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tiff" ContentType="image/tiff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33"/>
  </p:notesMasterIdLst>
  <p:sldIdLst>
    <p:sldId id="461" r:id="rId2"/>
    <p:sldId id="436" r:id="rId3"/>
    <p:sldId id="437" r:id="rId4"/>
    <p:sldId id="438" r:id="rId5"/>
    <p:sldId id="439" r:id="rId6"/>
    <p:sldId id="440" r:id="rId7"/>
    <p:sldId id="441" r:id="rId8"/>
    <p:sldId id="442" r:id="rId9"/>
    <p:sldId id="443" r:id="rId10"/>
    <p:sldId id="444" r:id="rId11"/>
    <p:sldId id="445" r:id="rId12"/>
    <p:sldId id="446" r:id="rId13"/>
    <p:sldId id="447" r:id="rId14"/>
    <p:sldId id="448" r:id="rId15"/>
    <p:sldId id="451" r:id="rId16"/>
    <p:sldId id="452" r:id="rId17"/>
    <p:sldId id="457" r:id="rId18"/>
    <p:sldId id="459" r:id="rId19"/>
    <p:sldId id="460" r:id="rId20"/>
    <p:sldId id="462" r:id="rId21"/>
    <p:sldId id="463" r:id="rId22"/>
    <p:sldId id="464" r:id="rId23"/>
    <p:sldId id="454" r:id="rId24"/>
    <p:sldId id="458" r:id="rId25"/>
    <p:sldId id="465" r:id="rId26"/>
    <p:sldId id="466" r:id="rId27"/>
    <p:sldId id="450" r:id="rId28"/>
    <p:sldId id="467" r:id="rId29"/>
    <p:sldId id="468" r:id="rId30"/>
    <p:sldId id="469" r:id="rId31"/>
    <p:sldId id="470" r:id="rId32"/>
  </p:sldIdLst>
  <p:sldSz cx="12192000" cy="6858000"/>
  <p:notesSz cx="6858000" cy="9144000"/>
  <p:defaultTextStyle>
    <a:defPPr>
      <a:defRPr lang="ja-JP"/>
    </a:defPPr>
    <a:lvl1pPr marL="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Jordan Pauli" initials="JP" lastIdx="3" clrIdx="0">
    <p:extLst>
      <p:ext uri="{19B8F6BF-5375-455C-9EA6-DF929625EA0E}">
        <p15:presenceInfo xmlns:p15="http://schemas.microsoft.com/office/powerpoint/2012/main" userId="Jordan Pauli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808080"/>
    <a:srgbClr val="004040"/>
    <a:srgbClr val="804000"/>
    <a:srgbClr val="008000"/>
    <a:srgbClr val="FF8000"/>
    <a:srgbClr val="800000"/>
    <a:srgbClr val="800040"/>
    <a:srgbClr val="8080FF"/>
    <a:srgbClr val="007979"/>
    <a:srgbClr val="80404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3795" autoAdjust="0"/>
    <p:restoredTop sz="96717" autoAdjust="0"/>
  </p:normalViewPr>
  <p:slideViewPr>
    <p:cSldViewPr snapToGrid="0">
      <p:cViewPr>
        <p:scale>
          <a:sx n="150" d="100"/>
          <a:sy n="150" d="100"/>
        </p:scale>
        <p:origin x="60" y="210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34" Type="http://schemas.openxmlformats.org/officeDocument/2006/relationships/commentAuthors" Target="commentAuthor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notesMaster" Target="notesMasters/notesMaster1.xml"/><Relationship Id="rId38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presProps" Target="presProps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6CCF2CE-9D59-49F9-A86B-70940CD81CF5}" type="datetimeFigureOut">
              <a:rPr lang="en-US" smtClean="0"/>
              <a:t>7/5/2022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539BE98-35C9-4B13-AAEF-86CC6A37541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51936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539BE98-35C9-4B13-AAEF-86CC6A375412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08809632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539BE98-35C9-4B13-AAEF-86CC6A375412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2855420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539BE98-35C9-4B13-AAEF-86CC6A375412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056802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539BE98-35C9-4B13-AAEF-86CC6A375412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6405264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539BE98-35C9-4B13-AAEF-86CC6A375412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7628214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539BE98-35C9-4B13-AAEF-86CC6A375412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5282921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539BE98-35C9-4B13-AAEF-86CC6A375412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6750566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539BE98-35C9-4B13-AAEF-86CC6A375412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8039103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539BE98-35C9-4B13-AAEF-86CC6A375412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8941756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539BE98-35C9-4B13-AAEF-86CC6A375412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440125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539BE98-35C9-4B13-AAEF-86CC6A375412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2730669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539BE98-35C9-4B13-AAEF-86CC6A375412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741126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539BE98-35C9-4B13-AAEF-86CC6A375412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785830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539BE98-35C9-4B13-AAEF-86CC6A375412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2731584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539BE98-35C9-4B13-AAEF-86CC6A375412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1819916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539BE98-35C9-4B13-AAEF-86CC6A375412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586276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539BE98-35C9-4B13-AAEF-86CC6A375412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947597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タイトル スライ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ja-JP" altLang="en-US"/>
              <a:t>マスター サブタイトルの書式設定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05D6-AA82-453E-9E84-3F9BA8974644}" type="datetimeFigureOut">
              <a:rPr kumimoji="1" lang="ja-JP" altLang="en-US" smtClean="0"/>
              <a:t>2022/7/5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C31EE7-0B91-4F29-ADC8-866FFAFB1EA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9853625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タイトルと&#10;縦書きテキス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05D6-AA82-453E-9E84-3F9BA8974644}" type="datetimeFigureOut">
              <a:rPr kumimoji="1" lang="ja-JP" altLang="en-US" smtClean="0"/>
              <a:t>2022/7/5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C31EE7-0B91-4F29-ADC8-866FFAFB1EA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11444722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縦書きタイトルと&#10;縦書きテキス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05D6-AA82-453E-9E84-3F9BA8974644}" type="datetimeFigureOut">
              <a:rPr kumimoji="1" lang="ja-JP" altLang="en-US" smtClean="0"/>
              <a:t>2022/7/5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C31EE7-0B91-4F29-ADC8-866FFAFB1EA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84948064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05D6-AA82-453E-9E84-3F9BA8974644}" type="datetimeFigureOut">
              <a:rPr kumimoji="1" lang="ja-JP" altLang="en-US" smtClean="0"/>
              <a:t>2022/7/5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C31EE7-0B91-4F29-ADC8-866FFAFB1EA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05718657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セクション見出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ja-JP" altLang="en-US"/>
              <a:t>マスター テキストの書式設定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05D6-AA82-453E-9E84-3F9BA8974644}" type="datetimeFigureOut">
              <a:rPr kumimoji="1" lang="ja-JP" altLang="en-US" smtClean="0"/>
              <a:t>2022/7/5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C31EE7-0B91-4F29-ADC8-866FFAFB1EA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5371803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 つの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05D6-AA82-453E-9E84-3F9BA8974644}" type="datetimeFigureOut">
              <a:rPr kumimoji="1" lang="ja-JP" altLang="en-US" smtClean="0"/>
              <a:t>2022/7/5</a:t>
            </a:fld>
            <a:endParaRPr kumimoji="1" lang="ja-JP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C31EE7-0B91-4F29-ADC8-866FFAFB1EA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6398767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ja-JP" altLang="en-US"/>
              <a:t>マスター テキストの書式設定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ja-JP" altLang="en-US"/>
              <a:t>マスター テキストの書式設定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05D6-AA82-453E-9E84-3F9BA8974644}" type="datetimeFigureOut">
              <a:rPr kumimoji="1" lang="ja-JP" altLang="en-US" smtClean="0"/>
              <a:t>2022/7/5</a:t>
            </a:fld>
            <a:endParaRPr kumimoji="1" lang="ja-JP" alt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C31EE7-0B91-4F29-ADC8-866FFAFB1EA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810906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タイトルの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05D6-AA82-453E-9E84-3F9BA8974644}" type="datetimeFigureOut">
              <a:rPr kumimoji="1" lang="ja-JP" altLang="en-US" smtClean="0"/>
              <a:t>2022/7/5</a:t>
            </a:fld>
            <a:endParaRPr kumimoji="1" lang="ja-JP" alt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C31EE7-0B91-4F29-ADC8-866FFAFB1EA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5307620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白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05D6-AA82-453E-9E84-3F9BA8974644}" type="datetimeFigureOut">
              <a:rPr kumimoji="1" lang="ja-JP" altLang="en-US" smtClean="0"/>
              <a:t>2022/7/5</a:t>
            </a:fld>
            <a:endParaRPr kumimoji="1" lang="ja-JP" alt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C31EE7-0B91-4F29-ADC8-866FFAFB1EA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04285735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タイトル付きの&#10;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ja-JP" altLang="en-US"/>
              <a:t>マスター テキストの書式設定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05D6-AA82-453E-9E84-3F9BA8974644}" type="datetimeFigureOut">
              <a:rPr kumimoji="1" lang="ja-JP" altLang="en-US" smtClean="0"/>
              <a:t>2022/7/5</a:t>
            </a:fld>
            <a:endParaRPr kumimoji="1" lang="ja-JP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C31EE7-0B91-4F29-ADC8-866FFAFB1EA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5877366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タイトル付きの図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ja-JP" altLang="en-US"/>
              <a:t>図を追加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ja-JP" altLang="en-US"/>
              <a:t>マスター テキストの書式設定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5D05D6-AA82-453E-9E84-3F9BA8974644}" type="datetimeFigureOut">
              <a:rPr kumimoji="1" lang="ja-JP" altLang="en-US" smtClean="0"/>
              <a:t>2022/7/5</a:t>
            </a:fld>
            <a:endParaRPr kumimoji="1" lang="ja-JP" alt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8C31EE7-0B91-4F29-ADC8-866FFAFB1EA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3368195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ja-JP" altLang="en-US"/>
              <a:t>マスター タイトルの書式設定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ja-JP" altLang="en-US"/>
              <a:t>マスター テキストの書式設定</a:t>
            </a:r>
          </a:p>
          <a:p>
            <a:pPr lvl="1"/>
            <a:r>
              <a:rPr lang="ja-JP" altLang="en-US"/>
              <a:t>第 </a:t>
            </a:r>
            <a:r>
              <a:rPr lang="en-US" altLang="ja-JP"/>
              <a:t>2 </a:t>
            </a:r>
            <a:r>
              <a:rPr lang="ja-JP" altLang="en-US"/>
              <a:t>レベル</a:t>
            </a:r>
          </a:p>
          <a:p>
            <a:pPr lvl="2"/>
            <a:r>
              <a:rPr lang="ja-JP" altLang="en-US"/>
              <a:t>第 </a:t>
            </a:r>
            <a:r>
              <a:rPr lang="en-US" altLang="ja-JP"/>
              <a:t>3 </a:t>
            </a:r>
            <a:r>
              <a:rPr lang="ja-JP" altLang="en-US"/>
              <a:t>レベル</a:t>
            </a:r>
          </a:p>
          <a:p>
            <a:pPr lvl="3"/>
            <a:r>
              <a:rPr lang="ja-JP" altLang="en-US"/>
              <a:t>第 </a:t>
            </a:r>
            <a:r>
              <a:rPr lang="en-US" altLang="ja-JP"/>
              <a:t>4 </a:t>
            </a:r>
            <a:r>
              <a:rPr lang="ja-JP" altLang="en-US"/>
              <a:t>レベル</a:t>
            </a:r>
          </a:p>
          <a:p>
            <a:pPr lvl="4"/>
            <a:r>
              <a:rPr lang="ja-JP" altLang="en-US"/>
              <a:t>第 </a:t>
            </a:r>
            <a:r>
              <a:rPr lang="en-US" altLang="ja-JP"/>
              <a:t>5 </a:t>
            </a:r>
            <a:r>
              <a:rPr lang="ja-JP" altLang="en-US"/>
              <a:t>レベル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95D05D6-AA82-453E-9E84-3F9BA8974644}" type="datetimeFigureOut">
              <a:rPr kumimoji="1" lang="ja-JP" altLang="en-US" smtClean="0"/>
              <a:t>2022/7/5</a:t>
            </a:fld>
            <a:endParaRPr kumimoji="1" lang="ja-JP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kumimoji="1" lang="ja-JP" alt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8C31EE7-0B91-4F29-ADC8-866FFAFB1EAE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965626266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kumimoji="1"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0.xml.rels><?xml version="1.0" encoding="UTF-8" standalone="yes"?>
<Relationships xmlns="http://schemas.openxmlformats.org/package/2006/relationships"><Relationship Id="rId8" Type="http://schemas.microsoft.com/office/2007/relationships/hdphoto" Target="../media/hdphoto43.wdp"/><Relationship Id="rId3" Type="http://schemas.openxmlformats.org/officeDocument/2006/relationships/image" Target="../media/image41.png"/><Relationship Id="rId7" Type="http://schemas.openxmlformats.org/officeDocument/2006/relationships/image" Target="../media/image43.png"/><Relationship Id="rId12" Type="http://schemas.microsoft.com/office/2007/relationships/hdphoto" Target="../media/hdphoto45.wdp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Relationship Id="rId6" Type="http://schemas.microsoft.com/office/2007/relationships/hdphoto" Target="../media/hdphoto42.wdp"/><Relationship Id="rId11" Type="http://schemas.openxmlformats.org/officeDocument/2006/relationships/image" Target="../media/image45.png"/><Relationship Id="rId5" Type="http://schemas.openxmlformats.org/officeDocument/2006/relationships/image" Target="../media/image42.png"/><Relationship Id="rId10" Type="http://schemas.microsoft.com/office/2007/relationships/hdphoto" Target="../media/hdphoto44.wdp"/><Relationship Id="rId4" Type="http://schemas.microsoft.com/office/2007/relationships/hdphoto" Target="../media/hdphoto41.wdp"/><Relationship Id="rId9" Type="http://schemas.openxmlformats.org/officeDocument/2006/relationships/image" Target="../media/image44.png"/></Relationships>
</file>

<file path=ppt/slides/_rels/slide11.xml.rels><?xml version="1.0" encoding="UTF-8" standalone="yes"?>
<Relationships xmlns="http://schemas.openxmlformats.org/package/2006/relationships"><Relationship Id="rId8" Type="http://schemas.microsoft.com/office/2007/relationships/hdphoto" Target="../media/hdphoto48.wdp"/><Relationship Id="rId3" Type="http://schemas.openxmlformats.org/officeDocument/2006/relationships/image" Target="../media/image46.png"/><Relationship Id="rId7" Type="http://schemas.openxmlformats.org/officeDocument/2006/relationships/image" Target="../media/image48.png"/><Relationship Id="rId12" Type="http://schemas.microsoft.com/office/2007/relationships/hdphoto" Target="../media/hdphoto50.wdp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Relationship Id="rId6" Type="http://schemas.microsoft.com/office/2007/relationships/hdphoto" Target="../media/hdphoto47.wdp"/><Relationship Id="rId11" Type="http://schemas.openxmlformats.org/officeDocument/2006/relationships/image" Target="../media/image50.png"/><Relationship Id="rId5" Type="http://schemas.openxmlformats.org/officeDocument/2006/relationships/image" Target="../media/image47.png"/><Relationship Id="rId10" Type="http://schemas.microsoft.com/office/2007/relationships/hdphoto" Target="../media/hdphoto49.wdp"/><Relationship Id="rId4" Type="http://schemas.microsoft.com/office/2007/relationships/hdphoto" Target="../media/hdphoto46.wdp"/><Relationship Id="rId9" Type="http://schemas.openxmlformats.org/officeDocument/2006/relationships/image" Target="../media/image49.png"/></Relationships>
</file>

<file path=ppt/slides/_rels/slide12.xml.rels><?xml version="1.0" encoding="UTF-8" standalone="yes"?>
<Relationships xmlns="http://schemas.openxmlformats.org/package/2006/relationships"><Relationship Id="rId8" Type="http://schemas.microsoft.com/office/2007/relationships/hdphoto" Target="../media/hdphoto53.wdp"/><Relationship Id="rId3" Type="http://schemas.openxmlformats.org/officeDocument/2006/relationships/image" Target="../media/image51.png"/><Relationship Id="rId7" Type="http://schemas.openxmlformats.org/officeDocument/2006/relationships/image" Target="../media/image53.png"/><Relationship Id="rId12" Type="http://schemas.microsoft.com/office/2007/relationships/hdphoto" Target="../media/hdphoto55.wdp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Relationship Id="rId6" Type="http://schemas.microsoft.com/office/2007/relationships/hdphoto" Target="../media/hdphoto52.wdp"/><Relationship Id="rId11" Type="http://schemas.openxmlformats.org/officeDocument/2006/relationships/image" Target="../media/image55.png"/><Relationship Id="rId5" Type="http://schemas.openxmlformats.org/officeDocument/2006/relationships/image" Target="../media/image52.png"/><Relationship Id="rId10" Type="http://schemas.microsoft.com/office/2007/relationships/hdphoto" Target="../media/hdphoto54.wdp"/><Relationship Id="rId4" Type="http://schemas.microsoft.com/office/2007/relationships/hdphoto" Target="../media/hdphoto51.wdp"/><Relationship Id="rId9" Type="http://schemas.openxmlformats.org/officeDocument/2006/relationships/image" Target="../media/image54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9.png"/><Relationship Id="rId3" Type="http://schemas.openxmlformats.org/officeDocument/2006/relationships/image" Target="../media/image56.tiff"/><Relationship Id="rId7" Type="http://schemas.microsoft.com/office/2007/relationships/hdphoto" Target="../media/hdphoto57.wdp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8.png"/><Relationship Id="rId11" Type="http://schemas.microsoft.com/office/2007/relationships/hdphoto" Target="../media/hdphoto59.wdp"/><Relationship Id="rId5" Type="http://schemas.microsoft.com/office/2007/relationships/hdphoto" Target="../media/hdphoto56.wdp"/><Relationship Id="rId10" Type="http://schemas.openxmlformats.org/officeDocument/2006/relationships/image" Target="../media/image60.png"/><Relationship Id="rId4" Type="http://schemas.openxmlformats.org/officeDocument/2006/relationships/image" Target="../media/image57.png"/><Relationship Id="rId9" Type="http://schemas.microsoft.com/office/2007/relationships/hdphoto" Target="../media/hdphoto58.wdp"/></Relationships>
</file>

<file path=ppt/slides/_rels/slide14.xml.rels><?xml version="1.0" encoding="UTF-8" standalone="yes"?>
<Relationships xmlns="http://schemas.openxmlformats.org/package/2006/relationships"><Relationship Id="rId8" Type="http://schemas.microsoft.com/office/2007/relationships/hdphoto" Target="../media/hdphoto62.wdp"/><Relationship Id="rId3" Type="http://schemas.openxmlformats.org/officeDocument/2006/relationships/image" Target="../media/image61.png"/><Relationship Id="rId7" Type="http://schemas.openxmlformats.org/officeDocument/2006/relationships/image" Target="../media/image63.png"/><Relationship Id="rId12" Type="http://schemas.microsoft.com/office/2007/relationships/hdphoto" Target="../media/hdphoto64.wdp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Relationship Id="rId6" Type="http://schemas.microsoft.com/office/2007/relationships/hdphoto" Target="../media/hdphoto61.wdp"/><Relationship Id="rId11" Type="http://schemas.openxmlformats.org/officeDocument/2006/relationships/image" Target="../media/image65.png"/><Relationship Id="rId5" Type="http://schemas.openxmlformats.org/officeDocument/2006/relationships/image" Target="../media/image62.png"/><Relationship Id="rId10" Type="http://schemas.microsoft.com/office/2007/relationships/hdphoto" Target="../media/hdphoto63.wdp"/><Relationship Id="rId4" Type="http://schemas.microsoft.com/office/2007/relationships/hdphoto" Target="../media/hdphoto60.wdp"/><Relationship Id="rId9" Type="http://schemas.openxmlformats.org/officeDocument/2006/relationships/image" Target="../media/image64.png"/></Relationships>
</file>

<file path=ppt/slides/_rels/slide15.xml.rels><?xml version="1.0" encoding="UTF-8" standalone="yes"?>
<Relationships xmlns="http://schemas.openxmlformats.org/package/2006/relationships"><Relationship Id="rId8" Type="http://schemas.microsoft.com/office/2007/relationships/hdphoto" Target="../media/hdphoto67.wdp"/><Relationship Id="rId3" Type="http://schemas.openxmlformats.org/officeDocument/2006/relationships/image" Target="../media/image66.png"/><Relationship Id="rId7" Type="http://schemas.openxmlformats.org/officeDocument/2006/relationships/image" Target="../media/image68.png"/><Relationship Id="rId12" Type="http://schemas.microsoft.com/office/2007/relationships/hdphoto" Target="../media/hdphoto69.wdp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Relationship Id="rId6" Type="http://schemas.microsoft.com/office/2007/relationships/hdphoto" Target="../media/hdphoto66.wdp"/><Relationship Id="rId11" Type="http://schemas.openxmlformats.org/officeDocument/2006/relationships/image" Target="../media/image70.png"/><Relationship Id="rId5" Type="http://schemas.openxmlformats.org/officeDocument/2006/relationships/image" Target="../media/image67.png"/><Relationship Id="rId10" Type="http://schemas.microsoft.com/office/2007/relationships/hdphoto" Target="../media/hdphoto68.wdp"/><Relationship Id="rId4" Type="http://schemas.microsoft.com/office/2007/relationships/hdphoto" Target="../media/hdphoto65.wdp"/><Relationship Id="rId9" Type="http://schemas.openxmlformats.org/officeDocument/2006/relationships/image" Target="../media/image69.png"/></Relationships>
</file>

<file path=ppt/slides/_rels/slide16.xml.rels><?xml version="1.0" encoding="UTF-8" standalone="yes"?>
<Relationships xmlns="http://schemas.openxmlformats.org/package/2006/relationships"><Relationship Id="rId8" Type="http://schemas.microsoft.com/office/2007/relationships/hdphoto" Target="../media/hdphoto72.wdp"/><Relationship Id="rId3" Type="http://schemas.openxmlformats.org/officeDocument/2006/relationships/image" Target="../media/image71.png"/><Relationship Id="rId7" Type="http://schemas.openxmlformats.org/officeDocument/2006/relationships/image" Target="../media/image73.png"/><Relationship Id="rId12" Type="http://schemas.microsoft.com/office/2007/relationships/hdphoto" Target="../media/hdphoto74.wdp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.xml"/><Relationship Id="rId6" Type="http://schemas.microsoft.com/office/2007/relationships/hdphoto" Target="../media/hdphoto71.wdp"/><Relationship Id="rId11" Type="http://schemas.openxmlformats.org/officeDocument/2006/relationships/image" Target="../media/image75.png"/><Relationship Id="rId5" Type="http://schemas.openxmlformats.org/officeDocument/2006/relationships/image" Target="../media/image72.png"/><Relationship Id="rId10" Type="http://schemas.microsoft.com/office/2007/relationships/hdphoto" Target="../media/hdphoto73.wdp"/><Relationship Id="rId4" Type="http://schemas.microsoft.com/office/2007/relationships/hdphoto" Target="../media/hdphoto70.wdp"/><Relationship Id="rId9" Type="http://schemas.openxmlformats.org/officeDocument/2006/relationships/image" Target="../media/image74.png"/></Relationships>
</file>

<file path=ppt/slides/_rels/slide17.xml.rels><?xml version="1.0" encoding="UTF-8" standalone="yes"?>
<Relationships xmlns="http://schemas.openxmlformats.org/package/2006/relationships"><Relationship Id="rId8" Type="http://schemas.microsoft.com/office/2007/relationships/hdphoto" Target="../media/hdphoto77.wdp"/><Relationship Id="rId3" Type="http://schemas.openxmlformats.org/officeDocument/2006/relationships/image" Target="../media/image76.png"/><Relationship Id="rId7" Type="http://schemas.openxmlformats.org/officeDocument/2006/relationships/image" Target="../media/image78.png"/><Relationship Id="rId12" Type="http://schemas.microsoft.com/office/2007/relationships/hdphoto" Target="../media/hdphoto79.wdp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.xml"/><Relationship Id="rId6" Type="http://schemas.microsoft.com/office/2007/relationships/hdphoto" Target="../media/hdphoto76.wdp"/><Relationship Id="rId11" Type="http://schemas.openxmlformats.org/officeDocument/2006/relationships/image" Target="../media/image80.png"/><Relationship Id="rId5" Type="http://schemas.openxmlformats.org/officeDocument/2006/relationships/image" Target="../media/image77.png"/><Relationship Id="rId10" Type="http://schemas.microsoft.com/office/2007/relationships/hdphoto" Target="../media/hdphoto78.wdp"/><Relationship Id="rId4" Type="http://schemas.microsoft.com/office/2007/relationships/hdphoto" Target="../media/hdphoto75.wdp"/><Relationship Id="rId9" Type="http://schemas.openxmlformats.org/officeDocument/2006/relationships/image" Target="../media/image79.png"/></Relationships>
</file>

<file path=ppt/slides/_rels/slide18.xml.rels><?xml version="1.0" encoding="UTF-8" standalone="yes"?>
<Relationships xmlns="http://schemas.openxmlformats.org/package/2006/relationships"><Relationship Id="rId8" Type="http://schemas.microsoft.com/office/2007/relationships/hdphoto" Target="../media/hdphoto82.wdp"/><Relationship Id="rId3" Type="http://schemas.openxmlformats.org/officeDocument/2006/relationships/image" Target="../media/image81.png"/><Relationship Id="rId7" Type="http://schemas.openxmlformats.org/officeDocument/2006/relationships/image" Target="../media/image83.png"/><Relationship Id="rId12" Type="http://schemas.microsoft.com/office/2007/relationships/hdphoto" Target="../media/hdphoto84.wdp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.xml"/><Relationship Id="rId6" Type="http://schemas.microsoft.com/office/2007/relationships/hdphoto" Target="../media/hdphoto81.wdp"/><Relationship Id="rId11" Type="http://schemas.openxmlformats.org/officeDocument/2006/relationships/image" Target="../media/image85.png"/><Relationship Id="rId5" Type="http://schemas.openxmlformats.org/officeDocument/2006/relationships/image" Target="../media/image82.png"/><Relationship Id="rId10" Type="http://schemas.microsoft.com/office/2007/relationships/hdphoto" Target="../media/hdphoto83.wdp"/><Relationship Id="rId4" Type="http://schemas.microsoft.com/office/2007/relationships/hdphoto" Target="../media/hdphoto80.wdp"/><Relationship Id="rId9" Type="http://schemas.openxmlformats.org/officeDocument/2006/relationships/image" Target="../media/image84.png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2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openxmlformats.org/officeDocument/2006/relationships/image" Target="../media/image1.png"/><Relationship Id="rId7" Type="http://schemas.openxmlformats.org/officeDocument/2006/relationships/image" Target="../media/image3.png"/><Relationship Id="rId12" Type="http://schemas.microsoft.com/office/2007/relationships/hdphoto" Target="../media/hdphoto5.wdp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6" Type="http://schemas.microsoft.com/office/2007/relationships/hdphoto" Target="../media/hdphoto2.wdp"/><Relationship Id="rId11" Type="http://schemas.openxmlformats.org/officeDocument/2006/relationships/image" Target="../media/image5.png"/><Relationship Id="rId5" Type="http://schemas.openxmlformats.org/officeDocument/2006/relationships/image" Target="../media/image2.png"/><Relationship Id="rId10" Type="http://schemas.microsoft.com/office/2007/relationships/hdphoto" Target="../media/hdphoto4.wdp"/><Relationship Id="rId4" Type="http://schemas.microsoft.com/office/2007/relationships/hdphoto" Target="../media/hdphoto1.wdp"/><Relationship Id="rId9" Type="http://schemas.openxmlformats.org/officeDocument/2006/relationships/image" Target="../media/image4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9.png"/><Relationship Id="rId3" Type="http://schemas.microsoft.com/office/2007/relationships/hdphoto" Target="../media/hdphoto85.wdp"/><Relationship Id="rId7" Type="http://schemas.microsoft.com/office/2007/relationships/hdphoto" Target="../media/hdphoto87.wdp"/><Relationship Id="rId2" Type="http://schemas.openxmlformats.org/officeDocument/2006/relationships/image" Target="../media/image8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88.png"/><Relationship Id="rId5" Type="http://schemas.microsoft.com/office/2007/relationships/hdphoto" Target="../media/hdphoto86.wdp"/><Relationship Id="rId10" Type="http://schemas.openxmlformats.org/officeDocument/2006/relationships/image" Target="../media/image90.tiff"/><Relationship Id="rId4" Type="http://schemas.openxmlformats.org/officeDocument/2006/relationships/image" Target="../media/image87.png"/><Relationship Id="rId9" Type="http://schemas.microsoft.com/office/2007/relationships/hdphoto" Target="../media/hdphoto88.wdp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94.png"/><Relationship Id="rId3" Type="http://schemas.microsoft.com/office/2007/relationships/hdphoto" Target="../media/hdphoto89.wdp"/><Relationship Id="rId7" Type="http://schemas.microsoft.com/office/2007/relationships/hdphoto" Target="../media/hdphoto91.wdp"/><Relationship Id="rId2" Type="http://schemas.openxmlformats.org/officeDocument/2006/relationships/image" Target="../media/image9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3.png"/><Relationship Id="rId5" Type="http://schemas.microsoft.com/office/2007/relationships/hdphoto" Target="../media/hdphoto90.wdp"/><Relationship Id="rId10" Type="http://schemas.openxmlformats.org/officeDocument/2006/relationships/image" Target="../media/image95.tiff"/><Relationship Id="rId4" Type="http://schemas.openxmlformats.org/officeDocument/2006/relationships/image" Target="../media/image92.png"/><Relationship Id="rId9" Type="http://schemas.microsoft.com/office/2007/relationships/hdphoto" Target="../media/hdphoto92.wdp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99.png"/><Relationship Id="rId3" Type="http://schemas.microsoft.com/office/2007/relationships/hdphoto" Target="../media/hdphoto93.wdp"/><Relationship Id="rId7" Type="http://schemas.microsoft.com/office/2007/relationships/hdphoto" Target="../media/hdphoto95.wdp"/><Relationship Id="rId2" Type="http://schemas.openxmlformats.org/officeDocument/2006/relationships/image" Target="../media/image9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98.png"/><Relationship Id="rId5" Type="http://schemas.microsoft.com/office/2007/relationships/hdphoto" Target="../media/hdphoto94.wdp"/><Relationship Id="rId10" Type="http://schemas.openxmlformats.org/officeDocument/2006/relationships/image" Target="../media/image100.tiff"/><Relationship Id="rId4" Type="http://schemas.openxmlformats.org/officeDocument/2006/relationships/image" Target="../media/image97.png"/><Relationship Id="rId9" Type="http://schemas.microsoft.com/office/2007/relationships/hdphoto" Target="../media/hdphoto96.wdp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4.png"/><Relationship Id="rId3" Type="http://schemas.microsoft.com/office/2007/relationships/hdphoto" Target="../media/hdphoto97.wdp"/><Relationship Id="rId7" Type="http://schemas.microsoft.com/office/2007/relationships/hdphoto" Target="../media/hdphoto99.wdp"/><Relationship Id="rId2" Type="http://schemas.openxmlformats.org/officeDocument/2006/relationships/image" Target="../media/image10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3.png"/><Relationship Id="rId5" Type="http://schemas.microsoft.com/office/2007/relationships/hdphoto" Target="../media/hdphoto98.wdp"/><Relationship Id="rId10" Type="http://schemas.openxmlformats.org/officeDocument/2006/relationships/image" Target="../media/image105.tiff"/><Relationship Id="rId4" Type="http://schemas.openxmlformats.org/officeDocument/2006/relationships/image" Target="../media/image102.png"/><Relationship Id="rId9" Type="http://schemas.microsoft.com/office/2007/relationships/hdphoto" Target="../media/hdphoto100.wdp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9.png"/><Relationship Id="rId3" Type="http://schemas.microsoft.com/office/2007/relationships/hdphoto" Target="../media/hdphoto101.wdp"/><Relationship Id="rId7" Type="http://schemas.microsoft.com/office/2007/relationships/hdphoto" Target="../media/hdphoto103.wdp"/><Relationship Id="rId2" Type="http://schemas.openxmlformats.org/officeDocument/2006/relationships/image" Target="../media/image10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08.png"/><Relationship Id="rId5" Type="http://schemas.microsoft.com/office/2007/relationships/hdphoto" Target="../media/hdphoto102.wdp"/><Relationship Id="rId10" Type="http://schemas.openxmlformats.org/officeDocument/2006/relationships/image" Target="../media/image110.tiff"/><Relationship Id="rId4" Type="http://schemas.openxmlformats.org/officeDocument/2006/relationships/image" Target="../media/image107.png"/><Relationship Id="rId9" Type="http://schemas.microsoft.com/office/2007/relationships/hdphoto" Target="../media/hdphoto104.wdp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.png"/><Relationship Id="rId3" Type="http://schemas.microsoft.com/office/2007/relationships/hdphoto" Target="../media/hdphoto105.wdp"/><Relationship Id="rId7" Type="http://schemas.microsoft.com/office/2007/relationships/hdphoto" Target="../media/hdphoto107.wdp"/><Relationship Id="rId2" Type="http://schemas.openxmlformats.org/officeDocument/2006/relationships/image" Target="../media/image11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13.png"/><Relationship Id="rId5" Type="http://schemas.microsoft.com/office/2007/relationships/hdphoto" Target="../media/hdphoto106.wdp"/><Relationship Id="rId10" Type="http://schemas.openxmlformats.org/officeDocument/2006/relationships/image" Target="../media/image115.tiff"/><Relationship Id="rId4" Type="http://schemas.openxmlformats.org/officeDocument/2006/relationships/image" Target="../media/image112.png"/><Relationship Id="rId9" Type="http://schemas.microsoft.com/office/2007/relationships/hdphoto" Target="../media/hdphoto108.wdp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9.png"/><Relationship Id="rId3" Type="http://schemas.microsoft.com/office/2007/relationships/hdphoto" Target="../media/hdphoto109.wdp"/><Relationship Id="rId7" Type="http://schemas.microsoft.com/office/2007/relationships/hdphoto" Target="../media/hdphoto111.wdp"/><Relationship Id="rId2" Type="http://schemas.openxmlformats.org/officeDocument/2006/relationships/image" Target="../media/image11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18.png"/><Relationship Id="rId5" Type="http://schemas.microsoft.com/office/2007/relationships/hdphoto" Target="../media/hdphoto110.wdp"/><Relationship Id="rId10" Type="http://schemas.openxmlformats.org/officeDocument/2006/relationships/image" Target="../media/image120.tiff"/><Relationship Id="rId4" Type="http://schemas.openxmlformats.org/officeDocument/2006/relationships/image" Target="../media/image117.png"/><Relationship Id="rId9" Type="http://schemas.microsoft.com/office/2007/relationships/hdphoto" Target="../media/hdphoto112.wdp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4.png"/><Relationship Id="rId3" Type="http://schemas.microsoft.com/office/2007/relationships/hdphoto" Target="../media/hdphoto113.wdp"/><Relationship Id="rId7" Type="http://schemas.microsoft.com/office/2007/relationships/hdphoto" Target="../media/hdphoto115.wdp"/><Relationship Id="rId2" Type="http://schemas.openxmlformats.org/officeDocument/2006/relationships/image" Target="../media/image12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3.png"/><Relationship Id="rId5" Type="http://schemas.microsoft.com/office/2007/relationships/hdphoto" Target="../media/hdphoto114.wdp"/><Relationship Id="rId10" Type="http://schemas.openxmlformats.org/officeDocument/2006/relationships/image" Target="../media/image125.tiff"/><Relationship Id="rId4" Type="http://schemas.openxmlformats.org/officeDocument/2006/relationships/image" Target="../media/image122.png"/><Relationship Id="rId9" Type="http://schemas.microsoft.com/office/2007/relationships/hdphoto" Target="../media/hdphoto116.wdp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9.png"/><Relationship Id="rId3" Type="http://schemas.microsoft.com/office/2007/relationships/hdphoto" Target="../media/hdphoto117.wdp"/><Relationship Id="rId7" Type="http://schemas.microsoft.com/office/2007/relationships/hdphoto" Target="../media/hdphoto119.wdp"/><Relationship Id="rId2" Type="http://schemas.openxmlformats.org/officeDocument/2006/relationships/image" Target="../media/image12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28.png"/><Relationship Id="rId5" Type="http://schemas.microsoft.com/office/2007/relationships/hdphoto" Target="../media/hdphoto118.wdp"/><Relationship Id="rId10" Type="http://schemas.openxmlformats.org/officeDocument/2006/relationships/image" Target="../media/image130.tiff"/><Relationship Id="rId4" Type="http://schemas.openxmlformats.org/officeDocument/2006/relationships/image" Target="../media/image127.png"/><Relationship Id="rId9" Type="http://schemas.microsoft.com/office/2007/relationships/hdphoto" Target="../media/hdphoto120.wdp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4.png"/><Relationship Id="rId3" Type="http://schemas.microsoft.com/office/2007/relationships/hdphoto" Target="../media/hdphoto121.wdp"/><Relationship Id="rId7" Type="http://schemas.microsoft.com/office/2007/relationships/hdphoto" Target="../media/hdphoto123.wdp"/><Relationship Id="rId2" Type="http://schemas.openxmlformats.org/officeDocument/2006/relationships/image" Target="../media/image13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33.png"/><Relationship Id="rId5" Type="http://schemas.microsoft.com/office/2007/relationships/hdphoto" Target="../media/hdphoto122.wdp"/><Relationship Id="rId10" Type="http://schemas.openxmlformats.org/officeDocument/2006/relationships/image" Target="../media/image135.tiff"/><Relationship Id="rId4" Type="http://schemas.openxmlformats.org/officeDocument/2006/relationships/image" Target="../media/image132.png"/><Relationship Id="rId9" Type="http://schemas.microsoft.com/office/2007/relationships/hdphoto" Target="../media/hdphoto124.wdp"/></Relationships>
</file>

<file path=ppt/slides/_rels/slide3.xml.rels><?xml version="1.0" encoding="UTF-8" standalone="yes"?>
<Relationships xmlns="http://schemas.openxmlformats.org/package/2006/relationships"><Relationship Id="rId8" Type="http://schemas.microsoft.com/office/2007/relationships/hdphoto" Target="../media/hdphoto8.wdp"/><Relationship Id="rId3" Type="http://schemas.openxmlformats.org/officeDocument/2006/relationships/image" Target="../media/image6.png"/><Relationship Id="rId7" Type="http://schemas.openxmlformats.org/officeDocument/2006/relationships/image" Target="../media/image8.png"/><Relationship Id="rId12" Type="http://schemas.microsoft.com/office/2007/relationships/hdphoto" Target="../media/hdphoto10.wdp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Relationship Id="rId6" Type="http://schemas.microsoft.com/office/2007/relationships/hdphoto" Target="../media/hdphoto7.wdp"/><Relationship Id="rId11" Type="http://schemas.openxmlformats.org/officeDocument/2006/relationships/image" Target="../media/image10.png"/><Relationship Id="rId5" Type="http://schemas.openxmlformats.org/officeDocument/2006/relationships/image" Target="../media/image7.png"/><Relationship Id="rId10" Type="http://schemas.microsoft.com/office/2007/relationships/hdphoto" Target="../media/hdphoto9.wdp"/><Relationship Id="rId4" Type="http://schemas.microsoft.com/office/2007/relationships/hdphoto" Target="../media/hdphoto6.wdp"/><Relationship Id="rId9" Type="http://schemas.openxmlformats.org/officeDocument/2006/relationships/image" Target="../media/image9.png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9.png"/><Relationship Id="rId3" Type="http://schemas.microsoft.com/office/2007/relationships/hdphoto" Target="../media/hdphoto125.wdp"/><Relationship Id="rId7" Type="http://schemas.microsoft.com/office/2007/relationships/hdphoto" Target="../media/hdphoto127.wdp"/><Relationship Id="rId2" Type="http://schemas.openxmlformats.org/officeDocument/2006/relationships/image" Target="../media/image13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38.png"/><Relationship Id="rId5" Type="http://schemas.microsoft.com/office/2007/relationships/hdphoto" Target="../media/hdphoto126.wdp"/><Relationship Id="rId10" Type="http://schemas.openxmlformats.org/officeDocument/2006/relationships/image" Target="../media/image140.tiff"/><Relationship Id="rId4" Type="http://schemas.openxmlformats.org/officeDocument/2006/relationships/image" Target="../media/image137.png"/><Relationship Id="rId9" Type="http://schemas.microsoft.com/office/2007/relationships/hdphoto" Target="../media/hdphoto128.wdp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4.png"/><Relationship Id="rId3" Type="http://schemas.microsoft.com/office/2007/relationships/hdphoto" Target="../media/hdphoto129.wdp"/><Relationship Id="rId7" Type="http://schemas.microsoft.com/office/2007/relationships/hdphoto" Target="../media/hdphoto131.wdp"/><Relationship Id="rId2" Type="http://schemas.openxmlformats.org/officeDocument/2006/relationships/image" Target="../media/image14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43.png"/><Relationship Id="rId5" Type="http://schemas.microsoft.com/office/2007/relationships/hdphoto" Target="../media/hdphoto130.wdp"/><Relationship Id="rId10" Type="http://schemas.openxmlformats.org/officeDocument/2006/relationships/image" Target="../media/image145.tiff"/><Relationship Id="rId4" Type="http://schemas.openxmlformats.org/officeDocument/2006/relationships/image" Target="../media/image142.png"/><Relationship Id="rId9" Type="http://schemas.microsoft.com/office/2007/relationships/hdphoto" Target="../media/hdphoto132.wdp"/></Relationships>
</file>

<file path=ppt/slides/_rels/slide4.xml.rels><?xml version="1.0" encoding="UTF-8" standalone="yes"?>
<Relationships xmlns="http://schemas.openxmlformats.org/package/2006/relationships"><Relationship Id="rId8" Type="http://schemas.microsoft.com/office/2007/relationships/hdphoto" Target="../media/hdphoto13.wdp"/><Relationship Id="rId3" Type="http://schemas.openxmlformats.org/officeDocument/2006/relationships/image" Target="../media/image11.png"/><Relationship Id="rId7" Type="http://schemas.openxmlformats.org/officeDocument/2006/relationships/image" Target="../media/image13.png"/><Relationship Id="rId12" Type="http://schemas.microsoft.com/office/2007/relationships/hdphoto" Target="../media/hdphoto15.wdp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6" Type="http://schemas.microsoft.com/office/2007/relationships/hdphoto" Target="../media/hdphoto12.wdp"/><Relationship Id="rId11" Type="http://schemas.openxmlformats.org/officeDocument/2006/relationships/image" Target="../media/image15.png"/><Relationship Id="rId5" Type="http://schemas.openxmlformats.org/officeDocument/2006/relationships/image" Target="../media/image12.png"/><Relationship Id="rId10" Type="http://schemas.microsoft.com/office/2007/relationships/hdphoto" Target="../media/hdphoto14.wdp"/><Relationship Id="rId4" Type="http://schemas.microsoft.com/office/2007/relationships/hdphoto" Target="../media/hdphoto11.wdp"/><Relationship Id="rId9" Type="http://schemas.openxmlformats.org/officeDocument/2006/relationships/image" Target="../media/image14.png"/></Relationships>
</file>

<file path=ppt/slides/_rels/slide5.xml.rels><?xml version="1.0" encoding="UTF-8" standalone="yes"?>
<Relationships xmlns="http://schemas.openxmlformats.org/package/2006/relationships"><Relationship Id="rId8" Type="http://schemas.microsoft.com/office/2007/relationships/hdphoto" Target="../media/hdphoto18.wdp"/><Relationship Id="rId3" Type="http://schemas.openxmlformats.org/officeDocument/2006/relationships/image" Target="../media/image16.png"/><Relationship Id="rId7" Type="http://schemas.openxmlformats.org/officeDocument/2006/relationships/image" Target="../media/image18.png"/><Relationship Id="rId12" Type="http://schemas.microsoft.com/office/2007/relationships/hdphoto" Target="../media/hdphoto20.wdp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6" Type="http://schemas.microsoft.com/office/2007/relationships/hdphoto" Target="../media/hdphoto17.wdp"/><Relationship Id="rId11" Type="http://schemas.openxmlformats.org/officeDocument/2006/relationships/image" Target="../media/image20.png"/><Relationship Id="rId5" Type="http://schemas.openxmlformats.org/officeDocument/2006/relationships/image" Target="../media/image17.png"/><Relationship Id="rId10" Type="http://schemas.microsoft.com/office/2007/relationships/hdphoto" Target="../media/hdphoto19.wdp"/><Relationship Id="rId4" Type="http://schemas.microsoft.com/office/2007/relationships/hdphoto" Target="../media/hdphoto16.wdp"/><Relationship Id="rId9" Type="http://schemas.openxmlformats.org/officeDocument/2006/relationships/image" Target="../media/image19.png"/></Relationships>
</file>

<file path=ppt/slides/_rels/slide6.xml.rels><?xml version="1.0" encoding="UTF-8" standalone="yes"?>
<Relationships xmlns="http://schemas.openxmlformats.org/package/2006/relationships"><Relationship Id="rId8" Type="http://schemas.microsoft.com/office/2007/relationships/hdphoto" Target="../media/hdphoto23.wdp"/><Relationship Id="rId3" Type="http://schemas.openxmlformats.org/officeDocument/2006/relationships/image" Target="../media/image21.png"/><Relationship Id="rId7" Type="http://schemas.openxmlformats.org/officeDocument/2006/relationships/image" Target="../media/image23.png"/><Relationship Id="rId12" Type="http://schemas.microsoft.com/office/2007/relationships/hdphoto" Target="../media/hdphoto25.wdp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Relationship Id="rId6" Type="http://schemas.microsoft.com/office/2007/relationships/hdphoto" Target="../media/hdphoto22.wdp"/><Relationship Id="rId11" Type="http://schemas.openxmlformats.org/officeDocument/2006/relationships/image" Target="../media/image25.png"/><Relationship Id="rId5" Type="http://schemas.openxmlformats.org/officeDocument/2006/relationships/image" Target="../media/image22.png"/><Relationship Id="rId10" Type="http://schemas.microsoft.com/office/2007/relationships/hdphoto" Target="../media/hdphoto24.wdp"/><Relationship Id="rId4" Type="http://schemas.microsoft.com/office/2007/relationships/hdphoto" Target="../media/hdphoto21.wdp"/><Relationship Id="rId9" Type="http://schemas.openxmlformats.org/officeDocument/2006/relationships/image" Target="../media/image24.png"/></Relationships>
</file>

<file path=ppt/slides/_rels/slide7.xml.rels><?xml version="1.0" encoding="UTF-8" standalone="yes"?>
<Relationships xmlns="http://schemas.openxmlformats.org/package/2006/relationships"><Relationship Id="rId8" Type="http://schemas.microsoft.com/office/2007/relationships/hdphoto" Target="../media/hdphoto28.wdp"/><Relationship Id="rId3" Type="http://schemas.openxmlformats.org/officeDocument/2006/relationships/image" Target="../media/image26.png"/><Relationship Id="rId7" Type="http://schemas.openxmlformats.org/officeDocument/2006/relationships/image" Target="../media/image28.png"/><Relationship Id="rId12" Type="http://schemas.microsoft.com/office/2007/relationships/hdphoto" Target="../media/hdphoto30.wdp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Relationship Id="rId6" Type="http://schemas.microsoft.com/office/2007/relationships/hdphoto" Target="../media/hdphoto27.wdp"/><Relationship Id="rId11" Type="http://schemas.openxmlformats.org/officeDocument/2006/relationships/image" Target="../media/image30.png"/><Relationship Id="rId5" Type="http://schemas.openxmlformats.org/officeDocument/2006/relationships/image" Target="../media/image27.png"/><Relationship Id="rId10" Type="http://schemas.microsoft.com/office/2007/relationships/hdphoto" Target="../media/hdphoto29.wdp"/><Relationship Id="rId4" Type="http://schemas.microsoft.com/office/2007/relationships/hdphoto" Target="../media/hdphoto26.wdp"/><Relationship Id="rId9" Type="http://schemas.openxmlformats.org/officeDocument/2006/relationships/image" Target="../media/image29.png"/></Relationships>
</file>

<file path=ppt/slides/_rels/slide8.xml.rels><?xml version="1.0" encoding="UTF-8" standalone="yes"?>
<Relationships xmlns="http://schemas.openxmlformats.org/package/2006/relationships"><Relationship Id="rId8" Type="http://schemas.microsoft.com/office/2007/relationships/hdphoto" Target="../media/hdphoto33.wdp"/><Relationship Id="rId3" Type="http://schemas.openxmlformats.org/officeDocument/2006/relationships/image" Target="../media/image31.png"/><Relationship Id="rId7" Type="http://schemas.openxmlformats.org/officeDocument/2006/relationships/image" Target="../media/image33.png"/><Relationship Id="rId12" Type="http://schemas.microsoft.com/office/2007/relationships/hdphoto" Target="../media/hdphoto35.wdp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Relationship Id="rId6" Type="http://schemas.microsoft.com/office/2007/relationships/hdphoto" Target="../media/hdphoto32.wdp"/><Relationship Id="rId11" Type="http://schemas.openxmlformats.org/officeDocument/2006/relationships/image" Target="../media/image35.png"/><Relationship Id="rId5" Type="http://schemas.openxmlformats.org/officeDocument/2006/relationships/image" Target="../media/image32.png"/><Relationship Id="rId10" Type="http://schemas.microsoft.com/office/2007/relationships/hdphoto" Target="../media/hdphoto34.wdp"/><Relationship Id="rId4" Type="http://schemas.microsoft.com/office/2007/relationships/hdphoto" Target="../media/hdphoto31.wdp"/><Relationship Id="rId9" Type="http://schemas.openxmlformats.org/officeDocument/2006/relationships/image" Target="../media/image34.png"/></Relationships>
</file>

<file path=ppt/slides/_rels/slide9.xml.rels><?xml version="1.0" encoding="UTF-8" standalone="yes"?>
<Relationships xmlns="http://schemas.openxmlformats.org/package/2006/relationships"><Relationship Id="rId8" Type="http://schemas.microsoft.com/office/2007/relationships/hdphoto" Target="../media/hdphoto38.wdp"/><Relationship Id="rId3" Type="http://schemas.openxmlformats.org/officeDocument/2006/relationships/image" Target="../media/image36.png"/><Relationship Id="rId7" Type="http://schemas.openxmlformats.org/officeDocument/2006/relationships/image" Target="../media/image38.png"/><Relationship Id="rId12" Type="http://schemas.microsoft.com/office/2007/relationships/hdphoto" Target="../media/hdphoto40.wdp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Relationship Id="rId6" Type="http://schemas.microsoft.com/office/2007/relationships/hdphoto" Target="../media/hdphoto37.wdp"/><Relationship Id="rId11" Type="http://schemas.openxmlformats.org/officeDocument/2006/relationships/image" Target="../media/image40.png"/><Relationship Id="rId5" Type="http://schemas.openxmlformats.org/officeDocument/2006/relationships/image" Target="../media/image37.png"/><Relationship Id="rId10" Type="http://schemas.microsoft.com/office/2007/relationships/hdphoto" Target="../media/hdphoto39.wdp"/><Relationship Id="rId4" Type="http://schemas.microsoft.com/office/2007/relationships/hdphoto" Target="../media/hdphoto36.wdp"/><Relationship Id="rId9" Type="http://schemas.openxmlformats.org/officeDocument/2006/relationships/image" Target="../media/image39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D61AC26-1E6B-995E-2C7E-0C62E08D11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RNAscope</a:t>
            </a:r>
            <a:r>
              <a:rPr lang="en-US" dirty="0"/>
              <a:t> </a:t>
            </a:r>
            <a:r>
              <a:rPr lang="en-US" dirty="0" err="1"/>
              <a:t>HiPlex</a:t>
            </a:r>
            <a:r>
              <a:rPr lang="en-US" dirty="0"/>
              <a:t> – Experiment 1</a:t>
            </a:r>
          </a:p>
        </p:txBody>
      </p:sp>
    </p:spTree>
    <p:extLst>
      <p:ext uri="{BB962C8B-B14F-4D97-AF65-F5344CB8AC3E}">
        <p14:creationId xmlns:p14="http://schemas.microsoft.com/office/powerpoint/2010/main" val="410234773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picture containing star, outdoor object, dark, night&#10;&#10;Description automatically generated">
            <a:extLst>
              <a:ext uri="{FF2B5EF4-FFF2-40B4-BE49-F238E27FC236}">
                <a16:creationId xmlns:a16="http://schemas.microsoft.com/office/drawing/2014/main" id="{FFB878D2-97C2-7E9E-1681-DF4E28F2D63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28972" y="335349"/>
            <a:ext cx="3840481" cy="2880361"/>
          </a:xfrm>
          <a:prstGeom prst="rect">
            <a:avLst/>
          </a:prstGeom>
        </p:spPr>
      </p:pic>
      <p:grpSp>
        <p:nvGrpSpPr>
          <p:cNvPr id="19" name="Group 18">
            <a:extLst>
              <a:ext uri="{FF2B5EF4-FFF2-40B4-BE49-F238E27FC236}">
                <a16:creationId xmlns:a16="http://schemas.microsoft.com/office/drawing/2014/main" id="{D5021769-3A20-4AF6-AA85-49F989580A1E}"/>
              </a:ext>
            </a:extLst>
          </p:cNvPr>
          <p:cNvGrpSpPr/>
          <p:nvPr/>
        </p:nvGrpSpPr>
        <p:grpSpPr>
          <a:xfrm>
            <a:off x="1846647" y="354843"/>
            <a:ext cx="3852940" cy="2880362"/>
            <a:chOff x="487680" y="0"/>
            <a:chExt cx="9173661" cy="6858000"/>
          </a:xfrm>
        </p:grpSpPr>
        <p:pic>
          <p:nvPicPr>
            <p:cNvPr id="20" name="Picture 19" descr="A picture containing dark, star, outdoor object, night&#10;&#10;Description automatically generated">
              <a:extLst>
                <a:ext uri="{FF2B5EF4-FFF2-40B4-BE49-F238E27FC236}">
                  <a16:creationId xmlns:a16="http://schemas.microsoft.com/office/drawing/2014/main" id="{73528840-866C-49A4-8467-DCF9C113F86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7680" y="0"/>
              <a:ext cx="9144000" cy="6858000"/>
            </a:xfrm>
            <a:prstGeom prst="rect">
              <a:avLst/>
            </a:prstGeom>
          </p:spPr>
        </p:pic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39FD2344-FBF7-4790-A496-638D4F48BE4C}"/>
                </a:ext>
              </a:extLst>
            </p:cNvPr>
            <p:cNvSpPr/>
            <p:nvPr/>
          </p:nvSpPr>
          <p:spPr>
            <a:xfrm>
              <a:off x="4378716" y="2519363"/>
              <a:ext cx="5282625" cy="2933700"/>
            </a:xfrm>
            <a:custGeom>
              <a:avLst/>
              <a:gdLst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283897 w 5282625"/>
                <a:gd name="connsiteY32" fmla="*/ 2000250 h 2933700"/>
                <a:gd name="connsiteX33" fmla="*/ 1345809 w 5282625"/>
                <a:gd name="connsiteY33" fmla="*/ 1981200 h 2933700"/>
                <a:gd name="connsiteX34" fmla="*/ 1450584 w 5282625"/>
                <a:gd name="connsiteY34" fmla="*/ 1933575 h 2933700"/>
                <a:gd name="connsiteX35" fmla="*/ 1483922 w 5282625"/>
                <a:gd name="connsiteY35" fmla="*/ 1914525 h 2933700"/>
                <a:gd name="connsiteX36" fmla="*/ 1541072 w 5282625"/>
                <a:gd name="connsiteY36" fmla="*/ 1866900 h 2933700"/>
                <a:gd name="connsiteX37" fmla="*/ 1579172 w 5282625"/>
                <a:gd name="connsiteY37" fmla="*/ 1824037 h 2933700"/>
                <a:gd name="connsiteX38" fmla="*/ 1598222 w 5282625"/>
                <a:gd name="connsiteY38" fmla="*/ 1809750 h 2933700"/>
                <a:gd name="connsiteX39" fmla="*/ 1645847 w 5282625"/>
                <a:gd name="connsiteY39" fmla="*/ 1724025 h 2933700"/>
                <a:gd name="connsiteX40" fmla="*/ 1674422 w 5282625"/>
                <a:gd name="connsiteY40" fmla="*/ 1690687 h 2933700"/>
                <a:gd name="connsiteX41" fmla="*/ 1717284 w 5282625"/>
                <a:gd name="connsiteY41" fmla="*/ 1624012 h 2933700"/>
                <a:gd name="connsiteX42" fmla="*/ 1741097 w 5282625"/>
                <a:gd name="connsiteY42" fmla="*/ 1590675 h 2933700"/>
                <a:gd name="connsiteX43" fmla="*/ 1774434 w 5282625"/>
                <a:gd name="connsiteY43" fmla="*/ 1547812 h 2933700"/>
                <a:gd name="connsiteX44" fmla="*/ 1798247 w 5282625"/>
                <a:gd name="connsiteY44" fmla="*/ 1514475 h 2933700"/>
                <a:gd name="connsiteX45" fmla="*/ 1817297 w 5282625"/>
                <a:gd name="connsiteY45" fmla="*/ 1485900 h 2933700"/>
                <a:gd name="connsiteX46" fmla="*/ 1855397 w 5282625"/>
                <a:gd name="connsiteY46" fmla="*/ 1457325 h 2933700"/>
                <a:gd name="connsiteX47" fmla="*/ 1864922 w 5282625"/>
                <a:gd name="connsiteY47" fmla="*/ 1443037 h 2933700"/>
                <a:gd name="connsiteX48" fmla="*/ 1907784 w 5282625"/>
                <a:gd name="connsiteY48" fmla="*/ 1433512 h 2933700"/>
                <a:gd name="connsiteX49" fmla="*/ 1936359 w 5282625"/>
                <a:gd name="connsiteY49" fmla="*/ 1423987 h 2933700"/>
                <a:gd name="connsiteX50" fmla="*/ 1960172 w 5282625"/>
                <a:gd name="connsiteY50" fmla="*/ 1419225 h 2933700"/>
                <a:gd name="connsiteX51" fmla="*/ 2022084 w 5282625"/>
                <a:gd name="connsiteY51" fmla="*/ 1428750 h 2933700"/>
                <a:gd name="connsiteX52" fmla="*/ 2036372 w 5282625"/>
                <a:gd name="connsiteY52" fmla="*/ 1438275 h 2933700"/>
                <a:gd name="connsiteX53" fmla="*/ 2055422 w 5282625"/>
                <a:gd name="connsiteY53" fmla="*/ 1447800 h 2933700"/>
                <a:gd name="connsiteX54" fmla="*/ 2093522 w 5282625"/>
                <a:gd name="connsiteY54" fmla="*/ 1476375 h 2933700"/>
                <a:gd name="connsiteX55" fmla="*/ 2131622 w 5282625"/>
                <a:gd name="connsiteY55" fmla="*/ 1519237 h 2933700"/>
                <a:gd name="connsiteX56" fmla="*/ 2179247 w 5282625"/>
                <a:gd name="connsiteY56" fmla="*/ 1533525 h 2933700"/>
                <a:gd name="connsiteX57" fmla="*/ 2212584 w 5282625"/>
                <a:gd name="connsiteY57" fmla="*/ 1528762 h 2933700"/>
                <a:gd name="connsiteX58" fmla="*/ 2226872 w 5282625"/>
                <a:gd name="connsiteY58" fmla="*/ 1519237 h 2933700"/>
                <a:gd name="connsiteX59" fmla="*/ 2241159 w 5282625"/>
                <a:gd name="connsiteY59" fmla="*/ 1514475 h 2933700"/>
                <a:gd name="connsiteX60" fmla="*/ 2274497 w 5282625"/>
                <a:gd name="connsiteY60" fmla="*/ 1495425 h 2933700"/>
                <a:gd name="connsiteX61" fmla="*/ 2288784 w 5282625"/>
                <a:gd name="connsiteY61" fmla="*/ 1476375 h 2933700"/>
                <a:gd name="connsiteX62" fmla="*/ 2303072 w 5282625"/>
                <a:gd name="connsiteY62" fmla="*/ 1466850 h 2933700"/>
                <a:gd name="connsiteX63" fmla="*/ 2322122 w 5282625"/>
                <a:gd name="connsiteY63" fmla="*/ 1452562 h 2933700"/>
                <a:gd name="connsiteX64" fmla="*/ 2336409 w 5282625"/>
                <a:gd name="connsiteY64" fmla="*/ 1433512 h 2933700"/>
                <a:gd name="connsiteX65" fmla="*/ 2355459 w 5282625"/>
                <a:gd name="connsiteY65" fmla="*/ 1423987 h 2933700"/>
                <a:gd name="connsiteX66" fmla="*/ 2398322 w 5282625"/>
                <a:gd name="connsiteY66" fmla="*/ 1404937 h 2933700"/>
                <a:gd name="connsiteX67" fmla="*/ 2498334 w 5282625"/>
                <a:gd name="connsiteY67" fmla="*/ 1395412 h 2933700"/>
                <a:gd name="connsiteX68" fmla="*/ 2531672 w 5282625"/>
                <a:gd name="connsiteY68" fmla="*/ 1381125 h 2933700"/>
                <a:gd name="connsiteX69" fmla="*/ 2569772 w 5282625"/>
                <a:gd name="connsiteY69" fmla="*/ 1371600 h 2933700"/>
                <a:gd name="connsiteX70" fmla="*/ 2645972 w 5282625"/>
                <a:gd name="connsiteY70" fmla="*/ 1314450 h 2933700"/>
                <a:gd name="connsiteX71" fmla="*/ 2665022 w 5282625"/>
                <a:gd name="connsiteY71" fmla="*/ 1290637 h 2933700"/>
                <a:gd name="connsiteX72" fmla="*/ 2703122 w 5282625"/>
                <a:gd name="connsiteY72" fmla="*/ 1257300 h 2933700"/>
                <a:gd name="connsiteX73" fmla="*/ 2717409 w 5282625"/>
                <a:gd name="connsiteY73" fmla="*/ 1233487 h 2933700"/>
                <a:gd name="connsiteX74" fmla="*/ 2779322 w 5282625"/>
                <a:gd name="connsiteY74" fmla="*/ 1157287 h 2933700"/>
                <a:gd name="connsiteX75" fmla="*/ 2812659 w 5282625"/>
                <a:gd name="connsiteY75" fmla="*/ 1123950 h 2933700"/>
                <a:gd name="connsiteX76" fmla="*/ 2884097 w 5282625"/>
                <a:gd name="connsiteY76" fmla="*/ 1076325 h 2933700"/>
                <a:gd name="connsiteX77" fmla="*/ 2917434 w 5282625"/>
                <a:gd name="connsiteY77" fmla="*/ 1052512 h 2933700"/>
                <a:gd name="connsiteX78" fmla="*/ 2984109 w 5282625"/>
                <a:gd name="connsiteY78" fmla="*/ 1038225 h 2933700"/>
                <a:gd name="connsiteX79" fmla="*/ 3007922 w 5282625"/>
                <a:gd name="connsiteY79" fmla="*/ 1028700 h 2933700"/>
                <a:gd name="connsiteX80" fmla="*/ 3031734 w 5282625"/>
                <a:gd name="connsiteY80" fmla="*/ 1023937 h 2933700"/>
                <a:gd name="connsiteX81" fmla="*/ 3146034 w 5282625"/>
                <a:gd name="connsiteY81" fmla="*/ 1014412 h 2933700"/>
                <a:gd name="connsiteX82" fmla="*/ 3331772 w 5282625"/>
                <a:gd name="connsiteY82" fmla="*/ 1000125 h 2933700"/>
                <a:gd name="connsiteX83" fmla="*/ 3360347 w 5282625"/>
                <a:gd name="connsiteY83" fmla="*/ 990600 h 2933700"/>
                <a:gd name="connsiteX84" fmla="*/ 3398447 w 5282625"/>
                <a:gd name="connsiteY84" fmla="*/ 985837 h 2933700"/>
                <a:gd name="connsiteX85" fmla="*/ 3431784 w 5282625"/>
                <a:gd name="connsiteY85" fmla="*/ 981075 h 2933700"/>
                <a:gd name="connsiteX86" fmla="*/ 3465122 w 5282625"/>
                <a:gd name="connsiteY86" fmla="*/ 966787 h 2933700"/>
                <a:gd name="connsiteX87" fmla="*/ 3536559 w 5282625"/>
                <a:gd name="connsiteY87" fmla="*/ 942975 h 2933700"/>
                <a:gd name="connsiteX88" fmla="*/ 3627047 w 5282625"/>
                <a:gd name="connsiteY88" fmla="*/ 885825 h 2933700"/>
                <a:gd name="connsiteX89" fmla="*/ 3674672 w 5282625"/>
                <a:gd name="connsiteY89" fmla="*/ 833437 h 2933700"/>
                <a:gd name="connsiteX90" fmla="*/ 3693722 w 5282625"/>
                <a:gd name="connsiteY90" fmla="*/ 733425 h 2933700"/>
                <a:gd name="connsiteX91" fmla="*/ 3703247 w 5282625"/>
                <a:gd name="connsiteY91" fmla="*/ 642937 h 2933700"/>
                <a:gd name="connsiteX92" fmla="*/ 3708009 w 5282625"/>
                <a:gd name="connsiteY92" fmla="*/ 552450 h 2933700"/>
                <a:gd name="connsiteX93" fmla="*/ 3717534 w 5282625"/>
                <a:gd name="connsiteY93" fmla="*/ 528637 h 2933700"/>
                <a:gd name="connsiteX94" fmla="*/ 3727059 w 5282625"/>
                <a:gd name="connsiteY94" fmla="*/ 495300 h 2933700"/>
                <a:gd name="connsiteX95" fmla="*/ 3741347 w 5282625"/>
                <a:gd name="connsiteY95" fmla="*/ 466725 h 2933700"/>
                <a:gd name="connsiteX96" fmla="*/ 3750872 w 5282625"/>
                <a:gd name="connsiteY96" fmla="*/ 438150 h 2933700"/>
                <a:gd name="connsiteX97" fmla="*/ 3769922 w 5282625"/>
                <a:gd name="connsiteY97" fmla="*/ 390525 h 2933700"/>
                <a:gd name="connsiteX98" fmla="*/ 3788972 w 5282625"/>
                <a:gd name="connsiteY98" fmla="*/ 352425 h 2933700"/>
                <a:gd name="connsiteX99" fmla="*/ 3808022 w 5282625"/>
                <a:gd name="connsiteY99" fmla="*/ 300037 h 2933700"/>
                <a:gd name="connsiteX100" fmla="*/ 3812784 w 5282625"/>
                <a:gd name="connsiteY100" fmla="*/ 271462 h 2933700"/>
                <a:gd name="connsiteX101" fmla="*/ 3831834 w 5282625"/>
                <a:gd name="connsiteY101" fmla="*/ 238125 h 2933700"/>
                <a:gd name="connsiteX102" fmla="*/ 3865172 w 5282625"/>
                <a:gd name="connsiteY102" fmla="*/ 180975 h 2933700"/>
                <a:gd name="connsiteX103" fmla="*/ 3903272 w 5282625"/>
                <a:gd name="connsiteY103" fmla="*/ 114300 h 2933700"/>
                <a:gd name="connsiteX104" fmla="*/ 3908034 w 5282625"/>
                <a:gd name="connsiteY104" fmla="*/ 100012 h 2933700"/>
                <a:gd name="connsiteX105" fmla="*/ 3941372 w 5282625"/>
                <a:gd name="connsiteY105" fmla="*/ 61912 h 2933700"/>
                <a:gd name="connsiteX106" fmla="*/ 3960422 w 5282625"/>
                <a:gd name="connsiteY106" fmla="*/ 47625 h 2933700"/>
                <a:gd name="connsiteX107" fmla="*/ 3979472 w 5282625"/>
                <a:gd name="connsiteY107" fmla="*/ 38100 h 2933700"/>
                <a:gd name="connsiteX108" fmla="*/ 4022334 w 5282625"/>
                <a:gd name="connsiteY108" fmla="*/ 19050 h 2933700"/>
                <a:gd name="connsiteX109" fmla="*/ 4050909 w 5282625"/>
                <a:gd name="connsiteY109" fmla="*/ 14287 h 2933700"/>
                <a:gd name="connsiteX110" fmla="*/ 4108059 w 5282625"/>
                <a:gd name="connsiteY110" fmla="*/ 4762 h 2933700"/>
                <a:gd name="connsiteX111" fmla="*/ 4246172 w 5282625"/>
                <a:gd name="connsiteY111" fmla="*/ 0 h 2933700"/>
                <a:gd name="connsiteX112" fmla="*/ 4355709 w 5282625"/>
                <a:gd name="connsiteY112" fmla="*/ 4762 h 2933700"/>
                <a:gd name="connsiteX113" fmla="*/ 4384284 w 5282625"/>
                <a:gd name="connsiteY113" fmla="*/ 9525 h 2933700"/>
                <a:gd name="connsiteX114" fmla="*/ 4455722 w 5282625"/>
                <a:gd name="connsiteY114" fmla="*/ 19050 h 2933700"/>
                <a:gd name="connsiteX115" fmla="*/ 4489059 w 5282625"/>
                <a:gd name="connsiteY115" fmla="*/ 33337 h 2933700"/>
                <a:gd name="connsiteX116" fmla="*/ 4565259 w 5282625"/>
                <a:gd name="connsiteY116" fmla="*/ 71437 h 2933700"/>
                <a:gd name="connsiteX117" fmla="*/ 4612884 w 5282625"/>
                <a:gd name="connsiteY117" fmla="*/ 85725 h 2933700"/>
                <a:gd name="connsiteX118" fmla="*/ 4684322 w 5282625"/>
                <a:gd name="connsiteY118" fmla="*/ 114300 h 2933700"/>
                <a:gd name="connsiteX119" fmla="*/ 4731947 w 5282625"/>
                <a:gd name="connsiteY119" fmla="*/ 128587 h 2933700"/>
                <a:gd name="connsiteX120" fmla="*/ 4774809 w 5282625"/>
                <a:gd name="connsiteY120" fmla="*/ 147637 h 2933700"/>
                <a:gd name="connsiteX121" fmla="*/ 4798622 w 5282625"/>
                <a:gd name="connsiteY121" fmla="*/ 157162 h 2933700"/>
                <a:gd name="connsiteX122" fmla="*/ 4851009 w 5282625"/>
                <a:gd name="connsiteY122" fmla="*/ 171450 h 2933700"/>
                <a:gd name="connsiteX123" fmla="*/ 4889109 w 5282625"/>
                <a:gd name="connsiteY123" fmla="*/ 185737 h 2933700"/>
                <a:gd name="connsiteX124" fmla="*/ 5003409 w 5282625"/>
                <a:gd name="connsiteY124" fmla="*/ 238125 h 2933700"/>
                <a:gd name="connsiteX125" fmla="*/ 5060559 w 5282625"/>
                <a:gd name="connsiteY125" fmla="*/ 280987 h 2933700"/>
                <a:gd name="connsiteX126" fmla="*/ 5074847 w 5282625"/>
                <a:gd name="connsiteY126" fmla="*/ 290512 h 2933700"/>
                <a:gd name="connsiteX127" fmla="*/ 5103422 w 5282625"/>
                <a:gd name="connsiteY127" fmla="*/ 319087 h 2933700"/>
                <a:gd name="connsiteX128" fmla="*/ 5141522 w 5282625"/>
                <a:gd name="connsiteY128" fmla="*/ 347662 h 2933700"/>
                <a:gd name="connsiteX129" fmla="*/ 5160572 w 5282625"/>
                <a:gd name="connsiteY129" fmla="*/ 366712 h 2933700"/>
                <a:gd name="connsiteX130" fmla="*/ 5179622 w 5282625"/>
                <a:gd name="connsiteY130" fmla="*/ 376237 h 2933700"/>
                <a:gd name="connsiteX131" fmla="*/ 5189147 w 5282625"/>
                <a:gd name="connsiteY131" fmla="*/ 395287 h 2933700"/>
                <a:gd name="connsiteX132" fmla="*/ 5203434 w 5282625"/>
                <a:gd name="connsiteY132" fmla="*/ 404812 h 2933700"/>
                <a:gd name="connsiteX133" fmla="*/ 5222484 w 5282625"/>
                <a:gd name="connsiteY133" fmla="*/ 428625 h 2933700"/>
                <a:gd name="connsiteX134" fmla="*/ 5236772 w 5282625"/>
                <a:gd name="connsiteY134" fmla="*/ 476250 h 2933700"/>
                <a:gd name="connsiteX135" fmla="*/ 5246297 w 5282625"/>
                <a:gd name="connsiteY135" fmla="*/ 528637 h 2933700"/>
                <a:gd name="connsiteX136" fmla="*/ 5236772 w 5282625"/>
                <a:gd name="connsiteY136" fmla="*/ 1000125 h 2933700"/>
                <a:gd name="connsiteX137" fmla="*/ 5246297 w 5282625"/>
                <a:gd name="connsiteY137" fmla="*/ 1509712 h 2933700"/>
                <a:gd name="connsiteX138" fmla="*/ 5251059 w 5282625"/>
                <a:gd name="connsiteY138" fmla="*/ 1590675 h 2933700"/>
                <a:gd name="connsiteX139" fmla="*/ 5260584 w 5282625"/>
                <a:gd name="connsiteY139" fmla="*/ 1671637 h 2933700"/>
                <a:gd name="connsiteX140" fmla="*/ 5274872 w 5282625"/>
                <a:gd name="connsiteY140" fmla="*/ 1885950 h 2933700"/>
                <a:gd name="connsiteX141" fmla="*/ 5270109 w 5282625"/>
                <a:gd name="connsiteY141" fmla="*/ 2162175 h 2933700"/>
                <a:gd name="connsiteX142" fmla="*/ 5251059 w 5282625"/>
                <a:gd name="connsiteY142" fmla="*/ 2205037 h 2933700"/>
                <a:gd name="connsiteX143" fmla="*/ 5232009 w 5282625"/>
                <a:gd name="connsiteY143" fmla="*/ 2252662 h 2933700"/>
                <a:gd name="connsiteX144" fmla="*/ 5222484 w 5282625"/>
                <a:gd name="connsiteY144" fmla="*/ 2281237 h 2933700"/>
                <a:gd name="connsiteX145" fmla="*/ 5212959 w 5282625"/>
                <a:gd name="connsiteY145" fmla="*/ 2305050 h 2933700"/>
                <a:gd name="connsiteX146" fmla="*/ 5198672 w 5282625"/>
                <a:gd name="connsiteY146" fmla="*/ 2333625 h 2933700"/>
                <a:gd name="connsiteX147" fmla="*/ 5184384 w 5282625"/>
                <a:gd name="connsiteY147" fmla="*/ 2381250 h 2933700"/>
                <a:gd name="connsiteX148" fmla="*/ 5170097 w 5282625"/>
                <a:gd name="connsiteY148" fmla="*/ 2419350 h 2933700"/>
                <a:gd name="connsiteX149" fmla="*/ 5165334 w 5282625"/>
                <a:gd name="connsiteY149" fmla="*/ 2447925 h 2933700"/>
                <a:gd name="connsiteX150" fmla="*/ 5131997 w 5282625"/>
                <a:gd name="connsiteY150" fmla="*/ 2557462 h 2933700"/>
                <a:gd name="connsiteX151" fmla="*/ 5117709 w 5282625"/>
                <a:gd name="connsiteY151" fmla="*/ 2609850 h 2933700"/>
                <a:gd name="connsiteX152" fmla="*/ 5108184 w 5282625"/>
                <a:gd name="connsiteY152" fmla="*/ 2657475 h 2933700"/>
                <a:gd name="connsiteX153" fmla="*/ 5084372 w 5282625"/>
                <a:gd name="connsiteY153" fmla="*/ 2728912 h 2933700"/>
                <a:gd name="connsiteX154" fmla="*/ 5079609 w 5282625"/>
                <a:gd name="connsiteY154" fmla="*/ 2757487 h 2933700"/>
                <a:gd name="connsiteX155" fmla="*/ 5074847 w 5282625"/>
                <a:gd name="connsiteY155" fmla="*/ 2781300 h 2933700"/>
                <a:gd name="connsiteX156" fmla="*/ 5055797 w 5282625"/>
                <a:gd name="connsiteY156" fmla="*/ 2890837 h 2933700"/>
                <a:gd name="connsiteX157" fmla="*/ 5022459 w 5282625"/>
                <a:gd name="connsiteY157" fmla="*/ 2924175 h 2933700"/>
                <a:gd name="connsiteX158" fmla="*/ 4970072 w 5282625"/>
                <a:gd name="connsiteY158" fmla="*/ 2933700 h 2933700"/>
                <a:gd name="connsiteX159" fmla="*/ 4917684 w 5282625"/>
                <a:gd name="connsiteY159" fmla="*/ 2928937 h 2933700"/>
                <a:gd name="connsiteX160" fmla="*/ 4893872 w 5282625"/>
                <a:gd name="connsiteY160" fmla="*/ 2905125 h 2933700"/>
                <a:gd name="connsiteX161" fmla="*/ 4865297 w 5282625"/>
                <a:gd name="connsiteY161" fmla="*/ 2886075 h 2933700"/>
                <a:gd name="connsiteX162" fmla="*/ 4831959 w 5282625"/>
                <a:gd name="connsiteY162" fmla="*/ 2847975 h 2933700"/>
                <a:gd name="connsiteX163" fmla="*/ 4727184 w 5282625"/>
                <a:gd name="connsiteY163" fmla="*/ 2771775 h 2933700"/>
                <a:gd name="connsiteX164" fmla="*/ 4693847 w 5282625"/>
                <a:gd name="connsiteY164" fmla="*/ 2728912 h 2933700"/>
                <a:gd name="connsiteX165" fmla="*/ 4655747 w 5282625"/>
                <a:gd name="connsiteY165" fmla="*/ 2695575 h 2933700"/>
                <a:gd name="connsiteX166" fmla="*/ 4593834 w 5282625"/>
                <a:gd name="connsiteY166" fmla="*/ 2590800 h 2933700"/>
                <a:gd name="connsiteX167" fmla="*/ 4574784 w 5282625"/>
                <a:gd name="connsiteY167" fmla="*/ 2557462 h 2933700"/>
                <a:gd name="connsiteX168" fmla="*/ 4560497 w 5282625"/>
                <a:gd name="connsiteY168" fmla="*/ 2519362 h 2933700"/>
                <a:gd name="connsiteX169" fmla="*/ 4541447 w 5282625"/>
                <a:gd name="connsiteY169" fmla="*/ 2476500 h 2933700"/>
                <a:gd name="connsiteX170" fmla="*/ 4531922 w 5282625"/>
                <a:gd name="connsiteY170" fmla="*/ 2447925 h 2933700"/>
                <a:gd name="connsiteX171" fmla="*/ 4517634 w 5282625"/>
                <a:gd name="connsiteY171" fmla="*/ 2419350 h 2933700"/>
                <a:gd name="connsiteX172" fmla="*/ 4508109 w 5282625"/>
                <a:gd name="connsiteY172" fmla="*/ 2395537 h 2933700"/>
                <a:gd name="connsiteX173" fmla="*/ 4498584 w 5282625"/>
                <a:gd name="connsiteY173" fmla="*/ 2357437 h 2933700"/>
                <a:gd name="connsiteX174" fmla="*/ 4484297 w 5282625"/>
                <a:gd name="connsiteY174" fmla="*/ 2276475 h 2933700"/>
                <a:gd name="connsiteX175" fmla="*/ 4470009 w 5282625"/>
                <a:gd name="connsiteY175" fmla="*/ 2257425 h 2933700"/>
                <a:gd name="connsiteX176" fmla="*/ 4446197 w 5282625"/>
                <a:gd name="connsiteY176" fmla="*/ 2219325 h 2933700"/>
                <a:gd name="connsiteX177" fmla="*/ 4431909 w 5282625"/>
                <a:gd name="connsiteY177" fmla="*/ 2205037 h 2933700"/>
                <a:gd name="connsiteX178" fmla="*/ 4408097 w 5282625"/>
                <a:gd name="connsiteY178" fmla="*/ 2176462 h 2933700"/>
                <a:gd name="connsiteX179" fmla="*/ 4374759 w 5282625"/>
                <a:gd name="connsiteY179" fmla="*/ 2138362 h 2933700"/>
                <a:gd name="connsiteX180" fmla="*/ 4355709 w 5282625"/>
                <a:gd name="connsiteY180" fmla="*/ 2076450 h 2933700"/>
                <a:gd name="connsiteX181" fmla="*/ 4350947 w 5282625"/>
                <a:gd name="connsiteY181" fmla="*/ 2043112 h 2933700"/>
                <a:gd name="connsiteX182" fmla="*/ 4346184 w 5282625"/>
                <a:gd name="connsiteY182" fmla="*/ 1757362 h 2933700"/>
                <a:gd name="connsiteX183" fmla="*/ 4341422 w 5282625"/>
                <a:gd name="connsiteY183" fmla="*/ 1743075 h 2933700"/>
                <a:gd name="connsiteX184" fmla="*/ 4308084 w 5282625"/>
                <a:gd name="connsiteY184" fmla="*/ 1724025 h 2933700"/>
                <a:gd name="connsiteX185" fmla="*/ 4269984 w 5282625"/>
                <a:gd name="connsiteY185" fmla="*/ 1709737 h 2933700"/>
                <a:gd name="connsiteX186" fmla="*/ 4189022 w 5282625"/>
                <a:gd name="connsiteY186" fmla="*/ 1690687 h 2933700"/>
                <a:gd name="connsiteX187" fmla="*/ 4141397 w 5282625"/>
                <a:gd name="connsiteY187" fmla="*/ 1704975 h 2933700"/>
                <a:gd name="connsiteX188" fmla="*/ 4098534 w 5282625"/>
                <a:gd name="connsiteY188" fmla="*/ 1733550 h 2933700"/>
                <a:gd name="connsiteX189" fmla="*/ 4084247 w 5282625"/>
                <a:gd name="connsiteY189" fmla="*/ 1743075 h 2933700"/>
                <a:gd name="connsiteX190" fmla="*/ 4012809 w 5282625"/>
                <a:gd name="connsiteY190" fmla="*/ 1747837 h 2933700"/>
                <a:gd name="connsiteX191" fmla="*/ 3888984 w 5282625"/>
                <a:gd name="connsiteY191" fmla="*/ 1733550 h 2933700"/>
                <a:gd name="connsiteX192" fmla="*/ 3869934 w 5282625"/>
                <a:gd name="connsiteY192" fmla="*/ 1714500 h 2933700"/>
                <a:gd name="connsiteX193" fmla="*/ 3831834 w 5282625"/>
                <a:gd name="connsiteY193" fmla="*/ 1704975 h 2933700"/>
                <a:gd name="connsiteX194" fmla="*/ 3812784 w 5282625"/>
                <a:gd name="connsiteY194" fmla="*/ 1690687 h 2933700"/>
                <a:gd name="connsiteX195" fmla="*/ 3684197 w 5282625"/>
                <a:gd name="connsiteY195" fmla="*/ 1690687 h 2933700"/>
                <a:gd name="connsiteX196" fmla="*/ 3612759 w 5282625"/>
                <a:gd name="connsiteY196" fmla="*/ 1728787 h 2933700"/>
                <a:gd name="connsiteX197" fmla="*/ 3584184 w 5282625"/>
                <a:gd name="connsiteY197" fmla="*/ 1752600 h 2933700"/>
                <a:gd name="connsiteX198" fmla="*/ 3560372 w 5282625"/>
                <a:gd name="connsiteY198" fmla="*/ 1766887 h 2933700"/>
                <a:gd name="connsiteX199" fmla="*/ 3541322 w 5282625"/>
                <a:gd name="connsiteY199" fmla="*/ 1785937 h 2933700"/>
                <a:gd name="connsiteX200" fmla="*/ 3512747 w 5282625"/>
                <a:gd name="connsiteY200" fmla="*/ 1804987 h 2933700"/>
                <a:gd name="connsiteX201" fmla="*/ 3498459 w 5282625"/>
                <a:gd name="connsiteY201" fmla="*/ 1824037 h 2933700"/>
                <a:gd name="connsiteX202" fmla="*/ 3474647 w 5282625"/>
                <a:gd name="connsiteY202" fmla="*/ 1838325 h 2933700"/>
                <a:gd name="connsiteX203" fmla="*/ 3431784 w 5282625"/>
                <a:gd name="connsiteY203" fmla="*/ 1862137 h 2933700"/>
                <a:gd name="connsiteX204" fmla="*/ 3388922 w 5282625"/>
                <a:gd name="connsiteY204" fmla="*/ 1885950 h 2933700"/>
                <a:gd name="connsiteX205" fmla="*/ 3374634 w 5282625"/>
                <a:gd name="connsiteY205" fmla="*/ 1895475 h 2933700"/>
                <a:gd name="connsiteX206" fmla="*/ 3350822 w 5282625"/>
                <a:gd name="connsiteY206" fmla="*/ 1900237 h 2933700"/>
                <a:gd name="connsiteX207" fmla="*/ 3303197 w 5282625"/>
                <a:gd name="connsiteY207" fmla="*/ 1919287 h 2933700"/>
                <a:gd name="connsiteX208" fmla="*/ 3279384 w 5282625"/>
                <a:gd name="connsiteY208" fmla="*/ 1928812 h 2933700"/>
                <a:gd name="connsiteX209" fmla="*/ 3046022 w 5282625"/>
                <a:gd name="connsiteY209" fmla="*/ 1928812 h 2933700"/>
                <a:gd name="connsiteX210" fmla="*/ 3026972 w 5282625"/>
                <a:gd name="connsiteY210" fmla="*/ 1943100 h 2933700"/>
                <a:gd name="connsiteX211" fmla="*/ 3003159 w 5282625"/>
                <a:gd name="connsiteY211" fmla="*/ 1947862 h 2933700"/>
                <a:gd name="connsiteX212" fmla="*/ 2988872 w 5282625"/>
                <a:gd name="connsiteY212" fmla="*/ 1962150 h 2933700"/>
                <a:gd name="connsiteX213" fmla="*/ 2946009 w 5282625"/>
                <a:gd name="connsiteY213" fmla="*/ 1976437 h 2933700"/>
                <a:gd name="connsiteX214" fmla="*/ 2907909 w 5282625"/>
                <a:gd name="connsiteY214" fmla="*/ 1995487 h 2933700"/>
                <a:gd name="connsiteX215" fmla="*/ 2865047 w 5282625"/>
                <a:gd name="connsiteY215" fmla="*/ 2005012 h 2933700"/>
                <a:gd name="connsiteX216" fmla="*/ 2826947 w 5282625"/>
                <a:gd name="connsiteY216" fmla="*/ 2009775 h 2933700"/>
                <a:gd name="connsiteX217" fmla="*/ 2798372 w 5282625"/>
                <a:gd name="connsiteY217" fmla="*/ 2019300 h 2933700"/>
                <a:gd name="connsiteX218" fmla="*/ 2760272 w 5282625"/>
                <a:gd name="connsiteY218" fmla="*/ 2024062 h 2933700"/>
                <a:gd name="connsiteX219" fmla="*/ 2745984 w 5282625"/>
                <a:gd name="connsiteY219" fmla="*/ 2038350 h 2933700"/>
                <a:gd name="connsiteX220" fmla="*/ 2712647 w 5282625"/>
                <a:gd name="connsiteY220" fmla="*/ 2066925 h 2933700"/>
                <a:gd name="connsiteX221" fmla="*/ 2665022 w 5282625"/>
                <a:gd name="connsiteY221" fmla="*/ 2090737 h 2933700"/>
                <a:gd name="connsiteX222" fmla="*/ 2626922 w 5282625"/>
                <a:gd name="connsiteY222" fmla="*/ 2105025 h 2933700"/>
                <a:gd name="connsiteX223" fmla="*/ 2579297 w 5282625"/>
                <a:gd name="connsiteY223" fmla="*/ 2133600 h 2933700"/>
                <a:gd name="connsiteX224" fmla="*/ 2555484 w 5282625"/>
                <a:gd name="connsiteY224" fmla="*/ 2147887 h 2933700"/>
                <a:gd name="connsiteX225" fmla="*/ 2536434 w 5282625"/>
                <a:gd name="connsiteY225" fmla="*/ 2162175 h 2933700"/>
                <a:gd name="connsiteX226" fmla="*/ 2493572 w 5282625"/>
                <a:gd name="connsiteY226" fmla="*/ 2171700 h 2933700"/>
                <a:gd name="connsiteX227" fmla="*/ 2464997 w 5282625"/>
                <a:gd name="connsiteY227" fmla="*/ 2181225 h 2933700"/>
                <a:gd name="connsiteX228" fmla="*/ 2445947 w 5282625"/>
                <a:gd name="connsiteY228" fmla="*/ 2185987 h 2933700"/>
                <a:gd name="connsiteX229" fmla="*/ 2403084 w 5282625"/>
                <a:gd name="connsiteY229" fmla="*/ 2200275 h 2933700"/>
                <a:gd name="connsiteX230" fmla="*/ 2388797 w 5282625"/>
                <a:gd name="connsiteY230" fmla="*/ 2205037 h 2933700"/>
                <a:gd name="connsiteX231" fmla="*/ 2369747 w 5282625"/>
                <a:gd name="connsiteY231" fmla="*/ 2214562 h 2933700"/>
                <a:gd name="connsiteX232" fmla="*/ 2350697 w 5282625"/>
                <a:gd name="connsiteY232" fmla="*/ 2219325 h 2933700"/>
                <a:gd name="connsiteX233" fmla="*/ 2288784 w 5282625"/>
                <a:gd name="connsiteY233" fmla="*/ 2228850 h 2933700"/>
                <a:gd name="connsiteX234" fmla="*/ 2241159 w 5282625"/>
                <a:gd name="connsiteY234" fmla="*/ 2243137 h 2933700"/>
                <a:gd name="connsiteX235" fmla="*/ 2222109 w 5282625"/>
                <a:gd name="connsiteY235" fmla="*/ 2247900 h 2933700"/>
                <a:gd name="connsiteX236" fmla="*/ 2188772 w 5282625"/>
                <a:gd name="connsiteY236" fmla="*/ 2257425 h 2933700"/>
                <a:gd name="connsiteX237" fmla="*/ 2136384 w 5282625"/>
                <a:gd name="connsiteY237" fmla="*/ 2262187 h 2933700"/>
                <a:gd name="connsiteX238" fmla="*/ 2103047 w 5282625"/>
                <a:gd name="connsiteY238" fmla="*/ 2266950 h 2933700"/>
                <a:gd name="connsiteX239" fmla="*/ 2079234 w 5282625"/>
                <a:gd name="connsiteY239" fmla="*/ 2295525 h 2933700"/>
                <a:gd name="connsiteX240" fmla="*/ 2060184 w 5282625"/>
                <a:gd name="connsiteY240" fmla="*/ 2300287 h 2933700"/>
                <a:gd name="connsiteX241" fmla="*/ 1993509 w 5282625"/>
                <a:gd name="connsiteY241" fmla="*/ 2338387 h 2933700"/>
                <a:gd name="connsiteX242" fmla="*/ 1955409 w 5282625"/>
                <a:gd name="connsiteY242" fmla="*/ 2352675 h 2933700"/>
                <a:gd name="connsiteX243" fmla="*/ 1941122 w 5282625"/>
                <a:gd name="connsiteY243" fmla="*/ 2357437 h 2933700"/>
                <a:gd name="connsiteX244" fmla="*/ 1893497 w 5282625"/>
                <a:gd name="connsiteY244" fmla="*/ 2376487 h 2933700"/>
                <a:gd name="connsiteX245" fmla="*/ 1845872 w 5282625"/>
                <a:gd name="connsiteY245" fmla="*/ 2390775 h 2933700"/>
                <a:gd name="connsiteX246" fmla="*/ 1798247 w 5282625"/>
                <a:gd name="connsiteY246" fmla="*/ 2405062 h 2933700"/>
                <a:gd name="connsiteX247" fmla="*/ 1745859 w 5282625"/>
                <a:gd name="connsiteY247" fmla="*/ 2419350 h 2933700"/>
                <a:gd name="connsiteX248" fmla="*/ 1698234 w 5282625"/>
                <a:gd name="connsiteY248" fmla="*/ 2438400 h 2933700"/>
                <a:gd name="connsiteX249" fmla="*/ 1674422 w 5282625"/>
                <a:gd name="connsiteY249" fmla="*/ 2443162 h 2933700"/>
                <a:gd name="connsiteX250" fmla="*/ 1641084 w 5282625"/>
                <a:gd name="connsiteY250" fmla="*/ 2452687 h 2933700"/>
                <a:gd name="connsiteX251" fmla="*/ 1617272 w 5282625"/>
                <a:gd name="connsiteY251" fmla="*/ 2466975 h 2933700"/>
                <a:gd name="connsiteX252" fmla="*/ 1602984 w 5282625"/>
                <a:gd name="connsiteY252" fmla="*/ 2471737 h 2933700"/>
                <a:gd name="connsiteX253" fmla="*/ 1550597 w 5282625"/>
                <a:gd name="connsiteY253" fmla="*/ 2481262 h 2933700"/>
                <a:gd name="connsiteX254" fmla="*/ 1502972 w 5282625"/>
                <a:gd name="connsiteY254" fmla="*/ 2505075 h 2933700"/>
                <a:gd name="connsiteX255" fmla="*/ 1464872 w 5282625"/>
                <a:gd name="connsiteY255" fmla="*/ 2514600 h 2933700"/>
                <a:gd name="connsiteX256" fmla="*/ 1445822 w 5282625"/>
                <a:gd name="connsiteY256" fmla="*/ 2524125 h 2933700"/>
                <a:gd name="connsiteX257" fmla="*/ 1412484 w 5282625"/>
                <a:gd name="connsiteY257" fmla="*/ 2533650 h 2933700"/>
                <a:gd name="connsiteX258" fmla="*/ 1360097 w 5282625"/>
                <a:gd name="connsiteY258" fmla="*/ 2557462 h 2933700"/>
                <a:gd name="connsiteX259" fmla="*/ 1279134 w 5282625"/>
                <a:gd name="connsiteY259" fmla="*/ 2595562 h 2933700"/>
                <a:gd name="connsiteX260" fmla="*/ 1260084 w 5282625"/>
                <a:gd name="connsiteY260" fmla="*/ 2605087 h 2933700"/>
                <a:gd name="connsiteX261" fmla="*/ 1183884 w 5282625"/>
                <a:gd name="connsiteY261" fmla="*/ 2619375 h 2933700"/>
                <a:gd name="connsiteX262" fmla="*/ 1155309 w 5282625"/>
                <a:gd name="connsiteY262" fmla="*/ 2628900 h 2933700"/>
                <a:gd name="connsiteX263" fmla="*/ 1098159 w 5282625"/>
                <a:gd name="connsiteY263" fmla="*/ 2638425 h 2933700"/>
                <a:gd name="connsiteX264" fmla="*/ 1055297 w 5282625"/>
                <a:gd name="connsiteY264" fmla="*/ 2647950 h 2933700"/>
                <a:gd name="connsiteX265" fmla="*/ 874322 w 5282625"/>
                <a:gd name="connsiteY265" fmla="*/ 2647950 h 2933700"/>
                <a:gd name="connsiteX266" fmla="*/ 850509 w 5282625"/>
                <a:gd name="connsiteY266" fmla="*/ 2652712 h 2933700"/>
                <a:gd name="connsiteX267" fmla="*/ 802884 w 5282625"/>
                <a:gd name="connsiteY267" fmla="*/ 2671762 h 2933700"/>
                <a:gd name="connsiteX268" fmla="*/ 774309 w 5282625"/>
                <a:gd name="connsiteY268" fmla="*/ 2686050 h 2933700"/>
                <a:gd name="connsiteX269" fmla="*/ 726684 w 5282625"/>
                <a:gd name="connsiteY269" fmla="*/ 2705100 h 2933700"/>
                <a:gd name="connsiteX270" fmla="*/ 702872 w 5282625"/>
                <a:gd name="connsiteY270" fmla="*/ 2714625 h 2933700"/>
                <a:gd name="connsiteX271" fmla="*/ 679059 w 5282625"/>
                <a:gd name="connsiteY271" fmla="*/ 2728912 h 2933700"/>
                <a:gd name="connsiteX272" fmla="*/ 655247 w 5282625"/>
                <a:gd name="connsiteY272" fmla="*/ 2733675 h 2933700"/>
                <a:gd name="connsiteX273" fmla="*/ 612384 w 5282625"/>
                <a:gd name="connsiteY273" fmla="*/ 2752725 h 2933700"/>
                <a:gd name="connsiteX274" fmla="*/ 588572 w 5282625"/>
                <a:gd name="connsiteY274" fmla="*/ 2767012 h 2933700"/>
                <a:gd name="connsiteX275" fmla="*/ 550472 w 5282625"/>
                <a:gd name="connsiteY275" fmla="*/ 2771775 h 2933700"/>
                <a:gd name="connsiteX276" fmla="*/ 521897 w 5282625"/>
                <a:gd name="connsiteY276" fmla="*/ 2776537 h 2933700"/>
                <a:gd name="connsiteX277" fmla="*/ 336159 w 5282625"/>
                <a:gd name="connsiteY277" fmla="*/ 2790825 h 2933700"/>
                <a:gd name="connsiteX278" fmla="*/ 150422 w 5282625"/>
                <a:gd name="connsiteY278" fmla="*/ 2786062 h 2933700"/>
                <a:gd name="connsiteX279" fmla="*/ 78984 w 5282625"/>
                <a:gd name="connsiteY279" fmla="*/ 2781300 h 2933700"/>
                <a:gd name="connsiteX280" fmla="*/ 40884 w 5282625"/>
                <a:gd name="connsiteY280" fmla="*/ 2776537 h 2933700"/>
                <a:gd name="connsiteX281" fmla="*/ 7547 w 5282625"/>
                <a:gd name="connsiteY281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50472 w 5282625"/>
                <a:gd name="connsiteY274" fmla="*/ 2771775 h 2933700"/>
                <a:gd name="connsiteX275" fmla="*/ 521897 w 5282625"/>
                <a:gd name="connsiteY275" fmla="*/ 2776537 h 2933700"/>
                <a:gd name="connsiteX276" fmla="*/ 336159 w 5282625"/>
                <a:gd name="connsiteY276" fmla="*/ 2790825 h 2933700"/>
                <a:gd name="connsiteX277" fmla="*/ 150422 w 5282625"/>
                <a:gd name="connsiteY277" fmla="*/ 2786062 h 2933700"/>
                <a:gd name="connsiteX278" fmla="*/ 78984 w 5282625"/>
                <a:gd name="connsiteY278" fmla="*/ 2781300 h 2933700"/>
                <a:gd name="connsiteX279" fmla="*/ 40884 w 5282625"/>
                <a:gd name="connsiteY279" fmla="*/ 2776537 h 2933700"/>
                <a:gd name="connsiteX280" fmla="*/ 7547 w 5282625"/>
                <a:gd name="connsiteY280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21897 w 5282625"/>
                <a:gd name="connsiteY274" fmla="*/ 2776537 h 2933700"/>
                <a:gd name="connsiteX275" fmla="*/ 336159 w 5282625"/>
                <a:gd name="connsiteY275" fmla="*/ 2790825 h 2933700"/>
                <a:gd name="connsiteX276" fmla="*/ 150422 w 5282625"/>
                <a:gd name="connsiteY276" fmla="*/ 2786062 h 2933700"/>
                <a:gd name="connsiteX277" fmla="*/ 78984 w 5282625"/>
                <a:gd name="connsiteY277" fmla="*/ 2781300 h 2933700"/>
                <a:gd name="connsiteX278" fmla="*/ 40884 w 5282625"/>
                <a:gd name="connsiteY278" fmla="*/ 2776537 h 2933700"/>
                <a:gd name="connsiteX279" fmla="*/ 7547 w 5282625"/>
                <a:gd name="connsiteY279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798247 w 5282625"/>
                <a:gd name="connsiteY244" fmla="*/ 2405062 h 2933700"/>
                <a:gd name="connsiteX245" fmla="*/ 1745859 w 5282625"/>
                <a:gd name="connsiteY245" fmla="*/ 2419350 h 2933700"/>
                <a:gd name="connsiteX246" fmla="*/ 1698234 w 5282625"/>
                <a:gd name="connsiteY246" fmla="*/ 2438400 h 2933700"/>
                <a:gd name="connsiteX247" fmla="*/ 1674422 w 5282625"/>
                <a:gd name="connsiteY247" fmla="*/ 2443162 h 2933700"/>
                <a:gd name="connsiteX248" fmla="*/ 1641084 w 5282625"/>
                <a:gd name="connsiteY248" fmla="*/ 2452687 h 2933700"/>
                <a:gd name="connsiteX249" fmla="*/ 1617272 w 5282625"/>
                <a:gd name="connsiteY249" fmla="*/ 2466975 h 2933700"/>
                <a:gd name="connsiteX250" fmla="*/ 1602984 w 5282625"/>
                <a:gd name="connsiteY250" fmla="*/ 2471737 h 2933700"/>
                <a:gd name="connsiteX251" fmla="*/ 1550597 w 5282625"/>
                <a:gd name="connsiteY251" fmla="*/ 2481262 h 2933700"/>
                <a:gd name="connsiteX252" fmla="*/ 1502972 w 5282625"/>
                <a:gd name="connsiteY252" fmla="*/ 2505075 h 2933700"/>
                <a:gd name="connsiteX253" fmla="*/ 1464872 w 5282625"/>
                <a:gd name="connsiteY253" fmla="*/ 2514600 h 2933700"/>
                <a:gd name="connsiteX254" fmla="*/ 1445822 w 5282625"/>
                <a:gd name="connsiteY254" fmla="*/ 2524125 h 2933700"/>
                <a:gd name="connsiteX255" fmla="*/ 1412484 w 5282625"/>
                <a:gd name="connsiteY255" fmla="*/ 2533650 h 2933700"/>
                <a:gd name="connsiteX256" fmla="*/ 1360097 w 5282625"/>
                <a:gd name="connsiteY256" fmla="*/ 2557462 h 2933700"/>
                <a:gd name="connsiteX257" fmla="*/ 1279134 w 5282625"/>
                <a:gd name="connsiteY257" fmla="*/ 2595562 h 2933700"/>
                <a:gd name="connsiteX258" fmla="*/ 1260084 w 5282625"/>
                <a:gd name="connsiteY258" fmla="*/ 2605087 h 2933700"/>
                <a:gd name="connsiteX259" fmla="*/ 1183884 w 5282625"/>
                <a:gd name="connsiteY259" fmla="*/ 2619375 h 2933700"/>
                <a:gd name="connsiteX260" fmla="*/ 1155309 w 5282625"/>
                <a:gd name="connsiteY260" fmla="*/ 2628900 h 2933700"/>
                <a:gd name="connsiteX261" fmla="*/ 1098159 w 5282625"/>
                <a:gd name="connsiteY261" fmla="*/ 2638425 h 2933700"/>
                <a:gd name="connsiteX262" fmla="*/ 1055297 w 5282625"/>
                <a:gd name="connsiteY262" fmla="*/ 2647950 h 2933700"/>
                <a:gd name="connsiteX263" fmla="*/ 874322 w 5282625"/>
                <a:gd name="connsiteY263" fmla="*/ 2647950 h 2933700"/>
                <a:gd name="connsiteX264" fmla="*/ 850509 w 5282625"/>
                <a:gd name="connsiteY264" fmla="*/ 2652712 h 2933700"/>
                <a:gd name="connsiteX265" fmla="*/ 802884 w 5282625"/>
                <a:gd name="connsiteY265" fmla="*/ 2671762 h 2933700"/>
                <a:gd name="connsiteX266" fmla="*/ 774309 w 5282625"/>
                <a:gd name="connsiteY266" fmla="*/ 2686050 h 2933700"/>
                <a:gd name="connsiteX267" fmla="*/ 726684 w 5282625"/>
                <a:gd name="connsiteY267" fmla="*/ 2705100 h 2933700"/>
                <a:gd name="connsiteX268" fmla="*/ 702872 w 5282625"/>
                <a:gd name="connsiteY268" fmla="*/ 2714625 h 2933700"/>
                <a:gd name="connsiteX269" fmla="*/ 679059 w 5282625"/>
                <a:gd name="connsiteY269" fmla="*/ 2728912 h 2933700"/>
                <a:gd name="connsiteX270" fmla="*/ 655247 w 5282625"/>
                <a:gd name="connsiteY270" fmla="*/ 2733675 h 2933700"/>
                <a:gd name="connsiteX271" fmla="*/ 612384 w 5282625"/>
                <a:gd name="connsiteY271" fmla="*/ 2752725 h 2933700"/>
                <a:gd name="connsiteX272" fmla="*/ 588572 w 5282625"/>
                <a:gd name="connsiteY272" fmla="*/ 2767012 h 2933700"/>
                <a:gd name="connsiteX273" fmla="*/ 521897 w 5282625"/>
                <a:gd name="connsiteY273" fmla="*/ 2776537 h 2933700"/>
                <a:gd name="connsiteX274" fmla="*/ 336159 w 5282625"/>
                <a:gd name="connsiteY274" fmla="*/ 2790825 h 2933700"/>
                <a:gd name="connsiteX275" fmla="*/ 150422 w 5282625"/>
                <a:gd name="connsiteY275" fmla="*/ 2786062 h 2933700"/>
                <a:gd name="connsiteX276" fmla="*/ 78984 w 5282625"/>
                <a:gd name="connsiteY276" fmla="*/ 2781300 h 2933700"/>
                <a:gd name="connsiteX277" fmla="*/ 40884 w 5282625"/>
                <a:gd name="connsiteY277" fmla="*/ 2776537 h 2933700"/>
                <a:gd name="connsiteX278" fmla="*/ 7547 w 5282625"/>
                <a:gd name="connsiteY278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798247 w 5282625"/>
                <a:gd name="connsiteY243" fmla="*/ 2405062 h 2933700"/>
                <a:gd name="connsiteX244" fmla="*/ 1745859 w 5282625"/>
                <a:gd name="connsiteY244" fmla="*/ 2419350 h 2933700"/>
                <a:gd name="connsiteX245" fmla="*/ 1698234 w 5282625"/>
                <a:gd name="connsiteY245" fmla="*/ 2438400 h 2933700"/>
                <a:gd name="connsiteX246" fmla="*/ 1674422 w 5282625"/>
                <a:gd name="connsiteY246" fmla="*/ 2443162 h 2933700"/>
                <a:gd name="connsiteX247" fmla="*/ 1641084 w 5282625"/>
                <a:gd name="connsiteY247" fmla="*/ 2452687 h 2933700"/>
                <a:gd name="connsiteX248" fmla="*/ 1617272 w 5282625"/>
                <a:gd name="connsiteY248" fmla="*/ 2466975 h 2933700"/>
                <a:gd name="connsiteX249" fmla="*/ 1602984 w 5282625"/>
                <a:gd name="connsiteY249" fmla="*/ 2471737 h 2933700"/>
                <a:gd name="connsiteX250" fmla="*/ 1550597 w 5282625"/>
                <a:gd name="connsiteY250" fmla="*/ 2481262 h 2933700"/>
                <a:gd name="connsiteX251" fmla="*/ 1502972 w 5282625"/>
                <a:gd name="connsiteY251" fmla="*/ 2505075 h 2933700"/>
                <a:gd name="connsiteX252" fmla="*/ 1464872 w 5282625"/>
                <a:gd name="connsiteY252" fmla="*/ 2514600 h 2933700"/>
                <a:gd name="connsiteX253" fmla="*/ 1445822 w 5282625"/>
                <a:gd name="connsiteY253" fmla="*/ 2524125 h 2933700"/>
                <a:gd name="connsiteX254" fmla="*/ 1412484 w 5282625"/>
                <a:gd name="connsiteY254" fmla="*/ 2533650 h 2933700"/>
                <a:gd name="connsiteX255" fmla="*/ 1360097 w 5282625"/>
                <a:gd name="connsiteY255" fmla="*/ 2557462 h 2933700"/>
                <a:gd name="connsiteX256" fmla="*/ 1279134 w 5282625"/>
                <a:gd name="connsiteY256" fmla="*/ 2595562 h 2933700"/>
                <a:gd name="connsiteX257" fmla="*/ 1260084 w 5282625"/>
                <a:gd name="connsiteY257" fmla="*/ 2605087 h 2933700"/>
                <a:gd name="connsiteX258" fmla="*/ 1183884 w 5282625"/>
                <a:gd name="connsiteY258" fmla="*/ 2619375 h 2933700"/>
                <a:gd name="connsiteX259" fmla="*/ 1155309 w 5282625"/>
                <a:gd name="connsiteY259" fmla="*/ 2628900 h 2933700"/>
                <a:gd name="connsiteX260" fmla="*/ 1098159 w 5282625"/>
                <a:gd name="connsiteY260" fmla="*/ 2638425 h 2933700"/>
                <a:gd name="connsiteX261" fmla="*/ 1055297 w 5282625"/>
                <a:gd name="connsiteY261" fmla="*/ 2647950 h 2933700"/>
                <a:gd name="connsiteX262" fmla="*/ 874322 w 5282625"/>
                <a:gd name="connsiteY262" fmla="*/ 2647950 h 2933700"/>
                <a:gd name="connsiteX263" fmla="*/ 850509 w 5282625"/>
                <a:gd name="connsiteY263" fmla="*/ 2652712 h 2933700"/>
                <a:gd name="connsiteX264" fmla="*/ 802884 w 5282625"/>
                <a:gd name="connsiteY264" fmla="*/ 2671762 h 2933700"/>
                <a:gd name="connsiteX265" fmla="*/ 774309 w 5282625"/>
                <a:gd name="connsiteY265" fmla="*/ 2686050 h 2933700"/>
                <a:gd name="connsiteX266" fmla="*/ 726684 w 5282625"/>
                <a:gd name="connsiteY266" fmla="*/ 2705100 h 2933700"/>
                <a:gd name="connsiteX267" fmla="*/ 702872 w 5282625"/>
                <a:gd name="connsiteY267" fmla="*/ 2714625 h 2933700"/>
                <a:gd name="connsiteX268" fmla="*/ 679059 w 5282625"/>
                <a:gd name="connsiteY268" fmla="*/ 2728912 h 2933700"/>
                <a:gd name="connsiteX269" fmla="*/ 655247 w 5282625"/>
                <a:gd name="connsiteY269" fmla="*/ 2733675 h 2933700"/>
                <a:gd name="connsiteX270" fmla="*/ 612384 w 5282625"/>
                <a:gd name="connsiteY270" fmla="*/ 2752725 h 2933700"/>
                <a:gd name="connsiteX271" fmla="*/ 588572 w 5282625"/>
                <a:gd name="connsiteY271" fmla="*/ 2767012 h 2933700"/>
                <a:gd name="connsiteX272" fmla="*/ 521897 w 5282625"/>
                <a:gd name="connsiteY272" fmla="*/ 2776537 h 2933700"/>
                <a:gd name="connsiteX273" fmla="*/ 336159 w 5282625"/>
                <a:gd name="connsiteY273" fmla="*/ 2790825 h 2933700"/>
                <a:gd name="connsiteX274" fmla="*/ 150422 w 5282625"/>
                <a:gd name="connsiteY274" fmla="*/ 2786062 h 2933700"/>
                <a:gd name="connsiteX275" fmla="*/ 78984 w 5282625"/>
                <a:gd name="connsiteY275" fmla="*/ 2781300 h 2933700"/>
                <a:gd name="connsiteX276" fmla="*/ 40884 w 5282625"/>
                <a:gd name="connsiteY276" fmla="*/ 2776537 h 2933700"/>
                <a:gd name="connsiteX277" fmla="*/ 7547 w 5282625"/>
                <a:gd name="connsiteY277" fmla="*/ 2757487 h 293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</a:cxnLst>
              <a:rect l="l" t="t" r="r" b="b"/>
              <a:pathLst>
                <a:path w="5282625" h="2933700">
                  <a:moveTo>
                    <a:pt x="7547" y="2757487"/>
                  </a:moveTo>
                  <a:cubicBezTo>
                    <a:pt x="1991" y="2740818"/>
                    <a:pt x="-6217" y="2735023"/>
                    <a:pt x="7547" y="2676525"/>
                  </a:cubicBezTo>
                  <a:cubicBezTo>
                    <a:pt x="9505" y="2668203"/>
                    <a:pt x="11860" y="2659488"/>
                    <a:pt x="17072" y="2652712"/>
                  </a:cubicBezTo>
                  <a:cubicBezTo>
                    <a:pt x="25510" y="2641742"/>
                    <a:pt x="59985" y="2614510"/>
                    <a:pt x="69459" y="2595562"/>
                  </a:cubicBezTo>
                  <a:cubicBezTo>
                    <a:pt x="77105" y="2580269"/>
                    <a:pt x="79025" y="2562163"/>
                    <a:pt x="88509" y="2547937"/>
                  </a:cubicBezTo>
                  <a:cubicBezTo>
                    <a:pt x="103626" y="2525261"/>
                    <a:pt x="107321" y="2522279"/>
                    <a:pt x="117084" y="2500312"/>
                  </a:cubicBezTo>
                  <a:cubicBezTo>
                    <a:pt x="126475" y="2479182"/>
                    <a:pt x="124341" y="2474006"/>
                    <a:pt x="140897" y="2457450"/>
                  </a:cubicBezTo>
                  <a:cubicBezTo>
                    <a:pt x="144944" y="2453403"/>
                    <a:pt x="151137" y="2451972"/>
                    <a:pt x="155184" y="2447925"/>
                  </a:cubicBezTo>
                  <a:cubicBezTo>
                    <a:pt x="166857" y="2436252"/>
                    <a:pt x="169508" y="2423656"/>
                    <a:pt x="183759" y="2414587"/>
                  </a:cubicBezTo>
                  <a:cubicBezTo>
                    <a:pt x="195738" y="2406964"/>
                    <a:pt x="209683" y="2402842"/>
                    <a:pt x="221859" y="2395537"/>
                  </a:cubicBezTo>
                  <a:cubicBezTo>
                    <a:pt x="237734" y="2386012"/>
                    <a:pt x="252149" y="2373462"/>
                    <a:pt x="269484" y="2366962"/>
                  </a:cubicBezTo>
                  <a:cubicBezTo>
                    <a:pt x="292103" y="2358480"/>
                    <a:pt x="313135" y="2350057"/>
                    <a:pt x="336159" y="2343150"/>
                  </a:cubicBezTo>
                  <a:cubicBezTo>
                    <a:pt x="342428" y="2341269"/>
                    <a:pt x="349080" y="2340685"/>
                    <a:pt x="355209" y="2338387"/>
                  </a:cubicBezTo>
                  <a:cubicBezTo>
                    <a:pt x="361856" y="2335894"/>
                    <a:pt x="367667" y="2331499"/>
                    <a:pt x="374259" y="2328862"/>
                  </a:cubicBezTo>
                  <a:cubicBezTo>
                    <a:pt x="383581" y="2325133"/>
                    <a:pt x="393694" y="2323492"/>
                    <a:pt x="402834" y="2319337"/>
                  </a:cubicBezTo>
                  <a:cubicBezTo>
                    <a:pt x="440429" y="2302249"/>
                    <a:pt x="415903" y="2302281"/>
                    <a:pt x="464747" y="2286000"/>
                  </a:cubicBezTo>
                  <a:cubicBezTo>
                    <a:pt x="474272" y="2282825"/>
                    <a:pt x="484054" y="2280337"/>
                    <a:pt x="493322" y="2276475"/>
                  </a:cubicBezTo>
                  <a:cubicBezTo>
                    <a:pt x="503152" y="2272379"/>
                    <a:pt x="511846" y="2265705"/>
                    <a:pt x="521897" y="2262187"/>
                  </a:cubicBezTo>
                  <a:cubicBezTo>
                    <a:pt x="543714" y="2254551"/>
                    <a:pt x="567111" y="2251722"/>
                    <a:pt x="588572" y="2243137"/>
                  </a:cubicBezTo>
                  <a:cubicBezTo>
                    <a:pt x="645071" y="2220537"/>
                    <a:pt x="574481" y="2247834"/>
                    <a:pt x="645722" y="2224087"/>
                  </a:cubicBezTo>
                  <a:cubicBezTo>
                    <a:pt x="728626" y="2196452"/>
                    <a:pt x="595933" y="2235591"/>
                    <a:pt x="702872" y="2205037"/>
                  </a:cubicBezTo>
                  <a:cubicBezTo>
                    <a:pt x="715572" y="2197100"/>
                    <a:pt x="727577" y="2187923"/>
                    <a:pt x="740972" y="2181225"/>
                  </a:cubicBezTo>
                  <a:cubicBezTo>
                    <a:pt x="765770" y="2168826"/>
                    <a:pt x="795523" y="2165207"/>
                    <a:pt x="817172" y="2147887"/>
                  </a:cubicBezTo>
                  <a:cubicBezTo>
                    <a:pt x="848524" y="2122805"/>
                    <a:pt x="830957" y="2130508"/>
                    <a:pt x="869559" y="2124075"/>
                  </a:cubicBezTo>
                  <a:cubicBezTo>
                    <a:pt x="883762" y="2118394"/>
                    <a:pt x="907495" y="2108360"/>
                    <a:pt x="921947" y="2105025"/>
                  </a:cubicBezTo>
                  <a:cubicBezTo>
                    <a:pt x="932885" y="2102501"/>
                    <a:pt x="944172" y="2101850"/>
                    <a:pt x="955284" y="2100262"/>
                  </a:cubicBezTo>
                  <a:cubicBezTo>
                    <a:pt x="967984" y="2095500"/>
                    <a:pt x="980438" y="2090021"/>
                    <a:pt x="993384" y="2085975"/>
                  </a:cubicBezTo>
                  <a:cubicBezTo>
                    <a:pt x="1005879" y="2082070"/>
                    <a:pt x="1018835" y="2079823"/>
                    <a:pt x="1031484" y="2076450"/>
                  </a:cubicBezTo>
                  <a:cubicBezTo>
                    <a:pt x="1042651" y="2073472"/>
                    <a:pt x="1053801" y="2070405"/>
                    <a:pt x="1064822" y="2066925"/>
                  </a:cubicBezTo>
                  <a:cubicBezTo>
                    <a:pt x="1083970" y="2060878"/>
                    <a:pt x="1103170" y="2054926"/>
                    <a:pt x="1121972" y="2047875"/>
                  </a:cubicBezTo>
                  <a:cubicBezTo>
                    <a:pt x="1134672" y="2043112"/>
                    <a:pt x="1147003" y="2037217"/>
                    <a:pt x="1160072" y="2033587"/>
                  </a:cubicBezTo>
                  <a:cubicBezTo>
                    <a:pt x="1175671" y="2029254"/>
                    <a:pt x="1191822" y="2027237"/>
                    <a:pt x="1207697" y="2024062"/>
                  </a:cubicBezTo>
                  <a:cubicBezTo>
                    <a:pt x="1238653" y="2015331"/>
                    <a:pt x="1305328" y="1996281"/>
                    <a:pt x="1345809" y="1981200"/>
                  </a:cubicBezTo>
                  <a:cubicBezTo>
                    <a:pt x="1392291" y="1965706"/>
                    <a:pt x="1390956" y="1967648"/>
                    <a:pt x="1450584" y="1933575"/>
                  </a:cubicBezTo>
                  <a:cubicBezTo>
                    <a:pt x="1461697" y="1927225"/>
                    <a:pt x="1473618" y="1922117"/>
                    <a:pt x="1483922" y="1914525"/>
                  </a:cubicBezTo>
                  <a:cubicBezTo>
                    <a:pt x="1503885" y="1899815"/>
                    <a:pt x="1525581" y="1886264"/>
                    <a:pt x="1541072" y="1866900"/>
                  </a:cubicBezTo>
                  <a:cubicBezTo>
                    <a:pt x="1555832" y="1848450"/>
                    <a:pt x="1561680" y="1839342"/>
                    <a:pt x="1579172" y="1824037"/>
                  </a:cubicBezTo>
                  <a:cubicBezTo>
                    <a:pt x="1585146" y="1818810"/>
                    <a:pt x="1591872" y="1814512"/>
                    <a:pt x="1598222" y="1809750"/>
                  </a:cubicBezTo>
                  <a:cubicBezTo>
                    <a:pt x="1611583" y="1776347"/>
                    <a:pt x="1617902" y="1756628"/>
                    <a:pt x="1645847" y="1724025"/>
                  </a:cubicBezTo>
                  <a:cubicBezTo>
                    <a:pt x="1655372" y="1712912"/>
                    <a:pt x="1665380" y="1702196"/>
                    <a:pt x="1674422" y="1690687"/>
                  </a:cubicBezTo>
                  <a:cubicBezTo>
                    <a:pt x="1710559" y="1644694"/>
                    <a:pt x="1686880" y="1671307"/>
                    <a:pt x="1717284" y="1624012"/>
                  </a:cubicBezTo>
                  <a:cubicBezTo>
                    <a:pt x="1724669" y="1612525"/>
                    <a:pt x="1732903" y="1601600"/>
                    <a:pt x="1741097" y="1590675"/>
                  </a:cubicBezTo>
                  <a:cubicBezTo>
                    <a:pt x="1751957" y="1576195"/>
                    <a:pt x="1766339" y="1564001"/>
                    <a:pt x="1774434" y="1547812"/>
                  </a:cubicBezTo>
                  <a:cubicBezTo>
                    <a:pt x="1795113" y="1506454"/>
                    <a:pt x="1771215" y="1549230"/>
                    <a:pt x="1798247" y="1514475"/>
                  </a:cubicBezTo>
                  <a:cubicBezTo>
                    <a:pt x="1805275" y="1505439"/>
                    <a:pt x="1808139" y="1492769"/>
                    <a:pt x="1817297" y="1485900"/>
                  </a:cubicBezTo>
                  <a:lnTo>
                    <a:pt x="1855397" y="1457325"/>
                  </a:lnTo>
                  <a:cubicBezTo>
                    <a:pt x="1858572" y="1452562"/>
                    <a:pt x="1860452" y="1446613"/>
                    <a:pt x="1864922" y="1443037"/>
                  </a:cubicBezTo>
                  <a:cubicBezTo>
                    <a:pt x="1871114" y="1438084"/>
                    <a:pt x="1907452" y="1433595"/>
                    <a:pt x="1907784" y="1433512"/>
                  </a:cubicBezTo>
                  <a:cubicBezTo>
                    <a:pt x="1917524" y="1431077"/>
                    <a:pt x="1926673" y="1426629"/>
                    <a:pt x="1936359" y="1423987"/>
                  </a:cubicBezTo>
                  <a:cubicBezTo>
                    <a:pt x="1944169" y="1421857"/>
                    <a:pt x="1952234" y="1420812"/>
                    <a:pt x="1960172" y="1419225"/>
                  </a:cubicBezTo>
                  <a:cubicBezTo>
                    <a:pt x="1980809" y="1422400"/>
                    <a:pt x="2001827" y="1423686"/>
                    <a:pt x="2022084" y="1428750"/>
                  </a:cubicBezTo>
                  <a:cubicBezTo>
                    <a:pt x="2027637" y="1430138"/>
                    <a:pt x="2031402" y="1435435"/>
                    <a:pt x="2036372" y="1438275"/>
                  </a:cubicBezTo>
                  <a:cubicBezTo>
                    <a:pt x="2042536" y="1441797"/>
                    <a:pt x="2049742" y="1443540"/>
                    <a:pt x="2055422" y="1447800"/>
                  </a:cubicBezTo>
                  <a:cubicBezTo>
                    <a:pt x="2103562" y="1483905"/>
                    <a:pt x="2047411" y="1453319"/>
                    <a:pt x="2093522" y="1476375"/>
                  </a:cubicBezTo>
                  <a:cubicBezTo>
                    <a:pt x="2099905" y="1484354"/>
                    <a:pt x="2121531" y="1513183"/>
                    <a:pt x="2131622" y="1519237"/>
                  </a:cubicBezTo>
                  <a:cubicBezTo>
                    <a:pt x="2139902" y="1524205"/>
                    <a:pt x="2167736" y="1530647"/>
                    <a:pt x="2179247" y="1533525"/>
                  </a:cubicBezTo>
                  <a:cubicBezTo>
                    <a:pt x="2190359" y="1531937"/>
                    <a:pt x="2201832" y="1531988"/>
                    <a:pt x="2212584" y="1528762"/>
                  </a:cubicBezTo>
                  <a:cubicBezTo>
                    <a:pt x="2218067" y="1527117"/>
                    <a:pt x="2221752" y="1521797"/>
                    <a:pt x="2226872" y="1519237"/>
                  </a:cubicBezTo>
                  <a:cubicBezTo>
                    <a:pt x="2231362" y="1516992"/>
                    <a:pt x="2236397" y="1516062"/>
                    <a:pt x="2241159" y="1514475"/>
                  </a:cubicBezTo>
                  <a:cubicBezTo>
                    <a:pt x="2302858" y="1452776"/>
                    <a:pt x="2207337" y="1543396"/>
                    <a:pt x="2274497" y="1495425"/>
                  </a:cubicBezTo>
                  <a:cubicBezTo>
                    <a:pt x="2280956" y="1490811"/>
                    <a:pt x="2283171" y="1481988"/>
                    <a:pt x="2288784" y="1476375"/>
                  </a:cubicBezTo>
                  <a:cubicBezTo>
                    <a:pt x="2292831" y="1472328"/>
                    <a:pt x="2298414" y="1470177"/>
                    <a:pt x="2303072" y="1466850"/>
                  </a:cubicBezTo>
                  <a:cubicBezTo>
                    <a:pt x="2309531" y="1462236"/>
                    <a:pt x="2316509" y="1458175"/>
                    <a:pt x="2322122" y="1452562"/>
                  </a:cubicBezTo>
                  <a:cubicBezTo>
                    <a:pt x="2327735" y="1446949"/>
                    <a:pt x="2330383" y="1438678"/>
                    <a:pt x="2336409" y="1433512"/>
                  </a:cubicBezTo>
                  <a:cubicBezTo>
                    <a:pt x="2341799" y="1428892"/>
                    <a:pt x="2349295" y="1427509"/>
                    <a:pt x="2355459" y="1423987"/>
                  </a:cubicBezTo>
                  <a:cubicBezTo>
                    <a:pt x="2372935" y="1414001"/>
                    <a:pt x="2373378" y="1407313"/>
                    <a:pt x="2398322" y="1404937"/>
                  </a:cubicBezTo>
                  <a:lnTo>
                    <a:pt x="2498334" y="1395412"/>
                  </a:lnTo>
                  <a:cubicBezTo>
                    <a:pt x="2509447" y="1390650"/>
                    <a:pt x="2520202" y="1384948"/>
                    <a:pt x="2531672" y="1381125"/>
                  </a:cubicBezTo>
                  <a:cubicBezTo>
                    <a:pt x="2544091" y="1376985"/>
                    <a:pt x="2558464" y="1378196"/>
                    <a:pt x="2569772" y="1371600"/>
                  </a:cubicBezTo>
                  <a:cubicBezTo>
                    <a:pt x="2597197" y="1355602"/>
                    <a:pt x="2626138" y="1339243"/>
                    <a:pt x="2645972" y="1314450"/>
                  </a:cubicBezTo>
                  <a:cubicBezTo>
                    <a:pt x="2652322" y="1306512"/>
                    <a:pt x="2658328" y="1298287"/>
                    <a:pt x="2665022" y="1290637"/>
                  </a:cubicBezTo>
                  <a:cubicBezTo>
                    <a:pt x="2677549" y="1276320"/>
                    <a:pt x="2687555" y="1269753"/>
                    <a:pt x="2703122" y="1257300"/>
                  </a:cubicBezTo>
                  <a:cubicBezTo>
                    <a:pt x="2707884" y="1249362"/>
                    <a:pt x="2712140" y="1241098"/>
                    <a:pt x="2717409" y="1233487"/>
                  </a:cubicBezTo>
                  <a:cubicBezTo>
                    <a:pt x="2736693" y="1205632"/>
                    <a:pt x="2756170" y="1182092"/>
                    <a:pt x="2779322" y="1157287"/>
                  </a:cubicBezTo>
                  <a:cubicBezTo>
                    <a:pt x="2790045" y="1145798"/>
                    <a:pt x="2799583" y="1132667"/>
                    <a:pt x="2812659" y="1123950"/>
                  </a:cubicBezTo>
                  <a:cubicBezTo>
                    <a:pt x="2836472" y="1108075"/>
                    <a:pt x="2860514" y="1092539"/>
                    <a:pt x="2884097" y="1076325"/>
                  </a:cubicBezTo>
                  <a:cubicBezTo>
                    <a:pt x="2895350" y="1068588"/>
                    <a:pt x="2904186" y="1055824"/>
                    <a:pt x="2917434" y="1052512"/>
                  </a:cubicBezTo>
                  <a:cubicBezTo>
                    <a:pt x="2964902" y="1040645"/>
                    <a:pt x="2942621" y="1045139"/>
                    <a:pt x="2984109" y="1038225"/>
                  </a:cubicBezTo>
                  <a:cubicBezTo>
                    <a:pt x="2992047" y="1035050"/>
                    <a:pt x="2999733" y="1031157"/>
                    <a:pt x="3007922" y="1028700"/>
                  </a:cubicBezTo>
                  <a:cubicBezTo>
                    <a:pt x="3015675" y="1026374"/>
                    <a:pt x="3023770" y="1025385"/>
                    <a:pt x="3031734" y="1023937"/>
                  </a:cubicBezTo>
                  <a:cubicBezTo>
                    <a:pt x="3081713" y="1014850"/>
                    <a:pt x="3070896" y="1018587"/>
                    <a:pt x="3146034" y="1014412"/>
                  </a:cubicBezTo>
                  <a:cubicBezTo>
                    <a:pt x="3258499" y="1000354"/>
                    <a:pt x="3196660" y="1005999"/>
                    <a:pt x="3331772" y="1000125"/>
                  </a:cubicBezTo>
                  <a:cubicBezTo>
                    <a:pt x="3341297" y="996950"/>
                    <a:pt x="3350530" y="992704"/>
                    <a:pt x="3360347" y="990600"/>
                  </a:cubicBezTo>
                  <a:cubicBezTo>
                    <a:pt x="3372862" y="987918"/>
                    <a:pt x="3385760" y="987529"/>
                    <a:pt x="3398447" y="985837"/>
                  </a:cubicBezTo>
                  <a:lnTo>
                    <a:pt x="3431784" y="981075"/>
                  </a:lnTo>
                  <a:cubicBezTo>
                    <a:pt x="3442897" y="976312"/>
                    <a:pt x="3453760" y="970919"/>
                    <a:pt x="3465122" y="966787"/>
                  </a:cubicBezTo>
                  <a:cubicBezTo>
                    <a:pt x="3488711" y="958209"/>
                    <a:pt x="3514109" y="954201"/>
                    <a:pt x="3536559" y="942975"/>
                  </a:cubicBezTo>
                  <a:cubicBezTo>
                    <a:pt x="3569132" y="926688"/>
                    <a:pt x="3599870" y="913002"/>
                    <a:pt x="3627047" y="885825"/>
                  </a:cubicBezTo>
                  <a:cubicBezTo>
                    <a:pt x="3632508" y="880364"/>
                    <a:pt x="3666876" y="850977"/>
                    <a:pt x="3674672" y="833437"/>
                  </a:cubicBezTo>
                  <a:cubicBezTo>
                    <a:pt x="3688723" y="801823"/>
                    <a:pt x="3690642" y="767304"/>
                    <a:pt x="3693722" y="733425"/>
                  </a:cubicBezTo>
                  <a:cubicBezTo>
                    <a:pt x="3700841" y="655113"/>
                    <a:pt x="3694943" y="701056"/>
                    <a:pt x="3703247" y="642937"/>
                  </a:cubicBezTo>
                  <a:cubicBezTo>
                    <a:pt x="3704834" y="612775"/>
                    <a:pt x="3704263" y="582421"/>
                    <a:pt x="3708009" y="552450"/>
                  </a:cubicBezTo>
                  <a:cubicBezTo>
                    <a:pt x="3709069" y="543967"/>
                    <a:pt x="3714831" y="536747"/>
                    <a:pt x="3717534" y="528637"/>
                  </a:cubicBezTo>
                  <a:cubicBezTo>
                    <a:pt x="3721189" y="517673"/>
                    <a:pt x="3722910" y="506087"/>
                    <a:pt x="3727059" y="495300"/>
                  </a:cubicBezTo>
                  <a:cubicBezTo>
                    <a:pt x="3730882" y="485361"/>
                    <a:pt x="3737251" y="476555"/>
                    <a:pt x="3741347" y="466725"/>
                  </a:cubicBezTo>
                  <a:cubicBezTo>
                    <a:pt x="3745209" y="457457"/>
                    <a:pt x="3747347" y="447551"/>
                    <a:pt x="3750872" y="438150"/>
                  </a:cubicBezTo>
                  <a:cubicBezTo>
                    <a:pt x="3756875" y="422141"/>
                    <a:pt x="3762276" y="405818"/>
                    <a:pt x="3769922" y="390525"/>
                  </a:cubicBezTo>
                  <a:lnTo>
                    <a:pt x="3788972" y="352425"/>
                  </a:lnTo>
                  <a:cubicBezTo>
                    <a:pt x="3799885" y="308772"/>
                    <a:pt x="3791236" y="325217"/>
                    <a:pt x="3808022" y="300037"/>
                  </a:cubicBezTo>
                  <a:cubicBezTo>
                    <a:pt x="3809609" y="290512"/>
                    <a:pt x="3810009" y="280711"/>
                    <a:pt x="3812784" y="271462"/>
                  </a:cubicBezTo>
                  <a:cubicBezTo>
                    <a:pt x="3816871" y="257838"/>
                    <a:pt x="3824819" y="249817"/>
                    <a:pt x="3831834" y="238125"/>
                  </a:cubicBezTo>
                  <a:cubicBezTo>
                    <a:pt x="3843181" y="219214"/>
                    <a:pt x="3855309" y="200701"/>
                    <a:pt x="3865172" y="180975"/>
                  </a:cubicBezTo>
                  <a:cubicBezTo>
                    <a:pt x="3892534" y="126250"/>
                    <a:pt x="3878335" y="147549"/>
                    <a:pt x="3903272" y="114300"/>
                  </a:cubicBezTo>
                  <a:cubicBezTo>
                    <a:pt x="3904859" y="109537"/>
                    <a:pt x="3905789" y="104502"/>
                    <a:pt x="3908034" y="100012"/>
                  </a:cubicBezTo>
                  <a:cubicBezTo>
                    <a:pt x="3915276" y="85528"/>
                    <a:pt x="3930202" y="71840"/>
                    <a:pt x="3941372" y="61912"/>
                  </a:cubicBezTo>
                  <a:cubicBezTo>
                    <a:pt x="3947305" y="56639"/>
                    <a:pt x="3953691" y="51832"/>
                    <a:pt x="3960422" y="47625"/>
                  </a:cubicBezTo>
                  <a:cubicBezTo>
                    <a:pt x="3966442" y="43862"/>
                    <a:pt x="3973308" y="41622"/>
                    <a:pt x="3979472" y="38100"/>
                  </a:cubicBezTo>
                  <a:cubicBezTo>
                    <a:pt x="3999460" y="26678"/>
                    <a:pt x="3992983" y="23942"/>
                    <a:pt x="4022334" y="19050"/>
                  </a:cubicBezTo>
                  <a:cubicBezTo>
                    <a:pt x="4031859" y="17462"/>
                    <a:pt x="4041483" y="16382"/>
                    <a:pt x="4050909" y="14287"/>
                  </a:cubicBezTo>
                  <a:cubicBezTo>
                    <a:pt x="4091360" y="5298"/>
                    <a:pt x="4024341" y="9168"/>
                    <a:pt x="4108059" y="4762"/>
                  </a:cubicBezTo>
                  <a:cubicBezTo>
                    <a:pt x="4154060" y="2341"/>
                    <a:pt x="4200134" y="1587"/>
                    <a:pt x="4246172" y="0"/>
                  </a:cubicBezTo>
                  <a:cubicBezTo>
                    <a:pt x="4282684" y="1587"/>
                    <a:pt x="4319249" y="2247"/>
                    <a:pt x="4355709" y="4762"/>
                  </a:cubicBezTo>
                  <a:cubicBezTo>
                    <a:pt x="4365343" y="5426"/>
                    <a:pt x="4374740" y="8057"/>
                    <a:pt x="4384284" y="9525"/>
                  </a:cubicBezTo>
                  <a:cubicBezTo>
                    <a:pt x="4412731" y="13901"/>
                    <a:pt x="4426506" y="15398"/>
                    <a:pt x="4455722" y="19050"/>
                  </a:cubicBezTo>
                  <a:cubicBezTo>
                    <a:pt x="4466834" y="23812"/>
                    <a:pt x="4478246" y="27930"/>
                    <a:pt x="4489059" y="33337"/>
                  </a:cubicBezTo>
                  <a:cubicBezTo>
                    <a:pt x="4535635" y="56625"/>
                    <a:pt x="4511113" y="51488"/>
                    <a:pt x="4565259" y="71437"/>
                  </a:cubicBezTo>
                  <a:cubicBezTo>
                    <a:pt x="4580811" y="77167"/>
                    <a:pt x="4597255" y="80209"/>
                    <a:pt x="4612884" y="85725"/>
                  </a:cubicBezTo>
                  <a:cubicBezTo>
                    <a:pt x="4741691" y="131186"/>
                    <a:pt x="4541783" y="66787"/>
                    <a:pt x="4684322" y="114300"/>
                  </a:cubicBezTo>
                  <a:cubicBezTo>
                    <a:pt x="4700045" y="119541"/>
                    <a:pt x="4716395" y="122857"/>
                    <a:pt x="4731947" y="128587"/>
                  </a:cubicBezTo>
                  <a:cubicBezTo>
                    <a:pt x="4746618" y="133992"/>
                    <a:pt x="4760438" y="141478"/>
                    <a:pt x="4774809" y="147637"/>
                  </a:cubicBezTo>
                  <a:cubicBezTo>
                    <a:pt x="4782667" y="151005"/>
                    <a:pt x="4790588" y="154240"/>
                    <a:pt x="4798622" y="157162"/>
                  </a:cubicBezTo>
                  <a:cubicBezTo>
                    <a:pt x="4895594" y="192424"/>
                    <a:pt x="4768400" y="146032"/>
                    <a:pt x="4851009" y="171450"/>
                  </a:cubicBezTo>
                  <a:cubicBezTo>
                    <a:pt x="4863973" y="175439"/>
                    <a:pt x="4876589" y="180520"/>
                    <a:pt x="4889109" y="185737"/>
                  </a:cubicBezTo>
                  <a:cubicBezTo>
                    <a:pt x="4909623" y="194284"/>
                    <a:pt x="4975693" y="222287"/>
                    <a:pt x="5003409" y="238125"/>
                  </a:cubicBezTo>
                  <a:cubicBezTo>
                    <a:pt x="5033639" y="255400"/>
                    <a:pt x="5032570" y="259218"/>
                    <a:pt x="5060559" y="280987"/>
                  </a:cubicBezTo>
                  <a:cubicBezTo>
                    <a:pt x="5065077" y="284501"/>
                    <a:pt x="5070084" y="287337"/>
                    <a:pt x="5074847" y="290512"/>
                  </a:cubicBezTo>
                  <a:cubicBezTo>
                    <a:pt x="5092648" y="317215"/>
                    <a:pt x="5074421" y="293308"/>
                    <a:pt x="5103422" y="319087"/>
                  </a:cubicBezTo>
                  <a:cubicBezTo>
                    <a:pt x="5136257" y="348274"/>
                    <a:pt x="5114137" y="338535"/>
                    <a:pt x="5141522" y="347662"/>
                  </a:cubicBezTo>
                  <a:cubicBezTo>
                    <a:pt x="5147872" y="354012"/>
                    <a:pt x="5153388" y="361324"/>
                    <a:pt x="5160572" y="366712"/>
                  </a:cubicBezTo>
                  <a:cubicBezTo>
                    <a:pt x="5166252" y="370972"/>
                    <a:pt x="5174602" y="371217"/>
                    <a:pt x="5179622" y="376237"/>
                  </a:cubicBezTo>
                  <a:cubicBezTo>
                    <a:pt x="5184642" y="381257"/>
                    <a:pt x="5184602" y="389833"/>
                    <a:pt x="5189147" y="395287"/>
                  </a:cubicBezTo>
                  <a:cubicBezTo>
                    <a:pt x="5192811" y="399684"/>
                    <a:pt x="5199387" y="400765"/>
                    <a:pt x="5203434" y="404812"/>
                  </a:cubicBezTo>
                  <a:cubicBezTo>
                    <a:pt x="5210622" y="412000"/>
                    <a:pt x="5216134" y="420687"/>
                    <a:pt x="5222484" y="428625"/>
                  </a:cubicBezTo>
                  <a:cubicBezTo>
                    <a:pt x="5232181" y="486804"/>
                    <a:pt x="5220159" y="431947"/>
                    <a:pt x="5236772" y="476250"/>
                  </a:cubicBezTo>
                  <a:cubicBezTo>
                    <a:pt x="5241952" y="490065"/>
                    <a:pt x="5244559" y="516475"/>
                    <a:pt x="5246297" y="528637"/>
                  </a:cubicBezTo>
                  <a:cubicBezTo>
                    <a:pt x="5244376" y="613169"/>
                    <a:pt x="5236772" y="933710"/>
                    <a:pt x="5236772" y="1000125"/>
                  </a:cubicBezTo>
                  <a:cubicBezTo>
                    <a:pt x="5236772" y="1060533"/>
                    <a:pt x="5243088" y="1413442"/>
                    <a:pt x="5246297" y="1509712"/>
                  </a:cubicBezTo>
                  <a:cubicBezTo>
                    <a:pt x="5247198" y="1536731"/>
                    <a:pt x="5248903" y="1563727"/>
                    <a:pt x="5251059" y="1590675"/>
                  </a:cubicBezTo>
                  <a:cubicBezTo>
                    <a:pt x="5256196" y="1654892"/>
                    <a:pt x="5255991" y="1602742"/>
                    <a:pt x="5260584" y="1671637"/>
                  </a:cubicBezTo>
                  <a:cubicBezTo>
                    <a:pt x="5276066" y="1903869"/>
                    <a:pt x="5262492" y="1774538"/>
                    <a:pt x="5274872" y="1885950"/>
                  </a:cubicBezTo>
                  <a:cubicBezTo>
                    <a:pt x="5277183" y="1994568"/>
                    <a:pt x="5293657" y="2067984"/>
                    <a:pt x="5270109" y="2162175"/>
                  </a:cubicBezTo>
                  <a:cubicBezTo>
                    <a:pt x="5267069" y="2174335"/>
                    <a:pt x="5256832" y="2193491"/>
                    <a:pt x="5251059" y="2205037"/>
                  </a:cubicBezTo>
                  <a:cubicBezTo>
                    <a:pt x="5241409" y="2253294"/>
                    <a:pt x="5253976" y="2204336"/>
                    <a:pt x="5232009" y="2252662"/>
                  </a:cubicBezTo>
                  <a:cubicBezTo>
                    <a:pt x="5227854" y="2261802"/>
                    <a:pt x="5225915" y="2271801"/>
                    <a:pt x="5222484" y="2281237"/>
                  </a:cubicBezTo>
                  <a:cubicBezTo>
                    <a:pt x="5219562" y="2289271"/>
                    <a:pt x="5216497" y="2297267"/>
                    <a:pt x="5212959" y="2305050"/>
                  </a:cubicBezTo>
                  <a:cubicBezTo>
                    <a:pt x="5208552" y="2314745"/>
                    <a:pt x="5202411" y="2323654"/>
                    <a:pt x="5198672" y="2333625"/>
                  </a:cubicBezTo>
                  <a:cubicBezTo>
                    <a:pt x="5192852" y="2349144"/>
                    <a:pt x="5189625" y="2365526"/>
                    <a:pt x="5184384" y="2381250"/>
                  </a:cubicBezTo>
                  <a:cubicBezTo>
                    <a:pt x="5180095" y="2394118"/>
                    <a:pt x="5174859" y="2406650"/>
                    <a:pt x="5170097" y="2419350"/>
                  </a:cubicBezTo>
                  <a:cubicBezTo>
                    <a:pt x="5168509" y="2428875"/>
                    <a:pt x="5167676" y="2438557"/>
                    <a:pt x="5165334" y="2447925"/>
                  </a:cubicBezTo>
                  <a:cubicBezTo>
                    <a:pt x="5142965" y="2537400"/>
                    <a:pt x="5153060" y="2487251"/>
                    <a:pt x="5131997" y="2557462"/>
                  </a:cubicBezTo>
                  <a:cubicBezTo>
                    <a:pt x="5126796" y="2574799"/>
                    <a:pt x="5121902" y="2592242"/>
                    <a:pt x="5117709" y="2609850"/>
                  </a:cubicBezTo>
                  <a:cubicBezTo>
                    <a:pt x="5113959" y="2625599"/>
                    <a:pt x="5112549" y="2641885"/>
                    <a:pt x="5108184" y="2657475"/>
                  </a:cubicBezTo>
                  <a:cubicBezTo>
                    <a:pt x="5101416" y="2681646"/>
                    <a:pt x="5088499" y="2704153"/>
                    <a:pt x="5084372" y="2728912"/>
                  </a:cubicBezTo>
                  <a:cubicBezTo>
                    <a:pt x="5082784" y="2738437"/>
                    <a:pt x="5081336" y="2747986"/>
                    <a:pt x="5079609" y="2757487"/>
                  </a:cubicBezTo>
                  <a:cubicBezTo>
                    <a:pt x="5078161" y="2765451"/>
                    <a:pt x="5075992" y="2773287"/>
                    <a:pt x="5074847" y="2781300"/>
                  </a:cubicBezTo>
                  <a:cubicBezTo>
                    <a:pt x="5071538" y="2804464"/>
                    <a:pt x="5068901" y="2862010"/>
                    <a:pt x="5055797" y="2890837"/>
                  </a:cubicBezTo>
                  <a:cubicBezTo>
                    <a:pt x="5050194" y="2903162"/>
                    <a:pt x="5034411" y="2918199"/>
                    <a:pt x="5022459" y="2924175"/>
                  </a:cubicBezTo>
                  <a:cubicBezTo>
                    <a:pt x="5013480" y="2928664"/>
                    <a:pt x="4973941" y="2933147"/>
                    <a:pt x="4970072" y="2933700"/>
                  </a:cubicBezTo>
                  <a:cubicBezTo>
                    <a:pt x="4952609" y="2932112"/>
                    <a:pt x="4934102" y="2935094"/>
                    <a:pt x="4917684" y="2928937"/>
                  </a:cubicBezTo>
                  <a:cubicBezTo>
                    <a:pt x="4907174" y="2924996"/>
                    <a:pt x="4902560" y="2912233"/>
                    <a:pt x="4893872" y="2905125"/>
                  </a:cubicBezTo>
                  <a:cubicBezTo>
                    <a:pt x="4885012" y="2897876"/>
                    <a:pt x="4873709" y="2893840"/>
                    <a:pt x="4865297" y="2886075"/>
                  </a:cubicBezTo>
                  <a:cubicBezTo>
                    <a:pt x="4852897" y="2874629"/>
                    <a:pt x="4844659" y="2859088"/>
                    <a:pt x="4831959" y="2847975"/>
                  </a:cubicBezTo>
                  <a:cubicBezTo>
                    <a:pt x="4797340" y="2817683"/>
                    <a:pt x="4757359" y="2810573"/>
                    <a:pt x="4727184" y="2771775"/>
                  </a:cubicBezTo>
                  <a:cubicBezTo>
                    <a:pt x="4716072" y="2757487"/>
                    <a:pt x="4706227" y="2742117"/>
                    <a:pt x="4693847" y="2728912"/>
                  </a:cubicBezTo>
                  <a:cubicBezTo>
                    <a:pt x="4682305" y="2716601"/>
                    <a:pt x="4666365" y="2708691"/>
                    <a:pt x="4655747" y="2695575"/>
                  </a:cubicBezTo>
                  <a:cubicBezTo>
                    <a:pt x="4619286" y="2650535"/>
                    <a:pt x="4617133" y="2634486"/>
                    <a:pt x="4593834" y="2590800"/>
                  </a:cubicBezTo>
                  <a:cubicBezTo>
                    <a:pt x="4587811" y="2579507"/>
                    <a:pt x="4580196" y="2569060"/>
                    <a:pt x="4574784" y="2557462"/>
                  </a:cubicBezTo>
                  <a:cubicBezTo>
                    <a:pt x="4569048" y="2545171"/>
                    <a:pt x="4565661" y="2531904"/>
                    <a:pt x="4560497" y="2519362"/>
                  </a:cubicBezTo>
                  <a:cubicBezTo>
                    <a:pt x="4554544" y="2504905"/>
                    <a:pt x="4547254" y="2491017"/>
                    <a:pt x="4541447" y="2476500"/>
                  </a:cubicBezTo>
                  <a:cubicBezTo>
                    <a:pt x="4537718" y="2467178"/>
                    <a:pt x="4535784" y="2457193"/>
                    <a:pt x="4531922" y="2447925"/>
                  </a:cubicBezTo>
                  <a:cubicBezTo>
                    <a:pt x="4527826" y="2438095"/>
                    <a:pt x="4522041" y="2429045"/>
                    <a:pt x="4517634" y="2419350"/>
                  </a:cubicBezTo>
                  <a:cubicBezTo>
                    <a:pt x="4514096" y="2411567"/>
                    <a:pt x="4510623" y="2403708"/>
                    <a:pt x="4508109" y="2395537"/>
                  </a:cubicBezTo>
                  <a:cubicBezTo>
                    <a:pt x="4504259" y="2383025"/>
                    <a:pt x="4498584" y="2357437"/>
                    <a:pt x="4498584" y="2357437"/>
                  </a:cubicBezTo>
                  <a:cubicBezTo>
                    <a:pt x="4495840" y="2332738"/>
                    <a:pt x="4494155" y="2300133"/>
                    <a:pt x="4484297" y="2276475"/>
                  </a:cubicBezTo>
                  <a:cubicBezTo>
                    <a:pt x="4481244" y="2269148"/>
                    <a:pt x="4474412" y="2264030"/>
                    <a:pt x="4470009" y="2257425"/>
                  </a:cubicBezTo>
                  <a:cubicBezTo>
                    <a:pt x="4466904" y="2252768"/>
                    <a:pt x="4452122" y="2226434"/>
                    <a:pt x="4446197" y="2219325"/>
                  </a:cubicBezTo>
                  <a:cubicBezTo>
                    <a:pt x="4441885" y="2214151"/>
                    <a:pt x="4436384" y="2210071"/>
                    <a:pt x="4431909" y="2205037"/>
                  </a:cubicBezTo>
                  <a:cubicBezTo>
                    <a:pt x="4423672" y="2195770"/>
                    <a:pt x="4416391" y="2185678"/>
                    <a:pt x="4408097" y="2176462"/>
                  </a:cubicBezTo>
                  <a:cubicBezTo>
                    <a:pt x="4371098" y="2135352"/>
                    <a:pt x="4405339" y="2179134"/>
                    <a:pt x="4374759" y="2138362"/>
                  </a:cubicBezTo>
                  <a:cubicBezTo>
                    <a:pt x="4369050" y="2121235"/>
                    <a:pt x="4359393" y="2093644"/>
                    <a:pt x="4355709" y="2076450"/>
                  </a:cubicBezTo>
                  <a:cubicBezTo>
                    <a:pt x="4353357" y="2065474"/>
                    <a:pt x="4352534" y="2054225"/>
                    <a:pt x="4350947" y="2043112"/>
                  </a:cubicBezTo>
                  <a:cubicBezTo>
                    <a:pt x="4349359" y="1947862"/>
                    <a:pt x="4349207" y="1852577"/>
                    <a:pt x="4346184" y="1757362"/>
                  </a:cubicBezTo>
                  <a:cubicBezTo>
                    <a:pt x="4346025" y="1752345"/>
                    <a:pt x="4344558" y="1746995"/>
                    <a:pt x="4341422" y="1743075"/>
                  </a:cubicBezTo>
                  <a:cubicBezTo>
                    <a:pt x="4337313" y="1737938"/>
                    <a:pt x="4312302" y="1725783"/>
                    <a:pt x="4308084" y="1724025"/>
                  </a:cubicBezTo>
                  <a:cubicBezTo>
                    <a:pt x="4295564" y="1718808"/>
                    <a:pt x="4282976" y="1713634"/>
                    <a:pt x="4269984" y="1709737"/>
                  </a:cubicBezTo>
                  <a:cubicBezTo>
                    <a:pt x="4237496" y="1699991"/>
                    <a:pt x="4218685" y="1696620"/>
                    <a:pt x="4189022" y="1690687"/>
                  </a:cubicBezTo>
                  <a:cubicBezTo>
                    <a:pt x="4173147" y="1695450"/>
                    <a:pt x="4156376" y="1697880"/>
                    <a:pt x="4141397" y="1704975"/>
                  </a:cubicBezTo>
                  <a:cubicBezTo>
                    <a:pt x="4125878" y="1712326"/>
                    <a:pt x="4112822" y="1724025"/>
                    <a:pt x="4098534" y="1733550"/>
                  </a:cubicBezTo>
                  <a:cubicBezTo>
                    <a:pt x="4093772" y="1736725"/>
                    <a:pt x="4089958" y="1742694"/>
                    <a:pt x="4084247" y="1743075"/>
                  </a:cubicBezTo>
                  <a:lnTo>
                    <a:pt x="4012809" y="1747837"/>
                  </a:lnTo>
                  <a:cubicBezTo>
                    <a:pt x="3971534" y="1743075"/>
                    <a:pt x="3929446" y="1742991"/>
                    <a:pt x="3888984" y="1733550"/>
                  </a:cubicBezTo>
                  <a:cubicBezTo>
                    <a:pt x="3880239" y="1731509"/>
                    <a:pt x="3877966" y="1718516"/>
                    <a:pt x="3869934" y="1714500"/>
                  </a:cubicBezTo>
                  <a:cubicBezTo>
                    <a:pt x="3858225" y="1708646"/>
                    <a:pt x="3831834" y="1704975"/>
                    <a:pt x="3831834" y="1704975"/>
                  </a:cubicBezTo>
                  <a:cubicBezTo>
                    <a:pt x="3825484" y="1700212"/>
                    <a:pt x="3820314" y="1693197"/>
                    <a:pt x="3812784" y="1690687"/>
                  </a:cubicBezTo>
                  <a:cubicBezTo>
                    <a:pt x="3781459" y="1680245"/>
                    <a:pt x="3700749" y="1689816"/>
                    <a:pt x="3684197" y="1690687"/>
                  </a:cubicBezTo>
                  <a:cubicBezTo>
                    <a:pt x="3649294" y="1705646"/>
                    <a:pt x="3645999" y="1705044"/>
                    <a:pt x="3612759" y="1728787"/>
                  </a:cubicBezTo>
                  <a:cubicBezTo>
                    <a:pt x="3602670" y="1735994"/>
                    <a:pt x="3594211" y="1745307"/>
                    <a:pt x="3584184" y="1752600"/>
                  </a:cubicBezTo>
                  <a:cubicBezTo>
                    <a:pt x="3576698" y="1758044"/>
                    <a:pt x="3567679" y="1761204"/>
                    <a:pt x="3560372" y="1766887"/>
                  </a:cubicBezTo>
                  <a:cubicBezTo>
                    <a:pt x="3553283" y="1772400"/>
                    <a:pt x="3548334" y="1780327"/>
                    <a:pt x="3541322" y="1785937"/>
                  </a:cubicBezTo>
                  <a:cubicBezTo>
                    <a:pt x="3532383" y="1793088"/>
                    <a:pt x="3521303" y="1797382"/>
                    <a:pt x="3512747" y="1804987"/>
                  </a:cubicBezTo>
                  <a:cubicBezTo>
                    <a:pt x="3506814" y="1810260"/>
                    <a:pt x="3504433" y="1818810"/>
                    <a:pt x="3498459" y="1824037"/>
                  </a:cubicBezTo>
                  <a:cubicBezTo>
                    <a:pt x="3491493" y="1830133"/>
                    <a:pt x="3482739" y="1833829"/>
                    <a:pt x="3474647" y="1838325"/>
                  </a:cubicBezTo>
                  <a:cubicBezTo>
                    <a:pt x="3447413" y="1853455"/>
                    <a:pt x="3461560" y="1842287"/>
                    <a:pt x="3431784" y="1862137"/>
                  </a:cubicBezTo>
                  <a:cubicBezTo>
                    <a:pt x="3375574" y="1899610"/>
                    <a:pt x="3452760" y="1854031"/>
                    <a:pt x="3388922" y="1885950"/>
                  </a:cubicBezTo>
                  <a:cubicBezTo>
                    <a:pt x="3383802" y="1888510"/>
                    <a:pt x="3379994" y="1893465"/>
                    <a:pt x="3374634" y="1895475"/>
                  </a:cubicBezTo>
                  <a:cubicBezTo>
                    <a:pt x="3367055" y="1898317"/>
                    <a:pt x="3358759" y="1898650"/>
                    <a:pt x="3350822" y="1900237"/>
                  </a:cubicBezTo>
                  <a:lnTo>
                    <a:pt x="3303197" y="1919287"/>
                  </a:lnTo>
                  <a:lnTo>
                    <a:pt x="3279384" y="1928812"/>
                  </a:lnTo>
                  <a:cubicBezTo>
                    <a:pt x="3188867" y="1921850"/>
                    <a:pt x="3159722" y="1917442"/>
                    <a:pt x="3046022" y="1928812"/>
                  </a:cubicBezTo>
                  <a:cubicBezTo>
                    <a:pt x="3038124" y="1929602"/>
                    <a:pt x="3034225" y="1939876"/>
                    <a:pt x="3026972" y="1943100"/>
                  </a:cubicBezTo>
                  <a:cubicBezTo>
                    <a:pt x="3019575" y="1946388"/>
                    <a:pt x="3011097" y="1946275"/>
                    <a:pt x="3003159" y="1947862"/>
                  </a:cubicBezTo>
                  <a:cubicBezTo>
                    <a:pt x="2998397" y="1952625"/>
                    <a:pt x="2994353" y="1958235"/>
                    <a:pt x="2988872" y="1962150"/>
                  </a:cubicBezTo>
                  <a:cubicBezTo>
                    <a:pt x="2973536" y="1973104"/>
                    <a:pt x="2964293" y="1972781"/>
                    <a:pt x="2946009" y="1976437"/>
                  </a:cubicBezTo>
                  <a:cubicBezTo>
                    <a:pt x="2933309" y="1982787"/>
                    <a:pt x="2921684" y="1992043"/>
                    <a:pt x="2907909" y="1995487"/>
                  </a:cubicBezTo>
                  <a:cubicBezTo>
                    <a:pt x="2892732" y="1999282"/>
                    <a:pt x="2880776" y="2002592"/>
                    <a:pt x="2865047" y="2005012"/>
                  </a:cubicBezTo>
                  <a:cubicBezTo>
                    <a:pt x="2852397" y="2006958"/>
                    <a:pt x="2839647" y="2008187"/>
                    <a:pt x="2826947" y="2009775"/>
                  </a:cubicBezTo>
                  <a:cubicBezTo>
                    <a:pt x="2817422" y="2012950"/>
                    <a:pt x="2808189" y="2017196"/>
                    <a:pt x="2798372" y="2019300"/>
                  </a:cubicBezTo>
                  <a:cubicBezTo>
                    <a:pt x="2785857" y="2021982"/>
                    <a:pt x="2772300" y="2019688"/>
                    <a:pt x="2760272" y="2024062"/>
                  </a:cubicBezTo>
                  <a:cubicBezTo>
                    <a:pt x="2753942" y="2026364"/>
                    <a:pt x="2750990" y="2033844"/>
                    <a:pt x="2745984" y="2038350"/>
                  </a:cubicBezTo>
                  <a:cubicBezTo>
                    <a:pt x="2735105" y="2048141"/>
                    <a:pt x="2724935" y="2058974"/>
                    <a:pt x="2712647" y="2066925"/>
                  </a:cubicBezTo>
                  <a:cubicBezTo>
                    <a:pt x="2697746" y="2076567"/>
                    <a:pt x="2680897" y="2082800"/>
                    <a:pt x="2665022" y="2090737"/>
                  </a:cubicBezTo>
                  <a:cubicBezTo>
                    <a:pt x="2640117" y="2103189"/>
                    <a:pt x="2652860" y="2098540"/>
                    <a:pt x="2626922" y="2105025"/>
                  </a:cubicBezTo>
                  <a:lnTo>
                    <a:pt x="2579297" y="2133600"/>
                  </a:lnTo>
                  <a:cubicBezTo>
                    <a:pt x="2571359" y="2138362"/>
                    <a:pt x="2562889" y="2142333"/>
                    <a:pt x="2555484" y="2147887"/>
                  </a:cubicBezTo>
                  <a:cubicBezTo>
                    <a:pt x="2549134" y="2152650"/>
                    <a:pt x="2543842" y="2159325"/>
                    <a:pt x="2536434" y="2162175"/>
                  </a:cubicBezTo>
                  <a:cubicBezTo>
                    <a:pt x="2522774" y="2167429"/>
                    <a:pt x="2507714" y="2167929"/>
                    <a:pt x="2493572" y="2171700"/>
                  </a:cubicBezTo>
                  <a:cubicBezTo>
                    <a:pt x="2483871" y="2174287"/>
                    <a:pt x="2474614" y="2178340"/>
                    <a:pt x="2464997" y="2181225"/>
                  </a:cubicBezTo>
                  <a:cubicBezTo>
                    <a:pt x="2458728" y="2183106"/>
                    <a:pt x="2452203" y="2184062"/>
                    <a:pt x="2445947" y="2185987"/>
                  </a:cubicBezTo>
                  <a:cubicBezTo>
                    <a:pt x="2431552" y="2190416"/>
                    <a:pt x="2417372" y="2195512"/>
                    <a:pt x="2403084" y="2200275"/>
                  </a:cubicBezTo>
                  <a:cubicBezTo>
                    <a:pt x="2398322" y="2201862"/>
                    <a:pt x="2393287" y="2202792"/>
                    <a:pt x="2388797" y="2205037"/>
                  </a:cubicBezTo>
                  <a:cubicBezTo>
                    <a:pt x="2382447" y="2208212"/>
                    <a:pt x="2376394" y="2212069"/>
                    <a:pt x="2369747" y="2214562"/>
                  </a:cubicBezTo>
                  <a:cubicBezTo>
                    <a:pt x="2363618" y="2216860"/>
                    <a:pt x="2357115" y="2218041"/>
                    <a:pt x="2350697" y="2219325"/>
                  </a:cubicBezTo>
                  <a:cubicBezTo>
                    <a:pt x="2334194" y="2222626"/>
                    <a:pt x="2304775" y="2226565"/>
                    <a:pt x="2288784" y="2228850"/>
                  </a:cubicBezTo>
                  <a:cubicBezTo>
                    <a:pt x="2258189" y="2244147"/>
                    <a:pt x="2280692" y="2235230"/>
                    <a:pt x="2241159" y="2243137"/>
                  </a:cubicBezTo>
                  <a:cubicBezTo>
                    <a:pt x="2234741" y="2244421"/>
                    <a:pt x="2228403" y="2246102"/>
                    <a:pt x="2222109" y="2247900"/>
                  </a:cubicBezTo>
                  <a:cubicBezTo>
                    <a:pt x="2209259" y="2251571"/>
                    <a:pt x="2202721" y="2255565"/>
                    <a:pt x="2188772" y="2257425"/>
                  </a:cubicBezTo>
                  <a:cubicBezTo>
                    <a:pt x="2171391" y="2259742"/>
                    <a:pt x="2153811" y="2260251"/>
                    <a:pt x="2136384" y="2262187"/>
                  </a:cubicBezTo>
                  <a:cubicBezTo>
                    <a:pt x="2125227" y="2263427"/>
                    <a:pt x="2114159" y="2265362"/>
                    <a:pt x="2103047" y="2266950"/>
                  </a:cubicBezTo>
                  <a:cubicBezTo>
                    <a:pt x="2096978" y="2276054"/>
                    <a:pt x="2089106" y="2289884"/>
                    <a:pt x="2079234" y="2295525"/>
                  </a:cubicBezTo>
                  <a:cubicBezTo>
                    <a:pt x="2073551" y="2298772"/>
                    <a:pt x="2066534" y="2298700"/>
                    <a:pt x="2060184" y="2300287"/>
                  </a:cubicBezTo>
                  <a:cubicBezTo>
                    <a:pt x="2043177" y="2311625"/>
                    <a:pt x="2012846" y="2333552"/>
                    <a:pt x="1993509" y="2338387"/>
                  </a:cubicBezTo>
                  <a:cubicBezTo>
                    <a:pt x="1958384" y="2347169"/>
                    <a:pt x="1990278" y="2337731"/>
                    <a:pt x="1955409" y="2352675"/>
                  </a:cubicBezTo>
                  <a:cubicBezTo>
                    <a:pt x="1950795" y="2354652"/>
                    <a:pt x="1967316" y="2348706"/>
                    <a:pt x="1941122" y="2357437"/>
                  </a:cubicBezTo>
                  <a:lnTo>
                    <a:pt x="1798247" y="2405062"/>
                  </a:lnTo>
                  <a:cubicBezTo>
                    <a:pt x="1747266" y="2425454"/>
                    <a:pt x="1803427" y="2404958"/>
                    <a:pt x="1745859" y="2419350"/>
                  </a:cubicBezTo>
                  <a:cubicBezTo>
                    <a:pt x="1666561" y="2439175"/>
                    <a:pt x="1757368" y="2418689"/>
                    <a:pt x="1698234" y="2438400"/>
                  </a:cubicBezTo>
                  <a:cubicBezTo>
                    <a:pt x="1690555" y="2440960"/>
                    <a:pt x="1682275" y="2441199"/>
                    <a:pt x="1674422" y="2443162"/>
                  </a:cubicBezTo>
                  <a:cubicBezTo>
                    <a:pt x="1663210" y="2445965"/>
                    <a:pt x="1652197" y="2449512"/>
                    <a:pt x="1641084" y="2452687"/>
                  </a:cubicBezTo>
                  <a:cubicBezTo>
                    <a:pt x="1633147" y="2457450"/>
                    <a:pt x="1625551" y="2462835"/>
                    <a:pt x="1617272" y="2466975"/>
                  </a:cubicBezTo>
                  <a:cubicBezTo>
                    <a:pt x="1612782" y="2469220"/>
                    <a:pt x="1607811" y="2470358"/>
                    <a:pt x="1602984" y="2471737"/>
                  </a:cubicBezTo>
                  <a:cubicBezTo>
                    <a:pt x="1580522" y="2478155"/>
                    <a:pt x="1577589" y="2477406"/>
                    <a:pt x="1550597" y="2481262"/>
                  </a:cubicBezTo>
                  <a:cubicBezTo>
                    <a:pt x="1531472" y="2494012"/>
                    <a:pt x="1530540" y="2495886"/>
                    <a:pt x="1502972" y="2505075"/>
                  </a:cubicBezTo>
                  <a:cubicBezTo>
                    <a:pt x="1490553" y="2509215"/>
                    <a:pt x="1476581" y="2508746"/>
                    <a:pt x="1464872" y="2514600"/>
                  </a:cubicBezTo>
                  <a:cubicBezTo>
                    <a:pt x="1458522" y="2517775"/>
                    <a:pt x="1452470" y="2521632"/>
                    <a:pt x="1445822" y="2524125"/>
                  </a:cubicBezTo>
                  <a:cubicBezTo>
                    <a:pt x="1438226" y="2526973"/>
                    <a:pt x="1420460" y="2529219"/>
                    <a:pt x="1412484" y="2533650"/>
                  </a:cubicBezTo>
                  <a:cubicBezTo>
                    <a:pt x="1366141" y="2559396"/>
                    <a:pt x="1402936" y="2548895"/>
                    <a:pt x="1360097" y="2557462"/>
                  </a:cubicBezTo>
                  <a:cubicBezTo>
                    <a:pt x="1310447" y="2578741"/>
                    <a:pt x="1337570" y="2566344"/>
                    <a:pt x="1279134" y="2595562"/>
                  </a:cubicBezTo>
                  <a:cubicBezTo>
                    <a:pt x="1272784" y="2598737"/>
                    <a:pt x="1267087" y="2603920"/>
                    <a:pt x="1260084" y="2605087"/>
                  </a:cubicBezTo>
                  <a:cubicBezTo>
                    <a:pt x="1242786" y="2607970"/>
                    <a:pt x="1195298" y="2615570"/>
                    <a:pt x="1183884" y="2619375"/>
                  </a:cubicBezTo>
                  <a:cubicBezTo>
                    <a:pt x="1174359" y="2622550"/>
                    <a:pt x="1165110" y="2626722"/>
                    <a:pt x="1155309" y="2628900"/>
                  </a:cubicBezTo>
                  <a:cubicBezTo>
                    <a:pt x="1136456" y="2633090"/>
                    <a:pt x="1117097" y="2634638"/>
                    <a:pt x="1098159" y="2638425"/>
                  </a:cubicBezTo>
                  <a:cubicBezTo>
                    <a:pt x="1067929" y="2644471"/>
                    <a:pt x="1082200" y="2641224"/>
                    <a:pt x="1055297" y="2647950"/>
                  </a:cubicBezTo>
                  <a:cubicBezTo>
                    <a:pt x="960296" y="2643819"/>
                    <a:pt x="957163" y="2639666"/>
                    <a:pt x="874322" y="2647950"/>
                  </a:cubicBezTo>
                  <a:cubicBezTo>
                    <a:pt x="866267" y="2648755"/>
                    <a:pt x="858447" y="2651125"/>
                    <a:pt x="850509" y="2652712"/>
                  </a:cubicBezTo>
                  <a:cubicBezTo>
                    <a:pt x="797505" y="2679214"/>
                    <a:pt x="873512" y="2642333"/>
                    <a:pt x="802884" y="2671762"/>
                  </a:cubicBezTo>
                  <a:cubicBezTo>
                    <a:pt x="793054" y="2675858"/>
                    <a:pt x="784065" y="2681781"/>
                    <a:pt x="774309" y="2686050"/>
                  </a:cubicBezTo>
                  <a:cubicBezTo>
                    <a:pt x="758645" y="2692903"/>
                    <a:pt x="742559" y="2698750"/>
                    <a:pt x="726684" y="2705100"/>
                  </a:cubicBezTo>
                  <a:cubicBezTo>
                    <a:pt x="718747" y="2708275"/>
                    <a:pt x="710203" y="2710227"/>
                    <a:pt x="702872" y="2714625"/>
                  </a:cubicBezTo>
                  <a:cubicBezTo>
                    <a:pt x="694934" y="2719387"/>
                    <a:pt x="687654" y="2725474"/>
                    <a:pt x="679059" y="2728912"/>
                  </a:cubicBezTo>
                  <a:cubicBezTo>
                    <a:pt x="671543" y="2731918"/>
                    <a:pt x="663184" y="2732087"/>
                    <a:pt x="655247" y="2733675"/>
                  </a:cubicBezTo>
                  <a:cubicBezTo>
                    <a:pt x="576263" y="2781063"/>
                    <a:pt x="675457" y="2724692"/>
                    <a:pt x="612384" y="2752725"/>
                  </a:cubicBezTo>
                  <a:cubicBezTo>
                    <a:pt x="603925" y="2756484"/>
                    <a:pt x="603653" y="2763043"/>
                    <a:pt x="588572" y="2767012"/>
                  </a:cubicBezTo>
                  <a:cubicBezTo>
                    <a:pt x="573491" y="2770981"/>
                    <a:pt x="563966" y="2772568"/>
                    <a:pt x="521897" y="2776537"/>
                  </a:cubicBezTo>
                  <a:cubicBezTo>
                    <a:pt x="479828" y="2780506"/>
                    <a:pt x="411213" y="2786134"/>
                    <a:pt x="336159" y="2790825"/>
                  </a:cubicBezTo>
                  <a:lnTo>
                    <a:pt x="150422" y="2786062"/>
                  </a:lnTo>
                  <a:cubicBezTo>
                    <a:pt x="126573" y="2785179"/>
                    <a:pt x="102760" y="2783367"/>
                    <a:pt x="78984" y="2781300"/>
                  </a:cubicBezTo>
                  <a:cubicBezTo>
                    <a:pt x="66233" y="2780191"/>
                    <a:pt x="53534" y="2778483"/>
                    <a:pt x="40884" y="2776537"/>
                  </a:cubicBezTo>
                  <a:cubicBezTo>
                    <a:pt x="32884" y="2775306"/>
                    <a:pt x="13103" y="2774156"/>
                    <a:pt x="7547" y="2757487"/>
                  </a:cubicBezTo>
                  <a:close/>
                </a:path>
              </a:pathLst>
            </a:custGeom>
            <a:noFill/>
            <a:ln w="15875" cap="sq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A764DC4-84D5-4579-ACBC-D9011DE7F75C}"/>
                </a:ext>
              </a:extLst>
            </p:cNvPr>
            <p:cNvSpPr txBox="1"/>
            <p:nvPr/>
          </p:nvSpPr>
          <p:spPr>
            <a:xfrm rot="20337961">
              <a:off x="5599072" y="4111473"/>
              <a:ext cx="2431982" cy="58624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8A142807-7DD8-4F05-A548-397DA2AFC5DA}"/>
                </a:ext>
              </a:extLst>
            </p:cNvPr>
            <p:cNvGrpSpPr/>
            <p:nvPr/>
          </p:nvGrpSpPr>
          <p:grpSpPr>
            <a:xfrm>
              <a:off x="4724400" y="914326"/>
              <a:ext cx="4927600" cy="5632524"/>
              <a:chOff x="4724400" y="914326"/>
              <a:chExt cx="4927600" cy="5632524"/>
            </a:xfrm>
          </p:grpSpPr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8D3A7E25-F1D6-4F9E-B49E-891A0A4BA2DF}"/>
                  </a:ext>
                </a:extLst>
              </p:cNvPr>
              <p:cNvSpPr/>
              <p:nvPr/>
            </p:nvSpPr>
            <p:spPr>
              <a:xfrm>
                <a:off x="8826500" y="2603500"/>
                <a:ext cx="339933" cy="292100"/>
              </a:xfrm>
              <a:custGeom>
                <a:avLst/>
                <a:gdLst>
                  <a:gd name="connsiteX0" fmla="*/ 317500 w 339933"/>
                  <a:gd name="connsiteY0" fmla="*/ 127000 h 292100"/>
                  <a:gd name="connsiteX1" fmla="*/ 298450 w 339933"/>
                  <a:gd name="connsiteY1" fmla="*/ 95250 h 292100"/>
                  <a:gd name="connsiteX2" fmla="*/ 292100 w 339933"/>
                  <a:gd name="connsiteY2" fmla="*/ 76200 h 292100"/>
                  <a:gd name="connsiteX3" fmla="*/ 247650 w 339933"/>
                  <a:gd name="connsiteY3" fmla="*/ 38100 h 292100"/>
                  <a:gd name="connsiteX4" fmla="*/ 215900 w 339933"/>
                  <a:gd name="connsiteY4" fmla="*/ 25400 h 292100"/>
                  <a:gd name="connsiteX5" fmla="*/ 158750 w 339933"/>
                  <a:gd name="connsiteY5" fmla="*/ 0 h 292100"/>
                  <a:gd name="connsiteX6" fmla="*/ 76200 w 339933"/>
                  <a:gd name="connsiteY6" fmla="*/ 12700 h 292100"/>
                  <a:gd name="connsiteX7" fmla="*/ 44450 w 339933"/>
                  <a:gd name="connsiteY7" fmla="*/ 50800 h 292100"/>
                  <a:gd name="connsiteX8" fmla="*/ 0 w 339933"/>
                  <a:gd name="connsiteY8" fmla="*/ 114300 h 292100"/>
                  <a:gd name="connsiteX9" fmla="*/ 6350 w 339933"/>
                  <a:gd name="connsiteY9" fmla="*/ 190500 h 292100"/>
                  <a:gd name="connsiteX10" fmla="*/ 88900 w 339933"/>
                  <a:gd name="connsiteY10" fmla="*/ 266700 h 292100"/>
                  <a:gd name="connsiteX11" fmla="*/ 107950 w 339933"/>
                  <a:gd name="connsiteY11" fmla="*/ 273050 h 292100"/>
                  <a:gd name="connsiteX12" fmla="*/ 215900 w 339933"/>
                  <a:gd name="connsiteY12" fmla="*/ 292100 h 292100"/>
                  <a:gd name="connsiteX13" fmla="*/ 254000 w 339933"/>
                  <a:gd name="connsiteY13" fmla="*/ 279400 h 292100"/>
                  <a:gd name="connsiteX14" fmla="*/ 285750 w 339933"/>
                  <a:gd name="connsiteY14" fmla="*/ 254000 h 292100"/>
                  <a:gd name="connsiteX15" fmla="*/ 336550 w 339933"/>
                  <a:gd name="connsiteY15" fmla="*/ 196850 h 292100"/>
                  <a:gd name="connsiteX16" fmla="*/ 317500 w 339933"/>
                  <a:gd name="connsiteY16" fmla="*/ 127000 h 292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39933" h="292100">
                    <a:moveTo>
                      <a:pt x="317500" y="127000"/>
                    </a:moveTo>
                    <a:cubicBezTo>
                      <a:pt x="311150" y="110067"/>
                      <a:pt x="303970" y="106289"/>
                      <a:pt x="298450" y="95250"/>
                    </a:cubicBezTo>
                    <a:cubicBezTo>
                      <a:pt x="295457" y="89263"/>
                      <a:pt x="295813" y="81769"/>
                      <a:pt x="292100" y="76200"/>
                    </a:cubicBezTo>
                    <a:cubicBezTo>
                      <a:pt x="285306" y="66009"/>
                      <a:pt x="256971" y="43278"/>
                      <a:pt x="247650" y="38100"/>
                    </a:cubicBezTo>
                    <a:cubicBezTo>
                      <a:pt x="237686" y="32564"/>
                      <a:pt x="225864" y="30936"/>
                      <a:pt x="215900" y="25400"/>
                    </a:cubicBezTo>
                    <a:cubicBezTo>
                      <a:pt x="163253" y="-3848"/>
                      <a:pt x="219859" y="12222"/>
                      <a:pt x="158750" y="0"/>
                    </a:cubicBezTo>
                    <a:cubicBezTo>
                      <a:pt x="131233" y="4233"/>
                      <a:pt x="103209" y="5948"/>
                      <a:pt x="76200" y="12700"/>
                    </a:cubicBezTo>
                    <a:cubicBezTo>
                      <a:pt x="53053" y="18487"/>
                      <a:pt x="55876" y="33662"/>
                      <a:pt x="44450" y="50800"/>
                    </a:cubicBezTo>
                    <a:cubicBezTo>
                      <a:pt x="-38325" y="174963"/>
                      <a:pt x="71250" y="-4450"/>
                      <a:pt x="0" y="114300"/>
                    </a:cubicBezTo>
                    <a:cubicBezTo>
                      <a:pt x="2117" y="139700"/>
                      <a:pt x="-3301" y="166910"/>
                      <a:pt x="6350" y="190500"/>
                    </a:cubicBezTo>
                    <a:cubicBezTo>
                      <a:pt x="29205" y="246367"/>
                      <a:pt x="46728" y="250885"/>
                      <a:pt x="88900" y="266700"/>
                    </a:cubicBezTo>
                    <a:cubicBezTo>
                      <a:pt x="95167" y="269050"/>
                      <a:pt x="101539" y="271127"/>
                      <a:pt x="107950" y="273050"/>
                    </a:cubicBezTo>
                    <a:cubicBezTo>
                      <a:pt x="168218" y="291130"/>
                      <a:pt x="143467" y="284857"/>
                      <a:pt x="215900" y="292100"/>
                    </a:cubicBezTo>
                    <a:cubicBezTo>
                      <a:pt x="228600" y="287867"/>
                      <a:pt x="242248" y="285810"/>
                      <a:pt x="254000" y="279400"/>
                    </a:cubicBezTo>
                    <a:cubicBezTo>
                      <a:pt x="265898" y="272910"/>
                      <a:pt x="275676" y="263067"/>
                      <a:pt x="285750" y="254000"/>
                    </a:cubicBezTo>
                    <a:cubicBezTo>
                      <a:pt x="315930" y="226838"/>
                      <a:pt x="314922" y="225688"/>
                      <a:pt x="336550" y="196850"/>
                    </a:cubicBezTo>
                    <a:cubicBezTo>
                      <a:pt x="348924" y="159728"/>
                      <a:pt x="323850" y="143933"/>
                      <a:pt x="317500" y="127000"/>
                    </a:cubicBezTo>
                    <a:close/>
                  </a:path>
                </a:pathLst>
              </a:custGeom>
              <a:noFill/>
              <a:ln>
                <a:solidFill>
                  <a:srgbClr val="008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BD1CC63C-D315-45C8-A76E-6AE157853C80}"/>
                  </a:ext>
                </a:extLst>
              </p:cNvPr>
              <p:cNvSpPr/>
              <p:nvPr/>
            </p:nvSpPr>
            <p:spPr>
              <a:xfrm>
                <a:off x="9302750" y="3073382"/>
                <a:ext cx="349250" cy="285768"/>
              </a:xfrm>
              <a:custGeom>
                <a:avLst/>
                <a:gdLst>
                  <a:gd name="connsiteX0" fmla="*/ 190500 w 349250"/>
                  <a:gd name="connsiteY0" fmla="*/ 19068 h 285768"/>
                  <a:gd name="connsiteX1" fmla="*/ 158750 w 349250"/>
                  <a:gd name="connsiteY1" fmla="*/ 6368 h 285768"/>
                  <a:gd name="connsiteX2" fmla="*/ 139700 w 349250"/>
                  <a:gd name="connsiteY2" fmla="*/ 18 h 285768"/>
                  <a:gd name="connsiteX3" fmla="*/ 31750 w 349250"/>
                  <a:gd name="connsiteY3" fmla="*/ 12718 h 285768"/>
                  <a:gd name="connsiteX4" fmla="*/ 12700 w 349250"/>
                  <a:gd name="connsiteY4" fmla="*/ 38118 h 285768"/>
                  <a:gd name="connsiteX5" fmla="*/ 6350 w 349250"/>
                  <a:gd name="connsiteY5" fmla="*/ 63518 h 285768"/>
                  <a:gd name="connsiteX6" fmla="*/ 0 w 349250"/>
                  <a:gd name="connsiteY6" fmla="*/ 82568 h 285768"/>
                  <a:gd name="connsiteX7" fmla="*/ 19050 w 349250"/>
                  <a:gd name="connsiteY7" fmla="*/ 171468 h 285768"/>
                  <a:gd name="connsiteX8" fmla="*/ 69850 w 349250"/>
                  <a:gd name="connsiteY8" fmla="*/ 222268 h 285768"/>
                  <a:gd name="connsiteX9" fmla="*/ 95250 w 349250"/>
                  <a:gd name="connsiteY9" fmla="*/ 228618 h 285768"/>
                  <a:gd name="connsiteX10" fmla="*/ 171450 w 349250"/>
                  <a:gd name="connsiteY10" fmla="*/ 260368 h 285768"/>
                  <a:gd name="connsiteX11" fmla="*/ 209550 w 349250"/>
                  <a:gd name="connsiteY11" fmla="*/ 273068 h 285768"/>
                  <a:gd name="connsiteX12" fmla="*/ 260350 w 349250"/>
                  <a:gd name="connsiteY12" fmla="*/ 285768 h 285768"/>
                  <a:gd name="connsiteX13" fmla="*/ 336550 w 349250"/>
                  <a:gd name="connsiteY13" fmla="*/ 266718 h 285768"/>
                  <a:gd name="connsiteX14" fmla="*/ 342900 w 349250"/>
                  <a:gd name="connsiteY14" fmla="*/ 234968 h 285768"/>
                  <a:gd name="connsiteX15" fmla="*/ 349250 w 349250"/>
                  <a:gd name="connsiteY15" fmla="*/ 165118 h 285768"/>
                  <a:gd name="connsiteX16" fmla="*/ 323850 w 349250"/>
                  <a:gd name="connsiteY16" fmla="*/ 95268 h 285768"/>
                  <a:gd name="connsiteX17" fmla="*/ 292100 w 349250"/>
                  <a:gd name="connsiteY17" fmla="*/ 76218 h 285768"/>
                  <a:gd name="connsiteX18" fmla="*/ 247650 w 349250"/>
                  <a:gd name="connsiteY18" fmla="*/ 63518 h 285768"/>
                  <a:gd name="connsiteX19" fmla="*/ 190500 w 349250"/>
                  <a:gd name="connsiteY19" fmla="*/ 19068 h 285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49250" h="285768">
                    <a:moveTo>
                      <a:pt x="190500" y="19068"/>
                    </a:moveTo>
                    <a:cubicBezTo>
                      <a:pt x="175683" y="9543"/>
                      <a:pt x="169423" y="10370"/>
                      <a:pt x="158750" y="6368"/>
                    </a:cubicBezTo>
                    <a:cubicBezTo>
                      <a:pt x="152483" y="4018"/>
                      <a:pt x="146385" y="-316"/>
                      <a:pt x="139700" y="18"/>
                    </a:cubicBezTo>
                    <a:cubicBezTo>
                      <a:pt x="103514" y="1827"/>
                      <a:pt x="67733" y="8485"/>
                      <a:pt x="31750" y="12718"/>
                    </a:cubicBezTo>
                    <a:cubicBezTo>
                      <a:pt x="25400" y="21185"/>
                      <a:pt x="17433" y="28652"/>
                      <a:pt x="12700" y="38118"/>
                    </a:cubicBezTo>
                    <a:cubicBezTo>
                      <a:pt x="8797" y="45924"/>
                      <a:pt x="8748" y="55127"/>
                      <a:pt x="6350" y="63518"/>
                    </a:cubicBezTo>
                    <a:cubicBezTo>
                      <a:pt x="4511" y="69954"/>
                      <a:pt x="2117" y="76218"/>
                      <a:pt x="0" y="82568"/>
                    </a:cubicBezTo>
                    <a:cubicBezTo>
                      <a:pt x="6350" y="112201"/>
                      <a:pt x="8573" y="143031"/>
                      <a:pt x="19050" y="171468"/>
                    </a:cubicBezTo>
                    <a:cubicBezTo>
                      <a:pt x="24652" y="186674"/>
                      <a:pt x="54229" y="214458"/>
                      <a:pt x="69850" y="222268"/>
                    </a:cubicBezTo>
                    <a:cubicBezTo>
                      <a:pt x="77656" y="226171"/>
                      <a:pt x="87078" y="225554"/>
                      <a:pt x="95250" y="228618"/>
                    </a:cubicBezTo>
                    <a:cubicBezTo>
                      <a:pt x="121015" y="238280"/>
                      <a:pt x="145345" y="251666"/>
                      <a:pt x="171450" y="260368"/>
                    </a:cubicBezTo>
                    <a:cubicBezTo>
                      <a:pt x="184150" y="264601"/>
                      <a:pt x="196635" y="269546"/>
                      <a:pt x="209550" y="273068"/>
                    </a:cubicBezTo>
                    <a:cubicBezTo>
                      <a:pt x="293840" y="296056"/>
                      <a:pt x="202548" y="266501"/>
                      <a:pt x="260350" y="285768"/>
                    </a:cubicBezTo>
                    <a:cubicBezTo>
                      <a:pt x="285750" y="279418"/>
                      <a:pt x="314252" y="280440"/>
                      <a:pt x="336550" y="266718"/>
                    </a:cubicBezTo>
                    <a:cubicBezTo>
                      <a:pt x="345742" y="261061"/>
                      <a:pt x="341561" y="245678"/>
                      <a:pt x="342900" y="234968"/>
                    </a:cubicBezTo>
                    <a:cubicBezTo>
                      <a:pt x="345800" y="211769"/>
                      <a:pt x="347133" y="188401"/>
                      <a:pt x="349250" y="165118"/>
                    </a:cubicBezTo>
                    <a:cubicBezTo>
                      <a:pt x="346706" y="156216"/>
                      <a:pt x="335605" y="107023"/>
                      <a:pt x="323850" y="95268"/>
                    </a:cubicBezTo>
                    <a:cubicBezTo>
                      <a:pt x="315123" y="86541"/>
                      <a:pt x="303139" y="81738"/>
                      <a:pt x="292100" y="76218"/>
                    </a:cubicBezTo>
                    <a:cubicBezTo>
                      <a:pt x="282990" y="71663"/>
                      <a:pt x="255788" y="65553"/>
                      <a:pt x="247650" y="63518"/>
                    </a:cubicBezTo>
                    <a:cubicBezTo>
                      <a:pt x="219855" y="42672"/>
                      <a:pt x="205317" y="28593"/>
                      <a:pt x="190500" y="19068"/>
                    </a:cubicBezTo>
                    <a:close/>
                  </a:path>
                </a:pathLst>
              </a:custGeom>
              <a:noFill/>
              <a:ln>
                <a:solidFill>
                  <a:srgbClr val="008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D55BBA09-5DE2-4B8C-ADB8-89EB94791A41}"/>
                  </a:ext>
                </a:extLst>
              </p:cNvPr>
              <p:cNvSpPr/>
              <p:nvPr/>
            </p:nvSpPr>
            <p:spPr>
              <a:xfrm>
                <a:off x="9169400" y="4062752"/>
                <a:ext cx="146050" cy="185398"/>
              </a:xfrm>
              <a:custGeom>
                <a:avLst/>
                <a:gdLst>
                  <a:gd name="connsiteX0" fmla="*/ 95250 w 146050"/>
                  <a:gd name="connsiteY0" fmla="*/ 1248 h 185398"/>
                  <a:gd name="connsiteX1" fmla="*/ 38100 w 146050"/>
                  <a:gd name="connsiteY1" fmla="*/ 20298 h 185398"/>
                  <a:gd name="connsiteX2" fmla="*/ 6350 w 146050"/>
                  <a:gd name="connsiteY2" fmla="*/ 77448 h 185398"/>
                  <a:gd name="connsiteX3" fmla="*/ 0 w 146050"/>
                  <a:gd name="connsiteY3" fmla="*/ 115548 h 185398"/>
                  <a:gd name="connsiteX4" fmla="*/ 6350 w 146050"/>
                  <a:gd name="connsiteY4" fmla="*/ 153648 h 185398"/>
                  <a:gd name="connsiteX5" fmla="*/ 25400 w 146050"/>
                  <a:gd name="connsiteY5" fmla="*/ 159998 h 185398"/>
                  <a:gd name="connsiteX6" fmla="*/ 82550 w 146050"/>
                  <a:gd name="connsiteY6" fmla="*/ 185398 h 185398"/>
                  <a:gd name="connsiteX7" fmla="*/ 133350 w 146050"/>
                  <a:gd name="connsiteY7" fmla="*/ 166348 h 185398"/>
                  <a:gd name="connsiteX8" fmla="*/ 146050 w 146050"/>
                  <a:gd name="connsiteY8" fmla="*/ 140948 h 185398"/>
                  <a:gd name="connsiteX9" fmla="*/ 127000 w 146050"/>
                  <a:gd name="connsiteY9" fmla="*/ 45698 h 185398"/>
                  <a:gd name="connsiteX10" fmla="*/ 95250 w 146050"/>
                  <a:gd name="connsiteY10" fmla="*/ 1248 h 185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46050" h="185398">
                    <a:moveTo>
                      <a:pt x="95250" y="1248"/>
                    </a:moveTo>
                    <a:cubicBezTo>
                      <a:pt x="80433" y="-2985"/>
                      <a:pt x="49239" y="3590"/>
                      <a:pt x="38100" y="20298"/>
                    </a:cubicBezTo>
                    <a:cubicBezTo>
                      <a:pt x="21731" y="44852"/>
                      <a:pt x="11938" y="52300"/>
                      <a:pt x="6350" y="77448"/>
                    </a:cubicBezTo>
                    <a:cubicBezTo>
                      <a:pt x="3557" y="90017"/>
                      <a:pt x="2117" y="102848"/>
                      <a:pt x="0" y="115548"/>
                    </a:cubicBezTo>
                    <a:cubicBezTo>
                      <a:pt x="2117" y="128248"/>
                      <a:pt x="-38" y="142469"/>
                      <a:pt x="6350" y="153648"/>
                    </a:cubicBezTo>
                    <a:cubicBezTo>
                      <a:pt x="9671" y="159460"/>
                      <a:pt x="19413" y="157005"/>
                      <a:pt x="25400" y="159998"/>
                    </a:cubicBezTo>
                    <a:cubicBezTo>
                      <a:pt x="80327" y="187461"/>
                      <a:pt x="34079" y="173280"/>
                      <a:pt x="82550" y="185398"/>
                    </a:cubicBezTo>
                    <a:cubicBezTo>
                      <a:pt x="96724" y="181855"/>
                      <a:pt x="122281" y="177417"/>
                      <a:pt x="133350" y="166348"/>
                    </a:cubicBezTo>
                    <a:cubicBezTo>
                      <a:pt x="140043" y="159655"/>
                      <a:pt x="141817" y="149415"/>
                      <a:pt x="146050" y="140948"/>
                    </a:cubicBezTo>
                    <a:cubicBezTo>
                      <a:pt x="142059" y="105030"/>
                      <a:pt x="143081" y="77860"/>
                      <a:pt x="127000" y="45698"/>
                    </a:cubicBezTo>
                    <a:cubicBezTo>
                      <a:pt x="124323" y="40343"/>
                      <a:pt x="110067" y="5481"/>
                      <a:pt x="95250" y="1248"/>
                    </a:cubicBezTo>
                    <a:close/>
                  </a:path>
                </a:pathLst>
              </a:custGeom>
              <a:noFill/>
              <a:ln>
                <a:solidFill>
                  <a:srgbClr val="008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208D80E0-1817-4993-8D02-FA9758814BD9}"/>
                  </a:ext>
                </a:extLst>
              </p:cNvPr>
              <p:cNvSpPr/>
              <p:nvPr/>
            </p:nvSpPr>
            <p:spPr>
              <a:xfrm>
                <a:off x="8718550" y="4627890"/>
                <a:ext cx="421569" cy="585460"/>
              </a:xfrm>
              <a:custGeom>
                <a:avLst/>
                <a:gdLst>
                  <a:gd name="connsiteX0" fmla="*/ 279400 w 421569"/>
                  <a:gd name="connsiteY0" fmla="*/ 1260 h 585460"/>
                  <a:gd name="connsiteX1" fmla="*/ 146050 w 421569"/>
                  <a:gd name="connsiteY1" fmla="*/ 33010 h 585460"/>
                  <a:gd name="connsiteX2" fmla="*/ 101600 w 421569"/>
                  <a:gd name="connsiteY2" fmla="*/ 102860 h 585460"/>
                  <a:gd name="connsiteX3" fmla="*/ 76200 w 421569"/>
                  <a:gd name="connsiteY3" fmla="*/ 140960 h 585460"/>
                  <a:gd name="connsiteX4" fmla="*/ 57150 w 421569"/>
                  <a:gd name="connsiteY4" fmla="*/ 172710 h 585460"/>
                  <a:gd name="connsiteX5" fmla="*/ 50800 w 421569"/>
                  <a:gd name="connsiteY5" fmla="*/ 204460 h 585460"/>
                  <a:gd name="connsiteX6" fmla="*/ 38100 w 421569"/>
                  <a:gd name="connsiteY6" fmla="*/ 229860 h 585460"/>
                  <a:gd name="connsiteX7" fmla="*/ 25400 w 421569"/>
                  <a:gd name="connsiteY7" fmla="*/ 261610 h 585460"/>
                  <a:gd name="connsiteX8" fmla="*/ 12700 w 421569"/>
                  <a:gd name="connsiteY8" fmla="*/ 306060 h 585460"/>
                  <a:gd name="connsiteX9" fmla="*/ 0 w 421569"/>
                  <a:gd name="connsiteY9" fmla="*/ 344160 h 585460"/>
                  <a:gd name="connsiteX10" fmla="*/ 6350 w 421569"/>
                  <a:gd name="connsiteY10" fmla="*/ 528310 h 585460"/>
                  <a:gd name="connsiteX11" fmla="*/ 31750 w 421569"/>
                  <a:gd name="connsiteY11" fmla="*/ 579110 h 585460"/>
                  <a:gd name="connsiteX12" fmla="*/ 50800 w 421569"/>
                  <a:gd name="connsiteY12" fmla="*/ 585460 h 585460"/>
                  <a:gd name="connsiteX13" fmla="*/ 190500 w 421569"/>
                  <a:gd name="connsiteY13" fmla="*/ 560060 h 585460"/>
                  <a:gd name="connsiteX14" fmla="*/ 241300 w 421569"/>
                  <a:gd name="connsiteY14" fmla="*/ 509260 h 585460"/>
                  <a:gd name="connsiteX15" fmla="*/ 260350 w 421569"/>
                  <a:gd name="connsiteY15" fmla="*/ 464810 h 585460"/>
                  <a:gd name="connsiteX16" fmla="*/ 285750 w 421569"/>
                  <a:gd name="connsiteY16" fmla="*/ 433060 h 585460"/>
                  <a:gd name="connsiteX17" fmla="*/ 304800 w 421569"/>
                  <a:gd name="connsiteY17" fmla="*/ 382260 h 585460"/>
                  <a:gd name="connsiteX18" fmla="*/ 323850 w 421569"/>
                  <a:gd name="connsiteY18" fmla="*/ 356860 h 585460"/>
                  <a:gd name="connsiteX19" fmla="*/ 342900 w 421569"/>
                  <a:gd name="connsiteY19" fmla="*/ 318760 h 585460"/>
                  <a:gd name="connsiteX20" fmla="*/ 361950 w 421569"/>
                  <a:gd name="connsiteY20" fmla="*/ 287010 h 585460"/>
                  <a:gd name="connsiteX21" fmla="*/ 374650 w 421569"/>
                  <a:gd name="connsiteY21" fmla="*/ 261610 h 585460"/>
                  <a:gd name="connsiteX22" fmla="*/ 387350 w 421569"/>
                  <a:gd name="connsiteY22" fmla="*/ 242560 h 585460"/>
                  <a:gd name="connsiteX23" fmla="*/ 412750 w 421569"/>
                  <a:gd name="connsiteY23" fmla="*/ 179060 h 585460"/>
                  <a:gd name="connsiteX24" fmla="*/ 412750 w 421569"/>
                  <a:gd name="connsiteY24" fmla="*/ 52060 h 585460"/>
                  <a:gd name="connsiteX25" fmla="*/ 387350 w 421569"/>
                  <a:gd name="connsiteY25" fmla="*/ 26660 h 585460"/>
                  <a:gd name="connsiteX26" fmla="*/ 342900 w 421569"/>
                  <a:gd name="connsiteY26" fmla="*/ 7610 h 585460"/>
                  <a:gd name="connsiteX27" fmla="*/ 279400 w 421569"/>
                  <a:gd name="connsiteY27" fmla="*/ 1260 h 585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21569" h="585460">
                    <a:moveTo>
                      <a:pt x="279400" y="1260"/>
                    </a:moveTo>
                    <a:cubicBezTo>
                      <a:pt x="246592" y="5493"/>
                      <a:pt x="188131" y="15206"/>
                      <a:pt x="146050" y="33010"/>
                    </a:cubicBezTo>
                    <a:cubicBezTo>
                      <a:pt x="115598" y="45894"/>
                      <a:pt x="114514" y="79185"/>
                      <a:pt x="101600" y="102860"/>
                    </a:cubicBezTo>
                    <a:cubicBezTo>
                      <a:pt x="94291" y="116260"/>
                      <a:pt x="84395" y="128083"/>
                      <a:pt x="76200" y="140960"/>
                    </a:cubicBezTo>
                    <a:cubicBezTo>
                      <a:pt x="69574" y="151373"/>
                      <a:pt x="63500" y="162127"/>
                      <a:pt x="57150" y="172710"/>
                    </a:cubicBezTo>
                    <a:cubicBezTo>
                      <a:pt x="55033" y="183293"/>
                      <a:pt x="54213" y="194221"/>
                      <a:pt x="50800" y="204460"/>
                    </a:cubicBezTo>
                    <a:cubicBezTo>
                      <a:pt x="47807" y="213440"/>
                      <a:pt x="41945" y="221210"/>
                      <a:pt x="38100" y="229860"/>
                    </a:cubicBezTo>
                    <a:cubicBezTo>
                      <a:pt x="33471" y="240276"/>
                      <a:pt x="29005" y="250796"/>
                      <a:pt x="25400" y="261610"/>
                    </a:cubicBezTo>
                    <a:cubicBezTo>
                      <a:pt x="20527" y="276229"/>
                      <a:pt x="17232" y="291332"/>
                      <a:pt x="12700" y="306060"/>
                    </a:cubicBezTo>
                    <a:cubicBezTo>
                      <a:pt x="8763" y="318855"/>
                      <a:pt x="4233" y="331460"/>
                      <a:pt x="0" y="344160"/>
                    </a:cubicBezTo>
                    <a:cubicBezTo>
                      <a:pt x="2117" y="405543"/>
                      <a:pt x="952" y="467128"/>
                      <a:pt x="6350" y="528310"/>
                    </a:cubicBezTo>
                    <a:cubicBezTo>
                      <a:pt x="6969" y="535325"/>
                      <a:pt x="22714" y="571881"/>
                      <a:pt x="31750" y="579110"/>
                    </a:cubicBezTo>
                    <a:cubicBezTo>
                      <a:pt x="36977" y="583291"/>
                      <a:pt x="44450" y="583343"/>
                      <a:pt x="50800" y="585460"/>
                    </a:cubicBezTo>
                    <a:cubicBezTo>
                      <a:pt x="62947" y="584110"/>
                      <a:pt x="158361" y="586843"/>
                      <a:pt x="190500" y="560060"/>
                    </a:cubicBezTo>
                    <a:cubicBezTo>
                      <a:pt x="208897" y="544729"/>
                      <a:pt x="241300" y="509260"/>
                      <a:pt x="241300" y="509260"/>
                    </a:cubicBezTo>
                    <a:cubicBezTo>
                      <a:pt x="247650" y="494443"/>
                      <a:pt x="252228" y="478734"/>
                      <a:pt x="260350" y="464810"/>
                    </a:cubicBezTo>
                    <a:cubicBezTo>
                      <a:pt x="267179" y="453103"/>
                      <a:pt x="279324" y="444993"/>
                      <a:pt x="285750" y="433060"/>
                    </a:cubicBezTo>
                    <a:cubicBezTo>
                      <a:pt x="294324" y="417137"/>
                      <a:pt x="296712" y="398436"/>
                      <a:pt x="304800" y="382260"/>
                    </a:cubicBezTo>
                    <a:cubicBezTo>
                      <a:pt x="309533" y="372794"/>
                      <a:pt x="318405" y="365935"/>
                      <a:pt x="323850" y="356860"/>
                    </a:cubicBezTo>
                    <a:cubicBezTo>
                      <a:pt x="331155" y="344684"/>
                      <a:pt x="336101" y="331225"/>
                      <a:pt x="342900" y="318760"/>
                    </a:cubicBezTo>
                    <a:cubicBezTo>
                      <a:pt x="348810" y="307925"/>
                      <a:pt x="355956" y="297799"/>
                      <a:pt x="361950" y="287010"/>
                    </a:cubicBezTo>
                    <a:cubicBezTo>
                      <a:pt x="366547" y="278735"/>
                      <a:pt x="369954" y="269829"/>
                      <a:pt x="374650" y="261610"/>
                    </a:cubicBezTo>
                    <a:cubicBezTo>
                      <a:pt x="378436" y="254984"/>
                      <a:pt x="384152" y="249489"/>
                      <a:pt x="387350" y="242560"/>
                    </a:cubicBezTo>
                    <a:cubicBezTo>
                      <a:pt x="396903" y="221861"/>
                      <a:pt x="412750" y="179060"/>
                      <a:pt x="412750" y="179060"/>
                    </a:cubicBezTo>
                    <a:cubicBezTo>
                      <a:pt x="420572" y="132127"/>
                      <a:pt x="427890" y="106565"/>
                      <a:pt x="412750" y="52060"/>
                    </a:cubicBezTo>
                    <a:cubicBezTo>
                      <a:pt x="409545" y="40523"/>
                      <a:pt x="396929" y="33844"/>
                      <a:pt x="387350" y="26660"/>
                    </a:cubicBezTo>
                    <a:cubicBezTo>
                      <a:pt x="380344" y="21406"/>
                      <a:pt x="353690" y="9572"/>
                      <a:pt x="342900" y="7610"/>
                    </a:cubicBezTo>
                    <a:cubicBezTo>
                      <a:pt x="326110" y="4557"/>
                      <a:pt x="312208" y="-2973"/>
                      <a:pt x="279400" y="1260"/>
                    </a:cubicBezTo>
                    <a:close/>
                  </a:path>
                </a:pathLst>
              </a:custGeom>
              <a:noFill/>
              <a:ln>
                <a:solidFill>
                  <a:srgbClr val="008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32F5D6AF-3684-4463-961B-8F106823128B}"/>
                  </a:ext>
                </a:extLst>
              </p:cNvPr>
              <p:cNvSpPr/>
              <p:nvPr/>
            </p:nvSpPr>
            <p:spPr>
              <a:xfrm>
                <a:off x="7829550" y="5791200"/>
                <a:ext cx="546100" cy="755650"/>
              </a:xfrm>
              <a:custGeom>
                <a:avLst/>
                <a:gdLst>
                  <a:gd name="connsiteX0" fmla="*/ 406400 w 546100"/>
                  <a:gd name="connsiteY0" fmla="*/ 152400 h 755650"/>
                  <a:gd name="connsiteX1" fmla="*/ 298450 w 546100"/>
                  <a:gd name="connsiteY1" fmla="*/ 50800 h 755650"/>
                  <a:gd name="connsiteX2" fmla="*/ 279400 w 546100"/>
                  <a:gd name="connsiteY2" fmla="*/ 44450 h 755650"/>
                  <a:gd name="connsiteX3" fmla="*/ 247650 w 546100"/>
                  <a:gd name="connsiteY3" fmla="*/ 25400 h 755650"/>
                  <a:gd name="connsiteX4" fmla="*/ 196850 w 546100"/>
                  <a:gd name="connsiteY4" fmla="*/ 12700 h 755650"/>
                  <a:gd name="connsiteX5" fmla="*/ 165100 w 546100"/>
                  <a:gd name="connsiteY5" fmla="*/ 0 h 755650"/>
                  <a:gd name="connsiteX6" fmla="*/ 50800 w 546100"/>
                  <a:gd name="connsiteY6" fmla="*/ 6350 h 755650"/>
                  <a:gd name="connsiteX7" fmla="*/ 31750 w 546100"/>
                  <a:gd name="connsiteY7" fmla="*/ 19050 h 755650"/>
                  <a:gd name="connsiteX8" fmla="*/ 25400 w 546100"/>
                  <a:gd name="connsiteY8" fmla="*/ 44450 h 755650"/>
                  <a:gd name="connsiteX9" fmla="*/ 12700 w 546100"/>
                  <a:gd name="connsiteY9" fmla="*/ 69850 h 755650"/>
                  <a:gd name="connsiteX10" fmla="*/ 0 w 546100"/>
                  <a:gd name="connsiteY10" fmla="*/ 120650 h 755650"/>
                  <a:gd name="connsiteX11" fmla="*/ 12700 w 546100"/>
                  <a:gd name="connsiteY11" fmla="*/ 215900 h 755650"/>
                  <a:gd name="connsiteX12" fmla="*/ 31750 w 546100"/>
                  <a:gd name="connsiteY12" fmla="*/ 241300 h 755650"/>
                  <a:gd name="connsiteX13" fmla="*/ 146050 w 546100"/>
                  <a:gd name="connsiteY13" fmla="*/ 311150 h 755650"/>
                  <a:gd name="connsiteX14" fmla="*/ 196850 w 546100"/>
                  <a:gd name="connsiteY14" fmla="*/ 336550 h 755650"/>
                  <a:gd name="connsiteX15" fmla="*/ 215900 w 546100"/>
                  <a:gd name="connsiteY15" fmla="*/ 355600 h 755650"/>
                  <a:gd name="connsiteX16" fmla="*/ 247650 w 546100"/>
                  <a:gd name="connsiteY16" fmla="*/ 374650 h 755650"/>
                  <a:gd name="connsiteX17" fmla="*/ 285750 w 546100"/>
                  <a:gd name="connsiteY17" fmla="*/ 431800 h 755650"/>
                  <a:gd name="connsiteX18" fmla="*/ 311150 w 546100"/>
                  <a:gd name="connsiteY18" fmla="*/ 501650 h 755650"/>
                  <a:gd name="connsiteX19" fmla="*/ 323850 w 546100"/>
                  <a:gd name="connsiteY19" fmla="*/ 565150 h 755650"/>
                  <a:gd name="connsiteX20" fmla="*/ 336550 w 546100"/>
                  <a:gd name="connsiteY20" fmla="*/ 635000 h 755650"/>
                  <a:gd name="connsiteX21" fmla="*/ 349250 w 546100"/>
                  <a:gd name="connsiteY21" fmla="*/ 660400 h 755650"/>
                  <a:gd name="connsiteX22" fmla="*/ 368300 w 546100"/>
                  <a:gd name="connsiteY22" fmla="*/ 704850 h 755650"/>
                  <a:gd name="connsiteX23" fmla="*/ 393700 w 546100"/>
                  <a:gd name="connsiteY23" fmla="*/ 736600 h 755650"/>
                  <a:gd name="connsiteX24" fmla="*/ 406400 w 546100"/>
                  <a:gd name="connsiteY24" fmla="*/ 755650 h 755650"/>
                  <a:gd name="connsiteX25" fmla="*/ 457200 w 546100"/>
                  <a:gd name="connsiteY25" fmla="*/ 730250 h 755650"/>
                  <a:gd name="connsiteX26" fmla="*/ 527050 w 546100"/>
                  <a:gd name="connsiteY26" fmla="*/ 628650 h 755650"/>
                  <a:gd name="connsiteX27" fmla="*/ 539750 w 546100"/>
                  <a:gd name="connsiteY27" fmla="*/ 539750 h 755650"/>
                  <a:gd name="connsiteX28" fmla="*/ 546100 w 546100"/>
                  <a:gd name="connsiteY28" fmla="*/ 495300 h 755650"/>
                  <a:gd name="connsiteX29" fmla="*/ 539750 w 546100"/>
                  <a:gd name="connsiteY29" fmla="*/ 381000 h 755650"/>
                  <a:gd name="connsiteX30" fmla="*/ 533400 w 546100"/>
                  <a:gd name="connsiteY30" fmla="*/ 336550 h 755650"/>
                  <a:gd name="connsiteX31" fmla="*/ 514350 w 546100"/>
                  <a:gd name="connsiteY31" fmla="*/ 298450 h 755650"/>
                  <a:gd name="connsiteX32" fmla="*/ 501650 w 546100"/>
                  <a:gd name="connsiteY32" fmla="*/ 266700 h 755650"/>
                  <a:gd name="connsiteX33" fmla="*/ 482600 w 546100"/>
                  <a:gd name="connsiteY33" fmla="*/ 247650 h 755650"/>
                  <a:gd name="connsiteX34" fmla="*/ 463550 w 546100"/>
                  <a:gd name="connsiteY34" fmla="*/ 222250 h 755650"/>
                  <a:gd name="connsiteX35" fmla="*/ 431800 w 546100"/>
                  <a:gd name="connsiteY35" fmla="*/ 177800 h 755650"/>
                  <a:gd name="connsiteX36" fmla="*/ 412750 w 546100"/>
                  <a:gd name="connsiteY36" fmla="*/ 171450 h 755650"/>
                  <a:gd name="connsiteX37" fmla="*/ 406400 w 546100"/>
                  <a:gd name="connsiteY37" fmla="*/ 152400 h 755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546100" h="755650">
                    <a:moveTo>
                      <a:pt x="406400" y="152400"/>
                    </a:moveTo>
                    <a:cubicBezTo>
                      <a:pt x="387350" y="132292"/>
                      <a:pt x="331427" y="69644"/>
                      <a:pt x="298450" y="50800"/>
                    </a:cubicBezTo>
                    <a:cubicBezTo>
                      <a:pt x="292638" y="47479"/>
                      <a:pt x="285387" y="47443"/>
                      <a:pt x="279400" y="44450"/>
                    </a:cubicBezTo>
                    <a:cubicBezTo>
                      <a:pt x="268361" y="38930"/>
                      <a:pt x="259170" y="29831"/>
                      <a:pt x="247650" y="25400"/>
                    </a:cubicBezTo>
                    <a:cubicBezTo>
                      <a:pt x="231359" y="19134"/>
                      <a:pt x="213533" y="17833"/>
                      <a:pt x="196850" y="12700"/>
                    </a:cubicBezTo>
                    <a:cubicBezTo>
                      <a:pt x="185955" y="9348"/>
                      <a:pt x="175683" y="4233"/>
                      <a:pt x="165100" y="0"/>
                    </a:cubicBezTo>
                    <a:cubicBezTo>
                      <a:pt x="127000" y="2117"/>
                      <a:pt x="88575" y="954"/>
                      <a:pt x="50800" y="6350"/>
                    </a:cubicBezTo>
                    <a:cubicBezTo>
                      <a:pt x="43245" y="7429"/>
                      <a:pt x="35983" y="12700"/>
                      <a:pt x="31750" y="19050"/>
                    </a:cubicBezTo>
                    <a:cubicBezTo>
                      <a:pt x="26909" y="26312"/>
                      <a:pt x="28464" y="36278"/>
                      <a:pt x="25400" y="44450"/>
                    </a:cubicBezTo>
                    <a:cubicBezTo>
                      <a:pt x="22076" y="53313"/>
                      <a:pt x="15693" y="60870"/>
                      <a:pt x="12700" y="69850"/>
                    </a:cubicBezTo>
                    <a:cubicBezTo>
                      <a:pt x="7180" y="86409"/>
                      <a:pt x="0" y="120650"/>
                      <a:pt x="0" y="120650"/>
                    </a:cubicBezTo>
                    <a:cubicBezTo>
                      <a:pt x="4233" y="152400"/>
                      <a:pt x="4548" y="184924"/>
                      <a:pt x="12700" y="215900"/>
                    </a:cubicBezTo>
                    <a:cubicBezTo>
                      <a:pt x="15393" y="226135"/>
                      <a:pt x="23486" y="234689"/>
                      <a:pt x="31750" y="241300"/>
                    </a:cubicBezTo>
                    <a:cubicBezTo>
                      <a:pt x="103714" y="298872"/>
                      <a:pt x="88111" y="278962"/>
                      <a:pt x="146050" y="311150"/>
                    </a:cubicBezTo>
                    <a:cubicBezTo>
                      <a:pt x="194966" y="338325"/>
                      <a:pt x="127573" y="308839"/>
                      <a:pt x="196850" y="336550"/>
                    </a:cubicBezTo>
                    <a:cubicBezTo>
                      <a:pt x="203200" y="342900"/>
                      <a:pt x="208716" y="350212"/>
                      <a:pt x="215900" y="355600"/>
                    </a:cubicBezTo>
                    <a:cubicBezTo>
                      <a:pt x="225774" y="363005"/>
                      <a:pt x="239310" y="365552"/>
                      <a:pt x="247650" y="374650"/>
                    </a:cubicBezTo>
                    <a:cubicBezTo>
                      <a:pt x="263121" y="391527"/>
                      <a:pt x="277247" y="410542"/>
                      <a:pt x="285750" y="431800"/>
                    </a:cubicBezTo>
                    <a:cubicBezTo>
                      <a:pt x="294167" y="452841"/>
                      <a:pt x="305715" y="479911"/>
                      <a:pt x="311150" y="501650"/>
                    </a:cubicBezTo>
                    <a:cubicBezTo>
                      <a:pt x="316385" y="522591"/>
                      <a:pt x="319811" y="543945"/>
                      <a:pt x="323850" y="565150"/>
                    </a:cubicBezTo>
                    <a:cubicBezTo>
                      <a:pt x="328278" y="588397"/>
                      <a:pt x="325967" y="613833"/>
                      <a:pt x="336550" y="635000"/>
                    </a:cubicBezTo>
                    <a:cubicBezTo>
                      <a:pt x="340783" y="643467"/>
                      <a:pt x="345333" y="651782"/>
                      <a:pt x="349250" y="660400"/>
                    </a:cubicBezTo>
                    <a:cubicBezTo>
                      <a:pt x="355921" y="675075"/>
                      <a:pt x="360178" y="690926"/>
                      <a:pt x="368300" y="704850"/>
                    </a:cubicBezTo>
                    <a:cubicBezTo>
                      <a:pt x="375129" y="716557"/>
                      <a:pt x="385568" y="725757"/>
                      <a:pt x="393700" y="736600"/>
                    </a:cubicBezTo>
                    <a:cubicBezTo>
                      <a:pt x="398279" y="742705"/>
                      <a:pt x="402167" y="749300"/>
                      <a:pt x="406400" y="755650"/>
                    </a:cubicBezTo>
                    <a:cubicBezTo>
                      <a:pt x="423333" y="747183"/>
                      <a:pt x="442952" y="742717"/>
                      <a:pt x="457200" y="730250"/>
                    </a:cubicBezTo>
                    <a:cubicBezTo>
                      <a:pt x="496980" y="695442"/>
                      <a:pt x="506296" y="670157"/>
                      <a:pt x="527050" y="628650"/>
                    </a:cubicBezTo>
                    <a:lnTo>
                      <a:pt x="539750" y="539750"/>
                    </a:lnTo>
                    <a:lnTo>
                      <a:pt x="546100" y="495300"/>
                    </a:lnTo>
                    <a:cubicBezTo>
                      <a:pt x="543983" y="457200"/>
                      <a:pt x="542793" y="419037"/>
                      <a:pt x="539750" y="381000"/>
                    </a:cubicBezTo>
                    <a:cubicBezTo>
                      <a:pt x="538556" y="366081"/>
                      <a:pt x="537802" y="350855"/>
                      <a:pt x="533400" y="336550"/>
                    </a:cubicBezTo>
                    <a:cubicBezTo>
                      <a:pt x="529224" y="322979"/>
                      <a:pt x="520226" y="311376"/>
                      <a:pt x="514350" y="298450"/>
                    </a:cubicBezTo>
                    <a:cubicBezTo>
                      <a:pt x="509633" y="288073"/>
                      <a:pt x="507691" y="276366"/>
                      <a:pt x="501650" y="266700"/>
                    </a:cubicBezTo>
                    <a:cubicBezTo>
                      <a:pt x="496890" y="259085"/>
                      <a:pt x="488444" y="254468"/>
                      <a:pt x="482600" y="247650"/>
                    </a:cubicBezTo>
                    <a:cubicBezTo>
                      <a:pt x="475712" y="239615"/>
                      <a:pt x="469701" y="230862"/>
                      <a:pt x="463550" y="222250"/>
                    </a:cubicBezTo>
                    <a:cubicBezTo>
                      <a:pt x="456737" y="212712"/>
                      <a:pt x="439124" y="183904"/>
                      <a:pt x="431800" y="177800"/>
                    </a:cubicBezTo>
                    <a:cubicBezTo>
                      <a:pt x="426658" y="173515"/>
                      <a:pt x="418737" y="174443"/>
                      <a:pt x="412750" y="171450"/>
                    </a:cubicBezTo>
                    <a:cubicBezTo>
                      <a:pt x="398390" y="164270"/>
                      <a:pt x="425450" y="172508"/>
                      <a:pt x="406400" y="152400"/>
                    </a:cubicBezTo>
                    <a:close/>
                  </a:path>
                </a:pathLst>
              </a:custGeom>
              <a:noFill/>
              <a:ln>
                <a:solidFill>
                  <a:srgbClr val="008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EDEF7678-E24C-4398-AD38-B5816ECCA546}"/>
                  </a:ext>
                </a:extLst>
              </p:cNvPr>
              <p:cNvSpPr/>
              <p:nvPr/>
            </p:nvSpPr>
            <p:spPr>
              <a:xfrm>
                <a:off x="5078668" y="1339850"/>
                <a:ext cx="2134932" cy="2940050"/>
              </a:xfrm>
              <a:custGeom>
                <a:avLst/>
                <a:gdLst>
                  <a:gd name="connsiteX0" fmla="*/ 7682 w 2134932"/>
                  <a:gd name="connsiteY0" fmla="*/ 1701800 h 2940050"/>
                  <a:gd name="connsiteX1" fmla="*/ 26732 w 2134932"/>
                  <a:gd name="connsiteY1" fmla="*/ 1835150 h 2940050"/>
                  <a:gd name="connsiteX2" fmla="*/ 58482 w 2134932"/>
                  <a:gd name="connsiteY2" fmla="*/ 1866900 h 2940050"/>
                  <a:gd name="connsiteX3" fmla="*/ 90232 w 2134932"/>
                  <a:gd name="connsiteY3" fmla="*/ 1905000 h 2940050"/>
                  <a:gd name="connsiteX4" fmla="*/ 185482 w 2134932"/>
                  <a:gd name="connsiteY4" fmla="*/ 1987550 h 2940050"/>
                  <a:gd name="connsiteX5" fmla="*/ 261682 w 2134932"/>
                  <a:gd name="connsiteY5" fmla="*/ 2051050 h 2940050"/>
                  <a:gd name="connsiteX6" fmla="*/ 318832 w 2134932"/>
                  <a:gd name="connsiteY6" fmla="*/ 2082800 h 2940050"/>
                  <a:gd name="connsiteX7" fmla="*/ 407732 w 2134932"/>
                  <a:gd name="connsiteY7" fmla="*/ 2133600 h 2940050"/>
                  <a:gd name="connsiteX8" fmla="*/ 433132 w 2134932"/>
                  <a:gd name="connsiteY8" fmla="*/ 2159000 h 2940050"/>
                  <a:gd name="connsiteX9" fmla="*/ 496632 w 2134932"/>
                  <a:gd name="connsiteY9" fmla="*/ 2209800 h 2940050"/>
                  <a:gd name="connsiteX10" fmla="*/ 547432 w 2134932"/>
                  <a:gd name="connsiteY10" fmla="*/ 2292350 h 2940050"/>
                  <a:gd name="connsiteX11" fmla="*/ 553782 w 2134932"/>
                  <a:gd name="connsiteY11" fmla="*/ 2368550 h 2940050"/>
                  <a:gd name="connsiteX12" fmla="*/ 560132 w 2134932"/>
                  <a:gd name="connsiteY12" fmla="*/ 2622550 h 2940050"/>
                  <a:gd name="connsiteX13" fmla="*/ 566482 w 2134932"/>
                  <a:gd name="connsiteY13" fmla="*/ 2692400 h 2940050"/>
                  <a:gd name="connsiteX14" fmla="*/ 579182 w 2134932"/>
                  <a:gd name="connsiteY14" fmla="*/ 2736850 h 2940050"/>
                  <a:gd name="connsiteX15" fmla="*/ 623632 w 2134932"/>
                  <a:gd name="connsiteY15" fmla="*/ 2844800 h 2940050"/>
                  <a:gd name="connsiteX16" fmla="*/ 661732 w 2134932"/>
                  <a:gd name="connsiteY16" fmla="*/ 2895600 h 2940050"/>
                  <a:gd name="connsiteX17" fmla="*/ 680782 w 2134932"/>
                  <a:gd name="connsiteY17" fmla="*/ 2914650 h 2940050"/>
                  <a:gd name="connsiteX18" fmla="*/ 693482 w 2134932"/>
                  <a:gd name="connsiteY18" fmla="*/ 2933700 h 2940050"/>
                  <a:gd name="connsiteX19" fmla="*/ 731582 w 2134932"/>
                  <a:gd name="connsiteY19" fmla="*/ 2940050 h 2940050"/>
                  <a:gd name="connsiteX20" fmla="*/ 826832 w 2134932"/>
                  <a:gd name="connsiteY20" fmla="*/ 2927350 h 2940050"/>
                  <a:gd name="connsiteX21" fmla="*/ 852232 w 2134932"/>
                  <a:gd name="connsiteY21" fmla="*/ 2921000 h 2940050"/>
                  <a:gd name="connsiteX22" fmla="*/ 909382 w 2134932"/>
                  <a:gd name="connsiteY22" fmla="*/ 2889250 h 2940050"/>
                  <a:gd name="connsiteX23" fmla="*/ 960182 w 2134932"/>
                  <a:gd name="connsiteY23" fmla="*/ 2838450 h 2940050"/>
                  <a:gd name="connsiteX24" fmla="*/ 991932 w 2134932"/>
                  <a:gd name="connsiteY24" fmla="*/ 2806700 h 2940050"/>
                  <a:gd name="connsiteX25" fmla="*/ 1042732 w 2134932"/>
                  <a:gd name="connsiteY25" fmla="*/ 2743200 h 2940050"/>
                  <a:gd name="connsiteX26" fmla="*/ 1061782 w 2134932"/>
                  <a:gd name="connsiteY26" fmla="*/ 2724150 h 2940050"/>
                  <a:gd name="connsiteX27" fmla="*/ 1074482 w 2134932"/>
                  <a:gd name="connsiteY27" fmla="*/ 2698750 h 2940050"/>
                  <a:gd name="connsiteX28" fmla="*/ 1112582 w 2134932"/>
                  <a:gd name="connsiteY28" fmla="*/ 2647950 h 2940050"/>
                  <a:gd name="connsiteX29" fmla="*/ 1137982 w 2134932"/>
                  <a:gd name="connsiteY29" fmla="*/ 2597150 h 2940050"/>
                  <a:gd name="connsiteX30" fmla="*/ 1150682 w 2134932"/>
                  <a:gd name="connsiteY30" fmla="*/ 2578100 h 2940050"/>
                  <a:gd name="connsiteX31" fmla="*/ 1195132 w 2134932"/>
                  <a:gd name="connsiteY31" fmla="*/ 2476500 h 2940050"/>
                  <a:gd name="connsiteX32" fmla="*/ 1220532 w 2134932"/>
                  <a:gd name="connsiteY32" fmla="*/ 2438400 h 2940050"/>
                  <a:gd name="connsiteX33" fmla="*/ 1264982 w 2134932"/>
                  <a:gd name="connsiteY33" fmla="*/ 2349500 h 2940050"/>
                  <a:gd name="connsiteX34" fmla="*/ 1315782 w 2134932"/>
                  <a:gd name="connsiteY34" fmla="*/ 2286000 h 2940050"/>
                  <a:gd name="connsiteX35" fmla="*/ 1347532 w 2134932"/>
                  <a:gd name="connsiteY35" fmla="*/ 2247900 h 2940050"/>
                  <a:gd name="connsiteX36" fmla="*/ 1385632 w 2134932"/>
                  <a:gd name="connsiteY36" fmla="*/ 2209800 h 2940050"/>
                  <a:gd name="connsiteX37" fmla="*/ 1468182 w 2134932"/>
                  <a:gd name="connsiteY37" fmla="*/ 2101850 h 2940050"/>
                  <a:gd name="connsiteX38" fmla="*/ 1506282 w 2134932"/>
                  <a:gd name="connsiteY38" fmla="*/ 2057400 h 2940050"/>
                  <a:gd name="connsiteX39" fmla="*/ 1569782 w 2134932"/>
                  <a:gd name="connsiteY39" fmla="*/ 1974850 h 2940050"/>
                  <a:gd name="connsiteX40" fmla="*/ 1626932 w 2134932"/>
                  <a:gd name="connsiteY40" fmla="*/ 1866900 h 2940050"/>
                  <a:gd name="connsiteX41" fmla="*/ 1652332 w 2134932"/>
                  <a:gd name="connsiteY41" fmla="*/ 1822450 h 2940050"/>
                  <a:gd name="connsiteX42" fmla="*/ 1684082 w 2134932"/>
                  <a:gd name="connsiteY42" fmla="*/ 1733550 h 2940050"/>
                  <a:gd name="connsiteX43" fmla="*/ 1696782 w 2134932"/>
                  <a:gd name="connsiteY43" fmla="*/ 1689100 h 2940050"/>
                  <a:gd name="connsiteX44" fmla="*/ 1709482 w 2134932"/>
                  <a:gd name="connsiteY44" fmla="*/ 1663700 h 2940050"/>
                  <a:gd name="connsiteX45" fmla="*/ 1715832 w 2134932"/>
                  <a:gd name="connsiteY45" fmla="*/ 1638300 h 2940050"/>
                  <a:gd name="connsiteX46" fmla="*/ 1728532 w 2134932"/>
                  <a:gd name="connsiteY46" fmla="*/ 1600200 h 2940050"/>
                  <a:gd name="connsiteX47" fmla="*/ 1734882 w 2134932"/>
                  <a:gd name="connsiteY47" fmla="*/ 1574800 h 2940050"/>
                  <a:gd name="connsiteX48" fmla="*/ 1747582 w 2134932"/>
                  <a:gd name="connsiteY48" fmla="*/ 1555750 h 2940050"/>
                  <a:gd name="connsiteX49" fmla="*/ 1753932 w 2134932"/>
                  <a:gd name="connsiteY49" fmla="*/ 1524000 h 2940050"/>
                  <a:gd name="connsiteX50" fmla="*/ 1772982 w 2134932"/>
                  <a:gd name="connsiteY50" fmla="*/ 1454150 h 2940050"/>
                  <a:gd name="connsiteX51" fmla="*/ 1798382 w 2134932"/>
                  <a:gd name="connsiteY51" fmla="*/ 1346200 h 2940050"/>
                  <a:gd name="connsiteX52" fmla="*/ 1804732 w 2134932"/>
                  <a:gd name="connsiteY52" fmla="*/ 1301750 h 2940050"/>
                  <a:gd name="connsiteX53" fmla="*/ 1811082 w 2134932"/>
                  <a:gd name="connsiteY53" fmla="*/ 1270000 h 2940050"/>
                  <a:gd name="connsiteX54" fmla="*/ 1817432 w 2134932"/>
                  <a:gd name="connsiteY54" fmla="*/ 1028700 h 2940050"/>
                  <a:gd name="connsiteX55" fmla="*/ 1823782 w 2134932"/>
                  <a:gd name="connsiteY55" fmla="*/ 984250 h 2940050"/>
                  <a:gd name="connsiteX56" fmla="*/ 1849182 w 2134932"/>
                  <a:gd name="connsiteY56" fmla="*/ 819150 h 2940050"/>
                  <a:gd name="connsiteX57" fmla="*/ 1861882 w 2134932"/>
                  <a:gd name="connsiteY57" fmla="*/ 781050 h 2940050"/>
                  <a:gd name="connsiteX58" fmla="*/ 1893632 w 2134932"/>
                  <a:gd name="connsiteY58" fmla="*/ 736600 h 2940050"/>
                  <a:gd name="connsiteX59" fmla="*/ 1906332 w 2134932"/>
                  <a:gd name="connsiteY59" fmla="*/ 711200 h 2940050"/>
                  <a:gd name="connsiteX60" fmla="*/ 1931732 w 2134932"/>
                  <a:gd name="connsiteY60" fmla="*/ 679450 h 2940050"/>
                  <a:gd name="connsiteX61" fmla="*/ 1950782 w 2134932"/>
                  <a:gd name="connsiteY61" fmla="*/ 660400 h 2940050"/>
                  <a:gd name="connsiteX62" fmla="*/ 1982532 w 2134932"/>
                  <a:gd name="connsiteY62" fmla="*/ 615950 h 2940050"/>
                  <a:gd name="connsiteX63" fmla="*/ 2020632 w 2134932"/>
                  <a:gd name="connsiteY63" fmla="*/ 558800 h 2940050"/>
                  <a:gd name="connsiteX64" fmla="*/ 2039682 w 2134932"/>
                  <a:gd name="connsiteY64" fmla="*/ 520700 h 2940050"/>
                  <a:gd name="connsiteX65" fmla="*/ 2090482 w 2134932"/>
                  <a:gd name="connsiteY65" fmla="*/ 425450 h 2940050"/>
                  <a:gd name="connsiteX66" fmla="*/ 2109532 w 2134932"/>
                  <a:gd name="connsiteY66" fmla="*/ 387350 h 2940050"/>
                  <a:gd name="connsiteX67" fmla="*/ 2134932 w 2134932"/>
                  <a:gd name="connsiteY67" fmla="*/ 311150 h 2940050"/>
                  <a:gd name="connsiteX68" fmla="*/ 2122232 w 2134932"/>
                  <a:gd name="connsiteY68" fmla="*/ 120650 h 2940050"/>
                  <a:gd name="connsiteX69" fmla="*/ 2033332 w 2134932"/>
                  <a:gd name="connsiteY69" fmla="*/ 31750 h 2940050"/>
                  <a:gd name="connsiteX70" fmla="*/ 1982532 w 2134932"/>
                  <a:gd name="connsiteY70" fmla="*/ 12700 h 2940050"/>
                  <a:gd name="connsiteX71" fmla="*/ 1912682 w 2134932"/>
                  <a:gd name="connsiteY71" fmla="*/ 0 h 2940050"/>
                  <a:gd name="connsiteX72" fmla="*/ 1722182 w 2134932"/>
                  <a:gd name="connsiteY72" fmla="*/ 12700 h 2940050"/>
                  <a:gd name="connsiteX73" fmla="*/ 1677732 w 2134932"/>
                  <a:gd name="connsiteY73" fmla="*/ 25400 h 2940050"/>
                  <a:gd name="connsiteX74" fmla="*/ 1633282 w 2134932"/>
                  <a:gd name="connsiteY74" fmla="*/ 31750 h 2940050"/>
                  <a:gd name="connsiteX75" fmla="*/ 1595182 w 2134932"/>
                  <a:gd name="connsiteY75" fmla="*/ 50800 h 2940050"/>
                  <a:gd name="connsiteX76" fmla="*/ 1518982 w 2134932"/>
                  <a:gd name="connsiteY76" fmla="*/ 82550 h 2940050"/>
                  <a:gd name="connsiteX77" fmla="*/ 1461832 w 2134932"/>
                  <a:gd name="connsiteY77" fmla="*/ 133350 h 2940050"/>
                  <a:gd name="connsiteX78" fmla="*/ 1442782 w 2134932"/>
                  <a:gd name="connsiteY78" fmla="*/ 165100 h 2940050"/>
                  <a:gd name="connsiteX79" fmla="*/ 1411032 w 2134932"/>
                  <a:gd name="connsiteY79" fmla="*/ 190500 h 2940050"/>
                  <a:gd name="connsiteX80" fmla="*/ 1391982 w 2134932"/>
                  <a:gd name="connsiteY80" fmla="*/ 228600 h 2940050"/>
                  <a:gd name="connsiteX81" fmla="*/ 1341182 w 2134932"/>
                  <a:gd name="connsiteY81" fmla="*/ 292100 h 2940050"/>
                  <a:gd name="connsiteX82" fmla="*/ 1315782 w 2134932"/>
                  <a:gd name="connsiteY82" fmla="*/ 323850 h 2940050"/>
                  <a:gd name="connsiteX83" fmla="*/ 1290382 w 2134932"/>
                  <a:gd name="connsiteY83" fmla="*/ 355600 h 2940050"/>
                  <a:gd name="connsiteX84" fmla="*/ 1233232 w 2134932"/>
                  <a:gd name="connsiteY84" fmla="*/ 425450 h 2940050"/>
                  <a:gd name="connsiteX85" fmla="*/ 1214182 w 2134932"/>
                  <a:gd name="connsiteY85" fmla="*/ 450850 h 2940050"/>
                  <a:gd name="connsiteX86" fmla="*/ 1099882 w 2134932"/>
                  <a:gd name="connsiteY86" fmla="*/ 488950 h 2940050"/>
                  <a:gd name="connsiteX87" fmla="*/ 960182 w 2134932"/>
                  <a:gd name="connsiteY87" fmla="*/ 482600 h 2940050"/>
                  <a:gd name="connsiteX88" fmla="*/ 941132 w 2134932"/>
                  <a:gd name="connsiteY88" fmla="*/ 463550 h 2940050"/>
                  <a:gd name="connsiteX89" fmla="*/ 915732 w 2134932"/>
                  <a:gd name="connsiteY89" fmla="*/ 450850 h 2940050"/>
                  <a:gd name="connsiteX90" fmla="*/ 903032 w 2134932"/>
                  <a:gd name="connsiteY90" fmla="*/ 425450 h 2940050"/>
                  <a:gd name="connsiteX91" fmla="*/ 883982 w 2134932"/>
                  <a:gd name="connsiteY91" fmla="*/ 400050 h 2940050"/>
                  <a:gd name="connsiteX92" fmla="*/ 871282 w 2134932"/>
                  <a:gd name="connsiteY92" fmla="*/ 355600 h 2940050"/>
                  <a:gd name="connsiteX93" fmla="*/ 845882 w 2134932"/>
                  <a:gd name="connsiteY93" fmla="*/ 292100 h 2940050"/>
                  <a:gd name="connsiteX94" fmla="*/ 833182 w 2134932"/>
                  <a:gd name="connsiteY94" fmla="*/ 241300 h 2940050"/>
                  <a:gd name="connsiteX95" fmla="*/ 826832 w 2134932"/>
                  <a:gd name="connsiteY95" fmla="*/ 222250 h 2940050"/>
                  <a:gd name="connsiteX96" fmla="*/ 814132 w 2134932"/>
                  <a:gd name="connsiteY96" fmla="*/ 177800 h 2940050"/>
                  <a:gd name="connsiteX97" fmla="*/ 795082 w 2134932"/>
                  <a:gd name="connsiteY97" fmla="*/ 152400 h 2940050"/>
                  <a:gd name="connsiteX98" fmla="*/ 788732 w 2134932"/>
                  <a:gd name="connsiteY98" fmla="*/ 133350 h 2940050"/>
                  <a:gd name="connsiteX99" fmla="*/ 750632 w 2134932"/>
                  <a:gd name="connsiteY99" fmla="*/ 95250 h 2940050"/>
                  <a:gd name="connsiteX100" fmla="*/ 604582 w 2134932"/>
                  <a:gd name="connsiteY100" fmla="*/ 107950 h 2940050"/>
                  <a:gd name="connsiteX101" fmla="*/ 579182 w 2134932"/>
                  <a:gd name="connsiteY101" fmla="*/ 127000 h 2940050"/>
                  <a:gd name="connsiteX102" fmla="*/ 541082 w 2134932"/>
                  <a:gd name="connsiteY102" fmla="*/ 139700 h 2940050"/>
                  <a:gd name="connsiteX103" fmla="*/ 509332 w 2134932"/>
                  <a:gd name="connsiteY103" fmla="*/ 165100 h 2940050"/>
                  <a:gd name="connsiteX104" fmla="*/ 420432 w 2134932"/>
                  <a:gd name="connsiteY104" fmla="*/ 254000 h 2940050"/>
                  <a:gd name="connsiteX105" fmla="*/ 382332 w 2134932"/>
                  <a:gd name="connsiteY105" fmla="*/ 330200 h 2940050"/>
                  <a:gd name="connsiteX106" fmla="*/ 363282 w 2134932"/>
                  <a:gd name="connsiteY106" fmla="*/ 368300 h 2940050"/>
                  <a:gd name="connsiteX107" fmla="*/ 344232 w 2134932"/>
                  <a:gd name="connsiteY107" fmla="*/ 419100 h 2940050"/>
                  <a:gd name="connsiteX108" fmla="*/ 312482 w 2134932"/>
                  <a:gd name="connsiteY108" fmla="*/ 501650 h 2940050"/>
                  <a:gd name="connsiteX109" fmla="*/ 293432 w 2134932"/>
                  <a:gd name="connsiteY109" fmla="*/ 539750 h 2940050"/>
                  <a:gd name="connsiteX110" fmla="*/ 280732 w 2134932"/>
                  <a:gd name="connsiteY110" fmla="*/ 577850 h 2940050"/>
                  <a:gd name="connsiteX111" fmla="*/ 255332 w 2134932"/>
                  <a:gd name="connsiteY111" fmla="*/ 628650 h 2940050"/>
                  <a:gd name="connsiteX112" fmla="*/ 242632 w 2134932"/>
                  <a:gd name="connsiteY112" fmla="*/ 673100 h 2940050"/>
                  <a:gd name="connsiteX113" fmla="*/ 223582 w 2134932"/>
                  <a:gd name="connsiteY113" fmla="*/ 723900 h 2940050"/>
                  <a:gd name="connsiteX114" fmla="*/ 191832 w 2134932"/>
                  <a:gd name="connsiteY114" fmla="*/ 844550 h 2940050"/>
                  <a:gd name="connsiteX115" fmla="*/ 198182 w 2134932"/>
                  <a:gd name="connsiteY115" fmla="*/ 958850 h 2940050"/>
                  <a:gd name="connsiteX116" fmla="*/ 217232 w 2134932"/>
                  <a:gd name="connsiteY116" fmla="*/ 1022350 h 2940050"/>
                  <a:gd name="connsiteX117" fmla="*/ 229932 w 2134932"/>
                  <a:gd name="connsiteY117" fmla="*/ 1079500 h 2940050"/>
                  <a:gd name="connsiteX118" fmla="*/ 242632 w 2134932"/>
                  <a:gd name="connsiteY118" fmla="*/ 1098550 h 2940050"/>
                  <a:gd name="connsiteX119" fmla="*/ 261682 w 2134932"/>
                  <a:gd name="connsiteY119" fmla="*/ 1162050 h 2940050"/>
                  <a:gd name="connsiteX120" fmla="*/ 268032 w 2134932"/>
                  <a:gd name="connsiteY120" fmla="*/ 1200150 h 2940050"/>
                  <a:gd name="connsiteX121" fmla="*/ 280732 w 2134932"/>
                  <a:gd name="connsiteY121" fmla="*/ 1244600 h 2940050"/>
                  <a:gd name="connsiteX122" fmla="*/ 293432 w 2134932"/>
                  <a:gd name="connsiteY122" fmla="*/ 1314450 h 2940050"/>
                  <a:gd name="connsiteX123" fmla="*/ 299782 w 2134932"/>
                  <a:gd name="connsiteY123" fmla="*/ 1339850 h 2940050"/>
                  <a:gd name="connsiteX124" fmla="*/ 293432 w 2134932"/>
                  <a:gd name="connsiteY124" fmla="*/ 1479550 h 2940050"/>
                  <a:gd name="connsiteX125" fmla="*/ 268032 w 2134932"/>
                  <a:gd name="connsiteY125" fmla="*/ 1524000 h 2940050"/>
                  <a:gd name="connsiteX126" fmla="*/ 242632 w 2134932"/>
                  <a:gd name="connsiteY126" fmla="*/ 1574800 h 2940050"/>
                  <a:gd name="connsiteX127" fmla="*/ 204532 w 2134932"/>
                  <a:gd name="connsiteY127" fmla="*/ 1612900 h 2940050"/>
                  <a:gd name="connsiteX128" fmla="*/ 191832 w 2134932"/>
                  <a:gd name="connsiteY128" fmla="*/ 1631950 h 2940050"/>
                  <a:gd name="connsiteX129" fmla="*/ 141032 w 2134932"/>
                  <a:gd name="connsiteY129" fmla="*/ 1657350 h 2940050"/>
                  <a:gd name="connsiteX130" fmla="*/ 121982 w 2134932"/>
                  <a:gd name="connsiteY130" fmla="*/ 1670050 h 2940050"/>
                  <a:gd name="connsiteX131" fmla="*/ 90232 w 2134932"/>
                  <a:gd name="connsiteY131" fmla="*/ 1676400 h 2940050"/>
                  <a:gd name="connsiteX132" fmla="*/ 7682 w 2134932"/>
                  <a:gd name="connsiteY132" fmla="*/ 1701800 h 2940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</a:cxnLst>
                <a:rect l="l" t="t" r="r" b="b"/>
                <a:pathLst>
                  <a:path w="2134932" h="2940050">
                    <a:moveTo>
                      <a:pt x="7682" y="1701800"/>
                    </a:moveTo>
                    <a:cubicBezTo>
                      <a:pt x="-2901" y="1728258"/>
                      <a:pt x="-7321" y="1759476"/>
                      <a:pt x="26732" y="1835150"/>
                    </a:cubicBezTo>
                    <a:cubicBezTo>
                      <a:pt x="32874" y="1848799"/>
                      <a:pt x="48414" y="1855825"/>
                      <a:pt x="58482" y="1866900"/>
                    </a:cubicBezTo>
                    <a:cubicBezTo>
                      <a:pt x="69602" y="1879132"/>
                      <a:pt x="78925" y="1892940"/>
                      <a:pt x="90232" y="1905000"/>
                    </a:cubicBezTo>
                    <a:cubicBezTo>
                      <a:pt x="222473" y="2046057"/>
                      <a:pt x="103319" y="1924720"/>
                      <a:pt x="185482" y="1987550"/>
                    </a:cubicBezTo>
                    <a:cubicBezTo>
                      <a:pt x="211746" y="2007634"/>
                      <a:pt x="232779" y="2034993"/>
                      <a:pt x="261682" y="2051050"/>
                    </a:cubicBezTo>
                    <a:cubicBezTo>
                      <a:pt x="280732" y="2061633"/>
                      <a:pt x="299572" y="2072604"/>
                      <a:pt x="318832" y="2082800"/>
                    </a:cubicBezTo>
                    <a:cubicBezTo>
                      <a:pt x="357376" y="2103206"/>
                      <a:pt x="374767" y="2107228"/>
                      <a:pt x="407732" y="2133600"/>
                    </a:cubicBezTo>
                    <a:cubicBezTo>
                      <a:pt x="417082" y="2141080"/>
                      <a:pt x="424041" y="2151208"/>
                      <a:pt x="433132" y="2159000"/>
                    </a:cubicBezTo>
                    <a:cubicBezTo>
                      <a:pt x="453713" y="2176641"/>
                      <a:pt x="480877" y="2187742"/>
                      <a:pt x="496632" y="2209800"/>
                    </a:cubicBezTo>
                    <a:cubicBezTo>
                      <a:pt x="536635" y="2265804"/>
                      <a:pt x="520239" y="2237964"/>
                      <a:pt x="547432" y="2292350"/>
                    </a:cubicBezTo>
                    <a:cubicBezTo>
                      <a:pt x="549549" y="2317750"/>
                      <a:pt x="552802" y="2343081"/>
                      <a:pt x="553782" y="2368550"/>
                    </a:cubicBezTo>
                    <a:cubicBezTo>
                      <a:pt x="557037" y="2453181"/>
                      <a:pt x="556813" y="2537922"/>
                      <a:pt x="560132" y="2622550"/>
                    </a:cubicBezTo>
                    <a:cubicBezTo>
                      <a:pt x="561048" y="2645911"/>
                      <a:pt x="562638" y="2669339"/>
                      <a:pt x="566482" y="2692400"/>
                    </a:cubicBezTo>
                    <a:cubicBezTo>
                      <a:pt x="569015" y="2707600"/>
                      <a:pt x="574542" y="2722156"/>
                      <a:pt x="579182" y="2736850"/>
                    </a:cubicBezTo>
                    <a:cubicBezTo>
                      <a:pt x="596461" y="2791567"/>
                      <a:pt x="596350" y="2805392"/>
                      <a:pt x="623632" y="2844800"/>
                    </a:cubicBezTo>
                    <a:cubicBezTo>
                      <a:pt x="635680" y="2862203"/>
                      <a:pt x="646765" y="2880633"/>
                      <a:pt x="661732" y="2895600"/>
                    </a:cubicBezTo>
                    <a:cubicBezTo>
                      <a:pt x="668082" y="2901950"/>
                      <a:pt x="675033" y="2907751"/>
                      <a:pt x="680782" y="2914650"/>
                    </a:cubicBezTo>
                    <a:cubicBezTo>
                      <a:pt x="685668" y="2920513"/>
                      <a:pt x="686656" y="2930287"/>
                      <a:pt x="693482" y="2933700"/>
                    </a:cubicBezTo>
                    <a:cubicBezTo>
                      <a:pt x="704998" y="2939458"/>
                      <a:pt x="718882" y="2937933"/>
                      <a:pt x="731582" y="2940050"/>
                    </a:cubicBezTo>
                    <a:cubicBezTo>
                      <a:pt x="763332" y="2935817"/>
                      <a:pt x="795193" y="2932346"/>
                      <a:pt x="826832" y="2927350"/>
                    </a:cubicBezTo>
                    <a:cubicBezTo>
                      <a:pt x="835452" y="2925989"/>
                      <a:pt x="844655" y="2925330"/>
                      <a:pt x="852232" y="2921000"/>
                    </a:cubicBezTo>
                    <a:cubicBezTo>
                      <a:pt x="932077" y="2875374"/>
                      <a:pt x="786246" y="2930295"/>
                      <a:pt x="909382" y="2889250"/>
                    </a:cubicBezTo>
                    <a:cubicBezTo>
                      <a:pt x="955239" y="2854857"/>
                      <a:pt x="915859" y="2887698"/>
                      <a:pt x="960182" y="2838450"/>
                    </a:cubicBezTo>
                    <a:cubicBezTo>
                      <a:pt x="970194" y="2827325"/>
                      <a:pt x="982130" y="2818010"/>
                      <a:pt x="991932" y="2806700"/>
                    </a:cubicBezTo>
                    <a:cubicBezTo>
                      <a:pt x="1009685" y="2786216"/>
                      <a:pt x="1023565" y="2762367"/>
                      <a:pt x="1042732" y="2743200"/>
                    </a:cubicBezTo>
                    <a:cubicBezTo>
                      <a:pt x="1049082" y="2736850"/>
                      <a:pt x="1056562" y="2731458"/>
                      <a:pt x="1061782" y="2724150"/>
                    </a:cubicBezTo>
                    <a:cubicBezTo>
                      <a:pt x="1067284" y="2716447"/>
                      <a:pt x="1069231" y="2706626"/>
                      <a:pt x="1074482" y="2698750"/>
                    </a:cubicBezTo>
                    <a:cubicBezTo>
                      <a:pt x="1086223" y="2681138"/>
                      <a:pt x="1101364" y="2665899"/>
                      <a:pt x="1112582" y="2647950"/>
                    </a:cubicBezTo>
                    <a:cubicBezTo>
                      <a:pt x="1122616" y="2631896"/>
                      <a:pt x="1127480" y="2612902"/>
                      <a:pt x="1137982" y="2597150"/>
                    </a:cubicBezTo>
                    <a:cubicBezTo>
                      <a:pt x="1142215" y="2590800"/>
                      <a:pt x="1147848" y="2585186"/>
                      <a:pt x="1150682" y="2578100"/>
                    </a:cubicBezTo>
                    <a:cubicBezTo>
                      <a:pt x="1191749" y="2475433"/>
                      <a:pt x="1155148" y="2529812"/>
                      <a:pt x="1195132" y="2476500"/>
                    </a:cubicBezTo>
                    <a:cubicBezTo>
                      <a:pt x="1213185" y="2422340"/>
                      <a:pt x="1184857" y="2497858"/>
                      <a:pt x="1220532" y="2438400"/>
                    </a:cubicBezTo>
                    <a:cubicBezTo>
                      <a:pt x="1272966" y="2351010"/>
                      <a:pt x="1203359" y="2436799"/>
                      <a:pt x="1264982" y="2349500"/>
                    </a:cubicBezTo>
                    <a:cubicBezTo>
                      <a:pt x="1280614" y="2327355"/>
                      <a:pt x="1298689" y="2307038"/>
                      <a:pt x="1315782" y="2286000"/>
                    </a:cubicBezTo>
                    <a:cubicBezTo>
                      <a:pt x="1326207" y="2273170"/>
                      <a:pt x="1335842" y="2259590"/>
                      <a:pt x="1347532" y="2247900"/>
                    </a:cubicBezTo>
                    <a:cubicBezTo>
                      <a:pt x="1360232" y="2235200"/>
                      <a:pt x="1373749" y="2223267"/>
                      <a:pt x="1385632" y="2209800"/>
                    </a:cubicBezTo>
                    <a:cubicBezTo>
                      <a:pt x="1516355" y="2061648"/>
                      <a:pt x="1393670" y="2198716"/>
                      <a:pt x="1468182" y="2101850"/>
                    </a:cubicBezTo>
                    <a:cubicBezTo>
                      <a:pt x="1480080" y="2086382"/>
                      <a:pt x="1494742" y="2073137"/>
                      <a:pt x="1506282" y="2057400"/>
                    </a:cubicBezTo>
                    <a:cubicBezTo>
                      <a:pt x="1571758" y="1968114"/>
                      <a:pt x="1504579" y="2040053"/>
                      <a:pt x="1569782" y="1974850"/>
                    </a:cubicBezTo>
                    <a:cubicBezTo>
                      <a:pt x="1593730" y="1914980"/>
                      <a:pt x="1575895" y="1955055"/>
                      <a:pt x="1626932" y="1866900"/>
                    </a:cubicBezTo>
                    <a:cubicBezTo>
                      <a:pt x="1635482" y="1852131"/>
                      <a:pt x="1647644" y="1838859"/>
                      <a:pt x="1652332" y="1822450"/>
                    </a:cubicBezTo>
                    <a:cubicBezTo>
                      <a:pt x="1685469" y="1706470"/>
                      <a:pt x="1642215" y="1850777"/>
                      <a:pt x="1684082" y="1733550"/>
                    </a:cubicBezTo>
                    <a:cubicBezTo>
                      <a:pt x="1689265" y="1719038"/>
                      <a:pt x="1691516" y="1703582"/>
                      <a:pt x="1696782" y="1689100"/>
                    </a:cubicBezTo>
                    <a:cubicBezTo>
                      <a:pt x="1700017" y="1680204"/>
                      <a:pt x="1706158" y="1672563"/>
                      <a:pt x="1709482" y="1663700"/>
                    </a:cubicBezTo>
                    <a:cubicBezTo>
                      <a:pt x="1712546" y="1655528"/>
                      <a:pt x="1713324" y="1646659"/>
                      <a:pt x="1715832" y="1638300"/>
                    </a:cubicBezTo>
                    <a:cubicBezTo>
                      <a:pt x="1719679" y="1625478"/>
                      <a:pt x="1725285" y="1613187"/>
                      <a:pt x="1728532" y="1600200"/>
                    </a:cubicBezTo>
                    <a:cubicBezTo>
                      <a:pt x="1730649" y="1591733"/>
                      <a:pt x="1731444" y="1582822"/>
                      <a:pt x="1734882" y="1574800"/>
                    </a:cubicBezTo>
                    <a:cubicBezTo>
                      <a:pt x="1737888" y="1567785"/>
                      <a:pt x="1743349" y="1562100"/>
                      <a:pt x="1747582" y="1555750"/>
                    </a:cubicBezTo>
                    <a:cubicBezTo>
                      <a:pt x="1749699" y="1545167"/>
                      <a:pt x="1751314" y="1534471"/>
                      <a:pt x="1753932" y="1524000"/>
                    </a:cubicBezTo>
                    <a:cubicBezTo>
                      <a:pt x="1754993" y="1519757"/>
                      <a:pt x="1770844" y="1466976"/>
                      <a:pt x="1772982" y="1454150"/>
                    </a:cubicBezTo>
                    <a:cubicBezTo>
                      <a:pt x="1787716" y="1365743"/>
                      <a:pt x="1767000" y="1440345"/>
                      <a:pt x="1798382" y="1346200"/>
                    </a:cubicBezTo>
                    <a:cubicBezTo>
                      <a:pt x="1800499" y="1331383"/>
                      <a:pt x="1802271" y="1316513"/>
                      <a:pt x="1804732" y="1301750"/>
                    </a:cubicBezTo>
                    <a:cubicBezTo>
                      <a:pt x="1806506" y="1291104"/>
                      <a:pt x="1810581" y="1280781"/>
                      <a:pt x="1811082" y="1270000"/>
                    </a:cubicBezTo>
                    <a:cubicBezTo>
                      <a:pt x="1814820" y="1189626"/>
                      <a:pt x="1813859" y="1109082"/>
                      <a:pt x="1817432" y="1028700"/>
                    </a:cubicBezTo>
                    <a:cubicBezTo>
                      <a:pt x="1818097" y="1013748"/>
                      <a:pt x="1822129" y="999126"/>
                      <a:pt x="1823782" y="984250"/>
                    </a:cubicBezTo>
                    <a:cubicBezTo>
                      <a:pt x="1830469" y="924070"/>
                      <a:pt x="1829141" y="879274"/>
                      <a:pt x="1849182" y="819150"/>
                    </a:cubicBezTo>
                    <a:cubicBezTo>
                      <a:pt x="1853415" y="806450"/>
                      <a:pt x="1856445" y="793283"/>
                      <a:pt x="1861882" y="781050"/>
                    </a:cubicBezTo>
                    <a:cubicBezTo>
                      <a:pt x="1866015" y="771750"/>
                      <a:pt x="1890024" y="742373"/>
                      <a:pt x="1893632" y="736600"/>
                    </a:cubicBezTo>
                    <a:cubicBezTo>
                      <a:pt x="1898649" y="728573"/>
                      <a:pt x="1901081" y="719076"/>
                      <a:pt x="1906332" y="711200"/>
                    </a:cubicBezTo>
                    <a:cubicBezTo>
                      <a:pt x="1913850" y="699923"/>
                      <a:pt x="1922807" y="689650"/>
                      <a:pt x="1931732" y="679450"/>
                    </a:cubicBezTo>
                    <a:cubicBezTo>
                      <a:pt x="1937646" y="672692"/>
                      <a:pt x="1945562" y="667708"/>
                      <a:pt x="1950782" y="660400"/>
                    </a:cubicBezTo>
                    <a:cubicBezTo>
                      <a:pt x="1992572" y="601894"/>
                      <a:pt x="1933001" y="665481"/>
                      <a:pt x="1982532" y="615950"/>
                    </a:cubicBezTo>
                    <a:cubicBezTo>
                      <a:pt x="2012420" y="541230"/>
                      <a:pt x="1973788" y="625720"/>
                      <a:pt x="2020632" y="558800"/>
                    </a:cubicBezTo>
                    <a:cubicBezTo>
                      <a:pt x="2028775" y="547168"/>
                      <a:pt x="2032240" y="532793"/>
                      <a:pt x="2039682" y="520700"/>
                    </a:cubicBezTo>
                    <a:cubicBezTo>
                      <a:pt x="2107423" y="410621"/>
                      <a:pt x="2039732" y="543867"/>
                      <a:pt x="2090482" y="425450"/>
                    </a:cubicBezTo>
                    <a:cubicBezTo>
                      <a:pt x="2096075" y="412399"/>
                      <a:pt x="2104386" y="400584"/>
                      <a:pt x="2109532" y="387350"/>
                    </a:cubicBezTo>
                    <a:cubicBezTo>
                      <a:pt x="2119236" y="362397"/>
                      <a:pt x="2134932" y="311150"/>
                      <a:pt x="2134932" y="311150"/>
                    </a:cubicBezTo>
                    <a:cubicBezTo>
                      <a:pt x="2130699" y="247650"/>
                      <a:pt x="2137667" y="182391"/>
                      <a:pt x="2122232" y="120650"/>
                    </a:cubicBezTo>
                    <a:cubicBezTo>
                      <a:pt x="2114432" y="89452"/>
                      <a:pt x="2064404" y="47286"/>
                      <a:pt x="2033332" y="31750"/>
                    </a:cubicBezTo>
                    <a:cubicBezTo>
                      <a:pt x="2017156" y="23662"/>
                      <a:pt x="2000021" y="17302"/>
                      <a:pt x="1982532" y="12700"/>
                    </a:cubicBezTo>
                    <a:cubicBezTo>
                      <a:pt x="1959646" y="6677"/>
                      <a:pt x="1935965" y="4233"/>
                      <a:pt x="1912682" y="0"/>
                    </a:cubicBezTo>
                    <a:cubicBezTo>
                      <a:pt x="1849182" y="4233"/>
                      <a:pt x="1785454" y="5860"/>
                      <a:pt x="1722182" y="12700"/>
                    </a:cubicBezTo>
                    <a:cubicBezTo>
                      <a:pt x="1706862" y="14356"/>
                      <a:pt x="1692800" y="22171"/>
                      <a:pt x="1677732" y="25400"/>
                    </a:cubicBezTo>
                    <a:cubicBezTo>
                      <a:pt x="1663097" y="28536"/>
                      <a:pt x="1648099" y="29633"/>
                      <a:pt x="1633282" y="31750"/>
                    </a:cubicBezTo>
                    <a:cubicBezTo>
                      <a:pt x="1620582" y="38100"/>
                      <a:pt x="1608289" y="45339"/>
                      <a:pt x="1595182" y="50800"/>
                    </a:cubicBezTo>
                    <a:cubicBezTo>
                      <a:pt x="1553353" y="68229"/>
                      <a:pt x="1558723" y="57260"/>
                      <a:pt x="1518982" y="82550"/>
                    </a:cubicBezTo>
                    <a:cubicBezTo>
                      <a:pt x="1505663" y="91026"/>
                      <a:pt x="1472273" y="119926"/>
                      <a:pt x="1461832" y="133350"/>
                    </a:cubicBezTo>
                    <a:cubicBezTo>
                      <a:pt x="1454255" y="143092"/>
                      <a:pt x="1450982" y="155875"/>
                      <a:pt x="1442782" y="165100"/>
                    </a:cubicBezTo>
                    <a:cubicBezTo>
                      <a:pt x="1433778" y="175230"/>
                      <a:pt x="1421615" y="182033"/>
                      <a:pt x="1411032" y="190500"/>
                    </a:cubicBezTo>
                    <a:cubicBezTo>
                      <a:pt x="1404682" y="203200"/>
                      <a:pt x="1400026" y="216899"/>
                      <a:pt x="1391982" y="228600"/>
                    </a:cubicBezTo>
                    <a:cubicBezTo>
                      <a:pt x="1376625" y="250937"/>
                      <a:pt x="1358115" y="270933"/>
                      <a:pt x="1341182" y="292100"/>
                    </a:cubicBezTo>
                    <a:lnTo>
                      <a:pt x="1315782" y="323850"/>
                    </a:lnTo>
                    <a:cubicBezTo>
                      <a:pt x="1307315" y="334433"/>
                      <a:pt x="1297355" y="343978"/>
                      <a:pt x="1290382" y="355600"/>
                    </a:cubicBezTo>
                    <a:cubicBezTo>
                      <a:pt x="1248838" y="424840"/>
                      <a:pt x="1275700" y="411294"/>
                      <a:pt x="1233232" y="425450"/>
                    </a:cubicBezTo>
                    <a:cubicBezTo>
                      <a:pt x="1226882" y="433917"/>
                      <a:pt x="1222884" y="444826"/>
                      <a:pt x="1214182" y="450850"/>
                    </a:cubicBezTo>
                    <a:cubicBezTo>
                      <a:pt x="1162118" y="486894"/>
                      <a:pt x="1154911" y="482071"/>
                      <a:pt x="1099882" y="488950"/>
                    </a:cubicBezTo>
                    <a:cubicBezTo>
                      <a:pt x="1053315" y="486833"/>
                      <a:pt x="1006211" y="489965"/>
                      <a:pt x="960182" y="482600"/>
                    </a:cubicBezTo>
                    <a:cubicBezTo>
                      <a:pt x="951315" y="481181"/>
                      <a:pt x="948440" y="468770"/>
                      <a:pt x="941132" y="463550"/>
                    </a:cubicBezTo>
                    <a:cubicBezTo>
                      <a:pt x="933429" y="458048"/>
                      <a:pt x="924199" y="455083"/>
                      <a:pt x="915732" y="450850"/>
                    </a:cubicBezTo>
                    <a:cubicBezTo>
                      <a:pt x="911499" y="442383"/>
                      <a:pt x="908049" y="433477"/>
                      <a:pt x="903032" y="425450"/>
                    </a:cubicBezTo>
                    <a:cubicBezTo>
                      <a:pt x="897423" y="416475"/>
                      <a:pt x="888361" y="409685"/>
                      <a:pt x="883982" y="400050"/>
                    </a:cubicBezTo>
                    <a:cubicBezTo>
                      <a:pt x="877605" y="386022"/>
                      <a:pt x="876411" y="370131"/>
                      <a:pt x="871282" y="355600"/>
                    </a:cubicBezTo>
                    <a:cubicBezTo>
                      <a:pt x="863695" y="334102"/>
                      <a:pt x="851411" y="314217"/>
                      <a:pt x="845882" y="292100"/>
                    </a:cubicBezTo>
                    <a:cubicBezTo>
                      <a:pt x="841649" y="275167"/>
                      <a:pt x="838702" y="257859"/>
                      <a:pt x="833182" y="241300"/>
                    </a:cubicBezTo>
                    <a:cubicBezTo>
                      <a:pt x="831065" y="234950"/>
                      <a:pt x="828671" y="228686"/>
                      <a:pt x="826832" y="222250"/>
                    </a:cubicBezTo>
                    <a:cubicBezTo>
                      <a:pt x="825065" y="216064"/>
                      <a:pt x="818482" y="185413"/>
                      <a:pt x="814132" y="177800"/>
                    </a:cubicBezTo>
                    <a:cubicBezTo>
                      <a:pt x="808881" y="168611"/>
                      <a:pt x="801432" y="160867"/>
                      <a:pt x="795082" y="152400"/>
                    </a:cubicBezTo>
                    <a:cubicBezTo>
                      <a:pt x="792965" y="146050"/>
                      <a:pt x="792841" y="138634"/>
                      <a:pt x="788732" y="133350"/>
                    </a:cubicBezTo>
                    <a:cubicBezTo>
                      <a:pt x="777705" y="119173"/>
                      <a:pt x="750632" y="95250"/>
                      <a:pt x="750632" y="95250"/>
                    </a:cubicBezTo>
                    <a:cubicBezTo>
                      <a:pt x="701949" y="99483"/>
                      <a:pt x="652632" y="99052"/>
                      <a:pt x="604582" y="107950"/>
                    </a:cubicBezTo>
                    <a:cubicBezTo>
                      <a:pt x="594176" y="109877"/>
                      <a:pt x="588648" y="122267"/>
                      <a:pt x="579182" y="127000"/>
                    </a:cubicBezTo>
                    <a:cubicBezTo>
                      <a:pt x="567208" y="132987"/>
                      <a:pt x="553782" y="135467"/>
                      <a:pt x="541082" y="139700"/>
                    </a:cubicBezTo>
                    <a:cubicBezTo>
                      <a:pt x="530499" y="148167"/>
                      <a:pt x="520435" y="157328"/>
                      <a:pt x="509332" y="165100"/>
                    </a:cubicBezTo>
                    <a:cubicBezTo>
                      <a:pt x="463305" y="197319"/>
                      <a:pt x="457319" y="180226"/>
                      <a:pt x="420432" y="254000"/>
                    </a:cubicBezTo>
                    <a:lnTo>
                      <a:pt x="382332" y="330200"/>
                    </a:lnTo>
                    <a:cubicBezTo>
                      <a:pt x="375982" y="342900"/>
                      <a:pt x="368268" y="355005"/>
                      <a:pt x="363282" y="368300"/>
                    </a:cubicBezTo>
                    <a:cubicBezTo>
                      <a:pt x="356932" y="385233"/>
                      <a:pt x="350315" y="402069"/>
                      <a:pt x="344232" y="419100"/>
                    </a:cubicBezTo>
                    <a:cubicBezTo>
                      <a:pt x="326130" y="469786"/>
                      <a:pt x="337172" y="448155"/>
                      <a:pt x="312482" y="501650"/>
                    </a:cubicBezTo>
                    <a:cubicBezTo>
                      <a:pt x="306532" y="514542"/>
                      <a:pt x="298893" y="526643"/>
                      <a:pt x="293432" y="539750"/>
                    </a:cubicBezTo>
                    <a:cubicBezTo>
                      <a:pt x="288283" y="552107"/>
                      <a:pt x="286005" y="565545"/>
                      <a:pt x="280732" y="577850"/>
                    </a:cubicBezTo>
                    <a:cubicBezTo>
                      <a:pt x="273274" y="595251"/>
                      <a:pt x="262363" y="611072"/>
                      <a:pt x="255332" y="628650"/>
                    </a:cubicBezTo>
                    <a:cubicBezTo>
                      <a:pt x="249609" y="642957"/>
                      <a:pt x="247505" y="658481"/>
                      <a:pt x="242632" y="673100"/>
                    </a:cubicBezTo>
                    <a:cubicBezTo>
                      <a:pt x="236913" y="690257"/>
                      <a:pt x="229065" y="706667"/>
                      <a:pt x="223582" y="723900"/>
                    </a:cubicBezTo>
                    <a:cubicBezTo>
                      <a:pt x="200672" y="795904"/>
                      <a:pt x="202316" y="792131"/>
                      <a:pt x="191832" y="844550"/>
                    </a:cubicBezTo>
                    <a:cubicBezTo>
                      <a:pt x="193949" y="882650"/>
                      <a:pt x="194727" y="920848"/>
                      <a:pt x="198182" y="958850"/>
                    </a:cubicBezTo>
                    <a:cubicBezTo>
                      <a:pt x="199534" y="973727"/>
                      <a:pt x="214418" y="1012034"/>
                      <a:pt x="217232" y="1022350"/>
                    </a:cubicBezTo>
                    <a:cubicBezTo>
                      <a:pt x="219492" y="1030638"/>
                      <a:pt x="225655" y="1069521"/>
                      <a:pt x="229932" y="1079500"/>
                    </a:cubicBezTo>
                    <a:cubicBezTo>
                      <a:pt x="232938" y="1086515"/>
                      <a:pt x="238399" y="1092200"/>
                      <a:pt x="242632" y="1098550"/>
                    </a:cubicBezTo>
                    <a:cubicBezTo>
                      <a:pt x="265060" y="1210692"/>
                      <a:pt x="230354" y="1047180"/>
                      <a:pt x="261682" y="1162050"/>
                    </a:cubicBezTo>
                    <a:cubicBezTo>
                      <a:pt x="265070" y="1174472"/>
                      <a:pt x="265137" y="1187605"/>
                      <a:pt x="268032" y="1200150"/>
                    </a:cubicBezTo>
                    <a:cubicBezTo>
                      <a:pt x="271497" y="1215165"/>
                      <a:pt x="276995" y="1229651"/>
                      <a:pt x="280732" y="1244600"/>
                    </a:cubicBezTo>
                    <a:cubicBezTo>
                      <a:pt x="287542" y="1271842"/>
                      <a:pt x="287771" y="1286143"/>
                      <a:pt x="293432" y="1314450"/>
                    </a:cubicBezTo>
                    <a:cubicBezTo>
                      <a:pt x="295144" y="1323008"/>
                      <a:pt x="297665" y="1331383"/>
                      <a:pt x="299782" y="1339850"/>
                    </a:cubicBezTo>
                    <a:cubicBezTo>
                      <a:pt x="297665" y="1386417"/>
                      <a:pt x="298775" y="1433242"/>
                      <a:pt x="293432" y="1479550"/>
                    </a:cubicBezTo>
                    <a:cubicBezTo>
                      <a:pt x="291953" y="1492369"/>
                      <a:pt x="274185" y="1512720"/>
                      <a:pt x="268032" y="1524000"/>
                    </a:cubicBezTo>
                    <a:cubicBezTo>
                      <a:pt x="258966" y="1540620"/>
                      <a:pt x="256019" y="1561413"/>
                      <a:pt x="242632" y="1574800"/>
                    </a:cubicBezTo>
                    <a:cubicBezTo>
                      <a:pt x="229932" y="1587500"/>
                      <a:pt x="214495" y="1597956"/>
                      <a:pt x="204532" y="1612900"/>
                    </a:cubicBezTo>
                    <a:cubicBezTo>
                      <a:pt x="200299" y="1619250"/>
                      <a:pt x="197228" y="1626554"/>
                      <a:pt x="191832" y="1631950"/>
                    </a:cubicBezTo>
                    <a:cubicBezTo>
                      <a:pt x="177120" y="1646662"/>
                      <a:pt x="159223" y="1648254"/>
                      <a:pt x="141032" y="1657350"/>
                    </a:cubicBezTo>
                    <a:cubicBezTo>
                      <a:pt x="134206" y="1660763"/>
                      <a:pt x="129128" y="1667370"/>
                      <a:pt x="121982" y="1670050"/>
                    </a:cubicBezTo>
                    <a:cubicBezTo>
                      <a:pt x="111876" y="1673840"/>
                      <a:pt x="100645" y="1673560"/>
                      <a:pt x="90232" y="1676400"/>
                    </a:cubicBezTo>
                    <a:cubicBezTo>
                      <a:pt x="58999" y="1684918"/>
                      <a:pt x="18265" y="1675342"/>
                      <a:pt x="7682" y="1701800"/>
                    </a:cubicBezTo>
                    <a:close/>
                  </a:path>
                </a:pathLst>
              </a:custGeom>
              <a:noFill/>
              <a:ln>
                <a:solidFill>
                  <a:srgbClr val="008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05BC292D-28FB-4198-9AAE-DC56444D218E}"/>
                  </a:ext>
                </a:extLst>
              </p:cNvPr>
              <p:cNvSpPr/>
              <p:nvPr/>
            </p:nvSpPr>
            <p:spPr>
              <a:xfrm>
                <a:off x="4724400" y="914326"/>
                <a:ext cx="609680" cy="603324"/>
              </a:xfrm>
              <a:custGeom>
                <a:avLst/>
                <a:gdLst>
                  <a:gd name="connsiteX0" fmla="*/ 127000 w 609680"/>
                  <a:gd name="connsiteY0" fmla="*/ 74 h 603324"/>
                  <a:gd name="connsiteX1" fmla="*/ 95250 w 609680"/>
                  <a:gd name="connsiteY1" fmla="*/ 19124 h 603324"/>
                  <a:gd name="connsiteX2" fmla="*/ 31750 w 609680"/>
                  <a:gd name="connsiteY2" fmla="*/ 88974 h 603324"/>
                  <a:gd name="connsiteX3" fmla="*/ 19050 w 609680"/>
                  <a:gd name="connsiteY3" fmla="*/ 127074 h 603324"/>
                  <a:gd name="connsiteX4" fmla="*/ 6350 w 609680"/>
                  <a:gd name="connsiteY4" fmla="*/ 190574 h 603324"/>
                  <a:gd name="connsiteX5" fmla="*/ 0 w 609680"/>
                  <a:gd name="connsiteY5" fmla="*/ 215974 h 603324"/>
                  <a:gd name="connsiteX6" fmla="*/ 12700 w 609680"/>
                  <a:gd name="connsiteY6" fmla="*/ 279474 h 603324"/>
                  <a:gd name="connsiteX7" fmla="*/ 57150 w 609680"/>
                  <a:gd name="connsiteY7" fmla="*/ 311224 h 603324"/>
                  <a:gd name="connsiteX8" fmla="*/ 88900 w 609680"/>
                  <a:gd name="connsiteY8" fmla="*/ 342974 h 603324"/>
                  <a:gd name="connsiteX9" fmla="*/ 139700 w 609680"/>
                  <a:gd name="connsiteY9" fmla="*/ 362024 h 603324"/>
                  <a:gd name="connsiteX10" fmla="*/ 190500 w 609680"/>
                  <a:gd name="connsiteY10" fmla="*/ 412824 h 603324"/>
                  <a:gd name="connsiteX11" fmla="*/ 234950 w 609680"/>
                  <a:gd name="connsiteY11" fmla="*/ 438224 h 603324"/>
                  <a:gd name="connsiteX12" fmla="*/ 273050 w 609680"/>
                  <a:gd name="connsiteY12" fmla="*/ 482674 h 603324"/>
                  <a:gd name="connsiteX13" fmla="*/ 336550 w 609680"/>
                  <a:gd name="connsiteY13" fmla="*/ 520774 h 603324"/>
                  <a:gd name="connsiteX14" fmla="*/ 419100 w 609680"/>
                  <a:gd name="connsiteY14" fmla="*/ 565224 h 603324"/>
                  <a:gd name="connsiteX15" fmla="*/ 469900 w 609680"/>
                  <a:gd name="connsiteY15" fmla="*/ 590624 h 603324"/>
                  <a:gd name="connsiteX16" fmla="*/ 520700 w 609680"/>
                  <a:gd name="connsiteY16" fmla="*/ 603324 h 603324"/>
                  <a:gd name="connsiteX17" fmla="*/ 565150 w 609680"/>
                  <a:gd name="connsiteY17" fmla="*/ 596974 h 603324"/>
                  <a:gd name="connsiteX18" fmla="*/ 596900 w 609680"/>
                  <a:gd name="connsiteY18" fmla="*/ 552524 h 603324"/>
                  <a:gd name="connsiteX19" fmla="*/ 609600 w 609680"/>
                  <a:gd name="connsiteY19" fmla="*/ 387424 h 603324"/>
                  <a:gd name="connsiteX20" fmla="*/ 596900 w 609680"/>
                  <a:gd name="connsiteY20" fmla="*/ 273124 h 603324"/>
                  <a:gd name="connsiteX21" fmla="*/ 577850 w 609680"/>
                  <a:gd name="connsiteY21" fmla="*/ 254074 h 603324"/>
                  <a:gd name="connsiteX22" fmla="*/ 527050 w 609680"/>
                  <a:gd name="connsiteY22" fmla="*/ 203274 h 603324"/>
                  <a:gd name="connsiteX23" fmla="*/ 444500 w 609680"/>
                  <a:gd name="connsiteY23" fmla="*/ 146124 h 603324"/>
                  <a:gd name="connsiteX24" fmla="*/ 400050 w 609680"/>
                  <a:gd name="connsiteY24" fmla="*/ 114374 h 603324"/>
                  <a:gd name="connsiteX25" fmla="*/ 323850 w 609680"/>
                  <a:gd name="connsiteY25" fmla="*/ 82624 h 603324"/>
                  <a:gd name="connsiteX26" fmla="*/ 285750 w 609680"/>
                  <a:gd name="connsiteY26" fmla="*/ 63574 h 603324"/>
                  <a:gd name="connsiteX27" fmla="*/ 254000 w 609680"/>
                  <a:gd name="connsiteY27" fmla="*/ 44524 h 603324"/>
                  <a:gd name="connsiteX28" fmla="*/ 222250 w 609680"/>
                  <a:gd name="connsiteY28" fmla="*/ 38174 h 603324"/>
                  <a:gd name="connsiteX29" fmla="*/ 196850 w 609680"/>
                  <a:gd name="connsiteY29" fmla="*/ 19124 h 603324"/>
                  <a:gd name="connsiteX30" fmla="*/ 165100 w 609680"/>
                  <a:gd name="connsiteY30" fmla="*/ 12774 h 603324"/>
                  <a:gd name="connsiteX31" fmla="*/ 127000 w 609680"/>
                  <a:gd name="connsiteY31" fmla="*/ 74 h 603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609680" h="603324">
                    <a:moveTo>
                      <a:pt x="127000" y="74"/>
                    </a:moveTo>
                    <a:cubicBezTo>
                      <a:pt x="115358" y="1132"/>
                      <a:pt x="104732" y="11223"/>
                      <a:pt x="95250" y="19124"/>
                    </a:cubicBezTo>
                    <a:cubicBezTo>
                      <a:pt x="60628" y="47976"/>
                      <a:pt x="54629" y="58469"/>
                      <a:pt x="31750" y="88974"/>
                    </a:cubicBezTo>
                    <a:cubicBezTo>
                      <a:pt x="27517" y="101674"/>
                      <a:pt x="22297" y="114087"/>
                      <a:pt x="19050" y="127074"/>
                    </a:cubicBezTo>
                    <a:cubicBezTo>
                      <a:pt x="13815" y="148015"/>
                      <a:pt x="11585" y="169633"/>
                      <a:pt x="6350" y="190574"/>
                    </a:cubicBezTo>
                    <a:lnTo>
                      <a:pt x="0" y="215974"/>
                    </a:lnTo>
                    <a:cubicBezTo>
                      <a:pt x="4233" y="237141"/>
                      <a:pt x="4951" y="259327"/>
                      <a:pt x="12700" y="279474"/>
                    </a:cubicBezTo>
                    <a:cubicBezTo>
                      <a:pt x="20674" y="300207"/>
                      <a:pt x="42448" y="299789"/>
                      <a:pt x="57150" y="311224"/>
                    </a:cubicBezTo>
                    <a:cubicBezTo>
                      <a:pt x="68964" y="320413"/>
                      <a:pt x="76638" y="334391"/>
                      <a:pt x="88900" y="342974"/>
                    </a:cubicBezTo>
                    <a:cubicBezTo>
                      <a:pt x="95803" y="347806"/>
                      <a:pt x="128077" y="358150"/>
                      <a:pt x="139700" y="362024"/>
                    </a:cubicBezTo>
                    <a:cubicBezTo>
                      <a:pt x="160633" y="389934"/>
                      <a:pt x="158489" y="391483"/>
                      <a:pt x="190500" y="412824"/>
                    </a:cubicBezTo>
                    <a:cubicBezTo>
                      <a:pt x="204699" y="422290"/>
                      <a:pt x="220970" y="428438"/>
                      <a:pt x="234950" y="438224"/>
                    </a:cubicBezTo>
                    <a:cubicBezTo>
                      <a:pt x="315469" y="494587"/>
                      <a:pt x="184990" y="414935"/>
                      <a:pt x="273050" y="482674"/>
                    </a:cubicBezTo>
                    <a:cubicBezTo>
                      <a:pt x="292615" y="497724"/>
                      <a:pt x="315383" y="508074"/>
                      <a:pt x="336550" y="520774"/>
                    </a:cubicBezTo>
                    <a:cubicBezTo>
                      <a:pt x="384534" y="549564"/>
                      <a:pt x="357261" y="534304"/>
                      <a:pt x="419100" y="565224"/>
                    </a:cubicBezTo>
                    <a:cubicBezTo>
                      <a:pt x="436033" y="573691"/>
                      <a:pt x="451336" y="586911"/>
                      <a:pt x="469900" y="590624"/>
                    </a:cubicBezTo>
                    <a:cubicBezTo>
                      <a:pt x="508214" y="598287"/>
                      <a:pt x="491411" y="593561"/>
                      <a:pt x="520700" y="603324"/>
                    </a:cubicBezTo>
                    <a:cubicBezTo>
                      <a:pt x="535517" y="601207"/>
                      <a:pt x="551763" y="603667"/>
                      <a:pt x="565150" y="596974"/>
                    </a:cubicBezTo>
                    <a:cubicBezTo>
                      <a:pt x="569088" y="595005"/>
                      <a:pt x="592529" y="559081"/>
                      <a:pt x="596900" y="552524"/>
                    </a:cubicBezTo>
                    <a:cubicBezTo>
                      <a:pt x="601158" y="509949"/>
                      <a:pt x="610647" y="423017"/>
                      <a:pt x="609600" y="387424"/>
                    </a:cubicBezTo>
                    <a:cubicBezTo>
                      <a:pt x="608473" y="349106"/>
                      <a:pt x="605779" y="310416"/>
                      <a:pt x="596900" y="273124"/>
                    </a:cubicBezTo>
                    <a:cubicBezTo>
                      <a:pt x="594820" y="264388"/>
                      <a:pt x="583694" y="260892"/>
                      <a:pt x="577850" y="254074"/>
                    </a:cubicBezTo>
                    <a:cubicBezTo>
                      <a:pt x="545943" y="216849"/>
                      <a:pt x="573115" y="236543"/>
                      <a:pt x="527050" y="203274"/>
                    </a:cubicBezTo>
                    <a:cubicBezTo>
                      <a:pt x="499919" y="183679"/>
                      <a:pt x="471918" y="165316"/>
                      <a:pt x="444500" y="146124"/>
                    </a:cubicBezTo>
                    <a:cubicBezTo>
                      <a:pt x="429583" y="135682"/>
                      <a:pt x="416336" y="122517"/>
                      <a:pt x="400050" y="114374"/>
                    </a:cubicBezTo>
                    <a:cubicBezTo>
                      <a:pt x="295278" y="61988"/>
                      <a:pt x="426991" y="125599"/>
                      <a:pt x="323850" y="82624"/>
                    </a:cubicBezTo>
                    <a:cubicBezTo>
                      <a:pt x="310743" y="77163"/>
                      <a:pt x="298215" y="70373"/>
                      <a:pt x="285750" y="63574"/>
                    </a:cubicBezTo>
                    <a:cubicBezTo>
                      <a:pt x="274915" y="57664"/>
                      <a:pt x="265459" y="49108"/>
                      <a:pt x="254000" y="44524"/>
                    </a:cubicBezTo>
                    <a:cubicBezTo>
                      <a:pt x="243979" y="40516"/>
                      <a:pt x="232833" y="40291"/>
                      <a:pt x="222250" y="38174"/>
                    </a:cubicBezTo>
                    <a:cubicBezTo>
                      <a:pt x="213783" y="31824"/>
                      <a:pt x="206521" y="23422"/>
                      <a:pt x="196850" y="19124"/>
                    </a:cubicBezTo>
                    <a:cubicBezTo>
                      <a:pt x="186987" y="14741"/>
                      <a:pt x="175438" y="15875"/>
                      <a:pt x="165100" y="12774"/>
                    </a:cubicBezTo>
                    <a:cubicBezTo>
                      <a:pt x="154182" y="9499"/>
                      <a:pt x="138642" y="-984"/>
                      <a:pt x="127000" y="74"/>
                    </a:cubicBezTo>
                    <a:close/>
                  </a:path>
                </a:pathLst>
              </a:custGeom>
              <a:noFill/>
              <a:ln>
                <a:solidFill>
                  <a:srgbClr val="008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3E76EB89-4A22-4F44-B661-985EA62ECAEB}"/>
                  </a:ext>
                </a:extLst>
              </p:cNvPr>
              <p:cNvSpPr/>
              <p:nvPr/>
            </p:nvSpPr>
            <p:spPr>
              <a:xfrm>
                <a:off x="8322277" y="1021556"/>
                <a:ext cx="1236176" cy="914400"/>
              </a:xfrm>
              <a:custGeom>
                <a:avLst/>
                <a:gdLst>
                  <a:gd name="connsiteX0" fmla="*/ 371667 w 1236176"/>
                  <a:gd name="connsiteY0" fmla="*/ 245269 h 914400"/>
                  <a:gd name="connsiteX1" fmla="*/ 257367 w 1236176"/>
                  <a:gd name="connsiteY1" fmla="*/ 304800 h 914400"/>
                  <a:gd name="connsiteX2" fmla="*/ 212123 w 1236176"/>
                  <a:gd name="connsiteY2" fmla="*/ 328613 h 914400"/>
                  <a:gd name="connsiteX3" fmla="*/ 188311 w 1236176"/>
                  <a:gd name="connsiteY3" fmla="*/ 345282 h 914400"/>
                  <a:gd name="connsiteX4" fmla="*/ 143067 w 1236176"/>
                  <a:gd name="connsiteY4" fmla="*/ 402432 h 914400"/>
                  <a:gd name="connsiteX5" fmla="*/ 119254 w 1236176"/>
                  <a:gd name="connsiteY5" fmla="*/ 433388 h 914400"/>
                  <a:gd name="connsiteX6" fmla="*/ 100204 w 1236176"/>
                  <a:gd name="connsiteY6" fmla="*/ 464344 h 914400"/>
                  <a:gd name="connsiteX7" fmla="*/ 54961 w 1236176"/>
                  <a:gd name="connsiteY7" fmla="*/ 557213 h 914400"/>
                  <a:gd name="connsiteX8" fmla="*/ 21623 w 1236176"/>
                  <a:gd name="connsiteY8" fmla="*/ 635794 h 914400"/>
                  <a:gd name="connsiteX9" fmla="*/ 9717 w 1236176"/>
                  <a:gd name="connsiteY9" fmla="*/ 678657 h 914400"/>
                  <a:gd name="connsiteX10" fmla="*/ 4954 w 1236176"/>
                  <a:gd name="connsiteY10" fmla="*/ 719138 h 914400"/>
                  <a:gd name="connsiteX11" fmla="*/ 192 w 1236176"/>
                  <a:gd name="connsiteY11" fmla="*/ 754857 h 914400"/>
                  <a:gd name="connsiteX12" fmla="*/ 2573 w 1236176"/>
                  <a:gd name="connsiteY12" fmla="*/ 816769 h 914400"/>
                  <a:gd name="connsiteX13" fmla="*/ 26386 w 1236176"/>
                  <a:gd name="connsiteY13" fmla="*/ 876300 h 914400"/>
                  <a:gd name="connsiteX14" fmla="*/ 69248 w 1236176"/>
                  <a:gd name="connsiteY14" fmla="*/ 900113 h 914400"/>
                  <a:gd name="connsiteX15" fmla="*/ 193073 w 1236176"/>
                  <a:gd name="connsiteY15" fmla="*/ 864394 h 914400"/>
                  <a:gd name="connsiteX16" fmla="*/ 259748 w 1236176"/>
                  <a:gd name="connsiteY16" fmla="*/ 807244 h 914400"/>
                  <a:gd name="connsiteX17" fmla="*/ 304992 w 1236176"/>
                  <a:gd name="connsiteY17" fmla="*/ 764382 h 914400"/>
                  <a:gd name="connsiteX18" fmla="*/ 352617 w 1236176"/>
                  <a:gd name="connsiteY18" fmla="*/ 747713 h 914400"/>
                  <a:gd name="connsiteX19" fmla="*/ 385954 w 1236176"/>
                  <a:gd name="connsiteY19" fmla="*/ 752475 h 914400"/>
                  <a:gd name="connsiteX20" fmla="*/ 395479 w 1236176"/>
                  <a:gd name="connsiteY20" fmla="*/ 762000 h 914400"/>
                  <a:gd name="connsiteX21" fmla="*/ 409767 w 1236176"/>
                  <a:gd name="connsiteY21" fmla="*/ 783432 h 914400"/>
                  <a:gd name="connsiteX22" fmla="*/ 428817 w 1236176"/>
                  <a:gd name="connsiteY22" fmla="*/ 804863 h 914400"/>
                  <a:gd name="connsiteX23" fmla="*/ 445486 w 1236176"/>
                  <a:gd name="connsiteY23" fmla="*/ 828675 h 914400"/>
                  <a:gd name="connsiteX24" fmla="*/ 471679 w 1236176"/>
                  <a:gd name="connsiteY24" fmla="*/ 842963 h 914400"/>
                  <a:gd name="connsiteX25" fmla="*/ 500254 w 1236176"/>
                  <a:gd name="connsiteY25" fmla="*/ 862013 h 914400"/>
                  <a:gd name="connsiteX26" fmla="*/ 576454 w 1236176"/>
                  <a:gd name="connsiteY26" fmla="*/ 892969 h 914400"/>
                  <a:gd name="connsiteX27" fmla="*/ 616936 w 1236176"/>
                  <a:gd name="connsiteY27" fmla="*/ 902494 h 914400"/>
                  <a:gd name="connsiteX28" fmla="*/ 688373 w 1236176"/>
                  <a:gd name="connsiteY28" fmla="*/ 914400 h 914400"/>
                  <a:gd name="connsiteX29" fmla="*/ 726473 w 1236176"/>
                  <a:gd name="connsiteY29" fmla="*/ 904875 h 914400"/>
                  <a:gd name="connsiteX30" fmla="*/ 745523 w 1236176"/>
                  <a:gd name="connsiteY30" fmla="*/ 895350 h 914400"/>
                  <a:gd name="connsiteX31" fmla="*/ 757429 w 1236176"/>
                  <a:gd name="connsiteY31" fmla="*/ 890588 h 914400"/>
                  <a:gd name="connsiteX32" fmla="*/ 776479 w 1236176"/>
                  <a:gd name="connsiteY32" fmla="*/ 892969 h 914400"/>
                  <a:gd name="connsiteX33" fmla="*/ 788386 w 1236176"/>
                  <a:gd name="connsiteY33" fmla="*/ 900113 h 914400"/>
                  <a:gd name="connsiteX34" fmla="*/ 812198 w 1236176"/>
                  <a:gd name="connsiteY34" fmla="*/ 907257 h 914400"/>
                  <a:gd name="connsiteX35" fmla="*/ 826486 w 1236176"/>
                  <a:gd name="connsiteY35" fmla="*/ 904875 h 914400"/>
                  <a:gd name="connsiteX36" fmla="*/ 847917 w 1236176"/>
                  <a:gd name="connsiteY36" fmla="*/ 885825 h 914400"/>
                  <a:gd name="connsiteX37" fmla="*/ 855061 w 1236176"/>
                  <a:gd name="connsiteY37" fmla="*/ 881063 h 914400"/>
                  <a:gd name="connsiteX38" fmla="*/ 876492 w 1236176"/>
                  <a:gd name="connsiteY38" fmla="*/ 854869 h 914400"/>
                  <a:gd name="connsiteX39" fmla="*/ 890779 w 1236176"/>
                  <a:gd name="connsiteY39" fmla="*/ 833438 h 914400"/>
                  <a:gd name="connsiteX40" fmla="*/ 907448 w 1236176"/>
                  <a:gd name="connsiteY40" fmla="*/ 812007 h 914400"/>
                  <a:gd name="connsiteX41" fmla="*/ 926498 w 1236176"/>
                  <a:gd name="connsiteY41" fmla="*/ 783432 h 914400"/>
                  <a:gd name="connsiteX42" fmla="*/ 943167 w 1236176"/>
                  <a:gd name="connsiteY42" fmla="*/ 754857 h 914400"/>
                  <a:gd name="connsiteX43" fmla="*/ 988411 w 1236176"/>
                  <a:gd name="connsiteY43" fmla="*/ 697707 h 914400"/>
                  <a:gd name="connsiteX44" fmla="*/ 1069373 w 1236176"/>
                  <a:gd name="connsiteY44" fmla="*/ 602457 h 914400"/>
                  <a:gd name="connsiteX45" fmla="*/ 1090804 w 1236176"/>
                  <a:gd name="connsiteY45" fmla="*/ 573882 h 914400"/>
                  <a:gd name="connsiteX46" fmla="*/ 1128904 w 1236176"/>
                  <a:gd name="connsiteY46" fmla="*/ 516732 h 914400"/>
                  <a:gd name="connsiteX47" fmla="*/ 1143192 w 1236176"/>
                  <a:gd name="connsiteY47" fmla="*/ 495300 h 914400"/>
                  <a:gd name="connsiteX48" fmla="*/ 1178911 w 1236176"/>
                  <a:gd name="connsiteY48" fmla="*/ 421482 h 914400"/>
                  <a:gd name="connsiteX49" fmla="*/ 1190817 w 1236176"/>
                  <a:gd name="connsiteY49" fmla="*/ 400050 h 914400"/>
                  <a:gd name="connsiteX50" fmla="*/ 1212248 w 1236176"/>
                  <a:gd name="connsiteY50" fmla="*/ 342900 h 914400"/>
                  <a:gd name="connsiteX51" fmla="*/ 1219392 w 1236176"/>
                  <a:gd name="connsiteY51" fmla="*/ 319088 h 914400"/>
                  <a:gd name="connsiteX52" fmla="*/ 1233679 w 1236176"/>
                  <a:gd name="connsiteY52" fmla="*/ 259557 h 914400"/>
                  <a:gd name="connsiteX53" fmla="*/ 1228917 w 1236176"/>
                  <a:gd name="connsiteY53" fmla="*/ 173832 h 914400"/>
                  <a:gd name="connsiteX54" fmla="*/ 1224154 w 1236176"/>
                  <a:gd name="connsiteY54" fmla="*/ 154782 h 914400"/>
                  <a:gd name="connsiteX55" fmla="*/ 1169386 w 1236176"/>
                  <a:gd name="connsiteY55" fmla="*/ 116682 h 914400"/>
                  <a:gd name="connsiteX56" fmla="*/ 1138429 w 1236176"/>
                  <a:gd name="connsiteY56" fmla="*/ 100013 h 914400"/>
                  <a:gd name="connsiteX57" fmla="*/ 1086042 w 1236176"/>
                  <a:gd name="connsiteY57" fmla="*/ 71438 h 914400"/>
                  <a:gd name="connsiteX58" fmla="*/ 1028892 w 1236176"/>
                  <a:gd name="connsiteY58" fmla="*/ 23813 h 914400"/>
                  <a:gd name="connsiteX59" fmla="*/ 1005079 w 1236176"/>
                  <a:gd name="connsiteY59" fmla="*/ 9525 h 914400"/>
                  <a:gd name="connsiteX60" fmla="*/ 959836 w 1236176"/>
                  <a:gd name="connsiteY60" fmla="*/ 0 h 914400"/>
                  <a:gd name="connsiteX61" fmla="*/ 886017 w 1236176"/>
                  <a:gd name="connsiteY61" fmla="*/ 42863 h 914400"/>
                  <a:gd name="connsiteX62" fmla="*/ 869348 w 1236176"/>
                  <a:gd name="connsiteY62" fmla="*/ 57150 h 914400"/>
                  <a:gd name="connsiteX63" fmla="*/ 840773 w 1236176"/>
                  <a:gd name="connsiteY63" fmla="*/ 97632 h 914400"/>
                  <a:gd name="connsiteX64" fmla="*/ 826486 w 1236176"/>
                  <a:gd name="connsiteY64" fmla="*/ 116682 h 914400"/>
                  <a:gd name="connsiteX65" fmla="*/ 747904 w 1236176"/>
                  <a:gd name="connsiteY65" fmla="*/ 192882 h 914400"/>
                  <a:gd name="connsiteX66" fmla="*/ 714567 w 1236176"/>
                  <a:gd name="connsiteY66" fmla="*/ 209550 h 914400"/>
                  <a:gd name="connsiteX67" fmla="*/ 662179 w 1236176"/>
                  <a:gd name="connsiteY67" fmla="*/ 223838 h 914400"/>
                  <a:gd name="connsiteX68" fmla="*/ 588361 w 1236176"/>
                  <a:gd name="connsiteY68" fmla="*/ 230982 h 914400"/>
                  <a:gd name="connsiteX69" fmla="*/ 524067 w 1236176"/>
                  <a:gd name="connsiteY69" fmla="*/ 235744 h 914400"/>
                  <a:gd name="connsiteX70" fmla="*/ 369286 w 1236176"/>
                  <a:gd name="connsiteY70" fmla="*/ 235744 h 914400"/>
                  <a:gd name="connsiteX71" fmla="*/ 371667 w 1236176"/>
                  <a:gd name="connsiteY71" fmla="*/ 245269 h 914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</a:cxnLst>
                <a:rect l="l" t="t" r="r" b="b"/>
                <a:pathLst>
                  <a:path w="1236176" h="914400">
                    <a:moveTo>
                      <a:pt x="371667" y="245269"/>
                    </a:moveTo>
                    <a:cubicBezTo>
                      <a:pt x="353014" y="256778"/>
                      <a:pt x="295523" y="285064"/>
                      <a:pt x="257367" y="304800"/>
                    </a:cubicBezTo>
                    <a:cubicBezTo>
                      <a:pt x="242636" y="312419"/>
                      <a:pt x="226218" y="319711"/>
                      <a:pt x="212123" y="328613"/>
                    </a:cubicBezTo>
                    <a:cubicBezTo>
                      <a:pt x="203931" y="333787"/>
                      <a:pt x="195513" y="338801"/>
                      <a:pt x="188311" y="345282"/>
                    </a:cubicBezTo>
                    <a:cubicBezTo>
                      <a:pt x="165526" y="365788"/>
                      <a:pt x="161141" y="377699"/>
                      <a:pt x="143067" y="402432"/>
                    </a:cubicBezTo>
                    <a:cubicBezTo>
                      <a:pt x="135386" y="412943"/>
                      <a:pt x="126664" y="422684"/>
                      <a:pt x="119254" y="433388"/>
                    </a:cubicBezTo>
                    <a:cubicBezTo>
                      <a:pt x="112357" y="443350"/>
                      <a:pt x="106259" y="453849"/>
                      <a:pt x="100204" y="464344"/>
                    </a:cubicBezTo>
                    <a:cubicBezTo>
                      <a:pt x="81470" y="496817"/>
                      <a:pt x="71555" y="520532"/>
                      <a:pt x="54961" y="557213"/>
                    </a:cubicBezTo>
                    <a:cubicBezTo>
                      <a:pt x="51238" y="565442"/>
                      <a:pt x="23784" y="628014"/>
                      <a:pt x="21623" y="635794"/>
                    </a:cubicBezTo>
                    <a:lnTo>
                      <a:pt x="9717" y="678657"/>
                    </a:lnTo>
                    <a:cubicBezTo>
                      <a:pt x="8129" y="692151"/>
                      <a:pt x="6639" y="705656"/>
                      <a:pt x="4954" y="719138"/>
                    </a:cubicBezTo>
                    <a:cubicBezTo>
                      <a:pt x="3464" y="731057"/>
                      <a:pt x="485" y="742849"/>
                      <a:pt x="192" y="754857"/>
                    </a:cubicBezTo>
                    <a:cubicBezTo>
                      <a:pt x="-312" y="775503"/>
                      <a:pt x="73" y="796268"/>
                      <a:pt x="2573" y="816769"/>
                    </a:cubicBezTo>
                    <a:cubicBezTo>
                      <a:pt x="4935" y="836138"/>
                      <a:pt x="12930" y="860922"/>
                      <a:pt x="26386" y="876300"/>
                    </a:cubicBezTo>
                    <a:cubicBezTo>
                      <a:pt x="38585" y="890241"/>
                      <a:pt x="52811" y="893538"/>
                      <a:pt x="69248" y="900113"/>
                    </a:cubicBezTo>
                    <a:cubicBezTo>
                      <a:pt x="135855" y="889011"/>
                      <a:pt x="146570" y="897220"/>
                      <a:pt x="193073" y="864394"/>
                    </a:cubicBezTo>
                    <a:cubicBezTo>
                      <a:pt x="193932" y="863788"/>
                      <a:pt x="250940" y="817031"/>
                      <a:pt x="259748" y="807244"/>
                    </a:cubicBezTo>
                    <a:cubicBezTo>
                      <a:pt x="276994" y="788083"/>
                      <a:pt x="283298" y="778484"/>
                      <a:pt x="304992" y="764382"/>
                    </a:cubicBezTo>
                    <a:cubicBezTo>
                      <a:pt x="325696" y="750924"/>
                      <a:pt x="329541" y="752328"/>
                      <a:pt x="352617" y="747713"/>
                    </a:cubicBezTo>
                    <a:cubicBezTo>
                      <a:pt x="363729" y="749300"/>
                      <a:pt x="375305" y="748925"/>
                      <a:pt x="385954" y="752475"/>
                    </a:cubicBezTo>
                    <a:cubicBezTo>
                      <a:pt x="390214" y="753895"/>
                      <a:pt x="392741" y="758441"/>
                      <a:pt x="395479" y="762000"/>
                    </a:cubicBezTo>
                    <a:cubicBezTo>
                      <a:pt x="400714" y="768805"/>
                      <a:pt x="404496" y="776655"/>
                      <a:pt x="409767" y="783432"/>
                    </a:cubicBezTo>
                    <a:cubicBezTo>
                      <a:pt x="415635" y="790977"/>
                      <a:pt x="422894" y="797361"/>
                      <a:pt x="428817" y="804863"/>
                    </a:cubicBezTo>
                    <a:cubicBezTo>
                      <a:pt x="434821" y="812468"/>
                      <a:pt x="438244" y="822238"/>
                      <a:pt x="445486" y="828675"/>
                    </a:cubicBezTo>
                    <a:cubicBezTo>
                      <a:pt x="452919" y="835282"/>
                      <a:pt x="463184" y="837792"/>
                      <a:pt x="471679" y="842963"/>
                    </a:cubicBezTo>
                    <a:cubicBezTo>
                      <a:pt x="481457" y="848915"/>
                      <a:pt x="490163" y="856607"/>
                      <a:pt x="500254" y="862013"/>
                    </a:cubicBezTo>
                    <a:cubicBezTo>
                      <a:pt x="513310" y="869007"/>
                      <a:pt x="562037" y="888600"/>
                      <a:pt x="576454" y="892969"/>
                    </a:cubicBezTo>
                    <a:cubicBezTo>
                      <a:pt x="589721" y="896989"/>
                      <a:pt x="603487" y="899132"/>
                      <a:pt x="616936" y="902494"/>
                    </a:cubicBezTo>
                    <a:cubicBezTo>
                      <a:pt x="668480" y="915380"/>
                      <a:pt x="636198" y="910922"/>
                      <a:pt x="688373" y="914400"/>
                    </a:cubicBezTo>
                    <a:cubicBezTo>
                      <a:pt x="701073" y="911225"/>
                      <a:pt x="714054" y="909015"/>
                      <a:pt x="726473" y="904875"/>
                    </a:cubicBezTo>
                    <a:cubicBezTo>
                      <a:pt x="733208" y="902630"/>
                      <a:pt x="739077" y="898325"/>
                      <a:pt x="745523" y="895350"/>
                    </a:cubicBezTo>
                    <a:cubicBezTo>
                      <a:pt x="749404" y="893559"/>
                      <a:pt x="753460" y="892175"/>
                      <a:pt x="757429" y="890588"/>
                    </a:cubicBezTo>
                    <a:cubicBezTo>
                      <a:pt x="763779" y="891382"/>
                      <a:pt x="770363" y="891087"/>
                      <a:pt x="776479" y="892969"/>
                    </a:cubicBezTo>
                    <a:cubicBezTo>
                      <a:pt x="780903" y="894330"/>
                      <a:pt x="784172" y="898198"/>
                      <a:pt x="788386" y="900113"/>
                    </a:cubicBezTo>
                    <a:cubicBezTo>
                      <a:pt x="795466" y="903331"/>
                      <a:pt x="804526" y="905338"/>
                      <a:pt x="812198" y="907257"/>
                    </a:cubicBezTo>
                    <a:cubicBezTo>
                      <a:pt x="816961" y="906463"/>
                      <a:pt x="821905" y="906402"/>
                      <a:pt x="826486" y="904875"/>
                    </a:cubicBezTo>
                    <a:cubicBezTo>
                      <a:pt x="833417" y="902565"/>
                      <a:pt x="845296" y="887572"/>
                      <a:pt x="847917" y="885825"/>
                    </a:cubicBezTo>
                    <a:lnTo>
                      <a:pt x="855061" y="881063"/>
                    </a:lnTo>
                    <a:cubicBezTo>
                      <a:pt x="872907" y="851317"/>
                      <a:pt x="848398" y="889987"/>
                      <a:pt x="876492" y="854869"/>
                    </a:cubicBezTo>
                    <a:cubicBezTo>
                      <a:pt x="881855" y="848165"/>
                      <a:pt x="885752" y="840398"/>
                      <a:pt x="890779" y="833438"/>
                    </a:cubicBezTo>
                    <a:cubicBezTo>
                      <a:pt x="896078" y="826101"/>
                      <a:pt x="902188" y="819371"/>
                      <a:pt x="907448" y="812007"/>
                    </a:cubicBezTo>
                    <a:cubicBezTo>
                      <a:pt x="914102" y="802692"/>
                      <a:pt x="920431" y="793140"/>
                      <a:pt x="926498" y="783432"/>
                    </a:cubicBezTo>
                    <a:cubicBezTo>
                      <a:pt x="932342" y="774081"/>
                      <a:pt x="936711" y="763796"/>
                      <a:pt x="943167" y="754857"/>
                    </a:cubicBezTo>
                    <a:cubicBezTo>
                      <a:pt x="957393" y="735160"/>
                      <a:pt x="971993" y="715618"/>
                      <a:pt x="988411" y="697707"/>
                    </a:cubicBezTo>
                    <a:cubicBezTo>
                      <a:pt x="1020506" y="662693"/>
                      <a:pt x="1036526" y="646253"/>
                      <a:pt x="1069373" y="602457"/>
                    </a:cubicBezTo>
                    <a:cubicBezTo>
                      <a:pt x="1076517" y="592932"/>
                      <a:pt x="1084013" y="583661"/>
                      <a:pt x="1090804" y="573882"/>
                    </a:cubicBezTo>
                    <a:cubicBezTo>
                      <a:pt x="1103863" y="555077"/>
                      <a:pt x="1116204" y="535782"/>
                      <a:pt x="1128904" y="516732"/>
                    </a:cubicBezTo>
                    <a:cubicBezTo>
                      <a:pt x="1133667" y="509588"/>
                      <a:pt x="1139054" y="502823"/>
                      <a:pt x="1143192" y="495300"/>
                    </a:cubicBezTo>
                    <a:cubicBezTo>
                      <a:pt x="1213888" y="366763"/>
                      <a:pt x="1142670" y="502017"/>
                      <a:pt x="1178911" y="421482"/>
                    </a:cubicBezTo>
                    <a:cubicBezTo>
                      <a:pt x="1182265" y="414029"/>
                      <a:pt x="1187304" y="407429"/>
                      <a:pt x="1190817" y="400050"/>
                    </a:cubicBezTo>
                    <a:cubicBezTo>
                      <a:pt x="1200249" y="380243"/>
                      <a:pt x="1205625" y="363715"/>
                      <a:pt x="1212248" y="342900"/>
                    </a:cubicBezTo>
                    <a:cubicBezTo>
                      <a:pt x="1214761" y="335003"/>
                      <a:pt x="1217328" y="327114"/>
                      <a:pt x="1219392" y="319088"/>
                    </a:cubicBezTo>
                    <a:cubicBezTo>
                      <a:pt x="1224474" y="299324"/>
                      <a:pt x="1233679" y="259557"/>
                      <a:pt x="1233679" y="259557"/>
                    </a:cubicBezTo>
                    <a:cubicBezTo>
                      <a:pt x="1237295" y="216177"/>
                      <a:pt x="1237971" y="231775"/>
                      <a:pt x="1228917" y="173832"/>
                    </a:cubicBezTo>
                    <a:cubicBezTo>
                      <a:pt x="1227906" y="167365"/>
                      <a:pt x="1226897" y="160725"/>
                      <a:pt x="1224154" y="154782"/>
                    </a:cubicBezTo>
                    <a:cubicBezTo>
                      <a:pt x="1215554" y="136149"/>
                      <a:pt x="1178535" y="121828"/>
                      <a:pt x="1169386" y="116682"/>
                    </a:cubicBezTo>
                    <a:cubicBezTo>
                      <a:pt x="1159171" y="110936"/>
                      <a:pt x="1149070" y="104924"/>
                      <a:pt x="1138429" y="100013"/>
                    </a:cubicBezTo>
                    <a:cubicBezTo>
                      <a:pt x="1114444" y="88942"/>
                      <a:pt x="1105774" y="86880"/>
                      <a:pt x="1086042" y="71438"/>
                    </a:cubicBezTo>
                    <a:cubicBezTo>
                      <a:pt x="1083811" y="69692"/>
                      <a:pt x="1037169" y="28779"/>
                      <a:pt x="1028892" y="23813"/>
                    </a:cubicBezTo>
                    <a:cubicBezTo>
                      <a:pt x="1020954" y="19050"/>
                      <a:pt x="1013587" y="13171"/>
                      <a:pt x="1005079" y="9525"/>
                    </a:cubicBezTo>
                    <a:cubicBezTo>
                      <a:pt x="989332" y="2777"/>
                      <a:pt x="976113" y="2035"/>
                      <a:pt x="959836" y="0"/>
                    </a:cubicBezTo>
                    <a:cubicBezTo>
                      <a:pt x="914578" y="23613"/>
                      <a:pt x="915161" y="19548"/>
                      <a:pt x="886017" y="42863"/>
                    </a:cubicBezTo>
                    <a:cubicBezTo>
                      <a:pt x="880303" y="47434"/>
                      <a:pt x="874341" y="51800"/>
                      <a:pt x="869348" y="57150"/>
                    </a:cubicBezTo>
                    <a:cubicBezTo>
                      <a:pt x="852314" y="75401"/>
                      <a:pt x="853974" y="78430"/>
                      <a:pt x="840773" y="97632"/>
                    </a:cubicBezTo>
                    <a:cubicBezTo>
                      <a:pt x="836276" y="104173"/>
                      <a:pt x="831541" y="110563"/>
                      <a:pt x="826486" y="116682"/>
                    </a:cubicBezTo>
                    <a:cubicBezTo>
                      <a:pt x="807657" y="139475"/>
                      <a:pt x="773450" y="180109"/>
                      <a:pt x="747904" y="192882"/>
                    </a:cubicBezTo>
                    <a:cubicBezTo>
                      <a:pt x="736792" y="198438"/>
                      <a:pt x="725939" y="204547"/>
                      <a:pt x="714567" y="209550"/>
                    </a:cubicBezTo>
                    <a:cubicBezTo>
                      <a:pt x="692866" y="219098"/>
                      <a:pt x="685255" y="220288"/>
                      <a:pt x="662179" y="223838"/>
                    </a:cubicBezTo>
                    <a:cubicBezTo>
                      <a:pt x="621570" y="230086"/>
                      <a:pt x="630268" y="228058"/>
                      <a:pt x="588361" y="230982"/>
                    </a:cubicBezTo>
                    <a:lnTo>
                      <a:pt x="524067" y="235744"/>
                    </a:lnTo>
                    <a:cubicBezTo>
                      <a:pt x="465347" y="234615"/>
                      <a:pt x="422488" y="229833"/>
                      <a:pt x="369286" y="235744"/>
                    </a:cubicBezTo>
                    <a:cubicBezTo>
                      <a:pt x="358756" y="236914"/>
                      <a:pt x="390320" y="233760"/>
                      <a:pt x="371667" y="245269"/>
                    </a:cubicBezTo>
                    <a:close/>
                  </a:path>
                </a:pathLst>
              </a:custGeom>
              <a:noFill/>
              <a:ln>
                <a:solidFill>
                  <a:srgbClr val="008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829357F0-6238-4792-B08A-14C66E04C58A}"/>
                  </a:ext>
                </a:extLst>
              </p:cNvPr>
              <p:cNvSpPr/>
              <p:nvPr/>
            </p:nvSpPr>
            <p:spPr>
              <a:xfrm>
                <a:off x="7594600" y="3616309"/>
                <a:ext cx="133350" cy="120666"/>
              </a:xfrm>
              <a:custGeom>
                <a:avLst/>
                <a:gdLst>
                  <a:gd name="connsiteX0" fmla="*/ 117475 w 133350"/>
                  <a:gd name="connsiteY0" fmla="*/ 12716 h 120666"/>
                  <a:gd name="connsiteX1" fmla="*/ 101600 w 133350"/>
                  <a:gd name="connsiteY1" fmla="*/ 3191 h 120666"/>
                  <a:gd name="connsiteX2" fmla="*/ 25400 w 133350"/>
                  <a:gd name="connsiteY2" fmla="*/ 6366 h 120666"/>
                  <a:gd name="connsiteX3" fmla="*/ 15875 w 133350"/>
                  <a:gd name="connsiteY3" fmla="*/ 15891 h 120666"/>
                  <a:gd name="connsiteX4" fmla="*/ 12700 w 133350"/>
                  <a:gd name="connsiteY4" fmla="*/ 25416 h 120666"/>
                  <a:gd name="connsiteX5" fmla="*/ 6350 w 133350"/>
                  <a:gd name="connsiteY5" fmla="*/ 34941 h 120666"/>
                  <a:gd name="connsiteX6" fmla="*/ 0 w 133350"/>
                  <a:gd name="connsiteY6" fmla="*/ 66691 h 120666"/>
                  <a:gd name="connsiteX7" fmla="*/ 9525 w 133350"/>
                  <a:gd name="connsiteY7" fmla="*/ 92091 h 120666"/>
                  <a:gd name="connsiteX8" fmla="*/ 22225 w 133350"/>
                  <a:gd name="connsiteY8" fmla="*/ 104791 h 120666"/>
                  <a:gd name="connsiteX9" fmla="*/ 31750 w 133350"/>
                  <a:gd name="connsiteY9" fmla="*/ 114316 h 120666"/>
                  <a:gd name="connsiteX10" fmla="*/ 57150 w 133350"/>
                  <a:gd name="connsiteY10" fmla="*/ 120666 h 120666"/>
                  <a:gd name="connsiteX11" fmla="*/ 107950 w 133350"/>
                  <a:gd name="connsiteY11" fmla="*/ 117491 h 120666"/>
                  <a:gd name="connsiteX12" fmla="*/ 117475 w 133350"/>
                  <a:gd name="connsiteY12" fmla="*/ 114316 h 120666"/>
                  <a:gd name="connsiteX13" fmla="*/ 127000 w 133350"/>
                  <a:gd name="connsiteY13" fmla="*/ 101616 h 120666"/>
                  <a:gd name="connsiteX14" fmla="*/ 133350 w 133350"/>
                  <a:gd name="connsiteY14" fmla="*/ 88916 h 120666"/>
                  <a:gd name="connsiteX15" fmla="*/ 130175 w 133350"/>
                  <a:gd name="connsiteY15" fmla="*/ 38116 h 120666"/>
                  <a:gd name="connsiteX16" fmla="*/ 127000 w 133350"/>
                  <a:gd name="connsiteY16" fmla="*/ 28591 h 120666"/>
                  <a:gd name="connsiteX17" fmla="*/ 117475 w 133350"/>
                  <a:gd name="connsiteY17" fmla="*/ 12716 h 120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33350" h="120666">
                    <a:moveTo>
                      <a:pt x="117475" y="12716"/>
                    </a:moveTo>
                    <a:cubicBezTo>
                      <a:pt x="113242" y="8483"/>
                      <a:pt x="107498" y="5006"/>
                      <a:pt x="101600" y="3191"/>
                    </a:cubicBezTo>
                    <a:cubicBezTo>
                      <a:pt x="77141" y="-4335"/>
                      <a:pt x="48919" y="3426"/>
                      <a:pt x="25400" y="6366"/>
                    </a:cubicBezTo>
                    <a:cubicBezTo>
                      <a:pt x="22225" y="9541"/>
                      <a:pt x="18366" y="12155"/>
                      <a:pt x="15875" y="15891"/>
                    </a:cubicBezTo>
                    <a:cubicBezTo>
                      <a:pt x="14019" y="18676"/>
                      <a:pt x="14197" y="22423"/>
                      <a:pt x="12700" y="25416"/>
                    </a:cubicBezTo>
                    <a:cubicBezTo>
                      <a:pt x="10993" y="28829"/>
                      <a:pt x="8467" y="31766"/>
                      <a:pt x="6350" y="34941"/>
                    </a:cubicBezTo>
                    <a:cubicBezTo>
                      <a:pt x="4252" y="43333"/>
                      <a:pt x="0" y="58906"/>
                      <a:pt x="0" y="66691"/>
                    </a:cubicBezTo>
                    <a:cubicBezTo>
                      <a:pt x="0" y="76447"/>
                      <a:pt x="5912" y="83662"/>
                      <a:pt x="9525" y="92091"/>
                    </a:cubicBezTo>
                    <a:cubicBezTo>
                      <a:pt x="15169" y="105261"/>
                      <a:pt x="8114" y="100087"/>
                      <a:pt x="22225" y="104791"/>
                    </a:cubicBezTo>
                    <a:cubicBezTo>
                      <a:pt x="25400" y="107966"/>
                      <a:pt x="28014" y="111825"/>
                      <a:pt x="31750" y="114316"/>
                    </a:cubicBezTo>
                    <a:cubicBezTo>
                      <a:pt x="35934" y="117105"/>
                      <a:pt x="54860" y="120208"/>
                      <a:pt x="57150" y="120666"/>
                    </a:cubicBezTo>
                    <a:cubicBezTo>
                      <a:pt x="74083" y="119608"/>
                      <a:pt x="91077" y="119267"/>
                      <a:pt x="107950" y="117491"/>
                    </a:cubicBezTo>
                    <a:cubicBezTo>
                      <a:pt x="111278" y="117141"/>
                      <a:pt x="114904" y="116459"/>
                      <a:pt x="117475" y="114316"/>
                    </a:cubicBezTo>
                    <a:cubicBezTo>
                      <a:pt x="121540" y="110928"/>
                      <a:pt x="124195" y="106103"/>
                      <a:pt x="127000" y="101616"/>
                    </a:cubicBezTo>
                    <a:cubicBezTo>
                      <a:pt x="129508" y="97602"/>
                      <a:pt x="131233" y="93149"/>
                      <a:pt x="133350" y="88916"/>
                    </a:cubicBezTo>
                    <a:cubicBezTo>
                      <a:pt x="132292" y="71983"/>
                      <a:pt x="131951" y="54989"/>
                      <a:pt x="130175" y="38116"/>
                    </a:cubicBezTo>
                    <a:cubicBezTo>
                      <a:pt x="129825" y="34788"/>
                      <a:pt x="129367" y="30958"/>
                      <a:pt x="127000" y="28591"/>
                    </a:cubicBezTo>
                    <a:cubicBezTo>
                      <a:pt x="116471" y="18062"/>
                      <a:pt x="121708" y="16949"/>
                      <a:pt x="117475" y="12716"/>
                    </a:cubicBezTo>
                    <a:close/>
                  </a:path>
                </a:pathLst>
              </a:custGeom>
              <a:noFill/>
              <a:ln>
                <a:solidFill>
                  <a:srgbClr val="008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028DBDEC-AA96-4E69-829B-AFC9A9DB5E74}"/>
              </a:ext>
            </a:extLst>
          </p:cNvPr>
          <p:cNvGrpSpPr/>
          <p:nvPr/>
        </p:nvGrpSpPr>
        <p:grpSpPr>
          <a:xfrm>
            <a:off x="6824030" y="845469"/>
            <a:ext cx="2842055" cy="2384734"/>
            <a:chOff x="2853815" y="1175405"/>
            <a:chExt cx="6766792" cy="5677934"/>
          </a:xfrm>
        </p:grpSpPr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B224C5DD-6BAA-493C-B249-EB7F496EBF0F}"/>
                </a:ext>
              </a:extLst>
            </p:cNvPr>
            <p:cNvGrpSpPr/>
            <p:nvPr/>
          </p:nvGrpSpPr>
          <p:grpSpPr>
            <a:xfrm>
              <a:off x="2853815" y="2433267"/>
              <a:ext cx="6037771" cy="4420072"/>
              <a:chOff x="2853815" y="2433267"/>
              <a:chExt cx="6037771" cy="4420072"/>
            </a:xfrm>
          </p:grpSpPr>
          <p:sp>
            <p:nvSpPr>
              <p:cNvPr id="53" name="Freeform: Shape 52">
                <a:extLst>
                  <a:ext uri="{FF2B5EF4-FFF2-40B4-BE49-F238E27FC236}">
                    <a16:creationId xmlns:a16="http://schemas.microsoft.com/office/drawing/2014/main" id="{3E2718BC-5059-4363-A883-AA4C5BE5B030}"/>
                  </a:ext>
                </a:extLst>
              </p:cNvPr>
              <p:cNvSpPr/>
              <p:nvPr/>
            </p:nvSpPr>
            <p:spPr>
              <a:xfrm>
                <a:off x="2853815" y="2433267"/>
                <a:ext cx="6037771" cy="4420072"/>
              </a:xfrm>
              <a:custGeom>
                <a:avLst/>
                <a:gdLst>
                  <a:gd name="connsiteX0" fmla="*/ 42862 w 5934075"/>
                  <a:gd name="connsiteY0" fmla="*/ 3891335 h 3891603"/>
                  <a:gd name="connsiteX1" fmla="*/ 23812 w 5934075"/>
                  <a:gd name="connsiteY1" fmla="*/ 3824660 h 3891603"/>
                  <a:gd name="connsiteX2" fmla="*/ 9525 w 5934075"/>
                  <a:gd name="connsiteY2" fmla="*/ 3791323 h 3891603"/>
                  <a:gd name="connsiteX3" fmla="*/ 4762 w 5934075"/>
                  <a:gd name="connsiteY3" fmla="*/ 3719885 h 3891603"/>
                  <a:gd name="connsiteX4" fmla="*/ 0 w 5934075"/>
                  <a:gd name="connsiteY4" fmla="*/ 3700835 h 3891603"/>
                  <a:gd name="connsiteX5" fmla="*/ 4762 w 5934075"/>
                  <a:gd name="connsiteY5" fmla="*/ 3596060 h 3891603"/>
                  <a:gd name="connsiteX6" fmla="*/ 14287 w 5934075"/>
                  <a:gd name="connsiteY6" fmla="*/ 3543673 h 3891603"/>
                  <a:gd name="connsiteX7" fmla="*/ 80962 w 5934075"/>
                  <a:gd name="connsiteY7" fmla="*/ 3457948 h 3891603"/>
                  <a:gd name="connsiteX8" fmla="*/ 100012 w 5934075"/>
                  <a:gd name="connsiteY8" fmla="*/ 3434135 h 3891603"/>
                  <a:gd name="connsiteX9" fmla="*/ 119062 w 5934075"/>
                  <a:gd name="connsiteY9" fmla="*/ 3424610 h 3891603"/>
                  <a:gd name="connsiteX10" fmla="*/ 133350 w 5934075"/>
                  <a:gd name="connsiteY10" fmla="*/ 3410323 h 3891603"/>
                  <a:gd name="connsiteX11" fmla="*/ 161925 w 5934075"/>
                  <a:gd name="connsiteY11" fmla="*/ 3391273 h 3891603"/>
                  <a:gd name="connsiteX12" fmla="*/ 223837 w 5934075"/>
                  <a:gd name="connsiteY12" fmla="*/ 3334123 h 3891603"/>
                  <a:gd name="connsiteX13" fmla="*/ 252412 w 5934075"/>
                  <a:gd name="connsiteY13" fmla="*/ 3315073 h 3891603"/>
                  <a:gd name="connsiteX14" fmla="*/ 333375 w 5934075"/>
                  <a:gd name="connsiteY14" fmla="*/ 3281735 h 3891603"/>
                  <a:gd name="connsiteX15" fmla="*/ 376237 w 5934075"/>
                  <a:gd name="connsiteY15" fmla="*/ 3262685 h 3891603"/>
                  <a:gd name="connsiteX16" fmla="*/ 414337 w 5934075"/>
                  <a:gd name="connsiteY16" fmla="*/ 3253160 h 3891603"/>
                  <a:gd name="connsiteX17" fmla="*/ 442912 w 5934075"/>
                  <a:gd name="connsiteY17" fmla="*/ 3238873 h 3891603"/>
                  <a:gd name="connsiteX18" fmla="*/ 466725 w 5934075"/>
                  <a:gd name="connsiteY18" fmla="*/ 3229348 h 3891603"/>
                  <a:gd name="connsiteX19" fmla="*/ 481012 w 5934075"/>
                  <a:gd name="connsiteY19" fmla="*/ 3224585 h 3891603"/>
                  <a:gd name="connsiteX20" fmla="*/ 495300 w 5934075"/>
                  <a:gd name="connsiteY20" fmla="*/ 3215060 h 3891603"/>
                  <a:gd name="connsiteX21" fmla="*/ 514350 w 5934075"/>
                  <a:gd name="connsiteY21" fmla="*/ 3210298 h 3891603"/>
                  <a:gd name="connsiteX22" fmla="*/ 538162 w 5934075"/>
                  <a:gd name="connsiteY22" fmla="*/ 3200773 h 3891603"/>
                  <a:gd name="connsiteX23" fmla="*/ 595312 w 5934075"/>
                  <a:gd name="connsiteY23" fmla="*/ 3172198 h 3891603"/>
                  <a:gd name="connsiteX24" fmla="*/ 623887 w 5934075"/>
                  <a:gd name="connsiteY24" fmla="*/ 3157910 h 3891603"/>
                  <a:gd name="connsiteX25" fmla="*/ 676275 w 5934075"/>
                  <a:gd name="connsiteY25" fmla="*/ 3138860 h 3891603"/>
                  <a:gd name="connsiteX26" fmla="*/ 728662 w 5934075"/>
                  <a:gd name="connsiteY26" fmla="*/ 3095998 h 3891603"/>
                  <a:gd name="connsiteX27" fmla="*/ 795337 w 5934075"/>
                  <a:gd name="connsiteY27" fmla="*/ 3053135 h 3891603"/>
                  <a:gd name="connsiteX28" fmla="*/ 814387 w 5934075"/>
                  <a:gd name="connsiteY28" fmla="*/ 3034085 h 3891603"/>
                  <a:gd name="connsiteX29" fmla="*/ 842962 w 5934075"/>
                  <a:gd name="connsiteY29" fmla="*/ 3010273 h 3891603"/>
                  <a:gd name="connsiteX30" fmla="*/ 857250 w 5934075"/>
                  <a:gd name="connsiteY30" fmla="*/ 2991223 h 3891603"/>
                  <a:gd name="connsiteX31" fmla="*/ 885825 w 5934075"/>
                  <a:gd name="connsiteY31" fmla="*/ 2972173 h 3891603"/>
                  <a:gd name="connsiteX32" fmla="*/ 923925 w 5934075"/>
                  <a:gd name="connsiteY32" fmla="*/ 2934073 h 3891603"/>
                  <a:gd name="connsiteX33" fmla="*/ 966787 w 5934075"/>
                  <a:gd name="connsiteY33" fmla="*/ 2919785 h 3891603"/>
                  <a:gd name="connsiteX34" fmla="*/ 985837 w 5934075"/>
                  <a:gd name="connsiteY34" fmla="*/ 2910260 h 3891603"/>
                  <a:gd name="connsiteX35" fmla="*/ 1062037 w 5934075"/>
                  <a:gd name="connsiteY35" fmla="*/ 2895973 h 3891603"/>
                  <a:gd name="connsiteX36" fmla="*/ 1143000 w 5934075"/>
                  <a:gd name="connsiteY36" fmla="*/ 2881685 h 3891603"/>
                  <a:gd name="connsiteX37" fmla="*/ 1195387 w 5934075"/>
                  <a:gd name="connsiteY37" fmla="*/ 2862635 h 3891603"/>
                  <a:gd name="connsiteX38" fmla="*/ 1223962 w 5934075"/>
                  <a:gd name="connsiteY38" fmla="*/ 2834060 h 3891603"/>
                  <a:gd name="connsiteX39" fmla="*/ 1243012 w 5934075"/>
                  <a:gd name="connsiteY39" fmla="*/ 2815010 h 3891603"/>
                  <a:gd name="connsiteX40" fmla="*/ 1276350 w 5934075"/>
                  <a:gd name="connsiteY40" fmla="*/ 2767385 h 3891603"/>
                  <a:gd name="connsiteX41" fmla="*/ 1295400 w 5934075"/>
                  <a:gd name="connsiteY41" fmla="*/ 2753098 h 3891603"/>
                  <a:gd name="connsiteX42" fmla="*/ 1314450 w 5934075"/>
                  <a:gd name="connsiteY42" fmla="*/ 2719760 h 3891603"/>
                  <a:gd name="connsiteX43" fmla="*/ 1333500 w 5934075"/>
                  <a:gd name="connsiteY43" fmla="*/ 2691185 h 3891603"/>
                  <a:gd name="connsiteX44" fmla="*/ 1352550 w 5934075"/>
                  <a:gd name="connsiteY44" fmla="*/ 2672135 h 3891603"/>
                  <a:gd name="connsiteX45" fmla="*/ 1362075 w 5934075"/>
                  <a:gd name="connsiteY45" fmla="*/ 2657848 h 3891603"/>
                  <a:gd name="connsiteX46" fmla="*/ 1376362 w 5934075"/>
                  <a:gd name="connsiteY46" fmla="*/ 2643560 h 3891603"/>
                  <a:gd name="connsiteX47" fmla="*/ 1390650 w 5934075"/>
                  <a:gd name="connsiteY47" fmla="*/ 2624510 h 3891603"/>
                  <a:gd name="connsiteX48" fmla="*/ 1471612 w 5934075"/>
                  <a:gd name="connsiteY48" fmla="*/ 2586410 h 3891603"/>
                  <a:gd name="connsiteX49" fmla="*/ 1519237 w 5934075"/>
                  <a:gd name="connsiteY49" fmla="*/ 2557835 h 3891603"/>
                  <a:gd name="connsiteX50" fmla="*/ 1552575 w 5934075"/>
                  <a:gd name="connsiteY50" fmla="*/ 2548310 h 3891603"/>
                  <a:gd name="connsiteX51" fmla="*/ 1566862 w 5934075"/>
                  <a:gd name="connsiteY51" fmla="*/ 2538785 h 3891603"/>
                  <a:gd name="connsiteX52" fmla="*/ 1633537 w 5934075"/>
                  <a:gd name="connsiteY52" fmla="*/ 2529260 h 3891603"/>
                  <a:gd name="connsiteX53" fmla="*/ 1671637 w 5934075"/>
                  <a:gd name="connsiteY53" fmla="*/ 2514973 h 3891603"/>
                  <a:gd name="connsiteX54" fmla="*/ 1714500 w 5934075"/>
                  <a:gd name="connsiteY54" fmla="*/ 2476873 h 3891603"/>
                  <a:gd name="connsiteX55" fmla="*/ 1733550 w 5934075"/>
                  <a:gd name="connsiteY55" fmla="*/ 2467348 h 3891603"/>
                  <a:gd name="connsiteX56" fmla="*/ 1757362 w 5934075"/>
                  <a:gd name="connsiteY56" fmla="*/ 2438773 h 3891603"/>
                  <a:gd name="connsiteX57" fmla="*/ 1785937 w 5934075"/>
                  <a:gd name="connsiteY57" fmla="*/ 2400673 h 3891603"/>
                  <a:gd name="connsiteX58" fmla="*/ 1881187 w 5934075"/>
                  <a:gd name="connsiteY58" fmla="*/ 2319710 h 3891603"/>
                  <a:gd name="connsiteX59" fmla="*/ 1900237 w 5934075"/>
                  <a:gd name="connsiteY59" fmla="*/ 2314948 h 3891603"/>
                  <a:gd name="connsiteX60" fmla="*/ 1919287 w 5934075"/>
                  <a:gd name="connsiteY60" fmla="*/ 2305423 h 3891603"/>
                  <a:gd name="connsiteX61" fmla="*/ 1933575 w 5934075"/>
                  <a:gd name="connsiteY61" fmla="*/ 2295898 h 3891603"/>
                  <a:gd name="connsiteX62" fmla="*/ 1966912 w 5934075"/>
                  <a:gd name="connsiteY62" fmla="*/ 2286373 h 3891603"/>
                  <a:gd name="connsiteX63" fmla="*/ 1990725 w 5934075"/>
                  <a:gd name="connsiteY63" fmla="*/ 2276848 h 3891603"/>
                  <a:gd name="connsiteX64" fmla="*/ 2005012 w 5934075"/>
                  <a:gd name="connsiteY64" fmla="*/ 2272085 h 3891603"/>
                  <a:gd name="connsiteX65" fmla="*/ 2028825 w 5934075"/>
                  <a:gd name="connsiteY65" fmla="*/ 2262560 h 3891603"/>
                  <a:gd name="connsiteX66" fmla="*/ 2090737 w 5934075"/>
                  <a:gd name="connsiteY66" fmla="*/ 2257798 h 3891603"/>
                  <a:gd name="connsiteX67" fmla="*/ 2143125 w 5934075"/>
                  <a:gd name="connsiteY67" fmla="*/ 2248273 h 3891603"/>
                  <a:gd name="connsiteX68" fmla="*/ 2166937 w 5934075"/>
                  <a:gd name="connsiteY68" fmla="*/ 2233985 h 3891603"/>
                  <a:gd name="connsiteX69" fmla="*/ 2185987 w 5934075"/>
                  <a:gd name="connsiteY69" fmla="*/ 2229223 h 3891603"/>
                  <a:gd name="connsiteX70" fmla="*/ 2224087 w 5934075"/>
                  <a:gd name="connsiteY70" fmla="*/ 2219698 h 3891603"/>
                  <a:gd name="connsiteX71" fmla="*/ 2257425 w 5934075"/>
                  <a:gd name="connsiteY71" fmla="*/ 2200648 h 3891603"/>
                  <a:gd name="connsiteX72" fmla="*/ 2271712 w 5934075"/>
                  <a:gd name="connsiteY72" fmla="*/ 2191123 h 3891603"/>
                  <a:gd name="connsiteX73" fmla="*/ 2314575 w 5934075"/>
                  <a:gd name="connsiteY73" fmla="*/ 2176835 h 3891603"/>
                  <a:gd name="connsiteX74" fmla="*/ 2324100 w 5934075"/>
                  <a:gd name="connsiteY74" fmla="*/ 2157785 h 3891603"/>
                  <a:gd name="connsiteX75" fmla="*/ 2424112 w 5934075"/>
                  <a:gd name="connsiteY75" fmla="*/ 2100635 h 3891603"/>
                  <a:gd name="connsiteX76" fmla="*/ 2481262 w 5934075"/>
                  <a:gd name="connsiteY76" fmla="*/ 2067298 h 3891603"/>
                  <a:gd name="connsiteX77" fmla="*/ 2495550 w 5934075"/>
                  <a:gd name="connsiteY77" fmla="*/ 2062535 h 3891603"/>
                  <a:gd name="connsiteX78" fmla="*/ 2519362 w 5934075"/>
                  <a:gd name="connsiteY78" fmla="*/ 2048248 h 3891603"/>
                  <a:gd name="connsiteX79" fmla="*/ 2557462 w 5934075"/>
                  <a:gd name="connsiteY79" fmla="*/ 2029198 h 3891603"/>
                  <a:gd name="connsiteX80" fmla="*/ 2590800 w 5934075"/>
                  <a:gd name="connsiteY80" fmla="*/ 2014910 h 3891603"/>
                  <a:gd name="connsiteX81" fmla="*/ 2652712 w 5934075"/>
                  <a:gd name="connsiteY81" fmla="*/ 1976810 h 3891603"/>
                  <a:gd name="connsiteX82" fmla="*/ 2690812 w 5934075"/>
                  <a:gd name="connsiteY82" fmla="*/ 1962523 h 3891603"/>
                  <a:gd name="connsiteX83" fmla="*/ 2733675 w 5934075"/>
                  <a:gd name="connsiteY83" fmla="*/ 1943473 h 3891603"/>
                  <a:gd name="connsiteX84" fmla="*/ 2757487 w 5934075"/>
                  <a:gd name="connsiteY84" fmla="*/ 1938710 h 3891603"/>
                  <a:gd name="connsiteX85" fmla="*/ 2786062 w 5934075"/>
                  <a:gd name="connsiteY85" fmla="*/ 1929185 h 3891603"/>
                  <a:gd name="connsiteX86" fmla="*/ 2833687 w 5934075"/>
                  <a:gd name="connsiteY86" fmla="*/ 1919660 h 3891603"/>
                  <a:gd name="connsiteX87" fmla="*/ 2871787 w 5934075"/>
                  <a:gd name="connsiteY87" fmla="*/ 1910135 h 3891603"/>
                  <a:gd name="connsiteX88" fmla="*/ 2919412 w 5934075"/>
                  <a:gd name="connsiteY88" fmla="*/ 1900610 h 3891603"/>
                  <a:gd name="connsiteX89" fmla="*/ 2933700 w 5934075"/>
                  <a:gd name="connsiteY89" fmla="*/ 1895848 h 3891603"/>
                  <a:gd name="connsiteX90" fmla="*/ 2986087 w 5934075"/>
                  <a:gd name="connsiteY90" fmla="*/ 1881560 h 3891603"/>
                  <a:gd name="connsiteX91" fmla="*/ 3033712 w 5934075"/>
                  <a:gd name="connsiteY91" fmla="*/ 1848223 h 3891603"/>
                  <a:gd name="connsiteX92" fmla="*/ 3067050 w 5934075"/>
                  <a:gd name="connsiteY92" fmla="*/ 1829173 h 3891603"/>
                  <a:gd name="connsiteX93" fmla="*/ 3109912 w 5934075"/>
                  <a:gd name="connsiteY93" fmla="*/ 1786310 h 3891603"/>
                  <a:gd name="connsiteX94" fmla="*/ 3148012 w 5934075"/>
                  <a:gd name="connsiteY94" fmla="*/ 1752973 h 3891603"/>
                  <a:gd name="connsiteX95" fmla="*/ 3176587 w 5934075"/>
                  <a:gd name="connsiteY95" fmla="*/ 1724398 h 3891603"/>
                  <a:gd name="connsiteX96" fmla="*/ 3190875 w 5934075"/>
                  <a:gd name="connsiteY96" fmla="*/ 1710110 h 3891603"/>
                  <a:gd name="connsiteX97" fmla="*/ 3205162 w 5934075"/>
                  <a:gd name="connsiteY97" fmla="*/ 1705348 h 3891603"/>
                  <a:gd name="connsiteX98" fmla="*/ 3252787 w 5934075"/>
                  <a:gd name="connsiteY98" fmla="*/ 1667248 h 3891603"/>
                  <a:gd name="connsiteX99" fmla="*/ 3295650 w 5934075"/>
                  <a:gd name="connsiteY99" fmla="*/ 1614860 h 3891603"/>
                  <a:gd name="connsiteX100" fmla="*/ 3328987 w 5934075"/>
                  <a:gd name="connsiteY100" fmla="*/ 1586285 h 3891603"/>
                  <a:gd name="connsiteX101" fmla="*/ 3343275 w 5934075"/>
                  <a:gd name="connsiteY101" fmla="*/ 1567235 h 3891603"/>
                  <a:gd name="connsiteX102" fmla="*/ 3409950 w 5934075"/>
                  <a:gd name="connsiteY102" fmla="*/ 1510085 h 3891603"/>
                  <a:gd name="connsiteX103" fmla="*/ 3419475 w 5934075"/>
                  <a:gd name="connsiteY103" fmla="*/ 1495798 h 3891603"/>
                  <a:gd name="connsiteX104" fmla="*/ 3457575 w 5934075"/>
                  <a:gd name="connsiteY104" fmla="*/ 1462460 h 3891603"/>
                  <a:gd name="connsiteX105" fmla="*/ 3476625 w 5934075"/>
                  <a:gd name="connsiteY105" fmla="*/ 1452935 h 3891603"/>
                  <a:gd name="connsiteX106" fmla="*/ 3500437 w 5934075"/>
                  <a:gd name="connsiteY106" fmla="*/ 1429123 h 3891603"/>
                  <a:gd name="connsiteX107" fmla="*/ 3514725 w 5934075"/>
                  <a:gd name="connsiteY107" fmla="*/ 1414835 h 3891603"/>
                  <a:gd name="connsiteX108" fmla="*/ 3576637 w 5934075"/>
                  <a:gd name="connsiteY108" fmla="*/ 1357685 h 3891603"/>
                  <a:gd name="connsiteX109" fmla="*/ 3600450 w 5934075"/>
                  <a:gd name="connsiteY109" fmla="*/ 1329110 h 3891603"/>
                  <a:gd name="connsiteX110" fmla="*/ 3619500 w 5934075"/>
                  <a:gd name="connsiteY110" fmla="*/ 1300535 h 3891603"/>
                  <a:gd name="connsiteX111" fmla="*/ 3633787 w 5934075"/>
                  <a:gd name="connsiteY111" fmla="*/ 1295773 h 3891603"/>
                  <a:gd name="connsiteX112" fmla="*/ 3705225 w 5934075"/>
                  <a:gd name="connsiteY112" fmla="*/ 1205285 h 3891603"/>
                  <a:gd name="connsiteX113" fmla="*/ 3724275 w 5934075"/>
                  <a:gd name="connsiteY113" fmla="*/ 1186235 h 3891603"/>
                  <a:gd name="connsiteX114" fmla="*/ 3776662 w 5934075"/>
                  <a:gd name="connsiteY114" fmla="*/ 1148135 h 3891603"/>
                  <a:gd name="connsiteX115" fmla="*/ 3795712 w 5934075"/>
                  <a:gd name="connsiteY115" fmla="*/ 1138610 h 3891603"/>
                  <a:gd name="connsiteX116" fmla="*/ 3824287 w 5934075"/>
                  <a:gd name="connsiteY116" fmla="*/ 1114798 h 3891603"/>
                  <a:gd name="connsiteX117" fmla="*/ 3857625 w 5934075"/>
                  <a:gd name="connsiteY117" fmla="*/ 1100510 h 3891603"/>
                  <a:gd name="connsiteX118" fmla="*/ 3900487 w 5934075"/>
                  <a:gd name="connsiteY118" fmla="*/ 1071935 h 3891603"/>
                  <a:gd name="connsiteX119" fmla="*/ 3914775 w 5934075"/>
                  <a:gd name="connsiteY119" fmla="*/ 1062410 h 3891603"/>
                  <a:gd name="connsiteX120" fmla="*/ 3933825 w 5934075"/>
                  <a:gd name="connsiteY120" fmla="*/ 1057648 h 3891603"/>
                  <a:gd name="connsiteX121" fmla="*/ 4010025 w 5934075"/>
                  <a:gd name="connsiteY121" fmla="*/ 1033835 h 3891603"/>
                  <a:gd name="connsiteX122" fmla="*/ 4057650 w 5934075"/>
                  <a:gd name="connsiteY122" fmla="*/ 1014785 h 3891603"/>
                  <a:gd name="connsiteX123" fmla="*/ 4090987 w 5934075"/>
                  <a:gd name="connsiteY123" fmla="*/ 1005260 h 3891603"/>
                  <a:gd name="connsiteX124" fmla="*/ 4129087 w 5934075"/>
                  <a:gd name="connsiteY124" fmla="*/ 1000498 h 3891603"/>
                  <a:gd name="connsiteX125" fmla="*/ 4171950 w 5934075"/>
                  <a:gd name="connsiteY125" fmla="*/ 990973 h 3891603"/>
                  <a:gd name="connsiteX126" fmla="*/ 4214812 w 5934075"/>
                  <a:gd name="connsiteY126" fmla="*/ 971923 h 3891603"/>
                  <a:gd name="connsiteX127" fmla="*/ 4252912 w 5934075"/>
                  <a:gd name="connsiteY127" fmla="*/ 962398 h 3891603"/>
                  <a:gd name="connsiteX128" fmla="*/ 4267200 w 5934075"/>
                  <a:gd name="connsiteY128" fmla="*/ 952873 h 3891603"/>
                  <a:gd name="connsiteX129" fmla="*/ 4305300 w 5934075"/>
                  <a:gd name="connsiteY129" fmla="*/ 938585 h 3891603"/>
                  <a:gd name="connsiteX130" fmla="*/ 4324350 w 5934075"/>
                  <a:gd name="connsiteY130" fmla="*/ 924298 h 3891603"/>
                  <a:gd name="connsiteX131" fmla="*/ 4357687 w 5934075"/>
                  <a:gd name="connsiteY131" fmla="*/ 895723 h 3891603"/>
                  <a:gd name="connsiteX132" fmla="*/ 4367212 w 5934075"/>
                  <a:gd name="connsiteY132" fmla="*/ 876673 h 3891603"/>
                  <a:gd name="connsiteX133" fmla="*/ 4386262 w 5934075"/>
                  <a:gd name="connsiteY133" fmla="*/ 857623 h 3891603"/>
                  <a:gd name="connsiteX134" fmla="*/ 4410075 w 5934075"/>
                  <a:gd name="connsiteY134" fmla="*/ 809998 h 3891603"/>
                  <a:gd name="connsiteX135" fmla="*/ 4424362 w 5934075"/>
                  <a:gd name="connsiteY135" fmla="*/ 786185 h 3891603"/>
                  <a:gd name="connsiteX136" fmla="*/ 4438650 w 5934075"/>
                  <a:gd name="connsiteY136" fmla="*/ 695698 h 3891603"/>
                  <a:gd name="connsiteX137" fmla="*/ 4448175 w 5934075"/>
                  <a:gd name="connsiteY137" fmla="*/ 581398 h 3891603"/>
                  <a:gd name="connsiteX138" fmla="*/ 4457700 w 5934075"/>
                  <a:gd name="connsiteY138" fmla="*/ 543298 h 3891603"/>
                  <a:gd name="connsiteX139" fmla="*/ 4462462 w 5934075"/>
                  <a:gd name="connsiteY139" fmla="*/ 500435 h 3891603"/>
                  <a:gd name="connsiteX140" fmla="*/ 4471987 w 5934075"/>
                  <a:gd name="connsiteY140" fmla="*/ 424235 h 3891603"/>
                  <a:gd name="connsiteX141" fmla="*/ 4476750 w 5934075"/>
                  <a:gd name="connsiteY141" fmla="*/ 381373 h 3891603"/>
                  <a:gd name="connsiteX142" fmla="*/ 4491037 w 5934075"/>
                  <a:gd name="connsiteY142" fmla="*/ 271835 h 3891603"/>
                  <a:gd name="connsiteX143" fmla="*/ 4495800 w 5934075"/>
                  <a:gd name="connsiteY143" fmla="*/ 233735 h 3891603"/>
                  <a:gd name="connsiteX144" fmla="*/ 4505325 w 5934075"/>
                  <a:gd name="connsiteY144" fmla="*/ 190873 h 3891603"/>
                  <a:gd name="connsiteX145" fmla="*/ 4510087 w 5934075"/>
                  <a:gd name="connsiteY145" fmla="*/ 152773 h 3891603"/>
                  <a:gd name="connsiteX146" fmla="*/ 4519612 w 5934075"/>
                  <a:gd name="connsiteY146" fmla="*/ 119435 h 3891603"/>
                  <a:gd name="connsiteX147" fmla="*/ 4524375 w 5934075"/>
                  <a:gd name="connsiteY147" fmla="*/ 95623 h 3891603"/>
                  <a:gd name="connsiteX148" fmla="*/ 4533900 w 5934075"/>
                  <a:gd name="connsiteY148" fmla="*/ 76573 h 3891603"/>
                  <a:gd name="connsiteX149" fmla="*/ 4543425 w 5934075"/>
                  <a:gd name="connsiteY149" fmla="*/ 52760 h 3891603"/>
                  <a:gd name="connsiteX150" fmla="*/ 4581525 w 5934075"/>
                  <a:gd name="connsiteY150" fmla="*/ 14660 h 3891603"/>
                  <a:gd name="connsiteX151" fmla="*/ 4600575 w 5934075"/>
                  <a:gd name="connsiteY151" fmla="*/ 9898 h 3891603"/>
                  <a:gd name="connsiteX152" fmla="*/ 4619625 w 5934075"/>
                  <a:gd name="connsiteY152" fmla="*/ 373 h 3891603"/>
                  <a:gd name="connsiteX153" fmla="*/ 4743450 w 5934075"/>
                  <a:gd name="connsiteY153" fmla="*/ 14660 h 3891603"/>
                  <a:gd name="connsiteX154" fmla="*/ 4781550 w 5934075"/>
                  <a:gd name="connsiteY154" fmla="*/ 28948 h 3891603"/>
                  <a:gd name="connsiteX155" fmla="*/ 4829175 w 5934075"/>
                  <a:gd name="connsiteY155" fmla="*/ 52760 h 3891603"/>
                  <a:gd name="connsiteX156" fmla="*/ 4867275 w 5934075"/>
                  <a:gd name="connsiteY156" fmla="*/ 86098 h 3891603"/>
                  <a:gd name="connsiteX157" fmla="*/ 4910137 w 5934075"/>
                  <a:gd name="connsiteY157" fmla="*/ 133723 h 3891603"/>
                  <a:gd name="connsiteX158" fmla="*/ 4957762 w 5934075"/>
                  <a:gd name="connsiteY158" fmla="*/ 200398 h 3891603"/>
                  <a:gd name="connsiteX159" fmla="*/ 4976812 w 5934075"/>
                  <a:gd name="connsiteY159" fmla="*/ 228973 h 3891603"/>
                  <a:gd name="connsiteX160" fmla="*/ 4995862 w 5934075"/>
                  <a:gd name="connsiteY160" fmla="*/ 252785 h 3891603"/>
                  <a:gd name="connsiteX161" fmla="*/ 5010150 w 5934075"/>
                  <a:gd name="connsiteY161" fmla="*/ 276598 h 3891603"/>
                  <a:gd name="connsiteX162" fmla="*/ 5029200 w 5934075"/>
                  <a:gd name="connsiteY162" fmla="*/ 300410 h 3891603"/>
                  <a:gd name="connsiteX163" fmla="*/ 5048250 w 5934075"/>
                  <a:gd name="connsiteY163" fmla="*/ 328985 h 3891603"/>
                  <a:gd name="connsiteX164" fmla="*/ 5067300 w 5934075"/>
                  <a:gd name="connsiteY164" fmla="*/ 362323 h 3891603"/>
                  <a:gd name="connsiteX165" fmla="*/ 5124450 w 5934075"/>
                  <a:gd name="connsiteY165" fmla="*/ 409948 h 3891603"/>
                  <a:gd name="connsiteX166" fmla="*/ 5143500 w 5934075"/>
                  <a:gd name="connsiteY166" fmla="*/ 419473 h 3891603"/>
                  <a:gd name="connsiteX167" fmla="*/ 5172075 w 5934075"/>
                  <a:gd name="connsiteY167" fmla="*/ 428998 h 3891603"/>
                  <a:gd name="connsiteX168" fmla="*/ 5253037 w 5934075"/>
                  <a:gd name="connsiteY168" fmla="*/ 471860 h 3891603"/>
                  <a:gd name="connsiteX169" fmla="*/ 5286375 w 5934075"/>
                  <a:gd name="connsiteY169" fmla="*/ 481385 h 3891603"/>
                  <a:gd name="connsiteX170" fmla="*/ 5300662 w 5934075"/>
                  <a:gd name="connsiteY170" fmla="*/ 486148 h 3891603"/>
                  <a:gd name="connsiteX171" fmla="*/ 5357812 w 5934075"/>
                  <a:gd name="connsiteY171" fmla="*/ 514723 h 3891603"/>
                  <a:gd name="connsiteX172" fmla="*/ 5386387 w 5934075"/>
                  <a:gd name="connsiteY172" fmla="*/ 529010 h 3891603"/>
                  <a:gd name="connsiteX173" fmla="*/ 5434012 w 5934075"/>
                  <a:gd name="connsiteY173" fmla="*/ 548060 h 3891603"/>
                  <a:gd name="connsiteX174" fmla="*/ 5467350 w 5934075"/>
                  <a:gd name="connsiteY174" fmla="*/ 571873 h 3891603"/>
                  <a:gd name="connsiteX175" fmla="*/ 5495925 w 5934075"/>
                  <a:gd name="connsiteY175" fmla="*/ 586160 h 3891603"/>
                  <a:gd name="connsiteX176" fmla="*/ 5519737 w 5934075"/>
                  <a:gd name="connsiteY176" fmla="*/ 605210 h 3891603"/>
                  <a:gd name="connsiteX177" fmla="*/ 5543550 w 5934075"/>
                  <a:gd name="connsiteY177" fmla="*/ 619498 h 3891603"/>
                  <a:gd name="connsiteX178" fmla="*/ 5586412 w 5934075"/>
                  <a:gd name="connsiteY178" fmla="*/ 652835 h 3891603"/>
                  <a:gd name="connsiteX179" fmla="*/ 5614987 w 5934075"/>
                  <a:gd name="connsiteY179" fmla="*/ 671885 h 3891603"/>
                  <a:gd name="connsiteX180" fmla="*/ 5648325 w 5934075"/>
                  <a:gd name="connsiteY180" fmla="*/ 714748 h 3891603"/>
                  <a:gd name="connsiteX181" fmla="*/ 5681662 w 5934075"/>
                  <a:gd name="connsiteY181" fmla="*/ 743323 h 3891603"/>
                  <a:gd name="connsiteX182" fmla="*/ 5710237 w 5934075"/>
                  <a:gd name="connsiteY182" fmla="*/ 786185 h 3891603"/>
                  <a:gd name="connsiteX183" fmla="*/ 5748337 w 5934075"/>
                  <a:gd name="connsiteY183" fmla="*/ 867148 h 3891603"/>
                  <a:gd name="connsiteX184" fmla="*/ 5767387 w 5934075"/>
                  <a:gd name="connsiteY184" fmla="*/ 957635 h 3891603"/>
                  <a:gd name="connsiteX185" fmla="*/ 5781675 w 5934075"/>
                  <a:gd name="connsiteY185" fmla="*/ 1000498 h 3891603"/>
                  <a:gd name="connsiteX186" fmla="*/ 5800725 w 5934075"/>
                  <a:gd name="connsiteY186" fmla="*/ 1081460 h 3891603"/>
                  <a:gd name="connsiteX187" fmla="*/ 5815012 w 5934075"/>
                  <a:gd name="connsiteY187" fmla="*/ 1124323 h 3891603"/>
                  <a:gd name="connsiteX188" fmla="*/ 5824537 w 5934075"/>
                  <a:gd name="connsiteY188" fmla="*/ 1157660 h 3891603"/>
                  <a:gd name="connsiteX189" fmla="*/ 5834062 w 5934075"/>
                  <a:gd name="connsiteY189" fmla="*/ 1181473 h 3891603"/>
                  <a:gd name="connsiteX190" fmla="*/ 5857875 w 5934075"/>
                  <a:gd name="connsiteY190" fmla="*/ 1248148 h 3891603"/>
                  <a:gd name="connsiteX191" fmla="*/ 5876925 w 5934075"/>
                  <a:gd name="connsiteY191" fmla="*/ 1295773 h 3891603"/>
                  <a:gd name="connsiteX192" fmla="*/ 5881687 w 5934075"/>
                  <a:gd name="connsiteY192" fmla="*/ 1329110 h 3891603"/>
                  <a:gd name="connsiteX193" fmla="*/ 5895975 w 5934075"/>
                  <a:gd name="connsiteY193" fmla="*/ 1362448 h 3891603"/>
                  <a:gd name="connsiteX194" fmla="*/ 5910262 w 5934075"/>
                  <a:gd name="connsiteY194" fmla="*/ 1471985 h 3891603"/>
                  <a:gd name="connsiteX195" fmla="*/ 5915025 w 5934075"/>
                  <a:gd name="connsiteY195" fmla="*/ 1505323 h 3891603"/>
                  <a:gd name="connsiteX196" fmla="*/ 5919787 w 5934075"/>
                  <a:gd name="connsiteY196" fmla="*/ 1529135 h 3891603"/>
                  <a:gd name="connsiteX197" fmla="*/ 5924550 w 5934075"/>
                  <a:gd name="connsiteY197" fmla="*/ 1610098 h 3891603"/>
                  <a:gd name="connsiteX198" fmla="*/ 5934075 w 5934075"/>
                  <a:gd name="connsiteY198" fmla="*/ 1705348 h 3891603"/>
                  <a:gd name="connsiteX199" fmla="*/ 5929312 w 5934075"/>
                  <a:gd name="connsiteY199" fmla="*/ 1948235 h 3891603"/>
                  <a:gd name="connsiteX200" fmla="*/ 5905500 w 5934075"/>
                  <a:gd name="connsiteY200" fmla="*/ 2029198 h 3891603"/>
                  <a:gd name="connsiteX201" fmla="*/ 5895975 w 5934075"/>
                  <a:gd name="connsiteY201" fmla="*/ 2053010 h 3891603"/>
                  <a:gd name="connsiteX202" fmla="*/ 5857875 w 5934075"/>
                  <a:gd name="connsiteY202" fmla="*/ 2076823 h 3891603"/>
                  <a:gd name="connsiteX203" fmla="*/ 5748337 w 5934075"/>
                  <a:gd name="connsiteY203" fmla="*/ 2067298 h 3891603"/>
                  <a:gd name="connsiteX204" fmla="*/ 5686425 w 5934075"/>
                  <a:gd name="connsiteY204" fmla="*/ 2048248 h 3891603"/>
                  <a:gd name="connsiteX205" fmla="*/ 5648325 w 5934075"/>
                  <a:gd name="connsiteY205" fmla="*/ 2038723 h 3891603"/>
                  <a:gd name="connsiteX206" fmla="*/ 5624512 w 5934075"/>
                  <a:gd name="connsiteY206" fmla="*/ 2029198 h 3891603"/>
                  <a:gd name="connsiteX207" fmla="*/ 5605462 w 5934075"/>
                  <a:gd name="connsiteY207" fmla="*/ 2024435 h 3891603"/>
                  <a:gd name="connsiteX208" fmla="*/ 5581650 w 5934075"/>
                  <a:gd name="connsiteY208" fmla="*/ 2014910 h 3891603"/>
                  <a:gd name="connsiteX209" fmla="*/ 5548312 w 5934075"/>
                  <a:gd name="connsiteY209" fmla="*/ 2010148 h 3891603"/>
                  <a:gd name="connsiteX210" fmla="*/ 5519737 w 5934075"/>
                  <a:gd name="connsiteY210" fmla="*/ 2000623 h 3891603"/>
                  <a:gd name="connsiteX211" fmla="*/ 5500687 w 5934075"/>
                  <a:gd name="connsiteY211" fmla="*/ 1995860 h 3891603"/>
                  <a:gd name="connsiteX212" fmla="*/ 5476875 w 5934075"/>
                  <a:gd name="connsiteY212" fmla="*/ 1986335 h 3891603"/>
                  <a:gd name="connsiteX213" fmla="*/ 5448300 w 5934075"/>
                  <a:gd name="connsiteY213" fmla="*/ 1976810 h 3891603"/>
                  <a:gd name="connsiteX214" fmla="*/ 5414962 w 5934075"/>
                  <a:gd name="connsiteY214" fmla="*/ 1962523 h 3891603"/>
                  <a:gd name="connsiteX215" fmla="*/ 5410200 w 5934075"/>
                  <a:gd name="connsiteY215" fmla="*/ 1948235 h 3891603"/>
                  <a:gd name="connsiteX216" fmla="*/ 5372100 w 5934075"/>
                  <a:gd name="connsiteY216" fmla="*/ 1924423 h 3891603"/>
                  <a:gd name="connsiteX217" fmla="*/ 5329237 w 5934075"/>
                  <a:gd name="connsiteY217" fmla="*/ 1900610 h 3891603"/>
                  <a:gd name="connsiteX218" fmla="*/ 5262562 w 5934075"/>
                  <a:gd name="connsiteY218" fmla="*/ 1824410 h 3891603"/>
                  <a:gd name="connsiteX219" fmla="*/ 5238750 w 5934075"/>
                  <a:gd name="connsiteY219" fmla="*/ 1805360 h 3891603"/>
                  <a:gd name="connsiteX220" fmla="*/ 5214937 w 5934075"/>
                  <a:gd name="connsiteY220" fmla="*/ 1800598 h 3891603"/>
                  <a:gd name="connsiteX221" fmla="*/ 5143500 w 5934075"/>
                  <a:gd name="connsiteY221" fmla="*/ 1762498 h 3891603"/>
                  <a:gd name="connsiteX222" fmla="*/ 4995862 w 5934075"/>
                  <a:gd name="connsiteY222" fmla="*/ 1719635 h 3891603"/>
                  <a:gd name="connsiteX223" fmla="*/ 4967287 w 5934075"/>
                  <a:gd name="connsiteY223" fmla="*/ 1714873 h 3891603"/>
                  <a:gd name="connsiteX224" fmla="*/ 4943475 w 5934075"/>
                  <a:gd name="connsiteY224" fmla="*/ 1710110 h 3891603"/>
                  <a:gd name="connsiteX225" fmla="*/ 4724400 w 5934075"/>
                  <a:gd name="connsiteY225" fmla="*/ 1700585 h 3891603"/>
                  <a:gd name="connsiteX226" fmla="*/ 4614862 w 5934075"/>
                  <a:gd name="connsiteY226" fmla="*/ 1714873 h 3891603"/>
                  <a:gd name="connsiteX227" fmla="*/ 4567237 w 5934075"/>
                  <a:gd name="connsiteY227" fmla="*/ 1743448 h 3891603"/>
                  <a:gd name="connsiteX228" fmla="*/ 4552950 w 5934075"/>
                  <a:gd name="connsiteY228" fmla="*/ 1748210 h 3891603"/>
                  <a:gd name="connsiteX229" fmla="*/ 4510087 w 5934075"/>
                  <a:gd name="connsiteY229" fmla="*/ 1800598 h 3891603"/>
                  <a:gd name="connsiteX230" fmla="*/ 4486275 w 5934075"/>
                  <a:gd name="connsiteY230" fmla="*/ 1833935 h 3891603"/>
                  <a:gd name="connsiteX231" fmla="*/ 4462462 w 5934075"/>
                  <a:gd name="connsiteY231" fmla="*/ 1857748 h 3891603"/>
                  <a:gd name="connsiteX232" fmla="*/ 4443412 w 5934075"/>
                  <a:gd name="connsiteY232" fmla="*/ 1881560 h 3891603"/>
                  <a:gd name="connsiteX233" fmla="*/ 4400550 w 5934075"/>
                  <a:gd name="connsiteY233" fmla="*/ 1924423 h 3891603"/>
                  <a:gd name="connsiteX234" fmla="*/ 4343400 w 5934075"/>
                  <a:gd name="connsiteY234" fmla="*/ 1972048 h 3891603"/>
                  <a:gd name="connsiteX235" fmla="*/ 4324350 w 5934075"/>
                  <a:gd name="connsiteY235" fmla="*/ 1981573 h 3891603"/>
                  <a:gd name="connsiteX236" fmla="*/ 4267200 w 5934075"/>
                  <a:gd name="connsiteY236" fmla="*/ 2014910 h 3891603"/>
                  <a:gd name="connsiteX237" fmla="*/ 4252912 w 5934075"/>
                  <a:gd name="connsiteY237" fmla="*/ 2019673 h 3891603"/>
                  <a:gd name="connsiteX238" fmla="*/ 4238625 w 5934075"/>
                  <a:gd name="connsiteY238" fmla="*/ 2029198 h 3891603"/>
                  <a:gd name="connsiteX239" fmla="*/ 4162425 w 5934075"/>
                  <a:gd name="connsiteY239" fmla="*/ 2038723 h 3891603"/>
                  <a:gd name="connsiteX240" fmla="*/ 4105275 w 5934075"/>
                  <a:gd name="connsiteY240" fmla="*/ 2048248 h 3891603"/>
                  <a:gd name="connsiteX241" fmla="*/ 4076700 w 5934075"/>
                  <a:gd name="connsiteY241" fmla="*/ 2053010 h 3891603"/>
                  <a:gd name="connsiteX242" fmla="*/ 4062412 w 5934075"/>
                  <a:gd name="connsiteY242" fmla="*/ 2057773 h 3891603"/>
                  <a:gd name="connsiteX243" fmla="*/ 4043362 w 5934075"/>
                  <a:gd name="connsiteY243" fmla="*/ 2062535 h 3891603"/>
                  <a:gd name="connsiteX244" fmla="*/ 4019550 w 5934075"/>
                  <a:gd name="connsiteY244" fmla="*/ 2072060 h 3891603"/>
                  <a:gd name="connsiteX245" fmla="*/ 3971925 w 5934075"/>
                  <a:gd name="connsiteY245" fmla="*/ 2081585 h 3891603"/>
                  <a:gd name="connsiteX246" fmla="*/ 3948112 w 5934075"/>
                  <a:gd name="connsiteY246" fmla="*/ 2091110 h 3891603"/>
                  <a:gd name="connsiteX247" fmla="*/ 3895725 w 5934075"/>
                  <a:gd name="connsiteY247" fmla="*/ 2105398 h 3891603"/>
                  <a:gd name="connsiteX248" fmla="*/ 3871912 w 5934075"/>
                  <a:gd name="connsiteY248" fmla="*/ 2114923 h 3891603"/>
                  <a:gd name="connsiteX249" fmla="*/ 3852862 w 5934075"/>
                  <a:gd name="connsiteY249" fmla="*/ 2129210 h 3891603"/>
                  <a:gd name="connsiteX250" fmla="*/ 3819525 w 5934075"/>
                  <a:gd name="connsiteY250" fmla="*/ 2138735 h 3891603"/>
                  <a:gd name="connsiteX251" fmla="*/ 3795712 w 5934075"/>
                  <a:gd name="connsiteY251" fmla="*/ 2153023 h 3891603"/>
                  <a:gd name="connsiteX252" fmla="*/ 3752850 w 5934075"/>
                  <a:gd name="connsiteY252" fmla="*/ 2181598 h 3891603"/>
                  <a:gd name="connsiteX253" fmla="*/ 3714750 w 5934075"/>
                  <a:gd name="connsiteY253" fmla="*/ 2200648 h 3891603"/>
                  <a:gd name="connsiteX254" fmla="*/ 3700462 w 5934075"/>
                  <a:gd name="connsiteY254" fmla="*/ 2214935 h 3891603"/>
                  <a:gd name="connsiteX255" fmla="*/ 3690937 w 5934075"/>
                  <a:gd name="connsiteY255" fmla="*/ 2229223 h 3891603"/>
                  <a:gd name="connsiteX256" fmla="*/ 3662362 w 5934075"/>
                  <a:gd name="connsiteY256" fmla="*/ 2248273 h 3891603"/>
                  <a:gd name="connsiteX257" fmla="*/ 3638550 w 5934075"/>
                  <a:gd name="connsiteY257" fmla="*/ 2267323 h 3891603"/>
                  <a:gd name="connsiteX258" fmla="*/ 3609975 w 5934075"/>
                  <a:gd name="connsiteY258" fmla="*/ 2276848 h 3891603"/>
                  <a:gd name="connsiteX259" fmla="*/ 3543300 w 5934075"/>
                  <a:gd name="connsiteY259" fmla="*/ 2305423 h 3891603"/>
                  <a:gd name="connsiteX260" fmla="*/ 3519487 w 5934075"/>
                  <a:gd name="connsiteY260" fmla="*/ 2314948 h 3891603"/>
                  <a:gd name="connsiteX261" fmla="*/ 3495675 w 5934075"/>
                  <a:gd name="connsiteY261" fmla="*/ 2329235 h 3891603"/>
                  <a:gd name="connsiteX262" fmla="*/ 3476625 w 5934075"/>
                  <a:gd name="connsiteY262" fmla="*/ 2333998 h 3891603"/>
                  <a:gd name="connsiteX263" fmla="*/ 3424237 w 5934075"/>
                  <a:gd name="connsiteY263" fmla="*/ 2357810 h 3891603"/>
                  <a:gd name="connsiteX264" fmla="*/ 3405187 w 5934075"/>
                  <a:gd name="connsiteY264" fmla="*/ 2372098 h 3891603"/>
                  <a:gd name="connsiteX265" fmla="*/ 3386137 w 5934075"/>
                  <a:gd name="connsiteY265" fmla="*/ 2381623 h 3891603"/>
                  <a:gd name="connsiteX266" fmla="*/ 3371850 w 5934075"/>
                  <a:gd name="connsiteY266" fmla="*/ 2391148 h 3891603"/>
                  <a:gd name="connsiteX267" fmla="*/ 3352800 w 5934075"/>
                  <a:gd name="connsiteY267" fmla="*/ 2395910 h 3891603"/>
                  <a:gd name="connsiteX268" fmla="*/ 3338512 w 5934075"/>
                  <a:gd name="connsiteY268" fmla="*/ 2410198 h 3891603"/>
                  <a:gd name="connsiteX269" fmla="*/ 3295650 w 5934075"/>
                  <a:gd name="connsiteY269" fmla="*/ 2429248 h 3891603"/>
                  <a:gd name="connsiteX270" fmla="*/ 3262312 w 5934075"/>
                  <a:gd name="connsiteY270" fmla="*/ 2448298 h 3891603"/>
                  <a:gd name="connsiteX271" fmla="*/ 3190875 w 5934075"/>
                  <a:gd name="connsiteY271" fmla="*/ 2481635 h 3891603"/>
                  <a:gd name="connsiteX272" fmla="*/ 3143250 w 5934075"/>
                  <a:gd name="connsiteY272" fmla="*/ 2495923 h 3891603"/>
                  <a:gd name="connsiteX273" fmla="*/ 3114675 w 5934075"/>
                  <a:gd name="connsiteY273" fmla="*/ 2510210 h 3891603"/>
                  <a:gd name="connsiteX274" fmla="*/ 3081337 w 5934075"/>
                  <a:gd name="connsiteY274" fmla="*/ 2524498 h 3891603"/>
                  <a:gd name="connsiteX275" fmla="*/ 3052762 w 5934075"/>
                  <a:gd name="connsiteY275" fmla="*/ 2538785 h 3891603"/>
                  <a:gd name="connsiteX276" fmla="*/ 3019425 w 5934075"/>
                  <a:gd name="connsiteY276" fmla="*/ 2553073 h 3891603"/>
                  <a:gd name="connsiteX277" fmla="*/ 2986087 w 5934075"/>
                  <a:gd name="connsiteY277" fmla="*/ 2581648 h 3891603"/>
                  <a:gd name="connsiteX278" fmla="*/ 2967037 w 5934075"/>
                  <a:gd name="connsiteY278" fmla="*/ 2591173 h 3891603"/>
                  <a:gd name="connsiteX279" fmla="*/ 2947987 w 5934075"/>
                  <a:gd name="connsiteY279" fmla="*/ 2605460 h 3891603"/>
                  <a:gd name="connsiteX280" fmla="*/ 2928937 w 5934075"/>
                  <a:gd name="connsiteY280" fmla="*/ 2614985 h 3891603"/>
                  <a:gd name="connsiteX281" fmla="*/ 2909887 w 5934075"/>
                  <a:gd name="connsiteY281" fmla="*/ 2634035 h 3891603"/>
                  <a:gd name="connsiteX282" fmla="*/ 2881312 w 5934075"/>
                  <a:gd name="connsiteY282" fmla="*/ 2653085 h 3891603"/>
                  <a:gd name="connsiteX283" fmla="*/ 2852737 w 5934075"/>
                  <a:gd name="connsiteY283" fmla="*/ 2681660 h 3891603"/>
                  <a:gd name="connsiteX284" fmla="*/ 2767012 w 5934075"/>
                  <a:gd name="connsiteY284" fmla="*/ 2743573 h 3891603"/>
                  <a:gd name="connsiteX285" fmla="*/ 2752725 w 5934075"/>
                  <a:gd name="connsiteY285" fmla="*/ 2762623 h 3891603"/>
                  <a:gd name="connsiteX286" fmla="*/ 2714625 w 5934075"/>
                  <a:gd name="connsiteY286" fmla="*/ 2786435 h 3891603"/>
                  <a:gd name="connsiteX287" fmla="*/ 2695575 w 5934075"/>
                  <a:gd name="connsiteY287" fmla="*/ 2800723 h 3891603"/>
                  <a:gd name="connsiteX288" fmla="*/ 2643187 w 5934075"/>
                  <a:gd name="connsiteY288" fmla="*/ 2843585 h 3891603"/>
                  <a:gd name="connsiteX289" fmla="*/ 2619375 w 5934075"/>
                  <a:gd name="connsiteY289" fmla="*/ 2853110 h 3891603"/>
                  <a:gd name="connsiteX290" fmla="*/ 2552700 w 5934075"/>
                  <a:gd name="connsiteY290" fmla="*/ 2900735 h 3891603"/>
                  <a:gd name="connsiteX291" fmla="*/ 2528887 w 5934075"/>
                  <a:gd name="connsiteY291" fmla="*/ 2905498 h 3891603"/>
                  <a:gd name="connsiteX292" fmla="*/ 2476500 w 5934075"/>
                  <a:gd name="connsiteY292" fmla="*/ 2924548 h 3891603"/>
                  <a:gd name="connsiteX293" fmla="*/ 2414587 w 5934075"/>
                  <a:gd name="connsiteY293" fmla="*/ 2934073 h 3891603"/>
                  <a:gd name="connsiteX294" fmla="*/ 2305050 w 5934075"/>
                  <a:gd name="connsiteY294" fmla="*/ 2943598 h 3891603"/>
                  <a:gd name="connsiteX295" fmla="*/ 2252662 w 5934075"/>
                  <a:gd name="connsiteY295" fmla="*/ 2957885 h 3891603"/>
                  <a:gd name="connsiteX296" fmla="*/ 2200275 w 5934075"/>
                  <a:gd name="connsiteY296" fmla="*/ 2967410 h 3891603"/>
                  <a:gd name="connsiteX297" fmla="*/ 2143125 w 5934075"/>
                  <a:gd name="connsiteY297" fmla="*/ 2986460 h 3891603"/>
                  <a:gd name="connsiteX298" fmla="*/ 2100262 w 5934075"/>
                  <a:gd name="connsiteY298" fmla="*/ 2995985 h 3891603"/>
                  <a:gd name="connsiteX299" fmla="*/ 2043112 w 5934075"/>
                  <a:gd name="connsiteY299" fmla="*/ 3005510 h 3891603"/>
                  <a:gd name="connsiteX300" fmla="*/ 2014537 w 5934075"/>
                  <a:gd name="connsiteY300" fmla="*/ 3015035 h 3891603"/>
                  <a:gd name="connsiteX301" fmla="*/ 1966912 w 5934075"/>
                  <a:gd name="connsiteY301" fmla="*/ 3024560 h 3891603"/>
                  <a:gd name="connsiteX302" fmla="*/ 1943100 w 5934075"/>
                  <a:gd name="connsiteY302" fmla="*/ 3034085 h 3891603"/>
                  <a:gd name="connsiteX303" fmla="*/ 1924050 w 5934075"/>
                  <a:gd name="connsiteY303" fmla="*/ 3048373 h 3891603"/>
                  <a:gd name="connsiteX304" fmla="*/ 1885950 w 5934075"/>
                  <a:gd name="connsiteY304" fmla="*/ 3057898 h 3891603"/>
                  <a:gd name="connsiteX305" fmla="*/ 1819275 w 5934075"/>
                  <a:gd name="connsiteY305" fmla="*/ 3076948 h 3891603"/>
                  <a:gd name="connsiteX306" fmla="*/ 1790700 w 5934075"/>
                  <a:gd name="connsiteY306" fmla="*/ 3081710 h 3891603"/>
                  <a:gd name="connsiteX307" fmla="*/ 1743075 w 5934075"/>
                  <a:gd name="connsiteY307" fmla="*/ 3095998 h 3891603"/>
                  <a:gd name="connsiteX308" fmla="*/ 1728787 w 5934075"/>
                  <a:gd name="connsiteY308" fmla="*/ 3100760 h 3891603"/>
                  <a:gd name="connsiteX309" fmla="*/ 1704975 w 5934075"/>
                  <a:gd name="connsiteY309" fmla="*/ 3105523 h 3891603"/>
                  <a:gd name="connsiteX310" fmla="*/ 1662112 w 5934075"/>
                  <a:gd name="connsiteY310" fmla="*/ 3124573 h 3891603"/>
                  <a:gd name="connsiteX311" fmla="*/ 1643062 w 5934075"/>
                  <a:gd name="connsiteY311" fmla="*/ 3134098 h 3891603"/>
                  <a:gd name="connsiteX312" fmla="*/ 1614487 w 5934075"/>
                  <a:gd name="connsiteY312" fmla="*/ 3143623 h 3891603"/>
                  <a:gd name="connsiteX313" fmla="*/ 1576387 w 5934075"/>
                  <a:gd name="connsiteY313" fmla="*/ 3153148 h 3891603"/>
                  <a:gd name="connsiteX314" fmla="*/ 1495425 w 5934075"/>
                  <a:gd name="connsiteY314" fmla="*/ 3181723 h 3891603"/>
                  <a:gd name="connsiteX315" fmla="*/ 1400175 w 5934075"/>
                  <a:gd name="connsiteY315" fmla="*/ 3229348 h 3891603"/>
                  <a:gd name="connsiteX316" fmla="*/ 1381125 w 5934075"/>
                  <a:gd name="connsiteY316" fmla="*/ 3238873 h 3891603"/>
                  <a:gd name="connsiteX317" fmla="*/ 1362075 w 5934075"/>
                  <a:gd name="connsiteY317" fmla="*/ 3248398 h 3891603"/>
                  <a:gd name="connsiteX318" fmla="*/ 1300162 w 5934075"/>
                  <a:gd name="connsiteY318" fmla="*/ 3276973 h 3891603"/>
                  <a:gd name="connsiteX319" fmla="*/ 1281112 w 5934075"/>
                  <a:gd name="connsiteY319" fmla="*/ 3286498 h 3891603"/>
                  <a:gd name="connsiteX320" fmla="*/ 1238250 w 5934075"/>
                  <a:gd name="connsiteY320" fmla="*/ 3315073 h 3891603"/>
                  <a:gd name="connsiteX321" fmla="*/ 1214437 w 5934075"/>
                  <a:gd name="connsiteY321" fmla="*/ 3319835 h 3891603"/>
                  <a:gd name="connsiteX322" fmla="*/ 1195387 w 5934075"/>
                  <a:gd name="connsiteY322" fmla="*/ 3334123 h 3891603"/>
                  <a:gd name="connsiteX323" fmla="*/ 1109662 w 5934075"/>
                  <a:gd name="connsiteY323" fmla="*/ 3367460 h 3891603"/>
                  <a:gd name="connsiteX324" fmla="*/ 1085850 w 5934075"/>
                  <a:gd name="connsiteY324" fmla="*/ 3372223 h 3891603"/>
                  <a:gd name="connsiteX325" fmla="*/ 1071562 w 5934075"/>
                  <a:gd name="connsiteY325" fmla="*/ 3376985 h 3891603"/>
                  <a:gd name="connsiteX326" fmla="*/ 1033462 w 5934075"/>
                  <a:gd name="connsiteY326" fmla="*/ 3386510 h 3891603"/>
                  <a:gd name="connsiteX327" fmla="*/ 1014412 w 5934075"/>
                  <a:gd name="connsiteY327" fmla="*/ 3391273 h 3891603"/>
                  <a:gd name="connsiteX328" fmla="*/ 962025 w 5934075"/>
                  <a:gd name="connsiteY328" fmla="*/ 3400798 h 3891603"/>
                  <a:gd name="connsiteX329" fmla="*/ 919162 w 5934075"/>
                  <a:gd name="connsiteY329" fmla="*/ 3410323 h 3891603"/>
                  <a:gd name="connsiteX330" fmla="*/ 900112 w 5934075"/>
                  <a:gd name="connsiteY330" fmla="*/ 3415085 h 3891603"/>
                  <a:gd name="connsiteX331" fmla="*/ 876300 w 5934075"/>
                  <a:gd name="connsiteY331" fmla="*/ 3419848 h 3891603"/>
                  <a:gd name="connsiteX332" fmla="*/ 833437 w 5934075"/>
                  <a:gd name="connsiteY332" fmla="*/ 3438898 h 3891603"/>
                  <a:gd name="connsiteX333" fmla="*/ 795337 w 5934075"/>
                  <a:gd name="connsiteY333" fmla="*/ 3448423 h 3891603"/>
                  <a:gd name="connsiteX334" fmla="*/ 733425 w 5934075"/>
                  <a:gd name="connsiteY334" fmla="*/ 3486523 h 3891603"/>
                  <a:gd name="connsiteX335" fmla="*/ 681037 w 5934075"/>
                  <a:gd name="connsiteY335" fmla="*/ 3524623 h 3891603"/>
                  <a:gd name="connsiteX336" fmla="*/ 652462 w 5934075"/>
                  <a:gd name="connsiteY336" fmla="*/ 3553198 h 3891603"/>
                  <a:gd name="connsiteX337" fmla="*/ 633412 w 5934075"/>
                  <a:gd name="connsiteY337" fmla="*/ 3586535 h 3891603"/>
                  <a:gd name="connsiteX338" fmla="*/ 619125 w 5934075"/>
                  <a:gd name="connsiteY338" fmla="*/ 3600823 h 3891603"/>
                  <a:gd name="connsiteX339" fmla="*/ 609600 w 5934075"/>
                  <a:gd name="connsiteY339" fmla="*/ 3619873 h 3891603"/>
                  <a:gd name="connsiteX340" fmla="*/ 566737 w 5934075"/>
                  <a:gd name="connsiteY340" fmla="*/ 3662735 h 3891603"/>
                  <a:gd name="connsiteX341" fmla="*/ 552450 w 5934075"/>
                  <a:gd name="connsiteY341" fmla="*/ 3672260 h 3891603"/>
                  <a:gd name="connsiteX342" fmla="*/ 538162 w 5934075"/>
                  <a:gd name="connsiteY342" fmla="*/ 3691310 h 3891603"/>
                  <a:gd name="connsiteX343" fmla="*/ 519112 w 5934075"/>
                  <a:gd name="connsiteY343" fmla="*/ 3700835 h 3891603"/>
                  <a:gd name="connsiteX344" fmla="*/ 504825 w 5934075"/>
                  <a:gd name="connsiteY344" fmla="*/ 3710360 h 3891603"/>
                  <a:gd name="connsiteX345" fmla="*/ 481012 w 5934075"/>
                  <a:gd name="connsiteY345" fmla="*/ 3724648 h 3891603"/>
                  <a:gd name="connsiteX346" fmla="*/ 419100 w 5934075"/>
                  <a:gd name="connsiteY346" fmla="*/ 3762748 h 3891603"/>
                  <a:gd name="connsiteX347" fmla="*/ 385762 w 5934075"/>
                  <a:gd name="connsiteY347" fmla="*/ 3772273 h 3891603"/>
                  <a:gd name="connsiteX348" fmla="*/ 347662 w 5934075"/>
                  <a:gd name="connsiteY348" fmla="*/ 3786560 h 3891603"/>
                  <a:gd name="connsiteX349" fmla="*/ 323850 w 5934075"/>
                  <a:gd name="connsiteY349" fmla="*/ 3800848 h 3891603"/>
                  <a:gd name="connsiteX350" fmla="*/ 280987 w 5934075"/>
                  <a:gd name="connsiteY350" fmla="*/ 3805610 h 3891603"/>
                  <a:gd name="connsiteX351" fmla="*/ 228600 w 5934075"/>
                  <a:gd name="connsiteY351" fmla="*/ 3819898 h 3891603"/>
                  <a:gd name="connsiteX352" fmla="*/ 190500 w 5934075"/>
                  <a:gd name="connsiteY352" fmla="*/ 3824660 h 3891603"/>
                  <a:gd name="connsiteX353" fmla="*/ 128587 w 5934075"/>
                  <a:gd name="connsiteY353" fmla="*/ 3834185 h 3891603"/>
                  <a:gd name="connsiteX354" fmla="*/ 80962 w 5934075"/>
                  <a:gd name="connsiteY354" fmla="*/ 3843710 h 3891603"/>
                  <a:gd name="connsiteX355" fmla="*/ 66675 w 5934075"/>
                  <a:gd name="connsiteY355" fmla="*/ 3848473 h 3891603"/>
                  <a:gd name="connsiteX356" fmla="*/ 42862 w 5934075"/>
                  <a:gd name="connsiteY356" fmla="*/ 3891335 h 3891603"/>
                  <a:gd name="connsiteX0" fmla="*/ 66675 w 5934075"/>
                  <a:gd name="connsiteY0" fmla="*/ 3848473 h 3848473"/>
                  <a:gd name="connsiteX1" fmla="*/ 23812 w 5934075"/>
                  <a:gd name="connsiteY1" fmla="*/ 3824660 h 3848473"/>
                  <a:gd name="connsiteX2" fmla="*/ 9525 w 5934075"/>
                  <a:gd name="connsiteY2" fmla="*/ 3791323 h 3848473"/>
                  <a:gd name="connsiteX3" fmla="*/ 4762 w 5934075"/>
                  <a:gd name="connsiteY3" fmla="*/ 3719885 h 3848473"/>
                  <a:gd name="connsiteX4" fmla="*/ 0 w 5934075"/>
                  <a:gd name="connsiteY4" fmla="*/ 3700835 h 3848473"/>
                  <a:gd name="connsiteX5" fmla="*/ 4762 w 5934075"/>
                  <a:gd name="connsiteY5" fmla="*/ 3596060 h 3848473"/>
                  <a:gd name="connsiteX6" fmla="*/ 14287 w 5934075"/>
                  <a:gd name="connsiteY6" fmla="*/ 3543673 h 3848473"/>
                  <a:gd name="connsiteX7" fmla="*/ 80962 w 5934075"/>
                  <a:gd name="connsiteY7" fmla="*/ 3457948 h 3848473"/>
                  <a:gd name="connsiteX8" fmla="*/ 100012 w 5934075"/>
                  <a:gd name="connsiteY8" fmla="*/ 3434135 h 3848473"/>
                  <a:gd name="connsiteX9" fmla="*/ 119062 w 5934075"/>
                  <a:gd name="connsiteY9" fmla="*/ 3424610 h 3848473"/>
                  <a:gd name="connsiteX10" fmla="*/ 133350 w 5934075"/>
                  <a:gd name="connsiteY10" fmla="*/ 3410323 h 3848473"/>
                  <a:gd name="connsiteX11" fmla="*/ 161925 w 5934075"/>
                  <a:gd name="connsiteY11" fmla="*/ 3391273 h 3848473"/>
                  <a:gd name="connsiteX12" fmla="*/ 223837 w 5934075"/>
                  <a:gd name="connsiteY12" fmla="*/ 3334123 h 3848473"/>
                  <a:gd name="connsiteX13" fmla="*/ 252412 w 5934075"/>
                  <a:gd name="connsiteY13" fmla="*/ 3315073 h 3848473"/>
                  <a:gd name="connsiteX14" fmla="*/ 333375 w 5934075"/>
                  <a:gd name="connsiteY14" fmla="*/ 3281735 h 3848473"/>
                  <a:gd name="connsiteX15" fmla="*/ 376237 w 5934075"/>
                  <a:gd name="connsiteY15" fmla="*/ 3262685 h 3848473"/>
                  <a:gd name="connsiteX16" fmla="*/ 414337 w 5934075"/>
                  <a:gd name="connsiteY16" fmla="*/ 3253160 h 3848473"/>
                  <a:gd name="connsiteX17" fmla="*/ 442912 w 5934075"/>
                  <a:gd name="connsiteY17" fmla="*/ 3238873 h 3848473"/>
                  <a:gd name="connsiteX18" fmla="*/ 466725 w 5934075"/>
                  <a:gd name="connsiteY18" fmla="*/ 3229348 h 3848473"/>
                  <a:gd name="connsiteX19" fmla="*/ 481012 w 5934075"/>
                  <a:gd name="connsiteY19" fmla="*/ 3224585 h 3848473"/>
                  <a:gd name="connsiteX20" fmla="*/ 495300 w 5934075"/>
                  <a:gd name="connsiteY20" fmla="*/ 3215060 h 3848473"/>
                  <a:gd name="connsiteX21" fmla="*/ 514350 w 5934075"/>
                  <a:gd name="connsiteY21" fmla="*/ 3210298 h 3848473"/>
                  <a:gd name="connsiteX22" fmla="*/ 538162 w 5934075"/>
                  <a:gd name="connsiteY22" fmla="*/ 3200773 h 3848473"/>
                  <a:gd name="connsiteX23" fmla="*/ 595312 w 5934075"/>
                  <a:gd name="connsiteY23" fmla="*/ 3172198 h 3848473"/>
                  <a:gd name="connsiteX24" fmla="*/ 623887 w 5934075"/>
                  <a:gd name="connsiteY24" fmla="*/ 3157910 h 3848473"/>
                  <a:gd name="connsiteX25" fmla="*/ 676275 w 5934075"/>
                  <a:gd name="connsiteY25" fmla="*/ 3138860 h 3848473"/>
                  <a:gd name="connsiteX26" fmla="*/ 728662 w 5934075"/>
                  <a:gd name="connsiteY26" fmla="*/ 3095998 h 3848473"/>
                  <a:gd name="connsiteX27" fmla="*/ 795337 w 5934075"/>
                  <a:gd name="connsiteY27" fmla="*/ 3053135 h 3848473"/>
                  <a:gd name="connsiteX28" fmla="*/ 814387 w 5934075"/>
                  <a:gd name="connsiteY28" fmla="*/ 3034085 h 3848473"/>
                  <a:gd name="connsiteX29" fmla="*/ 842962 w 5934075"/>
                  <a:gd name="connsiteY29" fmla="*/ 3010273 h 3848473"/>
                  <a:gd name="connsiteX30" fmla="*/ 857250 w 5934075"/>
                  <a:gd name="connsiteY30" fmla="*/ 2991223 h 3848473"/>
                  <a:gd name="connsiteX31" fmla="*/ 885825 w 5934075"/>
                  <a:gd name="connsiteY31" fmla="*/ 2972173 h 3848473"/>
                  <a:gd name="connsiteX32" fmla="*/ 923925 w 5934075"/>
                  <a:gd name="connsiteY32" fmla="*/ 2934073 h 3848473"/>
                  <a:gd name="connsiteX33" fmla="*/ 966787 w 5934075"/>
                  <a:gd name="connsiteY33" fmla="*/ 2919785 h 3848473"/>
                  <a:gd name="connsiteX34" fmla="*/ 985837 w 5934075"/>
                  <a:gd name="connsiteY34" fmla="*/ 2910260 h 3848473"/>
                  <a:gd name="connsiteX35" fmla="*/ 1062037 w 5934075"/>
                  <a:gd name="connsiteY35" fmla="*/ 2895973 h 3848473"/>
                  <a:gd name="connsiteX36" fmla="*/ 1143000 w 5934075"/>
                  <a:gd name="connsiteY36" fmla="*/ 2881685 h 3848473"/>
                  <a:gd name="connsiteX37" fmla="*/ 1195387 w 5934075"/>
                  <a:gd name="connsiteY37" fmla="*/ 2862635 h 3848473"/>
                  <a:gd name="connsiteX38" fmla="*/ 1223962 w 5934075"/>
                  <a:gd name="connsiteY38" fmla="*/ 2834060 h 3848473"/>
                  <a:gd name="connsiteX39" fmla="*/ 1243012 w 5934075"/>
                  <a:gd name="connsiteY39" fmla="*/ 2815010 h 3848473"/>
                  <a:gd name="connsiteX40" fmla="*/ 1276350 w 5934075"/>
                  <a:gd name="connsiteY40" fmla="*/ 2767385 h 3848473"/>
                  <a:gd name="connsiteX41" fmla="*/ 1295400 w 5934075"/>
                  <a:gd name="connsiteY41" fmla="*/ 2753098 h 3848473"/>
                  <a:gd name="connsiteX42" fmla="*/ 1314450 w 5934075"/>
                  <a:gd name="connsiteY42" fmla="*/ 2719760 h 3848473"/>
                  <a:gd name="connsiteX43" fmla="*/ 1333500 w 5934075"/>
                  <a:gd name="connsiteY43" fmla="*/ 2691185 h 3848473"/>
                  <a:gd name="connsiteX44" fmla="*/ 1352550 w 5934075"/>
                  <a:gd name="connsiteY44" fmla="*/ 2672135 h 3848473"/>
                  <a:gd name="connsiteX45" fmla="*/ 1362075 w 5934075"/>
                  <a:gd name="connsiteY45" fmla="*/ 2657848 h 3848473"/>
                  <a:gd name="connsiteX46" fmla="*/ 1376362 w 5934075"/>
                  <a:gd name="connsiteY46" fmla="*/ 2643560 h 3848473"/>
                  <a:gd name="connsiteX47" fmla="*/ 1390650 w 5934075"/>
                  <a:gd name="connsiteY47" fmla="*/ 2624510 h 3848473"/>
                  <a:gd name="connsiteX48" fmla="*/ 1471612 w 5934075"/>
                  <a:gd name="connsiteY48" fmla="*/ 2586410 h 3848473"/>
                  <a:gd name="connsiteX49" fmla="*/ 1519237 w 5934075"/>
                  <a:gd name="connsiteY49" fmla="*/ 2557835 h 3848473"/>
                  <a:gd name="connsiteX50" fmla="*/ 1552575 w 5934075"/>
                  <a:gd name="connsiteY50" fmla="*/ 2548310 h 3848473"/>
                  <a:gd name="connsiteX51" fmla="*/ 1566862 w 5934075"/>
                  <a:gd name="connsiteY51" fmla="*/ 2538785 h 3848473"/>
                  <a:gd name="connsiteX52" fmla="*/ 1633537 w 5934075"/>
                  <a:gd name="connsiteY52" fmla="*/ 2529260 h 3848473"/>
                  <a:gd name="connsiteX53" fmla="*/ 1671637 w 5934075"/>
                  <a:gd name="connsiteY53" fmla="*/ 2514973 h 3848473"/>
                  <a:gd name="connsiteX54" fmla="*/ 1714500 w 5934075"/>
                  <a:gd name="connsiteY54" fmla="*/ 2476873 h 3848473"/>
                  <a:gd name="connsiteX55" fmla="*/ 1733550 w 5934075"/>
                  <a:gd name="connsiteY55" fmla="*/ 2467348 h 3848473"/>
                  <a:gd name="connsiteX56" fmla="*/ 1757362 w 5934075"/>
                  <a:gd name="connsiteY56" fmla="*/ 2438773 h 3848473"/>
                  <a:gd name="connsiteX57" fmla="*/ 1785937 w 5934075"/>
                  <a:gd name="connsiteY57" fmla="*/ 2400673 h 3848473"/>
                  <a:gd name="connsiteX58" fmla="*/ 1881187 w 5934075"/>
                  <a:gd name="connsiteY58" fmla="*/ 2319710 h 3848473"/>
                  <a:gd name="connsiteX59" fmla="*/ 1900237 w 5934075"/>
                  <a:gd name="connsiteY59" fmla="*/ 2314948 h 3848473"/>
                  <a:gd name="connsiteX60" fmla="*/ 1919287 w 5934075"/>
                  <a:gd name="connsiteY60" fmla="*/ 2305423 h 3848473"/>
                  <a:gd name="connsiteX61" fmla="*/ 1933575 w 5934075"/>
                  <a:gd name="connsiteY61" fmla="*/ 2295898 h 3848473"/>
                  <a:gd name="connsiteX62" fmla="*/ 1966912 w 5934075"/>
                  <a:gd name="connsiteY62" fmla="*/ 2286373 h 3848473"/>
                  <a:gd name="connsiteX63" fmla="*/ 1990725 w 5934075"/>
                  <a:gd name="connsiteY63" fmla="*/ 2276848 h 3848473"/>
                  <a:gd name="connsiteX64" fmla="*/ 2005012 w 5934075"/>
                  <a:gd name="connsiteY64" fmla="*/ 2272085 h 3848473"/>
                  <a:gd name="connsiteX65" fmla="*/ 2028825 w 5934075"/>
                  <a:gd name="connsiteY65" fmla="*/ 2262560 h 3848473"/>
                  <a:gd name="connsiteX66" fmla="*/ 2090737 w 5934075"/>
                  <a:gd name="connsiteY66" fmla="*/ 2257798 h 3848473"/>
                  <a:gd name="connsiteX67" fmla="*/ 2143125 w 5934075"/>
                  <a:gd name="connsiteY67" fmla="*/ 2248273 h 3848473"/>
                  <a:gd name="connsiteX68" fmla="*/ 2166937 w 5934075"/>
                  <a:gd name="connsiteY68" fmla="*/ 2233985 h 3848473"/>
                  <a:gd name="connsiteX69" fmla="*/ 2185987 w 5934075"/>
                  <a:gd name="connsiteY69" fmla="*/ 2229223 h 3848473"/>
                  <a:gd name="connsiteX70" fmla="*/ 2224087 w 5934075"/>
                  <a:gd name="connsiteY70" fmla="*/ 2219698 h 3848473"/>
                  <a:gd name="connsiteX71" fmla="*/ 2257425 w 5934075"/>
                  <a:gd name="connsiteY71" fmla="*/ 2200648 h 3848473"/>
                  <a:gd name="connsiteX72" fmla="*/ 2271712 w 5934075"/>
                  <a:gd name="connsiteY72" fmla="*/ 2191123 h 3848473"/>
                  <a:gd name="connsiteX73" fmla="*/ 2314575 w 5934075"/>
                  <a:gd name="connsiteY73" fmla="*/ 2176835 h 3848473"/>
                  <a:gd name="connsiteX74" fmla="*/ 2324100 w 5934075"/>
                  <a:gd name="connsiteY74" fmla="*/ 2157785 h 3848473"/>
                  <a:gd name="connsiteX75" fmla="*/ 2424112 w 5934075"/>
                  <a:gd name="connsiteY75" fmla="*/ 2100635 h 3848473"/>
                  <a:gd name="connsiteX76" fmla="*/ 2481262 w 5934075"/>
                  <a:gd name="connsiteY76" fmla="*/ 2067298 h 3848473"/>
                  <a:gd name="connsiteX77" fmla="*/ 2495550 w 5934075"/>
                  <a:gd name="connsiteY77" fmla="*/ 2062535 h 3848473"/>
                  <a:gd name="connsiteX78" fmla="*/ 2519362 w 5934075"/>
                  <a:gd name="connsiteY78" fmla="*/ 2048248 h 3848473"/>
                  <a:gd name="connsiteX79" fmla="*/ 2557462 w 5934075"/>
                  <a:gd name="connsiteY79" fmla="*/ 2029198 h 3848473"/>
                  <a:gd name="connsiteX80" fmla="*/ 2590800 w 5934075"/>
                  <a:gd name="connsiteY80" fmla="*/ 2014910 h 3848473"/>
                  <a:gd name="connsiteX81" fmla="*/ 2652712 w 5934075"/>
                  <a:gd name="connsiteY81" fmla="*/ 1976810 h 3848473"/>
                  <a:gd name="connsiteX82" fmla="*/ 2690812 w 5934075"/>
                  <a:gd name="connsiteY82" fmla="*/ 1962523 h 3848473"/>
                  <a:gd name="connsiteX83" fmla="*/ 2733675 w 5934075"/>
                  <a:gd name="connsiteY83" fmla="*/ 1943473 h 3848473"/>
                  <a:gd name="connsiteX84" fmla="*/ 2757487 w 5934075"/>
                  <a:gd name="connsiteY84" fmla="*/ 1938710 h 3848473"/>
                  <a:gd name="connsiteX85" fmla="*/ 2786062 w 5934075"/>
                  <a:gd name="connsiteY85" fmla="*/ 1929185 h 3848473"/>
                  <a:gd name="connsiteX86" fmla="*/ 2833687 w 5934075"/>
                  <a:gd name="connsiteY86" fmla="*/ 1919660 h 3848473"/>
                  <a:gd name="connsiteX87" fmla="*/ 2871787 w 5934075"/>
                  <a:gd name="connsiteY87" fmla="*/ 1910135 h 3848473"/>
                  <a:gd name="connsiteX88" fmla="*/ 2919412 w 5934075"/>
                  <a:gd name="connsiteY88" fmla="*/ 1900610 h 3848473"/>
                  <a:gd name="connsiteX89" fmla="*/ 2933700 w 5934075"/>
                  <a:gd name="connsiteY89" fmla="*/ 1895848 h 3848473"/>
                  <a:gd name="connsiteX90" fmla="*/ 2986087 w 5934075"/>
                  <a:gd name="connsiteY90" fmla="*/ 1881560 h 3848473"/>
                  <a:gd name="connsiteX91" fmla="*/ 3033712 w 5934075"/>
                  <a:gd name="connsiteY91" fmla="*/ 1848223 h 3848473"/>
                  <a:gd name="connsiteX92" fmla="*/ 3067050 w 5934075"/>
                  <a:gd name="connsiteY92" fmla="*/ 1829173 h 3848473"/>
                  <a:gd name="connsiteX93" fmla="*/ 3109912 w 5934075"/>
                  <a:gd name="connsiteY93" fmla="*/ 1786310 h 3848473"/>
                  <a:gd name="connsiteX94" fmla="*/ 3148012 w 5934075"/>
                  <a:gd name="connsiteY94" fmla="*/ 1752973 h 3848473"/>
                  <a:gd name="connsiteX95" fmla="*/ 3176587 w 5934075"/>
                  <a:gd name="connsiteY95" fmla="*/ 1724398 h 3848473"/>
                  <a:gd name="connsiteX96" fmla="*/ 3190875 w 5934075"/>
                  <a:gd name="connsiteY96" fmla="*/ 1710110 h 3848473"/>
                  <a:gd name="connsiteX97" fmla="*/ 3205162 w 5934075"/>
                  <a:gd name="connsiteY97" fmla="*/ 1705348 h 3848473"/>
                  <a:gd name="connsiteX98" fmla="*/ 3252787 w 5934075"/>
                  <a:gd name="connsiteY98" fmla="*/ 1667248 h 3848473"/>
                  <a:gd name="connsiteX99" fmla="*/ 3295650 w 5934075"/>
                  <a:gd name="connsiteY99" fmla="*/ 1614860 h 3848473"/>
                  <a:gd name="connsiteX100" fmla="*/ 3328987 w 5934075"/>
                  <a:gd name="connsiteY100" fmla="*/ 1586285 h 3848473"/>
                  <a:gd name="connsiteX101" fmla="*/ 3343275 w 5934075"/>
                  <a:gd name="connsiteY101" fmla="*/ 1567235 h 3848473"/>
                  <a:gd name="connsiteX102" fmla="*/ 3409950 w 5934075"/>
                  <a:gd name="connsiteY102" fmla="*/ 1510085 h 3848473"/>
                  <a:gd name="connsiteX103" fmla="*/ 3419475 w 5934075"/>
                  <a:gd name="connsiteY103" fmla="*/ 1495798 h 3848473"/>
                  <a:gd name="connsiteX104" fmla="*/ 3457575 w 5934075"/>
                  <a:gd name="connsiteY104" fmla="*/ 1462460 h 3848473"/>
                  <a:gd name="connsiteX105" fmla="*/ 3476625 w 5934075"/>
                  <a:gd name="connsiteY105" fmla="*/ 1452935 h 3848473"/>
                  <a:gd name="connsiteX106" fmla="*/ 3500437 w 5934075"/>
                  <a:gd name="connsiteY106" fmla="*/ 1429123 h 3848473"/>
                  <a:gd name="connsiteX107" fmla="*/ 3514725 w 5934075"/>
                  <a:gd name="connsiteY107" fmla="*/ 1414835 h 3848473"/>
                  <a:gd name="connsiteX108" fmla="*/ 3576637 w 5934075"/>
                  <a:gd name="connsiteY108" fmla="*/ 1357685 h 3848473"/>
                  <a:gd name="connsiteX109" fmla="*/ 3600450 w 5934075"/>
                  <a:gd name="connsiteY109" fmla="*/ 1329110 h 3848473"/>
                  <a:gd name="connsiteX110" fmla="*/ 3619500 w 5934075"/>
                  <a:gd name="connsiteY110" fmla="*/ 1300535 h 3848473"/>
                  <a:gd name="connsiteX111" fmla="*/ 3633787 w 5934075"/>
                  <a:gd name="connsiteY111" fmla="*/ 1295773 h 3848473"/>
                  <a:gd name="connsiteX112" fmla="*/ 3705225 w 5934075"/>
                  <a:gd name="connsiteY112" fmla="*/ 1205285 h 3848473"/>
                  <a:gd name="connsiteX113" fmla="*/ 3724275 w 5934075"/>
                  <a:gd name="connsiteY113" fmla="*/ 1186235 h 3848473"/>
                  <a:gd name="connsiteX114" fmla="*/ 3776662 w 5934075"/>
                  <a:gd name="connsiteY114" fmla="*/ 1148135 h 3848473"/>
                  <a:gd name="connsiteX115" fmla="*/ 3795712 w 5934075"/>
                  <a:gd name="connsiteY115" fmla="*/ 1138610 h 3848473"/>
                  <a:gd name="connsiteX116" fmla="*/ 3824287 w 5934075"/>
                  <a:gd name="connsiteY116" fmla="*/ 1114798 h 3848473"/>
                  <a:gd name="connsiteX117" fmla="*/ 3857625 w 5934075"/>
                  <a:gd name="connsiteY117" fmla="*/ 1100510 h 3848473"/>
                  <a:gd name="connsiteX118" fmla="*/ 3900487 w 5934075"/>
                  <a:gd name="connsiteY118" fmla="*/ 1071935 h 3848473"/>
                  <a:gd name="connsiteX119" fmla="*/ 3914775 w 5934075"/>
                  <a:gd name="connsiteY119" fmla="*/ 1062410 h 3848473"/>
                  <a:gd name="connsiteX120" fmla="*/ 3933825 w 5934075"/>
                  <a:gd name="connsiteY120" fmla="*/ 1057648 h 3848473"/>
                  <a:gd name="connsiteX121" fmla="*/ 4010025 w 5934075"/>
                  <a:gd name="connsiteY121" fmla="*/ 1033835 h 3848473"/>
                  <a:gd name="connsiteX122" fmla="*/ 4057650 w 5934075"/>
                  <a:gd name="connsiteY122" fmla="*/ 1014785 h 3848473"/>
                  <a:gd name="connsiteX123" fmla="*/ 4090987 w 5934075"/>
                  <a:gd name="connsiteY123" fmla="*/ 1005260 h 3848473"/>
                  <a:gd name="connsiteX124" fmla="*/ 4129087 w 5934075"/>
                  <a:gd name="connsiteY124" fmla="*/ 1000498 h 3848473"/>
                  <a:gd name="connsiteX125" fmla="*/ 4171950 w 5934075"/>
                  <a:gd name="connsiteY125" fmla="*/ 990973 h 3848473"/>
                  <a:gd name="connsiteX126" fmla="*/ 4214812 w 5934075"/>
                  <a:gd name="connsiteY126" fmla="*/ 971923 h 3848473"/>
                  <a:gd name="connsiteX127" fmla="*/ 4252912 w 5934075"/>
                  <a:gd name="connsiteY127" fmla="*/ 962398 h 3848473"/>
                  <a:gd name="connsiteX128" fmla="*/ 4267200 w 5934075"/>
                  <a:gd name="connsiteY128" fmla="*/ 952873 h 3848473"/>
                  <a:gd name="connsiteX129" fmla="*/ 4305300 w 5934075"/>
                  <a:gd name="connsiteY129" fmla="*/ 938585 h 3848473"/>
                  <a:gd name="connsiteX130" fmla="*/ 4324350 w 5934075"/>
                  <a:gd name="connsiteY130" fmla="*/ 924298 h 3848473"/>
                  <a:gd name="connsiteX131" fmla="*/ 4357687 w 5934075"/>
                  <a:gd name="connsiteY131" fmla="*/ 895723 h 3848473"/>
                  <a:gd name="connsiteX132" fmla="*/ 4367212 w 5934075"/>
                  <a:gd name="connsiteY132" fmla="*/ 876673 h 3848473"/>
                  <a:gd name="connsiteX133" fmla="*/ 4386262 w 5934075"/>
                  <a:gd name="connsiteY133" fmla="*/ 857623 h 3848473"/>
                  <a:gd name="connsiteX134" fmla="*/ 4410075 w 5934075"/>
                  <a:gd name="connsiteY134" fmla="*/ 809998 h 3848473"/>
                  <a:gd name="connsiteX135" fmla="*/ 4424362 w 5934075"/>
                  <a:gd name="connsiteY135" fmla="*/ 786185 h 3848473"/>
                  <a:gd name="connsiteX136" fmla="*/ 4438650 w 5934075"/>
                  <a:gd name="connsiteY136" fmla="*/ 695698 h 3848473"/>
                  <a:gd name="connsiteX137" fmla="*/ 4448175 w 5934075"/>
                  <a:gd name="connsiteY137" fmla="*/ 581398 h 3848473"/>
                  <a:gd name="connsiteX138" fmla="*/ 4457700 w 5934075"/>
                  <a:gd name="connsiteY138" fmla="*/ 543298 h 3848473"/>
                  <a:gd name="connsiteX139" fmla="*/ 4462462 w 5934075"/>
                  <a:gd name="connsiteY139" fmla="*/ 500435 h 3848473"/>
                  <a:gd name="connsiteX140" fmla="*/ 4471987 w 5934075"/>
                  <a:gd name="connsiteY140" fmla="*/ 424235 h 3848473"/>
                  <a:gd name="connsiteX141" fmla="*/ 4476750 w 5934075"/>
                  <a:gd name="connsiteY141" fmla="*/ 381373 h 3848473"/>
                  <a:gd name="connsiteX142" fmla="*/ 4491037 w 5934075"/>
                  <a:gd name="connsiteY142" fmla="*/ 271835 h 3848473"/>
                  <a:gd name="connsiteX143" fmla="*/ 4495800 w 5934075"/>
                  <a:gd name="connsiteY143" fmla="*/ 233735 h 3848473"/>
                  <a:gd name="connsiteX144" fmla="*/ 4505325 w 5934075"/>
                  <a:gd name="connsiteY144" fmla="*/ 190873 h 3848473"/>
                  <a:gd name="connsiteX145" fmla="*/ 4510087 w 5934075"/>
                  <a:gd name="connsiteY145" fmla="*/ 152773 h 3848473"/>
                  <a:gd name="connsiteX146" fmla="*/ 4519612 w 5934075"/>
                  <a:gd name="connsiteY146" fmla="*/ 119435 h 3848473"/>
                  <a:gd name="connsiteX147" fmla="*/ 4524375 w 5934075"/>
                  <a:gd name="connsiteY147" fmla="*/ 95623 h 3848473"/>
                  <a:gd name="connsiteX148" fmla="*/ 4533900 w 5934075"/>
                  <a:gd name="connsiteY148" fmla="*/ 76573 h 3848473"/>
                  <a:gd name="connsiteX149" fmla="*/ 4543425 w 5934075"/>
                  <a:gd name="connsiteY149" fmla="*/ 52760 h 3848473"/>
                  <a:gd name="connsiteX150" fmla="*/ 4581525 w 5934075"/>
                  <a:gd name="connsiteY150" fmla="*/ 14660 h 3848473"/>
                  <a:gd name="connsiteX151" fmla="*/ 4600575 w 5934075"/>
                  <a:gd name="connsiteY151" fmla="*/ 9898 h 3848473"/>
                  <a:gd name="connsiteX152" fmla="*/ 4619625 w 5934075"/>
                  <a:gd name="connsiteY152" fmla="*/ 373 h 3848473"/>
                  <a:gd name="connsiteX153" fmla="*/ 4743450 w 5934075"/>
                  <a:gd name="connsiteY153" fmla="*/ 14660 h 3848473"/>
                  <a:gd name="connsiteX154" fmla="*/ 4781550 w 5934075"/>
                  <a:gd name="connsiteY154" fmla="*/ 28948 h 3848473"/>
                  <a:gd name="connsiteX155" fmla="*/ 4829175 w 5934075"/>
                  <a:gd name="connsiteY155" fmla="*/ 52760 h 3848473"/>
                  <a:gd name="connsiteX156" fmla="*/ 4867275 w 5934075"/>
                  <a:gd name="connsiteY156" fmla="*/ 86098 h 3848473"/>
                  <a:gd name="connsiteX157" fmla="*/ 4910137 w 5934075"/>
                  <a:gd name="connsiteY157" fmla="*/ 133723 h 3848473"/>
                  <a:gd name="connsiteX158" fmla="*/ 4957762 w 5934075"/>
                  <a:gd name="connsiteY158" fmla="*/ 200398 h 3848473"/>
                  <a:gd name="connsiteX159" fmla="*/ 4976812 w 5934075"/>
                  <a:gd name="connsiteY159" fmla="*/ 228973 h 3848473"/>
                  <a:gd name="connsiteX160" fmla="*/ 4995862 w 5934075"/>
                  <a:gd name="connsiteY160" fmla="*/ 252785 h 3848473"/>
                  <a:gd name="connsiteX161" fmla="*/ 5010150 w 5934075"/>
                  <a:gd name="connsiteY161" fmla="*/ 276598 h 3848473"/>
                  <a:gd name="connsiteX162" fmla="*/ 5029200 w 5934075"/>
                  <a:gd name="connsiteY162" fmla="*/ 300410 h 3848473"/>
                  <a:gd name="connsiteX163" fmla="*/ 5048250 w 5934075"/>
                  <a:gd name="connsiteY163" fmla="*/ 328985 h 3848473"/>
                  <a:gd name="connsiteX164" fmla="*/ 5067300 w 5934075"/>
                  <a:gd name="connsiteY164" fmla="*/ 362323 h 3848473"/>
                  <a:gd name="connsiteX165" fmla="*/ 5124450 w 5934075"/>
                  <a:gd name="connsiteY165" fmla="*/ 409948 h 3848473"/>
                  <a:gd name="connsiteX166" fmla="*/ 5143500 w 5934075"/>
                  <a:gd name="connsiteY166" fmla="*/ 419473 h 3848473"/>
                  <a:gd name="connsiteX167" fmla="*/ 5172075 w 5934075"/>
                  <a:gd name="connsiteY167" fmla="*/ 428998 h 3848473"/>
                  <a:gd name="connsiteX168" fmla="*/ 5253037 w 5934075"/>
                  <a:gd name="connsiteY168" fmla="*/ 471860 h 3848473"/>
                  <a:gd name="connsiteX169" fmla="*/ 5286375 w 5934075"/>
                  <a:gd name="connsiteY169" fmla="*/ 481385 h 3848473"/>
                  <a:gd name="connsiteX170" fmla="*/ 5300662 w 5934075"/>
                  <a:gd name="connsiteY170" fmla="*/ 486148 h 3848473"/>
                  <a:gd name="connsiteX171" fmla="*/ 5357812 w 5934075"/>
                  <a:gd name="connsiteY171" fmla="*/ 514723 h 3848473"/>
                  <a:gd name="connsiteX172" fmla="*/ 5386387 w 5934075"/>
                  <a:gd name="connsiteY172" fmla="*/ 529010 h 3848473"/>
                  <a:gd name="connsiteX173" fmla="*/ 5434012 w 5934075"/>
                  <a:gd name="connsiteY173" fmla="*/ 548060 h 3848473"/>
                  <a:gd name="connsiteX174" fmla="*/ 5467350 w 5934075"/>
                  <a:gd name="connsiteY174" fmla="*/ 571873 h 3848473"/>
                  <a:gd name="connsiteX175" fmla="*/ 5495925 w 5934075"/>
                  <a:gd name="connsiteY175" fmla="*/ 586160 h 3848473"/>
                  <a:gd name="connsiteX176" fmla="*/ 5519737 w 5934075"/>
                  <a:gd name="connsiteY176" fmla="*/ 605210 h 3848473"/>
                  <a:gd name="connsiteX177" fmla="*/ 5543550 w 5934075"/>
                  <a:gd name="connsiteY177" fmla="*/ 619498 h 3848473"/>
                  <a:gd name="connsiteX178" fmla="*/ 5586412 w 5934075"/>
                  <a:gd name="connsiteY178" fmla="*/ 652835 h 3848473"/>
                  <a:gd name="connsiteX179" fmla="*/ 5614987 w 5934075"/>
                  <a:gd name="connsiteY179" fmla="*/ 671885 h 3848473"/>
                  <a:gd name="connsiteX180" fmla="*/ 5648325 w 5934075"/>
                  <a:gd name="connsiteY180" fmla="*/ 714748 h 3848473"/>
                  <a:gd name="connsiteX181" fmla="*/ 5681662 w 5934075"/>
                  <a:gd name="connsiteY181" fmla="*/ 743323 h 3848473"/>
                  <a:gd name="connsiteX182" fmla="*/ 5710237 w 5934075"/>
                  <a:gd name="connsiteY182" fmla="*/ 786185 h 3848473"/>
                  <a:gd name="connsiteX183" fmla="*/ 5748337 w 5934075"/>
                  <a:gd name="connsiteY183" fmla="*/ 867148 h 3848473"/>
                  <a:gd name="connsiteX184" fmla="*/ 5767387 w 5934075"/>
                  <a:gd name="connsiteY184" fmla="*/ 957635 h 3848473"/>
                  <a:gd name="connsiteX185" fmla="*/ 5781675 w 5934075"/>
                  <a:gd name="connsiteY185" fmla="*/ 1000498 h 3848473"/>
                  <a:gd name="connsiteX186" fmla="*/ 5800725 w 5934075"/>
                  <a:gd name="connsiteY186" fmla="*/ 1081460 h 3848473"/>
                  <a:gd name="connsiteX187" fmla="*/ 5815012 w 5934075"/>
                  <a:gd name="connsiteY187" fmla="*/ 1124323 h 3848473"/>
                  <a:gd name="connsiteX188" fmla="*/ 5824537 w 5934075"/>
                  <a:gd name="connsiteY188" fmla="*/ 1157660 h 3848473"/>
                  <a:gd name="connsiteX189" fmla="*/ 5834062 w 5934075"/>
                  <a:gd name="connsiteY189" fmla="*/ 1181473 h 3848473"/>
                  <a:gd name="connsiteX190" fmla="*/ 5857875 w 5934075"/>
                  <a:gd name="connsiteY190" fmla="*/ 1248148 h 3848473"/>
                  <a:gd name="connsiteX191" fmla="*/ 5876925 w 5934075"/>
                  <a:gd name="connsiteY191" fmla="*/ 1295773 h 3848473"/>
                  <a:gd name="connsiteX192" fmla="*/ 5881687 w 5934075"/>
                  <a:gd name="connsiteY192" fmla="*/ 1329110 h 3848473"/>
                  <a:gd name="connsiteX193" fmla="*/ 5895975 w 5934075"/>
                  <a:gd name="connsiteY193" fmla="*/ 1362448 h 3848473"/>
                  <a:gd name="connsiteX194" fmla="*/ 5910262 w 5934075"/>
                  <a:gd name="connsiteY194" fmla="*/ 1471985 h 3848473"/>
                  <a:gd name="connsiteX195" fmla="*/ 5915025 w 5934075"/>
                  <a:gd name="connsiteY195" fmla="*/ 1505323 h 3848473"/>
                  <a:gd name="connsiteX196" fmla="*/ 5919787 w 5934075"/>
                  <a:gd name="connsiteY196" fmla="*/ 1529135 h 3848473"/>
                  <a:gd name="connsiteX197" fmla="*/ 5924550 w 5934075"/>
                  <a:gd name="connsiteY197" fmla="*/ 1610098 h 3848473"/>
                  <a:gd name="connsiteX198" fmla="*/ 5934075 w 5934075"/>
                  <a:gd name="connsiteY198" fmla="*/ 1705348 h 3848473"/>
                  <a:gd name="connsiteX199" fmla="*/ 5929312 w 5934075"/>
                  <a:gd name="connsiteY199" fmla="*/ 1948235 h 3848473"/>
                  <a:gd name="connsiteX200" fmla="*/ 5905500 w 5934075"/>
                  <a:gd name="connsiteY200" fmla="*/ 2029198 h 3848473"/>
                  <a:gd name="connsiteX201" fmla="*/ 5895975 w 5934075"/>
                  <a:gd name="connsiteY201" fmla="*/ 2053010 h 3848473"/>
                  <a:gd name="connsiteX202" fmla="*/ 5857875 w 5934075"/>
                  <a:gd name="connsiteY202" fmla="*/ 2076823 h 3848473"/>
                  <a:gd name="connsiteX203" fmla="*/ 5748337 w 5934075"/>
                  <a:gd name="connsiteY203" fmla="*/ 2067298 h 3848473"/>
                  <a:gd name="connsiteX204" fmla="*/ 5686425 w 5934075"/>
                  <a:gd name="connsiteY204" fmla="*/ 2048248 h 3848473"/>
                  <a:gd name="connsiteX205" fmla="*/ 5648325 w 5934075"/>
                  <a:gd name="connsiteY205" fmla="*/ 2038723 h 3848473"/>
                  <a:gd name="connsiteX206" fmla="*/ 5624512 w 5934075"/>
                  <a:gd name="connsiteY206" fmla="*/ 2029198 h 3848473"/>
                  <a:gd name="connsiteX207" fmla="*/ 5605462 w 5934075"/>
                  <a:gd name="connsiteY207" fmla="*/ 2024435 h 3848473"/>
                  <a:gd name="connsiteX208" fmla="*/ 5581650 w 5934075"/>
                  <a:gd name="connsiteY208" fmla="*/ 2014910 h 3848473"/>
                  <a:gd name="connsiteX209" fmla="*/ 5548312 w 5934075"/>
                  <a:gd name="connsiteY209" fmla="*/ 2010148 h 3848473"/>
                  <a:gd name="connsiteX210" fmla="*/ 5519737 w 5934075"/>
                  <a:gd name="connsiteY210" fmla="*/ 2000623 h 3848473"/>
                  <a:gd name="connsiteX211" fmla="*/ 5500687 w 5934075"/>
                  <a:gd name="connsiteY211" fmla="*/ 1995860 h 3848473"/>
                  <a:gd name="connsiteX212" fmla="*/ 5476875 w 5934075"/>
                  <a:gd name="connsiteY212" fmla="*/ 1986335 h 3848473"/>
                  <a:gd name="connsiteX213" fmla="*/ 5448300 w 5934075"/>
                  <a:gd name="connsiteY213" fmla="*/ 1976810 h 3848473"/>
                  <a:gd name="connsiteX214" fmla="*/ 5414962 w 5934075"/>
                  <a:gd name="connsiteY214" fmla="*/ 1962523 h 3848473"/>
                  <a:gd name="connsiteX215" fmla="*/ 5410200 w 5934075"/>
                  <a:gd name="connsiteY215" fmla="*/ 1948235 h 3848473"/>
                  <a:gd name="connsiteX216" fmla="*/ 5372100 w 5934075"/>
                  <a:gd name="connsiteY216" fmla="*/ 1924423 h 3848473"/>
                  <a:gd name="connsiteX217" fmla="*/ 5329237 w 5934075"/>
                  <a:gd name="connsiteY217" fmla="*/ 1900610 h 3848473"/>
                  <a:gd name="connsiteX218" fmla="*/ 5262562 w 5934075"/>
                  <a:gd name="connsiteY218" fmla="*/ 1824410 h 3848473"/>
                  <a:gd name="connsiteX219" fmla="*/ 5238750 w 5934075"/>
                  <a:gd name="connsiteY219" fmla="*/ 1805360 h 3848473"/>
                  <a:gd name="connsiteX220" fmla="*/ 5214937 w 5934075"/>
                  <a:gd name="connsiteY220" fmla="*/ 1800598 h 3848473"/>
                  <a:gd name="connsiteX221" fmla="*/ 5143500 w 5934075"/>
                  <a:gd name="connsiteY221" fmla="*/ 1762498 h 3848473"/>
                  <a:gd name="connsiteX222" fmla="*/ 4995862 w 5934075"/>
                  <a:gd name="connsiteY222" fmla="*/ 1719635 h 3848473"/>
                  <a:gd name="connsiteX223" fmla="*/ 4967287 w 5934075"/>
                  <a:gd name="connsiteY223" fmla="*/ 1714873 h 3848473"/>
                  <a:gd name="connsiteX224" fmla="*/ 4943475 w 5934075"/>
                  <a:gd name="connsiteY224" fmla="*/ 1710110 h 3848473"/>
                  <a:gd name="connsiteX225" fmla="*/ 4724400 w 5934075"/>
                  <a:gd name="connsiteY225" fmla="*/ 1700585 h 3848473"/>
                  <a:gd name="connsiteX226" fmla="*/ 4614862 w 5934075"/>
                  <a:gd name="connsiteY226" fmla="*/ 1714873 h 3848473"/>
                  <a:gd name="connsiteX227" fmla="*/ 4567237 w 5934075"/>
                  <a:gd name="connsiteY227" fmla="*/ 1743448 h 3848473"/>
                  <a:gd name="connsiteX228" fmla="*/ 4552950 w 5934075"/>
                  <a:gd name="connsiteY228" fmla="*/ 1748210 h 3848473"/>
                  <a:gd name="connsiteX229" fmla="*/ 4510087 w 5934075"/>
                  <a:gd name="connsiteY229" fmla="*/ 1800598 h 3848473"/>
                  <a:gd name="connsiteX230" fmla="*/ 4486275 w 5934075"/>
                  <a:gd name="connsiteY230" fmla="*/ 1833935 h 3848473"/>
                  <a:gd name="connsiteX231" fmla="*/ 4462462 w 5934075"/>
                  <a:gd name="connsiteY231" fmla="*/ 1857748 h 3848473"/>
                  <a:gd name="connsiteX232" fmla="*/ 4443412 w 5934075"/>
                  <a:gd name="connsiteY232" fmla="*/ 1881560 h 3848473"/>
                  <a:gd name="connsiteX233" fmla="*/ 4400550 w 5934075"/>
                  <a:gd name="connsiteY233" fmla="*/ 1924423 h 3848473"/>
                  <a:gd name="connsiteX234" fmla="*/ 4343400 w 5934075"/>
                  <a:gd name="connsiteY234" fmla="*/ 1972048 h 3848473"/>
                  <a:gd name="connsiteX235" fmla="*/ 4324350 w 5934075"/>
                  <a:gd name="connsiteY235" fmla="*/ 1981573 h 3848473"/>
                  <a:gd name="connsiteX236" fmla="*/ 4267200 w 5934075"/>
                  <a:gd name="connsiteY236" fmla="*/ 2014910 h 3848473"/>
                  <a:gd name="connsiteX237" fmla="*/ 4252912 w 5934075"/>
                  <a:gd name="connsiteY237" fmla="*/ 2019673 h 3848473"/>
                  <a:gd name="connsiteX238" fmla="*/ 4238625 w 5934075"/>
                  <a:gd name="connsiteY238" fmla="*/ 2029198 h 3848473"/>
                  <a:gd name="connsiteX239" fmla="*/ 4162425 w 5934075"/>
                  <a:gd name="connsiteY239" fmla="*/ 2038723 h 3848473"/>
                  <a:gd name="connsiteX240" fmla="*/ 4105275 w 5934075"/>
                  <a:gd name="connsiteY240" fmla="*/ 2048248 h 3848473"/>
                  <a:gd name="connsiteX241" fmla="*/ 4076700 w 5934075"/>
                  <a:gd name="connsiteY241" fmla="*/ 2053010 h 3848473"/>
                  <a:gd name="connsiteX242" fmla="*/ 4062412 w 5934075"/>
                  <a:gd name="connsiteY242" fmla="*/ 2057773 h 3848473"/>
                  <a:gd name="connsiteX243" fmla="*/ 4043362 w 5934075"/>
                  <a:gd name="connsiteY243" fmla="*/ 2062535 h 3848473"/>
                  <a:gd name="connsiteX244" fmla="*/ 4019550 w 5934075"/>
                  <a:gd name="connsiteY244" fmla="*/ 2072060 h 3848473"/>
                  <a:gd name="connsiteX245" fmla="*/ 3971925 w 5934075"/>
                  <a:gd name="connsiteY245" fmla="*/ 2081585 h 3848473"/>
                  <a:gd name="connsiteX246" fmla="*/ 3948112 w 5934075"/>
                  <a:gd name="connsiteY246" fmla="*/ 2091110 h 3848473"/>
                  <a:gd name="connsiteX247" fmla="*/ 3895725 w 5934075"/>
                  <a:gd name="connsiteY247" fmla="*/ 2105398 h 3848473"/>
                  <a:gd name="connsiteX248" fmla="*/ 3871912 w 5934075"/>
                  <a:gd name="connsiteY248" fmla="*/ 2114923 h 3848473"/>
                  <a:gd name="connsiteX249" fmla="*/ 3852862 w 5934075"/>
                  <a:gd name="connsiteY249" fmla="*/ 2129210 h 3848473"/>
                  <a:gd name="connsiteX250" fmla="*/ 3819525 w 5934075"/>
                  <a:gd name="connsiteY250" fmla="*/ 2138735 h 3848473"/>
                  <a:gd name="connsiteX251" fmla="*/ 3795712 w 5934075"/>
                  <a:gd name="connsiteY251" fmla="*/ 2153023 h 3848473"/>
                  <a:gd name="connsiteX252" fmla="*/ 3752850 w 5934075"/>
                  <a:gd name="connsiteY252" fmla="*/ 2181598 h 3848473"/>
                  <a:gd name="connsiteX253" fmla="*/ 3714750 w 5934075"/>
                  <a:gd name="connsiteY253" fmla="*/ 2200648 h 3848473"/>
                  <a:gd name="connsiteX254" fmla="*/ 3700462 w 5934075"/>
                  <a:gd name="connsiteY254" fmla="*/ 2214935 h 3848473"/>
                  <a:gd name="connsiteX255" fmla="*/ 3690937 w 5934075"/>
                  <a:gd name="connsiteY255" fmla="*/ 2229223 h 3848473"/>
                  <a:gd name="connsiteX256" fmla="*/ 3662362 w 5934075"/>
                  <a:gd name="connsiteY256" fmla="*/ 2248273 h 3848473"/>
                  <a:gd name="connsiteX257" fmla="*/ 3638550 w 5934075"/>
                  <a:gd name="connsiteY257" fmla="*/ 2267323 h 3848473"/>
                  <a:gd name="connsiteX258" fmla="*/ 3609975 w 5934075"/>
                  <a:gd name="connsiteY258" fmla="*/ 2276848 h 3848473"/>
                  <a:gd name="connsiteX259" fmla="*/ 3543300 w 5934075"/>
                  <a:gd name="connsiteY259" fmla="*/ 2305423 h 3848473"/>
                  <a:gd name="connsiteX260" fmla="*/ 3519487 w 5934075"/>
                  <a:gd name="connsiteY260" fmla="*/ 2314948 h 3848473"/>
                  <a:gd name="connsiteX261" fmla="*/ 3495675 w 5934075"/>
                  <a:gd name="connsiteY261" fmla="*/ 2329235 h 3848473"/>
                  <a:gd name="connsiteX262" fmla="*/ 3476625 w 5934075"/>
                  <a:gd name="connsiteY262" fmla="*/ 2333998 h 3848473"/>
                  <a:gd name="connsiteX263" fmla="*/ 3424237 w 5934075"/>
                  <a:gd name="connsiteY263" fmla="*/ 2357810 h 3848473"/>
                  <a:gd name="connsiteX264" fmla="*/ 3405187 w 5934075"/>
                  <a:gd name="connsiteY264" fmla="*/ 2372098 h 3848473"/>
                  <a:gd name="connsiteX265" fmla="*/ 3386137 w 5934075"/>
                  <a:gd name="connsiteY265" fmla="*/ 2381623 h 3848473"/>
                  <a:gd name="connsiteX266" fmla="*/ 3371850 w 5934075"/>
                  <a:gd name="connsiteY266" fmla="*/ 2391148 h 3848473"/>
                  <a:gd name="connsiteX267" fmla="*/ 3352800 w 5934075"/>
                  <a:gd name="connsiteY267" fmla="*/ 2395910 h 3848473"/>
                  <a:gd name="connsiteX268" fmla="*/ 3338512 w 5934075"/>
                  <a:gd name="connsiteY268" fmla="*/ 2410198 h 3848473"/>
                  <a:gd name="connsiteX269" fmla="*/ 3295650 w 5934075"/>
                  <a:gd name="connsiteY269" fmla="*/ 2429248 h 3848473"/>
                  <a:gd name="connsiteX270" fmla="*/ 3262312 w 5934075"/>
                  <a:gd name="connsiteY270" fmla="*/ 2448298 h 3848473"/>
                  <a:gd name="connsiteX271" fmla="*/ 3190875 w 5934075"/>
                  <a:gd name="connsiteY271" fmla="*/ 2481635 h 3848473"/>
                  <a:gd name="connsiteX272" fmla="*/ 3143250 w 5934075"/>
                  <a:gd name="connsiteY272" fmla="*/ 2495923 h 3848473"/>
                  <a:gd name="connsiteX273" fmla="*/ 3114675 w 5934075"/>
                  <a:gd name="connsiteY273" fmla="*/ 2510210 h 3848473"/>
                  <a:gd name="connsiteX274" fmla="*/ 3081337 w 5934075"/>
                  <a:gd name="connsiteY274" fmla="*/ 2524498 h 3848473"/>
                  <a:gd name="connsiteX275" fmla="*/ 3052762 w 5934075"/>
                  <a:gd name="connsiteY275" fmla="*/ 2538785 h 3848473"/>
                  <a:gd name="connsiteX276" fmla="*/ 3019425 w 5934075"/>
                  <a:gd name="connsiteY276" fmla="*/ 2553073 h 3848473"/>
                  <a:gd name="connsiteX277" fmla="*/ 2986087 w 5934075"/>
                  <a:gd name="connsiteY277" fmla="*/ 2581648 h 3848473"/>
                  <a:gd name="connsiteX278" fmla="*/ 2967037 w 5934075"/>
                  <a:gd name="connsiteY278" fmla="*/ 2591173 h 3848473"/>
                  <a:gd name="connsiteX279" fmla="*/ 2947987 w 5934075"/>
                  <a:gd name="connsiteY279" fmla="*/ 2605460 h 3848473"/>
                  <a:gd name="connsiteX280" fmla="*/ 2928937 w 5934075"/>
                  <a:gd name="connsiteY280" fmla="*/ 2614985 h 3848473"/>
                  <a:gd name="connsiteX281" fmla="*/ 2909887 w 5934075"/>
                  <a:gd name="connsiteY281" fmla="*/ 2634035 h 3848473"/>
                  <a:gd name="connsiteX282" fmla="*/ 2881312 w 5934075"/>
                  <a:gd name="connsiteY282" fmla="*/ 2653085 h 3848473"/>
                  <a:gd name="connsiteX283" fmla="*/ 2852737 w 5934075"/>
                  <a:gd name="connsiteY283" fmla="*/ 2681660 h 3848473"/>
                  <a:gd name="connsiteX284" fmla="*/ 2767012 w 5934075"/>
                  <a:gd name="connsiteY284" fmla="*/ 2743573 h 3848473"/>
                  <a:gd name="connsiteX285" fmla="*/ 2752725 w 5934075"/>
                  <a:gd name="connsiteY285" fmla="*/ 2762623 h 3848473"/>
                  <a:gd name="connsiteX286" fmla="*/ 2714625 w 5934075"/>
                  <a:gd name="connsiteY286" fmla="*/ 2786435 h 3848473"/>
                  <a:gd name="connsiteX287" fmla="*/ 2695575 w 5934075"/>
                  <a:gd name="connsiteY287" fmla="*/ 2800723 h 3848473"/>
                  <a:gd name="connsiteX288" fmla="*/ 2643187 w 5934075"/>
                  <a:gd name="connsiteY288" fmla="*/ 2843585 h 3848473"/>
                  <a:gd name="connsiteX289" fmla="*/ 2619375 w 5934075"/>
                  <a:gd name="connsiteY289" fmla="*/ 2853110 h 3848473"/>
                  <a:gd name="connsiteX290" fmla="*/ 2552700 w 5934075"/>
                  <a:gd name="connsiteY290" fmla="*/ 2900735 h 3848473"/>
                  <a:gd name="connsiteX291" fmla="*/ 2528887 w 5934075"/>
                  <a:gd name="connsiteY291" fmla="*/ 2905498 h 3848473"/>
                  <a:gd name="connsiteX292" fmla="*/ 2476500 w 5934075"/>
                  <a:gd name="connsiteY292" fmla="*/ 2924548 h 3848473"/>
                  <a:gd name="connsiteX293" fmla="*/ 2414587 w 5934075"/>
                  <a:gd name="connsiteY293" fmla="*/ 2934073 h 3848473"/>
                  <a:gd name="connsiteX294" fmla="*/ 2305050 w 5934075"/>
                  <a:gd name="connsiteY294" fmla="*/ 2943598 h 3848473"/>
                  <a:gd name="connsiteX295" fmla="*/ 2252662 w 5934075"/>
                  <a:gd name="connsiteY295" fmla="*/ 2957885 h 3848473"/>
                  <a:gd name="connsiteX296" fmla="*/ 2200275 w 5934075"/>
                  <a:gd name="connsiteY296" fmla="*/ 2967410 h 3848473"/>
                  <a:gd name="connsiteX297" fmla="*/ 2143125 w 5934075"/>
                  <a:gd name="connsiteY297" fmla="*/ 2986460 h 3848473"/>
                  <a:gd name="connsiteX298" fmla="*/ 2100262 w 5934075"/>
                  <a:gd name="connsiteY298" fmla="*/ 2995985 h 3848473"/>
                  <a:gd name="connsiteX299" fmla="*/ 2043112 w 5934075"/>
                  <a:gd name="connsiteY299" fmla="*/ 3005510 h 3848473"/>
                  <a:gd name="connsiteX300" fmla="*/ 2014537 w 5934075"/>
                  <a:gd name="connsiteY300" fmla="*/ 3015035 h 3848473"/>
                  <a:gd name="connsiteX301" fmla="*/ 1966912 w 5934075"/>
                  <a:gd name="connsiteY301" fmla="*/ 3024560 h 3848473"/>
                  <a:gd name="connsiteX302" fmla="*/ 1943100 w 5934075"/>
                  <a:gd name="connsiteY302" fmla="*/ 3034085 h 3848473"/>
                  <a:gd name="connsiteX303" fmla="*/ 1924050 w 5934075"/>
                  <a:gd name="connsiteY303" fmla="*/ 3048373 h 3848473"/>
                  <a:gd name="connsiteX304" fmla="*/ 1885950 w 5934075"/>
                  <a:gd name="connsiteY304" fmla="*/ 3057898 h 3848473"/>
                  <a:gd name="connsiteX305" fmla="*/ 1819275 w 5934075"/>
                  <a:gd name="connsiteY305" fmla="*/ 3076948 h 3848473"/>
                  <a:gd name="connsiteX306" fmla="*/ 1790700 w 5934075"/>
                  <a:gd name="connsiteY306" fmla="*/ 3081710 h 3848473"/>
                  <a:gd name="connsiteX307" fmla="*/ 1743075 w 5934075"/>
                  <a:gd name="connsiteY307" fmla="*/ 3095998 h 3848473"/>
                  <a:gd name="connsiteX308" fmla="*/ 1728787 w 5934075"/>
                  <a:gd name="connsiteY308" fmla="*/ 3100760 h 3848473"/>
                  <a:gd name="connsiteX309" fmla="*/ 1704975 w 5934075"/>
                  <a:gd name="connsiteY309" fmla="*/ 3105523 h 3848473"/>
                  <a:gd name="connsiteX310" fmla="*/ 1662112 w 5934075"/>
                  <a:gd name="connsiteY310" fmla="*/ 3124573 h 3848473"/>
                  <a:gd name="connsiteX311" fmla="*/ 1643062 w 5934075"/>
                  <a:gd name="connsiteY311" fmla="*/ 3134098 h 3848473"/>
                  <a:gd name="connsiteX312" fmla="*/ 1614487 w 5934075"/>
                  <a:gd name="connsiteY312" fmla="*/ 3143623 h 3848473"/>
                  <a:gd name="connsiteX313" fmla="*/ 1576387 w 5934075"/>
                  <a:gd name="connsiteY313" fmla="*/ 3153148 h 3848473"/>
                  <a:gd name="connsiteX314" fmla="*/ 1495425 w 5934075"/>
                  <a:gd name="connsiteY314" fmla="*/ 3181723 h 3848473"/>
                  <a:gd name="connsiteX315" fmla="*/ 1400175 w 5934075"/>
                  <a:gd name="connsiteY315" fmla="*/ 3229348 h 3848473"/>
                  <a:gd name="connsiteX316" fmla="*/ 1381125 w 5934075"/>
                  <a:gd name="connsiteY316" fmla="*/ 3238873 h 3848473"/>
                  <a:gd name="connsiteX317" fmla="*/ 1362075 w 5934075"/>
                  <a:gd name="connsiteY317" fmla="*/ 3248398 h 3848473"/>
                  <a:gd name="connsiteX318" fmla="*/ 1300162 w 5934075"/>
                  <a:gd name="connsiteY318" fmla="*/ 3276973 h 3848473"/>
                  <a:gd name="connsiteX319" fmla="*/ 1281112 w 5934075"/>
                  <a:gd name="connsiteY319" fmla="*/ 3286498 h 3848473"/>
                  <a:gd name="connsiteX320" fmla="*/ 1238250 w 5934075"/>
                  <a:gd name="connsiteY320" fmla="*/ 3315073 h 3848473"/>
                  <a:gd name="connsiteX321" fmla="*/ 1214437 w 5934075"/>
                  <a:gd name="connsiteY321" fmla="*/ 3319835 h 3848473"/>
                  <a:gd name="connsiteX322" fmla="*/ 1195387 w 5934075"/>
                  <a:gd name="connsiteY322" fmla="*/ 3334123 h 3848473"/>
                  <a:gd name="connsiteX323" fmla="*/ 1109662 w 5934075"/>
                  <a:gd name="connsiteY323" fmla="*/ 3367460 h 3848473"/>
                  <a:gd name="connsiteX324" fmla="*/ 1085850 w 5934075"/>
                  <a:gd name="connsiteY324" fmla="*/ 3372223 h 3848473"/>
                  <a:gd name="connsiteX325" fmla="*/ 1071562 w 5934075"/>
                  <a:gd name="connsiteY325" fmla="*/ 3376985 h 3848473"/>
                  <a:gd name="connsiteX326" fmla="*/ 1033462 w 5934075"/>
                  <a:gd name="connsiteY326" fmla="*/ 3386510 h 3848473"/>
                  <a:gd name="connsiteX327" fmla="*/ 1014412 w 5934075"/>
                  <a:gd name="connsiteY327" fmla="*/ 3391273 h 3848473"/>
                  <a:gd name="connsiteX328" fmla="*/ 962025 w 5934075"/>
                  <a:gd name="connsiteY328" fmla="*/ 3400798 h 3848473"/>
                  <a:gd name="connsiteX329" fmla="*/ 919162 w 5934075"/>
                  <a:gd name="connsiteY329" fmla="*/ 3410323 h 3848473"/>
                  <a:gd name="connsiteX330" fmla="*/ 900112 w 5934075"/>
                  <a:gd name="connsiteY330" fmla="*/ 3415085 h 3848473"/>
                  <a:gd name="connsiteX331" fmla="*/ 876300 w 5934075"/>
                  <a:gd name="connsiteY331" fmla="*/ 3419848 h 3848473"/>
                  <a:gd name="connsiteX332" fmla="*/ 833437 w 5934075"/>
                  <a:gd name="connsiteY332" fmla="*/ 3438898 h 3848473"/>
                  <a:gd name="connsiteX333" fmla="*/ 795337 w 5934075"/>
                  <a:gd name="connsiteY333" fmla="*/ 3448423 h 3848473"/>
                  <a:gd name="connsiteX334" fmla="*/ 733425 w 5934075"/>
                  <a:gd name="connsiteY334" fmla="*/ 3486523 h 3848473"/>
                  <a:gd name="connsiteX335" fmla="*/ 681037 w 5934075"/>
                  <a:gd name="connsiteY335" fmla="*/ 3524623 h 3848473"/>
                  <a:gd name="connsiteX336" fmla="*/ 652462 w 5934075"/>
                  <a:gd name="connsiteY336" fmla="*/ 3553198 h 3848473"/>
                  <a:gd name="connsiteX337" fmla="*/ 633412 w 5934075"/>
                  <a:gd name="connsiteY337" fmla="*/ 3586535 h 3848473"/>
                  <a:gd name="connsiteX338" fmla="*/ 619125 w 5934075"/>
                  <a:gd name="connsiteY338" fmla="*/ 3600823 h 3848473"/>
                  <a:gd name="connsiteX339" fmla="*/ 609600 w 5934075"/>
                  <a:gd name="connsiteY339" fmla="*/ 3619873 h 3848473"/>
                  <a:gd name="connsiteX340" fmla="*/ 566737 w 5934075"/>
                  <a:gd name="connsiteY340" fmla="*/ 3662735 h 3848473"/>
                  <a:gd name="connsiteX341" fmla="*/ 552450 w 5934075"/>
                  <a:gd name="connsiteY341" fmla="*/ 3672260 h 3848473"/>
                  <a:gd name="connsiteX342" fmla="*/ 538162 w 5934075"/>
                  <a:gd name="connsiteY342" fmla="*/ 3691310 h 3848473"/>
                  <a:gd name="connsiteX343" fmla="*/ 519112 w 5934075"/>
                  <a:gd name="connsiteY343" fmla="*/ 3700835 h 3848473"/>
                  <a:gd name="connsiteX344" fmla="*/ 504825 w 5934075"/>
                  <a:gd name="connsiteY344" fmla="*/ 3710360 h 3848473"/>
                  <a:gd name="connsiteX345" fmla="*/ 481012 w 5934075"/>
                  <a:gd name="connsiteY345" fmla="*/ 3724648 h 3848473"/>
                  <a:gd name="connsiteX346" fmla="*/ 419100 w 5934075"/>
                  <a:gd name="connsiteY346" fmla="*/ 3762748 h 3848473"/>
                  <a:gd name="connsiteX347" fmla="*/ 385762 w 5934075"/>
                  <a:gd name="connsiteY347" fmla="*/ 3772273 h 3848473"/>
                  <a:gd name="connsiteX348" fmla="*/ 347662 w 5934075"/>
                  <a:gd name="connsiteY348" fmla="*/ 3786560 h 3848473"/>
                  <a:gd name="connsiteX349" fmla="*/ 323850 w 5934075"/>
                  <a:gd name="connsiteY349" fmla="*/ 3800848 h 3848473"/>
                  <a:gd name="connsiteX350" fmla="*/ 280987 w 5934075"/>
                  <a:gd name="connsiteY350" fmla="*/ 3805610 h 3848473"/>
                  <a:gd name="connsiteX351" fmla="*/ 228600 w 5934075"/>
                  <a:gd name="connsiteY351" fmla="*/ 3819898 h 3848473"/>
                  <a:gd name="connsiteX352" fmla="*/ 190500 w 5934075"/>
                  <a:gd name="connsiteY352" fmla="*/ 3824660 h 3848473"/>
                  <a:gd name="connsiteX353" fmla="*/ 128587 w 5934075"/>
                  <a:gd name="connsiteY353" fmla="*/ 3834185 h 3848473"/>
                  <a:gd name="connsiteX354" fmla="*/ 80962 w 5934075"/>
                  <a:gd name="connsiteY354" fmla="*/ 3843710 h 3848473"/>
                  <a:gd name="connsiteX355" fmla="*/ 66675 w 5934075"/>
                  <a:gd name="connsiteY355" fmla="*/ 3848473 h 3848473"/>
                  <a:gd name="connsiteX0" fmla="*/ 1472 w 5945072"/>
                  <a:gd name="connsiteY0" fmla="*/ 4196136 h 4196136"/>
                  <a:gd name="connsiteX1" fmla="*/ 34809 w 5945072"/>
                  <a:gd name="connsiteY1" fmla="*/ 3824660 h 4196136"/>
                  <a:gd name="connsiteX2" fmla="*/ 20522 w 5945072"/>
                  <a:gd name="connsiteY2" fmla="*/ 3791323 h 4196136"/>
                  <a:gd name="connsiteX3" fmla="*/ 15759 w 5945072"/>
                  <a:gd name="connsiteY3" fmla="*/ 3719885 h 4196136"/>
                  <a:gd name="connsiteX4" fmla="*/ 10997 w 5945072"/>
                  <a:gd name="connsiteY4" fmla="*/ 3700835 h 4196136"/>
                  <a:gd name="connsiteX5" fmla="*/ 15759 w 5945072"/>
                  <a:gd name="connsiteY5" fmla="*/ 3596060 h 4196136"/>
                  <a:gd name="connsiteX6" fmla="*/ 25284 w 5945072"/>
                  <a:gd name="connsiteY6" fmla="*/ 3543673 h 4196136"/>
                  <a:gd name="connsiteX7" fmla="*/ 91959 w 5945072"/>
                  <a:gd name="connsiteY7" fmla="*/ 3457948 h 4196136"/>
                  <a:gd name="connsiteX8" fmla="*/ 111009 w 5945072"/>
                  <a:gd name="connsiteY8" fmla="*/ 3434135 h 4196136"/>
                  <a:gd name="connsiteX9" fmla="*/ 130059 w 5945072"/>
                  <a:gd name="connsiteY9" fmla="*/ 3424610 h 4196136"/>
                  <a:gd name="connsiteX10" fmla="*/ 144347 w 5945072"/>
                  <a:gd name="connsiteY10" fmla="*/ 3410323 h 4196136"/>
                  <a:gd name="connsiteX11" fmla="*/ 172922 w 5945072"/>
                  <a:gd name="connsiteY11" fmla="*/ 3391273 h 4196136"/>
                  <a:gd name="connsiteX12" fmla="*/ 234834 w 5945072"/>
                  <a:gd name="connsiteY12" fmla="*/ 3334123 h 4196136"/>
                  <a:gd name="connsiteX13" fmla="*/ 263409 w 5945072"/>
                  <a:gd name="connsiteY13" fmla="*/ 3315073 h 4196136"/>
                  <a:gd name="connsiteX14" fmla="*/ 344372 w 5945072"/>
                  <a:gd name="connsiteY14" fmla="*/ 3281735 h 4196136"/>
                  <a:gd name="connsiteX15" fmla="*/ 387234 w 5945072"/>
                  <a:gd name="connsiteY15" fmla="*/ 3262685 h 4196136"/>
                  <a:gd name="connsiteX16" fmla="*/ 425334 w 5945072"/>
                  <a:gd name="connsiteY16" fmla="*/ 3253160 h 4196136"/>
                  <a:gd name="connsiteX17" fmla="*/ 453909 w 5945072"/>
                  <a:gd name="connsiteY17" fmla="*/ 3238873 h 4196136"/>
                  <a:gd name="connsiteX18" fmla="*/ 477722 w 5945072"/>
                  <a:gd name="connsiteY18" fmla="*/ 3229348 h 4196136"/>
                  <a:gd name="connsiteX19" fmla="*/ 492009 w 5945072"/>
                  <a:gd name="connsiteY19" fmla="*/ 3224585 h 4196136"/>
                  <a:gd name="connsiteX20" fmla="*/ 506297 w 5945072"/>
                  <a:gd name="connsiteY20" fmla="*/ 3215060 h 4196136"/>
                  <a:gd name="connsiteX21" fmla="*/ 525347 w 5945072"/>
                  <a:gd name="connsiteY21" fmla="*/ 3210298 h 4196136"/>
                  <a:gd name="connsiteX22" fmla="*/ 549159 w 5945072"/>
                  <a:gd name="connsiteY22" fmla="*/ 3200773 h 4196136"/>
                  <a:gd name="connsiteX23" fmla="*/ 606309 w 5945072"/>
                  <a:gd name="connsiteY23" fmla="*/ 3172198 h 4196136"/>
                  <a:gd name="connsiteX24" fmla="*/ 634884 w 5945072"/>
                  <a:gd name="connsiteY24" fmla="*/ 3157910 h 4196136"/>
                  <a:gd name="connsiteX25" fmla="*/ 687272 w 5945072"/>
                  <a:gd name="connsiteY25" fmla="*/ 3138860 h 4196136"/>
                  <a:gd name="connsiteX26" fmla="*/ 739659 w 5945072"/>
                  <a:gd name="connsiteY26" fmla="*/ 3095998 h 4196136"/>
                  <a:gd name="connsiteX27" fmla="*/ 806334 w 5945072"/>
                  <a:gd name="connsiteY27" fmla="*/ 3053135 h 4196136"/>
                  <a:gd name="connsiteX28" fmla="*/ 825384 w 5945072"/>
                  <a:gd name="connsiteY28" fmla="*/ 3034085 h 4196136"/>
                  <a:gd name="connsiteX29" fmla="*/ 853959 w 5945072"/>
                  <a:gd name="connsiteY29" fmla="*/ 3010273 h 4196136"/>
                  <a:gd name="connsiteX30" fmla="*/ 868247 w 5945072"/>
                  <a:gd name="connsiteY30" fmla="*/ 2991223 h 4196136"/>
                  <a:gd name="connsiteX31" fmla="*/ 896822 w 5945072"/>
                  <a:gd name="connsiteY31" fmla="*/ 2972173 h 4196136"/>
                  <a:gd name="connsiteX32" fmla="*/ 934922 w 5945072"/>
                  <a:gd name="connsiteY32" fmla="*/ 2934073 h 4196136"/>
                  <a:gd name="connsiteX33" fmla="*/ 977784 w 5945072"/>
                  <a:gd name="connsiteY33" fmla="*/ 2919785 h 4196136"/>
                  <a:gd name="connsiteX34" fmla="*/ 996834 w 5945072"/>
                  <a:gd name="connsiteY34" fmla="*/ 2910260 h 4196136"/>
                  <a:gd name="connsiteX35" fmla="*/ 1073034 w 5945072"/>
                  <a:gd name="connsiteY35" fmla="*/ 2895973 h 4196136"/>
                  <a:gd name="connsiteX36" fmla="*/ 1153997 w 5945072"/>
                  <a:gd name="connsiteY36" fmla="*/ 2881685 h 4196136"/>
                  <a:gd name="connsiteX37" fmla="*/ 1206384 w 5945072"/>
                  <a:gd name="connsiteY37" fmla="*/ 2862635 h 4196136"/>
                  <a:gd name="connsiteX38" fmla="*/ 1234959 w 5945072"/>
                  <a:gd name="connsiteY38" fmla="*/ 2834060 h 4196136"/>
                  <a:gd name="connsiteX39" fmla="*/ 1254009 w 5945072"/>
                  <a:gd name="connsiteY39" fmla="*/ 2815010 h 4196136"/>
                  <a:gd name="connsiteX40" fmla="*/ 1287347 w 5945072"/>
                  <a:gd name="connsiteY40" fmla="*/ 2767385 h 4196136"/>
                  <a:gd name="connsiteX41" fmla="*/ 1306397 w 5945072"/>
                  <a:gd name="connsiteY41" fmla="*/ 2753098 h 4196136"/>
                  <a:gd name="connsiteX42" fmla="*/ 1325447 w 5945072"/>
                  <a:gd name="connsiteY42" fmla="*/ 2719760 h 4196136"/>
                  <a:gd name="connsiteX43" fmla="*/ 1344497 w 5945072"/>
                  <a:gd name="connsiteY43" fmla="*/ 2691185 h 4196136"/>
                  <a:gd name="connsiteX44" fmla="*/ 1363547 w 5945072"/>
                  <a:gd name="connsiteY44" fmla="*/ 2672135 h 4196136"/>
                  <a:gd name="connsiteX45" fmla="*/ 1373072 w 5945072"/>
                  <a:gd name="connsiteY45" fmla="*/ 2657848 h 4196136"/>
                  <a:gd name="connsiteX46" fmla="*/ 1387359 w 5945072"/>
                  <a:gd name="connsiteY46" fmla="*/ 2643560 h 4196136"/>
                  <a:gd name="connsiteX47" fmla="*/ 1401647 w 5945072"/>
                  <a:gd name="connsiteY47" fmla="*/ 2624510 h 4196136"/>
                  <a:gd name="connsiteX48" fmla="*/ 1482609 w 5945072"/>
                  <a:gd name="connsiteY48" fmla="*/ 2586410 h 4196136"/>
                  <a:gd name="connsiteX49" fmla="*/ 1530234 w 5945072"/>
                  <a:gd name="connsiteY49" fmla="*/ 2557835 h 4196136"/>
                  <a:gd name="connsiteX50" fmla="*/ 1563572 w 5945072"/>
                  <a:gd name="connsiteY50" fmla="*/ 2548310 h 4196136"/>
                  <a:gd name="connsiteX51" fmla="*/ 1577859 w 5945072"/>
                  <a:gd name="connsiteY51" fmla="*/ 2538785 h 4196136"/>
                  <a:gd name="connsiteX52" fmla="*/ 1644534 w 5945072"/>
                  <a:gd name="connsiteY52" fmla="*/ 2529260 h 4196136"/>
                  <a:gd name="connsiteX53" fmla="*/ 1682634 w 5945072"/>
                  <a:gd name="connsiteY53" fmla="*/ 2514973 h 4196136"/>
                  <a:gd name="connsiteX54" fmla="*/ 1725497 w 5945072"/>
                  <a:gd name="connsiteY54" fmla="*/ 2476873 h 4196136"/>
                  <a:gd name="connsiteX55" fmla="*/ 1744547 w 5945072"/>
                  <a:gd name="connsiteY55" fmla="*/ 2467348 h 4196136"/>
                  <a:gd name="connsiteX56" fmla="*/ 1768359 w 5945072"/>
                  <a:gd name="connsiteY56" fmla="*/ 2438773 h 4196136"/>
                  <a:gd name="connsiteX57" fmla="*/ 1796934 w 5945072"/>
                  <a:gd name="connsiteY57" fmla="*/ 2400673 h 4196136"/>
                  <a:gd name="connsiteX58" fmla="*/ 1892184 w 5945072"/>
                  <a:gd name="connsiteY58" fmla="*/ 2319710 h 4196136"/>
                  <a:gd name="connsiteX59" fmla="*/ 1911234 w 5945072"/>
                  <a:gd name="connsiteY59" fmla="*/ 2314948 h 4196136"/>
                  <a:gd name="connsiteX60" fmla="*/ 1930284 w 5945072"/>
                  <a:gd name="connsiteY60" fmla="*/ 2305423 h 4196136"/>
                  <a:gd name="connsiteX61" fmla="*/ 1944572 w 5945072"/>
                  <a:gd name="connsiteY61" fmla="*/ 2295898 h 4196136"/>
                  <a:gd name="connsiteX62" fmla="*/ 1977909 w 5945072"/>
                  <a:gd name="connsiteY62" fmla="*/ 2286373 h 4196136"/>
                  <a:gd name="connsiteX63" fmla="*/ 2001722 w 5945072"/>
                  <a:gd name="connsiteY63" fmla="*/ 2276848 h 4196136"/>
                  <a:gd name="connsiteX64" fmla="*/ 2016009 w 5945072"/>
                  <a:gd name="connsiteY64" fmla="*/ 2272085 h 4196136"/>
                  <a:gd name="connsiteX65" fmla="*/ 2039822 w 5945072"/>
                  <a:gd name="connsiteY65" fmla="*/ 2262560 h 4196136"/>
                  <a:gd name="connsiteX66" fmla="*/ 2101734 w 5945072"/>
                  <a:gd name="connsiteY66" fmla="*/ 2257798 h 4196136"/>
                  <a:gd name="connsiteX67" fmla="*/ 2154122 w 5945072"/>
                  <a:gd name="connsiteY67" fmla="*/ 2248273 h 4196136"/>
                  <a:gd name="connsiteX68" fmla="*/ 2177934 w 5945072"/>
                  <a:gd name="connsiteY68" fmla="*/ 2233985 h 4196136"/>
                  <a:gd name="connsiteX69" fmla="*/ 2196984 w 5945072"/>
                  <a:gd name="connsiteY69" fmla="*/ 2229223 h 4196136"/>
                  <a:gd name="connsiteX70" fmla="*/ 2235084 w 5945072"/>
                  <a:gd name="connsiteY70" fmla="*/ 2219698 h 4196136"/>
                  <a:gd name="connsiteX71" fmla="*/ 2268422 w 5945072"/>
                  <a:gd name="connsiteY71" fmla="*/ 2200648 h 4196136"/>
                  <a:gd name="connsiteX72" fmla="*/ 2282709 w 5945072"/>
                  <a:gd name="connsiteY72" fmla="*/ 2191123 h 4196136"/>
                  <a:gd name="connsiteX73" fmla="*/ 2325572 w 5945072"/>
                  <a:gd name="connsiteY73" fmla="*/ 2176835 h 4196136"/>
                  <a:gd name="connsiteX74" fmla="*/ 2335097 w 5945072"/>
                  <a:gd name="connsiteY74" fmla="*/ 2157785 h 4196136"/>
                  <a:gd name="connsiteX75" fmla="*/ 2435109 w 5945072"/>
                  <a:gd name="connsiteY75" fmla="*/ 2100635 h 4196136"/>
                  <a:gd name="connsiteX76" fmla="*/ 2492259 w 5945072"/>
                  <a:gd name="connsiteY76" fmla="*/ 2067298 h 4196136"/>
                  <a:gd name="connsiteX77" fmla="*/ 2506547 w 5945072"/>
                  <a:gd name="connsiteY77" fmla="*/ 2062535 h 4196136"/>
                  <a:gd name="connsiteX78" fmla="*/ 2530359 w 5945072"/>
                  <a:gd name="connsiteY78" fmla="*/ 2048248 h 4196136"/>
                  <a:gd name="connsiteX79" fmla="*/ 2568459 w 5945072"/>
                  <a:gd name="connsiteY79" fmla="*/ 2029198 h 4196136"/>
                  <a:gd name="connsiteX80" fmla="*/ 2601797 w 5945072"/>
                  <a:gd name="connsiteY80" fmla="*/ 2014910 h 4196136"/>
                  <a:gd name="connsiteX81" fmla="*/ 2663709 w 5945072"/>
                  <a:gd name="connsiteY81" fmla="*/ 1976810 h 4196136"/>
                  <a:gd name="connsiteX82" fmla="*/ 2701809 w 5945072"/>
                  <a:gd name="connsiteY82" fmla="*/ 1962523 h 4196136"/>
                  <a:gd name="connsiteX83" fmla="*/ 2744672 w 5945072"/>
                  <a:gd name="connsiteY83" fmla="*/ 1943473 h 4196136"/>
                  <a:gd name="connsiteX84" fmla="*/ 2768484 w 5945072"/>
                  <a:gd name="connsiteY84" fmla="*/ 1938710 h 4196136"/>
                  <a:gd name="connsiteX85" fmla="*/ 2797059 w 5945072"/>
                  <a:gd name="connsiteY85" fmla="*/ 1929185 h 4196136"/>
                  <a:gd name="connsiteX86" fmla="*/ 2844684 w 5945072"/>
                  <a:gd name="connsiteY86" fmla="*/ 1919660 h 4196136"/>
                  <a:gd name="connsiteX87" fmla="*/ 2882784 w 5945072"/>
                  <a:gd name="connsiteY87" fmla="*/ 1910135 h 4196136"/>
                  <a:gd name="connsiteX88" fmla="*/ 2930409 w 5945072"/>
                  <a:gd name="connsiteY88" fmla="*/ 1900610 h 4196136"/>
                  <a:gd name="connsiteX89" fmla="*/ 2944697 w 5945072"/>
                  <a:gd name="connsiteY89" fmla="*/ 1895848 h 4196136"/>
                  <a:gd name="connsiteX90" fmla="*/ 2997084 w 5945072"/>
                  <a:gd name="connsiteY90" fmla="*/ 1881560 h 4196136"/>
                  <a:gd name="connsiteX91" fmla="*/ 3044709 w 5945072"/>
                  <a:gd name="connsiteY91" fmla="*/ 1848223 h 4196136"/>
                  <a:gd name="connsiteX92" fmla="*/ 3078047 w 5945072"/>
                  <a:gd name="connsiteY92" fmla="*/ 1829173 h 4196136"/>
                  <a:gd name="connsiteX93" fmla="*/ 3120909 w 5945072"/>
                  <a:gd name="connsiteY93" fmla="*/ 1786310 h 4196136"/>
                  <a:gd name="connsiteX94" fmla="*/ 3159009 w 5945072"/>
                  <a:gd name="connsiteY94" fmla="*/ 1752973 h 4196136"/>
                  <a:gd name="connsiteX95" fmla="*/ 3187584 w 5945072"/>
                  <a:gd name="connsiteY95" fmla="*/ 1724398 h 4196136"/>
                  <a:gd name="connsiteX96" fmla="*/ 3201872 w 5945072"/>
                  <a:gd name="connsiteY96" fmla="*/ 1710110 h 4196136"/>
                  <a:gd name="connsiteX97" fmla="*/ 3216159 w 5945072"/>
                  <a:gd name="connsiteY97" fmla="*/ 1705348 h 4196136"/>
                  <a:gd name="connsiteX98" fmla="*/ 3263784 w 5945072"/>
                  <a:gd name="connsiteY98" fmla="*/ 1667248 h 4196136"/>
                  <a:gd name="connsiteX99" fmla="*/ 3306647 w 5945072"/>
                  <a:gd name="connsiteY99" fmla="*/ 1614860 h 4196136"/>
                  <a:gd name="connsiteX100" fmla="*/ 3339984 w 5945072"/>
                  <a:gd name="connsiteY100" fmla="*/ 1586285 h 4196136"/>
                  <a:gd name="connsiteX101" fmla="*/ 3354272 w 5945072"/>
                  <a:gd name="connsiteY101" fmla="*/ 1567235 h 4196136"/>
                  <a:gd name="connsiteX102" fmla="*/ 3420947 w 5945072"/>
                  <a:gd name="connsiteY102" fmla="*/ 1510085 h 4196136"/>
                  <a:gd name="connsiteX103" fmla="*/ 3430472 w 5945072"/>
                  <a:gd name="connsiteY103" fmla="*/ 1495798 h 4196136"/>
                  <a:gd name="connsiteX104" fmla="*/ 3468572 w 5945072"/>
                  <a:gd name="connsiteY104" fmla="*/ 1462460 h 4196136"/>
                  <a:gd name="connsiteX105" fmla="*/ 3487622 w 5945072"/>
                  <a:gd name="connsiteY105" fmla="*/ 1452935 h 4196136"/>
                  <a:gd name="connsiteX106" fmla="*/ 3511434 w 5945072"/>
                  <a:gd name="connsiteY106" fmla="*/ 1429123 h 4196136"/>
                  <a:gd name="connsiteX107" fmla="*/ 3525722 w 5945072"/>
                  <a:gd name="connsiteY107" fmla="*/ 1414835 h 4196136"/>
                  <a:gd name="connsiteX108" fmla="*/ 3587634 w 5945072"/>
                  <a:gd name="connsiteY108" fmla="*/ 1357685 h 4196136"/>
                  <a:gd name="connsiteX109" fmla="*/ 3611447 w 5945072"/>
                  <a:gd name="connsiteY109" fmla="*/ 1329110 h 4196136"/>
                  <a:gd name="connsiteX110" fmla="*/ 3630497 w 5945072"/>
                  <a:gd name="connsiteY110" fmla="*/ 1300535 h 4196136"/>
                  <a:gd name="connsiteX111" fmla="*/ 3644784 w 5945072"/>
                  <a:gd name="connsiteY111" fmla="*/ 1295773 h 4196136"/>
                  <a:gd name="connsiteX112" fmla="*/ 3716222 w 5945072"/>
                  <a:gd name="connsiteY112" fmla="*/ 1205285 h 4196136"/>
                  <a:gd name="connsiteX113" fmla="*/ 3735272 w 5945072"/>
                  <a:gd name="connsiteY113" fmla="*/ 1186235 h 4196136"/>
                  <a:gd name="connsiteX114" fmla="*/ 3787659 w 5945072"/>
                  <a:gd name="connsiteY114" fmla="*/ 1148135 h 4196136"/>
                  <a:gd name="connsiteX115" fmla="*/ 3806709 w 5945072"/>
                  <a:gd name="connsiteY115" fmla="*/ 1138610 h 4196136"/>
                  <a:gd name="connsiteX116" fmla="*/ 3835284 w 5945072"/>
                  <a:gd name="connsiteY116" fmla="*/ 1114798 h 4196136"/>
                  <a:gd name="connsiteX117" fmla="*/ 3868622 w 5945072"/>
                  <a:gd name="connsiteY117" fmla="*/ 1100510 h 4196136"/>
                  <a:gd name="connsiteX118" fmla="*/ 3911484 w 5945072"/>
                  <a:gd name="connsiteY118" fmla="*/ 1071935 h 4196136"/>
                  <a:gd name="connsiteX119" fmla="*/ 3925772 w 5945072"/>
                  <a:gd name="connsiteY119" fmla="*/ 1062410 h 4196136"/>
                  <a:gd name="connsiteX120" fmla="*/ 3944822 w 5945072"/>
                  <a:gd name="connsiteY120" fmla="*/ 1057648 h 4196136"/>
                  <a:gd name="connsiteX121" fmla="*/ 4021022 w 5945072"/>
                  <a:gd name="connsiteY121" fmla="*/ 1033835 h 4196136"/>
                  <a:gd name="connsiteX122" fmla="*/ 4068647 w 5945072"/>
                  <a:gd name="connsiteY122" fmla="*/ 1014785 h 4196136"/>
                  <a:gd name="connsiteX123" fmla="*/ 4101984 w 5945072"/>
                  <a:gd name="connsiteY123" fmla="*/ 1005260 h 4196136"/>
                  <a:gd name="connsiteX124" fmla="*/ 4140084 w 5945072"/>
                  <a:gd name="connsiteY124" fmla="*/ 1000498 h 4196136"/>
                  <a:gd name="connsiteX125" fmla="*/ 4182947 w 5945072"/>
                  <a:gd name="connsiteY125" fmla="*/ 990973 h 4196136"/>
                  <a:gd name="connsiteX126" fmla="*/ 4225809 w 5945072"/>
                  <a:gd name="connsiteY126" fmla="*/ 971923 h 4196136"/>
                  <a:gd name="connsiteX127" fmla="*/ 4263909 w 5945072"/>
                  <a:gd name="connsiteY127" fmla="*/ 962398 h 4196136"/>
                  <a:gd name="connsiteX128" fmla="*/ 4278197 w 5945072"/>
                  <a:gd name="connsiteY128" fmla="*/ 952873 h 4196136"/>
                  <a:gd name="connsiteX129" fmla="*/ 4316297 w 5945072"/>
                  <a:gd name="connsiteY129" fmla="*/ 938585 h 4196136"/>
                  <a:gd name="connsiteX130" fmla="*/ 4335347 w 5945072"/>
                  <a:gd name="connsiteY130" fmla="*/ 924298 h 4196136"/>
                  <a:gd name="connsiteX131" fmla="*/ 4368684 w 5945072"/>
                  <a:gd name="connsiteY131" fmla="*/ 895723 h 4196136"/>
                  <a:gd name="connsiteX132" fmla="*/ 4378209 w 5945072"/>
                  <a:gd name="connsiteY132" fmla="*/ 876673 h 4196136"/>
                  <a:gd name="connsiteX133" fmla="*/ 4397259 w 5945072"/>
                  <a:gd name="connsiteY133" fmla="*/ 857623 h 4196136"/>
                  <a:gd name="connsiteX134" fmla="*/ 4421072 w 5945072"/>
                  <a:gd name="connsiteY134" fmla="*/ 809998 h 4196136"/>
                  <a:gd name="connsiteX135" fmla="*/ 4435359 w 5945072"/>
                  <a:gd name="connsiteY135" fmla="*/ 786185 h 4196136"/>
                  <a:gd name="connsiteX136" fmla="*/ 4449647 w 5945072"/>
                  <a:gd name="connsiteY136" fmla="*/ 695698 h 4196136"/>
                  <a:gd name="connsiteX137" fmla="*/ 4459172 w 5945072"/>
                  <a:gd name="connsiteY137" fmla="*/ 581398 h 4196136"/>
                  <a:gd name="connsiteX138" fmla="*/ 4468697 w 5945072"/>
                  <a:gd name="connsiteY138" fmla="*/ 543298 h 4196136"/>
                  <a:gd name="connsiteX139" fmla="*/ 4473459 w 5945072"/>
                  <a:gd name="connsiteY139" fmla="*/ 500435 h 4196136"/>
                  <a:gd name="connsiteX140" fmla="*/ 4482984 w 5945072"/>
                  <a:gd name="connsiteY140" fmla="*/ 424235 h 4196136"/>
                  <a:gd name="connsiteX141" fmla="*/ 4487747 w 5945072"/>
                  <a:gd name="connsiteY141" fmla="*/ 381373 h 4196136"/>
                  <a:gd name="connsiteX142" fmla="*/ 4502034 w 5945072"/>
                  <a:gd name="connsiteY142" fmla="*/ 271835 h 4196136"/>
                  <a:gd name="connsiteX143" fmla="*/ 4506797 w 5945072"/>
                  <a:gd name="connsiteY143" fmla="*/ 233735 h 4196136"/>
                  <a:gd name="connsiteX144" fmla="*/ 4516322 w 5945072"/>
                  <a:gd name="connsiteY144" fmla="*/ 190873 h 4196136"/>
                  <a:gd name="connsiteX145" fmla="*/ 4521084 w 5945072"/>
                  <a:gd name="connsiteY145" fmla="*/ 152773 h 4196136"/>
                  <a:gd name="connsiteX146" fmla="*/ 4530609 w 5945072"/>
                  <a:gd name="connsiteY146" fmla="*/ 119435 h 4196136"/>
                  <a:gd name="connsiteX147" fmla="*/ 4535372 w 5945072"/>
                  <a:gd name="connsiteY147" fmla="*/ 95623 h 4196136"/>
                  <a:gd name="connsiteX148" fmla="*/ 4544897 w 5945072"/>
                  <a:gd name="connsiteY148" fmla="*/ 76573 h 4196136"/>
                  <a:gd name="connsiteX149" fmla="*/ 4554422 w 5945072"/>
                  <a:gd name="connsiteY149" fmla="*/ 52760 h 4196136"/>
                  <a:gd name="connsiteX150" fmla="*/ 4592522 w 5945072"/>
                  <a:gd name="connsiteY150" fmla="*/ 14660 h 4196136"/>
                  <a:gd name="connsiteX151" fmla="*/ 4611572 w 5945072"/>
                  <a:gd name="connsiteY151" fmla="*/ 9898 h 4196136"/>
                  <a:gd name="connsiteX152" fmla="*/ 4630622 w 5945072"/>
                  <a:gd name="connsiteY152" fmla="*/ 373 h 4196136"/>
                  <a:gd name="connsiteX153" fmla="*/ 4754447 w 5945072"/>
                  <a:gd name="connsiteY153" fmla="*/ 14660 h 4196136"/>
                  <a:gd name="connsiteX154" fmla="*/ 4792547 w 5945072"/>
                  <a:gd name="connsiteY154" fmla="*/ 28948 h 4196136"/>
                  <a:gd name="connsiteX155" fmla="*/ 4840172 w 5945072"/>
                  <a:gd name="connsiteY155" fmla="*/ 52760 h 4196136"/>
                  <a:gd name="connsiteX156" fmla="*/ 4878272 w 5945072"/>
                  <a:gd name="connsiteY156" fmla="*/ 86098 h 4196136"/>
                  <a:gd name="connsiteX157" fmla="*/ 4921134 w 5945072"/>
                  <a:gd name="connsiteY157" fmla="*/ 133723 h 4196136"/>
                  <a:gd name="connsiteX158" fmla="*/ 4968759 w 5945072"/>
                  <a:gd name="connsiteY158" fmla="*/ 200398 h 4196136"/>
                  <a:gd name="connsiteX159" fmla="*/ 4987809 w 5945072"/>
                  <a:gd name="connsiteY159" fmla="*/ 228973 h 4196136"/>
                  <a:gd name="connsiteX160" fmla="*/ 5006859 w 5945072"/>
                  <a:gd name="connsiteY160" fmla="*/ 252785 h 4196136"/>
                  <a:gd name="connsiteX161" fmla="*/ 5021147 w 5945072"/>
                  <a:gd name="connsiteY161" fmla="*/ 276598 h 4196136"/>
                  <a:gd name="connsiteX162" fmla="*/ 5040197 w 5945072"/>
                  <a:gd name="connsiteY162" fmla="*/ 300410 h 4196136"/>
                  <a:gd name="connsiteX163" fmla="*/ 5059247 w 5945072"/>
                  <a:gd name="connsiteY163" fmla="*/ 328985 h 4196136"/>
                  <a:gd name="connsiteX164" fmla="*/ 5078297 w 5945072"/>
                  <a:gd name="connsiteY164" fmla="*/ 362323 h 4196136"/>
                  <a:gd name="connsiteX165" fmla="*/ 5135447 w 5945072"/>
                  <a:gd name="connsiteY165" fmla="*/ 409948 h 4196136"/>
                  <a:gd name="connsiteX166" fmla="*/ 5154497 w 5945072"/>
                  <a:gd name="connsiteY166" fmla="*/ 419473 h 4196136"/>
                  <a:gd name="connsiteX167" fmla="*/ 5183072 w 5945072"/>
                  <a:gd name="connsiteY167" fmla="*/ 428998 h 4196136"/>
                  <a:gd name="connsiteX168" fmla="*/ 5264034 w 5945072"/>
                  <a:gd name="connsiteY168" fmla="*/ 471860 h 4196136"/>
                  <a:gd name="connsiteX169" fmla="*/ 5297372 w 5945072"/>
                  <a:gd name="connsiteY169" fmla="*/ 481385 h 4196136"/>
                  <a:gd name="connsiteX170" fmla="*/ 5311659 w 5945072"/>
                  <a:gd name="connsiteY170" fmla="*/ 486148 h 4196136"/>
                  <a:gd name="connsiteX171" fmla="*/ 5368809 w 5945072"/>
                  <a:gd name="connsiteY171" fmla="*/ 514723 h 4196136"/>
                  <a:gd name="connsiteX172" fmla="*/ 5397384 w 5945072"/>
                  <a:gd name="connsiteY172" fmla="*/ 529010 h 4196136"/>
                  <a:gd name="connsiteX173" fmla="*/ 5445009 w 5945072"/>
                  <a:gd name="connsiteY173" fmla="*/ 548060 h 4196136"/>
                  <a:gd name="connsiteX174" fmla="*/ 5478347 w 5945072"/>
                  <a:gd name="connsiteY174" fmla="*/ 571873 h 4196136"/>
                  <a:gd name="connsiteX175" fmla="*/ 5506922 w 5945072"/>
                  <a:gd name="connsiteY175" fmla="*/ 586160 h 4196136"/>
                  <a:gd name="connsiteX176" fmla="*/ 5530734 w 5945072"/>
                  <a:gd name="connsiteY176" fmla="*/ 605210 h 4196136"/>
                  <a:gd name="connsiteX177" fmla="*/ 5554547 w 5945072"/>
                  <a:gd name="connsiteY177" fmla="*/ 619498 h 4196136"/>
                  <a:gd name="connsiteX178" fmla="*/ 5597409 w 5945072"/>
                  <a:gd name="connsiteY178" fmla="*/ 652835 h 4196136"/>
                  <a:gd name="connsiteX179" fmla="*/ 5625984 w 5945072"/>
                  <a:gd name="connsiteY179" fmla="*/ 671885 h 4196136"/>
                  <a:gd name="connsiteX180" fmla="*/ 5659322 w 5945072"/>
                  <a:gd name="connsiteY180" fmla="*/ 714748 h 4196136"/>
                  <a:gd name="connsiteX181" fmla="*/ 5692659 w 5945072"/>
                  <a:gd name="connsiteY181" fmla="*/ 743323 h 4196136"/>
                  <a:gd name="connsiteX182" fmla="*/ 5721234 w 5945072"/>
                  <a:gd name="connsiteY182" fmla="*/ 786185 h 4196136"/>
                  <a:gd name="connsiteX183" fmla="*/ 5759334 w 5945072"/>
                  <a:gd name="connsiteY183" fmla="*/ 867148 h 4196136"/>
                  <a:gd name="connsiteX184" fmla="*/ 5778384 w 5945072"/>
                  <a:gd name="connsiteY184" fmla="*/ 957635 h 4196136"/>
                  <a:gd name="connsiteX185" fmla="*/ 5792672 w 5945072"/>
                  <a:gd name="connsiteY185" fmla="*/ 1000498 h 4196136"/>
                  <a:gd name="connsiteX186" fmla="*/ 5811722 w 5945072"/>
                  <a:gd name="connsiteY186" fmla="*/ 1081460 h 4196136"/>
                  <a:gd name="connsiteX187" fmla="*/ 5826009 w 5945072"/>
                  <a:gd name="connsiteY187" fmla="*/ 1124323 h 4196136"/>
                  <a:gd name="connsiteX188" fmla="*/ 5835534 w 5945072"/>
                  <a:gd name="connsiteY188" fmla="*/ 1157660 h 4196136"/>
                  <a:gd name="connsiteX189" fmla="*/ 5845059 w 5945072"/>
                  <a:gd name="connsiteY189" fmla="*/ 1181473 h 4196136"/>
                  <a:gd name="connsiteX190" fmla="*/ 5868872 w 5945072"/>
                  <a:gd name="connsiteY190" fmla="*/ 1248148 h 4196136"/>
                  <a:gd name="connsiteX191" fmla="*/ 5887922 w 5945072"/>
                  <a:gd name="connsiteY191" fmla="*/ 1295773 h 4196136"/>
                  <a:gd name="connsiteX192" fmla="*/ 5892684 w 5945072"/>
                  <a:gd name="connsiteY192" fmla="*/ 1329110 h 4196136"/>
                  <a:gd name="connsiteX193" fmla="*/ 5906972 w 5945072"/>
                  <a:gd name="connsiteY193" fmla="*/ 1362448 h 4196136"/>
                  <a:gd name="connsiteX194" fmla="*/ 5921259 w 5945072"/>
                  <a:gd name="connsiteY194" fmla="*/ 1471985 h 4196136"/>
                  <a:gd name="connsiteX195" fmla="*/ 5926022 w 5945072"/>
                  <a:gd name="connsiteY195" fmla="*/ 1505323 h 4196136"/>
                  <a:gd name="connsiteX196" fmla="*/ 5930784 w 5945072"/>
                  <a:gd name="connsiteY196" fmla="*/ 1529135 h 4196136"/>
                  <a:gd name="connsiteX197" fmla="*/ 5935547 w 5945072"/>
                  <a:gd name="connsiteY197" fmla="*/ 1610098 h 4196136"/>
                  <a:gd name="connsiteX198" fmla="*/ 5945072 w 5945072"/>
                  <a:gd name="connsiteY198" fmla="*/ 1705348 h 4196136"/>
                  <a:gd name="connsiteX199" fmla="*/ 5940309 w 5945072"/>
                  <a:gd name="connsiteY199" fmla="*/ 1948235 h 4196136"/>
                  <a:gd name="connsiteX200" fmla="*/ 5916497 w 5945072"/>
                  <a:gd name="connsiteY200" fmla="*/ 2029198 h 4196136"/>
                  <a:gd name="connsiteX201" fmla="*/ 5906972 w 5945072"/>
                  <a:gd name="connsiteY201" fmla="*/ 2053010 h 4196136"/>
                  <a:gd name="connsiteX202" fmla="*/ 5868872 w 5945072"/>
                  <a:gd name="connsiteY202" fmla="*/ 2076823 h 4196136"/>
                  <a:gd name="connsiteX203" fmla="*/ 5759334 w 5945072"/>
                  <a:gd name="connsiteY203" fmla="*/ 2067298 h 4196136"/>
                  <a:gd name="connsiteX204" fmla="*/ 5697422 w 5945072"/>
                  <a:gd name="connsiteY204" fmla="*/ 2048248 h 4196136"/>
                  <a:gd name="connsiteX205" fmla="*/ 5659322 w 5945072"/>
                  <a:gd name="connsiteY205" fmla="*/ 2038723 h 4196136"/>
                  <a:gd name="connsiteX206" fmla="*/ 5635509 w 5945072"/>
                  <a:gd name="connsiteY206" fmla="*/ 2029198 h 4196136"/>
                  <a:gd name="connsiteX207" fmla="*/ 5616459 w 5945072"/>
                  <a:gd name="connsiteY207" fmla="*/ 2024435 h 4196136"/>
                  <a:gd name="connsiteX208" fmla="*/ 5592647 w 5945072"/>
                  <a:gd name="connsiteY208" fmla="*/ 2014910 h 4196136"/>
                  <a:gd name="connsiteX209" fmla="*/ 5559309 w 5945072"/>
                  <a:gd name="connsiteY209" fmla="*/ 2010148 h 4196136"/>
                  <a:gd name="connsiteX210" fmla="*/ 5530734 w 5945072"/>
                  <a:gd name="connsiteY210" fmla="*/ 2000623 h 4196136"/>
                  <a:gd name="connsiteX211" fmla="*/ 5511684 w 5945072"/>
                  <a:gd name="connsiteY211" fmla="*/ 1995860 h 4196136"/>
                  <a:gd name="connsiteX212" fmla="*/ 5487872 w 5945072"/>
                  <a:gd name="connsiteY212" fmla="*/ 1986335 h 4196136"/>
                  <a:gd name="connsiteX213" fmla="*/ 5459297 w 5945072"/>
                  <a:gd name="connsiteY213" fmla="*/ 1976810 h 4196136"/>
                  <a:gd name="connsiteX214" fmla="*/ 5425959 w 5945072"/>
                  <a:gd name="connsiteY214" fmla="*/ 1962523 h 4196136"/>
                  <a:gd name="connsiteX215" fmla="*/ 5421197 w 5945072"/>
                  <a:gd name="connsiteY215" fmla="*/ 1948235 h 4196136"/>
                  <a:gd name="connsiteX216" fmla="*/ 5383097 w 5945072"/>
                  <a:gd name="connsiteY216" fmla="*/ 1924423 h 4196136"/>
                  <a:gd name="connsiteX217" fmla="*/ 5340234 w 5945072"/>
                  <a:gd name="connsiteY217" fmla="*/ 1900610 h 4196136"/>
                  <a:gd name="connsiteX218" fmla="*/ 5273559 w 5945072"/>
                  <a:gd name="connsiteY218" fmla="*/ 1824410 h 4196136"/>
                  <a:gd name="connsiteX219" fmla="*/ 5249747 w 5945072"/>
                  <a:gd name="connsiteY219" fmla="*/ 1805360 h 4196136"/>
                  <a:gd name="connsiteX220" fmla="*/ 5225934 w 5945072"/>
                  <a:gd name="connsiteY220" fmla="*/ 1800598 h 4196136"/>
                  <a:gd name="connsiteX221" fmla="*/ 5154497 w 5945072"/>
                  <a:gd name="connsiteY221" fmla="*/ 1762498 h 4196136"/>
                  <a:gd name="connsiteX222" fmla="*/ 5006859 w 5945072"/>
                  <a:gd name="connsiteY222" fmla="*/ 1719635 h 4196136"/>
                  <a:gd name="connsiteX223" fmla="*/ 4978284 w 5945072"/>
                  <a:gd name="connsiteY223" fmla="*/ 1714873 h 4196136"/>
                  <a:gd name="connsiteX224" fmla="*/ 4954472 w 5945072"/>
                  <a:gd name="connsiteY224" fmla="*/ 1710110 h 4196136"/>
                  <a:gd name="connsiteX225" fmla="*/ 4735397 w 5945072"/>
                  <a:gd name="connsiteY225" fmla="*/ 1700585 h 4196136"/>
                  <a:gd name="connsiteX226" fmla="*/ 4625859 w 5945072"/>
                  <a:gd name="connsiteY226" fmla="*/ 1714873 h 4196136"/>
                  <a:gd name="connsiteX227" fmla="*/ 4578234 w 5945072"/>
                  <a:gd name="connsiteY227" fmla="*/ 1743448 h 4196136"/>
                  <a:gd name="connsiteX228" fmla="*/ 4563947 w 5945072"/>
                  <a:gd name="connsiteY228" fmla="*/ 1748210 h 4196136"/>
                  <a:gd name="connsiteX229" fmla="*/ 4521084 w 5945072"/>
                  <a:gd name="connsiteY229" fmla="*/ 1800598 h 4196136"/>
                  <a:gd name="connsiteX230" fmla="*/ 4497272 w 5945072"/>
                  <a:gd name="connsiteY230" fmla="*/ 1833935 h 4196136"/>
                  <a:gd name="connsiteX231" fmla="*/ 4473459 w 5945072"/>
                  <a:gd name="connsiteY231" fmla="*/ 1857748 h 4196136"/>
                  <a:gd name="connsiteX232" fmla="*/ 4454409 w 5945072"/>
                  <a:gd name="connsiteY232" fmla="*/ 1881560 h 4196136"/>
                  <a:gd name="connsiteX233" fmla="*/ 4411547 w 5945072"/>
                  <a:gd name="connsiteY233" fmla="*/ 1924423 h 4196136"/>
                  <a:gd name="connsiteX234" fmla="*/ 4354397 w 5945072"/>
                  <a:gd name="connsiteY234" fmla="*/ 1972048 h 4196136"/>
                  <a:gd name="connsiteX235" fmla="*/ 4335347 w 5945072"/>
                  <a:gd name="connsiteY235" fmla="*/ 1981573 h 4196136"/>
                  <a:gd name="connsiteX236" fmla="*/ 4278197 w 5945072"/>
                  <a:gd name="connsiteY236" fmla="*/ 2014910 h 4196136"/>
                  <a:gd name="connsiteX237" fmla="*/ 4263909 w 5945072"/>
                  <a:gd name="connsiteY237" fmla="*/ 2019673 h 4196136"/>
                  <a:gd name="connsiteX238" fmla="*/ 4249622 w 5945072"/>
                  <a:gd name="connsiteY238" fmla="*/ 2029198 h 4196136"/>
                  <a:gd name="connsiteX239" fmla="*/ 4173422 w 5945072"/>
                  <a:gd name="connsiteY239" fmla="*/ 2038723 h 4196136"/>
                  <a:gd name="connsiteX240" fmla="*/ 4116272 w 5945072"/>
                  <a:gd name="connsiteY240" fmla="*/ 2048248 h 4196136"/>
                  <a:gd name="connsiteX241" fmla="*/ 4087697 w 5945072"/>
                  <a:gd name="connsiteY241" fmla="*/ 2053010 h 4196136"/>
                  <a:gd name="connsiteX242" fmla="*/ 4073409 w 5945072"/>
                  <a:gd name="connsiteY242" fmla="*/ 2057773 h 4196136"/>
                  <a:gd name="connsiteX243" fmla="*/ 4054359 w 5945072"/>
                  <a:gd name="connsiteY243" fmla="*/ 2062535 h 4196136"/>
                  <a:gd name="connsiteX244" fmla="*/ 4030547 w 5945072"/>
                  <a:gd name="connsiteY244" fmla="*/ 2072060 h 4196136"/>
                  <a:gd name="connsiteX245" fmla="*/ 3982922 w 5945072"/>
                  <a:gd name="connsiteY245" fmla="*/ 2081585 h 4196136"/>
                  <a:gd name="connsiteX246" fmla="*/ 3959109 w 5945072"/>
                  <a:gd name="connsiteY246" fmla="*/ 2091110 h 4196136"/>
                  <a:gd name="connsiteX247" fmla="*/ 3906722 w 5945072"/>
                  <a:gd name="connsiteY247" fmla="*/ 2105398 h 4196136"/>
                  <a:gd name="connsiteX248" fmla="*/ 3882909 w 5945072"/>
                  <a:gd name="connsiteY248" fmla="*/ 2114923 h 4196136"/>
                  <a:gd name="connsiteX249" fmla="*/ 3863859 w 5945072"/>
                  <a:gd name="connsiteY249" fmla="*/ 2129210 h 4196136"/>
                  <a:gd name="connsiteX250" fmla="*/ 3830522 w 5945072"/>
                  <a:gd name="connsiteY250" fmla="*/ 2138735 h 4196136"/>
                  <a:gd name="connsiteX251" fmla="*/ 3806709 w 5945072"/>
                  <a:gd name="connsiteY251" fmla="*/ 2153023 h 4196136"/>
                  <a:gd name="connsiteX252" fmla="*/ 3763847 w 5945072"/>
                  <a:gd name="connsiteY252" fmla="*/ 2181598 h 4196136"/>
                  <a:gd name="connsiteX253" fmla="*/ 3725747 w 5945072"/>
                  <a:gd name="connsiteY253" fmla="*/ 2200648 h 4196136"/>
                  <a:gd name="connsiteX254" fmla="*/ 3711459 w 5945072"/>
                  <a:gd name="connsiteY254" fmla="*/ 2214935 h 4196136"/>
                  <a:gd name="connsiteX255" fmla="*/ 3701934 w 5945072"/>
                  <a:gd name="connsiteY255" fmla="*/ 2229223 h 4196136"/>
                  <a:gd name="connsiteX256" fmla="*/ 3673359 w 5945072"/>
                  <a:gd name="connsiteY256" fmla="*/ 2248273 h 4196136"/>
                  <a:gd name="connsiteX257" fmla="*/ 3649547 w 5945072"/>
                  <a:gd name="connsiteY257" fmla="*/ 2267323 h 4196136"/>
                  <a:gd name="connsiteX258" fmla="*/ 3620972 w 5945072"/>
                  <a:gd name="connsiteY258" fmla="*/ 2276848 h 4196136"/>
                  <a:gd name="connsiteX259" fmla="*/ 3554297 w 5945072"/>
                  <a:gd name="connsiteY259" fmla="*/ 2305423 h 4196136"/>
                  <a:gd name="connsiteX260" fmla="*/ 3530484 w 5945072"/>
                  <a:gd name="connsiteY260" fmla="*/ 2314948 h 4196136"/>
                  <a:gd name="connsiteX261" fmla="*/ 3506672 w 5945072"/>
                  <a:gd name="connsiteY261" fmla="*/ 2329235 h 4196136"/>
                  <a:gd name="connsiteX262" fmla="*/ 3487622 w 5945072"/>
                  <a:gd name="connsiteY262" fmla="*/ 2333998 h 4196136"/>
                  <a:gd name="connsiteX263" fmla="*/ 3435234 w 5945072"/>
                  <a:gd name="connsiteY263" fmla="*/ 2357810 h 4196136"/>
                  <a:gd name="connsiteX264" fmla="*/ 3416184 w 5945072"/>
                  <a:gd name="connsiteY264" fmla="*/ 2372098 h 4196136"/>
                  <a:gd name="connsiteX265" fmla="*/ 3397134 w 5945072"/>
                  <a:gd name="connsiteY265" fmla="*/ 2381623 h 4196136"/>
                  <a:gd name="connsiteX266" fmla="*/ 3382847 w 5945072"/>
                  <a:gd name="connsiteY266" fmla="*/ 2391148 h 4196136"/>
                  <a:gd name="connsiteX267" fmla="*/ 3363797 w 5945072"/>
                  <a:gd name="connsiteY267" fmla="*/ 2395910 h 4196136"/>
                  <a:gd name="connsiteX268" fmla="*/ 3349509 w 5945072"/>
                  <a:gd name="connsiteY268" fmla="*/ 2410198 h 4196136"/>
                  <a:gd name="connsiteX269" fmla="*/ 3306647 w 5945072"/>
                  <a:gd name="connsiteY269" fmla="*/ 2429248 h 4196136"/>
                  <a:gd name="connsiteX270" fmla="*/ 3273309 w 5945072"/>
                  <a:gd name="connsiteY270" fmla="*/ 2448298 h 4196136"/>
                  <a:gd name="connsiteX271" fmla="*/ 3201872 w 5945072"/>
                  <a:gd name="connsiteY271" fmla="*/ 2481635 h 4196136"/>
                  <a:gd name="connsiteX272" fmla="*/ 3154247 w 5945072"/>
                  <a:gd name="connsiteY272" fmla="*/ 2495923 h 4196136"/>
                  <a:gd name="connsiteX273" fmla="*/ 3125672 w 5945072"/>
                  <a:gd name="connsiteY273" fmla="*/ 2510210 h 4196136"/>
                  <a:gd name="connsiteX274" fmla="*/ 3092334 w 5945072"/>
                  <a:gd name="connsiteY274" fmla="*/ 2524498 h 4196136"/>
                  <a:gd name="connsiteX275" fmla="*/ 3063759 w 5945072"/>
                  <a:gd name="connsiteY275" fmla="*/ 2538785 h 4196136"/>
                  <a:gd name="connsiteX276" fmla="*/ 3030422 w 5945072"/>
                  <a:gd name="connsiteY276" fmla="*/ 2553073 h 4196136"/>
                  <a:gd name="connsiteX277" fmla="*/ 2997084 w 5945072"/>
                  <a:gd name="connsiteY277" fmla="*/ 2581648 h 4196136"/>
                  <a:gd name="connsiteX278" fmla="*/ 2978034 w 5945072"/>
                  <a:gd name="connsiteY278" fmla="*/ 2591173 h 4196136"/>
                  <a:gd name="connsiteX279" fmla="*/ 2958984 w 5945072"/>
                  <a:gd name="connsiteY279" fmla="*/ 2605460 h 4196136"/>
                  <a:gd name="connsiteX280" fmla="*/ 2939934 w 5945072"/>
                  <a:gd name="connsiteY280" fmla="*/ 2614985 h 4196136"/>
                  <a:gd name="connsiteX281" fmla="*/ 2920884 w 5945072"/>
                  <a:gd name="connsiteY281" fmla="*/ 2634035 h 4196136"/>
                  <a:gd name="connsiteX282" fmla="*/ 2892309 w 5945072"/>
                  <a:gd name="connsiteY282" fmla="*/ 2653085 h 4196136"/>
                  <a:gd name="connsiteX283" fmla="*/ 2863734 w 5945072"/>
                  <a:gd name="connsiteY283" fmla="*/ 2681660 h 4196136"/>
                  <a:gd name="connsiteX284" fmla="*/ 2778009 w 5945072"/>
                  <a:gd name="connsiteY284" fmla="*/ 2743573 h 4196136"/>
                  <a:gd name="connsiteX285" fmla="*/ 2763722 w 5945072"/>
                  <a:gd name="connsiteY285" fmla="*/ 2762623 h 4196136"/>
                  <a:gd name="connsiteX286" fmla="*/ 2725622 w 5945072"/>
                  <a:gd name="connsiteY286" fmla="*/ 2786435 h 4196136"/>
                  <a:gd name="connsiteX287" fmla="*/ 2706572 w 5945072"/>
                  <a:gd name="connsiteY287" fmla="*/ 2800723 h 4196136"/>
                  <a:gd name="connsiteX288" fmla="*/ 2654184 w 5945072"/>
                  <a:gd name="connsiteY288" fmla="*/ 2843585 h 4196136"/>
                  <a:gd name="connsiteX289" fmla="*/ 2630372 w 5945072"/>
                  <a:gd name="connsiteY289" fmla="*/ 2853110 h 4196136"/>
                  <a:gd name="connsiteX290" fmla="*/ 2563697 w 5945072"/>
                  <a:gd name="connsiteY290" fmla="*/ 2900735 h 4196136"/>
                  <a:gd name="connsiteX291" fmla="*/ 2539884 w 5945072"/>
                  <a:gd name="connsiteY291" fmla="*/ 2905498 h 4196136"/>
                  <a:gd name="connsiteX292" fmla="*/ 2487497 w 5945072"/>
                  <a:gd name="connsiteY292" fmla="*/ 2924548 h 4196136"/>
                  <a:gd name="connsiteX293" fmla="*/ 2425584 w 5945072"/>
                  <a:gd name="connsiteY293" fmla="*/ 2934073 h 4196136"/>
                  <a:gd name="connsiteX294" fmla="*/ 2316047 w 5945072"/>
                  <a:gd name="connsiteY294" fmla="*/ 2943598 h 4196136"/>
                  <a:gd name="connsiteX295" fmla="*/ 2263659 w 5945072"/>
                  <a:gd name="connsiteY295" fmla="*/ 2957885 h 4196136"/>
                  <a:gd name="connsiteX296" fmla="*/ 2211272 w 5945072"/>
                  <a:gd name="connsiteY296" fmla="*/ 2967410 h 4196136"/>
                  <a:gd name="connsiteX297" fmla="*/ 2154122 w 5945072"/>
                  <a:gd name="connsiteY297" fmla="*/ 2986460 h 4196136"/>
                  <a:gd name="connsiteX298" fmla="*/ 2111259 w 5945072"/>
                  <a:gd name="connsiteY298" fmla="*/ 2995985 h 4196136"/>
                  <a:gd name="connsiteX299" fmla="*/ 2054109 w 5945072"/>
                  <a:gd name="connsiteY299" fmla="*/ 3005510 h 4196136"/>
                  <a:gd name="connsiteX300" fmla="*/ 2025534 w 5945072"/>
                  <a:gd name="connsiteY300" fmla="*/ 3015035 h 4196136"/>
                  <a:gd name="connsiteX301" fmla="*/ 1977909 w 5945072"/>
                  <a:gd name="connsiteY301" fmla="*/ 3024560 h 4196136"/>
                  <a:gd name="connsiteX302" fmla="*/ 1954097 w 5945072"/>
                  <a:gd name="connsiteY302" fmla="*/ 3034085 h 4196136"/>
                  <a:gd name="connsiteX303" fmla="*/ 1935047 w 5945072"/>
                  <a:gd name="connsiteY303" fmla="*/ 3048373 h 4196136"/>
                  <a:gd name="connsiteX304" fmla="*/ 1896947 w 5945072"/>
                  <a:gd name="connsiteY304" fmla="*/ 3057898 h 4196136"/>
                  <a:gd name="connsiteX305" fmla="*/ 1830272 w 5945072"/>
                  <a:gd name="connsiteY305" fmla="*/ 3076948 h 4196136"/>
                  <a:gd name="connsiteX306" fmla="*/ 1801697 w 5945072"/>
                  <a:gd name="connsiteY306" fmla="*/ 3081710 h 4196136"/>
                  <a:gd name="connsiteX307" fmla="*/ 1754072 w 5945072"/>
                  <a:gd name="connsiteY307" fmla="*/ 3095998 h 4196136"/>
                  <a:gd name="connsiteX308" fmla="*/ 1739784 w 5945072"/>
                  <a:gd name="connsiteY308" fmla="*/ 3100760 h 4196136"/>
                  <a:gd name="connsiteX309" fmla="*/ 1715972 w 5945072"/>
                  <a:gd name="connsiteY309" fmla="*/ 3105523 h 4196136"/>
                  <a:gd name="connsiteX310" fmla="*/ 1673109 w 5945072"/>
                  <a:gd name="connsiteY310" fmla="*/ 3124573 h 4196136"/>
                  <a:gd name="connsiteX311" fmla="*/ 1654059 w 5945072"/>
                  <a:gd name="connsiteY311" fmla="*/ 3134098 h 4196136"/>
                  <a:gd name="connsiteX312" fmla="*/ 1625484 w 5945072"/>
                  <a:gd name="connsiteY312" fmla="*/ 3143623 h 4196136"/>
                  <a:gd name="connsiteX313" fmla="*/ 1587384 w 5945072"/>
                  <a:gd name="connsiteY313" fmla="*/ 3153148 h 4196136"/>
                  <a:gd name="connsiteX314" fmla="*/ 1506422 w 5945072"/>
                  <a:gd name="connsiteY314" fmla="*/ 3181723 h 4196136"/>
                  <a:gd name="connsiteX315" fmla="*/ 1411172 w 5945072"/>
                  <a:gd name="connsiteY315" fmla="*/ 3229348 h 4196136"/>
                  <a:gd name="connsiteX316" fmla="*/ 1392122 w 5945072"/>
                  <a:gd name="connsiteY316" fmla="*/ 3238873 h 4196136"/>
                  <a:gd name="connsiteX317" fmla="*/ 1373072 w 5945072"/>
                  <a:gd name="connsiteY317" fmla="*/ 3248398 h 4196136"/>
                  <a:gd name="connsiteX318" fmla="*/ 1311159 w 5945072"/>
                  <a:gd name="connsiteY318" fmla="*/ 3276973 h 4196136"/>
                  <a:gd name="connsiteX319" fmla="*/ 1292109 w 5945072"/>
                  <a:gd name="connsiteY319" fmla="*/ 3286498 h 4196136"/>
                  <a:gd name="connsiteX320" fmla="*/ 1249247 w 5945072"/>
                  <a:gd name="connsiteY320" fmla="*/ 3315073 h 4196136"/>
                  <a:gd name="connsiteX321" fmla="*/ 1225434 w 5945072"/>
                  <a:gd name="connsiteY321" fmla="*/ 3319835 h 4196136"/>
                  <a:gd name="connsiteX322" fmla="*/ 1206384 w 5945072"/>
                  <a:gd name="connsiteY322" fmla="*/ 3334123 h 4196136"/>
                  <a:gd name="connsiteX323" fmla="*/ 1120659 w 5945072"/>
                  <a:gd name="connsiteY323" fmla="*/ 3367460 h 4196136"/>
                  <a:gd name="connsiteX324" fmla="*/ 1096847 w 5945072"/>
                  <a:gd name="connsiteY324" fmla="*/ 3372223 h 4196136"/>
                  <a:gd name="connsiteX325" fmla="*/ 1082559 w 5945072"/>
                  <a:gd name="connsiteY325" fmla="*/ 3376985 h 4196136"/>
                  <a:gd name="connsiteX326" fmla="*/ 1044459 w 5945072"/>
                  <a:gd name="connsiteY326" fmla="*/ 3386510 h 4196136"/>
                  <a:gd name="connsiteX327" fmla="*/ 1025409 w 5945072"/>
                  <a:gd name="connsiteY327" fmla="*/ 3391273 h 4196136"/>
                  <a:gd name="connsiteX328" fmla="*/ 973022 w 5945072"/>
                  <a:gd name="connsiteY328" fmla="*/ 3400798 h 4196136"/>
                  <a:gd name="connsiteX329" fmla="*/ 930159 w 5945072"/>
                  <a:gd name="connsiteY329" fmla="*/ 3410323 h 4196136"/>
                  <a:gd name="connsiteX330" fmla="*/ 911109 w 5945072"/>
                  <a:gd name="connsiteY330" fmla="*/ 3415085 h 4196136"/>
                  <a:gd name="connsiteX331" fmla="*/ 887297 w 5945072"/>
                  <a:gd name="connsiteY331" fmla="*/ 3419848 h 4196136"/>
                  <a:gd name="connsiteX332" fmla="*/ 844434 w 5945072"/>
                  <a:gd name="connsiteY332" fmla="*/ 3438898 h 4196136"/>
                  <a:gd name="connsiteX333" fmla="*/ 806334 w 5945072"/>
                  <a:gd name="connsiteY333" fmla="*/ 3448423 h 4196136"/>
                  <a:gd name="connsiteX334" fmla="*/ 744422 w 5945072"/>
                  <a:gd name="connsiteY334" fmla="*/ 3486523 h 4196136"/>
                  <a:gd name="connsiteX335" fmla="*/ 692034 w 5945072"/>
                  <a:gd name="connsiteY335" fmla="*/ 3524623 h 4196136"/>
                  <a:gd name="connsiteX336" fmla="*/ 663459 w 5945072"/>
                  <a:gd name="connsiteY336" fmla="*/ 3553198 h 4196136"/>
                  <a:gd name="connsiteX337" fmla="*/ 644409 w 5945072"/>
                  <a:gd name="connsiteY337" fmla="*/ 3586535 h 4196136"/>
                  <a:gd name="connsiteX338" fmla="*/ 630122 w 5945072"/>
                  <a:gd name="connsiteY338" fmla="*/ 3600823 h 4196136"/>
                  <a:gd name="connsiteX339" fmla="*/ 620597 w 5945072"/>
                  <a:gd name="connsiteY339" fmla="*/ 3619873 h 4196136"/>
                  <a:gd name="connsiteX340" fmla="*/ 577734 w 5945072"/>
                  <a:gd name="connsiteY340" fmla="*/ 3662735 h 4196136"/>
                  <a:gd name="connsiteX341" fmla="*/ 563447 w 5945072"/>
                  <a:gd name="connsiteY341" fmla="*/ 3672260 h 4196136"/>
                  <a:gd name="connsiteX342" fmla="*/ 549159 w 5945072"/>
                  <a:gd name="connsiteY342" fmla="*/ 3691310 h 4196136"/>
                  <a:gd name="connsiteX343" fmla="*/ 530109 w 5945072"/>
                  <a:gd name="connsiteY343" fmla="*/ 3700835 h 4196136"/>
                  <a:gd name="connsiteX344" fmla="*/ 515822 w 5945072"/>
                  <a:gd name="connsiteY344" fmla="*/ 3710360 h 4196136"/>
                  <a:gd name="connsiteX345" fmla="*/ 492009 w 5945072"/>
                  <a:gd name="connsiteY345" fmla="*/ 3724648 h 4196136"/>
                  <a:gd name="connsiteX346" fmla="*/ 430097 w 5945072"/>
                  <a:gd name="connsiteY346" fmla="*/ 3762748 h 4196136"/>
                  <a:gd name="connsiteX347" fmla="*/ 396759 w 5945072"/>
                  <a:gd name="connsiteY347" fmla="*/ 3772273 h 4196136"/>
                  <a:gd name="connsiteX348" fmla="*/ 358659 w 5945072"/>
                  <a:gd name="connsiteY348" fmla="*/ 3786560 h 4196136"/>
                  <a:gd name="connsiteX349" fmla="*/ 334847 w 5945072"/>
                  <a:gd name="connsiteY349" fmla="*/ 3800848 h 4196136"/>
                  <a:gd name="connsiteX350" fmla="*/ 291984 w 5945072"/>
                  <a:gd name="connsiteY350" fmla="*/ 3805610 h 4196136"/>
                  <a:gd name="connsiteX351" fmla="*/ 239597 w 5945072"/>
                  <a:gd name="connsiteY351" fmla="*/ 3819898 h 4196136"/>
                  <a:gd name="connsiteX352" fmla="*/ 201497 w 5945072"/>
                  <a:gd name="connsiteY352" fmla="*/ 3824660 h 4196136"/>
                  <a:gd name="connsiteX353" fmla="*/ 139584 w 5945072"/>
                  <a:gd name="connsiteY353" fmla="*/ 3834185 h 4196136"/>
                  <a:gd name="connsiteX354" fmla="*/ 91959 w 5945072"/>
                  <a:gd name="connsiteY354" fmla="*/ 3843710 h 4196136"/>
                  <a:gd name="connsiteX355" fmla="*/ 1472 w 5945072"/>
                  <a:gd name="connsiteY355" fmla="*/ 4196136 h 4196136"/>
                  <a:gd name="connsiteX0" fmla="*/ 1472 w 5945072"/>
                  <a:gd name="connsiteY0" fmla="*/ 4196136 h 4386638"/>
                  <a:gd name="connsiteX1" fmla="*/ 34809 w 5945072"/>
                  <a:gd name="connsiteY1" fmla="*/ 3824660 h 4386638"/>
                  <a:gd name="connsiteX2" fmla="*/ 20522 w 5945072"/>
                  <a:gd name="connsiteY2" fmla="*/ 3791323 h 4386638"/>
                  <a:gd name="connsiteX3" fmla="*/ 15759 w 5945072"/>
                  <a:gd name="connsiteY3" fmla="*/ 3719885 h 4386638"/>
                  <a:gd name="connsiteX4" fmla="*/ 10997 w 5945072"/>
                  <a:gd name="connsiteY4" fmla="*/ 3700835 h 4386638"/>
                  <a:gd name="connsiteX5" fmla="*/ 15759 w 5945072"/>
                  <a:gd name="connsiteY5" fmla="*/ 3596060 h 4386638"/>
                  <a:gd name="connsiteX6" fmla="*/ 25284 w 5945072"/>
                  <a:gd name="connsiteY6" fmla="*/ 3543673 h 4386638"/>
                  <a:gd name="connsiteX7" fmla="*/ 91959 w 5945072"/>
                  <a:gd name="connsiteY7" fmla="*/ 3457948 h 4386638"/>
                  <a:gd name="connsiteX8" fmla="*/ 111009 w 5945072"/>
                  <a:gd name="connsiteY8" fmla="*/ 3434135 h 4386638"/>
                  <a:gd name="connsiteX9" fmla="*/ 130059 w 5945072"/>
                  <a:gd name="connsiteY9" fmla="*/ 3424610 h 4386638"/>
                  <a:gd name="connsiteX10" fmla="*/ 144347 w 5945072"/>
                  <a:gd name="connsiteY10" fmla="*/ 3410323 h 4386638"/>
                  <a:gd name="connsiteX11" fmla="*/ 172922 w 5945072"/>
                  <a:gd name="connsiteY11" fmla="*/ 3391273 h 4386638"/>
                  <a:gd name="connsiteX12" fmla="*/ 234834 w 5945072"/>
                  <a:gd name="connsiteY12" fmla="*/ 3334123 h 4386638"/>
                  <a:gd name="connsiteX13" fmla="*/ 263409 w 5945072"/>
                  <a:gd name="connsiteY13" fmla="*/ 3315073 h 4386638"/>
                  <a:gd name="connsiteX14" fmla="*/ 344372 w 5945072"/>
                  <a:gd name="connsiteY14" fmla="*/ 3281735 h 4386638"/>
                  <a:gd name="connsiteX15" fmla="*/ 387234 w 5945072"/>
                  <a:gd name="connsiteY15" fmla="*/ 3262685 h 4386638"/>
                  <a:gd name="connsiteX16" fmla="*/ 425334 w 5945072"/>
                  <a:gd name="connsiteY16" fmla="*/ 3253160 h 4386638"/>
                  <a:gd name="connsiteX17" fmla="*/ 453909 w 5945072"/>
                  <a:gd name="connsiteY17" fmla="*/ 3238873 h 4386638"/>
                  <a:gd name="connsiteX18" fmla="*/ 477722 w 5945072"/>
                  <a:gd name="connsiteY18" fmla="*/ 3229348 h 4386638"/>
                  <a:gd name="connsiteX19" fmla="*/ 492009 w 5945072"/>
                  <a:gd name="connsiteY19" fmla="*/ 3224585 h 4386638"/>
                  <a:gd name="connsiteX20" fmla="*/ 506297 w 5945072"/>
                  <a:gd name="connsiteY20" fmla="*/ 3215060 h 4386638"/>
                  <a:gd name="connsiteX21" fmla="*/ 525347 w 5945072"/>
                  <a:gd name="connsiteY21" fmla="*/ 3210298 h 4386638"/>
                  <a:gd name="connsiteX22" fmla="*/ 549159 w 5945072"/>
                  <a:gd name="connsiteY22" fmla="*/ 3200773 h 4386638"/>
                  <a:gd name="connsiteX23" fmla="*/ 606309 w 5945072"/>
                  <a:gd name="connsiteY23" fmla="*/ 3172198 h 4386638"/>
                  <a:gd name="connsiteX24" fmla="*/ 634884 w 5945072"/>
                  <a:gd name="connsiteY24" fmla="*/ 3157910 h 4386638"/>
                  <a:gd name="connsiteX25" fmla="*/ 687272 w 5945072"/>
                  <a:gd name="connsiteY25" fmla="*/ 3138860 h 4386638"/>
                  <a:gd name="connsiteX26" fmla="*/ 739659 w 5945072"/>
                  <a:gd name="connsiteY26" fmla="*/ 3095998 h 4386638"/>
                  <a:gd name="connsiteX27" fmla="*/ 806334 w 5945072"/>
                  <a:gd name="connsiteY27" fmla="*/ 3053135 h 4386638"/>
                  <a:gd name="connsiteX28" fmla="*/ 825384 w 5945072"/>
                  <a:gd name="connsiteY28" fmla="*/ 3034085 h 4386638"/>
                  <a:gd name="connsiteX29" fmla="*/ 853959 w 5945072"/>
                  <a:gd name="connsiteY29" fmla="*/ 3010273 h 4386638"/>
                  <a:gd name="connsiteX30" fmla="*/ 868247 w 5945072"/>
                  <a:gd name="connsiteY30" fmla="*/ 2991223 h 4386638"/>
                  <a:gd name="connsiteX31" fmla="*/ 896822 w 5945072"/>
                  <a:gd name="connsiteY31" fmla="*/ 2972173 h 4386638"/>
                  <a:gd name="connsiteX32" fmla="*/ 934922 w 5945072"/>
                  <a:gd name="connsiteY32" fmla="*/ 2934073 h 4386638"/>
                  <a:gd name="connsiteX33" fmla="*/ 977784 w 5945072"/>
                  <a:gd name="connsiteY33" fmla="*/ 2919785 h 4386638"/>
                  <a:gd name="connsiteX34" fmla="*/ 996834 w 5945072"/>
                  <a:gd name="connsiteY34" fmla="*/ 2910260 h 4386638"/>
                  <a:gd name="connsiteX35" fmla="*/ 1073034 w 5945072"/>
                  <a:gd name="connsiteY35" fmla="*/ 2895973 h 4386638"/>
                  <a:gd name="connsiteX36" fmla="*/ 1153997 w 5945072"/>
                  <a:gd name="connsiteY36" fmla="*/ 2881685 h 4386638"/>
                  <a:gd name="connsiteX37" fmla="*/ 1206384 w 5945072"/>
                  <a:gd name="connsiteY37" fmla="*/ 2862635 h 4386638"/>
                  <a:gd name="connsiteX38" fmla="*/ 1234959 w 5945072"/>
                  <a:gd name="connsiteY38" fmla="*/ 2834060 h 4386638"/>
                  <a:gd name="connsiteX39" fmla="*/ 1254009 w 5945072"/>
                  <a:gd name="connsiteY39" fmla="*/ 2815010 h 4386638"/>
                  <a:gd name="connsiteX40" fmla="*/ 1287347 w 5945072"/>
                  <a:gd name="connsiteY40" fmla="*/ 2767385 h 4386638"/>
                  <a:gd name="connsiteX41" fmla="*/ 1306397 w 5945072"/>
                  <a:gd name="connsiteY41" fmla="*/ 2753098 h 4386638"/>
                  <a:gd name="connsiteX42" fmla="*/ 1325447 w 5945072"/>
                  <a:gd name="connsiteY42" fmla="*/ 2719760 h 4386638"/>
                  <a:gd name="connsiteX43" fmla="*/ 1344497 w 5945072"/>
                  <a:gd name="connsiteY43" fmla="*/ 2691185 h 4386638"/>
                  <a:gd name="connsiteX44" fmla="*/ 1363547 w 5945072"/>
                  <a:gd name="connsiteY44" fmla="*/ 2672135 h 4386638"/>
                  <a:gd name="connsiteX45" fmla="*/ 1373072 w 5945072"/>
                  <a:gd name="connsiteY45" fmla="*/ 2657848 h 4386638"/>
                  <a:gd name="connsiteX46" fmla="*/ 1387359 w 5945072"/>
                  <a:gd name="connsiteY46" fmla="*/ 2643560 h 4386638"/>
                  <a:gd name="connsiteX47" fmla="*/ 1401647 w 5945072"/>
                  <a:gd name="connsiteY47" fmla="*/ 2624510 h 4386638"/>
                  <a:gd name="connsiteX48" fmla="*/ 1482609 w 5945072"/>
                  <a:gd name="connsiteY48" fmla="*/ 2586410 h 4386638"/>
                  <a:gd name="connsiteX49" fmla="*/ 1530234 w 5945072"/>
                  <a:gd name="connsiteY49" fmla="*/ 2557835 h 4386638"/>
                  <a:gd name="connsiteX50" fmla="*/ 1563572 w 5945072"/>
                  <a:gd name="connsiteY50" fmla="*/ 2548310 h 4386638"/>
                  <a:gd name="connsiteX51" fmla="*/ 1577859 w 5945072"/>
                  <a:gd name="connsiteY51" fmla="*/ 2538785 h 4386638"/>
                  <a:gd name="connsiteX52" fmla="*/ 1644534 w 5945072"/>
                  <a:gd name="connsiteY52" fmla="*/ 2529260 h 4386638"/>
                  <a:gd name="connsiteX53" fmla="*/ 1682634 w 5945072"/>
                  <a:gd name="connsiteY53" fmla="*/ 2514973 h 4386638"/>
                  <a:gd name="connsiteX54" fmla="*/ 1725497 w 5945072"/>
                  <a:gd name="connsiteY54" fmla="*/ 2476873 h 4386638"/>
                  <a:gd name="connsiteX55" fmla="*/ 1744547 w 5945072"/>
                  <a:gd name="connsiteY55" fmla="*/ 2467348 h 4386638"/>
                  <a:gd name="connsiteX56" fmla="*/ 1768359 w 5945072"/>
                  <a:gd name="connsiteY56" fmla="*/ 2438773 h 4386638"/>
                  <a:gd name="connsiteX57" fmla="*/ 1796934 w 5945072"/>
                  <a:gd name="connsiteY57" fmla="*/ 2400673 h 4386638"/>
                  <a:gd name="connsiteX58" fmla="*/ 1892184 w 5945072"/>
                  <a:gd name="connsiteY58" fmla="*/ 2319710 h 4386638"/>
                  <a:gd name="connsiteX59" fmla="*/ 1911234 w 5945072"/>
                  <a:gd name="connsiteY59" fmla="*/ 2314948 h 4386638"/>
                  <a:gd name="connsiteX60" fmla="*/ 1930284 w 5945072"/>
                  <a:gd name="connsiteY60" fmla="*/ 2305423 h 4386638"/>
                  <a:gd name="connsiteX61" fmla="*/ 1944572 w 5945072"/>
                  <a:gd name="connsiteY61" fmla="*/ 2295898 h 4386638"/>
                  <a:gd name="connsiteX62" fmla="*/ 1977909 w 5945072"/>
                  <a:gd name="connsiteY62" fmla="*/ 2286373 h 4386638"/>
                  <a:gd name="connsiteX63" fmla="*/ 2001722 w 5945072"/>
                  <a:gd name="connsiteY63" fmla="*/ 2276848 h 4386638"/>
                  <a:gd name="connsiteX64" fmla="*/ 2016009 w 5945072"/>
                  <a:gd name="connsiteY64" fmla="*/ 2272085 h 4386638"/>
                  <a:gd name="connsiteX65" fmla="*/ 2039822 w 5945072"/>
                  <a:gd name="connsiteY65" fmla="*/ 2262560 h 4386638"/>
                  <a:gd name="connsiteX66" fmla="*/ 2101734 w 5945072"/>
                  <a:gd name="connsiteY66" fmla="*/ 2257798 h 4386638"/>
                  <a:gd name="connsiteX67" fmla="*/ 2154122 w 5945072"/>
                  <a:gd name="connsiteY67" fmla="*/ 2248273 h 4386638"/>
                  <a:gd name="connsiteX68" fmla="*/ 2177934 w 5945072"/>
                  <a:gd name="connsiteY68" fmla="*/ 2233985 h 4386638"/>
                  <a:gd name="connsiteX69" fmla="*/ 2196984 w 5945072"/>
                  <a:gd name="connsiteY69" fmla="*/ 2229223 h 4386638"/>
                  <a:gd name="connsiteX70" fmla="*/ 2235084 w 5945072"/>
                  <a:gd name="connsiteY70" fmla="*/ 2219698 h 4386638"/>
                  <a:gd name="connsiteX71" fmla="*/ 2268422 w 5945072"/>
                  <a:gd name="connsiteY71" fmla="*/ 2200648 h 4386638"/>
                  <a:gd name="connsiteX72" fmla="*/ 2282709 w 5945072"/>
                  <a:gd name="connsiteY72" fmla="*/ 2191123 h 4386638"/>
                  <a:gd name="connsiteX73" fmla="*/ 2325572 w 5945072"/>
                  <a:gd name="connsiteY73" fmla="*/ 2176835 h 4386638"/>
                  <a:gd name="connsiteX74" fmla="*/ 2335097 w 5945072"/>
                  <a:gd name="connsiteY74" fmla="*/ 2157785 h 4386638"/>
                  <a:gd name="connsiteX75" fmla="*/ 2435109 w 5945072"/>
                  <a:gd name="connsiteY75" fmla="*/ 2100635 h 4386638"/>
                  <a:gd name="connsiteX76" fmla="*/ 2492259 w 5945072"/>
                  <a:gd name="connsiteY76" fmla="*/ 2067298 h 4386638"/>
                  <a:gd name="connsiteX77" fmla="*/ 2506547 w 5945072"/>
                  <a:gd name="connsiteY77" fmla="*/ 2062535 h 4386638"/>
                  <a:gd name="connsiteX78" fmla="*/ 2530359 w 5945072"/>
                  <a:gd name="connsiteY78" fmla="*/ 2048248 h 4386638"/>
                  <a:gd name="connsiteX79" fmla="*/ 2568459 w 5945072"/>
                  <a:gd name="connsiteY79" fmla="*/ 2029198 h 4386638"/>
                  <a:gd name="connsiteX80" fmla="*/ 2601797 w 5945072"/>
                  <a:gd name="connsiteY80" fmla="*/ 2014910 h 4386638"/>
                  <a:gd name="connsiteX81" fmla="*/ 2663709 w 5945072"/>
                  <a:gd name="connsiteY81" fmla="*/ 1976810 h 4386638"/>
                  <a:gd name="connsiteX82" fmla="*/ 2701809 w 5945072"/>
                  <a:gd name="connsiteY82" fmla="*/ 1962523 h 4386638"/>
                  <a:gd name="connsiteX83" fmla="*/ 2744672 w 5945072"/>
                  <a:gd name="connsiteY83" fmla="*/ 1943473 h 4386638"/>
                  <a:gd name="connsiteX84" fmla="*/ 2768484 w 5945072"/>
                  <a:gd name="connsiteY84" fmla="*/ 1938710 h 4386638"/>
                  <a:gd name="connsiteX85" fmla="*/ 2797059 w 5945072"/>
                  <a:gd name="connsiteY85" fmla="*/ 1929185 h 4386638"/>
                  <a:gd name="connsiteX86" fmla="*/ 2844684 w 5945072"/>
                  <a:gd name="connsiteY86" fmla="*/ 1919660 h 4386638"/>
                  <a:gd name="connsiteX87" fmla="*/ 2882784 w 5945072"/>
                  <a:gd name="connsiteY87" fmla="*/ 1910135 h 4386638"/>
                  <a:gd name="connsiteX88" fmla="*/ 2930409 w 5945072"/>
                  <a:gd name="connsiteY88" fmla="*/ 1900610 h 4386638"/>
                  <a:gd name="connsiteX89" fmla="*/ 2944697 w 5945072"/>
                  <a:gd name="connsiteY89" fmla="*/ 1895848 h 4386638"/>
                  <a:gd name="connsiteX90" fmla="*/ 2997084 w 5945072"/>
                  <a:gd name="connsiteY90" fmla="*/ 1881560 h 4386638"/>
                  <a:gd name="connsiteX91" fmla="*/ 3044709 w 5945072"/>
                  <a:gd name="connsiteY91" fmla="*/ 1848223 h 4386638"/>
                  <a:gd name="connsiteX92" fmla="*/ 3078047 w 5945072"/>
                  <a:gd name="connsiteY92" fmla="*/ 1829173 h 4386638"/>
                  <a:gd name="connsiteX93" fmla="*/ 3120909 w 5945072"/>
                  <a:gd name="connsiteY93" fmla="*/ 1786310 h 4386638"/>
                  <a:gd name="connsiteX94" fmla="*/ 3159009 w 5945072"/>
                  <a:gd name="connsiteY94" fmla="*/ 1752973 h 4386638"/>
                  <a:gd name="connsiteX95" fmla="*/ 3187584 w 5945072"/>
                  <a:gd name="connsiteY95" fmla="*/ 1724398 h 4386638"/>
                  <a:gd name="connsiteX96" fmla="*/ 3201872 w 5945072"/>
                  <a:gd name="connsiteY96" fmla="*/ 1710110 h 4386638"/>
                  <a:gd name="connsiteX97" fmla="*/ 3216159 w 5945072"/>
                  <a:gd name="connsiteY97" fmla="*/ 1705348 h 4386638"/>
                  <a:gd name="connsiteX98" fmla="*/ 3263784 w 5945072"/>
                  <a:gd name="connsiteY98" fmla="*/ 1667248 h 4386638"/>
                  <a:gd name="connsiteX99" fmla="*/ 3306647 w 5945072"/>
                  <a:gd name="connsiteY99" fmla="*/ 1614860 h 4386638"/>
                  <a:gd name="connsiteX100" fmla="*/ 3339984 w 5945072"/>
                  <a:gd name="connsiteY100" fmla="*/ 1586285 h 4386638"/>
                  <a:gd name="connsiteX101" fmla="*/ 3354272 w 5945072"/>
                  <a:gd name="connsiteY101" fmla="*/ 1567235 h 4386638"/>
                  <a:gd name="connsiteX102" fmla="*/ 3420947 w 5945072"/>
                  <a:gd name="connsiteY102" fmla="*/ 1510085 h 4386638"/>
                  <a:gd name="connsiteX103" fmla="*/ 3430472 w 5945072"/>
                  <a:gd name="connsiteY103" fmla="*/ 1495798 h 4386638"/>
                  <a:gd name="connsiteX104" fmla="*/ 3468572 w 5945072"/>
                  <a:gd name="connsiteY104" fmla="*/ 1462460 h 4386638"/>
                  <a:gd name="connsiteX105" fmla="*/ 3487622 w 5945072"/>
                  <a:gd name="connsiteY105" fmla="*/ 1452935 h 4386638"/>
                  <a:gd name="connsiteX106" fmla="*/ 3511434 w 5945072"/>
                  <a:gd name="connsiteY106" fmla="*/ 1429123 h 4386638"/>
                  <a:gd name="connsiteX107" fmla="*/ 3525722 w 5945072"/>
                  <a:gd name="connsiteY107" fmla="*/ 1414835 h 4386638"/>
                  <a:gd name="connsiteX108" fmla="*/ 3587634 w 5945072"/>
                  <a:gd name="connsiteY108" fmla="*/ 1357685 h 4386638"/>
                  <a:gd name="connsiteX109" fmla="*/ 3611447 w 5945072"/>
                  <a:gd name="connsiteY109" fmla="*/ 1329110 h 4386638"/>
                  <a:gd name="connsiteX110" fmla="*/ 3630497 w 5945072"/>
                  <a:gd name="connsiteY110" fmla="*/ 1300535 h 4386638"/>
                  <a:gd name="connsiteX111" fmla="*/ 3644784 w 5945072"/>
                  <a:gd name="connsiteY111" fmla="*/ 1295773 h 4386638"/>
                  <a:gd name="connsiteX112" fmla="*/ 3716222 w 5945072"/>
                  <a:gd name="connsiteY112" fmla="*/ 1205285 h 4386638"/>
                  <a:gd name="connsiteX113" fmla="*/ 3735272 w 5945072"/>
                  <a:gd name="connsiteY113" fmla="*/ 1186235 h 4386638"/>
                  <a:gd name="connsiteX114" fmla="*/ 3787659 w 5945072"/>
                  <a:gd name="connsiteY114" fmla="*/ 1148135 h 4386638"/>
                  <a:gd name="connsiteX115" fmla="*/ 3806709 w 5945072"/>
                  <a:gd name="connsiteY115" fmla="*/ 1138610 h 4386638"/>
                  <a:gd name="connsiteX116" fmla="*/ 3835284 w 5945072"/>
                  <a:gd name="connsiteY116" fmla="*/ 1114798 h 4386638"/>
                  <a:gd name="connsiteX117" fmla="*/ 3868622 w 5945072"/>
                  <a:gd name="connsiteY117" fmla="*/ 1100510 h 4386638"/>
                  <a:gd name="connsiteX118" fmla="*/ 3911484 w 5945072"/>
                  <a:gd name="connsiteY118" fmla="*/ 1071935 h 4386638"/>
                  <a:gd name="connsiteX119" fmla="*/ 3925772 w 5945072"/>
                  <a:gd name="connsiteY119" fmla="*/ 1062410 h 4386638"/>
                  <a:gd name="connsiteX120" fmla="*/ 3944822 w 5945072"/>
                  <a:gd name="connsiteY120" fmla="*/ 1057648 h 4386638"/>
                  <a:gd name="connsiteX121" fmla="*/ 4021022 w 5945072"/>
                  <a:gd name="connsiteY121" fmla="*/ 1033835 h 4386638"/>
                  <a:gd name="connsiteX122" fmla="*/ 4068647 w 5945072"/>
                  <a:gd name="connsiteY122" fmla="*/ 1014785 h 4386638"/>
                  <a:gd name="connsiteX123" fmla="*/ 4101984 w 5945072"/>
                  <a:gd name="connsiteY123" fmla="*/ 1005260 h 4386638"/>
                  <a:gd name="connsiteX124" fmla="*/ 4140084 w 5945072"/>
                  <a:gd name="connsiteY124" fmla="*/ 1000498 h 4386638"/>
                  <a:gd name="connsiteX125" fmla="*/ 4182947 w 5945072"/>
                  <a:gd name="connsiteY125" fmla="*/ 990973 h 4386638"/>
                  <a:gd name="connsiteX126" fmla="*/ 4225809 w 5945072"/>
                  <a:gd name="connsiteY126" fmla="*/ 971923 h 4386638"/>
                  <a:gd name="connsiteX127" fmla="*/ 4263909 w 5945072"/>
                  <a:gd name="connsiteY127" fmla="*/ 962398 h 4386638"/>
                  <a:gd name="connsiteX128" fmla="*/ 4278197 w 5945072"/>
                  <a:gd name="connsiteY128" fmla="*/ 952873 h 4386638"/>
                  <a:gd name="connsiteX129" fmla="*/ 4316297 w 5945072"/>
                  <a:gd name="connsiteY129" fmla="*/ 938585 h 4386638"/>
                  <a:gd name="connsiteX130" fmla="*/ 4335347 w 5945072"/>
                  <a:gd name="connsiteY130" fmla="*/ 924298 h 4386638"/>
                  <a:gd name="connsiteX131" fmla="*/ 4368684 w 5945072"/>
                  <a:gd name="connsiteY131" fmla="*/ 895723 h 4386638"/>
                  <a:gd name="connsiteX132" fmla="*/ 4378209 w 5945072"/>
                  <a:gd name="connsiteY132" fmla="*/ 876673 h 4386638"/>
                  <a:gd name="connsiteX133" fmla="*/ 4397259 w 5945072"/>
                  <a:gd name="connsiteY133" fmla="*/ 857623 h 4386638"/>
                  <a:gd name="connsiteX134" fmla="*/ 4421072 w 5945072"/>
                  <a:gd name="connsiteY134" fmla="*/ 809998 h 4386638"/>
                  <a:gd name="connsiteX135" fmla="*/ 4435359 w 5945072"/>
                  <a:gd name="connsiteY135" fmla="*/ 786185 h 4386638"/>
                  <a:gd name="connsiteX136" fmla="*/ 4449647 w 5945072"/>
                  <a:gd name="connsiteY136" fmla="*/ 695698 h 4386638"/>
                  <a:gd name="connsiteX137" fmla="*/ 4459172 w 5945072"/>
                  <a:gd name="connsiteY137" fmla="*/ 581398 h 4386638"/>
                  <a:gd name="connsiteX138" fmla="*/ 4468697 w 5945072"/>
                  <a:gd name="connsiteY138" fmla="*/ 543298 h 4386638"/>
                  <a:gd name="connsiteX139" fmla="*/ 4473459 w 5945072"/>
                  <a:gd name="connsiteY139" fmla="*/ 500435 h 4386638"/>
                  <a:gd name="connsiteX140" fmla="*/ 4482984 w 5945072"/>
                  <a:gd name="connsiteY140" fmla="*/ 424235 h 4386638"/>
                  <a:gd name="connsiteX141" fmla="*/ 4487747 w 5945072"/>
                  <a:gd name="connsiteY141" fmla="*/ 381373 h 4386638"/>
                  <a:gd name="connsiteX142" fmla="*/ 4502034 w 5945072"/>
                  <a:gd name="connsiteY142" fmla="*/ 271835 h 4386638"/>
                  <a:gd name="connsiteX143" fmla="*/ 4506797 w 5945072"/>
                  <a:gd name="connsiteY143" fmla="*/ 233735 h 4386638"/>
                  <a:gd name="connsiteX144" fmla="*/ 4516322 w 5945072"/>
                  <a:gd name="connsiteY144" fmla="*/ 190873 h 4386638"/>
                  <a:gd name="connsiteX145" fmla="*/ 4521084 w 5945072"/>
                  <a:gd name="connsiteY145" fmla="*/ 152773 h 4386638"/>
                  <a:gd name="connsiteX146" fmla="*/ 4530609 w 5945072"/>
                  <a:gd name="connsiteY146" fmla="*/ 119435 h 4386638"/>
                  <a:gd name="connsiteX147" fmla="*/ 4535372 w 5945072"/>
                  <a:gd name="connsiteY147" fmla="*/ 95623 h 4386638"/>
                  <a:gd name="connsiteX148" fmla="*/ 4544897 w 5945072"/>
                  <a:gd name="connsiteY148" fmla="*/ 76573 h 4386638"/>
                  <a:gd name="connsiteX149" fmla="*/ 4554422 w 5945072"/>
                  <a:gd name="connsiteY149" fmla="*/ 52760 h 4386638"/>
                  <a:gd name="connsiteX150" fmla="*/ 4592522 w 5945072"/>
                  <a:gd name="connsiteY150" fmla="*/ 14660 h 4386638"/>
                  <a:gd name="connsiteX151" fmla="*/ 4611572 w 5945072"/>
                  <a:gd name="connsiteY151" fmla="*/ 9898 h 4386638"/>
                  <a:gd name="connsiteX152" fmla="*/ 4630622 w 5945072"/>
                  <a:gd name="connsiteY152" fmla="*/ 373 h 4386638"/>
                  <a:gd name="connsiteX153" fmla="*/ 4754447 w 5945072"/>
                  <a:gd name="connsiteY153" fmla="*/ 14660 h 4386638"/>
                  <a:gd name="connsiteX154" fmla="*/ 4792547 w 5945072"/>
                  <a:gd name="connsiteY154" fmla="*/ 28948 h 4386638"/>
                  <a:gd name="connsiteX155" fmla="*/ 4840172 w 5945072"/>
                  <a:gd name="connsiteY155" fmla="*/ 52760 h 4386638"/>
                  <a:gd name="connsiteX156" fmla="*/ 4878272 w 5945072"/>
                  <a:gd name="connsiteY156" fmla="*/ 86098 h 4386638"/>
                  <a:gd name="connsiteX157" fmla="*/ 4921134 w 5945072"/>
                  <a:gd name="connsiteY157" fmla="*/ 133723 h 4386638"/>
                  <a:gd name="connsiteX158" fmla="*/ 4968759 w 5945072"/>
                  <a:gd name="connsiteY158" fmla="*/ 200398 h 4386638"/>
                  <a:gd name="connsiteX159" fmla="*/ 4987809 w 5945072"/>
                  <a:gd name="connsiteY159" fmla="*/ 228973 h 4386638"/>
                  <a:gd name="connsiteX160" fmla="*/ 5006859 w 5945072"/>
                  <a:gd name="connsiteY160" fmla="*/ 252785 h 4386638"/>
                  <a:gd name="connsiteX161" fmla="*/ 5021147 w 5945072"/>
                  <a:gd name="connsiteY161" fmla="*/ 276598 h 4386638"/>
                  <a:gd name="connsiteX162" fmla="*/ 5040197 w 5945072"/>
                  <a:gd name="connsiteY162" fmla="*/ 300410 h 4386638"/>
                  <a:gd name="connsiteX163" fmla="*/ 5059247 w 5945072"/>
                  <a:gd name="connsiteY163" fmla="*/ 328985 h 4386638"/>
                  <a:gd name="connsiteX164" fmla="*/ 5078297 w 5945072"/>
                  <a:gd name="connsiteY164" fmla="*/ 362323 h 4386638"/>
                  <a:gd name="connsiteX165" fmla="*/ 5135447 w 5945072"/>
                  <a:gd name="connsiteY165" fmla="*/ 409948 h 4386638"/>
                  <a:gd name="connsiteX166" fmla="*/ 5154497 w 5945072"/>
                  <a:gd name="connsiteY166" fmla="*/ 419473 h 4386638"/>
                  <a:gd name="connsiteX167" fmla="*/ 5183072 w 5945072"/>
                  <a:gd name="connsiteY167" fmla="*/ 428998 h 4386638"/>
                  <a:gd name="connsiteX168" fmla="*/ 5264034 w 5945072"/>
                  <a:gd name="connsiteY168" fmla="*/ 471860 h 4386638"/>
                  <a:gd name="connsiteX169" fmla="*/ 5297372 w 5945072"/>
                  <a:gd name="connsiteY169" fmla="*/ 481385 h 4386638"/>
                  <a:gd name="connsiteX170" fmla="*/ 5311659 w 5945072"/>
                  <a:gd name="connsiteY170" fmla="*/ 486148 h 4386638"/>
                  <a:gd name="connsiteX171" fmla="*/ 5368809 w 5945072"/>
                  <a:gd name="connsiteY171" fmla="*/ 514723 h 4386638"/>
                  <a:gd name="connsiteX172" fmla="*/ 5397384 w 5945072"/>
                  <a:gd name="connsiteY172" fmla="*/ 529010 h 4386638"/>
                  <a:gd name="connsiteX173" fmla="*/ 5445009 w 5945072"/>
                  <a:gd name="connsiteY173" fmla="*/ 548060 h 4386638"/>
                  <a:gd name="connsiteX174" fmla="*/ 5478347 w 5945072"/>
                  <a:gd name="connsiteY174" fmla="*/ 571873 h 4386638"/>
                  <a:gd name="connsiteX175" fmla="*/ 5506922 w 5945072"/>
                  <a:gd name="connsiteY175" fmla="*/ 586160 h 4386638"/>
                  <a:gd name="connsiteX176" fmla="*/ 5530734 w 5945072"/>
                  <a:gd name="connsiteY176" fmla="*/ 605210 h 4386638"/>
                  <a:gd name="connsiteX177" fmla="*/ 5554547 w 5945072"/>
                  <a:gd name="connsiteY177" fmla="*/ 619498 h 4386638"/>
                  <a:gd name="connsiteX178" fmla="*/ 5597409 w 5945072"/>
                  <a:gd name="connsiteY178" fmla="*/ 652835 h 4386638"/>
                  <a:gd name="connsiteX179" fmla="*/ 5625984 w 5945072"/>
                  <a:gd name="connsiteY179" fmla="*/ 671885 h 4386638"/>
                  <a:gd name="connsiteX180" fmla="*/ 5659322 w 5945072"/>
                  <a:gd name="connsiteY180" fmla="*/ 714748 h 4386638"/>
                  <a:gd name="connsiteX181" fmla="*/ 5692659 w 5945072"/>
                  <a:gd name="connsiteY181" fmla="*/ 743323 h 4386638"/>
                  <a:gd name="connsiteX182" fmla="*/ 5721234 w 5945072"/>
                  <a:gd name="connsiteY182" fmla="*/ 786185 h 4386638"/>
                  <a:gd name="connsiteX183" fmla="*/ 5759334 w 5945072"/>
                  <a:gd name="connsiteY183" fmla="*/ 867148 h 4386638"/>
                  <a:gd name="connsiteX184" fmla="*/ 5778384 w 5945072"/>
                  <a:gd name="connsiteY184" fmla="*/ 957635 h 4386638"/>
                  <a:gd name="connsiteX185" fmla="*/ 5792672 w 5945072"/>
                  <a:gd name="connsiteY185" fmla="*/ 1000498 h 4386638"/>
                  <a:gd name="connsiteX186" fmla="*/ 5811722 w 5945072"/>
                  <a:gd name="connsiteY186" fmla="*/ 1081460 h 4386638"/>
                  <a:gd name="connsiteX187" fmla="*/ 5826009 w 5945072"/>
                  <a:gd name="connsiteY187" fmla="*/ 1124323 h 4386638"/>
                  <a:gd name="connsiteX188" fmla="*/ 5835534 w 5945072"/>
                  <a:gd name="connsiteY188" fmla="*/ 1157660 h 4386638"/>
                  <a:gd name="connsiteX189" fmla="*/ 5845059 w 5945072"/>
                  <a:gd name="connsiteY189" fmla="*/ 1181473 h 4386638"/>
                  <a:gd name="connsiteX190" fmla="*/ 5868872 w 5945072"/>
                  <a:gd name="connsiteY190" fmla="*/ 1248148 h 4386638"/>
                  <a:gd name="connsiteX191" fmla="*/ 5887922 w 5945072"/>
                  <a:gd name="connsiteY191" fmla="*/ 1295773 h 4386638"/>
                  <a:gd name="connsiteX192" fmla="*/ 5892684 w 5945072"/>
                  <a:gd name="connsiteY192" fmla="*/ 1329110 h 4386638"/>
                  <a:gd name="connsiteX193" fmla="*/ 5906972 w 5945072"/>
                  <a:gd name="connsiteY193" fmla="*/ 1362448 h 4386638"/>
                  <a:gd name="connsiteX194" fmla="*/ 5921259 w 5945072"/>
                  <a:gd name="connsiteY194" fmla="*/ 1471985 h 4386638"/>
                  <a:gd name="connsiteX195" fmla="*/ 5926022 w 5945072"/>
                  <a:gd name="connsiteY195" fmla="*/ 1505323 h 4386638"/>
                  <a:gd name="connsiteX196" fmla="*/ 5930784 w 5945072"/>
                  <a:gd name="connsiteY196" fmla="*/ 1529135 h 4386638"/>
                  <a:gd name="connsiteX197" fmla="*/ 5935547 w 5945072"/>
                  <a:gd name="connsiteY197" fmla="*/ 1610098 h 4386638"/>
                  <a:gd name="connsiteX198" fmla="*/ 5945072 w 5945072"/>
                  <a:gd name="connsiteY198" fmla="*/ 1705348 h 4386638"/>
                  <a:gd name="connsiteX199" fmla="*/ 5940309 w 5945072"/>
                  <a:gd name="connsiteY199" fmla="*/ 1948235 h 4386638"/>
                  <a:gd name="connsiteX200" fmla="*/ 5916497 w 5945072"/>
                  <a:gd name="connsiteY200" fmla="*/ 2029198 h 4386638"/>
                  <a:gd name="connsiteX201" fmla="*/ 5906972 w 5945072"/>
                  <a:gd name="connsiteY201" fmla="*/ 2053010 h 4386638"/>
                  <a:gd name="connsiteX202" fmla="*/ 5868872 w 5945072"/>
                  <a:gd name="connsiteY202" fmla="*/ 2076823 h 4386638"/>
                  <a:gd name="connsiteX203" fmla="*/ 5759334 w 5945072"/>
                  <a:gd name="connsiteY203" fmla="*/ 2067298 h 4386638"/>
                  <a:gd name="connsiteX204" fmla="*/ 5697422 w 5945072"/>
                  <a:gd name="connsiteY204" fmla="*/ 2048248 h 4386638"/>
                  <a:gd name="connsiteX205" fmla="*/ 5659322 w 5945072"/>
                  <a:gd name="connsiteY205" fmla="*/ 2038723 h 4386638"/>
                  <a:gd name="connsiteX206" fmla="*/ 5635509 w 5945072"/>
                  <a:gd name="connsiteY206" fmla="*/ 2029198 h 4386638"/>
                  <a:gd name="connsiteX207" fmla="*/ 5616459 w 5945072"/>
                  <a:gd name="connsiteY207" fmla="*/ 2024435 h 4386638"/>
                  <a:gd name="connsiteX208" fmla="*/ 5592647 w 5945072"/>
                  <a:gd name="connsiteY208" fmla="*/ 2014910 h 4386638"/>
                  <a:gd name="connsiteX209" fmla="*/ 5559309 w 5945072"/>
                  <a:gd name="connsiteY209" fmla="*/ 2010148 h 4386638"/>
                  <a:gd name="connsiteX210" fmla="*/ 5530734 w 5945072"/>
                  <a:gd name="connsiteY210" fmla="*/ 2000623 h 4386638"/>
                  <a:gd name="connsiteX211" fmla="*/ 5511684 w 5945072"/>
                  <a:gd name="connsiteY211" fmla="*/ 1995860 h 4386638"/>
                  <a:gd name="connsiteX212" fmla="*/ 5487872 w 5945072"/>
                  <a:gd name="connsiteY212" fmla="*/ 1986335 h 4386638"/>
                  <a:gd name="connsiteX213" fmla="*/ 5459297 w 5945072"/>
                  <a:gd name="connsiteY213" fmla="*/ 1976810 h 4386638"/>
                  <a:gd name="connsiteX214" fmla="*/ 5425959 w 5945072"/>
                  <a:gd name="connsiteY214" fmla="*/ 1962523 h 4386638"/>
                  <a:gd name="connsiteX215" fmla="*/ 5421197 w 5945072"/>
                  <a:gd name="connsiteY215" fmla="*/ 1948235 h 4386638"/>
                  <a:gd name="connsiteX216" fmla="*/ 5383097 w 5945072"/>
                  <a:gd name="connsiteY216" fmla="*/ 1924423 h 4386638"/>
                  <a:gd name="connsiteX217" fmla="*/ 5340234 w 5945072"/>
                  <a:gd name="connsiteY217" fmla="*/ 1900610 h 4386638"/>
                  <a:gd name="connsiteX218" fmla="*/ 5273559 w 5945072"/>
                  <a:gd name="connsiteY218" fmla="*/ 1824410 h 4386638"/>
                  <a:gd name="connsiteX219" fmla="*/ 5249747 w 5945072"/>
                  <a:gd name="connsiteY219" fmla="*/ 1805360 h 4386638"/>
                  <a:gd name="connsiteX220" fmla="*/ 5225934 w 5945072"/>
                  <a:gd name="connsiteY220" fmla="*/ 1800598 h 4386638"/>
                  <a:gd name="connsiteX221" fmla="*/ 5154497 w 5945072"/>
                  <a:gd name="connsiteY221" fmla="*/ 1762498 h 4386638"/>
                  <a:gd name="connsiteX222" fmla="*/ 5006859 w 5945072"/>
                  <a:gd name="connsiteY222" fmla="*/ 1719635 h 4386638"/>
                  <a:gd name="connsiteX223" fmla="*/ 4978284 w 5945072"/>
                  <a:gd name="connsiteY223" fmla="*/ 1714873 h 4386638"/>
                  <a:gd name="connsiteX224" fmla="*/ 4954472 w 5945072"/>
                  <a:gd name="connsiteY224" fmla="*/ 1710110 h 4386638"/>
                  <a:gd name="connsiteX225" fmla="*/ 4735397 w 5945072"/>
                  <a:gd name="connsiteY225" fmla="*/ 1700585 h 4386638"/>
                  <a:gd name="connsiteX226" fmla="*/ 4625859 w 5945072"/>
                  <a:gd name="connsiteY226" fmla="*/ 1714873 h 4386638"/>
                  <a:gd name="connsiteX227" fmla="*/ 4578234 w 5945072"/>
                  <a:gd name="connsiteY227" fmla="*/ 1743448 h 4386638"/>
                  <a:gd name="connsiteX228" fmla="*/ 4563947 w 5945072"/>
                  <a:gd name="connsiteY228" fmla="*/ 1748210 h 4386638"/>
                  <a:gd name="connsiteX229" fmla="*/ 4521084 w 5945072"/>
                  <a:gd name="connsiteY229" fmla="*/ 1800598 h 4386638"/>
                  <a:gd name="connsiteX230" fmla="*/ 4497272 w 5945072"/>
                  <a:gd name="connsiteY230" fmla="*/ 1833935 h 4386638"/>
                  <a:gd name="connsiteX231" fmla="*/ 4473459 w 5945072"/>
                  <a:gd name="connsiteY231" fmla="*/ 1857748 h 4386638"/>
                  <a:gd name="connsiteX232" fmla="*/ 4454409 w 5945072"/>
                  <a:gd name="connsiteY232" fmla="*/ 1881560 h 4386638"/>
                  <a:gd name="connsiteX233" fmla="*/ 4411547 w 5945072"/>
                  <a:gd name="connsiteY233" fmla="*/ 1924423 h 4386638"/>
                  <a:gd name="connsiteX234" fmla="*/ 4354397 w 5945072"/>
                  <a:gd name="connsiteY234" fmla="*/ 1972048 h 4386638"/>
                  <a:gd name="connsiteX235" fmla="*/ 4335347 w 5945072"/>
                  <a:gd name="connsiteY235" fmla="*/ 1981573 h 4386638"/>
                  <a:gd name="connsiteX236" fmla="*/ 4278197 w 5945072"/>
                  <a:gd name="connsiteY236" fmla="*/ 2014910 h 4386638"/>
                  <a:gd name="connsiteX237" fmla="*/ 4263909 w 5945072"/>
                  <a:gd name="connsiteY237" fmla="*/ 2019673 h 4386638"/>
                  <a:gd name="connsiteX238" fmla="*/ 4249622 w 5945072"/>
                  <a:gd name="connsiteY238" fmla="*/ 2029198 h 4386638"/>
                  <a:gd name="connsiteX239" fmla="*/ 4173422 w 5945072"/>
                  <a:gd name="connsiteY239" fmla="*/ 2038723 h 4386638"/>
                  <a:gd name="connsiteX240" fmla="*/ 4116272 w 5945072"/>
                  <a:gd name="connsiteY240" fmla="*/ 2048248 h 4386638"/>
                  <a:gd name="connsiteX241" fmla="*/ 4087697 w 5945072"/>
                  <a:gd name="connsiteY241" fmla="*/ 2053010 h 4386638"/>
                  <a:gd name="connsiteX242" fmla="*/ 4073409 w 5945072"/>
                  <a:gd name="connsiteY242" fmla="*/ 2057773 h 4386638"/>
                  <a:gd name="connsiteX243" fmla="*/ 4054359 w 5945072"/>
                  <a:gd name="connsiteY243" fmla="*/ 2062535 h 4386638"/>
                  <a:gd name="connsiteX244" fmla="*/ 4030547 w 5945072"/>
                  <a:gd name="connsiteY244" fmla="*/ 2072060 h 4386638"/>
                  <a:gd name="connsiteX245" fmla="*/ 3982922 w 5945072"/>
                  <a:gd name="connsiteY245" fmla="*/ 2081585 h 4386638"/>
                  <a:gd name="connsiteX246" fmla="*/ 3959109 w 5945072"/>
                  <a:gd name="connsiteY246" fmla="*/ 2091110 h 4386638"/>
                  <a:gd name="connsiteX247" fmla="*/ 3906722 w 5945072"/>
                  <a:gd name="connsiteY247" fmla="*/ 2105398 h 4386638"/>
                  <a:gd name="connsiteX248" fmla="*/ 3882909 w 5945072"/>
                  <a:gd name="connsiteY248" fmla="*/ 2114923 h 4386638"/>
                  <a:gd name="connsiteX249" fmla="*/ 3863859 w 5945072"/>
                  <a:gd name="connsiteY249" fmla="*/ 2129210 h 4386638"/>
                  <a:gd name="connsiteX250" fmla="*/ 3830522 w 5945072"/>
                  <a:gd name="connsiteY250" fmla="*/ 2138735 h 4386638"/>
                  <a:gd name="connsiteX251" fmla="*/ 3806709 w 5945072"/>
                  <a:gd name="connsiteY251" fmla="*/ 2153023 h 4386638"/>
                  <a:gd name="connsiteX252" fmla="*/ 3763847 w 5945072"/>
                  <a:gd name="connsiteY252" fmla="*/ 2181598 h 4386638"/>
                  <a:gd name="connsiteX253" fmla="*/ 3725747 w 5945072"/>
                  <a:gd name="connsiteY253" fmla="*/ 2200648 h 4386638"/>
                  <a:gd name="connsiteX254" fmla="*/ 3711459 w 5945072"/>
                  <a:gd name="connsiteY254" fmla="*/ 2214935 h 4386638"/>
                  <a:gd name="connsiteX255" fmla="*/ 3701934 w 5945072"/>
                  <a:gd name="connsiteY255" fmla="*/ 2229223 h 4386638"/>
                  <a:gd name="connsiteX256" fmla="*/ 3673359 w 5945072"/>
                  <a:gd name="connsiteY256" fmla="*/ 2248273 h 4386638"/>
                  <a:gd name="connsiteX257" fmla="*/ 3649547 w 5945072"/>
                  <a:gd name="connsiteY257" fmla="*/ 2267323 h 4386638"/>
                  <a:gd name="connsiteX258" fmla="*/ 3620972 w 5945072"/>
                  <a:gd name="connsiteY258" fmla="*/ 2276848 h 4386638"/>
                  <a:gd name="connsiteX259" fmla="*/ 3554297 w 5945072"/>
                  <a:gd name="connsiteY259" fmla="*/ 2305423 h 4386638"/>
                  <a:gd name="connsiteX260" fmla="*/ 3530484 w 5945072"/>
                  <a:gd name="connsiteY260" fmla="*/ 2314948 h 4386638"/>
                  <a:gd name="connsiteX261" fmla="*/ 3506672 w 5945072"/>
                  <a:gd name="connsiteY261" fmla="*/ 2329235 h 4386638"/>
                  <a:gd name="connsiteX262" fmla="*/ 3487622 w 5945072"/>
                  <a:gd name="connsiteY262" fmla="*/ 2333998 h 4386638"/>
                  <a:gd name="connsiteX263" fmla="*/ 3435234 w 5945072"/>
                  <a:gd name="connsiteY263" fmla="*/ 2357810 h 4386638"/>
                  <a:gd name="connsiteX264" fmla="*/ 3416184 w 5945072"/>
                  <a:gd name="connsiteY264" fmla="*/ 2372098 h 4386638"/>
                  <a:gd name="connsiteX265" fmla="*/ 3397134 w 5945072"/>
                  <a:gd name="connsiteY265" fmla="*/ 2381623 h 4386638"/>
                  <a:gd name="connsiteX266" fmla="*/ 3382847 w 5945072"/>
                  <a:gd name="connsiteY266" fmla="*/ 2391148 h 4386638"/>
                  <a:gd name="connsiteX267" fmla="*/ 3363797 w 5945072"/>
                  <a:gd name="connsiteY267" fmla="*/ 2395910 h 4386638"/>
                  <a:gd name="connsiteX268" fmla="*/ 3349509 w 5945072"/>
                  <a:gd name="connsiteY268" fmla="*/ 2410198 h 4386638"/>
                  <a:gd name="connsiteX269" fmla="*/ 3306647 w 5945072"/>
                  <a:gd name="connsiteY269" fmla="*/ 2429248 h 4386638"/>
                  <a:gd name="connsiteX270" fmla="*/ 3273309 w 5945072"/>
                  <a:gd name="connsiteY270" fmla="*/ 2448298 h 4386638"/>
                  <a:gd name="connsiteX271" fmla="*/ 3201872 w 5945072"/>
                  <a:gd name="connsiteY271" fmla="*/ 2481635 h 4386638"/>
                  <a:gd name="connsiteX272" fmla="*/ 3154247 w 5945072"/>
                  <a:gd name="connsiteY272" fmla="*/ 2495923 h 4386638"/>
                  <a:gd name="connsiteX273" fmla="*/ 3125672 w 5945072"/>
                  <a:gd name="connsiteY273" fmla="*/ 2510210 h 4386638"/>
                  <a:gd name="connsiteX274" fmla="*/ 3092334 w 5945072"/>
                  <a:gd name="connsiteY274" fmla="*/ 2524498 h 4386638"/>
                  <a:gd name="connsiteX275" fmla="*/ 3063759 w 5945072"/>
                  <a:gd name="connsiteY275" fmla="*/ 2538785 h 4386638"/>
                  <a:gd name="connsiteX276" fmla="*/ 3030422 w 5945072"/>
                  <a:gd name="connsiteY276" fmla="*/ 2553073 h 4386638"/>
                  <a:gd name="connsiteX277" fmla="*/ 2997084 w 5945072"/>
                  <a:gd name="connsiteY277" fmla="*/ 2581648 h 4386638"/>
                  <a:gd name="connsiteX278" fmla="*/ 2978034 w 5945072"/>
                  <a:gd name="connsiteY278" fmla="*/ 2591173 h 4386638"/>
                  <a:gd name="connsiteX279" fmla="*/ 2958984 w 5945072"/>
                  <a:gd name="connsiteY279" fmla="*/ 2605460 h 4386638"/>
                  <a:gd name="connsiteX280" fmla="*/ 2939934 w 5945072"/>
                  <a:gd name="connsiteY280" fmla="*/ 2614985 h 4386638"/>
                  <a:gd name="connsiteX281" fmla="*/ 2920884 w 5945072"/>
                  <a:gd name="connsiteY281" fmla="*/ 2634035 h 4386638"/>
                  <a:gd name="connsiteX282" fmla="*/ 2892309 w 5945072"/>
                  <a:gd name="connsiteY282" fmla="*/ 2653085 h 4386638"/>
                  <a:gd name="connsiteX283" fmla="*/ 2863734 w 5945072"/>
                  <a:gd name="connsiteY283" fmla="*/ 2681660 h 4386638"/>
                  <a:gd name="connsiteX284" fmla="*/ 2778009 w 5945072"/>
                  <a:gd name="connsiteY284" fmla="*/ 2743573 h 4386638"/>
                  <a:gd name="connsiteX285" fmla="*/ 2763722 w 5945072"/>
                  <a:gd name="connsiteY285" fmla="*/ 2762623 h 4386638"/>
                  <a:gd name="connsiteX286" fmla="*/ 2725622 w 5945072"/>
                  <a:gd name="connsiteY286" fmla="*/ 2786435 h 4386638"/>
                  <a:gd name="connsiteX287" fmla="*/ 2706572 w 5945072"/>
                  <a:gd name="connsiteY287" fmla="*/ 2800723 h 4386638"/>
                  <a:gd name="connsiteX288" fmla="*/ 2654184 w 5945072"/>
                  <a:gd name="connsiteY288" fmla="*/ 2843585 h 4386638"/>
                  <a:gd name="connsiteX289" fmla="*/ 2630372 w 5945072"/>
                  <a:gd name="connsiteY289" fmla="*/ 2853110 h 4386638"/>
                  <a:gd name="connsiteX290" fmla="*/ 2563697 w 5945072"/>
                  <a:gd name="connsiteY290" fmla="*/ 2900735 h 4386638"/>
                  <a:gd name="connsiteX291" fmla="*/ 2539884 w 5945072"/>
                  <a:gd name="connsiteY291" fmla="*/ 2905498 h 4386638"/>
                  <a:gd name="connsiteX292" fmla="*/ 2487497 w 5945072"/>
                  <a:gd name="connsiteY292" fmla="*/ 2924548 h 4386638"/>
                  <a:gd name="connsiteX293" fmla="*/ 2425584 w 5945072"/>
                  <a:gd name="connsiteY293" fmla="*/ 2934073 h 4386638"/>
                  <a:gd name="connsiteX294" fmla="*/ 2316047 w 5945072"/>
                  <a:gd name="connsiteY294" fmla="*/ 2943598 h 4386638"/>
                  <a:gd name="connsiteX295" fmla="*/ 2263659 w 5945072"/>
                  <a:gd name="connsiteY295" fmla="*/ 2957885 h 4386638"/>
                  <a:gd name="connsiteX296" fmla="*/ 2211272 w 5945072"/>
                  <a:gd name="connsiteY296" fmla="*/ 2967410 h 4386638"/>
                  <a:gd name="connsiteX297" fmla="*/ 2154122 w 5945072"/>
                  <a:gd name="connsiteY297" fmla="*/ 2986460 h 4386638"/>
                  <a:gd name="connsiteX298" fmla="*/ 2111259 w 5945072"/>
                  <a:gd name="connsiteY298" fmla="*/ 2995985 h 4386638"/>
                  <a:gd name="connsiteX299" fmla="*/ 2054109 w 5945072"/>
                  <a:gd name="connsiteY299" fmla="*/ 3005510 h 4386638"/>
                  <a:gd name="connsiteX300" fmla="*/ 2025534 w 5945072"/>
                  <a:gd name="connsiteY300" fmla="*/ 3015035 h 4386638"/>
                  <a:gd name="connsiteX301" fmla="*/ 1977909 w 5945072"/>
                  <a:gd name="connsiteY301" fmla="*/ 3024560 h 4386638"/>
                  <a:gd name="connsiteX302" fmla="*/ 1954097 w 5945072"/>
                  <a:gd name="connsiteY302" fmla="*/ 3034085 h 4386638"/>
                  <a:gd name="connsiteX303" fmla="*/ 1935047 w 5945072"/>
                  <a:gd name="connsiteY303" fmla="*/ 3048373 h 4386638"/>
                  <a:gd name="connsiteX304" fmla="*/ 1896947 w 5945072"/>
                  <a:gd name="connsiteY304" fmla="*/ 3057898 h 4386638"/>
                  <a:gd name="connsiteX305" fmla="*/ 1830272 w 5945072"/>
                  <a:gd name="connsiteY305" fmla="*/ 3076948 h 4386638"/>
                  <a:gd name="connsiteX306" fmla="*/ 1801697 w 5945072"/>
                  <a:gd name="connsiteY306" fmla="*/ 3081710 h 4386638"/>
                  <a:gd name="connsiteX307" fmla="*/ 1754072 w 5945072"/>
                  <a:gd name="connsiteY307" fmla="*/ 3095998 h 4386638"/>
                  <a:gd name="connsiteX308" fmla="*/ 1739784 w 5945072"/>
                  <a:gd name="connsiteY308" fmla="*/ 3100760 h 4386638"/>
                  <a:gd name="connsiteX309" fmla="*/ 1715972 w 5945072"/>
                  <a:gd name="connsiteY309" fmla="*/ 3105523 h 4386638"/>
                  <a:gd name="connsiteX310" fmla="*/ 1673109 w 5945072"/>
                  <a:gd name="connsiteY310" fmla="*/ 3124573 h 4386638"/>
                  <a:gd name="connsiteX311" fmla="*/ 1654059 w 5945072"/>
                  <a:gd name="connsiteY311" fmla="*/ 3134098 h 4386638"/>
                  <a:gd name="connsiteX312" fmla="*/ 1625484 w 5945072"/>
                  <a:gd name="connsiteY312" fmla="*/ 3143623 h 4386638"/>
                  <a:gd name="connsiteX313" fmla="*/ 1587384 w 5945072"/>
                  <a:gd name="connsiteY313" fmla="*/ 3153148 h 4386638"/>
                  <a:gd name="connsiteX314" fmla="*/ 1506422 w 5945072"/>
                  <a:gd name="connsiteY314" fmla="*/ 3181723 h 4386638"/>
                  <a:gd name="connsiteX315" fmla="*/ 1411172 w 5945072"/>
                  <a:gd name="connsiteY315" fmla="*/ 3229348 h 4386638"/>
                  <a:gd name="connsiteX316" fmla="*/ 1392122 w 5945072"/>
                  <a:gd name="connsiteY316" fmla="*/ 3238873 h 4386638"/>
                  <a:gd name="connsiteX317" fmla="*/ 1373072 w 5945072"/>
                  <a:gd name="connsiteY317" fmla="*/ 3248398 h 4386638"/>
                  <a:gd name="connsiteX318" fmla="*/ 1311159 w 5945072"/>
                  <a:gd name="connsiteY318" fmla="*/ 3276973 h 4386638"/>
                  <a:gd name="connsiteX319" fmla="*/ 1292109 w 5945072"/>
                  <a:gd name="connsiteY319" fmla="*/ 3286498 h 4386638"/>
                  <a:gd name="connsiteX320" fmla="*/ 1249247 w 5945072"/>
                  <a:gd name="connsiteY320" fmla="*/ 3315073 h 4386638"/>
                  <a:gd name="connsiteX321" fmla="*/ 1225434 w 5945072"/>
                  <a:gd name="connsiteY321" fmla="*/ 3319835 h 4386638"/>
                  <a:gd name="connsiteX322" fmla="*/ 1206384 w 5945072"/>
                  <a:gd name="connsiteY322" fmla="*/ 3334123 h 4386638"/>
                  <a:gd name="connsiteX323" fmla="*/ 1120659 w 5945072"/>
                  <a:gd name="connsiteY323" fmla="*/ 3367460 h 4386638"/>
                  <a:gd name="connsiteX324" fmla="*/ 1096847 w 5945072"/>
                  <a:gd name="connsiteY324" fmla="*/ 3372223 h 4386638"/>
                  <a:gd name="connsiteX325" fmla="*/ 1082559 w 5945072"/>
                  <a:gd name="connsiteY325" fmla="*/ 3376985 h 4386638"/>
                  <a:gd name="connsiteX326" fmla="*/ 1044459 w 5945072"/>
                  <a:gd name="connsiteY326" fmla="*/ 3386510 h 4386638"/>
                  <a:gd name="connsiteX327" fmla="*/ 1025409 w 5945072"/>
                  <a:gd name="connsiteY327" fmla="*/ 3391273 h 4386638"/>
                  <a:gd name="connsiteX328" fmla="*/ 973022 w 5945072"/>
                  <a:gd name="connsiteY328" fmla="*/ 3400798 h 4386638"/>
                  <a:gd name="connsiteX329" fmla="*/ 930159 w 5945072"/>
                  <a:gd name="connsiteY329" fmla="*/ 3410323 h 4386638"/>
                  <a:gd name="connsiteX330" fmla="*/ 911109 w 5945072"/>
                  <a:gd name="connsiteY330" fmla="*/ 3415085 h 4386638"/>
                  <a:gd name="connsiteX331" fmla="*/ 887297 w 5945072"/>
                  <a:gd name="connsiteY331" fmla="*/ 3419848 h 4386638"/>
                  <a:gd name="connsiteX332" fmla="*/ 844434 w 5945072"/>
                  <a:gd name="connsiteY332" fmla="*/ 3438898 h 4386638"/>
                  <a:gd name="connsiteX333" fmla="*/ 806334 w 5945072"/>
                  <a:gd name="connsiteY333" fmla="*/ 3448423 h 4386638"/>
                  <a:gd name="connsiteX334" fmla="*/ 744422 w 5945072"/>
                  <a:gd name="connsiteY334" fmla="*/ 3486523 h 4386638"/>
                  <a:gd name="connsiteX335" fmla="*/ 692034 w 5945072"/>
                  <a:gd name="connsiteY335" fmla="*/ 3524623 h 4386638"/>
                  <a:gd name="connsiteX336" fmla="*/ 663459 w 5945072"/>
                  <a:gd name="connsiteY336" fmla="*/ 3553198 h 4386638"/>
                  <a:gd name="connsiteX337" fmla="*/ 644409 w 5945072"/>
                  <a:gd name="connsiteY337" fmla="*/ 3586535 h 4386638"/>
                  <a:gd name="connsiteX338" fmla="*/ 630122 w 5945072"/>
                  <a:gd name="connsiteY338" fmla="*/ 3600823 h 4386638"/>
                  <a:gd name="connsiteX339" fmla="*/ 620597 w 5945072"/>
                  <a:gd name="connsiteY339" fmla="*/ 3619873 h 4386638"/>
                  <a:gd name="connsiteX340" fmla="*/ 577734 w 5945072"/>
                  <a:gd name="connsiteY340" fmla="*/ 3662735 h 4386638"/>
                  <a:gd name="connsiteX341" fmla="*/ 563447 w 5945072"/>
                  <a:gd name="connsiteY341" fmla="*/ 3672260 h 4386638"/>
                  <a:gd name="connsiteX342" fmla="*/ 549159 w 5945072"/>
                  <a:gd name="connsiteY342" fmla="*/ 3691310 h 4386638"/>
                  <a:gd name="connsiteX343" fmla="*/ 530109 w 5945072"/>
                  <a:gd name="connsiteY343" fmla="*/ 3700835 h 4386638"/>
                  <a:gd name="connsiteX344" fmla="*/ 515822 w 5945072"/>
                  <a:gd name="connsiteY344" fmla="*/ 3710360 h 4386638"/>
                  <a:gd name="connsiteX345" fmla="*/ 492009 w 5945072"/>
                  <a:gd name="connsiteY345" fmla="*/ 3724648 h 4386638"/>
                  <a:gd name="connsiteX346" fmla="*/ 430097 w 5945072"/>
                  <a:gd name="connsiteY346" fmla="*/ 3762748 h 4386638"/>
                  <a:gd name="connsiteX347" fmla="*/ 396759 w 5945072"/>
                  <a:gd name="connsiteY347" fmla="*/ 3772273 h 4386638"/>
                  <a:gd name="connsiteX348" fmla="*/ 358659 w 5945072"/>
                  <a:gd name="connsiteY348" fmla="*/ 3786560 h 4386638"/>
                  <a:gd name="connsiteX349" fmla="*/ 334847 w 5945072"/>
                  <a:gd name="connsiteY349" fmla="*/ 3800848 h 4386638"/>
                  <a:gd name="connsiteX350" fmla="*/ 291984 w 5945072"/>
                  <a:gd name="connsiteY350" fmla="*/ 3805610 h 4386638"/>
                  <a:gd name="connsiteX351" fmla="*/ 239597 w 5945072"/>
                  <a:gd name="connsiteY351" fmla="*/ 3819898 h 4386638"/>
                  <a:gd name="connsiteX352" fmla="*/ 201497 w 5945072"/>
                  <a:gd name="connsiteY352" fmla="*/ 3824660 h 4386638"/>
                  <a:gd name="connsiteX353" fmla="*/ 139584 w 5945072"/>
                  <a:gd name="connsiteY353" fmla="*/ 3834185 h 4386638"/>
                  <a:gd name="connsiteX354" fmla="*/ 111009 w 5945072"/>
                  <a:gd name="connsiteY354" fmla="*/ 4386635 h 4386638"/>
                  <a:gd name="connsiteX355" fmla="*/ 1472 w 5945072"/>
                  <a:gd name="connsiteY355" fmla="*/ 4196136 h 4386638"/>
                  <a:gd name="connsiteX0" fmla="*/ 668 w 6010943"/>
                  <a:gd name="connsiteY0" fmla="*/ 4305674 h 4386643"/>
                  <a:gd name="connsiteX1" fmla="*/ 100680 w 6010943"/>
                  <a:gd name="connsiteY1" fmla="*/ 3824660 h 4386643"/>
                  <a:gd name="connsiteX2" fmla="*/ 86393 w 6010943"/>
                  <a:gd name="connsiteY2" fmla="*/ 3791323 h 4386643"/>
                  <a:gd name="connsiteX3" fmla="*/ 81630 w 6010943"/>
                  <a:gd name="connsiteY3" fmla="*/ 3719885 h 4386643"/>
                  <a:gd name="connsiteX4" fmla="*/ 76868 w 6010943"/>
                  <a:gd name="connsiteY4" fmla="*/ 3700835 h 4386643"/>
                  <a:gd name="connsiteX5" fmla="*/ 81630 w 6010943"/>
                  <a:gd name="connsiteY5" fmla="*/ 3596060 h 4386643"/>
                  <a:gd name="connsiteX6" fmla="*/ 91155 w 6010943"/>
                  <a:gd name="connsiteY6" fmla="*/ 3543673 h 4386643"/>
                  <a:gd name="connsiteX7" fmla="*/ 157830 w 6010943"/>
                  <a:gd name="connsiteY7" fmla="*/ 3457948 h 4386643"/>
                  <a:gd name="connsiteX8" fmla="*/ 176880 w 6010943"/>
                  <a:gd name="connsiteY8" fmla="*/ 3434135 h 4386643"/>
                  <a:gd name="connsiteX9" fmla="*/ 195930 w 6010943"/>
                  <a:gd name="connsiteY9" fmla="*/ 3424610 h 4386643"/>
                  <a:gd name="connsiteX10" fmla="*/ 210218 w 6010943"/>
                  <a:gd name="connsiteY10" fmla="*/ 3410323 h 4386643"/>
                  <a:gd name="connsiteX11" fmla="*/ 238793 w 6010943"/>
                  <a:gd name="connsiteY11" fmla="*/ 3391273 h 4386643"/>
                  <a:gd name="connsiteX12" fmla="*/ 300705 w 6010943"/>
                  <a:gd name="connsiteY12" fmla="*/ 3334123 h 4386643"/>
                  <a:gd name="connsiteX13" fmla="*/ 329280 w 6010943"/>
                  <a:gd name="connsiteY13" fmla="*/ 3315073 h 4386643"/>
                  <a:gd name="connsiteX14" fmla="*/ 410243 w 6010943"/>
                  <a:gd name="connsiteY14" fmla="*/ 3281735 h 4386643"/>
                  <a:gd name="connsiteX15" fmla="*/ 453105 w 6010943"/>
                  <a:gd name="connsiteY15" fmla="*/ 3262685 h 4386643"/>
                  <a:gd name="connsiteX16" fmla="*/ 491205 w 6010943"/>
                  <a:gd name="connsiteY16" fmla="*/ 3253160 h 4386643"/>
                  <a:gd name="connsiteX17" fmla="*/ 519780 w 6010943"/>
                  <a:gd name="connsiteY17" fmla="*/ 3238873 h 4386643"/>
                  <a:gd name="connsiteX18" fmla="*/ 543593 w 6010943"/>
                  <a:gd name="connsiteY18" fmla="*/ 3229348 h 4386643"/>
                  <a:gd name="connsiteX19" fmla="*/ 557880 w 6010943"/>
                  <a:gd name="connsiteY19" fmla="*/ 3224585 h 4386643"/>
                  <a:gd name="connsiteX20" fmla="*/ 572168 w 6010943"/>
                  <a:gd name="connsiteY20" fmla="*/ 3215060 h 4386643"/>
                  <a:gd name="connsiteX21" fmla="*/ 591218 w 6010943"/>
                  <a:gd name="connsiteY21" fmla="*/ 3210298 h 4386643"/>
                  <a:gd name="connsiteX22" fmla="*/ 615030 w 6010943"/>
                  <a:gd name="connsiteY22" fmla="*/ 3200773 h 4386643"/>
                  <a:gd name="connsiteX23" fmla="*/ 672180 w 6010943"/>
                  <a:gd name="connsiteY23" fmla="*/ 3172198 h 4386643"/>
                  <a:gd name="connsiteX24" fmla="*/ 700755 w 6010943"/>
                  <a:gd name="connsiteY24" fmla="*/ 3157910 h 4386643"/>
                  <a:gd name="connsiteX25" fmla="*/ 753143 w 6010943"/>
                  <a:gd name="connsiteY25" fmla="*/ 3138860 h 4386643"/>
                  <a:gd name="connsiteX26" fmla="*/ 805530 w 6010943"/>
                  <a:gd name="connsiteY26" fmla="*/ 3095998 h 4386643"/>
                  <a:gd name="connsiteX27" fmla="*/ 872205 w 6010943"/>
                  <a:gd name="connsiteY27" fmla="*/ 3053135 h 4386643"/>
                  <a:gd name="connsiteX28" fmla="*/ 891255 w 6010943"/>
                  <a:gd name="connsiteY28" fmla="*/ 3034085 h 4386643"/>
                  <a:gd name="connsiteX29" fmla="*/ 919830 w 6010943"/>
                  <a:gd name="connsiteY29" fmla="*/ 3010273 h 4386643"/>
                  <a:gd name="connsiteX30" fmla="*/ 934118 w 6010943"/>
                  <a:gd name="connsiteY30" fmla="*/ 2991223 h 4386643"/>
                  <a:gd name="connsiteX31" fmla="*/ 962693 w 6010943"/>
                  <a:gd name="connsiteY31" fmla="*/ 2972173 h 4386643"/>
                  <a:gd name="connsiteX32" fmla="*/ 1000793 w 6010943"/>
                  <a:gd name="connsiteY32" fmla="*/ 2934073 h 4386643"/>
                  <a:gd name="connsiteX33" fmla="*/ 1043655 w 6010943"/>
                  <a:gd name="connsiteY33" fmla="*/ 2919785 h 4386643"/>
                  <a:gd name="connsiteX34" fmla="*/ 1062705 w 6010943"/>
                  <a:gd name="connsiteY34" fmla="*/ 2910260 h 4386643"/>
                  <a:gd name="connsiteX35" fmla="*/ 1138905 w 6010943"/>
                  <a:gd name="connsiteY35" fmla="*/ 2895973 h 4386643"/>
                  <a:gd name="connsiteX36" fmla="*/ 1219868 w 6010943"/>
                  <a:gd name="connsiteY36" fmla="*/ 2881685 h 4386643"/>
                  <a:gd name="connsiteX37" fmla="*/ 1272255 w 6010943"/>
                  <a:gd name="connsiteY37" fmla="*/ 2862635 h 4386643"/>
                  <a:gd name="connsiteX38" fmla="*/ 1300830 w 6010943"/>
                  <a:gd name="connsiteY38" fmla="*/ 2834060 h 4386643"/>
                  <a:gd name="connsiteX39" fmla="*/ 1319880 w 6010943"/>
                  <a:gd name="connsiteY39" fmla="*/ 2815010 h 4386643"/>
                  <a:gd name="connsiteX40" fmla="*/ 1353218 w 6010943"/>
                  <a:gd name="connsiteY40" fmla="*/ 2767385 h 4386643"/>
                  <a:gd name="connsiteX41" fmla="*/ 1372268 w 6010943"/>
                  <a:gd name="connsiteY41" fmla="*/ 2753098 h 4386643"/>
                  <a:gd name="connsiteX42" fmla="*/ 1391318 w 6010943"/>
                  <a:gd name="connsiteY42" fmla="*/ 2719760 h 4386643"/>
                  <a:gd name="connsiteX43" fmla="*/ 1410368 w 6010943"/>
                  <a:gd name="connsiteY43" fmla="*/ 2691185 h 4386643"/>
                  <a:gd name="connsiteX44" fmla="*/ 1429418 w 6010943"/>
                  <a:gd name="connsiteY44" fmla="*/ 2672135 h 4386643"/>
                  <a:gd name="connsiteX45" fmla="*/ 1438943 w 6010943"/>
                  <a:gd name="connsiteY45" fmla="*/ 2657848 h 4386643"/>
                  <a:gd name="connsiteX46" fmla="*/ 1453230 w 6010943"/>
                  <a:gd name="connsiteY46" fmla="*/ 2643560 h 4386643"/>
                  <a:gd name="connsiteX47" fmla="*/ 1467518 w 6010943"/>
                  <a:gd name="connsiteY47" fmla="*/ 2624510 h 4386643"/>
                  <a:gd name="connsiteX48" fmla="*/ 1548480 w 6010943"/>
                  <a:gd name="connsiteY48" fmla="*/ 2586410 h 4386643"/>
                  <a:gd name="connsiteX49" fmla="*/ 1596105 w 6010943"/>
                  <a:gd name="connsiteY49" fmla="*/ 2557835 h 4386643"/>
                  <a:gd name="connsiteX50" fmla="*/ 1629443 w 6010943"/>
                  <a:gd name="connsiteY50" fmla="*/ 2548310 h 4386643"/>
                  <a:gd name="connsiteX51" fmla="*/ 1643730 w 6010943"/>
                  <a:gd name="connsiteY51" fmla="*/ 2538785 h 4386643"/>
                  <a:gd name="connsiteX52" fmla="*/ 1710405 w 6010943"/>
                  <a:gd name="connsiteY52" fmla="*/ 2529260 h 4386643"/>
                  <a:gd name="connsiteX53" fmla="*/ 1748505 w 6010943"/>
                  <a:gd name="connsiteY53" fmla="*/ 2514973 h 4386643"/>
                  <a:gd name="connsiteX54" fmla="*/ 1791368 w 6010943"/>
                  <a:gd name="connsiteY54" fmla="*/ 2476873 h 4386643"/>
                  <a:gd name="connsiteX55" fmla="*/ 1810418 w 6010943"/>
                  <a:gd name="connsiteY55" fmla="*/ 2467348 h 4386643"/>
                  <a:gd name="connsiteX56" fmla="*/ 1834230 w 6010943"/>
                  <a:gd name="connsiteY56" fmla="*/ 2438773 h 4386643"/>
                  <a:gd name="connsiteX57" fmla="*/ 1862805 w 6010943"/>
                  <a:gd name="connsiteY57" fmla="*/ 2400673 h 4386643"/>
                  <a:gd name="connsiteX58" fmla="*/ 1958055 w 6010943"/>
                  <a:gd name="connsiteY58" fmla="*/ 2319710 h 4386643"/>
                  <a:gd name="connsiteX59" fmla="*/ 1977105 w 6010943"/>
                  <a:gd name="connsiteY59" fmla="*/ 2314948 h 4386643"/>
                  <a:gd name="connsiteX60" fmla="*/ 1996155 w 6010943"/>
                  <a:gd name="connsiteY60" fmla="*/ 2305423 h 4386643"/>
                  <a:gd name="connsiteX61" fmla="*/ 2010443 w 6010943"/>
                  <a:gd name="connsiteY61" fmla="*/ 2295898 h 4386643"/>
                  <a:gd name="connsiteX62" fmla="*/ 2043780 w 6010943"/>
                  <a:gd name="connsiteY62" fmla="*/ 2286373 h 4386643"/>
                  <a:gd name="connsiteX63" fmla="*/ 2067593 w 6010943"/>
                  <a:gd name="connsiteY63" fmla="*/ 2276848 h 4386643"/>
                  <a:gd name="connsiteX64" fmla="*/ 2081880 w 6010943"/>
                  <a:gd name="connsiteY64" fmla="*/ 2272085 h 4386643"/>
                  <a:gd name="connsiteX65" fmla="*/ 2105693 w 6010943"/>
                  <a:gd name="connsiteY65" fmla="*/ 2262560 h 4386643"/>
                  <a:gd name="connsiteX66" fmla="*/ 2167605 w 6010943"/>
                  <a:gd name="connsiteY66" fmla="*/ 2257798 h 4386643"/>
                  <a:gd name="connsiteX67" fmla="*/ 2219993 w 6010943"/>
                  <a:gd name="connsiteY67" fmla="*/ 2248273 h 4386643"/>
                  <a:gd name="connsiteX68" fmla="*/ 2243805 w 6010943"/>
                  <a:gd name="connsiteY68" fmla="*/ 2233985 h 4386643"/>
                  <a:gd name="connsiteX69" fmla="*/ 2262855 w 6010943"/>
                  <a:gd name="connsiteY69" fmla="*/ 2229223 h 4386643"/>
                  <a:gd name="connsiteX70" fmla="*/ 2300955 w 6010943"/>
                  <a:gd name="connsiteY70" fmla="*/ 2219698 h 4386643"/>
                  <a:gd name="connsiteX71" fmla="*/ 2334293 w 6010943"/>
                  <a:gd name="connsiteY71" fmla="*/ 2200648 h 4386643"/>
                  <a:gd name="connsiteX72" fmla="*/ 2348580 w 6010943"/>
                  <a:gd name="connsiteY72" fmla="*/ 2191123 h 4386643"/>
                  <a:gd name="connsiteX73" fmla="*/ 2391443 w 6010943"/>
                  <a:gd name="connsiteY73" fmla="*/ 2176835 h 4386643"/>
                  <a:gd name="connsiteX74" fmla="*/ 2400968 w 6010943"/>
                  <a:gd name="connsiteY74" fmla="*/ 2157785 h 4386643"/>
                  <a:gd name="connsiteX75" fmla="*/ 2500980 w 6010943"/>
                  <a:gd name="connsiteY75" fmla="*/ 2100635 h 4386643"/>
                  <a:gd name="connsiteX76" fmla="*/ 2558130 w 6010943"/>
                  <a:gd name="connsiteY76" fmla="*/ 2067298 h 4386643"/>
                  <a:gd name="connsiteX77" fmla="*/ 2572418 w 6010943"/>
                  <a:gd name="connsiteY77" fmla="*/ 2062535 h 4386643"/>
                  <a:gd name="connsiteX78" fmla="*/ 2596230 w 6010943"/>
                  <a:gd name="connsiteY78" fmla="*/ 2048248 h 4386643"/>
                  <a:gd name="connsiteX79" fmla="*/ 2634330 w 6010943"/>
                  <a:gd name="connsiteY79" fmla="*/ 2029198 h 4386643"/>
                  <a:gd name="connsiteX80" fmla="*/ 2667668 w 6010943"/>
                  <a:gd name="connsiteY80" fmla="*/ 2014910 h 4386643"/>
                  <a:gd name="connsiteX81" fmla="*/ 2729580 w 6010943"/>
                  <a:gd name="connsiteY81" fmla="*/ 1976810 h 4386643"/>
                  <a:gd name="connsiteX82" fmla="*/ 2767680 w 6010943"/>
                  <a:gd name="connsiteY82" fmla="*/ 1962523 h 4386643"/>
                  <a:gd name="connsiteX83" fmla="*/ 2810543 w 6010943"/>
                  <a:gd name="connsiteY83" fmla="*/ 1943473 h 4386643"/>
                  <a:gd name="connsiteX84" fmla="*/ 2834355 w 6010943"/>
                  <a:gd name="connsiteY84" fmla="*/ 1938710 h 4386643"/>
                  <a:gd name="connsiteX85" fmla="*/ 2862930 w 6010943"/>
                  <a:gd name="connsiteY85" fmla="*/ 1929185 h 4386643"/>
                  <a:gd name="connsiteX86" fmla="*/ 2910555 w 6010943"/>
                  <a:gd name="connsiteY86" fmla="*/ 1919660 h 4386643"/>
                  <a:gd name="connsiteX87" fmla="*/ 2948655 w 6010943"/>
                  <a:gd name="connsiteY87" fmla="*/ 1910135 h 4386643"/>
                  <a:gd name="connsiteX88" fmla="*/ 2996280 w 6010943"/>
                  <a:gd name="connsiteY88" fmla="*/ 1900610 h 4386643"/>
                  <a:gd name="connsiteX89" fmla="*/ 3010568 w 6010943"/>
                  <a:gd name="connsiteY89" fmla="*/ 1895848 h 4386643"/>
                  <a:gd name="connsiteX90" fmla="*/ 3062955 w 6010943"/>
                  <a:gd name="connsiteY90" fmla="*/ 1881560 h 4386643"/>
                  <a:gd name="connsiteX91" fmla="*/ 3110580 w 6010943"/>
                  <a:gd name="connsiteY91" fmla="*/ 1848223 h 4386643"/>
                  <a:gd name="connsiteX92" fmla="*/ 3143918 w 6010943"/>
                  <a:gd name="connsiteY92" fmla="*/ 1829173 h 4386643"/>
                  <a:gd name="connsiteX93" fmla="*/ 3186780 w 6010943"/>
                  <a:gd name="connsiteY93" fmla="*/ 1786310 h 4386643"/>
                  <a:gd name="connsiteX94" fmla="*/ 3224880 w 6010943"/>
                  <a:gd name="connsiteY94" fmla="*/ 1752973 h 4386643"/>
                  <a:gd name="connsiteX95" fmla="*/ 3253455 w 6010943"/>
                  <a:gd name="connsiteY95" fmla="*/ 1724398 h 4386643"/>
                  <a:gd name="connsiteX96" fmla="*/ 3267743 w 6010943"/>
                  <a:gd name="connsiteY96" fmla="*/ 1710110 h 4386643"/>
                  <a:gd name="connsiteX97" fmla="*/ 3282030 w 6010943"/>
                  <a:gd name="connsiteY97" fmla="*/ 1705348 h 4386643"/>
                  <a:gd name="connsiteX98" fmla="*/ 3329655 w 6010943"/>
                  <a:gd name="connsiteY98" fmla="*/ 1667248 h 4386643"/>
                  <a:gd name="connsiteX99" fmla="*/ 3372518 w 6010943"/>
                  <a:gd name="connsiteY99" fmla="*/ 1614860 h 4386643"/>
                  <a:gd name="connsiteX100" fmla="*/ 3405855 w 6010943"/>
                  <a:gd name="connsiteY100" fmla="*/ 1586285 h 4386643"/>
                  <a:gd name="connsiteX101" fmla="*/ 3420143 w 6010943"/>
                  <a:gd name="connsiteY101" fmla="*/ 1567235 h 4386643"/>
                  <a:gd name="connsiteX102" fmla="*/ 3486818 w 6010943"/>
                  <a:gd name="connsiteY102" fmla="*/ 1510085 h 4386643"/>
                  <a:gd name="connsiteX103" fmla="*/ 3496343 w 6010943"/>
                  <a:gd name="connsiteY103" fmla="*/ 1495798 h 4386643"/>
                  <a:gd name="connsiteX104" fmla="*/ 3534443 w 6010943"/>
                  <a:gd name="connsiteY104" fmla="*/ 1462460 h 4386643"/>
                  <a:gd name="connsiteX105" fmla="*/ 3553493 w 6010943"/>
                  <a:gd name="connsiteY105" fmla="*/ 1452935 h 4386643"/>
                  <a:gd name="connsiteX106" fmla="*/ 3577305 w 6010943"/>
                  <a:gd name="connsiteY106" fmla="*/ 1429123 h 4386643"/>
                  <a:gd name="connsiteX107" fmla="*/ 3591593 w 6010943"/>
                  <a:gd name="connsiteY107" fmla="*/ 1414835 h 4386643"/>
                  <a:gd name="connsiteX108" fmla="*/ 3653505 w 6010943"/>
                  <a:gd name="connsiteY108" fmla="*/ 1357685 h 4386643"/>
                  <a:gd name="connsiteX109" fmla="*/ 3677318 w 6010943"/>
                  <a:gd name="connsiteY109" fmla="*/ 1329110 h 4386643"/>
                  <a:gd name="connsiteX110" fmla="*/ 3696368 w 6010943"/>
                  <a:gd name="connsiteY110" fmla="*/ 1300535 h 4386643"/>
                  <a:gd name="connsiteX111" fmla="*/ 3710655 w 6010943"/>
                  <a:gd name="connsiteY111" fmla="*/ 1295773 h 4386643"/>
                  <a:gd name="connsiteX112" fmla="*/ 3782093 w 6010943"/>
                  <a:gd name="connsiteY112" fmla="*/ 1205285 h 4386643"/>
                  <a:gd name="connsiteX113" fmla="*/ 3801143 w 6010943"/>
                  <a:gd name="connsiteY113" fmla="*/ 1186235 h 4386643"/>
                  <a:gd name="connsiteX114" fmla="*/ 3853530 w 6010943"/>
                  <a:gd name="connsiteY114" fmla="*/ 1148135 h 4386643"/>
                  <a:gd name="connsiteX115" fmla="*/ 3872580 w 6010943"/>
                  <a:gd name="connsiteY115" fmla="*/ 1138610 h 4386643"/>
                  <a:gd name="connsiteX116" fmla="*/ 3901155 w 6010943"/>
                  <a:gd name="connsiteY116" fmla="*/ 1114798 h 4386643"/>
                  <a:gd name="connsiteX117" fmla="*/ 3934493 w 6010943"/>
                  <a:gd name="connsiteY117" fmla="*/ 1100510 h 4386643"/>
                  <a:gd name="connsiteX118" fmla="*/ 3977355 w 6010943"/>
                  <a:gd name="connsiteY118" fmla="*/ 1071935 h 4386643"/>
                  <a:gd name="connsiteX119" fmla="*/ 3991643 w 6010943"/>
                  <a:gd name="connsiteY119" fmla="*/ 1062410 h 4386643"/>
                  <a:gd name="connsiteX120" fmla="*/ 4010693 w 6010943"/>
                  <a:gd name="connsiteY120" fmla="*/ 1057648 h 4386643"/>
                  <a:gd name="connsiteX121" fmla="*/ 4086893 w 6010943"/>
                  <a:gd name="connsiteY121" fmla="*/ 1033835 h 4386643"/>
                  <a:gd name="connsiteX122" fmla="*/ 4134518 w 6010943"/>
                  <a:gd name="connsiteY122" fmla="*/ 1014785 h 4386643"/>
                  <a:gd name="connsiteX123" fmla="*/ 4167855 w 6010943"/>
                  <a:gd name="connsiteY123" fmla="*/ 1005260 h 4386643"/>
                  <a:gd name="connsiteX124" fmla="*/ 4205955 w 6010943"/>
                  <a:gd name="connsiteY124" fmla="*/ 1000498 h 4386643"/>
                  <a:gd name="connsiteX125" fmla="*/ 4248818 w 6010943"/>
                  <a:gd name="connsiteY125" fmla="*/ 990973 h 4386643"/>
                  <a:gd name="connsiteX126" fmla="*/ 4291680 w 6010943"/>
                  <a:gd name="connsiteY126" fmla="*/ 971923 h 4386643"/>
                  <a:gd name="connsiteX127" fmla="*/ 4329780 w 6010943"/>
                  <a:gd name="connsiteY127" fmla="*/ 962398 h 4386643"/>
                  <a:gd name="connsiteX128" fmla="*/ 4344068 w 6010943"/>
                  <a:gd name="connsiteY128" fmla="*/ 952873 h 4386643"/>
                  <a:gd name="connsiteX129" fmla="*/ 4382168 w 6010943"/>
                  <a:gd name="connsiteY129" fmla="*/ 938585 h 4386643"/>
                  <a:gd name="connsiteX130" fmla="*/ 4401218 w 6010943"/>
                  <a:gd name="connsiteY130" fmla="*/ 924298 h 4386643"/>
                  <a:gd name="connsiteX131" fmla="*/ 4434555 w 6010943"/>
                  <a:gd name="connsiteY131" fmla="*/ 895723 h 4386643"/>
                  <a:gd name="connsiteX132" fmla="*/ 4444080 w 6010943"/>
                  <a:gd name="connsiteY132" fmla="*/ 876673 h 4386643"/>
                  <a:gd name="connsiteX133" fmla="*/ 4463130 w 6010943"/>
                  <a:gd name="connsiteY133" fmla="*/ 857623 h 4386643"/>
                  <a:gd name="connsiteX134" fmla="*/ 4486943 w 6010943"/>
                  <a:gd name="connsiteY134" fmla="*/ 809998 h 4386643"/>
                  <a:gd name="connsiteX135" fmla="*/ 4501230 w 6010943"/>
                  <a:gd name="connsiteY135" fmla="*/ 786185 h 4386643"/>
                  <a:gd name="connsiteX136" fmla="*/ 4515518 w 6010943"/>
                  <a:gd name="connsiteY136" fmla="*/ 695698 h 4386643"/>
                  <a:gd name="connsiteX137" fmla="*/ 4525043 w 6010943"/>
                  <a:gd name="connsiteY137" fmla="*/ 581398 h 4386643"/>
                  <a:gd name="connsiteX138" fmla="*/ 4534568 w 6010943"/>
                  <a:gd name="connsiteY138" fmla="*/ 543298 h 4386643"/>
                  <a:gd name="connsiteX139" fmla="*/ 4539330 w 6010943"/>
                  <a:gd name="connsiteY139" fmla="*/ 500435 h 4386643"/>
                  <a:gd name="connsiteX140" fmla="*/ 4548855 w 6010943"/>
                  <a:gd name="connsiteY140" fmla="*/ 424235 h 4386643"/>
                  <a:gd name="connsiteX141" fmla="*/ 4553618 w 6010943"/>
                  <a:gd name="connsiteY141" fmla="*/ 381373 h 4386643"/>
                  <a:gd name="connsiteX142" fmla="*/ 4567905 w 6010943"/>
                  <a:gd name="connsiteY142" fmla="*/ 271835 h 4386643"/>
                  <a:gd name="connsiteX143" fmla="*/ 4572668 w 6010943"/>
                  <a:gd name="connsiteY143" fmla="*/ 233735 h 4386643"/>
                  <a:gd name="connsiteX144" fmla="*/ 4582193 w 6010943"/>
                  <a:gd name="connsiteY144" fmla="*/ 190873 h 4386643"/>
                  <a:gd name="connsiteX145" fmla="*/ 4586955 w 6010943"/>
                  <a:gd name="connsiteY145" fmla="*/ 152773 h 4386643"/>
                  <a:gd name="connsiteX146" fmla="*/ 4596480 w 6010943"/>
                  <a:gd name="connsiteY146" fmla="*/ 119435 h 4386643"/>
                  <a:gd name="connsiteX147" fmla="*/ 4601243 w 6010943"/>
                  <a:gd name="connsiteY147" fmla="*/ 95623 h 4386643"/>
                  <a:gd name="connsiteX148" fmla="*/ 4610768 w 6010943"/>
                  <a:gd name="connsiteY148" fmla="*/ 76573 h 4386643"/>
                  <a:gd name="connsiteX149" fmla="*/ 4620293 w 6010943"/>
                  <a:gd name="connsiteY149" fmla="*/ 52760 h 4386643"/>
                  <a:gd name="connsiteX150" fmla="*/ 4658393 w 6010943"/>
                  <a:gd name="connsiteY150" fmla="*/ 14660 h 4386643"/>
                  <a:gd name="connsiteX151" fmla="*/ 4677443 w 6010943"/>
                  <a:gd name="connsiteY151" fmla="*/ 9898 h 4386643"/>
                  <a:gd name="connsiteX152" fmla="*/ 4696493 w 6010943"/>
                  <a:gd name="connsiteY152" fmla="*/ 373 h 4386643"/>
                  <a:gd name="connsiteX153" fmla="*/ 4820318 w 6010943"/>
                  <a:gd name="connsiteY153" fmla="*/ 14660 h 4386643"/>
                  <a:gd name="connsiteX154" fmla="*/ 4858418 w 6010943"/>
                  <a:gd name="connsiteY154" fmla="*/ 28948 h 4386643"/>
                  <a:gd name="connsiteX155" fmla="*/ 4906043 w 6010943"/>
                  <a:gd name="connsiteY155" fmla="*/ 52760 h 4386643"/>
                  <a:gd name="connsiteX156" fmla="*/ 4944143 w 6010943"/>
                  <a:gd name="connsiteY156" fmla="*/ 86098 h 4386643"/>
                  <a:gd name="connsiteX157" fmla="*/ 4987005 w 6010943"/>
                  <a:gd name="connsiteY157" fmla="*/ 133723 h 4386643"/>
                  <a:gd name="connsiteX158" fmla="*/ 5034630 w 6010943"/>
                  <a:gd name="connsiteY158" fmla="*/ 200398 h 4386643"/>
                  <a:gd name="connsiteX159" fmla="*/ 5053680 w 6010943"/>
                  <a:gd name="connsiteY159" fmla="*/ 228973 h 4386643"/>
                  <a:gd name="connsiteX160" fmla="*/ 5072730 w 6010943"/>
                  <a:gd name="connsiteY160" fmla="*/ 252785 h 4386643"/>
                  <a:gd name="connsiteX161" fmla="*/ 5087018 w 6010943"/>
                  <a:gd name="connsiteY161" fmla="*/ 276598 h 4386643"/>
                  <a:gd name="connsiteX162" fmla="*/ 5106068 w 6010943"/>
                  <a:gd name="connsiteY162" fmla="*/ 300410 h 4386643"/>
                  <a:gd name="connsiteX163" fmla="*/ 5125118 w 6010943"/>
                  <a:gd name="connsiteY163" fmla="*/ 328985 h 4386643"/>
                  <a:gd name="connsiteX164" fmla="*/ 5144168 w 6010943"/>
                  <a:gd name="connsiteY164" fmla="*/ 362323 h 4386643"/>
                  <a:gd name="connsiteX165" fmla="*/ 5201318 w 6010943"/>
                  <a:gd name="connsiteY165" fmla="*/ 409948 h 4386643"/>
                  <a:gd name="connsiteX166" fmla="*/ 5220368 w 6010943"/>
                  <a:gd name="connsiteY166" fmla="*/ 419473 h 4386643"/>
                  <a:gd name="connsiteX167" fmla="*/ 5248943 w 6010943"/>
                  <a:gd name="connsiteY167" fmla="*/ 428998 h 4386643"/>
                  <a:gd name="connsiteX168" fmla="*/ 5329905 w 6010943"/>
                  <a:gd name="connsiteY168" fmla="*/ 471860 h 4386643"/>
                  <a:gd name="connsiteX169" fmla="*/ 5363243 w 6010943"/>
                  <a:gd name="connsiteY169" fmla="*/ 481385 h 4386643"/>
                  <a:gd name="connsiteX170" fmla="*/ 5377530 w 6010943"/>
                  <a:gd name="connsiteY170" fmla="*/ 486148 h 4386643"/>
                  <a:gd name="connsiteX171" fmla="*/ 5434680 w 6010943"/>
                  <a:gd name="connsiteY171" fmla="*/ 514723 h 4386643"/>
                  <a:gd name="connsiteX172" fmla="*/ 5463255 w 6010943"/>
                  <a:gd name="connsiteY172" fmla="*/ 529010 h 4386643"/>
                  <a:gd name="connsiteX173" fmla="*/ 5510880 w 6010943"/>
                  <a:gd name="connsiteY173" fmla="*/ 548060 h 4386643"/>
                  <a:gd name="connsiteX174" fmla="*/ 5544218 w 6010943"/>
                  <a:gd name="connsiteY174" fmla="*/ 571873 h 4386643"/>
                  <a:gd name="connsiteX175" fmla="*/ 5572793 w 6010943"/>
                  <a:gd name="connsiteY175" fmla="*/ 586160 h 4386643"/>
                  <a:gd name="connsiteX176" fmla="*/ 5596605 w 6010943"/>
                  <a:gd name="connsiteY176" fmla="*/ 605210 h 4386643"/>
                  <a:gd name="connsiteX177" fmla="*/ 5620418 w 6010943"/>
                  <a:gd name="connsiteY177" fmla="*/ 619498 h 4386643"/>
                  <a:gd name="connsiteX178" fmla="*/ 5663280 w 6010943"/>
                  <a:gd name="connsiteY178" fmla="*/ 652835 h 4386643"/>
                  <a:gd name="connsiteX179" fmla="*/ 5691855 w 6010943"/>
                  <a:gd name="connsiteY179" fmla="*/ 671885 h 4386643"/>
                  <a:gd name="connsiteX180" fmla="*/ 5725193 w 6010943"/>
                  <a:gd name="connsiteY180" fmla="*/ 714748 h 4386643"/>
                  <a:gd name="connsiteX181" fmla="*/ 5758530 w 6010943"/>
                  <a:gd name="connsiteY181" fmla="*/ 743323 h 4386643"/>
                  <a:gd name="connsiteX182" fmla="*/ 5787105 w 6010943"/>
                  <a:gd name="connsiteY182" fmla="*/ 786185 h 4386643"/>
                  <a:gd name="connsiteX183" fmla="*/ 5825205 w 6010943"/>
                  <a:gd name="connsiteY183" fmla="*/ 867148 h 4386643"/>
                  <a:gd name="connsiteX184" fmla="*/ 5844255 w 6010943"/>
                  <a:gd name="connsiteY184" fmla="*/ 957635 h 4386643"/>
                  <a:gd name="connsiteX185" fmla="*/ 5858543 w 6010943"/>
                  <a:gd name="connsiteY185" fmla="*/ 1000498 h 4386643"/>
                  <a:gd name="connsiteX186" fmla="*/ 5877593 w 6010943"/>
                  <a:gd name="connsiteY186" fmla="*/ 1081460 h 4386643"/>
                  <a:gd name="connsiteX187" fmla="*/ 5891880 w 6010943"/>
                  <a:gd name="connsiteY187" fmla="*/ 1124323 h 4386643"/>
                  <a:gd name="connsiteX188" fmla="*/ 5901405 w 6010943"/>
                  <a:gd name="connsiteY188" fmla="*/ 1157660 h 4386643"/>
                  <a:gd name="connsiteX189" fmla="*/ 5910930 w 6010943"/>
                  <a:gd name="connsiteY189" fmla="*/ 1181473 h 4386643"/>
                  <a:gd name="connsiteX190" fmla="*/ 5934743 w 6010943"/>
                  <a:gd name="connsiteY190" fmla="*/ 1248148 h 4386643"/>
                  <a:gd name="connsiteX191" fmla="*/ 5953793 w 6010943"/>
                  <a:gd name="connsiteY191" fmla="*/ 1295773 h 4386643"/>
                  <a:gd name="connsiteX192" fmla="*/ 5958555 w 6010943"/>
                  <a:gd name="connsiteY192" fmla="*/ 1329110 h 4386643"/>
                  <a:gd name="connsiteX193" fmla="*/ 5972843 w 6010943"/>
                  <a:gd name="connsiteY193" fmla="*/ 1362448 h 4386643"/>
                  <a:gd name="connsiteX194" fmla="*/ 5987130 w 6010943"/>
                  <a:gd name="connsiteY194" fmla="*/ 1471985 h 4386643"/>
                  <a:gd name="connsiteX195" fmla="*/ 5991893 w 6010943"/>
                  <a:gd name="connsiteY195" fmla="*/ 1505323 h 4386643"/>
                  <a:gd name="connsiteX196" fmla="*/ 5996655 w 6010943"/>
                  <a:gd name="connsiteY196" fmla="*/ 1529135 h 4386643"/>
                  <a:gd name="connsiteX197" fmla="*/ 6001418 w 6010943"/>
                  <a:gd name="connsiteY197" fmla="*/ 1610098 h 4386643"/>
                  <a:gd name="connsiteX198" fmla="*/ 6010943 w 6010943"/>
                  <a:gd name="connsiteY198" fmla="*/ 1705348 h 4386643"/>
                  <a:gd name="connsiteX199" fmla="*/ 6006180 w 6010943"/>
                  <a:gd name="connsiteY199" fmla="*/ 1948235 h 4386643"/>
                  <a:gd name="connsiteX200" fmla="*/ 5982368 w 6010943"/>
                  <a:gd name="connsiteY200" fmla="*/ 2029198 h 4386643"/>
                  <a:gd name="connsiteX201" fmla="*/ 5972843 w 6010943"/>
                  <a:gd name="connsiteY201" fmla="*/ 2053010 h 4386643"/>
                  <a:gd name="connsiteX202" fmla="*/ 5934743 w 6010943"/>
                  <a:gd name="connsiteY202" fmla="*/ 2076823 h 4386643"/>
                  <a:gd name="connsiteX203" fmla="*/ 5825205 w 6010943"/>
                  <a:gd name="connsiteY203" fmla="*/ 2067298 h 4386643"/>
                  <a:gd name="connsiteX204" fmla="*/ 5763293 w 6010943"/>
                  <a:gd name="connsiteY204" fmla="*/ 2048248 h 4386643"/>
                  <a:gd name="connsiteX205" fmla="*/ 5725193 w 6010943"/>
                  <a:gd name="connsiteY205" fmla="*/ 2038723 h 4386643"/>
                  <a:gd name="connsiteX206" fmla="*/ 5701380 w 6010943"/>
                  <a:gd name="connsiteY206" fmla="*/ 2029198 h 4386643"/>
                  <a:gd name="connsiteX207" fmla="*/ 5682330 w 6010943"/>
                  <a:gd name="connsiteY207" fmla="*/ 2024435 h 4386643"/>
                  <a:gd name="connsiteX208" fmla="*/ 5658518 w 6010943"/>
                  <a:gd name="connsiteY208" fmla="*/ 2014910 h 4386643"/>
                  <a:gd name="connsiteX209" fmla="*/ 5625180 w 6010943"/>
                  <a:gd name="connsiteY209" fmla="*/ 2010148 h 4386643"/>
                  <a:gd name="connsiteX210" fmla="*/ 5596605 w 6010943"/>
                  <a:gd name="connsiteY210" fmla="*/ 2000623 h 4386643"/>
                  <a:gd name="connsiteX211" fmla="*/ 5577555 w 6010943"/>
                  <a:gd name="connsiteY211" fmla="*/ 1995860 h 4386643"/>
                  <a:gd name="connsiteX212" fmla="*/ 5553743 w 6010943"/>
                  <a:gd name="connsiteY212" fmla="*/ 1986335 h 4386643"/>
                  <a:gd name="connsiteX213" fmla="*/ 5525168 w 6010943"/>
                  <a:gd name="connsiteY213" fmla="*/ 1976810 h 4386643"/>
                  <a:gd name="connsiteX214" fmla="*/ 5491830 w 6010943"/>
                  <a:gd name="connsiteY214" fmla="*/ 1962523 h 4386643"/>
                  <a:gd name="connsiteX215" fmla="*/ 5487068 w 6010943"/>
                  <a:gd name="connsiteY215" fmla="*/ 1948235 h 4386643"/>
                  <a:gd name="connsiteX216" fmla="*/ 5448968 w 6010943"/>
                  <a:gd name="connsiteY216" fmla="*/ 1924423 h 4386643"/>
                  <a:gd name="connsiteX217" fmla="*/ 5406105 w 6010943"/>
                  <a:gd name="connsiteY217" fmla="*/ 1900610 h 4386643"/>
                  <a:gd name="connsiteX218" fmla="*/ 5339430 w 6010943"/>
                  <a:gd name="connsiteY218" fmla="*/ 1824410 h 4386643"/>
                  <a:gd name="connsiteX219" fmla="*/ 5315618 w 6010943"/>
                  <a:gd name="connsiteY219" fmla="*/ 1805360 h 4386643"/>
                  <a:gd name="connsiteX220" fmla="*/ 5291805 w 6010943"/>
                  <a:gd name="connsiteY220" fmla="*/ 1800598 h 4386643"/>
                  <a:gd name="connsiteX221" fmla="*/ 5220368 w 6010943"/>
                  <a:gd name="connsiteY221" fmla="*/ 1762498 h 4386643"/>
                  <a:gd name="connsiteX222" fmla="*/ 5072730 w 6010943"/>
                  <a:gd name="connsiteY222" fmla="*/ 1719635 h 4386643"/>
                  <a:gd name="connsiteX223" fmla="*/ 5044155 w 6010943"/>
                  <a:gd name="connsiteY223" fmla="*/ 1714873 h 4386643"/>
                  <a:gd name="connsiteX224" fmla="*/ 5020343 w 6010943"/>
                  <a:gd name="connsiteY224" fmla="*/ 1710110 h 4386643"/>
                  <a:gd name="connsiteX225" fmla="*/ 4801268 w 6010943"/>
                  <a:gd name="connsiteY225" fmla="*/ 1700585 h 4386643"/>
                  <a:gd name="connsiteX226" fmla="*/ 4691730 w 6010943"/>
                  <a:gd name="connsiteY226" fmla="*/ 1714873 h 4386643"/>
                  <a:gd name="connsiteX227" fmla="*/ 4644105 w 6010943"/>
                  <a:gd name="connsiteY227" fmla="*/ 1743448 h 4386643"/>
                  <a:gd name="connsiteX228" fmla="*/ 4629818 w 6010943"/>
                  <a:gd name="connsiteY228" fmla="*/ 1748210 h 4386643"/>
                  <a:gd name="connsiteX229" fmla="*/ 4586955 w 6010943"/>
                  <a:gd name="connsiteY229" fmla="*/ 1800598 h 4386643"/>
                  <a:gd name="connsiteX230" fmla="*/ 4563143 w 6010943"/>
                  <a:gd name="connsiteY230" fmla="*/ 1833935 h 4386643"/>
                  <a:gd name="connsiteX231" fmla="*/ 4539330 w 6010943"/>
                  <a:gd name="connsiteY231" fmla="*/ 1857748 h 4386643"/>
                  <a:gd name="connsiteX232" fmla="*/ 4520280 w 6010943"/>
                  <a:gd name="connsiteY232" fmla="*/ 1881560 h 4386643"/>
                  <a:gd name="connsiteX233" fmla="*/ 4477418 w 6010943"/>
                  <a:gd name="connsiteY233" fmla="*/ 1924423 h 4386643"/>
                  <a:gd name="connsiteX234" fmla="*/ 4420268 w 6010943"/>
                  <a:gd name="connsiteY234" fmla="*/ 1972048 h 4386643"/>
                  <a:gd name="connsiteX235" fmla="*/ 4401218 w 6010943"/>
                  <a:gd name="connsiteY235" fmla="*/ 1981573 h 4386643"/>
                  <a:gd name="connsiteX236" fmla="*/ 4344068 w 6010943"/>
                  <a:gd name="connsiteY236" fmla="*/ 2014910 h 4386643"/>
                  <a:gd name="connsiteX237" fmla="*/ 4329780 w 6010943"/>
                  <a:gd name="connsiteY237" fmla="*/ 2019673 h 4386643"/>
                  <a:gd name="connsiteX238" fmla="*/ 4315493 w 6010943"/>
                  <a:gd name="connsiteY238" fmla="*/ 2029198 h 4386643"/>
                  <a:gd name="connsiteX239" fmla="*/ 4239293 w 6010943"/>
                  <a:gd name="connsiteY239" fmla="*/ 2038723 h 4386643"/>
                  <a:gd name="connsiteX240" fmla="*/ 4182143 w 6010943"/>
                  <a:gd name="connsiteY240" fmla="*/ 2048248 h 4386643"/>
                  <a:gd name="connsiteX241" fmla="*/ 4153568 w 6010943"/>
                  <a:gd name="connsiteY241" fmla="*/ 2053010 h 4386643"/>
                  <a:gd name="connsiteX242" fmla="*/ 4139280 w 6010943"/>
                  <a:gd name="connsiteY242" fmla="*/ 2057773 h 4386643"/>
                  <a:gd name="connsiteX243" fmla="*/ 4120230 w 6010943"/>
                  <a:gd name="connsiteY243" fmla="*/ 2062535 h 4386643"/>
                  <a:gd name="connsiteX244" fmla="*/ 4096418 w 6010943"/>
                  <a:gd name="connsiteY244" fmla="*/ 2072060 h 4386643"/>
                  <a:gd name="connsiteX245" fmla="*/ 4048793 w 6010943"/>
                  <a:gd name="connsiteY245" fmla="*/ 2081585 h 4386643"/>
                  <a:gd name="connsiteX246" fmla="*/ 4024980 w 6010943"/>
                  <a:gd name="connsiteY246" fmla="*/ 2091110 h 4386643"/>
                  <a:gd name="connsiteX247" fmla="*/ 3972593 w 6010943"/>
                  <a:gd name="connsiteY247" fmla="*/ 2105398 h 4386643"/>
                  <a:gd name="connsiteX248" fmla="*/ 3948780 w 6010943"/>
                  <a:gd name="connsiteY248" fmla="*/ 2114923 h 4386643"/>
                  <a:gd name="connsiteX249" fmla="*/ 3929730 w 6010943"/>
                  <a:gd name="connsiteY249" fmla="*/ 2129210 h 4386643"/>
                  <a:gd name="connsiteX250" fmla="*/ 3896393 w 6010943"/>
                  <a:gd name="connsiteY250" fmla="*/ 2138735 h 4386643"/>
                  <a:gd name="connsiteX251" fmla="*/ 3872580 w 6010943"/>
                  <a:gd name="connsiteY251" fmla="*/ 2153023 h 4386643"/>
                  <a:gd name="connsiteX252" fmla="*/ 3829718 w 6010943"/>
                  <a:gd name="connsiteY252" fmla="*/ 2181598 h 4386643"/>
                  <a:gd name="connsiteX253" fmla="*/ 3791618 w 6010943"/>
                  <a:gd name="connsiteY253" fmla="*/ 2200648 h 4386643"/>
                  <a:gd name="connsiteX254" fmla="*/ 3777330 w 6010943"/>
                  <a:gd name="connsiteY254" fmla="*/ 2214935 h 4386643"/>
                  <a:gd name="connsiteX255" fmla="*/ 3767805 w 6010943"/>
                  <a:gd name="connsiteY255" fmla="*/ 2229223 h 4386643"/>
                  <a:gd name="connsiteX256" fmla="*/ 3739230 w 6010943"/>
                  <a:gd name="connsiteY256" fmla="*/ 2248273 h 4386643"/>
                  <a:gd name="connsiteX257" fmla="*/ 3715418 w 6010943"/>
                  <a:gd name="connsiteY257" fmla="*/ 2267323 h 4386643"/>
                  <a:gd name="connsiteX258" fmla="*/ 3686843 w 6010943"/>
                  <a:gd name="connsiteY258" fmla="*/ 2276848 h 4386643"/>
                  <a:gd name="connsiteX259" fmla="*/ 3620168 w 6010943"/>
                  <a:gd name="connsiteY259" fmla="*/ 2305423 h 4386643"/>
                  <a:gd name="connsiteX260" fmla="*/ 3596355 w 6010943"/>
                  <a:gd name="connsiteY260" fmla="*/ 2314948 h 4386643"/>
                  <a:gd name="connsiteX261" fmla="*/ 3572543 w 6010943"/>
                  <a:gd name="connsiteY261" fmla="*/ 2329235 h 4386643"/>
                  <a:gd name="connsiteX262" fmla="*/ 3553493 w 6010943"/>
                  <a:gd name="connsiteY262" fmla="*/ 2333998 h 4386643"/>
                  <a:gd name="connsiteX263" fmla="*/ 3501105 w 6010943"/>
                  <a:gd name="connsiteY263" fmla="*/ 2357810 h 4386643"/>
                  <a:gd name="connsiteX264" fmla="*/ 3482055 w 6010943"/>
                  <a:gd name="connsiteY264" fmla="*/ 2372098 h 4386643"/>
                  <a:gd name="connsiteX265" fmla="*/ 3463005 w 6010943"/>
                  <a:gd name="connsiteY265" fmla="*/ 2381623 h 4386643"/>
                  <a:gd name="connsiteX266" fmla="*/ 3448718 w 6010943"/>
                  <a:gd name="connsiteY266" fmla="*/ 2391148 h 4386643"/>
                  <a:gd name="connsiteX267" fmla="*/ 3429668 w 6010943"/>
                  <a:gd name="connsiteY267" fmla="*/ 2395910 h 4386643"/>
                  <a:gd name="connsiteX268" fmla="*/ 3415380 w 6010943"/>
                  <a:gd name="connsiteY268" fmla="*/ 2410198 h 4386643"/>
                  <a:gd name="connsiteX269" fmla="*/ 3372518 w 6010943"/>
                  <a:gd name="connsiteY269" fmla="*/ 2429248 h 4386643"/>
                  <a:gd name="connsiteX270" fmla="*/ 3339180 w 6010943"/>
                  <a:gd name="connsiteY270" fmla="*/ 2448298 h 4386643"/>
                  <a:gd name="connsiteX271" fmla="*/ 3267743 w 6010943"/>
                  <a:gd name="connsiteY271" fmla="*/ 2481635 h 4386643"/>
                  <a:gd name="connsiteX272" fmla="*/ 3220118 w 6010943"/>
                  <a:gd name="connsiteY272" fmla="*/ 2495923 h 4386643"/>
                  <a:gd name="connsiteX273" fmla="*/ 3191543 w 6010943"/>
                  <a:gd name="connsiteY273" fmla="*/ 2510210 h 4386643"/>
                  <a:gd name="connsiteX274" fmla="*/ 3158205 w 6010943"/>
                  <a:gd name="connsiteY274" fmla="*/ 2524498 h 4386643"/>
                  <a:gd name="connsiteX275" fmla="*/ 3129630 w 6010943"/>
                  <a:gd name="connsiteY275" fmla="*/ 2538785 h 4386643"/>
                  <a:gd name="connsiteX276" fmla="*/ 3096293 w 6010943"/>
                  <a:gd name="connsiteY276" fmla="*/ 2553073 h 4386643"/>
                  <a:gd name="connsiteX277" fmla="*/ 3062955 w 6010943"/>
                  <a:gd name="connsiteY277" fmla="*/ 2581648 h 4386643"/>
                  <a:gd name="connsiteX278" fmla="*/ 3043905 w 6010943"/>
                  <a:gd name="connsiteY278" fmla="*/ 2591173 h 4386643"/>
                  <a:gd name="connsiteX279" fmla="*/ 3024855 w 6010943"/>
                  <a:gd name="connsiteY279" fmla="*/ 2605460 h 4386643"/>
                  <a:gd name="connsiteX280" fmla="*/ 3005805 w 6010943"/>
                  <a:gd name="connsiteY280" fmla="*/ 2614985 h 4386643"/>
                  <a:gd name="connsiteX281" fmla="*/ 2986755 w 6010943"/>
                  <a:gd name="connsiteY281" fmla="*/ 2634035 h 4386643"/>
                  <a:gd name="connsiteX282" fmla="*/ 2958180 w 6010943"/>
                  <a:gd name="connsiteY282" fmla="*/ 2653085 h 4386643"/>
                  <a:gd name="connsiteX283" fmla="*/ 2929605 w 6010943"/>
                  <a:gd name="connsiteY283" fmla="*/ 2681660 h 4386643"/>
                  <a:gd name="connsiteX284" fmla="*/ 2843880 w 6010943"/>
                  <a:gd name="connsiteY284" fmla="*/ 2743573 h 4386643"/>
                  <a:gd name="connsiteX285" fmla="*/ 2829593 w 6010943"/>
                  <a:gd name="connsiteY285" fmla="*/ 2762623 h 4386643"/>
                  <a:gd name="connsiteX286" fmla="*/ 2791493 w 6010943"/>
                  <a:gd name="connsiteY286" fmla="*/ 2786435 h 4386643"/>
                  <a:gd name="connsiteX287" fmla="*/ 2772443 w 6010943"/>
                  <a:gd name="connsiteY287" fmla="*/ 2800723 h 4386643"/>
                  <a:gd name="connsiteX288" fmla="*/ 2720055 w 6010943"/>
                  <a:gd name="connsiteY288" fmla="*/ 2843585 h 4386643"/>
                  <a:gd name="connsiteX289" fmla="*/ 2696243 w 6010943"/>
                  <a:gd name="connsiteY289" fmla="*/ 2853110 h 4386643"/>
                  <a:gd name="connsiteX290" fmla="*/ 2629568 w 6010943"/>
                  <a:gd name="connsiteY290" fmla="*/ 2900735 h 4386643"/>
                  <a:gd name="connsiteX291" fmla="*/ 2605755 w 6010943"/>
                  <a:gd name="connsiteY291" fmla="*/ 2905498 h 4386643"/>
                  <a:gd name="connsiteX292" fmla="*/ 2553368 w 6010943"/>
                  <a:gd name="connsiteY292" fmla="*/ 2924548 h 4386643"/>
                  <a:gd name="connsiteX293" fmla="*/ 2491455 w 6010943"/>
                  <a:gd name="connsiteY293" fmla="*/ 2934073 h 4386643"/>
                  <a:gd name="connsiteX294" fmla="*/ 2381918 w 6010943"/>
                  <a:gd name="connsiteY294" fmla="*/ 2943598 h 4386643"/>
                  <a:gd name="connsiteX295" fmla="*/ 2329530 w 6010943"/>
                  <a:gd name="connsiteY295" fmla="*/ 2957885 h 4386643"/>
                  <a:gd name="connsiteX296" fmla="*/ 2277143 w 6010943"/>
                  <a:gd name="connsiteY296" fmla="*/ 2967410 h 4386643"/>
                  <a:gd name="connsiteX297" fmla="*/ 2219993 w 6010943"/>
                  <a:gd name="connsiteY297" fmla="*/ 2986460 h 4386643"/>
                  <a:gd name="connsiteX298" fmla="*/ 2177130 w 6010943"/>
                  <a:gd name="connsiteY298" fmla="*/ 2995985 h 4386643"/>
                  <a:gd name="connsiteX299" fmla="*/ 2119980 w 6010943"/>
                  <a:gd name="connsiteY299" fmla="*/ 3005510 h 4386643"/>
                  <a:gd name="connsiteX300" fmla="*/ 2091405 w 6010943"/>
                  <a:gd name="connsiteY300" fmla="*/ 3015035 h 4386643"/>
                  <a:gd name="connsiteX301" fmla="*/ 2043780 w 6010943"/>
                  <a:gd name="connsiteY301" fmla="*/ 3024560 h 4386643"/>
                  <a:gd name="connsiteX302" fmla="*/ 2019968 w 6010943"/>
                  <a:gd name="connsiteY302" fmla="*/ 3034085 h 4386643"/>
                  <a:gd name="connsiteX303" fmla="*/ 2000918 w 6010943"/>
                  <a:gd name="connsiteY303" fmla="*/ 3048373 h 4386643"/>
                  <a:gd name="connsiteX304" fmla="*/ 1962818 w 6010943"/>
                  <a:gd name="connsiteY304" fmla="*/ 3057898 h 4386643"/>
                  <a:gd name="connsiteX305" fmla="*/ 1896143 w 6010943"/>
                  <a:gd name="connsiteY305" fmla="*/ 3076948 h 4386643"/>
                  <a:gd name="connsiteX306" fmla="*/ 1867568 w 6010943"/>
                  <a:gd name="connsiteY306" fmla="*/ 3081710 h 4386643"/>
                  <a:gd name="connsiteX307" fmla="*/ 1819943 w 6010943"/>
                  <a:gd name="connsiteY307" fmla="*/ 3095998 h 4386643"/>
                  <a:gd name="connsiteX308" fmla="*/ 1805655 w 6010943"/>
                  <a:gd name="connsiteY308" fmla="*/ 3100760 h 4386643"/>
                  <a:gd name="connsiteX309" fmla="*/ 1781843 w 6010943"/>
                  <a:gd name="connsiteY309" fmla="*/ 3105523 h 4386643"/>
                  <a:gd name="connsiteX310" fmla="*/ 1738980 w 6010943"/>
                  <a:gd name="connsiteY310" fmla="*/ 3124573 h 4386643"/>
                  <a:gd name="connsiteX311" fmla="*/ 1719930 w 6010943"/>
                  <a:gd name="connsiteY311" fmla="*/ 3134098 h 4386643"/>
                  <a:gd name="connsiteX312" fmla="*/ 1691355 w 6010943"/>
                  <a:gd name="connsiteY312" fmla="*/ 3143623 h 4386643"/>
                  <a:gd name="connsiteX313" fmla="*/ 1653255 w 6010943"/>
                  <a:gd name="connsiteY313" fmla="*/ 3153148 h 4386643"/>
                  <a:gd name="connsiteX314" fmla="*/ 1572293 w 6010943"/>
                  <a:gd name="connsiteY314" fmla="*/ 3181723 h 4386643"/>
                  <a:gd name="connsiteX315" fmla="*/ 1477043 w 6010943"/>
                  <a:gd name="connsiteY315" fmla="*/ 3229348 h 4386643"/>
                  <a:gd name="connsiteX316" fmla="*/ 1457993 w 6010943"/>
                  <a:gd name="connsiteY316" fmla="*/ 3238873 h 4386643"/>
                  <a:gd name="connsiteX317" fmla="*/ 1438943 w 6010943"/>
                  <a:gd name="connsiteY317" fmla="*/ 3248398 h 4386643"/>
                  <a:gd name="connsiteX318" fmla="*/ 1377030 w 6010943"/>
                  <a:gd name="connsiteY318" fmla="*/ 3276973 h 4386643"/>
                  <a:gd name="connsiteX319" fmla="*/ 1357980 w 6010943"/>
                  <a:gd name="connsiteY319" fmla="*/ 3286498 h 4386643"/>
                  <a:gd name="connsiteX320" fmla="*/ 1315118 w 6010943"/>
                  <a:gd name="connsiteY320" fmla="*/ 3315073 h 4386643"/>
                  <a:gd name="connsiteX321" fmla="*/ 1291305 w 6010943"/>
                  <a:gd name="connsiteY321" fmla="*/ 3319835 h 4386643"/>
                  <a:gd name="connsiteX322" fmla="*/ 1272255 w 6010943"/>
                  <a:gd name="connsiteY322" fmla="*/ 3334123 h 4386643"/>
                  <a:gd name="connsiteX323" fmla="*/ 1186530 w 6010943"/>
                  <a:gd name="connsiteY323" fmla="*/ 3367460 h 4386643"/>
                  <a:gd name="connsiteX324" fmla="*/ 1162718 w 6010943"/>
                  <a:gd name="connsiteY324" fmla="*/ 3372223 h 4386643"/>
                  <a:gd name="connsiteX325" fmla="*/ 1148430 w 6010943"/>
                  <a:gd name="connsiteY325" fmla="*/ 3376985 h 4386643"/>
                  <a:gd name="connsiteX326" fmla="*/ 1110330 w 6010943"/>
                  <a:gd name="connsiteY326" fmla="*/ 3386510 h 4386643"/>
                  <a:gd name="connsiteX327" fmla="*/ 1091280 w 6010943"/>
                  <a:gd name="connsiteY327" fmla="*/ 3391273 h 4386643"/>
                  <a:gd name="connsiteX328" fmla="*/ 1038893 w 6010943"/>
                  <a:gd name="connsiteY328" fmla="*/ 3400798 h 4386643"/>
                  <a:gd name="connsiteX329" fmla="*/ 996030 w 6010943"/>
                  <a:gd name="connsiteY329" fmla="*/ 3410323 h 4386643"/>
                  <a:gd name="connsiteX330" fmla="*/ 976980 w 6010943"/>
                  <a:gd name="connsiteY330" fmla="*/ 3415085 h 4386643"/>
                  <a:gd name="connsiteX331" fmla="*/ 953168 w 6010943"/>
                  <a:gd name="connsiteY331" fmla="*/ 3419848 h 4386643"/>
                  <a:gd name="connsiteX332" fmla="*/ 910305 w 6010943"/>
                  <a:gd name="connsiteY332" fmla="*/ 3438898 h 4386643"/>
                  <a:gd name="connsiteX333" fmla="*/ 872205 w 6010943"/>
                  <a:gd name="connsiteY333" fmla="*/ 3448423 h 4386643"/>
                  <a:gd name="connsiteX334" fmla="*/ 810293 w 6010943"/>
                  <a:gd name="connsiteY334" fmla="*/ 3486523 h 4386643"/>
                  <a:gd name="connsiteX335" fmla="*/ 757905 w 6010943"/>
                  <a:gd name="connsiteY335" fmla="*/ 3524623 h 4386643"/>
                  <a:gd name="connsiteX336" fmla="*/ 729330 w 6010943"/>
                  <a:gd name="connsiteY336" fmla="*/ 3553198 h 4386643"/>
                  <a:gd name="connsiteX337" fmla="*/ 710280 w 6010943"/>
                  <a:gd name="connsiteY337" fmla="*/ 3586535 h 4386643"/>
                  <a:gd name="connsiteX338" fmla="*/ 695993 w 6010943"/>
                  <a:gd name="connsiteY338" fmla="*/ 3600823 h 4386643"/>
                  <a:gd name="connsiteX339" fmla="*/ 686468 w 6010943"/>
                  <a:gd name="connsiteY339" fmla="*/ 3619873 h 4386643"/>
                  <a:gd name="connsiteX340" fmla="*/ 643605 w 6010943"/>
                  <a:gd name="connsiteY340" fmla="*/ 3662735 h 4386643"/>
                  <a:gd name="connsiteX341" fmla="*/ 629318 w 6010943"/>
                  <a:gd name="connsiteY341" fmla="*/ 3672260 h 4386643"/>
                  <a:gd name="connsiteX342" fmla="*/ 615030 w 6010943"/>
                  <a:gd name="connsiteY342" fmla="*/ 3691310 h 4386643"/>
                  <a:gd name="connsiteX343" fmla="*/ 595980 w 6010943"/>
                  <a:gd name="connsiteY343" fmla="*/ 3700835 h 4386643"/>
                  <a:gd name="connsiteX344" fmla="*/ 581693 w 6010943"/>
                  <a:gd name="connsiteY344" fmla="*/ 3710360 h 4386643"/>
                  <a:gd name="connsiteX345" fmla="*/ 557880 w 6010943"/>
                  <a:gd name="connsiteY345" fmla="*/ 3724648 h 4386643"/>
                  <a:gd name="connsiteX346" fmla="*/ 495968 w 6010943"/>
                  <a:gd name="connsiteY346" fmla="*/ 3762748 h 4386643"/>
                  <a:gd name="connsiteX347" fmla="*/ 462630 w 6010943"/>
                  <a:gd name="connsiteY347" fmla="*/ 3772273 h 4386643"/>
                  <a:gd name="connsiteX348" fmla="*/ 424530 w 6010943"/>
                  <a:gd name="connsiteY348" fmla="*/ 3786560 h 4386643"/>
                  <a:gd name="connsiteX349" fmla="*/ 400718 w 6010943"/>
                  <a:gd name="connsiteY349" fmla="*/ 3800848 h 4386643"/>
                  <a:gd name="connsiteX350" fmla="*/ 357855 w 6010943"/>
                  <a:gd name="connsiteY350" fmla="*/ 3805610 h 4386643"/>
                  <a:gd name="connsiteX351" fmla="*/ 305468 w 6010943"/>
                  <a:gd name="connsiteY351" fmla="*/ 3819898 h 4386643"/>
                  <a:gd name="connsiteX352" fmla="*/ 267368 w 6010943"/>
                  <a:gd name="connsiteY352" fmla="*/ 3824660 h 4386643"/>
                  <a:gd name="connsiteX353" fmla="*/ 205455 w 6010943"/>
                  <a:gd name="connsiteY353" fmla="*/ 3834185 h 4386643"/>
                  <a:gd name="connsiteX354" fmla="*/ 176880 w 6010943"/>
                  <a:gd name="connsiteY354" fmla="*/ 4386635 h 4386643"/>
                  <a:gd name="connsiteX355" fmla="*/ 668 w 6010943"/>
                  <a:gd name="connsiteY355" fmla="*/ 4305674 h 4386643"/>
                  <a:gd name="connsiteX0" fmla="*/ 668 w 6010943"/>
                  <a:gd name="connsiteY0" fmla="*/ 4305674 h 4415216"/>
                  <a:gd name="connsiteX1" fmla="*/ 100680 w 6010943"/>
                  <a:gd name="connsiteY1" fmla="*/ 3824660 h 4415216"/>
                  <a:gd name="connsiteX2" fmla="*/ 86393 w 6010943"/>
                  <a:gd name="connsiteY2" fmla="*/ 3791323 h 4415216"/>
                  <a:gd name="connsiteX3" fmla="*/ 81630 w 6010943"/>
                  <a:gd name="connsiteY3" fmla="*/ 3719885 h 4415216"/>
                  <a:gd name="connsiteX4" fmla="*/ 76868 w 6010943"/>
                  <a:gd name="connsiteY4" fmla="*/ 3700835 h 4415216"/>
                  <a:gd name="connsiteX5" fmla="*/ 81630 w 6010943"/>
                  <a:gd name="connsiteY5" fmla="*/ 3596060 h 4415216"/>
                  <a:gd name="connsiteX6" fmla="*/ 91155 w 6010943"/>
                  <a:gd name="connsiteY6" fmla="*/ 3543673 h 4415216"/>
                  <a:gd name="connsiteX7" fmla="*/ 157830 w 6010943"/>
                  <a:gd name="connsiteY7" fmla="*/ 3457948 h 4415216"/>
                  <a:gd name="connsiteX8" fmla="*/ 176880 w 6010943"/>
                  <a:gd name="connsiteY8" fmla="*/ 3434135 h 4415216"/>
                  <a:gd name="connsiteX9" fmla="*/ 195930 w 6010943"/>
                  <a:gd name="connsiteY9" fmla="*/ 3424610 h 4415216"/>
                  <a:gd name="connsiteX10" fmla="*/ 210218 w 6010943"/>
                  <a:gd name="connsiteY10" fmla="*/ 3410323 h 4415216"/>
                  <a:gd name="connsiteX11" fmla="*/ 238793 w 6010943"/>
                  <a:gd name="connsiteY11" fmla="*/ 3391273 h 4415216"/>
                  <a:gd name="connsiteX12" fmla="*/ 300705 w 6010943"/>
                  <a:gd name="connsiteY12" fmla="*/ 3334123 h 4415216"/>
                  <a:gd name="connsiteX13" fmla="*/ 329280 w 6010943"/>
                  <a:gd name="connsiteY13" fmla="*/ 3315073 h 4415216"/>
                  <a:gd name="connsiteX14" fmla="*/ 410243 w 6010943"/>
                  <a:gd name="connsiteY14" fmla="*/ 3281735 h 4415216"/>
                  <a:gd name="connsiteX15" fmla="*/ 453105 w 6010943"/>
                  <a:gd name="connsiteY15" fmla="*/ 3262685 h 4415216"/>
                  <a:gd name="connsiteX16" fmla="*/ 491205 w 6010943"/>
                  <a:gd name="connsiteY16" fmla="*/ 3253160 h 4415216"/>
                  <a:gd name="connsiteX17" fmla="*/ 519780 w 6010943"/>
                  <a:gd name="connsiteY17" fmla="*/ 3238873 h 4415216"/>
                  <a:gd name="connsiteX18" fmla="*/ 543593 w 6010943"/>
                  <a:gd name="connsiteY18" fmla="*/ 3229348 h 4415216"/>
                  <a:gd name="connsiteX19" fmla="*/ 557880 w 6010943"/>
                  <a:gd name="connsiteY19" fmla="*/ 3224585 h 4415216"/>
                  <a:gd name="connsiteX20" fmla="*/ 572168 w 6010943"/>
                  <a:gd name="connsiteY20" fmla="*/ 3215060 h 4415216"/>
                  <a:gd name="connsiteX21" fmla="*/ 591218 w 6010943"/>
                  <a:gd name="connsiteY21" fmla="*/ 3210298 h 4415216"/>
                  <a:gd name="connsiteX22" fmla="*/ 615030 w 6010943"/>
                  <a:gd name="connsiteY22" fmla="*/ 3200773 h 4415216"/>
                  <a:gd name="connsiteX23" fmla="*/ 672180 w 6010943"/>
                  <a:gd name="connsiteY23" fmla="*/ 3172198 h 4415216"/>
                  <a:gd name="connsiteX24" fmla="*/ 700755 w 6010943"/>
                  <a:gd name="connsiteY24" fmla="*/ 3157910 h 4415216"/>
                  <a:gd name="connsiteX25" fmla="*/ 753143 w 6010943"/>
                  <a:gd name="connsiteY25" fmla="*/ 3138860 h 4415216"/>
                  <a:gd name="connsiteX26" fmla="*/ 805530 w 6010943"/>
                  <a:gd name="connsiteY26" fmla="*/ 3095998 h 4415216"/>
                  <a:gd name="connsiteX27" fmla="*/ 872205 w 6010943"/>
                  <a:gd name="connsiteY27" fmla="*/ 3053135 h 4415216"/>
                  <a:gd name="connsiteX28" fmla="*/ 891255 w 6010943"/>
                  <a:gd name="connsiteY28" fmla="*/ 3034085 h 4415216"/>
                  <a:gd name="connsiteX29" fmla="*/ 919830 w 6010943"/>
                  <a:gd name="connsiteY29" fmla="*/ 3010273 h 4415216"/>
                  <a:gd name="connsiteX30" fmla="*/ 934118 w 6010943"/>
                  <a:gd name="connsiteY30" fmla="*/ 2991223 h 4415216"/>
                  <a:gd name="connsiteX31" fmla="*/ 962693 w 6010943"/>
                  <a:gd name="connsiteY31" fmla="*/ 2972173 h 4415216"/>
                  <a:gd name="connsiteX32" fmla="*/ 1000793 w 6010943"/>
                  <a:gd name="connsiteY32" fmla="*/ 2934073 h 4415216"/>
                  <a:gd name="connsiteX33" fmla="*/ 1043655 w 6010943"/>
                  <a:gd name="connsiteY33" fmla="*/ 2919785 h 4415216"/>
                  <a:gd name="connsiteX34" fmla="*/ 1062705 w 6010943"/>
                  <a:gd name="connsiteY34" fmla="*/ 2910260 h 4415216"/>
                  <a:gd name="connsiteX35" fmla="*/ 1138905 w 6010943"/>
                  <a:gd name="connsiteY35" fmla="*/ 2895973 h 4415216"/>
                  <a:gd name="connsiteX36" fmla="*/ 1219868 w 6010943"/>
                  <a:gd name="connsiteY36" fmla="*/ 2881685 h 4415216"/>
                  <a:gd name="connsiteX37" fmla="*/ 1272255 w 6010943"/>
                  <a:gd name="connsiteY37" fmla="*/ 2862635 h 4415216"/>
                  <a:gd name="connsiteX38" fmla="*/ 1300830 w 6010943"/>
                  <a:gd name="connsiteY38" fmla="*/ 2834060 h 4415216"/>
                  <a:gd name="connsiteX39" fmla="*/ 1319880 w 6010943"/>
                  <a:gd name="connsiteY39" fmla="*/ 2815010 h 4415216"/>
                  <a:gd name="connsiteX40" fmla="*/ 1353218 w 6010943"/>
                  <a:gd name="connsiteY40" fmla="*/ 2767385 h 4415216"/>
                  <a:gd name="connsiteX41" fmla="*/ 1372268 w 6010943"/>
                  <a:gd name="connsiteY41" fmla="*/ 2753098 h 4415216"/>
                  <a:gd name="connsiteX42" fmla="*/ 1391318 w 6010943"/>
                  <a:gd name="connsiteY42" fmla="*/ 2719760 h 4415216"/>
                  <a:gd name="connsiteX43" fmla="*/ 1410368 w 6010943"/>
                  <a:gd name="connsiteY43" fmla="*/ 2691185 h 4415216"/>
                  <a:gd name="connsiteX44" fmla="*/ 1429418 w 6010943"/>
                  <a:gd name="connsiteY44" fmla="*/ 2672135 h 4415216"/>
                  <a:gd name="connsiteX45" fmla="*/ 1438943 w 6010943"/>
                  <a:gd name="connsiteY45" fmla="*/ 2657848 h 4415216"/>
                  <a:gd name="connsiteX46" fmla="*/ 1453230 w 6010943"/>
                  <a:gd name="connsiteY46" fmla="*/ 2643560 h 4415216"/>
                  <a:gd name="connsiteX47" fmla="*/ 1467518 w 6010943"/>
                  <a:gd name="connsiteY47" fmla="*/ 2624510 h 4415216"/>
                  <a:gd name="connsiteX48" fmla="*/ 1548480 w 6010943"/>
                  <a:gd name="connsiteY48" fmla="*/ 2586410 h 4415216"/>
                  <a:gd name="connsiteX49" fmla="*/ 1596105 w 6010943"/>
                  <a:gd name="connsiteY49" fmla="*/ 2557835 h 4415216"/>
                  <a:gd name="connsiteX50" fmla="*/ 1629443 w 6010943"/>
                  <a:gd name="connsiteY50" fmla="*/ 2548310 h 4415216"/>
                  <a:gd name="connsiteX51" fmla="*/ 1643730 w 6010943"/>
                  <a:gd name="connsiteY51" fmla="*/ 2538785 h 4415216"/>
                  <a:gd name="connsiteX52" fmla="*/ 1710405 w 6010943"/>
                  <a:gd name="connsiteY52" fmla="*/ 2529260 h 4415216"/>
                  <a:gd name="connsiteX53" fmla="*/ 1748505 w 6010943"/>
                  <a:gd name="connsiteY53" fmla="*/ 2514973 h 4415216"/>
                  <a:gd name="connsiteX54" fmla="*/ 1791368 w 6010943"/>
                  <a:gd name="connsiteY54" fmla="*/ 2476873 h 4415216"/>
                  <a:gd name="connsiteX55" fmla="*/ 1810418 w 6010943"/>
                  <a:gd name="connsiteY55" fmla="*/ 2467348 h 4415216"/>
                  <a:gd name="connsiteX56" fmla="*/ 1834230 w 6010943"/>
                  <a:gd name="connsiteY56" fmla="*/ 2438773 h 4415216"/>
                  <a:gd name="connsiteX57" fmla="*/ 1862805 w 6010943"/>
                  <a:gd name="connsiteY57" fmla="*/ 2400673 h 4415216"/>
                  <a:gd name="connsiteX58" fmla="*/ 1958055 w 6010943"/>
                  <a:gd name="connsiteY58" fmla="*/ 2319710 h 4415216"/>
                  <a:gd name="connsiteX59" fmla="*/ 1977105 w 6010943"/>
                  <a:gd name="connsiteY59" fmla="*/ 2314948 h 4415216"/>
                  <a:gd name="connsiteX60" fmla="*/ 1996155 w 6010943"/>
                  <a:gd name="connsiteY60" fmla="*/ 2305423 h 4415216"/>
                  <a:gd name="connsiteX61" fmla="*/ 2010443 w 6010943"/>
                  <a:gd name="connsiteY61" fmla="*/ 2295898 h 4415216"/>
                  <a:gd name="connsiteX62" fmla="*/ 2043780 w 6010943"/>
                  <a:gd name="connsiteY62" fmla="*/ 2286373 h 4415216"/>
                  <a:gd name="connsiteX63" fmla="*/ 2067593 w 6010943"/>
                  <a:gd name="connsiteY63" fmla="*/ 2276848 h 4415216"/>
                  <a:gd name="connsiteX64" fmla="*/ 2081880 w 6010943"/>
                  <a:gd name="connsiteY64" fmla="*/ 2272085 h 4415216"/>
                  <a:gd name="connsiteX65" fmla="*/ 2105693 w 6010943"/>
                  <a:gd name="connsiteY65" fmla="*/ 2262560 h 4415216"/>
                  <a:gd name="connsiteX66" fmla="*/ 2167605 w 6010943"/>
                  <a:gd name="connsiteY66" fmla="*/ 2257798 h 4415216"/>
                  <a:gd name="connsiteX67" fmla="*/ 2219993 w 6010943"/>
                  <a:gd name="connsiteY67" fmla="*/ 2248273 h 4415216"/>
                  <a:gd name="connsiteX68" fmla="*/ 2243805 w 6010943"/>
                  <a:gd name="connsiteY68" fmla="*/ 2233985 h 4415216"/>
                  <a:gd name="connsiteX69" fmla="*/ 2262855 w 6010943"/>
                  <a:gd name="connsiteY69" fmla="*/ 2229223 h 4415216"/>
                  <a:gd name="connsiteX70" fmla="*/ 2300955 w 6010943"/>
                  <a:gd name="connsiteY70" fmla="*/ 2219698 h 4415216"/>
                  <a:gd name="connsiteX71" fmla="*/ 2334293 w 6010943"/>
                  <a:gd name="connsiteY71" fmla="*/ 2200648 h 4415216"/>
                  <a:gd name="connsiteX72" fmla="*/ 2348580 w 6010943"/>
                  <a:gd name="connsiteY72" fmla="*/ 2191123 h 4415216"/>
                  <a:gd name="connsiteX73" fmla="*/ 2391443 w 6010943"/>
                  <a:gd name="connsiteY73" fmla="*/ 2176835 h 4415216"/>
                  <a:gd name="connsiteX74" fmla="*/ 2400968 w 6010943"/>
                  <a:gd name="connsiteY74" fmla="*/ 2157785 h 4415216"/>
                  <a:gd name="connsiteX75" fmla="*/ 2500980 w 6010943"/>
                  <a:gd name="connsiteY75" fmla="*/ 2100635 h 4415216"/>
                  <a:gd name="connsiteX76" fmla="*/ 2558130 w 6010943"/>
                  <a:gd name="connsiteY76" fmla="*/ 2067298 h 4415216"/>
                  <a:gd name="connsiteX77" fmla="*/ 2572418 w 6010943"/>
                  <a:gd name="connsiteY77" fmla="*/ 2062535 h 4415216"/>
                  <a:gd name="connsiteX78" fmla="*/ 2596230 w 6010943"/>
                  <a:gd name="connsiteY78" fmla="*/ 2048248 h 4415216"/>
                  <a:gd name="connsiteX79" fmla="*/ 2634330 w 6010943"/>
                  <a:gd name="connsiteY79" fmla="*/ 2029198 h 4415216"/>
                  <a:gd name="connsiteX80" fmla="*/ 2667668 w 6010943"/>
                  <a:gd name="connsiteY80" fmla="*/ 2014910 h 4415216"/>
                  <a:gd name="connsiteX81" fmla="*/ 2729580 w 6010943"/>
                  <a:gd name="connsiteY81" fmla="*/ 1976810 h 4415216"/>
                  <a:gd name="connsiteX82" fmla="*/ 2767680 w 6010943"/>
                  <a:gd name="connsiteY82" fmla="*/ 1962523 h 4415216"/>
                  <a:gd name="connsiteX83" fmla="*/ 2810543 w 6010943"/>
                  <a:gd name="connsiteY83" fmla="*/ 1943473 h 4415216"/>
                  <a:gd name="connsiteX84" fmla="*/ 2834355 w 6010943"/>
                  <a:gd name="connsiteY84" fmla="*/ 1938710 h 4415216"/>
                  <a:gd name="connsiteX85" fmla="*/ 2862930 w 6010943"/>
                  <a:gd name="connsiteY85" fmla="*/ 1929185 h 4415216"/>
                  <a:gd name="connsiteX86" fmla="*/ 2910555 w 6010943"/>
                  <a:gd name="connsiteY86" fmla="*/ 1919660 h 4415216"/>
                  <a:gd name="connsiteX87" fmla="*/ 2948655 w 6010943"/>
                  <a:gd name="connsiteY87" fmla="*/ 1910135 h 4415216"/>
                  <a:gd name="connsiteX88" fmla="*/ 2996280 w 6010943"/>
                  <a:gd name="connsiteY88" fmla="*/ 1900610 h 4415216"/>
                  <a:gd name="connsiteX89" fmla="*/ 3010568 w 6010943"/>
                  <a:gd name="connsiteY89" fmla="*/ 1895848 h 4415216"/>
                  <a:gd name="connsiteX90" fmla="*/ 3062955 w 6010943"/>
                  <a:gd name="connsiteY90" fmla="*/ 1881560 h 4415216"/>
                  <a:gd name="connsiteX91" fmla="*/ 3110580 w 6010943"/>
                  <a:gd name="connsiteY91" fmla="*/ 1848223 h 4415216"/>
                  <a:gd name="connsiteX92" fmla="*/ 3143918 w 6010943"/>
                  <a:gd name="connsiteY92" fmla="*/ 1829173 h 4415216"/>
                  <a:gd name="connsiteX93" fmla="*/ 3186780 w 6010943"/>
                  <a:gd name="connsiteY93" fmla="*/ 1786310 h 4415216"/>
                  <a:gd name="connsiteX94" fmla="*/ 3224880 w 6010943"/>
                  <a:gd name="connsiteY94" fmla="*/ 1752973 h 4415216"/>
                  <a:gd name="connsiteX95" fmla="*/ 3253455 w 6010943"/>
                  <a:gd name="connsiteY95" fmla="*/ 1724398 h 4415216"/>
                  <a:gd name="connsiteX96" fmla="*/ 3267743 w 6010943"/>
                  <a:gd name="connsiteY96" fmla="*/ 1710110 h 4415216"/>
                  <a:gd name="connsiteX97" fmla="*/ 3282030 w 6010943"/>
                  <a:gd name="connsiteY97" fmla="*/ 1705348 h 4415216"/>
                  <a:gd name="connsiteX98" fmla="*/ 3329655 w 6010943"/>
                  <a:gd name="connsiteY98" fmla="*/ 1667248 h 4415216"/>
                  <a:gd name="connsiteX99" fmla="*/ 3372518 w 6010943"/>
                  <a:gd name="connsiteY99" fmla="*/ 1614860 h 4415216"/>
                  <a:gd name="connsiteX100" fmla="*/ 3405855 w 6010943"/>
                  <a:gd name="connsiteY100" fmla="*/ 1586285 h 4415216"/>
                  <a:gd name="connsiteX101" fmla="*/ 3420143 w 6010943"/>
                  <a:gd name="connsiteY101" fmla="*/ 1567235 h 4415216"/>
                  <a:gd name="connsiteX102" fmla="*/ 3486818 w 6010943"/>
                  <a:gd name="connsiteY102" fmla="*/ 1510085 h 4415216"/>
                  <a:gd name="connsiteX103" fmla="*/ 3496343 w 6010943"/>
                  <a:gd name="connsiteY103" fmla="*/ 1495798 h 4415216"/>
                  <a:gd name="connsiteX104" fmla="*/ 3534443 w 6010943"/>
                  <a:gd name="connsiteY104" fmla="*/ 1462460 h 4415216"/>
                  <a:gd name="connsiteX105" fmla="*/ 3553493 w 6010943"/>
                  <a:gd name="connsiteY105" fmla="*/ 1452935 h 4415216"/>
                  <a:gd name="connsiteX106" fmla="*/ 3577305 w 6010943"/>
                  <a:gd name="connsiteY106" fmla="*/ 1429123 h 4415216"/>
                  <a:gd name="connsiteX107" fmla="*/ 3591593 w 6010943"/>
                  <a:gd name="connsiteY107" fmla="*/ 1414835 h 4415216"/>
                  <a:gd name="connsiteX108" fmla="*/ 3653505 w 6010943"/>
                  <a:gd name="connsiteY108" fmla="*/ 1357685 h 4415216"/>
                  <a:gd name="connsiteX109" fmla="*/ 3677318 w 6010943"/>
                  <a:gd name="connsiteY109" fmla="*/ 1329110 h 4415216"/>
                  <a:gd name="connsiteX110" fmla="*/ 3696368 w 6010943"/>
                  <a:gd name="connsiteY110" fmla="*/ 1300535 h 4415216"/>
                  <a:gd name="connsiteX111" fmla="*/ 3710655 w 6010943"/>
                  <a:gd name="connsiteY111" fmla="*/ 1295773 h 4415216"/>
                  <a:gd name="connsiteX112" fmla="*/ 3782093 w 6010943"/>
                  <a:gd name="connsiteY112" fmla="*/ 1205285 h 4415216"/>
                  <a:gd name="connsiteX113" fmla="*/ 3801143 w 6010943"/>
                  <a:gd name="connsiteY113" fmla="*/ 1186235 h 4415216"/>
                  <a:gd name="connsiteX114" fmla="*/ 3853530 w 6010943"/>
                  <a:gd name="connsiteY114" fmla="*/ 1148135 h 4415216"/>
                  <a:gd name="connsiteX115" fmla="*/ 3872580 w 6010943"/>
                  <a:gd name="connsiteY115" fmla="*/ 1138610 h 4415216"/>
                  <a:gd name="connsiteX116" fmla="*/ 3901155 w 6010943"/>
                  <a:gd name="connsiteY116" fmla="*/ 1114798 h 4415216"/>
                  <a:gd name="connsiteX117" fmla="*/ 3934493 w 6010943"/>
                  <a:gd name="connsiteY117" fmla="*/ 1100510 h 4415216"/>
                  <a:gd name="connsiteX118" fmla="*/ 3977355 w 6010943"/>
                  <a:gd name="connsiteY118" fmla="*/ 1071935 h 4415216"/>
                  <a:gd name="connsiteX119" fmla="*/ 3991643 w 6010943"/>
                  <a:gd name="connsiteY119" fmla="*/ 1062410 h 4415216"/>
                  <a:gd name="connsiteX120" fmla="*/ 4010693 w 6010943"/>
                  <a:gd name="connsiteY120" fmla="*/ 1057648 h 4415216"/>
                  <a:gd name="connsiteX121" fmla="*/ 4086893 w 6010943"/>
                  <a:gd name="connsiteY121" fmla="*/ 1033835 h 4415216"/>
                  <a:gd name="connsiteX122" fmla="*/ 4134518 w 6010943"/>
                  <a:gd name="connsiteY122" fmla="*/ 1014785 h 4415216"/>
                  <a:gd name="connsiteX123" fmla="*/ 4167855 w 6010943"/>
                  <a:gd name="connsiteY123" fmla="*/ 1005260 h 4415216"/>
                  <a:gd name="connsiteX124" fmla="*/ 4205955 w 6010943"/>
                  <a:gd name="connsiteY124" fmla="*/ 1000498 h 4415216"/>
                  <a:gd name="connsiteX125" fmla="*/ 4248818 w 6010943"/>
                  <a:gd name="connsiteY125" fmla="*/ 990973 h 4415216"/>
                  <a:gd name="connsiteX126" fmla="*/ 4291680 w 6010943"/>
                  <a:gd name="connsiteY126" fmla="*/ 971923 h 4415216"/>
                  <a:gd name="connsiteX127" fmla="*/ 4329780 w 6010943"/>
                  <a:gd name="connsiteY127" fmla="*/ 962398 h 4415216"/>
                  <a:gd name="connsiteX128" fmla="*/ 4344068 w 6010943"/>
                  <a:gd name="connsiteY128" fmla="*/ 952873 h 4415216"/>
                  <a:gd name="connsiteX129" fmla="*/ 4382168 w 6010943"/>
                  <a:gd name="connsiteY129" fmla="*/ 938585 h 4415216"/>
                  <a:gd name="connsiteX130" fmla="*/ 4401218 w 6010943"/>
                  <a:gd name="connsiteY130" fmla="*/ 924298 h 4415216"/>
                  <a:gd name="connsiteX131" fmla="*/ 4434555 w 6010943"/>
                  <a:gd name="connsiteY131" fmla="*/ 895723 h 4415216"/>
                  <a:gd name="connsiteX132" fmla="*/ 4444080 w 6010943"/>
                  <a:gd name="connsiteY132" fmla="*/ 876673 h 4415216"/>
                  <a:gd name="connsiteX133" fmla="*/ 4463130 w 6010943"/>
                  <a:gd name="connsiteY133" fmla="*/ 857623 h 4415216"/>
                  <a:gd name="connsiteX134" fmla="*/ 4486943 w 6010943"/>
                  <a:gd name="connsiteY134" fmla="*/ 809998 h 4415216"/>
                  <a:gd name="connsiteX135" fmla="*/ 4501230 w 6010943"/>
                  <a:gd name="connsiteY135" fmla="*/ 786185 h 4415216"/>
                  <a:gd name="connsiteX136" fmla="*/ 4515518 w 6010943"/>
                  <a:gd name="connsiteY136" fmla="*/ 695698 h 4415216"/>
                  <a:gd name="connsiteX137" fmla="*/ 4525043 w 6010943"/>
                  <a:gd name="connsiteY137" fmla="*/ 581398 h 4415216"/>
                  <a:gd name="connsiteX138" fmla="*/ 4534568 w 6010943"/>
                  <a:gd name="connsiteY138" fmla="*/ 543298 h 4415216"/>
                  <a:gd name="connsiteX139" fmla="*/ 4539330 w 6010943"/>
                  <a:gd name="connsiteY139" fmla="*/ 500435 h 4415216"/>
                  <a:gd name="connsiteX140" fmla="*/ 4548855 w 6010943"/>
                  <a:gd name="connsiteY140" fmla="*/ 424235 h 4415216"/>
                  <a:gd name="connsiteX141" fmla="*/ 4553618 w 6010943"/>
                  <a:gd name="connsiteY141" fmla="*/ 381373 h 4415216"/>
                  <a:gd name="connsiteX142" fmla="*/ 4567905 w 6010943"/>
                  <a:gd name="connsiteY142" fmla="*/ 271835 h 4415216"/>
                  <a:gd name="connsiteX143" fmla="*/ 4572668 w 6010943"/>
                  <a:gd name="connsiteY143" fmla="*/ 233735 h 4415216"/>
                  <a:gd name="connsiteX144" fmla="*/ 4582193 w 6010943"/>
                  <a:gd name="connsiteY144" fmla="*/ 190873 h 4415216"/>
                  <a:gd name="connsiteX145" fmla="*/ 4586955 w 6010943"/>
                  <a:gd name="connsiteY145" fmla="*/ 152773 h 4415216"/>
                  <a:gd name="connsiteX146" fmla="*/ 4596480 w 6010943"/>
                  <a:gd name="connsiteY146" fmla="*/ 119435 h 4415216"/>
                  <a:gd name="connsiteX147" fmla="*/ 4601243 w 6010943"/>
                  <a:gd name="connsiteY147" fmla="*/ 95623 h 4415216"/>
                  <a:gd name="connsiteX148" fmla="*/ 4610768 w 6010943"/>
                  <a:gd name="connsiteY148" fmla="*/ 76573 h 4415216"/>
                  <a:gd name="connsiteX149" fmla="*/ 4620293 w 6010943"/>
                  <a:gd name="connsiteY149" fmla="*/ 52760 h 4415216"/>
                  <a:gd name="connsiteX150" fmla="*/ 4658393 w 6010943"/>
                  <a:gd name="connsiteY150" fmla="*/ 14660 h 4415216"/>
                  <a:gd name="connsiteX151" fmla="*/ 4677443 w 6010943"/>
                  <a:gd name="connsiteY151" fmla="*/ 9898 h 4415216"/>
                  <a:gd name="connsiteX152" fmla="*/ 4696493 w 6010943"/>
                  <a:gd name="connsiteY152" fmla="*/ 373 h 4415216"/>
                  <a:gd name="connsiteX153" fmla="*/ 4820318 w 6010943"/>
                  <a:gd name="connsiteY153" fmla="*/ 14660 h 4415216"/>
                  <a:gd name="connsiteX154" fmla="*/ 4858418 w 6010943"/>
                  <a:gd name="connsiteY154" fmla="*/ 28948 h 4415216"/>
                  <a:gd name="connsiteX155" fmla="*/ 4906043 w 6010943"/>
                  <a:gd name="connsiteY155" fmla="*/ 52760 h 4415216"/>
                  <a:gd name="connsiteX156" fmla="*/ 4944143 w 6010943"/>
                  <a:gd name="connsiteY156" fmla="*/ 86098 h 4415216"/>
                  <a:gd name="connsiteX157" fmla="*/ 4987005 w 6010943"/>
                  <a:gd name="connsiteY157" fmla="*/ 133723 h 4415216"/>
                  <a:gd name="connsiteX158" fmla="*/ 5034630 w 6010943"/>
                  <a:gd name="connsiteY158" fmla="*/ 200398 h 4415216"/>
                  <a:gd name="connsiteX159" fmla="*/ 5053680 w 6010943"/>
                  <a:gd name="connsiteY159" fmla="*/ 228973 h 4415216"/>
                  <a:gd name="connsiteX160" fmla="*/ 5072730 w 6010943"/>
                  <a:gd name="connsiteY160" fmla="*/ 252785 h 4415216"/>
                  <a:gd name="connsiteX161" fmla="*/ 5087018 w 6010943"/>
                  <a:gd name="connsiteY161" fmla="*/ 276598 h 4415216"/>
                  <a:gd name="connsiteX162" fmla="*/ 5106068 w 6010943"/>
                  <a:gd name="connsiteY162" fmla="*/ 300410 h 4415216"/>
                  <a:gd name="connsiteX163" fmla="*/ 5125118 w 6010943"/>
                  <a:gd name="connsiteY163" fmla="*/ 328985 h 4415216"/>
                  <a:gd name="connsiteX164" fmla="*/ 5144168 w 6010943"/>
                  <a:gd name="connsiteY164" fmla="*/ 362323 h 4415216"/>
                  <a:gd name="connsiteX165" fmla="*/ 5201318 w 6010943"/>
                  <a:gd name="connsiteY165" fmla="*/ 409948 h 4415216"/>
                  <a:gd name="connsiteX166" fmla="*/ 5220368 w 6010943"/>
                  <a:gd name="connsiteY166" fmla="*/ 419473 h 4415216"/>
                  <a:gd name="connsiteX167" fmla="*/ 5248943 w 6010943"/>
                  <a:gd name="connsiteY167" fmla="*/ 428998 h 4415216"/>
                  <a:gd name="connsiteX168" fmla="*/ 5329905 w 6010943"/>
                  <a:gd name="connsiteY168" fmla="*/ 471860 h 4415216"/>
                  <a:gd name="connsiteX169" fmla="*/ 5363243 w 6010943"/>
                  <a:gd name="connsiteY169" fmla="*/ 481385 h 4415216"/>
                  <a:gd name="connsiteX170" fmla="*/ 5377530 w 6010943"/>
                  <a:gd name="connsiteY170" fmla="*/ 486148 h 4415216"/>
                  <a:gd name="connsiteX171" fmla="*/ 5434680 w 6010943"/>
                  <a:gd name="connsiteY171" fmla="*/ 514723 h 4415216"/>
                  <a:gd name="connsiteX172" fmla="*/ 5463255 w 6010943"/>
                  <a:gd name="connsiteY172" fmla="*/ 529010 h 4415216"/>
                  <a:gd name="connsiteX173" fmla="*/ 5510880 w 6010943"/>
                  <a:gd name="connsiteY173" fmla="*/ 548060 h 4415216"/>
                  <a:gd name="connsiteX174" fmla="*/ 5544218 w 6010943"/>
                  <a:gd name="connsiteY174" fmla="*/ 571873 h 4415216"/>
                  <a:gd name="connsiteX175" fmla="*/ 5572793 w 6010943"/>
                  <a:gd name="connsiteY175" fmla="*/ 586160 h 4415216"/>
                  <a:gd name="connsiteX176" fmla="*/ 5596605 w 6010943"/>
                  <a:gd name="connsiteY176" fmla="*/ 605210 h 4415216"/>
                  <a:gd name="connsiteX177" fmla="*/ 5620418 w 6010943"/>
                  <a:gd name="connsiteY177" fmla="*/ 619498 h 4415216"/>
                  <a:gd name="connsiteX178" fmla="*/ 5663280 w 6010943"/>
                  <a:gd name="connsiteY178" fmla="*/ 652835 h 4415216"/>
                  <a:gd name="connsiteX179" fmla="*/ 5691855 w 6010943"/>
                  <a:gd name="connsiteY179" fmla="*/ 671885 h 4415216"/>
                  <a:gd name="connsiteX180" fmla="*/ 5725193 w 6010943"/>
                  <a:gd name="connsiteY180" fmla="*/ 714748 h 4415216"/>
                  <a:gd name="connsiteX181" fmla="*/ 5758530 w 6010943"/>
                  <a:gd name="connsiteY181" fmla="*/ 743323 h 4415216"/>
                  <a:gd name="connsiteX182" fmla="*/ 5787105 w 6010943"/>
                  <a:gd name="connsiteY182" fmla="*/ 786185 h 4415216"/>
                  <a:gd name="connsiteX183" fmla="*/ 5825205 w 6010943"/>
                  <a:gd name="connsiteY183" fmla="*/ 867148 h 4415216"/>
                  <a:gd name="connsiteX184" fmla="*/ 5844255 w 6010943"/>
                  <a:gd name="connsiteY184" fmla="*/ 957635 h 4415216"/>
                  <a:gd name="connsiteX185" fmla="*/ 5858543 w 6010943"/>
                  <a:gd name="connsiteY185" fmla="*/ 1000498 h 4415216"/>
                  <a:gd name="connsiteX186" fmla="*/ 5877593 w 6010943"/>
                  <a:gd name="connsiteY186" fmla="*/ 1081460 h 4415216"/>
                  <a:gd name="connsiteX187" fmla="*/ 5891880 w 6010943"/>
                  <a:gd name="connsiteY187" fmla="*/ 1124323 h 4415216"/>
                  <a:gd name="connsiteX188" fmla="*/ 5901405 w 6010943"/>
                  <a:gd name="connsiteY188" fmla="*/ 1157660 h 4415216"/>
                  <a:gd name="connsiteX189" fmla="*/ 5910930 w 6010943"/>
                  <a:gd name="connsiteY189" fmla="*/ 1181473 h 4415216"/>
                  <a:gd name="connsiteX190" fmla="*/ 5934743 w 6010943"/>
                  <a:gd name="connsiteY190" fmla="*/ 1248148 h 4415216"/>
                  <a:gd name="connsiteX191" fmla="*/ 5953793 w 6010943"/>
                  <a:gd name="connsiteY191" fmla="*/ 1295773 h 4415216"/>
                  <a:gd name="connsiteX192" fmla="*/ 5958555 w 6010943"/>
                  <a:gd name="connsiteY192" fmla="*/ 1329110 h 4415216"/>
                  <a:gd name="connsiteX193" fmla="*/ 5972843 w 6010943"/>
                  <a:gd name="connsiteY193" fmla="*/ 1362448 h 4415216"/>
                  <a:gd name="connsiteX194" fmla="*/ 5987130 w 6010943"/>
                  <a:gd name="connsiteY194" fmla="*/ 1471985 h 4415216"/>
                  <a:gd name="connsiteX195" fmla="*/ 5991893 w 6010943"/>
                  <a:gd name="connsiteY195" fmla="*/ 1505323 h 4415216"/>
                  <a:gd name="connsiteX196" fmla="*/ 5996655 w 6010943"/>
                  <a:gd name="connsiteY196" fmla="*/ 1529135 h 4415216"/>
                  <a:gd name="connsiteX197" fmla="*/ 6001418 w 6010943"/>
                  <a:gd name="connsiteY197" fmla="*/ 1610098 h 4415216"/>
                  <a:gd name="connsiteX198" fmla="*/ 6010943 w 6010943"/>
                  <a:gd name="connsiteY198" fmla="*/ 1705348 h 4415216"/>
                  <a:gd name="connsiteX199" fmla="*/ 6006180 w 6010943"/>
                  <a:gd name="connsiteY199" fmla="*/ 1948235 h 4415216"/>
                  <a:gd name="connsiteX200" fmla="*/ 5982368 w 6010943"/>
                  <a:gd name="connsiteY200" fmla="*/ 2029198 h 4415216"/>
                  <a:gd name="connsiteX201" fmla="*/ 5972843 w 6010943"/>
                  <a:gd name="connsiteY201" fmla="*/ 2053010 h 4415216"/>
                  <a:gd name="connsiteX202" fmla="*/ 5934743 w 6010943"/>
                  <a:gd name="connsiteY202" fmla="*/ 2076823 h 4415216"/>
                  <a:gd name="connsiteX203" fmla="*/ 5825205 w 6010943"/>
                  <a:gd name="connsiteY203" fmla="*/ 2067298 h 4415216"/>
                  <a:gd name="connsiteX204" fmla="*/ 5763293 w 6010943"/>
                  <a:gd name="connsiteY204" fmla="*/ 2048248 h 4415216"/>
                  <a:gd name="connsiteX205" fmla="*/ 5725193 w 6010943"/>
                  <a:gd name="connsiteY205" fmla="*/ 2038723 h 4415216"/>
                  <a:gd name="connsiteX206" fmla="*/ 5701380 w 6010943"/>
                  <a:gd name="connsiteY206" fmla="*/ 2029198 h 4415216"/>
                  <a:gd name="connsiteX207" fmla="*/ 5682330 w 6010943"/>
                  <a:gd name="connsiteY207" fmla="*/ 2024435 h 4415216"/>
                  <a:gd name="connsiteX208" fmla="*/ 5658518 w 6010943"/>
                  <a:gd name="connsiteY208" fmla="*/ 2014910 h 4415216"/>
                  <a:gd name="connsiteX209" fmla="*/ 5625180 w 6010943"/>
                  <a:gd name="connsiteY209" fmla="*/ 2010148 h 4415216"/>
                  <a:gd name="connsiteX210" fmla="*/ 5596605 w 6010943"/>
                  <a:gd name="connsiteY210" fmla="*/ 2000623 h 4415216"/>
                  <a:gd name="connsiteX211" fmla="*/ 5577555 w 6010943"/>
                  <a:gd name="connsiteY211" fmla="*/ 1995860 h 4415216"/>
                  <a:gd name="connsiteX212" fmla="*/ 5553743 w 6010943"/>
                  <a:gd name="connsiteY212" fmla="*/ 1986335 h 4415216"/>
                  <a:gd name="connsiteX213" fmla="*/ 5525168 w 6010943"/>
                  <a:gd name="connsiteY213" fmla="*/ 1976810 h 4415216"/>
                  <a:gd name="connsiteX214" fmla="*/ 5491830 w 6010943"/>
                  <a:gd name="connsiteY214" fmla="*/ 1962523 h 4415216"/>
                  <a:gd name="connsiteX215" fmla="*/ 5487068 w 6010943"/>
                  <a:gd name="connsiteY215" fmla="*/ 1948235 h 4415216"/>
                  <a:gd name="connsiteX216" fmla="*/ 5448968 w 6010943"/>
                  <a:gd name="connsiteY216" fmla="*/ 1924423 h 4415216"/>
                  <a:gd name="connsiteX217" fmla="*/ 5406105 w 6010943"/>
                  <a:gd name="connsiteY217" fmla="*/ 1900610 h 4415216"/>
                  <a:gd name="connsiteX218" fmla="*/ 5339430 w 6010943"/>
                  <a:gd name="connsiteY218" fmla="*/ 1824410 h 4415216"/>
                  <a:gd name="connsiteX219" fmla="*/ 5315618 w 6010943"/>
                  <a:gd name="connsiteY219" fmla="*/ 1805360 h 4415216"/>
                  <a:gd name="connsiteX220" fmla="*/ 5291805 w 6010943"/>
                  <a:gd name="connsiteY220" fmla="*/ 1800598 h 4415216"/>
                  <a:gd name="connsiteX221" fmla="*/ 5220368 w 6010943"/>
                  <a:gd name="connsiteY221" fmla="*/ 1762498 h 4415216"/>
                  <a:gd name="connsiteX222" fmla="*/ 5072730 w 6010943"/>
                  <a:gd name="connsiteY222" fmla="*/ 1719635 h 4415216"/>
                  <a:gd name="connsiteX223" fmla="*/ 5044155 w 6010943"/>
                  <a:gd name="connsiteY223" fmla="*/ 1714873 h 4415216"/>
                  <a:gd name="connsiteX224" fmla="*/ 5020343 w 6010943"/>
                  <a:gd name="connsiteY224" fmla="*/ 1710110 h 4415216"/>
                  <a:gd name="connsiteX225" fmla="*/ 4801268 w 6010943"/>
                  <a:gd name="connsiteY225" fmla="*/ 1700585 h 4415216"/>
                  <a:gd name="connsiteX226" fmla="*/ 4691730 w 6010943"/>
                  <a:gd name="connsiteY226" fmla="*/ 1714873 h 4415216"/>
                  <a:gd name="connsiteX227" fmla="*/ 4644105 w 6010943"/>
                  <a:gd name="connsiteY227" fmla="*/ 1743448 h 4415216"/>
                  <a:gd name="connsiteX228" fmla="*/ 4629818 w 6010943"/>
                  <a:gd name="connsiteY228" fmla="*/ 1748210 h 4415216"/>
                  <a:gd name="connsiteX229" fmla="*/ 4586955 w 6010943"/>
                  <a:gd name="connsiteY229" fmla="*/ 1800598 h 4415216"/>
                  <a:gd name="connsiteX230" fmla="*/ 4563143 w 6010943"/>
                  <a:gd name="connsiteY230" fmla="*/ 1833935 h 4415216"/>
                  <a:gd name="connsiteX231" fmla="*/ 4539330 w 6010943"/>
                  <a:gd name="connsiteY231" fmla="*/ 1857748 h 4415216"/>
                  <a:gd name="connsiteX232" fmla="*/ 4520280 w 6010943"/>
                  <a:gd name="connsiteY232" fmla="*/ 1881560 h 4415216"/>
                  <a:gd name="connsiteX233" fmla="*/ 4477418 w 6010943"/>
                  <a:gd name="connsiteY233" fmla="*/ 1924423 h 4415216"/>
                  <a:gd name="connsiteX234" fmla="*/ 4420268 w 6010943"/>
                  <a:gd name="connsiteY234" fmla="*/ 1972048 h 4415216"/>
                  <a:gd name="connsiteX235" fmla="*/ 4401218 w 6010943"/>
                  <a:gd name="connsiteY235" fmla="*/ 1981573 h 4415216"/>
                  <a:gd name="connsiteX236" fmla="*/ 4344068 w 6010943"/>
                  <a:gd name="connsiteY236" fmla="*/ 2014910 h 4415216"/>
                  <a:gd name="connsiteX237" fmla="*/ 4329780 w 6010943"/>
                  <a:gd name="connsiteY237" fmla="*/ 2019673 h 4415216"/>
                  <a:gd name="connsiteX238" fmla="*/ 4315493 w 6010943"/>
                  <a:gd name="connsiteY238" fmla="*/ 2029198 h 4415216"/>
                  <a:gd name="connsiteX239" fmla="*/ 4239293 w 6010943"/>
                  <a:gd name="connsiteY239" fmla="*/ 2038723 h 4415216"/>
                  <a:gd name="connsiteX240" fmla="*/ 4182143 w 6010943"/>
                  <a:gd name="connsiteY240" fmla="*/ 2048248 h 4415216"/>
                  <a:gd name="connsiteX241" fmla="*/ 4153568 w 6010943"/>
                  <a:gd name="connsiteY241" fmla="*/ 2053010 h 4415216"/>
                  <a:gd name="connsiteX242" fmla="*/ 4139280 w 6010943"/>
                  <a:gd name="connsiteY242" fmla="*/ 2057773 h 4415216"/>
                  <a:gd name="connsiteX243" fmla="*/ 4120230 w 6010943"/>
                  <a:gd name="connsiteY243" fmla="*/ 2062535 h 4415216"/>
                  <a:gd name="connsiteX244" fmla="*/ 4096418 w 6010943"/>
                  <a:gd name="connsiteY244" fmla="*/ 2072060 h 4415216"/>
                  <a:gd name="connsiteX245" fmla="*/ 4048793 w 6010943"/>
                  <a:gd name="connsiteY245" fmla="*/ 2081585 h 4415216"/>
                  <a:gd name="connsiteX246" fmla="*/ 4024980 w 6010943"/>
                  <a:gd name="connsiteY246" fmla="*/ 2091110 h 4415216"/>
                  <a:gd name="connsiteX247" fmla="*/ 3972593 w 6010943"/>
                  <a:gd name="connsiteY247" fmla="*/ 2105398 h 4415216"/>
                  <a:gd name="connsiteX248" fmla="*/ 3948780 w 6010943"/>
                  <a:gd name="connsiteY248" fmla="*/ 2114923 h 4415216"/>
                  <a:gd name="connsiteX249" fmla="*/ 3929730 w 6010943"/>
                  <a:gd name="connsiteY249" fmla="*/ 2129210 h 4415216"/>
                  <a:gd name="connsiteX250" fmla="*/ 3896393 w 6010943"/>
                  <a:gd name="connsiteY250" fmla="*/ 2138735 h 4415216"/>
                  <a:gd name="connsiteX251" fmla="*/ 3872580 w 6010943"/>
                  <a:gd name="connsiteY251" fmla="*/ 2153023 h 4415216"/>
                  <a:gd name="connsiteX252" fmla="*/ 3829718 w 6010943"/>
                  <a:gd name="connsiteY252" fmla="*/ 2181598 h 4415216"/>
                  <a:gd name="connsiteX253" fmla="*/ 3791618 w 6010943"/>
                  <a:gd name="connsiteY253" fmla="*/ 2200648 h 4415216"/>
                  <a:gd name="connsiteX254" fmla="*/ 3777330 w 6010943"/>
                  <a:gd name="connsiteY254" fmla="*/ 2214935 h 4415216"/>
                  <a:gd name="connsiteX255" fmla="*/ 3767805 w 6010943"/>
                  <a:gd name="connsiteY255" fmla="*/ 2229223 h 4415216"/>
                  <a:gd name="connsiteX256" fmla="*/ 3739230 w 6010943"/>
                  <a:gd name="connsiteY256" fmla="*/ 2248273 h 4415216"/>
                  <a:gd name="connsiteX257" fmla="*/ 3715418 w 6010943"/>
                  <a:gd name="connsiteY257" fmla="*/ 2267323 h 4415216"/>
                  <a:gd name="connsiteX258" fmla="*/ 3686843 w 6010943"/>
                  <a:gd name="connsiteY258" fmla="*/ 2276848 h 4415216"/>
                  <a:gd name="connsiteX259" fmla="*/ 3620168 w 6010943"/>
                  <a:gd name="connsiteY259" fmla="*/ 2305423 h 4415216"/>
                  <a:gd name="connsiteX260" fmla="*/ 3596355 w 6010943"/>
                  <a:gd name="connsiteY260" fmla="*/ 2314948 h 4415216"/>
                  <a:gd name="connsiteX261" fmla="*/ 3572543 w 6010943"/>
                  <a:gd name="connsiteY261" fmla="*/ 2329235 h 4415216"/>
                  <a:gd name="connsiteX262" fmla="*/ 3553493 w 6010943"/>
                  <a:gd name="connsiteY262" fmla="*/ 2333998 h 4415216"/>
                  <a:gd name="connsiteX263" fmla="*/ 3501105 w 6010943"/>
                  <a:gd name="connsiteY263" fmla="*/ 2357810 h 4415216"/>
                  <a:gd name="connsiteX264" fmla="*/ 3482055 w 6010943"/>
                  <a:gd name="connsiteY264" fmla="*/ 2372098 h 4415216"/>
                  <a:gd name="connsiteX265" fmla="*/ 3463005 w 6010943"/>
                  <a:gd name="connsiteY265" fmla="*/ 2381623 h 4415216"/>
                  <a:gd name="connsiteX266" fmla="*/ 3448718 w 6010943"/>
                  <a:gd name="connsiteY266" fmla="*/ 2391148 h 4415216"/>
                  <a:gd name="connsiteX267" fmla="*/ 3429668 w 6010943"/>
                  <a:gd name="connsiteY267" fmla="*/ 2395910 h 4415216"/>
                  <a:gd name="connsiteX268" fmla="*/ 3415380 w 6010943"/>
                  <a:gd name="connsiteY268" fmla="*/ 2410198 h 4415216"/>
                  <a:gd name="connsiteX269" fmla="*/ 3372518 w 6010943"/>
                  <a:gd name="connsiteY269" fmla="*/ 2429248 h 4415216"/>
                  <a:gd name="connsiteX270" fmla="*/ 3339180 w 6010943"/>
                  <a:gd name="connsiteY270" fmla="*/ 2448298 h 4415216"/>
                  <a:gd name="connsiteX271" fmla="*/ 3267743 w 6010943"/>
                  <a:gd name="connsiteY271" fmla="*/ 2481635 h 4415216"/>
                  <a:gd name="connsiteX272" fmla="*/ 3220118 w 6010943"/>
                  <a:gd name="connsiteY272" fmla="*/ 2495923 h 4415216"/>
                  <a:gd name="connsiteX273" fmla="*/ 3191543 w 6010943"/>
                  <a:gd name="connsiteY273" fmla="*/ 2510210 h 4415216"/>
                  <a:gd name="connsiteX274" fmla="*/ 3158205 w 6010943"/>
                  <a:gd name="connsiteY274" fmla="*/ 2524498 h 4415216"/>
                  <a:gd name="connsiteX275" fmla="*/ 3129630 w 6010943"/>
                  <a:gd name="connsiteY275" fmla="*/ 2538785 h 4415216"/>
                  <a:gd name="connsiteX276" fmla="*/ 3096293 w 6010943"/>
                  <a:gd name="connsiteY276" fmla="*/ 2553073 h 4415216"/>
                  <a:gd name="connsiteX277" fmla="*/ 3062955 w 6010943"/>
                  <a:gd name="connsiteY277" fmla="*/ 2581648 h 4415216"/>
                  <a:gd name="connsiteX278" fmla="*/ 3043905 w 6010943"/>
                  <a:gd name="connsiteY278" fmla="*/ 2591173 h 4415216"/>
                  <a:gd name="connsiteX279" fmla="*/ 3024855 w 6010943"/>
                  <a:gd name="connsiteY279" fmla="*/ 2605460 h 4415216"/>
                  <a:gd name="connsiteX280" fmla="*/ 3005805 w 6010943"/>
                  <a:gd name="connsiteY280" fmla="*/ 2614985 h 4415216"/>
                  <a:gd name="connsiteX281" fmla="*/ 2986755 w 6010943"/>
                  <a:gd name="connsiteY281" fmla="*/ 2634035 h 4415216"/>
                  <a:gd name="connsiteX282" fmla="*/ 2958180 w 6010943"/>
                  <a:gd name="connsiteY282" fmla="*/ 2653085 h 4415216"/>
                  <a:gd name="connsiteX283" fmla="*/ 2929605 w 6010943"/>
                  <a:gd name="connsiteY283" fmla="*/ 2681660 h 4415216"/>
                  <a:gd name="connsiteX284" fmla="*/ 2843880 w 6010943"/>
                  <a:gd name="connsiteY284" fmla="*/ 2743573 h 4415216"/>
                  <a:gd name="connsiteX285" fmla="*/ 2829593 w 6010943"/>
                  <a:gd name="connsiteY285" fmla="*/ 2762623 h 4415216"/>
                  <a:gd name="connsiteX286" fmla="*/ 2791493 w 6010943"/>
                  <a:gd name="connsiteY286" fmla="*/ 2786435 h 4415216"/>
                  <a:gd name="connsiteX287" fmla="*/ 2772443 w 6010943"/>
                  <a:gd name="connsiteY287" fmla="*/ 2800723 h 4415216"/>
                  <a:gd name="connsiteX288" fmla="*/ 2720055 w 6010943"/>
                  <a:gd name="connsiteY288" fmla="*/ 2843585 h 4415216"/>
                  <a:gd name="connsiteX289" fmla="*/ 2696243 w 6010943"/>
                  <a:gd name="connsiteY289" fmla="*/ 2853110 h 4415216"/>
                  <a:gd name="connsiteX290" fmla="*/ 2629568 w 6010943"/>
                  <a:gd name="connsiteY290" fmla="*/ 2900735 h 4415216"/>
                  <a:gd name="connsiteX291" fmla="*/ 2605755 w 6010943"/>
                  <a:gd name="connsiteY291" fmla="*/ 2905498 h 4415216"/>
                  <a:gd name="connsiteX292" fmla="*/ 2553368 w 6010943"/>
                  <a:gd name="connsiteY292" fmla="*/ 2924548 h 4415216"/>
                  <a:gd name="connsiteX293" fmla="*/ 2491455 w 6010943"/>
                  <a:gd name="connsiteY293" fmla="*/ 2934073 h 4415216"/>
                  <a:gd name="connsiteX294" fmla="*/ 2381918 w 6010943"/>
                  <a:gd name="connsiteY294" fmla="*/ 2943598 h 4415216"/>
                  <a:gd name="connsiteX295" fmla="*/ 2329530 w 6010943"/>
                  <a:gd name="connsiteY295" fmla="*/ 2957885 h 4415216"/>
                  <a:gd name="connsiteX296" fmla="*/ 2277143 w 6010943"/>
                  <a:gd name="connsiteY296" fmla="*/ 2967410 h 4415216"/>
                  <a:gd name="connsiteX297" fmla="*/ 2219993 w 6010943"/>
                  <a:gd name="connsiteY297" fmla="*/ 2986460 h 4415216"/>
                  <a:gd name="connsiteX298" fmla="*/ 2177130 w 6010943"/>
                  <a:gd name="connsiteY298" fmla="*/ 2995985 h 4415216"/>
                  <a:gd name="connsiteX299" fmla="*/ 2119980 w 6010943"/>
                  <a:gd name="connsiteY299" fmla="*/ 3005510 h 4415216"/>
                  <a:gd name="connsiteX300" fmla="*/ 2091405 w 6010943"/>
                  <a:gd name="connsiteY300" fmla="*/ 3015035 h 4415216"/>
                  <a:gd name="connsiteX301" fmla="*/ 2043780 w 6010943"/>
                  <a:gd name="connsiteY301" fmla="*/ 3024560 h 4415216"/>
                  <a:gd name="connsiteX302" fmla="*/ 2019968 w 6010943"/>
                  <a:gd name="connsiteY302" fmla="*/ 3034085 h 4415216"/>
                  <a:gd name="connsiteX303" fmla="*/ 2000918 w 6010943"/>
                  <a:gd name="connsiteY303" fmla="*/ 3048373 h 4415216"/>
                  <a:gd name="connsiteX304" fmla="*/ 1962818 w 6010943"/>
                  <a:gd name="connsiteY304" fmla="*/ 3057898 h 4415216"/>
                  <a:gd name="connsiteX305" fmla="*/ 1896143 w 6010943"/>
                  <a:gd name="connsiteY305" fmla="*/ 3076948 h 4415216"/>
                  <a:gd name="connsiteX306" fmla="*/ 1867568 w 6010943"/>
                  <a:gd name="connsiteY306" fmla="*/ 3081710 h 4415216"/>
                  <a:gd name="connsiteX307" fmla="*/ 1819943 w 6010943"/>
                  <a:gd name="connsiteY307" fmla="*/ 3095998 h 4415216"/>
                  <a:gd name="connsiteX308" fmla="*/ 1805655 w 6010943"/>
                  <a:gd name="connsiteY308" fmla="*/ 3100760 h 4415216"/>
                  <a:gd name="connsiteX309" fmla="*/ 1781843 w 6010943"/>
                  <a:gd name="connsiteY309" fmla="*/ 3105523 h 4415216"/>
                  <a:gd name="connsiteX310" fmla="*/ 1738980 w 6010943"/>
                  <a:gd name="connsiteY310" fmla="*/ 3124573 h 4415216"/>
                  <a:gd name="connsiteX311" fmla="*/ 1719930 w 6010943"/>
                  <a:gd name="connsiteY311" fmla="*/ 3134098 h 4415216"/>
                  <a:gd name="connsiteX312" fmla="*/ 1691355 w 6010943"/>
                  <a:gd name="connsiteY312" fmla="*/ 3143623 h 4415216"/>
                  <a:gd name="connsiteX313" fmla="*/ 1653255 w 6010943"/>
                  <a:gd name="connsiteY313" fmla="*/ 3153148 h 4415216"/>
                  <a:gd name="connsiteX314" fmla="*/ 1572293 w 6010943"/>
                  <a:gd name="connsiteY314" fmla="*/ 3181723 h 4415216"/>
                  <a:gd name="connsiteX315" fmla="*/ 1477043 w 6010943"/>
                  <a:gd name="connsiteY315" fmla="*/ 3229348 h 4415216"/>
                  <a:gd name="connsiteX316" fmla="*/ 1457993 w 6010943"/>
                  <a:gd name="connsiteY316" fmla="*/ 3238873 h 4415216"/>
                  <a:gd name="connsiteX317" fmla="*/ 1438943 w 6010943"/>
                  <a:gd name="connsiteY317" fmla="*/ 3248398 h 4415216"/>
                  <a:gd name="connsiteX318" fmla="*/ 1377030 w 6010943"/>
                  <a:gd name="connsiteY318" fmla="*/ 3276973 h 4415216"/>
                  <a:gd name="connsiteX319" fmla="*/ 1357980 w 6010943"/>
                  <a:gd name="connsiteY319" fmla="*/ 3286498 h 4415216"/>
                  <a:gd name="connsiteX320" fmla="*/ 1315118 w 6010943"/>
                  <a:gd name="connsiteY320" fmla="*/ 3315073 h 4415216"/>
                  <a:gd name="connsiteX321" fmla="*/ 1291305 w 6010943"/>
                  <a:gd name="connsiteY321" fmla="*/ 3319835 h 4415216"/>
                  <a:gd name="connsiteX322" fmla="*/ 1272255 w 6010943"/>
                  <a:gd name="connsiteY322" fmla="*/ 3334123 h 4415216"/>
                  <a:gd name="connsiteX323" fmla="*/ 1186530 w 6010943"/>
                  <a:gd name="connsiteY323" fmla="*/ 3367460 h 4415216"/>
                  <a:gd name="connsiteX324" fmla="*/ 1162718 w 6010943"/>
                  <a:gd name="connsiteY324" fmla="*/ 3372223 h 4415216"/>
                  <a:gd name="connsiteX325" fmla="*/ 1148430 w 6010943"/>
                  <a:gd name="connsiteY325" fmla="*/ 3376985 h 4415216"/>
                  <a:gd name="connsiteX326" fmla="*/ 1110330 w 6010943"/>
                  <a:gd name="connsiteY326" fmla="*/ 3386510 h 4415216"/>
                  <a:gd name="connsiteX327" fmla="*/ 1091280 w 6010943"/>
                  <a:gd name="connsiteY327" fmla="*/ 3391273 h 4415216"/>
                  <a:gd name="connsiteX328" fmla="*/ 1038893 w 6010943"/>
                  <a:gd name="connsiteY328" fmla="*/ 3400798 h 4415216"/>
                  <a:gd name="connsiteX329" fmla="*/ 996030 w 6010943"/>
                  <a:gd name="connsiteY329" fmla="*/ 3410323 h 4415216"/>
                  <a:gd name="connsiteX330" fmla="*/ 976980 w 6010943"/>
                  <a:gd name="connsiteY330" fmla="*/ 3415085 h 4415216"/>
                  <a:gd name="connsiteX331" fmla="*/ 953168 w 6010943"/>
                  <a:gd name="connsiteY331" fmla="*/ 3419848 h 4415216"/>
                  <a:gd name="connsiteX332" fmla="*/ 910305 w 6010943"/>
                  <a:gd name="connsiteY332" fmla="*/ 3438898 h 4415216"/>
                  <a:gd name="connsiteX333" fmla="*/ 872205 w 6010943"/>
                  <a:gd name="connsiteY333" fmla="*/ 3448423 h 4415216"/>
                  <a:gd name="connsiteX334" fmla="*/ 810293 w 6010943"/>
                  <a:gd name="connsiteY334" fmla="*/ 3486523 h 4415216"/>
                  <a:gd name="connsiteX335" fmla="*/ 757905 w 6010943"/>
                  <a:gd name="connsiteY335" fmla="*/ 3524623 h 4415216"/>
                  <a:gd name="connsiteX336" fmla="*/ 729330 w 6010943"/>
                  <a:gd name="connsiteY336" fmla="*/ 3553198 h 4415216"/>
                  <a:gd name="connsiteX337" fmla="*/ 710280 w 6010943"/>
                  <a:gd name="connsiteY337" fmla="*/ 3586535 h 4415216"/>
                  <a:gd name="connsiteX338" fmla="*/ 695993 w 6010943"/>
                  <a:gd name="connsiteY338" fmla="*/ 3600823 h 4415216"/>
                  <a:gd name="connsiteX339" fmla="*/ 686468 w 6010943"/>
                  <a:gd name="connsiteY339" fmla="*/ 3619873 h 4415216"/>
                  <a:gd name="connsiteX340" fmla="*/ 643605 w 6010943"/>
                  <a:gd name="connsiteY340" fmla="*/ 3662735 h 4415216"/>
                  <a:gd name="connsiteX341" fmla="*/ 629318 w 6010943"/>
                  <a:gd name="connsiteY341" fmla="*/ 3672260 h 4415216"/>
                  <a:gd name="connsiteX342" fmla="*/ 615030 w 6010943"/>
                  <a:gd name="connsiteY342" fmla="*/ 3691310 h 4415216"/>
                  <a:gd name="connsiteX343" fmla="*/ 595980 w 6010943"/>
                  <a:gd name="connsiteY343" fmla="*/ 3700835 h 4415216"/>
                  <a:gd name="connsiteX344" fmla="*/ 581693 w 6010943"/>
                  <a:gd name="connsiteY344" fmla="*/ 3710360 h 4415216"/>
                  <a:gd name="connsiteX345" fmla="*/ 557880 w 6010943"/>
                  <a:gd name="connsiteY345" fmla="*/ 3724648 h 4415216"/>
                  <a:gd name="connsiteX346" fmla="*/ 495968 w 6010943"/>
                  <a:gd name="connsiteY346" fmla="*/ 3762748 h 4415216"/>
                  <a:gd name="connsiteX347" fmla="*/ 462630 w 6010943"/>
                  <a:gd name="connsiteY347" fmla="*/ 3772273 h 4415216"/>
                  <a:gd name="connsiteX348" fmla="*/ 424530 w 6010943"/>
                  <a:gd name="connsiteY348" fmla="*/ 3786560 h 4415216"/>
                  <a:gd name="connsiteX349" fmla="*/ 400718 w 6010943"/>
                  <a:gd name="connsiteY349" fmla="*/ 3800848 h 4415216"/>
                  <a:gd name="connsiteX350" fmla="*/ 357855 w 6010943"/>
                  <a:gd name="connsiteY350" fmla="*/ 3805610 h 4415216"/>
                  <a:gd name="connsiteX351" fmla="*/ 305468 w 6010943"/>
                  <a:gd name="connsiteY351" fmla="*/ 3819898 h 4415216"/>
                  <a:gd name="connsiteX352" fmla="*/ 267368 w 6010943"/>
                  <a:gd name="connsiteY352" fmla="*/ 3824660 h 4415216"/>
                  <a:gd name="connsiteX353" fmla="*/ 205455 w 6010943"/>
                  <a:gd name="connsiteY353" fmla="*/ 3834185 h 4415216"/>
                  <a:gd name="connsiteX354" fmla="*/ 162593 w 6010943"/>
                  <a:gd name="connsiteY354" fmla="*/ 4415210 h 4415216"/>
                  <a:gd name="connsiteX355" fmla="*/ 668 w 6010943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67476 w 6011051"/>
                  <a:gd name="connsiteY352" fmla="*/ 3824660 h 4415216"/>
                  <a:gd name="connsiteX353" fmla="*/ 205563 w 6011051"/>
                  <a:gd name="connsiteY353" fmla="*/ 3834185 h 4415216"/>
                  <a:gd name="connsiteX354" fmla="*/ 162701 w 6011051"/>
                  <a:gd name="connsiteY354" fmla="*/ 4415210 h 4415216"/>
                  <a:gd name="connsiteX355" fmla="*/ 776 w 6011051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05563 w 6011051"/>
                  <a:gd name="connsiteY352" fmla="*/ 3834185 h 4415216"/>
                  <a:gd name="connsiteX353" fmla="*/ 162701 w 6011051"/>
                  <a:gd name="connsiteY353" fmla="*/ 4415210 h 4415216"/>
                  <a:gd name="connsiteX354" fmla="*/ 776 w 6011051"/>
                  <a:gd name="connsiteY354" fmla="*/ 4305674 h 4415216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305576 w 6011051"/>
                  <a:gd name="connsiteY351" fmla="*/ 3819898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610376 w 6011051"/>
                  <a:gd name="connsiteY350" fmla="*/ 3943722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610376 w 6011051"/>
                  <a:gd name="connsiteY349" fmla="*/ 3943722 h 4422601"/>
                  <a:gd name="connsiteX350" fmla="*/ 472263 w 6011051"/>
                  <a:gd name="connsiteY350" fmla="*/ 4062786 h 4422601"/>
                  <a:gd name="connsiteX351" fmla="*/ 462738 w 6011051"/>
                  <a:gd name="connsiteY351" fmla="*/ 4419972 h 4422601"/>
                  <a:gd name="connsiteX352" fmla="*/ 162701 w 6011051"/>
                  <a:gd name="connsiteY352" fmla="*/ 4415210 h 4422601"/>
                  <a:gd name="connsiteX353" fmla="*/ 776 w 6011051"/>
                  <a:gd name="connsiteY35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610376 w 6011051"/>
                  <a:gd name="connsiteY348" fmla="*/ 3943722 h 4422601"/>
                  <a:gd name="connsiteX349" fmla="*/ 472263 w 6011051"/>
                  <a:gd name="connsiteY349" fmla="*/ 4062786 h 4422601"/>
                  <a:gd name="connsiteX350" fmla="*/ 462738 w 6011051"/>
                  <a:gd name="connsiteY350" fmla="*/ 4419972 h 4422601"/>
                  <a:gd name="connsiteX351" fmla="*/ 162701 w 6011051"/>
                  <a:gd name="connsiteY351" fmla="*/ 4415210 h 4422601"/>
                  <a:gd name="connsiteX352" fmla="*/ 776 w 6011051"/>
                  <a:gd name="connsiteY35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472263 w 6011051"/>
                  <a:gd name="connsiteY348" fmla="*/ 4062786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929463 w 6011051"/>
                  <a:gd name="connsiteY346" fmla="*/ 3757986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929463 w 6011051"/>
                  <a:gd name="connsiteY345" fmla="*/ 3757986 h 4422601"/>
                  <a:gd name="connsiteX346" fmla="*/ 738964 w 6011051"/>
                  <a:gd name="connsiteY346" fmla="*/ 3948485 h 4422601"/>
                  <a:gd name="connsiteX347" fmla="*/ 519888 w 6011051"/>
                  <a:gd name="connsiteY347" fmla="*/ 4086598 h 4422601"/>
                  <a:gd name="connsiteX348" fmla="*/ 462738 w 6011051"/>
                  <a:gd name="connsiteY348" fmla="*/ 4419972 h 4422601"/>
                  <a:gd name="connsiteX349" fmla="*/ 162701 w 6011051"/>
                  <a:gd name="connsiteY349" fmla="*/ 4415210 h 4422601"/>
                  <a:gd name="connsiteX350" fmla="*/ 776 w 6011051"/>
                  <a:gd name="connsiteY35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929463 w 6011051"/>
                  <a:gd name="connsiteY344" fmla="*/ 3757986 h 4422601"/>
                  <a:gd name="connsiteX345" fmla="*/ 738964 w 6011051"/>
                  <a:gd name="connsiteY345" fmla="*/ 3948485 h 4422601"/>
                  <a:gd name="connsiteX346" fmla="*/ 519888 w 6011051"/>
                  <a:gd name="connsiteY346" fmla="*/ 4086598 h 4422601"/>
                  <a:gd name="connsiteX347" fmla="*/ 462738 w 6011051"/>
                  <a:gd name="connsiteY347" fmla="*/ 4419972 h 4422601"/>
                  <a:gd name="connsiteX348" fmla="*/ 162701 w 6011051"/>
                  <a:gd name="connsiteY348" fmla="*/ 4415210 h 4422601"/>
                  <a:gd name="connsiteX349" fmla="*/ 776 w 6011051"/>
                  <a:gd name="connsiteY34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929463 w 6011051"/>
                  <a:gd name="connsiteY343" fmla="*/ 3757986 h 4422601"/>
                  <a:gd name="connsiteX344" fmla="*/ 738964 w 6011051"/>
                  <a:gd name="connsiteY344" fmla="*/ 3948485 h 4422601"/>
                  <a:gd name="connsiteX345" fmla="*/ 519888 w 6011051"/>
                  <a:gd name="connsiteY345" fmla="*/ 4086598 h 4422601"/>
                  <a:gd name="connsiteX346" fmla="*/ 462738 w 6011051"/>
                  <a:gd name="connsiteY346" fmla="*/ 4419972 h 4422601"/>
                  <a:gd name="connsiteX347" fmla="*/ 162701 w 6011051"/>
                  <a:gd name="connsiteY347" fmla="*/ 4415210 h 4422601"/>
                  <a:gd name="connsiteX348" fmla="*/ 776 w 6011051"/>
                  <a:gd name="connsiteY34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929463 w 6011051"/>
                  <a:gd name="connsiteY342" fmla="*/ 3757986 h 4422601"/>
                  <a:gd name="connsiteX343" fmla="*/ 738964 w 6011051"/>
                  <a:gd name="connsiteY343" fmla="*/ 3948485 h 4422601"/>
                  <a:gd name="connsiteX344" fmla="*/ 519888 w 6011051"/>
                  <a:gd name="connsiteY344" fmla="*/ 4086598 h 4422601"/>
                  <a:gd name="connsiteX345" fmla="*/ 462738 w 6011051"/>
                  <a:gd name="connsiteY345" fmla="*/ 4419972 h 4422601"/>
                  <a:gd name="connsiteX346" fmla="*/ 162701 w 6011051"/>
                  <a:gd name="connsiteY346" fmla="*/ 4415210 h 4422601"/>
                  <a:gd name="connsiteX347" fmla="*/ 776 w 6011051"/>
                  <a:gd name="connsiteY34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929463 w 6011051"/>
                  <a:gd name="connsiteY341" fmla="*/ 3757986 h 4422601"/>
                  <a:gd name="connsiteX342" fmla="*/ 738964 w 6011051"/>
                  <a:gd name="connsiteY342" fmla="*/ 3948485 h 4422601"/>
                  <a:gd name="connsiteX343" fmla="*/ 519888 w 6011051"/>
                  <a:gd name="connsiteY343" fmla="*/ 4086598 h 4422601"/>
                  <a:gd name="connsiteX344" fmla="*/ 462738 w 6011051"/>
                  <a:gd name="connsiteY344" fmla="*/ 4419972 h 4422601"/>
                  <a:gd name="connsiteX345" fmla="*/ 162701 w 6011051"/>
                  <a:gd name="connsiteY345" fmla="*/ 4415210 h 4422601"/>
                  <a:gd name="connsiteX346" fmla="*/ 776 w 6011051"/>
                  <a:gd name="connsiteY346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929463 w 6011051"/>
                  <a:gd name="connsiteY340" fmla="*/ 3757986 h 4422601"/>
                  <a:gd name="connsiteX341" fmla="*/ 738964 w 6011051"/>
                  <a:gd name="connsiteY341" fmla="*/ 3948485 h 4422601"/>
                  <a:gd name="connsiteX342" fmla="*/ 519888 w 6011051"/>
                  <a:gd name="connsiteY342" fmla="*/ 4086598 h 4422601"/>
                  <a:gd name="connsiteX343" fmla="*/ 462738 w 6011051"/>
                  <a:gd name="connsiteY343" fmla="*/ 4419972 h 4422601"/>
                  <a:gd name="connsiteX344" fmla="*/ 162701 w 6011051"/>
                  <a:gd name="connsiteY344" fmla="*/ 4415210 h 4422601"/>
                  <a:gd name="connsiteX345" fmla="*/ 776 w 6011051"/>
                  <a:gd name="connsiteY345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929463 w 6011051"/>
                  <a:gd name="connsiteY339" fmla="*/ 3757986 h 4422601"/>
                  <a:gd name="connsiteX340" fmla="*/ 738964 w 6011051"/>
                  <a:gd name="connsiteY340" fmla="*/ 3948485 h 4422601"/>
                  <a:gd name="connsiteX341" fmla="*/ 519888 w 6011051"/>
                  <a:gd name="connsiteY341" fmla="*/ 4086598 h 4422601"/>
                  <a:gd name="connsiteX342" fmla="*/ 462738 w 6011051"/>
                  <a:gd name="connsiteY342" fmla="*/ 4419972 h 4422601"/>
                  <a:gd name="connsiteX343" fmla="*/ 162701 w 6011051"/>
                  <a:gd name="connsiteY343" fmla="*/ 4415210 h 4422601"/>
                  <a:gd name="connsiteX344" fmla="*/ 776 w 6011051"/>
                  <a:gd name="connsiteY34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929463 w 6011051"/>
                  <a:gd name="connsiteY338" fmla="*/ 3757986 h 4422601"/>
                  <a:gd name="connsiteX339" fmla="*/ 738964 w 6011051"/>
                  <a:gd name="connsiteY339" fmla="*/ 3948485 h 4422601"/>
                  <a:gd name="connsiteX340" fmla="*/ 519888 w 6011051"/>
                  <a:gd name="connsiteY340" fmla="*/ 4086598 h 4422601"/>
                  <a:gd name="connsiteX341" fmla="*/ 462738 w 6011051"/>
                  <a:gd name="connsiteY341" fmla="*/ 4419972 h 4422601"/>
                  <a:gd name="connsiteX342" fmla="*/ 162701 w 6011051"/>
                  <a:gd name="connsiteY342" fmla="*/ 4415210 h 4422601"/>
                  <a:gd name="connsiteX343" fmla="*/ 776 w 6011051"/>
                  <a:gd name="connsiteY34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929463 w 6011051"/>
                  <a:gd name="connsiteY337" fmla="*/ 3757986 h 4422601"/>
                  <a:gd name="connsiteX338" fmla="*/ 738964 w 6011051"/>
                  <a:gd name="connsiteY338" fmla="*/ 3948485 h 4422601"/>
                  <a:gd name="connsiteX339" fmla="*/ 519888 w 6011051"/>
                  <a:gd name="connsiteY339" fmla="*/ 4086598 h 4422601"/>
                  <a:gd name="connsiteX340" fmla="*/ 462738 w 6011051"/>
                  <a:gd name="connsiteY340" fmla="*/ 4419972 h 4422601"/>
                  <a:gd name="connsiteX341" fmla="*/ 162701 w 6011051"/>
                  <a:gd name="connsiteY341" fmla="*/ 4415210 h 4422601"/>
                  <a:gd name="connsiteX342" fmla="*/ 776 w 6011051"/>
                  <a:gd name="connsiteY34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929463 w 6011051"/>
                  <a:gd name="connsiteY336" fmla="*/ 3757986 h 4422601"/>
                  <a:gd name="connsiteX337" fmla="*/ 738964 w 6011051"/>
                  <a:gd name="connsiteY337" fmla="*/ 3948485 h 4422601"/>
                  <a:gd name="connsiteX338" fmla="*/ 519888 w 6011051"/>
                  <a:gd name="connsiteY338" fmla="*/ 4086598 h 4422601"/>
                  <a:gd name="connsiteX339" fmla="*/ 462738 w 6011051"/>
                  <a:gd name="connsiteY339" fmla="*/ 4419972 h 4422601"/>
                  <a:gd name="connsiteX340" fmla="*/ 162701 w 6011051"/>
                  <a:gd name="connsiteY340" fmla="*/ 4415210 h 4422601"/>
                  <a:gd name="connsiteX341" fmla="*/ 776 w 6011051"/>
                  <a:gd name="connsiteY34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929463 w 6011051"/>
                  <a:gd name="connsiteY335" fmla="*/ 3757986 h 4422601"/>
                  <a:gd name="connsiteX336" fmla="*/ 738964 w 6011051"/>
                  <a:gd name="connsiteY336" fmla="*/ 3948485 h 4422601"/>
                  <a:gd name="connsiteX337" fmla="*/ 519888 w 6011051"/>
                  <a:gd name="connsiteY337" fmla="*/ 4086598 h 4422601"/>
                  <a:gd name="connsiteX338" fmla="*/ 462738 w 6011051"/>
                  <a:gd name="connsiteY338" fmla="*/ 4419972 h 4422601"/>
                  <a:gd name="connsiteX339" fmla="*/ 162701 w 6011051"/>
                  <a:gd name="connsiteY339" fmla="*/ 4415210 h 4422601"/>
                  <a:gd name="connsiteX340" fmla="*/ 776 w 6011051"/>
                  <a:gd name="connsiteY34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29463 w 6011051"/>
                  <a:gd name="connsiteY334" fmla="*/ 3757986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38988 w 6011051"/>
                  <a:gd name="connsiteY334" fmla="*/ 3729411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938988 w 6011051"/>
                  <a:gd name="connsiteY333" fmla="*/ 3729411 h 4422601"/>
                  <a:gd name="connsiteX334" fmla="*/ 738964 w 6011051"/>
                  <a:gd name="connsiteY334" fmla="*/ 3948485 h 4422601"/>
                  <a:gd name="connsiteX335" fmla="*/ 519888 w 6011051"/>
                  <a:gd name="connsiteY335" fmla="*/ 4086598 h 4422601"/>
                  <a:gd name="connsiteX336" fmla="*/ 462738 w 6011051"/>
                  <a:gd name="connsiteY336" fmla="*/ 4419972 h 4422601"/>
                  <a:gd name="connsiteX337" fmla="*/ 162701 w 6011051"/>
                  <a:gd name="connsiteY337" fmla="*/ 4415210 h 4422601"/>
                  <a:gd name="connsiteX338" fmla="*/ 776 w 6011051"/>
                  <a:gd name="connsiteY33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96138 w 6011051"/>
                  <a:gd name="connsiteY330" fmla="*/ 3419848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1599 w 6011874"/>
                  <a:gd name="connsiteY0" fmla="*/ 4305674 h 4422601"/>
                  <a:gd name="connsiteX1" fmla="*/ 87323 w 6011874"/>
                  <a:gd name="connsiteY1" fmla="*/ 3986585 h 4422601"/>
                  <a:gd name="connsiteX2" fmla="*/ 87324 w 6011874"/>
                  <a:gd name="connsiteY2" fmla="*/ 3791323 h 4422601"/>
                  <a:gd name="connsiteX3" fmla="*/ 82561 w 6011874"/>
                  <a:gd name="connsiteY3" fmla="*/ 3719885 h 4422601"/>
                  <a:gd name="connsiteX4" fmla="*/ 77799 w 6011874"/>
                  <a:gd name="connsiteY4" fmla="*/ 3700835 h 4422601"/>
                  <a:gd name="connsiteX5" fmla="*/ 82561 w 6011874"/>
                  <a:gd name="connsiteY5" fmla="*/ 3596060 h 4422601"/>
                  <a:gd name="connsiteX6" fmla="*/ 92086 w 6011874"/>
                  <a:gd name="connsiteY6" fmla="*/ 3543673 h 4422601"/>
                  <a:gd name="connsiteX7" fmla="*/ 158761 w 6011874"/>
                  <a:gd name="connsiteY7" fmla="*/ 3457948 h 4422601"/>
                  <a:gd name="connsiteX8" fmla="*/ 177811 w 6011874"/>
                  <a:gd name="connsiteY8" fmla="*/ 3434135 h 4422601"/>
                  <a:gd name="connsiteX9" fmla="*/ 196861 w 6011874"/>
                  <a:gd name="connsiteY9" fmla="*/ 3424610 h 4422601"/>
                  <a:gd name="connsiteX10" fmla="*/ 211149 w 6011874"/>
                  <a:gd name="connsiteY10" fmla="*/ 3410323 h 4422601"/>
                  <a:gd name="connsiteX11" fmla="*/ 239724 w 6011874"/>
                  <a:gd name="connsiteY11" fmla="*/ 3391273 h 4422601"/>
                  <a:gd name="connsiteX12" fmla="*/ 301636 w 6011874"/>
                  <a:gd name="connsiteY12" fmla="*/ 3334123 h 4422601"/>
                  <a:gd name="connsiteX13" fmla="*/ 330211 w 6011874"/>
                  <a:gd name="connsiteY13" fmla="*/ 3315073 h 4422601"/>
                  <a:gd name="connsiteX14" fmla="*/ 411174 w 6011874"/>
                  <a:gd name="connsiteY14" fmla="*/ 3281735 h 4422601"/>
                  <a:gd name="connsiteX15" fmla="*/ 454036 w 6011874"/>
                  <a:gd name="connsiteY15" fmla="*/ 3262685 h 4422601"/>
                  <a:gd name="connsiteX16" fmla="*/ 492136 w 6011874"/>
                  <a:gd name="connsiteY16" fmla="*/ 3253160 h 4422601"/>
                  <a:gd name="connsiteX17" fmla="*/ 520711 w 6011874"/>
                  <a:gd name="connsiteY17" fmla="*/ 3238873 h 4422601"/>
                  <a:gd name="connsiteX18" fmla="*/ 544524 w 6011874"/>
                  <a:gd name="connsiteY18" fmla="*/ 3229348 h 4422601"/>
                  <a:gd name="connsiteX19" fmla="*/ 558811 w 6011874"/>
                  <a:gd name="connsiteY19" fmla="*/ 3224585 h 4422601"/>
                  <a:gd name="connsiteX20" fmla="*/ 573099 w 6011874"/>
                  <a:gd name="connsiteY20" fmla="*/ 3215060 h 4422601"/>
                  <a:gd name="connsiteX21" fmla="*/ 592149 w 6011874"/>
                  <a:gd name="connsiteY21" fmla="*/ 3210298 h 4422601"/>
                  <a:gd name="connsiteX22" fmla="*/ 615961 w 6011874"/>
                  <a:gd name="connsiteY22" fmla="*/ 3200773 h 4422601"/>
                  <a:gd name="connsiteX23" fmla="*/ 673111 w 6011874"/>
                  <a:gd name="connsiteY23" fmla="*/ 3172198 h 4422601"/>
                  <a:gd name="connsiteX24" fmla="*/ 701686 w 6011874"/>
                  <a:gd name="connsiteY24" fmla="*/ 3157910 h 4422601"/>
                  <a:gd name="connsiteX25" fmla="*/ 754074 w 6011874"/>
                  <a:gd name="connsiteY25" fmla="*/ 3138860 h 4422601"/>
                  <a:gd name="connsiteX26" fmla="*/ 806461 w 6011874"/>
                  <a:gd name="connsiteY26" fmla="*/ 3095998 h 4422601"/>
                  <a:gd name="connsiteX27" fmla="*/ 873136 w 6011874"/>
                  <a:gd name="connsiteY27" fmla="*/ 3053135 h 4422601"/>
                  <a:gd name="connsiteX28" fmla="*/ 892186 w 6011874"/>
                  <a:gd name="connsiteY28" fmla="*/ 3034085 h 4422601"/>
                  <a:gd name="connsiteX29" fmla="*/ 920761 w 6011874"/>
                  <a:gd name="connsiteY29" fmla="*/ 3010273 h 4422601"/>
                  <a:gd name="connsiteX30" fmla="*/ 935049 w 6011874"/>
                  <a:gd name="connsiteY30" fmla="*/ 2991223 h 4422601"/>
                  <a:gd name="connsiteX31" fmla="*/ 963624 w 6011874"/>
                  <a:gd name="connsiteY31" fmla="*/ 2972173 h 4422601"/>
                  <a:gd name="connsiteX32" fmla="*/ 1001724 w 6011874"/>
                  <a:gd name="connsiteY32" fmla="*/ 2934073 h 4422601"/>
                  <a:gd name="connsiteX33" fmla="*/ 1044586 w 6011874"/>
                  <a:gd name="connsiteY33" fmla="*/ 2919785 h 4422601"/>
                  <a:gd name="connsiteX34" fmla="*/ 1063636 w 6011874"/>
                  <a:gd name="connsiteY34" fmla="*/ 2910260 h 4422601"/>
                  <a:gd name="connsiteX35" fmla="*/ 1139836 w 6011874"/>
                  <a:gd name="connsiteY35" fmla="*/ 2895973 h 4422601"/>
                  <a:gd name="connsiteX36" fmla="*/ 1220799 w 6011874"/>
                  <a:gd name="connsiteY36" fmla="*/ 2881685 h 4422601"/>
                  <a:gd name="connsiteX37" fmla="*/ 1273186 w 6011874"/>
                  <a:gd name="connsiteY37" fmla="*/ 2862635 h 4422601"/>
                  <a:gd name="connsiteX38" fmla="*/ 1301761 w 6011874"/>
                  <a:gd name="connsiteY38" fmla="*/ 2834060 h 4422601"/>
                  <a:gd name="connsiteX39" fmla="*/ 1320811 w 6011874"/>
                  <a:gd name="connsiteY39" fmla="*/ 2815010 h 4422601"/>
                  <a:gd name="connsiteX40" fmla="*/ 1354149 w 6011874"/>
                  <a:gd name="connsiteY40" fmla="*/ 2767385 h 4422601"/>
                  <a:gd name="connsiteX41" fmla="*/ 1373199 w 6011874"/>
                  <a:gd name="connsiteY41" fmla="*/ 2753098 h 4422601"/>
                  <a:gd name="connsiteX42" fmla="*/ 1392249 w 6011874"/>
                  <a:gd name="connsiteY42" fmla="*/ 2719760 h 4422601"/>
                  <a:gd name="connsiteX43" fmla="*/ 1411299 w 6011874"/>
                  <a:gd name="connsiteY43" fmla="*/ 2691185 h 4422601"/>
                  <a:gd name="connsiteX44" fmla="*/ 1430349 w 6011874"/>
                  <a:gd name="connsiteY44" fmla="*/ 2672135 h 4422601"/>
                  <a:gd name="connsiteX45" fmla="*/ 1439874 w 6011874"/>
                  <a:gd name="connsiteY45" fmla="*/ 2657848 h 4422601"/>
                  <a:gd name="connsiteX46" fmla="*/ 1454161 w 6011874"/>
                  <a:gd name="connsiteY46" fmla="*/ 2643560 h 4422601"/>
                  <a:gd name="connsiteX47" fmla="*/ 1468449 w 6011874"/>
                  <a:gd name="connsiteY47" fmla="*/ 2624510 h 4422601"/>
                  <a:gd name="connsiteX48" fmla="*/ 1549411 w 6011874"/>
                  <a:gd name="connsiteY48" fmla="*/ 2586410 h 4422601"/>
                  <a:gd name="connsiteX49" fmla="*/ 1597036 w 6011874"/>
                  <a:gd name="connsiteY49" fmla="*/ 2557835 h 4422601"/>
                  <a:gd name="connsiteX50" fmla="*/ 1630374 w 6011874"/>
                  <a:gd name="connsiteY50" fmla="*/ 2548310 h 4422601"/>
                  <a:gd name="connsiteX51" fmla="*/ 1644661 w 6011874"/>
                  <a:gd name="connsiteY51" fmla="*/ 2538785 h 4422601"/>
                  <a:gd name="connsiteX52" fmla="*/ 1711336 w 6011874"/>
                  <a:gd name="connsiteY52" fmla="*/ 2529260 h 4422601"/>
                  <a:gd name="connsiteX53" fmla="*/ 1749436 w 6011874"/>
                  <a:gd name="connsiteY53" fmla="*/ 2514973 h 4422601"/>
                  <a:gd name="connsiteX54" fmla="*/ 1792299 w 6011874"/>
                  <a:gd name="connsiteY54" fmla="*/ 2476873 h 4422601"/>
                  <a:gd name="connsiteX55" fmla="*/ 1811349 w 6011874"/>
                  <a:gd name="connsiteY55" fmla="*/ 2467348 h 4422601"/>
                  <a:gd name="connsiteX56" fmla="*/ 1835161 w 6011874"/>
                  <a:gd name="connsiteY56" fmla="*/ 2438773 h 4422601"/>
                  <a:gd name="connsiteX57" fmla="*/ 1863736 w 6011874"/>
                  <a:gd name="connsiteY57" fmla="*/ 2400673 h 4422601"/>
                  <a:gd name="connsiteX58" fmla="*/ 1958986 w 6011874"/>
                  <a:gd name="connsiteY58" fmla="*/ 2319710 h 4422601"/>
                  <a:gd name="connsiteX59" fmla="*/ 1978036 w 6011874"/>
                  <a:gd name="connsiteY59" fmla="*/ 2314948 h 4422601"/>
                  <a:gd name="connsiteX60" fmla="*/ 1997086 w 6011874"/>
                  <a:gd name="connsiteY60" fmla="*/ 2305423 h 4422601"/>
                  <a:gd name="connsiteX61" fmla="*/ 2011374 w 6011874"/>
                  <a:gd name="connsiteY61" fmla="*/ 2295898 h 4422601"/>
                  <a:gd name="connsiteX62" fmla="*/ 2044711 w 6011874"/>
                  <a:gd name="connsiteY62" fmla="*/ 2286373 h 4422601"/>
                  <a:gd name="connsiteX63" fmla="*/ 2068524 w 6011874"/>
                  <a:gd name="connsiteY63" fmla="*/ 2276848 h 4422601"/>
                  <a:gd name="connsiteX64" fmla="*/ 2082811 w 6011874"/>
                  <a:gd name="connsiteY64" fmla="*/ 2272085 h 4422601"/>
                  <a:gd name="connsiteX65" fmla="*/ 2106624 w 6011874"/>
                  <a:gd name="connsiteY65" fmla="*/ 2262560 h 4422601"/>
                  <a:gd name="connsiteX66" fmla="*/ 2168536 w 6011874"/>
                  <a:gd name="connsiteY66" fmla="*/ 2257798 h 4422601"/>
                  <a:gd name="connsiteX67" fmla="*/ 2220924 w 6011874"/>
                  <a:gd name="connsiteY67" fmla="*/ 2248273 h 4422601"/>
                  <a:gd name="connsiteX68" fmla="*/ 2244736 w 6011874"/>
                  <a:gd name="connsiteY68" fmla="*/ 2233985 h 4422601"/>
                  <a:gd name="connsiteX69" fmla="*/ 2263786 w 6011874"/>
                  <a:gd name="connsiteY69" fmla="*/ 2229223 h 4422601"/>
                  <a:gd name="connsiteX70" fmla="*/ 2301886 w 6011874"/>
                  <a:gd name="connsiteY70" fmla="*/ 2219698 h 4422601"/>
                  <a:gd name="connsiteX71" fmla="*/ 2335224 w 6011874"/>
                  <a:gd name="connsiteY71" fmla="*/ 2200648 h 4422601"/>
                  <a:gd name="connsiteX72" fmla="*/ 2349511 w 6011874"/>
                  <a:gd name="connsiteY72" fmla="*/ 2191123 h 4422601"/>
                  <a:gd name="connsiteX73" fmla="*/ 2392374 w 6011874"/>
                  <a:gd name="connsiteY73" fmla="*/ 2176835 h 4422601"/>
                  <a:gd name="connsiteX74" fmla="*/ 2401899 w 6011874"/>
                  <a:gd name="connsiteY74" fmla="*/ 2157785 h 4422601"/>
                  <a:gd name="connsiteX75" fmla="*/ 2501911 w 6011874"/>
                  <a:gd name="connsiteY75" fmla="*/ 2100635 h 4422601"/>
                  <a:gd name="connsiteX76" fmla="*/ 2559061 w 6011874"/>
                  <a:gd name="connsiteY76" fmla="*/ 2067298 h 4422601"/>
                  <a:gd name="connsiteX77" fmla="*/ 2573349 w 6011874"/>
                  <a:gd name="connsiteY77" fmla="*/ 2062535 h 4422601"/>
                  <a:gd name="connsiteX78" fmla="*/ 2597161 w 6011874"/>
                  <a:gd name="connsiteY78" fmla="*/ 2048248 h 4422601"/>
                  <a:gd name="connsiteX79" fmla="*/ 2635261 w 6011874"/>
                  <a:gd name="connsiteY79" fmla="*/ 2029198 h 4422601"/>
                  <a:gd name="connsiteX80" fmla="*/ 2668599 w 6011874"/>
                  <a:gd name="connsiteY80" fmla="*/ 2014910 h 4422601"/>
                  <a:gd name="connsiteX81" fmla="*/ 2730511 w 6011874"/>
                  <a:gd name="connsiteY81" fmla="*/ 1976810 h 4422601"/>
                  <a:gd name="connsiteX82" fmla="*/ 2768611 w 6011874"/>
                  <a:gd name="connsiteY82" fmla="*/ 1962523 h 4422601"/>
                  <a:gd name="connsiteX83" fmla="*/ 2811474 w 6011874"/>
                  <a:gd name="connsiteY83" fmla="*/ 1943473 h 4422601"/>
                  <a:gd name="connsiteX84" fmla="*/ 2835286 w 6011874"/>
                  <a:gd name="connsiteY84" fmla="*/ 1938710 h 4422601"/>
                  <a:gd name="connsiteX85" fmla="*/ 2863861 w 6011874"/>
                  <a:gd name="connsiteY85" fmla="*/ 1929185 h 4422601"/>
                  <a:gd name="connsiteX86" fmla="*/ 2911486 w 6011874"/>
                  <a:gd name="connsiteY86" fmla="*/ 1919660 h 4422601"/>
                  <a:gd name="connsiteX87" fmla="*/ 2949586 w 6011874"/>
                  <a:gd name="connsiteY87" fmla="*/ 1910135 h 4422601"/>
                  <a:gd name="connsiteX88" fmla="*/ 2997211 w 6011874"/>
                  <a:gd name="connsiteY88" fmla="*/ 1900610 h 4422601"/>
                  <a:gd name="connsiteX89" fmla="*/ 3011499 w 6011874"/>
                  <a:gd name="connsiteY89" fmla="*/ 1895848 h 4422601"/>
                  <a:gd name="connsiteX90" fmla="*/ 3063886 w 6011874"/>
                  <a:gd name="connsiteY90" fmla="*/ 1881560 h 4422601"/>
                  <a:gd name="connsiteX91" fmla="*/ 3111511 w 6011874"/>
                  <a:gd name="connsiteY91" fmla="*/ 1848223 h 4422601"/>
                  <a:gd name="connsiteX92" fmla="*/ 3144849 w 6011874"/>
                  <a:gd name="connsiteY92" fmla="*/ 1829173 h 4422601"/>
                  <a:gd name="connsiteX93" fmla="*/ 3187711 w 6011874"/>
                  <a:gd name="connsiteY93" fmla="*/ 1786310 h 4422601"/>
                  <a:gd name="connsiteX94" fmla="*/ 3225811 w 6011874"/>
                  <a:gd name="connsiteY94" fmla="*/ 1752973 h 4422601"/>
                  <a:gd name="connsiteX95" fmla="*/ 3254386 w 6011874"/>
                  <a:gd name="connsiteY95" fmla="*/ 1724398 h 4422601"/>
                  <a:gd name="connsiteX96" fmla="*/ 3268674 w 6011874"/>
                  <a:gd name="connsiteY96" fmla="*/ 1710110 h 4422601"/>
                  <a:gd name="connsiteX97" fmla="*/ 3282961 w 6011874"/>
                  <a:gd name="connsiteY97" fmla="*/ 1705348 h 4422601"/>
                  <a:gd name="connsiteX98" fmla="*/ 3330586 w 6011874"/>
                  <a:gd name="connsiteY98" fmla="*/ 1667248 h 4422601"/>
                  <a:gd name="connsiteX99" fmla="*/ 3373449 w 6011874"/>
                  <a:gd name="connsiteY99" fmla="*/ 1614860 h 4422601"/>
                  <a:gd name="connsiteX100" fmla="*/ 3406786 w 6011874"/>
                  <a:gd name="connsiteY100" fmla="*/ 1586285 h 4422601"/>
                  <a:gd name="connsiteX101" fmla="*/ 3421074 w 6011874"/>
                  <a:gd name="connsiteY101" fmla="*/ 1567235 h 4422601"/>
                  <a:gd name="connsiteX102" fmla="*/ 3487749 w 6011874"/>
                  <a:gd name="connsiteY102" fmla="*/ 1510085 h 4422601"/>
                  <a:gd name="connsiteX103" fmla="*/ 3497274 w 6011874"/>
                  <a:gd name="connsiteY103" fmla="*/ 1495798 h 4422601"/>
                  <a:gd name="connsiteX104" fmla="*/ 3535374 w 6011874"/>
                  <a:gd name="connsiteY104" fmla="*/ 1462460 h 4422601"/>
                  <a:gd name="connsiteX105" fmla="*/ 3554424 w 6011874"/>
                  <a:gd name="connsiteY105" fmla="*/ 1452935 h 4422601"/>
                  <a:gd name="connsiteX106" fmla="*/ 3578236 w 6011874"/>
                  <a:gd name="connsiteY106" fmla="*/ 1429123 h 4422601"/>
                  <a:gd name="connsiteX107" fmla="*/ 3592524 w 6011874"/>
                  <a:gd name="connsiteY107" fmla="*/ 1414835 h 4422601"/>
                  <a:gd name="connsiteX108" fmla="*/ 3654436 w 6011874"/>
                  <a:gd name="connsiteY108" fmla="*/ 1357685 h 4422601"/>
                  <a:gd name="connsiteX109" fmla="*/ 3678249 w 6011874"/>
                  <a:gd name="connsiteY109" fmla="*/ 1329110 h 4422601"/>
                  <a:gd name="connsiteX110" fmla="*/ 3697299 w 6011874"/>
                  <a:gd name="connsiteY110" fmla="*/ 1300535 h 4422601"/>
                  <a:gd name="connsiteX111" fmla="*/ 3711586 w 6011874"/>
                  <a:gd name="connsiteY111" fmla="*/ 1295773 h 4422601"/>
                  <a:gd name="connsiteX112" fmla="*/ 3783024 w 6011874"/>
                  <a:gd name="connsiteY112" fmla="*/ 1205285 h 4422601"/>
                  <a:gd name="connsiteX113" fmla="*/ 3802074 w 6011874"/>
                  <a:gd name="connsiteY113" fmla="*/ 1186235 h 4422601"/>
                  <a:gd name="connsiteX114" fmla="*/ 3854461 w 6011874"/>
                  <a:gd name="connsiteY114" fmla="*/ 1148135 h 4422601"/>
                  <a:gd name="connsiteX115" fmla="*/ 3873511 w 6011874"/>
                  <a:gd name="connsiteY115" fmla="*/ 1138610 h 4422601"/>
                  <a:gd name="connsiteX116" fmla="*/ 3902086 w 6011874"/>
                  <a:gd name="connsiteY116" fmla="*/ 1114798 h 4422601"/>
                  <a:gd name="connsiteX117" fmla="*/ 3935424 w 6011874"/>
                  <a:gd name="connsiteY117" fmla="*/ 1100510 h 4422601"/>
                  <a:gd name="connsiteX118" fmla="*/ 3978286 w 6011874"/>
                  <a:gd name="connsiteY118" fmla="*/ 1071935 h 4422601"/>
                  <a:gd name="connsiteX119" fmla="*/ 3992574 w 6011874"/>
                  <a:gd name="connsiteY119" fmla="*/ 1062410 h 4422601"/>
                  <a:gd name="connsiteX120" fmla="*/ 4011624 w 6011874"/>
                  <a:gd name="connsiteY120" fmla="*/ 1057648 h 4422601"/>
                  <a:gd name="connsiteX121" fmla="*/ 4087824 w 6011874"/>
                  <a:gd name="connsiteY121" fmla="*/ 1033835 h 4422601"/>
                  <a:gd name="connsiteX122" fmla="*/ 4135449 w 6011874"/>
                  <a:gd name="connsiteY122" fmla="*/ 1014785 h 4422601"/>
                  <a:gd name="connsiteX123" fmla="*/ 4168786 w 6011874"/>
                  <a:gd name="connsiteY123" fmla="*/ 1005260 h 4422601"/>
                  <a:gd name="connsiteX124" fmla="*/ 4206886 w 6011874"/>
                  <a:gd name="connsiteY124" fmla="*/ 1000498 h 4422601"/>
                  <a:gd name="connsiteX125" fmla="*/ 4249749 w 6011874"/>
                  <a:gd name="connsiteY125" fmla="*/ 990973 h 4422601"/>
                  <a:gd name="connsiteX126" fmla="*/ 4292611 w 6011874"/>
                  <a:gd name="connsiteY126" fmla="*/ 971923 h 4422601"/>
                  <a:gd name="connsiteX127" fmla="*/ 4330711 w 6011874"/>
                  <a:gd name="connsiteY127" fmla="*/ 962398 h 4422601"/>
                  <a:gd name="connsiteX128" fmla="*/ 4344999 w 6011874"/>
                  <a:gd name="connsiteY128" fmla="*/ 952873 h 4422601"/>
                  <a:gd name="connsiteX129" fmla="*/ 4383099 w 6011874"/>
                  <a:gd name="connsiteY129" fmla="*/ 938585 h 4422601"/>
                  <a:gd name="connsiteX130" fmla="*/ 4402149 w 6011874"/>
                  <a:gd name="connsiteY130" fmla="*/ 924298 h 4422601"/>
                  <a:gd name="connsiteX131" fmla="*/ 4435486 w 6011874"/>
                  <a:gd name="connsiteY131" fmla="*/ 895723 h 4422601"/>
                  <a:gd name="connsiteX132" fmla="*/ 4445011 w 6011874"/>
                  <a:gd name="connsiteY132" fmla="*/ 876673 h 4422601"/>
                  <a:gd name="connsiteX133" fmla="*/ 4464061 w 6011874"/>
                  <a:gd name="connsiteY133" fmla="*/ 857623 h 4422601"/>
                  <a:gd name="connsiteX134" fmla="*/ 4487874 w 6011874"/>
                  <a:gd name="connsiteY134" fmla="*/ 809998 h 4422601"/>
                  <a:gd name="connsiteX135" fmla="*/ 4502161 w 6011874"/>
                  <a:gd name="connsiteY135" fmla="*/ 786185 h 4422601"/>
                  <a:gd name="connsiteX136" fmla="*/ 4516449 w 6011874"/>
                  <a:gd name="connsiteY136" fmla="*/ 695698 h 4422601"/>
                  <a:gd name="connsiteX137" fmla="*/ 4525974 w 6011874"/>
                  <a:gd name="connsiteY137" fmla="*/ 581398 h 4422601"/>
                  <a:gd name="connsiteX138" fmla="*/ 4535499 w 6011874"/>
                  <a:gd name="connsiteY138" fmla="*/ 543298 h 4422601"/>
                  <a:gd name="connsiteX139" fmla="*/ 4540261 w 6011874"/>
                  <a:gd name="connsiteY139" fmla="*/ 500435 h 4422601"/>
                  <a:gd name="connsiteX140" fmla="*/ 4549786 w 6011874"/>
                  <a:gd name="connsiteY140" fmla="*/ 424235 h 4422601"/>
                  <a:gd name="connsiteX141" fmla="*/ 4554549 w 6011874"/>
                  <a:gd name="connsiteY141" fmla="*/ 381373 h 4422601"/>
                  <a:gd name="connsiteX142" fmla="*/ 4568836 w 6011874"/>
                  <a:gd name="connsiteY142" fmla="*/ 271835 h 4422601"/>
                  <a:gd name="connsiteX143" fmla="*/ 4573599 w 6011874"/>
                  <a:gd name="connsiteY143" fmla="*/ 233735 h 4422601"/>
                  <a:gd name="connsiteX144" fmla="*/ 4583124 w 6011874"/>
                  <a:gd name="connsiteY144" fmla="*/ 190873 h 4422601"/>
                  <a:gd name="connsiteX145" fmla="*/ 4587886 w 6011874"/>
                  <a:gd name="connsiteY145" fmla="*/ 152773 h 4422601"/>
                  <a:gd name="connsiteX146" fmla="*/ 4597411 w 6011874"/>
                  <a:gd name="connsiteY146" fmla="*/ 119435 h 4422601"/>
                  <a:gd name="connsiteX147" fmla="*/ 4602174 w 6011874"/>
                  <a:gd name="connsiteY147" fmla="*/ 95623 h 4422601"/>
                  <a:gd name="connsiteX148" fmla="*/ 4611699 w 6011874"/>
                  <a:gd name="connsiteY148" fmla="*/ 76573 h 4422601"/>
                  <a:gd name="connsiteX149" fmla="*/ 4621224 w 6011874"/>
                  <a:gd name="connsiteY149" fmla="*/ 52760 h 4422601"/>
                  <a:gd name="connsiteX150" fmla="*/ 4659324 w 6011874"/>
                  <a:gd name="connsiteY150" fmla="*/ 14660 h 4422601"/>
                  <a:gd name="connsiteX151" fmla="*/ 4678374 w 6011874"/>
                  <a:gd name="connsiteY151" fmla="*/ 9898 h 4422601"/>
                  <a:gd name="connsiteX152" fmla="*/ 4697424 w 6011874"/>
                  <a:gd name="connsiteY152" fmla="*/ 373 h 4422601"/>
                  <a:gd name="connsiteX153" fmla="*/ 4821249 w 6011874"/>
                  <a:gd name="connsiteY153" fmla="*/ 14660 h 4422601"/>
                  <a:gd name="connsiteX154" fmla="*/ 4859349 w 6011874"/>
                  <a:gd name="connsiteY154" fmla="*/ 28948 h 4422601"/>
                  <a:gd name="connsiteX155" fmla="*/ 4906974 w 6011874"/>
                  <a:gd name="connsiteY155" fmla="*/ 52760 h 4422601"/>
                  <a:gd name="connsiteX156" fmla="*/ 4945074 w 6011874"/>
                  <a:gd name="connsiteY156" fmla="*/ 86098 h 4422601"/>
                  <a:gd name="connsiteX157" fmla="*/ 4987936 w 6011874"/>
                  <a:gd name="connsiteY157" fmla="*/ 133723 h 4422601"/>
                  <a:gd name="connsiteX158" fmla="*/ 5035561 w 6011874"/>
                  <a:gd name="connsiteY158" fmla="*/ 200398 h 4422601"/>
                  <a:gd name="connsiteX159" fmla="*/ 5054611 w 6011874"/>
                  <a:gd name="connsiteY159" fmla="*/ 228973 h 4422601"/>
                  <a:gd name="connsiteX160" fmla="*/ 5073661 w 6011874"/>
                  <a:gd name="connsiteY160" fmla="*/ 252785 h 4422601"/>
                  <a:gd name="connsiteX161" fmla="*/ 5087949 w 6011874"/>
                  <a:gd name="connsiteY161" fmla="*/ 276598 h 4422601"/>
                  <a:gd name="connsiteX162" fmla="*/ 5106999 w 6011874"/>
                  <a:gd name="connsiteY162" fmla="*/ 300410 h 4422601"/>
                  <a:gd name="connsiteX163" fmla="*/ 5126049 w 6011874"/>
                  <a:gd name="connsiteY163" fmla="*/ 328985 h 4422601"/>
                  <a:gd name="connsiteX164" fmla="*/ 5145099 w 6011874"/>
                  <a:gd name="connsiteY164" fmla="*/ 362323 h 4422601"/>
                  <a:gd name="connsiteX165" fmla="*/ 5202249 w 6011874"/>
                  <a:gd name="connsiteY165" fmla="*/ 409948 h 4422601"/>
                  <a:gd name="connsiteX166" fmla="*/ 5221299 w 6011874"/>
                  <a:gd name="connsiteY166" fmla="*/ 419473 h 4422601"/>
                  <a:gd name="connsiteX167" fmla="*/ 5249874 w 6011874"/>
                  <a:gd name="connsiteY167" fmla="*/ 428998 h 4422601"/>
                  <a:gd name="connsiteX168" fmla="*/ 5330836 w 6011874"/>
                  <a:gd name="connsiteY168" fmla="*/ 471860 h 4422601"/>
                  <a:gd name="connsiteX169" fmla="*/ 5364174 w 6011874"/>
                  <a:gd name="connsiteY169" fmla="*/ 481385 h 4422601"/>
                  <a:gd name="connsiteX170" fmla="*/ 5378461 w 6011874"/>
                  <a:gd name="connsiteY170" fmla="*/ 486148 h 4422601"/>
                  <a:gd name="connsiteX171" fmla="*/ 5435611 w 6011874"/>
                  <a:gd name="connsiteY171" fmla="*/ 514723 h 4422601"/>
                  <a:gd name="connsiteX172" fmla="*/ 5464186 w 6011874"/>
                  <a:gd name="connsiteY172" fmla="*/ 529010 h 4422601"/>
                  <a:gd name="connsiteX173" fmla="*/ 5511811 w 6011874"/>
                  <a:gd name="connsiteY173" fmla="*/ 548060 h 4422601"/>
                  <a:gd name="connsiteX174" fmla="*/ 5545149 w 6011874"/>
                  <a:gd name="connsiteY174" fmla="*/ 571873 h 4422601"/>
                  <a:gd name="connsiteX175" fmla="*/ 5573724 w 6011874"/>
                  <a:gd name="connsiteY175" fmla="*/ 586160 h 4422601"/>
                  <a:gd name="connsiteX176" fmla="*/ 5597536 w 6011874"/>
                  <a:gd name="connsiteY176" fmla="*/ 605210 h 4422601"/>
                  <a:gd name="connsiteX177" fmla="*/ 5621349 w 6011874"/>
                  <a:gd name="connsiteY177" fmla="*/ 619498 h 4422601"/>
                  <a:gd name="connsiteX178" fmla="*/ 5664211 w 6011874"/>
                  <a:gd name="connsiteY178" fmla="*/ 652835 h 4422601"/>
                  <a:gd name="connsiteX179" fmla="*/ 5692786 w 6011874"/>
                  <a:gd name="connsiteY179" fmla="*/ 671885 h 4422601"/>
                  <a:gd name="connsiteX180" fmla="*/ 5726124 w 6011874"/>
                  <a:gd name="connsiteY180" fmla="*/ 714748 h 4422601"/>
                  <a:gd name="connsiteX181" fmla="*/ 5759461 w 6011874"/>
                  <a:gd name="connsiteY181" fmla="*/ 743323 h 4422601"/>
                  <a:gd name="connsiteX182" fmla="*/ 5788036 w 6011874"/>
                  <a:gd name="connsiteY182" fmla="*/ 786185 h 4422601"/>
                  <a:gd name="connsiteX183" fmla="*/ 5826136 w 6011874"/>
                  <a:gd name="connsiteY183" fmla="*/ 867148 h 4422601"/>
                  <a:gd name="connsiteX184" fmla="*/ 5845186 w 6011874"/>
                  <a:gd name="connsiteY184" fmla="*/ 957635 h 4422601"/>
                  <a:gd name="connsiteX185" fmla="*/ 5859474 w 6011874"/>
                  <a:gd name="connsiteY185" fmla="*/ 1000498 h 4422601"/>
                  <a:gd name="connsiteX186" fmla="*/ 5878524 w 6011874"/>
                  <a:gd name="connsiteY186" fmla="*/ 1081460 h 4422601"/>
                  <a:gd name="connsiteX187" fmla="*/ 5892811 w 6011874"/>
                  <a:gd name="connsiteY187" fmla="*/ 1124323 h 4422601"/>
                  <a:gd name="connsiteX188" fmla="*/ 5902336 w 6011874"/>
                  <a:gd name="connsiteY188" fmla="*/ 1157660 h 4422601"/>
                  <a:gd name="connsiteX189" fmla="*/ 5911861 w 6011874"/>
                  <a:gd name="connsiteY189" fmla="*/ 1181473 h 4422601"/>
                  <a:gd name="connsiteX190" fmla="*/ 5935674 w 6011874"/>
                  <a:gd name="connsiteY190" fmla="*/ 1248148 h 4422601"/>
                  <a:gd name="connsiteX191" fmla="*/ 5954724 w 6011874"/>
                  <a:gd name="connsiteY191" fmla="*/ 1295773 h 4422601"/>
                  <a:gd name="connsiteX192" fmla="*/ 5959486 w 6011874"/>
                  <a:gd name="connsiteY192" fmla="*/ 1329110 h 4422601"/>
                  <a:gd name="connsiteX193" fmla="*/ 5973774 w 6011874"/>
                  <a:gd name="connsiteY193" fmla="*/ 1362448 h 4422601"/>
                  <a:gd name="connsiteX194" fmla="*/ 5988061 w 6011874"/>
                  <a:gd name="connsiteY194" fmla="*/ 1471985 h 4422601"/>
                  <a:gd name="connsiteX195" fmla="*/ 5992824 w 6011874"/>
                  <a:gd name="connsiteY195" fmla="*/ 1505323 h 4422601"/>
                  <a:gd name="connsiteX196" fmla="*/ 5997586 w 6011874"/>
                  <a:gd name="connsiteY196" fmla="*/ 1529135 h 4422601"/>
                  <a:gd name="connsiteX197" fmla="*/ 6002349 w 6011874"/>
                  <a:gd name="connsiteY197" fmla="*/ 1610098 h 4422601"/>
                  <a:gd name="connsiteX198" fmla="*/ 6011874 w 6011874"/>
                  <a:gd name="connsiteY198" fmla="*/ 1705348 h 4422601"/>
                  <a:gd name="connsiteX199" fmla="*/ 6007111 w 6011874"/>
                  <a:gd name="connsiteY199" fmla="*/ 1948235 h 4422601"/>
                  <a:gd name="connsiteX200" fmla="*/ 5983299 w 6011874"/>
                  <a:gd name="connsiteY200" fmla="*/ 2029198 h 4422601"/>
                  <a:gd name="connsiteX201" fmla="*/ 5973774 w 6011874"/>
                  <a:gd name="connsiteY201" fmla="*/ 2053010 h 4422601"/>
                  <a:gd name="connsiteX202" fmla="*/ 5935674 w 6011874"/>
                  <a:gd name="connsiteY202" fmla="*/ 2076823 h 4422601"/>
                  <a:gd name="connsiteX203" fmla="*/ 5826136 w 6011874"/>
                  <a:gd name="connsiteY203" fmla="*/ 2067298 h 4422601"/>
                  <a:gd name="connsiteX204" fmla="*/ 5764224 w 6011874"/>
                  <a:gd name="connsiteY204" fmla="*/ 2048248 h 4422601"/>
                  <a:gd name="connsiteX205" fmla="*/ 5726124 w 6011874"/>
                  <a:gd name="connsiteY205" fmla="*/ 2038723 h 4422601"/>
                  <a:gd name="connsiteX206" fmla="*/ 5702311 w 6011874"/>
                  <a:gd name="connsiteY206" fmla="*/ 2029198 h 4422601"/>
                  <a:gd name="connsiteX207" fmla="*/ 5683261 w 6011874"/>
                  <a:gd name="connsiteY207" fmla="*/ 2024435 h 4422601"/>
                  <a:gd name="connsiteX208" fmla="*/ 5659449 w 6011874"/>
                  <a:gd name="connsiteY208" fmla="*/ 2014910 h 4422601"/>
                  <a:gd name="connsiteX209" fmla="*/ 5626111 w 6011874"/>
                  <a:gd name="connsiteY209" fmla="*/ 2010148 h 4422601"/>
                  <a:gd name="connsiteX210" fmla="*/ 5597536 w 6011874"/>
                  <a:gd name="connsiteY210" fmla="*/ 2000623 h 4422601"/>
                  <a:gd name="connsiteX211" fmla="*/ 5578486 w 6011874"/>
                  <a:gd name="connsiteY211" fmla="*/ 1995860 h 4422601"/>
                  <a:gd name="connsiteX212" fmla="*/ 5554674 w 6011874"/>
                  <a:gd name="connsiteY212" fmla="*/ 1986335 h 4422601"/>
                  <a:gd name="connsiteX213" fmla="*/ 5526099 w 6011874"/>
                  <a:gd name="connsiteY213" fmla="*/ 1976810 h 4422601"/>
                  <a:gd name="connsiteX214" fmla="*/ 5492761 w 6011874"/>
                  <a:gd name="connsiteY214" fmla="*/ 1962523 h 4422601"/>
                  <a:gd name="connsiteX215" fmla="*/ 5487999 w 6011874"/>
                  <a:gd name="connsiteY215" fmla="*/ 1948235 h 4422601"/>
                  <a:gd name="connsiteX216" fmla="*/ 5449899 w 6011874"/>
                  <a:gd name="connsiteY216" fmla="*/ 1924423 h 4422601"/>
                  <a:gd name="connsiteX217" fmla="*/ 5407036 w 6011874"/>
                  <a:gd name="connsiteY217" fmla="*/ 1900610 h 4422601"/>
                  <a:gd name="connsiteX218" fmla="*/ 5340361 w 6011874"/>
                  <a:gd name="connsiteY218" fmla="*/ 1824410 h 4422601"/>
                  <a:gd name="connsiteX219" fmla="*/ 5316549 w 6011874"/>
                  <a:gd name="connsiteY219" fmla="*/ 1805360 h 4422601"/>
                  <a:gd name="connsiteX220" fmla="*/ 5292736 w 6011874"/>
                  <a:gd name="connsiteY220" fmla="*/ 1800598 h 4422601"/>
                  <a:gd name="connsiteX221" fmla="*/ 5221299 w 6011874"/>
                  <a:gd name="connsiteY221" fmla="*/ 1762498 h 4422601"/>
                  <a:gd name="connsiteX222" fmla="*/ 5073661 w 6011874"/>
                  <a:gd name="connsiteY222" fmla="*/ 1719635 h 4422601"/>
                  <a:gd name="connsiteX223" fmla="*/ 5045086 w 6011874"/>
                  <a:gd name="connsiteY223" fmla="*/ 1714873 h 4422601"/>
                  <a:gd name="connsiteX224" fmla="*/ 5021274 w 6011874"/>
                  <a:gd name="connsiteY224" fmla="*/ 1710110 h 4422601"/>
                  <a:gd name="connsiteX225" fmla="*/ 4802199 w 6011874"/>
                  <a:gd name="connsiteY225" fmla="*/ 1700585 h 4422601"/>
                  <a:gd name="connsiteX226" fmla="*/ 4692661 w 6011874"/>
                  <a:gd name="connsiteY226" fmla="*/ 1714873 h 4422601"/>
                  <a:gd name="connsiteX227" fmla="*/ 4645036 w 6011874"/>
                  <a:gd name="connsiteY227" fmla="*/ 1743448 h 4422601"/>
                  <a:gd name="connsiteX228" fmla="*/ 4630749 w 6011874"/>
                  <a:gd name="connsiteY228" fmla="*/ 1748210 h 4422601"/>
                  <a:gd name="connsiteX229" fmla="*/ 4587886 w 6011874"/>
                  <a:gd name="connsiteY229" fmla="*/ 1800598 h 4422601"/>
                  <a:gd name="connsiteX230" fmla="*/ 4564074 w 6011874"/>
                  <a:gd name="connsiteY230" fmla="*/ 1833935 h 4422601"/>
                  <a:gd name="connsiteX231" fmla="*/ 4540261 w 6011874"/>
                  <a:gd name="connsiteY231" fmla="*/ 1857748 h 4422601"/>
                  <a:gd name="connsiteX232" fmla="*/ 4521211 w 6011874"/>
                  <a:gd name="connsiteY232" fmla="*/ 1881560 h 4422601"/>
                  <a:gd name="connsiteX233" fmla="*/ 4478349 w 6011874"/>
                  <a:gd name="connsiteY233" fmla="*/ 1924423 h 4422601"/>
                  <a:gd name="connsiteX234" fmla="*/ 4421199 w 6011874"/>
                  <a:gd name="connsiteY234" fmla="*/ 1972048 h 4422601"/>
                  <a:gd name="connsiteX235" fmla="*/ 4402149 w 6011874"/>
                  <a:gd name="connsiteY235" fmla="*/ 1981573 h 4422601"/>
                  <a:gd name="connsiteX236" fmla="*/ 4344999 w 6011874"/>
                  <a:gd name="connsiteY236" fmla="*/ 2014910 h 4422601"/>
                  <a:gd name="connsiteX237" fmla="*/ 4330711 w 6011874"/>
                  <a:gd name="connsiteY237" fmla="*/ 2019673 h 4422601"/>
                  <a:gd name="connsiteX238" fmla="*/ 4316424 w 6011874"/>
                  <a:gd name="connsiteY238" fmla="*/ 2029198 h 4422601"/>
                  <a:gd name="connsiteX239" fmla="*/ 4240224 w 6011874"/>
                  <a:gd name="connsiteY239" fmla="*/ 2038723 h 4422601"/>
                  <a:gd name="connsiteX240" fmla="*/ 4183074 w 6011874"/>
                  <a:gd name="connsiteY240" fmla="*/ 2048248 h 4422601"/>
                  <a:gd name="connsiteX241" fmla="*/ 4154499 w 6011874"/>
                  <a:gd name="connsiteY241" fmla="*/ 2053010 h 4422601"/>
                  <a:gd name="connsiteX242" fmla="*/ 4140211 w 6011874"/>
                  <a:gd name="connsiteY242" fmla="*/ 2057773 h 4422601"/>
                  <a:gd name="connsiteX243" fmla="*/ 4121161 w 6011874"/>
                  <a:gd name="connsiteY243" fmla="*/ 2062535 h 4422601"/>
                  <a:gd name="connsiteX244" fmla="*/ 4097349 w 6011874"/>
                  <a:gd name="connsiteY244" fmla="*/ 2072060 h 4422601"/>
                  <a:gd name="connsiteX245" fmla="*/ 4049724 w 6011874"/>
                  <a:gd name="connsiteY245" fmla="*/ 2081585 h 4422601"/>
                  <a:gd name="connsiteX246" fmla="*/ 4025911 w 6011874"/>
                  <a:gd name="connsiteY246" fmla="*/ 2091110 h 4422601"/>
                  <a:gd name="connsiteX247" fmla="*/ 3973524 w 6011874"/>
                  <a:gd name="connsiteY247" fmla="*/ 2105398 h 4422601"/>
                  <a:gd name="connsiteX248" fmla="*/ 3949711 w 6011874"/>
                  <a:gd name="connsiteY248" fmla="*/ 2114923 h 4422601"/>
                  <a:gd name="connsiteX249" fmla="*/ 3930661 w 6011874"/>
                  <a:gd name="connsiteY249" fmla="*/ 2129210 h 4422601"/>
                  <a:gd name="connsiteX250" fmla="*/ 3897324 w 6011874"/>
                  <a:gd name="connsiteY250" fmla="*/ 2138735 h 4422601"/>
                  <a:gd name="connsiteX251" fmla="*/ 3873511 w 6011874"/>
                  <a:gd name="connsiteY251" fmla="*/ 2153023 h 4422601"/>
                  <a:gd name="connsiteX252" fmla="*/ 3830649 w 6011874"/>
                  <a:gd name="connsiteY252" fmla="*/ 2181598 h 4422601"/>
                  <a:gd name="connsiteX253" fmla="*/ 3792549 w 6011874"/>
                  <a:gd name="connsiteY253" fmla="*/ 2200648 h 4422601"/>
                  <a:gd name="connsiteX254" fmla="*/ 3778261 w 6011874"/>
                  <a:gd name="connsiteY254" fmla="*/ 2214935 h 4422601"/>
                  <a:gd name="connsiteX255" fmla="*/ 3768736 w 6011874"/>
                  <a:gd name="connsiteY255" fmla="*/ 2229223 h 4422601"/>
                  <a:gd name="connsiteX256" fmla="*/ 3740161 w 6011874"/>
                  <a:gd name="connsiteY256" fmla="*/ 2248273 h 4422601"/>
                  <a:gd name="connsiteX257" fmla="*/ 3716349 w 6011874"/>
                  <a:gd name="connsiteY257" fmla="*/ 2267323 h 4422601"/>
                  <a:gd name="connsiteX258" fmla="*/ 3687774 w 6011874"/>
                  <a:gd name="connsiteY258" fmla="*/ 2276848 h 4422601"/>
                  <a:gd name="connsiteX259" fmla="*/ 3621099 w 6011874"/>
                  <a:gd name="connsiteY259" fmla="*/ 2305423 h 4422601"/>
                  <a:gd name="connsiteX260" fmla="*/ 3597286 w 6011874"/>
                  <a:gd name="connsiteY260" fmla="*/ 2314948 h 4422601"/>
                  <a:gd name="connsiteX261" fmla="*/ 3573474 w 6011874"/>
                  <a:gd name="connsiteY261" fmla="*/ 2329235 h 4422601"/>
                  <a:gd name="connsiteX262" fmla="*/ 3554424 w 6011874"/>
                  <a:gd name="connsiteY262" fmla="*/ 2333998 h 4422601"/>
                  <a:gd name="connsiteX263" fmla="*/ 3502036 w 6011874"/>
                  <a:gd name="connsiteY263" fmla="*/ 2357810 h 4422601"/>
                  <a:gd name="connsiteX264" fmla="*/ 3482986 w 6011874"/>
                  <a:gd name="connsiteY264" fmla="*/ 2372098 h 4422601"/>
                  <a:gd name="connsiteX265" fmla="*/ 3463936 w 6011874"/>
                  <a:gd name="connsiteY265" fmla="*/ 2381623 h 4422601"/>
                  <a:gd name="connsiteX266" fmla="*/ 3449649 w 6011874"/>
                  <a:gd name="connsiteY266" fmla="*/ 2391148 h 4422601"/>
                  <a:gd name="connsiteX267" fmla="*/ 3430599 w 6011874"/>
                  <a:gd name="connsiteY267" fmla="*/ 2395910 h 4422601"/>
                  <a:gd name="connsiteX268" fmla="*/ 3416311 w 6011874"/>
                  <a:gd name="connsiteY268" fmla="*/ 2410198 h 4422601"/>
                  <a:gd name="connsiteX269" fmla="*/ 3373449 w 6011874"/>
                  <a:gd name="connsiteY269" fmla="*/ 2429248 h 4422601"/>
                  <a:gd name="connsiteX270" fmla="*/ 3340111 w 6011874"/>
                  <a:gd name="connsiteY270" fmla="*/ 2448298 h 4422601"/>
                  <a:gd name="connsiteX271" fmla="*/ 3268674 w 6011874"/>
                  <a:gd name="connsiteY271" fmla="*/ 2481635 h 4422601"/>
                  <a:gd name="connsiteX272" fmla="*/ 3221049 w 6011874"/>
                  <a:gd name="connsiteY272" fmla="*/ 2495923 h 4422601"/>
                  <a:gd name="connsiteX273" fmla="*/ 3192474 w 6011874"/>
                  <a:gd name="connsiteY273" fmla="*/ 2510210 h 4422601"/>
                  <a:gd name="connsiteX274" fmla="*/ 3159136 w 6011874"/>
                  <a:gd name="connsiteY274" fmla="*/ 2524498 h 4422601"/>
                  <a:gd name="connsiteX275" fmla="*/ 3130561 w 6011874"/>
                  <a:gd name="connsiteY275" fmla="*/ 2538785 h 4422601"/>
                  <a:gd name="connsiteX276" fmla="*/ 3097224 w 6011874"/>
                  <a:gd name="connsiteY276" fmla="*/ 2553073 h 4422601"/>
                  <a:gd name="connsiteX277" fmla="*/ 3063886 w 6011874"/>
                  <a:gd name="connsiteY277" fmla="*/ 2581648 h 4422601"/>
                  <a:gd name="connsiteX278" fmla="*/ 3044836 w 6011874"/>
                  <a:gd name="connsiteY278" fmla="*/ 2591173 h 4422601"/>
                  <a:gd name="connsiteX279" fmla="*/ 3025786 w 6011874"/>
                  <a:gd name="connsiteY279" fmla="*/ 2605460 h 4422601"/>
                  <a:gd name="connsiteX280" fmla="*/ 3006736 w 6011874"/>
                  <a:gd name="connsiteY280" fmla="*/ 2614985 h 4422601"/>
                  <a:gd name="connsiteX281" fmla="*/ 2987686 w 6011874"/>
                  <a:gd name="connsiteY281" fmla="*/ 2634035 h 4422601"/>
                  <a:gd name="connsiteX282" fmla="*/ 2959111 w 6011874"/>
                  <a:gd name="connsiteY282" fmla="*/ 2653085 h 4422601"/>
                  <a:gd name="connsiteX283" fmla="*/ 2930536 w 6011874"/>
                  <a:gd name="connsiteY283" fmla="*/ 2681660 h 4422601"/>
                  <a:gd name="connsiteX284" fmla="*/ 2844811 w 6011874"/>
                  <a:gd name="connsiteY284" fmla="*/ 2743573 h 4422601"/>
                  <a:gd name="connsiteX285" fmla="*/ 2830524 w 6011874"/>
                  <a:gd name="connsiteY285" fmla="*/ 2762623 h 4422601"/>
                  <a:gd name="connsiteX286" fmla="*/ 2792424 w 6011874"/>
                  <a:gd name="connsiteY286" fmla="*/ 2786435 h 4422601"/>
                  <a:gd name="connsiteX287" fmla="*/ 2773374 w 6011874"/>
                  <a:gd name="connsiteY287" fmla="*/ 2800723 h 4422601"/>
                  <a:gd name="connsiteX288" fmla="*/ 2720986 w 6011874"/>
                  <a:gd name="connsiteY288" fmla="*/ 2843585 h 4422601"/>
                  <a:gd name="connsiteX289" fmla="*/ 2697174 w 6011874"/>
                  <a:gd name="connsiteY289" fmla="*/ 2853110 h 4422601"/>
                  <a:gd name="connsiteX290" fmla="*/ 2630499 w 6011874"/>
                  <a:gd name="connsiteY290" fmla="*/ 2900735 h 4422601"/>
                  <a:gd name="connsiteX291" fmla="*/ 2606686 w 6011874"/>
                  <a:gd name="connsiteY291" fmla="*/ 2905498 h 4422601"/>
                  <a:gd name="connsiteX292" fmla="*/ 2554299 w 6011874"/>
                  <a:gd name="connsiteY292" fmla="*/ 2924548 h 4422601"/>
                  <a:gd name="connsiteX293" fmla="*/ 2492386 w 6011874"/>
                  <a:gd name="connsiteY293" fmla="*/ 2934073 h 4422601"/>
                  <a:gd name="connsiteX294" fmla="*/ 2382849 w 6011874"/>
                  <a:gd name="connsiteY294" fmla="*/ 2943598 h 4422601"/>
                  <a:gd name="connsiteX295" fmla="*/ 2330461 w 6011874"/>
                  <a:gd name="connsiteY295" fmla="*/ 2957885 h 4422601"/>
                  <a:gd name="connsiteX296" fmla="*/ 2278074 w 6011874"/>
                  <a:gd name="connsiteY296" fmla="*/ 2967410 h 4422601"/>
                  <a:gd name="connsiteX297" fmla="*/ 2220924 w 6011874"/>
                  <a:gd name="connsiteY297" fmla="*/ 2986460 h 4422601"/>
                  <a:gd name="connsiteX298" fmla="*/ 2178061 w 6011874"/>
                  <a:gd name="connsiteY298" fmla="*/ 2995985 h 4422601"/>
                  <a:gd name="connsiteX299" fmla="*/ 2120911 w 6011874"/>
                  <a:gd name="connsiteY299" fmla="*/ 3005510 h 4422601"/>
                  <a:gd name="connsiteX300" fmla="*/ 2092336 w 6011874"/>
                  <a:gd name="connsiteY300" fmla="*/ 3015035 h 4422601"/>
                  <a:gd name="connsiteX301" fmla="*/ 2044711 w 6011874"/>
                  <a:gd name="connsiteY301" fmla="*/ 3024560 h 4422601"/>
                  <a:gd name="connsiteX302" fmla="*/ 2020899 w 6011874"/>
                  <a:gd name="connsiteY302" fmla="*/ 3034085 h 4422601"/>
                  <a:gd name="connsiteX303" fmla="*/ 2001849 w 6011874"/>
                  <a:gd name="connsiteY303" fmla="*/ 3048373 h 4422601"/>
                  <a:gd name="connsiteX304" fmla="*/ 1963749 w 6011874"/>
                  <a:gd name="connsiteY304" fmla="*/ 3057898 h 4422601"/>
                  <a:gd name="connsiteX305" fmla="*/ 1897074 w 6011874"/>
                  <a:gd name="connsiteY305" fmla="*/ 3076948 h 4422601"/>
                  <a:gd name="connsiteX306" fmla="*/ 1868499 w 6011874"/>
                  <a:gd name="connsiteY306" fmla="*/ 3081710 h 4422601"/>
                  <a:gd name="connsiteX307" fmla="*/ 1820874 w 6011874"/>
                  <a:gd name="connsiteY307" fmla="*/ 3095998 h 4422601"/>
                  <a:gd name="connsiteX308" fmla="*/ 1806586 w 6011874"/>
                  <a:gd name="connsiteY308" fmla="*/ 3100760 h 4422601"/>
                  <a:gd name="connsiteX309" fmla="*/ 1782774 w 6011874"/>
                  <a:gd name="connsiteY309" fmla="*/ 3105523 h 4422601"/>
                  <a:gd name="connsiteX310" fmla="*/ 1739911 w 6011874"/>
                  <a:gd name="connsiteY310" fmla="*/ 3124573 h 4422601"/>
                  <a:gd name="connsiteX311" fmla="*/ 1720861 w 6011874"/>
                  <a:gd name="connsiteY311" fmla="*/ 3134098 h 4422601"/>
                  <a:gd name="connsiteX312" fmla="*/ 1692286 w 6011874"/>
                  <a:gd name="connsiteY312" fmla="*/ 3143623 h 4422601"/>
                  <a:gd name="connsiteX313" fmla="*/ 1654186 w 6011874"/>
                  <a:gd name="connsiteY313" fmla="*/ 3153148 h 4422601"/>
                  <a:gd name="connsiteX314" fmla="*/ 1573224 w 6011874"/>
                  <a:gd name="connsiteY314" fmla="*/ 3181723 h 4422601"/>
                  <a:gd name="connsiteX315" fmla="*/ 1477974 w 6011874"/>
                  <a:gd name="connsiteY315" fmla="*/ 3229348 h 4422601"/>
                  <a:gd name="connsiteX316" fmla="*/ 1458924 w 6011874"/>
                  <a:gd name="connsiteY316" fmla="*/ 3238873 h 4422601"/>
                  <a:gd name="connsiteX317" fmla="*/ 1439874 w 6011874"/>
                  <a:gd name="connsiteY317" fmla="*/ 3248398 h 4422601"/>
                  <a:gd name="connsiteX318" fmla="*/ 1377961 w 6011874"/>
                  <a:gd name="connsiteY318" fmla="*/ 3276973 h 4422601"/>
                  <a:gd name="connsiteX319" fmla="*/ 1358911 w 6011874"/>
                  <a:gd name="connsiteY319" fmla="*/ 3286498 h 4422601"/>
                  <a:gd name="connsiteX320" fmla="*/ 1316049 w 6011874"/>
                  <a:gd name="connsiteY320" fmla="*/ 3315073 h 4422601"/>
                  <a:gd name="connsiteX321" fmla="*/ 1292236 w 6011874"/>
                  <a:gd name="connsiteY321" fmla="*/ 3319835 h 4422601"/>
                  <a:gd name="connsiteX322" fmla="*/ 1273186 w 6011874"/>
                  <a:gd name="connsiteY322" fmla="*/ 3334123 h 4422601"/>
                  <a:gd name="connsiteX323" fmla="*/ 1187461 w 6011874"/>
                  <a:gd name="connsiteY323" fmla="*/ 3367460 h 4422601"/>
                  <a:gd name="connsiteX324" fmla="*/ 1163649 w 6011874"/>
                  <a:gd name="connsiteY324" fmla="*/ 3372223 h 4422601"/>
                  <a:gd name="connsiteX325" fmla="*/ 1149361 w 6011874"/>
                  <a:gd name="connsiteY325" fmla="*/ 3376985 h 4422601"/>
                  <a:gd name="connsiteX326" fmla="*/ 1111261 w 6011874"/>
                  <a:gd name="connsiteY326" fmla="*/ 3386510 h 4422601"/>
                  <a:gd name="connsiteX327" fmla="*/ 1092211 w 6011874"/>
                  <a:gd name="connsiteY327" fmla="*/ 3391273 h 4422601"/>
                  <a:gd name="connsiteX328" fmla="*/ 1039824 w 6011874"/>
                  <a:gd name="connsiteY328" fmla="*/ 3400798 h 4422601"/>
                  <a:gd name="connsiteX329" fmla="*/ 996961 w 6011874"/>
                  <a:gd name="connsiteY329" fmla="*/ 3410323 h 4422601"/>
                  <a:gd name="connsiteX330" fmla="*/ 996961 w 6011874"/>
                  <a:gd name="connsiteY330" fmla="*/ 3419848 h 4422601"/>
                  <a:gd name="connsiteX331" fmla="*/ 954099 w 6011874"/>
                  <a:gd name="connsiteY331" fmla="*/ 3472236 h 4422601"/>
                  <a:gd name="connsiteX332" fmla="*/ 939811 w 6011874"/>
                  <a:gd name="connsiteY332" fmla="*/ 3729411 h 4422601"/>
                  <a:gd name="connsiteX333" fmla="*/ 739787 w 6011874"/>
                  <a:gd name="connsiteY333" fmla="*/ 3948485 h 4422601"/>
                  <a:gd name="connsiteX334" fmla="*/ 520711 w 6011874"/>
                  <a:gd name="connsiteY334" fmla="*/ 4086598 h 4422601"/>
                  <a:gd name="connsiteX335" fmla="*/ 463561 w 6011874"/>
                  <a:gd name="connsiteY335" fmla="*/ 4419972 h 4422601"/>
                  <a:gd name="connsiteX336" fmla="*/ 163524 w 6011874"/>
                  <a:gd name="connsiteY336" fmla="*/ 4415210 h 4422601"/>
                  <a:gd name="connsiteX337" fmla="*/ 1599 w 6011874"/>
                  <a:gd name="connsiteY337" fmla="*/ 4305674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89421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67990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3872"/>
                  <a:gd name="connsiteX1" fmla="*/ 113220 w 6037771"/>
                  <a:gd name="connsiteY1" fmla="*/ 3986585 h 4423872"/>
                  <a:gd name="connsiteX2" fmla="*/ 113221 w 6037771"/>
                  <a:gd name="connsiteY2" fmla="*/ 3791323 h 4423872"/>
                  <a:gd name="connsiteX3" fmla="*/ 108458 w 6037771"/>
                  <a:gd name="connsiteY3" fmla="*/ 3719885 h 4423872"/>
                  <a:gd name="connsiteX4" fmla="*/ 103696 w 6037771"/>
                  <a:gd name="connsiteY4" fmla="*/ 3700835 h 4423872"/>
                  <a:gd name="connsiteX5" fmla="*/ 108458 w 6037771"/>
                  <a:gd name="connsiteY5" fmla="*/ 3596060 h 4423872"/>
                  <a:gd name="connsiteX6" fmla="*/ 117983 w 6037771"/>
                  <a:gd name="connsiteY6" fmla="*/ 3543673 h 4423872"/>
                  <a:gd name="connsiteX7" fmla="*/ 184658 w 6037771"/>
                  <a:gd name="connsiteY7" fmla="*/ 3457948 h 4423872"/>
                  <a:gd name="connsiteX8" fmla="*/ 203708 w 6037771"/>
                  <a:gd name="connsiteY8" fmla="*/ 3434135 h 4423872"/>
                  <a:gd name="connsiteX9" fmla="*/ 222758 w 6037771"/>
                  <a:gd name="connsiteY9" fmla="*/ 3424610 h 4423872"/>
                  <a:gd name="connsiteX10" fmla="*/ 237046 w 6037771"/>
                  <a:gd name="connsiteY10" fmla="*/ 3410323 h 4423872"/>
                  <a:gd name="connsiteX11" fmla="*/ 265621 w 6037771"/>
                  <a:gd name="connsiteY11" fmla="*/ 3391273 h 4423872"/>
                  <a:gd name="connsiteX12" fmla="*/ 327533 w 6037771"/>
                  <a:gd name="connsiteY12" fmla="*/ 3334123 h 4423872"/>
                  <a:gd name="connsiteX13" fmla="*/ 356108 w 6037771"/>
                  <a:gd name="connsiteY13" fmla="*/ 3315073 h 4423872"/>
                  <a:gd name="connsiteX14" fmla="*/ 437071 w 6037771"/>
                  <a:gd name="connsiteY14" fmla="*/ 3281735 h 4423872"/>
                  <a:gd name="connsiteX15" fmla="*/ 479933 w 6037771"/>
                  <a:gd name="connsiteY15" fmla="*/ 3262685 h 4423872"/>
                  <a:gd name="connsiteX16" fmla="*/ 518033 w 6037771"/>
                  <a:gd name="connsiteY16" fmla="*/ 3253160 h 4423872"/>
                  <a:gd name="connsiteX17" fmla="*/ 546608 w 6037771"/>
                  <a:gd name="connsiteY17" fmla="*/ 3238873 h 4423872"/>
                  <a:gd name="connsiteX18" fmla="*/ 570421 w 6037771"/>
                  <a:gd name="connsiteY18" fmla="*/ 3229348 h 4423872"/>
                  <a:gd name="connsiteX19" fmla="*/ 584708 w 6037771"/>
                  <a:gd name="connsiteY19" fmla="*/ 3224585 h 4423872"/>
                  <a:gd name="connsiteX20" fmla="*/ 598996 w 6037771"/>
                  <a:gd name="connsiteY20" fmla="*/ 3215060 h 4423872"/>
                  <a:gd name="connsiteX21" fmla="*/ 618046 w 6037771"/>
                  <a:gd name="connsiteY21" fmla="*/ 3210298 h 4423872"/>
                  <a:gd name="connsiteX22" fmla="*/ 641858 w 6037771"/>
                  <a:gd name="connsiteY22" fmla="*/ 3200773 h 4423872"/>
                  <a:gd name="connsiteX23" fmla="*/ 699008 w 6037771"/>
                  <a:gd name="connsiteY23" fmla="*/ 3172198 h 4423872"/>
                  <a:gd name="connsiteX24" fmla="*/ 727583 w 6037771"/>
                  <a:gd name="connsiteY24" fmla="*/ 3157910 h 4423872"/>
                  <a:gd name="connsiteX25" fmla="*/ 779971 w 6037771"/>
                  <a:gd name="connsiteY25" fmla="*/ 3138860 h 4423872"/>
                  <a:gd name="connsiteX26" fmla="*/ 832358 w 6037771"/>
                  <a:gd name="connsiteY26" fmla="*/ 3095998 h 4423872"/>
                  <a:gd name="connsiteX27" fmla="*/ 899033 w 6037771"/>
                  <a:gd name="connsiteY27" fmla="*/ 3053135 h 4423872"/>
                  <a:gd name="connsiteX28" fmla="*/ 918083 w 6037771"/>
                  <a:gd name="connsiteY28" fmla="*/ 3034085 h 4423872"/>
                  <a:gd name="connsiteX29" fmla="*/ 946658 w 6037771"/>
                  <a:gd name="connsiteY29" fmla="*/ 3010273 h 4423872"/>
                  <a:gd name="connsiteX30" fmla="*/ 960946 w 6037771"/>
                  <a:gd name="connsiteY30" fmla="*/ 2991223 h 4423872"/>
                  <a:gd name="connsiteX31" fmla="*/ 989521 w 6037771"/>
                  <a:gd name="connsiteY31" fmla="*/ 2972173 h 4423872"/>
                  <a:gd name="connsiteX32" fmla="*/ 1027621 w 6037771"/>
                  <a:gd name="connsiteY32" fmla="*/ 2934073 h 4423872"/>
                  <a:gd name="connsiteX33" fmla="*/ 1070483 w 6037771"/>
                  <a:gd name="connsiteY33" fmla="*/ 2919785 h 4423872"/>
                  <a:gd name="connsiteX34" fmla="*/ 1089533 w 6037771"/>
                  <a:gd name="connsiteY34" fmla="*/ 2910260 h 4423872"/>
                  <a:gd name="connsiteX35" fmla="*/ 1165733 w 6037771"/>
                  <a:gd name="connsiteY35" fmla="*/ 2895973 h 4423872"/>
                  <a:gd name="connsiteX36" fmla="*/ 1246696 w 6037771"/>
                  <a:gd name="connsiteY36" fmla="*/ 2881685 h 4423872"/>
                  <a:gd name="connsiteX37" fmla="*/ 1299083 w 6037771"/>
                  <a:gd name="connsiteY37" fmla="*/ 2862635 h 4423872"/>
                  <a:gd name="connsiteX38" fmla="*/ 1327658 w 6037771"/>
                  <a:gd name="connsiteY38" fmla="*/ 2834060 h 4423872"/>
                  <a:gd name="connsiteX39" fmla="*/ 1346708 w 6037771"/>
                  <a:gd name="connsiteY39" fmla="*/ 2815010 h 4423872"/>
                  <a:gd name="connsiteX40" fmla="*/ 1380046 w 6037771"/>
                  <a:gd name="connsiteY40" fmla="*/ 2767385 h 4423872"/>
                  <a:gd name="connsiteX41" fmla="*/ 1399096 w 6037771"/>
                  <a:gd name="connsiteY41" fmla="*/ 2753098 h 4423872"/>
                  <a:gd name="connsiteX42" fmla="*/ 1418146 w 6037771"/>
                  <a:gd name="connsiteY42" fmla="*/ 2719760 h 4423872"/>
                  <a:gd name="connsiteX43" fmla="*/ 1437196 w 6037771"/>
                  <a:gd name="connsiteY43" fmla="*/ 2691185 h 4423872"/>
                  <a:gd name="connsiteX44" fmla="*/ 1456246 w 6037771"/>
                  <a:gd name="connsiteY44" fmla="*/ 2672135 h 4423872"/>
                  <a:gd name="connsiteX45" fmla="*/ 1465771 w 6037771"/>
                  <a:gd name="connsiteY45" fmla="*/ 2657848 h 4423872"/>
                  <a:gd name="connsiteX46" fmla="*/ 1480058 w 6037771"/>
                  <a:gd name="connsiteY46" fmla="*/ 2643560 h 4423872"/>
                  <a:gd name="connsiteX47" fmla="*/ 1494346 w 6037771"/>
                  <a:gd name="connsiteY47" fmla="*/ 2624510 h 4423872"/>
                  <a:gd name="connsiteX48" fmla="*/ 1575308 w 6037771"/>
                  <a:gd name="connsiteY48" fmla="*/ 2586410 h 4423872"/>
                  <a:gd name="connsiteX49" fmla="*/ 1622933 w 6037771"/>
                  <a:gd name="connsiteY49" fmla="*/ 2557835 h 4423872"/>
                  <a:gd name="connsiteX50" fmla="*/ 1656271 w 6037771"/>
                  <a:gd name="connsiteY50" fmla="*/ 2548310 h 4423872"/>
                  <a:gd name="connsiteX51" fmla="*/ 1670558 w 6037771"/>
                  <a:gd name="connsiteY51" fmla="*/ 2538785 h 4423872"/>
                  <a:gd name="connsiteX52" fmla="*/ 1737233 w 6037771"/>
                  <a:gd name="connsiteY52" fmla="*/ 2529260 h 4423872"/>
                  <a:gd name="connsiteX53" fmla="*/ 1775333 w 6037771"/>
                  <a:gd name="connsiteY53" fmla="*/ 2514973 h 4423872"/>
                  <a:gd name="connsiteX54" fmla="*/ 1818196 w 6037771"/>
                  <a:gd name="connsiteY54" fmla="*/ 2476873 h 4423872"/>
                  <a:gd name="connsiteX55" fmla="*/ 1837246 w 6037771"/>
                  <a:gd name="connsiteY55" fmla="*/ 2467348 h 4423872"/>
                  <a:gd name="connsiteX56" fmla="*/ 1861058 w 6037771"/>
                  <a:gd name="connsiteY56" fmla="*/ 2438773 h 4423872"/>
                  <a:gd name="connsiteX57" fmla="*/ 1889633 w 6037771"/>
                  <a:gd name="connsiteY57" fmla="*/ 2400673 h 4423872"/>
                  <a:gd name="connsiteX58" fmla="*/ 1984883 w 6037771"/>
                  <a:gd name="connsiteY58" fmla="*/ 2319710 h 4423872"/>
                  <a:gd name="connsiteX59" fmla="*/ 2003933 w 6037771"/>
                  <a:gd name="connsiteY59" fmla="*/ 2314948 h 4423872"/>
                  <a:gd name="connsiteX60" fmla="*/ 2022983 w 6037771"/>
                  <a:gd name="connsiteY60" fmla="*/ 2305423 h 4423872"/>
                  <a:gd name="connsiteX61" fmla="*/ 2037271 w 6037771"/>
                  <a:gd name="connsiteY61" fmla="*/ 2295898 h 4423872"/>
                  <a:gd name="connsiteX62" fmla="*/ 2070608 w 6037771"/>
                  <a:gd name="connsiteY62" fmla="*/ 2286373 h 4423872"/>
                  <a:gd name="connsiteX63" fmla="*/ 2094421 w 6037771"/>
                  <a:gd name="connsiteY63" fmla="*/ 2276848 h 4423872"/>
                  <a:gd name="connsiteX64" fmla="*/ 2108708 w 6037771"/>
                  <a:gd name="connsiteY64" fmla="*/ 2272085 h 4423872"/>
                  <a:gd name="connsiteX65" fmla="*/ 2132521 w 6037771"/>
                  <a:gd name="connsiteY65" fmla="*/ 2262560 h 4423872"/>
                  <a:gd name="connsiteX66" fmla="*/ 2194433 w 6037771"/>
                  <a:gd name="connsiteY66" fmla="*/ 2257798 h 4423872"/>
                  <a:gd name="connsiteX67" fmla="*/ 2246821 w 6037771"/>
                  <a:gd name="connsiteY67" fmla="*/ 2248273 h 4423872"/>
                  <a:gd name="connsiteX68" fmla="*/ 2270633 w 6037771"/>
                  <a:gd name="connsiteY68" fmla="*/ 2233985 h 4423872"/>
                  <a:gd name="connsiteX69" fmla="*/ 2289683 w 6037771"/>
                  <a:gd name="connsiteY69" fmla="*/ 2229223 h 4423872"/>
                  <a:gd name="connsiteX70" fmla="*/ 2327783 w 6037771"/>
                  <a:gd name="connsiteY70" fmla="*/ 2219698 h 4423872"/>
                  <a:gd name="connsiteX71" fmla="*/ 2361121 w 6037771"/>
                  <a:gd name="connsiteY71" fmla="*/ 2200648 h 4423872"/>
                  <a:gd name="connsiteX72" fmla="*/ 2375408 w 6037771"/>
                  <a:gd name="connsiteY72" fmla="*/ 2191123 h 4423872"/>
                  <a:gd name="connsiteX73" fmla="*/ 2418271 w 6037771"/>
                  <a:gd name="connsiteY73" fmla="*/ 2176835 h 4423872"/>
                  <a:gd name="connsiteX74" fmla="*/ 2427796 w 6037771"/>
                  <a:gd name="connsiteY74" fmla="*/ 2157785 h 4423872"/>
                  <a:gd name="connsiteX75" fmla="*/ 2527808 w 6037771"/>
                  <a:gd name="connsiteY75" fmla="*/ 2100635 h 4423872"/>
                  <a:gd name="connsiteX76" fmla="*/ 2584958 w 6037771"/>
                  <a:gd name="connsiteY76" fmla="*/ 2067298 h 4423872"/>
                  <a:gd name="connsiteX77" fmla="*/ 2599246 w 6037771"/>
                  <a:gd name="connsiteY77" fmla="*/ 2062535 h 4423872"/>
                  <a:gd name="connsiteX78" fmla="*/ 2623058 w 6037771"/>
                  <a:gd name="connsiteY78" fmla="*/ 2048248 h 4423872"/>
                  <a:gd name="connsiteX79" fmla="*/ 2661158 w 6037771"/>
                  <a:gd name="connsiteY79" fmla="*/ 2029198 h 4423872"/>
                  <a:gd name="connsiteX80" fmla="*/ 2694496 w 6037771"/>
                  <a:gd name="connsiteY80" fmla="*/ 2014910 h 4423872"/>
                  <a:gd name="connsiteX81" fmla="*/ 2756408 w 6037771"/>
                  <a:gd name="connsiteY81" fmla="*/ 1976810 h 4423872"/>
                  <a:gd name="connsiteX82" fmla="*/ 2794508 w 6037771"/>
                  <a:gd name="connsiteY82" fmla="*/ 1962523 h 4423872"/>
                  <a:gd name="connsiteX83" fmla="*/ 2837371 w 6037771"/>
                  <a:gd name="connsiteY83" fmla="*/ 1943473 h 4423872"/>
                  <a:gd name="connsiteX84" fmla="*/ 2861183 w 6037771"/>
                  <a:gd name="connsiteY84" fmla="*/ 1938710 h 4423872"/>
                  <a:gd name="connsiteX85" fmla="*/ 2889758 w 6037771"/>
                  <a:gd name="connsiteY85" fmla="*/ 1929185 h 4423872"/>
                  <a:gd name="connsiteX86" fmla="*/ 2937383 w 6037771"/>
                  <a:gd name="connsiteY86" fmla="*/ 1919660 h 4423872"/>
                  <a:gd name="connsiteX87" fmla="*/ 2975483 w 6037771"/>
                  <a:gd name="connsiteY87" fmla="*/ 1910135 h 4423872"/>
                  <a:gd name="connsiteX88" fmla="*/ 3023108 w 6037771"/>
                  <a:gd name="connsiteY88" fmla="*/ 1900610 h 4423872"/>
                  <a:gd name="connsiteX89" fmla="*/ 3037396 w 6037771"/>
                  <a:gd name="connsiteY89" fmla="*/ 1895848 h 4423872"/>
                  <a:gd name="connsiteX90" fmla="*/ 3089783 w 6037771"/>
                  <a:gd name="connsiteY90" fmla="*/ 1881560 h 4423872"/>
                  <a:gd name="connsiteX91" fmla="*/ 3137408 w 6037771"/>
                  <a:gd name="connsiteY91" fmla="*/ 1848223 h 4423872"/>
                  <a:gd name="connsiteX92" fmla="*/ 3170746 w 6037771"/>
                  <a:gd name="connsiteY92" fmla="*/ 1829173 h 4423872"/>
                  <a:gd name="connsiteX93" fmla="*/ 3213608 w 6037771"/>
                  <a:gd name="connsiteY93" fmla="*/ 1786310 h 4423872"/>
                  <a:gd name="connsiteX94" fmla="*/ 3251708 w 6037771"/>
                  <a:gd name="connsiteY94" fmla="*/ 1752973 h 4423872"/>
                  <a:gd name="connsiteX95" fmla="*/ 3280283 w 6037771"/>
                  <a:gd name="connsiteY95" fmla="*/ 1724398 h 4423872"/>
                  <a:gd name="connsiteX96" fmla="*/ 3294571 w 6037771"/>
                  <a:gd name="connsiteY96" fmla="*/ 1710110 h 4423872"/>
                  <a:gd name="connsiteX97" fmla="*/ 3308858 w 6037771"/>
                  <a:gd name="connsiteY97" fmla="*/ 1705348 h 4423872"/>
                  <a:gd name="connsiteX98" fmla="*/ 3356483 w 6037771"/>
                  <a:gd name="connsiteY98" fmla="*/ 1667248 h 4423872"/>
                  <a:gd name="connsiteX99" fmla="*/ 3399346 w 6037771"/>
                  <a:gd name="connsiteY99" fmla="*/ 1614860 h 4423872"/>
                  <a:gd name="connsiteX100" fmla="*/ 3432683 w 6037771"/>
                  <a:gd name="connsiteY100" fmla="*/ 1586285 h 4423872"/>
                  <a:gd name="connsiteX101" fmla="*/ 3446971 w 6037771"/>
                  <a:gd name="connsiteY101" fmla="*/ 1567235 h 4423872"/>
                  <a:gd name="connsiteX102" fmla="*/ 3513646 w 6037771"/>
                  <a:gd name="connsiteY102" fmla="*/ 1510085 h 4423872"/>
                  <a:gd name="connsiteX103" fmla="*/ 3523171 w 6037771"/>
                  <a:gd name="connsiteY103" fmla="*/ 1495798 h 4423872"/>
                  <a:gd name="connsiteX104" fmla="*/ 3561271 w 6037771"/>
                  <a:gd name="connsiteY104" fmla="*/ 1462460 h 4423872"/>
                  <a:gd name="connsiteX105" fmla="*/ 3580321 w 6037771"/>
                  <a:gd name="connsiteY105" fmla="*/ 1452935 h 4423872"/>
                  <a:gd name="connsiteX106" fmla="*/ 3604133 w 6037771"/>
                  <a:gd name="connsiteY106" fmla="*/ 1429123 h 4423872"/>
                  <a:gd name="connsiteX107" fmla="*/ 3618421 w 6037771"/>
                  <a:gd name="connsiteY107" fmla="*/ 1414835 h 4423872"/>
                  <a:gd name="connsiteX108" fmla="*/ 3680333 w 6037771"/>
                  <a:gd name="connsiteY108" fmla="*/ 1357685 h 4423872"/>
                  <a:gd name="connsiteX109" fmla="*/ 3704146 w 6037771"/>
                  <a:gd name="connsiteY109" fmla="*/ 1329110 h 4423872"/>
                  <a:gd name="connsiteX110" fmla="*/ 3723196 w 6037771"/>
                  <a:gd name="connsiteY110" fmla="*/ 1300535 h 4423872"/>
                  <a:gd name="connsiteX111" fmla="*/ 3737483 w 6037771"/>
                  <a:gd name="connsiteY111" fmla="*/ 1295773 h 4423872"/>
                  <a:gd name="connsiteX112" fmla="*/ 3808921 w 6037771"/>
                  <a:gd name="connsiteY112" fmla="*/ 1205285 h 4423872"/>
                  <a:gd name="connsiteX113" fmla="*/ 3827971 w 6037771"/>
                  <a:gd name="connsiteY113" fmla="*/ 1186235 h 4423872"/>
                  <a:gd name="connsiteX114" fmla="*/ 3880358 w 6037771"/>
                  <a:gd name="connsiteY114" fmla="*/ 1148135 h 4423872"/>
                  <a:gd name="connsiteX115" fmla="*/ 3899408 w 6037771"/>
                  <a:gd name="connsiteY115" fmla="*/ 1138610 h 4423872"/>
                  <a:gd name="connsiteX116" fmla="*/ 3927983 w 6037771"/>
                  <a:gd name="connsiteY116" fmla="*/ 1114798 h 4423872"/>
                  <a:gd name="connsiteX117" fmla="*/ 3961321 w 6037771"/>
                  <a:gd name="connsiteY117" fmla="*/ 1100510 h 4423872"/>
                  <a:gd name="connsiteX118" fmla="*/ 4004183 w 6037771"/>
                  <a:gd name="connsiteY118" fmla="*/ 1071935 h 4423872"/>
                  <a:gd name="connsiteX119" fmla="*/ 4018471 w 6037771"/>
                  <a:gd name="connsiteY119" fmla="*/ 1062410 h 4423872"/>
                  <a:gd name="connsiteX120" fmla="*/ 4037521 w 6037771"/>
                  <a:gd name="connsiteY120" fmla="*/ 1057648 h 4423872"/>
                  <a:gd name="connsiteX121" fmla="*/ 4113721 w 6037771"/>
                  <a:gd name="connsiteY121" fmla="*/ 1033835 h 4423872"/>
                  <a:gd name="connsiteX122" fmla="*/ 4161346 w 6037771"/>
                  <a:gd name="connsiteY122" fmla="*/ 1014785 h 4423872"/>
                  <a:gd name="connsiteX123" fmla="*/ 4194683 w 6037771"/>
                  <a:gd name="connsiteY123" fmla="*/ 1005260 h 4423872"/>
                  <a:gd name="connsiteX124" fmla="*/ 4232783 w 6037771"/>
                  <a:gd name="connsiteY124" fmla="*/ 1000498 h 4423872"/>
                  <a:gd name="connsiteX125" fmla="*/ 4275646 w 6037771"/>
                  <a:gd name="connsiteY125" fmla="*/ 990973 h 4423872"/>
                  <a:gd name="connsiteX126" fmla="*/ 4318508 w 6037771"/>
                  <a:gd name="connsiteY126" fmla="*/ 971923 h 4423872"/>
                  <a:gd name="connsiteX127" fmla="*/ 4356608 w 6037771"/>
                  <a:gd name="connsiteY127" fmla="*/ 962398 h 4423872"/>
                  <a:gd name="connsiteX128" fmla="*/ 4370896 w 6037771"/>
                  <a:gd name="connsiteY128" fmla="*/ 952873 h 4423872"/>
                  <a:gd name="connsiteX129" fmla="*/ 4408996 w 6037771"/>
                  <a:gd name="connsiteY129" fmla="*/ 938585 h 4423872"/>
                  <a:gd name="connsiteX130" fmla="*/ 4428046 w 6037771"/>
                  <a:gd name="connsiteY130" fmla="*/ 924298 h 4423872"/>
                  <a:gd name="connsiteX131" fmla="*/ 4461383 w 6037771"/>
                  <a:gd name="connsiteY131" fmla="*/ 895723 h 4423872"/>
                  <a:gd name="connsiteX132" fmla="*/ 4470908 w 6037771"/>
                  <a:gd name="connsiteY132" fmla="*/ 876673 h 4423872"/>
                  <a:gd name="connsiteX133" fmla="*/ 4489958 w 6037771"/>
                  <a:gd name="connsiteY133" fmla="*/ 857623 h 4423872"/>
                  <a:gd name="connsiteX134" fmla="*/ 4513771 w 6037771"/>
                  <a:gd name="connsiteY134" fmla="*/ 809998 h 4423872"/>
                  <a:gd name="connsiteX135" fmla="*/ 4528058 w 6037771"/>
                  <a:gd name="connsiteY135" fmla="*/ 786185 h 4423872"/>
                  <a:gd name="connsiteX136" fmla="*/ 4542346 w 6037771"/>
                  <a:gd name="connsiteY136" fmla="*/ 695698 h 4423872"/>
                  <a:gd name="connsiteX137" fmla="*/ 4551871 w 6037771"/>
                  <a:gd name="connsiteY137" fmla="*/ 581398 h 4423872"/>
                  <a:gd name="connsiteX138" fmla="*/ 4561396 w 6037771"/>
                  <a:gd name="connsiteY138" fmla="*/ 543298 h 4423872"/>
                  <a:gd name="connsiteX139" fmla="*/ 4566158 w 6037771"/>
                  <a:gd name="connsiteY139" fmla="*/ 500435 h 4423872"/>
                  <a:gd name="connsiteX140" fmla="*/ 4575683 w 6037771"/>
                  <a:gd name="connsiteY140" fmla="*/ 424235 h 4423872"/>
                  <a:gd name="connsiteX141" fmla="*/ 4580446 w 6037771"/>
                  <a:gd name="connsiteY141" fmla="*/ 381373 h 4423872"/>
                  <a:gd name="connsiteX142" fmla="*/ 4594733 w 6037771"/>
                  <a:gd name="connsiteY142" fmla="*/ 271835 h 4423872"/>
                  <a:gd name="connsiteX143" fmla="*/ 4599496 w 6037771"/>
                  <a:gd name="connsiteY143" fmla="*/ 233735 h 4423872"/>
                  <a:gd name="connsiteX144" fmla="*/ 4609021 w 6037771"/>
                  <a:gd name="connsiteY144" fmla="*/ 190873 h 4423872"/>
                  <a:gd name="connsiteX145" fmla="*/ 4613783 w 6037771"/>
                  <a:gd name="connsiteY145" fmla="*/ 152773 h 4423872"/>
                  <a:gd name="connsiteX146" fmla="*/ 4623308 w 6037771"/>
                  <a:gd name="connsiteY146" fmla="*/ 119435 h 4423872"/>
                  <a:gd name="connsiteX147" fmla="*/ 4628071 w 6037771"/>
                  <a:gd name="connsiteY147" fmla="*/ 95623 h 4423872"/>
                  <a:gd name="connsiteX148" fmla="*/ 4637596 w 6037771"/>
                  <a:gd name="connsiteY148" fmla="*/ 76573 h 4423872"/>
                  <a:gd name="connsiteX149" fmla="*/ 4647121 w 6037771"/>
                  <a:gd name="connsiteY149" fmla="*/ 52760 h 4423872"/>
                  <a:gd name="connsiteX150" fmla="*/ 4685221 w 6037771"/>
                  <a:gd name="connsiteY150" fmla="*/ 14660 h 4423872"/>
                  <a:gd name="connsiteX151" fmla="*/ 4704271 w 6037771"/>
                  <a:gd name="connsiteY151" fmla="*/ 9898 h 4423872"/>
                  <a:gd name="connsiteX152" fmla="*/ 4723321 w 6037771"/>
                  <a:gd name="connsiteY152" fmla="*/ 373 h 4423872"/>
                  <a:gd name="connsiteX153" fmla="*/ 4847146 w 6037771"/>
                  <a:gd name="connsiteY153" fmla="*/ 14660 h 4423872"/>
                  <a:gd name="connsiteX154" fmla="*/ 4885246 w 6037771"/>
                  <a:gd name="connsiteY154" fmla="*/ 28948 h 4423872"/>
                  <a:gd name="connsiteX155" fmla="*/ 4932871 w 6037771"/>
                  <a:gd name="connsiteY155" fmla="*/ 52760 h 4423872"/>
                  <a:gd name="connsiteX156" fmla="*/ 4970971 w 6037771"/>
                  <a:gd name="connsiteY156" fmla="*/ 86098 h 4423872"/>
                  <a:gd name="connsiteX157" fmla="*/ 5013833 w 6037771"/>
                  <a:gd name="connsiteY157" fmla="*/ 133723 h 4423872"/>
                  <a:gd name="connsiteX158" fmla="*/ 5061458 w 6037771"/>
                  <a:gd name="connsiteY158" fmla="*/ 200398 h 4423872"/>
                  <a:gd name="connsiteX159" fmla="*/ 5080508 w 6037771"/>
                  <a:gd name="connsiteY159" fmla="*/ 228973 h 4423872"/>
                  <a:gd name="connsiteX160" fmla="*/ 5099558 w 6037771"/>
                  <a:gd name="connsiteY160" fmla="*/ 252785 h 4423872"/>
                  <a:gd name="connsiteX161" fmla="*/ 5113846 w 6037771"/>
                  <a:gd name="connsiteY161" fmla="*/ 276598 h 4423872"/>
                  <a:gd name="connsiteX162" fmla="*/ 5132896 w 6037771"/>
                  <a:gd name="connsiteY162" fmla="*/ 300410 h 4423872"/>
                  <a:gd name="connsiteX163" fmla="*/ 5151946 w 6037771"/>
                  <a:gd name="connsiteY163" fmla="*/ 328985 h 4423872"/>
                  <a:gd name="connsiteX164" fmla="*/ 5170996 w 6037771"/>
                  <a:gd name="connsiteY164" fmla="*/ 362323 h 4423872"/>
                  <a:gd name="connsiteX165" fmla="*/ 5228146 w 6037771"/>
                  <a:gd name="connsiteY165" fmla="*/ 409948 h 4423872"/>
                  <a:gd name="connsiteX166" fmla="*/ 5247196 w 6037771"/>
                  <a:gd name="connsiteY166" fmla="*/ 419473 h 4423872"/>
                  <a:gd name="connsiteX167" fmla="*/ 5275771 w 6037771"/>
                  <a:gd name="connsiteY167" fmla="*/ 428998 h 4423872"/>
                  <a:gd name="connsiteX168" fmla="*/ 5356733 w 6037771"/>
                  <a:gd name="connsiteY168" fmla="*/ 471860 h 4423872"/>
                  <a:gd name="connsiteX169" fmla="*/ 5390071 w 6037771"/>
                  <a:gd name="connsiteY169" fmla="*/ 481385 h 4423872"/>
                  <a:gd name="connsiteX170" fmla="*/ 5404358 w 6037771"/>
                  <a:gd name="connsiteY170" fmla="*/ 486148 h 4423872"/>
                  <a:gd name="connsiteX171" fmla="*/ 5461508 w 6037771"/>
                  <a:gd name="connsiteY171" fmla="*/ 514723 h 4423872"/>
                  <a:gd name="connsiteX172" fmla="*/ 5490083 w 6037771"/>
                  <a:gd name="connsiteY172" fmla="*/ 529010 h 4423872"/>
                  <a:gd name="connsiteX173" fmla="*/ 5537708 w 6037771"/>
                  <a:gd name="connsiteY173" fmla="*/ 548060 h 4423872"/>
                  <a:gd name="connsiteX174" fmla="*/ 5571046 w 6037771"/>
                  <a:gd name="connsiteY174" fmla="*/ 571873 h 4423872"/>
                  <a:gd name="connsiteX175" fmla="*/ 5599621 w 6037771"/>
                  <a:gd name="connsiteY175" fmla="*/ 586160 h 4423872"/>
                  <a:gd name="connsiteX176" fmla="*/ 5623433 w 6037771"/>
                  <a:gd name="connsiteY176" fmla="*/ 605210 h 4423872"/>
                  <a:gd name="connsiteX177" fmla="*/ 5647246 w 6037771"/>
                  <a:gd name="connsiteY177" fmla="*/ 619498 h 4423872"/>
                  <a:gd name="connsiteX178" fmla="*/ 5690108 w 6037771"/>
                  <a:gd name="connsiteY178" fmla="*/ 652835 h 4423872"/>
                  <a:gd name="connsiteX179" fmla="*/ 5718683 w 6037771"/>
                  <a:gd name="connsiteY179" fmla="*/ 671885 h 4423872"/>
                  <a:gd name="connsiteX180" fmla="*/ 5752021 w 6037771"/>
                  <a:gd name="connsiteY180" fmla="*/ 714748 h 4423872"/>
                  <a:gd name="connsiteX181" fmla="*/ 5785358 w 6037771"/>
                  <a:gd name="connsiteY181" fmla="*/ 743323 h 4423872"/>
                  <a:gd name="connsiteX182" fmla="*/ 5813933 w 6037771"/>
                  <a:gd name="connsiteY182" fmla="*/ 786185 h 4423872"/>
                  <a:gd name="connsiteX183" fmla="*/ 5852033 w 6037771"/>
                  <a:gd name="connsiteY183" fmla="*/ 867148 h 4423872"/>
                  <a:gd name="connsiteX184" fmla="*/ 5871083 w 6037771"/>
                  <a:gd name="connsiteY184" fmla="*/ 957635 h 4423872"/>
                  <a:gd name="connsiteX185" fmla="*/ 5885371 w 6037771"/>
                  <a:gd name="connsiteY185" fmla="*/ 1000498 h 4423872"/>
                  <a:gd name="connsiteX186" fmla="*/ 5904421 w 6037771"/>
                  <a:gd name="connsiteY186" fmla="*/ 1081460 h 4423872"/>
                  <a:gd name="connsiteX187" fmla="*/ 5918708 w 6037771"/>
                  <a:gd name="connsiteY187" fmla="*/ 1124323 h 4423872"/>
                  <a:gd name="connsiteX188" fmla="*/ 5928233 w 6037771"/>
                  <a:gd name="connsiteY188" fmla="*/ 1157660 h 4423872"/>
                  <a:gd name="connsiteX189" fmla="*/ 5937758 w 6037771"/>
                  <a:gd name="connsiteY189" fmla="*/ 1181473 h 4423872"/>
                  <a:gd name="connsiteX190" fmla="*/ 5961571 w 6037771"/>
                  <a:gd name="connsiteY190" fmla="*/ 1248148 h 4423872"/>
                  <a:gd name="connsiteX191" fmla="*/ 5980621 w 6037771"/>
                  <a:gd name="connsiteY191" fmla="*/ 1295773 h 4423872"/>
                  <a:gd name="connsiteX192" fmla="*/ 5985383 w 6037771"/>
                  <a:gd name="connsiteY192" fmla="*/ 1329110 h 4423872"/>
                  <a:gd name="connsiteX193" fmla="*/ 5999671 w 6037771"/>
                  <a:gd name="connsiteY193" fmla="*/ 1362448 h 4423872"/>
                  <a:gd name="connsiteX194" fmla="*/ 6013958 w 6037771"/>
                  <a:gd name="connsiteY194" fmla="*/ 1471985 h 4423872"/>
                  <a:gd name="connsiteX195" fmla="*/ 6018721 w 6037771"/>
                  <a:gd name="connsiteY195" fmla="*/ 1505323 h 4423872"/>
                  <a:gd name="connsiteX196" fmla="*/ 6023483 w 6037771"/>
                  <a:gd name="connsiteY196" fmla="*/ 1529135 h 4423872"/>
                  <a:gd name="connsiteX197" fmla="*/ 6028246 w 6037771"/>
                  <a:gd name="connsiteY197" fmla="*/ 1610098 h 4423872"/>
                  <a:gd name="connsiteX198" fmla="*/ 6037771 w 6037771"/>
                  <a:gd name="connsiteY198" fmla="*/ 1705348 h 4423872"/>
                  <a:gd name="connsiteX199" fmla="*/ 6033008 w 6037771"/>
                  <a:gd name="connsiteY199" fmla="*/ 1948235 h 4423872"/>
                  <a:gd name="connsiteX200" fmla="*/ 6009196 w 6037771"/>
                  <a:gd name="connsiteY200" fmla="*/ 2029198 h 4423872"/>
                  <a:gd name="connsiteX201" fmla="*/ 5999671 w 6037771"/>
                  <a:gd name="connsiteY201" fmla="*/ 2053010 h 4423872"/>
                  <a:gd name="connsiteX202" fmla="*/ 5961571 w 6037771"/>
                  <a:gd name="connsiteY202" fmla="*/ 2076823 h 4423872"/>
                  <a:gd name="connsiteX203" fmla="*/ 5852033 w 6037771"/>
                  <a:gd name="connsiteY203" fmla="*/ 2067298 h 4423872"/>
                  <a:gd name="connsiteX204" fmla="*/ 5790121 w 6037771"/>
                  <a:gd name="connsiteY204" fmla="*/ 2048248 h 4423872"/>
                  <a:gd name="connsiteX205" fmla="*/ 5752021 w 6037771"/>
                  <a:gd name="connsiteY205" fmla="*/ 2038723 h 4423872"/>
                  <a:gd name="connsiteX206" fmla="*/ 5728208 w 6037771"/>
                  <a:gd name="connsiteY206" fmla="*/ 2029198 h 4423872"/>
                  <a:gd name="connsiteX207" fmla="*/ 5709158 w 6037771"/>
                  <a:gd name="connsiteY207" fmla="*/ 2024435 h 4423872"/>
                  <a:gd name="connsiteX208" fmla="*/ 5685346 w 6037771"/>
                  <a:gd name="connsiteY208" fmla="*/ 2014910 h 4423872"/>
                  <a:gd name="connsiteX209" fmla="*/ 5652008 w 6037771"/>
                  <a:gd name="connsiteY209" fmla="*/ 2010148 h 4423872"/>
                  <a:gd name="connsiteX210" fmla="*/ 5623433 w 6037771"/>
                  <a:gd name="connsiteY210" fmla="*/ 2000623 h 4423872"/>
                  <a:gd name="connsiteX211" fmla="*/ 5604383 w 6037771"/>
                  <a:gd name="connsiteY211" fmla="*/ 1995860 h 4423872"/>
                  <a:gd name="connsiteX212" fmla="*/ 5580571 w 6037771"/>
                  <a:gd name="connsiteY212" fmla="*/ 1986335 h 4423872"/>
                  <a:gd name="connsiteX213" fmla="*/ 5551996 w 6037771"/>
                  <a:gd name="connsiteY213" fmla="*/ 1976810 h 4423872"/>
                  <a:gd name="connsiteX214" fmla="*/ 5518658 w 6037771"/>
                  <a:gd name="connsiteY214" fmla="*/ 1962523 h 4423872"/>
                  <a:gd name="connsiteX215" fmla="*/ 5513896 w 6037771"/>
                  <a:gd name="connsiteY215" fmla="*/ 1948235 h 4423872"/>
                  <a:gd name="connsiteX216" fmla="*/ 5475796 w 6037771"/>
                  <a:gd name="connsiteY216" fmla="*/ 1924423 h 4423872"/>
                  <a:gd name="connsiteX217" fmla="*/ 5432933 w 6037771"/>
                  <a:gd name="connsiteY217" fmla="*/ 1900610 h 4423872"/>
                  <a:gd name="connsiteX218" fmla="*/ 5366258 w 6037771"/>
                  <a:gd name="connsiteY218" fmla="*/ 1824410 h 4423872"/>
                  <a:gd name="connsiteX219" fmla="*/ 5342446 w 6037771"/>
                  <a:gd name="connsiteY219" fmla="*/ 1805360 h 4423872"/>
                  <a:gd name="connsiteX220" fmla="*/ 5318633 w 6037771"/>
                  <a:gd name="connsiteY220" fmla="*/ 1800598 h 4423872"/>
                  <a:gd name="connsiteX221" fmla="*/ 5247196 w 6037771"/>
                  <a:gd name="connsiteY221" fmla="*/ 1762498 h 4423872"/>
                  <a:gd name="connsiteX222" fmla="*/ 5099558 w 6037771"/>
                  <a:gd name="connsiteY222" fmla="*/ 1719635 h 4423872"/>
                  <a:gd name="connsiteX223" fmla="*/ 5070983 w 6037771"/>
                  <a:gd name="connsiteY223" fmla="*/ 1714873 h 4423872"/>
                  <a:gd name="connsiteX224" fmla="*/ 5047171 w 6037771"/>
                  <a:gd name="connsiteY224" fmla="*/ 1710110 h 4423872"/>
                  <a:gd name="connsiteX225" fmla="*/ 4828096 w 6037771"/>
                  <a:gd name="connsiteY225" fmla="*/ 1700585 h 4423872"/>
                  <a:gd name="connsiteX226" fmla="*/ 4718558 w 6037771"/>
                  <a:gd name="connsiteY226" fmla="*/ 1714873 h 4423872"/>
                  <a:gd name="connsiteX227" fmla="*/ 4670933 w 6037771"/>
                  <a:gd name="connsiteY227" fmla="*/ 1743448 h 4423872"/>
                  <a:gd name="connsiteX228" fmla="*/ 4656646 w 6037771"/>
                  <a:gd name="connsiteY228" fmla="*/ 1748210 h 4423872"/>
                  <a:gd name="connsiteX229" fmla="*/ 4613783 w 6037771"/>
                  <a:gd name="connsiteY229" fmla="*/ 1800598 h 4423872"/>
                  <a:gd name="connsiteX230" fmla="*/ 4589971 w 6037771"/>
                  <a:gd name="connsiteY230" fmla="*/ 1833935 h 4423872"/>
                  <a:gd name="connsiteX231" fmla="*/ 4566158 w 6037771"/>
                  <a:gd name="connsiteY231" fmla="*/ 1857748 h 4423872"/>
                  <a:gd name="connsiteX232" fmla="*/ 4547108 w 6037771"/>
                  <a:gd name="connsiteY232" fmla="*/ 1881560 h 4423872"/>
                  <a:gd name="connsiteX233" fmla="*/ 4504246 w 6037771"/>
                  <a:gd name="connsiteY233" fmla="*/ 1924423 h 4423872"/>
                  <a:gd name="connsiteX234" fmla="*/ 4447096 w 6037771"/>
                  <a:gd name="connsiteY234" fmla="*/ 1972048 h 4423872"/>
                  <a:gd name="connsiteX235" fmla="*/ 4428046 w 6037771"/>
                  <a:gd name="connsiteY235" fmla="*/ 1981573 h 4423872"/>
                  <a:gd name="connsiteX236" fmla="*/ 4370896 w 6037771"/>
                  <a:gd name="connsiteY236" fmla="*/ 2014910 h 4423872"/>
                  <a:gd name="connsiteX237" fmla="*/ 4356608 w 6037771"/>
                  <a:gd name="connsiteY237" fmla="*/ 2019673 h 4423872"/>
                  <a:gd name="connsiteX238" fmla="*/ 4342321 w 6037771"/>
                  <a:gd name="connsiteY238" fmla="*/ 2029198 h 4423872"/>
                  <a:gd name="connsiteX239" fmla="*/ 4266121 w 6037771"/>
                  <a:gd name="connsiteY239" fmla="*/ 2038723 h 4423872"/>
                  <a:gd name="connsiteX240" fmla="*/ 4208971 w 6037771"/>
                  <a:gd name="connsiteY240" fmla="*/ 2048248 h 4423872"/>
                  <a:gd name="connsiteX241" fmla="*/ 4180396 w 6037771"/>
                  <a:gd name="connsiteY241" fmla="*/ 2053010 h 4423872"/>
                  <a:gd name="connsiteX242" fmla="*/ 4166108 w 6037771"/>
                  <a:gd name="connsiteY242" fmla="*/ 2057773 h 4423872"/>
                  <a:gd name="connsiteX243" fmla="*/ 4147058 w 6037771"/>
                  <a:gd name="connsiteY243" fmla="*/ 2062535 h 4423872"/>
                  <a:gd name="connsiteX244" fmla="*/ 4123246 w 6037771"/>
                  <a:gd name="connsiteY244" fmla="*/ 2072060 h 4423872"/>
                  <a:gd name="connsiteX245" fmla="*/ 4075621 w 6037771"/>
                  <a:gd name="connsiteY245" fmla="*/ 2081585 h 4423872"/>
                  <a:gd name="connsiteX246" fmla="*/ 4051808 w 6037771"/>
                  <a:gd name="connsiteY246" fmla="*/ 2091110 h 4423872"/>
                  <a:gd name="connsiteX247" fmla="*/ 3999421 w 6037771"/>
                  <a:gd name="connsiteY247" fmla="*/ 2105398 h 4423872"/>
                  <a:gd name="connsiteX248" fmla="*/ 3975608 w 6037771"/>
                  <a:gd name="connsiteY248" fmla="*/ 2114923 h 4423872"/>
                  <a:gd name="connsiteX249" fmla="*/ 3956558 w 6037771"/>
                  <a:gd name="connsiteY249" fmla="*/ 2129210 h 4423872"/>
                  <a:gd name="connsiteX250" fmla="*/ 3923221 w 6037771"/>
                  <a:gd name="connsiteY250" fmla="*/ 2138735 h 4423872"/>
                  <a:gd name="connsiteX251" fmla="*/ 3899408 w 6037771"/>
                  <a:gd name="connsiteY251" fmla="*/ 2153023 h 4423872"/>
                  <a:gd name="connsiteX252" fmla="*/ 3856546 w 6037771"/>
                  <a:gd name="connsiteY252" fmla="*/ 2181598 h 4423872"/>
                  <a:gd name="connsiteX253" fmla="*/ 3818446 w 6037771"/>
                  <a:gd name="connsiteY253" fmla="*/ 2200648 h 4423872"/>
                  <a:gd name="connsiteX254" fmla="*/ 3804158 w 6037771"/>
                  <a:gd name="connsiteY254" fmla="*/ 2214935 h 4423872"/>
                  <a:gd name="connsiteX255" fmla="*/ 3794633 w 6037771"/>
                  <a:gd name="connsiteY255" fmla="*/ 2229223 h 4423872"/>
                  <a:gd name="connsiteX256" fmla="*/ 3766058 w 6037771"/>
                  <a:gd name="connsiteY256" fmla="*/ 2248273 h 4423872"/>
                  <a:gd name="connsiteX257" fmla="*/ 3742246 w 6037771"/>
                  <a:gd name="connsiteY257" fmla="*/ 2267323 h 4423872"/>
                  <a:gd name="connsiteX258" fmla="*/ 3713671 w 6037771"/>
                  <a:gd name="connsiteY258" fmla="*/ 2276848 h 4423872"/>
                  <a:gd name="connsiteX259" fmla="*/ 3646996 w 6037771"/>
                  <a:gd name="connsiteY259" fmla="*/ 2305423 h 4423872"/>
                  <a:gd name="connsiteX260" fmla="*/ 3623183 w 6037771"/>
                  <a:gd name="connsiteY260" fmla="*/ 2314948 h 4423872"/>
                  <a:gd name="connsiteX261" fmla="*/ 3599371 w 6037771"/>
                  <a:gd name="connsiteY261" fmla="*/ 2329235 h 4423872"/>
                  <a:gd name="connsiteX262" fmla="*/ 3580321 w 6037771"/>
                  <a:gd name="connsiteY262" fmla="*/ 2333998 h 4423872"/>
                  <a:gd name="connsiteX263" fmla="*/ 3527933 w 6037771"/>
                  <a:gd name="connsiteY263" fmla="*/ 2357810 h 4423872"/>
                  <a:gd name="connsiteX264" fmla="*/ 3508883 w 6037771"/>
                  <a:gd name="connsiteY264" fmla="*/ 2372098 h 4423872"/>
                  <a:gd name="connsiteX265" fmla="*/ 3489833 w 6037771"/>
                  <a:gd name="connsiteY265" fmla="*/ 2381623 h 4423872"/>
                  <a:gd name="connsiteX266" fmla="*/ 3475546 w 6037771"/>
                  <a:gd name="connsiteY266" fmla="*/ 2391148 h 4423872"/>
                  <a:gd name="connsiteX267" fmla="*/ 3456496 w 6037771"/>
                  <a:gd name="connsiteY267" fmla="*/ 2395910 h 4423872"/>
                  <a:gd name="connsiteX268" fmla="*/ 3442208 w 6037771"/>
                  <a:gd name="connsiteY268" fmla="*/ 2410198 h 4423872"/>
                  <a:gd name="connsiteX269" fmla="*/ 3399346 w 6037771"/>
                  <a:gd name="connsiteY269" fmla="*/ 2429248 h 4423872"/>
                  <a:gd name="connsiteX270" fmla="*/ 3366008 w 6037771"/>
                  <a:gd name="connsiteY270" fmla="*/ 2448298 h 4423872"/>
                  <a:gd name="connsiteX271" fmla="*/ 3294571 w 6037771"/>
                  <a:gd name="connsiteY271" fmla="*/ 2481635 h 4423872"/>
                  <a:gd name="connsiteX272" fmla="*/ 3246946 w 6037771"/>
                  <a:gd name="connsiteY272" fmla="*/ 2495923 h 4423872"/>
                  <a:gd name="connsiteX273" fmla="*/ 3218371 w 6037771"/>
                  <a:gd name="connsiteY273" fmla="*/ 2510210 h 4423872"/>
                  <a:gd name="connsiteX274" fmla="*/ 3185033 w 6037771"/>
                  <a:gd name="connsiteY274" fmla="*/ 2524498 h 4423872"/>
                  <a:gd name="connsiteX275" fmla="*/ 3156458 w 6037771"/>
                  <a:gd name="connsiteY275" fmla="*/ 2538785 h 4423872"/>
                  <a:gd name="connsiteX276" fmla="*/ 3123121 w 6037771"/>
                  <a:gd name="connsiteY276" fmla="*/ 2553073 h 4423872"/>
                  <a:gd name="connsiteX277" fmla="*/ 3089783 w 6037771"/>
                  <a:gd name="connsiteY277" fmla="*/ 2581648 h 4423872"/>
                  <a:gd name="connsiteX278" fmla="*/ 3070733 w 6037771"/>
                  <a:gd name="connsiteY278" fmla="*/ 2591173 h 4423872"/>
                  <a:gd name="connsiteX279" fmla="*/ 3051683 w 6037771"/>
                  <a:gd name="connsiteY279" fmla="*/ 2605460 h 4423872"/>
                  <a:gd name="connsiteX280" fmla="*/ 3032633 w 6037771"/>
                  <a:gd name="connsiteY280" fmla="*/ 2614985 h 4423872"/>
                  <a:gd name="connsiteX281" fmla="*/ 3013583 w 6037771"/>
                  <a:gd name="connsiteY281" fmla="*/ 2634035 h 4423872"/>
                  <a:gd name="connsiteX282" fmla="*/ 2985008 w 6037771"/>
                  <a:gd name="connsiteY282" fmla="*/ 2653085 h 4423872"/>
                  <a:gd name="connsiteX283" fmla="*/ 2956433 w 6037771"/>
                  <a:gd name="connsiteY283" fmla="*/ 2681660 h 4423872"/>
                  <a:gd name="connsiteX284" fmla="*/ 2870708 w 6037771"/>
                  <a:gd name="connsiteY284" fmla="*/ 2743573 h 4423872"/>
                  <a:gd name="connsiteX285" fmla="*/ 2856421 w 6037771"/>
                  <a:gd name="connsiteY285" fmla="*/ 2762623 h 4423872"/>
                  <a:gd name="connsiteX286" fmla="*/ 2818321 w 6037771"/>
                  <a:gd name="connsiteY286" fmla="*/ 2786435 h 4423872"/>
                  <a:gd name="connsiteX287" fmla="*/ 2799271 w 6037771"/>
                  <a:gd name="connsiteY287" fmla="*/ 2800723 h 4423872"/>
                  <a:gd name="connsiteX288" fmla="*/ 2746883 w 6037771"/>
                  <a:gd name="connsiteY288" fmla="*/ 2843585 h 4423872"/>
                  <a:gd name="connsiteX289" fmla="*/ 2723071 w 6037771"/>
                  <a:gd name="connsiteY289" fmla="*/ 2853110 h 4423872"/>
                  <a:gd name="connsiteX290" fmla="*/ 2656396 w 6037771"/>
                  <a:gd name="connsiteY290" fmla="*/ 2900735 h 4423872"/>
                  <a:gd name="connsiteX291" fmla="*/ 2632583 w 6037771"/>
                  <a:gd name="connsiteY291" fmla="*/ 2905498 h 4423872"/>
                  <a:gd name="connsiteX292" fmla="*/ 2580196 w 6037771"/>
                  <a:gd name="connsiteY292" fmla="*/ 2924548 h 4423872"/>
                  <a:gd name="connsiteX293" fmla="*/ 2518283 w 6037771"/>
                  <a:gd name="connsiteY293" fmla="*/ 2934073 h 4423872"/>
                  <a:gd name="connsiteX294" fmla="*/ 2408746 w 6037771"/>
                  <a:gd name="connsiteY294" fmla="*/ 2943598 h 4423872"/>
                  <a:gd name="connsiteX295" fmla="*/ 2356358 w 6037771"/>
                  <a:gd name="connsiteY295" fmla="*/ 2957885 h 4423872"/>
                  <a:gd name="connsiteX296" fmla="*/ 2303971 w 6037771"/>
                  <a:gd name="connsiteY296" fmla="*/ 2967410 h 4423872"/>
                  <a:gd name="connsiteX297" fmla="*/ 2246821 w 6037771"/>
                  <a:gd name="connsiteY297" fmla="*/ 2986460 h 4423872"/>
                  <a:gd name="connsiteX298" fmla="*/ 2203958 w 6037771"/>
                  <a:gd name="connsiteY298" fmla="*/ 2995985 h 4423872"/>
                  <a:gd name="connsiteX299" fmla="*/ 2146808 w 6037771"/>
                  <a:gd name="connsiteY299" fmla="*/ 3005510 h 4423872"/>
                  <a:gd name="connsiteX300" fmla="*/ 2118233 w 6037771"/>
                  <a:gd name="connsiteY300" fmla="*/ 3015035 h 4423872"/>
                  <a:gd name="connsiteX301" fmla="*/ 2070608 w 6037771"/>
                  <a:gd name="connsiteY301" fmla="*/ 3024560 h 4423872"/>
                  <a:gd name="connsiteX302" fmla="*/ 2046796 w 6037771"/>
                  <a:gd name="connsiteY302" fmla="*/ 3034085 h 4423872"/>
                  <a:gd name="connsiteX303" fmla="*/ 2027746 w 6037771"/>
                  <a:gd name="connsiteY303" fmla="*/ 3048373 h 4423872"/>
                  <a:gd name="connsiteX304" fmla="*/ 1989646 w 6037771"/>
                  <a:gd name="connsiteY304" fmla="*/ 3057898 h 4423872"/>
                  <a:gd name="connsiteX305" fmla="*/ 1922971 w 6037771"/>
                  <a:gd name="connsiteY305" fmla="*/ 3076948 h 4423872"/>
                  <a:gd name="connsiteX306" fmla="*/ 1894396 w 6037771"/>
                  <a:gd name="connsiteY306" fmla="*/ 3081710 h 4423872"/>
                  <a:gd name="connsiteX307" fmla="*/ 1846771 w 6037771"/>
                  <a:gd name="connsiteY307" fmla="*/ 3095998 h 4423872"/>
                  <a:gd name="connsiteX308" fmla="*/ 1832483 w 6037771"/>
                  <a:gd name="connsiteY308" fmla="*/ 3100760 h 4423872"/>
                  <a:gd name="connsiteX309" fmla="*/ 1808671 w 6037771"/>
                  <a:gd name="connsiteY309" fmla="*/ 3105523 h 4423872"/>
                  <a:gd name="connsiteX310" fmla="*/ 1765808 w 6037771"/>
                  <a:gd name="connsiteY310" fmla="*/ 3124573 h 4423872"/>
                  <a:gd name="connsiteX311" fmla="*/ 1746758 w 6037771"/>
                  <a:gd name="connsiteY311" fmla="*/ 3134098 h 4423872"/>
                  <a:gd name="connsiteX312" fmla="*/ 1718183 w 6037771"/>
                  <a:gd name="connsiteY312" fmla="*/ 3143623 h 4423872"/>
                  <a:gd name="connsiteX313" fmla="*/ 1680083 w 6037771"/>
                  <a:gd name="connsiteY313" fmla="*/ 3153148 h 4423872"/>
                  <a:gd name="connsiteX314" fmla="*/ 1599121 w 6037771"/>
                  <a:gd name="connsiteY314" fmla="*/ 3181723 h 4423872"/>
                  <a:gd name="connsiteX315" fmla="*/ 1503871 w 6037771"/>
                  <a:gd name="connsiteY315" fmla="*/ 3229348 h 4423872"/>
                  <a:gd name="connsiteX316" fmla="*/ 1484821 w 6037771"/>
                  <a:gd name="connsiteY316" fmla="*/ 3238873 h 4423872"/>
                  <a:gd name="connsiteX317" fmla="*/ 1465771 w 6037771"/>
                  <a:gd name="connsiteY317" fmla="*/ 3248398 h 4423872"/>
                  <a:gd name="connsiteX318" fmla="*/ 1403858 w 6037771"/>
                  <a:gd name="connsiteY318" fmla="*/ 3276973 h 4423872"/>
                  <a:gd name="connsiteX319" fmla="*/ 1384808 w 6037771"/>
                  <a:gd name="connsiteY319" fmla="*/ 3286498 h 4423872"/>
                  <a:gd name="connsiteX320" fmla="*/ 1341946 w 6037771"/>
                  <a:gd name="connsiteY320" fmla="*/ 3315073 h 4423872"/>
                  <a:gd name="connsiteX321" fmla="*/ 1318133 w 6037771"/>
                  <a:gd name="connsiteY321" fmla="*/ 3319835 h 4423872"/>
                  <a:gd name="connsiteX322" fmla="*/ 1299083 w 6037771"/>
                  <a:gd name="connsiteY322" fmla="*/ 3334123 h 4423872"/>
                  <a:gd name="connsiteX323" fmla="*/ 1213358 w 6037771"/>
                  <a:gd name="connsiteY323" fmla="*/ 3367460 h 4423872"/>
                  <a:gd name="connsiteX324" fmla="*/ 1189546 w 6037771"/>
                  <a:gd name="connsiteY324" fmla="*/ 3372223 h 4423872"/>
                  <a:gd name="connsiteX325" fmla="*/ 1175258 w 6037771"/>
                  <a:gd name="connsiteY325" fmla="*/ 3376985 h 4423872"/>
                  <a:gd name="connsiteX326" fmla="*/ 1137158 w 6037771"/>
                  <a:gd name="connsiteY326" fmla="*/ 3386510 h 4423872"/>
                  <a:gd name="connsiteX327" fmla="*/ 1118108 w 6037771"/>
                  <a:gd name="connsiteY327" fmla="*/ 3391273 h 4423872"/>
                  <a:gd name="connsiteX328" fmla="*/ 1065721 w 6037771"/>
                  <a:gd name="connsiteY328" fmla="*/ 3400798 h 4423872"/>
                  <a:gd name="connsiteX329" fmla="*/ 1022858 w 6037771"/>
                  <a:gd name="connsiteY329" fmla="*/ 3410323 h 4423872"/>
                  <a:gd name="connsiteX330" fmla="*/ 1022858 w 6037771"/>
                  <a:gd name="connsiteY330" fmla="*/ 3419848 h 4423872"/>
                  <a:gd name="connsiteX331" fmla="*/ 979996 w 6037771"/>
                  <a:gd name="connsiteY331" fmla="*/ 3472236 h 4423872"/>
                  <a:gd name="connsiteX332" fmla="*/ 965708 w 6037771"/>
                  <a:gd name="connsiteY332" fmla="*/ 3729411 h 4423872"/>
                  <a:gd name="connsiteX333" fmla="*/ 765684 w 6037771"/>
                  <a:gd name="connsiteY333" fmla="*/ 3948485 h 4423872"/>
                  <a:gd name="connsiteX334" fmla="*/ 546608 w 6037771"/>
                  <a:gd name="connsiteY334" fmla="*/ 4086598 h 4423872"/>
                  <a:gd name="connsiteX335" fmla="*/ 489458 w 6037771"/>
                  <a:gd name="connsiteY335" fmla="*/ 4419972 h 4423872"/>
                  <a:gd name="connsiteX336" fmla="*/ 187040 w 6037771"/>
                  <a:gd name="connsiteY336" fmla="*/ 4412829 h 4423872"/>
                  <a:gd name="connsiteX337" fmla="*/ 1302 w 6037771"/>
                  <a:gd name="connsiteY337" fmla="*/ 4310437 h 4423872"/>
                  <a:gd name="connsiteX0" fmla="*/ 1302 w 6037771"/>
                  <a:gd name="connsiteY0" fmla="*/ 4310437 h 4414875"/>
                  <a:gd name="connsiteX1" fmla="*/ 113220 w 6037771"/>
                  <a:gd name="connsiteY1" fmla="*/ 3986585 h 4414875"/>
                  <a:gd name="connsiteX2" fmla="*/ 113221 w 6037771"/>
                  <a:gd name="connsiteY2" fmla="*/ 3791323 h 4414875"/>
                  <a:gd name="connsiteX3" fmla="*/ 108458 w 6037771"/>
                  <a:gd name="connsiteY3" fmla="*/ 3719885 h 4414875"/>
                  <a:gd name="connsiteX4" fmla="*/ 103696 w 6037771"/>
                  <a:gd name="connsiteY4" fmla="*/ 3700835 h 4414875"/>
                  <a:gd name="connsiteX5" fmla="*/ 108458 w 6037771"/>
                  <a:gd name="connsiteY5" fmla="*/ 3596060 h 4414875"/>
                  <a:gd name="connsiteX6" fmla="*/ 117983 w 6037771"/>
                  <a:gd name="connsiteY6" fmla="*/ 3543673 h 4414875"/>
                  <a:gd name="connsiteX7" fmla="*/ 184658 w 6037771"/>
                  <a:gd name="connsiteY7" fmla="*/ 3457948 h 4414875"/>
                  <a:gd name="connsiteX8" fmla="*/ 203708 w 6037771"/>
                  <a:gd name="connsiteY8" fmla="*/ 3434135 h 4414875"/>
                  <a:gd name="connsiteX9" fmla="*/ 222758 w 6037771"/>
                  <a:gd name="connsiteY9" fmla="*/ 3424610 h 4414875"/>
                  <a:gd name="connsiteX10" fmla="*/ 237046 w 6037771"/>
                  <a:gd name="connsiteY10" fmla="*/ 3410323 h 4414875"/>
                  <a:gd name="connsiteX11" fmla="*/ 265621 w 6037771"/>
                  <a:gd name="connsiteY11" fmla="*/ 3391273 h 4414875"/>
                  <a:gd name="connsiteX12" fmla="*/ 327533 w 6037771"/>
                  <a:gd name="connsiteY12" fmla="*/ 3334123 h 4414875"/>
                  <a:gd name="connsiteX13" fmla="*/ 356108 w 6037771"/>
                  <a:gd name="connsiteY13" fmla="*/ 3315073 h 4414875"/>
                  <a:gd name="connsiteX14" fmla="*/ 437071 w 6037771"/>
                  <a:gd name="connsiteY14" fmla="*/ 3281735 h 4414875"/>
                  <a:gd name="connsiteX15" fmla="*/ 479933 w 6037771"/>
                  <a:gd name="connsiteY15" fmla="*/ 3262685 h 4414875"/>
                  <a:gd name="connsiteX16" fmla="*/ 518033 w 6037771"/>
                  <a:gd name="connsiteY16" fmla="*/ 3253160 h 4414875"/>
                  <a:gd name="connsiteX17" fmla="*/ 546608 w 6037771"/>
                  <a:gd name="connsiteY17" fmla="*/ 3238873 h 4414875"/>
                  <a:gd name="connsiteX18" fmla="*/ 570421 w 6037771"/>
                  <a:gd name="connsiteY18" fmla="*/ 3229348 h 4414875"/>
                  <a:gd name="connsiteX19" fmla="*/ 584708 w 6037771"/>
                  <a:gd name="connsiteY19" fmla="*/ 3224585 h 4414875"/>
                  <a:gd name="connsiteX20" fmla="*/ 598996 w 6037771"/>
                  <a:gd name="connsiteY20" fmla="*/ 3215060 h 4414875"/>
                  <a:gd name="connsiteX21" fmla="*/ 618046 w 6037771"/>
                  <a:gd name="connsiteY21" fmla="*/ 3210298 h 4414875"/>
                  <a:gd name="connsiteX22" fmla="*/ 641858 w 6037771"/>
                  <a:gd name="connsiteY22" fmla="*/ 3200773 h 4414875"/>
                  <a:gd name="connsiteX23" fmla="*/ 699008 w 6037771"/>
                  <a:gd name="connsiteY23" fmla="*/ 3172198 h 4414875"/>
                  <a:gd name="connsiteX24" fmla="*/ 727583 w 6037771"/>
                  <a:gd name="connsiteY24" fmla="*/ 3157910 h 4414875"/>
                  <a:gd name="connsiteX25" fmla="*/ 779971 w 6037771"/>
                  <a:gd name="connsiteY25" fmla="*/ 3138860 h 4414875"/>
                  <a:gd name="connsiteX26" fmla="*/ 832358 w 6037771"/>
                  <a:gd name="connsiteY26" fmla="*/ 3095998 h 4414875"/>
                  <a:gd name="connsiteX27" fmla="*/ 899033 w 6037771"/>
                  <a:gd name="connsiteY27" fmla="*/ 3053135 h 4414875"/>
                  <a:gd name="connsiteX28" fmla="*/ 918083 w 6037771"/>
                  <a:gd name="connsiteY28" fmla="*/ 3034085 h 4414875"/>
                  <a:gd name="connsiteX29" fmla="*/ 946658 w 6037771"/>
                  <a:gd name="connsiteY29" fmla="*/ 3010273 h 4414875"/>
                  <a:gd name="connsiteX30" fmla="*/ 960946 w 6037771"/>
                  <a:gd name="connsiteY30" fmla="*/ 2991223 h 4414875"/>
                  <a:gd name="connsiteX31" fmla="*/ 989521 w 6037771"/>
                  <a:gd name="connsiteY31" fmla="*/ 2972173 h 4414875"/>
                  <a:gd name="connsiteX32" fmla="*/ 1027621 w 6037771"/>
                  <a:gd name="connsiteY32" fmla="*/ 2934073 h 4414875"/>
                  <a:gd name="connsiteX33" fmla="*/ 1070483 w 6037771"/>
                  <a:gd name="connsiteY33" fmla="*/ 2919785 h 4414875"/>
                  <a:gd name="connsiteX34" fmla="*/ 1089533 w 6037771"/>
                  <a:gd name="connsiteY34" fmla="*/ 2910260 h 4414875"/>
                  <a:gd name="connsiteX35" fmla="*/ 1165733 w 6037771"/>
                  <a:gd name="connsiteY35" fmla="*/ 2895973 h 4414875"/>
                  <a:gd name="connsiteX36" fmla="*/ 1246696 w 6037771"/>
                  <a:gd name="connsiteY36" fmla="*/ 2881685 h 4414875"/>
                  <a:gd name="connsiteX37" fmla="*/ 1299083 w 6037771"/>
                  <a:gd name="connsiteY37" fmla="*/ 2862635 h 4414875"/>
                  <a:gd name="connsiteX38" fmla="*/ 1327658 w 6037771"/>
                  <a:gd name="connsiteY38" fmla="*/ 2834060 h 4414875"/>
                  <a:gd name="connsiteX39" fmla="*/ 1346708 w 6037771"/>
                  <a:gd name="connsiteY39" fmla="*/ 2815010 h 4414875"/>
                  <a:gd name="connsiteX40" fmla="*/ 1380046 w 6037771"/>
                  <a:gd name="connsiteY40" fmla="*/ 2767385 h 4414875"/>
                  <a:gd name="connsiteX41" fmla="*/ 1399096 w 6037771"/>
                  <a:gd name="connsiteY41" fmla="*/ 2753098 h 4414875"/>
                  <a:gd name="connsiteX42" fmla="*/ 1418146 w 6037771"/>
                  <a:gd name="connsiteY42" fmla="*/ 2719760 h 4414875"/>
                  <a:gd name="connsiteX43" fmla="*/ 1437196 w 6037771"/>
                  <a:gd name="connsiteY43" fmla="*/ 2691185 h 4414875"/>
                  <a:gd name="connsiteX44" fmla="*/ 1456246 w 6037771"/>
                  <a:gd name="connsiteY44" fmla="*/ 2672135 h 4414875"/>
                  <a:gd name="connsiteX45" fmla="*/ 1465771 w 6037771"/>
                  <a:gd name="connsiteY45" fmla="*/ 2657848 h 4414875"/>
                  <a:gd name="connsiteX46" fmla="*/ 1480058 w 6037771"/>
                  <a:gd name="connsiteY46" fmla="*/ 2643560 h 4414875"/>
                  <a:gd name="connsiteX47" fmla="*/ 1494346 w 6037771"/>
                  <a:gd name="connsiteY47" fmla="*/ 2624510 h 4414875"/>
                  <a:gd name="connsiteX48" fmla="*/ 1575308 w 6037771"/>
                  <a:gd name="connsiteY48" fmla="*/ 2586410 h 4414875"/>
                  <a:gd name="connsiteX49" fmla="*/ 1622933 w 6037771"/>
                  <a:gd name="connsiteY49" fmla="*/ 2557835 h 4414875"/>
                  <a:gd name="connsiteX50" fmla="*/ 1656271 w 6037771"/>
                  <a:gd name="connsiteY50" fmla="*/ 2548310 h 4414875"/>
                  <a:gd name="connsiteX51" fmla="*/ 1670558 w 6037771"/>
                  <a:gd name="connsiteY51" fmla="*/ 2538785 h 4414875"/>
                  <a:gd name="connsiteX52" fmla="*/ 1737233 w 6037771"/>
                  <a:gd name="connsiteY52" fmla="*/ 2529260 h 4414875"/>
                  <a:gd name="connsiteX53" fmla="*/ 1775333 w 6037771"/>
                  <a:gd name="connsiteY53" fmla="*/ 2514973 h 4414875"/>
                  <a:gd name="connsiteX54" fmla="*/ 1818196 w 6037771"/>
                  <a:gd name="connsiteY54" fmla="*/ 2476873 h 4414875"/>
                  <a:gd name="connsiteX55" fmla="*/ 1837246 w 6037771"/>
                  <a:gd name="connsiteY55" fmla="*/ 2467348 h 4414875"/>
                  <a:gd name="connsiteX56" fmla="*/ 1861058 w 6037771"/>
                  <a:gd name="connsiteY56" fmla="*/ 2438773 h 4414875"/>
                  <a:gd name="connsiteX57" fmla="*/ 1889633 w 6037771"/>
                  <a:gd name="connsiteY57" fmla="*/ 2400673 h 4414875"/>
                  <a:gd name="connsiteX58" fmla="*/ 1984883 w 6037771"/>
                  <a:gd name="connsiteY58" fmla="*/ 2319710 h 4414875"/>
                  <a:gd name="connsiteX59" fmla="*/ 2003933 w 6037771"/>
                  <a:gd name="connsiteY59" fmla="*/ 2314948 h 4414875"/>
                  <a:gd name="connsiteX60" fmla="*/ 2022983 w 6037771"/>
                  <a:gd name="connsiteY60" fmla="*/ 2305423 h 4414875"/>
                  <a:gd name="connsiteX61" fmla="*/ 2037271 w 6037771"/>
                  <a:gd name="connsiteY61" fmla="*/ 2295898 h 4414875"/>
                  <a:gd name="connsiteX62" fmla="*/ 2070608 w 6037771"/>
                  <a:gd name="connsiteY62" fmla="*/ 2286373 h 4414875"/>
                  <a:gd name="connsiteX63" fmla="*/ 2094421 w 6037771"/>
                  <a:gd name="connsiteY63" fmla="*/ 2276848 h 4414875"/>
                  <a:gd name="connsiteX64" fmla="*/ 2108708 w 6037771"/>
                  <a:gd name="connsiteY64" fmla="*/ 2272085 h 4414875"/>
                  <a:gd name="connsiteX65" fmla="*/ 2132521 w 6037771"/>
                  <a:gd name="connsiteY65" fmla="*/ 2262560 h 4414875"/>
                  <a:gd name="connsiteX66" fmla="*/ 2194433 w 6037771"/>
                  <a:gd name="connsiteY66" fmla="*/ 2257798 h 4414875"/>
                  <a:gd name="connsiteX67" fmla="*/ 2246821 w 6037771"/>
                  <a:gd name="connsiteY67" fmla="*/ 2248273 h 4414875"/>
                  <a:gd name="connsiteX68" fmla="*/ 2270633 w 6037771"/>
                  <a:gd name="connsiteY68" fmla="*/ 2233985 h 4414875"/>
                  <a:gd name="connsiteX69" fmla="*/ 2289683 w 6037771"/>
                  <a:gd name="connsiteY69" fmla="*/ 2229223 h 4414875"/>
                  <a:gd name="connsiteX70" fmla="*/ 2327783 w 6037771"/>
                  <a:gd name="connsiteY70" fmla="*/ 2219698 h 4414875"/>
                  <a:gd name="connsiteX71" fmla="*/ 2361121 w 6037771"/>
                  <a:gd name="connsiteY71" fmla="*/ 2200648 h 4414875"/>
                  <a:gd name="connsiteX72" fmla="*/ 2375408 w 6037771"/>
                  <a:gd name="connsiteY72" fmla="*/ 2191123 h 4414875"/>
                  <a:gd name="connsiteX73" fmla="*/ 2418271 w 6037771"/>
                  <a:gd name="connsiteY73" fmla="*/ 2176835 h 4414875"/>
                  <a:gd name="connsiteX74" fmla="*/ 2427796 w 6037771"/>
                  <a:gd name="connsiteY74" fmla="*/ 2157785 h 4414875"/>
                  <a:gd name="connsiteX75" fmla="*/ 2527808 w 6037771"/>
                  <a:gd name="connsiteY75" fmla="*/ 2100635 h 4414875"/>
                  <a:gd name="connsiteX76" fmla="*/ 2584958 w 6037771"/>
                  <a:gd name="connsiteY76" fmla="*/ 2067298 h 4414875"/>
                  <a:gd name="connsiteX77" fmla="*/ 2599246 w 6037771"/>
                  <a:gd name="connsiteY77" fmla="*/ 2062535 h 4414875"/>
                  <a:gd name="connsiteX78" fmla="*/ 2623058 w 6037771"/>
                  <a:gd name="connsiteY78" fmla="*/ 2048248 h 4414875"/>
                  <a:gd name="connsiteX79" fmla="*/ 2661158 w 6037771"/>
                  <a:gd name="connsiteY79" fmla="*/ 2029198 h 4414875"/>
                  <a:gd name="connsiteX80" fmla="*/ 2694496 w 6037771"/>
                  <a:gd name="connsiteY80" fmla="*/ 2014910 h 4414875"/>
                  <a:gd name="connsiteX81" fmla="*/ 2756408 w 6037771"/>
                  <a:gd name="connsiteY81" fmla="*/ 1976810 h 4414875"/>
                  <a:gd name="connsiteX82" fmla="*/ 2794508 w 6037771"/>
                  <a:gd name="connsiteY82" fmla="*/ 1962523 h 4414875"/>
                  <a:gd name="connsiteX83" fmla="*/ 2837371 w 6037771"/>
                  <a:gd name="connsiteY83" fmla="*/ 1943473 h 4414875"/>
                  <a:gd name="connsiteX84" fmla="*/ 2861183 w 6037771"/>
                  <a:gd name="connsiteY84" fmla="*/ 1938710 h 4414875"/>
                  <a:gd name="connsiteX85" fmla="*/ 2889758 w 6037771"/>
                  <a:gd name="connsiteY85" fmla="*/ 1929185 h 4414875"/>
                  <a:gd name="connsiteX86" fmla="*/ 2937383 w 6037771"/>
                  <a:gd name="connsiteY86" fmla="*/ 1919660 h 4414875"/>
                  <a:gd name="connsiteX87" fmla="*/ 2975483 w 6037771"/>
                  <a:gd name="connsiteY87" fmla="*/ 1910135 h 4414875"/>
                  <a:gd name="connsiteX88" fmla="*/ 3023108 w 6037771"/>
                  <a:gd name="connsiteY88" fmla="*/ 1900610 h 4414875"/>
                  <a:gd name="connsiteX89" fmla="*/ 3037396 w 6037771"/>
                  <a:gd name="connsiteY89" fmla="*/ 1895848 h 4414875"/>
                  <a:gd name="connsiteX90" fmla="*/ 3089783 w 6037771"/>
                  <a:gd name="connsiteY90" fmla="*/ 1881560 h 4414875"/>
                  <a:gd name="connsiteX91" fmla="*/ 3137408 w 6037771"/>
                  <a:gd name="connsiteY91" fmla="*/ 1848223 h 4414875"/>
                  <a:gd name="connsiteX92" fmla="*/ 3170746 w 6037771"/>
                  <a:gd name="connsiteY92" fmla="*/ 1829173 h 4414875"/>
                  <a:gd name="connsiteX93" fmla="*/ 3213608 w 6037771"/>
                  <a:gd name="connsiteY93" fmla="*/ 1786310 h 4414875"/>
                  <a:gd name="connsiteX94" fmla="*/ 3251708 w 6037771"/>
                  <a:gd name="connsiteY94" fmla="*/ 1752973 h 4414875"/>
                  <a:gd name="connsiteX95" fmla="*/ 3280283 w 6037771"/>
                  <a:gd name="connsiteY95" fmla="*/ 1724398 h 4414875"/>
                  <a:gd name="connsiteX96" fmla="*/ 3294571 w 6037771"/>
                  <a:gd name="connsiteY96" fmla="*/ 1710110 h 4414875"/>
                  <a:gd name="connsiteX97" fmla="*/ 3308858 w 6037771"/>
                  <a:gd name="connsiteY97" fmla="*/ 1705348 h 4414875"/>
                  <a:gd name="connsiteX98" fmla="*/ 3356483 w 6037771"/>
                  <a:gd name="connsiteY98" fmla="*/ 1667248 h 4414875"/>
                  <a:gd name="connsiteX99" fmla="*/ 3399346 w 6037771"/>
                  <a:gd name="connsiteY99" fmla="*/ 1614860 h 4414875"/>
                  <a:gd name="connsiteX100" fmla="*/ 3432683 w 6037771"/>
                  <a:gd name="connsiteY100" fmla="*/ 1586285 h 4414875"/>
                  <a:gd name="connsiteX101" fmla="*/ 3446971 w 6037771"/>
                  <a:gd name="connsiteY101" fmla="*/ 1567235 h 4414875"/>
                  <a:gd name="connsiteX102" fmla="*/ 3513646 w 6037771"/>
                  <a:gd name="connsiteY102" fmla="*/ 1510085 h 4414875"/>
                  <a:gd name="connsiteX103" fmla="*/ 3523171 w 6037771"/>
                  <a:gd name="connsiteY103" fmla="*/ 1495798 h 4414875"/>
                  <a:gd name="connsiteX104" fmla="*/ 3561271 w 6037771"/>
                  <a:gd name="connsiteY104" fmla="*/ 1462460 h 4414875"/>
                  <a:gd name="connsiteX105" fmla="*/ 3580321 w 6037771"/>
                  <a:gd name="connsiteY105" fmla="*/ 1452935 h 4414875"/>
                  <a:gd name="connsiteX106" fmla="*/ 3604133 w 6037771"/>
                  <a:gd name="connsiteY106" fmla="*/ 1429123 h 4414875"/>
                  <a:gd name="connsiteX107" fmla="*/ 3618421 w 6037771"/>
                  <a:gd name="connsiteY107" fmla="*/ 1414835 h 4414875"/>
                  <a:gd name="connsiteX108" fmla="*/ 3680333 w 6037771"/>
                  <a:gd name="connsiteY108" fmla="*/ 1357685 h 4414875"/>
                  <a:gd name="connsiteX109" fmla="*/ 3704146 w 6037771"/>
                  <a:gd name="connsiteY109" fmla="*/ 1329110 h 4414875"/>
                  <a:gd name="connsiteX110" fmla="*/ 3723196 w 6037771"/>
                  <a:gd name="connsiteY110" fmla="*/ 1300535 h 4414875"/>
                  <a:gd name="connsiteX111" fmla="*/ 3737483 w 6037771"/>
                  <a:gd name="connsiteY111" fmla="*/ 1295773 h 4414875"/>
                  <a:gd name="connsiteX112" fmla="*/ 3808921 w 6037771"/>
                  <a:gd name="connsiteY112" fmla="*/ 1205285 h 4414875"/>
                  <a:gd name="connsiteX113" fmla="*/ 3827971 w 6037771"/>
                  <a:gd name="connsiteY113" fmla="*/ 1186235 h 4414875"/>
                  <a:gd name="connsiteX114" fmla="*/ 3880358 w 6037771"/>
                  <a:gd name="connsiteY114" fmla="*/ 1148135 h 4414875"/>
                  <a:gd name="connsiteX115" fmla="*/ 3899408 w 6037771"/>
                  <a:gd name="connsiteY115" fmla="*/ 1138610 h 4414875"/>
                  <a:gd name="connsiteX116" fmla="*/ 3927983 w 6037771"/>
                  <a:gd name="connsiteY116" fmla="*/ 1114798 h 4414875"/>
                  <a:gd name="connsiteX117" fmla="*/ 3961321 w 6037771"/>
                  <a:gd name="connsiteY117" fmla="*/ 1100510 h 4414875"/>
                  <a:gd name="connsiteX118" fmla="*/ 4004183 w 6037771"/>
                  <a:gd name="connsiteY118" fmla="*/ 1071935 h 4414875"/>
                  <a:gd name="connsiteX119" fmla="*/ 4018471 w 6037771"/>
                  <a:gd name="connsiteY119" fmla="*/ 1062410 h 4414875"/>
                  <a:gd name="connsiteX120" fmla="*/ 4037521 w 6037771"/>
                  <a:gd name="connsiteY120" fmla="*/ 1057648 h 4414875"/>
                  <a:gd name="connsiteX121" fmla="*/ 4113721 w 6037771"/>
                  <a:gd name="connsiteY121" fmla="*/ 1033835 h 4414875"/>
                  <a:gd name="connsiteX122" fmla="*/ 4161346 w 6037771"/>
                  <a:gd name="connsiteY122" fmla="*/ 1014785 h 4414875"/>
                  <a:gd name="connsiteX123" fmla="*/ 4194683 w 6037771"/>
                  <a:gd name="connsiteY123" fmla="*/ 1005260 h 4414875"/>
                  <a:gd name="connsiteX124" fmla="*/ 4232783 w 6037771"/>
                  <a:gd name="connsiteY124" fmla="*/ 1000498 h 4414875"/>
                  <a:gd name="connsiteX125" fmla="*/ 4275646 w 6037771"/>
                  <a:gd name="connsiteY125" fmla="*/ 990973 h 4414875"/>
                  <a:gd name="connsiteX126" fmla="*/ 4318508 w 6037771"/>
                  <a:gd name="connsiteY126" fmla="*/ 971923 h 4414875"/>
                  <a:gd name="connsiteX127" fmla="*/ 4356608 w 6037771"/>
                  <a:gd name="connsiteY127" fmla="*/ 962398 h 4414875"/>
                  <a:gd name="connsiteX128" fmla="*/ 4370896 w 6037771"/>
                  <a:gd name="connsiteY128" fmla="*/ 952873 h 4414875"/>
                  <a:gd name="connsiteX129" fmla="*/ 4408996 w 6037771"/>
                  <a:gd name="connsiteY129" fmla="*/ 938585 h 4414875"/>
                  <a:gd name="connsiteX130" fmla="*/ 4428046 w 6037771"/>
                  <a:gd name="connsiteY130" fmla="*/ 924298 h 4414875"/>
                  <a:gd name="connsiteX131" fmla="*/ 4461383 w 6037771"/>
                  <a:gd name="connsiteY131" fmla="*/ 895723 h 4414875"/>
                  <a:gd name="connsiteX132" fmla="*/ 4470908 w 6037771"/>
                  <a:gd name="connsiteY132" fmla="*/ 876673 h 4414875"/>
                  <a:gd name="connsiteX133" fmla="*/ 4489958 w 6037771"/>
                  <a:gd name="connsiteY133" fmla="*/ 857623 h 4414875"/>
                  <a:gd name="connsiteX134" fmla="*/ 4513771 w 6037771"/>
                  <a:gd name="connsiteY134" fmla="*/ 809998 h 4414875"/>
                  <a:gd name="connsiteX135" fmla="*/ 4528058 w 6037771"/>
                  <a:gd name="connsiteY135" fmla="*/ 786185 h 4414875"/>
                  <a:gd name="connsiteX136" fmla="*/ 4542346 w 6037771"/>
                  <a:gd name="connsiteY136" fmla="*/ 695698 h 4414875"/>
                  <a:gd name="connsiteX137" fmla="*/ 4551871 w 6037771"/>
                  <a:gd name="connsiteY137" fmla="*/ 581398 h 4414875"/>
                  <a:gd name="connsiteX138" fmla="*/ 4561396 w 6037771"/>
                  <a:gd name="connsiteY138" fmla="*/ 543298 h 4414875"/>
                  <a:gd name="connsiteX139" fmla="*/ 4566158 w 6037771"/>
                  <a:gd name="connsiteY139" fmla="*/ 500435 h 4414875"/>
                  <a:gd name="connsiteX140" fmla="*/ 4575683 w 6037771"/>
                  <a:gd name="connsiteY140" fmla="*/ 424235 h 4414875"/>
                  <a:gd name="connsiteX141" fmla="*/ 4580446 w 6037771"/>
                  <a:gd name="connsiteY141" fmla="*/ 381373 h 4414875"/>
                  <a:gd name="connsiteX142" fmla="*/ 4594733 w 6037771"/>
                  <a:gd name="connsiteY142" fmla="*/ 271835 h 4414875"/>
                  <a:gd name="connsiteX143" fmla="*/ 4599496 w 6037771"/>
                  <a:gd name="connsiteY143" fmla="*/ 233735 h 4414875"/>
                  <a:gd name="connsiteX144" fmla="*/ 4609021 w 6037771"/>
                  <a:gd name="connsiteY144" fmla="*/ 190873 h 4414875"/>
                  <a:gd name="connsiteX145" fmla="*/ 4613783 w 6037771"/>
                  <a:gd name="connsiteY145" fmla="*/ 152773 h 4414875"/>
                  <a:gd name="connsiteX146" fmla="*/ 4623308 w 6037771"/>
                  <a:gd name="connsiteY146" fmla="*/ 119435 h 4414875"/>
                  <a:gd name="connsiteX147" fmla="*/ 4628071 w 6037771"/>
                  <a:gd name="connsiteY147" fmla="*/ 95623 h 4414875"/>
                  <a:gd name="connsiteX148" fmla="*/ 4637596 w 6037771"/>
                  <a:gd name="connsiteY148" fmla="*/ 76573 h 4414875"/>
                  <a:gd name="connsiteX149" fmla="*/ 4647121 w 6037771"/>
                  <a:gd name="connsiteY149" fmla="*/ 52760 h 4414875"/>
                  <a:gd name="connsiteX150" fmla="*/ 4685221 w 6037771"/>
                  <a:gd name="connsiteY150" fmla="*/ 14660 h 4414875"/>
                  <a:gd name="connsiteX151" fmla="*/ 4704271 w 6037771"/>
                  <a:gd name="connsiteY151" fmla="*/ 9898 h 4414875"/>
                  <a:gd name="connsiteX152" fmla="*/ 4723321 w 6037771"/>
                  <a:gd name="connsiteY152" fmla="*/ 373 h 4414875"/>
                  <a:gd name="connsiteX153" fmla="*/ 4847146 w 6037771"/>
                  <a:gd name="connsiteY153" fmla="*/ 14660 h 4414875"/>
                  <a:gd name="connsiteX154" fmla="*/ 4885246 w 6037771"/>
                  <a:gd name="connsiteY154" fmla="*/ 28948 h 4414875"/>
                  <a:gd name="connsiteX155" fmla="*/ 4932871 w 6037771"/>
                  <a:gd name="connsiteY155" fmla="*/ 52760 h 4414875"/>
                  <a:gd name="connsiteX156" fmla="*/ 4970971 w 6037771"/>
                  <a:gd name="connsiteY156" fmla="*/ 86098 h 4414875"/>
                  <a:gd name="connsiteX157" fmla="*/ 5013833 w 6037771"/>
                  <a:gd name="connsiteY157" fmla="*/ 133723 h 4414875"/>
                  <a:gd name="connsiteX158" fmla="*/ 5061458 w 6037771"/>
                  <a:gd name="connsiteY158" fmla="*/ 200398 h 4414875"/>
                  <a:gd name="connsiteX159" fmla="*/ 5080508 w 6037771"/>
                  <a:gd name="connsiteY159" fmla="*/ 228973 h 4414875"/>
                  <a:gd name="connsiteX160" fmla="*/ 5099558 w 6037771"/>
                  <a:gd name="connsiteY160" fmla="*/ 252785 h 4414875"/>
                  <a:gd name="connsiteX161" fmla="*/ 5113846 w 6037771"/>
                  <a:gd name="connsiteY161" fmla="*/ 276598 h 4414875"/>
                  <a:gd name="connsiteX162" fmla="*/ 5132896 w 6037771"/>
                  <a:gd name="connsiteY162" fmla="*/ 300410 h 4414875"/>
                  <a:gd name="connsiteX163" fmla="*/ 5151946 w 6037771"/>
                  <a:gd name="connsiteY163" fmla="*/ 328985 h 4414875"/>
                  <a:gd name="connsiteX164" fmla="*/ 5170996 w 6037771"/>
                  <a:gd name="connsiteY164" fmla="*/ 362323 h 4414875"/>
                  <a:gd name="connsiteX165" fmla="*/ 5228146 w 6037771"/>
                  <a:gd name="connsiteY165" fmla="*/ 409948 h 4414875"/>
                  <a:gd name="connsiteX166" fmla="*/ 5247196 w 6037771"/>
                  <a:gd name="connsiteY166" fmla="*/ 419473 h 4414875"/>
                  <a:gd name="connsiteX167" fmla="*/ 5275771 w 6037771"/>
                  <a:gd name="connsiteY167" fmla="*/ 428998 h 4414875"/>
                  <a:gd name="connsiteX168" fmla="*/ 5356733 w 6037771"/>
                  <a:gd name="connsiteY168" fmla="*/ 471860 h 4414875"/>
                  <a:gd name="connsiteX169" fmla="*/ 5390071 w 6037771"/>
                  <a:gd name="connsiteY169" fmla="*/ 481385 h 4414875"/>
                  <a:gd name="connsiteX170" fmla="*/ 5404358 w 6037771"/>
                  <a:gd name="connsiteY170" fmla="*/ 486148 h 4414875"/>
                  <a:gd name="connsiteX171" fmla="*/ 5461508 w 6037771"/>
                  <a:gd name="connsiteY171" fmla="*/ 514723 h 4414875"/>
                  <a:gd name="connsiteX172" fmla="*/ 5490083 w 6037771"/>
                  <a:gd name="connsiteY172" fmla="*/ 529010 h 4414875"/>
                  <a:gd name="connsiteX173" fmla="*/ 5537708 w 6037771"/>
                  <a:gd name="connsiteY173" fmla="*/ 548060 h 4414875"/>
                  <a:gd name="connsiteX174" fmla="*/ 5571046 w 6037771"/>
                  <a:gd name="connsiteY174" fmla="*/ 571873 h 4414875"/>
                  <a:gd name="connsiteX175" fmla="*/ 5599621 w 6037771"/>
                  <a:gd name="connsiteY175" fmla="*/ 586160 h 4414875"/>
                  <a:gd name="connsiteX176" fmla="*/ 5623433 w 6037771"/>
                  <a:gd name="connsiteY176" fmla="*/ 605210 h 4414875"/>
                  <a:gd name="connsiteX177" fmla="*/ 5647246 w 6037771"/>
                  <a:gd name="connsiteY177" fmla="*/ 619498 h 4414875"/>
                  <a:gd name="connsiteX178" fmla="*/ 5690108 w 6037771"/>
                  <a:gd name="connsiteY178" fmla="*/ 652835 h 4414875"/>
                  <a:gd name="connsiteX179" fmla="*/ 5718683 w 6037771"/>
                  <a:gd name="connsiteY179" fmla="*/ 671885 h 4414875"/>
                  <a:gd name="connsiteX180" fmla="*/ 5752021 w 6037771"/>
                  <a:gd name="connsiteY180" fmla="*/ 714748 h 4414875"/>
                  <a:gd name="connsiteX181" fmla="*/ 5785358 w 6037771"/>
                  <a:gd name="connsiteY181" fmla="*/ 743323 h 4414875"/>
                  <a:gd name="connsiteX182" fmla="*/ 5813933 w 6037771"/>
                  <a:gd name="connsiteY182" fmla="*/ 786185 h 4414875"/>
                  <a:gd name="connsiteX183" fmla="*/ 5852033 w 6037771"/>
                  <a:gd name="connsiteY183" fmla="*/ 867148 h 4414875"/>
                  <a:gd name="connsiteX184" fmla="*/ 5871083 w 6037771"/>
                  <a:gd name="connsiteY184" fmla="*/ 957635 h 4414875"/>
                  <a:gd name="connsiteX185" fmla="*/ 5885371 w 6037771"/>
                  <a:gd name="connsiteY185" fmla="*/ 1000498 h 4414875"/>
                  <a:gd name="connsiteX186" fmla="*/ 5904421 w 6037771"/>
                  <a:gd name="connsiteY186" fmla="*/ 1081460 h 4414875"/>
                  <a:gd name="connsiteX187" fmla="*/ 5918708 w 6037771"/>
                  <a:gd name="connsiteY187" fmla="*/ 1124323 h 4414875"/>
                  <a:gd name="connsiteX188" fmla="*/ 5928233 w 6037771"/>
                  <a:gd name="connsiteY188" fmla="*/ 1157660 h 4414875"/>
                  <a:gd name="connsiteX189" fmla="*/ 5937758 w 6037771"/>
                  <a:gd name="connsiteY189" fmla="*/ 1181473 h 4414875"/>
                  <a:gd name="connsiteX190" fmla="*/ 5961571 w 6037771"/>
                  <a:gd name="connsiteY190" fmla="*/ 1248148 h 4414875"/>
                  <a:gd name="connsiteX191" fmla="*/ 5980621 w 6037771"/>
                  <a:gd name="connsiteY191" fmla="*/ 1295773 h 4414875"/>
                  <a:gd name="connsiteX192" fmla="*/ 5985383 w 6037771"/>
                  <a:gd name="connsiteY192" fmla="*/ 1329110 h 4414875"/>
                  <a:gd name="connsiteX193" fmla="*/ 5999671 w 6037771"/>
                  <a:gd name="connsiteY193" fmla="*/ 1362448 h 4414875"/>
                  <a:gd name="connsiteX194" fmla="*/ 6013958 w 6037771"/>
                  <a:gd name="connsiteY194" fmla="*/ 1471985 h 4414875"/>
                  <a:gd name="connsiteX195" fmla="*/ 6018721 w 6037771"/>
                  <a:gd name="connsiteY195" fmla="*/ 1505323 h 4414875"/>
                  <a:gd name="connsiteX196" fmla="*/ 6023483 w 6037771"/>
                  <a:gd name="connsiteY196" fmla="*/ 1529135 h 4414875"/>
                  <a:gd name="connsiteX197" fmla="*/ 6028246 w 6037771"/>
                  <a:gd name="connsiteY197" fmla="*/ 1610098 h 4414875"/>
                  <a:gd name="connsiteX198" fmla="*/ 6037771 w 6037771"/>
                  <a:gd name="connsiteY198" fmla="*/ 1705348 h 4414875"/>
                  <a:gd name="connsiteX199" fmla="*/ 6033008 w 6037771"/>
                  <a:gd name="connsiteY199" fmla="*/ 1948235 h 4414875"/>
                  <a:gd name="connsiteX200" fmla="*/ 6009196 w 6037771"/>
                  <a:gd name="connsiteY200" fmla="*/ 2029198 h 4414875"/>
                  <a:gd name="connsiteX201" fmla="*/ 5999671 w 6037771"/>
                  <a:gd name="connsiteY201" fmla="*/ 2053010 h 4414875"/>
                  <a:gd name="connsiteX202" fmla="*/ 5961571 w 6037771"/>
                  <a:gd name="connsiteY202" fmla="*/ 2076823 h 4414875"/>
                  <a:gd name="connsiteX203" fmla="*/ 5852033 w 6037771"/>
                  <a:gd name="connsiteY203" fmla="*/ 2067298 h 4414875"/>
                  <a:gd name="connsiteX204" fmla="*/ 5790121 w 6037771"/>
                  <a:gd name="connsiteY204" fmla="*/ 2048248 h 4414875"/>
                  <a:gd name="connsiteX205" fmla="*/ 5752021 w 6037771"/>
                  <a:gd name="connsiteY205" fmla="*/ 2038723 h 4414875"/>
                  <a:gd name="connsiteX206" fmla="*/ 5728208 w 6037771"/>
                  <a:gd name="connsiteY206" fmla="*/ 2029198 h 4414875"/>
                  <a:gd name="connsiteX207" fmla="*/ 5709158 w 6037771"/>
                  <a:gd name="connsiteY207" fmla="*/ 2024435 h 4414875"/>
                  <a:gd name="connsiteX208" fmla="*/ 5685346 w 6037771"/>
                  <a:gd name="connsiteY208" fmla="*/ 2014910 h 4414875"/>
                  <a:gd name="connsiteX209" fmla="*/ 5652008 w 6037771"/>
                  <a:gd name="connsiteY209" fmla="*/ 2010148 h 4414875"/>
                  <a:gd name="connsiteX210" fmla="*/ 5623433 w 6037771"/>
                  <a:gd name="connsiteY210" fmla="*/ 2000623 h 4414875"/>
                  <a:gd name="connsiteX211" fmla="*/ 5604383 w 6037771"/>
                  <a:gd name="connsiteY211" fmla="*/ 1995860 h 4414875"/>
                  <a:gd name="connsiteX212" fmla="*/ 5580571 w 6037771"/>
                  <a:gd name="connsiteY212" fmla="*/ 1986335 h 4414875"/>
                  <a:gd name="connsiteX213" fmla="*/ 5551996 w 6037771"/>
                  <a:gd name="connsiteY213" fmla="*/ 1976810 h 4414875"/>
                  <a:gd name="connsiteX214" fmla="*/ 5518658 w 6037771"/>
                  <a:gd name="connsiteY214" fmla="*/ 1962523 h 4414875"/>
                  <a:gd name="connsiteX215" fmla="*/ 5513896 w 6037771"/>
                  <a:gd name="connsiteY215" fmla="*/ 1948235 h 4414875"/>
                  <a:gd name="connsiteX216" fmla="*/ 5475796 w 6037771"/>
                  <a:gd name="connsiteY216" fmla="*/ 1924423 h 4414875"/>
                  <a:gd name="connsiteX217" fmla="*/ 5432933 w 6037771"/>
                  <a:gd name="connsiteY217" fmla="*/ 1900610 h 4414875"/>
                  <a:gd name="connsiteX218" fmla="*/ 5366258 w 6037771"/>
                  <a:gd name="connsiteY218" fmla="*/ 1824410 h 4414875"/>
                  <a:gd name="connsiteX219" fmla="*/ 5342446 w 6037771"/>
                  <a:gd name="connsiteY219" fmla="*/ 1805360 h 4414875"/>
                  <a:gd name="connsiteX220" fmla="*/ 5318633 w 6037771"/>
                  <a:gd name="connsiteY220" fmla="*/ 1800598 h 4414875"/>
                  <a:gd name="connsiteX221" fmla="*/ 5247196 w 6037771"/>
                  <a:gd name="connsiteY221" fmla="*/ 1762498 h 4414875"/>
                  <a:gd name="connsiteX222" fmla="*/ 5099558 w 6037771"/>
                  <a:gd name="connsiteY222" fmla="*/ 1719635 h 4414875"/>
                  <a:gd name="connsiteX223" fmla="*/ 5070983 w 6037771"/>
                  <a:gd name="connsiteY223" fmla="*/ 1714873 h 4414875"/>
                  <a:gd name="connsiteX224" fmla="*/ 5047171 w 6037771"/>
                  <a:gd name="connsiteY224" fmla="*/ 1710110 h 4414875"/>
                  <a:gd name="connsiteX225" fmla="*/ 4828096 w 6037771"/>
                  <a:gd name="connsiteY225" fmla="*/ 1700585 h 4414875"/>
                  <a:gd name="connsiteX226" fmla="*/ 4718558 w 6037771"/>
                  <a:gd name="connsiteY226" fmla="*/ 1714873 h 4414875"/>
                  <a:gd name="connsiteX227" fmla="*/ 4670933 w 6037771"/>
                  <a:gd name="connsiteY227" fmla="*/ 1743448 h 4414875"/>
                  <a:gd name="connsiteX228" fmla="*/ 4656646 w 6037771"/>
                  <a:gd name="connsiteY228" fmla="*/ 1748210 h 4414875"/>
                  <a:gd name="connsiteX229" fmla="*/ 4613783 w 6037771"/>
                  <a:gd name="connsiteY229" fmla="*/ 1800598 h 4414875"/>
                  <a:gd name="connsiteX230" fmla="*/ 4589971 w 6037771"/>
                  <a:gd name="connsiteY230" fmla="*/ 1833935 h 4414875"/>
                  <a:gd name="connsiteX231" fmla="*/ 4566158 w 6037771"/>
                  <a:gd name="connsiteY231" fmla="*/ 1857748 h 4414875"/>
                  <a:gd name="connsiteX232" fmla="*/ 4547108 w 6037771"/>
                  <a:gd name="connsiteY232" fmla="*/ 1881560 h 4414875"/>
                  <a:gd name="connsiteX233" fmla="*/ 4504246 w 6037771"/>
                  <a:gd name="connsiteY233" fmla="*/ 1924423 h 4414875"/>
                  <a:gd name="connsiteX234" fmla="*/ 4447096 w 6037771"/>
                  <a:gd name="connsiteY234" fmla="*/ 1972048 h 4414875"/>
                  <a:gd name="connsiteX235" fmla="*/ 4428046 w 6037771"/>
                  <a:gd name="connsiteY235" fmla="*/ 1981573 h 4414875"/>
                  <a:gd name="connsiteX236" fmla="*/ 4370896 w 6037771"/>
                  <a:gd name="connsiteY236" fmla="*/ 2014910 h 4414875"/>
                  <a:gd name="connsiteX237" fmla="*/ 4356608 w 6037771"/>
                  <a:gd name="connsiteY237" fmla="*/ 2019673 h 4414875"/>
                  <a:gd name="connsiteX238" fmla="*/ 4342321 w 6037771"/>
                  <a:gd name="connsiteY238" fmla="*/ 2029198 h 4414875"/>
                  <a:gd name="connsiteX239" fmla="*/ 4266121 w 6037771"/>
                  <a:gd name="connsiteY239" fmla="*/ 2038723 h 4414875"/>
                  <a:gd name="connsiteX240" fmla="*/ 4208971 w 6037771"/>
                  <a:gd name="connsiteY240" fmla="*/ 2048248 h 4414875"/>
                  <a:gd name="connsiteX241" fmla="*/ 4180396 w 6037771"/>
                  <a:gd name="connsiteY241" fmla="*/ 2053010 h 4414875"/>
                  <a:gd name="connsiteX242" fmla="*/ 4166108 w 6037771"/>
                  <a:gd name="connsiteY242" fmla="*/ 2057773 h 4414875"/>
                  <a:gd name="connsiteX243" fmla="*/ 4147058 w 6037771"/>
                  <a:gd name="connsiteY243" fmla="*/ 2062535 h 4414875"/>
                  <a:gd name="connsiteX244" fmla="*/ 4123246 w 6037771"/>
                  <a:gd name="connsiteY244" fmla="*/ 2072060 h 4414875"/>
                  <a:gd name="connsiteX245" fmla="*/ 4075621 w 6037771"/>
                  <a:gd name="connsiteY245" fmla="*/ 2081585 h 4414875"/>
                  <a:gd name="connsiteX246" fmla="*/ 4051808 w 6037771"/>
                  <a:gd name="connsiteY246" fmla="*/ 2091110 h 4414875"/>
                  <a:gd name="connsiteX247" fmla="*/ 3999421 w 6037771"/>
                  <a:gd name="connsiteY247" fmla="*/ 2105398 h 4414875"/>
                  <a:gd name="connsiteX248" fmla="*/ 3975608 w 6037771"/>
                  <a:gd name="connsiteY248" fmla="*/ 2114923 h 4414875"/>
                  <a:gd name="connsiteX249" fmla="*/ 3956558 w 6037771"/>
                  <a:gd name="connsiteY249" fmla="*/ 2129210 h 4414875"/>
                  <a:gd name="connsiteX250" fmla="*/ 3923221 w 6037771"/>
                  <a:gd name="connsiteY250" fmla="*/ 2138735 h 4414875"/>
                  <a:gd name="connsiteX251" fmla="*/ 3899408 w 6037771"/>
                  <a:gd name="connsiteY251" fmla="*/ 2153023 h 4414875"/>
                  <a:gd name="connsiteX252" fmla="*/ 3856546 w 6037771"/>
                  <a:gd name="connsiteY252" fmla="*/ 2181598 h 4414875"/>
                  <a:gd name="connsiteX253" fmla="*/ 3818446 w 6037771"/>
                  <a:gd name="connsiteY253" fmla="*/ 2200648 h 4414875"/>
                  <a:gd name="connsiteX254" fmla="*/ 3804158 w 6037771"/>
                  <a:gd name="connsiteY254" fmla="*/ 2214935 h 4414875"/>
                  <a:gd name="connsiteX255" fmla="*/ 3794633 w 6037771"/>
                  <a:gd name="connsiteY255" fmla="*/ 2229223 h 4414875"/>
                  <a:gd name="connsiteX256" fmla="*/ 3766058 w 6037771"/>
                  <a:gd name="connsiteY256" fmla="*/ 2248273 h 4414875"/>
                  <a:gd name="connsiteX257" fmla="*/ 3742246 w 6037771"/>
                  <a:gd name="connsiteY257" fmla="*/ 2267323 h 4414875"/>
                  <a:gd name="connsiteX258" fmla="*/ 3713671 w 6037771"/>
                  <a:gd name="connsiteY258" fmla="*/ 2276848 h 4414875"/>
                  <a:gd name="connsiteX259" fmla="*/ 3646996 w 6037771"/>
                  <a:gd name="connsiteY259" fmla="*/ 2305423 h 4414875"/>
                  <a:gd name="connsiteX260" fmla="*/ 3623183 w 6037771"/>
                  <a:gd name="connsiteY260" fmla="*/ 2314948 h 4414875"/>
                  <a:gd name="connsiteX261" fmla="*/ 3599371 w 6037771"/>
                  <a:gd name="connsiteY261" fmla="*/ 2329235 h 4414875"/>
                  <a:gd name="connsiteX262" fmla="*/ 3580321 w 6037771"/>
                  <a:gd name="connsiteY262" fmla="*/ 2333998 h 4414875"/>
                  <a:gd name="connsiteX263" fmla="*/ 3527933 w 6037771"/>
                  <a:gd name="connsiteY263" fmla="*/ 2357810 h 4414875"/>
                  <a:gd name="connsiteX264" fmla="*/ 3508883 w 6037771"/>
                  <a:gd name="connsiteY264" fmla="*/ 2372098 h 4414875"/>
                  <a:gd name="connsiteX265" fmla="*/ 3489833 w 6037771"/>
                  <a:gd name="connsiteY265" fmla="*/ 2381623 h 4414875"/>
                  <a:gd name="connsiteX266" fmla="*/ 3475546 w 6037771"/>
                  <a:gd name="connsiteY266" fmla="*/ 2391148 h 4414875"/>
                  <a:gd name="connsiteX267" fmla="*/ 3456496 w 6037771"/>
                  <a:gd name="connsiteY267" fmla="*/ 2395910 h 4414875"/>
                  <a:gd name="connsiteX268" fmla="*/ 3442208 w 6037771"/>
                  <a:gd name="connsiteY268" fmla="*/ 2410198 h 4414875"/>
                  <a:gd name="connsiteX269" fmla="*/ 3399346 w 6037771"/>
                  <a:gd name="connsiteY269" fmla="*/ 2429248 h 4414875"/>
                  <a:gd name="connsiteX270" fmla="*/ 3366008 w 6037771"/>
                  <a:gd name="connsiteY270" fmla="*/ 2448298 h 4414875"/>
                  <a:gd name="connsiteX271" fmla="*/ 3294571 w 6037771"/>
                  <a:gd name="connsiteY271" fmla="*/ 2481635 h 4414875"/>
                  <a:gd name="connsiteX272" fmla="*/ 3246946 w 6037771"/>
                  <a:gd name="connsiteY272" fmla="*/ 2495923 h 4414875"/>
                  <a:gd name="connsiteX273" fmla="*/ 3218371 w 6037771"/>
                  <a:gd name="connsiteY273" fmla="*/ 2510210 h 4414875"/>
                  <a:gd name="connsiteX274" fmla="*/ 3185033 w 6037771"/>
                  <a:gd name="connsiteY274" fmla="*/ 2524498 h 4414875"/>
                  <a:gd name="connsiteX275" fmla="*/ 3156458 w 6037771"/>
                  <a:gd name="connsiteY275" fmla="*/ 2538785 h 4414875"/>
                  <a:gd name="connsiteX276" fmla="*/ 3123121 w 6037771"/>
                  <a:gd name="connsiteY276" fmla="*/ 2553073 h 4414875"/>
                  <a:gd name="connsiteX277" fmla="*/ 3089783 w 6037771"/>
                  <a:gd name="connsiteY277" fmla="*/ 2581648 h 4414875"/>
                  <a:gd name="connsiteX278" fmla="*/ 3070733 w 6037771"/>
                  <a:gd name="connsiteY278" fmla="*/ 2591173 h 4414875"/>
                  <a:gd name="connsiteX279" fmla="*/ 3051683 w 6037771"/>
                  <a:gd name="connsiteY279" fmla="*/ 2605460 h 4414875"/>
                  <a:gd name="connsiteX280" fmla="*/ 3032633 w 6037771"/>
                  <a:gd name="connsiteY280" fmla="*/ 2614985 h 4414875"/>
                  <a:gd name="connsiteX281" fmla="*/ 3013583 w 6037771"/>
                  <a:gd name="connsiteY281" fmla="*/ 2634035 h 4414875"/>
                  <a:gd name="connsiteX282" fmla="*/ 2985008 w 6037771"/>
                  <a:gd name="connsiteY282" fmla="*/ 2653085 h 4414875"/>
                  <a:gd name="connsiteX283" fmla="*/ 2956433 w 6037771"/>
                  <a:gd name="connsiteY283" fmla="*/ 2681660 h 4414875"/>
                  <a:gd name="connsiteX284" fmla="*/ 2870708 w 6037771"/>
                  <a:gd name="connsiteY284" fmla="*/ 2743573 h 4414875"/>
                  <a:gd name="connsiteX285" fmla="*/ 2856421 w 6037771"/>
                  <a:gd name="connsiteY285" fmla="*/ 2762623 h 4414875"/>
                  <a:gd name="connsiteX286" fmla="*/ 2818321 w 6037771"/>
                  <a:gd name="connsiteY286" fmla="*/ 2786435 h 4414875"/>
                  <a:gd name="connsiteX287" fmla="*/ 2799271 w 6037771"/>
                  <a:gd name="connsiteY287" fmla="*/ 2800723 h 4414875"/>
                  <a:gd name="connsiteX288" fmla="*/ 2746883 w 6037771"/>
                  <a:gd name="connsiteY288" fmla="*/ 2843585 h 4414875"/>
                  <a:gd name="connsiteX289" fmla="*/ 2723071 w 6037771"/>
                  <a:gd name="connsiteY289" fmla="*/ 2853110 h 4414875"/>
                  <a:gd name="connsiteX290" fmla="*/ 2656396 w 6037771"/>
                  <a:gd name="connsiteY290" fmla="*/ 2900735 h 4414875"/>
                  <a:gd name="connsiteX291" fmla="*/ 2632583 w 6037771"/>
                  <a:gd name="connsiteY291" fmla="*/ 2905498 h 4414875"/>
                  <a:gd name="connsiteX292" fmla="*/ 2580196 w 6037771"/>
                  <a:gd name="connsiteY292" fmla="*/ 2924548 h 4414875"/>
                  <a:gd name="connsiteX293" fmla="*/ 2518283 w 6037771"/>
                  <a:gd name="connsiteY293" fmla="*/ 2934073 h 4414875"/>
                  <a:gd name="connsiteX294" fmla="*/ 2408746 w 6037771"/>
                  <a:gd name="connsiteY294" fmla="*/ 2943598 h 4414875"/>
                  <a:gd name="connsiteX295" fmla="*/ 2356358 w 6037771"/>
                  <a:gd name="connsiteY295" fmla="*/ 2957885 h 4414875"/>
                  <a:gd name="connsiteX296" fmla="*/ 2303971 w 6037771"/>
                  <a:gd name="connsiteY296" fmla="*/ 2967410 h 4414875"/>
                  <a:gd name="connsiteX297" fmla="*/ 2246821 w 6037771"/>
                  <a:gd name="connsiteY297" fmla="*/ 2986460 h 4414875"/>
                  <a:gd name="connsiteX298" fmla="*/ 2203958 w 6037771"/>
                  <a:gd name="connsiteY298" fmla="*/ 2995985 h 4414875"/>
                  <a:gd name="connsiteX299" fmla="*/ 2146808 w 6037771"/>
                  <a:gd name="connsiteY299" fmla="*/ 3005510 h 4414875"/>
                  <a:gd name="connsiteX300" fmla="*/ 2118233 w 6037771"/>
                  <a:gd name="connsiteY300" fmla="*/ 3015035 h 4414875"/>
                  <a:gd name="connsiteX301" fmla="*/ 2070608 w 6037771"/>
                  <a:gd name="connsiteY301" fmla="*/ 3024560 h 4414875"/>
                  <a:gd name="connsiteX302" fmla="*/ 2046796 w 6037771"/>
                  <a:gd name="connsiteY302" fmla="*/ 3034085 h 4414875"/>
                  <a:gd name="connsiteX303" fmla="*/ 2027746 w 6037771"/>
                  <a:gd name="connsiteY303" fmla="*/ 3048373 h 4414875"/>
                  <a:gd name="connsiteX304" fmla="*/ 1989646 w 6037771"/>
                  <a:gd name="connsiteY304" fmla="*/ 3057898 h 4414875"/>
                  <a:gd name="connsiteX305" fmla="*/ 1922971 w 6037771"/>
                  <a:gd name="connsiteY305" fmla="*/ 3076948 h 4414875"/>
                  <a:gd name="connsiteX306" fmla="*/ 1894396 w 6037771"/>
                  <a:gd name="connsiteY306" fmla="*/ 3081710 h 4414875"/>
                  <a:gd name="connsiteX307" fmla="*/ 1846771 w 6037771"/>
                  <a:gd name="connsiteY307" fmla="*/ 3095998 h 4414875"/>
                  <a:gd name="connsiteX308" fmla="*/ 1832483 w 6037771"/>
                  <a:gd name="connsiteY308" fmla="*/ 3100760 h 4414875"/>
                  <a:gd name="connsiteX309" fmla="*/ 1808671 w 6037771"/>
                  <a:gd name="connsiteY309" fmla="*/ 3105523 h 4414875"/>
                  <a:gd name="connsiteX310" fmla="*/ 1765808 w 6037771"/>
                  <a:gd name="connsiteY310" fmla="*/ 3124573 h 4414875"/>
                  <a:gd name="connsiteX311" fmla="*/ 1746758 w 6037771"/>
                  <a:gd name="connsiteY311" fmla="*/ 3134098 h 4414875"/>
                  <a:gd name="connsiteX312" fmla="*/ 1718183 w 6037771"/>
                  <a:gd name="connsiteY312" fmla="*/ 3143623 h 4414875"/>
                  <a:gd name="connsiteX313" fmla="*/ 1680083 w 6037771"/>
                  <a:gd name="connsiteY313" fmla="*/ 3153148 h 4414875"/>
                  <a:gd name="connsiteX314" fmla="*/ 1599121 w 6037771"/>
                  <a:gd name="connsiteY314" fmla="*/ 3181723 h 4414875"/>
                  <a:gd name="connsiteX315" fmla="*/ 1503871 w 6037771"/>
                  <a:gd name="connsiteY315" fmla="*/ 3229348 h 4414875"/>
                  <a:gd name="connsiteX316" fmla="*/ 1484821 w 6037771"/>
                  <a:gd name="connsiteY316" fmla="*/ 3238873 h 4414875"/>
                  <a:gd name="connsiteX317" fmla="*/ 1465771 w 6037771"/>
                  <a:gd name="connsiteY317" fmla="*/ 3248398 h 4414875"/>
                  <a:gd name="connsiteX318" fmla="*/ 1403858 w 6037771"/>
                  <a:gd name="connsiteY318" fmla="*/ 3276973 h 4414875"/>
                  <a:gd name="connsiteX319" fmla="*/ 1384808 w 6037771"/>
                  <a:gd name="connsiteY319" fmla="*/ 3286498 h 4414875"/>
                  <a:gd name="connsiteX320" fmla="*/ 1341946 w 6037771"/>
                  <a:gd name="connsiteY320" fmla="*/ 3315073 h 4414875"/>
                  <a:gd name="connsiteX321" fmla="*/ 1318133 w 6037771"/>
                  <a:gd name="connsiteY321" fmla="*/ 3319835 h 4414875"/>
                  <a:gd name="connsiteX322" fmla="*/ 1299083 w 6037771"/>
                  <a:gd name="connsiteY322" fmla="*/ 3334123 h 4414875"/>
                  <a:gd name="connsiteX323" fmla="*/ 1213358 w 6037771"/>
                  <a:gd name="connsiteY323" fmla="*/ 3367460 h 4414875"/>
                  <a:gd name="connsiteX324" fmla="*/ 1189546 w 6037771"/>
                  <a:gd name="connsiteY324" fmla="*/ 3372223 h 4414875"/>
                  <a:gd name="connsiteX325" fmla="*/ 1175258 w 6037771"/>
                  <a:gd name="connsiteY325" fmla="*/ 3376985 h 4414875"/>
                  <a:gd name="connsiteX326" fmla="*/ 1137158 w 6037771"/>
                  <a:gd name="connsiteY326" fmla="*/ 3386510 h 4414875"/>
                  <a:gd name="connsiteX327" fmla="*/ 1118108 w 6037771"/>
                  <a:gd name="connsiteY327" fmla="*/ 3391273 h 4414875"/>
                  <a:gd name="connsiteX328" fmla="*/ 1065721 w 6037771"/>
                  <a:gd name="connsiteY328" fmla="*/ 3400798 h 4414875"/>
                  <a:gd name="connsiteX329" fmla="*/ 1022858 w 6037771"/>
                  <a:gd name="connsiteY329" fmla="*/ 3410323 h 4414875"/>
                  <a:gd name="connsiteX330" fmla="*/ 1022858 w 6037771"/>
                  <a:gd name="connsiteY330" fmla="*/ 3419848 h 4414875"/>
                  <a:gd name="connsiteX331" fmla="*/ 979996 w 6037771"/>
                  <a:gd name="connsiteY331" fmla="*/ 3472236 h 4414875"/>
                  <a:gd name="connsiteX332" fmla="*/ 965708 w 6037771"/>
                  <a:gd name="connsiteY332" fmla="*/ 3729411 h 4414875"/>
                  <a:gd name="connsiteX333" fmla="*/ 765684 w 6037771"/>
                  <a:gd name="connsiteY333" fmla="*/ 3948485 h 4414875"/>
                  <a:gd name="connsiteX334" fmla="*/ 546608 w 6037771"/>
                  <a:gd name="connsiteY334" fmla="*/ 4086598 h 4414875"/>
                  <a:gd name="connsiteX335" fmla="*/ 501364 w 6037771"/>
                  <a:gd name="connsiteY335" fmla="*/ 4405684 h 4414875"/>
                  <a:gd name="connsiteX336" fmla="*/ 187040 w 6037771"/>
                  <a:gd name="connsiteY336" fmla="*/ 4412829 h 4414875"/>
                  <a:gd name="connsiteX337" fmla="*/ 1302 w 6037771"/>
                  <a:gd name="connsiteY337" fmla="*/ 4310437 h 4414875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8566 w 6037771"/>
                  <a:gd name="connsiteY331" fmla="*/ 3460330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08671 w 6037771"/>
                  <a:gd name="connsiteY308" fmla="*/ 3105523 h 4420072"/>
                  <a:gd name="connsiteX309" fmla="*/ 1765808 w 6037771"/>
                  <a:gd name="connsiteY309" fmla="*/ 3124573 h 4420072"/>
                  <a:gd name="connsiteX310" fmla="*/ 1746758 w 6037771"/>
                  <a:gd name="connsiteY310" fmla="*/ 3134098 h 4420072"/>
                  <a:gd name="connsiteX311" fmla="*/ 1718183 w 6037771"/>
                  <a:gd name="connsiteY311" fmla="*/ 3143623 h 4420072"/>
                  <a:gd name="connsiteX312" fmla="*/ 1680083 w 6037771"/>
                  <a:gd name="connsiteY312" fmla="*/ 3153148 h 4420072"/>
                  <a:gd name="connsiteX313" fmla="*/ 1599121 w 6037771"/>
                  <a:gd name="connsiteY313" fmla="*/ 3181723 h 4420072"/>
                  <a:gd name="connsiteX314" fmla="*/ 1503871 w 6037771"/>
                  <a:gd name="connsiteY314" fmla="*/ 3229348 h 4420072"/>
                  <a:gd name="connsiteX315" fmla="*/ 1484821 w 6037771"/>
                  <a:gd name="connsiteY315" fmla="*/ 3238873 h 4420072"/>
                  <a:gd name="connsiteX316" fmla="*/ 1465771 w 6037771"/>
                  <a:gd name="connsiteY316" fmla="*/ 3248398 h 4420072"/>
                  <a:gd name="connsiteX317" fmla="*/ 1403858 w 6037771"/>
                  <a:gd name="connsiteY317" fmla="*/ 3276973 h 4420072"/>
                  <a:gd name="connsiteX318" fmla="*/ 1384808 w 6037771"/>
                  <a:gd name="connsiteY318" fmla="*/ 3286498 h 4420072"/>
                  <a:gd name="connsiteX319" fmla="*/ 1341946 w 6037771"/>
                  <a:gd name="connsiteY319" fmla="*/ 3315073 h 4420072"/>
                  <a:gd name="connsiteX320" fmla="*/ 1318133 w 6037771"/>
                  <a:gd name="connsiteY320" fmla="*/ 3319835 h 4420072"/>
                  <a:gd name="connsiteX321" fmla="*/ 1299083 w 6037771"/>
                  <a:gd name="connsiteY321" fmla="*/ 3334123 h 4420072"/>
                  <a:gd name="connsiteX322" fmla="*/ 1213358 w 6037771"/>
                  <a:gd name="connsiteY322" fmla="*/ 3367460 h 4420072"/>
                  <a:gd name="connsiteX323" fmla="*/ 1189546 w 6037771"/>
                  <a:gd name="connsiteY323" fmla="*/ 3372223 h 4420072"/>
                  <a:gd name="connsiteX324" fmla="*/ 1175258 w 6037771"/>
                  <a:gd name="connsiteY324" fmla="*/ 3376985 h 4420072"/>
                  <a:gd name="connsiteX325" fmla="*/ 1137158 w 6037771"/>
                  <a:gd name="connsiteY325" fmla="*/ 3386510 h 4420072"/>
                  <a:gd name="connsiteX326" fmla="*/ 1118108 w 6037771"/>
                  <a:gd name="connsiteY326" fmla="*/ 3391273 h 4420072"/>
                  <a:gd name="connsiteX327" fmla="*/ 1065721 w 6037771"/>
                  <a:gd name="connsiteY327" fmla="*/ 3400798 h 4420072"/>
                  <a:gd name="connsiteX328" fmla="*/ 1034765 w 6037771"/>
                  <a:gd name="connsiteY328" fmla="*/ 3412705 h 4420072"/>
                  <a:gd name="connsiteX329" fmla="*/ 963328 w 6037771"/>
                  <a:gd name="connsiteY329" fmla="*/ 3476999 h 4420072"/>
                  <a:gd name="connsiteX330" fmla="*/ 965708 w 6037771"/>
                  <a:gd name="connsiteY330" fmla="*/ 3729411 h 4420072"/>
                  <a:gd name="connsiteX331" fmla="*/ 765684 w 6037771"/>
                  <a:gd name="connsiteY331" fmla="*/ 3948485 h 4420072"/>
                  <a:gd name="connsiteX332" fmla="*/ 546608 w 6037771"/>
                  <a:gd name="connsiteY332" fmla="*/ 4086598 h 4420072"/>
                  <a:gd name="connsiteX333" fmla="*/ 501364 w 6037771"/>
                  <a:gd name="connsiteY333" fmla="*/ 4405684 h 4420072"/>
                  <a:gd name="connsiteX334" fmla="*/ 187040 w 6037771"/>
                  <a:gd name="connsiteY334" fmla="*/ 4412829 h 4420072"/>
                  <a:gd name="connsiteX335" fmla="*/ 1302 w 6037771"/>
                  <a:gd name="connsiteY335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03971 w 6037771"/>
                  <a:gd name="connsiteY295" fmla="*/ 2967410 h 4420072"/>
                  <a:gd name="connsiteX296" fmla="*/ 2246821 w 6037771"/>
                  <a:gd name="connsiteY296" fmla="*/ 2986460 h 4420072"/>
                  <a:gd name="connsiteX297" fmla="*/ 2203958 w 6037771"/>
                  <a:gd name="connsiteY297" fmla="*/ 2995985 h 4420072"/>
                  <a:gd name="connsiteX298" fmla="*/ 2146808 w 6037771"/>
                  <a:gd name="connsiteY298" fmla="*/ 3005510 h 4420072"/>
                  <a:gd name="connsiteX299" fmla="*/ 2118233 w 6037771"/>
                  <a:gd name="connsiteY299" fmla="*/ 3015035 h 4420072"/>
                  <a:gd name="connsiteX300" fmla="*/ 2070608 w 6037771"/>
                  <a:gd name="connsiteY300" fmla="*/ 3024560 h 4420072"/>
                  <a:gd name="connsiteX301" fmla="*/ 2046796 w 6037771"/>
                  <a:gd name="connsiteY301" fmla="*/ 3034085 h 4420072"/>
                  <a:gd name="connsiteX302" fmla="*/ 2027746 w 6037771"/>
                  <a:gd name="connsiteY302" fmla="*/ 3048373 h 4420072"/>
                  <a:gd name="connsiteX303" fmla="*/ 1989646 w 6037771"/>
                  <a:gd name="connsiteY303" fmla="*/ 3057898 h 4420072"/>
                  <a:gd name="connsiteX304" fmla="*/ 1922971 w 6037771"/>
                  <a:gd name="connsiteY304" fmla="*/ 3076948 h 4420072"/>
                  <a:gd name="connsiteX305" fmla="*/ 1894396 w 6037771"/>
                  <a:gd name="connsiteY305" fmla="*/ 3081710 h 4420072"/>
                  <a:gd name="connsiteX306" fmla="*/ 1846771 w 6037771"/>
                  <a:gd name="connsiteY306" fmla="*/ 3095998 h 4420072"/>
                  <a:gd name="connsiteX307" fmla="*/ 1808671 w 6037771"/>
                  <a:gd name="connsiteY307" fmla="*/ 3105523 h 4420072"/>
                  <a:gd name="connsiteX308" fmla="*/ 1765808 w 6037771"/>
                  <a:gd name="connsiteY308" fmla="*/ 3124573 h 4420072"/>
                  <a:gd name="connsiteX309" fmla="*/ 1746758 w 6037771"/>
                  <a:gd name="connsiteY309" fmla="*/ 3134098 h 4420072"/>
                  <a:gd name="connsiteX310" fmla="*/ 1718183 w 6037771"/>
                  <a:gd name="connsiteY310" fmla="*/ 3143623 h 4420072"/>
                  <a:gd name="connsiteX311" fmla="*/ 1680083 w 6037771"/>
                  <a:gd name="connsiteY311" fmla="*/ 3153148 h 4420072"/>
                  <a:gd name="connsiteX312" fmla="*/ 1599121 w 6037771"/>
                  <a:gd name="connsiteY312" fmla="*/ 3181723 h 4420072"/>
                  <a:gd name="connsiteX313" fmla="*/ 1503871 w 6037771"/>
                  <a:gd name="connsiteY313" fmla="*/ 3229348 h 4420072"/>
                  <a:gd name="connsiteX314" fmla="*/ 1484821 w 6037771"/>
                  <a:gd name="connsiteY314" fmla="*/ 3238873 h 4420072"/>
                  <a:gd name="connsiteX315" fmla="*/ 1465771 w 6037771"/>
                  <a:gd name="connsiteY315" fmla="*/ 3248398 h 4420072"/>
                  <a:gd name="connsiteX316" fmla="*/ 1403858 w 6037771"/>
                  <a:gd name="connsiteY316" fmla="*/ 3276973 h 4420072"/>
                  <a:gd name="connsiteX317" fmla="*/ 1384808 w 6037771"/>
                  <a:gd name="connsiteY317" fmla="*/ 3286498 h 4420072"/>
                  <a:gd name="connsiteX318" fmla="*/ 1341946 w 6037771"/>
                  <a:gd name="connsiteY318" fmla="*/ 3315073 h 4420072"/>
                  <a:gd name="connsiteX319" fmla="*/ 1318133 w 6037771"/>
                  <a:gd name="connsiteY319" fmla="*/ 3319835 h 4420072"/>
                  <a:gd name="connsiteX320" fmla="*/ 1299083 w 6037771"/>
                  <a:gd name="connsiteY320" fmla="*/ 3334123 h 4420072"/>
                  <a:gd name="connsiteX321" fmla="*/ 1213358 w 6037771"/>
                  <a:gd name="connsiteY321" fmla="*/ 3367460 h 4420072"/>
                  <a:gd name="connsiteX322" fmla="*/ 1189546 w 6037771"/>
                  <a:gd name="connsiteY322" fmla="*/ 3372223 h 4420072"/>
                  <a:gd name="connsiteX323" fmla="*/ 1175258 w 6037771"/>
                  <a:gd name="connsiteY323" fmla="*/ 3376985 h 4420072"/>
                  <a:gd name="connsiteX324" fmla="*/ 1137158 w 6037771"/>
                  <a:gd name="connsiteY324" fmla="*/ 3386510 h 4420072"/>
                  <a:gd name="connsiteX325" fmla="*/ 1118108 w 6037771"/>
                  <a:gd name="connsiteY325" fmla="*/ 3391273 h 4420072"/>
                  <a:gd name="connsiteX326" fmla="*/ 1065721 w 6037771"/>
                  <a:gd name="connsiteY326" fmla="*/ 3400798 h 4420072"/>
                  <a:gd name="connsiteX327" fmla="*/ 1034765 w 6037771"/>
                  <a:gd name="connsiteY327" fmla="*/ 3412705 h 4420072"/>
                  <a:gd name="connsiteX328" fmla="*/ 963328 w 6037771"/>
                  <a:gd name="connsiteY328" fmla="*/ 3476999 h 4420072"/>
                  <a:gd name="connsiteX329" fmla="*/ 965708 w 6037771"/>
                  <a:gd name="connsiteY329" fmla="*/ 3729411 h 4420072"/>
                  <a:gd name="connsiteX330" fmla="*/ 765684 w 6037771"/>
                  <a:gd name="connsiteY330" fmla="*/ 3948485 h 4420072"/>
                  <a:gd name="connsiteX331" fmla="*/ 546608 w 6037771"/>
                  <a:gd name="connsiteY331" fmla="*/ 4086598 h 4420072"/>
                  <a:gd name="connsiteX332" fmla="*/ 501364 w 6037771"/>
                  <a:gd name="connsiteY332" fmla="*/ 4405684 h 4420072"/>
                  <a:gd name="connsiteX333" fmla="*/ 187040 w 6037771"/>
                  <a:gd name="connsiteY333" fmla="*/ 4412829 h 4420072"/>
                  <a:gd name="connsiteX334" fmla="*/ 1302 w 6037771"/>
                  <a:gd name="connsiteY334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818196 w 6037771"/>
                  <a:gd name="connsiteY53" fmla="*/ 2476873 h 4420072"/>
                  <a:gd name="connsiteX54" fmla="*/ 1837246 w 6037771"/>
                  <a:gd name="connsiteY54" fmla="*/ 2467348 h 4420072"/>
                  <a:gd name="connsiteX55" fmla="*/ 1861058 w 6037771"/>
                  <a:gd name="connsiteY55" fmla="*/ 2438773 h 4420072"/>
                  <a:gd name="connsiteX56" fmla="*/ 1889633 w 6037771"/>
                  <a:gd name="connsiteY56" fmla="*/ 2400673 h 4420072"/>
                  <a:gd name="connsiteX57" fmla="*/ 1984883 w 6037771"/>
                  <a:gd name="connsiteY57" fmla="*/ 2319710 h 4420072"/>
                  <a:gd name="connsiteX58" fmla="*/ 2003933 w 6037771"/>
                  <a:gd name="connsiteY58" fmla="*/ 2314948 h 4420072"/>
                  <a:gd name="connsiteX59" fmla="*/ 2022983 w 6037771"/>
                  <a:gd name="connsiteY59" fmla="*/ 2305423 h 4420072"/>
                  <a:gd name="connsiteX60" fmla="*/ 2037271 w 6037771"/>
                  <a:gd name="connsiteY60" fmla="*/ 2295898 h 4420072"/>
                  <a:gd name="connsiteX61" fmla="*/ 2070608 w 6037771"/>
                  <a:gd name="connsiteY61" fmla="*/ 2286373 h 4420072"/>
                  <a:gd name="connsiteX62" fmla="*/ 2094421 w 6037771"/>
                  <a:gd name="connsiteY62" fmla="*/ 2276848 h 4420072"/>
                  <a:gd name="connsiteX63" fmla="*/ 2108708 w 6037771"/>
                  <a:gd name="connsiteY63" fmla="*/ 2272085 h 4420072"/>
                  <a:gd name="connsiteX64" fmla="*/ 2132521 w 6037771"/>
                  <a:gd name="connsiteY64" fmla="*/ 2262560 h 4420072"/>
                  <a:gd name="connsiteX65" fmla="*/ 2194433 w 6037771"/>
                  <a:gd name="connsiteY65" fmla="*/ 2257798 h 4420072"/>
                  <a:gd name="connsiteX66" fmla="*/ 2246821 w 6037771"/>
                  <a:gd name="connsiteY66" fmla="*/ 2248273 h 4420072"/>
                  <a:gd name="connsiteX67" fmla="*/ 2270633 w 6037771"/>
                  <a:gd name="connsiteY67" fmla="*/ 2233985 h 4420072"/>
                  <a:gd name="connsiteX68" fmla="*/ 2289683 w 6037771"/>
                  <a:gd name="connsiteY68" fmla="*/ 2229223 h 4420072"/>
                  <a:gd name="connsiteX69" fmla="*/ 2327783 w 6037771"/>
                  <a:gd name="connsiteY69" fmla="*/ 2219698 h 4420072"/>
                  <a:gd name="connsiteX70" fmla="*/ 2361121 w 6037771"/>
                  <a:gd name="connsiteY70" fmla="*/ 2200648 h 4420072"/>
                  <a:gd name="connsiteX71" fmla="*/ 2375408 w 6037771"/>
                  <a:gd name="connsiteY71" fmla="*/ 2191123 h 4420072"/>
                  <a:gd name="connsiteX72" fmla="*/ 2418271 w 6037771"/>
                  <a:gd name="connsiteY72" fmla="*/ 2176835 h 4420072"/>
                  <a:gd name="connsiteX73" fmla="*/ 2427796 w 6037771"/>
                  <a:gd name="connsiteY73" fmla="*/ 2157785 h 4420072"/>
                  <a:gd name="connsiteX74" fmla="*/ 2527808 w 6037771"/>
                  <a:gd name="connsiteY74" fmla="*/ 2100635 h 4420072"/>
                  <a:gd name="connsiteX75" fmla="*/ 2584958 w 6037771"/>
                  <a:gd name="connsiteY75" fmla="*/ 2067298 h 4420072"/>
                  <a:gd name="connsiteX76" fmla="*/ 2599246 w 6037771"/>
                  <a:gd name="connsiteY76" fmla="*/ 2062535 h 4420072"/>
                  <a:gd name="connsiteX77" fmla="*/ 2623058 w 6037771"/>
                  <a:gd name="connsiteY77" fmla="*/ 2048248 h 4420072"/>
                  <a:gd name="connsiteX78" fmla="*/ 2661158 w 6037771"/>
                  <a:gd name="connsiteY78" fmla="*/ 2029198 h 4420072"/>
                  <a:gd name="connsiteX79" fmla="*/ 2694496 w 6037771"/>
                  <a:gd name="connsiteY79" fmla="*/ 2014910 h 4420072"/>
                  <a:gd name="connsiteX80" fmla="*/ 2756408 w 6037771"/>
                  <a:gd name="connsiteY80" fmla="*/ 1976810 h 4420072"/>
                  <a:gd name="connsiteX81" fmla="*/ 2794508 w 6037771"/>
                  <a:gd name="connsiteY81" fmla="*/ 1962523 h 4420072"/>
                  <a:gd name="connsiteX82" fmla="*/ 2837371 w 6037771"/>
                  <a:gd name="connsiteY82" fmla="*/ 1943473 h 4420072"/>
                  <a:gd name="connsiteX83" fmla="*/ 2861183 w 6037771"/>
                  <a:gd name="connsiteY83" fmla="*/ 1938710 h 4420072"/>
                  <a:gd name="connsiteX84" fmla="*/ 2889758 w 6037771"/>
                  <a:gd name="connsiteY84" fmla="*/ 1929185 h 4420072"/>
                  <a:gd name="connsiteX85" fmla="*/ 2937383 w 6037771"/>
                  <a:gd name="connsiteY85" fmla="*/ 1919660 h 4420072"/>
                  <a:gd name="connsiteX86" fmla="*/ 2975483 w 6037771"/>
                  <a:gd name="connsiteY86" fmla="*/ 1910135 h 4420072"/>
                  <a:gd name="connsiteX87" fmla="*/ 3023108 w 6037771"/>
                  <a:gd name="connsiteY87" fmla="*/ 1900610 h 4420072"/>
                  <a:gd name="connsiteX88" fmla="*/ 3037396 w 6037771"/>
                  <a:gd name="connsiteY88" fmla="*/ 1895848 h 4420072"/>
                  <a:gd name="connsiteX89" fmla="*/ 3089783 w 6037771"/>
                  <a:gd name="connsiteY89" fmla="*/ 1881560 h 4420072"/>
                  <a:gd name="connsiteX90" fmla="*/ 3137408 w 6037771"/>
                  <a:gd name="connsiteY90" fmla="*/ 1848223 h 4420072"/>
                  <a:gd name="connsiteX91" fmla="*/ 3170746 w 6037771"/>
                  <a:gd name="connsiteY91" fmla="*/ 1829173 h 4420072"/>
                  <a:gd name="connsiteX92" fmla="*/ 3213608 w 6037771"/>
                  <a:gd name="connsiteY92" fmla="*/ 1786310 h 4420072"/>
                  <a:gd name="connsiteX93" fmla="*/ 3251708 w 6037771"/>
                  <a:gd name="connsiteY93" fmla="*/ 1752973 h 4420072"/>
                  <a:gd name="connsiteX94" fmla="*/ 3280283 w 6037771"/>
                  <a:gd name="connsiteY94" fmla="*/ 1724398 h 4420072"/>
                  <a:gd name="connsiteX95" fmla="*/ 3294571 w 6037771"/>
                  <a:gd name="connsiteY95" fmla="*/ 1710110 h 4420072"/>
                  <a:gd name="connsiteX96" fmla="*/ 3308858 w 6037771"/>
                  <a:gd name="connsiteY96" fmla="*/ 1705348 h 4420072"/>
                  <a:gd name="connsiteX97" fmla="*/ 3356483 w 6037771"/>
                  <a:gd name="connsiteY97" fmla="*/ 1667248 h 4420072"/>
                  <a:gd name="connsiteX98" fmla="*/ 3399346 w 6037771"/>
                  <a:gd name="connsiteY98" fmla="*/ 1614860 h 4420072"/>
                  <a:gd name="connsiteX99" fmla="*/ 3432683 w 6037771"/>
                  <a:gd name="connsiteY99" fmla="*/ 1586285 h 4420072"/>
                  <a:gd name="connsiteX100" fmla="*/ 3446971 w 6037771"/>
                  <a:gd name="connsiteY100" fmla="*/ 1567235 h 4420072"/>
                  <a:gd name="connsiteX101" fmla="*/ 3513646 w 6037771"/>
                  <a:gd name="connsiteY101" fmla="*/ 1510085 h 4420072"/>
                  <a:gd name="connsiteX102" fmla="*/ 3523171 w 6037771"/>
                  <a:gd name="connsiteY102" fmla="*/ 1495798 h 4420072"/>
                  <a:gd name="connsiteX103" fmla="*/ 3561271 w 6037771"/>
                  <a:gd name="connsiteY103" fmla="*/ 1462460 h 4420072"/>
                  <a:gd name="connsiteX104" fmla="*/ 3580321 w 6037771"/>
                  <a:gd name="connsiteY104" fmla="*/ 1452935 h 4420072"/>
                  <a:gd name="connsiteX105" fmla="*/ 3604133 w 6037771"/>
                  <a:gd name="connsiteY105" fmla="*/ 1429123 h 4420072"/>
                  <a:gd name="connsiteX106" fmla="*/ 3618421 w 6037771"/>
                  <a:gd name="connsiteY106" fmla="*/ 1414835 h 4420072"/>
                  <a:gd name="connsiteX107" fmla="*/ 3680333 w 6037771"/>
                  <a:gd name="connsiteY107" fmla="*/ 1357685 h 4420072"/>
                  <a:gd name="connsiteX108" fmla="*/ 3704146 w 6037771"/>
                  <a:gd name="connsiteY108" fmla="*/ 1329110 h 4420072"/>
                  <a:gd name="connsiteX109" fmla="*/ 3723196 w 6037771"/>
                  <a:gd name="connsiteY109" fmla="*/ 1300535 h 4420072"/>
                  <a:gd name="connsiteX110" fmla="*/ 3737483 w 6037771"/>
                  <a:gd name="connsiteY110" fmla="*/ 1295773 h 4420072"/>
                  <a:gd name="connsiteX111" fmla="*/ 3808921 w 6037771"/>
                  <a:gd name="connsiteY111" fmla="*/ 1205285 h 4420072"/>
                  <a:gd name="connsiteX112" fmla="*/ 3827971 w 6037771"/>
                  <a:gd name="connsiteY112" fmla="*/ 1186235 h 4420072"/>
                  <a:gd name="connsiteX113" fmla="*/ 3880358 w 6037771"/>
                  <a:gd name="connsiteY113" fmla="*/ 1148135 h 4420072"/>
                  <a:gd name="connsiteX114" fmla="*/ 3899408 w 6037771"/>
                  <a:gd name="connsiteY114" fmla="*/ 1138610 h 4420072"/>
                  <a:gd name="connsiteX115" fmla="*/ 3927983 w 6037771"/>
                  <a:gd name="connsiteY115" fmla="*/ 1114798 h 4420072"/>
                  <a:gd name="connsiteX116" fmla="*/ 3961321 w 6037771"/>
                  <a:gd name="connsiteY116" fmla="*/ 1100510 h 4420072"/>
                  <a:gd name="connsiteX117" fmla="*/ 4004183 w 6037771"/>
                  <a:gd name="connsiteY117" fmla="*/ 1071935 h 4420072"/>
                  <a:gd name="connsiteX118" fmla="*/ 4018471 w 6037771"/>
                  <a:gd name="connsiteY118" fmla="*/ 1062410 h 4420072"/>
                  <a:gd name="connsiteX119" fmla="*/ 4037521 w 6037771"/>
                  <a:gd name="connsiteY119" fmla="*/ 1057648 h 4420072"/>
                  <a:gd name="connsiteX120" fmla="*/ 4113721 w 6037771"/>
                  <a:gd name="connsiteY120" fmla="*/ 1033835 h 4420072"/>
                  <a:gd name="connsiteX121" fmla="*/ 4161346 w 6037771"/>
                  <a:gd name="connsiteY121" fmla="*/ 1014785 h 4420072"/>
                  <a:gd name="connsiteX122" fmla="*/ 4194683 w 6037771"/>
                  <a:gd name="connsiteY122" fmla="*/ 1005260 h 4420072"/>
                  <a:gd name="connsiteX123" fmla="*/ 4232783 w 6037771"/>
                  <a:gd name="connsiteY123" fmla="*/ 1000498 h 4420072"/>
                  <a:gd name="connsiteX124" fmla="*/ 4275646 w 6037771"/>
                  <a:gd name="connsiteY124" fmla="*/ 990973 h 4420072"/>
                  <a:gd name="connsiteX125" fmla="*/ 4318508 w 6037771"/>
                  <a:gd name="connsiteY125" fmla="*/ 971923 h 4420072"/>
                  <a:gd name="connsiteX126" fmla="*/ 4356608 w 6037771"/>
                  <a:gd name="connsiteY126" fmla="*/ 962398 h 4420072"/>
                  <a:gd name="connsiteX127" fmla="*/ 4370896 w 6037771"/>
                  <a:gd name="connsiteY127" fmla="*/ 952873 h 4420072"/>
                  <a:gd name="connsiteX128" fmla="*/ 4408996 w 6037771"/>
                  <a:gd name="connsiteY128" fmla="*/ 938585 h 4420072"/>
                  <a:gd name="connsiteX129" fmla="*/ 4428046 w 6037771"/>
                  <a:gd name="connsiteY129" fmla="*/ 924298 h 4420072"/>
                  <a:gd name="connsiteX130" fmla="*/ 4461383 w 6037771"/>
                  <a:gd name="connsiteY130" fmla="*/ 895723 h 4420072"/>
                  <a:gd name="connsiteX131" fmla="*/ 4470908 w 6037771"/>
                  <a:gd name="connsiteY131" fmla="*/ 876673 h 4420072"/>
                  <a:gd name="connsiteX132" fmla="*/ 4489958 w 6037771"/>
                  <a:gd name="connsiteY132" fmla="*/ 857623 h 4420072"/>
                  <a:gd name="connsiteX133" fmla="*/ 4513771 w 6037771"/>
                  <a:gd name="connsiteY133" fmla="*/ 809998 h 4420072"/>
                  <a:gd name="connsiteX134" fmla="*/ 4528058 w 6037771"/>
                  <a:gd name="connsiteY134" fmla="*/ 786185 h 4420072"/>
                  <a:gd name="connsiteX135" fmla="*/ 4542346 w 6037771"/>
                  <a:gd name="connsiteY135" fmla="*/ 695698 h 4420072"/>
                  <a:gd name="connsiteX136" fmla="*/ 4551871 w 6037771"/>
                  <a:gd name="connsiteY136" fmla="*/ 581398 h 4420072"/>
                  <a:gd name="connsiteX137" fmla="*/ 4561396 w 6037771"/>
                  <a:gd name="connsiteY137" fmla="*/ 543298 h 4420072"/>
                  <a:gd name="connsiteX138" fmla="*/ 4566158 w 6037771"/>
                  <a:gd name="connsiteY138" fmla="*/ 500435 h 4420072"/>
                  <a:gd name="connsiteX139" fmla="*/ 4575683 w 6037771"/>
                  <a:gd name="connsiteY139" fmla="*/ 424235 h 4420072"/>
                  <a:gd name="connsiteX140" fmla="*/ 4580446 w 6037771"/>
                  <a:gd name="connsiteY140" fmla="*/ 381373 h 4420072"/>
                  <a:gd name="connsiteX141" fmla="*/ 4594733 w 6037771"/>
                  <a:gd name="connsiteY141" fmla="*/ 271835 h 4420072"/>
                  <a:gd name="connsiteX142" fmla="*/ 4599496 w 6037771"/>
                  <a:gd name="connsiteY142" fmla="*/ 233735 h 4420072"/>
                  <a:gd name="connsiteX143" fmla="*/ 4609021 w 6037771"/>
                  <a:gd name="connsiteY143" fmla="*/ 190873 h 4420072"/>
                  <a:gd name="connsiteX144" fmla="*/ 4613783 w 6037771"/>
                  <a:gd name="connsiteY144" fmla="*/ 152773 h 4420072"/>
                  <a:gd name="connsiteX145" fmla="*/ 4623308 w 6037771"/>
                  <a:gd name="connsiteY145" fmla="*/ 119435 h 4420072"/>
                  <a:gd name="connsiteX146" fmla="*/ 4628071 w 6037771"/>
                  <a:gd name="connsiteY146" fmla="*/ 95623 h 4420072"/>
                  <a:gd name="connsiteX147" fmla="*/ 4637596 w 6037771"/>
                  <a:gd name="connsiteY147" fmla="*/ 76573 h 4420072"/>
                  <a:gd name="connsiteX148" fmla="*/ 4647121 w 6037771"/>
                  <a:gd name="connsiteY148" fmla="*/ 52760 h 4420072"/>
                  <a:gd name="connsiteX149" fmla="*/ 4685221 w 6037771"/>
                  <a:gd name="connsiteY149" fmla="*/ 14660 h 4420072"/>
                  <a:gd name="connsiteX150" fmla="*/ 4704271 w 6037771"/>
                  <a:gd name="connsiteY150" fmla="*/ 9898 h 4420072"/>
                  <a:gd name="connsiteX151" fmla="*/ 4723321 w 6037771"/>
                  <a:gd name="connsiteY151" fmla="*/ 373 h 4420072"/>
                  <a:gd name="connsiteX152" fmla="*/ 4847146 w 6037771"/>
                  <a:gd name="connsiteY152" fmla="*/ 14660 h 4420072"/>
                  <a:gd name="connsiteX153" fmla="*/ 4885246 w 6037771"/>
                  <a:gd name="connsiteY153" fmla="*/ 28948 h 4420072"/>
                  <a:gd name="connsiteX154" fmla="*/ 4932871 w 6037771"/>
                  <a:gd name="connsiteY154" fmla="*/ 52760 h 4420072"/>
                  <a:gd name="connsiteX155" fmla="*/ 4970971 w 6037771"/>
                  <a:gd name="connsiteY155" fmla="*/ 86098 h 4420072"/>
                  <a:gd name="connsiteX156" fmla="*/ 5013833 w 6037771"/>
                  <a:gd name="connsiteY156" fmla="*/ 133723 h 4420072"/>
                  <a:gd name="connsiteX157" fmla="*/ 5061458 w 6037771"/>
                  <a:gd name="connsiteY157" fmla="*/ 200398 h 4420072"/>
                  <a:gd name="connsiteX158" fmla="*/ 5080508 w 6037771"/>
                  <a:gd name="connsiteY158" fmla="*/ 228973 h 4420072"/>
                  <a:gd name="connsiteX159" fmla="*/ 5099558 w 6037771"/>
                  <a:gd name="connsiteY159" fmla="*/ 252785 h 4420072"/>
                  <a:gd name="connsiteX160" fmla="*/ 5113846 w 6037771"/>
                  <a:gd name="connsiteY160" fmla="*/ 276598 h 4420072"/>
                  <a:gd name="connsiteX161" fmla="*/ 5132896 w 6037771"/>
                  <a:gd name="connsiteY161" fmla="*/ 300410 h 4420072"/>
                  <a:gd name="connsiteX162" fmla="*/ 5151946 w 6037771"/>
                  <a:gd name="connsiteY162" fmla="*/ 328985 h 4420072"/>
                  <a:gd name="connsiteX163" fmla="*/ 5170996 w 6037771"/>
                  <a:gd name="connsiteY163" fmla="*/ 362323 h 4420072"/>
                  <a:gd name="connsiteX164" fmla="*/ 5228146 w 6037771"/>
                  <a:gd name="connsiteY164" fmla="*/ 409948 h 4420072"/>
                  <a:gd name="connsiteX165" fmla="*/ 5247196 w 6037771"/>
                  <a:gd name="connsiteY165" fmla="*/ 419473 h 4420072"/>
                  <a:gd name="connsiteX166" fmla="*/ 5275771 w 6037771"/>
                  <a:gd name="connsiteY166" fmla="*/ 428998 h 4420072"/>
                  <a:gd name="connsiteX167" fmla="*/ 5356733 w 6037771"/>
                  <a:gd name="connsiteY167" fmla="*/ 471860 h 4420072"/>
                  <a:gd name="connsiteX168" fmla="*/ 5390071 w 6037771"/>
                  <a:gd name="connsiteY168" fmla="*/ 481385 h 4420072"/>
                  <a:gd name="connsiteX169" fmla="*/ 5404358 w 6037771"/>
                  <a:gd name="connsiteY169" fmla="*/ 486148 h 4420072"/>
                  <a:gd name="connsiteX170" fmla="*/ 5461508 w 6037771"/>
                  <a:gd name="connsiteY170" fmla="*/ 514723 h 4420072"/>
                  <a:gd name="connsiteX171" fmla="*/ 5490083 w 6037771"/>
                  <a:gd name="connsiteY171" fmla="*/ 529010 h 4420072"/>
                  <a:gd name="connsiteX172" fmla="*/ 5537708 w 6037771"/>
                  <a:gd name="connsiteY172" fmla="*/ 548060 h 4420072"/>
                  <a:gd name="connsiteX173" fmla="*/ 5571046 w 6037771"/>
                  <a:gd name="connsiteY173" fmla="*/ 571873 h 4420072"/>
                  <a:gd name="connsiteX174" fmla="*/ 5599621 w 6037771"/>
                  <a:gd name="connsiteY174" fmla="*/ 586160 h 4420072"/>
                  <a:gd name="connsiteX175" fmla="*/ 5623433 w 6037771"/>
                  <a:gd name="connsiteY175" fmla="*/ 605210 h 4420072"/>
                  <a:gd name="connsiteX176" fmla="*/ 5647246 w 6037771"/>
                  <a:gd name="connsiteY176" fmla="*/ 619498 h 4420072"/>
                  <a:gd name="connsiteX177" fmla="*/ 5690108 w 6037771"/>
                  <a:gd name="connsiteY177" fmla="*/ 652835 h 4420072"/>
                  <a:gd name="connsiteX178" fmla="*/ 5718683 w 6037771"/>
                  <a:gd name="connsiteY178" fmla="*/ 671885 h 4420072"/>
                  <a:gd name="connsiteX179" fmla="*/ 5752021 w 6037771"/>
                  <a:gd name="connsiteY179" fmla="*/ 714748 h 4420072"/>
                  <a:gd name="connsiteX180" fmla="*/ 5785358 w 6037771"/>
                  <a:gd name="connsiteY180" fmla="*/ 743323 h 4420072"/>
                  <a:gd name="connsiteX181" fmla="*/ 5813933 w 6037771"/>
                  <a:gd name="connsiteY181" fmla="*/ 786185 h 4420072"/>
                  <a:gd name="connsiteX182" fmla="*/ 5852033 w 6037771"/>
                  <a:gd name="connsiteY182" fmla="*/ 867148 h 4420072"/>
                  <a:gd name="connsiteX183" fmla="*/ 5871083 w 6037771"/>
                  <a:gd name="connsiteY183" fmla="*/ 957635 h 4420072"/>
                  <a:gd name="connsiteX184" fmla="*/ 5885371 w 6037771"/>
                  <a:gd name="connsiteY184" fmla="*/ 1000498 h 4420072"/>
                  <a:gd name="connsiteX185" fmla="*/ 5904421 w 6037771"/>
                  <a:gd name="connsiteY185" fmla="*/ 1081460 h 4420072"/>
                  <a:gd name="connsiteX186" fmla="*/ 5918708 w 6037771"/>
                  <a:gd name="connsiteY186" fmla="*/ 1124323 h 4420072"/>
                  <a:gd name="connsiteX187" fmla="*/ 5928233 w 6037771"/>
                  <a:gd name="connsiteY187" fmla="*/ 1157660 h 4420072"/>
                  <a:gd name="connsiteX188" fmla="*/ 5937758 w 6037771"/>
                  <a:gd name="connsiteY188" fmla="*/ 1181473 h 4420072"/>
                  <a:gd name="connsiteX189" fmla="*/ 5961571 w 6037771"/>
                  <a:gd name="connsiteY189" fmla="*/ 1248148 h 4420072"/>
                  <a:gd name="connsiteX190" fmla="*/ 5980621 w 6037771"/>
                  <a:gd name="connsiteY190" fmla="*/ 1295773 h 4420072"/>
                  <a:gd name="connsiteX191" fmla="*/ 5985383 w 6037771"/>
                  <a:gd name="connsiteY191" fmla="*/ 1329110 h 4420072"/>
                  <a:gd name="connsiteX192" fmla="*/ 5999671 w 6037771"/>
                  <a:gd name="connsiteY192" fmla="*/ 1362448 h 4420072"/>
                  <a:gd name="connsiteX193" fmla="*/ 6013958 w 6037771"/>
                  <a:gd name="connsiteY193" fmla="*/ 1471985 h 4420072"/>
                  <a:gd name="connsiteX194" fmla="*/ 6018721 w 6037771"/>
                  <a:gd name="connsiteY194" fmla="*/ 1505323 h 4420072"/>
                  <a:gd name="connsiteX195" fmla="*/ 6023483 w 6037771"/>
                  <a:gd name="connsiteY195" fmla="*/ 1529135 h 4420072"/>
                  <a:gd name="connsiteX196" fmla="*/ 6028246 w 6037771"/>
                  <a:gd name="connsiteY196" fmla="*/ 1610098 h 4420072"/>
                  <a:gd name="connsiteX197" fmla="*/ 6037771 w 6037771"/>
                  <a:gd name="connsiteY197" fmla="*/ 1705348 h 4420072"/>
                  <a:gd name="connsiteX198" fmla="*/ 6033008 w 6037771"/>
                  <a:gd name="connsiteY198" fmla="*/ 1948235 h 4420072"/>
                  <a:gd name="connsiteX199" fmla="*/ 6009196 w 6037771"/>
                  <a:gd name="connsiteY199" fmla="*/ 2029198 h 4420072"/>
                  <a:gd name="connsiteX200" fmla="*/ 5999671 w 6037771"/>
                  <a:gd name="connsiteY200" fmla="*/ 2053010 h 4420072"/>
                  <a:gd name="connsiteX201" fmla="*/ 5961571 w 6037771"/>
                  <a:gd name="connsiteY201" fmla="*/ 2076823 h 4420072"/>
                  <a:gd name="connsiteX202" fmla="*/ 5852033 w 6037771"/>
                  <a:gd name="connsiteY202" fmla="*/ 2067298 h 4420072"/>
                  <a:gd name="connsiteX203" fmla="*/ 5790121 w 6037771"/>
                  <a:gd name="connsiteY203" fmla="*/ 2048248 h 4420072"/>
                  <a:gd name="connsiteX204" fmla="*/ 5752021 w 6037771"/>
                  <a:gd name="connsiteY204" fmla="*/ 2038723 h 4420072"/>
                  <a:gd name="connsiteX205" fmla="*/ 5728208 w 6037771"/>
                  <a:gd name="connsiteY205" fmla="*/ 2029198 h 4420072"/>
                  <a:gd name="connsiteX206" fmla="*/ 5709158 w 6037771"/>
                  <a:gd name="connsiteY206" fmla="*/ 2024435 h 4420072"/>
                  <a:gd name="connsiteX207" fmla="*/ 5685346 w 6037771"/>
                  <a:gd name="connsiteY207" fmla="*/ 2014910 h 4420072"/>
                  <a:gd name="connsiteX208" fmla="*/ 5652008 w 6037771"/>
                  <a:gd name="connsiteY208" fmla="*/ 2010148 h 4420072"/>
                  <a:gd name="connsiteX209" fmla="*/ 5623433 w 6037771"/>
                  <a:gd name="connsiteY209" fmla="*/ 2000623 h 4420072"/>
                  <a:gd name="connsiteX210" fmla="*/ 5604383 w 6037771"/>
                  <a:gd name="connsiteY210" fmla="*/ 1995860 h 4420072"/>
                  <a:gd name="connsiteX211" fmla="*/ 5580571 w 6037771"/>
                  <a:gd name="connsiteY211" fmla="*/ 1986335 h 4420072"/>
                  <a:gd name="connsiteX212" fmla="*/ 5551996 w 6037771"/>
                  <a:gd name="connsiteY212" fmla="*/ 1976810 h 4420072"/>
                  <a:gd name="connsiteX213" fmla="*/ 5518658 w 6037771"/>
                  <a:gd name="connsiteY213" fmla="*/ 1962523 h 4420072"/>
                  <a:gd name="connsiteX214" fmla="*/ 5513896 w 6037771"/>
                  <a:gd name="connsiteY214" fmla="*/ 1948235 h 4420072"/>
                  <a:gd name="connsiteX215" fmla="*/ 5475796 w 6037771"/>
                  <a:gd name="connsiteY215" fmla="*/ 1924423 h 4420072"/>
                  <a:gd name="connsiteX216" fmla="*/ 5432933 w 6037771"/>
                  <a:gd name="connsiteY216" fmla="*/ 1900610 h 4420072"/>
                  <a:gd name="connsiteX217" fmla="*/ 5366258 w 6037771"/>
                  <a:gd name="connsiteY217" fmla="*/ 1824410 h 4420072"/>
                  <a:gd name="connsiteX218" fmla="*/ 5342446 w 6037771"/>
                  <a:gd name="connsiteY218" fmla="*/ 1805360 h 4420072"/>
                  <a:gd name="connsiteX219" fmla="*/ 5318633 w 6037771"/>
                  <a:gd name="connsiteY219" fmla="*/ 1800598 h 4420072"/>
                  <a:gd name="connsiteX220" fmla="*/ 5247196 w 6037771"/>
                  <a:gd name="connsiteY220" fmla="*/ 1762498 h 4420072"/>
                  <a:gd name="connsiteX221" fmla="*/ 5099558 w 6037771"/>
                  <a:gd name="connsiteY221" fmla="*/ 1719635 h 4420072"/>
                  <a:gd name="connsiteX222" fmla="*/ 5070983 w 6037771"/>
                  <a:gd name="connsiteY222" fmla="*/ 1714873 h 4420072"/>
                  <a:gd name="connsiteX223" fmla="*/ 5047171 w 6037771"/>
                  <a:gd name="connsiteY223" fmla="*/ 1710110 h 4420072"/>
                  <a:gd name="connsiteX224" fmla="*/ 4828096 w 6037771"/>
                  <a:gd name="connsiteY224" fmla="*/ 1700585 h 4420072"/>
                  <a:gd name="connsiteX225" fmla="*/ 4718558 w 6037771"/>
                  <a:gd name="connsiteY225" fmla="*/ 1714873 h 4420072"/>
                  <a:gd name="connsiteX226" fmla="*/ 4670933 w 6037771"/>
                  <a:gd name="connsiteY226" fmla="*/ 1743448 h 4420072"/>
                  <a:gd name="connsiteX227" fmla="*/ 4656646 w 6037771"/>
                  <a:gd name="connsiteY227" fmla="*/ 1748210 h 4420072"/>
                  <a:gd name="connsiteX228" fmla="*/ 4613783 w 6037771"/>
                  <a:gd name="connsiteY228" fmla="*/ 1800598 h 4420072"/>
                  <a:gd name="connsiteX229" fmla="*/ 4589971 w 6037771"/>
                  <a:gd name="connsiteY229" fmla="*/ 1833935 h 4420072"/>
                  <a:gd name="connsiteX230" fmla="*/ 4566158 w 6037771"/>
                  <a:gd name="connsiteY230" fmla="*/ 1857748 h 4420072"/>
                  <a:gd name="connsiteX231" fmla="*/ 4547108 w 6037771"/>
                  <a:gd name="connsiteY231" fmla="*/ 1881560 h 4420072"/>
                  <a:gd name="connsiteX232" fmla="*/ 4504246 w 6037771"/>
                  <a:gd name="connsiteY232" fmla="*/ 1924423 h 4420072"/>
                  <a:gd name="connsiteX233" fmla="*/ 4447096 w 6037771"/>
                  <a:gd name="connsiteY233" fmla="*/ 1972048 h 4420072"/>
                  <a:gd name="connsiteX234" fmla="*/ 4428046 w 6037771"/>
                  <a:gd name="connsiteY234" fmla="*/ 1981573 h 4420072"/>
                  <a:gd name="connsiteX235" fmla="*/ 4370896 w 6037771"/>
                  <a:gd name="connsiteY235" fmla="*/ 2014910 h 4420072"/>
                  <a:gd name="connsiteX236" fmla="*/ 4356608 w 6037771"/>
                  <a:gd name="connsiteY236" fmla="*/ 2019673 h 4420072"/>
                  <a:gd name="connsiteX237" fmla="*/ 4342321 w 6037771"/>
                  <a:gd name="connsiteY237" fmla="*/ 2029198 h 4420072"/>
                  <a:gd name="connsiteX238" fmla="*/ 4266121 w 6037771"/>
                  <a:gd name="connsiteY238" fmla="*/ 2038723 h 4420072"/>
                  <a:gd name="connsiteX239" fmla="*/ 4208971 w 6037771"/>
                  <a:gd name="connsiteY239" fmla="*/ 2048248 h 4420072"/>
                  <a:gd name="connsiteX240" fmla="*/ 4180396 w 6037771"/>
                  <a:gd name="connsiteY240" fmla="*/ 2053010 h 4420072"/>
                  <a:gd name="connsiteX241" fmla="*/ 4166108 w 6037771"/>
                  <a:gd name="connsiteY241" fmla="*/ 2057773 h 4420072"/>
                  <a:gd name="connsiteX242" fmla="*/ 4147058 w 6037771"/>
                  <a:gd name="connsiteY242" fmla="*/ 2062535 h 4420072"/>
                  <a:gd name="connsiteX243" fmla="*/ 4123246 w 6037771"/>
                  <a:gd name="connsiteY243" fmla="*/ 2072060 h 4420072"/>
                  <a:gd name="connsiteX244" fmla="*/ 4075621 w 6037771"/>
                  <a:gd name="connsiteY244" fmla="*/ 2081585 h 4420072"/>
                  <a:gd name="connsiteX245" fmla="*/ 4051808 w 6037771"/>
                  <a:gd name="connsiteY245" fmla="*/ 2091110 h 4420072"/>
                  <a:gd name="connsiteX246" fmla="*/ 3999421 w 6037771"/>
                  <a:gd name="connsiteY246" fmla="*/ 2105398 h 4420072"/>
                  <a:gd name="connsiteX247" fmla="*/ 3975608 w 6037771"/>
                  <a:gd name="connsiteY247" fmla="*/ 2114923 h 4420072"/>
                  <a:gd name="connsiteX248" fmla="*/ 3956558 w 6037771"/>
                  <a:gd name="connsiteY248" fmla="*/ 2129210 h 4420072"/>
                  <a:gd name="connsiteX249" fmla="*/ 3923221 w 6037771"/>
                  <a:gd name="connsiteY249" fmla="*/ 2138735 h 4420072"/>
                  <a:gd name="connsiteX250" fmla="*/ 3899408 w 6037771"/>
                  <a:gd name="connsiteY250" fmla="*/ 2153023 h 4420072"/>
                  <a:gd name="connsiteX251" fmla="*/ 3856546 w 6037771"/>
                  <a:gd name="connsiteY251" fmla="*/ 2181598 h 4420072"/>
                  <a:gd name="connsiteX252" fmla="*/ 3818446 w 6037771"/>
                  <a:gd name="connsiteY252" fmla="*/ 2200648 h 4420072"/>
                  <a:gd name="connsiteX253" fmla="*/ 3804158 w 6037771"/>
                  <a:gd name="connsiteY253" fmla="*/ 2214935 h 4420072"/>
                  <a:gd name="connsiteX254" fmla="*/ 3794633 w 6037771"/>
                  <a:gd name="connsiteY254" fmla="*/ 2229223 h 4420072"/>
                  <a:gd name="connsiteX255" fmla="*/ 3766058 w 6037771"/>
                  <a:gd name="connsiteY255" fmla="*/ 2248273 h 4420072"/>
                  <a:gd name="connsiteX256" fmla="*/ 3742246 w 6037771"/>
                  <a:gd name="connsiteY256" fmla="*/ 2267323 h 4420072"/>
                  <a:gd name="connsiteX257" fmla="*/ 3713671 w 6037771"/>
                  <a:gd name="connsiteY257" fmla="*/ 2276848 h 4420072"/>
                  <a:gd name="connsiteX258" fmla="*/ 3646996 w 6037771"/>
                  <a:gd name="connsiteY258" fmla="*/ 2305423 h 4420072"/>
                  <a:gd name="connsiteX259" fmla="*/ 3623183 w 6037771"/>
                  <a:gd name="connsiteY259" fmla="*/ 2314948 h 4420072"/>
                  <a:gd name="connsiteX260" fmla="*/ 3599371 w 6037771"/>
                  <a:gd name="connsiteY260" fmla="*/ 2329235 h 4420072"/>
                  <a:gd name="connsiteX261" fmla="*/ 3580321 w 6037771"/>
                  <a:gd name="connsiteY261" fmla="*/ 2333998 h 4420072"/>
                  <a:gd name="connsiteX262" fmla="*/ 3527933 w 6037771"/>
                  <a:gd name="connsiteY262" fmla="*/ 2357810 h 4420072"/>
                  <a:gd name="connsiteX263" fmla="*/ 3508883 w 6037771"/>
                  <a:gd name="connsiteY263" fmla="*/ 2372098 h 4420072"/>
                  <a:gd name="connsiteX264" fmla="*/ 3489833 w 6037771"/>
                  <a:gd name="connsiteY264" fmla="*/ 2381623 h 4420072"/>
                  <a:gd name="connsiteX265" fmla="*/ 3475546 w 6037771"/>
                  <a:gd name="connsiteY265" fmla="*/ 2391148 h 4420072"/>
                  <a:gd name="connsiteX266" fmla="*/ 3456496 w 6037771"/>
                  <a:gd name="connsiteY266" fmla="*/ 2395910 h 4420072"/>
                  <a:gd name="connsiteX267" fmla="*/ 3442208 w 6037771"/>
                  <a:gd name="connsiteY267" fmla="*/ 2410198 h 4420072"/>
                  <a:gd name="connsiteX268" fmla="*/ 3399346 w 6037771"/>
                  <a:gd name="connsiteY268" fmla="*/ 2429248 h 4420072"/>
                  <a:gd name="connsiteX269" fmla="*/ 3366008 w 6037771"/>
                  <a:gd name="connsiteY269" fmla="*/ 2448298 h 4420072"/>
                  <a:gd name="connsiteX270" fmla="*/ 3294571 w 6037771"/>
                  <a:gd name="connsiteY270" fmla="*/ 2481635 h 4420072"/>
                  <a:gd name="connsiteX271" fmla="*/ 3246946 w 6037771"/>
                  <a:gd name="connsiteY271" fmla="*/ 2495923 h 4420072"/>
                  <a:gd name="connsiteX272" fmla="*/ 3218371 w 6037771"/>
                  <a:gd name="connsiteY272" fmla="*/ 2510210 h 4420072"/>
                  <a:gd name="connsiteX273" fmla="*/ 3185033 w 6037771"/>
                  <a:gd name="connsiteY273" fmla="*/ 2524498 h 4420072"/>
                  <a:gd name="connsiteX274" fmla="*/ 3156458 w 6037771"/>
                  <a:gd name="connsiteY274" fmla="*/ 2538785 h 4420072"/>
                  <a:gd name="connsiteX275" fmla="*/ 3123121 w 6037771"/>
                  <a:gd name="connsiteY275" fmla="*/ 2553073 h 4420072"/>
                  <a:gd name="connsiteX276" fmla="*/ 3089783 w 6037771"/>
                  <a:gd name="connsiteY276" fmla="*/ 2581648 h 4420072"/>
                  <a:gd name="connsiteX277" fmla="*/ 3070733 w 6037771"/>
                  <a:gd name="connsiteY277" fmla="*/ 2591173 h 4420072"/>
                  <a:gd name="connsiteX278" fmla="*/ 3051683 w 6037771"/>
                  <a:gd name="connsiteY278" fmla="*/ 2605460 h 4420072"/>
                  <a:gd name="connsiteX279" fmla="*/ 3032633 w 6037771"/>
                  <a:gd name="connsiteY279" fmla="*/ 2614985 h 4420072"/>
                  <a:gd name="connsiteX280" fmla="*/ 3013583 w 6037771"/>
                  <a:gd name="connsiteY280" fmla="*/ 2634035 h 4420072"/>
                  <a:gd name="connsiteX281" fmla="*/ 2985008 w 6037771"/>
                  <a:gd name="connsiteY281" fmla="*/ 2653085 h 4420072"/>
                  <a:gd name="connsiteX282" fmla="*/ 2956433 w 6037771"/>
                  <a:gd name="connsiteY282" fmla="*/ 2681660 h 4420072"/>
                  <a:gd name="connsiteX283" fmla="*/ 2870708 w 6037771"/>
                  <a:gd name="connsiteY283" fmla="*/ 2743573 h 4420072"/>
                  <a:gd name="connsiteX284" fmla="*/ 2856421 w 6037771"/>
                  <a:gd name="connsiteY284" fmla="*/ 2762623 h 4420072"/>
                  <a:gd name="connsiteX285" fmla="*/ 2818321 w 6037771"/>
                  <a:gd name="connsiteY285" fmla="*/ 2786435 h 4420072"/>
                  <a:gd name="connsiteX286" fmla="*/ 2799271 w 6037771"/>
                  <a:gd name="connsiteY286" fmla="*/ 2800723 h 4420072"/>
                  <a:gd name="connsiteX287" fmla="*/ 2746883 w 6037771"/>
                  <a:gd name="connsiteY287" fmla="*/ 2843585 h 4420072"/>
                  <a:gd name="connsiteX288" fmla="*/ 2723071 w 6037771"/>
                  <a:gd name="connsiteY288" fmla="*/ 2853110 h 4420072"/>
                  <a:gd name="connsiteX289" fmla="*/ 2656396 w 6037771"/>
                  <a:gd name="connsiteY289" fmla="*/ 2900735 h 4420072"/>
                  <a:gd name="connsiteX290" fmla="*/ 2632583 w 6037771"/>
                  <a:gd name="connsiteY290" fmla="*/ 2905498 h 4420072"/>
                  <a:gd name="connsiteX291" fmla="*/ 2580196 w 6037771"/>
                  <a:gd name="connsiteY291" fmla="*/ 2924548 h 4420072"/>
                  <a:gd name="connsiteX292" fmla="*/ 2518283 w 6037771"/>
                  <a:gd name="connsiteY292" fmla="*/ 2934073 h 4420072"/>
                  <a:gd name="connsiteX293" fmla="*/ 2408746 w 6037771"/>
                  <a:gd name="connsiteY293" fmla="*/ 2943598 h 4420072"/>
                  <a:gd name="connsiteX294" fmla="*/ 2303971 w 6037771"/>
                  <a:gd name="connsiteY294" fmla="*/ 2967410 h 4420072"/>
                  <a:gd name="connsiteX295" fmla="*/ 2246821 w 6037771"/>
                  <a:gd name="connsiteY295" fmla="*/ 2986460 h 4420072"/>
                  <a:gd name="connsiteX296" fmla="*/ 2203958 w 6037771"/>
                  <a:gd name="connsiteY296" fmla="*/ 2995985 h 4420072"/>
                  <a:gd name="connsiteX297" fmla="*/ 2146808 w 6037771"/>
                  <a:gd name="connsiteY297" fmla="*/ 3005510 h 4420072"/>
                  <a:gd name="connsiteX298" fmla="*/ 2118233 w 6037771"/>
                  <a:gd name="connsiteY298" fmla="*/ 3015035 h 4420072"/>
                  <a:gd name="connsiteX299" fmla="*/ 2070608 w 6037771"/>
                  <a:gd name="connsiteY299" fmla="*/ 3024560 h 4420072"/>
                  <a:gd name="connsiteX300" fmla="*/ 2046796 w 6037771"/>
                  <a:gd name="connsiteY300" fmla="*/ 3034085 h 4420072"/>
                  <a:gd name="connsiteX301" fmla="*/ 2027746 w 6037771"/>
                  <a:gd name="connsiteY301" fmla="*/ 3048373 h 4420072"/>
                  <a:gd name="connsiteX302" fmla="*/ 1989646 w 6037771"/>
                  <a:gd name="connsiteY302" fmla="*/ 3057898 h 4420072"/>
                  <a:gd name="connsiteX303" fmla="*/ 1922971 w 6037771"/>
                  <a:gd name="connsiteY303" fmla="*/ 3076948 h 4420072"/>
                  <a:gd name="connsiteX304" fmla="*/ 1894396 w 6037771"/>
                  <a:gd name="connsiteY304" fmla="*/ 3081710 h 4420072"/>
                  <a:gd name="connsiteX305" fmla="*/ 1846771 w 6037771"/>
                  <a:gd name="connsiteY305" fmla="*/ 3095998 h 4420072"/>
                  <a:gd name="connsiteX306" fmla="*/ 1808671 w 6037771"/>
                  <a:gd name="connsiteY306" fmla="*/ 3105523 h 4420072"/>
                  <a:gd name="connsiteX307" fmla="*/ 1765808 w 6037771"/>
                  <a:gd name="connsiteY307" fmla="*/ 3124573 h 4420072"/>
                  <a:gd name="connsiteX308" fmla="*/ 1746758 w 6037771"/>
                  <a:gd name="connsiteY308" fmla="*/ 3134098 h 4420072"/>
                  <a:gd name="connsiteX309" fmla="*/ 1718183 w 6037771"/>
                  <a:gd name="connsiteY309" fmla="*/ 3143623 h 4420072"/>
                  <a:gd name="connsiteX310" fmla="*/ 1680083 w 6037771"/>
                  <a:gd name="connsiteY310" fmla="*/ 3153148 h 4420072"/>
                  <a:gd name="connsiteX311" fmla="*/ 1599121 w 6037771"/>
                  <a:gd name="connsiteY311" fmla="*/ 3181723 h 4420072"/>
                  <a:gd name="connsiteX312" fmla="*/ 1503871 w 6037771"/>
                  <a:gd name="connsiteY312" fmla="*/ 3229348 h 4420072"/>
                  <a:gd name="connsiteX313" fmla="*/ 1484821 w 6037771"/>
                  <a:gd name="connsiteY313" fmla="*/ 3238873 h 4420072"/>
                  <a:gd name="connsiteX314" fmla="*/ 1465771 w 6037771"/>
                  <a:gd name="connsiteY314" fmla="*/ 3248398 h 4420072"/>
                  <a:gd name="connsiteX315" fmla="*/ 1403858 w 6037771"/>
                  <a:gd name="connsiteY315" fmla="*/ 3276973 h 4420072"/>
                  <a:gd name="connsiteX316" fmla="*/ 1384808 w 6037771"/>
                  <a:gd name="connsiteY316" fmla="*/ 3286498 h 4420072"/>
                  <a:gd name="connsiteX317" fmla="*/ 1341946 w 6037771"/>
                  <a:gd name="connsiteY317" fmla="*/ 3315073 h 4420072"/>
                  <a:gd name="connsiteX318" fmla="*/ 1318133 w 6037771"/>
                  <a:gd name="connsiteY318" fmla="*/ 3319835 h 4420072"/>
                  <a:gd name="connsiteX319" fmla="*/ 1299083 w 6037771"/>
                  <a:gd name="connsiteY319" fmla="*/ 3334123 h 4420072"/>
                  <a:gd name="connsiteX320" fmla="*/ 1213358 w 6037771"/>
                  <a:gd name="connsiteY320" fmla="*/ 3367460 h 4420072"/>
                  <a:gd name="connsiteX321" fmla="*/ 1189546 w 6037771"/>
                  <a:gd name="connsiteY321" fmla="*/ 3372223 h 4420072"/>
                  <a:gd name="connsiteX322" fmla="*/ 1175258 w 6037771"/>
                  <a:gd name="connsiteY322" fmla="*/ 3376985 h 4420072"/>
                  <a:gd name="connsiteX323" fmla="*/ 1137158 w 6037771"/>
                  <a:gd name="connsiteY323" fmla="*/ 3386510 h 4420072"/>
                  <a:gd name="connsiteX324" fmla="*/ 1118108 w 6037771"/>
                  <a:gd name="connsiteY324" fmla="*/ 3391273 h 4420072"/>
                  <a:gd name="connsiteX325" fmla="*/ 1065721 w 6037771"/>
                  <a:gd name="connsiteY325" fmla="*/ 3400798 h 4420072"/>
                  <a:gd name="connsiteX326" fmla="*/ 1034765 w 6037771"/>
                  <a:gd name="connsiteY326" fmla="*/ 3412705 h 4420072"/>
                  <a:gd name="connsiteX327" fmla="*/ 963328 w 6037771"/>
                  <a:gd name="connsiteY327" fmla="*/ 3476999 h 4420072"/>
                  <a:gd name="connsiteX328" fmla="*/ 965708 w 6037771"/>
                  <a:gd name="connsiteY328" fmla="*/ 3729411 h 4420072"/>
                  <a:gd name="connsiteX329" fmla="*/ 765684 w 6037771"/>
                  <a:gd name="connsiteY329" fmla="*/ 3948485 h 4420072"/>
                  <a:gd name="connsiteX330" fmla="*/ 546608 w 6037771"/>
                  <a:gd name="connsiteY330" fmla="*/ 4086598 h 4420072"/>
                  <a:gd name="connsiteX331" fmla="*/ 501364 w 6037771"/>
                  <a:gd name="connsiteY331" fmla="*/ 4405684 h 4420072"/>
                  <a:gd name="connsiteX332" fmla="*/ 187040 w 6037771"/>
                  <a:gd name="connsiteY332" fmla="*/ 4412829 h 4420072"/>
                  <a:gd name="connsiteX333" fmla="*/ 1302 w 6037771"/>
                  <a:gd name="connsiteY333" fmla="*/ 4310437 h 4420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</a:cxnLst>
                <a:rect l="l" t="t" r="r" b="b"/>
                <a:pathLst>
                  <a:path w="6037771" h="4420072">
                    <a:moveTo>
                      <a:pt x="1302" y="4310437"/>
                    </a:moveTo>
                    <a:cubicBezTo>
                      <a:pt x="-12985" y="4273924"/>
                      <a:pt x="94567" y="4073104"/>
                      <a:pt x="113220" y="3986585"/>
                    </a:cubicBezTo>
                    <a:cubicBezTo>
                      <a:pt x="131873" y="3900066"/>
                      <a:pt x="131756" y="3819125"/>
                      <a:pt x="113221" y="3791323"/>
                    </a:cubicBezTo>
                    <a:cubicBezTo>
                      <a:pt x="111633" y="3767510"/>
                      <a:pt x="110956" y="3743619"/>
                      <a:pt x="108458" y="3719885"/>
                    </a:cubicBezTo>
                    <a:cubicBezTo>
                      <a:pt x="107773" y="3713376"/>
                      <a:pt x="103696" y="3707380"/>
                      <a:pt x="103696" y="3700835"/>
                    </a:cubicBezTo>
                    <a:cubicBezTo>
                      <a:pt x="103696" y="3665874"/>
                      <a:pt x="106132" y="3630944"/>
                      <a:pt x="108458" y="3596060"/>
                    </a:cubicBezTo>
                    <a:cubicBezTo>
                      <a:pt x="109215" y="3584700"/>
                      <a:pt x="110989" y="3557661"/>
                      <a:pt x="117983" y="3543673"/>
                    </a:cubicBezTo>
                    <a:cubicBezTo>
                      <a:pt x="157316" y="3465006"/>
                      <a:pt x="123183" y="3534794"/>
                      <a:pt x="184658" y="3457948"/>
                    </a:cubicBezTo>
                    <a:cubicBezTo>
                      <a:pt x="191008" y="3450010"/>
                      <a:pt x="196058" y="3440829"/>
                      <a:pt x="203708" y="3434135"/>
                    </a:cubicBezTo>
                    <a:cubicBezTo>
                      <a:pt x="209051" y="3429460"/>
                      <a:pt x="216981" y="3428736"/>
                      <a:pt x="222758" y="3424610"/>
                    </a:cubicBezTo>
                    <a:cubicBezTo>
                      <a:pt x="228239" y="3420695"/>
                      <a:pt x="231730" y="3414458"/>
                      <a:pt x="237046" y="3410323"/>
                    </a:cubicBezTo>
                    <a:cubicBezTo>
                      <a:pt x="246082" y="3403295"/>
                      <a:pt x="256882" y="3398668"/>
                      <a:pt x="265621" y="3391273"/>
                    </a:cubicBezTo>
                    <a:cubicBezTo>
                      <a:pt x="330445" y="3336421"/>
                      <a:pt x="268960" y="3378052"/>
                      <a:pt x="327533" y="3334123"/>
                    </a:cubicBezTo>
                    <a:cubicBezTo>
                      <a:pt x="336691" y="3327254"/>
                      <a:pt x="346292" y="3320963"/>
                      <a:pt x="356108" y="3315073"/>
                    </a:cubicBezTo>
                    <a:cubicBezTo>
                      <a:pt x="376988" y="3302545"/>
                      <a:pt x="424427" y="3286652"/>
                      <a:pt x="437071" y="3281735"/>
                    </a:cubicBezTo>
                    <a:cubicBezTo>
                      <a:pt x="516874" y="3250700"/>
                      <a:pt x="412212" y="3291707"/>
                      <a:pt x="479933" y="3262685"/>
                    </a:cubicBezTo>
                    <a:cubicBezTo>
                      <a:pt x="492743" y="3257195"/>
                      <a:pt x="504063" y="3255954"/>
                      <a:pt x="518033" y="3253160"/>
                    </a:cubicBezTo>
                    <a:cubicBezTo>
                      <a:pt x="527558" y="3248398"/>
                      <a:pt x="536913" y="3243280"/>
                      <a:pt x="546608" y="3238873"/>
                    </a:cubicBezTo>
                    <a:cubicBezTo>
                      <a:pt x="554391" y="3235335"/>
                      <a:pt x="562416" y="3232350"/>
                      <a:pt x="570421" y="3229348"/>
                    </a:cubicBezTo>
                    <a:cubicBezTo>
                      <a:pt x="575121" y="3227585"/>
                      <a:pt x="580218" y="3226830"/>
                      <a:pt x="584708" y="3224585"/>
                    </a:cubicBezTo>
                    <a:cubicBezTo>
                      <a:pt x="589828" y="3222025"/>
                      <a:pt x="593735" y="3217315"/>
                      <a:pt x="598996" y="3215060"/>
                    </a:cubicBezTo>
                    <a:cubicBezTo>
                      <a:pt x="605012" y="3212482"/>
                      <a:pt x="611836" y="3212368"/>
                      <a:pt x="618046" y="3210298"/>
                    </a:cubicBezTo>
                    <a:cubicBezTo>
                      <a:pt x="626156" y="3207595"/>
                      <a:pt x="634123" y="3204413"/>
                      <a:pt x="641858" y="3200773"/>
                    </a:cubicBezTo>
                    <a:cubicBezTo>
                      <a:pt x="661129" y="3191704"/>
                      <a:pt x="679958" y="3181723"/>
                      <a:pt x="699008" y="3172198"/>
                    </a:cubicBezTo>
                    <a:cubicBezTo>
                      <a:pt x="708533" y="3167435"/>
                      <a:pt x="717480" y="3161278"/>
                      <a:pt x="727583" y="3157910"/>
                    </a:cubicBezTo>
                    <a:cubicBezTo>
                      <a:pt x="764268" y="3145682"/>
                      <a:pt x="746836" y="3152114"/>
                      <a:pt x="779971" y="3138860"/>
                    </a:cubicBezTo>
                    <a:cubicBezTo>
                      <a:pt x="797433" y="3124573"/>
                      <a:pt x="812178" y="3106088"/>
                      <a:pt x="832358" y="3095998"/>
                    </a:cubicBezTo>
                    <a:cubicBezTo>
                      <a:pt x="859495" y="3082429"/>
                      <a:pt x="875724" y="3076444"/>
                      <a:pt x="899033" y="3053135"/>
                    </a:cubicBezTo>
                    <a:cubicBezTo>
                      <a:pt x="905383" y="3046785"/>
                      <a:pt x="911265" y="3039929"/>
                      <a:pt x="918083" y="3034085"/>
                    </a:cubicBezTo>
                    <a:cubicBezTo>
                      <a:pt x="941827" y="3013733"/>
                      <a:pt x="923791" y="3036951"/>
                      <a:pt x="946658" y="3010273"/>
                    </a:cubicBezTo>
                    <a:cubicBezTo>
                      <a:pt x="951824" y="3004246"/>
                      <a:pt x="955013" y="2996496"/>
                      <a:pt x="960946" y="2991223"/>
                    </a:cubicBezTo>
                    <a:cubicBezTo>
                      <a:pt x="969502" y="2983618"/>
                      <a:pt x="981050" y="2979874"/>
                      <a:pt x="989521" y="2972173"/>
                    </a:cubicBezTo>
                    <a:cubicBezTo>
                      <a:pt x="1006176" y="2957032"/>
                      <a:pt x="1008012" y="2942243"/>
                      <a:pt x="1027621" y="2934073"/>
                    </a:cubicBezTo>
                    <a:cubicBezTo>
                      <a:pt x="1041523" y="2928280"/>
                      <a:pt x="1057013" y="2926520"/>
                      <a:pt x="1070483" y="2919785"/>
                    </a:cubicBezTo>
                    <a:cubicBezTo>
                      <a:pt x="1076833" y="2916610"/>
                      <a:pt x="1082798" y="2912505"/>
                      <a:pt x="1089533" y="2910260"/>
                    </a:cubicBezTo>
                    <a:cubicBezTo>
                      <a:pt x="1119844" y="2900156"/>
                      <a:pt x="1134398" y="2899889"/>
                      <a:pt x="1165733" y="2895973"/>
                    </a:cubicBezTo>
                    <a:cubicBezTo>
                      <a:pt x="1217779" y="2882961"/>
                      <a:pt x="1190822" y="2887894"/>
                      <a:pt x="1246696" y="2881685"/>
                    </a:cubicBezTo>
                    <a:cubicBezTo>
                      <a:pt x="1258954" y="2878183"/>
                      <a:pt x="1286839" y="2872431"/>
                      <a:pt x="1299083" y="2862635"/>
                    </a:cubicBezTo>
                    <a:cubicBezTo>
                      <a:pt x="1309602" y="2854220"/>
                      <a:pt x="1318133" y="2843585"/>
                      <a:pt x="1327658" y="2834060"/>
                    </a:cubicBezTo>
                    <a:cubicBezTo>
                      <a:pt x="1334008" y="2827710"/>
                      <a:pt x="1342088" y="2822710"/>
                      <a:pt x="1346708" y="2815010"/>
                    </a:cubicBezTo>
                    <a:cubicBezTo>
                      <a:pt x="1357744" y="2796617"/>
                      <a:pt x="1364528" y="2782903"/>
                      <a:pt x="1380046" y="2767385"/>
                    </a:cubicBezTo>
                    <a:cubicBezTo>
                      <a:pt x="1385659" y="2761772"/>
                      <a:pt x="1392746" y="2757860"/>
                      <a:pt x="1399096" y="2753098"/>
                    </a:cubicBezTo>
                    <a:cubicBezTo>
                      <a:pt x="1407031" y="2729290"/>
                      <a:pt x="1399797" y="2745972"/>
                      <a:pt x="1418146" y="2719760"/>
                    </a:cubicBezTo>
                    <a:cubicBezTo>
                      <a:pt x="1424711" y="2710382"/>
                      <a:pt x="1430045" y="2700124"/>
                      <a:pt x="1437196" y="2691185"/>
                    </a:cubicBezTo>
                    <a:cubicBezTo>
                      <a:pt x="1442806" y="2684173"/>
                      <a:pt x="1450402" y="2678953"/>
                      <a:pt x="1456246" y="2672135"/>
                    </a:cubicBezTo>
                    <a:cubicBezTo>
                      <a:pt x="1459971" y="2667789"/>
                      <a:pt x="1462107" y="2662245"/>
                      <a:pt x="1465771" y="2657848"/>
                    </a:cubicBezTo>
                    <a:cubicBezTo>
                      <a:pt x="1470083" y="2652674"/>
                      <a:pt x="1475675" y="2648674"/>
                      <a:pt x="1480058" y="2643560"/>
                    </a:cubicBezTo>
                    <a:cubicBezTo>
                      <a:pt x="1485224" y="2637533"/>
                      <a:pt x="1487742" y="2628913"/>
                      <a:pt x="1494346" y="2624510"/>
                    </a:cubicBezTo>
                    <a:cubicBezTo>
                      <a:pt x="1600363" y="2553833"/>
                      <a:pt x="1515176" y="2619210"/>
                      <a:pt x="1575308" y="2586410"/>
                    </a:cubicBezTo>
                    <a:cubicBezTo>
                      <a:pt x="1599674" y="2573119"/>
                      <a:pt x="1599918" y="2566465"/>
                      <a:pt x="1622933" y="2557835"/>
                    </a:cubicBezTo>
                    <a:cubicBezTo>
                      <a:pt x="1635148" y="2553254"/>
                      <a:pt x="1644751" y="2554070"/>
                      <a:pt x="1656271" y="2548310"/>
                    </a:cubicBezTo>
                    <a:cubicBezTo>
                      <a:pt x="1661390" y="2545750"/>
                      <a:pt x="1664986" y="2540096"/>
                      <a:pt x="1670558" y="2538785"/>
                    </a:cubicBezTo>
                    <a:cubicBezTo>
                      <a:pt x="1692412" y="2533643"/>
                      <a:pt x="1712627" y="2539579"/>
                      <a:pt x="1737233" y="2529260"/>
                    </a:cubicBezTo>
                    <a:cubicBezTo>
                      <a:pt x="1761839" y="2518941"/>
                      <a:pt x="1801527" y="2487192"/>
                      <a:pt x="1818196" y="2476873"/>
                    </a:cubicBezTo>
                    <a:cubicBezTo>
                      <a:pt x="1834865" y="2466554"/>
                      <a:pt x="1830896" y="2470523"/>
                      <a:pt x="1837246" y="2467348"/>
                    </a:cubicBezTo>
                    <a:cubicBezTo>
                      <a:pt x="1847205" y="2437468"/>
                      <a:pt x="1833744" y="2468819"/>
                      <a:pt x="1861058" y="2438773"/>
                    </a:cubicBezTo>
                    <a:cubicBezTo>
                      <a:pt x="1871737" y="2427027"/>
                      <a:pt x="1879013" y="2412473"/>
                      <a:pt x="1889633" y="2400673"/>
                    </a:cubicBezTo>
                    <a:cubicBezTo>
                      <a:pt x="1900886" y="2388170"/>
                      <a:pt x="1955339" y="2327095"/>
                      <a:pt x="1984883" y="2319710"/>
                    </a:cubicBezTo>
                    <a:lnTo>
                      <a:pt x="2003933" y="2314948"/>
                    </a:lnTo>
                    <a:cubicBezTo>
                      <a:pt x="2010283" y="2311773"/>
                      <a:pt x="2016819" y="2308945"/>
                      <a:pt x="2022983" y="2305423"/>
                    </a:cubicBezTo>
                    <a:cubicBezTo>
                      <a:pt x="2027953" y="2302583"/>
                      <a:pt x="2031956" y="2298024"/>
                      <a:pt x="2037271" y="2295898"/>
                    </a:cubicBezTo>
                    <a:cubicBezTo>
                      <a:pt x="2048001" y="2291606"/>
                      <a:pt x="2059644" y="2290028"/>
                      <a:pt x="2070608" y="2286373"/>
                    </a:cubicBezTo>
                    <a:cubicBezTo>
                      <a:pt x="2078718" y="2283670"/>
                      <a:pt x="2086416" y="2279850"/>
                      <a:pt x="2094421" y="2276848"/>
                    </a:cubicBezTo>
                    <a:cubicBezTo>
                      <a:pt x="2099121" y="2275085"/>
                      <a:pt x="2104008" y="2273848"/>
                      <a:pt x="2108708" y="2272085"/>
                    </a:cubicBezTo>
                    <a:cubicBezTo>
                      <a:pt x="2116713" y="2269083"/>
                      <a:pt x="2124088" y="2263965"/>
                      <a:pt x="2132521" y="2262560"/>
                    </a:cubicBezTo>
                    <a:cubicBezTo>
                      <a:pt x="2152938" y="2259157"/>
                      <a:pt x="2173837" y="2259858"/>
                      <a:pt x="2194433" y="2257798"/>
                    </a:cubicBezTo>
                    <a:cubicBezTo>
                      <a:pt x="2222869" y="2254954"/>
                      <a:pt x="2223517" y="2254098"/>
                      <a:pt x="2246821" y="2248273"/>
                    </a:cubicBezTo>
                    <a:cubicBezTo>
                      <a:pt x="2254758" y="2243510"/>
                      <a:pt x="2262174" y="2237744"/>
                      <a:pt x="2270633" y="2233985"/>
                    </a:cubicBezTo>
                    <a:cubicBezTo>
                      <a:pt x="2276614" y="2231327"/>
                      <a:pt x="2283293" y="2230643"/>
                      <a:pt x="2289683" y="2229223"/>
                    </a:cubicBezTo>
                    <a:cubicBezTo>
                      <a:pt x="2324162" y="2221561"/>
                      <a:pt x="2302255" y="2228207"/>
                      <a:pt x="2327783" y="2219698"/>
                    </a:cubicBezTo>
                    <a:cubicBezTo>
                      <a:pt x="2354927" y="2192554"/>
                      <a:pt x="2327541" y="2215039"/>
                      <a:pt x="2361121" y="2200648"/>
                    </a:cubicBezTo>
                    <a:cubicBezTo>
                      <a:pt x="2366382" y="2198393"/>
                      <a:pt x="2370125" y="2193324"/>
                      <a:pt x="2375408" y="2191123"/>
                    </a:cubicBezTo>
                    <a:cubicBezTo>
                      <a:pt x="2389310" y="2185330"/>
                      <a:pt x="2418271" y="2176835"/>
                      <a:pt x="2418271" y="2176835"/>
                    </a:cubicBezTo>
                    <a:cubicBezTo>
                      <a:pt x="2421446" y="2170485"/>
                      <a:pt x="2422156" y="2162098"/>
                      <a:pt x="2427796" y="2157785"/>
                    </a:cubicBezTo>
                    <a:cubicBezTo>
                      <a:pt x="2481901" y="2116411"/>
                      <a:pt x="2484544" y="2124671"/>
                      <a:pt x="2527808" y="2100635"/>
                    </a:cubicBezTo>
                    <a:cubicBezTo>
                      <a:pt x="2547087" y="2089925"/>
                      <a:pt x="2564036" y="2074273"/>
                      <a:pt x="2584958" y="2067298"/>
                    </a:cubicBezTo>
                    <a:cubicBezTo>
                      <a:pt x="2589721" y="2065710"/>
                      <a:pt x="2594756" y="2064780"/>
                      <a:pt x="2599246" y="2062535"/>
                    </a:cubicBezTo>
                    <a:cubicBezTo>
                      <a:pt x="2607525" y="2058395"/>
                      <a:pt x="2614908" y="2052636"/>
                      <a:pt x="2623058" y="2048248"/>
                    </a:cubicBezTo>
                    <a:cubicBezTo>
                      <a:pt x="2635560" y="2041516"/>
                      <a:pt x="2648291" y="2035203"/>
                      <a:pt x="2661158" y="2029198"/>
                    </a:cubicBezTo>
                    <a:cubicBezTo>
                      <a:pt x="2672114" y="2024085"/>
                      <a:pt x="2683851" y="2020642"/>
                      <a:pt x="2694496" y="2014910"/>
                    </a:cubicBezTo>
                    <a:cubicBezTo>
                      <a:pt x="2747271" y="1986492"/>
                      <a:pt x="2697981" y="2004076"/>
                      <a:pt x="2756408" y="1976810"/>
                    </a:cubicBezTo>
                    <a:cubicBezTo>
                      <a:pt x="2768699" y="1971074"/>
                      <a:pt x="2782041" y="1967866"/>
                      <a:pt x="2794508" y="1962523"/>
                    </a:cubicBezTo>
                    <a:cubicBezTo>
                      <a:pt x="2816671" y="1953025"/>
                      <a:pt x="2818120" y="1948286"/>
                      <a:pt x="2837371" y="1943473"/>
                    </a:cubicBezTo>
                    <a:cubicBezTo>
                      <a:pt x="2845224" y="1941510"/>
                      <a:pt x="2853374" y="1940840"/>
                      <a:pt x="2861183" y="1938710"/>
                    </a:cubicBezTo>
                    <a:cubicBezTo>
                      <a:pt x="2870869" y="1936068"/>
                      <a:pt x="2880141" y="1932070"/>
                      <a:pt x="2889758" y="1929185"/>
                    </a:cubicBezTo>
                    <a:cubicBezTo>
                      <a:pt x="2914782" y="1921678"/>
                      <a:pt x="2907359" y="1926094"/>
                      <a:pt x="2937383" y="1919660"/>
                    </a:cubicBezTo>
                    <a:cubicBezTo>
                      <a:pt x="2950183" y="1916917"/>
                      <a:pt x="2962646" y="1912702"/>
                      <a:pt x="2975483" y="1910135"/>
                    </a:cubicBezTo>
                    <a:cubicBezTo>
                      <a:pt x="2991358" y="1906960"/>
                      <a:pt x="3007749" y="1905729"/>
                      <a:pt x="3023108" y="1900610"/>
                    </a:cubicBezTo>
                    <a:cubicBezTo>
                      <a:pt x="3027871" y="1899023"/>
                      <a:pt x="3032526" y="1897066"/>
                      <a:pt x="3037396" y="1895848"/>
                    </a:cubicBezTo>
                    <a:cubicBezTo>
                      <a:pt x="3061957" y="1889708"/>
                      <a:pt x="3064811" y="1892910"/>
                      <a:pt x="3089783" y="1881560"/>
                    </a:cubicBezTo>
                    <a:cubicBezTo>
                      <a:pt x="3117780" y="1868835"/>
                      <a:pt x="3111345" y="1865598"/>
                      <a:pt x="3137408" y="1848223"/>
                    </a:cubicBezTo>
                    <a:cubicBezTo>
                      <a:pt x="3148057" y="1841123"/>
                      <a:pt x="3160223" y="1836458"/>
                      <a:pt x="3170746" y="1829173"/>
                    </a:cubicBezTo>
                    <a:cubicBezTo>
                      <a:pt x="3207038" y="1804047"/>
                      <a:pt x="3190845" y="1812866"/>
                      <a:pt x="3213608" y="1786310"/>
                    </a:cubicBezTo>
                    <a:cubicBezTo>
                      <a:pt x="3229340" y="1767956"/>
                      <a:pt x="3231305" y="1771522"/>
                      <a:pt x="3251708" y="1752973"/>
                    </a:cubicBezTo>
                    <a:cubicBezTo>
                      <a:pt x="3261675" y="1743912"/>
                      <a:pt x="3270758" y="1733923"/>
                      <a:pt x="3280283" y="1724398"/>
                    </a:cubicBezTo>
                    <a:cubicBezTo>
                      <a:pt x="3285046" y="1719635"/>
                      <a:pt x="3288181" y="1712240"/>
                      <a:pt x="3294571" y="1710110"/>
                    </a:cubicBezTo>
                    <a:lnTo>
                      <a:pt x="3308858" y="1705348"/>
                    </a:lnTo>
                    <a:cubicBezTo>
                      <a:pt x="3321468" y="1695890"/>
                      <a:pt x="3347362" y="1676977"/>
                      <a:pt x="3356483" y="1667248"/>
                    </a:cubicBezTo>
                    <a:cubicBezTo>
                      <a:pt x="3371915" y="1650788"/>
                      <a:pt x="3382215" y="1629544"/>
                      <a:pt x="3399346" y="1614860"/>
                    </a:cubicBezTo>
                    <a:cubicBezTo>
                      <a:pt x="3410458" y="1605335"/>
                      <a:pt x="3422334" y="1596634"/>
                      <a:pt x="3432683" y="1586285"/>
                    </a:cubicBezTo>
                    <a:cubicBezTo>
                      <a:pt x="3438296" y="1580672"/>
                      <a:pt x="3441587" y="1573068"/>
                      <a:pt x="3446971" y="1567235"/>
                    </a:cubicBezTo>
                    <a:cubicBezTo>
                      <a:pt x="3487861" y="1522938"/>
                      <a:pt x="3476410" y="1532427"/>
                      <a:pt x="3513646" y="1510085"/>
                    </a:cubicBezTo>
                    <a:cubicBezTo>
                      <a:pt x="3516821" y="1505323"/>
                      <a:pt x="3519446" y="1500144"/>
                      <a:pt x="3523171" y="1495798"/>
                    </a:cubicBezTo>
                    <a:cubicBezTo>
                      <a:pt x="3533395" y="1483870"/>
                      <a:pt x="3547799" y="1470880"/>
                      <a:pt x="3561271" y="1462460"/>
                    </a:cubicBezTo>
                    <a:cubicBezTo>
                      <a:pt x="3567291" y="1458697"/>
                      <a:pt x="3573971" y="1456110"/>
                      <a:pt x="3580321" y="1452935"/>
                    </a:cubicBezTo>
                    <a:cubicBezTo>
                      <a:pt x="3597784" y="1426742"/>
                      <a:pt x="3580321" y="1448967"/>
                      <a:pt x="3604133" y="1429123"/>
                    </a:cubicBezTo>
                    <a:cubicBezTo>
                      <a:pt x="3609307" y="1424811"/>
                      <a:pt x="3613415" y="1419341"/>
                      <a:pt x="3618421" y="1414835"/>
                    </a:cubicBezTo>
                    <a:cubicBezTo>
                      <a:pt x="3651627" y="1384949"/>
                      <a:pt x="3650943" y="1389747"/>
                      <a:pt x="3680333" y="1357685"/>
                    </a:cubicBezTo>
                    <a:cubicBezTo>
                      <a:pt x="3688711" y="1348545"/>
                      <a:pt x="3696707" y="1339029"/>
                      <a:pt x="3704146" y="1329110"/>
                    </a:cubicBezTo>
                    <a:cubicBezTo>
                      <a:pt x="3711015" y="1319952"/>
                      <a:pt x="3715101" y="1308630"/>
                      <a:pt x="3723196" y="1300535"/>
                    </a:cubicBezTo>
                    <a:cubicBezTo>
                      <a:pt x="3726746" y="1296985"/>
                      <a:pt x="3732721" y="1297360"/>
                      <a:pt x="3737483" y="1295773"/>
                    </a:cubicBezTo>
                    <a:cubicBezTo>
                      <a:pt x="3774384" y="1245033"/>
                      <a:pt x="3770058" y="1247680"/>
                      <a:pt x="3808921" y="1205285"/>
                    </a:cubicBezTo>
                    <a:cubicBezTo>
                      <a:pt x="3814989" y="1198665"/>
                      <a:pt x="3820959" y="1191845"/>
                      <a:pt x="3827971" y="1186235"/>
                    </a:cubicBezTo>
                    <a:cubicBezTo>
                      <a:pt x="3844832" y="1172746"/>
                      <a:pt x="3861045" y="1157791"/>
                      <a:pt x="3880358" y="1148135"/>
                    </a:cubicBezTo>
                    <a:cubicBezTo>
                      <a:pt x="3886708" y="1144960"/>
                      <a:pt x="3893592" y="1142681"/>
                      <a:pt x="3899408" y="1138610"/>
                    </a:cubicBezTo>
                    <a:cubicBezTo>
                      <a:pt x="3909565" y="1131500"/>
                      <a:pt x="3917424" y="1121296"/>
                      <a:pt x="3927983" y="1114798"/>
                    </a:cubicBezTo>
                    <a:cubicBezTo>
                      <a:pt x="3938280" y="1108462"/>
                      <a:pt x="3950507" y="1105917"/>
                      <a:pt x="3961321" y="1100510"/>
                    </a:cubicBezTo>
                    <a:cubicBezTo>
                      <a:pt x="3982797" y="1089772"/>
                      <a:pt x="3985568" y="1085232"/>
                      <a:pt x="4004183" y="1071935"/>
                    </a:cubicBezTo>
                    <a:cubicBezTo>
                      <a:pt x="4008841" y="1068608"/>
                      <a:pt x="4013210" y="1064665"/>
                      <a:pt x="4018471" y="1062410"/>
                    </a:cubicBezTo>
                    <a:cubicBezTo>
                      <a:pt x="4024487" y="1059832"/>
                      <a:pt x="4031357" y="1059849"/>
                      <a:pt x="4037521" y="1057648"/>
                    </a:cubicBezTo>
                    <a:cubicBezTo>
                      <a:pt x="4106849" y="1032889"/>
                      <a:pt x="4061087" y="1042608"/>
                      <a:pt x="4113721" y="1033835"/>
                    </a:cubicBezTo>
                    <a:cubicBezTo>
                      <a:pt x="4138422" y="1021484"/>
                      <a:pt x="4130743" y="1024201"/>
                      <a:pt x="4161346" y="1014785"/>
                    </a:cubicBezTo>
                    <a:cubicBezTo>
                      <a:pt x="4172392" y="1011386"/>
                      <a:pt x="4183350" y="1007526"/>
                      <a:pt x="4194683" y="1005260"/>
                    </a:cubicBezTo>
                    <a:cubicBezTo>
                      <a:pt x="4207233" y="1002750"/>
                      <a:pt x="4220179" y="1002722"/>
                      <a:pt x="4232783" y="1000498"/>
                    </a:cubicBezTo>
                    <a:cubicBezTo>
                      <a:pt x="4247196" y="997955"/>
                      <a:pt x="4261358" y="994148"/>
                      <a:pt x="4275646" y="990973"/>
                    </a:cubicBezTo>
                    <a:cubicBezTo>
                      <a:pt x="4290222" y="983685"/>
                      <a:pt x="4302699" y="976787"/>
                      <a:pt x="4318508" y="971923"/>
                    </a:cubicBezTo>
                    <a:cubicBezTo>
                      <a:pt x="4331020" y="968073"/>
                      <a:pt x="4343908" y="965573"/>
                      <a:pt x="4356608" y="962398"/>
                    </a:cubicBezTo>
                    <a:cubicBezTo>
                      <a:pt x="4361371" y="959223"/>
                      <a:pt x="4365776" y="955433"/>
                      <a:pt x="4370896" y="952873"/>
                    </a:cubicBezTo>
                    <a:cubicBezTo>
                      <a:pt x="4382284" y="947179"/>
                      <a:pt x="4396631" y="942707"/>
                      <a:pt x="4408996" y="938585"/>
                    </a:cubicBezTo>
                    <a:cubicBezTo>
                      <a:pt x="4415346" y="933823"/>
                      <a:pt x="4421587" y="928912"/>
                      <a:pt x="4428046" y="924298"/>
                    </a:cubicBezTo>
                    <a:cubicBezTo>
                      <a:pt x="4443551" y="913223"/>
                      <a:pt x="4448098" y="913436"/>
                      <a:pt x="4461383" y="895723"/>
                    </a:cubicBezTo>
                    <a:cubicBezTo>
                      <a:pt x="4465643" y="890043"/>
                      <a:pt x="4466648" y="882353"/>
                      <a:pt x="4470908" y="876673"/>
                    </a:cubicBezTo>
                    <a:cubicBezTo>
                      <a:pt x="4476296" y="869489"/>
                      <a:pt x="4484445" y="864712"/>
                      <a:pt x="4489958" y="857623"/>
                    </a:cubicBezTo>
                    <a:cubicBezTo>
                      <a:pt x="4508503" y="833780"/>
                      <a:pt x="4500939" y="835663"/>
                      <a:pt x="4513771" y="809998"/>
                    </a:cubicBezTo>
                    <a:cubicBezTo>
                      <a:pt x="4517911" y="801719"/>
                      <a:pt x="4523296" y="794123"/>
                      <a:pt x="4528058" y="786185"/>
                    </a:cubicBezTo>
                    <a:cubicBezTo>
                      <a:pt x="4539776" y="657305"/>
                      <a:pt x="4524261" y="798184"/>
                      <a:pt x="4542346" y="695698"/>
                    </a:cubicBezTo>
                    <a:cubicBezTo>
                      <a:pt x="4550041" y="652089"/>
                      <a:pt x="4545656" y="629041"/>
                      <a:pt x="4551871" y="581398"/>
                    </a:cubicBezTo>
                    <a:cubicBezTo>
                      <a:pt x="4553564" y="568417"/>
                      <a:pt x="4558221" y="555998"/>
                      <a:pt x="4561396" y="543298"/>
                    </a:cubicBezTo>
                    <a:cubicBezTo>
                      <a:pt x="4562983" y="529010"/>
                      <a:pt x="4564445" y="514708"/>
                      <a:pt x="4566158" y="500435"/>
                    </a:cubicBezTo>
                    <a:cubicBezTo>
                      <a:pt x="4569208" y="475020"/>
                      <a:pt x="4572856" y="449676"/>
                      <a:pt x="4575683" y="424235"/>
                    </a:cubicBezTo>
                    <a:cubicBezTo>
                      <a:pt x="4577271" y="409948"/>
                      <a:pt x="4578733" y="395646"/>
                      <a:pt x="4580446" y="381373"/>
                    </a:cubicBezTo>
                    <a:cubicBezTo>
                      <a:pt x="4598454" y="231316"/>
                      <a:pt x="4583242" y="358018"/>
                      <a:pt x="4594733" y="271835"/>
                    </a:cubicBezTo>
                    <a:cubicBezTo>
                      <a:pt x="4596425" y="259148"/>
                      <a:pt x="4597272" y="246339"/>
                      <a:pt x="4599496" y="233735"/>
                    </a:cubicBezTo>
                    <a:cubicBezTo>
                      <a:pt x="4602040" y="219322"/>
                      <a:pt x="4606478" y="205286"/>
                      <a:pt x="4609021" y="190873"/>
                    </a:cubicBezTo>
                    <a:cubicBezTo>
                      <a:pt x="4611245" y="178269"/>
                      <a:pt x="4611273" y="165323"/>
                      <a:pt x="4613783" y="152773"/>
                    </a:cubicBezTo>
                    <a:cubicBezTo>
                      <a:pt x="4616049" y="141440"/>
                      <a:pt x="4620505" y="130647"/>
                      <a:pt x="4623308" y="119435"/>
                    </a:cubicBezTo>
                    <a:cubicBezTo>
                      <a:pt x="4625271" y="111582"/>
                      <a:pt x="4625511" y="103302"/>
                      <a:pt x="4628071" y="95623"/>
                    </a:cubicBezTo>
                    <a:cubicBezTo>
                      <a:pt x="4630316" y="88888"/>
                      <a:pt x="4634713" y="83061"/>
                      <a:pt x="4637596" y="76573"/>
                    </a:cubicBezTo>
                    <a:cubicBezTo>
                      <a:pt x="4641068" y="68761"/>
                      <a:pt x="4642723" y="60091"/>
                      <a:pt x="4647121" y="52760"/>
                    </a:cubicBezTo>
                    <a:cubicBezTo>
                      <a:pt x="4655095" y="39470"/>
                      <a:pt x="4670561" y="21990"/>
                      <a:pt x="4685221" y="14660"/>
                    </a:cubicBezTo>
                    <a:cubicBezTo>
                      <a:pt x="4691075" y="11733"/>
                      <a:pt x="4697921" y="11485"/>
                      <a:pt x="4704271" y="9898"/>
                    </a:cubicBezTo>
                    <a:cubicBezTo>
                      <a:pt x="4710621" y="6723"/>
                      <a:pt x="4716229" y="695"/>
                      <a:pt x="4723321" y="373"/>
                    </a:cubicBezTo>
                    <a:cubicBezTo>
                      <a:pt x="4755572" y="-1093"/>
                      <a:pt x="4811720" y="1375"/>
                      <a:pt x="4847146" y="14660"/>
                    </a:cubicBezTo>
                    <a:cubicBezTo>
                      <a:pt x="4859846" y="19423"/>
                      <a:pt x="4873114" y="22882"/>
                      <a:pt x="4885246" y="28948"/>
                    </a:cubicBezTo>
                    <a:cubicBezTo>
                      <a:pt x="4952947" y="62799"/>
                      <a:pt x="4845386" y="23598"/>
                      <a:pt x="4932871" y="52760"/>
                    </a:cubicBezTo>
                    <a:cubicBezTo>
                      <a:pt x="4962556" y="92342"/>
                      <a:pt x="4928871" y="52418"/>
                      <a:pt x="4970971" y="86098"/>
                    </a:cubicBezTo>
                    <a:cubicBezTo>
                      <a:pt x="4985309" y="97569"/>
                      <a:pt x="5002859" y="118830"/>
                      <a:pt x="5013833" y="133723"/>
                    </a:cubicBezTo>
                    <a:cubicBezTo>
                      <a:pt x="5030035" y="155711"/>
                      <a:pt x="5045795" y="178023"/>
                      <a:pt x="5061458" y="200398"/>
                    </a:cubicBezTo>
                    <a:cubicBezTo>
                      <a:pt x="5068023" y="209776"/>
                      <a:pt x="5073357" y="220034"/>
                      <a:pt x="5080508" y="228973"/>
                    </a:cubicBezTo>
                    <a:cubicBezTo>
                      <a:pt x="5086858" y="236910"/>
                      <a:pt x="5093729" y="244458"/>
                      <a:pt x="5099558" y="252785"/>
                    </a:cubicBezTo>
                    <a:cubicBezTo>
                      <a:pt x="5104867" y="260368"/>
                      <a:pt x="5108537" y="269015"/>
                      <a:pt x="5113846" y="276598"/>
                    </a:cubicBezTo>
                    <a:cubicBezTo>
                      <a:pt x="5119675" y="284925"/>
                      <a:pt x="5126917" y="292189"/>
                      <a:pt x="5132896" y="300410"/>
                    </a:cubicBezTo>
                    <a:cubicBezTo>
                      <a:pt x="5139629" y="309668"/>
                      <a:pt x="5145946" y="319236"/>
                      <a:pt x="5151946" y="328985"/>
                    </a:cubicBezTo>
                    <a:cubicBezTo>
                      <a:pt x="5158654" y="339885"/>
                      <a:pt x="5163468" y="351972"/>
                      <a:pt x="5170996" y="362323"/>
                    </a:cubicBezTo>
                    <a:cubicBezTo>
                      <a:pt x="5180977" y="376047"/>
                      <a:pt x="5218737" y="405244"/>
                      <a:pt x="5228146" y="409948"/>
                    </a:cubicBezTo>
                    <a:cubicBezTo>
                      <a:pt x="5234496" y="413123"/>
                      <a:pt x="5240604" y="416836"/>
                      <a:pt x="5247196" y="419473"/>
                    </a:cubicBezTo>
                    <a:cubicBezTo>
                      <a:pt x="5256518" y="423202"/>
                      <a:pt x="5266631" y="424843"/>
                      <a:pt x="5275771" y="428998"/>
                    </a:cubicBezTo>
                    <a:cubicBezTo>
                      <a:pt x="5318003" y="448194"/>
                      <a:pt x="5290943" y="453063"/>
                      <a:pt x="5356733" y="471860"/>
                    </a:cubicBezTo>
                    <a:lnTo>
                      <a:pt x="5390071" y="481385"/>
                    </a:lnTo>
                    <a:cubicBezTo>
                      <a:pt x="5394879" y="482828"/>
                      <a:pt x="5399809" y="484025"/>
                      <a:pt x="5404358" y="486148"/>
                    </a:cubicBezTo>
                    <a:cubicBezTo>
                      <a:pt x="5423658" y="495155"/>
                      <a:pt x="5442458" y="505198"/>
                      <a:pt x="5461508" y="514723"/>
                    </a:cubicBezTo>
                    <a:cubicBezTo>
                      <a:pt x="5471033" y="519485"/>
                      <a:pt x="5479980" y="525642"/>
                      <a:pt x="5490083" y="529010"/>
                    </a:cubicBezTo>
                    <a:cubicBezTo>
                      <a:pt x="5513502" y="536816"/>
                      <a:pt x="5518086" y="536848"/>
                      <a:pt x="5537708" y="548060"/>
                    </a:cubicBezTo>
                    <a:cubicBezTo>
                      <a:pt x="5578436" y="571333"/>
                      <a:pt x="5519910" y="541192"/>
                      <a:pt x="5571046" y="571873"/>
                    </a:cubicBezTo>
                    <a:cubicBezTo>
                      <a:pt x="5580178" y="577352"/>
                      <a:pt x="5590637" y="580443"/>
                      <a:pt x="5599621" y="586160"/>
                    </a:cubicBezTo>
                    <a:cubicBezTo>
                      <a:pt x="5608197" y="591617"/>
                      <a:pt x="5615106" y="599381"/>
                      <a:pt x="5623433" y="605210"/>
                    </a:cubicBezTo>
                    <a:cubicBezTo>
                      <a:pt x="5631016" y="610519"/>
                      <a:pt x="5639713" y="614118"/>
                      <a:pt x="5647246" y="619498"/>
                    </a:cubicBezTo>
                    <a:cubicBezTo>
                      <a:pt x="5661975" y="630018"/>
                      <a:pt x="5675048" y="642795"/>
                      <a:pt x="5690108" y="652835"/>
                    </a:cubicBezTo>
                    <a:cubicBezTo>
                      <a:pt x="5699633" y="659185"/>
                      <a:pt x="5711655" y="662849"/>
                      <a:pt x="5718683" y="671885"/>
                    </a:cubicBezTo>
                    <a:cubicBezTo>
                      <a:pt x="5729796" y="686173"/>
                      <a:pt x="5738278" y="702968"/>
                      <a:pt x="5752021" y="714748"/>
                    </a:cubicBezTo>
                    <a:cubicBezTo>
                      <a:pt x="5763133" y="724273"/>
                      <a:pt x="5775773" y="732263"/>
                      <a:pt x="5785358" y="743323"/>
                    </a:cubicBezTo>
                    <a:cubicBezTo>
                      <a:pt x="5796604" y="756299"/>
                      <a:pt x="5804979" y="771533"/>
                      <a:pt x="5813933" y="786185"/>
                    </a:cubicBezTo>
                    <a:cubicBezTo>
                      <a:pt x="5831479" y="814897"/>
                      <a:pt x="5842674" y="835327"/>
                      <a:pt x="5852033" y="867148"/>
                    </a:cubicBezTo>
                    <a:cubicBezTo>
                      <a:pt x="5862840" y="903893"/>
                      <a:pt x="5861154" y="919906"/>
                      <a:pt x="5871083" y="957635"/>
                    </a:cubicBezTo>
                    <a:cubicBezTo>
                      <a:pt x="5874916" y="972200"/>
                      <a:pt x="5881340" y="985987"/>
                      <a:pt x="5885371" y="1000498"/>
                    </a:cubicBezTo>
                    <a:cubicBezTo>
                      <a:pt x="5909542" y="1087513"/>
                      <a:pt x="5880786" y="1001099"/>
                      <a:pt x="5904421" y="1081460"/>
                    </a:cubicBezTo>
                    <a:cubicBezTo>
                      <a:pt x="5908670" y="1095909"/>
                      <a:pt x="5914216" y="1109948"/>
                      <a:pt x="5918708" y="1124323"/>
                    </a:cubicBezTo>
                    <a:cubicBezTo>
                      <a:pt x="5922155" y="1135354"/>
                      <a:pt x="5924578" y="1146696"/>
                      <a:pt x="5928233" y="1157660"/>
                    </a:cubicBezTo>
                    <a:cubicBezTo>
                      <a:pt x="5930936" y="1165770"/>
                      <a:pt x="5935055" y="1173363"/>
                      <a:pt x="5937758" y="1181473"/>
                    </a:cubicBezTo>
                    <a:cubicBezTo>
                      <a:pt x="5960238" y="1248912"/>
                      <a:pt x="5932653" y="1180673"/>
                      <a:pt x="5961571" y="1248148"/>
                    </a:cubicBezTo>
                    <a:cubicBezTo>
                      <a:pt x="5978903" y="1334817"/>
                      <a:pt x="5949869" y="1203517"/>
                      <a:pt x="5980621" y="1295773"/>
                    </a:cubicBezTo>
                    <a:cubicBezTo>
                      <a:pt x="5984171" y="1306422"/>
                      <a:pt x="5982299" y="1318317"/>
                      <a:pt x="5985383" y="1329110"/>
                    </a:cubicBezTo>
                    <a:cubicBezTo>
                      <a:pt x="5988704" y="1340735"/>
                      <a:pt x="5994908" y="1351335"/>
                      <a:pt x="5999671" y="1362448"/>
                    </a:cubicBezTo>
                    <a:cubicBezTo>
                      <a:pt x="6004433" y="1398960"/>
                      <a:pt x="6008750" y="1435534"/>
                      <a:pt x="6013958" y="1471985"/>
                    </a:cubicBezTo>
                    <a:cubicBezTo>
                      <a:pt x="6015546" y="1483098"/>
                      <a:pt x="6016876" y="1494250"/>
                      <a:pt x="6018721" y="1505323"/>
                    </a:cubicBezTo>
                    <a:cubicBezTo>
                      <a:pt x="6020052" y="1513307"/>
                      <a:pt x="6021896" y="1521198"/>
                      <a:pt x="6023483" y="1529135"/>
                    </a:cubicBezTo>
                    <a:cubicBezTo>
                      <a:pt x="6025071" y="1556123"/>
                      <a:pt x="6026061" y="1583152"/>
                      <a:pt x="6028246" y="1610098"/>
                    </a:cubicBezTo>
                    <a:cubicBezTo>
                      <a:pt x="6030825" y="1641902"/>
                      <a:pt x="6037771" y="1705348"/>
                      <a:pt x="6037771" y="1705348"/>
                    </a:cubicBezTo>
                    <a:cubicBezTo>
                      <a:pt x="6036183" y="1786310"/>
                      <a:pt x="6036860" y="1867349"/>
                      <a:pt x="6033008" y="1948235"/>
                    </a:cubicBezTo>
                    <a:cubicBezTo>
                      <a:pt x="6029796" y="2015690"/>
                      <a:pt x="6029664" y="1988262"/>
                      <a:pt x="6009196" y="2029198"/>
                    </a:cubicBezTo>
                    <a:cubicBezTo>
                      <a:pt x="6005373" y="2036844"/>
                      <a:pt x="6004920" y="2046262"/>
                      <a:pt x="5999671" y="2053010"/>
                    </a:cubicBezTo>
                    <a:cubicBezTo>
                      <a:pt x="5986083" y="2070480"/>
                      <a:pt x="5978516" y="2071174"/>
                      <a:pt x="5961571" y="2076823"/>
                    </a:cubicBezTo>
                    <a:cubicBezTo>
                      <a:pt x="5925058" y="2073648"/>
                      <a:pt x="5888362" y="2072142"/>
                      <a:pt x="5852033" y="2067298"/>
                    </a:cubicBezTo>
                    <a:cubicBezTo>
                      <a:pt x="5837812" y="2065402"/>
                      <a:pt x="5804666" y="2052404"/>
                      <a:pt x="5790121" y="2048248"/>
                    </a:cubicBezTo>
                    <a:cubicBezTo>
                      <a:pt x="5777534" y="2044652"/>
                      <a:pt x="5764533" y="2042573"/>
                      <a:pt x="5752021" y="2038723"/>
                    </a:cubicBezTo>
                    <a:cubicBezTo>
                      <a:pt x="5743850" y="2036209"/>
                      <a:pt x="5736318" y="2031902"/>
                      <a:pt x="5728208" y="2029198"/>
                    </a:cubicBezTo>
                    <a:cubicBezTo>
                      <a:pt x="5721998" y="2027128"/>
                      <a:pt x="5715368" y="2026505"/>
                      <a:pt x="5709158" y="2024435"/>
                    </a:cubicBezTo>
                    <a:cubicBezTo>
                      <a:pt x="5701048" y="2021732"/>
                      <a:pt x="5693640" y="2016983"/>
                      <a:pt x="5685346" y="2014910"/>
                    </a:cubicBezTo>
                    <a:cubicBezTo>
                      <a:pt x="5674456" y="2012188"/>
                      <a:pt x="5663121" y="2011735"/>
                      <a:pt x="5652008" y="2010148"/>
                    </a:cubicBezTo>
                    <a:cubicBezTo>
                      <a:pt x="5642483" y="2006973"/>
                      <a:pt x="5633050" y="2003508"/>
                      <a:pt x="5623433" y="2000623"/>
                    </a:cubicBezTo>
                    <a:cubicBezTo>
                      <a:pt x="5617164" y="1998742"/>
                      <a:pt x="5610593" y="1997930"/>
                      <a:pt x="5604383" y="1995860"/>
                    </a:cubicBezTo>
                    <a:cubicBezTo>
                      <a:pt x="5596273" y="1993157"/>
                      <a:pt x="5588605" y="1989257"/>
                      <a:pt x="5580571" y="1986335"/>
                    </a:cubicBezTo>
                    <a:cubicBezTo>
                      <a:pt x="5571135" y="1982904"/>
                      <a:pt x="5561171" y="1980888"/>
                      <a:pt x="5551996" y="1976810"/>
                    </a:cubicBezTo>
                    <a:cubicBezTo>
                      <a:pt x="5509713" y="1958018"/>
                      <a:pt x="5569046" y="1975119"/>
                      <a:pt x="5518658" y="1962523"/>
                    </a:cubicBezTo>
                    <a:cubicBezTo>
                      <a:pt x="5517071" y="1957760"/>
                      <a:pt x="5517648" y="1951570"/>
                      <a:pt x="5513896" y="1948235"/>
                    </a:cubicBezTo>
                    <a:cubicBezTo>
                      <a:pt x="5502703" y="1938285"/>
                      <a:pt x="5487777" y="1933409"/>
                      <a:pt x="5475796" y="1924423"/>
                    </a:cubicBezTo>
                    <a:cubicBezTo>
                      <a:pt x="5449907" y="1905005"/>
                      <a:pt x="5464116" y="1913083"/>
                      <a:pt x="5432933" y="1900610"/>
                    </a:cubicBezTo>
                    <a:cubicBezTo>
                      <a:pt x="5411826" y="1873472"/>
                      <a:pt x="5393398" y="1846123"/>
                      <a:pt x="5366258" y="1824410"/>
                    </a:cubicBezTo>
                    <a:cubicBezTo>
                      <a:pt x="5358321" y="1818060"/>
                      <a:pt x="5351538" y="1809906"/>
                      <a:pt x="5342446" y="1805360"/>
                    </a:cubicBezTo>
                    <a:cubicBezTo>
                      <a:pt x="5335206" y="1801740"/>
                      <a:pt x="5326571" y="1802185"/>
                      <a:pt x="5318633" y="1800598"/>
                    </a:cubicBezTo>
                    <a:cubicBezTo>
                      <a:pt x="5296414" y="1787901"/>
                      <a:pt x="5270732" y="1772408"/>
                      <a:pt x="5247196" y="1762498"/>
                    </a:cubicBezTo>
                    <a:cubicBezTo>
                      <a:pt x="5203890" y="1744264"/>
                      <a:pt x="5142667" y="1726819"/>
                      <a:pt x="5099558" y="1719635"/>
                    </a:cubicBezTo>
                    <a:lnTo>
                      <a:pt x="5070983" y="1714873"/>
                    </a:lnTo>
                    <a:cubicBezTo>
                      <a:pt x="5063019" y="1713425"/>
                      <a:pt x="5055203" y="1711114"/>
                      <a:pt x="5047171" y="1710110"/>
                    </a:cubicBezTo>
                    <a:cubicBezTo>
                      <a:pt x="4977531" y="1701405"/>
                      <a:pt x="4891519" y="1702397"/>
                      <a:pt x="4828096" y="1700585"/>
                    </a:cubicBezTo>
                    <a:cubicBezTo>
                      <a:pt x="4791583" y="1705348"/>
                      <a:pt x="4754665" y="1707652"/>
                      <a:pt x="4718558" y="1714873"/>
                    </a:cubicBezTo>
                    <a:cubicBezTo>
                      <a:pt x="4669111" y="1724762"/>
                      <a:pt x="4699296" y="1724539"/>
                      <a:pt x="4670933" y="1743448"/>
                    </a:cubicBezTo>
                    <a:cubicBezTo>
                      <a:pt x="4666756" y="1746233"/>
                      <a:pt x="4661408" y="1746623"/>
                      <a:pt x="4656646" y="1748210"/>
                    </a:cubicBezTo>
                    <a:cubicBezTo>
                      <a:pt x="4609677" y="1818664"/>
                      <a:pt x="4666962" y="1736783"/>
                      <a:pt x="4613783" y="1800598"/>
                    </a:cubicBezTo>
                    <a:cubicBezTo>
                      <a:pt x="4605041" y="1811089"/>
                      <a:pt x="4598713" y="1823444"/>
                      <a:pt x="4589971" y="1833935"/>
                    </a:cubicBezTo>
                    <a:cubicBezTo>
                      <a:pt x="4582785" y="1842559"/>
                      <a:pt x="4573668" y="1849404"/>
                      <a:pt x="4566158" y="1857748"/>
                    </a:cubicBezTo>
                    <a:cubicBezTo>
                      <a:pt x="4559358" y="1865303"/>
                      <a:pt x="4554025" y="1874111"/>
                      <a:pt x="4547108" y="1881560"/>
                    </a:cubicBezTo>
                    <a:cubicBezTo>
                      <a:pt x="4533359" y="1896367"/>
                      <a:pt x="4518534" y="1910135"/>
                      <a:pt x="4504246" y="1924423"/>
                    </a:cubicBezTo>
                    <a:cubicBezTo>
                      <a:pt x="4487123" y="1941546"/>
                      <a:pt x="4468496" y="1961348"/>
                      <a:pt x="4447096" y="1972048"/>
                    </a:cubicBezTo>
                    <a:cubicBezTo>
                      <a:pt x="4440746" y="1975223"/>
                      <a:pt x="4434066" y="1977810"/>
                      <a:pt x="4428046" y="1981573"/>
                    </a:cubicBezTo>
                    <a:cubicBezTo>
                      <a:pt x="4399042" y="1999700"/>
                      <a:pt x="4413582" y="2000680"/>
                      <a:pt x="4370896" y="2014910"/>
                    </a:cubicBezTo>
                    <a:cubicBezTo>
                      <a:pt x="4366133" y="2016498"/>
                      <a:pt x="4361098" y="2017428"/>
                      <a:pt x="4356608" y="2019673"/>
                    </a:cubicBezTo>
                    <a:cubicBezTo>
                      <a:pt x="4351489" y="2022233"/>
                      <a:pt x="4347751" y="2027388"/>
                      <a:pt x="4342321" y="2029198"/>
                    </a:cubicBezTo>
                    <a:cubicBezTo>
                      <a:pt x="4329114" y="2033600"/>
                      <a:pt x="4271963" y="2037926"/>
                      <a:pt x="4266121" y="2038723"/>
                    </a:cubicBezTo>
                    <a:cubicBezTo>
                      <a:pt x="4246985" y="2041333"/>
                      <a:pt x="4228021" y="2045073"/>
                      <a:pt x="4208971" y="2048248"/>
                    </a:cubicBezTo>
                    <a:lnTo>
                      <a:pt x="4180396" y="2053010"/>
                    </a:lnTo>
                    <a:cubicBezTo>
                      <a:pt x="4175633" y="2054598"/>
                      <a:pt x="4170935" y="2056394"/>
                      <a:pt x="4166108" y="2057773"/>
                    </a:cubicBezTo>
                    <a:cubicBezTo>
                      <a:pt x="4159814" y="2059571"/>
                      <a:pt x="4153268" y="2060465"/>
                      <a:pt x="4147058" y="2062535"/>
                    </a:cubicBezTo>
                    <a:cubicBezTo>
                      <a:pt x="4138948" y="2065238"/>
                      <a:pt x="4131506" y="2069857"/>
                      <a:pt x="4123246" y="2072060"/>
                    </a:cubicBezTo>
                    <a:cubicBezTo>
                      <a:pt x="4107603" y="2076231"/>
                      <a:pt x="4075621" y="2081585"/>
                      <a:pt x="4075621" y="2081585"/>
                    </a:cubicBezTo>
                    <a:cubicBezTo>
                      <a:pt x="4067683" y="2084760"/>
                      <a:pt x="4059997" y="2088653"/>
                      <a:pt x="4051808" y="2091110"/>
                    </a:cubicBezTo>
                    <a:cubicBezTo>
                      <a:pt x="3979177" y="2112900"/>
                      <a:pt x="4084017" y="2074636"/>
                      <a:pt x="3999421" y="2105398"/>
                    </a:cubicBezTo>
                    <a:cubicBezTo>
                      <a:pt x="3991387" y="2108320"/>
                      <a:pt x="3983081" y="2110771"/>
                      <a:pt x="3975608" y="2114923"/>
                    </a:cubicBezTo>
                    <a:cubicBezTo>
                      <a:pt x="3968669" y="2118778"/>
                      <a:pt x="3963784" y="2125926"/>
                      <a:pt x="3956558" y="2129210"/>
                    </a:cubicBezTo>
                    <a:cubicBezTo>
                      <a:pt x="3946037" y="2133992"/>
                      <a:pt x="3934333" y="2135560"/>
                      <a:pt x="3923221" y="2138735"/>
                    </a:cubicBezTo>
                    <a:cubicBezTo>
                      <a:pt x="3915283" y="2143498"/>
                      <a:pt x="3907195" y="2148017"/>
                      <a:pt x="3899408" y="2153023"/>
                    </a:cubicBezTo>
                    <a:cubicBezTo>
                      <a:pt x="3884964" y="2162309"/>
                      <a:pt x="3872489" y="2175221"/>
                      <a:pt x="3856546" y="2181598"/>
                    </a:cubicBezTo>
                    <a:cubicBezTo>
                      <a:pt x="3839710" y="2188332"/>
                      <a:pt x="3831617" y="2189672"/>
                      <a:pt x="3818446" y="2200648"/>
                    </a:cubicBezTo>
                    <a:cubicBezTo>
                      <a:pt x="3813272" y="2204960"/>
                      <a:pt x="3808470" y="2209761"/>
                      <a:pt x="3804158" y="2214935"/>
                    </a:cubicBezTo>
                    <a:cubicBezTo>
                      <a:pt x="3800494" y="2219332"/>
                      <a:pt x="3798941" y="2225454"/>
                      <a:pt x="3794633" y="2229223"/>
                    </a:cubicBezTo>
                    <a:cubicBezTo>
                      <a:pt x="3786018" y="2236761"/>
                      <a:pt x="3775316" y="2241540"/>
                      <a:pt x="3766058" y="2248273"/>
                    </a:cubicBezTo>
                    <a:cubicBezTo>
                      <a:pt x="3757837" y="2254252"/>
                      <a:pt x="3751170" y="2262456"/>
                      <a:pt x="3742246" y="2267323"/>
                    </a:cubicBezTo>
                    <a:cubicBezTo>
                      <a:pt x="3733432" y="2272131"/>
                      <a:pt x="3722993" y="2273119"/>
                      <a:pt x="3713671" y="2276848"/>
                    </a:cubicBezTo>
                    <a:cubicBezTo>
                      <a:pt x="3691220" y="2285828"/>
                      <a:pt x="3669281" y="2296040"/>
                      <a:pt x="3646996" y="2305423"/>
                    </a:cubicBezTo>
                    <a:cubicBezTo>
                      <a:pt x="3639117" y="2308741"/>
                      <a:pt x="3630514" y="2310550"/>
                      <a:pt x="3623183" y="2314948"/>
                    </a:cubicBezTo>
                    <a:cubicBezTo>
                      <a:pt x="3615246" y="2319710"/>
                      <a:pt x="3607830" y="2325476"/>
                      <a:pt x="3599371" y="2329235"/>
                    </a:cubicBezTo>
                    <a:cubicBezTo>
                      <a:pt x="3593390" y="2331893"/>
                      <a:pt x="3586671" y="2332410"/>
                      <a:pt x="3580321" y="2333998"/>
                    </a:cubicBezTo>
                    <a:cubicBezTo>
                      <a:pt x="3535944" y="2367280"/>
                      <a:pt x="3592318" y="2328544"/>
                      <a:pt x="3527933" y="2357810"/>
                    </a:cubicBezTo>
                    <a:cubicBezTo>
                      <a:pt x="3520707" y="2361095"/>
                      <a:pt x="3515614" y="2367891"/>
                      <a:pt x="3508883" y="2372098"/>
                    </a:cubicBezTo>
                    <a:cubicBezTo>
                      <a:pt x="3502863" y="2375861"/>
                      <a:pt x="3495997" y="2378101"/>
                      <a:pt x="3489833" y="2381623"/>
                    </a:cubicBezTo>
                    <a:cubicBezTo>
                      <a:pt x="3484863" y="2384463"/>
                      <a:pt x="3480807" y="2388893"/>
                      <a:pt x="3475546" y="2391148"/>
                    </a:cubicBezTo>
                    <a:cubicBezTo>
                      <a:pt x="3469530" y="2393726"/>
                      <a:pt x="3462846" y="2394323"/>
                      <a:pt x="3456496" y="2395910"/>
                    </a:cubicBezTo>
                    <a:cubicBezTo>
                      <a:pt x="3451733" y="2400673"/>
                      <a:pt x="3447920" y="2406628"/>
                      <a:pt x="3442208" y="2410198"/>
                    </a:cubicBezTo>
                    <a:cubicBezTo>
                      <a:pt x="3412327" y="2428874"/>
                      <a:pt x="3425608" y="2410490"/>
                      <a:pt x="3399346" y="2429248"/>
                    </a:cubicBezTo>
                    <a:cubicBezTo>
                      <a:pt x="3368789" y="2451074"/>
                      <a:pt x="3402905" y="2439073"/>
                      <a:pt x="3366008" y="2448298"/>
                    </a:cubicBezTo>
                    <a:cubicBezTo>
                      <a:pt x="3340058" y="2465598"/>
                      <a:pt x="3337143" y="2468863"/>
                      <a:pt x="3294571" y="2481635"/>
                    </a:cubicBezTo>
                    <a:cubicBezTo>
                      <a:pt x="3278696" y="2486398"/>
                      <a:pt x="3262465" y="2490103"/>
                      <a:pt x="3246946" y="2495923"/>
                    </a:cubicBezTo>
                    <a:cubicBezTo>
                      <a:pt x="3236975" y="2499662"/>
                      <a:pt x="3228040" y="2505747"/>
                      <a:pt x="3218371" y="2510210"/>
                    </a:cubicBezTo>
                    <a:cubicBezTo>
                      <a:pt x="3207394" y="2515276"/>
                      <a:pt x="3196010" y="2519432"/>
                      <a:pt x="3185033" y="2524498"/>
                    </a:cubicBezTo>
                    <a:cubicBezTo>
                      <a:pt x="3175364" y="2528961"/>
                      <a:pt x="3166127" y="2534322"/>
                      <a:pt x="3156458" y="2538785"/>
                    </a:cubicBezTo>
                    <a:cubicBezTo>
                      <a:pt x="3145481" y="2543851"/>
                      <a:pt x="3133735" y="2547284"/>
                      <a:pt x="3123121" y="2553073"/>
                    </a:cubicBezTo>
                    <a:cubicBezTo>
                      <a:pt x="3088599" y="2571904"/>
                      <a:pt x="3118240" y="2561321"/>
                      <a:pt x="3089783" y="2581648"/>
                    </a:cubicBezTo>
                    <a:cubicBezTo>
                      <a:pt x="3084006" y="2585775"/>
                      <a:pt x="3076753" y="2587410"/>
                      <a:pt x="3070733" y="2591173"/>
                    </a:cubicBezTo>
                    <a:cubicBezTo>
                      <a:pt x="3064002" y="2595380"/>
                      <a:pt x="3058414" y="2601253"/>
                      <a:pt x="3051683" y="2605460"/>
                    </a:cubicBezTo>
                    <a:cubicBezTo>
                      <a:pt x="3045663" y="2609223"/>
                      <a:pt x="3038313" y="2610725"/>
                      <a:pt x="3032633" y="2614985"/>
                    </a:cubicBezTo>
                    <a:cubicBezTo>
                      <a:pt x="3025449" y="2620373"/>
                      <a:pt x="3020595" y="2628425"/>
                      <a:pt x="3013583" y="2634035"/>
                    </a:cubicBezTo>
                    <a:cubicBezTo>
                      <a:pt x="3004644" y="2641186"/>
                      <a:pt x="2993802" y="2645756"/>
                      <a:pt x="2985008" y="2653085"/>
                    </a:cubicBezTo>
                    <a:cubicBezTo>
                      <a:pt x="2974660" y="2661709"/>
                      <a:pt x="2967025" y="2673338"/>
                      <a:pt x="2956433" y="2681660"/>
                    </a:cubicBezTo>
                    <a:cubicBezTo>
                      <a:pt x="2927414" y="2704461"/>
                      <a:pt x="2894299" y="2712118"/>
                      <a:pt x="2870708" y="2743573"/>
                    </a:cubicBezTo>
                    <a:cubicBezTo>
                      <a:pt x="2865946" y="2749923"/>
                      <a:pt x="2862034" y="2757010"/>
                      <a:pt x="2856421" y="2762623"/>
                    </a:cubicBezTo>
                    <a:cubicBezTo>
                      <a:pt x="2838434" y="2780610"/>
                      <a:pt x="2838440" y="2773860"/>
                      <a:pt x="2818321" y="2786435"/>
                    </a:cubicBezTo>
                    <a:cubicBezTo>
                      <a:pt x="2811590" y="2790642"/>
                      <a:pt x="2805204" y="2795450"/>
                      <a:pt x="2799271" y="2800723"/>
                    </a:cubicBezTo>
                    <a:cubicBezTo>
                      <a:pt x="2770164" y="2826595"/>
                      <a:pt x="2781941" y="2824462"/>
                      <a:pt x="2746883" y="2843585"/>
                    </a:cubicBezTo>
                    <a:cubicBezTo>
                      <a:pt x="2739378" y="2847679"/>
                      <a:pt x="2730262" y="2848487"/>
                      <a:pt x="2723071" y="2853110"/>
                    </a:cubicBezTo>
                    <a:cubicBezTo>
                      <a:pt x="2708368" y="2862562"/>
                      <a:pt x="2677592" y="2892257"/>
                      <a:pt x="2656396" y="2900735"/>
                    </a:cubicBezTo>
                    <a:cubicBezTo>
                      <a:pt x="2648880" y="2903741"/>
                      <a:pt x="2640336" y="2903172"/>
                      <a:pt x="2632583" y="2905498"/>
                    </a:cubicBezTo>
                    <a:cubicBezTo>
                      <a:pt x="2615137" y="2910732"/>
                      <a:pt x="2598456" y="2921739"/>
                      <a:pt x="2580196" y="2924548"/>
                    </a:cubicBezTo>
                    <a:cubicBezTo>
                      <a:pt x="2559558" y="2927723"/>
                      <a:pt x="2539036" y="2931767"/>
                      <a:pt x="2518283" y="2934073"/>
                    </a:cubicBezTo>
                    <a:cubicBezTo>
                      <a:pt x="2481857" y="2938120"/>
                      <a:pt x="2444465" y="2938042"/>
                      <a:pt x="2408746" y="2943598"/>
                    </a:cubicBezTo>
                    <a:cubicBezTo>
                      <a:pt x="2373027" y="2949154"/>
                      <a:pt x="2330959" y="2960266"/>
                      <a:pt x="2303971" y="2967410"/>
                    </a:cubicBezTo>
                    <a:cubicBezTo>
                      <a:pt x="2276984" y="2974554"/>
                      <a:pt x="2266423" y="2982104"/>
                      <a:pt x="2246821" y="2986460"/>
                    </a:cubicBezTo>
                    <a:cubicBezTo>
                      <a:pt x="2232533" y="2989635"/>
                      <a:pt x="2218343" y="2993288"/>
                      <a:pt x="2203958" y="2995985"/>
                    </a:cubicBezTo>
                    <a:cubicBezTo>
                      <a:pt x="2182168" y="3000071"/>
                      <a:pt x="2167522" y="2999861"/>
                      <a:pt x="2146808" y="3005510"/>
                    </a:cubicBezTo>
                    <a:cubicBezTo>
                      <a:pt x="2137122" y="3008152"/>
                      <a:pt x="2127973" y="3012600"/>
                      <a:pt x="2118233" y="3015035"/>
                    </a:cubicBezTo>
                    <a:cubicBezTo>
                      <a:pt x="2090110" y="3022066"/>
                      <a:pt x="2094343" y="3016648"/>
                      <a:pt x="2070608" y="3024560"/>
                    </a:cubicBezTo>
                    <a:cubicBezTo>
                      <a:pt x="2062498" y="3027263"/>
                      <a:pt x="2054269" y="3029933"/>
                      <a:pt x="2046796" y="3034085"/>
                    </a:cubicBezTo>
                    <a:cubicBezTo>
                      <a:pt x="2039857" y="3037940"/>
                      <a:pt x="2035073" y="3045320"/>
                      <a:pt x="2027746" y="3048373"/>
                    </a:cubicBezTo>
                    <a:cubicBezTo>
                      <a:pt x="2015662" y="3053408"/>
                      <a:pt x="2002065" y="3053758"/>
                      <a:pt x="1989646" y="3057898"/>
                    </a:cubicBezTo>
                    <a:cubicBezTo>
                      <a:pt x="1959661" y="3067893"/>
                      <a:pt x="1956457" y="3069773"/>
                      <a:pt x="1922971" y="3076948"/>
                    </a:cubicBezTo>
                    <a:cubicBezTo>
                      <a:pt x="1913529" y="3078971"/>
                      <a:pt x="1903921" y="3080123"/>
                      <a:pt x="1894396" y="3081710"/>
                    </a:cubicBezTo>
                    <a:cubicBezTo>
                      <a:pt x="1826521" y="3104335"/>
                      <a:pt x="1861058" y="3092029"/>
                      <a:pt x="1846771" y="3095998"/>
                    </a:cubicBezTo>
                    <a:cubicBezTo>
                      <a:pt x="1832484" y="3099967"/>
                      <a:pt x="1822165" y="3100761"/>
                      <a:pt x="1808671" y="3105523"/>
                    </a:cubicBezTo>
                    <a:cubicBezTo>
                      <a:pt x="1773231" y="3132102"/>
                      <a:pt x="1807515" y="3110670"/>
                      <a:pt x="1765808" y="3124573"/>
                    </a:cubicBezTo>
                    <a:cubicBezTo>
                      <a:pt x="1759073" y="3126818"/>
                      <a:pt x="1753350" y="3131461"/>
                      <a:pt x="1746758" y="3134098"/>
                    </a:cubicBezTo>
                    <a:cubicBezTo>
                      <a:pt x="1737436" y="3137827"/>
                      <a:pt x="1727837" y="3140865"/>
                      <a:pt x="1718183" y="3143623"/>
                    </a:cubicBezTo>
                    <a:cubicBezTo>
                      <a:pt x="1705596" y="3147219"/>
                      <a:pt x="1692439" y="3148823"/>
                      <a:pt x="1680083" y="3153148"/>
                    </a:cubicBezTo>
                    <a:cubicBezTo>
                      <a:pt x="1586736" y="3185819"/>
                      <a:pt x="1654436" y="3170659"/>
                      <a:pt x="1599121" y="3181723"/>
                    </a:cubicBezTo>
                    <a:lnTo>
                      <a:pt x="1503871" y="3229348"/>
                    </a:lnTo>
                    <a:lnTo>
                      <a:pt x="1484821" y="3238873"/>
                    </a:lnTo>
                    <a:cubicBezTo>
                      <a:pt x="1478471" y="3242048"/>
                      <a:pt x="1472506" y="3246153"/>
                      <a:pt x="1465771" y="3248398"/>
                    </a:cubicBezTo>
                    <a:cubicBezTo>
                      <a:pt x="1434644" y="3258772"/>
                      <a:pt x="1455974" y="3250915"/>
                      <a:pt x="1403858" y="3276973"/>
                    </a:cubicBezTo>
                    <a:cubicBezTo>
                      <a:pt x="1397508" y="3280148"/>
                      <a:pt x="1390488" y="3282238"/>
                      <a:pt x="1384808" y="3286498"/>
                    </a:cubicBezTo>
                    <a:cubicBezTo>
                      <a:pt x="1373359" y="3295084"/>
                      <a:pt x="1355064" y="3309826"/>
                      <a:pt x="1341946" y="3315073"/>
                    </a:cubicBezTo>
                    <a:cubicBezTo>
                      <a:pt x="1334430" y="3318079"/>
                      <a:pt x="1326071" y="3318248"/>
                      <a:pt x="1318133" y="3319835"/>
                    </a:cubicBezTo>
                    <a:cubicBezTo>
                      <a:pt x="1311783" y="3324598"/>
                      <a:pt x="1305889" y="3330039"/>
                      <a:pt x="1299083" y="3334123"/>
                    </a:cubicBezTo>
                    <a:cubicBezTo>
                      <a:pt x="1276071" y="3347930"/>
                      <a:pt x="1236253" y="3362880"/>
                      <a:pt x="1213358" y="3367460"/>
                    </a:cubicBezTo>
                    <a:cubicBezTo>
                      <a:pt x="1205421" y="3369048"/>
                      <a:pt x="1197399" y="3370260"/>
                      <a:pt x="1189546" y="3372223"/>
                    </a:cubicBezTo>
                    <a:cubicBezTo>
                      <a:pt x="1184676" y="3373441"/>
                      <a:pt x="1180101" y="3375664"/>
                      <a:pt x="1175258" y="3376985"/>
                    </a:cubicBezTo>
                    <a:cubicBezTo>
                      <a:pt x="1162628" y="3380429"/>
                      <a:pt x="1149858" y="3383335"/>
                      <a:pt x="1137158" y="3386510"/>
                    </a:cubicBezTo>
                    <a:cubicBezTo>
                      <a:pt x="1130808" y="3388098"/>
                      <a:pt x="1124564" y="3390197"/>
                      <a:pt x="1118108" y="3391273"/>
                    </a:cubicBezTo>
                    <a:cubicBezTo>
                      <a:pt x="1093438" y="3395384"/>
                      <a:pt x="1089035" y="3395802"/>
                      <a:pt x="1065721" y="3400798"/>
                    </a:cubicBezTo>
                    <a:lnTo>
                      <a:pt x="1034765" y="3412705"/>
                    </a:lnTo>
                    <a:cubicBezTo>
                      <a:pt x="1016906" y="3422627"/>
                      <a:pt x="994284" y="3430961"/>
                      <a:pt x="963328" y="3476999"/>
                    </a:cubicBezTo>
                    <a:cubicBezTo>
                      <a:pt x="953803" y="3530180"/>
                      <a:pt x="998649" y="3650830"/>
                      <a:pt x="965708" y="3729411"/>
                    </a:cubicBezTo>
                    <a:cubicBezTo>
                      <a:pt x="932767" y="3807992"/>
                      <a:pt x="835534" y="3888954"/>
                      <a:pt x="765684" y="3948485"/>
                    </a:cubicBezTo>
                    <a:cubicBezTo>
                      <a:pt x="695834" y="4008016"/>
                      <a:pt x="590661" y="4010398"/>
                      <a:pt x="546608" y="4086598"/>
                    </a:cubicBezTo>
                    <a:cubicBezTo>
                      <a:pt x="502555" y="4162798"/>
                      <a:pt x="534701" y="4356472"/>
                      <a:pt x="501364" y="4405684"/>
                    </a:cubicBezTo>
                    <a:cubicBezTo>
                      <a:pt x="447655" y="4430733"/>
                      <a:pt x="246526" y="4416172"/>
                      <a:pt x="187040" y="4412829"/>
                    </a:cubicBezTo>
                    <a:cubicBezTo>
                      <a:pt x="139255" y="4413814"/>
                      <a:pt x="15589" y="4346950"/>
                      <a:pt x="1302" y="4310437"/>
                    </a:cubicBezTo>
                    <a:close/>
                  </a:path>
                </a:pathLst>
              </a:custGeom>
              <a:noFill/>
              <a:ln w="19050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AE238A48-A9B7-4916-8AA3-D6E6482E39C2}"/>
                  </a:ext>
                </a:extLst>
              </p:cNvPr>
              <p:cNvSpPr txBox="1"/>
              <p:nvPr/>
            </p:nvSpPr>
            <p:spPr>
              <a:xfrm rot="19771130">
                <a:off x="4880011" y="4302765"/>
                <a:ext cx="2431981" cy="58624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03A03416-0EB8-4B5B-82E3-C234D28ABF1F}"/>
                </a:ext>
              </a:extLst>
            </p:cNvPr>
            <p:cNvSpPr/>
            <p:nvPr/>
          </p:nvSpPr>
          <p:spPr>
            <a:xfrm>
              <a:off x="7931150" y="2965450"/>
              <a:ext cx="1689457" cy="3848100"/>
            </a:xfrm>
            <a:custGeom>
              <a:avLst/>
              <a:gdLst>
                <a:gd name="connsiteX0" fmla="*/ 755650 w 1689457"/>
                <a:gd name="connsiteY0" fmla="*/ 330200 h 3848100"/>
                <a:gd name="connsiteX1" fmla="*/ 736600 w 1689457"/>
                <a:gd name="connsiteY1" fmla="*/ 438150 h 3848100"/>
                <a:gd name="connsiteX2" fmla="*/ 730250 w 1689457"/>
                <a:gd name="connsiteY2" fmla="*/ 469900 h 3848100"/>
                <a:gd name="connsiteX3" fmla="*/ 711200 w 1689457"/>
                <a:gd name="connsiteY3" fmla="*/ 527050 h 3848100"/>
                <a:gd name="connsiteX4" fmla="*/ 692150 w 1689457"/>
                <a:gd name="connsiteY4" fmla="*/ 590550 h 3848100"/>
                <a:gd name="connsiteX5" fmla="*/ 660400 w 1689457"/>
                <a:gd name="connsiteY5" fmla="*/ 685800 h 3848100"/>
                <a:gd name="connsiteX6" fmla="*/ 635000 w 1689457"/>
                <a:gd name="connsiteY6" fmla="*/ 787400 h 3848100"/>
                <a:gd name="connsiteX7" fmla="*/ 596900 w 1689457"/>
                <a:gd name="connsiteY7" fmla="*/ 927100 h 3848100"/>
                <a:gd name="connsiteX8" fmla="*/ 577850 w 1689457"/>
                <a:gd name="connsiteY8" fmla="*/ 990600 h 3848100"/>
                <a:gd name="connsiteX9" fmla="*/ 552450 w 1689457"/>
                <a:gd name="connsiteY9" fmla="*/ 1092200 h 3848100"/>
                <a:gd name="connsiteX10" fmla="*/ 488950 w 1689457"/>
                <a:gd name="connsiteY10" fmla="*/ 1219200 h 3848100"/>
                <a:gd name="connsiteX11" fmla="*/ 450850 w 1689457"/>
                <a:gd name="connsiteY11" fmla="*/ 1314450 h 3848100"/>
                <a:gd name="connsiteX12" fmla="*/ 412750 w 1689457"/>
                <a:gd name="connsiteY12" fmla="*/ 1390650 h 3848100"/>
                <a:gd name="connsiteX13" fmla="*/ 393700 w 1689457"/>
                <a:gd name="connsiteY13" fmla="*/ 1447800 h 3848100"/>
                <a:gd name="connsiteX14" fmla="*/ 330200 w 1689457"/>
                <a:gd name="connsiteY14" fmla="*/ 1581150 h 3848100"/>
                <a:gd name="connsiteX15" fmla="*/ 285750 w 1689457"/>
                <a:gd name="connsiteY15" fmla="*/ 1714500 h 3848100"/>
                <a:gd name="connsiteX16" fmla="*/ 260350 w 1689457"/>
                <a:gd name="connsiteY16" fmla="*/ 1866900 h 3848100"/>
                <a:gd name="connsiteX17" fmla="*/ 254000 w 1689457"/>
                <a:gd name="connsiteY17" fmla="*/ 1936750 h 3848100"/>
                <a:gd name="connsiteX18" fmla="*/ 234950 w 1689457"/>
                <a:gd name="connsiteY18" fmla="*/ 2000250 h 3848100"/>
                <a:gd name="connsiteX19" fmla="*/ 215900 w 1689457"/>
                <a:gd name="connsiteY19" fmla="*/ 2108200 h 3848100"/>
                <a:gd name="connsiteX20" fmla="*/ 209550 w 1689457"/>
                <a:gd name="connsiteY20" fmla="*/ 2159000 h 3848100"/>
                <a:gd name="connsiteX21" fmla="*/ 184150 w 1689457"/>
                <a:gd name="connsiteY21" fmla="*/ 2292350 h 3848100"/>
                <a:gd name="connsiteX22" fmla="*/ 158750 w 1689457"/>
                <a:gd name="connsiteY22" fmla="*/ 2457450 h 3848100"/>
                <a:gd name="connsiteX23" fmla="*/ 146050 w 1689457"/>
                <a:gd name="connsiteY23" fmla="*/ 2571750 h 3848100"/>
                <a:gd name="connsiteX24" fmla="*/ 120650 w 1689457"/>
                <a:gd name="connsiteY24" fmla="*/ 2654300 h 3848100"/>
                <a:gd name="connsiteX25" fmla="*/ 95250 w 1689457"/>
                <a:gd name="connsiteY25" fmla="*/ 2787650 h 3848100"/>
                <a:gd name="connsiteX26" fmla="*/ 82550 w 1689457"/>
                <a:gd name="connsiteY26" fmla="*/ 2863850 h 3848100"/>
                <a:gd name="connsiteX27" fmla="*/ 76200 w 1689457"/>
                <a:gd name="connsiteY27" fmla="*/ 2940050 h 3848100"/>
                <a:gd name="connsiteX28" fmla="*/ 63500 w 1689457"/>
                <a:gd name="connsiteY28" fmla="*/ 2984500 h 3848100"/>
                <a:gd name="connsiteX29" fmla="*/ 50800 w 1689457"/>
                <a:gd name="connsiteY29" fmla="*/ 3054350 h 3848100"/>
                <a:gd name="connsiteX30" fmla="*/ 31750 w 1689457"/>
                <a:gd name="connsiteY30" fmla="*/ 3092450 h 3848100"/>
                <a:gd name="connsiteX31" fmla="*/ 19050 w 1689457"/>
                <a:gd name="connsiteY31" fmla="*/ 3175000 h 3848100"/>
                <a:gd name="connsiteX32" fmla="*/ 6350 w 1689457"/>
                <a:gd name="connsiteY32" fmla="*/ 3270250 h 3848100"/>
                <a:gd name="connsiteX33" fmla="*/ 0 w 1689457"/>
                <a:gd name="connsiteY33" fmla="*/ 3314700 h 3848100"/>
                <a:gd name="connsiteX34" fmla="*/ 12700 w 1689457"/>
                <a:gd name="connsiteY34" fmla="*/ 3448050 h 3848100"/>
                <a:gd name="connsiteX35" fmla="*/ 76200 w 1689457"/>
                <a:gd name="connsiteY35" fmla="*/ 3568700 h 3848100"/>
                <a:gd name="connsiteX36" fmla="*/ 95250 w 1689457"/>
                <a:gd name="connsiteY36" fmla="*/ 3606800 h 3848100"/>
                <a:gd name="connsiteX37" fmla="*/ 146050 w 1689457"/>
                <a:gd name="connsiteY37" fmla="*/ 3651250 h 3848100"/>
                <a:gd name="connsiteX38" fmla="*/ 215900 w 1689457"/>
                <a:gd name="connsiteY38" fmla="*/ 3683000 h 3848100"/>
                <a:gd name="connsiteX39" fmla="*/ 298450 w 1689457"/>
                <a:gd name="connsiteY39" fmla="*/ 3721100 h 3848100"/>
                <a:gd name="connsiteX40" fmla="*/ 323850 w 1689457"/>
                <a:gd name="connsiteY40" fmla="*/ 3727450 h 3848100"/>
                <a:gd name="connsiteX41" fmla="*/ 393700 w 1689457"/>
                <a:gd name="connsiteY41" fmla="*/ 3752850 h 3848100"/>
                <a:gd name="connsiteX42" fmla="*/ 412750 w 1689457"/>
                <a:gd name="connsiteY42" fmla="*/ 3771900 h 3848100"/>
                <a:gd name="connsiteX43" fmla="*/ 444500 w 1689457"/>
                <a:gd name="connsiteY43" fmla="*/ 3790950 h 3848100"/>
                <a:gd name="connsiteX44" fmla="*/ 539750 w 1689457"/>
                <a:gd name="connsiteY44" fmla="*/ 3822700 h 3848100"/>
                <a:gd name="connsiteX45" fmla="*/ 590550 w 1689457"/>
                <a:gd name="connsiteY45" fmla="*/ 3829050 h 3848100"/>
                <a:gd name="connsiteX46" fmla="*/ 692150 w 1689457"/>
                <a:gd name="connsiteY46" fmla="*/ 3841750 h 3848100"/>
                <a:gd name="connsiteX47" fmla="*/ 717550 w 1689457"/>
                <a:gd name="connsiteY47" fmla="*/ 3848100 h 3848100"/>
                <a:gd name="connsiteX48" fmla="*/ 920750 w 1689457"/>
                <a:gd name="connsiteY48" fmla="*/ 3822700 h 3848100"/>
                <a:gd name="connsiteX49" fmla="*/ 977900 w 1689457"/>
                <a:gd name="connsiteY49" fmla="*/ 3778250 h 3848100"/>
                <a:gd name="connsiteX50" fmla="*/ 1022350 w 1689457"/>
                <a:gd name="connsiteY50" fmla="*/ 3733800 h 3848100"/>
                <a:gd name="connsiteX51" fmla="*/ 1060450 w 1689457"/>
                <a:gd name="connsiteY51" fmla="*/ 3702050 h 3848100"/>
                <a:gd name="connsiteX52" fmla="*/ 1136650 w 1689457"/>
                <a:gd name="connsiteY52" fmla="*/ 3606800 h 3848100"/>
                <a:gd name="connsiteX53" fmla="*/ 1219200 w 1689457"/>
                <a:gd name="connsiteY53" fmla="*/ 3530600 h 3848100"/>
                <a:gd name="connsiteX54" fmla="*/ 1263650 w 1689457"/>
                <a:gd name="connsiteY54" fmla="*/ 3467100 h 3848100"/>
                <a:gd name="connsiteX55" fmla="*/ 1358900 w 1689457"/>
                <a:gd name="connsiteY55" fmla="*/ 3282950 h 3848100"/>
                <a:gd name="connsiteX56" fmla="*/ 1447800 w 1689457"/>
                <a:gd name="connsiteY56" fmla="*/ 3124200 h 3848100"/>
                <a:gd name="connsiteX57" fmla="*/ 1485900 w 1689457"/>
                <a:gd name="connsiteY57" fmla="*/ 3022600 h 3848100"/>
                <a:gd name="connsiteX58" fmla="*/ 1562100 w 1689457"/>
                <a:gd name="connsiteY58" fmla="*/ 2844800 h 3848100"/>
                <a:gd name="connsiteX59" fmla="*/ 1593850 w 1689457"/>
                <a:gd name="connsiteY59" fmla="*/ 2743200 h 3848100"/>
                <a:gd name="connsiteX60" fmla="*/ 1651000 w 1689457"/>
                <a:gd name="connsiteY60" fmla="*/ 2597150 h 3848100"/>
                <a:gd name="connsiteX61" fmla="*/ 1682750 w 1689457"/>
                <a:gd name="connsiteY61" fmla="*/ 2209800 h 3848100"/>
                <a:gd name="connsiteX62" fmla="*/ 1670050 w 1689457"/>
                <a:gd name="connsiteY62" fmla="*/ 1555750 h 3848100"/>
                <a:gd name="connsiteX63" fmla="*/ 1651000 w 1689457"/>
                <a:gd name="connsiteY63" fmla="*/ 1346200 h 3848100"/>
                <a:gd name="connsiteX64" fmla="*/ 1663700 w 1689457"/>
                <a:gd name="connsiteY64" fmla="*/ 787400 h 3848100"/>
                <a:gd name="connsiteX65" fmla="*/ 1676400 w 1689457"/>
                <a:gd name="connsiteY65" fmla="*/ 615950 h 3848100"/>
                <a:gd name="connsiteX66" fmla="*/ 1663700 w 1689457"/>
                <a:gd name="connsiteY66" fmla="*/ 431800 h 3848100"/>
                <a:gd name="connsiteX67" fmla="*/ 1606550 w 1689457"/>
                <a:gd name="connsiteY67" fmla="*/ 279400 h 3848100"/>
                <a:gd name="connsiteX68" fmla="*/ 1568450 w 1689457"/>
                <a:gd name="connsiteY68" fmla="*/ 222250 h 3848100"/>
                <a:gd name="connsiteX69" fmla="*/ 1466850 w 1689457"/>
                <a:gd name="connsiteY69" fmla="*/ 69850 h 3848100"/>
                <a:gd name="connsiteX70" fmla="*/ 1390650 w 1689457"/>
                <a:gd name="connsiteY70" fmla="*/ 12700 h 3848100"/>
                <a:gd name="connsiteX71" fmla="*/ 1301750 w 1689457"/>
                <a:gd name="connsiteY71" fmla="*/ 0 h 3848100"/>
                <a:gd name="connsiteX72" fmla="*/ 1187450 w 1689457"/>
                <a:gd name="connsiteY72" fmla="*/ 19050 h 3848100"/>
                <a:gd name="connsiteX73" fmla="*/ 1079500 w 1689457"/>
                <a:gd name="connsiteY73" fmla="*/ 63500 h 3848100"/>
                <a:gd name="connsiteX74" fmla="*/ 901700 w 1689457"/>
                <a:gd name="connsiteY74" fmla="*/ 184150 h 3848100"/>
                <a:gd name="connsiteX75" fmla="*/ 844550 w 1689457"/>
                <a:gd name="connsiteY75" fmla="*/ 254000 h 3848100"/>
                <a:gd name="connsiteX76" fmla="*/ 825500 w 1689457"/>
                <a:gd name="connsiteY76" fmla="*/ 273050 h 3848100"/>
                <a:gd name="connsiteX77" fmla="*/ 800100 w 1689457"/>
                <a:gd name="connsiteY77" fmla="*/ 317500 h 3848100"/>
                <a:gd name="connsiteX78" fmla="*/ 781050 w 1689457"/>
                <a:gd name="connsiteY78" fmla="*/ 336550 h 3848100"/>
                <a:gd name="connsiteX79" fmla="*/ 755650 w 1689457"/>
                <a:gd name="connsiteY79" fmla="*/ 330200 h 3848100"/>
                <a:gd name="connsiteX0" fmla="*/ 781050 w 1689457"/>
                <a:gd name="connsiteY0" fmla="*/ 336550 h 3848100"/>
                <a:gd name="connsiteX1" fmla="*/ 736600 w 1689457"/>
                <a:gd name="connsiteY1" fmla="*/ 438150 h 3848100"/>
                <a:gd name="connsiteX2" fmla="*/ 730250 w 1689457"/>
                <a:gd name="connsiteY2" fmla="*/ 469900 h 3848100"/>
                <a:gd name="connsiteX3" fmla="*/ 711200 w 1689457"/>
                <a:gd name="connsiteY3" fmla="*/ 527050 h 3848100"/>
                <a:gd name="connsiteX4" fmla="*/ 692150 w 1689457"/>
                <a:gd name="connsiteY4" fmla="*/ 590550 h 3848100"/>
                <a:gd name="connsiteX5" fmla="*/ 660400 w 1689457"/>
                <a:gd name="connsiteY5" fmla="*/ 685800 h 3848100"/>
                <a:gd name="connsiteX6" fmla="*/ 635000 w 1689457"/>
                <a:gd name="connsiteY6" fmla="*/ 787400 h 3848100"/>
                <a:gd name="connsiteX7" fmla="*/ 596900 w 1689457"/>
                <a:gd name="connsiteY7" fmla="*/ 927100 h 3848100"/>
                <a:gd name="connsiteX8" fmla="*/ 577850 w 1689457"/>
                <a:gd name="connsiteY8" fmla="*/ 990600 h 3848100"/>
                <a:gd name="connsiteX9" fmla="*/ 552450 w 1689457"/>
                <a:gd name="connsiteY9" fmla="*/ 1092200 h 3848100"/>
                <a:gd name="connsiteX10" fmla="*/ 488950 w 1689457"/>
                <a:gd name="connsiteY10" fmla="*/ 1219200 h 3848100"/>
                <a:gd name="connsiteX11" fmla="*/ 450850 w 1689457"/>
                <a:gd name="connsiteY11" fmla="*/ 1314450 h 3848100"/>
                <a:gd name="connsiteX12" fmla="*/ 412750 w 1689457"/>
                <a:gd name="connsiteY12" fmla="*/ 1390650 h 3848100"/>
                <a:gd name="connsiteX13" fmla="*/ 393700 w 1689457"/>
                <a:gd name="connsiteY13" fmla="*/ 1447800 h 3848100"/>
                <a:gd name="connsiteX14" fmla="*/ 330200 w 1689457"/>
                <a:gd name="connsiteY14" fmla="*/ 1581150 h 3848100"/>
                <a:gd name="connsiteX15" fmla="*/ 285750 w 1689457"/>
                <a:gd name="connsiteY15" fmla="*/ 1714500 h 3848100"/>
                <a:gd name="connsiteX16" fmla="*/ 260350 w 1689457"/>
                <a:gd name="connsiteY16" fmla="*/ 1866900 h 3848100"/>
                <a:gd name="connsiteX17" fmla="*/ 254000 w 1689457"/>
                <a:gd name="connsiteY17" fmla="*/ 1936750 h 3848100"/>
                <a:gd name="connsiteX18" fmla="*/ 234950 w 1689457"/>
                <a:gd name="connsiteY18" fmla="*/ 2000250 h 3848100"/>
                <a:gd name="connsiteX19" fmla="*/ 215900 w 1689457"/>
                <a:gd name="connsiteY19" fmla="*/ 2108200 h 3848100"/>
                <a:gd name="connsiteX20" fmla="*/ 209550 w 1689457"/>
                <a:gd name="connsiteY20" fmla="*/ 2159000 h 3848100"/>
                <a:gd name="connsiteX21" fmla="*/ 184150 w 1689457"/>
                <a:gd name="connsiteY21" fmla="*/ 2292350 h 3848100"/>
                <a:gd name="connsiteX22" fmla="*/ 158750 w 1689457"/>
                <a:gd name="connsiteY22" fmla="*/ 2457450 h 3848100"/>
                <a:gd name="connsiteX23" fmla="*/ 146050 w 1689457"/>
                <a:gd name="connsiteY23" fmla="*/ 2571750 h 3848100"/>
                <a:gd name="connsiteX24" fmla="*/ 120650 w 1689457"/>
                <a:gd name="connsiteY24" fmla="*/ 2654300 h 3848100"/>
                <a:gd name="connsiteX25" fmla="*/ 95250 w 1689457"/>
                <a:gd name="connsiteY25" fmla="*/ 2787650 h 3848100"/>
                <a:gd name="connsiteX26" fmla="*/ 82550 w 1689457"/>
                <a:gd name="connsiteY26" fmla="*/ 2863850 h 3848100"/>
                <a:gd name="connsiteX27" fmla="*/ 76200 w 1689457"/>
                <a:gd name="connsiteY27" fmla="*/ 2940050 h 3848100"/>
                <a:gd name="connsiteX28" fmla="*/ 63500 w 1689457"/>
                <a:gd name="connsiteY28" fmla="*/ 2984500 h 3848100"/>
                <a:gd name="connsiteX29" fmla="*/ 50800 w 1689457"/>
                <a:gd name="connsiteY29" fmla="*/ 3054350 h 3848100"/>
                <a:gd name="connsiteX30" fmla="*/ 31750 w 1689457"/>
                <a:gd name="connsiteY30" fmla="*/ 3092450 h 3848100"/>
                <a:gd name="connsiteX31" fmla="*/ 19050 w 1689457"/>
                <a:gd name="connsiteY31" fmla="*/ 3175000 h 3848100"/>
                <a:gd name="connsiteX32" fmla="*/ 6350 w 1689457"/>
                <a:gd name="connsiteY32" fmla="*/ 3270250 h 3848100"/>
                <a:gd name="connsiteX33" fmla="*/ 0 w 1689457"/>
                <a:gd name="connsiteY33" fmla="*/ 3314700 h 3848100"/>
                <a:gd name="connsiteX34" fmla="*/ 12700 w 1689457"/>
                <a:gd name="connsiteY34" fmla="*/ 3448050 h 3848100"/>
                <a:gd name="connsiteX35" fmla="*/ 76200 w 1689457"/>
                <a:gd name="connsiteY35" fmla="*/ 3568700 h 3848100"/>
                <a:gd name="connsiteX36" fmla="*/ 95250 w 1689457"/>
                <a:gd name="connsiteY36" fmla="*/ 3606800 h 3848100"/>
                <a:gd name="connsiteX37" fmla="*/ 146050 w 1689457"/>
                <a:gd name="connsiteY37" fmla="*/ 3651250 h 3848100"/>
                <a:gd name="connsiteX38" fmla="*/ 215900 w 1689457"/>
                <a:gd name="connsiteY38" fmla="*/ 3683000 h 3848100"/>
                <a:gd name="connsiteX39" fmla="*/ 298450 w 1689457"/>
                <a:gd name="connsiteY39" fmla="*/ 3721100 h 3848100"/>
                <a:gd name="connsiteX40" fmla="*/ 323850 w 1689457"/>
                <a:gd name="connsiteY40" fmla="*/ 3727450 h 3848100"/>
                <a:gd name="connsiteX41" fmla="*/ 393700 w 1689457"/>
                <a:gd name="connsiteY41" fmla="*/ 3752850 h 3848100"/>
                <a:gd name="connsiteX42" fmla="*/ 412750 w 1689457"/>
                <a:gd name="connsiteY42" fmla="*/ 3771900 h 3848100"/>
                <a:gd name="connsiteX43" fmla="*/ 444500 w 1689457"/>
                <a:gd name="connsiteY43" fmla="*/ 3790950 h 3848100"/>
                <a:gd name="connsiteX44" fmla="*/ 539750 w 1689457"/>
                <a:gd name="connsiteY44" fmla="*/ 3822700 h 3848100"/>
                <a:gd name="connsiteX45" fmla="*/ 590550 w 1689457"/>
                <a:gd name="connsiteY45" fmla="*/ 3829050 h 3848100"/>
                <a:gd name="connsiteX46" fmla="*/ 692150 w 1689457"/>
                <a:gd name="connsiteY46" fmla="*/ 3841750 h 3848100"/>
                <a:gd name="connsiteX47" fmla="*/ 717550 w 1689457"/>
                <a:gd name="connsiteY47" fmla="*/ 3848100 h 3848100"/>
                <a:gd name="connsiteX48" fmla="*/ 920750 w 1689457"/>
                <a:gd name="connsiteY48" fmla="*/ 3822700 h 3848100"/>
                <a:gd name="connsiteX49" fmla="*/ 977900 w 1689457"/>
                <a:gd name="connsiteY49" fmla="*/ 3778250 h 3848100"/>
                <a:gd name="connsiteX50" fmla="*/ 1022350 w 1689457"/>
                <a:gd name="connsiteY50" fmla="*/ 3733800 h 3848100"/>
                <a:gd name="connsiteX51" fmla="*/ 1060450 w 1689457"/>
                <a:gd name="connsiteY51" fmla="*/ 3702050 h 3848100"/>
                <a:gd name="connsiteX52" fmla="*/ 1136650 w 1689457"/>
                <a:gd name="connsiteY52" fmla="*/ 3606800 h 3848100"/>
                <a:gd name="connsiteX53" fmla="*/ 1219200 w 1689457"/>
                <a:gd name="connsiteY53" fmla="*/ 3530600 h 3848100"/>
                <a:gd name="connsiteX54" fmla="*/ 1263650 w 1689457"/>
                <a:gd name="connsiteY54" fmla="*/ 3467100 h 3848100"/>
                <a:gd name="connsiteX55" fmla="*/ 1358900 w 1689457"/>
                <a:gd name="connsiteY55" fmla="*/ 3282950 h 3848100"/>
                <a:gd name="connsiteX56" fmla="*/ 1447800 w 1689457"/>
                <a:gd name="connsiteY56" fmla="*/ 3124200 h 3848100"/>
                <a:gd name="connsiteX57" fmla="*/ 1485900 w 1689457"/>
                <a:gd name="connsiteY57" fmla="*/ 3022600 h 3848100"/>
                <a:gd name="connsiteX58" fmla="*/ 1562100 w 1689457"/>
                <a:gd name="connsiteY58" fmla="*/ 2844800 h 3848100"/>
                <a:gd name="connsiteX59" fmla="*/ 1593850 w 1689457"/>
                <a:gd name="connsiteY59" fmla="*/ 2743200 h 3848100"/>
                <a:gd name="connsiteX60" fmla="*/ 1651000 w 1689457"/>
                <a:gd name="connsiteY60" fmla="*/ 2597150 h 3848100"/>
                <a:gd name="connsiteX61" fmla="*/ 1682750 w 1689457"/>
                <a:gd name="connsiteY61" fmla="*/ 2209800 h 3848100"/>
                <a:gd name="connsiteX62" fmla="*/ 1670050 w 1689457"/>
                <a:gd name="connsiteY62" fmla="*/ 1555750 h 3848100"/>
                <a:gd name="connsiteX63" fmla="*/ 1651000 w 1689457"/>
                <a:gd name="connsiteY63" fmla="*/ 1346200 h 3848100"/>
                <a:gd name="connsiteX64" fmla="*/ 1663700 w 1689457"/>
                <a:gd name="connsiteY64" fmla="*/ 787400 h 3848100"/>
                <a:gd name="connsiteX65" fmla="*/ 1676400 w 1689457"/>
                <a:gd name="connsiteY65" fmla="*/ 615950 h 3848100"/>
                <a:gd name="connsiteX66" fmla="*/ 1663700 w 1689457"/>
                <a:gd name="connsiteY66" fmla="*/ 431800 h 3848100"/>
                <a:gd name="connsiteX67" fmla="*/ 1606550 w 1689457"/>
                <a:gd name="connsiteY67" fmla="*/ 279400 h 3848100"/>
                <a:gd name="connsiteX68" fmla="*/ 1568450 w 1689457"/>
                <a:gd name="connsiteY68" fmla="*/ 222250 h 3848100"/>
                <a:gd name="connsiteX69" fmla="*/ 1466850 w 1689457"/>
                <a:gd name="connsiteY69" fmla="*/ 69850 h 3848100"/>
                <a:gd name="connsiteX70" fmla="*/ 1390650 w 1689457"/>
                <a:gd name="connsiteY70" fmla="*/ 12700 h 3848100"/>
                <a:gd name="connsiteX71" fmla="*/ 1301750 w 1689457"/>
                <a:gd name="connsiteY71" fmla="*/ 0 h 3848100"/>
                <a:gd name="connsiteX72" fmla="*/ 1187450 w 1689457"/>
                <a:gd name="connsiteY72" fmla="*/ 19050 h 3848100"/>
                <a:gd name="connsiteX73" fmla="*/ 1079500 w 1689457"/>
                <a:gd name="connsiteY73" fmla="*/ 63500 h 3848100"/>
                <a:gd name="connsiteX74" fmla="*/ 901700 w 1689457"/>
                <a:gd name="connsiteY74" fmla="*/ 184150 h 3848100"/>
                <a:gd name="connsiteX75" fmla="*/ 844550 w 1689457"/>
                <a:gd name="connsiteY75" fmla="*/ 254000 h 3848100"/>
                <a:gd name="connsiteX76" fmla="*/ 825500 w 1689457"/>
                <a:gd name="connsiteY76" fmla="*/ 273050 h 3848100"/>
                <a:gd name="connsiteX77" fmla="*/ 800100 w 1689457"/>
                <a:gd name="connsiteY77" fmla="*/ 317500 h 3848100"/>
                <a:gd name="connsiteX78" fmla="*/ 781050 w 1689457"/>
                <a:gd name="connsiteY78" fmla="*/ 336550 h 384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1689457" h="3848100">
                  <a:moveTo>
                    <a:pt x="781050" y="336550"/>
                  </a:moveTo>
                  <a:cubicBezTo>
                    <a:pt x="770467" y="356658"/>
                    <a:pt x="745067" y="415925"/>
                    <a:pt x="736600" y="438150"/>
                  </a:cubicBezTo>
                  <a:cubicBezTo>
                    <a:pt x="728133" y="460375"/>
                    <a:pt x="733215" y="459522"/>
                    <a:pt x="730250" y="469900"/>
                  </a:cubicBezTo>
                  <a:cubicBezTo>
                    <a:pt x="724733" y="489208"/>
                    <a:pt x="717247" y="507902"/>
                    <a:pt x="711200" y="527050"/>
                  </a:cubicBezTo>
                  <a:cubicBezTo>
                    <a:pt x="704545" y="548123"/>
                    <a:pt x="698065" y="569258"/>
                    <a:pt x="692150" y="590550"/>
                  </a:cubicBezTo>
                  <a:cubicBezTo>
                    <a:pt x="670295" y="669227"/>
                    <a:pt x="691170" y="614004"/>
                    <a:pt x="660400" y="685800"/>
                  </a:cubicBezTo>
                  <a:cubicBezTo>
                    <a:pt x="648431" y="781551"/>
                    <a:pt x="663619" y="692002"/>
                    <a:pt x="635000" y="787400"/>
                  </a:cubicBezTo>
                  <a:cubicBezTo>
                    <a:pt x="621130" y="833632"/>
                    <a:pt x="609968" y="880635"/>
                    <a:pt x="596900" y="927100"/>
                  </a:cubicBezTo>
                  <a:cubicBezTo>
                    <a:pt x="590917" y="948373"/>
                    <a:pt x="583210" y="969161"/>
                    <a:pt x="577850" y="990600"/>
                  </a:cubicBezTo>
                  <a:cubicBezTo>
                    <a:pt x="569383" y="1024467"/>
                    <a:pt x="569403" y="1061684"/>
                    <a:pt x="552450" y="1092200"/>
                  </a:cubicBezTo>
                  <a:cubicBezTo>
                    <a:pt x="518364" y="1153554"/>
                    <a:pt x="517882" y="1150815"/>
                    <a:pt x="488950" y="1219200"/>
                  </a:cubicBezTo>
                  <a:cubicBezTo>
                    <a:pt x="475626" y="1250693"/>
                    <a:pt x="464738" y="1283201"/>
                    <a:pt x="450850" y="1314450"/>
                  </a:cubicBezTo>
                  <a:cubicBezTo>
                    <a:pt x="439316" y="1340400"/>
                    <a:pt x="423937" y="1364548"/>
                    <a:pt x="412750" y="1390650"/>
                  </a:cubicBezTo>
                  <a:cubicBezTo>
                    <a:pt x="404840" y="1409107"/>
                    <a:pt x="401684" y="1429375"/>
                    <a:pt x="393700" y="1447800"/>
                  </a:cubicBezTo>
                  <a:cubicBezTo>
                    <a:pt x="374125" y="1492973"/>
                    <a:pt x="344347" y="1533994"/>
                    <a:pt x="330200" y="1581150"/>
                  </a:cubicBezTo>
                  <a:cubicBezTo>
                    <a:pt x="304031" y="1668380"/>
                    <a:pt x="318702" y="1623882"/>
                    <a:pt x="285750" y="1714500"/>
                  </a:cubicBezTo>
                  <a:cubicBezTo>
                    <a:pt x="277283" y="1765300"/>
                    <a:pt x="265013" y="1815611"/>
                    <a:pt x="260350" y="1866900"/>
                  </a:cubicBezTo>
                  <a:cubicBezTo>
                    <a:pt x="258233" y="1890183"/>
                    <a:pt x="258375" y="1913784"/>
                    <a:pt x="254000" y="1936750"/>
                  </a:cubicBezTo>
                  <a:cubicBezTo>
                    <a:pt x="249865" y="1958458"/>
                    <a:pt x="241300" y="1979083"/>
                    <a:pt x="234950" y="2000250"/>
                  </a:cubicBezTo>
                  <a:cubicBezTo>
                    <a:pt x="219745" y="2137097"/>
                    <a:pt x="239557" y="1982027"/>
                    <a:pt x="215900" y="2108200"/>
                  </a:cubicBezTo>
                  <a:cubicBezTo>
                    <a:pt x="212755" y="2124973"/>
                    <a:pt x="212449" y="2142183"/>
                    <a:pt x="209550" y="2159000"/>
                  </a:cubicBezTo>
                  <a:cubicBezTo>
                    <a:pt x="201862" y="2203591"/>
                    <a:pt x="184150" y="2292350"/>
                    <a:pt x="184150" y="2292350"/>
                  </a:cubicBezTo>
                  <a:cubicBezTo>
                    <a:pt x="170811" y="2465754"/>
                    <a:pt x="188941" y="2283854"/>
                    <a:pt x="158750" y="2457450"/>
                  </a:cubicBezTo>
                  <a:cubicBezTo>
                    <a:pt x="149914" y="2508256"/>
                    <a:pt x="155670" y="2523648"/>
                    <a:pt x="146050" y="2571750"/>
                  </a:cubicBezTo>
                  <a:cubicBezTo>
                    <a:pt x="118121" y="2711393"/>
                    <a:pt x="148258" y="2530066"/>
                    <a:pt x="120650" y="2654300"/>
                  </a:cubicBezTo>
                  <a:cubicBezTo>
                    <a:pt x="110834" y="2698472"/>
                    <a:pt x="103344" y="2743131"/>
                    <a:pt x="95250" y="2787650"/>
                  </a:cubicBezTo>
                  <a:cubicBezTo>
                    <a:pt x="90644" y="2812985"/>
                    <a:pt x="84688" y="2838189"/>
                    <a:pt x="82550" y="2863850"/>
                  </a:cubicBezTo>
                  <a:cubicBezTo>
                    <a:pt x="80433" y="2889250"/>
                    <a:pt x="80175" y="2914874"/>
                    <a:pt x="76200" y="2940050"/>
                  </a:cubicBezTo>
                  <a:cubicBezTo>
                    <a:pt x="73797" y="2955271"/>
                    <a:pt x="66729" y="2969432"/>
                    <a:pt x="63500" y="2984500"/>
                  </a:cubicBezTo>
                  <a:cubicBezTo>
                    <a:pt x="59597" y="3002712"/>
                    <a:pt x="58633" y="3034767"/>
                    <a:pt x="50800" y="3054350"/>
                  </a:cubicBezTo>
                  <a:cubicBezTo>
                    <a:pt x="45527" y="3067533"/>
                    <a:pt x="38100" y="3079750"/>
                    <a:pt x="31750" y="3092450"/>
                  </a:cubicBezTo>
                  <a:cubicBezTo>
                    <a:pt x="16395" y="3215287"/>
                    <a:pt x="33595" y="3087729"/>
                    <a:pt x="19050" y="3175000"/>
                  </a:cubicBezTo>
                  <a:cubicBezTo>
                    <a:pt x="13730" y="3206922"/>
                    <a:pt x="10631" y="3238145"/>
                    <a:pt x="6350" y="3270250"/>
                  </a:cubicBezTo>
                  <a:cubicBezTo>
                    <a:pt x="4372" y="3285086"/>
                    <a:pt x="2117" y="3299883"/>
                    <a:pt x="0" y="3314700"/>
                  </a:cubicBezTo>
                  <a:cubicBezTo>
                    <a:pt x="4233" y="3359150"/>
                    <a:pt x="1580" y="3404806"/>
                    <a:pt x="12700" y="3448050"/>
                  </a:cubicBezTo>
                  <a:cubicBezTo>
                    <a:pt x="24608" y="3494359"/>
                    <a:pt x="54283" y="3528519"/>
                    <a:pt x="76200" y="3568700"/>
                  </a:cubicBezTo>
                  <a:cubicBezTo>
                    <a:pt x="82999" y="3581165"/>
                    <a:pt x="86078" y="3595961"/>
                    <a:pt x="95250" y="3606800"/>
                  </a:cubicBezTo>
                  <a:cubicBezTo>
                    <a:pt x="109784" y="3623977"/>
                    <a:pt x="127026" y="3639235"/>
                    <a:pt x="146050" y="3651250"/>
                  </a:cubicBezTo>
                  <a:cubicBezTo>
                    <a:pt x="167674" y="3664907"/>
                    <a:pt x="192786" y="3672051"/>
                    <a:pt x="215900" y="3683000"/>
                  </a:cubicBezTo>
                  <a:cubicBezTo>
                    <a:pt x="249415" y="3698876"/>
                    <a:pt x="265667" y="3710172"/>
                    <a:pt x="298450" y="3721100"/>
                  </a:cubicBezTo>
                  <a:cubicBezTo>
                    <a:pt x="306729" y="3723860"/>
                    <a:pt x="315648" y="3724468"/>
                    <a:pt x="323850" y="3727450"/>
                  </a:cubicBezTo>
                  <a:cubicBezTo>
                    <a:pt x="406305" y="3757434"/>
                    <a:pt x="336428" y="3738532"/>
                    <a:pt x="393700" y="3752850"/>
                  </a:cubicBezTo>
                  <a:cubicBezTo>
                    <a:pt x="400050" y="3759200"/>
                    <a:pt x="405566" y="3766512"/>
                    <a:pt x="412750" y="3771900"/>
                  </a:cubicBezTo>
                  <a:cubicBezTo>
                    <a:pt x="422624" y="3779305"/>
                    <a:pt x="433461" y="3785430"/>
                    <a:pt x="444500" y="3790950"/>
                  </a:cubicBezTo>
                  <a:cubicBezTo>
                    <a:pt x="478894" y="3808147"/>
                    <a:pt x="501571" y="3815541"/>
                    <a:pt x="539750" y="3822700"/>
                  </a:cubicBezTo>
                  <a:cubicBezTo>
                    <a:pt x="556523" y="3825845"/>
                    <a:pt x="573602" y="3827056"/>
                    <a:pt x="590550" y="3829050"/>
                  </a:cubicBezTo>
                  <a:cubicBezTo>
                    <a:pt x="620597" y="3832585"/>
                    <a:pt x="661505" y="3836178"/>
                    <a:pt x="692150" y="3841750"/>
                  </a:cubicBezTo>
                  <a:cubicBezTo>
                    <a:pt x="700736" y="3843311"/>
                    <a:pt x="709083" y="3845983"/>
                    <a:pt x="717550" y="3848100"/>
                  </a:cubicBezTo>
                  <a:cubicBezTo>
                    <a:pt x="785283" y="3839633"/>
                    <a:pt x="854821" y="3840388"/>
                    <a:pt x="920750" y="3822700"/>
                  </a:cubicBezTo>
                  <a:cubicBezTo>
                    <a:pt x="944059" y="3816446"/>
                    <a:pt x="959738" y="3794142"/>
                    <a:pt x="977900" y="3778250"/>
                  </a:cubicBezTo>
                  <a:cubicBezTo>
                    <a:pt x="993669" y="3764452"/>
                    <a:pt x="1006953" y="3748013"/>
                    <a:pt x="1022350" y="3733800"/>
                  </a:cubicBezTo>
                  <a:cubicBezTo>
                    <a:pt x="1034498" y="3722587"/>
                    <a:pt x="1048760" y="3713740"/>
                    <a:pt x="1060450" y="3702050"/>
                  </a:cubicBezTo>
                  <a:cubicBezTo>
                    <a:pt x="1103041" y="3659459"/>
                    <a:pt x="1096911" y="3653764"/>
                    <a:pt x="1136650" y="3606800"/>
                  </a:cubicBezTo>
                  <a:cubicBezTo>
                    <a:pt x="1225552" y="3501734"/>
                    <a:pt x="1095136" y="3671206"/>
                    <a:pt x="1219200" y="3530600"/>
                  </a:cubicBezTo>
                  <a:cubicBezTo>
                    <a:pt x="1236294" y="3511226"/>
                    <a:pt x="1249779" y="3488898"/>
                    <a:pt x="1263650" y="3467100"/>
                  </a:cubicBezTo>
                  <a:cubicBezTo>
                    <a:pt x="1330793" y="3361590"/>
                    <a:pt x="1291989" y="3410690"/>
                    <a:pt x="1358900" y="3282950"/>
                  </a:cubicBezTo>
                  <a:cubicBezTo>
                    <a:pt x="1387042" y="3229225"/>
                    <a:pt x="1426505" y="3180987"/>
                    <a:pt x="1447800" y="3124200"/>
                  </a:cubicBezTo>
                  <a:cubicBezTo>
                    <a:pt x="1460500" y="3090333"/>
                    <a:pt x="1472070" y="3056021"/>
                    <a:pt x="1485900" y="3022600"/>
                  </a:cubicBezTo>
                  <a:cubicBezTo>
                    <a:pt x="1536312" y="2900770"/>
                    <a:pt x="1515021" y="2977476"/>
                    <a:pt x="1562100" y="2844800"/>
                  </a:cubicBezTo>
                  <a:cubicBezTo>
                    <a:pt x="1573965" y="2811361"/>
                    <a:pt x="1582630" y="2776861"/>
                    <a:pt x="1593850" y="2743200"/>
                  </a:cubicBezTo>
                  <a:cubicBezTo>
                    <a:pt x="1614152" y="2682294"/>
                    <a:pt x="1625827" y="2657564"/>
                    <a:pt x="1651000" y="2597150"/>
                  </a:cubicBezTo>
                  <a:cubicBezTo>
                    <a:pt x="1699709" y="2329252"/>
                    <a:pt x="1691634" y="2458550"/>
                    <a:pt x="1682750" y="2209800"/>
                  </a:cubicBezTo>
                  <a:cubicBezTo>
                    <a:pt x="1681103" y="2076416"/>
                    <a:pt x="1682751" y="1750493"/>
                    <a:pt x="1670050" y="1555750"/>
                  </a:cubicBezTo>
                  <a:cubicBezTo>
                    <a:pt x="1663280" y="1451947"/>
                    <a:pt x="1660151" y="1428560"/>
                    <a:pt x="1651000" y="1346200"/>
                  </a:cubicBezTo>
                  <a:cubicBezTo>
                    <a:pt x="1655233" y="1159933"/>
                    <a:pt x="1657223" y="973602"/>
                    <a:pt x="1663700" y="787400"/>
                  </a:cubicBezTo>
                  <a:cubicBezTo>
                    <a:pt x="1665692" y="730128"/>
                    <a:pt x="1676400" y="615950"/>
                    <a:pt x="1676400" y="615950"/>
                  </a:cubicBezTo>
                  <a:cubicBezTo>
                    <a:pt x="1672167" y="554567"/>
                    <a:pt x="1671148" y="492877"/>
                    <a:pt x="1663700" y="431800"/>
                  </a:cubicBezTo>
                  <a:cubicBezTo>
                    <a:pt x="1656432" y="372202"/>
                    <a:pt x="1636109" y="331128"/>
                    <a:pt x="1606550" y="279400"/>
                  </a:cubicBezTo>
                  <a:cubicBezTo>
                    <a:pt x="1595191" y="259521"/>
                    <a:pt x="1580097" y="241961"/>
                    <a:pt x="1568450" y="222250"/>
                  </a:cubicBezTo>
                  <a:cubicBezTo>
                    <a:pt x="1515077" y="131926"/>
                    <a:pt x="1538650" y="145874"/>
                    <a:pt x="1466850" y="69850"/>
                  </a:cubicBezTo>
                  <a:cubicBezTo>
                    <a:pt x="1444278" y="45950"/>
                    <a:pt x="1421303" y="24195"/>
                    <a:pt x="1390650" y="12700"/>
                  </a:cubicBezTo>
                  <a:cubicBezTo>
                    <a:pt x="1365539" y="3283"/>
                    <a:pt x="1322928" y="2118"/>
                    <a:pt x="1301750" y="0"/>
                  </a:cubicBezTo>
                  <a:cubicBezTo>
                    <a:pt x="1263650" y="6350"/>
                    <a:pt x="1224589" y="8439"/>
                    <a:pt x="1187450" y="19050"/>
                  </a:cubicBezTo>
                  <a:cubicBezTo>
                    <a:pt x="1150033" y="29741"/>
                    <a:pt x="1113936" y="45376"/>
                    <a:pt x="1079500" y="63500"/>
                  </a:cubicBezTo>
                  <a:cubicBezTo>
                    <a:pt x="1041820" y="83331"/>
                    <a:pt x="943936" y="139274"/>
                    <a:pt x="901700" y="184150"/>
                  </a:cubicBezTo>
                  <a:cubicBezTo>
                    <a:pt x="881082" y="206057"/>
                    <a:pt x="865822" y="232728"/>
                    <a:pt x="844550" y="254000"/>
                  </a:cubicBezTo>
                  <a:cubicBezTo>
                    <a:pt x="838200" y="260350"/>
                    <a:pt x="830720" y="265742"/>
                    <a:pt x="825500" y="273050"/>
                  </a:cubicBezTo>
                  <a:cubicBezTo>
                    <a:pt x="794446" y="316526"/>
                    <a:pt x="830097" y="281504"/>
                    <a:pt x="800100" y="317500"/>
                  </a:cubicBezTo>
                  <a:cubicBezTo>
                    <a:pt x="794351" y="324399"/>
                    <a:pt x="786438" y="329366"/>
                    <a:pt x="781050" y="336550"/>
                  </a:cubicBezTo>
                  <a:close/>
                </a:path>
              </a:pathLst>
            </a:custGeom>
            <a:noFill/>
            <a:ln>
              <a:solidFill>
                <a:srgbClr val="0080C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1885633-8BA5-4D09-B6B5-264B17360ACB}"/>
                </a:ext>
              </a:extLst>
            </p:cNvPr>
            <p:cNvSpPr/>
            <p:nvPr/>
          </p:nvSpPr>
          <p:spPr>
            <a:xfrm>
              <a:off x="4349750" y="2333625"/>
              <a:ext cx="1701800" cy="1339850"/>
            </a:xfrm>
            <a:custGeom>
              <a:avLst/>
              <a:gdLst>
                <a:gd name="connsiteX0" fmla="*/ 257175 w 1701800"/>
                <a:gd name="connsiteY0" fmla="*/ 860425 h 1339850"/>
                <a:gd name="connsiteX1" fmla="*/ 187325 w 1701800"/>
                <a:gd name="connsiteY1" fmla="*/ 866775 h 1339850"/>
                <a:gd name="connsiteX2" fmla="*/ 165100 w 1701800"/>
                <a:gd name="connsiteY2" fmla="*/ 873125 h 1339850"/>
                <a:gd name="connsiteX3" fmla="*/ 92075 w 1701800"/>
                <a:gd name="connsiteY3" fmla="*/ 920750 h 1339850"/>
                <a:gd name="connsiteX4" fmla="*/ 66675 w 1701800"/>
                <a:gd name="connsiteY4" fmla="*/ 946150 h 1339850"/>
                <a:gd name="connsiteX5" fmla="*/ 47625 w 1701800"/>
                <a:gd name="connsiteY5" fmla="*/ 974725 h 1339850"/>
                <a:gd name="connsiteX6" fmla="*/ 31750 w 1701800"/>
                <a:gd name="connsiteY6" fmla="*/ 1003300 h 1339850"/>
                <a:gd name="connsiteX7" fmla="*/ 12700 w 1701800"/>
                <a:gd name="connsiteY7" fmla="*/ 1060450 h 1339850"/>
                <a:gd name="connsiteX8" fmla="*/ 0 w 1701800"/>
                <a:gd name="connsiteY8" fmla="*/ 1127125 h 1339850"/>
                <a:gd name="connsiteX9" fmla="*/ 34925 w 1701800"/>
                <a:gd name="connsiteY9" fmla="*/ 1206500 h 1339850"/>
                <a:gd name="connsiteX10" fmla="*/ 63500 w 1701800"/>
                <a:gd name="connsiteY10" fmla="*/ 1222375 h 1339850"/>
                <a:gd name="connsiteX11" fmla="*/ 111125 w 1701800"/>
                <a:gd name="connsiteY11" fmla="*/ 1241425 h 1339850"/>
                <a:gd name="connsiteX12" fmla="*/ 203200 w 1701800"/>
                <a:gd name="connsiteY12" fmla="*/ 1238250 h 1339850"/>
                <a:gd name="connsiteX13" fmla="*/ 263525 w 1701800"/>
                <a:gd name="connsiteY13" fmla="*/ 1225550 h 1339850"/>
                <a:gd name="connsiteX14" fmla="*/ 288925 w 1701800"/>
                <a:gd name="connsiteY14" fmla="*/ 1222375 h 1339850"/>
                <a:gd name="connsiteX15" fmla="*/ 311150 w 1701800"/>
                <a:gd name="connsiteY15" fmla="*/ 1219200 h 1339850"/>
                <a:gd name="connsiteX16" fmla="*/ 352425 w 1701800"/>
                <a:gd name="connsiteY16" fmla="*/ 1222375 h 1339850"/>
                <a:gd name="connsiteX17" fmla="*/ 358775 w 1701800"/>
                <a:gd name="connsiteY17" fmla="*/ 1231900 h 1339850"/>
                <a:gd name="connsiteX18" fmla="*/ 381000 w 1701800"/>
                <a:gd name="connsiteY18" fmla="*/ 1270000 h 1339850"/>
                <a:gd name="connsiteX19" fmla="*/ 396875 w 1701800"/>
                <a:gd name="connsiteY19" fmla="*/ 1292225 h 1339850"/>
                <a:gd name="connsiteX20" fmla="*/ 403225 w 1701800"/>
                <a:gd name="connsiteY20" fmla="*/ 1308100 h 1339850"/>
                <a:gd name="connsiteX21" fmla="*/ 444500 w 1701800"/>
                <a:gd name="connsiteY21" fmla="*/ 1327150 h 1339850"/>
                <a:gd name="connsiteX22" fmla="*/ 473075 w 1701800"/>
                <a:gd name="connsiteY22" fmla="*/ 1339850 h 1339850"/>
                <a:gd name="connsiteX23" fmla="*/ 561975 w 1701800"/>
                <a:gd name="connsiteY23" fmla="*/ 1330325 h 1339850"/>
                <a:gd name="connsiteX24" fmla="*/ 638175 w 1701800"/>
                <a:gd name="connsiteY24" fmla="*/ 1289050 h 1339850"/>
                <a:gd name="connsiteX25" fmla="*/ 695325 w 1701800"/>
                <a:gd name="connsiteY25" fmla="*/ 1257300 h 1339850"/>
                <a:gd name="connsiteX26" fmla="*/ 755650 w 1701800"/>
                <a:gd name="connsiteY26" fmla="*/ 1235075 h 1339850"/>
                <a:gd name="connsiteX27" fmla="*/ 889000 w 1701800"/>
                <a:gd name="connsiteY27" fmla="*/ 1241425 h 1339850"/>
                <a:gd name="connsiteX28" fmla="*/ 933450 w 1701800"/>
                <a:gd name="connsiteY28" fmla="*/ 1244600 h 1339850"/>
                <a:gd name="connsiteX29" fmla="*/ 965200 w 1701800"/>
                <a:gd name="connsiteY29" fmla="*/ 1254125 h 1339850"/>
                <a:gd name="connsiteX30" fmla="*/ 1025525 w 1701800"/>
                <a:gd name="connsiteY30" fmla="*/ 1250950 h 1339850"/>
                <a:gd name="connsiteX31" fmla="*/ 1050925 w 1701800"/>
                <a:gd name="connsiteY31" fmla="*/ 1247775 h 1339850"/>
                <a:gd name="connsiteX32" fmla="*/ 1069975 w 1701800"/>
                <a:gd name="connsiteY32" fmla="*/ 1244600 h 1339850"/>
                <a:gd name="connsiteX33" fmla="*/ 1143000 w 1701800"/>
                <a:gd name="connsiteY33" fmla="*/ 1241425 h 1339850"/>
                <a:gd name="connsiteX34" fmla="*/ 1181100 w 1701800"/>
                <a:gd name="connsiteY34" fmla="*/ 1228725 h 1339850"/>
                <a:gd name="connsiteX35" fmla="*/ 1206500 w 1701800"/>
                <a:gd name="connsiteY35" fmla="*/ 1219200 h 1339850"/>
                <a:gd name="connsiteX36" fmla="*/ 1219200 w 1701800"/>
                <a:gd name="connsiteY36" fmla="*/ 1209675 h 1339850"/>
                <a:gd name="connsiteX37" fmla="*/ 1238250 w 1701800"/>
                <a:gd name="connsiteY37" fmla="*/ 1196975 h 1339850"/>
                <a:gd name="connsiteX38" fmla="*/ 1254125 w 1701800"/>
                <a:gd name="connsiteY38" fmla="*/ 1174750 h 1339850"/>
                <a:gd name="connsiteX39" fmla="*/ 1266825 w 1701800"/>
                <a:gd name="connsiteY39" fmla="*/ 1146175 h 1339850"/>
                <a:gd name="connsiteX40" fmla="*/ 1292225 w 1701800"/>
                <a:gd name="connsiteY40" fmla="*/ 1019175 h 1339850"/>
                <a:gd name="connsiteX41" fmla="*/ 1295400 w 1701800"/>
                <a:gd name="connsiteY41" fmla="*/ 968375 h 1339850"/>
                <a:gd name="connsiteX42" fmla="*/ 1317625 w 1701800"/>
                <a:gd name="connsiteY42" fmla="*/ 879475 h 1339850"/>
                <a:gd name="connsiteX43" fmla="*/ 1336675 w 1701800"/>
                <a:gd name="connsiteY43" fmla="*/ 803275 h 1339850"/>
                <a:gd name="connsiteX44" fmla="*/ 1343025 w 1701800"/>
                <a:gd name="connsiteY44" fmla="*/ 758825 h 1339850"/>
                <a:gd name="connsiteX45" fmla="*/ 1365250 w 1701800"/>
                <a:gd name="connsiteY45" fmla="*/ 676275 h 1339850"/>
                <a:gd name="connsiteX46" fmla="*/ 1371600 w 1701800"/>
                <a:gd name="connsiteY46" fmla="*/ 635000 h 1339850"/>
                <a:gd name="connsiteX47" fmla="*/ 1384300 w 1701800"/>
                <a:gd name="connsiteY47" fmla="*/ 596900 h 1339850"/>
                <a:gd name="connsiteX48" fmla="*/ 1393825 w 1701800"/>
                <a:gd name="connsiteY48" fmla="*/ 561975 h 1339850"/>
                <a:gd name="connsiteX49" fmla="*/ 1403350 w 1701800"/>
                <a:gd name="connsiteY49" fmla="*/ 539750 h 1339850"/>
                <a:gd name="connsiteX50" fmla="*/ 1435100 w 1701800"/>
                <a:gd name="connsiteY50" fmla="*/ 492125 h 1339850"/>
                <a:gd name="connsiteX51" fmla="*/ 1460500 w 1701800"/>
                <a:gd name="connsiteY51" fmla="*/ 463550 h 1339850"/>
                <a:gd name="connsiteX52" fmla="*/ 1479550 w 1701800"/>
                <a:gd name="connsiteY52" fmla="*/ 450850 h 1339850"/>
                <a:gd name="connsiteX53" fmla="*/ 1489075 w 1701800"/>
                <a:gd name="connsiteY53" fmla="*/ 438150 h 1339850"/>
                <a:gd name="connsiteX54" fmla="*/ 1508125 w 1701800"/>
                <a:gd name="connsiteY54" fmla="*/ 425450 h 1339850"/>
                <a:gd name="connsiteX55" fmla="*/ 1530350 w 1701800"/>
                <a:gd name="connsiteY55" fmla="*/ 406400 h 1339850"/>
                <a:gd name="connsiteX56" fmla="*/ 1593850 w 1701800"/>
                <a:gd name="connsiteY56" fmla="*/ 365125 h 1339850"/>
                <a:gd name="connsiteX57" fmla="*/ 1635125 w 1701800"/>
                <a:gd name="connsiteY57" fmla="*/ 323850 h 1339850"/>
                <a:gd name="connsiteX58" fmla="*/ 1676400 w 1701800"/>
                <a:gd name="connsiteY58" fmla="*/ 288925 h 1339850"/>
                <a:gd name="connsiteX59" fmla="*/ 1695450 w 1701800"/>
                <a:gd name="connsiteY59" fmla="*/ 247650 h 1339850"/>
                <a:gd name="connsiteX60" fmla="*/ 1701800 w 1701800"/>
                <a:gd name="connsiteY60" fmla="*/ 215900 h 1339850"/>
                <a:gd name="connsiteX61" fmla="*/ 1660525 w 1701800"/>
                <a:gd name="connsiteY61" fmla="*/ 92075 h 1339850"/>
                <a:gd name="connsiteX62" fmla="*/ 1593850 w 1701800"/>
                <a:gd name="connsiteY62" fmla="*/ 53975 h 1339850"/>
                <a:gd name="connsiteX63" fmla="*/ 1568450 w 1701800"/>
                <a:gd name="connsiteY63" fmla="*/ 34925 h 1339850"/>
                <a:gd name="connsiteX64" fmla="*/ 1539875 w 1701800"/>
                <a:gd name="connsiteY64" fmla="*/ 28575 h 1339850"/>
                <a:gd name="connsiteX65" fmla="*/ 1498600 w 1701800"/>
                <a:gd name="connsiteY65" fmla="*/ 15875 h 1339850"/>
                <a:gd name="connsiteX66" fmla="*/ 1400175 w 1701800"/>
                <a:gd name="connsiteY66" fmla="*/ 0 h 1339850"/>
                <a:gd name="connsiteX67" fmla="*/ 1333500 w 1701800"/>
                <a:gd name="connsiteY67" fmla="*/ 3175 h 1339850"/>
                <a:gd name="connsiteX68" fmla="*/ 1308100 w 1701800"/>
                <a:gd name="connsiteY68" fmla="*/ 12700 h 1339850"/>
                <a:gd name="connsiteX69" fmla="*/ 1250950 w 1701800"/>
                <a:gd name="connsiteY69" fmla="*/ 31750 h 1339850"/>
                <a:gd name="connsiteX70" fmla="*/ 1228725 w 1701800"/>
                <a:gd name="connsiteY70" fmla="*/ 41275 h 1339850"/>
                <a:gd name="connsiteX71" fmla="*/ 1193800 w 1701800"/>
                <a:gd name="connsiteY71" fmla="*/ 53975 h 1339850"/>
                <a:gd name="connsiteX72" fmla="*/ 1174750 w 1701800"/>
                <a:gd name="connsiteY72" fmla="*/ 63500 h 1339850"/>
                <a:gd name="connsiteX73" fmla="*/ 1149350 w 1701800"/>
                <a:gd name="connsiteY73" fmla="*/ 73025 h 1339850"/>
                <a:gd name="connsiteX74" fmla="*/ 1123950 w 1701800"/>
                <a:gd name="connsiteY74" fmla="*/ 85725 h 1339850"/>
                <a:gd name="connsiteX75" fmla="*/ 1095375 w 1701800"/>
                <a:gd name="connsiteY75" fmla="*/ 95250 h 1339850"/>
                <a:gd name="connsiteX76" fmla="*/ 1047750 w 1701800"/>
                <a:gd name="connsiteY76" fmla="*/ 120650 h 1339850"/>
                <a:gd name="connsiteX77" fmla="*/ 1006475 w 1701800"/>
                <a:gd name="connsiteY77" fmla="*/ 146050 h 1339850"/>
                <a:gd name="connsiteX78" fmla="*/ 936625 w 1701800"/>
                <a:gd name="connsiteY78" fmla="*/ 212725 h 1339850"/>
                <a:gd name="connsiteX79" fmla="*/ 920750 w 1701800"/>
                <a:gd name="connsiteY79" fmla="*/ 228600 h 1339850"/>
                <a:gd name="connsiteX80" fmla="*/ 901700 w 1701800"/>
                <a:gd name="connsiteY80" fmla="*/ 247650 h 1339850"/>
                <a:gd name="connsiteX81" fmla="*/ 857250 w 1701800"/>
                <a:gd name="connsiteY81" fmla="*/ 301625 h 1339850"/>
                <a:gd name="connsiteX82" fmla="*/ 831850 w 1701800"/>
                <a:gd name="connsiteY82" fmla="*/ 336550 h 1339850"/>
                <a:gd name="connsiteX83" fmla="*/ 806450 w 1701800"/>
                <a:gd name="connsiteY83" fmla="*/ 355600 h 1339850"/>
                <a:gd name="connsiteX84" fmla="*/ 777875 w 1701800"/>
                <a:gd name="connsiteY84" fmla="*/ 381000 h 1339850"/>
                <a:gd name="connsiteX85" fmla="*/ 727075 w 1701800"/>
                <a:gd name="connsiteY85" fmla="*/ 415925 h 1339850"/>
                <a:gd name="connsiteX86" fmla="*/ 695325 w 1701800"/>
                <a:gd name="connsiteY86" fmla="*/ 431800 h 1339850"/>
                <a:gd name="connsiteX87" fmla="*/ 619125 w 1701800"/>
                <a:gd name="connsiteY87" fmla="*/ 492125 h 1339850"/>
                <a:gd name="connsiteX88" fmla="*/ 584200 w 1701800"/>
                <a:gd name="connsiteY88" fmla="*/ 514350 h 1339850"/>
                <a:gd name="connsiteX89" fmla="*/ 523875 w 1701800"/>
                <a:gd name="connsiteY89" fmla="*/ 571500 h 1339850"/>
                <a:gd name="connsiteX90" fmla="*/ 501650 w 1701800"/>
                <a:gd name="connsiteY90" fmla="*/ 587375 h 1339850"/>
                <a:gd name="connsiteX91" fmla="*/ 454025 w 1701800"/>
                <a:gd name="connsiteY91" fmla="*/ 647700 h 1339850"/>
                <a:gd name="connsiteX92" fmla="*/ 400050 w 1701800"/>
                <a:gd name="connsiteY92" fmla="*/ 714375 h 1339850"/>
                <a:gd name="connsiteX93" fmla="*/ 387350 w 1701800"/>
                <a:gd name="connsiteY93" fmla="*/ 733425 h 1339850"/>
                <a:gd name="connsiteX94" fmla="*/ 371475 w 1701800"/>
                <a:gd name="connsiteY94" fmla="*/ 752475 h 1339850"/>
                <a:gd name="connsiteX95" fmla="*/ 342900 w 1701800"/>
                <a:gd name="connsiteY95" fmla="*/ 793750 h 1339850"/>
                <a:gd name="connsiteX96" fmla="*/ 330200 w 1701800"/>
                <a:gd name="connsiteY96" fmla="*/ 806450 h 1339850"/>
                <a:gd name="connsiteX97" fmla="*/ 323850 w 1701800"/>
                <a:gd name="connsiteY97" fmla="*/ 815975 h 1339850"/>
                <a:gd name="connsiteX98" fmla="*/ 311150 w 1701800"/>
                <a:gd name="connsiteY98" fmla="*/ 825500 h 1339850"/>
                <a:gd name="connsiteX99" fmla="*/ 288925 w 1701800"/>
                <a:gd name="connsiteY99" fmla="*/ 847725 h 1339850"/>
                <a:gd name="connsiteX100" fmla="*/ 257175 w 1701800"/>
                <a:gd name="connsiteY100" fmla="*/ 860425 h 1339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1701800" h="1339850">
                  <a:moveTo>
                    <a:pt x="257175" y="860425"/>
                  </a:moveTo>
                  <a:cubicBezTo>
                    <a:pt x="240242" y="863600"/>
                    <a:pt x="209478" y="861663"/>
                    <a:pt x="187325" y="866775"/>
                  </a:cubicBezTo>
                  <a:cubicBezTo>
                    <a:pt x="179818" y="868507"/>
                    <a:pt x="172051" y="869801"/>
                    <a:pt x="165100" y="873125"/>
                  </a:cubicBezTo>
                  <a:cubicBezTo>
                    <a:pt x="129100" y="890342"/>
                    <a:pt x="117347" y="897163"/>
                    <a:pt x="92075" y="920750"/>
                  </a:cubicBezTo>
                  <a:cubicBezTo>
                    <a:pt x="83322" y="928920"/>
                    <a:pt x="74287" y="936907"/>
                    <a:pt x="66675" y="946150"/>
                  </a:cubicBezTo>
                  <a:cubicBezTo>
                    <a:pt x="59398" y="954987"/>
                    <a:pt x="53594" y="964957"/>
                    <a:pt x="47625" y="974725"/>
                  </a:cubicBezTo>
                  <a:cubicBezTo>
                    <a:pt x="41943" y="984023"/>
                    <a:pt x="36390" y="993441"/>
                    <a:pt x="31750" y="1003300"/>
                  </a:cubicBezTo>
                  <a:cubicBezTo>
                    <a:pt x="26214" y="1015063"/>
                    <a:pt x="15208" y="1049345"/>
                    <a:pt x="12700" y="1060450"/>
                  </a:cubicBezTo>
                  <a:cubicBezTo>
                    <a:pt x="7717" y="1082519"/>
                    <a:pt x="0" y="1127125"/>
                    <a:pt x="0" y="1127125"/>
                  </a:cubicBezTo>
                  <a:cubicBezTo>
                    <a:pt x="9846" y="1168970"/>
                    <a:pt x="3834" y="1181239"/>
                    <a:pt x="34925" y="1206500"/>
                  </a:cubicBezTo>
                  <a:cubicBezTo>
                    <a:pt x="43382" y="1213371"/>
                    <a:pt x="53595" y="1217835"/>
                    <a:pt x="63500" y="1222375"/>
                  </a:cubicBezTo>
                  <a:cubicBezTo>
                    <a:pt x="79043" y="1229499"/>
                    <a:pt x="111125" y="1241425"/>
                    <a:pt x="111125" y="1241425"/>
                  </a:cubicBezTo>
                  <a:cubicBezTo>
                    <a:pt x="141817" y="1240367"/>
                    <a:pt x="172581" y="1240605"/>
                    <a:pt x="203200" y="1238250"/>
                  </a:cubicBezTo>
                  <a:cubicBezTo>
                    <a:pt x="213317" y="1237472"/>
                    <a:pt x="252621" y="1227474"/>
                    <a:pt x="263525" y="1225550"/>
                  </a:cubicBezTo>
                  <a:cubicBezTo>
                    <a:pt x="271928" y="1224067"/>
                    <a:pt x="280467" y="1223503"/>
                    <a:pt x="288925" y="1222375"/>
                  </a:cubicBezTo>
                  <a:lnTo>
                    <a:pt x="311150" y="1219200"/>
                  </a:lnTo>
                  <a:cubicBezTo>
                    <a:pt x="324908" y="1220258"/>
                    <a:pt x="339092" y="1218820"/>
                    <a:pt x="352425" y="1222375"/>
                  </a:cubicBezTo>
                  <a:cubicBezTo>
                    <a:pt x="356112" y="1223358"/>
                    <a:pt x="356948" y="1228550"/>
                    <a:pt x="358775" y="1231900"/>
                  </a:cubicBezTo>
                  <a:cubicBezTo>
                    <a:pt x="378864" y="1268729"/>
                    <a:pt x="362988" y="1245984"/>
                    <a:pt x="381000" y="1270000"/>
                  </a:cubicBezTo>
                  <a:cubicBezTo>
                    <a:pt x="388876" y="1293627"/>
                    <a:pt x="376786" y="1262092"/>
                    <a:pt x="396875" y="1292225"/>
                  </a:cubicBezTo>
                  <a:cubicBezTo>
                    <a:pt x="400036" y="1296967"/>
                    <a:pt x="399195" y="1304070"/>
                    <a:pt x="403225" y="1308100"/>
                  </a:cubicBezTo>
                  <a:cubicBezTo>
                    <a:pt x="423926" y="1328801"/>
                    <a:pt x="423848" y="1320954"/>
                    <a:pt x="444500" y="1327150"/>
                  </a:cubicBezTo>
                  <a:cubicBezTo>
                    <a:pt x="454635" y="1330190"/>
                    <a:pt x="463694" y="1335159"/>
                    <a:pt x="473075" y="1339850"/>
                  </a:cubicBezTo>
                  <a:cubicBezTo>
                    <a:pt x="502708" y="1336675"/>
                    <a:pt x="532751" y="1336170"/>
                    <a:pt x="561975" y="1330325"/>
                  </a:cubicBezTo>
                  <a:cubicBezTo>
                    <a:pt x="593339" y="1324052"/>
                    <a:pt x="611731" y="1304916"/>
                    <a:pt x="638175" y="1289050"/>
                  </a:cubicBezTo>
                  <a:cubicBezTo>
                    <a:pt x="656862" y="1277838"/>
                    <a:pt x="675091" y="1265394"/>
                    <a:pt x="695325" y="1257300"/>
                  </a:cubicBezTo>
                  <a:cubicBezTo>
                    <a:pt x="736397" y="1240871"/>
                    <a:pt x="716261" y="1248205"/>
                    <a:pt x="755650" y="1235075"/>
                  </a:cubicBezTo>
                  <a:lnTo>
                    <a:pt x="889000" y="1241425"/>
                  </a:lnTo>
                  <a:cubicBezTo>
                    <a:pt x="903833" y="1242220"/>
                    <a:pt x="918798" y="1242158"/>
                    <a:pt x="933450" y="1244600"/>
                  </a:cubicBezTo>
                  <a:cubicBezTo>
                    <a:pt x="944349" y="1246416"/>
                    <a:pt x="954617" y="1250950"/>
                    <a:pt x="965200" y="1254125"/>
                  </a:cubicBezTo>
                  <a:cubicBezTo>
                    <a:pt x="985308" y="1253067"/>
                    <a:pt x="1005444" y="1252437"/>
                    <a:pt x="1025525" y="1250950"/>
                  </a:cubicBezTo>
                  <a:cubicBezTo>
                    <a:pt x="1034034" y="1250320"/>
                    <a:pt x="1042478" y="1248982"/>
                    <a:pt x="1050925" y="1247775"/>
                  </a:cubicBezTo>
                  <a:cubicBezTo>
                    <a:pt x="1057298" y="1246865"/>
                    <a:pt x="1063553" y="1245043"/>
                    <a:pt x="1069975" y="1244600"/>
                  </a:cubicBezTo>
                  <a:cubicBezTo>
                    <a:pt x="1094282" y="1242924"/>
                    <a:pt x="1118658" y="1242483"/>
                    <a:pt x="1143000" y="1241425"/>
                  </a:cubicBezTo>
                  <a:cubicBezTo>
                    <a:pt x="1169379" y="1236149"/>
                    <a:pt x="1150031" y="1241152"/>
                    <a:pt x="1181100" y="1228725"/>
                  </a:cubicBezTo>
                  <a:cubicBezTo>
                    <a:pt x="1189496" y="1225367"/>
                    <a:pt x="1198412" y="1223244"/>
                    <a:pt x="1206500" y="1219200"/>
                  </a:cubicBezTo>
                  <a:cubicBezTo>
                    <a:pt x="1211233" y="1216833"/>
                    <a:pt x="1214865" y="1212710"/>
                    <a:pt x="1219200" y="1209675"/>
                  </a:cubicBezTo>
                  <a:cubicBezTo>
                    <a:pt x="1225452" y="1205298"/>
                    <a:pt x="1231900" y="1201208"/>
                    <a:pt x="1238250" y="1196975"/>
                  </a:cubicBezTo>
                  <a:cubicBezTo>
                    <a:pt x="1243542" y="1189567"/>
                    <a:pt x="1249662" y="1182685"/>
                    <a:pt x="1254125" y="1174750"/>
                  </a:cubicBezTo>
                  <a:cubicBezTo>
                    <a:pt x="1259235" y="1165665"/>
                    <a:pt x="1263961" y="1156197"/>
                    <a:pt x="1266825" y="1146175"/>
                  </a:cubicBezTo>
                  <a:cubicBezTo>
                    <a:pt x="1283903" y="1086400"/>
                    <a:pt x="1284710" y="1071781"/>
                    <a:pt x="1292225" y="1019175"/>
                  </a:cubicBezTo>
                  <a:cubicBezTo>
                    <a:pt x="1293283" y="1002242"/>
                    <a:pt x="1293229" y="985202"/>
                    <a:pt x="1295400" y="968375"/>
                  </a:cubicBezTo>
                  <a:cubicBezTo>
                    <a:pt x="1302088" y="916544"/>
                    <a:pt x="1305197" y="927413"/>
                    <a:pt x="1317625" y="879475"/>
                  </a:cubicBezTo>
                  <a:cubicBezTo>
                    <a:pt x="1347764" y="763226"/>
                    <a:pt x="1309453" y="894015"/>
                    <a:pt x="1336675" y="803275"/>
                  </a:cubicBezTo>
                  <a:cubicBezTo>
                    <a:pt x="1338792" y="788458"/>
                    <a:pt x="1339778" y="773436"/>
                    <a:pt x="1343025" y="758825"/>
                  </a:cubicBezTo>
                  <a:cubicBezTo>
                    <a:pt x="1373863" y="620053"/>
                    <a:pt x="1338770" y="813973"/>
                    <a:pt x="1365250" y="676275"/>
                  </a:cubicBezTo>
                  <a:cubicBezTo>
                    <a:pt x="1367879" y="662605"/>
                    <a:pt x="1368351" y="648536"/>
                    <a:pt x="1371600" y="635000"/>
                  </a:cubicBezTo>
                  <a:cubicBezTo>
                    <a:pt x="1374724" y="621983"/>
                    <a:pt x="1380402" y="609707"/>
                    <a:pt x="1384300" y="596900"/>
                  </a:cubicBezTo>
                  <a:cubicBezTo>
                    <a:pt x="1387813" y="585356"/>
                    <a:pt x="1390009" y="573423"/>
                    <a:pt x="1393825" y="561975"/>
                  </a:cubicBezTo>
                  <a:cubicBezTo>
                    <a:pt x="1396374" y="554329"/>
                    <a:pt x="1399745" y="546959"/>
                    <a:pt x="1403350" y="539750"/>
                  </a:cubicBezTo>
                  <a:cubicBezTo>
                    <a:pt x="1412637" y="521177"/>
                    <a:pt x="1421677" y="508424"/>
                    <a:pt x="1435100" y="492125"/>
                  </a:cubicBezTo>
                  <a:cubicBezTo>
                    <a:pt x="1443201" y="482288"/>
                    <a:pt x="1451161" y="472222"/>
                    <a:pt x="1460500" y="463550"/>
                  </a:cubicBezTo>
                  <a:cubicBezTo>
                    <a:pt x="1466092" y="458357"/>
                    <a:pt x="1473846" y="455920"/>
                    <a:pt x="1479550" y="450850"/>
                  </a:cubicBezTo>
                  <a:cubicBezTo>
                    <a:pt x="1483505" y="447334"/>
                    <a:pt x="1485120" y="441666"/>
                    <a:pt x="1489075" y="438150"/>
                  </a:cubicBezTo>
                  <a:cubicBezTo>
                    <a:pt x="1494779" y="433080"/>
                    <a:pt x="1502076" y="430103"/>
                    <a:pt x="1508125" y="425450"/>
                  </a:cubicBezTo>
                  <a:cubicBezTo>
                    <a:pt x="1515859" y="419501"/>
                    <a:pt x="1522410" y="412071"/>
                    <a:pt x="1530350" y="406400"/>
                  </a:cubicBezTo>
                  <a:cubicBezTo>
                    <a:pt x="1558963" y="385962"/>
                    <a:pt x="1561524" y="397451"/>
                    <a:pt x="1593850" y="365125"/>
                  </a:cubicBezTo>
                  <a:cubicBezTo>
                    <a:pt x="1607608" y="351367"/>
                    <a:pt x="1620272" y="336418"/>
                    <a:pt x="1635125" y="323850"/>
                  </a:cubicBezTo>
                  <a:cubicBezTo>
                    <a:pt x="1648883" y="312208"/>
                    <a:pt x="1667127" y="304379"/>
                    <a:pt x="1676400" y="288925"/>
                  </a:cubicBezTo>
                  <a:cubicBezTo>
                    <a:pt x="1686725" y="271716"/>
                    <a:pt x="1689403" y="269421"/>
                    <a:pt x="1695450" y="247650"/>
                  </a:cubicBezTo>
                  <a:cubicBezTo>
                    <a:pt x="1698339" y="237251"/>
                    <a:pt x="1699683" y="226483"/>
                    <a:pt x="1701800" y="215900"/>
                  </a:cubicBezTo>
                  <a:cubicBezTo>
                    <a:pt x="1693827" y="174442"/>
                    <a:pt x="1694296" y="124378"/>
                    <a:pt x="1660525" y="92075"/>
                  </a:cubicBezTo>
                  <a:cubicBezTo>
                    <a:pt x="1625573" y="58643"/>
                    <a:pt x="1622264" y="72241"/>
                    <a:pt x="1593850" y="53975"/>
                  </a:cubicBezTo>
                  <a:cubicBezTo>
                    <a:pt x="1584948" y="48252"/>
                    <a:pt x="1578781" y="37221"/>
                    <a:pt x="1568450" y="34925"/>
                  </a:cubicBezTo>
                  <a:cubicBezTo>
                    <a:pt x="1558925" y="32808"/>
                    <a:pt x="1549289" y="31142"/>
                    <a:pt x="1539875" y="28575"/>
                  </a:cubicBezTo>
                  <a:cubicBezTo>
                    <a:pt x="1525987" y="24787"/>
                    <a:pt x="1512593" y="19253"/>
                    <a:pt x="1498600" y="15875"/>
                  </a:cubicBezTo>
                  <a:cubicBezTo>
                    <a:pt x="1465241" y="7823"/>
                    <a:pt x="1434031" y="4514"/>
                    <a:pt x="1400175" y="0"/>
                  </a:cubicBezTo>
                  <a:cubicBezTo>
                    <a:pt x="1377950" y="1058"/>
                    <a:pt x="1355542" y="135"/>
                    <a:pt x="1333500" y="3175"/>
                  </a:cubicBezTo>
                  <a:cubicBezTo>
                    <a:pt x="1324542" y="4411"/>
                    <a:pt x="1316645" y="9742"/>
                    <a:pt x="1308100" y="12700"/>
                  </a:cubicBezTo>
                  <a:cubicBezTo>
                    <a:pt x="1289124" y="19269"/>
                    <a:pt x="1269407" y="23840"/>
                    <a:pt x="1250950" y="31750"/>
                  </a:cubicBezTo>
                  <a:cubicBezTo>
                    <a:pt x="1243542" y="34925"/>
                    <a:pt x="1236248" y="38382"/>
                    <a:pt x="1228725" y="41275"/>
                  </a:cubicBezTo>
                  <a:cubicBezTo>
                    <a:pt x="1206569" y="49797"/>
                    <a:pt x="1213931" y="44825"/>
                    <a:pt x="1193800" y="53975"/>
                  </a:cubicBezTo>
                  <a:cubicBezTo>
                    <a:pt x="1187337" y="56913"/>
                    <a:pt x="1181275" y="60703"/>
                    <a:pt x="1174750" y="63500"/>
                  </a:cubicBezTo>
                  <a:cubicBezTo>
                    <a:pt x="1166439" y="67062"/>
                    <a:pt x="1157634" y="69401"/>
                    <a:pt x="1149350" y="73025"/>
                  </a:cubicBezTo>
                  <a:cubicBezTo>
                    <a:pt x="1140678" y="76819"/>
                    <a:pt x="1132703" y="82121"/>
                    <a:pt x="1123950" y="85725"/>
                  </a:cubicBezTo>
                  <a:cubicBezTo>
                    <a:pt x="1114666" y="89548"/>
                    <a:pt x="1104659" y="91427"/>
                    <a:pt x="1095375" y="95250"/>
                  </a:cubicBezTo>
                  <a:cubicBezTo>
                    <a:pt x="1076559" y="102998"/>
                    <a:pt x="1065380" y="111157"/>
                    <a:pt x="1047750" y="120650"/>
                  </a:cubicBezTo>
                  <a:cubicBezTo>
                    <a:pt x="1023715" y="133592"/>
                    <a:pt x="1030428" y="126888"/>
                    <a:pt x="1006475" y="146050"/>
                  </a:cubicBezTo>
                  <a:cubicBezTo>
                    <a:pt x="980744" y="166635"/>
                    <a:pt x="960275" y="189075"/>
                    <a:pt x="936625" y="212725"/>
                  </a:cubicBezTo>
                  <a:lnTo>
                    <a:pt x="920750" y="228600"/>
                  </a:lnTo>
                  <a:cubicBezTo>
                    <a:pt x="914400" y="234950"/>
                    <a:pt x="906460" y="240035"/>
                    <a:pt x="901700" y="247650"/>
                  </a:cubicBezTo>
                  <a:cubicBezTo>
                    <a:pt x="867680" y="302081"/>
                    <a:pt x="907733" y="242233"/>
                    <a:pt x="857250" y="301625"/>
                  </a:cubicBezTo>
                  <a:cubicBezTo>
                    <a:pt x="847927" y="312593"/>
                    <a:pt x="841716" y="326068"/>
                    <a:pt x="831850" y="336550"/>
                  </a:cubicBezTo>
                  <a:cubicBezTo>
                    <a:pt x="824597" y="344257"/>
                    <a:pt x="814620" y="348872"/>
                    <a:pt x="806450" y="355600"/>
                  </a:cubicBezTo>
                  <a:cubicBezTo>
                    <a:pt x="796613" y="363701"/>
                    <a:pt x="787712" y="372899"/>
                    <a:pt x="777875" y="381000"/>
                  </a:cubicBezTo>
                  <a:cubicBezTo>
                    <a:pt x="763091" y="393175"/>
                    <a:pt x="743899" y="406578"/>
                    <a:pt x="727075" y="415925"/>
                  </a:cubicBezTo>
                  <a:cubicBezTo>
                    <a:pt x="716732" y="421671"/>
                    <a:pt x="704992" y="424976"/>
                    <a:pt x="695325" y="431800"/>
                  </a:cubicBezTo>
                  <a:cubicBezTo>
                    <a:pt x="668858" y="450482"/>
                    <a:pt x="646456" y="474732"/>
                    <a:pt x="619125" y="492125"/>
                  </a:cubicBezTo>
                  <a:cubicBezTo>
                    <a:pt x="607483" y="499533"/>
                    <a:pt x="594801" y="505516"/>
                    <a:pt x="584200" y="514350"/>
                  </a:cubicBezTo>
                  <a:cubicBezTo>
                    <a:pt x="562921" y="532083"/>
                    <a:pt x="546415" y="555400"/>
                    <a:pt x="523875" y="571500"/>
                  </a:cubicBezTo>
                  <a:cubicBezTo>
                    <a:pt x="516467" y="576792"/>
                    <a:pt x="508321" y="581180"/>
                    <a:pt x="501650" y="587375"/>
                  </a:cubicBezTo>
                  <a:cubicBezTo>
                    <a:pt x="482513" y="605145"/>
                    <a:pt x="469962" y="627301"/>
                    <a:pt x="454025" y="647700"/>
                  </a:cubicBezTo>
                  <a:cubicBezTo>
                    <a:pt x="436421" y="670233"/>
                    <a:pt x="415911" y="690583"/>
                    <a:pt x="400050" y="714375"/>
                  </a:cubicBezTo>
                  <a:cubicBezTo>
                    <a:pt x="395817" y="720725"/>
                    <a:pt x="391929" y="727320"/>
                    <a:pt x="387350" y="733425"/>
                  </a:cubicBezTo>
                  <a:cubicBezTo>
                    <a:pt x="382390" y="740038"/>
                    <a:pt x="376378" y="745821"/>
                    <a:pt x="371475" y="752475"/>
                  </a:cubicBezTo>
                  <a:cubicBezTo>
                    <a:pt x="361549" y="765947"/>
                    <a:pt x="354733" y="781917"/>
                    <a:pt x="342900" y="793750"/>
                  </a:cubicBezTo>
                  <a:cubicBezTo>
                    <a:pt x="338667" y="797983"/>
                    <a:pt x="334096" y="801904"/>
                    <a:pt x="330200" y="806450"/>
                  </a:cubicBezTo>
                  <a:cubicBezTo>
                    <a:pt x="327717" y="809347"/>
                    <a:pt x="326548" y="813277"/>
                    <a:pt x="323850" y="815975"/>
                  </a:cubicBezTo>
                  <a:cubicBezTo>
                    <a:pt x="320108" y="819717"/>
                    <a:pt x="314892" y="821758"/>
                    <a:pt x="311150" y="825500"/>
                  </a:cubicBezTo>
                  <a:cubicBezTo>
                    <a:pt x="294217" y="842433"/>
                    <a:pt x="310092" y="835025"/>
                    <a:pt x="288925" y="847725"/>
                  </a:cubicBezTo>
                  <a:cubicBezTo>
                    <a:pt x="288017" y="848270"/>
                    <a:pt x="274108" y="857250"/>
                    <a:pt x="257175" y="860425"/>
                  </a:cubicBezTo>
                  <a:close/>
                </a:path>
              </a:pathLst>
            </a:custGeom>
            <a:noFill/>
            <a:ln>
              <a:solidFill>
                <a:srgbClr val="0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343B10E4-4198-4D25-BA00-C5C4D91A42BB}"/>
                </a:ext>
              </a:extLst>
            </p:cNvPr>
            <p:cNvSpPr/>
            <p:nvPr/>
          </p:nvSpPr>
          <p:spPr>
            <a:xfrm>
              <a:off x="4983888" y="3931885"/>
              <a:ext cx="354948" cy="567090"/>
            </a:xfrm>
            <a:custGeom>
              <a:avLst/>
              <a:gdLst>
                <a:gd name="connsiteX0" fmla="*/ 165962 w 354948"/>
                <a:gd name="connsiteY0" fmla="*/ 5115 h 567090"/>
                <a:gd name="connsiteX1" fmla="*/ 146912 w 354948"/>
                <a:gd name="connsiteY1" fmla="*/ 1940 h 567090"/>
                <a:gd name="connsiteX2" fmla="*/ 67537 w 354948"/>
                <a:gd name="connsiteY2" fmla="*/ 90840 h 567090"/>
                <a:gd name="connsiteX3" fmla="*/ 61187 w 354948"/>
                <a:gd name="connsiteY3" fmla="*/ 119415 h 567090"/>
                <a:gd name="connsiteX4" fmla="*/ 48487 w 354948"/>
                <a:gd name="connsiteY4" fmla="*/ 151165 h 567090"/>
                <a:gd name="connsiteX5" fmla="*/ 35787 w 354948"/>
                <a:gd name="connsiteY5" fmla="*/ 189265 h 567090"/>
                <a:gd name="connsiteX6" fmla="*/ 26262 w 354948"/>
                <a:gd name="connsiteY6" fmla="*/ 227365 h 567090"/>
                <a:gd name="connsiteX7" fmla="*/ 23087 w 354948"/>
                <a:gd name="connsiteY7" fmla="*/ 255940 h 567090"/>
                <a:gd name="connsiteX8" fmla="*/ 19912 w 354948"/>
                <a:gd name="connsiteY8" fmla="*/ 300390 h 567090"/>
                <a:gd name="connsiteX9" fmla="*/ 4037 w 354948"/>
                <a:gd name="connsiteY9" fmla="*/ 351190 h 567090"/>
                <a:gd name="connsiteX10" fmla="*/ 10387 w 354948"/>
                <a:gd name="connsiteY10" fmla="*/ 475015 h 567090"/>
                <a:gd name="connsiteX11" fmla="*/ 23087 w 354948"/>
                <a:gd name="connsiteY11" fmla="*/ 494065 h 567090"/>
                <a:gd name="connsiteX12" fmla="*/ 32612 w 354948"/>
                <a:gd name="connsiteY12" fmla="*/ 506765 h 567090"/>
                <a:gd name="connsiteX13" fmla="*/ 38962 w 354948"/>
                <a:gd name="connsiteY13" fmla="*/ 519465 h 567090"/>
                <a:gd name="connsiteX14" fmla="*/ 61187 w 354948"/>
                <a:gd name="connsiteY14" fmla="*/ 548040 h 567090"/>
                <a:gd name="connsiteX15" fmla="*/ 92937 w 354948"/>
                <a:gd name="connsiteY15" fmla="*/ 567090 h 567090"/>
                <a:gd name="connsiteX16" fmla="*/ 207237 w 354948"/>
                <a:gd name="connsiteY16" fmla="*/ 560740 h 567090"/>
                <a:gd name="connsiteX17" fmla="*/ 223112 w 354948"/>
                <a:gd name="connsiteY17" fmla="*/ 548040 h 567090"/>
                <a:gd name="connsiteX18" fmla="*/ 242162 w 354948"/>
                <a:gd name="connsiteY18" fmla="*/ 538515 h 567090"/>
                <a:gd name="connsiteX19" fmla="*/ 283437 w 354948"/>
                <a:gd name="connsiteY19" fmla="*/ 490890 h 567090"/>
                <a:gd name="connsiteX20" fmla="*/ 299312 w 354948"/>
                <a:gd name="connsiteY20" fmla="*/ 465490 h 567090"/>
                <a:gd name="connsiteX21" fmla="*/ 327887 w 354948"/>
                <a:gd name="connsiteY21" fmla="*/ 408340 h 567090"/>
                <a:gd name="connsiteX22" fmla="*/ 340587 w 354948"/>
                <a:gd name="connsiteY22" fmla="*/ 386115 h 567090"/>
                <a:gd name="connsiteX23" fmla="*/ 350112 w 354948"/>
                <a:gd name="connsiteY23" fmla="*/ 354365 h 567090"/>
                <a:gd name="connsiteX24" fmla="*/ 350112 w 354948"/>
                <a:gd name="connsiteY24" fmla="*/ 205140 h 567090"/>
                <a:gd name="connsiteX25" fmla="*/ 340587 w 354948"/>
                <a:gd name="connsiteY25" fmla="*/ 176565 h 567090"/>
                <a:gd name="connsiteX26" fmla="*/ 302487 w 354948"/>
                <a:gd name="connsiteY26" fmla="*/ 106715 h 567090"/>
                <a:gd name="connsiteX27" fmla="*/ 283437 w 354948"/>
                <a:gd name="connsiteY27" fmla="*/ 84490 h 567090"/>
                <a:gd name="connsiteX28" fmla="*/ 261212 w 354948"/>
                <a:gd name="connsiteY28" fmla="*/ 46390 h 567090"/>
                <a:gd name="connsiteX29" fmla="*/ 235812 w 354948"/>
                <a:gd name="connsiteY29" fmla="*/ 24165 h 567090"/>
                <a:gd name="connsiteX30" fmla="*/ 216762 w 354948"/>
                <a:gd name="connsiteY30" fmla="*/ 5115 h 567090"/>
                <a:gd name="connsiteX31" fmla="*/ 165962 w 354948"/>
                <a:gd name="connsiteY31" fmla="*/ 5115 h 567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54948" h="567090">
                  <a:moveTo>
                    <a:pt x="165962" y="5115"/>
                  </a:moveTo>
                  <a:cubicBezTo>
                    <a:pt x="154320" y="4586"/>
                    <a:pt x="152015" y="-1985"/>
                    <a:pt x="146912" y="1940"/>
                  </a:cubicBezTo>
                  <a:cubicBezTo>
                    <a:pt x="108193" y="31724"/>
                    <a:pt x="92038" y="56539"/>
                    <a:pt x="67537" y="90840"/>
                  </a:cubicBezTo>
                  <a:cubicBezTo>
                    <a:pt x="65420" y="100365"/>
                    <a:pt x="64125" y="110111"/>
                    <a:pt x="61187" y="119415"/>
                  </a:cubicBezTo>
                  <a:cubicBezTo>
                    <a:pt x="57755" y="130285"/>
                    <a:pt x="52382" y="140453"/>
                    <a:pt x="48487" y="151165"/>
                  </a:cubicBezTo>
                  <a:cubicBezTo>
                    <a:pt x="43912" y="163746"/>
                    <a:pt x="39535" y="176414"/>
                    <a:pt x="35787" y="189265"/>
                  </a:cubicBezTo>
                  <a:cubicBezTo>
                    <a:pt x="32122" y="201832"/>
                    <a:pt x="29437" y="214665"/>
                    <a:pt x="26262" y="227365"/>
                  </a:cubicBezTo>
                  <a:cubicBezTo>
                    <a:pt x="25204" y="236890"/>
                    <a:pt x="23917" y="246392"/>
                    <a:pt x="23087" y="255940"/>
                  </a:cubicBezTo>
                  <a:cubicBezTo>
                    <a:pt x="21800" y="270739"/>
                    <a:pt x="21919" y="285672"/>
                    <a:pt x="19912" y="300390"/>
                  </a:cubicBezTo>
                  <a:cubicBezTo>
                    <a:pt x="17471" y="318290"/>
                    <a:pt x="10304" y="334479"/>
                    <a:pt x="4037" y="351190"/>
                  </a:cubicBezTo>
                  <a:cubicBezTo>
                    <a:pt x="-1069" y="402254"/>
                    <a:pt x="-3536" y="405399"/>
                    <a:pt x="10387" y="475015"/>
                  </a:cubicBezTo>
                  <a:cubicBezTo>
                    <a:pt x="11884" y="482499"/>
                    <a:pt x="18710" y="487813"/>
                    <a:pt x="23087" y="494065"/>
                  </a:cubicBezTo>
                  <a:cubicBezTo>
                    <a:pt x="26122" y="498400"/>
                    <a:pt x="29807" y="502278"/>
                    <a:pt x="32612" y="506765"/>
                  </a:cubicBezTo>
                  <a:cubicBezTo>
                    <a:pt x="35120" y="510779"/>
                    <a:pt x="36663" y="515328"/>
                    <a:pt x="38962" y="519465"/>
                  </a:cubicBezTo>
                  <a:cubicBezTo>
                    <a:pt x="45391" y="531036"/>
                    <a:pt x="50116" y="540132"/>
                    <a:pt x="61187" y="548040"/>
                  </a:cubicBezTo>
                  <a:cubicBezTo>
                    <a:pt x="71230" y="555214"/>
                    <a:pt x="92937" y="567090"/>
                    <a:pt x="92937" y="567090"/>
                  </a:cubicBezTo>
                  <a:cubicBezTo>
                    <a:pt x="131037" y="564973"/>
                    <a:pt x="169480" y="566265"/>
                    <a:pt x="207237" y="560740"/>
                  </a:cubicBezTo>
                  <a:cubicBezTo>
                    <a:pt x="213942" y="559759"/>
                    <a:pt x="217395" y="551678"/>
                    <a:pt x="223112" y="548040"/>
                  </a:cubicBezTo>
                  <a:cubicBezTo>
                    <a:pt x="229102" y="544228"/>
                    <a:pt x="235812" y="541690"/>
                    <a:pt x="242162" y="538515"/>
                  </a:cubicBezTo>
                  <a:cubicBezTo>
                    <a:pt x="255920" y="522640"/>
                    <a:pt x="272303" y="508704"/>
                    <a:pt x="283437" y="490890"/>
                  </a:cubicBezTo>
                  <a:cubicBezTo>
                    <a:pt x="288729" y="482423"/>
                    <a:pt x="294578" y="474281"/>
                    <a:pt x="299312" y="465490"/>
                  </a:cubicBezTo>
                  <a:cubicBezTo>
                    <a:pt x="309410" y="446737"/>
                    <a:pt x="317320" y="426832"/>
                    <a:pt x="327887" y="408340"/>
                  </a:cubicBezTo>
                  <a:cubicBezTo>
                    <a:pt x="332120" y="400932"/>
                    <a:pt x="337338" y="394005"/>
                    <a:pt x="340587" y="386115"/>
                  </a:cubicBezTo>
                  <a:cubicBezTo>
                    <a:pt x="344794" y="375898"/>
                    <a:pt x="346937" y="364948"/>
                    <a:pt x="350112" y="354365"/>
                  </a:cubicBezTo>
                  <a:cubicBezTo>
                    <a:pt x="355544" y="294615"/>
                    <a:pt x="357504" y="288304"/>
                    <a:pt x="350112" y="205140"/>
                  </a:cubicBezTo>
                  <a:cubicBezTo>
                    <a:pt x="349223" y="195139"/>
                    <a:pt x="344112" y="185966"/>
                    <a:pt x="340587" y="176565"/>
                  </a:cubicBezTo>
                  <a:cubicBezTo>
                    <a:pt x="332255" y="154347"/>
                    <a:pt x="315717" y="122150"/>
                    <a:pt x="302487" y="106715"/>
                  </a:cubicBezTo>
                  <a:cubicBezTo>
                    <a:pt x="296137" y="99307"/>
                    <a:pt x="288947" y="92543"/>
                    <a:pt x="283437" y="84490"/>
                  </a:cubicBezTo>
                  <a:cubicBezTo>
                    <a:pt x="275135" y="72356"/>
                    <a:pt x="272693" y="55575"/>
                    <a:pt x="261212" y="46390"/>
                  </a:cubicBezTo>
                  <a:cubicBezTo>
                    <a:pt x="241831" y="30885"/>
                    <a:pt x="250129" y="38482"/>
                    <a:pt x="235812" y="24165"/>
                  </a:cubicBezTo>
                  <a:cubicBezTo>
                    <a:pt x="230008" y="6752"/>
                    <a:pt x="236756" y="20111"/>
                    <a:pt x="216762" y="5115"/>
                  </a:cubicBezTo>
                  <a:cubicBezTo>
                    <a:pt x="201069" y="-6655"/>
                    <a:pt x="177604" y="5644"/>
                    <a:pt x="165962" y="5115"/>
                  </a:cubicBezTo>
                  <a:close/>
                </a:path>
              </a:pathLst>
            </a:custGeom>
            <a:noFill/>
            <a:ln>
              <a:solidFill>
                <a:srgbClr val="0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7C75D9BA-6A0B-4F6A-8BAD-B2DD2C175033}"/>
                </a:ext>
              </a:extLst>
            </p:cNvPr>
            <p:cNvSpPr/>
            <p:nvPr/>
          </p:nvSpPr>
          <p:spPr>
            <a:xfrm>
              <a:off x="6035675" y="3489325"/>
              <a:ext cx="165100" cy="247650"/>
            </a:xfrm>
            <a:custGeom>
              <a:avLst/>
              <a:gdLst>
                <a:gd name="connsiteX0" fmla="*/ 111125 w 165100"/>
                <a:gd name="connsiteY0" fmla="*/ 25400 h 247650"/>
                <a:gd name="connsiteX1" fmla="*/ 82550 w 165100"/>
                <a:gd name="connsiteY1" fmla="*/ 12700 h 247650"/>
                <a:gd name="connsiteX2" fmla="*/ 60325 w 165100"/>
                <a:gd name="connsiteY2" fmla="*/ 22225 h 247650"/>
                <a:gd name="connsiteX3" fmla="*/ 12700 w 165100"/>
                <a:gd name="connsiteY3" fmla="*/ 82550 h 247650"/>
                <a:gd name="connsiteX4" fmla="*/ 6350 w 165100"/>
                <a:gd name="connsiteY4" fmla="*/ 101600 h 247650"/>
                <a:gd name="connsiteX5" fmla="*/ 0 w 165100"/>
                <a:gd name="connsiteY5" fmla="*/ 133350 h 247650"/>
                <a:gd name="connsiteX6" fmla="*/ 3175 w 165100"/>
                <a:gd name="connsiteY6" fmla="*/ 187325 h 247650"/>
                <a:gd name="connsiteX7" fmla="*/ 34925 w 165100"/>
                <a:gd name="connsiteY7" fmla="*/ 234950 h 247650"/>
                <a:gd name="connsiteX8" fmla="*/ 50800 w 165100"/>
                <a:gd name="connsiteY8" fmla="*/ 241300 h 247650"/>
                <a:gd name="connsiteX9" fmla="*/ 79375 w 165100"/>
                <a:gd name="connsiteY9" fmla="*/ 247650 h 247650"/>
                <a:gd name="connsiteX10" fmla="*/ 107950 w 165100"/>
                <a:gd name="connsiteY10" fmla="*/ 244475 h 247650"/>
                <a:gd name="connsiteX11" fmla="*/ 117475 w 165100"/>
                <a:gd name="connsiteY11" fmla="*/ 234950 h 247650"/>
                <a:gd name="connsiteX12" fmla="*/ 130175 w 165100"/>
                <a:gd name="connsiteY12" fmla="*/ 225425 h 247650"/>
                <a:gd name="connsiteX13" fmla="*/ 139700 w 165100"/>
                <a:gd name="connsiteY13" fmla="*/ 209550 h 247650"/>
                <a:gd name="connsiteX14" fmla="*/ 155575 w 165100"/>
                <a:gd name="connsiteY14" fmla="*/ 187325 h 247650"/>
                <a:gd name="connsiteX15" fmla="*/ 165100 w 165100"/>
                <a:gd name="connsiteY15" fmla="*/ 133350 h 247650"/>
                <a:gd name="connsiteX16" fmla="*/ 136525 w 165100"/>
                <a:gd name="connsiteY16" fmla="*/ 0 h 247650"/>
                <a:gd name="connsiteX17" fmla="*/ 111125 w 165100"/>
                <a:gd name="connsiteY17" fmla="*/ 25400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5100" h="247650">
                  <a:moveTo>
                    <a:pt x="111125" y="25400"/>
                  </a:moveTo>
                  <a:cubicBezTo>
                    <a:pt x="101600" y="21167"/>
                    <a:pt x="92953" y="13350"/>
                    <a:pt x="82550" y="12700"/>
                  </a:cubicBezTo>
                  <a:cubicBezTo>
                    <a:pt x="74506" y="12197"/>
                    <a:pt x="66349" y="16870"/>
                    <a:pt x="60325" y="22225"/>
                  </a:cubicBezTo>
                  <a:cubicBezTo>
                    <a:pt x="55098" y="26871"/>
                    <a:pt x="20734" y="66482"/>
                    <a:pt x="12700" y="82550"/>
                  </a:cubicBezTo>
                  <a:cubicBezTo>
                    <a:pt x="9707" y="88537"/>
                    <a:pt x="8273" y="95189"/>
                    <a:pt x="6350" y="101600"/>
                  </a:cubicBezTo>
                  <a:cubicBezTo>
                    <a:pt x="2798" y="113441"/>
                    <a:pt x="2146" y="120477"/>
                    <a:pt x="0" y="133350"/>
                  </a:cubicBezTo>
                  <a:cubicBezTo>
                    <a:pt x="1058" y="151342"/>
                    <a:pt x="-1618" y="169951"/>
                    <a:pt x="3175" y="187325"/>
                  </a:cubicBezTo>
                  <a:cubicBezTo>
                    <a:pt x="3912" y="189997"/>
                    <a:pt x="22257" y="227032"/>
                    <a:pt x="34925" y="234950"/>
                  </a:cubicBezTo>
                  <a:cubicBezTo>
                    <a:pt x="39758" y="237971"/>
                    <a:pt x="45393" y="239498"/>
                    <a:pt x="50800" y="241300"/>
                  </a:cubicBezTo>
                  <a:cubicBezTo>
                    <a:pt x="57526" y="243542"/>
                    <a:pt x="73084" y="246392"/>
                    <a:pt x="79375" y="247650"/>
                  </a:cubicBezTo>
                  <a:cubicBezTo>
                    <a:pt x="88900" y="246592"/>
                    <a:pt x="98858" y="247506"/>
                    <a:pt x="107950" y="244475"/>
                  </a:cubicBezTo>
                  <a:cubicBezTo>
                    <a:pt x="112210" y="243055"/>
                    <a:pt x="114066" y="237872"/>
                    <a:pt x="117475" y="234950"/>
                  </a:cubicBezTo>
                  <a:cubicBezTo>
                    <a:pt x="121493" y="231506"/>
                    <a:pt x="125942" y="228600"/>
                    <a:pt x="130175" y="225425"/>
                  </a:cubicBezTo>
                  <a:cubicBezTo>
                    <a:pt x="133350" y="220133"/>
                    <a:pt x="136277" y="214685"/>
                    <a:pt x="139700" y="209550"/>
                  </a:cubicBezTo>
                  <a:cubicBezTo>
                    <a:pt x="144750" y="201975"/>
                    <a:pt x="152109" y="195743"/>
                    <a:pt x="155575" y="187325"/>
                  </a:cubicBezTo>
                  <a:cubicBezTo>
                    <a:pt x="158995" y="179019"/>
                    <a:pt x="163448" y="144916"/>
                    <a:pt x="165100" y="133350"/>
                  </a:cubicBezTo>
                  <a:cubicBezTo>
                    <a:pt x="154829" y="10101"/>
                    <a:pt x="182609" y="46084"/>
                    <a:pt x="136525" y="0"/>
                  </a:cubicBezTo>
                  <a:lnTo>
                    <a:pt x="111125" y="25400"/>
                  </a:lnTo>
                  <a:close/>
                </a:path>
              </a:pathLst>
            </a:custGeom>
            <a:noFill/>
            <a:ln>
              <a:solidFill>
                <a:srgbClr val="0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933445D-6CFD-4228-857F-66986CE33946}"/>
                </a:ext>
              </a:extLst>
            </p:cNvPr>
            <p:cNvSpPr/>
            <p:nvPr/>
          </p:nvSpPr>
          <p:spPr>
            <a:xfrm>
              <a:off x="6375026" y="3457575"/>
              <a:ext cx="115412" cy="139700"/>
            </a:xfrm>
            <a:custGeom>
              <a:avLst/>
              <a:gdLst>
                <a:gd name="connsiteX0" fmla="*/ 86099 w 115412"/>
                <a:gd name="connsiteY0" fmla="*/ 19050 h 139700"/>
                <a:gd name="connsiteX1" fmla="*/ 57524 w 115412"/>
                <a:gd name="connsiteY1" fmla="*/ 3175 h 139700"/>
                <a:gd name="connsiteX2" fmla="*/ 35299 w 115412"/>
                <a:gd name="connsiteY2" fmla="*/ 0 h 139700"/>
                <a:gd name="connsiteX3" fmla="*/ 16249 w 115412"/>
                <a:gd name="connsiteY3" fmla="*/ 15875 h 139700"/>
                <a:gd name="connsiteX4" fmla="*/ 6724 w 115412"/>
                <a:gd name="connsiteY4" fmla="*/ 25400 h 139700"/>
                <a:gd name="connsiteX5" fmla="*/ 3549 w 115412"/>
                <a:gd name="connsiteY5" fmla="*/ 41275 h 139700"/>
                <a:gd name="connsiteX6" fmla="*/ 374 w 115412"/>
                <a:gd name="connsiteY6" fmla="*/ 76200 h 139700"/>
                <a:gd name="connsiteX7" fmla="*/ 9899 w 115412"/>
                <a:gd name="connsiteY7" fmla="*/ 88900 h 139700"/>
                <a:gd name="connsiteX8" fmla="*/ 13074 w 115412"/>
                <a:gd name="connsiteY8" fmla="*/ 101600 h 139700"/>
                <a:gd name="connsiteX9" fmla="*/ 38474 w 115412"/>
                <a:gd name="connsiteY9" fmla="*/ 127000 h 139700"/>
                <a:gd name="connsiteX10" fmla="*/ 54349 w 115412"/>
                <a:gd name="connsiteY10" fmla="*/ 136525 h 139700"/>
                <a:gd name="connsiteX11" fmla="*/ 67049 w 115412"/>
                <a:gd name="connsiteY11" fmla="*/ 139700 h 139700"/>
                <a:gd name="connsiteX12" fmla="*/ 98799 w 115412"/>
                <a:gd name="connsiteY12" fmla="*/ 133350 h 139700"/>
                <a:gd name="connsiteX13" fmla="*/ 111499 w 115412"/>
                <a:gd name="connsiteY13" fmla="*/ 117475 h 139700"/>
                <a:gd name="connsiteX14" fmla="*/ 114674 w 115412"/>
                <a:gd name="connsiteY14" fmla="*/ 98425 h 139700"/>
                <a:gd name="connsiteX15" fmla="*/ 86099 w 115412"/>
                <a:gd name="connsiteY15" fmla="*/ 19050 h 13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5412" h="139700">
                  <a:moveTo>
                    <a:pt x="86099" y="19050"/>
                  </a:moveTo>
                  <a:cubicBezTo>
                    <a:pt x="76574" y="3175"/>
                    <a:pt x="63091" y="4693"/>
                    <a:pt x="57524" y="3175"/>
                  </a:cubicBezTo>
                  <a:cubicBezTo>
                    <a:pt x="50304" y="1206"/>
                    <a:pt x="42707" y="1058"/>
                    <a:pt x="35299" y="0"/>
                  </a:cubicBezTo>
                  <a:cubicBezTo>
                    <a:pt x="28949" y="5292"/>
                    <a:pt x="22427" y="10383"/>
                    <a:pt x="16249" y="15875"/>
                  </a:cubicBezTo>
                  <a:cubicBezTo>
                    <a:pt x="12893" y="18858"/>
                    <a:pt x="8732" y="21384"/>
                    <a:pt x="6724" y="25400"/>
                  </a:cubicBezTo>
                  <a:cubicBezTo>
                    <a:pt x="4311" y="30227"/>
                    <a:pt x="4607" y="35983"/>
                    <a:pt x="3549" y="41275"/>
                  </a:cubicBezTo>
                  <a:cubicBezTo>
                    <a:pt x="2491" y="52917"/>
                    <a:pt x="-1171" y="64613"/>
                    <a:pt x="374" y="76200"/>
                  </a:cubicBezTo>
                  <a:cubicBezTo>
                    <a:pt x="1073" y="81445"/>
                    <a:pt x="7532" y="84167"/>
                    <a:pt x="9899" y="88900"/>
                  </a:cubicBezTo>
                  <a:cubicBezTo>
                    <a:pt x="11850" y="92803"/>
                    <a:pt x="11123" y="97697"/>
                    <a:pt x="13074" y="101600"/>
                  </a:cubicBezTo>
                  <a:cubicBezTo>
                    <a:pt x="18493" y="112439"/>
                    <a:pt x="28932" y="120320"/>
                    <a:pt x="38474" y="127000"/>
                  </a:cubicBezTo>
                  <a:cubicBezTo>
                    <a:pt x="43530" y="130539"/>
                    <a:pt x="48710" y="134019"/>
                    <a:pt x="54349" y="136525"/>
                  </a:cubicBezTo>
                  <a:cubicBezTo>
                    <a:pt x="58337" y="138297"/>
                    <a:pt x="62816" y="138642"/>
                    <a:pt x="67049" y="139700"/>
                  </a:cubicBezTo>
                  <a:cubicBezTo>
                    <a:pt x="77632" y="137583"/>
                    <a:pt x="89146" y="138177"/>
                    <a:pt x="98799" y="133350"/>
                  </a:cubicBezTo>
                  <a:cubicBezTo>
                    <a:pt x="104860" y="130319"/>
                    <a:pt x="108695" y="123644"/>
                    <a:pt x="111499" y="117475"/>
                  </a:cubicBezTo>
                  <a:cubicBezTo>
                    <a:pt x="114163" y="111614"/>
                    <a:pt x="113695" y="104788"/>
                    <a:pt x="114674" y="98425"/>
                  </a:cubicBezTo>
                  <a:cubicBezTo>
                    <a:pt x="119944" y="64167"/>
                    <a:pt x="95624" y="34925"/>
                    <a:pt x="86099" y="19050"/>
                  </a:cubicBezTo>
                  <a:close/>
                </a:path>
              </a:pathLst>
            </a:custGeom>
            <a:noFill/>
            <a:ln>
              <a:solidFill>
                <a:srgbClr val="0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95C01961-F609-4239-A55B-C42C3DBF68DA}"/>
                </a:ext>
              </a:extLst>
            </p:cNvPr>
            <p:cNvSpPr/>
            <p:nvPr/>
          </p:nvSpPr>
          <p:spPr>
            <a:xfrm>
              <a:off x="6702425" y="3749675"/>
              <a:ext cx="288925" cy="225425"/>
            </a:xfrm>
            <a:custGeom>
              <a:avLst/>
              <a:gdLst>
                <a:gd name="connsiteX0" fmla="*/ 257175 w 288925"/>
                <a:gd name="connsiteY0" fmla="*/ 111125 h 225425"/>
                <a:gd name="connsiteX1" fmla="*/ 168275 w 288925"/>
                <a:gd name="connsiteY1" fmla="*/ 92075 h 225425"/>
                <a:gd name="connsiteX2" fmla="*/ 158750 w 288925"/>
                <a:gd name="connsiteY2" fmla="*/ 85725 h 225425"/>
                <a:gd name="connsiteX3" fmla="*/ 146050 w 288925"/>
                <a:gd name="connsiteY3" fmla="*/ 76200 h 225425"/>
                <a:gd name="connsiteX4" fmla="*/ 123825 w 288925"/>
                <a:gd name="connsiteY4" fmla="*/ 44450 h 225425"/>
                <a:gd name="connsiteX5" fmla="*/ 98425 w 288925"/>
                <a:gd name="connsiteY5" fmla="*/ 28575 h 225425"/>
                <a:gd name="connsiteX6" fmla="*/ 79375 w 288925"/>
                <a:gd name="connsiteY6" fmla="*/ 12700 h 225425"/>
                <a:gd name="connsiteX7" fmla="*/ 53975 w 288925"/>
                <a:gd name="connsiteY7" fmla="*/ 6350 h 225425"/>
                <a:gd name="connsiteX8" fmla="*/ 34925 w 288925"/>
                <a:gd name="connsiteY8" fmla="*/ 0 h 225425"/>
                <a:gd name="connsiteX9" fmla="*/ 6350 w 288925"/>
                <a:gd name="connsiteY9" fmla="*/ 9525 h 225425"/>
                <a:gd name="connsiteX10" fmla="*/ 3175 w 288925"/>
                <a:gd name="connsiteY10" fmla="*/ 22225 h 225425"/>
                <a:gd name="connsiteX11" fmla="*/ 0 w 288925"/>
                <a:gd name="connsiteY11" fmla="*/ 38100 h 225425"/>
                <a:gd name="connsiteX12" fmla="*/ 3175 w 288925"/>
                <a:gd name="connsiteY12" fmla="*/ 101600 h 225425"/>
                <a:gd name="connsiteX13" fmla="*/ 6350 w 288925"/>
                <a:gd name="connsiteY13" fmla="*/ 117475 h 225425"/>
                <a:gd name="connsiteX14" fmla="*/ 15875 w 288925"/>
                <a:gd name="connsiteY14" fmla="*/ 136525 h 225425"/>
                <a:gd name="connsiteX15" fmla="*/ 57150 w 288925"/>
                <a:gd name="connsiteY15" fmla="*/ 180975 h 225425"/>
                <a:gd name="connsiteX16" fmla="*/ 88900 w 288925"/>
                <a:gd name="connsiteY16" fmla="*/ 193675 h 225425"/>
                <a:gd name="connsiteX17" fmla="*/ 111125 w 288925"/>
                <a:gd name="connsiteY17" fmla="*/ 200025 h 225425"/>
                <a:gd name="connsiteX18" fmla="*/ 123825 w 288925"/>
                <a:gd name="connsiteY18" fmla="*/ 203200 h 225425"/>
                <a:gd name="connsiteX19" fmla="*/ 184150 w 288925"/>
                <a:gd name="connsiteY19" fmla="*/ 219075 h 225425"/>
                <a:gd name="connsiteX20" fmla="*/ 234950 w 288925"/>
                <a:gd name="connsiteY20" fmla="*/ 225425 h 225425"/>
                <a:gd name="connsiteX21" fmla="*/ 263525 w 288925"/>
                <a:gd name="connsiteY21" fmla="*/ 212725 h 225425"/>
                <a:gd name="connsiteX22" fmla="*/ 279400 w 288925"/>
                <a:gd name="connsiteY22" fmla="*/ 203200 h 225425"/>
                <a:gd name="connsiteX23" fmla="*/ 282575 w 288925"/>
                <a:gd name="connsiteY23" fmla="*/ 187325 h 225425"/>
                <a:gd name="connsiteX24" fmla="*/ 288925 w 288925"/>
                <a:gd name="connsiteY24" fmla="*/ 149225 h 225425"/>
                <a:gd name="connsiteX25" fmla="*/ 279400 w 288925"/>
                <a:gd name="connsiteY25" fmla="*/ 111125 h 225425"/>
                <a:gd name="connsiteX26" fmla="*/ 247650 w 288925"/>
                <a:gd name="connsiteY26" fmla="*/ 85725 h 225425"/>
                <a:gd name="connsiteX27" fmla="*/ 196850 w 288925"/>
                <a:gd name="connsiteY27" fmla="*/ 82550 h 225425"/>
                <a:gd name="connsiteX0" fmla="*/ 257175 w 288925"/>
                <a:gd name="connsiteY0" fmla="*/ 111125 h 225425"/>
                <a:gd name="connsiteX1" fmla="*/ 168275 w 288925"/>
                <a:gd name="connsiteY1" fmla="*/ 92075 h 225425"/>
                <a:gd name="connsiteX2" fmla="*/ 158750 w 288925"/>
                <a:gd name="connsiteY2" fmla="*/ 85725 h 225425"/>
                <a:gd name="connsiteX3" fmla="*/ 146050 w 288925"/>
                <a:gd name="connsiteY3" fmla="*/ 76200 h 225425"/>
                <a:gd name="connsiteX4" fmla="*/ 123825 w 288925"/>
                <a:gd name="connsiteY4" fmla="*/ 44450 h 225425"/>
                <a:gd name="connsiteX5" fmla="*/ 98425 w 288925"/>
                <a:gd name="connsiteY5" fmla="*/ 28575 h 225425"/>
                <a:gd name="connsiteX6" fmla="*/ 79375 w 288925"/>
                <a:gd name="connsiteY6" fmla="*/ 12700 h 225425"/>
                <a:gd name="connsiteX7" fmla="*/ 53975 w 288925"/>
                <a:gd name="connsiteY7" fmla="*/ 6350 h 225425"/>
                <a:gd name="connsiteX8" fmla="*/ 34925 w 288925"/>
                <a:gd name="connsiteY8" fmla="*/ 0 h 225425"/>
                <a:gd name="connsiteX9" fmla="*/ 6350 w 288925"/>
                <a:gd name="connsiteY9" fmla="*/ 9525 h 225425"/>
                <a:gd name="connsiteX10" fmla="*/ 3175 w 288925"/>
                <a:gd name="connsiteY10" fmla="*/ 22225 h 225425"/>
                <a:gd name="connsiteX11" fmla="*/ 0 w 288925"/>
                <a:gd name="connsiteY11" fmla="*/ 38100 h 225425"/>
                <a:gd name="connsiteX12" fmla="*/ 3175 w 288925"/>
                <a:gd name="connsiteY12" fmla="*/ 101600 h 225425"/>
                <a:gd name="connsiteX13" fmla="*/ 6350 w 288925"/>
                <a:gd name="connsiteY13" fmla="*/ 117475 h 225425"/>
                <a:gd name="connsiteX14" fmla="*/ 15875 w 288925"/>
                <a:gd name="connsiteY14" fmla="*/ 136525 h 225425"/>
                <a:gd name="connsiteX15" fmla="*/ 57150 w 288925"/>
                <a:gd name="connsiteY15" fmla="*/ 180975 h 225425"/>
                <a:gd name="connsiteX16" fmla="*/ 88900 w 288925"/>
                <a:gd name="connsiteY16" fmla="*/ 193675 h 225425"/>
                <a:gd name="connsiteX17" fmla="*/ 111125 w 288925"/>
                <a:gd name="connsiteY17" fmla="*/ 200025 h 225425"/>
                <a:gd name="connsiteX18" fmla="*/ 123825 w 288925"/>
                <a:gd name="connsiteY18" fmla="*/ 203200 h 225425"/>
                <a:gd name="connsiteX19" fmla="*/ 184150 w 288925"/>
                <a:gd name="connsiteY19" fmla="*/ 219075 h 225425"/>
                <a:gd name="connsiteX20" fmla="*/ 234950 w 288925"/>
                <a:gd name="connsiteY20" fmla="*/ 225425 h 225425"/>
                <a:gd name="connsiteX21" fmla="*/ 263525 w 288925"/>
                <a:gd name="connsiteY21" fmla="*/ 212725 h 225425"/>
                <a:gd name="connsiteX22" fmla="*/ 279400 w 288925"/>
                <a:gd name="connsiteY22" fmla="*/ 203200 h 225425"/>
                <a:gd name="connsiteX23" fmla="*/ 282575 w 288925"/>
                <a:gd name="connsiteY23" fmla="*/ 187325 h 225425"/>
                <a:gd name="connsiteX24" fmla="*/ 288925 w 288925"/>
                <a:gd name="connsiteY24" fmla="*/ 149225 h 225425"/>
                <a:gd name="connsiteX25" fmla="*/ 279400 w 288925"/>
                <a:gd name="connsiteY25" fmla="*/ 111125 h 225425"/>
                <a:gd name="connsiteX26" fmla="*/ 247650 w 288925"/>
                <a:gd name="connsiteY26" fmla="*/ 85725 h 225425"/>
                <a:gd name="connsiteX0" fmla="*/ 257175 w 288925"/>
                <a:gd name="connsiteY0" fmla="*/ 111125 h 225425"/>
                <a:gd name="connsiteX1" fmla="*/ 168275 w 288925"/>
                <a:gd name="connsiteY1" fmla="*/ 92075 h 225425"/>
                <a:gd name="connsiteX2" fmla="*/ 158750 w 288925"/>
                <a:gd name="connsiteY2" fmla="*/ 85725 h 225425"/>
                <a:gd name="connsiteX3" fmla="*/ 146050 w 288925"/>
                <a:gd name="connsiteY3" fmla="*/ 76200 h 225425"/>
                <a:gd name="connsiteX4" fmla="*/ 123825 w 288925"/>
                <a:gd name="connsiteY4" fmla="*/ 44450 h 225425"/>
                <a:gd name="connsiteX5" fmla="*/ 98425 w 288925"/>
                <a:gd name="connsiteY5" fmla="*/ 28575 h 225425"/>
                <a:gd name="connsiteX6" fmla="*/ 79375 w 288925"/>
                <a:gd name="connsiteY6" fmla="*/ 12700 h 225425"/>
                <a:gd name="connsiteX7" fmla="*/ 53975 w 288925"/>
                <a:gd name="connsiteY7" fmla="*/ 6350 h 225425"/>
                <a:gd name="connsiteX8" fmla="*/ 34925 w 288925"/>
                <a:gd name="connsiteY8" fmla="*/ 0 h 225425"/>
                <a:gd name="connsiteX9" fmla="*/ 6350 w 288925"/>
                <a:gd name="connsiteY9" fmla="*/ 9525 h 225425"/>
                <a:gd name="connsiteX10" fmla="*/ 3175 w 288925"/>
                <a:gd name="connsiteY10" fmla="*/ 22225 h 225425"/>
                <a:gd name="connsiteX11" fmla="*/ 0 w 288925"/>
                <a:gd name="connsiteY11" fmla="*/ 38100 h 225425"/>
                <a:gd name="connsiteX12" fmla="*/ 3175 w 288925"/>
                <a:gd name="connsiteY12" fmla="*/ 101600 h 225425"/>
                <a:gd name="connsiteX13" fmla="*/ 6350 w 288925"/>
                <a:gd name="connsiteY13" fmla="*/ 117475 h 225425"/>
                <a:gd name="connsiteX14" fmla="*/ 15875 w 288925"/>
                <a:gd name="connsiteY14" fmla="*/ 136525 h 225425"/>
                <a:gd name="connsiteX15" fmla="*/ 57150 w 288925"/>
                <a:gd name="connsiteY15" fmla="*/ 180975 h 225425"/>
                <a:gd name="connsiteX16" fmla="*/ 88900 w 288925"/>
                <a:gd name="connsiteY16" fmla="*/ 193675 h 225425"/>
                <a:gd name="connsiteX17" fmla="*/ 111125 w 288925"/>
                <a:gd name="connsiteY17" fmla="*/ 200025 h 225425"/>
                <a:gd name="connsiteX18" fmla="*/ 123825 w 288925"/>
                <a:gd name="connsiteY18" fmla="*/ 203200 h 225425"/>
                <a:gd name="connsiteX19" fmla="*/ 184150 w 288925"/>
                <a:gd name="connsiteY19" fmla="*/ 219075 h 225425"/>
                <a:gd name="connsiteX20" fmla="*/ 234950 w 288925"/>
                <a:gd name="connsiteY20" fmla="*/ 225425 h 225425"/>
                <a:gd name="connsiteX21" fmla="*/ 263525 w 288925"/>
                <a:gd name="connsiteY21" fmla="*/ 212725 h 225425"/>
                <a:gd name="connsiteX22" fmla="*/ 279400 w 288925"/>
                <a:gd name="connsiteY22" fmla="*/ 203200 h 225425"/>
                <a:gd name="connsiteX23" fmla="*/ 282575 w 288925"/>
                <a:gd name="connsiteY23" fmla="*/ 187325 h 225425"/>
                <a:gd name="connsiteX24" fmla="*/ 288925 w 288925"/>
                <a:gd name="connsiteY24" fmla="*/ 149225 h 225425"/>
                <a:gd name="connsiteX25" fmla="*/ 279400 w 288925"/>
                <a:gd name="connsiteY25" fmla="*/ 111125 h 225425"/>
                <a:gd name="connsiteX0" fmla="*/ 257175 w 288925"/>
                <a:gd name="connsiteY0" fmla="*/ 111125 h 225425"/>
                <a:gd name="connsiteX1" fmla="*/ 168275 w 288925"/>
                <a:gd name="connsiteY1" fmla="*/ 92075 h 225425"/>
                <a:gd name="connsiteX2" fmla="*/ 158750 w 288925"/>
                <a:gd name="connsiteY2" fmla="*/ 85725 h 225425"/>
                <a:gd name="connsiteX3" fmla="*/ 146050 w 288925"/>
                <a:gd name="connsiteY3" fmla="*/ 76200 h 225425"/>
                <a:gd name="connsiteX4" fmla="*/ 123825 w 288925"/>
                <a:gd name="connsiteY4" fmla="*/ 44450 h 225425"/>
                <a:gd name="connsiteX5" fmla="*/ 98425 w 288925"/>
                <a:gd name="connsiteY5" fmla="*/ 28575 h 225425"/>
                <a:gd name="connsiteX6" fmla="*/ 79375 w 288925"/>
                <a:gd name="connsiteY6" fmla="*/ 12700 h 225425"/>
                <a:gd name="connsiteX7" fmla="*/ 53975 w 288925"/>
                <a:gd name="connsiteY7" fmla="*/ 6350 h 225425"/>
                <a:gd name="connsiteX8" fmla="*/ 34925 w 288925"/>
                <a:gd name="connsiteY8" fmla="*/ 0 h 225425"/>
                <a:gd name="connsiteX9" fmla="*/ 6350 w 288925"/>
                <a:gd name="connsiteY9" fmla="*/ 9525 h 225425"/>
                <a:gd name="connsiteX10" fmla="*/ 3175 w 288925"/>
                <a:gd name="connsiteY10" fmla="*/ 22225 h 225425"/>
                <a:gd name="connsiteX11" fmla="*/ 0 w 288925"/>
                <a:gd name="connsiteY11" fmla="*/ 38100 h 225425"/>
                <a:gd name="connsiteX12" fmla="*/ 3175 w 288925"/>
                <a:gd name="connsiteY12" fmla="*/ 101600 h 225425"/>
                <a:gd name="connsiteX13" fmla="*/ 6350 w 288925"/>
                <a:gd name="connsiteY13" fmla="*/ 117475 h 225425"/>
                <a:gd name="connsiteX14" fmla="*/ 15875 w 288925"/>
                <a:gd name="connsiteY14" fmla="*/ 136525 h 225425"/>
                <a:gd name="connsiteX15" fmla="*/ 57150 w 288925"/>
                <a:gd name="connsiteY15" fmla="*/ 180975 h 225425"/>
                <a:gd name="connsiteX16" fmla="*/ 88900 w 288925"/>
                <a:gd name="connsiteY16" fmla="*/ 193675 h 225425"/>
                <a:gd name="connsiteX17" fmla="*/ 111125 w 288925"/>
                <a:gd name="connsiteY17" fmla="*/ 200025 h 225425"/>
                <a:gd name="connsiteX18" fmla="*/ 123825 w 288925"/>
                <a:gd name="connsiteY18" fmla="*/ 203200 h 225425"/>
                <a:gd name="connsiteX19" fmla="*/ 184150 w 288925"/>
                <a:gd name="connsiteY19" fmla="*/ 219075 h 225425"/>
                <a:gd name="connsiteX20" fmla="*/ 234950 w 288925"/>
                <a:gd name="connsiteY20" fmla="*/ 225425 h 225425"/>
                <a:gd name="connsiteX21" fmla="*/ 263525 w 288925"/>
                <a:gd name="connsiteY21" fmla="*/ 212725 h 225425"/>
                <a:gd name="connsiteX22" fmla="*/ 279400 w 288925"/>
                <a:gd name="connsiteY22" fmla="*/ 203200 h 225425"/>
                <a:gd name="connsiteX23" fmla="*/ 282575 w 288925"/>
                <a:gd name="connsiteY23" fmla="*/ 187325 h 225425"/>
                <a:gd name="connsiteX24" fmla="*/ 288925 w 288925"/>
                <a:gd name="connsiteY24" fmla="*/ 149225 h 225425"/>
                <a:gd name="connsiteX25" fmla="*/ 279400 w 288925"/>
                <a:gd name="connsiteY25" fmla="*/ 111125 h 225425"/>
                <a:gd name="connsiteX26" fmla="*/ 257175 w 288925"/>
                <a:gd name="connsiteY26" fmla="*/ 111125 h 225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288925" h="225425">
                  <a:moveTo>
                    <a:pt x="257175" y="111125"/>
                  </a:moveTo>
                  <a:cubicBezTo>
                    <a:pt x="227542" y="104775"/>
                    <a:pt x="197620" y="99648"/>
                    <a:pt x="168275" y="92075"/>
                  </a:cubicBezTo>
                  <a:cubicBezTo>
                    <a:pt x="164580" y="91121"/>
                    <a:pt x="161855" y="87943"/>
                    <a:pt x="158750" y="85725"/>
                  </a:cubicBezTo>
                  <a:cubicBezTo>
                    <a:pt x="154444" y="82649"/>
                    <a:pt x="149792" y="79942"/>
                    <a:pt x="146050" y="76200"/>
                  </a:cubicBezTo>
                  <a:cubicBezTo>
                    <a:pt x="137033" y="67183"/>
                    <a:pt x="132123" y="53785"/>
                    <a:pt x="123825" y="44450"/>
                  </a:cubicBezTo>
                  <a:cubicBezTo>
                    <a:pt x="112222" y="31397"/>
                    <a:pt x="111490" y="37907"/>
                    <a:pt x="98425" y="28575"/>
                  </a:cubicBezTo>
                  <a:cubicBezTo>
                    <a:pt x="82041" y="16872"/>
                    <a:pt x="96172" y="21099"/>
                    <a:pt x="79375" y="12700"/>
                  </a:cubicBezTo>
                  <a:cubicBezTo>
                    <a:pt x="71668" y="8847"/>
                    <a:pt x="61945" y="8524"/>
                    <a:pt x="53975" y="6350"/>
                  </a:cubicBezTo>
                  <a:cubicBezTo>
                    <a:pt x="47517" y="4589"/>
                    <a:pt x="41275" y="2117"/>
                    <a:pt x="34925" y="0"/>
                  </a:cubicBezTo>
                  <a:cubicBezTo>
                    <a:pt x="25400" y="3175"/>
                    <a:pt x="14575" y="3767"/>
                    <a:pt x="6350" y="9525"/>
                  </a:cubicBezTo>
                  <a:cubicBezTo>
                    <a:pt x="2775" y="12027"/>
                    <a:pt x="4122" y="17965"/>
                    <a:pt x="3175" y="22225"/>
                  </a:cubicBezTo>
                  <a:cubicBezTo>
                    <a:pt x="2004" y="27493"/>
                    <a:pt x="1058" y="32808"/>
                    <a:pt x="0" y="38100"/>
                  </a:cubicBezTo>
                  <a:cubicBezTo>
                    <a:pt x="1058" y="59267"/>
                    <a:pt x="1485" y="80474"/>
                    <a:pt x="3175" y="101600"/>
                  </a:cubicBezTo>
                  <a:cubicBezTo>
                    <a:pt x="3605" y="106979"/>
                    <a:pt x="4506" y="112403"/>
                    <a:pt x="6350" y="117475"/>
                  </a:cubicBezTo>
                  <a:cubicBezTo>
                    <a:pt x="8776" y="124147"/>
                    <a:pt x="12036" y="130553"/>
                    <a:pt x="15875" y="136525"/>
                  </a:cubicBezTo>
                  <a:cubicBezTo>
                    <a:pt x="25934" y="152172"/>
                    <a:pt x="40576" y="171226"/>
                    <a:pt x="57150" y="180975"/>
                  </a:cubicBezTo>
                  <a:cubicBezTo>
                    <a:pt x="66975" y="186754"/>
                    <a:pt x="78151" y="189881"/>
                    <a:pt x="88900" y="193675"/>
                  </a:cubicBezTo>
                  <a:cubicBezTo>
                    <a:pt x="96166" y="196239"/>
                    <a:pt x="103692" y="197998"/>
                    <a:pt x="111125" y="200025"/>
                  </a:cubicBezTo>
                  <a:cubicBezTo>
                    <a:pt x="115335" y="201173"/>
                    <a:pt x="119724" y="201709"/>
                    <a:pt x="123825" y="203200"/>
                  </a:cubicBezTo>
                  <a:cubicBezTo>
                    <a:pt x="162118" y="217125"/>
                    <a:pt x="131336" y="212473"/>
                    <a:pt x="184150" y="219075"/>
                  </a:cubicBezTo>
                  <a:lnTo>
                    <a:pt x="234950" y="225425"/>
                  </a:lnTo>
                  <a:cubicBezTo>
                    <a:pt x="244475" y="221192"/>
                    <a:pt x="254202" y="217386"/>
                    <a:pt x="263525" y="212725"/>
                  </a:cubicBezTo>
                  <a:cubicBezTo>
                    <a:pt x="269045" y="209965"/>
                    <a:pt x="275697" y="208137"/>
                    <a:pt x="279400" y="203200"/>
                  </a:cubicBezTo>
                  <a:cubicBezTo>
                    <a:pt x="282638" y="198883"/>
                    <a:pt x="281688" y="192648"/>
                    <a:pt x="282575" y="187325"/>
                  </a:cubicBezTo>
                  <a:cubicBezTo>
                    <a:pt x="290451" y="140067"/>
                    <a:pt x="281442" y="186638"/>
                    <a:pt x="288925" y="149225"/>
                  </a:cubicBezTo>
                  <a:cubicBezTo>
                    <a:pt x="287287" y="141034"/>
                    <a:pt x="282881" y="116782"/>
                    <a:pt x="279400" y="111125"/>
                  </a:cubicBezTo>
                  <a:lnTo>
                    <a:pt x="257175" y="111125"/>
                  </a:lnTo>
                  <a:close/>
                </a:path>
              </a:pathLst>
            </a:custGeom>
            <a:noFill/>
            <a:ln>
              <a:solidFill>
                <a:srgbClr val="0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73BF55E5-38C1-4EC4-AE8F-F40D8A734BA1}"/>
                </a:ext>
              </a:extLst>
            </p:cNvPr>
            <p:cNvSpPr/>
            <p:nvPr/>
          </p:nvSpPr>
          <p:spPr>
            <a:xfrm>
              <a:off x="7119602" y="1780503"/>
              <a:ext cx="369476" cy="157835"/>
            </a:xfrm>
            <a:custGeom>
              <a:avLst/>
              <a:gdLst>
                <a:gd name="connsiteX0" fmla="*/ 302754 w 369476"/>
                <a:gd name="connsiteY0" fmla="*/ 24485 h 157835"/>
                <a:gd name="connsiteX1" fmla="*/ 267036 w 369476"/>
                <a:gd name="connsiteY1" fmla="*/ 10197 h 157835"/>
                <a:gd name="connsiteX2" fmla="*/ 233698 w 369476"/>
                <a:gd name="connsiteY2" fmla="*/ 3053 h 157835"/>
                <a:gd name="connsiteX3" fmla="*/ 124161 w 369476"/>
                <a:gd name="connsiteY3" fmla="*/ 672 h 157835"/>
                <a:gd name="connsiteX4" fmla="*/ 17004 w 369476"/>
                <a:gd name="connsiteY4" fmla="*/ 14960 h 157835"/>
                <a:gd name="connsiteX5" fmla="*/ 5098 w 369476"/>
                <a:gd name="connsiteY5" fmla="*/ 29247 h 157835"/>
                <a:gd name="connsiteX6" fmla="*/ 19386 w 369476"/>
                <a:gd name="connsiteY6" fmla="*/ 88778 h 157835"/>
                <a:gd name="connsiteX7" fmla="*/ 95586 w 369476"/>
                <a:gd name="connsiteY7" fmla="*/ 114972 h 157835"/>
                <a:gd name="connsiteX8" fmla="*/ 157498 w 369476"/>
                <a:gd name="connsiteY8" fmla="*/ 138785 h 157835"/>
                <a:gd name="connsiteX9" fmla="*/ 181311 w 369476"/>
                <a:gd name="connsiteY9" fmla="*/ 145928 h 157835"/>
                <a:gd name="connsiteX10" fmla="*/ 207504 w 369476"/>
                <a:gd name="connsiteY10" fmla="*/ 155453 h 157835"/>
                <a:gd name="connsiteX11" fmla="*/ 236079 w 369476"/>
                <a:gd name="connsiteY11" fmla="*/ 157835 h 157835"/>
                <a:gd name="connsiteX12" fmla="*/ 359904 w 369476"/>
                <a:gd name="connsiteY12" fmla="*/ 148310 h 157835"/>
                <a:gd name="connsiteX13" fmla="*/ 369429 w 369476"/>
                <a:gd name="connsiteY13" fmla="*/ 129260 h 157835"/>
                <a:gd name="connsiteX14" fmla="*/ 331329 w 369476"/>
                <a:gd name="connsiteY14" fmla="*/ 55441 h 157835"/>
                <a:gd name="connsiteX15" fmla="*/ 300373 w 369476"/>
                <a:gd name="connsiteY15" fmla="*/ 34010 h 157835"/>
                <a:gd name="connsiteX16" fmla="*/ 302754 w 369476"/>
                <a:gd name="connsiteY16" fmla="*/ 24485 h 157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69476" h="157835">
                  <a:moveTo>
                    <a:pt x="302754" y="24485"/>
                  </a:moveTo>
                  <a:cubicBezTo>
                    <a:pt x="297198" y="20516"/>
                    <a:pt x="279019" y="14762"/>
                    <a:pt x="267036" y="10197"/>
                  </a:cubicBezTo>
                  <a:cubicBezTo>
                    <a:pt x="254322" y="5354"/>
                    <a:pt x="247983" y="3582"/>
                    <a:pt x="233698" y="3053"/>
                  </a:cubicBezTo>
                  <a:cubicBezTo>
                    <a:pt x="197202" y="1701"/>
                    <a:pt x="160673" y="1466"/>
                    <a:pt x="124161" y="672"/>
                  </a:cubicBezTo>
                  <a:cubicBezTo>
                    <a:pt x="99701" y="1994"/>
                    <a:pt x="45286" y="-6795"/>
                    <a:pt x="17004" y="14960"/>
                  </a:cubicBezTo>
                  <a:cubicBezTo>
                    <a:pt x="12090" y="18740"/>
                    <a:pt x="9067" y="24485"/>
                    <a:pt x="5098" y="29247"/>
                  </a:cubicBezTo>
                  <a:cubicBezTo>
                    <a:pt x="-652" y="55126"/>
                    <a:pt x="-6995" y="62397"/>
                    <a:pt x="19386" y="88778"/>
                  </a:cubicBezTo>
                  <a:cubicBezTo>
                    <a:pt x="35299" y="104691"/>
                    <a:pt x="76465" y="109421"/>
                    <a:pt x="95586" y="114972"/>
                  </a:cubicBezTo>
                  <a:cubicBezTo>
                    <a:pt x="132061" y="125561"/>
                    <a:pt x="123785" y="126526"/>
                    <a:pt x="157498" y="138785"/>
                  </a:cubicBezTo>
                  <a:cubicBezTo>
                    <a:pt x="165286" y="141617"/>
                    <a:pt x="173449" y="143307"/>
                    <a:pt x="181311" y="145928"/>
                  </a:cubicBezTo>
                  <a:cubicBezTo>
                    <a:pt x="190125" y="148866"/>
                    <a:pt x="198426" y="153479"/>
                    <a:pt x="207504" y="155453"/>
                  </a:cubicBezTo>
                  <a:cubicBezTo>
                    <a:pt x="216844" y="157484"/>
                    <a:pt x="226554" y="157041"/>
                    <a:pt x="236079" y="157835"/>
                  </a:cubicBezTo>
                  <a:cubicBezTo>
                    <a:pt x="277354" y="154660"/>
                    <a:pt x="319426" y="156984"/>
                    <a:pt x="359904" y="148310"/>
                  </a:cubicBezTo>
                  <a:cubicBezTo>
                    <a:pt x="366846" y="146822"/>
                    <a:pt x="369901" y="136344"/>
                    <a:pt x="369429" y="129260"/>
                  </a:cubicBezTo>
                  <a:cubicBezTo>
                    <a:pt x="366482" y="85057"/>
                    <a:pt x="360248" y="78073"/>
                    <a:pt x="331329" y="55441"/>
                  </a:cubicBezTo>
                  <a:cubicBezTo>
                    <a:pt x="321446" y="47706"/>
                    <a:pt x="311270" y="40237"/>
                    <a:pt x="300373" y="34010"/>
                  </a:cubicBezTo>
                  <a:cubicBezTo>
                    <a:pt x="294485" y="30645"/>
                    <a:pt x="308310" y="28454"/>
                    <a:pt x="302754" y="24485"/>
                  </a:cubicBezTo>
                  <a:close/>
                </a:path>
              </a:pathLst>
            </a:custGeom>
            <a:noFill/>
            <a:ln>
              <a:solidFill>
                <a:srgbClr val="0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225BA79-CA1D-4FFA-9F72-0961A4DD5D1F}"/>
                </a:ext>
              </a:extLst>
            </p:cNvPr>
            <p:cNvSpPr/>
            <p:nvPr/>
          </p:nvSpPr>
          <p:spPr>
            <a:xfrm>
              <a:off x="7317581" y="1175405"/>
              <a:ext cx="140494" cy="103326"/>
            </a:xfrm>
            <a:custGeom>
              <a:avLst/>
              <a:gdLst>
                <a:gd name="connsiteX0" fmla="*/ 57150 w 140494"/>
                <a:gd name="connsiteY0" fmla="*/ 3314 h 103326"/>
                <a:gd name="connsiteX1" fmla="*/ 35719 w 140494"/>
                <a:gd name="connsiteY1" fmla="*/ 5695 h 103326"/>
                <a:gd name="connsiteX2" fmla="*/ 0 w 140494"/>
                <a:gd name="connsiteY2" fmla="*/ 69989 h 103326"/>
                <a:gd name="connsiteX3" fmla="*/ 40482 w 140494"/>
                <a:gd name="connsiteY3" fmla="*/ 98564 h 103326"/>
                <a:gd name="connsiteX4" fmla="*/ 100013 w 140494"/>
                <a:gd name="connsiteY4" fmla="*/ 103326 h 103326"/>
                <a:gd name="connsiteX5" fmla="*/ 138113 w 140494"/>
                <a:gd name="connsiteY5" fmla="*/ 77133 h 103326"/>
                <a:gd name="connsiteX6" fmla="*/ 140494 w 140494"/>
                <a:gd name="connsiteY6" fmla="*/ 60464 h 103326"/>
                <a:gd name="connsiteX7" fmla="*/ 126207 w 140494"/>
                <a:gd name="connsiteY7" fmla="*/ 43795 h 103326"/>
                <a:gd name="connsiteX8" fmla="*/ 57150 w 140494"/>
                <a:gd name="connsiteY8" fmla="*/ 3314 h 103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494" h="103326">
                  <a:moveTo>
                    <a:pt x="57150" y="3314"/>
                  </a:moveTo>
                  <a:cubicBezTo>
                    <a:pt x="42069" y="-3036"/>
                    <a:pt x="41027" y="849"/>
                    <a:pt x="35719" y="5695"/>
                  </a:cubicBezTo>
                  <a:cubicBezTo>
                    <a:pt x="2261" y="36244"/>
                    <a:pt x="4226" y="40415"/>
                    <a:pt x="0" y="69989"/>
                  </a:cubicBezTo>
                  <a:cubicBezTo>
                    <a:pt x="15008" y="89999"/>
                    <a:pt x="12510" y="93902"/>
                    <a:pt x="40482" y="98564"/>
                  </a:cubicBezTo>
                  <a:cubicBezTo>
                    <a:pt x="60118" y="101837"/>
                    <a:pt x="100013" y="103326"/>
                    <a:pt x="100013" y="103326"/>
                  </a:cubicBezTo>
                  <a:cubicBezTo>
                    <a:pt x="118540" y="95915"/>
                    <a:pt x="128602" y="96155"/>
                    <a:pt x="138113" y="77133"/>
                  </a:cubicBezTo>
                  <a:cubicBezTo>
                    <a:pt x="140623" y="72113"/>
                    <a:pt x="139700" y="66020"/>
                    <a:pt x="140494" y="60464"/>
                  </a:cubicBezTo>
                  <a:cubicBezTo>
                    <a:pt x="135732" y="54908"/>
                    <a:pt x="132162" y="48049"/>
                    <a:pt x="126207" y="43795"/>
                  </a:cubicBezTo>
                  <a:cubicBezTo>
                    <a:pt x="94317" y="21016"/>
                    <a:pt x="72231" y="9664"/>
                    <a:pt x="57150" y="3314"/>
                  </a:cubicBezTo>
                  <a:close/>
                </a:path>
              </a:pathLst>
            </a:custGeom>
            <a:noFill/>
            <a:ln>
              <a:solidFill>
                <a:srgbClr val="0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3FA40F74-7293-4A92-8755-55C5697B14C4}"/>
                </a:ext>
              </a:extLst>
            </p:cNvPr>
            <p:cNvSpPr/>
            <p:nvPr/>
          </p:nvSpPr>
          <p:spPr>
            <a:xfrm>
              <a:off x="7353300" y="1448892"/>
              <a:ext cx="138223" cy="101302"/>
            </a:xfrm>
            <a:custGeom>
              <a:avLst/>
              <a:gdLst>
                <a:gd name="connsiteX0" fmla="*/ 88106 w 138223"/>
                <a:gd name="connsiteY0" fmla="*/ 3671 h 101302"/>
                <a:gd name="connsiteX1" fmla="*/ 69056 w 138223"/>
                <a:gd name="connsiteY1" fmla="*/ 1289 h 101302"/>
                <a:gd name="connsiteX2" fmla="*/ 4763 w 138223"/>
                <a:gd name="connsiteY2" fmla="*/ 34627 h 101302"/>
                <a:gd name="connsiteX3" fmla="*/ 0 w 138223"/>
                <a:gd name="connsiteY3" fmla="*/ 44152 h 101302"/>
                <a:gd name="connsiteX4" fmla="*/ 2381 w 138223"/>
                <a:gd name="connsiteY4" fmla="*/ 72727 h 101302"/>
                <a:gd name="connsiteX5" fmla="*/ 16669 w 138223"/>
                <a:gd name="connsiteY5" fmla="*/ 87014 h 101302"/>
                <a:gd name="connsiteX6" fmla="*/ 38100 w 138223"/>
                <a:gd name="connsiteY6" fmla="*/ 96539 h 101302"/>
                <a:gd name="connsiteX7" fmla="*/ 80963 w 138223"/>
                <a:gd name="connsiteY7" fmla="*/ 101302 h 101302"/>
                <a:gd name="connsiteX8" fmla="*/ 138113 w 138223"/>
                <a:gd name="connsiteY8" fmla="*/ 65583 h 101302"/>
                <a:gd name="connsiteX9" fmla="*/ 130969 w 138223"/>
                <a:gd name="connsiteY9" fmla="*/ 29864 h 101302"/>
                <a:gd name="connsiteX10" fmla="*/ 88106 w 138223"/>
                <a:gd name="connsiteY10" fmla="*/ 3671 h 10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223" h="101302">
                  <a:moveTo>
                    <a:pt x="88106" y="3671"/>
                  </a:moveTo>
                  <a:cubicBezTo>
                    <a:pt x="77787" y="-1091"/>
                    <a:pt x="75216" y="-444"/>
                    <a:pt x="69056" y="1289"/>
                  </a:cubicBezTo>
                  <a:cubicBezTo>
                    <a:pt x="35010" y="10864"/>
                    <a:pt x="19140" y="11623"/>
                    <a:pt x="4763" y="34627"/>
                  </a:cubicBezTo>
                  <a:cubicBezTo>
                    <a:pt x="2882" y="37637"/>
                    <a:pt x="1588" y="40977"/>
                    <a:pt x="0" y="44152"/>
                  </a:cubicBezTo>
                  <a:cubicBezTo>
                    <a:pt x="794" y="53677"/>
                    <a:pt x="-1083" y="63819"/>
                    <a:pt x="2381" y="72727"/>
                  </a:cubicBezTo>
                  <a:cubicBezTo>
                    <a:pt x="4822" y="79004"/>
                    <a:pt x="11065" y="83278"/>
                    <a:pt x="16669" y="87014"/>
                  </a:cubicBezTo>
                  <a:cubicBezTo>
                    <a:pt x="23174" y="91350"/>
                    <a:pt x="30638" y="94207"/>
                    <a:pt x="38100" y="96539"/>
                  </a:cubicBezTo>
                  <a:cubicBezTo>
                    <a:pt x="44048" y="98398"/>
                    <a:pt x="79483" y="101168"/>
                    <a:pt x="80963" y="101302"/>
                  </a:cubicBezTo>
                  <a:cubicBezTo>
                    <a:pt x="97845" y="95393"/>
                    <a:pt x="136871" y="94145"/>
                    <a:pt x="138113" y="65583"/>
                  </a:cubicBezTo>
                  <a:cubicBezTo>
                    <a:pt x="138640" y="53452"/>
                    <a:pt x="137453" y="40130"/>
                    <a:pt x="130969" y="29864"/>
                  </a:cubicBezTo>
                  <a:cubicBezTo>
                    <a:pt x="126795" y="23254"/>
                    <a:pt x="98425" y="8433"/>
                    <a:pt x="88106" y="3671"/>
                  </a:cubicBezTo>
                  <a:close/>
                </a:path>
              </a:pathLst>
            </a:custGeom>
            <a:noFill/>
            <a:ln>
              <a:solidFill>
                <a:srgbClr val="0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6B470D7D-20B6-4BED-A9F9-EA7B436274AF}"/>
                </a:ext>
              </a:extLst>
            </p:cNvPr>
            <p:cNvSpPr/>
            <p:nvPr/>
          </p:nvSpPr>
          <p:spPr>
            <a:xfrm>
              <a:off x="7746626" y="5235575"/>
              <a:ext cx="115412" cy="139700"/>
            </a:xfrm>
            <a:custGeom>
              <a:avLst/>
              <a:gdLst>
                <a:gd name="connsiteX0" fmla="*/ 86099 w 115412"/>
                <a:gd name="connsiteY0" fmla="*/ 19050 h 139700"/>
                <a:gd name="connsiteX1" fmla="*/ 57524 w 115412"/>
                <a:gd name="connsiteY1" fmla="*/ 3175 h 139700"/>
                <a:gd name="connsiteX2" fmla="*/ 35299 w 115412"/>
                <a:gd name="connsiteY2" fmla="*/ 0 h 139700"/>
                <a:gd name="connsiteX3" fmla="*/ 16249 w 115412"/>
                <a:gd name="connsiteY3" fmla="*/ 15875 h 139700"/>
                <a:gd name="connsiteX4" fmla="*/ 6724 w 115412"/>
                <a:gd name="connsiteY4" fmla="*/ 25400 h 139700"/>
                <a:gd name="connsiteX5" fmla="*/ 3549 w 115412"/>
                <a:gd name="connsiteY5" fmla="*/ 41275 h 139700"/>
                <a:gd name="connsiteX6" fmla="*/ 374 w 115412"/>
                <a:gd name="connsiteY6" fmla="*/ 76200 h 139700"/>
                <a:gd name="connsiteX7" fmla="*/ 9899 w 115412"/>
                <a:gd name="connsiteY7" fmla="*/ 88900 h 139700"/>
                <a:gd name="connsiteX8" fmla="*/ 13074 w 115412"/>
                <a:gd name="connsiteY8" fmla="*/ 101600 h 139700"/>
                <a:gd name="connsiteX9" fmla="*/ 38474 w 115412"/>
                <a:gd name="connsiteY9" fmla="*/ 127000 h 139700"/>
                <a:gd name="connsiteX10" fmla="*/ 54349 w 115412"/>
                <a:gd name="connsiteY10" fmla="*/ 136525 h 139700"/>
                <a:gd name="connsiteX11" fmla="*/ 67049 w 115412"/>
                <a:gd name="connsiteY11" fmla="*/ 139700 h 139700"/>
                <a:gd name="connsiteX12" fmla="*/ 98799 w 115412"/>
                <a:gd name="connsiteY12" fmla="*/ 133350 h 139700"/>
                <a:gd name="connsiteX13" fmla="*/ 111499 w 115412"/>
                <a:gd name="connsiteY13" fmla="*/ 117475 h 139700"/>
                <a:gd name="connsiteX14" fmla="*/ 114674 w 115412"/>
                <a:gd name="connsiteY14" fmla="*/ 98425 h 139700"/>
                <a:gd name="connsiteX15" fmla="*/ 86099 w 115412"/>
                <a:gd name="connsiteY15" fmla="*/ 19050 h 13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5412" h="139700">
                  <a:moveTo>
                    <a:pt x="86099" y="19050"/>
                  </a:moveTo>
                  <a:cubicBezTo>
                    <a:pt x="76574" y="3175"/>
                    <a:pt x="63091" y="4693"/>
                    <a:pt x="57524" y="3175"/>
                  </a:cubicBezTo>
                  <a:cubicBezTo>
                    <a:pt x="50304" y="1206"/>
                    <a:pt x="42707" y="1058"/>
                    <a:pt x="35299" y="0"/>
                  </a:cubicBezTo>
                  <a:cubicBezTo>
                    <a:pt x="28949" y="5292"/>
                    <a:pt x="22427" y="10383"/>
                    <a:pt x="16249" y="15875"/>
                  </a:cubicBezTo>
                  <a:cubicBezTo>
                    <a:pt x="12893" y="18858"/>
                    <a:pt x="8732" y="21384"/>
                    <a:pt x="6724" y="25400"/>
                  </a:cubicBezTo>
                  <a:cubicBezTo>
                    <a:pt x="4311" y="30227"/>
                    <a:pt x="4607" y="35983"/>
                    <a:pt x="3549" y="41275"/>
                  </a:cubicBezTo>
                  <a:cubicBezTo>
                    <a:pt x="2491" y="52917"/>
                    <a:pt x="-1171" y="64613"/>
                    <a:pt x="374" y="76200"/>
                  </a:cubicBezTo>
                  <a:cubicBezTo>
                    <a:pt x="1073" y="81445"/>
                    <a:pt x="7532" y="84167"/>
                    <a:pt x="9899" y="88900"/>
                  </a:cubicBezTo>
                  <a:cubicBezTo>
                    <a:pt x="11850" y="92803"/>
                    <a:pt x="11123" y="97697"/>
                    <a:pt x="13074" y="101600"/>
                  </a:cubicBezTo>
                  <a:cubicBezTo>
                    <a:pt x="18493" y="112439"/>
                    <a:pt x="28932" y="120320"/>
                    <a:pt x="38474" y="127000"/>
                  </a:cubicBezTo>
                  <a:cubicBezTo>
                    <a:pt x="43530" y="130539"/>
                    <a:pt x="48710" y="134019"/>
                    <a:pt x="54349" y="136525"/>
                  </a:cubicBezTo>
                  <a:cubicBezTo>
                    <a:pt x="58337" y="138297"/>
                    <a:pt x="62816" y="138642"/>
                    <a:pt x="67049" y="139700"/>
                  </a:cubicBezTo>
                  <a:cubicBezTo>
                    <a:pt x="77632" y="137583"/>
                    <a:pt x="89146" y="138177"/>
                    <a:pt x="98799" y="133350"/>
                  </a:cubicBezTo>
                  <a:cubicBezTo>
                    <a:pt x="104860" y="130319"/>
                    <a:pt x="108695" y="123644"/>
                    <a:pt x="111499" y="117475"/>
                  </a:cubicBezTo>
                  <a:cubicBezTo>
                    <a:pt x="114163" y="111614"/>
                    <a:pt x="113695" y="104788"/>
                    <a:pt x="114674" y="98425"/>
                  </a:cubicBezTo>
                  <a:cubicBezTo>
                    <a:pt x="119944" y="64167"/>
                    <a:pt x="95624" y="34925"/>
                    <a:pt x="86099" y="19050"/>
                  </a:cubicBezTo>
                  <a:close/>
                </a:path>
              </a:pathLst>
            </a:custGeom>
            <a:noFill/>
            <a:ln>
              <a:solidFill>
                <a:srgbClr val="0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B99445BF-528F-4CA2-9D9F-105D116C31DB}"/>
              </a:ext>
            </a:extLst>
          </p:cNvPr>
          <p:cNvGrpSpPr/>
          <p:nvPr/>
        </p:nvGrpSpPr>
        <p:grpSpPr>
          <a:xfrm>
            <a:off x="154331" y="3381225"/>
            <a:ext cx="3840483" cy="2886363"/>
            <a:chOff x="484632" y="0"/>
            <a:chExt cx="9144000" cy="6872288"/>
          </a:xfrm>
        </p:grpSpPr>
        <p:pic>
          <p:nvPicPr>
            <p:cNvPr id="56" name="Picture 55">
              <a:extLst>
                <a:ext uri="{FF2B5EF4-FFF2-40B4-BE49-F238E27FC236}">
                  <a16:creationId xmlns:a16="http://schemas.microsoft.com/office/drawing/2014/main" id="{BD551DD0-DD0A-49CA-9FCF-F27495DBE1C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7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E4F7EE42-DCD0-4D94-B1F1-379B779498FF}"/>
                </a:ext>
              </a:extLst>
            </p:cNvPr>
            <p:cNvSpPr/>
            <p:nvPr/>
          </p:nvSpPr>
          <p:spPr>
            <a:xfrm>
              <a:off x="4210507" y="2809875"/>
              <a:ext cx="1291768" cy="1092200"/>
            </a:xfrm>
            <a:custGeom>
              <a:avLst/>
              <a:gdLst>
                <a:gd name="connsiteX0" fmla="*/ 5893 w 1291768"/>
                <a:gd name="connsiteY0" fmla="*/ 635000 h 1092200"/>
                <a:gd name="connsiteX1" fmla="*/ 2718 w 1291768"/>
                <a:gd name="connsiteY1" fmla="*/ 733425 h 1092200"/>
                <a:gd name="connsiteX2" fmla="*/ 9068 w 1291768"/>
                <a:gd name="connsiteY2" fmla="*/ 752475 h 1092200"/>
                <a:gd name="connsiteX3" fmla="*/ 21768 w 1291768"/>
                <a:gd name="connsiteY3" fmla="*/ 784225 h 1092200"/>
                <a:gd name="connsiteX4" fmla="*/ 28118 w 1291768"/>
                <a:gd name="connsiteY4" fmla="*/ 806450 h 1092200"/>
                <a:gd name="connsiteX5" fmla="*/ 40818 w 1291768"/>
                <a:gd name="connsiteY5" fmla="*/ 835025 h 1092200"/>
                <a:gd name="connsiteX6" fmla="*/ 47168 w 1291768"/>
                <a:gd name="connsiteY6" fmla="*/ 854075 h 1092200"/>
                <a:gd name="connsiteX7" fmla="*/ 59868 w 1291768"/>
                <a:gd name="connsiteY7" fmla="*/ 873125 h 1092200"/>
                <a:gd name="connsiteX8" fmla="*/ 85268 w 1291768"/>
                <a:gd name="connsiteY8" fmla="*/ 904875 h 1092200"/>
                <a:gd name="connsiteX9" fmla="*/ 97968 w 1291768"/>
                <a:gd name="connsiteY9" fmla="*/ 920750 h 1092200"/>
                <a:gd name="connsiteX10" fmla="*/ 113843 w 1291768"/>
                <a:gd name="connsiteY10" fmla="*/ 936625 h 1092200"/>
                <a:gd name="connsiteX11" fmla="*/ 145593 w 1291768"/>
                <a:gd name="connsiteY11" fmla="*/ 971550 h 1092200"/>
                <a:gd name="connsiteX12" fmla="*/ 183693 w 1291768"/>
                <a:gd name="connsiteY12" fmla="*/ 990600 h 1092200"/>
                <a:gd name="connsiteX13" fmla="*/ 199568 w 1291768"/>
                <a:gd name="connsiteY13" fmla="*/ 1000125 h 1092200"/>
                <a:gd name="connsiteX14" fmla="*/ 218618 w 1291768"/>
                <a:gd name="connsiteY14" fmla="*/ 1012825 h 1092200"/>
                <a:gd name="connsiteX15" fmla="*/ 247193 w 1291768"/>
                <a:gd name="connsiteY15" fmla="*/ 1025525 h 1092200"/>
                <a:gd name="connsiteX16" fmla="*/ 285293 w 1291768"/>
                <a:gd name="connsiteY16" fmla="*/ 1038225 h 1092200"/>
                <a:gd name="connsiteX17" fmla="*/ 358318 w 1291768"/>
                <a:gd name="connsiteY17" fmla="*/ 1063625 h 1092200"/>
                <a:gd name="connsiteX18" fmla="*/ 396418 w 1291768"/>
                <a:gd name="connsiteY18" fmla="*/ 1073150 h 1092200"/>
                <a:gd name="connsiteX19" fmla="*/ 428168 w 1291768"/>
                <a:gd name="connsiteY19" fmla="*/ 1085850 h 1092200"/>
                <a:gd name="connsiteX20" fmla="*/ 482143 w 1291768"/>
                <a:gd name="connsiteY20" fmla="*/ 1089025 h 1092200"/>
                <a:gd name="connsiteX21" fmla="*/ 498018 w 1291768"/>
                <a:gd name="connsiteY21" fmla="*/ 1092200 h 1092200"/>
                <a:gd name="connsiteX22" fmla="*/ 609143 w 1291768"/>
                <a:gd name="connsiteY22" fmla="*/ 1079500 h 1092200"/>
                <a:gd name="connsiteX23" fmla="*/ 669468 w 1291768"/>
                <a:gd name="connsiteY23" fmla="*/ 1060450 h 1092200"/>
                <a:gd name="connsiteX24" fmla="*/ 704393 w 1291768"/>
                <a:gd name="connsiteY24" fmla="*/ 1044575 h 1092200"/>
                <a:gd name="connsiteX25" fmla="*/ 752018 w 1291768"/>
                <a:gd name="connsiteY25" fmla="*/ 1016000 h 1092200"/>
                <a:gd name="connsiteX26" fmla="*/ 786943 w 1291768"/>
                <a:gd name="connsiteY26" fmla="*/ 987425 h 1092200"/>
                <a:gd name="connsiteX27" fmla="*/ 812343 w 1291768"/>
                <a:gd name="connsiteY27" fmla="*/ 965200 h 1092200"/>
                <a:gd name="connsiteX28" fmla="*/ 834568 w 1291768"/>
                <a:gd name="connsiteY28" fmla="*/ 952500 h 1092200"/>
                <a:gd name="connsiteX29" fmla="*/ 856793 w 1291768"/>
                <a:gd name="connsiteY29" fmla="*/ 923925 h 1092200"/>
                <a:gd name="connsiteX30" fmla="*/ 872668 w 1291768"/>
                <a:gd name="connsiteY30" fmla="*/ 911225 h 1092200"/>
                <a:gd name="connsiteX31" fmla="*/ 898068 w 1291768"/>
                <a:gd name="connsiteY31" fmla="*/ 876300 h 1092200"/>
                <a:gd name="connsiteX32" fmla="*/ 913943 w 1291768"/>
                <a:gd name="connsiteY32" fmla="*/ 866775 h 1092200"/>
                <a:gd name="connsiteX33" fmla="*/ 939343 w 1291768"/>
                <a:gd name="connsiteY33" fmla="*/ 854075 h 1092200"/>
                <a:gd name="connsiteX34" fmla="*/ 977443 w 1291768"/>
                <a:gd name="connsiteY34" fmla="*/ 831850 h 1092200"/>
                <a:gd name="connsiteX35" fmla="*/ 993318 w 1291768"/>
                <a:gd name="connsiteY35" fmla="*/ 822325 h 1092200"/>
                <a:gd name="connsiteX36" fmla="*/ 1009193 w 1291768"/>
                <a:gd name="connsiteY36" fmla="*/ 815975 h 1092200"/>
                <a:gd name="connsiteX37" fmla="*/ 1021893 w 1291768"/>
                <a:gd name="connsiteY37" fmla="*/ 806450 h 1092200"/>
                <a:gd name="connsiteX38" fmla="*/ 1037768 w 1291768"/>
                <a:gd name="connsiteY38" fmla="*/ 796925 h 1092200"/>
                <a:gd name="connsiteX39" fmla="*/ 1075868 w 1291768"/>
                <a:gd name="connsiteY39" fmla="*/ 781050 h 1092200"/>
                <a:gd name="connsiteX40" fmla="*/ 1120318 w 1291768"/>
                <a:gd name="connsiteY40" fmla="*/ 749300 h 1092200"/>
                <a:gd name="connsiteX41" fmla="*/ 1158418 w 1291768"/>
                <a:gd name="connsiteY41" fmla="*/ 730250 h 1092200"/>
                <a:gd name="connsiteX42" fmla="*/ 1228268 w 1291768"/>
                <a:gd name="connsiteY42" fmla="*/ 688975 h 1092200"/>
                <a:gd name="connsiteX43" fmla="*/ 1237793 w 1291768"/>
                <a:gd name="connsiteY43" fmla="*/ 679450 h 1092200"/>
                <a:gd name="connsiteX44" fmla="*/ 1253668 w 1291768"/>
                <a:gd name="connsiteY44" fmla="*/ 666750 h 1092200"/>
                <a:gd name="connsiteX45" fmla="*/ 1272718 w 1291768"/>
                <a:gd name="connsiteY45" fmla="*/ 638175 h 1092200"/>
                <a:gd name="connsiteX46" fmla="*/ 1282243 w 1291768"/>
                <a:gd name="connsiteY46" fmla="*/ 625475 h 1092200"/>
                <a:gd name="connsiteX47" fmla="*/ 1285418 w 1291768"/>
                <a:gd name="connsiteY47" fmla="*/ 612775 h 1092200"/>
                <a:gd name="connsiteX48" fmla="*/ 1291768 w 1291768"/>
                <a:gd name="connsiteY48" fmla="*/ 568325 h 1092200"/>
                <a:gd name="connsiteX49" fmla="*/ 1282243 w 1291768"/>
                <a:gd name="connsiteY49" fmla="*/ 479425 h 1092200"/>
                <a:gd name="connsiteX50" fmla="*/ 1266368 w 1291768"/>
                <a:gd name="connsiteY50" fmla="*/ 444500 h 1092200"/>
                <a:gd name="connsiteX51" fmla="*/ 1256843 w 1291768"/>
                <a:gd name="connsiteY51" fmla="*/ 412750 h 1092200"/>
                <a:gd name="connsiteX52" fmla="*/ 1244143 w 1291768"/>
                <a:gd name="connsiteY52" fmla="*/ 390525 h 1092200"/>
                <a:gd name="connsiteX53" fmla="*/ 1231443 w 1291768"/>
                <a:gd name="connsiteY53" fmla="*/ 361950 h 1092200"/>
                <a:gd name="connsiteX54" fmla="*/ 1225093 w 1291768"/>
                <a:gd name="connsiteY54" fmla="*/ 342900 h 1092200"/>
                <a:gd name="connsiteX55" fmla="*/ 1202868 w 1291768"/>
                <a:gd name="connsiteY55" fmla="*/ 298450 h 1092200"/>
                <a:gd name="connsiteX56" fmla="*/ 1177468 w 1291768"/>
                <a:gd name="connsiteY56" fmla="*/ 247650 h 1092200"/>
                <a:gd name="connsiteX57" fmla="*/ 1167943 w 1291768"/>
                <a:gd name="connsiteY57" fmla="*/ 228600 h 1092200"/>
                <a:gd name="connsiteX58" fmla="*/ 1139368 w 1291768"/>
                <a:gd name="connsiteY58" fmla="*/ 184150 h 1092200"/>
                <a:gd name="connsiteX59" fmla="*/ 1126668 w 1291768"/>
                <a:gd name="connsiteY59" fmla="*/ 171450 h 1092200"/>
                <a:gd name="connsiteX60" fmla="*/ 1104443 w 1291768"/>
                <a:gd name="connsiteY60" fmla="*/ 133350 h 1092200"/>
                <a:gd name="connsiteX61" fmla="*/ 1094918 w 1291768"/>
                <a:gd name="connsiteY61" fmla="*/ 111125 h 1092200"/>
                <a:gd name="connsiteX62" fmla="*/ 1075868 w 1291768"/>
                <a:gd name="connsiteY62" fmla="*/ 92075 h 1092200"/>
                <a:gd name="connsiteX63" fmla="*/ 1066343 w 1291768"/>
                <a:gd name="connsiteY63" fmla="*/ 76200 h 1092200"/>
                <a:gd name="connsiteX64" fmla="*/ 1053643 w 1291768"/>
                <a:gd name="connsiteY64" fmla="*/ 66675 h 1092200"/>
                <a:gd name="connsiteX65" fmla="*/ 1040943 w 1291768"/>
                <a:gd name="connsiteY65" fmla="*/ 53975 h 1092200"/>
                <a:gd name="connsiteX66" fmla="*/ 1028243 w 1291768"/>
                <a:gd name="connsiteY66" fmla="*/ 44450 h 1092200"/>
                <a:gd name="connsiteX67" fmla="*/ 986968 w 1291768"/>
                <a:gd name="connsiteY67" fmla="*/ 9525 h 1092200"/>
                <a:gd name="connsiteX68" fmla="*/ 945693 w 1291768"/>
                <a:gd name="connsiteY68" fmla="*/ 0 h 1092200"/>
                <a:gd name="connsiteX69" fmla="*/ 894893 w 1291768"/>
                <a:gd name="connsiteY69" fmla="*/ 6350 h 1092200"/>
                <a:gd name="connsiteX70" fmla="*/ 815518 w 1291768"/>
                <a:gd name="connsiteY70" fmla="*/ 38100 h 1092200"/>
                <a:gd name="connsiteX71" fmla="*/ 771068 w 1291768"/>
                <a:gd name="connsiteY71" fmla="*/ 53975 h 1092200"/>
                <a:gd name="connsiteX72" fmla="*/ 726618 w 1291768"/>
                <a:gd name="connsiteY72" fmla="*/ 79375 h 1092200"/>
                <a:gd name="connsiteX73" fmla="*/ 644068 w 1291768"/>
                <a:gd name="connsiteY73" fmla="*/ 127000 h 1092200"/>
                <a:gd name="connsiteX74" fmla="*/ 593268 w 1291768"/>
                <a:gd name="connsiteY74" fmla="*/ 174625 h 1092200"/>
                <a:gd name="connsiteX75" fmla="*/ 571043 w 1291768"/>
                <a:gd name="connsiteY75" fmla="*/ 193675 h 1092200"/>
                <a:gd name="connsiteX76" fmla="*/ 548818 w 1291768"/>
                <a:gd name="connsiteY76" fmla="*/ 215900 h 1092200"/>
                <a:gd name="connsiteX77" fmla="*/ 523418 w 1291768"/>
                <a:gd name="connsiteY77" fmla="*/ 234950 h 1092200"/>
                <a:gd name="connsiteX78" fmla="*/ 472618 w 1291768"/>
                <a:gd name="connsiteY78" fmla="*/ 279400 h 1092200"/>
                <a:gd name="connsiteX79" fmla="*/ 459918 w 1291768"/>
                <a:gd name="connsiteY79" fmla="*/ 292100 h 1092200"/>
                <a:gd name="connsiteX80" fmla="*/ 444043 w 1291768"/>
                <a:gd name="connsiteY80" fmla="*/ 301625 h 1092200"/>
                <a:gd name="connsiteX81" fmla="*/ 431343 w 1291768"/>
                <a:gd name="connsiteY81" fmla="*/ 311150 h 1092200"/>
                <a:gd name="connsiteX82" fmla="*/ 415468 w 1291768"/>
                <a:gd name="connsiteY82" fmla="*/ 320675 h 1092200"/>
                <a:gd name="connsiteX83" fmla="*/ 399593 w 1291768"/>
                <a:gd name="connsiteY83" fmla="*/ 333375 h 1092200"/>
                <a:gd name="connsiteX84" fmla="*/ 332918 w 1291768"/>
                <a:gd name="connsiteY84" fmla="*/ 377825 h 1092200"/>
                <a:gd name="connsiteX85" fmla="*/ 250368 w 1291768"/>
                <a:gd name="connsiteY85" fmla="*/ 422275 h 1092200"/>
                <a:gd name="connsiteX86" fmla="*/ 155118 w 1291768"/>
                <a:gd name="connsiteY86" fmla="*/ 463550 h 1092200"/>
                <a:gd name="connsiteX87" fmla="*/ 132893 w 1291768"/>
                <a:gd name="connsiteY87" fmla="*/ 476250 h 1092200"/>
                <a:gd name="connsiteX88" fmla="*/ 101143 w 1291768"/>
                <a:gd name="connsiteY88" fmla="*/ 498475 h 1092200"/>
                <a:gd name="connsiteX89" fmla="*/ 75743 w 1291768"/>
                <a:gd name="connsiteY89" fmla="*/ 527050 h 1092200"/>
                <a:gd name="connsiteX90" fmla="*/ 53518 w 1291768"/>
                <a:gd name="connsiteY90" fmla="*/ 546100 h 1092200"/>
                <a:gd name="connsiteX91" fmla="*/ 21768 w 1291768"/>
                <a:gd name="connsiteY91" fmla="*/ 577850 h 1092200"/>
                <a:gd name="connsiteX92" fmla="*/ 18593 w 1291768"/>
                <a:gd name="connsiteY92" fmla="*/ 590550 h 1092200"/>
                <a:gd name="connsiteX93" fmla="*/ 12243 w 1291768"/>
                <a:gd name="connsiteY93" fmla="*/ 600075 h 1092200"/>
                <a:gd name="connsiteX94" fmla="*/ 5893 w 1291768"/>
                <a:gd name="connsiteY94" fmla="*/ 635000 h 1092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1291768" h="1092200">
                  <a:moveTo>
                    <a:pt x="5893" y="635000"/>
                  </a:moveTo>
                  <a:cubicBezTo>
                    <a:pt x="4306" y="657225"/>
                    <a:pt x="-4303" y="665551"/>
                    <a:pt x="2718" y="733425"/>
                  </a:cubicBezTo>
                  <a:cubicBezTo>
                    <a:pt x="3407" y="740083"/>
                    <a:pt x="6718" y="746208"/>
                    <a:pt x="9068" y="752475"/>
                  </a:cubicBezTo>
                  <a:cubicBezTo>
                    <a:pt x="13070" y="763148"/>
                    <a:pt x="18637" y="773265"/>
                    <a:pt x="21768" y="784225"/>
                  </a:cubicBezTo>
                  <a:cubicBezTo>
                    <a:pt x="23885" y="791633"/>
                    <a:pt x="25682" y="799141"/>
                    <a:pt x="28118" y="806450"/>
                  </a:cubicBezTo>
                  <a:cubicBezTo>
                    <a:pt x="38834" y="838597"/>
                    <a:pt x="29754" y="807364"/>
                    <a:pt x="40818" y="835025"/>
                  </a:cubicBezTo>
                  <a:cubicBezTo>
                    <a:pt x="43304" y="841240"/>
                    <a:pt x="44175" y="848088"/>
                    <a:pt x="47168" y="854075"/>
                  </a:cubicBezTo>
                  <a:cubicBezTo>
                    <a:pt x="50581" y="860901"/>
                    <a:pt x="55289" y="867020"/>
                    <a:pt x="59868" y="873125"/>
                  </a:cubicBezTo>
                  <a:cubicBezTo>
                    <a:pt x="68000" y="883968"/>
                    <a:pt x="76801" y="894292"/>
                    <a:pt x="85268" y="904875"/>
                  </a:cubicBezTo>
                  <a:cubicBezTo>
                    <a:pt x="89501" y="910167"/>
                    <a:pt x="93176" y="915958"/>
                    <a:pt x="97968" y="920750"/>
                  </a:cubicBezTo>
                  <a:cubicBezTo>
                    <a:pt x="103260" y="926042"/>
                    <a:pt x="108837" y="931063"/>
                    <a:pt x="113843" y="936625"/>
                  </a:cubicBezTo>
                  <a:cubicBezTo>
                    <a:pt x="121594" y="945237"/>
                    <a:pt x="135744" y="966625"/>
                    <a:pt x="145593" y="971550"/>
                  </a:cubicBezTo>
                  <a:cubicBezTo>
                    <a:pt x="158293" y="977900"/>
                    <a:pt x="171517" y="983295"/>
                    <a:pt x="183693" y="990600"/>
                  </a:cubicBezTo>
                  <a:cubicBezTo>
                    <a:pt x="188985" y="993775"/>
                    <a:pt x="194362" y="996812"/>
                    <a:pt x="199568" y="1000125"/>
                  </a:cubicBezTo>
                  <a:cubicBezTo>
                    <a:pt x="206007" y="1004222"/>
                    <a:pt x="211884" y="1009234"/>
                    <a:pt x="218618" y="1012825"/>
                  </a:cubicBezTo>
                  <a:cubicBezTo>
                    <a:pt x="227815" y="1017730"/>
                    <a:pt x="237452" y="1021814"/>
                    <a:pt x="247193" y="1025525"/>
                  </a:cubicBezTo>
                  <a:cubicBezTo>
                    <a:pt x="259703" y="1030291"/>
                    <a:pt x="273814" y="1031337"/>
                    <a:pt x="285293" y="1038225"/>
                  </a:cubicBezTo>
                  <a:cubicBezTo>
                    <a:pt x="317465" y="1057528"/>
                    <a:pt x="297325" y="1047360"/>
                    <a:pt x="358318" y="1063625"/>
                  </a:cubicBezTo>
                  <a:cubicBezTo>
                    <a:pt x="370967" y="1066998"/>
                    <a:pt x="384263" y="1068288"/>
                    <a:pt x="396418" y="1073150"/>
                  </a:cubicBezTo>
                  <a:cubicBezTo>
                    <a:pt x="407001" y="1077383"/>
                    <a:pt x="416960" y="1083774"/>
                    <a:pt x="428168" y="1085850"/>
                  </a:cubicBezTo>
                  <a:cubicBezTo>
                    <a:pt x="445889" y="1089132"/>
                    <a:pt x="464151" y="1087967"/>
                    <a:pt x="482143" y="1089025"/>
                  </a:cubicBezTo>
                  <a:cubicBezTo>
                    <a:pt x="487435" y="1090083"/>
                    <a:pt x="492622" y="1092200"/>
                    <a:pt x="498018" y="1092200"/>
                  </a:cubicBezTo>
                  <a:cubicBezTo>
                    <a:pt x="545418" y="1092200"/>
                    <a:pt x="561921" y="1087370"/>
                    <a:pt x="609143" y="1079500"/>
                  </a:cubicBezTo>
                  <a:cubicBezTo>
                    <a:pt x="655734" y="1056205"/>
                    <a:pt x="591618" y="1086400"/>
                    <a:pt x="669468" y="1060450"/>
                  </a:cubicBezTo>
                  <a:cubicBezTo>
                    <a:pt x="681600" y="1056406"/>
                    <a:pt x="693134" y="1050638"/>
                    <a:pt x="704393" y="1044575"/>
                  </a:cubicBezTo>
                  <a:cubicBezTo>
                    <a:pt x="720693" y="1035798"/>
                    <a:pt x="738927" y="1029091"/>
                    <a:pt x="752018" y="1016000"/>
                  </a:cubicBezTo>
                  <a:cubicBezTo>
                    <a:pt x="787059" y="980959"/>
                    <a:pt x="747624" y="1018319"/>
                    <a:pt x="786943" y="987425"/>
                  </a:cubicBezTo>
                  <a:cubicBezTo>
                    <a:pt x="795789" y="980474"/>
                    <a:pt x="803271" y="971853"/>
                    <a:pt x="812343" y="965200"/>
                  </a:cubicBezTo>
                  <a:cubicBezTo>
                    <a:pt x="819224" y="960154"/>
                    <a:pt x="827667" y="957519"/>
                    <a:pt x="834568" y="952500"/>
                  </a:cubicBezTo>
                  <a:cubicBezTo>
                    <a:pt x="856585" y="936487"/>
                    <a:pt x="839082" y="943850"/>
                    <a:pt x="856793" y="923925"/>
                  </a:cubicBezTo>
                  <a:cubicBezTo>
                    <a:pt x="861295" y="918860"/>
                    <a:pt x="868135" y="916262"/>
                    <a:pt x="872668" y="911225"/>
                  </a:cubicBezTo>
                  <a:cubicBezTo>
                    <a:pt x="885964" y="896452"/>
                    <a:pt x="883409" y="889330"/>
                    <a:pt x="898068" y="876300"/>
                  </a:cubicBezTo>
                  <a:cubicBezTo>
                    <a:pt x="902680" y="872200"/>
                    <a:pt x="908808" y="870198"/>
                    <a:pt x="913943" y="866775"/>
                  </a:cubicBezTo>
                  <a:cubicBezTo>
                    <a:pt x="933372" y="853822"/>
                    <a:pt x="918839" y="859201"/>
                    <a:pt x="939343" y="854075"/>
                  </a:cubicBezTo>
                  <a:cubicBezTo>
                    <a:pt x="974731" y="830483"/>
                    <a:pt x="941863" y="851257"/>
                    <a:pt x="977443" y="831850"/>
                  </a:cubicBezTo>
                  <a:cubicBezTo>
                    <a:pt x="982861" y="828895"/>
                    <a:pt x="987798" y="825085"/>
                    <a:pt x="993318" y="822325"/>
                  </a:cubicBezTo>
                  <a:cubicBezTo>
                    <a:pt x="998416" y="819776"/>
                    <a:pt x="1004211" y="818743"/>
                    <a:pt x="1009193" y="815975"/>
                  </a:cubicBezTo>
                  <a:cubicBezTo>
                    <a:pt x="1013819" y="813405"/>
                    <a:pt x="1017490" y="809385"/>
                    <a:pt x="1021893" y="806450"/>
                  </a:cubicBezTo>
                  <a:cubicBezTo>
                    <a:pt x="1027028" y="803027"/>
                    <a:pt x="1032350" y="799880"/>
                    <a:pt x="1037768" y="796925"/>
                  </a:cubicBezTo>
                  <a:cubicBezTo>
                    <a:pt x="1057440" y="786195"/>
                    <a:pt x="1055141" y="787959"/>
                    <a:pt x="1075868" y="781050"/>
                  </a:cubicBezTo>
                  <a:cubicBezTo>
                    <a:pt x="1090685" y="770467"/>
                    <a:pt x="1104032" y="757443"/>
                    <a:pt x="1120318" y="749300"/>
                  </a:cubicBezTo>
                  <a:lnTo>
                    <a:pt x="1158418" y="730250"/>
                  </a:lnTo>
                  <a:cubicBezTo>
                    <a:pt x="1180177" y="719370"/>
                    <a:pt x="1214063" y="703180"/>
                    <a:pt x="1228268" y="688975"/>
                  </a:cubicBezTo>
                  <a:cubicBezTo>
                    <a:pt x="1231443" y="685800"/>
                    <a:pt x="1234414" y="682407"/>
                    <a:pt x="1237793" y="679450"/>
                  </a:cubicBezTo>
                  <a:cubicBezTo>
                    <a:pt x="1242893" y="674988"/>
                    <a:pt x="1249291" y="671923"/>
                    <a:pt x="1253668" y="666750"/>
                  </a:cubicBezTo>
                  <a:cubicBezTo>
                    <a:pt x="1261063" y="658011"/>
                    <a:pt x="1265849" y="647333"/>
                    <a:pt x="1272718" y="638175"/>
                  </a:cubicBezTo>
                  <a:lnTo>
                    <a:pt x="1282243" y="625475"/>
                  </a:lnTo>
                  <a:cubicBezTo>
                    <a:pt x="1283301" y="621242"/>
                    <a:pt x="1284701" y="617079"/>
                    <a:pt x="1285418" y="612775"/>
                  </a:cubicBezTo>
                  <a:cubicBezTo>
                    <a:pt x="1287879" y="598012"/>
                    <a:pt x="1291768" y="568325"/>
                    <a:pt x="1291768" y="568325"/>
                  </a:cubicBezTo>
                  <a:cubicBezTo>
                    <a:pt x="1290331" y="541026"/>
                    <a:pt x="1291870" y="506932"/>
                    <a:pt x="1282243" y="479425"/>
                  </a:cubicBezTo>
                  <a:cubicBezTo>
                    <a:pt x="1278019" y="467355"/>
                    <a:pt x="1270920" y="456450"/>
                    <a:pt x="1266368" y="444500"/>
                  </a:cubicBezTo>
                  <a:cubicBezTo>
                    <a:pt x="1262434" y="434175"/>
                    <a:pt x="1261050" y="422967"/>
                    <a:pt x="1256843" y="412750"/>
                  </a:cubicBezTo>
                  <a:cubicBezTo>
                    <a:pt x="1253594" y="404860"/>
                    <a:pt x="1247959" y="398157"/>
                    <a:pt x="1244143" y="390525"/>
                  </a:cubicBezTo>
                  <a:cubicBezTo>
                    <a:pt x="1239482" y="381202"/>
                    <a:pt x="1235314" y="371628"/>
                    <a:pt x="1231443" y="361950"/>
                  </a:cubicBezTo>
                  <a:cubicBezTo>
                    <a:pt x="1228957" y="355735"/>
                    <a:pt x="1227840" y="349004"/>
                    <a:pt x="1225093" y="342900"/>
                  </a:cubicBezTo>
                  <a:cubicBezTo>
                    <a:pt x="1218295" y="327794"/>
                    <a:pt x="1210276" y="313267"/>
                    <a:pt x="1202868" y="298450"/>
                  </a:cubicBezTo>
                  <a:lnTo>
                    <a:pt x="1177468" y="247650"/>
                  </a:lnTo>
                  <a:cubicBezTo>
                    <a:pt x="1174293" y="241300"/>
                    <a:pt x="1171782" y="234572"/>
                    <a:pt x="1167943" y="228600"/>
                  </a:cubicBezTo>
                  <a:cubicBezTo>
                    <a:pt x="1158418" y="213783"/>
                    <a:pt x="1151823" y="196605"/>
                    <a:pt x="1139368" y="184150"/>
                  </a:cubicBezTo>
                  <a:lnTo>
                    <a:pt x="1126668" y="171450"/>
                  </a:lnTo>
                  <a:cubicBezTo>
                    <a:pt x="1098653" y="106082"/>
                    <a:pt x="1135479" y="186555"/>
                    <a:pt x="1104443" y="133350"/>
                  </a:cubicBezTo>
                  <a:cubicBezTo>
                    <a:pt x="1100382" y="126388"/>
                    <a:pt x="1099506" y="117752"/>
                    <a:pt x="1094918" y="111125"/>
                  </a:cubicBezTo>
                  <a:cubicBezTo>
                    <a:pt x="1089806" y="103742"/>
                    <a:pt x="1081555" y="99025"/>
                    <a:pt x="1075868" y="92075"/>
                  </a:cubicBezTo>
                  <a:cubicBezTo>
                    <a:pt x="1071960" y="87299"/>
                    <a:pt x="1070407" y="80844"/>
                    <a:pt x="1066343" y="76200"/>
                  </a:cubicBezTo>
                  <a:cubicBezTo>
                    <a:pt x="1062858" y="72218"/>
                    <a:pt x="1057625" y="70160"/>
                    <a:pt x="1053643" y="66675"/>
                  </a:cubicBezTo>
                  <a:cubicBezTo>
                    <a:pt x="1049137" y="62733"/>
                    <a:pt x="1045449" y="57917"/>
                    <a:pt x="1040943" y="53975"/>
                  </a:cubicBezTo>
                  <a:cubicBezTo>
                    <a:pt x="1036961" y="50490"/>
                    <a:pt x="1031985" y="48192"/>
                    <a:pt x="1028243" y="44450"/>
                  </a:cubicBezTo>
                  <a:cubicBezTo>
                    <a:pt x="1006835" y="23042"/>
                    <a:pt x="1014871" y="20686"/>
                    <a:pt x="986968" y="9525"/>
                  </a:cubicBezTo>
                  <a:cubicBezTo>
                    <a:pt x="979309" y="6461"/>
                    <a:pt x="955918" y="2045"/>
                    <a:pt x="945693" y="0"/>
                  </a:cubicBezTo>
                  <a:cubicBezTo>
                    <a:pt x="928760" y="2117"/>
                    <a:pt x="911390" y="1983"/>
                    <a:pt x="894893" y="6350"/>
                  </a:cubicBezTo>
                  <a:cubicBezTo>
                    <a:pt x="836733" y="21745"/>
                    <a:pt x="853966" y="24368"/>
                    <a:pt x="815518" y="38100"/>
                  </a:cubicBezTo>
                  <a:cubicBezTo>
                    <a:pt x="790714" y="46959"/>
                    <a:pt x="794966" y="41107"/>
                    <a:pt x="771068" y="53975"/>
                  </a:cubicBezTo>
                  <a:cubicBezTo>
                    <a:pt x="704540" y="89798"/>
                    <a:pt x="807964" y="41094"/>
                    <a:pt x="726618" y="79375"/>
                  </a:cubicBezTo>
                  <a:cubicBezTo>
                    <a:pt x="692544" y="95410"/>
                    <a:pt x="677840" y="97450"/>
                    <a:pt x="644068" y="127000"/>
                  </a:cubicBezTo>
                  <a:cubicBezTo>
                    <a:pt x="573840" y="188450"/>
                    <a:pt x="664743" y="107915"/>
                    <a:pt x="593268" y="174625"/>
                  </a:cubicBezTo>
                  <a:cubicBezTo>
                    <a:pt x="586135" y="181283"/>
                    <a:pt x="578193" y="187036"/>
                    <a:pt x="571043" y="193675"/>
                  </a:cubicBezTo>
                  <a:cubicBezTo>
                    <a:pt x="563366" y="200804"/>
                    <a:pt x="556735" y="209038"/>
                    <a:pt x="548818" y="215900"/>
                  </a:cubicBezTo>
                  <a:cubicBezTo>
                    <a:pt x="540820" y="222831"/>
                    <a:pt x="531548" y="228175"/>
                    <a:pt x="523418" y="234950"/>
                  </a:cubicBezTo>
                  <a:cubicBezTo>
                    <a:pt x="506133" y="249354"/>
                    <a:pt x="488528" y="263490"/>
                    <a:pt x="472618" y="279400"/>
                  </a:cubicBezTo>
                  <a:cubicBezTo>
                    <a:pt x="468385" y="283633"/>
                    <a:pt x="464644" y="288424"/>
                    <a:pt x="459918" y="292100"/>
                  </a:cubicBezTo>
                  <a:cubicBezTo>
                    <a:pt x="455047" y="295889"/>
                    <a:pt x="449178" y="298202"/>
                    <a:pt x="444043" y="301625"/>
                  </a:cubicBezTo>
                  <a:cubicBezTo>
                    <a:pt x="439640" y="304560"/>
                    <a:pt x="435746" y="308215"/>
                    <a:pt x="431343" y="311150"/>
                  </a:cubicBezTo>
                  <a:cubicBezTo>
                    <a:pt x="426208" y="314573"/>
                    <a:pt x="420524" y="317136"/>
                    <a:pt x="415468" y="320675"/>
                  </a:cubicBezTo>
                  <a:cubicBezTo>
                    <a:pt x="409916" y="324561"/>
                    <a:pt x="405087" y="329407"/>
                    <a:pt x="399593" y="333375"/>
                  </a:cubicBezTo>
                  <a:cubicBezTo>
                    <a:pt x="386041" y="343162"/>
                    <a:pt x="351069" y="367682"/>
                    <a:pt x="332918" y="377825"/>
                  </a:cubicBezTo>
                  <a:cubicBezTo>
                    <a:pt x="305637" y="393070"/>
                    <a:pt x="279293" y="410442"/>
                    <a:pt x="250368" y="422275"/>
                  </a:cubicBezTo>
                  <a:cubicBezTo>
                    <a:pt x="205910" y="440462"/>
                    <a:pt x="190167" y="444857"/>
                    <a:pt x="155118" y="463550"/>
                  </a:cubicBezTo>
                  <a:cubicBezTo>
                    <a:pt x="147589" y="467565"/>
                    <a:pt x="140057" y="471615"/>
                    <a:pt x="132893" y="476250"/>
                  </a:cubicBezTo>
                  <a:cubicBezTo>
                    <a:pt x="122047" y="483268"/>
                    <a:pt x="110798" y="489892"/>
                    <a:pt x="101143" y="498475"/>
                  </a:cubicBezTo>
                  <a:cubicBezTo>
                    <a:pt x="91618" y="506942"/>
                    <a:pt x="84754" y="518039"/>
                    <a:pt x="75743" y="527050"/>
                  </a:cubicBezTo>
                  <a:cubicBezTo>
                    <a:pt x="68844" y="533949"/>
                    <a:pt x="60623" y="539413"/>
                    <a:pt x="53518" y="546100"/>
                  </a:cubicBezTo>
                  <a:cubicBezTo>
                    <a:pt x="42619" y="556358"/>
                    <a:pt x="21768" y="577850"/>
                    <a:pt x="21768" y="577850"/>
                  </a:cubicBezTo>
                  <a:cubicBezTo>
                    <a:pt x="20710" y="582083"/>
                    <a:pt x="20312" y="586539"/>
                    <a:pt x="18593" y="590550"/>
                  </a:cubicBezTo>
                  <a:cubicBezTo>
                    <a:pt x="17090" y="594057"/>
                    <a:pt x="14206" y="596803"/>
                    <a:pt x="12243" y="600075"/>
                  </a:cubicBezTo>
                  <a:cubicBezTo>
                    <a:pt x="11025" y="602104"/>
                    <a:pt x="7480" y="612775"/>
                    <a:pt x="5893" y="635000"/>
                  </a:cubicBezTo>
                  <a:close/>
                </a:path>
              </a:pathLst>
            </a:custGeom>
            <a:noFill/>
            <a:ln>
              <a:solidFill>
                <a:srgbClr val="006EA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88F66A25-C598-42A7-BC04-801B410B1B46}"/>
                </a:ext>
              </a:extLst>
            </p:cNvPr>
            <p:cNvSpPr/>
            <p:nvPr/>
          </p:nvSpPr>
          <p:spPr>
            <a:xfrm>
              <a:off x="7296067" y="4419600"/>
              <a:ext cx="1657433" cy="2387600"/>
            </a:xfrm>
            <a:custGeom>
              <a:avLst/>
              <a:gdLst>
                <a:gd name="connsiteX0" fmla="*/ 552533 w 1657433"/>
                <a:gd name="connsiteY0" fmla="*/ 114300 h 2387600"/>
                <a:gd name="connsiteX1" fmla="*/ 489033 w 1657433"/>
                <a:gd name="connsiteY1" fmla="*/ 190500 h 2387600"/>
                <a:gd name="connsiteX2" fmla="*/ 476333 w 1657433"/>
                <a:gd name="connsiteY2" fmla="*/ 222250 h 2387600"/>
                <a:gd name="connsiteX3" fmla="*/ 469983 w 1657433"/>
                <a:gd name="connsiteY3" fmla="*/ 254000 h 2387600"/>
                <a:gd name="connsiteX4" fmla="*/ 450933 w 1657433"/>
                <a:gd name="connsiteY4" fmla="*/ 292100 h 2387600"/>
                <a:gd name="connsiteX5" fmla="*/ 438233 w 1657433"/>
                <a:gd name="connsiteY5" fmla="*/ 349250 h 2387600"/>
                <a:gd name="connsiteX6" fmla="*/ 400133 w 1657433"/>
                <a:gd name="connsiteY6" fmla="*/ 425450 h 2387600"/>
                <a:gd name="connsiteX7" fmla="*/ 387433 w 1657433"/>
                <a:gd name="connsiteY7" fmla="*/ 444500 h 2387600"/>
                <a:gd name="connsiteX8" fmla="*/ 355683 w 1657433"/>
                <a:gd name="connsiteY8" fmla="*/ 508000 h 2387600"/>
                <a:gd name="connsiteX9" fmla="*/ 342983 w 1657433"/>
                <a:gd name="connsiteY9" fmla="*/ 552450 h 2387600"/>
                <a:gd name="connsiteX10" fmla="*/ 323933 w 1657433"/>
                <a:gd name="connsiteY10" fmla="*/ 596900 h 2387600"/>
                <a:gd name="connsiteX11" fmla="*/ 292183 w 1657433"/>
                <a:gd name="connsiteY11" fmla="*/ 685800 h 2387600"/>
                <a:gd name="connsiteX12" fmla="*/ 285833 w 1657433"/>
                <a:gd name="connsiteY12" fmla="*/ 730250 h 2387600"/>
                <a:gd name="connsiteX13" fmla="*/ 273133 w 1657433"/>
                <a:gd name="connsiteY13" fmla="*/ 774700 h 2387600"/>
                <a:gd name="connsiteX14" fmla="*/ 266783 w 1657433"/>
                <a:gd name="connsiteY14" fmla="*/ 831850 h 2387600"/>
                <a:gd name="connsiteX15" fmla="*/ 241383 w 1657433"/>
                <a:gd name="connsiteY15" fmla="*/ 933450 h 2387600"/>
                <a:gd name="connsiteX16" fmla="*/ 228683 w 1657433"/>
                <a:gd name="connsiteY16" fmla="*/ 984250 h 2387600"/>
                <a:gd name="connsiteX17" fmla="*/ 209633 w 1657433"/>
                <a:gd name="connsiteY17" fmla="*/ 1035050 h 2387600"/>
                <a:gd name="connsiteX18" fmla="*/ 203283 w 1657433"/>
                <a:gd name="connsiteY18" fmla="*/ 1085850 h 2387600"/>
                <a:gd name="connsiteX19" fmla="*/ 190583 w 1657433"/>
                <a:gd name="connsiteY19" fmla="*/ 1123950 h 2387600"/>
                <a:gd name="connsiteX20" fmla="*/ 165183 w 1657433"/>
                <a:gd name="connsiteY20" fmla="*/ 1212850 h 2387600"/>
                <a:gd name="connsiteX21" fmla="*/ 139783 w 1657433"/>
                <a:gd name="connsiteY21" fmla="*/ 1289050 h 2387600"/>
                <a:gd name="connsiteX22" fmla="*/ 114383 w 1657433"/>
                <a:gd name="connsiteY22" fmla="*/ 1371600 h 2387600"/>
                <a:gd name="connsiteX23" fmla="*/ 108033 w 1657433"/>
                <a:gd name="connsiteY23" fmla="*/ 1409700 h 2387600"/>
                <a:gd name="connsiteX24" fmla="*/ 95333 w 1657433"/>
                <a:gd name="connsiteY24" fmla="*/ 1454150 h 2387600"/>
                <a:gd name="connsiteX25" fmla="*/ 82633 w 1657433"/>
                <a:gd name="connsiteY25" fmla="*/ 1511300 h 2387600"/>
                <a:gd name="connsiteX26" fmla="*/ 63583 w 1657433"/>
                <a:gd name="connsiteY26" fmla="*/ 1568450 h 2387600"/>
                <a:gd name="connsiteX27" fmla="*/ 50883 w 1657433"/>
                <a:gd name="connsiteY27" fmla="*/ 1651000 h 2387600"/>
                <a:gd name="connsiteX28" fmla="*/ 38183 w 1657433"/>
                <a:gd name="connsiteY28" fmla="*/ 1689100 h 2387600"/>
                <a:gd name="connsiteX29" fmla="*/ 19133 w 1657433"/>
                <a:gd name="connsiteY29" fmla="*/ 1784350 h 2387600"/>
                <a:gd name="connsiteX30" fmla="*/ 6433 w 1657433"/>
                <a:gd name="connsiteY30" fmla="*/ 1873250 h 2387600"/>
                <a:gd name="connsiteX31" fmla="*/ 83 w 1657433"/>
                <a:gd name="connsiteY31" fmla="*/ 2032000 h 2387600"/>
                <a:gd name="connsiteX32" fmla="*/ 12783 w 1657433"/>
                <a:gd name="connsiteY32" fmla="*/ 2298700 h 2387600"/>
                <a:gd name="connsiteX33" fmla="*/ 38183 w 1657433"/>
                <a:gd name="connsiteY33" fmla="*/ 2343150 h 2387600"/>
                <a:gd name="connsiteX34" fmla="*/ 139783 w 1657433"/>
                <a:gd name="connsiteY34" fmla="*/ 2362200 h 2387600"/>
                <a:gd name="connsiteX35" fmla="*/ 196933 w 1657433"/>
                <a:gd name="connsiteY35" fmla="*/ 2374900 h 2387600"/>
                <a:gd name="connsiteX36" fmla="*/ 254083 w 1657433"/>
                <a:gd name="connsiteY36" fmla="*/ 2387600 h 2387600"/>
                <a:gd name="connsiteX37" fmla="*/ 552533 w 1657433"/>
                <a:gd name="connsiteY37" fmla="*/ 2374900 h 2387600"/>
                <a:gd name="connsiteX38" fmla="*/ 596983 w 1657433"/>
                <a:gd name="connsiteY38" fmla="*/ 2368550 h 2387600"/>
                <a:gd name="connsiteX39" fmla="*/ 768433 w 1657433"/>
                <a:gd name="connsiteY39" fmla="*/ 2317750 h 2387600"/>
                <a:gd name="connsiteX40" fmla="*/ 825583 w 1657433"/>
                <a:gd name="connsiteY40" fmla="*/ 2305050 h 2387600"/>
                <a:gd name="connsiteX41" fmla="*/ 946233 w 1657433"/>
                <a:gd name="connsiteY41" fmla="*/ 2292350 h 2387600"/>
                <a:gd name="connsiteX42" fmla="*/ 1085933 w 1657433"/>
                <a:gd name="connsiteY42" fmla="*/ 2266950 h 2387600"/>
                <a:gd name="connsiteX43" fmla="*/ 1187533 w 1657433"/>
                <a:gd name="connsiteY43" fmla="*/ 2228850 h 2387600"/>
                <a:gd name="connsiteX44" fmla="*/ 1238333 w 1657433"/>
                <a:gd name="connsiteY44" fmla="*/ 2209800 h 2387600"/>
                <a:gd name="connsiteX45" fmla="*/ 1289133 w 1657433"/>
                <a:gd name="connsiteY45" fmla="*/ 2184400 h 2387600"/>
                <a:gd name="connsiteX46" fmla="*/ 1339933 w 1657433"/>
                <a:gd name="connsiteY46" fmla="*/ 2165350 h 2387600"/>
                <a:gd name="connsiteX47" fmla="*/ 1378033 w 1657433"/>
                <a:gd name="connsiteY47" fmla="*/ 2139950 h 2387600"/>
                <a:gd name="connsiteX48" fmla="*/ 1460583 w 1657433"/>
                <a:gd name="connsiteY48" fmla="*/ 2108200 h 2387600"/>
                <a:gd name="connsiteX49" fmla="*/ 1492333 w 1657433"/>
                <a:gd name="connsiteY49" fmla="*/ 2082800 h 2387600"/>
                <a:gd name="connsiteX50" fmla="*/ 1536783 w 1657433"/>
                <a:gd name="connsiteY50" fmla="*/ 2044700 h 2387600"/>
                <a:gd name="connsiteX51" fmla="*/ 1568533 w 1657433"/>
                <a:gd name="connsiteY51" fmla="*/ 1987550 h 2387600"/>
                <a:gd name="connsiteX52" fmla="*/ 1587583 w 1657433"/>
                <a:gd name="connsiteY52" fmla="*/ 1962150 h 2387600"/>
                <a:gd name="connsiteX53" fmla="*/ 1612983 w 1657433"/>
                <a:gd name="connsiteY53" fmla="*/ 1892300 h 2387600"/>
                <a:gd name="connsiteX54" fmla="*/ 1625683 w 1657433"/>
                <a:gd name="connsiteY54" fmla="*/ 1822450 h 2387600"/>
                <a:gd name="connsiteX55" fmla="*/ 1638383 w 1657433"/>
                <a:gd name="connsiteY55" fmla="*/ 1790700 h 2387600"/>
                <a:gd name="connsiteX56" fmla="*/ 1644733 w 1657433"/>
                <a:gd name="connsiteY56" fmla="*/ 1720850 h 2387600"/>
                <a:gd name="connsiteX57" fmla="*/ 1657433 w 1657433"/>
                <a:gd name="connsiteY57" fmla="*/ 1657350 h 2387600"/>
                <a:gd name="connsiteX58" fmla="*/ 1651083 w 1657433"/>
                <a:gd name="connsiteY58" fmla="*/ 1479550 h 2387600"/>
                <a:gd name="connsiteX59" fmla="*/ 1644733 w 1657433"/>
                <a:gd name="connsiteY59" fmla="*/ 1447800 h 2387600"/>
                <a:gd name="connsiteX60" fmla="*/ 1632033 w 1657433"/>
                <a:gd name="connsiteY60" fmla="*/ 1422400 h 2387600"/>
                <a:gd name="connsiteX61" fmla="*/ 1625683 w 1657433"/>
                <a:gd name="connsiteY61" fmla="*/ 1397000 h 2387600"/>
                <a:gd name="connsiteX62" fmla="*/ 1600283 w 1657433"/>
                <a:gd name="connsiteY62" fmla="*/ 1358900 h 2387600"/>
                <a:gd name="connsiteX63" fmla="*/ 1568533 w 1657433"/>
                <a:gd name="connsiteY63" fmla="*/ 1270000 h 2387600"/>
                <a:gd name="connsiteX64" fmla="*/ 1555833 w 1657433"/>
                <a:gd name="connsiteY64" fmla="*/ 1225550 h 2387600"/>
                <a:gd name="connsiteX65" fmla="*/ 1543133 w 1657433"/>
                <a:gd name="connsiteY65" fmla="*/ 1193800 h 2387600"/>
                <a:gd name="connsiteX66" fmla="*/ 1536783 w 1657433"/>
                <a:gd name="connsiteY66" fmla="*/ 1162050 h 2387600"/>
                <a:gd name="connsiteX67" fmla="*/ 1524083 w 1657433"/>
                <a:gd name="connsiteY67" fmla="*/ 1117600 h 2387600"/>
                <a:gd name="connsiteX68" fmla="*/ 1517733 w 1657433"/>
                <a:gd name="connsiteY68" fmla="*/ 1079500 h 2387600"/>
                <a:gd name="connsiteX69" fmla="*/ 1505033 w 1657433"/>
                <a:gd name="connsiteY69" fmla="*/ 1022350 h 2387600"/>
                <a:gd name="connsiteX70" fmla="*/ 1492333 w 1657433"/>
                <a:gd name="connsiteY70" fmla="*/ 952500 h 2387600"/>
                <a:gd name="connsiteX71" fmla="*/ 1473283 w 1657433"/>
                <a:gd name="connsiteY71" fmla="*/ 895350 h 2387600"/>
                <a:gd name="connsiteX72" fmla="*/ 1447883 w 1657433"/>
                <a:gd name="connsiteY72" fmla="*/ 806450 h 2387600"/>
                <a:gd name="connsiteX73" fmla="*/ 1435183 w 1657433"/>
                <a:gd name="connsiteY73" fmla="*/ 768350 h 2387600"/>
                <a:gd name="connsiteX74" fmla="*/ 1416133 w 1657433"/>
                <a:gd name="connsiteY74" fmla="*/ 711200 h 2387600"/>
                <a:gd name="connsiteX75" fmla="*/ 1397083 w 1657433"/>
                <a:gd name="connsiteY75" fmla="*/ 635000 h 2387600"/>
                <a:gd name="connsiteX76" fmla="*/ 1384383 w 1657433"/>
                <a:gd name="connsiteY76" fmla="*/ 584200 h 2387600"/>
                <a:gd name="connsiteX77" fmla="*/ 1371683 w 1657433"/>
                <a:gd name="connsiteY77" fmla="*/ 539750 h 2387600"/>
                <a:gd name="connsiteX78" fmla="*/ 1346283 w 1657433"/>
                <a:gd name="connsiteY78" fmla="*/ 450850 h 2387600"/>
                <a:gd name="connsiteX79" fmla="*/ 1327233 w 1657433"/>
                <a:gd name="connsiteY79" fmla="*/ 349250 h 2387600"/>
                <a:gd name="connsiteX80" fmla="*/ 1314533 w 1657433"/>
                <a:gd name="connsiteY80" fmla="*/ 317500 h 2387600"/>
                <a:gd name="connsiteX81" fmla="*/ 1308183 w 1657433"/>
                <a:gd name="connsiteY81" fmla="*/ 285750 h 2387600"/>
                <a:gd name="connsiteX82" fmla="*/ 1270083 w 1657433"/>
                <a:gd name="connsiteY82" fmla="*/ 234950 h 2387600"/>
                <a:gd name="connsiteX83" fmla="*/ 1219283 w 1657433"/>
                <a:gd name="connsiteY83" fmla="*/ 171450 h 2387600"/>
                <a:gd name="connsiteX84" fmla="*/ 1193883 w 1657433"/>
                <a:gd name="connsiteY84" fmla="*/ 146050 h 2387600"/>
                <a:gd name="connsiteX85" fmla="*/ 1155783 w 1657433"/>
                <a:gd name="connsiteY85" fmla="*/ 114300 h 2387600"/>
                <a:gd name="connsiteX86" fmla="*/ 1098633 w 1657433"/>
                <a:gd name="connsiteY86" fmla="*/ 69850 h 2387600"/>
                <a:gd name="connsiteX87" fmla="*/ 1073233 w 1657433"/>
                <a:gd name="connsiteY87" fmla="*/ 44450 h 2387600"/>
                <a:gd name="connsiteX88" fmla="*/ 1047833 w 1657433"/>
                <a:gd name="connsiteY88" fmla="*/ 38100 h 2387600"/>
                <a:gd name="connsiteX89" fmla="*/ 1028783 w 1657433"/>
                <a:gd name="connsiteY89" fmla="*/ 31750 h 2387600"/>
                <a:gd name="connsiteX90" fmla="*/ 1009733 w 1657433"/>
                <a:gd name="connsiteY90" fmla="*/ 19050 h 2387600"/>
                <a:gd name="connsiteX91" fmla="*/ 882733 w 1657433"/>
                <a:gd name="connsiteY91" fmla="*/ 0 h 2387600"/>
                <a:gd name="connsiteX92" fmla="*/ 717633 w 1657433"/>
                <a:gd name="connsiteY92" fmla="*/ 6350 h 2387600"/>
                <a:gd name="connsiteX93" fmla="*/ 666833 w 1657433"/>
                <a:gd name="connsiteY93" fmla="*/ 38100 h 2387600"/>
                <a:gd name="connsiteX94" fmla="*/ 635083 w 1657433"/>
                <a:gd name="connsiteY94" fmla="*/ 50800 h 2387600"/>
                <a:gd name="connsiteX95" fmla="*/ 616033 w 1657433"/>
                <a:gd name="connsiteY95" fmla="*/ 63500 h 2387600"/>
                <a:gd name="connsiteX96" fmla="*/ 552533 w 1657433"/>
                <a:gd name="connsiteY96" fmla="*/ 114300 h 2387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1657433" h="2387600">
                  <a:moveTo>
                    <a:pt x="552533" y="114300"/>
                  </a:moveTo>
                  <a:cubicBezTo>
                    <a:pt x="531366" y="135467"/>
                    <a:pt x="525148" y="154385"/>
                    <a:pt x="489033" y="190500"/>
                  </a:cubicBezTo>
                  <a:cubicBezTo>
                    <a:pt x="484800" y="201083"/>
                    <a:pt x="479608" y="211332"/>
                    <a:pt x="476333" y="222250"/>
                  </a:cubicBezTo>
                  <a:cubicBezTo>
                    <a:pt x="473232" y="232588"/>
                    <a:pt x="473773" y="243894"/>
                    <a:pt x="469983" y="254000"/>
                  </a:cubicBezTo>
                  <a:cubicBezTo>
                    <a:pt x="446703" y="316081"/>
                    <a:pt x="465720" y="232954"/>
                    <a:pt x="450933" y="292100"/>
                  </a:cubicBezTo>
                  <a:cubicBezTo>
                    <a:pt x="446200" y="311032"/>
                    <a:pt x="445180" y="331014"/>
                    <a:pt x="438233" y="349250"/>
                  </a:cubicBezTo>
                  <a:cubicBezTo>
                    <a:pt x="428123" y="375788"/>
                    <a:pt x="415885" y="401821"/>
                    <a:pt x="400133" y="425450"/>
                  </a:cubicBezTo>
                  <a:cubicBezTo>
                    <a:pt x="395900" y="431800"/>
                    <a:pt x="390533" y="437526"/>
                    <a:pt x="387433" y="444500"/>
                  </a:cubicBezTo>
                  <a:cubicBezTo>
                    <a:pt x="358257" y="510146"/>
                    <a:pt x="393145" y="458051"/>
                    <a:pt x="355683" y="508000"/>
                  </a:cubicBezTo>
                  <a:cubicBezTo>
                    <a:pt x="351450" y="522817"/>
                    <a:pt x="348166" y="537938"/>
                    <a:pt x="342983" y="552450"/>
                  </a:cubicBezTo>
                  <a:cubicBezTo>
                    <a:pt x="337561" y="567631"/>
                    <a:pt x="329920" y="581933"/>
                    <a:pt x="323933" y="596900"/>
                  </a:cubicBezTo>
                  <a:cubicBezTo>
                    <a:pt x="308099" y="636484"/>
                    <a:pt x="304742" y="648124"/>
                    <a:pt x="292183" y="685800"/>
                  </a:cubicBezTo>
                  <a:cubicBezTo>
                    <a:pt x="290066" y="700617"/>
                    <a:pt x="288969" y="715615"/>
                    <a:pt x="285833" y="730250"/>
                  </a:cubicBezTo>
                  <a:cubicBezTo>
                    <a:pt x="282604" y="745318"/>
                    <a:pt x="275973" y="759554"/>
                    <a:pt x="273133" y="774700"/>
                  </a:cubicBezTo>
                  <a:cubicBezTo>
                    <a:pt x="269601" y="793539"/>
                    <a:pt x="270542" y="813055"/>
                    <a:pt x="266783" y="831850"/>
                  </a:cubicBezTo>
                  <a:cubicBezTo>
                    <a:pt x="259937" y="866081"/>
                    <a:pt x="249850" y="899583"/>
                    <a:pt x="241383" y="933450"/>
                  </a:cubicBezTo>
                  <a:cubicBezTo>
                    <a:pt x="237150" y="950383"/>
                    <a:pt x="234812" y="967907"/>
                    <a:pt x="228683" y="984250"/>
                  </a:cubicBezTo>
                  <a:lnTo>
                    <a:pt x="209633" y="1035050"/>
                  </a:lnTo>
                  <a:cubicBezTo>
                    <a:pt x="207516" y="1051983"/>
                    <a:pt x="206859" y="1069164"/>
                    <a:pt x="203283" y="1085850"/>
                  </a:cubicBezTo>
                  <a:cubicBezTo>
                    <a:pt x="200478" y="1098940"/>
                    <a:pt x="194430" y="1111128"/>
                    <a:pt x="190583" y="1123950"/>
                  </a:cubicBezTo>
                  <a:cubicBezTo>
                    <a:pt x="181727" y="1153469"/>
                    <a:pt x="171227" y="1182629"/>
                    <a:pt x="165183" y="1212850"/>
                  </a:cubicBezTo>
                  <a:cubicBezTo>
                    <a:pt x="155672" y="1260407"/>
                    <a:pt x="163085" y="1234680"/>
                    <a:pt x="139783" y="1289050"/>
                  </a:cubicBezTo>
                  <a:cubicBezTo>
                    <a:pt x="124641" y="1395044"/>
                    <a:pt x="146562" y="1275062"/>
                    <a:pt x="114383" y="1371600"/>
                  </a:cubicBezTo>
                  <a:cubicBezTo>
                    <a:pt x="110312" y="1383814"/>
                    <a:pt x="110928" y="1397155"/>
                    <a:pt x="108033" y="1409700"/>
                  </a:cubicBezTo>
                  <a:cubicBezTo>
                    <a:pt x="104568" y="1424715"/>
                    <a:pt x="99070" y="1439201"/>
                    <a:pt x="95333" y="1454150"/>
                  </a:cubicBezTo>
                  <a:cubicBezTo>
                    <a:pt x="90600" y="1473082"/>
                    <a:pt x="87856" y="1492497"/>
                    <a:pt x="82633" y="1511300"/>
                  </a:cubicBezTo>
                  <a:cubicBezTo>
                    <a:pt x="77259" y="1530648"/>
                    <a:pt x="69100" y="1549142"/>
                    <a:pt x="63583" y="1568450"/>
                  </a:cubicBezTo>
                  <a:cubicBezTo>
                    <a:pt x="52460" y="1607381"/>
                    <a:pt x="60827" y="1604595"/>
                    <a:pt x="50883" y="1651000"/>
                  </a:cubicBezTo>
                  <a:cubicBezTo>
                    <a:pt x="48078" y="1664090"/>
                    <a:pt x="42416" y="1676400"/>
                    <a:pt x="38183" y="1689100"/>
                  </a:cubicBezTo>
                  <a:cubicBezTo>
                    <a:pt x="15362" y="1848849"/>
                    <a:pt x="51793" y="1604719"/>
                    <a:pt x="19133" y="1784350"/>
                  </a:cubicBezTo>
                  <a:cubicBezTo>
                    <a:pt x="13778" y="1813801"/>
                    <a:pt x="10666" y="1843617"/>
                    <a:pt x="6433" y="1873250"/>
                  </a:cubicBezTo>
                  <a:cubicBezTo>
                    <a:pt x="4316" y="1926167"/>
                    <a:pt x="-707" y="1979047"/>
                    <a:pt x="83" y="2032000"/>
                  </a:cubicBezTo>
                  <a:cubicBezTo>
                    <a:pt x="1411" y="2120991"/>
                    <a:pt x="6863" y="2209896"/>
                    <a:pt x="12783" y="2298700"/>
                  </a:cubicBezTo>
                  <a:cubicBezTo>
                    <a:pt x="13565" y="2310429"/>
                    <a:pt x="29212" y="2339845"/>
                    <a:pt x="38183" y="2343150"/>
                  </a:cubicBezTo>
                  <a:cubicBezTo>
                    <a:pt x="70515" y="2355062"/>
                    <a:pt x="107094" y="2351304"/>
                    <a:pt x="139783" y="2362200"/>
                  </a:cubicBezTo>
                  <a:cubicBezTo>
                    <a:pt x="176857" y="2374558"/>
                    <a:pt x="141055" y="2363724"/>
                    <a:pt x="196933" y="2374900"/>
                  </a:cubicBezTo>
                  <a:cubicBezTo>
                    <a:pt x="216069" y="2378727"/>
                    <a:pt x="235033" y="2383367"/>
                    <a:pt x="254083" y="2387600"/>
                  </a:cubicBezTo>
                  <a:cubicBezTo>
                    <a:pt x="469089" y="2382087"/>
                    <a:pt x="430065" y="2391229"/>
                    <a:pt x="552533" y="2374900"/>
                  </a:cubicBezTo>
                  <a:cubicBezTo>
                    <a:pt x="567369" y="2372922"/>
                    <a:pt x="582307" y="2371485"/>
                    <a:pt x="596983" y="2368550"/>
                  </a:cubicBezTo>
                  <a:cubicBezTo>
                    <a:pt x="721587" y="2343629"/>
                    <a:pt x="551671" y="2365919"/>
                    <a:pt x="768433" y="2317750"/>
                  </a:cubicBezTo>
                  <a:cubicBezTo>
                    <a:pt x="787483" y="2313517"/>
                    <a:pt x="806403" y="2308646"/>
                    <a:pt x="825583" y="2305050"/>
                  </a:cubicBezTo>
                  <a:cubicBezTo>
                    <a:pt x="878243" y="2295176"/>
                    <a:pt x="884104" y="2299805"/>
                    <a:pt x="946233" y="2292350"/>
                  </a:cubicBezTo>
                  <a:cubicBezTo>
                    <a:pt x="972021" y="2289255"/>
                    <a:pt x="1054913" y="2276877"/>
                    <a:pt x="1085933" y="2266950"/>
                  </a:cubicBezTo>
                  <a:cubicBezTo>
                    <a:pt x="1120382" y="2255926"/>
                    <a:pt x="1153666" y="2241550"/>
                    <a:pt x="1187533" y="2228850"/>
                  </a:cubicBezTo>
                  <a:cubicBezTo>
                    <a:pt x="1204466" y="2222500"/>
                    <a:pt x="1222157" y="2217888"/>
                    <a:pt x="1238333" y="2209800"/>
                  </a:cubicBezTo>
                  <a:cubicBezTo>
                    <a:pt x="1255266" y="2201333"/>
                    <a:pt x="1271788" y="2191988"/>
                    <a:pt x="1289133" y="2184400"/>
                  </a:cubicBezTo>
                  <a:cubicBezTo>
                    <a:pt x="1305702" y="2177151"/>
                    <a:pt x="1323757" y="2173438"/>
                    <a:pt x="1339933" y="2165350"/>
                  </a:cubicBezTo>
                  <a:cubicBezTo>
                    <a:pt x="1353585" y="2158524"/>
                    <a:pt x="1364594" y="2147186"/>
                    <a:pt x="1378033" y="2139950"/>
                  </a:cubicBezTo>
                  <a:cubicBezTo>
                    <a:pt x="1404383" y="2125761"/>
                    <a:pt x="1432440" y="2117581"/>
                    <a:pt x="1460583" y="2108200"/>
                  </a:cubicBezTo>
                  <a:cubicBezTo>
                    <a:pt x="1471166" y="2099733"/>
                    <a:pt x="1482133" y="2091725"/>
                    <a:pt x="1492333" y="2082800"/>
                  </a:cubicBezTo>
                  <a:cubicBezTo>
                    <a:pt x="1545400" y="2036366"/>
                    <a:pt x="1472929" y="2092591"/>
                    <a:pt x="1536783" y="2044700"/>
                  </a:cubicBezTo>
                  <a:cubicBezTo>
                    <a:pt x="1548887" y="2020491"/>
                    <a:pt x="1552586" y="2011470"/>
                    <a:pt x="1568533" y="1987550"/>
                  </a:cubicBezTo>
                  <a:cubicBezTo>
                    <a:pt x="1574404" y="1978744"/>
                    <a:pt x="1581233" y="1970617"/>
                    <a:pt x="1587583" y="1962150"/>
                  </a:cubicBezTo>
                  <a:cubicBezTo>
                    <a:pt x="1602339" y="1873614"/>
                    <a:pt x="1581196" y="1971768"/>
                    <a:pt x="1612983" y="1892300"/>
                  </a:cubicBezTo>
                  <a:cubicBezTo>
                    <a:pt x="1616461" y="1883605"/>
                    <a:pt x="1623997" y="1828632"/>
                    <a:pt x="1625683" y="1822450"/>
                  </a:cubicBezTo>
                  <a:cubicBezTo>
                    <a:pt x="1628682" y="1811453"/>
                    <a:pt x="1634150" y="1801283"/>
                    <a:pt x="1638383" y="1790700"/>
                  </a:cubicBezTo>
                  <a:cubicBezTo>
                    <a:pt x="1640500" y="1767417"/>
                    <a:pt x="1641427" y="1743994"/>
                    <a:pt x="1644733" y="1720850"/>
                  </a:cubicBezTo>
                  <a:cubicBezTo>
                    <a:pt x="1647786" y="1699481"/>
                    <a:pt x="1657433" y="1657350"/>
                    <a:pt x="1657433" y="1657350"/>
                  </a:cubicBezTo>
                  <a:cubicBezTo>
                    <a:pt x="1655316" y="1598083"/>
                    <a:pt x="1654671" y="1538746"/>
                    <a:pt x="1651083" y="1479550"/>
                  </a:cubicBezTo>
                  <a:cubicBezTo>
                    <a:pt x="1650430" y="1468777"/>
                    <a:pt x="1648146" y="1458039"/>
                    <a:pt x="1644733" y="1447800"/>
                  </a:cubicBezTo>
                  <a:cubicBezTo>
                    <a:pt x="1641740" y="1438820"/>
                    <a:pt x="1635357" y="1431263"/>
                    <a:pt x="1632033" y="1422400"/>
                  </a:cubicBezTo>
                  <a:cubicBezTo>
                    <a:pt x="1628969" y="1414228"/>
                    <a:pt x="1629586" y="1404806"/>
                    <a:pt x="1625683" y="1397000"/>
                  </a:cubicBezTo>
                  <a:cubicBezTo>
                    <a:pt x="1618857" y="1383348"/>
                    <a:pt x="1608750" y="1371600"/>
                    <a:pt x="1600283" y="1358900"/>
                  </a:cubicBezTo>
                  <a:cubicBezTo>
                    <a:pt x="1567146" y="1242920"/>
                    <a:pt x="1610400" y="1387227"/>
                    <a:pt x="1568533" y="1270000"/>
                  </a:cubicBezTo>
                  <a:cubicBezTo>
                    <a:pt x="1563350" y="1255488"/>
                    <a:pt x="1560706" y="1240169"/>
                    <a:pt x="1555833" y="1225550"/>
                  </a:cubicBezTo>
                  <a:cubicBezTo>
                    <a:pt x="1552228" y="1214736"/>
                    <a:pt x="1546408" y="1204718"/>
                    <a:pt x="1543133" y="1193800"/>
                  </a:cubicBezTo>
                  <a:cubicBezTo>
                    <a:pt x="1540032" y="1183462"/>
                    <a:pt x="1539401" y="1172521"/>
                    <a:pt x="1536783" y="1162050"/>
                  </a:cubicBezTo>
                  <a:cubicBezTo>
                    <a:pt x="1533046" y="1147101"/>
                    <a:pt x="1527548" y="1132615"/>
                    <a:pt x="1524083" y="1117600"/>
                  </a:cubicBezTo>
                  <a:cubicBezTo>
                    <a:pt x="1521188" y="1105055"/>
                    <a:pt x="1520258" y="1092125"/>
                    <a:pt x="1517733" y="1079500"/>
                  </a:cubicBezTo>
                  <a:cubicBezTo>
                    <a:pt x="1513906" y="1060364"/>
                    <a:pt x="1508860" y="1041486"/>
                    <a:pt x="1505033" y="1022350"/>
                  </a:cubicBezTo>
                  <a:cubicBezTo>
                    <a:pt x="1500392" y="999145"/>
                    <a:pt x="1498073" y="975458"/>
                    <a:pt x="1492333" y="952500"/>
                  </a:cubicBezTo>
                  <a:cubicBezTo>
                    <a:pt x="1487463" y="933019"/>
                    <a:pt x="1479130" y="914560"/>
                    <a:pt x="1473283" y="895350"/>
                  </a:cubicBezTo>
                  <a:cubicBezTo>
                    <a:pt x="1464310" y="865866"/>
                    <a:pt x="1457629" y="835688"/>
                    <a:pt x="1447883" y="806450"/>
                  </a:cubicBezTo>
                  <a:cubicBezTo>
                    <a:pt x="1443650" y="793750"/>
                    <a:pt x="1439030" y="781172"/>
                    <a:pt x="1435183" y="768350"/>
                  </a:cubicBezTo>
                  <a:cubicBezTo>
                    <a:pt x="1418777" y="713663"/>
                    <a:pt x="1441598" y="774862"/>
                    <a:pt x="1416133" y="711200"/>
                  </a:cubicBezTo>
                  <a:cubicBezTo>
                    <a:pt x="1404356" y="640539"/>
                    <a:pt x="1417209" y="705440"/>
                    <a:pt x="1397083" y="635000"/>
                  </a:cubicBezTo>
                  <a:cubicBezTo>
                    <a:pt x="1392288" y="618217"/>
                    <a:pt x="1388880" y="601065"/>
                    <a:pt x="1384383" y="584200"/>
                  </a:cubicBezTo>
                  <a:cubicBezTo>
                    <a:pt x="1380413" y="569311"/>
                    <a:pt x="1375653" y="554639"/>
                    <a:pt x="1371683" y="539750"/>
                  </a:cubicBezTo>
                  <a:cubicBezTo>
                    <a:pt x="1350421" y="460016"/>
                    <a:pt x="1368579" y="517739"/>
                    <a:pt x="1346283" y="450850"/>
                  </a:cubicBezTo>
                  <a:cubicBezTo>
                    <a:pt x="1342258" y="418650"/>
                    <a:pt x="1339479" y="379866"/>
                    <a:pt x="1327233" y="349250"/>
                  </a:cubicBezTo>
                  <a:cubicBezTo>
                    <a:pt x="1323000" y="338667"/>
                    <a:pt x="1317808" y="328418"/>
                    <a:pt x="1314533" y="317500"/>
                  </a:cubicBezTo>
                  <a:cubicBezTo>
                    <a:pt x="1311432" y="307162"/>
                    <a:pt x="1313300" y="295253"/>
                    <a:pt x="1308183" y="285750"/>
                  </a:cubicBezTo>
                  <a:cubicBezTo>
                    <a:pt x="1298148" y="267113"/>
                    <a:pt x="1270083" y="234950"/>
                    <a:pt x="1270083" y="234950"/>
                  </a:cubicBezTo>
                  <a:cubicBezTo>
                    <a:pt x="1257107" y="196021"/>
                    <a:pt x="1268466" y="220633"/>
                    <a:pt x="1219283" y="171450"/>
                  </a:cubicBezTo>
                  <a:cubicBezTo>
                    <a:pt x="1210816" y="162983"/>
                    <a:pt x="1203081" y="153715"/>
                    <a:pt x="1193883" y="146050"/>
                  </a:cubicBezTo>
                  <a:cubicBezTo>
                    <a:pt x="1181183" y="135467"/>
                    <a:pt x="1168692" y="124627"/>
                    <a:pt x="1155783" y="114300"/>
                  </a:cubicBezTo>
                  <a:cubicBezTo>
                    <a:pt x="1136938" y="99224"/>
                    <a:pt x="1115698" y="86915"/>
                    <a:pt x="1098633" y="69850"/>
                  </a:cubicBezTo>
                  <a:cubicBezTo>
                    <a:pt x="1090166" y="61383"/>
                    <a:pt x="1083387" y="50796"/>
                    <a:pt x="1073233" y="44450"/>
                  </a:cubicBezTo>
                  <a:cubicBezTo>
                    <a:pt x="1065832" y="39825"/>
                    <a:pt x="1056224" y="40498"/>
                    <a:pt x="1047833" y="38100"/>
                  </a:cubicBezTo>
                  <a:cubicBezTo>
                    <a:pt x="1041397" y="36261"/>
                    <a:pt x="1034770" y="34743"/>
                    <a:pt x="1028783" y="31750"/>
                  </a:cubicBezTo>
                  <a:cubicBezTo>
                    <a:pt x="1021957" y="28337"/>
                    <a:pt x="1017107" y="21016"/>
                    <a:pt x="1009733" y="19050"/>
                  </a:cubicBezTo>
                  <a:cubicBezTo>
                    <a:pt x="982370" y="11753"/>
                    <a:pt x="915564" y="4104"/>
                    <a:pt x="882733" y="0"/>
                  </a:cubicBezTo>
                  <a:cubicBezTo>
                    <a:pt x="827700" y="2117"/>
                    <a:pt x="772451" y="1045"/>
                    <a:pt x="717633" y="6350"/>
                  </a:cubicBezTo>
                  <a:cubicBezTo>
                    <a:pt x="676128" y="10367"/>
                    <a:pt x="695059" y="20459"/>
                    <a:pt x="666833" y="38100"/>
                  </a:cubicBezTo>
                  <a:cubicBezTo>
                    <a:pt x="657167" y="44141"/>
                    <a:pt x="645278" y="45702"/>
                    <a:pt x="635083" y="50800"/>
                  </a:cubicBezTo>
                  <a:cubicBezTo>
                    <a:pt x="628257" y="54213"/>
                    <a:pt x="622243" y="59064"/>
                    <a:pt x="616033" y="63500"/>
                  </a:cubicBezTo>
                  <a:cubicBezTo>
                    <a:pt x="589617" y="82368"/>
                    <a:pt x="573700" y="93133"/>
                    <a:pt x="552533" y="114300"/>
                  </a:cubicBezTo>
                  <a:close/>
                </a:path>
              </a:pathLst>
            </a:custGeom>
            <a:noFill/>
            <a:ln w="19050">
              <a:solidFill>
                <a:srgbClr val="006EA5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5BF76CAC-19FB-45AE-A676-87B2D03C98DD}"/>
                </a:ext>
              </a:extLst>
            </p:cNvPr>
            <p:cNvGrpSpPr/>
            <p:nvPr/>
          </p:nvGrpSpPr>
          <p:grpSpPr>
            <a:xfrm>
              <a:off x="2556663" y="2967038"/>
              <a:ext cx="5540715" cy="3905250"/>
              <a:chOff x="2556663" y="2967038"/>
              <a:chExt cx="5540715" cy="3905250"/>
            </a:xfrm>
          </p:grpSpPr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8ABB352D-1457-43A7-9625-34283EBDF78B}"/>
                  </a:ext>
                </a:extLst>
              </p:cNvPr>
              <p:cNvSpPr/>
              <p:nvPr/>
            </p:nvSpPr>
            <p:spPr>
              <a:xfrm>
                <a:off x="2556663" y="2967038"/>
                <a:ext cx="5540715" cy="3905250"/>
              </a:xfrm>
              <a:custGeom>
                <a:avLst/>
                <a:gdLst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1525 w 5540715"/>
                  <a:gd name="connsiteY319" fmla="*/ 20288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19716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72525 w 5540715"/>
                  <a:gd name="connsiteY307" fmla="*/ 1795462 h 3905250"/>
                  <a:gd name="connsiteX308" fmla="*/ 2329662 w 5540715"/>
                  <a:gd name="connsiteY308" fmla="*/ 1838325 h 3905250"/>
                  <a:gd name="connsiteX309" fmla="*/ 2305850 w 5540715"/>
                  <a:gd name="connsiteY309" fmla="*/ 1876425 h 3905250"/>
                  <a:gd name="connsiteX310" fmla="*/ 2296325 w 5540715"/>
                  <a:gd name="connsiteY310" fmla="*/ 1890712 h 3905250"/>
                  <a:gd name="connsiteX311" fmla="*/ 2253462 w 5540715"/>
                  <a:gd name="connsiteY311" fmla="*/ 1924050 h 3905250"/>
                  <a:gd name="connsiteX312" fmla="*/ 2234412 w 5540715"/>
                  <a:gd name="connsiteY312" fmla="*/ 1943100 h 3905250"/>
                  <a:gd name="connsiteX313" fmla="*/ 2220125 w 5540715"/>
                  <a:gd name="connsiteY313" fmla="*/ 1947862 h 3905250"/>
                  <a:gd name="connsiteX314" fmla="*/ 2186787 w 5540715"/>
                  <a:gd name="connsiteY314" fmla="*/ 1966912 h 3905250"/>
                  <a:gd name="connsiteX315" fmla="*/ 2148687 w 5540715"/>
                  <a:gd name="connsiteY315" fmla="*/ 1985962 h 3905250"/>
                  <a:gd name="connsiteX316" fmla="*/ 2110587 w 5540715"/>
                  <a:gd name="connsiteY316" fmla="*/ 1995487 h 3905250"/>
                  <a:gd name="connsiteX317" fmla="*/ 2072487 w 5540715"/>
                  <a:gd name="connsiteY317" fmla="*/ 1971675 h 3905250"/>
                  <a:gd name="connsiteX318" fmla="*/ 1996288 w 5540715"/>
                  <a:gd name="connsiteY318" fmla="*/ 1990725 h 3905250"/>
                  <a:gd name="connsiteX319" fmla="*/ 1939137 w 5540715"/>
                  <a:gd name="connsiteY319" fmla="*/ 2047875 h 3905250"/>
                  <a:gd name="connsiteX320" fmla="*/ 1910562 w 5540715"/>
                  <a:gd name="connsiteY320" fmla="*/ 2071687 h 3905250"/>
                  <a:gd name="connsiteX321" fmla="*/ 1886750 w 5540715"/>
                  <a:gd name="connsiteY321" fmla="*/ 2081212 h 3905250"/>
                  <a:gd name="connsiteX322" fmla="*/ 1858175 w 5540715"/>
                  <a:gd name="connsiteY322" fmla="*/ 2100262 h 3905250"/>
                  <a:gd name="connsiteX323" fmla="*/ 1834362 w 5540715"/>
                  <a:gd name="connsiteY323" fmla="*/ 2109787 h 3905250"/>
                  <a:gd name="connsiteX324" fmla="*/ 1815312 w 5540715"/>
                  <a:gd name="connsiteY324" fmla="*/ 2124075 h 3905250"/>
                  <a:gd name="connsiteX325" fmla="*/ 1796262 w 5540715"/>
                  <a:gd name="connsiteY325" fmla="*/ 2133600 h 3905250"/>
                  <a:gd name="connsiteX326" fmla="*/ 1786737 w 5540715"/>
                  <a:gd name="connsiteY326" fmla="*/ 2147887 h 3905250"/>
                  <a:gd name="connsiteX327" fmla="*/ 1772450 w 5540715"/>
                  <a:gd name="connsiteY327" fmla="*/ 2152650 h 3905250"/>
                  <a:gd name="connsiteX328" fmla="*/ 1753400 w 5540715"/>
                  <a:gd name="connsiteY328" fmla="*/ 2166937 h 3905250"/>
                  <a:gd name="connsiteX329" fmla="*/ 1696250 w 5540715"/>
                  <a:gd name="connsiteY329" fmla="*/ 2219325 h 3905250"/>
                  <a:gd name="connsiteX330" fmla="*/ 1672437 w 5540715"/>
                  <a:gd name="connsiteY330" fmla="*/ 2238375 h 3905250"/>
                  <a:gd name="connsiteX331" fmla="*/ 1648625 w 5540715"/>
                  <a:gd name="connsiteY331" fmla="*/ 2252662 h 3905250"/>
                  <a:gd name="connsiteX332" fmla="*/ 1615287 w 5540715"/>
                  <a:gd name="connsiteY332" fmla="*/ 2286000 h 3905250"/>
                  <a:gd name="connsiteX333" fmla="*/ 1591475 w 5540715"/>
                  <a:gd name="connsiteY333" fmla="*/ 2305050 h 3905250"/>
                  <a:gd name="connsiteX334" fmla="*/ 1577187 w 5540715"/>
                  <a:gd name="connsiteY334" fmla="*/ 2314575 h 3905250"/>
                  <a:gd name="connsiteX335" fmla="*/ 1562900 w 5540715"/>
                  <a:gd name="connsiteY335" fmla="*/ 2328862 h 3905250"/>
                  <a:gd name="connsiteX336" fmla="*/ 1558137 w 5540715"/>
                  <a:gd name="connsiteY336" fmla="*/ 2343150 h 3905250"/>
                  <a:gd name="connsiteX337" fmla="*/ 1520037 w 5540715"/>
                  <a:gd name="connsiteY337" fmla="*/ 2366962 h 3905250"/>
                  <a:gd name="connsiteX338" fmla="*/ 1496225 w 5540715"/>
                  <a:gd name="connsiteY338" fmla="*/ 2381250 h 3905250"/>
                  <a:gd name="connsiteX339" fmla="*/ 1477175 w 5540715"/>
                  <a:gd name="connsiteY339" fmla="*/ 2395537 h 3905250"/>
                  <a:gd name="connsiteX340" fmla="*/ 1462887 w 5540715"/>
                  <a:gd name="connsiteY340" fmla="*/ 2400300 h 3905250"/>
                  <a:gd name="connsiteX341" fmla="*/ 1424787 w 5540715"/>
                  <a:gd name="connsiteY341" fmla="*/ 2419350 h 3905250"/>
                  <a:gd name="connsiteX342" fmla="*/ 1405737 w 5540715"/>
                  <a:gd name="connsiteY342" fmla="*/ 2428875 h 3905250"/>
                  <a:gd name="connsiteX343" fmla="*/ 1362875 w 5540715"/>
                  <a:gd name="connsiteY343" fmla="*/ 2462212 h 3905250"/>
                  <a:gd name="connsiteX344" fmla="*/ 1329537 w 5540715"/>
                  <a:gd name="connsiteY344" fmla="*/ 2476500 h 3905250"/>
                  <a:gd name="connsiteX345" fmla="*/ 1310487 w 5540715"/>
                  <a:gd name="connsiteY345" fmla="*/ 2490787 h 3905250"/>
                  <a:gd name="connsiteX346" fmla="*/ 1262862 w 5540715"/>
                  <a:gd name="connsiteY346" fmla="*/ 2514600 h 3905250"/>
                  <a:gd name="connsiteX347" fmla="*/ 1224762 w 5540715"/>
                  <a:gd name="connsiteY347" fmla="*/ 2538412 h 3905250"/>
                  <a:gd name="connsiteX348" fmla="*/ 1210475 w 5540715"/>
                  <a:gd name="connsiteY348" fmla="*/ 2543175 h 3905250"/>
                  <a:gd name="connsiteX349" fmla="*/ 1191425 w 5540715"/>
                  <a:gd name="connsiteY349" fmla="*/ 2557462 h 3905250"/>
                  <a:gd name="connsiteX350" fmla="*/ 1129512 w 5540715"/>
                  <a:gd name="connsiteY350" fmla="*/ 2600325 h 3905250"/>
                  <a:gd name="connsiteX351" fmla="*/ 1100937 w 5540715"/>
                  <a:gd name="connsiteY351" fmla="*/ 2624137 h 3905250"/>
                  <a:gd name="connsiteX352" fmla="*/ 1086650 w 5540715"/>
                  <a:gd name="connsiteY352" fmla="*/ 2638425 h 3905250"/>
                  <a:gd name="connsiteX353" fmla="*/ 1077125 w 5540715"/>
                  <a:gd name="connsiteY353" fmla="*/ 2652712 h 3905250"/>
                  <a:gd name="connsiteX354" fmla="*/ 1053312 w 5540715"/>
                  <a:gd name="connsiteY35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29662 w 5540715"/>
                  <a:gd name="connsiteY307" fmla="*/ 1838325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315375 w 5540715"/>
                  <a:gd name="connsiteY309" fmla="*/ 190976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70156 w 5540715"/>
                  <a:gd name="connsiteY306" fmla="*/ 1804987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70156 w 5540715"/>
                  <a:gd name="connsiteY305" fmla="*/ 1804987 h 3905250"/>
                  <a:gd name="connsiteX306" fmla="*/ 2389193 w 5540715"/>
                  <a:gd name="connsiteY306" fmla="*/ 1881187 h 3905250"/>
                  <a:gd name="connsiteX307" fmla="*/ 2315375 w 5540715"/>
                  <a:gd name="connsiteY307" fmla="*/ 1909762 h 3905250"/>
                  <a:gd name="connsiteX308" fmla="*/ 2253462 w 5540715"/>
                  <a:gd name="connsiteY308" fmla="*/ 1924050 h 3905250"/>
                  <a:gd name="connsiteX309" fmla="*/ 2234412 w 5540715"/>
                  <a:gd name="connsiteY309" fmla="*/ 1943100 h 3905250"/>
                  <a:gd name="connsiteX310" fmla="*/ 2220125 w 5540715"/>
                  <a:gd name="connsiteY310" fmla="*/ 1947862 h 3905250"/>
                  <a:gd name="connsiteX311" fmla="*/ 2186787 w 5540715"/>
                  <a:gd name="connsiteY311" fmla="*/ 1966912 h 3905250"/>
                  <a:gd name="connsiteX312" fmla="*/ 2148687 w 5540715"/>
                  <a:gd name="connsiteY312" fmla="*/ 1985962 h 3905250"/>
                  <a:gd name="connsiteX313" fmla="*/ 2110587 w 5540715"/>
                  <a:gd name="connsiteY313" fmla="*/ 1995487 h 3905250"/>
                  <a:gd name="connsiteX314" fmla="*/ 2072487 w 5540715"/>
                  <a:gd name="connsiteY314" fmla="*/ 1971675 h 3905250"/>
                  <a:gd name="connsiteX315" fmla="*/ 1996288 w 5540715"/>
                  <a:gd name="connsiteY315" fmla="*/ 1990725 h 3905250"/>
                  <a:gd name="connsiteX316" fmla="*/ 1939137 w 5540715"/>
                  <a:gd name="connsiteY316" fmla="*/ 2047875 h 3905250"/>
                  <a:gd name="connsiteX317" fmla="*/ 1910562 w 5540715"/>
                  <a:gd name="connsiteY317" fmla="*/ 2071687 h 3905250"/>
                  <a:gd name="connsiteX318" fmla="*/ 1886750 w 5540715"/>
                  <a:gd name="connsiteY318" fmla="*/ 2081212 h 3905250"/>
                  <a:gd name="connsiteX319" fmla="*/ 1858175 w 5540715"/>
                  <a:gd name="connsiteY319" fmla="*/ 2100262 h 3905250"/>
                  <a:gd name="connsiteX320" fmla="*/ 1834362 w 5540715"/>
                  <a:gd name="connsiteY320" fmla="*/ 2109787 h 3905250"/>
                  <a:gd name="connsiteX321" fmla="*/ 1815312 w 5540715"/>
                  <a:gd name="connsiteY321" fmla="*/ 2124075 h 3905250"/>
                  <a:gd name="connsiteX322" fmla="*/ 1796262 w 5540715"/>
                  <a:gd name="connsiteY322" fmla="*/ 2133600 h 3905250"/>
                  <a:gd name="connsiteX323" fmla="*/ 1786737 w 5540715"/>
                  <a:gd name="connsiteY323" fmla="*/ 2147887 h 3905250"/>
                  <a:gd name="connsiteX324" fmla="*/ 1772450 w 5540715"/>
                  <a:gd name="connsiteY324" fmla="*/ 2152650 h 3905250"/>
                  <a:gd name="connsiteX325" fmla="*/ 1753400 w 5540715"/>
                  <a:gd name="connsiteY325" fmla="*/ 2166937 h 3905250"/>
                  <a:gd name="connsiteX326" fmla="*/ 1696250 w 5540715"/>
                  <a:gd name="connsiteY326" fmla="*/ 2219325 h 3905250"/>
                  <a:gd name="connsiteX327" fmla="*/ 1672437 w 5540715"/>
                  <a:gd name="connsiteY327" fmla="*/ 2238375 h 3905250"/>
                  <a:gd name="connsiteX328" fmla="*/ 1648625 w 5540715"/>
                  <a:gd name="connsiteY328" fmla="*/ 2252662 h 3905250"/>
                  <a:gd name="connsiteX329" fmla="*/ 1615287 w 5540715"/>
                  <a:gd name="connsiteY329" fmla="*/ 2286000 h 3905250"/>
                  <a:gd name="connsiteX330" fmla="*/ 1591475 w 5540715"/>
                  <a:gd name="connsiteY330" fmla="*/ 2305050 h 3905250"/>
                  <a:gd name="connsiteX331" fmla="*/ 1577187 w 5540715"/>
                  <a:gd name="connsiteY331" fmla="*/ 2314575 h 3905250"/>
                  <a:gd name="connsiteX332" fmla="*/ 1562900 w 5540715"/>
                  <a:gd name="connsiteY332" fmla="*/ 2328862 h 3905250"/>
                  <a:gd name="connsiteX333" fmla="*/ 1558137 w 5540715"/>
                  <a:gd name="connsiteY333" fmla="*/ 2343150 h 3905250"/>
                  <a:gd name="connsiteX334" fmla="*/ 1520037 w 5540715"/>
                  <a:gd name="connsiteY334" fmla="*/ 2366962 h 3905250"/>
                  <a:gd name="connsiteX335" fmla="*/ 1496225 w 5540715"/>
                  <a:gd name="connsiteY335" fmla="*/ 2381250 h 3905250"/>
                  <a:gd name="connsiteX336" fmla="*/ 1477175 w 5540715"/>
                  <a:gd name="connsiteY336" fmla="*/ 2395537 h 3905250"/>
                  <a:gd name="connsiteX337" fmla="*/ 1462887 w 5540715"/>
                  <a:gd name="connsiteY337" fmla="*/ 2400300 h 3905250"/>
                  <a:gd name="connsiteX338" fmla="*/ 1424787 w 5540715"/>
                  <a:gd name="connsiteY338" fmla="*/ 2419350 h 3905250"/>
                  <a:gd name="connsiteX339" fmla="*/ 1405737 w 5540715"/>
                  <a:gd name="connsiteY339" fmla="*/ 2428875 h 3905250"/>
                  <a:gd name="connsiteX340" fmla="*/ 1362875 w 5540715"/>
                  <a:gd name="connsiteY340" fmla="*/ 2462212 h 3905250"/>
                  <a:gd name="connsiteX341" fmla="*/ 1329537 w 5540715"/>
                  <a:gd name="connsiteY341" fmla="*/ 2476500 h 3905250"/>
                  <a:gd name="connsiteX342" fmla="*/ 1310487 w 5540715"/>
                  <a:gd name="connsiteY342" fmla="*/ 2490787 h 3905250"/>
                  <a:gd name="connsiteX343" fmla="*/ 1262862 w 5540715"/>
                  <a:gd name="connsiteY343" fmla="*/ 2514600 h 3905250"/>
                  <a:gd name="connsiteX344" fmla="*/ 1224762 w 5540715"/>
                  <a:gd name="connsiteY344" fmla="*/ 2538412 h 3905250"/>
                  <a:gd name="connsiteX345" fmla="*/ 1210475 w 5540715"/>
                  <a:gd name="connsiteY345" fmla="*/ 2543175 h 3905250"/>
                  <a:gd name="connsiteX346" fmla="*/ 1191425 w 5540715"/>
                  <a:gd name="connsiteY346" fmla="*/ 2557462 h 3905250"/>
                  <a:gd name="connsiteX347" fmla="*/ 1129512 w 5540715"/>
                  <a:gd name="connsiteY347" fmla="*/ 2600325 h 3905250"/>
                  <a:gd name="connsiteX348" fmla="*/ 1100937 w 5540715"/>
                  <a:gd name="connsiteY348" fmla="*/ 2624137 h 3905250"/>
                  <a:gd name="connsiteX349" fmla="*/ 1086650 w 5540715"/>
                  <a:gd name="connsiteY349" fmla="*/ 2638425 h 3905250"/>
                  <a:gd name="connsiteX350" fmla="*/ 1077125 w 5540715"/>
                  <a:gd name="connsiteY350" fmla="*/ 2652712 h 3905250"/>
                  <a:gd name="connsiteX351" fmla="*/ 1053312 w 5540715"/>
                  <a:gd name="connsiteY35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70156 w 5540715"/>
                  <a:gd name="connsiteY304" fmla="*/ 1804987 h 3905250"/>
                  <a:gd name="connsiteX305" fmla="*/ 2389193 w 5540715"/>
                  <a:gd name="connsiteY305" fmla="*/ 1881187 h 3905250"/>
                  <a:gd name="connsiteX306" fmla="*/ 2315375 w 5540715"/>
                  <a:gd name="connsiteY306" fmla="*/ 1909762 h 3905250"/>
                  <a:gd name="connsiteX307" fmla="*/ 2253462 w 5540715"/>
                  <a:gd name="connsiteY307" fmla="*/ 1924050 h 3905250"/>
                  <a:gd name="connsiteX308" fmla="*/ 2234412 w 5540715"/>
                  <a:gd name="connsiteY308" fmla="*/ 1943100 h 3905250"/>
                  <a:gd name="connsiteX309" fmla="*/ 2220125 w 5540715"/>
                  <a:gd name="connsiteY309" fmla="*/ 1947862 h 3905250"/>
                  <a:gd name="connsiteX310" fmla="*/ 2186787 w 5540715"/>
                  <a:gd name="connsiteY310" fmla="*/ 1966912 h 3905250"/>
                  <a:gd name="connsiteX311" fmla="*/ 2148687 w 5540715"/>
                  <a:gd name="connsiteY311" fmla="*/ 1985962 h 3905250"/>
                  <a:gd name="connsiteX312" fmla="*/ 2110587 w 5540715"/>
                  <a:gd name="connsiteY312" fmla="*/ 1995487 h 3905250"/>
                  <a:gd name="connsiteX313" fmla="*/ 2072487 w 5540715"/>
                  <a:gd name="connsiteY313" fmla="*/ 1971675 h 3905250"/>
                  <a:gd name="connsiteX314" fmla="*/ 1996288 w 5540715"/>
                  <a:gd name="connsiteY314" fmla="*/ 1990725 h 3905250"/>
                  <a:gd name="connsiteX315" fmla="*/ 1939137 w 5540715"/>
                  <a:gd name="connsiteY315" fmla="*/ 2047875 h 3905250"/>
                  <a:gd name="connsiteX316" fmla="*/ 1910562 w 5540715"/>
                  <a:gd name="connsiteY316" fmla="*/ 2071687 h 3905250"/>
                  <a:gd name="connsiteX317" fmla="*/ 1886750 w 5540715"/>
                  <a:gd name="connsiteY317" fmla="*/ 2081212 h 3905250"/>
                  <a:gd name="connsiteX318" fmla="*/ 1858175 w 5540715"/>
                  <a:gd name="connsiteY318" fmla="*/ 2100262 h 3905250"/>
                  <a:gd name="connsiteX319" fmla="*/ 1834362 w 5540715"/>
                  <a:gd name="connsiteY319" fmla="*/ 2109787 h 3905250"/>
                  <a:gd name="connsiteX320" fmla="*/ 1815312 w 5540715"/>
                  <a:gd name="connsiteY320" fmla="*/ 2124075 h 3905250"/>
                  <a:gd name="connsiteX321" fmla="*/ 1796262 w 5540715"/>
                  <a:gd name="connsiteY321" fmla="*/ 2133600 h 3905250"/>
                  <a:gd name="connsiteX322" fmla="*/ 1786737 w 5540715"/>
                  <a:gd name="connsiteY322" fmla="*/ 2147887 h 3905250"/>
                  <a:gd name="connsiteX323" fmla="*/ 1772450 w 5540715"/>
                  <a:gd name="connsiteY323" fmla="*/ 2152650 h 3905250"/>
                  <a:gd name="connsiteX324" fmla="*/ 1753400 w 5540715"/>
                  <a:gd name="connsiteY324" fmla="*/ 2166937 h 3905250"/>
                  <a:gd name="connsiteX325" fmla="*/ 1696250 w 5540715"/>
                  <a:gd name="connsiteY325" fmla="*/ 2219325 h 3905250"/>
                  <a:gd name="connsiteX326" fmla="*/ 1672437 w 5540715"/>
                  <a:gd name="connsiteY326" fmla="*/ 2238375 h 3905250"/>
                  <a:gd name="connsiteX327" fmla="*/ 1648625 w 5540715"/>
                  <a:gd name="connsiteY327" fmla="*/ 2252662 h 3905250"/>
                  <a:gd name="connsiteX328" fmla="*/ 1615287 w 5540715"/>
                  <a:gd name="connsiteY328" fmla="*/ 2286000 h 3905250"/>
                  <a:gd name="connsiteX329" fmla="*/ 1591475 w 5540715"/>
                  <a:gd name="connsiteY329" fmla="*/ 2305050 h 3905250"/>
                  <a:gd name="connsiteX330" fmla="*/ 1577187 w 5540715"/>
                  <a:gd name="connsiteY330" fmla="*/ 2314575 h 3905250"/>
                  <a:gd name="connsiteX331" fmla="*/ 1562900 w 5540715"/>
                  <a:gd name="connsiteY331" fmla="*/ 2328862 h 3905250"/>
                  <a:gd name="connsiteX332" fmla="*/ 1558137 w 5540715"/>
                  <a:gd name="connsiteY332" fmla="*/ 2343150 h 3905250"/>
                  <a:gd name="connsiteX333" fmla="*/ 1520037 w 5540715"/>
                  <a:gd name="connsiteY333" fmla="*/ 2366962 h 3905250"/>
                  <a:gd name="connsiteX334" fmla="*/ 1496225 w 5540715"/>
                  <a:gd name="connsiteY334" fmla="*/ 2381250 h 3905250"/>
                  <a:gd name="connsiteX335" fmla="*/ 1477175 w 5540715"/>
                  <a:gd name="connsiteY335" fmla="*/ 2395537 h 3905250"/>
                  <a:gd name="connsiteX336" fmla="*/ 1462887 w 5540715"/>
                  <a:gd name="connsiteY336" fmla="*/ 2400300 h 3905250"/>
                  <a:gd name="connsiteX337" fmla="*/ 1424787 w 5540715"/>
                  <a:gd name="connsiteY337" fmla="*/ 2419350 h 3905250"/>
                  <a:gd name="connsiteX338" fmla="*/ 1405737 w 5540715"/>
                  <a:gd name="connsiteY338" fmla="*/ 2428875 h 3905250"/>
                  <a:gd name="connsiteX339" fmla="*/ 1362875 w 5540715"/>
                  <a:gd name="connsiteY339" fmla="*/ 2462212 h 3905250"/>
                  <a:gd name="connsiteX340" fmla="*/ 1329537 w 5540715"/>
                  <a:gd name="connsiteY340" fmla="*/ 2476500 h 3905250"/>
                  <a:gd name="connsiteX341" fmla="*/ 1310487 w 5540715"/>
                  <a:gd name="connsiteY341" fmla="*/ 2490787 h 3905250"/>
                  <a:gd name="connsiteX342" fmla="*/ 1262862 w 5540715"/>
                  <a:gd name="connsiteY342" fmla="*/ 2514600 h 3905250"/>
                  <a:gd name="connsiteX343" fmla="*/ 1224762 w 5540715"/>
                  <a:gd name="connsiteY343" fmla="*/ 2538412 h 3905250"/>
                  <a:gd name="connsiteX344" fmla="*/ 1210475 w 5540715"/>
                  <a:gd name="connsiteY344" fmla="*/ 2543175 h 3905250"/>
                  <a:gd name="connsiteX345" fmla="*/ 1191425 w 5540715"/>
                  <a:gd name="connsiteY345" fmla="*/ 2557462 h 3905250"/>
                  <a:gd name="connsiteX346" fmla="*/ 1129512 w 5540715"/>
                  <a:gd name="connsiteY346" fmla="*/ 2600325 h 3905250"/>
                  <a:gd name="connsiteX347" fmla="*/ 1100937 w 5540715"/>
                  <a:gd name="connsiteY347" fmla="*/ 2624137 h 3905250"/>
                  <a:gd name="connsiteX348" fmla="*/ 1086650 w 5540715"/>
                  <a:gd name="connsiteY348" fmla="*/ 2638425 h 3905250"/>
                  <a:gd name="connsiteX349" fmla="*/ 1077125 w 5540715"/>
                  <a:gd name="connsiteY349" fmla="*/ 2652712 h 3905250"/>
                  <a:gd name="connsiteX350" fmla="*/ 1053312 w 5540715"/>
                  <a:gd name="connsiteY35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5350 w 5540715"/>
                  <a:gd name="connsiteY311" fmla="*/ 1978818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1970887 w 5540715"/>
                  <a:gd name="connsiteY78" fmla="*/ 2763837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9650 w 5540715"/>
                  <a:gd name="connsiteY78" fmla="*/ 2876550 h 3905250"/>
                  <a:gd name="connsiteX79" fmla="*/ 2220125 w 5540715"/>
                  <a:gd name="connsiteY79" fmla="*/ 2852737 h 3905250"/>
                  <a:gd name="connsiteX80" fmla="*/ 2215362 w 5540715"/>
                  <a:gd name="connsiteY80" fmla="*/ 2833687 h 3905250"/>
                  <a:gd name="connsiteX81" fmla="*/ 2196312 w 5540715"/>
                  <a:gd name="connsiteY81" fmla="*/ 2790825 h 3905250"/>
                  <a:gd name="connsiteX82" fmla="*/ 2172500 w 5540715"/>
                  <a:gd name="connsiteY82" fmla="*/ 2733675 h 3905250"/>
                  <a:gd name="connsiteX83" fmla="*/ 2167737 w 5540715"/>
                  <a:gd name="connsiteY83" fmla="*/ 2709862 h 3905250"/>
                  <a:gd name="connsiteX84" fmla="*/ 2158212 w 5540715"/>
                  <a:gd name="connsiteY84" fmla="*/ 2686050 h 3905250"/>
                  <a:gd name="connsiteX85" fmla="*/ 2153450 w 5540715"/>
                  <a:gd name="connsiteY85" fmla="*/ 2643187 h 3905250"/>
                  <a:gd name="connsiteX86" fmla="*/ 2158212 w 5540715"/>
                  <a:gd name="connsiteY86" fmla="*/ 2586037 h 3905250"/>
                  <a:gd name="connsiteX87" fmla="*/ 2182025 w 5540715"/>
                  <a:gd name="connsiteY87" fmla="*/ 2547937 h 3905250"/>
                  <a:gd name="connsiteX88" fmla="*/ 2215362 w 5540715"/>
                  <a:gd name="connsiteY88" fmla="*/ 2509837 h 3905250"/>
                  <a:gd name="connsiteX89" fmla="*/ 2234412 w 5540715"/>
                  <a:gd name="connsiteY89" fmla="*/ 2490787 h 3905250"/>
                  <a:gd name="connsiteX90" fmla="*/ 2267750 w 5540715"/>
                  <a:gd name="connsiteY90" fmla="*/ 2481262 h 3905250"/>
                  <a:gd name="connsiteX91" fmla="*/ 2291562 w 5540715"/>
                  <a:gd name="connsiteY91" fmla="*/ 2471737 h 3905250"/>
                  <a:gd name="connsiteX92" fmla="*/ 2386812 w 5540715"/>
                  <a:gd name="connsiteY92" fmla="*/ 2462212 h 3905250"/>
                  <a:gd name="connsiteX93" fmla="*/ 2453487 w 5540715"/>
                  <a:gd name="connsiteY93" fmla="*/ 2452687 h 3905250"/>
                  <a:gd name="connsiteX94" fmla="*/ 2510637 w 5540715"/>
                  <a:gd name="connsiteY94" fmla="*/ 2443162 h 3905250"/>
                  <a:gd name="connsiteX95" fmla="*/ 2529687 w 5540715"/>
                  <a:gd name="connsiteY95" fmla="*/ 2433637 h 3905250"/>
                  <a:gd name="connsiteX96" fmla="*/ 2634462 w 5540715"/>
                  <a:gd name="connsiteY96" fmla="*/ 2424112 h 3905250"/>
                  <a:gd name="connsiteX97" fmla="*/ 2767812 w 5540715"/>
                  <a:gd name="connsiteY97" fmla="*/ 2419350 h 3905250"/>
                  <a:gd name="connsiteX98" fmla="*/ 2791625 w 5540715"/>
                  <a:gd name="connsiteY98" fmla="*/ 2414587 h 3905250"/>
                  <a:gd name="connsiteX99" fmla="*/ 2829725 w 5540715"/>
                  <a:gd name="connsiteY99" fmla="*/ 2390775 h 3905250"/>
                  <a:gd name="connsiteX100" fmla="*/ 2848775 w 5540715"/>
                  <a:gd name="connsiteY100" fmla="*/ 2381250 h 3905250"/>
                  <a:gd name="connsiteX101" fmla="*/ 2886875 w 5540715"/>
                  <a:gd name="connsiteY101" fmla="*/ 2352675 h 3905250"/>
                  <a:gd name="connsiteX102" fmla="*/ 2905925 w 5540715"/>
                  <a:gd name="connsiteY102" fmla="*/ 2338387 h 3905250"/>
                  <a:gd name="connsiteX103" fmla="*/ 2920212 w 5540715"/>
                  <a:gd name="connsiteY103" fmla="*/ 2328862 h 3905250"/>
                  <a:gd name="connsiteX104" fmla="*/ 2934500 w 5540715"/>
                  <a:gd name="connsiteY104" fmla="*/ 2314575 h 3905250"/>
                  <a:gd name="connsiteX105" fmla="*/ 2958312 w 5540715"/>
                  <a:gd name="connsiteY105" fmla="*/ 2309812 h 3905250"/>
                  <a:gd name="connsiteX106" fmla="*/ 2982125 w 5540715"/>
                  <a:gd name="connsiteY106" fmla="*/ 2295525 h 3905250"/>
                  <a:gd name="connsiteX107" fmla="*/ 3001175 w 5540715"/>
                  <a:gd name="connsiteY107" fmla="*/ 2281237 h 3905250"/>
                  <a:gd name="connsiteX108" fmla="*/ 3024987 w 5540715"/>
                  <a:gd name="connsiteY108" fmla="*/ 2271712 h 3905250"/>
                  <a:gd name="connsiteX109" fmla="*/ 3063087 w 5540715"/>
                  <a:gd name="connsiteY109" fmla="*/ 2243137 h 3905250"/>
                  <a:gd name="connsiteX110" fmla="*/ 3096425 w 5540715"/>
                  <a:gd name="connsiteY110" fmla="*/ 2224087 h 3905250"/>
                  <a:gd name="connsiteX111" fmla="*/ 3115475 w 5540715"/>
                  <a:gd name="connsiteY111" fmla="*/ 2205037 h 3905250"/>
                  <a:gd name="connsiteX112" fmla="*/ 3153575 w 5540715"/>
                  <a:gd name="connsiteY112" fmla="*/ 2185987 h 3905250"/>
                  <a:gd name="connsiteX113" fmla="*/ 3172625 w 5540715"/>
                  <a:gd name="connsiteY113" fmla="*/ 2171700 h 3905250"/>
                  <a:gd name="connsiteX114" fmla="*/ 3234537 w 5540715"/>
                  <a:gd name="connsiteY114" fmla="*/ 2119312 h 3905250"/>
                  <a:gd name="connsiteX115" fmla="*/ 3296450 w 5540715"/>
                  <a:gd name="connsiteY115" fmla="*/ 2076450 h 3905250"/>
                  <a:gd name="connsiteX116" fmla="*/ 3329787 w 5540715"/>
                  <a:gd name="connsiteY116" fmla="*/ 2052637 h 3905250"/>
                  <a:gd name="connsiteX117" fmla="*/ 3358362 w 5540715"/>
                  <a:gd name="connsiteY117" fmla="*/ 2033587 h 3905250"/>
                  <a:gd name="connsiteX118" fmla="*/ 3420275 w 5540715"/>
                  <a:gd name="connsiteY118" fmla="*/ 1995487 h 3905250"/>
                  <a:gd name="connsiteX119" fmla="*/ 3453612 w 5540715"/>
                  <a:gd name="connsiteY119" fmla="*/ 1981200 h 3905250"/>
                  <a:gd name="connsiteX120" fmla="*/ 3482187 w 5540715"/>
                  <a:gd name="connsiteY120" fmla="*/ 1962150 h 3905250"/>
                  <a:gd name="connsiteX121" fmla="*/ 3534575 w 5540715"/>
                  <a:gd name="connsiteY121" fmla="*/ 1933575 h 3905250"/>
                  <a:gd name="connsiteX122" fmla="*/ 3563150 w 5540715"/>
                  <a:gd name="connsiteY122" fmla="*/ 1914525 h 3905250"/>
                  <a:gd name="connsiteX123" fmla="*/ 3639350 w 5540715"/>
                  <a:gd name="connsiteY123" fmla="*/ 1871662 h 3905250"/>
                  <a:gd name="connsiteX124" fmla="*/ 3686975 w 5540715"/>
                  <a:gd name="connsiteY124" fmla="*/ 1843087 h 3905250"/>
                  <a:gd name="connsiteX125" fmla="*/ 3720312 w 5540715"/>
                  <a:gd name="connsiteY125" fmla="*/ 1824037 h 3905250"/>
                  <a:gd name="connsiteX126" fmla="*/ 3744125 w 5540715"/>
                  <a:gd name="connsiteY126" fmla="*/ 1804987 h 3905250"/>
                  <a:gd name="connsiteX127" fmla="*/ 3772700 w 5540715"/>
                  <a:gd name="connsiteY127" fmla="*/ 1795462 h 3905250"/>
                  <a:gd name="connsiteX128" fmla="*/ 3796512 w 5540715"/>
                  <a:gd name="connsiteY128" fmla="*/ 1776412 h 3905250"/>
                  <a:gd name="connsiteX129" fmla="*/ 3829850 w 5540715"/>
                  <a:gd name="connsiteY129" fmla="*/ 1762125 h 3905250"/>
                  <a:gd name="connsiteX130" fmla="*/ 3858425 w 5540715"/>
                  <a:gd name="connsiteY130" fmla="*/ 1747837 h 3905250"/>
                  <a:gd name="connsiteX131" fmla="*/ 3882237 w 5540715"/>
                  <a:gd name="connsiteY131" fmla="*/ 1733550 h 3905250"/>
                  <a:gd name="connsiteX132" fmla="*/ 3929862 w 5540715"/>
                  <a:gd name="connsiteY132" fmla="*/ 1714500 h 3905250"/>
                  <a:gd name="connsiteX133" fmla="*/ 3958437 w 5540715"/>
                  <a:gd name="connsiteY133" fmla="*/ 1695450 h 3905250"/>
                  <a:gd name="connsiteX134" fmla="*/ 3977487 w 5540715"/>
                  <a:gd name="connsiteY134" fmla="*/ 1681162 h 3905250"/>
                  <a:gd name="connsiteX135" fmla="*/ 4029875 w 5540715"/>
                  <a:gd name="connsiteY135" fmla="*/ 1657350 h 3905250"/>
                  <a:gd name="connsiteX136" fmla="*/ 4082262 w 5540715"/>
                  <a:gd name="connsiteY136" fmla="*/ 1614487 h 3905250"/>
                  <a:gd name="connsiteX137" fmla="*/ 4139412 w 5540715"/>
                  <a:gd name="connsiteY137" fmla="*/ 1576387 h 3905250"/>
                  <a:gd name="connsiteX138" fmla="*/ 4167987 w 5540715"/>
                  <a:gd name="connsiteY138" fmla="*/ 1557337 h 3905250"/>
                  <a:gd name="connsiteX139" fmla="*/ 4196562 w 5540715"/>
                  <a:gd name="connsiteY139" fmla="*/ 1538287 h 3905250"/>
                  <a:gd name="connsiteX140" fmla="*/ 4253712 w 5540715"/>
                  <a:gd name="connsiteY140" fmla="*/ 1509712 h 3905250"/>
                  <a:gd name="connsiteX141" fmla="*/ 4277525 w 5540715"/>
                  <a:gd name="connsiteY141" fmla="*/ 1500187 h 3905250"/>
                  <a:gd name="connsiteX142" fmla="*/ 4296575 w 5540715"/>
                  <a:gd name="connsiteY142" fmla="*/ 1490662 h 3905250"/>
                  <a:gd name="connsiteX143" fmla="*/ 4325150 w 5540715"/>
                  <a:gd name="connsiteY143" fmla="*/ 1485900 h 3905250"/>
                  <a:gd name="connsiteX144" fmla="*/ 4353725 w 5540715"/>
                  <a:gd name="connsiteY144" fmla="*/ 1476375 h 3905250"/>
                  <a:gd name="connsiteX145" fmla="*/ 4491837 w 5540715"/>
                  <a:gd name="connsiteY145" fmla="*/ 1481137 h 3905250"/>
                  <a:gd name="connsiteX146" fmla="*/ 4510887 w 5540715"/>
                  <a:gd name="connsiteY146" fmla="*/ 1495425 h 3905250"/>
                  <a:gd name="connsiteX147" fmla="*/ 4568037 w 5540715"/>
                  <a:gd name="connsiteY147" fmla="*/ 1528762 h 3905250"/>
                  <a:gd name="connsiteX148" fmla="*/ 4615662 w 5540715"/>
                  <a:gd name="connsiteY148" fmla="*/ 1571625 h 3905250"/>
                  <a:gd name="connsiteX149" fmla="*/ 4629950 w 5540715"/>
                  <a:gd name="connsiteY149" fmla="*/ 1590675 h 3905250"/>
                  <a:gd name="connsiteX150" fmla="*/ 4629950 w 5540715"/>
                  <a:gd name="connsiteY150" fmla="*/ 1690687 h 3905250"/>
                  <a:gd name="connsiteX151" fmla="*/ 4610900 w 5540715"/>
                  <a:gd name="connsiteY151" fmla="*/ 1724025 h 3905250"/>
                  <a:gd name="connsiteX152" fmla="*/ 4587087 w 5540715"/>
                  <a:gd name="connsiteY152" fmla="*/ 1785937 h 3905250"/>
                  <a:gd name="connsiteX153" fmla="*/ 4577562 w 5540715"/>
                  <a:gd name="connsiteY153" fmla="*/ 1809750 h 3905250"/>
                  <a:gd name="connsiteX154" fmla="*/ 4572800 w 5540715"/>
                  <a:gd name="connsiteY154" fmla="*/ 1828800 h 3905250"/>
                  <a:gd name="connsiteX155" fmla="*/ 4563275 w 5540715"/>
                  <a:gd name="connsiteY155" fmla="*/ 1876425 h 3905250"/>
                  <a:gd name="connsiteX156" fmla="*/ 4558512 w 5540715"/>
                  <a:gd name="connsiteY156" fmla="*/ 1909762 h 3905250"/>
                  <a:gd name="connsiteX157" fmla="*/ 4553750 w 5540715"/>
                  <a:gd name="connsiteY157" fmla="*/ 1938337 h 3905250"/>
                  <a:gd name="connsiteX158" fmla="*/ 4572800 w 5540715"/>
                  <a:gd name="connsiteY158" fmla="*/ 2133600 h 3905250"/>
                  <a:gd name="connsiteX159" fmla="*/ 4601375 w 5540715"/>
                  <a:gd name="connsiteY159" fmla="*/ 2162175 h 3905250"/>
                  <a:gd name="connsiteX160" fmla="*/ 4620425 w 5540715"/>
                  <a:gd name="connsiteY160" fmla="*/ 2166937 h 3905250"/>
                  <a:gd name="connsiteX161" fmla="*/ 4644237 w 5540715"/>
                  <a:gd name="connsiteY161" fmla="*/ 2181225 h 3905250"/>
                  <a:gd name="connsiteX162" fmla="*/ 4663287 w 5540715"/>
                  <a:gd name="connsiteY162" fmla="*/ 2185987 h 3905250"/>
                  <a:gd name="connsiteX163" fmla="*/ 4715675 w 5540715"/>
                  <a:gd name="connsiteY163" fmla="*/ 2195512 h 3905250"/>
                  <a:gd name="connsiteX164" fmla="*/ 4829975 w 5540715"/>
                  <a:gd name="connsiteY164" fmla="*/ 2185987 h 3905250"/>
                  <a:gd name="connsiteX165" fmla="*/ 4863312 w 5540715"/>
                  <a:gd name="connsiteY165" fmla="*/ 2166937 h 3905250"/>
                  <a:gd name="connsiteX166" fmla="*/ 4915700 w 5540715"/>
                  <a:gd name="connsiteY166" fmla="*/ 2147887 h 3905250"/>
                  <a:gd name="connsiteX167" fmla="*/ 4934750 w 5540715"/>
                  <a:gd name="connsiteY167" fmla="*/ 2133600 h 3905250"/>
                  <a:gd name="connsiteX168" fmla="*/ 4949037 w 5540715"/>
                  <a:gd name="connsiteY168" fmla="*/ 2128837 h 3905250"/>
                  <a:gd name="connsiteX169" fmla="*/ 4963325 w 5540715"/>
                  <a:gd name="connsiteY169" fmla="*/ 2114550 h 3905250"/>
                  <a:gd name="connsiteX170" fmla="*/ 4982375 w 5540715"/>
                  <a:gd name="connsiteY170" fmla="*/ 2100262 h 3905250"/>
                  <a:gd name="connsiteX171" fmla="*/ 5010950 w 5540715"/>
                  <a:gd name="connsiteY171" fmla="*/ 2081212 h 3905250"/>
                  <a:gd name="connsiteX172" fmla="*/ 5053812 w 5540715"/>
                  <a:gd name="connsiteY172" fmla="*/ 2038350 h 3905250"/>
                  <a:gd name="connsiteX173" fmla="*/ 5077625 w 5540715"/>
                  <a:gd name="connsiteY173" fmla="*/ 2019300 h 3905250"/>
                  <a:gd name="connsiteX174" fmla="*/ 5096675 w 5540715"/>
                  <a:gd name="connsiteY174" fmla="*/ 2000250 h 3905250"/>
                  <a:gd name="connsiteX175" fmla="*/ 5125250 w 5540715"/>
                  <a:gd name="connsiteY175" fmla="*/ 1981200 h 3905250"/>
                  <a:gd name="connsiteX176" fmla="*/ 5172875 w 5540715"/>
                  <a:gd name="connsiteY176" fmla="*/ 1943100 h 3905250"/>
                  <a:gd name="connsiteX177" fmla="*/ 5210975 w 5540715"/>
                  <a:gd name="connsiteY177" fmla="*/ 1909762 h 3905250"/>
                  <a:gd name="connsiteX178" fmla="*/ 5220500 w 5540715"/>
                  <a:gd name="connsiteY178" fmla="*/ 1895475 h 3905250"/>
                  <a:gd name="connsiteX179" fmla="*/ 5234787 w 5540715"/>
                  <a:gd name="connsiteY179" fmla="*/ 1876425 h 3905250"/>
                  <a:gd name="connsiteX180" fmla="*/ 5253837 w 5540715"/>
                  <a:gd name="connsiteY180" fmla="*/ 1838325 h 3905250"/>
                  <a:gd name="connsiteX181" fmla="*/ 5282412 w 5540715"/>
                  <a:gd name="connsiteY181" fmla="*/ 1790700 h 3905250"/>
                  <a:gd name="connsiteX182" fmla="*/ 5287175 w 5540715"/>
                  <a:gd name="connsiteY182" fmla="*/ 1771650 h 3905250"/>
                  <a:gd name="connsiteX183" fmla="*/ 5306225 w 5540715"/>
                  <a:gd name="connsiteY183" fmla="*/ 1743075 h 3905250"/>
                  <a:gd name="connsiteX184" fmla="*/ 5320512 w 5540715"/>
                  <a:gd name="connsiteY184" fmla="*/ 1709737 h 3905250"/>
                  <a:gd name="connsiteX185" fmla="*/ 5334800 w 5540715"/>
                  <a:gd name="connsiteY185" fmla="*/ 1695450 h 3905250"/>
                  <a:gd name="connsiteX186" fmla="*/ 5358612 w 5540715"/>
                  <a:gd name="connsiteY186" fmla="*/ 1647825 h 3905250"/>
                  <a:gd name="connsiteX187" fmla="*/ 5391950 w 5540715"/>
                  <a:gd name="connsiteY187" fmla="*/ 1581150 h 3905250"/>
                  <a:gd name="connsiteX188" fmla="*/ 5439575 w 5540715"/>
                  <a:gd name="connsiteY188" fmla="*/ 1452562 h 3905250"/>
                  <a:gd name="connsiteX189" fmla="*/ 5449100 w 5540715"/>
                  <a:gd name="connsiteY189" fmla="*/ 1414462 h 3905250"/>
                  <a:gd name="connsiteX190" fmla="*/ 5453862 w 5540715"/>
                  <a:gd name="connsiteY190" fmla="*/ 1381125 h 3905250"/>
                  <a:gd name="connsiteX191" fmla="*/ 5463387 w 5540715"/>
                  <a:gd name="connsiteY191" fmla="*/ 1181100 h 3905250"/>
                  <a:gd name="connsiteX192" fmla="*/ 5468150 w 5540715"/>
                  <a:gd name="connsiteY192" fmla="*/ 1157287 h 3905250"/>
                  <a:gd name="connsiteX193" fmla="*/ 5472912 w 5540715"/>
                  <a:gd name="connsiteY193" fmla="*/ 1128712 h 3905250"/>
                  <a:gd name="connsiteX194" fmla="*/ 5477675 w 5540715"/>
                  <a:gd name="connsiteY194" fmla="*/ 1095375 h 3905250"/>
                  <a:gd name="connsiteX195" fmla="*/ 5487200 w 5540715"/>
                  <a:gd name="connsiteY195" fmla="*/ 1066800 h 3905250"/>
                  <a:gd name="connsiteX196" fmla="*/ 5501487 w 5540715"/>
                  <a:gd name="connsiteY196" fmla="*/ 981075 h 3905250"/>
                  <a:gd name="connsiteX197" fmla="*/ 5501487 w 5540715"/>
                  <a:gd name="connsiteY197" fmla="*/ 981075 h 3905250"/>
                  <a:gd name="connsiteX198" fmla="*/ 5511012 w 5540715"/>
                  <a:gd name="connsiteY198" fmla="*/ 923925 h 3905250"/>
                  <a:gd name="connsiteX199" fmla="*/ 5515775 w 5540715"/>
                  <a:gd name="connsiteY199" fmla="*/ 890587 h 3905250"/>
                  <a:gd name="connsiteX200" fmla="*/ 5525300 w 5540715"/>
                  <a:gd name="connsiteY200" fmla="*/ 833437 h 3905250"/>
                  <a:gd name="connsiteX201" fmla="*/ 5530062 w 5540715"/>
                  <a:gd name="connsiteY201" fmla="*/ 804862 h 3905250"/>
                  <a:gd name="connsiteX202" fmla="*/ 5534825 w 5540715"/>
                  <a:gd name="connsiteY202" fmla="*/ 738187 h 3905250"/>
                  <a:gd name="connsiteX203" fmla="*/ 5520537 w 5540715"/>
                  <a:gd name="connsiteY203" fmla="*/ 466725 h 3905250"/>
                  <a:gd name="connsiteX204" fmla="*/ 5511012 w 5540715"/>
                  <a:gd name="connsiteY204" fmla="*/ 442912 h 3905250"/>
                  <a:gd name="connsiteX205" fmla="*/ 5491962 w 5540715"/>
                  <a:gd name="connsiteY205" fmla="*/ 390525 h 3905250"/>
                  <a:gd name="connsiteX206" fmla="*/ 5477675 w 5540715"/>
                  <a:gd name="connsiteY206" fmla="*/ 366712 h 3905250"/>
                  <a:gd name="connsiteX207" fmla="*/ 5453862 w 5540715"/>
                  <a:gd name="connsiteY207" fmla="*/ 347662 h 3905250"/>
                  <a:gd name="connsiteX208" fmla="*/ 5420525 w 5540715"/>
                  <a:gd name="connsiteY208" fmla="*/ 309562 h 3905250"/>
                  <a:gd name="connsiteX209" fmla="*/ 5401475 w 5540715"/>
                  <a:gd name="connsiteY209" fmla="*/ 300037 h 3905250"/>
                  <a:gd name="connsiteX210" fmla="*/ 5391950 w 5540715"/>
                  <a:gd name="connsiteY210" fmla="*/ 280987 h 3905250"/>
                  <a:gd name="connsiteX211" fmla="*/ 5358612 w 5540715"/>
                  <a:gd name="connsiteY211" fmla="*/ 257175 h 3905250"/>
                  <a:gd name="connsiteX212" fmla="*/ 5325275 w 5540715"/>
                  <a:gd name="connsiteY212" fmla="*/ 223837 h 3905250"/>
                  <a:gd name="connsiteX213" fmla="*/ 5244312 w 5540715"/>
                  <a:gd name="connsiteY213" fmla="*/ 133350 h 3905250"/>
                  <a:gd name="connsiteX214" fmla="*/ 5201450 w 5540715"/>
                  <a:gd name="connsiteY214" fmla="*/ 85725 h 3905250"/>
                  <a:gd name="connsiteX215" fmla="*/ 5163350 w 5540715"/>
                  <a:gd name="connsiteY215" fmla="*/ 71437 h 3905250"/>
                  <a:gd name="connsiteX216" fmla="*/ 5087150 w 5540715"/>
                  <a:gd name="connsiteY216" fmla="*/ 42862 h 3905250"/>
                  <a:gd name="connsiteX217" fmla="*/ 5039525 w 5540715"/>
                  <a:gd name="connsiteY217" fmla="*/ 23812 h 3905250"/>
                  <a:gd name="connsiteX218" fmla="*/ 5006187 w 5540715"/>
                  <a:gd name="connsiteY218" fmla="*/ 19050 h 3905250"/>
                  <a:gd name="connsiteX219" fmla="*/ 4982375 w 5540715"/>
                  <a:gd name="connsiteY219" fmla="*/ 9525 h 3905250"/>
                  <a:gd name="connsiteX220" fmla="*/ 4915700 w 5540715"/>
                  <a:gd name="connsiteY220" fmla="*/ 4762 h 3905250"/>
                  <a:gd name="connsiteX221" fmla="*/ 4858550 w 5540715"/>
                  <a:gd name="connsiteY221" fmla="*/ 0 h 3905250"/>
                  <a:gd name="connsiteX222" fmla="*/ 4749012 w 5540715"/>
                  <a:gd name="connsiteY222" fmla="*/ 14287 h 3905250"/>
                  <a:gd name="connsiteX223" fmla="*/ 4725200 w 5540715"/>
                  <a:gd name="connsiteY223" fmla="*/ 19050 h 3905250"/>
                  <a:gd name="connsiteX224" fmla="*/ 4668050 w 5540715"/>
                  <a:gd name="connsiteY224" fmla="*/ 42862 h 3905250"/>
                  <a:gd name="connsiteX225" fmla="*/ 4629950 w 5540715"/>
                  <a:gd name="connsiteY225" fmla="*/ 57150 h 3905250"/>
                  <a:gd name="connsiteX226" fmla="*/ 4548987 w 5540715"/>
                  <a:gd name="connsiteY226" fmla="*/ 104775 h 3905250"/>
                  <a:gd name="connsiteX227" fmla="*/ 4529937 w 5540715"/>
                  <a:gd name="connsiteY227" fmla="*/ 128587 h 3905250"/>
                  <a:gd name="connsiteX228" fmla="*/ 4510887 w 5540715"/>
                  <a:gd name="connsiteY228" fmla="*/ 147637 h 3905250"/>
                  <a:gd name="connsiteX229" fmla="*/ 4491837 w 5540715"/>
                  <a:gd name="connsiteY229" fmla="*/ 176212 h 3905250"/>
                  <a:gd name="connsiteX230" fmla="*/ 4458500 w 5540715"/>
                  <a:gd name="connsiteY230" fmla="*/ 247650 h 3905250"/>
                  <a:gd name="connsiteX231" fmla="*/ 4439450 w 5540715"/>
                  <a:gd name="connsiteY231" fmla="*/ 304800 h 3905250"/>
                  <a:gd name="connsiteX232" fmla="*/ 4420400 w 5540715"/>
                  <a:gd name="connsiteY232" fmla="*/ 366712 h 3905250"/>
                  <a:gd name="connsiteX233" fmla="*/ 4415637 w 5540715"/>
                  <a:gd name="connsiteY233" fmla="*/ 400050 h 3905250"/>
                  <a:gd name="connsiteX234" fmla="*/ 4406112 w 5540715"/>
                  <a:gd name="connsiteY234" fmla="*/ 423862 h 3905250"/>
                  <a:gd name="connsiteX235" fmla="*/ 4401350 w 5540715"/>
                  <a:gd name="connsiteY235" fmla="*/ 457200 h 3905250"/>
                  <a:gd name="connsiteX236" fmla="*/ 4391825 w 5540715"/>
                  <a:gd name="connsiteY236" fmla="*/ 519112 h 3905250"/>
                  <a:gd name="connsiteX237" fmla="*/ 4425162 w 5540715"/>
                  <a:gd name="connsiteY237" fmla="*/ 685800 h 3905250"/>
                  <a:gd name="connsiteX238" fmla="*/ 4434687 w 5540715"/>
                  <a:gd name="connsiteY238" fmla="*/ 728662 h 3905250"/>
                  <a:gd name="connsiteX239" fmla="*/ 4444212 w 5540715"/>
                  <a:gd name="connsiteY239" fmla="*/ 752475 h 3905250"/>
                  <a:gd name="connsiteX240" fmla="*/ 4439450 w 5540715"/>
                  <a:gd name="connsiteY240" fmla="*/ 819150 h 3905250"/>
                  <a:gd name="connsiteX241" fmla="*/ 4396587 w 5540715"/>
                  <a:gd name="connsiteY241" fmla="*/ 852487 h 3905250"/>
                  <a:gd name="connsiteX242" fmla="*/ 4382300 w 5540715"/>
                  <a:gd name="connsiteY242" fmla="*/ 866775 h 3905250"/>
                  <a:gd name="connsiteX243" fmla="*/ 4363250 w 5540715"/>
                  <a:gd name="connsiteY243" fmla="*/ 876300 h 3905250"/>
                  <a:gd name="connsiteX244" fmla="*/ 4329912 w 5540715"/>
                  <a:gd name="connsiteY244" fmla="*/ 900112 h 3905250"/>
                  <a:gd name="connsiteX245" fmla="*/ 4315625 w 5540715"/>
                  <a:gd name="connsiteY245" fmla="*/ 909637 h 3905250"/>
                  <a:gd name="connsiteX246" fmla="*/ 4296575 w 5540715"/>
                  <a:gd name="connsiteY246" fmla="*/ 923925 h 3905250"/>
                  <a:gd name="connsiteX247" fmla="*/ 4277525 w 5540715"/>
                  <a:gd name="connsiteY247" fmla="*/ 928687 h 3905250"/>
                  <a:gd name="connsiteX248" fmla="*/ 4248950 w 5540715"/>
                  <a:gd name="connsiteY248" fmla="*/ 938212 h 3905250"/>
                  <a:gd name="connsiteX249" fmla="*/ 4229900 w 5540715"/>
                  <a:gd name="connsiteY249" fmla="*/ 942975 h 3905250"/>
                  <a:gd name="connsiteX250" fmla="*/ 4215612 w 5540715"/>
                  <a:gd name="connsiteY250" fmla="*/ 947737 h 3905250"/>
                  <a:gd name="connsiteX251" fmla="*/ 4158462 w 5540715"/>
                  <a:gd name="connsiteY251" fmla="*/ 957262 h 3905250"/>
                  <a:gd name="connsiteX252" fmla="*/ 4120362 w 5540715"/>
                  <a:gd name="connsiteY252" fmla="*/ 966787 h 3905250"/>
                  <a:gd name="connsiteX253" fmla="*/ 4091787 w 5540715"/>
                  <a:gd name="connsiteY253" fmla="*/ 976312 h 3905250"/>
                  <a:gd name="connsiteX254" fmla="*/ 4067975 w 5540715"/>
                  <a:gd name="connsiteY254" fmla="*/ 985837 h 3905250"/>
                  <a:gd name="connsiteX255" fmla="*/ 4034637 w 5540715"/>
                  <a:gd name="connsiteY255" fmla="*/ 990600 h 3905250"/>
                  <a:gd name="connsiteX256" fmla="*/ 3967962 w 5540715"/>
                  <a:gd name="connsiteY256" fmla="*/ 1009650 h 3905250"/>
                  <a:gd name="connsiteX257" fmla="*/ 3939387 w 5540715"/>
                  <a:gd name="connsiteY257" fmla="*/ 1019175 h 3905250"/>
                  <a:gd name="connsiteX258" fmla="*/ 3906050 w 5540715"/>
                  <a:gd name="connsiteY258" fmla="*/ 1023937 h 3905250"/>
                  <a:gd name="connsiteX259" fmla="*/ 3744125 w 5540715"/>
                  <a:gd name="connsiteY259" fmla="*/ 1019175 h 3905250"/>
                  <a:gd name="connsiteX260" fmla="*/ 3715550 w 5540715"/>
                  <a:gd name="connsiteY260" fmla="*/ 1014412 h 3905250"/>
                  <a:gd name="connsiteX261" fmla="*/ 3677450 w 5540715"/>
                  <a:gd name="connsiteY261" fmla="*/ 1009650 h 3905250"/>
                  <a:gd name="connsiteX262" fmla="*/ 3548862 w 5540715"/>
                  <a:gd name="connsiteY262" fmla="*/ 1023937 h 3905250"/>
                  <a:gd name="connsiteX263" fmla="*/ 3506000 w 5540715"/>
                  <a:gd name="connsiteY263" fmla="*/ 1052512 h 3905250"/>
                  <a:gd name="connsiteX264" fmla="*/ 3486950 w 5540715"/>
                  <a:gd name="connsiteY264" fmla="*/ 1071562 h 3905250"/>
                  <a:gd name="connsiteX265" fmla="*/ 3463137 w 5540715"/>
                  <a:gd name="connsiteY265" fmla="*/ 1090612 h 3905250"/>
                  <a:gd name="connsiteX266" fmla="*/ 3425037 w 5540715"/>
                  <a:gd name="connsiteY266" fmla="*/ 1128712 h 3905250"/>
                  <a:gd name="connsiteX267" fmla="*/ 3396462 w 5540715"/>
                  <a:gd name="connsiteY267" fmla="*/ 1176337 h 3905250"/>
                  <a:gd name="connsiteX268" fmla="*/ 3363125 w 5540715"/>
                  <a:gd name="connsiteY268" fmla="*/ 1228725 h 3905250"/>
                  <a:gd name="connsiteX269" fmla="*/ 3353600 w 5540715"/>
                  <a:gd name="connsiteY269" fmla="*/ 1262062 h 3905250"/>
                  <a:gd name="connsiteX270" fmla="*/ 3348837 w 5540715"/>
                  <a:gd name="connsiteY270" fmla="*/ 1281112 h 3905250"/>
                  <a:gd name="connsiteX271" fmla="*/ 3339312 w 5540715"/>
                  <a:gd name="connsiteY271" fmla="*/ 1295400 h 3905250"/>
                  <a:gd name="connsiteX272" fmla="*/ 3329787 w 5540715"/>
                  <a:gd name="connsiteY272" fmla="*/ 1323975 h 3905250"/>
                  <a:gd name="connsiteX273" fmla="*/ 3301212 w 5540715"/>
                  <a:gd name="connsiteY273" fmla="*/ 1357312 h 3905250"/>
                  <a:gd name="connsiteX274" fmla="*/ 3291687 w 5540715"/>
                  <a:gd name="connsiteY274" fmla="*/ 1381125 h 3905250"/>
                  <a:gd name="connsiteX275" fmla="*/ 3248825 w 5540715"/>
                  <a:gd name="connsiteY275" fmla="*/ 1414462 h 3905250"/>
                  <a:gd name="connsiteX276" fmla="*/ 3234537 w 5540715"/>
                  <a:gd name="connsiteY276" fmla="*/ 1433512 h 3905250"/>
                  <a:gd name="connsiteX277" fmla="*/ 3220250 w 5540715"/>
                  <a:gd name="connsiteY277" fmla="*/ 1443037 h 3905250"/>
                  <a:gd name="connsiteX278" fmla="*/ 3172625 w 5540715"/>
                  <a:gd name="connsiteY278" fmla="*/ 1481137 h 3905250"/>
                  <a:gd name="connsiteX279" fmla="*/ 3153575 w 5540715"/>
                  <a:gd name="connsiteY279" fmla="*/ 1495425 h 3905250"/>
                  <a:gd name="connsiteX280" fmla="*/ 3129762 w 5540715"/>
                  <a:gd name="connsiteY280" fmla="*/ 1504950 h 3905250"/>
                  <a:gd name="connsiteX281" fmla="*/ 3110712 w 5540715"/>
                  <a:gd name="connsiteY281" fmla="*/ 1519237 h 3905250"/>
                  <a:gd name="connsiteX282" fmla="*/ 3096425 w 5540715"/>
                  <a:gd name="connsiteY282" fmla="*/ 1533525 h 3905250"/>
                  <a:gd name="connsiteX283" fmla="*/ 3072612 w 5540715"/>
                  <a:gd name="connsiteY283" fmla="*/ 1543050 h 3905250"/>
                  <a:gd name="connsiteX284" fmla="*/ 3058325 w 5540715"/>
                  <a:gd name="connsiteY284" fmla="*/ 1557337 h 3905250"/>
                  <a:gd name="connsiteX285" fmla="*/ 3034512 w 5540715"/>
                  <a:gd name="connsiteY285" fmla="*/ 1566862 h 3905250"/>
                  <a:gd name="connsiteX286" fmla="*/ 3015462 w 5540715"/>
                  <a:gd name="connsiteY286" fmla="*/ 1576387 h 3905250"/>
                  <a:gd name="connsiteX287" fmla="*/ 2967837 w 5540715"/>
                  <a:gd name="connsiteY287" fmla="*/ 1604962 h 3905250"/>
                  <a:gd name="connsiteX288" fmla="*/ 2953550 w 5540715"/>
                  <a:gd name="connsiteY288" fmla="*/ 1614487 h 3905250"/>
                  <a:gd name="connsiteX289" fmla="*/ 2939262 w 5540715"/>
                  <a:gd name="connsiteY289" fmla="*/ 1619250 h 3905250"/>
                  <a:gd name="connsiteX290" fmla="*/ 2910687 w 5540715"/>
                  <a:gd name="connsiteY290" fmla="*/ 1638300 h 3905250"/>
                  <a:gd name="connsiteX291" fmla="*/ 2896400 w 5540715"/>
                  <a:gd name="connsiteY291" fmla="*/ 1652587 h 3905250"/>
                  <a:gd name="connsiteX292" fmla="*/ 2834487 w 5540715"/>
                  <a:gd name="connsiteY292" fmla="*/ 1681162 h 3905250"/>
                  <a:gd name="connsiteX293" fmla="*/ 2791625 w 5540715"/>
                  <a:gd name="connsiteY293" fmla="*/ 1709737 h 3905250"/>
                  <a:gd name="connsiteX294" fmla="*/ 2767812 w 5540715"/>
                  <a:gd name="connsiteY294" fmla="*/ 1719262 h 3905250"/>
                  <a:gd name="connsiteX295" fmla="*/ 2753525 w 5540715"/>
                  <a:gd name="connsiteY295" fmla="*/ 1728787 h 3905250"/>
                  <a:gd name="connsiteX296" fmla="*/ 2739237 w 5540715"/>
                  <a:gd name="connsiteY296" fmla="*/ 1733550 h 3905250"/>
                  <a:gd name="connsiteX297" fmla="*/ 2724950 w 5540715"/>
                  <a:gd name="connsiteY297" fmla="*/ 1743075 h 3905250"/>
                  <a:gd name="connsiteX298" fmla="*/ 2663037 w 5540715"/>
                  <a:gd name="connsiteY298" fmla="*/ 1752600 h 3905250"/>
                  <a:gd name="connsiteX299" fmla="*/ 2596362 w 5540715"/>
                  <a:gd name="connsiteY299" fmla="*/ 1738312 h 3905250"/>
                  <a:gd name="connsiteX300" fmla="*/ 2572550 w 5540715"/>
                  <a:gd name="connsiteY300" fmla="*/ 1728788 h 3905250"/>
                  <a:gd name="connsiteX301" fmla="*/ 2524925 w 5540715"/>
                  <a:gd name="connsiteY301" fmla="*/ 1728787 h 3905250"/>
                  <a:gd name="connsiteX302" fmla="*/ 2470156 w 5540715"/>
                  <a:gd name="connsiteY302" fmla="*/ 1804987 h 3905250"/>
                  <a:gd name="connsiteX303" fmla="*/ 2389193 w 5540715"/>
                  <a:gd name="connsiteY303" fmla="*/ 1881187 h 3905250"/>
                  <a:gd name="connsiteX304" fmla="*/ 2315375 w 5540715"/>
                  <a:gd name="connsiteY304" fmla="*/ 1909762 h 3905250"/>
                  <a:gd name="connsiteX305" fmla="*/ 2253462 w 5540715"/>
                  <a:gd name="connsiteY305" fmla="*/ 1924050 h 3905250"/>
                  <a:gd name="connsiteX306" fmla="*/ 2234412 w 5540715"/>
                  <a:gd name="connsiteY306" fmla="*/ 1943100 h 3905250"/>
                  <a:gd name="connsiteX307" fmla="*/ 2220125 w 5540715"/>
                  <a:gd name="connsiteY307" fmla="*/ 1947862 h 3905250"/>
                  <a:gd name="connsiteX308" fmla="*/ 2186787 w 5540715"/>
                  <a:gd name="connsiteY308" fmla="*/ 1966912 h 3905250"/>
                  <a:gd name="connsiteX309" fmla="*/ 2148687 w 5540715"/>
                  <a:gd name="connsiteY309" fmla="*/ 1985962 h 3905250"/>
                  <a:gd name="connsiteX310" fmla="*/ 2072487 w 5540715"/>
                  <a:gd name="connsiteY310" fmla="*/ 1971675 h 3905250"/>
                  <a:gd name="connsiteX311" fmla="*/ 1996288 w 5540715"/>
                  <a:gd name="connsiteY311" fmla="*/ 1990725 h 3905250"/>
                  <a:gd name="connsiteX312" fmla="*/ 1939137 w 5540715"/>
                  <a:gd name="connsiteY312" fmla="*/ 2047875 h 3905250"/>
                  <a:gd name="connsiteX313" fmla="*/ 1910562 w 5540715"/>
                  <a:gd name="connsiteY313" fmla="*/ 2071687 h 3905250"/>
                  <a:gd name="connsiteX314" fmla="*/ 1886750 w 5540715"/>
                  <a:gd name="connsiteY314" fmla="*/ 2081212 h 3905250"/>
                  <a:gd name="connsiteX315" fmla="*/ 1858175 w 5540715"/>
                  <a:gd name="connsiteY315" fmla="*/ 2100262 h 3905250"/>
                  <a:gd name="connsiteX316" fmla="*/ 1834362 w 5540715"/>
                  <a:gd name="connsiteY316" fmla="*/ 2109787 h 3905250"/>
                  <a:gd name="connsiteX317" fmla="*/ 1815312 w 5540715"/>
                  <a:gd name="connsiteY317" fmla="*/ 2124075 h 3905250"/>
                  <a:gd name="connsiteX318" fmla="*/ 1796262 w 5540715"/>
                  <a:gd name="connsiteY318" fmla="*/ 2133600 h 3905250"/>
                  <a:gd name="connsiteX319" fmla="*/ 1786737 w 5540715"/>
                  <a:gd name="connsiteY319" fmla="*/ 2147887 h 3905250"/>
                  <a:gd name="connsiteX320" fmla="*/ 1772450 w 5540715"/>
                  <a:gd name="connsiteY320" fmla="*/ 2152650 h 3905250"/>
                  <a:gd name="connsiteX321" fmla="*/ 1753400 w 5540715"/>
                  <a:gd name="connsiteY321" fmla="*/ 2166937 h 3905250"/>
                  <a:gd name="connsiteX322" fmla="*/ 1696250 w 5540715"/>
                  <a:gd name="connsiteY322" fmla="*/ 2219325 h 3905250"/>
                  <a:gd name="connsiteX323" fmla="*/ 1672437 w 5540715"/>
                  <a:gd name="connsiteY323" fmla="*/ 2238375 h 3905250"/>
                  <a:gd name="connsiteX324" fmla="*/ 1648625 w 5540715"/>
                  <a:gd name="connsiteY324" fmla="*/ 2252662 h 3905250"/>
                  <a:gd name="connsiteX325" fmla="*/ 1615287 w 5540715"/>
                  <a:gd name="connsiteY325" fmla="*/ 2286000 h 3905250"/>
                  <a:gd name="connsiteX326" fmla="*/ 1591475 w 5540715"/>
                  <a:gd name="connsiteY326" fmla="*/ 2305050 h 3905250"/>
                  <a:gd name="connsiteX327" fmla="*/ 1577187 w 5540715"/>
                  <a:gd name="connsiteY327" fmla="*/ 2314575 h 3905250"/>
                  <a:gd name="connsiteX328" fmla="*/ 1562900 w 5540715"/>
                  <a:gd name="connsiteY328" fmla="*/ 2328862 h 3905250"/>
                  <a:gd name="connsiteX329" fmla="*/ 1558137 w 5540715"/>
                  <a:gd name="connsiteY329" fmla="*/ 2343150 h 3905250"/>
                  <a:gd name="connsiteX330" fmla="*/ 1520037 w 5540715"/>
                  <a:gd name="connsiteY330" fmla="*/ 2366962 h 3905250"/>
                  <a:gd name="connsiteX331" fmla="*/ 1496225 w 5540715"/>
                  <a:gd name="connsiteY331" fmla="*/ 2381250 h 3905250"/>
                  <a:gd name="connsiteX332" fmla="*/ 1477175 w 5540715"/>
                  <a:gd name="connsiteY332" fmla="*/ 2395537 h 3905250"/>
                  <a:gd name="connsiteX333" fmla="*/ 1462887 w 5540715"/>
                  <a:gd name="connsiteY333" fmla="*/ 2400300 h 3905250"/>
                  <a:gd name="connsiteX334" fmla="*/ 1424787 w 5540715"/>
                  <a:gd name="connsiteY334" fmla="*/ 2419350 h 3905250"/>
                  <a:gd name="connsiteX335" fmla="*/ 1405737 w 5540715"/>
                  <a:gd name="connsiteY335" fmla="*/ 2428875 h 3905250"/>
                  <a:gd name="connsiteX336" fmla="*/ 1362875 w 5540715"/>
                  <a:gd name="connsiteY336" fmla="*/ 2462212 h 3905250"/>
                  <a:gd name="connsiteX337" fmla="*/ 1329537 w 5540715"/>
                  <a:gd name="connsiteY337" fmla="*/ 2476500 h 3905250"/>
                  <a:gd name="connsiteX338" fmla="*/ 1310487 w 5540715"/>
                  <a:gd name="connsiteY338" fmla="*/ 2490787 h 3905250"/>
                  <a:gd name="connsiteX339" fmla="*/ 1262862 w 5540715"/>
                  <a:gd name="connsiteY339" fmla="*/ 2514600 h 3905250"/>
                  <a:gd name="connsiteX340" fmla="*/ 1224762 w 5540715"/>
                  <a:gd name="connsiteY340" fmla="*/ 2538412 h 3905250"/>
                  <a:gd name="connsiteX341" fmla="*/ 1210475 w 5540715"/>
                  <a:gd name="connsiteY341" fmla="*/ 2543175 h 3905250"/>
                  <a:gd name="connsiteX342" fmla="*/ 1191425 w 5540715"/>
                  <a:gd name="connsiteY342" fmla="*/ 2557462 h 3905250"/>
                  <a:gd name="connsiteX343" fmla="*/ 1129512 w 5540715"/>
                  <a:gd name="connsiteY343" fmla="*/ 2600325 h 3905250"/>
                  <a:gd name="connsiteX344" fmla="*/ 1100937 w 5540715"/>
                  <a:gd name="connsiteY344" fmla="*/ 2624137 h 3905250"/>
                  <a:gd name="connsiteX345" fmla="*/ 1086650 w 5540715"/>
                  <a:gd name="connsiteY345" fmla="*/ 2638425 h 3905250"/>
                  <a:gd name="connsiteX346" fmla="*/ 1077125 w 5540715"/>
                  <a:gd name="connsiteY346" fmla="*/ 2652712 h 3905250"/>
                  <a:gd name="connsiteX347" fmla="*/ 1053312 w 5540715"/>
                  <a:gd name="connsiteY34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215362 w 5540715"/>
                  <a:gd name="connsiteY79" fmla="*/ 2833687 h 3905250"/>
                  <a:gd name="connsiteX80" fmla="*/ 2196312 w 5540715"/>
                  <a:gd name="connsiteY80" fmla="*/ 2790825 h 3905250"/>
                  <a:gd name="connsiteX81" fmla="*/ 2172500 w 5540715"/>
                  <a:gd name="connsiteY81" fmla="*/ 2733675 h 3905250"/>
                  <a:gd name="connsiteX82" fmla="*/ 2167737 w 5540715"/>
                  <a:gd name="connsiteY82" fmla="*/ 2709862 h 3905250"/>
                  <a:gd name="connsiteX83" fmla="*/ 2158212 w 5540715"/>
                  <a:gd name="connsiteY83" fmla="*/ 2686050 h 3905250"/>
                  <a:gd name="connsiteX84" fmla="*/ 2153450 w 5540715"/>
                  <a:gd name="connsiteY84" fmla="*/ 2643187 h 3905250"/>
                  <a:gd name="connsiteX85" fmla="*/ 2158212 w 5540715"/>
                  <a:gd name="connsiteY85" fmla="*/ 2586037 h 3905250"/>
                  <a:gd name="connsiteX86" fmla="*/ 2182025 w 5540715"/>
                  <a:gd name="connsiteY86" fmla="*/ 2547937 h 3905250"/>
                  <a:gd name="connsiteX87" fmla="*/ 2215362 w 5540715"/>
                  <a:gd name="connsiteY87" fmla="*/ 2509837 h 3905250"/>
                  <a:gd name="connsiteX88" fmla="*/ 2234412 w 5540715"/>
                  <a:gd name="connsiteY88" fmla="*/ 2490787 h 3905250"/>
                  <a:gd name="connsiteX89" fmla="*/ 2267750 w 5540715"/>
                  <a:gd name="connsiteY89" fmla="*/ 2481262 h 3905250"/>
                  <a:gd name="connsiteX90" fmla="*/ 2291562 w 5540715"/>
                  <a:gd name="connsiteY90" fmla="*/ 2471737 h 3905250"/>
                  <a:gd name="connsiteX91" fmla="*/ 2386812 w 5540715"/>
                  <a:gd name="connsiteY91" fmla="*/ 2462212 h 3905250"/>
                  <a:gd name="connsiteX92" fmla="*/ 2453487 w 5540715"/>
                  <a:gd name="connsiteY92" fmla="*/ 2452687 h 3905250"/>
                  <a:gd name="connsiteX93" fmla="*/ 2510637 w 5540715"/>
                  <a:gd name="connsiteY93" fmla="*/ 2443162 h 3905250"/>
                  <a:gd name="connsiteX94" fmla="*/ 2529687 w 5540715"/>
                  <a:gd name="connsiteY94" fmla="*/ 2433637 h 3905250"/>
                  <a:gd name="connsiteX95" fmla="*/ 2634462 w 5540715"/>
                  <a:gd name="connsiteY95" fmla="*/ 2424112 h 3905250"/>
                  <a:gd name="connsiteX96" fmla="*/ 2767812 w 5540715"/>
                  <a:gd name="connsiteY96" fmla="*/ 2419350 h 3905250"/>
                  <a:gd name="connsiteX97" fmla="*/ 2791625 w 5540715"/>
                  <a:gd name="connsiteY97" fmla="*/ 2414587 h 3905250"/>
                  <a:gd name="connsiteX98" fmla="*/ 2829725 w 5540715"/>
                  <a:gd name="connsiteY98" fmla="*/ 2390775 h 3905250"/>
                  <a:gd name="connsiteX99" fmla="*/ 2848775 w 5540715"/>
                  <a:gd name="connsiteY99" fmla="*/ 2381250 h 3905250"/>
                  <a:gd name="connsiteX100" fmla="*/ 2886875 w 5540715"/>
                  <a:gd name="connsiteY100" fmla="*/ 2352675 h 3905250"/>
                  <a:gd name="connsiteX101" fmla="*/ 2905925 w 5540715"/>
                  <a:gd name="connsiteY101" fmla="*/ 2338387 h 3905250"/>
                  <a:gd name="connsiteX102" fmla="*/ 2920212 w 5540715"/>
                  <a:gd name="connsiteY102" fmla="*/ 2328862 h 3905250"/>
                  <a:gd name="connsiteX103" fmla="*/ 2934500 w 5540715"/>
                  <a:gd name="connsiteY103" fmla="*/ 2314575 h 3905250"/>
                  <a:gd name="connsiteX104" fmla="*/ 2958312 w 5540715"/>
                  <a:gd name="connsiteY104" fmla="*/ 2309812 h 3905250"/>
                  <a:gd name="connsiteX105" fmla="*/ 2982125 w 5540715"/>
                  <a:gd name="connsiteY105" fmla="*/ 2295525 h 3905250"/>
                  <a:gd name="connsiteX106" fmla="*/ 3001175 w 5540715"/>
                  <a:gd name="connsiteY106" fmla="*/ 2281237 h 3905250"/>
                  <a:gd name="connsiteX107" fmla="*/ 3024987 w 5540715"/>
                  <a:gd name="connsiteY107" fmla="*/ 2271712 h 3905250"/>
                  <a:gd name="connsiteX108" fmla="*/ 3063087 w 5540715"/>
                  <a:gd name="connsiteY108" fmla="*/ 2243137 h 3905250"/>
                  <a:gd name="connsiteX109" fmla="*/ 3096425 w 5540715"/>
                  <a:gd name="connsiteY109" fmla="*/ 2224087 h 3905250"/>
                  <a:gd name="connsiteX110" fmla="*/ 3115475 w 5540715"/>
                  <a:gd name="connsiteY110" fmla="*/ 2205037 h 3905250"/>
                  <a:gd name="connsiteX111" fmla="*/ 3153575 w 5540715"/>
                  <a:gd name="connsiteY111" fmla="*/ 2185987 h 3905250"/>
                  <a:gd name="connsiteX112" fmla="*/ 3172625 w 5540715"/>
                  <a:gd name="connsiteY112" fmla="*/ 2171700 h 3905250"/>
                  <a:gd name="connsiteX113" fmla="*/ 3234537 w 5540715"/>
                  <a:gd name="connsiteY113" fmla="*/ 2119312 h 3905250"/>
                  <a:gd name="connsiteX114" fmla="*/ 3296450 w 5540715"/>
                  <a:gd name="connsiteY114" fmla="*/ 2076450 h 3905250"/>
                  <a:gd name="connsiteX115" fmla="*/ 3329787 w 5540715"/>
                  <a:gd name="connsiteY115" fmla="*/ 2052637 h 3905250"/>
                  <a:gd name="connsiteX116" fmla="*/ 3358362 w 5540715"/>
                  <a:gd name="connsiteY116" fmla="*/ 2033587 h 3905250"/>
                  <a:gd name="connsiteX117" fmla="*/ 3420275 w 5540715"/>
                  <a:gd name="connsiteY117" fmla="*/ 1995487 h 3905250"/>
                  <a:gd name="connsiteX118" fmla="*/ 3453612 w 5540715"/>
                  <a:gd name="connsiteY118" fmla="*/ 1981200 h 3905250"/>
                  <a:gd name="connsiteX119" fmla="*/ 3482187 w 5540715"/>
                  <a:gd name="connsiteY119" fmla="*/ 1962150 h 3905250"/>
                  <a:gd name="connsiteX120" fmla="*/ 3534575 w 5540715"/>
                  <a:gd name="connsiteY120" fmla="*/ 1933575 h 3905250"/>
                  <a:gd name="connsiteX121" fmla="*/ 3563150 w 5540715"/>
                  <a:gd name="connsiteY121" fmla="*/ 1914525 h 3905250"/>
                  <a:gd name="connsiteX122" fmla="*/ 3639350 w 5540715"/>
                  <a:gd name="connsiteY122" fmla="*/ 1871662 h 3905250"/>
                  <a:gd name="connsiteX123" fmla="*/ 3686975 w 5540715"/>
                  <a:gd name="connsiteY123" fmla="*/ 1843087 h 3905250"/>
                  <a:gd name="connsiteX124" fmla="*/ 3720312 w 5540715"/>
                  <a:gd name="connsiteY124" fmla="*/ 1824037 h 3905250"/>
                  <a:gd name="connsiteX125" fmla="*/ 3744125 w 5540715"/>
                  <a:gd name="connsiteY125" fmla="*/ 1804987 h 3905250"/>
                  <a:gd name="connsiteX126" fmla="*/ 3772700 w 5540715"/>
                  <a:gd name="connsiteY126" fmla="*/ 1795462 h 3905250"/>
                  <a:gd name="connsiteX127" fmla="*/ 3796512 w 5540715"/>
                  <a:gd name="connsiteY127" fmla="*/ 1776412 h 3905250"/>
                  <a:gd name="connsiteX128" fmla="*/ 3829850 w 5540715"/>
                  <a:gd name="connsiteY128" fmla="*/ 1762125 h 3905250"/>
                  <a:gd name="connsiteX129" fmla="*/ 3858425 w 5540715"/>
                  <a:gd name="connsiteY129" fmla="*/ 1747837 h 3905250"/>
                  <a:gd name="connsiteX130" fmla="*/ 3882237 w 5540715"/>
                  <a:gd name="connsiteY130" fmla="*/ 1733550 h 3905250"/>
                  <a:gd name="connsiteX131" fmla="*/ 3929862 w 5540715"/>
                  <a:gd name="connsiteY131" fmla="*/ 1714500 h 3905250"/>
                  <a:gd name="connsiteX132" fmla="*/ 3958437 w 5540715"/>
                  <a:gd name="connsiteY132" fmla="*/ 1695450 h 3905250"/>
                  <a:gd name="connsiteX133" fmla="*/ 3977487 w 5540715"/>
                  <a:gd name="connsiteY133" fmla="*/ 1681162 h 3905250"/>
                  <a:gd name="connsiteX134" fmla="*/ 4029875 w 5540715"/>
                  <a:gd name="connsiteY134" fmla="*/ 1657350 h 3905250"/>
                  <a:gd name="connsiteX135" fmla="*/ 4082262 w 5540715"/>
                  <a:gd name="connsiteY135" fmla="*/ 1614487 h 3905250"/>
                  <a:gd name="connsiteX136" fmla="*/ 4139412 w 5540715"/>
                  <a:gd name="connsiteY136" fmla="*/ 1576387 h 3905250"/>
                  <a:gd name="connsiteX137" fmla="*/ 4167987 w 5540715"/>
                  <a:gd name="connsiteY137" fmla="*/ 1557337 h 3905250"/>
                  <a:gd name="connsiteX138" fmla="*/ 4196562 w 5540715"/>
                  <a:gd name="connsiteY138" fmla="*/ 1538287 h 3905250"/>
                  <a:gd name="connsiteX139" fmla="*/ 4253712 w 5540715"/>
                  <a:gd name="connsiteY139" fmla="*/ 1509712 h 3905250"/>
                  <a:gd name="connsiteX140" fmla="*/ 4277525 w 5540715"/>
                  <a:gd name="connsiteY140" fmla="*/ 1500187 h 3905250"/>
                  <a:gd name="connsiteX141" fmla="*/ 4296575 w 5540715"/>
                  <a:gd name="connsiteY141" fmla="*/ 1490662 h 3905250"/>
                  <a:gd name="connsiteX142" fmla="*/ 4325150 w 5540715"/>
                  <a:gd name="connsiteY142" fmla="*/ 1485900 h 3905250"/>
                  <a:gd name="connsiteX143" fmla="*/ 4353725 w 5540715"/>
                  <a:gd name="connsiteY143" fmla="*/ 1476375 h 3905250"/>
                  <a:gd name="connsiteX144" fmla="*/ 4491837 w 5540715"/>
                  <a:gd name="connsiteY144" fmla="*/ 1481137 h 3905250"/>
                  <a:gd name="connsiteX145" fmla="*/ 4510887 w 5540715"/>
                  <a:gd name="connsiteY145" fmla="*/ 1495425 h 3905250"/>
                  <a:gd name="connsiteX146" fmla="*/ 4568037 w 5540715"/>
                  <a:gd name="connsiteY146" fmla="*/ 1528762 h 3905250"/>
                  <a:gd name="connsiteX147" fmla="*/ 4615662 w 5540715"/>
                  <a:gd name="connsiteY147" fmla="*/ 1571625 h 3905250"/>
                  <a:gd name="connsiteX148" fmla="*/ 4629950 w 5540715"/>
                  <a:gd name="connsiteY148" fmla="*/ 1590675 h 3905250"/>
                  <a:gd name="connsiteX149" fmla="*/ 4629950 w 5540715"/>
                  <a:gd name="connsiteY149" fmla="*/ 1690687 h 3905250"/>
                  <a:gd name="connsiteX150" fmla="*/ 4610900 w 5540715"/>
                  <a:gd name="connsiteY150" fmla="*/ 1724025 h 3905250"/>
                  <a:gd name="connsiteX151" fmla="*/ 4587087 w 5540715"/>
                  <a:gd name="connsiteY151" fmla="*/ 1785937 h 3905250"/>
                  <a:gd name="connsiteX152" fmla="*/ 4577562 w 5540715"/>
                  <a:gd name="connsiteY152" fmla="*/ 1809750 h 3905250"/>
                  <a:gd name="connsiteX153" fmla="*/ 4572800 w 5540715"/>
                  <a:gd name="connsiteY153" fmla="*/ 1828800 h 3905250"/>
                  <a:gd name="connsiteX154" fmla="*/ 4563275 w 5540715"/>
                  <a:gd name="connsiteY154" fmla="*/ 1876425 h 3905250"/>
                  <a:gd name="connsiteX155" fmla="*/ 4558512 w 5540715"/>
                  <a:gd name="connsiteY155" fmla="*/ 1909762 h 3905250"/>
                  <a:gd name="connsiteX156" fmla="*/ 4553750 w 5540715"/>
                  <a:gd name="connsiteY156" fmla="*/ 1938337 h 3905250"/>
                  <a:gd name="connsiteX157" fmla="*/ 4572800 w 5540715"/>
                  <a:gd name="connsiteY157" fmla="*/ 2133600 h 3905250"/>
                  <a:gd name="connsiteX158" fmla="*/ 4601375 w 5540715"/>
                  <a:gd name="connsiteY158" fmla="*/ 2162175 h 3905250"/>
                  <a:gd name="connsiteX159" fmla="*/ 4620425 w 5540715"/>
                  <a:gd name="connsiteY159" fmla="*/ 2166937 h 3905250"/>
                  <a:gd name="connsiteX160" fmla="*/ 4644237 w 5540715"/>
                  <a:gd name="connsiteY160" fmla="*/ 2181225 h 3905250"/>
                  <a:gd name="connsiteX161" fmla="*/ 4663287 w 5540715"/>
                  <a:gd name="connsiteY161" fmla="*/ 2185987 h 3905250"/>
                  <a:gd name="connsiteX162" fmla="*/ 4715675 w 5540715"/>
                  <a:gd name="connsiteY162" fmla="*/ 2195512 h 3905250"/>
                  <a:gd name="connsiteX163" fmla="*/ 4829975 w 5540715"/>
                  <a:gd name="connsiteY163" fmla="*/ 2185987 h 3905250"/>
                  <a:gd name="connsiteX164" fmla="*/ 4863312 w 5540715"/>
                  <a:gd name="connsiteY164" fmla="*/ 2166937 h 3905250"/>
                  <a:gd name="connsiteX165" fmla="*/ 4915700 w 5540715"/>
                  <a:gd name="connsiteY165" fmla="*/ 2147887 h 3905250"/>
                  <a:gd name="connsiteX166" fmla="*/ 4934750 w 5540715"/>
                  <a:gd name="connsiteY166" fmla="*/ 2133600 h 3905250"/>
                  <a:gd name="connsiteX167" fmla="*/ 4949037 w 5540715"/>
                  <a:gd name="connsiteY167" fmla="*/ 2128837 h 3905250"/>
                  <a:gd name="connsiteX168" fmla="*/ 4963325 w 5540715"/>
                  <a:gd name="connsiteY168" fmla="*/ 2114550 h 3905250"/>
                  <a:gd name="connsiteX169" fmla="*/ 4982375 w 5540715"/>
                  <a:gd name="connsiteY169" fmla="*/ 2100262 h 3905250"/>
                  <a:gd name="connsiteX170" fmla="*/ 5010950 w 5540715"/>
                  <a:gd name="connsiteY170" fmla="*/ 2081212 h 3905250"/>
                  <a:gd name="connsiteX171" fmla="*/ 5053812 w 5540715"/>
                  <a:gd name="connsiteY171" fmla="*/ 2038350 h 3905250"/>
                  <a:gd name="connsiteX172" fmla="*/ 5077625 w 5540715"/>
                  <a:gd name="connsiteY172" fmla="*/ 2019300 h 3905250"/>
                  <a:gd name="connsiteX173" fmla="*/ 5096675 w 5540715"/>
                  <a:gd name="connsiteY173" fmla="*/ 2000250 h 3905250"/>
                  <a:gd name="connsiteX174" fmla="*/ 5125250 w 5540715"/>
                  <a:gd name="connsiteY174" fmla="*/ 1981200 h 3905250"/>
                  <a:gd name="connsiteX175" fmla="*/ 5172875 w 5540715"/>
                  <a:gd name="connsiteY175" fmla="*/ 1943100 h 3905250"/>
                  <a:gd name="connsiteX176" fmla="*/ 5210975 w 5540715"/>
                  <a:gd name="connsiteY176" fmla="*/ 1909762 h 3905250"/>
                  <a:gd name="connsiteX177" fmla="*/ 5220500 w 5540715"/>
                  <a:gd name="connsiteY177" fmla="*/ 1895475 h 3905250"/>
                  <a:gd name="connsiteX178" fmla="*/ 5234787 w 5540715"/>
                  <a:gd name="connsiteY178" fmla="*/ 1876425 h 3905250"/>
                  <a:gd name="connsiteX179" fmla="*/ 5253837 w 5540715"/>
                  <a:gd name="connsiteY179" fmla="*/ 1838325 h 3905250"/>
                  <a:gd name="connsiteX180" fmla="*/ 5282412 w 5540715"/>
                  <a:gd name="connsiteY180" fmla="*/ 1790700 h 3905250"/>
                  <a:gd name="connsiteX181" fmla="*/ 5287175 w 5540715"/>
                  <a:gd name="connsiteY181" fmla="*/ 1771650 h 3905250"/>
                  <a:gd name="connsiteX182" fmla="*/ 5306225 w 5540715"/>
                  <a:gd name="connsiteY182" fmla="*/ 1743075 h 3905250"/>
                  <a:gd name="connsiteX183" fmla="*/ 5320512 w 5540715"/>
                  <a:gd name="connsiteY183" fmla="*/ 1709737 h 3905250"/>
                  <a:gd name="connsiteX184" fmla="*/ 5334800 w 5540715"/>
                  <a:gd name="connsiteY184" fmla="*/ 1695450 h 3905250"/>
                  <a:gd name="connsiteX185" fmla="*/ 5358612 w 5540715"/>
                  <a:gd name="connsiteY185" fmla="*/ 1647825 h 3905250"/>
                  <a:gd name="connsiteX186" fmla="*/ 5391950 w 5540715"/>
                  <a:gd name="connsiteY186" fmla="*/ 1581150 h 3905250"/>
                  <a:gd name="connsiteX187" fmla="*/ 5439575 w 5540715"/>
                  <a:gd name="connsiteY187" fmla="*/ 1452562 h 3905250"/>
                  <a:gd name="connsiteX188" fmla="*/ 5449100 w 5540715"/>
                  <a:gd name="connsiteY188" fmla="*/ 1414462 h 3905250"/>
                  <a:gd name="connsiteX189" fmla="*/ 5453862 w 5540715"/>
                  <a:gd name="connsiteY189" fmla="*/ 1381125 h 3905250"/>
                  <a:gd name="connsiteX190" fmla="*/ 5463387 w 5540715"/>
                  <a:gd name="connsiteY190" fmla="*/ 1181100 h 3905250"/>
                  <a:gd name="connsiteX191" fmla="*/ 5468150 w 5540715"/>
                  <a:gd name="connsiteY191" fmla="*/ 1157287 h 3905250"/>
                  <a:gd name="connsiteX192" fmla="*/ 5472912 w 5540715"/>
                  <a:gd name="connsiteY192" fmla="*/ 1128712 h 3905250"/>
                  <a:gd name="connsiteX193" fmla="*/ 5477675 w 5540715"/>
                  <a:gd name="connsiteY193" fmla="*/ 1095375 h 3905250"/>
                  <a:gd name="connsiteX194" fmla="*/ 5487200 w 5540715"/>
                  <a:gd name="connsiteY194" fmla="*/ 1066800 h 3905250"/>
                  <a:gd name="connsiteX195" fmla="*/ 5501487 w 5540715"/>
                  <a:gd name="connsiteY195" fmla="*/ 981075 h 3905250"/>
                  <a:gd name="connsiteX196" fmla="*/ 5501487 w 5540715"/>
                  <a:gd name="connsiteY196" fmla="*/ 981075 h 3905250"/>
                  <a:gd name="connsiteX197" fmla="*/ 5511012 w 5540715"/>
                  <a:gd name="connsiteY197" fmla="*/ 923925 h 3905250"/>
                  <a:gd name="connsiteX198" fmla="*/ 5515775 w 5540715"/>
                  <a:gd name="connsiteY198" fmla="*/ 890587 h 3905250"/>
                  <a:gd name="connsiteX199" fmla="*/ 5525300 w 5540715"/>
                  <a:gd name="connsiteY199" fmla="*/ 833437 h 3905250"/>
                  <a:gd name="connsiteX200" fmla="*/ 5530062 w 5540715"/>
                  <a:gd name="connsiteY200" fmla="*/ 804862 h 3905250"/>
                  <a:gd name="connsiteX201" fmla="*/ 5534825 w 5540715"/>
                  <a:gd name="connsiteY201" fmla="*/ 738187 h 3905250"/>
                  <a:gd name="connsiteX202" fmla="*/ 5520537 w 5540715"/>
                  <a:gd name="connsiteY202" fmla="*/ 466725 h 3905250"/>
                  <a:gd name="connsiteX203" fmla="*/ 5511012 w 5540715"/>
                  <a:gd name="connsiteY203" fmla="*/ 442912 h 3905250"/>
                  <a:gd name="connsiteX204" fmla="*/ 5491962 w 5540715"/>
                  <a:gd name="connsiteY204" fmla="*/ 390525 h 3905250"/>
                  <a:gd name="connsiteX205" fmla="*/ 5477675 w 5540715"/>
                  <a:gd name="connsiteY205" fmla="*/ 366712 h 3905250"/>
                  <a:gd name="connsiteX206" fmla="*/ 5453862 w 5540715"/>
                  <a:gd name="connsiteY206" fmla="*/ 347662 h 3905250"/>
                  <a:gd name="connsiteX207" fmla="*/ 5420525 w 5540715"/>
                  <a:gd name="connsiteY207" fmla="*/ 309562 h 3905250"/>
                  <a:gd name="connsiteX208" fmla="*/ 5401475 w 5540715"/>
                  <a:gd name="connsiteY208" fmla="*/ 300037 h 3905250"/>
                  <a:gd name="connsiteX209" fmla="*/ 5391950 w 5540715"/>
                  <a:gd name="connsiteY209" fmla="*/ 280987 h 3905250"/>
                  <a:gd name="connsiteX210" fmla="*/ 5358612 w 5540715"/>
                  <a:gd name="connsiteY210" fmla="*/ 257175 h 3905250"/>
                  <a:gd name="connsiteX211" fmla="*/ 5325275 w 5540715"/>
                  <a:gd name="connsiteY211" fmla="*/ 223837 h 3905250"/>
                  <a:gd name="connsiteX212" fmla="*/ 5244312 w 5540715"/>
                  <a:gd name="connsiteY212" fmla="*/ 133350 h 3905250"/>
                  <a:gd name="connsiteX213" fmla="*/ 5201450 w 5540715"/>
                  <a:gd name="connsiteY213" fmla="*/ 85725 h 3905250"/>
                  <a:gd name="connsiteX214" fmla="*/ 5163350 w 5540715"/>
                  <a:gd name="connsiteY214" fmla="*/ 71437 h 3905250"/>
                  <a:gd name="connsiteX215" fmla="*/ 5087150 w 5540715"/>
                  <a:gd name="connsiteY215" fmla="*/ 42862 h 3905250"/>
                  <a:gd name="connsiteX216" fmla="*/ 5039525 w 5540715"/>
                  <a:gd name="connsiteY216" fmla="*/ 23812 h 3905250"/>
                  <a:gd name="connsiteX217" fmla="*/ 5006187 w 5540715"/>
                  <a:gd name="connsiteY217" fmla="*/ 19050 h 3905250"/>
                  <a:gd name="connsiteX218" fmla="*/ 4982375 w 5540715"/>
                  <a:gd name="connsiteY218" fmla="*/ 9525 h 3905250"/>
                  <a:gd name="connsiteX219" fmla="*/ 4915700 w 5540715"/>
                  <a:gd name="connsiteY219" fmla="*/ 4762 h 3905250"/>
                  <a:gd name="connsiteX220" fmla="*/ 4858550 w 5540715"/>
                  <a:gd name="connsiteY220" fmla="*/ 0 h 3905250"/>
                  <a:gd name="connsiteX221" fmla="*/ 4749012 w 5540715"/>
                  <a:gd name="connsiteY221" fmla="*/ 14287 h 3905250"/>
                  <a:gd name="connsiteX222" fmla="*/ 4725200 w 5540715"/>
                  <a:gd name="connsiteY222" fmla="*/ 19050 h 3905250"/>
                  <a:gd name="connsiteX223" fmla="*/ 4668050 w 5540715"/>
                  <a:gd name="connsiteY223" fmla="*/ 42862 h 3905250"/>
                  <a:gd name="connsiteX224" fmla="*/ 4629950 w 5540715"/>
                  <a:gd name="connsiteY224" fmla="*/ 57150 h 3905250"/>
                  <a:gd name="connsiteX225" fmla="*/ 4548987 w 5540715"/>
                  <a:gd name="connsiteY225" fmla="*/ 104775 h 3905250"/>
                  <a:gd name="connsiteX226" fmla="*/ 4529937 w 5540715"/>
                  <a:gd name="connsiteY226" fmla="*/ 128587 h 3905250"/>
                  <a:gd name="connsiteX227" fmla="*/ 4510887 w 5540715"/>
                  <a:gd name="connsiteY227" fmla="*/ 147637 h 3905250"/>
                  <a:gd name="connsiteX228" fmla="*/ 4491837 w 5540715"/>
                  <a:gd name="connsiteY228" fmla="*/ 176212 h 3905250"/>
                  <a:gd name="connsiteX229" fmla="*/ 4458500 w 5540715"/>
                  <a:gd name="connsiteY229" fmla="*/ 247650 h 3905250"/>
                  <a:gd name="connsiteX230" fmla="*/ 4439450 w 5540715"/>
                  <a:gd name="connsiteY230" fmla="*/ 304800 h 3905250"/>
                  <a:gd name="connsiteX231" fmla="*/ 4420400 w 5540715"/>
                  <a:gd name="connsiteY231" fmla="*/ 366712 h 3905250"/>
                  <a:gd name="connsiteX232" fmla="*/ 4415637 w 5540715"/>
                  <a:gd name="connsiteY232" fmla="*/ 400050 h 3905250"/>
                  <a:gd name="connsiteX233" fmla="*/ 4406112 w 5540715"/>
                  <a:gd name="connsiteY233" fmla="*/ 423862 h 3905250"/>
                  <a:gd name="connsiteX234" fmla="*/ 4401350 w 5540715"/>
                  <a:gd name="connsiteY234" fmla="*/ 457200 h 3905250"/>
                  <a:gd name="connsiteX235" fmla="*/ 4391825 w 5540715"/>
                  <a:gd name="connsiteY235" fmla="*/ 519112 h 3905250"/>
                  <a:gd name="connsiteX236" fmla="*/ 4425162 w 5540715"/>
                  <a:gd name="connsiteY236" fmla="*/ 685800 h 3905250"/>
                  <a:gd name="connsiteX237" fmla="*/ 4434687 w 5540715"/>
                  <a:gd name="connsiteY237" fmla="*/ 728662 h 3905250"/>
                  <a:gd name="connsiteX238" fmla="*/ 4444212 w 5540715"/>
                  <a:gd name="connsiteY238" fmla="*/ 752475 h 3905250"/>
                  <a:gd name="connsiteX239" fmla="*/ 4439450 w 5540715"/>
                  <a:gd name="connsiteY239" fmla="*/ 819150 h 3905250"/>
                  <a:gd name="connsiteX240" fmla="*/ 4396587 w 5540715"/>
                  <a:gd name="connsiteY240" fmla="*/ 852487 h 3905250"/>
                  <a:gd name="connsiteX241" fmla="*/ 4382300 w 5540715"/>
                  <a:gd name="connsiteY241" fmla="*/ 866775 h 3905250"/>
                  <a:gd name="connsiteX242" fmla="*/ 4363250 w 5540715"/>
                  <a:gd name="connsiteY242" fmla="*/ 876300 h 3905250"/>
                  <a:gd name="connsiteX243" fmla="*/ 4329912 w 5540715"/>
                  <a:gd name="connsiteY243" fmla="*/ 900112 h 3905250"/>
                  <a:gd name="connsiteX244" fmla="*/ 4315625 w 5540715"/>
                  <a:gd name="connsiteY244" fmla="*/ 909637 h 3905250"/>
                  <a:gd name="connsiteX245" fmla="*/ 4296575 w 5540715"/>
                  <a:gd name="connsiteY245" fmla="*/ 923925 h 3905250"/>
                  <a:gd name="connsiteX246" fmla="*/ 4277525 w 5540715"/>
                  <a:gd name="connsiteY246" fmla="*/ 928687 h 3905250"/>
                  <a:gd name="connsiteX247" fmla="*/ 4248950 w 5540715"/>
                  <a:gd name="connsiteY247" fmla="*/ 938212 h 3905250"/>
                  <a:gd name="connsiteX248" fmla="*/ 4229900 w 5540715"/>
                  <a:gd name="connsiteY248" fmla="*/ 942975 h 3905250"/>
                  <a:gd name="connsiteX249" fmla="*/ 4215612 w 5540715"/>
                  <a:gd name="connsiteY249" fmla="*/ 947737 h 3905250"/>
                  <a:gd name="connsiteX250" fmla="*/ 4158462 w 5540715"/>
                  <a:gd name="connsiteY250" fmla="*/ 957262 h 3905250"/>
                  <a:gd name="connsiteX251" fmla="*/ 4120362 w 5540715"/>
                  <a:gd name="connsiteY251" fmla="*/ 966787 h 3905250"/>
                  <a:gd name="connsiteX252" fmla="*/ 4091787 w 5540715"/>
                  <a:gd name="connsiteY252" fmla="*/ 976312 h 3905250"/>
                  <a:gd name="connsiteX253" fmla="*/ 4067975 w 5540715"/>
                  <a:gd name="connsiteY253" fmla="*/ 985837 h 3905250"/>
                  <a:gd name="connsiteX254" fmla="*/ 4034637 w 5540715"/>
                  <a:gd name="connsiteY254" fmla="*/ 990600 h 3905250"/>
                  <a:gd name="connsiteX255" fmla="*/ 3967962 w 5540715"/>
                  <a:gd name="connsiteY255" fmla="*/ 1009650 h 3905250"/>
                  <a:gd name="connsiteX256" fmla="*/ 3939387 w 5540715"/>
                  <a:gd name="connsiteY256" fmla="*/ 1019175 h 3905250"/>
                  <a:gd name="connsiteX257" fmla="*/ 3906050 w 5540715"/>
                  <a:gd name="connsiteY257" fmla="*/ 1023937 h 3905250"/>
                  <a:gd name="connsiteX258" fmla="*/ 3744125 w 5540715"/>
                  <a:gd name="connsiteY258" fmla="*/ 1019175 h 3905250"/>
                  <a:gd name="connsiteX259" fmla="*/ 3715550 w 5540715"/>
                  <a:gd name="connsiteY259" fmla="*/ 1014412 h 3905250"/>
                  <a:gd name="connsiteX260" fmla="*/ 3677450 w 5540715"/>
                  <a:gd name="connsiteY260" fmla="*/ 1009650 h 3905250"/>
                  <a:gd name="connsiteX261" fmla="*/ 3548862 w 5540715"/>
                  <a:gd name="connsiteY261" fmla="*/ 1023937 h 3905250"/>
                  <a:gd name="connsiteX262" fmla="*/ 3506000 w 5540715"/>
                  <a:gd name="connsiteY262" fmla="*/ 1052512 h 3905250"/>
                  <a:gd name="connsiteX263" fmla="*/ 3486950 w 5540715"/>
                  <a:gd name="connsiteY263" fmla="*/ 1071562 h 3905250"/>
                  <a:gd name="connsiteX264" fmla="*/ 3463137 w 5540715"/>
                  <a:gd name="connsiteY264" fmla="*/ 1090612 h 3905250"/>
                  <a:gd name="connsiteX265" fmla="*/ 3425037 w 5540715"/>
                  <a:gd name="connsiteY265" fmla="*/ 1128712 h 3905250"/>
                  <a:gd name="connsiteX266" fmla="*/ 3396462 w 5540715"/>
                  <a:gd name="connsiteY266" fmla="*/ 1176337 h 3905250"/>
                  <a:gd name="connsiteX267" fmla="*/ 3363125 w 5540715"/>
                  <a:gd name="connsiteY267" fmla="*/ 1228725 h 3905250"/>
                  <a:gd name="connsiteX268" fmla="*/ 3353600 w 5540715"/>
                  <a:gd name="connsiteY268" fmla="*/ 1262062 h 3905250"/>
                  <a:gd name="connsiteX269" fmla="*/ 3348837 w 5540715"/>
                  <a:gd name="connsiteY269" fmla="*/ 1281112 h 3905250"/>
                  <a:gd name="connsiteX270" fmla="*/ 3339312 w 5540715"/>
                  <a:gd name="connsiteY270" fmla="*/ 1295400 h 3905250"/>
                  <a:gd name="connsiteX271" fmla="*/ 3329787 w 5540715"/>
                  <a:gd name="connsiteY271" fmla="*/ 1323975 h 3905250"/>
                  <a:gd name="connsiteX272" fmla="*/ 3301212 w 5540715"/>
                  <a:gd name="connsiteY272" fmla="*/ 1357312 h 3905250"/>
                  <a:gd name="connsiteX273" fmla="*/ 3291687 w 5540715"/>
                  <a:gd name="connsiteY273" fmla="*/ 1381125 h 3905250"/>
                  <a:gd name="connsiteX274" fmla="*/ 3248825 w 5540715"/>
                  <a:gd name="connsiteY274" fmla="*/ 1414462 h 3905250"/>
                  <a:gd name="connsiteX275" fmla="*/ 3234537 w 5540715"/>
                  <a:gd name="connsiteY275" fmla="*/ 1433512 h 3905250"/>
                  <a:gd name="connsiteX276" fmla="*/ 3220250 w 5540715"/>
                  <a:gd name="connsiteY276" fmla="*/ 1443037 h 3905250"/>
                  <a:gd name="connsiteX277" fmla="*/ 3172625 w 5540715"/>
                  <a:gd name="connsiteY277" fmla="*/ 1481137 h 3905250"/>
                  <a:gd name="connsiteX278" fmla="*/ 3153575 w 5540715"/>
                  <a:gd name="connsiteY278" fmla="*/ 1495425 h 3905250"/>
                  <a:gd name="connsiteX279" fmla="*/ 3129762 w 5540715"/>
                  <a:gd name="connsiteY279" fmla="*/ 1504950 h 3905250"/>
                  <a:gd name="connsiteX280" fmla="*/ 3110712 w 5540715"/>
                  <a:gd name="connsiteY280" fmla="*/ 1519237 h 3905250"/>
                  <a:gd name="connsiteX281" fmla="*/ 3096425 w 5540715"/>
                  <a:gd name="connsiteY281" fmla="*/ 1533525 h 3905250"/>
                  <a:gd name="connsiteX282" fmla="*/ 3072612 w 5540715"/>
                  <a:gd name="connsiteY282" fmla="*/ 1543050 h 3905250"/>
                  <a:gd name="connsiteX283" fmla="*/ 3058325 w 5540715"/>
                  <a:gd name="connsiteY283" fmla="*/ 1557337 h 3905250"/>
                  <a:gd name="connsiteX284" fmla="*/ 3034512 w 5540715"/>
                  <a:gd name="connsiteY284" fmla="*/ 1566862 h 3905250"/>
                  <a:gd name="connsiteX285" fmla="*/ 3015462 w 5540715"/>
                  <a:gd name="connsiteY285" fmla="*/ 1576387 h 3905250"/>
                  <a:gd name="connsiteX286" fmla="*/ 2967837 w 5540715"/>
                  <a:gd name="connsiteY286" fmla="*/ 1604962 h 3905250"/>
                  <a:gd name="connsiteX287" fmla="*/ 2953550 w 5540715"/>
                  <a:gd name="connsiteY287" fmla="*/ 1614487 h 3905250"/>
                  <a:gd name="connsiteX288" fmla="*/ 2939262 w 5540715"/>
                  <a:gd name="connsiteY288" fmla="*/ 1619250 h 3905250"/>
                  <a:gd name="connsiteX289" fmla="*/ 2910687 w 5540715"/>
                  <a:gd name="connsiteY289" fmla="*/ 1638300 h 3905250"/>
                  <a:gd name="connsiteX290" fmla="*/ 2896400 w 5540715"/>
                  <a:gd name="connsiteY290" fmla="*/ 1652587 h 3905250"/>
                  <a:gd name="connsiteX291" fmla="*/ 2834487 w 5540715"/>
                  <a:gd name="connsiteY291" fmla="*/ 1681162 h 3905250"/>
                  <a:gd name="connsiteX292" fmla="*/ 2791625 w 5540715"/>
                  <a:gd name="connsiteY292" fmla="*/ 1709737 h 3905250"/>
                  <a:gd name="connsiteX293" fmla="*/ 2767812 w 5540715"/>
                  <a:gd name="connsiteY293" fmla="*/ 1719262 h 3905250"/>
                  <a:gd name="connsiteX294" fmla="*/ 2753525 w 5540715"/>
                  <a:gd name="connsiteY294" fmla="*/ 1728787 h 3905250"/>
                  <a:gd name="connsiteX295" fmla="*/ 2739237 w 5540715"/>
                  <a:gd name="connsiteY295" fmla="*/ 1733550 h 3905250"/>
                  <a:gd name="connsiteX296" fmla="*/ 2724950 w 5540715"/>
                  <a:gd name="connsiteY296" fmla="*/ 1743075 h 3905250"/>
                  <a:gd name="connsiteX297" fmla="*/ 2663037 w 5540715"/>
                  <a:gd name="connsiteY297" fmla="*/ 1752600 h 3905250"/>
                  <a:gd name="connsiteX298" fmla="*/ 2596362 w 5540715"/>
                  <a:gd name="connsiteY298" fmla="*/ 1738312 h 3905250"/>
                  <a:gd name="connsiteX299" fmla="*/ 2572550 w 5540715"/>
                  <a:gd name="connsiteY299" fmla="*/ 1728788 h 3905250"/>
                  <a:gd name="connsiteX300" fmla="*/ 2524925 w 5540715"/>
                  <a:gd name="connsiteY300" fmla="*/ 1728787 h 3905250"/>
                  <a:gd name="connsiteX301" fmla="*/ 2470156 w 5540715"/>
                  <a:gd name="connsiteY301" fmla="*/ 1804987 h 3905250"/>
                  <a:gd name="connsiteX302" fmla="*/ 2389193 w 5540715"/>
                  <a:gd name="connsiteY302" fmla="*/ 1881187 h 3905250"/>
                  <a:gd name="connsiteX303" fmla="*/ 2315375 w 5540715"/>
                  <a:gd name="connsiteY303" fmla="*/ 1909762 h 3905250"/>
                  <a:gd name="connsiteX304" fmla="*/ 2253462 w 5540715"/>
                  <a:gd name="connsiteY304" fmla="*/ 1924050 h 3905250"/>
                  <a:gd name="connsiteX305" fmla="*/ 2234412 w 5540715"/>
                  <a:gd name="connsiteY305" fmla="*/ 1943100 h 3905250"/>
                  <a:gd name="connsiteX306" fmla="*/ 2220125 w 5540715"/>
                  <a:gd name="connsiteY306" fmla="*/ 1947862 h 3905250"/>
                  <a:gd name="connsiteX307" fmla="*/ 2186787 w 5540715"/>
                  <a:gd name="connsiteY307" fmla="*/ 1966912 h 3905250"/>
                  <a:gd name="connsiteX308" fmla="*/ 2148687 w 5540715"/>
                  <a:gd name="connsiteY308" fmla="*/ 1985962 h 3905250"/>
                  <a:gd name="connsiteX309" fmla="*/ 2072487 w 5540715"/>
                  <a:gd name="connsiteY309" fmla="*/ 1971675 h 3905250"/>
                  <a:gd name="connsiteX310" fmla="*/ 1996288 w 5540715"/>
                  <a:gd name="connsiteY310" fmla="*/ 1990725 h 3905250"/>
                  <a:gd name="connsiteX311" fmla="*/ 1939137 w 5540715"/>
                  <a:gd name="connsiteY311" fmla="*/ 2047875 h 3905250"/>
                  <a:gd name="connsiteX312" fmla="*/ 1910562 w 5540715"/>
                  <a:gd name="connsiteY312" fmla="*/ 2071687 h 3905250"/>
                  <a:gd name="connsiteX313" fmla="*/ 1886750 w 5540715"/>
                  <a:gd name="connsiteY313" fmla="*/ 2081212 h 3905250"/>
                  <a:gd name="connsiteX314" fmla="*/ 1858175 w 5540715"/>
                  <a:gd name="connsiteY314" fmla="*/ 2100262 h 3905250"/>
                  <a:gd name="connsiteX315" fmla="*/ 1834362 w 5540715"/>
                  <a:gd name="connsiteY315" fmla="*/ 2109787 h 3905250"/>
                  <a:gd name="connsiteX316" fmla="*/ 1815312 w 5540715"/>
                  <a:gd name="connsiteY316" fmla="*/ 2124075 h 3905250"/>
                  <a:gd name="connsiteX317" fmla="*/ 1796262 w 5540715"/>
                  <a:gd name="connsiteY317" fmla="*/ 2133600 h 3905250"/>
                  <a:gd name="connsiteX318" fmla="*/ 1786737 w 5540715"/>
                  <a:gd name="connsiteY318" fmla="*/ 2147887 h 3905250"/>
                  <a:gd name="connsiteX319" fmla="*/ 1772450 w 5540715"/>
                  <a:gd name="connsiteY319" fmla="*/ 2152650 h 3905250"/>
                  <a:gd name="connsiteX320" fmla="*/ 1753400 w 5540715"/>
                  <a:gd name="connsiteY320" fmla="*/ 2166937 h 3905250"/>
                  <a:gd name="connsiteX321" fmla="*/ 1696250 w 5540715"/>
                  <a:gd name="connsiteY321" fmla="*/ 2219325 h 3905250"/>
                  <a:gd name="connsiteX322" fmla="*/ 1672437 w 5540715"/>
                  <a:gd name="connsiteY322" fmla="*/ 2238375 h 3905250"/>
                  <a:gd name="connsiteX323" fmla="*/ 1648625 w 5540715"/>
                  <a:gd name="connsiteY323" fmla="*/ 2252662 h 3905250"/>
                  <a:gd name="connsiteX324" fmla="*/ 1615287 w 5540715"/>
                  <a:gd name="connsiteY324" fmla="*/ 2286000 h 3905250"/>
                  <a:gd name="connsiteX325" fmla="*/ 1591475 w 5540715"/>
                  <a:gd name="connsiteY325" fmla="*/ 2305050 h 3905250"/>
                  <a:gd name="connsiteX326" fmla="*/ 1577187 w 5540715"/>
                  <a:gd name="connsiteY326" fmla="*/ 2314575 h 3905250"/>
                  <a:gd name="connsiteX327" fmla="*/ 1562900 w 5540715"/>
                  <a:gd name="connsiteY327" fmla="*/ 2328862 h 3905250"/>
                  <a:gd name="connsiteX328" fmla="*/ 1558137 w 5540715"/>
                  <a:gd name="connsiteY328" fmla="*/ 2343150 h 3905250"/>
                  <a:gd name="connsiteX329" fmla="*/ 1520037 w 5540715"/>
                  <a:gd name="connsiteY329" fmla="*/ 2366962 h 3905250"/>
                  <a:gd name="connsiteX330" fmla="*/ 1496225 w 5540715"/>
                  <a:gd name="connsiteY330" fmla="*/ 2381250 h 3905250"/>
                  <a:gd name="connsiteX331" fmla="*/ 1477175 w 5540715"/>
                  <a:gd name="connsiteY331" fmla="*/ 2395537 h 3905250"/>
                  <a:gd name="connsiteX332" fmla="*/ 1462887 w 5540715"/>
                  <a:gd name="connsiteY332" fmla="*/ 2400300 h 3905250"/>
                  <a:gd name="connsiteX333" fmla="*/ 1424787 w 5540715"/>
                  <a:gd name="connsiteY333" fmla="*/ 2419350 h 3905250"/>
                  <a:gd name="connsiteX334" fmla="*/ 1405737 w 5540715"/>
                  <a:gd name="connsiteY334" fmla="*/ 2428875 h 3905250"/>
                  <a:gd name="connsiteX335" fmla="*/ 1362875 w 5540715"/>
                  <a:gd name="connsiteY335" fmla="*/ 2462212 h 3905250"/>
                  <a:gd name="connsiteX336" fmla="*/ 1329537 w 5540715"/>
                  <a:gd name="connsiteY336" fmla="*/ 2476500 h 3905250"/>
                  <a:gd name="connsiteX337" fmla="*/ 1310487 w 5540715"/>
                  <a:gd name="connsiteY337" fmla="*/ 2490787 h 3905250"/>
                  <a:gd name="connsiteX338" fmla="*/ 1262862 w 5540715"/>
                  <a:gd name="connsiteY338" fmla="*/ 2514600 h 3905250"/>
                  <a:gd name="connsiteX339" fmla="*/ 1224762 w 5540715"/>
                  <a:gd name="connsiteY339" fmla="*/ 2538412 h 3905250"/>
                  <a:gd name="connsiteX340" fmla="*/ 1210475 w 5540715"/>
                  <a:gd name="connsiteY340" fmla="*/ 2543175 h 3905250"/>
                  <a:gd name="connsiteX341" fmla="*/ 1191425 w 5540715"/>
                  <a:gd name="connsiteY341" fmla="*/ 2557462 h 3905250"/>
                  <a:gd name="connsiteX342" fmla="*/ 1129512 w 5540715"/>
                  <a:gd name="connsiteY342" fmla="*/ 2600325 h 3905250"/>
                  <a:gd name="connsiteX343" fmla="*/ 1100937 w 5540715"/>
                  <a:gd name="connsiteY343" fmla="*/ 2624137 h 3905250"/>
                  <a:gd name="connsiteX344" fmla="*/ 1086650 w 5540715"/>
                  <a:gd name="connsiteY344" fmla="*/ 2638425 h 3905250"/>
                  <a:gd name="connsiteX345" fmla="*/ 1077125 w 5540715"/>
                  <a:gd name="connsiteY345" fmla="*/ 2652712 h 3905250"/>
                  <a:gd name="connsiteX346" fmla="*/ 1053312 w 5540715"/>
                  <a:gd name="connsiteY34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196312 w 5540715"/>
                  <a:gd name="connsiteY79" fmla="*/ 2790825 h 3905250"/>
                  <a:gd name="connsiteX80" fmla="*/ 2172500 w 5540715"/>
                  <a:gd name="connsiteY80" fmla="*/ 2733675 h 3905250"/>
                  <a:gd name="connsiteX81" fmla="*/ 2167737 w 5540715"/>
                  <a:gd name="connsiteY81" fmla="*/ 2709862 h 3905250"/>
                  <a:gd name="connsiteX82" fmla="*/ 2158212 w 5540715"/>
                  <a:gd name="connsiteY82" fmla="*/ 2686050 h 3905250"/>
                  <a:gd name="connsiteX83" fmla="*/ 2153450 w 5540715"/>
                  <a:gd name="connsiteY83" fmla="*/ 2643187 h 3905250"/>
                  <a:gd name="connsiteX84" fmla="*/ 2158212 w 5540715"/>
                  <a:gd name="connsiteY84" fmla="*/ 2586037 h 3905250"/>
                  <a:gd name="connsiteX85" fmla="*/ 2182025 w 5540715"/>
                  <a:gd name="connsiteY85" fmla="*/ 2547937 h 3905250"/>
                  <a:gd name="connsiteX86" fmla="*/ 2215362 w 5540715"/>
                  <a:gd name="connsiteY86" fmla="*/ 2509837 h 3905250"/>
                  <a:gd name="connsiteX87" fmla="*/ 2234412 w 5540715"/>
                  <a:gd name="connsiteY87" fmla="*/ 2490787 h 3905250"/>
                  <a:gd name="connsiteX88" fmla="*/ 2267750 w 5540715"/>
                  <a:gd name="connsiteY88" fmla="*/ 2481262 h 3905250"/>
                  <a:gd name="connsiteX89" fmla="*/ 2291562 w 5540715"/>
                  <a:gd name="connsiteY89" fmla="*/ 2471737 h 3905250"/>
                  <a:gd name="connsiteX90" fmla="*/ 2386812 w 5540715"/>
                  <a:gd name="connsiteY90" fmla="*/ 2462212 h 3905250"/>
                  <a:gd name="connsiteX91" fmla="*/ 2453487 w 5540715"/>
                  <a:gd name="connsiteY91" fmla="*/ 2452687 h 3905250"/>
                  <a:gd name="connsiteX92" fmla="*/ 2510637 w 5540715"/>
                  <a:gd name="connsiteY92" fmla="*/ 2443162 h 3905250"/>
                  <a:gd name="connsiteX93" fmla="*/ 2529687 w 5540715"/>
                  <a:gd name="connsiteY93" fmla="*/ 2433637 h 3905250"/>
                  <a:gd name="connsiteX94" fmla="*/ 2634462 w 5540715"/>
                  <a:gd name="connsiteY94" fmla="*/ 2424112 h 3905250"/>
                  <a:gd name="connsiteX95" fmla="*/ 2767812 w 5540715"/>
                  <a:gd name="connsiteY95" fmla="*/ 2419350 h 3905250"/>
                  <a:gd name="connsiteX96" fmla="*/ 2791625 w 5540715"/>
                  <a:gd name="connsiteY96" fmla="*/ 2414587 h 3905250"/>
                  <a:gd name="connsiteX97" fmla="*/ 2829725 w 5540715"/>
                  <a:gd name="connsiteY97" fmla="*/ 2390775 h 3905250"/>
                  <a:gd name="connsiteX98" fmla="*/ 2848775 w 5540715"/>
                  <a:gd name="connsiteY98" fmla="*/ 2381250 h 3905250"/>
                  <a:gd name="connsiteX99" fmla="*/ 2886875 w 5540715"/>
                  <a:gd name="connsiteY99" fmla="*/ 2352675 h 3905250"/>
                  <a:gd name="connsiteX100" fmla="*/ 2905925 w 5540715"/>
                  <a:gd name="connsiteY100" fmla="*/ 2338387 h 3905250"/>
                  <a:gd name="connsiteX101" fmla="*/ 2920212 w 5540715"/>
                  <a:gd name="connsiteY101" fmla="*/ 2328862 h 3905250"/>
                  <a:gd name="connsiteX102" fmla="*/ 2934500 w 5540715"/>
                  <a:gd name="connsiteY102" fmla="*/ 2314575 h 3905250"/>
                  <a:gd name="connsiteX103" fmla="*/ 2958312 w 5540715"/>
                  <a:gd name="connsiteY103" fmla="*/ 2309812 h 3905250"/>
                  <a:gd name="connsiteX104" fmla="*/ 2982125 w 5540715"/>
                  <a:gd name="connsiteY104" fmla="*/ 2295525 h 3905250"/>
                  <a:gd name="connsiteX105" fmla="*/ 3001175 w 5540715"/>
                  <a:gd name="connsiteY105" fmla="*/ 2281237 h 3905250"/>
                  <a:gd name="connsiteX106" fmla="*/ 3024987 w 5540715"/>
                  <a:gd name="connsiteY106" fmla="*/ 2271712 h 3905250"/>
                  <a:gd name="connsiteX107" fmla="*/ 3063087 w 5540715"/>
                  <a:gd name="connsiteY107" fmla="*/ 2243137 h 3905250"/>
                  <a:gd name="connsiteX108" fmla="*/ 3096425 w 5540715"/>
                  <a:gd name="connsiteY108" fmla="*/ 2224087 h 3905250"/>
                  <a:gd name="connsiteX109" fmla="*/ 3115475 w 5540715"/>
                  <a:gd name="connsiteY109" fmla="*/ 2205037 h 3905250"/>
                  <a:gd name="connsiteX110" fmla="*/ 3153575 w 5540715"/>
                  <a:gd name="connsiteY110" fmla="*/ 2185987 h 3905250"/>
                  <a:gd name="connsiteX111" fmla="*/ 3172625 w 5540715"/>
                  <a:gd name="connsiteY111" fmla="*/ 2171700 h 3905250"/>
                  <a:gd name="connsiteX112" fmla="*/ 3234537 w 5540715"/>
                  <a:gd name="connsiteY112" fmla="*/ 2119312 h 3905250"/>
                  <a:gd name="connsiteX113" fmla="*/ 3296450 w 5540715"/>
                  <a:gd name="connsiteY113" fmla="*/ 2076450 h 3905250"/>
                  <a:gd name="connsiteX114" fmla="*/ 3329787 w 5540715"/>
                  <a:gd name="connsiteY114" fmla="*/ 2052637 h 3905250"/>
                  <a:gd name="connsiteX115" fmla="*/ 3358362 w 5540715"/>
                  <a:gd name="connsiteY115" fmla="*/ 2033587 h 3905250"/>
                  <a:gd name="connsiteX116" fmla="*/ 3420275 w 5540715"/>
                  <a:gd name="connsiteY116" fmla="*/ 1995487 h 3905250"/>
                  <a:gd name="connsiteX117" fmla="*/ 3453612 w 5540715"/>
                  <a:gd name="connsiteY117" fmla="*/ 1981200 h 3905250"/>
                  <a:gd name="connsiteX118" fmla="*/ 3482187 w 5540715"/>
                  <a:gd name="connsiteY118" fmla="*/ 1962150 h 3905250"/>
                  <a:gd name="connsiteX119" fmla="*/ 3534575 w 5540715"/>
                  <a:gd name="connsiteY119" fmla="*/ 1933575 h 3905250"/>
                  <a:gd name="connsiteX120" fmla="*/ 3563150 w 5540715"/>
                  <a:gd name="connsiteY120" fmla="*/ 1914525 h 3905250"/>
                  <a:gd name="connsiteX121" fmla="*/ 3639350 w 5540715"/>
                  <a:gd name="connsiteY121" fmla="*/ 1871662 h 3905250"/>
                  <a:gd name="connsiteX122" fmla="*/ 3686975 w 5540715"/>
                  <a:gd name="connsiteY122" fmla="*/ 1843087 h 3905250"/>
                  <a:gd name="connsiteX123" fmla="*/ 3720312 w 5540715"/>
                  <a:gd name="connsiteY123" fmla="*/ 1824037 h 3905250"/>
                  <a:gd name="connsiteX124" fmla="*/ 3744125 w 5540715"/>
                  <a:gd name="connsiteY124" fmla="*/ 1804987 h 3905250"/>
                  <a:gd name="connsiteX125" fmla="*/ 3772700 w 5540715"/>
                  <a:gd name="connsiteY125" fmla="*/ 1795462 h 3905250"/>
                  <a:gd name="connsiteX126" fmla="*/ 3796512 w 5540715"/>
                  <a:gd name="connsiteY126" fmla="*/ 1776412 h 3905250"/>
                  <a:gd name="connsiteX127" fmla="*/ 3829850 w 5540715"/>
                  <a:gd name="connsiteY127" fmla="*/ 1762125 h 3905250"/>
                  <a:gd name="connsiteX128" fmla="*/ 3858425 w 5540715"/>
                  <a:gd name="connsiteY128" fmla="*/ 1747837 h 3905250"/>
                  <a:gd name="connsiteX129" fmla="*/ 3882237 w 5540715"/>
                  <a:gd name="connsiteY129" fmla="*/ 1733550 h 3905250"/>
                  <a:gd name="connsiteX130" fmla="*/ 3929862 w 5540715"/>
                  <a:gd name="connsiteY130" fmla="*/ 1714500 h 3905250"/>
                  <a:gd name="connsiteX131" fmla="*/ 3958437 w 5540715"/>
                  <a:gd name="connsiteY131" fmla="*/ 1695450 h 3905250"/>
                  <a:gd name="connsiteX132" fmla="*/ 3977487 w 5540715"/>
                  <a:gd name="connsiteY132" fmla="*/ 1681162 h 3905250"/>
                  <a:gd name="connsiteX133" fmla="*/ 4029875 w 5540715"/>
                  <a:gd name="connsiteY133" fmla="*/ 1657350 h 3905250"/>
                  <a:gd name="connsiteX134" fmla="*/ 4082262 w 5540715"/>
                  <a:gd name="connsiteY134" fmla="*/ 1614487 h 3905250"/>
                  <a:gd name="connsiteX135" fmla="*/ 4139412 w 5540715"/>
                  <a:gd name="connsiteY135" fmla="*/ 1576387 h 3905250"/>
                  <a:gd name="connsiteX136" fmla="*/ 4167987 w 5540715"/>
                  <a:gd name="connsiteY136" fmla="*/ 1557337 h 3905250"/>
                  <a:gd name="connsiteX137" fmla="*/ 4196562 w 5540715"/>
                  <a:gd name="connsiteY137" fmla="*/ 1538287 h 3905250"/>
                  <a:gd name="connsiteX138" fmla="*/ 4253712 w 5540715"/>
                  <a:gd name="connsiteY138" fmla="*/ 1509712 h 3905250"/>
                  <a:gd name="connsiteX139" fmla="*/ 4277525 w 5540715"/>
                  <a:gd name="connsiteY139" fmla="*/ 1500187 h 3905250"/>
                  <a:gd name="connsiteX140" fmla="*/ 4296575 w 5540715"/>
                  <a:gd name="connsiteY140" fmla="*/ 1490662 h 3905250"/>
                  <a:gd name="connsiteX141" fmla="*/ 4325150 w 5540715"/>
                  <a:gd name="connsiteY141" fmla="*/ 1485900 h 3905250"/>
                  <a:gd name="connsiteX142" fmla="*/ 4353725 w 5540715"/>
                  <a:gd name="connsiteY142" fmla="*/ 1476375 h 3905250"/>
                  <a:gd name="connsiteX143" fmla="*/ 4491837 w 5540715"/>
                  <a:gd name="connsiteY143" fmla="*/ 1481137 h 3905250"/>
                  <a:gd name="connsiteX144" fmla="*/ 4510887 w 5540715"/>
                  <a:gd name="connsiteY144" fmla="*/ 1495425 h 3905250"/>
                  <a:gd name="connsiteX145" fmla="*/ 4568037 w 5540715"/>
                  <a:gd name="connsiteY145" fmla="*/ 1528762 h 3905250"/>
                  <a:gd name="connsiteX146" fmla="*/ 4615662 w 5540715"/>
                  <a:gd name="connsiteY146" fmla="*/ 1571625 h 3905250"/>
                  <a:gd name="connsiteX147" fmla="*/ 4629950 w 5540715"/>
                  <a:gd name="connsiteY147" fmla="*/ 1590675 h 3905250"/>
                  <a:gd name="connsiteX148" fmla="*/ 4629950 w 5540715"/>
                  <a:gd name="connsiteY148" fmla="*/ 1690687 h 3905250"/>
                  <a:gd name="connsiteX149" fmla="*/ 4610900 w 5540715"/>
                  <a:gd name="connsiteY149" fmla="*/ 1724025 h 3905250"/>
                  <a:gd name="connsiteX150" fmla="*/ 4587087 w 5540715"/>
                  <a:gd name="connsiteY150" fmla="*/ 1785937 h 3905250"/>
                  <a:gd name="connsiteX151" fmla="*/ 4577562 w 5540715"/>
                  <a:gd name="connsiteY151" fmla="*/ 1809750 h 3905250"/>
                  <a:gd name="connsiteX152" fmla="*/ 4572800 w 5540715"/>
                  <a:gd name="connsiteY152" fmla="*/ 1828800 h 3905250"/>
                  <a:gd name="connsiteX153" fmla="*/ 4563275 w 5540715"/>
                  <a:gd name="connsiteY153" fmla="*/ 1876425 h 3905250"/>
                  <a:gd name="connsiteX154" fmla="*/ 4558512 w 5540715"/>
                  <a:gd name="connsiteY154" fmla="*/ 1909762 h 3905250"/>
                  <a:gd name="connsiteX155" fmla="*/ 4553750 w 5540715"/>
                  <a:gd name="connsiteY155" fmla="*/ 1938337 h 3905250"/>
                  <a:gd name="connsiteX156" fmla="*/ 4572800 w 5540715"/>
                  <a:gd name="connsiteY156" fmla="*/ 2133600 h 3905250"/>
                  <a:gd name="connsiteX157" fmla="*/ 4601375 w 5540715"/>
                  <a:gd name="connsiteY157" fmla="*/ 2162175 h 3905250"/>
                  <a:gd name="connsiteX158" fmla="*/ 4620425 w 5540715"/>
                  <a:gd name="connsiteY158" fmla="*/ 2166937 h 3905250"/>
                  <a:gd name="connsiteX159" fmla="*/ 4644237 w 5540715"/>
                  <a:gd name="connsiteY159" fmla="*/ 2181225 h 3905250"/>
                  <a:gd name="connsiteX160" fmla="*/ 4663287 w 5540715"/>
                  <a:gd name="connsiteY160" fmla="*/ 2185987 h 3905250"/>
                  <a:gd name="connsiteX161" fmla="*/ 4715675 w 5540715"/>
                  <a:gd name="connsiteY161" fmla="*/ 2195512 h 3905250"/>
                  <a:gd name="connsiteX162" fmla="*/ 4829975 w 5540715"/>
                  <a:gd name="connsiteY162" fmla="*/ 2185987 h 3905250"/>
                  <a:gd name="connsiteX163" fmla="*/ 4863312 w 5540715"/>
                  <a:gd name="connsiteY163" fmla="*/ 2166937 h 3905250"/>
                  <a:gd name="connsiteX164" fmla="*/ 4915700 w 5540715"/>
                  <a:gd name="connsiteY164" fmla="*/ 2147887 h 3905250"/>
                  <a:gd name="connsiteX165" fmla="*/ 4934750 w 5540715"/>
                  <a:gd name="connsiteY165" fmla="*/ 2133600 h 3905250"/>
                  <a:gd name="connsiteX166" fmla="*/ 4949037 w 5540715"/>
                  <a:gd name="connsiteY166" fmla="*/ 2128837 h 3905250"/>
                  <a:gd name="connsiteX167" fmla="*/ 4963325 w 5540715"/>
                  <a:gd name="connsiteY167" fmla="*/ 2114550 h 3905250"/>
                  <a:gd name="connsiteX168" fmla="*/ 4982375 w 5540715"/>
                  <a:gd name="connsiteY168" fmla="*/ 2100262 h 3905250"/>
                  <a:gd name="connsiteX169" fmla="*/ 5010950 w 5540715"/>
                  <a:gd name="connsiteY169" fmla="*/ 2081212 h 3905250"/>
                  <a:gd name="connsiteX170" fmla="*/ 5053812 w 5540715"/>
                  <a:gd name="connsiteY170" fmla="*/ 2038350 h 3905250"/>
                  <a:gd name="connsiteX171" fmla="*/ 5077625 w 5540715"/>
                  <a:gd name="connsiteY171" fmla="*/ 2019300 h 3905250"/>
                  <a:gd name="connsiteX172" fmla="*/ 5096675 w 5540715"/>
                  <a:gd name="connsiteY172" fmla="*/ 2000250 h 3905250"/>
                  <a:gd name="connsiteX173" fmla="*/ 5125250 w 5540715"/>
                  <a:gd name="connsiteY173" fmla="*/ 1981200 h 3905250"/>
                  <a:gd name="connsiteX174" fmla="*/ 5172875 w 5540715"/>
                  <a:gd name="connsiteY174" fmla="*/ 1943100 h 3905250"/>
                  <a:gd name="connsiteX175" fmla="*/ 5210975 w 5540715"/>
                  <a:gd name="connsiteY175" fmla="*/ 1909762 h 3905250"/>
                  <a:gd name="connsiteX176" fmla="*/ 5220500 w 5540715"/>
                  <a:gd name="connsiteY176" fmla="*/ 1895475 h 3905250"/>
                  <a:gd name="connsiteX177" fmla="*/ 5234787 w 5540715"/>
                  <a:gd name="connsiteY177" fmla="*/ 1876425 h 3905250"/>
                  <a:gd name="connsiteX178" fmla="*/ 5253837 w 5540715"/>
                  <a:gd name="connsiteY178" fmla="*/ 1838325 h 3905250"/>
                  <a:gd name="connsiteX179" fmla="*/ 5282412 w 5540715"/>
                  <a:gd name="connsiteY179" fmla="*/ 1790700 h 3905250"/>
                  <a:gd name="connsiteX180" fmla="*/ 5287175 w 5540715"/>
                  <a:gd name="connsiteY180" fmla="*/ 1771650 h 3905250"/>
                  <a:gd name="connsiteX181" fmla="*/ 5306225 w 5540715"/>
                  <a:gd name="connsiteY181" fmla="*/ 1743075 h 3905250"/>
                  <a:gd name="connsiteX182" fmla="*/ 5320512 w 5540715"/>
                  <a:gd name="connsiteY182" fmla="*/ 1709737 h 3905250"/>
                  <a:gd name="connsiteX183" fmla="*/ 5334800 w 5540715"/>
                  <a:gd name="connsiteY183" fmla="*/ 1695450 h 3905250"/>
                  <a:gd name="connsiteX184" fmla="*/ 5358612 w 5540715"/>
                  <a:gd name="connsiteY184" fmla="*/ 1647825 h 3905250"/>
                  <a:gd name="connsiteX185" fmla="*/ 5391950 w 5540715"/>
                  <a:gd name="connsiteY185" fmla="*/ 1581150 h 3905250"/>
                  <a:gd name="connsiteX186" fmla="*/ 5439575 w 5540715"/>
                  <a:gd name="connsiteY186" fmla="*/ 1452562 h 3905250"/>
                  <a:gd name="connsiteX187" fmla="*/ 5449100 w 5540715"/>
                  <a:gd name="connsiteY187" fmla="*/ 1414462 h 3905250"/>
                  <a:gd name="connsiteX188" fmla="*/ 5453862 w 5540715"/>
                  <a:gd name="connsiteY188" fmla="*/ 1381125 h 3905250"/>
                  <a:gd name="connsiteX189" fmla="*/ 5463387 w 5540715"/>
                  <a:gd name="connsiteY189" fmla="*/ 1181100 h 3905250"/>
                  <a:gd name="connsiteX190" fmla="*/ 5468150 w 5540715"/>
                  <a:gd name="connsiteY190" fmla="*/ 1157287 h 3905250"/>
                  <a:gd name="connsiteX191" fmla="*/ 5472912 w 5540715"/>
                  <a:gd name="connsiteY191" fmla="*/ 1128712 h 3905250"/>
                  <a:gd name="connsiteX192" fmla="*/ 5477675 w 5540715"/>
                  <a:gd name="connsiteY192" fmla="*/ 1095375 h 3905250"/>
                  <a:gd name="connsiteX193" fmla="*/ 5487200 w 5540715"/>
                  <a:gd name="connsiteY193" fmla="*/ 1066800 h 3905250"/>
                  <a:gd name="connsiteX194" fmla="*/ 5501487 w 5540715"/>
                  <a:gd name="connsiteY194" fmla="*/ 981075 h 3905250"/>
                  <a:gd name="connsiteX195" fmla="*/ 5501487 w 5540715"/>
                  <a:gd name="connsiteY195" fmla="*/ 981075 h 3905250"/>
                  <a:gd name="connsiteX196" fmla="*/ 5511012 w 5540715"/>
                  <a:gd name="connsiteY196" fmla="*/ 923925 h 3905250"/>
                  <a:gd name="connsiteX197" fmla="*/ 5515775 w 5540715"/>
                  <a:gd name="connsiteY197" fmla="*/ 890587 h 3905250"/>
                  <a:gd name="connsiteX198" fmla="*/ 5525300 w 5540715"/>
                  <a:gd name="connsiteY198" fmla="*/ 833437 h 3905250"/>
                  <a:gd name="connsiteX199" fmla="*/ 5530062 w 5540715"/>
                  <a:gd name="connsiteY199" fmla="*/ 804862 h 3905250"/>
                  <a:gd name="connsiteX200" fmla="*/ 5534825 w 5540715"/>
                  <a:gd name="connsiteY200" fmla="*/ 738187 h 3905250"/>
                  <a:gd name="connsiteX201" fmla="*/ 5520537 w 5540715"/>
                  <a:gd name="connsiteY201" fmla="*/ 466725 h 3905250"/>
                  <a:gd name="connsiteX202" fmla="*/ 5511012 w 5540715"/>
                  <a:gd name="connsiteY202" fmla="*/ 442912 h 3905250"/>
                  <a:gd name="connsiteX203" fmla="*/ 5491962 w 5540715"/>
                  <a:gd name="connsiteY203" fmla="*/ 390525 h 3905250"/>
                  <a:gd name="connsiteX204" fmla="*/ 5477675 w 5540715"/>
                  <a:gd name="connsiteY204" fmla="*/ 366712 h 3905250"/>
                  <a:gd name="connsiteX205" fmla="*/ 5453862 w 5540715"/>
                  <a:gd name="connsiteY205" fmla="*/ 347662 h 3905250"/>
                  <a:gd name="connsiteX206" fmla="*/ 5420525 w 5540715"/>
                  <a:gd name="connsiteY206" fmla="*/ 309562 h 3905250"/>
                  <a:gd name="connsiteX207" fmla="*/ 5401475 w 5540715"/>
                  <a:gd name="connsiteY207" fmla="*/ 300037 h 3905250"/>
                  <a:gd name="connsiteX208" fmla="*/ 5391950 w 5540715"/>
                  <a:gd name="connsiteY208" fmla="*/ 280987 h 3905250"/>
                  <a:gd name="connsiteX209" fmla="*/ 5358612 w 5540715"/>
                  <a:gd name="connsiteY209" fmla="*/ 257175 h 3905250"/>
                  <a:gd name="connsiteX210" fmla="*/ 5325275 w 5540715"/>
                  <a:gd name="connsiteY210" fmla="*/ 223837 h 3905250"/>
                  <a:gd name="connsiteX211" fmla="*/ 5244312 w 5540715"/>
                  <a:gd name="connsiteY211" fmla="*/ 133350 h 3905250"/>
                  <a:gd name="connsiteX212" fmla="*/ 5201450 w 5540715"/>
                  <a:gd name="connsiteY212" fmla="*/ 85725 h 3905250"/>
                  <a:gd name="connsiteX213" fmla="*/ 5163350 w 5540715"/>
                  <a:gd name="connsiteY213" fmla="*/ 71437 h 3905250"/>
                  <a:gd name="connsiteX214" fmla="*/ 5087150 w 5540715"/>
                  <a:gd name="connsiteY214" fmla="*/ 42862 h 3905250"/>
                  <a:gd name="connsiteX215" fmla="*/ 5039525 w 5540715"/>
                  <a:gd name="connsiteY215" fmla="*/ 23812 h 3905250"/>
                  <a:gd name="connsiteX216" fmla="*/ 5006187 w 5540715"/>
                  <a:gd name="connsiteY216" fmla="*/ 19050 h 3905250"/>
                  <a:gd name="connsiteX217" fmla="*/ 4982375 w 5540715"/>
                  <a:gd name="connsiteY217" fmla="*/ 9525 h 3905250"/>
                  <a:gd name="connsiteX218" fmla="*/ 4915700 w 5540715"/>
                  <a:gd name="connsiteY218" fmla="*/ 4762 h 3905250"/>
                  <a:gd name="connsiteX219" fmla="*/ 4858550 w 5540715"/>
                  <a:gd name="connsiteY219" fmla="*/ 0 h 3905250"/>
                  <a:gd name="connsiteX220" fmla="*/ 4749012 w 5540715"/>
                  <a:gd name="connsiteY220" fmla="*/ 14287 h 3905250"/>
                  <a:gd name="connsiteX221" fmla="*/ 4725200 w 5540715"/>
                  <a:gd name="connsiteY221" fmla="*/ 19050 h 3905250"/>
                  <a:gd name="connsiteX222" fmla="*/ 4668050 w 5540715"/>
                  <a:gd name="connsiteY222" fmla="*/ 42862 h 3905250"/>
                  <a:gd name="connsiteX223" fmla="*/ 4629950 w 5540715"/>
                  <a:gd name="connsiteY223" fmla="*/ 57150 h 3905250"/>
                  <a:gd name="connsiteX224" fmla="*/ 4548987 w 5540715"/>
                  <a:gd name="connsiteY224" fmla="*/ 104775 h 3905250"/>
                  <a:gd name="connsiteX225" fmla="*/ 4529937 w 5540715"/>
                  <a:gd name="connsiteY225" fmla="*/ 128587 h 3905250"/>
                  <a:gd name="connsiteX226" fmla="*/ 4510887 w 5540715"/>
                  <a:gd name="connsiteY226" fmla="*/ 147637 h 3905250"/>
                  <a:gd name="connsiteX227" fmla="*/ 4491837 w 5540715"/>
                  <a:gd name="connsiteY227" fmla="*/ 176212 h 3905250"/>
                  <a:gd name="connsiteX228" fmla="*/ 4458500 w 5540715"/>
                  <a:gd name="connsiteY228" fmla="*/ 247650 h 3905250"/>
                  <a:gd name="connsiteX229" fmla="*/ 4439450 w 5540715"/>
                  <a:gd name="connsiteY229" fmla="*/ 304800 h 3905250"/>
                  <a:gd name="connsiteX230" fmla="*/ 4420400 w 5540715"/>
                  <a:gd name="connsiteY230" fmla="*/ 366712 h 3905250"/>
                  <a:gd name="connsiteX231" fmla="*/ 4415637 w 5540715"/>
                  <a:gd name="connsiteY231" fmla="*/ 400050 h 3905250"/>
                  <a:gd name="connsiteX232" fmla="*/ 4406112 w 5540715"/>
                  <a:gd name="connsiteY232" fmla="*/ 423862 h 3905250"/>
                  <a:gd name="connsiteX233" fmla="*/ 4401350 w 5540715"/>
                  <a:gd name="connsiteY233" fmla="*/ 457200 h 3905250"/>
                  <a:gd name="connsiteX234" fmla="*/ 4391825 w 5540715"/>
                  <a:gd name="connsiteY234" fmla="*/ 519112 h 3905250"/>
                  <a:gd name="connsiteX235" fmla="*/ 4425162 w 5540715"/>
                  <a:gd name="connsiteY235" fmla="*/ 685800 h 3905250"/>
                  <a:gd name="connsiteX236" fmla="*/ 4434687 w 5540715"/>
                  <a:gd name="connsiteY236" fmla="*/ 728662 h 3905250"/>
                  <a:gd name="connsiteX237" fmla="*/ 4444212 w 5540715"/>
                  <a:gd name="connsiteY237" fmla="*/ 752475 h 3905250"/>
                  <a:gd name="connsiteX238" fmla="*/ 4439450 w 5540715"/>
                  <a:gd name="connsiteY238" fmla="*/ 819150 h 3905250"/>
                  <a:gd name="connsiteX239" fmla="*/ 4396587 w 5540715"/>
                  <a:gd name="connsiteY239" fmla="*/ 852487 h 3905250"/>
                  <a:gd name="connsiteX240" fmla="*/ 4382300 w 5540715"/>
                  <a:gd name="connsiteY240" fmla="*/ 866775 h 3905250"/>
                  <a:gd name="connsiteX241" fmla="*/ 4363250 w 5540715"/>
                  <a:gd name="connsiteY241" fmla="*/ 876300 h 3905250"/>
                  <a:gd name="connsiteX242" fmla="*/ 4329912 w 5540715"/>
                  <a:gd name="connsiteY242" fmla="*/ 900112 h 3905250"/>
                  <a:gd name="connsiteX243" fmla="*/ 4315625 w 5540715"/>
                  <a:gd name="connsiteY243" fmla="*/ 909637 h 3905250"/>
                  <a:gd name="connsiteX244" fmla="*/ 4296575 w 5540715"/>
                  <a:gd name="connsiteY244" fmla="*/ 923925 h 3905250"/>
                  <a:gd name="connsiteX245" fmla="*/ 4277525 w 5540715"/>
                  <a:gd name="connsiteY245" fmla="*/ 928687 h 3905250"/>
                  <a:gd name="connsiteX246" fmla="*/ 4248950 w 5540715"/>
                  <a:gd name="connsiteY246" fmla="*/ 938212 h 3905250"/>
                  <a:gd name="connsiteX247" fmla="*/ 4229900 w 5540715"/>
                  <a:gd name="connsiteY247" fmla="*/ 942975 h 3905250"/>
                  <a:gd name="connsiteX248" fmla="*/ 4215612 w 5540715"/>
                  <a:gd name="connsiteY248" fmla="*/ 947737 h 3905250"/>
                  <a:gd name="connsiteX249" fmla="*/ 4158462 w 5540715"/>
                  <a:gd name="connsiteY249" fmla="*/ 957262 h 3905250"/>
                  <a:gd name="connsiteX250" fmla="*/ 4120362 w 5540715"/>
                  <a:gd name="connsiteY250" fmla="*/ 966787 h 3905250"/>
                  <a:gd name="connsiteX251" fmla="*/ 4091787 w 5540715"/>
                  <a:gd name="connsiteY251" fmla="*/ 976312 h 3905250"/>
                  <a:gd name="connsiteX252" fmla="*/ 4067975 w 5540715"/>
                  <a:gd name="connsiteY252" fmla="*/ 985837 h 3905250"/>
                  <a:gd name="connsiteX253" fmla="*/ 4034637 w 5540715"/>
                  <a:gd name="connsiteY253" fmla="*/ 990600 h 3905250"/>
                  <a:gd name="connsiteX254" fmla="*/ 3967962 w 5540715"/>
                  <a:gd name="connsiteY254" fmla="*/ 1009650 h 3905250"/>
                  <a:gd name="connsiteX255" fmla="*/ 3939387 w 5540715"/>
                  <a:gd name="connsiteY255" fmla="*/ 1019175 h 3905250"/>
                  <a:gd name="connsiteX256" fmla="*/ 3906050 w 5540715"/>
                  <a:gd name="connsiteY256" fmla="*/ 1023937 h 3905250"/>
                  <a:gd name="connsiteX257" fmla="*/ 3744125 w 5540715"/>
                  <a:gd name="connsiteY257" fmla="*/ 1019175 h 3905250"/>
                  <a:gd name="connsiteX258" fmla="*/ 3715550 w 5540715"/>
                  <a:gd name="connsiteY258" fmla="*/ 1014412 h 3905250"/>
                  <a:gd name="connsiteX259" fmla="*/ 3677450 w 5540715"/>
                  <a:gd name="connsiteY259" fmla="*/ 1009650 h 3905250"/>
                  <a:gd name="connsiteX260" fmla="*/ 3548862 w 5540715"/>
                  <a:gd name="connsiteY260" fmla="*/ 1023937 h 3905250"/>
                  <a:gd name="connsiteX261" fmla="*/ 3506000 w 5540715"/>
                  <a:gd name="connsiteY261" fmla="*/ 1052512 h 3905250"/>
                  <a:gd name="connsiteX262" fmla="*/ 3486950 w 5540715"/>
                  <a:gd name="connsiteY262" fmla="*/ 1071562 h 3905250"/>
                  <a:gd name="connsiteX263" fmla="*/ 3463137 w 5540715"/>
                  <a:gd name="connsiteY263" fmla="*/ 1090612 h 3905250"/>
                  <a:gd name="connsiteX264" fmla="*/ 3425037 w 5540715"/>
                  <a:gd name="connsiteY264" fmla="*/ 1128712 h 3905250"/>
                  <a:gd name="connsiteX265" fmla="*/ 3396462 w 5540715"/>
                  <a:gd name="connsiteY265" fmla="*/ 1176337 h 3905250"/>
                  <a:gd name="connsiteX266" fmla="*/ 3363125 w 5540715"/>
                  <a:gd name="connsiteY266" fmla="*/ 1228725 h 3905250"/>
                  <a:gd name="connsiteX267" fmla="*/ 3353600 w 5540715"/>
                  <a:gd name="connsiteY267" fmla="*/ 1262062 h 3905250"/>
                  <a:gd name="connsiteX268" fmla="*/ 3348837 w 5540715"/>
                  <a:gd name="connsiteY268" fmla="*/ 1281112 h 3905250"/>
                  <a:gd name="connsiteX269" fmla="*/ 3339312 w 5540715"/>
                  <a:gd name="connsiteY269" fmla="*/ 1295400 h 3905250"/>
                  <a:gd name="connsiteX270" fmla="*/ 3329787 w 5540715"/>
                  <a:gd name="connsiteY270" fmla="*/ 1323975 h 3905250"/>
                  <a:gd name="connsiteX271" fmla="*/ 3301212 w 5540715"/>
                  <a:gd name="connsiteY271" fmla="*/ 1357312 h 3905250"/>
                  <a:gd name="connsiteX272" fmla="*/ 3291687 w 5540715"/>
                  <a:gd name="connsiteY272" fmla="*/ 1381125 h 3905250"/>
                  <a:gd name="connsiteX273" fmla="*/ 3248825 w 5540715"/>
                  <a:gd name="connsiteY273" fmla="*/ 1414462 h 3905250"/>
                  <a:gd name="connsiteX274" fmla="*/ 3234537 w 5540715"/>
                  <a:gd name="connsiteY274" fmla="*/ 1433512 h 3905250"/>
                  <a:gd name="connsiteX275" fmla="*/ 3220250 w 5540715"/>
                  <a:gd name="connsiteY275" fmla="*/ 1443037 h 3905250"/>
                  <a:gd name="connsiteX276" fmla="*/ 3172625 w 5540715"/>
                  <a:gd name="connsiteY276" fmla="*/ 1481137 h 3905250"/>
                  <a:gd name="connsiteX277" fmla="*/ 3153575 w 5540715"/>
                  <a:gd name="connsiteY277" fmla="*/ 1495425 h 3905250"/>
                  <a:gd name="connsiteX278" fmla="*/ 3129762 w 5540715"/>
                  <a:gd name="connsiteY278" fmla="*/ 1504950 h 3905250"/>
                  <a:gd name="connsiteX279" fmla="*/ 3110712 w 5540715"/>
                  <a:gd name="connsiteY279" fmla="*/ 1519237 h 3905250"/>
                  <a:gd name="connsiteX280" fmla="*/ 3096425 w 5540715"/>
                  <a:gd name="connsiteY280" fmla="*/ 1533525 h 3905250"/>
                  <a:gd name="connsiteX281" fmla="*/ 3072612 w 5540715"/>
                  <a:gd name="connsiteY281" fmla="*/ 1543050 h 3905250"/>
                  <a:gd name="connsiteX282" fmla="*/ 3058325 w 5540715"/>
                  <a:gd name="connsiteY282" fmla="*/ 1557337 h 3905250"/>
                  <a:gd name="connsiteX283" fmla="*/ 3034512 w 5540715"/>
                  <a:gd name="connsiteY283" fmla="*/ 1566862 h 3905250"/>
                  <a:gd name="connsiteX284" fmla="*/ 3015462 w 5540715"/>
                  <a:gd name="connsiteY284" fmla="*/ 1576387 h 3905250"/>
                  <a:gd name="connsiteX285" fmla="*/ 2967837 w 5540715"/>
                  <a:gd name="connsiteY285" fmla="*/ 1604962 h 3905250"/>
                  <a:gd name="connsiteX286" fmla="*/ 2953550 w 5540715"/>
                  <a:gd name="connsiteY286" fmla="*/ 1614487 h 3905250"/>
                  <a:gd name="connsiteX287" fmla="*/ 2939262 w 5540715"/>
                  <a:gd name="connsiteY287" fmla="*/ 1619250 h 3905250"/>
                  <a:gd name="connsiteX288" fmla="*/ 2910687 w 5540715"/>
                  <a:gd name="connsiteY288" fmla="*/ 1638300 h 3905250"/>
                  <a:gd name="connsiteX289" fmla="*/ 2896400 w 5540715"/>
                  <a:gd name="connsiteY289" fmla="*/ 1652587 h 3905250"/>
                  <a:gd name="connsiteX290" fmla="*/ 2834487 w 5540715"/>
                  <a:gd name="connsiteY290" fmla="*/ 1681162 h 3905250"/>
                  <a:gd name="connsiteX291" fmla="*/ 2791625 w 5540715"/>
                  <a:gd name="connsiteY291" fmla="*/ 1709737 h 3905250"/>
                  <a:gd name="connsiteX292" fmla="*/ 2767812 w 5540715"/>
                  <a:gd name="connsiteY292" fmla="*/ 1719262 h 3905250"/>
                  <a:gd name="connsiteX293" fmla="*/ 2753525 w 5540715"/>
                  <a:gd name="connsiteY293" fmla="*/ 1728787 h 3905250"/>
                  <a:gd name="connsiteX294" fmla="*/ 2739237 w 5540715"/>
                  <a:gd name="connsiteY294" fmla="*/ 1733550 h 3905250"/>
                  <a:gd name="connsiteX295" fmla="*/ 2724950 w 5540715"/>
                  <a:gd name="connsiteY295" fmla="*/ 1743075 h 3905250"/>
                  <a:gd name="connsiteX296" fmla="*/ 2663037 w 5540715"/>
                  <a:gd name="connsiteY296" fmla="*/ 1752600 h 3905250"/>
                  <a:gd name="connsiteX297" fmla="*/ 2596362 w 5540715"/>
                  <a:gd name="connsiteY297" fmla="*/ 1738312 h 3905250"/>
                  <a:gd name="connsiteX298" fmla="*/ 2572550 w 5540715"/>
                  <a:gd name="connsiteY298" fmla="*/ 1728788 h 3905250"/>
                  <a:gd name="connsiteX299" fmla="*/ 2524925 w 5540715"/>
                  <a:gd name="connsiteY299" fmla="*/ 1728787 h 3905250"/>
                  <a:gd name="connsiteX300" fmla="*/ 2470156 w 5540715"/>
                  <a:gd name="connsiteY300" fmla="*/ 1804987 h 3905250"/>
                  <a:gd name="connsiteX301" fmla="*/ 2389193 w 5540715"/>
                  <a:gd name="connsiteY301" fmla="*/ 1881187 h 3905250"/>
                  <a:gd name="connsiteX302" fmla="*/ 2315375 w 5540715"/>
                  <a:gd name="connsiteY302" fmla="*/ 1909762 h 3905250"/>
                  <a:gd name="connsiteX303" fmla="*/ 2253462 w 5540715"/>
                  <a:gd name="connsiteY303" fmla="*/ 1924050 h 3905250"/>
                  <a:gd name="connsiteX304" fmla="*/ 2234412 w 5540715"/>
                  <a:gd name="connsiteY304" fmla="*/ 1943100 h 3905250"/>
                  <a:gd name="connsiteX305" fmla="*/ 2220125 w 5540715"/>
                  <a:gd name="connsiteY305" fmla="*/ 1947862 h 3905250"/>
                  <a:gd name="connsiteX306" fmla="*/ 2186787 w 5540715"/>
                  <a:gd name="connsiteY306" fmla="*/ 1966912 h 3905250"/>
                  <a:gd name="connsiteX307" fmla="*/ 2148687 w 5540715"/>
                  <a:gd name="connsiteY307" fmla="*/ 1985962 h 3905250"/>
                  <a:gd name="connsiteX308" fmla="*/ 2072487 w 5540715"/>
                  <a:gd name="connsiteY308" fmla="*/ 1971675 h 3905250"/>
                  <a:gd name="connsiteX309" fmla="*/ 1996288 w 5540715"/>
                  <a:gd name="connsiteY309" fmla="*/ 1990725 h 3905250"/>
                  <a:gd name="connsiteX310" fmla="*/ 1939137 w 5540715"/>
                  <a:gd name="connsiteY310" fmla="*/ 2047875 h 3905250"/>
                  <a:gd name="connsiteX311" fmla="*/ 1910562 w 5540715"/>
                  <a:gd name="connsiteY311" fmla="*/ 2071687 h 3905250"/>
                  <a:gd name="connsiteX312" fmla="*/ 1886750 w 5540715"/>
                  <a:gd name="connsiteY312" fmla="*/ 2081212 h 3905250"/>
                  <a:gd name="connsiteX313" fmla="*/ 1858175 w 5540715"/>
                  <a:gd name="connsiteY313" fmla="*/ 2100262 h 3905250"/>
                  <a:gd name="connsiteX314" fmla="*/ 1834362 w 5540715"/>
                  <a:gd name="connsiteY314" fmla="*/ 2109787 h 3905250"/>
                  <a:gd name="connsiteX315" fmla="*/ 1815312 w 5540715"/>
                  <a:gd name="connsiteY315" fmla="*/ 2124075 h 3905250"/>
                  <a:gd name="connsiteX316" fmla="*/ 1796262 w 5540715"/>
                  <a:gd name="connsiteY316" fmla="*/ 2133600 h 3905250"/>
                  <a:gd name="connsiteX317" fmla="*/ 1786737 w 5540715"/>
                  <a:gd name="connsiteY317" fmla="*/ 2147887 h 3905250"/>
                  <a:gd name="connsiteX318" fmla="*/ 1772450 w 5540715"/>
                  <a:gd name="connsiteY318" fmla="*/ 2152650 h 3905250"/>
                  <a:gd name="connsiteX319" fmla="*/ 1753400 w 5540715"/>
                  <a:gd name="connsiteY319" fmla="*/ 2166937 h 3905250"/>
                  <a:gd name="connsiteX320" fmla="*/ 1696250 w 5540715"/>
                  <a:gd name="connsiteY320" fmla="*/ 2219325 h 3905250"/>
                  <a:gd name="connsiteX321" fmla="*/ 1672437 w 5540715"/>
                  <a:gd name="connsiteY321" fmla="*/ 2238375 h 3905250"/>
                  <a:gd name="connsiteX322" fmla="*/ 1648625 w 5540715"/>
                  <a:gd name="connsiteY322" fmla="*/ 2252662 h 3905250"/>
                  <a:gd name="connsiteX323" fmla="*/ 1615287 w 5540715"/>
                  <a:gd name="connsiteY323" fmla="*/ 2286000 h 3905250"/>
                  <a:gd name="connsiteX324" fmla="*/ 1591475 w 5540715"/>
                  <a:gd name="connsiteY324" fmla="*/ 2305050 h 3905250"/>
                  <a:gd name="connsiteX325" fmla="*/ 1577187 w 5540715"/>
                  <a:gd name="connsiteY325" fmla="*/ 2314575 h 3905250"/>
                  <a:gd name="connsiteX326" fmla="*/ 1562900 w 5540715"/>
                  <a:gd name="connsiteY326" fmla="*/ 2328862 h 3905250"/>
                  <a:gd name="connsiteX327" fmla="*/ 1558137 w 5540715"/>
                  <a:gd name="connsiteY327" fmla="*/ 2343150 h 3905250"/>
                  <a:gd name="connsiteX328" fmla="*/ 1520037 w 5540715"/>
                  <a:gd name="connsiteY328" fmla="*/ 2366962 h 3905250"/>
                  <a:gd name="connsiteX329" fmla="*/ 1496225 w 5540715"/>
                  <a:gd name="connsiteY329" fmla="*/ 2381250 h 3905250"/>
                  <a:gd name="connsiteX330" fmla="*/ 1477175 w 5540715"/>
                  <a:gd name="connsiteY330" fmla="*/ 2395537 h 3905250"/>
                  <a:gd name="connsiteX331" fmla="*/ 1462887 w 5540715"/>
                  <a:gd name="connsiteY331" fmla="*/ 2400300 h 3905250"/>
                  <a:gd name="connsiteX332" fmla="*/ 1424787 w 5540715"/>
                  <a:gd name="connsiteY332" fmla="*/ 2419350 h 3905250"/>
                  <a:gd name="connsiteX333" fmla="*/ 1405737 w 5540715"/>
                  <a:gd name="connsiteY333" fmla="*/ 2428875 h 3905250"/>
                  <a:gd name="connsiteX334" fmla="*/ 1362875 w 5540715"/>
                  <a:gd name="connsiteY334" fmla="*/ 2462212 h 3905250"/>
                  <a:gd name="connsiteX335" fmla="*/ 1329537 w 5540715"/>
                  <a:gd name="connsiteY335" fmla="*/ 2476500 h 3905250"/>
                  <a:gd name="connsiteX336" fmla="*/ 1310487 w 5540715"/>
                  <a:gd name="connsiteY336" fmla="*/ 2490787 h 3905250"/>
                  <a:gd name="connsiteX337" fmla="*/ 1262862 w 5540715"/>
                  <a:gd name="connsiteY337" fmla="*/ 2514600 h 3905250"/>
                  <a:gd name="connsiteX338" fmla="*/ 1224762 w 5540715"/>
                  <a:gd name="connsiteY338" fmla="*/ 2538412 h 3905250"/>
                  <a:gd name="connsiteX339" fmla="*/ 1210475 w 5540715"/>
                  <a:gd name="connsiteY339" fmla="*/ 2543175 h 3905250"/>
                  <a:gd name="connsiteX340" fmla="*/ 1191425 w 5540715"/>
                  <a:gd name="connsiteY340" fmla="*/ 2557462 h 3905250"/>
                  <a:gd name="connsiteX341" fmla="*/ 1129512 w 5540715"/>
                  <a:gd name="connsiteY341" fmla="*/ 2600325 h 3905250"/>
                  <a:gd name="connsiteX342" fmla="*/ 1100937 w 5540715"/>
                  <a:gd name="connsiteY342" fmla="*/ 2624137 h 3905250"/>
                  <a:gd name="connsiteX343" fmla="*/ 1086650 w 5540715"/>
                  <a:gd name="connsiteY343" fmla="*/ 2638425 h 3905250"/>
                  <a:gd name="connsiteX344" fmla="*/ 1077125 w 5540715"/>
                  <a:gd name="connsiteY344" fmla="*/ 2652712 h 3905250"/>
                  <a:gd name="connsiteX345" fmla="*/ 1053312 w 5540715"/>
                  <a:gd name="connsiteY34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96312 w 5540715"/>
                  <a:gd name="connsiteY78" fmla="*/ 2790825 h 3905250"/>
                  <a:gd name="connsiteX79" fmla="*/ 2172500 w 5540715"/>
                  <a:gd name="connsiteY79" fmla="*/ 2733675 h 3905250"/>
                  <a:gd name="connsiteX80" fmla="*/ 2167737 w 5540715"/>
                  <a:gd name="connsiteY80" fmla="*/ 2709862 h 3905250"/>
                  <a:gd name="connsiteX81" fmla="*/ 2158212 w 5540715"/>
                  <a:gd name="connsiteY81" fmla="*/ 2686050 h 3905250"/>
                  <a:gd name="connsiteX82" fmla="*/ 2153450 w 5540715"/>
                  <a:gd name="connsiteY82" fmla="*/ 2643187 h 3905250"/>
                  <a:gd name="connsiteX83" fmla="*/ 2158212 w 5540715"/>
                  <a:gd name="connsiteY83" fmla="*/ 2586037 h 3905250"/>
                  <a:gd name="connsiteX84" fmla="*/ 2182025 w 5540715"/>
                  <a:gd name="connsiteY84" fmla="*/ 2547937 h 3905250"/>
                  <a:gd name="connsiteX85" fmla="*/ 2215362 w 5540715"/>
                  <a:gd name="connsiteY85" fmla="*/ 2509837 h 3905250"/>
                  <a:gd name="connsiteX86" fmla="*/ 2234412 w 5540715"/>
                  <a:gd name="connsiteY86" fmla="*/ 2490787 h 3905250"/>
                  <a:gd name="connsiteX87" fmla="*/ 2267750 w 5540715"/>
                  <a:gd name="connsiteY87" fmla="*/ 2481262 h 3905250"/>
                  <a:gd name="connsiteX88" fmla="*/ 2291562 w 5540715"/>
                  <a:gd name="connsiteY88" fmla="*/ 2471737 h 3905250"/>
                  <a:gd name="connsiteX89" fmla="*/ 2386812 w 5540715"/>
                  <a:gd name="connsiteY89" fmla="*/ 2462212 h 3905250"/>
                  <a:gd name="connsiteX90" fmla="*/ 2453487 w 5540715"/>
                  <a:gd name="connsiteY90" fmla="*/ 2452687 h 3905250"/>
                  <a:gd name="connsiteX91" fmla="*/ 2510637 w 5540715"/>
                  <a:gd name="connsiteY91" fmla="*/ 2443162 h 3905250"/>
                  <a:gd name="connsiteX92" fmla="*/ 2529687 w 5540715"/>
                  <a:gd name="connsiteY92" fmla="*/ 2433637 h 3905250"/>
                  <a:gd name="connsiteX93" fmla="*/ 2634462 w 5540715"/>
                  <a:gd name="connsiteY93" fmla="*/ 2424112 h 3905250"/>
                  <a:gd name="connsiteX94" fmla="*/ 2767812 w 5540715"/>
                  <a:gd name="connsiteY94" fmla="*/ 2419350 h 3905250"/>
                  <a:gd name="connsiteX95" fmla="*/ 2791625 w 5540715"/>
                  <a:gd name="connsiteY95" fmla="*/ 2414587 h 3905250"/>
                  <a:gd name="connsiteX96" fmla="*/ 2829725 w 5540715"/>
                  <a:gd name="connsiteY96" fmla="*/ 2390775 h 3905250"/>
                  <a:gd name="connsiteX97" fmla="*/ 2848775 w 5540715"/>
                  <a:gd name="connsiteY97" fmla="*/ 2381250 h 3905250"/>
                  <a:gd name="connsiteX98" fmla="*/ 2886875 w 5540715"/>
                  <a:gd name="connsiteY98" fmla="*/ 2352675 h 3905250"/>
                  <a:gd name="connsiteX99" fmla="*/ 2905925 w 5540715"/>
                  <a:gd name="connsiteY99" fmla="*/ 2338387 h 3905250"/>
                  <a:gd name="connsiteX100" fmla="*/ 2920212 w 5540715"/>
                  <a:gd name="connsiteY100" fmla="*/ 2328862 h 3905250"/>
                  <a:gd name="connsiteX101" fmla="*/ 2934500 w 5540715"/>
                  <a:gd name="connsiteY101" fmla="*/ 2314575 h 3905250"/>
                  <a:gd name="connsiteX102" fmla="*/ 2958312 w 5540715"/>
                  <a:gd name="connsiteY102" fmla="*/ 2309812 h 3905250"/>
                  <a:gd name="connsiteX103" fmla="*/ 2982125 w 5540715"/>
                  <a:gd name="connsiteY103" fmla="*/ 2295525 h 3905250"/>
                  <a:gd name="connsiteX104" fmla="*/ 3001175 w 5540715"/>
                  <a:gd name="connsiteY104" fmla="*/ 2281237 h 3905250"/>
                  <a:gd name="connsiteX105" fmla="*/ 3024987 w 5540715"/>
                  <a:gd name="connsiteY105" fmla="*/ 2271712 h 3905250"/>
                  <a:gd name="connsiteX106" fmla="*/ 3063087 w 5540715"/>
                  <a:gd name="connsiteY106" fmla="*/ 2243137 h 3905250"/>
                  <a:gd name="connsiteX107" fmla="*/ 3096425 w 5540715"/>
                  <a:gd name="connsiteY107" fmla="*/ 2224087 h 3905250"/>
                  <a:gd name="connsiteX108" fmla="*/ 3115475 w 5540715"/>
                  <a:gd name="connsiteY108" fmla="*/ 2205037 h 3905250"/>
                  <a:gd name="connsiteX109" fmla="*/ 3153575 w 5540715"/>
                  <a:gd name="connsiteY109" fmla="*/ 2185987 h 3905250"/>
                  <a:gd name="connsiteX110" fmla="*/ 3172625 w 5540715"/>
                  <a:gd name="connsiteY110" fmla="*/ 2171700 h 3905250"/>
                  <a:gd name="connsiteX111" fmla="*/ 3234537 w 5540715"/>
                  <a:gd name="connsiteY111" fmla="*/ 2119312 h 3905250"/>
                  <a:gd name="connsiteX112" fmla="*/ 3296450 w 5540715"/>
                  <a:gd name="connsiteY112" fmla="*/ 2076450 h 3905250"/>
                  <a:gd name="connsiteX113" fmla="*/ 3329787 w 5540715"/>
                  <a:gd name="connsiteY113" fmla="*/ 2052637 h 3905250"/>
                  <a:gd name="connsiteX114" fmla="*/ 3358362 w 5540715"/>
                  <a:gd name="connsiteY114" fmla="*/ 2033587 h 3905250"/>
                  <a:gd name="connsiteX115" fmla="*/ 3420275 w 5540715"/>
                  <a:gd name="connsiteY115" fmla="*/ 1995487 h 3905250"/>
                  <a:gd name="connsiteX116" fmla="*/ 3453612 w 5540715"/>
                  <a:gd name="connsiteY116" fmla="*/ 1981200 h 3905250"/>
                  <a:gd name="connsiteX117" fmla="*/ 3482187 w 5540715"/>
                  <a:gd name="connsiteY117" fmla="*/ 1962150 h 3905250"/>
                  <a:gd name="connsiteX118" fmla="*/ 3534575 w 5540715"/>
                  <a:gd name="connsiteY118" fmla="*/ 1933575 h 3905250"/>
                  <a:gd name="connsiteX119" fmla="*/ 3563150 w 5540715"/>
                  <a:gd name="connsiteY119" fmla="*/ 1914525 h 3905250"/>
                  <a:gd name="connsiteX120" fmla="*/ 3639350 w 5540715"/>
                  <a:gd name="connsiteY120" fmla="*/ 1871662 h 3905250"/>
                  <a:gd name="connsiteX121" fmla="*/ 3686975 w 5540715"/>
                  <a:gd name="connsiteY121" fmla="*/ 1843087 h 3905250"/>
                  <a:gd name="connsiteX122" fmla="*/ 3720312 w 5540715"/>
                  <a:gd name="connsiteY122" fmla="*/ 1824037 h 3905250"/>
                  <a:gd name="connsiteX123" fmla="*/ 3744125 w 5540715"/>
                  <a:gd name="connsiteY123" fmla="*/ 1804987 h 3905250"/>
                  <a:gd name="connsiteX124" fmla="*/ 3772700 w 5540715"/>
                  <a:gd name="connsiteY124" fmla="*/ 1795462 h 3905250"/>
                  <a:gd name="connsiteX125" fmla="*/ 3796512 w 5540715"/>
                  <a:gd name="connsiteY125" fmla="*/ 1776412 h 3905250"/>
                  <a:gd name="connsiteX126" fmla="*/ 3829850 w 5540715"/>
                  <a:gd name="connsiteY126" fmla="*/ 1762125 h 3905250"/>
                  <a:gd name="connsiteX127" fmla="*/ 3858425 w 5540715"/>
                  <a:gd name="connsiteY127" fmla="*/ 1747837 h 3905250"/>
                  <a:gd name="connsiteX128" fmla="*/ 3882237 w 5540715"/>
                  <a:gd name="connsiteY128" fmla="*/ 1733550 h 3905250"/>
                  <a:gd name="connsiteX129" fmla="*/ 3929862 w 5540715"/>
                  <a:gd name="connsiteY129" fmla="*/ 1714500 h 3905250"/>
                  <a:gd name="connsiteX130" fmla="*/ 3958437 w 5540715"/>
                  <a:gd name="connsiteY130" fmla="*/ 1695450 h 3905250"/>
                  <a:gd name="connsiteX131" fmla="*/ 3977487 w 5540715"/>
                  <a:gd name="connsiteY131" fmla="*/ 1681162 h 3905250"/>
                  <a:gd name="connsiteX132" fmla="*/ 4029875 w 5540715"/>
                  <a:gd name="connsiteY132" fmla="*/ 1657350 h 3905250"/>
                  <a:gd name="connsiteX133" fmla="*/ 4082262 w 5540715"/>
                  <a:gd name="connsiteY133" fmla="*/ 1614487 h 3905250"/>
                  <a:gd name="connsiteX134" fmla="*/ 4139412 w 5540715"/>
                  <a:gd name="connsiteY134" fmla="*/ 1576387 h 3905250"/>
                  <a:gd name="connsiteX135" fmla="*/ 4167987 w 5540715"/>
                  <a:gd name="connsiteY135" fmla="*/ 1557337 h 3905250"/>
                  <a:gd name="connsiteX136" fmla="*/ 4196562 w 5540715"/>
                  <a:gd name="connsiteY136" fmla="*/ 1538287 h 3905250"/>
                  <a:gd name="connsiteX137" fmla="*/ 4253712 w 5540715"/>
                  <a:gd name="connsiteY137" fmla="*/ 1509712 h 3905250"/>
                  <a:gd name="connsiteX138" fmla="*/ 4277525 w 5540715"/>
                  <a:gd name="connsiteY138" fmla="*/ 1500187 h 3905250"/>
                  <a:gd name="connsiteX139" fmla="*/ 4296575 w 5540715"/>
                  <a:gd name="connsiteY139" fmla="*/ 1490662 h 3905250"/>
                  <a:gd name="connsiteX140" fmla="*/ 4325150 w 5540715"/>
                  <a:gd name="connsiteY140" fmla="*/ 1485900 h 3905250"/>
                  <a:gd name="connsiteX141" fmla="*/ 4353725 w 5540715"/>
                  <a:gd name="connsiteY141" fmla="*/ 1476375 h 3905250"/>
                  <a:gd name="connsiteX142" fmla="*/ 4491837 w 5540715"/>
                  <a:gd name="connsiteY142" fmla="*/ 1481137 h 3905250"/>
                  <a:gd name="connsiteX143" fmla="*/ 4510887 w 5540715"/>
                  <a:gd name="connsiteY143" fmla="*/ 1495425 h 3905250"/>
                  <a:gd name="connsiteX144" fmla="*/ 4568037 w 5540715"/>
                  <a:gd name="connsiteY144" fmla="*/ 1528762 h 3905250"/>
                  <a:gd name="connsiteX145" fmla="*/ 4615662 w 5540715"/>
                  <a:gd name="connsiteY145" fmla="*/ 1571625 h 3905250"/>
                  <a:gd name="connsiteX146" fmla="*/ 4629950 w 5540715"/>
                  <a:gd name="connsiteY146" fmla="*/ 1590675 h 3905250"/>
                  <a:gd name="connsiteX147" fmla="*/ 4629950 w 5540715"/>
                  <a:gd name="connsiteY147" fmla="*/ 1690687 h 3905250"/>
                  <a:gd name="connsiteX148" fmla="*/ 4610900 w 5540715"/>
                  <a:gd name="connsiteY148" fmla="*/ 1724025 h 3905250"/>
                  <a:gd name="connsiteX149" fmla="*/ 4587087 w 5540715"/>
                  <a:gd name="connsiteY149" fmla="*/ 1785937 h 3905250"/>
                  <a:gd name="connsiteX150" fmla="*/ 4577562 w 5540715"/>
                  <a:gd name="connsiteY150" fmla="*/ 1809750 h 3905250"/>
                  <a:gd name="connsiteX151" fmla="*/ 4572800 w 5540715"/>
                  <a:gd name="connsiteY151" fmla="*/ 1828800 h 3905250"/>
                  <a:gd name="connsiteX152" fmla="*/ 4563275 w 5540715"/>
                  <a:gd name="connsiteY152" fmla="*/ 1876425 h 3905250"/>
                  <a:gd name="connsiteX153" fmla="*/ 4558512 w 5540715"/>
                  <a:gd name="connsiteY153" fmla="*/ 1909762 h 3905250"/>
                  <a:gd name="connsiteX154" fmla="*/ 4553750 w 5540715"/>
                  <a:gd name="connsiteY154" fmla="*/ 1938337 h 3905250"/>
                  <a:gd name="connsiteX155" fmla="*/ 4572800 w 5540715"/>
                  <a:gd name="connsiteY155" fmla="*/ 2133600 h 3905250"/>
                  <a:gd name="connsiteX156" fmla="*/ 4601375 w 5540715"/>
                  <a:gd name="connsiteY156" fmla="*/ 2162175 h 3905250"/>
                  <a:gd name="connsiteX157" fmla="*/ 4620425 w 5540715"/>
                  <a:gd name="connsiteY157" fmla="*/ 2166937 h 3905250"/>
                  <a:gd name="connsiteX158" fmla="*/ 4644237 w 5540715"/>
                  <a:gd name="connsiteY158" fmla="*/ 2181225 h 3905250"/>
                  <a:gd name="connsiteX159" fmla="*/ 4663287 w 5540715"/>
                  <a:gd name="connsiteY159" fmla="*/ 2185987 h 3905250"/>
                  <a:gd name="connsiteX160" fmla="*/ 4715675 w 5540715"/>
                  <a:gd name="connsiteY160" fmla="*/ 2195512 h 3905250"/>
                  <a:gd name="connsiteX161" fmla="*/ 4829975 w 5540715"/>
                  <a:gd name="connsiteY161" fmla="*/ 2185987 h 3905250"/>
                  <a:gd name="connsiteX162" fmla="*/ 4863312 w 5540715"/>
                  <a:gd name="connsiteY162" fmla="*/ 2166937 h 3905250"/>
                  <a:gd name="connsiteX163" fmla="*/ 4915700 w 5540715"/>
                  <a:gd name="connsiteY163" fmla="*/ 2147887 h 3905250"/>
                  <a:gd name="connsiteX164" fmla="*/ 4934750 w 5540715"/>
                  <a:gd name="connsiteY164" fmla="*/ 2133600 h 3905250"/>
                  <a:gd name="connsiteX165" fmla="*/ 4949037 w 5540715"/>
                  <a:gd name="connsiteY165" fmla="*/ 2128837 h 3905250"/>
                  <a:gd name="connsiteX166" fmla="*/ 4963325 w 5540715"/>
                  <a:gd name="connsiteY166" fmla="*/ 2114550 h 3905250"/>
                  <a:gd name="connsiteX167" fmla="*/ 4982375 w 5540715"/>
                  <a:gd name="connsiteY167" fmla="*/ 2100262 h 3905250"/>
                  <a:gd name="connsiteX168" fmla="*/ 5010950 w 5540715"/>
                  <a:gd name="connsiteY168" fmla="*/ 2081212 h 3905250"/>
                  <a:gd name="connsiteX169" fmla="*/ 5053812 w 5540715"/>
                  <a:gd name="connsiteY169" fmla="*/ 2038350 h 3905250"/>
                  <a:gd name="connsiteX170" fmla="*/ 5077625 w 5540715"/>
                  <a:gd name="connsiteY170" fmla="*/ 2019300 h 3905250"/>
                  <a:gd name="connsiteX171" fmla="*/ 5096675 w 5540715"/>
                  <a:gd name="connsiteY171" fmla="*/ 2000250 h 3905250"/>
                  <a:gd name="connsiteX172" fmla="*/ 5125250 w 5540715"/>
                  <a:gd name="connsiteY172" fmla="*/ 1981200 h 3905250"/>
                  <a:gd name="connsiteX173" fmla="*/ 5172875 w 5540715"/>
                  <a:gd name="connsiteY173" fmla="*/ 1943100 h 3905250"/>
                  <a:gd name="connsiteX174" fmla="*/ 5210975 w 5540715"/>
                  <a:gd name="connsiteY174" fmla="*/ 1909762 h 3905250"/>
                  <a:gd name="connsiteX175" fmla="*/ 5220500 w 5540715"/>
                  <a:gd name="connsiteY175" fmla="*/ 1895475 h 3905250"/>
                  <a:gd name="connsiteX176" fmla="*/ 5234787 w 5540715"/>
                  <a:gd name="connsiteY176" fmla="*/ 1876425 h 3905250"/>
                  <a:gd name="connsiteX177" fmla="*/ 5253837 w 5540715"/>
                  <a:gd name="connsiteY177" fmla="*/ 1838325 h 3905250"/>
                  <a:gd name="connsiteX178" fmla="*/ 5282412 w 5540715"/>
                  <a:gd name="connsiteY178" fmla="*/ 1790700 h 3905250"/>
                  <a:gd name="connsiteX179" fmla="*/ 5287175 w 5540715"/>
                  <a:gd name="connsiteY179" fmla="*/ 1771650 h 3905250"/>
                  <a:gd name="connsiteX180" fmla="*/ 5306225 w 5540715"/>
                  <a:gd name="connsiteY180" fmla="*/ 1743075 h 3905250"/>
                  <a:gd name="connsiteX181" fmla="*/ 5320512 w 5540715"/>
                  <a:gd name="connsiteY181" fmla="*/ 1709737 h 3905250"/>
                  <a:gd name="connsiteX182" fmla="*/ 5334800 w 5540715"/>
                  <a:gd name="connsiteY182" fmla="*/ 1695450 h 3905250"/>
                  <a:gd name="connsiteX183" fmla="*/ 5358612 w 5540715"/>
                  <a:gd name="connsiteY183" fmla="*/ 1647825 h 3905250"/>
                  <a:gd name="connsiteX184" fmla="*/ 5391950 w 5540715"/>
                  <a:gd name="connsiteY184" fmla="*/ 1581150 h 3905250"/>
                  <a:gd name="connsiteX185" fmla="*/ 5439575 w 5540715"/>
                  <a:gd name="connsiteY185" fmla="*/ 1452562 h 3905250"/>
                  <a:gd name="connsiteX186" fmla="*/ 5449100 w 5540715"/>
                  <a:gd name="connsiteY186" fmla="*/ 1414462 h 3905250"/>
                  <a:gd name="connsiteX187" fmla="*/ 5453862 w 5540715"/>
                  <a:gd name="connsiteY187" fmla="*/ 1381125 h 3905250"/>
                  <a:gd name="connsiteX188" fmla="*/ 5463387 w 5540715"/>
                  <a:gd name="connsiteY188" fmla="*/ 1181100 h 3905250"/>
                  <a:gd name="connsiteX189" fmla="*/ 5468150 w 5540715"/>
                  <a:gd name="connsiteY189" fmla="*/ 1157287 h 3905250"/>
                  <a:gd name="connsiteX190" fmla="*/ 5472912 w 5540715"/>
                  <a:gd name="connsiteY190" fmla="*/ 1128712 h 3905250"/>
                  <a:gd name="connsiteX191" fmla="*/ 5477675 w 5540715"/>
                  <a:gd name="connsiteY191" fmla="*/ 1095375 h 3905250"/>
                  <a:gd name="connsiteX192" fmla="*/ 5487200 w 5540715"/>
                  <a:gd name="connsiteY192" fmla="*/ 1066800 h 3905250"/>
                  <a:gd name="connsiteX193" fmla="*/ 5501487 w 5540715"/>
                  <a:gd name="connsiteY193" fmla="*/ 981075 h 3905250"/>
                  <a:gd name="connsiteX194" fmla="*/ 5501487 w 5540715"/>
                  <a:gd name="connsiteY194" fmla="*/ 981075 h 3905250"/>
                  <a:gd name="connsiteX195" fmla="*/ 5511012 w 5540715"/>
                  <a:gd name="connsiteY195" fmla="*/ 923925 h 3905250"/>
                  <a:gd name="connsiteX196" fmla="*/ 5515775 w 5540715"/>
                  <a:gd name="connsiteY196" fmla="*/ 890587 h 3905250"/>
                  <a:gd name="connsiteX197" fmla="*/ 5525300 w 5540715"/>
                  <a:gd name="connsiteY197" fmla="*/ 833437 h 3905250"/>
                  <a:gd name="connsiteX198" fmla="*/ 5530062 w 5540715"/>
                  <a:gd name="connsiteY198" fmla="*/ 804862 h 3905250"/>
                  <a:gd name="connsiteX199" fmla="*/ 5534825 w 5540715"/>
                  <a:gd name="connsiteY199" fmla="*/ 738187 h 3905250"/>
                  <a:gd name="connsiteX200" fmla="*/ 5520537 w 5540715"/>
                  <a:gd name="connsiteY200" fmla="*/ 466725 h 3905250"/>
                  <a:gd name="connsiteX201" fmla="*/ 5511012 w 5540715"/>
                  <a:gd name="connsiteY201" fmla="*/ 442912 h 3905250"/>
                  <a:gd name="connsiteX202" fmla="*/ 5491962 w 5540715"/>
                  <a:gd name="connsiteY202" fmla="*/ 390525 h 3905250"/>
                  <a:gd name="connsiteX203" fmla="*/ 5477675 w 5540715"/>
                  <a:gd name="connsiteY203" fmla="*/ 366712 h 3905250"/>
                  <a:gd name="connsiteX204" fmla="*/ 5453862 w 5540715"/>
                  <a:gd name="connsiteY204" fmla="*/ 347662 h 3905250"/>
                  <a:gd name="connsiteX205" fmla="*/ 5420525 w 5540715"/>
                  <a:gd name="connsiteY205" fmla="*/ 309562 h 3905250"/>
                  <a:gd name="connsiteX206" fmla="*/ 5401475 w 5540715"/>
                  <a:gd name="connsiteY206" fmla="*/ 300037 h 3905250"/>
                  <a:gd name="connsiteX207" fmla="*/ 5391950 w 5540715"/>
                  <a:gd name="connsiteY207" fmla="*/ 280987 h 3905250"/>
                  <a:gd name="connsiteX208" fmla="*/ 5358612 w 5540715"/>
                  <a:gd name="connsiteY208" fmla="*/ 257175 h 3905250"/>
                  <a:gd name="connsiteX209" fmla="*/ 5325275 w 5540715"/>
                  <a:gd name="connsiteY209" fmla="*/ 223837 h 3905250"/>
                  <a:gd name="connsiteX210" fmla="*/ 5244312 w 5540715"/>
                  <a:gd name="connsiteY210" fmla="*/ 133350 h 3905250"/>
                  <a:gd name="connsiteX211" fmla="*/ 5201450 w 5540715"/>
                  <a:gd name="connsiteY211" fmla="*/ 85725 h 3905250"/>
                  <a:gd name="connsiteX212" fmla="*/ 5163350 w 5540715"/>
                  <a:gd name="connsiteY212" fmla="*/ 71437 h 3905250"/>
                  <a:gd name="connsiteX213" fmla="*/ 5087150 w 5540715"/>
                  <a:gd name="connsiteY213" fmla="*/ 42862 h 3905250"/>
                  <a:gd name="connsiteX214" fmla="*/ 5039525 w 5540715"/>
                  <a:gd name="connsiteY214" fmla="*/ 23812 h 3905250"/>
                  <a:gd name="connsiteX215" fmla="*/ 5006187 w 5540715"/>
                  <a:gd name="connsiteY215" fmla="*/ 19050 h 3905250"/>
                  <a:gd name="connsiteX216" fmla="*/ 4982375 w 5540715"/>
                  <a:gd name="connsiteY216" fmla="*/ 9525 h 3905250"/>
                  <a:gd name="connsiteX217" fmla="*/ 4915700 w 5540715"/>
                  <a:gd name="connsiteY217" fmla="*/ 4762 h 3905250"/>
                  <a:gd name="connsiteX218" fmla="*/ 4858550 w 5540715"/>
                  <a:gd name="connsiteY218" fmla="*/ 0 h 3905250"/>
                  <a:gd name="connsiteX219" fmla="*/ 4749012 w 5540715"/>
                  <a:gd name="connsiteY219" fmla="*/ 14287 h 3905250"/>
                  <a:gd name="connsiteX220" fmla="*/ 4725200 w 5540715"/>
                  <a:gd name="connsiteY220" fmla="*/ 19050 h 3905250"/>
                  <a:gd name="connsiteX221" fmla="*/ 4668050 w 5540715"/>
                  <a:gd name="connsiteY221" fmla="*/ 42862 h 3905250"/>
                  <a:gd name="connsiteX222" fmla="*/ 4629950 w 5540715"/>
                  <a:gd name="connsiteY222" fmla="*/ 57150 h 3905250"/>
                  <a:gd name="connsiteX223" fmla="*/ 4548987 w 5540715"/>
                  <a:gd name="connsiteY223" fmla="*/ 104775 h 3905250"/>
                  <a:gd name="connsiteX224" fmla="*/ 4529937 w 5540715"/>
                  <a:gd name="connsiteY224" fmla="*/ 128587 h 3905250"/>
                  <a:gd name="connsiteX225" fmla="*/ 4510887 w 5540715"/>
                  <a:gd name="connsiteY225" fmla="*/ 147637 h 3905250"/>
                  <a:gd name="connsiteX226" fmla="*/ 4491837 w 5540715"/>
                  <a:gd name="connsiteY226" fmla="*/ 176212 h 3905250"/>
                  <a:gd name="connsiteX227" fmla="*/ 4458500 w 5540715"/>
                  <a:gd name="connsiteY227" fmla="*/ 247650 h 3905250"/>
                  <a:gd name="connsiteX228" fmla="*/ 4439450 w 5540715"/>
                  <a:gd name="connsiteY228" fmla="*/ 304800 h 3905250"/>
                  <a:gd name="connsiteX229" fmla="*/ 4420400 w 5540715"/>
                  <a:gd name="connsiteY229" fmla="*/ 366712 h 3905250"/>
                  <a:gd name="connsiteX230" fmla="*/ 4415637 w 5540715"/>
                  <a:gd name="connsiteY230" fmla="*/ 400050 h 3905250"/>
                  <a:gd name="connsiteX231" fmla="*/ 4406112 w 5540715"/>
                  <a:gd name="connsiteY231" fmla="*/ 423862 h 3905250"/>
                  <a:gd name="connsiteX232" fmla="*/ 4401350 w 5540715"/>
                  <a:gd name="connsiteY232" fmla="*/ 457200 h 3905250"/>
                  <a:gd name="connsiteX233" fmla="*/ 4391825 w 5540715"/>
                  <a:gd name="connsiteY233" fmla="*/ 519112 h 3905250"/>
                  <a:gd name="connsiteX234" fmla="*/ 4425162 w 5540715"/>
                  <a:gd name="connsiteY234" fmla="*/ 685800 h 3905250"/>
                  <a:gd name="connsiteX235" fmla="*/ 4434687 w 5540715"/>
                  <a:gd name="connsiteY235" fmla="*/ 728662 h 3905250"/>
                  <a:gd name="connsiteX236" fmla="*/ 4444212 w 5540715"/>
                  <a:gd name="connsiteY236" fmla="*/ 752475 h 3905250"/>
                  <a:gd name="connsiteX237" fmla="*/ 4439450 w 5540715"/>
                  <a:gd name="connsiteY237" fmla="*/ 819150 h 3905250"/>
                  <a:gd name="connsiteX238" fmla="*/ 4396587 w 5540715"/>
                  <a:gd name="connsiteY238" fmla="*/ 852487 h 3905250"/>
                  <a:gd name="connsiteX239" fmla="*/ 4382300 w 5540715"/>
                  <a:gd name="connsiteY239" fmla="*/ 866775 h 3905250"/>
                  <a:gd name="connsiteX240" fmla="*/ 4363250 w 5540715"/>
                  <a:gd name="connsiteY240" fmla="*/ 876300 h 3905250"/>
                  <a:gd name="connsiteX241" fmla="*/ 4329912 w 5540715"/>
                  <a:gd name="connsiteY241" fmla="*/ 900112 h 3905250"/>
                  <a:gd name="connsiteX242" fmla="*/ 4315625 w 5540715"/>
                  <a:gd name="connsiteY242" fmla="*/ 909637 h 3905250"/>
                  <a:gd name="connsiteX243" fmla="*/ 4296575 w 5540715"/>
                  <a:gd name="connsiteY243" fmla="*/ 923925 h 3905250"/>
                  <a:gd name="connsiteX244" fmla="*/ 4277525 w 5540715"/>
                  <a:gd name="connsiteY244" fmla="*/ 928687 h 3905250"/>
                  <a:gd name="connsiteX245" fmla="*/ 4248950 w 5540715"/>
                  <a:gd name="connsiteY245" fmla="*/ 938212 h 3905250"/>
                  <a:gd name="connsiteX246" fmla="*/ 4229900 w 5540715"/>
                  <a:gd name="connsiteY246" fmla="*/ 942975 h 3905250"/>
                  <a:gd name="connsiteX247" fmla="*/ 4215612 w 5540715"/>
                  <a:gd name="connsiteY247" fmla="*/ 947737 h 3905250"/>
                  <a:gd name="connsiteX248" fmla="*/ 4158462 w 5540715"/>
                  <a:gd name="connsiteY248" fmla="*/ 957262 h 3905250"/>
                  <a:gd name="connsiteX249" fmla="*/ 4120362 w 5540715"/>
                  <a:gd name="connsiteY249" fmla="*/ 966787 h 3905250"/>
                  <a:gd name="connsiteX250" fmla="*/ 4091787 w 5540715"/>
                  <a:gd name="connsiteY250" fmla="*/ 976312 h 3905250"/>
                  <a:gd name="connsiteX251" fmla="*/ 4067975 w 5540715"/>
                  <a:gd name="connsiteY251" fmla="*/ 985837 h 3905250"/>
                  <a:gd name="connsiteX252" fmla="*/ 4034637 w 5540715"/>
                  <a:gd name="connsiteY252" fmla="*/ 990600 h 3905250"/>
                  <a:gd name="connsiteX253" fmla="*/ 3967962 w 5540715"/>
                  <a:gd name="connsiteY253" fmla="*/ 1009650 h 3905250"/>
                  <a:gd name="connsiteX254" fmla="*/ 3939387 w 5540715"/>
                  <a:gd name="connsiteY254" fmla="*/ 1019175 h 3905250"/>
                  <a:gd name="connsiteX255" fmla="*/ 3906050 w 5540715"/>
                  <a:gd name="connsiteY255" fmla="*/ 1023937 h 3905250"/>
                  <a:gd name="connsiteX256" fmla="*/ 3744125 w 5540715"/>
                  <a:gd name="connsiteY256" fmla="*/ 1019175 h 3905250"/>
                  <a:gd name="connsiteX257" fmla="*/ 3715550 w 5540715"/>
                  <a:gd name="connsiteY257" fmla="*/ 1014412 h 3905250"/>
                  <a:gd name="connsiteX258" fmla="*/ 3677450 w 5540715"/>
                  <a:gd name="connsiteY258" fmla="*/ 1009650 h 3905250"/>
                  <a:gd name="connsiteX259" fmla="*/ 3548862 w 5540715"/>
                  <a:gd name="connsiteY259" fmla="*/ 1023937 h 3905250"/>
                  <a:gd name="connsiteX260" fmla="*/ 3506000 w 5540715"/>
                  <a:gd name="connsiteY260" fmla="*/ 1052512 h 3905250"/>
                  <a:gd name="connsiteX261" fmla="*/ 3486950 w 5540715"/>
                  <a:gd name="connsiteY261" fmla="*/ 1071562 h 3905250"/>
                  <a:gd name="connsiteX262" fmla="*/ 3463137 w 5540715"/>
                  <a:gd name="connsiteY262" fmla="*/ 1090612 h 3905250"/>
                  <a:gd name="connsiteX263" fmla="*/ 3425037 w 5540715"/>
                  <a:gd name="connsiteY263" fmla="*/ 1128712 h 3905250"/>
                  <a:gd name="connsiteX264" fmla="*/ 3396462 w 5540715"/>
                  <a:gd name="connsiteY264" fmla="*/ 1176337 h 3905250"/>
                  <a:gd name="connsiteX265" fmla="*/ 3363125 w 5540715"/>
                  <a:gd name="connsiteY265" fmla="*/ 1228725 h 3905250"/>
                  <a:gd name="connsiteX266" fmla="*/ 3353600 w 5540715"/>
                  <a:gd name="connsiteY266" fmla="*/ 1262062 h 3905250"/>
                  <a:gd name="connsiteX267" fmla="*/ 3348837 w 5540715"/>
                  <a:gd name="connsiteY267" fmla="*/ 1281112 h 3905250"/>
                  <a:gd name="connsiteX268" fmla="*/ 3339312 w 5540715"/>
                  <a:gd name="connsiteY268" fmla="*/ 1295400 h 3905250"/>
                  <a:gd name="connsiteX269" fmla="*/ 3329787 w 5540715"/>
                  <a:gd name="connsiteY269" fmla="*/ 1323975 h 3905250"/>
                  <a:gd name="connsiteX270" fmla="*/ 3301212 w 5540715"/>
                  <a:gd name="connsiteY270" fmla="*/ 1357312 h 3905250"/>
                  <a:gd name="connsiteX271" fmla="*/ 3291687 w 5540715"/>
                  <a:gd name="connsiteY271" fmla="*/ 1381125 h 3905250"/>
                  <a:gd name="connsiteX272" fmla="*/ 3248825 w 5540715"/>
                  <a:gd name="connsiteY272" fmla="*/ 1414462 h 3905250"/>
                  <a:gd name="connsiteX273" fmla="*/ 3234537 w 5540715"/>
                  <a:gd name="connsiteY273" fmla="*/ 1433512 h 3905250"/>
                  <a:gd name="connsiteX274" fmla="*/ 3220250 w 5540715"/>
                  <a:gd name="connsiteY274" fmla="*/ 1443037 h 3905250"/>
                  <a:gd name="connsiteX275" fmla="*/ 3172625 w 5540715"/>
                  <a:gd name="connsiteY275" fmla="*/ 1481137 h 3905250"/>
                  <a:gd name="connsiteX276" fmla="*/ 3153575 w 5540715"/>
                  <a:gd name="connsiteY276" fmla="*/ 1495425 h 3905250"/>
                  <a:gd name="connsiteX277" fmla="*/ 3129762 w 5540715"/>
                  <a:gd name="connsiteY277" fmla="*/ 1504950 h 3905250"/>
                  <a:gd name="connsiteX278" fmla="*/ 3110712 w 5540715"/>
                  <a:gd name="connsiteY278" fmla="*/ 1519237 h 3905250"/>
                  <a:gd name="connsiteX279" fmla="*/ 3096425 w 5540715"/>
                  <a:gd name="connsiteY279" fmla="*/ 1533525 h 3905250"/>
                  <a:gd name="connsiteX280" fmla="*/ 3072612 w 5540715"/>
                  <a:gd name="connsiteY280" fmla="*/ 1543050 h 3905250"/>
                  <a:gd name="connsiteX281" fmla="*/ 3058325 w 5540715"/>
                  <a:gd name="connsiteY281" fmla="*/ 1557337 h 3905250"/>
                  <a:gd name="connsiteX282" fmla="*/ 3034512 w 5540715"/>
                  <a:gd name="connsiteY282" fmla="*/ 1566862 h 3905250"/>
                  <a:gd name="connsiteX283" fmla="*/ 3015462 w 5540715"/>
                  <a:gd name="connsiteY283" fmla="*/ 1576387 h 3905250"/>
                  <a:gd name="connsiteX284" fmla="*/ 2967837 w 5540715"/>
                  <a:gd name="connsiteY284" fmla="*/ 1604962 h 3905250"/>
                  <a:gd name="connsiteX285" fmla="*/ 2953550 w 5540715"/>
                  <a:gd name="connsiteY285" fmla="*/ 1614487 h 3905250"/>
                  <a:gd name="connsiteX286" fmla="*/ 2939262 w 5540715"/>
                  <a:gd name="connsiteY286" fmla="*/ 1619250 h 3905250"/>
                  <a:gd name="connsiteX287" fmla="*/ 2910687 w 5540715"/>
                  <a:gd name="connsiteY287" fmla="*/ 1638300 h 3905250"/>
                  <a:gd name="connsiteX288" fmla="*/ 2896400 w 5540715"/>
                  <a:gd name="connsiteY288" fmla="*/ 1652587 h 3905250"/>
                  <a:gd name="connsiteX289" fmla="*/ 2834487 w 5540715"/>
                  <a:gd name="connsiteY289" fmla="*/ 1681162 h 3905250"/>
                  <a:gd name="connsiteX290" fmla="*/ 2791625 w 5540715"/>
                  <a:gd name="connsiteY290" fmla="*/ 1709737 h 3905250"/>
                  <a:gd name="connsiteX291" fmla="*/ 2767812 w 5540715"/>
                  <a:gd name="connsiteY291" fmla="*/ 1719262 h 3905250"/>
                  <a:gd name="connsiteX292" fmla="*/ 2753525 w 5540715"/>
                  <a:gd name="connsiteY292" fmla="*/ 1728787 h 3905250"/>
                  <a:gd name="connsiteX293" fmla="*/ 2739237 w 5540715"/>
                  <a:gd name="connsiteY293" fmla="*/ 1733550 h 3905250"/>
                  <a:gd name="connsiteX294" fmla="*/ 2724950 w 5540715"/>
                  <a:gd name="connsiteY294" fmla="*/ 1743075 h 3905250"/>
                  <a:gd name="connsiteX295" fmla="*/ 2663037 w 5540715"/>
                  <a:gd name="connsiteY295" fmla="*/ 1752600 h 3905250"/>
                  <a:gd name="connsiteX296" fmla="*/ 2596362 w 5540715"/>
                  <a:gd name="connsiteY296" fmla="*/ 1738312 h 3905250"/>
                  <a:gd name="connsiteX297" fmla="*/ 2572550 w 5540715"/>
                  <a:gd name="connsiteY297" fmla="*/ 1728788 h 3905250"/>
                  <a:gd name="connsiteX298" fmla="*/ 2524925 w 5540715"/>
                  <a:gd name="connsiteY298" fmla="*/ 1728787 h 3905250"/>
                  <a:gd name="connsiteX299" fmla="*/ 2470156 w 5540715"/>
                  <a:gd name="connsiteY299" fmla="*/ 1804987 h 3905250"/>
                  <a:gd name="connsiteX300" fmla="*/ 2389193 w 5540715"/>
                  <a:gd name="connsiteY300" fmla="*/ 1881187 h 3905250"/>
                  <a:gd name="connsiteX301" fmla="*/ 2315375 w 5540715"/>
                  <a:gd name="connsiteY301" fmla="*/ 1909762 h 3905250"/>
                  <a:gd name="connsiteX302" fmla="*/ 2253462 w 5540715"/>
                  <a:gd name="connsiteY302" fmla="*/ 1924050 h 3905250"/>
                  <a:gd name="connsiteX303" fmla="*/ 2234412 w 5540715"/>
                  <a:gd name="connsiteY303" fmla="*/ 1943100 h 3905250"/>
                  <a:gd name="connsiteX304" fmla="*/ 2220125 w 5540715"/>
                  <a:gd name="connsiteY304" fmla="*/ 1947862 h 3905250"/>
                  <a:gd name="connsiteX305" fmla="*/ 2186787 w 5540715"/>
                  <a:gd name="connsiteY305" fmla="*/ 1966912 h 3905250"/>
                  <a:gd name="connsiteX306" fmla="*/ 2148687 w 5540715"/>
                  <a:gd name="connsiteY306" fmla="*/ 1985962 h 3905250"/>
                  <a:gd name="connsiteX307" fmla="*/ 2072487 w 5540715"/>
                  <a:gd name="connsiteY307" fmla="*/ 1971675 h 3905250"/>
                  <a:gd name="connsiteX308" fmla="*/ 1996288 w 5540715"/>
                  <a:gd name="connsiteY308" fmla="*/ 1990725 h 3905250"/>
                  <a:gd name="connsiteX309" fmla="*/ 1939137 w 5540715"/>
                  <a:gd name="connsiteY309" fmla="*/ 2047875 h 3905250"/>
                  <a:gd name="connsiteX310" fmla="*/ 1910562 w 5540715"/>
                  <a:gd name="connsiteY310" fmla="*/ 2071687 h 3905250"/>
                  <a:gd name="connsiteX311" fmla="*/ 1886750 w 5540715"/>
                  <a:gd name="connsiteY311" fmla="*/ 2081212 h 3905250"/>
                  <a:gd name="connsiteX312" fmla="*/ 1858175 w 5540715"/>
                  <a:gd name="connsiteY312" fmla="*/ 2100262 h 3905250"/>
                  <a:gd name="connsiteX313" fmla="*/ 1834362 w 5540715"/>
                  <a:gd name="connsiteY313" fmla="*/ 2109787 h 3905250"/>
                  <a:gd name="connsiteX314" fmla="*/ 1815312 w 5540715"/>
                  <a:gd name="connsiteY314" fmla="*/ 2124075 h 3905250"/>
                  <a:gd name="connsiteX315" fmla="*/ 1796262 w 5540715"/>
                  <a:gd name="connsiteY315" fmla="*/ 2133600 h 3905250"/>
                  <a:gd name="connsiteX316" fmla="*/ 1786737 w 5540715"/>
                  <a:gd name="connsiteY316" fmla="*/ 2147887 h 3905250"/>
                  <a:gd name="connsiteX317" fmla="*/ 1772450 w 5540715"/>
                  <a:gd name="connsiteY317" fmla="*/ 2152650 h 3905250"/>
                  <a:gd name="connsiteX318" fmla="*/ 1753400 w 5540715"/>
                  <a:gd name="connsiteY318" fmla="*/ 2166937 h 3905250"/>
                  <a:gd name="connsiteX319" fmla="*/ 1696250 w 5540715"/>
                  <a:gd name="connsiteY319" fmla="*/ 2219325 h 3905250"/>
                  <a:gd name="connsiteX320" fmla="*/ 1672437 w 5540715"/>
                  <a:gd name="connsiteY320" fmla="*/ 2238375 h 3905250"/>
                  <a:gd name="connsiteX321" fmla="*/ 1648625 w 5540715"/>
                  <a:gd name="connsiteY321" fmla="*/ 2252662 h 3905250"/>
                  <a:gd name="connsiteX322" fmla="*/ 1615287 w 5540715"/>
                  <a:gd name="connsiteY322" fmla="*/ 2286000 h 3905250"/>
                  <a:gd name="connsiteX323" fmla="*/ 1591475 w 5540715"/>
                  <a:gd name="connsiteY323" fmla="*/ 2305050 h 3905250"/>
                  <a:gd name="connsiteX324" fmla="*/ 1577187 w 5540715"/>
                  <a:gd name="connsiteY324" fmla="*/ 2314575 h 3905250"/>
                  <a:gd name="connsiteX325" fmla="*/ 1562900 w 5540715"/>
                  <a:gd name="connsiteY325" fmla="*/ 2328862 h 3905250"/>
                  <a:gd name="connsiteX326" fmla="*/ 1558137 w 5540715"/>
                  <a:gd name="connsiteY326" fmla="*/ 2343150 h 3905250"/>
                  <a:gd name="connsiteX327" fmla="*/ 1520037 w 5540715"/>
                  <a:gd name="connsiteY327" fmla="*/ 2366962 h 3905250"/>
                  <a:gd name="connsiteX328" fmla="*/ 1496225 w 5540715"/>
                  <a:gd name="connsiteY328" fmla="*/ 2381250 h 3905250"/>
                  <a:gd name="connsiteX329" fmla="*/ 1477175 w 5540715"/>
                  <a:gd name="connsiteY329" fmla="*/ 2395537 h 3905250"/>
                  <a:gd name="connsiteX330" fmla="*/ 1462887 w 5540715"/>
                  <a:gd name="connsiteY330" fmla="*/ 2400300 h 3905250"/>
                  <a:gd name="connsiteX331" fmla="*/ 1424787 w 5540715"/>
                  <a:gd name="connsiteY331" fmla="*/ 2419350 h 3905250"/>
                  <a:gd name="connsiteX332" fmla="*/ 1405737 w 5540715"/>
                  <a:gd name="connsiteY332" fmla="*/ 2428875 h 3905250"/>
                  <a:gd name="connsiteX333" fmla="*/ 1362875 w 5540715"/>
                  <a:gd name="connsiteY333" fmla="*/ 2462212 h 3905250"/>
                  <a:gd name="connsiteX334" fmla="*/ 1329537 w 5540715"/>
                  <a:gd name="connsiteY334" fmla="*/ 2476500 h 3905250"/>
                  <a:gd name="connsiteX335" fmla="*/ 1310487 w 5540715"/>
                  <a:gd name="connsiteY335" fmla="*/ 2490787 h 3905250"/>
                  <a:gd name="connsiteX336" fmla="*/ 1262862 w 5540715"/>
                  <a:gd name="connsiteY336" fmla="*/ 2514600 h 3905250"/>
                  <a:gd name="connsiteX337" fmla="*/ 1224762 w 5540715"/>
                  <a:gd name="connsiteY337" fmla="*/ 2538412 h 3905250"/>
                  <a:gd name="connsiteX338" fmla="*/ 1210475 w 5540715"/>
                  <a:gd name="connsiteY338" fmla="*/ 2543175 h 3905250"/>
                  <a:gd name="connsiteX339" fmla="*/ 1191425 w 5540715"/>
                  <a:gd name="connsiteY339" fmla="*/ 2557462 h 3905250"/>
                  <a:gd name="connsiteX340" fmla="*/ 1129512 w 5540715"/>
                  <a:gd name="connsiteY340" fmla="*/ 2600325 h 3905250"/>
                  <a:gd name="connsiteX341" fmla="*/ 1100937 w 5540715"/>
                  <a:gd name="connsiteY341" fmla="*/ 2624137 h 3905250"/>
                  <a:gd name="connsiteX342" fmla="*/ 1086650 w 5540715"/>
                  <a:gd name="connsiteY342" fmla="*/ 2638425 h 3905250"/>
                  <a:gd name="connsiteX343" fmla="*/ 1077125 w 5540715"/>
                  <a:gd name="connsiteY343" fmla="*/ 2652712 h 3905250"/>
                  <a:gd name="connsiteX344" fmla="*/ 1053312 w 5540715"/>
                  <a:gd name="connsiteY34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72500 w 5540715"/>
                  <a:gd name="connsiteY78" fmla="*/ 2733675 h 3905250"/>
                  <a:gd name="connsiteX79" fmla="*/ 2167737 w 5540715"/>
                  <a:gd name="connsiteY79" fmla="*/ 2709862 h 3905250"/>
                  <a:gd name="connsiteX80" fmla="*/ 2158212 w 5540715"/>
                  <a:gd name="connsiteY80" fmla="*/ 2686050 h 3905250"/>
                  <a:gd name="connsiteX81" fmla="*/ 2153450 w 5540715"/>
                  <a:gd name="connsiteY81" fmla="*/ 2643187 h 3905250"/>
                  <a:gd name="connsiteX82" fmla="*/ 2158212 w 5540715"/>
                  <a:gd name="connsiteY82" fmla="*/ 2586037 h 3905250"/>
                  <a:gd name="connsiteX83" fmla="*/ 2182025 w 5540715"/>
                  <a:gd name="connsiteY83" fmla="*/ 2547937 h 3905250"/>
                  <a:gd name="connsiteX84" fmla="*/ 2215362 w 5540715"/>
                  <a:gd name="connsiteY84" fmla="*/ 2509837 h 3905250"/>
                  <a:gd name="connsiteX85" fmla="*/ 2234412 w 5540715"/>
                  <a:gd name="connsiteY85" fmla="*/ 2490787 h 3905250"/>
                  <a:gd name="connsiteX86" fmla="*/ 2267750 w 5540715"/>
                  <a:gd name="connsiteY86" fmla="*/ 2481262 h 3905250"/>
                  <a:gd name="connsiteX87" fmla="*/ 2291562 w 5540715"/>
                  <a:gd name="connsiteY87" fmla="*/ 2471737 h 3905250"/>
                  <a:gd name="connsiteX88" fmla="*/ 2386812 w 5540715"/>
                  <a:gd name="connsiteY88" fmla="*/ 2462212 h 3905250"/>
                  <a:gd name="connsiteX89" fmla="*/ 2453487 w 5540715"/>
                  <a:gd name="connsiteY89" fmla="*/ 2452687 h 3905250"/>
                  <a:gd name="connsiteX90" fmla="*/ 2510637 w 5540715"/>
                  <a:gd name="connsiteY90" fmla="*/ 2443162 h 3905250"/>
                  <a:gd name="connsiteX91" fmla="*/ 2529687 w 5540715"/>
                  <a:gd name="connsiteY91" fmla="*/ 2433637 h 3905250"/>
                  <a:gd name="connsiteX92" fmla="*/ 2634462 w 5540715"/>
                  <a:gd name="connsiteY92" fmla="*/ 2424112 h 3905250"/>
                  <a:gd name="connsiteX93" fmla="*/ 2767812 w 5540715"/>
                  <a:gd name="connsiteY93" fmla="*/ 2419350 h 3905250"/>
                  <a:gd name="connsiteX94" fmla="*/ 2791625 w 5540715"/>
                  <a:gd name="connsiteY94" fmla="*/ 2414587 h 3905250"/>
                  <a:gd name="connsiteX95" fmla="*/ 2829725 w 5540715"/>
                  <a:gd name="connsiteY95" fmla="*/ 2390775 h 3905250"/>
                  <a:gd name="connsiteX96" fmla="*/ 2848775 w 5540715"/>
                  <a:gd name="connsiteY96" fmla="*/ 2381250 h 3905250"/>
                  <a:gd name="connsiteX97" fmla="*/ 2886875 w 5540715"/>
                  <a:gd name="connsiteY97" fmla="*/ 2352675 h 3905250"/>
                  <a:gd name="connsiteX98" fmla="*/ 2905925 w 5540715"/>
                  <a:gd name="connsiteY98" fmla="*/ 2338387 h 3905250"/>
                  <a:gd name="connsiteX99" fmla="*/ 2920212 w 5540715"/>
                  <a:gd name="connsiteY99" fmla="*/ 2328862 h 3905250"/>
                  <a:gd name="connsiteX100" fmla="*/ 2934500 w 5540715"/>
                  <a:gd name="connsiteY100" fmla="*/ 2314575 h 3905250"/>
                  <a:gd name="connsiteX101" fmla="*/ 2958312 w 5540715"/>
                  <a:gd name="connsiteY101" fmla="*/ 2309812 h 3905250"/>
                  <a:gd name="connsiteX102" fmla="*/ 2982125 w 5540715"/>
                  <a:gd name="connsiteY102" fmla="*/ 2295525 h 3905250"/>
                  <a:gd name="connsiteX103" fmla="*/ 3001175 w 5540715"/>
                  <a:gd name="connsiteY103" fmla="*/ 2281237 h 3905250"/>
                  <a:gd name="connsiteX104" fmla="*/ 3024987 w 5540715"/>
                  <a:gd name="connsiteY104" fmla="*/ 2271712 h 3905250"/>
                  <a:gd name="connsiteX105" fmla="*/ 3063087 w 5540715"/>
                  <a:gd name="connsiteY105" fmla="*/ 2243137 h 3905250"/>
                  <a:gd name="connsiteX106" fmla="*/ 3096425 w 5540715"/>
                  <a:gd name="connsiteY106" fmla="*/ 2224087 h 3905250"/>
                  <a:gd name="connsiteX107" fmla="*/ 3115475 w 5540715"/>
                  <a:gd name="connsiteY107" fmla="*/ 2205037 h 3905250"/>
                  <a:gd name="connsiteX108" fmla="*/ 3153575 w 5540715"/>
                  <a:gd name="connsiteY108" fmla="*/ 2185987 h 3905250"/>
                  <a:gd name="connsiteX109" fmla="*/ 3172625 w 5540715"/>
                  <a:gd name="connsiteY109" fmla="*/ 2171700 h 3905250"/>
                  <a:gd name="connsiteX110" fmla="*/ 3234537 w 5540715"/>
                  <a:gd name="connsiteY110" fmla="*/ 2119312 h 3905250"/>
                  <a:gd name="connsiteX111" fmla="*/ 3296450 w 5540715"/>
                  <a:gd name="connsiteY111" fmla="*/ 2076450 h 3905250"/>
                  <a:gd name="connsiteX112" fmla="*/ 3329787 w 5540715"/>
                  <a:gd name="connsiteY112" fmla="*/ 2052637 h 3905250"/>
                  <a:gd name="connsiteX113" fmla="*/ 3358362 w 5540715"/>
                  <a:gd name="connsiteY113" fmla="*/ 2033587 h 3905250"/>
                  <a:gd name="connsiteX114" fmla="*/ 3420275 w 5540715"/>
                  <a:gd name="connsiteY114" fmla="*/ 1995487 h 3905250"/>
                  <a:gd name="connsiteX115" fmla="*/ 3453612 w 5540715"/>
                  <a:gd name="connsiteY115" fmla="*/ 1981200 h 3905250"/>
                  <a:gd name="connsiteX116" fmla="*/ 3482187 w 5540715"/>
                  <a:gd name="connsiteY116" fmla="*/ 1962150 h 3905250"/>
                  <a:gd name="connsiteX117" fmla="*/ 3534575 w 5540715"/>
                  <a:gd name="connsiteY117" fmla="*/ 1933575 h 3905250"/>
                  <a:gd name="connsiteX118" fmla="*/ 3563150 w 5540715"/>
                  <a:gd name="connsiteY118" fmla="*/ 1914525 h 3905250"/>
                  <a:gd name="connsiteX119" fmla="*/ 3639350 w 5540715"/>
                  <a:gd name="connsiteY119" fmla="*/ 1871662 h 3905250"/>
                  <a:gd name="connsiteX120" fmla="*/ 3686975 w 5540715"/>
                  <a:gd name="connsiteY120" fmla="*/ 1843087 h 3905250"/>
                  <a:gd name="connsiteX121" fmla="*/ 3720312 w 5540715"/>
                  <a:gd name="connsiteY121" fmla="*/ 1824037 h 3905250"/>
                  <a:gd name="connsiteX122" fmla="*/ 3744125 w 5540715"/>
                  <a:gd name="connsiteY122" fmla="*/ 1804987 h 3905250"/>
                  <a:gd name="connsiteX123" fmla="*/ 3772700 w 5540715"/>
                  <a:gd name="connsiteY123" fmla="*/ 1795462 h 3905250"/>
                  <a:gd name="connsiteX124" fmla="*/ 3796512 w 5540715"/>
                  <a:gd name="connsiteY124" fmla="*/ 1776412 h 3905250"/>
                  <a:gd name="connsiteX125" fmla="*/ 3829850 w 5540715"/>
                  <a:gd name="connsiteY125" fmla="*/ 1762125 h 3905250"/>
                  <a:gd name="connsiteX126" fmla="*/ 3858425 w 5540715"/>
                  <a:gd name="connsiteY126" fmla="*/ 1747837 h 3905250"/>
                  <a:gd name="connsiteX127" fmla="*/ 3882237 w 5540715"/>
                  <a:gd name="connsiteY127" fmla="*/ 1733550 h 3905250"/>
                  <a:gd name="connsiteX128" fmla="*/ 3929862 w 5540715"/>
                  <a:gd name="connsiteY128" fmla="*/ 1714500 h 3905250"/>
                  <a:gd name="connsiteX129" fmla="*/ 3958437 w 5540715"/>
                  <a:gd name="connsiteY129" fmla="*/ 1695450 h 3905250"/>
                  <a:gd name="connsiteX130" fmla="*/ 3977487 w 5540715"/>
                  <a:gd name="connsiteY130" fmla="*/ 1681162 h 3905250"/>
                  <a:gd name="connsiteX131" fmla="*/ 4029875 w 5540715"/>
                  <a:gd name="connsiteY131" fmla="*/ 1657350 h 3905250"/>
                  <a:gd name="connsiteX132" fmla="*/ 4082262 w 5540715"/>
                  <a:gd name="connsiteY132" fmla="*/ 1614487 h 3905250"/>
                  <a:gd name="connsiteX133" fmla="*/ 4139412 w 5540715"/>
                  <a:gd name="connsiteY133" fmla="*/ 1576387 h 3905250"/>
                  <a:gd name="connsiteX134" fmla="*/ 4167987 w 5540715"/>
                  <a:gd name="connsiteY134" fmla="*/ 1557337 h 3905250"/>
                  <a:gd name="connsiteX135" fmla="*/ 4196562 w 5540715"/>
                  <a:gd name="connsiteY135" fmla="*/ 1538287 h 3905250"/>
                  <a:gd name="connsiteX136" fmla="*/ 4253712 w 5540715"/>
                  <a:gd name="connsiteY136" fmla="*/ 1509712 h 3905250"/>
                  <a:gd name="connsiteX137" fmla="*/ 4277525 w 5540715"/>
                  <a:gd name="connsiteY137" fmla="*/ 1500187 h 3905250"/>
                  <a:gd name="connsiteX138" fmla="*/ 4296575 w 5540715"/>
                  <a:gd name="connsiteY138" fmla="*/ 1490662 h 3905250"/>
                  <a:gd name="connsiteX139" fmla="*/ 4325150 w 5540715"/>
                  <a:gd name="connsiteY139" fmla="*/ 1485900 h 3905250"/>
                  <a:gd name="connsiteX140" fmla="*/ 4353725 w 5540715"/>
                  <a:gd name="connsiteY140" fmla="*/ 1476375 h 3905250"/>
                  <a:gd name="connsiteX141" fmla="*/ 4491837 w 5540715"/>
                  <a:gd name="connsiteY141" fmla="*/ 1481137 h 3905250"/>
                  <a:gd name="connsiteX142" fmla="*/ 4510887 w 5540715"/>
                  <a:gd name="connsiteY142" fmla="*/ 1495425 h 3905250"/>
                  <a:gd name="connsiteX143" fmla="*/ 4568037 w 5540715"/>
                  <a:gd name="connsiteY143" fmla="*/ 1528762 h 3905250"/>
                  <a:gd name="connsiteX144" fmla="*/ 4615662 w 5540715"/>
                  <a:gd name="connsiteY144" fmla="*/ 1571625 h 3905250"/>
                  <a:gd name="connsiteX145" fmla="*/ 4629950 w 5540715"/>
                  <a:gd name="connsiteY145" fmla="*/ 1590675 h 3905250"/>
                  <a:gd name="connsiteX146" fmla="*/ 4629950 w 5540715"/>
                  <a:gd name="connsiteY146" fmla="*/ 1690687 h 3905250"/>
                  <a:gd name="connsiteX147" fmla="*/ 4610900 w 5540715"/>
                  <a:gd name="connsiteY147" fmla="*/ 1724025 h 3905250"/>
                  <a:gd name="connsiteX148" fmla="*/ 4587087 w 5540715"/>
                  <a:gd name="connsiteY148" fmla="*/ 1785937 h 3905250"/>
                  <a:gd name="connsiteX149" fmla="*/ 4577562 w 5540715"/>
                  <a:gd name="connsiteY149" fmla="*/ 1809750 h 3905250"/>
                  <a:gd name="connsiteX150" fmla="*/ 4572800 w 5540715"/>
                  <a:gd name="connsiteY150" fmla="*/ 1828800 h 3905250"/>
                  <a:gd name="connsiteX151" fmla="*/ 4563275 w 5540715"/>
                  <a:gd name="connsiteY151" fmla="*/ 1876425 h 3905250"/>
                  <a:gd name="connsiteX152" fmla="*/ 4558512 w 5540715"/>
                  <a:gd name="connsiteY152" fmla="*/ 1909762 h 3905250"/>
                  <a:gd name="connsiteX153" fmla="*/ 4553750 w 5540715"/>
                  <a:gd name="connsiteY153" fmla="*/ 1938337 h 3905250"/>
                  <a:gd name="connsiteX154" fmla="*/ 4572800 w 5540715"/>
                  <a:gd name="connsiteY154" fmla="*/ 2133600 h 3905250"/>
                  <a:gd name="connsiteX155" fmla="*/ 4601375 w 5540715"/>
                  <a:gd name="connsiteY155" fmla="*/ 2162175 h 3905250"/>
                  <a:gd name="connsiteX156" fmla="*/ 4620425 w 5540715"/>
                  <a:gd name="connsiteY156" fmla="*/ 2166937 h 3905250"/>
                  <a:gd name="connsiteX157" fmla="*/ 4644237 w 5540715"/>
                  <a:gd name="connsiteY157" fmla="*/ 2181225 h 3905250"/>
                  <a:gd name="connsiteX158" fmla="*/ 4663287 w 5540715"/>
                  <a:gd name="connsiteY158" fmla="*/ 2185987 h 3905250"/>
                  <a:gd name="connsiteX159" fmla="*/ 4715675 w 5540715"/>
                  <a:gd name="connsiteY159" fmla="*/ 2195512 h 3905250"/>
                  <a:gd name="connsiteX160" fmla="*/ 4829975 w 5540715"/>
                  <a:gd name="connsiteY160" fmla="*/ 2185987 h 3905250"/>
                  <a:gd name="connsiteX161" fmla="*/ 4863312 w 5540715"/>
                  <a:gd name="connsiteY161" fmla="*/ 2166937 h 3905250"/>
                  <a:gd name="connsiteX162" fmla="*/ 4915700 w 5540715"/>
                  <a:gd name="connsiteY162" fmla="*/ 2147887 h 3905250"/>
                  <a:gd name="connsiteX163" fmla="*/ 4934750 w 5540715"/>
                  <a:gd name="connsiteY163" fmla="*/ 2133600 h 3905250"/>
                  <a:gd name="connsiteX164" fmla="*/ 4949037 w 5540715"/>
                  <a:gd name="connsiteY164" fmla="*/ 2128837 h 3905250"/>
                  <a:gd name="connsiteX165" fmla="*/ 4963325 w 5540715"/>
                  <a:gd name="connsiteY165" fmla="*/ 2114550 h 3905250"/>
                  <a:gd name="connsiteX166" fmla="*/ 4982375 w 5540715"/>
                  <a:gd name="connsiteY166" fmla="*/ 2100262 h 3905250"/>
                  <a:gd name="connsiteX167" fmla="*/ 5010950 w 5540715"/>
                  <a:gd name="connsiteY167" fmla="*/ 2081212 h 3905250"/>
                  <a:gd name="connsiteX168" fmla="*/ 5053812 w 5540715"/>
                  <a:gd name="connsiteY168" fmla="*/ 2038350 h 3905250"/>
                  <a:gd name="connsiteX169" fmla="*/ 5077625 w 5540715"/>
                  <a:gd name="connsiteY169" fmla="*/ 2019300 h 3905250"/>
                  <a:gd name="connsiteX170" fmla="*/ 5096675 w 5540715"/>
                  <a:gd name="connsiteY170" fmla="*/ 2000250 h 3905250"/>
                  <a:gd name="connsiteX171" fmla="*/ 5125250 w 5540715"/>
                  <a:gd name="connsiteY171" fmla="*/ 1981200 h 3905250"/>
                  <a:gd name="connsiteX172" fmla="*/ 5172875 w 5540715"/>
                  <a:gd name="connsiteY172" fmla="*/ 1943100 h 3905250"/>
                  <a:gd name="connsiteX173" fmla="*/ 5210975 w 5540715"/>
                  <a:gd name="connsiteY173" fmla="*/ 1909762 h 3905250"/>
                  <a:gd name="connsiteX174" fmla="*/ 5220500 w 5540715"/>
                  <a:gd name="connsiteY174" fmla="*/ 1895475 h 3905250"/>
                  <a:gd name="connsiteX175" fmla="*/ 5234787 w 5540715"/>
                  <a:gd name="connsiteY175" fmla="*/ 1876425 h 3905250"/>
                  <a:gd name="connsiteX176" fmla="*/ 5253837 w 5540715"/>
                  <a:gd name="connsiteY176" fmla="*/ 1838325 h 3905250"/>
                  <a:gd name="connsiteX177" fmla="*/ 5282412 w 5540715"/>
                  <a:gd name="connsiteY177" fmla="*/ 1790700 h 3905250"/>
                  <a:gd name="connsiteX178" fmla="*/ 5287175 w 5540715"/>
                  <a:gd name="connsiteY178" fmla="*/ 1771650 h 3905250"/>
                  <a:gd name="connsiteX179" fmla="*/ 5306225 w 5540715"/>
                  <a:gd name="connsiteY179" fmla="*/ 1743075 h 3905250"/>
                  <a:gd name="connsiteX180" fmla="*/ 5320512 w 5540715"/>
                  <a:gd name="connsiteY180" fmla="*/ 1709737 h 3905250"/>
                  <a:gd name="connsiteX181" fmla="*/ 5334800 w 5540715"/>
                  <a:gd name="connsiteY181" fmla="*/ 1695450 h 3905250"/>
                  <a:gd name="connsiteX182" fmla="*/ 5358612 w 5540715"/>
                  <a:gd name="connsiteY182" fmla="*/ 1647825 h 3905250"/>
                  <a:gd name="connsiteX183" fmla="*/ 5391950 w 5540715"/>
                  <a:gd name="connsiteY183" fmla="*/ 1581150 h 3905250"/>
                  <a:gd name="connsiteX184" fmla="*/ 5439575 w 5540715"/>
                  <a:gd name="connsiteY184" fmla="*/ 1452562 h 3905250"/>
                  <a:gd name="connsiteX185" fmla="*/ 5449100 w 5540715"/>
                  <a:gd name="connsiteY185" fmla="*/ 1414462 h 3905250"/>
                  <a:gd name="connsiteX186" fmla="*/ 5453862 w 5540715"/>
                  <a:gd name="connsiteY186" fmla="*/ 1381125 h 3905250"/>
                  <a:gd name="connsiteX187" fmla="*/ 5463387 w 5540715"/>
                  <a:gd name="connsiteY187" fmla="*/ 1181100 h 3905250"/>
                  <a:gd name="connsiteX188" fmla="*/ 5468150 w 5540715"/>
                  <a:gd name="connsiteY188" fmla="*/ 1157287 h 3905250"/>
                  <a:gd name="connsiteX189" fmla="*/ 5472912 w 5540715"/>
                  <a:gd name="connsiteY189" fmla="*/ 1128712 h 3905250"/>
                  <a:gd name="connsiteX190" fmla="*/ 5477675 w 5540715"/>
                  <a:gd name="connsiteY190" fmla="*/ 1095375 h 3905250"/>
                  <a:gd name="connsiteX191" fmla="*/ 5487200 w 5540715"/>
                  <a:gd name="connsiteY191" fmla="*/ 1066800 h 3905250"/>
                  <a:gd name="connsiteX192" fmla="*/ 5501487 w 5540715"/>
                  <a:gd name="connsiteY192" fmla="*/ 981075 h 3905250"/>
                  <a:gd name="connsiteX193" fmla="*/ 5501487 w 5540715"/>
                  <a:gd name="connsiteY193" fmla="*/ 981075 h 3905250"/>
                  <a:gd name="connsiteX194" fmla="*/ 5511012 w 5540715"/>
                  <a:gd name="connsiteY194" fmla="*/ 923925 h 3905250"/>
                  <a:gd name="connsiteX195" fmla="*/ 5515775 w 5540715"/>
                  <a:gd name="connsiteY195" fmla="*/ 890587 h 3905250"/>
                  <a:gd name="connsiteX196" fmla="*/ 5525300 w 5540715"/>
                  <a:gd name="connsiteY196" fmla="*/ 833437 h 3905250"/>
                  <a:gd name="connsiteX197" fmla="*/ 5530062 w 5540715"/>
                  <a:gd name="connsiteY197" fmla="*/ 804862 h 3905250"/>
                  <a:gd name="connsiteX198" fmla="*/ 5534825 w 5540715"/>
                  <a:gd name="connsiteY198" fmla="*/ 738187 h 3905250"/>
                  <a:gd name="connsiteX199" fmla="*/ 5520537 w 5540715"/>
                  <a:gd name="connsiteY199" fmla="*/ 466725 h 3905250"/>
                  <a:gd name="connsiteX200" fmla="*/ 5511012 w 5540715"/>
                  <a:gd name="connsiteY200" fmla="*/ 442912 h 3905250"/>
                  <a:gd name="connsiteX201" fmla="*/ 5491962 w 5540715"/>
                  <a:gd name="connsiteY201" fmla="*/ 390525 h 3905250"/>
                  <a:gd name="connsiteX202" fmla="*/ 5477675 w 5540715"/>
                  <a:gd name="connsiteY202" fmla="*/ 366712 h 3905250"/>
                  <a:gd name="connsiteX203" fmla="*/ 5453862 w 5540715"/>
                  <a:gd name="connsiteY203" fmla="*/ 347662 h 3905250"/>
                  <a:gd name="connsiteX204" fmla="*/ 5420525 w 5540715"/>
                  <a:gd name="connsiteY204" fmla="*/ 309562 h 3905250"/>
                  <a:gd name="connsiteX205" fmla="*/ 5401475 w 5540715"/>
                  <a:gd name="connsiteY205" fmla="*/ 300037 h 3905250"/>
                  <a:gd name="connsiteX206" fmla="*/ 5391950 w 5540715"/>
                  <a:gd name="connsiteY206" fmla="*/ 280987 h 3905250"/>
                  <a:gd name="connsiteX207" fmla="*/ 5358612 w 5540715"/>
                  <a:gd name="connsiteY207" fmla="*/ 257175 h 3905250"/>
                  <a:gd name="connsiteX208" fmla="*/ 5325275 w 5540715"/>
                  <a:gd name="connsiteY208" fmla="*/ 223837 h 3905250"/>
                  <a:gd name="connsiteX209" fmla="*/ 5244312 w 5540715"/>
                  <a:gd name="connsiteY209" fmla="*/ 133350 h 3905250"/>
                  <a:gd name="connsiteX210" fmla="*/ 5201450 w 5540715"/>
                  <a:gd name="connsiteY210" fmla="*/ 85725 h 3905250"/>
                  <a:gd name="connsiteX211" fmla="*/ 5163350 w 5540715"/>
                  <a:gd name="connsiteY211" fmla="*/ 71437 h 3905250"/>
                  <a:gd name="connsiteX212" fmla="*/ 5087150 w 5540715"/>
                  <a:gd name="connsiteY212" fmla="*/ 42862 h 3905250"/>
                  <a:gd name="connsiteX213" fmla="*/ 5039525 w 5540715"/>
                  <a:gd name="connsiteY213" fmla="*/ 23812 h 3905250"/>
                  <a:gd name="connsiteX214" fmla="*/ 5006187 w 5540715"/>
                  <a:gd name="connsiteY214" fmla="*/ 19050 h 3905250"/>
                  <a:gd name="connsiteX215" fmla="*/ 4982375 w 5540715"/>
                  <a:gd name="connsiteY215" fmla="*/ 9525 h 3905250"/>
                  <a:gd name="connsiteX216" fmla="*/ 4915700 w 5540715"/>
                  <a:gd name="connsiteY216" fmla="*/ 4762 h 3905250"/>
                  <a:gd name="connsiteX217" fmla="*/ 4858550 w 5540715"/>
                  <a:gd name="connsiteY217" fmla="*/ 0 h 3905250"/>
                  <a:gd name="connsiteX218" fmla="*/ 4749012 w 5540715"/>
                  <a:gd name="connsiteY218" fmla="*/ 14287 h 3905250"/>
                  <a:gd name="connsiteX219" fmla="*/ 4725200 w 5540715"/>
                  <a:gd name="connsiteY219" fmla="*/ 19050 h 3905250"/>
                  <a:gd name="connsiteX220" fmla="*/ 4668050 w 5540715"/>
                  <a:gd name="connsiteY220" fmla="*/ 42862 h 3905250"/>
                  <a:gd name="connsiteX221" fmla="*/ 4629950 w 5540715"/>
                  <a:gd name="connsiteY221" fmla="*/ 57150 h 3905250"/>
                  <a:gd name="connsiteX222" fmla="*/ 4548987 w 5540715"/>
                  <a:gd name="connsiteY222" fmla="*/ 104775 h 3905250"/>
                  <a:gd name="connsiteX223" fmla="*/ 4529937 w 5540715"/>
                  <a:gd name="connsiteY223" fmla="*/ 128587 h 3905250"/>
                  <a:gd name="connsiteX224" fmla="*/ 4510887 w 5540715"/>
                  <a:gd name="connsiteY224" fmla="*/ 147637 h 3905250"/>
                  <a:gd name="connsiteX225" fmla="*/ 4491837 w 5540715"/>
                  <a:gd name="connsiteY225" fmla="*/ 176212 h 3905250"/>
                  <a:gd name="connsiteX226" fmla="*/ 4458500 w 5540715"/>
                  <a:gd name="connsiteY226" fmla="*/ 247650 h 3905250"/>
                  <a:gd name="connsiteX227" fmla="*/ 4439450 w 5540715"/>
                  <a:gd name="connsiteY227" fmla="*/ 304800 h 3905250"/>
                  <a:gd name="connsiteX228" fmla="*/ 4420400 w 5540715"/>
                  <a:gd name="connsiteY228" fmla="*/ 366712 h 3905250"/>
                  <a:gd name="connsiteX229" fmla="*/ 4415637 w 5540715"/>
                  <a:gd name="connsiteY229" fmla="*/ 400050 h 3905250"/>
                  <a:gd name="connsiteX230" fmla="*/ 4406112 w 5540715"/>
                  <a:gd name="connsiteY230" fmla="*/ 423862 h 3905250"/>
                  <a:gd name="connsiteX231" fmla="*/ 4401350 w 5540715"/>
                  <a:gd name="connsiteY231" fmla="*/ 457200 h 3905250"/>
                  <a:gd name="connsiteX232" fmla="*/ 4391825 w 5540715"/>
                  <a:gd name="connsiteY232" fmla="*/ 519112 h 3905250"/>
                  <a:gd name="connsiteX233" fmla="*/ 4425162 w 5540715"/>
                  <a:gd name="connsiteY233" fmla="*/ 685800 h 3905250"/>
                  <a:gd name="connsiteX234" fmla="*/ 4434687 w 5540715"/>
                  <a:gd name="connsiteY234" fmla="*/ 728662 h 3905250"/>
                  <a:gd name="connsiteX235" fmla="*/ 4444212 w 5540715"/>
                  <a:gd name="connsiteY235" fmla="*/ 752475 h 3905250"/>
                  <a:gd name="connsiteX236" fmla="*/ 4439450 w 5540715"/>
                  <a:gd name="connsiteY236" fmla="*/ 819150 h 3905250"/>
                  <a:gd name="connsiteX237" fmla="*/ 4396587 w 5540715"/>
                  <a:gd name="connsiteY237" fmla="*/ 852487 h 3905250"/>
                  <a:gd name="connsiteX238" fmla="*/ 4382300 w 5540715"/>
                  <a:gd name="connsiteY238" fmla="*/ 866775 h 3905250"/>
                  <a:gd name="connsiteX239" fmla="*/ 4363250 w 5540715"/>
                  <a:gd name="connsiteY239" fmla="*/ 876300 h 3905250"/>
                  <a:gd name="connsiteX240" fmla="*/ 4329912 w 5540715"/>
                  <a:gd name="connsiteY240" fmla="*/ 900112 h 3905250"/>
                  <a:gd name="connsiteX241" fmla="*/ 4315625 w 5540715"/>
                  <a:gd name="connsiteY241" fmla="*/ 909637 h 3905250"/>
                  <a:gd name="connsiteX242" fmla="*/ 4296575 w 5540715"/>
                  <a:gd name="connsiteY242" fmla="*/ 923925 h 3905250"/>
                  <a:gd name="connsiteX243" fmla="*/ 4277525 w 5540715"/>
                  <a:gd name="connsiteY243" fmla="*/ 928687 h 3905250"/>
                  <a:gd name="connsiteX244" fmla="*/ 4248950 w 5540715"/>
                  <a:gd name="connsiteY244" fmla="*/ 938212 h 3905250"/>
                  <a:gd name="connsiteX245" fmla="*/ 4229900 w 5540715"/>
                  <a:gd name="connsiteY245" fmla="*/ 942975 h 3905250"/>
                  <a:gd name="connsiteX246" fmla="*/ 4215612 w 5540715"/>
                  <a:gd name="connsiteY246" fmla="*/ 947737 h 3905250"/>
                  <a:gd name="connsiteX247" fmla="*/ 4158462 w 5540715"/>
                  <a:gd name="connsiteY247" fmla="*/ 957262 h 3905250"/>
                  <a:gd name="connsiteX248" fmla="*/ 4120362 w 5540715"/>
                  <a:gd name="connsiteY248" fmla="*/ 966787 h 3905250"/>
                  <a:gd name="connsiteX249" fmla="*/ 4091787 w 5540715"/>
                  <a:gd name="connsiteY249" fmla="*/ 976312 h 3905250"/>
                  <a:gd name="connsiteX250" fmla="*/ 4067975 w 5540715"/>
                  <a:gd name="connsiteY250" fmla="*/ 985837 h 3905250"/>
                  <a:gd name="connsiteX251" fmla="*/ 4034637 w 5540715"/>
                  <a:gd name="connsiteY251" fmla="*/ 990600 h 3905250"/>
                  <a:gd name="connsiteX252" fmla="*/ 3967962 w 5540715"/>
                  <a:gd name="connsiteY252" fmla="*/ 1009650 h 3905250"/>
                  <a:gd name="connsiteX253" fmla="*/ 3939387 w 5540715"/>
                  <a:gd name="connsiteY253" fmla="*/ 1019175 h 3905250"/>
                  <a:gd name="connsiteX254" fmla="*/ 3906050 w 5540715"/>
                  <a:gd name="connsiteY254" fmla="*/ 1023937 h 3905250"/>
                  <a:gd name="connsiteX255" fmla="*/ 3744125 w 5540715"/>
                  <a:gd name="connsiteY255" fmla="*/ 1019175 h 3905250"/>
                  <a:gd name="connsiteX256" fmla="*/ 3715550 w 5540715"/>
                  <a:gd name="connsiteY256" fmla="*/ 1014412 h 3905250"/>
                  <a:gd name="connsiteX257" fmla="*/ 3677450 w 5540715"/>
                  <a:gd name="connsiteY257" fmla="*/ 1009650 h 3905250"/>
                  <a:gd name="connsiteX258" fmla="*/ 3548862 w 5540715"/>
                  <a:gd name="connsiteY258" fmla="*/ 1023937 h 3905250"/>
                  <a:gd name="connsiteX259" fmla="*/ 3506000 w 5540715"/>
                  <a:gd name="connsiteY259" fmla="*/ 1052512 h 3905250"/>
                  <a:gd name="connsiteX260" fmla="*/ 3486950 w 5540715"/>
                  <a:gd name="connsiteY260" fmla="*/ 1071562 h 3905250"/>
                  <a:gd name="connsiteX261" fmla="*/ 3463137 w 5540715"/>
                  <a:gd name="connsiteY261" fmla="*/ 1090612 h 3905250"/>
                  <a:gd name="connsiteX262" fmla="*/ 3425037 w 5540715"/>
                  <a:gd name="connsiteY262" fmla="*/ 1128712 h 3905250"/>
                  <a:gd name="connsiteX263" fmla="*/ 3396462 w 5540715"/>
                  <a:gd name="connsiteY263" fmla="*/ 1176337 h 3905250"/>
                  <a:gd name="connsiteX264" fmla="*/ 3363125 w 5540715"/>
                  <a:gd name="connsiteY264" fmla="*/ 1228725 h 3905250"/>
                  <a:gd name="connsiteX265" fmla="*/ 3353600 w 5540715"/>
                  <a:gd name="connsiteY265" fmla="*/ 1262062 h 3905250"/>
                  <a:gd name="connsiteX266" fmla="*/ 3348837 w 5540715"/>
                  <a:gd name="connsiteY266" fmla="*/ 1281112 h 3905250"/>
                  <a:gd name="connsiteX267" fmla="*/ 3339312 w 5540715"/>
                  <a:gd name="connsiteY267" fmla="*/ 1295400 h 3905250"/>
                  <a:gd name="connsiteX268" fmla="*/ 3329787 w 5540715"/>
                  <a:gd name="connsiteY268" fmla="*/ 1323975 h 3905250"/>
                  <a:gd name="connsiteX269" fmla="*/ 3301212 w 5540715"/>
                  <a:gd name="connsiteY269" fmla="*/ 1357312 h 3905250"/>
                  <a:gd name="connsiteX270" fmla="*/ 3291687 w 5540715"/>
                  <a:gd name="connsiteY270" fmla="*/ 1381125 h 3905250"/>
                  <a:gd name="connsiteX271" fmla="*/ 3248825 w 5540715"/>
                  <a:gd name="connsiteY271" fmla="*/ 1414462 h 3905250"/>
                  <a:gd name="connsiteX272" fmla="*/ 3234537 w 5540715"/>
                  <a:gd name="connsiteY272" fmla="*/ 1433512 h 3905250"/>
                  <a:gd name="connsiteX273" fmla="*/ 3220250 w 5540715"/>
                  <a:gd name="connsiteY273" fmla="*/ 1443037 h 3905250"/>
                  <a:gd name="connsiteX274" fmla="*/ 3172625 w 5540715"/>
                  <a:gd name="connsiteY274" fmla="*/ 1481137 h 3905250"/>
                  <a:gd name="connsiteX275" fmla="*/ 3153575 w 5540715"/>
                  <a:gd name="connsiteY275" fmla="*/ 1495425 h 3905250"/>
                  <a:gd name="connsiteX276" fmla="*/ 3129762 w 5540715"/>
                  <a:gd name="connsiteY276" fmla="*/ 1504950 h 3905250"/>
                  <a:gd name="connsiteX277" fmla="*/ 3110712 w 5540715"/>
                  <a:gd name="connsiteY277" fmla="*/ 1519237 h 3905250"/>
                  <a:gd name="connsiteX278" fmla="*/ 3096425 w 5540715"/>
                  <a:gd name="connsiteY278" fmla="*/ 1533525 h 3905250"/>
                  <a:gd name="connsiteX279" fmla="*/ 3072612 w 5540715"/>
                  <a:gd name="connsiteY279" fmla="*/ 1543050 h 3905250"/>
                  <a:gd name="connsiteX280" fmla="*/ 3058325 w 5540715"/>
                  <a:gd name="connsiteY280" fmla="*/ 1557337 h 3905250"/>
                  <a:gd name="connsiteX281" fmla="*/ 3034512 w 5540715"/>
                  <a:gd name="connsiteY281" fmla="*/ 1566862 h 3905250"/>
                  <a:gd name="connsiteX282" fmla="*/ 3015462 w 5540715"/>
                  <a:gd name="connsiteY282" fmla="*/ 1576387 h 3905250"/>
                  <a:gd name="connsiteX283" fmla="*/ 2967837 w 5540715"/>
                  <a:gd name="connsiteY283" fmla="*/ 1604962 h 3905250"/>
                  <a:gd name="connsiteX284" fmla="*/ 2953550 w 5540715"/>
                  <a:gd name="connsiteY284" fmla="*/ 1614487 h 3905250"/>
                  <a:gd name="connsiteX285" fmla="*/ 2939262 w 5540715"/>
                  <a:gd name="connsiteY285" fmla="*/ 1619250 h 3905250"/>
                  <a:gd name="connsiteX286" fmla="*/ 2910687 w 5540715"/>
                  <a:gd name="connsiteY286" fmla="*/ 1638300 h 3905250"/>
                  <a:gd name="connsiteX287" fmla="*/ 2896400 w 5540715"/>
                  <a:gd name="connsiteY287" fmla="*/ 1652587 h 3905250"/>
                  <a:gd name="connsiteX288" fmla="*/ 2834487 w 5540715"/>
                  <a:gd name="connsiteY288" fmla="*/ 1681162 h 3905250"/>
                  <a:gd name="connsiteX289" fmla="*/ 2791625 w 5540715"/>
                  <a:gd name="connsiteY289" fmla="*/ 1709737 h 3905250"/>
                  <a:gd name="connsiteX290" fmla="*/ 2767812 w 5540715"/>
                  <a:gd name="connsiteY290" fmla="*/ 1719262 h 3905250"/>
                  <a:gd name="connsiteX291" fmla="*/ 2753525 w 5540715"/>
                  <a:gd name="connsiteY291" fmla="*/ 1728787 h 3905250"/>
                  <a:gd name="connsiteX292" fmla="*/ 2739237 w 5540715"/>
                  <a:gd name="connsiteY292" fmla="*/ 1733550 h 3905250"/>
                  <a:gd name="connsiteX293" fmla="*/ 2724950 w 5540715"/>
                  <a:gd name="connsiteY293" fmla="*/ 1743075 h 3905250"/>
                  <a:gd name="connsiteX294" fmla="*/ 2663037 w 5540715"/>
                  <a:gd name="connsiteY294" fmla="*/ 1752600 h 3905250"/>
                  <a:gd name="connsiteX295" fmla="*/ 2596362 w 5540715"/>
                  <a:gd name="connsiteY295" fmla="*/ 1738312 h 3905250"/>
                  <a:gd name="connsiteX296" fmla="*/ 2572550 w 5540715"/>
                  <a:gd name="connsiteY296" fmla="*/ 1728788 h 3905250"/>
                  <a:gd name="connsiteX297" fmla="*/ 2524925 w 5540715"/>
                  <a:gd name="connsiteY297" fmla="*/ 1728787 h 3905250"/>
                  <a:gd name="connsiteX298" fmla="*/ 2470156 w 5540715"/>
                  <a:gd name="connsiteY298" fmla="*/ 1804987 h 3905250"/>
                  <a:gd name="connsiteX299" fmla="*/ 2389193 w 5540715"/>
                  <a:gd name="connsiteY299" fmla="*/ 1881187 h 3905250"/>
                  <a:gd name="connsiteX300" fmla="*/ 2315375 w 5540715"/>
                  <a:gd name="connsiteY300" fmla="*/ 1909762 h 3905250"/>
                  <a:gd name="connsiteX301" fmla="*/ 2253462 w 5540715"/>
                  <a:gd name="connsiteY301" fmla="*/ 1924050 h 3905250"/>
                  <a:gd name="connsiteX302" fmla="*/ 2234412 w 5540715"/>
                  <a:gd name="connsiteY302" fmla="*/ 1943100 h 3905250"/>
                  <a:gd name="connsiteX303" fmla="*/ 2220125 w 5540715"/>
                  <a:gd name="connsiteY303" fmla="*/ 1947862 h 3905250"/>
                  <a:gd name="connsiteX304" fmla="*/ 2186787 w 5540715"/>
                  <a:gd name="connsiteY304" fmla="*/ 1966912 h 3905250"/>
                  <a:gd name="connsiteX305" fmla="*/ 2148687 w 5540715"/>
                  <a:gd name="connsiteY305" fmla="*/ 1985962 h 3905250"/>
                  <a:gd name="connsiteX306" fmla="*/ 2072487 w 5540715"/>
                  <a:gd name="connsiteY306" fmla="*/ 1971675 h 3905250"/>
                  <a:gd name="connsiteX307" fmla="*/ 1996288 w 5540715"/>
                  <a:gd name="connsiteY307" fmla="*/ 1990725 h 3905250"/>
                  <a:gd name="connsiteX308" fmla="*/ 1939137 w 5540715"/>
                  <a:gd name="connsiteY308" fmla="*/ 2047875 h 3905250"/>
                  <a:gd name="connsiteX309" fmla="*/ 1910562 w 5540715"/>
                  <a:gd name="connsiteY309" fmla="*/ 2071687 h 3905250"/>
                  <a:gd name="connsiteX310" fmla="*/ 1886750 w 5540715"/>
                  <a:gd name="connsiteY310" fmla="*/ 2081212 h 3905250"/>
                  <a:gd name="connsiteX311" fmla="*/ 1858175 w 5540715"/>
                  <a:gd name="connsiteY311" fmla="*/ 2100262 h 3905250"/>
                  <a:gd name="connsiteX312" fmla="*/ 1834362 w 5540715"/>
                  <a:gd name="connsiteY312" fmla="*/ 2109787 h 3905250"/>
                  <a:gd name="connsiteX313" fmla="*/ 1815312 w 5540715"/>
                  <a:gd name="connsiteY313" fmla="*/ 2124075 h 3905250"/>
                  <a:gd name="connsiteX314" fmla="*/ 1796262 w 5540715"/>
                  <a:gd name="connsiteY314" fmla="*/ 2133600 h 3905250"/>
                  <a:gd name="connsiteX315" fmla="*/ 1786737 w 5540715"/>
                  <a:gd name="connsiteY315" fmla="*/ 2147887 h 3905250"/>
                  <a:gd name="connsiteX316" fmla="*/ 1772450 w 5540715"/>
                  <a:gd name="connsiteY316" fmla="*/ 2152650 h 3905250"/>
                  <a:gd name="connsiteX317" fmla="*/ 1753400 w 5540715"/>
                  <a:gd name="connsiteY317" fmla="*/ 2166937 h 3905250"/>
                  <a:gd name="connsiteX318" fmla="*/ 1696250 w 5540715"/>
                  <a:gd name="connsiteY318" fmla="*/ 2219325 h 3905250"/>
                  <a:gd name="connsiteX319" fmla="*/ 1672437 w 5540715"/>
                  <a:gd name="connsiteY319" fmla="*/ 2238375 h 3905250"/>
                  <a:gd name="connsiteX320" fmla="*/ 1648625 w 5540715"/>
                  <a:gd name="connsiteY320" fmla="*/ 2252662 h 3905250"/>
                  <a:gd name="connsiteX321" fmla="*/ 1615287 w 5540715"/>
                  <a:gd name="connsiteY321" fmla="*/ 2286000 h 3905250"/>
                  <a:gd name="connsiteX322" fmla="*/ 1591475 w 5540715"/>
                  <a:gd name="connsiteY322" fmla="*/ 2305050 h 3905250"/>
                  <a:gd name="connsiteX323" fmla="*/ 1577187 w 5540715"/>
                  <a:gd name="connsiteY323" fmla="*/ 2314575 h 3905250"/>
                  <a:gd name="connsiteX324" fmla="*/ 1562900 w 5540715"/>
                  <a:gd name="connsiteY324" fmla="*/ 2328862 h 3905250"/>
                  <a:gd name="connsiteX325" fmla="*/ 1558137 w 5540715"/>
                  <a:gd name="connsiteY325" fmla="*/ 2343150 h 3905250"/>
                  <a:gd name="connsiteX326" fmla="*/ 1520037 w 5540715"/>
                  <a:gd name="connsiteY326" fmla="*/ 2366962 h 3905250"/>
                  <a:gd name="connsiteX327" fmla="*/ 1496225 w 5540715"/>
                  <a:gd name="connsiteY327" fmla="*/ 2381250 h 3905250"/>
                  <a:gd name="connsiteX328" fmla="*/ 1477175 w 5540715"/>
                  <a:gd name="connsiteY328" fmla="*/ 2395537 h 3905250"/>
                  <a:gd name="connsiteX329" fmla="*/ 1462887 w 5540715"/>
                  <a:gd name="connsiteY329" fmla="*/ 2400300 h 3905250"/>
                  <a:gd name="connsiteX330" fmla="*/ 1424787 w 5540715"/>
                  <a:gd name="connsiteY330" fmla="*/ 2419350 h 3905250"/>
                  <a:gd name="connsiteX331" fmla="*/ 1405737 w 5540715"/>
                  <a:gd name="connsiteY331" fmla="*/ 2428875 h 3905250"/>
                  <a:gd name="connsiteX332" fmla="*/ 1362875 w 5540715"/>
                  <a:gd name="connsiteY332" fmla="*/ 2462212 h 3905250"/>
                  <a:gd name="connsiteX333" fmla="*/ 1329537 w 5540715"/>
                  <a:gd name="connsiteY333" fmla="*/ 2476500 h 3905250"/>
                  <a:gd name="connsiteX334" fmla="*/ 1310487 w 5540715"/>
                  <a:gd name="connsiteY334" fmla="*/ 2490787 h 3905250"/>
                  <a:gd name="connsiteX335" fmla="*/ 1262862 w 5540715"/>
                  <a:gd name="connsiteY335" fmla="*/ 2514600 h 3905250"/>
                  <a:gd name="connsiteX336" fmla="*/ 1224762 w 5540715"/>
                  <a:gd name="connsiteY336" fmla="*/ 2538412 h 3905250"/>
                  <a:gd name="connsiteX337" fmla="*/ 1210475 w 5540715"/>
                  <a:gd name="connsiteY337" fmla="*/ 2543175 h 3905250"/>
                  <a:gd name="connsiteX338" fmla="*/ 1191425 w 5540715"/>
                  <a:gd name="connsiteY338" fmla="*/ 2557462 h 3905250"/>
                  <a:gd name="connsiteX339" fmla="*/ 1129512 w 5540715"/>
                  <a:gd name="connsiteY339" fmla="*/ 2600325 h 3905250"/>
                  <a:gd name="connsiteX340" fmla="*/ 1100937 w 5540715"/>
                  <a:gd name="connsiteY340" fmla="*/ 2624137 h 3905250"/>
                  <a:gd name="connsiteX341" fmla="*/ 1086650 w 5540715"/>
                  <a:gd name="connsiteY341" fmla="*/ 2638425 h 3905250"/>
                  <a:gd name="connsiteX342" fmla="*/ 1077125 w 5540715"/>
                  <a:gd name="connsiteY342" fmla="*/ 2652712 h 3905250"/>
                  <a:gd name="connsiteX343" fmla="*/ 1053312 w 5540715"/>
                  <a:gd name="connsiteY34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40750 w 5540715"/>
                  <a:gd name="connsiteY79" fmla="*/ 263683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8212 w 5540715"/>
                  <a:gd name="connsiteY79" fmla="*/ 2586037 h 3905250"/>
                  <a:gd name="connsiteX80" fmla="*/ 2182025 w 5540715"/>
                  <a:gd name="connsiteY80" fmla="*/ 2547937 h 3905250"/>
                  <a:gd name="connsiteX81" fmla="*/ 2215362 w 5540715"/>
                  <a:gd name="connsiteY81" fmla="*/ 2509837 h 3905250"/>
                  <a:gd name="connsiteX82" fmla="*/ 2234412 w 5540715"/>
                  <a:gd name="connsiteY82" fmla="*/ 2490787 h 3905250"/>
                  <a:gd name="connsiteX83" fmla="*/ 2267750 w 5540715"/>
                  <a:gd name="connsiteY83" fmla="*/ 2481262 h 3905250"/>
                  <a:gd name="connsiteX84" fmla="*/ 2291562 w 5540715"/>
                  <a:gd name="connsiteY84" fmla="*/ 2471737 h 3905250"/>
                  <a:gd name="connsiteX85" fmla="*/ 2386812 w 5540715"/>
                  <a:gd name="connsiteY85" fmla="*/ 2462212 h 3905250"/>
                  <a:gd name="connsiteX86" fmla="*/ 2453487 w 5540715"/>
                  <a:gd name="connsiteY86" fmla="*/ 2452687 h 3905250"/>
                  <a:gd name="connsiteX87" fmla="*/ 2510637 w 5540715"/>
                  <a:gd name="connsiteY87" fmla="*/ 2443162 h 3905250"/>
                  <a:gd name="connsiteX88" fmla="*/ 2529687 w 5540715"/>
                  <a:gd name="connsiteY88" fmla="*/ 2433637 h 3905250"/>
                  <a:gd name="connsiteX89" fmla="*/ 2634462 w 5540715"/>
                  <a:gd name="connsiteY89" fmla="*/ 2424112 h 3905250"/>
                  <a:gd name="connsiteX90" fmla="*/ 2767812 w 5540715"/>
                  <a:gd name="connsiteY90" fmla="*/ 2419350 h 3905250"/>
                  <a:gd name="connsiteX91" fmla="*/ 2791625 w 5540715"/>
                  <a:gd name="connsiteY91" fmla="*/ 2414587 h 3905250"/>
                  <a:gd name="connsiteX92" fmla="*/ 2829725 w 5540715"/>
                  <a:gd name="connsiteY92" fmla="*/ 2390775 h 3905250"/>
                  <a:gd name="connsiteX93" fmla="*/ 2848775 w 5540715"/>
                  <a:gd name="connsiteY93" fmla="*/ 2381250 h 3905250"/>
                  <a:gd name="connsiteX94" fmla="*/ 2886875 w 5540715"/>
                  <a:gd name="connsiteY94" fmla="*/ 2352675 h 3905250"/>
                  <a:gd name="connsiteX95" fmla="*/ 2905925 w 5540715"/>
                  <a:gd name="connsiteY95" fmla="*/ 2338387 h 3905250"/>
                  <a:gd name="connsiteX96" fmla="*/ 2920212 w 5540715"/>
                  <a:gd name="connsiteY96" fmla="*/ 2328862 h 3905250"/>
                  <a:gd name="connsiteX97" fmla="*/ 2934500 w 5540715"/>
                  <a:gd name="connsiteY97" fmla="*/ 2314575 h 3905250"/>
                  <a:gd name="connsiteX98" fmla="*/ 2958312 w 5540715"/>
                  <a:gd name="connsiteY98" fmla="*/ 2309812 h 3905250"/>
                  <a:gd name="connsiteX99" fmla="*/ 2982125 w 5540715"/>
                  <a:gd name="connsiteY99" fmla="*/ 2295525 h 3905250"/>
                  <a:gd name="connsiteX100" fmla="*/ 3001175 w 5540715"/>
                  <a:gd name="connsiteY100" fmla="*/ 2281237 h 3905250"/>
                  <a:gd name="connsiteX101" fmla="*/ 3024987 w 5540715"/>
                  <a:gd name="connsiteY101" fmla="*/ 2271712 h 3905250"/>
                  <a:gd name="connsiteX102" fmla="*/ 3063087 w 5540715"/>
                  <a:gd name="connsiteY102" fmla="*/ 2243137 h 3905250"/>
                  <a:gd name="connsiteX103" fmla="*/ 3096425 w 5540715"/>
                  <a:gd name="connsiteY103" fmla="*/ 2224087 h 3905250"/>
                  <a:gd name="connsiteX104" fmla="*/ 3115475 w 5540715"/>
                  <a:gd name="connsiteY104" fmla="*/ 2205037 h 3905250"/>
                  <a:gd name="connsiteX105" fmla="*/ 3153575 w 5540715"/>
                  <a:gd name="connsiteY105" fmla="*/ 2185987 h 3905250"/>
                  <a:gd name="connsiteX106" fmla="*/ 3172625 w 5540715"/>
                  <a:gd name="connsiteY106" fmla="*/ 2171700 h 3905250"/>
                  <a:gd name="connsiteX107" fmla="*/ 3234537 w 5540715"/>
                  <a:gd name="connsiteY107" fmla="*/ 2119312 h 3905250"/>
                  <a:gd name="connsiteX108" fmla="*/ 3296450 w 5540715"/>
                  <a:gd name="connsiteY108" fmla="*/ 2076450 h 3905250"/>
                  <a:gd name="connsiteX109" fmla="*/ 3329787 w 5540715"/>
                  <a:gd name="connsiteY109" fmla="*/ 2052637 h 3905250"/>
                  <a:gd name="connsiteX110" fmla="*/ 3358362 w 5540715"/>
                  <a:gd name="connsiteY110" fmla="*/ 2033587 h 3905250"/>
                  <a:gd name="connsiteX111" fmla="*/ 3420275 w 5540715"/>
                  <a:gd name="connsiteY111" fmla="*/ 1995487 h 3905250"/>
                  <a:gd name="connsiteX112" fmla="*/ 3453612 w 5540715"/>
                  <a:gd name="connsiteY112" fmla="*/ 1981200 h 3905250"/>
                  <a:gd name="connsiteX113" fmla="*/ 3482187 w 5540715"/>
                  <a:gd name="connsiteY113" fmla="*/ 1962150 h 3905250"/>
                  <a:gd name="connsiteX114" fmla="*/ 3534575 w 5540715"/>
                  <a:gd name="connsiteY114" fmla="*/ 1933575 h 3905250"/>
                  <a:gd name="connsiteX115" fmla="*/ 3563150 w 5540715"/>
                  <a:gd name="connsiteY115" fmla="*/ 1914525 h 3905250"/>
                  <a:gd name="connsiteX116" fmla="*/ 3639350 w 5540715"/>
                  <a:gd name="connsiteY116" fmla="*/ 1871662 h 3905250"/>
                  <a:gd name="connsiteX117" fmla="*/ 3686975 w 5540715"/>
                  <a:gd name="connsiteY117" fmla="*/ 1843087 h 3905250"/>
                  <a:gd name="connsiteX118" fmla="*/ 3720312 w 5540715"/>
                  <a:gd name="connsiteY118" fmla="*/ 1824037 h 3905250"/>
                  <a:gd name="connsiteX119" fmla="*/ 3744125 w 5540715"/>
                  <a:gd name="connsiteY119" fmla="*/ 1804987 h 3905250"/>
                  <a:gd name="connsiteX120" fmla="*/ 3772700 w 5540715"/>
                  <a:gd name="connsiteY120" fmla="*/ 1795462 h 3905250"/>
                  <a:gd name="connsiteX121" fmla="*/ 3796512 w 5540715"/>
                  <a:gd name="connsiteY121" fmla="*/ 1776412 h 3905250"/>
                  <a:gd name="connsiteX122" fmla="*/ 3829850 w 5540715"/>
                  <a:gd name="connsiteY122" fmla="*/ 1762125 h 3905250"/>
                  <a:gd name="connsiteX123" fmla="*/ 3858425 w 5540715"/>
                  <a:gd name="connsiteY123" fmla="*/ 1747837 h 3905250"/>
                  <a:gd name="connsiteX124" fmla="*/ 3882237 w 5540715"/>
                  <a:gd name="connsiteY124" fmla="*/ 1733550 h 3905250"/>
                  <a:gd name="connsiteX125" fmla="*/ 3929862 w 5540715"/>
                  <a:gd name="connsiteY125" fmla="*/ 1714500 h 3905250"/>
                  <a:gd name="connsiteX126" fmla="*/ 3958437 w 5540715"/>
                  <a:gd name="connsiteY126" fmla="*/ 1695450 h 3905250"/>
                  <a:gd name="connsiteX127" fmla="*/ 3977487 w 5540715"/>
                  <a:gd name="connsiteY127" fmla="*/ 1681162 h 3905250"/>
                  <a:gd name="connsiteX128" fmla="*/ 4029875 w 5540715"/>
                  <a:gd name="connsiteY128" fmla="*/ 1657350 h 3905250"/>
                  <a:gd name="connsiteX129" fmla="*/ 4082262 w 5540715"/>
                  <a:gd name="connsiteY129" fmla="*/ 1614487 h 3905250"/>
                  <a:gd name="connsiteX130" fmla="*/ 4139412 w 5540715"/>
                  <a:gd name="connsiteY130" fmla="*/ 1576387 h 3905250"/>
                  <a:gd name="connsiteX131" fmla="*/ 4167987 w 5540715"/>
                  <a:gd name="connsiteY131" fmla="*/ 1557337 h 3905250"/>
                  <a:gd name="connsiteX132" fmla="*/ 4196562 w 5540715"/>
                  <a:gd name="connsiteY132" fmla="*/ 1538287 h 3905250"/>
                  <a:gd name="connsiteX133" fmla="*/ 4253712 w 5540715"/>
                  <a:gd name="connsiteY133" fmla="*/ 1509712 h 3905250"/>
                  <a:gd name="connsiteX134" fmla="*/ 4277525 w 5540715"/>
                  <a:gd name="connsiteY134" fmla="*/ 1500187 h 3905250"/>
                  <a:gd name="connsiteX135" fmla="*/ 4296575 w 5540715"/>
                  <a:gd name="connsiteY135" fmla="*/ 1490662 h 3905250"/>
                  <a:gd name="connsiteX136" fmla="*/ 4325150 w 5540715"/>
                  <a:gd name="connsiteY136" fmla="*/ 1485900 h 3905250"/>
                  <a:gd name="connsiteX137" fmla="*/ 4353725 w 5540715"/>
                  <a:gd name="connsiteY137" fmla="*/ 1476375 h 3905250"/>
                  <a:gd name="connsiteX138" fmla="*/ 4491837 w 5540715"/>
                  <a:gd name="connsiteY138" fmla="*/ 1481137 h 3905250"/>
                  <a:gd name="connsiteX139" fmla="*/ 4510887 w 5540715"/>
                  <a:gd name="connsiteY139" fmla="*/ 1495425 h 3905250"/>
                  <a:gd name="connsiteX140" fmla="*/ 4568037 w 5540715"/>
                  <a:gd name="connsiteY140" fmla="*/ 1528762 h 3905250"/>
                  <a:gd name="connsiteX141" fmla="*/ 4615662 w 5540715"/>
                  <a:gd name="connsiteY141" fmla="*/ 1571625 h 3905250"/>
                  <a:gd name="connsiteX142" fmla="*/ 4629950 w 5540715"/>
                  <a:gd name="connsiteY142" fmla="*/ 1590675 h 3905250"/>
                  <a:gd name="connsiteX143" fmla="*/ 4629950 w 5540715"/>
                  <a:gd name="connsiteY143" fmla="*/ 1690687 h 3905250"/>
                  <a:gd name="connsiteX144" fmla="*/ 4610900 w 5540715"/>
                  <a:gd name="connsiteY144" fmla="*/ 1724025 h 3905250"/>
                  <a:gd name="connsiteX145" fmla="*/ 4587087 w 5540715"/>
                  <a:gd name="connsiteY145" fmla="*/ 1785937 h 3905250"/>
                  <a:gd name="connsiteX146" fmla="*/ 4577562 w 5540715"/>
                  <a:gd name="connsiteY146" fmla="*/ 1809750 h 3905250"/>
                  <a:gd name="connsiteX147" fmla="*/ 4572800 w 5540715"/>
                  <a:gd name="connsiteY147" fmla="*/ 1828800 h 3905250"/>
                  <a:gd name="connsiteX148" fmla="*/ 4563275 w 5540715"/>
                  <a:gd name="connsiteY148" fmla="*/ 1876425 h 3905250"/>
                  <a:gd name="connsiteX149" fmla="*/ 4558512 w 5540715"/>
                  <a:gd name="connsiteY149" fmla="*/ 1909762 h 3905250"/>
                  <a:gd name="connsiteX150" fmla="*/ 4553750 w 5540715"/>
                  <a:gd name="connsiteY150" fmla="*/ 1938337 h 3905250"/>
                  <a:gd name="connsiteX151" fmla="*/ 4572800 w 5540715"/>
                  <a:gd name="connsiteY151" fmla="*/ 2133600 h 3905250"/>
                  <a:gd name="connsiteX152" fmla="*/ 4601375 w 5540715"/>
                  <a:gd name="connsiteY152" fmla="*/ 2162175 h 3905250"/>
                  <a:gd name="connsiteX153" fmla="*/ 4620425 w 5540715"/>
                  <a:gd name="connsiteY153" fmla="*/ 2166937 h 3905250"/>
                  <a:gd name="connsiteX154" fmla="*/ 4644237 w 5540715"/>
                  <a:gd name="connsiteY154" fmla="*/ 2181225 h 3905250"/>
                  <a:gd name="connsiteX155" fmla="*/ 4663287 w 5540715"/>
                  <a:gd name="connsiteY155" fmla="*/ 2185987 h 3905250"/>
                  <a:gd name="connsiteX156" fmla="*/ 4715675 w 5540715"/>
                  <a:gd name="connsiteY156" fmla="*/ 2195512 h 3905250"/>
                  <a:gd name="connsiteX157" fmla="*/ 4829975 w 5540715"/>
                  <a:gd name="connsiteY157" fmla="*/ 2185987 h 3905250"/>
                  <a:gd name="connsiteX158" fmla="*/ 4863312 w 5540715"/>
                  <a:gd name="connsiteY158" fmla="*/ 2166937 h 3905250"/>
                  <a:gd name="connsiteX159" fmla="*/ 4915700 w 5540715"/>
                  <a:gd name="connsiteY159" fmla="*/ 2147887 h 3905250"/>
                  <a:gd name="connsiteX160" fmla="*/ 4934750 w 5540715"/>
                  <a:gd name="connsiteY160" fmla="*/ 2133600 h 3905250"/>
                  <a:gd name="connsiteX161" fmla="*/ 4949037 w 5540715"/>
                  <a:gd name="connsiteY161" fmla="*/ 2128837 h 3905250"/>
                  <a:gd name="connsiteX162" fmla="*/ 4963325 w 5540715"/>
                  <a:gd name="connsiteY162" fmla="*/ 2114550 h 3905250"/>
                  <a:gd name="connsiteX163" fmla="*/ 4982375 w 5540715"/>
                  <a:gd name="connsiteY163" fmla="*/ 2100262 h 3905250"/>
                  <a:gd name="connsiteX164" fmla="*/ 5010950 w 5540715"/>
                  <a:gd name="connsiteY164" fmla="*/ 2081212 h 3905250"/>
                  <a:gd name="connsiteX165" fmla="*/ 5053812 w 5540715"/>
                  <a:gd name="connsiteY165" fmla="*/ 2038350 h 3905250"/>
                  <a:gd name="connsiteX166" fmla="*/ 5077625 w 5540715"/>
                  <a:gd name="connsiteY166" fmla="*/ 2019300 h 3905250"/>
                  <a:gd name="connsiteX167" fmla="*/ 5096675 w 5540715"/>
                  <a:gd name="connsiteY167" fmla="*/ 2000250 h 3905250"/>
                  <a:gd name="connsiteX168" fmla="*/ 5125250 w 5540715"/>
                  <a:gd name="connsiteY168" fmla="*/ 1981200 h 3905250"/>
                  <a:gd name="connsiteX169" fmla="*/ 5172875 w 5540715"/>
                  <a:gd name="connsiteY169" fmla="*/ 1943100 h 3905250"/>
                  <a:gd name="connsiteX170" fmla="*/ 5210975 w 5540715"/>
                  <a:gd name="connsiteY170" fmla="*/ 1909762 h 3905250"/>
                  <a:gd name="connsiteX171" fmla="*/ 5220500 w 5540715"/>
                  <a:gd name="connsiteY171" fmla="*/ 1895475 h 3905250"/>
                  <a:gd name="connsiteX172" fmla="*/ 5234787 w 5540715"/>
                  <a:gd name="connsiteY172" fmla="*/ 1876425 h 3905250"/>
                  <a:gd name="connsiteX173" fmla="*/ 5253837 w 5540715"/>
                  <a:gd name="connsiteY173" fmla="*/ 1838325 h 3905250"/>
                  <a:gd name="connsiteX174" fmla="*/ 5282412 w 5540715"/>
                  <a:gd name="connsiteY174" fmla="*/ 1790700 h 3905250"/>
                  <a:gd name="connsiteX175" fmla="*/ 5287175 w 5540715"/>
                  <a:gd name="connsiteY175" fmla="*/ 1771650 h 3905250"/>
                  <a:gd name="connsiteX176" fmla="*/ 5306225 w 5540715"/>
                  <a:gd name="connsiteY176" fmla="*/ 1743075 h 3905250"/>
                  <a:gd name="connsiteX177" fmla="*/ 5320512 w 5540715"/>
                  <a:gd name="connsiteY177" fmla="*/ 1709737 h 3905250"/>
                  <a:gd name="connsiteX178" fmla="*/ 5334800 w 5540715"/>
                  <a:gd name="connsiteY178" fmla="*/ 1695450 h 3905250"/>
                  <a:gd name="connsiteX179" fmla="*/ 5358612 w 5540715"/>
                  <a:gd name="connsiteY179" fmla="*/ 1647825 h 3905250"/>
                  <a:gd name="connsiteX180" fmla="*/ 5391950 w 5540715"/>
                  <a:gd name="connsiteY180" fmla="*/ 1581150 h 3905250"/>
                  <a:gd name="connsiteX181" fmla="*/ 5439575 w 5540715"/>
                  <a:gd name="connsiteY181" fmla="*/ 1452562 h 3905250"/>
                  <a:gd name="connsiteX182" fmla="*/ 5449100 w 5540715"/>
                  <a:gd name="connsiteY182" fmla="*/ 1414462 h 3905250"/>
                  <a:gd name="connsiteX183" fmla="*/ 5453862 w 5540715"/>
                  <a:gd name="connsiteY183" fmla="*/ 1381125 h 3905250"/>
                  <a:gd name="connsiteX184" fmla="*/ 5463387 w 5540715"/>
                  <a:gd name="connsiteY184" fmla="*/ 1181100 h 3905250"/>
                  <a:gd name="connsiteX185" fmla="*/ 5468150 w 5540715"/>
                  <a:gd name="connsiteY185" fmla="*/ 1157287 h 3905250"/>
                  <a:gd name="connsiteX186" fmla="*/ 5472912 w 5540715"/>
                  <a:gd name="connsiteY186" fmla="*/ 1128712 h 3905250"/>
                  <a:gd name="connsiteX187" fmla="*/ 5477675 w 5540715"/>
                  <a:gd name="connsiteY187" fmla="*/ 1095375 h 3905250"/>
                  <a:gd name="connsiteX188" fmla="*/ 5487200 w 5540715"/>
                  <a:gd name="connsiteY188" fmla="*/ 1066800 h 3905250"/>
                  <a:gd name="connsiteX189" fmla="*/ 5501487 w 5540715"/>
                  <a:gd name="connsiteY189" fmla="*/ 981075 h 3905250"/>
                  <a:gd name="connsiteX190" fmla="*/ 5501487 w 5540715"/>
                  <a:gd name="connsiteY190" fmla="*/ 981075 h 3905250"/>
                  <a:gd name="connsiteX191" fmla="*/ 5511012 w 5540715"/>
                  <a:gd name="connsiteY191" fmla="*/ 923925 h 3905250"/>
                  <a:gd name="connsiteX192" fmla="*/ 5515775 w 5540715"/>
                  <a:gd name="connsiteY192" fmla="*/ 890587 h 3905250"/>
                  <a:gd name="connsiteX193" fmla="*/ 5525300 w 5540715"/>
                  <a:gd name="connsiteY193" fmla="*/ 833437 h 3905250"/>
                  <a:gd name="connsiteX194" fmla="*/ 5530062 w 5540715"/>
                  <a:gd name="connsiteY194" fmla="*/ 804862 h 3905250"/>
                  <a:gd name="connsiteX195" fmla="*/ 5534825 w 5540715"/>
                  <a:gd name="connsiteY195" fmla="*/ 738187 h 3905250"/>
                  <a:gd name="connsiteX196" fmla="*/ 5520537 w 5540715"/>
                  <a:gd name="connsiteY196" fmla="*/ 466725 h 3905250"/>
                  <a:gd name="connsiteX197" fmla="*/ 5511012 w 5540715"/>
                  <a:gd name="connsiteY197" fmla="*/ 442912 h 3905250"/>
                  <a:gd name="connsiteX198" fmla="*/ 5491962 w 5540715"/>
                  <a:gd name="connsiteY198" fmla="*/ 390525 h 3905250"/>
                  <a:gd name="connsiteX199" fmla="*/ 5477675 w 5540715"/>
                  <a:gd name="connsiteY199" fmla="*/ 366712 h 3905250"/>
                  <a:gd name="connsiteX200" fmla="*/ 5453862 w 5540715"/>
                  <a:gd name="connsiteY200" fmla="*/ 347662 h 3905250"/>
                  <a:gd name="connsiteX201" fmla="*/ 5420525 w 5540715"/>
                  <a:gd name="connsiteY201" fmla="*/ 309562 h 3905250"/>
                  <a:gd name="connsiteX202" fmla="*/ 5401475 w 5540715"/>
                  <a:gd name="connsiteY202" fmla="*/ 300037 h 3905250"/>
                  <a:gd name="connsiteX203" fmla="*/ 5391950 w 5540715"/>
                  <a:gd name="connsiteY203" fmla="*/ 280987 h 3905250"/>
                  <a:gd name="connsiteX204" fmla="*/ 5358612 w 5540715"/>
                  <a:gd name="connsiteY204" fmla="*/ 257175 h 3905250"/>
                  <a:gd name="connsiteX205" fmla="*/ 5325275 w 5540715"/>
                  <a:gd name="connsiteY205" fmla="*/ 223837 h 3905250"/>
                  <a:gd name="connsiteX206" fmla="*/ 5244312 w 5540715"/>
                  <a:gd name="connsiteY206" fmla="*/ 133350 h 3905250"/>
                  <a:gd name="connsiteX207" fmla="*/ 5201450 w 5540715"/>
                  <a:gd name="connsiteY207" fmla="*/ 85725 h 3905250"/>
                  <a:gd name="connsiteX208" fmla="*/ 5163350 w 5540715"/>
                  <a:gd name="connsiteY208" fmla="*/ 71437 h 3905250"/>
                  <a:gd name="connsiteX209" fmla="*/ 5087150 w 5540715"/>
                  <a:gd name="connsiteY209" fmla="*/ 42862 h 3905250"/>
                  <a:gd name="connsiteX210" fmla="*/ 5039525 w 5540715"/>
                  <a:gd name="connsiteY210" fmla="*/ 23812 h 3905250"/>
                  <a:gd name="connsiteX211" fmla="*/ 5006187 w 5540715"/>
                  <a:gd name="connsiteY211" fmla="*/ 19050 h 3905250"/>
                  <a:gd name="connsiteX212" fmla="*/ 4982375 w 5540715"/>
                  <a:gd name="connsiteY212" fmla="*/ 9525 h 3905250"/>
                  <a:gd name="connsiteX213" fmla="*/ 4915700 w 5540715"/>
                  <a:gd name="connsiteY213" fmla="*/ 4762 h 3905250"/>
                  <a:gd name="connsiteX214" fmla="*/ 4858550 w 5540715"/>
                  <a:gd name="connsiteY214" fmla="*/ 0 h 3905250"/>
                  <a:gd name="connsiteX215" fmla="*/ 4749012 w 5540715"/>
                  <a:gd name="connsiteY215" fmla="*/ 14287 h 3905250"/>
                  <a:gd name="connsiteX216" fmla="*/ 4725200 w 5540715"/>
                  <a:gd name="connsiteY216" fmla="*/ 19050 h 3905250"/>
                  <a:gd name="connsiteX217" fmla="*/ 4668050 w 5540715"/>
                  <a:gd name="connsiteY217" fmla="*/ 42862 h 3905250"/>
                  <a:gd name="connsiteX218" fmla="*/ 4629950 w 5540715"/>
                  <a:gd name="connsiteY218" fmla="*/ 57150 h 3905250"/>
                  <a:gd name="connsiteX219" fmla="*/ 4548987 w 5540715"/>
                  <a:gd name="connsiteY219" fmla="*/ 104775 h 3905250"/>
                  <a:gd name="connsiteX220" fmla="*/ 4529937 w 5540715"/>
                  <a:gd name="connsiteY220" fmla="*/ 128587 h 3905250"/>
                  <a:gd name="connsiteX221" fmla="*/ 4510887 w 5540715"/>
                  <a:gd name="connsiteY221" fmla="*/ 147637 h 3905250"/>
                  <a:gd name="connsiteX222" fmla="*/ 4491837 w 5540715"/>
                  <a:gd name="connsiteY222" fmla="*/ 176212 h 3905250"/>
                  <a:gd name="connsiteX223" fmla="*/ 4458500 w 5540715"/>
                  <a:gd name="connsiteY223" fmla="*/ 247650 h 3905250"/>
                  <a:gd name="connsiteX224" fmla="*/ 4439450 w 5540715"/>
                  <a:gd name="connsiteY224" fmla="*/ 304800 h 3905250"/>
                  <a:gd name="connsiteX225" fmla="*/ 4420400 w 5540715"/>
                  <a:gd name="connsiteY225" fmla="*/ 366712 h 3905250"/>
                  <a:gd name="connsiteX226" fmla="*/ 4415637 w 5540715"/>
                  <a:gd name="connsiteY226" fmla="*/ 400050 h 3905250"/>
                  <a:gd name="connsiteX227" fmla="*/ 4406112 w 5540715"/>
                  <a:gd name="connsiteY227" fmla="*/ 423862 h 3905250"/>
                  <a:gd name="connsiteX228" fmla="*/ 4401350 w 5540715"/>
                  <a:gd name="connsiteY228" fmla="*/ 457200 h 3905250"/>
                  <a:gd name="connsiteX229" fmla="*/ 4391825 w 5540715"/>
                  <a:gd name="connsiteY229" fmla="*/ 519112 h 3905250"/>
                  <a:gd name="connsiteX230" fmla="*/ 4425162 w 5540715"/>
                  <a:gd name="connsiteY230" fmla="*/ 685800 h 3905250"/>
                  <a:gd name="connsiteX231" fmla="*/ 4434687 w 5540715"/>
                  <a:gd name="connsiteY231" fmla="*/ 728662 h 3905250"/>
                  <a:gd name="connsiteX232" fmla="*/ 4444212 w 5540715"/>
                  <a:gd name="connsiteY232" fmla="*/ 752475 h 3905250"/>
                  <a:gd name="connsiteX233" fmla="*/ 4439450 w 5540715"/>
                  <a:gd name="connsiteY233" fmla="*/ 819150 h 3905250"/>
                  <a:gd name="connsiteX234" fmla="*/ 4396587 w 5540715"/>
                  <a:gd name="connsiteY234" fmla="*/ 852487 h 3905250"/>
                  <a:gd name="connsiteX235" fmla="*/ 4382300 w 5540715"/>
                  <a:gd name="connsiteY235" fmla="*/ 866775 h 3905250"/>
                  <a:gd name="connsiteX236" fmla="*/ 4363250 w 5540715"/>
                  <a:gd name="connsiteY236" fmla="*/ 876300 h 3905250"/>
                  <a:gd name="connsiteX237" fmla="*/ 4329912 w 5540715"/>
                  <a:gd name="connsiteY237" fmla="*/ 900112 h 3905250"/>
                  <a:gd name="connsiteX238" fmla="*/ 4315625 w 5540715"/>
                  <a:gd name="connsiteY238" fmla="*/ 909637 h 3905250"/>
                  <a:gd name="connsiteX239" fmla="*/ 4296575 w 5540715"/>
                  <a:gd name="connsiteY239" fmla="*/ 923925 h 3905250"/>
                  <a:gd name="connsiteX240" fmla="*/ 4277525 w 5540715"/>
                  <a:gd name="connsiteY240" fmla="*/ 928687 h 3905250"/>
                  <a:gd name="connsiteX241" fmla="*/ 4248950 w 5540715"/>
                  <a:gd name="connsiteY241" fmla="*/ 938212 h 3905250"/>
                  <a:gd name="connsiteX242" fmla="*/ 4229900 w 5540715"/>
                  <a:gd name="connsiteY242" fmla="*/ 942975 h 3905250"/>
                  <a:gd name="connsiteX243" fmla="*/ 4215612 w 5540715"/>
                  <a:gd name="connsiteY243" fmla="*/ 947737 h 3905250"/>
                  <a:gd name="connsiteX244" fmla="*/ 4158462 w 5540715"/>
                  <a:gd name="connsiteY244" fmla="*/ 957262 h 3905250"/>
                  <a:gd name="connsiteX245" fmla="*/ 4120362 w 5540715"/>
                  <a:gd name="connsiteY245" fmla="*/ 966787 h 3905250"/>
                  <a:gd name="connsiteX246" fmla="*/ 4091787 w 5540715"/>
                  <a:gd name="connsiteY246" fmla="*/ 976312 h 3905250"/>
                  <a:gd name="connsiteX247" fmla="*/ 4067975 w 5540715"/>
                  <a:gd name="connsiteY247" fmla="*/ 985837 h 3905250"/>
                  <a:gd name="connsiteX248" fmla="*/ 4034637 w 5540715"/>
                  <a:gd name="connsiteY248" fmla="*/ 990600 h 3905250"/>
                  <a:gd name="connsiteX249" fmla="*/ 3967962 w 5540715"/>
                  <a:gd name="connsiteY249" fmla="*/ 1009650 h 3905250"/>
                  <a:gd name="connsiteX250" fmla="*/ 3939387 w 5540715"/>
                  <a:gd name="connsiteY250" fmla="*/ 1019175 h 3905250"/>
                  <a:gd name="connsiteX251" fmla="*/ 3906050 w 5540715"/>
                  <a:gd name="connsiteY251" fmla="*/ 1023937 h 3905250"/>
                  <a:gd name="connsiteX252" fmla="*/ 3744125 w 5540715"/>
                  <a:gd name="connsiteY252" fmla="*/ 1019175 h 3905250"/>
                  <a:gd name="connsiteX253" fmla="*/ 3715550 w 5540715"/>
                  <a:gd name="connsiteY253" fmla="*/ 1014412 h 3905250"/>
                  <a:gd name="connsiteX254" fmla="*/ 3677450 w 5540715"/>
                  <a:gd name="connsiteY254" fmla="*/ 1009650 h 3905250"/>
                  <a:gd name="connsiteX255" fmla="*/ 3548862 w 5540715"/>
                  <a:gd name="connsiteY255" fmla="*/ 1023937 h 3905250"/>
                  <a:gd name="connsiteX256" fmla="*/ 3506000 w 5540715"/>
                  <a:gd name="connsiteY256" fmla="*/ 1052512 h 3905250"/>
                  <a:gd name="connsiteX257" fmla="*/ 3486950 w 5540715"/>
                  <a:gd name="connsiteY257" fmla="*/ 1071562 h 3905250"/>
                  <a:gd name="connsiteX258" fmla="*/ 3463137 w 5540715"/>
                  <a:gd name="connsiteY258" fmla="*/ 1090612 h 3905250"/>
                  <a:gd name="connsiteX259" fmla="*/ 3425037 w 5540715"/>
                  <a:gd name="connsiteY259" fmla="*/ 1128712 h 3905250"/>
                  <a:gd name="connsiteX260" fmla="*/ 3396462 w 5540715"/>
                  <a:gd name="connsiteY260" fmla="*/ 1176337 h 3905250"/>
                  <a:gd name="connsiteX261" fmla="*/ 3363125 w 5540715"/>
                  <a:gd name="connsiteY261" fmla="*/ 1228725 h 3905250"/>
                  <a:gd name="connsiteX262" fmla="*/ 3353600 w 5540715"/>
                  <a:gd name="connsiteY262" fmla="*/ 1262062 h 3905250"/>
                  <a:gd name="connsiteX263" fmla="*/ 3348837 w 5540715"/>
                  <a:gd name="connsiteY263" fmla="*/ 1281112 h 3905250"/>
                  <a:gd name="connsiteX264" fmla="*/ 3339312 w 5540715"/>
                  <a:gd name="connsiteY264" fmla="*/ 1295400 h 3905250"/>
                  <a:gd name="connsiteX265" fmla="*/ 3329787 w 5540715"/>
                  <a:gd name="connsiteY265" fmla="*/ 1323975 h 3905250"/>
                  <a:gd name="connsiteX266" fmla="*/ 3301212 w 5540715"/>
                  <a:gd name="connsiteY266" fmla="*/ 1357312 h 3905250"/>
                  <a:gd name="connsiteX267" fmla="*/ 3291687 w 5540715"/>
                  <a:gd name="connsiteY267" fmla="*/ 1381125 h 3905250"/>
                  <a:gd name="connsiteX268" fmla="*/ 3248825 w 5540715"/>
                  <a:gd name="connsiteY268" fmla="*/ 1414462 h 3905250"/>
                  <a:gd name="connsiteX269" fmla="*/ 3234537 w 5540715"/>
                  <a:gd name="connsiteY269" fmla="*/ 1433512 h 3905250"/>
                  <a:gd name="connsiteX270" fmla="*/ 3220250 w 5540715"/>
                  <a:gd name="connsiteY270" fmla="*/ 1443037 h 3905250"/>
                  <a:gd name="connsiteX271" fmla="*/ 3172625 w 5540715"/>
                  <a:gd name="connsiteY271" fmla="*/ 1481137 h 3905250"/>
                  <a:gd name="connsiteX272" fmla="*/ 3153575 w 5540715"/>
                  <a:gd name="connsiteY272" fmla="*/ 1495425 h 3905250"/>
                  <a:gd name="connsiteX273" fmla="*/ 3129762 w 5540715"/>
                  <a:gd name="connsiteY273" fmla="*/ 1504950 h 3905250"/>
                  <a:gd name="connsiteX274" fmla="*/ 3110712 w 5540715"/>
                  <a:gd name="connsiteY274" fmla="*/ 1519237 h 3905250"/>
                  <a:gd name="connsiteX275" fmla="*/ 3096425 w 5540715"/>
                  <a:gd name="connsiteY275" fmla="*/ 1533525 h 3905250"/>
                  <a:gd name="connsiteX276" fmla="*/ 3072612 w 5540715"/>
                  <a:gd name="connsiteY276" fmla="*/ 1543050 h 3905250"/>
                  <a:gd name="connsiteX277" fmla="*/ 3058325 w 5540715"/>
                  <a:gd name="connsiteY277" fmla="*/ 1557337 h 3905250"/>
                  <a:gd name="connsiteX278" fmla="*/ 3034512 w 5540715"/>
                  <a:gd name="connsiteY278" fmla="*/ 1566862 h 3905250"/>
                  <a:gd name="connsiteX279" fmla="*/ 3015462 w 5540715"/>
                  <a:gd name="connsiteY279" fmla="*/ 1576387 h 3905250"/>
                  <a:gd name="connsiteX280" fmla="*/ 2967837 w 5540715"/>
                  <a:gd name="connsiteY280" fmla="*/ 1604962 h 3905250"/>
                  <a:gd name="connsiteX281" fmla="*/ 2953550 w 5540715"/>
                  <a:gd name="connsiteY281" fmla="*/ 1614487 h 3905250"/>
                  <a:gd name="connsiteX282" fmla="*/ 2939262 w 5540715"/>
                  <a:gd name="connsiteY282" fmla="*/ 1619250 h 3905250"/>
                  <a:gd name="connsiteX283" fmla="*/ 2910687 w 5540715"/>
                  <a:gd name="connsiteY283" fmla="*/ 1638300 h 3905250"/>
                  <a:gd name="connsiteX284" fmla="*/ 2896400 w 5540715"/>
                  <a:gd name="connsiteY284" fmla="*/ 1652587 h 3905250"/>
                  <a:gd name="connsiteX285" fmla="*/ 2834487 w 5540715"/>
                  <a:gd name="connsiteY285" fmla="*/ 1681162 h 3905250"/>
                  <a:gd name="connsiteX286" fmla="*/ 2791625 w 5540715"/>
                  <a:gd name="connsiteY286" fmla="*/ 1709737 h 3905250"/>
                  <a:gd name="connsiteX287" fmla="*/ 2767812 w 5540715"/>
                  <a:gd name="connsiteY287" fmla="*/ 1719262 h 3905250"/>
                  <a:gd name="connsiteX288" fmla="*/ 2753525 w 5540715"/>
                  <a:gd name="connsiteY288" fmla="*/ 1728787 h 3905250"/>
                  <a:gd name="connsiteX289" fmla="*/ 2739237 w 5540715"/>
                  <a:gd name="connsiteY289" fmla="*/ 1733550 h 3905250"/>
                  <a:gd name="connsiteX290" fmla="*/ 2724950 w 5540715"/>
                  <a:gd name="connsiteY290" fmla="*/ 1743075 h 3905250"/>
                  <a:gd name="connsiteX291" fmla="*/ 2663037 w 5540715"/>
                  <a:gd name="connsiteY291" fmla="*/ 1752600 h 3905250"/>
                  <a:gd name="connsiteX292" fmla="*/ 2596362 w 5540715"/>
                  <a:gd name="connsiteY292" fmla="*/ 1738312 h 3905250"/>
                  <a:gd name="connsiteX293" fmla="*/ 2572550 w 5540715"/>
                  <a:gd name="connsiteY293" fmla="*/ 1728788 h 3905250"/>
                  <a:gd name="connsiteX294" fmla="*/ 2524925 w 5540715"/>
                  <a:gd name="connsiteY294" fmla="*/ 1728787 h 3905250"/>
                  <a:gd name="connsiteX295" fmla="*/ 2470156 w 5540715"/>
                  <a:gd name="connsiteY295" fmla="*/ 1804987 h 3905250"/>
                  <a:gd name="connsiteX296" fmla="*/ 2389193 w 5540715"/>
                  <a:gd name="connsiteY296" fmla="*/ 1881187 h 3905250"/>
                  <a:gd name="connsiteX297" fmla="*/ 2315375 w 5540715"/>
                  <a:gd name="connsiteY297" fmla="*/ 1909762 h 3905250"/>
                  <a:gd name="connsiteX298" fmla="*/ 2253462 w 5540715"/>
                  <a:gd name="connsiteY298" fmla="*/ 1924050 h 3905250"/>
                  <a:gd name="connsiteX299" fmla="*/ 2234412 w 5540715"/>
                  <a:gd name="connsiteY299" fmla="*/ 1943100 h 3905250"/>
                  <a:gd name="connsiteX300" fmla="*/ 2220125 w 5540715"/>
                  <a:gd name="connsiteY300" fmla="*/ 1947862 h 3905250"/>
                  <a:gd name="connsiteX301" fmla="*/ 2186787 w 5540715"/>
                  <a:gd name="connsiteY301" fmla="*/ 1966912 h 3905250"/>
                  <a:gd name="connsiteX302" fmla="*/ 2148687 w 5540715"/>
                  <a:gd name="connsiteY302" fmla="*/ 1985962 h 3905250"/>
                  <a:gd name="connsiteX303" fmla="*/ 2072487 w 5540715"/>
                  <a:gd name="connsiteY303" fmla="*/ 1971675 h 3905250"/>
                  <a:gd name="connsiteX304" fmla="*/ 1996288 w 5540715"/>
                  <a:gd name="connsiteY304" fmla="*/ 1990725 h 3905250"/>
                  <a:gd name="connsiteX305" fmla="*/ 1939137 w 5540715"/>
                  <a:gd name="connsiteY305" fmla="*/ 2047875 h 3905250"/>
                  <a:gd name="connsiteX306" fmla="*/ 1910562 w 5540715"/>
                  <a:gd name="connsiteY306" fmla="*/ 2071687 h 3905250"/>
                  <a:gd name="connsiteX307" fmla="*/ 1886750 w 5540715"/>
                  <a:gd name="connsiteY307" fmla="*/ 2081212 h 3905250"/>
                  <a:gd name="connsiteX308" fmla="*/ 1858175 w 5540715"/>
                  <a:gd name="connsiteY308" fmla="*/ 2100262 h 3905250"/>
                  <a:gd name="connsiteX309" fmla="*/ 1834362 w 5540715"/>
                  <a:gd name="connsiteY309" fmla="*/ 2109787 h 3905250"/>
                  <a:gd name="connsiteX310" fmla="*/ 1815312 w 5540715"/>
                  <a:gd name="connsiteY310" fmla="*/ 2124075 h 3905250"/>
                  <a:gd name="connsiteX311" fmla="*/ 1796262 w 5540715"/>
                  <a:gd name="connsiteY311" fmla="*/ 2133600 h 3905250"/>
                  <a:gd name="connsiteX312" fmla="*/ 1786737 w 5540715"/>
                  <a:gd name="connsiteY312" fmla="*/ 2147887 h 3905250"/>
                  <a:gd name="connsiteX313" fmla="*/ 1772450 w 5540715"/>
                  <a:gd name="connsiteY313" fmla="*/ 2152650 h 3905250"/>
                  <a:gd name="connsiteX314" fmla="*/ 1753400 w 5540715"/>
                  <a:gd name="connsiteY314" fmla="*/ 2166937 h 3905250"/>
                  <a:gd name="connsiteX315" fmla="*/ 1696250 w 5540715"/>
                  <a:gd name="connsiteY315" fmla="*/ 2219325 h 3905250"/>
                  <a:gd name="connsiteX316" fmla="*/ 1672437 w 5540715"/>
                  <a:gd name="connsiteY316" fmla="*/ 2238375 h 3905250"/>
                  <a:gd name="connsiteX317" fmla="*/ 1648625 w 5540715"/>
                  <a:gd name="connsiteY317" fmla="*/ 2252662 h 3905250"/>
                  <a:gd name="connsiteX318" fmla="*/ 1615287 w 5540715"/>
                  <a:gd name="connsiteY318" fmla="*/ 2286000 h 3905250"/>
                  <a:gd name="connsiteX319" fmla="*/ 1591475 w 5540715"/>
                  <a:gd name="connsiteY319" fmla="*/ 2305050 h 3905250"/>
                  <a:gd name="connsiteX320" fmla="*/ 1577187 w 5540715"/>
                  <a:gd name="connsiteY320" fmla="*/ 2314575 h 3905250"/>
                  <a:gd name="connsiteX321" fmla="*/ 1562900 w 5540715"/>
                  <a:gd name="connsiteY321" fmla="*/ 2328862 h 3905250"/>
                  <a:gd name="connsiteX322" fmla="*/ 1558137 w 5540715"/>
                  <a:gd name="connsiteY322" fmla="*/ 2343150 h 3905250"/>
                  <a:gd name="connsiteX323" fmla="*/ 1520037 w 5540715"/>
                  <a:gd name="connsiteY323" fmla="*/ 2366962 h 3905250"/>
                  <a:gd name="connsiteX324" fmla="*/ 1496225 w 5540715"/>
                  <a:gd name="connsiteY324" fmla="*/ 2381250 h 3905250"/>
                  <a:gd name="connsiteX325" fmla="*/ 1477175 w 5540715"/>
                  <a:gd name="connsiteY325" fmla="*/ 2395537 h 3905250"/>
                  <a:gd name="connsiteX326" fmla="*/ 1462887 w 5540715"/>
                  <a:gd name="connsiteY326" fmla="*/ 2400300 h 3905250"/>
                  <a:gd name="connsiteX327" fmla="*/ 1424787 w 5540715"/>
                  <a:gd name="connsiteY327" fmla="*/ 2419350 h 3905250"/>
                  <a:gd name="connsiteX328" fmla="*/ 1405737 w 5540715"/>
                  <a:gd name="connsiteY328" fmla="*/ 2428875 h 3905250"/>
                  <a:gd name="connsiteX329" fmla="*/ 1362875 w 5540715"/>
                  <a:gd name="connsiteY329" fmla="*/ 2462212 h 3905250"/>
                  <a:gd name="connsiteX330" fmla="*/ 1329537 w 5540715"/>
                  <a:gd name="connsiteY330" fmla="*/ 2476500 h 3905250"/>
                  <a:gd name="connsiteX331" fmla="*/ 1310487 w 5540715"/>
                  <a:gd name="connsiteY331" fmla="*/ 2490787 h 3905250"/>
                  <a:gd name="connsiteX332" fmla="*/ 1262862 w 5540715"/>
                  <a:gd name="connsiteY332" fmla="*/ 2514600 h 3905250"/>
                  <a:gd name="connsiteX333" fmla="*/ 1224762 w 5540715"/>
                  <a:gd name="connsiteY333" fmla="*/ 2538412 h 3905250"/>
                  <a:gd name="connsiteX334" fmla="*/ 1210475 w 5540715"/>
                  <a:gd name="connsiteY334" fmla="*/ 2543175 h 3905250"/>
                  <a:gd name="connsiteX335" fmla="*/ 1191425 w 5540715"/>
                  <a:gd name="connsiteY335" fmla="*/ 2557462 h 3905250"/>
                  <a:gd name="connsiteX336" fmla="*/ 1129512 w 5540715"/>
                  <a:gd name="connsiteY336" fmla="*/ 2600325 h 3905250"/>
                  <a:gd name="connsiteX337" fmla="*/ 1100937 w 5540715"/>
                  <a:gd name="connsiteY337" fmla="*/ 2624137 h 3905250"/>
                  <a:gd name="connsiteX338" fmla="*/ 1086650 w 5540715"/>
                  <a:gd name="connsiteY338" fmla="*/ 2638425 h 3905250"/>
                  <a:gd name="connsiteX339" fmla="*/ 1077125 w 5540715"/>
                  <a:gd name="connsiteY339" fmla="*/ 2652712 h 3905250"/>
                  <a:gd name="connsiteX340" fmla="*/ 1053312 w 5540715"/>
                  <a:gd name="connsiteY34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1994700 w 5540715"/>
                  <a:gd name="connsiteY75" fmla="*/ 31416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1994700 w 5540715"/>
                  <a:gd name="connsiteY74" fmla="*/ 3141662 h 3905250"/>
                  <a:gd name="connsiteX75" fmla="*/ 1824837 w 5540715"/>
                  <a:gd name="connsiteY75" fmla="*/ 2870200 h 3905250"/>
                  <a:gd name="connsiteX76" fmla="*/ 2082012 w 5540715"/>
                  <a:gd name="connsiteY76" fmla="*/ 2681287 h 3905250"/>
                  <a:gd name="connsiteX77" fmla="*/ 2158212 w 5540715"/>
                  <a:gd name="connsiteY77" fmla="*/ 2586037 h 3905250"/>
                  <a:gd name="connsiteX78" fmla="*/ 2182025 w 5540715"/>
                  <a:gd name="connsiteY78" fmla="*/ 2547937 h 3905250"/>
                  <a:gd name="connsiteX79" fmla="*/ 2215362 w 5540715"/>
                  <a:gd name="connsiteY79" fmla="*/ 2509837 h 3905250"/>
                  <a:gd name="connsiteX80" fmla="*/ 2234412 w 5540715"/>
                  <a:gd name="connsiteY80" fmla="*/ 2490787 h 3905250"/>
                  <a:gd name="connsiteX81" fmla="*/ 2267750 w 5540715"/>
                  <a:gd name="connsiteY81" fmla="*/ 2481262 h 3905250"/>
                  <a:gd name="connsiteX82" fmla="*/ 2291562 w 5540715"/>
                  <a:gd name="connsiteY82" fmla="*/ 2471737 h 3905250"/>
                  <a:gd name="connsiteX83" fmla="*/ 2386812 w 5540715"/>
                  <a:gd name="connsiteY83" fmla="*/ 2462212 h 3905250"/>
                  <a:gd name="connsiteX84" fmla="*/ 2453487 w 5540715"/>
                  <a:gd name="connsiteY84" fmla="*/ 2452687 h 3905250"/>
                  <a:gd name="connsiteX85" fmla="*/ 2510637 w 5540715"/>
                  <a:gd name="connsiteY85" fmla="*/ 2443162 h 3905250"/>
                  <a:gd name="connsiteX86" fmla="*/ 2529687 w 5540715"/>
                  <a:gd name="connsiteY86" fmla="*/ 2433637 h 3905250"/>
                  <a:gd name="connsiteX87" fmla="*/ 2634462 w 5540715"/>
                  <a:gd name="connsiteY87" fmla="*/ 2424112 h 3905250"/>
                  <a:gd name="connsiteX88" fmla="*/ 2767812 w 5540715"/>
                  <a:gd name="connsiteY88" fmla="*/ 2419350 h 3905250"/>
                  <a:gd name="connsiteX89" fmla="*/ 2791625 w 5540715"/>
                  <a:gd name="connsiteY89" fmla="*/ 2414587 h 3905250"/>
                  <a:gd name="connsiteX90" fmla="*/ 2829725 w 5540715"/>
                  <a:gd name="connsiteY90" fmla="*/ 2390775 h 3905250"/>
                  <a:gd name="connsiteX91" fmla="*/ 2848775 w 5540715"/>
                  <a:gd name="connsiteY91" fmla="*/ 2381250 h 3905250"/>
                  <a:gd name="connsiteX92" fmla="*/ 2886875 w 5540715"/>
                  <a:gd name="connsiteY92" fmla="*/ 2352675 h 3905250"/>
                  <a:gd name="connsiteX93" fmla="*/ 2905925 w 5540715"/>
                  <a:gd name="connsiteY93" fmla="*/ 2338387 h 3905250"/>
                  <a:gd name="connsiteX94" fmla="*/ 2920212 w 5540715"/>
                  <a:gd name="connsiteY94" fmla="*/ 2328862 h 3905250"/>
                  <a:gd name="connsiteX95" fmla="*/ 2934500 w 5540715"/>
                  <a:gd name="connsiteY95" fmla="*/ 2314575 h 3905250"/>
                  <a:gd name="connsiteX96" fmla="*/ 2958312 w 5540715"/>
                  <a:gd name="connsiteY96" fmla="*/ 2309812 h 3905250"/>
                  <a:gd name="connsiteX97" fmla="*/ 2982125 w 5540715"/>
                  <a:gd name="connsiteY97" fmla="*/ 2295525 h 3905250"/>
                  <a:gd name="connsiteX98" fmla="*/ 3001175 w 5540715"/>
                  <a:gd name="connsiteY98" fmla="*/ 2281237 h 3905250"/>
                  <a:gd name="connsiteX99" fmla="*/ 3024987 w 5540715"/>
                  <a:gd name="connsiteY99" fmla="*/ 2271712 h 3905250"/>
                  <a:gd name="connsiteX100" fmla="*/ 3063087 w 5540715"/>
                  <a:gd name="connsiteY100" fmla="*/ 2243137 h 3905250"/>
                  <a:gd name="connsiteX101" fmla="*/ 3096425 w 5540715"/>
                  <a:gd name="connsiteY101" fmla="*/ 2224087 h 3905250"/>
                  <a:gd name="connsiteX102" fmla="*/ 3115475 w 5540715"/>
                  <a:gd name="connsiteY102" fmla="*/ 2205037 h 3905250"/>
                  <a:gd name="connsiteX103" fmla="*/ 3153575 w 5540715"/>
                  <a:gd name="connsiteY103" fmla="*/ 2185987 h 3905250"/>
                  <a:gd name="connsiteX104" fmla="*/ 3172625 w 5540715"/>
                  <a:gd name="connsiteY104" fmla="*/ 2171700 h 3905250"/>
                  <a:gd name="connsiteX105" fmla="*/ 3234537 w 5540715"/>
                  <a:gd name="connsiteY105" fmla="*/ 2119312 h 3905250"/>
                  <a:gd name="connsiteX106" fmla="*/ 3296450 w 5540715"/>
                  <a:gd name="connsiteY106" fmla="*/ 2076450 h 3905250"/>
                  <a:gd name="connsiteX107" fmla="*/ 3329787 w 5540715"/>
                  <a:gd name="connsiteY107" fmla="*/ 2052637 h 3905250"/>
                  <a:gd name="connsiteX108" fmla="*/ 3358362 w 5540715"/>
                  <a:gd name="connsiteY108" fmla="*/ 2033587 h 3905250"/>
                  <a:gd name="connsiteX109" fmla="*/ 3420275 w 5540715"/>
                  <a:gd name="connsiteY109" fmla="*/ 1995487 h 3905250"/>
                  <a:gd name="connsiteX110" fmla="*/ 3453612 w 5540715"/>
                  <a:gd name="connsiteY110" fmla="*/ 1981200 h 3905250"/>
                  <a:gd name="connsiteX111" fmla="*/ 3482187 w 5540715"/>
                  <a:gd name="connsiteY111" fmla="*/ 1962150 h 3905250"/>
                  <a:gd name="connsiteX112" fmla="*/ 3534575 w 5540715"/>
                  <a:gd name="connsiteY112" fmla="*/ 1933575 h 3905250"/>
                  <a:gd name="connsiteX113" fmla="*/ 3563150 w 5540715"/>
                  <a:gd name="connsiteY113" fmla="*/ 1914525 h 3905250"/>
                  <a:gd name="connsiteX114" fmla="*/ 3639350 w 5540715"/>
                  <a:gd name="connsiteY114" fmla="*/ 1871662 h 3905250"/>
                  <a:gd name="connsiteX115" fmla="*/ 3686975 w 5540715"/>
                  <a:gd name="connsiteY115" fmla="*/ 1843087 h 3905250"/>
                  <a:gd name="connsiteX116" fmla="*/ 3720312 w 5540715"/>
                  <a:gd name="connsiteY116" fmla="*/ 1824037 h 3905250"/>
                  <a:gd name="connsiteX117" fmla="*/ 3744125 w 5540715"/>
                  <a:gd name="connsiteY117" fmla="*/ 1804987 h 3905250"/>
                  <a:gd name="connsiteX118" fmla="*/ 3772700 w 5540715"/>
                  <a:gd name="connsiteY118" fmla="*/ 1795462 h 3905250"/>
                  <a:gd name="connsiteX119" fmla="*/ 3796512 w 5540715"/>
                  <a:gd name="connsiteY119" fmla="*/ 1776412 h 3905250"/>
                  <a:gd name="connsiteX120" fmla="*/ 3829850 w 5540715"/>
                  <a:gd name="connsiteY120" fmla="*/ 1762125 h 3905250"/>
                  <a:gd name="connsiteX121" fmla="*/ 3858425 w 5540715"/>
                  <a:gd name="connsiteY121" fmla="*/ 1747837 h 3905250"/>
                  <a:gd name="connsiteX122" fmla="*/ 3882237 w 5540715"/>
                  <a:gd name="connsiteY122" fmla="*/ 1733550 h 3905250"/>
                  <a:gd name="connsiteX123" fmla="*/ 3929862 w 5540715"/>
                  <a:gd name="connsiteY123" fmla="*/ 1714500 h 3905250"/>
                  <a:gd name="connsiteX124" fmla="*/ 3958437 w 5540715"/>
                  <a:gd name="connsiteY124" fmla="*/ 1695450 h 3905250"/>
                  <a:gd name="connsiteX125" fmla="*/ 3977487 w 5540715"/>
                  <a:gd name="connsiteY125" fmla="*/ 1681162 h 3905250"/>
                  <a:gd name="connsiteX126" fmla="*/ 4029875 w 5540715"/>
                  <a:gd name="connsiteY126" fmla="*/ 1657350 h 3905250"/>
                  <a:gd name="connsiteX127" fmla="*/ 4082262 w 5540715"/>
                  <a:gd name="connsiteY127" fmla="*/ 1614487 h 3905250"/>
                  <a:gd name="connsiteX128" fmla="*/ 4139412 w 5540715"/>
                  <a:gd name="connsiteY128" fmla="*/ 1576387 h 3905250"/>
                  <a:gd name="connsiteX129" fmla="*/ 4167987 w 5540715"/>
                  <a:gd name="connsiteY129" fmla="*/ 1557337 h 3905250"/>
                  <a:gd name="connsiteX130" fmla="*/ 4196562 w 5540715"/>
                  <a:gd name="connsiteY130" fmla="*/ 1538287 h 3905250"/>
                  <a:gd name="connsiteX131" fmla="*/ 4253712 w 5540715"/>
                  <a:gd name="connsiteY131" fmla="*/ 1509712 h 3905250"/>
                  <a:gd name="connsiteX132" fmla="*/ 4277525 w 5540715"/>
                  <a:gd name="connsiteY132" fmla="*/ 1500187 h 3905250"/>
                  <a:gd name="connsiteX133" fmla="*/ 4296575 w 5540715"/>
                  <a:gd name="connsiteY133" fmla="*/ 1490662 h 3905250"/>
                  <a:gd name="connsiteX134" fmla="*/ 4325150 w 5540715"/>
                  <a:gd name="connsiteY134" fmla="*/ 1485900 h 3905250"/>
                  <a:gd name="connsiteX135" fmla="*/ 4353725 w 5540715"/>
                  <a:gd name="connsiteY135" fmla="*/ 1476375 h 3905250"/>
                  <a:gd name="connsiteX136" fmla="*/ 4491837 w 5540715"/>
                  <a:gd name="connsiteY136" fmla="*/ 1481137 h 3905250"/>
                  <a:gd name="connsiteX137" fmla="*/ 4510887 w 5540715"/>
                  <a:gd name="connsiteY137" fmla="*/ 1495425 h 3905250"/>
                  <a:gd name="connsiteX138" fmla="*/ 4568037 w 5540715"/>
                  <a:gd name="connsiteY138" fmla="*/ 1528762 h 3905250"/>
                  <a:gd name="connsiteX139" fmla="*/ 4615662 w 5540715"/>
                  <a:gd name="connsiteY139" fmla="*/ 1571625 h 3905250"/>
                  <a:gd name="connsiteX140" fmla="*/ 4629950 w 5540715"/>
                  <a:gd name="connsiteY140" fmla="*/ 1590675 h 3905250"/>
                  <a:gd name="connsiteX141" fmla="*/ 4629950 w 5540715"/>
                  <a:gd name="connsiteY141" fmla="*/ 1690687 h 3905250"/>
                  <a:gd name="connsiteX142" fmla="*/ 4610900 w 5540715"/>
                  <a:gd name="connsiteY142" fmla="*/ 1724025 h 3905250"/>
                  <a:gd name="connsiteX143" fmla="*/ 4587087 w 5540715"/>
                  <a:gd name="connsiteY143" fmla="*/ 1785937 h 3905250"/>
                  <a:gd name="connsiteX144" fmla="*/ 4577562 w 5540715"/>
                  <a:gd name="connsiteY144" fmla="*/ 1809750 h 3905250"/>
                  <a:gd name="connsiteX145" fmla="*/ 4572800 w 5540715"/>
                  <a:gd name="connsiteY145" fmla="*/ 1828800 h 3905250"/>
                  <a:gd name="connsiteX146" fmla="*/ 4563275 w 5540715"/>
                  <a:gd name="connsiteY146" fmla="*/ 1876425 h 3905250"/>
                  <a:gd name="connsiteX147" fmla="*/ 4558512 w 5540715"/>
                  <a:gd name="connsiteY147" fmla="*/ 1909762 h 3905250"/>
                  <a:gd name="connsiteX148" fmla="*/ 4553750 w 5540715"/>
                  <a:gd name="connsiteY148" fmla="*/ 1938337 h 3905250"/>
                  <a:gd name="connsiteX149" fmla="*/ 4572800 w 5540715"/>
                  <a:gd name="connsiteY149" fmla="*/ 2133600 h 3905250"/>
                  <a:gd name="connsiteX150" fmla="*/ 4601375 w 5540715"/>
                  <a:gd name="connsiteY150" fmla="*/ 2162175 h 3905250"/>
                  <a:gd name="connsiteX151" fmla="*/ 4620425 w 5540715"/>
                  <a:gd name="connsiteY151" fmla="*/ 2166937 h 3905250"/>
                  <a:gd name="connsiteX152" fmla="*/ 4644237 w 5540715"/>
                  <a:gd name="connsiteY152" fmla="*/ 2181225 h 3905250"/>
                  <a:gd name="connsiteX153" fmla="*/ 4663287 w 5540715"/>
                  <a:gd name="connsiteY153" fmla="*/ 2185987 h 3905250"/>
                  <a:gd name="connsiteX154" fmla="*/ 4715675 w 5540715"/>
                  <a:gd name="connsiteY154" fmla="*/ 2195512 h 3905250"/>
                  <a:gd name="connsiteX155" fmla="*/ 4829975 w 5540715"/>
                  <a:gd name="connsiteY155" fmla="*/ 2185987 h 3905250"/>
                  <a:gd name="connsiteX156" fmla="*/ 4863312 w 5540715"/>
                  <a:gd name="connsiteY156" fmla="*/ 2166937 h 3905250"/>
                  <a:gd name="connsiteX157" fmla="*/ 4915700 w 5540715"/>
                  <a:gd name="connsiteY157" fmla="*/ 2147887 h 3905250"/>
                  <a:gd name="connsiteX158" fmla="*/ 4934750 w 5540715"/>
                  <a:gd name="connsiteY158" fmla="*/ 2133600 h 3905250"/>
                  <a:gd name="connsiteX159" fmla="*/ 4949037 w 5540715"/>
                  <a:gd name="connsiteY159" fmla="*/ 2128837 h 3905250"/>
                  <a:gd name="connsiteX160" fmla="*/ 4963325 w 5540715"/>
                  <a:gd name="connsiteY160" fmla="*/ 2114550 h 3905250"/>
                  <a:gd name="connsiteX161" fmla="*/ 4982375 w 5540715"/>
                  <a:gd name="connsiteY161" fmla="*/ 2100262 h 3905250"/>
                  <a:gd name="connsiteX162" fmla="*/ 5010950 w 5540715"/>
                  <a:gd name="connsiteY162" fmla="*/ 2081212 h 3905250"/>
                  <a:gd name="connsiteX163" fmla="*/ 5053812 w 5540715"/>
                  <a:gd name="connsiteY163" fmla="*/ 2038350 h 3905250"/>
                  <a:gd name="connsiteX164" fmla="*/ 5077625 w 5540715"/>
                  <a:gd name="connsiteY164" fmla="*/ 2019300 h 3905250"/>
                  <a:gd name="connsiteX165" fmla="*/ 5096675 w 5540715"/>
                  <a:gd name="connsiteY165" fmla="*/ 2000250 h 3905250"/>
                  <a:gd name="connsiteX166" fmla="*/ 5125250 w 5540715"/>
                  <a:gd name="connsiteY166" fmla="*/ 1981200 h 3905250"/>
                  <a:gd name="connsiteX167" fmla="*/ 5172875 w 5540715"/>
                  <a:gd name="connsiteY167" fmla="*/ 1943100 h 3905250"/>
                  <a:gd name="connsiteX168" fmla="*/ 5210975 w 5540715"/>
                  <a:gd name="connsiteY168" fmla="*/ 1909762 h 3905250"/>
                  <a:gd name="connsiteX169" fmla="*/ 5220500 w 5540715"/>
                  <a:gd name="connsiteY169" fmla="*/ 1895475 h 3905250"/>
                  <a:gd name="connsiteX170" fmla="*/ 5234787 w 5540715"/>
                  <a:gd name="connsiteY170" fmla="*/ 1876425 h 3905250"/>
                  <a:gd name="connsiteX171" fmla="*/ 5253837 w 5540715"/>
                  <a:gd name="connsiteY171" fmla="*/ 1838325 h 3905250"/>
                  <a:gd name="connsiteX172" fmla="*/ 5282412 w 5540715"/>
                  <a:gd name="connsiteY172" fmla="*/ 1790700 h 3905250"/>
                  <a:gd name="connsiteX173" fmla="*/ 5287175 w 5540715"/>
                  <a:gd name="connsiteY173" fmla="*/ 1771650 h 3905250"/>
                  <a:gd name="connsiteX174" fmla="*/ 5306225 w 5540715"/>
                  <a:gd name="connsiteY174" fmla="*/ 1743075 h 3905250"/>
                  <a:gd name="connsiteX175" fmla="*/ 5320512 w 5540715"/>
                  <a:gd name="connsiteY175" fmla="*/ 1709737 h 3905250"/>
                  <a:gd name="connsiteX176" fmla="*/ 5334800 w 5540715"/>
                  <a:gd name="connsiteY176" fmla="*/ 1695450 h 3905250"/>
                  <a:gd name="connsiteX177" fmla="*/ 5358612 w 5540715"/>
                  <a:gd name="connsiteY177" fmla="*/ 1647825 h 3905250"/>
                  <a:gd name="connsiteX178" fmla="*/ 5391950 w 5540715"/>
                  <a:gd name="connsiteY178" fmla="*/ 1581150 h 3905250"/>
                  <a:gd name="connsiteX179" fmla="*/ 5439575 w 5540715"/>
                  <a:gd name="connsiteY179" fmla="*/ 1452562 h 3905250"/>
                  <a:gd name="connsiteX180" fmla="*/ 5449100 w 5540715"/>
                  <a:gd name="connsiteY180" fmla="*/ 1414462 h 3905250"/>
                  <a:gd name="connsiteX181" fmla="*/ 5453862 w 5540715"/>
                  <a:gd name="connsiteY181" fmla="*/ 1381125 h 3905250"/>
                  <a:gd name="connsiteX182" fmla="*/ 5463387 w 5540715"/>
                  <a:gd name="connsiteY182" fmla="*/ 1181100 h 3905250"/>
                  <a:gd name="connsiteX183" fmla="*/ 5468150 w 5540715"/>
                  <a:gd name="connsiteY183" fmla="*/ 1157287 h 3905250"/>
                  <a:gd name="connsiteX184" fmla="*/ 5472912 w 5540715"/>
                  <a:gd name="connsiteY184" fmla="*/ 1128712 h 3905250"/>
                  <a:gd name="connsiteX185" fmla="*/ 5477675 w 5540715"/>
                  <a:gd name="connsiteY185" fmla="*/ 1095375 h 3905250"/>
                  <a:gd name="connsiteX186" fmla="*/ 5487200 w 5540715"/>
                  <a:gd name="connsiteY186" fmla="*/ 1066800 h 3905250"/>
                  <a:gd name="connsiteX187" fmla="*/ 5501487 w 5540715"/>
                  <a:gd name="connsiteY187" fmla="*/ 981075 h 3905250"/>
                  <a:gd name="connsiteX188" fmla="*/ 5501487 w 5540715"/>
                  <a:gd name="connsiteY188" fmla="*/ 981075 h 3905250"/>
                  <a:gd name="connsiteX189" fmla="*/ 5511012 w 5540715"/>
                  <a:gd name="connsiteY189" fmla="*/ 923925 h 3905250"/>
                  <a:gd name="connsiteX190" fmla="*/ 5515775 w 5540715"/>
                  <a:gd name="connsiteY190" fmla="*/ 890587 h 3905250"/>
                  <a:gd name="connsiteX191" fmla="*/ 5525300 w 5540715"/>
                  <a:gd name="connsiteY191" fmla="*/ 833437 h 3905250"/>
                  <a:gd name="connsiteX192" fmla="*/ 5530062 w 5540715"/>
                  <a:gd name="connsiteY192" fmla="*/ 804862 h 3905250"/>
                  <a:gd name="connsiteX193" fmla="*/ 5534825 w 5540715"/>
                  <a:gd name="connsiteY193" fmla="*/ 738187 h 3905250"/>
                  <a:gd name="connsiteX194" fmla="*/ 5520537 w 5540715"/>
                  <a:gd name="connsiteY194" fmla="*/ 466725 h 3905250"/>
                  <a:gd name="connsiteX195" fmla="*/ 5511012 w 5540715"/>
                  <a:gd name="connsiteY195" fmla="*/ 442912 h 3905250"/>
                  <a:gd name="connsiteX196" fmla="*/ 5491962 w 5540715"/>
                  <a:gd name="connsiteY196" fmla="*/ 390525 h 3905250"/>
                  <a:gd name="connsiteX197" fmla="*/ 5477675 w 5540715"/>
                  <a:gd name="connsiteY197" fmla="*/ 366712 h 3905250"/>
                  <a:gd name="connsiteX198" fmla="*/ 5453862 w 5540715"/>
                  <a:gd name="connsiteY198" fmla="*/ 347662 h 3905250"/>
                  <a:gd name="connsiteX199" fmla="*/ 5420525 w 5540715"/>
                  <a:gd name="connsiteY199" fmla="*/ 309562 h 3905250"/>
                  <a:gd name="connsiteX200" fmla="*/ 5401475 w 5540715"/>
                  <a:gd name="connsiteY200" fmla="*/ 300037 h 3905250"/>
                  <a:gd name="connsiteX201" fmla="*/ 5391950 w 5540715"/>
                  <a:gd name="connsiteY201" fmla="*/ 280987 h 3905250"/>
                  <a:gd name="connsiteX202" fmla="*/ 5358612 w 5540715"/>
                  <a:gd name="connsiteY202" fmla="*/ 257175 h 3905250"/>
                  <a:gd name="connsiteX203" fmla="*/ 5325275 w 5540715"/>
                  <a:gd name="connsiteY203" fmla="*/ 223837 h 3905250"/>
                  <a:gd name="connsiteX204" fmla="*/ 5244312 w 5540715"/>
                  <a:gd name="connsiteY204" fmla="*/ 133350 h 3905250"/>
                  <a:gd name="connsiteX205" fmla="*/ 5201450 w 5540715"/>
                  <a:gd name="connsiteY205" fmla="*/ 85725 h 3905250"/>
                  <a:gd name="connsiteX206" fmla="*/ 5163350 w 5540715"/>
                  <a:gd name="connsiteY206" fmla="*/ 71437 h 3905250"/>
                  <a:gd name="connsiteX207" fmla="*/ 5087150 w 5540715"/>
                  <a:gd name="connsiteY207" fmla="*/ 42862 h 3905250"/>
                  <a:gd name="connsiteX208" fmla="*/ 5039525 w 5540715"/>
                  <a:gd name="connsiteY208" fmla="*/ 23812 h 3905250"/>
                  <a:gd name="connsiteX209" fmla="*/ 5006187 w 5540715"/>
                  <a:gd name="connsiteY209" fmla="*/ 19050 h 3905250"/>
                  <a:gd name="connsiteX210" fmla="*/ 4982375 w 5540715"/>
                  <a:gd name="connsiteY210" fmla="*/ 9525 h 3905250"/>
                  <a:gd name="connsiteX211" fmla="*/ 4915700 w 5540715"/>
                  <a:gd name="connsiteY211" fmla="*/ 4762 h 3905250"/>
                  <a:gd name="connsiteX212" fmla="*/ 4858550 w 5540715"/>
                  <a:gd name="connsiteY212" fmla="*/ 0 h 3905250"/>
                  <a:gd name="connsiteX213" fmla="*/ 4749012 w 5540715"/>
                  <a:gd name="connsiteY213" fmla="*/ 14287 h 3905250"/>
                  <a:gd name="connsiteX214" fmla="*/ 4725200 w 5540715"/>
                  <a:gd name="connsiteY214" fmla="*/ 19050 h 3905250"/>
                  <a:gd name="connsiteX215" fmla="*/ 4668050 w 5540715"/>
                  <a:gd name="connsiteY215" fmla="*/ 42862 h 3905250"/>
                  <a:gd name="connsiteX216" fmla="*/ 4629950 w 5540715"/>
                  <a:gd name="connsiteY216" fmla="*/ 57150 h 3905250"/>
                  <a:gd name="connsiteX217" fmla="*/ 4548987 w 5540715"/>
                  <a:gd name="connsiteY217" fmla="*/ 104775 h 3905250"/>
                  <a:gd name="connsiteX218" fmla="*/ 4529937 w 5540715"/>
                  <a:gd name="connsiteY218" fmla="*/ 128587 h 3905250"/>
                  <a:gd name="connsiteX219" fmla="*/ 4510887 w 5540715"/>
                  <a:gd name="connsiteY219" fmla="*/ 147637 h 3905250"/>
                  <a:gd name="connsiteX220" fmla="*/ 4491837 w 5540715"/>
                  <a:gd name="connsiteY220" fmla="*/ 176212 h 3905250"/>
                  <a:gd name="connsiteX221" fmla="*/ 4458500 w 5540715"/>
                  <a:gd name="connsiteY221" fmla="*/ 247650 h 3905250"/>
                  <a:gd name="connsiteX222" fmla="*/ 4439450 w 5540715"/>
                  <a:gd name="connsiteY222" fmla="*/ 304800 h 3905250"/>
                  <a:gd name="connsiteX223" fmla="*/ 4420400 w 5540715"/>
                  <a:gd name="connsiteY223" fmla="*/ 366712 h 3905250"/>
                  <a:gd name="connsiteX224" fmla="*/ 4415637 w 5540715"/>
                  <a:gd name="connsiteY224" fmla="*/ 400050 h 3905250"/>
                  <a:gd name="connsiteX225" fmla="*/ 4406112 w 5540715"/>
                  <a:gd name="connsiteY225" fmla="*/ 423862 h 3905250"/>
                  <a:gd name="connsiteX226" fmla="*/ 4401350 w 5540715"/>
                  <a:gd name="connsiteY226" fmla="*/ 457200 h 3905250"/>
                  <a:gd name="connsiteX227" fmla="*/ 4391825 w 5540715"/>
                  <a:gd name="connsiteY227" fmla="*/ 519112 h 3905250"/>
                  <a:gd name="connsiteX228" fmla="*/ 4425162 w 5540715"/>
                  <a:gd name="connsiteY228" fmla="*/ 685800 h 3905250"/>
                  <a:gd name="connsiteX229" fmla="*/ 4434687 w 5540715"/>
                  <a:gd name="connsiteY229" fmla="*/ 728662 h 3905250"/>
                  <a:gd name="connsiteX230" fmla="*/ 4444212 w 5540715"/>
                  <a:gd name="connsiteY230" fmla="*/ 752475 h 3905250"/>
                  <a:gd name="connsiteX231" fmla="*/ 4439450 w 5540715"/>
                  <a:gd name="connsiteY231" fmla="*/ 819150 h 3905250"/>
                  <a:gd name="connsiteX232" fmla="*/ 4396587 w 5540715"/>
                  <a:gd name="connsiteY232" fmla="*/ 852487 h 3905250"/>
                  <a:gd name="connsiteX233" fmla="*/ 4382300 w 5540715"/>
                  <a:gd name="connsiteY233" fmla="*/ 866775 h 3905250"/>
                  <a:gd name="connsiteX234" fmla="*/ 4363250 w 5540715"/>
                  <a:gd name="connsiteY234" fmla="*/ 876300 h 3905250"/>
                  <a:gd name="connsiteX235" fmla="*/ 4329912 w 5540715"/>
                  <a:gd name="connsiteY235" fmla="*/ 900112 h 3905250"/>
                  <a:gd name="connsiteX236" fmla="*/ 4315625 w 5540715"/>
                  <a:gd name="connsiteY236" fmla="*/ 909637 h 3905250"/>
                  <a:gd name="connsiteX237" fmla="*/ 4296575 w 5540715"/>
                  <a:gd name="connsiteY237" fmla="*/ 923925 h 3905250"/>
                  <a:gd name="connsiteX238" fmla="*/ 4277525 w 5540715"/>
                  <a:gd name="connsiteY238" fmla="*/ 928687 h 3905250"/>
                  <a:gd name="connsiteX239" fmla="*/ 4248950 w 5540715"/>
                  <a:gd name="connsiteY239" fmla="*/ 938212 h 3905250"/>
                  <a:gd name="connsiteX240" fmla="*/ 4229900 w 5540715"/>
                  <a:gd name="connsiteY240" fmla="*/ 942975 h 3905250"/>
                  <a:gd name="connsiteX241" fmla="*/ 4215612 w 5540715"/>
                  <a:gd name="connsiteY241" fmla="*/ 947737 h 3905250"/>
                  <a:gd name="connsiteX242" fmla="*/ 4158462 w 5540715"/>
                  <a:gd name="connsiteY242" fmla="*/ 957262 h 3905250"/>
                  <a:gd name="connsiteX243" fmla="*/ 4120362 w 5540715"/>
                  <a:gd name="connsiteY243" fmla="*/ 966787 h 3905250"/>
                  <a:gd name="connsiteX244" fmla="*/ 4091787 w 5540715"/>
                  <a:gd name="connsiteY244" fmla="*/ 976312 h 3905250"/>
                  <a:gd name="connsiteX245" fmla="*/ 4067975 w 5540715"/>
                  <a:gd name="connsiteY245" fmla="*/ 985837 h 3905250"/>
                  <a:gd name="connsiteX246" fmla="*/ 4034637 w 5540715"/>
                  <a:gd name="connsiteY246" fmla="*/ 990600 h 3905250"/>
                  <a:gd name="connsiteX247" fmla="*/ 3967962 w 5540715"/>
                  <a:gd name="connsiteY247" fmla="*/ 1009650 h 3905250"/>
                  <a:gd name="connsiteX248" fmla="*/ 3939387 w 5540715"/>
                  <a:gd name="connsiteY248" fmla="*/ 1019175 h 3905250"/>
                  <a:gd name="connsiteX249" fmla="*/ 3906050 w 5540715"/>
                  <a:gd name="connsiteY249" fmla="*/ 1023937 h 3905250"/>
                  <a:gd name="connsiteX250" fmla="*/ 3744125 w 5540715"/>
                  <a:gd name="connsiteY250" fmla="*/ 1019175 h 3905250"/>
                  <a:gd name="connsiteX251" fmla="*/ 3715550 w 5540715"/>
                  <a:gd name="connsiteY251" fmla="*/ 1014412 h 3905250"/>
                  <a:gd name="connsiteX252" fmla="*/ 3677450 w 5540715"/>
                  <a:gd name="connsiteY252" fmla="*/ 1009650 h 3905250"/>
                  <a:gd name="connsiteX253" fmla="*/ 3548862 w 5540715"/>
                  <a:gd name="connsiteY253" fmla="*/ 1023937 h 3905250"/>
                  <a:gd name="connsiteX254" fmla="*/ 3506000 w 5540715"/>
                  <a:gd name="connsiteY254" fmla="*/ 1052512 h 3905250"/>
                  <a:gd name="connsiteX255" fmla="*/ 3486950 w 5540715"/>
                  <a:gd name="connsiteY255" fmla="*/ 1071562 h 3905250"/>
                  <a:gd name="connsiteX256" fmla="*/ 3463137 w 5540715"/>
                  <a:gd name="connsiteY256" fmla="*/ 1090612 h 3905250"/>
                  <a:gd name="connsiteX257" fmla="*/ 3425037 w 5540715"/>
                  <a:gd name="connsiteY257" fmla="*/ 1128712 h 3905250"/>
                  <a:gd name="connsiteX258" fmla="*/ 3396462 w 5540715"/>
                  <a:gd name="connsiteY258" fmla="*/ 1176337 h 3905250"/>
                  <a:gd name="connsiteX259" fmla="*/ 3363125 w 5540715"/>
                  <a:gd name="connsiteY259" fmla="*/ 1228725 h 3905250"/>
                  <a:gd name="connsiteX260" fmla="*/ 3353600 w 5540715"/>
                  <a:gd name="connsiteY260" fmla="*/ 1262062 h 3905250"/>
                  <a:gd name="connsiteX261" fmla="*/ 3348837 w 5540715"/>
                  <a:gd name="connsiteY261" fmla="*/ 1281112 h 3905250"/>
                  <a:gd name="connsiteX262" fmla="*/ 3339312 w 5540715"/>
                  <a:gd name="connsiteY262" fmla="*/ 1295400 h 3905250"/>
                  <a:gd name="connsiteX263" fmla="*/ 3329787 w 5540715"/>
                  <a:gd name="connsiteY263" fmla="*/ 1323975 h 3905250"/>
                  <a:gd name="connsiteX264" fmla="*/ 3301212 w 5540715"/>
                  <a:gd name="connsiteY264" fmla="*/ 1357312 h 3905250"/>
                  <a:gd name="connsiteX265" fmla="*/ 3291687 w 5540715"/>
                  <a:gd name="connsiteY265" fmla="*/ 1381125 h 3905250"/>
                  <a:gd name="connsiteX266" fmla="*/ 3248825 w 5540715"/>
                  <a:gd name="connsiteY266" fmla="*/ 1414462 h 3905250"/>
                  <a:gd name="connsiteX267" fmla="*/ 3234537 w 5540715"/>
                  <a:gd name="connsiteY267" fmla="*/ 1433512 h 3905250"/>
                  <a:gd name="connsiteX268" fmla="*/ 3220250 w 5540715"/>
                  <a:gd name="connsiteY268" fmla="*/ 1443037 h 3905250"/>
                  <a:gd name="connsiteX269" fmla="*/ 3172625 w 5540715"/>
                  <a:gd name="connsiteY269" fmla="*/ 1481137 h 3905250"/>
                  <a:gd name="connsiteX270" fmla="*/ 3153575 w 5540715"/>
                  <a:gd name="connsiteY270" fmla="*/ 1495425 h 3905250"/>
                  <a:gd name="connsiteX271" fmla="*/ 3129762 w 5540715"/>
                  <a:gd name="connsiteY271" fmla="*/ 1504950 h 3905250"/>
                  <a:gd name="connsiteX272" fmla="*/ 3110712 w 5540715"/>
                  <a:gd name="connsiteY272" fmla="*/ 1519237 h 3905250"/>
                  <a:gd name="connsiteX273" fmla="*/ 3096425 w 5540715"/>
                  <a:gd name="connsiteY273" fmla="*/ 1533525 h 3905250"/>
                  <a:gd name="connsiteX274" fmla="*/ 3072612 w 5540715"/>
                  <a:gd name="connsiteY274" fmla="*/ 1543050 h 3905250"/>
                  <a:gd name="connsiteX275" fmla="*/ 3058325 w 5540715"/>
                  <a:gd name="connsiteY275" fmla="*/ 1557337 h 3905250"/>
                  <a:gd name="connsiteX276" fmla="*/ 3034512 w 5540715"/>
                  <a:gd name="connsiteY276" fmla="*/ 1566862 h 3905250"/>
                  <a:gd name="connsiteX277" fmla="*/ 3015462 w 5540715"/>
                  <a:gd name="connsiteY277" fmla="*/ 1576387 h 3905250"/>
                  <a:gd name="connsiteX278" fmla="*/ 2967837 w 5540715"/>
                  <a:gd name="connsiteY278" fmla="*/ 1604962 h 3905250"/>
                  <a:gd name="connsiteX279" fmla="*/ 2953550 w 5540715"/>
                  <a:gd name="connsiteY279" fmla="*/ 1614487 h 3905250"/>
                  <a:gd name="connsiteX280" fmla="*/ 2939262 w 5540715"/>
                  <a:gd name="connsiteY280" fmla="*/ 1619250 h 3905250"/>
                  <a:gd name="connsiteX281" fmla="*/ 2910687 w 5540715"/>
                  <a:gd name="connsiteY281" fmla="*/ 1638300 h 3905250"/>
                  <a:gd name="connsiteX282" fmla="*/ 2896400 w 5540715"/>
                  <a:gd name="connsiteY282" fmla="*/ 1652587 h 3905250"/>
                  <a:gd name="connsiteX283" fmla="*/ 2834487 w 5540715"/>
                  <a:gd name="connsiteY283" fmla="*/ 1681162 h 3905250"/>
                  <a:gd name="connsiteX284" fmla="*/ 2791625 w 5540715"/>
                  <a:gd name="connsiteY284" fmla="*/ 1709737 h 3905250"/>
                  <a:gd name="connsiteX285" fmla="*/ 2767812 w 5540715"/>
                  <a:gd name="connsiteY285" fmla="*/ 1719262 h 3905250"/>
                  <a:gd name="connsiteX286" fmla="*/ 2753525 w 5540715"/>
                  <a:gd name="connsiteY286" fmla="*/ 1728787 h 3905250"/>
                  <a:gd name="connsiteX287" fmla="*/ 2739237 w 5540715"/>
                  <a:gd name="connsiteY287" fmla="*/ 1733550 h 3905250"/>
                  <a:gd name="connsiteX288" fmla="*/ 2724950 w 5540715"/>
                  <a:gd name="connsiteY288" fmla="*/ 1743075 h 3905250"/>
                  <a:gd name="connsiteX289" fmla="*/ 2663037 w 5540715"/>
                  <a:gd name="connsiteY289" fmla="*/ 1752600 h 3905250"/>
                  <a:gd name="connsiteX290" fmla="*/ 2596362 w 5540715"/>
                  <a:gd name="connsiteY290" fmla="*/ 1738312 h 3905250"/>
                  <a:gd name="connsiteX291" fmla="*/ 2572550 w 5540715"/>
                  <a:gd name="connsiteY291" fmla="*/ 1728788 h 3905250"/>
                  <a:gd name="connsiteX292" fmla="*/ 2524925 w 5540715"/>
                  <a:gd name="connsiteY292" fmla="*/ 1728787 h 3905250"/>
                  <a:gd name="connsiteX293" fmla="*/ 2470156 w 5540715"/>
                  <a:gd name="connsiteY293" fmla="*/ 1804987 h 3905250"/>
                  <a:gd name="connsiteX294" fmla="*/ 2389193 w 5540715"/>
                  <a:gd name="connsiteY294" fmla="*/ 1881187 h 3905250"/>
                  <a:gd name="connsiteX295" fmla="*/ 2315375 w 5540715"/>
                  <a:gd name="connsiteY295" fmla="*/ 1909762 h 3905250"/>
                  <a:gd name="connsiteX296" fmla="*/ 2253462 w 5540715"/>
                  <a:gd name="connsiteY296" fmla="*/ 1924050 h 3905250"/>
                  <a:gd name="connsiteX297" fmla="*/ 2234412 w 5540715"/>
                  <a:gd name="connsiteY297" fmla="*/ 1943100 h 3905250"/>
                  <a:gd name="connsiteX298" fmla="*/ 2220125 w 5540715"/>
                  <a:gd name="connsiteY298" fmla="*/ 1947862 h 3905250"/>
                  <a:gd name="connsiteX299" fmla="*/ 2186787 w 5540715"/>
                  <a:gd name="connsiteY299" fmla="*/ 1966912 h 3905250"/>
                  <a:gd name="connsiteX300" fmla="*/ 2148687 w 5540715"/>
                  <a:gd name="connsiteY300" fmla="*/ 1985962 h 3905250"/>
                  <a:gd name="connsiteX301" fmla="*/ 2072487 w 5540715"/>
                  <a:gd name="connsiteY301" fmla="*/ 1971675 h 3905250"/>
                  <a:gd name="connsiteX302" fmla="*/ 1996288 w 5540715"/>
                  <a:gd name="connsiteY302" fmla="*/ 1990725 h 3905250"/>
                  <a:gd name="connsiteX303" fmla="*/ 1939137 w 5540715"/>
                  <a:gd name="connsiteY303" fmla="*/ 2047875 h 3905250"/>
                  <a:gd name="connsiteX304" fmla="*/ 1910562 w 5540715"/>
                  <a:gd name="connsiteY304" fmla="*/ 2071687 h 3905250"/>
                  <a:gd name="connsiteX305" fmla="*/ 1886750 w 5540715"/>
                  <a:gd name="connsiteY305" fmla="*/ 2081212 h 3905250"/>
                  <a:gd name="connsiteX306" fmla="*/ 1858175 w 5540715"/>
                  <a:gd name="connsiteY306" fmla="*/ 2100262 h 3905250"/>
                  <a:gd name="connsiteX307" fmla="*/ 1834362 w 5540715"/>
                  <a:gd name="connsiteY307" fmla="*/ 2109787 h 3905250"/>
                  <a:gd name="connsiteX308" fmla="*/ 1815312 w 5540715"/>
                  <a:gd name="connsiteY308" fmla="*/ 2124075 h 3905250"/>
                  <a:gd name="connsiteX309" fmla="*/ 1796262 w 5540715"/>
                  <a:gd name="connsiteY309" fmla="*/ 2133600 h 3905250"/>
                  <a:gd name="connsiteX310" fmla="*/ 1786737 w 5540715"/>
                  <a:gd name="connsiteY310" fmla="*/ 2147887 h 3905250"/>
                  <a:gd name="connsiteX311" fmla="*/ 1772450 w 5540715"/>
                  <a:gd name="connsiteY311" fmla="*/ 2152650 h 3905250"/>
                  <a:gd name="connsiteX312" fmla="*/ 1753400 w 5540715"/>
                  <a:gd name="connsiteY312" fmla="*/ 2166937 h 3905250"/>
                  <a:gd name="connsiteX313" fmla="*/ 1696250 w 5540715"/>
                  <a:gd name="connsiteY313" fmla="*/ 2219325 h 3905250"/>
                  <a:gd name="connsiteX314" fmla="*/ 1672437 w 5540715"/>
                  <a:gd name="connsiteY314" fmla="*/ 2238375 h 3905250"/>
                  <a:gd name="connsiteX315" fmla="*/ 1648625 w 5540715"/>
                  <a:gd name="connsiteY315" fmla="*/ 2252662 h 3905250"/>
                  <a:gd name="connsiteX316" fmla="*/ 1615287 w 5540715"/>
                  <a:gd name="connsiteY316" fmla="*/ 2286000 h 3905250"/>
                  <a:gd name="connsiteX317" fmla="*/ 1591475 w 5540715"/>
                  <a:gd name="connsiteY317" fmla="*/ 2305050 h 3905250"/>
                  <a:gd name="connsiteX318" fmla="*/ 1577187 w 5540715"/>
                  <a:gd name="connsiteY318" fmla="*/ 2314575 h 3905250"/>
                  <a:gd name="connsiteX319" fmla="*/ 1562900 w 5540715"/>
                  <a:gd name="connsiteY319" fmla="*/ 2328862 h 3905250"/>
                  <a:gd name="connsiteX320" fmla="*/ 1558137 w 5540715"/>
                  <a:gd name="connsiteY320" fmla="*/ 2343150 h 3905250"/>
                  <a:gd name="connsiteX321" fmla="*/ 1520037 w 5540715"/>
                  <a:gd name="connsiteY321" fmla="*/ 2366962 h 3905250"/>
                  <a:gd name="connsiteX322" fmla="*/ 1496225 w 5540715"/>
                  <a:gd name="connsiteY322" fmla="*/ 2381250 h 3905250"/>
                  <a:gd name="connsiteX323" fmla="*/ 1477175 w 5540715"/>
                  <a:gd name="connsiteY323" fmla="*/ 2395537 h 3905250"/>
                  <a:gd name="connsiteX324" fmla="*/ 1462887 w 5540715"/>
                  <a:gd name="connsiteY324" fmla="*/ 2400300 h 3905250"/>
                  <a:gd name="connsiteX325" fmla="*/ 1424787 w 5540715"/>
                  <a:gd name="connsiteY325" fmla="*/ 2419350 h 3905250"/>
                  <a:gd name="connsiteX326" fmla="*/ 1405737 w 5540715"/>
                  <a:gd name="connsiteY326" fmla="*/ 2428875 h 3905250"/>
                  <a:gd name="connsiteX327" fmla="*/ 1362875 w 5540715"/>
                  <a:gd name="connsiteY327" fmla="*/ 2462212 h 3905250"/>
                  <a:gd name="connsiteX328" fmla="*/ 1329537 w 5540715"/>
                  <a:gd name="connsiteY328" fmla="*/ 2476500 h 3905250"/>
                  <a:gd name="connsiteX329" fmla="*/ 1310487 w 5540715"/>
                  <a:gd name="connsiteY329" fmla="*/ 2490787 h 3905250"/>
                  <a:gd name="connsiteX330" fmla="*/ 1262862 w 5540715"/>
                  <a:gd name="connsiteY330" fmla="*/ 2514600 h 3905250"/>
                  <a:gd name="connsiteX331" fmla="*/ 1224762 w 5540715"/>
                  <a:gd name="connsiteY331" fmla="*/ 2538412 h 3905250"/>
                  <a:gd name="connsiteX332" fmla="*/ 1210475 w 5540715"/>
                  <a:gd name="connsiteY332" fmla="*/ 2543175 h 3905250"/>
                  <a:gd name="connsiteX333" fmla="*/ 1191425 w 5540715"/>
                  <a:gd name="connsiteY333" fmla="*/ 2557462 h 3905250"/>
                  <a:gd name="connsiteX334" fmla="*/ 1129512 w 5540715"/>
                  <a:gd name="connsiteY334" fmla="*/ 2600325 h 3905250"/>
                  <a:gd name="connsiteX335" fmla="*/ 1100937 w 5540715"/>
                  <a:gd name="connsiteY335" fmla="*/ 2624137 h 3905250"/>
                  <a:gd name="connsiteX336" fmla="*/ 1086650 w 5540715"/>
                  <a:gd name="connsiteY336" fmla="*/ 2638425 h 3905250"/>
                  <a:gd name="connsiteX337" fmla="*/ 1077125 w 5540715"/>
                  <a:gd name="connsiteY337" fmla="*/ 2652712 h 3905250"/>
                  <a:gd name="connsiteX338" fmla="*/ 1053312 w 5540715"/>
                  <a:gd name="connsiteY33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08825 w 5540715"/>
                  <a:gd name="connsiteY12" fmla="*/ 2947987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08825 w 5540715"/>
                  <a:gd name="connsiteY11" fmla="*/ 2947987 h 3905250"/>
                  <a:gd name="connsiteX12" fmla="*/ 686600 w 5540715"/>
                  <a:gd name="connsiteY12" fmla="*/ 2990850 h 3905250"/>
                  <a:gd name="connsiteX13" fmla="*/ 672312 w 5540715"/>
                  <a:gd name="connsiteY13" fmla="*/ 3000375 h 3905250"/>
                  <a:gd name="connsiteX14" fmla="*/ 596112 w 5540715"/>
                  <a:gd name="connsiteY14" fmla="*/ 3014662 h 3905250"/>
                  <a:gd name="connsiteX15" fmla="*/ 572300 w 5540715"/>
                  <a:gd name="connsiteY15" fmla="*/ 3019425 h 3905250"/>
                  <a:gd name="connsiteX16" fmla="*/ 234162 w 5540715"/>
                  <a:gd name="connsiteY16" fmla="*/ 3028950 h 3905250"/>
                  <a:gd name="connsiteX17" fmla="*/ 157962 w 5540715"/>
                  <a:gd name="connsiteY17" fmla="*/ 3071812 h 3905250"/>
                  <a:gd name="connsiteX18" fmla="*/ 96050 w 5540715"/>
                  <a:gd name="connsiteY18" fmla="*/ 3138487 h 3905250"/>
                  <a:gd name="connsiteX19" fmla="*/ 81762 w 5540715"/>
                  <a:gd name="connsiteY19" fmla="*/ 3148012 h 3905250"/>
                  <a:gd name="connsiteX20" fmla="*/ 53187 w 5540715"/>
                  <a:gd name="connsiteY20" fmla="*/ 3200400 h 3905250"/>
                  <a:gd name="connsiteX21" fmla="*/ 34137 w 5540715"/>
                  <a:gd name="connsiteY21" fmla="*/ 3233737 h 3905250"/>
                  <a:gd name="connsiteX22" fmla="*/ 24612 w 5540715"/>
                  <a:gd name="connsiteY22" fmla="*/ 3267075 h 3905250"/>
                  <a:gd name="connsiteX23" fmla="*/ 15087 w 5540715"/>
                  <a:gd name="connsiteY23" fmla="*/ 3309937 h 3905250"/>
                  <a:gd name="connsiteX24" fmla="*/ 5562 w 5540715"/>
                  <a:gd name="connsiteY24" fmla="*/ 3348037 h 3905250"/>
                  <a:gd name="connsiteX25" fmla="*/ 5562 w 5540715"/>
                  <a:gd name="connsiteY25" fmla="*/ 3571875 h 3905250"/>
                  <a:gd name="connsiteX26" fmla="*/ 19850 w 5540715"/>
                  <a:gd name="connsiteY26" fmla="*/ 3624262 h 3905250"/>
                  <a:gd name="connsiteX27" fmla="*/ 24612 w 5540715"/>
                  <a:gd name="connsiteY27" fmla="*/ 3648075 h 3905250"/>
                  <a:gd name="connsiteX28" fmla="*/ 38900 w 5540715"/>
                  <a:gd name="connsiteY28" fmla="*/ 3671887 h 3905250"/>
                  <a:gd name="connsiteX29" fmla="*/ 62712 w 5540715"/>
                  <a:gd name="connsiteY29" fmla="*/ 3714750 h 3905250"/>
                  <a:gd name="connsiteX30" fmla="*/ 77000 w 5540715"/>
                  <a:gd name="connsiteY30" fmla="*/ 3738562 h 3905250"/>
                  <a:gd name="connsiteX31" fmla="*/ 110337 w 5540715"/>
                  <a:gd name="connsiteY31" fmla="*/ 3757612 h 3905250"/>
                  <a:gd name="connsiteX32" fmla="*/ 129387 w 5540715"/>
                  <a:gd name="connsiteY32" fmla="*/ 3771900 h 3905250"/>
                  <a:gd name="connsiteX33" fmla="*/ 177012 w 5540715"/>
                  <a:gd name="connsiteY33" fmla="*/ 3800475 h 3905250"/>
                  <a:gd name="connsiteX34" fmla="*/ 243687 w 5540715"/>
                  <a:gd name="connsiteY34" fmla="*/ 3843337 h 3905250"/>
                  <a:gd name="connsiteX35" fmla="*/ 281787 w 5540715"/>
                  <a:gd name="connsiteY35" fmla="*/ 3867150 h 3905250"/>
                  <a:gd name="connsiteX36" fmla="*/ 319887 w 5540715"/>
                  <a:gd name="connsiteY36" fmla="*/ 3876675 h 3905250"/>
                  <a:gd name="connsiteX37" fmla="*/ 353225 w 5540715"/>
                  <a:gd name="connsiteY37" fmla="*/ 3890962 h 3905250"/>
                  <a:gd name="connsiteX38" fmla="*/ 496100 w 5540715"/>
                  <a:gd name="connsiteY38" fmla="*/ 3905250 h 3905250"/>
                  <a:gd name="connsiteX39" fmla="*/ 881862 w 5540715"/>
                  <a:gd name="connsiteY39" fmla="*/ 3900487 h 3905250"/>
                  <a:gd name="connsiteX40" fmla="*/ 991400 w 5540715"/>
                  <a:gd name="connsiteY40" fmla="*/ 3895725 h 3905250"/>
                  <a:gd name="connsiteX41" fmla="*/ 1234287 w 5540715"/>
                  <a:gd name="connsiteY41" fmla="*/ 3900487 h 3905250"/>
                  <a:gd name="connsiteX42" fmla="*/ 1410500 w 5540715"/>
                  <a:gd name="connsiteY42" fmla="*/ 3895725 h 3905250"/>
                  <a:gd name="connsiteX43" fmla="*/ 1453362 w 5540715"/>
                  <a:gd name="connsiteY43" fmla="*/ 3881437 h 3905250"/>
                  <a:gd name="connsiteX44" fmla="*/ 1472412 w 5540715"/>
                  <a:gd name="connsiteY44" fmla="*/ 3876675 h 3905250"/>
                  <a:gd name="connsiteX45" fmla="*/ 1510512 w 5540715"/>
                  <a:gd name="connsiteY45" fmla="*/ 3862387 h 3905250"/>
                  <a:gd name="connsiteX46" fmla="*/ 1539087 w 5540715"/>
                  <a:gd name="connsiteY46" fmla="*/ 3857625 h 3905250"/>
                  <a:gd name="connsiteX47" fmla="*/ 1577187 w 5540715"/>
                  <a:gd name="connsiteY47" fmla="*/ 3829050 h 3905250"/>
                  <a:gd name="connsiteX48" fmla="*/ 1610525 w 5540715"/>
                  <a:gd name="connsiteY48" fmla="*/ 3795712 h 3905250"/>
                  <a:gd name="connsiteX49" fmla="*/ 1624812 w 5540715"/>
                  <a:gd name="connsiteY49" fmla="*/ 3781425 h 3905250"/>
                  <a:gd name="connsiteX50" fmla="*/ 1677200 w 5540715"/>
                  <a:gd name="connsiteY50" fmla="*/ 3738562 h 3905250"/>
                  <a:gd name="connsiteX51" fmla="*/ 1696250 w 5540715"/>
                  <a:gd name="connsiteY51" fmla="*/ 3724275 h 3905250"/>
                  <a:gd name="connsiteX52" fmla="*/ 1710537 w 5540715"/>
                  <a:gd name="connsiteY52" fmla="*/ 3705225 h 3905250"/>
                  <a:gd name="connsiteX53" fmla="*/ 1729587 w 5540715"/>
                  <a:gd name="connsiteY53" fmla="*/ 3695700 h 3905250"/>
                  <a:gd name="connsiteX54" fmla="*/ 1748637 w 5540715"/>
                  <a:gd name="connsiteY54" fmla="*/ 3681412 h 3905250"/>
                  <a:gd name="connsiteX55" fmla="*/ 1767687 w 5540715"/>
                  <a:gd name="connsiteY55" fmla="*/ 3662362 h 3905250"/>
                  <a:gd name="connsiteX56" fmla="*/ 1781975 w 5540715"/>
                  <a:gd name="connsiteY56" fmla="*/ 3643312 h 3905250"/>
                  <a:gd name="connsiteX57" fmla="*/ 1801025 w 5540715"/>
                  <a:gd name="connsiteY57" fmla="*/ 3633787 h 3905250"/>
                  <a:gd name="connsiteX58" fmla="*/ 1815312 w 5540715"/>
                  <a:gd name="connsiteY58" fmla="*/ 3624262 h 3905250"/>
                  <a:gd name="connsiteX59" fmla="*/ 1843887 w 5540715"/>
                  <a:gd name="connsiteY59" fmla="*/ 3600450 h 3905250"/>
                  <a:gd name="connsiteX60" fmla="*/ 1867700 w 5540715"/>
                  <a:gd name="connsiteY60" fmla="*/ 3581400 h 3905250"/>
                  <a:gd name="connsiteX61" fmla="*/ 1886750 w 5540715"/>
                  <a:gd name="connsiteY61" fmla="*/ 3562350 h 3905250"/>
                  <a:gd name="connsiteX62" fmla="*/ 1905800 w 5540715"/>
                  <a:gd name="connsiteY62" fmla="*/ 3543300 h 3905250"/>
                  <a:gd name="connsiteX63" fmla="*/ 1910562 w 5540715"/>
                  <a:gd name="connsiteY63" fmla="*/ 3529012 h 3905250"/>
                  <a:gd name="connsiteX64" fmla="*/ 1953425 w 5540715"/>
                  <a:gd name="connsiteY64" fmla="*/ 3490912 h 3905250"/>
                  <a:gd name="connsiteX65" fmla="*/ 1972475 w 5540715"/>
                  <a:gd name="connsiteY65" fmla="*/ 3462337 h 3905250"/>
                  <a:gd name="connsiteX66" fmla="*/ 2001050 w 5540715"/>
                  <a:gd name="connsiteY66" fmla="*/ 3424237 h 3905250"/>
                  <a:gd name="connsiteX67" fmla="*/ 2029625 w 5540715"/>
                  <a:gd name="connsiteY67" fmla="*/ 3381375 h 3905250"/>
                  <a:gd name="connsiteX68" fmla="*/ 2043912 w 5540715"/>
                  <a:gd name="connsiteY68" fmla="*/ 3357562 h 3905250"/>
                  <a:gd name="connsiteX69" fmla="*/ 2058200 w 5540715"/>
                  <a:gd name="connsiteY69" fmla="*/ 3338512 h 3905250"/>
                  <a:gd name="connsiteX70" fmla="*/ 2067725 w 5540715"/>
                  <a:gd name="connsiteY70" fmla="*/ 3314700 h 3905250"/>
                  <a:gd name="connsiteX71" fmla="*/ 2062962 w 5540715"/>
                  <a:gd name="connsiteY71" fmla="*/ 3271837 h 3905250"/>
                  <a:gd name="connsiteX72" fmla="*/ 1994700 w 5540715"/>
                  <a:gd name="connsiteY72" fmla="*/ 3141662 h 3905250"/>
                  <a:gd name="connsiteX73" fmla="*/ 1824837 w 5540715"/>
                  <a:gd name="connsiteY73" fmla="*/ 2870200 h 3905250"/>
                  <a:gd name="connsiteX74" fmla="*/ 2082012 w 5540715"/>
                  <a:gd name="connsiteY74" fmla="*/ 2681287 h 3905250"/>
                  <a:gd name="connsiteX75" fmla="*/ 2158212 w 5540715"/>
                  <a:gd name="connsiteY75" fmla="*/ 2586037 h 3905250"/>
                  <a:gd name="connsiteX76" fmla="*/ 2182025 w 5540715"/>
                  <a:gd name="connsiteY76" fmla="*/ 2547937 h 3905250"/>
                  <a:gd name="connsiteX77" fmla="*/ 2215362 w 5540715"/>
                  <a:gd name="connsiteY77" fmla="*/ 2509837 h 3905250"/>
                  <a:gd name="connsiteX78" fmla="*/ 2234412 w 5540715"/>
                  <a:gd name="connsiteY78" fmla="*/ 2490787 h 3905250"/>
                  <a:gd name="connsiteX79" fmla="*/ 2267750 w 5540715"/>
                  <a:gd name="connsiteY79" fmla="*/ 2481262 h 3905250"/>
                  <a:gd name="connsiteX80" fmla="*/ 2291562 w 5540715"/>
                  <a:gd name="connsiteY80" fmla="*/ 2471737 h 3905250"/>
                  <a:gd name="connsiteX81" fmla="*/ 2386812 w 5540715"/>
                  <a:gd name="connsiteY81" fmla="*/ 2462212 h 3905250"/>
                  <a:gd name="connsiteX82" fmla="*/ 2453487 w 5540715"/>
                  <a:gd name="connsiteY82" fmla="*/ 2452687 h 3905250"/>
                  <a:gd name="connsiteX83" fmla="*/ 2510637 w 5540715"/>
                  <a:gd name="connsiteY83" fmla="*/ 2443162 h 3905250"/>
                  <a:gd name="connsiteX84" fmla="*/ 2529687 w 5540715"/>
                  <a:gd name="connsiteY84" fmla="*/ 2433637 h 3905250"/>
                  <a:gd name="connsiteX85" fmla="*/ 2634462 w 5540715"/>
                  <a:gd name="connsiteY85" fmla="*/ 2424112 h 3905250"/>
                  <a:gd name="connsiteX86" fmla="*/ 2767812 w 5540715"/>
                  <a:gd name="connsiteY86" fmla="*/ 2419350 h 3905250"/>
                  <a:gd name="connsiteX87" fmla="*/ 2791625 w 5540715"/>
                  <a:gd name="connsiteY87" fmla="*/ 2414587 h 3905250"/>
                  <a:gd name="connsiteX88" fmla="*/ 2829725 w 5540715"/>
                  <a:gd name="connsiteY88" fmla="*/ 2390775 h 3905250"/>
                  <a:gd name="connsiteX89" fmla="*/ 2848775 w 5540715"/>
                  <a:gd name="connsiteY89" fmla="*/ 2381250 h 3905250"/>
                  <a:gd name="connsiteX90" fmla="*/ 2886875 w 5540715"/>
                  <a:gd name="connsiteY90" fmla="*/ 2352675 h 3905250"/>
                  <a:gd name="connsiteX91" fmla="*/ 2905925 w 5540715"/>
                  <a:gd name="connsiteY91" fmla="*/ 2338387 h 3905250"/>
                  <a:gd name="connsiteX92" fmla="*/ 2920212 w 5540715"/>
                  <a:gd name="connsiteY92" fmla="*/ 2328862 h 3905250"/>
                  <a:gd name="connsiteX93" fmla="*/ 2934500 w 5540715"/>
                  <a:gd name="connsiteY93" fmla="*/ 2314575 h 3905250"/>
                  <a:gd name="connsiteX94" fmla="*/ 2958312 w 5540715"/>
                  <a:gd name="connsiteY94" fmla="*/ 2309812 h 3905250"/>
                  <a:gd name="connsiteX95" fmla="*/ 2982125 w 5540715"/>
                  <a:gd name="connsiteY95" fmla="*/ 2295525 h 3905250"/>
                  <a:gd name="connsiteX96" fmla="*/ 3001175 w 5540715"/>
                  <a:gd name="connsiteY96" fmla="*/ 2281237 h 3905250"/>
                  <a:gd name="connsiteX97" fmla="*/ 3024987 w 5540715"/>
                  <a:gd name="connsiteY97" fmla="*/ 2271712 h 3905250"/>
                  <a:gd name="connsiteX98" fmla="*/ 3063087 w 5540715"/>
                  <a:gd name="connsiteY98" fmla="*/ 2243137 h 3905250"/>
                  <a:gd name="connsiteX99" fmla="*/ 3096425 w 5540715"/>
                  <a:gd name="connsiteY99" fmla="*/ 2224087 h 3905250"/>
                  <a:gd name="connsiteX100" fmla="*/ 3115475 w 5540715"/>
                  <a:gd name="connsiteY100" fmla="*/ 2205037 h 3905250"/>
                  <a:gd name="connsiteX101" fmla="*/ 3153575 w 5540715"/>
                  <a:gd name="connsiteY101" fmla="*/ 2185987 h 3905250"/>
                  <a:gd name="connsiteX102" fmla="*/ 3172625 w 5540715"/>
                  <a:gd name="connsiteY102" fmla="*/ 2171700 h 3905250"/>
                  <a:gd name="connsiteX103" fmla="*/ 3234537 w 5540715"/>
                  <a:gd name="connsiteY103" fmla="*/ 2119312 h 3905250"/>
                  <a:gd name="connsiteX104" fmla="*/ 3296450 w 5540715"/>
                  <a:gd name="connsiteY104" fmla="*/ 2076450 h 3905250"/>
                  <a:gd name="connsiteX105" fmla="*/ 3329787 w 5540715"/>
                  <a:gd name="connsiteY105" fmla="*/ 2052637 h 3905250"/>
                  <a:gd name="connsiteX106" fmla="*/ 3358362 w 5540715"/>
                  <a:gd name="connsiteY106" fmla="*/ 2033587 h 3905250"/>
                  <a:gd name="connsiteX107" fmla="*/ 3420275 w 5540715"/>
                  <a:gd name="connsiteY107" fmla="*/ 1995487 h 3905250"/>
                  <a:gd name="connsiteX108" fmla="*/ 3453612 w 5540715"/>
                  <a:gd name="connsiteY108" fmla="*/ 1981200 h 3905250"/>
                  <a:gd name="connsiteX109" fmla="*/ 3482187 w 5540715"/>
                  <a:gd name="connsiteY109" fmla="*/ 1962150 h 3905250"/>
                  <a:gd name="connsiteX110" fmla="*/ 3534575 w 5540715"/>
                  <a:gd name="connsiteY110" fmla="*/ 1933575 h 3905250"/>
                  <a:gd name="connsiteX111" fmla="*/ 3563150 w 5540715"/>
                  <a:gd name="connsiteY111" fmla="*/ 1914525 h 3905250"/>
                  <a:gd name="connsiteX112" fmla="*/ 3639350 w 5540715"/>
                  <a:gd name="connsiteY112" fmla="*/ 1871662 h 3905250"/>
                  <a:gd name="connsiteX113" fmla="*/ 3686975 w 5540715"/>
                  <a:gd name="connsiteY113" fmla="*/ 1843087 h 3905250"/>
                  <a:gd name="connsiteX114" fmla="*/ 3720312 w 5540715"/>
                  <a:gd name="connsiteY114" fmla="*/ 1824037 h 3905250"/>
                  <a:gd name="connsiteX115" fmla="*/ 3744125 w 5540715"/>
                  <a:gd name="connsiteY115" fmla="*/ 1804987 h 3905250"/>
                  <a:gd name="connsiteX116" fmla="*/ 3772700 w 5540715"/>
                  <a:gd name="connsiteY116" fmla="*/ 1795462 h 3905250"/>
                  <a:gd name="connsiteX117" fmla="*/ 3796512 w 5540715"/>
                  <a:gd name="connsiteY117" fmla="*/ 1776412 h 3905250"/>
                  <a:gd name="connsiteX118" fmla="*/ 3829850 w 5540715"/>
                  <a:gd name="connsiteY118" fmla="*/ 1762125 h 3905250"/>
                  <a:gd name="connsiteX119" fmla="*/ 3858425 w 5540715"/>
                  <a:gd name="connsiteY119" fmla="*/ 1747837 h 3905250"/>
                  <a:gd name="connsiteX120" fmla="*/ 3882237 w 5540715"/>
                  <a:gd name="connsiteY120" fmla="*/ 1733550 h 3905250"/>
                  <a:gd name="connsiteX121" fmla="*/ 3929862 w 5540715"/>
                  <a:gd name="connsiteY121" fmla="*/ 1714500 h 3905250"/>
                  <a:gd name="connsiteX122" fmla="*/ 3958437 w 5540715"/>
                  <a:gd name="connsiteY122" fmla="*/ 1695450 h 3905250"/>
                  <a:gd name="connsiteX123" fmla="*/ 3977487 w 5540715"/>
                  <a:gd name="connsiteY123" fmla="*/ 1681162 h 3905250"/>
                  <a:gd name="connsiteX124" fmla="*/ 4029875 w 5540715"/>
                  <a:gd name="connsiteY124" fmla="*/ 1657350 h 3905250"/>
                  <a:gd name="connsiteX125" fmla="*/ 4082262 w 5540715"/>
                  <a:gd name="connsiteY125" fmla="*/ 1614487 h 3905250"/>
                  <a:gd name="connsiteX126" fmla="*/ 4139412 w 5540715"/>
                  <a:gd name="connsiteY126" fmla="*/ 1576387 h 3905250"/>
                  <a:gd name="connsiteX127" fmla="*/ 4167987 w 5540715"/>
                  <a:gd name="connsiteY127" fmla="*/ 1557337 h 3905250"/>
                  <a:gd name="connsiteX128" fmla="*/ 4196562 w 5540715"/>
                  <a:gd name="connsiteY128" fmla="*/ 1538287 h 3905250"/>
                  <a:gd name="connsiteX129" fmla="*/ 4253712 w 5540715"/>
                  <a:gd name="connsiteY129" fmla="*/ 1509712 h 3905250"/>
                  <a:gd name="connsiteX130" fmla="*/ 4277525 w 5540715"/>
                  <a:gd name="connsiteY130" fmla="*/ 1500187 h 3905250"/>
                  <a:gd name="connsiteX131" fmla="*/ 4296575 w 5540715"/>
                  <a:gd name="connsiteY131" fmla="*/ 1490662 h 3905250"/>
                  <a:gd name="connsiteX132" fmla="*/ 4325150 w 5540715"/>
                  <a:gd name="connsiteY132" fmla="*/ 1485900 h 3905250"/>
                  <a:gd name="connsiteX133" fmla="*/ 4353725 w 5540715"/>
                  <a:gd name="connsiteY133" fmla="*/ 1476375 h 3905250"/>
                  <a:gd name="connsiteX134" fmla="*/ 4491837 w 5540715"/>
                  <a:gd name="connsiteY134" fmla="*/ 1481137 h 3905250"/>
                  <a:gd name="connsiteX135" fmla="*/ 4510887 w 5540715"/>
                  <a:gd name="connsiteY135" fmla="*/ 1495425 h 3905250"/>
                  <a:gd name="connsiteX136" fmla="*/ 4568037 w 5540715"/>
                  <a:gd name="connsiteY136" fmla="*/ 1528762 h 3905250"/>
                  <a:gd name="connsiteX137" fmla="*/ 4615662 w 5540715"/>
                  <a:gd name="connsiteY137" fmla="*/ 1571625 h 3905250"/>
                  <a:gd name="connsiteX138" fmla="*/ 4629950 w 5540715"/>
                  <a:gd name="connsiteY138" fmla="*/ 1590675 h 3905250"/>
                  <a:gd name="connsiteX139" fmla="*/ 4629950 w 5540715"/>
                  <a:gd name="connsiteY139" fmla="*/ 1690687 h 3905250"/>
                  <a:gd name="connsiteX140" fmla="*/ 4610900 w 5540715"/>
                  <a:gd name="connsiteY140" fmla="*/ 1724025 h 3905250"/>
                  <a:gd name="connsiteX141" fmla="*/ 4587087 w 5540715"/>
                  <a:gd name="connsiteY141" fmla="*/ 1785937 h 3905250"/>
                  <a:gd name="connsiteX142" fmla="*/ 4577562 w 5540715"/>
                  <a:gd name="connsiteY142" fmla="*/ 1809750 h 3905250"/>
                  <a:gd name="connsiteX143" fmla="*/ 4572800 w 5540715"/>
                  <a:gd name="connsiteY143" fmla="*/ 1828800 h 3905250"/>
                  <a:gd name="connsiteX144" fmla="*/ 4563275 w 5540715"/>
                  <a:gd name="connsiteY144" fmla="*/ 1876425 h 3905250"/>
                  <a:gd name="connsiteX145" fmla="*/ 4558512 w 5540715"/>
                  <a:gd name="connsiteY145" fmla="*/ 1909762 h 3905250"/>
                  <a:gd name="connsiteX146" fmla="*/ 4553750 w 5540715"/>
                  <a:gd name="connsiteY146" fmla="*/ 1938337 h 3905250"/>
                  <a:gd name="connsiteX147" fmla="*/ 4572800 w 5540715"/>
                  <a:gd name="connsiteY147" fmla="*/ 2133600 h 3905250"/>
                  <a:gd name="connsiteX148" fmla="*/ 4601375 w 5540715"/>
                  <a:gd name="connsiteY148" fmla="*/ 2162175 h 3905250"/>
                  <a:gd name="connsiteX149" fmla="*/ 4620425 w 5540715"/>
                  <a:gd name="connsiteY149" fmla="*/ 2166937 h 3905250"/>
                  <a:gd name="connsiteX150" fmla="*/ 4644237 w 5540715"/>
                  <a:gd name="connsiteY150" fmla="*/ 2181225 h 3905250"/>
                  <a:gd name="connsiteX151" fmla="*/ 4663287 w 5540715"/>
                  <a:gd name="connsiteY151" fmla="*/ 2185987 h 3905250"/>
                  <a:gd name="connsiteX152" fmla="*/ 4715675 w 5540715"/>
                  <a:gd name="connsiteY152" fmla="*/ 2195512 h 3905250"/>
                  <a:gd name="connsiteX153" fmla="*/ 4829975 w 5540715"/>
                  <a:gd name="connsiteY153" fmla="*/ 2185987 h 3905250"/>
                  <a:gd name="connsiteX154" fmla="*/ 4863312 w 5540715"/>
                  <a:gd name="connsiteY154" fmla="*/ 2166937 h 3905250"/>
                  <a:gd name="connsiteX155" fmla="*/ 4915700 w 5540715"/>
                  <a:gd name="connsiteY155" fmla="*/ 2147887 h 3905250"/>
                  <a:gd name="connsiteX156" fmla="*/ 4934750 w 5540715"/>
                  <a:gd name="connsiteY156" fmla="*/ 2133600 h 3905250"/>
                  <a:gd name="connsiteX157" fmla="*/ 4949037 w 5540715"/>
                  <a:gd name="connsiteY157" fmla="*/ 2128837 h 3905250"/>
                  <a:gd name="connsiteX158" fmla="*/ 4963325 w 5540715"/>
                  <a:gd name="connsiteY158" fmla="*/ 2114550 h 3905250"/>
                  <a:gd name="connsiteX159" fmla="*/ 4982375 w 5540715"/>
                  <a:gd name="connsiteY159" fmla="*/ 2100262 h 3905250"/>
                  <a:gd name="connsiteX160" fmla="*/ 5010950 w 5540715"/>
                  <a:gd name="connsiteY160" fmla="*/ 2081212 h 3905250"/>
                  <a:gd name="connsiteX161" fmla="*/ 5053812 w 5540715"/>
                  <a:gd name="connsiteY161" fmla="*/ 2038350 h 3905250"/>
                  <a:gd name="connsiteX162" fmla="*/ 5077625 w 5540715"/>
                  <a:gd name="connsiteY162" fmla="*/ 2019300 h 3905250"/>
                  <a:gd name="connsiteX163" fmla="*/ 5096675 w 5540715"/>
                  <a:gd name="connsiteY163" fmla="*/ 2000250 h 3905250"/>
                  <a:gd name="connsiteX164" fmla="*/ 5125250 w 5540715"/>
                  <a:gd name="connsiteY164" fmla="*/ 1981200 h 3905250"/>
                  <a:gd name="connsiteX165" fmla="*/ 5172875 w 5540715"/>
                  <a:gd name="connsiteY165" fmla="*/ 1943100 h 3905250"/>
                  <a:gd name="connsiteX166" fmla="*/ 5210975 w 5540715"/>
                  <a:gd name="connsiteY166" fmla="*/ 1909762 h 3905250"/>
                  <a:gd name="connsiteX167" fmla="*/ 5220500 w 5540715"/>
                  <a:gd name="connsiteY167" fmla="*/ 1895475 h 3905250"/>
                  <a:gd name="connsiteX168" fmla="*/ 5234787 w 5540715"/>
                  <a:gd name="connsiteY168" fmla="*/ 1876425 h 3905250"/>
                  <a:gd name="connsiteX169" fmla="*/ 5253837 w 5540715"/>
                  <a:gd name="connsiteY169" fmla="*/ 1838325 h 3905250"/>
                  <a:gd name="connsiteX170" fmla="*/ 5282412 w 5540715"/>
                  <a:gd name="connsiteY170" fmla="*/ 1790700 h 3905250"/>
                  <a:gd name="connsiteX171" fmla="*/ 5287175 w 5540715"/>
                  <a:gd name="connsiteY171" fmla="*/ 1771650 h 3905250"/>
                  <a:gd name="connsiteX172" fmla="*/ 5306225 w 5540715"/>
                  <a:gd name="connsiteY172" fmla="*/ 1743075 h 3905250"/>
                  <a:gd name="connsiteX173" fmla="*/ 5320512 w 5540715"/>
                  <a:gd name="connsiteY173" fmla="*/ 1709737 h 3905250"/>
                  <a:gd name="connsiteX174" fmla="*/ 5334800 w 5540715"/>
                  <a:gd name="connsiteY174" fmla="*/ 1695450 h 3905250"/>
                  <a:gd name="connsiteX175" fmla="*/ 5358612 w 5540715"/>
                  <a:gd name="connsiteY175" fmla="*/ 1647825 h 3905250"/>
                  <a:gd name="connsiteX176" fmla="*/ 5391950 w 5540715"/>
                  <a:gd name="connsiteY176" fmla="*/ 1581150 h 3905250"/>
                  <a:gd name="connsiteX177" fmla="*/ 5439575 w 5540715"/>
                  <a:gd name="connsiteY177" fmla="*/ 1452562 h 3905250"/>
                  <a:gd name="connsiteX178" fmla="*/ 5449100 w 5540715"/>
                  <a:gd name="connsiteY178" fmla="*/ 1414462 h 3905250"/>
                  <a:gd name="connsiteX179" fmla="*/ 5453862 w 5540715"/>
                  <a:gd name="connsiteY179" fmla="*/ 1381125 h 3905250"/>
                  <a:gd name="connsiteX180" fmla="*/ 5463387 w 5540715"/>
                  <a:gd name="connsiteY180" fmla="*/ 1181100 h 3905250"/>
                  <a:gd name="connsiteX181" fmla="*/ 5468150 w 5540715"/>
                  <a:gd name="connsiteY181" fmla="*/ 1157287 h 3905250"/>
                  <a:gd name="connsiteX182" fmla="*/ 5472912 w 5540715"/>
                  <a:gd name="connsiteY182" fmla="*/ 1128712 h 3905250"/>
                  <a:gd name="connsiteX183" fmla="*/ 5477675 w 5540715"/>
                  <a:gd name="connsiteY183" fmla="*/ 1095375 h 3905250"/>
                  <a:gd name="connsiteX184" fmla="*/ 5487200 w 5540715"/>
                  <a:gd name="connsiteY184" fmla="*/ 1066800 h 3905250"/>
                  <a:gd name="connsiteX185" fmla="*/ 5501487 w 5540715"/>
                  <a:gd name="connsiteY185" fmla="*/ 981075 h 3905250"/>
                  <a:gd name="connsiteX186" fmla="*/ 5501487 w 5540715"/>
                  <a:gd name="connsiteY186" fmla="*/ 981075 h 3905250"/>
                  <a:gd name="connsiteX187" fmla="*/ 5511012 w 5540715"/>
                  <a:gd name="connsiteY187" fmla="*/ 923925 h 3905250"/>
                  <a:gd name="connsiteX188" fmla="*/ 5515775 w 5540715"/>
                  <a:gd name="connsiteY188" fmla="*/ 890587 h 3905250"/>
                  <a:gd name="connsiteX189" fmla="*/ 5525300 w 5540715"/>
                  <a:gd name="connsiteY189" fmla="*/ 833437 h 3905250"/>
                  <a:gd name="connsiteX190" fmla="*/ 5530062 w 5540715"/>
                  <a:gd name="connsiteY190" fmla="*/ 804862 h 3905250"/>
                  <a:gd name="connsiteX191" fmla="*/ 5534825 w 5540715"/>
                  <a:gd name="connsiteY191" fmla="*/ 738187 h 3905250"/>
                  <a:gd name="connsiteX192" fmla="*/ 5520537 w 5540715"/>
                  <a:gd name="connsiteY192" fmla="*/ 466725 h 3905250"/>
                  <a:gd name="connsiteX193" fmla="*/ 5511012 w 5540715"/>
                  <a:gd name="connsiteY193" fmla="*/ 442912 h 3905250"/>
                  <a:gd name="connsiteX194" fmla="*/ 5491962 w 5540715"/>
                  <a:gd name="connsiteY194" fmla="*/ 390525 h 3905250"/>
                  <a:gd name="connsiteX195" fmla="*/ 5477675 w 5540715"/>
                  <a:gd name="connsiteY195" fmla="*/ 366712 h 3905250"/>
                  <a:gd name="connsiteX196" fmla="*/ 5453862 w 5540715"/>
                  <a:gd name="connsiteY196" fmla="*/ 347662 h 3905250"/>
                  <a:gd name="connsiteX197" fmla="*/ 5420525 w 5540715"/>
                  <a:gd name="connsiteY197" fmla="*/ 309562 h 3905250"/>
                  <a:gd name="connsiteX198" fmla="*/ 5401475 w 5540715"/>
                  <a:gd name="connsiteY198" fmla="*/ 300037 h 3905250"/>
                  <a:gd name="connsiteX199" fmla="*/ 5391950 w 5540715"/>
                  <a:gd name="connsiteY199" fmla="*/ 280987 h 3905250"/>
                  <a:gd name="connsiteX200" fmla="*/ 5358612 w 5540715"/>
                  <a:gd name="connsiteY200" fmla="*/ 257175 h 3905250"/>
                  <a:gd name="connsiteX201" fmla="*/ 5325275 w 5540715"/>
                  <a:gd name="connsiteY201" fmla="*/ 223837 h 3905250"/>
                  <a:gd name="connsiteX202" fmla="*/ 5244312 w 5540715"/>
                  <a:gd name="connsiteY202" fmla="*/ 133350 h 3905250"/>
                  <a:gd name="connsiteX203" fmla="*/ 5201450 w 5540715"/>
                  <a:gd name="connsiteY203" fmla="*/ 85725 h 3905250"/>
                  <a:gd name="connsiteX204" fmla="*/ 5163350 w 5540715"/>
                  <a:gd name="connsiteY204" fmla="*/ 71437 h 3905250"/>
                  <a:gd name="connsiteX205" fmla="*/ 5087150 w 5540715"/>
                  <a:gd name="connsiteY205" fmla="*/ 42862 h 3905250"/>
                  <a:gd name="connsiteX206" fmla="*/ 5039525 w 5540715"/>
                  <a:gd name="connsiteY206" fmla="*/ 23812 h 3905250"/>
                  <a:gd name="connsiteX207" fmla="*/ 5006187 w 5540715"/>
                  <a:gd name="connsiteY207" fmla="*/ 19050 h 3905250"/>
                  <a:gd name="connsiteX208" fmla="*/ 4982375 w 5540715"/>
                  <a:gd name="connsiteY208" fmla="*/ 9525 h 3905250"/>
                  <a:gd name="connsiteX209" fmla="*/ 4915700 w 5540715"/>
                  <a:gd name="connsiteY209" fmla="*/ 4762 h 3905250"/>
                  <a:gd name="connsiteX210" fmla="*/ 4858550 w 5540715"/>
                  <a:gd name="connsiteY210" fmla="*/ 0 h 3905250"/>
                  <a:gd name="connsiteX211" fmla="*/ 4749012 w 5540715"/>
                  <a:gd name="connsiteY211" fmla="*/ 14287 h 3905250"/>
                  <a:gd name="connsiteX212" fmla="*/ 4725200 w 5540715"/>
                  <a:gd name="connsiteY212" fmla="*/ 19050 h 3905250"/>
                  <a:gd name="connsiteX213" fmla="*/ 4668050 w 5540715"/>
                  <a:gd name="connsiteY213" fmla="*/ 42862 h 3905250"/>
                  <a:gd name="connsiteX214" fmla="*/ 4629950 w 5540715"/>
                  <a:gd name="connsiteY214" fmla="*/ 57150 h 3905250"/>
                  <a:gd name="connsiteX215" fmla="*/ 4548987 w 5540715"/>
                  <a:gd name="connsiteY215" fmla="*/ 104775 h 3905250"/>
                  <a:gd name="connsiteX216" fmla="*/ 4529937 w 5540715"/>
                  <a:gd name="connsiteY216" fmla="*/ 128587 h 3905250"/>
                  <a:gd name="connsiteX217" fmla="*/ 4510887 w 5540715"/>
                  <a:gd name="connsiteY217" fmla="*/ 147637 h 3905250"/>
                  <a:gd name="connsiteX218" fmla="*/ 4491837 w 5540715"/>
                  <a:gd name="connsiteY218" fmla="*/ 176212 h 3905250"/>
                  <a:gd name="connsiteX219" fmla="*/ 4458500 w 5540715"/>
                  <a:gd name="connsiteY219" fmla="*/ 247650 h 3905250"/>
                  <a:gd name="connsiteX220" fmla="*/ 4439450 w 5540715"/>
                  <a:gd name="connsiteY220" fmla="*/ 304800 h 3905250"/>
                  <a:gd name="connsiteX221" fmla="*/ 4420400 w 5540715"/>
                  <a:gd name="connsiteY221" fmla="*/ 366712 h 3905250"/>
                  <a:gd name="connsiteX222" fmla="*/ 4415637 w 5540715"/>
                  <a:gd name="connsiteY222" fmla="*/ 400050 h 3905250"/>
                  <a:gd name="connsiteX223" fmla="*/ 4406112 w 5540715"/>
                  <a:gd name="connsiteY223" fmla="*/ 423862 h 3905250"/>
                  <a:gd name="connsiteX224" fmla="*/ 4401350 w 5540715"/>
                  <a:gd name="connsiteY224" fmla="*/ 457200 h 3905250"/>
                  <a:gd name="connsiteX225" fmla="*/ 4391825 w 5540715"/>
                  <a:gd name="connsiteY225" fmla="*/ 519112 h 3905250"/>
                  <a:gd name="connsiteX226" fmla="*/ 4425162 w 5540715"/>
                  <a:gd name="connsiteY226" fmla="*/ 685800 h 3905250"/>
                  <a:gd name="connsiteX227" fmla="*/ 4434687 w 5540715"/>
                  <a:gd name="connsiteY227" fmla="*/ 728662 h 3905250"/>
                  <a:gd name="connsiteX228" fmla="*/ 4444212 w 5540715"/>
                  <a:gd name="connsiteY228" fmla="*/ 752475 h 3905250"/>
                  <a:gd name="connsiteX229" fmla="*/ 4439450 w 5540715"/>
                  <a:gd name="connsiteY229" fmla="*/ 819150 h 3905250"/>
                  <a:gd name="connsiteX230" fmla="*/ 4396587 w 5540715"/>
                  <a:gd name="connsiteY230" fmla="*/ 852487 h 3905250"/>
                  <a:gd name="connsiteX231" fmla="*/ 4382300 w 5540715"/>
                  <a:gd name="connsiteY231" fmla="*/ 866775 h 3905250"/>
                  <a:gd name="connsiteX232" fmla="*/ 4363250 w 5540715"/>
                  <a:gd name="connsiteY232" fmla="*/ 876300 h 3905250"/>
                  <a:gd name="connsiteX233" fmla="*/ 4329912 w 5540715"/>
                  <a:gd name="connsiteY233" fmla="*/ 900112 h 3905250"/>
                  <a:gd name="connsiteX234" fmla="*/ 4315625 w 5540715"/>
                  <a:gd name="connsiteY234" fmla="*/ 909637 h 3905250"/>
                  <a:gd name="connsiteX235" fmla="*/ 4296575 w 5540715"/>
                  <a:gd name="connsiteY235" fmla="*/ 923925 h 3905250"/>
                  <a:gd name="connsiteX236" fmla="*/ 4277525 w 5540715"/>
                  <a:gd name="connsiteY236" fmla="*/ 928687 h 3905250"/>
                  <a:gd name="connsiteX237" fmla="*/ 4248950 w 5540715"/>
                  <a:gd name="connsiteY237" fmla="*/ 938212 h 3905250"/>
                  <a:gd name="connsiteX238" fmla="*/ 4229900 w 5540715"/>
                  <a:gd name="connsiteY238" fmla="*/ 942975 h 3905250"/>
                  <a:gd name="connsiteX239" fmla="*/ 4215612 w 5540715"/>
                  <a:gd name="connsiteY239" fmla="*/ 947737 h 3905250"/>
                  <a:gd name="connsiteX240" fmla="*/ 4158462 w 5540715"/>
                  <a:gd name="connsiteY240" fmla="*/ 957262 h 3905250"/>
                  <a:gd name="connsiteX241" fmla="*/ 4120362 w 5540715"/>
                  <a:gd name="connsiteY241" fmla="*/ 966787 h 3905250"/>
                  <a:gd name="connsiteX242" fmla="*/ 4091787 w 5540715"/>
                  <a:gd name="connsiteY242" fmla="*/ 976312 h 3905250"/>
                  <a:gd name="connsiteX243" fmla="*/ 4067975 w 5540715"/>
                  <a:gd name="connsiteY243" fmla="*/ 985837 h 3905250"/>
                  <a:gd name="connsiteX244" fmla="*/ 4034637 w 5540715"/>
                  <a:gd name="connsiteY244" fmla="*/ 990600 h 3905250"/>
                  <a:gd name="connsiteX245" fmla="*/ 3967962 w 5540715"/>
                  <a:gd name="connsiteY245" fmla="*/ 1009650 h 3905250"/>
                  <a:gd name="connsiteX246" fmla="*/ 3939387 w 5540715"/>
                  <a:gd name="connsiteY246" fmla="*/ 1019175 h 3905250"/>
                  <a:gd name="connsiteX247" fmla="*/ 3906050 w 5540715"/>
                  <a:gd name="connsiteY247" fmla="*/ 1023937 h 3905250"/>
                  <a:gd name="connsiteX248" fmla="*/ 3744125 w 5540715"/>
                  <a:gd name="connsiteY248" fmla="*/ 1019175 h 3905250"/>
                  <a:gd name="connsiteX249" fmla="*/ 3715550 w 5540715"/>
                  <a:gd name="connsiteY249" fmla="*/ 1014412 h 3905250"/>
                  <a:gd name="connsiteX250" fmla="*/ 3677450 w 5540715"/>
                  <a:gd name="connsiteY250" fmla="*/ 1009650 h 3905250"/>
                  <a:gd name="connsiteX251" fmla="*/ 3548862 w 5540715"/>
                  <a:gd name="connsiteY251" fmla="*/ 1023937 h 3905250"/>
                  <a:gd name="connsiteX252" fmla="*/ 3506000 w 5540715"/>
                  <a:gd name="connsiteY252" fmla="*/ 1052512 h 3905250"/>
                  <a:gd name="connsiteX253" fmla="*/ 3486950 w 5540715"/>
                  <a:gd name="connsiteY253" fmla="*/ 1071562 h 3905250"/>
                  <a:gd name="connsiteX254" fmla="*/ 3463137 w 5540715"/>
                  <a:gd name="connsiteY254" fmla="*/ 1090612 h 3905250"/>
                  <a:gd name="connsiteX255" fmla="*/ 3425037 w 5540715"/>
                  <a:gd name="connsiteY255" fmla="*/ 1128712 h 3905250"/>
                  <a:gd name="connsiteX256" fmla="*/ 3396462 w 5540715"/>
                  <a:gd name="connsiteY256" fmla="*/ 1176337 h 3905250"/>
                  <a:gd name="connsiteX257" fmla="*/ 3363125 w 5540715"/>
                  <a:gd name="connsiteY257" fmla="*/ 1228725 h 3905250"/>
                  <a:gd name="connsiteX258" fmla="*/ 3353600 w 5540715"/>
                  <a:gd name="connsiteY258" fmla="*/ 1262062 h 3905250"/>
                  <a:gd name="connsiteX259" fmla="*/ 3348837 w 5540715"/>
                  <a:gd name="connsiteY259" fmla="*/ 1281112 h 3905250"/>
                  <a:gd name="connsiteX260" fmla="*/ 3339312 w 5540715"/>
                  <a:gd name="connsiteY260" fmla="*/ 1295400 h 3905250"/>
                  <a:gd name="connsiteX261" fmla="*/ 3329787 w 5540715"/>
                  <a:gd name="connsiteY261" fmla="*/ 1323975 h 3905250"/>
                  <a:gd name="connsiteX262" fmla="*/ 3301212 w 5540715"/>
                  <a:gd name="connsiteY262" fmla="*/ 1357312 h 3905250"/>
                  <a:gd name="connsiteX263" fmla="*/ 3291687 w 5540715"/>
                  <a:gd name="connsiteY263" fmla="*/ 1381125 h 3905250"/>
                  <a:gd name="connsiteX264" fmla="*/ 3248825 w 5540715"/>
                  <a:gd name="connsiteY264" fmla="*/ 1414462 h 3905250"/>
                  <a:gd name="connsiteX265" fmla="*/ 3234537 w 5540715"/>
                  <a:gd name="connsiteY265" fmla="*/ 1433512 h 3905250"/>
                  <a:gd name="connsiteX266" fmla="*/ 3220250 w 5540715"/>
                  <a:gd name="connsiteY266" fmla="*/ 1443037 h 3905250"/>
                  <a:gd name="connsiteX267" fmla="*/ 3172625 w 5540715"/>
                  <a:gd name="connsiteY267" fmla="*/ 1481137 h 3905250"/>
                  <a:gd name="connsiteX268" fmla="*/ 3153575 w 5540715"/>
                  <a:gd name="connsiteY268" fmla="*/ 1495425 h 3905250"/>
                  <a:gd name="connsiteX269" fmla="*/ 3129762 w 5540715"/>
                  <a:gd name="connsiteY269" fmla="*/ 1504950 h 3905250"/>
                  <a:gd name="connsiteX270" fmla="*/ 3110712 w 5540715"/>
                  <a:gd name="connsiteY270" fmla="*/ 1519237 h 3905250"/>
                  <a:gd name="connsiteX271" fmla="*/ 3096425 w 5540715"/>
                  <a:gd name="connsiteY271" fmla="*/ 1533525 h 3905250"/>
                  <a:gd name="connsiteX272" fmla="*/ 3072612 w 5540715"/>
                  <a:gd name="connsiteY272" fmla="*/ 1543050 h 3905250"/>
                  <a:gd name="connsiteX273" fmla="*/ 3058325 w 5540715"/>
                  <a:gd name="connsiteY273" fmla="*/ 1557337 h 3905250"/>
                  <a:gd name="connsiteX274" fmla="*/ 3034512 w 5540715"/>
                  <a:gd name="connsiteY274" fmla="*/ 1566862 h 3905250"/>
                  <a:gd name="connsiteX275" fmla="*/ 3015462 w 5540715"/>
                  <a:gd name="connsiteY275" fmla="*/ 1576387 h 3905250"/>
                  <a:gd name="connsiteX276" fmla="*/ 2967837 w 5540715"/>
                  <a:gd name="connsiteY276" fmla="*/ 1604962 h 3905250"/>
                  <a:gd name="connsiteX277" fmla="*/ 2953550 w 5540715"/>
                  <a:gd name="connsiteY277" fmla="*/ 1614487 h 3905250"/>
                  <a:gd name="connsiteX278" fmla="*/ 2939262 w 5540715"/>
                  <a:gd name="connsiteY278" fmla="*/ 1619250 h 3905250"/>
                  <a:gd name="connsiteX279" fmla="*/ 2910687 w 5540715"/>
                  <a:gd name="connsiteY279" fmla="*/ 1638300 h 3905250"/>
                  <a:gd name="connsiteX280" fmla="*/ 2896400 w 5540715"/>
                  <a:gd name="connsiteY280" fmla="*/ 1652587 h 3905250"/>
                  <a:gd name="connsiteX281" fmla="*/ 2834487 w 5540715"/>
                  <a:gd name="connsiteY281" fmla="*/ 1681162 h 3905250"/>
                  <a:gd name="connsiteX282" fmla="*/ 2791625 w 5540715"/>
                  <a:gd name="connsiteY282" fmla="*/ 1709737 h 3905250"/>
                  <a:gd name="connsiteX283" fmla="*/ 2767812 w 5540715"/>
                  <a:gd name="connsiteY283" fmla="*/ 1719262 h 3905250"/>
                  <a:gd name="connsiteX284" fmla="*/ 2753525 w 5540715"/>
                  <a:gd name="connsiteY284" fmla="*/ 1728787 h 3905250"/>
                  <a:gd name="connsiteX285" fmla="*/ 2739237 w 5540715"/>
                  <a:gd name="connsiteY285" fmla="*/ 1733550 h 3905250"/>
                  <a:gd name="connsiteX286" fmla="*/ 2724950 w 5540715"/>
                  <a:gd name="connsiteY286" fmla="*/ 1743075 h 3905250"/>
                  <a:gd name="connsiteX287" fmla="*/ 2663037 w 5540715"/>
                  <a:gd name="connsiteY287" fmla="*/ 1752600 h 3905250"/>
                  <a:gd name="connsiteX288" fmla="*/ 2596362 w 5540715"/>
                  <a:gd name="connsiteY288" fmla="*/ 1738312 h 3905250"/>
                  <a:gd name="connsiteX289" fmla="*/ 2572550 w 5540715"/>
                  <a:gd name="connsiteY289" fmla="*/ 1728788 h 3905250"/>
                  <a:gd name="connsiteX290" fmla="*/ 2524925 w 5540715"/>
                  <a:gd name="connsiteY290" fmla="*/ 1728787 h 3905250"/>
                  <a:gd name="connsiteX291" fmla="*/ 2470156 w 5540715"/>
                  <a:gd name="connsiteY291" fmla="*/ 1804987 h 3905250"/>
                  <a:gd name="connsiteX292" fmla="*/ 2389193 w 5540715"/>
                  <a:gd name="connsiteY292" fmla="*/ 1881187 h 3905250"/>
                  <a:gd name="connsiteX293" fmla="*/ 2315375 w 5540715"/>
                  <a:gd name="connsiteY293" fmla="*/ 1909762 h 3905250"/>
                  <a:gd name="connsiteX294" fmla="*/ 2253462 w 5540715"/>
                  <a:gd name="connsiteY294" fmla="*/ 1924050 h 3905250"/>
                  <a:gd name="connsiteX295" fmla="*/ 2234412 w 5540715"/>
                  <a:gd name="connsiteY295" fmla="*/ 1943100 h 3905250"/>
                  <a:gd name="connsiteX296" fmla="*/ 2220125 w 5540715"/>
                  <a:gd name="connsiteY296" fmla="*/ 1947862 h 3905250"/>
                  <a:gd name="connsiteX297" fmla="*/ 2186787 w 5540715"/>
                  <a:gd name="connsiteY297" fmla="*/ 1966912 h 3905250"/>
                  <a:gd name="connsiteX298" fmla="*/ 2148687 w 5540715"/>
                  <a:gd name="connsiteY298" fmla="*/ 1985962 h 3905250"/>
                  <a:gd name="connsiteX299" fmla="*/ 2072487 w 5540715"/>
                  <a:gd name="connsiteY299" fmla="*/ 1971675 h 3905250"/>
                  <a:gd name="connsiteX300" fmla="*/ 1996288 w 5540715"/>
                  <a:gd name="connsiteY300" fmla="*/ 1990725 h 3905250"/>
                  <a:gd name="connsiteX301" fmla="*/ 1939137 w 5540715"/>
                  <a:gd name="connsiteY301" fmla="*/ 2047875 h 3905250"/>
                  <a:gd name="connsiteX302" fmla="*/ 1910562 w 5540715"/>
                  <a:gd name="connsiteY302" fmla="*/ 2071687 h 3905250"/>
                  <a:gd name="connsiteX303" fmla="*/ 1886750 w 5540715"/>
                  <a:gd name="connsiteY303" fmla="*/ 2081212 h 3905250"/>
                  <a:gd name="connsiteX304" fmla="*/ 1858175 w 5540715"/>
                  <a:gd name="connsiteY304" fmla="*/ 2100262 h 3905250"/>
                  <a:gd name="connsiteX305" fmla="*/ 1834362 w 5540715"/>
                  <a:gd name="connsiteY305" fmla="*/ 2109787 h 3905250"/>
                  <a:gd name="connsiteX306" fmla="*/ 1815312 w 5540715"/>
                  <a:gd name="connsiteY306" fmla="*/ 2124075 h 3905250"/>
                  <a:gd name="connsiteX307" fmla="*/ 1796262 w 5540715"/>
                  <a:gd name="connsiteY307" fmla="*/ 2133600 h 3905250"/>
                  <a:gd name="connsiteX308" fmla="*/ 1786737 w 5540715"/>
                  <a:gd name="connsiteY308" fmla="*/ 2147887 h 3905250"/>
                  <a:gd name="connsiteX309" fmla="*/ 1772450 w 5540715"/>
                  <a:gd name="connsiteY309" fmla="*/ 2152650 h 3905250"/>
                  <a:gd name="connsiteX310" fmla="*/ 1753400 w 5540715"/>
                  <a:gd name="connsiteY310" fmla="*/ 2166937 h 3905250"/>
                  <a:gd name="connsiteX311" fmla="*/ 1696250 w 5540715"/>
                  <a:gd name="connsiteY311" fmla="*/ 2219325 h 3905250"/>
                  <a:gd name="connsiteX312" fmla="*/ 1672437 w 5540715"/>
                  <a:gd name="connsiteY312" fmla="*/ 2238375 h 3905250"/>
                  <a:gd name="connsiteX313" fmla="*/ 1648625 w 5540715"/>
                  <a:gd name="connsiteY313" fmla="*/ 2252662 h 3905250"/>
                  <a:gd name="connsiteX314" fmla="*/ 1615287 w 5540715"/>
                  <a:gd name="connsiteY314" fmla="*/ 2286000 h 3905250"/>
                  <a:gd name="connsiteX315" fmla="*/ 1591475 w 5540715"/>
                  <a:gd name="connsiteY315" fmla="*/ 2305050 h 3905250"/>
                  <a:gd name="connsiteX316" fmla="*/ 1577187 w 5540715"/>
                  <a:gd name="connsiteY316" fmla="*/ 2314575 h 3905250"/>
                  <a:gd name="connsiteX317" fmla="*/ 1562900 w 5540715"/>
                  <a:gd name="connsiteY317" fmla="*/ 2328862 h 3905250"/>
                  <a:gd name="connsiteX318" fmla="*/ 1558137 w 5540715"/>
                  <a:gd name="connsiteY318" fmla="*/ 2343150 h 3905250"/>
                  <a:gd name="connsiteX319" fmla="*/ 1520037 w 5540715"/>
                  <a:gd name="connsiteY319" fmla="*/ 2366962 h 3905250"/>
                  <a:gd name="connsiteX320" fmla="*/ 1496225 w 5540715"/>
                  <a:gd name="connsiteY320" fmla="*/ 2381250 h 3905250"/>
                  <a:gd name="connsiteX321" fmla="*/ 1477175 w 5540715"/>
                  <a:gd name="connsiteY321" fmla="*/ 2395537 h 3905250"/>
                  <a:gd name="connsiteX322" fmla="*/ 1462887 w 5540715"/>
                  <a:gd name="connsiteY322" fmla="*/ 2400300 h 3905250"/>
                  <a:gd name="connsiteX323" fmla="*/ 1424787 w 5540715"/>
                  <a:gd name="connsiteY323" fmla="*/ 2419350 h 3905250"/>
                  <a:gd name="connsiteX324" fmla="*/ 1405737 w 5540715"/>
                  <a:gd name="connsiteY324" fmla="*/ 2428875 h 3905250"/>
                  <a:gd name="connsiteX325" fmla="*/ 1362875 w 5540715"/>
                  <a:gd name="connsiteY325" fmla="*/ 2462212 h 3905250"/>
                  <a:gd name="connsiteX326" fmla="*/ 1329537 w 5540715"/>
                  <a:gd name="connsiteY326" fmla="*/ 2476500 h 3905250"/>
                  <a:gd name="connsiteX327" fmla="*/ 1310487 w 5540715"/>
                  <a:gd name="connsiteY327" fmla="*/ 2490787 h 3905250"/>
                  <a:gd name="connsiteX328" fmla="*/ 1262862 w 5540715"/>
                  <a:gd name="connsiteY328" fmla="*/ 2514600 h 3905250"/>
                  <a:gd name="connsiteX329" fmla="*/ 1224762 w 5540715"/>
                  <a:gd name="connsiteY329" fmla="*/ 2538412 h 3905250"/>
                  <a:gd name="connsiteX330" fmla="*/ 1210475 w 5540715"/>
                  <a:gd name="connsiteY330" fmla="*/ 2543175 h 3905250"/>
                  <a:gd name="connsiteX331" fmla="*/ 1191425 w 5540715"/>
                  <a:gd name="connsiteY331" fmla="*/ 2557462 h 3905250"/>
                  <a:gd name="connsiteX332" fmla="*/ 1129512 w 5540715"/>
                  <a:gd name="connsiteY332" fmla="*/ 2600325 h 3905250"/>
                  <a:gd name="connsiteX333" fmla="*/ 1100937 w 5540715"/>
                  <a:gd name="connsiteY333" fmla="*/ 2624137 h 3905250"/>
                  <a:gd name="connsiteX334" fmla="*/ 1086650 w 5540715"/>
                  <a:gd name="connsiteY334" fmla="*/ 2638425 h 3905250"/>
                  <a:gd name="connsiteX335" fmla="*/ 1077125 w 5540715"/>
                  <a:gd name="connsiteY335" fmla="*/ 2652712 h 3905250"/>
                  <a:gd name="connsiteX336" fmla="*/ 1053312 w 5540715"/>
                  <a:gd name="connsiteY33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72300 w 5540715"/>
                  <a:gd name="connsiteY14" fmla="*/ 3019425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404025 w 5540715"/>
                  <a:gd name="connsiteY14" fmla="*/ 2974975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</a:cxnLst>
                <a:rect l="l" t="t" r="r" b="b"/>
                <a:pathLst>
                  <a:path w="5540715" h="3905250">
                    <a:moveTo>
                      <a:pt x="1053312" y="2667000"/>
                    </a:moveTo>
                    <a:cubicBezTo>
                      <a:pt x="1045374" y="2671763"/>
                      <a:pt x="1037626" y="2676855"/>
                      <a:pt x="1029500" y="2681287"/>
                    </a:cubicBezTo>
                    <a:cubicBezTo>
                      <a:pt x="1020151" y="2686387"/>
                      <a:pt x="1009649" y="2689468"/>
                      <a:pt x="1000925" y="2695575"/>
                    </a:cubicBezTo>
                    <a:cubicBezTo>
                      <a:pt x="993568" y="2700725"/>
                      <a:pt x="989183" y="2709405"/>
                      <a:pt x="981875" y="2714625"/>
                    </a:cubicBezTo>
                    <a:cubicBezTo>
                      <a:pt x="966810" y="2725386"/>
                      <a:pt x="934250" y="2743200"/>
                      <a:pt x="934250" y="2743200"/>
                    </a:cubicBezTo>
                    <a:cubicBezTo>
                      <a:pt x="916430" y="2766959"/>
                      <a:pt x="909182" y="2778494"/>
                      <a:pt x="881862" y="2800350"/>
                    </a:cubicBezTo>
                    <a:cubicBezTo>
                      <a:pt x="873925" y="2806700"/>
                      <a:pt x="864919" y="2811907"/>
                      <a:pt x="858050" y="2819400"/>
                    </a:cubicBezTo>
                    <a:cubicBezTo>
                      <a:pt x="847323" y="2831102"/>
                      <a:pt x="840701" y="2846275"/>
                      <a:pt x="829475" y="2857500"/>
                    </a:cubicBezTo>
                    <a:lnTo>
                      <a:pt x="815187" y="2871787"/>
                    </a:lnTo>
                    <a:cubicBezTo>
                      <a:pt x="803016" y="2878931"/>
                      <a:pt x="774177" y="2887662"/>
                      <a:pt x="756450" y="2900362"/>
                    </a:cubicBezTo>
                    <a:cubicBezTo>
                      <a:pt x="738723" y="2913062"/>
                      <a:pt x="720467" y="2932906"/>
                      <a:pt x="708825" y="2947987"/>
                    </a:cubicBezTo>
                    <a:cubicBezTo>
                      <a:pt x="697183" y="2963068"/>
                      <a:pt x="721725" y="2982068"/>
                      <a:pt x="686600" y="2990850"/>
                    </a:cubicBezTo>
                    <a:cubicBezTo>
                      <a:pt x="681837" y="2994025"/>
                      <a:pt x="677783" y="2998692"/>
                      <a:pt x="672312" y="3000375"/>
                    </a:cubicBezTo>
                    <a:cubicBezTo>
                      <a:pt x="655065" y="3005682"/>
                      <a:pt x="640826" y="3018895"/>
                      <a:pt x="596112" y="3014662"/>
                    </a:cubicBezTo>
                    <a:cubicBezTo>
                      <a:pt x="551398" y="3010429"/>
                      <a:pt x="462762" y="2977356"/>
                      <a:pt x="404025" y="2974975"/>
                    </a:cubicBezTo>
                    <a:lnTo>
                      <a:pt x="243687" y="3000375"/>
                    </a:lnTo>
                    <a:cubicBezTo>
                      <a:pt x="186930" y="3034429"/>
                      <a:pt x="203096" y="3049246"/>
                      <a:pt x="157962" y="3071812"/>
                    </a:cubicBezTo>
                    <a:cubicBezTo>
                      <a:pt x="142873" y="3089919"/>
                      <a:pt x="113626" y="3126770"/>
                      <a:pt x="96050" y="3138487"/>
                    </a:cubicBezTo>
                    <a:lnTo>
                      <a:pt x="81762" y="3148012"/>
                    </a:lnTo>
                    <a:cubicBezTo>
                      <a:pt x="49976" y="3200991"/>
                      <a:pt x="85443" y="3140497"/>
                      <a:pt x="53187" y="3200400"/>
                    </a:cubicBezTo>
                    <a:cubicBezTo>
                      <a:pt x="47119" y="3211669"/>
                      <a:pt x="40487" y="3222625"/>
                      <a:pt x="34137" y="3233737"/>
                    </a:cubicBezTo>
                    <a:cubicBezTo>
                      <a:pt x="30962" y="3244850"/>
                      <a:pt x="27415" y="3255863"/>
                      <a:pt x="24612" y="3267075"/>
                    </a:cubicBezTo>
                    <a:cubicBezTo>
                      <a:pt x="21062" y="3281274"/>
                      <a:pt x="18439" y="3295690"/>
                      <a:pt x="15087" y="3309937"/>
                    </a:cubicBezTo>
                    <a:cubicBezTo>
                      <a:pt x="12089" y="3322680"/>
                      <a:pt x="8737" y="3335337"/>
                      <a:pt x="5562" y="3348037"/>
                    </a:cubicBezTo>
                    <a:cubicBezTo>
                      <a:pt x="-1538" y="3454550"/>
                      <a:pt x="-2165" y="3428922"/>
                      <a:pt x="5562" y="3571875"/>
                    </a:cubicBezTo>
                    <a:cubicBezTo>
                      <a:pt x="6605" y="3591167"/>
                      <a:pt x="14822" y="3605826"/>
                      <a:pt x="19850" y="3624262"/>
                    </a:cubicBezTo>
                    <a:cubicBezTo>
                      <a:pt x="21980" y="3632072"/>
                      <a:pt x="21606" y="3640559"/>
                      <a:pt x="24612" y="3648075"/>
                    </a:cubicBezTo>
                    <a:cubicBezTo>
                      <a:pt x="28050" y="3656670"/>
                      <a:pt x="34760" y="3663608"/>
                      <a:pt x="38900" y="3671887"/>
                    </a:cubicBezTo>
                    <a:cubicBezTo>
                      <a:pt x="70817" y="3735720"/>
                      <a:pt x="25243" y="3658547"/>
                      <a:pt x="62712" y="3714750"/>
                    </a:cubicBezTo>
                    <a:cubicBezTo>
                      <a:pt x="67847" y="3722452"/>
                      <a:pt x="70976" y="3731534"/>
                      <a:pt x="77000" y="3738562"/>
                    </a:cubicBezTo>
                    <a:cubicBezTo>
                      <a:pt x="83051" y="3745622"/>
                      <a:pt x="103710" y="3753470"/>
                      <a:pt x="110337" y="3757612"/>
                    </a:cubicBezTo>
                    <a:cubicBezTo>
                      <a:pt x="117068" y="3761819"/>
                      <a:pt x="122710" y="3767608"/>
                      <a:pt x="129387" y="3771900"/>
                    </a:cubicBezTo>
                    <a:cubicBezTo>
                      <a:pt x="144960" y="3781911"/>
                      <a:pt x="162201" y="3789367"/>
                      <a:pt x="177012" y="3800475"/>
                    </a:cubicBezTo>
                    <a:cubicBezTo>
                      <a:pt x="266148" y="3867327"/>
                      <a:pt x="172392" y="3800560"/>
                      <a:pt x="243687" y="3843337"/>
                    </a:cubicBezTo>
                    <a:cubicBezTo>
                      <a:pt x="264057" y="3855559"/>
                      <a:pt x="259537" y="3859733"/>
                      <a:pt x="281787" y="3867150"/>
                    </a:cubicBezTo>
                    <a:cubicBezTo>
                      <a:pt x="294206" y="3871290"/>
                      <a:pt x="307468" y="3872535"/>
                      <a:pt x="319887" y="3876675"/>
                    </a:cubicBezTo>
                    <a:cubicBezTo>
                      <a:pt x="331357" y="3880498"/>
                      <a:pt x="341464" y="3888162"/>
                      <a:pt x="353225" y="3890962"/>
                    </a:cubicBezTo>
                    <a:cubicBezTo>
                      <a:pt x="395266" y="3900972"/>
                      <a:pt x="453977" y="3902617"/>
                      <a:pt x="496100" y="3905250"/>
                    </a:cubicBezTo>
                    <a:lnTo>
                      <a:pt x="881862" y="3900487"/>
                    </a:lnTo>
                    <a:cubicBezTo>
                      <a:pt x="918402" y="3899784"/>
                      <a:pt x="954853" y="3895725"/>
                      <a:pt x="991400" y="3895725"/>
                    </a:cubicBezTo>
                    <a:cubicBezTo>
                      <a:pt x="1072378" y="3895725"/>
                      <a:pt x="1153325" y="3898900"/>
                      <a:pt x="1234287" y="3900487"/>
                    </a:cubicBezTo>
                    <a:cubicBezTo>
                      <a:pt x="1293025" y="3898900"/>
                      <a:pt x="1351883" y="3899814"/>
                      <a:pt x="1410500" y="3895725"/>
                    </a:cubicBezTo>
                    <a:cubicBezTo>
                      <a:pt x="1417121" y="3895263"/>
                      <a:pt x="1442908" y="3884050"/>
                      <a:pt x="1453362" y="3881437"/>
                    </a:cubicBezTo>
                    <a:cubicBezTo>
                      <a:pt x="1459712" y="3879850"/>
                      <a:pt x="1466202" y="3878745"/>
                      <a:pt x="1472412" y="3876675"/>
                    </a:cubicBezTo>
                    <a:cubicBezTo>
                      <a:pt x="1479811" y="3874209"/>
                      <a:pt x="1500490" y="3864614"/>
                      <a:pt x="1510512" y="3862387"/>
                    </a:cubicBezTo>
                    <a:cubicBezTo>
                      <a:pt x="1519938" y="3860292"/>
                      <a:pt x="1529562" y="3859212"/>
                      <a:pt x="1539087" y="3857625"/>
                    </a:cubicBezTo>
                    <a:cubicBezTo>
                      <a:pt x="1551787" y="3848100"/>
                      <a:pt x="1565962" y="3840275"/>
                      <a:pt x="1577187" y="3829050"/>
                    </a:cubicBezTo>
                    <a:lnTo>
                      <a:pt x="1610525" y="3795712"/>
                    </a:lnTo>
                    <a:cubicBezTo>
                      <a:pt x="1615287" y="3790950"/>
                      <a:pt x="1619332" y="3785340"/>
                      <a:pt x="1624812" y="3781425"/>
                    </a:cubicBezTo>
                    <a:cubicBezTo>
                      <a:pt x="1699418" y="3728134"/>
                      <a:pt x="1626161" y="3783220"/>
                      <a:pt x="1677200" y="3738562"/>
                    </a:cubicBezTo>
                    <a:cubicBezTo>
                      <a:pt x="1683174" y="3733335"/>
                      <a:pt x="1690637" y="3729888"/>
                      <a:pt x="1696250" y="3724275"/>
                    </a:cubicBezTo>
                    <a:cubicBezTo>
                      <a:pt x="1701863" y="3718662"/>
                      <a:pt x="1704511" y="3710391"/>
                      <a:pt x="1710537" y="3705225"/>
                    </a:cubicBezTo>
                    <a:cubicBezTo>
                      <a:pt x="1715927" y="3700605"/>
                      <a:pt x="1723567" y="3699463"/>
                      <a:pt x="1729587" y="3695700"/>
                    </a:cubicBezTo>
                    <a:cubicBezTo>
                      <a:pt x="1736318" y="3691493"/>
                      <a:pt x="1742663" y="3686639"/>
                      <a:pt x="1748637" y="3681412"/>
                    </a:cubicBezTo>
                    <a:cubicBezTo>
                      <a:pt x="1755395" y="3675498"/>
                      <a:pt x="1761773" y="3669120"/>
                      <a:pt x="1767687" y="3662362"/>
                    </a:cubicBezTo>
                    <a:cubicBezTo>
                      <a:pt x="1772914" y="3656388"/>
                      <a:pt x="1775948" y="3648478"/>
                      <a:pt x="1781975" y="3643312"/>
                    </a:cubicBezTo>
                    <a:cubicBezTo>
                      <a:pt x="1787365" y="3638692"/>
                      <a:pt x="1794861" y="3637309"/>
                      <a:pt x="1801025" y="3633787"/>
                    </a:cubicBezTo>
                    <a:cubicBezTo>
                      <a:pt x="1805995" y="3630947"/>
                      <a:pt x="1810550" y="3627437"/>
                      <a:pt x="1815312" y="3624262"/>
                    </a:cubicBezTo>
                    <a:cubicBezTo>
                      <a:pt x="1838519" y="3589452"/>
                      <a:pt x="1807631" y="3630664"/>
                      <a:pt x="1843887" y="3600450"/>
                    </a:cubicBezTo>
                    <a:cubicBezTo>
                      <a:pt x="1872608" y="3576515"/>
                      <a:pt x="1833588" y="3592769"/>
                      <a:pt x="1867700" y="3581400"/>
                    </a:cubicBezTo>
                    <a:cubicBezTo>
                      <a:pt x="1877224" y="3552824"/>
                      <a:pt x="1864525" y="3578225"/>
                      <a:pt x="1886750" y="3562350"/>
                    </a:cubicBezTo>
                    <a:cubicBezTo>
                      <a:pt x="1894058" y="3557130"/>
                      <a:pt x="1899450" y="3549650"/>
                      <a:pt x="1905800" y="3543300"/>
                    </a:cubicBezTo>
                    <a:cubicBezTo>
                      <a:pt x="1907387" y="3538537"/>
                      <a:pt x="1907550" y="3533028"/>
                      <a:pt x="1910562" y="3529012"/>
                    </a:cubicBezTo>
                    <a:cubicBezTo>
                      <a:pt x="1964252" y="3457426"/>
                      <a:pt x="1908237" y="3541749"/>
                      <a:pt x="1953425" y="3490912"/>
                    </a:cubicBezTo>
                    <a:cubicBezTo>
                      <a:pt x="1961030" y="3482356"/>
                      <a:pt x="1965606" y="3471495"/>
                      <a:pt x="1972475" y="3462337"/>
                    </a:cubicBezTo>
                    <a:cubicBezTo>
                      <a:pt x="1982000" y="3449637"/>
                      <a:pt x="1992882" y="3437850"/>
                      <a:pt x="2001050" y="3424237"/>
                    </a:cubicBezTo>
                    <a:cubicBezTo>
                      <a:pt x="2042568" y="3355040"/>
                      <a:pt x="1989934" y="3440912"/>
                      <a:pt x="2029625" y="3381375"/>
                    </a:cubicBezTo>
                    <a:cubicBezTo>
                      <a:pt x="2034760" y="3373673"/>
                      <a:pt x="2038777" y="3365264"/>
                      <a:pt x="2043912" y="3357562"/>
                    </a:cubicBezTo>
                    <a:cubicBezTo>
                      <a:pt x="2048315" y="3350957"/>
                      <a:pt x="2054345" y="3345451"/>
                      <a:pt x="2058200" y="3338512"/>
                    </a:cubicBezTo>
                    <a:cubicBezTo>
                      <a:pt x="2062352" y="3331039"/>
                      <a:pt x="2066931" y="3325812"/>
                      <a:pt x="2067725" y="3314700"/>
                    </a:cubicBezTo>
                    <a:cubicBezTo>
                      <a:pt x="2068519" y="3303588"/>
                      <a:pt x="2075133" y="3300677"/>
                      <a:pt x="2062962" y="3271837"/>
                    </a:cubicBezTo>
                    <a:cubicBezTo>
                      <a:pt x="2050791" y="3242997"/>
                      <a:pt x="2034388" y="3208602"/>
                      <a:pt x="1994700" y="3141662"/>
                    </a:cubicBezTo>
                    <a:cubicBezTo>
                      <a:pt x="1955012" y="3074722"/>
                      <a:pt x="1810285" y="2946929"/>
                      <a:pt x="1824837" y="2870200"/>
                    </a:cubicBezTo>
                    <a:cubicBezTo>
                      <a:pt x="1839389" y="2793471"/>
                      <a:pt x="2026449" y="2728648"/>
                      <a:pt x="2082012" y="2681287"/>
                    </a:cubicBezTo>
                    <a:cubicBezTo>
                      <a:pt x="2137575" y="2633926"/>
                      <a:pt x="2141543" y="2608262"/>
                      <a:pt x="2158212" y="2586037"/>
                    </a:cubicBezTo>
                    <a:cubicBezTo>
                      <a:pt x="2174881" y="2563812"/>
                      <a:pt x="2175382" y="2557901"/>
                      <a:pt x="2182025" y="2547937"/>
                    </a:cubicBezTo>
                    <a:cubicBezTo>
                      <a:pt x="2211466" y="2503776"/>
                      <a:pt x="2179414" y="2541292"/>
                      <a:pt x="2215362" y="2509837"/>
                    </a:cubicBezTo>
                    <a:cubicBezTo>
                      <a:pt x="2222120" y="2503923"/>
                      <a:pt x="2226528" y="2495087"/>
                      <a:pt x="2234412" y="2490787"/>
                    </a:cubicBezTo>
                    <a:cubicBezTo>
                      <a:pt x="2244558" y="2485253"/>
                      <a:pt x="2256786" y="2484917"/>
                      <a:pt x="2267750" y="2481262"/>
                    </a:cubicBezTo>
                    <a:cubicBezTo>
                      <a:pt x="2275860" y="2478559"/>
                      <a:pt x="2283314" y="2473986"/>
                      <a:pt x="2291562" y="2471737"/>
                    </a:cubicBezTo>
                    <a:cubicBezTo>
                      <a:pt x="2316862" y="2464837"/>
                      <a:pt x="2368777" y="2464144"/>
                      <a:pt x="2386812" y="2462212"/>
                    </a:cubicBezTo>
                    <a:cubicBezTo>
                      <a:pt x="2409135" y="2459820"/>
                      <a:pt x="2431262" y="2455862"/>
                      <a:pt x="2453487" y="2452687"/>
                    </a:cubicBezTo>
                    <a:cubicBezTo>
                      <a:pt x="2494846" y="2446779"/>
                      <a:pt x="2475812" y="2450128"/>
                      <a:pt x="2510637" y="2443162"/>
                    </a:cubicBezTo>
                    <a:cubicBezTo>
                      <a:pt x="2516987" y="2439987"/>
                      <a:pt x="2523039" y="2436130"/>
                      <a:pt x="2529687" y="2433637"/>
                    </a:cubicBezTo>
                    <a:cubicBezTo>
                      <a:pt x="2558079" y="2422991"/>
                      <a:pt x="2622755" y="2424621"/>
                      <a:pt x="2634462" y="2424112"/>
                    </a:cubicBezTo>
                    <a:lnTo>
                      <a:pt x="2767812" y="2419350"/>
                    </a:lnTo>
                    <a:cubicBezTo>
                      <a:pt x="2775750" y="2417762"/>
                      <a:pt x="2783946" y="2417147"/>
                      <a:pt x="2791625" y="2414587"/>
                    </a:cubicBezTo>
                    <a:cubicBezTo>
                      <a:pt x="2812311" y="2407692"/>
                      <a:pt x="2811104" y="2402413"/>
                      <a:pt x="2829725" y="2390775"/>
                    </a:cubicBezTo>
                    <a:cubicBezTo>
                      <a:pt x="2835745" y="2387012"/>
                      <a:pt x="2842868" y="2385188"/>
                      <a:pt x="2848775" y="2381250"/>
                    </a:cubicBezTo>
                    <a:cubicBezTo>
                      <a:pt x="2861984" y="2372444"/>
                      <a:pt x="2874175" y="2362200"/>
                      <a:pt x="2886875" y="2352675"/>
                    </a:cubicBezTo>
                    <a:cubicBezTo>
                      <a:pt x="2893225" y="2347912"/>
                      <a:pt x="2899321" y="2342790"/>
                      <a:pt x="2905925" y="2338387"/>
                    </a:cubicBezTo>
                    <a:cubicBezTo>
                      <a:pt x="2910687" y="2335212"/>
                      <a:pt x="2915815" y="2332526"/>
                      <a:pt x="2920212" y="2328862"/>
                    </a:cubicBezTo>
                    <a:cubicBezTo>
                      <a:pt x="2925386" y="2324550"/>
                      <a:pt x="2928476" y="2317587"/>
                      <a:pt x="2934500" y="2314575"/>
                    </a:cubicBezTo>
                    <a:cubicBezTo>
                      <a:pt x="2941740" y="2310955"/>
                      <a:pt x="2950375" y="2311400"/>
                      <a:pt x="2958312" y="2309812"/>
                    </a:cubicBezTo>
                    <a:cubicBezTo>
                      <a:pt x="2966250" y="2305050"/>
                      <a:pt x="2974423" y="2300660"/>
                      <a:pt x="2982125" y="2295525"/>
                    </a:cubicBezTo>
                    <a:cubicBezTo>
                      <a:pt x="2988730" y="2291122"/>
                      <a:pt x="2994236" y="2285092"/>
                      <a:pt x="3001175" y="2281237"/>
                    </a:cubicBezTo>
                    <a:cubicBezTo>
                      <a:pt x="3008648" y="2277085"/>
                      <a:pt x="3017706" y="2276192"/>
                      <a:pt x="3024987" y="2271712"/>
                    </a:cubicBezTo>
                    <a:cubicBezTo>
                      <a:pt x="3038507" y="2263392"/>
                      <a:pt x="3049304" y="2251013"/>
                      <a:pt x="3063087" y="2243137"/>
                    </a:cubicBezTo>
                    <a:cubicBezTo>
                      <a:pt x="3074200" y="2236787"/>
                      <a:pt x="3086074" y="2231615"/>
                      <a:pt x="3096425" y="2224087"/>
                    </a:cubicBezTo>
                    <a:cubicBezTo>
                      <a:pt x="3103688" y="2218805"/>
                      <a:pt x="3108003" y="2210018"/>
                      <a:pt x="3115475" y="2205037"/>
                    </a:cubicBezTo>
                    <a:cubicBezTo>
                      <a:pt x="3127289" y="2197161"/>
                      <a:pt x="3141310" y="2193141"/>
                      <a:pt x="3153575" y="2185987"/>
                    </a:cubicBezTo>
                    <a:cubicBezTo>
                      <a:pt x="3160431" y="2181988"/>
                      <a:pt x="3166498" y="2176746"/>
                      <a:pt x="3172625" y="2171700"/>
                    </a:cubicBezTo>
                    <a:cubicBezTo>
                      <a:pt x="3193493" y="2154514"/>
                      <a:pt x="3212310" y="2134700"/>
                      <a:pt x="3234537" y="2119312"/>
                    </a:cubicBezTo>
                    <a:lnTo>
                      <a:pt x="3296450" y="2076450"/>
                    </a:lnTo>
                    <a:cubicBezTo>
                      <a:pt x="3307638" y="2068619"/>
                      <a:pt x="3318559" y="2060410"/>
                      <a:pt x="3329787" y="2052637"/>
                    </a:cubicBezTo>
                    <a:cubicBezTo>
                      <a:pt x="3339199" y="2046121"/>
                      <a:pt x="3348837" y="2039937"/>
                      <a:pt x="3358362" y="2033587"/>
                    </a:cubicBezTo>
                    <a:cubicBezTo>
                      <a:pt x="3380998" y="2018496"/>
                      <a:pt x="3395544" y="2007852"/>
                      <a:pt x="3420275" y="1995487"/>
                    </a:cubicBezTo>
                    <a:cubicBezTo>
                      <a:pt x="3431088" y="1990080"/>
                      <a:pt x="3442967" y="1986932"/>
                      <a:pt x="3453612" y="1981200"/>
                    </a:cubicBezTo>
                    <a:cubicBezTo>
                      <a:pt x="3463691" y="1975773"/>
                      <a:pt x="3472299" y="1967918"/>
                      <a:pt x="3482187" y="1962150"/>
                    </a:cubicBezTo>
                    <a:cubicBezTo>
                      <a:pt x="3550962" y="1922031"/>
                      <a:pt x="3473884" y="1972195"/>
                      <a:pt x="3534575" y="1933575"/>
                    </a:cubicBezTo>
                    <a:cubicBezTo>
                      <a:pt x="3544233" y="1927429"/>
                      <a:pt x="3553294" y="1920349"/>
                      <a:pt x="3563150" y="1914525"/>
                    </a:cubicBezTo>
                    <a:cubicBezTo>
                      <a:pt x="3588240" y="1899699"/>
                      <a:pt x="3614107" y="1886225"/>
                      <a:pt x="3639350" y="1871662"/>
                    </a:cubicBezTo>
                    <a:cubicBezTo>
                      <a:pt x="3655386" y="1862410"/>
                      <a:pt x="3671018" y="1852474"/>
                      <a:pt x="3686975" y="1843087"/>
                    </a:cubicBezTo>
                    <a:cubicBezTo>
                      <a:pt x="3698007" y="1836598"/>
                      <a:pt x="3710318" y="1832032"/>
                      <a:pt x="3720312" y="1824037"/>
                    </a:cubicBezTo>
                    <a:cubicBezTo>
                      <a:pt x="3728250" y="1817687"/>
                      <a:pt x="3735201" y="1809855"/>
                      <a:pt x="3744125" y="1804987"/>
                    </a:cubicBezTo>
                    <a:cubicBezTo>
                      <a:pt x="3752939" y="1800179"/>
                      <a:pt x="3763175" y="1798637"/>
                      <a:pt x="3772700" y="1795462"/>
                    </a:cubicBezTo>
                    <a:cubicBezTo>
                      <a:pt x="3780637" y="1789112"/>
                      <a:pt x="3787732" y="1781534"/>
                      <a:pt x="3796512" y="1776412"/>
                    </a:cubicBezTo>
                    <a:cubicBezTo>
                      <a:pt x="3806955" y="1770320"/>
                      <a:pt x="3818873" y="1767191"/>
                      <a:pt x="3829850" y="1762125"/>
                    </a:cubicBezTo>
                    <a:cubicBezTo>
                      <a:pt x="3839519" y="1757662"/>
                      <a:pt x="3849076" y="1752937"/>
                      <a:pt x="3858425" y="1747837"/>
                    </a:cubicBezTo>
                    <a:cubicBezTo>
                      <a:pt x="3866551" y="1743405"/>
                      <a:pt x="3873849" y="1737464"/>
                      <a:pt x="3882237" y="1733550"/>
                    </a:cubicBezTo>
                    <a:cubicBezTo>
                      <a:pt x="3897731" y="1726320"/>
                      <a:pt x="3915636" y="1723984"/>
                      <a:pt x="3929862" y="1714500"/>
                    </a:cubicBezTo>
                    <a:cubicBezTo>
                      <a:pt x="3939387" y="1708150"/>
                      <a:pt x="3949059" y="1702015"/>
                      <a:pt x="3958437" y="1695450"/>
                    </a:cubicBezTo>
                    <a:cubicBezTo>
                      <a:pt x="3964940" y="1690898"/>
                      <a:pt x="3970681" y="1685246"/>
                      <a:pt x="3977487" y="1681162"/>
                    </a:cubicBezTo>
                    <a:cubicBezTo>
                      <a:pt x="4059233" y="1632114"/>
                      <a:pt x="3959628" y="1695666"/>
                      <a:pt x="4029875" y="1657350"/>
                    </a:cubicBezTo>
                    <a:cubicBezTo>
                      <a:pt x="4081751" y="1629054"/>
                      <a:pt x="4036666" y="1649355"/>
                      <a:pt x="4082262" y="1614487"/>
                    </a:cubicBezTo>
                    <a:cubicBezTo>
                      <a:pt x="4100449" y="1600579"/>
                      <a:pt x="4120362" y="1589087"/>
                      <a:pt x="4139412" y="1576387"/>
                    </a:cubicBezTo>
                    <a:lnTo>
                      <a:pt x="4167987" y="1557337"/>
                    </a:lnTo>
                    <a:cubicBezTo>
                      <a:pt x="4177512" y="1550987"/>
                      <a:pt x="4186323" y="1543407"/>
                      <a:pt x="4196562" y="1538287"/>
                    </a:cubicBezTo>
                    <a:cubicBezTo>
                      <a:pt x="4215612" y="1528762"/>
                      <a:pt x="4233937" y="1517622"/>
                      <a:pt x="4253712" y="1509712"/>
                    </a:cubicBezTo>
                    <a:cubicBezTo>
                      <a:pt x="4261650" y="1506537"/>
                      <a:pt x="4269713" y="1503659"/>
                      <a:pt x="4277525" y="1500187"/>
                    </a:cubicBezTo>
                    <a:cubicBezTo>
                      <a:pt x="4284013" y="1497304"/>
                      <a:pt x="4289775" y="1492702"/>
                      <a:pt x="4296575" y="1490662"/>
                    </a:cubicBezTo>
                    <a:cubicBezTo>
                      <a:pt x="4305824" y="1487887"/>
                      <a:pt x="4315625" y="1487487"/>
                      <a:pt x="4325150" y="1485900"/>
                    </a:cubicBezTo>
                    <a:cubicBezTo>
                      <a:pt x="4334675" y="1482725"/>
                      <a:pt x="4343821" y="1478026"/>
                      <a:pt x="4353725" y="1476375"/>
                    </a:cubicBezTo>
                    <a:cubicBezTo>
                      <a:pt x="4413268" y="1466451"/>
                      <a:pt x="4426982" y="1473507"/>
                      <a:pt x="4491837" y="1481137"/>
                    </a:cubicBezTo>
                    <a:cubicBezTo>
                      <a:pt x="4498187" y="1485900"/>
                      <a:pt x="4504156" y="1491218"/>
                      <a:pt x="4510887" y="1495425"/>
                    </a:cubicBezTo>
                    <a:cubicBezTo>
                      <a:pt x="4529589" y="1507114"/>
                      <a:pt x="4551095" y="1514643"/>
                      <a:pt x="4568037" y="1528762"/>
                    </a:cubicBezTo>
                    <a:cubicBezTo>
                      <a:pt x="4585785" y="1543552"/>
                      <a:pt x="4600683" y="1554507"/>
                      <a:pt x="4615662" y="1571625"/>
                    </a:cubicBezTo>
                    <a:cubicBezTo>
                      <a:pt x="4620889" y="1577599"/>
                      <a:pt x="4625187" y="1584325"/>
                      <a:pt x="4629950" y="1590675"/>
                    </a:cubicBezTo>
                    <a:cubicBezTo>
                      <a:pt x="4639541" y="1629041"/>
                      <a:pt x="4642231" y="1631735"/>
                      <a:pt x="4629950" y="1690687"/>
                    </a:cubicBezTo>
                    <a:cubicBezTo>
                      <a:pt x="4627340" y="1703217"/>
                      <a:pt x="4616624" y="1712577"/>
                      <a:pt x="4610900" y="1724025"/>
                    </a:cubicBezTo>
                    <a:cubicBezTo>
                      <a:pt x="4595405" y="1755014"/>
                      <a:pt x="4598153" y="1755506"/>
                      <a:pt x="4587087" y="1785937"/>
                    </a:cubicBezTo>
                    <a:cubicBezTo>
                      <a:pt x="4584165" y="1793971"/>
                      <a:pt x="4580265" y="1801640"/>
                      <a:pt x="4577562" y="1809750"/>
                    </a:cubicBezTo>
                    <a:cubicBezTo>
                      <a:pt x="4575492" y="1815960"/>
                      <a:pt x="4574171" y="1822400"/>
                      <a:pt x="4572800" y="1828800"/>
                    </a:cubicBezTo>
                    <a:cubicBezTo>
                      <a:pt x="4569408" y="1844630"/>
                      <a:pt x="4566089" y="1860482"/>
                      <a:pt x="4563275" y="1876425"/>
                    </a:cubicBezTo>
                    <a:cubicBezTo>
                      <a:pt x="4561324" y="1887479"/>
                      <a:pt x="4560219" y="1898667"/>
                      <a:pt x="4558512" y="1909762"/>
                    </a:cubicBezTo>
                    <a:cubicBezTo>
                      <a:pt x="4557044" y="1919306"/>
                      <a:pt x="4555337" y="1928812"/>
                      <a:pt x="4553750" y="1938337"/>
                    </a:cubicBezTo>
                    <a:cubicBezTo>
                      <a:pt x="4559227" y="2039655"/>
                      <a:pt x="4537503" y="2071832"/>
                      <a:pt x="4572800" y="2133600"/>
                    </a:cubicBezTo>
                    <a:cubicBezTo>
                      <a:pt x="4580534" y="2147134"/>
                      <a:pt x="4586336" y="2154656"/>
                      <a:pt x="4601375" y="2162175"/>
                    </a:cubicBezTo>
                    <a:cubicBezTo>
                      <a:pt x="4607229" y="2165102"/>
                      <a:pt x="4614075" y="2165350"/>
                      <a:pt x="4620425" y="2166937"/>
                    </a:cubicBezTo>
                    <a:cubicBezTo>
                      <a:pt x="4628362" y="2171700"/>
                      <a:pt x="4635778" y="2177466"/>
                      <a:pt x="4644237" y="2181225"/>
                    </a:cubicBezTo>
                    <a:cubicBezTo>
                      <a:pt x="4650218" y="2183883"/>
                      <a:pt x="4656897" y="2184567"/>
                      <a:pt x="4663287" y="2185987"/>
                    </a:cubicBezTo>
                    <a:cubicBezTo>
                      <a:pt x="4683271" y="2190428"/>
                      <a:pt x="4694978" y="2192063"/>
                      <a:pt x="4715675" y="2195512"/>
                    </a:cubicBezTo>
                    <a:cubicBezTo>
                      <a:pt x="4753775" y="2192337"/>
                      <a:pt x="4792440" y="2193252"/>
                      <a:pt x="4829975" y="2185987"/>
                    </a:cubicBezTo>
                    <a:cubicBezTo>
                      <a:pt x="4842540" y="2183555"/>
                      <a:pt x="4852043" y="2173005"/>
                      <a:pt x="4863312" y="2166937"/>
                    </a:cubicBezTo>
                    <a:cubicBezTo>
                      <a:pt x="4895056" y="2149844"/>
                      <a:pt x="4884540" y="2154120"/>
                      <a:pt x="4915700" y="2147887"/>
                    </a:cubicBezTo>
                    <a:cubicBezTo>
                      <a:pt x="4922050" y="2143125"/>
                      <a:pt x="4927858" y="2137538"/>
                      <a:pt x="4934750" y="2133600"/>
                    </a:cubicBezTo>
                    <a:cubicBezTo>
                      <a:pt x="4939109" y="2131109"/>
                      <a:pt x="4944860" y="2131622"/>
                      <a:pt x="4949037" y="2128837"/>
                    </a:cubicBezTo>
                    <a:cubicBezTo>
                      <a:pt x="4954641" y="2125101"/>
                      <a:pt x="4958211" y="2118933"/>
                      <a:pt x="4963325" y="2114550"/>
                    </a:cubicBezTo>
                    <a:cubicBezTo>
                      <a:pt x="4969352" y="2109384"/>
                      <a:pt x="4975872" y="2104814"/>
                      <a:pt x="4982375" y="2100262"/>
                    </a:cubicBezTo>
                    <a:cubicBezTo>
                      <a:pt x="4991753" y="2093697"/>
                      <a:pt x="5002299" y="2088709"/>
                      <a:pt x="5010950" y="2081212"/>
                    </a:cubicBezTo>
                    <a:cubicBezTo>
                      <a:pt x="5026219" y="2067979"/>
                      <a:pt x="5038034" y="2050972"/>
                      <a:pt x="5053812" y="2038350"/>
                    </a:cubicBezTo>
                    <a:cubicBezTo>
                      <a:pt x="5061750" y="2032000"/>
                      <a:pt x="5070027" y="2026053"/>
                      <a:pt x="5077625" y="2019300"/>
                    </a:cubicBezTo>
                    <a:cubicBezTo>
                      <a:pt x="5084337" y="2013334"/>
                      <a:pt x="5089663" y="2005860"/>
                      <a:pt x="5096675" y="2000250"/>
                    </a:cubicBezTo>
                    <a:cubicBezTo>
                      <a:pt x="5105614" y="1993099"/>
                      <a:pt x="5116092" y="1988069"/>
                      <a:pt x="5125250" y="1981200"/>
                    </a:cubicBezTo>
                    <a:cubicBezTo>
                      <a:pt x="5141514" y="1969002"/>
                      <a:pt x="5160175" y="1958975"/>
                      <a:pt x="5172875" y="1943100"/>
                    </a:cubicBezTo>
                    <a:cubicBezTo>
                      <a:pt x="5196360" y="1913743"/>
                      <a:pt x="5182833" y="1923833"/>
                      <a:pt x="5210975" y="1909762"/>
                    </a:cubicBezTo>
                    <a:cubicBezTo>
                      <a:pt x="5214150" y="1905000"/>
                      <a:pt x="5217173" y="1900133"/>
                      <a:pt x="5220500" y="1895475"/>
                    </a:cubicBezTo>
                    <a:cubicBezTo>
                      <a:pt x="5225114" y="1889016"/>
                      <a:pt x="5230788" y="1883281"/>
                      <a:pt x="5234787" y="1876425"/>
                    </a:cubicBezTo>
                    <a:cubicBezTo>
                      <a:pt x="5241941" y="1864160"/>
                      <a:pt x="5246941" y="1850737"/>
                      <a:pt x="5253837" y="1838325"/>
                    </a:cubicBezTo>
                    <a:cubicBezTo>
                      <a:pt x="5262828" y="1822141"/>
                      <a:pt x="5282412" y="1790700"/>
                      <a:pt x="5282412" y="1790700"/>
                    </a:cubicBezTo>
                    <a:cubicBezTo>
                      <a:pt x="5284000" y="1784350"/>
                      <a:pt x="5284248" y="1777504"/>
                      <a:pt x="5287175" y="1771650"/>
                    </a:cubicBezTo>
                    <a:cubicBezTo>
                      <a:pt x="5292295" y="1761411"/>
                      <a:pt x="5306225" y="1743075"/>
                      <a:pt x="5306225" y="1743075"/>
                    </a:cubicBezTo>
                    <a:cubicBezTo>
                      <a:pt x="5310111" y="1731414"/>
                      <a:pt x="5313155" y="1720037"/>
                      <a:pt x="5320512" y="1709737"/>
                    </a:cubicBezTo>
                    <a:cubicBezTo>
                      <a:pt x="5324427" y="1704256"/>
                      <a:pt x="5330037" y="1700212"/>
                      <a:pt x="5334800" y="1695450"/>
                    </a:cubicBezTo>
                    <a:cubicBezTo>
                      <a:pt x="5348820" y="1639364"/>
                      <a:pt x="5324595" y="1727197"/>
                      <a:pt x="5358612" y="1647825"/>
                    </a:cubicBezTo>
                    <a:cubicBezTo>
                      <a:pt x="5395693" y="1561305"/>
                      <a:pt x="5348110" y="1668829"/>
                      <a:pt x="5391950" y="1581150"/>
                    </a:cubicBezTo>
                    <a:cubicBezTo>
                      <a:pt x="5410623" y="1543805"/>
                      <a:pt x="5430349" y="1489465"/>
                      <a:pt x="5439575" y="1452562"/>
                    </a:cubicBezTo>
                    <a:cubicBezTo>
                      <a:pt x="5442750" y="1439862"/>
                      <a:pt x="5446533" y="1427299"/>
                      <a:pt x="5449100" y="1414462"/>
                    </a:cubicBezTo>
                    <a:cubicBezTo>
                      <a:pt x="5451301" y="1403455"/>
                      <a:pt x="5452275" y="1392237"/>
                      <a:pt x="5453862" y="1381125"/>
                    </a:cubicBezTo>
                    <a:cubicBezTo>
                      <a:pt x="5455930" y="1314959"/>
                      <a:pt x="5454571" y="1247223"/>
                      <a:pt x="5463387" y="1181100"/>
                    </a:cubicBezTo>
                    <a:cubicBezTo>
                      <a:pt x="5464457" y="1173076"/>
                      <a:pt x="5466702" y="1165251"/>
                      <a:pt x="5468150" y="1157287"/>
                    </a:cubicBezTo>
                    <a:cubicBezTo>
                      <a:pt x="5469877" y="1147786"/>
                      <a:pt x="5471444" y="1138256"/>
                      <a:pt x="5472912" y="1128712"/>
                    </a:cubicBezTo>
                    <a:cubicBezTo>
                      <a:pt x="5474619" y="1117617"/>
                      <a:pt x="5475151" y="1106313"/>
                      <a:pt x="5477675" y="1095375"/>
                    </a:cubicBezTo>
                    <a:cubicBezTo>
                      <a:pt x="5479933" y="1085592"/>
                      <a:pt x="5484025" y="1076325"/>
                      <a:pt x="5487200" y="1066800"/>
                    </a:cubicBezTo>
                    <a:cubicBezTo>
                      <a:pt x="5493264" y="1006149"/>
                      <a:pt x="5488093" y="1034653"/>
                      <a:pt x="5501487" y="981075"/>
                    </a:cubicBezTo>
                    <a:lnTo>
                      <a:pt x="5501487" y="981075"/>
                    </a:lnTo>
                    <a:cubicBezTo>
                      <a:pt x="5504662" y="962025"/>
                      <a:pt x="5508281" y="943044"/>
                      <a:pt x="5511012" y="923925"/>
                    </a:cubicBezTo>
                    <a:cubicBezTo>
                      <a:pt x="5512600" y="912812"/>
                      <a:pt x="5514024" y="901675"/>
                      <a:pt x="5515775" y="890587"/>
                    </a:cubicBezTo>
                    <a:cubicBezTo>
                      <a:pt x="5518787" y="871511"/>
                      <a:pt x="5522125" y="852487"/>
                      <a:pt x="5525300" y="833437"/>
                    </a:cubicBezTo>
                    <a:lnTo>
                      <a:pt x="5530062" y="804862"/>
                    </a:lnTo>
                    <a:cubicBezTo>
                      <a:pt x="5531650" y="782637"/>
                      <a:pt x="5534825" y="760469"/>
                      <a:pt x="5534825" y="738187"/>
                    </a:cubicBezTo>
                    <a:cubicBezTo>
                      <a:pt x="5534825" y="569733"/>
                      <a:pt x="5555055" y="561649"/>
                      <a:pt x="5520537" y="466725"/>
                    </a:cubicBezTo>
                    <a:cubicBezTo>
                      <a:pt x="5517615" y="458691"/>
                      <a:pt x="5513934" y="450946"/>
                      <a:pt x="5511012" y="442912"/>
                    </a:cubicBezTo>
                    <a:cubicBezTo>
                      <a:pt x="5505084" y="426609"/>
                      <a:pt x="5499852" y="406305"/>
                      <a:pt x="5491962" y="390525"/>
                    </a:cubicBezTo>
                    <a:cubicBezTo>
                      <a:pt x="5487822" y="382246"/>
                      <a:pt x="5483825" y="373631"/>
                      <a:pt x="5477675" y="366712"/>
                    </a:cubicBezTo>
                    <a:cubicBezTo>
                      <a:pt x="5470922" y="359114"/>
                      <a:pt x="5461050" y="354850"/>
                      <a:pt x="5453862" y="347662"/>
                    </a:cubicBezTo>
                    <a:cubicBezTo>
                      <a:pt x="5442671" y="336471"/>
                      <a:pt x="5434004" y="319190"/>
                      <a:pt x="5420525" y="309562"/>
                    </a:cubicBezTo>
                    <a:cubicBezTo>
                      <a:pt x="5414748" y="305435"/>
                      <a:pt x="5407825" y="303212"/>
                      <a:pt x="5401475" y="300037"/>
                    </a:cubicBezTo>
                    <a:cubicBezTo>
                      <a:pt x="5398300" y="293687"/>
                      <a:pt x="5396570" y="286377"/>
                      <a:pt x="5391950" y="280987"/>
                    </a:cubicBezTo>
                    <a:cubicBezTo>
                      <a:pt x="5388012" y="276393"/>
                      <a:pt x="5365304" y="261636"/>
                      <a:pt x="5358612" y="257175"/>
                    </a:cubicBezTo>
                    <a:cubicBezTo>
                      <a:pt x="5328851" y="217492"/>
                      <a:pt x="5361387" y="257171"/>
                      <a:pt x="5325275" y="223837"/>
                    </a:cubicBezTo>
                    <a:cubicBezTo>
                      <a:pt x="5297513" y="198211"/>
                      <a:pt x="5265376" y="164947"/>
                      <a:pt x="5244312" y="133350"/>
                    </a:cubicBezTo>
                    <a:cubicBezTo>
                      <a:pt x="5234239" y="118241"/>
                      <a:pt x="5216405" y="89464"/>
                      <a:pt x="5201450" y="85725"/>
                    </a:cubicBezTo>
                    <a:cubicBezTo>
                      <a:pt x="5166327" y="76943"/>
                      <a:pt x="5198218" y="86380"/>
                      <a:pt x="5163350" y="71437"/>
                    </a:cubicBezTo>
                    <a:cubicBezTo>
                      <a:pt x="5077443" y="34620"/>
                      <a:pt x="5148951" y="66038"/>
                      <a:pt x="5087150" y="42862"/>
                    </a:cubicBezTo>
                    <a:cubicBezTo>
                      <a:pt x="5071141" y="36859"/>
                      <a:pt x="5056451" y="26230"/>
                      <a:pt x="5039525" y="23812"/>
                    </a:cubicBezTo>
                    <a:lnTo>
                      <a:pt x="5006187" y="19050"/>
                    </a:lnTo>
                    <a:cubicBezTo>
                      <a:pt x="4998250" y="15875"/>
                      <a:pt x="4990819" y="10858"/>
                      <a:pt x="4982375" y="9525"/>
                    </a:cubicBezTo>
                    <a:cubicBezTo>
                      <a:pt x="4960366" y="6050"/>
                      <a:pt x="4937916" y="6471"/>
                      <a:pt x="4915700" y="4762"/>
                    </a:cubicBezTo>
                    <a:lnTo>
                      <a:pt x="4858550" y="0"/>
                    </a:lnTo>
                    <a:cubicBezTo>
                      <a:pt x="4780501" y="6003"/>
                      <a:pt x="4816929" y="703"/>
                      <a:pt x="4749012" y="14287"/>
                    </a:cubicBezTo>
                    <a:cubicBezTo>
                      <a:pt x="4741075" y="15875"/>
                      <a:pt x="4732879" y="16490"/>
                      <a:pt x="4725200" y="19050"/>
                    </a:cubicBezTo>
                    <a:cubicBezTo>
                      <a:pt x="4659973" y="40792"/>
                      <a:pt x="4733765" y="14698"/>
                      <a:pt x="4668050" y="42862"/>
                    </a:cubicBezTo>
                    <a:cubicBezTo>
                      <a:pt x="4655583" y="48205"/>
                      <a:pt x="4641835" y="50613"/>
                      <a:pt x="4629950" y="57150"/>
                    </a:cubicBezTo>
                    <a:cubicBezTo>
                      <a:pt x="4515711" y="119982"/>
                      <a:pt x="4612719" y="79283"/>
                      <a:pt x="4548987" y="104775"/>
                    </a:cubicBezTo>
                    <a:cubicBezTo>
                      <a:pt x="4542637" y="112712"/>
                      <a:pt x="4536690" y="120990"/>
                      <a:pt x="4529937" y="128587"/>
                    </a:cubicBezTo>
                    <a:cubicBezTo>
                      <a:pt x="4523971" y="135299"/>
                      <a:pt x="4516497" y="140625"/>
                      <a:pt x="4510887" y="147637"/>
                    </a:cubicBezTo>
                    <a:cubicBezTo>
                      <a:pt x="4503736" y="156576"/>
                      <a:pt x="4497983" y="166554"/>
                      <a:pt x="4491837" y="176212"/>
                    </a:cubicBezTo>
                    <a:cubicBezTo>
                      <a:pt x="4474555" y="203371"/>
                      <a:pt x="4470273" y="212332"/>
                      <a:pt x="4458500" y="247650"/>
                    </a:cubicBezTo>
                    <a:lnTo>
                      <a:pt x="4439450" y="304800"/>
                    </a:lnTo>
                    <a:cubicBezTo>
                      <a:pt x="4426396" y="396169"/>
                      <a:pt x="4446144" y="283044"/>
                      <a:pt x="4420400" y="366712"/>
                    </a:cubicBezTo>
                    <a:cubicBezTo>
                      <a:pt x="4417099" y="377441"/>
                      <a:pt x="4418360" y="389160"/>
                      <a:pt x="4415637" y="400050"/>
                    </a:cubicBezTo>
                    <a:cubicBezTo>
                      <a:pt x="4413564" y="408344"/>
                      <a:pt x="4409287" y="415925"/>
                      <a:pt x="4406112" y="423862"/>
                    </a:cubicBezTo>
                    <a:cubicBezTo>
                      <a:pt x="4404525" y="434975"/>
                      <a:pt x="4403057" y="446105"/>
                      <a:pt x="4401350" y="457200"/>
                    </a:cubicBezTo>
                    <a:cubicBezTo>
                      <a:pt x="4388131" y="543121"/>
                      <a:pt x="4405636" y="422424"/>
                      <a:pt x="4391825" y="519112"/>
                    </a:cubicBezTo>
                    <a:cubicBezTo>
                      <a:pt x="4412585" y="664431"/>
                      <a:pt x="4393188" y="611191"/>
                      <a:pt x="4425162" y="685800"/>
                    </a:cubicBezTo>
                    <a:cubicBezTo>
                      <a:pt x="4427048" y="695227"/>
                      <a:pt x="4431327" y="718581"/>
                      <a:pt x="4434687" y="728662"/>
                    </a:cubicBezTo>
                    <a:cubicBezTo>
                      <a:pt x="4437390" y="736772"/>
                      <a:pt x="4441037" y="744537"/>
                      <a:pt x="4444212" y="752475"/>
                    </a:cubicBezTo>
                    <a:cubicBezTo>
                      <a:pt x="4442625" y="774700"/>
                      <a:pt x="4449030" y="799033"/>
                      <a:pt x="4439450" y="819150"/>
                    </a:cubicBezTo>
                    <a:cubicBezTo>
                      <a:pt x="4431668" y="835492"/>
                      <a:pt x="4409385" y="839688"/>
                      <a:pt x="4396587" y="852487"/>
                    </a:cubicBezTo>
                    <a:cubicBezTo>
                      <a:pt x="4391825" y="857250"/>
                      <a:pt x="4387781" y="862860"/>
                      <a:pt x="4382300" y="866775"/>
                    </a:cubicBezTo>
                    <a:cubicBezTo>
                      <a:pt x="4376523" y="870902"/>
                      <a:pt x="4369414" y="872778"/>
                      <a:pt x="4363250" y="876300"/>
                    </a:cubicBezTo>
                    <a:cubicBezTo>
                      <a:pt x="4352026" y="882714"/>
                      <a:pt x="4340134" y="892811"/>
                      <a:pt x="4329912" y="900112"/>
                    </a:cubicBezTo>
                    <a:cubicBezTo>
                      <a:pt x="4325254" y="903439"/>
                      <a:pt x="4320282" y="906310"/>
                      <a:pt x="4315625" y="909637"/>
                    </a:cubicBezTo>
                    <a:cubicBezTo>
                      <a:pt x="4309166" y="914251"/>
                      <a:pt x="4303675" y="920375"/>
                      <a:pt x="4296575" y="923925"/>
                    </a:cubicBezTo>
                    <a:cubicBezTo>
                      <a:pt x="4290721" y="926852"/>
                      <a:pt x="4283794" y="926806"/>
                      <a:pt x="4277525" y="928687"/>
                    </a:cubicBezTo>
                    <a:cubicBezTo>
                      <a:pt x="4267908" y="931572"/>
                      <a:pt x="4258690" y="935777"/>
                      <a:pt x="4248950" y="938212"/>
                    </a:cubicBezTo>
                    <a:cubicBezTo>
                      <a:pt x="4242600" y="939800"/>
                      <a:pt x="4236194" y="941177"/>
                      <a:pt x="4229900" y="942975"/>
                    </a:cubicBezTo>
                    <a:cubicBezTo>
                      <a:pt x="4225073" y="944354"/>
                      <a:pt x="4220482" y="946519"/>
                      <a:pt x="4215612" y="947737"/>
                    </a:cubicBezTo>
                    <a:cubicBezTo>
                      <a:pt x="4197031" y="952382"/>
                      <a:pt x="4177294" y="954572"/>
                      <a:pt x="4158462" y="957262"/>
                    </a:cubicBezTo>
                    <a:cubicBezTo>
                      <a:pt x="4115128" y="971709"/>
                      <a:pt x="4183553" y="949554"/>
                      <a:pt x="4120362" y="966787"/>
                    </a:cubicBezTo>
                    <a:cubicBezTo>
                      <a:pt x="4110676" y="969429"/>
                      <a:pt x="4101109" y="972583"/>
                      <a:pt x="4091787" y="976312"/>
                    </a:cubicBezTo>
                    <a:cubicBezTo>
                      <a:pt x="4083850" y="979487"/>
                      <a:pt x="4076269" y="983764"/>
                      <a:pt x="4067975" y="985837"/>
                    </a:cubicBezTo>
                    <a:cubicBezTo>
                      <a:pt x="4057085" y="988560"/>
                      <a:pt x="4045750" y="989012"/>
                      <a:pt x="4034637" y="990600"/>
                    </a:cubicBezTo>
                    <a:cubicBezTo>
                      <a:pt x="3981960" y="1016938"/>
                      <a:pt x="4031838" y="995962"/>
                      <a:pt x="3967962" y="1009650"/>
                    </a:cubicBezTo>
                    <a:cubicBezTo>
                      <a:pt x="3958145" y="1011754"/>
                      <a:pt x="3949170" y="1016917"/>
                      <a:pt x="3939387" y="1019175"/>
                    </a:cubicBezTo>
                    <a:cubicBezTo>
                      <a:pt x="3928449" y="1021699"/>
                      <a:pt x="3917162" y="1022350"/>
                      <a:pt x="3906050" y="1023937"/>
                    </a:cubicBezTo>
                    <a:cubicBezTo>
                      <a:pt x="3852075" y="1022350"/>
                      <a:pt x="3798056" y="1021872"/>
                      <a:pt x="3744125" y="1019175"/>
                    </a:cubicBezTo>
                    <a:cubicBezTo>
                      <a:pt x="3734481" y="1018693"/>
                      <a:pt x="3725109" y="1015778"/>
                      <a:pt x="3715550" y="1014412"/>
                    </a:cubicBezTo>
                    <a:cubicBezTo>
                      <a:pt x="3702880" y="1012602"/>
                      <a:pt x="3690150" y="1011237"/>
                      <a:pt x="3677450" y="1009650"/>
                    </a:cubicBezTo>
                    <a:cubicBezTo>
                      <a:pt x="3634587" y="1014412"/>
                      <a:pt x="3591250" y="1015989"/>
                      <a:pt x="3548862" y="1023937"/>
                    </a:cubicBezTo>
                    <a:cubicBezTo>
                      <a:pt x="3542227" y="1025181"/>
                      <a:pt x="3511890" y="1047358"/>
                      <a:pt x="3506000" y="1052512"/>
                    </a:cubicBezTo>
                    <a:cubicBezTo>
                      <a:pt x="3499242" y="1058425"/>
                      <a:pt x="3493662" y="1065596"/>
                      <a:pt x="3486950" y="1071562"/>
                    </a:cubicBezTo>
                    <a:cubicBezTo>
                      <a:pt x="3479352" y="1078315"/>
                      <a:pt x="3470325" y="1083424"/>
                      <a:pt x="3463137" y="1090612"/>
                    </a:cubicBezTo>
                    <a:cubicBezTo>
                      <a:pt x="3408773" y="1144976"/>
                      <a:pt x="3498563" y="1069893"/>
                      <a:pt x="3425037" y="1128712"/>
                    </a:cubicBezTo>
                    <a:cubicBezTo>
                      <a:pt x="3415512" y="1144587"/>
                      <a:pt x="3406274" y="1160638"/>
                      <a:pt x="3396462" y="1176337"/>
                    </a:cubicBezTo>
                    <a:cubicBezTo>
                      <a:pt x="3336051" y="1272995"/>
                      <a:pt x="3412595" y="1146271"/>
                      <a:pt x="3363125" y="1228725"/>
                    </a:cubicBezTo>
                    <a:cubicBezTo>
                      <a:pt x="3359950" y="1239837"/>
                      <a:pt x="3356641" y="1250912"/>
                      <a:pt x="3353600" y="1262062"/>
                    </a:cubicBezTo>
                    <a:cubicBezTo>
                      <a:pt x="3351878" y="1268377"/>
                      <a:pt x="3351415" y="1275096"/>
                      <a:pt x="3348837" y="1281112"/>
                    </a:cubicBezTo>
                    <a:cubicBezTo>
                      <a:pt x="3346582" y="1286373"/>
                      <a:pt x="3342487" y="1290637"/>
                      <a:pt x="3339312" y="1295400"/>
                    </a:cubicBezTo>
                    <a:cubicBezTo>
                      <a:pt x="3336137" y="1304925"/>
                      <a:pt x="3336887" y="1316875"/>
                      <a:pt x="3329787" y="1323975"/>
                    </a:cubicBezTo>
                    <a:cubicBezTo>
                      <a:pt x="3318960" y="1334802"/>
                      <a:pt x="3308848" y="1343567"/>
                      <a:pt x="3301212" y="1357312"/>
                    </a:cubicBezTo>
                    <a:cubicBezTo>
                      <a:pt x="3297060" y="1364785"/>
                      <a:pt x="3296218" y="1373875"/>
                      <a:pt x="3291687" y="1381125"/>
                    </a:cubicBezTo>
                    <a:cubicBezTo>
                      <a:pt x="3269400" y="1416786"/>
                      <a:pt x="3282844" y="1369105"/>
                      <a:pt x="3248825" y="1414462"/>
                    </a:cubicBezTo>
                    <a:cubicBezTo>
                      <a:pt x="3244062" y="1420812"/>
                      <a:pt x="3240150" y="1427899"/>
                      <a:pt x="3234537" y="1433512"/>
                    </a:cubicBezTo>
                    <a:cubicBezTo>
                      <a:pt x="3230490" y="1437559"/>
                      <a:pt x="3224787" y="1439547"/>
                      <a:pt x="3220250" y="1443037"/>
                    </a:cubicBezTo>
                    <a:cubicBezTo>
                      <a:pt x="3204136" y="1455432"/>
                      <a:pt x="3188611" y="1468577"/>
                      <a:pt x="3172625" y="1481137"/>
                    </a:cubicBezTo>
                    <a:cubicBezTo>
                      <a:pt x="3166384" y="1486041"/>
                      <a:pt x="3160945" y="1492477"/>
                      <a:pt x="3153575" y="1495425"/>
                    </a:cubicBezTo>
                    <a:cubicBezTo>
                      <a:pt x="3145637" y="1498600"/>
                      <a:pt x="3137235" y="1500798"/>
                      <a:pt x="3129762" y="1504950"/>
                    </a:cubicBezTo>
                    <a:cubicBezTo>
                      <a:pt x="3122823" y="1508805"/>
                      <a:pt x="3116738" y="1514071"/>
                      <a:pt x="3110712" y="1519237"/>
                    </a:cubicBezTo>
                    <a:cubicBezTo>
                      <a:pt x="3105598" y="1523620"/>
                      <a:pt x="3102136" y="1529955"/>
                      <a:pt x="3096425" y="1533525"/>
                    </a:cubicBezTo>
                    <a:cubicBezTo>
                      <a:pt x="3089175" y="1538056"/>
                      <a:pt x="3080550" y="1539875"/>
                      <a:pt x="3072612" y="1543050"/>
                    </a:cubicBezTo>
                    <a:cubicBezTo>
                      <a:pt x="3067850" y="1547812"/>
                      <a:pt x="3064036" y="1553768"/>
                      <a:pt x="3058325" y="1557337"/>
                    </a:cubicBezTo>
                    <a:cubicBezTo>
                      <a:pt x="3051075" y="1561868"/>
                      <a:pt x="3042324" y="1563390"/>
                      <a:pt x="3034512" y="1566862"/>
                    </a:cubicBezTo>
                    <a:cubicBezTo>
                      <a:pt x="3028024" y="1569745"/>
                      <a:pt x="3021626" y="1572865"/>
                      <a:pt x="3015462" y="1576387"/>
                    </a:cubicBezTo>
                    <a:cubicBezTo>
                      <a:pt x="2999388" y="1585572"/>
                      <a:pt x="2983241" y="1594692"/>
                      <a:pt x="2967837" y="1604962"/>
                    </a:cubicBezTo>
                    <a:cubicBezTo>
                      <a:pt x="2963075" y="1608137"/>
                      <a:pt x="2958669" y="1611927"/>
                      <a:pt x="2953550" y="1614487"/>
                    </a:cubicBezTo>
                    <a:cubicBezTo>
                      <a:pt x="2949060" y="1616732"/>
                      <a:pt x="2943651" y="1616812"/>
                      <a:pt x="2939262" y="1619250"/>
                    </a:cubicBezTo>
                    <a:cubicBezTo>
                      <a:pt x="2929255" y="1624809"/>
                      <a:pt x="2918782" y="1630205"/>
                      <a:pt x="2910687" y="1638300"/>
                    </a:cubicBezTo>
                    <a:cubicBezTo>
                      <a:pt x="2905925" y="1643062"/>
                      <a:pt x="2902082" y="1648971"/>
                      <a:pt x="2896400" y="1652587"/>
                    </a:cubicBezTo>
                    <a:cubicBezTo>
                      <a:pt x="2851329" y="1681268"/>
                      <a:pt x="2871076" y="1662867"/>
                      <a:pt x="2834487" y="1681162"/>
                    </a:cubicBezTo>
                    <a:cubicBezTo>
                      <a:pt x="2750989" y="1722912"/>
                      <a:pt x="2863424" y="1669850"/>
                      <a:pt x="2791625" y="1709737"/>
                    </a:cubicBezTo>
                    <a:cubicBezTo>
                      <a:pt x="2784152" y="1713889"/>
                      <a:pt x="2775459" y="1715439"/>
                      <a:pt x="2767812" y="1719262"/>
                    </a:cubicBezTo>
                    <a:cubicBezTo>
                      <a:pt x="2762693" y="1721822"/>
                      <a:pt x="2758644" y="1726227"/>
                      <a:pt x="2753525" y="1728787"/>
                    </a:cubicBezTo>
                    <a:cubicBezTo>
                      <a:pt x="2749035" y="1731032"/>
                      <a:pt x="2743727" y="1731305"/>
                      <a:pt x="2739237" y="1733550"/>
                    </a:cubicBezTo>
                    <a:cubicBezTo>
                      <a:pt x="2734118" y="1736110"/>
                      <a:pt x="2730211" y="1740820"/>
                      <a:pt x="2724950" y="1743075"/>
                    </a:cubicBezTo>
                    <a:cubicBezTo>
                      <a:pt x="2710517" y="1749260"/>
                      <a:pt x="2671635" y="1751645"/>
                      <a:pt x="2663037" y="1752600"/>
                    </a:cubicBezTo>
                    <a:lnTo>
                      <a:pt x="2596362" y="1738312"/>
                    </a:lnTo>
                    <a:cubicBezTo>
                      <a:pt x="2586893" y="1736418"/>
                      <a:pt x="2584456" y="1730375"/>
                      <a:pt x="2572550" y="1728788"/>
                    </a:cubicBezTo>
                    <a:cubicBezTo>
                      <a:pt x="2560644" y="1727201"/>
                      <a:pt x="2541991" y="1716087"/>
                      <a:pt x="2524925" y="1728787"/>
                    </a:cubicBezTo>
                    <a:cubicBezTo>
                      <a:pt x="2507859" y="1741487"/>
                      <a:pt x="2492778" y="1779587"/>
                      <a:pt x="2470156" y="1804987"/>
                    </a:cubicBezTo>
                    <a:cubicBezTo>
                      <a:pt x="2447534" y="1830387"/>
                      <a:pt x="2414990" y="1863725"/>
                      <a:pt x="2389193" y="1881187"/>
                    </a:cubicBezTo>
                    <a:cubicBezTo>
                      <a:pt x="2363396" y="1898650"/>
                      <a:pt x="2337997" y="1902618"/>
                      <a:pt x="2315375" y="1909762"/>
                    </a:cubicBezTo>
                    <a:cubicBezTo>
                      <a:pt x="2292753" y="1916906"/>
                      <a:pt x="2266956" y="1918494"/>
                      <a:pt x="2253462" y="1924050"/>
                    </a:cubicBezTo>
                    <a:cubicBezTo>
                      <a:pt x="2239968" y="1929606"/>
                      <a:pt x="2241720" y="1937880"/>
                      <a:pt x="2234412" y="1943100"/>
                    </a:cubicBezTo>
                    <a:cubicBezTo>
                      <a:pt x="2230327" y="1946018"/>
                      <a:pt x="2224615" y="1945617"/>
                      <a:pt x="2220125" y="1947862"/>
                    </a:cubicBezTo>
                    <a:cubicBezTo>
                      <a:pt x="2208677" y="1953586"/>
                      <a:pt x="2198080" y="1960889"/>
                      <a:pt x="2186787" y="1966912"/>
                    </a:cubicBezTo>
                    <a:cubicBezTo>
                      <a:pt x="2174258" y="1973594"/>
                      <a:pt x="2162462" y="1982518"/>
                      <a:pt x="2148687" y="1985962"/>
                    </a:cubicBezTo>
                    <a:lnTo>
                      <a:pt x="2072487" y="1971675"/>
                    </a:lnTo>
                    <a:cubicBezTo>
                      <a:pt x="2052643" y="1973659"/>
                      <a:pt x="2063181" y="1982362"/>
                      <a:pt x="1996288" y="1990725"/>
                    </a:cubicBezTo>
                    <a:cubicBezTo>
                      <a:pt x="1982953" y="1995170"/>
                      <a:pt x="1953425" y="2034381"/>
                      <a:pt x="1939137" y="2047875"/>
                    </a:cubicBezTo>
                    <a:cubicBezTo>
                      <a:pt x="1924849" y="2061369"/>
                      <a:pt x="1952685" y="2045361"/>
                      <a:pt x="1910562" y="2071687"/>
                    </a:cubicBezTo>
                    <a:cubicBezTo>
                      <a:pt x="1903313" y="2076218"/>
                      <a:pt x="1894255" y="2077118"/>
                      <a:pt x="1886750" y="2081212"/>
                    </a:cubicBezTo>
                    <a:cubicBezTo>
                      <a:pt x="1876700" y="2086694"/>
                      <a:pt x="1868225" y="2094780"/>
                      <a:pt x="1858175" y="2100262"/>
                    </a:cubicBezTo>
                    <a:cubicBezTo>
                      <a:pt x="1850670" y="2104356"/>
                      <a:pt x="1841835" y="2105635"/>
                      <a:pt x="1834362" y="2109787"/>
                    </a:cubicBezTo>
                    <a:cubicBezTo>
                      <a:pt x="1827423" y="2113642"/>
                      <a:pt x="1822043" y="2119868"/>
                      <a:pt x="1815312" y="2124075"/>
                    </a:cubicBezTo>
                    <a:cubicBezTo>
                      <a:pt x="1809292" y="2127838"/>
                      <a:pt x="1802612" y="2130425"/>
                      <a:pt x="1796262" y="2133600"/>
                    </a:cubicBezTo>
                    <a:cubicBezTo>
                      <a:pt x="1793087" y="2138362"/>
                      <a:pt x="1791206" y="2144311"/>
                      <a:pt x="1786737" y="2147887"/>
                    </a:cubicBezTo>
                    <a:cubicBezTo>
                      <a:pt x="1782817" y="2151023"/>
                      <a:pt x="1776809" y="2150159"/>
                      <a:pt x="1772450" y="2152650"/>
                    </a:cubicBezTo>
                    <a:cubicBezTo>
                      <a:pt x="1765558" y="2156588"/>
                      <a:pt x="1759750" y="2162175"/>
                      <a:pt x="1753400" y="2166937"/>
                    </a:cubicBezTo>
                    <a:cubicBezTo>
                      <a:pt x="1732598" y="2198141"/>
                      <a:pt x="1748344" y="2177650"/>
                      <a:pt x="1696250" y="2219325"/>
                    </a:cubicBezTo>
                    <a:cubicBezTo>
                      <a:pt x="1688312" y="2225675"/>
                      <a:pt x="1681154" y="2233145"/>
                      <a:pt x="1672437" y="2238375"/>
                    </a:cubicBezTo>
                    <a:cubicBezTo>
                      <a:pt x="1664500" y="2243137"/>
                      <a:pt x="1655736" y="2246736"/>
                      <a:pt x="1648625" y="2252662"/>
                    </a:cubicBezTo>
                    <a:cubicBezTo>
                      <a:pt x="1636552" y="2262723"/>
                      <a:pt x="1627559" y="2276182"/>
                      <a:pt x="1615287" y="2286000"/>
                    </a:cubicBezTo>
                    <a:cubicBezTo>
                      <a:pt x="1607350" y="2292350"/>
                      <a:pt x="1599607" y="2298951"/>
                      <a:pt x="1591475" y="2305050"/>
                    </a:cubicBezTo>
                    <a:cubicBezTo>
                      <a:pt x="1586896" y="2308484"/>
                      <a:pt x="1581584" y="2310911"/>
                      <a:pt x="1577187" y="2314575"/>
                    </a:cubicBezTo>
                    <a:cubicBezTo>
                      <a:pt x="1572013" y="2318887"/>
                      <a:pt x="1567662" y="2324100"/>
                      <a:pt x="1562900" y="2328862"/>
                    </a:cubicBezTo>
                    <a:cubicBezTo>
                      <a:pt x="1561312" y="2333625"/>
                      <a:pt x="1561351" y="2339293"/>
                      <a:pt x="1558137" y="2343150"/>
                    </a:cubicBezTo>
                    <a:cubicBezTo>
                      <a:pt x="1548155" y="2355128"/>
                      <a:pt x="1532995" y="2359763"/>
                      <a:pt x="1520037" y="2366962"/>
                    </a:cubicBezTo>
                    <a:cubicBezTo>
                      <a:pt x="1511945" y="2371458"/>
                      <a:pt x="1503927" y="2376115"/>
                      <a:pt x="1496225" y="2381250"/>
                    </a:cubicBezTo>
                    <a:cubicBezTo>
                      <a:pt x="1489621" y="2385653"/>
                      <a:pt x="1484067" y="2391599"/>
                      <a:pt x="1477175" y="2395537"/>
                    </a:cubicBezTo>
                    <a:cubicBezTo>
                      <a:pt x="1472816" y="2398028"/>
                      <a:pt x="1467457" y="2398223"/>
                      <a:pt x="1462887" y="2400300"/>
                    </a:cubicBezTo>
                    <a:cubicBezTo>
                      <a:pt x="1449961" y="2406176"/>
                      <a:pt x="1437487" y="2413000"/>
                      <a:pt x="1424787" y="2419350"/>
                    </a:cubicBezTo>
                    <a:cubicBezTo>
                      <a:pt x="1418437" y="2422525"/>
                      <a:pt x="1410757" y="2423855"/>
                      <a:pt x="1405737" y="2428875"/>
                    </a:cubicBezTo>
                    <a:cubicBezTo>
                      <a:pt x="1386256" y="2448356"/>
                      <a:pt x="1388086" y="2449607"/>
                      <a:pt x="1362875" y="2462212"/>
                    </a:cubicBezTo>
                    <a:cubicBezTo>
                      <a:pt x="1352061" y="2467619"/>
                      <a:pt x="1340151" y="2470711"/>
                      <a:pt x="1329537" y="2476500"/>
                    </a:cubicBezTo>
                    <a:cubicBezTo>
                      <a:pt x="1322569" y="2480301"/>
                      <a:pt x="1317379" y="2486849"/>
                      <a:pt x="1310487" y="2490787"/>
                    </a:cubicBezTo>
                    <a:cubicBezTo>
                      <a:pt x="1295077" y="2499593"/>
                      <a:pt x="1277630" y="2504754"/>
                      <a:pt x="1262862" y="2514600"/>
                    </a:cubicBezTo>
                    <a:cubicBezTo>
                      <a:pt x="1251523" y="2522159"/>
                      <a:pt x="1236259" y="2532664"/>
                      <a:pt x="1224762" y="2538412"/>
                    </a:cubicBezTo>
                    <a:cubicBezTo>
                      <a:pt x="1220272" y="2540657"/>
                      <a:pt x="1215237" y="2541587"/>
                      <a:pt x="1210475" y="2543175"/>
                    </a:cubicBezTo>
                    <a:cubicBezTo>
                      <a:pt x="1204125" y="2547937"/>
                      <a:pt x="1198156" y="2553255"/>
                      <a:pt x="1191425" y="2557462"/>
                    </a:cubicBezTo>
                    <a:cubicBezTo>
                      <a:pt x="1164878" y="2574054"/>
                      <a:pt x="1155818" y="2565249"/>
                      <a:pt x="1129512" y="2600325"/>
                    </a:cubicBezTo>
                    <a:cubicBezTo>
                      <a:pt x="1112213" y="2623391"/>
                      <a:pt x="1122755" y="2616865"/>
                      <a:pt x="1100937" y="2624137"/>
                    </a:cubicBezTo>
                    <a:cubicBezTo>
                      <a:pt x="1096175" y="2628900"/>
                      <a:pt x="1090962" y="2633251"/>
                      <a:pt x="1086650" y="2638425"/>
                    </a:cubicBezTo>
                    <a:cubicBezTo>
                      <a:pt x="1082986" y="2642822"/>
                      <a:pt x="1081172" y="2648665"/>
                      <a:pt x="1077125" y="2652712"/>
                    </a:cubicBezTo>
                    <a:cubicBezTo>
                      <a:pt x="1076002" y="2653835"/>
                      <a:pt x="1061250" y="2662237"/>
                      <a:pt x="1053312" y="2667000"/>
                    </a:cubicBezTo>
                    <a:close/>
                  </a:path>
                </a:pathLst>
              </a:custGeom>
              <a:noFill/>
              <a:ln w="15875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51B45140-D103-4AE3-8753-389BF851DE46}"/>
                  </a:ext>
                </a:extLst>
              </p:cNvPr>
              <p:cNvSpPr txBox="1"/>
              <p:nvPr/>
            </p:nvSpPr>
            <p:spPr>
              <a:xfrm rot="19771130">
                <a:off x="4443133" y="4486642"/>
                <a:ext cx="2431982" cy="58624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C7FF3CB5-8E7A-469C-9106-70D34AF1ACC8}"/>
                </a:ext>
              </a:extLst>
            </p:cNvPr>
            <p:cNvSpPr/>
            <p:nvPr/>
          </p:nvSpPr>
          <p:spPr>
            <a:xfrm>
              <a:off x="5428694" y="3838412"/>
              <a:ext cx="75529" cy="73188"/>
            </a:xfrm>
            <a:custGeom>
              <a:avLst/>
              <a:gdLst>
                <a:gd name="connsiteX0" fmla="*/ 73581 w 75529"/>
                <a:gd name="connsiteY0" fmla="*/ 25563 h 73188"/>
                <a:gd name="connsiteX1" fmla="*/ 67231 w 75529"/>
                <a:gd name="connsiteY1" fmla="*/ 9688 h 73188"/>
                <a:gd name="connsiteX2" fmla="*/ 25956 w 75529"/>
                <a:gd name="connsiteY2" fmla="*/ 9688 h 73188"/>
                <a:gd name="connsiteX3" fmla="*/ 10081 w 75529"/>
                <a:gd name="connsiteY3" fmla="*/ 16038 h 73188"/>
                <a:gd name="connsiteX4" fmla="*/ 556 w 75529"/>
                <a:gd name="connsiteY4" fmla="*/ 25563 h 73188"/>
                <a:gd name="connsiteX5" fmla="*/ 16431 w 75529"/>
                <a:gd name="connsiteY5" fmla="*/ 70013 h 73188"/>
                <a:gd name="connsiteX6" fmla="*/ 32306 w 75529"/>
                <a:gd name="connsiteY6" fmla="*/ 73188 h 73188"/>
                <a:gd name="connsiteX7" fmla="*/ 73581 w 75529"/>
                <a:gd name="connsiteY7" fmla="*/ 25563 h 7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529" h="73188">
                  <a:moveTo>
                    <a:pt x="73581" y="25563"/>
                  </a:moveTo>
                  <a:cubicBezTo>
                    <a:pt x="79402" y="14980"/>
                    <a:pt x="70651" y="14247"/>
                    <a:pt x="67231" y="9688"/>
                  </a:cubicBezTo>
                  <a:cubicBezTo>
                    <a:pt x="53902" y="-8084"/>
                    <a:pt x="45504" y="2707"/>
                    <a:pt x="25956" y="9688"/>
                  </a:cubicBezTo>
                  <a:cubicBezTo>
                    <a:pt x="20589" y="11605"/>
                    <a:pt x="15373" y="13921"/>
                    <a:pt x="10081" y="16038"/>
                  </a:cubicBezTo>
                  <a:cubicBezTo>
                    <a:pt x="6906" y="19213"/>
                    <a:pt x="855" y="21083"/>
                    <a:pt x="556" y="25563"/>
                  </a:cubicBezTo>
                  <a:cubicBezTo>
                    <a:pt x="-701" y="44423"/>
                    <a:pt x="-1366" y="63339"/>
                    <a:pt x="16431" y="70013"/>
                  </a:cubicBezTo>
                  <a:cubicBezTo>
                    <a:pt x="21484" y="71908"/>
                    <a:pt x="27014" y="72130"/>
                    <a:pt x="32306" y="73188"/>
                  </a:cubicBezTo>
                  <a:cubicBezTo>
                    <a:pt x="82023" y="69364"/>
                    <a:pt x="67760" y="36146"/>
                    <a:pt x="73581" y="25563"/>
                  </a:cubicBezTo>
                  <a:close/>
                </a:path>
              </a:pathLst>
            </a:custGeom>
            <a:noFill/>
            <a:ln>
              <a:solidFill>
                <a:srgbClr val="006EA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6A544F98-EAA8-42E1-AC7E-A0A22955C665}"/>
                </a:ext>
              </a:extLst>
            </p:cNvPr>
            <p:cNvSpPr/>
            <p:nvPr/>
          </p:nvSpPr>
          <p:spPr>
            <a:xfrm>
              <a:off x="5691850" y="3794040"/>
              <a:ext cx="86548" cy="146135"/>
            </a:xfrm>
            <a:custGeom>
              <a:avLst/>
              <a:gdLst>
                <a:gd name="connsiteX0" fmla="*/ 35850 w 86548"/>
                <a:gd name="connsiteY0" fmla="*/ 6435 h 146135"/>
                <a:gd name="connsiteX1" fmla="*/ 23150 w 86548"/>
                <a:gd name="connsiteY1" fmla="*/ 35010 h 146135"/>
                <a:gd name="connsiteX2" fmla="*/ 16800 w 86548"/>
                <a:gd name="connsiteY2" fmla="*/ 50885 h 146135"/>
                <a:gd name="connsiteX3" fmla="*/ 13625 w 86548"/>
                <a:gd name="connsiteY3" fmla="*/ 60410 h 146135"/>
                <a:gd name="connsiteX4" fmla="*/ 925 w 86548"/>
                <a:gd name="connsiteY4" fmla="*/ 85810 h 146135"/>
                <a:gd name="connsiteX5" fmla="*/ 13625 w 86548"/>
                <a:gd name="connsiteY5" fmla="*/ 142960 h 146135"/>
                <a:gd name="connsiteX6" fmla="*/ 29500 w 86548"/>
                <a:gd name="connsiteY6" fmla="*/ 146135 h 146135"/>
                <a:gd name="connsiteX7" fmla="*/ 64425 w 86548"/>
                <a:gd name="connsiteY7" fmla="*/ 139785 h 146135"/>
                <a:gd name="connsiteX8" fmla="*/ 77125 w 86548"/>
                <a:gd name="connsiteY8" fmla="*/ 120735 h 146135"/>
                <a:gd name="connsiteX9" fmla="*/ 83475 w 86548"/>
                <a:gd name="connsiteY9" fmla="*/ 95335 h 146135"/>
                <a:gd name="connsiteX10" fmla="*/ 64425 w 86548"/>
                <a:gd name="connsiteY10" fmla="*/ 85 h 146135"/>
                <a:gd name="connsiteX11" fmla="*/ 35850 w 86548"/>
                <a:gd name="connsiteY11" fmla="*/ 6435 h 146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6548" h="146135">
                  <a:moveTo>
                    <a:pt x="35850" y="6435"/>
                  </a:moveTo>
                  <a:cubicBezTo>
                    <a:pt x="28971" y="12256"/>
                    <a:pt x="27256" y="25429"/>
                    <a:pt x="23150" y="35010"/>
                  </a:cubicBezTo>
                  <a:cubicBezTo>
                    <a:pt x="20905" y="40248"/>
                    <a:pt x="18801" y="45549"/>
                    <a:pt x="16800" y="50885"/>
                  </a:cubicBezTo>
                  <a:cubicBezTo>
                    <a:pt x="15625" y="54019"/>
                    <a:pt x="15122" y="57417"/>
                    <a:pt x="13625" y="60410"/>
                  </a:cubicBezTo>
                  <a:cubicBezTo>
                    <a:pt x="-1371" y="90402"/>
                    <a:pt x="8085" y="64331"/>
                    <a:pt x="925" y="85810"/>
                  </a:cubicBezTo>
                  <a:cubicBezTo>
                    <a:pt x="1860" y="99839"/>
                    <a:pt x="-6434" y="132931"/>
                    <a:pt x="13625" y="142960"/>
                  </a:cubicBezTo>
                  <a:cubicBezTo>
                    <a:pt x="18452" y="145373"/>
                    <a:pt x="24208" y="145077"/>
                    <a:pt x="29500" y="146135"/>
                  </a:cubicBezTo>
                  <a:cubicBezTo>
                    <a:pt x="41142" y="144018"/>
                    <a:pt x="53048" y="143036"/>
                    <a:pt x="64425" y="139785"/>
                  </a:cubicBezTo>
                  <a:cubicBezTo>
                    <a:pt x="75966" y="136488"/>
                    <a:pt x="74871" y="130878"/>
                    <a:pt x="77125" y="120735"/>
                  </a:cubicBezTo>
                  <a:cubicBezTo>
                    <a:pt x="82233" y="97747"/>
                    <a:pt x="77801" y="112356"/>
                    <a:pt x="83475" y="95335"/>
                  </a:cubicBezTo>
                  <a:cubicBezTo>
                    <a:pt x="78644" y="48631"/>
                    <a:pt x="102676" y="7735"/>
                    <a:pt x="64425" y="85"/>
                  </a:cubicBezTo>
                  <a:cubicBezTo>
                    <a:pt x="62349" y="-330"/>
                    <a:pt x="42729" y="614"/>
                    <a:pt x="35850" y="6435"/>
                  </a:cubicBezTo>
                  <a:close/>
                </a:path>
              </a:pathLst>
            </a:custGeom>
            <a:noFill/>
            <a:ln>
              <a:solidFill>
                <a:srgbClr val="006EA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05A4FCB-E71B-4247-9E06-4E4490F43430}"/>
                </a:ext>
              </a:extLst>
            </p:cNvPr>
            <p:cNvSpPr/>
            <p:nvPr/>
          </p:nvSpPr>
          <p:spPr>
            <a:xfrm>
              <a:off x="5946979" y="4008166"/>
              <a:ext cx="85521" cy="90759"/>
            </a:xfrm>
            <a:custGeom>
              <a:avLst/>
              <a:gdLst>
                <a:gd name="connsiteX0" fmla="*/ 44246 w 85521"/>
                <a:gd name="connsiteY0" fmla="*/ 5034 h 90759"/>
                <a:gd name="connsiteX1" fmla="*/ 15671 w 85521"/>
                <a:gd name="connsiteY1" fmla="*/ 5034 h 90759"/>
                <a:gd name="connsiteX2" fmla="*/ 9321 w 85521"/>
                <a:gd name="connsiteY2" fmla="*/ 14559 h 90759"/>
                <a:gd name="connsiteX3" fmla="*/ 6146 w 85521"/>
                <a:gd name="connsiteY3" fmla="*/ 33609 h 90759"/>
                <a:gd name="connsiteX4" fmla="*/ 6146 w 85521"/>
                <a:gd name="connsiteY4" fmla="*/ 74884 h 90759"/>
                <a:gd name="connsiteX5" fmla="*/ 18846 w 85521"/>
                <a:gd name="connsiteY5" fmla="*/ 84409 h 90759"/>
                <a:gd name="connsiteX6" fmla="*/ 34721 w 85521"/>
                <a:gd name="connsiteY6" fmla="*/ 87584 h 90759"/>
                <a:gd name="connsiteX7" fmla="*/ 44246 w 85521"/>
                <a:gd name="connsiteY7" fmla="*/ 90759 h 90759"/>
                <a:gd name="connsiteX8" fmla="*/ 82346 w 85521"/>
                <a:gd name="connsiteY8" fmla="*/ 71709 h 90759"/>
                <a:gd name="connsiteX9" fmla="*/ 85521 w 85521"/>
                <a:gd name="connsiteY9" fmla="*/ 62184 h 90759"/>
                <a:gd name="connsiteX10" fmla="*/ 79171 w 85521"/>
                <a:gd name="connsiteY10" fmla="*/ 1859 h 90759"/>
                <a:gd name="connsiteX11" fmla="*/ 44246 w 85521"/>
                <a:gd name="connsiteY11" fmla="*/ 5034 h 90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5521" h="90759">
                  <a:moveTo>
                    <a:pt x="44246" y="5034"/>
                  </a:moveTo>
                  <a:cubicBezTo>
                    <a:pt x="33663" y="5563"/>
                    <a:pt x="24984" y="-1174"/>
                    <a:pt x="15671" y="5034"/>
                  </a:cubicBezTo>
                  <a:cubicBezTo>
                    <a:pt x="12496" y="7151"/>
                    <a:pt x="11438" y="11384"/>
                    <a:pt x="9321" y="14559"/>
                  </a:cubicBezTo>
                  <a:cubicBezTo>
                    <a:pt x="8263" y="20909"/>
                    <a:pt x="7543" y="27325"/>
                    <a:pt x="6146" y="33609"/>
                  </a:cubicBezTo>
                  <a:cubicBezTo>
                    <a:pt x="2139" y="51639"/>
                    <a:pt x="-5408" y="44843"/>
                    <a:pt x="6146" y="74884"/>
                  </a:cubicBezTo>
                  <a:cubicBezTo>
                    <a:pt x="8046" y="79823"/>
                    <a:pt x="14010" y="82260"/>
                    <a:pt x="18846" y="84409"/>
                  </a:cubicBezTo>
                  <a:cubicBezTo>
                    <a:pt x="23777" y="86601"/>
                    <a:pt x="29486" y="86275"/>
                    <a:pt x="34721" y="87584"/>
                  </a:cubicBezTo>
                  <a:cubicBezTo>
                    <a:pt x="37968" y="88396"/>
                    <a:pt x="41071" y="89701"/>
                    <a:pt x="44246" y="90759"/>
                  </a:cubicBezTo>
                  <a:cubicBezTo>
                    <a:pt x="69023" y="83326"/>
                    <a:pt x="73537" y="89326"/>
                    <a:pt x="82346" y="71709"/>
                  </a:cubicBezTo>
                  <a:cubicBezTo>
                    <a:pt x="83843" y="68716"/>
                    <a:pt x="84463" y="65359"/>
                    <a:pt x="85521" y="62184"/>
                  </a:cubicBezTo>
                  <a:cubicBezTo>
                    <a:pt x="83404" y="42076"/>
                    <a:pt x="85565" y="21041"/>
                    <a:pt x="79171" y="1859"/>
                  </a:cubicBezTo>
                  <a:cubicBezTo>
                    <a:pt x="77369" y="-3548"/>
                    <a:pt x="54829" y="4505"/>
                    <a:pt x="44246" y="5034"/>
                  </a:cubicBezTo>
                  <a:close/>
                </a:path>
              </a:pathLst>
            </a:custGeom>
            <a:noFill/>
            <a:ln>
              <a:solidFill>
                <a:srgbClr val="006EA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769F4573-6AA6-4F6D-B9F1-94B753847417}"/>
                </a:ext>
              </a:extLst>
            </p:cNvPr>
            <p:cNvSpPr/>
            <p:nvPr/>
          </p:nvSpPr>
          <p:spPr>
            <a:xfrm>
              <a:off x="3384550" y="3984261"/>
              <a:ext cx="92299" cy="127364"/>
            </a:xfrm>
            <a:custGeom>
              <a:avLst/>
              <a:gdLst>
                <a:gd name="connsiteX0" fmla="*/ 85725 w 92299"/>
                <a:gd name="connsiteY0" fmla="*/ 3539 h 127364"/>
                <a:gd name="connsiteX1" fmla="*/ 25400 w 92299"/>
                <a:gd name="connsiteY1" fmla="*/ 13064 h 127364"/>
                <a:gd name="connsiteX2" fmla="*/ 19050 w 92299"/>
                <a:gd name="connsiteY2" fmla="*/ 22589 h 127364"/>
                <a:gd name="connsiteX3" fmla="*/ 12700 w 92299"/>
                <a:gd name="connsiteY3" fmla="*/ 38464 h 127364"/>
                <a:gd name="connsiteX4" fmla="*/ 3175 w 92299"/>
                <a:gd name="connsiteY4" fmla="*/ 89264 h 127364"/>
                <a:gd name="connsiteX5" fmla="*/ 0 w 92299"/>
                <a:gd name="connsiteY5" fmla="*/ 101964 h 127364"/>
                <a:gd name="connsiteX6" fmla="*/ 22225 w 92299"/>
                <a:gd name="connsiteY6" fmla="*/ 124189 h 127364"/>
                <a:gd name="connsiteX7" fmla="*/ 34925 w 92299"/>
                <a:gd name="connsiteY7" fmla="*/ 127364 h 127364"/>
                <a:gd name="connsiteX8" fmla="*/ 47625 w 92299"/>
                <a:gd name="connsiteY8" fmla="*/ 117839 h 127364"/>
                <a:gd name="connsiteX9" fmla="*/ 57150 w 92299"/>
                <a:gd name="connsiteY9" fmla="*/ 108314 h 127364"/>
                <a:gd name="connsiteX10" fmla="*/ 66675 w 92299"/>
                <a:gd name="connsiteY10" fmla="*/ 105139 h 127364"/>
                <a:gd name="connsiteX11" fmla="*/ 73025 w 92299"/>
                <a:gd name="connsiteY11" fmla="*/ 92439 h 127364"/>
                <a:gd name="connsiteX12" fmla="*/ 85725 w 92299"/>
                <a:gd name="connsiteY12" fmla="*/ 73389 h 127364"/>
                <a:gd name="connsiteX13" fmla="*/ 85725 w 92299"/>
                <a:gd name="connsiteY13" fmla="*/ 3539 h 127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299" h="127364">
                  <a:moveTo>
                    <a:pt x="85725" y="3539"/>
                  </a:moveTo>
                  <a:cubicBezTo>
                    <a:pt x="75671" y="-6515"/>
                    <a:pt x="44974" y="7471"/>
                    <a:pt x="25400" y="13064"/>
                  </a:cubicBezTo>
                  <a:cubicBezTo>
                    <a:pt x="21731" y="14112"/>
                    <a:pt x="20757" y="19176"/>
                    <a:pt x="19050" y="22589"/>
                  </a:cubicBezTo>
                  <a:cubicBezTo>
                    <a:pt x="16501" y="27687"/>
                    <a:pt x="14020" y="32920"/>
                    <a:pt x="12700" y="38464"/>
                  </a:cubicBezTo>
                  <a:cubicBezTo>
                    <a:pt x="8710" y="55224"/>
                    <a:pt x="7354" y="72550"/>
                    <a:pt x="3175" y="89264"/>
                  </a:cubicBezTo>
                  <a:lnTo>
                    <a:pt x="0" y="101964"/>
                  </a:lnTo>
                  <a:cubicBezTo>
                    <a:pt x="7278" y="111062"/>
                    <a:pt x="11457" y="119574"/>
                    <a:pt x="22225" y="124189"/>
                  </a:cubicBezTo>
                  <a:cubicBezTo>
                    <a:pt x="26236" y="125908"/>
                    <a:pt x="30692" y="126306"/>
                    <a:pt x="34925" y="127364"/>
                  </a:cubicBezTo>
                  <a:cubicBezTo>
                    <a:pt x="39158" y="124189"/>
                    <a:pt x="43607" y="121283"/>
                    <a:pt x="47625" y="117839"/>
                  </a:cubicBezTo>
                  <a:cubicBezTo>
                    <a:pt x="51034" y="114917"/>
                    <a:pt x="53414" y="110805"/>
                    <a:pt x="57150" y="108314"/>
                  </a:cubicBezTo>
                  <a:cubicBezTo>
                    <a:pt x="59935" y="106458"/>
                    <a:pt x="63500" y="106197"/>
                    <a:pt x="66675" y="105139"/>
                  </a:cubicBezTo>
                  <a:cubicBezTo>
                    <a:pt x="68792" y="100906"/>
                    <a:pt x="70590" y="96498"/>
                    <a:pt x="73025" y="92439"/>
                  </a:cubicBezTo>
                  <a:cubicBezTo>
                    <a:pt x="76952" y="85895"/>
                    <a:pt x="85725" y="73389"/>
                    <a:pt x="85725" y="73389"/>
                  </a:cubicBezTo>
                  <a:cubicBezTo>
                    <a:pt x="93102" y="43882"/>
                    <a:pt x="95779" y="13593"/>
                    <a:pt x="85725" y="3539"/>
                  </a:cubicBezTo>
                  <a:close/>
                </a:path>
              </a:pathLst>
            </a:custGeom>
            <a:noFill/>
            <a:ln>
              <a:solidFill>
                <a:srgbClr val="006EA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C4238322-0087-4A25-9F7E-DA6F4C932BEE}"/>
                </a:ext>
              </a:extLst>
            </p:cNvPr>
            <p:cNvSpPr/>
            <p:nvPr/>
          </p:nvSpPr>
          <p:spPr>
            <a:xfrm>
              <a:off x="3590333" y="3901935"/>
              <a:ext cx="99017" cy="85865"/>
            </a:xfrm>
            <a:custGeom>
              <a:avLst/>
              <a:gdLst>
                <a:gd name="connsiteX0" fmla="*/ 83142 w 99017"/>
                <a:gd name="connsiteY0" fmla="*/ 16015 h 85865"/>
                <a:gd name="connsiteX1" fmla="*/ 67267 w 99017"/>
                <a:gd name="connsiteY1" fmla="*/ 3315 h 85865"/>
                <a:gd name="connsiteX2" fmla="*/ 25992 w 99017"/>
                <a:gd name="connsiteY2" fmla="*/ 9665 h 85865"/>
                <a:gd name="connsiteX3" fmla="*/ 16467 w 99017"/>
                <a:gd name="connsiteY3" fmla="*/ 16015 h 85865"/>
                <a:gd name="connsiteX4" fmla="*/ 6942 w 99017"/>
                <a:gd name="connsiteY4" fmla="*/ 25540 h 85865"/>
                <a:gd name="connsiteX5" fmla="*/ 3767 w 99017"/>
                <a:gd name="connsiteY5" fmla="*/ 41415 h 85865"/>
                <a:gd name="connsiteX6" fmla="*/ 592 w 99017"/>
                <a:gd name="connsiteY6" fmla="*/ 54115 h 85865"/>
                <a:gd name="connsiteX7" fmla="*/ 16467 w 99017"/>
                <a:gd name="connsiteY7" fmla="*/ 63640 h 85865"/>
                <a:gd name="connsiteX8" fmla="*/ 45042 w 99017"/>
                <a:gd name="connsiteY8" fmla="*/ 79515 h 85865"/>
                <a:gd name="connsiteX9" fmla="*/ 67267 w 99017"/>
                <a:gd name="connsiteY9" fmla="*/ 85865 h 85865"/>
                <a:gd name="connsiteX10" fmla="*/ 89492 w 99017"/>
                <a:gd name="connsiteY10" fmla="*/ 76340 h 85865"/>
                <a:gd name="connsiteX11" fmla="*/ 99017 w 99017"/>
                <a:gd name="connsiteY11" fmla="*/ 41415 h 85865"/>
                <a:gd name="connsiteX12" fmla="*/ 83142 w 99017"/>
                <a:gd name="connsiteY12" fmla="*/ 16015 h 8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9017" h="85865">
                  <a:moveTo>
                    <a:pt x="83142" y="16015"/>
                  </a:moveTo>
                  <a:cubicBezTo>
                    <a:pt x="77850" y="9665"/>
                    <a:pt x="73328" y="6346"/>
                    <a:pt x="67267" y="3315"/>
                  </a:cubicBezTo>
                  <a:cubicBezTo>
                    <a:pt x="51816" y="-4411"/>
                    <a:pt x="40878" y="2899"/>
                    <a:pt x="25992" y="9665"/>
                  </a:cubicBezTo>
                  <a:cubicBezTo>
                    <a:pt x="22518" y="11244"/>
                    <a:pt x="19398" y="13572"/>
                    <a:pt x="16467" y="16015"/>
                  </a:cubicBezTo>
                  <a:cubicBezTo>
                    <a:pt x="13018" y="18890"/>
                    <a:pt x="10117" y="22365"/>
                    <a:pt x="6942" y="25540"/>
                  </a:cubicBezTo>
                  <a:cubicBezTo>
                    <a:pt x="5884" y="30832"/>
                    <a:pt x="4938" y="36147"/>
                    <a:pt x="3767" y="41415"/>
                  </a:cubicBezTo>
                  <a:cubicBezTo>
                    <a:pt x="2820" y="45675"/>
                    <a:pt x="-1573" y="50326"/>
                    <a:pt x="592" y="54115"/>
                  </a:cubicBezTo>
                  <a:cubicBezTo>
                    <a:pt x="3654" y="59473"/>
                    <a:pt x="11234" y="60369"/>
                    <a:pt x="16467" y="63640"/>
                  </a:cubicBezTo>
                  <a:cubicBezTo>
                    <a:pt x="31745" y="73189"/>
                    <a:pt x="22865" y="69658"/>
                    <a:pt x="45042" y="79515"/>
                  </a:cubicBezTo>
                  <a:cubicBezTo>
                    <a:pt x="50898" y="82118"/>
                    <a:pt x="61501" y="84424"/>
                    <a:pt x="67267" y="85865"/>
                  </a:cubicBezTo>
                  <a:cubicBezTo>
                    <a:pt x="74675" y="82690"/>
                    <a:pt x="83130" y="81288"/>
                    <a:pt x="89492" y="76340"/>
                  </a:cubicBezTo>
                  <a:cubicBezTo>
                    <a:pt x="97284" y="70280"/>
                    <a:pt x="98184" y="47244"/>
                    <a:pt x="99017" y="41415"/>
                  </a:cubicBezTo>
                  <a:cubicBezTo>
                    <a:pt x="92332" y="21361"/>
                    <a:pt x="88434" y="22365"/>
                    <a:pt x="83142" y="16015"/>
                  </a:cubicBezTo>
                  <a:close/>
                </a:path>
              </a:pathLst>
            </a:custGeom>
            <a:noFill/>
            <a:ln>
              <a:solidFill>
                <a:srgbClr val="006EA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FBBB578-35A1-444C-B907-094AB3080037}"/>
                </a:ext>
              </a:extLst>
            </p:cNvPr>
            <p:cNvSpPr/>
            <p:nvPr/>
          </p:nvSpPr>
          <p:spPr>
            <a:xfrm>
              <a:off x="5257800" y="2615020"/>
              <a:ext cx="95705" cy="102780"/>
            </a:xfrm>
            <a:custGeom>
              <a:avLst/>
              <a:gdLst>
                <a:gd name="connsiteX0" fmla="*/ 76200 w 95705"/>
                <a:gd name="connsiteY0" fmla="*/ 4355 h 102780"/>
                <a:gd name="connsiteX1" fmla="*/ 3175 w 95705"/>
                <a:gd name="connsiteY1" fmla="*/ 26580 h 102780"/>
                <a:gd name="connsiteX2" fmla="*/ 0 w 95705"/>
                <a:gd name="connsiteY2" fmla="*/ 45630 h 102780"/>
                <a:gd name="connsiteX3" fmla="*/ 6350 w 95705"/>
                <a:gd name="connsiteY3" fmla="*/ 80555 h 102780"/>
                <a:gd name="connsiteX4" fmla="*/ 63500 w 95705"/>
                <a:gd name="connsiteY4" fmla="*/ 102780 h 102780"/>
                <a:gd name="connsiteX5" fmla="*/ 82550 w 95705"/>
                <a:gd name="connsiteY5" fmla="*/ 90080 h 102780"/>
                <a:gd name="connsiteX6" fmla="*/ 95250 w 95705"/>
                <a:gd name="connsiteY6" fmla="*/ 39280 h 102780"/>
                <a:gd name="connsiteX7" fmla="*/ 76200 w 95705"/>
                <a:gd name="connsiteY7" fmla="*/ 4355 h 102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705" h="102780">
                  <a:moveTo>
                    <a:pt x="76200" y="4355"/>
                  </a:moveTo>
                  <a:cubicBezTo>
                    <a:pt x="60854" y="2238"/>
                    <a:pt x="10218" y="-12155"/>
                    <a:pt x="3175" y="26580"/>
                  </a:cubicBezTo>
                  <a:cubicBezTo>
                    <a:pt x="2023" y="32914"/>
                    <a:pt x="1058" y="39280"/>
                    <a:pt x="0" y="45630"/>
                  </a:cubicBezTo>
                  <a:cubicBezTo>
                    <a:pt x="2117" y="57272"/>
                    <a:pt x="-78" y="70621"/>
                    <a:pt x="6350" y="80555"/>
                  </a:cubicBezTo>
                  <a:cubicBezTo>
                    <a:pt x="20506" y="102433"/>
                    <a:pt x="42294" y="100424"/>
                    <a:pt x="63500" y="102780"/>
                  </a:cubicBezTo>
                  <a:cubicBezTo>
                    <a:pt x="69850" y="98547"/>
                    <a:pt x="77445" y="95753"/>
                    <a:pt x="82550" y="90080"/>
                  </a:cubicBezTo>
                  <a:cubicBezTo>
                    <a:pt x="95741" y="75423"/>
                    <a:pt x="93002" y="57260"/>
                    <a:pt x="95250" y="39280"/>
                  </a:cubicBezTo>
                  <a:cubicBezTo>
                    <a:pt x="97485" y="21399"/>
                    <a:pt x="91546" y="6472"/>
                    <a:pt x="76200" y="4355"/>
                  </a:cubicBezTo>
                  <a:close/>
                </a:path>
              </a:pathLst>
            </a:custGeom>
            <a:noFill/>
            <a:ln>
              <a:solidFill>
                <a:srgbClr val="006EA5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57BB0267-FFE4-4EFF-A899-FF31B3D6382A}"/>
              </a:ext>
            </a:extLst>
          </p:cNvPr>
          <p:cNvGrpSpPr/>
          <p:nvPr/>
        </p:nvGrpSpPr>
        <p:grpSpPr>
          <a:xfrm>
            <a:off x="4169703" y="3381983"/>
            <a:ext cx="3840483" cy="2880362"/>
            <a:chOff x="484632" y="0"/>
            <a:chExt cx="9144000" cy="6858000"/>
          </a:xfrm>
        </p:grpSpPr>
        <p:pic>
          <p:nvPicPr>
            <p:cNvPr id="69" name="Picture 68" descr="A picture containing dark, night, lit, night sky&#10;&#10;Description automatically generated">
              <a:extLst>
                <a:ext uri="{FF2B5EF4-FFF2-40B4-BE49-F238E27FC236}">
                  <a16:creationId xmlns:a16="http://schemas.microsoft.com/office/drawing/2014/main" id="{3BEF764C-0D21-404F-B4B3-AB975C688307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brightnessContrast brigh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6C3073A9-57B2-4535-9B18-AD4F41A54AB4}"/>
                </a:ext>
              </a:extLst>
            </p:cNvPr>
            <p:cNvSpPr/>
            <p:nvPr/>
          </p:nvSpPr>
          <p:spPr>
            <a:xfrm>
              <a:off x="6616700" y="3536950"/>
              <a:ext cx="2032000" cy="3302000"/>
            </a:xfrm>
            <a:custGeom>
              <a:avLst/>
              <a:gdLst>
                <a:gd name="connsiteX0" fmla="*/ 1143000 w 2032000"/>
                <a:gd name="connsiteY0" fmla="*/ 76200 h 3302000"/>
                <a:gd name="connsiteX1" fmla="*/ 1123950 w 2032000"/>
                <a:gd name="connsiteY1" fmla="*/ 241300 h 3302000"/>
                <a:gd name="connsiteX2" fmla="*/ 1117600 w 2032000"/>
                <a:gd name="connsiteY2" fmla="*/ 266700 h 3302000"/>
                <a:gd name="connsiteX3" fmla="*/ 1104900 w 2032000"/>
                <a:gd name="connsiteY3" fmla="*/ 330200 h 3302000"/>
                <a:gd name="connsiteX4" fmla="*/ 1079500 w 2032000"/>
                <a:gd name="connsiteY4" fmla="*/ 419100 h 3302000"/>
                <a:gd name="connsiteX5" fmla="*/ 1054100 w 2032000"/>
                <a:gd name="connsiteY5" fmla="*/ 469900 h 3302000"/>
                <a:gd name="connsiteX6" fmla="*/ 1009650 w 2032000"/>
                <a:gd name="connsiteY6" fmla="*/ 571500 h 3302000"/>
                <a:gd name="connsiteX7" fmla="*/ 977900 w 2032000"/>
                <a:gd name="connsiteY7" fmla="*/ 635000 h 3302000"/>
                <a:gd name="connsiteX8" fmla="*/ 958850 w 2032000"/>
                <a:gd name="connsiteY8" fmla="*/ 679450 h 3302000"/>
                <a:gd name="connsiteX9" fmla="*/ 933450 w 2032000"/>
                <a:gd name="connsiteY9" fmla="*/ 717550 h 3302000"/>
                <a:gd name="connsiteX10" fmla="*/ 895350 w 2032000"/>
                <a:gd name="connsiteY10" fmla="*/ 806450 h 3302000"/>
                <a:gd name="connsiteX11" fmla="*/ 844550 w 2032000"/>
                <a:gd name="connsiteY11" fmla="*/ 901700 h 3302000"/>
                <a:gd name="connsiteX12" fmla="*/ 825500 w 2032000"/>
                <a:gd name="connsiteY12" fmla="*/ 952500 h 3302000"/>
                <a:gd name="connsiteX13" fmla="*/ 806450 w 2032000"/>
                <a:gd name="connsiteY13" fmla="*/ 996950 h 3302000"/>
                <a:gd name="connsiteX14" fmla="*/ 793750 w 2032000"/>
                <a:gd name="connsiteY14" fmla="*/ 1054100 h 3302000"/>
                <a:gd name="connsiteX15" fmla="*/ 781050 w 2032000"/>
                <a:gd name="connsiteY15" fmla="*/ 1098550 h 3302000"/>
                <a:gd name="connsiteX16" fmla="*/ 768350 w 2032000"/>
                <a:gd name="connsiteY16" fmla="*/ 1136650 h 3302000"/>
                <a:gd name="connsiteX17" fmla="*/ 742950 w 2032000"/>
                <a:gd name="connsiteY17" fmla="*/ 1225550 h 3302000"/>
                <a:gd name="connsiteX18" fmla="*/ 723900 w 2032000"/>
                <a:gd name="connsiteY18" fmla="*/ 1276350 h 3302000"/>
                <a:gd name="connsiteX19" fmla="*/ 660400 w 2032000"/>
                <a:gd name="connsiteY19" fmla="*/ 1460500 h 3302000"/>
                <a:gd name="connsiteX20" fmla="*/ 641350 w 2032000"/>
                <a:gd name="connsiteY20" fmla="*/ 1492250 h 3302000"/>
                <a:gd name="connsiteX21" fmla="*/ 590550 w 2032000"/>
                <a:gd name="connsiteY21" fmla="*/ 1638300 h 3302000"/>
                <a:gd name="connsiteX22" fmla="*/ 546100 w 2032000"/>
                <a:gd name="connsiteY22" fmla="*/ 1739900 h 3302000"/>
                <a:gd name="connsiteX23" fmla="*/ 539750 w 2032000"/>
                <a:gd name="connsiteY23" fmla="*/ 1784350 h 3302000"/>
                <a:gd name="connsiteX24" fmla="*/ 527050 w 2032000"/>
                <a:gd name="connsiteY24" fmla="*/ 1816100 h 3302000"/>
                <a:gd name="connsiteX25" fmla="*/ 514350 w 2032000"/>
                <a:gd name="connsiteY25" fmla="*/ 1854200 h 3302000"/>
                <a:gd name="connsiteX26" fmla="*/ 508000 w 2032000"/>
                <a:gd name="connsiteY26" fmla="*/ 1885950 h 3302000"/>
                <a:gd name="connsiteX27" fmla="*/ 482600 w 2032000"/>
                <a:gd name="connsiteY27" fmla="*/ 1962150 h 3302000"/>
                <a:gd name="connsiteX28" fmla="*/ 469900 w 2032000"/>
                <a:gd name="connsiteY28" fmla="*/ 2000250 h 3302000"/>
                <a:gd name="connsiteX29" fmla="*/ 444500 w 2032000"/>
                <a:gd name="connsiteY29" fmla="*/ 2057400 h 3302000"/>
                <a:gd name="connsiteX30" fmla="*/ 387350 w 2032000"/>
                <a:gd name="connsiteY30" fmla="*/ 2203450 h 3302000"/>
                <a:gd name="connsiteX31" fmla="*/ 361950 w 2032000"/>
                <a:gd name="connsiteY31" fmla="*/ 2260600 h 3302000"/>
                <a:gd name="connsiteX32" fmla="*/ 311150 w 2032000"/>
                <a:gd name="connsiteY32" fmla="*/ 2387600 h 3302000"/>
                <a:gd name="connsiteX33" fmla="*/ 292100 w 2032000"/>
                <a:gd name="connsiteY33" fmla="*/ 2444750 h 3302000"/>
                <a:gd name="connsiteX34" fmla="*/ 273050 w 2032000"/>
                <a:gd name="connsiteY34" fmla="*/ 2508250 h 3302000"/>
                <a:gd name="connsiteX35" fmla="*/ 222250 w 2032000"/>
                <a:gd name="connsiteY35" fmla="*/ 2622550 h 3302000"/>
                <a:gd name="connsiteX36" fmla="*/ 196850 w 2032000"/>
                <a:gd name="connsiteY36" fmla="*/ 2679700 h 3302000"/>
                <a:gd name="connsiteX37" fmla="*/ 139700 w 2032000"/>
                <a:gd name="connsiteY37" fmla="*/ 2787650 h 3302000"/>
                <a:gd name="connsiteX38" fmla="*/ 114300 w 2032000"/>
                <a:gd name="connsiteY38" fmla="*/ 2838450 h 3302000"/>
                <a:gd name="connsiteX39" fmla="*/ 88900 w 2032000"/>
                <a:gd name="connsiteY39" fmla="*/ 2876550 h 3302000"/>
                <a:gd name="connsiteX40" fmla="*/ 69850 w 2032000"/>
                <a:gd name="connsiteY40" fmla="*/ 2914650 h 3302000"/>
                <a:gd name="connsiteX41" fmla="*/ 12700 w 2032000"/>
                <a:gd name="connsiteY41" fmla="*/ 3054350 h 3302000"/>
                <a:gd name="connsiteX42" fmla="*/ 6350 w 2032000"/>
                <a:gd name="connsiteY42" fmla="*/ 3092450 h 3302000"/>
                <a:gd name="connsiteX43" fmla="*/ 0 w 2032000"/>
                <a:gd name="connsiteY43" fmla="*/ 3124200 h 3302000"/>
                <a:gd name="connsiteX44" fmla="*/ 19050 w 2032000"/>
                <a:gd name="connsiteY44" fmla="*/ 3194050 h 3302000"/>
                <a:gd name="connsiteX45" fmla="*/ 38100 w 2032000"/>
                <a:gd name="connsiteY45" fmla="*/ 3200400 h 3302000"/>
                <a:gd name="connsiteX46" fmla="*/ 82550 w 2032000"/>
                <a:gd name="connsiteY46" fmla="*/ 3219450 h 3302000"/>
                <a:gd name="connsiteX47" fmla="*/ 107950 w 2032000"/>
                <a:gd name="connsiteY47" fmla="*/ 3244850 h 3302000"/>
                <a:gd name="connsiteX48" fmla="*/ 127000 w 2032000"/>
                <a:gd name="connsiteY48" fmla="*/ 3251200 h 3302000"/>
                <a:gd name="connsiteX49" fmla="*/ 146050 w 2032000"/>
                <a:gd name="connsiteY49" fmla="*/ 3263900 h 3302000"/>
                <a:gd name="connsiteX50" fmla="*/ 266700 w 2032000"/>
                <a:gd name="connsiteY50" fmla="*/ 3289300 h 3302000"/>
                <a:gd name="connsiteX51" fmla="*/ 304800 w 2032000"/>
                <a:gd name="connsiteY51" fmla="*/ 3302000 h 3302000"/>
                <a:gd name="connsiteX52" fmla="*/ 400050 w 2032000"/>
                <a:gd name="connsiteY52" fmla="*/ 3295650 h 3302000"/>
                <a:gd name="connsiteX53" fmla="*/ 463550 w 2032000"/>
                <a:gd name="connsiteY53" fmla="*/ 3282950 h 3302000"/>
                <a:gd name="connsiteX54" fmla="*/ 520700 w 2032000"/>
                <a:gd name="connsiteY54" fmla="*/ 3276600 h 3302000"/>
                <a:gd name="connsiteX55" fmla="*/ 736600 w 2032000"/>
                <a:gd name="connsiteY55" fmla="*/ 3238500 h 3302000"/>
                <a:gd name="connsiteX56" fmla="*/ 901700 w 2032000"/>
                <a:gd name="connsiteY56" fmla="*/ 3187700 h 3302000"/>
                <a:gd name="connsiteX57" fmla="*/ 1009650 w 2032000"/>
                <a:gd name="connsiteY57" fmla="*/ 3136900 h 3302000"/>
                <a:gd name="connsiteX58" fmla="*/ 1054100 w 2032000"/>
                <a:gd name="connsiteY58" fmla="*/ 3124200 h 3302000"/>
                <a:gd name="connsiteX59" fmla="*/ 1104900 w 2032000"/>
                <a:gd name="connsiteY59" fmla="*/ 3105150 h 3302000"/>
                <a:gd name="connsiteX60" fmla="*/ 1162050 w 2032000"/>
                <a:gd name="connsiteY60" fmla="*/ 3086100 h 3302000"/>
                <a:gd name="connsiteX61" fmla="*/ 1225550 w 2032000"/>
                <a:gd name="connsiteY61" fmla="*/ 3048000 h 3302000"/>
                <a:gd name="connsiteX62" fmla="*/ 1377950 w 2032000"/>
                <a:gd name="connsiteY62" fmla="*/ 2946400 h 3302000"/>
                <a:gd name="connsiteX63" fmla="*/ 1447800 w 2032000"/>
                <a:gd name="connsiteY63" fmla="*/ 2901950 h 3302000"/>
                <a:gd name="connsiteX64" fmla="*/ 1517650 w 2032000"/>
                <a:gd name="connsiteY64" fmla="*/ 2857500 h 3302000"/>
                <a:gd name="connsiteX65" fmla="*/ 1587500 w 2032000"/>
                <a:gd name="connsiteY65" fmla="*/ 2800350 h 3302000"/>
                <a:gd name="connsiteX66" fmla="*/ 1720850 w 2032000"/>
                <a:gd name="connsiteY66" fmla="*/ 2692400 h 3302000"/>
                <a:gd name="connsiteX67" fmla="*/ 1797050 w 2032000"/>
                <a:gd name="connsiteY67" fmla="*/ 2616200 h 3302000"/>
                <a:gd name="connsiteX68" fmla="*/ 1866900 w 2032000"/>
                <a:gd name="connsiteY68" fmla="*/ 2552700 h 3302000"/>
                <a:gd name="connsiteX69" fmla="*/ 1955800 w 2032000"/>
                <a:gd name="connsiteY69" fmla="*/ 2457450 h 3302000"/>
                <a:gd name="connsiteX70" fmla="*/ 1981200 w 2032000"/>
                <a:gd name="connsiteY70" fmla="*/ 2413000 h 3302000"/>
                <a:gd name="connsiteX71" fmla="*/ 2032000 w 2032000"/>
                <a:gd name="connsiteY71" fmla="*/ 2273300 h 3302000"/>
                <a:gd name="connsiteX72" fmla="*/ 2025650 w 2032000"/>
                <a:gd name="connsiteY72" fmla="*/ 2006600 h 3302000"/>
                <a:gd name="connsiteX73" fmla="*/ 1987550 w 2032000"/>
                <a:gd name="connsiteY73" fmla="*/ 1860550 h 3302000"/>
                <a:gd name="connsiteX74" fmla="*/ 1936750 w 2032000"/>
                <a:gd name="connsiteY74" fmla="*/ 1631950 h 3302000"/>
                <a:gd name="connsiteX75" fmla="*/ 1917700 w 2032000"/>
                <a:gd name="connsiteY75" fmla="*/ 1543050 h 3302000"/>
                <a:gd name="connsiteX76" fmla="*/ 1892300 w 2032000"/>
                <a:gd name="connsiteY76" fmla="*/ 1371600 h 3302000"/>
                <a:gd name="connsiteX77" fmla="*/ 1866900 w 2032000"/>
                <a:gd name="connsiteY77" fmla="*/ 1282700 h 3302000"/>
                <a:gd name="connsiteX78" fmla="*/ 1816100 w 2032000"/>
                <a:gd name="connsiteY78" fmla="*/ 1003300 h 3302000"/>
                <a:gd name="connsiteX79" fmla="*/ 1778000 w 2032000"/>
                <a:gd name="connsiteY79" fmla="*/ 831850 h 3302000"/>
                <a:gd name="connsiteX80" fmla="*/ 1758950 w 2032000"/>
                <a:gd name="connsiteY80" fmla="*/ 749300 h 3302000"/>
                <a:gd name="connsiteX81" fmla="*/ 1727200 w 2032000"/>
                <a:gd name="connsiteY81" fmla="*/ 603250 h 3302000"/>
                <a:gd name="connsiteX82" fmla="*/ 1714500 w 2032000"/>
                <a:gd name="connsiteY82" fmla="*/ 527050 h 3302000"/>
                <a:gd name="connsiteX83" fmla="*/ 1670050 w 2032000"/>
                <a:gd name="connsiteY83" fmla="*/ 381000 h 3302000"/>
                <a:gd name="connsiteX84" fmla="*/ 1644650 w 2032000"/>
                <a:gd name="connsiteY84" fmla="*/ 323850 h 3302000"/>
                <a:gd name="connsiteX85" fmla="*/ 1593850 w 2032000"/>
                <a:gd name="connsiteY85" fmla="*/ 203200 h 3302000"/>
                <a:gd name="connsiteX86" fmla="*/ 1498600 w 2032000"/>
                <a:gd name="connsiteY86" fmla="*/ 82550 h 3302000"/>
                <a:gd name="connsiteX87" fmla="*/ 1447800 w 2032000"/>
                <a:gd name="connsiteY87" fmla="*/ 44450 h 3302000"/>
                <a:gd name="connsiteX88" fmla="*/ 1390650 w 2032000"/>
                <a:gd name="connsiteY88" fmla="*/ 25400 h 3302000"/>
                <a:gd name="connsiteX89" fmla="*/ 1295400 w 2032000"/>
                <a:gd name="connsiteY89" fmla="*/ 0 h 3302000"/>
                <a:gd name="connsiteX90" fmla="*/ 1206500 w 2032000"/>
                <a:gd name="connsiteY90" fmla="*/ 19050 h 3302000"/>
                <a:gd name="connsiteX91" fmla="*/ 1187450 w 2032000"/>
                <a:gd name="connsiteY91" fmla="*/ 25400 h 3302000"/>
                <a:gd name="connsiteX92" fmla="*/ 1162050 w 2032000"/>
                <a:gd name="connsiteY92" fmla="*/ 44450 h 3302000"/>
                <a:gd name="connsiteX93" fmla="*/ 1143000 w 2032000"/>
                <a:gd name="connsiteY93" fmla="*/ 76200 h 330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2032000" h="3302000">
                  <a:moveTo>
                    <a:pt x="1143000" y="76200"/>
                  </a:moveTo>
                  <a:cubicBezTo>
                    <a:pt x="1136650" y="109008"/>
                    <a:pt x="1135792" y="166298"/>
                    <a:pt x="1123950" y="241300"/>
                  </a:cubicBezTo>
                  <a:cubicBezTo>
                    <a:pt x="1122589" y="249920"/>
                    <a:pt x="1119429" y="258166"/>
                    <a:pt x="1117600" y="266700"/>
                  </a:cubicBezTo>
                  <a:cubicBezTo>
                    <a:pt x="1113077" y="287807"/>
                    <a:pt x="1110135" y="309259"/>
                    <a:pt x="1104900" y="330200"/>
                  </a:cubicBezTo>
                  <a:cubicBezTo>
                    <a:pt x="1097425" y="360099"/>
                    <a:pt x="1093283" y="391535"/>
                    <a:pt x="1079500" y="419100"/>
                  </a:cubicBezTo>
                  <a:cubicBezTo>
                    <a:pt x="1071033" y="436033"/>
                    <a:pt x="1061988" y="452690"/>
                    <a:pt x="1054100" y="469900"/>
                  </a:cubicBezTo>
                  <a:cubicBezTo>
                    <a:pt x="1038698" y="503504"/>
                    <a:pt x="1026182" y="538437"/>
                    <a:pt x="1009650" y="571500"/>
                  </a:cubicBezTo>
                  <a:cubicBezTo>
                    <a:pt x="999067" y="592667"/>
                    <a:pt x="987977" y="613587"/>
                    <a:pt x="977900" y="635000"/>
                  </a:cubicBezTo>
                  <a:cubicBezTo>
                    <a:pt x="971036" y="649586"/>
                    <a:pt x="966493" y="665257"/>
                    <a:pt x="958850" y="679450"/>
                  </a:cubicBezTo>
                  <a:cubicBezTo>
                    <a:pt x="951614" y="692889"/>
                    <a:pt x="940276" y="703898"/>
                    <a:pt x="933450" y="717550"/>
                  </a:cubicBezTo>
                  <a:cubicBezTo>
                    <a:pt x="919032" y="746386"/>
                    <a:pt x="911346" y="778458"/>
                    <a:pt x="895350" y="806450"/>
                  </a:cubicBezTo>
                  <a:cubicBezTo>
                    <a:pt x="876437" y="839548"/>
                    <a:pt x="859965" y="866466"/>
                    <a:pt x="844550" y="901700"/>
                  </a:cubicBezTo>
                  <a:cubicBezTo>
                    <a:pt x="837301" y="918269"/>
                    <a:pt x="832217" y="935709"/>
                    <a:pt x="825500" y="952500"/>
                  </a:cubicBezTo>
                  <a:cubicBezTo>
                    <a:pt x="819513" y="967467"/>
                    <a:pt x="811258" y="981564"/>
                    <a:pt x="806450" y="996950"/>
                  </a:cubicBezTo>
                  <a:cubicBezTo>
                    <a:pt x="800629" y="1015576"/>
                    <a:pt x="798483" y="1035168"/>
                    <a:pt x="793750" y="1054100"/>
                  </a:cubicBezTo>
                  <a:cubicBezTo>
                    <a:pt x="790013" y="1069049"/>
                    <a:pt x="785582" y="1083822"/>
                    <a:pt x="781050" y="1098550"/>
                  </a:cubicBezTo>
                  <a:cubicBezTo>
                    <a:pt x="777113" y="1111345"/>
                    <a:pt x="772197" y="1123828"/>
                    <a:pt x="768350" y="1136650"/>
                  </a:cubicBezTo>
                  <a:cubicBezTo>
                    <a:pt x="759494" y="1166169"/>
                    <a:pt x="753771" y="1196693"/>
                    <a:pt x="742950" y="1225550"/>
                  </a:cubicBezTo>
                  <a:cubicBezTo>
                    <a:pt x="736600" y="1242483"/>
                    <a:pt x="729434" y="1259133"/>
                    <a:pt x="723900" y="1276350"/>
                  </a:cubicBezTo>
                  <a:cubicBezTo>
                    <a:pt x="691671" y="1376619"/>
                    <a:pt x="698156" y="1384989"/>
                    <a:pt x="660400" y="1460500"/>
                  </a:cubicBezTo>
                  <a:cubicBezTo>
                    <a:pt x="654880" y="1471539"/>
                    <a:pt x="647700" y="1481667"/>
                    <a:pt x="641350" y="1492250"/>
                  </a:cubicBezTo>
                  <a:cubicBezTo>
                    <a:pt x="617941" y="1574181"/>
                    <a:pt x="635874" y="1515926"/>
                    <a:pt x="590550" y="1638300"/>
                  </a:cubicBezTo>
                  <a:cubicBezTo>
                    <a:pt x="559499" y="1722138"/>
                    <a:pt x="578611" y="1685716"/>
                    <a:pt x="546100" y="1739900"/>
                  </a:cubicBezTo>
                  <a:cubicBezTo>
                    <a:pt x="543983" y="1754717"/>
                    <a:pt x="543380" y="1769830"/>
                    <a:pt x="539750" y="1784350"/>
                  </a:cubicBezTo>
                  <a:cubicBezTo>
                    <a:pt x="536985" y="1795408"/>
                    <a:pt x="530945" y="1805388"/>
                    <a:pt x="527050" y="1816100"/>
                  </a:cubicBezTo>
                  <a:cubicBezTo>
                    <a:pt x="522475" y="1828681"/>
                    <a:pt x="517872" y="1841285"/>
                    <a:pt x="514350" y="1854200"/>
                  </a:cubicBezTo>
                  <a:cubicBezTo>
                    <a:pt x="511510" y="1864613"/>
                    <a:pt x="511045" y="1875596"/>
                    <a:pt x="508000" y="1885950"/>
                  </a:cubicBezTo>
                  <a:cubicBezTo>
                    <a:pt x="500445" y="1911636"/>
                    <a:pt x="491067" y="1936750"/>
                    <a:pt x="482600" y="1962150"/>
                  </a:cubicBezTo>
                  <a:cubicBezTo>
                    <a:pt x="478367" y="1974850"/>
                    <a:pt x="475337" y="1988017"/>
                    <a:pt x="469900" y="2000250"/>
                  </a:cubicBezTo>
                  <a:cubicBezTo>
                    <a:pt x="461433" y="2019300"/>
                    <a:pt x="452346" y="2038086"/>
                    <a:pt x="444500" y="2057400"/>
                  </a:cubicBezTo>
                  <a:cubicBezTo>
                    <a:pt x="424824" y="2105834"/>
                    <a:pt x="408582" y="2155678"/>
                    <a:pt x="387350" y="2203450"/>
                  </a:cubicBezTo>
                  <a:cubicBezTo>
                    <a:pt x="378883" y="2222500"/>
                    <a:pt x="369921" y="2241337"/>
                    <a:pt x="361950" y="2260600"/>
                  </a:cubicBezTo>
                  <a:cubicBezTo>
                    <a:pt x="344517" y="2302730"/>
                    <a:pt x="325568" y="2344345"/>
                    <a:pt x="311150" y="2387600"/>
                  </a:cubicBezTo>
                  <a:cubicBezTo>
                    <a:pt x="304800" y="2406650"/>
                    <a:pt x="298147" y="2425602"/>
                    <a:pt x="292100" y="2444750"/>
                  </a:cubicBezTo>
                  <a:cubicBezTo>
                    <a:pt x="285445" y="2465823"/>
                    <a:pt x="281130" y="2487682"/>
                    <a:pt x="273050" y="2508250"/>
                  </a:cubicBezTo>
                  <a:cubicBezTo>
                    <a:pt x="257805" y="2547056"/>
                    <a:pt x="239183" y="2584450"/>
                    <a:pt x="222250" y="2622550"/>
                  </a:cubicBezTo>
                  <a:cubicBezTo>
                    <a:pt x="213783" y="2641600"/>
                    <a:pt x="206604" y="2661276"/>
                    <a:pt x="196850" y="2679700"/>
                  </a:cubicBezTo>
                  <a:cubicBezTo>
                    <a:pt x="177800" y="2715683"/>
                    <a:pt x="157908" y="2751233"/>
                    <a:pt x="139700" y="2787650"/>
                  </a:cubicBezTo>
                  <a:cubicBezTo>
                    <a:pt x="131233" y="2804583"/>
                    <a:pt x="123693" y="2822012"/>
                    <a:pt x="114300" y="2838450"/>
                  </a:cubicBezTo>
                  <a:cubicBezTo>
                    <a:pt x="106727" y="2851702"/>
                    <a:pt x="96591" y="2863366"/>
                    <a:pt x="88900" y="2876550"/>
                  </a:cubicBezTo>
                  <a:cubicBezTo>
                    <a:pt x="81746" y="2888815"/>
                    <a:pt x="75726" y="2901724"/>
                    <a:pt x="69850" y="2914650"/>
                  </a:cubicBezTo>
                  <a:cubicBezTo>
                    <a:pt x="59822" y="2936711"/>
                    <a:pt x="22681" y="3014427"/>
                    <a:pt x="12700" y="3054350"/>
                  </a:cubicBezTo>
                  <a:cubicBezTo>
                    <a:pt x="9577" y="3066841"/>
                    <a:pt x="8653" y="3079782"/>
                    <a:pt x="6350" y="3092450"/>
                  </a:cubicBezTo>
                  <a:cubicBezTo>
                    <a:pt x="4419" y="3103069"/>
                    <a:pt x="2117" y="3113617"/>
                    <a:pt x="0" y="3124200"/>
                  </a:cubicBezTo>
                  <a:cubicBezTo>
                    <a:pt x="2578" y="3142246"/>
                    <a:pt x="2889" y="3177889"/>
                    <a:pt x="19050" y="3194050"/>
                  </a:cubicBezTo>
                  <a:cubicBezTo>
                    <a:pt x="23783" y="3198783"/>
                    <a:pt x="31948" y="3197763"/>
                    <a:pt x="38100" y="3200400"/>
                  </a:cubicBezTo>
                  <a:cubicBezTo>
                    <a:pt x="93027" y="3223940"/>
                    <a:pt x="37874" y="3204558"/>
                    <a:pt x="82550" y="3219450"/>
                  </a:cubicBezTo>
                  <a:cubicBezTo>
                    <a:pt x="91017" y="3227917"/>
                    <a:pt x="98207" y="3237890"/>
                    <a:pt x="107950" y="3244850"/>
                  </a:cubicBezTo>
                  <a:cubicBezTo>
                    <a:pt x="113397" y="3248741"/>
                    <a:pt x="121013" y="3248207"/>
                    <a:pt x="127000" y="3251200"/>
                  </a:cubicBezTo>
                  <a:cubicBezTo>
                    <a:pt x="133826" y="3254613"/>
                    <a:pt x="138964" y="3261066"/>
                    <a:pt x="146050" y="3263900"/>
                  </a:cubicBezTo>
                  <a:cubicBezTo>
                    <a:pt x="233354" y="3298821"/>
                    <a:pt x="145064" y="3248755"/>
                    <a:pt x="266700" y="3289300"/>
                  </a:cubicBezTo>
                  <a:lnTo>
                    <a:pt x="304800" y="3302000"/>
                  </a:lnTo>
                  <a:cubicBezTo>
                    <a:pt x="336550" y="3299883"/>
                    <a:pt x="368456" y="3299441"/>
                    <a:pt x="400050" y="3295650"/>
                  </a:cubicBezTo>
                  <a:cubicBezTo>
                    <a:pt x="421482" y="3293078"/>
                    <a:pt x="442228" y="3286317"/>
                    <a:pt x="463550" y="3282950"/>
                  </a:cubicBezTo>
                  <a:cubicBezTo>
                    <a:pt x="482483" y="3279961"/>
                    <a:pt x="501650" y="3278717"/>
                    <a:pt x="520700" y="3276600"/>
                  </a:cubicBezTo>
                  <a:cubicBezTo>
                    <a:pt x="659490" y="3241903"/>
                    <a:pt x="587605" y="3255055"/>
                    <a:pt x="736600" y="3238500"/>
                  </a:cubicBezTo>
                  <a:cubicBezTo>
                    <a:pt x="788446" y="3225538"/>
                    <a:pt x="858080" y="3209510"/>
                    <a:pt x="901700" y="3187700"/>
                  </a:cubicBezTo>
                  <a:cubicBezTo>
                    <a:pt x="931025" y="3173038"/>
                    <a:pt x="976549" y="3148722"/>
                    <a:pt x="1009650" y="3136900"/>
                  </a:cubicBezTo>
                  <a:cubicBezTo>
                    <a:pt x="1024162" y="3131717"/>
                    <a:pt x="1039481" y="3129073"/>
                    <a:pt x="1054100" y="3124200"/>
                  </a:cubicBezTo>
                  <a:cubicBezTo>
                    <a:pt x="1071257" y="3118481"/>
                    <a:pt x="1087846" y="3111169"/>
                    <a:pt x="1104900" y="3105150"/>
                  </a:cubicBezTo>
                  <a:cubicBezTo>
                    <a:pt x="1123836" y="3098467"/>
                    <a:pt x="1143903" y="3094696"/>
                    <a:pt x="1162050" y="3086100"/>
                  </a:cubicBezTo>
                  <a:cubicBezTo>
                    <a:pt x="1184358" y="3075533"/>
                    <a:pt x="1204826" y="3061410"/>
                    <a:pt x="1225550" y="3048000"/>
                  </a:cubicBezTo>
                  <a:cubicBezTo>
                    <a:pt x="1276809" y="3014832"/>
                    <a:pt x="1326927" y="2979930"/>
                    <a:pt x="1377950" y="2946400"/>
                  </a:cubicBezTo>
                  <a:cubicBezTo>
                    <a:pt x="1401014" y="2931244"/>
                    <a:pt x="1424517" y="2916767"/>
                    <a:pt x="1447800" y="2901950"/>
                  </a:cubicBezTo>
                  <a:cubicBezTo>
                    <a:pt x="1471083" y="2887133"/>
                    <a:pt x="1496290" y="2874976"/>
                    <a:pt x="1517650" y="2857500"/>
                  </a:cubicBezTo>
                  <a:cubicBezTo>
                    <a:pt x="1540933" y="2838450"/>
                    <a:pt x="1563571" y="2818582"/>
                    <a:pt x="1587500" y="2800350"/>
                  </a:cubicBezTo>
                  <a:cubicBezTo>
                    <a:pt x="1687373" y="2724256"/>
                    <a:pt x="1618979" y="2789841"/>
                    <a:pt x="1720850" y="2692400"/>
                  </a:cubicBezTo>
                  <a:cubicBezTo>
                    <a:pt x="1746808" y="2667571"/>
                    <a:pt x="1766248" y="2634681"/>
                    <a:pt x="1797050" y="2616200"/>
                  </a:cubicBezTo>
                  <a:cubicBezTo>
                    <a:pt x="1857691" y="2579816"/>
                    <a:pt x="1801546" y="2618054"/>
                    <a:pt x="1866900" y="2552700"/>
                  </a:cubicBezTo>
                  <a:cubicBezTo>
                    <a:pt x="1914065" y="2505535"/>
                    <a:pt x="1913954" y="2530680"/>
                    <a:pt x="1955800" y="2457450"/>
                  </a:cubicBezTo>
                  <a:cubicBezTo>
                    <a:pt x="1964267" y="2442633"/>
                    <a:pt x="1974197" y="2428562"/>
                    <a:pt x="1981200" y="2413000"/>
                  </a:cubicBezTo>
                  <a:cubicBezTo>
                    <a:pt x="2001236" y="2368476"/>
                    <a:pt x="2016516" y="2319753"/>
                    <a:pt x="2032000" y="2273300"/>
                  </a:cubicBezTo>
                  <a:cubicBezTo>
                    <a:pt x="2029883" y="2184400"/>
                    <a:pt x="2035172" y="2095014"/>
                    <a:pt x="2025650" y="2006600"/>
                  </a:cubicBezTo>
                  <a:cubicBezTo>
                    <a:pt x="2020263" y="1956577"/>
                    <a:pt x="1996550" y="1910051"/>
                    <a:pt x="1987550" y="1860550"/>
                  </a:cubicBezTo>
                  <a:cubicBezTo>
                    <a:pt x="1962405" y="1722253"/>
                    <a:pt x="1986605" y="1847987"/>
                    <a:pt x="1936750" y="1631950"/>
                  </a:cubicBezTo>
                  <a:cubicBezTo>
                    <a:pt x="1929935" y="1602420"/>
                    <a:pt x="1922141" y="1573029"/>
                    <a:pt x="1917700" y="1543050"/>
                  </a:cubicBezTo>
                  <a:cubicBezTo>
                    <a:pt x="1909233" y="1485900"/>
                    <a:pt x="1908172" y="1427151"/>
                    <a:pt x="1892300" y="1371600"/>
                  </a:cubicBezTo>
                  <a:lnTo>
                    <a:pt x="1866900" y="1282700"/>
                  </a:lnTo>
                  <a:cubicBezTo>
                    <a:pt x="1846381" y="1128804"/>
                    <a:pt x="1859780" y="1211992"/>
                    <a:pt x="1816100" y="1003300"/>
                  </a:cubicBezTo>
                  <a:cubicBezTo>
                    <a:pt x="1797375" y="913835"/>
                    <a:pt x="1798048" y="918726"/>
                    <a:pt x="1778000" y="831850"/>
                  </a:cubicBezTo>
                  <a:cubicBezTo>
                    <a:pt x="1771650" y="804333"/>
                    <a:pt x="1763593" y="777156"/>
                    <a:pt x="1758950" y="749300"/>
                  </a:cubicBezTo>
                  <a:cubicBezTo>
                    <a:pt x="1723912" y="539073"/>
                    <a:pt x="1770242" y="801244"/>
                    <a:pt x="1727200" y="603250"/>
                  </a:cubicBezTo>
                  <a:cubicBezTo>
                    <a:pt x="1721730" y="578087"/>
                    <a:pt x="1719970" y="552213"/>
                    <a:pt x="1714500" y="527050"/>
                  </a:cubicBezTo>
                  <a:cubicBezTo>
                    <a:pt x="1706390" y="489746"/>
                    <a:pt x="1683129" y="415333"/>
                    <a:pt x="1670050" y="381000"/>
                  </a:cubicBezTo>
                  <a:cubicBezTo>
                    <a:pt x="1662629" y="361519"/>
                    <a:pt x="1652862" y="343011"/>
                    <a:pt x="1644650" y="323850"/>
                  </a:cubicBezTo>
                  <a:cubicBezTo>
                    <a:pt x="1627461" y="283742"/>
                    <a:pt x="1619213" y="238708"/>
                    <a:pt x="1593850" y="203200"/>
                  </a:cubicBezTo>
                  <a:cubicBezTo>
                    <a:pt x="1560513" y="156528"/>
                    <a:pt x="1540128" y="117689"/>
                    <a:pt x="1498600" y="82550"/>
                  </a:cubicBezTo>
                  <a:cubicBezTo>
                    <a:pt x="1482442" y="68878"/>
                    <a:pt x="1466507" y="54354"/>
                    <a:pt x="1447800" y="44450"/>
                  </a:cubicBezTo>
                  <a:cubicBezTo>
                    <a:pt x="1430053" y="35055"/>
                    <a:pt x="1409586" y="32083"/>
                    <a:pt x="1390650" y="25400"/>
                  </a:cubicBezTo>
                  <a:cubicBezTo>
                    <a:pt x="1319030" y="122"/>
                    <a:pt x="1363385" y="9712"/>
                    <a:pt x="1295400" y="0"/>
                  </a:cubicBezTo>
                  <a:cubicBezTo>
                    <a:pt x="1265767" y="6350"/>
                    <a:pt x="1236000" y="12109"/>
                    <a:pt x="1206500" y="19050"/>
                  </a:cubicBezTo>
                  <a:cubicBezTo>
                    <a:pt x="1199984" y="20583"/>
                    <a:pt x="1193262" y="22079"/>
                    <a:pt x="1187450" y="25400"/>
                  </a:cubicBezTo>
                  <a:cubicBezTo>
                    <a:pt x="1178261" y="30651"/>
                    <a:pt x="1169534" y="36966"/>
                    <a:pt x="1162050" y="44450"/>
                  </a:cubicBezTo>
                  <a:cubicBezTo>
                    <a:pt x="1156654" y="49846"/>
                    <a:pt x="1149350" y="43392"/>
                    <a:pt x="1143000" y="76200"/>
                  </a:cubicBezTo>
                  <a:close/>
                </a:path>
              </a:pathLst>
            </a:custGeom>
            <a:noFill/>
            <a:ln>
              <a:solidFill>
                <a:srgbClr val="0080C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770078AF-96E4-4C67-BD36-B568403E7CED}"/>
                </a:ext>
              </a:extLst>
            </p:cNvPr>
            <p:cNvSpPr/>
            <p:nvPr/>
          </p:nvSpPr>
          <p:spPr>
            <a:xfrm>
              <a:off x="2336327" y="3035300"/>
              <a:ext cx="5093173" cy="3822700"/>
            </a:xfrm>
            <a:custGeom>
              <a:avLst/>
              <a:gdLst>
                <a:gd name="connsiteX0" fmla="*/ 705323 w 5093173"/>
                <a:gd name="connsiteY0" fmla="*/ 3778250 h 3822700"/>
                <a:gd name="connsiteX1" fmla="*/ 673573 w 5093173"/>
                <a:gd name="connsiteY1" fmla="*/ 3765550 h 3822700"/>
                <a:gd name="connsiteX2" fmla="*/ 641823 w 5093173"/>
                <a:gd name="connsiteY2" fmla="*/ 3759200 h 3822700"/>
                <a:gd name="connsiteX3" fmla="*/ 610073 w 5093173"/>
                <a:gd name="connsiteY3" fmla="*/ 3746500 h 3822700"/>
                <a:gd name="connsiteX4" fmla="*/ 591023 w 5093173"/>
                <a:gd name="connsiteY4" fmla="*/ 3740150 h 3822700"/>
                <a:gd name="connsiteX5" fmla="*/ 559273 w 5093173"/>
                <a:gd name="connsiteY5" fmla="*/ 3721100 h 3822700"/>
                <a:gd name="connsiteX6" fmla="*/ 533873 w 5093173"/>
                <a:gd name="connsiteY6" fmla="*/ 3714750 h 3822700"/>
                <a:gd name="connsiteX7" fmla="*/ 444973 w 5093173"/>
                <a:gd name="connsiteY7" fmla="*/ 3676650 h 3822700"/>
                <a:gd name="connsiteX8" fmla="*/ 400523 w 5093173"/>
                <a:gd name="connsiteY8" fmla="*/ 3663950 h 3822700"/>
                <a:gd name="connsiteX9" fmla="*/ 375123 w 5093173"/>
                <a:gd name="connsiteY9" fmla="*/ 3657600 h 3822700"/>
                <a:gd name="connsiteX10" fmla="*/ 324323 w 5093173"/>
                <a:gd name="connsiteY10" fmla="*/ 3632200 h 3822700"/>
                <a:gd name="connsiteX11" fmla="*/ 298923 w 5093173"/>
                <a:gd name="connsiteY11" fmla="*/ 3625850 h 3822700"/>
                <a:gd name="connsiteX12" fmla="*/ 241773 w 5093173"/>
                <a:gd name="connsiteY12" fmla="*/ 3594100 h 3822700"/>
                <a:gd name="connsiteX13" fmla="*/ 216373 w 5093173"/>
                <a:gd name="connsiteY13" fmla="*/ 3587750 h 3822700"/>
                <a:gd name="connsiteX14" fmla="*/ 197323 w 5093173"/>
                <a:gd name="connsiteY14" fmla="*/ 3581400 h 3822700"/>
                <a:gd name="connsiteX15" fmla="*/ 133823 w 5093173"/>
                <a:gd name="connsiteY15" fmla="*/ 3556000 h 3822700"/>
                <a:gd name="connsiteX16" fmla="*/ 83023 w 5093173"/>
                <a:gd name="connsiteY16" fmla="*/ 3524250 h 3822700"/>
                <a:gd name="connsiteX17" fmla="*/ 57623 w 5093173"/>
                <a:gd name="connsiteY17" fmla="*/ 3479800 h 3822700"/>
                <a:gd name="connsiteX18" fmla="*/ 25873 w 5093173"/>
                <a:gd name="connsiteY18" fmla="*/ 3416300 h 3822700"/>
                <a:gd name="connsiteX19" fmla="*/ 6823 w 5093173"/>
                <a:gd name="connsiteY19" fmla="*/ 3340100 h 3822700"/>
                <a:gd name="connsiteX20" fmla="*/ 6823 w 5093173"/>
                <a:gd name="connsiteY20" fmla="*/ 3175000 h 3822700"/>
                <a:gd name="connsiteX21" fmla="*/ 13173 w 5093173"/>
                <a:gd name="connsiteY21" fmla="*/ 3143250 h 3822700"/>
                <a:gd name="connsiteX22" fmla="*/ 25873 w 5093173"/>
                <a:gd name="connsiteY22" fmla="*/ 3117850 h 3822700"/>
                <a:gd name="connsiteX23" fmla="*/ 38573 w 5093173"/>
                <a:gd name="connsiteY23" fmla="*/ 3035300 h 3822700"/>
                <a:gd name="connsiteX24" fmla="*/ 51273 w 5093173"/>
                <a:gd name="connsiteY24" fmla="*/ 3003550 h 3822700"/>
                <a:gd name="connsiteX25" fmla="*/ 63973 w 5093173"/>
                <a:gd name="connsiteY25" fmla="*/ 2959100 h 3822700"/>
                <a:gd name="connsiteX26" fmla="*/ 70323 w 5093173"/>
                <a:gd name="connsiteY26" fmla="*/ 2933700 h 3822700"/>
                <a:gd name="connsiteX27" fmla="*/ 76673 w 5093173"/>
                <a:gd name="connsiteY27" fmla="*/ 2889250 h 3822700"/>
                <a:gd name="connsiteX28" fmla="*/ 95723 w 5093173"/>
                <a:gd name="connsiteY28" fmla="*/ 2838450 h 3822700"/>
                <a:gd name="connsiteX29" fmla="*/ 108423 w 5093173"/>
                <a:gd name="connsiteY29" fmla="*/ 2794000 h 3822700"/>
                <a:gd name="connsiteX30" fmla="*/ 127473 w 5093173"/>
                <a:gd name="connsiteY30" fmla="*/ 2736850 h 3822700"/>
                <a:gd name="connsiteX31" fmla="*/ 178273 w 5093173"/>
                <a:gd name="connsiteY31" fmla="*/ 2660650 h 3822700"/>
                <a:gd name="connsiteX32" fmla="*/ 235423 w 5093173"/>
                <a:gd name="connsiteY32" fmla="*/ 2597150 h 3822700"/>
                <a:gd name="connsiteX33" fmla="*/ 248123 w 5093173"/>
                <a:gd name="connsiteY33" fmla="*/ 2565400 h 3822700"/>
                <a:gd name="connsiteX34" fmla="*/ 279873 w 5093173"/>
                <a:gd name="connsiteY34" fmla="*/ 2533650 h 3822700"/>
                <a:gd name="connsiteX35" fmla="*/ 298923 w 5093173"/>
                <a:gd name="connsiteY35" fmla="*/ 2495550 h 3822700"/>
                <a:gd name="connsiteX36" fmla="*/ 324323 w 5093173"/>
                <a:gd name="connsiteY36" fmla="*/ 2457450 h 3822700"/>
                <a:gd name="connsiteX37" fmla="*/ 337023 w 5093173"/>
                <a:gd name="connsiteY37" fmla="*/ 2432050 h 3822700"/>
                <a:gd name="connsiteX38" fmla="*/ 368773 w 5093173"/>
                <a:gd name="connsiteY38" fmla="*/ 2387600 h 3822700"/>
                <a:gd name="connsiteX39" fmla="*/ 400523 w 5093173"/>
                <a:gd name="connsiteY39" fmla="*/ 2362200 h 3822700"/>
                <a:gd name="connsiteX40" fmla="*/ 470373 w 5093173"/>
                <a:gd name="connsiteY40" fmla="*/ 2292350 h 3822700"/>
                <a:gd name="connsiteX41" fmla="*/ 540223 w 5093173"/>
                <a:gd name="connsiteY41" fmla="*/ 2241550 h 3822700"/>
                <a:gd name="connsiteX42" fmla="*/ 571973 w 5093173"/>
                <a:gd name="connsiteY42" fmla="*/ 2216150 h 3822700"/>
                <a:gd name="connsiteX43" fmla="*/ 616423 w 5093173"/>
                <a:gd name="connsiteY43" fmla="*/ 2184400 h 3822700"/>
                <a:gd name="connsiteX44" fmla="*/ 660873 w 5093173"/>
                <a:gd name="connsiteY44" fmla="*/ 2146300 h 3822700"/>
                <a:gd name="connsiteX45" fmla="*/ 749773 w 5093173"/>
                <a:gd name="connsiteY45" fmla="*/ 2070100 h 3822700"/>
                <a:gd name="connsiteX46" fmla="*/ 819623 w 5093173"/>
                <a:gd name="connsiteY46" fmla="*/ 2025650 h 3822700"/>
                <a:gd name="connsiteX47" fmla="*/ 914873 w 5093173"/>
                <a:gd name="connsiteY47" fmla="*/ 1968500 h 3822700"/>
                <a:gd name="connsiteX48" fmla="*/ 933923 w 5093173"/>
                <a:gd name="connsiteY48" fmla="*/ 1949450 h 3822700"/>
                <a:gd name="connsiteX49" fmla="*/ 959323 w 5093173"/>
                <a:gd name="connsiteY49" fmla="*/ 1943100 h 3822700"/>
                <a:gd name="connsiteX50" fmla="*/ 978373 w 5093173"/>
                <a:gd name="connsiteY50" fmla="*/ 1936750 h 3822700"/>
                <a:gd name="connsiteX51" fmla="*/ 1048223 w 5093173"/>
                <a:gd name="connsiteY51" fmla="*/ 1911350 h 3822700"/>
                <a:gd name="connsiteX52" fmla="*/ 1168873 w 5093173"/>
                <a:gd name="connsiteY52" fmla="*/ 1860550 h 3822700"/>
                <a:gd name="connsiteX53" fmla="*/ 1264123 w 5093173"/>
                <a:gd name="connsiteY53" fmla="*/ 1816100 h 3822700"/>
                <a:gd name="connsiteX54" fmla="*/ 1295873 w 5093173"/>
                <a:gd name="connsiteY54" fmla="*/ 1809750 h 3822700"/>
                <a:gd name="connsiteX55" fmla="*/ 1353023 w 5093173"/>
                <a:gd name="connsiteY55" fmla="*/ 1797050 h 3822700"/>
                <a:gd name="connsiteX56" fmla="*/ 1422873 w 5093173"/>
                <a:gd name="connsiteY56" fmla="*/ 1784350 h 3822700"/>
                <a:gd name="connsiteX57" fmla="*/ 1480023 w 5093173"/>
                <a:gd name="connsiteY57" fmla="*/ 1765300 h 3822700"/>
                <a:gd name="connsiteX58" fmla="*/ 1518123 w 5093173"/>
                <a:gd name="connsiteY58" fmla="*/ 1758950 h 3822700"/>
                <a:gd name="connsiteX59" fmla="*/ 1556223 w 5093173"/>
                <a:gd name="connsiteY59" fmla="*/ 1746250 h 3822700"/>
                <a:gd name="connsiteX60" fmla="*/ 1607023 w 5093173"/>
                <a:gd name="connsiteY60" fmla="*/ 1733550 h 3822700"/>
                <a:gd name="connsiteX61" fmla="*/ 1664173 w 5093173"/>
                <a:gd name="connsiteY61" fmla="*/ 1714500 h 3822700"/>
                <a:gd name="connsiteX62" fmla="*/ 1772123 w 5093173"/>
                <a:gd name="connsiteY62" fmla="*/ 1670050 h 3822700"/>
                <a:gd name="connsiteX63" fmla="*/ 1816573 w 5093173"/>
                <a:gd name="connsiteY63" fmla="*/ 1657350 h 3822700"/>
                <a:gd name="connsiteX64" fmla="*/ 1867373 w 5093173"/>
                <a:gd name="connsiteY64" fmla="*/ 1631950 h 3822700"/>
                <a:gd name="connsiteX65" fmla="*/ 1930873 w 5093173"/>
                <a:gd name="connsiteY65" fmla="*/ 1600200 h 3822700"/>
                <a:gd name="connsiteX66" fmla="*/ 1994373 w 5093173"/>
                <a:gd name="connsiteY66" fmla="*/ 1562100 h 3822700"/>
                <a:gd name="connsiteX67" fmla="*/ 2019773 w 5093173"/>
                <a:gd name="connsiteY67" fmla="*/ 1549400 h 3822700"/>
                <a:gd name="connsiteX68" fmla="*/ 2045173 w 5093173"/>
                <a:gd name="connsiteY68" fmla="*/ 1530350 h 3822700"/>
                <a:gd name="connsiteX69" fmla="*/ 2064223 w 5093173"/>
                <a:gd name="connsiteY69" fmla="*/ 1517650 h 3822700"/>
                <a:gd name="connsiteX70" fmla="*/ 2115023 w 5093173"/>
                <a:gd name="connsiteY70" fmla="*/ 1479550 h 3822700"/>
                <a:gd name="connsiteX71" fmla="*/ 2134073 w 5093173"/>
                <a:gd name="connsiteY71" fmla="*/ 1466850 h 3822700"/>
                <a:gd name="connsiteX72" fmla="*/ 2153123 w 5093173"/>
                <a:gd name="connsiteY72" fmla="*/ 1447800 h 3822700"/>
                <a:gd name="connsiteX73" fmla="*/ 2324573 w 5093173"/>
                <a:gd name="connsiteY73" fmla="*/ 1428750 h 3822700"/>
                <a:gd name="connsiteX74" fmla="*/ 2521423 w 5093173"/>
                <a:gd name="connsiteY74" fmla="*/ 1422400 h 3822700"/>
                <a:gd name="connsiteX75" fmla="*/ 2546823 w 5093173"/>
                <a:gd name="connsiteY75" fmla="*/ 1416050 h 3822700"/>
                <a:gd name="connsiteX76" fmla="*/ 2591273 w 5093173"/>
                <a:gd name="connsiteY76" fmla="*/ 1397000 h 3822700"/>
                <a:gd name="connsiteX77" fmla="*/ 2673823 w 5093173"/>
                <a:gd name="connsiteY77" fmla="*/ 1352550 h 3822700"/>
                <a:gd name="connsiteX78" fmla="*/ 2692873 w 5093173"/>
                <a:gd name="connsiteY78" fmla="*/ 1346200 h 3822700"/>
                <a:gd name="connsiteX79" fmla="*/ 2750023 w 5093173"/>
                <a:gd name="connsiteY79" fmla="*/ 1327150 h 3822700"/>
                <a:gd name="connsiteX80" fmla="*/ 2889723 w 5093173"/>
                <a:gd name="connsiteY80" fmla="*/ 1308100 h 3822700"/>
                <a:gd name="connsiteX81" fmla="*/ 2927823 w 5093173"/>
                <a:gd name="connsiteY81" fmla="*/ 1295400 h 3822700"/>
                <a:gd name="connsiteX82" fmla="*/ 2953223 w 5093173"/>
                <a:gd name="connsiteY82" fmla="*/ 1289050 h 3822700"/>
                <a:gd name="connsiteX83" fmla="*/ 3004023 w 5093173"/>
                <a:gd name="connsiteY83" fmla="*/ 1263650 h 3822700"/>
                <a:gd name="connsiteX84" fmla="*/ 3099273 w 5093173"/>
                <a:gd name="connsiteY84" fmla="*/ 1231900 h 3822700"/>
                <a:gd name="connsiteX85" fmla="*/ 3162773 w 5093173"/>
                <a:gd name="connsiteY85" fmla="*/ 1200150 h 3822700"/>
                <a:gd name="connsiteX86" fmla="*/ 3181823 w 5093173"/>
                <a:gd name="connsiteY86" fmla="*/ 1187450 h 3822700"/>
                <a:gd name="connsiteX87" fmla="*/ 3207223 w 5093173"/>
                <a:gd name="connsiteY87" fmla="*/ 1181100 h 3822700"/>
                <a:gd name="connsiteX88" fmla="*/ 3258023 w 5093173"/>
                <a:gd name="connsiteY88" fmla="*/ 1155700 h 3822700"/>
                <a:gd name="connsiteX89" fmla="*/ 3289773 w 5093173"/>
                <a:gd name="connsiteY89" fmla="*/ 1143000 h 3822700"/>
                <a:gd name="connsiteX90" fmla="*/ 3327873 w 5093173"/>
                <a:gd name="connsiteY90" fmla="*/ 1130300 h 3822700"/>
                <a:gd name="connsiteX91" fmla="*/ 3372323 w 5093173"/>
                <a:gd name="connsiteY91" fmla="*/ 1111250 h 3822700"/>
                <a:gd name="connsiteX92" fmla="*/ 3410423 w 5093173"/>
                <a:gd name="connsiteY92" fmla="*/ 1092200 h 3822700"/>
                <a:gd name="connsiteX93" fmla="*/ 3442173 w 5093173"/>
                <a:gd name="connsiteY93" fmla="*/ 1079500 h 3822700"/>
                <a:gd name="connsiteX94" fmla="*/ 3473923 w 5093173"/>
                <a:gd name="connsiteY94" fmla="*/ 1060450 h 3822700"/>
                <a:gd name="connsiteX95" fmla="*/ 3518373 w 5093173"/>
                <a:gd name="connsiteY95" fmla="*/ 1047750 h 3822700"/>
                <a:gd name="connsiteX96" fmla="*/ 3581873 w 5093173"/>
                <a:gd name="connsiteY96" fmla="*/ 1022350 h 3822700"/>
                <a:gd name="connsiteX97" fmla="*/ 3632673 w 5093173"/>
                <a:gd name="connsiteY97" fmla="*/ 996950 h 3822700"/>
                <a:gd name="connsiteX98" fmla="*/ 3658073 w 5093173"/>
                <a:gd name="connsiteY98" fmla="*/ 971550 h 3822700"/>
                <a:gd name="connsiteX99" fmla="*/ 3696173 w 5093173"/>
                <a:gd name="connsiteY99" fmla="*/ 952500 h 3822700"/>
                <a:gd name="connsiteX100" fmla="*/ 3727923 w 5093173"/>
                <a:gd name="connsiteY100" fmla="*/ 920750 h 3822700"/>
                <a:gd name="connsiteX101" fmla="*/ 3797773 w 5093173"/>
                <a:gd name="connsiteY101" fmla="*/ 869950 h 3822700"/>
                <a:gd name="connsiteX102" fmla="*/ 3842223 w 5093173"/>
                <a:gd name="connsiteY102" fmla="*/ 819150 h 3822700"/>
                <a:gd name="connsiteX103" fmla="*/ 3867623 w 5093173"/>
                <a:gd name="connsiteY103" fmla="*/ 787400 h 3822700"/>
                <a:gd name="connsiteX104" fmla="*/ 3931123 w 5093173"/>
                <a:gd name="connsiteY104" fmla="*/ 723900 h 3822700"/>
                <a:gd name="connsiteX105" fmla="*/ 3962873 w 5093173"/>
                <a:gd name="connsiteY105" fmla="*/ 673100 h 3822700"/>
                <a:gd name="connsiteX106" fmla="*/ 4007323 w 5093173"/>
                <a:gd name="connsiteY106" fmla="*/ 622300 h 3822700"/>
                <a:gd name="connsiteX107" fmla="*/ 4026373 w 5093173"/>
                <a:gd name="connsiteY107" fmla="*/ 590550 h 3822700"/>
                <a:gd name="connsiteX108" fmla="*/ 4058123 w 5093173"/>
                <a:gd name="connsiteY108" fmla="*/ 558800 h 3822700"/>
                <a:gd name="connsiteX109" fmla="*/ 4083523 w 5093173"/>
                <a:gd name="connsiteY109" fmla="*/ 527050 h 3822700"/>
                <a:gd name="connsiteX110" fmla="*/ 4108923 w 5093173"/>
                <a:gd name="connsiteY110" fmla="*/ 501650 h 3822700"/>
                <a:gd name="connsiteX111" fmla="*/ 4185123 w 5093173"/>
                <a:gd name="connsiteY111" fmla="*/ 400050 h 3822700"/>
                <a:gd name="connsiteX112" fmla="*/ 4235923 w 5093173"/>
                <a:gd name="connsiteY112" fmla="*/ 330200 h 3822700"/>
                <a:gd name="connsiteX113" fmla="*/ 4248623 w 5093173"/>
                <a:gd name="connsiteY113" fmla="*/ 304800 h 3822700"/>
                <a:gd name="connsiteX114" fmla="*/ 4280373 w 5093173"/>
                <a:gd name="connsiteY114" fmla="*/ 254000 h 3822700"/>
                <a:gd name="connsiteX115" fmla="*/ 4286723 w 5093173"/>
                <a:gd name="connsiteY115" fmla="*/ 234950 h 3822700"/>
                <a:gd name="connsiteX116" fmla="*/ 4299423 w 5093173"/>
                <a:gd name="connsiteY116" fmla="*/ 209550 h 3822700"/>
                <a:gd name="connsiteX117" fmla="*/ 4362923 w 5093173"/>
                <a:gd name="connsiteY117" fmla="*/ 76200 h 3822700"/>
                <a:gd name="connsiteX118" fmla="*/ 4381973 w 5093173"/>
                <a:gd name="connsiteY118" fmla="*/ 44450 h 3822700"/>
                <a:gd name="connsiteX119" fmla="*/ 4394673 w 5093173"/>
                <a:gd name="connsiteY119" fmla="*/ 25400 h 3822700"/>
                <a:gd name="connsiteX120" fmla="*/ 4420073 w 5093173"/>
                <a:gd name="connsiteY120" fmla="*/ 12700 h 3822700"/>
                <a:gd name="connsiteX121" fmla="*/ 4578823 w 5093173"/>
                <a:gd name="connsiteY121" fmla="*/ 0 h 3822700"/>
                <a:gd name="connsiteX122" fmla="*/ 4686773 w 5093173"/>
                <a:gd name="connsiteY122" fmla="*/ 6350 h 3822700"/>
                <a:gd name="connsiteX123" fmla="*/ 4750273 w 5093173"/>
                <a:gd name="connsiteY123" fmla="*/ 44450 h 3822700"/>
                <a:gd name="connsiteX124" fmla="*/ 4775673 w 5093173"/>
                <a:gd name="connsiteY124" fmla="*/ 69850 h 3822700"/>
                <a:gd name="connsiteX125" fmla="*/ 4832823 w 5093173"/>
                <a:gd name="connsiteY125" fmla="*/ 114300 h 3822700"/>
                <a:gd name="connsiteX126" fmla="*/ 4858223 w 5093173"/>
                <a:gd name="connsiteY126" fmla="*/ 127000 h 3822700"/>
                <a:gd name="connsiteX127" fmla="*/ 4902673 w 5093173"/>
                <a:gd name="connsiteY127" fmla="*/ 171450 h 3822700"/>
                <a:gd name="connsiteX128" fmla="*/ 4928073 w 5093173"/>
                <a:gd name="connsiteY128" fmla="*/ 190500 h 3822700"/>
                <a:gd name="connsiteX129" fmla="*/ 4978873 w 5093173"/>
                <a:gd name="connsiteY129" fmla="*/ 254000 h 3822700"/>
                <a:gd name="connsiteX130" fmla="*/ 5048723 w 5093173"/>
                <a:gd name="connsiteY130" fmla="*/ 317500 h 3822700"/>
                <a:gd name="connsiteX131" fmla="*/ 5067773 w 5093173"/>
                <a:gd name="connsiteY131" fmla="*/ 342900 h 3822700"/>
                <a:gd name="connsiteX132" fmla="*/ 5086823 w 5093173"/>
                <a:gd name="connsiteY132" fmla="*/ 406400 h 3822700"/>
                <a:gd name="connsiteX133" fmla="*/ 5093173 w 5093173"/>
                <a:gd name="connsiteY133" fmla="*/ 444500 h 3822700"/>
                <a:gd name="connsiteX134" fmla="*/ 5080473 w 5093173"/>
                <a:gd name="connsiteY134" fmla="*/ 647700 h 3822700"/>
                <a:gd name="connsiteX135" fmla="*/ 5029673 w 5093173"/>
                <a:gd name="connsiteY135" fmla="*/ 768350 h 3822700"/>
                <a:gd name="connsiteX136" fmla="*/ 4997923 w 5093173"/>
                <a:gd name="connsiteY136" fmla="*/ 844550 h 3822700"/>
                <a:gd name="connsiteX137" fmla="*/ 4953473 w 5093173"/>
                <a:gd name="connsiteY137" fmla="*/ 971550 h 3822700"/>
                <a:gd name="connsiteX138" fmla="*/ 4934423 w 5093173"/>
                <a:gd name="connsiteY138" fmla="*/ 1003300 h 3822700"/>
                <a:gd name="connsiteX139" fmla="*/ 4921723 w 5093173"/>
                <a:gd name="connsiteY139" fmla="*/ 1041400 h 3822700"/>
                <a:gd name="connsiteX140" fmla="*/ 4909023 w 5093173"/>
                <a:gd name="connsiteY140" fmla="*/ 1073150 h 3822700"/>
                <a:gd name="connsiteX141" fmla="*/ 4889973 w 5093173"/>
                <a:gd name="connsiteY141" fmla="*/ 1162050 h 3822700"/>
                <a:gd name="connsiteX142" fmla="*/ 4877273 w 5093173"/>
                <a:gd name="connsiteY142" fmla="*/ 1200150 h 3822700"/>
                <a:gd name="connsiteX143" fmla="*/ 4870923 w 5093173"/>
                <a:gd name="connsiteY143" fmla="*/ 1231900 h 3822700"/>
                <a:gd name="connsiteX144" fmla="*/ 4845523 w 5093173"/>
                <a:gd name="connsiteY144" fmla="*/ 1314450 h 3822700"/>
                <a:gd name="connsiteX145" fmla="*/ 4820123 w 5093173"/>
                <a:gd name="connsiteY145" fmla="*/ 1397000 h 3822700"/>
                <a:gd name="connsiteX146" fmla="*/ 4807423 w 5093173"/>
                <a:gd name="connsiteY146" fmla="*/ 1422400 h 3822700"/>
                <a:gd name="connsiteX147" fmla="*/ 4794723 w 5093173"/>
                <a:gd name="connsiteY147" fmla="*/ 1466850 h 3822700"/>
                <a:gd name="connsiteX148" fmla="*/ 4769323 w 5093173"/>
                <a:gd name="connsiteY148" fmla="*/ 1517650 h 3822700"/>
                <a:gd name="connsiteX149" fmla="*/ 4737573 w 5093173"/>
                <a:gd name="connsiteY149" fmla="*/ 1600200 h 3822700"/>
                <a:gd name="connsiteX150" fmla="*/ 4731223 w 5093173"/>
                <a:gd name="connsiteY150" fmla="*/ 1619250 h 3822700"/>
                <a:gd name="connsiteX151" fmla="*/ 4712173 w 5093173"/>
                <a:gd name="connsiteY151" fmla="*/ 1644650 h 3822700"/>
                <a:gd name="connsiteX152" fmla="*/ 4686773 w 5093173"/>
                <a:gd name="connsiteY152" fmla="*/ 1663700 h 3822700"/>
                <a:gd name="connsiteX153" fmla="*/ 4680423 w 5093173"/>
                <a:gd name="connsiteY153" fmla="*/ 1682750 h 3822700"/>
                <a:gd name="connsiteX154" fmla="*/ 4629623 w 5093173"/>
                <a:gd name="connsiteY154" fmla="*/ 1727200 h 3822700"/>
                <a:gd name="connsiteX155" fmla="*/ 4610573 w 5093173"/>
                <a:gd name="connsiteY155" fmla="*/ 1746250 h 3822700"/>
                <a:gd name="connsiteX156" fmla="*/ 4578823 w 5093173"/>
                <a:gd name="connsiteY156" fmla="*/ 1752600 h 3822700"/>
                <a:gd name="connsiteX157" fmla="*/ 4528023 w 5093173"/>
                <a:gd name="connsiteY157" fmla="*/ 1733550 h 3822700"/>
                <a:gd name="connsiteX158" fmla="*/ 4515323 w 5093173"/>
                <a:gd name="connsiteY158" fmla="*/ 1714500 h 3822700"/>
                <a:gd name="connsiteX159" fmla="*/ 4489923 w 5093173"/>
                <a:gd name="connsiteY159" fmla="*/ 1689100 h 3822700"/>
                <a:gd name="connsiteX160" fmla="*/ 4470873 w 5093173"/>
                <a:gd name="connsiteY160" fmla="*/ 1657350 h 3822700"/>
                <a:gd name="connsiteX161" fmla="*/ 4445473 w 5093173"/>
                <a:gd name="connsiteY161" fmla="*/ 1625600 h 3822700"/>
                <a:gd name="connsiteX162" fmla="*/ 4426423 w 5093173"/>
                <a:gd name="connsiteY162" fmla="*/ 1574800 h 3822700"/>
                <a:gd name="connsiteX163" fmla="*/ 4413723 w 5093173"/>
                <a:gd name="connsiteY163" fmla="*/ 1543050 h 3822700"/>
                <a:gd name="connsiteX164" fmla="*/ 4388323 w 5093173"/>
                <a:gd name="connsiteY164" fmla="*/ 1517650 h 3822700"/>
                <a:gd name="connsiteX165" fmla="*/ 4362923 w 5093173"/>
                <a:gd name="connsiteY165" fmla="*/ 1498600 h 3822700"/>
                <a:gd name="connsiteX166" fmla="*/ 4299423 w 5093173"/>
                <a:gd name="connsiteY166" fmla="*/ 1473200 h 3822700"/>
                <a:gd name="connsiteX167" fmla="*/ 4261323 w 5093173"/>
                <a:gd name="connsiteY167" fmla="*/ 1466850 h 3822700"/>
                <a:gd name="connsiteX168" fmla="*/ 3943823 w 5093173"/>
                <a:gd name="connsiteY168" fmla="*/ 1473200 h 3822700"/>
                <a:gd name="connsiteX169" fmla="*/ 3873973 w 5093173"/>
                <a:gd name="connsiteY169" fmla="*/ 1498600 h 3822700"/>
                <a:gd name="connsiteX170" fmla="*/ 3848573 w 5093173"/>
                <a:gd name="connsiteY170" fmla="*/ 1517650 h 3822700"/>
                <a:gd name="connsiteX171" fmla="*/ 3823173 w 5093173"/>
                <a:gd name="connsiteY171" fmla="*/ 1524000 h 3822700"/>
                <a:gd name="connsiteX172" fmla="*/ 3791423 w 5093173"/>
                <a:gd name="connsiteY172" fmla="*/ 1549400 h 3822700"/>
                <a:gd name="connsiteX173" fmla="*/ 3766023 w 5093173"/>
                <a:gd name="connsiteY173" fmla="*/ 1574800 h 3822700"/>
                <a:gd name="connsiteX174" fmla="*/ 3702523 w 5093173"/>
                <a:gd name="connsiteY174" fmla="*/ 1600200 h 3822700"/>
                <a:gd name="connsiteX175" fmla="*/ 3658073 w 5093173"/>
                <a:gd name="connsiteY175" fmla="*/ 1625600 h 3822700"/>
                <a:gd name="connsiteX176" fmla="*/ 3613623 w 5093173"/>
                <a:gd name="connsiteY176" fmla="*/ 1644650 h 3822700"/>
                <a:gd name="connsiteX177" fmla="*/ 3569173 w 5093173"/>
                <a:gd name="connsiteY177" fmla="*/ 1676400 h 3822700"/>
                <a:gd name="connsiteX178" fmla="*/ 3512023 w 5093173"/>
                <a:gd name="connsiteY178" fmla="*/ 1708150 h 3822700"/>
                <a:gd name="connsiteX179" fmla="*/ 3492973 w 5093173"/>
                <a:gd name="connsiteY179" fmla="*/ 1727200 h 3822700"/>
                <a:gd name="connsiteX180" fmla="*/ 3435823 w 5093173"/>
                <a:gd name="connsiteY180" fmla="*/ 1752600 h 3822700"/>
                <a:gd name="connsiteX181" fmla="*/ 3416773 w 5093173"/>
                <a:gd name="connsiteY181" fmla="*/ 1765300 h 3822700"/>
                <a:gd name="connsiteX182" fmla="*/ 3340573 w 5093173"/>
                <a:gd name="connsiteY182" fmla="*/ 1828800 h 3822700"/>
                <a:gd name="connsiteX183" fmla="*/ 3251673 w 5093173"/>
                <a:gd name="connsiteY183" fmla="*/ 1866900 h 3822700"/>
                <a:gd name="connsiteX184" fmla="*/ 3162773 w 5093173"/>
                <a:gd name="connsiteY184" fmla="*/ 1911350 h 3822700"/>
                <a:gd name="connsiteX185" fmla="*/ 3124673 w 5093173"/>
                <a:gd name="connsiteY185" fmla="*/ 1936750 h 3822700"/>
                <a:gd name="connsiteX186" fmla="*/ 3080223 w 5093173"/>
                <a:gd name="connsiteY186" fmla="*/ 1949450 h 3822700"/>
                <a:gd name="connsiteX187" fmla="*/ 3010373 w 5093173"/>
                <a:gd name="connsiteY187" fmla="*/ 2000250 h 3822700"/>
                <a:gd name="connsiteX188" fmla="*/ 2965923 w 5093173"/>
                <a:gd name="connsiteY188" fmla="*/ 2044700 h 3822700"/>
                <a:gd name="connsiteX189" fmla="*/ 2934173 w 5093173"/>
                <a:gd name="connsiteY189" fmla="*/ 2063750 h 3822700"/>
                <a:gd name="connsiteX190" fmla="*/ 2908773 w 5093173"/>
                <a:gd name="connsiteY190" fmla="*/ 2089150 h 3822700"/>
                <a:gd name="connsiteX191" fmla="*/ 2877023 w 5093173"/>
                <a:gd name="connsiteY191" fmla="*/ 2114550 h 3822700"/>
                <a:gd name="connsiteX192" fmla="*/ 2851623 w 5093173"/>
                <a:gd name="connsiteY192" fmla="*/ 2152650 h 3822700"/>
                <a:gd name="connsiteX193" fmla="*/ 2819873 w 5093173"/>
                <a:gd name="connsiteY193" fmla="*/ 2178050 h 3822700"/>
                <a:gd name="connsiteX194" fmla="*/ 2800823 w 5093173"/>
                <a:gd name="connsiteY194" fmla="*/ 2203450 h 3822700"/>
                <a:gd name="connsiteX195" fmla="*/ 2750023 w 5093173"/>
                <a:gd name="connsiteY195" fmla="*/ 2254250 h 3822700"/>
                <a:gd name="connsiteX196" fmla="*/ 2724623 w 5093173"/>
                <a:gd name="connsiteY196" fmla="*/ 2305050 h 3822700"/>
                <a:gd name="connsiteX197" fmla="*/ 2711923 w 5093173"/>
                <a:gd name="connsiteY197" fmla="*/ 2330450 h 3822700"/>
                <a:gd name="connsiteX198" fmla="*/ 2692873 w 5093173"/>
                <a:gd name="connsiteY198" fmla="*/ 2355850 h 3822700"/>
                <a:gd name="connsiteX199" fmla="*/ 2648423 w 5093173"/>
                <a:gd name="connsiteY199" fmla="*/ 2432050 h 3822700"/>
                <a:gd name="connsiteX200" fmla="*/ 2635723 w 5093173"/>
                <a:gd name="connsiteY200" fmla="*/ 2451100 h 3822700"/>
                <a:gd name="connsiteX201" fmla="*/ 2610323 w 5093173"/>
                <a:gd name="connsiteY201" fmla="*/ 2470150 h 3822700"/>
                <a:gd name="connsiteX202" fmla="*/ 2559523 w 5093173"/>
                <a:gd name="connsiteY202" fmla="*/ 2520950 h 3822700"/>
                <a:gd name="connsiteX203" fmla="*/ 2527773 w 5093173"/>
                <a:gd name="connsiteY203" fmla="*/ 2559050 h 3822700"/>
                <a:gd name="connsiteX204" fmla="*/ 2483323 w 5093173"/>
                <a:gd name="connsiteY204" fmla="*/ 2584450 h 3822700"/>
                <a:gd name="connsiteX205" fmla="*/ 2457923 w 5093173"/>
                <a:gd name="connsiteY205" fmla="*/ 2603500 h 3822700"/>
                <a:gd name="connsiteX206" fmla="*/ 2445223 w 5093173"/>
                <a:gd name="connsiteY206" fmla="*/ 2622550 h 3822700"/>
                <a:gd name="connsiteX207" fmla="*/ 2426173 w 5093173"/>
                <a:gd name="connsiteY207" fmla="*/ 2628900 h 3822700"/>
                <a:gd name="connsiteX208" fmla="*/ 2407123 w 5093173"/>
                <a:gd name="connsiteY208" fmla="*/ 2647950 h 3822700"/>
                <a:gd name="connsiteX209" fmla="*/ 2349973 w 5093173"/>
                <a:gd name="connsiteY209" fmla="*/ 2679700 h 3822700"/>
                <a:gd name="connsiteX210" fmla="*/ 2318223 w 5093173"/>
                <a:gd name="connsiteY210" fmla="*/ 2698750 h 3822700"/>
                <a:gd name="connsiteX211" fmla="*/ 2261073 w 5093173"/>
                <a:gd name="connsiteY211" fmla="*/ 2724150 h 3822700"/>
                <a:gd name="connsiteX212" fmla="*/ 2216623 w 5093173"/>
                <a:gd name="connsiteY212" fmla="*/ 2749550 h 3822700"/>
                <a:gd name="connsiteX213" fmla="*/ 2159473 w 5093173"/>
                <a:gd name="connsiteY213" fmla="*/ 2768600 h 3822700"/>
                <a:gd name="connsiteX214" fmla="*/ 2140423 w 5093173"/>
                <a:gd name="connsiteY214" fmla="*/ 2774950 h 3822700"/>
                <a:gd name="connsiteX215" fmla="*/ 2108673 w 5093173"/>
                <a:gd name="connsiteY215" fmla="*/ 2781300 h 3822700"/>
                <a:gd name="connsiteX216" fmla="*/ 2026123 w 5093173"/>
                <a:gd name="connsiteY216" fmla="*/ 2806700 h 3822700"/>
                <a:gd name="connsiteX217" fmla="*/ 1962623 w 5093173"/>
                <a:gd name="connsiteY217" fmla="*/ 2819400 h 3822700"/>
                <a:gd name="connsiteX218" fmla="*/ 1905473 w 5093173"/>
                <a:gd name="connsiteY218" fmla="*/ 2838450 h 3822700"/>
                <a:gd name="connsiteX219" fmla="*/ 1822923 w 5093173"/>
                <a:gd name="connsiteY219" fmla="*/ 2863850 h 3822700"/>
                <a:gd name="connsiteX220" fmla="*/ 1791173 w 5093173"/>
                <a:gd name="connsiteY220" fmla="*/ 2882900 h 3822700"/>
                <a:gd name="connsiteX221" fmla="*/ 1753073 w 5093173"/>
                <a:gd name="connsiteY221" fmla="*/ 2901950 h 3822700"/>
                <a:gd name="connsiteX222" fmla="*/ 1727673 w 5093173"/>
                <a:gd name="connsiteY222" fmla="*/ 2921000 h 3822700"/>
                <a:gd name="connsiteX223" fmla="*/ 1695923 w 5093173"/>
                <a:gd name="connsiteY223" fmla="*/ 2933700 h 3822700"/>
                <a:gd name="connsiteX224" fmla="*/ 1619723 w 5093173"/>
                <a:gd name="connsiteY224" fmla="*/ 2997200 h 3822700"/>
                <a:gd name="connsiteX225" fmla="*/ 1568923 w 5093173"/>
                <a:gd name="connsiteY225" fmla="*/ 3035300 h 3822700"/>
                <a:gd name="connsiteX226" fmla="*/ 1543523 w 5093173"/>
                <a:gd name="connsiteY226" fmla="*/ 3067050 h 3822700"/>
                <a:gd name="connsiteX227" fmla="*/ 1486373 w 5093173"/>
                <a:gd name="connsiteY227" fmla="*/ 3117850 h 3822700"/>
                <a:gd name="connsiteX228" fmla="*/ 1460973 w 5093173"/>
                <a:gd name="connsiteY228" fmla="*/ 3155950 h 3822700"/>
                <a:gd name="connsiteX229" fmla="*/ 1416523 w 5093173"/>
                <a:gd name="connsiteY229" fmla="*/ 3206750 h 3822700"/>
                <a:gd name="connsiteX230" fmla="*/ 1333973 w 5093173"/>
                <a:gd name="connsiteY230" fmla="*/ 3333750 h 3822700"/>
                <a:gd name="connsiteX231" fmla="*/ 1321273 w 5093173"/>
                <a:gd name="connsiteY231" fmla="*/ 3359150 h 3822700"/>
                <a:gd name="connsiteX232" fmla="*/ 1276823 w 5093173"/>
                <a:gd name="connsiteY232" fmla="*/ 3486150 h 3822700"/>
                <a:gd name="connsiteX233" fmla="*/ 1226023 w 5093173"/>
                <a:gd name="connsiteY233" fmla="*/ 3562350 h 3822700"/>
                <a:gd name="connsiteX234" fmla="*/ 1194273 w 5093173"/>
                <a:gd name="connsiteY234" fmla="*/ 3632200 h 3822700"/>
                <a:gd name="connsiteX235" fmla="*/ 1175223 w 5093173"/>
                <a:gd name="connsiteY235" fmla="*/ 3663950 h 3822700"/>
                <a:gd name="connsiteX236" fmla="*/ 1162523 w 5093173"/>
                <a:gd name="connsiteY236" fmla="*/ 3695700 h 3822700"/>
                <a:gd name="connsiteX237" fmla="*/ 1105373 w 5093173"/>
                <a:gd name="connsiteY237" fmla="*/ 3765550 h 3822700"/>
                <a:gd name="connsiteX238" fmla="*/ 1092673 w 5093173"/>
                <a:gd name="connsiteY238" fmla="*/ 3784600 h 3822700"/>
                <a:gd name="connsiteX239" fmla="*/ 1073623 w 5093173"/>
                <a:gd name="connsiteY239" fmla="*/ 3790950 h 3822700"/>
                <a:gd name="connsiteX240" fmla="*/ 997423 w 5093173"/>
                <a:gd name="connsiteY240" fmla="*/ 3816350 h 3822700"/>
                <a:gd name="connsiteX241" fmla="*/ 972023 w 5093173"/>
                <a:gd name="connsiteY241" fmla="*/ 3822700 h 3822700"/>
                <a:gd name="connsiteX242" fmla="*/ 794223 w 5093173"/>
                <a:gd name="connsiteY242" fmla="*/ 3816350 h 3822700"/>
                <a:gd name="connsiteX243" fmla="*/ 743423 w 5093173"/>
                <a:gd name="connsiteY243" fmla="*/ 3803650 h 3822700"/>
                <a:gd name="connsiteX244" fmla="*/ 705323 w 5093173"/>
                <a:gd name="connsiteY244" fmla="*/ 3778250 h 382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5093173" h="3822700">
                  <a:moveTo>
                    <a:pt x="705323" y="3778250"/>
                  </a:moveTo>
                  <a:cubicBezTo>
                    <a:pt x="693681" y="3771900"/>
                    <a:pt x="684491" y="3768825"/>
                    <a:pt x="673573" y="3765550"/>
                  </a:cubicBezTo>
                  <a:cubicBezTo>
                    <a:pt x="663235" y="3762449"/>
                    <a:pt x="652161" y="3762301"/>
                    <a:pt x="641823" y="3759200"/>
                  </a:cubicBezTo>
                  <a:cubicBezTo>
                    <a:pt x="630905" y="3755925"/>
                    <a:pt x="620746" y="3750502"/>
                    <a:pt x="610073" y="3746500"/>
                  </a:cubicBezTo>
                  <a:cubicBezTo>
                    <a:pt x="603806" y="3744150"/>
                    <a:pt x="597010" y="3743143"/>
                    <a:pt x="591023" y="3740150"/>
                  </a:cubicBezTo>
                  <a:cubicBezTo>
                    <a:pt x="579984" y="3734630"/>
                    <a:pt x="570551" y="3726113"/>
                    <a:pt x="559273" y="3721100"/>
                  </a:cubicBezTo>
                  <a:cubicBezTo>
                    <a:pt x="551298" y="3717556"/>
                    <a:pt x="542045" y="3717814"/>
                    <a:pt x="533873" y="3714750"/>
                  </a:cubicBezTo>
                  <a:cubicBezTo>
                    <a:pt x="478312" y="3693915"/>
                    <a:pt x="540793" y="3700605"/>
                    <a:pt x="444973" y="3676650"/>
                  </a:cubicBezTo>
                  <a:cubicBezTo>
                    <a:pt x="365568" y="3656799"/>
                    <a:pt x="464292" y="3682170"/>
                    <a:pt x="400523" y="3663950"/>
                  </a:cubicBezTo>
                  <a:cubicBezTo>
                    <a:pt x="392132" y="3661552"/>
                    <a:pt x="383179" y="3660957"/>
                    <a:pt x="375123" y="3657600"/>
                  </a:cubicBezTo>
                  <a:cubicBezTo>
                    <a:pt x="357647" y="3650318"/>
                    <a:pt x="342690" y="3636792"/>
                    <a:pt x="324323" y="3632200"/>
                  </a:cubicBezTo>
                  <a:cubicBezTo>
                    <a:pt x="315856" y="3630083"/>
                    <a:pt x="307095" y="3628914"/>
                    <a:pt x="298923" y="3625850"/>
                  </a:cubicBezTo>
                  <a:cubicBezTo>
                    <a:pt x="259583" y="3611097"/>
                    <a:pt x="285423" y="3613500"/>
                    <a:pt x="241773" y="3594100"/>
                  </a:cubicBezTo>
                  <a:cubicBezTo>
                    <a:pt x="233798" y="3590556"/>
                    <a:pt x="224764" y="3590148"/>
                    <a:pt x="216373" y="3587750"/>
                  </a:cubicBezTo>
                  <a:cubicBezTo>
                    <a:pt x="209937" y="3585911"/>
                    <a:pt x="203570" y="3583803"/>
                    <a:pt x="197323" y="3581400"/>
                  </a:cubicBezTo>
                  <a:cubicBezTo>
                    <a:pt x="176045" y="3573216"/>
                    <a:pt x="153371" y="3567729"/>
                    <a:pt x="133823" y="3556000"/>
                  </a:cubicBezTo>
                  <a:cubicBezTo>
                    <a:pt x="95529" y="3533023"/>
                    <a:pt x="112342" y="3543796"/>
                    <a:pt x="83023" y="3524250"/>
                  </a:cubicBezTo>
                  <a:cubicBezTo>
                    <a:pt x="56412" y="3484333"/>
                    <a:pt x="84478" y="3528139"/>
                    <a:pt x="57623" y="3479800"/>
                  </a:cubicBezTo>
                  <a:cubicBezTo>
                    <a:pt x="41159" y="3450165"/>
                    <a:pt x="35352" y="3448529"/>
                    <a:pt x="25873" y="3416300"/>
                  </a:cubicBezTo>
                  <a:cubicBezTo>
                    <a:pt x="18485" y="3391182"/>
                    <a:pt x="6823" y="3340100"/>
                    <a:pt x="6823" y="3340100"/>
                  </a:cubicBezTo>
                  <a:cubicBezTo>
                    <a:pt x="-1612" y="3255748"/>
                    <a:pt x="-2914" y="3277234"/>
                    <a:pt x="6823" y="3175000"/>
                  </a:cubicBezTo>
                  <a:cubicBezTo>
                    <a:pt x="7846" y="3164256"/>
                    <a:pt x="9760" y="3153489"/>
                    <a:pt x="13173" y="3143250"/>
                  </a:cubicBezTo>
                  <a:cubicBezTo>
                    <a:pt x="16166" y="3134270"/>
                    <a:pt x="21640" y="3126317"/>
                    <a:pt x="25873" y="3117850"/>
                  </a:cubicBezTo>
                  <a:cubicBezTo>
                    <a:pt x="30106" y="3090333"/>
                    <a:pt x="32534" y="3062477"/>
                    <a:pt x="38573" y="3035300"/>
                  </a:cubicBezTo>
                  <a:cubicBezTo>
                    <a:pt x="41046" y="3024173"/>
                    <a:pt x="47668" y="3014364"/>
                    <a:pt x="51273" y="3003550"/>
                  </a:cubicBezTo>
                  <a:cubicBezTo>
                    <a:pt x="56146" y="2988931"/>
                    <a:pt x="59918" y="2973967"/>
                    <a:pt x="63973" y="2959100"/>
                  </a:cubicBezTo>
                  <a:cubicBezTo>
                    <a:pt x="66269" y="2950680"/>
                    <a:pt x="68762" y="2942286"/>
                    <a:pt x="70323" y="2933700"/>
                  </a:cubicBezTo>
                  <a:cubicBezTo>
                    <a:pt x="73000" y="2918974"/>
                    <a:pt x="72817" y="2903712"/>
                    <a:pt x="76673" y="2889250"/>
                  </a:cubicBezTo>
                  <a:cubicBezTo>
                    <a:pt x="81333" y="2871776"/>
                    <a:pt x="90004" y="2855607"/>
                    <a:pt x="95723" y="2838450"/>
                  </a:cubicBezTo>
                  <a:cubicBezTo>
                    <a:pt x="100596" y="2823831"/>
                    <a:pt x="104368" y="2808867"/>
                    <a:pt x="108423" y="2794000"/>
                  </a:cubicBezTo>
                  <a:cubicBezTo>
                    <a:pt x="114118" y="2773120"/>
                    <a:pt x="115999" y="2756356"/>
                    <a:pt x="127473" y="2736850"/>
                  </a:cubicBezTo>
                  <a:cubicBezTo>
                    <a:pt x="142951" y="2710538"/>
                    <a:pt x="156687" y="2682236"/>
                    <a:pt x="178273" y="2660650"/>
                  </a:cubicBezTo>
                  <a:cubicBezTo>
                    <a:pt x="195622" y="2643301"/>
                    <a:pt x="222392" y="2618869"/>
                    <a:pt x="235423" y="2597150"/>
                  </a:cubicBezTo>
                  <a:cubicBezTo>
                    <a:pt x="241288" y="2587376"/>
                    <a:pt x="241586" y="2574738"/>
                    <a:pt x="248123" y="2565400"/>
                  </a:cubicBezTo>
                  <a:cubicBezTo>
                    <a:pt x="256706" y="2553138"/>
                    <a:pt x="271070" y="2545754"/>
                    <a:pt x="279873" y="2533650"/>
                  </a:cubicBezTo>
                  <a:cubicBezTo>
                    <a:pt x="288224" y="2522167"/>
                    <a:pt x="291769" y="2507815"/>
                    <a:pt x="298923" y="2495550"/>
                  </a:cubicBezTo>
                  <a:cubicBezTo>
                    <a:pt x="306614" y="2482366"/>
                    <a:pt x="316470" y="2470538"/>
                    <a:pt x="324323" y="2457450"/>
                  </a:cubicBezTo>
                  <a:cubicBezTo>
                    <a:pt x="329193" y="2449333"/>
                    <a:pt x="332327" y="2440269"/>
                    <a:pt x="337023" y="2432050"/>
                  </a:cubicBezTo>
                  <a:cubicBezTo>
                    <a:pt x="341830" y="2423637"/>
                    <a:pt x="364230" y="2392143"/>
                    <a:pt x="368773" y="2387600"/>
                  </a:cubicBezTo>
                  <a:cubicBezTo>
                    <a:pt x="378357" y="2378016"/>
                    <a:pt x="390939" y="2371784"/>
                    <a:pt x="400523" y="2362200"/>
                  </a:cubicBezTo>
                  <a:cubicBezTo>
                    <a:pt x="464023" y="2298700"/>
                    <a:pt x="398406" y="2347383"/>
                    <a:pt x="470373" y="2292350"/>
                  </a:cubicBezTo>
                  <a:cubicBezTo>
                    <a:pt x="493242" y="2274862"/>
                    <a:pt x="517191" y="2258824"/>
                    <a:pt x="540223" y="2241550"/>
                  </a:cubicBezTo>
                  <a:cubicBezTo>
                    <a:pt x="551066" y="2233418"/>
                    <a:pt x="560944" y="2224028"/>
                    <a:pt x="571973" y="2216150"/>
                  </a:cubicBezTo>
                  <a:cubicBezTo>
                    <a:pt x="586790" y="2205567"/>
                    <a:pt x="602106" y="2195649"/>
                    <a:pt x="616423" y="2184400"/>
                  </a:cubicBezTo>
                  <a:cubicBezTo>
                    <a:pt x="631768" y="2172343"/>
                    <a:pt x="646433" y="2159427"/>
                    <a:pt x="660873" y="2146300"/>
                  </a:cubicBezTo>
                  <a:cubicBezTo>
                    <a:pt x="700988" y="2109832"/>
                    <a:pt x="687002" y="2110045"/>
                    <a:pt x="749773" y="2070100"/>
                  </a:cubicBezTo>
                  <a:cubicBezTo>
                    <a:pt x="773056" y="2055283"/>
                    <a:pt x="797838" y="2042594"/>
                    <a:pt x="819623" y="2025650"/>
                  </a:cubicBezTo>
                  <a:cubicBezTo>
                    <a:pt x="887340" y="1972981"/>
                    <a:pt x="853878" y="1988832"/>
                    <a:pt x="914873" y="1968500"/>
                  </a:cubicBezTo>
                  <a:cubicBezTo>
                    <a:pt x="921223" y="1962150"/>
                    <a:pt x="926126" y="1953905"/>
                    <a:pt x="933923" y="1949450"/>
                  </a:cubicBezTo>
                  <a:cubicBezTo>
                    <a:pt x="941500" y="1945120"/>
                    <a:pt x="950932" y="1945498"/>
                    <a:pt x="959323" y="1943100"/>
                  </a:cubicBezTo>
                  <a:cubicBezTo>
                    <a:pt x="965759" y="1941261"/>
                    <a:pt x="972386" y="1939743"/>
                    <a:pt x="978373" y="1936750"/>
                  </a:cubicBezTo>
                  <a:cubicBezTo>
                    <a:pt x="1034000" y="1908936"/>
                    <a:pt x="984557" y="1921961"/>
                    <a:pt x="1048223" y="1911350"/>
                  </a:cubicBezTo>
                  <a:cubicBezTo>
                    <a:pt x="1079791" y="1898723"/>
                    <a:pt x="1154676" y="1869068"/>
                    <a:pt x="1168873" y="1860550"/>
                  </a:cubicBezTo>
                  <a:cubicBezTo>
                    <a:pt x="1199880" y="1841946"/>
                    <a:pt x="1226643" y="1823596"/>
                    <a:pt x="1264123" y="1816100"/>
                  </a:cubicBezTo>
                  <a:lnTo>
                    <a:pt x="1295873" y="1809750"/>
                  </a:lnTo>
                  <a:cubicBezTo>
                    <a:pt x="1314955" y="1805661"/>
                    <a:pt x="1333887" y="1800877"/>
                    <a:pt x="1353023" y="1797050"/>
                  </a:cubicBezTo>
                  <a:cubicBezTo>
                    <a:pt x="1376228" y="1792409"/>
                    <a:pt x="1399915" y="1790090"/>
                    <a:pt x="1422873" y="1784350"/>
                  </a:cubicBezTo>
                  <a:cubicBezTo>
                    <a:pt x="1442354" y="1779480"/>
                    <a:pt x="1460621" y="1770474"/>
                    <a:pt x="1480023" y="1765300"/>
                  </a:cubicBezTo>
                  <a:cubicBezTo>
                    <a:pt x="1492463" y="1761983"/>
                    <a:pt x="1505632" y="1762073"/>
                    <a:pt x="1518123" y="1758950"/>
                  </a:cubicBezTo>
                  <a:cubicBezTo>
                    <a:pt x="1531110" y="1755703"/>
                    <a:pt x="1543351" y="1749928"/>
                    <a:pt x="1556223" y="1746250"/>
                  </a:cubicBezTo>
                  <a:cubicBezTo>
                    <a:pt x="1573006" y="1741455"/>
                    <a:pt x="1590278" y="1738475"/>
                    <a:pt x="1607023" y="1733550"/>
                  </a:cubicBezTo>
                  <a:cubicBezTo>
                    <a:pt x="1626288" y="1727884"/>
                    <a:pt x="1645431" y="1721708"/>
                    <a:pt x="1664173" y="1714500"/>
                  </a:cubicBezTo>
                  <a:cubicBezTo>
                    <a:pt x="1700494" y="1700531"/>
                    <a:pt x="1734706" y="1680741"/>
                    <a:pt x="1772123" y="1670050"/>
                  </a:cubicBezTo>
                  <a:lnTo>
                    <a:pt x="1816573" y="1657350"/>
                  </a:lnTo>
                  <a:cubicBezTo>
                    <a:pt x="1892208" y="1600624"/>
                    <a:pt x="1796038" y="1667617"/>
                    <a:pt x="1867373" y="1631950"/>
                  </a:cubicBezTo>
                  <a:cubicBezTo>
                    <a:pt x="1942976" y="1594149"/>
                    <a:pt x="1873374" y="1614575"/>
                    <a:pt x="1930873" y="1600200"/>
                  </a:cubicBezTo>
                  <a:cubicBezTo>
                    <a:pt x="1952040" y="1587500"/>
                    <a:pt x="1972295" y="1573139"/>
                    <a:pt x="1994373" y="1562100"/>
                  </a:cubicBezTo>
                  <a:cubicBezTo>
                    <a:pt x="2002840" y="1557867"/>
                    <a:pt x="2011746" y="1554417"/>
                    <a:pt x="2019773" y="1549400"/>
                  </a:cubicBezTo>
                  <a:cubicBezTo>
                    <a:pt x="2028748" y="1543791"/>
                    <a:pt x="2036561" y="1536501"/>
                    <a:pt x="2045173" y="1530350"/>
                  </a:cubicBezTo>
                  <a:cubicBezTo>
                    <a:pt x="2051383" y="1525914"/>
                    <a:pt x="2058051" y="1522139"/>
                    <a:pt x="2064223" y="1517650"/>
                  </a:cubicBezTo>
                  <a:cubicBezTo>
                    <a:pt x="2081341" y="1505200"/>
                    <a:pt x="2097411" y="1491291"/>
                    <a:pt x="2115023" y="1479550"/>
                  </a:cubicBezTo>
                  <a:cubicBezTo>
                    <a:pt x="2121373" y="1475317"/>
                    <a:pt x="2128210" y="1471736"/>
                    <a:pt x="2134073" y="1466850"/>
                  </a:cubicBezTo>
                  <a:cubicBezTo>
                    <a:pt x="2140972" y="1461101"/>
                    <a:pt x="2144741" y="1451024"/>
                    <a:pt x="2153123" y="1447800"/>
                  </a:cubicBezTo>
                  <a:cubicBezTo>
                    <a:pt x="2194879" y="1431740"/>
                    <a:pt x="2290407" y="1430174"/>
                    <a:pt x="2324573" y="1428750"/>
                  </a:cubicBezTo>
                  <a:lnTo>
                    <a:pt x="2521423" y="1422400"/>
                  </a:lnTo>
                  <a:cubicBezTo>
                    <a:pt x="2529890" y="1420283"/>
                    <a:pt x="2538801" y="1419488"/>
                    <a:pt x="2546823" y="1416050"/>
                  </a:cubicBezTo>
                  <a:cubicBezTo>
                    <a:pt x="2608217" y="1389738"/>
                    <a:pt x="2518351" y="1415230"/>
                    <a:pt x="2591273" y="1397000"/>
                  </a:cubicBezTo>
                  <a:cubicBezTo>
                    <a:pt x="2614061" y="1383327"/>
                    <a:pt x="2650633" y="1360280"/>
                    <a:pt x="2673823" y="1352550"/>
                  </a:cubicBezTo>
                  <a:cubicBezTo>
                    <a:pt x="2680173" y="1350433"/>
                    <a:pt x="2686721" y="1348837"/>
                    <a:pt x="2692873" y="1346200"/>
                  </a:cubicBezTo>
                  <a:cubicBezTo>
                    <a:pt x="2730201" y="1330202"/>
                    <a:pt x="2706398" y="1333613"/>
                    <a:pt x="2750023" y="1327150"/>
                  </a:cubicBezTo>
                  <a:cubicBezTo>
                    <a:pt x="2796513" y="1320263"/>
                    <a:pt x="2889723" y="1308100"/>
                    <a:pt x="2889723" y="1308100"/>
                  </a:cubicBezTo>
                  <a:cubicBezTo>
                    <a:pt x="2902423" y="1303867"/>
                    <a:pt x="2915001" y="1299247"/>
                    <a:pt x="2927823" y="1295400"/>
                  </a:cubicBezTo>
                  <a:cubicBezTo>
                    <a:pt x="2936182" y="1292892"/>
                    <a:pt x="2945167" y="1292407"/>
                    <a:pt x="2953223" y="1289050"/>
                  </a:cubicBezTo>
                  <a:cubicBezTo>
                    <a:pt x="2970699" y="1281768"/>
                    <a:pt x="2985459" y="1267363"/>
                    <a:pt x="3004023" y="1263650"/>
                  </a:cubicBezTo>
                  <a:cubicBezTo>
                    <a:pt x="3040724" y="1256310"/>
                    <a:pt x="3062513" y="1253956"/>
                    <a:pt x="3099273" y="1231900"/>
                  </a:cubicBezTo>
                  <a:cubicBezTo>
                    <a:pt x="3187584" y="1178914"/>
                    <a:pt x="3076354" y="1243359"/>
                    <a:pt x="3162773" y="1200150"/>
                  </a:cubicBezTo>
                  <a:cubicBezTo>
                    <a:pt x="3169599" y="1196737"/>
                    <a:pt x="3174808" y="1190456"/>
                    <a:pt x="3181823" y="1187450"/>
                  </a:cubicBezTo>
                  <a:cubicBezTo>
                    <a:pt x="3189845" y="1184012"/>
                    <a:pt x="3199167" y="1184457"/>
                    <a:pt x="3207223" y="1181100"/>
                  </a:cubicBezTo>
                  <a:cubicBezTo>
                    <a:pt x="3224699" y="1173818"/>
                    <a:pt x="3240445" y="1162731"/>
                    <a:pt x="3258023" y="1155700"/>
                  </a:cubicBezTo>
                  <a:cubicBezTo>
                    <a:pt x="3268606" y="1151467"/>
                    <a:pt x="3279061" y="1146895"/>
                    <a:pt x="3289773" y="1143000"/>
                  </a:cubicBezTo>
                  <a:cubicBezTo>
                    <a:pt x="3302354" y="1138425"/>
                    <a:pt x="3315378" y="1135106"/>
                    <a:pt x="3327873" y="1130300"/>
                  </a:cubicBezTo>
                  <a:cubicBezTo>
                    <a:pt x="3342919" y="1124513"/>
                    <a:pt x="3357687" y="1118005"/>
                    <a:pt x="3372323" y="1111250"/>
                  </a:cubicBezTo>
                  <a:cubicBezTo>
                    <a:pt x="3385215" y="1105300"/>
                    <a:pt x="3397497" y="1098076"/>
                    <a:pt x="3410423" y="1092200"/>
                  </a:cubicBezTo>
                  <a:cubicBezTo>
                    <a:pt x="3420800" y="1087483"/>
                    <a:pt x="3431978" y="1084598"/>
                    <a:pt x="3442173" y="1079500"/>
                  </a:cubicBezTo>
                  <a:cubicBezTo>
                    <a:pt x="3453212" y="1073980"/>
                    <a:pt x="3462530" y="1065197"/>
                    <a:pt x="3473923" y="1060450"/>
                  </a:cubicBezTo>
                  <a:cubicBezTo>
                    <a:pt x="3488147" y="1054523"/>
                    <a:pt x="3503842" y="1052879"/>
                    <a:pt x="3518373" y="1047750"/>
                  </a:cubicBezTo>
                  <a:cubicBezTo>
                    <a:pt x="3539871" y="1040163"/>
                    <a:pt x="3581873" y="1022350"/>
                    <a:pt x="3581873" y="1022350"/>
                  </a:cubicBezTo>
                  <a:cubicBezTo>
                    <a:pt x="3635550" y="968673"/>
                    <a:pt x="3559672" y="1037506"/>
                    <a:pt x="3632673" y="996950"/>
                  </a:cubicBezTo>
                  <a:cubicBezTo>
                    <a:pt x="3643140" y="991135"/>
                    <a:pt x="3648264" y="978416"/>
                    <a:pt x="3658073" y="971550"/>
                  </a:cubicBezTo>
                  <a:cubicBezTo>
                    <a:pt x="3669705" y="963407"/>
                    <a:pt x="3684690" y="960851"/>
                    <a:pt x="3696173" y="952500"/>
                  </a:cubicBezTo>
                  <a:cubicBezTo>
                    <a:pt x="3708277" y="943697"/>
                    <a:pt x="3716848" y="930818"/>
                    <a:pt x="3727923" y="920750"/>
                  </a:cubicBezTo>
                  <a:cubicBezTo>
                    <a:pt x="3763842" y="888096"/>
                    <a:pt x="3760554" y="892281"/>
                    <a:pt x="3797773" y="869950"/>
                  </a:cubicBezTo>
                  <a:cubicBezTo>
                    <a:pt x="3841446" y="811719"/>
                    <a:pt x="3789609" y="878340"/>
                    <a:pt x="3842223" y="819150"/>
                  </a:cubicBezTo>
                  <a:cubicBezTo>
                    <a:pt x="3851227" y="809020"/>
                    <a:pt x="3858375" y="797308"/>
                    <a:pt x="3867623" y="787400"/>
                  </a:cubicBezTo>
                  <a:cubicBezTo>
                    <a:pt x="3888048" y="765516"/>
                    <a:pt x="3917736" y="750674"/>
                    <a:pt x="3931123" y="723900"/>
                  </a:cubicBezTo>
                  <a:cubicBezTo>
                    <a:pt x="3943641" y="698865"/>
                    <a:pt x="3943639" y="695082"/>
                    <a:pt x="3962873" y="673100"/>
                  </a:cubicBezTo>
                  <a:cubicBezTo>
                    <a:pt x="3995059" y="636316"/>
                    <a:pt x="3981705" y="660726"/>
                    <a:pt x="4007323" y="622300"/>
                  </a:cubicBezTo>
                  <a:cubicBezTo>
                    <a:pt x="4014169" y="612031"/>
                    <a:pt x="4018663" y="600188"/>
                    <a:pt x="4026373" y="590550"/>
                  </a:cubicBezTo>
                  <a:cubicBezTo>
                    <a:pt x="4035723" y="578863"/>
                    <a:pt x="4048111" y="569925"/>
                    <a:pt x="4058123" y="558800"/>
                  </a:cubicBezTo>
                  <a:cubicBezTo>
                    <a:pt x="4067190" y="548726"/>
                    <a:pt x="4074519" y="537180"/>
                    <a:pt x="4083523" y="527050"/>
                  </a:cubicBezTo>
                  <a:cubicBezTo>
                    <a:pt x="4091478" y="518101"/>
                    <a:pt x="4101131" y="510741"/>
                    <a:pt x="4108923" y="501650"/>
                  </a:cubicBezTo>
                  <a:cubicBezTo>
                    <a:pt x="4188210" y="409148"/>
                    <a:pt x="4134015" y="470323"/>
                    <a:pt x="4185123" y="400050"/>
                  </a:cubicBezTo>
                  <a:cubicBezTo>
                    <a:pt x="4218328" y="354394"/>
                    <a:pt x="4204954" y="381815"/>
                    <a:pt x="4235923" y="330200"/>
                  </a:cubicBezTo>
                  <a:cubicBezTo>
                    <a:pt x="4240793" y="322083"/>
                    <a:pt x="4243606" y="312827"/>
                    <a:pt x="4248623" y="304800"/>
                  </a:cubicBezTo>
                  <a:cubicBezTo>
                    <a:pt x="4273486" y="265020"/>
                    <a:pt x="4262821" y="294955"/>
                    <a:pt x="4280373" y="254000"/>
                  </a:cubicBezTo>
                  <a:cubicBezTo>
                    <a:pt x="4283010" y="247848"/>
                    <a:pt x="4284086" y="241102"/>
                    <a:pt x="4286723" y="234950"/>
                  </a:cubicBezTo>
                  <a:cubicBezTo>
                    <a:pt x="4290452" y="226249"/>
                    <a:pt x="4295578" y="218200"/>
                    <a:pt x="4299423" y="209550"/>
                  </a:cubicBezTo>
                  <a:cubicBezTo>
                    <a:pt x="4328039" y="145163"/>
                    <a:pt x="4300867" y="179627"/>
                    <a:pt x="4362923" y="76200"/>
                  </a:cubicBezTo>
                  <a:cubicBezTo>
                    <a:pt x="4369273" y="65617"/>
                    <a:pt x="4375432" y="54916"/>
                    <a:pt x="4381973" y="44450"/>
                  </a:cubicBezTo>
                  <a:cubicBezTo>
                    <a:pt x="4386018" y="37978"/>
                    <a:pt x="4388810" y="30286"/>
                    <a:pt x="4394673" y="25400"/>
                  </a:cubicBezTo>
                  <a:cubicBezTo>
                    <a:pt x="4401945" y="19340"/>
                    <a:pt x="4410941" y="15191"/>
                    <a:pt x="4420073" y="12700"/>
                  </a:cubicBezTo>
                  <a:cubicBezTo>
                    <a:pt x="4453127" y="3685"/>
                    <a:pt x="4574942" y="216"/>
                    <a:pt x="4578823" y="0"/>
                  </a:cubicBezTo>
                  <a:cubicBezTo>
                    <a:pt x="4614806" y="2117"/>
                    <a:pt x="4651485" y="-1002"/>
                    <a:pt x="4686773" y="6350"/>
                  </a:cubicBezTo>
                  <a:cubicBezTo>
                    <a:pt x="4687439" y="6489"/>
                    <a:pt x="4739568" y="35275"/>
                    <a:pt x="4750273" y="44450"/>
                  </a:cubicBezTo>
                  <a:cubicBezTo>
                    <a:pt x="4759364" y="52242"/>
                    <a:pt x="4766532" y="62116"/>
                    <a:pt x="4775673" y="69850"/>
                  </a:cubicBezTo>
                  <a:cubicBezTo>
                    <a:pt x="4794096" y="85439"/>
                    <a:pt x="4811237" y="103507"/>
                    <a:pt x="4832823" y="114300"/>
                  </a:cubicBezTo>
                  <a:cubicBezTo>
                    <a:pt x="4841290" y="118533"/>
                    <a:pt x="4850897" y="121006"/>
                    <a:pt x="4858223" y="127000"/>
                  </a:cubicBezTo>
                  <a:cubicBezTo>
                    <a:pt x="4874440" y="140269"/>
                    <a:pt x="4885910" y="158878"/>
                    <a:pt x="4902673" y="171450"/>
                  </a:cubicBezTo>
                  <a:cubicBezTo>
                    <a:pt x="4911140" y="177800"/>
                    <a:pt x="4920895" y="182723"/>
                    <a:pt x="4928073" y="190500"/>
                  </a:cubicBezTo>
                  <a:cubicBezTo>
                    <a:pt x="4946459" y="210418"/>
                    <a:pt x="4957706" y="237067"/>
                    <a:pt x="4978873" y="254000"/>
                  </a:cubicBezTo>
                  <a:cubicBezTo>
                    <a:pt x="5002159" y="272628"/>
                    <a:pt x="5030842" y="293658"/>
                    <a:pt x="5048723" y="317500"/>
                  </a:cubicBezTo>
                  <a:lnTo>
                    <a:pt x="5067773" y="342900"/>
                  </a:lnTo>
                  <a:cubicBezTo>
                    <a:pt x="5090201" y="455042"/>
                    <a:pt x="5055495" y="291530"/>
                    <a:pt x="5086823" y="406400"/>
                  </a:cubicBezTo>
                  <a:cubicBezTo>
                    <a:pt x="5090211" y="418822"/>
                    <a:pt x="5091056" y="431800"/>
                    <a:pt x="5093173" y="444500"/>
                  </a:cubicBezTo>
                  <a:cubicBezTo>
                    <a:pt x="5088940" y="512233"/>
                    <a:pt x="5093531" y="581103"/>
                    <a:pt x="5080473" y="647700"/>
                  </a:cubicBezTo>
                  <a:cubicBezTo>
                    <a:pt x="5072077" y="690521"/>
                    <a:pt x="5046548" y="728109"/>
                    <a:pt x="5029673" y="768350"/>
                  </a:cubicBezTo>
                  <a:cubicBezTo>
                    <a:pt x="5019032" y="793726"/>
                    <a:pt x="5006625" y="818445"/>
                    <a:pt x="4997923" y="844550"/>
                  </a:cubicBezTo>
                  <a:cubicBezTo>
                    <a:pt x="4992076" y="862090"/>
                    <a:pt x="4964853" y="946892"/>
                    <a:pt x="4953473" y="971550"/>
                  </a:cubicBezTo>
                  <a:cubicBezTo>
                    <a:pt x="4948301" y="982756"/>
                    <a:pt x="4939530" y="992064"/>
                    <a:pt x="4934423" y="1003300"/>
                  </a:cubicBezTo>
                  <a:cubicBezTo>
                    <a:pt x="4928883" y="1015487"/>
                    <a:pt x="4926298" y="1028819"/>
                    <a:pt x="4921723" y="1041400"/>
                  </a:cubicBezTo>
                  <a:cubicBezTo>
                    <a:pt x="4917828" y="1052112"/>
                    <a:pt x="4911960" y="1062136"/>
                    <a:pt x="4909023" y="1073150"/>
                  </a:cubicBezTo>
                  <a:cubicBezTo>
                    <a:pt x="4897225" y="1117393"/>
                    <a:pt x="4900502" y="1126954"/>
                    <a:pt x="4889973" y="1162050"/>
                  </a:cubicBezTo>
                  <a:cubicBezTo>
                    <a:pt x="4886126" y="1174872"/>
                    <a:pt x="4880795" y="1187235"/>
                    <a:pt x="4877273" y="1200150"/>
                  </a:cubicBezTo>
                  <a:cubicBezTo>
                    <a:pt x="4874433" y="1210563"/>
                    <a:pt x="4873541" y="1221429"/>
                    <a:pt x="4870923" y="1231900"/>
                  </a:cubicBezTo>
                  <a:cubicBezTo>
                    <a:pt x="4858721" y="1280708"/>
                    <a:pt x="4859468" y="1269128"/>
                    <a:pt x="4845523" y="1314450"/>
                  </a:cubicBezTo>
                  <a:cubicBezTo>
                    <a:pt x="4837171" y="1341593"/>
                    <a:pt x="4830723" y="1370499"/>
                    <a:pt x="4820123" y="1397000"/>
                  </a:cubicBezTo>
                  <a:cubicBezTo>
                    <a:pt x="4816607" y="1405789"/>
                    <a:pt x="4810658" y="1413504"/>
                    <a:pt x="4807423" y="1422400"/>
                  </a:cubicBezTo>
                  <a:cubicBezTo>
                    <a:pt x="4802157" y="1436882"/>
                    <a:pt x="4800446" y="1452543"/>
                    <a:pt x="4794723" y="1466850"/>
                  </a:cubicBezTo>
                  <a:cubicBezTo>
                    <a:pt x="4787692" y="1484428"/>
                    <a:pt x="4776119" y="1499980"/>
                    <a:pt x="4769323" y="1517650"/>
                  </a:cubicBezTo>
                  <a:cubicBezTo>
                    <a:pt x="4758740" y="1545167"/>
                    <a:pt x="4746896" y="1572231"/>
                    <a:pt x="4737573" y="1600200"/>
                  </a:cubicBezTo>
                  <a:cubicBezTo>
                    <a:pt x="4735456" y="1606550"/>
                    <a:pt x="4734544" y="1613438"/>
                    <a:pt x="4731223" y="1619250"/>
                  </a:cubicBezTo>
                  <a:cubicBezTo>
                    <a:pt x="4725972" y="1628439"/>
                    <a:pt x="4719657" y="1637166"/>
                    <a:pt x="4712173" y="1644650"/>
                  </a:cubicBezTo>
                  <a:cubicBezTo>
                    <a:pt x="4704689" y="1652134"/>
                    <a:pt x="4695240" y="1657350"/>
                    <a:pt x="4686773" y="1663700"/>
                  </a:cubicBezTo>
                  <a:cubicBezTo>
                    <a:pt x="4684656" y="1670050"/>
                    <a:pt x="4684314" y="1677303"/>
                    <a:pt x="4680423" y="1682750"/>
                  </a:cubicBezTo>
                  <a:cubicBezTo>
                    <a:pt x="4663959" y="1705800"/>
                    <a:pt x="4650089" y="1709658"/>
                    <a:pt x="4629623" y="1727200"/>
                  </a:cubicBezTo>
                  <a:cubicBezTo>
                    <a:pt x="4622805" y="1733044"/>
                    <a:pt x="4618605" y="1742234"/>
                    <a:pt x="4610573" y="1746250"/>
                  </a:cubicBezTo>
                  <a:cubicBezTo>
                    <a:pt x="4600920" y="1751077"/>
                    <a:pt x="4589406" y="1750483"/>
                    <a:pt x="4578823" y="1752600"/>
                  </a:cubicBezTo>
                  <a:cubicBezTo>
                    <a:pt x="4561890" y="1746250"/>
                    <a:pt x="4543531" y="1742855"/>
                    <a:pt x="4528023" y="1733550"/>
                  </a:cubicBezTo>
                  <a:cubicBezTo>
                    <a:pt x="4521479" y="1729623"/>
                    <a:pt x="4520290" y="1720294"/>
                    <a:pt x="4515323" y="1714500"/>
                  </a:cubicBezTo>
                  <a:cubicBezTo>
                    <a:pt x="4507531" y="1705409"/>
                    <a:pt x="4497274" y="1698551"/>
                    <a:pt x="4489923" y="1689100"/>
                  </a:cubicBezTo>
                  <a:cubicBezTo>
                    <a:pt x="4482346" y="1679358"/>
                    <a:pt x="4477951" y="1667461"/>
                    <a:pt x="4470873" y="1657350"/>
                  </a:cubicBezTo>
                  <a:cubicBezTo>
                    <a:pt x="4463101" y="1646247"/>
                    <a:pt x="4453940" y="1636183"/>
                    <a:pt x="4445473" y="1625600"/>
                  </a:cubicBezTo>
                  <a:cubicBezTo>
                    <a:pt x="4434640" y="1582270"/>
                    <a:pt x="4445398" y="1617493"/>
                    <a:pt x="4426423" y="1574800"/>
                  </a:cubicBezTo>
                  <a:cubicBezTo>
                    <a:pt x="4421794" y="1564384"/>
                    <a:pt x="4420046" y="1552534"/>
                    <a:pt x="4413723" y="1543050"/>
                  </a:cubicBezTo>
                  <a:cubicBezTo>
                    <a:pt x="4407081" y="1533087"/>
                    <a:pt x="4397334" y="1525535"/>
                    <a:pt x="4388323" y="1517650"/>
                  </a:cubicBezTo>
                  <a:cubicBezTo>
                    <a:pt x="4380358" y="1510681"/>
                    <a:pt x="4371898" y="1504209"/>
                    <a:pt x="4362923" y="1498600"/>
                  </a:cubicBezTo>
                  <a:cubicBezTo>
                    <a:pt x="4345405" y="1487651"/>
                    <a:pt x="4318423" y="1477950"/>
                    <a:pt x="4299423" y="1473200"/>
                  </a:cubicBezTo>
                  <a:cubicBezTo>
                    <a:pt x="4286932" y="1470077"/>
                    <a:pt x="4274023" y="1468967"/>
                    <a:pt x="4261323" y="1466850"/>
                  </a:cubicBezTo>
                  <a:cubicBezTo>
                    <a:pt x="4155490" y="1468967"/>
                    <a:pt x="4049526" y="1467537"/>
                    <a:pt x="3943823" y="1473200"/>
                  </a:cubicBezTo>
                  <a:cubicBezTo>
                    <a:pt x="3938248" y="1473499"/>
                    <a:pt x="3881251" y="1494557"/>
                    <a:pt x="3873973" y="1498600"/>
                  </a:cubicBezTo>
                  <a:cubicBezTo>
                    <a:pt x="3864722" y="1503740"/>
                    <a:pt x="3858039" y="1512917"/>
                    <a:pt x="3848573" y="1517650"/>
                  </a:cubicBezTo>
                  <a:cubicBezTo>
                    <a:pt x="3840767" y="1521553"/>
                    <a:pt x="3831640" y="1521883"/>
                    <a:pt x="3823173" y="1524000"/>
                  </a:cubicBezTo>
                  <a:cubicBezTo>
                    <a:pt x="3812590" y="1532467"/>
                    <a:pt x="3801553" y="1540396"/>
                    <a:pt x="3791423" y="1549400"/>
                  </a:cubicBezTo>
                  <a:cubicBezTo>
                    <a:pt x="3782474" y="1557355"/>
                    <a:pt x="3775602" y="1567616"/>
                    <a:pt x="3766023" y="1574800"/>
                  </a:cubicBezTo>
                  <a:cubicBezTo>
                    <a:pt x="3746244" y="1589634"/>
                    <a:pt x="3724721" y="1589955"/>
                    <a:pt x="3702523" y="1600200"/>
                  </a:cubicBezTo>
                  <a:cubicBezTo>
                    <a:pt x="3687029" y="1607351"/>
                    <a:pt x="3673337" y="1617968"/>
                    <a:pt x="3658073" y="1625600"/>
                  </a:cubicBezTo>
                  <a:cubicBezTo>
                    <a:pt x="3643655" y="1632809"/>
                    <a:pt x="3627619" y="1636652"/>
                    <a:pt x="3613623" y="1644650"/>
                  </a:cubicBezTo>
                  <a:cubicBezTo>
                    <a:pt x="3597814" y="1653684"/>
                    <a:pt x="3584680" y="1666857"/>
                    <a:pt x="3569173" y="1676400"/>
                  </a:cubicBezTo>
                  <a:cubicBezTo>
                    <a:pt x="3544375" y="1691660"/>
                    <a:pt x="3532069" y="1691445"/>
                    <a:pt x="3512023" y="1708150"/>
                  </a:cubicBezTo>
                  <a:cubicBezTo>
                    <a:pt x="3505124" y="1713899"/>
                    <a:pt x="3500445" y="1722219"/>
                    <a:pt x="3492973" y="1727200"/>
                  </a:cubicBezTo>
                  <a:cubicBezTo>
                    <a:pt x="3423987" y="1773191"/>
                    <a:pt x="3480081" y="1730471"/>
                    <a:pt x="3435823" y="1752600"/>
                  </a:cubicBezTo>
                  <a:cubicBezTo>
                    <a:pt x="3428997" y="1756013"/>
                    <a:pt x="3422732" y="1760532"/>
                    <a:pt x="3416773" y="1765300"/>
                  </a:cubicBezTo>
                  <a:cubicBezTo>
                    <a:pt x="3390955" y="1785955"/>
                    <a:pt x="3369280" y="1812396"/>
                    <a:pt x="3340573" y="1828800"/>
                  </a:cubicBezTo>
                  <a:cubicBezTo>
                    <a:pt x="3215347" y="1900358"/>
                    <a:pt x="3373390" y="1814736"/>
                    <a:pt x="3251673" y="1866900"/>
                  </a:cubicBezTo>
                  <a:cubicBezTo>
                    <a:pt x="3221221" y="1879951"/>
                    <a:pt x="3190340" y="1892972"/>
                    <a:pt x="3162773" y="1911350"/>
                  </a:cubicBezTo>
                  <a:cubicBezTo>
                    <a:pt x="3150073" y="1919817"/>
                    <a:pt x="3138532" y="1930354"/>
                    <a:pt x="3124673" y="1936750"/>
                  </a:cubicBezTo>
                  <a:cubicBezTo>
                    <a:pt x="3110682" y="1943208"/>
                    <a:pt x="3095040" y="1945217"/>
                    <a:pt x="3080223" y="1949450"/>
                  </a:cubicBezTo>
                  <a:cubicBezTo>
                    <a:pt x="3004274" y="2025399"/>
                    <a:pt x="3120065" y="1914063"/>
                    <a:pt x="3010373" y="2000250"/>
                  </a:cubicBezTo>
                  <a:cubicBezTo>
                    <a:pt x="2993897" y="2013196"/>
                    <a:pt x="2982020" y="2031286"/>
                    <a:pt x="2965923" y="2044700"/>
                  </a:cubicBezTo>
                  <a:cubicBezTo>
                    <a:pt x="2956441" y="2052601"/>
                    <a:pt x="2943915" y="2056173"/>
                    <a:pt x="2934173" y="2063750"/>
                  </a:cubicBezTo>
                  <a:cubicBezTo>
                    <a:pt x="2924722" y="2071101"/>
                    <a:pt x="2917722" y="2081195"/>
                    <a:pt x="2908773" y="2089150"/>
                  </a:cubicBezTo>
                  <a:cubicBezTo>
                    <a:pt x="2898643" y="2098154"/>
                    <a:pt x="2886090" y="2104476"/>
                    <a:pt x="2877023" y="2114550"/>
                  </a:cubicBezTo>
                  <a:cubicBezTo>
                    <a:pt x="2866812" y="2125895"/>
                    <a:pt x="2861834" y="2141305"/>
                    <a:pt x="2851623" y="2152650"/>
                  </a:cubicBezTo>
                  <a:cubicBezTo>
                    <a:pt x="2842556" y="2162724"/>
                    <a:pt x="2829457" y="2168466"/>
                    <a:pt x="2819873" y="2178050"/>
                  </a:cubicBezTo>
                  <a:cubicBezTo>
                    <a:pt x="2812389" y="2185534"/>
                    <a:pt x="2807974" y="2195648"/>
                    <a:pt x="2800823" y="2203450"/>
                  </a:cubicBezTo>
                  <a:cubicBezTo>
                    <a:pt x="2784641" y="2221103"/>
                    <a:pt x="2760733" y="2232831"/>
                    <a:pt x="2750023" y="2254250"/>
                  </a:cubicBezTo>
                  <a:lnTo>
                    <a:pt x="2724623" y="2305050"/>
                  </a:lnTo>
                  <a:cubicBezTo>
                    <a:pt x="2720390" y="2313517"/>
                    <a:pt x="2717603" y="2322877"/>
                    <a:pt x="2711923" y="2330450"/>
                  </a:cubicBezTo>
                  <a:lnTo>
                    <a:pt x="2692873" y="2355850"/>
                  </a:lnTo>
                  <a:cubicBezTo>
                    <a:pt x="2679283" y="2396620"/>
                    <a:pt x="2690236" y="2369331"/>
                    <a:pt x="2648423" y="2432050"/>
                  </a:cubicBezTo>
                  <a:cubicBezTo>
                    <a:pt x="2644190" y="2438400"/>
                    <a:pt x="2641828" y="2446521"/>
                    <a:pt x="2635723" y="2451100"/>
                  </a:cubicBezTo>
                  <a:cubicBezTo>
                    <a:pt x="2627256" y="2457450"/>
                    <a:pt x="2618125" y="2462999"/>
                    <a:pt x="2610323" y="2470150"/>
                  </a:cubicBezTo>
                  <a:cubicBezTo>
                    <a:pt x="2592670" y="2486332"/>
                    <a:pt x="2574854" y="2502553"/>
                    <a:pt x="2559523" y="2520950"/>
                  </a:cubicBezTo>
                  <a:cubicBezTo>
                    <a:pt x="2548940" y="2533650"/>
                    <a:pt x="2540473" y="2548467"/>
                    <a:pt x="2527773" y="2559050"/>
                  </a:cubicBezTo>
                  <a:cubicBezTo>
                    <a:pt x="2514663" y="2569975"/>
                    <a:pt x="2497720" y="2575288"/>
                    <a:pt x="2483323" y="2584450"/>
                  </a:cubicBezTo>
                  <a:cubicBezTo>
                    <a:pt x="2474394" y="2590132"/>
                    <a:pt x="2465407" y="2596016"/>
                    <a:pt x="2457923" y="2603500"/>
                  </a:cubicBezTo>
                  <a:cubicBezTo>
                    <a:pt x="2452527" y="2608896"/>
                    <a:pt x="2451182" y="2617782"/>
                    <a:pt x="2445223" y="2622550"/>
                  </a:cubicBezTo>
                  <a:cubicBezTo>
                    <a:pt x="2439996" y="2626731"/>
                    <a:pt x="2432523" y="2626783"/>
                    <a:pt x="2426173" y="2628900"/>
                  </a:cubicBezTo>
                  <a:cubicBezTo>
                    <a:pt x="2419823" y="2635250"/>
                    <a:pt x="2414307" y="2642562"/>
                    <a:pt x="2407123" y="2647950"/>
                  </a:cubicBezTo>
                  <a:cubicBezTo>
                    <a:pt x="2384436" y="2664965"/>
                    <a:pt x="2373236" y="2666776"/>
                    <a:pt x="2349973" y="2679700"/>
                  </a:cubicBezTo>
                  <a:cubicBezTo>
                    <a:pt x="2339184" y="2685694"/>
                    <a:pt x="2329262" y="2693230"/>
                    <a:pt x="2318223" y="2698750"/>
                  </a:cubicBezTo>
                  <a:cubicBezTo>
                    <a:pt x="2299577" y="2708073"/>
                    <a:pt x="2279719" y="2714827"/>
                    <a:pt x="2261073" y="2724150"/>
                  </a:cubicBezTo>
                  <a:cubicBezTo>
                    <a:pt x="2245809" y="2731782"/>
                    <a:pt x="2232257" y="2742710"/>
                    <a:pt x="2216623" y="2749550"/>
                  </a:cubicBezTo>
                  <a:cubicBezTo>
                    <a:pt x="2198226" y="2757599"/>
                    <a:pt x="2178523" y="2762250"/>
                    <a:pt x="2159473" y="2768600"/>
                  </a:cubicBezTo>
                  <a:cubicBezTo>
                    <a:pt x="2153123" y="2770717"/>
                    <a:pt x="2146987" y="2773637"/>
                    <a:pt x="2140423" y="2774950"/>
                  </a:cubicBezTo>
                  <a:cubicBezTo>
                    <a:pt x="2129840" y="2777067"/>
                    <a:pt x="2119086" y="2778460"/>
                    <a:pt x="2108673" y="2781300"/>
                  </a:cubicBezTo>
                  <a:cubicBezTo>
                    <a:pt x="2037675" y="2800663"/>
                    <a:pt x="2104486" y="2788262"/>
                    <a:pt x="2026123" y="2806700"/>
                  </a:cubicBezTo>
                  <a:cubicBezTo>
                    <a:pt x="2005111" y="2811644"/>
                    <a:pt x="1983498" y="2813907"/>
                    <a:pt x="1962623" y="2819400"/>
                  </a:cubicBezTo>
                  <a:cubicBezTo>
                    <a:pt x="1943204" y="2824510"/>
                    <a:pt x="1924639" y="2832460"/>
                    <a:pt x="1905473" y="2838450"/>
                  </a:cubicBezTo>
                  <a:cubicBezTo>
                    <a:pt x="1889125" y="2843559"/>
                    <a:pt x="1840046" y="2856067"/>
                    <a:pt x="1822923" y="2863850"/>
                  </a:cubicBezTo>
                  <a:cubicBezTo>
                    <a:pt x="1811687" y="2868957"/>
                    <a:pt x="1802008" y="2876990"/>
                    <a:pt x="1791173" y="2882900"/>
                  </a:cubicBezTo>
                  <a:cubicBezTo>
                    <a:pt x="1778708" y="2889699"/>
                    <a:pt x="1765249" y="2894645"/>
                    <a:pt x="1753073" y="2901950"/>
                  </a:cubicBezTo>
                  <a:cubicBezTo>
                    <a:pt x="1743998" y="2907395"/>
                    <a:pt x="1736924" y="2915860"/>
                    <a:pt x="1727673" y="2921000"/>
                  </a:cubicBezTo>
                  <a:cubicBezTo>
                    <a:pt x="1717709" y="2926536"/>
                    <a:pt x="1706506" y="2929467"/>
                    <a:pt x="1695923" y="2933700"/>
                  </a:cubicBezTo>
                  <a:cubicBezTo>
                    <a:pt x="1670523" y="2954867"/>
                    <a:pt x="1646174" y="2977362"/>
                    <a:pt x="1619723" y="2997200"/>
                  </a:cubicBezTo>
                  <a:cubicBezTo>
                    <a:pt x="1602790" y="3009900"/>
                    <a:pt x="1584526" y="3020997"/>
                    <a:pt x="1568923" y="3035300"/>
                  </a:cubicBezTo>
                  <a:cubicBezTo>
                    <a:pt x="1558932" y="3044458"/>
                    <a:pt x="1553107" y="3057466"/>
                    <a:pt x="1543523" y="3067050"/>
                  </a:cubicBezTo>
                  <a:cubicBezTo>
                    <a:pt x="1509142" y="3101431"/>
                    <a:pt x="1515421" y="3081540"/>
                    <a:pt x="1486373" y="3117850"/>
                  </a:cubicBezTo>
                  <a:cubicBezTo>
                    <a:pt x="1476838" y="3129769"/>
                    <a:pt x="1470403" y="3143948"/>
                    <a:pt x="1460973" y="3155950"/>
                  </a:cubicBezTo>
                  <a:cubicBezTo>
                    <a:pt x="1447072" y="3173643"/>
                    <a:pt x="1430579" y="3189180"/>
                    <a:pt x="1416523" y="3206750"/>
                  </a:cubicBezTo>
                  <a:cubicBezTo>
                    <a:pt x="1393103" y="3236025"/>
                    <a:pt x="1346212" y="3309272"/>
                    <a:pt x="1333973" y="3333750"/>
                  </a:cubicBezTo>
                  <a:cubicBezTo>
                    <a:pt x="1329740" y="3342217"/>
                    <a:pt x="1324266" y="3350170"/>
                    <a:pt x="1321273" y="3359150"/>
                  </a:cubicBezTo>
                  <a:cubicBezTo>
                    <a:pt x="1303622" y="3412102"/>
                    <a:pt x="1312570" y="3432530"/>
                    <a:pt x="1276823" y="3486150"/>
                  </a:cubicBezTo>
                  <a:cubicBezTo>
                    <a:pt x="1259890" y="3511550"/>
                    <a:pt x="1237360" y="3534006"/>
                    <a:pt x="1226023" y="3562350"/>
                  </a:cubicBezTo>
                  <a:cubicBezTo>
                    <a:pt x="1212896" y="3595168"/>
                    <a:pt x="1212384" y="3598997"/>
                    <a:pt x="1194273" y="3632200"/>
                  </a:cubicBezTo>
                  <a:cubicBezTo>
                    <a:pt x="1188363" y="3643035"/>
                    <a:pt x="1180743" y="3652911"/>
                    <a:pt x="1175223" y="3663950"/>
                  </a:cubicBezTo>
                  <a:cubicBezTo>
                    <a:pt x="1170125" y="3674145"/>
                    <a:pt x="1168178" y="3685803"/>
                    <a:pt x="1162523" y="3695700"/>
                  </a:cubicBezTo>
                  <a:cubicBezTo>
                    <a:pt x="1129959" y="3752687"/>
                    <a:pt x="1140217" y="3742321"/>
                    <a:pt x="1105373" y="3765550"/>
                  </a:cubicBezTo>
                  <a:cubicBezTo>
                    <a:pt x="1101140" y="3771900"/>
                    <a:pt x="1098632" y="3779832"/>
                    <a:pt x="1092673" y="3784600"/>
                  </a:cubicBezTo>
                  <a:cubicBezTo>
                    <a:pt x="1087446" y="3788781"/>
                    <a:pt x="1079775" y="3788313"/>
                    <a:pt x="1073623" y="3790950"/>
                  </a:cubicBezTo>
                  <a:cubicBezTo>
                    <a:pt x="1016207" y="3815557"/>
                    <a:pt x="1087655" y="3793792"/>
                    <a:pt x="997423" y="3816350"/>
                  </a:cubicBezTo>
                  <a:lnTo>
                    <a:pt x="972023" y="3822700"/>
                  </a:lnTo>
                  <a:cubicBezTo>
                    <a:pt x="912756" y="3820583"/>
                    <a:pt x="853419" y="3819938"/>
                    <a:pt x="794223" y="3816350"/>
                  </a:cubicBezTo>
                  <a:cubicBezTo>
                    <a:pt x="785978" y="3815850"/>
                    <a:pt x="754064" y="3808971"/>
                    <a:pt x="743423" y="3803650"/>
                  </a:cubicBezTo>
                  <a:cubicBezTo>
                    <a:pt x="736597" y="3800237"/>
                    <a:pt x="716965" y="3784600"/>
                    <a:pt x="705323" y="3778250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EF235F14-72BE-4252-AF6B-082224BB058E}"/>
                </a:ext>
              </a:extLst>
            </p:cNvPr>
            <p:cNvSpPr txBox="1"/>
            <p:nvPr/>
          </p:nvSpPr>
          <p:spPr>
            <a:xfrm rot="19771130">
              <a:off x="4107134" y="4326504"/>
              <a:ext cx="2431981" cy="58624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28C12A17-AF9B-4889-AA31-5C38D351B552}"/>
                </a:ext>
              </a:extLst>
            </p:cNvPr>
            <p:cNvSpPr/>
            <p:nvPr/>
          </p:nvSpPr>
          <p:spPr>
            <a:xfrm>
              <a:off x="4165600" y="2946400"/>
              <a:ext cx="965200" cy="565150"/>
            </a:xfrm>
            <a:custGeom>
              <a:avLst/>
              <a:gdLst>
                <a:gd name="connsiteX0" fmla="*/ 266700 w 965200"/>
                <a:gd name="connsiteY0" fmla="*/ 298450 h 565150"/>
                <a:gd name="connsiteX1" fmla="*/ 234950 w 965200"/>
                <a:gd name="connsiteY1" fmla="*/ 304800 h 565150"/>
                <a:gd name="connsiteX2" fmla="*/ 215900 w 965200"/>
                <a:gd name="connsiteY2" fmla="*/ 311150 h 565150"/>
                <a:gd name="connsiteX3" fmla="*/ 177800 w 965200"/>
                <a:gd name="connsiteY3" fmla="*/ 317500 h 565150"/>
                <a:gd name="connsiteX4" fmla="*/ 158750 w 965200"/>
                <a:gd name="connsiteY4" fmla="*/ 323850 h 565150"/>
                <a:gd name="connsiteX5" fmla="*/ 127000 w 965200"/>
                <a:gd name="connsiteY5" fmla="*/ 330200 h 565150"/>
                <a:gd name="connsiteX6" fmla="*/ 88900 w 965200"/>
                <a:gd name="connsiteY6" fmla="*/ 349250 h 565150"/>
                <a:gd name="connsiteX7" fmla="*/ 69850 w 965200"/>
                <a:gd name="connsiteY7" fmla="*/ 374650 h 565150"/>
                <a:gd name="connsiteX8" fmla="*/ 25400 w 965200"/>
                <a:gd name="connsiteY8" fmla="*/ 419100 h 565150"/>
                <a:gd name="connsiteX9" fmla="*/ 12700 w 965200"/>
                <a:gd name="connsiteY9" fmla="*/ 444500 h 565150"/>
                <a:gd name="connsiteX10" fmla="*/ 0 w 965200"/>
                <a:gd name="connsiteY10" fmla="*/ 482600 h 565150"/>
                <a:gd name="connsiteX11" fmla="*/ 19050 w 965200"/>
                <a:gd name="connsiteY11" fmla="*/ 546100 h 565150"/>
                <a:gd name="connsiteX12" fmla="*/ 57150 w 965200"/>
                <a:gd name="connsiteY12" fmla="*/ 558800 h 565150"/>
                <a:gd name="connsiteX13" fmla="*/ 76200 w 965200"/>
                <a:gd name="connsiteY13" fmla="*/ 565150 h 565150"/>
                <a:gd name="connsiteX14" fmla="*/ 349250 w 965200"/>
                <a:gd name="connsiteY14" fmla="*/ 558800 h 565150"/>
                <a:gd name="connsiteX15" fmla="*/ 393700 w 965200"/>
                <a:gd name="connsiteY15" fmla="*/ 552450 h 565150"/>
                <a:gd name="connsiteX16" fmla="*/ 425450 w 965200"/>
                <a:gd name="connsiteY16" fmla="*/ 539750 h 565150"/>
                <a:gd name="connsiteX17" fmla="*/ 444500 w 965200"/>
                <a:gd name="connsiteY17" fmla="*/ 533400 h 565150"/>
                <a:gd name="connsiteX18" fmla="*/ 463550 w 965200"/>
                <a:gd name="connsiteY18" fmla="*/ 520700 h 565150"/>
                <a:gd name="connsiteX19" fmla="*/ 552450 w 965200"/>
                <a:gd name="connsiteY19" fmla="*/ 495300 h 565150"/>
                <a:gd name="connsiteX20" fmla="*/ 628650 w 965200"/>
                <a:gd name="connsiteY20" fmla="*/ 482600 h 565150"/>
                <a:gd name="connsiteX21" fmla="*/ 673100 w 965200"/>
                <a:gd name="connsiteY21" fmla="*/ 488950 h 565150"/>
                <a:gd name="connsiteX22" fmla="*/ 698500 w 965200"/>
                <a:gd name="connsiteY22" fmla="*/ 501650 h 565150"/>
                <a:gd name="connsiteX23" fmla="*/ 723900 w 965200"/>
                <a:gd name="connsiteY23" fmla="*/ 508000 h 565150"/>
                <a:gd name="connsiteX24" fmla="*/ 762000 w 965200"/>
                <a:gd name="connsiteY24" fmla="*/ 520700 h 565150"/>
                <a:gd name="connsiteX25" fmla="*/ 831850 w 965200"/>
                <a:gd name="connsiteY25" fmla="*/ 514350 h 565150"/>
                <a:gd name="connsiteX26" fmla="*/ 857250 w 965200"/>
                <a:gd name="connsiteY26" fmla="*/ 476250 h 565150"/>
                <a:gd name="connsiteX27" fmla="*/ 901700 w 965200"/>
                <a:gd name="connsiteY27" fmla="*/ 412750 h 565150"/>
                <a:gd name="connsiteX28" fmla="*/ 927100 w 965200"/>
                <a:gd name="connsiteY28" fmla="*/ 368300 h 565150"/>
                <a:gd name="connsiteX29" fmla="*/ 933450 w 965200"/>
                <a:gd name="connsiteY29" fmla="*/ 342900 h 565150"/>
                <a:gd name="connsiteX30" fmla="*/ 952500 w 965200"/>
                <a:gd name="connsiteY30" fmla="*/ 298450 h 565150"/>
                <a:gd name="connsiteX31" fmla="*/ 965200 w 965200"/>
                <a:gd name="connsiteY31" fmla="*/ 215900 h 565150"/>
                <a:gd name="connsiteX32" fmla="*/ 952500 w 965200"/>
                <a:gd name="connsiteY32" fmla="*/ 101600 h 565150"/>
                <a:gd name="connsiteX33" fmla="*/ 939800 w 965200"/>
                <a:gd name="connsiteY33" fmla="*/ 69850 h 565150"/>
                <a:gd name="connsiteX34" fmla="*/ 920750 w 965200"/>
                <a:gd name="connsiteY34" fmla="*/ 31750 h 565150"/>
                <a:gd name="connsiteX35" fmla="*/ 901700 w 965200"/>
                <a:gd name="connsiteY35" fmla="*/ 19050 h 565150"/>
                <a:gd name="connsiteX36" fmla="*/ 844550 w 965200"/>
                <a:gd name="connsiteY36" fmla="*/ 0 h 565150"/>
                <a:gd name="connsiteX37" fmla="*/ 781050 w 965200"/>
                <a:gd name="connsiteY37" fmla="*/ 12700 h 565150"/>
                <a:gd name="connsiteX38" fmla="*/ 749300 w 965200"/>
                <a:gd name="connsiteY38" fmla="*/ 82550 h 565150"/>
                <a:gd name="connsiteX39" fmla="*/ 723900 w 965200"/>
                <a:gd name="connsiteY39" fmla="*/ 139700 h 565150"/>
                <a:gd name="connsiteX40" fmla="*/ 698500 w 965200"/>
                <a:gd name="connsiteY40" fmla="*/ 177800 h 565150"/>
                <a:gd name="connsiteX41" fmla="*/ 660400 w 965200"/>
                <a:gd name="connsiteY41" fmla="*/ 203200 h 565150"/>
                <a:gd name="connsiteX42" fmla="*/ 603250 w 965200"/>
                <a:gd name="connsiteY42" fmla="*/ 222250 h 565150"/>
                <a:gd name="connsiteX43" fmla="*/ 546100 w 965200"/>
                <a:gd name="connsiteY43" fmla="*/ 234950 h 565150"/>
                <a:gd name="connsiteX44" fmla="*/ 482600 w 965200"/>
                <a:gd name="connsiteY44" fmla="*/ 247650 h 565150"/>
                <a:gd name="connsiteX45" fmla="*/ 438150 w 965200"/>
                <a:gd name="connsiteY45" fmla="*/ 260350 h 565150"/>
                <a:gd name="connsiteX46" fmla="*/ 387350 w 965200"/>
                <a:gd name="connsiteY46" fmla="*/ 273050 h 565150"/>
                <a:gd name="connsiteX47" fmla="*/ 304800 w 965200"/>
                <a:gd name="connsiteY47" fmla="*/ 298450 h 565150"/>
                <a:gd name="connsiteX48" fmla="*/ 266700 w 965200"/>
                <a:gd name="connsiteY48" fmla="*/ 298450 h 565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965200" h="565150">
                  <a:moveTo>
                    <a:pt x="266700" y="298450"/>
                  </a:moveTo>
                  <a:cubicBezTo>
                    <a:pt x="256117" y="300567"/>
                    <a:pt x="245421" y="302182"/>
                    <a:pt x="234950" y="304800"/>
                  </a:cubicBezTo>
                  <a:cubicBezTo>
                    <a:pt x="228456" y="306423"/>
                    <a:pt x="222434" y="309698"/>
                    <a:pt x="215900" y="311150"/>
                  </a:cubicBezTo>
                  <a:cubicBezTo>
                    <a:pt x="203331" y="313943"/>
                    <a:pt x="190369" y="314707"/>
                    <a:pt x="177800" y="317500"/>
                  </a:cubicBezTo>
                  <a:cubicBezTo>
                    <a:pt x="171266" y="318952"/>
                    <a:pt x="165244" y="322227"/>
                    <a:pt x="158750" y="323850"/>
                  </a:cubicBezTo>
                  <a:cubicBezTo>
                    <a:pt x="148279" y="326468"/>
                    <a:pt x="137471" y="327582"/>
                    <a:pt x="127000" y="330200"/>
                  </a:cubicBezTo>
                  <a:cubicBezTo>
                    <a:pt x="113228" y="333643"/>
                    <a:pt x="99247" y="338903"/>
                    <a:pt x="88900" y="349250"/>
                  </a:cubicBezTo>
                  <a:cubicBezTo>
                    <a:pt x="81416" y="356734"/>
                    <a:pt x="77334" y="367166"/>
                    <a:pt x="69850" y="374650"/>
                  </a:cubicBezTo>
                  <a:cubicBezTo>
                    <a:pt x="33161" y="411339"/>
                    <a:pt x="53622" y="373944"/>
                    <a:pt x="25400" y="419100"/>
                  </a:cubicBezTo>
                  <a:cubicBezTo>
                    <a:pt x="20383" y="427127"/>
                    <a:pt x="16216" y="435711"/>
                    <a:pt x="12700" y="444500"/>
                  </a:cubicBezTo>
                  <a:cubicBezTo>
                    <a:pt x="7728" y="456929"/>
                    <a:pt x="0" y="482600"/>
                    <a:pt x="0" y="482600"/>
                  </a:cubicBezTo>
                  <a:cubicBezTo>
                    <a:pt x="1929" y="494172"/>
                    <a:pt x="4987" y="535553"/>
                    <a:pt x="19050" y="546100"/>
                  </a:cubicBezTo>
                  <a:cubicBezTo>
                    <a:pt x="29760" y="554132"/>
                    <a:pt x="44450" y="554567"/>
                    <a:pt x="57150" y="558800"/>
                  </a:cubicBezTo>
                  <a:lnTo>
                    <a:pt x="76200" y="565150"/>
                  </a:lnTo>
                  <a:lnTo>
                    <a:pt x="349250" y="558800"/>
                  </a:lnTo>
                  <a:cubicBezTo>
                    <a:pt x="364205" y="558202"/>
                    <a:pt x="379180" y="556080"/>
                    <a:pt x="393700" y="552450"/>
                  </a:cubicBezTo>
                  <a:cubicBezTo>
                    <a:pt x="404758" y="549685"/>
                    <a:pt x="414777" y="543752"/>
                    <a:pt x="425450" y="539750"/>
                  </a:cubicBezTo>
                  <a:cubicBezTo>
                    <a:pt x="431717" y="537400"/>
                    <a:pt x="438513" y="536393"/>
                    <a:pt x="444500" y="533400"/>
                  </a:cubicBezTo>
                  <a:cubicBezTo>
                    <a:pt x="451326" y="529987"/>
                    <a:pt x="456724" y="524113"/>
                    <a:pt x="463550" y="520700"/>
                  </a:cubicBezTo>
                  <a:cubicBezTo>
                    <a:pt x="491398" y="506776"/>
                    <a:pt x="522066" y="500662"/>
                    <a:pt x="552450" y="495300"/>
                  </a:cubicBezTo>
                  <a:lnTo>
                    <a:pt x="628650" y="482600"/>
                  </a:lnTo>
                  <a:cubicBezTo>
                    <a:pt x="643467" y="484717"/>
                    <a:pt x="658660" y="485012"/>
                    <a:pt x="673100" y="488950"/>
                  </a:cubicBezTo>
                  <a:cubicBezTo>
                    <a:pt x="682232" y="491441"/>
                    <a:pt x="689637" y="498326"/>
                    <a:pt x="698500" y="501650"/>
                  </a:cubicBezTo>
                  <a:cubicBezTo>
                    <a:pt x="706672" y="504714"/>
                    <a:pt x="715541" y="505492"/>
                    <a:pt x="723900" y="508000"/>
                  </a:cubicBezTo>
                  <a:cubicBezTo>
                    <a:pt x="736722" y="511847"/>
                    <a:pt x="762000" y="520700"/>
                    <a:pt x="762000" y="520700"/>
                  </a:cubicBezTo>
                  <a:cubicBezTo>
                    <a:pt x="785283" y="518583"/>
                    <a:pt x="810664" y="524237"/>
                    <a:pt x="831850" y="514350"/>
                  </a:cubicBezTo>
                  <a:cubicBezTo>
                    <a:pt x="845682" y="507895"/>
                    <a:pt x="848497" y="488754"/>
                    <a:pt x="857250" y="476250"/>
                  </a:cubicBezTo>
                  <a:cubicBezTo>
                    <a:pt x="875178" y="450638"/>
                    <a:pt x="885255" y="442351"/>
                    <a:pt x="901700" y="412750"/>
                  </a:cubicBezTo>
                  <a:cubicBezTo>
                    <a:pt x="936331" y="350414"/>
                    <a:pt x="864609" y="451621"/>
                    <a:pt x="927100" y="368300"/>
                  </a:cubicBezTo>
                  <a:cubicBezTo>
                    <a:pt x="929217" y="359833"/>
                    <a:pt x="930386" y="351072"/>
                    <a:pt x="933450" y="342900"/>
                  </a:cubicBezTo>
                  <a:cubicBezTo>
                    <a:pt x="947080" y="306554"/>
                    <a:pt x="944616" y="329987"/>
                    <a:pt x="952500" y="298450"/>
                  </a:cubicBezTo>
                  <a:cubicBezTo>
                    <a:pt x="959773" y="269360"/>
                    <a:pt x="961344" y="246746"/>
                    <a:pt x="965200" y="215900"/>
                  </a:cubicBezTo>
                  <a:cubicBezTo>
                    <a:pt x="963208" y="190003"/>
                    <a:pt x="962234" y="134048"/>
                    <a:pt x="952500" y="101600"/>
                  </a:cubicBezTo>
                  <a:cubicBezTo>
                    <a:pt x="949225" y="90682"/>
                    <a:pt x="943802" y="80523"/>
                    <a:pt x="939800" y="69850"/>
                  </a:cubicBezTo>
                  <a:cubicBezTo>
                    <a:pt x="933602" y="53323"/>
                    <a:pt x="934237" y="45237"/>
                    <a:pt x="920750" y="31750"/>
                  </a:cubicBezTo>
                  <a:cubicBezTo>
                    <a:pt x="915354" y="26354"/>
                    <a:pt x="908526" y="22463"/>
                    <a:pt x="901700" y="19050"/>
                  </a:cubicBezTo>
                  <a:cubicBezTo>
                    <a:pt x="877788" y="7094"/>
                    <a:pt x="868803" y="6063"/>
                    <a:pt x="844550" y="0"/>
                  </a:cubicBezTo>
                  <a:cubicBezTo>
                    <a:pt x="823383" y="4233"/>
                    <a:pt x="801197" y="4951"/>
                    <a:pt x="781050" y="12700"/>
                  </a:cubicBezTo>
                  <a:cubicBezTo>
                    <a:pt x="754117" y="23059"/>
                    <a:pt x="755510" y="63920"/>
                    <a:pt x="749300" y="82550"/>
                  </a:cubicBezTo>
                  <a:cubicBezTo>
                    <a:pt x="734996" y="125462"/>
                    <a:pt x="753291" y="73570"/>
                    <a:pt x="723900" y="139700"/>
                  </a:cubicBezTo>
                  <a:cubicBezTo>
                    <a:pt x="712704" y="164890"/>
                    <a:pt x="724974" y="157209"/>
                    <a:pt x="698500" y="177800"/>
                  </a:cubicBezTo>
                  <a:cubicBezTo>
                    <a:pt x="686452" y="187171"/>
                    <a:pt x="674232" y="196745"/>
                    <a:pt x="660400" y="203200"/>
                  </a:cubicBezTo>
                  <a:cubicBezTo>
                    <a:pt x="642203" y="211692"/>
                    <a:pt x="622731" y="217380"/>
                    <a:pt x="603250" y="222250"/>
                  </a:cubicBezTo>
                  <a:cubicBezTo>
                    <a:pt x="576071" y="229045"/>
                    <a:pt x="575659" y="229576"/>
                    <a:pt x="546100" y="234950"/>
                  </a:cubicBezTo>
                  <a:cubicBezTo>
                    <a:pt x="505582" y="242317"/>
                    <a:pt x="516295" y="238460"/>
                    <a:pt x="482600" y="247650"/>
                  </a:cubicBezTo>
                  <a:cubicBezTo>
                    <a:pt x="467733" y="251705"/>
                    <a:pt x="453039" y="256380"/>
                    <a:pt x="438150" y="260350"/>
                  </a:cubicBezTo>
                  <a:cubicBezTo>
                    <a:pt x="421285" y="264847"/>
                    <a:pt x="403556" y="266568"/>
                    <a:pt x="387350" y="273050"/>
                  </a:cubicBezTo>
                  <a:cubicBezTo>
                    <a:pt x="364642" y="282133"/>
                    <a:pt x="327997" y="298450"/>
                    <a:pt x="304800" y="298450"/>
                  </a:cubicBezTo>
                  <a:lnTo>
                    <a:pt x="266700" y="298450"/>
                  </a:lnTo>
                  <a:close/>
                </a:path>
              </a:pathLst>
            </a:custGeom>
            <a:noFill/>
            <a:ln>
              <a:solidFill>
                <a:srgbClr val="0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5C711573-6547-4210-B508-21CE047B4C98}"/>
              </a:ext>
            </a:extLst>
          </p:cNvPr>
          <p:cNvGrpSpPr/>
          <p:nvPr/>
        </p:nvGrpSpPr>
        <p:grpSpPr>
          <a:xfrm>
            <a:off x="8185238" y="3380503"/>
            <a:ext cx="3840483" cy="2885696"/>
            <a:chOff x="484632" y="0"/>
            <a:chExt cx="9144000" cy="6870700"/>
          </a:xfrm>
        </p:grpSpPr>
        <p:pic>
          <p:nvPicPr>
            <p:cNvPr id="75" name="Picture 74" descr="A picture containing dark, night, night sky&#10;&#10;Description automatically generated">
              <a:extLst>
                <a:ext uri="{FF2B5EF4-FFF2-40B4-BE49-F238E27FC236}">
                  <a16:creationId xmlns:a16="http://schemas.microsoft.com/office/drawing/2014/main" id="{66B754DD-549D-4859-BB23-583A0635A17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76" name="Group 75">
              <a:extLst>
                <a:ext uri="{FF2B5EF4-FFF2-40B4-BE49-F238E27FC236}">
                  <a16:creationId xmlns:a16="http://schemas.microsoft.com/office/drawing/2014/main" id="{8105636C-0992-4B36-9E36-F8FFE1AA71E5}"/>
                </a:ext>
              </a:extLst>
            </p:cNvPr>
            <p:cNvGrpSpPr/>
            <p:nvPr/>
          </p:nvGrpSpPr>
          <p:grpSpPr>
            <a:xfrm>
              <a:off x="2800350" y="3252788"/>
              <a:ext cx="3910013" cy="2647950"/>
              <a:chOff x="2800350" y="3252788"/>
              <a:chExt cx="3910013" cy="2647950"/>
            </a:xfrm>
          </p:grpSpPr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F9528A8B-AB9A-484F-A857-83B2D437075F}"/>
                  </a:ext>
                </a:extLst>
              </p:cNvPr>
              <p:cNvSpPr/>
              <p:nvPr/>
            </p:nvSpPr>
            <p:spPr>
              <a:xfrm>
                <a:off x="2800350" y="3252788"/>
                <a:ext cx="3910013" cy="2647950"/>
              </a:xfrm>
              <a:custGeom>
                <a:avLst/>
                <a:gdLst>
                  <a:gd name="connsiteX0" fmla="*/ 538163 w 3910013"/>
                  <a:gd name="connsiteY0" fmla="*/ 1533525 h 2647950"/>
                  <a:gd name="connsiteX1" fmla="*/ 590550 w 3910013"/>
                  <a:gd name="connsiteY1" fmla="*/ 1471612 h 2647950"/>
                  <a:gd name="connsiteX2" fmla="*/ 604838 w 3910013"/>
                  <a:gd name="connsiteY2" fmla="*/ 1466850 h 2647950"/>
                  <a:gd name="connsiteX3" fmla="*/ 628650 w 3910013"/>
                  <a:gd name="connsiteY3" fmla="*/ 1447800 h 2647950"/>
                  <a:gd name="connsiteX4" fmla="*/ 681038 w 3910013"/>
                  <a:gd name="connsiteY4" fmla="*/ 1423987 h 2647950"/>
                  <a:gd name="connsiteX5" fmla="*/ 719138 w 3910013"/>
                  <a:gd name="connsiteY5" fmla="*/ 1404937 h 2647950"/>
                  <a:gd name="connsiteX6" fmla="*/ 738188 w 3910013"/>
                  <a:gd name="connsiteY6" fmla="*/ 1395412 h 2647950"/>
                  <a:gd name="connsiteX7" fmla="*/ 785813 w 3910013"/>
                  <a:gd name="connsiteY7" fmla="*/ 1376362 h 2647950"/>
                  <a:gd name="connsiteX8" fmla="*/ 823913 w 3910013"/>
                  <a:gd name="connsiteY8" fmla="*/ 1366837 h 2647950"/>
                  <a:gd name="connsiteX9" fmla="*/ 842963 w 3910013"/>
                  <a:gd name="connsiteY9" fmla="*/ 1357312 h 2647950"/>
                  <a:gd name="connsiteX10" fmla="*/ 890588 w 3910013"/>
                  <a:gd name="connsiteY10" fmla="*/ 1347787 h 2647950"/>
                  <a:gd name="connsiteX11" fmla="*/ 957263 w 3910013"/>
                  <a:gd name="connsiteY11" fmla="*/ 1338262 h 2647950"/>
                  <a:gd name="connsiteX12" fmla="*/ 990600 w 3910013"/>
                  <a:gd name="connsiteY12" fmla="*/ 1333500 h 2647950"/>
                  <a:gd name="connsiteX13" fmla="*/ 1071563 w 3910013"/>
                  <a:gd name="connsiteY13" fmla="*/ 1328737 h 2647950"/>
                  <a:gd name="connsiteX14" fmla="*/ 1100138 w 3910013"/>
                  <a:gd name="connsiteY14" fmla="*/ 1319212 h 2647950"/>
                  <a:gd name="connsiteX15" fmla="*/ 1147763 w 3910013"/>
                  <a:gd name="connsiteY15" fmla="*/ 1309687 h 2647950"/>
                  <a:gd name="connsiteX16" fmla="*/ 1352550 w 3910013"/>
                  <a:gd name="connsiteY16" fmla="*/ 1314450 h 2647950"/>
                  <a:gd name="connsiteX17" fmla="*/ 1385888 w 3910013"/>
                  <a:gd name="connsiteY17" fmla="*/ 1323975 h 2647950"/>
                  <a:gd name="connsiteX18" fmla="*/ 1428750 w 3910013"/>
                  <a:gd name="connsiteY18" fmla="*/ 1328737 h 2647950"/>
                  <a:gd name="connsiteX19" fmla="*/ 1524000 w 3910013"/>
                  <a:gd name="connsiteY19" fmla="*/ 1338262 h 2647950"/>
                  <a:gd name="connsiteX20" fmla="*/ 1657350 w 3910013"/>
                  <a:gd name="connsiteY20" fmla="*/ 1333500 h 2647950"/>
                  <a:gd name="connsiteX21" fmla="*/ 1690688 w 3910013"/>
                  <a:gd name="connsiteY21" fmla="*/ 1314450 h 2647950"/>
                  <a:gd name="connsiteX22" fmla="*/ 1714500 w 3910013"/>
                  <a:gd name="connsiteY22" fmla="*/ 1309687 h 2647950"/>
                  <a:gd name="connsiteX23" fmla="*/ 1733550 w 3910013"/>
                  <a:gd name="connsiteY23" fmla="*/ 1300162 h 2647950"/>
                  <a:gd name="connsiteX24" fmla="*/ 1804988 w 3910013"/>
                  <a:gd name="connsiteY24" fmla="*/ 1290637 h 2647950"/>
                  <a:gd name="connsiteX25" fmla="*/ 1828800 w 3910013"/>
                  <a:gd name="connsiteY25" fmla="*/ 1281112 h 2647950"/>
                  <a:gd name="connsiteX26" fmla="*/ 1881188 w 3910013"/>
                  <a:gd name="connsiteY26" fmla="*/ 1271587 h 2647950"/>
                  <a:gd name="connsiteX27" fmla="*/ 1914525 w 3910013"/>
                  <a:gd name="connsiteY27" fmla="*/ 1262062 h 2647950"/>
                  <a:gd name="connsiteX28" fmla="*/ 1938338 w 3910013"/>
                  <a:gd name="connsiteY28" fmla="*/ 1257300 h 2647950"/>
                  <a:gd name="connsiteX29" fmla="*/ 1957388 w 3910013"/>
                  <a:gd name="connsiteY29" fmla="*/ 1252537 h 2647950"/>
                  <a:gd name="connsiteX30" fmla="*/ 2038350 w 3910013"/>
                  <a:gd name="connsiteY30" fmla="*/ 1243012 h 2647950"/>
                  <a:gd name="connsiteX31" fmla="*/ 2071688 w 3910013"/>
                  <a:gd name="connsiteY31" fmla="*/ 1238250 h 2647950"/>
                  <a:gd name="connsiteX32" fmla="*/ 2085975 w 3910013"/>
                  <a:gd name="connsiteY32" fmla="*/ 1233487 h 2647950"/>
                  <a:gd name="connsiteX33" fmla="*/ 2119313 w 3910013"/>
                  <a:gd name="connsiteY33" fmla="*/ 1223962 h 2647950"/>
                  <a:gd name="connsiteX34" fmla="*/ 2133600 w 3910013"/>
                  <a:gd name="connsiteY34" fmla="*/ 1214437 h 2647950"/>
                  <a:gd name="connsiteX35" fmla="*/ 2147888 w 3910013"/>
                  <a:gd name="connsiteY35" fmla="*/ 1209675 h 2647950"/>
                  <a:gd name="connsiteX36" fmla="*/ 2157413 w 3910013"/>
                  <a:gd name="connsiteY36" fmla="*/ 1195387 h 2647950"/>
                  <a:gd name="connsiteX37" fmla="*/ 2190750 w 3910013"/>
                  <a:gd name="connsiteY37" fmla="*/ 1176337 h 2647950"/>
                  <a:gd name="connsiteX38" fmla="*/ 2238375 w 3910013"/>
                  <a:gd name="connsiteY38" fmla="*/ 1143000 h 2647950"/>
                  <a:gd name="connsiteX39" fmla="*/ 2257425 w 3910013"/>
                  <a:gd name="connsiteY39" fmla="*/ 1133475 h 2647950"/>
                  <a:gd name="connsiteX40" fmla="*/ 2314575 w 3910013"/>
                  <a:gd name="connsiteY40" fmla="*/ 1090612 h 2647950"/>
                  <a:gd name="connsiteX41" fmla="*/ 2343150 w 3910013"/>
                  <a:gd name="connsiteY41" fmla="*/ 1052512 h 2647950"/>
                  <a:gd name="connsiteX42" fmla="*/ 2357438 w 3910013"/>
                  <a:gd name="connsiteY42" fmla="*/ 1038225 h 2647950"/>
                  <a:gd name="connsiteX43" fmla="*/ 2390775 w 3910013"/>
                  <a:gd name="connsiteY43" fmla="*/ 1000125 h 2647950"/>
                  <a:gd name="connsiteX44" fmla="*/ 2424113 w 3910013"/>
                  <a:gd name="connsiteY44" fmla="*/ 976312 h 2647950"/>
                  <a:gd name="connsiteX45" fmla="*/ 2433638 w 3910013"/>
                  <a:gd name="connsiteY45" fmla="*/ 962025 h 2647950"/>
                  <a:gd name="connsiteX46" fmla="*/ 2447925 w 3910013"/>
                  <a:gd name="connsiteY46" fmla="*/ 957262 h 2647950"/>
                  <a:gd name="connsiteX47" fmla="*/ 2471738 w 3910013"/>
                  <a:gd name="connsiteY47" fmla="*/ 947737 h 2647950"/>
                  <a:gd name="connsiteX48" fmla="*/ 2490788 w 3910013"/>
                  <a:gd name="connsiteY48" fmla="*/ 938212 h 2647950"/>
                  <a:gd name="connsiteX49" fmla="*/ 2509838 w 3910013"/>
                  <a:gd name="connsiteY49" fmla="*/ 933450 h 2647950"/>
                  <a:gd name="connsiteX50" fmla="*/ 2547938 w 3910013"/>
                  <a:gd name="connsiteY50" fmla="*/ 914400 h 2647950"/>
                  <a:gd name="connsiteX51" fmla="*/ 2566988 w 3910013"/>
                  <a:gd name="connsiteY51" fmla="*/ 904875 h 2647950"/>
                  <a:gd name="connsiteX52" fmla="*/ 2595563 w 3910013"/>
                  <a:gd name="connsiteY52" fmla="*/ 900112 h 2647950"/>
                  <a:gd name="connsiteX53" fmla="*/ 2724150 w 3910013"/>
                  <a:gd name="connsiteY53" fmla="*/ 895350 h 2647950"/>
                  <a:gd name="connsiteX54" fmla="*/ 2795588 w 3910013"/>
                  <a:gd name="connsiteY54" fmla="*/ 890587 h 2647950"/>
                  <a:gd name="connsiteX55" fmla="*/ 2967038 w 3910013"/>
                  <a:gd name="connsiteY55" fmla="*/ 885825 h 2647950"/>
                  <a:gd name="connsiteX56" fmla="*/ 2986088 w 3910013"/>
                  <a:gd name="connsiteY56" fmla="*/ 881062 h 2647950"/>
                  <a:gd name="connsiteX57" fmla="*/ 3019425 w 3910013"/>
                  <a:gd name="connsiteY57" fmla="*/ 876300 h 2647950"/>
                  <a:gd name="connsiteX58" fmla="*/ 3038475 w 3910013"/>
                  <a:gd name="connsiteY58" fmla="*/ 866775 h 2647950"/>
                  <a:gd name="connsiteX59" fmla="*/ 3071813 w 3910013"/>
                  <a:gd name="connsiteY59" fmla="*/ 828675 h 2647950"/>
                  <a:gd name="connsiteX60" fmla="*/ 3100388 w 3910013"/>
                  <a:gd name="connsiteY60" fmla="*/ 804862 h 2647950"/>
                  <a:gd name="connsiteX61" fmla="*/ 3128963 w 3910013"/>
                  <a:gd name="connsiteY61" fmla="*/ 776287 h 2647950"/>
                  <a:gd name="connsiteX62" fmla="*/ 3171825 w 3910013"/>
                  <a:gd name="connsiteY62" fmla="*/ 747712 h 2647950"/>
                  <a:gd name="connsiteX63" fmla="*/ 3186113 w 3910013"/>
                  <a:gd name="connsiteY63" fmla="*/ 742950 h 2647950"/>
                  <a:gd name="connsiteX64" fmla="*/ 3205163 w 3910013"/>
                  <a:gd name="connsiteY64" fmla="*/ 728662 h 2647950"/>
                  <a:gd name="connsiteX65" fmla="*/ 3224213 w 3910013"/>
                  <a:gd name="connsiteY65" fmla="*/ 723900 h 2647950"/>
                  <a:gd name="connsiteX66" fmla="*/ 3238500 w 3910013"/>
                  <a:gd name="connsiteY66" fmla="*/ 719137 h 2647950"/>
                  <a:gd name="connsiteX67" fmla="*/ 3252788 w 3910013"/>
                  <a:gd name="connsiteY67" fmla="*/ 709612 h 2647950"/>
                  <a:gd name="connsiteX68" fmla="*/ 3319463 w 3910013"/>
                  <a:gd name="connsiteY68" fmla="*/ 690562 h 2647950"/>
                  <a:gd name="connsiteX69" fmla="*/ 3352800 w 3910013"/>
                  <a:gd name="connsiteY69" fmla="*/ 671512 h 2647950"/>
                  <a:gd name="connsiteX70" fmla="*/ 3376613 w 3910013"/>
                  <a:gd name="connsiteY70" fmla="*/ 657225 h 2647950"/>
                  <a:gd name="connsiteX71" fmla="*/ 3390900 w 3910013"/>
                  <a:gd name="connsiteY71" fmla="*/ 642937 h 2647950"/>
                  <a:gd name="connsiteX72" fmla="*/ 3405188 w 3910013"/>
                  <a:gd name="connsiteY72" fmla="*/ 604837 h 2647950"/>
                  <a:gd name="connsiteX73" fmla="*/ 3409950 w 3910013"/>
                  <a:gd name="connsiteY73" fmla="*/ 585787 h 2647950"/>
                  <a:gd name="connsiteX74" fmla="*/ 3371850 w 3910013"/>
                  <a:gd name="connsiteY74" fmla="*/ 447675 h 2647950"/>
                  <a:gd name="connsiteX75" fmla="*/ 3357563 w 3910013"/>
                  <a:gd name="connsiteY75" fmla="*/ 442912 h 2647950"/>
                  <a:gd name="connsiteX76" fmla="*/ 3314700 w 3910013"/>
                  <a:gd name="connsiteY76" fmla="*/ 409575 h 2647950"/>
                  <a:gd name="connsiteX77" fmla="*/ 3300413 w 3910013"/>
                  <a:gd name="connsiteY77" fmla="*/ 395287 h 2647950"/>
                  <a:gd name="connsiteX78" fmla="*/ 3257550 w 3910013"/>
                  <a:gd name="connsiteY78" fmla="*/ 376237 h 2647950"/>
                  <a:gd name="connsiteX79" fmla="*/ 3243263 w 3910013"/>
                  <a:gd name="connsiteY79" fmla="*/ 361950 h 2647950"/>
                  <a:gd name="connsiteX80" fmla="*/ 3205163 w 3910013"/>
                  <a:gd name="connsiteY80" fmla="*/ 338137 h 2647950"/>
                  <a:gd name="connsiteX81" fmla="*/ 3186113 w 3910013"/>
                  <a:gd name="connsiteY81" fmla="*/ 300037 h 2647950"/>
                  <a:gd name="connsiteX82" fmla="*/ 3171825 w 3910013"/>
                  <a:gd name="connsiteY82" fmla="*/ 261937 h 2647950"/>
                  <a:gd name="connsiteX83" fmla="*/ 3181350 w 3910013"/>
                  <a:gd name="connsiteY83" fmla="*/ 180975 h 2647950"/>
                  <a:gd name="connsiteX84" fmla="*/ 3190875 w 3910013"/>
                  <a:gd name="connsiteY84" fmla="*/ 166687 h 2647950"/>
                  <a:gd name="connsiteX85" fmla="*/ 3214688 w 3910013"/>
                  <a:gd name="connsiteY85" fmla="*/ 109537 h 2647950"/>
                  <a:gd name="connsiteX86" fmla="*/ 3228975 w 3910013"/>
                  <a:gd name="connsiteY86" fmla="*/ 95250 h 2647950"/>
                  <a:gd name="connsiteX87" fmla="*/ 3248025 w 3910013"/>
                  <a:gd name="connsiteY87" fmla="*/ 71437 h 2647950"/>
                  <a:gd name="connsiteX88" fmla="*/ 3257550 w 3910013"/>
                  <a:gd name="connsiteY88" fmla="*/ 57150 h 2647950"/>
                  <a:gd name="connsiteX89" fmla="*/ 3305175 w 3910013"/>
                  <a:gd name="connsiteY89" fmla="*/ 23812 h 2647950"/>
                  <a:gd name="connsiteX90" fmla="*/ 3324225 w 3910013"/>
                  <a:gd name="connsiteY90" fmla="*/ 19050 h 2647950"/>
                  <a:gd name="connsiteX91" fmla="*/ 3343275 w 3910013"/>
                  <a:gd name="connsiteY91" fmla="*/ 9525 h 2647950"/>
                  <a:gd name="connsiteX92" fmla="*/ 3381375 w 3910013"/>
                  <a:gd name="connsiteY92" fmla="*/ 4762 h 2647950"/>
                  <a:gd name="connsiteX93" fmla="*/ 3405188 w 3910013"/>
                  <a:gd name="connsiteY93" fmla="*/ 0 h 2647950"/>
                  <a:gd name="connsiteX94" fmla="*/ 3529013 w 3910013"/>
                  <a:gd name="connsiteY94" fmla="*/ 9525 h 2647950"/>
                  <a:gd name="connsiteX95" fmla="*/ 3548063 w 3910013"/>
                  <a:gd name="connsiteY95" fmla="*/ 19050 h 2647950"/>
                  <a:gd name="connsiteX96" fmla="*/ 3567113 w 3910013"/>
                  <a:gd name="connsiteY96" fmla="*/ 23812 h 2647950"/>
                  <a:gd name="connsiteX97" fmla="*/ 3581400 w 3910013"/>
                  <a:gd name="connsiteY97" fmla="*/ 33337 h 2647950"/>
                  <a:gd name="connsiteX98" fmla="*/ 3619500 w 3910013"/>
                  <a:gd name="connsiteY98" fmla="*/ 71437 h 2647950"/>
                  <a:gd name="connsiteX99" fmla="*/ 3638550 w 3910013"/>
                  <a:gd name="connsiteY99" fmla="*/ 80962 h 2647950"/>
                  <a:gd name="connsiteX100" fmla="*/ 3671888 w 3910013"/>
                  <a:gd name="connsiteY100" fmla="*/ 104775 h 2647950"/>
                  <a:gd name="connsiteX101" fmla="*/ 3686175 w 3910013"/>
                  <a:gd name="connsiteY101" fmla="*/ 119062 h 2647950"/>
                  <a:gd name="connsiteX102" fmla="*/ 3729038 w 3910013"/>
                  <a:gd name="connsiteY102" fmla="*/ 152400 h 2647950"/>
                  <a:gd name="connsiteX103" fmla="*/ 3762375 w 3910013"/>
                  <a:gd name="connsiteY103" fmla="*/ 171450 h 2647950"/>
                  <a:gd name="connsiteX104" fmla="*/ 3781425 w 3910013"/>
                  <a:gd name="connsiteY104" fmla="*/ 190500 h 2647950"/>
                  <a:gd name="connsiteX105" fmla="*/ 3800475 w 3910013"/>
                  <a:gd name="connsiteY105" fmla="*/ 219075 h 2647950"/>
                  <a:gd name="connsiteX106" fmla="*/ 3819525 w 3910013"/>
                  <a:gd name="connsiteY106" fmla="*/ 247650 h 2647950"/>
                  <a:gd name="connsiteX107" fmla="*/ 3824288 w 3910013"/>
                  <a:gd name="connsiteY107" fmla="*/ 266700 h 2647950"/>
                  <a:gd name="connsiteX108" fmla="*/ 3838575 w 3910013"/>
                  <a:gd name="connsiteY108" fmla="*/ 285750 h 2647950"/>
                  <a:gd name="connsiteX109" fmla="*/ 3848100 w 3910013"/>
                  <a:gd name="connsiteY109" fmla="*/ 300037 h 2647950"/>
                  <a:gd name="connsiteX110" fmla="*/ 3876675 w 3910013"/>
                  <a:gd name="connsiteY110" fmla="*/ 381000 h 2647950"/>
                  <a:gd name="connsiteX111" fmla="*/ 3881438 w 3910013"/>
                  <a:gd name="connsiteY111" fmla="*/ 414337 h 2647950"/>
                  <a:gd name="connsiteX112" fmla="*/ 3886200 w 3910013"/>
                  <a:gd name="connsiteY112" fmla="*/ 433387 h 2647950"/>
                  <a:gd name="connsiteX113" fmla="*/ 3895725 w 3910013"/>
                  <a:gd name="connsiteY113" fmla="*/ 481012 h 2647950"/>
                  <a:gd name="connsiteX114" fmla="*/ 3905250 w 3910013"/>
                  <a:gd name="connsiteY114" fmla="*/ 542925 h 2647950"/>
                  <a:gd name="connsiteX115" fmla="*/ 3910013 w 3910013"/>
                  <a:gd name="connsiteY115" fmla="*/ 566737 h 2647950"/>
                  <a:gd name="connsiteX116" fmla="*/ 3905250 w 3910013"/>
                  <a:gd name="connsiteY116" fmla="*/ 657225 h 2647950"/>
                  <a:gd name="connsiteX117" fmla="*/ 3895725 w 3910013"/>
                  <a:gd name="connsiteY117" fmla="*/ 704850 h 2647950"/>
                  <a:gd name="connsiteX118" fmla="*/ 3881438 w 3910013"/>
                  <a:gd name="connsiteY118" fmla="*/ 733425 h 2647950"/>
                  <a:gd name="connsiteX119" fmla="*/ 3871913 w 3910013"/>
                  <a:gd name="connsiteY119" fmla="*/ 757237 h 2647950"/>
                  <a:gd name="connsiteX120" fmla="*/ 3857625 w 3910013"/>
                  <a:gd name="connsiteY120" fmla="*/ 819150 h 2647950"/>
                  <a:gd name="connsiteX121" fmla="*/ 3852863 w 3910013"/>
                  <a:gd name="connsiteY121" fmla="*/ 833437 h 2647950"/>
                  <a:gd name="connsiteX122" fmla="*/ 3824288 w 3910013"/>
                  <a:gd name="connsiteY122" fmla="*/ 881062 h 2647950"/>
                  <a:gd name="connsiteX123" fmla="*/ 3819525 w 3910013"/>
                  <a:gd name="connsiteY123" fmla="*/ 914400 h 2647950"/>
                  <a:gd name="connsiteX124" fmla="*/ 3814763 w 3910013"/>
                  <a:gd name="connsiteY124" fmla="*/ 995362 h 2647950"/>
                  <a:gd name="connsiteX125" fmla="*/ 3805238 w 3910013"/>
                  <a:gd name="connsiteY125" fmla="*/ 1076325 h 2647950"/>
                  <a:gd name="connsiteX126" fmla="*/ 3790950 w 3910013"/>
                  <a:gd name="connsiteY126" fmla="*/ 1123950 h 2647950"/>
                  <a:gd name="connsiteX127" fmla="*/ 3776663 w 3910013"/>
                  <a:gd name="connsiteY127" fmla="*/ 1162050 h 2647950"/>
                  <a:gd name="connsiteX128" fmla="*/ 3757613 w 3910013"/>
                  <a:gd name="connsiteY128" fmla="*/ 1171575 h 2647950"/>
                  <a:gd name="connsiteX129" fmla="*/ 3724275 w 3910013"/>
                  <a:gd name="connsiteY129" fmla="*/ 1190625 h 2647950"/>
                  <a:gd name="connsiteX130" fmla="*/ 3686175 w 3910013"/>
                  <a:gd name="connsiteY130" fmla="*/ 1214437 h 2647950"/>
                  <a:gd name="connsiteX131" fmla="*/ 3643313 w 3910013"/>
                  <a:gd name="connsiteY131" fmla="*/ 1233487 h 2647950"/>
                  <a:gd name="connsiteX132" fmla="*/ 3614738 w 3910013"/>
                  <a:gd name="connsiteY132" fmla="*/ 1252537 h 2647950"/>
                  <a:gd name="connsiteX133" fmla="*/ 3590925 w 3910013"/>
                  <a:gd name="connsiteY133" fmla="*/ 1281112 h 2647950"/>
                  <a:gd name="connsiteX134" fmla="*/ 3571875 w 3910013"/>
                  <a:gd name="connsiteY134" fmla="*/ 1295400 h 2647950"/>
                  <a:gd name="connsiteX135" fmla="*/ 3557588 w 3910013"/>
                  <a:gd name="connsiteY135" fmla="*/ 1304925 h 2647950"/>
                  <a:gd name="connsiteX136" fmla="*/ 3538538 w 3910013"/>
                  <a:gd name="connsiteY136" fmla="*/ 1328737 h 2647950"/>
                  <a:gd name="connsiteX137" fmla="*/ 3495675 w 3910013"/>
                  <a:gd name="connsiteY137" fmla="*/ 1366837 h 2647950"/>
                  <a:gd name="connsiteX138" fmla="*/ 3481388 w 3910013"/>
                  <a:gd name="connsiteY138" fmla="*/ 1390650 h 2647950"/>
                  <a:gd name="connsiteX139" fmla="*/ 3467100 w 3910013"/>
                  <a:gd name="connsiteY139" fmla="*/ 1409700 h 2647950"/>
                  <a:gd name="connsiteX140" fmla="*/ 3457575 w 3910013"/>
                  <a:gd name="connsiteY140" fmla="*/ 1423987 h 2647950"/>
                  <a:gd name="connsiteX141" fmla="*/ 3433763 w 3910013"/>
                  <a:gd name="connsiteY141" fmla="*/ 1443037 h 2647950"/>
                  <a:gd name="connsiteX142" fmla="*/ 3414713 w 3910013"/>
                  <a:gd name="connsiteY142" fmla="*/ 1462087 h 2647950"/>
                  <a:gd name="connsiteX143" fmla="*/ 3367088 w 3910013"/>
                  <a:gd name="connsiteY143" fmla="*/ 1471612 h 2647950"/>
                  <a:gd name="connsiteX144" fmla="*/ 3252788 w 3910013"/>
                  <a:gd name="connsiteY144" fmla="*/ 1462087 h 2647950"/>
                  <a:gd name="connsiteX145" fmla="*/ 3219450 w 3910013"/>
                  <a:gd name="connsiteY145" fmla="*/ 1452562 h 2647950"/>
                  <a:gd name="connsiteX146" fmla="*/ 3190875 w 3910013"/>
                  <a:gd name="connsiteY146" fmla="*/ 1438275 h 2647950"/>
                  <a:gd name="connsiteX147" fmla="*/ 3152775 w 3910013"/>
                  <a:gd name="connsiteY147" fmla="*/ 1428750 h 2647950"/>
                  <a:gd name="connsiteX148" fmla="*/ 3095625 w 3910013"/>
                  <a:gd name="connsiteY148" fmla="*/ 1433512 h 2647950"/>
                  <a:gd name="connsiteX149" fmla="*/ 3081338 w 3910013"/>
                  <a:gd name="connsiteY149" fmla="*/ 1443037 h 2647950"/>
                  <a:gd name="connsiteX150" fmla="*/ 3067050 w 3910013"/>
                  <a:gd name="connsiteY150" fmla="*/ 1447800 h 2647950"/>
                  <a:gd name="connsiteX151" fmla="*/ 3038475 w 3910013"/>
                  <a:gd name="connsiteY151" fmla="*/ 1466850 h 2647950"/>
                  <a:gd name="connsiteX152" fmla="*/ 2986088 w 3910013"/>
                  <a:gd name="connsiteY152" fmla="*/ 1490662 h 2647950"/>
                  <a:gd name="connsiteX153" fmla="*/ 2943225 w 3910013"/>
                  <a:gd name="connsiteY153" fmla="*/ 1504950 h 2647950"/>
                  <a:gd name="connsiteX154" fmla="*/ 2924175 w 3910013"/>
                  <a:gd name="connsiteY154" fmla="*/ 1509712 h 2647950"/>
                  <a:gd name="connsiteX155" fmla="*/ 2900363 w 3910013"/>
                  <a:gd name="connsiteY155" fmla="*/ 1519237 h 2647950"/>
                  <a:gd name="connsiteX156" fmla="*/ 2876550 w 3910013"/>
                  <a:gd name="connsiteY156" fmla="*/ 1524000 h 2647950"/>
                  <a:gd name="connsiteX157" fmla="*/ 2857500 w 3910013"/>
                  <a:gd name="connsiteY157" fmla="*/ 1528762 h 2647950"/>
                  <a:gd name="connsiteX158" fmla="*/ 2843213 w 3910013"/>
                  <a:gd name="connsiteY158" fmla="*/ 1538287 h 2647950"/>
                  <a:gd name="connsiteX159" fmla="*/ 2814638 w 3910013"/>
                  <a:gd name="connsiteY159" fmla="*/ 1543050 h 2647950"/>
                  <a:gd name="connsiteX160" fmla="*/ 2795588 w 3910013"/>
                  <a:gd name="connsiteY160" fmla="*/ 1547812 h 2647950"/>
                  <a:gd name="connsiteX161" fmla="*/ 2776538 w 3910013"/>
                  <a:gd name="connsiteY161" fmla="*/ 1557337 h 2647950"/>
                  <a:gd name="connsiteX162" fmla="*/ 2757488 w 3910013"/>
                  <a:gd name="connsiteY162" fmla="*/ 1562100 h 2647950"/>
                  <a:gd name="connsiteX163" fmla="*/ 2743200 w 3910013"/>
                  <a:gd name="connsiteY163" fmla="*/ 1571625 h 2647950"/>
                  <a:gd name="connsiteX164" fmla="*/ 2709863 w 3910013"/>
                  <a:gd name="connsiteY164" fmla="*/ 1581150 h 2647950"/>
                  <a:gd name="connsiteX165" fmla="*/ 2686050 w 3910013"/>
                  <a:gd name="connsiteY165" fmla="*/ 1595437 h 2647950"/>
                  <a:gd name="connsiteX166" fmla="*/ 2643188 w 3910013"/>
                  <a:gd name="connsiteY166" fmla="*/ 1609725 h 2647950"/>
                  <a:gd name="connsiteX167" fmla="*/ 2624138 w 3910013"/>
                  <a:gd name="connsiteY167" fmla="*/ 1628775 h 2647950"/>
                  <a:gd name="connsiteX168" fmla="*/ 2605088 w 3910013"/>
                  <a:gd name="connsiteY168" fmla="*/ 1638300 h 2647950"/>
                  <a:gd name="connsiteX169" fmla="*/ 2557463 w 3910013"/>
                  <a:gd name="connsiteY169" fmla="*/ 1666875 h 2647950"/>
                  <a:gd name="connsiteX170" fmla="*/ 2538413 w 3910013"/>
                  <a:gd name="connsiteY170" fmla="*/ 1690687 h 2647950"/>
                  <a:gd name="connsiteX171" fmla="*/ 2495550 w 3910013"/>
                  <a:gd name="connsiteY171" fmla="*/ 1728787 h 2647950"/>
                  <a:gd name="connsiteX172" fmla="*/ 2476500 w 3910013"/>
                  <a:gd name="connsiteY172" fmla="*/ 1738312 h 2647950"/>
                  <a:gd name="connsiteX173" fmla="*/ 2457450 w 3910013"/>
                  <a:gd name="connsiteY173" fmla="*/ 1771650 h 2647950"/>
                  <a:gd name="connsiteX174" fmla="*/ 2447925 w 3910013"/>
                  <a:gd name="connsiteY174" fmla="*/ 1785937 h 2647950"/>
                  <a:gd name="connsiteX175" fmla="*/ 2438400 w 3910013"/>
                  <a:gd name="connsiteY175" fmla="*/ 1809750 h 2647950"/>
                  <a:gd name="connsiteX176" fmla="*/ 2424113 w 3910013"/>
                  <a:gd name="connsiteY176" fmla="*/ 1833562 h 2647950"/>
                  <a:gd name="connsiteX177" fmla="*/ 2409825 w 3910013"/>
                  <a:gd name="connsiteY177" fmla="*/ 1862137 h 2647950"/>
                  <a:gd name="connsiteX178" fmla="*/ 2357438 w 3910013"/>
                  <a:gd name="connsiteY178" fmla="*/ 1924050 h 2647950"/>
                  <a:gd name="connsiteX179" fmla="*/ 2328863 w 3910013"/>
                  <a:gd name="connsiteY179" fmla="*/ 1966912 h 2647950"/>
                  <a:gd name="connsiteX180" fmla="*/ 2309813 w 3910013"/>
                  <a:gd name="connsiteY180" fmla="*/ 1985962 h 2647950"/>
                  <a:gd name="connsiteX181" fmla="*/ 2271713 w 3910013"/>
                  <a:gd name="connsiteY181" fmla="*/ 2014537 h 2647950"/>
                  <a:gd name="connsiteX182" fmla="*/ 2214563 w 3910013"/>
                  <a:gd name="connsiteY182" fmla="*/ 2066925 h 2647950"/>
                  <a:gd name="connsiteX183" fmla="*/ 2166938 w 3910013"/>
                  <a:gd name="connsiteY183" fmla="*/ 2090737 h 2647950"/>
                  <a:gd name="connsiteX184" fmla="*/ 2095500 w 3910013"/>
                  <a:gd name="connsiteY184" fmla="*/ 2128837 h 2647950"/>
                  <a:gd name="connsiteX185" fmla="*/ 2052638 w 3910013"/>
                  <a:gd name="connsiteY185" fmla="*/ 2152650 h 2647950"/>
                  <a:gd name="connsiteX186" fmla="*/ 2033588 w 3910013"/>
                  <a:gd name="connsiteY186" fmla="*/ 2162175 h 2647950"/>
                  <a:gd name="connsiteX187" fmla="*/ 2000250 w 3910013"/>
                  <a:gd name="connsiteY187" fmla="*/ 2181225 h 2647950"/>
                  <a:gd name="connsiteX188" fmla="*/ 1933575 w 3910013"/>
                  <a:gd name="connsiteY188" fmla="*/ 2219325 h 2647950"/>
                  <a:gd name="connsiteX189" fmla="*/ 1895475 w 3910013"/>
                  <a:gd name="connsiteY189" fmla="*/ 2238375 h 2647950"/>
                  <a:gd name="connsiteX190" fmla="*/ 1862138 w 3910013"/>
                  <a:gd name="connsiteY190" fmla="*/ 2257425 h 2647950"/>
                  <a:gd name="connsiteX191" fmla="*/ 1847850 w 3910013"/>
                  <a:gd name="connsiteY191" fmla="*/ 2266950 h 2647950"/>
                  <a:gd name="connsiteX192" fmla="*/ 1800225 w 3910013"/>
                  <a:gd name="connsiteY192" fmla="*/ 2276475 h 2647950"/>
                  <a:gd name="connsiteX193" fmla="*/ 1781175 w 3910013"/>
                  <a:gd name="connsiteY193" fmla="*/ 2281237 h 2647950"/>
                  <a:gd name="connsiteX194" fmla="*/ 1762125 w 3910013"/>
                  <a:gd name="connsiteY194" fmla="*/ 2290762 h 2647950"/>
                  <a:gd name="connsiteX195" fmla="*/ 1695450 w 3910013"/>
                  <a:gd name="connsiteY195" fmla="*/ 2300287 h 2647950"/>
                  <a:gd name="connsiteX196" fmla="*/ 1681163 w 3910013"/>
                  <a:gd name="connsiteY196" fmla="*/ 2305050 h 2647950"/>
                  <a:gd name="connsiteX197" fmla="*/ 1624013 w 3910013"/>
                  <a:gd name="connsiteY197" fmla="*/ 2314575 h 2647950"/>
                  <a:gd name="connsiteX198" fmla="*/ 1571625 w 3910013"/>
                  <a:gd name="connsiteY198" fmla="*/ 2333625 h 2647950"/>
                  <a:gd name="connsiteX199" fmla="*/ 1547813 w 3910013"/>
                  <a:gd name="connsiteY199" fmla="*/ 2338387 h 2647950"/>
                  <a:gd name="connsiteX200" fmla="*/ 1500188 w 3910013"/>
                  <a:gd name="connsiteY200" fmla="*/ 2357437 h 2647950"/>
                  <a:gd name="connsiteX201" fmla="*/ 1462088 w 3910013"/>
                  <a:gd name="connsiteY201" fmla="*/ 2376487 h 2647950"/>
                  <a:gd name="connsiteX202" fmla="*/ 1443038 w 3910013"/>
                  <a:gd name="connsiteY202" fmla="*/ 2386012 h 2647950"/>
                  <a:gd name="connsiteX203" fmla="*/ 1400175 w 3910013"/>
                  <a:gd name="connsiteY203" fmla="*/ 2405062 h 2647950"/>
                  <a:gd name="connsiteX204" fmla="*/ 1385888 w 3910013"/>
                  <a:gd name="connsiteY204" fmla="*/ 2414587 h 2647950"/>
                  <a:gd name="connsiteX205" fmla="*/ 1352550 w 3910013"/>
                  <a:gd name="connsiteY205" fmla="*/ 2428875 h 2647950"/>
                  <a:gd name="connsiteX206" fmla="*/ 1323975 w 3910013"/>
                  <a:gd name="connsiteY206" fmla="*/ 2443162 h 2647950"/>
                  <a:gd name="connsiteX207" fmla="*/ 1300163 w 3910013"/>
                  <a:gd name="connsiteY207" fmla="*/ 2452687 h 2647950"/>
                  <a:gd name="connsiteX208" fmla="*/ 1266825 w 3910013"/>
                  <a:gd name="connsiteY208" fmla="*/ 2471737 h 2647950"/>
                  <a:gd name="connsiteX209" fmla="*/ 1228725 w 3910013"/>
                  <a:gd name="connsiteY209" fmla="*/ 2486025 h 2647950"/>
                  <a:gd name="connsiteX210" fmla="*/ 1185863 w 3910013"/>
                  <a:gd name="connsiteY210" fmla="*/ 2505075 h 2647950"/>
                  <a:gd name="connsiteX211" fmla="*/ 1152525 w 3910013"/>
                  <a:gd name="connsiteY211" fmla="*/ 2514600 h 2647950"/>
                  <a:gd name="connsiteX212" fmla="*/ 1133475 w 3910013"/>
                  <a:gd name="connsiteY212" fmla="*/ 2524125 h 2647950"/>
                  <a:gd name="connsiteX213" fmla="*/ 1104900 w 3910013"/>
                  <a:gd name="connsiteY213" fmla="*/ 2533650 h 2647950"/>
                  <a:gd name="connsiteX214" fmla="*/ 1071563 w 3910013"/>
                  <a:gd name="connsiteY214" fmla="*/ 2547937 h 2647950"/>
                  <a:gd name="connsiteX215" fmla="*/ 1052513 w 3910013"/>
                  <a:gd name="connsiteY215" fmla="*/ 2552700 h 2647950"/>
                  <a:gd name="connsiteX216" fmla="*/ 1014413 w 3910013"/>
                  <a:gd name="connsiteY216" fmla="*/ 2571750 h 2647950"/>
                  <a:gd name="connsiteX217" fmla="*/ 1000125 w 3910013"/>
                  <a:gd name="connsiteY217" fmla="*/ 2581275 h 2647950"/>
                  <a:gd name="connsiteX218" fmla="*/ 962025 w 3910013"/>
                  <a:gd name="connsiteY218" fmla="*/ 2590800 h 2647950"/>
                  <a:gd name="connsiteX219" fmla="*/ 938213 w 3910013"/>
                  <a:gd name="connsiteY219" fmla="*/ 2600325 h 2647950"/>
                  <a:gd name="connsiteX220" fmla="*/ 895350 w 3910013"/>
                  <a:gd name="connsiteY220" fmla="*/ 2609850 h 2647950"/>
                  <a:gd name="connsiteX221" fmla="*/ 857250 w 3910013"/>
                  <a:gd name="connsiteY221" fmla="*/ 2628900 h 2647950"/>
                  <a:gd name="connsiteX222" fmla="*/ 771525 w 3910013"/>
                  <a:gd name="connsiteY222" fmla="*/ 2638425 h 2647950"/>
                  <a:gd name="connsiteX223" fmla="*/ 728663 w 3910013"/>
                  <a:gd name="connsiteY223" fmla="*/ 2647950 h 2647950"/>
                  <a:gd name="connsiteX224" fmla="*/ 604838 w 3910013"/>
                  <a:gd name="connsiteY224" fmla="*/ 2638425 h 2647950"/>
                  <a:gd name="connsiteX225" fmla="*/ 581025 w 3910013"/>
                  <a:gd name="connsiteY225" fmla="*/ 2628900 h 2647950"/>
                  <a:gd name="connsiteX226" fmla="*/ 557213 w 3910013"/>
                  <a:gd name="connsiteY226" fmla="*/ 2624137 h 2647950"/>
                  <a:gd name="connsiteX227" fmla="*/ 542925 w 3910013"/>
                  <a:gd name="connsiteY227" fmla="*/ 2619375 h 2647950"/>
                  <a:gd name="connsiteX228" fmla="*/ 514350 w 3910013"/>
                  <a:gd name="connsiteY228" fmla="*/ 2614612 h 2647950"/>
                  <a:gd name="connsiteX229" fmla="*/ 428625 w 3910013"/>
                  <a:gd name="connsiteY229" fmla="*/ 2595562 h 2647950"/>
                  <a:gd name="connsiteX230" fmla="*/ 409575 w 3910013"/>
                  <a:gd name="connsiteY230" fmla="*/ 2590800 h 2647950"/>
                  <a:gd name="connsiteX231" fmla="*/ 381000 w 3910013"/>
                  <a:gd name="connsiteY231" fmla="*/ 2581275 h 2647950"/>
                  <a:gd name="connsiteX232" fmla="*/ 342900 w 3910013"/>
                  <a:gd name="connsiteY232" fmla="*/ 2562225 h 2647950"/>
                  <a:gd name="connsiteX233" fmla="*/ 314325 w 3910013"/>
                  <a:gd name="connsiteY233" fmla="*/ 2552700 h 2647950"/>
                  <a:gd name="connsiteX234" fmla="*/ 280988 w 3910013"/>
                  <a:gd name="connsiteY234" fmla="*/ 2533650 h 2647950"/>
                  <a:gd name="connsiteX235" fmla="*/ 257175 w 3910013"/>
                  <a:gd name="connsiteY235" fmla="*/ 2524125 h 2647950"/>
                  <a:gd name="connsiteX236" fmla="*/ 190500 w 3910013"/>
                  <a:gd name="connsiteY236" fmla="*/ 2490787 h 2647950"/>
                  <a:gd name="connsiteX237" fmla="*/ 147638 w 3910013"/>
                  <a:gd name="connsiteY237" fmla="*/ 2466975 h 2647950"/>
                  <a:gd name="connsiteX238" fmla="*/ 133350 w 3910013"/>
                  <a:gd name="connsiteY238" fmla="*/ 2452687 h 2647950"/>
                  <a:gd name="connsiteX239" fmla="*/ 114300 w 3910013"/>
                  <a:gd name="connsiteY239" fmla="*/ 2438400 h 2647950"/>
                  <a:gd name="connsiteX240" fmla="*/ 57150 w 3910013"/>
                  <a:gd name="connsiteY240" fmla="*/ 2376487 h 2647950"/>
                  <a:gd name="connsiteX241" fmla="*/ 47625 w 3910013"/>
                  <a:gd name="connsiteY241" fmla="*/ 2352675 h 2647950"/>
                  <a:gd name="connsiteX242" fmla="*/ 19050 w 3910013"/>
                  <a:gd name="connsiteY242" fmla="*/ 2290762 h 2647950"/>
                  <a:gd name="connsiteX243" fmla="*/ 9525 w 3910013"/>
                  <a:gd name="connsiteY243" fmla="*/ 2243137 h 2647950"/>
                  <a:gd name="connsiteX244" fmla="*/ 4763 w 3910013"/>
                  <a:gd name="connsiteY244" fmla="*/ 2219325 h 2647950"/>
                  <a:gd name="connsiteX245" fmla="*/ 0 w 3910013"/>
                  <a:gd name="connsiteY245" fmla="*/ 2200275 h 2647950"/>
                  <a:gd name="connsiteX246" fmla="*/ 9525 w 3910013"/>
                  <a:gd name="connsiteY246" fmla="*/ 2114550 h 2647950"/>
                  <a:gd name="connsiteX247" fmla="*/ 23813 w 3910013"/>
                  <a:gd name="connsiteY247" fmla="*/ 2057400 h 2647950"/>
                  <a:gd name="connsiteX248" fmla="*/ 28575 w 3910013"/>
                  <a:gd name="connsiteY248" fmla="*/ 2038350 h 2647950"/>
                  <a:gd name="connsiteX249" fmla="*/ 42863 w 3910013"/>
                  <a:gd name="connsiteY249" fmla="*/ 2009775 h 2647950"/>
                  <a:gd name="connsiteX250" fmla="*/ 52388 w 3910013"/>
                  <a:gd name="connsiteY250" fmla="*/ 1981200 h 2647950"/>
                  <a:gd name="connsiteX251" fmla="*/ 66675 w 3910013"/>
                  <a:gd name="connsiteY251" fmla="*/ 1962150 h 2647950"/>
                  <a:gd name="connsiteX252" fmla="*/ 80963 w 3910013"/>
                  <a:gd name="connsiteY252" fmla="*/ 1938337 h 2647950"/>
                  <a:gd name="connsiteX253" fmla="*/ 100013 w 3910013"/>
                  <a:gd name="connsiteY253" fmla="*/ 1914525 h 2647950"/>
                  <a:gd name="connsiteX254" fmla="*/ 142875 w 3910013"/>
                  <a:gd name="connsiteY254" fmla="*/ 1857375 h 2647950"/>
                  <a:gd name="connsiteX255" fmla="*/ 171450 w 3910013"/>
                  <a:gd name="connsiteY255" fmla="*/ 1814512 h 2647950"/>
                  <a:gd name="connsiteX256" fmla="*/ 180975 w 3910013"/>
                  <a:gd name="connsiteY256" fmla="*/ 1800225 h 2647950"/>
                  <a:gd name="connsiteX257" fmla="*/ 200025 w 3910013"/>
                  <a:gd name="connsiteY257" fmla="*/ 1790700 h 2647950"/>
                  <a:gd name="connsiteX258" fmla="*/ 214313 w 3910013"/>
                  <a:gd name="connsiteY258" fmla="*/ 1781175 h 2647950"/>
                  <a:gd name="connsiteX259" fmla="*/ 233363 w 3910013"/>
                  <a:gd name="connsiteY259" fmla="*/ 1762125 h 2647950"/>
                  <a:gd name="connsiteX260" fmla="*/ 261938 w 3910013"/>
                  <a:gd name="connsiteY260" fmla="*/ 1743075 h 2647950"/>
                  <a:gd name="connsiteX261" fmla="*/ 280988 w 3910013"/>
                  <a:gd name="connsiteY261" fmla="*/ 1724025 h 2647950"/>
                  <a:gd name="connsiteX262" fmla="*/ 314325 w 3910013"/>
                  <a:gd name="connsiteY262" fmla="*/ 1700212 h 2647950"/>
                  <a:gd name="connsiteX263" fmla="*/ 323850 w 3910013"/>
                  <a:gd name="connsiteY263" fmla="*/ 1685925 h 2647950"/>
                  <a:gd name="connsiteX264" fmla="*/ 352425 w 3910013"/>
                  <a:gd name="connsiteY264" fmla="*/ 1666875 h 2647950"/>
                  <a:gd name="connsiteX265" fmla="*/ 361950 w 3910013"/>
                  <a:gd name="connsiteY265" fmla="*/ 1652587 h 2647950"/>
                  <a:gd name="connsiteX266" fmla="*/ 400050 w 3910013"/>
                  <a:gd name="connsiteY266" fmla="*/ 1624012 h 2647950"/>
                  <a:gd name="connsiteX267" fmla="*/ 419100 w 3910013"/>
                  <a:gd name="connsiteY267" fmla="*/ 1614487 h 2647950"/>
                  <a:gd name="connsiteX268" fmla="*/ 442913 w 3910013"/>
                  <a:gd name="connsiteY268" fmla="*/ 1595437 h 2647950"/>
                  <a:gd name="connsiteX269" fmla="*/ 457200 w 3910013"/>
                  <a:gd name="connsiteY269" fmla="*/ 1585912 h 2647950"/>
                  <a:gd name="connsiteX270" fmla="*/ 500063 w 3910013"/>
                  <a:gd name="connsiteY270" fmla="*/ 1552575 h 2647950"/>
                  <a:gd name="connsiteX271" fmla="*/ 538163 w 3910013"/>
                  <a:gd name="connsiteY271" fmla="*/ 1533525 h 2647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</a:cxnLst>
                <a:rect l="l" t="t" r="r" b="b"/>
                <a:pathLst>
                  <a:path w="3910013" h="2647950">
                    <a:moveTo>
                      <a:pt x="538163" y="1533525"/>
                    </a:moveTo>
                    <a:cubicBezTo>
                      <a:pt x="550186" y="1513486"/>
                      <a:pt x="568226" y="1479052"/>
                      <a:pt x="590550" y="1471612"/>
                    </a:cubicBezTo>
                    <a:lnTo>
                      <a:pt x="604838" y="1466850"/>
                    </a:lnTo>
                    <a:cubicBezTo>
                      <a:pt x="612775" y="1460500"/>
                      <a:pt x="619993" y="1453127"/>
                      <a:pt x="628650" y="1447800"/>
                    </a:cubicBezTo>
                    <a:cubicBezTo>
                      <a:pt x="653815" y="1432314"/>
                      <a:pt x="659441" y="1431187"/>
                      <a:pt x="681038" y="1423987"/>
                    </a:cubicBezTo>
                    <a:cubicBezTo>
                      <a:pt x="706110" y="1398915"/>
                      <a:pt x="682638" y="1417104"/>
                      <a:pt x="719138" y="1404937"/>
                    </a:cubicBezTo>
                    <a:cubicBezTo>
                      <a:pt x="725873" y="1402692"/>
                      <a:pt x="731663" y="1398209"/>
                      <a:pt x="738188" y="1395412"/>
                    </a:cubicBezTo>
                    <a:cubicBezTo>
                      <a:pt x="753903" y="1388677"/>
                      <a:pt x="769226" y="1380509"/>
                      <a:pt x="785813" y="1376362"/>
                    </a:cubicBezTo>
                    <a:cubicBezTo>
                      <a:pt x="798513" y="1373187"/>
                      <a:pt x="812204" y="1372691"/>
                      <a:pt x="823913" y="1366837"/>
                    </a:cubicBezTo>
                    <a:cubicBezTo>
                      <a:pt x="830263" y="1363662"/>
                      <a:pt x="836137" y="1359262"/>
                      <a:pt x="842963" y="1357312"/>
                    </a:cubicBezTo>
                    <a:cubicBezTo>
                      <a:pt x="858529" y="1352864"/>
                      <a:pt x="874561" y="1350077"/>
                      <a:pt x="890588" y="1347787"/>
                    </a:cubicBezTo>
                    <a:lnTo>
                      <a:pt x="957263" y="1338262"/>
                    </a:lnTo>
                    <a:cubicBezTo>
                      <a:pt x="968375" y="1336675"/>
                      <a:pt x="979394" y="1334159"/>
                      <a:pt x="990600" y="1333500"/>
                    </a:cubicBezTo>
                    <a:lnTo>
                      <a:pt x="1071563" y="1328737"/>
                    </a:lnTo>
                    <a:cubicBezTo>
                      <a:pt x="1081088" y="1325562"/>
                      <a:pt x="1090398" y="1321647"/>
                      <a:pt x="1100138" y="1319212"/>
                    </a:cubicBezTo>
                    <a:cubicBezTo>
                      <a:pt x="1115844" y="1315285"/>
                      <a:pt x="1147763" y="1309687"/>
                      <a:pt x="1147763" y="1309687"/>
                    </a:cubicBezTo>
                    <a:lnTo>
                      <a:pt x="1352550" y="1314450"/>
                    </a:lnTo>
                    <a:cubicBezTo>
                      <a:pt x="1372386" y="1315294"/>
                      <a:pt x="1368523" y="1321081"/>
                      <a:pt x="1385888" y="1323975"/>
                    </a:cubicBezTo>
                    <a:cubicBezTo>
                      <a:pt x="1400068" y="1326338"/>
                      <a:pt x="1414519" y="1326704"/>
                      <a:pt x="1428750" y="1328737"/>
                    </a:cubicBezTo>
                    <a:cubicBezTo>
                      <a:pt x="1511383" y="1340542"/>
                      <a:pt x="1340066" y="1326001"/>
                      <a:pt x="1524000" y="1338262"/>
                    </a:cubicBezTo>
                    <a:cubicBezTo>
                      <a:pt x="1568450" y="1336675"/>
                      <a:pt x="1613319" y="1339790"/>
                      <a:pt x="1657350" y="1333500"/>
                    </a:cubicBezTo>
                    <a:cubicBezTo>
                      <a:pt x="1670020" y="1331690"/>
                      <a:pt x="1678874" y="1319373"/>
                      <a:pt x="1690688" y="1314450"/>
                    </a:cubicBezTo>
                    <a:cubicBezTo>
                      <a:pt x="1698160" y="1311337"/>
                      <a:pt x="1706563" y="1311275"/>
                      <a:pt x="1714500" y="1309687"/>
                    </a:cubicBezTo>
                    <a:cubicBezTo>
                      <a:pt x="1720850" y="1306512"/>
                      <a:pt x="1726608" y="1301650"/>
                      <a:pt x="1733550" y="1300162"/>
                    </a:cubicBezTo>
                    <a:cubicBezTo>
                      <a:pt x="1772753" y="1291762"/>
                      <a:pt x="1773891" y="1299967"/>
                      <a:pt x="1804988" y="1290637"/>
                    </a:cubicBezTo>
                    <a:cubicBezTo>
                      <a:pt x="1813176" y="1288180"/>
                      <a:pt x="1820612" y="1283568"/>
                      <a:pt x="1828800" y="1281112"/>
                    </a:cubicBezTo>
                    <a:cubicBezTo>
                      <a:pt x="1842369" y="1277041"/>
                      <a:pt x="1868144" y="1274597"/>
                      <a:pt x="1881188" y="1271587"/>
                    </a:cubicBezTo>
                    <a:cubicBezTo>
                      <a:pt x="1892449" y="1268988"/>
                      <a:pt x="1903313" y="1264865"/>
                      <a:pt x="1914525" y="1262062"/>
                    </a:cubicBezTo>
                    <a:cubicBezTo>
                      <a:pt x="1922378" y="1260099"/>
                      <a:pt x="1930436" y="1259056"/>
                      <a:pt x="1938338" y="1257300"/>
                    </a:cubicBezTo>
                    <a:cubicBezTo>
                      <a:pt x="1944728" y="1255880"/>
                      <a:pt x="1950908" y="1253463"/>
                      <a:pt x="1957388" y="1252537"/>
                    </a:cubicBezTo>
                    <a:cubicBezTo>
                      <a:pt x="1984288" y="1248694"/>
                      <a:pt x="2011386" y="1246382"/>
                      <a:pt x="2038350" y="1243012"/>
                    </a:cubicBezTo>
                    <a:cubicBezTo>
                      <a:pt x="2049489" y="1241620"/>
                      <a:pt x="2060575" y="1239837"/>
                      <a:pt x="2071688" y="1238250"/>
                    </a:cubicBezTo>
                    <a:cubicBezTo>
                      <a:pt x="2076450" y="1236662"/>
                      <a:pt x="2081167" y="1234930"/>
                      <a:pt x="2085975" y="1233487"/>
                    </a:cubicBezTo>
                    <a:cubicBezTo>
                      <a:pt x="2097045" y="1230166"/>
                      <a:pt x="2108582" y="1228254"/>
                      <a:pt x="2119313" y="1223962"/>
                    </a:cubicBezTo>
                    <a:cubicBezTo>
                      <a:pt x="2124627" y="1221836"/>
                      <a:pt x="2128481" y="1216997"/>
                      <a:pt x="2133600" y="1214437"/>
                    </a:cubicBezTo>
                    <a:cubicBezTo>
                      <a:pt x="2138090" y="1212192"/>
                      <a:pt x="2143125" y="1211262"/>
                      <a:pt x="2147888" y="1209675"/>
                    </a:cubicBezTo>
                    <a:cubicBezTo>
                      <a:pt x="2151063" y="1204912"/>
                      <a:pt x="2153366" y="1199435"/>
                      <a:pt x="2157413" y="1195387"/>
                    </a:cubicBezTo>
                    <a:cubicBezTo>
                      <a:pt x="2166152" y="1186648"/>
                      <a:pt x="2180789" y="1182562"/>
                      <a:pt x="2190750" y="1176337"/>
                    </a:cubicBezTo>
                    <a:cubicBezTo>
                      <a:pt x="2214640" y="1161406"/>
                      <a:pt x="2209423" y="1157476"/>
                      <a:pt x="2238375" y="1143000"/>
                    </a:cubicBezTo>
                    <a:cubicBezTo>
                      <a:pt x="2244725" y="1139825"/>
                      <a:pt x="2251930" y="1137971"/>
                      <a:pt x="2257425" y="1133475"/>
                    </a:cubicBezTo>
                    <a:cubicBezTo>
                      <a:pt x="2313931" y="1087243"/>
                      <a:pt x="2266857" y="1109700"/>
                      <a:pt x="2314575" y="1090612"/>
                    </a:cubicBezTo>
                    <a:cubicBezTo>
                      <a:pt x="2324100" y="1077912"/>
                      <a:pt x="2331924" y="1063737"/>
                      <a:pt x="2343150" y="1052512"/>
                    </a:cubicBezTo>
                    <a:cubicBezTo>
                      <a:pt x="2347913" y="1047750"/>
                      <a:pt x="2353126" y="1043399"/>
                      <a:pt x="2357438" y="1038225"/>
                    </a:cubicBezTo>
                    <a:cubicBezTo>
                      <a:pt x="2383310" y="1007179"/>
                      <a:pt x="2343068" y="1042532"/>
                      <a:pt x="2390775" y="1000125"/>
                    </a:cubicBezTo>
                    <a:cubicBezTo>
                      <a:pt x="2399640" y="992245"/>
                      <a:pt x="2413867" y="983142"/>
                      <a:pt x="2424113" y="976312"/>
                    </a:cubicBezTo>
                    <a:cubicBezTo>
                      <a:pt x="2427288" y="971550"/>
                      <a:pt x="2429169" y="965601"/>
                      <a:pt x="2433638" y="962025"/>
                    </a:cubicBezTo>
                    <a:cubicBezTo>
                      <a:pt x="2437558" y="958889"/>
                      <a:pt x="2443225" y="959025"/>
                      <a:pt x="2447925" y="957262"/>
                    </a:cubicBezTo>
                    <a:cubicBezTo>
                      <a:pt x="2455930" y="954260"/>
                      <a:pt x="2463926" y="951209"/>
                      <a:pt x="2471738" y="947737"/>
                    </a:cubicBezTo>
                    <a:cubicBezTo>
                      <a:pt x="2478226" y="944854"/>
                      <a:pt x="2484140" y="940705"/>
                      <a:pt x="2490788" y="938212"/>
                    </a:cubicBezTo>
                    <a:cubicBezTo>
                      <a:pt x="2496917" y="935914"/>
                      <a:pt x="2503488" y="935037"/>
                      <a:pt x="2509838" y="933450"/>
                    </a:cubicBezTo>
                    <a:lnTo>
                      <a:pt x="2547938" y="914400"/>
                    </a:lnTo>
                    <a:cubicBezTo>
                      <a:pt x="2554288" y="911225"/>
                      <a:pt x="2559985" y="906042"/>
                      <a:pt x="2566988" y="904875"/>
                    </a:cubicBezTo>
                    <a:cubicBezTo>
                      <a:pt x="2576513" y="903287"/>
                      <a:pt x="2585924" y="900696"/>
                      <a:pt x="2595563" y="900112"/>
                    </a:cubicBezTo>
                    <a:cubicBezTo>
                      <a:pt x="2638376" y="897517"/>
                      <a:pt x="2681307" y="897390"/>
                      <a:pt x="2724150" y="895350"/>
                    </a:cubicBezTo>
                    <a:cubicBezTo>
                      <a:pt x="2747989" y="894215"/>
                      <a:pt x="2771741" y="891522"/>
                      <a:pt x="2795588" y="890587"/>
                    </a:cubicBezTo>
                    <a:cubicBezTo>
                      <a:pt x="2852716" y="888347"/>
                      <a:pt x="2909888" y="887412"/>
                      <a:pt x="2967038" y="885825"/>
                    </a:cubicBezTo>
                    <a:cubicBezTo>
                      <a:pt x="2973388" y="884237"/>
                      <a:pt x="2979648" y="882233"/>
                      <a:pt x="2986088" y="881062"/>
                    </a:cubicBezTo>
                    <a:cubicBezTo>
                      <a:pt x="2997132" y="879054"/>
                      <a:pt x="3008595" y="879253"/>
                      <a:pt x="3019425" y="876300"/>
                    </a:cubicBezTo>
                    <a:cubicBezTo>
                      <a:pt x="3026274" y="874432"/>
                      <a:pt x="3032125" y="869950"/>
                      <a:pt x="3038475" y="866775"/>
                    </a:cubicBezTo>
                    <a:cubicBezTo>
                      <a:pt x="3048773" y="853903"/>
                      <a:pt x="3058924" y="839416"/>
                      <a:pt x="3071813" y="828675"/>
                    </a:cubicBezTo>
                    <a:cubicBezTo>
                      <a:pt x="3087946" y="815231"/>
                      <a:pt x="3086476" y="823412"/>
                      <a:pt x="3100388" y="804862"/>
                    </a:cubicBezTo>
                    <a:cubicBezTo>
                      <a:pt x="3122882" y="774870"/>
                      <a:pt x="3102844" y="784994"/>
                      <a:pt x="3128963" y="776287"/>
                    </a:cubicBezTo>
                    <a:cubicBezTo>
                      <a:pt x="3144912" y="764326"/>
                      <a:pt x="3153460" y="756895"/>
                      <a:pt x="3171825" y="747712"/>
                    </a:cubicBezTo>
                    <a:cubicBezTo>
                      <a:pt x="3176315" y="745467"/>
                      <a:pt x="3181350" y="744537"/>
                      <a:pt x="3186113" y="742950"/>
                    </a:cubicBezTo>
                    <a:cubicBezTo>
                      <a:pt x="3192463" y="738187"/>
                      <a:pt x="3198063" y="732212"/>
                      <a:pt x="3205163" y="728662"/>
                    </a:cubicBezTo>
                    <a:cubicBezTo>
                      <a:pt x="3211017" y="725735"/>
                      <a:pt x="3217919" y="725698"/>
                      <a:pt x="3224213" y="723900"/>
                    </a:cubicBezTo>
                    <a:cubicBezTo>
                      <a:pt x="3229040" y="722521"/>
                      <a:pt x="3234010" y="721382"/>
                      <a:pt x="3238500" y="719137"/>
                    </a:cubicBezTo>
                    <a:cubicBezTo>
                      <a:pt x="3243620" y="716577"/>
                      <a:pt x="3247428" y="711622"/>
                      <a:pt x="3252788" y="709612"/>
                    </a:cubicBezTo>
                    <a:cubicBezTo>
                      <a:pt x="3309162" y="688473"/>
                      <a:pt x="3235814" y="732387"/>
                      <a:pt x="3319463" y="690562"/>
                    </a:cubicBezTo>
                    <a:cubicBezTo>
                      <a:pt x="3351990" y="674298"/>
                      <a:pt x="3325868" y="688344"/>
                      <a:pt x="3352800" y="671512"/>
                    </a:cubicBezTo>
                    <a:cubicBezTo>
                      <a:pt x="3360650" y="666606"/>
                      <a:pt x="3369208" y="662779"/>
                      <a:pt x="3376613" y="657225"/>
                    </a:cubicBezTo>
                    <a:cubicBezTo>
                      <a:pt x="3382001" y="653184"/>
                      <a:pt x="3386138" y="647700"/>
                      <a:pt x="3390900" y="642937"/>
                    </a:cubicBezTo>
                    <a:cubicBezTo>
                      <a:pt x="3403128" y="594029"/>
                      <a:pt x="3386506" y="654656"/>
                      <a:pt x="3405188" y="604837"/>
                    </a:cubicBezTo>
                    <a:cubicBezTo>
                      <a:pt x="3407486" y="598708"/>
                      <a:pt x="3408363" y="592137"/>
                      <a:pt x="3409950" y="585787"/>
                    </a:cubicBezTo>
                    <a:cubicBezTo>
                      <a:pt x="3408448" y="552735"/>
                      <a:pt x="3428124" y="466435"/>
                      <a:pt x="3371850" y="447675"/>
                    </a:cubicBezTo>
                    <a:lnTo>
                      <a:pt x="3357563" y="442912"/>
                    </a:lnTo>
                    <a:cubicBezTo>
                      <a:pt x="3343275" y="431800"/>
                      <a:pt x="3327498" y="422374"/>
                      <a:pt x="3314700" y="409575"/>
                    </a:cubicBezTo>
                    <a:cubicBezTo>
                      <a:pt x="3309938" y="404812"/>
                      <a:pt x="3306301" y="398558"/>
                      <a:pt x="3300413" y="395287"/>
                    </a:cubicBezTo>
                    <a:cubicBezTo>
                      <a:pt x="3263031" y="374519"/>
                      <a:pt x="3282117" y="396709"/>
                      <a:pt x="3257550" y="376237"/>
                    </a:cubicBezTo>
                    <a:cubicBezTo>
                      <a:pt x="3252376" y="371925"/>
                      <a:pt x="3248377" y="366333"/>
                      <a:pt x="3243263" y="361950"/>
                    </a:cubicBezTo>
                    <a:cubicBezTo>
                      <a:pt x="3225951" y="347111"/>
                      <a:pt x="3224678" y="347895"/>
                      <a:pt x="3205163" y="338137"/>
                    </a:cubicBezTo>
                    <a:cubicBezTo>
                      <a:pt x="3198813" y="325437"/>
                      <a:pt x="3191386" y="313220"/>
                      <a:pt x="3186113" y="300037"/>
                    </a:cubicBezTo>
                    <a:cubicBezTo>
                      <a:pt x="3174723" y="271564"/>
                      <a:pt x="3179292" y="284335"/>
                      <a:pt x="3171825" y="261937"/>
                    </a:cubicBezTo>
                    <a:cubicBezTo>
                      <a:pt x="3175000" y="234950"/>
                      <a:pt x="3176021" y="207621"/>
                      <a:pt x="3181350" y="180975"/>
                    </a:cubicBezTo>
                    <a:cubicBezTo>
                      <a:pt x="3182473" y="175362"/>
                      <a:pt x="3188550" y="171918"/>
                      <a:pt x="3190875" y="166687"/>
                    </a:cubicBezTo>
                    <a:cubicBezTo>
                      <a:pt x="3204858" y="135224"/>
                      <a:pt x="3194753" y="139439"/>
                      <a:pt x="3214688" y="109537"/>
                    </a:cubicBezTo>
                    <a:cubicBezTo>
                      <a:pt x="3218424" y="103933"/>
                      <a:pt x="3224213" y="100012"/>
                      <a:pt x="3228975" y="95250"/>
                    </a:cubicBezTo>
                    <a:cubicBezTo>
                      <a:pt x="3238853" y="55741"/>
                      <a:pt x="3224539" y="90226"/>
                      <a:pt x="3248025" y="71437"/>
                    </a:cubicBezTo>
                    <a:cubicBezTo>
                      <a:pt x="3252494" y="67861"/>
                      <a:pt x="3253503" y="61197"/>
                      <a:pt x="3257550" y="57150"/>
                    </a:cubicBezTo>
                    <a:cubicBezTo>
                      <a:pt x="3267412" y="47288"/>
                      <a:pt x="3291933" y="29697"/>
                      <a:pt x="3305175" y="23812"/>
                    </a:cubicBezTo>
                    <a:cubicBezTo>
                      <a:pt x="3311156" y="21154"/>
                      <a:pt x="3317875" y="20637"/>
                      <a:pt x="3324225" y="19050"/>
                    </a:cubicBezTo>
                    <a:cubicBezTo>
                      <a:pt x="3330575" y="15875"/>
                      <a:pt x="3336387" y="11247"/>
                      <a:pt x="3343275" y="9525"/>
                    </a:cubicBezTo>
                    <a:cubicBezTo>
                      <a:pt x="3355692" y="6421"/>
                      <a:pt x="3368725" y="6708"/>
                      <a:pt x="3381375" y="4762"/>
                    </a:cubicBezTo>
                    <a:cubicBezTo>
                      <a:pt x="3389376" y="3531"/>
                      <a:pt x="3397250" y="1587"/>
                      <a:pt x="3405188" y="0"/>
                    </a:cubicBezTo>
                    <a:cubicBezTo>
                      <a:pt x="3406494" y="69"/>
                      <a:pt x="3503085" y="2454"/>
                      <a:pt x="3529013" y="9525"/>
                    </a:cubicBezTo>
                    <a:cubicBezTo>
                      <a:pt x="3535862" y="11393"/>
                      <a:pt x="3541415" y="16557"/>
                      <a:pt x="3548063" y="19050"/>
                    </a:cubicBezTo>
                    <a:cubicBezTo>
                      <a:pt x="3554192" y="21348"/>
                      <a:pt x="3560763" y="22225"/>
                      <a:pt x="3567113" y="23812"/>
                    </a:cubicBezTo>
                    <a:cubicBezTo>
                      <a:pt x="3571875" y="26987"/>
                      <a:pt x="3577165" y="29487"/>
                      <a:pt x="3581400" y="33337"/>
                    </a:cubicBezTo>
                    <a:cubicBezTo>
                      <a:pt x="3594690" y="45419"/>
                      <a:pt x="3603436" y="63405"/>
                      <a:pt x="3619500" y="71437"/>
                    </a:cubicBezTo>
                    <a:cubicBezTo>
                      <a:pt x="3625850" y="74612"/>
                      <a:pt x="3632386" y="77440"/>
                      <a:pt x="3638550" y="80962"/>
                    </a:cubicBezTo>
                    <a:cubicBezTo>
                      <a:pt x="3646091" y="85271"/>
                      <a:pt x="3666773" y="100391"/>
                      <a:pt x="3671888" y="104775"/>
                    </a:cubicBezTo>
                    <a:cubicBezTo>
                      <a:pt x="3677002" y="109158"/>
                      <a:pt x="3681001" y="114750"/>
                      <a:pt x="3686175" y="119062"/>
                    </a:cubicBezTo>
                    <a:cubicBezTo>
                      <a:pt x="3700080" y="130650"/>
                      <a:pt x="3714691" y="141364"/>
                      <a:pt x="3729038" y="152400"/>
                    </a:cubicBezTo>
                    <a:cubicBezTo>
                      <a:pt x="3751085" y="169359"/>
                      <a:pt x="3741202" y="164391"/>
                      <a:pt x="3762375" y="171450"/>
                    </a:cubicBezTo>
                    <a:cubicBezTo>
                      <a:pt x="3768725" y="177800"/>
                      <a:pt x="3775815" y="183488"/>
                      <a:pt x="3781425" y="190500"/>
                    </a:cubicBezTo>
                    <a:cubicBezTo>
                      <a:pt x="3788576" y="199439"/>
                      <a:pt x="3800475" y="219075"/>
                      <a:pt x="3800475" y="219075"/>
                    </a:cubicBezTo>
                    <a:cubicBezTo>
                      <a:pt x="3814150" y="273767"/>
                      <a:pt x="3793213" y="208182"/>
                      <a:pt x="3819525" y="247650"/>
                    </a:cubicBezTo>
                    <a:cubicBezTo>
                      <a:pt x="3823156" y="253096"/>
                      <a:pt x="3821361" y="260846"/>
                      <a:pt x="3824288" y="266700"/>
                    </a:cubicBezTo>
                    <a:cubicBezTo>
                      <a:pt x="3827838" y="273799"/>
                      <a:pt x="3833961" y="279291"/>
                      <a:pt x="3838575" y="285750"/>
                    </a:cubicBezTo>
                    <a:cubicBezTo>
                      <a:pt x="3841902" y="290408"/>
                      <a:pt x="3844925" y="295275"/>
                      <a:pt x="3848100" y="300037"/>
                    </a:cubicBezTo>
                    <a:cubicBezTo>
                      <a:pt x="3869853" y="365297"/>
                      <a:pt x="3859692" y="338543"/>
                      <a:pt x="3876675" y="381000"/>
                    </a:cubicBezTo>
                    <a:cubicBezTo>
                      <a:pt x="3878263" y="392112"/>
                      <a:pt x="3879430" y="403293"/>
                      <a:pt x="3881438" y="414337"/>
                    </a:cubicBezTo>
                    <a:cubicBezTo>
                      <a:pt x="3882609" y="420777"/>
                      <a:pt x="3884829" y="426987"/>
                      <a:pt x="3886200" y="433387"/>
                    </a:cubicBezTo>
                    <a:cubicBezTo>
                      <a:pt x="3889592" y="449217"/>
                      <a:pt x="3892741" y="465100"/>
                      <a:pt x="3895725" y="481012"/>
                    </a:cubicBezTo>
                    <a:cubicBezTo>
                      <a:pt x="3903642" y="523235"/>
                      <a:pt x="3897601" y="497033"/>
                      <a:pt x="3905250" y="542925"/>
                    </a:cubicBezTo>
                    <a:cubicBezTo>
                      <a:pt x="3906581" y="550909"/>
                      <a:pt x="3908425" y="558800"/>
                      <a:pt x="3910013" y="566737"/>
                    </a:cubicBezTo>
                    <a:cubicBezTo>
                      <a:pt x="3908425" y="596900"/>
                      <a:pt x="3907659" y="627117"/>
                      <a:pt x="3905250" y="657225"/>
                    </a:cubicBezTo>
                    <a:cubicBezTo>
                      <a:pt x="3904210" y="670227"/>
                      <a:pt x="3899578" y="691364"/>
                      <a:pt x="3895725" y="704850"/>
                    </a:cubicBezTo>
                    <a:cubicBezTo>
                      <a:pt x="3887744" y="732782"/>
                      <a:pt x="3895354" y="705594"/>
                      <a:pt x="3881438" y="733425"/>
                    </a:cubicBezTo>
                    <a:cubicBezTo>
                      <a:pt x="3877615" y="741071"/>
                      <a:pt x="3874370" y="749049"/>
                      <a:pt x="3871913" y="757237"/>
                    </a:cubicBezTo>
                    <a:cubicBezTo>
                      <a:pt x="3849229" y="832849"/>
                      <a:pt x="3893943" y="710188"/>
                      <a:pt x="3857625" y="819150"/>
                    </a:cubicBezTo>
                    <a:cubicBezTo>
                      <a:pt x="3856038" y="823912"/>
                      <a:pt x="3855108" y="828947"/>
                      <a:pt x="3852863" y="833437"/>
                    </a:cubicBezTo>
                    <a:cubicBezTo>
                      <a:pt x="3841917" y="855330"/>
                      <a:pt x="3836019" y="863466"/>
                      <a:pt x="3824288" y="881062"/>
                    </a:cubicBezTo>
                    <a:cubicBezTo>
                      <a:pt x="3822700" y="892175"/>
                      <a:pt x="3820457" y="903213"/>
                      <a:pt x="3819525" y="914400"/>
                    </a:cubicBezTo>
                    <a:cubicBezTo>
                      <a:pt x="3817280" y="941341"/>
                      <a:pt x="3816836" y="968408"/>
                      <a:pt x="3814763" y="995362"/>
                    </a:cubicBezTo>
                    <a:cubicBezTo>
                      <a:pt x="3814218" y="1002448"/>
                      <a:pt x="3806769" y="1067138"/>
                      <a:pt x="3805238" y="1076325"/>
                    </a:cubicBezTo>
                    <a:cubicBezTo>
                      <a:pt x="3801459" y="1098998"/>
                      <a:pt x="3797300" y="1098549"/>
                      <a:pt x="3790950" y="1123950"/>
                    </a:cubicBezTo>
                    <a:cubicBezTo>
                      <a:pt x="3788293" y="1134581"/>
                      <a:pt x="3784965" y="1153748"/>
                      <a:pt x="3776663" y="1162050"/>
                    </a:cubicBezTo>
                    <a:cubicBezTo>
                      <a:pt x="3771643" y="1167070"/>
                      <a:pt x="3763390" y="1167449"/>
                      <a:pt x="3757613" y="1171575"/>
                    </a:cubicBezTo>
                    <a:cubicBezTo>
                      <a:pt x="3727056" y="1193401"/>
                      <a:pt x="3761172" y="1181400"/>
                      <a:pt x="3724275" y="1190625"/>
                    </a:cubicBezTo>
                    <a:cubicBezTo>
                      <a:pt x="3709385" y="1200552"/>
                      <a:pt x="3703416" y="1204859"/>
                      <a:pt x="3686175" y="1214437"/>
                    </a:cubicBezTo>
                    <a:cubicBezTo>
                      <a:pt x="3669012" y="1223972"/>
                      <a:pt x="3662238" y="1225917"/>
                      <a:pt x="3643313" y="1233487"/>
                    </a:cubicBezTo>
                    <a:cubicBezTo>
                      <a:pt x="3597730" y="1279070"/>
                      <a:pt x="3656093" y="1224967"/>
                      <a:pt x="3614738" y="1252537"/>
                    </a:cubicBezTo>
                    <a:cubicBezTo>
                      <a:pt x="3591332" y="1268141"/>
                      <a:pt x="3608495" y="1263542"/>
                      <a:pt x="3590925" y="1281112"/>
                    </a:cubicBezTo>
                    <a:cubicBezTo>
                      <a:pt x="3585312" y="1286725"/>
                      <a:pt x="3578334" y="1290786"/>
                      <a:pt x="3571875" y="1295400"/>
                    </a:cubicBezTo>
                    <a:cubicBezTo>
                      <a:pt x="3567218" y="1298727"/>
                      <a:pt x="3561635" y="1300878"/>
                      <a:pt x="3557588" y="1304925"/>
                    </a:cubicBezTo>
                    <a:cubicBezTo>
                      <a:pt x="3550400" y="1312113"/>
                      <a:pt x="3545726" y="1321549"/>
                      <a:pt x="3538538" y="1328737"/>
                    </a:cubicBezTo>
                    <a:cubicBezTo>
                      <a:pt x="3515837" y="1351438"/>
                      <a:pt x="3514735" y="1342330"/>
                      <a:pt x="3495675" y="1366837"/>
                    </a:cubicBezTo>
                    <a:cubicBezTo>
                      <a:pt x="3489992" y="1374144"/>
                      <a:pt x="3486523" y="1382948"/>
                      <a:pt x="3481388" y="1390650"/>
                    </a:cubicBezTo>
                    <a:cubicBezTo>
                      <a:pt x="3476985" y="1397255"/>
                      <a:pt x="3471714" y="1403241"/>
                      <a:pt x="3467100" y="1409700"/>
                    </a:cubicBezTo>
                    <a:cubicBezTo>
                      <a:pt x="3463773" y="1414357"/>
                      <a:pt x="3461622" y="1419940"/>
                      <a:pt x="3457575" y="1423987"/>
                    </a:cubicBezTo>
                    <a:cubicBezTo>
                      <a:pt x="3450387" y="1431175"/>
                      <a:pt x="3441360" y="1436284"/>
                      <a:pt x="3433763" y="1443037"/>
                    </a:cubicBezTo>
                    <a:cubicBezTo>
                      <a:pt x="3427051" y="1449003"/>
                      <a:pt x="3422328" y="1457327"/>
                      <a:pt x="3414713" y="1462087"/>
                    </a:cubicBezTo>
                    <a:cubicBezTo>
                      <a:pt x="3409544" y="1465318"/>
                      <a:pt x="3367821" y="1471490"/>
                      <a:pt x="3367088" y="1471612"/>
                    </a:cubicBezTo>
                    <a:cubicBezTo>
                      <a:pt x="3200910" y="1463700"/>
                      <a:pt x="3307935" y="1477844"/>
                      <a:pt x="3252788" y="1462087"/>
                    </a:cubicBezTo>
                    <a:cubicBezTo>
                      <a:pt x="3242184" y="1459057"/>
                      <a:pt x="3229734" y="1457133"/>
                      <a:pt x="3219450" y="1452562"/>
                    </a:cubicBezTo>
                    <a:cubicBezTo>
                      <a:pt x="3209719" y="1448237"/>
                      <a:pt x="3200904" y="1441857"/>
                      <a:pt x="3190875" y="1438275"/>
                    </a:cubicBezTo>
                    <a:cubicBezTo>
                      <a:pt x="3178547" y="1433872"/>
                      <a:pt x="3152775" y="1428750"/>
                      <a:pt x="3152775" y="1428750"/>
                    </a:cubicBezTo>
                    <a:cubicBezTo>
                      <a:pt x="3133725" y="1430337"/>
                      <a:pt x="3114370" y="1429763"/>
                      <a:pt x="3095625" y="1433512"/>
                    </a:cubicBezTo>
                    <a:cubicBezTo>
                      <a:pt x="3090012" y="1434634"/>
                      <a:pt x="3086457" y="1440477"/>
                      <a:pt x="3081338" y="1443037"/>
                    </a:cubicBezTo>
                    <a:cubicBezTo>
                      <a:pt x="3076848" y="1445282"/>
                      <a:pt x="3071813" y="1446212"/>
                      <a:pt x="3067050" y="1447800"/>
                    </a:cubicBezTo>
                    <a:cubicBezTo>
                      <a:pt x="3048516" y="1475601"/>
                      <a:pt x="3069228" y="1451473"/>
                      <a:pt x="3038475" y="1466850"/>
                    </a:cubicBezTo>
                    <a:cubicBezTo>
                      <a:pt x="2955881" y="1508148"/>
                      <a:pt x="3054559" y="1471099"/>
                      <a:pt x="2986088" y="1490662"/>
                    </a:cubicBezTo>
                    <a:cubicBezTo>
                      <a:pt x="2971607" y="1494799"/>
                      <a:pt x="2957836" y="1501298"/>
                      <a:pt x="2943225" y="1504950"/>
                    </a:cubicBezTo>
                    <a:cubicBezTo>
                      <a:pt x="2936875" y="1506537"/>
                      <a:pt x="2930385" y="1507642"/>
                      <a:pt x="2924175" y="1509712"/>
                    </a:cubicBezTo>
                    <a:cubicBezTo>
                      <a:pt x="2916065" y="1512415"/>
                      <a:pt x="2908551" y="1516780"/>
                      <a:pt x="2900363" y="1519237"/>
                    </a:cubicBezTo>
                    <a:cubicBezTo>
                      <a:pt x="2892610" y="1521563"/>
                      <a:pt x="2884452" y="1522244"/>
                      <a:pt x="2876550" y="1524000"/>
                    </a:cubicBezTo>
                    <a:cubicBezTo>
                      <a:pt x="2870160" y="1525420"/>
                      <a:pt x="2863850" y="1527175"/>
                      <a:pt x="2857500" y="1528762"/>
                    </a:cubicBezTo>
                    <a:cubicBezTo>
                      <a:pt x="2852738" y="1531937"/>
                      <a:pt x="2848643" y="1536477"/>
                      <a:pt x="2843213" y="1538287"/>
                    </a:cubicBezTo>
                    <a:cubicBezTo>
                      <a:pt x="2834052" y="1541341"/>
                      <a:pt x="2824107" y="1541156"/>
                      <a:pt x="2814638" y="1543050"/>
                    </a:cubicBezTo>
                    <a:cubicBezTo>
                      <a:pt x="2808220" y="1544334"/>
                      <a:pt x="2801938" y="1546225"/>
                      <a:pt x="2795588" y="1547812"/>
                    </a:cubicBezTo>
                    <a:cubicBezTo>
                      <a:pt x="2789238" y="1550987"/>
                      <a:pt x="2783185" y="1554844"/>
                      <a:pt x="2776538" y="1557337"/>
                    </a:cubicBezTo>
                    <a:cubicBezTo>
                      <a:pt x="2770409" y="1559635"/>
                      <a:pt x="2763504" y="1559522"/>
                      <a:pt x="2757488" y="1562100"/>
                    </a:cubicBezTo>
                    <a:cubicBezTo>
                      <a:pt x="2752227" y="1564355"/>
                      <a:pt x="2748515" y="1569499"/>
                      <a:pt x="2743200" y="1571625"/>
                    </a:cubicBezTo>
                    <a:cubicBezTo>
                      <a:pt x="2732470" y="1575917"/>
                      <a:pt x="2720975" y="1577975"/>
                      <a:pt x="2709863" y="1581150"/>
                    </a:cubicBezTo>
                    <a:cubicBezTo>
                      <a:pt x="2701925" y="1585912"/>
                      <a:pt x="2694329" y="1591297"/>
                      <a:pt x="2686050" y="1595437"/>
                    </a:cubicBezTo>
                    <a:cubicBezTo>
                      <a:pt x="2668116" y="1604404"/>
                      <a:pt x="2661378" y="1605177"/>
                      <a:pt x="2643188" y="1609725"/>
                    </a:cubicBezTo>
                    <a:cubicBezTo>
                      <a:pt x="2636838" y="1616075"/>
                      <a:pt x="2631322" y="1623387"/>
                      <a:pt x="2624138" y="1628775"/>
                    </a:cubicBezTo>
                    <a:cubicBezTo>
                      <a:pt x="2618458" y="1633035"/>
                      <a:pt x="2611176" y="1634647"/>
                      <a:pt x="2605088" y="1638300"/>
                    </a:cubicBezTo>
                    <a:cubicBezTo>
                      <a:pt x="2547618" y="1672782"/>
                      <a:pt x="2601009" y="1645102"/>
                      <a:pt x="2557463" y="1666875"/>
                    </a:cubicBezTo>
                    <a:cubicBezTo>
                      <a:pt x="2549185" y="1691706"/>
                      <a:pt x="2558821" y="1672547"/>
                      <a:pt x="2538413" y="1690687"/>
                    </a:cubicBezTo>
                    <a:cubicBezTo>
                      <a:pt x="2512371" y="1713836"/>
                      <a:pt x="2518250" y="1715816"/>
                      <a:pt x="2495550" y="1728787"/>
                    </a:cubicBezTo>
                    <a:cubicBezTo>
                      <a:pt x="2489386" y="1732309"/>
                      <a:pt x="2482850" y="1735137"/>
                      <a:pt x="2476500" y="1738312"/>
                    </a:cubicBezTo>
                    <a:cubicBezTo>
                      <a:pt x="2453290" y="1773129"/>
                      <a:pt x="2481625" y="1729345"/>
                      <a:pt x="2457450" y="1771650"/>
                    </a:cubicBezTo>
                    <a:cubicBezTo>
                      <a:pt x="2454610" y="1776620"/>
                      <a:pt x="2450485" y="1780818"/>
                      <a:pt x="2447925" y="1785937"/>
                    </a:cubicBezTo>
                    <a:cubicBezTo>
                      <a:pt x="2444102" y="1793584"/>
                      <a:pt x="2442223" y="1802103"/>
                      <a:pt x="2438400" y="1809750"/>
                    </a:cubicBezTo>
                    <a:cubicBezTo>
                      <a:pt x="2434260" y="1818029"/>
                      <a:pt x="2428545" y="1825436"/>
                      <a:pt x="2424113" y="1833562"/>
                    </a:cubicBezTo>
                    <a:cubicBezTo>
                      <a:pt x="2419013" y="1842911"/>
                      <a:pt x="2415732" y="1853276"/>
                      <a:pt x="2409825" y="1862137"/>
                    </a:cubicBezTo>
                    <a:cubicBezTo>
                      <a:pt x="2368608" y="1923963"/>
                      <a:pt x="2390461" y="1886310"/>
                      <a:pt x="2357438" y="1924050"/>
                    </a:cubicBezTo>
                    <a:cubicBezTo>
                      <a:pt x="2322039" y="1964505"/>
                      <a:pt x="2365376" y="1919967"/>
                      <a:pt x="2328863" y="1966912"/>
                    </a:cubicBezTo>
                    <a:cubicBezTo>
                      <a:pt x="2323350" y="1974001"/>
                      <a:pt x="2316631" y="1980118"/>
                      <a:pt x="2309813" y="1985962"/>
                    </a:cubicBezTo>
                    <a:cubicBezTo>
                      <a:pt x="2279033" y="2012345"/>
                      <a:pt x="2314262" y="1971988"/>
                      <a:pt x="2271713" y="2014537"/>
                    </a:cubicBezTo>
                    <a:cubicBezTo>
                      <a:pt x="2241772" y="2044478"/>
                      <a:pt x="2274620" y="2036897"/>
                      <a:pt x="2214563" y="2066925"/>
                    </a:cubicBezTo>
                    <a:cubicBezTo>
                      <a:pt x="2198688" y="2074862"/>
                      <a:pt x="2182348" y="2081931"/>
                      <a:pt x="2166938" y="2090737"/>
                    </a:cubicBezTo>
                    <a:cubicBezTo>
                      <a:pt x="2121272" y="2116832"/>
                      <a:pt x="2145048" y="2104063"/>
                      <a:pt x="2095500" y="2128837"/>
                    </a:cubicBezTo>
                    <a:cubicBezTo>
                      <a:pt x="2049825" y="2151675"/>
                      <a:pt x="2106458" y="2122749"/>
                      <a:pt x="2052638" y="2152650"/>
                    </a:cubicBezTo>
                    <a:cubicBezTo>
                      <a:pt x="2046432" y="2156098"/>
                      <a:pt x="2039365" y="2158049"/>
                      <a:pt x="2033588" y="2162175"/>
                    </a:cubicBezTo>
                    <a:cubicBezTo>
                      <a:pt x="2003031" y="2184001"/>
                      <a:pt x="2037147" y="2172000"/>
                      <a:pt x="2000250" y="2181225"/>
                    </a:cubicBezTo>
                    <a:cubicBezTo>
                      <a:pt x="1950275" y="2214542"/>
                      <a:pt x="1973331" y="2203423"/>
                      <a:pt x="1933575" y="2219325"/>
                    </a:cubicBezTo>
                    <a:cubicBezTo>
                      <a:pt x="1898381" y="2254519"/>
                      <a:pt x="1944141" y="2214042"/>
                      <a:pt x="1895475" y="2238375"/>
                    </a:cubicBezTo>
                    <a:cubicBezTo>
                      <a:pt x="1838725" y="2266750"/>
                      <a:pt x="1924492" y="2241835"/>
                      <a:pt x="1862138" y="2257425"/>
                    </a:cubicBezTo>
                    <a:cubicBezTo>
                      <a:pt x="1857375" y="2260600"/>
                      <a:pt x="1852970" y="2264390"/>
                      <a:pt x="1847850" y="2266950"/>
                    </a:cubicBezTo>
                    <a:cubicBezTo>
                      <a:pt x="1833880" y="2273935"/>
                      <a:pt x="1814010" y="2273969"/>
                      <a:pt x="1800225" y="2276475"/>
                    </a:cubicBezTo>
                    <a:cubicBezTo>
                      <a:pt x="1793785" y="2277646"/>
                      <a:pt x="1787525" y="2279650"/>
                      <a:pt x="1781175" y="2281237"/>
                    </a:cubicBezTo>
                    <a:cubicBezTo>
                      <a:pt x="1774825" y="2284412"/>
                      <a:pt x="1768925" y="2288722"/>
                      <a:pt x="1762125" y="2290762"/>
                    </a:cubicBezTo>
                    <a:cubicBezTo>
                      <a:pt x="1752310" y="2293707"/>
                      <a:pt x="1701534" y="2299527"/>
                      <a:pt x="1695450" y="2300287"/>
                    </a:cubicBezTo>
                    <a:cubicBezTo>
                      <a:pt x="1690688" y="2301875"/>
                      <a:pt x="1686086" y="2304065"/>
                      <a:pt x="1681163" y="2305050"/>
                    </a:cubicBezTo>
                    <a:cubicBezTo>
                      <a:pt x="1662225" y="2308838"/>
                      <a:pt x="1624013" y="2314575"/>
                      <a:pt x="1624013" y="2314575"/>
                    </a:cubicBezTo>
                    <a:cubicBezTo>
                      <a:pt x="1611704" y="2319498"/>
                      <a:pt x="1583851" y="2331180"/>
                      <a:pt x="1571625" y="2333625"/>
                    </a:cubicBezTo>
                    <a:lnTo>
                      <a:pt x="1547813" y="2338387"/>
                    </a:lnTo>
                    <a:cubicBezTo>
                      <a:pt x="1531938" y="2344737"/>
                      <a:pt x="1515481" y="2349791"/>
                      <a:pt x="1500188" y="2357437"/>
                    </a:cubicBezTo>
                    <a:lnTo>
                      <a:pt x="1462088" y="2376487"/>
                    </a:lnTo>
                    <a:cubicBezTo>
                      <a:pt x="1455738" y="2379662"/>
                      <a:pt x="1449630" y="2383375"/>
                      <a:pt x="1443038" y="2386012"/>
                    </a:cubicBezTo>
                    <a:cubicBezTo>
                      <a:pt x="1426028" y="2392816"/>
                      <a:pt x="1415748" y="2396163"/>
                      <a:pt x="1400175" y="2405062"/>
                    </a:cubicBezTo>
                    <a:cubicBezTo>
                      <a:pt x="1395205" y="2407902"/>
                      <a:pt x="1391007" y="2412027"/>
                      <a:pt x="1385888" y="2414587"/>
                    </a:cubicBezTo>
                    <a:cubicBezTo>
                      <a:pt x="1375074" y="2419994"/>
                      <a:pt x="1363527" y="2423809"/>
                      <a:pt x="1352550" y="2428875"/>
                    </a:cubicBezTo>
                    <a:cubicBezTo>
                      <a:pt x="1342881" y="2433338"/>
                      <a:pt x="1333670" y="2438755"/>
                      <a:pt x="1323975" y="2443162"/>
                    </a:cubicBezTo>
                    <a:cubicBezTo>
                      <a:pt x="1316192" y="2446699"/>
                      <a:pt x="1307809" y="2448864"/>
                      <a:pt x="1300163" y="2452687"/>
                    </a:cubicBezTo>
                    <a:cubicBezTo>
                      <a:pt x="1288715" y="2458411"/>
                      <a:pt x="1278273" y="2466013"/>
                      <a:pt x="1266825" y="2471737"/>
                    </a:cubicBezTo>
                    <a:cubicBezTo>
                      <a:pt x="1248419" y="2480940"/>
                      <a:pt x="1245211" y="2479843"/>
                      <a:pt x="1228725" y="2486025"/>
                    </a:cubicBezTo>
                    <a:cubicBezTo>
                      <a:pt x="1169614" y="2508192"/>
                      <a:pt x="1236400" y="2483418"/>
                      <a:pt x="1185863" y="2505075"/>
                    </a:cubicBezTo>
                    <a:cubicBezTo>
                      <a:pt x="1159008" y="2516584"/>
                      <a:pt x="1184735" y="2502521"/>
                      <a:pt x="1152525" y="2514600"/>
                    </a:cubicBezTo>
                    <a:cubicBezTo>
                      <a:pt x="1145878" y="2517093"/>
                      <a:pt x="1140067" y="2521488"/>
                      <a:pt x="1133475" y="2524125"/>
                    </a:cubicBezTo>
                    <a:cubicBezTo>
                      <a:pt x="1124153" y="2527854"/>
                      <a:pt x="1114271" y="2530046"/>
                      <a:pt x="1104900" y="2533650"/>
                    </a:cubicBezTo>
                    <a:cubicBezTo>
                      <a:pt x="1093616" y="2537990"/>
                      <a:pt x="1082925" y="2543805"/>
                      <a:pt x="1071563" y="2547937"/>
                    </a:cubicBezTo>
                    <a:cubicBezTo>
                      <a:pt x="1065412" y="2550174"/>
                      <a:pt x="1058555" y="2550182"/>
                      <a:pt x="1052513" y="2552700"/>
                    </a:cubicBezTo>
                    <a:cubicBezTo>
                      <a:pt x="1039406" y="2558161"/>
                      <a:pt x="1026227" y="2563874"/>
                      <a:pt x="1014413" y="2571750"/>
                    </a:cubicBezTo>
                    <a:cubicBezTo>
                      <a:pt x="1009650" y="2574925"/>
                      <a:pt x="1005504" y="2579319"/>
                      <a:pt x="1000125" y="2581275"/>
                    </a:cubicBezTo>
                    <a:cubicBezTo>
                      <a:pt x="987822" y="2585749"/>
                      <a:pt x="974537" y="2586950"/>
                      <a:pt x="962025" y="2590800"/>
                    </a:cubicBezTo>
                    <a:cubicBezTo>
                      <a:pt x="953854" y="2593314"/>
                      <a:pt x="946401" y="2597869"/>
                      <a:pt x="938213" y="2600325"/>
                    </a:cubicBezTo>
                    <a:cubicBezTo>
                      <a:pt x="929587" y="2602913"/>
                      <a:pt x="904783" y="2605919"/>
                      <a:pt x="895350" y="2609850"/>
                    </a:cubicBezTo>
                    <a:cubicBezTo>
                      <a:pt x="882243" y="2615311"/>
                      <a:pt x="871379" y="2627487"/>
                      <a:pt x="857250" y="2628900"/>
                    </a:cubicBezTo>
                    <a:cubicBezTo>
                      <a:pt x="832881" y="2631337"/>
                      <a:pt x="796583" y="2634570"/>
                      <a:pt x="771525" y="2638425"/>
                    </a:cubicBezTo>
                    <a:cubicBezTo>
                      <a:pt x="755796" y="2640845"/>
                      <a:pt x="743840" y="2644155"/>
                      <a:pt x="728663" y="2647950"/>
                    </a:cubicBezTo>
                    <a:cubicBezTo>
                      <a:pt x="717734" y="2647404"/>
                      <a:pt x="636227" y="2646985"/>
                      <a:pt x="604838" y="2638425"/>
                    </a:cubicBezTo>
                    <a:cubicBezTo>
                      <a:pt x="596590" y="2636176"/>
                      <a:pt x="589214" y="2631357"/>
                      <a:pt x="581025" y="2628900"/>
                    </a:cubicBezTo>
                    <a:cubicBezTo>
                      <a:pt x="573272" y="2626574"/>
                      <a:pt x="565066" y="2626100"/>
                      <a:pt x="557213" y="2624137"/>
                    </a:cubicBezTo>
                    <a:cubicBezTo>
                      <a:pt x="552343" y="2622919"/>
                      <a:pt x="547826" y="2620464"/>
                      <a:pt x="542925" y="2619375"/>
                    </a:cubicBezTo>
                    <a:cubicBezTo>
                      <a:pt x="533499" y="2617280"/>
                      <a:pt x="523841" y="2616392"/>
                      <a:pt x="514350" y="2614612"/>
                    </a:cubicBezTo>
                    <a:cubicBezTo>
                      <a:pt x="465968" y="2605540"/>
                      <a:pt x="472663" y="2606571"/>
                      <a:pt x="428625" y="2595562"/>
                    </a:cubicBezTo>
                    <a:cubicBezTo>
                      <a:pt x="422275" y="2593975"/>
                      <a:pt x="415785" y="2592870"/>
                      <a:pt x="409575" y="2590800"/>
                    </a:cubicBezTo>
                    <a:cubicBezTo>
                      <a:pt x="400050" y="2587625"/>
                      <a:pt x="389980" y="2585765"/>
                      <a:pt x="381000" y="2581275"/>
                    </a:cubicBezTo>
                    <a:cubicBezTo>
                      <a:pt x="368300" y="2574925"/>
                      <a:pt x="356370" y="2566715"/>
                      <a:pt x="342900" y="2562225"/>
                    </a:cubicBezTo>
                    <a:cubicBezTo>
                      <a:pt x="333375" y="2559050"/>
                      <a:pt x="323441" y="2556907"/>
                      <a:pt x="314325" y="2552700"/>
                    </a:cubicBezTo>
                    <a:cubicBezTo>
                      <a:pt x="302704" y="2547337"/>
                      <a:pt x="292435" y="2539374"/>
                      <a:pt x="280988" y="2533650"/>
                    </a:cubicBezTo>
                    <a:cubicBezTo>
                      <a:pt x="273341" y="2529827"/>
                      <a:pt x="264922" y="2527740"/>
                      <a:pt x="257175" y="2524125"/>
                    </a:cubicBezTo>
                    <a:cubicBezTo>
                      <a:pt x="234658" y="2513617"/>
                      <a:pt x="212725" y="2501900"/>
                      <a:pt x="190500" y="2490787"/>
                    </a:cubicBezTo>
                    <a:cubicBezTo>
                      <a:pt x="176931" y="2484003"/>
                      <a:pt x="159597" y="2475944"/>
                      <a:pt x="147638" y="2466975"/>
                    </a:cubicBezTo>
                    <a:cubicBezTo>
                      <a:pt x="142250" y="2462934"/>
                      <a:pt x="138464" y="2457070"/>
                      <a:pt x="133350" y="2452687"/>
                    </a:cubicBezTo>
                    <a:cubicBezTo>
                      <a:pt x="127323" y="2447521"/>
                      <a:pt x="120132" y="2443784"/>
                      <a:pt x="114300" y="2438400"/>
                    </a:cubicBezTo>
                    <a:cubicBezTo>
                      <a:pt x="105859" y="2430608"/>
                      <a:pt x="67835" y="2395719"/>
                      <a:pt x="57150" y="2376487"/>
                    </a:cubicBezTo>
                    <a:cubicBezTo>
                      <a:pt x="52998" y="2369014"/>
                      <a:pt x="51207" y="2360437"/>
                      <a:pt x="47625" y="2352675"/>
                    </a:cubicBezTo>
                    <a:cubicBezTo>
                      <a:pt x="13319" y="2278345"/>
                      <a:pt x="40732" y="2344968"/>
                      <a:pt x="19050" y="2290762"/>
                    </a:cubicBezTo>
                    <a:lnTo>
                      <a:pt x="9525" y="2243137"/>
                    </a:lnTo>
                    <a:cubicBezTo>
                      <a:pt x="7938" y="2235200"/>
                      <a:pt x="6726" y="2227178"/>
                      <a:pt x="4763" y="2219325"/>
                    </a:cubicBezTo>
                    <a:lnTo>
                      <a:pt x="0" y="2200275"/>
                    </a:lnTo>
                    <a:cubicBezTo>
                      <a:pt x="3515" y="2161613"/>
                      <a:pt x="3733" y="2149302"/>
                      <a:pt x="9525" y="2114550"/>
                    </a:cubicBezTo>
                    <a:cubicBezTo>
                      <a:pt x="14129" y="2086926"/>
                      <a:pt x="15527" y="2087781"/>
                      <a:pt x="23813" y="2057400"/>
                    </a:cubicBezTo>
                    <a:cubicBezTo>
                      <a:pt x="25535" y="2051085"/>
                      <a:pt x="26144" y="2044427"/>
                      <a:pt x="28575" y="2038350"/>
                    </a:cubicBezTo>
                    <a:cubicBezTo>
                      <a:pt x="32530" y="2028462"/>
                      <a:pt x="38767" y="2019605"/>
                      <a:pt x="42863" y="2009775"/>
                    </a:cubicBezTo>
                    <a:cubicBezTo>
                      <a:pt x="46725" y="2000507"/>
                      <a:pt x="47898" y="1990180"/>
                      <a:pt x="52388" y="1981200"/>
                    </a:cubicBezTo>
                    <a:cubicBezTo>
                      <a:pt x="55938" y="1974101"/>
                      <a:pt x="62272" y="1968754"/>
                      <a:pt x="66675" y="1962150"/>
                    </a:cubicBezTo>
                    <a:cubicBezTo>
                      <a:pt x="71810" y="1954448"/>
                      <a:pt x="75654" y="1945920"/>
                      <a:pt x="80963" y="1938337"/>
                    </a:cubicBezTo>
                    <a:cubicBezTo>
                      <a:pt x="86792" y="1930010"/>
                      <a:pt x="94034" y="1922746"/>
                      <a:pt x="100013" y="1914525"/>
                    </a:cubicBezTo>
                    <a:cubicBezTo>
                      <a:pt x="144466" y="1853402"/>
                      <a:pt x="91670" y="1918823"/>
                      <a:pt x="142875" y="1857375"/>
                    </a:cubicBezTo>
                    <a:cubicBezTo>
                      <a:pt x="158721" y="1817759"/>
                      <a:pt x="143218" y="1847448"/>
                      <a:pt x="171450" y="1814512"/>
                    </a:cubicBezTo>
                    <a:cubicBezTo>
                      <a:pt x="175175" y="1810166"/>
                      <a:pt x="176578" y="1803889"/>
                      <a:pt x="180975" y="1800225"/>
                    </a:cubicBezTo>
                    <a:cubicBezTo>
                      <a:pt x="186429" y="1795680"/>
                      <a:pt x="193861" y="1794222"/>
                      <a:pt x="200025" y="1790700"/>
                    </a:cubicBezTo>
                    <a:cubicBezTo>
                      <a:pt x="204995" y="1787860"/>
                      <a:pt x="209967" y="1784900"/>
                      <a:pt x="214313" y="1781175"/>
                    </a:cubicBezTo>
                    <a:cubicBezTo>
                      <a:pt x="221131" y="1775331"/>
                      <a:pt x="226351" y="1767735"/>
                      <a:pt x="233363" y="1762125"/>
                    </a:cubicBezTo>
                    <a:cubicBezTo>
                      <a:pt x="242302" y="1754974"/>
                      <a:pt x="252999" y="1750226"/>
                      <a:pt x="261938" y="1743075"/>
                    </a:cubicBezTo>
                    <a:cubicBezTo>
                      <a:pt x="268950" y="1737465"/>
                      <a:pt x="274038" y="1729712"/>
                      <a:pt x="280988" y="1724025"/>
                    </a:cubicBezTo>
                    <a:cubicBezTo>
                      <a:pt x="291557" y="1715377"/>
                      <a:pt x="303213" y="1708150"/>
                      <a:pt x="314325" y="1700212"/>
                    </a:cubicBezTo>
                    <a:cubicBezTo>
                      <a:pt x="317500" y="1695450"/>
                      <a:pt x="319542" y="1689694"/>
                      <a:pt x="323850" y="1685925"/>
                    </a:cubicBezTo>
                    <a:cubicBezTo>
                      <a:pt x="332465" y="1678387"/>
                      <a:pt x="352425" y="1666875"/>
                      <a:pt x="352425" y="1666875"/>
                    </a:cubicBezTo>
                    <a:cubicBezTo>
                      <a:pt x="355600" y="1662112"/>
                      <a:pt x="357903" y="1656634"/>
                      <a:pt x="361950" y="1652587"/>
                    </a:cubicBezTo>
                    <a:cubicBezTo>
                      <a:pt x="368055" y="1646482"/>
                      <a:pt x="389793" y="1629873"/>
                      <a:pt x="400050" y="1624012"/>
                    </a:cubicBezTo>
                    <a:cubicBezTo>
                      <a:pt x="406214" y="1620490"/>
                      <a:pt x="413193" y="1618425"/>
                      <a:pt x="419100" y="1614487"/>
                    </a:cubicBezTo>
                    <a:cubicBezTo>
                      <a:pt x="427558" y="1608848"/>
                      <a:pt x="434781" y="1601536"/>
                      <a:pt x="442913" y="1595437"/>
                    </a:cubicBezTo>
                    <a:cubicBezTo>
                      <a:pt x="447492" y="1592003"/>
                      <a:pt x="452621" y="1589346"/>
                      <a:pt x="457200" y="1585912"/>
                    </a:cubicBezTo>
                    <a:cubicBezTo>
                      <a:pt x="471680" y="1575052"/>
                      <a:pt x="485830" y="1563758"/>
                      <a:pt x="500063" y="1552575"/>
                    </a:cubicBezTo>
                    <a:cubicBezTo>
                      <a:pt x="525115" y="1532892"/>
                      <a:pt x="523875" y="1543634"/>
                      <a:pt x="538163" y="1533525"/>
                    </a:cubicBezTo>
                    <a:close/>
                  </a:path>
                </a:pathLst>
              </a:custGeom>
              <a:noFill/>
              <a:ln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9C29F96B-8605-4E82-B479-6A3B025DEB27}"/>
                  </a:ext>
                </a:extLst>
              </p:cNvPr>
              <p:cNvSpPr txBox="1"/>
              <p:nvPr/>
            </p:nvSpPr>
            <p:spPr>
              <a:xfrm rot="20337961">
                <a:off x="3701782" y="4486642"/>
                <a:ext cx="2431981" cy="58624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F04DA139-FF4B-4D0F-95F3-1CEE5BE9FBC8}"/>
                </a:ext>
              </a:extLst>
            </p:cNvPr>
            <p:cNvSpPr/>
            <p:nvPr/>
          </p:nvSpPr>
          <p:spPr>
            <a:xfrm>
              <a:off x="6115050" y="4248150"/>
              <a:ext cx="1663700" cy="2622550"/>
            </a:xfrm>
            <a:custGeom>
              <a:avLst/>
              <a:gdLst>
                <a:gd name="connsiteX0" fmla="*/ 1511300 w 1663700"/>
                <a:gd name="connsiteY0" fmla="*/ 19050 h 2622550"/>
                <a:gd name="connsiteX1" fmla="*/ 1492250 w 1663700"/>
                <a:gd name="connsiteY1" fmla="*/ 88900 h 2622550"/>
                <a:gd name="connsiteX2" fmla="*/ 1479550 w 1663700"/>
                <a:gd name="connsiteY2" fmla="*/ 114300 h 2622550"/>
                <a:gd name="connsiteX3" fmla="*/ 1473200 w 1663700"/>
                <a:gd name="connsiteY3" fmla="*/ 133350 h 2622550"/>
                <a:gd name="connsiteX4" fmla="*/ 1422400 w 1663700"/>
                <a:gd name="connsiteY4" fmla="*/ 196850 h 2622550"/>
                <a:gd name="connsiteX5" fmla="*/ 1397000 w 1663700"/>
                <a:gd name="connsiteY5" fmla="*/ 234950 h 2622550"/>
                <a:gd name="connsiteX6" fmla="*/ 1371600 w 1663700"/>
                <a:gd name="connsiteY6" fmla="*/ 260350 h 2622550"/>
                <a:gd name="connsiteX7" fmla="*/ 1333500 w 1663700"/>
                <a:gd name="connsiteY7" fmla="*/ 323850 h 2622550"/>
                <a:gd name="connsiteX8" fmla="*/ 1308100 w 1663700"/>
                <a:gd name="connsiteY8" fmla="*/ 349250 h 2622550"/>
                <a:gd name="connsiteX9" fmla="*/ 1289050 w 1663700"/>
                <a:gd name="connsiteY9" fmla="*/ 374650 h 2622550"/>
                <a:gd name="connsiteX10" fmla="*/ 1276350 w 1663700"/>
                <a:gd name="connsiteY10" fmla="*/ 419100 h 2622550"/>
                <a:gd name="connsiteX11" fmla="*/ 1250950 w 1663700"/>
                <a:gd name="connsiteY11" fmla="*/ 444500 h 2622550"/>
                <a:gd name="connsiteX12" fmla="*/ 1231900 w 1663700"/>
                <a:gd name="connsiteY12" fmla="*/ 476250 h 2622550"/>
                <a:gd name="connsiteX13" fmla="*/ 1206500 w 1663700"/>
                <a:gd name="connsiteY13" fmla="*/ 527050 h 2622550"/>
                <a:gd name="connsiteX14" fmla="*/ 1187450 w 1663700"/>
                <a:gd name="connsiteY14" fmla="*/ 552450 h 2622550"/>
                <a:gd name="connsiteX15" fmla="*/ 1155700 w 1663700"/>
                <a:gd name="connsiteY15" fmla="*/ 609600 h 2622550"/>
                <a:gd name="connsiteX16" fmla="*/ 1130300 w 1663700"/>
                <a:gd name="connsiteY16" fmla="*/ 641350 h 2622550"/>
                <a:gd name="connsiteX17" fmla="*/ 1092200 w 1663700"/>
                <a:gd name="connsiteY17" fmla="*/ 704850 h 2622550"/>
                <a:gd name="connsiteX18" fmla="*/ 1073150 w 1663700"/>
                <a:gd name="connsiteY18" fmla="*/ 736600 h 2622550"/>
                <a:gd name="connsiteX19" fmla="*/ 1054100 w 1663700"/>
                <a:gd name="connsiteY19" fmla="*/ 762000 h 2622550"/>
                <a:gd name="connsiteX20" fmla="*/ 1028700 w 1663700"/>
                <a:gd name="connsiteY20" fmla="*/ 819150 h 2622550"/>
                <a:gd name="connsiteX21" fmla="*/ 1009650 w 1663700"/>
                <a:gd name="connsiteY21" fmla="*/ 844550 h 2622550"/>
                <a:gd name="connsiteX22" fmla="*/ 984250 w 1663700"/>
                <a:gd name="connsiteY22" fmla="*/ 882650 h 2622550"/>
                <a:gd name="connsiteX23" fmla="*/ 946150 w 1663700"/>
                <a:gd name="connsiteY23" fmla="*/ 914400 h 2622550"/>
                <a:gd name="connsiteX24" fmla="*/ 869950 w 1663700"/>
                <a:gd name="connsiteY24" fmla="*/ 1003300 h 2622550"/>
                <a:gd name="connsiteX25" fmla="*/ 793750 w 1663700"/>
                <a:gd name="connsiteY25" fmla="*/ 1085850 h 2622550"/>
                <a:gd name="connsiteX26" fmla="*/ 736600 w 1663700"/>
                <a:gd name="connsiteY26" fmla="*/ 1174750 h 2622550"/>
                <a:gd name="connsiteX27" fmla="*/ 704850 w 1663700"/>
                <a:gd name="connsiteY27" fmla="*/ 1219200 h 2622550"/>
                <a:gd name="connsiteX28" fmla="*/ 679450 w 1663700"/>
                <a:gd name="connsiteY28" fmla="*/ 1263650 h 2622550"/>
                <a:gd name="connsiteX29" fmla="*/ 654050 w 1663700"/>
                <a:gd name="connsiteY29" fmla="*/ 1314450 h 2622550"/>
                <a:gd name="connsiteX30" fmla="*/ 584200 w 1663700"/>
                <a:gd name="connsiteY30" fmla="*/ 1409700 h 2622550"/>
                <a:gd name="connsiteX31" fmla="*/ 558800 w 1663700"/>
                <a:gd name="connsiteY31" fmla="*/ 1441450 h 2622550"/>
                <a:gd name="connsiteX32" fmla="*/ 514350 w 1663700"/>
                <a:gd name="connsiteY32" fmla="*/ 1517650 h 2622550"/>
                <a:gd name="connsiteX33" fmla="*/ 488950 w 1663700"/>
                <a:gd name="connsiteY33" fmla="*/ 1549400 h 2622550"/>
                <a:gd name="connsiteX34" fmla="*/ 450850 w 1663700"/>
                <a:gd name="connsiteY34" fmla="*/ 1619250 h 2622550"/>
                <a:gd name="connsiteX35" fmla="*/ 425450 w 1663700"/>
                <a:gd name="connsiteY35" fmla="*/ 1651000 h 2622550"/>
                <a:gd name="connsiteX36" fmla="*/ 393700 w 1663700"/>
                <a:gd name="connsiteY36" fmla="*/ 1708150 h 2622550"/>
                <a:gd name="connsiteX37" fmla="*/ 368300 w 1663700"/>
                <a:gd name="connsiteY37" fmla="*/ 1733550 h 2622550"/>
                <a:gd name="connsiteX38" fmla="*/ 330200 w 1663700"/>
                <a:gd name="connsiteY38" fmla="*/ 1809750 h 2622550"/>
                <a:gd name="connsiteX39" fmla="*/ 285750 w 1663700"/>
                <a:gd name="connsiteY39" fmla="*/ 1879600 h 2622550"/>
                <a:gd name="connsiteX40" fmla="*/ 234950 w 1663700"/>
                <a:gd name="connsiteY40" fmla="*/ 1949450 h 2622550"/>
                <a:gd name="connsiteX41" fmla="*/ 222250 w 1663700"/>
                <a:gd name="connsiteY41" fmla="*/ 1974850 h 2622550"/>
                <a:gd name="connsiteX42" fmla="*/ 203200 w 1663700"/>
                <a:gd name="connsiteY42" fmla="*/ 2000250 h 2622550"/>
                <a:gd name="connsiteX43" fmla="*/ 184150 w 1663700"/>
                <a:gd name="connsiteY43" fmla="*/ 2038350 h 2622550"/>
                <a:gd name="connsiteX44" fmla="*/ 133350 w 1663700"/>
                <a:gd name="connsiteY44" fmla="*/ 2108200 h 2622550"/>
                <a:gd name="connsiteX45" fmla="*/ 82550 w 1663700"/>
                <a:gd name="connsiteY45" fmla="*/ 2184400 h 2622550"/>
                <a:gd name="connsiteX46" fmla="*/ 44450 w 1663700"/>
                <a:gd name="connsiteY46" fmla="*/ 2279650 h 2622550"/>
                <a:gd name="connsiteX47" fmla="*/ 25400 w 1663700"/>
                <a:gd name="connsiteY47" fmla="*/ 2311400 h 2622550"/>
                <a:gd name="connsiteX48" fmla="*/ 19050 w 1663700"/>
                <a:gd name="connsiteY48" fmla="*/ 2343150 h 2622550"/>
                <a:gd name="connsiteX49" fmla="*/ 6350 w 1663700"/>
                <a:gd name="connsiteY49" fmla="*/ 2374900 h 2622550"/>
                <a:gd name="connsiteX50" fmla="*/ 0 w 1663700"/>
                <a:gd name="connsiteY50" fmla="*/ 2419350 h 2622550"/>
                <a:gd name="connsiteX51" fmla="*/ 6350 w 1663700"/>
                <a:gd name="connsiteY51" fmla="*/ 2495550 h 2622550"/>
                <a:gd name="connsiteX52" fmla="*/ 25400 w 1663700"/>
                <a:gd name="connsiteY52" fmla="*/ 2514600 h 2622550"/>
                <a:gd name="connsiteX53" fmla="*/ 69850 w 1663700"/>
                <a:gd name="connsiteY53" fmla="*/ 2552700 h 2622550"/>
                <a:gd name="connsiteX54" fmla="*/ 107950 w 1663700"/>
                <a:gd name="connsiteY54" fmla="*/ 2578100 h 2622550"/>
                <a:gd name="connsiteX55" fmla="*/ 196850 w 1663700"/>
                <a:gd name="connsiteY55" fmla="*/ 2609850 h 2622550"/>
                <a:gd name="connsiteX56" fmla="*/ 266700 w 1663700"/>
                <a:gd name="connsiteY56" fmla="*/ 2622550 h 2622550"/>
                <a:gd name="connsiteX57" fmla="*/ 438150 w 1663700"/>
                <a:gd name="connsiteY57" fmla="*/ 2616200 h 2622550"/>
                <a:gd name="connsiteX58" fmla="*/ 514350 w 1663700"/>
                <a:gd name="connsiteY58" fmla="*/ 2609850 h 2622550"/>
                <a:gd name="connsiteX59" fmla="*/ 647700 w 1663700"/>
                <a:gd name="connsiteY59" fmla="*/ 2603500 h 2622550"/>
                <a:gd name="connsiteX60" fmla="*/ 863600 w 1663700"/>
                <a:gd name="connsiteY60" fmla="*/ 2590800 h 2622550"/>
                <a:gd name="connsiteX61" fmla="*/ 889000 w 1663700"/>
                <a:gd name="connsiteY61" fmla="*/ 2578100 h 2622550"/>
                <a:gd name="connsiteX62" fmla="*/ 914400 w 1663700"/>
                <a:gd name="connsiteY62" fmla="*/ 2546350 h 2622550"/>
                <a:gd name="connsiteX63" fmla="*/ 933450 w 1663700"/>
                <a:gd name="connsiteY63" fmla="*/ 2527300 h 2622550"/>
                <a:gd name="connsiteX64" fmla="*/ 939800 w 1663700"/>
                <a:gd name="connsiteY64" fmla="*/ 2501900 h 2622550"/>
                <a:gd name="connsiteX65" fmla="*/ 958850 w 1663700"/>
                <a:gd name="connsiteY65" fmla="*/ 2463800 h 2622550"/>
                <a:gd name="connsiteX66" fmla="*/ 971550 w 1663700"/>
                <a:gd name="connsiteY66" fmla="*/ 2413000 h 2622550"/>
                <a:gd name="connsiteX67" fmla="*/ 1016000 w 1663700"/>
                <a:gd name="connsiteY67" fmla="*/ 2324100 h 2622550"/>
                <a:gd name="connsiteX68" fmla="*/ 1041400 w 1663700"/>
                <a:gd name="connsiteY68" fmla="*/ 2235200 h 2622550"/>
                <a:gd name="connsiteX69" fmla="*/ 1073150 w 1663700"/>
                <a:gd name="connsiteY69" fmla="*/ 2178050 h 2622550"/>
                <a:gd name="connsiteX70" fmla="*/ 1085850 w 1663700"/>
                <a:gd name="connsiteY70" fmla="*/ 2127250 h 2622550"/>
                <a:gd name="connsiteX71" fmla="*/ 1162050 w 1663700"/>
                <a:gd name="connsiteY71" fmla="*/ 2006600 h 2622550"/>
                <a:gd name="connsiteX72" fmla="*/ 1193800 w 1663700"/>
                <a:gd name="connsiteY72" fmla="*/ 1949450 h 2622550"/>
                <a:gd name="connsiteX73" fmla="*/ 1219200 w 1663700"/>
                <a:gd name="connsiteY73" fmla="*/ 1911350 h 2622550"/>
                <a:gd name="connsiteX74" fmla="*/ 1238250 w 1663700"/>
                <a:gd name="connsiteY74" fmla="*/ 1860550 h 2622550"/>
                <a:gd name="connsiteX75" fmla="*/ 1263650 w 1663700"/>
                <a:gd name="connsiteY75" fmla="*/ 1822450 h 2622550"/>
                <a:gd name="connsiteX76" fmla="*/ 1282700 w 1663700"/>
                <a:gd name="connsiteY76" fmla="*/ 1784350 h 2622550"/>
                <a:gd name="connsiteX77" fmla="*/ 1327150 w 1663700"/>
                <a:gd name="connsiteY77" fmla="*/ 1708150 h 2622550"/>
                <a:gd name="connsiteX78" fmla="*/ 1358900 w 1663700"/>
                <a:gd name="connsiteY78" fmla="*/ 1651000 h 2622550"/>
                <a:gd name="connsiteX79" fmla="*/ 1384300 w 1663700"/>
                <a:gd name="connsiteY79" fmla="*/ 1606550 h 2622550"/>
                <a:gd name="connsiteX80" fmla="*/ 1403350 w 1663700"/>
                <a:gd name="connsiteY80" fmla="*/ 1568450 h 2622550"/>
                <a:gd name="connsiteX81" fmla="*/ 1441450 w 1663700"/>
                <a:gd name="connsiteY81" fmla="*/ 1498600 h 2622550"/>
                <a:gd name="connsiteX82" fmla="*/ 1479550 w 1663700"/>
                <a:gd name="connsiteY82" fmla="*/ 1397000 h 2622550"/>
                <a:gd name="connsiteX83" fmla="*/ 1511300 w 1663700"/>
                <a:gd name="connsiteY83" fmla="*/ 1308100 h 2622550"/>
                <a:gd name="connsiteX84" fmla="*/ 1536700 w 1663700"/>
                <a:gd name="connsiteY84" fmla="*/ 1231900 h 2622550"/>
                <a:gd name="connsiteX85" fmla="*/ 1549400 w 1663700"/>
                <a:gd name="connsiteY85" fmla="*/ 1149350 h 2622550"/>
                <a:gd name="connsiteX86" fmla="*/ 1543050 w 1663700"/>
                <a:gd name="connsiteY86" fmla="*/ 736600 h 2622550"/>
                <a:gd name="connsiteX87" fmla="*/ 1555750 w 1663700"/>
                <a:gd name="connsiteY87" fmla="*/ 495300 h 2622550"/>
                <a:gd name="connsiteX88" fmla="*/ 1587500 w 1663700"/>
                <a:gd name="connsiteY88" fmla="*/ 412750 h 2622550"/>
                <a:gd name="connsiteX89" fmla="*/ 1600200 w 1663700"/>
                <a:gd name="connsiteY89" fmla="*/ 368300 h 2622550"/>
                <a:gd name="connsiteX90" fmla="*/ 1619250 w 1663700"/>
                <a:gd name="connsiteY90" fmla="*/ 317500 h 2622550"/>
                <a:gd name="connsiteX91" fmla="*/ 1638300 w 1663700"/>
                <a:gd name="connsiteY91" fmla="*/ 234950 h 2622550"/>
                <a:gd name="connsiteX92" fmla="*/ 1644650 w 1663700"/>
                <a:gd name="connsiteY92" fmla="*/ 196850 h 2622550"/>
                <a:gd name="connsiteX93" fmla="*/ 1657350 w 1663700"/>
                <a:gd name="connsiteY93" fmla="*/ 133350 h 2622550"/>
                <a:gd name="connsiteX94" fmla="*/ 1663700 w 1663700"/>
                <a:gd name="connsiteY94" fmla="*/ 101600 h 2622550"/>
                <a:gd name="connsiteX95" fmla="*/ 1644650 w 1663700"/>
                <a:gd name="connsiteY95" fmla="*/ 6350 h 2622550"/>
                <a:gd name="connsiteX96" fmla="*/ 1625600 w 1663700"/>
                <a:gd name="connsiteY96" fmla="*/ 0 h 2622550"/>
                <a:gd name="connsiteX97" fmla="*/ 1568450 w 1663700"/>
                <a:gd name="connsiteY97" fmla="*/ 6350 h 2622550"/>
                <a:gd name="connsiteX98" fmla="*/ 1511300 w 1663700"/>
                <a:gd name="connsiteY98" fmla="*/ 19050 h 262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1663700" h="2622550">
                  <a:moveTo>
                    <a:pt x="1511300" y="19050"/>
                  </a:moveTo>
                  <a:cubicBezTo>
                    <a:pt x="1498600" y="32808"/>
                    <a:pt x="1505140" y="56674"/>
                    <a:pt x="1492250" y="88900"/>
                  </a:cubicBezTo>
                  <a:cubicBezTo>
                    <a:pt x="1488734" y="97689"/>
                    <a:pt x="1483279" y="105599"/>
                    <a:pt x="1479550" y="114300"/>
                  </a:cubicBezTo>
                  <a:cubicBezTo>
                    <a:pt x="1476913" y="120452"/>
                    <a:pt x="1476451" y="127499"/>
                    <a:pt x="1473200" y="133350"/>
                  </a:cubicBezTo>
                  <a:cubicBezTo>
                    <a:pt x="1437664" y="197315"/>
                    <a:pt x="1461334" y="148183"/>
                    <a:pt x="1422400" y="196850"/>
                  </a:cubicBezTo>
                  <a:cubicBezTo>
                    <a:pt x="1412865" y="208769"/>
                    <a:pt x="1406535" y="223031"/>
                    <a:pt x="1397000" y="234950"/>
                  </a:cubicBezTo>
                  <a:cubicBezTo>
                    <a:pt x="1389520" y="244300"/>
                    <a:pt x="1379485" y="251339"/>
                    <a:pt x="1371600" y="260350"/>
                  </a:cubicBezTo>
                  <a:cubicBezTo>
                    <a:pt x="1326957" y="311371"/>
                    <a:pt x="1380190" y="257150"/>
                    <a:pt x="1333500" y="323850"/>
                  </a:cubicBezTo>
                  <a:cubicBezTo>
                    <a:pt x="1326634" y="333659"/>
                    <a:pt x="1315985" y="340239"/>
                    <a:pt x="1308100" y="349250"/>
                  </a:cubicBezTo>
                  <a:cubicBezTo>
                    <a:pt x="1301131" y="357215"/>
                    <a:pt x="1295400" y="366183"/>
                    <a:pt x="1289050" y="374650"/>
                  </a:cubicBezTo>
                  <a:cubicBezTo>
                    <a:pt x="1284817" y="389467"/>
                    <a:pt x="1283729" y="405572"/>
                    <a:pt x="1276350" y="419100"/>
                  </a:cubicBezTo>
                  <a:cubicBezTo>
                    <a:pt x="1270616" y="429612"/>
                    <a:pt x="1258301" y="435049"/>
                    <a:pt x="1250950" y="444500"/>
                  </a:cubicBezTo>
                  <a:cubicBezTo>
                    <a:pt x="1243373" y="454242"/>
                    <a:pt x="1237751" y="465383"/>
                    <a:pt x="1231900" y="476250"/>
                  </a:cubicBezTo>
                  <a:cubicBezTo>
                    <a:pt x="1222924" y="492919"/>
                    <a:pt x="1217859" y="511904"/>
                    <a:pt x="1206500" y="527050"/>
                  </a:cubicBezTo>
                  <a:cubicBezTo>
                    <a:pt x="1200150" y="535517"/>
                    <a:pt x="1193059" y="543475"/>
                    <a:pt x="1187450" y="552450"/>
                  </a:cubicBezTo>
                  <a:cubicBezTo>
                    <a:pt x="1152199" y="608852"/>
                    <a:pt x="1201827" y="543704"/>
                    <a:pt x="1155700" y="609600"/>
                  </a:cubicBezTo>
                  <a:cubicBezTo>
                    <a:pt x="1147928" y="620703"/>
                    <a:pt x="1137818" y="630073"/>
                    <a:pt x="1130300" y="641350"/>
                  </a:cubicBezTo>
                  <a:cubicBezTo>
                    <a:pt x="1116608" y="661889"/>
                    <a:pt x="1104900" y="683683"/>
                    <a:pt x="1092200" y="704850"/>
                  </a:cubicBezTo>
                  <a:cubicBezTo>
                    <a:pt x="1085850" y="715433"/>
                    <a:pt x="1080555" y="726726"/>
                    <a:pt x="1073150" y="736600"/>
                  </a:cubicBezTo>
                  <a:cubicBezTo>
                    <a:pt x="1066800" y="745067"/>
                    <a:pt x="1059709" y="753025"/>
                    <a:pt x="1054100" y="762000"/>
                  </a:cubicBezTo>
                  <a:cubicBezTo>
                    <a:pt x="1024766" y="808935"/>
                    <a:pt x="1058808" y="764956"/>
                    <a:pt x="1028700" y="819150"/>
                  </a:cubicBezTo>
                  <a:cubicBezTo>
                    <a:pt x="1023560" y="828401"/>
                    <a:pt x="1015719" y="835880"/>
                    <a:pt x="1009650" y="844550"/>
                  </a:cubicBezTo>
                  <a:cubicBezTo>
                    <a:pt x="1000897" y="857054"/>
                    <a:pt x="994517" y="871356"/>
                    <a:pt x="984250" y="882650"/>
                  </a:cubicBezTo>
                  <a:cubicBezTo>
                    <a:pt x="973130" y="894882"/>
                    <a:pt x="957520" y="902399"/>
                    <a:pt x="946150" y="914400"/>
                  </a:cubicBezTo>
                  <a:cubicBezTo>
                    <a:pt x="919308" y="942734"/>
                    <a:pt x="899583" y="977900"/>
                    <a:pt x="869950" y="1003300"/>
                  </a:cubicBezTo>
                  <a:cubicBezTo>
                    <a:pt x="818860" y="1047092"/>
                    <a:pt x="830139" y="1031266"/>
                    <a:pt x="793750" y="1085850"/>
                  </a:cubicBezTo>
                  <a:cubicBezTo>
                    <a:pt x="774209" y="1115162"/>
                    <a:pt x="756141" y="1145438"/>
                    <a:pt x="736600" y="1174750"/>
                  </a:cubicBezTo>
                  <a:cubicBezTo>
                    <a:pt x="726500" y="1189900"/>
                    <a:pt x="713884" y="1203391"/>
                    <a:pt x="704850" y="1219200"/>
                  </a:cubicBezTo>
                  <a:cubicBezTo>
                    <a:pt x="696383" y="1234017"/>
                    <a:pt x="687481" y="1248593"/>
                    <a:pt x="679450" y="1263650"/>
                  </a:cubicBezTo>
                  <a:cubicBezTo>
                    <a:pt x="670541" y="1280355"/>
                    <a:pt x="664392" y="1298592"/>
                    <a:pt x="654050" y="1314450"/>
                  </a:cubicBezTo>
                  <a:cubicBezTo>
                    <a:pt x="632542" y="1347429"/>
                    <a:pt x="608796" y="1378955"/>
                    <a:pt x="584200" y="1409700"/>
                  </a:cubicBezTo>
                  <a:cubicBezTo>
                    <a:pt x="575733" y="1420283"/>
                    <a:pt x="566163" y="1430071"/>
                    <a:pt x="558800" y="1441450"/>
                  </a:cubicBezTo>
                  <a:cubicBezTo>
                    <a:pt x="542825" y="1466138"/>
                    <a:pt x="532720" y="1494688"/>
                    <a:pt x="514350" y="1517650"/>
                  </a:cubicBezTo>
                  <a:cubicBezTo>
                    <a:pt x="505883" y="1528233"/>
                    <a:pt x="496722" y="1538297"/>
                    <a:pt x="488950" y="1549400"/>
                  </a:cubicBezTo>
                  <a:cubicBezTo>
                    <a:pt x="442451" y="1615828"/>
                    <a:pt x="498594" y="1544223"/>
                    <a:pt x="450850" y="1619250"/>
                  </a:cubicBezTo>
                  <a:cubicBezTo>
                    <a:pt x="443574" y="1630684"/>
                    <a:pt x="432968" y="1639723"/>
                    <a:pt x="425450" y="1651000"/>
                  </a:cubicBezTo>
                  <a:cubicBezTo>
                    <a:pt x="397333" y="1693175"/>
                    <a:pt x="430525" y="1660804"/>
                    <a:pt x="393700" y="1708150"/>
                  </a:cubicBezTo>
                  <a:cubicBezTo>
                    <a:pt x="386349" y="1717601"/>
                    <a:pt x="374646" y="1723396"/>
                    <a:pt x="368300" y="1733550"/>
                  </a:cubicBezTo>
                  <a:cubicBezTo>
                    <a:pt x="353249" y="1757632"/>
                    <a:pt x="347940" y="1787575"/>
                    <a:pt x="330200" y="1809750"/>
                  </a:cubicBezTo>
                  <a:cubicBezTo>
                    <a:pt x="281180" y="1871025"/>
                    <a:pt x="326314" y="1810061"/>
                    <a:pt x="285750" y="1879600"/>
                  </a:cubicBezTo>
                  <a:cubicBezTo>
                    <a:pt x="239849" y="1958287"/>
                    <a:pt x="281413" y="1879756"/>
                    <a:pt x="234950" y="1949450"/>
                  </a:cubicBezTo>
                  <a:cubicBezTo>
                    <a:pt x="229699" y="1957326"/>
                    <a:pt x="227267" y="1966823"/>
                    <a:pt x="222250" y="1974850"/>
                  </a:cubicBezTo>
                  <a:cubicBezTo>
                    <a:pt x="216641" y="1983825"/>
                    <a:pt x="208645" y="1991175"/>
                    <a:pt x="203200" y="2000250"/>
                  </a:cubicBezTo>
                  <a:cubicBezTo>
                    <a:pt x="195895" y="2012426"/>
                    <a:pt x="191773" y="2026371"/>
                    <a:pt x="184150" y="2038350"/>
                  </a:cubicBezTo>
                  <a:cubicBezTo>
                    <a:pt x="114456" y="2147870"/>
                    <a:pt x="205413" y="1984663"/>
                    <a:pt x="133350" y="2108200"/>
                  </a:cubicBezTo>
                  <a:cubicBezTo>
                    <a:pt x="92216" y="2178715"/>
                    <a:pt x="140494" y="2114867"/>
                    <a:pt x="82550" y="2184400"/>
                  </a:cubicBezTo>
                  <a:cubicBezTo>
                    <a:pt x="72522" y="2211142"/>
                    <a:pt x="57537" y="2253476"/>
                    <a:pt x="44450" y="2279650"/>
                  </a:cubicBezTo>
                  <a:cubicBezTo>
                    <a:pt x="38930" y="2290689"/>
                    <a:pt x="31750" y="2300817"/>
                    <a:pt x="25400" y="2311400"/>
                  </a:cubicBezTo>
                  <a:cubicBezTo>
                    <a:pt x="23283" y="2321983"/>
                    <a:pt x="22151" y="2332812"/>
                    <a:pt x="19050" y="2343150"/>
                  </a:cubicBezTo>
                  <a:cubicBezTo>
                    <a:pt x="15775" y="2354068"/>
                    <a:pt x="9115" y="2363842"/>
                    <a:pt x="6350" y="2374900"/>
                  </a:cubicBezTo>
                  <a:cubicBezTo>
                    <a:pt x="2720" y="2389420"/>
                    <a:pt x="2117" y="2404533"/>
                    <a:pt x="0" y="2419350"/>
                  </a:cubicBezTo>
                  <a:cubicBezTo>
                    <a:pt x="2117" y="2444750"/>
                    <a:pt x="-217" y="2470923"/>
                    <a:pt x="6350" y="2495550"/>
                  </a:cubicBezTo>
                  <a:cubicBezTo>
                    <a:pt x="8664" y="2504227"/>
                    <a:pt x="19651" y="2507701"/>
                    <a:pt x="25400" y="2514600"/>
                  </a:cubicBezTo>
                  <a:cubicBezTo>
                    <a:pt x="56878" y="2552373"/>
                    <a:pt x="12260" y="2516052"/>
                    <a:pt x="69850" y="2552700"/>
                  </a:cubicBezTo>
                  <a:cubicBezTo>
                    <a:pt x="82727" y="2560895"/>
                    <a:pt x="94511" y="2570864"/>
                    <a:pt x="107950" y="2578100"/>
                  </a:cubicBezTo>
                  <a:cubicBezTo>
                    <a:pt x="136470" y="2593457"/>
                    <a:pt x="165667" y="2602054"/>
                    <a:pt x="196850" y="2609850"/>
                  </a:cubicBezTo>
                  <a:cubicBezTo>
                    <a:pt x="214600" y="2614288"/>
                    <a:pt x="249716" y="2619719"/>
                    <a:pt x="266700" y="2622550"/>
                  </a:cubicBezTo>
                  <a:lnTo>
                    <a:pt x="438150" y="2616200"/>
                  </a:lnTo>
                  <a:cubicBezTo>
                    <a:pt x="463605" y="2614895"/>
                    <a:pt x="488909" y="2611392"/>
                    <a:pt x="514350" y="2609850"/>
                  </a:cubicBezTo>
                  <a:cubicBezTo>
                    <a:pt x="558769" y="2607158"/>
                    <a:pt x="603250" y="2605617"/>
                    <a:pt x="647700" y="2603500"/>
                  </a:cubicBezTo>
                  <a:cubicBezTo>
                    <a:pt x="757395" y="2581561"/>
                    <a:pt x="567834" y="2617688"/>
                    <a:pt x="863600" y="2590800"/>
                  </a:cubicBezTo>
                  <a:cubicBezTo>
                    <a:pt x="873027" y="2589943"/>
                    <a:pt x="880533" y="2582333"/>
                    <a:pt x="889000" y="2578100"/>
                  </a:cubicBezTo>
                  <a:cubicBezTo>
                    <a:pt x="897467" y="2567517"/>
                    <a:pt x="905475" y="2556550"/>
                    <a:pt x="914400" y="2546350"/>
                  </a:cubicBezTo>
                  <a:cubicBezTo>
                    <a:pt x="920314" y="2539592"/>
                    <a:pt x="928995" y="2535097"/>
                    <a:pt x="933450" y="2527300"/>
                  </a:cubicBezTo>
                  <a:cubicBezTo>
                    <a:pt x="937780" y="2519723"/>
                    <a:pt x="936559" y="2510003"/>
                    <a:pt x="939800" y="2501900"/>
                  </a:cubicBezTo>
                  <a:cubicBezTo>
                    <a:pt x="945073" y="2488717"/>
                    <a:pt x="954074" y="2477172"/>
                    <a:pt x="958850" y="2463800"/>
                  </a:cubicBezTo>
                  <a:cubicBezTo>
                    <a:pt x="964721" y="2447362"/>
                    <a:pt x="965068" y="2429206"/>
                    <a:pt x="971550" y="2413000"/>
                  </a:cubicBezTo>
                  <a:cubicBezTo>
                    <a:pt x="1018667" y="2295208"/>
                    <a:pt x="977268" y="2440295"/>
                    <a:pt x="1016000" y="2324100"/>
                  </a:cubicBezTo>
                  <a:cubicBezTo>
                    <a:pt x="1025746" y="2294862"/>
                    <a:pt x="1025544" y="2261627"/>
                    <a:pt x="1041400" y="2235200"/>
                  </a:cubicBezTo>
                  <a:cubicBezTo>
                    <a:pt x="1047504" y="2225027"/>
                    <a:pt x="1068595" y="2191715"/>
                    <a:pt x="1073150" y="2178050"/>
                  </a:cubicBezTo>
                  <a:cubicBezTo>
                    <a:pt x="1078670" y="2161491"/>
                    <a:pt x="1079368" y="2143456"/>
                    <a:pt x="1085850" y="2127250"/>
                  </a:cubicBezTo>
                  <a:cubicBezTo>
                    <a:pt x="1132954" y="2009489"/>
                    <a:pt x="1105278" y="2089177"/>
                    <a:pt x="1162050" y="2006600"/>
                  </a:cubicBezTo>
                  <a:cubicBezTo>
                    <a:pt x="1174396" y="1988642"/>
                    <a:pt x="1182588" y="1968137"/>
                    <a:pt x="1193800" y="1949450"/>
                  </a:cubicBezTo>
                  <a:cubicBezTo>
                    <a:pt x="1201653" y="1936362"/>
                    <a:pt x="1212374" y="1925002"/>
                    <a:pt x="1219200" y="1911350"/>
                  </a:cubicBezTo>
                  <a:cubicBezTo>
                    <a:pt x="1227288" y="1895174"/>
                    <a:pt x="1230162" y="1876726"/>
                    <a:pt x="1238250" y="1860550"/>
                  </a:cubicBezTo>
                  <a:cubicBezTo>
                    <a:pt x="1245076" y="1846898"/>
                    <a:pt x="1255959" y="1835634"/>
                    <a:pt x="1263650" y="1822450"/>
                  </a:cubicBezTo>
                  <a:cubicBezTo>
                    <a:pt x="1270804" y="1810185"/>
                    <a:pt x="1275804" y="1796762"/>
                    <a:pt x="1282700" y="1784350"/>
                  </a:cubicBezTo>
                  <a:cubicBezTo>
                    <a:pt x="1296981" y="1758645"/>
                    <a:pt x="1312561" y="1733681"/>
                    <a:pt x="1327150" y="1708150"/>
                  </a:cubicBezTo>
                  <a:cubicBezTo>
                    <a:pt x="1337962" y="1689229"/>
                    <a:pt x="1348216" y="1669994"/>
                    <a:pt x="1358900" y="1651000"/>
                  </a:cubicBezTo>
                  <a:cubicBezTo>
                    <a:pt x="1367266" y="1636126"/>
                    <a:pt x="1376668" y="1621814"/>
                    <a:pt x="1384300" y="1606550"/>
                  </a:cubicBezTo>
                  <a:cubicBezTo>
                    <a:pt x="1390650" y="1593850"/>
                    <a:pt x="1396551" y="1580915"/>
                    <a:pt x="1403350" y="1568450"/>
                  </a:cubicBezTo>
                  <a:cubicBezTo>
                    <a:pt x="1432205" y="1515550"/>
                    <a:pt x="1414005" y="1558064"/>
                    <a:pt x="1441450" y="1498600"/>
                  </a:cubicBezTo>
                  <a:cubicBezTo>
                    <a:pt x="1466516" y="1444290"/>
                    <a:pt x="1457761" y="1458734"/>
                    <a:pt x="1479550" y="1397000"/>
                  </a:cubicBezTo>
                  <a:cubicBezTo>
                    <a:pt x="1497871" y="1345090"/>
                    <a:pt x="1496900" y="1354900"/>
                    <a:pt x="1511300" y="1308100"/>
                  </a:cubicBezTo>
                  <a:cubicBezTo>
                    <a:pt x="1532409" y="1239497"/>
                    <a:pt x="1514373" y="1287716"/>
                    <a:pt x="1536700" y="1231900"/>
                  </a:cubicBezTo>
                  <a:cubicBezTo>
                    <a:pt x="1538482" y="1221209"/>
                    <a:pt x="1549400" y="1157521"/>
                    <a:pt x="1549400" y="1149350"/>
                  </a:cubicBezTo>
                  <a:cubicBezTo>
                    <a:pt x="1549400" y="1011750"/>
                    <a:pt x="1545167" y="874183"/>
                    <a:pt x="1543050" y="736600"/>
                  </a:cubicBezTo>
                  <a:cubicBezTo>
                    <a:pt x="1543806" y="713163"/>
                    <a:pt x="1541501" y="561796"/>
                    <a:pt x="1555750" y="495300"/>
                  </a:cubicBezTo>
                  <a:cubicBezTo>
                    <a:pt x="1571153" y="423420"/>
                    <a:pt x="1562662" y="477328"/>
                    <a:pt x="1587500" y="412750"/>
                  </a:cubicBezTo>
                  <a:cubicBezTo>
                    <a:pt x="1593032" y="398368"/>
                    <a:pt x="1595327" y="382919"/>
                    <a:pt x="1600200" y="368300"/>
                  </a:cubicBezTo>
                  <a:cubicBezTo>
                    <a:pt x="1605919" y="351143"/>
                    <a:pt x="1612900" y="334433"/>
                    <a:pt x="1619250" y="317500"/>
                  </a:cubicBezTo>
                  <a:cubicBezTo>
                    <a:pt x="1634917" y="223500"/>
                    <a:pt x="1613944" y="340491"/>
                    <a:pt x="1638300" y="234950"/>
                  </a:cubicBezTo>
                  <a:cubicBezTo>
                    <a:pt x="1641195" y="222405"/>
                    <a:pt x="1642277" y="209505"/>
                    <a:pt x="1644650" y="196850"/>
                  </a:cubicBezTo>
                  <a:cubicBezTo>
                    <a:pt x="1648628" y="175634"/>
                    <a:pt x="1653117" y="154517"/>
                    <a:pt x="1657350" y="133350"/>
                  </a:cubicBezTo>
                  <a:lnTo>
                    <a:pt x="1663700" y="101600"/>
                  </a:lnTo>
                  <a:cubicBezTo>
                    <a:pt x="1662212" y="85232"/>
                    <a:pt x="1665490" y="27190"/>
                    <a:pt x="1644650" y="6350"/>
                  </a:cubicBezTo>
                  <a:cubicBezTo>
                    <a:pt x="1639917" y="1617"/>
                    <a:pt x="1631950" y="2117"/>
                    <a:pt x="1625600" y="0"/>
                  </a:cubicBezTo>
                  <a:cubicBezTo>
                    <a:pt x="1606550" y="2117"/>
                    <a:pt x="1586634" y="289"/>
                    <a:pt x="1568450" y="6350"/>
                  </a:cubicBezTo>
                  <a:cubicBezTo>
                    <a:pt x="1506810" y="26897"/>
                    <a:pt x="1524000" y="5292"/>
                    <a:pt x="1511300" y="19050"/>
                  </a:cubicBezTo>
                  <a:close/>
                </a:path>
              </a:pathLst>
            </a:custGeom>
            <a:noFill/>
            <a:ln>
              <a:solidFill>
                <a:srgbClr val="0080C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ACB2DC8F-2DD2-43B5-906C-B89E366F4AEC}"/>
                </a:ext>
              </a:extLst>
            </p:cNvPr>
            <p:cNvSpPr/>
            <p:nvPr/>
          </p:nvSpPr>
          <p:spPr>
            <a:xfrm>
              <a:off x="4108450" y="3685191"/>
              <a:ext cx="257175" cy="242284"/>
            </a:xfrm>
            <a:custGeom>
              <a:avLst/>
              <a:gdLst>
                <a:gd name="connsiteX0" fmla="*/ 76200 w 257175"/>
                <a:gd name="connsiteY0" fmla="*/ 20034 h 242284"/>
                <a:gd name="connsiteX1" fmla="*/ 38100 w 257175"/>
                <a:gd name="connsiteY1" fmla="*/ 64484 h 242284"/>
                <a:gd name="connsiteX2" fmla="*/ 28575 w 257175"/>
                <a:gd name="connsiteY2" fmla="*/ 74009 h 242284"/>
                <a:gd name="connsiteX3" fmla="*/ 9525 w 257175"/>
                <a:gd name="connsiteY3" fmla="*/ 102584 h 242284"/>
                <a:gd name="connsiteX4" fmla="*/ 3175 w 257175"/>
                <a:gd name="connsiteY4" fmla="*/ 134334 h 242284"/>
                <a:gd name="connsiteX5" fmla="*/ 0 w 257175"/>
                <a:gd name="connsiteY5" fmla="*/ 150209 h 242284"/>
                <a:gd name="connsiteX6" fmla="*/ 3175 w 257175"/>
                <a:gd name="connsiteY6" fmla="*/ 188309 h 242284"/>
                <a:gd name="connsiteX7" fmla="*/ 6350 w 257175"/>
                <a:gd name="connsiteY7" fmla="*/ 204184 h 242284"/>
                <a:gd name="connsiteX8" fmla="*/ 19050 w 257175"/>
                <a:gd name="connsiteY8" fmla="*/ 213709 h 242284"/>
                <a:gd name="connsiteX9" fmla="*/ 31750 w 257175"/>
                <a:gd name="connsiteY9" fmla="*/ 226409 h 242284"/>
                <a:gd name="connsiteX10" fmla="*/ 44450 w 257175"/>
                <a:gd name="connsiteY10" fmla="*/ 232759 h 242284"/>
                <a:gd name="connsiteX11" fmla="*/ 66675 w 257175"/>
                <a:gd name="connsiteY11" fmla="*/ 242284 h 242284"/>
                <a:gd name="connsiteX12" fmla="*/ 139700 w 257175"/>
                <a:gd name="connsiteY12" fmla="*/ 232759 h 242284"/>
                <a:gd name="connsiteX13" fmla="*/ 158750 w 257175"/>
                <a:gd name="connsiteY13" fmla="*/ 229584 h 242284"/>
                <a:gd name="connsiteX14" fmla="*/ 187325 w 257175"/>
                <a:gd name="connsiteY14" fmla="*/ 220059 h 242284"/>
                <a:gd name="connsiteX15" fmla="*/ 206375 w 257175"/>
                <a:gd name="connsiteY15" fmla="*/ 210534 h 242284"/>
                <a:gd name="connsiteX16" fmla="*/ 228600 w 257175"/>
                <a:gd name="connsiteY16" fmla="*/ 188309 h 242284"/>
                <a:gd name="connsiteX17" fmla="*/ 234950 w 257175"/>
                <a:gd name="connsiteY17" fmla="*/ 172434 h 242284"/>
                <a:gd name="connsiteX18" fmla="*/ 241300 w 257175"/>
                <a:gd name="connsiteY18" fmla="*/ 159734 h 242284"/>
                <a:gd name="connsiteX19" fmla="*/ 250825 w 257175"/>
                <a:gd name="connsiteY19" fmla="*/ 134334 h 242284"/>
                <a:gd name="connsiteX20" fmla="*/ 257175 w 257175"/>
                <a:gd name="connsiteY20" fmla="*/ 108934 h 242284"/>
                <a:gd name="connsiteX21" fmla="*/ 238125 w 257175"/>
                <a:gd name="connsiteY21" fmla="*/ 64484 h 242284"/>
                <a:gd name="connsiteX22" fmla="*/ 209550 w 257175"/>
                <a:gd name="connsiteY22" fmla="*/ 45434 h 242284"/>
                <a:gd name="connsiteX23" fmla="*/ 193675 w 257175"/>
                <a:gd name="connsiteY23" fmla="*/ 35909 h 242284"/>
                <a:gd name="connsiteX24" fmla="*/ 174625 w 257175"/>
                <a:gd name="connsiteY24" fmla="*/ 23209 h 242284"/>
                <a:gd name="connsiteX25" fmla="*/ 161925 w 257175"/>
                <a:gd name="connsiteY25" fmla="*/ 13684 h 242284"/>
                <a:gd name="connsiteX26" fmla="*/ 152400 w 257175"/>
                <a:gd name="connsiteY26" fmla="*/ 10509 h 242284"/>
                <a:gd name="connsiteX27" fmla="*/ 136525 w 257175"/>
                <a:gd name="connsiteY27" fmla="*/ 984 h 242284"/>
                <a:gd name="connsiteX28" fmla="*/ 76200 w 257175"/>
                <a:gd name="connsiteY28" fmla="*/ 20034 h 242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57175" h="242284">
                  <a:moveTo>
                    <a:pt x="76200" y="20034"/>
                  </a:moveTo>
                  <a:cubicBezTo>
                    <a:pt x="59796" y="30617"/>
                    <a:pt x="73243" y="20555"/>
                    <a:pt x="38100" y="64484"/>
                  </a:cubicBezTo>
                  <a:cubicBezTo>
                    <a:pt x="35295" y="67990"/>
                    <a:pt x="31269" y="70417"/>
                    <a:pt x="28575" y="74009"/>
                  </a:cubicBezTo>
                  <a:cubicBezTo>
                    <a:pt x="21706" y="83167"/>
                    <a:pt x="9525" y="102584"/>
                    <a:pt x="9525" y="102584"/>
                  </a:cubicBezTo>
                  <a:lnTo>
                    <a:pt x="3175" y="134334"/>
                  </a:lnTo>
                  <a:lnTo>
                    <a:pt x="0" y="150209"/>
                  </a:lnTo>
                  <a:cubicBezTo>
                    <a:pt x="1058" y="162909"/>
                    <a:pt x="1686" y="175652"/>
                    <a:pt x="3175" y="188309"/>
                  </a:cubicBezTo>
                  <a:cubicBezTo>
                    <a:pt x="3806" y="193668"/>
                    <a:pt x="3490" y="199608"/>
                    <a:pt x="6350" y="204184"/>
                  </a:cubicBezTo>
                  <a:cubicBezTo>
                    <a:pt x="9155" y="208671"/>
                    <a:pt x="15068" y="210224"/>
                    <a:pt x="19050" y="213709"/>
                  </a:cubicBezTo>
                  <a:cubicBezTo>
                    <a:pt x="23556" y="217651"/>
                    <a:pt x="26961" y="222817"/>
                    <a:pt x="31750" y="226409"/>
                  </a:cubicBezTo>
                  <a:cubicBezTo>
                    <a:pt x="35536" y="229249"/>
                    <a:pt x="40341" y="230411"/>
                    <a:pt x="44450" y="232759"/>
                  </a:cubicBezTo>
                  <a:cubicBezTo>
                    <a:pt x="61504" y="242504"/>
                    <a:pt x="45816" y="237069"/>
                    <a:pt x="66675" y="242284"/>
                  </a:cubicBezTo>
                  <a:lnTo>
                    <a:pt x="139700" y="232759"/>
                  </a:lnTo>
                  <a:cubicBezTo>
                    <a:pt x="146077" y="231879"/>
                    <a:pt x="152643" y="231620"/>
                    <a:pt x="158750" y="229584"/>
                  </a:cubicBezTo>
                  <a:cubicBezTo>
                    <a:pt x="203394" y="214703"/>
                    <a:pt x="114300" y="232230"/>
                    <a:pt x="187325" y="220059"/>
                  </a:cubicBezTo>
                  <a:cubicBezTo>
                    <a:pt x="193675" y="216884"/>
                    <a:pt x="200748" y="214863"/>
                    <a:pt x="206375" y="210534"/>
                  </a:cubicBezTo>
                  <a:cubicBezTo>
                    <a:pt x="214679" y="204146"/>
                    <a:pt x="228600" y="188309"/>
                    <a:pt x="228600" y="188309"/>
                  </a:cubicBezTo>
                  <a:cubicBezTo>
                    <a:pt x="230717" y="183017"/>
                    <a:pt x="232635" y="177642"/>
                    <a:pt x="234950" y="172434"/>
                  </a:cubicBezTo>
                  <a:cubicBezTo>
                    <a:pt x="236872" y="168109"/>
                    <a:pt x="239378" y="164059"/>
                    <a:pt x="241300" y="159734"/>
                  </a:cubicBezTo>
                  <a:cubicBezTo>
                    <a:pt x="243564" y="154639"/>
                    <a:pt x="248977" y="141111"/>
                    <a:pt x="250825" y="134334"/>
                  </a:cubicBezTo>
                  <a:cubicBezTo>
                    <a:pt x="253121" y="125914"/>
                    <a:pt x="257175" y="108934"/>
                    <a:pt x="257175" y="108934"/>
                  </a:cubicBezTo>
                  <a:cubicBezTo>
                    <a:pt x="252603" y="95219"/>
                    <a:pt x="248572" y="76237"/>
                    <a:pt x="238125" y="64484"/>
                  </a:cubicBezTo>
                  <a:cubicBezTo>
                    <a:pt x="227103" y="52084"/>
                    <a:pt x="222340" y="52540"/>
                    <a:pt x="209550" y="45434"/>
                  </a:cubicBezTo>
                  <a:cubicBezTo>
                    <a:pt x="204155" y="42437"/>
                    <a:pt x="198881" y="39222"/>
                    <a:pt x="193675" y="35909"/>
                  </a:cubicBezTo>
                  <a:cubicBezTo>
                    <a:pt x="187236" y="31812"/>
                    <a:pt x="180877" y="27586"/>
                    <a:pt x="174625" y="23209"/>
                  </a:cubicBezTo>
                  <a:cubicBezTo>
                    <a:pt x="170290" y="20174"/>
                    <a:pt x="166519" y="16309"/>
                    <a:pt x="161925" y="13684"/>
                  </a:cubicBezTo>
                  <a:cubicBezTo>
                    <a:pt x="159019" y="12024"/>
                    <a:pt x="155393" y="12006"/>
                    <a:pt x="152400" y="10509"/>
                  </a:cubicBezTo>
                  <a:cubicBezTo>
                    <a:pt x="146880" y="7749"/>
                    <a:pt x="142164" y="3490"/>
                    <a:pt x="136525" y="984"/>
                  </a:cubicBezTo>
                  <a:cubicBezTo>
                    <a:pt x="125916" y="-3731"/>
                    <a:pt x="92604" y="9451"/>
                    <a:pt x="76200" y="20034"/>
                  </a:cubicBezTo>
                  <a:close/>
                </a:path>
              </a:pathLst>
            </a:custGeom>
            <a:noFill/>
            <a:ln>
              <a:solidFill>
                <a:srgbClr val="0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D75FA859-BDB1-44FC-954E-B6D46C249E1A}"/>
                </a:ext>
              </a:extLst>
            </p:cNvPr>
            <p:cNvSpPr/>
            <p:nvPr/>
          </p:nvSpPr>
          <p:spPr>
            <a:xfrm>
              <a:off x="4524375" y="3390491"/>
              <a:ext cx="225651" cy="248059"/>
            </a:xfrm>
            <a:custGeom>
              <a:avLst/>
              <a:gdLst>
                <a:gd name="connsiteX0" fmla="*/ 12700 w 225651"/>
                <a:gd name="connsiteY0" fmla="*/ 9934 h 248059"/>
                <a:gd name="connsiteX1" fmla="*/ 3175 w 225651"/>
                <a:gd name="connsiteY1" fmla="*/ 67084 h 248059"/>
                <a:gd name="connsiteX2" fmla="*/ 0 w 225651"/>
                <a:gd name="connsiteY2" fmla="*/ 105184 h 248059"/>
                <a:gd name="connsiteX3" fmla="*/ 6350 w 225651"/>
                <a:gd name="connsiteY3" fmla="*/ 194084 h 248059"/>
                <a:gd name="connsiteX4" fmla="*/ 9525 w 225651"/>
                <a:gd name="connsiteY4" fmla="*/ 209959 h 248059"/>
                <a:gd name="connsiteX5" fmla="*/ 15875 w 225651"/>
                <a:gd name="connsiteY5" fmla="*/ 222659 h 248059"/>
                <a:gd name="connsiteX6" fmla="*/ 44450 w 225651"/>
                <a:gd name="connsiteY6" fmla="*/ 241709 h 248059"/>
                <a:gd name="connsiteX7" fmla="*/ 63500 w 225651"/>
                <a:gd name="connsiteY7" fmla="*/ 248059 h 248059"/>
                <a:gd name="connsiteX8" fmla="*/ 104775 w 225651"/>
                <a:gd name="connsiteY8" fmla="*/ 238534 h 248059"/>
                <a:gd name="connsiteX9" fmla="*/ 142875 w 225651"/>
                <a:gd name="connsiteY9" fmla="*/ 216309 h 248059"/>
                <a:gd name="connsiteX10" fmla="*/ 152400 w 225651"/>
                <a:gd name="connsiteY10" fmla="*/ 213134 h 248059"/>
                <a:gd name="connsiteX11" fmla="*/ 177800 w 225651"/>
                <a:gd name="connsiteY11" fmla="*/ 194084 h 248059"/>
                <a:gd name="connsiteX12" fmla="*/ 190500 w 225651"/>
                <a:gd name="connsiteY12" fmla="*/ 187734 h 248059"/>
                <a:gd name="connsiteX13" fmla="*/ 206375 w 225651"/>
                <a:gd name="connsiteY13" fmla="*/ 168684 h 248059"/>
                <a:gd name="connsiteX14" fmla="*/ 215900 w 225651"/>
                <a:gd name="connsiteY14" fmla="*/ 159159 h 248059"/>
                <a:gd name="connsiteX15" fmla="*/ 222250 w 225651"/>
                <a:gd name="connsiteY15" fmla="*/ 143284 h 248059"/>
                <a:gd name="connsiteX16" fmla="*/ 219075 w 225651"/>
                <a:gd name="connsiteY16" fmla="*/ 76609 h 248059"/>
                <a:gd name="connsiteX17" fmla="*/ 174625 w 225651"/>
                <a:gd name="connsiteY17" fmla="*/ 48034 h 248059"/>
                <a:gd name="connsiteX18" fmla="*/ 158750 w 225651"/>
                <a:gd name="connsiteY18" fmla="*/ 35334 h 248059"/>
                <a:gd name="connsiteX19" fmla="*/ 136525 w 225651"/>
                <a:gd name="connsiteY19" fmla="*/ 28984 h 248059"/>
                <a:gd name="connsiteX20" fmla="*/ 117475 w 225651"/>
                <a:gd name="connsiteY20" fmla="*/ 19459 h 248059"/>
                <a:gd name="connsiteX21" fmla="*/ 101600 w 225651"/>
                <a:gd name="connsiteY21" fmla="*/ 9934 h 248059"/>
                <a:gd name="connsiteX22" fmla="*/ 88900 w 225651"/>
                <a:gd name="connsiteY22" fmla="*/ 6759 h 248059"/>
                <a:gd name="connsiteX23" fmla="*/ 66675 w 225651"/>
                <a:gd name="connsiteY23" fmla="*/ 409 h 248059"/>
                <a:gd name="connsiteX24" fmla="*/ 12700 w 225651"/>
                <a:gd name="connsiteY24" fmla="*/ 9934 h 248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25651" h="248059">
                  <a:moveTo>
                    <a:pt x="12700" y="9934"/>
                  </a:moveTo>
                  <a:cubicBezTo>
                    <a:pt x="2117" y="21046"/>
                    <a:pt x="6402" y="40194"/>
                    <a:pt x="3175" y="67084"/>
                  </a:cubicBezTo>
                  <a:cubicBezTo>
                    <a:pt x="1657" y="79737"/>
                    <a:pt x="1058" y="92484"/>
                    <a:pt x="0" y="105184"/>
                  </a:cubicBezTo>
                  <a:cubicBezTo>
                    <a:pt x="2117" y="134817"/>
                    <a:pt x="3660" y="164497"/>
                    <a:pt x="6350" y="194084"/>
                  </a:cubicBezTo>
                  <a:cubicBezTo>
                    <a:pt x="6839" y="199458"/>
                    <a:pt x="7818" y="204839"/>
                    <a:pt x="9525" y="209959"/>
                  </a:cubicBezTo>
                  <a:cubicBezTo>
                    <a:pt x="11022" y="214449"/>
                    <a:pt x="13035" y="218873"/>
                    <a:pt x="15875" y="222659"/>
                  </a:cubicBezTo>
                  <a:cubicBezTo>
                    <a:pt x="26010" y="236172"/>
                    <a:pt x="29295" y="236198"/>
                    <a:pt x="44450" y="241709"/>
                  </a:cubicBezTo>
                  <a:cubicBezTo>
                    <a:pt x="50740" y="243996"/>
                    <a:pt x="63500" y="248059"/>
                    <a:pt x="63500" y="248059"/>
                  </a:cubicBezTo>
                  <a:cubicBezTo>
                    <a:pt x="77258" y="244884"/>
                    <a:pt x="91380" y="242999"/>
                    <a:pt x="104775" y="238534"/>
                  </a:cubicBezTo>
                  <a:cubicBezTo>
                    <a:pt x="141014" y="226454"/>
                    <a:pt x="119189" y="229844"/>
                    <a:pt x="142875" y="216309"/>
                  </a:cubicBezTo>
                  <a:cubicBezTo>
                    <a:pt x="145781" y="214649"/>
                    <a:pt x="149225" y="214192"/>
                    <a:pt x="152400" y="213134"/>
                  </a:cubicBezTo>
                  <a:cubicBezTo>
                    <a:pt x="160867" y="206784"/>
                    <a:pt x="168334" y="198817"/>
                    <a:pt x="177800" y="194084"/>
                  </a:cubicBezTo>
                  <a:cubicBezTo>
                    <a:pt x="182033" y="191967"/>
                    <a:pt x="186649" y="190485"/>
                    <a:pt x="190500" y="187734"/>
                  </a:cubicBezTo>
                  <a:cubicBezTo>
                    <a:pt x="201958" y="179549"/>
                    <a:pt x="198184" y="178513"/>
                    <a:pt x="206375" y="168684"/>
                  </a:cubicBezTo>
                  <a:cubicBezTo>
                    <a:pt x="209250" y="165235"/>
                    <a:pt x="212725" y="162334"/>
                    <a:pt x="215900" y="159159"/>
                  </a:cubicBezTo>
                  <a:cubicBezTo>
                    <a:pt x="218017" y="153867"/>
                    <a:pt x="220868" y="148813"/>
                    <a:pt x="222250" y="143284"/>
                  </a:cubicBezTo>
                  <a:cubicBezTo>
                    <a:pt x="227101" y="123881"/>
                    <a:pt x="227365" y="93190"/>
                    <a:pt x="219075" y="76609"/>
                  </a:cubicBezTo>
                  <a:cubicBezTo>
                    <a:pt x="212234" y="62927"/>
                    <a:pt x="186881" y="55833"/>
                    <a:pt x="174625" y="48034"/>
                  </a:cubicBezTo>
                  <a:cubicBezTo>
                    <a:pt x="168908" y="44396"/>
                    <a:pt x="164811" y="38365"/>
                    <a:pt x="158750" y="35334"/>
                  </a:cubicBezTo>
                  <a:cubicBezTo>
                    <a:pt x="151859" y="31888"/>
                    <a:pt x="143716" y="31750"/>
                    <a:pt x="136525" y="28984"/>
                  </a:cubicBezTo>
                  <a:cubicBezTo>
                    <a:pt x="129899" y="26435"/>
                    <a:pt x="123708" y="22859"/>
                    <a:pt x="117475" y="19459"/>
                  </a:cubicBezTo>
                  <a:cubicBezTo>
                    <a:pt x="112057" y="16504"/>
                    <a:pt x="107239" y="12440"/>
                    <a:pt x="101600" y="9934"/>
                  </a:cubicBezTo>
                  <a:cubicBezTo>
                    <a:pt x="97612" y="8162"/>
                    <a:pt x="93096" y="7958"/>
                    <a:pt x="88900" y="6759"/>
                  </a:cubicBezTo>
                  <a:cubicBezTo>
                    <a:pt x="82594" y="4957"/>
                    <a:pt x="73027" y="806"/>
                    <a:pt x="66675" y="409"/>
                  </a:cubicBezTo>
                  <a:cubicBezTo>
                    <a:pt x="54000" y="-383"/>
                    <a:pt x="23283" y="-1178"/>
                    <a:pt x="12700" y="9934"/>
                  </a:cubicBezTo>
                  <a:close/>
                </a:path>
              </a:pathLst>
            </a:custGeom>
            <a:noFill/>
            <a:ln>
              <a:solidFill>
                <a:srgbClr val="0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D5AA730F-F8D8-4E75-811E-B3859AE9A13C}"/>
                </a:ext>
              </a:extLst>
            </p:cNvPr>
            <p:cNvSpPr/>
            <p:nvPr/>
          </p:nvSpPr>
          <p:spPr>
            <a:xfrm>
              <a:off x="4993922" y="3352760"/>
              <a:ext cx="74216" cy="66715"/>
            </a:xfrm>
            <a:custGeom>
              <a:avLst/>
              <a:gdLst>
                <a:gd name="connsiteX0" fmla="*/ 57503 w 74216"/>
                <a:gd name="connsiteY0" fmla="*/ 3215 h 66715"/>
                <a:gd name="connsiteX1" fmla="*/ 3528 w 74216"/>
                <a:gd name="connsiteY1" fmla="*/ 9565 h 66715"/>
                <a:gd name="connsiteX2" fmla="*/ 353 w 74216"/>
                <a:gd name="connsiteY2" fmla="*/ 22265 h 66715"/>
                <a:gd name="connsiteX3" fmla="*/ 9878 w 74216"/>
                <a:gd name="connsiteY3" fmla="*/ 57190 h 66715"/>
                <a:gd name="connsiteX4" fmla="*/ 22578 w 74216"/>
                <a:gd name="connsiteY4" fmla="*/ 63540 h 66715"/>
                <a:gd name="connsiteX5" fmla="*/ 57503 w 74216"/>
                <a:gd name="connsiteY5" fmla="*/ 66715 h 66715"/>
                <a:gd name="connsiteX6" fmla="*/ 73378 w 74216"/>
                <a:gd name="connsiteY6" fmla="*/ 57190 h 66715"/>
                <a:gd name="connsiteX7" fmla="*/ 57503 w 74216"/>
                <a:gd name="connsiteY7" fmla="*/ 3215 h 6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4216" h="66715">
                  <a:moveTo>
                    <a:pt x="57503" y="3215"/>
                  </a:moveTo>
                  <a:cubicBezTo>
                    <a:pt x="45861" y="-4723"/>
                    <a:pt x="20714" y="3836"/>
                    <a:pt x="3528" y="9565"/>
                  </a:cubicBezTo>
                  <a:cubicBezTo>
                    <a:pt x="-612" y="10945"/>
                    <a:pt x="-224" y="17940"/>
                    <a:pt x="353" y="22265"/>
                  </a:cubicBezTo>
                  <a:cubicBezTo>
                    <a:pt x="1948" y="34226"/>
                    <a:pt x="4157" y="46565"/>
                    <a:pt x="9878" y="57190"/>
                  </a:cubicBezTo>
                  <a:cubicBezTo>
                    <a:pt x="12122" y="61357"/>
                    <a:pt x="17937" y="62612"/>
                    <a:pt x="22578" y="63540"/>
                  </a:cubicBezTo>
                  <a:cubicBezTo>
                    <a:pt x="34041" y="65833"/>
                    <a:pt x="45861" y="65657"/>
                    <a:pt x="57503" y="66715"/>
                  </a:cubicBezTo>
                  <a:cubicBezTo>
                    <a:pt x="62795" y="63540"/>
                    <a:pt x="70203" y="62482"/>
                    <a:pt x="73378" y="57190"/>
                  </a:cubicBezTo>
                  <a:cubicBezTo>
                    <a:pt x="76852" y="51399"/>
                    <a:pt x="69145" y="11153"/>
                    <a:pt x="57503" y="3215"/>
                  </a:cubicBezTo>
                  <a:close/>
                </a:path>
              </a:pathLst>
            </a:custGeom>
            <a:noFill/>
            <a:ln>
              <a:solidFill>
                <a:srgbClr val="0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45B01699-4899-4D21-AB6A-F9254DD62919}"/>
                </a:ext>
              </a:extLst>
            </p:cNvPr>
            <p:cNvSpPr/>
            <p:nvPr/>
          </p:nvSpPr>
          <p:spPr>
            <a:xfrm>
              <a:off x="5099050" y="3540125"/>
              <a:ext cx="76200" cy="101600"/>
            </a:xfrm>
            <a:custGeom>
              <a:avLst/>
              <a:gdLst>
                <a:gd name="connsiteX0" fmla="*/ 44450 w 76200"/>
                <a:gd name="connsiteY0" fmla="*/ 0 h 101600"/>
                <a:gd name="connsiteX1" fmla="*/ 22225 w 76200"/>
                <a:gd name="connsiteY1" fmla="*/ 3175 h 101600"/>
                <a:gd name="connsiteX2" fmla="*/ 9525 w 76200"/>
                <a:gd name="connsiteY2" fmla="*/ 25400 h 101600"/>
                <a:gd name="connsiteX3" fmla="*/ 0 w 76200"/>
                <a:gd name="connsiteY3" fmla="*/ 50800 h 101600"/>
                <a:gd name="connsiteX4" fmla="*/ 6350 w 76200"/>
                <a:gd name="connsiteY4" fmla="*/ 88900 h 101600"/>
                <a:gd name="connsiteX5" fmla="*/ 19050 w 76200"/>
                <a:gd name="connsiteY5" fmla="*/ 92075 h 101600"/>
                <a:gd name="connsiteX6" fmla="*/ 34925 w 76200"/>
                <a:gd name="connsiteY6" fmla="*/ 101600 h 101600"/>
                <a:gd name="connsiteX7" fmla="*/ 66675 w 76200"/>
                <a:gd name="connsiteY7" fmla="*/ 98425 h 101600"/>
                <a:gd name="connsiteX8" fmla="*/ 76200 w 76200"/>
                <a:gd name="connsiteY8" fmla="*/ 60325 h 101600"/>
                <a:gd name="connsiteX9" fmla="*/ 44450 w 76200"/>
                <a:gd name="connsiteY9" fmla="*/ 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200" h="101600">
                  <a:moveTo>
                    <a:pt x="44450" y="0"/>
                  </a:moveTo>
                  <a:cubicBezTo>
                    <a:pt x="37042" y="1058"/>
                    <a:pt x="29393" y="1025"/>
                    <a:pt x="22225" y="3175"/>
                  </a:cubicBezTo>
                  <a:cubicBezTo>
                    <a:pt x="8058" y="7425"/>
                    <a:pt x="13663" y="12986"/>
                    <a:pt x="9525" y="25400"/>
                  </a:cubicBezTo>
                  <a:cubicBezTo>
                    <a:pt x="-7078" y="75209"/>
                    <a:pt x="11977" y="2894"/>
                    <a:pt x="0" y="50800"/>
                  </a:cubicBezTo>
                  <a:cubicBezTo>
                    <a:pt x="2117" y="63500"/>
                    <a:pt x="955" y="77210"/>
                    <a:pt x="6350" y="88900"/>
                  </a:cubicBezTo>
                  <a:cubicBezTo>
                    <a:pt x="8179" y="92862"/>
                    <a:pt x="15062" y="90303"/>
                    <a:pt x="19050" y="92075"/>
                  </a:cubicBezTo>
                  <a:cubicBezTo>
                    <a:pt x="24689" y="94581"/>
                    <a:pt x="29633" y="98425"/>
                    <a:pt x="34925" y="101600"/>
                  </a:cubicBezTo>
                  <a:cubicBezTo>
                    <a:pt x="45508" y="100542"/>
                    <a:pt x="57162" y="103182"/>
                    <a:pt x="66675" y="98425"/>
                  </a:cubicBezTo>
                  <a:cubicBezTo>
                    <a:pt x="72995" y="95265"/>
                    <a:pt x="75907" y="62373"/>
                    <a:pt x="76200" y="60325"/>
                  </a:cubicBezTo>
                  <a:lnTo>
                    <a:pt x="44450" y="0"/>
                  </a:lnTo>
                  <a:close/>
                </a:path>
              </a:pathLst>
            </a:custGeom>
            <a:noFill/>
            <a:ln>
              <a:solidFill>
                <a:srgbClr val="0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DB1B1D96-D9F1-4321-B0D3-70296524DC94}"/>
                </a:ext>
              </a:extLst>
            </p:cNvPr>
            <p:cNvSpPr/>
            <p:nvPr/>
          </p:nvSpPr>
          <p:spPr>
            <a:xfrm>
              <a:off x="4784725" y="4137025"/>
              <a:ext cx="69850" cy="101600"/>
            </a:xfrm>
            <a:custGeom>
              <a:avLst/>
              <a:gdLst>
                <a:gd name="connsiteX0" fmla="*/ 25400 w 69850"/>
                <a:gd name="connsiteY0" fmla="*/ 0 h 101600"/>
                <a:gd name="connsiteX1" fmla="*/ 9525 w 69850"/>
                <a:gd name="connsiteY1" fmla="*/ 9525 h 101600"/>
                <a:gd name="connsiteX2" fmla="*/ 0 w 69850"/>
                <a:gd name="connsiteY2" fmla="*/ 41275 h 101600"/>
                <a:gd name="connsiteX3" fmla="*/ 6350 w 69850"/>
                <a:gd name="connsiteY3" fmla="*/ 82550 h 101600"/>
                <a:gd name="connsiteX4" fmla="*/ 15875 w 69850"/>
                <a:gd name="connsiteY4" fmla="*/ 95250 h 101600"/>
                <a:gd name="connsiteX5" fmla="*/ 41275 w 69850"/>
                <a:gd name="connsiteY5" fmla="*/ 101600 h 101600"/>
                <a:gd name="connsiteX6" fmla="*/ 57150 w 69850"/>
                <a:gd name="connsiteY6" fmla="*/ 98425 h 101600"/>
                <a:gd name="connsiteX7" fmla="*/ 63500 w 69850"/>
                <a:gd name="connsiteY7" fmla="*/ 88900 h 101600"/>
                <a:gd name="connsiteX8" fmla="*/ 69850 w 69850"/>
                <a:gd name="connsiteY8" fmla="*/ 63500 h 101600"/>
                <a:gd name="connsiteX9" fmla="*/ 66675 w 69850"/>
                <a:gd name="connsiteY9" fmla="*/ 25400 h 101600"/>
                <a:gd name="connsiteX10" fmla="*/ 63500 w 69850"/>
                <a:gd name="connsiteY10" fmla="*/ 15875 h 101600"/>
                <a:gd name="connsiteX11" fmla="*/ 53975 w 69850"/>
                <a:gd name="connsiteY11" fmla="*/ 6350 h 101600"/>
                <a:gd name="connsiteX12" fmla="*/ 25400 w 69850"/>
                <a:gd name="connsiteY12" fmla="*/ 0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850" h="101600">
                  <a:moveTo>
                    <a:pt x="25400" y="0"/>
                  </a:moveTo>
                  <a:cubicBezTo>
                    <a:pt x="20108" y="3175"/>
                    <a:pt x="13314" y="4654"/>
                    <a:pt x="9525" y="9525"/>
                  </a:cubicBezTo>
                  <a:cubicBezTo>
                    <a:pt x="6677" y="13187"/>
                    <a:pt x="1616" y="34812"/>
                    <a:pt x="0" y="41275"/>
                  </a:cubicBezTo>
                  <a:cubicBezTo>
                    <a:pt x="2117" y="55033"/>
                    <a:pt x="2422" y="69195"/>
                    <a:pt x="6350" y="82550"/>
                  </a:cubicBezTo>
                  <a:cubicBezTo>
                    <a:pt x="7843" y="87627"/>
                    <a:pt x="11810" y="91862"/>
                    <a:pt x="15875" y="95250"/>
                  </a:cubicBezTo>
                  <a:cubicBezTo>
                    <a:pt x="18958" y="97819"/>
                    <a:pt x="40761" y="101497"/>
                    <a:pt x="41275" y="101600"/>
                  </a:cubicBezTo>
                  <a:cubicBezTo>
                    <a:pt x="46567" y="100542"/>
                    <a:pt x="52465" y="101102"/>
                    <a:pt x="57150" y="98425"/>
                  </a:cubicBezTo>
                  <a:cubicBezTo>
                    <a:pt x="60463" y="96532"/>
                    <a:pt x="61793" y="92313"/>
                    <a:pt x="63500" y="88900"/>
                  </a:cubicBezTo>
                  <a:cubicBezTo>
                    <a:pt x="66754" y="82391"/>
                    <a:pt x="68642" y="69538"/>
                    <a:pt x="69850" y="63500"/>
                  </a:cubicBezTo>
                  <a:cubicBezTo>
                    <a:pt x="68792" y="50800"/>
                    <a:pt x="68359" y="38032"/>
                    <a:pt x="66675" y="25400"/>
                  </a:cubicBezTo>
                  <a:cubicBezTo>
                    <a:pt x="66233" y="22083"/>
                    <a:pt x="65356" y="18660"/>
                    <a:pt x="63500" y="15875"/>
                  </a:cubicBezTo>
                  <a:cubicBezTo>
                    <a:pt x="61009" y="12139"/>
                    <a:pt x="57150" y="9525"/>
                    <a:pt x="53975" y="6350"/>
                  </a:cubicBezTo>
                  <a:lnTo>
                    <a:pt x="25400" y="0"/>
                  </a:lnTo>
                  <a:close/>
                </a:path>
              </a:pathLst>
            </a:custGeom>
            <a:noFill/>
            <a:ln>
              <a:solidFill>
                <a:srgbClr val="0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97EE9E2E-B37C-465B-98E5-BB6A934224BD}"/>
                </a:ext>
              </a:extLst>
            </p:cNvPr>
            <p:cNvSpPr/>
            <p:nvPr/>
          </p:nvSpPr>
          <p:spPr>
            <a:xfrm>
              <a:off x="5654398" y="6076196"/>
              <a:ext cx="114577" cy="140454"/>
            </a:xfrm>
            <a:custGeom>
              <a:avLst/>
              <a:gdLst>
                <a:gd name="connsiteX0" fmla="*/ 60602 w 114577"/>
                <a:gd name="connsiteY0" fmla="*/ 3929 h 140454"/>
                <a:gd name="connsiteX1" fmla="*/ 38377 w 114577"/>
                <a:gd name="connsiteY1" fmla="*/ 754 h 140454"/>
                <a:gd name="connsiteX2" fmla="*/ 25677 w 114577"/>
                <a:gd name="connsiteY2" fmla="*/ 16629 h 140454"/>
                <a:gd name="connsiteX3" fmla="*/ 19327 w 114577"/>
                <a:gd name="connsiteY3" fmla="*/ 29329 h 140454"/>
                <a:gd name="connsiteX4" fmla="*/ 3452 w 114577"/>
                <a:gd name="connsiteY4" fmla="*/ 48379 h 140454"/>
                <a:gd name="connsiteX5" fmla="*/ 3452 w 114577"/>
                <a:gd name="connsiteY5" fmla="*/ 108704 h 140454"/>
                <a:gd name="connsiteX6" fmla="*/ 12977 w 114577"/>
                <a:gd name="connsiteY6" fmla="*/ 115054 h 140454"/>
                <a:gd name="connsiteX7" fmla="*/ 47902 w 114577"/>
                <a:gd name="connsiteY7" fmla="*/ 137279 h 140454"/>
                <a:gd name="connsiteX8" fmla="*/ 60602 w 114577"/>
                <a:gd name="connsiteY8" fmla="*/ 140454 h 140454"/>
                <a:gd name="connsiteX9" fmla="*/ 98702 w 114577"/>
                <a:gd name="connsiteY9" fmla="*/ 137279 h 140454"/>
                <a:gd name="connsiteX10" fmla="*/ 108227 w 114577"/>
                <a:gd name="connsiteY10" fmla="*/ 118229 h 140454"/>
                <a:gd name="connsiteX11" fmla="*/ 114577 w 114577"/>
                <a:gd name="connsiteY11" fmla="*/ 96004 h 140454"/>
                <a:gd name="connsiteX12" fmla="*/ 111402 w 114577"/>
                <a:gd name="connsiteY12" fmla="*/ 29329 h 140454"/>
                <a:gd name="connsiteX13" fmla="*/ 108227 w 114577"/>
                <a:gd name="connsiteY13" fmla="*/ 19804 h 140454"/>
                <a:gd name="connsiteX14" fmla="*/ 89177 w 114577"/>
                <a:gd name="connsiteY14" fmla="*/ 7104 h 140454"/>
                <a:gd name="connsiteX15" fmla="*/ 60602 w 114577"/>
                <a:gd name="connsiteY15" fmla="*/ 3929 h 140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4577" h="140454">
                  <a:moveTo>
                    <a:pt x="60602" y="3929"/>
                  </a:moveTo>
                  <a:cubicBezTo>
                    <a:pt x="52135" y="2871"/>
                    <a:pt x="45410" y="-1803"/>
                    <a:pt x="38377" y="754"/>
                  </a:cubicBezTo>
                  <a:cubicBezTo>
                    <a:pt x="32008" y="3070"/>
                    <a:pt x="29436" y="10990"/>
                    <a:pt x="25677" y="16629"/>
                  </a:cubicBezTo>
                  <a:cubicBezTo>
                    <a:pt x="23052" y="20567"/>
                    <a:pt x="21675" y="25220"/>
                    <a:pt x="19327" y="29329"/>
                  </a:cubicBezTo>
                  <a:cubicBezTo>
                    <a:pt x="13433" y="39643"/>
                    <a:pt x="12208" y="39623"/>
                    <a:pt x="3452" y="48379"/>
                  </a:cubicBezTo>
                  <a:cubicBezTo>
                    <a:pt x="1272" y="67995"/>
                    <a:pt x="-3085" y="89093"/>
                    <a:pt x="3452" y="108704"/>
                  </a:cubicBezTo>
                  <a:cubicBezTo>
                    <a:pt x="4659" y="112324"/>
                    <a:pt x="9872" y="112836"/>
                    <a:pt x="12977" y="115054"/>
                  </a:cubicBezTo>
                  <a:cubicBezTo>
                    <a:pt x="27703" y="125573"/>
                    <a:pt x="28822" y="128606"/>
                    <a:pt x="47902" y="137279"/>
                  </a:cubicBezTo>
                  <a:cubicBezTo>
                    <a:pt x="51874" y="139085"/>
                    <a:pt x="56369" y="139396"/>
                    <a:pt x="60602" y="140454"/>
                  </a:cubicBezTo>
                  <a:lnTo>
                    <a:pt x="98702" y="137279"/>
                  </a:lnTo>
                  <a:cubicBezTo>
                    <a:pt x="105135" y="134277"/>
                    <a:pt x="105344" y="124717"/>
                    <a:pt x="108227" y="118229"/>
                  </a:cubicBezTo>
                  <a:cubicBezTo>
                    <a:pt x="110830" y="112373"/>
                    <a:pt x="113136" y="101770"/>
                    <a:pt x="114577" y="96004"/>
                  </a:cubicBezTo>
                  <a:cubicBezTo>
                    <a:pt x="113519" y="73779"/>
                    <a:pt x="113250" y="51502"/>
                    <a:pt x="111402" y="29329"/>
                  </a:cubicBezTo>
                  <a:cubicBezTo>
                    <a:pt x="111124" y="25994"/>
                    <a:pt x="110083" y="22589"/>
                    <a:pt x="108227" y="19804"/>
                  </a:cubicBezTo>
                  <a:cubicBezTo>
                    <a:pt x="102325" y="10951"/>
                    <a:pt x="98497" y="9434"/>
                    <a:pt x="89177" y="7104"/>
                  </a:cubicBezTo>
                  <a:cubicBezTo>
                    <a:pt x="88150" y="6847"/>
                    <a:pt x="69069" y="4987"/>
                    <a:pt x="60602" y="3929"/>
                  </a:cubicBezTo>
                  <a:close/>
                </a:path>
              </a:pathLst>
            </a:custGeom>
            <a:noFill/>
            <a:ln>
              <a:solidFill>
                <a:srgbClr val="0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D2D0133-3A54-40AD-BD77-7721BFAE873E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67ABB3EE-AAFC-477F-9717-40C1DC81F3DB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02A52530-8D2D-4833-97AE-4EEDC5F72D88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6720BB4-46A2-4DC2-90D3-2C125AF0BB35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93CDE1E9-E598-45E1-868D-5314A5FAD253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9E45C34B-2ED1-47A4-85FE-49E918D21795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021C2021-133A-4D90-8FD3-1D50B637D539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93F636F3-94D2-4844-8D75-2935BC0D8273}"/>
              </a:ext>
            </a:extLst>
          </p:cNvPr>
          <p:cNvSpPr txBox="1"/>
          <p:nvPr/>
        </p:nvSpPr>
        <p:spPr>
          <a:xfrm>
            <a:off x="10406398" y="1181020"/>
            <a:ext cx="36740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>
                <a:solidFill>
                  <a:srgbClr val="0080C0"/>
                </a:solidFill>
              </a:rPr>
              <a:t>Th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13646ED2-4FAE-4617-8768-7CC66CE4BF51}"/>
              </a:ext>
            </a:extLst>
          </p:cNvPr>
          <p:cNvSpPr txBox="1"/>
          <p:nvPr/>
        </p:nvSpPr>
        <p:spPr>
          <a:xfrm>
            <a:off x="9817681" y="738179"/>
            <a:ext cx="394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Bar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2C29EDB8-BC8D-41D8-8FC9-9A567AE8726B}"/>
              </a:ext>
            </a:extLst>
          </p:cNvPr>
          <p:cNvCxnSpPr>
            <a:cxnSpLocks/>
          </p:cNvCxnSpPr>
          <p:nvPr/>
        </p:nvCxnSpPr>
        <p:spPr>
          <a:xfrm>
            <a:off x="10217150" y="876678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8763303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271B5B3F-D253-4B96-AB10-36032BD7A92A}"/>
              </a:ext>
            </a:extLst>
          </p:cNvPr>
          <p:cNvGrpSpPr/>
          <p:nvPr/>
        </p:nvGrpSpPr>
        <p:grpSpPr>
          <a:xfrm>
            <a:off x="1848387" y="353132"/>
            <a:ext cx="3852940" cy="2880362"/>
            <a:chOff x="487680" y="0"/>
            <a:chExt cx="9173661" cy="6858000"/>
          </a:xfrm>
        </p:grpSpPr>
        <p:pic>
          <p:nvPicPr>
            <p:cNvPr id="20" name="Picture 19" descr="A group of jellyfish in the dark&#10;&#10;Description automatically generated with low confidence">
              <a:extLst>
                <a:ext uri="{FF2B5EF4-FFF2-40B4-BE49-F238E27FC236}">
                  <a16:creationId xmlns:a16="http://schemas.microsoft.com/office/drawing/2014/main" id="{C65CB1D3-7126-4D6E-853E-03368B0C2F8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7680" y="0"/>
              <a:ext cx="9144000" cy="6858000"/>
            </a:xfrm>
            <a:prstGeom prst="rect">
              <a:avLst/>
            </a:prstGeom>
          </p:spPr>
        </p:pic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4F13C60A-F6ED-49DB-8821-33CF68DEB237}"/>
                </a:ext>
              </a:extLst>
            </p:cNvPr>
            <p:cNvSpPr/>
            <p:nvPr/>
          </p:nvSpPr>
          <p:spPr>
            <a:xfrm>
              <a:off x="4378716" y="2519363"/>
              <a:ext cx="5282625" cy="2933700"/>
            </a:xfrm>
            <a:custGeom>
              <a:avLst/>
              <a:gdLst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283897 w 5282625"/>
                <a:gd name="connsiteY32" fmla="*/ 2000250 h 2933700"/>
                <a:gd name="connsiteX33" fmla="*/ 1345809 w 5282625"/>
                <a:gd name="connsiteY33" fmla="*/ 1981200 h 2933700"/>
                <a:gd name="connsiteX34" fmla="*/ 1450584 w 5282625"/>
                <a:gd name="connsiteY34" fmla="*/ 1933575 h 2933700"/>
                <a:gd name="connsiteX35" fmla="*/ 1483922 w 5282625"/>
                <a:gd name="connsiteY35" fmla="*/ 1914525 h 2933700"/>
                <a:gd name="connsiteX36" fmla="*/ 1541072 w 5282625"/>
                <a:gd name="connsiteY36" fmla="*/ 1866900 h 2933700"/>
                <a:gd name="connsiteX37" fmla="*/ 1579172 w 5282625"/>
                <a:gd name="connsiteY37" fmla="*/ 1824037 h 2933700"/>
                <a:gd name="connsiteX38" fmla="*/ 1598222 w 5282625"/>
                <a:gd name="connsiteY38" fmla="*/ 1809750 h 2933700"/>
                <a:gd name="connsiteX39" fmla="*/ 1645847 w 5282625"/>
                <a:gd name="connsiteY39" fmla="*/ 1724025 h 2933700"/>
                <a:gd name="connsiteX40" fmla="*/ 1674422 w 5282625"/>
                <a:gd name="connsiteY40" fmla="*/ 1690687 h 2933700"/>
                <a:gd name="connsiteX41" fmla="*/ 1717284 w 5282625"/>
                <a:gd name="connsiteY41" fmla="*/ 1624012 h 2933700"/>
                <a:gd name="connsiteX42" fmla="*/ 1741097 w 5282625"/>
                <a:gd name="connsiteY42" fmla="*/ 1590675 h 2933700"/>
                <a:gd name="connsiteX43" fmla="*/ 1774434 w 5282625"/>
                <a:gd name="connsiteY43" fmla="*/ 1547812 h 2933700"/>
                <a:gd name="connsiteX44" fmla="*/ 1798247 w 5282625"/>
                <a:gd name="connsiteY44" fmla="*/ 1514475 h 2933700"/>
                <a:gd name="connsiteX45" fmla="*/ 1817297 w 5282625"/>
                <a:gd name="connsiteY45" fmla="*/ 1485900 h 2933700"/>
                <a:gd name="connsiteX46" fmla="*/ 1855397 w 5282625"/>
                <a:gd name="connsiteY46" fmla="*/ 1457325 h 2933700"/>
                <a:gd name="connsiteX47" fmla="*/ 1864922 w 5282625"/>
                <a:gd name="connsiteY47" fmla="*/ 1443037 h 2933700"/>
                <a:gd name="connsiteX48" fmla="*/ 1907784 w 5282625"/>
                <a:gd name="connsiteY48" fmla="*/ 1433512 h 2933700"/>
                <a:gd name="connsiteX49" fmla="*/ 1936359 w 5282625"/>
                <a:gd name="connsiteY49" fmla="*/ 1423987 h 2933700"/>
                <a:gd name="connsiteX50" fmla="*/ 1960172 w 5282625"/>
                <a:gd name="connsiteY50" fmla="*/ 1419225 h 2933700"/>
                <a:gd name="connsiteX51" fmla="*/ 2022084 w 5282625"/>
                <a:gd name="connsiteY51" fmla="*/ 1428750 h 2933700"/>
                <a:gd name="connsiteX52" fmla="*/ 2036372 w 5282625"/>
                <a:gd name="connsiteY52" fmla="*/ 1438275 h 2933700"/>
                <a:gd name="connsiteX53" fmla="*/ 2055422 w 5282625"/>
                <a:gd name="connsiteY53" fmla="*/ 1447800 h 2933700"/>
                <a:gd name="connsiteX54" fmla="*/ 2093522 w 5282625"/>
                <a:gd name="connsiteY54" fmla="*/ 1476375 h 2933700"/>
                <a:gd name="connsiteX55" fmla="*/ 2131622 w 5282625"/>
                <a:gd name="connsiteY55" fmla="*/ 1519237 h 2933700"/>
                <a:gd name="connsiteX56" fmla="*/ 2179247 w 5282625"/>
                <a:gd name="connsiteY56" fmla="*/ 1533525 h 2933700"/>
                <a:gd name="connsiteX57" fmla="*/ 2212584 w 5282625"/>
                <a:gd name="connsiteY57" fmla="*/ 1528762 h 2933700"/>
                <a:gd name="connsiteX58" fmla="*/ 2226872 w 5282625"/>
                <a:gd name="connsiteY58" fmla="*/ 1519237 h 2933700"/>
                <a:gd name="connsiteX59" fmla="*/ 2241159 w 5282625"/>
                <a:gd name="connsiteY59" fmla="*/ 1514475 h 2933700"/>
                <a:gd name="connsiteX60" fmla="*/ 2274497 w 5282625"/>
                <a:gd name="connsiteY60" fmla="*/ 1495425 h 2933700"/>
                <a:gd name="connsiteX61" fmla="*/ 2288784 w 5282625"/>
                <a:gd name="connsiteY61" fmla="*/ 1476375 h 2933700"/>
                <a:gd name="connsiteX62" fmla="*/ 2303072 w 5282625"/>
                <a:gd name="connsiteY62" fmla="*/ 1466850 h 2933700"/>
                <a:gd name="connsiteX63" fmla="*/ 2322122 w 5282625"/>
                <a:gd name="connsiteY63" fmla="*/ 1452562 h 2933700"/>
                <a:gd name="connsiteX64" fmla="*/ 2336409 w 5282625"/>
                <a:gd name="connsiteY64" fmla="*/ 1433512 h 2933700"/>
                <a:gd name="connsiteX65" fmla="*/ 2355459 w 5282625"/>
                <a:gd name="connsiteY65" fmla="*/ 1423987 h 2933700"/>
                <a:gd name="connsiteX66" fmla="*/ 2398322 w 5282625"/>
                <a:gd name="connsiteY66" fmla="*/ 1404937 h 2933700"/>
                <a:gd name="connsiteX67" fmla="*/ 2498334 w 5282625"/>
                <a:gd name="connsiteY67" fmla="*/ 1395412 h 2933700"/>
                <a:gd name="connsiteX68" fmla="*/ 2531672 w 5282625"/>
                <a:gd name="connsiteY68" fmla="*/ 1381125 h 2933700"/>
                <a:gd name="connsiteX69" fmla="*/ 2569772 w 5282625"/>
                <a:gd name="connsiteY69" fmla="*/ 1371600 h 2933700"/>
                <a:gd name="connsiteX70" fmla="*/ 2645972 w 5282625"/>
                <a:gd name="connsiteY70" fmla="*/ 1314450 h 2933700"/>
                <a:gd name="connsiteX71" fmla="*/ 2665022 w 5282625"/>
                <a:gd name="connsiteY71" fmla="*/ 1290637 h 2933700"/>
                <a:gd name="connsiteX72" fmla="*/ 2703122 w 5282625"/>
                <a:gd name="connsiteY72" fmla="*/ 1257300 h 2933700"/>
                <a:gd name="connsiteX73" fmla="*/ 2717409 w 5282625"/>
                <a:gd name="connsiteY73" fmla="*/ 1233487 h 2933700"/>
                <a:gd name="connsiteX74" fmla="*/ 2779322 w 5282625"/>
                <a:gd name="connsiteY74" fmla="*/ 1157287 h 2933700"/>
                <a:gd name="connsiteX75" fmla="*/ 2812659 w 5282625"/>
                <a:gd name="connsiteY75" fmla="*/ 1123950 h 2933700"/>
                <a:gd name="connsiteX76" fmla="*/ 2884097 w 5282625"/>
                <a:gd name="connsiteY76" fmla="*/ 1076325 h 2933700"/>
                <a:gd name="connsiteX77" fmla="*/ 2917434 w 5282625"/>
                <a:gd name="connsiteY77" fmla="*/ 1052512 h 2933700"/>
                <a:gd name="connsiteX78" fmla="*/ 2984109 w 5282625"/>
                <a:gd name="connsiteY78" fmla="*/ 1038225 h 2933700"/>
                <a:gd name="connsiteX79" fmla="*/ 3007922 w 5282625"/>
                <a:gd name="connsiteY79" fmla="*/ 1028700 h 2933700"/>
                <a:gd name="connsiteX80" fmla="*/ 3031734 w 5282625"/>
                <a:gd name="connsiteY80" fmla="*/ 1023937 h 2933700"/>
                <a:gd name="connsiteX81" fmla="*/ 3146034 w 5282625"/>
                <a:gd name="connsiteY81" fmla="*/ 1014412 h 2933700"/>
                <a:gd name="connsiteX82" fmla="*/ 3331772 w 5282625"/>
                <a:gd name="connsiteY82" fmla="*/ 1000125 h 2933700"/>
                <a:gd name="connsiteX83" fmla="*/ 3360347 w 5282625"/>
                <a:gd name="connsiteY83" fmla="*/ 990600 h 2933700"/>
                <a:gd name="connsiteX84" fmla="*/ 3398447 w 5282625"/>
                <a:gd name="connsiteY84" fmla="*/ 985837 h 2933700"/>
                <a:gd name="connsiteX85" fmla="*/ 3431784 w 5282625"/>
                <a:gd name="connsiteY85" fmla="*/ 981075 h 2933700"/>
                <a:gd name="connsiteX86" fmla="*/ 3465122 w 5282625"/>
                <a:gd name="connsiteY86" fmla="*/ 966787 h 2933700"/>
                <a:gd name="connsiteX87" fmla="*/ 3536559 w 5282625"/>
                <a:gd name="connsiteY87" fmla="*/ 942975 h 2933700"/>
                <a:gd name="connsiteX88" fmla="*/ 3627047 w 5282625"/>
                <a:gd name="connsiteY88" fmla="*/ 885825 h 2933700"/>
                <a:gd name="connsiteX89" fmla="*/ 3674672 w 5282625"/>
                <a:gd name="connsiteY89" fmla="*/ 833437 h 2933700"/>
                <a:gd name="connsiteX90" fmla="*/ 3693722 w 5282625"/>
                <a:gd name="connsiteY90" fmla="*/ 733425 h 2933700"/>
                <a:gd name="connsiteX91" fmla="*/ 3703247 w 5282625"/>
                <a:gd name="connsiteY91" fmla="*/ 642937 h 2933700"/>
                <a:gd name="connsiteX92" fmla="*/ 3708009 w 5282625"/>
                <a:gd name="connsiteY92" fmla="*/ 552450 h 2933700"/>
                <a:gd name="connsiteX93" fmla="*/ 3717534 w 5282625"/>
                <a:gd name="connsiteY93" fmla="*/ 528637 h 2933700"/>
                <a:gd name="connsiteX94" fmla="*/ 3727059 w 5282625"/>
                <a:gd name="connsiteY94" fmla="*/ 495300 h 2933700"/>
                <a:gd name="connsiteX95" fmla="*/ 3741347 w 5282625"/>
                <a:gd name="connsiteY95" fmla="*/ 466725 h 2933700"/>
                <a:gd name="connsiteX96" fmla="*/ 3750872 w 5282625"/>
                <a:gd name="connsiteY96" fmla="*/ 438150 h 2933700"/>
                <a:gd name="connsiteX97" fmla="*/ 3769922 w 5282625"/>
                <a:gd name="connsiteY97" fmla="*/ 390525 h 2933700"/>
                <a:gd name="connsiteX98" fmla="*/ 3788972 w 5282625"/>
                <a:gd name="connsiteY98" fmla="*/ 352425 h 2933700"/>
                <a:gd name="connsiteX99" fmla="*/ 3808022 w 5282625"/>
                <a:gd name="connsiteY99" fmla="*/ 300037 h 2933700"/>
                <a:gd name="connsiteX100" fmla="*/ 3812784 w 5282625"/>
                <a:gd name="connsiteY100" fmla="*/ 271462 h 2933700"/>
                <a:gd name="connsiteX101" fmla="*/ 3831834 w 5282625"/>
                <a:gd name="connsiteY101" fmla="*/ 238125 h 2933700"/>
                <a:gd name="connsiteX102" fmla="*/ 3865172 w 5282625"/>
                <a:gd name="connsiteY102" fmla="*/ 180975 h 2933700"/>
                <a:gd name="connsiteX103" fmla="*/ 3903272 w 5282625"/>
                <a:gd name="connsiteY103" fmla="*/ 114300 h 2933700"/>
                <a:gd name="connsiteX104" fmla="*/ 3908034 w 5282625"/>
                <a:gd name="connsiteY104" fmla="*/ 100012 h 2933700"/>
                <a:gd name="connsiteX105" fmla="*/ 3941372 w 5282625"/>
                <a:gd name="connsiteY105" fmla="*/ 61912 h 2933700"/>
                <a:gd name="connsiteX106" fmla="*/ 3960422 w 5282625"/>
                <a:gd name="connsiteY106" fmla="*/ 47625 h 2933700"/>
                <a:gd name="connsiteX107" fmla="*/ 3979472 w 5282625"/>
                <a:gd name="connsiteY107" fmla="*/ 38100 h 2933700"/>
                <a:gd name="connsiteX108" fmla="*/ 4022334 w 5282625"/>
                <a:gd name="connsiteY108" fmla="*/ 19050 h 2933700"/>
                <a:gd name="connsiteX109" fmla="*/ 4050909 w 5282625"/>
                <a:gd name="connsiteY109" fmla="*/ 14287 h 2933700"/>
                <a:gd name="connsiteX110" fmla="*/ 4108059 w 5282625"/>
                <a:gd name="connsiteY110" fmla="*/ 4762 h 2933700"/>
                <a:gd name="connsiteX111" fmla="*/ 4246172 w 5282625"/>
                <a:gd name="connsiteY111" fmla="*/ 0 h 2933700"/>
                <a:gd name="connsiteX112" fmla="*/ 4355709 w 5282625"/>
                <a:gd name="connsiteY112" fmla="*/ 4762 h 2933700"/>
                <a:gd name="connsiteX113" fmla="*/ 4384284 w 5282625"/>
                <a:gd name="connsiteY113" fmla="*/ 9525 h 2933700"/>
                <a:gd name="connsiteX114" fmla="*/ 4455722 w 5282625"/>
                <a:gd name="connsiteY114" fmla="*/ 19050 h 2933700"/>
                <a:gd name="connsiteX115" fmla="*/ 4489059 w 5282625"/>
                <a:gd name="connsiteY115" fmla="*/ 33337 h 2933700"/>
                <a:gd name="connsiteX116" fmla="*/ 4565259 w 5282625"/>
                <a:gd name="connsiteY116" fmla="*/ 71437 h 2933700"/>
                <a:gd name="connsiteX117" fmla="*/ 4612884 w 5282625"/>
                <a:gd name="connsiteY117" fmla="*/ 85725 h 2933700"/>
                <a:gd name="connsiteX118" fmla="*/ 4684322 w 5282625"/>
                <a:gd name="connsiteY118" fmla="*/ 114300 h 2933700"/>
                <a:gd name="connsiteX119" fmla="*/ 4731947 w 5282625"/>
                <a:gd name="connsiteY119" fmla="*/ 128587 h 2933700"/>
                <a:gd name="connsiteX120" fmla="*/ 4774809 w 5282625"/>
                <a:gd name="connsiteY120" fmla="*/ 147637 h 2933700"/>
                <a:gd name="connsiteX121" fmla="*/ 4798622 w 5282625"/>
                <a:gd name="connsiteY121" fmla="*/ 157162 h 2933700"/>
                <a:gd name="connsiteX122" fmla="*/ 4851009 w 5282625"/>
                <a:gd name="connsiteY122" fmla="*/ 171450 h 2933700"/>
                <a:gd name="connsiteX123" fmla="*/ 4889109 w 5282625"/>
                <a:gd name="connsiteY123" fmla="*/ 185737 h 2933700"/>
                <a:gd name="connsiteX124" fmla="*/ 5003409 w 5282625"/>
                <a:gd name="connsiteY124" fmla="*/ 238125 h 2933700"/>
                <a:gd name="connsiteX125" fmla="*/ 5060559 w 5282625"/>
                <a:gd name="connsiteY125" fmla="*/ 280987 h 2933700"/>
                <a:gd name="connsiteX126" fmla="*/ 5074847 w 5282625"/>
                <a:gd name="connsiteY126" fmla="*/ 290512 h 2933700"/>
                <a:gd name="connsiteX127" fmla="*/ 5103422 w 5282625"/>
                <a:gd name="connsiteY127" fmla="*/ 319087 h 2933700"/>
                <a:gd name="connsiteX128" fmla="*/ 5141522 w 5282625"/>
                <a:gd name="connsiteY128" fmla="*/ 347662 h 2933700"/>
                <a:gd name="connsiteX129" fmla="*/ 5160572 w 5282625"/>
                <a:gd name="connsiteY129" fmla="*/ 366712 h 2933700"/>
                <a:gd name="connsiteX130" fmla="*/ 5179622 w 5282625"/>
                <a:gd name="connsiteY130" fmla="*/ 376237 h 2933700"/>
                <a:gd name="connsiteX131" fmla="*/ 5189147 w 5282625"/>
                <a:gd name="connsiteY131" fmla="*/ 395287 h 2933700"/>
                <a:gd name="connsiteX132" fmla="*/ 5203434 w 5282625"/>
                <a:gd name="connsiteY132" fmla="*/ 404812 h 2933700"/>
                <a:gd name="connsiteX133" fmla="*/ 5222484 w 5282625"/>
                <a:gd name="connsiteY133" fmla="*/ 428625 h 2933700"/>
                <a:gd name="connsiteX134" fmla="*/ 5236772 w 5282625"/>
                <a:gd name="connsiteY134" fmla="*/ 476250 h 2933700"/>
                <a:gd name="connsiteX135" fmla="*/ 5246297 w 5282625"/>
                <a:gd name="connsiteY135" fmla="*/ 528637 h 2933700"/>
                <a:gd name="connsiteX136" fmla="*/ 5236772 w 5282625"/>
                <a:gd name="connsiteY136" fmla="*/ 1000125 h 2933700"/>
                <a:gd name="connsiteX137" fmla="*/ 5246297 w 5282625"/>
                <a:gd name="connsiteY137" fmla="*/ 1509712 h 2933700"/>
                <a:gd name="connsiteX138" fmla="*/ 5251059 w 5282625"/>
                <a:gd name="connsiteY138" fmla="*/ 1590675 h 2933700"/>
                <a:gd name="connsiteX139" fmla="*/ 5260584 w 5282625"/>
                <a:gd name="connsiteY139" fmla="*/ 1671637 h 2933700"/>
                <a:gd name="connsiteX140" fmla="*/ 5274872 w 5282625"/>
                <a:gd name="connsiteY140" fmla="*/ 1885950 h 2933700"/>
                <a:gd name="connsiteX141" fmla="*/ 5270109 w 5282625"/>
                <a:gd name="connsiteY141" fmla="*/ 2162175 h 2933700"/>
                <a:gd name="connsiteX142" fmla="*/ 5251059 w 5282625"/>
                <a:gd name="connsiteY142" fmla="*/ 2205037 h 2933700"/>
                <a:gd name="connsiteX143" fmla="*/ 5232009 w 5282625"/>
                <a:gd name="connsiteY143" fmla="*/ 2252662 h 2933700"/>
                <a:gd name="connsiteX144" fmla="*/ 5222484 w 5282625"/>
                <a:gd name="connsiteY144" fmla="*/ 2281237 h 2933700"/>
                <a:gd name="connsiteX145" fmla="*/ 5212959 w 5282625"/>
                <a:gd name="connsiteY145" fmla="*/ 2305050 h 2933700"/>
                <a:gd name="connsiteX146" fmla="*/ 5198672 w 5282625"/>
                <a:gd name="connsiteY146" fmla="*/ 2333625 h 2933700"/>
                <a:gd name="connsiteX147" fmla="*/ 5184384 w 5282625"/>
                <a:gd name="connsiteY147" fmla="*/ 2381250 h 2933700"/>
                <a:gd name="connsiteX148" fmla="*/ 5170097 w 5282625"/>
                <a:gd name="connsiteY148" fmla="*/ 2419350 h 2933700"/>
                <a:gd name="connsiteX149" fmla="*/ 5165334 w 5282625"/>
                <a:gd name="connsiteY149" fmla="*/ 2447925 h 2933700"/>
                <a:gd name="connsiteX150" fmla="*/ 5131997 w 5282625"/>
                <a:gd name="connsiteY150" fmla="*/ 2557462 h 2933700"/>
                <a:gd name="connsiteX151" fmla="*/ 5117709 w 5282625"/>
                <a:gd name="connsiteY151" fmla="*/ 2609850 h 2933700"/>
                <a:gd name="connsiteX152" fmla="*/ 5108184 w 5282625"/>
                <a:gd name="connsiteY152" fmla="*/ 2657475 h 2933700"/>
                <a:gd name="connsiteX153" fmla="*/ 5084372 w 5282625"/>
                <a:gd name="connsiteY153" fmla="*/ 2728912 h 2933700"/>
                <a:gd name="connsiteX154" fmla="*/ 5079609 w 5282625"/>
                <a:gd name="connsiteY154" fmla="*/ 2757487 h 2933700"/>
                <a:gd name="connsiteX155" fmla="*/ 5074847 w 5282625"/>
                <a:gd name="connsiteY155" fmla="*/ 2781300 h 2933700"/>
                <a:gd name="connsiteX156" fmla="*/ 5055797 w 5282625"/>
                <a:gd name="connsiteY156" fmla="*/ 2890837 h 2933700"/>
                <a:gd name="connsiteX157" fmla="*/ 5022459 w 5282625"/>
                <a:gd name="connsiteY157" fmla="*/ 2924175 h 2933700"/>
                <a:gd name="connsiteX158" fmla="*/ 4970072 w 5282625"/>
                <a:gd name="connsiteY158" fmla="*/ 2933700 h 2933700"/>
                <a:gd name="connsiteX159" fmla="*/ 4917684 w 5282625"/>
                <a:gd name="connsiteY159" fmla="*/ 2928937 h 2933700"/>
                <a:gd name="connsiteX160" fmla="*/ 4893872 w 5282625"/>
                <a:gd name="connsiteY160" fmla="*/ 2905125 h 2933700"/>
                <a:gd name="connsiteX161" fmla="*/ 4865297 w 5282625"/>
                <a:gd name="connsiteY161" fmla="*/ 2886075 h 2933700"/>
                <a:gd name="connsiteX162" fmla="*/ 4831959 w 5282625"/>
                <a:gd name="connsiteY162" fmla="*/ 2847975 h 2933700"/>
                <a:gd name="connsiteX163" fmla="*/ 4727184 w 5282625"/>
                <a:gd name="connsiteY163" fmla="*/ 2771775 h 2933700"/>
                <a:gd name="connsiteX164" fmla="*/ 4693847 w 5282625"/>
                <a:gd name="connsiteY164" fmla="*/ 2728912 h 2933700"/>
                <a:gd name="connsiteX165" fmla="*/ 4655747 w 5282625"/>
                <a:gd name="connsiteY165" fmla="*/ 2695575 h 2933700"/>
                <a:gd name="connsiteX166" fmla="*/ 4593834 w 5282625"/>
                <a:gd name="connsiteY166" fmla="*/ 2590800 h 2933700"/>
                <a:gd name="connsiteX167" fmla="*/ 4574784 w 5282625"/>
                <a:gd name="connsiteY167" fmla="*/ 2557462 h 2933700"/>
                <a:gd name="connsiteX168" fmla="*/ 4560497 w 5282625"/>
                <a:gd name="connsiteY168" fmla="*/ 2519362 h 2933700"/>
                <a:gd name="connsiteX169" fmla="*/ 4541447 w 5282625"/>
                <a:gd name="connsiteY169" fmla="*/ 2476500 h 2933700"/>
                <a:gd name="connsiteX170" fmla="*/ 4531922 w 5282625"/>
                <a:gd name="connsiteY170" fmla="*/ 2447925 h 2933700"/>
                <a:gd name="connsiteX171" fmla="*/ 4517634 w 5282625"/>
                <a:gd name="connsiteY171" fmla="*/ 2419350 h 2933700"/>
                <a:gd name="connsiteX172" fmla="*/ 4508109 w 5282625"/>
                <a:gd name="connsiteY172" fmla="*/ 2395537 h 2933700"/>
                <a:gd name="connsiteX173" fmla="*/ 4498584 w 5282625"/>
                <a:gd name="connsiteY173" fmla="*/ 2357437 h 2933700"/>
                <a:gd name="connsiteX174" fmla="*/ 4484297 w 5282625"/>
                <a:gd name="connsiteY174" fmla="*/ 2276475 h 2933700"/>
                <a:gd name="connsiteX175" fmla="*/ 4470009 w 5282625"/>
                <a:gd name="connsiteY175" fmla="*/ 2257425 h 2933700"/>
                <a:gd name="connsiteX176" fmla="*/ 4446197 w 5282625"/>
                <a:gd name="connsiteY176" fmla="*/ 2219325 h 2933700"/>
                <a:gd name="connsiteX177" fmla="*/ 4431909 w 5282625"/>
                <a:gd name="connsiteY177" fmla="*/ 2205037 h 2933700"/>
                <a:gd name="connsiteX178" fmla="*/ 4408097 w 5282625"/>
                <a:gd name="connsiteY178" fmla="*/ 2176462 h 2933700"/>
                <a:gd name="connsiteX179" fmla="*/ 4374759 w 5282625"/>
                <a:gd name="connsiteY179" fmla="*/ 2138362 h 2933700"/>
                <a:gd name="connsiteX180" fmla="*/ 4355709 w 5282625"/>
                <a:gd name="connsiteY180" fmla="*/ 2076450 h 2933700"/>
                <a:gd name="connsiteX181" fmla="*/ 4350947 w 5282625"/>
                <a:gd name="connsiteY181" fmla="*/ 2043112 h 2933700"/>
                <a:gd name="connsiteX182" fmla="*/ 4346184 w 5282625"/>
                <a:gd name="connsiteY182" fmla="*/ 1757362 h 2933700"/>
                <a:gd name="connsiteX183" fmla="*/ 4341422 w 5282625"/>
                <a:gd name="connsiteY183" fmla="*/ 1743075 h 2933700"/>
                <a:gd name="connsiteX184" fmla="*/ 4308084 w 5282625"/>
                <a:gd name="connsiteY184" fmla="*/ 1724025 h 2933700"/>
                <a:gd name="connsiteX185" fmla="*/ 4269984 w 5282625"/>
                <a:gd name="connsiteY185" fmla="*/ 1709737 h 2933700"/>
                <a:gd name="connsiteX186" fmla="*/ 4189022 w 5282625"/>
                <a:gd name="connsiteY186" fmla="*/ 1690687 h 2933700"/>
                <a:gd name="connsiteX187" fmla="*/ 4141397 w 5282625"/>
                <a:gd name="connsiteY187" fmla="*/ 1704975 h 2933700"/>
                <a:gd name="connsiteX188" fmla="*/ 4098534 w 5282625"/>
                <a:gd name="connsiteY188" fmla="*/ 1733550 h 2933700"/>
                <a:gd name="connsiteX189" fmla="*/ 4084247 w 5282625"/>
                <a:gd name="connsiteY189" fmla="*/ 1743075 h 2933700"/>
                <a:gd name="connsiteX190" fmla="*/ 4012809 w 5282625"/>
                <a:gd name="connsiteY190" fmla="*/ 1747837 h 2933700"/>
                <a:gd name="connsiteX191" fmla="*/ 3888984 w 5282625"/>
                <a:gd name="connsiteY191" fmla="*/ 1733550 h 2933700"/>
                <a:gd name="connsiteX192" fmla="*/ 3869934 w 5282625"/>
                <a:gd name="connsiteY192" fmla="*/ 1714500 h 2933700"/>
                <a:gd name="connsiteX193" fmla="*/ 3831834 w 5282625"/>
                <a:gd name="connsiteY193" fmla="*/ 1704975 h 2933700"/>
                <a:gd name="connsiteX194" fmla="*/ 3812784 w 5282625"/>
                <a:gd name="connsiteY194" fmla="*/ 1690687 h 2933700"/>
                <a:gd name="connsiteX195" fmla="*/ 3684197 w 5282625"/>
                <a:gd name="connsiteY195" fmla="*/ 1690687 h 2933700"/>
                <a:gd name="connsiteX196" fmla="*/ 3612759 w 5282625"/>
                <a:gd name="connsiteY196" fmla="*/ 1728787 h 2933700"/>
                <a:gd name="connsiteX197" fmla="*/ 3584184 w 5282625"/>
                <a:gd name="connsiteY197" fmla="*/ 1752600 h 2933700"/>
                <a:gd name="connsiteX198" fmla="*/ 3560372 w 5282625"/>
                <a:gd name="connsiteY198" fmla="*/ 1766887 h 2933700"/>
                <a:gd name="connsiteX199" fmla="*/ 3541322 w 5282625"/>
                <a:gd name="connsiteY199" fmla="*/ 1785937 h 2933700"/>
                <a:gd name="connsiteX200" fmla="*/ 3512747 w 5282625"/>
                <a:gd name="connsiteY200" fmla="*/ 1804987 h 2933700"/>
                <a:gd name="connsiteX201" fmla="*/ 3498459 w 5282625"/>
                <a:gd name="connsiteY201" fmla="*/ 1824037 h 2933700"/>
                <a:gd name="connsiteX202" fmla="*/ 3474647 w 5282625"/>
                <a:gd name="connsiteY202" fmla="*/ 1838325 h 2933700"/>
                <a:gd name="connsiteX203" fmla="*/ 3431784 w 5282625"/>
                <a:gd name="connsiteY203" fmla="*/ 1862137 h 2933700"/>
                <a:gd name="connsiteX204" fmla="*/ 3388922 w 5282625"/>
                <a:gd name="connsiteY204" fmla="*/ 1885950 h 2933700"/>
                <a:gd name="connsiteX205" fmla="*/ 3374634 w 5282625"/>
                <a:gd name="connsiteY205" fmla="*/ 1895475 h 2933700"/>
                <a:gd name="connsiteX206" fmla="*/ 3350822 w 5282625"/>
                <a:gd name="connsiteY206" fmla="*/ 1900237 h 2933700"/>
                <a:gd name="connsiteX207" fmla="*/ 3303197 w 5282625"/>
                <a:gd name="connsiteY207" fmla="*/ 1919287 h 2933700"/>
                <a:gd name="connsiteX208" fmla="*/ 3279384 w 5282625"/>
                <a:gd name="connsiteY208" fmla="*/ 1928812 h 2933700"/>
                <a:gd name="connsiteX209" fmla="*/ 3046022 w 5282625"/>
                <a:gd name="connsiteY209" fmla="*/ 1928812 h 2933700"/>
                <a:gd name="connsiteX210" fmla="*/ 3026972 w 5282625"/>
                <a:gd name="connsiteY210" fmla="*/ 1943100 h 2933700"/>
                <a:gd name="connsiteX211" fmla="*/ 3003159 w 5282625"/>
                <a:gd name="connsiteY211" fmla="*/ 1947862 h 2933700"/>
                <a:gd name="connsiteX212" fmla="*/ 2988872 w 5282625"/>
                <a:gd name="connsiteY212" fmla="*/ 1962150 h 2933700"/>
                <a:gd name="connsiteX213" fmla="*/ 2946009 w 5282625"/>
                <a:gd name="connsiteY213" fmla="*/ 1976437 h 2933700"/>
                <a:gd name="connsiteX214" fmla="*/ 2907909 w 5282625"/>
                <a:gd name="connsiteY214" fmla="*/ 1995487 h 2933700"/>
                <a:gd name="connsiteX215" fmla="*/ 2865047 w 5282625"/>
                <a:gd name="connsiteY215" fmla="*/ 2005012 h 2933700"/>
                <a:gd name="connsiteX216" fmla="*/ 2826947 w 5282625"/>
                <a:gd name="connsiteY216" fmla="*/ 2009775 h 2933700"/>
                <a:gd name="connsiteX217" fmla="*/ 2798372 w 5282625"/>
                <a:gd name="connsiteY217" fmla="*/ 2019300 h 2933700"/>
                <a:gd name="connsiteX218" fmla="*/ 2760272 w 5282625"/>
                <a:gd name="connsiteY218" fmla="*/ 2024062 h 2933700"/>
                <a:gd name="connsiteX219" fmla="*/ 2745984 w 5282625"/>
                <a:gd name="connsiteY219" fmla="*/ 2038350 h 2933700"/>
                <a:gd name="connsiteX220" fmla="*/ 2712647 w 5282625"/>
                <a:gd name="connsiteY220" fmla="*/ 2066925 h 2933700"/>
                <a:gd name="connsiteX221" fmla="*/ 2665022 w 5282625"/>
                <a:gd name="connsiteY221" fmla="*/ 2090737 h 2933700"/>
                <a:gd name="connsiteX222" fmla="*/ 2626922 w 5282625"/>
                <a:gd name="connsiteY222" fmla="*/ 2105025 h 2933700"/>
                <a:gd name="connsiteX223" fmla="*/ 2579297 w 5282625"/>
                <a:gd name="connsiteY223" fmla="*/ 2133600 h 2933700"/>
                <a:gd name="connsiteX224" fmla="*/ 2555484 w 5282625"/>
                <a:gd name="connsiteY224" fmla="*/ 2147887 h 2933700"/>
                <a:gd name="connsiteX225" fmla="*/ 2536434 w 5282625"/>
                <a:gd name="connsiteY225" fmla="*/ 2162175 h 2933700"/>
                <a:gd name="connsiteX226" fmla="*/ 2493572 w 5282625"/>
                <a:gd name="connsiteY226" fmla="*/ 2171700 h 2933700"/>
                <a:gd name="connsiteX227" fmla="*/ 2464997 w 5282625"/>
                <a:gd name="connsiteY227" fmla="*/ 2181225 h 2933700"/>
                <a:gd name="connsiteX228" fmla="*/ 2445947 w 5282625"/>
                <a:gd name="connsiteY228" fmla="*/ 2185987 h 2933700"/>
                <a:gd name="connsiteX229" fmla="*/ 2403084 w 5282625"/>
                <a:gd name="connsiteY229" fmla="*/ 2200275 h 2933700"/>
                <a:gd name="connsiteX230" fmla="*/ 2388797 w 5282625"/>
                <a:gd name="connsiteY230" fmla="*/ 2205037 h 2933700"/>
                <a:gd name="connsiteX231" fmla="*/ 2369747 w 5282625"/>
                <a:gd name="connsiteY231" fmla="*/ 2214562 h 2933700"/>
                <a:gd name="connsiteX232" fmla="*/ 2350697 w 5282625"/>
                <a:gd name="connsiteY232" fmla="*/ 2219325 h 2933700"/>
                <a:gd name="connsiteX233" fmla="*/ 2288784 w 5282625"/>
                <a:gd name="connsiteY233" fmla="*/ 2228850 h 2933700"/>
                <a:gd name="connsiteX234" fmla="*/ 2241159 w 5282625"/>
                <a:gd name="connsiteY234" fmla="*/ 2243137 h 2933700"/>
                <a:gd name="connsiteX235" fmla="*/ 2222109 w 5282625"/>
                <a:gd name="connsiteY235" fmla="*/ 2247900 h 2933700"/>
                <a:gd name="connsiteX236" fmla="*/ 2188772 w 5282625"/>
                <a:gd name="connsiteY236" fmla="*/ 2257425 h 2933700"/>
                <a:gd name="connsiteX237" fmla="*/ 2136384 w 5282625"/>
                <a:gd name="connsiteY237" fmla="*/ 2262187 h 2933700"/>
                <a:gd name="connsiteX238" fmla="*/ 2103047 w 5282625"/>
                <a:gd name="connsiteY238" fmla="*/ 2266950 h 2933700"/>
                <a:gd name="connsiteX239" fmla="*/ 2079234 w 5282625"/>
                <a:gd name="connsiteY239" fmla="*/ 2295525 h 2933700"/>
                <a:gd name="connsiteX240" fmla="*/ 2060184 w 5282625"/>
                <a:gd name="connsiteY240" fmla="*/ 2300287 h 2933700"/>
                <a:gd name="connsiteX241" fmla="*/ 1993509 w 5282625"/>
                <a:gd name="connsiteY241" fmla="*/ 2338387 h 2933700"/>
                <a:gd name="connsiteX242" fmla="*/ 1955409 w 5282625"/>
                <a:gd name="connsiteY242" fmla="*/ 2352675 h 2933700"/>
                <a:gd name="connsiteX243" fmla="*/ 1941122 w 5282625"/>
                <a:gd name="connsiteY243" fmla="*/ 2357437 h 2933700"/>
                <a:gd name="connsiteX244" fmla="*/ 1893497 w 5282625"/>
                <a:gd name="connsiteY244" fmla="*/ 2376487 h 2933700"/>
                <a:gd name="connsiteX245" fmla="*/ 1845872 w 5282625"/>
                <a:gd name="connsiteY245" fmla="*/ 2390775 h 2933700"/>
                <a:gd name="connsiteX246" fmla="*/ 1798247 w 5282625"/>
                <a:gd name="connsiteY246" fmla="*/ 2405062 h 2933700"/>
                <a:gd name="connsiteX247" fmla="*/ 1745859 w 5282625"/>
                <a:gd name="connsiteY247" fmla="*/ 2419350 h 2933700"/>
                <a:gd name="connsiteX248" fmla="*/ 1698234 w 5282625"/>
                <a:gd name="connsiteY248" fmla="*/ 2438400 h 2933700"/>
                <a:gd name="connsiteX249" fmla="*/ 1674422 w 5282625"/>
                <a:gd name="connsiteY249" fmla="*/ 2443162 h 2933700"/>
                <a:gd name="connsiteX250" fmla="*/ 1641084 w 5282625"/>
                <a:gd name="connsiteY250" fmla="*/ 2452687 h 2933700"/>
                <a:gd name="connsiteX251" fmla="*/ 1617272 w 5282625"/>
                <a:gd name="connsiteY251" fmla="*/ 2466975 h 2933700"/>
                <a:gd name="connsiteX252" fmla="*/ 1602984 w 5282625"/>
                <a:gd name="connsiteY252" fmla="*/ 2471737 h 2933700"/>
                <a:gd name="connsiteX253" fmla="*/ 1550597 w 5282625"/>
                <a:gd name="connsiteY253" fmla="*/ 2481262 h 2933700"/>
                <a:gd name="connsiteX254" fmla="*/ 1502972 w 5282625"/>
                <a:gd name="connsiteY254" fmla="*/ 2505075 h 2933700"/>
                <a:gd name="connsiteX255" fmla="*/ 1464872 w 5282625"/>
                <a:gd name="connsiteY255" fmla="*/ 2514600 h 2933700"/>
                <a:gd name="connsiteX256" fmla="*/ 1445822 w 5282625"/>
                <a:gd name="connsiteY256" fmla="*/ 2524125 h 2933700"/>
                <a:gd name="connsiteX257" fmla="*/ 1412484 w 5282625"/>
                <a:gd name="connsiteY257" fmla="*/ 2533650 h 2933700"/>
                <a:gd name="connsiteX258" fmla="*/ 1360097 w 5282625"/>
                <a:gd name="connsiteY258" fmla="*/ 2557462 h 2933700"/>
                <a:gd name="connsiteX259" fmla="*/ 1279134 w 5282625"/>
                <a:gd name="connsiteY259" fmla="*/ 2595562 h 2933700"/>
                <a:gd name="connsiteX260" fmla="*/ 1260084 w 5282625"/>
                <a:gd name="connsiteY260" fmla="*/ 2605087 h 2933700"/>
                <a:gd name="connsiteX261" fmla="*/ 1183884 w 5282625"/>
                <a:gd name="connsiteY261" fmla="*/ 2619375 h 2933700"/>
                <a:gd name="connsiteX262" fmla="*/ 1155309 w 5282625"/>
                <a:gd name="connsiteY262" fmla="*/ 2628900 h 2933700"/>
                <a:gd name="connsiteX263" fmla="*/ 1098159 w 5282625"/>
                <a:gd name="connsiteY263" fmla="*/ 2638425 h 2933700"/>
                <a:gd name="connsiteX264" fmla="*/ 1055297 w 5282625"/>
                <a:gd name="connsiteY264" fmla="*/ 2647950 h 2933700"/>
                <a:gd name="connsiteX265" fmla="*/ 874322 w 5282625"/>
                <a:gd name="connsiteY265" fmla="*/ 2647950 h 2933700"/>
                <a:gd name="connsiteX266" fmla="*/ 850509 w 5282625"/>
                <a:gd name="connsiteY266" fmla="*/ 2652712 h 2933700"/>
                <a:gd name="connsiteX267" fmla="*/ 802884 w 5282625"/>
                <a:gd name="connsiteY267" fmla="*/ 2671762 h 2933700"/>
                <a:gd name="connsiteX268" fmla="*/ 774309 w 5282625"/>
                <a:gd name="connsiteY268" fmla="*/ 2686050 h 2933700"/>
                <a:gd name="connsiteX269" fmla="*/ 726684 w 5282625"/>
                <a:gd name="connsiteY269" fmla="*/ 2705100 h 2933700"/>
                <a:gd name="connsiteX270" fmla="*/ 702872 w 5282625"/>
                <a:gd name="connsiteY270" fmla="*/ 2714625 h 2933700"/>
                <a:gd name="connsiteX271" fmla="*/ 679059 w 5282625"/>
                <a:gd name="connsiteY271" fmla="*/ 2728912 h 2933700"/>
                <a:gd name="connsiteX272" fmla="*/ 655247 w 5282625"/>
                <a:gd name="connsiteY272" fmla="*/ 2733675 h 2933700"/>
                <a:gd name="connsiteX273" fmla="*/ 612384 w 5282625"/>
                <a:gd name="connsiteY273" fmla="*/ 2752725 h 2933700"/>
                <a:gd name="connsiteX274" fmla="*/ 588572 w 5282625"/>
                <a:gd name="connsiteY274" fmla="*/ 2767012 h 2933700"/>
                <a:gd name="connsiteX275" fmla="*/ 550472 w 5282625"/>
                <a:gd name="connsiteY275" fmla="*/ 2771775 h 2933700"/>
                <a:gd name="connsiteX276" fmla="*/ 521897 w 5282625"/>
                <a:gd name="connsiteY276" fmla="*/ 2776537 h 2933700"/>
                <a:gd name="connsiteX277" fmla="*/ 336159 w 5282625"/>
                <a:gd name="connsiteY277" fmla="*/ 2790825 h 2933700"/>
                <a:gd name="connsiteX278" fmla="*/ 150422 w 5282625"/>
                <a:gd name="connsiteY278" fmla="*/ 2786062 h 2933700"/>
                <a:gd name="connsiteX279" fmla="*/ 78984 w 5282625"/>
                <a:gd name="connsiteY279" fmla="*/ 2781300 h 2933700"/>
                <a:gd name="connsiteX280" fmla="*/ 40884 w 5282625"/>
                <a:gd name="connsiteY280" fmla="*/ 2776537 h 2933700"/>
                <a:gd name="connsiteX281" fmla="*/ 7547 w 5282625"/>
                <a:gd name="connsiteY281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50472 w 5282625"/>
                <a:gd name="connsiteY274" fmla="*/ 2771775 h 2933700"/>
                <a:gd name="connsiteX275" fmla="*/ 521897 w 5282625"/>
                <a:gd name="connsiteY275" fmla="*/ 2776537 h 2933700"/>
                <a:gd name="connsiteX276" fmla="*/ 336159 w 5282625"/>
                <a:gd name="connsiteY276" fmla="*/ 2790825 h 2933700"/>
                <a:gd name="connsiteX277" fmla="*/ 150422 w 5282625"/>
                <a:gd name="connsiteY277" fmla="*/ 2786062 h 2933700"/>
                <a:gd name="connsiteX278" fmla="*/ 78984 w 5282625"/>
                <a:gd name="connsiteY278" fmla="*/ 2781300 h 2933700"/>
                <a:gd name="connsiteX279" fmla="*/ 40884 w 5282625"/>
                <a:gd name="connsiteY279" fmla="*/ 2776537 h 2933700"/>
                <a:gd name="connsiteX280" fmla="*/ 7547 w 5282625"/>
                <a:gd name="connsiteY280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21897 w 5282625"/>
                <a:gd name="connsiteY274" fmla="*/ 2776537 h 2933700"/>
                <a:gd name="connsiteX275" fmla="*/ 336159 w 5282625"/>
                <a:gd name="connsiteY275" fmla="*/ 2790825 h 2933700"/>
                <a:gd name="connsiteX276" fmla="*/ 150422 w 5282625"/>
                <a:gd name="connsiteY276" fmla="*/ 2786062 h 2933700"/>
                <a:gd name="connsiteX277" fmla="*/ 78984 w 5282625"/>
                <a:gd name="connsiteY277" fmla="*/ 2781300 h 2933700"/>
                <a:gd name="connsiteX278" fmla="*/ 40884 w 5282625"/>
                <a:gd name="connsiteY278" fmla="*/ 2776537 h 2933700"/>
                <a:gd name="connsiteX279" fmla="*/ 7547 w 5282625"/>
                <a:gd name="connsiteY279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798247 w 5282625"/>
                <a:gd name="connsiteY244" fmla="*/ 2405062 h 2933700"/>
                <a:gd name="connsiteX245" fmla="*/ 1745859 w 5282625"/>
                <a:gd name="connsiteY245" fmla="*/ 2419350 h 2933700"/>
                <a:gd name="connsiteX246" fmla="*/ 1698234 w 5282625"/>
                <a:gd name="connsiteY246" fmla="*/ 2438400 h 2933700"/>
                <a:gd name="connsiteX247" fmla="*/ 1674422 w 5282625"/>
                <a:gd name="connsiteY247" fmla="*/ 2443162 h 2933700"/>
                <a:gd name="connsiteX248" fmla="*/ 1641084 w 5282625"/>
                <a:gd name="connsiteY248" fmla="*/ 2452687 h 2933700"/>
                <a:gd name="connsiteX249" fmla="*/ 1617272 w 5282625"/>
                <a:gd name="connsiteY249" fmla="*/ 2466975 h 2933700"/>
                <a:gd name="connsiteX250" fmla="*/ 1602984 w 5282625"/>
                <a:gd name="connsiteY250" fmla="*/ 2471737 h 2933700"/>
                <a:gd name="connsiteX251" fmla="*/ 1550597 w 5282625"/>
                <a:gd name="connsiteY251" fmla="*/ 2481262 h 2933700"/>
                <a:gd name="connsiteX252" fmla="*/ 1502972 w 5282625"/>
                <a:gd name="connsiteY252" fmla="*/ 2505075 h 2933700"/>
                <a:gd name="connsiteX253" fmla="*/ 1464872 w 5282625"/>
                <a:gd name="connsiteY253" fmla="*/ 2514600 h 2933700"/>
                <a:gd name="connsiteX254" fmla="*/ 1445822 w 5282625"/>
                <a:gd name="connsiteY254" fmla="*/ 2524125 h 2933700"/>
                <a:gd name="connsiteX255" fmla="*/ 1412484 w 5282625"/>
                <a:gd name="connsiteY255" fmla="*/ 2533650 h 2933700"/>
                <a:gd name="connsiteX256" fmla="*/ 1360097 w 5282625"/>
                <a:gd name="connsiteY256" fmla="*/ 2557462 h 2933700"/>
                <a:gd name="connsiteX257" fmla="*/ 1279134 w 5282625"/>
                <a:gd name="connsiteY257" fmla="*/ 2595562 h 2933700"/>
                <a:gd name="connsiteX258" fmla="*/ 1260084 w 5282625"/>
                <a:gd name="connsiteY258" fmla="*/ 2605087 h 2933700"/>
                <a:gd name="connsiteX259" fmla="*/ 1183884 w 5282625"/>
                <a:gd name="connsiteY259" fmla="*/ 2619375 h 2933700"/>
                <a:gd name="connsiteX260" fmla="*/ 1155309 w 5282625"/>
                <a:gd name="connsiteY260" fmla="*/ 2628900 h 2933700"/>
                <a:gd name="connsiteX261" fmla="*/ 1098159 w 5282625"/>
                <a:gd name="connsiteY261" fmla="*/ 2638425 h 2933700"/>
                <a:gd name="connsiteX262" fmla="*/ 1055297 w 5282625"/>
                <a:gd name="connsiteY262" fmla="*/ 2647950 h 2933700"/>
                <a:gd name="connsiteX263" fmla="*/ 874322 w 5282625"/>
                <a:gd name="connsiteY263" fmla="*/ 2647950 h 2933700"/>
                <a:gd name="connsiteX264" fmla="*/ 850509 w 5282625"/>
                <a:gd name="connsiteY264" fmla="*/ 2652712 h 2933700"/>
                <a:gd name="connsiteX265" fmla="*/ 802884 w 5282625"/>
                <a:gd name="connsiteY265" fmla="*/ 2671762 h 2933700"/>
                <a:gd name="connsiteX266" fmla="*/ 774309 w 5282625"/>
                <a:gd name="connsiteY266" fmla="*/ 2686050 h 2933700"/>
                <a:gd name="connsiteX267" fmla="*/ 726684 w 5282625"/>
                <a:gd name="connsiteY267" fmla="*/ 2705100 h 2933700"/>
                <a:gd name="connsiteX268" fmla="*/ 702872 w 5282625"/>
                <a:gd name="connsiteY268" fmla="*/ 2714625 h 2933700"/>
                <a:gd name="connsiteX269" fmla="*/ 679059 w 5282625"/>
                <a:gd name="connsiteY269" fmla="*/ 2728912 h 2933700"/>
                <a:gd name="connsiteX270" fmla="*/ 655247 w 5282625"/>
                <a:gd name="connsiteY270" fmla="*/ 2733675 h 2933700"/>
                <a:gd name="connsiteX271" fmla="*/ 612384 w 5282625"/>
                <a:gd name="connsiteY271" fmla="*/ 2752725 h 2933700"/>
                <a:gd name="connsiteX272" fmla="*/ 588572 w 5282625"/>
                <a:gd name="connsiteY272" fmla="*/ 2767012 h 2933700"/>
                <a:gd name="connsiteX273" fmla="*/ 521897 w 5282625"/>
                <a:gd name="connsiteY273" fmla="*/ 2776537 h 2933700"/>
                <a:gd name="connsiteX274" fmla="*/ 336159 w 5282625"/>
                <a:gd name="connsiteY274" fmla="*/ 2790825 h 2933700"/>
                <a:gd name="connsiteX275" fmla="*/ 150422 w 5282625"/>
                <a:gd name="connsiteY275" fmla="*/ 2786062 h 2933700"/>
                <a:gd name="connsiteX276" fmla="*/ 78984 w 5282625"/>
                <a:gd name="connsiteY276" fmla="*/ 2781300 h 2933700"/>
                <a:gd name="connsiteX277" fmla="*/ 40884 w 5282625"/>
                <a:gd name="connsiteY277" fmla="*/ 2776537 h 2933700"/>
                <a:gd name="connsiteX278" fmla="*/ 7547 w 5282625"/>
                <a:gd name="connsiteY278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798247 w 5282625"/>
                <a:gd name="connsiteY243" fmla="*/ 2405062 h 2933700"/>
                <a:gd name="connsiteX244" fmla="*/ 1745859 w 5282625"/>
                <a:gd name="connsiteY244" fmla="*/ 2419350 h 2933700"/>
                <a:gd name="connsiteX245" fmla="*/ 1698234 w 5282625"/>
                <a:gd name="connsiteY245" fmla="*/ 2438400 h 2933700"/>
                <a:gd name="connsiteX246" fmla="*/ 1674422 w 5282625"/>
                <a:gd name="connsiteY246" fmla="*/ 2443162 h 2933700"/>
                <a:gd name="connsiteX247" fmla="*/ 1641084 w 5282625"/>
                <a:gd name="connsiteY247" fmla="*/ 2452687 h 2933700"/>
                <a:gd name="connsiteX248" fmla="*/ 1617272 w 5282625"/>
                <a:gd name="connsiteY248" fmla="*/ 2466975 h 2933700"/>
                <a:gd name="connsiteX249" fmla="*/ 1602984 w 5282625"/>
                <a:gd name="connsiteY249" fmla="*/ 2471737 h 2933700"/>
                <a:gd name="connsiteX250" fmla="*/ 1550597 w 5282625"/>
                <a:gd name="connsiteY250" fmla="*/ 2481262 h 2933700"/>
                <a:gd name="connsiteX251" fmla="*/ 1502972 w 5282625"/>
                <a:gd name="connsiteY251" fmla="*/ 2505075 h 2933700"/>
                <a:gd name="connsiteX252" fmla="*/ 1464872 w 5282625"/>
                <a:gd name="connsiteY252" fmla="*/ 2514600 h 2933700"/>
                <a:gd name="connsiteX253" fmla="*/ 1445822 w 5282625"/>
                <a:gd name="connsiteY253" fmla="*/ 2524125 h 2933700"/>
                <a:gd name="connsiteX254" fmla="*/ 1412484 w 5282625"/>
                <a:gd name="connsiteY254" fmla="*/ 2533650 h 2933700"/>
                <a:gd name="connsiteX255" fmla="*/ 1360097 w 5282625"/>
                <a:gd name="connsiteY255" fmla="*/ 2557462 h 2933700"/>
                <a:gd name="connsiteX256" fmla="*/ 1279134 w 5282625"/>
                <a:gd name="connsiteY256" fmla="*/ 2595562 h 2933700"/>
                <a:gd name="connsiteX257" fmla="*/ 1260084 w 5282625"/>
                <a:gd name="connsiteY257" fmla="*/ 2605087 h 2933700"/>
                <a:gd name="connsiteX258" fmla="*/ 1183884 w 5282625"/>
                <a:gd name="connsiteY258" fmla="*/ 2619375 h 2933700"/>
                <a:gd name="connsiteX259" fmla="*/ 1155309 w 5282625"/>
                <a:gd name="connsiteY259" fmla="*/ 2628900 h 2933700"/>
                <a:gd name="connsiteX260" fmla="*/ 1098159 w 5282625"/>
                <a:gd name="connsiteY260" fmla="*/ 2638425 h 2933700"/>
                <a:gd name="connsiteX261" fmla="*/ 1055297 w 5282625"/>
                <a:gd name="connsiteY261" fmla="*/ 2647950 h 2933700"/>
                <a:gd name="connsiteX262" fmla="*/ 874322 w 5282625"/>
                <a:gd name="connsiteY262" fmla="*/ 2647950 h 2933700"/>
                <a:gd name="connsiteX263" fmla="*/ 850509 w 5282625"/>
                <a:gd name="connsiteY263" fmla="*/ 2652712 h 2933700"/>
                <a:gd name="connsiteX264" fmla="*/ 802884 w 5282625"/>
                <a:gd name="connsiteY264" fmla="*/ 2671762 h 2933700"/>
                <a:gd name="connsiteX265" fmla="*/ 774309 w 5282625"/>
                <a:gd name="connsiteY265" fmla="*/ 2686050 h 2933700"/>
                <a:gd name="connsiteX266" fmla="*/ 726684 w 5282625"/>
                <a:gd name="connsiteY266" fmla="*/ 2705100 h 2933700"/>
                <a:gd name="connsiteX267" fmla="*/ 702872 w 5282625"/>
                <a:gd name="connsiteY267" fmla="*/ 2714625 h 2933700"/>
                <a:gd name="connsiteX268" fmla="*/ 679059 w 5282625"/>
                <a:gd name="connsiteY268" fmla="*/ 2728912 h 2933700"/>
                <a:gd name="connsiteX269" fmla="*/ 655247 w 5282625"/>
                <a:gd name="connsiteY269" fmla="*/ 2733675 h 2933700"/>
                <a:gd name="connsiteX270" fmla="*/ 612384 w 5282625"/>
                <a:gd name="connsiteY270" fmla="*/ 2752725 h 2933700"/>
                <a:gd name="connsiteX271" fmla="*/ 588572 w 5282625"/>
                <a:gd name="connsiteY271" fmla="*/ 2767012 h 2933700"/>
                <a:gd name="connsiteX272" fmla="*/ 521897 w 5282625"/>
                <a:gd name="connsiteY272" fmla="*/ 2776537 h 2933700"/>
                <a:gd name="connsiteX273" fmla="*/ 336159 w 5282625"/>
                <a:gd name="connsiteY273" fmla="*/ 2790825 h 2933700"/>
                <a:gd name="connsiteX274" fmla="*/ 150422 w 5282625"/>
                <a:gd name="connsiteY274" fmla="*/ 2786062 h 2933700"/>
                <a:gd name="connsiteX275" fmla="*/ 78984 w 5282625"/>
                <a:gd name="connsiteY275" fmla="*/ 2781300 h 2933700"/>
                <a:gd name="connsiteX276" fmla="*/ 40884 w 5282625"/>
                <a:gd name="connsiteY276" fmla="*/ 2776537 h 2933700"/>
                <a:gd name="connsiteX277" fmla="*/ 7547 w 5282625"/>
                <a:gd name="connsiteY277" fmla="*/ 2757487 h 293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</a:cxnLst>
              <a:rect l="l" t="t" r="r" b="b"/>
              <a:pathLst>
                <a:path w="5282625" h="2933700">
                  <a:moveTo>
                    <a:pt x="7547" y="2757487"/>
                  </a:moveTo>
                  <a:cubicBezTo>
                    <a:pt x="1991" y="2740818"/>
                    <a:pt x="-6217" y="2735023"/>
                    <a:pt x="7547" y="2676525"/>
                  </a:cubicBezTo>
                  <a:cubicBezTo>
                    <a:pt x="9505" y="2668203"/>
                    <a:pt x="11860" y="2659488"/>
                    <a:pt x="17072" y="2652712"/>
                  </a:cubicBezTo>
                  <a:cubicBezTo>
                    <a:pt x="25510" y="2641742"/>
                    <a:pt x="59985" y="2614510"/>
                    <a:pt x="69459" y="2595562"/>
                  </a:cubicBezTo>
                  <a:cubicBezTo>
                    <a:pt x="77105" y="2580269"/>
                    <a:pt x="79025" y="2562163"/>
                    <a:pt x="88509" y="2547937"/>
                  </a:cubicBezTo>
                  <a:cubicBezTo>
                    <a:pt x="103626" y="2525261"/>
                    <a:pt x="107321" y="2522279"/>
                    <a:pt x="117084" y="2500312"/>
                  </a:cubicBezTo>
                  <a:cubicBezTo>
                    <a:pt x="126475" y="2479182"/>
                    <a:pt x="124341" y="2474006"/>
                    <a:pt x="140897" y="2457450"/>
                  </a:cubicBezTo>
                  <a:cubicBezTo>
                    <a:pt x="144944" y="2453403"/>
                    <a:pt x="151137" y="2451972"/>
                    <a:pt x="155184" y="2447925"/>
                  </a:cubicBezTo>
                  <a:cubicBezTo>
                    <a:pt x="166857" y="2436252"/>
                    <a:pt x="169508" y="2423656"/>
                    <a:pt x="183759" y="2414587"/>
                  </a:cubicBezTo>
                  <a:cubicBezTo>
                    <a:pt x="195738" y="2406964"/>
                    <a:pt x="209683" y="2402842"/>
                    <a:pt x="221859" y="2395537"/>
                  </a:cubicBezTo>
                  <a:cubicBezTo>
                    <a:pt x="237734" y="2386012"/>
                    <a:pt x="252149" y="2373462"/>
                    <a:pt x="269484" y="2366962"/>
                  </a:cubicBezTo>
                  <a:cubicBezTo>
                    <a:pt x="292103" y="2358480"/>
                    <a:pt x="313135" y="2350057"/>
                    <a:pt x="336159" y="2343150"/>
                  </a:cubicBezTo>
                  <a:cubicBezTo>
                    <a:pt x="342428" y="2341269"/>
                    <a:pt x="349080" y="2340685"/>
                    <a:pt x="355209" y="2338387"/>
                  </a:cubicBezTo>
                  <a:cubicBezTo>
                    <a:pt x="361856" y="2335894"/>
                    <a:pt x="367667" y="2331499"/>
                    <a:pt x="374259" y="2328862"/>
                  </a:cubicBezTo>
                  <a:cubicBezTo>
                    <a:pt x="383581" y="2325133"/>
                    <a:pt x="393694" y="2323492"/>
                    <a:pt x="402834" y="2319337"/>
                  </a:cubicBezTo>
                  <a:cubicBezTo>
                    <a:pt x="440429" y="2302249"/>
                    <a:pt x="415903" y="2302281"/>
                    <a:pt x="464747" y="2286000"/>
                  </a:cubicBezTo>
                  <a:cubicBezTo>
                    <a:pt x="474272" y="2282825"/>
                    <a:pt x="484054" y="2280337"/>
                    <a:pt x="493322" y="2276475"/>
                  </a:cubicBezTo>
                  <a:cubicBezTo>
                    <a:pt x="503152" y="2272379"/>
                    <a:pt x="511846" y="2265705"/>
                    <a:pt x="521897" y="2262187"/>
                  </a:cubicBezTo>
                  <a:cubicBezTo>
                    <a:pt x="543714" y="2254551"/>
                    <a:pt x="567111" y="2251722"/>
                    <a:pt x="588572" y="2243137"/>
                  </a:cubicBezTo>
                  <a:cubicBezTo>
                    <a:pt x="645071" y="2220537"/>
                    <a:pt x="574481" y="2247834"/>
                    <a:pt x="645722" y="2224087"/>
                  </a:cubicBezTo>
                  <a:cubicBezTo>
                    <a:pt x="728626" y="2196452"/>
                    <a:pt x="595933" y="2235591"/>
                    <a:pt x="702872" y="2205037"/>
                  </a:cubicBezTo>
                  <a:cubicBezTo>
                    <a:pt x="715572" y="2197100"/>
                    <a:pt x="727577" y="2187923"/>
                    <a:pt x="740972" y="2181225"/>
                  </a:cubicBezTo>
                  <a:cubicBezTo>
                    <a:pt x="765770" y="2168826"/>
                    <a:pt x="795523" y="2165207"/>
                    <a:pt x="817172" y="2147887"/>
                  </a:cubicBezTo>
                  <a:cubicBezTo>
                    <a:pt x="848524" y="2122805"/>
                    <a:pt x="830957" y="2130508"/>
                    <a:pt x="869559" y="2124075"/>
                  </a:cubicBezTo>
                  <a:cubicBezTo>
                    <a:pt x="883762" y="2118394"/>
                    <a:pt x="907495" y="2108360"/>
                    <a:pt x="921947" y="2105025"/>
                  </a:cubicBezTo>
                  <a:cubicBezTo>
                    <a:pt x="932885" y="2102501"/>
                    <a:pt x="944172" y="2101850"/>
                    <a:pt x="955284" y="2100262"/>
                  </a:cubicBezTo>
                  <a:cubicBezTo>
                    <a:pt x="967984" y="2095500"/>
                    <a:pt x="980438" y="2090021"/>
                    <a:pt x="993384" y="2085975"/>
                  </a:cubicBezTo>
                  <a:cubicBezTo>
                    <a:pt x="1005879" y="2082070"/>
                    <a:pt x="1018835" y="2079823"/>
                    <a:pt x="1031484" y="2076450"/>
                  </a:cubicBezTo>
                  <a:cubicBezTo>
                    <a:pt x="1042651" y="2073472"/>
                    <a:pt x="1053801" y="2070405"/>
                    <a:pt x="1064822" y="2066925"/>
                  </a:cubicBezTo>
                  <a:cubicBezTo>
                    <a:pt x="1083970" y="2060878"/>
                    <a:pt x="1103170" y="2054926"/>
                    <a:pt x="1121972" y="2047875"/>
                  </a:cubicBezTo>
                  <a:cubicBezTo>
                    <a:pt x="1134672" y="2043112"/>
                    <a:pt x="1147003" y="2037217"/>
                    <a:pt x="1160072" y="2033587"/>
                  </a:cubicBezTo>
                  <a:cubicBezTo>
                    <a:pt x="1175671" y="2029254"/>
                    <a:pt x="1191822" y="2027237"/>
                    <a:pt x="1207697" y="2024062"/>
                  </a:cubicBezTo>
                  <a:cubicBezTo>
                    <a:pt x="1238653" y="2015331"/>
                    <a:pt x="1305328" y="1996281"/>
                    <a:pt x="1345809" y="1981200"/>
                  </a:cubicBezTo>
                  <a:cubicBezTo>
                    <a:pt x="1392291" y="1965706"/>
                    <a:pt x="1390956" y="1967648"/>
                    <a:pt x="1450584" y="1933575"/>
                  </a:cubicBezTo>
                  <a:cubicBezTo>
                    <a:pt x="1461697" y="1927225"/>
                    <a:pt x="1473618" y="1922117"/>
                    <a:pt x="1483922" y="1914525"/>
                  </a:cubicBezTo>
                  <a:cubicBezTo>
                    <a:pt x="1503885" y="1899815"/>
                    <a:pt x="1525581" y="1886264"/>
                    <a:pt x="1541072" y="1866900"/>
                  </a:cubicBezTo>
                  <a:cubicBezTo>
                    <a:pt x="1555832" y="1848450"/>
                    <a:pt x="1561680" y="1839342"/>
                    <a:pt x="1579172" y="1824037"/>
                  </a:cubicBezTo>
                  <a:cubicBezTo>
                    <a:pt x="1585146" y="1818810"/>
                    <a:pt x="1591872" y="1814512"/>
                    <a:pt x="1598222" y="1809750"/>
                  </a:cubicBezTo>
                  <a:cubicBezTo>
                    <a:pt x="1611583" y="1776347"/>
                    <a:pt x="1617902" y="1756628"/>
                    <a:pt x="1645847" y="1724025"/>
                  </a:cubicBezTo>
                  <a:cubicBezTo>
                    <a:pt x="1655372" y="1712912"/>
                    <a:pt x="1665380" y="1702196"/>
                    <a:pt x="1674422" y="1690687"/>
                  </a:cubicBezTo>
                  <a:cubicBezTo>
                    <a:pt x="1710559" y="1644694"/>
                    <a:pt x="1686880" y="1671307"/>
                    <a:pt x="1717284" y="1624012"/>
                  </a:cubicBezTo>
                  <a:cubicBezTo>
                    <a:pt x="1724669" y="1612525"/>
                    <a:pt x="1732903" y="1601600"/>
                    <a:pt x="1741097" y="1590675"/>
                  </a:cubicBezTo>
                  <a:cubicBezTo>
                    <a:pt x="1751957" y="1576195"/>
                    <a:pt x="1766339" y="1564001"/>
                    <a:pt x="1774434" y="1547812"/>
                  </a:cubicBezTo>
                  <a:cubicBezTo>
                    <a:pt x="1795113" y="1506454"/>
                    <a:pt x="1771215" y="1549230"/>
                    <a:pt x="1798247" y="1514475"/>
                  </a:cubicBezTo>
                  <a:cubicBezTo>
                    <a:pt x="1805275" y="1505439"/>
                    <a:pt x="1808139" y="1492769"/>
                    <a:pt x="1817297" y="1485900"/>
                  </a:cubicBezTo>
                  <a:lnTo>
                    <a:pt x="1855397" y="1457325"/>
                  </a:lnTo>
                  <a:cubicBezTo>
                    <a:pt x="1858572" y="1452562"/>
                    <a:pt x="1860452" y="1446613"/>
                    <a:pt x="1864922" y="1443037"/>
                  </a:cubicBezTo>
                  <a:cubicBezTo>
                    <a:pt x="1871114" y="1438084"/>
                    <a:pt x="1907452" y="1433595"/>
                    <a:pt x="1907784" y="1433512"/>
                  </a:cubicBezTo>
                  <a:cubicBezTo>
                    <a:pt x="1917524" y="1431077"/>
                    <a:pt x="1926673" y="1426629"/>
                    <a:pt x="1936359" y="1423987"/>
                  </a:cubicBezTo>
                  <a:cubicBezTo>
                    <a:pt x="1944169" y="1421857"/>
                    <a:pt x="1952234" y="1420812"/>
                    <a:pt x="1960172" y="1419225"/>
                  </a:cubicBezTo>
                  <a:cubicBezTo>
                    <a:pt x="1980809" y="1422400"/>
                    <a:pt x="2001827" y="1423686"/>
                    <a:pt x="2022084" y="1428750"/>
                  </a:cubicBezTo>
                  <a:cubicBezTo>
                    <a:pt x="2027637" y="1430138"/>
                    <a:pt x="2031402" y="1435435"/>
                    <a:pt x="2036372" y="1438275"/>
                  </a:cubicBezTo>
                  <a:cubicBezTo>
                    <a:pt x="2042536" y="1441797"/>
                    <a:pt x="2049742" y="1443540"/>
                    <a:pt x="2055422" y="1447800"/>
                  </a:cubicBezTo>
                  <a:cubicBezTo>
                    <a:pt x="2103562" y="1483905"/>
                    <a:pt x="2047411" y="1453319"/>
                    <a:pt x="2093522" y="1476375"/>
                  </a:cubicBezTo>
                  <a:cubicBezTo>
                    <a:pt x="2099905" y="1484354"/>
                    <a:pt x="2121531" y="1513183"/>
                    <a:pt x="2131622" y="1519237"/>
                  </a:cubicBezTo>
                  <a:cubicBezTo>
                    <a:pt x="2139902" y="1524205"/>
                    <a:pt x="2167736" y="1530647"/>
                    <a:pt x="2179247" y="1533525"/>
                  </a:cubicBezTo>
                  <a:cubicBezTo>
                    <a:pt x="2190359" y="1531937"/>
                    <a:pt x="2201832" y="1531988"/>
                    <a:pt x="2212584" y="1528762"/>
                  </a:cubicBezTo>
                  <a:cubicBezTo>
                    <a:pt x="2218067" y="1527117"/>
                    <a:pt x="2221752" y="1521797"/>
                    <a:pt x="2226872" y="1519237"/>
                  </a:cubicBezTo>
                  <a:cubicBezTo>
                    <a:pt x="2231362" y="1516992"/>
                    <a:pt x="2236397" y="1516062"/>
                    <a:pt x="2241159" y="1514475"/>
                  </a:cubicBezTo>
                  <a:cubicBezTo>
                    <a:pt x="2302858" y="1452776"/>
                    <a:pt x="2207337" y="1543396"/>
                    <a:pt x="2274497" y="1495425"/>
                  </a:cubicBezTo>
                  <a:cubicBezTo>
                    <a:pt x="2280956" y="1490811"/>
                    <a:pt x="2283171" y="1481988"/>
                    <a:pt x="2288784" y="1476375"/>
                  </a:cubicBezTo>
                  <a:cubicBezTo>
                    <a:pt x="2292831" y="1472328"/>
                    <a:pt x="2298414" y="1470177"/>
                    <a:pt x="2303072" y="1466850"/>
                  </a:cubicBezTo>
                  <a:cubicBezTo>
                    <a:pt x="2309531" y="1462236"/>
                    <a:pt x="2316509" y="1458175"/>
                    <a:pt x="2322122" y="1452562"/>
                  </a:cubicBezTo>
                  <a:cubicBezTo>
                    <a:pt x="2327735" y="1446949"/>
                    <a:pt x="2330383" y="1438678"/>
                    <a:pt x="2336409" y="1433512"/>
                  </a:cubicBezTo>
                  <a:cubicBezTo>
                    <a:pt x="2341799" y="1428892"/>
                    <a:pt x="2349295" y="1427509"/>
                    <a:pt x="2355459" y="1423987"/>
                  </a:cubicBezTo>
                  <a:cubicBezTo>
                    <a:pt x="2372935" y="1414001"/>
                    <a:pt x="2373378" y="1407313"/>
                    <a:pt x="2398322" y="1404937"/>
                  </a:cubicBezTo>
                  <a:lnTo>
                    <a:pt x="2498334" y="1395412"/>
                  </a:lnTo>
                  <a:cubicBezTo>
                    <a:pt x="2509447" y="1390650"/>
                    <a:pt x="2520202" y="1384948"/>
                    <a:pt x="2531672" y="1381125"/>
                  </a:cubicBezTo>
                  <a:cubicBezTo>
                    <a:pt x="2544091" y="1376985"/>
                    <a:pt x="2558464" y="1378196"/>
                    <a:pt x="2569772" y="1371600"/>
                  </a:cubicBezTo>
                  <a:cubicBezTo>
                    <a:pt x="2597197" y="1355602"/>
                    <a:pt x="2626138" y="1339243"/>
                    <a:pt x="2645972" y="1314450"/>
                  </a:cubicBezTo>
                  <a:cubicBezTo>
                    <a:pt x="2652322" y="1306512"/>
                    <a:pt x="2658328" y="1298287"/>
                    <a:pt x="2665022" y="1290637"/>
                  </a:cubicBezTo>
                  <a:cubicBezTo>
                    <a:pt x="2677549" y="1276320"/>
                    <a:pt x="2687555" y="1269753"/>
                    <a:pt x="2703122" y="1257300"/>
                  </a:cubicBezTo>
                  <a:cubicBezTo>
                    <a:pt x="2707884" y="1249362"/>
                    <a:pt x="2712140" y="1241098"/>
                    <a:pt x="2717409" y="1233487"/>
                  </a:cubicBezTo>
                  <a:cubicBezTo>
                    <a:pt x="2736693" y="1205632"/>
                    <a:pt x="2756170" y="1182092"/>
                    <a:pt x="2779322" y="1157287"/>
                  </a:cubicBezTo>
                  <a:cubicBezTo>
                    <a:pt x="2790045" y="1145798"/>
                    <a:pt x="2799583" y="1132667"/>
                    <a:pt x="2812659" y="1123950"/>
                  </a:cubicBezTo>
                  <a:cubicBezTo>
                    <a:pt x="2836472" y="1108075"/>
                    <a:pt x="2860514" y="1092539"/>
                    <a:pt x="2884097" y="1076325"/>
                  </a:cubicBezTo>
                  <a:cubicBezTo>
                    <a:pt x="2895350" y="1068588"/>
                    <a:pt x="2904186" y="1055824"/>
                    <a:pt x="2917434" y="1052512"/>
                  </a:cubicBezTo>
                  <a:cubicBezTo>
                    <a:pt x="2964902" y="1040645"/>
                    <a:pt x="2942621" y="1045139"/>
                    <a:pt x="2984109" y="1038225"/>
                  </a:cubicBezTo>
                  <a:cubicBezTo>
                    <a:pt x="2992047" y="1035050"/>
                    <a:pt x="2999733" y="1031157"/>
                    <a:pt x="3007922" y="1028700"/>
                  </a:cubicBezTo>
                  <a:cubicBezTo>
                    <a:pt x="3015675" y="1026374"/>
                    <a:pt x="3023770" y="1025385"/>
                    <a:pt x="3031734" y="1023937"/>
                  </a:cubicBezTo>
                  <a:cubicBezTo>
                    <a:pt x="3081713" y="1014850"/>
                    <a:pt x="3070896" y="1018587"/>
                    <a:pt x="3146034" y="1014412"/>
                  </a:cubicBezTo>
                  <a:cubicBezTo>
                    <a:pt x="3258499" y="1000354"/>
                    <a:pt x="3196660" y="1005999"/>
                    <a:pt x="3331772" y="1000125"/>
                  </a:cubicBezTo>
                  <a:cubicBezTo>
                    <a:pt x="3341297" y="996950"/>
                    <a:pt x="3350530" y="992704"/>
                    <a:pt x="3360347" y="990600"/>
                  </a:cubicBezTo>
                  <a:cubicBezTo>
                    <a:pt x="3372862" y="987918"/>
                    <a:pt x="3385760" y="987529"/>
                    <a:pt x="3398447" y="985837"/>
                  </a:cubicBezTo>
                  <a:lnTo>
                    <a:pt x="3431784" y="981075"/>
                  </a:lnTo>
                  <a:cubicBezTo>
                    <a:pt x="3442897" y="976312"/>
                    <a:pt x="3453760" y="970919"/>
                    <a:pt x="3465122" y="966787"/>
                  </a:cubicBezTo>
                  <a:cubicBezTo>
                    <a:pt x="3488711" y="958209"/>
                    <a:pt x="3514109" y="954201"/>
                    <a:pt x="3536559" y="942975"/>
                  </a:cubicBezTo>
                  <a:cubicBezTo>
                    <a:pt x="3569132" y="926688"/>
                    <a:pt x="3599870" y="913002"/>
                    <a:pt x="3627047" y="885825"/>
                  </a:cubicBezTo>
                  <a:cubicBezTo>
                    <a:pt x="3632508" y="880364"/>
                    <a:pt x="3666876" y="850977"/>
                    <a:pt x="3674672" y="833437"/>
                  </a:cubicBezTo>
                  <a:cubicBezTo>
                    <a:pt x="3688723" y="801823"/>
                    <a:pt x="3690642" y="767304"/>
                    <a:pt x="3693722" y="733425"/>
                  </a:cubicBezTo>
                  <a:cubicBezTo>
                    <a:pt x="3700841" y="655113"/>
                    <a:pt x="3694943" y="701056"/>
                    <a:pt x="3703247" y="642937"/>
                  </a:cubicBezTo>
                  <a:cubicBezTo>
                    <a:pt x="3704834" y="612775"/>
                    <a:pt x="3704263" y="582421"/>
                    <a:pt x="3708009" y="552450"/>
                  </a:cubicBezTo>
                  <a:cubicBezTo>
                    <a:pt x="3709069" y="543967"/>
                    <a:pt x="3714831" y="536747"/>
                    <a:pt x="3717534" y="528637"/>
                  </a:cubicBezTo>
                  <a:cubicBezTo>
                    <a:pt x="3721189" y="517673"/>
                    <a:pt x="3722910" y="506087"/>
                    <a:pt x="3727059" y="495300"/>
                  </a:cubicBezTo>
                  <a:cubicBezTo>
                    <a:pt x="3730882" y="485361"/>
                    <a:pt x="3737251" y="476555"/>
                    <a:pt x="3741347" y="466725"/>
                  </a:cubicBezTo>
                  <a:cubicBezTo>
                    <a:pt x="3745209" y="457457"/>
                    <a:pt x="3747347" y="447551"/>
                    <a:pt x="3750872" y="438150"/>
                  </a:cubicBezTo>
                  <a:cubicBezTo>
                    <a:pt x="3756875" y="422141"/>
                    <a:pt x="3762276" y="405818"/>
                    <a:pt x="3769922" y="390525"/>
                  </a:cubicBezTo>
                  <a:lnTo>
                    <a:pt x="3788972" y="352425"/>
                  </a:lnTo>
                  <a:cubicBezTo>
                    <a:pt x="3799885" y="308772"/>
                    <a:pt x="3791236" y="325217"/>
                    <a:pt x="3808022" y="300037"/>
                  </a:cubicBezTo>
                  <a:cubicBezTo>
                    <a:pt x="3809609" y="290512"/>
                    <a:pt x="3810009" y="280711"/>
                    <a:pt x="3812784" y="271462"/>
                  </a:cubicBezTo>
                  <a:cubicBezTo>
                    <a:pt x="3816871" y="257838"/>
                    <a:pt x="3824819" y="249817"/>
                    <a:pt x="3831834" y="238125"/>
                  </a:cubicBezTo>
                  <a:cubicBezTo>
                    <a:pt x="3843181" y="219214"/>
                    <a:pt x="3855309" y="200701"/>
                    <a:pt x="3865172" y="180975"/>
                  </a:cubicBezTo>
                  <a:cubicBezTo>
                    <a:pt x="3892534" y="126250"/>
                    <a:pt x="3878335" y="147549"/>
                    <a:pt x="3903272" y="114300"/>
                  </a:cubicBezTo>
                  <a:cubicBezTo>
                    <a:pt x="3904859" y="109537"/>
                    <a:pt x="3905789" y="104502"/>
                    <a:pt x="3908034" y="100012"/>
                  </a:cubicBezTo>
                  <a:cubicBezTo>
                    <a:pt x="3915276" y="85528"/>
                    <a:pt x="3930202" y="71840"/>
                    <a:pt x="3941372" y="61912"/>
                  </a:cubicBezTo>
                  <a:cubicBezTo>
                    <a:pt x="3947305" y="56639"/>
                    <a:pt x="3953691" y="51832"/>
                    <a:pt x="3960422" y="47625"/>
                  </a:cubicBezTo>
                  <a:cubicBezTo>
                    <a:pt x="3966442" y="43862"/>
                    <a:pt x="3973308" y="41622"/>
                    <a:pt x="3979472" y="38100"/>
                  </a:cubicBezTo>
                  <a:cubicBezTo>
                    <a:pt x="3999460" y="26678"/>
                    <a:pt x="3992983" y="23942"/>
                    <a:pt x="4022334" y="19050"/>
                  </a:cubicBezTo>
                  <a:cubicBezTo>
                    <a:pt x="4031859" y="17462"/>
                    <a:pt x="4041483" y="16382"/>
                    <a:pt x="4050909" y="14287"/>
                  </a:cubicBezTo>
                  <a:cubicBezTo>
                    <a:pt x="4091360" y="5298"/>
                    <a:pt x="4024341" y="9168"/>
                    <a:pt x="4108059" y="4762"/>
                  </a:cubicBezTo>
                  <a:cubicBezTo>
                    <a:pt x="4154060" y="2341"/>
                    <a:pt x="4200134" y="1587"/>
                    <a:pt x="4246172" y="0"/>
                  </a:cubicBezTo>
                  <a:cubicBezTo>
                    <a:pt x="4282684" y="1587"/>
                    <a:pt x="4319249" y="2247"/>
                    <a:pt x="4355709" y="4762"/>
                  </a:cubicBezTo>
                  <a:cubicBezTo>
                    <a:pt x="4365343" y="5426"/>
                    <a:pt x="4374740" y="8057"/>
                    <a:pt x="4384284" y="9525"/>
                  </a:cubicBezTo>
                  <a:cubicBezTo>
                    <a:pt x="4412731" y="13901"/>
                    <a:pt x="4426506" y="15398"/>
                    <a:pt x="4455722" y="19050"/>
                  </a:cubicBezTo>
                  <a:cubicBezTo>
                    <a:pt x="4466834" y="23812"/>
                    <a:pt x="4478246" y="27930"/>
                    <a:pt x="4489059" y="33337"/>
                  </a:cubicBezTo>
                  <a:cubicBezTo>
                    <a:pt x="4535635" y="56625"/>
                    <a:pt x="4511113" y="51488"/>
                    <a:pt x="4565259" y="71437"/>
                  </a:cubicBezTo>
                  <a:cubicBezTo>
                    <a:pt x="4580811" y="77167"/>
                    <a:pt x="4597255" y="80209"/>
                    <a:pt x="4612884" y="85725"/>
                  </a:cubicBezTo>
                  <a:cubicBezTo>
                    <a:pt x="4741691" y="131186"/>
                    <a:pt x="4541783" y="66787"/>
                    <a:pt x="4684322" y="114300"/>
                  </a:cubicBezTo>
                  <a:cubicBezTo>
                    <a:pt x="4700045" y="119541"/>
                    <a:pt x="4716395" y="122857"/>
                    <a:pt x="4731947" y="128587"/>
                  </a:cubicBezTo>
                  <a:cubicBezTo>
                    <a:pt x="4746618" y="133992"/>
                    <a:pt x="4760438" y="141478"/>
                    <a:pt x="4774809" y="147637"/>
                  </a:cubicBezTo>
                  <a:cubicBezTo>
                    <a:pt x="4782667" y="151005"/>
                    <a:pt x="4790588" y="154240"/>
                    <a:pt x="4798622" y="157162"/>
                  </a:cubicBezTo>
                  <a:cubicBezTo>
                    <a:pt x="4895594" y="192424"/>
                    <a:pt x="4768400" y="146032"/>
                    <a:pt x="4851009" y="171450"/>
                  </a:cubicBezTo>
                  <a:cubicBezTo>
                    <a:pt x="4863973" y="175439"/>
                    <a:pt x="4876589" y="180520"/>
                    <a:pt x="4889109" y="185737"/>
                  </a:cubicBezTo>
                  <a:cubicBezTo>
                    <a:pt x="4909623" y="194284"/>
                    <a:pt x="4975693" y="222287"/>
                    <a:pt x="5003409" y="238125"/>
                  </a:cubicBezTo>
                  <a:cubicBezTo>
                    <a:pt x="5033639" y="255400"/>
                    <a:pt x="5032570" y="259218"/>
                    <a:pt x="5060559" y="280987"/>
                  </a:cubicBezTo>
                  <a:cubicBezTo>
                    <a:pt x="5065077" y="284501"/>
                    <a:pt x="5070084" y="287337"/>
                    <a:pt x="5074847" y="290512"/>
                  </a:cubicBezTo>
                  <a:cubicBezTo>
                    <a:pt x="5092648" y="317215"/>
                    <a:pt x="5074421" y="293308"/>
                    <a:pt x="5103422" y="319087"/>
                  </a:cubicBezTo>
                  <a:cubicBezTo>
                    <a:pt x="5136257" y="348274"/>
                    <a:pt x="5114137" y="338535"/>
                    <a:pt x="5141522" y="347662"/>
                  </a:cubicBezTo>
                  <a:cubicBezTo>
                    <a:pt x="5147872" y="354012"/>
                    <a:pt x="5153388" y="361324"/>
                    <a:pt x="5160572" y="366712"/>
                  </a:cubicBezTo>
                  <a:cubicBezTo>
                    <a:pt x="5166252" y="370972"/>
                    <a:pt x="5174602" y="371217"/>
                    <a:pt x="5179622" y="376237"/>
                  </a:cubicBezTo>
                  <a:cubicBezTo>
                    <a:pt x="5184642" y="381257"/>
                    <a:pt x="5184602" y="389833"/>
                    <a:pt x="5189147" y="395287"/>
                  </a:cubicBezTo>
                  <a:cubicBezTo>
                    <a:pt x="5192811" y="399684"/>
                    <a:pt x="5199387" y="400765"/>
                    <a:pt x="5203434" y="404812"/>
                  </a:cubicBezTo>
                  <a:cubicBezTo>
                    <a:pt x="5210622" y="412000"/>
                    <a:pt x="5216134" y="420687"/>
                    <a:pt x="5222484" y="428625"/>
                  </a:cubicBezTo>
                  <a:cubicBezTo>
                    <a:pt x="5232181" y="486804"/>
                    <a:pt x="5220159" y="431947"/>
                    <a:pt x="5236772" y="476250"/>
                  </a:cubicBezTo>
                  <a:cubicBezTo>
                    <a:pt x="5241952" y="490065"/>
                    <a:pt x="5244559" y="516475"/>
                    <a:pt x="5246297" y="528637"/>
                  </a:cubicBezTo>
                  <a:cubicBezTo>
                    <a:pt x="5244376" y="613169"/>
                    <a:pt x="5236772" y="933710"/>
                    <a:pt x="5236772" y="1000125"/>
                  </a:cubicBezTo>
                  <a:cubicBezTo>
                    <a:pt x="5236772" y="1060533"/>
                    <a:pt x="5243088" y="1413442"/>
                    <a:pt x="5246297" y="1509712"/>
                  </a:cubicBezTo>
                  <a:cubicBezTo>
                    <a:pt x="5247198" y="1536731"/>
                    <a:pt x="5248903" y="1563727"/>
                    <a:pt x="5251059" y="1590675"/>
                  </a:cubicBezTo>
                  <a:cubicBezTo>
                    <a:pt x="5256196" y="1654892"/>
                    <a:pt x="5255991" y="1602742"/>
                    <a:pt x="5260584" y="1671637"/>
                  </a:cubicBezTo>
                  <a:cubicBezTo>
                    <a:pt x="5276066" y="1903869"/>
                    <a:pt x="5262492" y="1774538"/>
                    <a:pt x="5274872" y="1885950"/>
                  </a:cubicBezTo>
                  <a:cubicBezTo>
                    <a:pt x="5277183" y="1994568"/>
                    <a:pt x="5293657" y="2067984"/>
                    <a:pt x="5270109" y="2162175"/>
                  </a:cubicBezTo>
                  <a:cubicBezTo>
                    <a:pt x="5267069" y="2174335"/>
                    <a:pt x="5256832" y="2193491"/>
                    <a:pt x="5251059" y="2205037"/>
                  </a:cubicBezTo>
                  <a:cubicBezTo>
                    <a:pt x="5241409" y="2253294"/>
                    <a:pt x="5253976" y="2204336"/>
                    <a:pt x="5232009" y="2252662"/>
                  </a:cubicBezTo>
                  <a:cubicBezTo>
                    <a:pt x="5227854" y="2261802"/>
                    <a:pt x="5225915" y="2271801"/>
                    <a:pt x="5222484" y="2281237"/>
                  </a:cubicBezTo>
                  <a:cubicBezTo>
                    <a:pt x="5219562" y="2289271"/>
                    <a:pt x="5216497" y="2297267"/>
                    <a:pt x="5212959" y="2305050"/>
                  </a:cubicBezTo>
                  <a:cubicBezTo>
                    <a:pt x="5208552" y="2314745"/>
                    <a:pt x="5202411" y="2323654"/>
                    <a:pt x="5198672" y="2333625"/>
                  </a:cubicBezTo>
                  <a:cubicBezTo>
                    <a:pt x="5192852" y="2349144"/>
                    <a:pt x="5189625" y="2365526"/>
                    <a:pt x="5184384" y="2381250"/>
                  </a:cubicBezTo>
                  <a:cubicBezTo>
                    <a:pt x="5180095" y="2394118"/>
                    <a:pt x="5174859" y="2406650"/>
                    <a:pt x="5170097" y="2419350"/>
                  </a:cubicBezTo>
                  <a:cubicBezTo>
                    <a:pt x="5168509" y="2428875"/>
                    <a:pt x="5167676" y="2438557"/>
                    <a:pt x="5165334" y="2447925"/>
                  </a:cubicBezTo>
                  <a:cubicBezTo>
                    <a:pt x="5142965" y="2537400"/>
                    <a:pt x="5153060" y="2487251"/>
                    <a:pt x="5131997" y="2557462"/>
                  </a:cubicBezTo>
                  <a:cubicBezTo>
                    <a:pt x="5126796" y="2574799"/>
                    <a:pt x="5121902" y="2592242"/>
                    <a:pt x="5117709" y="2609850"/>
                  </a:cubicBezTo>
                  <a:cubicBezTo>
                    <a:pt x="5113959" y="2625599"/>
                    <a:pt x="5112549" y="2641885"/>
                    <a:pt x="5108184" y="2657475"/>
                  </a:cubicBezTo>
                  <a:cubicBezTo>
                    <a:pt x="5101416" y="2681646"/>
                    <a:pt x="5088499" y="2704153"/>
                    <a:pt x="5084372" y="2728912"/>
                  </a:cubicBezTo>
                  <a:cubicBezTo>
                    <a:pt x="5082784" y="2738437"/>
                    <a:pt x="5081336" y="2747986"/>
                    <a:pt x="5079609" y="2757487"/>
                  </a:cubicBezTo>
                  <a:cubicBezTo>
                    <a:pt x="5078161" y="2765451"/>
                    <a:pt x="5075992" y="2773287"/>
                    <a:pt x="5074847" y="2781300"/>
                  </a:cubicBezTo>
                  <a:cubicBezTo>
                    <a:pt x="5071538" y="2804464"/>
                    <a:pt x="5068901" y="2862010"/>
                    <a:pt x="5055797" y="2890837"/>
                  </a:cubicBezTo>
                  <a:cubicBezTo>
                    <a:pt x="5050194" y="2903162"/>
                    <a:pt x="5034411" y="2918199"/>
                    <a:pt x="5022459" y="2924175"/>
                  </a:cubicBezTo>
                  <a:cubicBezTo>
                    <a:pt x="5013480" y="2928664"/>
                    <a:pt x="4973941" y="2933147"/>
                    <a:pt x="4970072" y="2933700"/>
                  </a:cubicBezTo>
                  <a:cubicBezTo>
                    <a:pt x="4952609" y="2932112"/>
                    <a:pt x="4934102" y="2935094"/>
                    <a:pt x="4917684" y="2928937"/>
                  </a:cubicBezTo>
                  <a:cubicBezTo>
                    <a:pt x="4907174" y="2924996"/>
                    <a:pt x="4902560" y="2912233"/>
                    <a:pt x="4893872" y="2905125"/>
                  </a:cubicBezTo>
                  <a:cubicBezTo>
                    <a:pt x="4885012" y="2897876"/>
                    <a:pt x="4873709" y="2893840"/>
                    <a:pt x="4865297" y="2886075"/>
                  </a:cubicBezTo>
                  <a:cubicBezTo>
                    <a:pt x="4852897" y="2874629"/>
                    <a:pt x="4844659" y="2859088"/>
                    <a:pt x="4831959" y="2847975"/>
                  </a:cubicBezTo>
                  <a:cubicBezTo>
                    <a:pt x="4797340" y="2817683"/>
                    <a:pt x="4757359" y="2810573"/>
                    <a:pt x="4727184" y="2771775"/>
                  </a:cubicBezTo>
                  <a:cubicBezTo>
                    <a:pt x="4716072" y="2757487"/>
                    <a:pt x="4706227" y="2742117"/>
                    <a:pt x="4693847" y="2728912"/>
                  </a:cubicBezTo>
                  <a:cubicBezTo>
                    <a:pt x="4682305" y="2716601"/>
                    <a:pt x="4666365" y="2708691"/>
                    <a:pt x="4655747" y="2695575"/>
                  </a:cubicBezTo>
                  <a:cubicBezTo>
                    <a:pt x="4619286" y="2650535"/>
                    <a:pt x="4617133" y="2634486"/>
                    <a:pt x="4593834" y="2590800"/>
                  </a:cubicBezTo>
                  <a:cubicBezTo>
                    <a:pt x="4587811" y="2579507"/>
                    <a:pt x="4580196" y="2569060"/>
                    <a:pt x="4574784" y="2557462"/>
                  </a:cubicBezTo>
                  <a:cubicBezTo>
                    <a:pt x="4569048" y="2545171"/>
                    <a:pt x="4565661" y="2531904"/>
                    <a:pt x="4560497" y="2519362"/>
                  </a:cubicBezTo>
                  <a:cubicBezTo>
                    <a:pt x="4554544" y="2504905"/>
                    <a:pt x="4547254" y="2491017"/>
                    <a:pt x="4541447" y="2476500"/>
                  </a:cubicBezTo>
                  <a:cubicBezTo>
                    <a:pt x="4537718" y="2467178"/>
                    <a:pt x="4535784" y="2457193"/>
                    <a:pt x="4531922" y="2447925"/>
                  </a:cubicBezTo>
                  <a:cubicBezTo>
                    <a:pt x="4527826" y="2438095"/>
                    <a:pt x="4522041" y="2429045"/>
                    <a:pt x="4517634" y="2419350"/>
                  </a:cubicBezTo>
                  <a:cubicBezTo>
                    <a:pt x="4514096" y="2411567"/>
                    <a:pt x="4510623" y="2403708"/>
                    <a:pt x="4508109" y="2395537"/>
                  </a:cubicBezTo>
                  <a:cubicBezTo>
                    <a:pt x="4504259" y="2383025"/>
                    <a:pt x="4498584" y="2357437"/>
                    <a:pt x="4498584" y="2357437"/>
                  </a:cubicBezTo>
                  <a:cubicBezTo>
                    <a:pt x="4495840" y="2332738"/>
                    <a:pt x="4494155" y="2300133"/>
                    <a:pt x="4484297" y="2276475"/>
                  </a:cubicBezTo>
                  <a:cubicBezTo>
                    <a:pt x="4481244" y="2269148"/>
                    <a:pt x="4474412" y="2264030"/>
                    <a:pt x="4470009" y="2257425"/>
                  </a:cubicBezTo>
                  <a:cubicBezTo>
                    <a:pt x="4466904" y="2252768"/>
                    <a:pt x="4452122" y="2226434"/>
                    <a:pt x="4446197" y="2219325"/>
                  </a:cubicBezTo>
                  <a:cubicBezTo>
                    <a:pt x="4441885" y="2214151"/>
                    <a:pt x="4436384" y="2210071"/>
                    <a:pt x="4431909" y="2205037"/>
                  </a:cubicBezTo>
                  <a:cubicBezTo>
                    <a:pt x="4423672" y="2195770"/>
                    <a:pt x="4416391" y="2185678"/>
                    <a:pt x="4408097" y="2176462"/>
                  </a:cubicBezTo>
                  <a:cubicBezTo>
                    <a:pt x="4371098" y="2135352"/>
                    <a:pt x="4405339" y="2179134"/>
                    <a:pt x="4374759" y="2138362"/>
                  </a:cubicBezTo>
                  <a:cubicBezTo>
                    <a:pt x="4369050" y="2121235"/>
                    <a:pt x="4359393" y="2093644"/>
                    <a:pt x="4355709" y="2076450"/>
                  </a:cubicBezTo>
                  <a:cubicBezTo>
                    <a:pt x="4353357" y="2065474"/>
                    <a:pt x="4352534" y="2054225"/>
                    <a:pt x="4350947" y="2043112"/>
                  </a:cubicBezTo>
                  <a:cubicBezTo>
                    <a:pt x="4349359" y="1947862"/>
                    <a:pt x="4349207" y="1852577"/>
                    <a:pt x="4346184" y="1757362"/>
                  </a:cubicBezTo>
                  <a:cubicBezTo>
                    <a:pt x="4346025" y="1752345"/>
                    <a:pt x="4344558" y="1746995"/>
                    <a:pt x="4341422" y="1743075"/>
                  </a:cubicBezTo>
                  <a:cubicBezTo>
                    <a:pt x="4337313" y="1737938"/>
                    <a:pt x="4312302" y="1725783"/>
                    <a:pt x="4308084" y="1724025"/>
                  </a:cubicBezTo>
                  <a:cubicBezTo>
                    <a:pt x="4295564" y="1718808"/>
                    <a:pt x="4282976" y="1713634"/>
                    <a:pt x="4269984" y="1709737"/>
                  </a:cubicBezTo>
                  <a:cubicBezTo>
                    <a:pt x="4237496" y="1699991"/>
                    <a:pt x="4218685" y="1696620"/>
                    <a:pt x="4189022" y="1690687"/>
                  </a:cubicBezTo>
                  <a:cubicBezTo>
                    <a:pt x="4173147" y="1695450"/>
                    <a:pt x="4156376" y="1697880"/>
                    <a:pt x="4141397" y="1704975"/>
                  </a:cubicBezTo>
                  <a:cubicBezTo>
                    <a:pt x="4125878" y="1712326"/>
                    <a:pt x="4112822" y="1724025"/>
                    <a:pt x="4098534" y="1733550"/>
                  </a:cubicBezTo>
                  <a:cubicBezTo>
                    <a:pt x="4093772" y="1736725"/>
                    <a:pt x="4089958" y="1742694"/>
                    <a:pt x="4084247" y="1743075"/>
                  </a:cubicBezTo>
                  <a:lnTo>
                    <a:pt x="4012809" y="1747837"/>
                  </a:lnTo>
                  <a:cubicBezTo>
                    <a:pt x="3971534" y="1743075"/>
                    <a:pt x="3929446" y="1742991"/>
                    <a:pt x="3888984" y="1733550"/>
                  </a:cubicBezTo>
                  <a:cubicBezTo>
                    <a:pt x="3880239" y="1731509"/>
                    <a:pt x="3877966" y="1718516"/>
                    <a:pt x="3869934" y="1714500"/>
                  </a:cubicBezTo>
                  <a:cubicBezTo>
                    <a:pt x="3858225" y="1708646"/>
                    <a:pt x="3831834" y="1704975"/>
                    <a:pt x="3831834" y="1704975"/>
                  </a:cubicBezTo>
                  <a:cubicBezTo>
                    <a:pt x="3825484" y="1700212"/>
                    <a:pt x="3820314" y="1693197"/>
                    <a:pt x="3812784" y="1690687"/>
                  </a:cubicBezTo>
                  <a:cubicBezTo>
                    <a:pt x="3781459" y="1680245"/>
                    <a:pt x="3700749" y="1689816"/>
                    <a:pt x="3684197" y="1690687"/>
                  </a:cubicBezTo>
                  <a:cubicBezTo>
                    <a:pt x="3649294" y="1705646"/>
                    <a:pt x="3645999" y="1705044"/>
                    <a:pt x="3612759" y="1728787"/>
                  </a:cubicBezTo>
                  <a:cubicBezTo>
                    <a:pt x="3602670" y="1735994"/>
                    <a:pt x="3594211" y="1745307"/>
                    <a:pt x="3584184" y="1752600"/>
                  </a:cubicBezTo>
                  <a:cubicBezTo>
                    <a:pt x="3576698" y="1758044"/>
                    <a:pt x="3567679" y="1761204"/>
                    <a:pt x="3560372" y="1766887"/>
                  </a:cubicBezTo>
                  <a:cubicBezTo>
                    <a:pt x="3553283" y="1772400"/>
                    <a:pt x="3548334" y="1780327"/>
                    <a:pt x="3541322" y="1785937"/>
                  </a:cubicBezTo>
                  <a:cubicBezTo>
                    <a:pt x="3532383" y="1793088"/>
                    <a:pt x="3521303" y="1797382"/>
                    <a:pt x="3512747" y="1804987"/>
                  </a:cubicBezTo>
                  <a:cubicBezTo>
                    <a:pt x="3506814" y="1810260"/>
                    <a:pt x="3504433" y="1818810"/>
                    <a:pt x="3498459" y="1824037"/>
                  </a:cubicBezTo>
                  <a:cubicBezTo>
                    <a:pt x="3491493" y="1830133"/>
                    <a:pt x="3482739" y="1833829"/>
                    <a:pt x="3474647" y="1838325"/>
                  </a:cubicBezTo>
                  <a:cubicBezTo>
                    <a:pt x="3447413" y="1853455"/>
                    <a:pt x="3461560" y="1842287"/>
                    <a:pt x="3431784" y="1862137"/>
                  </a:cubicBezTo>
                  <a:cubicBezTo>
                    <a:pt x="3375574" y="1899610"/>
                    <a:pt x="3452760" y="1854031"/>
                    <a:pt x="3388922" y="1885950"/>
                  </a:cubicBezTo>
                  <a:cubicBezTo>
                    <a:pt x="3383802" y="1888510"/>
                    <a:pt x="3379994" y="1893465"/>
                    <a:pt x="3374634" y="1895475"/>
                  </a:cubicBezTo>
                  <a:cubicBezTo>
                    <a:pt x="3367055" y="1898317"/>
                    <a:pt x="3358759" y="1898650"/>
                    <a:pt x="3350822" y="1900237"/>
                  </a:cubicBezTo>
                  <a:lnTo>
                    <a:pt x="3303197" y="1919287"/>
                  </a:lnTo>
                  <a:lnTo>
                    <a:pt x="3279384" y="1928812"/>
                  </a:lnTo>
                  <a:cubicBezTo>
                    <a:pt x="3188867" y="1921850"/>
                    <a:pt x="3159722" y="1917442"/>
                    <a:pt x="3046022" y="1928812"/>
                  </a:cubicBezTo>
                  <a:cubicBezTo>
                    <a:pt x="3038124" y="1929602"/>
                    <a:pt x="3034225" y="1939876"/>
                    <a:pt x="3026972" y="1943100"/>
                  </a:cubicBezTo>
                  <a:cubicBezTo>
                    <a:pt x="3019575" y="1946388"/>
                    <a:pt x="3011097" y="1946275"/>
                    <a:pt x="3003159" y="1947862"/>
                  </a:cubicBezTo>
                  <a:cubicBezTo>
                    <a:pt x="2998397" y="1952625"/>
                    <a:pt x="2994353" y="1958235"/>
                    <a:pt x="2988872" y="1962150"/>
                  </a:cubicBezTo>
                  <a:cubicBezTo>
                    <a:pt x="2973536" y="1973104"/>
                    <a:pt x="2964293" y="1972781"/>
                    <a:pt x="2946009" y="1976437"/>
                  </a:cubicBezTo>
                  <a:cubicBezTo>
                    <a:pt x="2933309" y="1982787"/>
                    <a:pt x="2921684" y="1992043"/>
                    <a:pt x="2907909" y="1995487"/>
                  </a:cubicBezTo>
                  <a:cubicBezTo>
                    <a:pt x="2892732" y="1999282"/>
                    <a:pt x="2880776" y="2002592"/>
                    <a:pt x="2865047" y="2005012"/>
                  </a:cubicBezTo>
                  <a:cubicBezTo>
                    <a:pt x="2852397" y="2006958"/>
                    <a:pt x="2839647" y="2008187"/>
                    <a:pt x="2826947" y="2009775"/>
                  </a:cubicBezTo>
                  <a:cubicBezTo>
                    <a:pt x="2817422" y="2012950"/>
                    <a:pt x="2808189" y="2017196"/>
                    <a:pt x="2798372" y="2019300"/>
                  </a:cubicBezTo>
                  <a:cubicBezTo>
                    <a:pt x="2785857" y="2021982"/>
                    <a:pt x="2772300" y="2019688"/>
                    <a:pt x="2760272" y="2024062"/>
                  </a:cubicBezTo>
                  <a:cubicBezTo>
                    <a:pt x="2753942" y="2026364"/>
                    <a:pt x="2750990" y="2033844"/>
                    <a:pt x="2745984" y="2038350"/>
                  </a:cubicBezTo>
                  <a:cubicBezTo>
                    <a:pt x="2735105" y="2048141"/>
                    <a:pt x="2724935" y="2058974"/>
                    <a:pt x="2712647" y="2066925"/>
                  </a:cubicBezTo>
                  <a:cubicBezTo>
                    <a:pt x="2697746" y="2076567"/>
                    <a:pt x="2680897" y="2082800"/>
                    <a:pt x="2665022" y="2090737"/>
                  </a:cubicBezTo>
                  <a:cubicBezTo>
                    <a:pt x="2640117" y="2103189"/>
                    <a:pt x="2652860" y="2098540"/>
                    <a:pt x="2626922" y="2105025"/>
                  </a:cubicBezTo>
                  <a:lnTo>
                    <a:pt x="2579297" y="2133600"/>
                  </a:lnTo>
                  <a:cubicBezTo>
                    <a:pt x="2571359" y="2138362"/>
                    <a:pt x="2562889" y="2142333"/>
                    <a:pt x="2555484" y="2147887"/>
                  </a:cubicBezTo>
                  <a:cubicBezTo>
                    <a:pt x="2549134" y="2152650"/>
                    <a:pt x="2543842" y="2159325"/>
                    <a:pt x="2536434" y="2162175"/>
                  </a:cubicBezTo>
                  <a:cubicBezTo>
                    <a:pt x="2522774" y="2167429"/>
                    <a:pt x="2507714" y="2167929"/>
                    <a:pt x="2493572" y="2171700"/>
                  </a:cubicBezTo>
                  <a:cubicBezTo>
                    <a:pt x="2483871" y="2174287"/>
                    <a:pt x="2474614" y="2178340"/>
                    <a:pt x="2464997" y="2181225"/>
                  </a:cubicBezTo>
                  <a:cubicBezTo>
                    <a:pt x="2458728" y="2183106"/>
                    <a:pt x="2452203" y="2184062"/>
                    <a:pt x="2445947" y="2185987"/>
                  </a:cubicBezTo>
                  <a:cubicBezTo>
                    <a:pt x="2431552" y="2190416"/>
                    <a:pt x="2417372" y="2195512"/>
                    <a:pt x="2403084" y="2200275"/>
                  </a:cubicBezTo>
                  <a:cubicBezTo>
                    <a:pt x="2398322" y="2201862"/>
                    <a:pt x="2393287" y="2202792"/>
                    <a:pt x="2388797" y="2205037"/>
                  </a:cubicBezTo>
                  <a:cubicBezTo>
                    <a:pt x="2382447" y="2208212"/>
                    <a:pt x="2376394" y="2212069"/>
                    <a:pt x="2369747" y="2214562"/>
                  </a:cubicBezTo>
                  <a:cubicBezTo>
                    <a:pt x="2363618" y="2216860"/>
                    <a:pt x="2357115" y="2218041"/>
                    <a:pt x="2350697" y="2219325"/>
                  </a:cubicBezTo>
                  <a:cubicBezTo>
                    <a:pt x="2334194" y="2222626"/>
                    <a:pt x="2304775" y="2226565"/>
                    <a:pt x="2288784" y="2228850"/>
                  </a:cubicBezTo>
                  <a:cubicBezTo>
                    <a:pt x="2258189" y="2244147"/>
                    <a:pt x="2280692" y="2235230"/>
                    <a:pt x="2241159" y="2243137"/>
                  </a:cubicBezTo>
                  <a:cubicBezTo>
                    <a:pt x="2234741" y="2244421"/>
                    <a:pt x="2228403" y="2246102"/>
                    <a:pt x="2222109" y="2247900"/>
                  </a:cubicBezTo>
                  <a:cubicBezTo>
                    <a:pt x="2209259" y="2251571"/>
                    <a:pt x="2202721" y="2255565"/>
                    <a:pt x="2188772" y="2257425"/>
                  </a:cubicBezTo>
                  <a:cubicBezTo>
                    <a:pt x="2171391" y="2259742"/>
                    <a:pt x="2153811" y="2260251"/>
                    <a:pt x="2136384" y="2262187"/>
                  </a:cubicBezTo>
                  <a:cubicBezTo>
                    <a:pt x="2125227" y="2263427"/>
                    <a:pt x="2114159" y="2265362"/>
                    <a:pt x="2103047" y="2266950"/>
                  </a:cubicBezTo>
                  <a:cubicBezTo>
                    <a:pt x="2096978" y="2276054"/>
                    <a:pt x="2089106" y="2289884"/>
                    <a:pt x="2079234" y="2295525"/>
                  </a:cubicBezTo>
                  <a:cubicBezTo>
                    <a:pt x="2073551" y="2298772"/>
                    <a:pt x="2066534" y="2298700"/>
                    <a:pt x="2060184" y="2300287"/>
                  </a:cubicBezTo>
                  <a:cubicBezTo>
                    <a:pt x="2043177" y="2311625"/>
                    <a:pt x="2012846" y="2333552"/>
                    <a:pt x="1993509" y="2338387"/>
                  </a:cubicBezTo>
                  <a:cubicBezTo>
                    <a:pt x="1958384" y="2347169"/>
                    <a:pt x="1990278" y="2337731"/>
                    <a:pt x="1955409" y="2352675"/>
                  </a:cubicBezTo>
                  <a:cubicBezTo>
                    <a:pt x="1950795" y="2354652"/>
                    <a:pt x="1967316" y="2348706"/>
                    <a:pt x="1941122" y="2357437"/>
                  </a:cubicBezTo>
                  <a:lnTo>
                    <a:pt x="1798247" y="2405062"/>
                  </a:lnTo>
                  <a:cubicBezTo>
                    <a:pt x="1747266" y="2425454"/>
                    <a:pt x="1803427" y="2404958"/>
                    <a:pt x="1745859" y="2419350"/>
                  </a:cubicBezTo>
                  <a:cubicBezTo>
                    <a:pt x="1666561" y="2439175"/>
                    <a:pt x="1757368" y="2418689"/>
                    <a:pt x="1698234" y="2438400"/>
                  </a:cubicBezTo>
                  <a:cubicBezTo>
                    <a:pt x="1690555" y="2440960"/>
                    <a:pt x="1682275" y="2441199"/>
                    <a:pt x="1674422" y="2443162"/>
                  </a:cubicBezTo>
                  <a:cubicBezTo>
                    <a:pt x="1663210" y="2445965"/>
                    <a:pt x="1652197" y="2449512"/>
                    <a:pt x="1641084" y="2452687"/>
                  </a:cubicBezTo>
                  <a:cubicBezTo>
                    <a:pt x="1633147" y="2457450"/>
                    <a:pt x="1625551" y="2462835"/>
                    <a:pt x="1617272" y="2466975"/>
                  </a:cubicBezTo>
                  <a:cubicBezTo>
                    <a:pt x="1612782" y="2469220"/>
                    <a:pt x="1607811" y="2470358"/>
                    <a:pt x="1602984" y="2471737"/>
                  </a:cubicBezTo>
                  <a:cubicBezTo>
                    <a:pt x="1580522" y="2478155"/>
                    <a:pt x="1577589" y="2477406"/>
                    <a:pt x="1550597" y="2481262"/>
                  </a:cubicBezTo>
                  <a:cubicBezTo>
                    <a:pt x="1531472" y="2494012"/>
                    <a:pt x="1530540" y="2495886"/>
                    <a:pt x="1502972" y="2505075"/>
                  </a:cubicBezTo>
                  <a:cubicBezTo>
                    <a:pt x="1490553" y="2509215"/>
                    <a:pt x="1476581" y="2508746"/>
                    <a:pt x="1464872" y="2514600"/>
                  </a:cubicBezTo>
                  <a:cubicBezTo>
                    <a:pt x="1458522" y="2517775"/>
                    <a:pt x="1452470" y="2521632"/>
                    <a:pt x="1445822" y="2524125"/>
                  </a:cubicBezTo>
                  <a:cubicBezTo>
                    <a:pt x="1438226" y="2526973"/>
                    <a:pt x="1420460" y="2529219"/>
                    <a:pt x="1412484" y="2533650"/>
                  </a:cubicBezTo>
                  <a:cubicBezTo>
                    <a:pt x="1366141" y="2559396"/>
                    <a:pt x="1402936" y="2548895"/>
                    <a:pt x="1360097" y="2557462"/>
                  </a:cubicBezTo>
                  <a:cubicBezTo>
                    <a:pt x="1310447" y="2578741"/>
                    <a:pt x="1337570" y="2566344"/>
                    <a:pt x="1279134" y="2595562"/>
                  </a:cubicBezTo>
                  <a:cubicBezTo>
                    <a:pt x="1272784" y="2598737"/>
                    <a:pt x="1267087" y="2603920"/>
                    <a:pt x="1260084" y="2605087"/>
                  </a:cubicBezTo>
                  <a:cubicBezTo>
                    <a:pt x="1242786" y="2607970"/>
                    <a:pt x="1195298" y="2615570"/>
                    <a:pt x="1183884" y="2619375"/>
                  </a:cubicBezTo>
                  <a:cubicBezTo>
                    <a:pt x="1174359" y="2622550"/>
                    <a:pt x="1165110" y="2626722"/>
                    <a:pt x="1155309" y="2628900"/>
                  </a:cubicBezTo>
                  <a:cubicBezTo>
                    <a:pt x="1136456" y="2633090"/>
                    <a:pt x="1117097" y="2634638"/>
                    <a:pt x="1098159" y="2638425"/>
                  </a:cubicBezTo>
                  <a:cubicBezTo>
                    <a:pt x="1067929" y="2644471"/>
                    <a:pt x="1082200" y="2641224"/>
                    <a:pt x="1055297" y="2647950"/>
                  </a:cubicBezTo>
                  <a:cubicBezTo>
                    <a:pt x="960296" y="2643819"/>
                    <a:pt x="957163" y="2639666"/>
                    <a:pt x="874322" y="2647950"/>
                  </a:cubicBezTo>
                  <a:cubicBezTo>
                    <a:pt x="866267" y="2648755"/>
                    <a:pt x="858447" y="2651125"/>
                    <a:pt x="850509" y="2652712"/>
                  </a:cubicBezTo>
                  <a:cubicBezTo>
                    <a:pt x="797505" y="2679214"/>
                    <a:pt x="873512" y="2642333"/>
                    <a:pt x="802884" y="2671762"/>
                  </a:cubicBezTo>
                  <a:cubicBezTo>
                    <a:pt x="793054" y="2675858"/>
                    <a:pt x="784065" y="2681781"/>
                    <a:pt x="774309" y="2686050"/>
                  </a:cubicBezTo>
                  <a:cubicBezTo>
                    <a:pt x="758645" y="2692903"/>
                    <a:pt x="742559" y="2698750"/>
                    <a:pt x="726684" y="2705100"/>
                  </a:cubicBezTo>
                  <a:cubicBezTo>
                    <a:pt x="718747" y="2708275"/>
                    <a:pt x="710203" y="2710227"/>
                    <a:pt x="702872" y="2714625"/>
                  </a:cubicBezTo>
                  <a:cubicBezTo>
                    <a:pt x="694934" y="2719387"/>
                    <a:pt x="687654" y="2725474"/>
                    <a:pt x="679059" y="2728912"/>
                  </a:cubicBezTo>
                  <a:cubicBezTo>
                    <a:pt x="671543" y="2731918"/>
                    <a:pt x="663184" y="2732087"/>
                    <a:pt x="655247" y="2733675"/>
                  </a:cubicBezTo>
                  <a:cubicBezTo>
                    <a:pt x="576263" y="2781063"/>
                    <a:pt x="675457" y="2724692"/>
                    <a:pt x="612384" y="2752725"/>
                  </a:cubicBezTo>
                  <a:cubicBezTo>
                    <a:pt x="603925" y="2756484"/>
                    <a:pt x="603653" y="2763043"/>
                    <a:pt x="588572" y="2767012"/>
                  </a:cubicBezTo>
                  <a:cubicBezTo>
                    <a:pt x="573491" y="2770981"/>
                    <a:pt x="563966" y="2772568"/>
                    <a:pt x="521897" y="2776537"/>
                  </a:cubicBezTo>
                  <a:cubicBezTo>
                    <a:pt x="479828" y="2780506"/>
                    <a:pt x="411213" y="2786134"/>
                    <a:pt x="336159" y="2790825"/>
                  </a:cubicBezTo>
                  <a:lnTo>
                    <a:pt x="150422" y="2786062"/>
                  </a:lnTo>
                  <a:cubicBezTo>
                    <a:pt x="126573" y="2785179"/>
                    <a:pt x="102760" y="2783367"/>
                    <a:pt x="78984" y="2781300"/>
                  </a:cubicBezTo>
                  <a:cubicBezTo>
                    <a:pt x="66233" y="2780191"/>
                    <a:pt x="53534" y="2778483"/>
                    <a:pt x="40884" y="2776537"/>
                  </a:cubicBezTo>
                  <a:cubicBezTo>
                    <a:pt x="32884" y="2775306"/>
                    <a:pt x="13103" y="2774156"/>
                    <a:pt x="7547" y="2757487"/>
                  </a:cubicBezTo>
                  <a:close/>
                </a:path>
              </a:pathLst>
            </a:custGeom>
            <a:noFill/>
            <a:ln w="15875" cap="sq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366218F9-36A0-4AA7-B9E4-6EA040998DAF}"/>
                </a:ext>
              </a:extLst>
            </p:cNvPr>
            <p:cNvSpPr txBox="1"/>
            <p:nvPr/>
          </p:nvSpPr>
          <p:spPr>
            <a:xfrm rot="20337961">
              <a:off x="6106846" y="3788028"/>
              <a:ext cx="2431982" cy="58624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97D89AD5-11FA-46D4-BA52-F182E897CB9F}"/>
                </a:ext>
              </a:extLst>
            </p:cNvPr>
            <p:cNvGrpSpPr/>
            <p:nvPr/>
          </p:nvGrpSpPr>
          <p:grpSpPr>
            <a:xfrm>
              <a:off x="7041356" y="4950619"/>
              <a:ext cx="590550" cy="257175"/>
              <a:chOff x="7041356" y="4950619"/>
              <a:chExt cx="590550" cy="257175"/>
            </a:xfrm>
          </p:grpSpPr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0E28E73F-52B0-4A9B-826F-AF3D4FB36E98}"/>
                  </a:ext>
                </a:extLst>
              </p:cNvPr>
              <p:cNvSpPr/>
              <p:nvPr/>
            </p:nvSpPr>
            <p:spPr>
              <a:xfrm>
                <a:off x="7041356" y="5105562"/>
                <a:ext cx="102410" cy="102232"/>
              </a:xfrm>
              <a:custGeom>
                <a:avLst/>
                <a:gdLst>
                  <a:gd name="connsiteX0" fmla="*/ 102394 w 102410"/>
                  <a:gd name="connsiteY0" fmla="*/ 6982 h 102232"/>
                  <a:gd name="connsiteX1" fmla="*/ 90488 w 102410"/>
                  <a:gd name="connsiteY1" fmla="*/ 2219 h 102232"/>
                  <a:gd name="connsiteX2" fmla="*/ 45244 w 102410"/>
                  <a:gd name="connsiteY2" fmla="*/ 6982 h 102232"/>
                  <a:gd name="connsiteX3" fmla="*/ 23813 w 102410"/>
                  <a:gd name="connsiteY3" fmla="*/ 23651 h 102232"/>
                  <a:gd name="connsiteX4" fmla="*/ 7144 w 102410"/>
                  <a:gd name="connsiteY4" fmla="*/ 33176 h 102232"/>
                  <a:gd name="connsiteX5" fmla="*/ 4763 w 102410"/>
                  <a:gd name="connsiteY5" fmla="*/ 42701 h 102232"/>
                  <a:gd name="connsiteX6" fmla="*/ 0 w 102410"/>
                  <a:gd name="connsiteY6" fmla="*/ 49844 h 102232"/>
                  <a:gd name="connsiteX7" fmla="*/ 4763 w 102410"/>
                  <a:gd name="connsiteY7" fmla="*/ 76038 h 102232"/>
                  <a:gd name="connsiteX8" fmla="*/ 16669 w 102410"/>
                  <a:gd name="connsiteY8" fmla="*/ 92707 h 102232"/>
                  <a:gd name="connsiteX9" fmla="*/ 28575 w 102410"/>
                  <a:gd name="connsiteY9" fmla="*/ 95088 h 102232"/>
                  <a:gd name="connsiteX10" fmla="*/ 38100 w 102410"/>
                  <a:gd name="connsiteY10" fmla="*/ 97469 h 102232"/>
                  <a:gd name="connsiteX11" fmla="*/ 54769 w 102410"/>
                  <a:gd name="connsiteY11" fmla="*/ 99851 h 102232"/>
                  <a:gd name="connsiteX12" fmla="*/ 69057 w 102410"/>
                  <a:gd name="connsiteY12" fmla="*/ 102232 h 102232"/>
                  <a:gd name="connsiteX13" fmla="*/ 88107 w 102410"/>
                  <a:gd name="connsiteY13" fmla="*/ 97469 h 102232"/>
                  <a:gd name="connsiteX14" fmla="*/ 90488 w 102410"/>
                  <a:gd name="connsiteY14" fmla="*/ 85563 h 102232"/>
                  <a:gd name="connsiteX15" fmla="*/ 92869 w 102410"/>
                  <a:gd name="connsiteY15" fmla="*/ 76038 h 102232"/>
                  <a:gd name="connsiteX16" fmla="*/ 102394 w 102410"/>
                  <a:gd name="connsiteY16" fmla="*/ 6982 h 102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02410" h="102232">
                    <a:moveTo>
                      <a:pt x="102394" y="6982"/>
                    </a:moveTo>
                    <a:cubicBezTo>
                      <a:pt x="101997" y="-5321"/>
                      <a:pt x="94758" y="2422"/>
                      <a:pt x="90488" y="2219"/>
                    </a:cubicBezTo>
                    <a:cubicBezTo>
                      <a:pt x="61623" y="845"/>
                      <a:pt x="62144" y="1349"/>
                      <a:pt x="45244" y="6982"/>
                    </a:cubicBezTo>
                    <a:cubicBezTo>
                      <a:pt x="32937" y="19289"/>
                      <a:pt x="42798" y="10361"/>
                      <a:pt x="23813" y="23651"/>
                    </a:cubicBezTo>
                    <a:cubicBezTo>
                      <a:pt x="10709" y="32824"/>
                      <a:pt x="19047" y="29207"/>
                      <a:pt x="7144" y="33176"/>
                    </a:cubicBezTo>
                    <a:cubicBezTo>
                      <a:pt x="6350" y="36351"/>
                      <a:pt x="6052" y="39693"/>
                      <a:pt x="4763" y="42701"/>
                    </a:cubicBezTo>
                    <a:cubicBezTo>
                      <a:pt x="3636" y="45331"/>
                      <a:pt x="0" y="46982"/>
                      <a:pt x="0" y="49844"/>
                    </a:cubicBezTo>
                    <a:cubicBezTo>
                      <a:pt x="0" y="58719"/>
                      <a:pt x="2476" y="67463"/>
                      <a:pt x="4763" y="76038"/>
                    </a:cubicBezTo>
                    <a:cubicBezTo>
                      <a:pt x="6091" y="81017"/>
                      <a:pt x="11702" y="90223"/>
                      <a:pt x="16669" y="92707"/>
                    </a:cubicBezTo>
                    <a:cubicBezTo>
                      <a:pt x="20289" y="94517"/>
                      <a:pt x="24624" y="94210"/>
                      <a:pt x="28575" y="95088"/>
                    </a:cubicBezTo>
                    <a:cubicBezTo>
                      <a:pt x="31770" y="95798"/>
                      <a:pt x="34880" y="96884"/>
                      <a:pt x="38100" y="97469"/>
                    </a:cubicBezTo>
                    <a:cubicBezTo>
                      <a:pt x="43622" y="98473"/>
                      <a:pt x="49221" y="98997"/>
                      <a:pt x="54769" y="99851"/>
                    </a:cubicBezTo>
                    <a:cubicBezTo>
                      <a:pt x="59541" y="100585"/>
                      <a:pt x="64294" y="101438"/>
                      <a:pt x="69057" y="102232"/>
                    </a:cubicBezTo>
                    <a:cubicBezTo>
                      <a:pt x="75407" y="100644"/>
                      <a:pt x="82940" y="101488"/>
                      <a:pt x="88107" y="97469"/>
                    </a:cubicBezTo>
                    <a:cubicBezTo>
                      <a:pt x="91302" y="94984"/>
                      <a:pt x="89610" y="89514"/>
                      <a:pt x="90488" y="85563"/>
                    </a:cubicBezTo>
                    <a:cubicBezTo>
                      <a:pt x="91198" y="82368"/>
                      <a:pt x="92075" y="79213"/>
                      <a:pt x="92869" y="76038"/>
                    </a:cubicBezTo>
                    <a:cubicBezTo>
                      <a:pt x="95776" y="49873"/>
                      <a:pt x="102791" y="19285"/>
                      <a:pt x="102394" y="6982"/>
                    </a:cubicBezTo>
                    <a:close/>
                  </a:path>
                </a:pathLst>
              </a:custGeom>
              <a:noFill/>
              <a:ln>
                <a:solidFill>
                  <a:srgbClr val="808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74F1FBB1-183E-4739-9703-A44CC702D789}"/>
                  </a:ext>
                </a:extLst>
              </p:cNvPr>
              <p:cNvSpPr/>
              <p:nvPr/>
            </p:nvSpPr>
            <p:spPr>
              <a:xfrm>
                <a:off x="7481888" y="4950619"/>
                <a:ext cx="150018" cy="123825"/>
              </a:xfrm>
              <a:custGeom>
                <a:avLst/>
                <a:gdLst>
                  <a:gd name="connsiteX0" fmla="*/ 130968 w 150018"/>
                  <a:gd name="connsiteY0" fmla="*/ 33337 h 123825"/>
                  <a:gd name="connsiteX1" fmla="*/ 102393 w 150018"/>
                  <a:gd name="connsiteY1" fmla="*/ 4762 h 123825"/>
                  <a:gd name="connsiteX2" fmla="*/ 88106 w 150018"/>
                  <a:gd name="connsiteY2" fmla="*/ 0 h 123825"/>
                  <a:gd name="connsiteX3" fmla="*/ 64293 w 150018"/>
                  <a:gd name="connsiteY3" fmla="*/ 2381 h 123825"/>
                  <a:gd name="connsiteX4" fmla="*/ 50006 w 150018"/>
                  <a:gd name="connsiteY4" fmla="*/ 7144 h 123825"/>
                  <a:gd name="connsiteX5" fmla="*/ 40481 w 150018"/>
                  <a:gd name="connsiteY5" fmla="*/ 9525 h 123825"/>
                  <a:gd name="connsiteX6" fmla="*/ 33337 w 150018"/>
                  <a:gd name="connsiteY6" fmla="*/ 14287 h 123825"/>
                  <a:gd name="connsiteX7" fmla="*/ 23812 w 150018"/>
                  <a:gd name="connsiteY7" fmla="*/ 19050 h 123825"/>
                  <a:gd name="connsiteX8" fmla="*/ 14287 w 150018"/>
                  <a:gd name="connsiteY8" fmla="*/ 26194 h 123825"/>
                  <a:gd name="connsiteX9" fmla="*/ 7143 w 150018"/>
                  <a:gd name="connsiteY9" fmla="*/ 45244 h 123825"/>
                  <a:gd name="connsiteX10" fmla="*/ 0 w 150018"/>
                  <a:gd name="connsiteY10" fmla="*/ 54769 h 123825"/>
                  <a:gd name="connsiteX11" fmla="*/ 19050 w 150018"/>
                  <a:gd name="connsiteY11" fmla="*/ 104775 h 123825"/>
                  <a:gd name="connsiteX12" fmla="*/ 28575 w 150018"/>
                  <a:gd name="connsiteY12" fmla="*/ 107156 h 123825"/>
                  <a:gd name="connsiteX13" fmla="*/ 52387 w 150018"/>
                  <a:gd name="connsiteY13" fmla="*/ 119062 h 123825"/>
                  <a:gd name="connsiteX14" fmla="*/ 66675 w 150018"/>
                  <a:gd name="connsiteY14" fmla="*/ 121444 h 123825"/>
                  <a:gd name="connsiteX15" fmla="*/ 76200 w 150018"/>
                  <a:gd name="connsiteY15" fmla="*/ 123825 h 123825"/>
                  <a:gd name="connsiteX16" fmla="*/ 114300 w 150018"/>
                  <a:gd name="connsiteY16" fmla="*/ 119062 h 123825"/>
                  <a:gd name="connsiteX17" fmla="*/ 135731 w 150018"/>
                  <a:gd name="connsiteY17" fmla="*/ 97631 h 123825"/>
                  <a:gd name="connsiteX18" fmla="*/ 142875 w 150018"/>
                  <a:gd name="connsiteY18" fmla="*/ 90487 h 123825"/>
                  <a:gd name="connsiteX19" fmla="*/ 147637 w 150018"/>
                  <a:gd name="connsiteY19" fmla="*/ 76200 h 123825"/>
                  <a:gd name="connsiteX20" fmla="*/ 150018 w 150018"/>
                  <a:gd name="connsiteY20" fmla="*/ 69056 h 123825"/>
                  <a:gd name="connsiteX21" fmla="*/ 130968 w 150018"/>
                  <a:gd name="connsiteY21" fmla="*/ 33337 h 123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50018" h="123825">
                    <a:moveTo>
                      <a:pt x="130968" y="33337"/>
                    </a:moveTo>
                    <a:cubicBezTo>
                      <a:pt x="126834" y="12668"/>
                      <a:pt x="131293" y="20062"/>
                      <a:pt x="102393" y="4762"/>
                    </a:cubicBezTo>
                    <a:cubicBezTo>
                      <a:pt x="97956" y="2413"/>
                      <a:pt x="88106" y="0"/>
                      <a:pt x="88106" y="0"/>
                    </a:cubicBezTo>
                    <a:cubicBezTo>
                      <a:pt x="80168" y="794"/>
                      <a:pt x="72134" y="911"/>
                      <a:pt x="64293" y="2381"/>
                    </a:cubicBezTo>
                    <a:cubicBezTo>
                      <a:pt x="59359" y="3306"/>
                      <a:pt x="54814" y="5701"/>
                      <a:pt x="50006" y="7144"/>
                    </a:cubicBezTo>
                    <a:cubicBezTo>
                      <a:pt x="46871" y="8084"/>
                      <a:pt x="43656" y="8731"/>
                      <a:pt x="40481" y="9525"/>
                    </a:cubicBezTo>
                    <a:cubicBezTo>
                      <a:pt x="38100" y="11112"/>
                      <a:pt x="35822" y="12867"/>
                      <a:pt x="33337" y="14287"/>
                    </a:cubicBezTo>
                    <a:cubicBezTo>
                      <a:pt x="30255" y="16048"/>
                      <a:pt x="26822" y="17169"/>
                      <a:pt x="23812" y="19050"/>
                    </a:cubicBezTo>
                    <a:cubicBezTo>
                      <a:pt x="20447" y="21154"/>
                      <a:pt x="17462" y="23813"/>
                      <a:pt x="14287" y="26194"/>
                    </a:cubicBezTo>
                    <a:cubicBezTo>
                      <a:pt x="12504" y="31542"/>
                      <a:pt x="9517" y="40971"/>
                      <a:pt x="7143" y="45244"/>
                    </a:cubicBezTo>
                    <a:cubicBezTo>
                      <a:pt x="5216" y="48713"/>
                      <a:pt x="2381" y="51594"/>
                      <a:pt x="0" y="54769"/>
                    </a:cubicBezTo>
                    <a:cubicBezTo>
                      <a:pt x="3743" y="69740"/>
                      <a:pt x="4071" y="93541"/>
                      <a:pt x="19050" y="104775"/>
                    </a:cubicBezTo>
                    <a:cubicBezTo>
                      <a:pt x="21668" y="106739"/>
                      <a:pt x="25400" y="106362"/>
                      <a:pt x="28575" y="107156"/>
                    </a:cubicBezTo>
                    <a:cubicBezTo>
                      <a:pt x="37326" y="112407"/>
                      <a:pt x="42482" y="116361"/>
                      <a:pt x="52387" y="119062"/>
                    </a:cubicBezTo>
                    <a:cubicBezTo>
                      <a:pt x="57045" y="120332"/>
                      <a:pt x="61940" y="120497"/>
                      <a:pt x="66675" y="121444"/>
                    </a:cubicBezTo>
                    <a:cubicBezTo>
                      <a:pt x="69884" y="122086"/>
                      <a:pt x="73025" y="123031"/>
                      <a:pt x="76200" y="123825"/>
                    </a:cubicBezTo>
                    <a:cubicBezTo>
                      <a:pt x="88900" y="122237"/>
                      <a:pt x="102585" y="124217"/>
                      <a:pt x="114300" y="119062"/>
                    </a:cubicBezTo>
                    <a:cubicBezTo>
                      <a:pt x="123547" y="114993"/>
                      <a:pt x="128587" y="104775"/>
                      <a:pt x="135731" y="97631"/>
                    </a:cubicBezTo>
                    <a:lnTo>
                      <a:pt x="142875" y="90487"/>
                    </a:lnTo>
                    <a:lnTo>
                      <a:pt x="147637" y="76200"/>
                    </a:lnTo>
                    <a:lnTo>
                      <a:pt x="150018" y="69056"/>
                    </a:lnTo>
                    <a:lnTo>
                      <a:pt x="130968" y="33337"/>
                    </a:lnTo>
                    <a:close/>
                  </a:path>
                </a:pathLst>
              </a:custGeom>
              <a:noFill/>
              <a:ln>
                <a:solidFill>
                  <a:srgbClr val="8080C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F65E5E67-9C8F-4710-BA71-6E59D63C6C89}"/>
              </a:ext>
            </a:extLst>
          </p:cNvPr>
          <p:cNvGrpSpPr/>
          <p:nvPr/>
        </p:nvGrpSpPr>
        <p:grpSpPr>
          <a:xfrm>
            <a:off x="5826674" y="352922"/>
            <a:ext cx="3840483" cy="2880362"/>
            <a:chOff x="484632" y="0"/>
            <a:chExt cx="9144000" cy="6858000"/>
          </a:xfrm>
        </p:grpSpPr>
        <p:pic>
          <p:nvPicPr>
            <p:cNvPr id="32" name="Picture 31" descr="A picture containing star, outdoor object, dark, night&#10;&#10;Description automatically generated">
              <a:extLst>
                <a:ext uri="{FF2B5EF4-FFF2-40B4-BE49-F238E27FC236}">
                  <a16:creationId xmlns:a16="http://schemas.microsoft.com/office/drawing/2014/main" id="{87919316-6F86-4216-8AE2-F4D9F93867C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D17DD52E-B44E-4CFF-A840-FE7F4A4C2458}"/>
                </a:ext>
              </a:extLst>
            </p:cNvPr>
            <p:cNvGrpSpPr/>
            <p:nvPr/>
          </p:nvGrpSpPr>
          <p:grpSpPr>
            <a:xfrm>
              <a:off x="2853815" y="2433267"/>
              <a:ext cx="6037771" cy="4420072"/>
              <a:chOff x="2853815" y="2433267"/>
              <a:chExt cx="6037771" cy="4420072"/>
            </a:xfrm>
          </p:grpSpPr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4F245B0C-D583-4D6E-9955-4A143209325A}"/>
                  </a:ext>
                </a:extLst>
              </p:cNvPr>
              <p:cNvSpPr/>
              <p:nvPr/>
            </p:nvSpPr>
            <p:spPr>
              <a:xfrm>
                <a:off x="2853815" y="2433267"/>
                <a:ext cx="6037771" cy="4420072"/>
              </a:xfrm>
              <a:custGeom>
                <a:avLst/>
                <a:gdLst>
                  <a:gd name="connsiteX0" fmla="*/ 42862 w 5934075"/>
                  <a:gd name="connsiteY0" fmla="*/ 3891335 h 3891603"/>
                  <a:gd name="connsiteX1" fmla="*/ 23812 w 5934075"/>
                  <a:gd name="connsiteY1" fmla="*/ 3824660 h 3891603"/>
                  <a:gd name="connsiteX2" fmla="*/ 9525 w 5934075"/>
                  <a:gd name="connsiteY2" fmla="*/ 3791323 h 3891603"/>
                  <a:gd name="connsiteX3" fmla="*/ 4762 w 5934075"/>
                  <a:gd name="connsiteY3" fmla="*/ 3719885 h 3891603"/>
                  <a:gd name="connsiteX4" fmla="*/ 0 w 5934075"/>
                  <a:gd name="connsiteY4" fmla="*/ 3700835 h 3891603"/>
                  <a:gd name="connsiteX5" fmla="*/ 4762 w 5934075"/>
                  <a:gd name="connsiteY5" fmla="*/ 3596060 h 3891603"/>
                  <a:gd name="connsiteX6" fmla="*/ 14287 w 5934075"/>
                  <a:gd name="connsiteY6" fmla="*/ 3543673 h 3891603"/>
                  <a:gd name="connsiteX7" fmla="*/ 80962 w 5934075"/>
                  <a:gd name="connsiteY7" fmla="*/ 3457948 h 3891603"/>
                  <a:gd name="connsiteX8" fmla="*/ 100012 w 5934075"/>
                  <a:gd name="connsiteY8" fmla="*/ 3434135 h 3891603"/>
                  <a:gd name="connsiteX9" fmla="*/ 119062 w 5934075"/>
                  <a:gd name="connsiteY9" fmla="*/ 3424610 h 3891603"/>
                  <a:gd name="connsiteX10" fmla="*/ 133350 w 5934075"/>
                  <a:gd name="connsiteY10" fmla="*/ 3410323 h 3891603"/>
                  <a:gd name="connsiteX11" fmla="*/ 161925 w 5934075"/>
                  <a:gd name="connsiteY11" fmla="*/ 3391273 h 3891603"/>
                  <a:gd name="connsiteX12" fmla="*/ 223837 w 5934075"/>
                  <a:gd name="connsiteY12" fmla="*/ 3334123 h 3891603"/>
                  <a:gd name="connsiteX13" fmla="*/ 252412 w 5934075"/>
                  <a:gd name="connsiteY13" fmla="*/ 3315073 h 3891603"/>
                  <a:gd name="connsiteX14" fmla="*/ 333375 w 5934075"/>
                  <a:gd name="connsiteY14" fmla="*/ 3281735 h 3891603"/>
                  <a:gd name="connsiteX15" fmla="*/ 376237 w 5934075"/>
                  <a:gd name="connsiteY15" fmla="*/ 3262685 h 3891603"/>
                  <a:gd name="connsiteX16" fmla="*/ 414337 w 5934075"/>
                  <a:gd name="connsiteY16" fmla="*/ 3253160 h 3891603"/>
                  <a:gd name="connsiteX17" fmla="*/ 442912 w 5934075"/>
                  <a:gd name="connsiteY17" fmla="*/ 3238873 h 3891603"/>
                  <a:gd name="connsiteX18" fmla="*/ 466725 w 5934075"/>
                  <a:gd name="connsiteY18" fmla="*/ 3229348 h 3891603"/>
                  <a:gd name="connsiteX19" fmla="*/ 481012 w 5934075"/>
                  <a:gd name="connsiteY19" fmla="*/ 3224585 h 3891603"/>
                  <a:gd name="connsiteX20" fmla="*/ 495300 w 5934075"/>
                  <a:gd name="connsiteY20" fmla="*/ 3215060 h 3891603"/>
                  <a:gd name="connsiteX21" fmla="*/ 514350 w 5934075"/>
                  <a:gd name="connsiteY21" fmla="*/ 3210298 h 3891603"/>
                  <a:gd name="connsiteX22" fmla="*/ 538162 w 5934075"/>
                  <a:gd name="connsiteY22" fmla="*/ 3200773 h 3891603"/>
                  <a:gd name="connsiteX23" fmla="*/ 595312 w 5934075"/>
                  <a:gd name="connsiteY23" fmla="*/ 3172198 h 3891603"/>
                  <a:gd name="connsiteX24" fmla="*/ 623887 w 5934075"/>
                  <a:gd name="connsiteY24" fmla="*/ 3157910 h 3891603"/>
                  <a:gd name="connsiteX25" fmla="*/ 676275 w 5934075"/>
                  <a:gd name="connsiteY25" fmla="*/ 3138860 h 3891603"/>
                  <a:gd name="connsiteX26" fmla="*/ 728662 w 5934075"/>
                  <a:gd name="connsiteY26" fmla="*/ 3095998 h 3891603"/>
                  <a:gd name="connsiteX27" fmla="*/ 795337 w 5934075"/>
                  <a:gd name="connsiteY27" fmla="*/ 3053135 h 3891603"/>
                  <a:gd name="connsiteX28" fmla="*/ 814387 w 5934075"/>
                  <a:gd name="connsiteY28" fmla="*/ 3034085 h 3891603"/>
                  <a:gd name="connsiteX29" fmla="*/ 842962 w 5934075"/>
                  <a:gd name="connsiteY29" fmla="*/ 3010273 h 3891603"/>
                  <a:gd name="connsiteX30" fmla="*/ 857250 w 5934075"/>
                  <a:gd name="connsiteY30" fmla="*/ 2991223 h 3891603"/>
                  <a:gd name="connsiteX31" fmla="*/ 885825 w 5934075"/>
                  <a:gd name="connsiteY31" fmla="*/ 2972173 h 3891603"/>
                  <a:gd name="connsiteX32" fmla="*/ 923925 w 5934075"/>
                  <a:gd name="connsiteY32" fmla="*/ 2934073 h 3891603"/>
                  <a:gd name="connsiteX33" fmla="*/ 966787 w 5934075"/>
                  <a:gd name="connsiteY33" fmla="*/ 2919785 h 3891603"/>
                  <a:gd name="connsiteX34" fmla="*/ 985837 w 5934075"/>
                  <a:gd name="connsiteY34" fmla="*/ 2910260 h 3891603"/>
                  <a:gd name="connsiteX35" fmla="*/ 1062037 w 5934075"/>
                  <a:gd name="connsiteY35" fmla="*/ 2895973 h 3891603"/>
                  <a:gd name="connsiteX36" fmla="*/ 1143000 w 5934075"/>
                  <a:gd name="connsiteY36" fmla="*/ 2881685 h 3891603"/>
                  <a:gd name="connsiteX37" fmla="*/ 1195387 w 5934075"/>
                  <a:gd name="connsiteY37" fmla="*/ 2862635 h 3891603"/>
                  <a:gd name="connsiteX38" fmla="*/ 1223962 w 5934075"/>
                  <a:gd name="connsiteY38" fmla="*/ 2834060 h 3891603"/>
                  <a:gd name="connsiteX39" fmla="*/ 1243012 w 5934075"/>
                  <a:gd name="connsiteY39" fmla="*/ 2815010 h 3891603"/>
                  <a:gd name="connsiteX40" fmla="*/ 1276350 w 5934075"/>
                  <a:gd name="connsiteY40" fmla="*/ 2767385 h 3891603"/>
                  <a:gd name="connsiteX41" fmla="*/ 1295400 w 5934075"/>
                  <a:gd name="connsiteY41" fmla="*/ 2753098 h 3891603"/>
                  <a:gd name="connsiteX42" fmla="*/ 1314450 w 5934075"/>
                  <a:gd name="connsiteY42" fmla="*/ 2719760 h 3891603"/>
                  <a:gd name="connsiteX43" fmla="*/ 1333500 w 5934075"/>
                  <a:gd name="connsiteY43" fmla="*/ 2691185 h 3891603"/>
                  <a:gd name="connsiteX44" fmla="*/ 1352550 w 5934075"/>
                  <a:gd name="connsiteY44" fmla="*/ 2672135 h 3891603"/>
                  <a:gd name="connsiteX45" fmla="*/ 1362075 w 5934075"/>
                  <a:gd name="connsiteY45" fmla="*/ 2657848 h 3891603"/>
                  <a:gd name="connsiteX46" fmla="*/ 1376362 w 5934075"/>
                  <a:gd name="connsiteY46" fmla="*/ 2643560 h 3891603"/>
                  <a:gd name="connsiteX47" fmla="*/ 1390650 w 5934075"/>
                  <a:gd name="connsiteY47" fmla="*/ 2624510 h 3891603"/>
                  <a:gd name="connsiteX48" fmla="*/ 1471612 w 5934075"/>
                  <a:gd name="connsiteY48" fmla="*/ 2586410 h 3891603"/>
                  <a:gd name="connsiteX49" fmla="*/ 1519237 w 5934075"/>
                  <a:gd name="connsiteY49" fmla="*/ 2557835 h 3891603"/>
                  <a:gd name="connsiteX50" fmla="*/ 1552575 w 5934075"/>
                  <a:gd name="connsiteY50" fmla="*/ 2548310 h 3891603"/>
                  <a:gd name="connsiteX51" fmla="*/ 1566862 w 5934075"/>
                  <a:gd name="connsiteY51" fmla="*/ 2538785 h 3891603"/>
                  <a:gd name="connsiteX52" fmla="*/ 1633537 w 5934075"/>
                  <a:gd name="connsiteY52" fmla="*/ 2529260 h 3891603"/>
                  <a:gd name="connsiteX53" fmla="*/ 1671637 w 5934075"/>
                  <a:gd name="connsiteY53" fmla="*/ 2514973 h 3891603"/>
                  <a:gd name="connsiteX54" fmla="*/ 1714500 w 5934075"/>
                  <a:gd name="connsiteY54" fmla="*/ 2476873 h 3891603"/>
                  <a:gd name="connsiteX55" fmla="*/ 1733550 w 5934075"/>
                  <a:gd name="connsiteY55" fmla="*/ 2467348 h 3891603"/>
                  <a:gd name="connsiteX56" fmla="*/ 1757362 w 5934075"/>
                  <a:gd name="connsiteY56" fmla="*/ 2438773 h 3891603"/>
                  <a:gd name="connsiteX57" fmla="*/ 1785937 w 5934075"/>
                  <a:gd name="connsiteY57" fmla="*/ 2400673 h 3891603"/>
                  <a:gd name="connsiteX58" fmla="*/ 1881187 w 5934075"/>
                  <a:gd name="connsiteY58" fmla="*/ 2319710 h 3891603"/>
                  <a:gd name="connsiteX59" fmla="*/ 1900237 w 5934075"/>
                  <a:gd name="connsiteY59" fmla="*/ 2314948 h 3891603"/>
                  <a:gd name="connsiteX60" fmla="*/ 1919287 w 5934075"/>
                  <a:gd name="connsiteY60" fmla="*/ 2305423 h 3891603"/>
                  <a:gd name="connsiteX61" fmla="*/ 1933575 w 5934075"/>
                  <a:gd name="connsiteY61" fmla="*/ 2295898 h 3891603"/>
                  <a:gd name="connsiteX62" fmla="*/ 1966912 w 5934075"/>
                  <a:gd name="connsiteY62" fmla="*/ 2286373 h 3891603"/>
                  <a:gd name="connsiteX63" fmla="*/ 1990725 w 5934075"/>
                  <a:gd name="connsiteY63" fmla="*/ 2276848 h 3891603"/>
                  <a:gd name="connsiteX64" fmla="*/ 2005012 w 5934075"/>
                  <a:gd name="connsiteY64" fmla="*/ 2272085 h 3891603"/>
                  <a:gd name="connsiteX65" fmla="*/ 2028825 w 5934075"/>
                  <a:gd name="connsiteY65" fmla="*/ 2262560 h 3891603"/>
                  <a:gd name="connsiteX66" fmla="*/ 2090737 w 5934075"/>
                  <a:gd name="connsiteY66" fmla="*/ 2257798 h 3891603"/>
                  <a:gd name="connsiteX67" fmla="*/ 2143125 w 5934075"/>
                  <a:gd name="connsiteY67" fmla="*/ 2248273 h 3891603"/>
                  <a:gd name="connsiteX68" fmla="*/ 2166937 w 5934075"/>
                  <a:gd name="connsiteY68" fmla="*/ 2233985 h 3891603"/>
                  <a:gd name="connsiteX69" fmla="*/ 2185987 w 5934075"/>
                  <a:gd name="connsiteY69" fmla="*/ 2229223 h 3891603"/>
                  <a:gd name="connsiteX70" fmla="*/ 2224087 w 5934075"/>
                  <a:gd name="connsiteY70" fmla="*/ 2219698 h 3891603"/>
                  <a:gd name="connsiteX71" fmla="*/ 2257425 w 5934075"/>
                  <a:gd name="connsiteY71" fmla="*/ 2200648 h 3891603"/>
                  <a:gd name="connsiteX72" fmla="*/ 2271712 w 5934075"/>
                  <a:gd name="connsiteY72" fmla="*/ 2191123 h 3891603"/>
                  <a:gd name="connsiteX73" fmla="*/ 2314575 w 5934075"/>
                  <a:gd name="connsiteY73" fmla="*/ 2176835 h 3891603"/>
                  <a:gd name="connsiteX74" fmla="*/ 2324100 w 5934075"/>
                  <a:gd name="connsiteY74" fmla="*/ 2157785 h 3891603"/>
                  <a:gd name="connsiteX75" fmla="*/ 2424112 w 5934075"/>
                  <a:gd name="connsiteY75" fmla="*/ 2100635 h 3891603"/>
                  <a:gd name="connsiteX76" fmla="*/ 2481262 w 5934075"/>
                  <a:gd name="connsiteY76" fmla="*/ 2067298 h 3891603"/>
                  <a:gd name="connsiteX77" fmla="*/ 2495550 w 5934075"/>
                  <a:gd name="connsiteY77" fmla="*/ 2062535 h 3891603"/>
                  <a:gd name="connsiteX78" fmla="*/ 2519362 w 5934075"/>
                  <a:gd name="connsiteY78" fmla="*/ 2048248 h 3891603"/>
                  <a:gd name="connsiteX79" fmla="*/ 2557462 w 5934075"/>
                  <a:gd name="connsiteY79" fmla="*/ 2029198 h 3891603"/>
                  <a:gd name="connsiteX80" fmla="*/ 2590800 w 5934075"/>
                  <a:gd name="connsiteY80" fmla="*/ 2014910 h 3891603"/>
                  <a:gd name="connsiteX81" fmla="*/ 2652712 w 5934075"/>
                  <a:gd name="connsiteY81" fmla="*/ 1976810 h 3891603"/>
                  <a:gd name="connsiteX82" fmla="*/ 2690812 w 5934075"/>
                  <a:gd name="connsiteY82" fmla="*/ 1962523 h 3891603"/>
                  <a:gd name="connsiteX83" fmla="*/ 2733675 w 5934075"/>
                  <a:gd name="connsiteY83" fmla="*/ 1943473 h 3891603"/>
                  <a:gd name="connsiteX84" fmla="*/ 2757487 w 5934075"/>
                  <a:gd name="connsiteY84" fmla="*/ 1938710 h 3891603"/>
                  <a:gd name="connsiteX85" fmla="*/ 2786062 w 5934075"/>
                  <a:gd name="connsiteY85" fmla="*/ 1929185 h 3891603"/>
                  <a:gd name="connsiteX86" fmla="*/ 2833687 w 5934075"/>
                  <a:gd name="connsiteY86" fmla="*/ 1919660 h 3891603"/>
                  <a:gd name="connsiteX87" fmla="*/ 2871787 w 5934075"/>
                  <a:gd name="connsiteY87" fmla="*/ 1910135 h 3891603"/>
                  <a:gd name="connsiteX88" fmla="*/ 2919412 w 5934075"/>
                  <a:gd name="connsiteY88" fmla="*/ 1900610 h 3891603"/>
                  <a:gd name="connsiteX89" fmla="*/ 2933700 w 5934075"/>
                  <a:gd name="connsiteY89" fmla="*/ 1895848 h 3891603"/>
                  <a:gd name="connsiteX90" fmla="*/ 2986087 w 5934075"/>
                  <a:gd name="connsiteY90" fmla="*/ 1881560 h 3891603"/>
                  <a:gd name="connsiteX91" fmla="*/ 3033712 w 5934075"/>
                  <a:gd name="connsiteY91" fmla="*/ 1848223 h 3891603"/>
                  <a:gd name="connsiteX92" fmla="*/ 3067050 w 5934075"/>
                  <a:gd name="connsiteY92" fmla="*/ 1829173 h 3891603"/>
                  <a:gd name="connsiteX93" fmla="*/ 3109912 w 5934075"/>
                  <a:gd name="connsiteY93" fmla="*/ 1786310 h 3891603"/>
                  <a:gd name="connsiteX94" fmla="*/ 3148012 w 5934075"/>
                  <a:gd name="connsiteY94" fmla="*/ 1752973 h 3891603"/>
                  <a:gd name="connsiteX95" fmla="*/ 3176587 w 5934075"/>
                  <a:gd name="connsiteY95" fmla="*/ 1724398 h 3891603"/>
                  <a:gd name="connsiteX96" fmla="*/ 3190875 w 5934075"/>
                  <a:gd name="connsiteY96" fmla="*/ 1710110 h 3891603"/>
                  <a:gd name="connsiteX97" fmla="*/ 3205162 w 5934075"/>
                  <a:gd name="connsiteY97" fmla="*/ 1705348 h 3891603"/>
                  <a:gd name="connsiteX98" fmla="*/ 3252787 w 5934075"/>
                  <a:gd name="connsiteY98" fmla="*/ 1667248 h 3891603"/>
                  <a:gd name="connsiteX99" fmla="*/ 3295650 w 5934075"/>
                  <a:gd name="connsiteY99" fmla="*/ 1614860 h 3891603"/>
                  <a:gd name="connsiteX100" fmla="*/ 3328987 w 5934075"/>
                  <a:gd name="connsiteY100" fmla="*/ 1586285 h 3891603"/>
                  <a:gd name="connsiteX101" fmla="*/ 3343275 w 5934075"/>
                  <a:gd name="connsiteY101" fmla="*/ 1567235 h 3891603"/>
                  <a:gd name="connsiteX102" fmla="*/ 3409950 w 5934075"/>
                  <a:gd name="connsiteY102" fmla="*/ 1510085 h 3891603"/>
                  <a:gd name="connsiteX103" fmla="*/ 3419475 w 5934075"/>
                  <a:gd name="connsiteY103" fmla="*/ 1495798 h 3891603"/>
                  <a:gd name="connsiteX104" fmla="*/ 3457575 w 5934075"/>
                  <a:gd name="connsiteY104" fmla="*/ 1462460 h 3891603"/>
                  <a:gd name="connsiteX105" fmla="*/ 3476625 w 5934075"/>
                  <a:gd name="connsiteY105" fmla="*/ 1452935 h 3891603"/>
                  <a:gd name="connsiteX106" fmla="*/ 3500437 w 5934075"/>
                  <a:gd name="connsiteY106" fmla="*/ 1429123 h 3891603"/>
                  <a:gd name="connsiteX107" fmla="*/ 3514725 w 5934075"/>
                  <a:gd name="connsiteY107" fmla="*/ 1414835 h 3891603"/>
                  <a:gd name="connsiteX108" fmla="*/ 3576637 w 5934075"/>
                  <a:gd name="connsiteY108" fmla="*/ 1357685 h 3891603"/>
                  <a:gd name="connsiteX109" fmla="*/ 3600450 w 5934075"/>
                  <a:gd name="connsiteY109" fmla="*/ 1329110 h 3891603"/>
                  <a:gd name="connsiteX110" fmla="*/ 3619500 w 5934075"/>
                  <a:gd name="connsiteY110" fmla="*/ 1300535 h 3891603"/>
                  <a:gd name="connsiteX111" fmla="*/ 3633787 w 5934075"/>
                  <a:gd name="connsiteY111" fmla="*/ 1295773 h 3891603"/>
                  <a:gd name="connsiteX112" fmla="*/ 3705225 w 5934075"/>
                  <a:gd name="connsiteY112" fmla="*/ 1205285 h 3891603"/>
                  <a:gd name="connsiteX113" fmla="*/ 3724275 w 5934075"/>
                  <a:gd name="connsiteY113" fmla="*/ 1186235 h 3891603"/>
                  <a:gd name="connsiteX114" fmla="*/ 3776662 w 5934075"/>
                  <a:gd name="connsiteY114" fmla="*/ 1148135 h 3891603"/>
                  <a:gd name="connsiteX115" fmla="*/ 3795712 w 5934075"/>
                  <a:gd name="connsiteY115" fmla="*/ 1138610 h 3891603"/>
                  <a:gd name="connsiteX116" fmla="*/ 3824287 w 5934075"/>
                  <a:gd name="connsiteY116" fmla="*/ 1114798 h 3891603"/>
                  <a:gd name="connsiteX117" fmla="*/ 3857625 w 5934075"/>
                  <a:gd name="connsiteY117" fmla="*/ 1100510 h 3891603"/>
                  <a:gd name="connsiteX118" fmla="*/ 3900487 w 5934075"/>
                  <a:gd name="connsiteY118" fmla="*/ 1071935 h 3891603"/>
                  <a:gd name="connsiteX119" fmla="*/ 3914775 w 5934075"/>
                  <a:gd name="connsiteY119" fmla="*/ 1062410 h 3891603"/>
                  <a:gd name="connsiteX120" fmla="*/ 3933825 w 5934075"/>
                  <a:gd name="connsiteY120" fmla="*/ 1057648 h 3891603"/>
                  <a:gd name="connsiteX121" fmla="*/ 4010025 w 5934075"/>
                  <a:gd name="connsiteY121" fmla="*/ 1033835 h 3891603"/>
                  <a:gd name="connsiteX122" fmla="*/ 4057650 w 5934075"/>
                  <a:gd name="connsiteY122" fmla="*/ 1014785 h 3891603"/>
                  <a:gd name="connsiteX123" fmla="*/ 4090987 w 5934075"/>
                  <a:gd name="connsiteY123" fmla="*/ 1005260 h 3891603"/>
                  <a:gd name="connsiteX124" fmla="*/ 4129087 w 5934075"/>
                  <a:gd name="connsiteY124" fmla="*/ 1000498 h 3891603"/>
                  <a:gd name="connsiteX125" fmla="*/ 4171950 w 5934075"/>
                  <a:gd name="connsiteY125" fmla="*/ 990973 h 3891603"/>
                  <a:gd name="connsiteX126" fmla="*/ 4214812 w 5934075"/>
                  <a:gd name="connsiteY126" fmla="*/ 971923 h 3891603"/>
                  <a:gd name="connsiteX127" fmla="*/ 4252912 w 5934075"/>
                  <a:gd name="connsiteY127" fmla="*/ 962398 h 3891603"/>
                  <a:gd name="connsiteX128" fmla="*/ 4267200 w 5934075"/>
                  <a:gd name="connsiteY128" fmla="*/ 952873 h 3891603"/>
                  <a:gd name="connsiteX129" fmla="*/ 4305300 w 5934075"/>
                  <a:gd name="connsiteY129" fmla="*/ 938585 h 3891603"/>
                  <a:gd name="connsiteX130" fmla="*/ 4324350 w 5934075"/>
                  <a:gd name="connsiteY130" fmla="*/ 924298 h 3891603"/>
                  <a:gd name="connsiteX131" fmla="*/ 4357687 w 5934075"/>
                  <a:gd name="connsiteY131" fmla="*/ 895723 h 3891603"/>
                  <a:gd name="connsiteX132" fmla="*/ 4367212 w 5934075"/>
                  <a:gd name="connsiteY132" fmla="*/ 876673 h 3891603"/>
                  <a:gd name="connsiteX133" fmla="*/ 4386262 w 5934075"/>
                  <a:gd name="connsiteY133" fmla="*/ 857623 h 3891603"/>
                  <a:gd name="connsiteX134" fmla="*/ 4410075 w 5934075"/>
                  <a:gd name="connsiteY134" fmla="*/ 809998 h 3891603"/>
                  <a:gd name="connsiteX135" fmla="*/ 4424362 w 5934075"/>
                  <a:gd name="connsiteY135" fmla="*/ 786185 h 3891603"/>
                  <a:gd name="connsiteX136" fmla="*/ 4438650 w 5934075"/>
                  <a:gd name="connsiteY136" fmla="*/ 695698 h 3891603"/>
                  <a:gd name="connsiteX137" fmla="*/ 4448175 w 5934075"/>
                  <a:gd name="connsiteY137" fmla="*/ 581398 h 3891603"/>
                  <a:gd name="connsiteX138" fmla="*/ 4457700 w 5934075"/>
                  <a:gd name="connsiteY138" fmla="*/ 543298 h 3891603"/>
                  <a:gd name="connsiteX139" fmla="*/ 4462462 w 5934075"/>
                  <a:gd name="connsiteY139" fmla="*/ 500435 h 3891603"/>
                  <a:gd name="connsiteX140" fmla="*/ 4471987 w 5934075"/>
                  <a:gd name="connsiteY140" fmla="*/ 424235 h 3891603"/>
                  <a:gd name="connsiteX141" fmla="*/ 4476750 w 5934075"/>
                  <a:gd name="connsiteY141" fmla="*/ 381373 h 3891603"/>
                  <a:gd name="connsiteX142" fmla="*/ 4491037 w 5934075"/>
                  <a:gd name="connsiteY142" fmla="*/ 271835 h 3891603"/>
                  <a:gd name="connsiteX143" fmla="*/ 4495800 w 5934075"/>
                  <a:gd name="connsiteY143" fmla="*/ 233735 h 3891603"/>
                  <a:gd name="connsiteX144" fmla="*/ 4505325 w 5934075"/>
                  <a:gd name="connsiteY144" fmla="*/ 190873 h 3891603"/>
                  <a:gd name="connsiteX145" fmla="*/ 4510087 w 5934075"/>
                  <a:gd name="connsiteY145" fmla="*/ 152773 h 3891603"/>
                  <a:gd name="connsiteX146" fmla="*/ 4519612 w 5934075"/>
                  <a:gd name="connsiteY146" fmla="*/ 119435 h 3891603"/>
                  <a:gd name="connsiteX147" fmla="*/ 4524375 w 5934075"/>
                  <a:gd name="connsiteY147" fmla="*/ 95623 h 3891603"/>
                  <a:gd name="connsiteX148" fmla="*/ 4533900 w 5934075"/>
                  <a:gd name="connsiteY148" fmla="*/ 76573 h 3891603"/>
                  <a:gd name="connsiteX149" fmla="*/ 4543425 w 5934075"/>
                  <a:gd name="connsiteY149" fmla="*/ 52760 h 3891603"/>
                  <a:gd name="connsiteX150" fmla="*/ 4581525 w 5934075"/>
                  <a:gd name="connsiteY150" fmla="*/ 14660 h 3891603"/>
                  <a:gd name="connsiteX151" fmla="*/ 4600575 w 5934075"/>
                  <a:gd name="connsiteY151" fmla="*/ 9898 h 3891603"/>
                  <a:gd name="connsiteX152" fmla="*/ 4619625 w 5934075"/>
                  <a:gd name="connsiteY152" fmla="*/ 373 h 3891603"/>
                  <a:gd name="connsiteX153" fmla="*/ 4743450 w 5934075"/>
                  <a:gd name="connsiteY153" fmla="*/ 14660 h 3891603"/>
                  <a:gd name="connsiteX154" fmla="*/ 4781550 w 5934075"/>
                  <a:gd name="connsiteY154" fmla="*/ 28948 h 3891603"/>
                  <a:gd name="connsiteX155" fmla="*/ 4829175 w 5934075"/>
                  <a:gd name="connsiteY155" fmla="*/ 52760 h 3891603"/>
                  <a:gd name="connsiteX156" fmla="*/ 4867275 w 5934075"/>
                  <a:gd name="connsiteY156" fmla="*/ 86098 h 3891603"/>
                  <a:gd name="connsiteX157" fmla="*/ 4910137 w 5934075"/>
                  <a:gd name="connsiteY157" fmla="*/ 133723 h 3891603"/>
                  <a:gd name="connsiteX158" fmla="*/ 4957762 w 5934075"/>
                  <a:gd name="connsiteY158" fmla="*/ 200398 h 3891603"/>
                  <a:gd name="connsiteX159" fmla="*/ 4976812 w 5934075"/>
                  <a:gd name="connsiteY159" fmla="*/ 228973 h 3891603"/>
                  <a:gd name="connsiteX160" fmla="*/ 4995862 w 5934075"/>
                  <a:gd name="connsiteY160" fmla="*/ 252785 h 3891603"/>
                  <a:gd name="connsiteX161" fmla="*/ 5010150 w 5934075"/>
                  <a:gd name="connsiteY161" fmla="*/ 276598 h 3891603"/>
                  <a:gd name="connsiteX162" fmla="*/ 5029200 w 5934075"/>
                  <a:gd name="connsiteY162" fmla="*/ 300410 h 3891603"/>
                  <a:gd name="connsiteX163" fmla="*/ 5048250 w 5934075"/>
                  <a:gd name="connsiteY163" fmla="*/ 328985 h 3891603"/>
                  <a:gd name="connsiteX164" fmla="*/ 5067300 w 5934075"/>
                  <a:gd name="connsiteY164" fmla="*/ 362323 h 3891603"/>
                  <a:gd name="connsiteX165" fmla="*/ 5124450 w 5934075"/>
                  <a:gd name="connsiteY165" fmla="*/ 409948 h 3891603"/>
                  <a:gd name="connsiteX166" fmla="*/ 5143500 w 5934075"/>
                  <a:gd name="connsiteY166" fmla="*/ 419473 h 3891603"/>
                  <a:gd name="connsiteX167" fmla="*/ 5172075 w 5934075"/>
                  <a:gd name="connsiteY167" fmla="*/ 428998 h 3891603"/>
                  <a:gd name="connsiteX168" fmla="*/ 5253037 w 5934075"/>
                  <a:gd name="connsiteY168" fmla="*/ 471860 h 3891603"/>
                  <a:gd name="connsiteX169" fmla="*/ 5286375 w 5934075"/>
                  <a:gd name="connsiteY169" fmla="*/ 481385 h 3891603"/>
                  <a:gd name="connsiteX170" fmla="*/ 5300662 w 5934075"/>
                  <a:gd name="connsiteY170" fmla="*/ 486148 h 3891603"/>
                  <a:gd name="connsiteX171" fmla="*/ 5357812 w 5934075"/>
                  <a:gd name="connsiteY171" fmla="*/ 514723 h 3891603"/>
                  <a:gd name="connsiteX172" fmla="*/ 5386387 w 5934075"/>
                  <a:gd name="connsiteY172" fmla="*/ 529010 h 3891603"/>
                  <a:gd name="connsiteX173" fmla="*/ 5434012 w 5934075"/>
                  <a:gd name="connsiteY173" fmla="*/ 548060 h 3891603"/>
                  <a:gd name="connsiteX174" fmla="*/ 5467350 w 5934075"/>
                  <a:gd name="connsiteY174" fmla="*/ 571873 h 3891603"/>
                  <a:gd name="connsiteX175" fmla="*/ 5495925 w 5934075"/>
                  <a:gd name="connsiteY175" fmla="*/ 586160 h 3891603"/>
                  <a:gd name="connsiteX176" fmla="*/ 5519737 w 5934075"/>
                  <a:gd name="connsiteY176" fmla="*/ 605210 h 3891603"/>
                  <a:gd name="connsiteX177" fmla="*/ 5543550 w 5934075"/>
                  <a:gd name="connsiteY177" fmla="*/ 619498 h 3891603"/>
                  <a:gd name="connsiteX178" fmla="*/ 5586412 w 5934075"/>
                  <a:gd name="connsiteY178" fmla="*/ 652835 h 3891603"/>
                  <a:gd name="connsiteX179" fmla="*/ 5614987 w 5934075"/>
                  <a:gd name="connsiteY179" fmla="*/ 671885 h 3891603"/>
                  <a:gd name="connsiteX180" fmla="*/ 5648325 w 5934075"/>
                  <a:gd name="connsiteY180" fmla="*/ 714748 h 3891603"/>
                  <a:gd name="connsiteX181" fmla="*/ 5681662 w 5934075"/>
                  <a:gd name="connsiteY181" fmla="*/ 743323 h 3891603"/>
                  <a:gd name="connsiteX182" fmla="*/ 5710237 w 5934075"/>
                  <a:gd name="connsiteY182" fmla="*/ 786185 h 3891603"/>
                  <a:gd name="connsiteX183" fmla="*/ 5748337 w 5934075"/>
                  <a:gd name="connsiteY183" fmla="*/ 867148 h 3891603"/>
                  <a:gd name="connsiteX184" fmla="*/ 5767387 w 5934075"/>
                  <a:gd name="connsiteY184" fmla="*/ 957635 h 3891603"/>
                  <a:gd name="connsiteX185" fmla="*/ 5781675 w 5934075"/>
                  <a:gd name="connsiteY185" fmla="*/ 1000498 h 3891603"/>
                  <a:gd name="connsiteX186" fmla="*/ 5800725 w 5934075"/>
                  <a:gd name="connsiteY186" fmla="*/ 1081460 h 3891603"/>
                  <a:gd name="connsiteX187" fmla="*/ 5815012 w 5934075"/>
                  <a:gd name="connsiteY187" fmla="*/ 1124323 h 3891603"/>
                  <a:gd name="connsiteX188" fmla="*/ 5824537 w 5934075"/>
                  <a:gd name="connsiteY188" fmla="*/ 1157660 h 3891603"/>
                  <a:gd name="connsiteX189" fmla="*/ 5834062 w 5934075"/>
                  <a:gd name="connsiteY189" fmla="*/ 1181473 h 3891603"/>
                  <a:gd name="connsiteX190" fmla="*/ 5857875 w 5934075"/>
                  <a:gd name="connsiteY190" fmla="*/ 1248148 h 3891603"/>
                  <a:gd name="connsiteX191" fmla="*/ 5876925 w 5934075"/>
                  <a:gd name="connsiteY191" fmla="*/ 1295773 h 3891603"/>
                  <a:gd name="connsiteX192" fmla="*/ 5881687 w 5934075"/>
                  <a:gd name="connsiteY192" fmla="*/ 1329110 h 3891603"/>
                  <a:gd name="connsiteX193" fmla="*/ 5895975 w 5934075"/>
                  <a:gd name="connsiteY193" fmla="*/ 1362448 h 3891603"/>
                  <a:gd name="connsiteX194" fmla="*/ 5910262 w 5934075"/>
                  <a:gd name="connsiteY194" fmla="*/ 1471985 h 3891603"/>
                  <a:gd name="connsiteX195" fmla="*/ 5915025 w 5934075"/>
                  <a:gd name="connsiteY195" fmla="*/ 1505323 h 3891603"/>
                  <a:gd name="connsiteX196" fmla="*/ 5919787 w 5934075"/>
                  <a:gd name="connsiteY196" fmla="*/ 1529135 h 3891603"/>
                  <a:gd name="connsiteX197" fmla="*/ 5924550 w 5934075"/>
                  <a:gd name="connsiteY197" fmla="*/ 1610098 h 3891603"/>
                  <a:gd name="connsiteX198" fmla="*/ 5934075 w 5934075"/>
                  <a:gd name="connsiteY198" fmla="*/ 1705348 h 3891603"/>
                  <a:gd name="connsiteX199" fmla="*/ 5929312 w 5934075"/>
                  <a:gd name="connsiteY199" fmla="*/ 1948235 h 3891603"/>
                  <a:gd name="connsiteX200" fmla="*/ 5905500 w 5934075"/>
                  <a:gd name="connsiteY200" fmla="*/ 2029198 h 3891603"/>
                  <a:gd name="connsiteX201" fmla="*/ 5895975 w 5934075"/>
                  <a:gd name="connsiteY201" fmla="*/ 2053010 h 3891603"/>
                  <a:gd name="connsiteX202" fmla="*/ 5857875 w 5934075"/>
                  <a:gd name="connsiteY202" fmla="*/ 2076823 h 3891603"/>
                  <a:gd name="connsiteX203" fmla="*/ 5748337 w 5934075"/>
                  <a:gd name="connsiteY203" fmla="*/ 2067298 h 3891603"/>
                  <a:gd name="connsiteX204" fmla="*/ 5686425 w 5934075"/>
                  <a:gd name="connsiteY204" fmla="*/ 2048248 h 3891603"/>
                  <a:gd name="connsiteX205" fmla="*/ 5648325 w 5934075"/>
                  <a:gd name="connsiteY205" fmla="*/ 2038723 h 3891603"/>
                  <a:gd name="connsiteX206" fmla="*/ 5624512 w 5934075"/>
                  <a:gd name="connsiteY206" fmla="*/ 2029198 h 3891603"/>
                  <a:gd name="connsiteX207" fmla="*/ 5605462 w 5934075"/>
                  <a:gd name="connsiteY207" fmla="*/ 2024435 h 3891603"/>
                  <a:gd name="connsiteX208" fmla="*/ 5581650 w 5934075"/>
                  <a:gd name="connsiteY208" fmla="*/ 2014910 h 3891603"/>
                  <a:gd name="connsiteX209" fmla="*/ 5548312 w 5934075"/>
                  <a:gd name="connsiteY209" fmla="*/ 2010148 h 3891603"/>
                  <a:gd name="connsiteX210" fmla="*/ 5519737 w 5934075"/>
                  <a:gd name="connsiteY210" fmla="*/ 2000623 h 3891603"/>
                  <a:gd name="connsiteX211" fmla="*/ 5500687 w 5934075"/>
                  <a:gd name="connsiteY211" fmla="*/ 1995860 h 3891603"/>
                  <a:gd name="connsiteX212" fmla="*/ 5476875 w 5934075"/>
                  <a:gd name="connsiteY212" fmla="*/ 1986335 h 3891603"/>
                  <a:gd name="connsiteX213" fmla="*/ 5448300 w 5934075"/>
                  <a:gd name="connsiteY213" fmla="*/ 1976810 h 3891603"/>
                  <a:gd name="connsiteX214" fmla="*/ 5414962 w 5934075"/>
                  <a:gd name="connsiteY214" fmla="*/ 1962523 h 3891603"/>
                  <a:gd name="connsiteX215" fmla="*/ 5410200 w 5934075"/>
                  <a:gd name="connsiteY215" fmla="*/ 1948235 h 3891603"/>
                  <a:gd name="connsiteX216" fmla="*/ 5372100 w 5934075"/>
                  <a:gd name="connsiteY216" fmla="*/ 1924423 h 3891603"/>
                  <a:gd name="connsiteX217" fmla="*/ 5329237 w 5934075"/>
                  <a:gd name="connsiteY217" fmla="*/ 1900610 h 3891603"/>
                  <a:gd name="connsiteX218" fmla="*/ 5262562 w 5934075"/>
                  <a:gd name="connsiteY218" fmla="*/ 1824410 h 3891603"/>
                  <a:gd name="connsiteX219" fmla="*/ 5238750 w 5934075"/>
                  <a:gd name="connsiteY219" fmla="*/ 1805360 h 3891603"/>
                  <a:gd name="connsiteX220" fmla="*/ 5214937 w 5934075"/>
                  <a:gd name="connsiteY220" fmla="*/ 1800598 h 3891603"/>
                  <a:gd name="connsiteX221" fmla="*/ 5143500 w 5934075"/>
                  <a:gd name="connsiteY221" fmla="*/ 1762498 h 3891603"/>
                  <a:gd name="connsiteX222" fmla="*/ 4995862 w 5934075"/>
                  <a:gd name="connsiteY222" fmla="*/ 1719635 h 3891603"/>
                  <a:gd name="connsiteX223" fmla="*/ 4967287 w 5934075"/>
                  <a:gd name="connsiteY223" fmla="*/ 1714873 h 3891603"/>
                  <a:gd name="connsiteX224" fmla="*/ 4943475 w 5934075"/>
                  <a:gd name="connsiteY224" fmla="*/ 1710110 h 3891603"/>
                  <a:gd name="connsiteX225" fmla="*/ 4724400 w 5934075"/>
                  <a:gd name="connsiteY225" fmla="*/ 1700585 h 3891603"/>
                  <a:gd name="connsiteX226" fmla="*/ 4614862 w 5934075"/>
                  <a:gd name="connsiteY226" fmla="*/ 1714873 h 3891603"/>
                  <a:gd name="connsiteX227" fmla="*/ 4567237 w 5934075"/>
                  <a:gd name="connsiteY227" fmla="*/ 1743448 h 3891603"/>
                  <a:gd name="connsiteX228" fmla="*/ 4552950 w 5934075"/>
                  <a:gd name="connsiteY228" fmla="*/ 1748210 h 3891603"/>
                  <a:gd name="connsiteX229" fmla="*/ 4510087 w 5934075"/>
                  <a:gd name="connsiteY229" fmla="*/ 1800598 h 3891603"/>
                  <a:gd name="connsiteX230" fmla="*/ 4486275 w 5934075"/>
                  <a:gd name="connsiteY230" fmla="*/ 1833935 h 3891603"/>
                  <a:gd name="connsiteX231" fmla="*/ 4462462 w 5934075"/>
                  <a:gd name="connsiteY231" fmla="*/ 1857748 h 3891603"/>
                  <a:gd name="connsiteX232" fmla="*/ 4443412 w 5934075"/>
                  <a:gd name="connsiteY232" fmla="*/ 1881560 h 3891603"/>
                  <a:gd name="connsiteX233" fmla="*/ 4400550 w 5934075"/>
                  <a:gd name="connsiteY233" fmla="*/ 1924423 h 3891603"/>
                  <a:gd name="connsiteX234" fmla="*/ 4343400 w 5934075"/>
                  <a:gd name="connsiteY234" fmla="*/ 1972048 h 3891603"/>
                  <a:gd name="connsiteX235" fmla="*/ 4324350 w 5934075"/>
                  <a:gd name="connsiteY235" fmla="*/ 1981573 h 3891603"/>
                  <a:gd name="connsiteX236" fmla="*/ 4267200 w 5934075"/>
                  <a:gd name="connsiteY236" fmla="*/ 2014910 h 3891603"/>
                  <a:gd name="connsiteX237" fmla="*/ 4252912 w 5934075"/>
                  <a:gd name="connsiteY237" fmla="*/ 2019673 h 3891603"/>
                  <a:gd name="connsiteX238" fmla="*/ 4238625 w 5934075"/>
                  <a:gd name="connsiteY238" fmla="*/ 2029198 h 3891603"/>
                  <a:gd name="connsiteX239" fmla="*/ 4162425 w 5934075"/>
                  <a:gd name="connsiteY239" fmla="*/ 2038723 h 3891603"/>
                  <a:gd name="connsiteX240" fmla="*/ 4105275 w 5934075"/>
                  <a:gd name="connsiteY240" fmla="*/ 2048248 h 3891603"/>
                  <a:gd name="connsiteX241" fmla="*/ 4076700 w 5934075"/>
                  <a:gd name="connsiteY241" fmla="*/ 2053010 h 3891603"/>
                  <a:gd name="connsiteX242" fmla="*/ 4062412 w 5934075"/>
                  <a:gd name="connsiteY242" fmla="*/ 2057773 h 3891603"/>
                  <a:gd name="connsiteX243" fmla="*/ 4043362 w 5934075"/>
                  <a:gd name="connsiteY243" fmla="*/ 2062535 h 3891603"/>
                  <a:gd name="connsiteX244" fmla="*/ 4019550 w 5934075"/>
                  <a:gd name="connsiteY244" fmla="*/ 2072060 h 3891603"/>
                  <a:gd name="connsiteX245" fmla="*/ 3971925 w 5934075"/>
                  <a:gd name="connsiteY245" fmla="*/ 2081585 h 3891603"/>
                  <a:gd name="connsiteX246" fmla="*/ 3948112 w 5934075"/>
                  <a:gd name="connsiteY246" fmla="*/ 2091110 h 3891603"/>
                  <a:gd name="connsiteX247" fmla="*/ 3895725 w 5934075"/>
                  <a:gd name="connsiteY247" fmla="*/ 2105398 h 3891603"/>
                  <a:gd name="connsiteX248" fmla="*/ 3871912 w 5934075"/>
                  <a:gd name="connsiteY248" fmla="*/ 2114923 h 3891603"/>
                  <a:gd name="connsiteX249" fmla="*/ 3852862 w 5934075"/>
                  <a:gd name="connsiteY249" fmla="*/ 2129210 h 3891603"/>
                  <a:gd name="connsiteX250" fmla="*/ 3819525 w 5934075"/>
                  <a:gd name="connsiteY250" fmla="*/ 2138735 h 3891603"/>
                  <a:gd name="connsiteX251" fmla="*/ 3795712 w 5934075"/>
                  <a:gd name="connsiteY251" fmla="*/ 2153023 h 3891603"/>
                  <a:gd name="connsiteX252" fmla="*/ 3752850 w 5934075"/>
                  <a:gd name="connsiteY252" fmla="*/ 2181598 h 3891603"/>
                  <a:gd name="connsiteX253" fmla="*/ 3714750 w 5934075"/>
                  <a:gd name="connsiteY253" fmla="*/ 2200648 h 3891603"/>
                  <a:gd name="connsiteX254" fmla="*/ 3700462 w 5934075"/>
                  <a:gd name="connsiteY254" fmla="*/ 2214935 h 3891603"/>
                  <a:gd name="connsiteX255" fmla="*/ 3690937 w 5934075"/>
                  <a:gd name="connsiteY255" fmla="*/ 2229223 h 3891603"/>
                  <a:gd name="connsiteX256" fmla="*/ 3662362 w 5934075"/>
                  <a:gd name="connsiteY256" fmla="*/ 2248273 h 3891603"/>
                  <a:gd name="connsiteX257" fmla="*/ 3638550 w 5934075"/>
                  <a:gd name="connsiteY257" fmla="*/ 2267323 h 3891603"/>
                  <a:gd name="connsiteX258" fmla="*/ 3609975 w 5934075"/>
                  <a:gd name="connsiteY258" fmla="*/ 2276848 h 3891603"/>
                  <a:gd name="connsiteX259" fmla="*/ 3543300 w 5934075"/>
                  <a:gd name="connsiteY259" fmla="*/ 2305423 h 3891603"/>
                  <a:gd name="connsiteX260" fmla="*/ 3519487 w 5934075"/>
                  <a:gd name="connsiteY260" fmla="*/ 2314948 h 3891603"/>
                  <a:gd name="connsiteX261" fmla="*/ 3495675 w 5934075"/>
                  <a:gd name="connsiteY261" fmla="*/ 2329235 h 3891603"/>
                  <a:gd name="connsiteX262" fmla="*/ 3476625 w 5934075"/>
                  <a:gd name="connsiteY262" fmla="*/ 2333998 h 3891603"/>
                  <a:gd name="connsiteX263" fmla="*/ 3424237 w 5934075"/>
                  <a:gd name="connsiteY263" fmla="*/ 2357810 h 3891603"/>
                  <a:gd name="connsiteX264" fmla="*/ 3405187 w 5934075"/>
                  <a:gd name="connsiteY264" fmla="*/ 2372098 h 3891603"/>
                  <a:gd name="connsiteX265" fmla="*/ 3386137 w 5934075"/>
                  <a:gd name="connsiteY265" fmla="*/ 2381623 h 3891603"/>
                  <a:gd name="connsiteX266" fmla="*/ 3371850 w 5934075"/>
                  <a:gd name="connsiteY266" fmla="*/ 2391148 h 3891603"/>
                  <a:gd name="connsiteX267" fmla="*/ 3352800 w 5934075"/>
                  <a:gd name="connsiteY267" fmla="*/ 2395910 h 3891603"/>
                  <a:gd name="connsiteX268" fmla="*/ 3338512 w 5934075"/>
                  <a:gd name="connsiteY268" fmla="*/ 2410198 h 3891603"/>
                  <a:gd name="connsiteX269" fmla="*/ 3295650 w 5934075"/>
                  <a:gd name="connsiteY269" fmla="*/ 2429248 h 3891603"/>
                  <a:gd name="connsiteX270" fmla="*/ 3262312 w 5934075"/>
                  <a:gd name="connsiteY270" fmla="*/ 2448298 h 3891603"/>
                  <a:gd name="connsiteX271" fmla="*/ 3190875 w 5934075"/>
                  <a:gd name="connsiteY271" fmla="*/ 2481635 h 3891603"/>
                  <a:gd name="connsiteX272" fmla="*/ 3143250 w 5934075"/>
                  <a:gd name="connsiteY272" fmla="*/ 2495923 h 3891603"/>
                  <a:gd name="connsiteX273" fmla="*/ 3114675 w 5934075"/>
                  <a:gd name="connsiteY273" fmla="*/ 2510210 h 3891603"/>
                  <a:gd name="connsiteX274" fmla="*/ 3081337 w 5934075"/>
                  <a:gd name="connsiteY274" fmla="*/ 2524498 h 3891603"/>
                  <a:gd name="connsiteX275" fmla="*/ 3052762 w 5934075"/>
                  <a:gd name="connsiteY275" fmla="*/ 2538785 h 3891603"/>
                  <a:gd name="connsiteX276" fmla="*/ 3019425 w 5934075"/>
                  <a:gd name="connsiteY276" fmla="*/ 2553073 h 3891603"/>
                  <a:gd name="connsiteX277" fmla="*/ 2986087 w 5934075"/>
                  <a:gd name="connsiteY277" fmla="*/ 2581648 h 3891603"/>
                  <a:gd name="connsiteX278" fmla="*/ 2967037 w 5934075"/>
                  <a:gd name="connsiteY278" fmla="*/ 2591173 h 3891603"/>
                  <a:gd name="connsiteX279" fmla="*/ 2947987 w 5934075"/>
                  <a:gd name="connsiteY279" fmla="*/ 2605460 h 3891603"/>
                  <a:gd name="connsiteX280" fmla="*/ 2928937 w 5934075"/>
                  <a:gd name="connsiteY280" fmla="*/ 2614985 h 3891603"/>
                  <a:gd name="connsiteX281" fmla="*/ 2909887 w 5934075"/>
                  <a:gd name="connsiteY281" fmla="*/ 2634035 h 3891603"/>
                  <a:gd name="connsiteX282" fmla="*/ 2881312 w 5934075"/>
                  <a:gd name="connsiteY282" fmla="*/ 2653085 h 3891603"/>
                  <a:gd name="connsiteX283" fmla="*/ 2852737 w 5934075"/>
                  <a:gd name="connsiteY283" fmla="*/ 2681660 h 3891603"/>
                  <a:gd name="connsiteX284" fmla="*/ 2767012 w 5934075"/>
                  <a:gd name="connsiteY284" fmla="*/ 2743573 h 3891603"/>
                  <a:gd name="connsiteX285" fmla="*/ 2752725 w 5934075"/>
                  <a:gd name="connsiteY285" fmla="*/ 2762623 h 3891603"/>
                  <a:gd name="connsiteX286" fmla="*/ 2714625 w 5934075"/>
                  <a:gd name="connsiteY286" fmla="*/ 2786435 h 3891603"/>
                  <a:gd name="connsiteX287" fmla="*/ 2695575 w 5934075"/>
                  <a:gd name="connsiteY287" fmla="*/ 2800723 h 3891603"/>
                  <a:gd name="connsiteX288" fmla="*/ 2643187 w 5934075"/>
                  <a:gd name="connsiteY288" fmla="*/ 2843585 h 3891603"/>
                  <a:gd name="connsiteX289" fmla="*/ 2619375 w 5934075"/>
                  <a:gd name="connsiteY289" fmla="*/ 2853110 h 3891603"/>
                  <a:gd name="connsiteX290" fmla="*/ 2552700 w 5934075"/>
                  <a:gd name="connsiteY290" fmla="*/ 2900735 h 3891603"/>
                  <a:gd name="connsiteX291" fmla="*/ 2528887 w 5934075"/>
                  <a:gd name="connsiteY291" fmla="*/ 2905498 h 3891603"/>
                  <a:gd name="connsiteX292" fmla="*/ 2476500 w 5934075"/>
                  <a:gd name="connsiteY292" fmla="*/ 2924548 h 3891603"/>
                  <a:gd name="connsiteX293" fmla="*/ 2414587 w 5934075"/>
                  <a:gd name="connsiteY293" fmla="*/ 2934073 h 3891603"/>
                  <a:gd name="connsiteX294" fmla="*/ 2305050 w 5934075"/>
                  <a:gd name="connsiteY294" fmla="*/ 2943598 h 3891603"/>
                  <a:gd name="connsiteX295" fmla="*/ 2252662 w 5934075"/>
                  <a:gd name="connsiteY295" fmla="*/ 2957885 h 3891603"/>
                  <a:gd name="connsiteX296" fmla="*/ 2200275 w 5934075"/>
                  <a:gd name="connsiteY296" fmla="*/ 2967410 h 3891603"/>
                  <a:gd name="connsiteX297" fmla="*/ 2143125 w 5934075"/>
                  <a:gd name="connsiteY297" fmla="*/ 2986460 h 3891603"/>
                  <a:gd name="connsiteX298" fmla="*/ 2100262 w 5934075"/>
                  <a:gd name="connsiteY298" fmla="*/ 2995985 h 3891603"/>
                  <a:gd name="connsiteX299" fmla="*/ 2043112 w 5934075"/>
                  <a:gd name="connsiteY299" fmla="*/ 3005510 h 3891603"/>
                  <a:gd name="connsiteX300" fmla="*/ 2014537 w 5934075"/>
                  <a:gd name="connsiteY300" fmla="*/ 3015035 h 3891603"/>
                  <a:gd name="connsiteX301" fmla="*/ 1966912 w 5934075"/>
                  <a:gd name="connsiteY301" fmla="*/ 3024560 h 3891603"/>
                  <a:gd name="connsiteX302" fmla="*/ 1943100 w 5934075"/>
                  <a:gd name="connsiteY302" fmla="*/ 3034085 h 3891603"/>
                  <a:gd name="connsiteX303" fmla="*/ 1924050 w 5934075"/>
                  <a:gd name="connsiteY303" fmla="*/ 3048373 h 3891603"/>
                  <a:gd name="connsiteX304" fmla="*/ 1885950 w 5934075"/>
                  <a:gd name="connsiteY304" fmla="*/ 3057898 h 3891603"/>
                  <a:gd name="connsiteX305" fmla="*/ 1819275 w 5934075"/>
                  <a:gd name="connsiteY305" fmla="*/ 3076948 h 3891603"/>
                  <a:gd name="connsiteX306" fmla="*/ 1790700 w 5934075"/>
                  <a:gd name="connsiteY306" fmla="*/ 3081710 h 3891603"/>
                  <a:gd name="connsiteX307" fmla="*/ 1743075 w 5934075"/>
                  <a:gd name="connsiteY307" fmla="*/ 3095998 h 3891603"/>
                  <a:gd name="connsiteX308" fmla="*/ 1728787 w 5934075"/>
                  <a:gd name="connsiteY308" fmla="*/ 3100760 h 3891603"/>
                  <a:gd name="connsiteX309" fmla="*/ 1704975 w 5934075"/>
                  <a:gd name="connsiteY309" fmla="*/ 3105523 h 3891603"/>
                  <a:gd name="connsiteX310" fmla="*/ 1662112 w 5934075"/>
                  <a:gd name="connsiteY310" fmla="*/ 3124573 h 3891603"/>
                  <a:gd name="connsiteX311" fmla="*/ 1643062 w 5934075"/>
                  <a:gd name="connsiteY311" fmla="*/ 3134098 h 3891603"/>
                  <a:gd name="connsiteX312" fmla="*/ 1614487 w 5934075"/>
                  <a:gd name="connsiteY312" fmla="*/ 3143623 h 3891603"/>
                  <a:gd name="connsiteX313" fmla="*/ 1576387 w 5934075"/>
                  <a:gd name="connsiteY313" fmla="*/ 3153148 h 3891603"/>
                  <a:gd name="connsiteX314" fmla="*/ 1495425 w 5934075"/>
                  <a:gd name="connsiteY314" fmla="*/ 3181723 h 3891603"/>
                  <a:gd name="connsiteX315" fmla="*/ 1400175 w 5934075"/>
                  <a:gd name="connsiteY315" fmla="*/ 3229348 h 3891603"/>
                  <a:gd name="connsiteX316" fmla="*/ 1381125 w 5934075"/>
                  <a:gd name="connsiteY316" fmla="*/ 3238873 h 3891603"/>
                  <a:gd name="connsiteX317" fmla="*/ 1362075 w 5934075"/>
                  <a:gd name="connsiteY317" fmla="*/ 3248398 h 3891603"/>
                  <a:gd name="connsiteX318" fmla="*/ 1300162 w 5934075"/>
                  <a:gd name="connsiteY318" fmla="*/ 3276973 h 3891603"/>
                  <a:gd name="connsiteX319" fmla="*/ 1281112 w 5934075"/>
                  <a:gd name="connsiteY319" fmla="*/ 3286498 h 3891603"/>
                  <a:gd name="connsiteX320" fmla="*/ 1238250 w 5934075"/>
                  <a:gd name="connsiteY320" fmla="*/ 3315073 h 3891603"/>
                  <a:gd name="connsiteX321" fmla="*/ 1214437 w 5934075"/>
                  <a:gd name="connsiteY321" fmla="*/ 3319835 h 3891603"/>
                  <a:gd name="connsiteX322" fmla="*/ 1195387 w 5934075"/>
                  <a:gd name="connsiteY322" fmla="*/ 3334123 h 3891603"/>
                  <a:gd name="connsiteX323" fmla="*/ 1109662 w 5934075"/>
                  <a:gd name="connsiteY323" fmla="*/ 3367460 h 3891603"/>
                  <a:gd name="connsiteX324" fmla="*/ 1085850 w 5934075"/>
                  <a:gd name="connsiteY324" fmla="*/ 3372223 h 3891603"/>
                  <a:gd name="connsiteX325" fmla="*/ 1071562 w 5934075"/>
                  <a:gd name="connsiteY325" fmla="*/ 3376985 h 3891603"/>
                  <a:gd name="connsiteX326" fmla="*/ 1033462 w 5934075"/>
                  <a:gd name="connsiteY326" fmla="*/ 3386510 h 3891603"/>
                  <a:gd name="connsiteX327" fmla="*/ 1014412 w 5934075"/>
                  <a:gd name="connsiteY327" fmla="*/ 3391273 h 3891603"/>
                  <a:gd name="connsiteX328" fmla="*/ 962025 w 5934075"/>
                  <a:gd name="connsiteY328" fmla="*/ 3400798 h 3891603"/>
                  <a:gd name="connsiteX329" fmla="*/ 919162 w 5934075"/>
                  <a:gd name="connsiteY329" fmla="*/ 3410323 h 3891603"/>
                  <a:gd name="connsiteX330" fmla="*/ 900112 w 5934075"/>
                  <a:gd name="connsiteY330" fmla="*/ 3415085 h 3891603"/>
                  <a:gd name="connsiteX331" fmla="*/ 876300 w 5934075"/>
                  <a:gd name="connsiteY331" fmla="*/ 3419848 h 3891603"/>
                  <a:gd name="connsiteX332" fmla="*/ 833437 w 5934075"/>
                  <a:gd name="connsiteY332" fmla="*/ 3438898 h 3891603"/>
                  <a:gd name="connsiteX333" fmla="*/ 795337 w 5934075"/>
                  <a:gd name="connsiteY333" fmla="*/ 3448423 h 3891603"/>
                  <a:gd name="connsiteX334" fmla="*/ 733425 w 5934075"/>
                  <a:gd name="connsiteY334" fmla="*/ 3486523 h 3891603"/>
                  <a:gd name="connsiteX335" fmla="*/ 681037 w 5934075"/>
                  <a:gd name="connsiteY335" fmla="*/ 3524623 h 3891603"/>
                  <a:gd name="connsiteX336" fmla="*/ 652462 w 5934075"/>
                  <a:gd name="connsiteY336" fmla="*/ 3553198 h 3891603"/>
                  <a:gd name="connsiteX337" fmla="*/ 633412 w 5934075"/>
                  <a:gd name="connsiteY337" fmla="*/ 3586535 h 3891603"/>
                  <a:gd name="connsiteX338" fmla="*/ 619125 w 5934075"/>
                  <a:gd name="connsiteY338" fmla="*/ 3600823 h 3891603"/>
                  <a:gd name="connsiteX339" fmla="*/ 609600 w 5934075"/>
                  <a:gd name="connsiteY339" fmla="*/ 3619873 h 3891603"/>
                  <a:gd name="connsiteX340" fmla="*/ 566737 w 5934075"/>
                  <a:gd name="connsiteY340" fmla="*/ 3662735 h 3891603"/>
                  <a:gd name="connsiteX341" fmla="*/ 552450 w 5934075"/>
                  <a:gd name="connsiteY341" fmla="*/ 3672260 h 3891603"/>
                  <a:gd name="connsiteX342" fmla="*/ 538162 w 5934075"/>
                  <a:gd name="connsiteY342" fmla="*/ 3691310 h 3891603"/>
                  <a:gd name="connsiteX343" fmla="*/ 519112 w 5934075"/>
                  <a:gd name="connsiteY343" fmla="*/ 3700835 h 3891603"/>
                  <a:gd name="connsiteX344" fmla="*/ 504825 w 5934075"/>
                  <a:gd name="connsiteY344" fmla="*/ 3710360 h 3891603"/>
                  <a:gd name="connsiteX345" fmla="*/ 481012 w 5934075"/>
                  <a:gd name="connsiteY345" fmla="*/ 3724648 h 3891603"/>
                  <a:gd name="connsiteX346" fmla="*/ 419100 w 5934075"/>
                  <a:gd name="connsiteY346" fmla="*/ 3762748 h 3891603"/>
                  <a:gd name="connsiteX347" fmla="*/ 385762 w 5934075"/>
                  <a:gd name="connsiteY347" fmla="*/ 3772273 h 3891603"/>
                  <a:gd name="connsiteX348" fmla="*/ 347662 w 5934075"/>
                  <a:gd name="connsiteY348" fmla="*/ 3786560 h 3891603"/>
                  <a:gd name="connsiteX349" fmla="*/ 323850 w 5934075"/>
                  <a:gd name="connsiteY349" fmla="*/ 3800848 h 3891603"/>
                  <a:gd name="connsiteX350" fmla="*/ 280987 w 5934075"/>
                  <a:gd name="connsiteY350" fmla="*/ 3805610 h 3891603"/>
                  <a:gd name="connsiteX351" fmla="*/ 228600 w 5934075"/>
                  <a:gd name="connsiteY351" fmla="*/ 3819898 h 3891603"/>
                  <a:gd name="connsiteX352" fmla="*/ 190500 w 5934075"/>
                  <a:gd name="connsiteY352" fmla="*/ 3824660 h 3891603"/>
                  <a:gd name="connsiteX353" fmla="*/ 128587 w 5934075"/>
                  <a:gd name="connsiteY353" fmla="*/ 3834185 h 3891603"/>
                  <a:gd name="connsiteX354" fmla="*/ 80962 w 5934075"/>
                  <a:gd name="connsiteY354" fmla="*/ 3843710 h 3891603"/>
                  <a:gd name="connsiteX355" fmla="*/ 66675 w 5934075"/>
                  <a:gd name="connsiteY355" fmla="*/ 3848473 h 3891603"/>
                  <a:gd name="connsiteX356" fmla="*/ 42862 w 5934075"/>
                  <a:gd name="connsiteY356" fmla="*/ 3891335 h 3891603"/>
                  <a:gd name="connsiteX0" fmla="*/ 66675 w 5934075"/>
                  <a:gd name="connsiteY0" fmla="*/ 3848473 h 3848473"/>
                  <a:gd name="connsiteX1" fmla="*/ 23812 w 5934075"/>
                  <a:gd name="connsiteY1" fmla="*/ 3824660 h 3848473"/>
                  <a:gd name="connsiteX2" fmla="*/ 9525 w 5934075"/>
                  <a:gd name="connsiteY2" fmla="*/ 3791323 h 3848473"/>
                  <a:gd name="connsiteX3" fmla="*/ 4762 w 5934075"/>
                  <a:gd name="connsiteY3" fmla="*/ 3719885 h 3848473"/>
                  <a:gd name="connsiteX4" fmla="*/ 0 w 5934075"/>
                  <a:gd name="connsiteY4" fmla="*/ 3700835 h 3848473"/>
                  <a:gd name="connsiteX5" fmla="*/ 4762 w 5934075"/>
                  <a:gd name="connsiteY5" fmla="*/ 3596060 h 3848473"/>
                  <a:gd name="connsiteX6" fmla="*/ 14287 w 5934075"/>
                  <a:gd name="connsiteY6" fmla="*/ 3543673 h 3848473"/>
                  <a:gd name="connsiteX7" fmla="*/ 80962 w 5934075"/>
                  <a:gd name="connsiteY7" fmla="*/ 3457948 h 3848473"/>
                  <a:gd name="connsiteX8" fmla="*/ 100012 w 5934075"/>
                  <a:gd name="connsiteY8" fmla="*/ 3434135 h 3848473"/>
                  <a:gd name="connsiteX9" fmla="*/ 119062 w 5934075"/>
                  <a:gd name="connsiteY9" fmla="*/ 3424610 h 3848473"/>
                  <a:gd name="connsiteX10" fmla="*/ 133350 w 5934075"/>
                  <a:gd name="connsiteY10" fmla="*/ 3410323 h 3848473"/>
                  <a:gd name="connsiteX11" fmla="*/ 161925 w 5934075"/>
                  <a:gd name="connsiteY11" fmla="*/ 3391273 h 3848473"/>
                  <a:gd name="connsiteX12" fmla="*/ 223837 w 5934075"/>
                  <a:gd name="connsiteY12" fmla="*/ 3334123 h 3848473"/>
                  <a:gd name="connsiteX13" fmla="*/ 252412 w 5934075"/>
                  <a:gd name="connsiteY13" fmla="*/ 3315073 h 3848473"/>
                  <a:gd name="connsiteX14" fmla="*/ 333375 w 5934075"/>
                  <a:gd name="connsiteY14" fmla="*/ 3281735 h 3848473"/>
                  <a:gd name="connsiteX15" fmla="*/ 376237 w 5934075"/>
                  <a:gd name="connsiteY15" fmla="*/ 3262685 h 3848473"/>
                  <a:gd name="connsiteX16" fmla="*/ 414337 w 5934075"/>
                  <a:gd name="connsiteY16" fmla="*/ 3253160 h 3848473"/>
                  <a:gd name="connsiteX17" fmla="*/ 442912 w 5934075"/>
                  <a:gd name="connsiteY17" fmla="*/ 3238873 h 3848473"/>
                  <a:gd name="connsiteX18" fmla="*/ 466725 w 5934075"/>
                  <a:gd name="connsiteY18" fmla="*/ 3229348 h 3848473"/>
                  <a:gd name="connsiteX19" fmla="*/ 481012 w 5934075"/>
                  <a:gd name="connsiteY19" fmla="*/ 3224585 h 3848473"/>
                  <a:gd name="connsiteX20" fmla="*/ 495300 w 5934075"/>
                  <a:gd name="connsiteY20" fmla="*/ 3215060 h 3848473"/>
                  <a:gd name="connsiteX21" fmla="*/ 514350 w 5934075"/>
                  <a:gd name="connsiteY21" fmla="*/ 3210298 h 3848473"/>
                  <a:gd name="connsiteX22" fmla="*/ 538162 w 5934075"/>
                  <a:gd name="connsiteY22" fmla="*/ 3200773 h 3848473"/>
                  <a:gd name="connsiteX23" fmla="*/ 595312 w 5934075"/>
                  <a:gd name="connsiteY23" fmla="*/ 3172198 h 3848473"/>
                  <a:gd name="connsiteX24" fmla="*/ 623887 w 5934075"/>
                  <a:gd name="connsiteY24" fmla="*/ 3157910 h 3848473"/>
                  <a:gd name="connsiteX25" fmla="*/ 676275 w 5934075"/>
                  <a:gd name="connsiteY25" fmla="*/ 3138860 h 3848473"/>
                  <a:gd name="connsiteX26" fmla="*/ 728662 w 5934075"/>
                  <a:gd name="connsiteY26" fmla="*/ 3095998 h 3848473"/>
                  <a:gd name="connsiteX27" fmla="*/ 795337 w 5934075"/>
                  <a:gd name="connsiteY27" fmla="*/ 3053135 h 3848473"/>
                  <a:gd name="connsiteX28" fmla="*/ 814387 w 5934075"/>
                  <a:gd name="connsiteY28" fmla="*/ 3034085 h 3848473"/>
                  <a:gd name="connsiteX29" fmla="*/ 842962 w 5934075"/>
                  <a:gd name="connsiteY29" fmla="*/ 3010273 h 3848473"/>
                  <a:gd name="connsiteX30" fmla="*/ 857250 w 5934075"/>
                  <a:gd name="connsiteY30" fmla="*/ 2991223 h 3848473"/>
                  <a:gd name="connsiteX31" fmla="*/ 885825 w 5934075"/>
                  <a:gd name="connsiteY31" fmla="*/ 2972173 h 3848473"/>
                  <a:gd name="connsiteX32" fmla="*/ 923925 w 5934075"/>
                  <a:gd name="connsiteY32" fmla="*/ 2934073 h 3848473"/>
                  <a:gd name="connsiteX33" fmla="*/ 966787 w 5934075"/>
                  <a:gd name="connsiteY33" fmla="*/ 2919785 h 3848473"/>
                  <a:gd name="connsiteX34" fmla="*/ 985837 w 5934075"/>
                  <a:gd name="connsiteY34" fmla="*/ 2910260 h 3848473"/>
                  <a:gd name="connsiteX35" fmla="*/ 1062037 w 5934075"/>
                  <a:gd name="connsiteY35" fmla="*/ 2895973 h 3848473"/>
                  <a:gd name="connsiteX36" fmla="*/ 1143000 w 5934075"/>
                  <a:gd name="connsiteY36" fmla="*/ 2881685 h 3848473"/>
                  <a:gd name="connsiteX37" fmla="*/ 1195387 w 5934075"/>
                  <a:gd name="connsiteY37" fmla="*/ 2862635 h 3848473"/>
                  <a:gd name="connsiteX38" fmla="*/ 1223962 w 5934075"/>
                  <a:gd name="connsiteY38" fmla="*/ 2834060 h 3848473"/>
                  <a:gd name="connsiteX39" fmla="*/ 1243012 w 5934075"/>
                  <a:gd name="connsiteY39" fmla="*/ 2815010 h 3848473"/>
                  <a:gd name="connsiteX40" fmla="*/ 1276350 w 5934075"/>
                  <a:gd name="connsiteY40" fmla="*/ 2767385 h 3848473"/>
                  <a:gd name="connsiteX41" fmla="*/ 1295400 w 5934075"/>
                  <a:gd name="connsiteY41" fmla="*/ 2753098 h 3848473"/>
                  <a:gd name="connsiteX42" fmla="*/ 1314450 w 5934075"/>
                  <a:gd name="connsiteY42" fmla="*/ 2719760 h 3848473"/>
                  <a:gd name="connsiteX43" fmla="*/ 1333500 w 5934075"/>
                  <a:gd name="connsiteY43" fmla="*/ 2691185 h 3848473"/>
                  <a:gd name="connsiteX44" fmla="*/ 1352550 w 5934075"/>
                  <a:gd name="connsiteY44" fmla="*/ 2672135 h 3848473"/>
                  <a:gd name="connsiteX45" fmla="*/ 1362075 w 5934075"/>
                  <a:gd name="connsiteY45" fmla="*/ 2657848 h 3848473"/>
                  <a:gd name="connsiteX46" fmla="*/ 1376362 w 5934075"/>
                  <a:gd name="connsiteY46" fmla="*/ 2643560 h 3848473"/>
                  <a:gd name="connsiteX47" fmla="*/ 1390650 w 5934075"/>
                  <a:gd name="connsiteY47" fmla="*/ 2624510 h 3848473"/>
                  <a:gd name="connsiteX48" fmla="*/ 1471612 w 5934075"/>
                  <a:gd name="connsiteY48" fmla="*/ 2586410 h 3848473"/>
                  <a:gd name="connsiteX49" fmla="*/ 1519237 w 5934075"/>
                  <a:gd name="connsiteY49" fmla="*/ 2557835 h 3848473"/>
                  <a:gd name="connsiteX50" fmla="*/ 1552575 w 5934075"/>
                  <a:gd name="connsiteY50" fmla="*/ 2548310 h 3848473"/>
                  <a:gd name="connsiteX51" fmla="*/ 1566862 w 5934075"/>
                  <a:gd name="connsiteY51" fmla="*/ 2538785 h 3848473"/>
                  <a:gd name="connsiteX52" fmla="*/ 1633537 w 5934075"/>
                  <a:gd name="connsiteY52" fmla="*/ 2529260 h 3848473"/>
                  <a:gd name="connsiteX53" fmla="*/ 1671637 w 5934075"/>
                  <a:gd name="connsiteY53" fmla="*/ 2514973 h 3848473"/>
                  <a:gd name="connsiteX54" fmla="*/ 1714500 w 5934075"/>
                  <a:gd name="connsiteY54" fmla="*/ 2476873 h 3848473"/>
                  <a:gd name="connsiteX55" fmla="*/ 1733550 w 5934075"/>
                  <a:gd name="connsiteY55" fmla="*/ 2467348 h 3848473"/>
                  <a:gd name="connsiteX56" fmla="*/ 1757362 w 5934075"/>
                  <a:gd name="connsiteY56" fmla="*/ 2438773 h 3848473"/>
                  <a:gd name="connsiteX57" fmla="*/ 1785937 w 5934075"/>
                  <a:gd name="connsiteY57" fmla="*/ 2400673 h 3848473"/>
                  <a:gd name="connsiteX58" fmla="*/ 1881187 w 5934075"/>
                  <a:gd name="connsiteY58" fmla="*/ 2319710 h 3848473"/>
                  <a:gd name="connsiteX59" fmla="*/ 1900237 w 5934075"/>
                  <a:gd name="connsiteY59" fmla="*/ 2314948 h 3848473"/>
                  <a:gd name="connsiteX60" fmla="*/ 1919287 w 5934075"/>
                  <a:gd name="connsiteY60" fmla="*/ 2305423 h 3848473"/>
                  <a:gd name="connsiteX61" fmla="*/ 1933575 w 5934075"/>
                  <a:gd name="connsiteY61" fmla="*/ 2295898 h 3848473"/>
                  <a:gd name="connsiteX62" fmla="*/ 1966912 w 5934075"/>
                  <a:gd name="connsiteY62" fmla="*/ 2286373 h 3848473"/>
                  <a:gd name="connsiteX63" fmla="*/ 1990725 w 5934075"/>
                  <a:gd name="connsiteY63" fmla="*/ 2276848 h 3848473"/>
                  <a:gd name="connsiteX64" fmla="*/ 2005012 w 5934075"/>
                  <a:gd name="connsiteY64" fmla="*/ 2272085 h 3848473"/>
                  <a:gd name="connsiteX65" fmla="*/ 2028825 w 5934075"/>
                  <a:gd name="connsiteY65" fmla="*/ 2262560 h 3848473"/>
                  <a:gd name="connsiteX66" fmla="*/ 2090737 w 5934075"/>
                  <a:gd name="connsiteY66" fmla="*/ 2257798 h 3848473"/>
                  <a:gd name="connsiteX67" fmla="*/ 2143125 w 5934075"/>
                  <a:gd name="connsiteY67" fmla="*/ 2248273 h 3848473"/>
                  <a:gd name="connsiteX68" fmla="*/ 2166937 w 5934075"/>
                  <a:gd name="connsiteY68" fmla="*/ 2233985 h 3848473"/>
                  <a:gd name="connsiteX69" fmla="*/ 2185987 w 5934075"/>
                  <a:gd name="connsiteY69" fmla="*/ 2229223 h 3848473"/>
                  <a:gd name="connsiteX70" fmla="*/ 2224087 w 5934075"/>
                  <a:gd name="connsiteY70" fmla="*/ 2219698 h 3848473"/>
                  <a:gd name="connsiteX71" fmla="*/ 2257425 w 5934075"/>
                  <a:gd name="connsiteY71" fmla="*/ 2200648 h 3848473"/>
                  <a:gd name="connsiteX72" fmla="*/ 2271712 w 5934075"/>
                  <a:gd name="connsiteY72" fmla="*/ 2191123 h 3848473"/>
                  <a:gd name="connsiteX73" fmla="*/ 2314575 w 5934075"/>
                  <a:gd name="connsiteY73" fmla="*/ 2176835 h 3848473"/>
                  <a:gd name="connsiteX74" fmla="*/ 2324100 w 5934075"/>
                  <a:gd name="connsiteY74" fmla="*/ 2157785 h 3848473"/>
                  <a:gd name="connsiteX75" fmla="*/ 2424112 w 5934075"/>
                  <a:gd name="connsiteY75" fmla="*/ 2100635 h 3848473"/>
                  <a:gd name="connsiteX76" fmla="*/ 2481262 w 5934075"/>
                  <a:gd name="connsiteY76" fmla="*/ 2067298 h 3848473"/>
                  <a:gd name="connsiteX77" fmla="*/ 2495550 w 5934075"/>
                  <a:gd name="connsiteY77" fmla="*/ 2062535 h 3848473"/>
                  <a:gd name="connsiteX78" fmla="*/ 2519362 w 5934075"/>
                  <a:gd name="connsiteY78" fmla="*/ 2048248 h 3848473"/>
                  <a:gd name="connsiteX79" fmla="*/ 2557462 w 5934075"/>
                  <a:gd name="connsiteY79" fmla="*/ 2029198 h 3848473"/>
                  <a:gd name="connsiteX80" fmla="*/ 2590800 w 5934075"/>
                  <a:gd name="connsiteY80" fmla="*/ 2014910 h 3848473"/>
                  <a:gd name="connsiteX81" fmla="*/ 2652712 w 5934075"/>
                  <a:gd name="connsiteY81" fmla="*/ 1976810 h 3848473"/>
                  <a:gd name="connsiteX82" fmla="*/ 2690812 w 5934075"/>
                  <a:gd name="connsiteY82" fmla="*/ 1962523 h 3848473"/>
                  <a:gd name="connsiteX83" fmla="*/ 2733675 w 5934075"/>
                  <a:gd name="connsiteY83" fmla="*/ 1943473 h 3848473"/>
                  <a:gd name="connsiteX84" fmla="*/ 2757487 w 5934075"/>
                  <a:gd name="connsiteY84" fmla="*/ 1938710 h 3848473"/>
                  <a:gd name="connsiteX85" fmla="*/ 2786062 w 5934075"/>
                  <a:gd name="connsiteY85" fmla="*/ 1929185 h 3848473"/>
                  <a:gd name="connsiteX86" fmla="*/ 2833687 w 5934075"/>
                  <a:gd name="connsiteY86" fmla="*/ 1919660 h 3848473"/>
                  <a:gd name="connsiteX87" fmla="*/ 2871787 w 5934075"/>
                  <a:gd name="connsiteY87" fmla="*/ 1910135 h 3848473"/>
                  <a:gd name="connsiteX88" fmla="*/ 2919412 w 5934075"/>
                  <a:gd name="connsiteY88" fmla="*/ 1900610 h 3848473"/>
                  <a:gd name="connsiteX89" fmla="*/ 2933700 w 5934075"/>
                  <a:gd name="connsiteY89" fmla="*/ 1895848 h 3848473"/>
                  <a:gd name="connsiteX90" fmla="*/ 2986087 w 5934075"/>
                  <a:gd name="connsiteY90" fmla="*/ 1881560 h 3848473"/>
                  <a:gd name="connsiteX91" fmla="*/ 3033712 w 5934075"/>
                  <a:gd name="connsiteY91" fmla="*/ 1848223 h 3848473"/>
                  <a:gd name="connsiteX92" fmla="*/ 3067050 w 5934075"/>
                  <a:gd name="connsiteY92" fmla="*/ 1829173 h 3848473"/>
                  <a:gd name="connsiteX93" fmla="*/ 3109912 w 5934075"/>
                  <a:gd name="connsiteY93" fmla="*/ 1786310 h 3848473"/>
                  <a:gd name="connsiteX94" fmla="*/ 3148012 w 5934075"/>
                  <a:gd name="connsiteY94" fmla="*/ 1752973 h 3848473"/>
                  <a:gd name="connsiteX95" fmla="*/ 3176587 w 5934075"/>
                  <a:gd name="connsiteY95" fmla="*/ 1724398 h 3848473"/>
                  <a:gd name="connsiteX96" fmla="*/ 3190875 w 5934075"/>
                  <a:gd name="connsiteY96" fmla="*/ 1710110 h 3848473"/>
                  <a:gd name="connsiteX97" fmla="*/ 3205162 w 5934075"/>
                  <a:gd name="connsiteY97" fmla="*/ 1705348 h 3848473"/>
                  <a:gd name="connsiteX98" fmla="*/ 3252787 w 5934075"/>
                  <a:gd name="connsiteY98" fmla="*/ 1667248 h 3848473"/>
                  <a:gd name="connsiteX99" fmla="*/ 3295650 w 5934075"/>
                  <a:gd name="connsiteY99" fmla="*/ 1614860 h 3848473"/>
                  <a:gd name="connsiteX100" fmla="*/ 3328987 w 5934075"/>
                  <a:gd name="connsiteY100" fmla="*/ 1586285 h 3848473"/>
                  <a:gd name="connsiteX101" fmla="*/ 3343275 w 5934075"/>
                  <a:gd name="connsiteY101" fmla="*/ 1567235 h 3848473"/>
                  <a:gd name="connsiteX102" fmla="*/ 3409950 w 5934075"/>
                  <a:gd name="connsiteY102" fmla="*/ 1510085 h 3848473"/>
                  <a:gd name="connsiteX103" fmla="*/ 3419475 w 5934075"/>
                  <a:gd name="connsiteY103" fmla="*/ 1495798 h 3848473"/>
                  <a:gd name="connsiteX104" fmla="*/ 3457575 w 5934075"/>
                  <a:gd name="connsiteY104" fmla="*/ 1462460 h 3848473"/>
                  <a:gd name="connsiteX105" fmla="*/ 3476625 w 5934075"/>
                  <a:gd name="connsiteY105" fmla="*/ 1452935 h 3848473"/>
                  <a:gd name="connsiteX106" fmla="*/ 3500437 w 5934075"/>
                  <a:gd name="connsiteY106" fmla="*/ 1429123 h 3848473"/>
                  <a:gd name="connsiteX107" fmla="*/ 3514725 w 5934075"/>
                  <a:gd name="connsiteY107" fmla="*/ 1414835 h 3848473"/>
                  <a:gd name="connsiteX108" fmla="*/ 3576637 w 5934075"/>
                  <a:gd name="connsiteY108" fmla="*/ 1357685 h 3848473"/>
                  <a:gd name="connsiteX109" fmla="*/ 3600450 w 5934075"/>
                  <a:gd name="connsiteY109" fmla="*/ 1329110 h 3848473"/>
                  <a:gd name="connsiteX110" fmla="*/ 3619500 w 5934075"/>
                  <a:gd name="connsiteY110" fmla="*/ 1300535 h 3848473"/>
                  <a:gd name="connsiteX111" fmla="*/ 3633787 w 5934075"/>
                  <a:gd name="connsiteY111" fmla="*/ 1295773 h 3848473"/>
                  <a:gd name="connsiteX112" fmla="*/ 3705225 w 5934075"/>
                  <a:gd name="connsiteY112" fmla="*/ 1205285 h 3848473"/>
                  <a:gd name="connsiteX113" fmla="*/ 3724275 w 5934075"/>
                  <a:gd name="connsiteY113" fmla="*/ 1186235 h 3848473"/>
                  <a:gd name="connsiteX114" fmla="*/ 3776662 w 5934075"/>
                  <a:gd name="connsiteY114" fmla="*/ 1148135 h 3848473"/>
                  <a:gd name="connsiteX115" fmla="*/ 3795712 w 5934075"/>
                  <a:gd name="connsiteY115" fmla="*/ 1138610 h 3848473"/>
                  <a:gd name="connsiteX116" fmla="*/ 3824287 w 5934075"/>
                  <a:gd name="connsiteY116" fmla="*/ 1114798 h 3848473"/>
                  <a:gd name="connsiteX117" fmla="*/ 3857625 w 5934075"/>
                  <a:gd name="connsiteY117" fmla="*/ 1100510 h 3848473"/>
                  <a:gd name="connsiteX118" fmla="*/ 3900487 w 5934075"/>
                  <a:gd name="connsiteY118" fmla="*/ 1071935 h 3848473"/>
                  <a:gd name="connsiteX119" fmla="*/ 3914775 w 5934075"/>
                  <a:gd name="connsiteY119" fmla="*/ 1062410 h 3848473"/>
                  <a:gd name="connsiteX120" fmla="*/ 3933825 w 5934075"/>
                  <a:gd name="connsiteY120" fmla="*/ 1057648 h 3848473"/>
                  <a:gd name="connsiteX121" fmla="*/ 4010025 w 5934075"/>
                  <a:gd name="connsiteY121" fmla="*/ 1033835 h 3848473"/>
                  <a:gd name="connsiteX122" fmla="*/ 4057650 w 5934075"/>
                  <a:gd name="connsiteY122" fmla="*/ 1014785 h 3848473"/>
                  <a:gd name="connsiteX123" fmla="*/ 4090987 w 5934075"/>
                  <a:gd name="connsiteY123" fmla="*/ 1005260 h 3848473"/>
                  <a:gd name="connsiteX124" fmla="*/ 4129087 w 5934075"/>
                  <a:gd name="connsiteY124" fmla="*/ 1000498 h 3848473"/>
                  <a:gd name="connsiteX125" fmla="*/ 4171950 w 5934075"/>
                  <a:gd name="connsiteY125" fmla="*/ 990973 h 3848473"/>
                  <a:gd name="connsiteX126" fmla="*/ 4214812 w 5934075"/>
                  <a:gd name="connsiteY126" fmla="*/ 971923 h 3848473"/>
                  <a:gd name="connsiteX127" fmla="*/ 4252912 w 5934075"/>
                  <a:gd name="connsiteY127" fmla="*/ 962398 h 3848473"/>
                  <a:gd name="connsiteX128" fmla="*/ 4267200 w 5934075"/>
                  <a:gd name="connsiteY128" fmla="*/ 952873 h 3848473"/>
                  <a:gd name="connsiteX129" fmla="*/ 4305300 w 5934075"/>
                  <a:gd name="connsiteY129" fmla="*/ 938585 h 3848473"/>
                  <a:gd name="connsiteX130" fmla="*/ 4324350 w 5934075"/>
                  <a:gd name="connsiteY130" fmla="*/ 924298 h 3848473"/>
                  <a:gd name="connsiteX131" fmla="*/ 4357687 w 5934075"/>
                  <a:gd name="connsiteY131" fmla="*/ 895723 h 3848473"/>
                  <a:gd name="connsiteX132" fmla="*/ 4367212 w 5934075"/>
                  <a:gd name="connsiteY132" fmla="*/ 876673 h 3848473"/>
                  <a:gd name="connsiteX133" fmla="*/ 4386262 w 5934075"/>
                  <a:gd name="connsiteY133" fmla="*/ 857623 h 3848473"/>
                  <a:gd name="connsiteX134" fmla="*/ 4410075 w 5934075"/>
                  <a:gd name="connsiteY134" fmla="*/ 809998 h 3848473"/>
                  <a:gd name="connsiteX135" fmla="*/ 4424362 w 5934075"/>
                  <a:gd name="connsiteY135" fmla="*/ 786185 h 3848473"/>
                  <a:gd name="connsiteX136" fmla="*/ 4438650 w 5934075"/>
                  <a:gd name="connsiteY136" fmla="*/ 695698 h 3848473"/>
                  <a:gd name="connsiteX137" fmla="*/ 4448175 w 5934075"/>
                  <a:gd name="connsiteY137" fmla="*/ 581398 h 3848473"/>
                  <a:gd name="connsiteX138" fmla="*/ 4457700 w 5934075"/>
                  <a:gd name="connsiteY138" fmla="*/ 543298 h 3848473"/>
                  <a:gd name="connsiteX139" fmla="*/ 4462462 w 5934075"/>
                  <a:gd name="connsiteY139" fmla="*/ 500435 h 3848473"/>
                  <a:gd name="connsiteX140" fmla="*/ 4471987 w 5934075"/>
                  <a:gd name="connsiteY140" fmla="*/ 424235 h 3848473"/>
                  <a:gd name="connsiteX141" fmla="*/ 4476750 w 5934075"/>
                  <a:gd name="connsiteY141" fmla="*/ 381373 h 3848473"/>
                  <a:gd name="connsiteX142" fmla="*/ 4491037 w 5934075"/>
                  <a:gd name="connsiteY142" fmla="*/ 271835 h 3848473"/>
                  <a:gd name="connsiteX143" fmla="*/ 4495800 w 5934075"/>
                  <a:gd name="connsiteY143" fmla="*/ 233735 h 3848473"/>
                  <a:gd name="connsiteX144" fmla="*/ 4505325 w 5934075"/>
                  <a:gd name="connsiteY144" fmla="*/ 190873 h 3848473"/>
                  <a:gd name="connsiteX145" fmla="*/ 4510087 w 5934075"/>
                  <a:gd name="connsiteY145" fmla="*/ 152773 h 3848473"/>
                  <a:gd name="connsiteX146" fmla="*/ 4519612 w 5934075"/>
                  <a:gd name="connsiteY146" fmla="*/ 119435 h 3848473"/>
                  <a:gd name="connsiteX147" fmla="*/ 4524375 w 5934075"/>
                  <a:gd name="connsiteY147" fmla="*/ 95623 h 3848473"/>
                  <a:gd name="connsiteX148" fmla="*/ 4533900 w 5934075"/>
                  <a:gd name="connsiteY148" fmla="*/ 76573 h 3848473"/>
                  <a:gd name="connsiteX149" fmla="*/ 4543425 w 5934075"/>
                  <a:gd name="connsiteY149" fmla="*/ 52760 h 3848473"/>
                  <a:gd name="connsiteX150" fmla="*/ 4581525 w 5934075"/>
                  <a:gd name="connsiteY150" fmla="*/ 14660 h 3848473"/>
                  <a:gd name="connsiteX151" fmla="*/ 4600575 w 5934075"/>
                  <a:gd name="connsiteY151" fmla="*/ 9898 h 3848473"/>
                  <a:gd name="connsiteX152" fmla="*/ 4619625 w 5934075"/>
                  <a:gd name="connsiteY152" fmla="*/ 373 h 3848473"/>
                  <a:gd name="connsiteX153" fmla="*/ 4743450 w 5934075"/>
                  <a:gd name="connsiteY153" fmla="*/ 14660 h 3848473"/>
                  <a:gd name="connsiteX154" fmla="*/ 4781550 w 5934075"/>
                  <a:gd name="connsiteY154" fmla="*/ 28948 h 3848473"/>
                  <a:gd name="connsiteX155" fmla="*/ 4829175 w 5934075"/>
                  <a:gd name="connsiteY155" fmla="*/ 52760 h 3848473"/>
                  <a:gd name="connsiteX156" fmla="*/ 4867275 w 5934075"/>
                  <a:gd name="connsiteY156" fmla="*/ 86098 h 3848473"/>
                  <a:gd name="connsiteX157" fmla="*/ 4910137 w 5934075"/>
                  <a:gd name="connsiteY157" fmla="*/ 133723 h 3848473"/>
                  <a:gd name="connsiteX158" fmla="*/ 4957762 w 5934075"/>
                  <a:gd name="connsiteY158" fmla="*/ 200398 h 3848473"/>
                  <a:gd name="connsiteX159" fmla="*/ 4976812 w 5934075"/>
                  <a:gd name="connsiteY159" fmla="*/ 228973 h 3848473"/>
                  <a:gd name="connsiteX160" fmla="*/ 4995862 w 5934075"/>
                  <a:gd name="connsiteY160" fmla="*/ 252785 h 3848473"/>
                  <a:gd name="connsiteX161" fmla="*/ 5010150 w 5934075"/>
                  <a:gd name="connsiteY161" fmla="*/ 276598 h 3848473"/>
                  <a:gd name="connsiteX162" fmla="*/ 5029200 w 5934075"/>
                  <a:gd name="connsiteY162" fmla="*/ 300410 h 3848473"/>
                  <a:gd name="connsiteX163" fmla="*/ 5048250 w 5934075"/>
                  <a:gd name="connsiteY163" fmla="*/ 328985 h 3848473"/>
                  <a:gd name="connsiteX164" fmla="*/ 5067300 w 5934075"/>
                  <a:gd name="connsiteY164" fmla="*/ 362323 h 3848473"/>
                  <a:gd name="connsiteX165" fmla="*/ 5124450 w 5934075"/>
                  <a:gd name="connsiteY165" fmla="*/ 409948 h 3848473"/>
                  <a:gd name="connsiteX166" fmla="*/ 5143500 w 5934075"/>
                  <a:gd name="connsiteY166" fmla="*/ 419473 h 3848473"/>
                  <a:gd name="connsiteX167" fmla="*/ 5172075 w 5934075"/>
                  <a:gd name="connsiteY167" fmla="*/ 428998 h 3848473"/>
                  <a:gd name="connsiteX168" fmla="*/ 5253037 w 5934075"/>
                  <a:gd name="connsiteY168" fmla="*/ 471860 h 3848473"/>
                  <a:gd name="connsiteX169" fmla="*/ 5286375 w 5934075"/>
                  <a:gd name="connsiteY169" fmla="*/ 481385 h 3848473"/>
                  <a:gd name="connsiteX170" fmla="*/ 5300662 w 5934075"/>
                  <a:gd name="connsiteY170" fmla="*/ 486148 h 3848473"/>
                  <a:gd name="connsiteX171" fmla="*/ 5357812 w 5934075"/>
                  <a:gd name="connsiteY171" fmla="*/ 514723 h 3848473"/>
                  <a:gd name="connsiteX172" fmla="*/ 5386387 w 5934075"/>
                  <a:gd name="connsiteY172" fmla="*/ 529010 h 3848473"/>
                  <a:gd name="connsiteX173" fmla="*/ 5434012 w 5934075"/>
                  <a:gd name="connsiteY173" fmla="*/ 548060 h 3848473"/>
                  <a:gd name="connsiteX174" fmla="*/ 5467350 w 5934075"/>
                  <a:gd name="connsiteY174" fmla="*/ 571873 h 3848473"/>
                  <a:gd name="connsiteX175" fmla="*/ 5495925 w 5934075"/>
                  <a:gd name="connsiteY175" fmla="*/ 586160 h 3848473"/>
                  <a:gd name="connsiteX176" fmla="*/ 5519737 w 5934075"/>
                  <a:gd name="connsiteY176" fmla="*/ 605210 h 3848473"/>
                  <a:gd name="connsiteX177" fmla="*/ 5543550 w 5934075"/>
                  <a:gd name="connsiteY177" fmla="*/ 619498 h 3848473"/>
                  <a:gd name="connsiteX178" fmla="*/ 5586412 w 5934075"/>
                  <a:gd name="connsiteY178" fmla="*/ 652835 h 3848473"/>
                  <a:gd name="connsiteX179" fmla="*/ 5614987 w 5934075"/>
                  <a:gd name="connsiteY179" fmla="*/ 671885 h 3848473"/>
                  <a:gd name="connsiteX180" fmla="*/ 5648325 w 5934075"/>
                  <a:gd name="connsiteY180" fmla="*/ 714748 h 3848473"/>
                  <a:gd name="connsiteX181" fmla="*/ 5681662 w 5934075"/>
                  <a:gd name="connsiteY181" fmla="*/ 743323 h 3848473"/>
                  <a:gd name="connsiteX182" fmla="*/ 5710237 w 5934075"/>
                  <a:gd name="connsiteY182" fmla="*/ 786185 h 3848473"/>
                  <a:gd name="connsiteX183" fmla="*/ 5748337 w 5934075"/>
                  <a:gd name="connsiteY183" fmla="*/ 867148 h 3848473"/>
                  <a:gd name="connsiteX184" fmla="*/ 5767387 w 5934075"/>
                  <a:gd name="connsiteY184" fmla="*/ 957635 h 3848473"/>
                  <a:gd name="connsiteX185" fmla="*/ 5781675 w 5934075"/>
                  <a:gd name="connsiteY185" fmla="*/ 1000498 h 3848473"/>
                  <a:gd name="connsiteX186" fmla="*/ 5800725 w 5934075"/>
                  <a:gd name="connsiteY186" fmla="*/ 1081460 h 3848473"/>
                  <a:gd name="connsiteX187" fmla="*/ 5815012 w 5934075"/>
                  <a:gd name="connsiteY187" fmla="*/ 1124323 h 3848473"/>
                  <a:gd name="connsiteX188" fmla="*/ 5824537 w 5934075"/>
                  <a:gd name="connsiteY188" fmla="*/ 1157660 h 3848473"/>
                  <a:gd name="connsiteX189" fmla="*/ 5834062 w 5934075"/>
                  <a:gd name="connsiteY189" fmla="*/ 1181473 h 3848473"/>
                  <a:gd name="connsiteX190" fmla="*/ 5857875 w 5934075"/>
                  <a:gd name="connsiteY190" fmla="*/ 1248148 h 3848473"/>
                  <a:gd name="connsiteX191" fmla="*/ 5876925 w 5934075"/>
                  <a:gd name="connsiteY191" fmla="*/ 1295773 h 3848473"/>
                  <a:gd name="connsiteX192" fmla="*/ 5881687 w 5934075"/>
                  <a:gd name="connsiteY192" fmla="*/ 1329110 h 3848473"/>
                  <a:gd name="connsiteX193" fmla="*/ 5895975 w 5934075"/>
                  <a:gd name="connsiteY193" fmla="*/ 1362448 h 3848473"/>
                  <a:gd name="connsiteX194" fmla="*/ 5910262 w 5934075"/>
                  <a:gd name="connsiteY194" fmla="*/ 1471985 h 3848473"/>
                  <a:gd name="connsiteX195" fmla="*/ 5915025 w 5934075"/>
                  <a:gd name="connsiteY195" fmla="*/ 1505323 h 3848473"/>
                  <a:gd name="connsiteX196" fmla="*/ 5919787 w 5934075"/>
                  <a:gd name="connsiteY196" fmla="*/ 1529135 h 3848473"/>
                  <a:gd name="connsiteX197" fmla="*/ 5924550 w 5934075"/>
                  <a:gd name="connsiteY197" fmla="*/ 1610098 h 3848473"/>
                  <a:gd name="connsiteX198" fmla="*/ 5934075 w 5934075"/>
                  <a:gd name="connsiteY198" fmla="*/ 1705348 h 3848473"/>
                  <a:gd name="connsiteX199" fmla="*/ 5929312 w 5934075"/>
                  <a:gd name="connsiteY199" fmla="*/ 1948235 h 3848473"/>
                  <a:gd name="connsiteX200" fmla="*/ 5905500 w 5934075"/>
                  <a:gd name="connsiteY200" fmla="*/ 2029198 h 3848473"/>
                  <a:gd name="connsiteX201" fmla="*/ 5895975 w 5934075"/>
                  <a:gd name="connsiteY201" fmla="*/ 2053010 h 3848473"/>
                  <a:gd name="connsiteX202" fmla="*/ 5857875 w 5934075"/>
                  <a:gd name="connsiteY202" fmla="*/ 2076823 h 3848473"/>
                  <a:gd name="connsiteX203" fmla="*/ 5748337 w 5934075"/>
                  <a:gd name="connsiteY203" fmla="*/ 2067298 h 3848473"/>
                  <a:gd name="connsiteX204" fmla="*/ 5686425 w 5934075"/>
                  <a:gd name="connsiteY204" fmla="*/ 2048248 h 3848473"/>
                  <a:gd name="connsiteX205" fmla="*/ 5648325 w 5934075"/>
                  <a:gd name="connsiteY205" fmla="*/ 2038723 h 3848473"/>
                  <a:gd name="connsiteX206" fmla="*/ 5624512 w 5934075"/>
                  <a:gd name="connsiteY206" fmla="*/ 2029198 h 3848473"/>
                  <a:gd name="connsiteX207" fmla="*/ 5605462 w 5934075"/>
                  <a:gd name="connsiteY207" fmla="*/ 2024435 h 3848473"/>
                  <a:gd name="connsiteX208" fmla="*/ 5581650 w 5934075"/>
                  <a:gd name="connsiteY208" fmla="*/ 2014910 h 3848473"/>
                  <a:gd name="connsiteX209" fmla="*/ 5548312 w 5934075"/>
                  <a:gd name="connsiteY209" fmla="*/ 2010148 h 3848473"/>
                  <a:gd name="connsiteX210" fmla="*/ 5519737 w 5934075"/>
                  <a:gd name="connsiteY210" fmla="*/ 2000623 h 3848473"/>
                  <a:gd name="connsiteX211" fmla="*/ 5500687 w 5934075"/>
                  <a:gd name="connsiteY211" fmla="*/ 1995860 h 3848473"/>
                  <a:gd name="connsiteX212" fmla="*/ 5476875 w 5934075"/>
                  <a:gd name="connsiteY212" fmla="*/ 1986335 h 3848473"/>
                  <a:gd name="connsiteX213" fmla="*/ 5448300 w 5934075"/>
                  <a:gd name="connsiteY213" fmla="*/ 1976810 h 3848473"/>
                  <a:gd name="connsiteX214" fmla="*/ 5414962 w 5934075"/>
                  <a:gd name="connsiteY214" fmla="*/ 1962523 h 3848473"/>
                  <a:gd name="connsiteX215" fmla="*/ 5410200 w 5934075"/>
                  <a:gd name="connsiteY215" fmla="*/ 1948235 h 3848473"/>
                  <a:gd name="connsiteX216" fmla="*/ 5372100 w 5934075"/>
                  <a:gd name="connsiteY216" fmla="*/ 1924423 h 3848473"/>
                  <a:gd name="connsiteX217" fmla="*/ 5329237 w 5934075"/>
                  <a:gd name="connsiteY217" fmla="*/ 1900610 h 3848473"/>
                  <a:gd name="connsiteX218" fmla="*/ 5262562 w 5934075"/>
                  <a:gd name="connsiteY218" fmla="*/ 1824410 h 3848473"/>
                  <a:gd name="connsiteX219" fmla="*/ 5238750 w 5934075"/>
                  <a:gd name="connsiteY219" fmla="*/ 1805360 h 3848473"/>
                  <a:gd name="connsiteX220" fmla="*/ 5214937 w 5934075"/>
                  <a:gd name="connsiteY220" fmla="*/ 1800598 h 3848473"/>
                  <a:gd name="connsiteX221" fmla="*/ 5143500 w 5934075"/>
                  <a:gd name="connsiteY221" fmla="*/ 1762498 h 3848473"/>
                  <a:gd name="connsiteX222" fmla="*/ 4995862 w 5934075"/>
                  <a:gd name="connsiteY222" fmla="*/ 1719635 h 3848473"/>
                  <a:gd name="connsiteX223" fmla="*/ 4967287 w 5934075"/>
                  <a:gd name="connsiteY223" fmla="*/ 1714873 h 3848473"/>
                  <a:gd name="connsiteX224" fmla="*/ 4943475 w 5934075"/>
                  <a:gd name="connsiteY224" fmla="*/ 1710110 h 3848473"/>
                  <a:gd name="connsiteX225" fmla="*/ 4724400 w 5934075"/>
                  <a:gd name="connsiteY225" fmla="*/ 1700585 h 3848473"/>
                  <a:gd name="connsiteX226" fmla="*/ 4614862 w 5934075"/>
                  <a:gd name="connsiteY226" fmla="*/ 1714873 h 3848473"/>
                  <a:gd name="connsiteX227" fmla="*/ 4567237 w 5934075"/>
                  <a:gd name="connsiteY227" fmla="*/ 1743448 h 3848473"/>
                  <a:gd name="connsiteX228" fmla="*/ 4552950 w 5934075"/>
                  <a:gd name="connsiteY228" fmla="*/ 1748210 h 3848473"/>
                  <a:gd name="connsiteX229" fmla="*/ 4510087 w 5934075"/>
                  <a:gd name="connsiteY229" fmla="*/ 1800598 h 3848473"/>
                  <a:gd name="connsiteX230" fmla="*/ 4486275 w 5934075"/>
                  <a:gd name="connsiteY230" fmla="*/ 1833935 h 3848473"/>
                  <a:gd name="connsiteX231" fmla="*/ 4462462 w 5934075"/>
                  <a:gd name="connsiteY231" fmla="*/ 1857748 h 3848473"/>
                  <a:gd name="connsiteX232" fmla="*/ 4443412 w 5934075"/>
                  <a:gd name="connsiteY232" fmla="*/ 1881560 h 3848473"/>
                  <a:gd name="connsiteX233" fmla="*/ 4400550 w 5934075"/>
                  <a:gd name="connsiteY233" fmla="*/ 1924423 h 3848473"/>
                  <a:gd name="connsiteX234" fmla="*/ 4343400 w 5934075"/>
                  <a:gd name="connsiteY234" fmla="*/ 1972048 h 3848473"/>
                  <a:gd name="connsiteX235" fmla="*/ 4324350 w 5934075"/>
                  <a:gd name="connsiteY235" fmla="*/ 1981573 h 3848473"/>
                  <a:gd name="connsiteX236" fmla="*/ 4267200 w 5934075"/>
                  <a:gd name="connsiteY236" fmla="*/ 2014910 h 3848473"/>
                  <a:gd name="connsiteX237" fmla="*/ 4252912 w 5934075"/>
                  <a:gd name="connsiteY237" fmla="*/ 2019673 h 3848473"/>
                  <a:gd name="connsiteX238" fmla="*/ 4238625 w 5934075"/>
                  <a:gd name="connsiteY238" fmla="*/ 2029198 h 3848473"/>
                  <a:gd name="connsiteX239" fmla="*/ 4162425 w 5934075"/>
                  <a:gd name="connsiteY239" fmla="*/ 2038723 h 3848473"/>
                  <a:gd name="connsiteX240" fmla="*/ 4105275 w 5934075"/>
                  <a:gd name="connsiteY240" fmla="*/ 2048248 h 3848473"/>
                  <a:gd name="connsiteX241" fmla="*/ 4076700 w 5934075"/>
                  <a:gd name="connsiteY241" fmla="*/ 2053010 h 3848473"/>
                  <a:gd name="connsiteX242" fmla="*/ 4062412 w 5934075"/>
                  <a:gd name="connsiteY242" fmla="*/ 2057773 h 3848473"/>
                  <a:gd name="connsiteX243" fmla="*/ 4043362 w 5934075"/>
                  <a:gd name="connsiteY243" fmla="*/ 2062535 h 3848473"/>
                  <a:gd name="connsiteX244" fmla="*/ 4019550 w 5934075"/>
                  <a:gd name="connsiteY244" fmla="*/ 2072060 h 3848473"/>
                  <a:gd name="connsiteX245" fmla="*/ 3971925 w 5934075"/>
                  <a:gd name="connsiteY245" fmla="*/ 2081585 h 3848473"/>
                  <a:gd name="connsiteX246" fmla="*/ 3948112 w 5934075"/>
                  <a:gd name="connsiteY246" fmla="*/ 2091110 h 3848473"/>
                  <a:gd name="connsiteX247" fmla="*/ 3895725 w 5934075"/>
                  <a:gd name="connsiteY247" fmla="*/ 2105398 h 3848473"/>
                  <a:gd name="connsiteX248" fmla="*/ 3871912 w 5934075"/>
                  <a:gd name="connsiteY248" fmla="*/ 2114923 h 3848473"/>
                  <a:gd name="connsiteX249" fmla="*/ 3852862 w 5934075"/>
                  <a:gd name="connsiteY249" fmla="*/ 2129210 h 3848473"/>
                  <a:gd name="connsiteX250" fmla="*/ 3819525 w 5934075"/>
                  <a:gd name="connsiteY250" fmla="*/ 2138735 h 3848473"/>
                  <a:gd name="connsiteX251" fmla="*/ 3795712 w 5934075"/>
                  <a:gd name="connsiteY251" fmla="*/ 2153023 h 3848473"/>
                  <a:gd name="connsiteX252" fmla="*/ 3752850 w 5934075"/>
                  <a:gd name="connsiteY252" fmla="*/ 2181598 h 3848473"/>
                  <a:gd name="connsiteX253" fmla="*/ 3714750 w 5934075"/>
                  <a:gd name="connsiteY253" fmla="*/ 2200648 h 3848473"/>
                  <a:gd name="connsiteX254" fmla="*/ 3700462 w 5934075"/>
                  <a:gd name="connsiteY254" fmla="*/ 2214935 h 3848473"/>
                  <a:gd name="connsiteX255" fmla="*/ 3690937 w 5934075"/>
                  <a:gd name="connsiteY255" fmla="*/ 2229223 h 3848473"/>
                  <a:gd name="connsiteX256" fmla="*/ 3662362 w 5934075"/>
                  <a:gd name="connsiteY256" fmla="*/ 2248273 h 3848473"/>
                  <a:gd name="connsiteX257" fmla="*/ 3638550 w 5934075"/>
                  <a:gd name="connsiteY257" fmla="*/ 2267323 h 3848473"/>
                  <a:gd name="connsiteX258" fmla="*/ 3609975 w 5934075"/>
                  <a:gd name="connsiteY258" fmla="*/ 2276848 h 3848473"/>
                  <a:gd name="connsiteX259" fmla="*/ 3543300 w 5934075"/>
                  <a:gd name="connsiteY259" fmla="*/ 2305423 h 3848473"/>
                  <a:gd name="connsiteX260" fmla="*/ 3519487 w 5934075"/>
                  <a:gd name="connsiteY260" fmla="*/ 2314948 h 3848473"/>
                  <a:gd name="connsiteX261" fmla="*/ 3495675 w 5934075"/>
                  <a:gd name="connsiteY261" fmla="*/ 2329235 h 3848473"/>
                  <a:gd name="connsiteX262" fmla="*/ 3476625 w 5934075"/>
                  <a:gd name="connsiteY262" fmla="*/ 2333998 h 3848473"/>
                  <a:gd name="connsiteX263" fmla="*/ 3424237 w 5934075"/>
                  <a:gd name="connsiteY263" fmla="*/ 2357810 h 3848473"/>
                  <a:gd name="connsiteX264" fmla="*/ 3405187 w 5934075"/>
                  <a:gd name="connsiteY264" fmla="*/ 2372098 h 3848473"/>
                  <a:gd name="connsiteX265" fmla="*/ 3386137 w 5934075"/>
                  <a:gd name="connsiteY265" fmla="*/ 2381623 h 3848473"/>
                  <a:gd name="connsiteX266" fmla="*/ 3371850 w 5934075"/>
                  <a:gd name="connsiteY266" fmla="*/ 2391148 h 3848473"/>
                  <a:gd name="connsiteX267" fmla="*/ 3352800 w 5934075"/>
                  <a:gd name="connsiteY267" fmla="*/ 2395910 h 3848473"/>
                  <a:gd name="connsiteX268" fmla="*/ 3338512 w 5934075"/>
                  <a:gd name="connsiteY268" fmla="*/ 2410198 h 3848473"/>
                  <a:gd name="connsiteX269" fmla="*/ 3295650 w 5934075"/>
                  <a:gd name="connsiteY269" fmla="*/ 2429248 h 3848473"/>
                  <a:gd name="connsiteX270" fmla="*/ 3262312 w 5934075"/>
                  <a:gd name="connsiteY270" fmla="*/ 2448298 h 3848473"/>
                  <a:gd name="connsiteX271" fmla="*/ 3190875 w 5934075"/>
                  <a:gd name="connsiteY271" fmla="*/ 2481635 h 3848473"/>
                  <a:gd name="connsiteX272" fmla="*/ 3143250 w 5934075"/>
                  <a:gd name="connsiteY272" fmla="*/ 2495923 h 3848473"/>
                  <a:gd name="connsiteX273" fmla="*/ 3114675 w 5934075"/>
                  <a:gd name="connsiteY273" fmla="*/ 2510210 h 3848473"/>
                  <a:gd name="connsiteX274" fmla="*/ 3081337 w 5934075"/>
                  <a:gd name="connsiteY274" fmla="*/ 2524498 h 3848473"/>
                  <a:gd name="connsiteX275" fmla="*/ 3052762 w 5934075"/>
                  <a:gd name="connsiteY275" fmla="*/ 2538785 h 3848473"/>
                  <a:gd name="connsiteX276" fmla="*/ 3019425 w 5934075"/>
                  <a:gd name="connsiteY276" fmla="*/ 2553073 h 3848473"/>
                  <a:gd name="connsiteX277" fmla="*/ 2986087 w 5934075"/>
                  <a:gd name="connsiteY277" fmla="*/ 2581648 h 3848473"/>
                  <a:gd name="connsiteX278" fmla="*/ 2967037 w 5934075"/>
                  <a:gd name="connsiteY278" fmla="*/ 2591173 h 3848473"/>
                  <a:gd name="connsiteX279" fmla="*/ 2947987 w 5934075"/>
                  <a:gd name="connsiteY279" fmla="*/ 2605460 h 3848473"/>
                  <a:gd name="connsiteX280" fmla="*/ 2928937 w 5934075"/>
                  <a:gd name="connsiteY280" fmla="*/ 2614985 h 3848473"/>
                  <a:gd name="connsiteX281" fmla="*/ 2909887 w 5934075"/>
                  <a:gd name="connsiteY281" fmla="*/ 2634035 h 3848473"/>
                  <a:gd name="connsiteX282" fmla="*/ 2881312 w 5934075"/>
                  <a:gd name="connsiteY282" fmla="*/ 2653085 h 3848473"/>
                  <a:gd name="connsiteX283" fmla="*/ 2852737 w 5934075"/>
                  <a:gd name="connsiteY283" fmla="*/ 2681660 h 3848473"/>
                  <a:gd name="connsiteX284" fmla="*/ 2767012 w 5934075"/>
                  <a:gd name="connsiteY284" fmla="*/ 2743573 h 3848473"/>
                  <a:gd name="connsiteX285" fmla="*/ 2752725 w 5934075"/>
                  <a:gd name="connsiteY285" fmla="*/ 2762623 h 3848473"/>
                  <a:gd name="connsiteX286" fmla="*/ 2714625 w 5934075"/>
                  <a:gd name="connsiteY286" fmla="*/ 2786435 h 3848473"/>
                  <a:gd name="connsiteX287" fmla="*/ 2695575 w 5934075"/>
                  <a:gd name="connsiteY287" fmla="*/ 2800723 h 3848473"/>
                  <a:gd name="connsiteX288" fmla="*/ 2643187 w 5934075"/>
                  <a:gd name="connsiteY288" fmla="*/ 2843585 h 3848473"/>
                  <a:gd name="connsiteX289" fmla="*/ 2619375 w 5934075"/>
                  <a:gd name="connsiteY289" fmla="*/ 2853110 h 3848473"/>
                  <a:gd name="connsiteX290" fmla="*/ 2552700 w 5934075"/>
                  <a:gd name="connsiteY290" fmla="*/ 2900735 h 3848473"/>
                  <a:gd name="connsiteX291" fmla="*/ 2528887 w 5934075"/>
                  <a:gd name="connsiteY291" fmla="*/ 2905498 h 3848473"/>
                  <a:gd name="connsiteX292" fmla="*/ 2476500 w 5934075"/>
                  <a:gd name="connsiteY292" fmla="*/ 2924548 h 3848473"/>
                  <a:gd name="connsiteX293" fmla="*/ 2414587 w 5934075"/>
                  <a:gd name="connsiteY293" fmla="*/ 2934073 h 3848473"/>
                  <a:gd name="connsiteX294" fmla="*/ 2305050 w 5934075"/>
                  <a:gd name="connsiteY294" fmla="*/ 2943598 h 3848473"/>
                  <a:gd name="connsiteX295" fmla="*/ 2252662 w 5934075"/>
                  <a:gd name="connsiteY295" fmla="*/ 2957885 h 3848473"/>
                  <a:gd name="connsiteX296" fmla="*/ 2200275 w 5934075"/>
                  <a:gd name="connsiteY296" fmla="*/ 2967410 h 3848473"/>
                  <a:gd name="connsiteX297" fmla="*/ 2143125 w 5934075"/>
                  <a:gd name="connsiteY297" fmla="*/ 2986460 h 3848473"/>
                  <a:gd name="connsiteX298" fmla="*/ 2100262 w 5934075"/>
                  <a:gd name="connsiteY298" fmla="*/ 2995985 h 3848473"/>
                  <a:gd name="connsiteX299" fmla="*/ 2043112 w 5934075"/>
                  <a:gd name="connsiteY299" fmla="*/ 3005510 h 3848473"/>
                  <a:gd name="connsiteX300" fmla="*/ 2014537 w 5934075"/>
                  <a:gd name="connsiteY300" fmla="*/ 3015035 h 3848473"/>
                  <a:gd name="connsiteX301" fmla="*/ 1966912 w 5934075"/>
                  <a:gd name="connsiteY301" fmla="*/ 3024560 h 3848473"/>
                  <a:gd name="connsiteX302" fmla="*/ 1943100 w 5934075"/>
                  <a:gd name="connsiteY302" fmla="*/ 3034085 h 3848473"/>
                  <a:gd name="connsiteX303" fmla="*/ 1924050 w 5934075"/>
                  <a:gd name="connsiteY303" fmla="*/ 3048373 h 3848473"/>
                  <a:gd name="connsiteX304" fmla="*/ 1885950 w 5934075"/>
                  <a:gd name="connsiteY304" fmla="*/ 3057898 h 3848473"/>
                  <a:gd name="connsiteX305" fmla="*/ 1819275 w 5934075"/>
                  <a:gd name="connsiteY305" fmla="*/ 3076948 h 3848473"/>
                  <a:gd name="connsiteX306" fmla="*/ 1790700 w 5934075"/>
                  <a:gd name="connsiteY306" fmla="*/ 3081710 h 3848473"/>
                  <a:gd name="connsiteX307" fmla="*/ 1743075 w 5934075"/>
                  <a:gd name="connsiteY307" fmla="*/ 3095998 h 3848473"/>
                  <a:gd name="connsiteX308" fmla="*/ 1728787 w 5934075"/>
                  <a:gd name="connsiteY308" fmla="*/ 3100760 h 3848473"/>
                  <a:gd name="connsiteX309" fmla="*/ 1704975 w 5934075"/>
                  <a:gd name="connsiteY309" fmla="*/ 3105523 h 3848473"/>
                  <a:gd name="connsiteX310" fmla="*/ 1662112 w 5934075"/>
                  <a:gd name="connsiteY310" fmla="*/ 3124573 h 3848473"/>
                  <a:gd name="connsiteX311" fmla="*/ 1643062 w 5934075"/>
                  <a:gd name="connsiteY311" fmla="*/ 3134098 h 3848473"/>
                  <a:gd name="connsiteX312" fmla="*/ 1614487 w 5934075"/>
                  <a:gd name="connsiteY312" fmla="*/ 3143623 h 3848473"/>
                  <a:gd name="connsiteX313" fmla="*/ 1576387 w 5934075"/>
                  <a:gd name="connsiteY313" fmla="*/ 3153148 h 3848473"/>
                  <a:gd name="connsiteX314" fmla="*/ 1495425 w 5934075"/>
                  <a:gd name="connsiteY314" fmla="*/ 3181723 h 3848473"/>
                  <a:gd name="connsiteX315" fmla="*/ 1400175 w 5934075"/>
                  <a:gd name="connsiteY315" fmla="*/ 3229348 h 3848473"/>
                  <a:gd name="connsiteX316" fmla="*/ 1381125 w 5934075"/>
                  <a:gd name="connsiteY316" fmla="*/ 3238873 h 3848473"/>
                  <a:gd name="connsiteX317" fmla="*/ 1362075 w 5934075"/>
                  <a:gd name="connsiteY317" fmla="*/ 3248398 h 3848473"/>
                  <a:gd name="connsiteX318" fmla="*/ 1300162 w 5934075"/>
                  <a:gd name="connsiteY318" fmla="*/ 3276973 h 3848473"/>
                  <a:gd name="connsiteX319" fmla="*/ 1281112 w 5934075"/>
                  <a:gd name="connsiteY319" fmla="*/ 3286498 h 3848473"/>
                  <a:gd name="connsiteX320" fmla="*/ 1238250 w 5934075"/>
                  <a:gd name="connsiteY320" fmla="*/ 3315073 h 3848473"/>
                  <a:gd name="connsiteX321" fmla="*/ 1214437 w 5934075"/>
                  <a:gd name="connsiteY321" fmla="*/ 3319835 h 3848473"/>
                  <a:gd name="connsiteX322" fmla="*/ 1195387 w 5934075"/>
                  <a:gd name="connsiteY322" fmla="*/ 3334123 h 3848473"/>
                  <a:gd name="connsiteX323" fmla="*/ 1109662 w 5934075"/>
                  <a:gd name="connsiteY323" fmla="*/ 3367460 h 3848473"/>
                  <a:gd name="connsiteX324" fmla="*/ 1085850 w 5934075"/>
                  <a:gd name="connsiteY324" fmla="*/ 3372223 h 3848473"/>
                  <a:gd name="connsiteX325" fmla="*/ 1071562 w 5934075"/>
                  <a:gd name="connsiteY325" fmla="*/ 3376985 h 3848473"/>
                  <a:gd name="connsiteX326" fmla="*/ 1033462 w 5934075"/>
                  <a:gd name="connsiteY326" fmla="*/ 3386510 h 3848473"/>
                  <a:gd name="connsiteX327" fmla="*/ 1014412 w 5934075"/>
                  <a:gd name="connsiteY327" fmla="*/ 3391273 h 3848473"/>
                  <a:gd name="connsiteX328" fmla="*/ 962025 w 5934075"/>
                  <a:gd name="connsiteY328" fmla="*/ 3400798 h 3848473"/>
                  <a:gd name="connsiteX329" fmla="*/ 919162 w 5934075"/>
                  <a:gd name="connsiteY329" fmla="*/ 3410323 h 3848473"/>
                  <a:gd name="connsiteX330" fmla="*/ 900112 w 5934075"/>
                  <a:gd name="connsiteY330" fmla="*/ 3415085 h 3848473"/>
                  <a:gd name="connsiteX331" fmla="*/ 876300 w 5934075"/>
                  <a:gd name="connsiteY331" fmla="*/ 3419848 h 3848473"/>
                  <a:gd name="connsiteX332" fmla="*/ 833437 w 5934075"/>
                  <a:gd name="connsiteY332" fmla="*/ 3438898 h 3848473"/>
                  <a:gd name="connsiteX333" fmla="*/ 795337 w 5934075"/>
                  <a:gd name="connsiteY333" fmla="*/ 3448423 h 3848473"/>
                  <a:gd name="connsiteX334" fmla="*/ 733425 w 5934075"/>
                  <a:gd name="connsiteY334" fmla="*/ 3486523 h 3848473"/>
                  <a:gd name="connsiteX335" fmla="*/ 681037 w 5934075"/>
                  <a:gd name="connsiteY335" fmla="*/ 3524623 h 3848473"/>
                  <a:gd name="connsiteX336" fmla="*/ 652462 w 5934075"/>
                  <a:gd name="connsiteY336" fmla="*/ 3553198 h 3848473"/>
                  <a:gd name="connsiteX337" fmla="*/ 633412 w 5934075"/>
                  <a:gd name="connsiteY337" fmla="*/ 3586535 h 3848473"/>
                  <a:gd name="connsiteX338" fmla="*/ 619125 w 5934075"/>
                  <a:gd name="connsiteY338" fmla="*/ 3600823 h 3848473"/>
                  <a:gd name="connsiteX339" fmla="*/ 609600 w 5934075"/>
                  <a:gd name="connsiteY339" fmla="*/ 3619873 h 3848473"/>
                  <a:gd name="connsiteX340" fmla="*/ 566737 w 5934075"/>
                  <a:gd name="connsiteY340" fmla="*/ 3662735 h 3848473"/>
                  <a:gd name="connsiteX341" fmla="*/ 552450 w 5934075"/>
                  <a:gd name="connsiteY341" fmla="*/ 3672260 h 3848473"/>
                  <a:gd name="connsiteX342" fmla="*/ 538162 w 5934075"/>
                  <a:gd name="connsiteY342" fmla="*/ 3691310 h 3848473"/>
                  <a:gd name="connsiteX343" fmla="*/ 519112 w 5934075"/>
                  <a:gd name="connsiteY343" fmla="*/ 3700835 h 3848473"/>
                  <a:gd name="connsiteX344" fmla="*/ 504825 w 5934075"/>
                  <a:gd name="connsiteY344" fmla="*/ 3710360 h 3848473"/>
                  <a:gd name="connsiteX345" fmla="*/ 481012 w 5934075"/>
                  <a:gd name="connsiteY345" fmla="*/ 3724648 h 3848473"/>
                  <a:gd name="connsiteX346" fmla="*/ 419100 w 5934075"/>
                  <a:gd name="connsiteY346" fmla="*/ 3762748 h 3848473"/>
                  <a:gd name="connsiteX347" fmla="*/ 385762 w 5934075"/>
                  <a:gd name="connsiteY347" fmla="*/ 3772273 h 3848473"/>
                  <a:gd name="connsiteX348" fmla="*/ 347662 w 5934075"/>
                  <a:gd name="connsiteY348" fmla="*/ 3786560 h 3848473"/>
                  <a:gd name="connsiteX349" fmla="*/ 323850 w 5934075"/>
                  <a:gd name="connsiteY349" fmla="*/ 3800848 h 3848473"/>
                  <a:gd name="connsiteX350" fmla="*/ 280987 w 5934075"/>
                  <a:gd name="connsiteY350" fmla="*/ 3805610 h 3848473"/>
                  <a:gd name="connsiteX351" fmla="*/ 228600 w 5934075"/>
                  <a:gd name="connsiteY351" fmla="*/ 3819898 h 3848473"/>
                  <a:gd name="connsiteX352" fmla="*/ 190500 w 5934075"/>
                  <a:gd name="connsiteY352" fmla="*/ 3824660 h 3848473"/>
                  <a:gd name="connsiteX353" fmla="*/ 128587 w 5934075"/>
                  <a:gd name="connsiteY353" fmla="*/ 3834185 h 3848473"/>
                  <a:gd name="connsiteX354" fmla="*/ 80962 w 5934075"/>
                  <a:gd name="connsiteY354" fmla="*/ 3843710 h 3848473"/>
                  <a:gd name="connsiteX355" fmla="*/ 66675 w 5934075"/>
                  <a:gd name="connsiteY355" fmla="*/ 3848473 h 3848473"/>
                  <a:gd name="connsiteX0" fmla="*/ 1472 w 5945072"/>
                  <a:gd name="connsiteY0" fmla="*/ 4196136 h 4196136"/>
                  <a:gd name="connsiteX1" fmla="*/ 34809 w 5945072"/>
                  <a:gd name="connsiteY1" fmla="*/ 3824660 h 4196136"/>
                  <a:gd name="connsiteX2" fmla="*/ 20522 w 5945072"/>
                  <a:gd name="connsiteY2" fmla="*/ 3791323 h 4196136"/>
                  <a:gd name="connsiteX3" fmla="*/ 15759 w 5945072"/>
                  <a:gd name="connsiteY3" fmla="*/ 3719885 h 4196136"/>
                  <a:gd name="connsiteX4" fmla="*/ 10997 w 5945072"/>
                  <a:gd name="connsiteY4" fmla="*/ 3700835 h 4196136"/>
                  <a:gd name="connsiteX5" fmla="*/ 15759 w 5945072"/>
                  <a:gd name="connsiteY5" fmla="*/ 3596060 h 4196136"/>
                  <a:gd name="connsiteX6" fmla="*/ 25284 w 5945072"/>
                  <a:gd name="connsiteY6" fmla="*/ 3543673 h 4196136"/>
                  <a:gd name="connsiteX7" fmla="*/ 91959 w 5945072"/>
                  <a:gd name="connsiteY7" fmla="*/ 3457948 h 4196136"/>
                  <a:gd name="connsiteX8" fmla="*/ 111009 w 5945072"/>
                  <a:gd name="connsiteY8" fmla="*/ 3434135 h 4196136"/>
                  <a:gd name="connsiteX9" fmla="*/ 130059 w 5945072"/>
                  <a:gd name="connsiteY9" fmla="*/ 3424610 h 4196136"/>
                  <a:gd name="connsiteX10" fmla="*/ 144347 w 5945072"/>
                  <a:gd name="connsiteY10" fmla="*/ 3410323 h 4196136"/>
                  <a:gd name="connsiteX11" fmla="*/ 172922 w 5945072"/>
                  <a:gd name="connsiteY11" fmla="*/ 3391273 h 4196136"/>
                  <a:gd name="connsiteX12" fmla="*/ 234834 w 5945072"/>
                  <a:gd name="connsiteY12" fmla="*/ 3334123 h 4196136"/>
                  <a:gd name="connsiteX13" fmla="*/ 263409 w 5945072"/>
                  <a:gd name="connsiteY13" fmla="*/ 3315073 h 4196136"/>
                  <a:gd name="connsiteX14" fmla="*/ 344372 w 5945072"/>
                  <a:gd name="connsiteY14" fmla="*/ 3281735 h 4196136"/>
                  <a:gd name="connsiteX15" fmla="*/ 387234 w 5945072"/>
                  <a:gd name="connsiteY15" fmla="*/ 3262685 h 4196136"/>
                  <a:gd name="connsiteX16" fmla="*/ 425334 w 5945072"/>
                  <a:gd name="connsiteY16" fmla="*/ 3253160 h 4196136"/>
                  <a:gd name="connsiteX17" fmla="*/ 453909 w 5945072"/>
                  <a:gd name="connsiteY17" fmla="*/ 3238873 h 4196136"/>
                  <a:gd name="connsiteX18" fmla="*/ 477722 w 5945072"/>
                  <a:gd name="connsiteY18" fmla="*/ 3229348 h 4196136"/>
                  <a:gd name="connsiteX19" fmla="*/ 492009 w 5945072"/>
                  <a:gd name="connsiteY19" fmla="*/ 3224585 h 4196136"/>
                  <a:gd name="connsiteX20" fmla="*/ 506297 w 5945072"/>
                  <a:gd name="connsiteY20" fmla="*/ 3215060 h 4196136"/>
                  <a:gd name="connsiteX21" fmla="*/ 525347 w 5945072"/>
                  <a:gd name="connsiteY21" fmla="*/ 3210298 h 4196136"/>
                  <a:gd name="connsiteX22" fmla="*/ 549159 w 5945072"/>
                  <a:gd name="connsiteY22" fmla="*/ 3200773 h 4196136"/>
                  <a:gd name="connsiteX23" fmla="*/ 606309 w 5945072"/>
                  <a:gd name="connsiteY23" fmla="*/ 3172198 h 4196136"/>
                  <a:gd name="connsiteX24" fmla="*/ 634884 w 5945072"/>
                  <a:gd name="connsiteY24" fmla="*/ 3157910 h 4196136"/>
                  <a:gd name="connsiteX25" fmla="*/ 687272 w 5945072"/>
                  <a:gd name="connsiteY25" fmla="*/ 3138860 h 4196136"/>
                  <a:gd name="connsiteX26" fmla="*/ 739659 w 5945072"/>
                  <a:gd name="connsiteY26" fmla="*/ 3095998 h 4196136"/>
                  <a:gd name="connsiteX27" fmla="*/ 806334 w 5945072"/>
                  <a:gd name="connsiteY27" fmla="*/ 3053135 h 4196136"/>
                  <a:gd name="connsiteX28" fmla="*/ 825384 w 5945072"/>
                  <a:gd name="connsiteY28" fmla="*/ 3034085 h 4196136"/>
                  <a:gd name="connsiteX29" fmla="*/ 853959 w 5945072"/>
                  <a:gd name="connsiteY29" fmla="*/ 3010273 h 4196136"/>
                  <a:gd name="connsiteX30" fmla="*/ 868247 w 5945072"/>
                  <a:gd name="connsiteY30" fmla="*/ 2991223 h 4196136"/>
                  <a:gd name="connsiteX31" fmla="*/ 896822 w 5945072"/>
                  <a:gd name="connsiteY31" fmla="*/ 2972173 h 4196136"/>
                  <a:gd name="connsiteX32" fmla="*/ 934922 w 5945072"/>
                  <a:gd name="connsiteY32" fmla="*/ 2934073 h 4196136"/>
                  <a:gd name="connsiteX33" fmla="*/ 977784 w 5945072"/>
                  <a:gd name="connsiteY33" fmla="*/ 2919785 h 4196136"/>
                  <a:gd name="connsiteX34" fmla="*/ 996834 w 5945072"/>
                  <a:gd name="connsiteY34" fmla="*/ 2910260 h 4196136"/>
                  <a:gd name="connsiteX35" fmla="*/ 1073034 w 5945072"/>
                  <a:gd name="connsiteY35" fmla="*/ 2895973 h 4196136"/>
                  <a:gd name="connsiteX36" fmla="*/ 1153997 w 5945072"/>
                  <a:gd name="connsiteY36" fmla="*/ 2881685 h 4196136"/>
                  <a:gd name="connsiteX37" fmla="*/ 1206384 w 5945072"/>
                  <a:gd name="connsiteY37" fmla="*/ 2862635 h 4196136"/>
                  <a:gd name="connsiteX38" fmla="*/ 1234959 w 5945072"/>
                  <a:gd name="connsiteY38" fmla="*/ 2834060 h 4196136"/>
                  <a:gd name="connsiteX39" fmla="*/ 1254009 w 5945072"/>
                  <a:gd name="connsiteY39" fmla="*/ 2815010 h 4196136"/>
                  <a:gd name="connsiteX40" fmla="*/ 1287347 w 5945072"/>
                  <a:gd name="connsiteY40" fmla="*/ 2767385 h 4196136"/>
                  <a:gd name="connsiteX41" fmla="*/ 1306397 w 5945072"/>
                  <a:gd name="connsiteY41" fmla="*/ 2753098 h 4196136"/>
                  <a:gd name="connsiteX42" fmla="*/ 1325447 w 5945072"/>
                  <a:gd name="connsiteY42" fmla="*/ 2719760 h 4196136"/>
                  <a:gd name="connsiteX43" fmla="*/ 1344497 w 5945072"/>
                  <a:gd name="connsiteY43" fmla="*/ 2691185 h 4196136"/>
                  <a:gd name="connsiteX44" fmla="*/ 1363547 w 5945072"/>
                  <a:gd name="connsiteY44" fmla="*/ 2672135 h 4196136"/>
                  <a:gd name="connsiteX45" fmla="*/ 1373072 w 5945072"/>
                  <a:gd name="connsiteY45" fmla="*/ 2657848 h 4196136"/>
                  <a:gd name="connsiteX46" fmla="*/ 1387359 w 5945072"/>
                  <a:gd name="connsiteY46" fmla="*/ 2643560 h 4196136"/>
                  <a:gd name="connsiteX47" fmla="*/ 1401647 w 5945072"/>
                  <a:gd name="connsiteY47" fmla="*/ 2624510 h 4196136"/>
                  <a:gd name="connsiteX48" fmla="*/ 1482609 w 5945072"/>
                  <a:gd name="connsiteY48" fmla="*/ 2586410 h 4196136"/>
                  <a:gd name="connsiteX49" fmla="*/ 1530234 w 5945072"/>
                  <a:gd name="connsiteY49" fmla="*/ 2557835 h 4196136"/>
                  <a:gd name="connsiteX50" fmla="*/ 1563572 w 5945072"/>
                  <a:gd name="connsiteY50" fmla="*/ 2548310 h 4196136"/>
                  <a:gd name="connsiteX51" fmla="*/ 1577859 w 5945072"/>
                  <a:gd name="connsiteY51" fmla="*/ 2538785 h 4196136"/>
                  <a:gd name="connsiteX52" fmla="*/ 1644534 w 5945072"/>
                  <a:gd name="connsiteY52" fmla="*/ 2529260 h 4196136"/>
                  <a:gd name="connsiteX53" fmla="*/ 1682634 w 5945072"/>
                  <a:gd name="connsiteY53" fmla="*/ 2514973 h 4196136"/>
                  <a:gd name="connsiteX54" fmla="*/ 1725497 w 5945072"/>
                  <a:gd name="connsiteY54" fmla="*/ 2476873 h 4196136"/>
                  <a:gd name="connsiteX55" fmla="*/ 1744547 w 5945072"/>
                  <a:gd name="connsiteY55" fmla="*/ 2467348 h 4196136"/>
                  <a:gd name="connsiteX56" fmla="*/ 1768359 w 5945072"/>
                  <a:gd name="connsiteY56" fmla="*/ 2438773 h 4196136"/>
                  <a:gd name="connsiteX57" fmla="*/ 1796934 w 5945072"/>
                  <a:gd name="connsiteY57" fmla="*/ 2400673 h 4196136"/>
                  <a:gd name="connsiteX58" fmla="*/ 1892184 w 5945072"/>
                  <a:gd name="connsiteY58" fmla="*/ 2319710 h 4196136"/>
                  <a:gd name="connsiteX59" fmla="*/ 1911234 w 5945072"/>
                  <a:gd name="connsiteY59" fmla="*/ 2314948 h 4196136"/>
                  <a:gd name="connsiteX60" fmla="*/ 1930284 w 5945072"/>
                  <a:gd name="connsiteY60" fmla="*/ 2305423 h 4196136"/>
                  <a:gd name="connsiteX61" fmla="*/ 1944572 w 5945072"/>
                  <a:gd name="connsiteY61" fmla="*/ 2295898 h 4196136"/>
                  <a:gd name="connsiteX62" fmla="*/ 1977909 w 5945072"/>
                  <a:gd name="connsiteY62" fmla="*/ 2286373 h 4196136"/>
                  <a:gd name="connsiteX63" fmla="*/ 2001722 w 5945072"/>
                  <a:gd name="connsiteY63" fmla="*/ 2276848 h 4196136"/>
                  <a:gd name="connsiteX64" fmla="*/ 2016009 w 5945072"/>
                  <a:gd name="connsiteY64" fmla="*/ 2272085 h 4196136"/>
                  <a:gd name="connsiteX65" fmla="*/ 2039822 w 5945072"/>
                  <a:gd name="connsiteY65" fmla="*/ 2262560 h 4196136"/>
                  <a:gd name="connsiteX66" fmla="*/ 2101734 w 5945072"/>
                  <a:gd name="connsiteY66" fmla="*/ 2257798 h 4196136"/>
                  <a:gd name="connsiteX67" fmla="*/ 2154122 w 5945072"/>
                  <a:gd name="connsiteY67" fmla="*/ 2248273 h 4196136"/>
                  <a:gd name="connsiteX68" fmla="*/ 2177934 w 5945072"/>
                  <a:gd name="connsiteY68" fmla="*/ 2233985 h 4196136"/>
                  <a:gd name="connsiteX69" fmla="*/ 2196984 w 5945072"/>
                  <a:gd name="connsiteY69" fmla="*/ 2229223 h 4196136"/>
                  <a:gd name="connsiteX70" fmla="*/ 2235084 w 5945072"/>
                  <a:gd name="connsiteY70" fmla="*/ 2219698 h 4196136"/>
                  <a:gd name="connsiteX71" fmla="*/ 2268422 w 5945072"/>
                  <a:gd name="connsiteY71" fmla="*/ 2200648 h 4196136"/>
                  <a:gd name="connsiteX72" fmla="*/ 2282709 w 5945072"/>
                  <a:gd name="connsiteY72" fmla="*/ 2191123 h 4196136"/>
                  <a:gd name="connsiteX73" fmla="*/ 2325572 w 5945072"/>
                  <a:gd name="connsiteY73" fmla="*/ 2176835 h 4196136"/>
                  <a:gd name="connsiteX74" fmla="*/ 2335097 w 5945072"/>
                  <a:gd name="connsiteY74" fmla="*/ 2157785 h 4196136"/>
                  <a:gd name="connsiteX75" fmla="*/ 2435109 w 5945072"/>
                  <a:gd name="connsiteY75" fmla="*/ 2100635 h 4196136"/>
                  <a:gd name="connsiteX76" fmla="*/ 2492259 w 5945072"/>
                  <a:gd name="connsiteY76" fmla="*/ 2067298 h 4196136"/>
                  <a:gd name="connsiteX77" fmla="*/ 2506547 w 5945072"/>
                  <a:gd name="connsiteY77" fmla="*/ 2062535 h 4196136"/>
                  <a:gd name="connsiteX78" fmla="*/ 2530359 w 5945072"/>
                  <a:gd name="connsiteY78" fmla="*/ 2048248 h 4196136"/>
                  <a:gd name="connsiteX79" fmla="*/ 2568459 w 5945072"/>
                  <a:gd name="connsiteY79" fmla="*/ 2029198 h 4196136"/>
                  <a:gd name="connsiteX80" fmla="*/ 2601797 w 5945072"/>
                  <a:gd name="connsiteY80" fmla="*/ 2014910 h 4196136"/>
                  <a:gd name="connsiteX81" fmla="*/ 2663709 w 5945072"/>
                  <a:gd name="connsiteY81" fmla="*/ 1976810 h 4196136"/>
                  <a:gd name="connsiteX82" fmla="*/ 2701809 w 5945072"/>
                  <a:gd name="connsiteY82" fmla="*/ 1962523 h 4196136"/>
                  <a:gd name="connsiteX83" fmla="*/ 2744672 w 5945072"/>
                  <a:gd name="connsiteY83" fmla="*/ 1943473 h 4196136"/>
                  <a:gd name="connsiteX84" fmla="*/ 2768484 w 5945072"/>
                  <a:gd name="connsiteY84" fmla="*/ 1938710 h 4196136"/>
                  <a:gd name="connsiteX85" fmla="*/ 2797059 w 5945072"/>
                  <a:gd name="connsiteY85" fmla="*/ 1929185 h 4196136"/>
                  <a:gd name="connsiteX86" fmla="*/ 2844684 w 5945072"/>
                  <a:gd name="connsiteY86" fmla="*/ 1919660 h 4196136"/>
                  <a:gd name="connsiteX87" fmla="*/ 2882784 w 5945072"/>
                  <a:gd name="connsiteY87" fmla="*/ 1910135 h 4196136"/>
                  <a:gd name="connsiteX88" fmla="*/ 2930409 w 5945072"/>
                  <a:gd name="connsiteY88" fmla="*/ 1900610 h 4196136"/>
                  <a:gd name="connsiteX89" fmla="*/ 2944697 w 5945072"/>
                  <a:gd name="connsiteY89" fmla="*/ 1895848 h 4196136"/>
                  <a:gd name="connsiteX90" fmla="*/ 2997084 w 5945072"/>
                  <a:gd name="connsiteY90" fmla="*/ 1881560 h 4196136"/>
                  <a:gd name="connsiteX91" fmla="*/ 3044709 w 5945072"/>
                  <a:gd name="connsiteY91" fmla="*/ 1848223 h 4196136"/>
                  <a:gd name="connsiteX92" fmla="*/ 3078047 w 5945072"/>
                  <a:gd name="connsiteY92" fmla="*/ 1829173 h 4196136"/>
                  <a:gd name="connsiteX93" fmla="*/ 3120909 w 5945072"/>
                  <a:gd name="connsiteY93" fmla="*/ 1786310 h 4196136"/>
                  <a:gd name="connsiteX94" fmla="*/ 3159009 w 5945072"/>
                  <a:gd name="connsiteY94" fmla="*/ 1752973 h 4196136"/>
                  <a:gd name="connsiteX95" fmla="*/ 3187584 w 5945072"/>
                  <a:gd name="connsiteY95" fmla="*/ 1724398 h 4196136"/>
                  <a:gd name="connsiteX96" fmla="*/ 3201872 w 5945072"/>
                  <a:gd name="connsiteY96" fmla="*/ 1710110 h 4196136"/>
                  <a:gd name="connsiteX97" fmla="*/ 3216159 w 5945072"/>
                  <a:gd name="connsiteY97" fmla="*/ 1705348 h 4196136"/>
                  <a:gd name="connsiteX98" fmla="*/ 3263784 w 5945072"/>
                  <a:gd name="connsiteY98" fmla="*/ 1667248 h 4196136"/>
                  <a:gd name="connsiteX99" fmla="*/ 3306647 w 5945072"/>
                  <a:gd name="connsiteY99" fmla="*/ 1614860 h 4196136"/>
                  <a:gd name="connsiteX100" fmla="*/ 3339984 w 5945072"/>
                  <a:gd name="connsiteY100" fmla="*/ 1586285 h 4196136"/>
                  <a:gd name="connsiteX101" fmla="*/ 3354272 w 5945072"/>
                  <a:gd name="connsiteY101" fmla="*/ 1567235 h 4196136"/>
                  <a:gd name="connsiteX102" fmla="*/ 3420947 w 5945072"/>
                  <a:gd name="connsiteY102" fmla="*/ 1510085 h 4196136"/>
                  <a:gd name="connsiteX103" fmla="*/ 3430472 w 5945072"/>
                  <a:gd name="connsiteY103" fmla="*/ 1495798 h 4196136"/>
                  <a:gd name="connsiteX104" fmla="*/ 3468572 w 5945072"/>
                  <a:gd name="connsiteY104" fmla="*/ 1462460 h 4196136"/>
                  <a:gd name="connsiteX105" fmla="*/ 3487622 w 5945072"/>
                  <a:gd name="connsiteY105" fmla="*/ 1452935 h 4196136"/>
                  <a:gd name="connsiteX106" fmla="*/ 3511434 w 5945072"/>
                  <a:gd name="connsiteY106" fmla="*/ 1429123 h 4196136"/>
                  <a:gd name="connsiteX107" fmla="*/ 3525722 w 5945072"/>
                  <a:gd name="connsiteY107" fmla="*/ 1414835 h 4196136"/>
                  <a:gd name="connsiteX108" fmla="*/ 3587634 w 5945072"/>
                  <a:gd name="connsiteY108" fmla="*/ 1357685 h 4196136"/>
                  <a:gd name="connsiteX109" fmla="*/ 3611447 w 5945072"/>
                  <a:gd name="connsiteY109" fmla="*/ 1329110 h 4196136"/>
                  <a:gd name="connsiteX110" fmla="*/ 3630497 w 5945072"/>
                  <a:gd name="connsiteY110" fmla="*/ 1300535 h 4196136"/>
                  <a:gd name="connsiteX111" fmla="*/ 3644784 w 5945072"/>
                  <a:gd name="connsiteY111" fmla="*/ 1295773 h 4196136"/>
                  <a:gd name="connsiteX112" fmla="*/ 3716222 w 5945072"/>
                  <a:gd name="connsiteY112" fmla="*/ 1205285 h 4196136"/>
                  <a:gd name="connsiteX113" fmla="*/ 3735272 w 5945072"/>
                  <a:gd name="connsiteY113" fmla="*/ 1186235 h 4196136"/>
                  <a:gd name="connsiteX114" fmla="*/ 3787659 w 5945072"/>
                  <a:gd name="connsiteY114" fmla="*/ 1148135 h 4196136"/>
                  <a:gd name="connsiteX115" fmla="*/ 3806709 w 5945072"/>
                  <a:gd name="connsiteY115" fmla="*/ 1138610 h 4196136"/>
                  <a:gd name="connsiteX116" fmla="*/ 3835284 w 5945072"/>
                  <a:gd name="connsiteY116" fmla="*/ 1114798 h 4196136"/>
                  <a:gd name="connsiteX117" fmla="*/ 3868622 w 5945072"/>
                  <a:gd name="connsiteY117" fmla="*/ 1100510 h 4196136"/>
                  <a:gd name="connsiteX118" fmla="*/ 3911484 w 5945072"/>
                  <a:gd name="connsiteY118" fmla="*/ 1071935 h 4196136"/>
                  <a:gd name="connsiteX119" fmla="*/ 3925772 w 5945072"/>
                  <a:gd name="connsiteY119" fmla="*/ 1062410 h 4196136"/>
                  <a:gd name="connsiteX120" fmla="*/ 3944822 w 5945072"/>
                  <a:gd name="connsiteY120" fmla="*/ 1057648 h 4196136"/>
                  <a:gd name="connsiteX121" fmla="*/ 4021022 w 5945072"/>
                  <a:gd name="connsiteY121" fmla="*/ 1033835 h 4196136"/>
                  <a:gd name="connsiteX122" fmla="*/ 4068647 w 5945072"/>
                  <a:gd name="connsiteY122" fmla="*/ 1014785 h 4196136"/>
                  <a:gd name="connsiteX123" fmla="*/ 4101984 w 5945072"/>
                  <a:gd name="connsiteY123" fmla="*/ 1005260 h 4196136"/>
                  <a:gd name="connsiteX124" fmla="*/ 4140084 w 5945072"/>
                  <a:gd name="connsiteY124" fmla="*/ 1000498 h 4196136"/>
                  <a:gd name="connsiteX125" fmla="*/ 4182947 w 5945072"/>
                  <a:gd name="connsiteY125" fmla="*/ 990973 h 4196136"/>
                  <a:gd name="connsiteX126" fmla="*/ 4225809 w 5945072"/>
                  <a:gd name="connsiteY126" fmla="*/ 971923 h 4196136"/>
                  <a:gd name="connsiteX127" fmla="*/ 4263909 w 5945072"/>
                  <a:gd name="connsiteY127" fmla="*/ 962398 h 4196136"/>
                  <a:gd name="connsiteX128" fmla="*/ 4278197 w 5945072"/>
                  <a:gd name="connsiteY128" fmla="*/ 952873 h 4196136"/>
                  <a:gd name="connsiteX129" fmla="*/ 4316297 w 5945072"/>
                  <a:gd name="connsiteY129" fmla="*/ 938585 h 4196136"/>
                  <a:gd name="connsiteX130" fmla="*/ 4335347 w 5945072"/>
                  <a:gd name="connsiteY130" fmla="*/ 924298 h 4196136"/>
                  <a:gd name="connsiteX131" fmla="*/ 4368684 w 5945072"/>
                  <a:gd name="connsiteY131" fmla="*/ 895723 h 4196136"/>
                  <a:gd name="connsiteX132" fmla="*/ 4378209 w 5945072"/>
                  <a:gd name="connsiteY132" fmla="*/ 876673 h 4196136"/>
                  <a:gd name="connsiteX133" fmla="*/ 4397259 w 5945072"/>
                  <a:gd name="connsiteY133" fmla="*/ 857623 h 4196136"/>
                  <a:gd name="connsiteX134" fmla="*/ 4421072 w 5945072"/>
                  <a:gd name="connsiteY134" fmla="*/ 809998 h 4196136"/>
                  <a:gd name="connsiteX135" fmla="*/ 4435359 w 5945072"/>
                  <a:gd name="connsiteY135" fmla="*/ 786185 h 4196136"/>
                  <a:gd name="connsiteX136" fmla="*/ 4449647 w 5945072"/>
                  <a:gd name="connsiteY136" fmla="*/ 695698 h 4196136"/>
                  <a:gd name="connsiteX137" fmla="*/ 4459172 w 5945072"/>
                  <a:gd name="connsiteY137" fmla="*/ 581398 h 4196136"/>
                  <a:gd name="connsiteX138" fmla="*/ 4468697 w 5945072"/>
                  <a:gd name="connsiteY138" fmla="*/ 543298 h 4196136"/>
                  <a:gd name="connsiteX139" fmla="*/ 4473459 w 5945072"/>
                  <a:gd name="connsiteY139" fmla="*/ 500435 h 4196136"/>
                  <a:gd name="connsiteX140" fmla="*/ 4482984 w 5945072"/>
                  <a:gd name="connsiteY140" fmla="*/ 424235 h 4196136"/>
                  <a:gd name="connsiteX141" fmla="*/ 4487747 w 5945072"/>
                  <a:gd name="connsiteY141" fmla="*/ 381373 h 4196136"/>
                  <a:gd name="connsiteX142" fmla="*/ 4502034 w 5945072"/>
                  <a:gd name="connsiteY142" fmla="*/ 271835 h 4196136"/>
                  <a:gd name="connsiteX143" fmla="*/ 4506797 w 5945072"/>
                  <a:gd name="connsiteY143" fmla="*/ 233735 h 4196136"/>
                  <a:gd name="connsiteX144" fmla="*/ 4516322 w 5945072"/>
                  <a:gd name="connsiteY144" fmla="*/ 190873 h 4196136"/>
                  <a:gd name="connsiteX145" fmla="*/ 4521084 w 5945072"/>
                  <a:gd name="connsiteY145" fmla="*/ 152773 h 4196136"/>
                  <a:gd name="connsiteX146" fmla="*/ 4530609 w 5945072"/>
                  <a:gd name="connsiteY146" fmla="*/ 119435 h 4196136"/>
                  <a:gd name="connsiteX147" fmla="*/ 4535372 w 5945072"/>
                  <a:gd name="connsiteY147" fmla="*/ 95623 h 4196136"/>
                  <a:gd name="connsiteX148" fmla="*/ 4544897 w 5945072"/>
                  <a:gd name="connsiteY148" fmla="*/ 76573 h 4196136"/>
                  <a:gd name="connsiteX149" fmla="*/ 4554422 w 5945072"/>
                  <a:gd name="connsiteY149" fmla="*/ 52760 h 4196136"/>
                  <a:gd name="connsiteX150" fmla="*/ 4592522 w 5945072"/>
                  <a:gd name="connsiteY150" fmla="*/ 14660 h 4196136"/>
                  <a:gd name="connsiteX151" fmla="*/ 4611572 w 5945072"/>
                  <a:gd name="connsiteY151" fmla="*/ 9898 h 4196136"/>
                  <a:gd name="connsiteX152" fmla="*/ 4630622 w 5945072"/>
                  <a:gd name="connsiteY152" fmla="*/ 373 h 4196136"/>
                  <a:gd name="connsiteX153" fmla="*/ 4754447 w 5945072"/>
                  <a:gd name="connsiteY153" fmla="*/ 14660 h 4196136"/>
                  <a:gd name="connsiteX154" fmla="*/ 4792547 w 5945072"/>
                  <a:gd name="connsiteY154" fmla="*/ 28948 h 4196136"/>
                  <a:gd name="connsiteX155" fmla="*/ 4840172 w 5945072"/>
                  <a:gd name="connsiteY155" fmla="*/ 52760 h 4196136"/>
                  <a:gd name="connsiteX156" fmla="*/ 4878272 w 5945072"/>
                  <a:gd name="connsiteY156" fmla="*/ 86098 h 4196136"/>
                  <a:gd name="connsiteX157" fmla="*/ 4921134 w 5945072"/>
                  <a:gd name="connsiteY157" fmla="*/ 133723 h 4196136"/>
                  <a:gd name="connsiteX158" fmla="*/ 4968759 w 5945072"/>
                  <a:gd name="connsiteY158" fmla="*/ 200398 h 4196136"/>
                  <a:gd name="connsiteX159" fmla="*/ 4987809 w 5945072"/>
                  <a:gd name="connsiteY159" fmla="*/ 228973 h 4196136"/>
                  <a:gd name="connsiteX160" fmla="*/ 5006859 w 5945072"/>
                  <a:gd name="connsiteY160" fmla="*/ 252785 h 4196136"/>
                  <a:gd name="connsiteX161" fmla="*/ 5021147 w 5945072"/>
                  <a:gd name="connsiteY161" fmla="*/ 276598 h 4196136"/>
                  <a:gd name="connsiteX162" fmla="*/ 5040197 w 5945072"/>
                  <a:gd name="connsiteY162" fmla="*/ 300410 h 4196136"/>
                  <a:gd name="connsiteX163" fmla="*/ 5059247 w 5945072"/>
                  <a:gd name="connsiteY163" fmla="*/ 328985 h 4196136"/>
                  <a:gd name="connsiteX164" fmla="*/ 5078297 w 5945072"/>
                  <a:gd name="connsiteY164" fmla="*/ 362323 h 4196136"/>
                  <a:gd name="connsiteX165" fmla="*/ 5135447 w 5945072"/>
                  <a:gd name="connsiteY165" fmla="*/ 409948 h 4196136"/>
                  <a:gd name="connsiteX166" fmla="*/ 5154497 w 5945072"/>
                  <a:gd name="connsiteY166" fmla="*/ 419473 h 4196136"/>
                  <a:gd name="connsiteX167" fmla="*/ 5183072 w 5945072"/>
                  <a:gd name="connsiteY167" fmla="*/ 428998 h 4196136"/>
                  <a:gd name="connsiteX168" fmla="*/ 5264034 w 5945072"/>
                  <a:gd name="connsiteY168" fmla="*/ 471860 h 4196136"/>
                  <a:gd name="connsiteX169" fmla="*/ 5297372 w 5945072"/>
                  <a:gd name="connsiteY169" fmla="*/ 481385 h 4196136"/>
                  <a:gd name="connsiteX170" fmla="*/ 5311659 w 5945072"/>
                  <a:gd name="connsiteY170" fmla="*/ 486148 h 4196136"/>
                  <a:gd name="connsiteX171" fmla="*/ 5368809 w 5945072"/>
                  <a:gd name="connsiteY171" fmla="*/ 514723 h 4196136"/>
                  <a:gd name="connsiteX172" fmla="*/ 5397384 w 5945072"/>
                  <a:gd name="connsiteY172" fmla="*/ 529010 h 4196136"/>
                  <a:gd name="connsiteX173" fmla="*/ 5445009 w 5945072"/>
                  <a:gd name="connsiteY173" fmla="*/ 548060 h 4196136"/>
                  <a:gd name="connsiteX174" fmla="*/ 5478347 w 5945072"/>
                  <a:gd name="connsiteY174" fmla="*/ 571873 h 4196136"/>
                  <a:gd name="connsiteX175" fmla="*/ 5506922 w 5945072"/>
                  <a:gd name="connsiteY175" fmla="*/ 586160 h 4196136"/>
                  <a:gd name="connsiteX176" fmla="*/ 5530734 w 5945072"/>
                  <a:gd name="connsiteY176" fmla="*/ 605210 h 4196136"/>
                  <a:gd name="connsiteX177" fmla="*/ 5554547 w 5945072"/>
                  <a:gd name="connsiteY177" fmla="*/ 619498 h 4196136"/>
                  <a:gd name="connsiteX178" fmla="*/ 5597409 w 5945072"/>
                  <a:gd name="connsiteY178" fmla="*/ 652835 h 4196136"/>
                  <a:gd name="connsiteX179" fmla="*/ 5625984 w 5945072"/>
                  <a:gd name="connsiteY179" fmla="*/ 671885 h 4196136"/>
                  <a:gd name="connsiteX180" fmla="*/ 5659322 w 5945072"/>
                  <a:gd name="connsiteY180" fmla="*/ 714748 h 4196136"/>
                  <a:gd name="connsiteX181" fmla="*/ 5692659 w 5945072"/>
                  <a:gd name="connsiteY181" fmla="*/ 743323 h 4196136"/>
                  <a:gd name="connsiteX182" fmla="*/ 5721234 w 5945072"/>
                  <a:gd name="connsiteY182" fmla="*/ 786185 h 4196136"/>
                  <a:gd name="connsiteX183" fmla="*/ 5759334 w 5945072"/>
                  <a:gd name="connsiteY183" fmla="*/ 867148 h 4196136"/>
                  <a:gd name="connsiteX184" fmla="*/ 5778384 w 5945072"/>
                  <a:gd name="connsiteY184" fmla="*/ 957635 h 4196136"/>
                  <a:gd name="connsiteX185" fmla="*/ 5792672 w 5945072"/>
                  <a:gd name="connsiteY185" fmla="*/ 1000498 h 4196136"/>
                  <a:gd name="connsiteX186" fmla="*/ 5811722 w 5945072"/>
                  <a:gd name="connsiteY186" fmla="*/ 1081460 h 4196136"/>
                  <a:gd name="connsiteX187" fmla="*/ 5826009 w 5945072"/>
                  <a:gd name="connsiteY187" fmla="*/ 1124323 h 4196136"/>
                  <a:gd name="connsiteX188" fmla="*/ 5835534 w 5945072"/>
                  <a:gd name="connsiteY188" fmla="*/ 1157660 h 4196136"/>
                  <a:gd name="connsiteX189" fmla="*/ 5845059 w 5945072"/>
                  <a:gd name="connsiteY189" fmla="*/ 1181473 h 4196136"/>
                  <a:gd name="connsiteX190" fmla="*/ 5868872 w 5945072"/>
                  <a:gd name="connsiteY190" fmla="*/ 1248148 h 4196136"/>
                  <a:gd name="connsiteX191" fmla="*/ 5887922 w 5945072"/>
                  <a:gd name="connsiteY191" fmla="*/ 1295773 h 4196136"/>
                  <a:gd name="connsiteX192" fmla="*/ 5892684 w 5945072"/>
                  <a:gd name="connsiteY192" fmla="*/ 1329110 h 4196136"/>
                  <a:gd name="connsiteX193" fmla="*/ 5906972 w 5945072"/>
                  <a:gd name="connsiteY193" fmla="*/ 1362448 h 4196136"/>
                  <a:gd name="connsiteX194" fmla="*/ 5921259 w 5945072"/>
                  <a:gd name="connsiteY194" fmla="*/ 1471985 h 4196136"/>
                  <a:gd name="connsiteX195" fmla="*/ 5926022 w 5945072"/>
                  <a:gd name="connsiteY195" fmla="*/ 1505323 h 4196136"/>
                  <a:gd name="connsiteX196" fmla="*/ 5930784 w 5945072"/>
                  <a:gd name="connsiteY196" fmla="*/ 1529135 h 4196136"/>
                  <a:gd name="connsiteX197" fmla="*/ 5935547 w 5945072"/>
                  <a:gd name="connsiteY197" fmla="*/ 1610098 h 4196136"/>
                  <a:gd name="connsiteX198" fmla="*/ 5945072 w 5945072"/>
                  <a:gd name="connsiteY198" fmla="*/ 1705348 h 4196136"/>
                  <a:gd name="connsiteX199" fmla="*/ 5940309 w 5945072"/>
                  <a:gd name="connsiteY199" fmla="*/ 1948235 h 4196136"/>
                  <a:gd name="connsiteX200" fmla="*/ 5916497 w 5945072"/>
                  <a:gd name="connsiteY200" fmla="*/ 2029198 h 4196136"/>
                  <a:gd name="connsiteX201" fmla="*/ 5906972 w 5945072"/>
                  <a:gd name="connsiteY201" fmla="*/ 2053010 h 4196136"/>
                  <a:gd name="connsiteX202" fmla="*/ 5868872 w 5945072"/>
                  <a:gd name="connsiteY202" fmla="*/ 2076823 h 4196136"/>
                  <a:gd name="connsiteX203" fmla="*/ 5759334 w 5945072"/>
                  <a:gd name="connsiteY203" fmla="*/ 2067298 h 4196136"/>
                  <a:gd name="connsiteX204" fmla="*/ 5697422 w 5945072"/>
                  <a:gd name="connsiteY204" fmla="*/ 2048248 h 4196136"/>
                  <a:gd name="connsiteX205" fmla="*/ 5659322 w 5945072"/>
                  <a:gd name="connsiteY205" fmla="*/ 2038723 h 4196136"/>
                  <a:gd name="connsiteX206" fmla="*/ 5635509 w 5945072"/>
                  <a:gd name="connsiteY206" fmla="*/ 2029198 h 4196136"/>
                  <a:gd name="connsiteX207" fmla="*/ 5616459 w 5945072"/>
                  <a:gd name="connsiteY207" fmla="*/ 2024435 h 4196136"/>
                  <a:gd name="connsiteX208" fmla="*/ 5592647 w 5945072"/>
                  <a:gd name="connsiteY208" fmla="*/ 2014910 h 4196136"/>
                  <a:gd name="connsiteX209" fmla="*/ 5559309 w 5945072"/>
                  <a:gd name="connsiteY209" fmla="*/ 2010148 h 4196136"/>
                  <a:gd name="connsiteX210" fmla="*/ 5530734 w 5945072"/>
                  <a:gd name="connsiteY210" fmla="*/ 2000623 h 4196136"/>
                  <a:gd name="connsiteX211" fmla="*/ 5511684 w 5945072"/>
                  <a:gd name="connsiteY211" fmla="*/ 1995860 h 4196136"/>
                  <a:gd name="connsiteX212" fmla="*/ 5487872 w 5945072"/>
                  <a:gd name="connsiteY212" fmla="*/ 1986335 h 4196136"/>
                  <a:gd name="connsiteX213" fmla="*/ 5459297 w 5945072"/>
                  <a:gd name="connsiteY213" fmla="*/ 1976810 h 4196136"/>
                  <a:gd name="connsiteX214" fmla="*/ 5425959 w 5945072"/>
                  <a:gd name="connsiteY214" fmla="*/ 1962523 h 4196136"/>
                  <a:gd name="connsiteX215" fmla="*/ 5421197 w 5945072"/>
                  <a:gd name="connsiteY215" fmla="*/ 1948235 h 4196136"/>
                  <a:gd name="connsiteX216" fmla="*/ 5383097 w 5945072"/>
                  <a:gd name="connsiteY216" fmla="*/ 1924423 h 4196136"/>
                  <a:gd name="connsiteX217" fmla="*/ 5340234 w 5945072"/>
                  <a:gd name="connsiteY217" fmla="*/ 1900610 h 4196136"/>
                  <a:gd name="connsiteX218" fmla="*/ 5273559 w 5945072"/>
                  <a:gd name="connsiteY218" fmla="*/ 1824410 h 4196136"/>
                  <a:gd name="connsiteX219" fmla="*/ 5249747 w 5945072"/>
                  <a:gd name="connsiteY219" fmla="*/ 1805360 h 4196136"/>
                  <a:gd name="connsiteX220" fmla="*/ 5225934 w 5945072"/>
                  <a:gd name="connsiteY220" fmla="*/ 1800598 h 4196136"/>
                  <a:gd name="connsiteX221" fmla="*/ 5154497 w 5945072"/>
                  <a:gd name="connsiteY221" fmla="*/ 1762498 h 4196136"/>
                  <a:gd name="connsiteX222" fmla="*/ 5006859 w 5945072"/>
                  <a:gd name="connsiteY222" fmla="*/ 1719635 h 4196136"/>
                  <a:gd name="connsiteX223" fmla="*/ 4978284 w 5945072"/>
                  <a:gd name="connsiteY223" fmla="*/ 1714873 h 4196136"/>
                  <a:gd name="connsiteX224" fmla="*/ 4954472 w 5945072"/>
                  <a:gd name="connsiteY224" fmla="*/ 1710110 h 4196136"/>
                  <a:gd name="connsiteX225" fmla="*/ 4735397 w 5945072"/>
                  <a:gd name="connsiteY225" fmla="*/ 1700585 h 4196136"/>
                  <a:gd name="connsiteX226" fmla="*/ 4625859 w 5945072"/>
                  <a:gd name="connsiteY226" fmla="*/ 1714873 h 4196136"/>
                  <a:gd name="connsiteX227" fmla="*/ 4578234 w 5945072"/>
                  <a:gd name="connsiteY227" fmla="*/ 1743448 h 4196136"/>
                  <a:gd name="connsiteX228" fmla="*/ 4563947 w 5945072"/>
                  <a:gd name="connsiteY228" fmla="*/ 1748210 h 4196136"/>
                  <a:gd name="connsiteX229" fmla="*/ 4521084 w 5945072"/>
                  <a:gd name="connsiteY229" fmla="*/ 1800598 h 4196136"/>
                  <a:gd name="connsiteX230" fmla="*/ 4497272 w 5945072"/>
                  <a:gd name="connsiteY230" fmla="*/ 1833935 h 4196136"/>
                  <a:gd name="connsiteX231" fmla="*/ 4473459 w 5945072"/>
                  <a:gd name="connsiteY231" fmla="*/ 1857748 h 4196136"/>
                  <a:gd name="connsiteX232" fmla="*/ 4454409 w 5945072"/>
                  <a:gd name="connsiteY232" fmla="*/ 1881560 h 4196136"/>
                  <a:gd name="connsiteX233" fmla="*/ 4411547 w 5945072"/>
                  <a:gd name="connsiteY233" fmla="*/ 1924423 h 4196136"/>
                  <a:gd name="connsiteX234" fmla="*/ 4354397 w 5945072"/>
                  <a:gd name="connsiteY234" fmla="*/ 1972048 h 4196136"/>
                  <a:gd name="connsiteX235" fmla="*/ 4335347 w 5945072"/>
                  <a:gd name="connsiteY235" fmla="*/ 1981573 h 4196136"/>
                  <a:gd name="connsiteX236" fmla="*/ 4278197 w 5945072"/>
                  <a:gd name="connsiteY236" fmla="*/ 2014910 h 4196136"/>
                  <a:gd name="connsiteX237" fmla="*/ 4263909 w 5945072"/>
                  <a:gd name="connsiteY237" fmla="*/ 2019673 h 4196136"/>
                  <a:gd name="connsiteX238" fmla="*/ 4249622 w 5945072"/>
                  <a:gd name="connsiteY238" fmla="*/ 2029198 h 4196136"/>
                  <a:gd name="connsiteX239" fmla="*/ 4173422 w 5945072"/>
                  <a:gd name="connsiteY239" fmla="*/ 2038723 h 4196136"/>
                  <a:gd name="connsiteX240" fmla="*/ 4116272 w 5945072"/>
                  <a:gd name="connsiteY240" fmla="*/ 2048248 h 4196136"/>
                  <a:gd name="connsiteX241" fmla="*/ 4087697 w 5945072"/>
                  <a:gd name="connsiteY241" fmla="*/ 2053010 h 4196136"/>
                  <a:gd name="connsiteX242" fmla="*/ 4073409 w 5945072"/>
                  <a:gd name="connsiteY242" fmla="*/ 2057773 h 4196136"/>
                  <a:gd name="connsiteX243" fmla="*/ 4054359 w 5945072"/>
                  <a:gd name="connsiteY243" fmla="*/ 2062535 h 4196136"/>
                  <a:gd name="connsiteX244" fmla="*/ 4030547 w 5945072"/>
                  <a:gd name="connsiteY244" fmla="*/ 2072060 h 4196136"/>
                  <a:gd name="connsiteX245" fmla="*/ 3982922 w 5945072"/>
                  <a:gd name="connsiteY245" fmla="*/ 2081585 h 4196136"/>
                  <a:gd name="connsiteX246" fmla="*/ 3959109 w 5945072"/>
                  <a:gd name="connsiteY246" fmla="*/ 2091110 h 4196136"/>
                  <a:gd name="connsiteX247" fmla="*/ 3906722 w 5945072"/>
                  <a:gd name="connsiteY247" fmla="*/ 2105398 h 4196136"/>
                  <a:gd name="connsiteX248" fmla="*/ 3882909 w 5945072"/>
                  <a:gd name="connsiteY248" fmla="*/ 2114923 h 4196136"/>
                  <a:gd name="connsiteX249" fmla="*/ 3863859 w 5945072"/>
                  <a:gd name="connsiteY249" fmla="*/ 2129210 h 4196136"/>
                  <a:gd name="connsiteX250" fmla="*/ 3830522 w 5945072"/>
                  <a:gd name="connsiteY250" fmla="*/ 2138735 h 4196136"/>
                  <a:gd name="connsiteX251" fmla="*/ 3806709 w 5945072"/>
                  <a:gd name="connsiteY251" fmla="*/ 2153023 h 4196136"/>
                  <a:gd name="connsiteX252" fmla="*/ 3763847 w 5945072"/>
                  <a:gd name="connsiteY252" fmla="*/ 2181598 h 4196136"/>
                  <a:gd name="connsiteX253" fmla="*/ 3725747 w 5945072"/>
                  <a:gd name="connsiteY253" fmla="*/ 2200648 h 4196136"/>
                  <a:gd name="connsiteX254" fmla="*/ 3711459 w 5945072"/>
                  <a:gd name="connsiteY254" fmla="*/ 2214935 h 4196136"/>
                  <a:gd name="connsiteX255" fmla="*/ 3701934 w 5945072"/>
                  <a:gd name="connsiteY255" fmla="*/ 2229223 h 4196136"/>
                  <a:gd name="connsiteX256" fmla="*/ 3673359 w 5945072"/>
                  <a:gd name="connsiteY256" fmla="*/ 2248273 h 4196136"/>
                  <a:gd name="connsiteX257" fmla="*/ 3649547 w 5945072"/>
                  <a:gd name="connsiteY257" fmla="*/ 2267323 h 4196136"/>
                  <a:gd name="connsiteX258" fmla="*/ 3620972 w 5945072"/>
                  <a:gd name="connsiteY258" fmla="*/ 2276848 h 4196136"/>
                  <a:gd name="connsiteX259" fmla="*/ 3554297 w 5945072"/>
                  <a:gd name="connsiteY259" fmla="*/ 2305423 h 4196136"/>
                  <a:gd name="connsiteX260" fmla="*/ 3530484 w 5945072"/>
                  <a:gd name="connsiteY260" fmla="*/ 2314948 h 4196136"/>
                  <a:gd name="connsiteX261" fmla="*/ 3506672 w 5945072"/>
                  <a:gd name="connsiteY261" fmla="*/ 2329235 h 4196136"/>
                  <a:gd name="connsiteX262" fmla="*/ 3487622 w 5945072"/>
                  <a:gd name="connsiteY262" fmla="*/ 2333998 h 4196136"/>
                  <a:gd name="connsiteX263" fmla="*/ 3435234 w 5945072"/>
                  <a:gd name="connsiteY263" fmla="*/ 2357810 h 4196136"/>
                  <a:gd name="connsiteX264" fmla="*/ 3416184 w 5945072"/>
                  <a:gd name="connsiteY264" fmla="*/ 2372098 h 4196136"/>
                  <a:gd name="connsiteX265" fmla="*/ 3397134 w 5945072"/>
                  <a:gd name="connsiteY265" fmla="*/ 2381623 h 4196136"/>
                  <a:gd name="connsiteX266" fmla="*/ 3382847 w 5945072"/>
                  <a:gd name="connsiteY266" fmla="*/ 2391148 h 4196136"/>
                  <a:gd name="connsiteX267" fmla="*/ 3363797 w 5945072"/>
                  <a:gd name="connsiteY267" fmla="*/ 2395910 h 4196136"/>
                  <a:gd name="connsiteX268" fmla="*/ 3349509 w 5945072"/>
                  <a:gd name="connsiteY268" fmla="*/ 2410198 h 4196136"/>
                  <a:gd name="connsiteX269" fmla="*/ 3306647 w 5945072"/>
                  <a:gd name="connsiteY269" fmla="*/ 2429248 h 4196136"/>
                  <a:gd name="connsiteX270" fmla="*/ 3273309 w 5945072"/>
                  <a:gd name="connsiteY270" fmla="*/ 2448298 h 4196136"/>
                  <a:gd name="connsiteX271" fmla="*/ 3201872 w 5945072"/>
                  <a:gd name="connsiteY271" fmla="*/ 2481635 h 4196136"/>
                  <a:gd name="connsiteX272" fmla="*/ 3154247 w 5945072"/>
                  <a:gd name="connsiteY272" fmla="*/ 2495923 h 4196136"/>
                  <a:gd name="connsiteX273" fmla="*/ 3125672 w 5945072"/>
                  <a:gd name="connsiteY273" fmla="*/ 2510210 h 4196136"/>
                  <a:gd name="connsiteX274" fmla="*/ 3092334 w 5945072"/>
                  <a:gd name="connsiteY274" fmla="*/ 2524498 h 4196136"/>
                  <a:gd name="connsiteX275" fmla="*/ 3063759 w 5945072"/>
                  <a:gd name="connsiteY275" fmla="*/ 2538785 h 4196136"/>
                  <a:gd name="connsiteX276" fmla="*/ 3030422 w 5945072"/>
                  <a:gd name="connsiteY276" fmla="*/ 2553073 h 4196136"/>
                  <a:gd name="connsiteX277" fmla="*/ 2997084 w 5945072"/>
                  <a:gd name="connsiteY277" fmla="*/ 2581648 h 4196136"/>
                  <a:gd name="connsiteX278" fmla="*/ 2978034 w 5945072"/>
                  <a:gd name="connsiteY278" fmla="*/ 2591173 h 4196136"/>
                  <a:gd name="connsiteX279" fmla="*/ 2958984 w 5945072"/>
                  <a:gd name="connsiteY279" fmla="*/ 2605460 h 4196136"/>
                  <a:gd name="connsiteX280" fmla="*/ 2939934 w 5945072"/>
                  <a:gd name="connsiteY280" fmla="*/ 2614985 h 4196136"/>
                  <a:gd name="connsiteX281" fmla="*/ 2920884 w 5945072"/>
                  <a:gd name="connsiteY281" fmla="*/ 2634035 h 4196136"/>
                  <a:gd name="connsiteX282" fmla="*/ 2892309 w 5945072"/>
                  <a:gd name="connsiteY282" fmla="*/ 2653085 h 4196136"/>
                  <a:gd name="connsiteX283" fmla="*/ 2863734 w 5945072"/>
                  <a:gd name="connsiteY283" fmla="*/ 2681660 h 4196136"/>
                  <a:gd name="connsiteX284" fmla="*/ 2778009 w 5945072"/>
                  <a:gd name="connsiteY284" fmla="*/ 2743573 h 4196136"/>
                  <a:gd name="connsiteX285" fmla="*/ 2763722 w 5945072"/>
                  <a:gd name="connsiteY285" fmla="*/ 2762623 h 4196136"/>
                  <a:gd name="connsiteX286" fmla="*/ 2725622 w 5945072"/>
                  <a:gd name="connsiteY286" fmla="*/ 2786435 h 4196136"/>
                  <a:gd name="connsiteX287" fmla="*/ 2706572 w 5945072"/>
                  <a:gd name="connsiteY287" fmla="*/ 2800723 h 4196136"/>
                  <a:gd name="connsiteX288" fmla="*/ 2654184 w 5945072"/>
                  <a:gd name="connsiteY288" fmla="*/ 2843585 h 4196136"/>
                  <a:gd name="connsiteX289" fmla="*/ 2630372 w 5945072"/>
                  <a:gd name="connsiteY289" fmla="*/ 2853110 h 4196136"/>
                  <a:gd name="connsiteX290" fmla="*/ 2563697 w 5945072"/>
                  <a:gd name="connsiteY290" fmla="*/ 2900735 h 4196136"/>
                  <a:gd name="connsiteX291" fmla="*/ 2539884 w 5945072"/>
                  <a:gd name="connsiteY291" fmla="*/ 2905498 h 4196136"/>
                  <a:gd name="connsiteX292" fmla="*/ 2487497 w 5945072"/>
                  <a:gd name="connsiteY292" fmla="*/ 2924548 h 4196136"/>
                  <a:gd name="connsiteX293" fmla="*/ 2425584 w 5945072"/>
                  <a:gd name="connsiteY293" fmla="*/ 2934073 h 4196136"/>
                  <a:gd name="connsiteX294" fmla="*/ 2316047 w 5945072"/>
                  <a:gd name="connsiteY294" fmla="*/ 2943598 h 4196136"/>
                  <a:gd name="connsiteX295" fmla="*/ 2263659 w 5945072"/>
                  <a:gd name="connsiteY295" fmla="*/ 2957885 h 4196136"/>
                  <a:gd name="connsiteX296" fmla="*/ 2211272 w 5945072"/>
                  <a:gd name="connsiteY296" fmla="*/ 2967410 h 4196136"/>
                  <a:gd name="connsiteX297" fmla="*/ 2154122 w 5945072"/>
                  <a:gd name="connsiteY297" fmla="*/ 2986460 h 4196136"/>
                  <a:gd name="connsiteX298" fmla="*/ 2111259 w 5945072"/>
                  <a:gd name="connsiteY298" fmla="*/ 2995985 h 4196136"/>
                  <a:gd name="connsiteX299" fmla="*/ 2054109 w 5945072"/>
                  <a:gd name="connsiteY299" fmla="*/ 3005510 h 4196136"/>
                  <a:gd name="connsiteX300" fmla="*/ 2025534 w 5945072"/>
                  <a:gd name="connsiteY300" fmla="*/ 3015035 h 4196136"/>
                  <a:gd name="connsiteX301" fmla="*/ 1977909 w 5945072"/>
                  <a:gd name="connsiteY301" fmla="*/ 3024560 h 4196136"/>
                  <a:gd name="connsiteX302" fmla="*/ 1954097 w 5945072"/>
                  <a:gd name="connsiteY302" fmla="*/ 3034085 h 4196136"/>
                  <a:gd name="connsiteX303" fmla="*/ 1935047 w 5945072"/>
                  <a:gd name="connsiteY303" fmla="*/ 3048373 h 4196136"/>
                  <a:gd name="connsiteX304" fmla="*/ 1896947 w 5945072"/>
                  <a:gd name="connsiteY304" fmla="*/ 3057898 h 4196136"/>
                  <a:gd name="connsiteX305" fmla="*/ 1830272 w 5945072"/>
                  <a:gd name="connsiteY305" fmla="*/ 3076948 h 4196136"/>
                  <a:gd name="connsiteX306" fmla="*/ 1801697 w 5945072"/>
                  <a:gd name="connsiteY306" fmla="*/ 3081710 h 4196136"/>
                  <a:gd name="connsiteX307" fmla="*/ 1754072 w 5945072"/>
                  <a:gd name="connsiteY307" fmla="*/ 3095998 h 4196136"/>
                  <a:gd name="connsiteX308" fmla="*/ 1739784 w 5945072"/>
                  <a:gd name="connsiteY308" fmla="*/ 3100760 h 4196136"/>
                  <a:gd name="connsiteX309" fmla="*/ 1715972 w 5945072"/>
                  <a:gd name="connsiteY309" fmla="*/ 3105523 h 4196136"/>
                  <a:gd name="connsiteX310" fmla="*/ 1673109 w 5945072"/>
                  <a:gd name="connsiteY310" fmla="*/ 3124573 h 4196136"/>
                  <a:gd name="connsiteX311" fmla="*/ 1654059 w 5945072"/>
                  <a:gd name="connsiteY311" fmla="*/ 3134098 h 4196136"/>
                  <a:gd name="connsiteX312" fmla="*/ 1625484 w 5945072"/>
                  <a:gd name="connsiteY312" fmla="*/ 3143623 h 4196136"/>
                  <a:gd name="connsiteX313" fmla="*/ 1587384 w 5945072"/>
                  <a:gd name="connsiteY313" fmla="*/ 3153148 h 4196136"/>
                  <a:gd name="connsiteX314" fmla="*/ 1506422 w 5945072"/>
                  <a:gd name="connsiteY314" fmla="*/ 3181723 h 4196136"/>
                  <a:gd name="connsiteX315" fmla="*/ 1411172 w 5945072"/>
                  <a:gd name="connsiteY315" fmla="*/ 3229348 h 4196136"/>
                  <a:gd name="connsiteX316" fmla="*/ 1392122 w 5945072"/>
                  <a:gd name="connsiteY316" fmla="*/ 3238873 h 4196136"/>
                  <a:gd name="connsiteX317" fmla="*/ 1373072 w 5945072"/>
                  <a:gd name="connsiteY317" fmla="*/ 3248398 h 4196136"/>
                  <a:gd name="connsiteX318" fmla="*/ 1311159 w 5945072"/>
                  <a:gd name="connsiteY318" fmla="*/ 3276973 h 4196136"/>
                  <a:gd name="connsiteX319" fmla="*/ 1292109 w 5945072"/>
                  <a:gd name="connsiteY319" fmla="*/ 3286498 h 4196136"/>
                  <a:gd name="connsiteX320" fmla="*/ 1249247 w 5945072"/>
                  <a:gd name="connsiteY320" fmla="*/ 3315073 h 4196136"/>
                  <a:gd name="connsiteX321" fmla="*/ 1225434 w 5945072"/>
                  <a:gd name="connsiteY321" fmla="*/ 3319835 h 4196136"/>
                  <a:gd name="connsiteX322" fmla="*/ 1206384 w 5945072"/>
                  <a:gd name="connsiteY322" fmla="*/ 3334123 h 4196136"/>
                  <a:gd name="connsiteX323" fmla="*/ 1120659 w 5945072"/>
                  <a:gd name="connsiteY323" fmla="*/ 3367460 h 4196136"/>
                  <a:gd name="connsiteX324" fmla="*/ 1096847 w 5945072"/>
                  <a:gd name="connsiteY324" fmla="*/ 3372223 h 4196136"/>
                  <a:gd name="connsiteX325" fmla="*/ 1082559 w 5945072"/>
                  <a:gd name="connsiteY325" fmla="*/ 3376985 h 4196136"/>
                  <a:gd name="connsiteX326" fmla="*/ 1044459 w 5945072"/>
                  <a:gd name="connsiteY326" fmla="*/ 3386510 h 4196136"/>
                  <a:gd name="connsiteX327" fmla="*/ 1025409 w 5945072"/>
                  <a:gd name="connsiteY327" fmla="*/ 3391273 h 4196136"/>
                  <a:gd name="connsiteX328" fmla="*/ 973022 w 5945072"/>
                  <a:gd name="connsiteY328" fmla="*/ 3400798 h 4196136"/>
                  <a:gd name="connsiteX329" fmla="*/ 930159 w 5945072"/>
                  <a:gd name="connsiteY329" fmla="*/ 3410323 h 4196136"/>
                  <a:gd name="connsiteX330" fmla="*/ 911109 w 5945072"/>
                  <a:gd name="connsiteY330" fmla="*/ 3415085 h 4196136"/>
                  <a:gd name="connsiteX331" fmla="*/ 887297 w 5945072"/>
                  <a:gd name="connsiteY331" fmla="*/ 3419848 h 4196136"/>
                  <a:gd name="connsiteX332" fmla="*/ 844434 w 5945072"/>
                  <a:gd name="connsiteY332" fmla="*/ 3438898 h 4196136"/>
                  <a:gd name="connsiteX333" fmla="*/ 806334 w 5945072"/>
                  <a:gd name="connsiteY333" fmla="*/ 3448423 h 4196136"/>
                  <a:gd name="connsiteX334" fmla="*/ 744422 w 5945072"/>
                  <a:gd name="connsiteY334" fmla="*/ 3486523 h 4196136"/>
                  <a:gd name="connsiteX335" fmla="*/ 692034 w 5945072"/>
                  <a:gd name="connsiteY335" fmla="*/ 3524623 h 4196136"/>
                  <a:gd name="connsiteX336" fmla="*/ 663459 w 5945072"/>
                  <a:gd name="connsiteY336" fmla="*/ 3553198 h 4196136"/>
                  <a:gd name="connsiteX337" fmla="*/ 644409 w 5945072"/>
                  <a:gd name="connsiteY337" fmla="*/ 3586535 h 4196136"/>
                  <a:gd name="connsiteX338" fmla="*/ 630122 w 5945072"/>
                  <a:gd name="connsiteY338" fmla="*/ 3600823 h 4196136"/>
                  <a:gd name="connsiteX339" fmla="*/ 620597 w 5945072"/>
                  <a:gd name="connsiteY339" fmla="*/ 3619873 h 4196136"/>
                  <a:gd name="connsiteX340" fmla="*/ 577734 w 5945072"/>
                  <a:gd name="connsiteY340" fmla="*/ 3662735 h 4196136"/>
                  <a:gd name="connsiteX341" fmla="*/ 563447 w 5945072"/>
                  <a:gd name="connsiteY341" fmla="*/ 3672260 h 4196136"/>
                  <a:gd name="connsiteX342" fmla="*/ 549159 w 5945072"/>
                  <a:gd name="connsiteY342" fmla="*/ 3691310 h 4196136"/>
                  <a:gd name="connsiteX343" fmla="*/ 530109 w 5945072"/>
                  <a:gd name="connsiteY343" fmla="*/ 3700835 h 4196136"/>
                  <a:gd name="connsiteX344" fmla="*/ 515822 w 5945072"/>
                  <a:gd name="connsiteY344" fmla="*/ 3710360 h 4196136"/>
                  <a:gd name="connsiteX345" fmla="*/ 492009 w 5945072"/>
                  <a:gd name="connsiteY345" fmla="*/ 3724648 h 4196136"/>
                  <a:gd name="connsiteX346" fmla="*/ 430097 w 5945072"/>
                  <a:gd name="connsiteY346" fmla="*/ 3762748 h 4196136"/>
                  <a:gd name="connsiteX347" fmla="*/ 396759 w 5945072"/>
                  <a:gd name="connsiteY347" fmla="*/ 3772273 h 4196136"/>
                  <a:gd name="connsiteX348" fmla="*/ 358659 w 5945072"/>
                  <a:gd name="connsiteY348" fmla="*/ 3786560 h 4196136"/>
                  <a:gd name="connsiteX349" fmla="*/ 334847 w 5945072"/>
                  <a:gd name="connsiteY349" fmla="*/ 3800848 h 4196136"/>
                  <a:gd name="connsiteX350" fmla="*/ 291984 w 5945072"/>
                  <a:gd name="connsiteY350" fmla="*/ 3805610 h 4196136"/>
                  <a:gd name="connsiteX351" fmla="*/ 239597 w 5945072"/>
                  <a:gd name="connsiteY351" fmla="*/ 3819898 h 4196136"/>
                  <a:gd name="connsiteX352" fmla="*/ 201497 w 5945072"/>
                  <a:gd name="connsiteY352" fmla="*/ 3824660 h 4196136"/>
                  <a:gd name="connsiteX353" fmla="*/ 139584 w 5945072"/>
                  <a:gd name="connsiteY353" fmla="*/ 3834185 h 4196136"/>
                  <a:gd name="connsiteX354" fmla="*/ 91959 w 5945072"/>
                  <a:gd name="connsiteY354" fmla="*/ 3843710 h 4196136"/>
                  <a:gd name="connsiteX355" fmla="*/ 1472 w 5945072"/>
                  <a:gd name="connsiteY355" fmla="*/ 4196136 h 4196136"/>
                  <a:gd name="connsiteX0" fmla="*/ 1472 w 5945072"/>
                  <a:gd name="connsiteY0" fmla="*/ 4196136 h 4386638"/>
                  <a:gd name="connsiteX1" fmla="*/ 34809 w 5945072"/>
                  <a:gd name="connsiteY1" fmla="*/ 3824660 h 4386638"/>
                  <a:gd name="connsiteX2" fmla="*/ 20522 w 5945072"/>
                  <a:gd name="connsiteY2" fmla="*/ 3791323 h 4386638"/>
                  <a:gd name="connsiteX3" fmla="*/ 15759 w 5945072"/>
                  <a:gd name="connsiteY3" fmla="*/ 3719885 h 4386638"/>
                  <a:gd name="connsiteX4" fmla="*/ 10997 w 5945072"/>
                  <a:gd name="connsiteY4" fmla="*/ 3700835 h 4386638"/>
                  <a:gd name="connsiteX5" fmla="*/ 15759 w 5945072"/>
                  <a:gd name="connsiteY5" fmla="*/ 3596060 h 4386638"/>
                  <a:gd name="connsiteX6" fmla="*/ 25284 w 5945072"/>
                  <a:gd name="connsiteY6" fmla="*/ 3543673 h 4386638"/>
                  <a:gd name="connsiteX7" fmla="*/ 91959 w 5945072"/>
                  <a:gd name="connsiteY7" fmla="*/ 3457948 h 4386638"/>
                  <a:gd name="connsiteX8" fmla="*/ 111009 w 5945072"/>
                  <a:gd name="connsiteY8" fmla="*/ 3434135 h 4386638"/>
                  <a:gd name="connsiteX9" fmla="*/ 130059 w 5945072"/>
                  <a:gd name="connsiteY9" fmla="*/ 3424610 h 4386638"/>
                  <a:gd name="connsiteX10" fmla="*/ 144347 w 5945072"/>
                  <a:gd name="connsiteY10" fmla="*/ 3410323 h 4386638"/>
                  <a:gd name="connsiteX11" fmla="*/ 172922 w 5945072"/>
                  <a:gd name="connsiteY11" fmla="*/ 3391273 h 4386638"/>
                  <a:gd name="connsiteX12" fmla="*/ 234834 w 5945072"/>
                  <a:gd name="connsiteY12" fmla="*/ 3334123 h 4386638"/>
                  <a:gd name="connsiteX13" fmla="*/ 263409 w 5945072"/>
                  <a:gd name="connsiteY13" fmla="*/ 3315073 h 4386638"/>
                  <a:gd name="connsiteX14" fmla="*/ 344372 w 5945072"/>
                  <a:gd name="connsiteY14" fmla="*/ 3281735 h 4386638"/>
                  <a:gd name="connsiteX15" fmla="*/ 387234 w 5945072"/>
                  <a:gd name="connsiteY15" fmla="*/ 3262685 h 4386638"/>
                  <a:gd name="connsiteX16" fmla="*/ 425334 w 5945072"/>
                  <a:gd name="connsiteY16" fmla="*/ 3253160 h 4386638"/>
                  <a:gd name="connsiteX17" fmla="*/ 453909 w 5945072"/>
                  <a:gd name="connsiteY17" fmla="*/ 3238873 h 4386638"/>
                  <a:gd name="connsiteX18" fmla="*/ 477722 w 5945072"/>
                  <a:gd name="connsiteY18" fmla="*/ 3229348 h 4386638"/>
                  <a:gd name="connsiteX19" fmla="*/ 492009 w 5945072"/>
                  <a:gd name="connsiteY19" fmla="*/ 3224585 h 4386638"/>
                  <a:gd name="connsiteX20" fmla="*/ 506297 w 5945072"/>
                  <a:gd name="connsiteY20" fmla="*/ 3215060 h 4386638"/>
                  <a:gd name="connsiteX21" fmla="*/ 525347 w 5945072"/>
                  <a:gd name="connsiteY21" fmla="*/ 3210298 h 4386638"/>
                  <a:gd name="connsiteX22" fmla="*/ 549159 w 5945072"/>
                  <a:gd name="connsiteY22" fmla="*/ 3200773 h 4386638"/>
                  <a:gd name="connsiteX23" fmla="*/ 606309 w 5945072"/>
                  <a:gd name="connsiteY23" fmla="*/ 3172198 h 4386638"/>
                  <a:gd name="connsiteX24" fmla="*/ 634884 w 5945072"/>
                  <a:gd name="connsiteY24" fmla="*/ 3157910 h 4386638"/>
                  <a:gd name="connsiteX25" fmla="*/ 687272 w 5945072"/>
                  <a:gd name="connsiteY25" fmla="*/ 3138860 h 4386638"/>
                  <a:gd name="connsiteX26" fmla="*/ 739659 w 5945072"/>
                  <a:gd name="connsiteY26" fmla="*/ 3095998 h 4386638"/>
                  <a:gd name="connsiteX27" fmla="*/ 806334 w 5945072"/>
                  <a:gd name="connsiteY27" fmla="*/ 3053135 h 4386638"/>
                  <a:gd name="connsiteX28" fmla="*/ 825384 w 5945072"/>
                  <a:gd name="connsiteY28" fmla="*/ 3034085 h 4386638"/>
                  <a:gd name="connsiteX29" fmla="*/ 853959 w 5945072"/>
                  <a:gd name="connsiteY29" fmla="*/ 3010273 h 4386638"/>
                  <a:gd name="connsiteX30" fmla="*/ 868247 w 5945072"/>
                  <a:gd name="connsiteY30" fmla="*/ 2991223 h 4386638"/>
                  <a:gd name="connsiteX31" fmla="*/ 896822 w 5945072"/>
                  <a:gd name="connsiteY31" fmla="*/ 2972173 h 4386638"/>
                  <a:gd name="connsiteX32" fmla="*/ 934922 w 5945072"/>
                  <a:gd name="connsiteY32" fmla="*/ 2934073 h 4386638"/>
                  <a:gd name="connsiteX33" fmla="*/ 977784 w 5945072"/>
                  <a:gd name="connsiteY33" fmla="*/ 2919785 h 4386638"/>
                  <a:gd name="connsiteX34" fmla="*/ 996834 w 5945072"/>
                  <a:gd name="connsiteY34" fmla="*/ 2910260 h 4386638"/>
                  <a:gd name="connsiteX35" fmla="*/ 1073034 w 5945072"/>
                  <a:gd name="connsiteY35" fmla="*/ 2895973 h 4386638"/>
                  <a:gd name="connsiteX36" fmla="*/ 1153997 w 5945072"/>
                  <a:gd name="connsiteY36" fmla="*/ 2881685 h 4386638"/>
                  <a:gd name="connsiteX37" fmla="*/ 1206384 w 5945072"/>
                  <a:gd name="connsiteY37" fmla="*/ 2862635 h 4386638"/>
                  <a:gd name="connsiteX38" fmla="*/ 1234959 w 5945072"/>
                  <a:gd name="connsiteY38" fmla="*/ 2834060 h 4386638"/>
                  <a:gd name="connsiteX39" fmla="*/ 1254009 w 5945072"/>
                  <a:gd name="connsiteY39" fmla="*/ 2815010 h 4386638"/>
                  <a:gd name="connsiteX40" fmla="*/ 1287347 w 5945072"/>
                  <a:gd name="connsiteY40" fmla="*/ 2767385 h 4386638"/>
                  <a:gd name="connsiteX41" fmla="*/ 1306397 w 5945072"/>
                  <a:gd name="connsiteY41" fmla="*/ 2753098 h 4386638"/>
                  <a:gd name="connsiteX42" fmla="*/ 1325447 w 5945072"/>
                  <a:gd name="connsiteY42" fmla="*/ 2719760 h 4386638"/>
                  <a:gd name="connsiteX43" fmla="*/ 1344497 w 5945072"/>
                  <a:gd name="connsiteY43" fmla="*/ 2691185 h 4386638"/>
                  <a:gd name="connsiteX44" fmla="*/ 1363547 w 5945072"/>
                  <a:gd name="connsiteY44" fmla="*/ 2672135 h 4386638"/>
                  <a:gd name="connsiteX45" fmla="*/ 1373072 w 5945072"/>
                  <a:gd name="connsiteY45" fmla="*/ 2657848 h 4386638"/>
                  <a:gd name="connsiteX46" fmla="*/ 1387359 w 5945072"/>
                  <a:gd name="connsiteY46" fmla="*/ 2643560 h 4386638"/>
                  <a:gd name="connsiteX47" fmla="*/ 1401647 w 5945072"/>
                  <a:gd name="connsiteY47" fmla="*/ 2624510 h 4386638"/>
                  <a:gd name="connsiteX48" fmla="*/ 1482609 w 5945072"/>
                  <a:gd name="connsiteY48" fmla="*/ 2586410 h 4386638"/>
                  <a:gd name="connsiteX49" fmla="*/ 1530234 w 5945072"/>
                  <a:gd name="connsiteY49" fmla="*/ 2557835 h 4386638"/>
                  <a:gd name="connsiteX50" fmla="*/ 1563572 w 5945072"/>
                  <a:gd name="connsiteY50" fmla="*/ 2548310 h 4386638"/>
                  <a:gd name="connsiteX51" fmla="*/ 1577859 w 5945072"/>
                  <a:gd name="connsiteY51" fmla="*/ 2538785 h 4386638"/>
                  <a:gd name="connsiteX52" fmla="*/ 1644534 w 5945072"/>
                  <a:gd name="connsiteY52" fmla="*/ 2529260 h 4386638"/>
                  <a:gd name="connsiteX53" fmla="*/ 1682634 w 5945072"/>
                  <a:gd name="connsiteY53" fmla="*/ 2514973 h 4386638"/>
                  <a:gd name="connsiteX54" fmla="*/ 1725497 w 5945072"/>
                  <a:gd name="connsiteY54" fmla="*/ 2476873 h 4386638"/>
                  <a:gd name="connsiteX55" fmla="*/ 1744547 w 5945072"/>
                  <a:gd name="connsiteY55" fmla="*/ 2467348 h 4386638"/>
                  <a:gd name="connsiteX56" fmla="*/ 1768359 w 5945072"/>
                  <a:gd name="connsiteY56" fmla="*/ 2438773 h 4386638"/>
                  <a:gd name="connsiteX57" fmla="*/ 1796934 w 5945072"/>
                  <a:gd name="connsiteY57" fmla="*/ 2400673 h 4386638"/>
                  <a:gd name="connsiteX58" fmla="*/ 1892184 w 5945072"/>
                  <a:gd name="connsiteY58" fmla="*/ 2319710 h 4386638"/>
                  <a:gd name="connsiteX59" fmla="*/ 1911234 w 5945072"/>
                  <a:gd name="connsiteY59" fmla="*/ 2314948 h 4386638"/>
                  <a:gd name="connsiteX60" fmla="*/ 1930284 w 5945072"/>
                  <a:gd name="connsiteY60" fmla="*/ 2305423 h 4386638"/>
                  <a:gd name="connsiteX61" fmla="*/ 1944572 w 5945072"/>
                  <a:gd name="connsiteY61" fmla="*/ 2295898 h 4386638"/>
                  <a:gd name="connsiteX62" fmla="*/ 1977909 w 5945072"/>
                  <a:gd name="connsiteY62" fmla="*/ 2286373 h 4386638"/>
                  <a:gd name="connsiteX63" fmla="*/ 2001722 w 5945072"/>
                  <a:gd name="connsiteY63" fmla="*/ 2276848 h 4386638"/>
                  <a:gd name="connsiteX64" fmla="*/ 2016009 w 5945072"/>
                  <a:gd name="connsiteY64" fmla="*/ 2272085 h 4386638"/>
                  <a:gd name="connsiteX65" fmla="*/ 2039822 w 5945072"/>
                  <a:gd name="connsiteY65" fmla="*/ 2262560 h 4386638"/>
                  <a:gd name="connsiteX66" fmla="*/ 2101734 w 5945072"/>
                  <a:gd name="connsiteY66" fmla="*/ 2257798 h 4386638"/>
                  <a:gd name="connsiteX67" fmla="*/ 2154122 w 5945072"/>
                  <a:gd name="connsiteY67" fmla="*/ 2248273 h 4386638"/>
                  <a:gd name="connsiteX68" fmla="*/ 2177934 w 5945072"/>
                  <a:gd name="connsiteY68" fmla="*/ 2233985 h 4386638"/>
                  <a:gd name="connsiteX69" fmla="*/ 2196984 w 5945072"/>
                  <a:gd name="connsiteY69" fmla="*/ 2229223 h 4386638"/>
                  <a:gd name="connsiteX70" fmla="*/ 2235084 w 5945072"/>
                  <a:gd name="connsiteY70" fmla="*/ 2219698 h 4386638"/>
                  <a:gd name="connsiteX71" fmla="*/ 2268422 w 5945072"/>
                  <a:gd name="connsiteY71" fmla="*/ 2200648 h 4386638"/>
                  <a:gd name="connsiteX72" fmla="*/ 2282709 w 5945072"/>
                  <a:gd name="connsiteY72" fmla="*/ 2191123 h 4386638"/>
                  <a:gd name="connsiteX73" fmla="*/ 2325572 w 5945072"/>
                  <a:gd name="connsiteY73" fmla="*/ 2176835 h 4386638"/>
                  <a:gd name="connsiteX74" fmla="*/ 2335097 w 5945072"/>
                  <a:gd name="connsiteY74" fmla="*/ 2157785 h 4386638"/>
                  <a:gd name="connsiteX75" fmla="*/ 2435109 w 5945072"/>
                  <a:gd name="connsiteY75" fmla="*/ 2100635 h 4386638"/>
                  <a:gd name="connsiteX76" fmla="*/ 2492259 w 5945072"/>
                  <a:gd name="connsiteY76" fmla="*/ 2067298 h 4386638"/>
                  <a:gd name="connsiteX77" fmla="*/ 2506547 w 5945072"/>
                  <a:gd name="connsiteY77" fmla="*/ 2062535 h 4386638"/>
                  <a:gd name="connsiteX78" fmla="*/ 2530359 w 5945072"/>
                  <a:gd name="connsiteY78" fmla="*/ 2048248 h 4386638"/>
                  <a:gd name="connsiteX79" fmla="*/ 2568459 w 5945072"/>
                  <a:gd name="connsiteY79" fmla="*/ 2029198 h 4386638"/>
                  <a:gd name="connsiteX80" fmla="*/ 2601797 w 5945072"/>
                  <a:gd name="connsiteY80" fmla="*/ 2014910 h 4386638"/>
                  <a:gd name="connsiteX81" fmla="*/ 2663709 w 5945072"/>
                  <a:gd name="connsiteY81" fmla="*/ 1976810 h 4386638"/>
                  <a:gd name="connsiteX82" fmla="*/ 2701809 w 5945072"/>
                  <a:gd name="connsiteY82" fmla="*/ 1962523 h 4386638"/>
                  <a:gd name="connsiteX83" fmla="*/ 2744672 w 5945072"/>
                  <a:gd name="connsiteY83" fmla="*/ 1943473 h 4386638"/>
                  <a:gd name="connsiteX84" fmla="*/ 2768484 w 5945072"/>
                  <a:gd name="connsiteY84" fmla="*/ 1938710 h 4386638"/>
                  <a:gd name="connsiteX85" fmla="*/ 2797059 w 5945072"/>
                  <a:gd name="connsiteY85" fmla="*/ 1929185 h 4386638"/>
                  <a:gd name="connsiteX86" fmla="*/ 2844684 w 5945072"/>
                  <a:gd name="connsiteY86" fmla="*/ 1919660 h 4386638"/>
                  <a:gd name="connsiteX87" fmla="*/ 2882784 w 5945072"/>
                  <a:gd name="connsiteY87" fmla="*/ 1910135 h 4386638"/>
                  <a:gd name="connsiteX88" fmla="*/ 2930409 w 5945072"/>
                  <a:gd name="connsiteY88" fmla="*/ 1900610 h 4386638"/>
                  <a:gd name="connsiteX89" fmla="*/ 2944697 w 5945072"/>
                  <a:gd name="connsiteY89" fmla="*/ 1895848 h 4386638"/>
                  <a:gd name="connsiteX90" fmla="*/ 2997084 w 5945072"/>
                  <a:gd name="connsiteY90" fmla="*/ 1881560 h 4386638"/>
                  <a:gd name="connsiteX91" fmla="*/ 3044709 w 5945072"/>
                  <a:gd name="connsiteY91" fmla="*/ 1848223 h 4386638"/>
                  <a:gd name="connsiteX92" fmla="*/ 3078047 w 5945072"/>
                  <a:gd name="connsiteY92" fmla="*/ 1829173 h 4386638"/>
                  <a:gd name="connsiteX93" fmla="*/ 3120909 w 5945072"/>
                  <a:gd name="connsiteY93" fmla="*/ 1786310 h 4386638"/>
                  <a:gd name="connsiteX94" fmla="*/ 3159009 w 5945072"/>
                  <a:gd name="connsiteY94" fmla="*/ 1752973 h 4386638"/>
                  <a:gd name="connsiteX95" fmla="*/ 3187584 w 5945072"/>
                  <a:gd name="connsiteY95" fmla="*/ 1724398 h 4386638"/>
                  <a:gd name="connsiteX96" fmla="*/ 3201872 w 5945072"/>
                  <a:gd name="connsiteY96" fmla="*/ 1710110 h 4386638"/>
                  <a:gd name="connsiteX97" fmla="*/ 3216159 w 5945072"/>
                  <a:gd name="connsiteY97" fmla="*/ 1705348 h 4386638"/>
                  <a:gd name="connsiteX98" fmla="*/ 3263784 w 5945072"/>
                  <a:gd name="connsiteY98" fmla="*/ 1667248 h 4386638"/>
                  <a:gd name="connsiteX99" fmla="*/ 3306647 w 5945072"/>
                  <a:gd name="connsiteY99" fmla="*/ 1614860 h 4386638"/>
                  <a:gd name="connsiteX100" fmla="*/ 3339984 w 5945072"/>
                  <a:gd name="connsiteY100" fmla="*/ 1586285 h 4386638"/>
                  <a:gd name="connsiteX101" fmla="*/ 3354272 w 5945072"/>
                  <a:gd name="connsiteY101" fmla="*/ 1567235 h 4386638"/>
                  <a:gd name="connsiteX102" fmla="*/ 3420947 w 5945072"/>
                  <a:gd name="connsiteY102" fmla="*/ 1510085 h 4386638"/>
                  <a:gd name="connsiteX103" fmla="*/ 3430472 w 5945072"/>
                  <a:gd name="connsiteY103" fmla="*/ 1495798 h 4386638"/>
                  <a:gd name="connsiteX104" fmla="*/ 3468572 w 5945072"/>
                  <a:gd name="connsiteY104" fmla="*/ 1462460 h 4386638"/>
                  <a:gd name="connsiteX105" fmla="*/ 3487622 w 5945072"/>
                  <a:gd name="connsiteY105" fmla="*/ 1452935 h 4386638"/>
                  <a:gd name="connsiteX106" fmla="*/ 3511434 w 5945072"/>
                  <a:gd name="connsiteY106" fmla="*/ 1429123 h 4386638"/>
                  <a:gd name="connsiteX107" fmla="*/ 3525722 w 5945072"/>
                  <a:gd name="connsiteY107" fmla="*/ 1414835 h 4386638"/>
                  <a:gd name="connsiteX108" fmla="*/ 3587634 w 5945072"/>
                  <a:gd name="connsiteY108" fmla="*/ 1357685 h 4386638"/>
                  <a:gd name="connsiteX109" fmla="*/ 3611447 w 5945072"/>
                  <a:gd name="connsiteY109" fmla="*/ 1329110 h 4386638"/>
                  <a:gd name="connsiteX110" fmla="*/ 3630497 w 5945072"/>
                  <a:gd name="connsiteY110" fmla="*/ 1300535 h 4386638"/>
                  <a:gd name="connsiteX111" fmla="*/ 3644784 w 5945072"/>
                  <a:gd name="connsiteY111" fmla="*/ 1295773 h 4386638"/>
                  <a:gd name="connsiteX112" fmla="*/ 3716222 w 5945072"/>
                  <a:gd name="connsiteY112" fmla="*/ 1205285 h 4386638"/>
                  <a:gd name="connsiteX113" fmla="*/ 3735272 w 5945072"/>
                  <a:gd name="connsiteY113" fmla="*/ 1186235 h 4386638"/>
                  <a:gd name="connsiteX114" fmla="*/ 3787659 w 5945072"/>
                  <a:gd name="connsiteY114" fmla="*/ 1148135 h 4386638"/>
                  <a:gd name="connsiteX115" fmla="*/ 3806709 w 5945072"/>
                  <a:gd name="connsiteY115" fmla="*/ 1138610 h 4386638"/>
                  <a:gd name="connsiteX116" fmla="*/ 3835284 w 5945072"/>
                  <a:gd name="connsiteY116" fmla="*/ 1114798 h 4386638"/>
                  <a:gd name="connsiteX117" fmla="*/ 3868622 w 5945072"/>
                  <a:gd name="connsiteY117" fmla="*/ 1100510 h 4386638"/>
                  <a:gd name="connsiteX118" fmla="*/ 3911484 w 5945072"/>
                  <a:gd name="connsiteY118" fmla="*/ 1071935 h 4386638"/>
                  <a:gd name="connsiteX119" fmla="*/ 3925772 w 5945072"/>
                  <a:gd name="connsiteY119" fmla="*/ 1062410 h 4386638"/>
                  <a:gd name="connsiteX120" fmla="*/ 3944822 w 5945072"/>
                  <a:gd name="connsiteY120" fmla="*/ 1057648 h 4386638"/>
                  <a:gd name="connsiteX121" fmla="*/ 4021022 w 5945072"/>
                  <a:gd name="connsiteY121" fmla="*/ 1033835 h 4386638"/>
                  <a:gd name="connsiteX122" fmla="*/ 4068647 w 5945072"/>
                  <a:gd name="connsiteY122" fmla="*/ 1014785 h 4386638"/>
                  <a:gd name="connsiteX123" fmla="*/ 4101984 w 5945072"/>
                  <a:gd name="connsiteY123" fmla="*/ 1005260 h 4386638"/>
                  <a:gd name="connsiteX124" fmla="*/ 4140084 w 5945072"/>
                  <a:gd name="connsiteY124" fmla="*/ 1000498 h 4386638"/>
                  <a:gd name="connsiteX125" fmla="*/ 4182947 w 5945072"/>
                  <a:gd name="connsiteY125" fmla="*/ 990973 h 4386638"/>
                  <a:gd name="connsiteX126" fmla="*/ 4225809 w 5945072"/>
                  <a:gd name="connsiteY126" fmla="*/ 971923 h 4386638"/>
                  <a:gd name="connsiteX127" fmla="*/ 4263909 w 5945072"/>
                  <a:gd name="connsiteY127" fmla="*/ 962398 h 4386638"/>
                  <a:gd name="connsiteX128" fmla="*/ 4278197 w 5945072"/>
                  <a:gd name="connsiteY128" fmla="*/ 952873 h 4386638"/>
                  <a:gd name="connsiteX129" fmla="*/ 4316297 w 5945072"/>
                  <a:gd name="connsiteY129" fmla="*/ 938585 h 4386638"/>
                  <a:gd name="connsiteX130" fmla="*/ 4335347 w 5945072"/>
                  <a:gd name="connsiteY130" fmla="*/ 924298 h 4386638"/>
                  <a:gd name="connsiteX131" fmla="*/ 4368684 w 5945072"/>
                  <a:gd name="connsiteY131" fmla="*/ 895723 h 4386638"/>
                  <a:gd name="connsiteX132" fmla="*/ 4378209 w 5945072"/>
                  <a:gd name="connsiteY132" fmla="*/ 876673 h 4386638"/>
                  <a:gd name="connsiteX133" fmla="*/ 4397259 w 5945072"/>
                  <a:gd name="connsiteY133" fmla="*/ 857623 h 4386638"/>
                  <a:gd name="connsiteX134" fmla="*/ 4421072 w 5945072"/>
                  <a:gd name="connsiteY134" fmla="*/ 809998 h 4386638"/>
                  <a:gd name="connsiteX135" fmla="*/ 4435359 w 5945072"/>
                  <a:gd name="connsiteY135" fmla="*/ 786185 h 4386638"/>
                  <a:gd name="connsiteX136" fmla="*/ 4449647 w 5945072"/>
                  <a:gd name="connsiteY136" fmla="*/ 695698 h 4386638"/>
                  <a:gd name="connsiteX137" fmla="*/ 4459172 w 5945072"/>
                  <a:gd name="connsiteY137" fmla="*/ 581398 h 4386638"/>
                  <a:gd name="connsiteX138" fmla="*/ 4468697 w 5945072"/>
                  <a:gd name="connsiteY138" fmla="*/ 543298 h 4386638"/>
                  <a:gd name="connsiteX139" fmla="*/ 4473459 w 5945072"/>
                  <a:gd name="connsiteY139" fmla="*/ 500435 h 4386638"/>
                  <a:gd name="connsiteX140" fmla="*/ 4482984 w 5945072"/>
                  <a:gd name="connsiteY140" fmla="*/ 424235 h 4386638"/>
                  <a:gd name="connsiteX141" fmla="*/ 4487747 w 5945072"/>
                  <a:gd name="connsiteY141" fmla="*/ 381373 h 4386638"/>
                  <a:gd name="connsiteX142" fmla="*/ 4502034 w 5945072"/>
                  <a:gd name="connsiteY142" fmla="*/ 271835 h 4386638"/>
                  <a:gd name="connsiteX143" fmla="*/ 4506797 w 5945072"/>
                  <a:gd name="connsiteY143" fmla="*/ 233735 h 4386638"/>
                  <a:gd name="connsiteX144" fmla="*/ 4516322 w 5945072"/>
                  <a:gd name="connsiteY144" fmla="*/ 190873 h 4386638"/>
                  <a:gd name="connsiteX145" fmla="*/ 4521084 w 5945072"/>
                  <a:gd name="connsiteY145" fmla="*/ 152773 h 4386638"/>
                  <a:gd name="connsiteX146" fmla="*/ 4530609 w 5945072"/>
                  <a:gd name="connsiteY146" fmla="*/ 119435 h 4386638"/>
                  <a:gd name="connsiteX147" fmla="*/ 4535372 w 5945072"/>
                  <a:gd name="connsiteY147" fmla="*/ 95623 h 4386638"/>
                  <a:gd name="connsiteX148" fmla="*/ 4544897 w 5945072"/>
                  <a:gd name="connsiteY148" fmla="*/ 76573 h 4386638"/>
                  <a:gd name="connsiteX149" fmla="*/ 4554422 w 5945072"/>
                  <a:gd name="connsiteY149" fmla="*/ 52760 h 4386638"/>
                  <a:gd name="connsiteX150" fmla="*/ 4592522 w 5945072"/>
                  <a:gd name="connsiteY150" fmla="*/ 14660 h 4386638"/>
                  <a:gd name="connsiteX151" fmla="*/ 4611572 w 5945072"/>
                  <a:gd name="connsiteY151" fmla="*/ 9898 h 4386638"/>
                  <a:gd name="connsiteX152" fmla="*/ 4630622 w 5945072"/>
                  <a:gd name="connsiteY152" fmla="*/ 373 h 4386638"/>
                  <a:gd name="connsiteX153" fmla="*/ 4754447 w 5945072"/>
                  <a:gd name="connsiteY153" fmla="*/ 14660 h 4386638"/>
                  <a:gd name="connsiteX154" fmla="*/ 4792547 w 5945072"/>
                  <a:gd name="connsiteY154" fmla="*/ 28948 h 4386638"/>
                  <a:gd name="connsiteX155" fmla="*/ 4840172 w 5945072"/>
                  <a:gd name="connsiteY155" fmla="*/ 52760 h 4386638"/>
                  <a:gd name="connsiteX156" fmla="*/ 4878272 w 5945072"/>
                  <a:gd name="connsiteY156" fmla="*/ 86098 h 4386638"/>
                  <a:gd name="connsiteX157" fmla="*/ 4921134 w 5945072"/>
                  <a:gd name="connsiteY157" fmla="*/ 133723 h 4386638"/>
                  <a:gd name="connsiteX158" fmla="*/ 4968759 w 5945072"/>
                  <a:gd name="connsiteY158" fmla="*/ 200398 h 4386638"/>
                  <a:gd name="connsiteX159" fmla="*/ 4987809 w 5945072"/>
                  <a:gd name="connsiteY159" fmla="*/ 228973 h 4386638"/>
                  <a:gd name="connsiteX160" fmla="*/ 5006859 w 5945072"/>
                  <a:gd name="connsiteY160" fmla="*/ 252785 h 4386638"/>
                  <a:gd name="connsiteX161" fmla="*/ 5021147 w 5945072"/>
                  <a:gd name="connsiteY161" fmla="*/ 276598 h 4386638"/>
                  <a:gd name="connsiteX162" fmla="*/ 5040197 w 5945072"/>
                  <a:gd name="connsiteY162" fmla="*/ 300410 h 4386638"/>
                  <a:gd name="connsiteX163" fmla="*/ 5059247 w 5945072"/>
                  <a:gd name="connsiteY163" fmla="*/ 328985 h 4386638"/>
                  <a:gd name="connsiteX164" fmla="*/ 5078297 w 5945072"/>
                  <a:gd name="connsiteY164" fmla="*/ 362323 h 4386638"/>
                  <a:gd name="connsiteX165" fmla="*/ 5135447 w 5945072"/>
                  <a:gd name="connsiteY165" fmla="*/ 409948 h 4386638"/>
                  <a:gd name="connsiteX166" fmla="*/ 5154497 w 5945072"/>
                  <a:gd name="connsiteY166" fmla="*/ 419473 h 4386638"/>
                  <a:gd name="connsiteX167" fmla="*/ 5183072 w 5945072"/>
                  <a:gd name="connsiteY167" fmla="*/ 428998 h 4386638"/>
                  <a:gd name="connsiteX168" fmla="*/ 5264034 w 5945072"/>
                  <a:gd name="connsiteY168" fmla="*/ 471860 h 4386638"/>
                  <a:gd name="connsiteX169" fmla="*/ 5297372 w 5945072"/>
                  <a:gd name="connsiteY169" fmla="*/ 481385 h 4386638"/>
                  <a:gd name="connsiteX170" fmla="*/ 5311659 w 5945072"/>
                  <a:gd name="connsiteY170" fmla="*/ 486148 h 4386638"/>
                  <a:gd name="connsiteX171" fmla="*/ 5368809 w 5945072"/>
                  <a:gd name="connsiteY171" fmla="*/ 514723 h 4386638"/>
                  <a:gd name="connsiteX172" fmla="*/ 5397384 w 5945072"/>
                  <a:gd name="connsiteY172" fmla="*/ 529010 h 4386638"/>
                  <a:gd name="connsiteX173" fmla="*/ 5445009 w 5945072"/>
                  <a:gd name="connsiteY173" fmla="*/ 548060 h 4386638"/>
                  <a:gd name="connsiteX174" fmla="*/ 5478347 w 5945072"/>
                  <a:gd name="connsiteY174" fmla="*/ 571873 h 4386638"/>
                  <a:gd name="connsiteX175" fmla="*/ 5506922 w 5945072"/>
                  <a:gd name="connsiteY175" fmla="*/ 586160 h 4386638"/>
                  <a:gd name="connsiteX176" fmla="*/ 5530734 w 5945072"/>
                  <a:gd name="connsiteY176" fmla="*/ 605210 h 4386638"/>
                  <a:gd name="connsiteX177" fmla="*/ 5554547 w 5945072"/>
                  <a:gd name="connsiteY177" fmla="*/ 619498 h 4386638"/>
                  <a:gd name="connsiteX178" fmla="*/ 5597409 w 5945072"/>
                  <a:gd name="connsiteY178" fmla="*/ 652835 h 4386638"/>
                  <a:gd name="connsiteX179" fmla="*/ 5625984 w 5945072"/>
                  <a:gd name="connsiteY179" fmla="*/ 671885 h 4386638"/>
                  <a:gd name="connsiteX180" fmla="*/ 5659322 w 5945072"/>
                  <a:gd name="connsiteY180" fmla="*/ 714748 h 4386638"/>
                  <a:gd name="connsiteX181" fmla="*/ 5692659 w 5945072"/>
                  <a:gd name="connsiteY181" fmla="*/ 743323 h 4386638"/>
                  <a:gd name="connsiteX182" fmla="*/ 5721234 w 5945072"/>
                  <a:gd name="connsiteY182" fmla="*/ 786185 h 4386638"/>
                  <a:gd name="connsiteX183" fmla="*/ 5759334 w 5945072"/>
                  <a:gd name="connsiteY183" fmla="*/ 867148 h 4386638"/>
                  <a:gd name="connsiteX184" fmla="*/ 5778384 w 5945072"/>
                  <a:gd name="connsiteY184" fmla="*/ 957635 h 4386638"/>
                  <a:gd name="connsiteX185" fmla="*/ 5792672 w 5945072"/>
                  <a:gd name="connsiteY185" fmla="*/ 1000498 h 4386638"/>
                  <a:gd name="connsiteX186" fmla="*/ 5811722 w 5945072"/>
                  <a:gd name="connsiteY186" fmla="*/ 1081460 h 4386638"/>
                  <a:gd name="connsiteX187" fmla="*/ 5826009 w 5945072"/>
                  <a:gd name="connsiteY187" fmla="*/ 1124323 h 4386638"/>
                  <a:gd name="connsiteX188" fmla="*/ 5835534 w 5945072"/>
                  <a:gd name="connsiteY188" fmla="*/ 1157660 h 4386638"/>
                  <a:gd name="connsiteX189" fmla="*/ 5845059 w 5945072"/>
                  <a:gd name="connsiteY189" fmla="*/ 1181473 h 4386638"/>
                  <a:gd name="connsiteX190" fmla="*/ 5868872 w 5945072"/>
                  <a:gd name="connsiteY190" fmla="*/ 1248148 h 4386638"/>
                  <a:gd name="connsiteX191" fmla="*/ 5887922 w 5945072"/>
                  <a:gd name="connsiteY191" fmla="*/ 1295773 h 4386638"/>
                  <a:gd name="connsiteX192" fmla="*/ 5892684 w 5945072"/>
                  <a:gd name="connsiteY192" fmla="*/ 1329110 h 4386638"/>
                  <a:gd name="connsiteX193" fmla="*/ 5906972 w 5945072"/>
                  <a:gd name="connsiteY193" fmla="*/ 1362448 h 4386638"/>
                  <a:gd name="connsiteX194" fmla="*/ 5921259 w 5945072"/>
                  <a:gd name="connsiteY194" fmla="*/ 1471985 h 4386638"/>
                  <a:gd name="connsiteX195" fmla="*/ 5926022 w 5945072"/>
                  <a:gd name="connsiteY195" fmla="*/ 1505323 h 4386638"/>
                  <a:gd name="connsiteX196" fmla="*/ 5930784 w 5945072"/>
                  <a:gd name="connsiteY196" fmla="*/ 1529135 h 4386638"/>
                  <a:gd name="connsiteX197" fmla="*/ 5935547 w 5945072"/>
                  <a:gd name="connsiteY197" fmla="*/ 1610098 h 4386638"/>
                  <a:gd name="connsiteX198" fmla="*/ 5945072 w 5945072"/>
                  <a:gd name="connsiteY198" fmla="*/ 1705348 h 4386638"/>
                  <a:gd name="connsiteX199" fmla="*/ 5940309 w 5945072"/>
                  <a:gd name="connsiteY199" fmla="*/ 1948235 h 4386638"/>
                  <a:gd name="connsiteX200" fmla="*/ 5916497 w 5945072"/>
                  <a:gd name="connsiteY200" fmla="*/ 2029198 h 4386638"/>
                  <a:gd name="connsiteX201" fmla="*/ 5906972 w 5945072"/>
                  <a:gd name="connsiteY201" fmla="*/ 2053010 h 4386638"/>
                  <a:gd name="connsiteX202" fmla="*/ 5868872 w 5945072"/>
                  <a:gd name="connsiteY202" fmla="*/ 2076823 h 4386638"/>
                  <a:gd name="connsiteX203" fmla="*/ 5759334 w 5945072"/>
                  <a:gd name="connsiteY203" fmla="*/ 2067298 h 4386638"/>
                  <a:gd name="connsiteX204" fmla="*/ 5697422 w 5945072"/>
                  <a:gd name="connsiteY204" fmla="*/ 2048248 h 4386638"/>
                  <a:gd name="connsiteX205" fmla="*/ 5659322 w 5945072"/>
                  <a:gd name="connsiteY205" fmla="*/ 2038723 h 4386638"/>
                  <a:gd name="connsiteX206" fmla="*/ 5635509 w 5945072"/>
                  <a:gd name="connsiteY206" fmla="*/ 2029198 h 4386638"/>
                  <a:gd name="connsiteX207" fmla="*/ 5616459 w 5945072"/>
                  <a:gd name="connsiteY207" fmla="*/ 2024435 h 4386638"/>
                  <a:gd name="connsiteX208" fmla="*/ 5592647 w 5945072"/>
                  <a:gd name="connsiteY208" fmla="*/ 2014910 h 4386638"/>
                  <a:gd name="connsiteX209" fmla="*/ 5559309 w 5945072"/>
                  <a:gd name="connsiteY209" fmla="*/ 2010148 h 4386638"/>
                  <a:gd name="connsiteX210" fmla="*/ 5530734 w 5945072"/>
                  <a:gd name="connsiteY210" fmla="*/ 2000623 h 4386638"/>
                  <a:gd name="connsiteX211" fmla="*/ 5511684 w 5945072"/>
                  <a:gd name="connsiteY211" fmla="*/ 1995860 h 4386638"/>
                  <a:gd name="connsiteX212" fmla="*/ 5487872 w 5945072"/>
                  <a:gd name="connsiteY212" fmla="*/ 1986335 h 4386638"/>
                  <a:gd name="connsiteX213" fmla="*/ 5459297 w 5945072"/>
                  <a:gd name="connsiteY213" fmla="*/ 1976810 h 4386638"/>
                  <a:gd name="connsiteX214" fmla="*/ 5425959 w 5945072"/>
                  <a:gd name="connsiteY214" fmla="*/ 1962523 h 4386638"/>
                  <a:gd name="connsiteX215" fmla="*/ 5421197 w 5945072"/>
                  <a:gd name="connsiteY215" fmla="*/ 1948235 h 4386638"/>
                  <a:gd name="connsiteX216" fmla="*/ 5383097 w 5945072"/>
                  <a:gd name="connsiteY216" fmla="*/ 1924423 h 4386638"/>
                  <a:gd name="connsiteX217" fmla="*/ 5340234 w 5945072"/>
                  <a:gd name="connsiteY217" fmla="*/ 1900610 h 4386638"/>
                  <a:gd name="connsiteX218" fmla="*/ 5273559 w 5945072"/>
                  <a:gd name="connsiteY218" fmla="*/ 1824410 h 4386638"/>
                  <a:gd name="connsiteX219" fmla="*/ 5249747 w 5945072"/>
                  <a:gd name="connsiteY219" fmla="*/ 1805360 h 4386638"/>
                  <a:gd name="connsiteX220" fmla="*/ 5225934 w 5945072"/>
                  <a:gd name="connsiteY220" fmla="*/ 1800598 h 4386638"/>
                  <a:gd name="connsiteX221" fmla="*/ 5154497 w 5945072"/>
                  <a:gd name="connsiteY221" fmla="*/ 1762498 h 4386638"/>
                  <a:gd name="connsiteX222" fmla="*/ 5006859 w 5945072"/>
                  <a:gd name="connsiteY222" fmla="*/ 1719635 h 4386638"/>
                  <a:gd name="connsiteX223" fmla="*/ 4978284 w 5945072"/>
                  <a:gd name="connsiteY223" fmla="*/ 1714873 h 4386638"/>
                  <a:gd name="connsiteX224" fmla="*/ 4954472 w 5945072"/>
                  <a:gd name="connsiteY224" fmla="*/ 1710110 h 4386638"/>
                  <a:gd name="connsiteX225" fmla="*/ 4735397 w 5945072"/>
                  <a:gd name="connsiteY225" fmla="*/ 1700585 h 4386638"/>
                  <a:gd name="connsiteX226" fmla="*/ 4625859 w 5945072"/>
                  <a:gd name="connsiteY226" fmla="*/ 1714873 h 4386638"/>
                  <a:gd name="connsiteX227" fmla="*/ 4578234 w 5945072"/>
                  <a:gd name="connsiteY227" fmla="*/ 1743448 h 4386638"/>
                  <a:gd name="connsiteX228" fmla="*/ 4563947 w 5945072"/>
                  <a:gd name="connsiteY228" fmla="*/ 1748210 h 4386638"/>
                  <a:gd name="connsiteX229" fmla="*/ 4521084 w 5945072"/>
                  <a:gd name="connsiteY229" fmla="*/ 1800598 h 4386638"/>
                  <a:gd name="connsiteX230" fmla="*/ 4497272 w 5945072"/>
                  <a:gd name="connsiteY230" fmla="*/ 1833935 h 4386638"/>
                  <a:gd name="connsiteX231" fmla="*/ 4473459 w 5945072"/>
                  <a:gd name="connsiteY231" fmla="*/ 1857748 h 4386638"/>
                  <a:gd name="connsiteX232" fmla="*/ 4454409 w 5945072"/>
                  <a:gd name="connsiteY232" fmla="*/ 1881560 h 4386638"/>
                  <a:gd name="connsiteX233" fmla="*/ 4411547 w 5945072"/>
                  <a:gd name="connsiteY233" fmla="*/ 1924423 h 4386638"/>
                  <a:gd name="connsiteX234" fmla="*/ 4354397 w 5945072"/>
                  <a:gd name="connsiteY234" fmla="*/ 1972048 h 4386638"/>
                  <a:gd name="connsiteX235" fmla="*/ 4335347 w 5945072"/>
                  <a:gd name="connsiteY235" fmla="*/ 1981573 h 4386638"/>
                  <a:gd name="connsiteX236" fmla="*/ 4278197 w 5945072"/>
                  <a:gd name="connsiteY236" fmla="*/ 2014910 h 4386638"/>
                  <a:gd name="connsiteX237" fmla="*/ 4263909 w 5945072"/>
                  <a:gd name="connsiteY237" fmla="*/ 2019673 h 4386638"/>
                  <a:gd name="connsiteX238" fmla="*/ 4249622 w 5945072"/>
                  <a:gd name="connsiteY238" fmla="*/ 2029198 h 4386638"/>
                  <a:gd name="connsiteX239" fmla="*/ 4173422 w 5945072"/>
                  <a:gd name="connsiteY239" fmla="*/ 2038723 h 4386638"/>
                  <a:gd name="connsiteX240" fmla="*/ 4116272 w 5945072"/>
                  <a:gd name="connsiteY240" fmla="*/ 2048248 h 4386638"/>
                  <a:gd name="connsiteX241" fmla="*/ 4087697 w 5945072"/>
                  <a:gd name="connsiteY241" fmla="*/ 2053010 h 4386638"/>
                  <a:gd name="connsiteX242" fmla="*/ 4073409 w 5945072"/>
                  <a:gd name="connsiteY242" fmla="*/ 2057773 h 4386638"/>
                  <a:gd name="connsiteX243" fmla="*/ 4054359 w 5945072"/>
                  <a:gd name="connsiteY243" fmla="*/ 2062535 h 4386638"/>
                  <a:gd name="connsiteX244" fmla="*/ 4030547 w 5945072"/>
                  <a:gd name="connsiteY244" fmla="*/ 2072060 h 4386638"/>
                  <a:gd name="connsiteX245" fmla="*/ 3982922 w 5945072"/>
                  <a:gd name="connsiteY245" fmla="*/ 2081585 h 4386638"/>
                  <a:gd name="connsiteX246" fmla="*/ 3959109 w 5945072"/>
                  <a:gd name="connsiteY246" fmla="*/ 2091110 h 4386638"/>
                  <a:gd name="connsiteX247" fmla="*/ 3906722 w 5945072"/>
                  <a:gd name="connsiteY247" fmla="*/ 2105398 h 4386638"/>
                  <a:gd name="connsiteX248" fmla="*/ 3882909 w 5945072"/>
                  <a:gd name="connsiteY248" fmla="*/ 2114923 h 4386638"/>
                  <a:gd name="connsiteX249" fmla="*/ 3863859 w 5945072"/>
                  <a:gd name="connsiteY249" fmla="*/ 2129210 h 4386638"/>
                  <a:gd name="connsiteX250" fmla="*/ 3830522 w 5945072"/>
                  <a:gd name="connsiteY250" fmla="*/ 2138735 h 4386638"/>
                  <a:gd name="connsiteX251" fmla="*/ 3806709 w 5945072"/>
                  <a:gd name="connsiteY251" fmla="*/ 2153023 h 4386638"/>
                  <a:gd name="connsiteX252" fmla="*/ 3763847 w 5945072"/>
                  <a:gd name="connsiteY252" fmla="*/ 2181598 h 4386638"/>
                  <a:gd name="connsiteX253" fmla="*/ 3725747 w 5945072"/>
                  <a:gd name="connsiteY253" fmla="*/ 2200648 h 4386638"/>
                  <a:gd name="connsiteX254" fmla="*/ 3711459 w 5945072"/>
                  <a:gd name="connsiteY254" fmla="*/ 2214935 h 4386638"/>
                  <a:gd name="connsiteX255" fmla="*/ 3701934 w 5945072"/>
                  <a:gd name="connsiteY255" fmla="*/ 2229223 h 4386638"/>
                  <a:gd name="connsiteX256" fmla="*/ 3673359 w 5945072"/>
                  <a:gd name="connsiteY256" fmla="*/ 2248273 h 4386638"/>
                  <a:gd name="connsiteX257" fmla="*/ 3649547 w 5945072"/>
                  <a:gd name="connsiteY257" fmla="*/ 2267323 h 4386638"/>
                  <a:gd name="connsiteX258" fmla="*/ 3620972 w 5945072"/>
                  <a:gd name="connsiteY258" fmla="*/ 2276848 h 4386638"/>
                  <a:gd name="connsiteX259" fmla="*/ 3554297 w 5945072"/>
                  <a:gd name="connsiteY259" fmla="*/ 2305423 h 4386638"/>
                  <a:gd name="connsiteX260" fmla="*/ 3530484 w 5945072"/>
                  <a:gd name="connsiteY260" fmla="*/ 2314948 h 4386638"/>
                  <a:gd name="connsiteX261" fmla="*/ 3506672 w 5945072"/>
                  <a:gd name="connsiteY261" fmla="*/ 2329235 h 4386638"/>
                  <a:gd name="connsiteX262" fmla="*/ 3487622 w 5945072"/>
                  <a:gd name="connsiteY262" fmla="*/ 2333998 h 4386638"/>
                  <a:gd name="connsiteX263" fmla="*/ 3435234 w 5945072"/>
                  <a:gd name="connsiteY263" fmla="*/ 2357810 h 4386638"/>
                  <a:gd name="connsiteX264" fmla="*/ 3416184 w 5945072"/>
                  <a:gd name="connsiteY264" fmla="*/ 2372098 h 4386638"/>
                  <a:gd name="connsiteX265" fmla="*/ 3397134 w 5945072"/>
                  <a:gd name="connsiteY265" fmla="*/ 2381623 h 4386638"/>
                  <a:gd name="connsiteX266" fmla="*/ 3382847 w 5945072"/>
                  <a:gd name="connsiteY266" fmla="*/ 2391148 h 4386638"/>
                  <a:gd name="connsiteX267" fmla="*/ 3363797 w 5945072"/>
                  <a:gd name="connsiteY267" fmla="*/ 2395910 h 4386638"/>
                  <a:gd name="connsiteX268" fmla="*/ 3349509 w 5945072"/>
                  <a:gd name="connsiteY268" fmla="*/ 2410198 h 4386638"/>
                  <a:gd name="connsiteX269" fmla="*/ 3306647 w 5945072"/>
                  <a:gd name="connsiteY269" fmla="*/ 2429248 h 4386638"/>
                  <a:gd name="connsiteX270" fmla="*/ 3273309 w 5945072"/>
                  <a:gd name="connsiteY270" fmla="*/ 2448298 h 4386638"/>
                  <a:gd name="connsiteX271" fmla="*/ 3201872 w 5945072"/>
                  <a:gd name="connsiteY271" fmla="*/ 2481635 h 4386638"/>
                  <a:gd name="connsiteX272" fmla="*/ 3154247 w 5945072"/>
                  <a:gd name="connsiteY272" fmla="*/ 2495923 h 4386638"/>
                  <a:gd name="connsiteX273" fmla="*/ 3125672 w 5945072"/>
                  <a:gd name="connsiteY273" fmla="*/ 2510210 h 4386638"/>
                  <a:gd name="connsiteX274" fmla="*/ 3092334 w 5945072"/>
                  <a:gd name="connsiteY274" fmla="*/ 2524498 h 4386638"/>
                  <a:gd name="connsiteX275" fmla="*/ 3063759 w 5945072"/>
                  <a:gd name="connsiteY275" fmla="*/ 2538785 h 4386638"/>
                  <a:gd name="connsiteX276" fmla="*/ 3030422 w 5945072"/>
                  <a:gd name="connsiteY276" fmla="*/ 2553073 h 4386638"/>
                  <a:gd name="connsiteX277" fmla="*/ 2997084 w 5945072"/>
                  <a:gd name="connsiteY277" fmla="*/ 2581648 h 4386638"/>
                  <a:gd name="connsiteX278" fmla="*/ 2978034 w 5945072"/>
                  <a:gd name="connsiteY278" fmla="*/ 2591173 h 4386638"/>
                  <a:gd name="connsiteX279" fmla="*/ 2958984 w 5945072"/>
                  <a:gd name="connsiteY279" fmla="*/ 2605460 h 4386638"/>
                  <a:gd name="connsiteX280" fmla="*/ 2939934 w 5945072"/>
                  <a:gd name="connsiteY280" fmla="*/ 2614985 h 4386638"/>
                  <a:gd name="connsiteX281" fmla="*/ 2920884 w 5945072"/>
                  <a:gd name="connsiteY281" fmla="*/ 2634035 h 4386638"/>
                  <a:gd name="connsiteX282" fmla="*/ 2892309 w 5945072"/>
                  <a:gd name="connsiteY282" fmla="*/ 2653085 h 4386638"/>
                  <a:gd name="connsiteX283" fmla="*/ 2863734 w 5945072"/>
                  <a:gd name="connsiteY283" fmla="*/ 2681660 h 4386638"/>
                  <a:gd name="connsiteX284" fmla="*/ 2778009 w 5945072"/>
                  <a:gd name="connsiteY284" fmla="*/ 2743573 h 4386638"/>
                  <a:gd name="connsiteX285" fmla="*/ 2763722 w 5945072"/>
                  <a:gd name="connsiteY285" fmla="*/ 2762623 h 4386638"/>
                  <a:gd name="connsiteX286" fmla="*/ 2725622 w 5945072"/>
                  <a:gd name="connsiteY286" fmla="*/ 2786435 h 4386638"/>
                  <a:gd name="connsiteX287" fmla="*/ 2706572 w 5945072"/>
                  <a:gd name="connsiteY287" fmla="*/ 2800723 h 4386638"/>
                  <a:gd name="connsiteX288" fmla="*/ 2654184 w 5945072"/>
                  <a:gd name="connsiteY288" fmla="*/ 2843585 h 4386638"/>
                  <a:gd name="connsiteX289" fmla="*/ 2630372 w 5945072"/>
                  <a:gd name="connsiteY289" fmla="*/ 2853110 h 4386638"/>
                  <a:gd name="connsiteX290" fmla="*/ 2563697 w 5945072"/>
                  <a:gd name="connsiteY290" fmla="*/ 2900735 h 4386638"/>
                  <a:gd name="connsiteX291" fmla="*/ 2539884 w 5945072"/>
                  <a:gd name="connsiteY291" fmla="*/ 2905498 h 4386638"/>
                  <a:gd name="connsiteX292" fmla="*/ 2487497 w 5945072"/>
                  <a:gd name="connsiteY292" fmla="*/ 2924548 h 4386638"/>
                  <a:gd name="connsiteX293" fmla="*/ 2425584 w 5945072"/>
                  <a:gd name="connsiteY293" fmla="*/ 2934073 h 4386638"/>
                  <a:gd name="connsiteX294" fmla="*/ 2316047 w 5945072"/>
                  <a:gd name="connsiteY294" fmla="*/ 2943598 h 4386638"/>
                  <a:gd name="connsiteX295" fmla="*/ 2263659 w 5945072"/>
                  <a:gd name="connsiteY295" fmla="*/ 2957885 h 4386638"/>
                  <a:gd name="connsiteX296" fmla="*/ 2211272 w 5945072"/>
                  <a:gd name="connsiteY296" fmla="*/ 2967410 h 4386638"/>
                  <a:gd name="connsiteX297" fmla="*/ 2154122 w 5945072"/>
                  <a:gd name="connsiteY297" fmla="*/ 2986460 h 4386638"/>
                  <a:gd name="connsiteX298" fmla="*/ 2111259 w 5945072"/>
                  <a:gd name="connsiteY298" fmla="*/ 2995985 h 4386638"/>
                  <a:gd name="connsiteX299" fmla="*/ 2054109 w 5945072"/>
                  <a:gd name="connsiteY299" fmla="*/ 3005510 h 4386638"/>
                  <a:gd name="connsiteX300" fmla="*/ 2025534 w 5945072"/>
                  <a:gd name="connsiteY300" fmla="*/ 3015035 h 4386638"/>
                  <a:gd name="connsiteX301" fmla="*/ 1977909 w 5945072"/>
                  <a:gd name="connsiteY301" fmla="*/ 3024560 h 4386638"/>
                  <a:gd name="connsiteX302" fmla="*/ 1954097 w 5945072"/>
                  <a:gd name="connsiteY302" fmla="*/ 3034085 h 4386638"/>
                  <a:gd name="connsiteX303" fmla="*/ 1935047 w 5945072"/>
                  <a:gd name="connsiteY303" fmla="*/ 3048373 h 4386638"/>
                  <a:gd name="connsiteX304" fmla="*/ 1896947 w 5945072"/>
                  <a:gd name="connsiteY304" fmla="*/ 3057898 h 4386638"/>
                  <a:gd name="connsiteX305" fmla="*/ 1830272 w 5945072"/>
                  <a:gd name="connsiteY305" fmla="*/ 3076948 h 4386638"/>
                  <a:gd name="connsiteX306" fmla="*/ 1801697 w 5945072"/>
                  <a:gd name="connsiteY306" fmla="*/ 3081710 h 4386638"/>
                  <a:gd name="connsiteX307" fmla="*/ 1754072 w 5945072"/>
                  <a:gd name="connsiteY307" fmla="*/ 3095998 h 4386638"/>
                  <a:gd name="connsiteX308" fmla="*/ 1739784 w 5945072"/>
                  <a:gd name="connsiteY308" fmla="*/ 3100760 h 4386638"/>
                  <a:gd name="connsiteX309" fmla="*/ 1715972 w 5945072"/>
                  <a:gd name="connsiteY309" fmla="*/ 3105523 h 4386638"/>
                  <a:gd name="connsiteX310" fmla="*/ 1673109 w 5945072"/>
                  <a:gd name="connsiteY310" fmla="*/ 3124573 h 4386638"/>
                  <a:gd name="connsiteX311" fmla="*/ 1654059 w 5945072"/>
                  <a:gd name="connsiteY311" fmla="*/ 3134098 h 4386638"/>
                  <a:gd name="connsiteX312" fmla="*/ 1625484 w 5945072"/>
                  <a:gd name="connsiteY312" fmla="*/ 3143623 h 4386638"/>
                  <a:gd name="connsiteX313" fmla="*/ 1587384 w 5945072"/>
                  <a:gd name="connsiteY313" fmla="*/ 3153148 h 4386638"/>
                  <a:gd name="connsiteX314" fmla="*/ 1506422 w 5945072"/>
                  <a:gd name="connsiteY314" fmla="*/ 3181723 h 4386638"/>
                  <a:gd name="connsiteX315" fmla="*/ 1411172 w 5945072"/>
                  <a:gd name="connsiteY315" fmla="*/ 3229348 h 4386638"/>
                  <a:gd name="connsiteX316" fmla="*/ 1392122 w 5945072"/>
                  <a:gd name="connsiteY316" fmla="*/ 3238873 h 4386638"/>
                  <a:gd name="connsiteX317" fmla="*/ 1373072 w 5945072"/>
                  <a:gd name="connsiteY317" fmla="*/ 3248398 h 4386638"/>
                  <a:gd name="connsiteX318" fmla="*/ 1311159 w 5945072"/>
                  <a:gd name="connsiteY318" fmla="*/ 3276973 h 4386638"/>
                  <a:gd name="connsiteX319" fmla="*/ 1292109 w 5945072"/>
                  <a:gd name="connsiteY319" fmla="*/ 3286498 h 4386638"/>
                  <a:gd name="connsiteX320" fmla="*/ 1249247 w 5945072"/>
                  <a:gd name="connsiteY320" fmla="*/ 3315073 h 4386638"/>
                  <a:gd name="connsiteX321" fmla="*/ 1225434 w 5945072"/>
                  <a:gd name="connsiteY321" fmla="*/ 3319835 h 4386638"/>
                  <a:gd name="connsiteX322" fmla="*/ 1206384 w 5945072"/>
                  <a:gd name="connsiteY322" fmla="*/ 3334123 h 4386638"/>
                  <a:gd name="connsiteX323" fmla="*/ 1120659 w 5945072"/>
                  <a:gd name="connsiteY323" fmla="*/ 3367460 h 4386638"/>
                  <a:gd name="connsiteX324" fmla="*/ 1096847 w 5945072"/>
                  <a:gd name="connsiteY324" fmla="*/ 3372223 h 4386638"/>
                  <a:gd name="connsiteX325" fmla="*/ 1082559 w 5945072"/>
                  <a:gd name="connsiteY325" fmla="*/ 3376985 h 4386638"/>
                  <a:gd name="connsiteX326" fmla="*/ 1044459 w 5945072"/>
                  <a:gd name="connsiteY326" fmla="*/ 3386510 h 4386638"/>
                  <a:gd name="connsiteX327" fmla="*/ 1025409 w 5945072"/>
                  <a:gd name="connsiteY327" fmla="*/ 3391273 h 4386638"/>
                  <a:gd name="connsiteX328" fmla="*/ 973022 w 5945072"/>
                  <a:gd name="connsiteY328" fmla="*/ 3400798 h 4386638"/>
                  <a:gd name="connsiteX329" fmla="*/ 930159 w 5945072"/>
                  <a:gd name="connsiteY329" fmla="*/ 3410323 h 4386638"/>
                  <a:gd name="connsiteX330" fmla="*/ 911109 w 5945072"/>
                  <a:gd name="connsiteY330" fmla="*/ 3415085 h 4386638"/>
                  <a:gd name="connsiteX331" fmla="*/ 887297 w 5945072"/>
                  <a:gd name="connsiteY331" fmla="*/ 3419848 h 4386638"/>
                  <a:gd name="connsiteX332" fmla="*/ 844434 w 5945072"/>
                  <a:gd name="connsiteY332" fmla="*/ 3438898 h 4386638"/>
                  <a:gd name="connsiteX333" fmla="*/ 806334 w 5945072"/>
                  <a:gd name="connsiteY333" fmla="*/ 3448423 h 4386638"/>
                  <a:gd name="connsiteX334" fmla="*/ 744422 w 5945072"/>
                  <a:gd name="connsiteY334" fmla="*/ 3486523 h 4386638"/>
                  <a:gd name="connsiteX335" fmla="*/ 692034 w 5945072"/>
                  <a:gd name="connsiteY335" fmla="*/ 3524623 h 4386638"/>
                  <a:gd name="connsiteX336" fmla="*/ 663459 w 5945072"/>
                  <a:gd name="connsiteY336" fmla="*/ 3553198 h 4386638"/>
                  <a:gd name="connsiteX337" fmla="*/ 644409 w 5945072"/>
                  <a:gd name="connsiteY337" fmla="*/ 3586535 h 4386638"/>
                  <a:gd name="connsiteX338" fmla="*/ 630122 w 5945072"/>
                  <a:gd name="connsiteY338" fmla="*/ 3600823 h 4386638"/>
                  <a:gd name="connsiteX339" fmla="*/ 620597 w 5945072"/>
                  <a:gd name="connsiteY339" fmla="*/ 3619873 h 4386638"/>
                  <a:gd name="connsiteX340" fmla="*/ 577734 w 5945072"/>
                  <a:gd name="connsiteY340" fmla="*/ 3662735 h 4386638"/>
                  <a:gd name="connsiteX341" fmla="*/ 563447 w 5945072"/>
                  <a:gd name="connsiteY341" fmla="*/ 3672260 h 4386638"/>
                  <a:gd name="connsiteX342" fmla="*/ 549159 w 5945072"/>
                  <a:gd name="connsiteY342" fmla="*/ 3691310 h 4386638"/>
                  <a:gd name="connsiteX343" fmla="*/ 530109 w 5945072"/>
                  <a:gd name="connsiteY343" fmla="*/ 3700835 h 4386638"/>
                  <a:gd name="connsiteX344" fmla="*/ 515822 w 5945072"/>
                  <a:gd name="connsiteY344" fmla="*/ 3710360 h 4386638"/>
                  <a:gd name="connsiteX345" fmla="*/ 492009 w 5945072"/>
                  <a:gd name="connsiteY345" fmla="*/ 3724648 h 4386638"/>
                  <a:gd name="connsiteX346" fmla="*/ 430097 w 5945072"/>
                  <a:gd name="connsiteY346" fmla="*/ 3762748 h 4386638"/>
                  <a:gd name="connsiteX347" fmla="*/ 396759 w 5945072"/>
                  <a:gd name="connsiteY347" fmla="*/ 3772273 h 4386638"/>
                  <a:gd name="connsiteX348" fmla="*/ 358659 w 5945072"/>
                  <a:gd name="connsiteY348" fmla="*/ 3786560 h 4386638"/>
                  <a:gd name="connsiteX349" fmla="*/ 334847 w 5945072"/>
                  <a:gd name="connsiteY349" fmla="*/ 3800848 h 4386638"/>
                  <a:gd name="connsiteX350" fmla="*/ 291984 w 5945072"/>
                  <a:gd name="connsiteY350" fmla="*/ 3805610 h 4386638"/>
                  <a:gd name="connsiteX351" fmla="*/ 239597 w 5945072"/>
                  <a:gd name="connsiteY351" fmla="*/ 3819898 h 4386638"/>
                  <a:gd name="connsiteX352" fmla="*/ 201497 w 5945072"/>
                  <a:gd name="connsiteY352" fmla="*/ 3824660 h 4386638"/>
                  <a:gd name="connsiteX353" fmla="*/ 139584 w 5945072"/>
                  <a:gd name="connsiteY353" fmla="*/ 3834185 h 4386638"/>
                  <a:gd name="connsiteX354" fmla="*/ 111009 w 5945072"/>
                  <a:gd name="connsiteY354" fmla="*/ 4386635 h 4386638"/>
                  <a:gd name="connsiteX355" fmla="*/ 1472 w 5945072"/>
                  <a:gd name="connsiteY355" fmla="*/ 4196136 h 4386638"/>
                  <a:gd name="connsiteX0" fmla="*/ 668 w 6010943"/>
                  <a:gd name="connsiteY0" fmla="*/ 4305674 h 4386643"/>
                  <a:gd name="connsiteX1" fmla="*/ 100680 w 6010943"/>
                  <a:gd name="connsiteY1" fmla="*/ 3824660 h 4386643"/>
                  <a:gd name="connsiteX2" fmla="*/ 86393 w 6010943"/>
                  <a:gd name="connsiteY2" fmla="*/ 3791323 h 4386643"/>
                  <a:gd name="connsiteX3" fmla="*/ 81630 w 6010943"/>
                  <a:gd name="connsiteY3" fmla="*/ 3719885 h 4386643"/>
                  <a:gd name="connsiteX4" fmla="*/ 76868 w 6010943"/>
                  <a:gd name="connsiteY4" fmla="*/ 3700835 h 4386643"/>
                  <a:gd name="connsiteX5" fmla="*/ 81630 w 6010943"/>
                  <a:gd name="connsiteY5" fmla="*/ 3596060 h 4386643"/>
                  <a:gd name="connsiteX6" fmla="*/ 91155 w 6010943"/>
                  <a:gd name="connsiteY6" fmla="*/ 3543673 h 4386643"/>
                  <a:gd name="connsiteX7" fmla="*/ 157830 w 6010943"/>
                  <a:gd name="connsiteY7" fmla="*/ 3457948 h 4386643"/>
                  <a:gd name="connsiteX8" fmla="*/ 176880 w 6010943"/>
                  <a:gd name="connsiteY8" fmla="*/ 3434135 h 4386643"/>
                  <a:gd name="connsiteX9" fmla="*/ 195930 w 6010943"/>
                  <a:gd name="connsiteY9" fmla="*/ 3424610 h 4386643"/>
                  <a:gd name="connsiteX10" fmla="*/ 210218 w 6010943"/>
                  <a:gd name="connsiteY10" fmla="*/ 3410323 h 4386643"/>
                  <a:gd name="connsiteX11" fmla="*/ 238793 w 6010943"/>
                  <a:gd name="connsiteY11" fmla="*/ 3391273 h 4386643"/>
                  <a:gd name="connsiteX12" fmla="*/ 300705 w 6010943"/>
                  <a:gd name="connsiteY12" fmla="*/ 3334123 h 4386643"/>
                  <a:gd name="connsiteX13" fmla="*/ 329280 w 6010943"/>
                  <a:gd name="connsiteY13" fmla="*/ 3315073 h 4386643"/>
                  <a:gd name="connsiteX14" fmla="*/ 410243 w 6010943"/>
                  <a:gd name="connsiteY14" fmla="*/ 3281735 h 4386643"/>
                  <a:gd name="connsiteX15" fmla="*/ 453105 w 6010943"/>
                  <a:gd name="connsiteY15" fmla="*/ 3262685 h 4386643"/>
                  <a:gd name="connsiteX16" fmla="*/ 491205 w 6010943"/>
                  <a:gd name="connsiteY16" fmla="*/ 3253160 h 4386643"/>
                  <a:gd name="connsiteX17" fmla="*/ 519780 w 6010943"/>
                  <a:gd name="connsiteY17" fmla="*/ 3238873 h 4386643"/>
                  <a:gd name="connsiteX18" fmla="*/ 543593 w 6010943"/>
                  <a:gd name="connsiteY18" fmla="*/ 3229348 h 4386643"/>
                  <a:gd name="connsiteX19" fmla="*/ 557880 w 6010943"/>
                  <a:gd name="connsiteY19" fmla="*/ 3224585 h 4386643"/>
                  <a:gd name="connsiteX20" fmla="*/ 572168 w 6010943"/>
                  <a:gd name="connsiteY20" fmla="*/ 3215060 h 4386643"/>
                  <a:gd name="connsiteX21" fmla="*/ 591218 w 6010943"/>
                  <a:gd name="connsiteY21" fmla="*/ 3210298 h 4386643"/>
                  <a:gd name="connsiteX22" fmla="*/ 615030 w 6010943"/>
                  <a:gd name="connsiteY22" fmla="*/ 3200773 h 4386643"/>
                  <a:gd name="connsiteX23" fmla="*/ 672180 w 6010943"/>
                  <a:gd name="connsiteY23" fmla="*/ 3172198 h 4386643"/>
                  <a:gd name="connsiteX24" fmla="*/ 700755 w 6010943"/>
                  <a:gd name="connsiteY24" fmla="*/ 3157910 h 4386643"/>
                  <a:gd name="connsiteX25" fmla="*/ 753143 w 6010943"/>
                  <a:gd name="connsiteY25" fmla="*/ 3138860 h 4386643"/>
                  <a:gd name="connsiteX26" fmla="*/ 805530 w 6010943"/>
                  <a:gd name="connsiteY26" fmla="*/ 3095998 h 4386643"/>
                  <a:gd name="connsiteX27" fmla="*/ 872205 w 6010943"/>
                  <a:gd name="connsiteY27" fmla="*/ 3053135 h 4386643"/>
                  <a:gd name="connsiteX28" fmla="*/ 891255 w 6010943"/>
                  <a:gd name="connsiteY28" fmla="*/ 3034085 h 4386643"/>
                  <a:gd name="connsiteX29" fmla="*/ 919830 w 6010943"/>
                  <a:gd name="connsiteY29" fmla="*/ 3010273 h 4386643"/>
                  <a:gd name="connsiteX30" fmla="*/ 934118 w 6010943"/>
                  <a:gd name="connsiteY30" fmla="*/ 2991223 h 4386643"/>
                  <a:gd name="connsiteX31" fmla="*/ 962693 w 6010943"/>
                  <a:gd name="connsiteY31" fmla="*/ 2972173 h 4386643"/>
                  <a:gd name="connsiteX32" fmla="*/ 1000793 w 6010943"/>
                  <a:gd name="connsiteY32" fmla="*/ 2934073 h 4386643"/>
                  <a:gd name="connsiteX33" fmla="*/ 1043655 w 6010943"/>
                  <a:gd name="connsiteY33" fmla="*/ 2919785 h 4386643"/>
                  <a:gd name="connsiteX34" fmla="*/ 1062705 w 6010943"/>
                  <a:gd name="connsiteY34" fmla="*/ 2910260 h 4386643"/>
                  <a:gd name="connsiteX35" fmla="*/ 1138905 w 6010943"/>
                  <a:gd name="connsiteY35" fmla="*/ 2895973 h 4386643"/>
                  <a:gd name="connsiteX36" fmla="*/ 1219868 w 6010943"/>
                  <a:gd name="connsiteY36" fmla="*/ 2881685 h 4386643"/>
                  <a:gd name="connsiteX37" fmla="*/ 1272255 w 6010943"/>
                  <a:gd name="connsiteY37" fmla="*/ 2862635 h 4386643"/>
                  <a:gd name="connsiteX38" fmla="*/ 1300830 w 6010943"/>
                  <a:gd name="connsiteY38" fmla="*/ 2834060 h 4386643"/>
                  <a:gd name="connsiteX39" fmla="*/ 1319880 w 6010943"/>
                  <a:gd name="connsiteY39" fmla="*/ 2815010 h 4386643"/>
                  <a:gd name="connsiteX40" fmla="*/ 1353218 w 6010943"/>
                  <a:gd name="connsiteY40" fmla="*/ 2767385 h 4386643"/>
                  <a:gd name="connsiteX41" fmla="*/ 1372268 w 6010943"/>
                  <a:gd name="connsiteY41" fmla="*/ 2753098 h 4386643"/>
                  <a:gd name="connsiteX42" fmla="*/ 1391318 w 6010943"/>
                  <a:gd name="connsiteY42" fmla="*/ 2719760 h 4386643"/>
                  <a:gd name="connsiteX43" fmla="*/ 1410368 w 6010943"/>
                  <a:gd name="connsiteY43" fmla="*/ 2691185 h 4386643"/>
                  <a:gd name="connsiteX44" fmla="*/ 1429418 w 6010943"/>
                  <a:gd name="connsiteY44" fmla="*/ 2672135 h 4386643"/>
                  <a:gd name="connsiteX45" fmla="*/ 1438943 w 6010943"/>
                  <a:gd name="connsiteY45" fmla="*/ 2657848 h 4386643"/>
                  <a:gd name="connsiteX46" fmla="*/ 1453230 w 6010943"/>
                  <a:gd name="connsiteY46" fmla="*/ 2643560 h 4386643"/>
                  <a:gd name="connsiteX47" fmla="*/ 1467518 w 6010943"/>
                  <a:gd name="connsiteY47" fmla="*/ 2624510 h 4386643"/>
                  <a:gd name="connsiteX48" fmla="*/ 1548480 w 6010943"/>
                  <a:gd name="connsiteY48" fmla="*/ 2586410 h 4386643"/>
                  <a:gd name="connsiteX49" fmla="*/ 1596105 w 6010943"/>
                  <a:gd name="connsiteY49" fmla="*/ 2557835 h 4386643"/>
                  <a:gd name="connsiteX50" fmla="*/ 1629443 w 6010943"/>
                  <a:gd name="connsiteY50" fmla="*/ 2548310 h 4386643"/>
                  <a:gd name="connsiteX51" fmla="*/ 1643730 w 6010943"/>
                  <a:gd name="connsiteY51" fmla="*/ 2538785 h 4386643"/>
                  <a:gd name="connsiteX52" fmla="*/ 1710405 w 6010943"/>
                  <a:gd name="connsiteY52" fmla="*/ 2529260 h 4386643"/>
                  <a:gd name="connsiteX53" fmla="*/ 1748505 w 6010943"/>
                  <a:gd name="connsiteY53" fmla="*/ 2514973 h 4386643"/>
                  <a:gd name="connsiteX54" fmla="*/ 1791368 w 6010943"/>
                  <a:gd name="connsiteY54" fmla="*/ 2476873 h 4386643"/>
                  <a:gd name="connsiteX55" fmla="*/ 1810418 w 6010943"/>
                  <a:gd name="connsiteY55" fmla="*/ 2467348 h 4386643"/>
                  <a:gd name="connsiteX56" fmla="*/ 1834230 w 6010943"/>
                  <a:gd name="connsiteY56" fmla="*/ 2438773 h 4386643"/>
                  <a:gd name="connsiteX57" fmla="*/ 1862805 w 6010943"/>
                  <a:gd name="connsiteY57" fmla="*/ 2400673 h 4386643"/>
                  <a:gd name="connsiteX58" fmla="*/ 1958055 w 6010943"/>
                  <a:gd name="connsiteY58" fmla="*/ 2319710 h 4386643"/>
                  <a:gd name="connsiteX59" fmla="*/ 1977105 w 6010943"/>
                  <a:gd name="connsiteY59" fmla="*/ 2314948 h 4386643"/>
                  <a:gd name="connsiteX60" fmla="*/ 1996155 w 6010943"/>
                  <a:gd name="connsiteY60" fmla="*/ 2305423 h 4386643"/>
                  <a:gd name="connsiteX61" fmla="*/ 2010443 w 6010943"/>
                  <a:gd name="connsiteY61" fmla="*/ 2295898 h 4386643"/>
                  <a:gd name="connsiteX62" fmla="*/ 2043780 w 6010943"/>
                  <a:gd name="connsiteY62" fmla="*/ 2286373 h 4386643"/>
                  <a:gd name="connsiteX63" fmla="*/ 2067593 w 6010943"/>
                  <a:gd name="connsiteY63" fmla="*/ 2276848 h 4386643"/>
                  <a:gd name="connsiteX64" fmla="*/ 2081880 w 6010943"/>
                  <a:gd name="connsiteY64" fmla="*/ 2272085 h 4386643"/>
                  <a:gd name="connsiteX65" fmla="*/ 2105693 w 6010943"/>
                  <a:gd name="connsiteY65" fmla="*/ 2262560 h 4386643"/>
                  <a:gd name="connsiteX66" fmla="*/ 2167605 w 6010943"/>
                  <a:gd name="connsiteY66" fmla="*/ 2257798 h 4386643"/>
                  <a:gd name="connsiteX67" fmla="*/ 2219993 w 6010943"/>
                  <a:gd name="connsiteY67" fmla="*/ 2248273 h 4386643"/>
                  <a:gd name="connsiteX68" fmla="*/ 2243805 w 6010943"/>
                  <a:gd name="connsiteY68" fmla="*/ 2233985 h 4386643"/>
                  <a:gd name="connsiteX69" fmla="*/ 2262855 w 6010943"/>
                  <a:gd name="connsiteY69" fmla="*/ 2229223 h 4386643"/>
                  <a:gd name="connsiteX70" fmla="*/ 2300955 w 6010943"/>
                  <a:gd name="connsiteY70" fmla="*/ 2219698 h 4386643"/>
                  <a:gd name="connsiteX71" fmla="*/ 2334293 w 6010943"/>
                  <a:gd name="connsiteY71" fmla="*/ 2200648 h 4386643"/>
                  <a:gd name="connsiteX72" fmla="*/ 2348580 w 6010943"/>
                  <a:gd name="connsiteY72" fmla="*/ 2191123 h 4386643"/>
                  <a:gd name="connsiteX73" fmla="*/ 2391443 w 6010943"/>
                  <a:gd name="connsiteY73" fmla="*/ 2176835 h 4386643"/>
                  <a:gd name="connsiteX74" fmla="*/ 2400968 w 6010943"/>
                  <a:gd name="connsiteY74" fmla="*/ 2157785 h 4386643"/>
                  <a:gd name="connsiteX75" fmla="*/ 2500980 w 6010943"/>
                  <a:gd name="connsiteY75" fmla="*/ 2100635 h 4386643"/>
                  <a:gd name="connsiteX76" fmla="*/ 2558130 w 6010943"/>
                  <a:gd name="connsiteY76" fmla="*/ 2067298 h 4386643"/>
                  <a:gd name="connsiteX77" fmla="*/ 2572418 w 6010943"/>
                  <a:gd name="connsiteY77" fmla="*/ 2062535 h 4386643"/>
                  <a:gd name="connsiteX78" fmla="*/ 2596230 w 6010943"/>
                  <a:gd name="connsiteY78" fmla="*/ 2048248 h 4386643"/>
                  <a:gd name="connsiteX79" fmla="*/ 2634330 w 6010943"/>
                  <a:gd name="connsiteY79" fmla="*/ 2029198 h 4386643"/>
                  <a:gd name="connsiteX80" fmla="*/ 2667668 w 6010943"/>
                  <a:gd name="connsiteY80" fmla="*/ 2014910 h 4386643"/>
                  <a:gd name="connsiteX81" fmla="*/ 2729580 w 6010943"/>
                  <a:gd name="connsiteY81" fmla="*/ 1976810 h 4386643"/>
                  <a:gd name="connsiteX82" fmla="*/ 2767680 w 6010943"/>
                  <a:gd name="connsiteY82" fmla="*/ 1962523 h 4386643"/>
                  <a:gd name="connsiteX83" fmla="*/ 2810543 w 6010943"/>
                  <a:gd name="connsiteY83" fmla="*/ 1943473 h 4386643"/>
                  <a:gd name="connsiteX84" fmla="*/ 2834355 w 6010943"/>
                  <a:gd name="connsiteY84" fmla="*/ 1938710 h 4386643"/>
                  <a:gd name="connsiteX85" fmla="*/ 2862930 w 6010943"/>
                  <a:gd name="connsiteY85" fmla="*/ 1929185 h 4386643"/>
                  <a:gd name="connsiteX86" fmla="*/ 2910555 w 6010943"/>
                  <a:gd name="connsiteY86" fmla="*/ 1919660 h 4386643"/>
                  <a:gd name="connsiteX87" fmla="*/ 2948655 w 6010943"/>
                  <a:gd name="connsiteY87" fmla="*/ 1910135 h 4386643"/>
                  <a:gd name="connsiteX88" fmla="*/ 2996280 w 6010943"/>
                  <a:gd name="connsiteY88" fmla="*/ 1900610 h 4386643"/>
                  <a:gd name="connsiteX89" fmla="*/ 3010568 w 6010943"/>
                  <a:gd name="connsiteY89" fmla="*/ 1895848 h 4386643"/>
                  <a:gd name="connsiteX90" fmla="*/ 3062955 w 6010943"/>
                  <a:gd name="connsiteY90" fmla="*/ 1881560 h 4386643"/>
                  <a:gd name="connsiteX91" fmla="*/ 3110580 w 6010943"/>
                  <a:gd name="connsiteY91" fmla="*/ 1848223 h 4386643"/>
                  <a:gd name="connsiteX92" fmla="*/ 3143918 w 6010943"/>
                  <a:gd name="connsiteY92" fmla="*/ 1829173 h 4386643"/>
                  <a:gd name="connsiteX93" fmla="*/ 3186780 w 6010943"/>
                  <a:gd name="connsiteY93" fmla="*/ 1786310 h 4386643"/>
                  <a:gd name="connsiteX94" fmla="*/ 3224880 w 6010943"/>
                  <a:gd name="connsiteY94" fmla="*/ 1752973 h 4386643"/>
                  <a:gd name="connsiteX95" fmla="*/ 3253455 w 6010943"/>
                  <a:gd name="connsiteY95" fmla="*/ 1724398 h 4386643"/>
                  <a:gd name="connsiteX96" fmla="*/ 3267743 w 6010943"/>
                  <a:gd name="connsiteY96" fmla="*/ 1710110 h 4386643"/>
                  <a:gd name="connsiteX97" fmla="*/ 3282030 w 6010943"/>
                  <a:gd name="connsiteY97" fmla="*/ 1705348 h 4386643"/>
                  <a:gd name="connsiteX98" fmla="*/ 3329655 w 6010943"/>
                  <a:gd name="connsiteY98" fmla="*/ 1667248 h 4386643"/>
                  <a:gd name="connsiteX99" fmla="*/ 3372518 w 6010943"/>
                  <a:gd name="connsiteY99" fmla="*/ 1614860 h 4386643"/>
                  <a:gd name="connsiteX100" fmla="*/ 3405855 w 6010943"/>
                  <a:gd name="connsiteY100" fmla="*/ 1586285 h 4386643"/>
                  <a:gd name="connsiteX101" fmla="*/ 3420143 w 6010943"/>
                  <a:gd name="connsiteY101" fmla="*/ 1567235 h 4386643"/>
                  <a:gd name="connsiteX102" fmla="*/ 3486818 w 6010943"/>
                  <a:gd name="connsiteY102" fmla="*/ 1510085 h 4386643"/>
                  <a:gd name="connsiteX103" fmla="*/ 3496343 w 6010943"/>
                  <a:gd name="connsiteY103" fmla="*/ 1495798 h 4386643"/>
                  <a:gd name="connsiteX104" fmla="*/ 3534443 w 6010943"/>
                  <a:gd name="connsiteY104" fmla="*/ 1462460 h 4386643"/>
                  <a:gd name="connsiteX105" fmla="*/ 3553493 w 6010943"/>
                  <a:gd name="connsiteY105" fmla="*/ 1452935 h 4386643"/>
                  <a:gd name="connsiteX106" fmla="*/ 3577305 w 6010943"/>
                  <a:gd name="connsiteY106" fmla="*/ 1429123 h 4386643"/>
                  <a:gd name="connsiteX107" fmla="*/ 3591593 w 6010943"/>
                  <a:gd name="connsiteY107" fmla="*/ 1414835 h 4386643"/>
                  <a:gd name="connsiteX108" fmla="*/ 3653505 w 6010943"/>
                  <a:gd name="connsiteY108" fmla="*/ 1357685 h 4386643"/>
                  <a:gd name="connsiteX109" fmla="*/ 3677318 w 6010943"/>
                  <a:gd name="connsiteY109" fmla="*/ 1329110 h 4386643"/>
                  <a:gd name="connsiteX110" fmla="*/ 3696368 w 6010943"/>
                  <a:gd name="connsiteY110" fmla="*/ 1300535 h 4386643"/>
                  <a:gd name="connsiteX111" fmla="*/ 3710655 w 6010943"/>
                  <a:gd name="connsiteY111" fmla="*/ 1295773 h 4386643"/>
                  <a:gd name="connsiteX112" fmla="*/ 3782093 w 6010943"/>
                  <a:gd name="connsiteY112" fmla="*/ 1205285 h 4386643"/>
                  <a:gd name="connsiteX113" fmla="*/ 3801143 w 6010943"/>
                  <a:gd name="connsiteY113" fmla="*/ 1186235 h 4386643"/>
                  <a:gd name="connsiteX114" fmla="*/ 3853530 w 6010943"/>
                  <a:gd name="connsiteY114" fmla="*/ 1148135 h 4386643"/>
                  <a:gd name="connsiteX115" fmla="*/ 3872580 w 6010943"/>
                  <a:gd name="connsiteY115" fmla="*/ 1138610 h 4386643"/>
                  <a:gd name="connsiteX116" fmla="*/ 3901155 w 6010943"/>
                  <a:gd name="connsiteY116" fmla="*/ 1114798 h 4386643"/>
                  <a:gd name="connsiteX117" fmla="*/ 3934493 w 6010943"/>
                  <a:gd name="connsiteY117" fmla="*/ 1100510 h 4386643"/>
                  <a:gd name="connsiteX118" fmla="*/ 3977355 w 6010943"/>
                  <a:gd name="connsiteY118" fmla="*/ 1071935 h 4386643"/>
                  <a:gd name="connsiteX119" fmla="*/ 3991643 w 6010943"/>
                  <a:gd name="connsiteY119" fmla="*/ 1062410 h 4386643"/>
                  <a:gd name="connsiteX120" fmla="*/ 4010693 w 6010943"/>
                  <a:gd name="connsiteY120" fmla="*/ 1057648 h 4386643"/>
                  <a:gd name="connsiteX121" fmla="*/ 4086893 w 6010943"/>
                  <a:gd name="connsiteY121" fmla="*/ 1033835 h 4386643"/>
                  <a:gd name="connsiteX122" fmla="*/ 4134518 w 6010943"/>
                  <a:gd name="connsiteY122" fmla="*/ 1014785 h 4386643"/>
                  <a:gd name="connsiteX123" fmla="*/ 4167855 w 6010943"/>
                  <a:gd name="connsiteY123" fmla="*/ 1005260 h 4386643"/>
                  <a:gd name="connsiteX124" fmla="*/ 4205955 w 6010943"/>
                  <a:gd name="connsiteY124" fmla="*/ 1000498 h 4386643"/>
                  <a:gd name="connsiteX125" fmla="*/ 4248818 w 6010943"/>
                  <a:gd name="connsiteY125" fmla="*/ 990973 h 4386643"/>
                  <a:gd name="connsiteX126" fmla="*/ 4291680 w 6010943"/>
                  <a:gd name="connsiteY126" fmla="*/ 971923 h 4386643"/>
                  <a:gd name="connsiteX127" fmla="*/ 4329780 w 6010943"/>
                  <a:gd name="connsiteY127" fmla="*/ 962398 h 4386643"/>
                  <a:gd name="connsiteX128" fmla="*/ 4344068 w 6010943"/>
                  <a:gd name="connsiteY128" fmla="*/ 952873 h 4386643"/>
                  <a:gd name="connsiteX129" fmla="*/ 4382168 w 6010943"/>
                  <a:gd name="connsiteY129" fmla="*/ 938585 h 4386643"/>
                  <a:gd name="connsiteX130" fmla="*/ 4401218 w 6010943"/>
                  <a:gd name="connsiteY130" fmla="*/ 924298 h 4386643"/>
                  <a:gd name="connsiteX131" fmla="*/ 4434555 w 6010943"/>
                  <a:gd name="connsiteY131" fmla="*/ 895723 h 4386643"/>
                  <a:gd name="connsiteX132" fmla="*/ 4444080 w 6010943"/>
                  <a:gd name="connsiteY132" fmla="*/ 876673 h 4386643"/>
                  <a:gd name="connsiteX133" fmla="*/ 4463130 w 6010943"/>
                  <a:gd name="connsiteY133" fmla="*/ 857623 h 4386643"/>
                  <a:gd name="connsiteX134" fmla="*/ 4486943 w 6010943"/>
                  <a:gd name="connsiteY134" fmla="*/ 809998 h 4386643"/>
                  <a:gd name="connsiteX135" fmla="*/ 4501230 w 6010943"/>
                  <a:gd name="connsiteY135" fmla="*/ 786185 h 4386643"/>
                  <a:gd name="connsiteX136" fmla="*/ 4515518 w 6010943"/>
                  <a:gd name="connsiteY136" fmla="*/ 695698 h 4386643"/>
                  <a:gd name="connsiteX137" fmla="*/ 4525043 w 6010943"/>
                  <a:gd name="connsiteY137" fmla="*/ 581398 h 4386643"/>
                  <a:gd name="connsiteX138" fmla="*/ 4534568 w 6010943"/>
                  <a:gd name="connsiteY138" fmla="*/ 543298 h 4386643"/>
                  <a:gd name="connsiteX139" fmla="*/ 4539330 w 6010943"/>
                  <a:gd name="connsiteY139" fmla="*/ 500435 h 4386643"/>
                  <a:gd name="connsiteX140" fmla="*/ 4548855 w 6010943"/>
                  <a:gd name="connsiteY140" fmla="*/ 424235 h 4386643"/>
                  <a:gd name="connsiteX141" fmla="*/ 4553618 w 6010943"/>
                  <a:gd name="connsiteY141" fmla="*/ 381373 h 4386643"/>
                  <a:gd name="connsiteX142" fmla="*/ 4567905 w 6010943"/>
                  <a:gd name="connsiteY142" fmla="*/ 271835 h 4386643"/>
                  <a:gd name="connsiteX143" fmla="*/ 4572668 w 6010943"/>
                  <a:gd name="connsiteY143" fmla="*/ 233735 h 4386643"/>
                  <a:gd name="connsiteX144" fmla="*/ 4582193 w 6010943"/>
                  <a:gd name="connsiteY144" fmla="*/ 190873 h 4386643"/>
                  <a:gd name="connsiteX145" fmla="*/ 4586955 w 6010943"/>
                  <a:gd name="connsiteY145" fmla="*/ 152773 h 4386643"/>
                  <a:gd name="connsiteX146" fmla="*/ 4596480 w 6010943"/>
                  <a:gd name="connsiteY146" fmla="*/ 119435 h 4386643"/>
                  <a:gd name="connsiteX147" fmla="*/ 4601243 w 6010943"/>
                  <a:gd name="connsiteY147" fmla="*/ 95623 h 4386643"/>
                  <a:gd name="connsiteX148" fmla="*/ 4610768 w 6010943"/>
                  <a:gd name="connsiteY148" fmla="*/ 76573 h 4386643"/>
                  <a:gd name="connsiteX149" fmla="*/ 4620293 w 6010943"/>
                  <a:gd name="connsiteY149" fmla="*/ 52760 h 4386643"/>
                  <a:gd name="connsiteX150" fmla="*/ 4658393 w 6010943"/>
                  <a:gd name="connsiteY150" fmla="*/ 14660 h 4386643"/>
                  <a:gd name="connsiteX151" fmla="*/ 4677443 w 6010943"/>
                  <a:gd name="connsiteY151" fmla="*/ 9898 h 4386643"/>
                  <a:gd name="connsiteX152" fmla="*/ 4696493 w 6010943"/>
                  <a:gd name="connsiteY152" fmla="*/ 373 h 4386643"/>
                  <a:gd name="connsiteX153" fmla="*/ 4820318 w 6010943"/>
                  <a:gd name="connsiteY153" fmla="*/ 14660 h 4386643"/>
                  <a:gd name="connsiteX154" fmla="*/ 4858418 w 6010943"/>
                  <a:gd name="connsiteY154" fmla="*/ 28948 h 4386643"/>
                  <a:gd name="connsiteX155" fmla="*/ 4906043 w 6010943"/>
                  <a:gd name="connsiteY155" fmla="*/ 52760 h 4386643"/>
                  <a:gd name="connsiteX156" fmla="*/ 4944143 w 6010943"/>
                  <a:gd name="connsiteY156" fmla="*/ 86098 h 4386643"/>
                  <a:gd name="connsiteX157" fmla="*/ 4987005 w 6010943"/>
                  <a:gd name="connsiteY157" fmla="*/ 133723 h 4386643"/>
                  <a:gd name="connsiteX158" fmla="*/ 5034630 w 6010943"/>
                  <a:gd name="connsiteY158" fmla="*/ 200398 h 4386643"/>
                  <a:gd name="connsiteX159" fmla="*/ 5053680 w 6010943"/>
                  <a:gd name="connsiteY159" fmla="*/ 228973 h 4386643"/>
                  <a:gd name="connsiteX160" fmla="*/ 5072730 w 6010943"/>
                  <a:gd name="connsiteY160" fmla="*/ 252785 h 4386643"/>
                  <a:gd name="connsiteX161" fmla="*/ 5087018 w 6010943"/>
                  <a:gd name="connsiteY161" fmla="*/ 276598 h 4386643"/>
                  <a:gd name="connsiteX162" fmla="*/ 5106068 w 6010943"/>
                  <a:gd name="connsiteY162" fmla="*/ 300410 h 4386643"/>
                  <a:gd name="connsiteX163" fmla="*/ 5125118 w 6010943"/>
                  <a:gd name="connsiteY163" fmla="*/ 328985 h 4386643"/>
                  <a:gd name="connsiteX164" fmla="*/ 5144168 w 6010943"/>
                  <a:gd name="connsiteY164" fmla="*/ 362323 h 4386643"/>
                  <a:gd name="connsiteX165" fmla="*/ 5201318 w 6010943"/>
                  <a:gd name="connsiteY165" fmla="*/ 409948 h 4386643"/>
                  <a:gd name="connsiteX166" fmla="*/ 5220368 w 6010943"/>
                  <a:gd name="connsiteY166" fmla="*/ 419473 h 4386643"/>
                  <a:gd name="connsiteX167" fmla="*/ 5248943 w 6010943"/>
                  <a:gd name="connsiteY167" fmla="*/ 428998 h 4386643"/>
                  <a:gd name="connsiteX168" fmla="*/ 5329905 w 6010943"/>
                  <a:gd name="connsiteY168" fmla="*/ 471860 h 4386643"/>
                  <a:gd name="connsiteX169" fmla="*/ 5363243 w 6010943"/>
                  <a:gd name="connsiteY169" fmla="*/ 481385 h 4386643"/>
                  <a:gd name="connsiteX170" fmla="*/ 5377530 w 6010943"/>
                  <a:gd name="connsiteY170" fmla="*/ 486148 h 4386643"/>
                  <a:gd name="connsiteX171" fmla="*/ 5434680 w 6010943"/>
                  <a:gd name="connsiteY171" fmla="*/ 514723 h 4386643"/>
                  <a:gd name="connsiteX172" fmla="*/ 5463255 w 6010943"/>
                  <a:gd name="connsiteY172" fmla="*/ 529010 h 4386643"/>
                  <a:gd name="connsiteX173" fmla="*/ 5510880 w 6010943"/>
                  <a:gd name="connsiteY173" fmla="*/ 548060 h 4386643"/>
                  <a:gd name="connsiteX174" fmla="*/ 5544218 w 6010943"/>
                  <a:gd name="connsiteY174" fmla="*/ 571873 h 4386643"/>
                  <a:gd name="connsiteX175" fmla="*/ 5572793 w 6010943"/>
                  <a:gd name="connsiteY175" fmla="*/ 586160 h 4386643"/>
                  <a:gd name="connsiteX176" fmla="*/ 5596605 w 6010943"/>
                  <a:gd name="connsiteY176" fmla="*/ 605210 h 4386643"/>
                  <a:gd name="connsiteX177" fmla="*/ 5620418 w 6010943"/>
                  <a:gd name="connsiteY177" fmla="*/ 619498 h 4386643"/>
                  <a:gd name="connsiteX178" fmla="*/ 5663280 w 6010943"/>
                  <a:gd name="connsiteY178" fmla="*/ 652835 h 4386643"/>
                  <a:gd name="connsiteX179" fmla="*/ 5691855 w 6010943"/>
                  <a:gd name="connsiteY179" fmla="*/ 671885 h 4386643"/>
                  <a:gd name="connsiteX180" fmla="*/ 5725193 w 6010943"/>
                  <a:gd name="connsiteY180" fmla="*/ 714748 h 4386643"/>
                  <a:gd name="connsiteX181" fmla="*/ 5758530 w 6010943"/>
                  <a:gd name="connsiteY181" fmla="*/ 743323 h 4386643"/>
                  <a:gd name="connsiteX182" fmla="*/ 5787105 w 6010943"/>
                  <a:gd name="connsiteY182" fmla="*/ 786185 h 4386643"/>
                  <a:gd name="connsiteX183" fmla="*/ 5825205 w 6010943"/>
                  <a:gd name="connsiteY183" fmla="*/ 867148 h 4386643"/>
                  <a:gd name="connsiteX184" fmla="*/ 5844255 w 6010943"/>
                  <a:gd name="connsiteY184" fmla="*/ 957635 h 4386643"/>
                  <a:gd name="connsiteX185" fmla="*/ 5858543 w 6010943"/>
                  <a:gd name="connsiteY185" fmla="*/ 1000498 h 4386643"/>
                  <a:gd name="connsiteX186" fmla="*/ 5877593 w 6010943"/>
                  <a:gd name="connsiteY186" fmla="*/ 1081460 h 4386643"/>
                  <a:gd name="connsiteX187" fmla="*/ 5891880 w 6010943"/>
                  <a:gd name="connsiteY187" fmla="*/ 1124323 h 4386643"/>
                  <a:gd name="connsiteX188" fmla="*/ 5901405 w 6010943"/>
                  <a:gd name="connsiteY188" fmla="*/ 1157660 h 4386643"/>
                  <a:gd name="connsiteX189" fmla="*/ 5910930 w 6010943"/>
                  <a:gd name="connsiteY189" fmla="*/ 1181473 h 4386643"/>
                  <a:gd name="connsiteX190" fmla="*/ 5934743 w 6010943"/>
                  <a:gd name="connsiteY190" fmla="*/ 1248148 h 4386643"/>
                  <a:gd name="connsiteX191" fmla="*/ 5953793 w 6010943"/>
                  <a:gd name="connsiteY191" fmla="*/ 1295773 h 4386643"/>
                  <a:gd name="connsiteX192" fmla="*/ 5958555 w 6010943"/>
                  <a:gd name="connsiteY192" fmla="*/ 1329110 h 4386643"/>
                  <a:gd name="connsiteX193" fmla="*/ 5972843 w 6010943"/>
                  <a:gd name="connsiteY193" fmla="*/ 1362448 h 4386643"/>
                  <a:gd name="connsiteX194" fmla="*/ 5987130 w 6010943"/>
                  <a:gd name="connsiteY194" fmla="*/ 1471985 h 4386643"/>
                  <a:gd name="connsiteX195" fmla="*/ 5991893 w 6010943"/>
                  <a:gd name="connsiteY195" fmla="*/ 1505323 h 4386643"/>
                  <a:gd name="connsiteX196" fmla="*/ 5996655 w 6010943"/>
                  <a:gd name="connsiteY196" fmla="*/ 1529135 h 4386643"/>
                  <a:gd name="connsiteX197" fmla="*/ 6001418 w 6010943"/>
                  <a:gd name="connsiteY197" fmla="*/ 1610098 h 4386643"/>
                  <a:gd name="connsiteX198" fmla="*/ 6010943 w 6010943"/>
                  <a:gd name="connsiteY198" fmla="*/ 1705348 h 4386643"/>
                  <a:gd name="connsiteX199" fmla="*/ 6006180 w 6010943"/>
                  <a:gd name="connsiteY199" fmla="*/ 1948235 h 4386643"/>
                  <a:gd name="connsiteX200" fmla="*/ 5982368 w 6010943"/>
                  <a:gd name="connsiteY200" fmla="*/ 2029198 h 4386643"/>
                  <a:gd name="connsiteX201" fmla="*/ 5972843 w 6010943"/>
                  <a:gd name="connsiteY201" fmla="*/ 2053010 h 4386643"/>
                  <a:gd name="connsiteX202" fmla="*/ 5934743 w 6010943"/>
                  <a:gd name="connsiteY202" fmla="*/ 2076823 h 4386643"/>
                  <a:gd name="connsiteX203" fmla="*/ 5825205 w 6010943"/>
                  <a:gd name="connsiteY203" fmla="*/ 2067298 h 4386643"/>
                  <a:gd name="connsiteX204" fmla="*/ 5763293 w 6010943"/>
                  <a:gd name="connsiteY204" fmla="*/ 2048248 h 4386643"/>
                  <a:gd name="connsiteX205" fmla="*/ 5725193 w 6010943"/>
                  <a:gd name="connsiteY205" fmla="*/ 2038723 h 4386643"/>
                  <a:gd name="connsiteX206" fmla="*/ 5701380 w 6010943"/>
                  <a:gd name="connsiteY206" fmla="*/ 2029198 h 4386643"/>
                  <a:gd name="connsiteX207" fmla="*/ 5682330 w 6010943"/>
                  <a:gd name="connsiteY207" fmla="*/ 2024435 h 4386643"/>
                  <a:gd name="connsiteX208" fmla="*/ 5658518 w 6010943"/>
                  <a:gd name="connsiteY208" fmla="*/ 2014910 h 4386643"/>
                  <a:gd name="connsiteX209" fmla="*/ 5625180 w 6010943"/>
                  <a:gd name="connsiteY209" fmla="*/ 2010148 h 4386643"/>
                  <a:gd name="connsiteX210" fmla="*/ 5596605 w 6010943"/>
                  <a:gd name="connsiteY210" fmla="*/ 2000623 h 4386643"/>
                  <a:gd name="connsiteX211" fmla="*/ 5577555 w 6010943"/>
                  <a:gd name="connsiteY211" fmla="*/ 1995860 h 4386643"/>
                  <a:gd name="connsiteX212" fmla="*/ 5553743 w 6010943"/>
                  <a:gd name="connsiteY212" fmla="*/ 1986335 h 4386643"/>
                  <a:gd name="connsiteX213" fmla="*/ 5525168 w 6010943"/>
                  <a:gd name="connsiteY213" fmla="*/ 1976810 h 4386643"/>
                  <a:gd name="connsiteX214" fmla="*/ 5491830 w 6010943"/>
                  <a:gd name="connsiteY214" fmla="*/ 1962523 h 4386643"/>
                  <a:gd name="connsiteX215" fmla="*/ 5487068 w 6010943"/>
                  <a:gd name="connsiteY215" fmla="*/ 1948235 h 4386643"/>
                  <a:gd name="connsiteX216" fmla="*/ 5448968 w 6010943"/>
                  <a:gd name="connsiteY216" fmla="*/ 1924423 h 4386643"/>
                  <a:gd name="connsiteX217" fmla="*/ 5406105 w 6010943"/>
                  <a:gd name="connsiteY217" fmla="*/ 1900610 h 4386643"/>
                  <a:gd name="connsiteX218" fmla="*/ 5339430 w 6010943"/>
                  <a:gd name="connsiteY218" fmla="*/ 1824410 h 4386643"/>
                  <a:gd name="connsiteX219" fmla="*/ 5315618 w 6010943"/>
                  <a:gd name="connsiteY219" fmla="*/ 1805360 h 4386643"/>
                  <a:gd name="connsiteX220" fmla="*/ 5291805 w 6010943"/>
                  <a:gd name="connsiteY220" fmla="*/ 1800598 h 4386643"/>
                  <a:gd name="connsiteX221" fmla="*/ 5220368 w 6010943"/>
                  <a:gd name="connsiteY221" fmla="*/ 1762498 h 4386643"/>
                  <a:gd name="connsiteX222" fmla="*/ 5072730 w 6010943"/>
                  <a:gd name="connsiteY222" fmla="*/ 1719635 h 4386643"/>
                  <a:gd name="connsiteX223" fmla="*/ 5044155 w 6010943"/>
                  <a:gd name="connsiteY223" fmla="*/ 1714873 h 4386643"/>
                  <a:gd name="connsiteX224" fmla="*/ 5020343 w 6010943"/>
                  <a:gd name="connsiteY224" fmla="*/ 1710110 h 4386643"/>
                  <a:gd name="connsiteX225" fmla="*/ 4801268 w 6010943"/>
                  <a:gd name="connsiteY225" fmla="*/ 1700585 h 4386643"/>
                  <a:gd name="connsiteX226" fmla="*/ 4691730 w 6010943"/>
                  <a:gd name="connsiteY226" fmla="*/ 1714873 h 4386643"/>
                  <a:gd name="connsiteX227" fmla="*/ 4644105 w 6010943"/>
                  <a:gd name="connsiteY227" fmla="*/ 1743448 h 4386643"/>
                  <a:gd name="connsiteX228" fmla="*/ 4629818 w 6010943"/>
                  <a:gd name="connsiteY228" fmla="*/ 1748210 h 4386643"/>
                  <a:gd name="connsiteX229" fmla="*/ 4586955 w 6010943"/>
                  <a:gd name="connsiteY229" fmla="*/ 1800598 h 4386643"/>
                  <a:gd name="connsiteX230" fmla="*/ 4563143 w 6010943"/>
                  <a:gd name="connsiteY230" fmla="*/ 1833935 h 4386643"/>
                  <a:gd name="connsiteX231" fmla="*/ 4539330 w 6010943"/>
                  <a:gd name="connsiteY231" fmla="*/ 1857748 h 4386643"/>
                  <a:gd name="connsiteX232" fmla="*/ 4520280 w 6010943"/>
                  <a:gd name="connsiteY232" fmla="*/ 1881560 h 4386643"/>
                  <a:gd name="connsiteX233" fmla="*/ 4477418 w 6010943"/>
                  <a:gd name="connsiteY233" fmla="*/ 1924423 h 4386643"/>
                  <a:gd name="connsiteX234" fmla="*/ 4420268 w 6010943"/>
                  <a:gd name="connsiteY234" fmla="*/ 1972048 h 4386643"/>
                  <a:gd name="connsiteX235" fmla="*/ 4401218 w 6010943"/>
                  <a:gd name="connsiteY235" fmla="*/ 1981573 h 4386643"/>
                  <a:gd name="connsiteX236" fmla="*/ 4344068 w 6010943"/>
                  <a:gd name="connsiteY236" fmla="*/ 2014910 h 4386643"/>
                  <a:gd name="connsiteX237" fmla="*/ 4329780 w 6010943"/>
                  <a:gd name="connsiteY237" fmla="*/ 2019673 h 4386643"/>
                  <a:gd name="connsiteX238" fmla="*/ 4315493 w 6010943"/>
                  <a:gd name="connsiteY238" fmla="*/ 2029198 h 4386643"/>
                  <a:gd name="connsiteX239" fmla="*/ 4239293 w 6010943"/>
                  <a:gd name="connsiteY239" fmla="*/ 2038723 h 4386643"/>
                  <a:gd name="connsiteX240" fmla="*/ 4182143 w 6010943"/>
                  <a:gd name="connsiteY240" fmla="*/ 2048248 h 4386643"/>
                  <a:gd name="connsiteX241" fmla="*/ 4153568 w 6010943"/>
                  <a:gd name="connsiteY241" fmla="*/ 2053010 h 4386643"/>
                  <a:gd name="connsiteX242" fmla="*/ 4139280 w 6010943"/>
                  <a:gd name="connsiteY242" fmla="*/ 2057773 h 4386643"/>
                  <a:gd name="connsiteX243" fmla="*/ 4120230 w 6010943"/>
                  <a:gd name="connsiteY243" fmla="*/ 2062535 h 4386643"/>
                  <a:gd name="connsiteX244" fmla="*/ 4096418 w 6010943"/>
                  <a:gd name="connsiteY244" fmla="*/ 2072060 h 4386643"/>
                  <a:gd name="connsiteX245" fmla="*/ 4048793 w 6010943"/>
                  <a:gd name="connsiteY245" fmla="*/ 2081585 h 4386643"/>
                  <a:gd name="connsiteX246" fmla="*/ 4024980 w 6010943"/>
                  <a:gd name="connsiteY246" fmla="*/ 2091110 h 4386643"/>
                  <a:gd name="connsiteX247" fmla="*/ 3972593 w 6010943"/>
                  <a:gd name="connsiteY247" fmla="*/ 2105398 h 4386643"/>
                  <a:gd name="connsiteX248" fmla="*/ 3948780 w 6010943"/>
                  <a:gd name="connsiteY248" fmla="*/ 2114923 h 4386643"/>
                  <a:gd name="connsiteX249" fmla="*/ 3929730 w 6010943"/>
                  <a:gd name="connsiteY249" fmla="*/ 2129210 h 4386643"/>
                  <a:gd name="connsiteX250" fmla="*/ 3896393 w 6010943"/>
                  <a:gd name="connsiteY250" fmla="*/ 2138735 h 4386643"/>
                  <a:gd name="connsiteX251" fmla="*/ 3872580 w 6010943"/>
                  <a:gd name="connsiteY251" fmla="*/ 2153023 h 4386643"/>
                  <a:gd name="connsiteX252" fmla="*/ 3829718 w 6010943"/>
                  <a:gd name="connsiteY252" fmla="*/ 2181598 h 4386643"/>
                  <a:gd name="connsiteX253" fmla="*/ 3791618 w 6010943"/>
                  <a:gd name="connsiteY253" fmla="*/ 2200648 h 4386643"/>
                  <a:gd name="connsiteX254" fmla="*/ 3777330 w 6010943"/>
                  <a:gd name="connsiteY254" fmla="*/ 2214935 h 4386643"/>
                  <a:gd name="connsiteX255" fmla="*/ 3767805 w 6010943"/>
                  <a:gd name="connsiteY255" fmla="*/ 2229223 h 4386643"/>
                  <a:gd name="connsiteX256" fmla="*/ 3739230 w 6010943"/>
                  <a:gd name="connsiteY256" fmla="*/ 2248273 h 4386643"/>
                  <a:gd name="connsiteX257" fmla="*/ 3715418 w 6010943"/>
                  <a:gd name="connsiteY257" fmla="*/ 2267323 h 4386643"/>
                  <a:gd name="connsiteX258" fmla="*/ 3686843 w 6010943"/>
                  <a:gd name="connsiteY258" fmla="*/ 2276848 h 4386643"/>
                  <a:gd name="connsiteX259" fmla="*/ 3620168 w 6010943"/>
                  <a:gd name="connsiteY259" fmla="*/ 2305423 h 4386643"/>
                  <a:gd name="connsiteX260" fmla="*/ 3596355 w 6010943"/>
                  <a:gd name="connsiteY260" fmla="*/ 2314948 h 4386643"/>
                  <a:gd name="connsiteX261" fmla="*/ 3572543 w 6010943"/>
                  <a:gd name="connsiteY261" fmla="*/ 2329235 h 4386643"/>
                  <a:gd name="connsiteX262" fmla="*/ 3553493 w 6010943"/>
                  <a:gd name="connsiteY262" fmla="*/ 2333998 h 4386643"/>
                  <a:gd name="connsiteX263" fmla="*/ 3501105 w 6010943"/>
                  <a:gd name="connsiteY263" fmla="*/ 2357810 h 4386643"/>
                  <a:gd name="connsiteX264" fmla="*/ 3482055 w 6010943"/>
                  <a:gd name="connsiteY264" fmla="*/ 2372098 h 4386643"/>
                  <a:gd name="connsiteX265" fmla="*/ 3463005 w 6010943"/>
                  <a:gd name="connsiteY265" fmla="*/ 2381623 h 4386643"/>
                  <a:gd name="connsiteX266" fmla="*/ 3448718 w 6010943"/>
                  <a:gd name="connsiteY266" fmla="*/ 2391148 h 4386643"/>
                  <a:gd name="connsiteX267" fmla="*/ 3429668 w 6010943"/>
                  <a:gd name="connsiteY267" fmla="*/ 2395910 h 4386643"/>
                  <a:gd name="connsiteX268" fmla="*/ 3415380 w 6010943"/>
                  <a:gd name="connsiteY268" fmla="*/ 2410198 h 4386643"/>
                  <a:gd name="connsiteX269" fmla="*/ 3372518 w 6010943"/>
                  <a:gd name="connsiteY269" fmla="*/ 2429248 h 4386643"/>
                  <a:gd name="connsiteX270" fmla="*/ 3339180 w 6010943"/>
                  <a:gd name="connsiteY270" fmla="*/ 2448298 h 4386643"/>
                  <a:gd name="connsiteX271" fmla="*/ 3267743 w 6010943"/>
                  <a:gd name="connsiteY271" fmla="*/ 2481635 h 4386643"/>
                  <a:gd name="connsiteX272" fmla="*/ 3220118 w 6010943"/>
                  <a:gd name="connsiteY272" fmla="*/ 2495923 h 4386643"/>
                  <a:gd name="connsiteX273" fmla="*/ 3191543 w 6010943"/>
                  <a:gd name="connsiteY273" fmla="*/ 2510210 h 4386643"/>
                  <a:gd name="connsiteX274" fmla="*/ 3158205 w 6010943"/>
                  <a:gd name="connsiteY274" fmla="*/ 2524498 h 4386643"/>
                  <a:gd name="connsiteX275" fmla="*/ 3129630 w 6010943"/>
                  <a:gd name="connsiteY275" fmla="*/ 2538785 h 4386643"/>
                  <a:gd name="connsiteX276" fmla="*/ 3096293 w 6010943"/>
                  <a:gd name="connsiteY276" fmla="*/ 2553073 h 4386643"/>
                  <a:gd name="connsiteX277" fmla="*/ 3062955 w 6010943"/>
                  <a:gd name="connsiteY277" fmla="*/ 2581648 h 4386643"/>
                  <a:gd name="connsiteX278" fmla="*/ 3043905 w 6010943"/>
                  <a:gd name="connsiteY278" fmla="*/ 2591173 h 4386643"/>
                  <a:gd name="connsiteX279" fmla="*/ 3024855 w 6010943"/>
                  <a:gd name="connsiteY279" fmla="*/ 2605460 h 4386643"/>
                  <a:gd name="connsiteX280" fmla="*/ 3005805 w 6010943"/>
                  <a:gd name="connsiteY280" fmla="*/ 2614985 h 4386643"/>
                  <a:gd name="connsiteX281" fmla="*/ 2986755 w 6010943"/>
                  <a:gd name="connsiteY281" fmla="*/ 2634035 h 4386643"/>
                  <a:gd name="connsiteX282" fmla="*/ 2958180 w 6010943"/>
                  <a:gd name="connsiteY282" fmla="*/ 2653085 h 4386643"/>
                  <a:gd name="connsiteX283" fmla="*/ 2929605 w 6010943"/>
                  <a:gd name="connsiteY283" fmla="*/ 2681660 h 4386643"/>
                  <a:gd name="connsiteX284" fmla="*/ 2843880 w 6010943"/>
                  <a:gd name="connsiteY284" fmla="*/ 2743573 h 4386643"/>
                  <a:gd name="connsiteX285" fmla="*/ 2829593 w 6010943"/>
                  <a:gd name="connsiteY285" fmla="*/ 2762623 h 4386643"/>
                  <a:gd name="connsiteX286" fmla="*/ 2791493 w 6010943"/>
                  <a:gd name="connsiteY286" fmla="*/ 2786435 h 4386643"/>
                  <a:gd name="connsiteX287" fmla="*/ 2772443 w 6010943"/>
                  <a:gd name="connsiteY287" fmla="*/ 2800723 h 4386643"/>
                  <a:gd name="connsiteX288" fmla="*/ 2720055 w 6010943"/>
                  <a:gd name="connsiteY288" fmla="*/ 2843585 h 4386643"/>
                  <a:gd name="connsiteX289" fmla="*/ 2696243 w 6010943"/>
                  <a:gd name="connsiteY289" fmla="*/ 2853110 h 4386643"/>
                  <a:gd name="connsiteX290" fmla="*/ 2629568 w 6010943"/>
                  <a:gd name="connsiteY290" fmla="*/ 2900735 h 4386643"/>
                  <a:gd name="connsiteX291" fmla="*/ 2605755 w 6010943"/>
                  <a:gd name="connsiteY291" fmla="*/ 2905498 h 4386643"/>
                  <a:gd name="connsiteX292" fmla="*/ 2553368 w 6010943"/>
                  <a:gd name="connsiteY292" fmla="*/ 2924548 h 4386643"/>
                  <a:gd name="connsiteX293" fmla="*/ 2491455 w 6010943"/>
                  <a:gd name="connsiteY293" fmla="*/ 2934073 h 4386643"/>
                  <a:gd name="connsiteX294" fmla="*/ 2381918 w 6010943"/>
                  <a:gd name="connsiteY294" fmla="*/ 2943598 h 4386643"/>
                  <a:gd name="connsiteX295" fmla="*/ 2329530 w 6010943"/>
                  <a:gd name="connsiteY295" fmla="*/ 2957885 h 4386643"/>
                  <a:gd name="connsiteX296" fmla="*/ 2277143 w 6010943"/>
                  <a:gd name="connsiteY296" fmla="*/ 2967410 h 4386643"/>
                  <a:gd name="connsiteX297" fmla="*/ 2219993 w 6010943"/>
                  <a:gd name="connsiteY297" fmla="*/ 2986460 h 4386643"/>
                  <a:gd name="connsiteX298" fmla="*/ 2177130 w 6010943"/>
                  <a:gd name="connsiteY298" fmla="*/ 2995985 h 4386643"/>
                  <a:gd name="connsiteX299" fmla="*/ 2119980 w 6010943"/>
                  <a:gd name="connsiteY299" fmla="*/ 3005510 h 4386643"/>
                  <a:gd name="connsiteX300" fmla="*/ 2091405 w 6010943"/>
                  <a:gd name="connsiteY300" fmla="*/ 3015035 h 4386643"/>
                  <a:gd name="connsiteX301" fmla="*/ 2043780 w 6010943"/>
                  <a:gd name="connsiteY301" fmla="*/ 3024560 h 4386643"/>
                  <a:gd name="connsiteX302" fmla="*/ 2019968 w 6010943"/>
                  <a:gd name="connsiteY302" fmla="*/ 3034085 h 4386643"/>
                  <a:gd name="connsiteX303" fmla="*/ 2000918 w 6010943"/>
                  <a:gd name="connsiteY303" fmla="*/ 3048373 h 4386643"/>
                  <a:gd name="connsiteX304" fmla="*/ 1962818 w 6010943"/>
                  <a:gd name="connsiteY304" fmla="*/ 3057898 h 4386643"/>
                  <a:gd name="connsiteX305" fmla="*/ 1896143 w 6010943"/>
                  <a:gd name="connsiteY305" fmla="*/ 3076948 h 4386643"/>
                  <a:gd name="connsiteX306" fmla="*/ 1867568 w 6010943"/>
                  <a:gd name="connsiteY306" fmla="*/ 3081710 h 4386643"/>
                  <a:gd name="connsiteX307" fmla="*/ 1819943 w 6010943"/>
                  <a:gd name="connsiteY307" fmla="*/ 3095998 h 4386643"/>
                  <a:gd name="connsiteX308" fmla="*/ 1805655 w 6010943"/>
                  <a:gd name="connsiteY308" fmla="*/ 3100760 h 4386643"/>
                  <a:gd name="connsiteX309" fmla="*/ 1781843 w 6010943"/>
                  <a:gd name="connsiteY309" fmla="*/ 3105523 h 4386643"/>
                  <a:gd name="connsiteX310" fmla="*/ 1738980 w 6010943"/>
                  <a:gd name="connsiteY310" fmla="*/ 3124573 h 4386643"/>
                  <a:gd name="connsiteX311" fmla="*/ 1719930 w 6010943"/>
                  <a:gd name="connsiteY311" fmla="*/ 3134098 h 4386643"/>
                  <a:gd name="connsiteX312" fmla="*/ 1691355 w 6010943"/>
                  <a:gd name="connsiteY312" fmla="*/ 3143623 h 4386643"/>
                  <a:gd name="connsiteX313" fmla="*/ 1653255 w 6010943"/>
                  <a:gd name="connsiteY313" fmla="*/ 3153148 h 4386643"/>
                  <a:gd name="connsiteX314" fmla="*/ 1572293 w 6010943"/>
                  <a:gd name="connsiteY314" fmla="*/ 3181723 h 4386643"/>
                  <a:gd name="connsiteX315" fmla="*/ 1477043 w 6010943"/>
                  <a:gd name="connsiteY315" fmla="*/ 3229348 h 4386643"/>
                  <a:gd name="connsiteX316" fmla="*/ 1457993 w 6010943"/>
                  <a:gd name="connsiteY316" fmla="*/ 3238873 h 4386643"/>
                  <a:gd name="connsiteX317" fmla="*/ 1438943 w 6010943"/>
                  <a:gd name="connsiteY317" fmla="*/ 3248398 h 4386643"/>
                  <a:gd name="connsiteX318" fmla="*/ 1377030 w 6010943"/>
                  <a:gd name="connsiteY318" fmla="*/ 3276973 h 4386643"/>
                  <a:gd name="connsiteX319" fmla="*/ 1357980 w 6010943"/>
                  <a:gd name="connsiteY319" fmla="*/ 3286498 h 4386643"/>
                  <a:gd name="connsiteX320" fmla="*/ 1315118 w 6010943"/>
                  <a:gd name="connsiteY320" fmla="*/ 3315073 h 4386643"/>
                  <a:gd name="connsiteX321" fmla="*/ 1291305 w 6010943"/>
                  <a:gd name="connsiteY321" fmla="*/ 3319835 h 4386643"/>
                  <a:gd name="connsiteX322" fmla="*/ 1272255 w 6010943"/>
                  <a:gd name="connsiteY322" fmla="*/ 3334123 h 4386643"/>
                  <a:gd name="connsiteX323" fmla="*/ 1186530 w 6010943"/>
                  <a:gd name="connsiteY323" fmla="*/ 3367460 h 4386643"/>
                  <a:gd name="connsiteX324" fmla="*/ 1162718 w 6010943"/>
                  <a:gd name="connsiteY324" fmla="*/ 3372223 h 4386643"/>
                  <a:gd name="connsiteX325" fmla="*/ 1148430 w 6010943"/>
                  <a:gd name="connsiteY325" fmla="*/ 3376985 h 4386643"/>
                  <a:gd name="connsiteX326" fmla="*/ 1110330 w 6010943"/>
                  <a:gd name="connsiteY326" fmla="*/ 3386510 h 4386643"/>
                  <a:gd name="connsiteX327" fmla="*/ 1091280 w 6010943"/>
                  <a:gd name="connsiteY327" fmla="*/ 3391273 h 4386643"/>
                  <a:gd name="connsiteX328" fmla="*/ 1038893 w 6010943"/>
                  <a:gd name="connsiteY328" fmla="*/ 3400798 h 4386643"/>
                  <a:gd name="connsiteX329" fmla="*/ 996030 w 6010943"/>
                  <a:gd name="connsiteY329" fmla="*/ 3410323 h 4386643"/>
                  <a:gd name="connsiteX330" fmla="*/ 976980 w 6010943"/>
                  <a:gd name="connsiteY330" fmla="*/ 3415085 h 4386643"/>
                  <a:gd name="connsiteX331" fmla="*/ 953168 w 6010943"/>
                  <a:gd name="connsiteY331" fmla="*/ 3419848 h 4386643"/>
                  <a:gd name="connsiteX332" fmla="*/ 910305 w 6010943"/>
                  <a:gd name="connsiteY332" fmla="*/ 3438898 h 4386643"/>
                  <a:gd name="connsiteX333" fmla="*/ 872205 w 6010943"/>
                  <a:gd name="connsiteY333" fmla="*/ 3448423 h 4386643"/>
                  <a:gd name="connsiteX334" fmla="*/ 810293 w 6010943"/>
                  <a:gd name="connsiteY334" fmla="*/ 3486523 h 4386643"/>
                  <a:gd name="connsiteX335" fmla="*/ 757905 w 6010943"/>
                  <a:gd name="connsiteY335" fmla="*/ 3524623 h 4386643"/>
                  <a:gd name="connsiteX336" fmla="*/ 729330 w 6010943"/>
                  <a:gd name="connsiteY336" fmla="*/ 3553198 h 4386643"/>
                  <a:gd name="connsiteX337" fmla="*/ 710280 w 6010943"/>
                  <a:gd name="connsiteY337" fmla="*/ 3586535 h 4386643"/>
                  <a:gd name="connsiteX338" fmla="*/ 695993 w 6010943"/>
                  <a:gd name="connsiteY338" fmla="*/ 3600823 h 4386643"/>
                  <a:gd name="connsiteX339" fmla="*/ 686468 w 6010943"/>
                  <a:gd name="connsiteY339" fmla="*/ 3619873 h 4386643"/>
                  <a:gd name="connsiteX340" fmla="*/ 643605 w 6010943"/>
                  <a:gd name="connsiteY340" fmla="*/ 3662735 h 4386643"/>
                  <a:gd name="connsiteX341" fmla="*/ 629318 w 6010943"/>
                  <a:gd name="connsiteY341" fmla="*/ 3672260 h 4386643"/>
                  <a:gd name="connsiteX342" fmla="*/ 615030 w 6010943"/>
                  <a:gd name="connsiteY342" fmla="*/ 3691310 h 4386643"/>
                  <a:gd name="connsiteX343" fmla="*/ 595980 w 6010943"/>
                  <a:gd name="connsiteY343" fmla="*/ 3700835 h 4386643"/>
                  <a:gd name="connsiteX344" fmla="*/ 581693 w 6010943"/>
                  <a:gd name="connsiteY344" fmla="*/ 3710360 h 4386643"/>
                  <a:gd name="connsiteX345" fmla="*/ 557880 w 6010943"/>
                  <a:gd name="connsiteY345" fmla="*/ 3724648 h 4386643"/>
                  <a:gd name="connsiteX346" fmla="*/ 495968 w 6010943"/>
                  <a:gd name="connsiteY346" fmla="*/ 3762748 h 4386643"/>
                  <a:gd name="connsiteX347" fmla="*/ 462630 w 6010943"/>
                  <a:gd name="connsiteY347" fmla="*/ 3772273 h 4386643"/>
                  <a:gd name="connsiteX348" fmla="*/ 424530 w 6010943"/>
                  <a:gd name="connsiteY348" fmla="*/ 3786560 h 4386643"/>
                  <a:gd name="connsiteX349" fmla="*/ 400718 w 6010943"/>
                  <a:gd name="connsiteY349" fmla="*/ 3800848 h 4386643"/>
                  <a:gd name="connsiteX350" fmla="*/ 357855 w 6010943"/>
                  <a:gd name="connsiteY350" fmla="*/ 3805610 h 4386643"/>
                  <a:gd name="connsiteX351" fmla="*/ 305468 w 6010943"/>
                  <a:gd name="connsiteY351" fmla="*/ 3819898 h 4386643"/>
                  <a:gd name="connsiteX352" fmla="*/ 267368 w 6010943"/>
                  <a:gd name="connsiteY352" fmla="*/ 3824660 h 4386643"/>
                  <a:gd name="connsiteX353" fmla="*/ 205455 w 6010943"/>
                  <a:gd name="connsiteY353" fmla="*/ 3834185 h 4386643"/>
                  <a:gd name="connsiteX354" fmla="*/ 176880 w 6010943"/>
                  <a:gd name="connsiteY354" fmla="*/ 4386635 h 4386643"/>
                  <a:gd name="connsiteX355" fmla="*/ 668 w 6010943"/>
                  <a:gd name="connsiteY355" fmla="*/ 4305674 h 4386643"/>
                  <a:gd name="connsiteX0" fmla="*/ 668 w 6010943"/>
                  <a:gd name="connsiteY0" fmla="*/ 4305674 h 4415216"/>
                  <a:gd name="connsiteX1" fmla="*/ 100680 w 6010943"/>
                  <a:gd name="connsiteY1" fmla="*/ 3824660 h 4415216"/>
                  <a:gd name="connsiteX2" fmla="*/ 86393 w 6010943"/>
                  <a:gd name="connsiteY2" fmla="*/ 3791323 h 4415216"/>
                  <a:gd name="connsiteX3" fmla="*/ 81630 w 6010943"/>
                  <a:gd name="connsiteY3" fmla="*/ 3719885 h 4415216"/>
                  <a:gd name="connsiteX4" fmla="*/ 76868 w 6010943"/>
                  <a:gd name="connsiteY4" fmla="*/ 3700835 h 4415216"/>
                  <a:gd name="connsiteX5" fmla="*/ 81630 w 6010943"/>
                  <a:gd name="connsiteY5" fmla="*/ 3596060 h 4415216"/>
                  <a:gd name="connsiteX6" fmla="*/ 91155 w 6010943"/>
                  <a:gd name="connsiteY6" fmla="*/ 3543673 h 4415216"/>
                  <a:gd name="connsiteX7" fmla="*/ 157830 w 6010943"/>
                  <a:gd name="connsiteY7" fmla="*/ 3457948 h 4415216"/>
                  <a:gd name="connsiteX8" fmla="*/ 176880 w 6010943"/>
                  <a:gd name="connsiteY8" fmla="*/ 3434135 h 4415216"/>
                  <a:gd name="connsiteX9" fmla="*/ 195930 w 6010943"/>
                  <a:gd name="connsiteY9" fmla="*/ 3424610 h 4415216"/>
                  <a:gd name="connsiteX10" fmla="*/ 210218 w 6010943"/>
                  <a:gd name="connsiteY10" fmla="*/ 3410323 h 4415216"/>
                  <a:gd name="connsiteX11" fmla="*/ 238793 w 6010943"/>
                  <a:gd name="connsiteY11" fmla="*/ 3391273 h 4415216"/>
                  <a:gd name="connsiteX12" fmla="*/ 300705 w 6010943"/>
                  <a:gd name="connsiteY12" fmla="*/ 3334123 h 4415216"/>
                  <a:gd name="connsiteX13" fmla="*/ 329280 w 6010943"/>
                  <a:gd name="connsiteY13" fmla="*/ 3315073 h 4415216"/>
                  <a:gd name="connsiteX14" fmla="*/ 410243 w 6010943"/>
                  <a:gd name="connsiteY14" fmla="*/ 3281735 h 4415216"/>
                  <a:gd name="connsiteX15" fmla="*/ 453105 w 6010943"/>
                  <a:gd name="connsiteY15" fmla="*/ 3262685 h 4415216"/>
                  <a:gd name="connsiteX16" fmla="*/ 491205 w 6010943"/>
                  <a:gd name="connsiteY16" fmla="*/ 3253160 h 4415216"/>
                  <a:gd name="connsiteX17" fmla="*/ 519780 w 6010943"/>
                  <a:gd name="connsiteY17" fmla="*/ 3238873 h 4415216"/>
                  <a:gd name="connsiteX18" fmla="*/ 543593 w 6010943"/>
                  <a:gd name="connsiteY18" fmla="*/ 3229348 h 4415216"/>
                  <a:gd name="connsiteX19" fmla="*/ 557880 w 6010943"/>
                  <a:gd name="connsiteY19" fmla="*/ 3224585 h 4415216"/>
                  <a:gd name="connsiteX20" fmla="*/ 572168 w 6010943"/>
                  <a:gd name="connsiteY20" fmla="*/ 3215060 h 4415216"/>
                  <a:gd name="connsiteX21" fmla="*/ 591218 w 6010943"/>
                  <a:gd name="connsiteY21" fmla="*/ 3210298 h 4415216"/>
                  <a:gd name="connsiteX22" fmla="*/ 615030 w 6010943"/>
                  <a:gd name="connsiteY22" fmla="*/ 3200773 h 4415216"/>
                  <a:gd name="connsiteX23" fmla="*/ 672180 w 6010943"/>
                  <a:gd name="connsiteY23" fmla="*/ 3172198 h 4415216"/>
                  <a:gd name="connsiteX24" fmla="*/ 700755 w 6010943"/>
                  <a:gd name="connsiteY24" fmla="*/ 3157910 h 4415216"/>
                  <a:gd name="connsiteX25" fmla="*/ 753143 w 6010943"/>
                  <a:gd name="connsiteY25" fmla="*/ 3138860 h 4415216"/>
                  <a:gd name="connsiteX26" fmla="*/ 805530 w 6010943"/>
                  <a:gd name="connsiteY26" fmla="*/ 3095998 h 4415216"/>
                  <a:gd name="connsiteX27" fmla="*/ 872205 w 6010943"/>
                  <a:gd name="connsiteY27" fmla="*/ 3053135 h 4415216"/>
                  <a:gd name="connsiteX28" fmla="*/ 891255 w 6010943"/>
                  <a:gd name="connsiteY28" fmla="*/ 3034085 h 4415216"/>
                  <a:gd name="connsiteX29" fmla="*/ 919830 w 6010943"/>
                  <a:gd name="connsiteY29" fmla="*/ 3010273 h 4415216"/>
                  <a:gd name="connsiteX30" fmla="*/ 934118 w 6010943"/>
                  <a:gd name="connsiteY30" fmla="*/ 2991223 h 4415216"/>
                  <a:gd name="connsiteX31" fmla="*/ 962693 w 6010943"/>
                  <a:gd name="connsiteY31" fmla="*/ 2972173 h 4415216"/>
                  <a:gd name="connsiteX32" fmla="*/ 1000793 w 6010943"/>
                  <a:gd name="connsiteY32" fmla="*/ 2934073 h 4415216"/>
                  <a:gd name="connsiteX33" fmla="*/ 1043655 w 6010943"/>
                  <a:gd name="connsiteY33" fmla="*/ 2919785 h 4415216"/>
                  <a:gd name="connsiteX34" fmla="*/ 1062705 w 6010943"/>
                  <a:gd name="connsiteY34" fmla="*/ 2910260 h 4415216"/>
                  <a:gd name="connsiteX35" fmla="*/ 1138905 w 6010943"/>
                  <a:gd name="connsiteY35" fmla="*/ 2895973 h 4415216"/>
                  <a:gd name="connsiteX36" fmla="*/ 1219868 w 6010943"/>
                  <a:gd name="connsiteY36" fmla="*/ 2881685 h 4415216"/>
                  <a:gd name="connsiteX37" fmla="*/ 1272255 w 6010943"/>
                  <a:gd name="connsiteY37" fmla="*/ 2862635 h 4415216"/>
                  <a:gd name="connsiteX38" fmla="*/ 1300830 w 6010943"/>
                  <a:gd name="connsiteY38" fmla="*/ 2834060 h 4415216"/>
                  <a:gd name="connsiteX39" fmla="*/ 1319880 w 6010943"/>
                  <a:gd name="connsiteY39" fmla="*/ 2815010 h 4415216"/>
                  <a:gd name="connsiteX40" fmla="*/ 1353218 w 6010943"/>
                  <a:gd name="connsiteY40" fmla="*/ 2767385 h 4415216"/>
                  <a:gd name="connsiteX41" fmla="*/ 1372268 w 6010943"/>
                  <a:gd name="connsiteY41" fmla="*/ 2753098 h 4415216"/>
                  <a:gd name="connsiteX42" fmla="*/ 1391318 w 6010943"/>
                  <a:gd name="connsiteY42" fmla="*/ 2719760 h 4415216"/>
                  <a:gd name="connsiteX43" fmla="*/ 1410368 w 6010943"/>
                  <a:gd name="connsiteY43" fmla="*/ 2691185 h 4415216"/>
                  <a:gd name="connsiteX44" fmla="*/ 1429418 w 6010943"/>
                  <a:gd name="connsiteY44" fmla="*/ 2672135 h 4415216"/>
                  <a:gd name="connsiteX45" fmla="*/ 1438943 w 6010943"/>
                  <a:gd name="connsiteY45" fmla="*/ 2657848 h 4415216"/>
                  <a:gd name="connsiteX46" fmla="*/ 1453230 w 6010943"/>
                  <a:gd name="connsiteY46" fmla="*/ 2643560 h 4415216"/>
                  <a:gd name="connsiteX47" fmla="*/ 1467518 w 6010943"/>
                  <a:gd name="connsiteY47" fmla="*/ 2624510 h 4415216"/>
                  <a:gd name="connsiteX48" fmla="*/ 1548480 w 6010943"/>
                  <a:gd name="connsiteY48" fmla="*/ 2586410 h 4415216"/>
                  <a:gd name="connsiteX49" fmla="*/ 1596105 w 6010943"/>
                  <a:gd name="connsiteY49" fmla="*/ 2557835 h 4415216"/>
                  <a:gd name="connsiteX50" fmla="*/ 1629443 w 6010943"/>
                  <a:gd name="connsiteY50" fmla="*/ 2548310 h 4415216"/>
                  <a:gd name="connsiteX51" fmla="*/ 1643730 w 6010943"/>
                  <a:gd name="connsiteY51" fmla="*/ 2538785 h 4415216"/>
                  <a:gd name="connsiteX52" fmla="*/ 1710405 w 6010943"/>
                  <a:gd name="connsiteY52" fmla="*/ 2529260 h 4415216"/>
                  <a:gd name="connsiteX53" fmla="*/ 1748505 w 6010943"/>
                  <a:gd name="connsiteY53" fmla="*/ 2514973 h 4415216"/>
                  <a:gd name="connsiteX54" fmla="*/ 1791368 w 6010943"/>
                  <a:gd name="connsiteY54" fmla="*/ 2476873 h 4415216"/>
                  <a:gd name="connsiteX55" fmla="*/ 1810418 w 6010943"/>
                  <a:gd name="connsiteY55" fmla="*/ 2467348 h 4415216"/>
                  <a:gd name="connsiteX56" fmla="*/ 1834230 w 6010943"/>
                  <a:gd name="connsiteY56" fmla="*/ 2438773 h 4415216"/>
                  <a:gd name="connsiteX57" fmla="*/ 1862805 w 6010943"/>
                  <a:gd name="connsiteY57" fmla="*/ 2400673 h 4415216"/>
                  <a:gd name="connsiteX58" fmla="*/ 1958055 w 6010943"/>
                  <a:gd name="connsiteY58" fmla="*/ 2319710 h 4415216"/>
                  <a:gd name="connsiteX59" fmla="*/ 1977105 w 6010943"/>
                  <a:gd name="connsiteY59" fmla="*/ 2314948 h 4415216"/>
                  <a:gd name="connsiteX60" fmla="*/ 1996155 w 6010943"/>
                  <a:gd name="connsiteY60" fmla="*/ 2305423 h 4415216"/>
                  <a:gd name="connsiteX61" fmla="*/ 2010443 w 6010943"/>
                  <a:gd name="connsiteY61" fmla="*/ 2295898 h 4415216"/>
                  <a:gd name="connsiteX62" fmla="*/ 2043780 w 6010943"/>
                  <a:gd name="connsiteY62" fmla="*/ 2286373 h 4415216"/>
                  <a:gd name="connsiteX63" fmla="*/ 2067593 w 6010943"/>
                  <a:gd name="connsiteY63" fmla="*/ 2276848 h 4415216"/>
                  <a:gd name="connsiteX64" fmla="*/ 2081880 w 6010943"/>
                  <a:gd name="connsiteY64" fmla="*/ 2272085 h 4415216"/>
                  <a:gd name="connsiteX65" fmla="*/ 2105693 w 6010943"/>
                  <a:gd name="connsiteY65" fmla="*/ 2262560 h 4415216"/>
                  <a:gd name="connsiteX66" fmla="*/ 2167605 w 6010943"/>
                  <a:gd name="connsiteY66" fmla="*/ 2257798 h 4415216"/>
                  <a:gd name="connsiteX67" fmla="*/ 2219993 w 6010943"/>
                  <a:gd name="connsiteY67" fmla="*/ 2248273 h 4415216"/>
                  <a:gd name="connsiteX68" fmla="*/ 2243805 w 6010943"/>
                  <a:gd name="connsiteY68" fmla="*/ 2233985 h 4415216"/>
                  <a:gd name="connsiteX69" fmla="*/ 2262855 w 6010943"/>
                  <a:gd name="connsiteY69" fmla="*/ 2229223 h 4415216"/>
                  <a:gd name="connsiteX70" fmla="*/ 2300955 w 6010943"/>
                  <a:gd name="connsiteY70" fmla="*/ 2219698 h 4415216"/>
                  <a:gd name="connsiteX71" fmla="*/ 2334293 w 6010943"/>
                  <a:gd name="connsiteY71" fmla="*/ 2200648 h 4415216"/>
                  <a:gd name="connsiteX72" fmla="*/ 2348580 w 6010943"/>
                  <a:gd name="connsiteY72" fmla="*/ 2191123 h 4415216"/>
                  <a:gd name="connsiteX73" fmla="*/ 2391443 w 6010943"/>
                  <a:gd name="connsiteY73" fmla="*/ 2176835 h 4415216"/>
                  <a:gd name="connsiteX74" fmla="*/ 2400968 w 6010943"/>
                  <a:gd name="connsiteY74" fmla="*/ 2157785 h 4415216"/>
                  <a:gd name="connsiteX75" fmla="*/ 2500980 w 6010943"/>
                  <a:gd name="connsiteY75" fmla="*/ 2100635 h 4415216"/>
                  <a:gd name="connsiteX76" fmla="*/ 2558130 w 6010943"/>
                  <a:gd name="connsiteY76" fmla="*/ 2067298 h 4415216"/>
                  <a:gd name="connsiteX77" fmla="*/ 2572418 w 6010943"/>
                  <a:gd name="connsiteY77" fmla="*/ 2062535 h 4415216"/>
                  <a:gd name="connsiteX78" fmla="*/ 2596230 w 6010943"/>
                  <a:gd name="connsiteY78" fmla="*/ 2048248 h 4415216"/>
                  <a:gd name="connsiteX79" fmla="*/ 2634330 w 6010943"/>
                  <a:gd name="connsiteY79" fmla="*/ 2029198 h 4415216"/>
                  <a:gd name="connsiteX80" fmla="*/ 2667668 w 6010943"/>
                  <a:gd name="connsiteY80" fmla="*/ 2014910 h 4415216"/>
                  <a:gd name="connsiteX81" fmla="*/ 2729580 w 6010943"/>
                  <a:gd name="connsiteY81" fmla="*/ 1976810 h 4415216"/>
                  <a:gd name="connsiteX82" fmla="*/ 2767680 w 6010943"/>
                  <a:gd name="connsiteY82" fmla="*/ 1962523 h 4415216"/>
                  <a:gd name="connsiteX83" fmla="*/ 2810543 w 6010943"/>
                  <a:gd name="connsiteY83" fmla="*/ 1943473 h 4415216"/>
                  <a:gd name="connsiteX84" fmla="*/ 2834355 w 6010943"/>
                  <a:gd name="connsiteY84" fmla="*/ 1938710 h 4415216"/>
                  <a:gd name="connsiteX85" fmla="*/ 2862930 w 6010943"/>
                  <a:gd name="connsiteY85" fmla="*/ 1929185 h 4415216"/>
                  <a:gd name="connsiteX86" fmla="*/ 2910555 w 6010943"/>
                  <a:gd name="connsiteY86" fmla="*/ 1919660 h 4415216"/>
                  <a:gd name="connsiteX87" fmla="*/ 2948655 w 6010943"/>
                  <a:gd name="connsiteY87" fmla="*/ 1910135 h 4415216"/>
                  <a:gd name="connsiteX88" fmla="*/ 2996280 w 6010943"/>
                  <a:gd name="connsiteY88" fmla="*/ 1900610 h 4415216"/>
                  <a:gd name="connsiteX89" fmla="*/ 3010568 w 6010943"/>
                  <a:gd name="connsiteY89" fmla="*/ 1895848 h 4415216"/>
                  <a:gd name="connsiteX90" fmla="*/ 3062955 w 6010943"/>
                  <a:gd name="connsiteY90" fmla="*/ 1881560 h 4415216"/>
                  <a:gd name="connsiteX91" fmla="*/ 3110580 w 6010943"/>
                  <a:gd name="connsiteY91" fmla="*/ 1848223 h 4415216"/>
                  <a:gd name="connsiteX92" fmla="*/ 3143918 w 6010943"/>
                  <a:gd name="connsiteY92" fmla="*/ 1829173 h 4415216"/>
                  <a:gd name="connsiteX93" fmla="*/ 3186780 w 6010943"/>
                  <a:gd name="connsiteY93" fmla="*/ 1786310 h 4415216"/>
                  <a:gd name="connsiteX94" fmla="*/ 3224880 w 6010943"/>
                  <a:gd name="connsiteY94" fmla="*/ 1752973 h 4415216"/>
                  <a:gd name="connsiteX95" fmla="*/ 3253455 w 6010943"/>
                  <a:gd name="connsiteY95" fmla="*/ 1724398 h 4415216"/>
                  <a:gd name="connsiteX96" fmla="*/ 3267743 w 6010943"/>
                  <a:gd name="connsiteY96" fmla="*/ 1710110 h 4415216"/>
                  <a:gd name="connsiteX97" fmla="*/ 3282030 w 6010943"/>
                  <a:gd name="connsiteY97" fmla="*/ 1705348 h 4415216"/>
                  <a:gd name="connsiteX98" fmla="*/ 3329655 w 6010943"/>
                  <a:gd name="connsiteY98" fmla="*/ 1667248 h 4415216"/>
                  <a:gd name="connsiteX99" fmla="*/ 3372518 w 6010943"/>
                  <a:gd name="connsiteY99" fmla="*/ 1614860 h 4415216"/>
                  <a:gd name="connsiteX100" fmla="*/ 3405855 w 6010943"/>
                  <a:gd name="connsiteY100" fmla="*/ 1586285 h 4415216"/>
                  <a:gd name="connsiteX101" fmla="*/ 3420143 w 6010943"/>
                  <a:gd name="connsiteY101" fmla="*/ 1567235 h 4415216"/>
                  <a:gd name="connsiteX102" fmla="*/ 3486818 w 6010943"/>
                  <a:gd name="connsiteY102" fmla="*/ 1510085 h 4415216"/>
                  <a:gd name="connsiteX103" fmla="*/ 3496343 w 6010943"/>
                  <a:gd name="connsiteY103" fmla="*/ 1495798 h 4415216"/>
                  <a:gd name="connsiteX104" fmla="*/ 3534443 w 6010943"/>
                  <a:gd name="connsiteY104" fmla="*/ 1462460 h 4415216"/>
                  <a:gd name="connsiteX105" fmla="*/ 3553493 w 6010943"/>
                  <a:gd name="connsiteY105" fmla="*/ 1452935 h 4415216"/>
                  <a:gd name="connsiteX106" fmla="*/ 3577305 w 6010943"/>
                  <a:gd name="connsiteY106" fmla="*/ 1429123 h 4415216"/>
                  <a:gd name="connsiteX107" fmla="*/ 3591593 w 6010943"/>
                  <a:gd name="connsiteY107" fmla="*/ 1414835 h 4415216"/>
                  <a:gd name="connsiteX108" fmla="*/ 3653505 w 6010943"/>
                  <a:gd name="connsiteY108" fmla="*/ 1357685 h 4415216"/>
                  <a:gd name="connsiteX109" fmla="*/ 3677318 w 6010943"/>
                  <a:gd name="connsiteY109" fmla="*/ 1329110 h 4415216"/>
                  <a:gd name="connsiteX110" fmla="*/ 3696368 w 6010943"/>
                  <a:gd name="connsiteY110" fmla="*/ 1300535 h 4415216"/>
                  <a:gd name="connsiteX111" fmla="*/ 3710655 w 6010943"/>
                  <a:gd name="connsiteY111" fmla="*/ 1295773 h 4415216"/>
                  <a:gd name="connsiteX112" fmla="*/ 3782093 w 6010943"/>
                  <a:gd name="connsiteY112" fmla="*/ 1205285 h 4415216"/>
                  <a:gd name="connsiteX113" fmla="*/ 3801143 w 6010943"/>
                  <a:gd name="connsiteY113" fmla="*/ 1186235 h 4415216"/>
                  <a:gd name="connsiteX114" fmla="*/ 3853530 w 6010943"/>
                  <a:gd name="connsiteY114" fmla="*/ 1148135 h 4415216"/>
                  <a:gd name="connsiteX115" fmla="*/ 3872580 w 6010943"/>
                  <a:gd name="connsiteY115" fmla="*/ 1138610 h 4415216"/>
                  <a:gd name="connsiteX116" fmla="*/ 3901155 w 6010943"/>
                  <a:gd name="connsiteY116" fmla="*/ 1114798 h 4415216"/>
                  <a:gd name="connsiteX117" fmla="*/ 3934493 w 6010943"/>
                  <a:gd name="connsiteY117" fmla="*/ 1100510 h 4415216"/>
                  <a:gd name="connsiteX118" fmla="*/ 3977355 w 6010943"/>
                  <a:gd name="connsiteY118" fmla="*/ 1071935 h 4415216"/>
                  <a:gd name="connsiteX119" fmla="*/ 3991643 w 6010943"/>
                  <a:gd name="connsiteY119" fmla="*/ 1062410 h 4415216"/>
                  <a:gd name="connsiteX120" fmla="*/ 4010693 w 6010943"/>
                  <a:gd name="connsiteY120" fmla="*/ 1057648 h 4415216"/>
                  <a:gd name="connsiteX121" fmla="*/ 4086893 w 6010943"/>
                  <a:gd name="connsiteY121" fmla="*/ 1033835 h 4415216"/>
                  <a:gd name="connsiteX122" fmla="*/ 4134518 w 6010943"/>
                  <a:gd name="connsiteY122" fmla="*/ 1014785 h 4415216"/>
                  <a:gd name="connsiteX123" fmla="*/ 4167855 w 6010943"/>
                  <a:gd name="connsiteY123" fmla="*/ 1005260 h 4415216"/>
                  <a:gd name="connsiteX124" fmla="*/ 4205955 w 6010943"/>
                  <a:gd name="connsiteY124" fmla="*/ 1000498 h 4415216"/>
                  <a:gd name="connsiteX125" fmla="*/ 4248818 w 6010943"/>
                  <a:gd name="connsiteY125" fmla="*/ 990973 h 4415216"/>
                  <a:gd name="connsiteX126" fmla="*/ 4291680 w 6010943"/>
                  <a:gd name="connsiteY126" fmla="*/ 971923 h 4415216"/>
                  <a:gd name="connsiteX127" fmla="*/ 4329780 w 6010943"/>
                  <a:gd name="connsiteY127" fmla="*/ 962398 h 4415216"/>
                  <a:gd name="connsiteX128" fmla="*/ 4344068 w 6010943"/>
                  <a:gd name="connsiteY128" fmla="*/ 952873 h 4415216"/>
                  <a:gd name="connsiteX129" fmla="*/ 4382168 w 6010943"/>
                  <a:gd name="connsiteY129" fmla="*/ 938585 h 4415216"/>
                  <a:gd name="connsiteX130" fmla="*/ 4401218 w 6010943"/>
                  <a:gd name="connsiteY130" fmla="*/ 924298 h 4415216"/>
                  <a:gd name="connsiteX131" fmla="*/ 4434555 w 6010943"/>
                  <a:gd name="connsiteY131" fmla="*/ 895723 h 4415216"/>
                  <a:gd name="connsiteX132" fmla="*/ 4444080 w 6010943"/>
                  <a:gd name="connsiteY132" fmla="*/ 876673 h 4415216"/>
                  <a:gd name="connsiteX133" fmla="*/ 4463130 w 6010943"/>
                  <a:gd name="connsiteY133" fmla="*/ 857623 h 4415216"/>
                  <a:gd name="connsiteX134" fmla="*/ 4486943 w 6010943"/>
                  <a:gd name="connsiteY134" fmla="*/ 809998 h 4415216"/>
                  <a:gd name="connsiteX135" fmla="*/ 4501230 w 6010943"/>
                  <a:gd name="connsiteY135" fmla="*/ 786185 h 4415216"/>
                  <a:gd name="connsiteX136" fmla="*/ 4515518 w 6010943"/>
                  <a:gd name="connsiteY136" fmla="*/ 695698 h 4415216"/>
                  <a:gd name="connsiteX137" fmla="*/ 4525043 w 6010943"/>
                  <a:gd name="connsiteY137" fmla="*/ 581398 h 4415216"/>
                  <a:gd name="connsiteX138" fmla="*/ 4534568 w 6010943"/>
                  <a:gd name="connsiteY138" fmla="*/ 543298 h 4415216"/>
                  <a:gd name="connsiteX139" fmla="*/ 4539330 w 6010943"/>
                  <a:gd name="connsiteY139" fmla="*/ 500435 h 4415216"/>
                  <a:gd name="connsiteX140" fmla="*/ 4548855 w 6010943"/>
                  <a:gd name="connsiteY140" fmla="*/ 424235 h 4415216"/>
                  <a:gd name="connsiteX141" fmla="*/ 4553618 w 6010943"/>
                  <a:gd name="connsiteY141" fmla="*/ 381373 h 4415216"/>
                  <a:gd name="connsiteX142" fmla="*/ 4567905 w 6010943"/>
                  <a:gd name="connsiteY142" fmla="*/ 271835 h 4415216"/>
                  <a:gd name="connsiteX143" fmla="*/ 4572668 w 6010943"/>
                  <a:gd name="connsiteY143" fmla="*/ 233735 h 4415216"/>
                  <a:gd name="connsiteX144" fmla="*/ 4582193 w 6010943"/>
                  <a:gd name="connsiteY144" fmla="*/ 190873 h 4415216"/>
                  <a:gd name="connsiteX145" fmla="*/ 4586955 w 6010943"/>
                  <a:gd name="connsiteY145" fmla="*/ 152773 h 4415216"/>
                  <a:gd name="connsiteX146" fmla="*/ 4596480 w 6010943"/>
                  <a:gd name="connsiteY146" fmla="*/ 119435 h 4415216"/>
                  <a:gd name="connsiteX147" fmla="*/ 4601243 w 6010943"/>
                  <a:gd name="connsiteY147" fmla="*/ 95623 h 4415216"/>
                  <a:gd name="connsiteX148" fmla="*/ 4610768 w 6010943"/>
                  <a:gd name="connsiteY148" fmla="*/ 76573 h 4415216"/>
                  <a:gd name="connsiteX149" fmla="*/ 4620293 w 6010943"/>
                  <a:gd name="connsiteY149" fmla="*/ 52760 h 4415216"/>
                  <a:gd name="connsiteX150" fmla="*/ 4658393 w 6010943"/>
                  <a:gd name="connsiteY150" fmla="*/ 14660 h 4415216"/>
                  <a:gd name="connsiteX151" fmla="*/ 4677443 w 6010943"/>
                  <a:gd name="connsiteY151" fmla="*/ 9898 h 4415216"/>
                  <a:gd name="connsiteX152" fmla="*/ 4696493 w 6010943"/>
                  <a:gd name="connsiteY152" fmla="*/ 373 h 4415216"/>
                  <a:gd name="connsiteX153" fmla="*/ 4820318 w 6010943"/>
                  <a:gd name="connsiteY153" fmla="*/ 14660 h 4415216"/>
                  <a:gd name="connsiteX154" fmla="*/ 4858418 w 6010943"/>
                  <a:gd name="connsiteY154" fmla="*/ 28948 h 4415216"/>
                  <a:gd name="connsiteX155" fmla="*/ 4906043 w 6010943"/>
                  <a:gd name="connsiteY155" fmla="*/ 52760 h 4415216"/>
                  <a:gd name="connsiteX156" fmla="*/ 4944143 w 6010943"/>
                  <a:gd name="connsiteY156" fmla="*/ 86098 h 4415216"/>
                  <a:gd name="connsiteX157" fmla="*/ 4987005 w 6010943"/>
                  <a:gd name="connsiteY157" fmla="*/ 133723 h 4415216"/>
                  <a:gd name="connsiteX158" fmla="*/ 5034630 w 6010943"/>
                  <a:gd name="connsiteY158" fmla="*/ 200398 h 4415216"/>
                  <a:gd name="connsiteX159" fmla="*/ 5053680 w 6010943"/>
                  <a:gd name="connsiteY159" fmla="*/ 228973 h 4415216"/>
                  <a:gd name="connsiteX160" fmla="*/ 5072730 w 6010943"/>
                  <a:gd name="connsiteY160" fmla="*/ 252785 h 4415216"/>
                  <a:gd name="connsiteX161" fmla="*/ 5087018 w 6010943"/>
                  <a:gd name="connsiteY161" fmla="*/ 276598 h 4415216"/>
                  <a:gd name="connsiteX162" fmla="*/ 5106068 w 6010943"/>
                  <a:gd name="connsiteY162" fmla="*/ 300410 h 4415216"/>
                  <a:gd name="connsiteX163" fmla="*/ 5125118 w 6010943"/>
                  <a:gd name="connsiteY163" fmla="*/ 328985 h 4415216"/>
                  <a:gd name="connsiteX164" fmla="*/ 5144168 w 6010943"/>
                  <a:gd name="connsiteY164" fmla="*/ 362323 h 4415216"/>
                  <a:gd name="connsiteX165" fmla="*/ 5201318 w 6010943"/>
                  <a:gd name="connsiteY165" fmla="*/ 409948 h 4415216"/>
                  <a:gd name="connsiteX166" fmla="*/ 5220368 w 6010943"/>
                  <a:gd name="connsiteY166" fmla="*/ 419473 h 4415216"/>
                  <a:gd name="connsiteX167" fmla="*/ 5248943 w 6010943"/>
                  <a:gd name="connsiteY167" fmla="*/ 428998 h 4415216"/>
                  <a:gd name="connsiteX168" fmla="*/ 5329905 w 6010943"/>
                  <a:gd name="connsiteY168" fmla="*/ 471860 h 4415216"/>
                  <a:gd name="connsiteX169" fmla="*/ 5363243 w 6010943"/>
                  <a:gd name="connsiteY169" fmla="*/ 481385 h 4415216"/>
                  <a:gd name="connsiteX170" fmla="*/ 5377530 w 6010943"/>
                  <a:gd name="connsiteY170" fmla="*/ 486148 h 4415216"/>
                  <a:gd name="connsiteX171" fmla="*/ 5434680 w 6010943"/>
                  <a:gd name="connsiteY171" fmla="*/ 514723 h 4415216"/>
                  <a:gd name="connsiteX172" fmla="*/ 5463255 w 6010943"/>
                  <a:gd name="connsiteY172" fmla="*/ 529010 h 4415216"/>
                  <a:gd name="connsiteX173" fmla="*/ 5510880 w 6010943"/>
                  <a:gd name="connsiteY173" fmla="*/ 548060 h 4415216"/>
                  <a:gd name="connsiteX174" fmla="*/ 5544218 w 6010943"/>
                  <a:gd name="connsiteY174" fmla="*/ 571873 h 4415216"/>
                  <a:gd name="connsiteX175" fmla="*/ 5572793 w 6010943"/>
                  <a:gd name="connsiteY175" fmla="*/ 586160 h 4415216"/>
                  <a:gd name="connsiteX176" fmla="*/ 5596605 w 6010943"/>
                  <a:gd name="connsiteY176" fmla="*/ 605210 h 4415216"/>
                  <a:gd name="connsiteX177" fmla="*/ 5620418 w 6010943"/>
                  <a:gd name="connsiteY177" fmla="*/ 619498 h 4415216"/>
                  <a:gd name="connsiteX178" fmla="*/ 5663280 w 6010943"/>
                  <a:gd name="connsiteY178" fmla="*/ 652835 h 4415216"/>
                  <a:gd name="connsiteX179" fmla="*/ 5691855 w 6010943"/>
                  <a:gd name="connsiteY179" fmla="*/ 671885 h 4415216"/>
                  <a:gd name="connsiteX180" fmla="*/ 5725193 w 6010943"/>
                  <a:gd name="connsiteY180" fmla="*/ 714748 h 4415216"/>
                  <a:gd name="connsiteX181" fmla="*/ 5758530 w 6010943"/>
                  <a:gd name="connsiteY181" fmla="*/ 743323 h 4415216"/>
                  <a:gd name="connsiteX182" fmla="*/ 5787105 w 6010943"/>
                  <a:gd name="connsiteY182" fmla="*/ 786185 h 4415216"/>
                  <a:gd name="connsiteX183" fmla="*/ 5825205 w 6010943"/>
                  <a:gd name="connsiteY183" fmla="*/ 867148 h 4415216"/>
                  <a:gd name="connsiteX184" fmla="*/ 5844255 w 6010943"/>
                  <a:gd name="connsiteY184" fmla="*/ 957635 h 4415216"/>
                  <a:gd name="connsiteX185" fmla="*/ 5858543 w 6010943"/>
                  <a:gd name="connsiteY185" fmla="*/ 1000498 h 4415216"/>
                  <a:gd name="connsiteX186" fmla="*/ 5877593 w 6010943"/>
                  <a:gd name="connsiteY186" fmla="*/ 1081460 h 4415216"/>
                  <a:gd name="connsiteX187" fmla="*/ 5891880 w 6010943"/>
                  <a:gd name="connsiteY187" fmla="*/ 1124323 h 4415216"/>
                  <a:gd name="connsiteX188" fmla="*/ 5901405 w 6010943"/>
                  <a:gd name="connsiteY188" fmla="*/ 1157660 h 4415216"/>
                  <a:gd name="connsiteX189" fmla="*/ 5910930 w 6010943"/>
                  <a:gd name="connsiteY189" fmla="*/ 1181473 h 4415216"/>
                  <a:gd name="connsiteX190" fmla="*/ 5934743 w 6010943"/>
                  <a:gd name="connsiteY190" fmla="*/ 1248148 h 4415216"/>
                  <a:gd name="connsiteX191" fmla="*/ 5953793 w 6010943"/>
                  <a:gd name="connsiteY191" fmla="*/ 1295773 h 4415216"/>
                  <a:gd name="connsiteX192" fmla="*/ 5958555 w 6010943"/>
                  <a:gd name="connsiteY192" fmla="*/ 1329110 h 4415216"/>
                  <a:gd name="connsiteX193" fmla="*/ 5972843 w 6010943"/>
                  <a:gd name="connsiteY193" fmla="*/ 1362448 h 4415216"/>
                  <a:gd name="connsiteX194" fmla="*/ 5987130 w 6010943"/>
                  <a:gd name="connsiteY194" fmla="*/ 1471985 h 4415216"/>
                  <a:gd name="connsiteX195" fmla="*/ 5991893 w 6010943"/>
                  <a:gd name="connsiteY195" fmla="*/ 1505323 h 4415216"/>
                  <a:gd name="connsiteX196" fmla="*/ 5996655 w 6010943"/>
                  <a:gd name="connsiteY196" fmla="*/ 1529135 h 4415216"/>
                  <a:gd name="connsiteX197" fmla="*/ 6001418 w 6010943"/>
                  <a:gd name="connsiteY197" fmla="*/ 1610098 h 4415216"/>
                  <a:gd name="connsiteX198" fmla="*/ 6010943 w 6010943"/>
                  <a:gd name="connsiteY198" fmla="*/ 1705348 h 4415216"/>
                  <a:gd name="connsiteX199" fmla="*/ 6006180 w 6010943"/>
                  <a:gd name="connsiteY199" fmla="*/ 1948235 h 4415216"/>
                  <a:gd name="connsiteX200" fmla="*/ 5982368 w 6010943"/>
                  <a:gd name="connsiteY200" fmla="*/ 2029198 h 4415216"/>
                  <a:gd name="connsiteX201" fmla="*/ 5972843 w 6010943"/>
                  <a:gd name="connsiteY201" fmla="*/ 2053010 h 4415216"/>
                  <a:gd name="connsiteX202" fmla="*/ 5934743 w 6010943"/>
                  <a:gd name="connsiteY202" fmla="*/ 2076823 h 4415216"/>
                  <a:gd name="connsiteX203" fmla="*/ 5825205 w 6010943"/>
                  <a:gd name="connsiteY203" fmla="*/ 2067298 h 4415216"/>
                  <a:gd name="connsiteX204" fmla="*/ 5763293 w 6010943"/>
                  <a:gd name="connsiteY204" fmla="*/ 2048248 h 4415216"/>
                  <a:gd name="connsiteX205" fmla="*/ 5725193 w 6010943"/>
                  <a:gd name="connsiteY205" fmla="*/ 2038723 h 4415216"/>
                  <a:gd name="connsiteX206" fmla="*/ 5701380 w 6010943"/>
                  <a:gd name="connsiteY206" fmla="*/ 2029198 h 4415216"/>
                  <a:gd name="connsiteX207" fmla="*/ 5682330 w 6010943"/>
                  <a:gd name="connsiteY207" fmla="*/ 2024435 h 4415216"/>
                  <a:gd name="connsiteX208" fmla="*/ 5658518 w 6010943"/>
                  <a:gd name="connsiteY208" fmla="*/ 2014910 h 4415216"/>
                  <a:gd name="connsiteX209" fmla="*/ 5625180 w 6010943"/>
                  <a:gd name="connsiteY209" fmla="*/ 2010148 h 4415216"/>
                  <a:gd name="connsiteX210" fmla="*/ 5596605 w 6010943"/>
                  <a:gd name="connsiteY210" fmla="*/ 2000623 h 4415216"/>
                  <a:gd name="connsiteX211" fmla="*/ 5577555 w 6010943"/>
                  <a:gd name="connsiteY211" fmla="*/ 1995860 h 4415216"/>
                  <a:gd name="connsiteX212" fmla="*/ 5553743 w 6010943"/>
                  <a:gd name="connsiteY212" fmla="*/ 1986335 h 4415216"/>
                  <a:gd name="connsiteX213" fmla="*/ 5525168 w 6010943"/>
                  <a:gd name="connsiteY213" fmla="*/ 1976810 h 4415216"/>
                  <a:gd name="connsiteX214" fmla="*/ 5491830 w 6010943"/>
                  <a:gd name="connsiteY214" fmla="*/ 1962523 h 4415216"/>
                  <a:gd name="connsiteX215" fmla="*/ 5487068 w 6010943"/>
                  <a:gd name="connsiteY215" fmla="*/ 1948235 h 4415216"/>
                  <a:gd name="connsiteX216" fmla="*/ 5448968 w 6010943"/>
                  <a:gd name="connsiteY216" fmla="*/ 1924423 h 4415216"/>
                  <a:gd name="connsiteX217" fmla="*/ 5406105 w 6010943"/>
                  <a:gd name="connsiteY217" fmla="*/ 1900610 h 4415216"/>
                  <a:gd name="connsiteX218" fmla="*/ 5339430 w 6010943"/>
                  <a:gd name="connsiteY218" fmla="*/ 1824410 h 4415216"/>
                  <a:gd name="connsiteX219" fmla="*/ 5315618 w 6010943"/>
                  <a:gd name="connsiteY219" fmla="*/ 1805360 h 4415216"/>
                  <a:gd name="connsiteX220" fmla="*/ 5291805 w 6010943"/>
                  <a:gd name="connsiteY220" fmla="*/ 1800598 h 4415216"/>
                  <a:gd name="connsiteX221" fmla="*/ 5220368 w 6010943"/>
                  <a:gd name="connsiteY221" fmla="*/ 1762498 h 4415216"/>
                  <a:gd name="connsiteX222" fmla="*/ 5072730 w 6010943"/>
                  <a:gd name="connsiteY222" fmla="*/ 1719635 h 4415216"/>
                  <a:gd name="connsiteX223" fmla="*/ 5044155 w 6010943"/>
                  <a:gd name="connsiteY223" fmla="*/ 1714873 h 4415216"/>
                  <a:gd name="connsiteX224" fmla="*/ 5020343 w 6010943"/>
                  <a:gd name="connsiteY224" fmla="*/ 1710110 h 4415216"/>
                  <a:gd name="connsiteX225" fmla="*/ 4801268 w 6010943"/>
                  <a:gd name="connsiteY225" fmla="*/ 1700585 h 4415216"/>
                  <a:gd name="connsiteX226" fmla="*/ 4691730 w 6010943"/>
                  <a:gd name="connsiteY226" fmla="*/ 1714873 h 4415216"/>
                  <a:gd name="connsiteX227" fmla="*/ 4644105 w 6010943"/>
                  <a:gd name="connsiteY227" fmla="*/ 1743448 h 4415216"/>
                  <a:gd name="connsiteX228" fmla="*/ 4629818 w 6010943"/>
                  <a:gd name="connsiteY228" fmla="*/ 1748210 h 4415216"/>
                  <a:gd name="connsiteX229" fmla="*/ 4586955 w 6010943"/>
                  <a:gd name="connsiteY229" fmla="*/ 1800598 h 4415216"/>
                  <a:gd name="connsiteX230" fmla="*/ 4563143 w 6010943"/>
                  <a:gd name="connsiteY230" fmla="*/ 1833935 h 4415216"/>
                  <a:gd name="connsiteX231" fmla="*/ 4539330 w 6010943"/>
                  <a:gd name="connsiteY231" fmla="*/ 1857748 h 4415216"/>
                  <a:gd name="connsiteX232" fmla="*/ 4520280 w 6010943"/>
                  <a:gd name="connsiteY232" fmla="*/ 1881560 h 4415216"/>
                  <a:gd name="connsiteX233" fmla="*/ 4477418 w 6010943"/>
                  <a:gd name="connsiteY233" fmla="*/ 1924423 h 4415216"/>
                  <a:gd name="connsiteX234" fmla="*/ 4420268 w 6010943"/>
                  <a:gd name="connsiteY234" fmla="*/ 1972048 h 4415216"/>
                  <a:gd name="connsiteX235" fmla="*/ 4401218 w 6010943"/>
                  <a:gd name="connsiteY235" fmla="*/ 1981573 h 4415216"/>
                  <a:gd name="connsiteX236" fmla="*/ 4344068 w 6010943"/>
                  <a:gd name="connsiteY236" fmla="*/ 2014910 h 4415216"/>
                  <a:gd name="connsiteX237" fmla="*/ 4329780 w 6010943"/>
                  <a:gd name="connsiteY237" fmla="*/ 2019673 h 4415216"/>
                  <a:gd name="connsiteX238" fmla="*/ 4315493 w 6010943"/>
                  <a:gd name="connsiteY238" fmla="*/ 2029198 h 4415216"/>
                  <a:gd name="connsiteX239" fmla="*/ 4239293 w 6010943"/>
                  <a:gd name="connsiteY239" fmla="*/ 2038723 h 4415216"/>
                  <a:gd name="connsiteX240" fmla="*/ 4182143 w 6010943"/>
                  <a:gd name="connsiteY240" fmla="*/ 2048248 h 4415216"/>
                  <a:gd name="connsiteX241" fmla="*/ 4153568 w 6010943"/>
                  <a:gd name="connsiteY241" fmla="*/ 2053010 h 4415216"/>
                  <a:gd name="connsiteX242" fmla="*/ 4139280 w 6010943"/>
                  <a:gd name="connsiteY242" fmla="*/ 2057773 h 4415216"/>
                  <a:gd name="connsiteX243" fmla="*/ 4120230 w 6010943"/>
                  <a:gd name="connsiteY243" fmla="*/ 2062535 h 4415216"/>
                  <a:gd name="connsiteX244" fmla="*/ 4096418 w 6010943"/>
                  <a:gd name="connsiteY244" fmla="*/ 2072060 h 4415216"/>
                  <a:gd name="connsiteX245" fmla="*/ 4048793 w 6010943"/>
                  <a:gd name="connsiteY245" fmla="*/ 2081585 h 4415216"/>
                  <a:gd name="connsiteX246" fmla="*/ 4024980 w 6010943"/>
                  <a:gd name="connsiteY246" fmla="*/ 2091110 h 4415216"/>
                  <a:gd name="connsiteX247" fmla="*/ 3972593 w 6010943"/>
                  <a:gd name="connsiteY247" fmla="*/ 2105398 h 4415216"/>
                  <a:gd name="connsiteX248" fmla="*/ 3948780 w 6010943"/>
                  <a:gd name="connsiteY248" fmla="*/ 2114923 h 4415216"/>
                  <a:gd name="connsiteX249" fmla="*/ 3929730 w 6010943"/>
                  <a:gd name="connsiteY249" fmla="*/ 2129210 h 4415216"/>
                  <a:gd name="connsiteX250" fmla="*/ 3896393 w 6010943"/>
                  <a:gd name="connsiteY250" fmla="*/ 2138735 h 4415216"/>
                  <a:gd name="connsiteX251" fmla="*/ 3872580 w 6010943"/>
                  <a:gd name="connsiteY251" fmla="*/ 2153023 h 4415216"/>
                  <a:gd name="connsiteX252" fmla="*/ 3829718 w 6010943"/>
                  <a:gd name="connsiteY252" fmla="*/ 2181598 h 4415216"/>
                  <a:gd name="connsiteX253" fmla="*/ 3791618 w 6010943"/>
                  <a:gd name="connsiteY253" fmla="*/ 2200648 h 4415216"/>
                  <a:gd name="connsiteX254" fmla="*/ 3777330 w 6010943"/>
                  <a:gd name="connsiteY254" fmla="*/ 2214935 h 4415216"/>
                  <a:gd name="connsiteX255" fmla="*/ 3767805 w 6010943"/>
                  <a:gd name="connsiteY255" fmla="*/ 2229223 h 4415216"/>
                  <a:gd name="connsiteX256" fmla="*/ 3739230 w 6010943"/>
                  <a:gd name="connsiteY256" fmla="*/ 2248273 h 4415216"/>
                  <a:gd name="connsiteX257" fmla="*/ 3715418 w 6010943"/>
                  <a:gd name="connsiteY257" fmla="*/ 2267323 h 4415216"/>
                  <a:gd name="connsiteX258" fmla="*/ 3686843 w 6010943"/>
                  <a:gd name="connsiteY258" fmla="*/ 2276848 h 4415216"/>
                  <a:gd name="connsiteX259" fmla="*/ 3620168 w 6010943"/>
                  <a:gd name="connsiteY259" fmla="*/ 2305423 h 4415216"/>
                  <a:gd name="connsiteX260" fmla="*/ 3596355 w 6010943"/>
                  <a:gd name="connsiteY260" fmla="*/ 2314948 h 4415216"/>
                  <a:gd name="connsiteX261" fmla="*/ 3572543 w 6010943"/>
                  <a:gd name="connsiteY261" fmla="*/ 2329235 h 4415216"/>
                  <a:gd name="connsiteX262" fmla="*/ 3553493 w 6010943"/>
                  <a:gd name="connsiteY262" fmla="*/ 2333998 h 4415216"/>
                  <a:gd name="connsiteX263" fmla="*/ 3501105 w 6010943"/>
                  <a:gd name="connsiteY263" fmla="*/ 2357810 h 4415216"/>
                  <a:gd name="connsiteX264" fmla="*/ 3482055 w 6010943"/>
                  <a:gd name="connsiteY264" fmla="*/ 2372098 h 4415216"/>
                  <a:gd name="connsiteX265" fmla="*/ 3463005 w 6010943"/>
                  <a:gd name="connsiteY265" fmla="*/ 2381623 h 4415216"/>
                  <a:gd name="connsiteX266" fmla="*/ 3448718 w 6010943"/>
                  <a:gd name="connsiteY266" fmla="*/ 2391148 h 4415216"/>
                  <a:gd name="connsiteX267" fmla="*/ 3429668 w 6010943"/>
                  <a:gd name="connsiteY267" fmla="*/ 2395910 h 4415216"/>
                  <a:gd name="connsiteX268" fmla="*/ 3415380 w 6010943"/>
                  <a:gd name="connsiteY268" fmla="*/ 2410198 h 4415216"/>
                  <a:gd name="connsiteX269" fmla="*/ 3372518 w 6010943"/>
                  <a:gd name="connsiteY269" fmla="*/ 2429248 h 4415216"/>
                  <a:gd name="connsiteX270" fmla="*/ 3339180 w 6010943"/>
                  <a:gd name="connsiteY270" fmla="*/ 2448298 h 4415216"/>
                  <a:gd name="connsiteX271" fmla="*/ 3267743 w 6010943"/>
                  <a:gd name="connsiteY271" fmla="*/ 2481635 h 4415216"/>
                  <a:gd name="connsiteX272" fmla="*/ 3220118 w 6010943"/>
                  <a:gd name="connsiteY272" fmla="*/ 2495923 h 4415216"/>
                  <a:gd name="connsiteX273" fmla="*/ 3191543 w 6010943"/>
                  <a:gd name="connsiteY273" fmla="*/ 2510210 h 4415216"/>
                  <a:gd name="connsiteX274" fmla="*/ 3158205 w 6010943"/>
                  <a:gd name="connsiteY274" fmla="*/ 2524498 h 4415216"/>
                  <a:gd name="connsiteX275" fmla="*/ 3129630 w 6010943"/>
                  <a:gd name="connsiteY275" fmla="*/ 2538785 h 4415216"/>
                  <a:gd name="connsiteX276" fmla="*/ 3096293 w 6010943"/>
                  <a:gd name="connsiteY276" fmla="*/ 2553073 h 4415216"/>
                  <a:gd name="connsiteX277" fmla="*/ 3062955 w 6010943"/>
                  <a:gd name="connsiteY277" fmla="*/ 2581648 h 4415216"/>
                  <a:gd name="connsiteX278" fmla="*/ 3043905 w 6010943"/>
                  <a:gd name="connsiteY278" fmla="*/ 2591173 h 4415216"/>
                  <a:gd name="connsiteX279" fmla="*/ 3024855 w 6010943"/>
                  <a:gd name="connsiteY279" fmla="*/ 2605460 h 4415216"/>
                  <a:gd name="connsiteX280" fmla="*/ 3005805 w 6010943"/>
                  <a:gd name="connsiteY280" fmla="*/ 2614985 h 4415216"/>
                  <a:gd name="connsiteX281" fmla="*/ 2986755 w 6010943"/>
                  <a:gd name="connsiteY281" fmla="*/ 2634035 h 4415216"/>
                  <a:gd name="connsiteX282" fmla="*/ 2958180 w 6010943"/>
                  <a:gd name="connsiteY282" fmla="*/ 2653085 h 4415216"/>
                  <a:gd name="connsiteX283" fmla="*/ 2929605 w 6010943"/>
                  <a:gd name="connsiteY283" fmla="*/ 2681660 h 4415216"/>
                  <a:gd name="connsiteX284" fmla="*/ 2843880 w 6010943"/>
                  <a:gd name="connsiteY284" fmla="*/ 2743573 h 4415216"/>
                  <a:gd name="connsiteX285" fmla="*/ 2829593 w 6010943"/>
                  <a:gd name="connsiteY285" fmla="*/ 2762623 h 4415216"/>
                  <a:gd name="connsiteX286" fmla="*/ 2791493 w 6010943"/>
                  <a:gd name="connsiteY286" fmla="*/ 2786435 h 4415216"/>
                  <a:gd name="connsiteX287" fmla="*/ 2772443 w 6010943"/>
                  <a:gd name="connsiteY287" fmla="*/ 2800723 h 4415216"/>
                  <a:gd name="connsiteX288" fmla="*/ 2720055 w 6010943"/>
                  <a:gd name="connsiteY288" fmla="*/ 2843585 h 4415216"/>
                  <a:gd name="connsiteX289" fmla="*/ 2696243 w 6010943"/>
                  <a:gd name="connsiteY289" fmla="*/ 2853110 h 4415216"/>
                  <a:gd name="connsiteX290" fmla="*/ 2629568 w 6010943"/>
                  <a:gd name="connsiteY290" fmla="*/ 2900735 h 4415216"/>
                  <a:gd name="connsiteX291" fmla="*/ 2605755 w 6010943"/>
                  <a:gd name="connsiteY291" fmla="*/ 2905498 h 4415216"/>
                  <a:gd name="connsiteX292" fmla="*/ 2553368 w 6010943"/>
                  <a:gd name="connsiteY292" fmla="*/ 2924548 h 4415216"/>
                  <a:gd name="connsiteX293" fmla="*/ 2491455 w 6010943"/>
                  <a:gd name="connsiteY293" fmla="*/ 2934073 h 4415216"/>
                  <a:gd name="connsiteX294" fmla="*/ 2381918 w 6010943"/>
                  <a:gd name="connsiteY294" fmla="*/ 2943598 h 4415216"/>
                  <a:gd name="connsiteX295" fmla="*/ 2329530 w 6010943"/>
                  <a:gd name="connsiteY295" fmla="*/ 2957885 h 4415216"/>
                  <a:gd name="connsiteX296" fmla="*/ 2277143 w 6010943"/>
                  <a:gd name="connsiteY296" fmla="*/ 2967410 h 4415216"/>
                  <a:gd name="connsiteX297" fmla="*/ 2219993 w 6010943"/>
                  <a:gd name="connsiteY297" fmla="*/ 2986460 h 4415216"/>
                  <a:gd name="connsiteX298" fmla="*/ 2177130 w 6010943"/>
                  <a:gd name="connsiteY298" fmla="*/ 2995985 h 4415216"/>
                  <a:gd name="connsiteX299" fmla="*/ 2119980 w 6010943"/>
                  <a:gd name="connsiteY299" fmla="*/ 3005510 h 4415216"/>
                  <a:gd name="connsiteX300" fmla="*/ 2091405 w 6010943"/>
                  <a:gd name="connsiteY300" fmla="*/ 3015035 h 4415216"/>
                  <a:gd name="connsiteX301" fmla="*/ 2043780 w 6010943"/>
                  <a:gd name="connsiteY301" fmla="*/ 3024560 h 4415216"/>
                  <a:gd name="connsiteX302" fmla="*/ 2019968 w 6010943"/>
                  <a:gd name="connsiteY302" fmla="*/ 3034085 h 4415216"/>
                  <a:gd name="connsiteX303" fmla="*/ 2000918 w 6010943"/>
                  <a:gd name="connsiteY303" fmla="*/ 3048373 h 4415216"/>
                  <a:gd name="connsiteX304" fmla="*/ 1962818 w 6010943"/>
                  <a:gd name="connsiteY304" fmla="*/ 3057898 h 4415216"/>
                  <a:gd name="connsiteX305" fmla="*/ 1896143 w 6010943"/>
                  <a:gd name="connsiteY305" fmla="*/ 3076948 h 4415216"/>
                  <a:gd name="connsiteX306" fmla="*/ 1867568 w 6010943"/>
                  <a:gd name="connsiteY306" fmla="*/ 3081710 h 4415216"/>
                  <a:gd name="connsiteX307" fmla="*/ 1819943 w 6010943"/>
                  <a:gd name="connsiteY307" fmla="*/ 3095998 h 4415216"/>
                  <a:gd name="connsiteX308" fmla="*/ 1805655 w 6010943"/>
                  <a:gd name="connsiteY308" fmla="*/ 3100760 h 4415216"/>
                  <a:gd name="connsiteX309" fmla="*/ 1781843 w 6010943"/>
                  <a:gd name="connsiteY309" fmla="*/ 3105523 h 4415216"/>
                  <a:gd name="connsiteX310" fmla="*/ 1738980 w 6010943"/>
                  <a:gd name="connsiteY310" fmla="*/ 3124573 h 4415216"/>
                  <a:gd name="connsiteX311" fmla="*/ 1719930 w 6010943"/>
                  <a:gd name="connsiteY311" fmla="*/ 3134098 h 4415216"/>
                  <a:gd name="connsiteX312" fmla="*/ 1691355 w 6010943"/>
                  <a:gd name="connsiteY312" fmla="*/ 3143623 h 4415216"/>
                  <a:gd name="connsiteX313" fmla="*/ 1653255 w 6010943"/>
                  <a:gd name="connsiteY313" fmla="*/ 3153148 h 4415216"/>
                  <a:gd name="connsiteX314" fmla="*/ 1572293 w 6010943"/>
                  <a:gd name="connsiteY314" fmla="*/ 3181723 h 4415216"/>
                  <a:gd name="connsiteX315" fmla="*/ 1477043 w 6010943"/>
                  <a:gd name="connsiteY315" fmla="*/ 3229348 h 4415216"/>
                  <a:gd name="connsiteX316" fmla="*/ 1457993 w 6010943"/>
                  <a:gd name="connsiteY316" fmla="*/ 3238873 h 4415216"/>
                  <a:gd name="connsiteX317" fmla="*/ 1438943 w 6010943"/>
                  <a:gd name="connsiteY317" fmla="*/ 3248398 h 4415216"/>
                  <a:gd name="connsiteX318" fmla="*/ 1377030 w 6010943"/>
                  <a:gd name="connsiteY318" fmla="*/ 3276973 h 4415216"/>
                  <a:gd name="connsiteX319" fmla="*/ 1357980 w 6010943"/>
                  <a:gd name="connsiteY319" fmla="*/ 3286498 h 4415216"/>
                  <a:gd name="connsiteX320" fmla="*/ 1315118 w 6010943"/>
                  <a:gd name="connsiteY320" fmla="*/ 3315073 h 4415216"/>
                  <a:gd name="connsiteX321" fmla="*/ 1291305 w 6010943"/>
                  <a:gd name="connsiteY321" fmla="*/ 3319835 h 4415216"/>
                  <a:gd name="connsiteX322" fmla="*/ 1272255 w 6010943"/>
                  <a:gd name="connsiteY322" fmla="*/ 3334123 h 4415216"/>
                  <a:gd name="connsiteX323" fmla="*/ 1186530 w 6010943"/>
                  <a:gd name="connsiteY323" fmla="*/ 3367460 h 4415216"/>
                  <a:gd name="connsiteX324" fmla="*/ 1162718 w 6010943"/>
                  <a:gd name="connsiteY324" fmla="*/ 3372223 h 4415216"/>
                  <a:gd name="connsiteX325" fmla="*/ 1148430 w 6010943"/>
                  <a:gd name="connsiteY325" fmla="*/ 3376985 h 4415216"/>
                  <a:gd name="connsiteX326" fmla="*/ 1110330 w 6010943"/>
                  <a:gd name="connsiteY326" fmla="*/ 3386510 h 4415216"/>
                  <a:gd name="connsiteX327" fmla="*/ 1091280 w 6010943"/>
                  <a:gd name="connsiteY327" fmla="*/ 3391273 h 4415216"/>
                  <a:gd name="connsiteX328" fmla="*/ 1038893 w 6010943"/>
                  <a:gd name="connsiteY328" fmla="*/ 3400798 h 4415216"/>
                  <a:gd name="connsiteX329" fmla="*/ 996030 w 6010943"/>
                  <a:gd name="connsiteY329" fmla="*/ 3410323 h 4415216"/>
                  <a:gd name="connsiteX330" fmla="*/ 976980 w 6010943"/>
                  <a:gd name="connsiteY330" fmla="*/ 3415085 h 4415216"/>
                  <a:gd name="connsiteX331" fmla="*/ 953168 w 6010943"/>
                  <a:gd name="connsiteY331" fmla="*/ 3419848 h 4415216"/>
                  <a:gd name="connsiteX332" fmla="*/ 910305 w 6010943"/>
                  <a:gd name="connsiteY332" fmla="*/ 3438898 h 4415216"/>
                  <a:gd name="connsiteX333" fmla="*/ 872205 w 6010943"/>
                  <a:gd name="connsiteY333" fmla="*/ 3448423 h 4415216"/>
                  <a:gd name="connsiteX334" fmla="*/ 810293 w 6010943"/>
                  <a:gd name="connsiteY334" fmla="*/ 3486523 h 4415216"/>
                  <a:gd name="connsiteX335" fmla="*/ 757905 w 6010943"/>
                  <a:gd name="connsiteY335" fmla="*/ 3524623 h 4415216"/>
                  <a:gd name="connsiteX336" fmla="*/ 729330 w 6010943"/>
                  <a:gd name="connsiteY336" fmla="*/ 3553198 h 4415216"/>
                  <a:gd name="connsiteX337" fmla="*/ 710280 w 6010943"/>
                  <a:gd name="connsiteY337" fmla="*/ 3586535 h 4415216"/>
                  <a:gd name="connsiteX338" fmla="*/ 695993 w 6010943"/>
                  <a:gd name="connsiteY338" fmla="*/ 3600823 h 4415216"/>
                  <a:gd name="connsiteX339" fmla="*/ 686468 w 6010943"/>
                  <a:gd name="connsiteY339" fmla="*/ 3619873 h 4415216"/>
                  <a:gd name="connsiteX340" fmla="*/ 643605 w 6010943"/>
                  <a:gd name="connsiteY340" fmla="*/ 3662735 h 4415216"/>
                  <a:gd name="connsiteX341" fmla="*/ 629318 w 6010943"/>
                  <a:gd name="connsiteY341" fmla="*/ 3672260 h 4415216"/>
                  <a:gd name="connsiteX342" fmla="*/ 615030 w 6010943"/>
                  <a:gd name="connsiteY342" fmla="*/ 3691310 h 4415216"/>
                  <a:gd name="connsiteX343" fmla="*/ 595980 w 6010943"/>
                  <a:gd name="connsiteY343" fmla="*/ 3700835 h 4415216"/>
                  <a:gd name="connsiteX344" fmla="*/ 581693 w 6010943"/>
                  <a:gd name="connsiteY344" fmla="*/ 3710360 h 4415216"/>
                  <a:gd name="connsiteX345" fmla="*/ 557880 w 6010943"/>
                  <a:gd name="connsiteY345" fmla="*/ 3724648 h 4415216"/>
                  <a:gd name="connsiteX346" fmla="*/ 495968 w 6010943"/>
                  <a:gd name="connsiteY346" fmla="*/ 3762748 h 4415216"/>
                  <a:gd name="connsiteX347" fmla="*/ 462630 w 6010943"/>
                  <a:gd name="connsiteY347" fmla="*/ 3772273 h 4415216"/>
                  <a:gd name="connsiteX348" fmla="*/ 424530 w 6010943"/>
                  <a:gd name="connsiteY348" fmla="*/ 3786560 h 4415216"/>
                  <a:gd name="connsiteX349" fmla="*/ 400718 w 6010943"/>
                  <a:gd name="connsiteY349" fmla="*/ 3800848 h 4415216"/>
                  <a:gd name="connsiteX350" fmla="*/ 357855 w 6010943"/>
                  <a:gd name="connsiteY350" fmla="*/ 3805610 h 4415216"/>
                  <a:gd name="connsiteX351" fmla="*/ 305468 w 6010943"/>
                  <a:gd name="connsiteY351" fmla="*/ 3819898 h 4415216"/>
                  <a:gd name="connsiteX352" fmla="*/ 267368 w 6010943"/>
                  <a:gd name="connsiteY352" fmla="*/ 3824660 h 4415216"/>
                  <a:gd name="connsiteX353" fmla="*/ 205455 w 6010943"/>
                  <a:gd name="connsiteY353" fmla="*/ 3834185 h 4415216"/>
                  <a:gd name="connsiteX354" fmla="*/ 162593 w 6010943"/>
                  <a:gd name="connsiteY354" fmla="*/ 4415210 h 4415216"/>
                  <a:gd name="connsiteX355" fmla="*/ 668 w 6010943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67476 w 6011051"/>
                  <a:gd name="connsiteY352" fmla="*/ 3824660 h 4415216"/>
                  <a:gd name="connsiteX353" fmla="*/ 205563 w 6011051"/>
                  <a:gd name="connsiteY353" fmla="*/ 3834185 h 4415216"/>
                  <a:gd name="connsiteX354" fmla="*/ 162701 w 6011051"/>
                  <a:gd name="connsiteY354" fmla="*/ 4415210 h 4415216"/>
                  <a:gd name="connsiteX355" fmla="*/ 776 w 6011051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05563 w 6011051"/>
                  <a:gd name="connsiteY352" fmla="*/ 3834185 h 4415216"/>
                  <a:gd name="connsiteX353" fmla="*/ 162701 w 6011051"/>
                  <a:gd name="connsiteY353" fmla="*/ 4415210 h 4415216"/>
                  <a:gd name="connsiteX354" fmla="*/ 776 w 6011051"/>
                  <a:gd name="connsiteY354" fmla="*/ 4305674 h 4415216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305576 w 6011051"/>
                  <a:gd name="connsiteY351" fmla="*/ 3819898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610376 w 6011051"/>
                  <a:gd name="connsiteY350" fmla="*/ 3943722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610376 w 6011051"/>
                  <a:gd name="connsiteY349" fmla="*/ 3943722 h 4422601"/>
                  <a:gd name="connsiteX350" fmla="*/ 472263 w 6011051"/>
                  <a:gd name="connsiteY350" fmla="*/ 4062786 h 4422601"/>
                  <a:gd name="connsiteX351" fmla="*/ 462738 w 6011051"/>
                  <a:gd name="connsiteY351" fmla="*/ 4419972 h 4422601"/>
                  <a:gd name="connsiteX352" fmla="*/ 162701 w 6011051"/>
                  <a:gd name="connsiteY352" fmla="*/ 4415210 h 4422601"/>
                  <a:gd name="connsiteX353" fmla="*/ 776 w 6011051"/>
                  <a:gd name="connsiteY35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610376 w 6011051"/>
                  <a:gd name="connsiteY348" fmla="*/ 3943722 h 4422601"/>
                  <a:gd name="connsiteX349" fmla="*/ 472263 w 6011051"/>
                  <a:gd name="connsiteY349" fmla="*/ 4062786 h 4422601"/>
                  <a:gd name="connsiteX350" fmla="*/ 462738 w 6011051"/>
                  <a:gd name="connsiteY350" fmla="*/ 4419972 h 4422601"/>
                  <a:gd name="connsiteX351" fmla="*/ 162701 w 6011051"/>
                  <a:gd name="connsiteY351" fmla="*/ 4415210 h 4422601"/>
                  <a:gd name="connsiteX352" fmla="*/ 776 w 6011051"/>
                  <a:gd name="connsiteY35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472263 w 6011051"/>
                  <a:gd name="connsiteY348" fmla="*/ 4062786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929463 w 6011051"/>
                  <a:gd name="connsiteY346" fmla="*/ 3757986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929463 w 6011051"/>
                  <a:gd name="connsiteY345" fmla="*/ 3757986 h 4422601"/>
                  <a:gd name="connsiteX346" fmla="*/ 738964 w 6011051"/>
                  <a:gd name="connsiteY346" fmla="*/ 3948485 h 4422601"/>
                  <a:gd name="connsiteX347" fmla="*/ 519888 w 6011051"/>
                  <a:gd name="connsiteY347" fmla="*/ 4086598 h 4422601"/>
                  <a:gd name="connsiteX348" fmla="*/ 462738 w 6011051"/>
                  <a:gd name="connsiteY348" fmla="*/ 4419972 h 4422601"/>
                  <a:gd name="connsiteX349" fmla="*/ 162701 w 6011051"/>
                  <a:gd name="connsiteY349" fmla="*/ 4415210 h 4422601"/>
                  <a:gd name="connsiteX350" fmla="*/ 776 w 6011051"/>
                  <a:gd name="connsiteY35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929463 w 6011051"/>
                  <a:gd name="connsiteY344" fmla="*/ 3757986 h 4422601"/>
                  <a:gd name="connsiteX345" fmla="*/ 738964 w 6011051"/>
                  <a:gd name="connsiteY345" fmla="*/ 3948485 h 4422601"/>
                  <a:gd name="connsiteX346" fmla="*/ 519888 w 6011051"/>
                  <a:gd name="connsiteY346" fmla="*/ 4086598 h 4422601"/>
                  <a:gd name="connsiteX347" fmla="*/ 462738 w 6011051"/>
                  <a:gd name="connsiteY347" fmla="*/ 4419972 h 4422601"/>
                  <a:gd name="connsiteX348" fmla="*/ 162701 w 6011051"/>
                  <a:gd name="connsiteY348" fmla="*/ 4415210 h 4422601"/>
                  <a:gd name="connsiteX349" fmla="*/ 776 w 6011051"/>
                  <a:gd name="connsiteY34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929463 w 6011051"/>
                  <a:gd name="connsiteY343" fmla="*/ 3757986 h 4422601"/>
                  <a:gd name="connsiteX344" fmla="*/ 738964 w 6011051"/>
                  <a:gd name="connsiteY344" fmla="*/ 3948485 h 4422601"/>
                  <a:gd name="connsiteX345" fmla="*/ 519888 w 6011051"/>
                  <a:gd name="connsiteY345" fmla="*/ 4086598 h 4422601"/>
                  <a:gd name="connsiteX346" fmla="*/ 462738 w 6011051"/>
                  <a:gd name="connsiteY346" fmla="*/ 4419972 h 4422601"/>
                  <a:gd name="connsiteX347" fmla="*/ 162701 w 6011051"/>
                  <a:gd name="connsiteY347" fmla="*/ 4415210 h 4422601"/>
                  <a:gd name="connsiteX348" fmla="*/ 776 w 6011051"/>
                  <a:gd name="connsiteY34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929463 w 6011051"/>
                  <a:gd name="connsiteY342" fmla="*/ 3757986 h 4422601"/>
                  <a:gd name="connsiteX343" fmla="*/ 738964 w 6011051"/>
                  <a:gd name="connsiteY343" fmla="*/ 3948485 h 4422601"/>
                  <a:gd name="connsiteX344" fmla="*/ 519888 w 6011051"/>
                  <a:gd name="connsiteY344" fmla="*/ 4086598 h 4422601"/>
                  <a:gd name="connsiteX345" fmla="*/ 462738 w 6011051"/>
                  <a:gd name="connsiteY345" fmla="*/ 4419972 h 4422601"/>
                  <a:gd name="connsiteX346" fmla="*/ 162701 w 6011051"/>
                  <a:gd name="connsiteY346" fmla="*/ 4415210 h 4422601"/>
                  <a:gd name="connsiteX347" fmla="*/ 776 w 6011051"/>
                  <a:gd name="connsiteY34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929463 w 6011051"/>
                  <a:gd name="connsiteY341" fmla="*/ 3757986 h 4422601"/>
                  <a:gd name="connsiteX342" fmla="*/ 738964 w 6011051"/>
                  <a:gd name="connsiteY342" fmla="*/ 3948485 h 4422601"/>
                  <a:gd name="connsiteX343" fmla="*/ 519888 w 6011051"/>
                  <a:gd name="connsiteY343" fmla="*/ 4086598 h 4422601"/>
                  <a:gd name="connsiteX344" fmla="*/ 462738 w 6011051"/>
                  <a:gd name="connsiteY344" fmla="*/ 4419972 h 4422601"/>
                  <a:gd name="connsiteX345" fmla="*/ 162701 w 6011051"/>
                  <a:gd name="connsiteY345" fmla="*/ 4415210 h 4422601"/>
                  <a:gd name="connsiteX346" fmla="*/ 776 w 6011051"/>
                  <a:gd name="connsiteY346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929463 w 6011051"/>
                  <a:gd name="connsiteY340" fmla="*/ 3757986 h 4422601"/>
                  <a:gd name="connsiteX341" fmla="*/ 738964 w 6011051"/>
                  <a:gd name="connsiteY341" fmla="*/ 3948485 h 4422601"/>
                  <a:gd name="connsiteX342" fmla="*/ 519888 w 6011051"/>
                  <a:gd name="connsiteY342" fmla="*/ 4086598 h 4422601"/>
                  <a:gd name="connsiteX343" fmla="*/ 462738 w 6011051"/>
                  <a:gd name="connsiteY343" fmla="*/ 4419972 h 4422601"/>
                  <a:gd name="connsiteX344" fmla="*/ 162701 w 6011051"/>
                  <a:gd name="connsiteY344" fmla="*/ 4415210 h 4422601"/>
                  <a:gd name="connsiteX345" fmla="*/ 776 w 6011051"/>
                  <a:gd name="connsiteY345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929463 w 6011051"/>
                  <a:gd name="connsiteY339" fmla="*/ 3757986 h 4422601"/>
                  <a:gd name="connsiteX340" fmla="*/ 738964 w 6011051"/>
                  <a:gd name="connsiteY340" fmla="*/ 3948485 h 4422601"/>
                  <a:gd name="connsiteX341" fmla="*/ 519888 w 6011051"/>
                  <a:gd name="connsiteY341" fmla="*/ 4086598 h 4422601"/>
                  <a:gd name="connsiteX342" fmla="*/ 462738 w 6011051"/>
                  <a:gd name="connsiteY342" fmla="*/ 4419972 h 4422601"/>
                  <a:gd name="connsiteX343" fmla="*/ 162701 w 6011051"/>
                  <a:gd name="connsiteY343" fmla="*/ 4415210 h 4422601"/>
                  <a:gd name="connsiteX344" fmla="*/ 776 w 6011051"/>
                  <a:gd name="connsiteY34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929463 w 6011051"/>
                  <a:gd name="connsiteY338" fmla="*/ 3757986 h 4422601"/>
                  <a:gd name="connsiteX339" fmla="*/ 738964 w 6011051"/>
                  <a:gd name="connsiteY339" fmla="*/ 3948485 h 4422601"/>
                  <a:gd name="connsiteX340" fmla="*/ 519888 w 6011051"/>
                  <a:gd name="connsiteY340" fmla="*/ 4086598 h 4422601"/>
                  <a:gd name="connsiteX341" fmla="*/ 462738 w 6011051"/>
                  <a:gd name="connsiteY341" fmla="*/ 4419972 h 4422601"/>
                  <a:gd name="connsiteX342" fmla="*/ 162701 w 6011051"/>
                  <a:gd name="connsiteY342" fmla="*/ 4415210 h 4422601"/>
                  <a:gd name="connsiteX343" fmla="*/ 776 w 6011051"/>
                  <a:gd name="connsiteY34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929463 w 6011051"/>
                  <a:gd name="connsiteY337" fmla="*/ 3757986 h 4422601"/>
                  <a:gd name="connsiteX338" fmla="*/ 738964 w 6011051"/>
                  <a:gd name="connsiteY338" fmla="*/ 3948485 h 4422601"/>
                  <a:gd name="connsiteX339" fmla="*/ 519888 w 6011051"/>
                  <a:gd name="connsiteY339" fmla="*/ 4086598 h 4422601"/>
                  <a:gd name="connsiteX340" fmla="*/ 462738 w 6011051"/>
                  <a:gd name="connsiteY340" fmla="*/ 4419972 h 4422601"/>
                  <a:gd name="connsiteX341" fmla="*/ 162701 w 6011051"/>
                  <a:gd name="connsiteY341" fmla="*/ 4415210 h 4422601"/>
                  <a:gd name="connsiteX342" fmla="*/ 776 w 6011051"/>
                  <a:gd name="connsiteY34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929463 w 6011051"/>
                  <a:gd name="connsiteY336" fmla="*/ 3757986 h 4422601"/>
                  <a:gd name="connsiteX337" fmla="*/ 738964 w 6011051"/>
                  <a:gd name="connsiteY337" fmla="*/ 3948485 h 4422601"/>
                  <a:gd name="connsiteX338" fmla="*/ 519888 w 6011051"/>
                  <a:gd name="connsiteY338" fmla="*/ 4086598 h 4422601"/>
                  <a:gd name="connsiteX339" fmla="*/ 462738 w 6011051"/>
                  <a:gd name="connsiteY339" fmla="*/ 4419972 h 4422601"/>
                  <a:gd name="connsiteX340" fmla="*/ 162701 w 6011051"/>
                  <a:gd name="connsiteY340" fmla="*/ 4415210 h 4422601"/>
                  <a:gd name="connsiteX341" fmla="*/ 776 w 6011051"/>
                  <a:gd name="connsiteY34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929463 w 6011051"/>
                  <a:gd name="connsiteY335" fmla="*/ 3757986 h 4422601"/>
                  <a:gd name="connsiteX336" fmla="*/ 738964 w 6011051"/>
                  <a:gd name="connsiteY336" fmla="*/ 3948485 h 4422601"/>
                  <a:gd name="connsiteX337" fmla="*/ 519888 w 6011051"/>
                  <a:gd name="connsiteY337" fmla="*/ 4086598 h 4422601"/>
                  <a:gd name="connsiteX338" fmla="*/ 462738 w 6011051"/>
                  <a:gd name="connsiteY338" fmla="*/ 4419972 h 4422601"/>
                  <a:gd name="connsiteX339" fmla="*/ 162701 w 6011051"/>
                  <a:gd name="connsiteY339" fmla="*/ 4415210 h 4422601"/>
                  <a:gd name="connsiteX340" fmla="*/ 776 w 6011051"/>
                  <a:gd name="connsiteY34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29463 w 6011051"/>
                  <a:gd name="connsiteY334" fmla="*/ 3757986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38988 w 6011051"/>
                  <a:gd name="connsiteY334" fmla="*/ 3729411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938988 w 6011051"/>
                  <a:gd name="connsiteY333" fmla="*/ 3729411 h 4422601"/>
                  <a:gd name="connsiteX334" fmla="*/ 738964 w 6011051"/>
                  <a:gd name="connsiteY334" fmla="*/ 3948485 h 4422601"/>
                  <a:gd name="connsiteX335" fmla="*/ 519888 w 6011051"/>
                  <a:gd name="connsiteY335" fmla="*/ 4086598 h 4422601"/>
                  <a:gd name="connsiteX336" fmla="*/ 462738 w 6011051"/>
                  <a:gd name="connsiteY336" fmla="*/ 4419972 h 4422601"/>
                  <a:gd name="connsiteX337" fmla="*/ 162701 w 6011051"/>
                  <a:gd name="connsiteY337" fmla="*/ 4415210 h 4422601"/>
                  <a:gd name="connsiteX338" fmla="*/ 776 w 6011051"/>
                  <a:gd name="connsiteY33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96138 w 6011051"/>
                  <a:gd name="connsiteY330" fmla="*/ 3419848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1599 w 6011874"/>
                  <a:gd name="connsiteY0" fmla="*/ 4305674 h 4422601"/>
                  <a:gd name="connsiteX1" fmla="*/ 87323 w 6011874"/>
                  <a:gd name="connsiteY1" fmla="*/ 3986585 h 4422601"/>
                  <a:gd name="connsiteX2" fmla="*/ 87324 w 6011874"/>
                  <a:gd name="connsiteY2" fmla="*/ 3791323 h 4422601"/>
                  <a:gd name="connsiteX3" fmla="*/ 82561 w 6011874"/>
                  <a:gd name="connsiteY3" fmla="*/ 3719885 h 4422601"/>
                  <a:gd name="connsiteX4" fmla="*/ 77799 w 6011874"/>
                  <a:gd name="connsiteY4" fmla="*/ 3700835 h 4422601"/>
                  <a:gd name="connsiteX5" fmla="*/ 82561 w 6011874"/>
                  <a:gd name="connsiteY5" fmla="*/ 3596060 h 4422601"/>
                  <a:gd name="connsiteX6" fmla="*/ 92086 w 6011874"/>
                  <a:gd name="connsiteY6" fmla="*/ 3543673 h 4422601"/>
                  <a:gd name="connsiteX7" fmla="*/ 158761 w 6011874"/>
                  <a:gd name="connsiteY7" fmla="*/ 3457948 h 4422601"/>
                  <a:gd name="connsiteX8" fmla="*/ 177811 w 6011874"/>
                  <a:gd name="connsiteY8" fmla="*/ 3434135 h 4422601"/>
                  <a:gd name="connsiteX9" fmla="*/ 196861 w 6011874"/>
                  <a:gd name="connsiteY9" fmla="*/ 3424610 h 4422601"/>
                  <a:gd name="connsiteX10" fmla="*/ 211149 w 6011874"/>
                  <a:gd name="connsiteY10" fmla="*/ 3410323 h 4422601"/>
                  <a:gd name="connsiteX11" fmla="*/ 239724 w 6011874"/>
                  <a:gd name="connsiteY11" fmla="*/ 3391273 h 4422601"/>
                  <a:gd name="connsiteX12" fmla="*/ 301636 w 6011874"/>
                  <a:gd name="connsiteY12" fmla="*/ 3334123 h 4422601"/>
                  <a:gd name="connsiteX13" fmla="*/ 330211 w 6011874"/>
                  <a:gd name="connsiteY13" fmla="*/ 3315073 h 4422601"/>
                  <a:gd name="connsiteX14" fmla="*/ 411174 w 6011874"/>
                  <a:gd name="connsiteY14" fmla="*/ 3281735 h 4422601"/>
                  <a:gd name="connsiteX15" fmla="*/ 454036 w 6011874"/>
                  <a:gd name="connsiteY15" fmla="*/ 3262685 h 4422601"/>
                  <a:gd name="connsiteX16" fmla="*/ 492136 w 6011874"/>
                  <a:gd name="connsiteY16" fmla="*/ 3253160 h 4422601"/>
                  <a:gd name="connsiteX17" fmla="*/ 520711 w 6011874"/>
                  <a:gd name="connsiteY17" fmla="*/ 3238873 h 4422601"/>
                  <a:gd name="connsiteX18" fmla="*/ 544524 w 6011874"/>
                  <a:gd name="connsiteY18" fmla="*/ 3229348 h 4422601"/>
                  <a:gd name="connsiteX19" fmla="*/ 558811 w 6011874"/>
                  <a:gd name="connsiteY19" fmla="*/ 3224585 h 4422601"/>
                  <a:gd name="connsiteX20" fmla="*/ 573099 w 6011874"/>
                  <a:gd name="connsiteY20" fmla="*/ 3215060 h 4422601"/>
                  <a:gd name="connsiteX21" fmla="*/ 592149 w 6011874"/>
                  <a:gd name="connsiteY21" fmla="*/ 3210298 h 4422601"/>
                  <a:gd name="connsiteX22" fmla="*/ 615961 w 6011874"/>
                  <a:gd name="connsiteY22" fmla="*/ 3200773 h 4422601"/>
                  <a:gd name="connsiteX23" fmla="*/ 673111 w 6011874"/>
                  <a:gd name="connsiteY23" fmla="*/ 3172198 h 4422601"/>
                  <a:gd name="connsiteX24" fmla="*/ 701686 w 6011874"/>
                  <a:gd name="connsiteY24" fmla="*/ 3157910 h 4422601"/>
                  <a:gd name="connsiteX25" fmla="*/ 754074 w 6011874"/>
                  <a:gd name="connsiteY25" fmla="*/ 3138860 h 4422601"/>
                  <a:gd name="connsiteX26" fmla="*/ 806461 w 6011874"/>
                  <a:gd name="connsiteY26" fmla="*/ 3095998 h 4422601"/>
                  <a:gd name="connsiteX27" fmla="*/ 873136 w 6011874"/>
                  <a:gd name="connsiteY27" fmla="*/ 3053135 h 4422601"/>
                  <a:gd name="connsiteX28" fmla="*/ 892186 w 6011874"/>
                  <a:gd name="connsiteY28" fmla="*/ 3034085 h 4422601"/>
                  <a:gd name="connsiteX29" fmla="*/ 920761 w 6011874"/>
                  <a:gd name="connsiteY29" fmla="*/ 3010273 h 4422601"/>
                  <a:gd name="connsiteX30" fmla="*/ 935049 w 6011874"/>
                  <a:gd name="connsiteY30" fmla="*/ 2991223 h 4422601"/>
                  <a:gd name="connsiteX31" fmla="*/ 963624 w 6011874"/>
                  <a:gd name="connsiteY31" fmla="*/ 2972173 h 4422601"/>
                  <a:gd name="connsiteX32" fmla="*/ 1001724 w 6011874"/>
                  <a:gd name="connsiteY32" fmla="*/ 2934073 h 4422601"/>
                  <a:gd name="connsiteX33" fmla="*/ 1044586 w 6011874"/>
                  <a:gd name="connsiteY33" fmla="*/ 2919785 h 4422601"/>
                  <a:gd name="connsiteX34" fmla="*/ 1063636 w 6011874"/>
                  <a:gd name="connsiteY34" fmla="*/ 2910260 h 4422601"/>
                  <a:gd name="connsiteX35" fmla="*/ 1139836 w 6011874"/>
                  <a:gd name="connsiteY35" fmla="*/ 2895973 h 4422601"/>
                  <a:gd name="connsiteX36" fmla="*/ 1220799 w 6011874"/>
                  <a:gd name="connsiteY36" fmla="*/ 2881685 h 4422601"/>
                  <a:gd name="connsiteX37" fmla="*/ 1273186 w 6011874"/>
                  <a:gd name="connsiteY37" fmla="*/ 2862635 h 4422601"/>
                  <a:gd name="connsiteX38" fmla="*/ 1301761 w 6011874"/>
                  <a:gd name="connsiteY38" fmla="*/ 2834060 h 4422601"/>
                  <a:gd name="connsiteX39" fmla="*/ 1320811 w 6011874"/>
                  <a:gd name="connsiteY39" fmla="*/ 2815010 h 4422601"/>
                  <a:gd name="connsiteX40" fmla="*/ 1354149 w 6011874"/>
                  <a:gd name="connsiteY40" fmla="*/ 2767385 h 4422601"/>
                  <a:gd name="connsiteX41" fmla="*/ 1373199 w 6011874"/>
                  <a:gd name="connsiteY41" fmla="*/ 2753098 h 4422601"/>
                  <a:gd name="connsiteX42" fmla="*/ 1392249 w 6011874"/>
                  <a:gd name="connsiteY42" fmla="*/ 2719760 h 4422601"/>
                  <a:gd name="connsiteX43" fmla="*/ 1411299 w 6011874"/>
                  <a:gd name="connsiteY43" fmla="*/ 2691185 h 4422601"/>
                  <a:gd name="connsiteX44" fmla="*/ 1430349 w 6011874"/>
                  <a:gd name="connsiteY44" fmla="*/ 2672135 h 4422601"/>
                  <a:gd name="connsiteX45" fmla="*/ 1439874 w 6011874"/>
                  <a:gd name="connsiteY45" fmla="*/ 2657848 h 4422601"/>
                  <a:gd name="connsiteX46" fmla="*/ 1454161 w 6011874"/>
                  <a:gd name="connsiteY46" fmla="*/ 2643560 h 4422601"/>
                  <a:gd name="connsiteX47" fmla="*/ 1468449 w 6011874"/>
                  <a:gd name="connsiteY47" fmla="*/ 2624510 h 4422601"/>
                  <a:gd name="connsiteX48" fmla="*/ 1549411 w 6011874"/>
                  <a:gd name="connsiteY48" fmla="*/ 2586410 h 4422601"/>
                  <a:gd name="connsiteX49" fmla="*/ 1597036 w 6011874"/>
                  <a:gd name="connsiteY49" fmla="*/ 2557835 h 4422601"/>
                  <a:gd name="connsiteX50" fmla="*/ 1630374 w 6011874"/>
                  <a:gd name="connsiteY50" fmla="*/ 2548310 h 4422601"/>
                  <a:gd name="connsiteX51" fmla="*/ 1644661 w 6011874"/>
                  <a:gd name="connsiteY51" fmla="*/ 2538785 h 4422601"/>
                  <a:gd name="connsiteX52" fmla="*/ 1711336 w 6011874"/>
                  <a:gd name="connsiteY52" fmla="*/ 2529260 h 4422601"/>
                  <a:gd name="connsiteX53" fmla="*/ 1749436 w 6011874"/>
                  <a:gd name="connsiteY53" fmla="*/ 2514973 h 4422601"/>
                  <a:gd name="connsiteX54" fmla="*/ 1792299 w 6011874"/>
                  <a:gd name="connsiteY54" fmla="*/ 2476873 h 4422601"/>
                  <a:gd name="connsiteX55" fmla="*/ 1811349 w 6011874"/>
                  <a:gd name="connsiteY55" fmla="*/ 2467348 h 4422601"/>
                  <a:gd name="connsiteX56" fmla="*/ 1835161 w 6011874"/>
                  <a:gd name="connsiteY56" fmla="*/ 2438773 h 4422601"/>
                  <a:gd name="connsiteX57" fmla="*/ 1863736 w 6011874"/>
                  <a:gd name="connsiteY57" fmla="*/ 2400673 h 4422601"/>
                  <a:gd name="connsiteX58" fmla="*/ 1958986 w 6011874"/>
                  <a:gd name="connsiteY58" fmla="*/ 2319710 h 4422601"/>
                  <a:gd name="connsiteX59" fmla="*/ 1978036 w 6011874"/>
                  <a:gd name="connsiteY59" fmla="*/ 2314948 h 4422601"/>
                  <a:gd name="connsiteX60" fmla="*/ 1997086 w 6011874"/>
                  <a:gd name="connsiteY60" fmla="*/ 2305423 h 4422601"/>
                  <a:gd name="connsiteX61" fmla="*/ 2011374 w 6011874"/>
                  <a:gd name="connsiteY61" fmla="*/ 2295898 h 4422601"/>
                  <a:gd name="connsiteX62" fmla="*/ 2044711 w 6011874"/>
                  <a:gd name="connsiteY62" fmla="*/ 2286373 h 4422601"/>
                  <a:gd name="connsiteX63" fmla="*/ 2068524 w 6011874"/>
                  <a:gd name="connsiteY63" fmla="*/ 2276848 h 4422601"/>
                  <a:gd name="connsiteX64" fmla="*/ 2082811 w 6011874"/>
                  <a:gd name="connsiteY64" fmla="*/ 2272085 h 4422601"/>
                  <a:gd name="connsiteX65" fmla="*/ 2106624 w 6011874"/>
                  <a:gd name="connsiteY65" fmla="*/ 2262560 h 4422601"/>
                  <a:gd name="connsiteX66" fmla="*/ 2168536 w 6011874"/>
                  <a:gd name="connsiteY66" fmla="*/ 2257798 h 4422601"/>
                  <a:gd name="connsiteX67" fmla="*/ 2220924 w 6011874"/>
                  <a:gd name="connsiteY67" fmla="*/ 2248273 h 4422601"/>
                  <a:gd name="connsiteX68" fmla="*/ 2244736 w 6011874"/>
                  <a:gd name="connsiteY68" fmla="*/ 2233985 h 4422601"/>
                  <a:gd name="connsiteX69" fmla="*/ 2263786 w 6011874"/>
                  <a:gd name="connsiteY69" fmla="*/ 2229223 h 4422601"/>
                  <a:gd name="connsiteX70" fmla="*/ 2301886 w 6011874"/>
                  <a:gd name="connsiteY70" fmla="*/ 2219698 h 4422601"/>
                  <a:gd name="connsiteX71" fmla="*/ 2335224 w 6011874"/>
                  <a:gd name="connsiteY71" fmla="*/ 2200648 h 4422601"/>
                  <a:gd name="connsiteX72" fmla="*/ 2349511 w 6011874"/>
                  <a:gd name="connsiteY72" fmla="*/ 2191123 h 4422601"/>
                  <a:gd name="connsiteX73" fmla="*/ 2392374 w 6011874"/>
                  <a:gd name="connsiteY73" fmla="*/ 2176835 h 4422601"/>
                  <a:gd name="connsiteX74" fmla="*/ 2401899 w 6011874"/>
                  <a:gd name="connsiteY74" fmla="*/ 2157785 h 4422601"/>
                  <a:gd name="connsiteX75" fmla="*/ 2501911 w 6011874"/>
                  <a:gd name="connsiteY75" fmla="*/ 2100635 h 4422601"/>
                  <a:gd name="connsiteX76" fmla="*/ 2559061 w 6011874"/>
                  <a:gd name="connsiteY76" fmla="*/ 2067298 h 4422601"/>
                  <a:gd name="connsiteX77" fmla="*/ 2573349 w 6011874"/>
                  <a:gd name="connsiteY77" fmla="*/ 2062535 h 4422601"/>
                  <a:gd name="connsiteX78" fmla="*/ 2597161 w 6011874"/>
                  <a:gd name="connsiteY78" fmla="*/ 2048248 h 4422601"/>
                  <a:gd name="connsiteX79" fmla="*/ 2635261 w 6011874"/>
                  <a:gd name="connsiteY79" fmla="*/ 2029198 h 4422601"/>
                  <a:gd name="connsiteX80" fmla="*/ 2668599 w 6011874"/>
                  <a:gd name="connsiteY80" fmla="*/ 2014910 h 4422601"/>
                  <a:gd name="connsiteX81" fmla="*/ 2730511 w 6011874"/>
                  <a:gd name="connsiteY81" fmla="*/ 1976810 h 4422601"/>
                  <a:gd name="connsiteX82" fmla="*/ 2768611 w 6011874"/>
                  <a:gd name="connsiteY82" fmla="*/ 1962523 h 4422601"/>
                  <a:gd name="connsiteX83" fmla="*/ 2811474 w 6011874"/>
                  <a:gd name="connsiteY83" fmla="*/ 1943473 h 4422601"/>
                  <a:gd name="connsiteX84" fmla="*/ 2835286 w 6011874"/>
                  <a:gd name="connsiteY84" fmla="*/ 1938710 h 4422601"/>
                  <a:gd name="connsiteX85" fmla="*/ 2863861 w 6011874"/>
                  <a:gd name="connsiteY85" fmla="*/ 1929185 h 4422601"/>
                  <a:gd name="connsiteX86" fmla="*/ 2911486 w 6011874"/>
                  <a:gd name="connsiteY86" fmla="*/ 1919660 h 4422601"/>
                  <a:gd name="connsiteX87" fmla="*/ 2949586 w 6011874"/>
                  <a:gd name="connsiteY87" fmla="*/ 1910135 h 4422601"/>
                  <a:gd name="connsiteX88" fmla="*/ 2997211 w 6011874"/>
                  <a:gd name="connsiteY88" fmla="*/ 1900610 h 4422601"/>
                  <a:gd name="connsiteX89" fmla="*/ 3011499 w 6011874"/>
                  <a:gd name="connsiteY89" fmla="*/ 1895848 h 4422601"/>
                  <a:gd name="connsiteX90" fmla="*/ 3063886 w 6011874"/>
                  <a:gd name="connsiteY90" fmla="*/ 1881560 h 4422601"/>
                  <a:gd name="connsiteX91" fmla="*/ 3111511 w 6011874"/>
                  <a:gd name="connsiteY91" fmla="*/ 1848223 h 4422601"/>
                  <a:gd name="connsiteX92" fmla="*/ 3144849 w 6011874"/>
                  <a:gd name="connsiteY92" fmla="*/ 1829173 h 4422601"/>
                  <a:gd name="connsiteX93" fmla="*/ 3187711 w 6011874"/>
                  <a:gd name="connsiteY93" fmla="*/ 1786310 h 4422601"/>
                  <a:gd name="connsiteX94" fmla="*/ 3225811 w 6011874"/>
                  <a:gd name="connsiteY94" fmla="*/ 1752973 h 4422601"/>
                  <a:gd name="connsiteX95" fmla="*/ 3254386 w 6011874"/>
                  <a:gd name="connsiteY95" fmla="*/ 1724398 h 4422601"/>
                  <a:gd name="connsiteX96" fmla="*/ 3268674 w 6011874"/>
                  <a:gd name="connsiteY96" fmla="*/ 1710110 h 4422601"/>
                  <a:gd name="connsiteX97" fmla="*/ 3282961 w 6011874"/>
                  <a:gd name="connsiteY97" fmla="*/ 1705348 h 4422601"/>
                  <a:gd name="connsiteX98" fmla="*/ 3330586 w 6011874"/>
                  <a:gd name="connsiteY98" fmla="*/ 1667248 h 4422601"/>
                  <a:gd name="connsiteX99" fmla="*/ 3373449 w 6011874"/>
                  <a:gd name="connsiteY99" fmla="*/ 1614860 h 4422601"/>
                  <a:gd name="connsiteX100" fmla="*/ 3406786 w 6011874"/>
                  <a:gd name="connsiteY100" fmla="*/ 1586285 h 4422601"/>
                  <a:gd name="connsiteX101" fmla="*/ 3421074 w 6011874"/>
                  <a:gd name="connsiteY101" fmla="*/ 1567235 h 4422601"/>
                  <a:gd name="connsiteX102" fmla="*/ 3487749 w 6011874"/>
                  <a:gd name="connsiteY102" fmla="*/ 1510085 h 4422601"/>
                  <a:gd name="connsiteX103" fmla="*/ 3497274 w 6011874"/>
                  <a:gd name="connsiteY103" fmla="*/ 1495798 h 4422601"/>
                  <a:gd name="connsiteX104" fmla="*/ 3535374 w 6011874"/>
                  <a:gd name="connsiteY104" fmla="*/ 1462460 h 4422601"/>
                  <a:gd name="connsiteX105" fmla="*/ 3554424 w 6011874"/>
                  <a:gd name="connsiteY105" fmla="*/ 1452935 h 4422601"/>
                  <a:gd name="connsiteX106" fmla="*/ 3578236 w 6011874"/>
                  <a:gd name="connsiteY106" fmla="*/ 1429123 h 4422601"/>
                  <a:gd name="connsiteX107" fmla="*/ 3592524 w 6011874"/>
                  <a:gd name="connsiteY107" fmla="*/ 1414835 h 4422601"/>
                  <a:gd name="connsiteX108" fmla="*/ 3654436 w 6011874"/>
                  <a:gd name="connsiteY108" fmla="*/ 1357685 h 4422601"/>
                  <a:gd name="connsiteX109" fmla="*/ 3678249 w 6011874"/>
                  <a:gd name="connsiteY109" fmla="*/ 1329110 h 4422601"/>
                  <a:gd name="connsiteX110" fmla="*/ 3697299 w 6011874"/>
                  <a:gd name="connsiteY110" fmla="*/ 1300535 h 4422601"/>
                  <a:gd name="connsiteX111" fmla="*/ 3711586 w 6011874"/>
                  <a:gd name="connsiteY111" fmla="*/ 1295773 h 4422601"/>
                  <a:gd name="connsiteX112" fmla="*/ 3783024 w 6011874"/>
                  <a:gd name="connsiteY112" fmla="*/ 1205285 h 4422601"/>
                  <a:gd name="connsiteX113" fmla="*/ 3802074 w 6011874"/>
                  <a:gd name="connsiteY113" fmla="*/ 1186235 h 4422601"/>
                  <a:gd name="connsiteX114" fmla="*/ 3854461 w 6011874"/>
                  <a:gd name="connsiteY114" fmla="*/ 1148135 h 4422601"/>
                  <a:gd name="connsiteX115" fmla="*/ 3873511 w 6011874"/>
                  <a:gd name="connsiteY115" fmla="*/ 1138610 h 4422601"/>
                  <a:gd name="connsiteX116" fmla="*/ 3902086 w 6011874"/>
                  <a:gd name="connsiteY116" fmla="*/ 1114798 h 4422601"/>
                  <a:gd name="connsiteX117" fmla="*/ 3935424 w 6011874"/>
                  <a:gd name="connsiteY117" fmla="*/ 1100510 h 4422601"/>
                  <a:gd name="connsiteX118" fmla="*/ 3978286 w 6011874"/>
                  <a:gd name="connsiteY118" fmla="*/ 1071935 h 4422601"/>
                  <a:gd name="connsiteX119" fmla="*/ 3992574 w 6011874"/>
                  <a:gd name="connsiteY119" fmla="*/ 1062410 h 4422601"/>
                  <a:gd name="connsiteX120" fmla="*/ 4011624 w 6011874"/>
                  <a:gd name="connsiteY120" fmla="*/ 1057648 h 4422601"/>
                  <a:gd name="connsiteX121" fmla="*/ 4087824 w 6011874"/>
                  <a:gd name="connsiteY121" fmla="*/ 1033835 h 4422601"/>
                  <a:gd name="connsiteX122" fmla="*/ 4135449 w 6011874"/>
                  <a:gd name="connsiteY122" fmla="*/ 1014785 h 4422601"/>
                  <a:gd name="connsiteX123" fmla="*/ 4168786 w 6011874"/>
                  <a:gd name="connsiteY123" fmla="*/ 1005260 h 4422601"/>
                  <a:gd name="connsiteX124" fmla="*/ 4206886 w 6011874"/>
                  <a:gd name="connsiteY124" fmla="*/ 1000498 h 4422601"/>
                  <a:gd name="connsiteX125" fmla="*/ 4249749 w 6011874"/>
                  <a:gd name="connsiteY125" fmla="*/ 990973 h 4422601"/>
                  <a:gd name="connsiteX126" fmla="*/ 4292611 w 6011874"/>
                  <a:gd name="connsiteY126" fmla="*/ 971923 h 4422601"/>
                  <a:gd name="connsiteX127" fmla="*/ 4330711 w 6011874"/>
                  <a:gd name="connsiteY127" fmla="*/ 962398 h 4422601"/>
                  <a:gd name="connsiteX128" fmla="*/ 4344999 w 6011874"/>
                  <a:gd name="connsiteY128" fmla="*/ 952873 h 4422601"/>
                  <a:gd name="connsiteX129" fmla="*/ 4383099 w 6011874"/>
                  <a:gd name="connsiteY129" fmla="*/ 938585 h 4422601"/>
                  <a:gd name="connsiteX130" fmla="*/ 4402149 w 6011874"/>
                  <a:gd name="connsiteY130" fmla="*/ 924298 h 4422601"/>
                  <a:gd name="connsiteX131" fmla="*/ 4435486 w 6011874"/>
                  <a:gd name="connsiteY131" fmla="*/ 895723 h 4422601"/>
                  <a:gd name="connsiteX132" fmla="*/ 4445011 w 6011874"/>
                  <a:gd name="connsiteY132" fmla="*/ 876673 h 4422601"/>
                  <a:gd name="connsiteX133" fmla="*/ 4464061 w 6011874"/>
                  <a:gd name="connsiteY133" fmla="*/ 857623 h 4422601"/>
                  <a:gd name="connsiteX134" fmla="*/ 4487874 w 6011874"/>
                  <a:gd name="connsiteY134" fmla="*/ 809998 h 4422601"/>
                  <a:gd name="connsiteX135" fmla="*/ 4502161 w 6011874"/>
                  <a:gd name="connsiteY135" fmla="*/ 786185 h 4422601"/>
                  <a:gd name="connsiteX136" fmla="*/ 4516449 w 6011874"/>
                  <a:gd name="connsiteY136" fmla="*/ 695698 h 4422601"/>
                  <a:gd name="connsiteX137" fmla="*/ 4525974 w 6011874"/>
                  <a:gd name="connsiteY137" fmla="*/ 581398 h 4422601"/>
                  <a:gd name="connsiteX138" fmla="*/ 4535499 w 6011874"/>
                  <a:gd name="connsiteY138" fmla="*/ 543298 h 4422601"/>
                  <a:gd name="connsiteX139" fmla="*/ 4540261 w 6011874"/>
                  <a:gd name="connsiteY139" fmla="*/ 500435 h 4422601"/>
                  <a:gd name="connsiteX140" fmla="*/ 4549786 w 6011874"/>
                  <a:gd name="connsiteY140" fmla="*/ 424235 h 4422601"/>
                  <a:gd name="connsiteX141" fmla="*/ 4554549 w 6011874"/>
                  <a:gd name="connsiteY141" fmla="*/ 381373 h 4422601"/>
                  <a:gd name="connsiteX142" fmla="*/ 4568836 w 6011874"/>
                  <a:gd name="connsiteY142" fmla="*/ 271835 h 4422601"/>
                  <a:gd name="connsiteX143" fmla="*/ 4573599 w 6011874"/>
                  <a:gd name="connsiteY143" fmla="*/ 233735 h 4422601"/>
                  <a:gd name="connsiteX144" fmla="*/ 4583124 w 6011874"/>
                  <a:gd name="connsiteY144" fmla="*/ 190873 h 4422601"/>
                  <a:gd name="connsiteX145" fmla="*/ 4587886 w 6011874"/>
                  <a:gd name="connsiteY145" fmla="*/ 152773 h 4422601"/>
                  <a:gd name="connsiteX146" fmla="*/ 4597411 w 6011874"/>
                  <a:gd name="connsiteY146" fmla="*/ 119435 h 4422601"/>
                  <a:gd name="connsiteX147" fmla="*/ 4602174 w 6011874"/>
                  <a:gd name="connsiteY147" fmla="*/ 95623 h 4422601"/>
                  <a:gd name="connsiteX148" fmla="*/ 4611699 w 6011874"/>
                  <a:gd name="connsiteY148" fmla="*/ 76573 h 4422601"/>
                  <a:gd name="connsiteX149" fmla="*/ 4621224 w 6011874"/>
                  <a:gd name="connsiteY149" fmla="*/ 52760 h 4422601"/>
                  <a:gd name="connsiteX150" fmla="*/ 4659324 w 6011874"/>
                  <a:gd name="connsiteY150" fmla="*/ 14660 h 4422601"/>
                  <a:gd name="connsiteX151" fmla="*/ 4678374 w 6011874"/>
                  <a:gd name="connsiteY151" fmla="*/ 9898 h 4422601"/>
                  <a:gd name="connsiteX152" fmla="*/ 4697424 w 6011874"/>
                  <a:gd name="connsiteY152" fmla="*/ 373 h 4422601"/>
                  <a:gd name="connsiteX153" fmla="*/ 4821249 w 6011874"/>
                  <a:gd name="connsiteY153" fmla="*/ 14660 h 4422601"/>
                  <a:gd name="connsiteX154" fmla="*/ 4859349 w 6011874"/>
                  <a:gd name="connsiteY154" fmla="*/ 28948 h 4422601"/>
                  <a:gd name="connsiteX155" fmla="*/ 4906974 w 6011874"/>
                  <a:gd name="connsiteY155" fmla="*/ 52760 h 4422601"/>
                  <a:gd name="connsiteX156" fmla="*/ 4945074 w 6011874"/>
                  <a:gd name="connsiteY156" fmla="*/ 86098 h 4422601"/>
                  <a:gd name="connsiteX157" fmla="*/ 4987936 w 6011874"/>
                  <a:gd name="connsiteY157" fmla="*/ 133723 h 4422601"/>
                  <a:gd name="connsiteX158" fmla="*/ 5035561 w 6011874"/>
                  <a:gd name="connsiteY158" fmla="*/ 200398 h 4422601"/>
                  <a:gd name="connsiteX159" fmla="*/ 5054611 w 6011874"/>
                  <a:gd name="connsiteY159" fmla="*/ 228973 h 4422601"/>
                  <a:gd name="connsiteX160" fmla="*/ 5073661 w 6011874"/>
                  <a:gd name="connsiteY160" fmla="*/ 252785 h 4422601"/>
                  <a:gd name="connsiteX161" fmla="*/ 5087949 w 6011874"/>
                  <a:gd name="connsiteY161" fmla="*/ 276598 h 4422601"/>
                  <a:gd name="connsiteX162" fmla="*/ 5106999 w 6011874"/>
                  <a:gd name="connsiteY162" fmla="*/ 300410 h 4422601"/>
                  <a:gd name="connsiteX163" fmla="*/ 5126049 w 6011874"/>
                  <a:gd name="connsiteY163" fmla="*/ 328985 h 4422601"/>
                  <a:gd name="connsiteX164" fmla="*/ 5145099 w 6011874"/>
                  <a:gd name="connsiteY164" fmla="*/ 362323 h 4422601"/>
                  <a:gd name="connsiteX165" fmla="*/ 5202249 w 6011874"/>
                  <a:gd name="connsiteY165" fmla="*/ 409948 h 4422601"/>
                  <a:gd name="connsiteX166" fmla="*/ 5221299 w 6011874"/>
                  <a:gd name="connsiteY166" fmla="*/ 419473 h 4422601"/>
                  <a:gd name="connsiteX167" fmla="*/ 5249874 w 6011874"/>
                  <a:gd name="connsiteY167" fmla="*/ 428998 h 4422601"/>
                  <a:gd name="connsiteX168" fmla="*/ 5330836 w 6011874"/>
                  <a:gd name="connsiteY168" fmla="*/ 471860 h 4422601"/>
                  <a:gd name="connsiteX169" fmla="*/ 5364174 w 6011874"/>
                  <a:gd name="connsiteY169" fmla="*/ 481385 h 4422601"/>
                  <a:gd name="connsiteX170" fmla="*/ 5378461 w 6011874"/>
                  <a:gd name="connsiteY170" fmla="*/ 486148 h 4422601"/>
                  <a:gd name="connsiteX171" fmla="*/ 5435611 w 6011874"/>
                  <a:gd name="connsiteY171" fmla="*/ 514723 h 4422601"/>
                  <a:gd name="connsiteX172" fmla="*/ 5464186 w 6011874"/>
                  <a:gd name="connsiteY172" fmla="*/ 529010 h 4422601"/>
                  <a:gd name="connsiteX173" fmla="*/ 5511811 w 6011874"/>
                  <a:gd name="connsiteY173" fmla="*/ 548060 h 4422601"/>
                  <a:gd name="connsiteX174" fmla="*/ 5545149 w 6011874"/>
                  <a:gd name="connsiteY174" fmla="*/ 571873 h 4422601"/>
                  <a:gd name="connsiteX175" fmla="*/ 5573724 w 6011874"/>
                  <a:gd name="connsiteY175" fmla="*/ 586160 h 4422601"/>
                  <a:gd name="connsiteX176" fmla="*/ 5597536 w 6011874"/>
                  <a:gd name="connsiteY176" fmla="*/ 605210 h 4422601"/>
                  <a:gd name="connsiteX177" fmla="*/ 5621349 w 6011874"/>
                  <a:gd name="connsiteY177" fmla="*/ 619498 h 4422601"/>
                  <a:gd name="connsiteX178" fmla="*/ 5664211 w 6011874"/>
                  <a:gd name="connsiteY178" fmla="*/ 652835 h 4422601"/>
                  <a:gd name="connsiteX179" fmla="*/ 5692786 w 6011874"/>
                  <a:gd name="connsiteY179" fmla="*/ 671885 h 4422601"/>
                  <a:gd name="connsiteX180" fmla="*/ 5726124 w 6011874"/>
                  <a:gd name="connsiteY180" fmla="*/ 714748 h 4422601"/>
                  <a:gd name="connsiteX181" fmla="*/ 5759461 w 6011874"/>
                  <a:gd name="connsiteY181" fmla="*/ 743323 h 4422601"/>
                  <a:gd name="connsiteX182" fmla="*/ 5788036 w 6011874"/>
                  <a:gd name="connsiteY182" fmla="*/ 786185 h 4422601"/>
                  <a:gd name="connsiteX183" fmla="*/ 5826136 w 6011874"/>
                  <a:gd name="connsiteY183" fmla="*/ 867148 h 4422601"/>
                  <a:gd name="connsiteX184" fmla="*/ 5845186 w 6011874"/>
                  <a:gd name="connsiteY184" fmla="*/ 957635 h 4422601"/>
                  <a:gd name="connsiteX185" fmla="*/ 5859474 w 6011874"/>
                  <a:gd name="connsiteY185" fmla="*/ 1000498 h 4422601"/>
                  <a:gd name="connsiteX186" fmla="*/ 5878524 w 6011874"/>
                  <a:gd name="connsiteY186" fmla="*/ 1081460 h 4422601"/>
                  <a:gd name="connsiteX187" fmla="*/ 5892811 w 6011874"/>
                  <a:gd name="connsiteY187" fmla="*/ 1124323 h 4422601"/>
                  <a:gd name="connsiteX188" fmla="*/ 5902336 w 6011874"/>
                  <a:gd name="connsiteY188" fmla="*/ 1157660 h 4422601"/>
                  <a:gd name="connsiteX189" fmla="*/ 5911861 w 6011874"/>
                  <a:gd name="connsiteY189" fmla="*/ 1181473 h 4422601"/>
                  <a:gd name="connsiteX190" fmla="*/ 5935674 w 6011874"/>
                  <a:gd name="connsiteY190" fmla="*/ 1248148 h 4422601"/>
                  <a:gd name="connsiteX191" fmla="*/ 5954724 w 6011874"/>
                  <a:gd name="connsiteY191" fmla="*/ 1295773 h 4422601"/>
                  <a:gd name="connsiteX192" fmla="*/ 5959486 w 6011874"/>
                  <a:gd name="connsiteY192" fmla="*/ 1329110 h 4422601"/>
                  <a:gd name="connsiteX193" fmla="*/ 5973774 w 6011874"/>
                  <a:gd name="connsiteY193" fmla="*/ 1362448 h 4422601"/>
                  <a:gd name="connsiteX194" fmla="*/ 5988061 w 6011874"/>
                  <a:gd name="connsiteY194" fmla="*/ 1471985 h 4422601"/>
                  <a:gd name="connsiteX195" fmla="*/ 5992824 w 6011874"/>
                  <a:gd name="connsiteY195" fmla="*/ 1505323 h 4422601"/>
                  <a:gd name="connsiteX196" fmla="*/ 5997586 w 6011874"/>
                  <a:gd name="connsiteY196" fmla="*/ 1529135 h 4422601"/>
                  <a:gd name="connsiteX197" fmla="*/ 6002349 w 6011874"/>
                  <a:gd name="connsiteY197" fmla="*/ 1610098 h 4422601"/>
                  <a:gd name="connsiteX198" fmla="*/ 6011874 w 6011874"/>
                  <a:gd name="connsiteY198" fmla="*/ 1705348 h 4422601"/>
                  <a:gd name="connsiteX199" fmla="*/ 6007111 w 6011874"/>
                  <a:gd name="connsiteY199" fmla="*/ 1948235 h 4422601"/>
                  <a:gd name="connsiteX200" fmla="*/ 5983299 w 6011874"/>
                  <a:gd name="connsiteY200" fmla="*/ 2029198 h 4422601"/>
                  <a:gd name="connsiteX201" fmla="*/ 5973774 w 6011874"/>
                  <a:gd name="connsiteY201" fmla="*/ 2053010 h 4422601"/>
                  <a:gd name="connsiteX202" fmla="*/ 5935674 w 6011874"/>
                  <a:gd name="connsiteY202" fmla="*/ 2076823 h 4422601"/>
                  <a:gd name="connsiteX203" fmla="*/ 5826136 w 6011874"/>
                  <a:gd name="connsiteY203" fmla="*/ 2067298 h 4422601"/>
                  <a:gd name="connsiteX204" fmla="*/ 5764224 w 6011874"/>
                  <a:gd name="connsiteY204" fmla="*/ 2048248 h 4422601"/>
                  <a:gd name="connsiteX205" fmla="*/ 5726124 w 6011874"/>
                  <a:gd name="connsiteY205" fmla="*/ 2038723 h 4422601"/>
                  <a:gd name="connsiteX206" fmla="*/ 5702311 w 6011874"/>
                  <a:gd name="connsiteY206" fmla="*/ 2029198 h 4422601"/>
                  <a:gd name="connsiteX207" fmla="*/ 5683261 w 6011874"/>
                  <a:gd name="connsiteY207" fmla="*/ 2024435 h 4422601"/>
                  <a:gd name="connsiteX208" fmla="*/ 5659449 w 6011874"/>
                  <a:gd name="connsiteY208" fmla="*/ 2014910 h 4422601"/>
                  <a:gd name="connsiteX209" fmla="*/ 5626111 w 6011874"/>
                  <a:gd name="connsiteY209" fmla="*/ 2010148 h 4422601"/>
                  <a:gd name="connsiteX210" fmla="*/ 5597536 w 6011874"/>
                  <a:gd name="connsiteY210" fmla="*/ 2000623 h 4422601"/>
                  <a:gd name="connsiteX211" fmla="*/ 5578486 w 6011874"/>
                  <a:gd name="connsiteY211" fmla="*/ 1995860 h 4422601"/>
                  <a:gd name="connsiteX212" fmla="*/ 5554674 w 6011874"/>
                  <a:gd name="connsiteY212" fmla="*/ 1986335 h 4422601"/>
                  <a:gd name="connsiteX213" fmla="*/ 5526099 w 6011874"/>
                  <a:gd name="connsiteY213" fmla="*/ 1976810 h 4422601"/>
                  <a:gd name="connsiteX214" fmla="*/ 5492761 w 6011874"/>
                  <a:gd name="connsiteY214" fmla="*/ 1962523 h 4422601"/>
                  <a:gd name="connsiteX215" fmla="*/ 5487999 w 6011874"/>
                  <a:gd name="connsiteY215" fmla="*/ 1948235 h 4422601"/>
                  <a:gd name="connsiteX216" fmla="*/ 5449899 w 6011874"/>
                  <a:gd name="connsiteY216" fmla="*/ 1924423 h 4422601"/>
                  <a:gd name="connsiteX217" fmla="*/ 5407036 w 6011874"/>
                  <a:gd name="connsiteY217" fmla="*/ 1900610 h 4422601"/>
                  <a:gd name="connsiteX218" fmla="*/ 5340361 w 6011874"/>
                  <a:gd name="connsiteY218" fmla="*/ 1824410 h 4422601"/>
                  <a:gd name="connsiteX219" fmla="*/ 5316549 w 6011874"/>
                  <a:gd name="connsiteY219" fmla="*/ 1805360 h 4422601"/>
                  <a:gd name="connsiteX220" fmla="*/ 5292736 w 6011874"/>
                  <a:gd name="connsiteY220" fmla="*/ 1800598 h 4422601"/>
                  <a:gd name="connsiteX221" fmla="*/ 5221299 w 6011874"/>
                  <a:gd name="connsiteY221" fmla="*/ 1762498 h 4422601"/>
                  <a:gd name="connsiteX222" fmla="*/ 5073661 w 6011874"/>
                  <a:gd name="connsiteY222" fmla="*/ 1719635 h 4422601"/>
                  <a:gd name="connsiteX223" fmla="*/ 5045086 w 6011874"/>
                  <a:gd name="connsiteY223" fmla="*/ 1714873 h 4422601"/>
                  <a:gd name="connsiteX224" fmla="*/ 5021274 w 6011874"/>
                  <a:gd name="connsiteY224" fmla="*/ 1710110 h 4422601"/>
                  <a:gd name="connsiteX225" fmla="*/ 4802199 w 6011874"/>
                  <a:gd name="connsiteY225" fmla="*/ 1700585 h 4422601"/>
                  <a:gd name="connsiteX226" fmla="*/ 4692661 w 6011874"/>
                  <a:gd name="connsiteY226" fmla="*/ 1714873 h 4422601"/>
                  <a:gd name="connsiteX227" fmla="*/ 4645036 w 6011874"/>
                  <a:gd name="connsiteY227" fmla="*/ 1743448 h 4422601"/>
                  <a:gd name="connsiteX228" fmla="*/ 4630749 w 6011874"/>
                  <a:gd name="connsiteY228" fmla="*/ 1748210 h 4422601"/>
                  <a:gd name="connsiteX229" fmla="*/ 4587886 w 6011874"/>
                  <a:gd name="connsiteY229" fmla="*/ 1800598 h 4422601"/>
                  <a:gd name="connsiteX230" fmla="*/ 4564074 w 6011874"/>
                  <a:gd name="connsiteY230" fmla="*/ 1833935 h 4422601"/>
                  <a:gd name="connsiteX231" fmla="*/ 4540261 w 6011874"/>
                  <a:gd name="connsiteY231" fmla="*/ 1857748 h 4422601"/>
                  <a:gd name="connsiteX232" fmla="*/ 4521211 w 6011874"/>
                  <a:gd name="connsiteY232" fmla="*/ 1881560 h 4422601"/>
                  <a:gd name="connsiteX233" fmla="*/ 4478349 w 6011874"/>
                  <a:gd name="connsiteY233" fmla="*/ 1924423 h 4422601"/>
                  <a:gd name="connsiteX234" fmla="*/ 4421199 w 6011874"/>
                  <a:gd name="connsiteY234" fmla="*/ 1972048 h 4422601"/>
                  <a:gd name="connsiteX235" fmla="*/ 4402149 w 6011874"/>
                  <a:gd name="connsiteY235" fmla="*/ 1981573 h 4422601"/>
                  <a:gd name="connsiteX236" fmla="*/ 4344999 w 6011874"/>
                  <a:gd name="connsiteY236" fmla="*/ 2014910 h 4422601"/>
                  <a:gd name="connsiteX237" fmla="*/ 4330711 w 6011874"/>
                  <a:gd name="connsiteY237" fmla="*/ 2019673 h 4422601"/>
                  <a:gd name="connsiteX238" fmla="*/ 4316424 w 6011874"/>
                  <a:gd name="connsiteY238" fmla="*/ 2029198 h 4422601"/>
                  <a:gd name="connsiteX239" fmla="*/ 4240224 w 6011874"/>
                  <a:gd name="connsiteY239" fmla="*/ 2038723 h 4422601"/>
                  <a:gd name="connsiteX240" fmla="*/ 4183074 w 6011874"/>
                  <a:gd name="connsiteY240" fmla="*/ 2048248 h 4422601"/>
                  <a:gd name="connsiteX241" fmla="*/ 4154499 w 6011874"/>
                  <a:gd name="connsiteY241" fmla="*/ 2053010 h 4422601"/>
                  <a:gd name="connsiteX242" fmla="*/ 4140211 w 6011874"/>
                  <a:gd name="connsiteY242" fmla="*/ 2057773 h 4422601"/>
                  <a:gd name="connsiteX243" fmla="*/ 4121161 w 6011874"/>
                  <a:gd name="connsiteY243" fmla="*/ 2062535 h 4422601"/>
                  <a:gd name="connsiteX244" fmla="*/ 4097349 w 6011874"/>
                  <a:gd name="connsiteY244" fmla="*/ 2072060 h 4422601"/>
                  <a:gd name="connsiteX245" fmla="*/ 4049724 w 6011874"/>
                  <a:gd name="connsiteY245" fmla="*/ 2081585 h 4422601"/>
                  <a:gd name="connsiteX246" fmla="*/ 4025911 w 6011874"/>
                  <a:gd name="connsiteY246" fmla="*/ 2091110 h 4422601"/>
                  <a:gd name="connsiteX247" fmla="*/ 3973524 w 6011874"/>
                  <a:gd name="connsiteY247" fmla="*/ 2105398 h 4422601"/>
                  <a:gd name="connsiteX248" fmla="*/ 3949711 w 6011874"/>
                  <a:gd name="connsiteY248" fmla="*/ 2114923 h 4422601"/>
                  <a:gd name="connsiteX249" fmla="*/ 3930661 w 6011874"/>
                  <a:gd name="connsiteY249" fmla="*/ 2129210 h 4422601"/>
                  <a:gd name="connsiteX250" fmla="*/ 3897324 w 6011874"/>
                  <a:gd name="connsiteY250" fmla="*/ 2138735 h 4422601"/>
                  <a:gd name="connsiteX251" fmla="*/ 3873511 w 6011874"/>
                  <a:gd name="connsiteY251" fmla="*/ 2153023 h 4422601"/>
                  <a:gd name="connsiteX252" fmla="*/ 3830649 w 6011874"/>
                  <a:gd name="connsiteY252" fmla="*/ 2181598 h 4422601"/>
                  <a:gd name="connsiteX253" fmla="*/ 3792549 w 6011874"/>
                  <a:gd name="connsiteY253" fmla="*/ 2200648 h 4422601"/>
                  <a:gd name="connsiteX254" fmla="*/ 3778261 w 6011874"/>
                  <a:gd name="connsiteY254" fmla="*/ 2214935 h 4422601"/>
                  <a:gd name="connsiteX255" fmla="*/ 3768736 w 6011874"/>
                  <a:gd name="connsiteY255" fmla="*/ 2229223 h 4422601"/>
                  <a:gd name="connsiteX256" fmla="*/ 3740161 w 6011874"/>
                  <a:gd name="connsiteY256" fmla="*/ 2248273 h 4422601"/>
                  <a:gd name="connsiteX257" fmla="*/ 3716349 w 6011874"/>
                  <a:gd name="connsiteY257" fmla="*/ 2267323 h 4422601"/>
                  <a:gd name="connsiteX258" fmla="*/ 3687774 w 6011874"/>
                  <a:gd name="connsiteY258" fmla="*/ 2276848 h 4422601"/>
                  <a:gd name="connsiteX259" fmla="*/ 3621099 w 6011874"/>
                  <a:gd name="connsiteY259" fmla="*/ 2305423 h 4422601"/>
                  <a:gd name="connsiteX260" fmla="*/ 3597286 w 6011874"/>
                  <a:gd name="connsiteY260" fmla="*/ 2314948 h 4422601"/>
                  <a:gd name="connsiteX261" fmla="*/ 3573474 w 6011874"/>
                  <a:gd name="connsiteY261" fmla="*/ 2329235 h 4422601"/>
                  <a:gd name="connsiteX262" fmla="*/ 3554424 w 6011874"/>
                  <a:gd name="connsiteY262" fmla="*/ 2333998 h 4422601"/>
                  <a:gd name="connsiteX263" fmla="*/ 3502036 w 6011874"/>
                  <a:gd name="connsiteY263" fmla="*/ 2357810 h 4422601"/>
                  <a:gd name="connsiteX264" fmla="*/ 3482986 w 6011874"/>
                  <a:gd name="connsiteY264" fmla="*/ 2372098 h 4422601"/>
                  <a:gd name="connsiteX265" fmla="*/ 3463936 w 6011874"/>
                  <a:gd name="connsiteY265" fmla="*/ 2381623 h 4422601"/>
                  <a:gd name="connsiteX266" fmla="*/ 3449649 w 6011874"/>
                  <a:gd name="connsiteY266" fmla="*/ 2391148 h 4422601"/>
                  <a:gd name="connsiteX267" fmla="*/ 3430599 w 6011874"/>
                  <a:gd name="connsiteY267" fmla="*/ 2395910 h 4422601"/>
                  <a:gd name="connsiteX268" fmla="*/ 3416311 w 6011874"/>
                  <a:gd name="connsiteY268" fmla="*/ 2410198 h 4422601"/>
                  <a:gd name="connsiteX269" fmla="*/ 3373449 w 6011874"/>
                  <a:gd name="connsiteY269" fmla="*/ 2429248 h 4422601"/>
                  <a:gd name="connsiteX270" fmla="*/ 3340111 w 6011874"/>
                  <a:gd name="connsiteY270" fmla="*/ 2448298 h 4422601"/>
                  <a:gd name="connsiteX271" fmla="*/ 3268674 w 6011874"/>
                  <a:gd name="connsiteY271" fmla="*/ 2481635 h 4422601"/>
                  <a:gd name="connsiteX272" fmla="*/ 3221049 w 6011874"/>
                  <a:gd name="connsiteY272" fmla="*/ 2495923 h 4422601"/>
                  <a:gd name="connsiteX273" fmla="*/ 3192474 w 6011874"/>
                  <a:gd name="connsiteY273" fmla="*/ 2510210 h 4422601"/>
                  <a:gd name="connsiteX274" fmla="*/ 3159136 w 6011874"/>
                  <a:gd name="connsiteY274" fmla="*/ 2524498 h 4422601"/>
                  <a:gd name="connsiteX275" fmla="*/ 3130561 w 6011874"/>
                  <a:gd name="connsiteY275" fmla="*/ 2538785 h 4422601"/>
                  <a:gd name="connsiteX276" fmla="*/ 3097224 w 6011874"/>
                  <a:gd name="connsiteY276" fmla="*/ 2553073 h 4422601"/>
                  <a:gd name="connsiteX277" fmla="*/ 3063886 w 6011874"/>
                  <a:gd name="connsiteY277" fmla="*/ 2581648 h 4422601"/>
                  <a:gd name="connsiteX278" fmla="*/ 3044836 w 6011874"/>
                  <a:gd name="connsiteY278" fmla="*/ 2591173 h 4422601"/>
                  <a:gd name="connsiteX279" fmla="*/ 3025786 w 6011874"/>
                  <a:gd name="connsiteY279" fmla="*/ 2605460 h 4422601"/>
                  <a:gd name="connsiteX280" fmla="*/ 3006736 w 6011874"/>
                  <a:gd name="connsiteY280" fmla="*/ 2614985 h 4422601"/>
                  <a:gd name="connsiteX281" fmla="*/ 2987686 w 6011874"/>
                  <a:gd name="connsiteY281" fmla="*/ 2634035 h 4422601"/>
                  <a:gd name="connsiteX282" fmla="*/ 2959111 w 6011874"/>
                  <a:gd name="connsiteY282" fmla="*/ 2653085 h 4422601"/>
                  <a:gd name="connsiteX283" fmla="*/ 2930536 w 6011874"/>
                  <a:gd name="connsiteY283" fmla="*/ 2681660 h 4422601"/>
                  <a:gd name="connsiteX284" fmla="*/ 2844811 w 6011874"/>
                  <a:gd name="connsiteY284" fmla="*/ 2743573 h 4422601"/>
                  <a:gd name="connsiteX285" fmla="*/ 2830524 w 6011874"/>
                  <a:gd name="connsiteY285" fmla="*/ 2762623 h 4422601"/>
                  <a:gd name="connsiteX286" fmla="*/ 2792424 w 6011874"/>
                  <a:gd name="connsiteY286" fmla="*/ 2786435 h 4422601"/>
                  <a:gd name="connsiteX287" fmla="*/ 2773374 w 6011874"/>
                  <a:gd name="connsiteY287" fmla="*/ 2800723 h 4422601"/>
                  <a:gd name="connsiteX288" fmla="*/ 2720986 w 6011874"/>
                  <a:gd name="connsiteY288" fmla="*/ 2843585 h 4422601"/>
                  <a:gd name="connsiteX289" fmla="*/ 2697174 w 6011874"/>
                  <a:gd name="connsiteY289" fmla="*/ 2853110 h 4422601"/>
                  <a:gd name="connsiteX290" fmla="*/ 2630499 w 6011874"/>
                  <a:gd name="connsiteY290" fmla="*/ 2900735 h 4422601"/>
                  <a:gd name="connsiteX291" fmla="*/ 2606686 w 6011874"/>
                  <a:gd name="connsiteY291" fmla="*/ 2905498 h 4422601"/>
                  <a:gd name="connsiteX292" fmla="*/ 2554299 w 6011874"/>
                  <a:gd name="connsiteY292" fmla="*/ 2924548 h 4422601"/>
                  <a:gd name="connsiteX293" fmla="*/ 2492386 w 6011874"/>
                  <a:gd name="connsiteY293" fmla="*/ 2934073 h 4422601"/>
                  <a:gd name="connsiteX294" fmla="*/ 2382849 w 6011874"/>
                  <a:gd name="connsiteY294" fmla="*/ 2943598 h 4422601"/>
                  <a:gd name="connsiteX295" fmla="*/ 2330461 w 6011874"/>
                  <a:gd name="connsiteY295" fmla="*/ 2957885 h 4422601"/>
                  <a:gd name="connsiteX296" fmla="*/ 2278074 w 6011874"/>
                  <a:gd name="connsiteY296" fmla="*/ 2967410 h 4422601"/>
                  <a:gd name="connsiteX297" fmla="*/ 2220924 w 6011874"/>
                  <a:gd name="connsiteY297" fmla="*/ 2986460 h 4422601"/>
                  <a:gd name="connsiteX298" fmla="*/ 2178061 w 6011874"/>
                  <a:gd name="connsiteY298" fmla="*/ 2995985 h 4422601"/>
                  <a:gd name="connsiteX299" fmla="*/ 2120911 w 6011874"/>
                  <a:gd name="connsiteY299" fmla="*/ 3005510 h 4422601"/>
                  <a:gd name="connsiteX300" fmla="*/ 2092336 w 6011874"/>
                  <a:gd name="connsiteY300" fmla="*/ 3015035 h 4422601"/>
                  <a:gd name="connsiteX301" fmla="*/ 2044711 w 6011874"/>
                  <a:gd name="connsiteY301" fmla="*/ 3024560 h 4422601"/>
                  <a:gd name="connsiteX302" fmla="*/ 2020899 w 6011874"/>
                  <a:gd name="connsiteY302" fmla="*/ 3034085 h 4422601"/>
                  <a:gd name="connsiteX303" fmla="*/ 2001849 w 6011874"/>
                  <a:gd name="connsiteY303" fmla="*/ 3048373 h 4422601"/>
                  <a:gd name="connsiteX304" fmla="*/ 1963749 w 6011874"/>
                  <a:gd name="connsiteY304" fmla="*/ 3057898 h 4422601"/>
                  <a:gd name="connsiteX305" fmla="*/ 1897074 w 6011874"/>
                  <a:gd name="connsiteY305" fmla="*/ 3076948 h 4422601"/>
                  <a:gd name="connsiteX306" fmla="*/ 1868499 w 6011874"/>
                  <a:gd name="connsiteY306" fmla="*/ 3081710 h 4422601"/>
                  <a:gd name="connsiteX307" fmla="*/ 1820874 w 6011874"/>
                  <a:gd name="connsiteY307" fmla="*/ 3095998 h 4422601"/>
                  <a:gd name="connsiteX308" fmla="*/ 1806586 w 6011874"/>
                  <a:gd name="connsiteY308" fmla="*/ 3100760 h 4422601"/>
                  <a:gd name="connsiteX309" fmla="*/ 1782774 w 6011874"/>
                  <a:gd name="connsiteY309" fmla="*/ 3105523 h 4422601"/>
                  <a:gd name="connsiteX310" fmla="*/ 1739911 w 6011874"/>
                  <a:gd name="connsiteY310" fmla="*/ 3124573 h 4422601"/>
                  <a:gd name="connsiteX311" fmla="*/ 1720861 w 6011874"/>
                  <a:gd name="connsiteY311" fmla="*/ 3134098 h 4422601"/>
                  <a:gd name="connsiteX312" fmla="*/ 1692286 w 6011874"/>
                  <a:gd name="connsiteY312" fmla="*/ 3143623 h 4422601"/>
                  <a:gd name="connsiteX313" fmla="*/ 1654186 w 6011874"/>
                  <a:gd name="connsiteY313" fmla="*/ 3153148 h 4422601"/>
                  <a:gd name="connsiteX314" fmla="*/ 1573224 w 6011874"/>
                  <a:gd name="connsiteY314" fmla="*/ 3181723 h 4422601"/>
                  <a:gd name="connsiteX315" fmla="*/ 1477974 w 6011874"/>
                  <a:gd name="connsiteY315" fmla="*/ 3229348 h 4422601"/>
                  <a:gd name="connsiteX316" fmla="*/ 1458924 w 6011874"/>
                  <a:gd name="connsiteY316" fmla="*/ 3238873 h 4422601"/>
                  <a:gd name="connsiteX317" fmla="*/ 1439874 w 6011874"/>
                  <a:gd name="connsiteY317" fmla="*/ 3248398 h 4422601"/>
                  <a:gd name="connsiteX318" fmla="*/ 1377961 w 6011874"/>
                  <a:gd name="connsiteY318" fmla="*/ 3276973 h 4422601"/>
                  <a:gd name="connsiteX319" fmla="*/ 1358911 w 6011874"/>
                  <a:gd name="connsiteY319" fmla="*/ 3286498 h 4422601"/>
                  <a:gd name="connsiteX320" fmla="*/ 1316049 w 6011874"/>
                  <a:gd name="connsiteY320" fmla="*/ 3315073 h 4422601"/>
                  <a:gd name="connsiteX321" fmla="*/ 1292236 w 6011874"/>
                  <a:gd name="connsiteY321" fmla="*/ 3319835 h 4422601"/>
                  <a:gd name="connsiteX322" fmla="*/ 1273186 w 6011874"/>
                  <a:gd name="connsiteY322" fmla="*/ 3334123 h 4422601"/>
                  <a:gd name="connsiteX323" fmla="*/ 1187461 w 6011874"/>
                  <a:gd name="connsiteY323" fmla="*/ 3367460 h 4422601"/>
                  <a:gd name="connsiteX324" fmla="*/ 1163649 w 6011874"/>
                  <a:gd name="connsiteY324" fmla="*/ 3372223 h 4422601"/>
                  <a:gd name="connsiteX325" fmla="*/ 1149361 w 6011874"/>
                  <a:gd name="connsiteY325" fmla="*/ 3376985 h 4422601"/>
                  <a:gd name="connsiteX326" fmla="*/ 1111261 w 6011874"/>
                  <a:gd name="connsiteY326" fmla="*/ 3386510 h 4422601"/>
                  <a:gd name="connsiteX327" fmla="*/ 1092211 w 6011874"/>
                  <a:gd name="connsiteY327" fmla="*/ 3391273 h 4422601"/>
                  <a:gd name="connsiteX328" fmla="*/ 1039824 w 6011874"/>
                  <a:gd name="connsiteY328" fmla="*/ 3400798 h 4422601"/>
                  <a:gd name="connsiteX329" fmla="*/ 996961 w 6011874"/>
                  <a:gd name="connsiteY329" fmla="*/ 3410323 h 4422601"/>
                  <a:gd name="connsiteX330" fmla="*/ 996961 w 6011874"/>
                  <a:gd name="connsiteY330" fmla="*/ 3419848 h 4422601"/>
                  <a:gd name="connsiteX331" fmla="*/ 954099 w 6011874"/>
                  <a:gd name="connsiteY331" fmla="*/ 3472236 h 4422601"/>
                  <a:gd name="connsiteX332" fmla="*/ 939811 w 6011874"/>
                  <a:gd name="connsiteY332" fmla="*/ 3729411 h 4422601"/>
                  <a:gd name="connsiteX333" fmla="*/ 739787 w 6011874"/>
                  <a:gd name="connsiteY333" fmla="*/ 3948485 h 4422601"/>
                  <a:gd name="connsiteX334" fmla="*/ 520711 w 6011874"/>
                  <a:gd name="connsiteY334" fmla="*/ 4086598 h 4422601"/>
                  <a:gd name="connsiteX335" fmla="*/ 463561 w 6011874"/>
                  <a:gd name="connsiteY335" fmla="*/ 4419972 h 4422601"/>
                  <a:gd name="connsiteX336" fmla="*/ 163524 w 6011874"/>
                  <a:gd name="connsiteY336" fmla="*/ 4415210 h 4422601"/>
                  <a:gd name="connsiteX337" fmla="*/ 1599 w 6011874"/>
                  <a:gd name="connsiteY337" fmla="*/ 4305674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89421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67990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3872"/>
                  <a:gd name="connsiteX1" fmla="*/ 113220 w 6037771"/>
                  <a:gd name="connsiteY1" fmla="*/ 3986585 h 4423872"/>
                  <a:gd name="connsiteX2" fmla="*/ 113221 w 6037771"/>
                  <a:gd name="connsiteY2" fmla="*/ 3791323 h 4423872"/>
                  <a:gd name="connsiteX3" fmla="*/ 108458 w 6037771"/>
                  <a:gd name="connsiteY3" fmla="*/ 3719885 h 4423872"/>
                  <a:gd name="connsiteX4" fmla="*/ 103696 w 6037771"/>
                  <a:gd name="connsiteY4" fmla="*/ 3700835 h 4423872"/>
                  <a:gd name="connsiteX5" fmla="*/ 108458 w 6037771"/>
                  <a:gd name="connsiteY5" fmla="*/ 3596060 h 4423872"/>
                  <a:gd name="connsiteX6" fmla="*/ 117983 w 6037771"/>
                  <a:gd name="connsiteY6" fmla="*/ 3543673 h 4423872"/>
                  <a:gd name="connsiteX7" fmla="*/ 184658 w 6037771"/>
                  <a:gd name="connsiteY7" fmla="*/ 3457948 h 4423872"/>
                  <a:gd name="connsiteX8" fmla="*/ 203708 w 6037771"/>
                  <a:gd name="connsiteY8" fmla="*/ 3434135 h 4423872"/>
                  <a:gd name="connsiteX9" fmla="*/ 222758 w 6037771"/>
                  <a:gd name="connsiteY9" fmla="*/ 3424610 h 4423872"/>
                  <a:gd name="connsiteX10" fmla="*/ 237046 w 6037771"/>
                  <a:gd name="connsiteY10" fmla="*/ 3410323 h 4423872"/>
                  <a:gd name="connsiteX11" fmla="*/ 265621 w 6037771"/>
                  <a:gd name="connsiteY11" fmla="*/ 3391273 h 4423872"/>
                  <a:gd name="connsiteX12" fmla="*/ 327533 w 6037771"/>
                  <a:gd name="connsiteY12" fmla="*/ 3334123 h 4423872"/>
                  <a:gd name="connsiteX13" fmla="*/ 356108 w 6037771"/>
                  <a:gd name="connsiteY13" fmla="*/ 3315073 h 4423872"/>
                  <a:gd name="connsiteX14" fmla="*/ 437071 w 6037771"/>
                  <a:gd name="connsiteY14" fmla="*/ 3281735 h 4423872"/>
                  <a:gd name="connsiteX15" fmla="*/ 479933 w 6037771"/>
                  <a:gd name="connsiteY15" fmla="*/ 3262685 h 4423872"/>
                  <a:gd name="connsiteX16" fmla="*/ 518033 w 6037771"/>
                  <a:gd name="connsiteY16" fmla="*/ 3253160 h 4423872"/>
                  <a:gd name="connsiteX17" fmla="*/ 546608 w 6037771"/>
                  <a:gd name="connsiteY17" fmla="*/ 3238873 h 4423872"/>
                  <a:gd name="connsiteX18" fmla="*/ 570421 w 6037771"/>
                  <a:gd name="connsiteY18" fmla="*/ 3229348 h 4423872"/>
                  <a:gd name="connsiteX19" fmla="*/ 584708 w 6037771"/>
                  <a:gd name="connsiteY19" fmla="*/ 3224585 h 4423872"/>
                  <a:gd name="connsiteX20" fmla="*/ 598996 w 6037771"/>
                  <a:gd name="connsiteY20" fmla="*/ 3215060 h 4423872"/>
                  <a:gd name="connsiteX21" fmla="*/ 618046 w 6037771"/>
                  <a:gd name="connsiteY21" fmla="*/ 3210298 h 4423872"/>
                  <a:gd name="connsiteX22" fmla="*/ 641858 w 6037771"/>
                  <a:gd name="connsiteY22" fmla="*/ 3200773 h 4423872"/>
                  <a:gd name="connsiteX23" fmla="*/ 699008 w 6037771"/>
                  <a:gd name="connsiteY23" fmla="*/ 3172198 h 4423872"/>
                  <a:gd name="connsiteX24" fmla="*/ 727583 w 6037771"/>
                  <a:gd name="connsiteY24" fmla="*/ 3157910 h 4423872"/>
                  <a:gd name="connsiteX25" fmla="*/ 779971 w 6037771"/>
                  <a:gd name="connsiteY25" fmla="*/ 3138860 h 4423872"/>
                  <a:gd name="connsiteX26" fmla="*/ 832358 w 6037771"/>
                  <a:gd name="connsiteY26" fmla="*/ 3095998 h 4423872"/>
                  <a:gd name="connsiteX27" fmla="*/ 899033 w 6037771"/>
                  <a:gd name="connsiteY27" fmla="*/ 3053135 h 4423872"/>
                  <a:gd name="connsiteX28" fmla="*/ 918083 w 6037771"/>
                  <a:gd name="connsiteY28" fmla="*/ 3034085 h 4423872"/>
                  <a:gd name="connsiteX29" fmla="*/ 946658 w 6037771"/>
                  <a:gd name="connsiteY29" fmla="*/ 3010273 h 4423872"/>
                  <a:gd name="connsiteX30" fmla="*/ 960946 w 6037771"/>
                  <a:gd name="connsiteY30" fmla="*/ 2991223 h 4423872"/>
                  <a:gd name="connsiteX31" fmla="*/ 989521 w 6037771"/>
                  <a:gd name="connsiteY31" fmla="*/ 2972173 h 4423872"/>
                  <a:gd name="connsiteX32" fmla="*/ 1027621 w 6037771"/>
                  <a:gd name="connsiteY32" fmla="*/ 2934073 h 4423872"/>
                  <a:gd name="connsiteX33" fmla="*/ 1070483 w 6037771"/>
                  <a:gd name="connsiteY33" fmla="*/ 2919785 h 4423872"/>
                  <a:gd name="connsiteX34" fmla="*/ 1089533 w 6037771"/>
                  <a:gd name="connsiteY34" fmla="*/ 2910260 h 4423872"/>
                  <a:gd name="connsiteX35" fmla="*/ 1165733 w 6037771"/>
                  <a:gd name="connsiteY35" fmla="*/ 2895973 h 4423872"/>
                  <a:gd name="connsiteX36" fmla="*/ 1246696 w 6037771"/>
                  <a:gd name="connsiteY36" fmla="*/ 2881685 h 4423872"/>
                  <a:gd name="connsiteX37" fmla="*/ 1299083 w 6037771"/>
                  <a:gd name="connsiteY37" fmla="*/ 2862635 h 4423872"/>
                  <a:gd name="connsiteX38" fmla="*/ 1327658 w 6037771"/>
                  <a:gd name="connsiteY38" fmla="*/ 2834060 h 4423872"/>
                  <a:gd name="connsiteX39" fmla="*/ 1346708 w 6037771"/>
                  <a:gd name="connsiteY39" fmla="*/ 2815010 h 4423872"/>
                  <a:gd name="connsiteX40" fmla="*/ 1380046 w 6037771"/>
                  <a:gd name="connsiteY40" fmla="*/ 2767385 h 4423872"/>
                  <a:gd name="connsiteX41" fmla="*/ 1399096 w 6037771"/>
                  <a:gd name="connsiteY41" fmla="*/ 2753098 h 4423872"/>
                  <a:gd name="connsiteX42" fmla="*/ 1418146 w 6037771"/>
                  <a:gd name="connsiteY42" fmla="*/ 2719760 h 4423872"/>
                  <a:gd name="connsiteX43" fmla="*/ 1437196 w 6037771"/>
                  <a:gd name="connsiteY43" fmla="*/ 2691185 h 4423872"/>
                  <a:gd name="connsiteX44" fmla="*/ 1456246 w 6037771"/>
                  <a:gd name="connsiteY44" fmla="*/ 2672135 h 4423872"/>
                  <a:gd name="connsiteX45" fmla="*/ 1465771 w 6037771"/>
                  <a:gd name="connsiteY45" fmla="*/ 2657848 h 4423872"/>
                  <a:gd name="connsiteX46" fmla="*/ 1480058 w 6037771"/>
                  <a:gd name="connsiteY46" fmla="*/ 2643560 h 4423872"/>
                  <a:gd name="connsiteX47" fmla="*/ 1494346 w 6037771"/>
                  <a:gd name="connsiteY47" fmla="*/ 2624510 h 4423872"/>
                  <a:gd name="connsiteX48" fmla="*/ 1575308 w 6037771"/>
                  <a:gd name="connsiteY48" fmla="*/ 2586410 h 4423872"/>
                  <a:gd name="connsiteX49" fmla="*/ 1622933 w 6037771"/>
                  <a:gd name="connsiteY49" fmla="*/ 2557835 h 4423872"/>
                  <a:gd name="connsiteX50" fmla="*/ 1656271 w 6037771"/>
                  <a:gd name="connsiteY50" fmla="*/ 2548310 h 4423872"/>
                  <a:gd name="connsiteX51" fmla="*/ 1670558 w 6037771"/>
                  <a:gd name="connsiteY51" fmla="*/ 2538785 h 4423872"/>
                  <a:gd name="connsiteX52" fmla="*/ 1737233 w 6037771"/>
                  <a:gd name="connsiteY52" fmla="*/ 2529260 h 4423872"/>
                  <a:gd name="connsiteX53" fmla="*/ 1775333 w 6037771"/>
                  <a:gd name="connsiteY53" fmla="*/ 2514973 h 4423872"/>
                  <a:gd name="connsiteX54" fmla="*/ 1818196 w 6037771"/>
                  <a:gd name="connsiteY54" fmla="*/ 2476873 h 4423872"/>
                  <a:gd name="connsiteX55" fmla="*/ 1837246 w 6037771"/>
                  <a:gd name="connsiteY55" fmla="*/ 2467348 h 4423872"/>
                  <a:gd name="connsiteX56" fmla="*/ 1861058 w 6037771"/>
                  <a:gd name="connsiteY56" fmla="*/ 2438773 h 4423872"/>
                  <a:gd name="connsiteX57" fmla="*/ 1889633 w 6037771"/>
                  <a:gd name="connsiteY57" fmla="*/ 2400673 h 4423872"/>
                  <a:gd name="connsiteX58" fmla="*/ 1984883 w 6037771"/>
                  <a:gd name="connsiteY58" fmla="*/ 2319710 h 4423872"/>
                  <a:gd name="connsiteX59" fmla="*/ 2003933 w 6037771"/>
                  <a:gd name="connsiteY59" fmla="*/ 2314948 h 4423872"/>
                  <a:gd name="connsiteX60" fmla="*/ 2022983 w 6037771"/>
                  <a:gd name="connsiteY60" fmla="*/ 2305423 h 4423872"/>
                  <a:gd name="connsiteX61" fmla="*/ 2037271 w 6037771"/>
                  <a:gd name="connsiteY61" fmla="*/ 2295898 h 4423872"/>
                  <a:gd name="connsiteX62" fmla="*/ 2070608 w 6037771"/>
                  <a:gd name="connsiteY62" fmla="*/ 2286373 h 4423872"/>
                  <a:gd name="connsiteX63" fmla="*/ 2094421 w 6037771"/>
                  <a:gd name="connsiteY63" fmla="*/ 2276848 h 4423872"/>
                  <a:gd name="connsiteX64" fmla="*/ 2108708 w 6037771"/>
                  <a:gd name="connsiteY64" fmla="*/ 2272085 h 4423872"/>
                  <a:gd name="connsiteX65" fmla="*/ 2132521 w 6037771"/>
                  <a:gd name="connsiteY65" fmla="*/ 2262560 h 4423872"/>
                  <a:gd name="connsiteX66" fmla="*/ 2194433 w 6037771"/>
                  <a:gd name="connsiteY66" fmla="*/ 2257798 h 4423872"/>
                  <a:gd name="connsiteX67" fmla="*/ 2246821 w 6037771"/>
                  <a:gd name="connsiteY67" fmla="*/ 2248273 h 4423872"/>
                  <a:gd name="connsiteX68" fmla="*/ 2270633 w 6037771"/>
                  <a:gd name="connsiteY68" fmla="*/ 2233985 h 4423872"/>
                  <a:gd name="connsiteX69" fmla="*/ 2289683 w 6037771"/>
                  <a:gd name="connsiteY69" fmla="*/ 2229223 h 4423872"/>
                  <a:gd name="connsiteX70" fmla="*/ 2327783 w 6037771"/>
                  <a:gd name="connsiteY70" fmla="*/ 2219698 h 4423872"/>
                  <a:gd name="connsiteX71" fmla="*/ 2361121 w 6037771"/>
                  <a:gd name="connsiteY71" fmla="*/ 2200648 h 4423872"/>
                  <a:gd name="connsiteX72" fmla="*/ 2375408 w 6037771"/>
                  <a:gd name="connsiteY72" fmla="*/ 2191123 h 4423872"/>
                  <a:gd name="connsiteX73" fmla="*/ 2418271 w 6037771"/>
                  <a:gd name="connsiteY73" fmla="*/ 2176835 h 4423872"/>
                  <a:gd name="connsiteX74" fmla="*/ 2427796 w 6037771"/>
                  <a:gd name="connsiteY74" fmla="*/ 2157785 h 4423872"/>
                  <a:gd name="connsiteX75" fmla="*/ 2527808 w 6037771"/>
                  <a:gd name="connsiteY75" fmla="*/ 2100635 h 4423872"/>
                  <a:gd name="connsiteX76" fmla="*/ 2584958 w 6037771"/>
                  <a:gd name="connsiteY76" fmla="*/ 2067298 h 4423872"/>
                  <a:gd name="connsiteX77" fmla="*/ 2599246 w 6037771"/>
                  <a:gd name="connsiteY77" fmla="*/ 2062535 h 4423872"/>
                  <a:gd name="connsiteX78" fmla="*/ 2623058 w 6037771"/>
                  <a:gd name="connsiteY78" fmla="*/ 2048248 h 4423872"/>
                  <a:gd name="connsiteX79" fmla="*/ 2661158 w 6037771"/>
                  <a:gd name="connsiteY79" fmla="*/ 2029198 h 4423872"/>
                  <a:gd name="connsiteX80" fmla="*/ 2694496 w 6037771"/>
                  <a:gd name="connsiteY80" fmla="*/ 2014910 h 4423872"/>
                  <a:gd name="connsiteX81" fmla="*/ 2756408 w 6037771"/>
                  <a:gd name="connsiteY81" fmla="*/ 1976810 h 4423872"/>
                  <a:gd name="connsiteX82" fmla="*/ 2794508 w 6037771"/>
                  <a:gd name="connsiteY82" fmla="*/ 1962523 h 4423872"/>
                  <a:gd name="connsiteX83" fmla="*/ 2837371 w 6037771"/>
                  <a:gd name="connsiteY83" fmla="*/ 1943473 h 4423872"/>
                  <a:gd name="connsiteX84" fmla="*/ 2861183 w 6037771"/>
                  <a:gd name="connsiteY84" fmla="*/ 1938710 h 4423872"/>
                  <a:gd name="connsiteX85" fmla="*/ 2889758 w 6037771"/>
                  <a:gd name="connsiteY85" fmla="*/ 1929185 h 4423872"/>
                  <a:gd name="connsiteX86" fmla="*/ 2937383 w 6037771"/>
                  <a:gd name="connsiteY86" fmla="*/ 1919660 h 4423872"/>
                  <a:gd name="connsiteX87" fmla="*/ 2975483 w 6037771"/>
                  <a:gd name="connsiteY87" fmla="*/ 1910135 h 4423872"/>
                  <a:gd name="connsiteX88" fmla="*/ 3023108 w 6037771"/>
                  <a:gd name="connsiteY88" fmla="*/ 1900610 h 4423872"/>
                  <a:gd name="connsiteX89" fmla="*/ 3037396 w 6037771"/>
                  <a:gd name="connsiteY89" fmla="*/ 1895848 h 4423872"/>
                  <a:gd name="connsiteX90" fmla="*/ 3089783 w 6037771"/>
                  <a:gd name="connsiteY90" fmla="*/ 1881560 h 4423872"/>
                  <a:gd name="connsiteX91" fmla="*/ 3137408 w 6037771"/>
                  <a:gd name="connsiteY91" fmla="*/ 1848223 h 4423872"/>
                  <a:gd name="connsiteX92" fmla="*/ 3170746 w 6037771"/>
                  <a:gd name="connsiteY92" fmla="*/ 1829173 h 4423872"/>
                  <a:gd name="connsiteX93" fmla="*/ 3213608 w 6037771"/>
                  <a:gd name="connsiteY93" fmla="*/ 1786310 h 4423872"/>
                  <a:gd name="connsiteX94" fmla="*/ 3251708 w 6037771"/>
                  <a:gd name="connsiteY94" fmla="*/ 1752973 h 4423872"/>
                  <a:gd name="connsiteX95" fmla="*/ 3280283 w 6037771"/>
                  <a:gd name="connsiteY95" fmla="*/ 1724398 h 4423872"/>
                  <a:gd name="connsiteX96" fmla="*/ 3294571 w 6037771"/>
                  <a:gd name="connsiteY96" fmla="*/ 1710110 h 4423872"/>
                  <a:gd name="connsiteX97" fmla="*/ 3308858 w 6037771"/>
                  <a:gd name="connsiteY97" fmla="*/ 1705348 h 4423872"/>
                  <a:gd name="connsiteX98" fmla="*/ 3356483 w 6037771"/>
                  <a:gd name="connsiteY98" fmla="*/ 1667248 h 4423872"/>
                  <a:gd name="connsiteX99" fmla="*/ 3399346 w 6037771"/>
                  <a:gd name="connsiteY99" fmla="*/ 1614860 h 4423872"/>
                  <a:gd name="connsiteX100" fmla="*/ 3432683 w 6037771"/>
                  <a:gd name="connsiteY100" fmla="*/ 1586285 h 4423872"/>
                  <a:gd name="connsiteX101" fmla="*/ 3446971 w 6037771"/>
                  <a:gd name="connsiteY101" fmla="*/ 1567235 h 4423872"/>
                  <a:gd name="connsiteX102" fmla="*/ 3513646 w 6037771"/>
                  <a:gd name="connsiteY102" fmla="*/ 1510085 h 4423872"/>
                  <a:gd name="connsiteX103" fmla="*/ 3523171 w 6037771"/>
                  <a:gd name="connsiteY103" fmla="*/ 1495798 h 4423872"/>
                  <a:gd name="connsiteX104" fmla="*/ 3561271 w 6037771"/>
                  <a:gd name="connsiteY104" fmla="*/ 1462460 h 4423872"/>
                  <a:gd name="connsiteX105" fmla="*/ 3580321 w 6037771"/>
                  <a:gd name="connsiteY105" fmla="*/ 1452935 h 4423872"/>
                  <a:gd name="connsiteX106" fmla="*/ 3604133 w 6037771"/>
                  <a:gd name="connsiteY106" fmla="*/ 1429123 h 4423872"/>
                  <a:gd name="connsiteX107" fmla="*/ 3618421 w 6037771"/>
                  <a:gd name="connsiteY107" fmla="*/ 1414835 h 4423872"/>
                  <a:gd name="connsiteX108" fmla="*/ 3680333 w 6037771"/>
                  <a:gd name="connsiteY108" fmla="*/ 1357685 h 4423872"/>
                  <a:gd name="connsiteX109" fmla="*/ 3704146 w 6037771"/>
                  <a:gd name="connsiteY109" fmla="*/ 1329110 h 4423872"/>
                  <a:gd name="connsiteX110" fmla="*/ 3723196 w 6037771"/>
                  <a:gd name="connsiteY110" fmla="*/ 1300535 h 4423872"/>
                  <a:gd name="connsiteX111" fmla="*/ 3737483 w 6037771"/>
                  <a:gd name="connsiteY111" fmla="*/ 1295773 h 4423872"/>
                  <a:gd name="connsiteX112" fmla="*/ 3808921 w 6037771"/>
                  <a:gd name="connsiteY112" fmla="*/ 1205285 h 4423872"/>
                  <a:gd name="connsiteX113" fmla="*/ 3827971 w 6037771"/>
                  <a:gd name="connsiteY113" fmla="*/ 1186235 h 4423872"/>
                  <a:gd name="connsiteX114" fmla="*/ 3880358 w 6037771"/>
                  <a:gd name="connsiteY114" fmla="*/ 1148135 h 4423872"/>
                  <a:gd name="connsiteX115" fmla="*/ 3899408 w 6037771"/>
                  <a:gd name="connsiteY115" fmla="*/ 1138610 h 4423872"/>
                  <a:gd name="connsiteX116" fmla="*/ 3927983 w 6037771"/>
                  <a:gd name="connsiteY116" fmla="*/ 1114798 h 4423872"/>
                  <a:gd name="connsiteX117" fmla="*/ 3961321 w 6037771"/>
                  <a:gd name="connsiteY117" fmla="*/ 1100510 h 4423872"/>
                  <a:gd name="connsiteX118" fmla="*/ 4004183 w 6037771"/>
                  <a:gd name="connsiteY118" fmla="*/ 1071935 h 4423872"/>
                  <a:gd name="connsiteX119" fmla="*/ 4018471 w 6037771"/>
                  <a:gd name="connsiteY119" fmla="*/ 1062410 h 4423872"/>
                  <a:gd name="connsiteX120" fmla="*/ 4037521 w 6037771"/>
                  <a:gd name="connsiteY120" fmla="*/ 1057648 h 4423872"/>
                  <a:gd name="connsiteX121" fmla="*/ 4113721 w 6037771"/>
                  <a:gd name="connsiteY121" fmla="*/ 1033835 h 4423872"/>
                  <a:gd name="connsiteX122" fmla="*/ 4161346 w 6037771"/>
                  <a:gd name="connsiteY122" fmla="*/ 1014785 h 4423872"/>
                  <a:gd name="connsiteX123" fmla="*/ 4194683 w 6037771"/>
                  <a:gd name="connsiteY123" fmla="*/ 1005260 h 4423872"/>
                  <a:gd name="connsiteX124" fmla="*/ 4232783 w 6037771"/>
                  <a:gd name="connsiteY124" fmla="*/ 1000498 h 4423872"/>
                  <a:gd name="connsiteX125" fmla="*/ 4275646 w 6037771"/>
                  <a:gd name="connsiteY125" fmla="*/ 990973 h 4423872"/>
                  <a:gd name="connsiteX126" fmla="*/ 4318508 w 6037771"/>
                  <a:gd name="connsiteY126" fmla="*/ 971923 h 4423872"/>
                  <a:gd name="connsiteX127" fmla="*/ 4356608 w 6037771"/>
                  <a:gd name="connsiteY127" fmla="*/ 962398 h 4423872"/>
                  <a:gd name="connsiteX128" fmla="*/ 4370896 w 6037771"/>
                  <a:gd name="connsiteY128" fmla="*/ 952873 h 4423872"/>
                  <a:gd name="connsiteX129" fmla="*/ 4408996 w 6037771"/>
                  <a:gd name="connsiteY129" fmla="*/ 938585 h 4423872"/>
                  <a:gd name="connsiteX130" fmla="*/ 4428046 w 6037771"/>
                  <a:gd name="connsiteY130" fmla="*/ 924298 h 4423872"/>
                  <a:gd name="connsiteX131" fmla="*/ 4461383 w 6037771"/>
                  <a:gd name="connsiteY131" fmla="*/ 895723 h 4423872"/>
                  <a:gd name="connsiteX132" fmla="*/ 4470908 w 6037771"/>
                  <a:gd name="connsiteY132" fmla="*/ 876673 h 4423872"/>
                  <a:gd name="connsiteX133" fmla="*/ 4489958 w 6037771"/>
                  <a:gd name="connsiteY133" fmla="*/ 857623 h 4423872"/>
                  <a:gd name="connsiteX134" fmla="*/ 4513771 w 6037771"/>
                  <a:gd name="connsiteY134" fmla="*/ 809998 h 4423872"/>
                  <a:gd name="connsiteX135" fmla="*/ 4528058 w 6037771"/>
                  <a:gd name="connsiteY135" fmla="*/ 786185 h 4423872"/>
                  <a:gd name="connsiteX136" fmla="*/ 4542346 w 6037771"/>
                  <a:gd name="connsiteY136" fmla="*/ 695698 h 4423872"/>
                  <a:gd name="connsiteX137" fmla="*/ 4551871 w 6037771"/>
                  <a:gd name="connsiteY137" fmla="*/ 581398 h 4423872"/>
                  <a:gd name="connsiteX138" fmla="*/ 4561396 w 6037771"/>
                  <a:gd name="connsiteY138" fmla="*/ 543298 h 4423872"/>
                  <a:gd name="connsiteX139" fmla="*/ 4566158 w 6037771"/>
                  <a:gd name="connsiteY139" fmla="*/ 500435 h 4423872"/>
                  <a:gd name="connsiteX140" fmla="*/ 4575683 w 6037771"/>
                  <a:gd name="connsiteY140" fmla="*/ 424235 h 4423872"/>
                  <a:gd name="connsiteX141" fmla="*/ 4580446 w 6037771"/>
                  <a:gd name="connsiteY141" fmla="*/ 381373 h 4423872"/>
                  <a:gd name="connsiteX142" fmla="*/ 4594733 w 6037771"/>
                  <a:gd name="connsiteY142" fmla="*/ 271835 h 4423872"/>
                  <a:gd name="connsiteX143" fmla="*/ 4599496 w 6037771"/>
                  <a:gd name="connsiteY143" fmla="*/ 233735 h 4423872"/>
                  <a:gd name="connsiteX144" fmla="*/ 4609021 w 6037771"/>
                  <a:gd name="connsiteY144" fmla="*/ 190873 h 4423872"/>
                  <a:gd name="connsiteX145" fmla="*/ 4613783 w 6037771"/>
                  <a:gd name="connsiteY145" fmla="*/ 152773 h 4423872"/>
                  <a:gd name="connsiteX146" fmla="*/ 4623308 w 6037771"/>
                  <a:gd name="connsiteY146" fmla="*/ 119435 h 4423872"/>
                  <a:gd name="connsiteX147" fmla="*/ 4628071 w 6037771"/>
                  <a:gd name="connsiteY147" fmla="*/ 95623 h 4423872"/>
                  <a:gd name="connsiteX148" fmla="*/ 4637596 w 6037771"/>
                  <a:gd name="connsiteY148" fmla="*/ 76573 h 4423872"/>
                  <a:gd name="connsiteX149" fmla="*/ 4647121 w 6037771"/>
                  <a:gd name="connsiteY149" fmla="*/ 52760 h 4423872"/>
                  <a:gd name="connsiteX150" fmla="*/ 4685221 w 6037771"/>
                  <a:gd name="connsiteY150" fmla="*/ 14660 h 4423872"/>
                  <a:gd name="connsiteX151" fmla="*/ 4704271 w 6037771"/>
                  <a:gd name="connsiteY151" fmla="*/ 9898 h 4423872"/>
                  <a:gd name="connsiteX152" fmla="*/ 4723321 w 6037771"/>
                  <a:gd name="connsiteY152" fmla="*/ 373 h 4423872"/>
                  <a:gd name="connsiteX153" fmla="*/ 4847146 w 6037771"/>
                  <a:gd name="connsiteY153" fmla="*/ 14660 h 4423872"/>
                  <a:gd name="connsiteX154" fmla="*/ 4885246 w 6037771"/>
                  <a:gd name="connsiteY154" fmla="*/ 28948 h 4423872"/>
                  <a:gd name="connsiteX155" fmla="*/ 4932871 w 6037771"/>
                  <a:gd name="connsiteY155" fmla="*/ 52760 h 4423872"/>
                  <a:gd name="connsiteX156" fmla="*/ 4970971 w 6037771"/>
                  <a:gd name="connsiteY156" fmla="*/ 86098 h 4423872"/>
                  <a:gd name="connsiteX157" fmla="*/ 5013833 w 6037771"/>
                  <a:gd name="connsiteY157" fmla="*/ 133723 h 4423872"/>
                  <a:gd name="connsiteX158" fmla="*/ 5061458 w 6037771"/>
                  <a:gd name="connsiteY158" fmla="*/ 200398 h 4423872"/>
                  <a:gd name="connsiteX159" fmla="*/ 5080508 w 6037771"/>
                  <a:gd name="connsiteY159" fmla="*/ 228973 h 4423872"/>
                  <a:gd name="connsiteX160" fmla="*/ 5099558 w 6037771"/>
                  <a:gd name="connsiteY160" fmla="*/ 252785 h 4423872"/>
                  <a:gd name="connsiteX161" fmla="*/ 5113846 w 6037771"/>
                  <a:gd name="connsiteY161" fmla="*/ 276598 h 4423872"/>
                  <a:gd name="connsiteX162" fmla="*/ 5132896 w 6037771"/>
                  <a:gd name="connsiteY162" fmla="*/ 300410 h 4423872"/>
                  <a:gd name="connsiteX163" fmla="*/ 5151946 w 6037771"/>
                  <a:gd name="connsiteY163" fmla="*/ 328985 h 4423872"/>
                  <a:gd name="connsiteX164" fmla="*/ 5170996 w 6037771"/>
                  <a:gd name="connsiteY164" fmla="*/ 362323 h 4423872"/>
                  <a:gd name="connsiteX165" fmla="*/ 5228146 w 6037771"/>
                  <a:gd name="connsiteY165" fmla="*/ 409948 h 4423872"/>
                  <a:gd name="connsiteX166" fmla="*/ 5247196 w 6037771"/>
                  <a:gd name="connsiteY166" fmla="*/ 419473 h 4423872"/>
                  <a:gd name="connsiteX167" fmla="*/ 5275771 w 6037771"/>
                  <a:gd name="connsiteY167" fmla="*/ 428998 h 4423872"/>
                  <a:gd name="connsiteX168" fmla="*/ 5356733 w 6037771"/>
                  <a:gd name="connsiteY168" fmla="*/ 471860 h 4423872"/>
                  <a:gd name="connsiteX169" fmla="*/ 5390071 w 6037771"/>
                  <a:gd name="connsiteY169" fmla="*/ 481385 h 4423872"/>
                  <a:gd name="connsiteX170" fmla="*/ 5404358 w 6037771"/>
                  <a:gd name="connsiteY170" fmla="*/ 486148 h 4423872"/>
                  <a:gd name="connsiteX171" fmla="*/ 5461508 w 6037771"/>
                  <a:gd name="connsiteY171" fmla="*/ 514723 h 4423872"/>
                  <a:gd name="connsiteX172" fmla="*/ 5490083 w 6037771"/>
                  <a:gd name="connsiteY172" fmla="*/ 529010 h 4423872"/>
                  <a:gd name="connsiteX173" fmla="*/ 5537708 w 6037771"/>
                  <a:gd name="connsiteY173" fmla="*/ 548060 h 4423872"/>
                  <a:gd name="connsiteX174" fmla="*/ 5571046 w 6037771"/>
                  <a:gd name="connsiteY174" fmla="*/ 571873 h 4423872"/>
                  <a:gd name="connsiteX175" fmla="*/ 5599621 w 6037771"/>
                  <a:gd name="connsiteY175" fmla="*/ 586160 h 4423872"/>
                  <a:gd name="connsiteX176" fmla="*/ 5623433 w 6037771"/>
                  <a:gd name="connsiteY176" fmla="*/ 605210 h 4423872"/>
                  <a:gd name="connsiteX177" fmla="*/ 5647246 w 6037771"/>
                  <a:gd name="connsiteY177" fmla="*/ 619498 h 4423872"/>
                  <a:gd name="connsiteX178" fmla="*/ 5690108 w 6037771"/>
                  <a:gd name="connsiteY178" fmla="*/ 652835 h 4423872"/>
                  <a:gd name="connsiteX179" fmla="*/ 5718683 w 6037771"/>
                  <a:gd name="connsiteY179" fmla="*/ 671885 h 4423872"/>
                  <a:gd name="connsiteX180" fmla="*/ 5752021 w 6037771"/>
                  <a:gd name="connsiteY180" fmla="*/ 714748 h 4423872"/>
                  <a:gd name="connsiteX181" fmla="*/ 5785358 w 6037771"/>
                  <a:gd name="connsiteY181" fmla="*/ 743323 h 4423872"/>
                  <a:gd name="connsiteX182" fmla="*/ 5813933 w 6037771"/>
                  <a:gd name="connsiteY182" fmla="*/ 786185 h 4423872"/>
                  <a:gd name="connsiteX183" fmla="*/ 5852033 w 6037771"/>
                  <a:gd name="connsiteY183" fmla="*/ 867148 h 4423872"/>
                  <a:gd name="connsiteX184" fmla="*/ 5871083 w 6037771"/>
                  <a:gd name="connsiteY184" fmla="*/ 957635 h 4423872"/>
                  <a:gd name="connsiteX185" fmla="*/ 5885371 w 6037771"/>
                  <a:gd name="connsiteY185" fmla="*/ 1000498 h 4423872"/>
                  <a:gd name="connsiteX186" fmla="*/ 5904421 w 6037771"/>
                  <a:gd name="connsiteY186" fmla="*/ 1081460 h 4423872"/>
                  <a:gd name="connsiteX187" fmla="*/ 5918708 w 6037771"/>
                  <a:gd name="connsiteY187" fmla="*/ 1124323 h 4423872"/>
                  <a:gd name="connsiteX188" fmla="*/ 5928233 w 6037771"/>
                  <a:gd name="connsiteY188" fmla="*/ 1157660 h 4423872"/>
                  <a:gd name="connsiteX189" fmla="*/ 5937758 w 6037771"/>
                  <a:gd name="connsiteY189" fmla="*/ 1181473 h 4423872"/>
                  <a:gd name="connsiteX190" fmla="*/ 5961571 w 6037771"/>
                  <a:gd name="connsiteY190" fmla="*/ 1248148 h 4423872"/>
                  <a:gd name="connsiteX191" fmla="*/ 5980621 w 6037771"/>
                  <a:gd name="connsiteY191" fmla="*/ 1295773 h 4423872"/>
                  <a:gd name="connsiteX192" fmla="*/ 5985383 w 6037771"/>
                  <a:gd name="connsiteY192" fmla="*/ 1329110 h 4423872"/>
                  <a:gd name="connsiteX193" fmla="*/ 5999671 w 6037771"/>
                  <a:gd name="connsiteY193" fmla="*/ 1362448 h 4423872"/>
                  <a:gd name="connsiteX194" fmla="*/ 6013958 w 6037771"/>
                  <a:gd name="connsiteY194" fmla="*/ 1471985 h 4423872"/>
                  <a:gd name="connsiteX195" fmla="*/ 6018721 w 6037771"/>
                  <a:gd name="connsiteY195" fmla="*/ 1505323 h 4423872"/>
                  <a:gd name="connsiteX196" fmla="*/ 6023483 w 6037771"/>
                  <a:gd name="connsiteY196" fmla="*/ 1529135 h 4423872"/>
                  <a:gd name="connsiteX197" fmla="*/ 6028246 w 6037771"/>
                  <a:gd name="connsiteY197" fmla="*/ 1610098 h 4423872"/>
                  <a:gd name="connsiteX198" fmla="*/ 6037771 w 6037771"/>
                  <a:gd name="connsiteY198" fmla="*/ 1705348 h 4423872"/>
                  <a:gd name="connsiteX199" fmla="*/ 6033008 w 6037771"/>
                  <a:gd name="connsiteY199" fmla="*/ 1948235 h 4423872"/>
                  <a:gd name="connsiteX200" fmla="*/ 6009196 w 6037771"/>
                  <a:gd name="connsiteY200" fmla="*/ 2029198 h 4423872"/>
                  <a:gd name="connsiteX201" fmla="*/ 5999671 w 6037771"/>
                  <a:gd name="connsiteY201" fmla="*/ 2053010 h 4423872"/>
                  <a:gd name="connsiteX202" fmla="*/ 5961571 w 6037771"/>
                  <a:gd name="connsiteY202" fmla="*/ 2076823 h 4423872"/>
                  <a:gd name="connsiteX203" fmla="*/ 5852033 w 6037771"/>
                  <a:gd name="connsiteY203" fmla="*/ 2067298 h 4423872"/>
                  <a:gd name="connsiteX204" fmla="*/ 5790121 w 6037771"/>
                  <a:gd name="connsiteY204" fmla="*/ 2048248 h 4423872"/>
                  <a:gd name="connsiteX205" fmla="*/ 5752021 w 6037771"/>
                  <a:gd name="connsiteY205" fmla="*/ 2038723 h 4423872"/>
                  <a:gd name="connsiteX206" fmla="*/ 5728208 w 6037771"/>
                  <a:gd name="connsiteY206" fmla="*/ 2029198 h 4423872"/>
                  <a:gd name="connsiteX207" fmla="*/ 5709158 w 6037771"/>
                  <a:gd name="connsiteY207" fmla="*/ 2024435 h 4423872"/>
                  <a:gd name="connsiteX208" fmla="*/ 5685346 w 6037771"/>
                  <a:gd name="connsiteY208" fmla="*/ 2014910 h 4423872"/>
                  <a:gd name="connsiteX209" fmla="*/ 5652008 w 6037771"/>
                  <a:gd name="connsiteY209" fmla="*/ 2010148 h 4423872"/>
                  <a:gd name="connsiteX210" fmla="*/ 5623433 w 6037771"/>
                  <a:gd name="connsiteY210" fmla="*/ 2000623 h 4423872"/>
                  <a:gd name="connsiteX211" fmla="*/ 5604383 w 6037771"/>
                  <a:gd name="connsiteY211" fmla="*/ 1995860 h 4423872"/>
                  <a:gd name="connsiteX212" fmla="*/ 5580571 w 6037771"/>
                  <a:gd name="connsiteY212" fmla="*/ 1986335 h 4423872"/>
                  <a:gd name="connsiteX213" fmla="*/ 5551996 w 6037771"/>
                  <a:gd name="connsiteY213" fmla="*/ 1976810 h 4423872"/>
                  <a:gd name="connsiteX214" fmla="*/ 5518658 w 6037771"/>
                  <a:gd name="connsiteY214" fmla="*/ 1962523 h 4423872"/>
                  <a:gd name="connsiteX215" fmla="*/ 5513896 w 6037771"/>
                  <a:gd name="connsiteY215" fmla="*/ 1948235 h 4423872"/>
                  <a:gd name="connsiteX216" fmla="*/ 5475796 w 6037771"/>
                  <a:gd name="connsiteY216" fmla="*/ 1924423 h 4423872"/>
                  <a:gd name="connsiteX217" fmla="*/ 5432933 w 6037771"/>
                  <a:gd name="connsiteY217" fmla="*/ 1900610 h 4423872"/>
                  <a:gd name="connsiteX218" fmla="*/ 5366258 w 6037771"/>
                  <a:gd name="connsiteY218" fmla="*/ 1824410 h 4423872"/>
                  <a:gd name="connsiteX219" fmla="*/ 5342446 w 6037771"/>
                  <a:gd name="connsiteY219" fmla="*/ 1805360 h 4423872"/>
                  <a:gd name="connsiteX220" fmla="*/ 5318633 w 6037771"/>
                  <a:gd name="connsiteY220" fmla="*/ 1800598 h 4423872"/>
                  <a:gd name="connsiteX221" fmla="*/ 5247196 w 6037771"/>
                  <a:gd name="connsiteY221" fmla="*/ 1762498 h 4423872"/>
                  <a:gd name="connsiteX222" fmla="*/ 5099558 w 6037771"/>
                  <a:gd name="connsiteY222" fmla="*/ 1719635 h 4423872"/>
                  <a:gd name="connsiteX223" fmla="*/ 5070983 w 6037771"/>
                  <a:gd name="connsiteY223" fmla="*/ 1714873 h 4423872"/>
                  <a:gd name="connsiteX224" fmla="*/ 5047171 w 6037771"/>
                  <a:gd name="connsiteY224" fmla="*/ 1710110 h 4423872"/>
                  <a:gd name="connsiteX225" fmla="*/ 4828096 w 6037771"/>
                  <a:gd name="connsiteY225" fmla="*/ 1700585 h 4423872"/>
                  <a:gd name="connsiteX226" fmla="*/ 4718558 w 6037771"/>
                  <a:gd name="connsiteY226" fmla="*/ 1714873 h 4423872"/>
                  <a:gd name="connsiteX227" fmla="*/ 4670933 w 6037771"/>
                  <a:gd name="connsiteY227" fmla="*/ 1743448 h 4423872"/>
                  <a:gd name="connsiteX228" fmla="*/ 4656646 w 6037771"/>
                  <a:gd name="connsiteY228" fmla="*/ 1748210 h 4423872"/>
                  <a:gd name="connsiteX229" fmla="*/ 4613783 w 6037771"/>
                  <a:gd name="connsiteY229" fmla="*/ 1800598 h 4423872"/>
                  <a:gd name="connsiteX230" fmla="*/ 4589971 w 6037771"/>
                  <a:gd name="connsiteY230" fmla="*/ 1833935 h 4423872"/>
                  <a:gd name="connsiteX231" fmla="*/ 4566158 w 6037771"/>
                  <a:gd name="connsiteY231" fmla="*/ 1857748 h 4423872"/>
                  <a:gd name="connsiteX232" fmla="*/ 4547108 w 6037771"/>
                  <a:gd name="connsiteY232" fmla="*/ 1881560 h 4423872"/>
                  <a:gd name="connsiteX233" fmla="*/ 4504246 w 6037771"/>
                  <a:gd name="connsiteY233" fmla="*/ 1924423 h 4423872"/>
                  <a:gd name="connsiteX234" fmla="*/ 4447096 w 6037771"/>
                  <a:gd name="connsiteY234" fmla="*/ 1972048 h 4423872"/>
                  <a:gd name="connsiteX235" fmla="*/ 4428046 w 6037771"/>
                  <a:gd name="connsiteY235" fmla="*/ 1981573 h 4423872"/>
                  <a:gd name="connsiteX236" fmla="*/ 4370896 w 6037771"/>
                  <a:gd name="connsiteY236" fmla="*/ 2014910 h 4423872"/>
                  <a:gd name="connsiteX237" fmla="*/ 4356608 w 6037771"/>
                  <a:gd name="connsiteY237" fmla="*/ 2019673 h 4423872"/>
                  <a:gd name="connsiteX238" fmla="*/ 4342321 w 6037771"/>
                  <a:gd name="connsiteY238" fmla="*/ 2029198 h 4423872"/>
                  <a:gd name="connsiteX239" fmla="*/ 4266121 w 6037771"/>
                  <a:gd name="connsiteY239" fmla="*/ 2038723 h 4423872"/>
                  <a:gd name="connsiteX240" fmla="*/ 4208971 w 6037771"/>
                  <a:gd name="connsiteY240" fmla="*/ 2048248 h 4423872"/>
                  <a:gd name="connsiteX241" fmla="*/ 4180396 w 6037771"/>
                  <a:gd name="connsiteY241" fmla="*/ 2053010 h 4423872"/>
                  <a:gd name="connsiteX242" fmla="*/ 4166108 w 6037771"/>
                  <a:gd name="connsiteY242" fmla="*/ 2057773 h 4423872"/>
                  <a:gd name="connsiteX243" fmla="*/ 4147058 w 6037771"/>
                  <a:gd name="connsiteY243" fmla="*/ 2062535 h 4423872"/>
                  <a:gd name="connsiteX244" fmla="*/ 4123246 w 6037771"/>
                  <a:gd name="connsiteY244" fmla="*/ 2072060 h 4423872"/>
                  <a:gd name="connsiteX245" fmla="*/ 4075621 w 6037771"/>
                  <a:gd name="connsiteY245" fmla="*/ 2081585 h 4423872"/>
                  <a:gd name="connsiteX246" fmla="*/ 4051808 w 6037771"/>
                  <a:gd name="connsiteY246" fmla="*/ 2091110 h 4423872"/>
                  <a:gd name="connsiteX247" fmla="*/ 3999421 w 6037771"/>
                  <a:gd name="connsiteY247" fmla="*/ 2105398 h 4423872"/>
                  <a:gd name="connsiteX248" fmla="*/ 3975608 w 6037771"/>
                  <a:gd name="connsiteY248" fmla="*/ 2114923 h 4423872"/>
                  <a:gd name="connsiteX249" fmla="*/ 3956558 w 6037771"/>
                  <a:gd name="connsiteY249" fmla="*/ 2129210 h 4423872"/>
                  <a:gd name="connsiteX250" fmla="*/ 3923221 w 6037771"/>
                  <a:gd name="connsiteY250" fmla="*/ 2138735 h 4423872"/>
                  <a:gd name="connsiteX251" fmla="*/ 3899408 w 6037771"/>
                  <a:gd name="connsiteY251" fmla="*/ 2153023 h 4423872"/>
                  <a:gd name="connsiteX252" fmla="*/ 3856546 w 6037771"/>
                  <a:gd name="connsiteY252" fmla="*/ 2181598 h 4423872"/>
                  <a:gd name="connsiteX253" fmla="*/ 3818446 w 6037771"/>
                  <a:gd name="connsiteY253" fmla="*/ 2200648 h 4423872"/>
                  <a:gd name="connsiteX254" fmla="*/ 3804158 w 6037771"/>
                  <a:gd name="connsiteY254" fmla="*/ 2214935 h 4423872"/>
                  <a:gd name="connsiteX255" fmla="*/ 3794633 w 6037771"/>
                  <a:gd name="connsiteY255" fmla="*/ 2229223 h 4423872"/>
                  <a:gd name="connsiteX256" fmla="*/ 3766058 w 6037771"/>
                  <a:gd name="connsiteY256" fmla="*/ 2248273 h 4423872"/>
                  <a:gd name="connsiteX257" fmla="*/ 3742246 w 6037771"/>
                  <a:gd name="connsiteY257" fmla="*/ 2267323 h 4423872"/>
                  <a:gd name="connsiteX258" fmla="*/ 3713671 w 6037771"/>
                  <a:gd name="connsiteY258" fmla="*/ 2276848 h 4423872"/>
                  <a:gd name="connsiteX259" fmla="*/ 3646996 w 6037771"/>
                  <a:gd name="connsiteY259" fmla="*/ 2305423 h 4423872"/>
                  <a:gd name="connsiteX260" fmla="*/ 3623183 w 6037771"/>
                  <a:gd name="connsiteY260" fmla="*/ 2314948 h 4423872"/>
                  <a:gd name="connsiteX261" fmla="*/ 3599371 w 6037771"/>
                  <a:gd name="connsiteY261" fmla="*/ 2329235 h 4423872"/>
                  <a:gd name="connsiteX262" fmla="*/ 3580321 w 6037771"/>
                  <a:gd name="connsiteY262" fmla="*/ 2333998 h 4423872"/>
                  <a:gd name="connsiteX263" fmla="*/ 3527933 w 6037771"/>
                  <a:gd name="connsiteY263" fmla="*/ 2357810 h 4423872"/>
                  <a:gd name="connsiteX264" fmla="*/ 3508883 w 6037771"/>
                  <a:gd name="connsiteY264" fmla="*/ 2372098 h 4423872"/>
                  <a:gd name="connsiteX265" fmla="*/ 3489833 w 6037771"/>
                  <a:gd name="connsiteY265" fmla="*/ 2381623 h 4423872"/>
                  <a:gd name="connsiteX266" fmla="*/ 3475546 w 6037771"/>
                  <a:gd name="connsiteY266" fmla="*/ 2391148 h 4423872"/>
                  <a:gd name="connsiteX267" fmla="*/ 3456496 w 6037771"/>
                  <a:gd name="connsiteY267" fmla="*/ 2395910 h 4423872"/>
                  <a:gd name="connsiteX268" fmla="*/ 3442208 w 6037771"/>
                  <a:gd name="connsiteY268" fmla="*/ 2410198 h 4423872"/>
                  <a:gd name="connsiteX269" fmla="*/ 3399346 w 6037771"/>
                  <a:gd name="connsiteY269" fmla="*/ 2429248 h 4423872"/>
                  <a:gd name="connsiteX270" fmla="*/ 3366008 w 6037771"/>
                  <a:gd name="connsiteY270" fmla="*/ 2448298 h 4423872"/>
                  <a:gd name="connsiteX271" fmla="*/ 3294571 w 6037771"/>
                  <a:gd name="connsiteY271" fmla="*/ 2481635 h 4423872"/>
                  <a:gd name="connsiteX272" fmla="*/ 3246946 w 6037771"/>
                  <a:gd name="connsiteY272" fmla="*/ 2495923 h 4423872"/>
                  <a:gd name="connsiteX273" fmla="*/ 3218371 w 6037771"/>
                  <a:gd name="connsiteY273" fmla="*/ 2510210 h 4423872"/>
                  <a:gd name="connsiteX274" fmla="*/ 3185033 w 6037771"/>
                  <a:gd name="connsiteY274" fmla="*/ 2524498 h 4423872"/>
                  <a:gd name="connsiteX275" fmla="*/ 3156458 w 6037771"/>
                  <a:gd name="connsiteY275" fmla="*/ 2538785 h 4423872"/>
                  <a:gd name="connsiteX276" fmla="*/ 3123121 w 6037771"/>
                  <a:gd name="connsiteY276" fmla="*/ 2553073 h 4423872"/>
                  <a:gd name="connsiteX277" fmla="*/ 3089783 w 6037771"/>
                  <a:gd name="connsiteY277" fmla="*/ 2581648 h 4423872"/>
                  <a:gd name="connsiteX278" fmla="*/ 3070733 w 6037771"/>
                  <a:gd name="connsiteY278" fmla="*/ 2591173 h 4423872"/>
                  <a:gd name="connsiteX279" fmla="*/ 3051683 w 6037771"/>
                  <a:gd name="connsiteY279" fmla="*/ 2605460 h 4423872"/>
                  <a:gd name="connsiteX280" fmla="*/ 3032633 w 6037771"/>
                  <a:gd name="connsiteY280" fmla="*/ 2614985 h 4423872"/>
                  <a:gd name="connsiteX281" fmla="*/ 3013583 w 6037771"/>
                  <a:gd name="connsiteY281" fmla="*/ 2634035 h 4423872"/>
                  <a:gd name="connsiteX282" fmla="*/ 2985008 w 6037771"/>
                  <a:gd name="connsiteY282" fmla="*/ 2653085 h 4423872"/>
                  <a:gd name="connsiteX283" fmla="*/ 2956433 w 6037771"/>
                  <a:gd name="connsiteY283" fmla="*/ 2681660 h 4423872"/>
                  <a:gd name="connsiteX284" fmla="*/ 2870708 w 6037771"/>
                  <a:gd name="connsiteY284" fmla="*/ 2743573 h 4423872"/>
                  <a:gd name="connsiteX285" fmla="*/ 2856421 w 6037771"/>
                  <a:gd name="connsiteY285" fmla="*/ 2762623 h 4423872"/>
                  <a:gd name="connsiteX286" fmla="*/ 2818321 w 6037771"/>
                  <a:gd name="connsiteY286" fmla="*/ 2786435 h 4423872"/>
                  <a:gd name="connsiteX287" fmla="*/ 2799271 w 6037771"/>
                  <a:gd name="connsiteY287" fmla="*/ 2800723 h 4423872"/>
                  <a:gd name="connsiteX288" fmla="*/ 2746883 w 6037771"/>
                  <a:gd name="connsiteY288" fmla="*/ 2843585 h 4423872"/>
                  <a:gd name="connsiteX289" fmla="*/ 2723071 w 6037771"/>
                  <a:gd name="connsiteY289" fmla="*/ 2853110 h 4423872"/>
                  <a:gd name="connsiteX290" fmla="*/ 2656396 w 6037771"/>
                  <a:gd name="connsiteY290" fmla="*/ 2900735 h 4423872"/>
                  <a:gd name="connsiteX291" fmla="*/ 2632583 w 6037771"/>
                  <a:gd name="connsiteY291" fmla="*/ 2905498 h 4423872"/>
                  <a:gd name="connsiteX292" fmla="*/ 2580196 w 6037771"/>
                  <a:gd name="connsiteY292" fmla="*/ 2924548 h 4423872"/>
                  <a:gd name="connsiteX293" fmla="*/ 2518283 w 6037771"/>
                  <a:gd name="connsiteY293" fmla="*/ 2934073 h 4423872"/>
                  <a:gd name="connsiteX294" fmla="*/ 2408746 w 6037771"/>
                  <a:gd name="connsiteY294" fmla="*/ 2943598 h 4423872"/>
                  <a:gd name="connsiteX295" fmla="*/ 2356358 w 6037771"/>
                  <a:gd name="connsiteY295" fmla="*/ 2957885 h 4423872"/>
                  <a:gd name="connsiteX296" fmla="*/ 2303971 w 6037771"/>
                  <a:gd name="connsiteY296" fmla="*/ 2967410 h 4423872"/>
                  <a:gd name="connsiteX297" fmla="*/ 2246821 w 6037771"/>
                  <a:gd name="connsiteY297" fmla="*/ 2986460 h 4423872"/>
                  <a:gd name="connsiteX298" fmla="*/ 2203958 w 6037771"/>
                  <a:gd name="connsiteY298" fmla="*/ 2995985 h 4423872"/>
                  <a:gd name="connsiteX299" fmla="*/ 2146808 w 6037771"/>
                  <a:gd name="connsiteY299" fmla="*/ 3005510 h 4423872"/>
                  <a:gd name="connsiteX300" fmla="*/ 2118233 w 6037771"/>
                  <a:gd name="connsiteY300" fmla="*/ 3015035 h 4423872"/>
                  <a:gd name="connsiteX301" fmla="*/ 2070608 w 6037771"/>
                  <a:gd name="connsiteY301" fmla="*/ 3024560 h 4423872"/>
                  <a:gd name="connsiteX302" fmla="*/ 2046796 w 6037771"/>
                  <a:gd name="connsiteY302" fmla="*/ 3034085 h 4423872"/>
                  <a:gd name="connsiteX303" fmla="*/ 2027746 w 6037771"/>
                  <a:gd name="connsiteY303" fmla="*/ 3048373 h 4423872"/>
                  <a:gd name="connsiteX304" fmla="*/ 1989646 w 6037771"/>
                  <a:gd name="connsiteY304" fmla="*/ 3057898 h 4423872"/>
                  <a:gd name="connsiteX305" fmla="*/ 1922971 w 6037771"/>
                  <a:gd name="connsiteY305" fmla="*/ 3076948 h 4423872"/>
                  <a:gd name="connsiteX306" fmla="*/ 1894396 w 6037771"/>
                  <a:gd name="connsiteY306" fmla="*/ 3081710 h 4423872"/>
                  <a:gd name="connsiteX307" fmla="*/ 1846771 w 6037771"/>
                  <a:gd name="connsiteY307" fmla="*/ 3095998 h 4423872"/>
                  <a:gd name="connsiteX308" fmla="*/ 1832483 w 6037771"/>
                  <a:gd name="connsiteY308" fmla="*/ 3100760 h 4423872"/>
                  <a:gd name="connsiteX309" fmla="*/ 1808671 w 6037771"/>
                  <a:gd name="connsiteY309" fmla="*/ 3105523 h 4423872"/>
                  <a:gd name="connsiteX310" fmla="*/ 1765808 w 6037771"/>
                  <a:gd name="connsiteY310" fmla="*/ 3124573 h 4423872"/>
                  <a:gd name="connsiteX311" fmla="*/ 1746758 w 6037771"/>
                  <a:gd name="connsiteY311" fmla="*/ 3134098 h 4423872"/>
                  <a:gd name="connsiteX312" fmla="*/ 1718183 w 6037771"/>
                  <a:gd name="connsiteY312" fmla="*/ 3143623 h 4423872"/>
                  <a:gd name="connsiteX313" fmla="*/ 1680083 w 6037771"/>
                  <a:gd name="connsiteY313" fmla="*/ 3153148 h 4423872"/>
                  <a:gd name="connsiteX314" fmla="*/ 1599121 w 6037771"/>
                  <a:gd name="connsiteY314" fmla="*/ 3181723 h 4423872"/>
                  <a:gd name="connsiteX315" fmla="*/ 1503871 w 6037771"/>
                  <a:gd name="connsiteY315" fmla="*/ 3229348 h 4423872"/>
                  <a:gd name="connsiteX316" fmla="*/ 1484821 w 6037771"/>
                  <a:gd name="connsiteY316" fmla="*/ 3238873 h 4423872"/>
                  <a:gd name="connsiteX317" fmla="*/ 1465771 w 6037771"/>
                  <a:gd name="connsiteY317" fmla="*/ 3248398 h 4423872"/>
                  <a:gd name="connsiteX318" fmla="*/ 1403858 w 6037771"/>
                  <a:gd name="connsiteY318" fmla="*/ 3276973 h 4423872"/>
                  <a:gd name="connsiteX319" fmla="*/ 1384808 w 6037771"/>
                  <a:gd name="connsiteY319" fmla="*/ 3286498 h 4423872"/>
                  <a:gd name="connsiteX320" fmla="*/ 1341946 w 6037771"/>
                  <a:gd name="connsiteY320" fmla="*/ 3315073 h 4423872"/>
                  <a:gd name="connsiteX321" fmla="*/ 1318133 w 6037771"/>
                  <a:gd name="connsiteY321" fmla="*/ 3319835 h 4423872"/>
                  <a:gd name="connsiteX322" fmla="*/ 1299083 w 6037771"/>
                  <a:gd name="connsiteY322" fmla="*/ 3334123 h 4423872"/>
                  <a:gd name="connsiteX323" fmla="*/ 1213358 w 6037771"/>
                  <a:gd name="connsiteY323" fmla="*/ 3367460 h 4423872"/>
                  <a:gd name="connsiteX324" fmla="*/ 1189546 w 6037771"/>
                  <a:gd name="connsiteY324" fmla="*/ 3372223 h 4423872"/>
                  <a:gd name="connsiteX325" fmla="*/ 1175258 w 6037771"/>
                  <a:gd name="connsiteY325" fmla="*/ 3376985 h 4423872"/>
                  <a:gd name="connsiteX326" fmla="*/ 1137158 w 6037771"/>
                  <a:gd name="connsiteY326" fmla="*/ 3386510 h 4423872"/>
                  <a:gd name="connsiteX327" fmla="*/ 1118108 w 6037771"/>
                  <a:gd name="connsiteY327" fmla="*/ 3391273 h 4423872"/>
                  <a:gd name="connsiteX328" fmla="*/ 1065721 w 6037771"/>
                  <a:gd name="connsiteY328" fmla="*/ 3400798 h 4423872"/>
                  <a:gd name="connsiteX329" fmla="*/ 1022858 w 6037771"/>
                  <a:gd name="connsiteY329" fmla="*/ 3410323 h 4423872"/>
                  <a:gd name="connsiteX330" fmla="*/ 1022858 w 6037771"/>
                  <a:gd name="connsiteY330" fmla="*/ 3419848 h 4423872"/>
                  <a:gd name="connsiteX331" fmla="*/ 979996 w 6037771"/>
                  <a:gd name="connsiteY331" fmla="*/ 3472236 h 4423872"/>
                  <a:gd name="connsiteX332" fmla="*/ 965708 w 6037771"/>
                  <a:gd name="connsiteY332" fmla="*/ 3729411 h 4423872"/>
                  <a:gd name="connsiteX333" fmla="*/ 765684 w 6037771"/>
                  <a:gd name="connsiteY333" fmla="*/ 3948485 h 4423872"/>
                  <a:gd name="connsiteX334" fmla="*/ 546608 w 6037771"/>
                  <a:gd name="connsiteY334" fmla="*/ 4086598 h 4423872"/>
                  <a:gd name="connsiteX335" fmla="*/ 489458 w 6037771"/>
                  <a:gd name="connsiteY335" fmla="*/ 4419972 h 4423872"/>
                  <a:gd name="connsiteX336" fmla="*/ 187040 w 6037771"/>
                  <a:gd name="connsiteY336" fmla="*/ 4412829 h 4423872"/>
                  <a:gd name="connsiteX337" fmla="*/ 1302 w 6037771"/>
                  <a:gd name="connsiteY337" fmla="*/ 4310437 h 4423872"/>
                  <a:gd name="connsiteX0" fmla="*/ 1302 w 6037771"/>
                  <a:gd name="connsiteY0" fmla="*/ 4310437 h 4414875"/>
                  <a:gd name="connsiteX1" fmla="*/ 113220 w 6037771"/>
                  <a:gd name="connsiteY1" fmla="*/ 3986585 h 4414875"/>
                  <a:gd name="connsiteX2" fmla="*/ 113221 w 6037771"/>
                  <a:gd name="connsiteY2" fmla="*/ 3791323 h 4414875"/>
                  <a:gd name="connsiteX3" fmla="*/ 108458 w 6037771"/>
                  <a:gd name="connsiteY3" fmla="*/ 3719885 h 4414875"/>
                  <a:gd name="connsiteX4" fmla="*/ 103696 w 6037771"/>
                  <a:gd name="connsiteY4" fmla="*/ 3700835 h 4414875"/>
                  <a:gd name="connsiteX5" fmla="*/ 108458 w 6037771"/>
                  <a:gd name="connsiteY5" fmla="*/ 3596060 h 4414875"/>
                  <a:gd name="connsiteX6" fmla="*/ 117983 w 6037771"/>
                  <a:gd name="connsiteY6" fmla="*/ 3543673 h 4414875"/>
                  <a:gd name="connsiteX7" fmla="*/ 184658 w 6037771"/>
                  <a:gd name="connsiteY7" fmla="*/ 3457948 h 4414875"/>
                  <a:gd name="connsiteX8" fmla="*/ 203708 w 6037771"/>
                  <a:gd name="connsiteY8" fmla="*/ 3434135 h 4414875"/>
                  <a:gd name="connsiteX9" fmla="*/ 222758 w 6037771"/>
                  <a:gd name="connsiteY9" fmla="*/ 3424610 h 4414875"/>
                  <a:gd name="connsiteX10" fmla="*/ 237046 w 6037771"/>
                  <a:gd name="connsiteY10" fmla="*/ 3410323 h 4414875"/>
                  <a:gd name="connsiteX11" fmla="*/ 265621 w 6037771"/>
                  <a:gd name="connsiteY11" fmla="*/ 3391273 h 4414875"/>
                  <a:gd name="connsiteX12" fmla="*/ 327533 w 6037771"/>
                  <a:gd name="connsiteY12" fmla="*/ 3334123 h 4414875"/>
                  <a:gd name="connsiteX13" fmla="*/ 356108 w 6037771"/>
                  <a:gd name="connsiteY13" fmla="*/ 3315073 h 4414875"/>
                  <a:gd name="connsiteX14" fmla="*/ 437071 w 6037771"/>
                  <a:gd name="connsiteY14" fmla="*/ 3281735 h 4414875"/>
                  <a:gd name="connsiteX15" fmla="*/ 479933 w 6037771"/>
                  <a:gd name="connsiteY15" fmla="*/ 3262685 h 4414875"/>
                  <a:gd name="connsiteX16" fmla="*/ 518033 w 6037771"/>
                  <a:gd name="connsiteY16" fmla="*/ 3253160 h 4414875"/>
                  <a:gd name="connsiteX17" fmla="*/ 546608 w 6037771"/>
                  <a:gd name="connsiteY17" fmla="*/ 3238873 h 4414875"/>
                  <a:gd name="connsiteX18" fmla="*/ 570421 w 6037771"/>
                  <a:gd name="connsiteY18" fmla="*/ 3229348 h 4414875"/>
                  <a:gd name="connsiteX19" fmla="*/ 584708 w 6037771"/>
                  <a:gd name="connsiteY19" fmla="*/ 3224585 h 4414875"/>
                  <a:gd name="connsiteX20" fmla="*/ 598996 w 6037771"/>
                  <a:gd name="connsiteY20" fmla="*/ 3215060 h 4414875"/>
                  <a:gd name="connsiteX21" fmla="*/ 618046 w 6037771"/>
                  <a:gd name="connsiteY21" fmla="*/ 3210298 h 4414875"/>
                  <a:gd name="connsiteX22" fmla="*/ 641858 w 6037771"/>
                  <a:gd name="connsiteY22" fmla="*/ 3200773 h 4414875"/>
                  <a:gd name="connsiteX23" fmla="*/ 699008 w 6037771"/>
                  <a:gd name="connsiteY23" fmla="*/ 3172198 h 4414875"/>
                  <a:gd name="connsiteX24" fmla="*/ 727583 w 6037771"/>
                  <a:gd name="connsiteY24" fmla="*/ 3157910 h 4414875"/>
                  <a:gd name="connsiteX25" fmla="*/ 779971 w 6037771"/>
                  <a:gd name="connsiteY25" fmla="*/ 3138860 h 4414875"/>
                  <a:gd name="connsiteX26" fmla="*/ 832358 w 6037771"/>
                  <a:gd name="connsiteY26" fmla="*/ 3095998 h 4414875"/>
                  <a:gd name="connsiteX27" fmla="*/ 899033 w 6037771"/>
                  <a:gd name="connsiteY27" fmla="*/ 3053135 h 4414875"/>
                  <a:gd name="connsiteX28" fmla="*/ 918083 w 6037771"/>
                  <a:gd name="connsiteY28" fmla="*/ 3034085 h 4414875"/>
                  <a:gd name="connsiteX29" fmla="*/ 946658 w 6037771"/>
                  <a:gd name="connsiteY29" fmla="*/ 3010273 h 4414875"/>
                  <a:gd name="connsiteX30" fmla="*/ 960946 w 6037771"/>
                  <a:gd name="connsiteY30" fmla="*/ 2991223 h 4414875"/>
                  <a:gd name="connsiteX31" fmla="*/ 989521 w 6037771"/>
                  <a:gd name="connsiteY31" fmla="*/ 2972173 h 4414875"/>
                  <a:gd name="connsiteX32" fmla="*/ 1027621 w 6037771"/>
                  <a:gd name="connsiteY32" fmla="*/ 2934073 h 4414875"/>
                  <a:gd name="connsiteX33" fmla="*/ 1070483 w 6037771"/>
                  <a:gd name="connsiteY33" fmla="*/ 2919785 h 4414875"/>
                  <a:gd name="connsiteX34" fmla="*/ 1089533 w 6037771"/>
                  <a:gd name="connsiteY34" fmla="*/ 2910260 h 4414875"/>
                  <a:gd name="connsiteX35" fmla="*/ 1165733 w 6037771"/>
                  <a:gd name="connsiteY35" fmla="*/ 2895973 h 4414875"/>
                  <a:gd name="connsiteX36" fmla="*/ 1246696 w 6037771"/>
                  <a:gd name="connsiteY36" fmla="*/ 2881685 h 4414875"/>
                  <a:gd name="connsiteX37" fmla="*/ 1299083 w 6037771"/>
                  <a:gd name="connsiteY37" fmla="*/ 2862635 h 4414875"/>
                  <a:gd name="connsiteX38" fmla="*/ 1327658 w 6037771"/>
                  <a:gd name="connsiteY38" fmla="*/ 2834060 h 4414875"/>
                  <a:gd name="connsiteX39" fmla="*/ 1346708 w 6037771"/>
                  <a:gd name="connsiteY39" fmla="*/ 2815010 h 4414875"/>
                  <a:gd name="connsiteX40" fmla="*/ 1380046 w 6037771"/>
                  <a:gd name="connsiteY40" fmla="*/ 2767385 h 4414875"/>
                  <a:gd name="connsiteX41" fmla="*/ 1399096 w 6037771"/>
                  <a:gd name="connsiteY41" fmla="*/ 2753098 h 4414875"/>
                  <a:gd name="connsiteX42" fmla="*/ 1418146 w 6037771"/>
                  <a:gd name="connsiteY42" fmla="*/ 2719760 h 4414875"/>
                  <a:gd name="connsiteX43" fmla="*/ 1437196 w 6037771"/>
                  <a:gd name="connsiteY43" fmla="*/ 2691185 h 4414875"/>
                  <a:gd name="connsiteX44" fmla="*/ 1456246 w 6037771"/>
                  <a:gd name="connsiteY44" fmla="*/ 2672135 h 4414875"/>
                  <a:gd name="connsiteX45" fmla="*/ 1465771 w 6037771"/>
                  <a:gd name="connsiteY45" fmla="*/ 2657848 h 4414875"/>
                  <a:gd name="connsiteX46" fmla="*/ 1480058 w 6037771"/>
                  <a:gd name="connsiteY46" fmla="*/ 2643560 h 4414875"/>
                  <a:gd name="connsiteX47" fmla="*/ 1494346 w 6037771"/>
                  <a:gd name="connsiteY47" fmla="*/ 2624510 h 4414875"/>
                  <a:gd name="connsiteX48" fmla="*/ 1575308 w 6037771"/>
                  <a:gd name="connsiteY48" fmla="*/ 2586410 h 4414875"/>
                  <a:gd name="connsiteX49" fmla="*/ 1622933 w 6037771"/>
                  <a:gd name="connsiteY49" fmla="*/ 2557835 h 4414875"/>
                  <a:gd name="connsiteX50" fmla="*/ 1656271 w 6037771"/>
                  <a:gd name="connsiteY50" fmla="*/ 2548310 h 4414875"/>
                  <a:gd name="connsiteX51" fmla="*/ 1670558 w 6037771"/>
                  <a:gd name="connsiteY51" fmla="*/ 2538785 h 4414875"/>
                  <a:gd name="connsiteX52" fmla="*/ 1737233 w 6037771"/>
                  <a:gd name="connsiteY52" fmla="*/ 2529260 h 4414875"/>
                  <a:gd name="connsiteX53" fmla="*/ 1775333 w 6037771"/>
                  <a:gd name="connsiteY53" fmla="*/ 2514973 h 4414875"/>
                  <a:gd name="connsiteX54" fmla="*/ 1818196 w 6037771"/>
                  <a:gd name="connsiteY54" fmla="*/ 2476873 h 4414875"/>
                  <a:gd name="connsiteX55" fmla="*/ 1837246 w 6037771"/>
                  <a:gd name="connsiteY55" fmla="*/ 2467348 h 4414875"/>
                  <a:gd name="connsiteX56" fmla="*/ 1861058 w 6037771"/>
                  <a:gd name="connsiteY56" fmla="*/ 2438773 h 4414875"/>
                  <a:gd name="connsiteX57" fmla="*/ 1889633 w 6037771"/>
                  <a:gd name="connsiteY57" fmla="*/ 2400673 h 4414875"/>
                  <a:gd name="connsiteX58" fmla="*/ 1984883 w 6037771"/>
                  <a:gd name="connsiteY58" fmla="*/ 2319710 h 4414875"/>
                  <a:gd name="connsiteX59" fmla="*/ 2003933 w 6037771"/>
                  <a:gd name="connsiteY59" fmla="*/ 2314948 h 4414875"/>
                  <a:gd name="connsiteX60" fmla="*/ 2022983 w 6037771"/>
                  <a:gd name="connsiteY60" fmla="*/ 2305423 h 4414875"/>
                  <a:gd name="connsiteX61" fmla="*/ 2037271 w 6037771"/>
                  <a:gd name="connsiteY61" fmla="*/ 2295898 h 4414875"/>
                  <a:gd name="connsiteX62" fmla="*/ 2070608 w 6037771"/>
                  <a:gd name="connsiteY62" fmla="*/ 2286373 h 4414875"/>
                  <a:gd name="connsiteX63" fmla="*/ 2094421 w 6037771"/>
                  <a:gd name="connsiteY63" fmla="*/ 2276848 h 4414875"/>
                  <a:gd name="connsiteX64" fmla="*/ 2108708 w 6037771"/>
                  <a:gd name="connsiteY64" fmla="*/ 2272085 h 4414875"/>
                  <a:gd name="connsiteX65" fmla="*/ 2132521 w 6037771"/>
                  <a:gd name="connsiteY65" fmla="*/ 2262560 h 4414875"/>
                  <a:gd name="connsiteX66" fmla="*/ 2194433 w 6037771"/>
                  <a:gd name="connsiteY66" fmla="*/ 2257798 h 4414875"/>
                  <a:gd name="connsiteX67" fmla="*/ 2246821 w 6037771"/>
                  <a:gd name="connsiteY67" fmla="*/ 2248273 h 4414875"/>
                  <a:gd name="connsiteX68" fmla="*/ 2270633 w 6037771"/>
                  <a:gd name="connsiteY68" fmla="*/ 2233985 h 4414875"/>
                  <a:gd name="connsiteX69" fmla="*/ 2289683 w 6037771"/>
                  <a:gd name="connsiteY69" fmla="*/ 2229223 h 4414875"/>
                  <a:gd name="connsiteX70" fmla="*/ 2327783 w 6037771"/>
                  <a:gd name="connsiteY70" fmla="*/ 2219698 h 4414875"/>
                  <a:gd name="connsiteX71" fmla="*/ 2361121 w 6037771"/>
                  <a:gd name="connsiteY71" fmla="*/ 2200648 h 4414875"/>
                  <a:gd name="connsiteX72" fmla="*/ 2375408 w 6037771"/>
                  <a:gd name="connsiteY72" fmla="*/ 2191123 h 4414875"/>
                  <a:gd name="connsiteX73" fmla="*/ 2418271 w 6037771"/>
                  <a:gd name="connsiteY73" fmla="*/ 2176835 h 4414875"/>
                  <a:gd name="connsiteX74" fmla="*/ 2427796 w 6037771"/>
                  <a:gd name="connsiteY74" fmla="*/ 2157785 h 4414875"/>
                  <a:gd name="connsiteX75" fmla="*/ 2527808 w 6037771"/>
                  <a:gd name="connsiteY75" fmla="*/ 2100635 h 4414875"/>
                  <a:gd name="connsiteX76" fmla="*/ 2584958 w 6037771"/>
                  <a:gd name="connsiteY76" fmla="*/ 2067298 h 4414875"/>
                  <a:gd name="connsiteX77" fmla="*/ 2599246 w 6037771"/>
                  <a:gd name="connsiteY77" fmla="*/ 2062535 h 4414875"/>
                  <a:gd name="connsiteX78" fmla="*/ 2623058 w 6037771"/>
                  <a:gd name="connsiteY78" fmla="*/ 2048248 h 4414875"/>
                  <a:gd name="connsiteX79" fmla="*/ 2661158 w 6037771"/>
                  <a:gd name="connsiteY79" fmla="*/ 2029198 h 4414875"/>
                  <a:gd name="connsiteX80" fmla="*/ 2694496 w 6037771"/>
                  <a:gd name="connsiteY80" fmla="*/ 2014910 h 4414875"/>
                  <a:gd name="connsiteX81" fmla="*/ 2756408 w 6037771"/>
                  <a:gd name="connsiteY81" fmla="*/ 1976810 h 4414875"/>
                  <a:gd name="connsiteX82" fmla="*/ 2794508 w 6037771"/>
                  <a:gd name="connsiteY82" fmla="*/ 1962523 h 4414875"/>
                  <a:gd name="connsiteX83" fmla="*/ 2837371 w 6037771"/>
                  <a:gd name="connsiteY83" fmla="*/ 1943473 h 4414875"/>
                  <a:gd name="connsiteX84" fmla="*/ 2861183 w 6037771"/>
                  <a:gd name="connsiteY84" fmla="*/ 1938710 h 4414875"/>
                  <a:gd name="connsiteX85" fmla="*/ 2889758 w 6037771"/>
                  <a:gd name="connsiteY85" fmla="*/ 1929185 h 4414875"/>
                  <a:gd name="connsiteX86" fmla="*/ 2937383 w 6037771"/>
                  <a:gd name="connsiteY86" fmla="*/ 1919660 h 4414875"/>
                  <a:gd name="connsiteX87" fmla="*/ 2975483 w 6037771"/>
                  <a:gd name="connsiteY87" fmla="*/ 1910135 h 4414875"/>
                  <a:gd name="connsiteX88" fmla="*/ 3023108 w 6037771"/>
                  <a:gd name="connsiteY88" fmla="*/ 1900610 h 4414875"/>
                  <a:gd name="connsiteX89" fmla="*/ 3037396 w 6037771"/>
                  <a:gd name="connsiteY89" fmla="*/ 1895848 h 4414875"/>
                  <a:gd name="connsiteX90" fmla="*/ 3089783 w 6037771"/>
                  <a:gd name="connsiteY90" fmla="*/ 1881560 h 4414875"/>
                  <a:gd name="connsiteX91" fmla="*/ 3137408 w 6037771"/>
                  <a:gd name="connsiteY91" fmla="*/ 1848223 h 4414875"/>
                  <a:gd name="connsiteX92" fmla="*/ 3170746 w 6037771"/>
                  <a:gd name="connsiteY92" fmla="*/ 1829173 h 4414875"/>
                  <a:gd name="connsiteX93" fmla="*/ 3213608 w 6037771"/>
                  <a:gd name="connsiteY93" fmla="*/ 1786310 h 4414875"/>
                  <a:gd name="connsiteX94" fmla="*/ 3251708 w 6037771"/>
                  <a:gd name="connsiteY94" fmla="*/ 1752973 h 4414875"/>
                  <a:gd name="connsiteX95" fmla="*/ 3280283 w 6037771"/>
                  <a:gd name="connsiteY95" fmla="*/ 1724398 h 4414875"/>
                  <a:gd name="connsiteX96" fmla="*/ 3294571 w 6037771"/>
                  <a:gd name="connsiteY96" fmla="*/ 1710110 h 4414875"/>
                  <a:gd name="connsiteX97" fmla="*/ 3308858 w 6037771"/>
                  <a:gd name="connsiteY97" fmla="*/ 1705348 h 4414875"/>
                  <a:gd name="connsiteX98" fmla="*/ 3356483 w 6037771"/>
                  <a:gd name="connsiteY98" fmla="*/ 1667248 h 4414875"/>
                  <a:gd name="connsiteX99" fmla="*/ 3399346 w 6037771"/>
                  <a:gd name="connsiteY99" fmla="*/ 1614860 h 4414875"/>
                  <a:gd name="connsiteX100" fmla="*/ 3432683 w 6037771"/>
                  <a:gd name="connsiteY100" fmla="*/ 1586285 h 4414875"/>
                  <a:gd name="connsiteX101" fmla="*/ 3446971 w 6037771"/>
                  <a:gd name="connsiteY101" fmla="*/ 1567235 h 4414875"/>
                  <a:gd name="connsiteX102" fmla="*/ 3513646 w 6037771"/>
                  <a:gd name="connsiteY102" fmla="*/ 1510085 h 4414875"/>
                  <a:gd name="connsiteX103" fmla="*/ 3523171 w 6037771"/>
                  <a:gd name="connsiteY103" fmla="*/ 1495798 h 4414875"/>
                  <a:gd name="connsiteX104" fmla="*/ 3561271 w 6037771"/>
                  <a:gd name="connsiteY104" fmla="*/ 1462460 h 4414875"/>
                  <a:gd name="connsiteX105" fmla="*/ 3580321 w 6037771"/>
                  <a:gd name="connsiteY105" fmla="*/ 1452935 h 4414875"/>
                  <a:gd name="connsiteX106" fmla="*/ 3604133 w 6037771"/>
                  <a:gd name="connsiteY106" fmla="*/ 1429123 h 4414875"/>
                  <a:gd name="connsiteX107" fmla="*/ 3618421 w 6037771"/>
                  <a:gd name="connsiteY107" fmla="*/ 1414835 h 4414875"/>
                  <a:gd name="connsiteX108" fmla="*/ 3680333 w 6037771"/>
                  <a:gd name="connsiteY108" fmla="*/ 1357685 h 4414875"/>
                  <a:gd name="connsiteX109" fmla="*/ 3704146 w 6037771"/>
                  <a:gd name="connsiteY109" fmla="*/ 1329110 h 4414875"/>
                  <a:gd name="connsiteX110" fmla="*/ 3723196 w 6037771"/>
                  <a:gd name="connsiteY110" fmla="*/ 1300535 h 4414875"/>
                  <a:gd name="connsiteX111" fmla="*/ 3737483 w 6037771"/>
                  <a:gd name="connsiteY111" fmla="*/ 1295773 h 4414875"/>
                  <a:gd name="connsiteX112" fmla="*/ 3808921 w 6037771"/>
                  <a:gd name="connsiteY112" fmla="*/ 1205285 h 4414875"/>
                  <a:gd name="connsiteX113" fmla="*/ 3827971 w 6037771"/>
                  <a:gd name="connsiteY113" fmla="*/ 1186235 h 4414875"/>
                  <a:gd name="connsiteX114" fmla="*/ 3880358 w 6037771"/>
                  <a:gd name="connsiteY114" fmla="*/ 1148135 h 4414875"/>
                  <a:gd name="connsiteX115" fmla="*/ 3899408 w 6037771"/>
                  <a:gd name="connsiteY115" fmla="*/ 1138610 h 4414875"/>
                  <a:gd name="connsiteX116" fmla="*/ 3927983 w 6037771"/>
                  <a:gd name="connsiteY116" fmla="*/ 1114798 h 4414875"/>
                  <a:gd name="connsiteX117" fmla="*/ 3961321 w 6037771"/>
                  <a:gd name="connsiteY117" fmla="*/ 1100510 h 4414875"/>
                  <a:gd name="connsiteX118" fmla="*/ 4004183 w 6037771"/>
                  <a:gd name="connsiteY118" fmla="*/ 1071935 h 4414875"/>
                  <a:gd name="connsiteX119" fmla="*/ 4018471 w 6037771"/>
                  <a:gd name="connsiteY119" fmla="*/ 1062410 h 4414875"/>
                  <a:gd name="connsiteX120" fmla="*/ 4037521 w 6037771"/>
                  <a:gd name="connsiteY120" fmla="*/ 1057648 h 4414875"/>
                  <a:gd name="connsiteX121" fmla="*/ 4113721 w 6037771"/>
                  <a:gd name="connsiteY121" fmla="*/ 1033835 h 4414875"/>
                  <a:gd name="connsiteX122" fmla="*/ 4161346 w 6037771"/>
                  <a:gd name="connsiteY122" fmla="*/ 1014785 h 4414875"/>
                  <a:gd name="connsiteX123" fmla="*/ 4194683 w 6037771"/>
                  <a:gd name="connsiteY123" fmla="*/ 1005260 h 4414875"/>
                  <a:gd name="connsiteX124" fmla="*/ 4232783 w 6037771"/>
                  <a:gd name="connsiteY124" fmla="*/ 1000498 h 4414875"/>
                  <a:gd name="connsiteX125" fmla="*/ 4275646 w 6037771"/>
                  <a:gd name="connsiteY125" fmla="*/ 990973 h 4414875"/>
                  <a:gd name="connsiteX126" fmla="*/ 4318508 w 6037771"/>
                  <a:gd name="connsiteY126" fmla="*/ 971923 h 4414875"/>
                  <a:gd name="connsiteX127" fmla="*/ 4356608 w 6037771"/>
                  <a:gd name="connsiteY127" fmla="*/ 962398 h 4414875"/>
                  <a:gd name="connsiteX128" fmla="*/ 4370896 w 6037771"/>
                  <a:gd name="connsiteY128" fmla="*/ 952873 h 4414875"/>
                  <a:gd name="connsiteX129" fmla="*/ 4408996 w 6037771"/>
                  <a:gd name="connsiteY129" fmla="*/ 938585 h 4414875"/>
                  <a:gd name="connsiteX130" fmla="*/ 4428046 w 6037771"/>
                  <a:gd name="connsiteY130" fmla="*/ 924298 h 4414875"/>
                  <a:gd name="connsiteX131" fmla="*/ 4461383 w 6037771"/>
                  <a:gd name="connsiteY131" fmla="*/ 895723 h 4414875"/>
                  <a:gd name="connsiteX132" fmla="*/ 4470908 w 6037771"/>
                  <a:gd name="connsiteY132" fmla="*/ 876673 h 4414875"/>
                  <a:gd name="connsiteX133" fmla="*/ 4489958 w 6037771"/>
                  <a:gd name="connsiteY133" fmla="*/ 857623 h 4414875"/>
                  <a:gd name="connsiteX134" fmla="*/ 4513771 w 6037771"/>
                  <a:gd name="connsiteY134" fmla="*/ 809998 h 4414875"/>
                  <a:gd name="connsiteX135" fmla="*/ 4528058 w 6037771"/>
                  <a:gd name="connsiteY135" fmla="*/ 786185 h 4414875"/>
                  <a:gd name="connsiteX136" fmla="*/ 4542346 w 6037771"/>
                  <a:gd name="connsiteY136" fmla="*/ 695698 h 4414875"/>
                  <a:gd name="connsiteX137" fmla="*/ 4551871 w 6037771"/>
                  <a:gd name="connsiteY137" fmla="*/ 581398 h 4414875"/>
                  <a:gd name="connsiteX138" fmla="*/ 4561396 w 6037771"/>
                  <a:gd name="connsiteY138" fmla="*/ 543298 h 4414875"/>
                  <a:gd name="connsiteX139" fmla="*/ 4566158 w 6037771"/>
                  <a:gd name="connsiteY139" fmla="*/ 500435 h 4414875"/>
                  <a:gd name="connsiteX140" fmla="*/ 4575683 w 6037771"/>
                  <a:gd name="connsiteY140" fmla="*/ 424235 h 4414875"/>
                  <a:gd name="connsiteX141" fmla="*/ 4580446 w 6037771"/>
                  <a:gd name="connsiteY141" fmla="*/ 381373 h 4414875"/>
                  <a:gd name="connsiteX142" fmla="*/ 4594733 w 6037771"/>
                  <a:gd name="connsiteY142" fmla="*/ 271835 h 4414875"/>
                  <a:gd name="connsiteX143" fmla="*/ 4599496 w 6037771"/>
                  <a:gd name="connsiteY143" fmla="*/ 233735 h 4414875"/>
                  <a:gd name="connsiteX144" fmla="*/ 4609021 w 6037771"/>
                  <a:gd name="connsiteY144" fmla="*/ 190873 h 4414875"/>
                  <a:gd name="connsiteX145" fmla="*/ 4613783 w 6037771"/>
                  <a:gd name="connsiteY145" fmla="*/ 152773 h 4414875"/>
                  <a:gd name="connsiteX146" fmla="*/ 4623308 w 6037771"/>
                  <a:gd name="connsiteY146" fmla="*/ 119435 h 4414875"/>
                  <a:gd name="connsiteX147" fmla="*/ 4628071 w 6037771"/>
                  <a:gd name="connsiteY147" fmla="*/ 95623 h 4414875"/>
                  <a:gd name="connsiteX148" fmla="*/ 4637596 w 6037771"/>
                  <a:gd name="connsiteY148" fmla="*/ 76573 h 4414875"/>
                  <a:gd name="connsiteX149" fmla="*/ 4647121 w 6037771"/>
                  <a:gd name="connsiteY149" fmla="*/ 52760 h 4414875"/>
                  <a:gd name="connsiteX150" fmla="*/ 4685221 w 6037771"/>
                  <a:gd name="connsiteY150" fmla="*/ 14660 h 4414875"/>
                  <a:gd name="connsiteX151" fmla="*/ 4704271 w 6037771"/>
                  <a:gd name="connsiteY151" fmla="*/ 9898 h 4414875"/>
                  <a:gd name="connsiteX152" fmla="*/ 4723321 w 6037771"/>
                  <a:gd name="connsiteY152" fmla="*/ 373 h 4414875"/>
                  <a:gd name="connsiteX153" fmla="*/ 4847146 w 6037771"/>
                  <a:gd name="connsiteY153" fmla="*/ 14660 h 4414875"/>
                  <a:gd name="connsiteX154" fmla="*/ 4885246 w 6037771"/>
                  <a:gd name="connsiteY154" fmla="*/ 28948 h 4414875"/>
                  <a:gd name="connsiteX155" fmla="*/ 4932871 w 6037771"/>
                  <a:gd name="connsiteY155" fmla="*/ 52760 h 4414875"/>
                  <a:gd name="connsiteX156" fmla="*/ 4970971 w 6037771"/>
                  <a:gd name="connsiteY156" fmla="*/ 86098 h 4414875"/>
                  <a:gd name="connsiteX157" fmla="*/ 5013833 w 6037771"/>
                  <a:gd name="connsiteY157" fmla="*/ 133723 h 4414875"/>
                  <a:gd name="connsiteX158" fmla="*/ 5061458 w 6037771"/>
                  <a:gd name="connsiteY158" fmla="*/ 200398 h 4414875"/>
                  <a:gd name="connsiteX159" fmla="*/ 5080508 w 6037771"/>
                  <a:gd name="connsiteY159" fmla="*/ 228973 h 4414875"/>
                  <a:gd name="connsiteX160" fmla="*/ 5099558 w 6037771"/>
                  <a:gd name="connsiteY160" fmla="*/ 252785 h 4414875"/>
                  <a:gd name="connsiteX161" fmla="*/ 5113846 w 6037771"/>
                  <a:gd name="connsiteY161" fmla="*/ 276598 h 4414875"/>
                  <a:gd name="connsiteX162" fmla="*/ 5132896 w 6037771"/>
                  <a:gd name="connsiteY162" fmla="*/ 300410 h 4414875"/>
                  <a:gd name="connsiteX163" fmla="*/ 5151946 w 6037771"/>
                  <a:gd name="connsiteY163" fmla="*/ 328985 h 4414875"/>
                  <a:gd name="connsiteX164" fmla="*/ 5170996 w 6037771"/>
                  <a:gd name="connsiteY164" fmla="*/ 362323 h 4414875"/>
                  <a:gd name="connsiteX165" fmla="*/ 5228146 w 6037771"/>
                  <a:gd name="connsiteY165" fmla="*/ 409948 h 4414875"/>
                  <a:gd name="connsiteX166" fmla="*/ 5247196 w 6037771"/>
                  <a:gd name="connsiteY166" fmla="*/ 419473 h 4414875"/>
                  <a:gd name="connsiteX167" fmla="*/ 5275771 w 6037771"/>
                  <a:gd name="connsiteY167" fmla="*/ 428998 h 4414875"/>
                  <a:gd name="connsiteX168" fmla="*/ 5356733 w 6037771"/>
                  <a:gd name="connsiteY168" fmla="*/ 471860 h 4414875"/>
                  <a:gd name="connsiteX169" fmla="*/ 5390071 w 6037771"/>
                  <a:gd name="connsiteY169" fmla="*/ 481385 h 4414875"/>
                  <a:gd name="connsiteX170" fmla="*/ 5404358 w 6037771"/>
                  <a:gd name="connsiteY170" fmla="*/ 486148 h 4414875"/>
                  <a:gd name="connsiteX171" fmla="*/ 5461508 w 6037771"/>
                  <a:gd name="connsiteY171" fmla="*/ 514723 h 4414875"/>
                  <a:gd name="connsiteX172" fmla="*/ 5490083 w 6037771"/>
                  <a:gd name="connsiteY172" fmla="*/ 529010 h 4414875"/>
                  <a:gd name="connsiteX173" fmla="*/ 5537708 w 6037771"/>
                  <a:gd name="connsiteY173" fmla="*/ 548060 h 4414875"/>
                  <a:gd name="connsiteX174" fmla="*/ 5571046 w 6037771"/>
                  <a:gd name="connsiteY174" fmla="*/ 571873 h 4414875"/>
                  <a:gd name="connsiteX175" fmla="*/ 5599621 w 6037771"/>
                  <a:gd name="connsiteY175" fmla="*/ 586160 h 4414875"/>
                  <a:gd name="connsiteX176" fmla="*/ 5623433 w 6037771"/>
                  <a:gd name="connsiteY176" fmla="*/ 605210 h 4414875"/>
                  <a:gd name="connsiteX177" fmla="*/ 5647246 w 6037771"/>
                  <a:gd name="connsiteY177" fmla="*/ 619498 h 4414875"/>
                  <a:gd name="connsiteX178" fmla="*/ 5690108 w 6037771"/>
                  <a:gd name="connsiteY178" fmla="*/ 652835 h 4414875"/>
                  <a:gd name="connsiteX179" fmla="*/ 5718683 w 6037771"/>
                  <a:gd name="connsiteY179" fmla="*/ 671885 h 4414875"/>
                  <a:gd name="connsiteX180" fmla="*/ 5752021 w 6037771"/>
                  <a:gd name="connsiteY180" fmla="*/ 714748 h 4414875"/>
                  <a:gd name="connsiteX181" fmla="*/ 5785358 w 6037771"/>
                  <a:gd name="connsiteY181" fmla="*/ 743323 h 4414875"/>
                  <a:gd name="connsiteX182" fmla="*/ 5813933 w 6037771"/>
                  <a:gd name="connsiteY182" fmla="*/ 786185 h 4414875"/>
                  <a:gd name="connsiteX183" fmla="*/ 5852033 w 6037771"/>
                  <a:gd name="connsiteY183" fmla="*/ 867148 h 4414875"/>
                  <a:gd name="connsiteX184" fmla="*/ 5871083 w 6037771"/>
                  <a:gd name="connsiteY184" fmla="*/ 957635 h 4414875"/>
                  <a:gd name="connsiteX185" fmla="*/ 5885371 w 6037771"/>
                  <a:gd name="connsiteY185" fmla="*/ 1000498 h 4414875"/>
                  <a:gd name="connsiteX186" fmla="*/ 5904421 w 6037771"/>
                  <a:gd name="connsiteY186" fmla="*/ 1081460 h 4414875"/>
                  <a:gd name="connsiteX187" fmla="*/ 5918708 w 6037771"/>
                  <a:gd name="connsiteY187" fmla="*/ 1124323 h 4414875"/>
                  <a:gd name="connsiteX188" fmla="*/ 5928233 w 6037771"/>
                  <a:gd name="connsiteY188" fmla="*/ 1157660 h 4414875"/>
                  <a:gd name="connsiteX189" fmla="*/ 5937758 w 6037771"/>
                  <a:gd name="connsiteY189" fmla="*/ 1181473 h 4414875"/>
                  <a:gd name="connsiteX190" fmla="*/ 5961571 w 6037771"/>
                  <a:gd name="connsiteY190" fmla="*/ 1248148 h 4414875"/>
                  <a:gd name="connsiteX191" fmla="*/ 5980621 w 6037771"/>
                  <a:gd name="connsiteY191" fmla="*/ 1295773 h 4414875"/>
                  <a:gd name="connsiteX192" fmla="*/ 5985383 w 6037771"/>
                  <a:gd name="connsiteY192" fmla="*/ 1329110 h 4414875"/>
                  <a:gd name="connsiteX193" fmla="*/ 5999671 w 6037771"/>
                  <a:gd name="connsiteY193" fmla="*/ 1362448 h 4414875"/>
                  <a:gd name="connsiteX194" fmla="*/ 6013958 w 6037771"/>
                  <a:gd name="connsiteY194" fmla="*/ 1471985 h 4414875"/>
                  <a:gd name="connsiteX195" fmla="*/ 6018721 w 6037771"/>
                  <a:gd name="connsiteY195" fmla="*/ 1505323 h 4414875"/>
                  <a:gd name="connsiteX196" fmla="*/ 6023483 w 6037771"/>
                  <a:gd name="connsiteY196" fmla="*/ 1529135 h 4414875"/>
                  <a:gd name="connsiteX197" fmla="*/ 6028246 w 6037771"/>
                  <a:gd name="connsiteY197" fmla="*/ 1610098 h 4414875"/>
                  <a:gd name="connsiteX198" fmla="*/ 6037771 w 6037771"/>
                  <a:gd name="connsiteY198" fmla="*/ 1705348 h 4414875"/>
                  <a:gd name="connsiteX199" fmla="*/ 6033008 w 6037771"/>
                  <a:gd name="connsiteY199" fmla="*/ 1948235 h 4414875"/>
                  <a:gd name="connsiteX200" fmla="*/ 6009196 w 6037771"/>
                  <a:gd name="connsiteY200" fmla="*/ 2029198 h 4414875"/>
                  <a:gd name="connsiteX201" fmla="*/ 5999671 w 6037771"/>
                  <a:gd name="connsiteY201" fmla="*/ 2053010 h 4414875"/>
                  <a:gd name="connsiteX202" fmla="*/ 5961571 w 6037771"/>
                  <a:gd name="connsiteY202" fmla="*/ 2076823 h 4414875"/>
                  <a:gd name="connsiteX203" fmla="*/ 5852033 w 6037771"/>
                  <a:gd name="connsiteY203" fmla="*/ 2067298 h 4414875"/>
                  <a:gd name="connsiteX204" fmla="*/ 5790121 w 6037771"/>
                  <a:gd name="connsiteY204" fmla="*/ 2048248 h 4414875"/>
                  <a:gd name="connsiteX205" fmla="*/ 5752021 w 6037771"/>
                  <a:gd name="connsiteY205" fmla="*/ 2038723 h 4414875"/>
                  <a:gd name="connsiteX206" fmla="*/ 5728208 w 6037771"/>
                  <a:gd name="connsiteY206" fmla="*/ 2029198 h 4414875"/>
                  <a:gd name="connsiteX207" fmla="*/ 5709158 w 6037771"/>
                  <a:gd name="connsiteY207" fmla="*/ 2024435 h 4414875"/>
                  <a:gd name="connsiteX208" fmla="*/ 5685346 w 6037771"/>
                  <a:gd name="connsiteY208" fmla="*/ 2014910 h 4414875"/>
                  <a:gd name="connsiteX209" fmla="*/ 5652008 w 6037771"/>
                  <a:gd name="connsiteY209" fmla="*/ 2010148 h 4414875"/>
                  <a:gd name="connsiteX210" fmla="*/ 5623433 w 6037771"/>
                  <a:gd name="connsiteY210" fmla="*/ 2000623 h 4414875"/>
                  <a:gd name="connsiteX211" fmla="*/ 5604383 w 6037771"/>
                  <a:gd name="connsiteY211" fmla="*/ 1995860 h 4414875"/>
                  <a:gd name="connsiteX212" fmla="*/ 5580571 w 6037771"/>
                  <a:gd name="connsiteY212" fmla="*/ 1986335 h 4414875"/>
                  <a:gd name="connsiteX213" fmla="*/ 5551996 w 6037771"/>
                  <a:gd name="connsiteY213" fmla="*/ 1976810 h 4414875"/>
                  <a:gd name="connsiteX214" fmla="*/ 5518658 w 6037771"/>
                  <a:gd name="connsiteY214" fmla="*/ 1962523 h 4414875"/>
                  <a:gd name="connsiteX215" fmla="*/ 5513896 w 6037771"/>
                  <a:gd name="connsiteY215" fmla="*/ 1948235 h 4414875"/>
                  <a:gd name="connsiteX216" fmla="*/ 5475796 w 6037771"/>
                  <a:gd name="connsiteY216" fmla="*/ 1924423 h 4414875"/>
                  <a:gd name="connsiteX217" fmla="*/ 5432933 w 6037771"/>
                  <a:gd name="connsiteY217" fmla="*/ 1900610 h 4414875"/>
                  <a:gd name="connsiteX218" fmla="*/ 5366258 w 6037771"/>
                  <a:gd name="connsiteY218" fmla="*/ 1824410 h 4414875"/>
                  <a:gd name="connsiteX219" fmla="*/ 5342446 w 6037771"/>
                  <a:gd name="connsiteY219" fmla="*/ 1805360 h 4414875"/>
                  <a:gd name="connsiteX220" fmla="*/ 5318633 w 6037771"/>
                  <a:gd name="connsiteY220" fmla="*/ 1800598 h 4414875"/>
                  <a:gd name="connsiteX221" fmla="*/ 5247196 w 6037771"/>
                  <a:gd name="connsiteY221" fmla="*/ 1762498 h 4414875"/>
                  <a:gd name="connsiteX222" fmla="*/ 5099558 w 6037771"/>
                  <a:gd name="connsiteY222" fmla="*/ 1719635 h 4414875"/>
                  <a:gd name="connsiteX223" fmla="*/ 5070983 w 6037771"/>
                  <a:gd name="connsiteY223" fmla="*/ 1714873 h 4414875"/>
                  <a:gd name="connsiteX224" fmla="*/ 5047171 w 6037771"/>
                  <a:gd name="connsiteY224" fmla="*/ 1710110 h 4414875"/>
                  <a:gd name="connsiteX225" fmla="*/ 4828096 w 6037771"/>
                  <a:gd name="connsiteY225" fmla="*/ 1700585 h 4414875"/>
                  <a:gd name="connsiteX226" fmla="*/ 4718558 w 6037771"/>
                  <a:gd name="connsiteY226" fmla="*/ 1714873 h 4414875"/>
                  <a:gd name="connsiteX227" fmla="*/ 4670933 w 6037771"/>
                  <a:gd name="connsiteY227" fmla="*/ 1743448 h 4414875"/>
                  <a:gd name="connsiteX228" fmla="*/ 4656646 w 6037771"/>
                  <a:gd name="connsiteY228" fmla="*/ 1748210 h 4414875"/>
                  <a:gd name="connsiteX229" fmla="*/ 4613783 w 6037771"/>
                  <a:gd name="connsiteY229" fmla="*/ 1800598 h 4414875"/>
                  <a:gd name="connsiteX230" fmla="*/ 4589971 w 6037771"/>
                  <a:gd name="connsiteY230" fmla="*/ 1833935 h 4414875"/>
                  <a:gd name="connsiteX231" fmla="*/ 4566158 w 6037771"/>
                  <a:gd name="connsiteY231" fmla="*/ 1857748 h 4414875"/>
                  <a:gd name="connsiteX232" fmla="*/ 4547108 w 6037771"/>
                  <a:gd name="connsiteY232" fmla="*/ 1881560 h 4414875"/>
                  <a:gd name="connsiteX233" fmla="*/ 4504246 w 6037771"/>
                  <a:gd name="connsiteY233" fmla="*/ 1924423 h 4414875"/>
                  <a:gd name="connsiteX234" fmla="*/ 4447096 w 6037771"/>
                  <a:gd name="connsiteY234" fmla="*/ 1972048 h 4414875"/>
                  <a:gd name="connsiteX235" fmla="*/ 4428046 w 6037771"/>
                  <a:gd name="connsiteY235" fmla="*/ 1981573 h 4414875"/>
                  <a:gd name="connsiteX236" fmla="*/ 4370896 w 6037771"/>
                  <a:gd name="connsiteY236" fmla="*/ 2014910 h 4414875"/>
                  <a:gd name="connsiteX237" fmla="*/ 4356608 w 6037771"/>
                  <a:gd name="connsiteY237" fmla="*/ 2019673 h 4414875"/>
                  <a:gd name="connsiteX238" fmla="*/ 4342321 w 6037771"/>
                  <a:gd name="connsiteY238" fmla="*/ 2029198 h 4414875"/>
                  <a:gd name="connsiteX239" fmla="*/ 4266121 w 6037771"/>
                  <a:gd name="connsiteY239" fmla="*/ 2038723 h 4414875"/>
                  <a:gd name="connsiteX240" fmla="*/ 4208971 w 6037771"/>
                  <a:gd name="connsiteY240" fmla="*/ 2048248 h 4414875"/>
                  <a:gd name="connsiteX241" fmla="*/ 4180396 w 6037771"/>
                  <a:gd name="connsiteY241" fmla="*/ 2053010 h 4414875"/>
                  <a:gd name="connsiteX242" fmla="*/ 4166108 w 6037771"/>
                  <a:gd name="connsiteY242" fmla="*/ 2057773 h 4414875"/>
                  <a:gd name="connsiteX243" fmla="*/ 4147058 w 6037771"/>
                  <a:gd name="connsiteY243" fmla="*/ 2062535 h 4414875"/>
                  <a:gd name="connsiteX244" fmla="*/ 4123246 w 6037771"/>
                  <a:gd name="connsiteY244" fmla="*/ 2072060 h 4414875"/>
                  <a:gd name="connsiteX245" fmla="*/ 4075621 w 6037771"/>
                  <a:gd name="connsiteY245" fmla="*/ 2081585 h 4414875"/>
                  <a:gd name="connsiteX246" fmla="*/ 4051808 w 6037771"/>
                  <a:gd name="connsiteY246" fmla="*/ 2091110 h 4414875"/>
                  <a:gd name="connsiteX247" fmla="*/ 3999421 w 6037771"/>
                  <a:gd name="connsiteY247" fmla="*/ 2105398 h 4414875"/>
                  <a:gd name="connsiteX248" fmla="*/ 3975608 w 6037771"/>
                  <a:gd name="connsiteY248" fmla="*/ 2114923 h 4414875"/>
                  <a:gd name="connsiteX249" fmla="*/ 3956558 w 6037771"/>
                  <a:gd name="connsiteY249" fmla="*/ 2129210 h 4414875"/>
                  <a:gd name="connsiteX250" fmla="*/ 3923221 w 6037771"/>
                  <a:gd name="connsiteY250" fmla="*/ 2138735 h 4414875"/>
                  <a:gd name="connsiteX251" fmla="*/ 3899408 w 6037771"/>
                  <a:gd name="connsiteY251" fmla="*/ 2153023 h 4414875"/>
                  <a:gd name="connsiteX252" fmla="*/ 3856546 w 6037771"/>
                  <a:gd name="connsiteY252" fmla="*/ 2181598 h 4414875"/>
                  <a:gd name="connsiteX253" fmla="*/ 3818446 w 6037771"/>
                  <a:gd name="connsiteY253" fmla="*/ 2200648 h 4414875"/>
                  <a:gd name="connsiteX254" fmla="*/ 3804158 w 6037771"/>
                  <a:gd name="connsiteY254" fmla="*/ 2214935 h 4414875"/>
                  <a:gd name="connsiteX255" fmla="*/ 3794633 w 6037771"/>
                  <a:gd name="connsiteY255" fmla="*/ 2229223 h 4414875"/>
                  <a:gd name="connsiteX256" fmla="*/ 3766058 w 6037771"/>
                  <a:gd name="connsiteY256" fmla="*/ 2248273 h 4414875"/>
                  <a:gd name="connsiteX257" fmla="*/ 3742246 w 6037771"/>
                  <a:gd name="connsiteY257" fmla="*/ 2267323 h 4414875"/>
                  <a:gd name="connsiteX258" fmla="*/ 3713671 w 6037771"/>
                  <a:gd name="connsiteY258" fmla="*/ 2276848 h 4414875"/>
                  <a:gd name="connsiteX259" fmla="*/ 3646996 w 6037771"/>
                  <a:gd name="connsiteY259" fmla="*/ 2305423 h 4414875"/>
                  <a:gd name="connsiteX260" fmla="*/ 3623183 w 6037771"/>
                  <a:gd name="connsiteY260" fmla="*/ 2314948 h 4414875"/>
                  <a:gd name="connsiteX261" fmla="*/ 3599371 w 6037771"/>
                  <a:gd name="connsiteY261" fmla="*/ 2329235 h 4414875"/>
                  <a:gd name="connsiteX262" fmla="*/ 3580321 w 6037771"/>
                  <a:gd name="connsiteY262" fmla="*/ 2333998 h 4414875"/>
                  <a:gd name="connsiteX263" fmla="*/ 3527933 w 6037771"/>
                  <a:gd name="connsiteY263" fmla="*/ 2357810 h 4414875"/>
                  <a:gd name="connsiteX264" fmla="*/ 3508883 w 6037771"/>
                  <a:gd name="connsiteY264" fmla="*/ 2372098 h 4414875"/>
                  <a:gd name="connsiteX265" fmla="*/ 3489833 w 6037771"/>
                  <a:gd name="connsiteY265" fmla="*/ 2381623 h 4414875"/>
                  <a:gd name="connsiteX266" fmla="*/ 3475546 w 6037771"/>
                  <a:gd name="connsiteY266" fmla="*/ 2391148 h 4414875"/>
                  <a:gd name="connsiteX267" fmla="*/ 3456496 w 6037771"/>
                  <a:gd name="connsiteY267" fmla="*/ 2395910 h 4414875"/>
                  <a:gd name="connsiteX268" fmla="*/ 3442208 w 6037771"/>
                  <a:gd name="connsiteY268" fmla="*/ 2410198 h 4414875"/>
                  <a:gd name="connsiteX269" fmla="*/ 3399346 w 6037771"/>
                  <a:gd name="connsiteY269" fmla="*/ 2429248 h 4414875"/>
                  <a:gd name="connsiteX270" fmla="*/ 3366008 w 6037771"/>
                  <a:gd name="connsiteY270" fmla="*/ 2448298 h 4414875"/>
                  <a:gd name="connsiteX271" fmla="*/ 3294571 w 6037771"/>
                  <a:gd name="connsiteY271" fmla="*/ 2481635 h 4414875"/>
                  <a:gd name="connsiteX272" fmla="*/ 3246946 w 6037771"/>
                  <a:gd name="connsiteY272" fmla="*/ 2495923 h 4414875"/>
                  <a:gd name="connsiteX273" fmla="*/ 3218371 w 6037771"/>
                  <a:gd name="connsiteY273" fmla="*/ 2510210 h 4414875"/>
                  <a:gd name="connsiteX274" fmla="*/ 3185033 w 6037771"/>
                  <a:gd name="connsiteY274" fmla="*/ 2524498 h 4414875"/>
                  <a:gd name="connsiteX275" fmla="*/ 3156458 w 6037771"/>
                  <a:gd name="connsiteY275" fmla="*/ 2538785 h 4414875"/>
                  <a:gd name="connsiteX276" fmla="*/ 3123121 w 6037771"/>
                  <a:gd name="connsiteY276" fmla="*/ 2553073 h 4414875"/>
                  <a:gd name="connsiteX277" fmla="*/ 3089783 w 6037771"/>
                  <a:gd name="connsiteY277" fmla="*/ 2581648 h 4414875"/>
                  <a:gd name="connsiteX278" fmla="*/ 3070733 w 6037771"/>
                  <a:gd name="connsiteY278" fmla="*/ 2591173 h 4414875"/>
                  <a:gd name="connsiteX279" fmla="*/ 3051683 w 6037771"/>
                  <a:gd name="connsiteY279" fmla="*/ 2605460 h 4414875"/>
                  <a:gd name="connsiteX280" fmla="*/ 3032633 w 6037771"/>
                  <a:gd name="connsiteY280" fmla="*/ 2614985 h 4414875"/>
                  <a:gd name="connsiteX281" fmla="*/ 3013583 w 6037771"/>
                  <a:gd name="connsiteY281" fmla="*/ 2634035 h 4414875"/>
                  <a:gd name="connsiteX282" fmla="*/ 2985008 w 6037771"/>
                  <a:gd name="connsiteY282" fmla="*/ 2653085 h 4414875"/>
                  <a:gd name="connsiteX283" fmla="*/ 2956433 w 6037771"/>
                  <a:gd name="connsiteY283" fmla="*/ 2681660 h 4414875"/>
                  <a:gd name="connsiteX284" fmla="*/ 2870708 w 6037771"/>
                  <a:gd name="connsiteY284" fmla="*/ 2743573 h 4414875"/>
                  <a:gd name="connsiteX285" fmla="*/ 2856421 w 6037771"/>
                  <a:gd name="connsiteY285" fmla="*/ 2762623 h 4414875"/>
                  <a:gd name="connsiteX286" fmla="*/ 2818321 w 6037771"/>
                  <a:gd name="connsiteY286" fmla="*/ 2786435 h 4414875"/>
                  <a:gd name="connsiteX287" fmla="*/ 2799271 w 6037771"/>
                  <a:gd name="connsiteY287" fmla="*/ 2800723 h 4414875"/>
                  <a:gd name="connsiteX288" fmla="*/ 2746883 w 6037771"/>
                  <a:gd name="connsiteY288" fmla="*/ 2843585 h 4414875"/>
                  <a:gd name="connsiteX289" fmla="*/ 2723071 w 6037771"/>
                  <a:gd name="connsiteY289" fmla="*/ 2853110 h 4414875"/>
                  <a:gd name="connsiteX290" fmla="*/ 2656396 w 6037771"/>
                  <a:gd name="connsiteY290" fmla="*/ 2900735 h 4414875"/>
                  <a:gd name="connsiteX291" fmla="*/ 2632583 w 6037771"/>
                  <a:gd name="connsiteY291" fmla="*/ 2905498 h 4414875"/>
                  <a:gd name="connsiteX292" fmla="*/ 2580196 w 6037771"/>
                  <a:gd name="connsiteY292" fmla="*/ 2924548 h 4414875"/>
                  <a:gd name="connsiteX293" fmla="*/ 2518283 w 6037771"/>
                  <a:gd name="connsiteY293" fmla="*/ 2934073 h 4414875"/>
                  <a:gd name="connsiteX294" fmla="*/ 2408746 w 6037771"/>
                  <a:gd name="connsiteY294" fmla="*/ 2943598 h 4414875"/>
                  <a:gd name="connsiteX295" fmla="*/ 2356358 w 6037771"/>
                  <a:gd name="connsiteY295" fmla="*/ 2957885 h 4414875"/>
                  <a:gd name="connsiteX296" fmla="*/ 2303971 w 6037771"/>
                  <a:gd name="connsiteY296" fmla="*/ 2967410 h 4414875"/>
                  <a:gd name="connsiteX297" fmla="*/ 2246821 w 6037771"/>
                  <a:gd name="connsiteY297" fmla="*/ 2986460 h 4414875"/>
                  <a:gd name="connsiteX298" fmla="*/ 2203958 w 6037771"/>
                  <a:gd name="connsiteY298" fmla="*/ 2995985 h 4414875"/>
                  <a:gd name="connsiteX299" fmla="*/ 2146808 w 6037771"/>
                  <a:gd name="connsiteY299" fmla="*/ 3005510 h 4414875"/>
                  <a:gd name="connsiteX300" fmla="*/ 2118233 w 6037771"/>
                  <a:gd name="connsiteY300" fmla="*/ 3015035 h 4414875"/>
                  <a:gd name="connsiteX301" fmla="*/ 2070608 w 6037771"/>
                  <a:gd name="connsiteY301" fmla="*/ 3024560 h 4414875"/>
                  <a:gd name="connsiteX302" fmla="*/ 2046796 w 6037771"/>
                  <a:gd name="connsiteY302" fmla="*/ 3034085 h 4414875"/>
                  <a:gd name="connsiteX303" fmla="*/ 2027746 w 6037771"/>
                  <a:gd name="connsiteY303" fmla="*/ 3048373 h 4414875"/>
                  <a:gd name="connsiteX304" fmla="*/ 1989646 w 6037771"/>
                  <a:gd name="connsiteY304" fmla="*/ 3057898 h 4414875"/>
                  <a:gd name="connsiteX305" fmla="*/ 1922971 w 6037771"/>
                  <a:gd name="connsiteY305" fmla="*/ 3076948 h 4414875"/>
                  <a:gd name="connsiteX306" fmla="*/ 1894396 w 6037771"/>
                  <a:gd name="connsiteY306" fmla="*/ 3081710 h 4414875"/>
                  <a:gd name="connsiteX307" fmla="*/ 1846771 w 6037771"/>
                  <a:gd name="connsiteY307" fmla="*/ 3095998 h 4414875"/>
                  <a:gd name="connsiteX308" fmla="*/ 1832483 w 6037771"/>
                  <a:gd name="connsiteY308" fmla="*/ 3100760 h 4414875"/>
                  <a:gd name="connsiteX309" fmla="*/ 1808671 w 6037771"/>
                  <a:gd name="connsiteY309" fmla="*/ 3105523 h 4414875"/>
                  <a:gd name="connsiteX310" fmla="*/ 1765808 w 6037771"/>
                  <a:gd name="connsiteY310" fmla="*/ 3124573 h 4414875"/>
                  <a:gd name="connsiteX311" fmla="*/ 1746758 w 6037771"/>
                  <a:gd name="connsiteY311" fmla="*/ 3134098 h 4414875"/>
                  <a:gd name="connsiteX312" fmla="*/ 1718183 w 6037771"/>
                  <a:gd name="connsiteY312" fmla="*/ 3143623 h 4414875"/>
                  <a:gd name="connsiteX313" fmla="*/ 1680083 w 6037771"/>
                  <a:gd name="connsiteY313" fmla="*/ 3153148 h 4414875"/>
                  <a:gd name="connsiteX314" fmla="*/ 1599121 w 6037771"/>
                  <a:gd name="connsiteY314" fmla="*/ 3181723 h 4414875"/>
                  <a:gd name="connsiteX315" fmla="*/ 1503871 w 6037771"/>
                  <a:gd name="connsiteY315" fmla="*/ 3229348 h 4414875"/>
                  <a:gd name="connsiteX316" fmla="*/ 1484821 w 6037771"/>
                  <a:gd name="connsiteY316" fmla="*/ 3238873 h 4414875"/>
                  <a:gd name="connsiteX317" fmla="*/ 1465771 w 6037771"/>
                  <a:gd name="connsiteY317" fmla="*/ 3248398 h 4414875"/>
                  <a:gd name="connsiteX318" fmla="*/ 1403858 w 6037771"/>
                  <a:gd name="connsiteY318" fmla="*/ 3276973 h 4414875"/>
                  <a:gd name="connsiteX319" fmla="*/ 1384808 w 6037771"/>
                  <a:gd name="connsiteY319" fmla="*/ 3286498 h 4414875"/>
                  <a:gd name="connsiteX320" fmla="*/ 1341946 w 6037771"/>
                  <a:gd name="connsiteY320" fmla="*/ 3315073 h 4414875"/>
                  <a:gd name="connsiteX321" fmla="*/ 1318133 w 6037771"/>
                  <a:gd name="connsiteY321" fmla="*/ 3319835 h 4414875"/>
                  <a:gd name="connsiteX322" fmla="*/ 1299083 w 6037771"/>
                  <a:gd name="connsiteY322" fmla="*/ 3334123 h 4414875"/>
                  <a:gd name="connsiteX323" fmla="*/ 1213358 w 6037771"/>
                  <a:gd name="connsiteY323" fmla="*/ 3367460 h 4414875"/>
                  <a:gd name="connsiteX324" fmla="*/ 1189546 w 6037771"/>
                  <a:gd name="connsiteY324" fmla="*/ 3372223 h 4414875"/>
                  <a:gd name="connsiteX325" fmla="*/ 1175258 w 6037771"/>
                  <a:gd name="connsiteY325" fmla="*/ 3376985 h 4414875"/>
                  <a:gd name="connsiteX326" fmla="*/ 1137158 w 6037771"/>
                  <a:gd name="connsiteY326" fmla="*/ 3386510 h 4414875"/>
                  <a:gd name="connsiteX327" fmla="*/ 1118108 w 6037771"/>
                  <a:gd name="connsiteY327" fmla="*/ 3391273 h 4414875"/>
                  <a:gd name="connsiteX328" fmla="*/ 1065721 w 6037771"/>
                  <a:gd name="connsiteY328" fmla="*/ 3400798 h 4414875"/>
                  <a:gd name="connsiteX329" fmla="*/ 1022858 w 6037771"/>
                  <a:gd name="connsiteY329" fmla="*/ 3410323 h 4414875"/>
                  <a:gd name="connsiteX330" fmla="*/ 1022858 w 6037771"/>
                  <a:gd name="connsiteY330" fmla="*/ 3419848 h 4414875"/>
                  <a:gd name="connsiteX331" fmla="*/ 979996 w 6037771"/>
                  <a:gd name="connsiteY331" fmla="*/ 3472236 h 4414875"/>
                  <a:gd name="connsiteX332" fmla="*/ 965708 w 6037771"/>
                  <a:gd name="connsiteY332" fmla="*/ 3729411 h 4414875"/>
                  <a:gd name="connsiteX333" fmla="*/ 765684 w 6037771"/>
                  <a:gd name="connsiteY333" fmla="*/ 3948485 h 4414875"/>
                  <a:gd name="connsiteX334" fmla="*/ 546608 w 6037771"/>
                  <a:gd name="connsiteY334" fmla="*/ 4086598 h 4414875"/>
                  <a:gd name="connsiteX335" fmla="*/ 501364 w 6037771"/>
                  <a:gd name="connsiteY335" fmla="*/ 4405684 h 4414875"/>
                  <a:gd name="connsiteX336" fmla="*/ 187040 w 6037771"/>
                  <a:gd name="connsiteY336" fmla="*/ 4412829 h 4414875"/>
                  <a:gd name="connsiteX337" fmla="*/ 1302 w 6037771"/>
                  <a:gd name="connsiteY337" fmla="*/ 4310437 h 4414875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8566 w 6037771"/>
                  <a:gd name="connsiteY331" fmla="*/ 3460330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08671 w 6037771"/>
                  <a:gd name="connsiteY308" fmla="*/ 3105523 h 4420072"/>
                  <a:gd name="connsiteX309" fmla="*/ 1765808 w 6037771"/>
                  <a:gd name="connsiteY309" fmla="*/ 3124573 h 4420072"/>
                  <a:gd name="connsiteX310" fmla="*/ 1746758 w 6037771"/>
                  <a:gd name="connsiteY310" fmla="*/ 3134098 h 4420072"/>
                  <a:gd name="connsiteX311" fmla="*/ 1718183 w 6037771"/>
                  <a:gd name="connsiteY311" fmla="*/ 3143623 h 4420072"/>
                  <a:gd name="connsiteX312" fmla="*/ 1680083 w 6037771"/>
                  <a:gd name="connsiteY312" fmla="*/ 3153148 h 4420072"/>
                  <a:gd name="connsiteX313" fmla="*/ 1599121 w 6037771"/>
                  <a:gd name="connsiteY313" fmla="*/ 3181723 h 4420072"/>
                  <a:gd name="connsiteX314" fmla="*/ 1503871 w 6037771"/>
                  <a:gd name="connsiteY314" fmla="*/ 3229348 h 4420072"/>
                  <a:gd name="connsiteX315" fmla="*/ 1484821 w 6037771"/>
                  <a:gd name="connsiteY315" fmla="*/ 3238873 h 4420072"/>
                  <a:gd name="connsiteX316" fmla="*/ 1465771 w 6037771"/>
                  <a:gd name="connsiteY316" fmla="*/ 3248398 h 4420072"/>
                  <a:gd name="connsiteX317" fmla="*/ 1403858 w 6037771"/>
                  <a:gd name="connsiteY317" fmla="*/ 3276973 h 4420072"/>
                  <a:gd name="connsiteX318" fmla="*/ 1384808 w 6037771"/>
                  <a:gd name="connsiteY318" fmla="*/ 3286498 h 4420072"/>
                  <a:gd name="connsiteX319" fmla="*/ 1341946 w 6037771"/>
                  <a:gd name="connsiteY319" fmla="*/ 3315073 h 4420072"/>
                  <a:gd name="connsiteX320" fmla="*/ 1318133 w 6037771"/>
                  <a:gd name="connsiteY320" fmla="*/ 3319835 h 4420072"/>
                  <a:gd name="connsiteX321" fmla="*/ 1299083 w 6037771"/>
                  <a:gd name="connsiteY321" fmla="*/ 3334123 h 4420072"/>
                  <a:gd name="connsiteX322" fmla="*/ 1213358 w 6037771"/>
                  <a:gd name="connsiteY322" fmla="*/ 3367460 h 4420072"/>
                  <a:gd name="connsiteX323" fmla="*/ 1189546 w 6037771"/>
                  <a:gd name="connsiteY323" fmla="*/ 3372223 h 4420072"/>
                  <a:gd name="connsiteX324" fmla="*/ 1175258 w 6037771"/>
                  <a:gd name="connsiteY324" fmla="*/ 3376985 h 4420072"/>
                  <a:gd name="connsiteX325" fmla="*/ 1137158 w 6037771"/>
                  <a:gd name="connsiteY325" fmla="*/ 3386510 h 4420072"/>
                  <a:gd name="connsiteX326" fmla="*/ 1118108 w 6037771"/>
                  <a:gd name="connsiteY326" fmla="*/ 3391273 h 4420072"/>
                  <a:gd name="connsiteX327" fmla="*/ 1065721 w 6037771"/>
                  <a:gd name="connsiteY327" fmla="*/ 3400798 h 4420072"/>
                  <a:gd name="connsiteX328" fmla="*/ 1034765 w 6037771"/>
                  <a:gd name="connsiteY328" fmla="*/ 3412705 h 4420072"/>
                  <a:gd name="connsiteX329" fmla="*/ 963328 w 6037771"/>
                  <a:gd name="connsiteY329" fmla="*/ 3476999 h 4420072"/>
                  <a:gd name="connsiteX330" fmla="*/ 965708 w 6037771"/>
                  <a:gd name="connsiteY330" fmla="*/ 3729411 h 4420072"/>
                  <a:gd name="connsiteX331" fmla="*/ 765684 w 6037771"/>
                  <a:gd name="connsiteY331" fmla="*/ 3948485 h 4420072"/>
                  <a:gd name="connsiteX332" fmla="*/ 546608 w 6037771"/>
                  <a:gd name="connsiteY332" fmla="*/ 4086598 h 4420072"/>
                  <a:gd name="connsiteX333" fmla="*/ 501364 w 6037771"/>
                  <a:gd name="connsiteY333" fmla="*/ 4405684 h 4420072"/>
                  <a:gd name="connsiteX334" fmla="*/ 187040 w 6037771"/>
                  <a:gd name="connsiteY334" fmla="*/ 4412829 h 4420072"/>
                  <a:gd name="connsiteX335" fmla="*/ 1302 w 6037771"/>
                  <a:gd name="connsiteY335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03971 w 6037771"/>
                  <a:gd name="connsiteY295" fmla="*/ 2967410 h 4420072"/>
                  <a:gd name="connsiteX296" fmla="*/ 2246821 w 6037771"/>
                  <a:gd name="connsiteY296" fmla="*/ 2986460 h 4420072"/>
                  <a:gd name="connsiteX297" fmla="*/ 2203958 w 6037771"/>
                  <a:gd name="connsiteY297" fmla="*/ 2995985 h 4420072"/>
                  <a:gd name="connsiteX298" fmla="*/ 2146808 w 6037771"/>
                  <a:gd name="connsiteY298" fmla="*/ 3005510 h 4420072"/>
                  <a:gd name="connsiteX299" fmla="*/ 2118233 w 6037771"/>
                  <a:gd name="connsiteY299" fmla="*/ 3015035 h 4420072"/>
                  <a:gd name="connsiteX300" fmla="*/ 2070608 w 6037771"/>
                  <a:gd name="connsiteY300" fmla="*/ 3024560 h 4420072"/>
                  <a:gd name="connsiteX301" fmla="*/ 2046796 w 6037771"/>
                  <a:gd name="connsiteY301" fmla="*/ 3034085 h 4420072"/>
                  <a:gd name="connsiteX302" fmla="*/ 2027746 w 6037771"/>
                  <a:gd name="connsiteY302" fmla="*/ 3048373 h 4420072"/>
                  <a:gd name="connsiteX303" fmla="*/ 1989646 w 6037771"/>
                  <a:gd name="connsiteY303" fmla="*/ 3057898 h 4420072"/>
                  <a:gd name="connsiteX304" fmla="*/ 1922971 w 6037771"/>
                  <a:gd name="connsiteY304" fmla="*/ 3076948 h 4420072"/>
                  <a:gd name="connsiteX305" fmla="*/ 1894396 w 6037771"/>
                  <a:gd name="connsiteY305" fmla="*/ 3081710 h 4420072"/>
                  <a:gd name="connsiteX306" fmla="*/ 1846771 w 6037771"/>
                  <a:gd name="connsiteY306" fmla="*/ 3095998 h 4420072"/>
                  <a:gd name="connsiteX307" fmla="*/ 1808671 w 6037771"/>
                  <a:gd name="connsiteY307" fmla="*/ 3105523 h 4420072"/>
                  <a:gd name="connsiteX308" fmla="*/ 1765808 w 6037771"/>
                  <a:gd name="connsiteY308" fmla="*/ 3124573 h 4420072"/>
                  <a:gd name="connsiteX309" fmla="*/ 1746758 w 6037771"/>
                  <a:gd name="connsiteY309" fmla="*/ 3134098 h 4420072"/>
                  <a:gd name="connsiteX310" fmla="*/ 1718183 w 6037771"/>
                  <a:gd name="connsiteY310" fmla="*/ 3143623 h 4420072"/>
                  <a:gd name="connsiteX311" fmla="*/ 1680083 w 6037771"/>
                  <a:gd name="connsiteY311" fmla="*/ 3153148 h 4420072"/>
                  <a:gd name="connsiteX312" fmla="*/ 1599121 w 6037771"/>
                  <a:gd name="connsiteY312" fmla="*/ 3181723 h 4420072"/>
                  <a:gd name="connsiteX313" fmla="*/ 1503871 w 6037771"/>
                  <a:gd name="connsiteY313" fmla="*/ 3229348 h 4420072"/>
                  <a:gd name="connsiteX314" fmla="*/ 1484821 w 6037771"/>
                  <a:gd name="connsiteY314" fmla="*/ 3238873 h 4420072"/>
                  <a:gd name="connsiteX315" fmla="*/ 1465771 w 6037771"/>
                  <a:gd name="connsiteY315" fmla="*/ 3248398 h 4420072"/>
                  <a:gd name="connsiteX316" fmla="*/ 1403858 w 6037771"/>
                  <a:gd name="connsiteY316" fmla="*/ 3276973 h 4420072"/>
                  <a:gd name="connsiteX317" fmla="*/ 1384808 w 6037771"/>
                  <a:gd name="connsiteY317" fmla="*/ 3286498 h 4420072"/>
                  <a:gd name="connsiteX318" fmla="*/ 1341946 w 6037771"/>
                  <a:gd name="connsiteY318" fmla="*/ 3315073 h 4420072"/>
                  <a:gd name="connsiteX319" fmla="*/ 1318133 w 6037771"/>
                  <a:gd name="connsiteY319" fmla="*/ 3319835 h 4420072"/>
                  <a:gd name="connsiteX320" fmla="*/ 1299083 w 6037771"/>
                  <a:gd name="connsiteY320" fmla="*/ 3334123 h 4420072"/>
                  <a:gd name="connsiteX321" fmla="*/ 1213358 w 6037771"/>
                  <a:gd name="connsiteY321" fmla="*/ 3367460 h 4420072"/>
                  <a:gd name="connsiteX322" fmla="*/ 1189546 w 6037771"/>
                  <a:gd name="connsiteY322" fmla="*/ 3372223 h 4420072"/>
                  <a:gd name="connsiteX323" fmla="*/ 1175258 w 6037771"/>
                  <a:gd name="connsiteY323" fmla="*/ 3376985 h 4420072"/>
                  <a:gd name="connsiteX324" fmla="*/ 1137158 w 6037771"/>
                  <a:gd name="connsiteY324" fmla="*/ 3386510 h 4420072"/>
                  <a:gd name="connsiteX325" fmla="*/ 1118108 w 6037771"/>
                  <a:gd name="connsiteY325" fmla="*/ 3391273 h 4420072"/>
                  <a:gd name="connsiteX326" fmla="*/ 1065721 w 6037771"/>
                  <a:gd name="connsiteY326" fmla="*/ 3400798 h 4420072"/>
                  <a:gd name="connsiteX327" fmla="*/ 1034765 w 6037771"/>
                  <a:gd name="connsiteY327" fmla="*/ 3412705 h 4420072"/>
                  <a:gd name="connsiteX328" fmla="*/ 963328 w 6037771"/>
                  <a:gd name="connsiteY328" fmla="*/ 3476999 h 4420072"/>
                  <a:gd name="connsiteX329" fmla="*/ 965708 w 6037771"/>
                  <a:gd name="connsiteY329" fmla="*/ 3729411 h 4420072"/>
                  <a:gd name="connsiteX330" fmla="*/ 765684 w 6037771"/>
                  <a:gd name="connsiteY330" fmla="*/ 3948485 h 4420072"/>
                  <a:gd name="connsiteX331" fmla="*/ 546608 w 6037771"/>
                  <a:gd name="connsiteY331" fmla="*/ 4086598 h 4420072"/>
                  <a:gd name="connsiteX332" fmla="*/ 501364 w 6037771"/>
                  <a:gd name="connsiteY332" fmla="*/ 4405684 h 4420072"/>
                  <a:gd name="connsiteX333" fmla="*/ 187040 w 6037771"/>
                  <a:gd name="connsiteY333" fmla="*/ 4412829 h 4420072"/>
                  <a:gd name="connsiteX334" fmla="*/ 1302 w 6037771"/>
                  <a:gd name="connsiteY334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818196 w 6037771"/>
                  <a:gd name="connsiteY53" fmla="*/ 2476873 h 4420072"/>
                  <a:gd name="connsiteX54" fmla="*/ 1837246 w 6037771"/>
                  <a:gd name="connsiteY54" fmla="*/ 2467348 h 4420072"/>
                  <a:gd name="connsiteX55" fmla="*/ 1861058 w 6037771"/>
                  <a:gd name="connsiteY55" fmla="*/ 2438773 h 4420072"/>
                  <a:gd name="connsiteX56" fmla="*/ 1889633 w 6037771"/>
                  <a:gd name="connsiteY56" fmla="*/ 2400673 h 4420072"/>
                  <a:gd name="connsiteX57" fmla="*/ 1984883 w 6037771"/>
                  <a:gd name="connsiteY57" fmla="*/ 2319710 h 4420072"/>
                  <a:gd name="connsiteX58" fmla="*/ 2003933 w 6037771"/>
                  <a:gd name="connsiteY58" fmla="*/ 2314948 h 4420072"/>
                  <a:gd name="connsiteX59" fmla="*/ 2022983 w 6037771"/>
                  <a:gd name="connsiteY59" fmla="*/ 2305423 h 4420072"/>
                  <a:gd name="connsiteX60" fmla="*/ 2037271 w 6037771"/>
                  <a:gd name="connsiteY60" fmla="*/ 2295898 h 4420072"/>
                  <a:gd name="connsiteX61" fmla="*/ 2070608 w 6037771"/>
                  <a:gd name="connsiteY61" fmla="*/ 2286373 h 4420072"/>
                  <a:gd name="connsiteX62" fmla="*/ 2094421 w 6037771"/>
                  <a:gd name="connsiteY62" fmla="*/ 2276848 h 4420072"/>
                  <a:gd name="connsiteX63" fmla="*/ 2108708 w 6037771"/>
                  <a:gd name="connsiteY63" fmla="*/ 2272085 h 4420072"/>
                  <a:gd name="connsiteX64" fmla="*/ 2132521 w 6037771"/>
                  <a:gd name="connsiteY64" fmla="*/ 2262560 h 4420072"/>
                  <a:gd name="connsiteX65" fmla="*/ 2194433 w 6037771"/>
                  <a:gd name="connsiteY65" fmla="*/ 2257798 h 4420072"/>
                  <a:gd name="connsiteX66" fmla="*/ 2246821 w 6037771"/>
                  <a:gd name="connsiteY66" fmla="*/ 2248273 h 4420072"/>
                  <a:gd name="connsiteX67" fmla="*/ 2270633 w 6037771"/>
                  <a:gd name="connsiteY67" fmla="*/ 2233985 h 4420072"/>
                  <a:gd name="connsiteX68" fmla="*/ 2289683 w 6037771"/>
                  <a:gd name="connsiteY68" fmla="*/ 2229223 h 4420072"/>
                  <a:gd name="connsiteX69" fmla="*/ 2327783 w 6037771"/>
                  <a:gd name="connsiteY69" fmla="*/ 2219698 h 4420072"/>
                  <a:gd name="connsiteX70" fmla="*/ 2361121 w 6037771"/>
                  <a:gd name="connsiteY70" fmla="*/ 2200648 h 4420072"/>
                  <a:gd name="connsiteX71" fmla="*/ 2375408 w 6037771"/>
                  <a:gd name="connsiteY71" fmla="*/ 2191123 h 4420072"/>
                  <a:gd name="connsiteX72" fmla="*/ 2418271 w 6037771"/>
                  <a:gd name="connsiteY72" fmla="*/ 2176835 h 4420072"/>
                  <a:gd name="connsiteX73" fmla="*/ 2427796 w 6037771"/>
                  <a:gd name="connsiteY73" fmla="*/ 2157785 h 4420072"/>
                  <a:gd name="connsiteX74" fmla="*/ 2527808 w 6037771"/>
                  <a:gd name="connsiteY74" fmla="*/ 2100635 h 4420072"/>
                  <a:gd name="connsiteX75" fmla="*/ 2584958 w 6037771"/>
                  <a:gd name="connsiteY75" fmla="*/ 2067298 h 4420072"/>
                  <a:gd name="connsiteX76" fmla="*/ 2599246 w 6037771"/>
                  <a:gd name="connsiteY76" fmla="*/ 2062535 h 4420072"/>
                  <a:gd name="connsiteX77" fmla="*/ 2623058 w 6037771"/>
                  <a:gd name="connsiteY77" fmla="*/ 2048248 h 4420072"/>
                  <a:gd name="connsiteX78" fmla="*/ 2661158 w 6037771"/>
                  <a:gd name="connsiteY78" fmla="*/ 2029198 h 4420072"/>
                  <a:gd name="connsiteX79" fmla="*/ 2694496 w 6037771"/>
                  <a:gd name="connsiteY79" fmla="*/ 2014910 h 4420072"/>
                  <a:gd name="connsiteX80" fmla="*/ 2756408 w 6037771"/>
                  <a:gd name="connsiteY80" fmla="*/ 1976810 h 4420072"/>
                  <a:gd name="connsiteX81" fmla="*/ 2794508 w 6037771"/>
                  <a:gd name="connsiteY81" fmla="*/ 1962523 h 4420072"/>
                  <a:gd name="connsiteX82" fmla="*/ 2837371 w 6037771"/>
                  <a:gd name="connsiteY82" fmla="*/ 1943473 h 4420072"/>
                  <a:gd name="connsiteX83" fmla="*/ 2861183 w 6037771"/>
                  <a:gd name="connsiteY83" fmla="*/ 1938710 h 4420072"/>
                  <a:gd name="connsiteX84" fmla="*/ 2889758 w 6037771"/>
                  <a:gd name="connsiteY84" fmla="*/ 1929185 h 4420072"/>
                  <a:gd name="connsiteX85" fmla="*/ 2937383 w 6037771"/>
                  <a:gd name="connsiteY85" fmla="*/ 1919660 h 4420072"/>
                  <a:gd name="connsiteX86" fmla="*/ 2975483 w 6037771"/>
                  <a:gd name="connsiteY86" fmla="*/ 1910135 h 4420072"/>
                  <a:gd name="connsiteX87" fmla="*/ 3023108 w 6037771"/>
                  <a:gd name="connsiteY87" fmla="*/ 1900610 h 4420072"/>
                  <a:gd name="connsiteX88" fmla="*/ 3037396 w 6037771"/>
                  <a:gd name="connsiteY88" fmla="*/ 1895848 h 4420072"/>
                  <a:gd name="connsiteX89" fmla="*/ 3089783 w 6037771"/>
                  <a:gd name="connsiteY89" fmla="*/ 1881560 h 4420072"/>
                  <a:gd name="connsiteX90" fmla="*/ 3137408 w 6037771"/>
                  <a:gd name="connsiteY90" fmla="*/ 1848223 h 4420072"/>
                  <a:gd name="connsiteX91" fmla="*/ 3170746 w 6037771"/>
                  <a:gd name="connsiteY91" fmla="*/ 1829173 h 4420072"/>
                  <a:gd name="connsiteX92" fmla="*/ 3213608 w 6037771"/>
                  <a:gd name="connsiteY92" fmla="*/ 1786310 h 4420072"/>
                  <a:gd name="connsiteX93" fmla="*/ 3251708 w 6037771"/>
                  <a:gd name="connsiteY93" fmla="*/ 1752973 h 4420072"/>
                  <a:gd name="connsiteX94" fmla="*/ 3280283 w 6037771"/>
                  <a:gd name="connsiteY94" fmla="*/ 1724398 h 4420072"/>
                  <a:gd name="connsiteX95" fmla="*/ 3294571 w 6037771"/>
                  <a:gd name="connsiteY95" fmla="*/ 1710110 h 4420072"/>
                  <a:gd name="connsiteX96" fmla="*/ 3308858 w 6037771"/>
                  <a:gd name="connsiteY96" fmla="*/ 1705348 h 4420072"/>
                  <a:gd name="connsiteX97" fmla="*/ 3356483 w 6037771"/>
                  <a:gd name="connsiteY97" fmla="*/ 1667248 h 4420072"/>
                  <a:gd name="connsiteX98" fmla="*/ 3399346 w 6037771"/>
                  <a:gd name="connsiteY98" fmla="*/ 1614860 h 4420072"/>
                  <a:gd name="connsiteX99" fmla="*/ 3432683 w 6037771"/>
                  <a:gd name="connsiteY99" fmla="*/ 1586285 h 4420072"/>
                  <a:gd name="connsiteX100" fmla="*/ 3446971 w 6037771"/>
                  <a:gd name="connsiteY100" fmla="*/ 1567235 h 4420072"/>
                  <a:gd name="connsiteX101" fmla="*/ 3513646 w 6037771"/>
                  <a:gd name="connsiteY101" fmla="*/ 1510085 h 4420072"/>
                  <a:gd name="connsiteX102" fmla="*/ 3523171 w 6037771"/>
                  <a:gd name="connsiteY102" fmla="*/ 1495798 h 4420072"/>
                  <a:gd name="connsiteX103" fmla="*/ 3561271 w 6037771"/>
                  <a:gd name="connsiteY103" fmla="*/ 1462460 h 4420072"/>
                  <a:gd name="connsiteX104" fmla="*/ 3580321 w 6037771"/>
                  <a:gd name="connsiteY104" fmla="*/ 1452935 h 4420072"/>
                  <a:gd name="connsiteX105" fmla="*/ 3604133 w 6037771"/>
                  <a:gd name="connsiteY105" fmla="*/ 1429123 h 4420072"/>
                  <a:gd name="connsiteX106" fmla="*/ 3618421 w 6037771"/>
                  <a:gd name="connsiteY106" fmla="*/ 1414835 h 4420072"/>
                  <a:gd name="connsiteX107" fmla="*/ 3680333 w 6037771"/>
                  <a:gd name="connsiteY107" fmla="*/ 1357685 h 4420072"/>
                  <a:gd name="connsiteX108" fmla="*/ 3704146 w 6037771"/>
                  <a:gd name="connsiteY108" fmla="*/ 1329110 h 4420072"/>
                  <a:gd name="connsiteX109" fmla="*/ 3723196 w 6037771"/>
                  <a:gd name="connsiteY109" fmla="*/ 1300535 h 4420072"/>
                  <a:gd name="connsiteX110" fmla="*/ 3737483 w 6037771"/>
                  <a:gd name="connsiteY110" fmla="*/ 1295773 h 4420072"/>
                  <a:gd name="connsiteX111" fmla="*/ 3808921 w 6037771"/>
                  <a:gd name="connsiteY111" fmla="*/ 1205285 h 4420072"/>
                  <a:gd name="connsiteX112" fmla="*/ 3827971 w 6037771"/>
                  <a:gd name="connsiteY112" fmla="*/ 1186235 h 4420072"/>
                  <a:gd name="connsiteX113" fmla="*/ 3880358 w 6037771"/>
                  <a:gd name="connsiteY113" fmla="*/ 1148135 h 4420072"/>
                  <a:gd name="connsiteX114" fmla="*/ 3899408 w 6037771"/>
                  <a:gd name="connsiteY114" fmla="*/ 1138610 h 4420072"/>
                  <a:gd name="connsiteX115" fmla="*/ 3927983 w 6037771"/>
                  <a:gd name="connsiteY115" fmla="*/ 1114798 h 4420072"/>
                  <a:gd name="connsiteX116" fmla="*/ 3961321 w 6037771"/>
                  <a:gd name="connsiteY116" fmla="*/ 1100510 h 4420072"/>
                  <a:gd name="connsiteX117" fmla="*/ 4004183 w 6037771"/>
                  <a:gd name="connsiteY117" fmla="*/ 1071935 h 4420072"/>
                  <a:gd name="connsiteX118" fmla="*/ 4018471 w 6037771"/>
                  <a:gd name="connsiteY118" fmla="*/ 1062410 h 4420072"/>
                  <a:gd name="connsiteX119" fmla="*/ 4037521 w 6037771"/>
                  <a:gd name="connsiteY119" fmla="*/ 1057648 h 4420072"/>
                  <a:gd name="connsiteX120" fmla="*/ 4113721 w 6037771"/>
                  <a:gd name="connsiteY120" fmla="*/ 1033835 h 4420072"/>
                  <a:gd name="connsiteX121" fmla="*/ 4161346 w 6037771"/>
                  <a:gd name="connsiteY121" fmla="*/ 1014785 h 4420072"/>
                  <a:gd name="connsiteX122" fmla="*/ 4194683 w 6037771"/>
                  <a:gd name="connsiteY122" fmla="*/ 1005260 h 4420072"/>
                  <a:gd name="connsiteX123" fmla="*/ 4232783 w 6037771"/>
                  <a:gd name="connsiteY123" fmla="*/ 1000498 h 4420072"/>
                  <a:gd name="connsiteX124" fmla="*/ 4275646 w 6037771"/>
                  <a:gd name="connsiteY124" fmla="*/ 990973 h 4420072"/>
                  <a:gd name="connsiteX125" fmla="*/ 4318508 w 6037771"/>
                  <a:gd name="connsiteY125" fmla="*/ 971923 h 4420072"/>
                  <a:gd name="connsiteX126" fmla="*/ 4356608 w 6037771"/>
                  <a:gd name="connsiteY126" fmla="*/ 962398 h 4420072"/>
                  <a:gd name="connsiteX127" fmla="*/ 4370896 w 6037771"/>
                  <a:gd name="connsiteY127" fmla="*/ 952873 h 4420072"/>
                  <a:gd name="connsiteX128" fmla="*/ 4408996 w 6037771"/>
                  <a:gd name="connsiteY128" fmla="*/ 938585 h 4420072"/>
                  <a:gd name="connsiteX129" fmla="*/ 4428046 w 6037771"/>
                  <a:gd name="connsiteY129" fmla="*/ 924298 h 4420072"/>
                  <a:gd name="connsiteX130" fmla="*/ 4461383 w 6037771"/>
                  <a:gd name="connsiteY130" fmla="*/ 895723 h 4420072"/>
                  <a:gd name="connsiteX131" fmla="*/ 4470908 w 6037771"/>
                  <a:gd name="connsiteY131" fmla="*/ 876673 h 4420072"/>
                  <a:gd name="connsiteX132" fmla="*/ 4489958 w 6037771"/>
                  <a:gd name="connsiteY132" fmla="*/ 857623 h 4420072"/>
                  <a:gd name="connsiteX133" fmla="*/ 4513771 w 6037771"/>
                  <a:gd name="connsiteY133" fmla="*/ 809998 h 4420072"/>
                  <a:gd name="connsiteX134" fmla="*/ 4528058 w 6037771"/>
                  <a:gd name="connsiteY134" fmla="*/ 786185 h 4420072"/>
                  <a:gd name="connsiteX135" fmla="*/ 4542346 w 6037771"/>
                  <a:gd name="connsiteY135" fmla="*/ 695698 h 4420072"/>
                  <a:gd name="connsiteX136" fmla="*/ 4551871 w 6037771"/>
                  <a:gd name="connsiteY136" fmla="*/ 581398 h 4420072"/>
                  <a:gd name="connsiteX137" fmla="*/ 4561396 w 6037771"/>
                  <a:gd name="connsiteY137" fmla="*/ 543298 h 4420072"/>
                  <a:gd name="connsiteX138" fmla="*/ 4566158 w 6037771"/>
                  <a:gd name="connsiteY138" fmla="*/ 500435 h 4420072"/>
                  <a:gd name="connsiteX139" fmla="*/ 4575683 w 6037771"/>
                  <a:gd name="connsiteY139" fmla="*/ 424235 h 4420072"/>
                  <a:gd name="connsiteX140" fmla="*/ 4580446 w 6037771"/>
                  <a:gd name="connsiteY140" fmla="*/ 381373 h 4420072"/>
                  <a:gd name="connsiteX141" fmla="*/ 4594733 w 6037771"/>
                  <a:gd name="connsiteY141" fmla="*/ 271835 h 4420072"/>
                  <a:gd name="connsiteX142" fmla="*/ 4599496 w 6037771"/>
                  <a:gd name="connsiteY142" fmla="*/ 233735 h 4420072"/>
                  <a:gd name="connsiteX143" fmla="*/ 4609021 w 6037771"/>
                  <a:gd name="connsiteY143" fmla="*/ 190873 h 4420072"/>
                  <a:gd name="connsiteX144" fmla="*/ 4613783 w 6037771"/>
                  <a:gd name="connsiteY144" fmla="*/ 152773 h 4420072"/>
                  <a:gd name="connsiteX145" fmla="*/ 4623308 w 6037771"/>
                  <a:gd name="connsiteY145" fmla="*/ 119435 h 4420072"/>
                  <a:gd name="connsiteX146" fmla="*/ 4628071 w 6037771"/>
                  <a:gd name="connsiteY146" fmla="*/ 95623 h 4420072"/>
                  <a:gd name="connsiteX147" fmla="*/ 4637596 w 6037771"/>
                  <a:gd name="connsiteY147" fmla="*/ 76573 h 4420072"/>
                  <a:gd name="connsiteX148" fmla="*/ 4647121 w 6037771"/>
                  <a:gd name="connsiteY148" fmla="*/ 52760 h 4420072"/>
                  <a:gd name="connsiteX149" fmla="*/ 4685221 w 6037771"/>
                  <a:gd name="connsiteY149" fmla="*/ 14660 h 4420072"/>
                  <a:gd name="connsiteX150" fmla="*/ 4704271 w 6037771"/>
                  <a:gd name="connsiteY150" fmla="*/ 9898 h 4420072"/>
                  <a:gd name="connsiteX151" fmla="*/ 4723321 w 6037771"/>
                  <a:gd name="connsiteY151" fmla="*/ 373 h 4420072"/>
                  <a:gd name="connsiteX152" fmla="*/ 4847146 w 6037771"/>
                  <a:gd name="connsiteY152" fmla="*/ 14660 h 4420072"/>
                  <a:gd name="connsiteX153" fmla="*/ 4885246 w 6037771"/>
                  <a:gd name="connsiteY153" fmla="*/ 28948 h 4420072"/>
                  <a:gd name="connsiteX154" fmla="*/ 4932871 w 6037771"/>
                  <a:gd name="connsiteY154" fmla="*/ 52760 h 4420072"/>
                  <a:gd name="connsiteX155" fmla="*/ 4970971 w 6037771"/>
                  <a:gd name="connsiteY155" fmla="*/ 86098 h 4420072"/>
                  <a:gd name="connsiteX156" fmla="*/ 5013833 w 6037771"/>
                  <a:gd name="connsiteY156" fmla="*/ 133723 h 4420072"/>
                  <a:gd name="connsiteX157" fmla="*/ 5061458 w 6037771"/>
                  <a:gd name="connsiteY157" fmla="*/ 200398 h 4420072"/>
                  <a:gd name="connsiteX158" fmla="*/ 5080508 w 6037771"/>
                  <a:gd name="connsiteY158" fmla="*/ 228973 h 4420072"/>
                  <a:gd name="connsiteX159" fmla="*/ 5099558 w 6037771"/>
                  <a:gd name="connsiteY159" fmla="*/ 252785 h 4420072"/>
                  <a:gd name="connsiteX160" fmla="*/ 5113846 w 6037771"/>
                  <a:gd name="connsiteY160" fmla="*/ 276598 h 4420072"/>
                  <a:gd name="connsiteX161" fmla="*/ 5132896 w 6037771"/>
                  <a:gd name="connsiteY161" fmla="*/ 300410 h 4420072"/>
                  <a:gd name="connsiteX162" fmla="*/ 5151946 w 6037771"/>
                  <a:gd name="connsiteY162" fmla="*/ 328985 h 4420072"/>
                  <a:gd name="connsiteX163" fmla="*/ 5170996 w 6037771"/>
                  <a:gd name="connsiteY163" fmla="*/ 362323 h 4420072"/>
                  <a:gd name="connsiteX164" fmla="*/ 5228146 w 6037771"/>
                  <a:gd name="connsiteY164" fmla="*/ 409948 h 4420072"/>
                  <a:gd name="connsiteX165" fmla="*/ 5247196 w 6037771"/>
                  <a:gd name="connsiteY165" fmla="*/ 419473 h 4420072"/>
                  <a:gd name="connsiteX166" fmla="*/ 5275771 w 6037771"/>
                  <a:gd name="connsiteY166" fmla="*/ 428998 h 4420072"/>
                  <a:gd name="connsiteX167" fmla="*/ 5356733 w 6037771"/>
                  <a:gd name="connsiteY167" fmla="*/ 471860 h 4420072"/>
                  <a:gd name="connsiteX168" fmla="*/ 5390071 w 6037771"/>
                  <a:gd name="connsiteY168" fmla="*/ 481385 h 4420072"/>
                  <a:gd name="connsiteX169" fmla="*/ 5404358 w 6037771"/>
                  <a:gd name="connsiteY169" fmla="*/ 486148 h 4420072"/>
                  <a:gd name="connsiteX170" fmla="*/ 5461508 w 6037771"/>
                  <a:gd name="connsiteY170" fmla="*/ 514723 h 4420072"/>
                  <a:gd name="connsiteX171" fmla="*/ 5490083 w 6037771"/>
                  <a:gd name="connsiteY171" fmla="*/ 529010 h 4420072"/>
                  <a:gd name="connsiteX172" fmla="*/ 5537708 w 6037771"/>
                  <a:gd name="connsiteY172" fmla="*/ 548060 h 4420072"/>
                  <a:gd name="connsiteX173" fmla="*/ 5571046 w 6037771"/>
                  <a:gd name="connsiteY173" fmla="*/ 571873 h 4420072"/>
                  <a:gd name="connsiteX174" fmla="*/ 5599621 w 6037771"/>
                  <a:gd name="connsiteY174" fmla="*/ 586160 h 4420072"/>
                  <a:gd name="connsiteX175" fmla="*/ 5623433 w 6037771"/>
                  <a:gd name="connsiteY175" fmla="*/ 605210 h 4420072"/>
                  <a:gd name="connsiteX176" fmla="*/ 5647246 w 6037771"/>
                  <a:gd name="connsiteY176" fmla="*/ 619498 h 4420072"/>
                  <a:gd name="connsiteX177" fmla="*/ 5690108 w 6037771"/>
                  <a:gd name="connsiteY177" fmla="*/ 652835 h 4420072"/>
                  <a:gd name="connsiteX178" fmla="*/ 5718683 w 6037771"/>
                  <a:gd name="connsiteY178" fmla="*/ 671885 h 4420072"/>
                  <a:gd name="connsiteX179" fmla="*/ 5752021 w 6037771"/>
                  <a:gd name="connsiteY179" fmla="*/ 714748 h 4420072"/>
                  <a:gd name="connsiteX180" fmla="*/ 5785358 w 6037771"/>
                  <a:gd name="connsiteY180" fmla="*/ 743323 h 4420072"/>
                  <a:gd name="connsiteX181" fmla="*/ 5813933 w 6037771"/>
                  <a:gd name="connsiteY181" fmla="*/ 786185 h 4420072"/>
                  <a:gd name="connsiteX182" fmla="*/ 5852033 w 6037771"/>
                  <a:gd name="connsiteY182" fmla="*/ 867148 h 4420072"/>
                  <a:gd name="connsiteX183" fmla="*/ 5871083 w 6037771"/>
                  <a:gd name="connsiteY183" fmla="*/ 957635 h 4420072"/>
                  <a:gd name="connsiteX184" fmla="*/ 5885371 w 6037771"/>
                  <a:gd name="connsiteY184" fmla="*/ 1000498 h 4420072"/>
                  <a:gd name="connsiteX185" fmla="*/ 5904421 w 6037771"/>
                  <a:gd name="connsiteY185" fmla="*/ 1081460 h 4420072"/>
                  <a:gd name="connsiteX186" fmla="*/ 5918708 w 6037771"/>
                  <a:gd name="connsiteY186" fmla="*/ 1124323 h 4420072"/>
                  <a:gd name="connsiteX187" fmla="*/ 5928233 w 6037771"/>
                  <a:gd name="connsiteY187" fmla="*/ 1157660 h 4420072"/>
                  <a:gd name="connsiteX188" fmla="*/ 5937758 w 6037771"/>
                  <a:gd name="connsiteY188" fmla="*/ 1181473 h 4420072"/>
                  <a:gd name="connsiteX189" fmla="*/ 5961571 w 6037771"/>
                  <a:gd name="connsiteY189" fmla="*/ 1248148 h 4420072"/>
                  <a:gd name="connsiteX190" fmla="*/ 5980621 w 6037771"/>
                  <a:gd name="connsiteY190" fmla="*/ 1295773 h 4420072"/>
                  <a:gd name="connsiteX191" fmla="*/ 5985383 w 6037771"/>
                  <a:gd name="connsiteY191" fmla="*/ 1329110 h 4420072"/>
                  <a:gd name="connsiteX192" fmla="*/ 5999671 w 6037771"/>
                  <a:gd name="connsiteY192" fmla="*/ 1362448 h 4420072"/>
                  <a:gd name="connsiteX193" fmla="*/ 6013958 w 6037771"/>
                  <a:gd name="connsiteY193" fmla="*/ 1471985 h 4420072"/>
                  <a:gd name="connsiteX194" fmla="*/ 6018721 w 6037771"/>
                  <a:gd name="connsiteY194" fmla="*/ 1505323 h 4420072"/>
                  <a:gd name="connsiteX195" fmla="*/ 6023483 w 6037771"/>
                  <a:gd name="connsiteY195" fmla="*/ 1529135 h 4420072"/>
                  <a:gd name="connsiteX196" fmla="*/ 6028246 w 6037771"/>
                  <a:gd name="connsiteY196" fmla="*/ 1610098 h 4420072"/>
                  <a:gd name="connsiteX197" fmla="*/ 6037771 w 6037771"/>
                  <a:gd name="connsiteY197" fmla="*/ 1705348 h 4420072"/>
                  <a:gd name="connsiteX198" fmla="*/ 6033008 w 6037771"/>
                  <a:gd name="connsiteY198" fmla="*/ 1948235 h 4420072"/>
                  <a:gd name="connsiteX199" fmla="*/ 6009196 w 6037771"/>
                  <a:gd name="connsiteY199" fmla="*/ 2029198 h 4420072"/>
                  <a:gd name="connsiteX200" fmla="*/ 5999671 w 6037771"/>
                  <a:gd name="connsiteY200" fmla="*/ 2053010 h 4420072"/>
                  <a:gd name="connsiteX201" fmla="*/ 5961571 w 6037771"/>
                  <a:gd name="connsiteY201" fmla="*/ 2076823 h 4420072"/>
                  <a:gd name="connsiteX202" fmla="*/ 5852033 w 6037771"/>
                  <a:gd name="connsiteY202" fmla="*/ 2067298 h 4420072"/>
                  <a:gd name="connsiteX203" fmla="*/ 5790121 w 6037771"/>
                  <a:gd name="connsiteY203" fmla="*/ 2048248 h 4420072"/>
                  <a:gd name="connsiteX204" fmla="*/ 5752021 w 6037771"/>
                  <a:gd name="connsiteY204" fmla="*/ 2038723 h 4420072"/>
                  <a:gd name="connsiteX205" fmla="*/ 5728208 w 6037771"/>
                  <a:gd name="connsiteY205" fmla="*/ 2029198 h 4420072"/>
                  <a:gd name="connsiteX206" fmla="*/ 5709158 w 6037771"/>
                  <a:gd name="connsiteY206" fmla="*/ 2024435 h 4420072"/>
                  <a:gd name="connsiteX207" fmla="*/ 5685346 w 6037771"/>
                  <a:gd name="connsiteY207" fmla="*/ 2014910 h 4420072"/>
                  <a:gd name="connsiteX208" fmla="*/ 5652008 w 6037771"/>
                  <a:gd name="connsiteY208" fmla="*/ 2010148 h 4420072"/>
                  <a:gd name="connsiteX209" fmla="*/ 5623433 w 6037771"/>
                  <a:gd name="connsiteY209" fmla="*/ 2000623 h 4420072"/>
                  <a:gd name="connsiteX210" fmla="*/ 5604383 w 6037771"/>
                  <a:gd name="connsiteY210" fmla="*/ 1995860 h 4420072"/>
                  <a:gd name="connsiteX211" fmla="*/ 5580571 w 6037771"/>
                  <a:gd name="connsiteY211" fmla="*/ 1986335 h 4420072"/>
                  <a:gd name="connsiteX212" fmla="*/ 5551996 w 6037771"/>
                  <a:gd name="connsiteY212" fmla="*/ 1976810 h 4420072"/>
                  <a:gd name="connsiteX213" fmla="*/ 5518658 w 6037771"/>
                  <a:gd name="connsiteY213" fmla="*/ 1962523 h 4420072"/>
                  <a:gd name="connsiteX214" fmla="*/ 5513896 w 6037771"/>
                  <a:gd name="connsiteY214" fmla="*/ 1948235 h 4420072"/>
                  <a:gd name="connsiteX215" fmla="*/ 5475796 w 6037771"/>
                  <a:gd name="connsiteY215" fmla="*/ 1924423 h 4420072"/>
                  <a:gd name="connsiteX216" fmla="*/ 5432933 w 6037771"/>
                  <a:gd name="connsiteY216" fmla="*/ 1900610 h 4420072"/>
                  <a:gd name="connsiteX217" fmla="*/ 5366258 w 6037771"/>
                  <a:gd name="connsiteY217" fmla="*/ 1824410 h 4420072"/>
                  <a:gd name="connsiteX218" fmla="*/ 5342446 w 6037771"/>
                  <a:gd name="connsiteY218" fmla="*/ 1805360 h 4420072"/>
                  <a:gd name="connsiteX219" fmla="*/ 5318633 w 6037771"/>
                  <a:gd name="connsiteY219" fmla="*/ 1800598 h 4420072"/>
                  <a:gd name="connsiteX220" fmla="*/ 5247196 w 6037771"/>
                  <a:gd name="connsiteY220" fmla="*/ 1762498 h 4420072"/>
                  <a:gd name="connsiteX221" fmla="*/ 5099558 w 6037771"/>
                  <a:gd name="connsiteY221" fmla="*/ 1719635 h 4420072"/>
                  <a:gd name="connsiteX222" fmla="*/ 5070983 w 6037771"/>
                  <a:gd name="connsiteY222" fmla="*/ 1714873 h 4420072"/>
                  <a:gd name="connsiteX223" fmla="*/ 5047171 w 6037771"/>
                  <a:gd name="connsiteY223" fmla="*/ 1710110 h 4420072"/>
                  <a:gd name="connsiteX224" fmla="*/ 4828096 w 6037771"/>
                  <a:gd name="connsiteY224" fmla="*/ 1700585 h 4420072"/>
                  <a:gd name="connsiteX225" fmla="*/ 4718558 w 6037771"/>
                  <a:gd name="connsiteY225" fmla="*/ 1714873 h 4420072"/>
                  <a:gd name="connsiteX226" fmla="*/ 4670933 w 6037771"/>
                  <a:gd name="connsiteY226" fmla="*/ 1743448 h 4420072"/>
                  <a:gd name="connsiteX227" fmla="*/ 4656646 w 6037771"/>
                  <a:gd name="connsiteY227" fmla="*/ 1748210 h 4420072"/>
                  <a:gd name="connsiteX228" fmla="*/ 4613783 w 6037771"/>
                  <a:gd name="connsiteY228" fmla="*/ 1800598 h 4420072"/>
                  <a:gd name="connsiteX229" fmla="*/ 4589971 w 6037771"/>
                  <a:gd name="connsiteY229" fmla="*/ 1833935 h 4420072"/>
                  <a:gd name="connsiteX230" fmla="*/ 4566158 w 6037771"/>
                  <a:gd name="connsiteY230" fmla="*/ 1857748 h 4420072"/>
                  <a:gd name="connsiteX231" fmla="*/ 4547108 w 6037771"/>
                  <a:gd name="connsiteY231" fmla="*/ 1881560 h 4420072"/>
                  <a:gd name="connsiteX232" fmla="*/ 4504246 w 6037771"/>
                  <a:gd name="connsiteY232" fmla="*/ 1924423 h 4420072"/>
                  <a:gd name="connsiteX233" fmla="*/ 4447096 w 6037771"/>
                  <a:gd name="connsiteY233" fmla="*/ 1972048 h 4420072"/>
                  <a:gd name="connsiteX234" fmla="*/ 4428046 w 6037771"/>
                  <a:gd name="connsiteY234" fmla="*/ 1981573 h 4420072"/>
                  <a:gd name="connsiteX235" fmla="*/ 4370896 w 6037771"/>
                  <a:gd name="connsiteY235" fmla="*/ 2014910 h 4420072"/>
                  <a:gd name="connsiteX236" fmla="*/ 4356608 w 6037771"/>
                  <a:gd name="connsiteY236" fmla="*/ 2019673 h 4420072"/>
                  <a:gd name="connsiteX237" fmla="*/ 4342321 w 6037771"/>
                  <a:gd name="connsiteY237" fmla="*/ 2029198 h 4420072"/>
                  <a:gd name="connsiteX238" fmla="*/ 4266121 w 6037771"/>
                  <a:gd name="connsiteY238" fmla="*/ 2038723 h 4420072"/>
                  <a:gd name="connsiteX239" fmla="*/ 4208971 w 6037771"/>
                  <a:gd name="connsiteY239" fmla="*/ 2048248 h 4420072"/>
                  <a:gd name="connsiteX240" fmla="*/ 4180396 w 6037771"/>
                  <a:gd name="connsiteY240" fmla="*/ 2053010 h 4420072"/>
                  <a:gd name="connsiteX241" fmla="*/ 4166108 w 6037771"/>
                  <a:gd name="connsiteY241" fmla="*/ 2057773 h 4420072"/>
                  <a:gd name="connsiteX242" fmla="*/ 4147058 w 6037771"/>
                  <a:gd name="connsiteY242" fmla="*/ 2062535 h 4420072"/>
                  <a:gd name="connsiteX243" fmla="*/ 4123246 w 6037771"/>
                  <a:gd name="connsiteY243" fmla="*/ 2072060 h 4420072"/>
                  <a:gd name="connsiteX244" fmla="*/ 4075621 w 6037771"/>
                  <a:gd name="connsiteY244" fmla="*/ 2081585 h 4420072"/>
                  <a:gd name="connsiteX245" fmla="*/ 4051808 w 6037771"/>
                  <a:gd name="connsiteY245" fmla="*/ 2091110 h 4420072"/>
                  <a:gd name="connsiteX246" fmla="*/ 3999421 w 6037771"/>
                  <a:gd name="connsiteY246" fmla="*/ 2105398 h 4420072"/>
                  <a:gd name="connsiteX247" fmla="*/ 3975608 w 6037771"/>
                  <a:gd name="connsiteY247" fmla="*/ 2114923 h 4420072"/>
                  <a:gd name="connsiteX248" fmla="*/ 3956558 w 6037771"/>
                  <a:gd name="connsiteY248" fmla="*/ 2129210 h 4420072"/>
                  <a:gd name="connsiteX249" fmla="*/ 3923221 w 6037771"/>
                  <a:gd name="connsiteY249" fmla="*/ 2138735 h 4420072"/>
                  <a:gd name="connsiteX250" fmla="*/ 3899408 w 6037771"/>
                  <a:gd name="connsiteY250" fmla="*/ 2153023 h 4420072"/>
                  <a:gd name="connsiteX251" fmla="*/ 3856546 w 6037771"/>
                  <a:gd name="connsiteY251" fmla="*/ 2181598 h 4420072"/>
                  <a:gd name="connsiteX252" fmla="*/ 3818446 w 6037771"/>
                  <a:gd name="connsiteY252" fmla="*/ 2200648 h 4420072"/>
                  <a:gd name="connsiteX253" fmla="*/ 3804158 w 6037771"/>
                  <a:gd name="connsiteY253" fmla="*/ 2214935 h 4420072"/>
                  <a:gd name="connsiteX254" fmla="*/ 3794633 w 6037771"/>
                  <a:gd name="connsiteY254" fmla="*/ 2229223 h 4420072"/>
                  <a:gd name="connsiteX255" fmla="*/ 3766058 w 6037771"/>
                  <a:gd name="connsiteY255" fmla="*/ 2248273 h 4420072"/>
                  <a:gd name="connsiteX256" fmla="*/ 3742246 w 6037771"/>
                  <a:gd name="connsiteY256" fmla="*/ 2267323 h 4420072"/>
                  <a:gd name="connsiteX257" fmla="*/ 3713671 w 6037771"/>
                  <a:gd name="connsiteY257" fmla="*/ 2276848 h 4420072"/>
                  <a:gd name="connsiteX258" fmla="*/ 3646996 w 6037771"/>
                  <a:gd name="connsiteY258" fmla="*/ 2305423 h 4420072"/>
                  <a:gd name="connsiteX259" fmla="*/ 3623183 w 6037771"/>
                  <a:gd name="connsiteY259" fmla="*/ 2314948 h 4420072"/>
                  <a:gd name="connsiteX260" fmla="*/ 3599371 w 6037771"/>
                  <a:gd name="connsiteY260" fmla="*/ 2329235 h 4420072"/>
                  <a:gd name="connsiteX261" fmla="*/ 3580321 w 6037771"/>
                  <a:gd name="connsiteY261" fmla="*/ 2333998 h 4420072"/>
                  <a:gd name="connsiteX262" fmla="*/ 3527933 w 6037771"/>
                  <a:gd name="connsiteY262" fmla="*/ 2357810 h 4420072"/>
                  <a:gd name="connsiteX263" fmla="*/ 3508883 w 6037771"/>
                  <a:gd name="connsiteY263" fmla="*/ 2372098 h 4420072"/>
                  <a:gd name="connsiteX264" fmla="*/ 3489833 w 6037771"/>
                  <a:gd name="connsiteY264" fmla="*/ 2381623 h 4420072"/>
                  <a:gd name="connsiteX265" fmla="*/ 3475546 w 6037771"/>
                  <a:gd name="connsiteY265" fmla="*/ 2391148 h 4420072"/>
                  <a:gd name="connsiteX266" fmla="*/ 3456496 w 6037771"/>
                  <a:gd name="connsiteY266" fmla="*/ 2395910 h 4420072"/>
                  <a:gd name="connsiteX267" fmla="*/ 3442208 w 6037771"/>
                  <a:gd name="connsiteY267" fmla="*/ 2410198 h 4420072"/>
                  <a:gd name="connsiteX268" fmla="*/ 3399346 w 6037771"/>
                  <a:gd name="connsiteY268" fmla="*/ 2429248 h 4420072"/>
                  <a:gd name="connsiteX269" fmla="*/ 3366008 w 6037771"/>
                  <a:gd name="connsiteY269" fmla="*/ 2448298 h 4420072"/>
                  <a:gd name="connsiteX270" fmla="*/ 3294571 w 6037771"/>
                  <a:gd name="connsiteY270" fmla="*/ 2481635 h 4420072"/>
                  <a:gd name="connsiteX271" fmla="*/ 3246946 w 6037771"/>
                  <a:gd name="connsiteY271" fmla="*/ 2495923 h 4420072"/>
                  <a:gd name="connsiteX272" fmla="*/ 3218371 w 6037771"/>
                  <a:gd name="connsiteY272" fmla="*/ 2510210 h 4420072"/>
                  <a:gd name="connsiteX273" fmla="*/ 3185033 w 6037771"/>
                  <a:gd name="connsiteY273" fmla="*/ 2524498 h 4420072"/>
                  <a:gd name="connsiteX274" fmla="*/ 3156458 w 6037771"/>
                  <a:gd name="connsiteY274" fmla="*/ 2538785 h 4420072"/>
                  <a:gd name="connsiteX275" fmla="*/ 3123121 w 6037771"/>
                  <a:gd name="connsiteY275" fmla="*/ 2553073 h 4420072"/>
                  <a:gd name="connsiteX276" fmla="*/ 3089783 w 6037771"/>
                  <a:gd name="connsiteY276" fmla="*/ 2581648 h 4420072"/>
                  <a:gd name="connsiteX277" fmla="*/ 3070733 w 6037771"/>
                  <a:gd name="connsiteY277" fmla="*/ 2591173 h 4420072"/>
                  <a:gd name="connsiteX278" fmla="*/ 3051683 w 6037771"/>
                  <a:gd name="connsiteY278" fmla="*/ 2605460 h 4420072"/>
                  <a:gd name="connsiteX279" fmla="*/ 3032633 w 6037771"/>
                  <a:gd name="connsiteY279" fmla="*/ 2614985 h 4420072"/>
                  <a:gd name="connsiteX280" fmla="*/ 3013583 w 6037771"/>
                  <a:gd name="connsiteY280" fmla="*/ 2634035 h 4420072"/>
                  <a:gd name="connsiteX281" fmla="*/ 2985008 w 6037771"/>
                  <a:gd name="connsiteY281" fmla="*/ 2653085 h 4420072"/>
                  <a:gd name="connsiteX282" fmla="*/ 2956433 w 6037771"/>
                  <a:gd name="connsiteY282" fmla="*/ 2681660 h 4420072"/>
                  <a:gd name="connsiteX283" fmla="*/ 2870708 w 6037771"/>
                  <a:gd name="connsiteY283" fmla="*/ 2743573 h 4420072"/>
                  <a:gd name="connsiteX284" fmla="*/ 2856421 w 6037771"/>
                  <a:gd name="connsiteY284" fmla="*/ 2762623 h 4420072"/>
                  <a:gd name="connsiteX285" fmla="*/ 2818321 w 6037771"/>
                  <a:gd name="connsiteY285" fmla="*/ 2786435 h 4420072"/>
                  <a:gd name="connsiteX286" fmla="*/ 2799271 w 6037771"/>
                  <a:gd name="connsiteY286" fmla="*/ 2800723 h 4420072"/>
                  <a:gd name="connsiteX287" fmla="*/ 2746883 w 6037771"/>
                  <a:gd name="connsiteY287" fmla="*/ 2843585 h 4420072"/>
                  <a:gd name="connsiteX288" fmla="*/ 2723071 w 6037771"/>
                  <a:gd name="connsiteY288" fmla="*/ 2853110 h 4420072"/>
                  <a:gd name="connsiteX289" fmla="*/ 2656396 w 6037771"/>
                  <a:gd name="connsiteY289" fmla="*/ 2900735 h 4420072"/>
                  <a:gd name="connsiteX290" fmla="*/ 2632583 w 6037771"/>
                  <a:gd name="connsiteY290" fmla="*/ 2905498 h 4420072"/>
                  <a:gd name="connsiteX291" fmla="*/ 2580196 w 6037771"/>
                  <a:gd name="connsiteY291" fmla="*/ 2924548 h 4420072"/>
                  <a:gd name="connsiteX292" fmla="*/ 2518283 w 6037771"/>
                  <a:gd name="connsiteY292" fmla="*/ 2934073 h 4420072"/>
                  <a:gd name="connsiteX293" fmla="*/ 2408746 w 6037771"/>
                  <a:gd name="connsiteY293" fmla="*/ 2943598 h 4420072"/>
                  <a:gd name="connsiteX294" fmla="*/ 2303971 w 6037771"/>
                  <a:gd name="connsiteY294" fmla="*/ 2967410 h 4420072"/>
                  <a:gd name="connsiteX295" fmla="*/ 2246821 w 6037771"/>
                  <a:gd name="connsiteY295" fmla="*/ 2986460 h 4420072"/>
                  <a:gd name="connsiteX296" fmla="*/ 2203958 w 6037771"/>
                  <a:gd name="connsiteY296" fmla="*/ 2995985 h 4420072"/>
                  <a:gd name="connsiteX297" fmla="*/ 2146808 w 6037771"/>
                  <a:gd name="connsiteY297" fmla="*/ 3005510 h 4420072"/>
                  <a:gd name="connsiteX298" fmla="*/ 2118233 w 6037771"/>
                  <a:gd name="connsiteY298" fmla="*/ 3015035 h 4420072"/>
                  <a:gd name="connsiteX299" fmla="*/ 2070608 w 6037771"/>
                  <a:gd name="connsiteY299" fmla="*/ 3024560 h 4420072"/>
                  <a:gd name="connsiteX300" fmla="*/ 2046796 w 6037771"/>
                  <a:gd name="connsiteY300" fmla="*/ 3034085 h 4420072"/>
                  <a:gd name="connsiteX301" fmla="*/ 2027746 w 6037771"/>
                  <a:gd name="connsiteY301" fmla="*/ 3048373 h 4420072"/>
                  <a:gd name="connsiteX302" fmla="*/ 1989646 w 6037771"/>
                  <a:gd name="connsiteY302" fmla="*/ 3057898 h 4420072"/>
                  <a:gd name="connsiteX303" fmla="*/ 1922971 w 6037771"/>
                  <a:gd name="connsiteY303" fmla="*/ 3076948 h 4420072"/>
                  <a:gd name="connsiteX304" fmla="*/ 1894396 w 6037771"/>
                  <a:gd name="connsiteY304" fmla="*/ 3081710 h 4420072"/>
                  <a:gd name="connsiteX305" fmla="*/ 1846771 w 6037771"/>
                  <a:gd name="connsiteY305" fmla="*/ 3095998 h 4420072"/>
                  <a:gd name="connsiteX306" fmla="*/ 1808671 w 6037771"/>
                  <a:gd name="connsiteY306" fmla="*/ 3105523 h 4420072"/>
                  <a:gd name="connsiteX307" fmla="*/ 1765808 w 6037771"/>
                  <a:gd name="connsiteY307" fmla="*/ 3124573 h 4420072"/>
                  <a:gd name="connsiteX308" fmla="*/ 1746758 w 6037771"/>
                  <a:gd name="connsiteY308" fmla="*/ 3134098 h 4420072"/>
                  <a:gd name="connsiteX309" fmla="*/ 1718183 w 6037771"/>
                  <a:gd name="connsiteY309" fmla="*/ 3143623 h 4420072"/>
                  <a:gd name="connsiteX310" fmla="*/ 1680083 w 6037771"/>
                  <a:gd name="connsiteY310" fmla="*/ 3153148 h 4420072"/>
                  <a:gd name="connsiteX311" fmla="*/ 1599121 w 6037771"/>
                  <a:gd name="connsiteY311" fmla="*/ 3181723 h 4420072"/>
                  <a:gd name="connsiteX312" fmla="*/ 1503871 w 6037771"/>
                  <a:gd name="connsiteY312" fmla="*/ 3229348 h 4420072"/>
                  <a:gd name="connsiteX313" fmla="*/ 1484821 w 6037771"/>
                  <a:gd name="connsiteY313" fmla="*/ 3238873 h 4420072"/>
                  <a:gd name="connsiteX314" fmla="*/ 1465771 w 6037771"/>
                  <a:gd name="connsiteY314" fmla="*/ 3248398 h 4420072"/>
                  <a:gd name="connsiteX315" fmla="*/ 1403858 w 6037771"/>
                  <a:gd name="connsiteY315" fmla="*/ 3276973 h 4420072"/>
                  <a:gd name="connsiteX316" fmla="*/ 1384808 w 6037771"/>
                  <a:gd name="connsiteY316" fmla="*/ 3286498 h 4420072"/>
                  <a:gd name="connsiteX317" fmla="*/ 1341946 w 6037771"/>
                  <a:gd name="connsiteY317" fmla="*/ 3315073 h 4420072"/>
                  <a:gd name="connsiteX318" fmla="*/ 1318133 w 6037771"/>
                  <a:gd name="connsiteY318" fmla="*/ 3319835 h 4420072"/>
                  <a:gd name="connsiteX319" fmla="*/ 1299083 w 6037771"/>
                  <a:gd name="connsiteY319" fmla="*/ 3334123 h 4420072"/>
                  <a:gd name="connsiteX320" fmla="*/ 1213358 w 6037771"/>
                  <a:gd name="connsiteY320" fmla="*/ 3367460 h 4420072"/>
                  <a:gd name="connsiteX321" fmla="*/ 1189546 w 6037771"/>
                  <a:gd name="connsiteY321" fmla="*/ 3372223 h 4420072"/>
                  <a:gd name="connsiteX322" fmla="*/ 1175258 w 6037771"/>
                  <a:gd name="connsiteY322" fmla="*/ 3376985 h 4420072"/>
                  <a:gd name="connsiteX323" fmla="*/ 1137158 w 6037771"/>
                  <a:gd name="connsiteY323" fmla="*/ 3386510 h 4420072"/>
                  <a:gd name="connsiteX324" fmla="*/ 1118108 w 6037771"/>
                  <a:gd name="connsiteY324" fmla="*/ 3391273 h 4420072"/>
                  <a:gd name="connsiteX325" fmla="*/ 1065721 w 6037771"/>
                  <a:gd name="connsiteY325" fmla="*/ 3400798 h 4420072"/>
                  <a:gd name="connsiteX326" fmla="*/ 1034765 w 6037771"/>
                  <a:gd name="connsiteY326" fmla="*/ 3412705 h 4420072"/>
                  <a:gd name="connsiteX327" fmla="*/ 963328 w 6037771"/>
                  <a:gd name="connsiteY327" fmla="*/ 3476999 h 4420072"/>
                  <a:gd name="connsiteX328" fmla="*/ 965708 w 6037771"/>
                  <a:gd name="connsiteY328" fmla="*/ 3729411 h 4420072"/>
                  <a:gd name="connsiteX329" fmla="*/ 765684 w 6037771"/>
                  <a:gd name="connsiteY329" fmla="*/ 3948485 h 4420072"/>
                  <a:gd name="connsiteX330" fmla="*/ 546608 w 6037771"/>
                  <a:gd name="connsiteY330" fmla="*/ 4086598 h 4420072"/>
                  <a:gd name="connsiteX331" fmla="*/ 501364 w 6037771"/>
                  <a:gd name="connsiteY331" fmla="*/ 4405684 h 4420072"/>
                  <a:gd name="connsiteX332" fmla="*/ 187040 w 6037771"/>
                  <a:gd name="connsiteY332" fmla="*/ 4412829 h 4420072"/>
                  <a:gd name="connsiteX333" fmla="*/ 1302 w 6037771"/>
                  <a:gd name="connsiteY333" fmla="*/ 4310437 h 4420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</a:cxnLst>
                <a:rect l="l" t="t" r="r" b="b"/>
                <a:pathLst>
                  <a:path w="6037771" h="4420072">
                    <a:moveTo>
                      <a:pt x="1302" y="4310437"/>
                    </a:moveTo>
                    <a:cubicBezTo>
                      <a:pt x="-12985" y="4273924"/>
                      <a:pt x="94567" y="4073104"/>
                      <a:pt x="113220" y="3986585"/>
                    </a:cubicBezTo>
                    <a:cubicBezTo>
                      <a:pt x="131873" y="3900066"/>
                      <a:pt x="131756" y="3819125"/>
                      <a:pt x="113221" y="3791323"/>
                    </a:cubicBezTo>
                    <a:cubicBezTo>
                      <a:pt x="111633" y="3767510"/>
                      <a:pt x="110956" y="3743619"/>
                      <a:pt x="108458" y="3719885"/>
                    </a:cubicBezTo>
                    <a:cubicBezTo>
                      <a:pt x="107773" y="3713376"/>
                      <a:pt x="103696" y="3707380"/>
                      <a:pt x="103696" y="3700835"/>
                    </a:cubicBezTo>
                    <a:cubicBezTo>
                      <a:pt x="103696" y="3665874"/>
                      <a:pt x="106132" y="3630944"/>
                      <a:pt x="108458" y="3596060"/>
                    </a:cubicBezTo>
                    <a:cubicBezTo>
                      <a:pt x="109215" y="3584700"/>
                      <a:pt x="110989" y="3557661"/>
                      <a:pt x="117983" y="3543673"/>
                    </a:cubicBezTo>
                    <a:cubicBezTo>
                      <a:pt x="157316" y="3465006"/>
                      <a:pt x="123183" y="3534794"/>
                      <a:pt x="184658" y="3457948"/>
                    </a:cubicBezTo>
                    <a:cubicBezTo>
                      <a:pt x="191008" y="3450010"/>
                      <a:pt x="196058" y="3440829"/>
                      <a:pt x="203708" y="3434135"/>
                    </a:cubicBezTo>
                    <a:cubicBezTo>
                      <a:pt x="209051" y="3429460"/>
                      <a:pt x="216981" y="3428736"/>
                      <a:pt x="222758" y="3424610"/>
                    </a:cubicBezTo>
                    <a:cubicBezTo>
                      <a:pt x="228239" y="3420695"/>
                      <a:pt x="231730" y="3414458"/>
                      <a:pt x="237046" y="3410323"/>
                    </a:cubicBezTo>
                    <a:cubicBezTo>
                      <a:pt x="246082" y="3403295"/>
                      <a:pt x="256882" y="3398668"/>
                      <a:pt x="265621" y="3391273"/>
                    </a:cubicBezTo>
                    <a:cubicBezTo>
                      <a:pt x="330445" y="3336421"/>
                      <a:pt x="268960" y="3378052"/>
                      <a:pt x="327533" y="3334123"/>
                    </a:cubicBezTo>
                    <a:cubicBezTo>
                      <a:pt x="336691" y="3327254"/>
                      <a:pt x="346292" y="3320963"/>
                      <a:pt x="356108" y="3315073"/>
                    </a:cubicBezTo>
                    <a:cubicBezTo>
                      <a:pt x="376988" y="3302545"/>
                      <a:pt x="424427" y="3286652"/>
                      <a:pt x="437071" y="3281735"/>
                    </a:cubicBezTo>
                    <a:cubicBezTo>
                      <a:pt x="516874" y="3250700"/>
                      <a:pt x="412212" y="3291707"/>
                      <a:pt x="479933" y="3262685"/>
                    </a:cubicBezTo>
                    <a:cubicBezTo>
                      <a:pt x="492743" y="3257195"/>
                      <a:pt x="504063" y="3255954"/>
                      <a:pt x="518033" y="3253160"/>
                    </a:cubicBezTo>
                    <a:cubicBezTo>
                      <a:pt x="527558" y="3248398"/>
                      <a:pt x="536913" y="3243280"/>
                      <a:pt x="546608" y="3238873"/>
                    </a:cubicBezTo>
                    <a:cubicBezTo>
                      <a:pt x="554391" y="3235335"/>
                      <a:pt x="562416" y="3232350"/>
                      <a:pt x="570421" y="3229348"/>
                    </a:cubicBezTo>
                    <a:cubicBezTo>
                      <a:pt x="575121" y="3227585"/>
                      <a:pt x="580218" y="3226830"/>
                      <a:pt x="584708" y="3224585"/>
                    </a:cubicBezTo>
                    <a:cubicBezTo>
                      <a:pt x="589828" y="3222025"/>
                      <a:pt x="593735" y="3217315"/>
                      <a:pt x="598996" y="3215060"/>
                    </a:cubicBezTo>
                    <a:cubicBezTo>
                      <a:pt x="605012" y="3212482"/>
                      <a:pt x="611836" y="3212368"/>
                      <a:pt x="618046" y="3210298"/>
                    </a:cubicBezTo>
                    <a:cubicBezTo>
                      <a:pt x="626156" y="3207595"/>
                      <a:pt x="634123" y="3204413"/>
                      <a:pt x="641858" y="3200773"/>
                    </a:cubicBezTo>
                    <a:cubicBezTo>
                      <a:pt x="661129" y="3191704"/>
                      <a:pt x="679958" y="3181723"/>
                      <a:pt x="699008" y="3172198"/>
                    </a:cubicBezTo>
                    <a:cubicBezTo>
                      <a:pt x="708533" y="3167435"/>
                      <a:pt x="717480" y="3161278"/>
                      <a:pt x="727583" y="3157910"/>
                    </a:cubicBezTo>
                    <a:cubicBezTo>
                      <a:pt x="764268" y="3145682"/>
                      <a:pt x="746836" y="3152114"/>
                      <a:pt x="779971" y="3138860"/>
                    </a:cubicBezTo>
                    <a:cubicBezTo>
                      <a:pt x="797433" y="3124573"/>
                      <a:pt x="812178" y="3106088"/>
                      <a:pt x="832358" y="3095998"/>
                    </a:cubicBezTo>
                    <a:cubicBezTo>
                      <a:pt x="859495" y="3082429"/>
                      <a:pt x="875724" y="3076444"/>
                      <a:pt x="899033" y="3053135"/>
                    </a:cubicBezTo>
                    <a:cubicBezTo>
                      <a:pt x="905383" y="3046785"/>
                      <a:pt x="911265" y="3039929"/>
                      <a:pt x="918083" y="3034085"/>
                    </a:cubicBezTo>
                    <a:cubicBezTo>
                      <a:pt x="941827" y="3013733"/>
                      <a:pt x="923791" y="3036951"/>
                      <a:pt x="946658" y="3010273"/>
                    </a:cubicBezTo>
                    <a:cubicBezTo>
                      <a:pt x="951824" y="3004246"/>
                      <a:pt x="955013" y="2996496"/>
                      <a:pt x="960946" y="2991223"/>
                    </a:cubicBezTo>
                    <a:cubicBezTo>
                      <a:pt x="969502" y="2983618"/>
                      <a:pt x="981050" y="2979874"/>
                      <a:pt x="989521" y="2972173"/>
                    </a:cubicBezTo>
                    <a:cubicBezTo>
                      <a:pt x="1006176" y="2957032"/>
                      <a:pt x="1008012" y="2942243"/>
                      <a:pt x="1027621" y="2934073"/>
                    </a:cubicBezTo>
                    <a:cubicBezTo>
                      <a:pt x="1041523" y="2928280"/>
                      <a:pt x="1057013" y="2926520"/>
                      <a:pt x="1070483" y="2919785"/>
                    </a:cubicBezTo>
                    <a:cubicBezTo>
                      <a:pt x="1076833" y="2916610"/>
                      <a:pt x="1082798" y="2912505"/>
                      <a:pt x="1089533" y="2910260"/>
                    </a:cubicBezTo>
                    <a:cubicBezTo>
                      <a:pt x="1119844" y="2900156"/>
                      <a:pt x="1134398" y="2899889"/>
                      <a:pt x="1165733" y="2895973"/>
                    </a:cubicBezTo>
                    <a:cubicBezTo>
                      <a:pt x="1217779" y="2882961"/>
                      <a:pt x="1190822" y="2887894"/>
                      <a:pt x="1246696" y="2881685"/>
                    </a:cubicBezTo>
                    <a:cubicBezTo>
                      <a:pt x="1258954" y="2878183"/>
                      <a:pt x="1286839" y="2872431"/>
                      <a:pt x="1299083" y="2862635"/>
                    </a:cubicBezTo>
                    <a:cubicBezTo>
                      <a:pt x="1309602" y="2854220"/>
                      <a:pt x="1318133" y="2843585"/>
                      <a:pt x="1327658" y="2834060"/>
                    </a:cubicBezTo>
                    <a:cubicBezTo>
                      <a:pt x="1334008" y="2827710"/>
                      <a:pt x="1342088" y="2822710"/>
                      <a:pt x="1346708" y="2815010"/>
                    </a:cubicBezTo>
                    <a:cubicBezTo>
                      <a:pt x="1357744" y="2796617"/>
                      <a:pt x="1364528" y="2782903"/>
                      <a:pt x="1380046" y="2767385"/>
                    </a:cubicBezTo>
                    <a:cubicBezTo>
                      <a:pt x="1385659" y="2761772"/>
                      <a:pt x="1392746" y="2757860"/>
                      <a:pt x="1399096" y="2753098"/>
                    </a:cubicBezTo>
                    <a:cubicBezTo>
                      <a:pt x="1407031" y="2729290"/>
                      <a:pt x="1399797" y="2745972"/>
                      <a:pt x="1418146" y="2719760"/>
                    </a:cubicBezTo>
                    <a:cubicBezTo>
                      <a:pt x="1424711" y="2710382"/>
                      <a:pt x="1430045" y="2700124"/>
                      <a:pt x="1437196" y="2691185"/>
                    </a:cubicBezTo>
                    <a:cubicBezTo>
                      <a:pt x="1442806" y="2684173"/>
                      <a:pt x="1450402" y="2678953"/>
                      <a:pt x="1456246" y="2672135"/>
                    </a:cubicBezTo>
                    <a:cubicBezTo>
                      <a:pt x="1459971" y="2667789"/>
                      <a:pt x="1462107" y="2662245"/>
                      <a:pt x="1465771" y="2657848"/>
                    </a:cubicBezTo>
                    <a:cubicBezTo>
                      <a:pt x="1470083" y="2652674"/>
                      <a:pt x="1475675" y="2648674"/>
                      <a:pt x="1480058" y="2643560"/>
                    </a:cubicBezTo>
                    <a:cubicBezTo>
                      <a:pt x="1485224" y="2637533"/>
                      <a:pt x="1487742" y="2628913"/>
                      <a:pt x="1494346" y="2624510"/>
                    </a:cubicBezTo>
                    <a:cubicBezTo>
                      <a:pt x="1600363" y="2553833"/>
                      <a:pt x="1515176" y="2619210"/>
                      <a:pt x="1575308" y="2586410"/>
                    </a:cubicBezTo>
                    <a:cubicBezTo>
                      <a:pt x="1599674" y="2573119"/>
                      <a:pt x="1599918" y="2566465"/>
                      <a:pt x="1622933" y="2557835"/>
                    </a:cubicBezTo>
                    <a:cubicBezTo>
                      <a:pt x="1635148" y="2553254"/>
                      <a:pt x="1644751" y="2554070"/>
                      <a:pt x="1656271" y="2548310"/>
                    </a:cubicBezTo>
                    <a:cubicBezTo>
                      <a:pt x="1661390" y="2545750"/>
                      <a:pt x="1664986" y="2540096"/>
                      <a:pt x="1670558" y="2538785"/>
                    </a:cubicBezTo>
                    <a:cubicBezTo>
                      <a:pt x="1692412" y="2533643"/>
                      <a:pt x="1712627" y="2539579"/>
                      <a:pt x="1737233" y="2529260"/>
                    </a:cubicBezTo>
                    <a:cubicBezTo>
                      <a:pt x="1761839" y="2518941"/>
                      <a:pt x="1801527" y="2487192"/>
                      <a:pt x="1818196" y="2476873"/>
                    </a:cubicBezTo>
                    <a:cubicBezTo>
                      <a:pt x="1834865" y="2466554"/>
                      <a:pt x="1830896" y="2470523"/>
                      <a:pt x="1837246" y="2467348"/>
                    </a:cubicBezTo>
                    <a:cubicBezTo>
                      <a:pt x="1847205" y="2437468"/>
                      <a:pt x="1833744" y="2468819"/>
                      <a:pt x="1861058" y="2438773"/>
                    </a:cubicBezTo>
                    <a:cubicBezTo>
                      <a:pt x="1871737" y="2427027"/>
                      <a:pt x="1879013" y="2412473"/>
                      <a:pt x="1889633" y="2400673"/>
                    </a:cubicBezTo>
                    <a:cubicBezTo>
                      <a:pt x="1900886" y="2388170"/>
                      <a:pt x="1955339" y="2327095"/>
                      <a:pt x="1984883" y="2319710"/>
                    </a:cubicBezTo>
                    <a:lnTo>
                      <a:pt x="2003933" y="2314948"/>
                    </a:lnTo>
                    <a:cubicBezTo>
                      <a:pt x="2010283" y="2311773"/>
                      <a:pt x="2016819" y="2308945"/>
                      <a:pt x="2022983" y="2305423"/>
                    </a:cubicBezTo>
                    <a:cubicBezTo>
                      <a:pt x="2027953" y="2302583"/>
                      <a:pt x="2031956" y="2298024"/>
                      <a:pt x="2037271" y="2295898"/>
                    </a:cubicBezTo>
                    <a:cubicBezTo>
                      <a:pt x="2048001" y="2291606"/>
                      <a:pt x="2059644" y="2290028"/>
                      <a:pt x="2070608" y="2286373"/>
                    </a:cubicBezTo>
                    <a:cubicBezTo>
                      <a:pt x="2078718" y="2283670"/>
                      <a:pt x="2086416" y="2279850"/>
                      <a:pt x="2094421" y="2276848"/>
                    </a:cubicBezTo>
                    <a:cubicBezTo>
                      <a:pt x="2099121" y="2275085"/>
                      <a:pt x="2104008" y="2273848"/>
                      <a:pt x="2108708" y="2272085"/>
                    </a:cubicBezTo>
                    <a:cubicBezTo>
                      <a:pt x="2116713" y="2269083"/>
                      <a:pt x="2124088" y="2263965"/>
                      <a:pt x="2132521" y="2262560"/>
                    </a:cubicBezTo>
                    <a:cubicBezTo>
                      <a:pt x="2152938" y="2259157"/>
                      <a:pt x="2173837" y="2259858"/>
                      <a:pt x="2194433" y="2257798"/>
                    </a:cubicBezTo>
                    <a:cubicBezTo>
                      <a:pt x="2222869" y="2254954"/>
                      <a:pt x="2223517" y="2254098"/>
                      <a:pt x="2246821" y="2248273"/>
                    </a:cubicBezTo>
                    <a:cubicBezTo>
                      <a:pt x="2254758" y="2243510"/>
                      <a:pt x="2262174" y="2237744"/>
                      <a:pt x="2270633" y="2233985"/>
                    </a:cubicBezTo>
                    <a:cubicBezTo>
                      <a:pt x="2276614" y="2231327"/>
                      <a:pt x="2283293" y="2230643"/>
                      <a:pt x="2289683" y="2229223"/>
                    </a:cubicBezTo>
                    <a:cubicBezTo>
                      <a:pt x="2324162" y="2221561"/>
                      <a:pt x="2302255" y="2228207"/>
                      <a:pt x="2327783" y="2219698"/>
                    </a:cubicBezTo>
                    <a:cubicBezTo>
                      <a:pt x="2354927" y="2192554"/>
                      <a:pt x="2327541" y="2215039"/>
                      <a:pt x="2361121" y="2200648"/>
                    </a:cubicBezTo>
                    <a:cubicBezTo>
                      <a:pt x="2366382" y="2198393"/>
                      <a:pt x="2370125" y="2193324"/>
                      <a:pt x="2375408" y="2191123"/>
                    </a:cubicBezTo>
                    <a:cubicBezTo>
                      <a:pt x="2389310" y="2185330"/>
                      <a:pt x="2418271" y="2176835"/>
                      <a:pt x="2418271" y="2176835"/>
                    </a:cubicBezTo>
                    <a:cubicBezTo>
                      <a:pt x="2421446" y="2170485"/>
                      <a:pt x="2422156" y="2162098"/>
                      <a:pt x="2427796" y="2157785"/>
                    </a:cubicBezTo>
                    <a:cubicBezTo>
                      <a:pt x="2481901" y="2116411"/>
                      <a:pt x="2484544" y="2124671"/>
                      <a:pt x="2527808" y="2100635"/>
                    </a:cubicBezTo>
                    <a:cubicBezTo>
                      <a:pt x="2547087" y="2089925"/>
                      <a:pt x="2564036" y="2074273"/>
                      <a:pt x="2584958" y="2067298"/>
                    </a:cubicBezTo>
                    <a:cubicBezTo>
                      <a:pt x="2589721" y="2065710"/>
                      <a:pt x="2594756" y="2064780"/>
                      <a:pt x="2599246" y="2062535"/>
                    </a:cubicBezTo>
                    <a:cubicBezTo>
                      <a:pt x="2607525" y="2058395"/>
                      <a:pt x="2614908" y="2052636"/>
                      <a:pt x="2623058" y="2048248"/>
                    </a:cubicBezTo>
                    <a:cubicBezTo>
                      <a:pt x="2635560" y="2041516"/>
                      <a:pt x="2648291" y="2035203"/>
                      <a:pt x="2661158" y="2029198"/>
                    </a:cubicBezTo>
                    <a:cubicBezTo>
                      <a:pt x="2672114" y="2024085"/>
                      <a:pt x="2683851" y="2020642"/>
                      <a:pt x="2694496" y="2014910"/>
                    </a:cubicBezTo>
                    <a:cubicBezTo>
                      <a:pt x="2747271" y="1986492"/>
                      <a:pt x="2697981" y="2004076"/>
                      <a:pt x="2756408" y="1976810"/>
                    </a:cubicBezTo>
                    <a:cubicBezTo>
                      <a:pt x="2768699" y="1971074"/>
                      <a:pt x="2782041" y="1967866"/>
                      <a:pt x="2794508" y="1962523"/>
                    </a:cubicBezTo>
                    <a:cubicBezTo>
                      <a:pt x="2816671" y="1953025"/>
                      <a:pt x="2818120" y="1948286"/>
                      <a:pt x="2837371" y="1943473"/>
                    </a:cubicBezTo>
                    <a:cubicBezTo>
                      <a:pt x="2845224" y="1941510"/>
                      <a:pt x="2853374" y="1940840"/>
                      <a:pt x="2861183" y="1938710"/>
                    </a:cubicBezTo>
                    <a:cubicBezTo>
                      <a:pt x="2870869" y="1936068"/>
                      <a:pt x="2880141" y="1932070"/>
                      <a:pt x="2889758" y="1929185"/>
                    </a:cubicBezTo>
                    <a:cubicBezTo>
                      <a:pt x="2914782" y="1921678"/>
                      <a:pt x="2907359" y="1926094"/>
                      <a:pt x="2937383" y="1919660"/>
                    </a:cubicBezTo>
                    <a:cubicBezTo>
                      <a:pt x="2950183" y="1916917"/>
                      <a:pt x="2962646" y="1912702"/>
                      <a:pt x="2975483" y="1910135"/>
                    </a:cubicBezTo>
                    <a:cubicBezTo>
                      <a:pt x="2991358" y="1906960"/>
                      <a:pt x="3007749" y="1905729"/>
                      <a:pt x="3023108" y="1900610"/>
                    </a:cubicBezTo>
                    <a:cubicBezTo>
                      <a:pt x="3027871" y="1899023"/>
                      <a:pt x="3032526" y="1897066"/>
                      <a:pt x="3037396" y="1895848"/>
                    </a:cubicBezTo>
                    <a:cubicBezTo>
                      <a:pt x="3061957" y="1889708"/>
                      <a:pt x="3064811" y="1892910"/>
                      <a:pt x="3089783" y="1881560"/>
                    </a:cubicBezTo>
                    <a:cubicBezTo>
                      <a:pt x="3117780" y="1868835"/>
                      <a:pt x="3111345" y="1865598"/>
                      <a:pt x="3137408" y="1848223"/>
                    </a:cubicBezTo>
                    <a:cubicBezTo>
                      <a:pt x="3148057" y="1841123"/>
                      <a:pt x="3160223" y="1836458"/>
                      <a:pt x="3170746" y="1829173"/>
                    </a:cubicBezTo>
                    <a:cubicBezTo>
                      <a:pt x="3207038" y="1804047"/>
                      <a:pt x="3190845" y="1812866"/>
                      <a:pt x="3213608" y="1786310"/>
                    </a:cubicBezTo>
                    <a:cubicBezTo>
                      <a:pt x="3229340" y="1767956"/>
                      <a:pt x="3231305" y="1771522"/>
                      <a:pt x="3251708" y="1752973"/>
                    </a:cubicBezTo>
                    <a:cubicBezTo>
                      <a:pt x="3261675" y="1743912"/>
                      <a:pt x="3270758" y="1733923"/>
                      <a:pt x="3280283" y="1724398"/>
                    </a:cubicBezTo>
                    <a:cubicBezTo>
                      <a:pt x="3285046" y="1719635"/>
                      <a:pt x="3288181" y="1712240"/>
                      <a:pt x="3294571" y="1710110"/>
                    </a:cubicBezTo>
                    <a:lnTo>
                      <a:pt x="3308858" y="1705348"/>
                    </a:lnTo>
                    <a:cubicBezTo>
                      <a:pt x="3321468" y="1695890"/>
                      <a:pt x="3347362" y="1676977"/>
                      <a:pt x="3356483" y="1667248"/>
                    </a:cubicBezTo>
                    <a:cubicBezTo>
                      <a:pt x="3371915" y="1650788"/>
                      <a:pt x="3382215" y="1629544"/>
                      <a:pt x="3399346" y="1614860"/>
                    </a:cubicBezTo>
                    <a:cubicBezTo>
                      <a:pt x="3410458" y="1605335"/>
                      <a:pt x="3422334" y="1596634"/>
                      <a:pt x="3432683" y="1586285"/>
                    </a:cubicBezTo>
                    <a:cubicBezTo>
                      <a:pt x="3438296" y="1580672"/>
                      <a:pt x="3441587" y="1573068"/>
                      <a:pt x="3446971" y="1567235"/>
                    </a:cubicBezTo>
                    <a:cubicBezTo>
                      <a:pt x="3487861" y="1522938"/>
                      <a:pt x="3476410" y="1532427"/>
                      <a:pt x="3513646" y="1510085"/>
                    </a:cubicBezTo>
                    <a:cubicBezTo>
                      <a:pt x="3516821" y="1505323"/>
                      <a:pt x="3519446" y="1500144"/>
                      <a:pt x="3523171" y="1495798"/>
                    </a:cubicBezTo>
                    <a:cubicBezTo>
                      <a:pt x="3533395" y="1483870"/>
                      <a:pt x="3547799" y="1470880"/>
                      <a:pt x="3561271" y="1462460"/>
                    </a:cubicBezTo>
                    <a:cubicBezTo>
                      <a:pt x="3567291" y="1458697"/>
                      <a:pt x="3573971" y="1456110"/>
                      <a:pt x="3580321" y="1452935"/>
                    </a:cubicBezTo>
                    <a:cubicBezTo>
                      <a:pt x="3597784" y="1426742"/>
                      <a:pt x="3580321" y="1448967"/>
                      <a:pt x="3604133" y="1429123"/>
                    </a:cubicBezTo>
                    <a:cubicBezTo>
                      <a:pt x="3609307" y="1424811"/>
                      <a:pt x="3613415" y="1419341"/>
                      <a:pt x="3618421" y="1414835"/>
                    </a:cubicBezTo>
                    <a:cubicBezTo>
                      <a:pt x="3651627" y="1384949"/>
                      <a:pt x="3650943" y="1389747"/>
                      <a:pt x="3680333" y="1357685"/>
                    </a:cubicBezTo>
                    <a:cubicBezTo>
                      <a:pt x="3688711" y="1348545"/>
                      <a:pt x="3696707" y="1339029"/>
                      <a:pt x="3704146" y="1329110"/>
                    </a:cubicBezTo>
                    <a:cubicBezTo>
                      <a:pt x="3711015" y="1319952"/>
                      <a:pt x="3715101" y="1308630"/>
                      <a:pt x="3723196" y="1300535"/>
                    </a:cubicBezTo>
                    <a:cubicBezTo>
                      <a:pt x="3726746" y="1296985"/>
                      <a:pt x="3732721" y="1297360"/>
                      <a:pt x="3737483" y="1295773"/>
                    </a:cubicBezTo>
                    <a:cubicBezTo>
                      <a:pt x="3774384" y="1245033"/>
                      <a:pt x="3770058" y="1247680"/>
                      <a:pt x="3808921" y="1205285"/>
                    </a:cubicBezTo>
                    <a:cubicBezTo>
                      <a:pt x="3814989" y="1198665"/>
                      <a:pt x="3820959" y="1191845"/>
                      <a:pt x="3827971" y="1186235"/>
                    </a:cubicBezTo>
                    <a:cubicBezTo>
                      <a:pt x="3844832" y="1172746"/>
                      <a:pt x="3861045" y="1157791"/>
                      <a:pt x="3880358" y="1148135"/>
                    </a:cubicBezTo>
                    <a:cubicBezTo>
                      <a:pt x="3886708" y="1144960"/>
                      <a:pt x="3893592" y="1142681"/>
                      <a:pt x="3899408" y="1138610"/>
                    </a:cubicBezTo>
                    <a:cubicBezTo>
                      <a:pt x="3909565" y="1131500"/>
                      <a:pt x="3917424" y="1121296"/>
                      <a:pt x="3927983" y="1114798"/>
                    </a:cubicBezTo>
                    <a:cubicBezTo>
                      <a:pt x="3938280" y="1108462"/>
                      <a:pt x="3950507" y="1105917"/>
                      <a:pt x="3961321" y="1100510"/>
                    </a:cubicBezTo>
                    <a:cubicBezTo>
                      <a:pt x="3982797" y="1089772"/>
                      <a:pt x="3985568" y="1085232"/>
                      <a:pt x="4004183" y="1071935"/>
                    </a:cubicBezTo>
                    <a:cubicBezTo>
                      <a:pt x="4008841" y="1068608"/>
                      <a:pt x="4013210" y="1064665"/>
                      <a:pt x="4018471" y="1062410"/>
                    </a:cubicBezTo>
                    <a:cubicBezTo>
                      <a:pt x="4024487" y="1059832"/>
                      <a:pt x="4031357" y="1059849"/>
                      <a:pt x="4037521" y="1057648"/>
                    </a:cubicBezTo>
                    <a:cubicBezTo>
                      <a:pt x="4106849" y="1032889"/>
                      <a:pt x="4061087" y="1042608"/>
                      <a:pt x="4113721" y="1033835"/>
                    </a:cubicBezTo>
                    <a:cubicBezTo>
                      <a:pt x="4138422" y="1021484"/>
                      <a:pt x="4130743" y="1024201"/>
                      <a:pt x="4161346" y="1014785"/>
                    </a:cubicBezTo>
                    <a:cubicBezTo>
                      <a:pt x="4172392" y="1011386"/>
                      <a:pt x="4183350" y="1007526"/>
                      <a:pt x="4194683" y="1005260"/>
                    </a:cubicBezTo>
                    <a:cubicBezTo>
                      <a:pt x="4207233" y="1002750"/>
                      <a:pt x="4220179" y="1002722"/>
                      <a:pt x="4232783" y="1000498"/>
                    </a:cubicBezTo>
                    <a:cubicBezTo>
                      <a:pt x="4247196" y="997955"/>
                      <a:pt x="4261358" y="994148"/>
                      <a:pt x="4275646" y="990973"/>
                    </a:cubicBezTo>
                    <a:cubicBezTo>
                      <a:pt x="4290222" y="983685"/>
                      <a:pt x="4302699" y="976787"/>
                      <a:pt x="4318508" y="971923"/>
                    </a:cubicBezTo>
                    <a:cubicBezTo>
                      <a:pt x="4331020" y="968073"/>
                      <a:pt x="4343908" y="965573"/>
                      <a:pt x="4356608" y="962398"/>
                    </a:cubicBezTo>
                    <a:cubicBezTo>
                      <a:pt x="4361371" y="959223"/>
                      <a:pt x="4365776" y="955433"/>
                      <a:pt x="4370896" y="952873"/>
                    </a:cubicBezTo>
                    <a:cubicBezTo>
                      <a:pt x="4382284" y="947179"/>
                      <a:pt x="4396631" y="942707"/>
                      <a:pt x="4408996" y="938585"/>
                    </a:cubicBezTo>
                    <a:cubicBezTo>
                      <a:pt x="4415346" y="933823"/>
                      <a:pt x="4421587" y="928912"/>
                      <a:pt x="4428046" y="924298"/>
                    </a:cubicBezTo>
                    <a:cubicBezTo>
                      <a:pt x="4443551" y="913223"/>
                      <a:pt x="4448098" y="913436"/>
                      <a:pt x="4461383" y="895723"/>
                    </a:cubicBezTo>
                    <a:cubicBezTo>
                      <a:pt x="4465643" y="890043"/>
                      <a:pt x="4466648" y="882353"/>
                      <a:pt x="4470908" y="876673"/>
                    </a:cubicBezTo>
                    <a:cubicBezTo>
                      <a:pt x="4476296" y="869489"/>
                      <a:pt x="4484445" y="864712"/>
                      <a:pt x="4489958" y="857623"/>
                    </a:cubicBezTo>
                    <a:cubicBezTo>
                      <a:pt x="4508503" y="833780"/>
                      <a:pt x="4500939" y="835663"/>
                      <a:pt x="4513771" y="809998"/>
                    </a:cubicBezTo>
                    <a:cubicBezTo>
                      <a:pt x="4517911" y="801719"/>
                      <a:pt x="4523296" y="794123"/>
                      <a:pt x="4528058" y="786185"/>
                    </a:cubicBezTo>
                    <a:cubicBezTo>
                      <a:pt x="4539776" y="657305"/>
                      <a:pt x="4524261" y="798184"/>
                      <a:pt x="4542346" y="695698"/>
                    </a:cubicBezTo>
                    <a:cubicBezTo>
                      <a:pt x="4550041" y="652089"/>
                      <a:pt x="4545656" y="629041"/>
                      <a:pt x="4551871" y="581398"/>
                    </a:cubicBezTo>
                    <a:cubicBezTo>
                      <a:pt x="4553564" y="568417"/>
                      <a:pt x="4558221" y="555998"/>
                      <a:pt x="4561396" y="543298"/>
                    </a:cubicBezTo>
                    <a:cubicBezTo>
                      <a:pt x="4562983" y="529010"/>
                      <a:pt x="4564445" y="514708"/>
                      <a:pt x="4566158" y="500435"/>
                    </a:cubicBezTo>
                    <a:cubicBezTo>
                      <a:pt x="4569208" y="475020"/>
                      <a:pt x="4572856" y="449676"/>
                      <a:pt x="4575683" y="424235"/>
                    </a:cubicBezTo>
                    <a:cubicBezTo>
                      <a:pt x="4577271" y="409948"/>
                      <a:pt x="4578733" y="395646"/>
                      <a:pt x="4580446" y="381373"/>
                    </a:cubicBezTo>
                    <a:cubicBezTo>
                      <a:pt x="4598454" y="231316"/>
                      <a:pt x="4583242" y="358018"/>
                      <a:pt x="4594733" y="271835"/>
                    </a:cubicBezTo>
                    <a:cubicBezTo>
                      <a:pt x="4596425" y="259148"/>
                      <a:pt x="4597272" y="246339"/>
                      <a:pt x="4599496" y="233735"/>
                    </a:cubicBezTo>
                    <a:cubicBezTo>
                      <a:pt x="4602040" y="219322"/>
                      <a:pt x="4606478" y="205286"/>
                      <a:pt x="4609021" y="190873"/>
                    </a:cubicBezTo>
                    <a:cubicBezTo>
                      <a:pt x="4611245" y="178269"/>
                      <a:pt x="4611273" y="165323"/>
                      <a:pt x="4613783" y="152773"/>
                    </a:cubicBezTo>
                    <a:cubicBezTo>
                      <a:pt x="4616049" y="141440"/>
                      <a:pt x="4620505" y="130647"/>
                      <a:pt x="4623308" y="119435"/>
                    </a:cubicBezTo>
                    <a:cubicBezTo>
                      <a:pt x="4625271" y="111582"/>
                      <a:pt x="4625511" y="103302"/>
                      <a:pt x="4628071" y="95623"/>
                    </a:cubicBezTo>
                    <a:cubicBezTo>
                      <a:pt x="4630316" y="88888"/>
                      <a:pt x="4634713" y="83061"/>
                      <a:pt x="4637596" y="76573"/>
                    </a:cubicBezTo>
                    <a:cubicBezTo>
                      <a:pt x="4641068" y="68761"/>
                      <a:pt x="4642723" y="60091"/>
                      <a:pt x="4647121" y="52760"/>
                    </a:cubicBezTo>
                    <a:cubicBezTo>
                      <a:pt x="4655095" y="39470"/>
                      <a:pt x="4670561" y="21990"/>
                      <a:pt x="4685221" y="14660"/>
                    </a:cubicBezTo>
                    <a:cubicBezTo>
                      <a:pt x="4691075" y="11733"/>
                      <a:pt x="4697921" y="11485"/>
                      <a:pt x="4704271" y="9898"/>
                    </a:cubicBezTo>
                    <a:cubicBezTo>
                      <a:pt x="4710621" y="6723"/>
                      <a:pt x="4716229" y="695"/>
                      <a:pt x="4723321" y="373"/>
                    </a:cubicBezTo>
                    <a:cubicBezTo>
                      <a:pt x="4755572" y="-1093"/>
                      <a:pt x="4811720" y="1375"/>
                      <a:pt x="4847146" y="14660"/>
                    </a:cubicBezTo>
                    <a:cubicBezTo>
                      <a:pt x="4859846" y="19423"/>
                      <a:pt x="4873114" y="22882"/>
                      <a:pt x="4885246" y="28948"/>
                    </a:cubicBezTo>
                    <a:cubicBezTo>
                      <a:pt x="4952947" y="62799"/>
                      <a:pt x="4845386" y="23598"/>
                      <a:pt x="4932871" y="52760"/>
                    </a:cubicBezTo>
                    <a:cubicBezTo>
                      <a:pt x="4962556" y="92342"/>
                      <a:pt x="4928871" y="52418"/>
                      <a:pt x="4970971" y="86098"/>
                    </a:cubicBezTo>
                    <a:cubicBezTo>
                      <a:pt x="4985309" y="97569"/>
                      <a:pt x="5002859" y="118830"/>
                      <a:pt x="5013833" y="133723"/>
                    </a:cubicBezTo>
                    <a:cubicBezTo>
                      <a:pt x="5030035" y="155711"/>
                      <a:pt x="5045795" y="178023"/>
                      <a:pt x="5061458" y="200398"/>
                    </a:cubicBezTo>
                    <a:cubicBezTo>
                      <a:pt x="5068023" y="209776"/>
                      <a:pt x="5073357" y="220034"/>
                      <a:pt x="5080508" y="228973"/>
                    </a:cubicBezTo>
                    <a:cubicBezTo>
                      <a:pt x="5086858" y="236910"/>
                      <a:pt x="5093729" y="244458"/>
                      <a:pt x="5099558" y="252785"/>
                    </a:cubicBezTo>
                    <a:cubicBezTo>
                      <a:pt x="5104867" y="260368"/>
                      <a:pt x="5108537" y="269015"/>
                      <a:pt x="5113846" y="276598"/>
                    </a:cubicBezTo>
                    <a:cubicBezTo>
                      <a:pt x="5119675" y="284925"/>
                      <a:pt x="5126917" y="292189"/>
                      <a:pt x="5132896" y="300410"/>
                    </a:cubicBezTo>
                    <a:cubicBezTo>
                      <a:pt x="5139629" y="309668"/>
                      <a:pt x="5145946" y="319236"/>
                      <a:pt x="5151946" y="328985"/>
                    </a:cubicBezTo>
                    <a:cubicBezTo>
                      <a:pt x="5158654" y="339885"/>
                      <a:pt x="5163468" y="351972"/>
                      <a:pt x="5170996" y="362323"/>
                    </a:cubicBezTo>
                    <a:cubicBezTo>
                      <a:pt x="5180977" y="376047"/>
                      <a:pt x="5218737" y="405244"/>
                      <a:pt x="5228146" y="409948"/>
                    </a:cubicBezTo>
                    <a:cubicBezTo>
                      <a:pt x="5234496" y="413123"/>
                      <a:pt x="5240604" y="416836"/>
                      <a:pt x="5247196" y="419473"/>
                    </a:cubicBezTo>
                    <a:cubicBezTo>
                      <a:pt x="5256518" y="423202"/>
                      <a:pt x="5266631" y="424843"/>
                      <a:pt x="5275771" y="428998"/>
                    </a:cubicBezTo>
                    <a:cubicBezTo>
                      <a:pt x="5318003" y="448194"/>
                      <a:pt x="5290943" y="453063"/>
                      <a:pt x="5356733" y="471860"/>
                    </a:cubicBezTo>
                    <a:lnTo>
                      <a:pt x="5390071" y="481385"/>
                    </a:lnTo>
                    <a:cubicBezTo>
                      <a:pt x="5394879" y="482828"/>
                      <a:pt x="5399809" y="484025"/>
                      <a:pt x="5404358" y="486148"/>
                    </a:cubicBezTo>
                    <a:cubicBezTo>
                      <a:pt x="5423658" y="495155"/>
                      <a:pt x="5442458" y="505198"/>
                      <a:pt x="5461508" y="514723"/>
                    </a:cubicBezTo>
                    <a:cubicBezTo>
                      <a:pt x="5471033" y="519485"/>
                      <a:pt x="5479980" y="525642"/>
                      <a:pt x="5490083" y="529010"/>
                    </a:cubicBezTo>
                    <a:cubicBezTo>
                      <a:pt x="5513502" y="536816"/>
                      <a:pt x="5518086" y="536848"/>
                      <a:pt x="5537708" y="548060"/>
                    </a:cubicBezTo>
                    <a:cubicBezTo>
                      <a:pt x="5578436" y="571333"/>
                      <a:pt x="5519910" y="541192"/>
                      <a:pt x="5571046" y="571873"/>
                    </a:cubicBezTo>
                    <a:cubicBezTo>
                      <a:pt x="5580178" y="577352"/>
                      <a:pt x="5590637" y="580443"/>
                      <a:pt x="5599621" y="586160"/>
                    </a:cubicBezTo>
                    <a:cubicBezTo>
                      <a:pt x="5608197" y="591617"/>
                      <a:pt x="5615106" y="599381"/>
                      <a:pt x="5623433" y="605210"/>
                    </a:cubicBezTo>
                    <a:cubicBezTo>
                      <a:pt x="5631016" y="610519"/>
                      <a:pt x="5639713" y="614118"/>
                      <a:pt x="5647246" y="619498"/>
                    </a:cubicBezTo>
                    <a:cubicBezTo>
                      <a:pt x="5661975" y="630018"/>
                      <a:pt x="5675048" y="642795"/>
                      <a:pt x="5690108" y="652835"/>
                    </a:cubicBezTo>
                    <a:cubicBezTo>
                      <a:pt x="5699633" y="659185"/>
                      <a:pt x="5711655" y="662849"/>
                      <a:pt x="5718683" y="671885"/>
                    </a:cubicBezTo>
                    <a:cubicBezTo>
                      <a:pt x="5729796" y="686173"/>
                      <a:pt x="5738278" y="702968"/>
                      <a:pt x="5752021" y="714748"/>
                    </a:cubicBezTo>
                    <a:cubicBezTo>
                      <a:pt x="5763133" y="724273"/>
                      <a:pt x="5775773" y="732263"/>
                      <a:pt x="5785358" y="743323"/>
                    </a:cubicBezTo>
                    <a:cubicBezTo>
                      <a:pt x="5796604" y="756299"/>
                      <a:pt x="5804979" y="771533"/>
                      <a:pt x="5813933" y="786185"/>
                    </a:cubicBezTo>
                    <a:cubicBezTo>
                      <a:pt x="5831479" y="814897"/>
                      <a:pt x="5842674" y="835327"/>
                      <a:pt x="5852033" y="867148"/>
                    </a:cubicBezTo>
                    <a:cubicBezTo>
                      <a:pt x="5862840" y="903893"/>
                      <a:pt x="5861154" y="919906"/>
                      <a:pt x="5871083" y="957635"/>
                    </a:cubicBezTo>
                    <a:cubicBezTo>
                      <a:pt x="5874916" y="972200"/>
                      <a:pt x="5881340" y="985987"/>
                      <a:pt x="5885371" y="1000498"/>
                    </a:cubicBezTo>
                    <a:cubicBezTo>
                      <a:pt x="5909542" y="1087513"/>
                      <a:pt x="5880786" y="1001099"/>
                      <a:pt x="5904421" y="1081460"/>
                    </a:cubicBezTo>
                    <a:cubicBezTo>
                      <a:pt x="5908670" y="1095909"/>
                      <a:pt x="5914216" y="1109948"/>
                      <a:pt x="5918708" y="1124323"/>
                    </a:cubicBezTo>
                    <a:cubicBezTo>
                      <a:pt x="5922155" y="1135354"/>
                      <a:pt x="5924578" y="1146696"/>
                      <a:pt x="5928233" y="1157660"/>
                    </a:cubicBezTo>
                    <a:cubicBezTo>
                      <a:pt x="5930936" y="1165770"/>
                      <a:pt x="5935055" y="1173363"/>
                      <a:pt x="5937758" y="1181473"/>
                    </a:cubicBezTo>
                    <a:cubicBezTo>
                      <a:pt x="5960238" y="1248912"/>
                      <a:pt x="5932653" y="1180673"/>
                      <a:pt x="5961571" y="1248148"/>
                    </a:cubicBezTo>
                    <a:cubicBezTo>
                      <a:pt x="5978903" y="1334817"/>
                      <a:pt x="5949869" y="1203517"/>
                      <a:pt x="5980621" y="1295773"/>
                    </a:cubicBezTo>
                    <a:cubicBezTo>
                      <a:pt x="5984171" y="1306422"/>
                      <a:pt x="5982299" y="1318317"/>
                      <a:pt x="5985383" y="1329110"/>
                    </a:cubicBezTo>
                    <a:cubicBezTo>
                      <a:pt x="5988704" y="1340735"/>
                      <a:pt x="5994908" y="1351335"/>
                      <a:pt x="5999671" y="1362448"/>
                    </a:cubicBezTo>
                    <a:cubicBezTo>
                      <a:pt x="6004433" y="1398960"/>
                      <a:pt x="6008750" y="1435534"/>
                      <a:pt x="6013958" y="1471985"/>
                    </a:cubicBezTo>
                    <a:cubicBezTo>
                      <a:pt x="6015546" y="1483098"/>
                      <a:pt x="6016876" y="1494250"/>
                      <a:pt x="6018721" y="1505323"/>
                    </a:cubicBezTo>
                    <a:cubicBezTo>
                      <a:pt x="6020052" y="1513307"/>
                      <a:pt x="6021896" y="1521198"/>
                      <a:pt x="6023483" y="1529135"/>
                    </a:cubicBezTo>
                    <a:cubicBezTo>
                      <a:pt x="6025071" y="1556123"/>
                      <a:pt x="6026061" y="1583152"/>
                      <a:pt x="6028246" y="1610098"/>
                    </a:cubicBezTo>
                    <a:cubicBezTo>
                      <a:pt x="6030825" y="1641902"/>
                      <a:pt x="6037771" y="1705348"/>
                      <a:pt x="6037771" y="1705348"/>
                    </a:cubicBezTo>
                    <a:cubicBezTo>
                      <a:pt x="6036183" y="1786310"/>
                      <a:pt x="6036860" y="1867349"/>
                      <a:pt x="6033008" y="1948235"/>
                    </a:cubicBezTo>
                    <a:cubicBezTo>
                      <a:pt x="6029796" y="2015690"/>
                      <a:pt x="6029664" y="1988262"/>
                      <a:pt x="6009196" y="2029198"/>
                    </a:cubicBezTo>
                    <a:cubicBezTo>
                      <a:pt x="6005373" y="2036844"/>
                      <a:pt x="6004920" y="2046262"/>
                      <a:pt x="5999671" y="2053010"/>
                    </a:cubicBezTo>
                    <a:cubicBezTo>
                      <a:pt x="5986083" y="2070480"/>
                      <a:pt x="5978516" y="2071174"/>
                      <a:pt x="5961571" y="2076823"/>
                    </a:cubicBezTo>
                    <a:cubicBezTo>
                      <a:pt x="5925058" y="2073648"/>
                      <a:pt x="5888362" y="2072142"/>
                      <a:pt x="5852033" y="2067298"/>
                    </a:cubicBezTo>
                    <a:cubicBezTo>
                      <a:pt x="5837812" y="2065402"/>
                      <a:pt x="5804666" y="2052404"/>
                      <a:pt x="5790121" y="2048248"/>
                    </a:cubicBezTo>
                    <a:cubicBezTo>
                      <a:pt x="5777534" y="2044652"/>
                      <a:pt x="5764533" y="2042573"/>
                      <a:pt x="5752021" y="2038723"/>
                    </a:cubicBezTo>
                    <a:cubicBezTo>
                      <a:pt x="5743850" y="2036209"/>
                      <a:pt x="5736318" y="2031902"/>
                      <a:pt x="5728208" y="2029198"/>
                    </a:cubicBezTo>
                    <a:cubicBezTo>
                      <a:pt x="5721998" y="2027128"/>
                      <a:pt x="5715368" y="2026505"/>
                      <a:pt x="5709158" y="2024435"/>
                    </a:cubicBezTo>
                    <a:cubicBezTo>
                      <a:pt x="5701048" y="2021732"/>
                      <a:pt x="5693640" y="2016983"/>
                      <a:pt x="5685346" y="2014910"/>
                    </a:cubicBezTo>
                    <a:cubicBezTo>
                      <a:pt x="5674456" y="2012188"/>
                      <a:pt x="5663121" y="2011735"/>
                      <a:pt x="5652008" y="2010148"/>
                    </a:cubicBezTo>
                    <a:cubicBezTo>
                      <a:pt x="5642483" y="2006973"/>
                      <a:pt x="5633050" y="2003508"/>
                      <a:pt x="5623433" y="2000623"/>
                    </a:cubicBezTo>
                    <a:cubicBezTo>
                      <a:pt x="5617164" y="1998742"/>
                      <a:pt x="5610593" y="1997930"/>
                      <a:pt x="5604383" y="1995860"/>
                    </a:cubicBezTo>
                    <a:cubicBezTo>
                      <a:pt x="5596273" y="1993157"/>
                      <a:pt x="5588605" y="1989257"/>
                      <a:pt x="5580571" y="1986335"/>
                    </a:cubicBezTo>
                    <a:cubicBezTo>
                      <a:pt x="5571135" y="1982904"/>
                      <a:pt x="5561171" y="1980888"/>
                      <a:pt x="5551996" y="1976810"/>
                    </a:cubicBezTo>
                    <a:cubicBezTo>
                      <a:pt x="5509713" y="1958018"/>
                      <a:pt x="5569046" y="1975119"/>
                      <a:pt x="5518658" y="1962523"/>
                    </a:cubicBezTo>
                    <a:cubicBezTo>
                      <a:pt x="5517071" y="1957760"/>
                      <a:pt x="5517648" y="1951570"/>
                      <a:pt x="5513896" y="1948235"/>
                    </a:cubicBezTo>
                    <a:cubicBezTo>
                      <a:pt x="5502703" y="1938285"/>
                      <a:pt x="5487777" y="1933409"/>
                      <a:pt x="5475796" y="1924423"/>
                    </a:cubicBezTo>
                    <a:cubicBezTo>
                      <a:pt x="5449907" y="1905005"/>
                      <a:pt x="5464116" y="1913083"/>
                      <a:pt x="5432933" y="1900610"/>
                    </a:cubicBezTo>
                    <a:cubicBezTo>
                      <a:pt x="5411826" y="1873472"/>
                      <a:pt x="5393398" y="1846123"/>
                      <a:pt x="5366258" y="1824410"/>
                    </a:cubicBezTo>
                    <a:cubicBezTo>
                      <a:pt x="5358321" y="1818060"/>
                      <a:pt x="5351538" y="1809906"/>
                      <a:pt x="5342446" y="1805360"/>
                    </a:cubicBezTo>
                    <a:cubicBezTo>
                      <a:pt x="5335206" y="1801740"/>
                      <a:pt x="5326571" y="1802185"/>
                      <a:pt x="5318633" y="1800598"/>
                    </a:cubicBezTo>
                    <a:cubicBezTo>
                      <a:pt x="5296414" y="1787901"/>
                      <a:pt x="5270732" y="1772408"/>
                      <a:pt x="5247196" y="1762498"/>
                    </a:cubicBezTo>
                    <a:cubicBezTo>
                      <a:pt x="5203890" y="1744264"/>
                      <a:pt x="5142667" y="1726819"/>
                      <a:pt x="5099558" y="1719635"/>
                    </a:cubicBezTo>
                    <a:lnTo>
                      <a:pt x="5070983" y="1714873"/>
                    </a:lnTo>
                    <a:cubicBezTo>
                      <a:pt x="5063019" y="1713425"/>
                      <a:pt x="5055203" y="1711114"/>
                      <a:pt x="5047171" y="1710110"/>
                    </a:cubicBezTo>
                    <a:cubicBezTo>
                      <a:pt x="4977531" y="1701405"/>
                      <a:pt x="4891519" y="1702397"/>
                      <a:pt x="4828096" y="1700585"/>
                    </a:cubicBezTo>
                    <a:cubicBezTo>
                      <a:pt x="4791583" y="1705348"/>
                      <a:pt x="4754665" y="1707652"/>
                      <a:pt x="4718558" y="1714873"/>
                    </a:cubicBezTo>
                    <a:cubicBezTo>
                      <a:pt x="4669111" y="1724762"/>
                      <a:pt x="4699296" y="1724539"/>
                      <a:pt x="4670933" y="1743448"/>
                    </a:cubicBezTo>
                    <a:cubicBezTo>
                      <a:pt x="4666756" y="1746233"/>
                      <a:pt x="4661408" y="1746623"/>
                      <a:pt x="4656646" y="1748210"/>
                    </a:cubicBezTo>
                    <a:cubicBezTo>
                      <a:pt x="4609677" y="1818664"/>
                      <a:pt x="4666962" y="1736783"/>
                      <a:pt x="4613783" y="1800598"/>
                    </a:cubicBezTo>
                    <a:cubicBezTo>
                      <a:pt x="4605041" y="1811089"/>
                      <a:pt x="4598713" y="1823444"/>
                      <a:pt x="4589971" y="1833935"/>
                    </a:cubicBezTo>
                    <a:cubicBezTo>
                      <a:pt x="4582785" y="1842559"/>
                      <a:pt x="4573668" y="1849404"/>
                      <a:pt x="4566158" y="1857748"/>
                    </a:cubicBezTo>
                    <a:cubicBezTo>
                      <a:pt x="4559358" y="1865303"/>
                      <a:pt x="4554025" y="1874111"/>
                      <a:pt x="4547108" y="1881560"/>
                    </a:cubicBezTo>
                    <a:cubicBezTo>
                      <a:pt x="4533359" y="1896367"/>
                      <a:pt x="4518534" y="1910135"/>
                      <a:pt x="4504246" y="1924423"/>
                    </a:cubicBezTo>
                    <a:cubicBezTo>
                      <a:pt x="4487123" y="1941546"/>
                      <a:pt x="4468496" y="1961348"/>
                      <a:pt x="4447096" y="1972048"/>
                    </a:cubicBezTo>
                    <a:cubicBezTo>
                      <a:pt x="4440746" y="1975223"/>
                      <a:pt x="4434066" y="1977810"/>
                      <a:pt x="4428046" y="1981573"/>
                    </a:cubicBezTo>
                    <a:cubicBezTo>
                      <a:pt x="4399042" y="1999700"/>
                      <a:pt x="4413582" y="2000680"/>
                      <a:pt x="4370896" y="2014910"/>
                    </a:cubicBezTo>
                    <a:cubicBezTo>
                      <a:pt x="4366133" y="2016498"/>
                      <a:pt x="4361098" y="2017428"/>
                      <a:pt x="4356608" y="2019673"/>
                    </a:cubicBezTo>
                    <a:cubicBezTo>
                      <a:pt x="4351489" y="2022233"/>
                      <a:pt x="4347751" y="2027388"/>
                      <a:pt x="4342321" y="2029198"/>
                    </a:cubicBezTo>
                    <a:cubicBezTo>
                      <a:pt x="4329114" y="2033600"/>
                      <a:pt x="4271963" y="2037926"/>
                      <a:pt x="4266121" y="2038723"/>
                    </a:cubicBezTo>
                    <a:cubicBezTo>
                      <a:pt x="4246985" y="2041333"/>
                      <a:pt x="4228021" y="2045073"/>
                      <a:pt x="4208971" y="2048248"/>
                    </a:cubicBezTo>
                    <a:lnTo>
                      <a:pt x="4180396" y="2053010"/>
                    </a:lnTo>
                    <a:cubicBezTo>
                      <a:pt x="4175633" y="2054598"/>
                      <a:pt x="4170935" y="2056394"/>
                      <a:pt x="4166108" y="2057773"/>
                    </a:cubicBezTo>
                    <a:cubicBezTo>
                      <a:pt x="4159814" y="2059571"/>
                      <a:pt x="4153268" y="2060465"/>
                      <a:pt x="4147058" y="2062535"/>
                    </a:cubicBezTo>
                    <a:cubicBezTo>
                      <a:pt x="4138948" y="2065238"/>
                      <a:pt x="4131506" y="2069857"/>
                      <a:pt x="4123246" y="2072060"/>
                    </a:cubicBezTo>
                    <a:cubicBezTo>
                      <a:pt x="4107603" y="2076231"/>
                      <a:pt x="4075621" y="2081585"/>
                      <a:pt x="4075621" y="2081585"/>
                    </a:cubicBezTo>
                    <a:cubicBezTo>
                      <a:pt x="4067683" y="2084760"/>
                      <a:pt x="4059997" y="2088653"/>
                      <a:pt x="4051808" y="2091110"/>
                    </a:cubicBezTo>
                    <a:cubicBezTo>
                      <a:pt x="3979177" y="2112900"/>
                      <a:pt x="4084017" y="2074636"/>
                      <a:pt x="3999421" y="2105398"/>
                    </a:cubicBezTo>
                    <a:cubicBezTo>
                      <a:pt x="3991387" y="2108320"/>
                      <a:pt x="3983081" y="2110771"/>
                      <a:pt x="3975608" y="2114923"/>
                    </a:cubicBezTo>
                    <a:cubicBezTo>
                      <a:pt x="3968669" y="2118778"/>
                      <a:pt x="3963784" y="2125926"/>
                      <a:pt x="3956558" y="2129210"/>
                    </a:cubicBezTo>
                    <a:cubicBezTo>
                      <a:pt x="3946037" y="2133992"/>
                      <a:pt x="3934333" y="2135560"/>
                      <a:pt x="3923221" y="2138735"/>
                    </a:cubicBezTo>
                    <a:cubicBezTo>
                      <a:pt x="3915283" y="2143498"/>
                      <a:pt x="3907195" y="2148017"/>
                      <a:pt x="3899408" y="2153023"/>
                    </a:cubicBezTo>
                    <a:cubicBezTo>
                      <a:pt x="3884964" y="2162309"/>
                      <a:pt x="3872489" y="2175221"/>
                      <a:pt x="3856546" y="2181598"/>
                    </a:cubicBezTo>
                    <a:cubicBezTo>
                      <a:pt x="3839710" y="2188332"/>
                      <a:pt x="3831617" y="2189672"/>
                      <a:pt x="3818446" y="2200648"/>
                    </a:cubicBezTo>
                    <a:cubicBezTo>
                      <a:pt x="3813272" y="2204960"/>
                      <a:pt x="3808470" y="2209761"/>
                      <a:pt x="3804158" y="2214935"/>
                    </a:cubicBezTo>
                    <a:cubicBezTo>
                      <a:pt x="3800494" y="2219332"/>
                      <a:pt x="3798941" y="2225454"/>
                      <a:pt x="3794633" y="2229223"/>
                    </a:cubicBezTo>
                    <a:cubicBezTo>
                      <a:pt x="3786018" y="2236761"/>
                      <a:pt x="3775316" y="2241540"/>
                      <a:pt x="3766058" y="2248273"/>
                    </a:cubicBezTo>
                    <a:cubicBezTo>
                      <a:pt x="3757837" y="2254252"/>
                      <a:pt x="3751170" y="2262456"/>
                      <a:pt x="3742246" y="2267323"/>
                    </a:cubicBezTo>
                    <a:cubicBezTo>
                      <a:pt x="3733432" y="2272131"/>
                      <a:pt x="3722993" y="2273119"/>
                      <a:pt x="3713671" y="2276848"/>
                    </a:cubicBezTo>
                    <a:cubicBezTo>
                      <a:pt x="3691220" y="2285828"/>
                      <a:pt x="3669281" y="2296040"/>
                      <a:pt x="3646996" y="2305423"/>
                    </a:cubicBezTo>
                    <a:cubicBezTo>
                      <a:pt x="3639117" y="2308741"/>
                      <a:pt x="3630514" y="2310550"/>
                      <a:pt x="3623183" y="2314948"/>
                    </a:cubicBezTo>
                    <a:cubicBezTo>
                      <a:pt x="3615246" y="2319710"/>
                      <a:pt x="3607830" y="2325476"/>
                      <a:pt x="3599371" y="2329235"/>
                    </a:cubicBezTo>
                    <a:cubicBezTo>
                      <a:pt x="3593390" y="2331893"/>
                      <a:pt x="3586671" y="2332410"/>
                      <a:pt x="3580321" y="2333998"/>
                    </a:cubicBezTo>
                    <a:cubicBezTo>
                      <a:pt x="3535944" y="2367280"/>
                      <a:pt x="3592318" y="2328544"/>
                      <a:pt x="3527933" y="2357810"/>
                    </a:cubicBezTo>
                    <a:cubicBezTo>
                      <a:pt x="3520707" y="2361095"/>
                      <a:pt x="3515614" y="2367891"/>
                      <a:pt x="3508883" y="2372098"/>
                    </a:cubicBezTo>
                    <a:cubicBezTo>
                      <a:pt x="3502863" y="2375861"/>
                      <a:pt x="3495997" y="2378101"/>
                      <a:pt x="3489833" y="2381623"/>
                    </a:cubicBezTo>
                    <a:cubicBezTo>
                      <a:pt x="3484863" y="2384463"/>
                      <a:pt x="3480807" y="2388893"/>
                      <a:pt x="3475546" y="2391148"/>
                    </a:cubicBezTo>
                    <a:cubicBezTo>
                      <a:pt x="3469530" y="2393726"/>
                      <a:pt x="3462846" y="2394323"/>
                      <a:pt x="3456496" y="2395910"/>
                    </a:cubicBezTo>
                    <a:cubicBezTo>
                      <a:pt x="3451733" y="2400673"/>
                      <a:pt x="3447920" y="2406628"/>
                      <a:pt x="3442208" y="2410198"/>
                    </a:cubicBezTo>
                    <a:cubicBezTo>
                      <a:pt x="3412327" y="2428874"/>
                      <a:pt x="3425608" y="2410490"/>
                      <a:pt x="3399346" y="2429248"/>
                    </a:cubicBezTo>
                    <a:cubicBezTo>
                      <a:pt x="3368789" y="2451074"/>
                      <a:pt x="3402905" y="2439073"/>
                      <a:pt x="3366008" y="2448298"/>
                    </a:cubicBezTo>
                    <a:cubicBezTo>
                      <a:pt x="3340058" y="2465598"/>
                      <a:pt x="3337143" y="2468863"/>
                      <a:pt x="3294571" y="2481635"/>
                    </a:cubicBezTo>
                    <a:cubicBezTo>
                      <a:pt x="3278696" y="2486398"/>
                      <a:pt x="3262465" y="2490103"/>
                      <a:pt x="3246946" y="2495923"/>
                    </a:cubicBezTo>
                    <a:cubicBezTo>
                      <a:pt x="3236975" y="2499662"/>
                      <a:pt x="3228040" y="2505747"/>
                      <a:pt x="3218371" y="2510210"/>
                    </a:cubicBezTo>
                    <a:cubicBezTo>
                      <a:pt x="3207394" y="2515276"/>
                      <a:pt x="3196010" y="2519432"/>
                      <a:pt x="3185033" y="2524498"/>
                    </a:cubicBezTo>
                    <a:cubicBezTo>
                      <a:pt x="3175364" y="2528961"/>
                      <a:pt x="3166127" y="2534322"/>
                      <a:pt x="3156458" y="2538785"/>
                    </a:cubicBezTo>
                    <a:cubicBezTo>
                      <a:pt x="3145481" y="2543851"/>
                      <a:pt x="3133735" y="2547284"/>
                      <a:pt x="3123121" y="2553073"/>
                    </a:cubicBezTo>
                    <a:cubicBezTo>
                      <a:pt x="3088599" y="2571904"/>
                      <a:pt x="3118240" y="2561321"/>
                      <a:pt x="3089783" y="2581648"/>
                    </a:cubicBezTo>
                    <a:cubicBezTo>
                      <a:pt x="3084006" y="2585775"/>
                      <a:pt x="3076753" y="2587410"/>
                      <a:pt x="3070733" y="2591173"/>
                    </a:cubicBezTo>
                    <a:cubicBezTo>
                      <a:pt x="3064002" y="2595380"/>
                      <a:pt x="3058414" y="2601253"/>
                      <a:pt x="3051683" y="2605460"/>
                    </a:cubicBezTo>
                    <a:cubicBezTo>
                      <a:pt x="3045663" y="2609223"/>
                      <a:pt x="3038313" y="2610725"/>
                      <a:pt x="3032633" y="2614985"/>
                    </a:cubicBezTo>
                    <a:cubicBezTo>
                      <a:pt x="3025449" y="2620373"/>
                      <a:pt x="3020595" y="2628425"/>
                      <a:pt x="3013583" y="2634035"/>
                    </a:cubicBezTo>
                    <a:cubicBezTo>
                      <a:pt x="3004644" y="2641186"/>
                      <a:pt x="2993802" y="2645756"/>
                      <a:pt x="2985008" y="2653085"/>
                    </a:cubicBezTo>
                    <a:cubicBezTo>
                      <a:pt x="2974660" y="2661709"/>
                      <a:pt x="2967025" y="2673338"/>
                      <a:pt x="2956433" y="2681660"/>
                    </a:cubicBezTo>
                    <a:cubicBezTo>
                      <a:pt x="2927414" y="2704461"/>
                      <a:pt x="2894299" y="2712118"/>
                      <a:pt x="2870708" y="2743573"/>
                    </a:cubicBezTo>
                    <a:cubicBezTo>
                      <a:pt x="2865946" y="2749923"/>
                      <a:pt x="2862034" y="2757010"/>
                      <a:pt x="2856421" y="2762623"/>
                    </a:cubicBezTo>
                    <a:cubicBezTo>
                      <a:pt x="2838434" y="2780610"/>
                      <a:pt x="2838440" y="2773860"/>
                      <a:pt x="2818321" y="2786435"/>
                    </a:cubicBezTo>
                    <a:cubicBezTo>
                      <a:pt x="2811590" y="2790642"/>
                      <a:pt x="2805204" y="2795450"/>
                      <a:pt x="2799271" y="2800723"/>
                    </a:cubicBezTo>
                    <a:cubicBezTo>
                      <a:pt x="2770164" y="2826595"/>
                      <a:pt x="2781941" y="2824462"/>
                      <a:pt x="2746883" y="2843585"/>
                    </a:cubicBezTo>
                    <a:cubicBezTo>
                      <a:pt x="2739378" y="2847679"/>
                      <a:pt x="2730262" y="2848487"/>
                      <a:pt x="2723071" y="2853110"/>
                    </a:cubicBezTo>
                    <a:cubicBezTo>
                      <a:pt x="2708368" y="2862562"/>
                      <a:pt x="2677592" y="2892257"/>
                      <a:pt x="2656396" y="2900735"/>
                    </a:cubicBezTo>
                    <a:cubicBezTo>
                      <a:pt x="2648880" y="2903741"/>
                      <a:pt x="2640336" y="2903172"/>
                      <a:pt x="2632583" y="2905498"/>
                    </a:cubicBezTo>
                    <a:cubicBezTo>
                      <a:pt x="2615137" y="2910732"/>
                      <a:pt x="2598456" y="2921739"/>
                      <a:pt x="2580196" y="2924548"/>
                    </a:cubicBezTo>
                    <a:cubicBezTo>
                      <a:pt x="2559558" y="2927723"/>
                      <a:pt x="2539036" y="2931767"/>
                      <a:pt x="2518283" y="2934073"/>
                    </a:cubicBezTo>
                    <a:cubicBezTo>
                      <a:pt x="2481857" y="2938120"/>
                      <a:pt x="2444465" y="2938042"/>
                      <a:pt x="2408746" y="2943598"/>
                    </a:cubicBezTo>
                    <a:cubicBezTo>
                      <a:pt x="2373027" y="2949154"/>
                      <a:pt x="2330959" y="2960266"/>
                      <a:pt x="2303971" y="2967410"/>
                    </a:cubicBezTo>
                    <a:cubicBezTo>
                      <a:pt x="2276984" y="2974554"/>
                      <a:pt x="2266423" y="2982104"/>
                      <a:pt x="2246821" y="2986460"/>
                    </a:cubicBezTo>
                    <a:cubicBezTo>
                      <a:pt x="2232533" y="2989635"/>
                      <a:pt x="2218343" y="2993288"/>
                      <a:pt x="2203958" y="2995985"/>
                    </a:cubicBezTo>
                    <a:cubicBezTo>
                      <a:pt x="2182168" y="3000071"/>
                      <a:pt x="2167522" y="2999861"/>
                      <a:pt x="2146808" y="3005510"/>
                    </a:cubicBezTo>
                    <a:cubicBezTo>
                      <a:pt x="2137122" y="3008152"/>
                      <a:pt x="2127973" y="3012600"/>
                      <a:pt x="2118233" y="3015035"/>
                    </a:cubicBezTo>
                    <a:cubicBezTo>
                      <a:pt x="2090110" y="3022066"/>
                      <a:pt x="2094343" y="3016648"/>
                      <a:pt x="2070608" y="3024560"/>
                    </a:cubicBezTo>
                    <a:cubicBezTo>
                      <a:pt x="2062498" y="3027263"/>
                      <a:pt x="2054269" y="3029933"/>
                      <a:pt x="2046796" y="3034085"/>
                    </a:cubicBezTo>
                    <a:cubicBezTo>
                      <a:pt x="2039857" y="3037940"/>
                      <a:pt x="2035073" y="3045320"/>
                      <a:pt x="2027746" y="3048373"/>
                    </a:cubicBezTo>
                    <a:cubicBezTo>
                      <a:pt x="2015662" y="3053408"/>
                      <a:pt x="2002065" y="3053758"/>
                      <a:pt x="1989646" y="3057898"/>
                    </a:cubicBezTo>
                    <a:cubicBezTo>
                      <a:pt x="1959661" y="3067893"/>
                      <a:pt x="1956457" y="3069773"/>
                      <a:pt x="1922971" y="3076948"/>
                    </a:cubicBezTo>
                    <a:cubicBezTo>
                      <a:pt x="1913529" y="3078971"/>
                      <a:pt x="1903921" y="3080123"/>
                      <a:pt x="1894396" y="3081710"/>
                    </a:cubicBezTo>
                    <a:cubicBezTo>
                      <a:pt x="1826521" y="3104335"/>
                      <a:pt x="1861058" y="3092029"/>
                      <a:pt x="1846771" y="3095998"/>
                    </a:cubicBezTo>
                    <a:cubicBezTo>
                      <a:pt x="1832484" y="3099967"/>
                      <a:pt x="1822165" y="3100761"/>
                      <a:pt x="1808671" y="3105523"/>
                    </a:cubicBezTo>
                    <a:cubicBezTo>
                      <a:pt x="1773231" y="3132102"/>
                      <a:pt x="1807515" y="3110670"/>
                      <a:pt x="1765808" y="3124573"/>
                    </a:cubicBezTo>
                    <a:cubicBezTo>
                      <a:pt x="1759073" y="3126818"/>
                      <a:pt x="1753350" y="3131461"/>
                      <a:pt x="1746758" y="3134098"/>
                    </a:cubicBezTo>
                    <a:cubicBezTo>
                      <a:pt x="1737436" y="3137827"/>
                      <a:pt x="1727837" y="3140865"/>
                      <a:pt x="1718183" y="3143623"/>
                    </a:cubicBezTo>
                    <a:cubicBezTo>
                      <a:pt x="1705596" y="3147219"/>
                      <a:pt x="1692439" y="3148823"/>
                      <a:pt x="1680083" y="3153148"/>
                    </a:cubicBezTo>
                    <a:cubicBezTo>
                      <a:pt x="1586736" y="3185819"/>
                      <a:pt x="1654436" y="3170659"/>
                      <a:pt x="1599121" y="3181723"/>
                    </a:cubicBezTo>
                    <a:lnTo>
                      <a:pt x="1503871" y="3229348"/>
                    </a:lnTo>
                    <a:lnTo>
                      <a:pt x="1484821" y="3238873"/>
                    </a:lnTo>
                    <a:cubicBezTo>
                      <a:pt x="1478471" y="3242048"/>
                      <a:pt x="1472506" y="3246153"/>
                      <a:pt x="1465771" y="3248398"/>
                    </a:cubicBezTo>
                    <a:cubicBezTo>
                      <a:pt x="1434644" y="3258772"/>
                      <a:pt x="1455974" y="3250915"/>
                      <a:pt x="1403858" y="3276973"/>
                    </a:cubicBezTo>
                    <a:cubicBezTo>
                      <a:pt x="1397508" y="3280148"/>
                      <a:pt x="1390488" y="3282238"/>
                      <a:pt x="1384808" y="3286498"/>
                    </a:cubicBezTo>
                    <a:cubicBezTo>
                      <a:pt x="1373359" y="3295084"/>
                      <a:pt x="1355064" y="3309826"/>
                      <a:pt x="1341946" y="3315073"/>
                    </a:cubicBezTo>
                    <a:cubicBezTo>
                      <a:pt x="1334430" y="3318079"/>
                      <a:pt x="1326071" y="3318248"/>
                      <a:pt x="1318133" y="3319835"/>
                    </a:cubicBezTo>
                    <a:cubicBezTo>
                      <a:pt x="1311783" y="3324598"/>
                      <a:pt x="1305889" y="3330039"/>
                      <a:pt x="1299083" y="3334123"/>
                    </a:cubicBezTo>
                    <a:cubicBezTo>
                      <a:pt x="1276071" y="3347930"/>
                      <a:pt x="1236253" y="3362880"/>
                      <a:pt x="1213358" y="3367460"/>
                    </a:cubicBezTo>
                    <a:cubicBezTo>
                      <a:pt x="1205421" y="3369048"/>
                      <a:pt x="1197399" y="3370260"/>
                      <a:pt x="1189546" y="3372223"/>
                    </a:cubicBezTo>
                    <a:cubicBezTo>
                      <a:pt x="1184676" y="3373441"/>
                      <a:pt x="1180101" y="3375664"/>
                      <a:pt x="1175258" y="3376985"/>
                    </a:cubicBezTo>
                    <a:cubicBezTo>
                      <a:pt x="1162628" y="3380429"/>
                      <a:pt x="1149858" y="3383335"/>
                      <a:pt x="1137158" y="3386510"/>
                    </a:cubicBezTo>
                    <a:cubicBezTo>
                      <a:pt x="1130808" y="3388098"/>
                      <a:pt x="1124564" y="3390197"/>
                      <a:pt x="1118108" y="3391273"/>
                    </a:cubicBezTo>
                    <a:cubicBezTo>
                      <a:pt x="1093438" y="3395384"/>
                      <a:pt x="1089035" y="3395802"/>
                      <a:pt x="1065721" y="3400798"/>
                    </a:cubicBezTo>
                    <a:lnTo>
                      <a:pt x="1034765" y="3412705"/>
                    </a:lnTo>
                    <a:cubicBezTo>
                      <a:pt x="1016906" y="3422627"/>
                      <a:pt x="994284" y="3430961"/>
                      <a:pt x="963328" y="3476999"/>
                    </a:cubicBezTo>
                    <a:cubicBezTo>
                      <a:pt x="953803" y="3530180"/>
                      <a:pt x="998649" y="3650830"/>
                      <a:pt x="965708" y="3729411"/>
                    </a:cubicBezTo>
                    <a:cubicBezTo>
                      <a:pt x="932767" y="3807992"/>
                      <a:pt x="835534" y="3888954"/>
                      <a:pt x="765684" y="3948485"/>
                    </a:cubicBezTo>
                    <a:cubicBezTo>
                      <a:pt x="695834" y="4008016"/>
                      <a:pt x="590661" y="4010398"/>
                      <a:pt x="546608" y="4086598"/>
                    </a:cubicBezTo>
                    <a:cubicBezTo>
                      <a:pt x="502555" y="4162798"/>
                      <a:pt x="534701" y="4356472"/>
                      <a:pt x="501364" y="4405684"/>
                    </a:cubicBezTo>
                    <a:cubicBezTo>
                      <a:pt x="447655" y="4430733"/>
                      <a:pt x="246526" y="4416172"/>
                      <a:pt x="187040" y="4412829"/>
                    </a:cubicBezTo>
                    <a:cubicBezTo>
                      <a:pt x="139255" y="4413814"/>
                      <a:pt x="15589" y="4346950"/>
                      <a:pt x="1302" y="4310437"/>
                    </a:cubicBezTo>
                    <a:close/>
                  </a:path>
                </a:pathLst>
              </a:custGeom>
              <a:noFill/>
              <a:ln w="19050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0" name="TextBox 39">
                <a:extLst>
                  <a:ext uri="{FF2B5EF4-FFF2-40B4-BE49-F238E27FC236}">
                    <a16:creationId xmlns:a16="http://schemas.microsoft.com/office/drawing/2014/main" id="{85C77DDD-A5FC-4169-8A6E-6E8556B6B1A2}"/>
                  </a:ext>
                </a:extLst>
              </p:cNvPr>
              <p:cNvSpPr txBox="1"/>
              <p:nvPr/>
            </p:nvSpPr>
            <p:spPr>
              <a:xfrm rot="19771130">
                <a:off x="4880011" y="4302765"/>
                <a:ext cx="2431981" cy="58624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B95E9A5C-5A77-4319-9891-CC9264692E9E}"/>
                </a:ext>
              </a:extLst>
            </p:cNvPr>
            <p:cNvSpPr/>
            <p:nvPr/>
          </p:nvSpPr>
          <p:spPr>
            <a:xfrm>
              <a:off x="6470650" y="4495800"/>
              <a:ext cx="1212850" cy="882650"/>
            </a:xfrm>
            <a:custGeom>
              <a:avLst/>
              <a:gdLst>
                <a:gd name="connsiteX0" fmla="*/ 514350 w 1212850"/>
                <a:gd name="connsiteY0" fmla="*/ 38100 h 882650"/>
                <a:gd name="connsiteX1" fmla="*/ 444500 w 1212850"/>
                <a:gd name="connsiteY1" fmla="*/ 57150 h 882650"/>
                <a:gd name="connsiteX2" fmla="*/ 412750 w 1212850"/>
                <a:gd name="connsiteY2" fmla="*/ 69850 h 882650"/>
                <a:gd name="connsiteX3" fmla="*/ 387350 w 1212850"/>
                <a:gd name="connsiteY3" fmla="*/ 76200 h 882650"/>
                <a:gd name="connsiteX4" fmla="*/ 361950 w 1212850"/>
                <a:gd name="connsiteY4" fmla="*/ 88900 h 882650"/>
                <a:gd name="connsiteX5" fmla="*/ 323850 w 1212850"/>
                <a:gd name="connsiteY5" fmla="*/ 101600 h 882650"/>
                <a:gd name="connsiteX6" fmla="*/ 292100 w 1212850"/>
                <a:gd name="connsiteY6" fmla="*/ 120650 h 882650"/>
                <a:gd name="connsiteX7" fmla="*/ 273050 w 1212850"/>
                <a:gd name="connsiteY7" fmla="*/ 139700 h 882650"/>
                <a:gd name="connsiteX8" fmla="*/ 241300 w 1212850"/>
                <a:gd name="connsiteY8" fmla="*/ 146050 h 882650"/>
                <a:gd name="connsiteX9" fmla="*/ 190500 w 1212850"/>
                <a:gd name="connsiteY9" fmla="*/ 177800 h 882650"/>
                <a:gd name="connsiteX10" fmla="*/ 171450 w 1212850"/>
                <a:gd name="connsiteY10" fmla="*/ 203200 h 882650"/>
                <a:gd name="connsiteX11" fmla="*/ 133350 w 1212850"/>
                <a:gd name="connsiteY11" fmla="*/ 228600 h 882650"/>
                <a:gd name="connsiteX12" fmla="*/ 101600 w 1212850"/>
                <a:gd name="connsiteY12" fmla="*/ 260350 h 882650"/>
                <a:gd name="connsiteX13" fmla="*/ 88900 w 1212850"/>
                <a:gd name="connsiteY13" fmla="*/ 292100 h 882650"/>
                <a:gd name="connsiteX14" fmla="*/ 76200 w 1212850"/>
                <a:gd name="connsiteY14" fmla="*/ 342900 h 882650"/>
                <a:gd name="connsiteX15" fmla="*/ 63500 w 1212850"/>
                <a:gd name="connsiteY15" fmla="*/ 368300 h 882650"/>
                <a:gd name="connsiteX16" fmla="*/ 57150 w 1212850"/>
                <a:gd name="connsiteY16" fmla="*/ 400050 h 882650"/>
                <a:gd name="connsiteX17" fmla="*/ 12700 w 1212850"/>
                <a:gd name="connsiteY17" fmla="*/ 501650 h 882650"/>
                <a:gd name="connsiteX18" fmla="*/ 6350 w 1212850"/>
                <a:gd name="connsiteY18" fmla="*/ 552450 h 882650"/>
                <a:gd name="connsiteX19" fmla="*/ 0 w 1212850"/>
                <a:gd name="connsiteY19" fmla="*/ 596900 h 882650"/>
                <a:gd name="connsiteX20" fmla="*/ 19050 w 1212850"/>
                <a:gd name="connsiteY20" fmla="*/ 755650 h 882650"/>
                <a:gd name="connsiteX21" fmla="*/ 25400 w 1212850"/>
                <a:gd name="connsiteY21" fmla="*/ 787400 h 882650"/>
                <a:gd name="connsiteX22" fmla="*/ 31750 w 1212850"/>
                <a:gd name="connsiteY22" fmla="*/ 831850 h 882650"/>
                <a:gd name="connsiteX23" fmla="*/ 57150 w 1212850"/>
                <a:gd name="connsiteY23" fmla="*/ 857250 h 882650"/>
                <a:gd name="connsiteX24" fmla="*/ 69850 w 1212850"/>
                <a:gd name="connsiteY24" fmla="*/ 882650 h 882650"/>
                <a:gd name="connsiteX25" fmla="*/ 361950 w 1212850"/>
                <a:gd name="connsiteY25" fmla="*/ 857250 h 882650"/>
                <a:gd name="connsiteX26" fmla="*/ 463550 w 1212850"/>
                <a:gd name="connsiteY26" fmla="*/ 800100 h 882650"/>
                <a:gd name="connsiteX27" fmla="*/ 508000 w 1212850"/>
                <a:gd name="connsiteY27" fmla="*/ 762000 h 882650"/>
                <a:gd name="connsiteX28" fmla="*/ 546100 w 1212850"/>
                <a:gd name="connsiteY28" fmla="*/ 723900 h 882650"/>
                <a:gd name="connsiteX29" fmla="*/ 723900 w 1212850"/>
                <a:gd name="connsiteY29" fmla="*/ 654050 h 882650"/>
                <a:gd name="connsiteX30" fmla="*/ 844550 w 1212850"/>
                <a:gd name="connsiteY30" fmla="*/ 609600 h 882650"/>
                <a:gd name="connsiteX31" fmla="*/ 882650 w 1212850"/>
                <a:gd name="connsiteY31" fmla="*/ 577850 h 882650"/>
                <a:gd name="connsiteX32" fmla="*/ 933450 w 1212850"/>
                <a:gd name="connsiteY32" fmla="*/ 546100 h 882650"/>
                <a:gd name="connsiteX33" fmla="*/ 1054100 w 1212850"/>
                <a:gd name="connsiteY33" fmla="*/ 412750 h 882650"/>
                <a:gd name="connsiteX34" fmla="*/ 1079500 w 1212850"/>
                <a:gd name="connsiteY34" fmla="*/ 368300 h 882650"/>
                <a:gd name="connsiteX35" fmla="*/ 1117600 w 1212850"/>
                <a:gd name="connsiteY35" fmla="*/ 330200 h 882650"/>
                <a:gd name="connsiteX36" fmla="*/ 1155700 w 1212850"/>
                <a:gd name="connsiteY36" fmla="*/ 266700 h 882650"/>
                <a:gd name="connsiteX37" fmla="*/ 1181100 w 1212850"/>
                <a:gd name="connsiteY37" fmla="*/ 234950 h 882650"/>
                <a:gd name="connsiteX38" fmla="*/ 1212850 w 1212850"/>
                <a:gd name="connsiteY38" fmla="*/ 177800 h 882650"/>
                <a:gd name="connsiteX39" fmla="*/ 1206500 w 1212850"/>
                <a:gd name="connsiteY39" fmla="*/ 38100 h 882650"/>
                <a:gd name="connsiteX40" fmla="*/ 1181100 w 1212850"/>
                <a:gd name="connsiteY40" fmla="*/ 19050 h 882650"/>
                <a:gd name="connsiteX41" fmla="*/ 1130300 w 1212850"/>
                <a:gd name="connsiteY41" fmla="*/ 0 h 882650"/>
                <a:gd name="connsiteX42" fmla="*/ 965200 w 1212850"/>
                <a:gd name="connsiteY42" fmla="*/ 12700 h 882650"/>
                <a:gd name="connsiteX43" fmla="*/ 927100 w 1212850"/>
                <a:gd name="connsiteY43" fmla="*/ 19050 h 882650"/>
                <a:gd name="connsiteX44" fmla="*/ 812800 w 1212850"/>
                <a:gd name="connsiteY44" fmla="*/ 25400 h 882650"/>
                <a:gd name="connsiteX45" fmla="*/ 635000 w 1212850"/>
                <a:gd name="connsiteY45" fmla="*/ 44450 h 882650"/>
                <a:gd name="connsiteX46" fmla="*/ 514350 w 1212850"/>
                <a:gd name="connsiteY46" fmla="*/ 38100 h 882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12850" h="882650">
                  <a:moveTo>
                    <a:pt x="514350" y="38100"/>
                  </a:moveTo>
                  <a:cubicBezTo>
                    <a:pt x="482600" y="40217"/>
                    <a:pt x="534963" y="32478"/>
                    <a:pt x="444500" y="57150"/>
                  </a:cubicBezTo>
                  <a:cubicBezTo>
                    <a:pt x="433503" y="60149"/>
                    <a:pt x="423564" y="66245"/>
                    <a:pt x="412750" y="69850"/>
                  </a:cubicBezTo>
                  <a:cubicBezTo>
                    <a:pt x="404471" y="72610"/>
                    <a:pt x="395522" y="73136"/>
                    <a:pt x="387350" y="76200"/>
                  </a:cubicBezTo>
                  <a:cubicBezTo>
                    <a:pt x="378487" y="79524"/>
                    <a:pt x="370739" y="85384"/>
                    <a:pt x="361950" y="88900"/>
                  </a:cubicBezTo>
                  <a:cubicBezTo>
                    <a:pt x="349521" y="93872"/>
                    <a:pt x="336037" y="96060"/>
                    <a:pt x="323850" y="101600"/>
                  </a:cubicBezTo>
                  <a:cubicBezTo>
                    <a:pt x="312614" y="106707"/>
                    <a:pt x="301974" y="113245"/>
                    <a:pt x="292100" y="120650"/>
                  </a:cubicBezTo>
                  <a:cubicBezTo>
                    <a:pt x="284916" y="126038"/>
                    <a:pt x="281082" y="135684"/>
                    <a:pt x="273050" y="139700"/>
                  </a:cubicBezTo>
                  <a:cubicBezTo>
                    <a:pt x="263397" y="144527"/>
                    <a:pt x="251883" y="143933"/>
                    <a:pt x="241300" y="146050"/>
                  </a:cubicBezTo>
                  <a:cubicBezTo>
                    <a:pt x="221180" y="156110"/>
                    <a:pt x="206986" y="161314"/>
                    <a:pt x="190500" y="177800"/>
                  </a:cubicBezTo>
                  <a:cubicBezTo>
                    <a:pt x="183016" y="185284"/>
                    <a:pt x="179360" y="196169"/>
                    <a:pt x="171450" y="203200"/>
                  </a:cubicBezTo>
                  <a:cubicBezTo>
                    <a:pt x="160042" y="213341"/>
                    <a:pt x="145163" y="218935"/>
                    <a:pt x="133350" y="228600"/>
                  </a:cubicBezTo>
                  <a:cubicBezTo>
                    <a:pt x="121766" y="238078"/>
                    <a:pt x="112183" y="249767"/>
                    <a:pt x="101600" y="260350"/>
                  </a:cubicBezTo>
                  <a:cubicBezTo>
                    <a:pt x="97367" y="270933"/>
                    <a:pt x="92252" y="281205"/>
                    <a:pt x="88900" y="292100"/>
                  </a:cubicBezTo>
                  <a:cubicBezTo>
                    <a:pt x="83767" y="308783"/>
                    <a:pt x="84006" y="327288"/>
                    <a:pt x="76200" y="342900"/>
                  </a:cubicBezTo>
                  <a:lnTo>
                    <a:pt x="63500" y="368300"/>
                  </a:lnTo>
                  <a:cubicBezTo>
                    <a:pt x="61383" y="378883"/>
                    <a:pt x="60563" y="389811"/>
                    <a:pt x="57150" y="400050"/>
                  </a:cubicBezTo>
                  <a:cubicBezTo>
                    <a:pt x="41813" y="446060"/>
                    <a:pt x="32393" y="462264"/>
                    <a:pt x="12700" y="501650"/>
                  </a:cubicBezTo>
                  <a:cubicBezTo>
                    <a:pt x="10583" y="518583"/>
                    <a:pt x="8605" y="535535"/>
                    <a:pt x="6350" y="552450"/>
                  </a:cubicBezTo>
                  <a:cubicBezTo>
                    <a:pt x="4372" y="567286"/>
                    <a:pt x="0" y="581933"/>
                    <a:pt x="0" y="596900"/>
                  </a:cubicBezTo>
                  <a:cubicBezTo>
                    <a:pt x="0" y="651792"/>
                    <a:pt x="9581" y="701990"/>
                    <a:pt x="19050" y="755650"/>
                  </a:cubicBezTo>
                  <a:cubicBezTo>
                    <a:pt x="20926" y="766279"/>
                    <a:pt x="23626" y="776754"/>
                    <a:pt x="25400" y="787400"/>
                  </a:cubicBezTo>
                  <a:cubicBezTo>
                    <a:pt x="27861" y="802163"/>
                    <a:pt x="25557" y="818224"/>
                    <a:pt x="31750" y="831850"/>
                  </a:cubicBezTo>
                  <a:cubicBezTo>
                    <a:pt x="36705" y="842750"/>
                    <a:pt x="49966" y="847671"/>
                    <a:pt x="57150" y="857250"/>
                  </a:cubicBezTo>
                  <a:cubicBezTo>
                    <a:pt x="62830" y="864823"/>
                    <a:pt x="65617" y="874183"/>
                    <a:pt x="69850" y="882650"/>
                  </a:cubicBezTo>
                  <a:cubicBezTo>
                    <a:pt x="97866" y="881175"/>
                    <a:pt x="283007" y="886854"/>
                    <a:pt x="361950" y="857250"/>
                  </a:cubicBezTo>
                  <a:cubicBezTo>
                    <a:pt x="387497" y="847670"/>
                    <a:pt x="442170" y="815779"/>
                    <a:pt x="463550" y="800100"/>
                  </a:cubicBezTo>
                  <a:cubicBezTo>
                    <a:pt x="479287" y="788560"/>
                    <a:pt x="493661" y="775236"/>
                    <a:pt x="508000" y="762000"/>
                  </a:cubicBezTo>
                  <a:cubicBezTo>
                    <a:pt x="521197" y="749818"/>
                    <a:pt x="530586" y="732950"/>
                    <a:pt x="546100" y="723900"/>
                  </a:cubicBezTo>
                  <a:cubicBezTo>
                    <a:pt x="638953" y="669736"/>
                    <a:pt x="642536" y="682107"/>
                    <a:pt x="723900" y="654050"/>
                  </a:cubicBezTo>
                  <a:cubicBezTo>
                    <a:pt x="764418" y="640078"/>
                    <a:pt x="844550" y="609600"/>
                    <a:pt x="844550" y="609600"/>
                  </a:cubicBezTo>
                  <a:cubicBezTo>
                    <a:pt x="857250" y="599017"/>
                    <a:pt x="869198" y="587459"/>
                    <a:pt x="882650" y="577850"/>
                  </a:cubicBezTo>
                  <a:cubicBezTo>
                    <a:pt x="898899" y="566243"/>
                    <a:pt x="918110" y="558884"/>
                    <a:pt x="933450" y="546100"/>
                  </a:cubicBezTo>
                  <a:cubicBezTo>
                    <a:pt x="959208" y="524635"/>
                    <a:pt x="1037303" y="442145"/>
                    <a:pt x="1054100" y="412750"/>
                  </a:cubicBezTo>
                  <a:cubicBezTo>
                    <a:pt x="1062567" y="397933"/>
                    <a:pt x="1069095" y="381826"/>
                    <a:pt x="1079500" y="368300"/>
                  </a:cubicBezTo>
                  <a:cubicBezTo>
                    <a:pt x="1090451" y="354064"/>
                    <a:pt x="1106824" y="344568"/>
                    <a:pt x="1117600" y="330200"/>
                  </a:cubicBezTo>
                  <a:cubicBezTo>
                    <a:pt x="1132411" y="310453"/>
                    <a:pt x="1142008" y="287239"/>
                    <a:pt x="1155700" y="266700"/>
                  </a:cubicBezTo>
                  <a:cubicBezTo>
                    <a:pt x="1163218" y="255423"/>
                    <a:pt x="1173328" y="246053"/>
                    <a:pt x="1181100" y="234950"/>
                  </a:cubicBezTo>
                  <a:cubicBezTo>
                    <a:pt x="1195053" y="215016"/>
                    <a:pt x="1202275" y="198951"/>
                    <a:pt x="1212850" y="177800"/>
                  </a:cubicBezTo>
                  <a:cubicBezTo>
                    <a:pt x="1210733" y="131233"/>
                    <a:pt x="1215642" y="83810"/>
                    <a:pt x="1206500" y="38100"/>
                  </a:cubicBezTo>
                  <a:cubicBezTo>
                    <a:pt x="1204424" y="27722"/>
                    <a:pt x="1189712" y="25201"/>
                    <a:pt x="1181100" y="19050"/>
                  </a:cubicBezTo>
                  <a:cubicBezTo>
                    <a:pt x="1155665" y="882"/>
                    <a:pt x="1165863" y="7113"/>
                    <a:pt x="1130300" y="0"/>
                  </a:cubicBezTo>
                  <a:lnTo>
                    <a:pt x="965200" y="12700"/>
                  </a:lnTo>
                  <a:cubicBezTo>
                    <a:pt x="952381" y="13902"/>
                    <a:pt x="939931" y="17981"/>
                    <a:pt x="927100" y="19050"/>
                  </a:cubicBezTo>
                  <a:cubicBezTo>
                    <a:pt x="889073" y="22219"/>
                    <a:pt x="850900" y="23283"/>
                    <a:pt x="812800" y="25400"/>
                  </a:cubicBezTo>
                  <a:cubicBezTo>
                    <a:pt x="735283" y="36474"/>
                    <a:pt x="713272" y="41751"/>
                    <a:pt x="635000" y="44450"/>
                  </a:cubicBezTo>
                  <a:cubicBezTo>
                    <a:pt x="603269" y="45544"/>
                    <a:pt x="546100" y="35983"/>
                    <a:pt x="514350" y="38100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6C376FCB-8EB4-412E-AFC5-7AED9321F73E}"/>
                </a:ext>
              </a:extLst>
            </p:cNvPr>
            <p:cNvSpPr/>
            <p:nvPr/>
          </p:nvSpPr>
          <p:spPr>
            <a:xfrm>
              <a:off x="6413074" y="3993773"/>
              <a:ext cx="146721" cy="165477"/>
            </a:xfrm>
            <a:custGeom>
              <a:avLst/>
              <a:gdLst>
                <a:gd name="connsiteX0" fmla="*/ 89326 w 146721"/>
                <a:gd name="connsiteY0" fmla="*/ 377 h 165477"/>
                <a:gd name="connsiteX1" fmla="*/ 51226 w 146721"/>
                <a:gd name="connsiteY1" fmla="*/ 13077 h 165477"/>
                <a:gd name="connsiteX2" fmla="*/ 19476 w 146721"/>
                <a:gd name="connsiteY2" fmla="*/ 63877 h 165477"/>
                <a:gd name="connsiteX3" fmla="*/ 6776 w 146721"/>
                <a:gd name="connsiteY3" fmla="*/ 89277 h 165477"/>
                <a:gd name="connsiteX4" fmla="*/ 426 w 146721"/>
                <a:gd name="connsiteY4" fmla="*/ 121027 h 165477"/>
                <a:gd name="connsiteX5" fmla="*/ 44876 w 146721"/>
                <a:gd name="connsiteY5" fmla="*/ 165477 h 165477"/>
                <a:gd name="connsiteX6" fmla="*/ 133776 w 146721"/>
                <a:gd name="connsiteY6" fmla="*/ 152777 h 165477"/>
                <a:gd name="connsiteX7" fmla="*/ 146476 w 146721"/>
                <a:gd name="connsiteY7" fmla="*/ 127377 h 165477"/>
                <a:gd name="connsiteX8" fmla="*/ 133776 w 146721"/>
                <a:gd name="connsiteY8" fmla="*/ 44827 h 165477"/>
                <a:gd name="connsiteX9" fmla="*/ 127426 w 146721"/>
                <a:gd name="connsiteY9" fmla="*/ 25777 h 165477"/>
                <a:gd name="connsiteX10" fmla="*/ 89326 w 146721"/>
                <a:gd name="connsiteY10" fmla="*/ 377 h 16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6721" h="165477">
                  <a:moveTo>
                    <a:pt x="89326" y="377"/>
                  </a:moveTo>
                  <a:cubicBezTo>
                    <a:pt x="76626" y="-1740"/>
                    <a:pt x="62193" y="5400"/>
                    <a:pt x="51226" y="13077"/>
                  </a:cubicBezTo>
                  <a:cubicBezTo>
                    <a:pt x="22815" y="32964"/>
                    <a:pt x="29534" y="40409"/>
                    <a:pt x="19476" y="63877"/>
                  </a:cubicBezTo>
                  <a:cubicBezTo>
                    <a:pt x="15747" y="72578"/>
                    <a:pt x="11009" y="80810"/>
                    <a:pt x="6776" y="89277"/>
                  </a:cubicBezTo>
                  <a:cubicBezTo>
                    <a:pt x="4659" y="99860"/>
                    <a:pt x="-1691" y="110444"/>
                    <a:pt x="426" y="121027"/>
                  </a:cubicBezTo>
                  <a:cubicBezTo>
                    <a:pt x="6628" y="152035"/>
                    <a:pt x="22026" y="154052"/>
                    <a:pt x="44876" y="165477"/>
                  </a:cubicBezTo>
                  <a:cubicBezTo>
                    <a:pt x="74509" y="161244"/>
                    <a:pt x="105748" y="163288"/>
                    <a:pt x="133776" y="152777"/>
                  </a:cubicBezTo>
                  <a:cubicBezTo>
                    <a:pt x="142639" y="149453"/>
                    <a:pt x="145750" y="136815"/>
                    <a:pt x="146476" y="127377"/>
                  </a:cubicBezTo>
                  <a:cubicBezTo>
                    <a:pt x="148182" y="105200"/>
                    <a:pt x="140668" y="68949"/>
                    <a:pt x="133776" y="44827"/>
                  </a:cubicBezTo>
                  <a:cubicBezTo>
                    <a:pt x="131937" y="38391"/>
                    <a:pt x="130419" y="31764"/>
                    <a:pt x="127426" y="25777"/>
                  </a:cubicBezTo>
                  <a:cubicBezTo>
                    <a:pt x="124013" y="18951"/>
                    <a:pt x="102026" y="2494"/>
                    <a:pt x="89326" y="377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4CCE842-98FF-44C2-B67E-6E6497A1F70B}"/>
                </a:ext>
              </a:extLst>
            </p:cNvPr>
            <p:cNvSpPr/>
            <p:nvPr/>
          </p:nvSpPr>
          <p:spPr>
            <a:xfrm>
              <a:off x="4248150" y="4743450"/>
              <a:ext cx="209550" cy="127000"/>
            </a:xfrm>
            <a:custGeom>
              <a:avLst/>
              <a:gdLst>
                <a:gd name="connsiteX0" fmla="*/ 165100 w 209550"/>
                <a:gd name="connsiteY0" fmla="*/ 12700 h 127000"/>
                <a:gd name="connsiteX1" fmla="*/ 133350 w 209550"/>
                <a:gd name="connsiteY1" fmla="*/ 0 h 127000"/>
                <a:gd name="connsiteX2" fmla="*/ 50800 w 209550"/>
                <a:gd name="connsiteY2" fmla="*/ 19050 h 127000"/>
                <a:gd name="connsiteX3" fmla="*/ 31750 w 209550"/>
                <a:gd name="connsiteY3" fmla="*/ 31750 h 127000"/>
                <a:gd name="connsiteX4" fmla="*/ 12700 w 209550"/>
                <a:gd name="connsiteY4" fmla="*/ 38100 h 127000"/>
                <a:gd name="connsiteX5" fmla="*/ 0 w 209550"/>
                <a:gd name="connsiteY5" fmla="*/ 63500 h 127000"/>
                <a:gd name="connsiteX6" fmla="*/ 12700 w 209550"/>
                <a:gd name="connsiteY6" fmla="*/ 114300 h 127000"/>
                <a:gd name="connsiteX7" fmla="*/ 31750 w 209550"/>
                <a:gd name="connsiteY7" fmla="*/ 120650 h 127000"/>
                <a:gd name="connsiteX8" fmla="*/ 63500 w 209550"/>
                <a:gd name="connsiteY8" fmla="*/ 127000 h 127000"/>
                <a:gd name="connsiteX9" fmla="*/ 203200 w 209550"/>
                <a:gd name="connsiteY9" fmla="*/ 114300 h 127000"/>
                <a:gd name="connsiteX10" fmla="*/ 209550 w 209550"/>
                <a:gd name="connsiteY10" fmla="*/ 95250 h 127000"/>
                <a:gd name="connsiteX11" fmla="*/ 203200 w 209550"/>
                <a:gd name="connsiteY11" fmla="*/ 57150 h 127000"/>
                <a:gd name="connsiteX12" fmla="*/ 165100 w 209550"/>
                <a:gd name="connsiteY12" fmla="*/ 12700 h 12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550" h="127000">
                  <a:moveTo>
                    <a:pt x="165100" y="12700"/>
                  </a:moveTo>
                  <a:cubicBezTo>
                    <a:pt x="153458" y="3175"/>
                    <a:pt x="144749" y="0"/>
                    <a:pt x="133350" y="0"/>
                  </a:cubicBezTo>
                  <a:cubicBezTo>
                    <a:pt x="126053" y="0"/>
                    <a:pt x="69027" y="14493"/>
                    <a:pt x="50800" y="19050"/>
                  </a:cubicBezTo>
                  <a:cubicBezTo>
                    <a:pt x="44450" y="23283"/>
                    <a:pt x="38576" y="28337"/>
                    <a:pt x="31750" y="31750"/>
                  </a:cubicBezTo>
                  <a:cubicBezTo>
                    <a:pt x="25763" y="34743"/>
                    <a:pt x="17433" y="33367"/>
                    <a:pt x="12700" y="38100"/>
                  </a:cubicBezTo>
                  <a:cubicBezTo>
                    <a:pt x="6007" y="44793"/>
                    <a:pt x="4233" y="55033"/>
                    <a:pt x="0" y="63500"/>
                  </a:cubicBezTo>
                  <a:cubicBezTo>
                    <a:pt x="4233" y="80433"/>
                    <a:pt x="4223" y="99042"/>
                    <a:pt x="12700" y="114300"/>
                  </a:cubicBezTo>
                  <a:cubicBezTo>
                    <a:pt x="15951" y="120151"/>
                    <a:pt x="25256" y="119027"/>
                    <a:pt x="31750" y="120650"/>
                  </a:cubicBezTo>
                  <a:cubicBezTo>
                    <a:pt x="42221" y="123268"/>
                    <a:pt x="52917" y="124883"/>
                    <a:pt x="63500" y="127000"/>
                  </a:cubicBezTo>
                  <a:cubicBezTo>
                    <a:pt x="110067" y="122767"/>
                    <a:pt x="157509" y="124233"/>
                    <a:pt x="203200" y="114300"/>
                  </a:cubicBezTo>
                  <a:cubicBezTo>
                    <a:pt x="209741" y="112878"/>
                    <a:pt x="209550" y="101943"/>
                    <a:pt x="209550" y="95250"/>
                  </a:cubicBezTo>
                  <a:cubicBezTo>
                    <a:pt x="209550" y="82375"/>
                    <a:pt x="208958" y="68666"/>
                    <a:pt x="203200" y="57150"/>
                  </a:cubicBezTo>
                  <a:cubicBezTo>
                    <a:pt x="182389" y="15528"/>
                    <a:pt x="176742" y="22225"/>
                    <a:pt x="165100" y="12700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771976D-D1D3-4F7B-9C8A-FCD5C6333625}"/>
                </a:ext>
              </a:extLst>
            </p:cNvPr>
            <p:cNvSpPr/>
            <p:nvPr/>
          </p:nvSpPr>
          <p:spPr>
            <a:xfrm>
              <a:off x="6096000" y="3587658"/>
              <a:ext cx="476266" cy="298542"/>
            </a:xfrm>
            <a:custGeom>
              <a:avLst/>
              <a:gdLst>
                <a:gd name="connsiteX0" fmla="*/ 171450 w 476266"/>
                <a:gd name="connsiteY0" fmla="*/ 19142 h 298542"/>
                <a:gd name="connsiteX1" fmla="*/ 114300 w 476266"/>
                <a:gd name="connsiteY1" fmla="*/ 92 h 298542"/>
                <a:gd name="connsiteX2" fmla="*/ 25400 w 476266"/>
                <a:gd name="connsiteY2" fmla="*/ 25492 h 298542"/>
                <a:gd name="connsiteX3" fmla="*/ 0 w 476266"/>
                <a:gd name="connsiteY3" fmla="*/ 120742 h 298542"/>
                <a:gd name="connsiteX4" fmla="*/ 12700 w 476266"/>
                <a:gd name="connsiteY4" fmla="*/ 203292 h 298542"/>
                <a:gd name="connsiteX5" fmla="*/ 76200 w 476266"/>
                <a:gd name="connsiteY5" fmla="*/ 247742 h 298542"/>
                <a:gd name="connsiteX6" fmla="*/ 107950 w 476266"/>
                <a:gd name="connsiteY6" fmla="*/ 254092 h 298542"/>
                <a:gd name="connsiteX7" fmla="*/ 177800 w 476266"/>
                <a:gd name="connsiteY7" fmla="*/ 266792 h 298542"/>
                <a:gd name="connsiteX8" fmla="*/ 196850 w 476266"/>
                <a:gd name="connsiteY8" fmla="*/ 273142 h 298542"/>
                <a:gd name="connsiteX9" fmla="*/ 241300 w 476266"/>
                <a:gd name="connsiteY9" fmla="*/ 279492 h 298542"/>
                <a:gd name="connsiteX10" fmla="*/ 330200 w 476266"/>
                <a:gd name="connsiteY10" fmla="*/ 292192 h 298542"/>
                <a:gd name="connsiteX11" fmla="*/ 349250 w 476266"/>
                <a:gd name="connsiteY11" fmla="*/ 298542 h 298542"/>
                <a:gd name="connsiteX12" fmla="*/ 444500 w 476266"/>
                <a:gd name="connsiteY12" fmla="*/ 279492 h 298542"/>
                <a:gd name="connsiteX13" fmla="*/ 463550 w 476266"/>
                <a:gd name="connsiteY13" fmla="*/ 260442 h 298542"/>
                <a:gd name="connsiteX14" fmla="*/ 476250 w 476266"/>
                <a:gd name="connsiteY14" fmla="*/ 203292 h 298542"/>
                <a:gd name="connsiteX15" fmla="*/ 463550 w 476266"/>
                <a:gd name="connsiteY15" fmla="*/ 158842 h 298542"/>
                <a:gd name="connsiteX16" fmla="*/ 438150 w 476266"/>
                <a:gd name="connsiteY16" fmla="*/ 139792 h 298542"/>
                <a:gd name="connsiteX17" fmla="*/ 393700 w 476266"/>
                <a:gd name="connsiteY17" fmla="*/ 127092 h 298542"/>
                <a:gd name="connsiteX18" fmla="*/ 355600 w 476266"/>
                <a:gd name="connsiteY18" fmla="*/ 114392 h 298542"/>
                <a:gd name="connsiteX19" fmla="*/ 279400 w 476266"/>
                <a:gd name="connsiteY19" fmla="*/ 101692 h 298542"/>
                <a:gd name="connsiteX20" fmla="*/ 234950 w 476266"/>
                <a:gd name="connsiteY20" fmla="*/ 69942 h 298542"/>
                <a:gd name="connsiteX21" fmla="*/ 209550 w 476266"/>
                <a:gd name="connsiteY21" fmla="*/ 38192 h 298542"/>
                <a:gd name="connsiteX22" fmla="*/ 171450 w 476266"/>
                <a:gd name="connsiteY22" fmla="*/ 19142 h 29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76266" h="298542">
                  <a:moveTo>
                    <a:pt x="171450" y="19142"/>
                  </a:moveTo>
                  <a:cubicBezTo>
                    <a:pt x="155575" y="12792"/>
                    <a:pt x="124554" y="-1275"/>
                    <a:pt x="114300" y="92"/>
                  </a:cubicBezTo>
                  <a:cubicBezTo>
                    <a:pt x="91176" y="3175"/>
                    <a:pt x="52595" y="16427"/>
                    <a:pt x="25400" y="25492"/>
                  </a:cubicBezTo>
                  <a:cubicBezTo>
                    <a:pt x="2279" y="94856"/>
                    <a:pt x="9651" y="62835"/>
                    <a:pt x="0" y="120742"/>
                  </a:cubicBezTo>
                  <a:cubicBezTo>
                    <a:pt x="4233" y="148259"/>
                    <a:pt x="5948" y="176283"/>
                    <a:pt x="12700" y="203292"/>
                  </a:cubicBezTo>
                  <a:cubicBezTo>
                    <a:pt x="19117" y="228958"/>
                    <a:pt x="60213" y="241593"/>
                    <a:pt x="76200" y="247742"/>
                  </a:cubicBezTo>
                  <a:cubicBezTo>
                    <a:pt x="86274" y="251616"/>
                    <a:pt x="97414" y="251751"/>
                    <a:pt x="107950" y="254092"/>
                  </a:cubicBezTo>
                  <a:cubicBezTo>
                    <a:pt x="161842" y="266068"/>
                    <a:pt x="100749" y="255785"/>
                    <a:pt x="177800" y="266792"/>
                  </a:cubicBezTo>
                  <a:cubicBezTo>
                    <a:pt x="184150" y="268909"/>
                    <a:pt x="190286" y="271829"/>
                    <a:pt x="196850" y="273142"/>
                  </a:cubicBezTo>
                  <a:cubicBezTo>
                    <a:pt x="211526" y="276077"/>
                    <a:pt x="226464" y="277514"/>
                    <a:pt x="241300" y="279492"/>
                  </a:cubicBezTo>
                  <a:cubicBezTo>
                    <a:pt x="265330" y="282696"/>
                    <a:pt x="305103" y="286615"/>
                    <a:pt x="330200" y="292192"/>
                  </a:cubicBezTo>
                  <a:cubicBezTo>
                    <a:pt x="336734" y="293644"/>
                    <a:pt x="342900" y="296425"/>
                    <a:pt x="349250" y="298542"/>
                  </a:cubicBezTo>
                  <a:cubicBezTo>
                    <a:pt x="389209" y="294909"/>
                    <a:pt x="414108" y="301200"/>
                    <a:pt x="444500" y="279492"/>
                  </a:cubicBezTo>
                  <a:cubicBezTo>
                    <a:pt x="451808" y="274272"/>
                    <a:pt x="457200" y="266792"/>
                    <a:pt x="463550" y="260442"/>
                  </a:cubicBezTo>
                  <a:cubicBezTo>
                    <a:pt x="465592" y="252276"/>
                    <a:pt x="476754" y="209338"/>
                    <a:pt x="476250" y="203292"/>
                  </a:cubicBezTo>
                  <a:cubicBezTo>
                    <a:pt x="474970" y="187936"/>
                    <a:pt x="471478" y="172056"/>
                    <a:pt x="463550" y="158842"/>
                  </a:cubicBezTo>
                  <a:cubicBezTo>
                    <a:pt x="458105" y="149767"/>
                    <a:pt x="447339" y="145043"/>
                    <a:pt x="438150" y="139792"/>
                  </a:cubicBezTo>
                  <a:cubicBezTo>
                    <a:pt x="430288" y="135299"/>
                    <a:pt x="400212" y="129045"/>
                    <a:pt x="393700" y="127092"/>
                  </a:cubicBezTo>
                  <a:cubicBezTo>
                    <a:pt x="380878" y="123245"/>
                    <a:pt x="368515" y="117914"/>
                    <a:pt x="355600" y="114392"/>
                  </a:cubicBezTo>
                  <a:cubicBezTo>
                    <a:pt x="335172" y="108821"/>
                    <a:pt x="298481" y="104418"/>
                    <a:pt x="279400" y="101692"/>
                  </a:cubicBezTo>
                  <a:cubicBezTo>
                    <a:pt x="268583" y="94481"/>
                    <a:pt x="242826" y="77818"/>
                    <a:pt x="234950" y="69942"/>
                  </a:cubicBezTo>
                  <a:cubicBezTo>
                    <a:pt x="225366" y="60358"/>
                    <a:pt x="218370" y="48482"/>
                    <a:pt x="209550" y="38192"/>
                  </a:cubicBezTo>
                  <a:cubicBezTo>
                    <a:pt x="205654" y="33646"/>
                    <a:pt x="187325" y="25492"/>
                    <a:pt x="171450" y="19142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796A7C69-C431-4588-9DAF-CD50C4489FA1}"/>
              </a:ext>
            </a:extLst>
          </p:cNvPr>
          <p:cNvGrpSpPr/>
          <p:nvPr/>
        </p:nvGrpSpPr>
        <p:grpSpPr>
          <a:xfrm>
            <a:off x="156026" y="3381975"/>
            <a:ext cx="3840483" cy="2886363"/>
            <a:chOff x="484632" y="0"/>
            <a:chExt cx="9144000" cy="6872288"/>
          </a:xfrm>
        </p:grpSpPr>
        <p:pic>
          <p:nvPicPr>
            <p:cNvPr id="42" name="Picture 41" descr="A picture containing dark, night sky&#10;&#10;Description automatically generated">
              <a:extLst>
                <a:ext uri="{FF2B5EF4-FFF2-40B4-BE49-F238E27FC236}">
                  <a16:creationId xmlns:a16="http://schemas.microsoft.com/office/drawing/2014/main" id="{ECBE2589-FAD1-4F35-B07E-1FC187B8C2E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9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869B3A3-CFFB-4CF6-9C5E-1BBC38ED60F8}"/>
                </a:ext>
              </a:extLst>
            </p:cNvPr>
            <p:cNvSpPr/>
            <p:nvPr/>
          </p:nvSpPr>
          <p:spPr>
            <a:xfrm>
              <a:off x="4241800" y="3848100"/>
              <a:ext cx="908050" cy="1111250"/>
            </a:xfrm>
            <a:custGeom>
              <a:avLst/>
              <a:gdLst>
                <a:gd name="connsiteX0" fmla="*/ 152400 w 908050"/>
                <a:gd name="connsiteY0" fmla="*/ 514350 h 1111250"/>
                <a:gd name="connsiteX1" fmla="*/ 120650 w 908050"/>
                <a:gd name="connsiteY1" fmla="*/ 539750 h 1111250"/>
                <a:gd name="connsiteX2" fmla="*/ 95250 w 908050"/>
                <a:gd name="connsiteY2" fmla="*/ 555625 h 1111250"/>
                <a:gd name="connsiteX3" fmla="*/ 88900 w 908050"/>
                <a:gd name="connsiteY3" fmla="*/ 565150 h 1111250"/>
                <a:gd name="connsiteX4" fmla="*/ 73025 w 908050"/>
                <a:gd name="connsiteY4" fmla="*/ 577850 h 1111250"/>
                <a:gd name="connsiteX5" fmla="*/ 53975 w 908050"/>
                <a:gd name="connsiteY5" fmla="*/ 593725 h 1111250"/>
                <a:gd name="connsiteX6" fmla="*/ 47625 w 908050"/>
                <a:gd name="connsiteY6" fmla="*/ 603250 h 1111250"/>
                <a:gd name="connsiteX7" fmla="*/ 34925 w 908050"/>
                <a:gd name="connsiteY7" fmla="*/ 625475 h 1111250"/>
                <a:gd name="connsiteX8" fmla="*/ 31750 w 908050"/>
                <a:gd name="connsiteY8" fmla="*/ 641350 h 1111250"/>
                <a:gd name="connsiteX9" fmla="*/ 19050 w 908050"/>
                <a:gd name="connsiteY9" fmla="*/ 676275 h 1111250"/>
                <a:gd name="connsiteX10" fmla="*/ 15875 w 908050"/>
                <a:gd name="connsiteY10" fmla="*/ 692150 h 1111250"/>
                <a:gd name="connsiteX11" fmla="*/ 9525 w 908050"/>
                <a:gd name="connsiteY11" fmla="*/ 714375 h 1111250"/>
                <a:gd name="connsiteX12" fmla="*/ 6350 w 908050"/>
                <a:gd name="connsiteY12" fmla="*/ 733425 h 1111250"/>
                <a:gd name="connsiteX13" fmla="*/ 0 w 908050"/>
                <a:gd name="connsiteY13" fmla="*/ 774700 h 1111250"/>
                <a:gd name="connsiteX14" fmla="*/ 3175 w 908050"/>
                <a:gd name="connsiteY14" fmla="*/ 800100 h 1111250"/>
                <a:gd name="connsiteX15" fmla="*/ 28575 w 908050"/>
                <a:gd name="connsiteY15" fmla="*/ 850900 h 1111250"/>
                <a:gd name="connsiteX16" fmla="*/ 38100 w 908050"/>
                <a:gd name="connsiteY16" fmla="*/ 876300 h 1111250"/>
                <a:gd name="connsiteX17" fmla="*/ 73025 w 908050"/>
                <a:gd name="connsiteY17" fmla="*/ 958850 h 1111250"/>
                <a:gd name="connsiteX18" fmla="*/ 111125 w 908050"/>
                <a:gd name="connsiteY18" fmla="*/ 1025525 h 1111250"/>
                <a:gd name="connsiteX19" fmla="*/ 139700 w 908050"/>
                <a:gd name="connsiteY19" fmla="*/ 1057275 h 1111250"/>
                <a:gd name="connsiteX20" fmla="*/ 254000 w 908050"/>
                <a:gd name="connsiteY20" fmla="*/ 1111250 h 1111250"/>
                <a:gd name="connsiteX21" fmla="*/ 422275 w 908050"/>
                <a:gd name="connsiteY21" fmla="*/ 1104900 h 1111250"/>
                <a:gd name="connsiteX22" fmla="*/ 485775 w 908050"/>
                <a:gd name="connsiteY22" fmla="*/ 1079500 h 1111250"/>
                <a:gd name="connsiteX23" fmla="*/ 654050 w 908050"/>
                <a:gd name="connsiteY23" fmla="*/ 1012825 h 1111250"/>
                <a:gd name="connsiteX24" fmla="*/ 695325 w 908050"/>
                <a:gd name="connsiteY24" fmla="*/ 987425 h 1111250"/>
                <a:gd name="connsiteX25" fmla="*/ 774700 w 908050"/>
                <a:gd name="connsiteY25" fmla="*/ 920750 h 1111250"/>
                <a:gd name="connsiteX26" fmla="*/ 885825 w 908050"/>
                <a:gd name="connsiteY26" fmla="*/ 838200 h 1111250"/>
                <a:gd name="connsiteX27" fmla="*/ 892175 w 908050"/>
                <a:gd name="connsiteY27" fmla="*/ 819150 h 1111250"/>
                <a:gd name="connsiteX28" fmla="*/ 901700 w 908050"/>
                <a:gd name="connsiteY28" fmla="*/ 800100 h 1111250"/>
                <a:gd name="connsiteX29" fmla="*/ 908050 w 908050"/>
                <a:gd name="connsiteY29" fmla="*/ 727075 h 1111250"/>
                <a:gd name="connsiteX30" fmla="*/ 879475 w 908050"/>
                <a:gd name="connsiteY30" fmla="*/ 631825 h 1111250"/>
                <a:gd name="connsiteX31" fmla="*/ 854075 w 908050"/>
                <a:gd name="connsiteY31" fmla="*/ 565150 h 1111250"/>
                <a:gd name="connsiteX32" fmla="*/ 831850 w 908050"/>
                <a:gd name="connsiteY32" fmla="*/ 530225 h 1111250"/>
                <a:gd name="connsiteX33" fmla="*/ 812800 w 908050"/>
                <a:gd name="connsiteY33" fmla="*/ 488950 h 1111250"/>
                <a:gd name="connsiteX34" fmla="*/ 765175 w 908050"/>
                <a:gd name="connsiteY34" fmla="*/ 409575 h 1111250"/>
                <a:gd name="connsiteX35" fmla="*/ 730250 w 908050"/>
                <a:gd name="connsiteY35" fmla="*/ 330200 h 1111250"/>
                <a:gd name="connsiteX36" fmla="*/ 717550 w 908050"/>
                <a:gd name="connsiteY36" fmla="*/ 292100 h 1111250"/>
                <a:gd name="connsiteX37" fmla="*/ 676275 w 908050"/>
                <a:gd name="connsiteY37" fmla="*/ 180975 h 1111250"/>
                <a:gd name="connsiteX38" fmla="*/ 657225 w 908050"/>
                <a:gd name="connsiteY38" fmla="*/ 142875 h 1111250"/>
                <a:gd name="connsiteX39" fmla="*/ 628650 w 908050"/>
                <a:gd name="connsiteY39" fmla="*/ 104775 h 1111250"/>
                <a:gd name="connsiteX40" fmla="*/ 571500 w 908050"/>
                <a:gd name="connsiteY40" fmla="*/ 47625 h 1111250"/>
                <a:gd name="connsiteX41" fmla="*/ 552450 w 908050"/>
                <a:gd name="connsiteY41" fmla="*/ 34925 h 1111250"/>
                <a:gd name="connsiteX42" fmla="*/ 498475 w 908050"/>
                <a:gd name="connsiteY42" fmla="*/ 3175 h 1111250"/>
                <a:gd name="connsiteX43" fmla="*/ 466725 w 908050"/>
                <a:gd name="connsiteY43" fmla="*/ 0 h 1111250"/>
                <a:gd name="connsiteX44" fmla="*/ 419100 w 908050"/>
                <a:gd name="connsiteY44" fmla="*/ 22225 h 1111250"/>
                <a:gd name="connsiteX45" fmla="*/ 393700 w 908050"/>
                <a:gd name="connsiteY45" fmla="*/ 76200 h 1111250"/>
                <a:gd name="connsiteX46" fmla="*/ 387350 w 908050"/>
                <a:gd name="connsiteY46" fmla="*/ 133350 h 1111250"/>
                <a:gd name="connsiteX47" fmla="*/ 381000 w 908050"/>
                <a:gd name="connsiteY47" fmla="*/ 314325 h 1111250"/>
                <a:gd name="connsiteX48" fmla="*/ 371475 w 908050"/>
                <a:gd name="connsiteY48" fmla="*/ 352425 h 1111250"/>
                <a:gd name="connsiteX49" fmla="*/ 349250 w 908050"/>
                <a:gd name="connsiteY49" fmla="*/ 390525 h 1111250"/>
                <a:gd name="connsiteX50" fmla="*/ 311150 w 908050"/>
                <a:gd name="connsiteY50" fmla="*/ 428625 h 1111250"/>
                <a:gd name="connsiteX51" fmla="*/ 254000 w 908050"/>
                <a:gd name="connsiteY51" fmla="*/ 482600 h 1111250"/>
                <a:gd name="connsiteX52" fmla="*/ 228600 w 908050"/>
                <a:gd name="connsiteY52" fmla="*/ 492125 h 1111250"/>
                <a:gd name="connsiteX53" fmla="*/ 212725 w 908050"/>
                <a:gd name="connsiteY53" fmla="*/ 501650 h 1111250"/>
                <a:gd name="connsiteX54" fmla="*/ 152400 w 908050"/>
                <a:gd name="connsiteY54" fmla="*/ 514350 h 1111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908050" h="1111250">
                  <a:moveTo>
                    <a:pt x="152400" y="514350"/>
                  </a:moveTo>
                  <a:cubicBezTo>
                    <a:pt x="137054" y="520700"/>
                    <a:pt x="132772" y="533689"/>
                    <a:pt x="120650" y="539750"/>
                  </a:cubicBezTo>
                  <a:cubicBezTo>
                    <a:pt x="110590" y="544780"/>
                    <a:pt x="103493" y="547382"/>
                    <a:pt x="95250" y="555625"/>
                  </a:cubicBezTo>
                  <a:cubicBezTo>
                    <a:pt x="92552" y="558323"/>
                    <a:pt x="91598" y="562452"/>
                    <a:pt x="88900" y="565150"/>
                  </a:cubicBezTo>
                  <a:cubicBezTo>
                    <a:pt x="84108" y="569942"/>
                    <a:pt x="78125" y="573388"/>
                    <a:pt x="73025" y="577850"/>
                  </a:cubicBezTo>
                  <a:cubicBezTo>
                    <a:pt x="53468" y="594963"/>
                    <a:pt x="73469" y="580729"/>
                    <a:pt x="53975" y="593725"/>
                  </a:cubicBezTo>
                  <a:cubicBezTo>
                    <a:pt x="51858" y="596900"/>
                    <a:pt x="49518" y="599937"/>
                    <a:pt x="47625" y="603250"/>
                  </a:cubicBezTo>
                  <a:cubicBezTo>
                    <a:pt x="31512" y="631448"/>
                    <a:pt x="50396" y="602269"/>
                    <a:pt x="34925" y="625475"/>
                  </a:cubicBezTo>
                  <a:cubicBezTo>
                    <a:pt x="33867" y="630767"/>
                    <a:pt x="33301" y="636181"/>
                    <a:pt x="31750" y="641350"/>
                  </a:cubicBezTo>
                  <a:cubicBezTo>
                    <a:pt x="14707" y="698159"/>
                    <a:pt x="36841" y="611042"/>
                    <a:pt x="19050" y="676275"/>
                  </a:cubicBezTo>
                  <a:cubicBezTo>
                    <a:pt x="17630" y="681481"/>
                    <a:pt x="17184" y="686915"/>
                    <a:pt x="15875" y="692150"/>
                  </a:cubicBezTo>
                  <a:cubicBezTo>
                    <a:pt x="14006" y="699625"/>
                    <a:pt x="11257" y="706868"/>
                    <a:pt x="9525" y="714375"/>
                  </a:cubicBezTo>
                  <a:cubicBezTo>
                    <a:pt x="8077" y="720648"/>
                    <a:pt x="7329" y="727062"/>
                    <a:pt x="6350" y="733425"/>
                  </a:cubicBezTo>
                  <a:cubicBezTo>
                    <a:pt x="-1821" y="786535"/>
                    <a:pt x="7920" y="727182"/>
                    <a:pt x="0" y="774700"/>
                  </a:cubicBezTo>
                  <a:cubicBezTo>
                    <a:pt x="1058" y="783167"/>
                    <a:pt x="179" y="792111"/>
                    <a:pt x="3175" y="800100"/>
                  </a:cubicBezTo>
                  <a:cubicBezTo>
                    <a:pt x="9822" y="817827"/>
                    <a:pt x="21928" y="833173"/>
                    <a:pt x="28575" y="850900"/>
                  </a:cubicBezTo>
                  <a:cubicBezTo>
                    <a:pt x="31750" y="859367"/>
                    <a:pt x="35113" y="867765"/>
                    <a:pt x="38100" y="876300"/>
                  </a:cubicBezTo>
                  <a:cubicBezTo>
                    <a:pt x="65971" y="955932"/>
                    <a:pt x="32522" y="870480"/>
                    <a:pt x="73025" y="958850"/>
                  </a:cubicBezTo>
                  <a:cubicBezTo>
                    <a:pt x="93385" y="1003272"/>
                    <a:pt x="76098" y="982257"/>
                    <a:pt x="111125" y="1025525"/>
                  </a:cubicBezTo>
                  <a:cubicBezTo>
                    <a:pt x="120084" y="1036592"/>
                    <a:pt x="128019" y="1049134"/>
                    <a:pt x="139700" y="1057275"/>
                  </a:cubicBezTo>
                  <a:cubicBezTo>
                    <a:pt x="190100" y="1092402"/>
                    <a:pt x="205907" y="1095219"/>
                    <a:pt x="254000" y="1111250"/>
                  </a:cubicBezTo>
                  <a:cubicBezTo>
                    <a:pt x="310092" y="1109133"/>
                    <a:pt x="366663" y="1112518"/>
                    <a:pt x="422275" y="1104900"/>
                  </a:cubicBezTo>
                  <a:cubicBezTo>
                    <a:pt x="444861" y="1101806"/>
                    <a:pt x="464460" y="1087585"/>
                    <a:pt x="485775" y="1079500"/>
                  </a:cubicBezTo>
                  <a:cubicBezTo>
                    <a:pt x="539022" y="1059303"/>
                    <a:pt x="601856" y="1040786"/>
                    <a:pt x="654050" y="1012825"/>
                  </a:cubicBezTo>
                  <a:cubicBezTo>
                    <a:pt x="668290" y="1005196"/>
                    <a:pt x="682463" y="997200"/>
                    <a:pt x="695325" y="987425"/>
                  </a:cubicBezTo>
                  <a:cubicBezTo>
                    <a:pt x="833498" y="882413"/>
                    <a:pt x="631835" y="1021801"/>
                    <a:pt x="774700" y="920750"/>
                  </a:cubicBezTo>
                  <a:cubicBezTo>
                    <a:pt x="881852" y="844959"/>
                    <a:pt x="835474" y="888551"/>
                    <a:pt x="885825" y="838200"/>
                  </a:cubicBezTo>
                  <a:cubicBezTo>
                    <a:pt x="887942" y="831850"/>
                    <a:pt x="889601" y="825329"/>
                    <a:pt x="892175" y="819150"/>
                  </a:cubicBezTo>
                  <a:cubicBezTo>
                    <a:pt x="894906" y="812597"/>
                    <a:pt x="900494" y="807096"/>
                    <a:pt x="901700" y="800100"/>
                  </a:cubicBezTo>
                  <a:cubicBezTo>
                    <a:pt x="905851" y="776022"/>
                    <a:pt x="908050" y="727075"/>
                    <a:pt x="908050" y="727075"/>
                  </a:cubicBezTo>
                  <a:cubicBezTo>
                    <a:pt x="900797" y="661801"/>
                    <a:pt x="911888" y="739869"/>
                    <a:pt x="879475" y="631825"/>
                  </a:cubicBezTo>
                  <a:cubicBezTo>
                    <a:pt x="870594" y="602222"/>
                    <a:pt x="869524" y="593473"/>
                    <a:pt x="854075" y="565150"/>
                  </a:cubicBezTo>
                  <a:cubicBezTo>
                    <a:pt x="847467" y="553036"/>
                    <a:pt x="838422" y="542358"/>
                    <a:pt x="831850" y="530225"/>
                  </a:cubicBezTo>
                  <a:cubicBezTo>
                    <a:pt x="824633" y="516901"/>
                    <a:pt x="820129" y="502213"/>
                    <a:pt x="812800" y="488950"/>
                  </a:cubicBezTo>
                  <a:cubicBezTo>
                    <a:pt x="797876" y="461944"/>
                    <a:pt x="777602" y="437817"/>
                    <a:pt x="765175" y="409575"/>
                  </a:cubicBezTo>
                  <a:cubicBezTo>
                    <a:pt x="753533" y="383117"/>
                    <a:pt x="739391" y="357623"/>
                    <a:pt x="730250" y="330200"/>
                  </a:cubicBezTo>
                  <a:cubicBezTo>
                    <a:pt x="726017" y="317500"/>
                    <a:pt x="721609" y="304857"/>
                    <a:pt x="717550" y="292100"/>
                  </a:cubicBezTo>
                  <a:cubicBezTo>
                    <a:pt x="702966" y="246266"/>
                    <a:pt x="704057" y="236538"/>
                    <a:pt x="676275" y="180975"/>
                  </a:cubicBezTo>
                  <a:cubicBezTo>
                    <a:pt x="669925" y="168275"/>
                    <a:pt x="664750" y="154916"/>
                    <a:pt x="657225" y="142875"/>
                  </a:cubicBezTo>
                  <a:cubicBezTo>
                    <a:pt x="648811" y="129413"/>
                    <a:pt x="638703" y="117062"/>
                    <a:pt x="628650" y="104775"/>
                  </a:cubicBezTo>
                  <a:cubicBezTo>
                    <a:pt x="610537" y="82637"/>
                    <a:pt x="593722" y="65403"/>
                    <a:pt x="571500" y="47625"/>
                  </a:cubicBezTo>
                  <a:cubicBezTo>
                    <a:pt x="565541" y="42857"/>
                    <a:pt x="558660" y="39361"/>
                    <a:pt x="552450" y="34925"/>
                  </a:cubicBezTo>
                  <a:cubicBezTo>
                    <a:pt x="531645" y="20065"/>
                    <a:pt x="523982" y="9887"/>
                    <a:pt x="498475" y="3175"/>
                  </a:cubicBezTo>
                  <a:cubicBezTo>
                    <a:pt x="488189" y="468"/>
                    <a:pt x="477308" y="1058"/>
                    <a:pt x="466725" y="0"/>
                  </a:cubicBezTo>
                  <a:cubicBezTo>
                    <a:pt x="450850" y="7408"/>
                    <a:pt x="432448" y="10879"/>
                    <a:pt x="419100" y="22225"/>
                  </a:cubicBezTo>
                  <a:cubicBezTo>
                    <a:pt x="414723" y="25946"/>
                    <a:pt x="397599" y="67103"/>
                    <a:pt x="393700" y="76200"/>
                  </a:cubicBezTo>
                  <a:cubicBezTo>
                    <a:pt x="391983" y="89932"/>
                    <a:pt x="387911" y="120810"/>
                    <a:pt x="387350" y="133350"/>
                  </a:cubicBezTo>
                  <a:cubicBezTo>
                    <a:pt x="384650" y="193652"/>
                    <a:pt x="385363" y="254121"/>
                    <a:pt x="381000" y="314325"/>
                  </a:cubicBezTo>
                  <a:cubicBezTo>
                    <a:pt x="380054" y="327382"/>
                    <a:pt x="375417" y="339942"/>
                    <a:pt x="371475" y="352425"/>
                  </a:cubicBezTo>
                  <a:cubicBezTo>
                    <a:pt x="365990" y="369795"/>
                    <a:pt x="361344" y="377675"/>
                    <a:pt x="349250" y="390525"/>
                  </a:cubicBezTo>
                  <a:cubicBezTo>
                    <a:pt x="336940" y="403604"/>
                    <a:pt x="322839" y="414988"/>
                    <a:pt x="311150" y="428625"/>
                  </a:cubicBezTo>
                  <a:cubicBezTo>
                    <a:pt x="296922" y="445225"/>
                    <a:pt x="273198" y="475401"/>
                    <a:pt x="254000" y="482600"/>
                  </a:cubicBezTo>
                  <a:cubicBezTo>
                    <a:pt x="245533" y="485775"/>
                    <a:pt x="236810" y="488336"/>
                    <a:pt x="228600" y="492125"/>
                  </a:cubicBezTo>
                  <a:cubicBezTo>
                    <a:pt x="222997" y="494711"/>
                    <a:pt x="218364" y="499144"/>
                    <a:pt x="212725" y="501650"/>
                  </a:cubicBezTo>
                  <a:cubicBezTo>
                    <a:pt x="193620" y="510141"/>
                    <a:pt x="167746" y="508000"/>
                    <a:pt x="152400" y="514350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2F68E3B8-3573-44A7-B0B1-4CF647542AD2}"/>
                </a:ext>
              </a:extLst>
            </p:cNvPr>
            <p:cNvSpPr/>
            <p:nvPr/>
          </p:nvSpPr>
          <p:spPr>
            <a:xfrm>
              <a:off x="6035630" y="4622800"/>
              <a:ext cx="1162234" cy="904875"/>
            </a:xfrm>
            <a:custGeom>
              <a:avLst/>
              <a:gdLst>
                <a:gd name="connsiteX0" fmla="*/ 152445 w 1162234"/>
                <a:gd name="connsiteY0" fmla="*/ 346075 h 904875"/>
                <a:gd name="connsiteX1" fmla="*/ 107995 w 1162234"/>
                <a:gd name="connsiteY1" fmla="*/ 454025 h 904875"/>
                <a:gd name="connsiteX2" fmla="*/ 92120 w 1162234"/>
                <a:gd name="connsiteY2" fmla="*/ 479425 h 904875"/>
                <a:gd name="connsiteX3" fmla="*/ 82595 w 1162234"/>
                <a:gd name="connsiteY3" fmla="*/ 511175 h 904875"/>
                <a:gd name="connsiteX4" fmla="*/ 57195 w 1162234"/>
                <a:gd name="connsiteY4" fmla="*/ 574675 h 904875"/>
                <a:gd name="connsiteX5" fmla="*/ 28620 w 1162234"/>
                <a:gd name="connsiteY5" fmla="*/ 679450 h 904875"/>
                <a:gd name="connsiteX6" fmla="*/ 19095 w 1162234"/>
                <a:gd name="connsiteY6" fmla="*/ 714375 h 904875"/>
                <a:gd name="connsiteX7" fmla="*/ 12745 w 1162234"/>
                <a:gd name="connsiteY7" fmla="*/ 739775 h 904875"/>
                <a:gd name="connsiteX8" fmla="*/ 3220 w 1162234"/>
                <a:gd name="connsiteY8" fmla="*/ 781050 h 904875"/>
                <a:gd name="connsiteX9" fmla="*/ 6395 w 1162234"/>
                <a:gd name="connsiteY9" fmla="*/ 876300 h 904875"/>
                <a:gd name="connsiteX10" fmla="*/ 44495 w 1162234"/>
                <a:gd name="connsiteY10" fmla="*/ 892175 h 904875"/>
                <a:gd name="connsiteX11" fmla="*/ 88945 w 1162234"/>
                <a:gd name="connsiteY11" fmla="*/ 904875 h 904875"/>
                <a:gd name="connsiteX12" fmla="*/ 171495 w 1162234"/>
                <a:gd name="connsiteY12" fmla="*/ 895350 h 904875"/>
                <a:gd name="connsiteX13" fmla="*/ 209595 w 1162234"/>
                <a:gd name="connsiteY13" fmla="*/ 879475 h 904875"/>
                <a:gd name="connsiteX14" fmla="*/ 241345 w 1162234"/>
                <a:gd name="connsiteY14" fmla="*/ 869950 h 904875"/>
                <a:gd name="connsiteX15" fmla="*/ 311195 w 1162234"/>
                <a:gd name="connsiteY15" fmla="*/ 835025 h 904875"/>
                <a:gd name="connsiteX16" fmla="*/ 333420 w 1162234"/>
                <a:gd name="connsiteY16" fmla="*/ 828675 h 904875"/>
                <a:gd name="connsiteX17" fmla="*/ 358820 w 1162234"/>
                <a:gd name="connsiteY17" fmla="*/ 819150 h 904875"/>
                <a:gd name="connsiteX18" fmla="*/ 422320 w 1162234"/>
                <a:gd name="connsiteY18" fmla="*/ 809625 h 904875"/>
                <a:gd name="connsiteX19" fmla="*/ 549320 w 1162234"/>
                <a:gd name="connsiteY19" fmla="*/ 800100 h 904875"/>
                <a:gd name="connsiteX20" fmla="*/ 615995 w 1162234"/>
                <a:gd name="connsiteY20" fmla="*/ 774700 h 904875"/>
                <a:gd name="connsiteX21" fmla="*/ 692195 w 1162234"/>
                <a:gd name="connsiteY21" fmla="*/ 746125 h 904875"/>
                <a:gd name="connsiteX22" fmla="*/ 727120 w 1162234"/>
                <a:gd name="connsiteY22" fmla="*/ 723900 h 904875"/>
                <a:gd name="connsiteX23" fmla="*/ 898570 w 1162234"/>
                <a:gd name="connsiteY23" fmla="*/ 635000 h 904875"/>
                <a:gd name="connsiteX24" fmla="*/ 965245 w 1162234"/>
                <a:gd name="connsiteY24" fmla="*/ 593725 h 904875"/>
                <a:gd name="connsiteX25" fmla="*/ 1041445 w 1162234"/>
                <a:gd name="connsiteY25" fmla="*/ 539750 h 904875"/>
                <a:gd name="connsiteX26" fmla="*/ 1063670 w 1162234"/>
                <a:gd name="connsiteY26" fmla="*/ 527050 h 904875"/>
                <a:gd name="connsiteX27" fmla="*/ 1104945 w 1162234"/>
                <a:gd name="connsiteY27" fmla="*/ 488950 h 904875"/>
                <a:gd name="connsiteX28" fmla="*/ 1127170 w 1162234"/>
                <a:gd name="connsiteY28" fmla="*/ 473075 h 904875"/>
                <a:gd name="connsiteX29" fmla="*/ 1139870 w 1162234"/>
                <a:gd name="connsiteY29" fmla="*/ 447675 h 904875"/>
                <a:gd name="connsiteX30" fmla="*/ 1152570 w 1162234"/>
                <a:gd name="connsiteY30" fmla="*/ 425450 h 904875"/>
                <a:gd name="connsiteX31" fmla="*/ 1158920 w 1162234"/>
                <a:gd name="connsiteY31" fmla="*/ 406400 h 904875"/>
                <a:gd name="connsiteX32" fmla="*/ 1162095 w 1162234"/>
                <a:gd name="connsiteY32" fmla="*/ 381000 h 904875"/>
                <a:gd name="connsiteX33" fmla="*/ 1152570 w 1162234"/>
                <a:gd name="connsiteY33" fmla="*/ 339725 h 904875"/>
                <a:gd name="connsiteX34" fmla="*/ 1114470 w 1162234"/>
                <a:gd name="connsiteY34" fmla="*/ 307975 h 904875"/>
                <a:gd name="connsiteX35" fmla="*/ 1041445 w 1162234"/>
                <a:gd name="connsiteY35" fmla="*/ 282575 h 904875"/>
                <a:gd name="connsiteX36" fmla="*/ 977945 w 1162234"/>
                <a:gd name="connsiteY36" fmla="*/ 260350 h 904875"/>
                <a:gd name="connsiteX37" fmla="*/ 946195 w 1162234"/>
                <a:gd name="connsiteY37" fmla="*/ 250825 h 904875"/>
                <a:gd name="connsiteX38" fmla="*/ 914445 w 1162234"/>
                <a:gd name="connsiteY38" fmla="*/ 238125 h 904875"/>
                <a:gd name="connsiteX39" fmla="*/ 873170 w 1162234"/>
                <a:gd name="connsiteY39" fmla="*/ 228600 h 904875"/>
                <a:gd name="connsiteX40" fmla="*/ 806495 w 1162234"/>
                <a:gd name="connsiteY40" fmla="*/ 206375 h 904875"/>
                <a:gd name="connsiteX41" fmla="*/ 790620 w 1162234"/>
                <a:gd name="connsiteY41" fmla="*/ 193675 h 904875"/>
                <a:gd name="connsiteX42" fmla="*/ 781095 w 1162234"/>
                <a:gd name="connsiteY42" fmla="*/ 171450 h 904875"/>
                <a:gd name="connsiteX43" fmla="*/ 765220 w 1162234"/>
                <a:gd name="connsiteY43" fmla="*/ 111125 h 904875"/>
                <a:gd name="connsiteX44" fmla="*/ 742995 w 1162234"/>
                <a:gd name="connsiteY44" fmla="*/ 69850 h 904875"/>
                <a:gd name="connsiteX45" fmla="*/ 698545 w 1162234"/>
                <a:gd name="connsiteY45" fmla="*/ 15875 h 904875"/>
                <a:gd name="connsiteX46" fmla="*/ 663620 w 1162234"/>
                <a:gd name="connsiteY46" fmla="*/ 0 h 904875"/>
                <a:gd name="connsiteX47" fmla="*/ 606470 w 1162234"/>
                <a:gd name="connsiteY47" fmla="*/ 12700 h 904875"/>
                <a:gd name="connsiteX48" fmla="*/ 539795 w 1162234"/>
                <a:gd name="connsiteY48" fmla="*/ 53975 h 904875"/>
                <a:gd name="connsiteX49" fmla="*/ 514395 w 1162234"/>
                <a:gd name="connsiteY49" fmla="*/ 73025 h 904875"/>
                <a:gd name="connsiteX50" fmla="*/ 485820 w 1162234"/>
                <a:gd name="connsiteY50" fmla="*/ 85725 h 904875"/>
                <a:gd name="connsiteX51" fmla="*/ 457245 w 1162234"/>
                <a:gd name="connsiteY51" fmla="*/ 107950 h 904875"/>
                <a:gd name="connsiteX52" fmla="*/ 304845 w 1162234"/>
                <a:gd name="connsiteY52" fmla="*/ 209550 h 904875"/>
                <a:gd name="connsiteX53" fmla="*/ 244520 w 1162234"/>
                <a:gd name="connsiteY53" fmla="*/ 257175 h 904875"/>
                <a:gd name="connsiteX54" fmla="*/ 225470 w 1162234"/>
                <a:gd name="connsiteY54" fmla="*/ 273050 h 904875"/>
                <a:gd name="connsiteX55" fmla="*/ 206420 w 1162234"/>
                <a:gd name="connsiteY55" fmla="*/ 285750 h 904875"/>
                <a:gd name="connsiteX56" fmla="*/ 193720 w 1162234"/>
                <a:gd name="connsiteY56" fmla="*/ 301625 h 904875"/>
                <a:gd name="connsiteX57" fmla="*/ 177845 w 1162234"/>
                <a:gd name="connsiteY57" fmla="*/ 314325 h 904875"/>
                <a:gd name="connsiteX58" fmla="*/ 171495 w 1162234"/>
                <a:gd name="connsiteY58" fmla="*/ 323850 h 904875"/>
                <a:gd name="connsiteX59" fmla="*/ 152445 w 1162234"/>
                <a:gd name="connsiteY59" fmla="*/ 346075 h 90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162234" h="904875">
                  <a:moveTo>
                    <a:pt x="152445" y="346075"/>
                  </a:moveTo>
                  <a:cubicBezTo>
                    <a:pt x="141862" y="367771"/>
                    <a:pt x="133295" y="403424"/>
                    <a:pt x="107995" y="454025"/>
                  </a:cubicBezTo>
                  <a:cubicBezTo>
                    <a:pt x="103530" y="462955"/>
                    <a:pt x="97412" y="470958"/>
                    <a:pt x="92120" y="479425"/>
                  </a:cubicBezTo>
                  <a:cubicBezTo>
                    <a:pt x="88945" y="490008"/>
                    <a:pt x="86399" y="500801"/>
                    <a:pt x="82595" y="511175"/>
                  </a:cubicBezTo>
                  <a:cubicBezTo>
                    <a:pt x="74747" y="532579"/>
                    <a:pt x="63899" y="552886"/>
                    <a:pt x="57195" y="574675"/>
                  </a:cubicBezTo>
                  <a:cubicBezTo>
                    <a:pt x="35523" y="645108"/>
                    <a:pt x="51860" y="589397"/>
                    <a:pt x="28620" y="679450"/>
                  </a:cubicBezTo>
                  <a:cubicBezTo>
                    <a:pt x="25605" y="691134"/>
                    <a:pt x="22166" y="702705"/>
                    <a:pt x="19095" y="714375"/>
                  </a:cubicBezTo>
                  <a:cubicBezTo>
                    <a:pt x="16874" y="722815"/>
                    <a:pt x="15143" y="731384"/>
                    <a:pt x="12745" y="739775"/>
                  </a:cubicBezTo>
                  <a:cubicBezTo>
                    <a:pt x="4626" y="768190"/>
                    <a:pt x="7662" y="754400"/>
                    <a:pt x="3220" y="781050"/>
                  </a:cubicBezTo>
                  <a:cubicBezTo>
                    <a:pt x="2336" y="795197"/>
                    <a:pt x="-5199" y="860565"/>
                    <a:pt x="6395" y="876300"/>
                  </a:cubicBezTo>
                  <a:cubicBezTo>
                    <a:pt x="14556" y="887376"/>
                    <a:pt x="31815" y="886836"/>
                    <a:pt x="44495" y="892175"/>
                  </a:cubicBezTo>
                  <a:cubicBezTo>
                    <a:pt x="74385" y="904760"/>
                    <a:pt x="58011" y="900456"/>
                    <a:pt x="88945" y="904875"/>
                  </a:cubicBezTo>
                  <a:cubicBezTo>
                    <a:pt x="116462" y="901700"/>
                    <a:pt x="144390" y="901056"/>
                    <a:pt x="171495" y="895350"/>
                  </a:cubicBezTo>
                  <a:cubicBezTo>
                    <a:pt x="184958" y="892516"/>
                    <a:pt x="196665" y="884177"/>
                    <a:pt x="209595" y="879475"/>
                  </a:cubicBezTo>
                  <a:cubicBezTo>
                    <a:pt x="219979" y="875699"/>
                    <a:pt x="231055" y="873976"/>
                    <a:pt x="241345" y="869950"/>
                  </a:cubicBezTo>
                  <a:cubicBezTo>
                    <a:pt x="363348" y="822210"/>
                    <a:pt x="218438" y="875606"/>
                    <a:pt x="311195" y="835025"/>
                  </a:cubicBezTo>
                  <a:cubicBezTo>
                    <a:pt x="318254" y="831937"/>
                    <a:pt x="326111" y="831111"/>
                    <a:pt x="333420" y="828675"/>
                  </a:cubicBezTo>
                  <a:cubicBezTo>
                    <a:pt x="341998" y="825816"/>
                    <a:pt x="350107" y="821570"/>
                    <a:pt x="358820" y="819150"/>
                  </a:cubicBezTo>
                  <a:cubicBezTo>
                    <a:pt x="390380" y="810383"/>
                    <a:pt x="390296" y="814200"/>
                    <a:pt x="422320" y="809625"/>
                  </a:cubicBezTo>
                  <a:cubicBezTo>
                    <a:pt x="510877" y="796974"/>
                    <a:pt x="384641" y="805779"/>
                    <a:pt x="549320" y="800100"/>
                  </a:cubicBezTo>
                  <a:cubicBezTo>
                    <a:pt x="620240" y="778824"/>
                    <a:pt x="539853" y="804495"/>
                    <a:pt x="615995" y="774700"/>
                  </a:cubicBezTo>
                  <a:cubicBezTo>
                    <a:pt x="650333" y="761264"/>
                    <a:pt x="659019" y="763434"/>
                    <a:pt x="692195" y="746125"/>
                  </a:cubicBezTo>
                  <a:cubicBezTo>
                    <a:pt x="704429" y="739742"/>
                    <a:pt x="714902" y="730314"/>
                    <a:pt x="727120" y="723900"/>
                  </a:cubicBezTo>
                  <a:cubicBezTo>
                    <a:pt x="789770" y="691009"/>
                    <a:pt x="839940" y="674087"/>
                    <a:pt x="898570" y="635000"/>
                  </a:cubicBezTo>
                  <a:cubicBezTo>
                    <a:pt x="986083" y="576658"/>
                    <a:pt x="857272" y="661708"/>
                    <a:pt x="965245" y="593725"/>
                  </a:cubicBezTo>
                  <a:cubicBezTo>
                    <a:pt x="1093634" y="512887"/>
                    <a:pt x="953080" y="600501"/>
                    <a:pt x="1041445" y="539750"/>
                  </a:cubicBezTo>
                  <a:cubicBezTo>
                    <a:pt x="1048476" y="534916"/>
                    <a:pt x="1056493" y="531664"/>
                    <a:pt x="1063670" y="527050"/>
                  </a:cubicBezTo>
                  <a:cubicBezTo>
                    <a:pt x="1106403" y="499579"/>
                    <a:pt x="1066501" y="524437"/>
                    <a:pt x="1104945" y="488950"/>
                  </a:cubicBezTo>
                  <a:cubicBezTo>
                    <a:pt x="1111635" y="482775"/>
                    <a:pt x="1119762" y="478367"/>
                    <a:pt x="1127170" y="473075"/>
                  </a:cubicBezTo>
                  <a:cubicBezTo>
                    <a:pt x="1131403" y="464608"/>
                    <a:pt x="1135415" y="456027"/>
                    <a:pt x="1139870" y="447675"/>
                  </a:cubicBezTo>
                  <a:cubicBezTo>
                    <a:pt x="1143885" y="440146"/>
                    <a:pt x="1148994" y="433197"/>
                    <a:pt x="1152570" y="425450"/>
                  </a:cubicBezTo>
                  <a:cubicBezTo>
                    <a:pt x="1155375" y="419373"/>
                    <a:pt x="1156803" y="412750"/>
                    <a:pt x="1158920" y="406400"/>
                  </a:cubicBezTo>
                  <a:cubicBezTo>
                    <a:pt x="1159978" y="397933"/>
                    <a:pt x="1162904" y="389494"/>
                    <a:pt x="1162095" y="381000"/>
                  </a:cubicBezTo>
                  <a:cubicBezTo>
                    <a:pt x="1160756" y="366944"/>
                    <a:pt x="1158049" y="352738"/>
                    <a:pt x="1152570" y="339725"/>
                  </a:cubicBezTo>
                  <a:cubicBezTo>
                    <a:pt x="1145689" y="323383"/>
                    <a:pt x="1128949" y="315214"/>
                    <a:pt x="1114470" y="307975"/>
                  </a:cubicBezTo>
                  <a:cubicBezTo>
                    <a:pt x="1072062" y="286771"/>
                    <a:pt x="1087411" y="295111"/>
                    <a:pt x="1041445" y="282575"/>
                  </a:cubicBezTo>
                  <a:cubicBezTo>
                    <a:pt x="987487" y="267859"/>
                    <a:pt x="1031601" y="279130"/>
                    <a:pt x="977945" y="260350"/>
                  </a:cubicBezTo>
                  <a:cubicBezTo>
                    <a:pt x="967516" y="256700"/>
                    <a:pt x="956624" y="254475"/>
                    <a:pt x="946195" y="250825"/>
                  </a:cubicBezTo>
                  <a:cubicBezTo>
                    <a:pt x="935436" y="247059"/>
                    <a:pt x="925350" y="241444"/>
                    <a:pt x="914445" y="238125"/>
                  </a:cubicBezTo>
                  <a:cubicBezTo>
                    <a:pt x="900937" y="234014"/>
                    <a:pt x="886804" y="232271"/>
                    <a:pt x="873170" y="228600"/>
                  </a:cubicBezTo>
                  <a:cubicBezTo>
                    <a:pt x="841404" y="220048"/>
                    <a:pt x="833971" y="216678"/>
                    <a:pt x="806495" y="206375"/>
                  </a:cubicBezTo>
                  <a:cubicBezTo>
                    <a:pt x="801203" y="202142"/>
                    <a:pt x="794606" y="199156"/>
                    <a:pt x="790620" y="193675"/>
                  </a:cubicBezTo>
                  <a:cubicBezTo>
                    <a:pt x="785879" y="187157"/>
                    <a:pt x="783925" y="178997"/>
                    <a:pt x="781095" y="171450"/>
                  </a:cubicBezTo>
                  <a:cubicBezTo>
                    <a:pt x="757153" y="107605"/>
                    <a:pt x="785368" y="179628"/>
                    <a:pt x="765220" y="111125"/>
                  </a:cubicBezTo>
                  <a:cubicBezTo>
                    <a:pt x="760279" y="94325"/>
                    <a:pt x="752979" y="83828"/>
                    <a:pt x="742995" y="69850"/>
                  </a:cubicBezTo>
                  <a:cubicBezTo>
                    <a:pt x="732681" y="55411"/>
                    <a:pt x="711249" y="26885"/>
                    <a:pt x="698545" y="15875"/>
                  </a:cubicBezTo>
                  <a:cubicBezTo>
                    <a:pt x="684986" y="4124"/>
                    <a:pt x="678228" y="3652"/>
                    <a:pt x="663620" y="0"/>
                  </a:cubicBezTo>
                  <a:cubicBezTo>
                    <a:pt x="644570" y="4233"/>
                    <a:pt x="624792" y="5982"/>
                    <a:pt x="606470" y="12700"/>
                  </a:cubicBezTo>
                  <a:cubicBezTo>
                    <a:pt x="595192" y="16835"/>
                    <a:pt x="552021" y="45345"/>
                    <a:pt x="539795" y="53975"/>
                  </a:cubicBezTo>
                  <a:cubicBezTo>
                    <a:pt x="531149" y="60078"/>
                    <a:pt x="523517" y="67659"/>
                    <a:pt x="514395" y="73025"/>
                  </a:cubicBezTo>
                  <a:cubicBezTo>
                    <a:pt x="505411" y="78310"/>
                    <a:pt x="494714" y="80290"/>
                    <a:pt x="485820" y="85725"/>
                  </a:cubicBezTo>
                  <a:cubicBezTo>
                    <a:pt x="475524" y="92017"/>
                    <a:pt x="467333" y="101329"/>
                    <a:pt x="457245" y="107950"/>
                  </a:cubicBezTo>
                  <a:cubicBezTo>
                    <a:pt x="313018" y="202599"/>
                    <a:pt x="456946" y="97711"/>
                    <a:pt x="304845" y="209550"/>
                  </a:cubicBezTo>
                  <a:cubicBezTo>
                    <a:pt x="293117" y="218173"/>
                    <a:pt x="254754" y="248860"/>
                    <a:pt x="244520" y="257175"/>
                  </a:cubicBezTo>
                  <a:cubicBezTo>
                    <a:pt x="238105" y="262387"/>
                    <a:pt x="232348" y="268465"/>
                    <a:pt x="225470" y="273050"/>
                  </a:cubicBezTo>
                  <a:cubicBezTo>
                    <a:pt x="219120" y="277283"/>
                    <a:pt x="212093" y="280645"/>
                    <a:pt x="206420" y="285750"/>
                  </a:cubicBezTo>
                  <a:cubicBezTo>
                    <a:pt x="201383" y="290283"/>
                    <a:pt x="198512" y="296833"/>
                    <a:pt x="193720" y="301625"/>
                  </a:cubicBezTo>
                  <a:cubicBezTo>
                    <a:pt x="188928" y="306417"/>
                    <a:pt x="182637" y="309533"/>
                    <a:pt x="177845" y="314325"/>
                  </a:cubicBezTo>
                  <a:cubicBezTo>
                    <a:pt x="175147" y="317023"/>
                    <a:pt x="173879" y="320870"/>
                    <a:pt x="171495" y="323850"/>
                  </a:cubicBezTo>
                  <a:cubicBezTo>
                    <a:pt x="169625" y="326187"/>
                    <a:pt x="163028" y="324379"/>
                    <a:pt x="152445" y="346075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06A39EFE-04F3-47CE-A395-5A7F2CB7C643}"/>
                </a:ext>
              </a:extLst>
            </p:cNvPr>
            <p:cNvSpPr/>
            <p:nvPr/>
          </p:nvSpPr>
          <p:spPr>
            <a:xfrm>
              <a:off x="3527425" y="4746625"/>
              <a:ext cx="577850" cy="307975"/>
            </a:xfrm>
            <a:custGeom>
              <a:avLst/>
              <a:gdLst>
                <a:gd name="connsiteX0" fmla="*/ 304800 w 577850"/>
                <a:gd name="connsiteY0" fmla="*/ 38100 h 307975"/>
                <a:gd name="connsiteX1" fmla="*/ 263525 w 577850"/>
                <a:gd name="connsiteY1" fmla="*/ 15875 h 307975"/>
                <a:gd name="connsiteX2" fmla="*/ 180975 w 577850"/>
                <a:gd name="connsiteY2" fmla="*/ 0 h 307975"/>
                <a:gd name="connsiteX3" fmla="*/ 92075 w 577850"/>
                <a:gd name="connsiteY3" fmla="*/ 6350 h 307975"/>
                <a:gd name="connsiteX4" fmla="*/ 73025 w 577850"/>
                <a:gd name="connsiteY4" fmla="*/ 19050 h 307975"/>
                <a:gd name="connsiteX5" fmla="*/ 47625 w 577850"/>
                <a:gd name="connsiteY5" fmla="*/ 31750 h 307975"/>
                <a:gd name="connsiteX6" fmla="*/ 31750 w 577850"/>
                <a:gd name="connsiteY6" fmla="*/ 47625 h 307975"/>
                <a:gd name="connsiteX7" fmla="*/ 0 w 577850"/>
                <a:gd name="connsiteY7" fmla="*/ 104775 h 307975"/>
                <a:gd name="connsiteX8" fmla="*/ 6350 w 577850"/>
                <a:gd name="connsiteY8" fmla="*/ 165100 h 307975"/>
                <a:gd name="connsiteX9" fmla="*/ 57150 w 577850"/>
                <a:gd name="connsiteY9" fmla="*/ 209550 h 307975"/>
                <a:gd name="connsiteX10" fmla="*/ 127000 w 577850"/>
                <a:gd name="connsiteY10" fmla="*/ 231775 h 307975"/>
                <a:gd name="connsiteX11" fmla="*/ 196850 w 577850"/>
                <a:gd name="connsiteY11" fmla="*/ 250825 h 307975"/>
                <a:gd name="connsiteX12" fmla="*/ 257175 w 577850"/>
                <a:gd name="connsiteY12" fmla="*/ 273050 h 307975"/>
                <a:gd name="connsiteX13" fmla="*/ 314325 w 577850"/>
                <a:gd name="connsiteY13" fmla="*/ 282575 h 307975"/>
                <a:gd name="connsiteX14" fmla="*/ 377825 w 577850"/>
                <a:gd name="connsiteY14" fmla="*/ 295275 h 307975"/>
                <a:gd name="connsiteX15" fmla="*/ 444500 w 577850"/>
                <a:gd name="connsiteY15" fmla="*/ 301625 h 307975"/>
                <a:gd name="connsiteX16" fmla="*/ 523875 w 577850"/>
                <a:gd name="connsiteY16" fmla="*/ 307975 h 307975"/>
                <a:gd name="connsiteX17" fmla="*/ 555625 w 577850"/>
                <a:gd name="connsiteY17" fmla="*/ 298450 h 307975"/>
                <a:gd name="connsiteX18" fmla="*/ 568325 w 577850"/>
                <a:gd name="connsiteY18" fmla="*/ 285750 h 307975"/>
                <a:gd name="connsiteX19" fmla="*/ 577850 w 577850"/>
                <a:gd name="connsiteY19" fmla="*/ 231775 h 307975"/>
                <a:gd name="connsiteX20" fmla="*/ 574675 w 577850"/>
                <a:gd name="connsiteY20" fmla="*/ 206375 h 307975"/>
                <a:gd name="connsiteX21" fmla="*/ 555625 w 577850"/>
                <a:gd name="connsiteY21" fmla="*/ 152400 h 307975"/>
                <a:gd name="connsiteX22" fmla="*/ 542925 w 577850"/>
                <a:gd name="connsiteY22" fmla="*/ 130175 h 307975"/>
                <a:gd name="connsiteX23" fmla="*/ 457200 w 577850"/>
                <a:gd name="connsiteY23" fmla="*/ 69850 h 307975"/>
                <a:gd name="connsiteX24" fmla="*/ 438150 w 577850"/>
                <a:gd name="connsiteY24" fmla="*/ 63500 h 307975"/>
                <a:gd name="connsiteX25" fmla="*/ 422275 w 577850"/>
                <a:gd name="connsiteY25" fmla="*/ 57150 h 307975"/>
                <a:gd name="connsiteX26" fmla="*/ 396875 w 577850"/>
                <a:gd name="connsiteY26" fmla="*/ 50800 h 307975"/>
                <a:gd name="connsiteX27" fmla="*/ 381000 w 577850"/>
                <a:gd name="connsiteY27" fmla="*/ 44450 h 307975"/>
                <a:gd name="connsiteX28" fmla="*/ 368300 w 577850"/>
                <a:gd name="connsiteY28" fmla="*/ 41275 h 307975"/>
                <a:gd name="connsiteX29" fmla="*/ 358775 w 577850"/>
                <a:gd name="connsiteY29" fmla="*/ 38100 h 307975"/>
                <a:gd name="connsiteX30" fmla="*/ 336550 w 577850"/>
                <a:gd name="connsiteY30" fmla="*/ 34925 h 307975"/>
                <a:gd name="connsiteX31" fmla="*/ 304800 w 577850"/>
                <a:gd name="connsiteY31" fmla="*/ 38100 h 307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77850" h="307975">
                  <a:moveTo>
                    <a:pt x="304800" y="38100"/>
                  </a:moveTo>
                  <a:cubicBezTo>
                    <a:pt x="292629" y="34925"/>
                    <a:pt x="278196" y="21254"/>
                    <a:pt x="263525" y="15875"/>
                  </a:cubicBezTo>
                  <a:cubicBezTo>
                    <a:pt x="232764" y="4596"/>
                    <a:pt x="211046" y="3341"/>
                    <a:pt x="180975" y="0"/>
                  </a:cubicBezTo>
                  <a:cubicBezTo>
                    <a:pt x="151342" y="2117"/>
                    <a:pt x="121332" y="1187"/>
                    <a:pt x="92075" y="6350"/>
                  </a:cubicBezTo>
                  <a:cubicBezTo>
                    <a:pt x="84559" y="7676"/>
                    <a:pt x="79651" y="15264"/>
                    <a:pt x="73025" y="19050"/>
                  </a:cubicBezTo>
                  <a:cubicBezTo>
                    <a:pt x="64806" y="23746"/>
                    <a:pt x="55408" y="26362"/>
                    <a:pt x="47625" y="31750"/>
                  </a:cubicBezTo>
                  <a:cubicBezTo>
                    <a:pt x="41472" y="36010"/>
                    <a:pt x="36296" y="41680"/>
                    <a:pt x="31750" y="47625"/>
                  </a:cubicBezTo>
                  <a:cubicBezTo>
                    <a:pt x="5945" y="81369"/>
                    <a:pt x="9726" y="75597"/>
                    <a:pt x="0" y="104775"/>
                  </a:cubicBezTo>
                  <a:cubicBezTo>
                    <a:pt x="2117" y="124883"/>
                    <a:pt x="606" y="145714"/>
                    <a:pt x="6350" y="165100"/>
                  </a:cubicBezTo>
                  <a:cubicBezTo>
                    <a:pt x="12801" y="186871"/>
                    <a:pt x="39654" y="200802"/>
                    <a:pt x="57150" y="209550"/>
                  </a:cubicBezTo>
                  <a:cubicBezTo>
                    <a:pt x="90504" y="226227"/>
                    <a:pt x="89958" y="220501"/>
                    <a:pt x="127000" y="231775"/>
                  </a:cubicBezTo>
                  <a:cubicBezTo>
                    <a:pt x="256146" y="271080"/>
                    <a:pt x="70359" y="220708"/>
                    <a:pt x="196850" y="250825"/>
                  </a:cubicBezTo>
                  <a:cubicBezTo>
                    <a:pt x="273215" y="269007"/>
                    <a:pt x="185834" y="250521"/>
                    <a:pt x="257175" y="273050"/>
                  </a:cubicBezTo>
                  <a:cubicBezTo>
                    <a:pt x="281272" y="280660"/>
                    <a:pt x="290880" y="278388"/>
                    <a:pt x="314325" y="282575"/>
                  </a:cubicBezTo>
                  <a:cubicBezTo>
                    <a:pt x="335575" y="286370"/>
                    <a:pt x="356336" y="293228"/>
                    <a:pt x="377825" y="295275"/>
                  </a:cubicBezTo>
                  <a:cubicBezTo>
                    <a:pt x="400050" y="297392"/>
                    <a:pt x="422231" y="300034"/>
                    <a:pt x="444500" y="301625"/>
                  </a:cubicBezTo>
                  <a:cubicBezTo>
                    <a:pt x="500610" y="305633"/>
                    <a:pt x="474157" y="303455"/>
                    <a:pt x="523875" y="307975"/>
                  </a:cubicBezTo>
                  <a:cubicBezTo>
                    <a:pt x="536834" y="305815"/>
                    <a:pt x="545078" y="306361"/>
                    <a:pt x="555625" y="298450"/>
                  </a:cubicBezTo>
                  <a:cubicBezTo>
                    <a:pt x="560414" y="294858"/>
                    <a:pt x="564092" y="289983"/>
                    <a:pt x="568325" y="285750"/>
                  </a:cubicBezTo>
                  <a:cubicBezTo>
                    <a:pt x="573230" y="266128"/>
                    <a:pt x="577850" y="252469"/>
                    <a:pt x="577850" y="231775"/>
                  </a:cubicBezTo>
                  <a:cubicBezTo>
                    <a:pt x="577850" y="223242"/>
                    <a:pt x="576158" y="214778"/>
                    <a:pt x="574675" y="206375"/>
                  </a:cubicBezTo>
                  <a:cubicBezTo>
                    <a:pt x="569437" y="176693"/>
                    <a:pt x="569618" y="178636"/>
                    <a:pt x="555625" y="152400"/>
                  </a:cubicBezTo>
                  <a:cubicBezTo>
                    <a:pt x="551610" y="144871"/>
                    <a:pt x="548958" y="136208"/>
                    <a:pt x="542925" y="130175"/>
                  </a:cubicBezTo>
                  <a:cubicBezTo>
                    <a:pt x="530412" y="117662"/>
                    <a:pt x="479164" y="77171"/>
                    <a:pt x="457200" y="69850"/>
                  </a:cubicBezTo>
                  <a:cubicBezTo>
                    <a:pt x="450850" y="67733"/>
                    <a:pt x="444440" y="65787"/>
                    <a:pt x="438150" y="63500"/>
                  </a:cubicBezTo>
                  <a:cubicBezTo>
                    <a:pt x="432794" y="61552"/>
                    <a:pt x="427722" y="58826"/>
                    <a:pt x="422275" y="57150"/>
                  </a:cubicBezTo>
                  <a:cubicBezTo>
                    <a:pt x="413934" y="54583"/>
                    <a:pt x="404978" y="54041"/>
                    <a:pt x="396875" y="50800"/>
                  </a:cubicBezTo>
                  <a:cubicBezTo>
                    <a:pt x="391583" y="48683"/>
                    <a:pt x="386407" y="46252"/>
                    <a:pt x="381000" y="44450"/>
                  </a:cubicBezTo>
                  <a:cubicBezTo>
                    <a:pt x="376860" y="43070"/>
                    <a:pt x="372496" y="42474"/>
                    <a:pt x="368300" y="41275"/>
                  </a:cubicBezTo>
                  <a:cubicBezTo>
                    <a:pt x="365082" y="40356"/>
                    <a:pt x="362057" y="38756"/>
                    <a:pt x="358775" y="38100"/>
                  </a:cubicBezTo>
                  <a:cubicBezTo>
                    <a:pt x="351437" y="36632"/>
                    <a:pt x="343770" y="36894"/>
                    <a:pt x="336550" y="34925"/>
                  </a:cubicBezTo>
                  <a:cubicBezTo>
                    <a:pt x="331984" y="33680"/>
                    <a:pt x="316971" y="41275"/>
                    <a:pt x="304800" y="38100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BAFE5FF1-ACB0-40BF-B9FE-47360B315AA4}"/>
                </a:ext>
              </a:extLst>
            </p:cNvPr>
            <p:cNvGrpSpPr/>
            <p:nvPr/>
          </p:nvGrpSpPr>
          <p:grpSpPr>
            <a:xfrm>
              <a:off x="2556663" y="2967038"/>
              <a:ext cx="5540715" cy="3905250"/>
              <a:chOff x="2556663" y="2967038"/>
              <a:chExt cx="5540715" cy="3905250"/>
            </a:xfrm>
          </p:grpSpPr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69B49453-A668-47EA-80B0-55AE315AF147}"/>
                  </a:ext>
                </a:extLst>
              </p:cNvPr>
              <p:cNvSpPr/>
              <p:nvPr/>
            </p:nvSpPr>
            <p:spPr>
              <a:xfrm>
                <a:off x="2556663" y="2967038"/>
                <a:ext cx="5540715" cy="3905250"/>
              </a:xfrm>
              <a:custGeom>
                <a:avLst/>
                <a:gdLst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1525 w 5540715"/>
                  <a:gd name="connsiteY319" fmla="*/ 20288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19716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72525 w 5540715"/>
                  <a:gd name="connsiteY307" fmla="*/ 1795462 h 3905250"/>
                  <a:gd name="connsiteX308" fmla="*/ 2329662 w 5540715"/>
                  <a:gd name="connsiteY308" fmla="*/ 1838325 h 3905250"/>
                  <a:gd name="connsiteX309" fmla="*/ 2305850 w 5540715"/>
                  <a:gd name="connsiteY309" fmla="*/ 1876425 h 3905250"/>
                  <a:gd name="connsiteX310" fmla="*/ 2296325 w 5540715"/>
                  <a:gd name="connsiteY310" fmla="*/ 1890712 h 3905250"/>
                  <a:gd name="connsiteX311" fmla="*/ 2253462 w 5540715"/>
                  <a:gd name="connsiteY311" fmla="*/ 1924050 h 3905250"/>
                  <a:gd name="connsiteX312" fmla="*/ 2234412 w 5540715"/>
                  <a:gd name="connsiteY312" fmla="*/ 1943100 h 3905250"/>
                  <a:gd name="connsiteX313" fmla="*/ 2220125 w 5540715"/>
                  <a:gd name="connsiteY313" fmla="*/ 1947862 h 3905250"/>
                  <a:gd name="connsiteX314" fmla="*/ 2186787 w 5540715"/>
                  <a:gd name="connsiteY314" fmla="*/ 1966912 h 3905250"/>
                  <a:gd name="connsiteX315" fmla="*/ 2148687 w 5540715"/>
                  <a:gd name="connsiteY315" fmla="*/ 1985962 h 3905250"/>
                  <a:gd name="connsiteX316" fmla="*/ 2110587 w 5540715"/>
                  <a:gd name="connsiteY316" fmla="*/ 1995487 h 3905250"/>
                  <a:gd name="connsiteX317" fmla="*/ 2072487 w 5540715"/>
                  <a:gd name="connsiteY317" fmla="*/ 1971675 h 3905250"/>
                  <a:gd name="connsiteX318" fmla="*/ 1996288 w 5540715"/>
                  <a:gd name="connsiteY318" fmla="*/ 1990725 h 3905250"/>
                  <a:gd name="connsiteX319" fmla="*/ 1939137 w 5540715"/>
                  <a:gd name="connsiteY319" fmla="*/ 2047875 h 3905250"/>
                  <a:gd name="connsiteX320" fmla="*/ 1910562 w 5540715"/>
                  <a:gd name="connsiteY320" fmla="*/ 2071687 h 3905250"/>
                  <a:gd name="connsiteX321" fmla="*/ 1886750 w 5540715"/>
                  <a:gd name="connsiteY321" fmla="*/ 2081212 h 3905250"/>
                  <a:gd name="connsiteX322" fmla="*/ 1858175 w 5540715"/>
                  <a:gd name="connsiteY322" fmla="*/ 2100262 h 3905250"/>
                  <a:gd name="connsiteX323" fmla="*/ 1834362 w 5540715"/>
                  <a:gd name="connsiteY323" fmla="*/ 2109787 h 3905250"/>
                  <a:gd name="connsiteX324" fmla="*/ 1815312 w 5540715"/>
                  <a:gd name="connsiteY324" fmla="*/ 2124075 h 3905250"/>
                  <a:gd name="connsiteX325" fmla="*/ 1796262 w 5540715"/>
                  <a:gd name="connsiteY325" fmla="*/ 2133600 h 3905250"/>
                  <a:gd name="connsiteX326" fmla="*/ 1786737 w 5540715"/>
                  <a:gd name="connsiteY326" fmla="*/ 2147887 h 3905250"/>
                  <a:gd name="connsiteX327" fmla="*/ 1772450 w 5540715"/>
                  <a:gd name="connsiteY327" fmla="*/ 2152650 h 3905250"/>
                  <a:gd name="connsiteX328" fmla="*/ 1753400 w 5540715"/>
                  <a:gd name="connsiteY328" fmla="*/ 2166937 h 3905250"/>
                  <a:gd name="connsiteX329" fmla="*/ 1696250 w 5540715"/>
                  <a:gd name="connsiteY329" fmla="*/ 2219325 h 3905250"/>
                  <a:gd name="connsiteX330" fmla="*/ 1672437 w 5540715"/>
                  <a:gd name="connsiteY330" fmla="*/ 2238375 h 3905250"/>
                  <a:gd name="connsiteX331" fmla="*/ 1648625 w 5540715"/>
                  <a:gd name="connsiteY331" fmla="*/ 2252662 h 3905250"/>
                  <a:gd name="connsiteX332" fmla="*/ 1615287 w 5540715"/>
                  <a:gd name="connsiteY332" fmla="*/ 2286000 h 3905250"/>
                  <a:gd name="connsiteX333" fmla="*/ 1591475 w 5540715"/>
                  <a:gd name="connsiteY333" fmla="*/ 2305050 h 3905250"/>
                  <a:gd name="connsiteX334" fmla="*/ 1577187 w 5540715"/>
                  <a:gd name="connsiteY334" fmla="*/ 2314575 h 3905250"/>
                  <a:gd name="connsiteX335" fmla="*/ 1562900 w 5540715"/>
                  <a:gd name="connsiteY335" fmla="*/ 2328862 h 3905250"/>
                  <a:gd name="connsiteX336" fmla="*/ 1558137 w 5540715"/>
                  <a:gd name="connsiteY336" fmla="*/ 2343150 h 3905250"/>
                  <a:gd name="connsiteX337" fmla="*/ 1520037 w 5540715"/>
                  <a:gd name="connsiteY337" fmla="*/ 2366962 h 3905250"/>
                  <a:gd name="connsiteX338" fmla="*/ 1496225 w 5540715"/>
                  <a:gd name="connsiteY338" fmla="*/ 2381250 h 3905250"/>
                  <a:gd name="connsiteX339" fmla="*/ 1477175 w 5540715"/>
                  <a:gd name="connsiteY339" fmla="*/ 2395537 h 3905250"/>
                  <a:gd name="connsiteX340" fmla="*/ 1462887 w 5540715"/>
                  <a:gd name="connsiteY340" fmla="*/ 2400300 h 3905250"/>
                  <a:gd name="connsiteX341" fmla="*/ 1424787 w 5540715"/>
                  <a:gd name="connsiteY341" fmla="*/ 2419350 h 3905250"/>
                  <a:gd name="connsiteX342" fmla="*/ 1405737 w 5540715"/>
                  <a:gd name="connsiteY342" fmla="*/ 2428875 h 3905250"/>
                  <a:gd name="connsiteX343" fmla="*/ 1362875 w 5540715"/>
                  <a:gd name="connsiteY343" fmla="*/ 2462212 h 3905250"/>
                  <a:gd name="connsiteX344" fmla="*/ 1329537 w 5540715"/>
                  <a:gd name="connsiteY344" fmla="*/ 2476500 h 3905250"/>
                  <a:gd name="connsiteX345" fmla="*/ 1310487 w 5540715"/>
                  <a:gd name="connsiteY345" fmla="*/ 2490787 h 3905250"/>
                  <a:gd name="connsiteX346" fmla="*/ 1262862 w 5540715"/>
                  <a:gd name="connsiteY346" fmla="*/ 2514600 h 3905250"/>
                  <a:gd name="connsiteX347" fmla="*/ 1224762 w 5540715"/>
                  <a:gd name="connsiteY347" fmla="*/ 2538412 h 3905250"/>
                  <a:gd name="connsiteX348" fmla="*/ 1210475 w 5540715"/>
                  <a:gd name="connsiteY348" fmla="*/ 2543175 h 3905250"/>
                  <a:gd name="connsiteX349" fmla="*/ 1191425 w 5540715"/>
                  <a:gd name="connsiteY349" fmla="*/ 2557462 h 3905250"/>
                  <a:gd name="connsiteX350" fmla="*/ 1129512 w 5540715"/>
                  <a:gd name="connsiteY350" fmla="*/ 2600325 h 3905250"/>
                  <a:gd name="connsiteX351" fmla="*/ 1100937 w 5540715"/>
                  <a:gd name="connsiteY351" fmla="*/ 2624137 h 3905250"/>
                  <a:gd name="connsiteX352" fmla="*/ 1086650 w 5540715"/>
                  <a:gd name="connsiteY352" fmla="*/ 2638425 h 3905250"/>
                  <a:gd name="connsiteX353" fmla="*/ 1077125 w 5540715"/>
                  <a:gd name="connsiteY353" fmla="*/ 2652712 h 3905250"/>
                  <a:gd name="connsiteX354" fmla="*/ 1053312 w 5540715"/>
                  <a:gd name="connsiteY35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29662 w 5540715"/>
                  <a:gd name="connsiteY307" fmla="*/ 1838325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315375 w 5540715"/>
                  <a:gd name="connsiteY309" fmla="*/ 190976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70156 w 5540715"/>
                  <a:gd name="connsiteY306" fmla="*/ 1804987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70156 w 5540715"/>
                  <a:gd name="connsiteY305" fmla="*/ 1804987 h 3905250"/>
                  <a:gd name="connsiteX306" fmla="*/ 2389193 w 5540715"/>
                  <a:gd name="connsiteY306" fmla="*/ 1881187 h 3905250"/>
                  <a:gd name="connsiteX307" fmla="*/ 2315375 w 5540715"/>
                  <a:gd name="connsiteY307" fmla="*/ 1909762 h 3905250"/>
                  <a:gd name="connsiteX308" fmla="*/ 2253462 w 5540715"/>
                  <a:gd name="connsiteY308" fmla="*/ 1924050 h 3905250"/>
                  <a:gd name="connsiteX309" fmla="*/ 2234412 w 5540715"/>
                  <a:gd name="connsiteY309" fmla="*/ 1943100 h 3905250"/>
                  <a:gd name="connsiteX310" fmla="*/ 2220125 w 5540715"/>
                  <a:gd name="connsiteY310" fmla="*/ 1947862 h 3905250"/>
                  <a:gd name="connsiteX311" fmla="*/ 2186787 w 5540715"/>
                  <a:gd name="connsiteY311" fmla="*/ 1966912 h 3905250"/>
                  <a:gd name="connsiteX312" fmla="*/ 2148687 w 5540715"/>
                  <a:gd name="connsiteY312" fmla="*/ 1985962 h 3905250"/>
                  <a:gd name="connsiteX313" fmla="*/ 2110587 w 5540715"/>
                  <a:gd name="connsiteY313" fmla="*/ 1995487 h 3905250"/>
                  <a:gd name="connsiteX314" fmla="*/ 2072487 w 5540715"/>
                  <a:gd name="connsiteY314" fmla="*/ 1971675 h 3905250"/>
                  <a:gd name="connsiteX315" fmla="*/ 1996288 w 5540715"/>
                  <a:gd name="connsiteY315" fmla="*/ 1990725 h 3905250"/>
                  <a:gd name="connsiteX316" fmla="*/ 1939137 w 5540715"/>
                  <a:gd name="connsiteY316" fmla="*/ 2047875 h 3905250"/>
                  <a:gd name="connsiteX317" fmla="*/ 1910562 w 5540715"/>
                  <a:gd name="connsiteY317" fmla="*/ 2071687 h 3905250"/>
                  <a:gd name="connsiteX318" fmla="*/ 1886750 w 5540715"/>
                  <a:gd name="connsiteY318" fmla="*/ 2081212 h 3905250"/>
                  <a:gd name="connsiteX319" fmla="*/ 1858175 w 5540715"/>
                  <a:gd name="connsiteY319" fmla="*/ 2100262 h 3905250"/>
                  <a:gd name="connsiteX320" fmla="*/ 1834362 w 5540715"/>
                  <a:gd name="connsiteY320" fmla="*/ 2109787 h 3905250"/>
                  <a:gd name="connsiteX321" fmla="*/ 1815312 w 5540715"/>
                  <a:gd name="connsiteY321" fmla="*/ 2124075 h 3905250"/>
                  <a:gd name="connsiteX322" fmla="*/ 1796262 w 5540715"/>
                  <a:gd name="connsiteY322" fmla="*/ 2133600 h 3905250"/>
                  <a:gd name="connsiteX323" fmla="*/ 1786737 w 5540715"/>
                  <a:gd name="connsiteY323" fmla="*/ 2147887 h 3905250"/>
                  <a:gd name="connsiteX324" fmla="*/ 1772450 w 5540715"/>
                  <a:gd name="connsiteY324" fmla="*/ 2152650 h 3905250"/>
                  <a:gd name="connsiteX325" fmla="*/ 1753400 w 5540715"/>
                  <a:gd name="connsiteY325" fmla="*/ 2166937 h 3905250"/>
                  <a:gd name="connsiteX326" fmla="*/ 1696250 w 5540715"/>
                  <a:gd name="connsiteY326" fmla="*/ 2219325 h 3905250"/>
                  <a:gd name="connsiteX327" fmla="*/ 1672437 w 5540715"/>
                  <a:gd name="connsiteY327" fmla="*/ 2238375 h 3905250"/>
                  <a:gd name="connsiteX328" fmla="*/ 1648625 w 5540715"/>
                  <a:gd name="connsiteY328" fmla="*/ 2252662 h 3905250"/>
                  <a:gd name="connsiteX329" fmla="*/ 1615287 w 5540715"/>
                  <a:gd name="connsiteY329" fmla="*/ 2286000 h 3905250"/>
                  <a:gd name="connsiteX330" fmla="*/ 1591475 w 5540715"/>
                  <a:gd name="connsiteY330" fmla="*/ 2305050 h 3905250"/>
                  <a:gd name="connsiteX331" fmla="*/ 1577187 w 5540715"/>
                  <a:gd name="connsiteY331" fmla="*/ 2314575 h 3905250"/>
                  <a:gd name="connsiteX332" fmla="*/ 1562900 w 5540715"/>
                  <a:gd name="connsiteY332" fmla="*/ 2328862 h 3905250"/>
                  <a:gd name="connsiteX333" fmla="*/ 1558137 w 5540715"/>
                  <a:gd name="connsiteY333" fmla="*/ 2343150 h 3905250"/>
                  <a:gd name="connsiteX334" fmla="*/ 1520037 w 5540715"/>
                  <a:gd name="connsiteY334" fmla="*/ 2366962 h 3905250"/>
                  <a:gd name="connsiteX335" fmla="*/ 1496225 w 5540715"/>
                  <a:gd name="connsiteY335" fmla="*/ 2381250 h 3905250"/>
                  <a:gd name="connsiteX336" fmla="*/ 1477175 w 5540715"/>
                  <a:gd name="connsiteY336" fmla="*/ 2395537 h 3905250"/>
                  <a:gd name="connsiteX337" fmla="*/ 1462887 w 5540715"/>
                  <a:gd name="connsiteY337" fmla="*/ 2400300 h 3905250"/>
                  <a:gd name="connsiteX338" fmla="*/ 1424787 w 5540715"/>
                  <a:gd name="connsiteY338" fmla="*/ 2419350 h 3905250"/>
                  <a:gd name="connsiteX339" fmla="*/ 1405737 w 5540715"/>
                  <a:gd name="connsiteY339" fmla="*/ 2428875 h 3905250"/>
                  <a:gd name="connsiteX340" fmla="*/ 1362875 w 5540715"/>
                  <a:gd name="connsiteY340" fmla="*/ 2462212 h 3905250"/>
                  <a:gd name="connsiteX341" fmla="*/ 1329537 w 5540715"/>
                  <a:gd name="connsiteY341" fmla="*/ 2476500 h 3905250"/>
                  <a:gd name="connsiteX342" fmla="*/ 1310487 w 5540715"/>
                  <a:gd name="connsiteY342" fmla="*/ 2490787 h 3905250"/>
                  <a:gd name="connsiteX343" fmla="*/ 1262862 w 5540715"/>
                  <a:gd name="connsiteY343" fmla="*/ 2514600 h 3905250"/>
                  <a:gd name="connsiteX344" fmla="*/ 1224762 w 5540715"/>
                  <a:gd name="connsiteY344" fmla="*/ 2538412 h 3905250"/>
                  <a:gd name="connsiteX345" fmla="*/ 1210475 w 5540715"/>
                  <a:gd name="connsiteY345" fmla="*/ 2543175 h 3905250"/>
                  <a:gd name="connsiteX346" fmla="*/ 1191425 w 5540715"/>
                  <a:gd name="connsiteY346" fmla="*/ 2557462 h 3905250"/>
                  <a:gd name="connsiteX347" fmla="*/ 1129512 w 5540715"/>
                  <a:gd name="connsiteY347" fmla="*/ 2600325 h 3905250"/>
                  <a:gd name="connsiteX348" fmla="*/ 1100937 w 5540715"/>
                  <a:gd name="connsiteY348" fmla="*/ 2624137 h 3905250"/>
                  <a:gd name="connsiteX349" fmla="*/ 1086650 w 5540715"/>
                  <a:gd name="connsiteY349" fmla="*/ 2638425 h 3905250"/>
                  <a:gd name="connsiteX350" fmla="*/ 1077125 w 5540715"/>
                  <a:gd name="connsiteY350" fmla="*/ 2652712 h 3905250"/>
                  <a:gd name="connsiteX351" fmla="*/ 1053312 w 5540715"/>
                  <a:gd name="connsiteY35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70156 w 5540715"/>
                  <a:gd name="connsiteY304" fmla="*/ 1804987 h 3905250"/>
                  <a:gd name="connsiteX305" fmla="*/ 2389193 w 5540715"/>
                  <a:gd name="connsiteY305" fmla="*/ 1881187 h 3905250"/>
                  <a:gd name="connsiteX306" fmla="*/ 2315375 w 5540715"/>
                  <a:gd name="connsiteY306" fmla="*/ 1909762 h 3905250"/>
                  <a:gd name="connsiteX307" fmla="*/ 2253462 w 5540715"/>
                  <a:gd name="connsiteY307" fmla="*/ 1924050 h 3905250"/>
                  <a:gd name="connsiteX308" fmla="*/ 2234412 w 5540715"/>
                  <a:gd name="connsiteY308" fmla="*/ 1943100 h 3905250"/>
                  <a:gd name="connsiteX309" fmla="*/ 2220125 w 5540715"/>
                  <a:gd name="connsiteY309" fmla="*/ 1947862 h 3905250"/>
                  <a:gd name="connsiteX310" fmla="*/ 2186787 w 5540715"/>
                  <a:gd name="connsiteY310" fmla="*/ 1966912 h 3905250"/>
                  <a:gd name="connsiteX311" fmla="*/ 2148687 w 5540715"/>
                  <a:gd name="connsiteY311" fmla="*/ 1985962 h 3905250"/>
                  <a:gd name="connsiteX312" fmla="*/ 2110587 w 5540715"/>
                  <a:gd name="connsiteY312" fmla="*/ 1995487 h 3905250"/>
                  <a:gd name="connsiteX313" fmla="*/ 2072487 w 5540715"/>
                  <a:gd name="connsiteY313" fmla="*/ 1971675 h 3905250"/>
                  <a:gd name="connsiteX314" fmla="*/ 1996288 w 5540715"/>
                  <a:gd name="connsiteY314" fmla="*/ 1990725 h 3905250"/>
                  <a:gd name="connsiteX315" fmla="*/ 1939137 w 5540715"/>
                  <a:gd name="connsiteY315" fmla="*/ 2047875 h 3905250"/>
                  <a:gd name="connsiteX316" fmla="*/ 1910562 w 5540715"/>
                  <a:gd name="connsiteY316" fmla="*/ 2071687 h 3905250"/>
                  <a:gd name="connsiteX317" fmla="*/ 1886750 w 5540715"/>
                  <a:gd name="connsiteY317" fmla="*/ 2081212 h 3905250"/>
                  <a:gd name="connsiteX318" fmla="*/ 1858175 w 5540715"/>
                  <a:gd name="connsiteY318" fmla="*/ 2100262 h 3905250"/>
                  <a:gd name="connsiteX319" fmla="*/ 1834362 w 5540715"/>
                  <a:gd name="connsiteY319" fmla="*/ 2109787 h 3905250"/>
                  <a:gd name="connsiteX320" fmla="*/ 1815312 w 5540715"/>
                  <a:gd name="connsiteY320" fmla="*/ 2124075 h 3905250"/>
                  <a:gd name="connsiteX321" fmla="*/ 1796262 w 5540715"/>
                  <a:gd name="connsiteY321" fmla="*/ 2133600 h 3905250"/>
                  <a:gd name="connsiteX322" fmla="*/ 1786737 w 5540715"/>
                  <a:gd name="connsiteY322" fmla="*/ 2147887 h 3905250"/>
                  <a:gd name="connsiteX323" fmla="*/ 1772450 w 5540715"/>
                  <a:gd name="connsiteY323" fmla="*/ 2152650 h 3905250"/>
                  <a:gd name="connsiteX324" fmla="*/ 1753400 w 5540715"/>
                  <a:gd name="connsiteY324" fmla="*/ 2166937 h 3905250"/>
                  <a:gd name="connsiteX325" fmla="*/ 1696250 w 5540715"/>
                  <a:gd name="connsiteY325" fmla="*/ 2219325 h 3905250"/>
                  <a:gd name="connsiteX326" fmla="*/ 1672437 w 5540715"/>
                  <a:gd name="connsiteY326" fmla="*/ 2238375 h 3905250"/>
                  <a:gd name="connsiteX327" fmla="*/ 1648625 w 5540715"/>
                  <a:gd name="connsiteY327" fmla="*/ 2252662 h 3905250"/>
                  <a:gd name="connsiteX328" fmla="*/ 1615287 w 5540715"/>
                  <a:gd name="connsiteY328" fmla="*/ 2286000 h 3905250"/>
                  <a:gd name="connsiteX329" fmla="*/ 1591475 w 5540715"/>
                  <a:gd name="connsiteY329" fmla="*/ 2305050 h 3905250"/>
                  <a:gd name="connsiteX330" fmla="*/ 1577187 w 5540715"/>
                  <a:gd name="connsiteY330" fmla="*/ 2314575 h 3905250"/>
                  <a:gd name="connsiteX331" fmla="*/ 1562900 w 5540715"/>
                  <a:gd name="connsiteY331" fmla="*/ 2328862 h 3905250"/>
                  <a:gd name="connsiteX332" fmla="*/ 1558137 w 5540715"/>
                  <a:gd name="connsiteY332" fmla="*/ 2343150 h 3905250"/>
                  <a:gd name="connsiteX333" fmla="*/ 1520037 w 5540715"/>
                  <a:gd name="connsiteY333" fmla="*/ 2366962 h 3905250"/>
                  <a:gd name="connsiteX334" fmla="*/ 1496225 w 5540715"/>
                  <a:gd name="connsiteY334" fmla="*/ 2381250 h 3905250"/>
                  <a:gd name="connsiteX335" fmla="*/ 1477175 w 5540715"/>
                  <a:gd name="connsiteY335" fmla="*/ 2395537 h 3905250"/>
                  <a:gd name="connsiteX336" fmla="*/ 1462887 w 5540715"/>
                  <a:gd name="connsiteY336" fmla="*/ 2400300 h 3905250"/>
                  <a:gd name="connsiteX337" fmla="*/ 1424787 w 5540715"/>
                  <a:gd name="connsiteY337" fmla="*/ 2419350 h 3905250"/>
                  <a:gd name="connsiteX338" fmla="*/ 1405737 w 5540715"/>
                  <a:gd name="connsiteY338" fmla="*/ 2428875 h 3905250"/>
                  <a:gd name="connsiteX339" fmla="*/ 1362875 w 5540715"/>
                  <a:gd name="connsiteY339" fmla="*/ 2462212 h 3905250"/>
                  <a:gd name="connsiteX340" fmla="*/ 1329537 w 5540715"/>
                  <a:gd name="connsiteY340" fmla="*/ 2476500 h 3905250"/>
                  <a:gd name="connsiteX341" fmla="*/ 1310487 w 5540715"/>
                  <a:gd name="connsiteY341" fmla="*/ 2490787 h 3905250"/>
                  <a:gd name="connsiteX342" fmla="*/ 1262862 w 5540715"/>
                  <a:gd name="connsiteY342" fmla="*/ 2514600 h 3905250"/>
                  <a:gd name="connsiteX343" fmla="*/ 1224762 w 5540715"/>
                  <a:gd name="connsiteY343" fmla="*/ 2538412 h 3905250"/>
                  <a:gd name="connsiteX344" fmla="*/ 1210475 w 5540715"/>
                  <a:gd name="connsiteY344" fmla="*/ 2543175 h 3905250"/>
                  <a:gd name="connsiteX345" fmla="*/ 1191425 w 5540715"/>
                  <a:gd name="connsiteY345" fmla="*/ 2557462 h 3905250"/>
                  <a:gd name="connsiteX346" fmla="*/ 1129512 w 5540715"/>
                  <a:gd name="connsiteY346" fmla="*/ 2600325 h 3905250"/>
                  <a:gd name="connsiteX347" fmla="*/ 1100937 w 5540715"/>
                  <a:gd name="connsiteY347" fmla="*/ 2624137 h 3905250"/>
                  <a:gd name="connsiteX348" fmla="*/ 1086650 w 5540715"/>
                  <a:gd name="connsiteY348" fmla="*/ 2638425 h 3905250"/>
                  <a:gd name="connsiteX349" fmla="*/ 1077125 w 5540715"/>
                  <a:gd name="connsiteY349" fmla="*/ 2652712 h 3905250"/>
                  <a:gd name="connsiteX350" fmla="*/ 1053312 w 5540715"/>
                  <a:gd name="connsiteY35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5350 w 5540715"/>
                  <a:gd name="connsiteY311" fmla="*/ 1978818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1970887 w 5540715"/>
                  <a:gd name="connsiteY78" fmla="*/ 2763837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9650 w 5540715"/>
                  <a:gd name="connsiteY78" fmla="*/ 2876550 h 3905250"/>
                  <a:gd name="connsiteX79" fmla="*/ 2220125 w 5540715"/>
                  <a:gd name="connsiteY79" fmla="*/ 2852737 h 3905250"/>
                  <a:gd name="connsiteX80" fmla="*/ 2215362 w 5540715"/>
                  <a:gd name="connsiteY80" fmla="*/ 2833687 h 3905250"/>
                  <a:gd name="connsiteX81" fmla="*/ 2196312 w 5540715"/>
                  <a:gd name="connsiteY81" fmla="*/ 2790825 h 3905250"/>
                  <a:gd name="connsiteX82" fmla="*/ 2172500 w 5540715"/>
                  <a:gd name="connsiteY82" fmla="*/ 2733675 h 3905250"/>
                  <a:gd name="connsiteX83" fmla="*/ 2167737 w 5540715"/>
                  <a:gd name="connsiteY83" fmla="*/ 2709862 h 3905250"/>
                  <a:gd name="connsiteX84" fmla="*/ 2158212 w 5540715"/>
                  <a:gd name="connsiteY84" fmla="*/ 2686050 h 3905250"/>
                  <a:gd name="connsiteX85" fmla="*/ 2153450 w 5540715"/>
                  <a:gd name="connsiteY85" fmla="*/ 2643187 h 3905250"/>
                  <a:gd name="connsiteX86" fmla="*/ 2158212 w 5540715"/>
                  <a:gd name="connsiteY86" fmla="*/ 2586037 h 3905250"/>
                  <a:gd name="connsiteX87" fmla="*/ 2182025 w 5540715"/>
                  <a:gd name="connsiteY87" fmla="*/ 2547937 h 3905250"/>
                  <a:gd name="connsiteX88" fmla="*/ 2215362 w 5540715"/>
                  <a:gd name="connsiteY88" fmla="*/ 2509837 h 3905250"/>
                  <a:gd name="connsiteX89" fmla="*/ 2234412 w 5540715"/>
                  <a:gd name="connsiteY89" fmla="*/ 2490787 h 3905250"/>
                  <a:gd name="connsiteX90" fmla="*/ 2267750 w 5540715"/>
                  <a:gd name="connsiteY90" fmla="*/ 2481262 h 3905250"/>
                  <a:gd name="connsiteX91" fmla="*/ 2291562 w 5540715"/>
                  <a:gd name="connsiteY91" fmla="*/ 2471737 h 3905250"/>
                  <a:gd name="connsiteX92" fmla="*/ 2386812 w 5540715"/>
                  <a:gd name="connsiteY92" fmla="*/ 2462212 h 3905250"/>
                  <a:gd name="connsiteX93" fmla="*/ 2453487 w 5540715"/>
                  <a:gd name="connsiteY93" fmla="*/ 2452687 h 3905250"/>
                  <a:gd name="connsiteX94" fmla="*/ 2510637 w 5540715"/>
                  <a:gd name="connsiteY94" fmla="*/ 2443162 h 3905250"/>
                  <a:gd name="connsiteX95" fmla="*/ 2529687 w 5540715"/>
                  <a:gd name="connsiteY95" fmla="*/ 2433637 h 3905250"/>
                  <a:gd name="connsiteX96" fmla="*/ 2634462 w 5540715"/>
                  <a:gd name="connsiteY96" fmla="*/ 2424112 h 3905250"/>
                  <a:gd name="connsiteX97" fmla="*/ 2767812 w 5540715"/>
                  <a:gd name="connsiteY97" fmla="*/ 2419350 h 3905250"/>
                  <a:gd name="connsiteX98" fmla="*/ 2791625 w 5540715"/>
                  <a:gd name="connsiteY98" fmla="*/ 2414587 h 3905250"/>
                  <a:gd name="connsiteX99" fmla="*/ 2829725 w 5540715"/>
                  <a:gd name="connsiteY99" fmla="*/ 2390775 h 3905250"/>
                  <a:gd name="connsiteX100" fmla="*/ 2848775 w 5540715"/>
                  <a:gd name="connsiteY100" fmla="*/ 2381250 h 3905250"/>
                  <a:gd name="connsiteX101" fmla="*/ 2886875 w 5540715"/>
                  <a:gd name="connsiteY101" fmla="*/ 2352675 h 3905250"/>
                  <a:gd name="connsiteX102" fmla="*/ 2905925 w 5540715"/>
                  <a:gd name="connsiteY102" fmla="*/ 2338387 h 3905250"/>
                  <a:gd name="connsiteX103" fmla="*/ 2920212 w 5540715"/>
                  <a:gd name="connsiteY103" fmla="*/ 2328862 h 3905250"/>
                  <a:gd name="connsiteX104" fmla="*/ 2934500 w 5540715"/>
                  <a:gd name="connsiteY104" fmla="*/ 2314575 h 3905250"/>
                  <a:gd name="connsiteX105" fmla="*/ 2958312 w 5540715"/>
                  <a:gd name="connsiteY105" fmla="*/ 2309812 h 3905250"/>
                  <a:gd name="connsiteX106" fmla="*/ 2982125 w 5540715"/>
                  <a:gd name="connsiteY106" fmla="*/ 2295525 h 3905250"/>
                  <a:gd name="connsiteX107" fmla="*/ 3001175 w 5540715"/>
                  <a:gd name="connsiteY107" fmla="*/ 2281237 h 3905250"/>
                  <a:gd name="connsiteX108" fmla="*/ 3024987 w 5540715"/>
                  <a:gd name="connsiteY108" fmla="*/ 2271712 h 3905250"/>
                  <a:gd name="connsiteX109" fmla="*/ 3063087 w 5540715"/>
                  <a:gd name="connsiteY109" fmla="*/ 2243137 h 3905250"/>
                  <a:gd name="connsiteX110" fmla="*/ 3096425 w 5540715"/>
                  <a:gd name="connsiteY110" fmla="*/ 2224087 h 3905250"/>
                  <a:gd name="connsiteX111" fmla="*/ 3115475 w 5540715"/>
                  <a:gd name="connsiteY111" fmla="*/ 2205037 h 3905250"/>
                  <a:gd name="connsiteX112" fmla="*/ 3153575 w 5540715"/>
                  <a:gd name="connsiteY112" fmla="*/ 2185987 h 3905250"/>
                  <a:gd name="connsiteX113" fmla="*/ 3172625 w 5540715"/>
                  <a:gd name="connsiteY113" fmla="*/ 2171700 h 3905250"/>
                  <a:gd name="connsiteX114" fmla="*/ 3234537 w 5540715"/>
                  <a:gd name="connsiteY114" fmla="*/ 2119312 h 3905250"/>
                  <a:gd name="connsiteX115" fmla="*/ 3296450 w 5540715"/>
                  <a:gd name="connsiteY115" fmla="*/ 2076450 h 3905250"/>
                  <a:gd name="connsiteX116" fmla="*/ 3329787 w 5540715"/>
                  <a:gd name="connsiteY116" fmla="*/ 2052637 h 3905250"/>
                  <a:gd name="connsiteX117" fmla="*/ 3358362 w 5540715"/>
                  <a:gd name="connsiteY117" fmla="*/ 2033587 h 3905250"/>
                  <a:gd name="connsiteX118" fmla="*/ 3420275 w 5540715"/>
                  <a:gd name="connsiteY118" fmla="*/ 1995487 h 3905250"/>
                  <a:gd name="connsiteX119" fmla="*/ 3453612 w 5540715"/>
                  <a:gd name="connsiteY119" fmla="*/ 1981200 h 3905250"/>
                  <a:gd name="connsiteX120" fmla="*/ 3482187 w 5540715"/>
                  <a:gd name="connsiteY120" fmla="*/ 1962150 h 3905250"/>
                  <a:gd name="connsiteX121" fmla="*/ 3534575 w 5540715"/>
                  <a:gd name="connsiteY121" fmla="*/ 1933575 h 3905250"/>
                  <a:gd name="connsiteX122" fmla="*/ 3563150 w 5540715"/>
                  <a:gd name="connsiteY122" fmla="*/ 1914525 h 3905250"/>
                  <a:gd name="connsiteX123" fmla="*/ 3639350 w 5540715"/>
                  <a:gd name="connsiteY123" fmla="*/ 1871662 h 3905250"/>
                  <a:gd name="connsiteX124" fmla="*/ 3686975 w 5540715"/>
                  <a:gd name="connsiteY124" fmla="*/ 1843087 h 3905250"/>
                  <a:gd name="connsiteX125" fmla="*/ 3720312 w 5540715"/>
                  <a:gd name="connsiteY125" fmla="*/ 1824037 h 3905250"/>
                  <a:gd name="connsiteX126" fmla="*/ 3744125 w 5540715"/>
                  <a:gd name="connsiteY126" fmla="*/ 1804987 h 3905250"/>
                  <a:gd name="connsiteX127" fmla="*/ 3772700 w 5540715"/>
                  <a:gd name="connsiteY127" fmla="*/ 1795462 h 3905250"/>
                  <a:gd name="connsiteX128" fmla="*/ 3796512 w 5540715"/>
                  <a:gd name="connsiteY128" fmla="*/ 1776412 h 3905250"/>
                  <a:gd name="connsiteX129" fmla="*/ 3829850 w 5540715"/>
                  <a:gd name="connsiteY129" fmla="*/ 1762125 h 3905250"/>
                  <a:gd name="connsiteX130" fmla="*/ 3858425 w 5540715"/>
                  <a:gd name="connsiteY130" fmla="*/ 1747837 h 3905250"/>
                  <a:gd name="connsiteX131" fmla="*/ 3882237 w 5540715"/>
                  <a:gd name="connsiteY131" fmla="*/ 1733550 h 3905250"/>
                  <a:gd name="connsiteX132" fmla="*/ 3929862 w 5540715"/>
                  <a:gd name="connsiteY132" fmla="*/ 1714500 h 3905250"/>
                  <a:gd name="connsiteX133" fmla="*/ 3958437 w 5540715"/>
                  <a:gd name="connsiteY133" fmla="*/ 1695450 h 3905250"/>
                  <a:gd name="connsiteX134" fmla="*/ 3977487 w 5540715"/>
                  <a:gd name="connsiteY134" fmla="*/ 1681162 h 3905250"/>
                  <a:gd name="connsiteX135" fmla="*/ 4029875 w 5540715"/>
                  <a:gd name="connsiteY135" fmla="*/ 1657350 h 3905250"/>
                  <a:gd name="connsiteX136" fmla="*/ 4082262 w 5540715"/>
                  <a:gd name="connsiteY136" fmla="*/ 1614487 h 3905250"/>
                  <a:gd name="connsiteX137" fmla="*/ 4139412 w 5540715"/>
                  <a:gd name="connsiteY137" fmla="*/ 1576387 h 3905250"/>
                  <a:gd name="connsiteX138" fmla="*/ 4167987 w 5540715"/>
                  <a:gd name="connsiteY138" fmla="*/ 1557337 h 3905250"/>
                  <a:gd name="connsiteX139" fmla="*/ 4196562 w 5540715"/>
                  <a:gd name="connsiteY139" fmla="*/ 1538287 h 3905250"/>
                  <a:gd name="connsiteX140" fmla="*/ 4253712 w 5540715"/>
                  <a:gd name="connsiteY140" fmla="*/ 1509712 h 3905250"/>
                  <a:gd name="connsiteX141" fmla="*/ 4277525 w 5540715"/>
                  <a:gd name="connsiteY141" fmla="*/ 1500187 h 3905250"/>
                  <a:gd name="connsiteX142" fmla="*/ 4296575 w 5540715"/>
                  <a:gd name="connsiteY142" fmla="*/ 1490662 h 3905250"/>
                  <a:gd name="connsiteX143" fmla="*/ 4325150 w 5540715"/>
                  <a:gd name="connsiteY143" fmla="*/ 1485900 h 3905250"/>
                  <a:gd name="connsiteX144" fmla="*/ 4353725 w 5540715"/>
                  <a:gd name="connsiteY144" fmla="*/ 1476375 h 3905250"/>
                  <a:gd name="connsiteX145" fmla="*/ 4491837 w 5540715"/>
                  <a:gd name="connsiteY145" fmla="*/ 1481137 h 3905250"/>
                  <a:gd name="connsiteX146" fmla="*/ 4510887 w 5540715"/>
                  <a:gd name="connsiteY146" fmla="*/ 1495425 h 3905250"/>
                  <a:gd name="connsiteX147" fmla="*/ 4568037 w 5540715"/>
                  <a:gd name="connsiteY147" fmla="*/ 1528762 h 3905250"/>
                  <a:gd name="connsiteX148" fmla="*/ 4615662 w 5540715"/>
                  <a:gd name="connsiteY148" fmla="*/ 1571625 h 3905250"/>
                  <a:gd name="connsiteX149" fmla="*/ 4629950 w 5540715"/>
                  <a:gd name="connsiteY149" fmla="*/ 1590675 h 3905250"/>
                  <a:gd name="connsiteX150" fmla="*/ 4629950 w 5540715"/>
                  <a:gd name="connsiteY150" fmla="*/ 1690687 h 3905250"/>
                  <a:gd name="connsiteX151" fmla="*/ 4610900 w 5540715"/>
                  <a:gd name="connsiteY151" fmla="*/ 1724025 h 3905250"/>
                  <a:gd name="connsiteX152" fmla="*/ 4587087 w 5540715"/>
                  <a:gd name="connsiteY152" fmla="*/ 1785937 h 3905250"/>
                  <a:gd name="connsiteX153" fmla="*/ 4577562 w 5540715"/>
                  <a:gd name="connsiteY153" fmla="*/ 1809750 h 3905250"/>
                  <a:gd name="connsiteX154" fmla="*/ 4572800 w 5540715"/>
                  <a:gd name="connsiteY154" fmla="*/ 1828800 h 3905250"/>
                  <a:gd name="connsiteX155" fmla="*/ 4563275 w 5540715"/>
                  <a:gd name="connsiteY155" fmla="*/ 1876425 h 3905250"/>
                  <a:gd name="connsiteX156" fmla="*/ 4558512 w 5540715"/>
                  <a:gd name="connsiteY156" fmla="*/ 1909762 h 3905250"/>
                  <a:gd name="connsiteX157" fmla="*/ 4553750 w 5540715"/>
                  <a:gd name="connsiteY157" fmla="*/ 1938337 h 3905250"/>
                  <a:gd name="connsiteX158" fmla="*/ 4572800 w 5540715"/>
                  <a:gd name="connsiteY158" fmla="*/ 2133600 h 3905250"/>
                  <a:gd name="connsiteX159" fmla="*/ 4601375 w 5540715"/>
                  <a:gd name="connsiteY159" fmla="*/ 2162175 h 3905250"/>
                  <a:gd name="connsiteX160" fmla="*/ 4620425 w 5540715"/>
                  <a:gd name="connsiteY160" fmla="*/ 2166937 h 3905250"/>
                  <a:gd name="connsiteX161" fmla="*/ 4644237 w 5540715"/>
                  <a:gd name="connsiteY161" fmla="*/ 2181225 h 3905250"/>
                  <a:gd name="connsiteX162" fmla="*/ 4663287 w 5540715"/>
                  <a:gd name="connsiteY162" fmla="*/ 2185987 h 3905250"/>
                  <a:gd name="connsiteX163" fmla="*/ 4715675 w 5540715"/>
                  <a:gd name="connsiteY163" fmla="*/ 2195512 h 3905250"/>
                  <a:gd name="connsiteX164" fmla="*/ 4829975 w 5540715"/>
                  <a:gd name="connsiteY164" fmla="*/ 2185987 h 3905250"/>
                  <a:gd name="connsiteX165" fmla="*/ 4863312 w 5540715"/>
                  <a:gd name="connsiteY165" fmla="*/ 2166937 h 3905250"/>
                  <a:gd name="connsiteX166" fmla="*/ 4915700 w 5540715"/>
                  <a:gd name="connsiteY166" fmla="*/ 2147887 h 3905250"/>
                  <a:gd name="connsiteX167" fmla="*/ 4934750 w 5540715"/>
                  <a:gd name="connsiteY167" fmla="*/ 2133600 h 3905250"/>
                  <a:gd name="connsiteX168" fmla="*/ 4949037 w 5540715"/>
                  <a:gd name="connsiteY168" fmla="*/ 2128837 h 3905250"/>
                  <a:gd name="connsiteX169" fmla="*/ 4963325 w 5540715"/>
                  <a:gd name="connsiteY169" fmla="*/ 2114550 h 3905250"/>
                  <a:gd name="connsiteX170" fmla="*/ 4982375 w 5540715"/>
                  <a:gd name="connsiteY170" fmla="*/ 2100262 h 3905250"/>
                  <a:gd name="connsiteX171" fmla="*/ 5010950 w 5540715"/>
                  <a:gd name="connsiteY171" fmla="*/ 2081212 h 3905250"/>
                  <a:gd name="connsiteX172" fmla="*/ 5053812 w 5540715"/>
                  <a:gd name="connsiteY172" fmla="*/ 2038350 h 3905250"/>
                  <a:gd name="connsiteX173" fmla="*/ 5077625 w 5540715"/>
                  <a:gd name="connsiteY173" fmla="*/ 2019300 h 3905250"/>
                  <a:gd name="connsiteX174" fmla="*/ 5096675 w 5540715"/>
                  <a:gd name="connsiteY174" fmla="*/ 2000250 h 3905250"/>
                  <a:gd name="connsiteX175" fmla="*/ 5125250 w 5540715"/>
                  <a:gd name="connsiteY175" fmla="*/ 1981200 h 3905250"/>
                  <a:gd name="connsiteX176" fmla="*/ 5172875 w 5540715"/>
                  <a:gd name="connsiteY176" fmla="*/ 1943100 h 3905250"/>
                  <a:gd name="connsiteX177" fmla="*/ 5210975 w 5540715"/>
                  <a:gd name="connsiteY177" fmla="*/ 1909762 h 3905250"/>
                  <a:gd name="connsiteX178" fmla="*/ 5220500 w 5540715"/>
                  <a:gd name="connsiteY178" fmla="*/ 1895475 h 3905250"/>
                  <a:gd name="connsiteX179" fmla="*/ 5234787 w 5540715"/>
                  <a:gd name="connsiteY179" fmla="*/ 1876425 h 3905250"/>
                  <a:gd name="connsiteX180" fmla="*/ 5253837 w 5540715"/>
                  <a:gd name="connsiteY180" fmla="*/ 1838325 h 3905250"/>
                  <a:gd name="connsiteX181" fmla="*/ 5282412 w 5540715"/>
                  <a:gd name="connsiteY181" fmla="*/ 1790700 h 3905250"/>
                  <a:gd name="connsiteX182" fmla="*/ 5287175 w 5540715"/>
                  <a:gd name="connsiteY182" fmla="*/ 1771650 h 3905250"/>
                  <a:gd name="connsiteX183" fmla="*/ 5306225 w 5540715"/>
                  <a:gd name="connsiteY183" fmla="*/ 1743075 h 3905250"/>
                  <a:gd name="connsiteX184" fmla="*/ 5320512 w 5540715"/>
                  <a:gd name="connsiteY184" fmla="*/ 1709737 h 3905250"/>
                  <a:gd name="connsiteX185" fmla="*/ 5334800 w 5540715"/>
                  <a:gd name="connsiteY185" fmla="*/ 1695450 h 3905250"/>
                  <a:gd name="connsiteX186" fmla="*/ 5358612 w 5540715"/>
                  <a:gd name="connsiteY186" fmla="*/ 1647825 h 3905250"/>
                  <a:gd name="connsiteX187" fmla="*/ 5391950 w 5540715"/>
                  <a:gd name="connsiteY187" fmla="*/ 1581150 h 3905250"/>
                  <a:gd name="connsiteX188" fmla="*/ 5439575 w 5540715"/>
                  <a:gd name="connsiteY188" fmla="*/ 1452562 h 3905250"/>
                  <a:gd name="connsiteX189" fmla="*/ 5449100 w 5540715"/>
                  <a:gd name="connsiteY189" fmla="*/ 1414462 h 3905250"/>
                  <a:gd name="connsiteX190" fmla="*/ 5453862 w 5540715"/>
                  <a:gd name="connsiteY190" fmla="*/ 1381125 h 3905250"/>
                  <a:gd name="connsiteX191" fmla="*/ 5463387 w 5540715"/>
                  <a:gd name="connsiteY191" fmla="*/ 1181100 h 3905250"/>
                  <a:gd name="connsiteX192" fmla="*/ 5468150 w 5540715"/>
                  <a:gd name="connsiteY192" fmla="*/ 1157287 h 3905250"/>
                  <a:gd name="connsiteX193" fmla="*/ 5472912 w 5540715"/>
                  <a:gd name="connsiteY193" fmla="*/ 1128712 h 3905250"/>
                  <a:gd name="connsiteX194" fmla="*/ 5477675 w 5540715"/>
                  <a:gd name="connsiteY194" fmla="*/ 1095375 h 3905250"/>
                  <a:gd name="connsiteX195" fmla="*/ 5487200 w 5540715"/>
                  <a:gd name="connsiteY195" fmla="*/ 1066800 h 3905250"/>
                  <a:gd name="connsiteX196" fmla="*/ 5501487 w 5540715"/>
                  <a:gd name="connsiteY196" fmla="*/ 981075 h 3905250"/>
                  <a:gd name="connsiteX197" fmla="*/ 5501487 w 5540715"/>
                  <a:gd name="connsiteY197" fmla="*/ 981075 h 3905250"/>
                  <a:gd name="connsiteX198" fmla="*/ 5511012 w 5540715"/>
                  <a:gd name="connsiteY198" fmla="*/ 923925 h 3905250"/>
                  <a:gd name="connsiteX199" fmla="*/ 5515775 w 5540715"/>
                  <a:gd name="connsiteY199" fmla="*/ 890587 h 3905250"/>
                  <a:gd name="connsiteX200" fmla="*/ 5525300 w 5540715"/>
                  <a:gd name="connsiteY200" fmla="*/ 833437 h 3905250"/>
                  <a:gd name="connsiteX201" fmla="*/ 5530062 w 5540715"/>
                  <a:gd name="connsiteY201" fmla="*/ 804862 h 3905250"/>
                  <a:gd name="connsiteX202" fmla="*/ 5534825 w 5540715"/>
                  <a:gd name="connsiteY202" fmla="*/ 738187 h 3905250"/>
                  <a:gd name="connsiteX203" fmla="*/ 5520537 w 5540715"/>
                  <a:gd name="connsiteY203" fmla="*/ 466725 h 3905250"/>
                  <a:gd name="connsiteX204" fmla="*/ 5511012 w 5540715"/>
                  <a:gd name="connsiteY204" fmla="*/ 442912 h 3905250"/>
                  <a:gd name="connsiteX205" fmla="*/ 5491962 w 5540715"/>
                  <a:gd name="connsiteY205" fmla="*/ 390525 h 3905250"/>
                  <a:gd name="connsiteX206" fmla="*/ 5477675 w 5540715"/>
                  <a:gd name="connsiteY206" fmla="*/ 366712 h 3905250"/>
                  <a:gd name="connsiteX207" fmla="*/ 5453862 w 5540715"/>
                  <a:gd name="connsiteY207" fmla="*/ 347662 h 3905250"/>
                  <a:gd name="connsiteX208" fmla="*/ 5420525 w 5540715"/>
                  <a:gd name="connsiteY208" fmla="*/ 309562 h 3905250"/>
                  <a:gd name="connsiteX209" fmla="*/ 5401475 w 5540715"/>
                  <a:gd name="connsiteY209" fmla="*/ 300037 h 3905250"/>
                  <a:gd name="connsiteX210" fmla="*/ 5391950 w 5540715"/>
                  <a:gd name="connsiteY210" fmla="*/ 280987 h 3905250"/>
                  <a:gd name="connsiteX211" fmla="*/ 5358612 w 5540715"/>
                  <a:gd name="connsiteY211" fmla="*/ 257175 h 3905250"/>
                  <a:gd name="connsiteX212" fmla="*/ 5325275 w 5540715"/>
                  <a:gd name="connsiteY212" fmla="*/ 223837 h 3905250"/>
                  <a:gd name="connsiteX213" fmla="*/ 5244312 w 5540715"/>
                  <a:gd name="connsiteY213" fmla="*/ 133350 h 3905250"/>
                  <a:gd name="connsiteX214" fmla="*/ 5201450 w 5540715"/>
                  <a:gd name="connsiteY214" fmla="*/ 85725 h 3905250"/>
                  <a:gd name="connsiteX215" fmla="*/ 5163350 w 5540715"/>
                  <a:gd name="connsiteY215" fmla="*/ 71437 h 3905250"/>
                  <a:gd name="connsiteX216" fmla="*/ 5087150 w 5540715"/>
                  <a:gd name="connsiteY216" fmla="*/ 42862 h 3905250"/>
                  <a:gd name="connsiteX217" fmla="*/ 5039525 w 5540715"/>
                  <a:gd name="connsiteY217" fmla="*/ 23812 h 3905250"/>
                  <a:gd name="connsiteX218" fmla="*/ 5006187 w 5540715"/>
                  <a:gd name="connsiteY218" fmla="*/ 19050 h 3905250"/>
                  <a:gd name="connsiteX219" fmla="*/ 4982375 w 5540715"/>
                  <a:gd name="connsiteY219" fmla="*/ 9525 h 3905250"/>
                  <a:gd name="connsiteX220" fmla="*/ 4915700 w 5540715"/>
                  <a:gd name="connsiteY220" fmla="*/ 4762 h 3905250"/>
                  <a:gd name="connsiteX221" fmla="*/ 4858550 w 5540715"/>
                  <a:gd name="connsiteY221" fmla="*/ 0 h 3905250"/>
                  <a:gd name="connsiteX222" fmla="*/ 4749012 w 5540715"/>
                  <a:gd name="connsiteY222" fmla="*/ 14287 h 3905250"/>
                  <a:gd name="connsiteX223" fmla="*/ 4725200 w 5540715"/>
                  <a:gd name="connsiteY223" fmla="*/ 19050 h 3905250"/>
                  <a:gd name="connsiteX224" fmla="*/ 4668050 w 5540715"/>
                  <a:gd name="connsiteY224" fmla="*/ 42862 h 3905250"/>
                  <a:gd name="connsiteX225" fmla="*/ 4629950 w 5540715"/>
                  <a:gd name="connsiteY225" fmla="*/ 57150 h 3905250"/>
                  <a:gd name="connsiteX226" fmla="*/ 4548987 w 5540715"/>
                  <a:gd name="connsiteY226" fmla="*/ 104775 h 3905250"/>
                  <a:gd name="connsiteX227" fmla="*/ 4529937 w 5540715"/>
                  <a:gd name="connsiteY227" fmla="*/ 128587 h 3905250"/>
                  <a:gd name="connsiteX228" fmla="*/ 4510887 w 5540715"/>
                  <a:gd name="connsiteY228" fmla="*/ 147637 h 3905250"/>
                  <a:gd name="connsiteX229" fmla="*/ 4491837 w 5540715"/>
                  <a:gd name="connsiteY229" fmla="*/ 176212 h 3905250"/>
                  <a:gd name="connsiteX230" fmla="*/ 4458500 w 5540715"/>
                  <a:gd name="connsiteY230" fmla="*/ 247650 h 3905250"/>
                  <a:gd name="connsiteX231" fmla="*/ 4439450 w 5540715"/>
                  <a:gd name="connsiteY231" fmla="*/ 304800 h 3905250"/>
                  <a:gd name="connsiteX232" fmla="*/ 4420400 w 5540715"/>
                  <a:gd name="connsiteY232" fmla="*/ 366712 h 3905250"/>
                  <a:gd name="connsiteX233" fmla="*/ 4415637 w 5540715"/>
                  <a:gd name="connsiteY233" fmla="*/ 400050 h 3905250"/>
                  <a:gd name="connsiteX234" fmla="*/ 4406112 w 5540715"/>
                  <a:gd name="connsiteY234" fmla="*/ 423862 h 3905250"/>
                  <a:gd name="connsiteX235" fmla="*/ 4401350 w 5540715"/>
                  <a:gd name="connsiteY235" fmla="*/ 457200 h 3905250"/>
                  <a:gd name="connsiteX236" fmla="*/ 4391825 w 5540715"/>
                  <a:gd name="connsiteY236" fmla="*/ 519112 h 3905250"/>
                  <a:gd name="connsiteX237" fmla="*/ 4425162 w 5540715"/>
                  <a:gd name="connsiteY237" fmla="*/ 685800 h 3905250"/>
                  <a:gd name="connsiteX238" fmla="*/ 4434687 w 5540715"/>
                  <a:gd name="connsiteY238" fmla="*/ 728662 h 3905250"/>
                  <a:gd name="connsiteX239" fmla="*/ 4444212 w 5540715"/>
                  <a:gd name="connsiteY239" fmla="*/ 752475 h 3905250"/>
                  <a:gd name="connsiteX240" fmla="*/ 4439450 w 5540715"/>
                  <a:gd name="connsiteY240" fmla="*/ 819150 h 3905250"/>
                  <a:gd name="connsiteX241" fmla="*/ 4396587 w 5540715"/>
                  <a:gd name="connsiteY241" fmla="*/ 852487 h 3905250"/>
                  <a:gd name="connsiteX242" fmla="*/ 4382300 w 5540715"/>
                  <a:gd name="connsiteY242" fmla="*/ 866775 h 3905250"/>
                  <a:gd name="connsiteX243" fmla="*/ 4363250 w 5540715"/>
                  <a:gd name="connsiteY243" fmla="*/ 876300 h 3905250"/>
                  <a:gd name="connsiteX244" fmla="*/ 4329912 w 5540715"/>
                  <a:gd name="connsiteY244" fmla="*/ 900112 h 3905250"/>
                  <a:gd name="connsiteX245" fmla="*/ 4315625 w 5540715"/>
                  <a:gd name="connsiteY245" fmla="*/ 909637 h 3905250"/>
                  <a:gd name="connsiteX246" fmla="*/ 4296575 w 5540715"/>
                  <a:gd name="connsiteY246" fmla="*/ 923925 h 3905250"/>
                  <a:gd name="connsiteX247" fmla="*/ 4277525 w 5540715"/>
                  <a:gd name="connsiteY247" fmla="*/ 928687 h 3905250"/>
                  <a:gd name="connsiteX248" fmla="*/ 4248950 w 5540715"/>
                  <a:gd name="connsiteY248" fmla="*/ 938212 h 3905250"/>
                  <a:gd name="connsiteX249" fmla="*/ 4229900 w 5540715"/>
                  <a:gd name="connsiteY249" fmla="*/ 942975 h 3905250"/>
                  <a:gd name="connsiteX250" fmla="*/ 4215612 w 5540715"/>
                  <a:gd name="connsiteY250" fmla="*/ 947737 h 3905250"/>
                  <a:gd name="connsiteX251" fmla="*/ 4158462 w 5540715"/>
                  <a:gd name="connsiteY251" fmla="*/ 957262 h 3905250"/>
                  <a:gd name="connsiteX252" fmla="*/ 4120362 w 5540715"/>
                  <a:gd name="connsiteY252" fmla="*/ 966787 h 3905250"/>
                  <a:gd name="connsiteX253" fmla="*/ 4091787 w 5540715"/>
                  <a:gd name="connsiteY253" fmla="*/ 976312 h 3905250"/>
                  <a:gd name="connsiteX254" fmla="*/ 4067975 w 5540715"/>
                  <a:gd name="connsiteY254" fmla="*/ 985837 h 3905250"/>
                  <a:gd name="connsiteX255" fmla="*/ 4034637 w 5540715"/>
                  <a:gd name="connsiteY255" fmla="*/ 990600 h 3905250"/>
                  <a:gd name="connsiteX256" fmla="*/ 3967962 w 5540715"/>
                  <a:gd name="connsiteY256" fmla="*/ 1009650 h 3905250"/>
                  <a:gd name="connsiteX257" fmla="*/ 3939387 w 5540715"/>
                  <a:gd name="connsiteY257" fmla="*/ 1019175 h 3905250"/>
                  <a:gd name="connsiteX258" fmla="*/ 3906050 w 5540715"/>
                  <a:gd name="connsiteY258" fmla="*/ 1023937 h 3905250"/>
                  <a:gd name="connsiteX259" fmla="*/ 3744125 w 5540715"/>
                  <a:gd name="connsiteY259" fmla="*/ 1019175 h 3905250"/>
                  <a:gd name="connsiteX260" fmla="*/ 3715550 w 5540715"/>
                  <a:gd name="connsiteY260" fmla="*/ 1014412 h 3905250"/>
                  <a:gd name="connsiteX261" fmla="*/ 3677450 w 5540715"/>
                  <a:gd name="connsiteY261" fmla="*/ 1009650 h 3905250"/>
                  <a:gd name="connsiteX262" fmla="*/ 3548862 w 5540715"/>
                  <a:gd name="connsiteY262" fmla="*/ 1023937 h 3905250"/>
                  <a:gd name="connsiteX263" fmla="*/ 3506000 w 5540715"/>
                  <a:gd name="connsiteY263" fmla="*/ 1052512 h 3905250"/>
                  <a:gd name="connsiteX264" fmla="*/ 3486950 w 5540715"/>
                  <a:gd name="connsiteY264" fmla="*/ 1071562 h 3905250"/>
                  <a:gd name="connsiteX265" fmla="*/ 3463137 w 5540715"/>
                  <a:gd name="connsiteY265" fmla="*/ 1090612 h 3905250"/>
                  <a:gd name="connsiteX266" fmla="*/ 3425037 w 5540715"/>
                  <a:gd name="connsiteY266" fmla="*/ 1128712 h 3905250"/>
                  <a:gd name="connsiteX267" fmla="*/ 3396462 w 5540715"/>
                  <a:gd name="connsiteY267" fmla="*/ 1176337 h 3905250"/>
                  <a:gd name="connsiteX268" fmla="*/ 3363125 w 5540715"/>
                  <a:gd name="connsiteY268" fmla="*/ 1228725 h 3905250"/>
                  <a:gd name="connsiteX269" fmla="*/ 3353600 w 5540715"/>
                  <a:gd name="connsiteY269" fmla="*/ 1262062 h 3905250"/>
                  <a:gd name="connsiteX270" fmla="*/ 3348837 w 5540715"/>
                  <a:gd name="connsiteY270" fmla="*/ 1281112 h 3905250"/>
                  <a:gd name="connsiteX271" fmla="*/ 3339312 w 5540715"/>
                  <a:gd name="connsiteY271" fmla="*/ 1295400 h 3905250"/>
                  <a:gd name="connsiteX272" fmla="*/ 3329787 w 5540715"/>
                  <a:gd name="connsiteY272" fmla="*/ 1323975 h 3905250"/>
                  <a:gd name="connsiteX273" fmla="*/ 3301212 w 5540715"/>
                  <a:gd name="connsiteY273" fmla="*/ 1357312 h 3905250"/>
                  <a:gd name="connsiteX274" fmla="*/ 3291687 w 5540715"/>
                  <a:gd name="connsiteY274" fmla="*/ 1381125 h 3905250"/>
                  <a:gd name="connsiteX275" fmla="*/ 3248825 w 5540715"/>
                  <a:gd name="connsiteY275" fmla="*/ 1414462 h 3905250"/>
                  <a:gd name="connsiteX276" fmla="*/ 3234537 w 5540715"/>
                  <a:gd name="connsiteY276" fmla="*/ 1433512 h 3905250"/>
                  <a:gd name="connsiteX277" fmla="*/ 3220250 w 5540715"/>
                  <a:gd name="connsiteY277" fmla="*/ 1443037 h 3905250"/>
                  <a:gd name="connsiteX278" fmla="*/ 3172625 w 5540715"/>
                  <a:gd name="connsiteY278" fmla="*/ 1481137 h 3905250"/>
                  <a:gd name="connsiteX279" fmla="*/ 3153575 w 5540715"/>
                  <a:gd name="connsiteY279" fmla="*/ 1495425 h 3905250"/>
                  <a:gd name="connsiteX280" fmla="*/ 3129762 w 5540715"/>
                  <a:gd name="connsiteY280" fmla="*/ 1504950 h 3905250"/>
                  <a:gd name="connsiteX281" fmla="*/ 3110712 w 5540715"/>
                  <a:gd name="connsiteY281" fmla="*/ 1519237 h 3905250"/>
                  <a:gd name="connsiteX282" fmla="*/ 3096425 w 5540715"/>
                  <a:gd name="connsiteY282" fmla="*/ 1533525 h 3905250"/>
                  <a:gd name="connsiteX283" fmla="*/ 3072612 w 5540715"/>
                  <a:gd name="connsiteY283" fmla="*/ 1543050 h 3905250"/>
                  <a:gd name="connsiteX284" fmla="*/ 3058325 w 5540715"/>
                  <a:gd name="connsiteY284" fmla="*/ 1557337 h 3905250"/>
                  <a:gd name="connsiteX285" fmla="*/ 3034512 w 5540715"/>
                  <a:gd name="connsiteY285" fmla="*/ 1566862 h 3905250"/>
                  <a:gd name="connsiteX286" fmla="*/ 3015462 w 5540715"/>
                  <a:gd name="connsiteY286" fmla="*/ 1576387 h 3905250"/>
                  <a:gd name="connsiteX287" fmla="*/ 2967837 w 5540715"/>
                  <a:gd name="connsiteY287" fmla="*/ 1604962 h 3905250"/>
                  <a:gd name="connsiteX288" fmla="*/ 2953550 w 5540715"/>
                  <a:gd name="connsiteY288" fmla="*/ 1614487 h 3905250"/>
                  <a:gd name="connsiteX289" fmla="*/ 2939262 w 5540715"/>
                  <a:gd name="connsiteY289" fmla="*/ 1619250 h 3905250"/>
                  <a:gd name="connsiteX290" fmla="*/ 2910687 w 5540715"/>
                  <a:gd name="connsiteY290" fmla="*/ 1638300 h 3905250"/>
                  <a:gd name="connsiteX291" fmla="*/ 2896400 w 5540715"/>
                  <a:gd name="connsiteY291" fmla="*/ 1652587 h 3905250"/>
                  <a:gd name="connsiteX292" fmla="*/ 2834487 w 5540715"/>
                  <a:gd name="connsiteY292" fmla="*/ 1681162 h 3905250"/>
                  <a:gd name="connsiteX293" fmla="*/ 2791625 w 5540715"/>
                  <a:gd name="connsiteY293" fmla="*/ 1709737 h 3905250"/>
                  <a:gd name="connsiteX294" fmla="*/ 2767812 w 5540715"/>
                  <a:gd name="connsiteY294" fmla="*/ 1719262 h 3905250"/>
                  <a:gd name="connsiteX295" fmla="*/ 2753525 w 5540715"/>
                  <a:gd name="connsiteY295" fmla="*/ 1728787 h 3905250"/>
                  <a:gd name="connsiteX296" fmla="*/ 2739237 w 5540715"/>
                  <a:gd name="connsiteY296" fmla="*/ 1733550 h 3905250"/>
                  <a:gd name="connsiteX297" fmla="*/ 2724950 w 5540715"/>
                  <a:gd name="connsiteY297" fmla="*/ 1743075 h 3905250"/>
                  <a:gd name="connsiteX298" fmla="*/ 2663037 w 5540715"/>
                  <a:gd name="connsiteY298" fmla="*/ 1752600 h 3905250"/>
                  <a:gd name="connsiteX299" fmla="*/ 2596362 w 5540715"/>
                  <a:gd name="connsiteY299" fmla="*/ 1738312 h 3905250"/>
                  <a:gd name="connsiteX300" fmla="*/ 2572550 w 5540715"/>
                  <a:gd name="connsiteY300" fmla="*/ 1728788 h 3905250"/>
                  <a:gd name="connsiteX301" fmla="*/ 2524925 w 5540715"/>
                  <a:gd name="connsiteY301" fmla="*/ 1728787 h 3905250"/>
                  <a:gd name="connsiteX302" fmla="*/ 2470156 w 5540715"/>
                  <a:gd name="connsiteY302" fmla="*/ 1804987 h 3905250"/>
                  <a:gd name="connsiteX303" fmla="*/ 2389193 w 5540715"/>
                  <a:gd name="connsiteY303" fmla="*/ 1881187 h 3905250"/>
                  <a:gd name="connsiteX304" fmla="*/ 2315375 w 5540715"/>
                  <a:gd name="connsiteY304" fmla="*/ 1909762 h 3905250"/>
                  <a:gd name="connsiteX305" fmla="*/ 2253462 w 5540715"/>
                  <a:gd name="connsiteY305" fmla="*/ 1924050 h 3905250"/>
                  <a:gd name="connsiteX306" fmla="*/ 2234412 w 5540715"/>
                  <a:gd name="connsiteY306" fmla="*/ 1943100 h 3905250"/>
                  <a:gd name="connsiteX307" fmla="*/ 2220125 w 5540715"/>
                  <a:gd name="connsiteY307" fmla="*/ 1947862 h 3905250"/>
                  <a:gd name="connsiteX308" fmla="*/ 2186787 w 5540715"/>
                  <a:gd name="connsiteY308" fmla="*/ 1966912 h 3905250"/>
                  <a:gd name="connsiteX309" fmla="*/ 2148687 w 5540715"/>
                  <a:gd name="connsiteY309" fmla="*/ 1985962 h 3905250"/>
                  <a:gd name="connsiteX310" fmla="*/ 2072487 w 5540715"/>
                  <a:gd name="connsiteY310" fmla="*/ 1971675 h 3905250"/>
                  <a:gd name="connsiteX311" fmla="*/ 1996288 w 5540715"/>
                  <a:gd name="connsiteY311" fmla="*/ 1990725 h 3905250"/>
                  <a:gd name="connsiteX312" fmla="*/ 1939137 w 5540715"/>
                  <a:gd name="connsiteY312" fmla="*/ 2047875 h 3905250"/>
                  <a:gd name="connsiteX313" fmla="*/ 1910562 w 5540715"/>
                  <a:gd name="connsiteY313" fmla="*/ 2071687 h 3905250"/>
                  <a:gd name="connsiteX314" fmla="*/ 1886750 w 5540715"/>
                  <a:gd name="connsiteY314" fmla="*/ 2081212 h 3905250"/>
                  <a:gd name="connsiteX315" fmla="*/ 1858175 w 5540715"/>
                  <a:gd name="connsiteY315" fmla="*/ 2100262 h 3905250"/>
                  <a:gd name="connsiteX316" fmla="*/ 1834362 w 5540715"/>
                  <a:gd name="connsiteY316" fmla="*/ 2109787 h 3905250"/>
                  <a:gd name="connsiteX317" fmla="*/ 1815312 w 5540715"/>
                  <a:gd name="connsiteY317" fmla="*/ 2124075 h 3905250"/>
                  <a:gd name="connsiteX318" fmla="*/ 1796262 w 5540715"/>
                  <a:gd name="connsiteY318" fmla="*/ 2133600 h 3905250"/>
                  <a:gd name="connsiteX319" fmla="*/ 1786737 w 5540715"/>
                  <a:gd name="connsiteY319" fmla="*/ 2147887 h 3905250"/>
                  <a:gd name="connsiteX320" fmla="*/ 1772450 w 5540715"/>
                  <a:gd name="connsiteY320" fmla="*/ 2152650 h 3905250"/>
                  <a:gd name="connsiteX321" fmla="*/ 1753400 w 5540715"/>
                  <a:gd name="connsiteY321" fmla="*/ 2166937 h 3905250"/>
                  <a:gd name="connsiteX322" fmla="*/ 1696250 w 5540715"/>
                  <a:gd name="connsiteY322" fmla="*/ 2219325 h 3905250"/>
                  <a:gd name="connsiteX323" fmla="*/ 1672437 w 5540715"/>
                  <a:gd name="connsiteY323" fmla="*/ 2238375 h 3905250"/>
                  <a:gd name="connsiteX324" fmla="*/ 1648625 w 5540715"/>
                  <a:gd name="connsiteY324" fmla="*/ 2252662 h 3905250"/>
                  <a:gd name="connsiteX325" fmla="*/ 1615287 w 5540715"/>
                  <a:gd name="connsiteY325" fmla="*/ 2286000 h 3905250"/>
                  <a:gd name="connsiteX326" fmla="*/ 1591475 w 5540715"/>
                  <a:gd name="connsiteY326" fmla="*/ 2305050 h 3905250"/>
                  <a:gd name="connsiteX327" fmla="*/ 1577187 w 5540715"/>
                  <a:gd name="connsiteY327" fmla="*/ 2314575 h 3905250"/>
                  <a:gd name="connsiteX328" fmla="*/ 1562900 w 5540715"/>
                  <a:gd name="connsiteY328" fmla="*/ 2328862 h 3905250"/>
                  <a:gd name="connsiteX329" fmla="*/ 1558137 w 5540715"/>
                  <a:gd name="connsiteY329" fmla="*/ 2343150 h 3905250"/>
                  <a:gd name="connsiteX330" fmla="*/ 1520037 w 5540715"/>
                  <a:gd name="connsiteY330" fmla="*/ 2366962 h 3905250"/>
                  <a:gd name="connsiteX331" fmla="*/ 1496225 w 5540715"/>
                  <a:gd name="connsiteY331" fmla="*/ 2381250 h 3905250"/>
                  <a:gd name="connsiteX332" fmla="*/ 1477175 w 5540715"/>
                  <a:gd name="connsiteY332" fmla="*/ 2395537 h 3905250"/>
                  <a:gd name="connsiteX333" fmla="*/ 1462887 w 5540715"/>
                  <a:gd name="connsiteY333" fmla="*/ 2400300 h 3905250"/>
                  <a:gd name="connsiteX334" fmla="*/ 1424787 w 5540715"/>
                  <a:gd name="connsiteY334" fmla="*/ 2419350 h 3905250"/>
                  <a:gd name="connsiteX335" fmla="*/ 1405737 w 5540715"/>
                  <a:gd name="connsiteY335" fmla="*/ 2428875 h 3905250"/>
                  <a:gd name="connsiteX336" fmla="*/ 1362875 w 5540715"/>
                  <a:gd name="connsiteY336" fmla="*/ 2462212 h 3905250"/>
                  <a:gd name="connsiteX337" fmla="*/ 1329537 w 5540715"/>
                  <a:gd name="connsiteY337" fmla="*/ 2476500 h 3905250"/>
                  <a:gd name="connsiteX338" fmla="*/ 1310487 w 5540715"/>
                  <a:gd name="connsiteY338" fmla="*/ 2490787 h 3905250"/>
                  <a:gd name="connsiteX339" fmla="*/ 1262862 w 5540715"/>
                  <a:gd name="connsiteY339" fmla="*/ 2514600 h 3905250"/>
                  <a:gd name="connsiteX340" fmla="*/ 1224762 w 5540715"/>
                  <a:gd name="connsiteY340" fmla="*/ 2538412 h 3905250"/>
                  <a:gd name="connsiteX341" fmla="*/ 1210475 w 5540715"/>
                  <a:gd name="connsiteY341" fmla="*/ 2543175 h 3905250"/>
                  <a:gd name="connsiteX342" fmla="*/ 1191425 w 5540715"/>
                  <a:gd name="connsiteY342" fmla="*/ 2557462 h 3905250"/>
                  <a:gd name="connsiteX343" fmla="*/ 1129512 w 5540715"/>
                  <a:gd name="connsiteY343" fmla="*/ 2600325 h 3905250"/>
                  <a:gd name="connsiteX344" fmla="*/ 1100937 w 5540715"/>
                  <a:gd name="connsiteY344" fmla="*/ 2624137 h 3905250"/>
                  <a:gd name="connsiteX345" fmla="*/ 1086650 w 5540715"/>
                  <a:gd name="connsiteY345" fmla="*/ 2638425 h 3905250"/>
                  <a:gd name="connsiteX346" fmla="*/ 1077125 w 5540715"/>
                  <a:gd name="connsiteY346" fmla="*/ 2652712 h 3905250"/>
                  <a:gd name="connsiteX347" fmla="*/ 1053312 w 5540715"/>
                  <a:gd name="connsiteY34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215362 w 5540715"/>
                  <a:gd name="connsiteY79" fmla="*/ 2833687 h 3905250"/>
                  <a:gd name="connsiteX80" fmla="*/ 2196312 w 5540715"/>
                  <a:gd name="connsiteY80" fmla="*/ 2790825 h 3905250"/>
                  <a:gd name="connsiteX81" fmla="*/ 2172500 w 5540715"/>
                  <a:gd name="connsiteY81" fmla="*/ 2733675 h 3905250"/>
                  <a:gd name="connsiteX82" fmla="*/ 2167737 w 5540715"/>
                  <a:gd name="connsiteY82" fmla="*/ 2709862 h 3905250"/>
                  <a:gd name="connsiteX83" fmla="*/ 2158212 w 5540715"/>
                  <a:gd name="connsiteY83" fmla="*/ 2686050 h 3905250"/>
                  <a:gd name="connsiteX84" fmla="*/ 2153450 w 5540715"/>
                  <a:gd name="connsiteY84" fmla="*/ 2643187 h 3905250"/>
                  <a:gd name="connsiteX85" fmla="*/ 2158212 w 5540715"/>
                  <a:gd name="connsiteY85" fmla="*/ 2586037 h 3905250"/>
                  <a:gd name="connsiteX86" fmla="*/ 2182025 w 5540715"/>
                  <a:gd name="connsiteY86" fmla="*/ 2547937 h 3905250"/>
                  <a:gd name="connsiteX87" fmla="*/ 2215362 w 5540715"/>
                  <a:gd name="connsiteY87" fmla="*/ 2509837 h 3905250"/>
                  <a:gd name="connsiteX88" fmla="*/ 2234412 w 5540715"/>
                  <a:gd name="connsiteY88" fmla="*/ 2490787 h 3905250"/>
                  <a:gd name="connsiteX89" fmla="*/ 2267750 w 5540715"/>
                  <a:gd name="connsiteY89" fmla="*/ 2481262 h 3905250"/>
                  <a:gd name="connsiteX90" fmla="*/ 2291562 w 5540715"/>
                  <a:gd name="connsiteY90" fmla="*/ 2471737 h 3905250"/>
                  <a:gd name="connsiteX91" fmla="*/ 2386812 w 5540715"/>
                  <a:gd name="connsiteY91" fmla="*/ 2462212 h 3905250"/>
                  <a:gd name="connsiteX92" fmla="*/ 2453487 w 5540715"/>
                  <a:gd name="connsiteY92" fmla="*/ 2452687 h 3905250"/>
                  <a:gd name="connsiteX93" fmla="*/ 2510637 w 5540715"/>
                  <a:gd name="connsiteY93" fmla="*/ 2443162 h 3905250"/>
                  <a:gd name="connsiteX94" fmla="*/ 2529687 w 5540715"/>
                  <a:gd name="connsiteY94" fmla="*/ 2433637 h 3905250"/>
                  <a:gd name="connsiteX95" fmla="*/ 2634462 w 5540715"/>
                  <a:gd name="connsiteY95" fmla="*/ 2424112 h 3905250"/>
                  <a:gd name="connsiteX96" fmla="*/ 2767812 w 5540715"/>
                  <a:gd name="connsiteY96" fmla="*/ 2419350 h 3905250"/>
                  <a:gd name="connsiteX97" fmla="*/ 2791625 w 5540715"/>
                  <a:gd name="connsiteY97" fmla="*/ 2414587 h 3905250"/>
                  <a:gd name="connsiteX98" fmla="*/ 2829725 w 5540715"/>
                  <a:gd name="connsiteY98" fmla="*/ 2390775 h 3905250"/>
                  <a:gd name="connsiteX99" fmla="*/ 2848775 w 5540715"/>
                  <a:gd name="connsiteY99" fmla="*/ 2381250 h 3905250"/>
                  <a:gd name="connsiteX100" fmla="*/ 2886875 w 5540715"/>
                  <a:gd name="connsiteY100" fmla="*/ 2352675 h 3905250"/>
                  <a:gd name="connsiteX101" fmla="*/ 2905925 w 5540715"/>
                  <a:gd name="connsiteY101" fmla="*/ 2338387 h 3905250"/>
                  <a:gd name="connsiteX102" fmla="*/ 2920212 w 5540715"/>
                  <a:gd name="connsiteY102" fmla="*/ 2328862 h 3905250"/>
                  <a:gd name="connsiteX103" fmla="*/ 2934500 w 5540715"/>
                  <a:gd name="connsiteY103" fmla="*/ 2314575 h 3905250"/>
                  <a:gd name="connsiteX104" fmla="*/ 2958312 w 5540715"/>
                  <a:gd name="connsiteY104" fmla="*/ 2309812 h 3905250"/>
                  <a:gd name="connsiteX105" fmla="*/ 2982125 w 5540715"/>
                  <a:gd name="connsiteY105" fmla="*/ 2295525 h 3905250"/>
                  <a:gd name="connsiteX106" fmla="*/ 3001175 w 5540715"/>
                  <a:gd name="connsiteY106" fmla="*/ 2281237 h 3905250"/>
                  <a:gd name="connsiteX107" fmla="*/ 3024987 w 5540715"/>
                  <a:gd name="connsiteY107" fmla="*/ 2271712 h 3905250"/>
                  <a:gd name="connsiteX108" fmla="*/ 3063087 w 5540715"/>
                  <a:gd name="connsiteY108" fmla="*/ 2243137 h 3905250"/>
                  <a:gd name="connsiteX109" fmla="*/ 3096425 w 5540715"/>
                  <a:gd name="connsiteY109" fmla="*/ 2224087 h 3905250"/>
                  <a:gd name="connsiteX110" fmla="*/ 3115475 w 5540715"/>
                  <a:gd name="connsiteY110" fmla="*/ 2205037 h 3905250"/>
                  <a:gd name="connsiteX111" fmla="*/ 3153575 w 5540715"/>
                  <a:gd name="connsiteY111" fmla="*/ 2185987 h 3905250"/>
                  <a:gd name="connsiteX112" fmla="*/ 3172625 w 5540715"/>
                  <a:gd name="connsiteY112" fmla="*/ 2171700 h 3905250"/>
                  <a:gd name="connsiteX113" fmla="*/ 3234537 w 5540715"/>
                  <a:gd name="connsiteY113" fmla="*/ 2119312 h 3905250"/>
                  <a:gd name="connsiteX114" fmla="*/ 3296450 w 5540715"/>
                  <a:gd name="connsiteY114" fmla="*/ 2076450 h 3905250"/>
                  <a:gd name="connsiteX115" fmla="*/ 3329787 w 5540715"/>
                  <a:gd name="connsiteY115" fmla="*/ 2052637 h 3905250"/>
                  <a:gd name="connsiteX116" fmla="*/ 3358362 w 5540715"/>
                  <a:gd name="connsiteY116" fmla="*/ 2033587 h 3905250"/>
                  <a:gd name="connsiteX117" fmla="*/ 3420275 w 5540715"/>
                  <a:gd name="connsiteY117" fmla="*/ 1995487 h 3905250"/>
                  <a:gd name="connsiteX118" fmla="*/ 3453612 w 5540715"/>
                  <a:gd name="connsiteY118" fmla="*/ 1981200 h 3905250"/>
                  <a:gd name="connsiteX119" fmla="*/ 3482187 w 5540715"/>
                  <a:gd name="connsiteY119" fmla="*/ 1962150 h 3905250"/>
                  <a:gd name="connsiteX120" fmla="*/ 3534575 w 5540715"/>
                  <a:gd name="connsiteY120" fmla="*/ 1933575 h 3905250"/>
                  <a:gd name="connsiteX121" fmla="*/ 3563150 w 5540715"/>
                  <a:gd name="connsiteY121" fmla="*/ 1914525 h 3905250"/>
                  <a:gd name="connsiteX122" fmla="*/ 3639350 w 5540715"/>
                  <a:gd name="connsiteY122" fmla="*/ 1871662 h 3905250"/>
                  <a:gd name="connsiteX123" fmla="*/ 3686975 w 5540715"/>
                  <a:gd name="connsiteY123" fmla="*/ 1843087 h 3905250"/>
                  <a:gd name="connsiteX124" fmla="*/ 3720312 w 5540715"/>
                  <a:gd name="connsiteY124" fmla="*/ 1824037 h 3905250"/>
                  <a:gd name="connsiteX125" fmla="*/ 3744125 w 5540715"/>
                  <a:gd name="connsiteY125" fmla="*/ 1804987 h 3905250"/>
                  <a:gd name="connsiteX126" fmla="*/ 3772700 w 5540715"/>
                  <a:gd name="connsiteY126" fmla="*/ 1795462 h 3905250"/>
                  <a:gd name="connsiteX127" fmla="*/ 3796512 w 5540715"/>
                  <a:gd name="connsiteY127" fmla="*/ 1776412 h 3905250"/>
                  <a:gd name="connsiteX128" fmla="*/ 3829850 w 5540715"/>
                  <a:gd name="connsiteY128" fmla="*/ 1762125 h 3905250"/>
                  <a:gd name="connsiteX129" fmla="*/ 3858425 w 5540715"/>
                  <a:gd name="connsiteY129" fmla="*/ 1747837 h 3905250"/>
                  <a:gd name="connsiteX130" fmla="*/ 3882237 w 5540715"/>
                  <a:gd name="connsiteY130" fmla="*/ 1733550 h 3905250"/>
                  <a:gd name="connsiteX131" fmla="*/ 3929862 w 5540715"/>
                  <a:gd name="connsiteY131" fmla="*/ 1714500 h 3905250"/>
                  <a:gd name="connsiteX132" fmla="*/ 3958437 w 5540715"/>
                  <a:gd name="connsiteY132" fmla="*/ 1695450 h 3905250"/>
                  <a:gd name="connsiteX133" fmla="*/ 3977487 w 5540715"/>
                  <a:gd name="connsiteY133" fmla="*/ 1681162 h 3905250"/>
                  <a:gd name="connsiteX134" fmla="*/ 4029875 w 5540715"/>
                  <a:gd name="connsiteY134" fmla="*/ 1657350 h 3905250"/>
                  <a:gd name="connsiteX135" fmla="*/ 4082262 w 5540715"/>
                  <a:gd name="connsiteY135" fmla="*/ 1614487 h 3905250"/>
                  <a:gd name="connsiteX136" fmla="*/ 4139412 w 5540715"/>
                  <a:gd name="connsiteY136" fmla="*/ 1576387 h 3905250"/>
                  <a:gd name="connsiteX137" fmla="*/ 4167987 w 5540715"/>
                  <a:gd name="connsiteY137" fmla="*/ 1557337 h 3905250"/>
                  <a:gd name="connsiteX138" fmla="*/ 4196562 w 5540715"/>
                  <a:gd name="connsiteY138" fmla="*/ 1538287 h 3905250"/>
                  <a:gd name="connsiteX139" fmla="*/ 4253712 w 5540715"/>
                  <a:gd name="connsiteY139" fmla="*/ 1509712 h 3905250"/>
                  <a:gd name="connsiteX140" fmla="*/ 4277525 w 5540715"/>
                  <a:gd name="connsiteY140" fmla="*/ 1500187 h 3905250"/>
                  <a:gd name="connsiteX141" fmla="*/ 4296575 w 5540715"/>
                  <a:gd name="connsiteY141" fmla="*/ 1490662 h 3905250"/>
                  <a:gd name="connsiteX142" fmla="*/ 4325150 w 5540715"/>
                  <a:gd name="connsiteY142" fmla="*/ 1485900 h 3905250"/>
                  <a:gd name="connsiteX143" fmla="*/ 4353725 w 5540715"/>
                  <a:gd name="connsiteY143" fmla="*/ 1476375 h 3905250"/>
                  <a:gd name="connsiteX144" fmla="*/ 4491837 w 5540715"/>
                  <a:gd name="connsiteY144" fmla="*/ 1481137 h 3905250"/>
                  <a:gd name="connsiteX145" fmla="*/ 4510887 w 5540715"/>
                  <a:gd name="connsiteY145" fmla="*/ 1495425 h 3905250"/>
                  <a:gd name="connsiteX146" fmla="*/ 4568037 w 5540715"/>
                  <a:gd name="connsiteY146" fmla="*/ 1528762 h 3905250"/>
                  <a:gd name="connsiteX147" fmla="*/ 4615662 w 5540715"/>
                  <a:gd name="connsiteY147" fmla="*/ 1571625 h 3905250"/>
                  <a:gd name="connsiteX148" fmla="*/ 4629950 w 5540715"/>
                  <a:gd name="connsiteY148" fmla="*/ 1590675 h 3905250"/>
                  <a:gd name="connsiteX149" fmla="*/ 4629950 w 5540715"/>
                  <a:gd name="connsiteY149" fmla="*/ 1690687 h 3905250"/>
                  <a:gd name="connsiteX150" fmla="*/ 4610900 w 5540715"/>
                  <a:gd name="connsiteY150" fmla="*/ 1724025 h 3905250"/>
                  <a:gd name="connsiteX151" fmla="*/ 4587087 w 5540715"/>
                  <a:gd name="connsiteY151" fmla="*/ 1785937 h 3905250"/>
                  <a:gd name="connsiteX152" fmla="*/ 4577562 w 5540715"/>
                  <a:gd name="connsiteY152" fmla="*/ 1809750 h 3905250"/>
                  <a:gd name="connsiteX153" fmla="*/ 4572800 w 5540715"/>
                  <a:gd name="connsiteY153" fmla="*/ 1828800 h 3905250"/>
                  <a:gd name="connsiteX154" fmla="*/ 4563275 w 5540715"/>
                  <a:gd name="connsiteY154" fmla="*/ 1876425 h 3905250"/>
                  <a:gd name="connsiteX155" fmla="*/ 4558512 w 5540715"/>
                  <a:gd name="connsiteY155" fmla="*/ 1909762 h 3905250"/>
                  <a:gd name="connsiteX156" fmla="*/ 4553750 w 5540715"/>
                  <a:gd name="connsiteY156" fmla="*/ 1938337 h 3905250"/>
                  <a:gd name="connsiteX157" fmla="*/ 4572800 w 5540715"/>
                  <a:gd name="connsiteY157" fmla="*/ 2133600 h 3905250"/>
                  <a:gd name="connsiteX158" fmla="*/ 4601375 w 5540715"/>
                  <a:gd name="connsiteY158" fmla="*/ 2162175 h 3905250"/>
                  <a:gd name="connsiteX159" fmla="*/ 4620425 w 5540715"/>
                  <a:gd name="connsiteY159" fmla="*/ 2166937 h 3905250"/>
                  <a:gd name="connsiteX160" fmla="*/ 4644237 w 5540715"/>
                  <a:gd name="connsiteY160" fmla="*/ 2181225 h 3905250"/>
                  <a:gd name="connsiteX161" fmla="*/ 4663287 w 5540715"/>
                  <a:gd name="connsiteY161" fmla="*/ 2185987 h 3905250"/>
                  <a:gd name="connsiteX162" fmla="*/ 4715675 w 5540715"/>
                  <a:gd name="connsiteY162" fmla="*/ 2195512 h 3905250"/>
                  <a:gd name="connsiteX163" fmla="*/ 4829975 w 5540715"/>
                  <a:gd name="connsiteY163" fmla="*/ 2185987 h 3905250"/>
                  <a:gd name="connsiteX164" fmla="*/ 4863312 w 5540715"/>
                  <a:gd name="connsiteY164" fmla="*/ 2166937 h 3905250"/>
                  <a:gd name="connsiteX165" fmla="*/ 4915700 w 5540715"/>
                  <a:gd name="connsiteY165" fmla="*/ 2147887 h 3905250"/>
                  <a:gd name="connsiteX166" fmla="*/ 4934750 w 5540715"/>
                  <a:gd name="connsiteY166" fmla="*/ 2133600 h 3905250"/>
                  <a:gd name="connsiteX167" fmla="*/ 4949037 w 5540715"/>
                  <a:gd name="connsiteY167" fmla="*/ 2128837 h 3905250"/>
                  <a:gd name="connsiteX168" fmla="*/ 4963325 w 5540715"/>
                  <a:gd name="connsiteY168" fmla="*/ 2114550 h 3905250"/>
                  <a:gd name="connsiteX169" fmla="*/ 4982375 w 5540715"/>
                  <a:gd name="connsiteY169" fmla="*/ 2100262 h 3905250"/>
                  <a:gd name="connsiteX170" fmla="*/ 5010950 w 5540715"/>
                  <a:gd name="connsiteY170" fmla="*/ 2081212 h 3905250"/>
                  <a:gd name="connsiteX171" fmla="*/ 5053812 w 5540715"/>
                  <a:gd name="connsiteY171" fmla="*/ 2038350 h 3905250"/>
                  <a:gd name="connsiteX172" fmla="*/ 5077625 w 5540715"/>
                  <a:gd name="connsiteY172" fmla="*/ 2019300 h 3905250"/>
                  <a:gd name="connsiteX173" fmla="*/ 5096675 w 5540715"/>
                  <a:gd name="connsiteY173" fmla="*/ 2000250 h 3905250"/>
                  <a:gd name="connsiteX174" fmla="*/ 5125250 w 5540715"/>
                  <a:gd name="connsiteY174" fmla="*/ 1981200 h 3905250"/>
                  <a:gd name="connsiteX175" fmla="*/ 5172875 w 5540715"/>
                  <a:gd name="connsiteY175" fmla="*/ 1943100 h 3905250"/>
                  <a:gd name="connsiteX176" fmla="*/ 5210975 w 5540715"/>
                  <a:gd name="connsiteY176" fmla="*/ 1909762 h 3905250"/>
                  <a:gd name="connsiteX177" fmla="*/ 5220500 w 5540715"/>
                  <a:gd name="connsiteY177" fmla="*/ 1895475 h 3905250"/>
                  <a:gd name="connsiteX178" fmla="*/ 5234787 w 5540715"/>
                  <a:gd name="connsiteY178" fmla="*/ 1876425 h 3905250"/>
                  <a:gd name="connsiteX179" fmla="*/ 5253837 w 5540715"/>
                  <a:gd name="connsiteY179" fmla="*/ 1838325 h 3905250"/>
                  <a:gd name="connsiteX180" fmla="*/ 5282412 w 5540715"/>
                  <a:gd name="connsiteY180" fmla="*/ 1790700 h 3905250"/>
                  <a:gd name="connsiteX181" fmla="*/ 5287175 w 5540715"/>
                  <a:gd name="connsiteY181" fmla="*/ 1771650 h 3905250"/>
                  <a:gd name="connsiteX182" fmla="*/ 5306225 w 5540715"/>
                  <a:gd name="connsiteY182" fmla="*/ 1743075 h 3905250"/>
                  <a:gd name="connsiteX183" fmla="*/ 5320512 w 5540715"/>
                  <a:gd name="connsiteY183" fmla="*/ 1709737 h 3905250"/>
                  <a:gd name="connsiteX184" fmla="*/ 5334800 w 5540715"/>
                  <a:gd name="connsiteY184" fmla="*/ 1695450 h 3905250"/>
                  <a:gd name="connsiteX185" fmla="*/ 5358612 w 5540715"/>
                  <a:gd name="connsiteY185" fmla="*/ 1647825 h 3905250"/>
                  <a:gd name="connsiteX186" fmla="*/ 5391950 w 5540715"/>
                  <a:gd name="connsiteY186" fmla="*/ 1581150 h 3905250"/>
                  <a:gd name="connsiteX187" fmla="*/ 5439575 w 5540715"/>
                  <a:gd name="connsiteY187" fmla="*/ 1452562 h 3905250"/>
                  <a:gd name="connsiteX188" fmla="*/ 5449100 w 5540715"/>
                  <a:gd name="connsiteY188" fmla="*/ 1414462 h 3905250"/>
                  <a:gd name="connsiteX189" fmla="*/ 5453862 w 5540715"/>
                  <a:gd name="connsiteY189" fmla="*/ 1381125 h 3905250"/>
                  <a:gd name="connsiteX190" fmla="*/ 5463387 w 5540715"/>
                  <a:gd name="connsiteY190" fmla="*/ 1181100 h 3905250"/>
                  <a:gd name="connsiteX191" fmla="*/ 5468150 w 5540715"/>
                  <a:gd name="connsiteY191" fmla="*/ 1157287 h 3905250"/>
                  <a:gd name="connsiteX192" fmla="*/ 5472912 w 5540715"/>
                  <a:gd name="connsiteY192" fmla="*/ 1128712 h 3905250"/>
                  <a:gd name="connsiteX193" fmla="*/ 5477675 w 5540715"/>
                  <a:gd name="connsiteY193" fmla="*/ 1095375 h 3905250"/>
                  <a:gd name="connsiteX194" fmla="*/ 5487200 w 5540715"/>
                  <a:gd name="connsiteY194" fmla="*/ 1066800 h 3905250"/>
                  <a:gd name="connsiteX195" fmla="*/ 5501487 w 5540715"/>
                  <a:gd name="connsiteY195" fmla="*/ 981075 h 3905250"/>
                  <a:gd name="connsiteX196" fmla="*/ 5501487 w 5540715"/>
                  <a:gd name="connsiteY196" fmla="*/ 981075 h 3905250"/>
                  <a:gd name="connsiteX197" fmla="*/ 5511012 w 5540715"/>
                  <a:gd name="connsiteY197" fmla="*/ 923925 h 3905250"/>
                  <a:gd name="connsiteX198" fmla="*/ 5515775 w 5540715"/>
                  <a:gd name="connsiteY198" fmla="*/ 890587 h 3905250"/>
                  <a:gd name="connsiteX199" fmla="*/ 5525300 w 5540715"/>
                  <a:gd name="connsiteY199" fmla="*/ 833437 h 3905250"/>
                  <a:gd name="connsiteX200" fmla="*/ 5530062 w 5540715"/>
                  <a:gd name="connsiteY200" fmla="*/ 804862 h 3905250"/>
                  <a:gd name="connsiteX201" fmla="*/ 5534825 w 5540715"/>
                  <a:gd name="connsiteY201" fmla="*/ 738187 h 3905250"/>
                  <a:gd name="connsiteX202" fmla="*/ 5520537 w 5540715"/>
                  <a:gd name="connsiteY202" fmla="*/ 466725 h 3905250"/>
                  <a:gd name="connsiteX203" fmla="*/ 5511012 w 5540715"/>
                  <a:gd name="connsiteY203" fmla="*/ 442912 h 3905250"/>
                  <a:gd name="connsiteX204" fmla="*/ 5491962 w 5540715"/>
                  <a:gd name="connsiteY204" fmla="*/ 390525 h 3905250"/>
                  <a:gd name="connsiteX205" fmla="*/ 5477675 w 5540715"/>
                  <a:gd name="connsiteY205" fmla="*/ 366712 h 3905250"/>
                  <a:gd name="connsiteX206" fmla="*/ 5453862 w 5540715"/>
                  <a:gd name="connsiteY206" fmla="*/ 347662 h 3905250"/>
                  <a:gd name="connsiteX207" fmla="*/ 5420525 w 5540715"/>
                  <a:gd name="connsiteY207" fmla="*/ 309562 h 3905250"/>
                  <a:gd name="connsiteX208" fmla="*/ 5401475 w 5540715"/>
                  <a:gd name="connsiteY208" fmla="*/ 300037 h 3905250"/>
                  <a:gd name="connsiteX209" fmla="*/ 5391950 w 5540715"/>
                  <a:gd name="connsiteY209" fmla="*/ 280987 h 3905250"/>
                  <a:gd name="connsiteX210" fmla="*/ 5358612 w 5540715"/>
                  <a:gd name="connsiteY210" fmla="*/ 257175 h 3905250"/>
                  <a:gd name="connsiteX211" fmla="*/ 5325275 w 5540715"/>
                  <a:gd name="connsiteY211" fmla="*/ 223837 h 3905250"/>
                  <a:gd name="connsiteX212" fmla="*/ 5244312 w 5540715"/>
                  <a:gd name="connsiteY212" fmla="*/ 133350 h 3905250"/>
                  <a:gd name="connsiteX213" fmla="*/ 5201450 w 5540715"/>
                  <a:gd name="connsiteY213" fmla="*/ 85725 h 3905250"/>
                  <a:gd name="connsiteX214" fmla="*/ 5163350 w 5540715"/>
                  <a:gd name="connsiteY214" fmla="*/ 71437 h 3905250"/>
                  <a:gd name="connsiteX215" fmla="*/ 5087150 w 5540715"/>
                  <a:gd name="connsiteY215" fmla="*/ 42862 h 3905250"/>
                  <a:gd name="connsiteX216" fmla="*/ 5039525 w 5540715"/>
                  <a:gd name="connsiteY216" fmla="*/ 23812 h 3905250"/>
                  <a:gd name="connsiteX217" fmla="*/ 5006187 w 5540715"/>
                  <a:gd name="connsiteY217" fmla="*/ 19050 h 3905250"/>
                  <a:gd name="connsiteX218" fmla="*/ 4982375 w 5540715"/>
                  <a:gd name="connsiteY218" fmla="*/ 9525 h 3905250"/>
                  <a:gd name="connsiteX219" fmla="*/ 4915700 w 5540715"/>
                  <a:gd name="connsiteY219" fmla="*/ 4762 h 3905250"/>
                  <a:gd name="connsiteX220" fmla="*/ 4858550 w 5540715"/>
                  <a:gd name="connsiteY220" fmla="*/ 0 h 3905250"/>
                  <a:gd name="connsiteX221" fmla="*/ 4749012 w 5540715"/>
                  <a:gd name="connsiteY221" fmla="*/ 14287 h 3905250"/>
                  <a:gd name="connsiteX222" fmla="*/ 4725200 w 5540715"/>
                  <a:gd name="connsiteY222" fmla="*/ 19050 h 3905250"/>
                  <a:gd name="connsiteX223" fmla="*/ 4668050 w 5540715"/>
                  <a:gd name="connsiteY223" fmla="*/ 42862 h 3905250"/>
                  <a:gd name="connsiteX224" fmla="*/ 4629950 w 5540715"/>
                  <a:gd name="connsiteY224" fmla="*/ 57150 h 3905250"/>
                  <a:gd name="connsiteX225" fmla="*/ 4548987 w 5540715"/>
                  <a:gd name="connsiteY225" fmla="*/ 104775 h 3905250"/>
                  <a:gd name="connsiteX226" fmla="*/ 4529937 w 5540715"/>
                  <a:gd name="connsiteY226" fmla="*/ 128587 h 3905250"/>
                  <a:gd name="connsiteX227" fmla="*/ 4510887 w 5540715"/>
                  <a:gd name="connsiteY227" fmla="*/ 147637 h 3905250"/>
                  <a:gd name="connsiteX228" fmla="*/ 4491837 w 5540715"/>
                  <a:gd name="connsiteY228" fmla="*/ 176212 h 3905250"/>
                  <a:gd name="connsiteX229" fmla="*/ 4458500 w 5540715"/>
                  <a:gd name="connsiteY229" fmla="*/ 247650 h 3905250"/>
                  <a:gd name="connsiteX230" fmla="*/ 4439450 w 5540715"/>
                  <a:gd name="connsiteY230" fmla="*/ 304800 h 3905250"/>
                  <a:gd name="connsiteX231" fmla="*/ 4420400 w 5540715"/>
                  <a:gd name="connsiteY231" fmla="*/ 366712 h 3905250"/>
                  <a:gd name="connsiteX232" fmla="*/ 4415637 w 5540715"/>
                  <a:gd name="connsiteY232" fmla="*/ 400050 h 3905250"/>
                  <a:gd name="connsiteX233" fmla="*/ 4406112 w 5540715"/>
                  <a:gd name="connsiteY233" fmla="*/ 423862 h 3905250"/>
                  <a:gd name="connsiteX234" fmla="*/ 4401350 w 5540715"/>
                  <a:gd name="connsiteY234" fmla="*/ 457200 h 3905250"/>
                  <a:gd name="connsiteX235" fmla="*/ 4391825 w 5540715"/>
                  <a:gd name="connsiteY235" fmla="*/ 519112 h 3905250"/>
                  <a:gd name="connsiteX236" fmla="*/ 4425162 w 5540715"/>
                  <a:gd name="connsiteY236" fmla="*/ 685800 h 3905250"/>
                  <a:gd name="connsiteX237" fmla="*/ 4434687 w 5540715"/>
                  <a:gd name="connsiteY237" fmla="*/ 728662 h 3905250"/>
                  <a:gd name="connsiteX238" fmla="*/ 4444212 w 5540715"/>
                  <a:gd name="connsiteY238" fmla="*/ 752475 h 3905250"/>
                  <a:gd name="connsiteX239" fmla="*/ 4439450 w 5540715"/>
                  <a:gd name="connsiteY239" fmla="*/ 819150 h 3905250"/>
                  <a:gd name="connsiteX240" fmla="*/ 4396587 w 5540715"/>
                  <a:gd name="connsiteY240" fmla="*/ 852487 h 3905250"/>
                  <a:gd name="connsiteX241" fmla="*/ 4382300 w 5540715"/>
                  <a:gd name="connsiteY241" fmla="*/ 866775 h 3905250"/>
                  <a:gd name="connsiteX242" fmla="*/ 4363250 w 5540715"/>
                  <a:gd name="connsiteY242" fmla="*/ 876300 h 3905250"/>
                  <a:gd name="connsiteX243" fmla="*/ 4329912 w 5540715"/>
                  <a:gd name="connsiteY243" fmla="*/ 900112 h 3905250"/>
                  <a:gd name="connsiteX244" fmla="*/ 4315625 w 5540715"/>
                  <a:gd name="connsiteY244" fmla="*/ 909637 h 3905250"/>
                  <a:gd name="connsiteX245" fmla="*/ 4296575 w 5540715"/>
                  <a:gd name="connsiteY245" fmla="*/ 923925 h 3905250"/>
                  <a:gd name="connsiteX246" fmla="*/ 4277525 w 5540715"/>
                  <a:gd name="connsiteY246" fmla="*/ 928687 h 3905250"/>
                  <a:gd name="connsiteX247" fmla="*/ 4248950 w 5540715"/>
                  <a:gd name="connsiteY247" fmla="*/ 938212 h 3905250"/>
                  <a:gd name="connsiteX248" fmla="*/ 4229900 w 5540715"/>
                  <a:gd name="connsiteY248" fmla="*/ 942975 h 3905250"/>
                  <a:gd name="connsiteX249" fmla="*/ 4215612 w 5540715"/>
                  <a:gd name="connsiteY249" fmla="*/ 947737 h 3905250"/>
                  <a:gd name="connsiteX250" fmla="*/ 4158462 w 5540715"/>
                  <a:gd name="connsiteY250" fmla="*/ 957262 h 3905250"/>
                  <a:gd name="connsiteX251" fmla="*/ 4120362 w 5540715"/>
                  <a:gd name="connsiteY251" fmla="*/ 966787 h 3905250"/>
                  <a:gd name="connsiteX252" fmla="*/ 4091787 w 5540715"/>
                  <a:gd name="connsiteY252" fmla="*/ 976312 h 3905250"/>
                  <a:gd name="connsiteX253" fmla="*/ 4067975 w 5540715"/>
                  <a:gd name="connsiteY253" fmla="*/ 985837 h 3905250"/>
                  <a:gd name="connsiteX254" fmla="*/ 4034637 w 5540715"/>
                  <a:gd name="connsiteY254" fmla="*/ 990600 h 3905250"/>
                  <a:gd name="connsiteX255" fmla="*/ 3967962 w 5540715"/>
                  <a:gd name="connsiteY255" fmla="*/ 1009650 h 3905250"/>
                  <a:gd name="connsiteX256" fmla="*/ 3939387 w 5540715"/>
                  <a:gd name="connsiteY256" fmla="*/ 1019175 h 3905250"/>
                  <a:gd name="connsiteX257" fmla="*/ 3906050 w 5540715"/>
                  <a:gd name="connsiteY257" fmla="*/ 1023937 h 3905250"/>
                  <a:gd name="connsiteX258" fmla="*/ 3744125 w 5540715"/>
                  <a:gd name="connsiteY258" fmla="*/ 1019175 h 3905250"/>
                  <a:gd name="connsiteX259" fmla="*/ 3715550 w 5540715"/>
                  <a:gd name="connsiteY259" fmla="*/ 1014412 h 3905250"/>
                  <a:gd name="connsiteX260" fmla="*/ 3677450 w 5540715"/>
                  <a:gd name="connsiteY260" fmla="*/ 1009650 h 3905250"/>
                  <a:gd name="connsiteX261" fmla="*/ 3548862 w 5540715"/>
                  <a:gd name="connsiteY261" fmla="*/ 1023937 h 3905250"/>
                  <a:gd name="connsiteX262" fmla="*/ 3506000 w 5540715"/>
                  <a:gd name="connsiteY262" fmla="*/ 1052512 h 3905250"/>
                  <a:gd name="connsiteX263" fmla="*/ 3486950 w 5540715"/>
                  <a:gd name="connsiteY263" fmla="*/ 1071562 h 3905250"/>
                  <a:gd name="connsiteX264" fmla="*/ 3463137 w 5540715"/>
                  <a:gd name="connsiteY264" fmla="*/ 1090612 h 3905250"/>
                  <a:gd name="connsiteX265" fmla="*/ 3425037 w 5540715"/>
                  <a:gd name="connsiteY265" fmla="*/ 1128712 h 3905250"/>
                  <a:gd name="connsiteX266" fmla="*/ 3396462 w 5540715"/>
                  <a:gd name="connsiteY266" fmla="*/ 1176337 h 3905250"/>
                  <a:gd name="connsiteX267" fmla="*/ 3363125 w 5540715"/>
                  <a:gd name="connsiteY267" fmla="*/ 1228725 h 3905250"/>
                  <a:gd name="connsiteX268" fmla="*/ 3353600 w 5540715"/>
                  <a:gd name="connsiteY268" fmla="*/ 1262062 h 3905250"/>
                  <a:gd name="connsiteX269" fmla="*/ 3348837 w 5540715"/>
                  <a:gd name="connsiteY269" fmla="*/ 1281112 h 3905250"/>
                  <a:gd name="connsiteX270" fmla="*/ 3339312 w 5540715"/>
                  <a:gd name="connsiteY270" fmla="*/ 1295400 h 3905250"/>
                  <a:gd name="connsiteX271" fmla="*/ 3329787 w 5540715"/>
                  <a:gd name="connsiteY271" fmla="*/ 1323975 h 3905250"/>
                  <a:gd name="connsiteX272" fmla="*/ 3301212 w 5540715"/>
                  <a:gd name="connsiteY272" fmla="*/ 1357312 h 3905250"/>
                  <a:gd name="connsiteX273" fmla="*/ 3291687 w 5540715"/>
                  <a:gd name="connsiteY273" fmla="*/ 1381125 h 3905250"/>
                  <a:gd name="connsiteX274" fmla="*/ 3248825 w 5540715"/>
                  <a:gd name="connsiteY274" fmla="*/ 1414462 h 3905250"/>
                  <a:gd name="connsiteX275" fmla="*/ 3234537 w 5540715"/>
                  <a:gd name="connsiteY275" fmla="*/ 1433512 h 3905250"/>
                  <a:gd name="connsiteX276" fmla="*/ 3220250 w 5540715"/>
                  <a:gd name="connsiteY276" fmla="*/ 1443037 h 3905250"/>
                  <a:gd name="connsiteX277" fmla="*/ 3172625 w 5540715"/>
                  <a:gd name="connsiteY277" fmla="*/ 1481137 h 3905250"/>
                  <a:gd name="connsiteX278" fmla="*/ 3153575 w 5540715"/>
                  <a:gd name="connsiteY278" fmla="*/ 1495425 h 3905250"/>
                  <a:gd name="connsiteX279" fmla="*/ 3129762 w 5540715"/>
                  <a:gd name="connsiteY279" fmla="*/ 1504950 h 3905250"/>
                  <a:gd name="connsiteX280" fmla="*/ 3110712 w 5540715"/>
                  <a:gd name="connsiteY280" fmla="*/ 1519237 h 3905250"/>
                  <a:gd name="connsiteX281" fmla="*/ 3096425 w 5540715"/>
                  <a:gd name="connsiteY281" fmla="*/ 1533525 h 3905250"/>
                  <a:gd name="connsiteX282" fmla="*/ 3072612 w 5540715"/>
                  <a:gd name="connsiteY282" fmla="*/ 1543050 h 3905250"/>
                  <a:gd name="connsiteX283" fmla="*/ 3058325 w 5540715"/>
                  <a:gd name="connsiteY283" fmla="*/ 1557337 h 3905250"/>
                  <a:gd name="connsiteX284" fmla="*/ 3034512 w 5540715"/>
                  <a:gd name="connsiteY284" fmla="*/ 1566862 h 3905250"/>
                  <a:gd name="connsiteX285" fmla="*/ 3015462 w 5540715"/>
                  <a:gd name="connsiteY285" fmla="*/ 1576387 h 3905250"/>
                  <a:gd name="connsiteX286" fmla="*/ 2967837 w 5540715"/>
                  <a:gd name="connsiteY286" fmla="*/ 1604962 h 3905250"/>
                  <a:gd name="connsiteX287" fmla="*/ 2953550 w 5540715"/>
                  <a:gd name="connsiteY287" fmla="*/ 1614487 h 3905250"/>
                  <a:gd name="connsiteX288" fmla="*/ 2939262 w 5540715"/>
                  <a:gd name="connsiteY288" fmla="*/ 1619250 h 3905250"/>
                  <a:gd name="connsiteX289" fmla="*/ 2910687 w 5540715"/>
                  <a:gd name="connsiteY289" fmla="*/ 1638300 h 3905250"/>
                  <a:gd name="connsiteX290" fmla="*/ 2896400 w 5540715"/>
                  <a:gd name="connsiteY290" fmla="*/ 1652587 h 3905250"/>
                  <a:gd name="connsiteX291" fmla="*/ 2834487 w 5540715"/>
                  <a:gd name="connsiteY291" fmla="*/ 1681162 h 3905250"/>
                  <a:gd name="connsiteX292" fmla="*/ 2791625 w 5540715"/>
                  <a:gd name="connsiteY292" fmla="*/ 1709737 h 3905250"/>
                  <a:gd name="connsiteX293" fmla="*/ 2767812 w 5540715"/>
                  <a:gd name="connsiteY293" fmla="*/ 1719262 h 3905250"/>
                  <a:gd name="connsiteX294" fmla="*/ 2753525 w 5540715"/>
                  <a:gd name="connsiteY294" fmla="*/ 1728787 h 3905250"/>
                  <a:gd name="connsiteX295" fmla="*/ 2739237 w 5540715"/>
                  <a:gd name="connsiteY295" fmla="*/ 1733550 h 3905250"/>
                  <a:gd name="connsiteX296" fmla="*/ 2724950 w 5540715"/>
                  <a:gd name="connsiteY296" fmla="*/ 1743075 h 3905250"/>
                  <a:gd name="connsiteX297" fmla="*/ 2663037 w 5540715"/>
                  <a:gd name="connsiteY297" fmla="*/ 1752600 h 3905250"/>
                  <a:gd name="connsiteX298" fmla="*/ 2596362 w 5540715"/>
                  <a:gd name="connsiteY298" fmla="*/ 1738312 h 3905250"/>
                  <a:gd name="connsiteX299" fmla="*/ 2572550 w 5540715"/>
                  <a:gd name="connsiteY299" fmla="*/ 1728788 h 3905250"/>
                  <a:gd name="connsiteX300" fmla="*/ 2524925 w 5540715"/>
                  <a:gd name="connsiteY300" fmla="*/ 1728787 h 3905250"/>
                  <a:gd name="connsiteX301" fmla="*/ 2470156 w 5540715"/>
                  <a:gd name="connsiteY301" fmla="*/ 1804987 h 3905250"/>
                  <a:gd name="connsiteX302" fmla="*/ 2389193 w 5540715"/>
                  <a:gd name="connsiteY302" fmla="*/ 1881187 h 3905250"/>
                  <a:gd name="connsiteX303" fmla="*/ 2315375 w 5540715"/>
                  <a:gd name="connsiteY303" fmla="*/ 1909762 h 3905250"/>
                  <a:gd name="connsiteX304" fmla="*/ 2253462 w 5540715"/>
                  <a:gd name="connsiteY304" fmla="*/ 1924050 h 3905250"/>
                  <a:gd name="connsiteX305" fmla="*/ 2234412 w 5540715"/>
                  <a:gd name="connsiteY305" fmla="*/ 1943100 h 3905250"/>
                  <a:gd name="connsiteX306" fmla="*/ 2220125 w 5540715"/>
                  <a:gd name="connsiteY306" fmla="*/ 1947862 h 3905250"/>
                  <a:gd name="connsiteX307" fmla="*/ 2186787 w 5540715"/>
                  <a:gd name="connsiteY307" fmla="*/ 1966912 h 3905250"/>
                  <a:gd name="connsiteX308" fmla="*/ 2148687 w 5540715"/>
                  <a:gd name="connsiteY308" fmla="*/ 1985962 h 3905250"/>
                  <a:gd name="connsiteX309" fmla="*/ 2072487 w 5540715"/>
                  <a:gd name="connsiteY309" fmla="*/ 1971675 h 3905250"/>
                  <a:gd name="connsiteX310" fmla="*/ 1996288 w 5540715"/>
                  <a:gd name="connsiteY310" fmla="*/ 1990725 h 3905250"/>
                  <a:gd name="connsiteX311" fmla="*/ 1939137 w 5540715"/>
                  <a:gd name="connsiteY311" fmla="*/ 2047875 h 3905250"/>
                  <a:gd name="connsiteX312" fmla="*/ 1910562 w 5540715"/>
                  <a:gd name="connsiteY312" fmla="*/ 2071687 h 3905250"/>
                  <a:gd name="connsiteX313" fmla="*/ 1886750 w 5540715"/>
                  <a:gd name="connsiteY313" fmla="*/ 2081212 h 3905250"/>
                  <a:gd name="connsiteX314" fmla="*/ 1858175 w 5540715"/>
                  <a:gd name="connsiteY314" fmla="*/ 2100262 h 3905250"/>
                  <a:gd name="connsiteX315" fmla="*/ 1834362 w 5540715"/>
                  <a:gd name="connsiteY315" fmla="*/ 2109787 h 3905250"/>
                  <a:gd name="connsiteX316" fmla="*/ 1815312 w 5540715"/>
                  <a:gd name="connsiteY316" fmla="*/ 2124075 h 3905250"/>
                  <a:gd name="connsiteX317" fmla="*/ 1796262 w 5540715"/>
                  <a:gd name="connsiteY317" fmla="*/ 2133600 h 3905250"/>
                  <a:gd name="connsiteX318" fmla="*/ 1786737 w 5540715"/>
                  <a:gd name="connsiteY318" fmla="*/ 2147887 h 3905250"/>
                  <a:gd name="connsiteX319" fmla="*/ 1772450 w 5540715"/>
                  <a:gd name="connsiteY319" fmla="*/ 2152650 h 3905250"/>
                  <a:gd name="connsiteX320" fmla="*/ 1753400 w 5540715"/>
                  <a:gd name="connsiteY320" fmla="*/ 2166937 h 3905250"/>
                  <a:gd name="connsiteX321" fmla="*/ 1696250 w 5540715"/>
                  <a:gd name="connsiteY321" fmla="*/ 2219325 h 3905250"/>
                  <a:gd name="connsiteX322" fmla="*/ 1672437 w 5540715"/>
                  <a:gd name="connsiteY322" fmla="*/ 2238375 h 3905250"/>
                  <a:gd name="connsiteX323" fmla="*/ 1648625 w 5540715"/>
                  <a:gd name="connsiteY323" fmla="*/ 2252662 h 3905250"/>
                  <a:gd name="connsiteX324" fmla="*/ 1615287 w 5540715"/>
                  <a:gd name="connsiteY324" fmla="*/ 2286000 h 3905250"/>
                  <a:gd name="connsiteX325" fmla="*/ 1591475 w 5540715"/>
                  <a:gd name="connsiteY325" fmla="*/ 2305050 h 3905250"/>
                  <a:gd name="connsiteX326" fmla="*/ 1577187 w 5540715"/>
                  <a:gd name="connsiteY326" fmla="*/ 2314575 h 3905250"/>
                  <a:gd name="connsiteX327" fmla="*/ 1562900 w 5540715"/>
                  <a:gd name="connsiteY327" fmla="*/ 2328862 h 3905250"/>
                  <a:gd name="connsiteX328" fmla="*/ 1558137 w 5540715"/>
                  <a:gd name="connsiteY328" fmla="*/ 2343150 h 3905250"/>
                  <a:gd name="connsiteX329" fmla="*/ 1520037 w 5540715"/>
                  <a:gd name="connsiteY329" fmla="*/ 2366962 h 3905250"/>
                  <a:gd name="connsiteX330" fmla="*/ 1496225 w 5540715"/>
                  <a:gd name="connsiteY330" fmla="*/ 2381250 h 3905250"/>
                  <a:gd name="connsiteX331" fmla="*/ 1477175 w 5540715"/>
                  <a:gd name="connsiteY331" fmla="*/ 2395537 h 3905250"/>
                  <a:gd name="connsiteX332" fmla="*/ 1462887 w 5540715"/>
                  <a:gd name="connsiteY332" fmla="*/ 2400300 h 3905250"/>
                  <a:gd name="connsiteX333" fmla="*/ 1424787 w 5540715"/>
                  <a:gd name="connsiteY333" fmla="*/ 2419350 h 3905250"/>
                  <a:gd name="connsiteX334" fmla="*/ 1405737 w 5540715"/>
                  <a:gd name="connsiteY334" fmla="*/ 2428875 h 3905250"/>
                  <a:gd name="connsiteX335" fmla="*/ 1362875 w 5540715"/>
                  <a:gd name="connsiteY335" fmla="*/ 2462212 h 3905250"/>
                  <a:gd name="connsiteX336" fmla="*/ 1329537 w 5540715"/>
                  <a:gd name="connsiteY336" fmla="*/ 2476500 h 3905250"/>
                  <a:gd name="connsiteX337" fmla="*/ 1310487 w 5540715"/>
                  <a:gd name="connsiteY337" fmla="*/ 2490787 h 3905250"/>
                  <a:gd name="connsiteX338" fmla="*/ 1262862 w 5540715"/>
                  <a:gd name="connsiteY338" fmla="*/ 2514600 h 3905250"/>
                  <a:gd name="connsiteX339" fmla="*/ 1224762 w 5540715"/>
                  <a:gd name="connsiteY339" fmla="*/ 2538412 h 3905250"/>
                  <a:gd name="connsiteX340" fmla="*/ 1210475 w 5540715"/>
                  <a:gd name="connsiteY340" fmla="*/ 2543175 h 3905250"/>
                  <a:gd name="connsiteX341" fmla="*/ 1191425 w 5540715"/>
                  <a:gd name="connsiteY341" fmla="*/ 2557462 h 3905250"/>
                  <a:gd name="connsiteX342" fmla="*/ 1129512 w 5540715"/>
                  <a:gd name="connsiteY342" fmla="*/ 2600325 h 3905250"/>
                  <a:gd name="connsiteX343" fmla="*/ 1100937 w 5540715"/>
                  <a:gd name="connsiteY343" fmla="*/ 2624137 h 3905250"/>
                  <a:gd name="connsiteX344" fmla="*/ 1086650 w 5540715"/>
                  <a:gd name="connsiteY344" fmla="*/ 2638425 h 3905250"/>
                  <a:gd name="connsiteX345" fmla="*/ 1077125 w 5540715"/>
                  <a:gd name="connsiteY345" fmla="*/ 2652712 h 3905250"/>
                  <a:gd name="connsiteX346" fmla="*/ 1053312 w 5540715"/>
                  <a:gd name="connsiteY34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196312 w 5540715"/>
                  <a:gd name="connsiteY79" fmla="*/ 2790825 h 3905250"/>
                  <a:gd name="connsiteX80" fmla="*/ 2172500 w 5540715"/>
                  <a:gd name="connsiteY80" fmla="*/ 2733675 h 3905250"/>
                  <a:gd name="connsiteX81" fmla="*/ 2167737 w 5540715"/>
                  <a:gd name="connsiteY81" fmla="*/ 2709862 h 3905250"/>
                  <a:gd name="connsiteX82" fmla="*/ 2158212 w 5540715"/>
                  <a:gd name="connsiteY82" fmla="*/ 2686050 h 3905250"/>
                  <a:gd name="connsiteX83" fmla="*/ 2153450 w 5540715"/>
                  <a:gd name="connsiteY83" fmla="*/ 2643187 h 3905250"/>
                  <a:gd name="connsiteX84" fmla="*/ 2158212 w 5540715"/>
                  <a:gd name="connsiteY84" fmla="*/ 2586037 h 3905250"/>
                  <a:gd name="connsiteX85" fmla="*/ 2182025 w 5540715"/>
                  <a:gd name="connsiteY85" fmla="*/ 2547937 h 3905250"/>
                  <a:gd name="connsiteX86" fmla="*/ 2215362 w 5540715"/>
                  <a:gd name="connsiteY86" fmla="*/ 2509837 h 3905250"/>
                  <a:gd name="connsiteX87" fmla="*/ 2234412 w 5540715"/>
                  <a:gd name="connsiteY87" fmla="*/ 2490787 h 3905250"/>
                  <a:gd name="connsiteX88" fmla="*/ 2267750 w 5540715"/>
                  <a:gd name="connsiteY88" fmla="*/ 2481262 h 3905250"/>
                  <a:gd name="connsiteX89" fmla="*/ 2291562 w 5540715"/>
                  <a:gd name="connsiteY89" fmla="*/ 2471737 h 3905250"/>
                  <a:gd name="connsiteX90" fmla="*/ 2386812 w 5540715"/>
                  <a:gd name="connsiteY90" fmla="*/ 2462212 h 3905250"/>
                  <a:gd name="connsiteX91" fmla="*/ 2453487 w 5540715"/>
                  <a:gd name="connsiteY91" fmla="*/ 2452687 h 3905250"/>
                  <a:gd name="connsiteX92" fmla="*/ 2510637 w 5540715"/>
                  <a:gd name="connsiteY92" fmla="*/ 2443162 h 3905250"/>
                  <a:gd name="connsiteX93" fmla="*/ 2529687 w 5540715"/>
                  <a:gd name="connsiteY93" fmla="*/ 2433637 h 3905250"/>
                  <a:gd name="connsiteX94" fmla="*/ 2634462 w 5540715"/>
                  <a:gd name="connsiteY94" fmla="*/ 2424112 h 3905250"/>
                  <a:gd name="connsiteX95" fmla="*/ 2767812 w 5540715"/>
                  <a:gd name="connsiteY95" fmla="*/ 2419350 h 3905250"/>
                  <a:gd name="connsiteX96" fmla="*/ 2791625 w 5540715"/>
                  <a:gd name="connsiteY96" fmla="*/ 2414587 h 3905250"/>
                  <a:gd name="connsiteX97" fmla="*/ 2829725 w 5540715"/>
                  <a:gd name="connsiteY97" fmla="*/ 2390775 h 3905250"/>
                  <a:gd name="connsiteX98" fmla="*/ 2848775 w 5540715"/>
                  <a:gd name="connsiteY98" fmla="*/ 2381250 h 3905250"/>
                  <a:gd name="connsiteX99" fmla="*/ 2886875 w 5540715"/>
                  <a:gd name="connsiteY99" fmla="*/ 2352675 h 3905250"/>
                  <a:gd name="connsiteX100" fmla="*/ 2905925 w 5540715"/>
                  <a:gd name="connsiteY100" fmla="*/ 2338387 h 3905250"/>
                  <a:gd name="connsiteX101" fmla="*/ 2920212 w 5540715"/>
                  <a:gd name="connsiteY101" fmla="*/ 2328862 h 3905250"/>
                  <a:gd name="connsiteX102" fmla="*/ 2934500 w 5540715"/>
                  <a:gd name="connsiteY102" fmla="*/ 2314575 h 3905250"/>
                  <a:gd name="connsiteX103" fmla="*/ 2958312 w 5540715"/>
                  <a:gd name="connsiteY103" fmla="*/ 2309812 h 3905250"/>
                  <a:gd name="connsiteX104" fmla="*/ 2982125 w 5540715"/>
                  <a:gd name="connsiteY104" fmla="*/ 2295525 h 3905250"/>
                  <a:gd name="connsiteX105" fmla="*/ 3001175 w 5540715"/>
                  <a:gd name="connsiteY105" fmla="*/ 2281237 h 3905250"/>
                  <a:gd name="connsiteX106" fmla="*/ 3024987 w 5540715"/>
                  <a:gd name="connsiteY106" fmla="*/ 2271712 h 3905250"/>
                  <a:gd name="connsiteX107" fmla="*/ 3063087 w 5540715"/>
                  <a:gd name="connsiteY107" fmla="*/ 2243137 h 3905250"/>
                  <a:gd name="connsiteX108" fmla="*/ 3096425 w 5540715"/>
                  <a:gd name="connsiteY108" fmla="*/ 2224087 h 3905250"/>
                  <a:gd name="connsiteX109" fmla="*/ 3115475 w 5540715"/>
                  <a:gd name="connsiteY109" fmla="*/ 2205037 h 3905250"/>
                  <a:gd name="connsiteX110" fmla="*/ 3153575 w 5540715"/>
                  <a:gd name="connsiteY110" fmla="*/ 2185987 h 3905250"/>
                  <a:gd name="connsiteX111" fmla="*/ 3172625 w 5540715"/>
                  <a:gd name="connsiteY111" fmla="*/ 2171700 h 3905250"/>
                  <a:gd name="connsiteX112" fmla="*/ 3234537 w 5540715"/>
                  <a:gd name="connsiteY112" fmla="*/ 2119312 h 3905250"/>
                  <a:gd name="connsiteX113" fmla="*/ 3296450 w 5540715"/>
                  <a:gd name="connsiteY113" fmla="*/ 2076450 h 3905250"/>
                  <a:gd name="connsiteX114" fmla="*/ 3329787 w 5540715"/>
                  <a:gd name="connsiteY114" fmla="*/ 2052637 h 3905250"/>
                  <a:gd name="connsiteX115" fmla="*/ 3358362 w 5540715"/>
                  <a:gd name="connsiteY115" fmla="*/ 2033587 h 3905250"/>
                  <a:gd name="connsiteX116" fmla="*/ 3420275 w 5540715"/>
                  <a:gd name="connsiteY116" fmla="*/ 1995487 h 3905250"/>
                  <a:gd name="connsiteX117" fmla="*/ 3453612 w 5540715"/>
                  <a:gd name="connsiteY117" fmla="*/ 1981200 h 3905250"/>
                  <a:gd name="connsiteX118" fmla="*/ 3482187 w 5540715"/>
                  <a:gd name="connsiteY118" fmla="*/ 1962150 h 3905250"/>
                  <a:gd name="connsiteX119" fmla="*/ 3534575 w 5540715"/>
                  <a:gd name="connsiteY119" fmla="*/ 1933575 h 3905250"/>
                  <a:gd name="connsiteX120" fmla="*/ 3563150 w 5540715"/>
                  <a:gd name="connsiteY120" fmla="*/ 1914525 h 3905250"/>
                  <a:gd name="connsiteX121" fmla="*/ 3639350 w 5540715"/>
                  <a:gd name="connsiteY121" fmla="*/ 1871662 h 3905250"/>
                  <a:gd name="connsiteX122" fmla="*/ 3686975 w 5540715"/>
                  <a:gd name="connsiteY122" fmla="*/ 1843087 h 3905250"/>
                  <a:gd name="connsiteX123" fmla="*/ 3720312 w 5540715"/>
                  <a:gd name="connsiteY123" fmla="*/ 1824037 h 3905250"/>
                  <a:gd name="connsiteX124" fmla="*/ 3744125 w 5540715"/>
                  <a:gd name="connsiteY124" fmla="*/ 1804987 h 3905250"/>
                  <a:gd name="connsiteX125" fmla="*/ 3772700 w 5540715"/>
                  <a:gd name="connsiteY125" fmla="*/ 1795462 h 3905250"/>
                  <a:gd name="connsiteX126" fmla="*/ 3796512 w 5540715"/>
                  <a:gd name="connsiteY126" fmla="*/ 1776412 h 3905250"/>
                  <a:gd name="connsiteX127" fmla="*/ 3829850 w 5540715"/>
                  <a:gd name="connsiteY127" fmla="*/ 1762125 h 3905250"/>
                  <a:gd name="connsiteX128" fmla="*/ 3858425 w 5540715"/>
                  <a:gd name="connsiteY128" fmla="*/ 1747837 h 3905250"/>
                  <a:gd name="connsiteX129" fmla="*/ 3882237 w 5540715"/>
                  <a:gd name="connsiteY129" fmla="*/ 1733550 h 3905250"/>
                  <a:gd name="connsiteX130" fmla="*/ 3929862 w 5540715"/>
                  <a:gd name="connsiteY130" fmla="*/ 1714500 h 3905250"/>
                  <a:gd name="connsiteX131" fmla="*/ 3958437 w 5540715"/>
                  <a:gd name="connsiteY131" fmla="*/ 1695450 h 3905250"/>
                  <a:gd name="connsiteX132" fmla="*/ 3977487 w 5540715"/>
                  <a:gd name="connsiteY132" fmla="*/ 1681162 h 3905250"/>
                  <a:gd name="connsiteX133" fmla="*/ 4029875 w 5540715"/>
                  <a:gd name="connsiteY133" fmla="*/ 1657350 h 3905250"/>
                  <a:gd name="connsiteX134" fmla="*/ 4082262 w 5540715"/>
                  <a:gd name="connsiteY134" fmla="*/ 1614487 h 3905250"/>
                  <a:gd name="connsiteX135" fmla="*/ 4139412 w 5540715"/>
                  <a:gd name="connsiteY135" fmla="*/ 1576387 h 3905250"/>
                  <a:gd name="connsiteX136" fmla="*/ 4167987 w 5540715"/>
                  <a:gd name="connsiteY136" fmla="*/ 1557337 h 3905250"/>
                  <a:gd name="connsiteX137" fmla="*/ 4196562 w 5540715"/>
                  <a:gd name="connsiteY137" fmla="*/ 1538287 h 3905250"/>
                  <a:gd name="connsiteX138" fmla="*/ 4253712 w 5540715"/>
                  <a:gd name="connsiteY138" fmla="*/ 1509712 h 3905250"/>
                  <a:gd name="connsiteX139" fmla="*/ 4277525 w 5540715"/>
                  <a:gd name="connsiteY139" fmla="*/ 1500187 h 3905250"/>
                  <a:gd name="connsiteX140" fmla="*/ 4296575 w 5540715"/>
                  <a:gd name="connsiteY140" fmla="*/ 1490662 h 3905250"/>
                  <a:gd name="connsiteX141" fmla="*/ 4325150 w 5540715"/>
                  <a:gd name="connsiteY141" fmla="*/ 1485900 h 3905250"/>
                  <a:gd name="connsiteX142" fmla="*/ 4353725 w 5540715"/>
                  <a:gd name="connsiteY142" fmla="*/ 1476375 h 3905250"/>
                  <a:gd name="connsiteX143" fmla="*/ 4491837 w 5540715"/>
                  <a:gd name="connsiteY143" fmla="*/ 1481137 h 3905250"/>
                  <a:gd name="connsiteX144" fmla="*/ 4510887 w 5540715"/>
                  <a:gd name="connsiteY144" fmla="*/ 1495425 h 3905250"/>
                  <a:gd name="connsiteX145" fmla="*/ 4568037 w 5540715"/>
                  <a:gd name="connsiteY145" fmla="*/ 1528762 h 3905250"/>
                  <a:gd name="connsiteX146" fmla="*/ 4615662 w 5540715"/>
                  <a:gd name="connsiteY146" fmla="*/ 1571625 h 3905250"/>
                  <a:gd name="connsiteX147" fmla="*/ 4629950 w 5540715"/>
                  <a:gd name="connsiteY147" fmla="*/ 1590675 h 3905250"/>
                  <a:gd name="connsiteX148" fmla="*/ 4629950 w 5540715"/>
                  <a:gd name="connsiteY148" fmla="*/ 1690687 h 3905250"/>
                  <a:gd name="connsiteX149" fmla="*/ 4610900 w 5540715"/>
                  <a:gd name="connsiteY149" fmla="*/ 1724025 h 3905250"/>
                  <a:gd name="connsiteX150" fmla="*/ 4587087 w 5540715"/>
                  <a:gd name="connsiteY150" fmla="*/ 1785937 h 3905250"/>
                  <a:gd name="connsiteX151" fmla="*/ 4577562 w 5540715"/>
                  <a:gd name="connsiteY151" fmla="*/ 1809750 h 3905250"/>
                  <a:gd name="connsiteX152" fmla="*/ 4572800 w 5540715"/>
                  <a:gd name="connsiteY152" fmla="*/ 1828800 h 3905250"/>
                  <a:gd name="connsiteX153" fmla="*/ 4563275 w 5540715"/>
                  <a:gd name="connsiteY153" fmla="*/ 1876425 h 3905250"/>
                  <a:gd name="connsiteX154" fmla="*/ 4558512 w 5540715"/>
                  <a:gd name="connsiteY154" fmla="*/ 1909762 h 3905250"/>
                  <a:gd name="connsiteX155" fmla="*/ 4553750 w 5540715"/>
                  <a:gd name="connsiteY155" fmla="*/ 1938337 h 3905250"/>
                  <a:gd name="connsiteX156" fmla="*/ 4572800 w 5540715"/>
                  <a:gd name="connsiteY156" fmla="*/ 2133600 h 3905250"/>
                  <a:gd name="connsiteX157" fmla="*/ 4601375 w 5540715"/>
                  <a:gd name="connsiteY157" fmla="*/ 2162175 h 3905250"/>
                  <a:gd name="connsiteX158" fmla="*/ 4620425 w 5540715"/>
                  <a:gd name="connsiteY158" fmla="*/ 2166937 h 3905250"/>
                  <a:gd name="connsiteX159" fmla="*/ 4644237 w 5540715"/>
                  <a:gd name="connsiteY159" fmla="*/ 2181225 h 3905250"/>
                  <a:gd name="connsiteX160" fmla="*/ 4663287 w 5540715"/>
                  <a:gd name="connsiteY160" fmla="*/ 2185987 h 3905250"/>
                  <a:gd name="connsiteX161" fmla="*/ 4715675 w 5540715"/>
                  <a:gd name="connsiteY161" fmla="*/ 2195512 h 3905250"/>
                  <a:gd name="connsiteX162" fmla="*/ 4829975 w 5540715"/>
                  <a:gd name="connsiteY162" fmla="*/ 2185987 h 3905250"/>
                  <a:gd name="connsiteX163" fmla="*/ 4863312 w 5540715"/>
                  <a:gd name="connsiteY163" fmla="*/ 2166937 h 3905250"/>
                  <a:gd name="connsiteX164" fmla="*/ 4915700 w 5540715"/>
                  <a:gd name="connsiteY164" fmla="*/ 2147887 h 3905250"/>
                  <a:gd name="connsiteX165" fmla="*/ 4934750 w 5540715"/>
                  <a:gd name="connsiteY165" fmla="*/ 2133600 h 3905250"/>
                  <a:gd name="connsiteX166" fmla="*/ 4949037 w 5540715"/>
                  <a:gd name="connsiteY166" fmla="*/ 2128837 h 3905250"/>
                  <a:gd name="connsiteX167" fmla="*/ 4963325 w 5540715"/>
                  <a:gd name="connsiteY167" fmla="*/ 2114550 h 3905250"/>
                  <a:gd name="connsiteX168" fmla="*/ 4982375 w 5540715"/>
                  <a:gd name="connsiteY168" fmla="*/ 2100262 h 3905250"/>
                  <a:gd name="connsiteX169" fmla="*/ 5010950 w 5540715"/>
                  <a:gd name="connsiteY169" fmla="*/ 2081212 h 3905250"/>
                  <a:gd name="connsiteX170" fmla="*/ 5053812 w 5540715"/>
                  <a:gd name="connsiteY170" fmla="*/ 2038350 h 3905250"/>
                  <a:gd name="connsiteX171" fmla="*/ 5077625 w 5540715"/>
                  <a:gd name="connsiteY171" fmla="*/ 2019300 h 3905250"/>
                  <a:gd name="connsiteX172" fmla="*/ 5096675 w 5540715"/>
                  <a:gd name="connsiteY172" fmla="*/ 2000250 h 3905250"/>
                  <a:gd name="connsiteX173" fmla="*/ 5125250 w 5540715"/>
                  <a:gd name="connsiteY173" fmla="*/ 1981200 h 3905250"/>
                  <a:gd name="connsiteX174" fmla="*/ 5172875 w 5540715"/>
                  <a:gd name="connsiteY174" fmla="*/ 1943100 h 3905250"/>
                  <a:gd name="connsiteX175" fmla="*/ 5210975 w 5540715"/>
                  <a:gd name="connsiteY175" fmla="*/ 1909762 h 3905250"/>
                  <a:gd name="connsiteX176" fmla="*/ 5220500 w 5540715"/>
                  <a:gd name="connsiteY176" fmla="*/ 1895475 h 3905250"/>
                  <a:gd name="connsiteX177" fmla="*/ 5234787 w 5540715"/>
                  <a:gd name="connsiteY177" fmla="*/ 1876425 h 3905250"/>
                  <a:gd name="connsiteX178" fmla="*/ 5253837 w 5540715"/>
                  <a:gd name="connsiteY178" fmla="*/ 1838325 h 3905250"/>
                  <a:gd name="connsiteX179" fmla="*/ 5282412 w 5540715"/>
                  <a:gd name="connsiteY179" fmla="*/ 1790700 h 3905250"/>
                  <a:gd name="connsiteX180" fmla="*/ 5287175 w 5540715"/>
                  <a:gd name="connsiteY180" fmla="*/ 1771650 h 3905250"/>
                  <a:gd name="connsiteX181" fmla="*/ 5306225 w 5540715"/>
                  <a:gd name="connsiteY181" fmla="*/ 1743075 h 3905250"/>
                  <a:gd name="connsiteX182" fmla="*/ 5320512 w 5540715"/>
                  <a:gd name="connsiteY182" fmla="*/ 1709737 h 3905250"/>
                  <a:gd name="connsiteX183" fmla="*/ 5334800 w 5540715"/>
                  <a:gd name="connsiteY183" fmla="*/ 1695450 h 3905250"/>
                  <a:gd name="connsiteX184" fmla="*/ 5358612 w 5540715"/>
                  <a:gd name="connsiteY184" fmla="*/ 1647825 h 3905250"/>
                  <a:gd name="connsiteX185" fmla="*/ 5391950 w 5540715"/>
                  <a:gd name="connsiteY185" fmla="*/ 1581150 h 3905250"/>
                  <a:gd name="connsiteX186" fmla="*/ 5439575 w 5540715"/>
                  <a:gd name="connsiteY186" fmla="*/ 1452562 h 3905250"/>
                  <a:gd name="connsiteX187" fmla="*/ 5449100 w 5540715"/>
                  <a:gd name="connsiteY187" fmla="*/ 1414462 h 3905250"/>
                  <a:gd name="connsiteX188" fmla="*/ 5453862 w 5540715"/>
                  <a:gd name="connsiteY188" fmla="*/ 1381125 h 3905250"/>
                  <a:gd name="connsiteX189" fmla="*/ 5463387 w 5540715"/>
                  <a:gd name="connsiteY189" fmla="*/ 1181100 h 3905250"/>
                  <a:gd name="connsiteX190" fmla="*/ 5468150 w 5540715"/>
                  <a:gd name="connsiteY190" fmla="*/ 1157287 h 3905250"/>
                  <a:gd name="connsiteX191" fmla="*/ 5472912 w 5540715"/>
                  <a:gd name="connsiteY191" fmla="*/ 1128712 h 3905250"/>
                  <a:gd name="connsiteX192" fmla="*/ 5477675 w 5540715"/>
                  <a:gd name="connsiteY192" fmla="*/ 1095375 h 3905250"/>
                  <a:gd name="connsiteX193" fmla="*/ 5487200 w 5540715"/>
                  <a:gd name="connsiteY193" fmla="*/ 1066800 h 3905250"/>
                  <a:gd name="connsiteX194" fmla="*/ 5501487 w 5540715"/>
                  <a:gd name="connsiteY194" fmla="*/ 981075 h 3905250"/>
                  <a:gd name="connsiteX195" fmla="*/ 5501487 w 5540715"/>
                  <a:gd name="connsiteY195" fmla="*/ 981075 h 3905250"/>
                  <a:gd name="connsiteX196" fmla="*/ 5511012 w 5540715"/>
                  <a:gd name="connsiteY196" fmla="*/ 923925 h 3905250"/>
                  <a:gd name="connsiteX197" fmla="*/ 5515775 w 5540715"/>
                  <a:gd name="connsiteY197" fmla="*/ 890587 h 3905250"/>
                  <a:gd name="connsiteX198" fmla="*/ 5525300 w 5540715"/>
                  <a:gd name="connsiteY198" fmla="*/ 833437 h 3905250"/>
                  <a:gd name="connsiteX199" fmla="*/ 5530062 w 5540715"/>
                  <a:gd name="connsiteY199" fmla="*/ 804862 h 3905250"/>
                  <a:gd name="connsiteX200" fmla="*/ 5534825 w 5540715"/>
                  <a:gd name="connsiteY200" fmla="*/ 738187 h 3905250"/>
                  <a:gd name="connsiteX201" fmla="*/ 5520537 w 5540715"/>
                  <a:gd name="connsiteY201" fmla="*/ 466725 h 3905250"/>
                  <a:gd name="connsiteX202" fmla="*/ 5511012 w 5540715"/>
                  <a:gd name="connsiteY202" fmla="*/ 442912 h 3905250"/>
                  <a:gd name="connsiteX203" fmla="*/ 5491962 w 5540715"/>
                  <a:gd name="connsiteY203" fmla="*/ 390525 h 3905250"/>
                  <a:gd name="connsiteX204" fmla="*/ 5477675 w 5540715"/>
                  <a:gd name="connsiteY204" fmla="*/ 366712 h 3905250"/>
                  <a:gd name="connsiteX205" fmla="*/ 5453862 w 5540715"/>
                  <a:gd name="connsiteY205" fmla="*/ 347662 h 3905250"/>
                  <a:gd name="connsiteX206" fmla="*/ 5420525 w 5540715"/>
                  <a:gd name="connsiteY206" fmla="*/ 309562 h 3905250"/>
                  <a:gd name="connsiteX207" fmla="*/ 5401475 w 5540715"/>
                  <a:gd name="connsiteY207" fmla="*/ 300037 h 3905250"/>
                  <a:gd name="connsiteX208" fmla="*/ 5391950 w 5540715"/>
                  <a:gd name="connsiteY208" fmla="*/ 280987 h 3905250"/>
                  <a:gd name="connsiteX209" fmla="*/ 5358612 w 5540715"/>
                  <a:gd name="connsiteY209" fmla="*/ 257175 h 3905250"/>
                  <a:gd name="connsiteX210" fmla="*/ 5325275 w 5540715"/>
                  <a:gd name="connsiteY210" fmla="*/ 223837 h 3905250"/>
                  <a:gd name="connsiteX211" fmla="*/ 5244312 w 5540715"/>
                  <a:gd name="connsiteY211" fmla="*/ 133350 h 3905250"/>
                  <a:gd name="connsiteX212" fmla="*/ 5201450 w 5540715"/>
                  <a:gd name="connsiteY212" fmla="*/ 85725 h 3905250"/>
                  <a:gd name="connsiteX213" fmla="*/ 5163350 w 5540715"/>
                  <a:gd name="connsiteY213" fmla="*/ 71437 h 3905250"/>
                  <a:gd name="connsiteX214" fmla="*/ 5087150 w 5540715"/>
                  <a:gd name="connsiteY214" fmla="*/ 42862 h 3905250"/>
                  <a:gd name="connsiteX215" fmla="*/ 5039525 w 5540715"/>
                  <a:gd name="connsiteY215" fmla="*/ 23812 h 3905250"/>
                  <a:gd name="connsiteX216" fmla="*/ 5006187 w 5540715"/>
                  <a:gd name="connsiteY216" fmla="*/ 19050 h 3905250"/>
                  <a:gd name="connsiteX217" fmla="*/ 4982375 w 5540715"/>
                  <a:gd name="connsiteY217" fmla="*/ 9525 h 3905250"/>
                  <a:gd name="connsiteX218" fmla="*/ 4915700 w 5540715"/>
                  <a:gd name="connsiteY218" fmla="*/ 4762 h 3905250"/>
                  <a:gd name="connsiteX219" fmla="*/ 4858550 w 5540715"/>
                  <a:gd name="connsiteY219" fmla="*/ 0 h 3905250"/>
                  <a:gd name="connsiteX220" fmla="*/ 4749012 w 5540715"/>
                  <a:gd name="connsiteY220" fmla="*/ 14287 h 3905250"/>
                  <a:gd name="connsiteX221" fmla="*/ 4725200 w 5540715"/>
                  <a:gd name="connsiteY221" fmla="*/ 19050 h 3905250"/>
                  <a:gd name="connsiteX222" fmla="*/ 4668050 w 5540715"/>
                  <a:gd name="connsiteY222" fmla="*/ 42862 h 3905250"/>
                  <a:gd name="connsiteX223" fmla="*/ 4629950 w 5540715"/>
                  <a:gd name="connsiteY223" fmla="*/ 57150 h 3905250"/>
                  <a:gd name="connsiteX224" fmla="*/ 4548987 w 5540715"/>
                  <a:gd name="connsiteY224" fmla="*/ 104775 h 3905250"/>
                  <a:gd name="connsiteX225" fmla="*/ 4529937 w 5540715"/>
                  <a:gd name="connsiteY225" fmla="*/ 128587 h 3905250"/>
                  <a:gd name="connsiteX226" fmla="*/ 4510887 w 5540715"/>
                  <a:gd name="connsiteY226" fmla="*/ 147637 h 3905250"/>
                  <a:gd name="connsiteX227" fmla="*/ 4491837 w 5540715"/>
                  <a:gd name="connsiteY227" fmla="*/ 176212 h 3905250"/>
                  <a:gd name="connsiteX228" fmla="*/ 4458500 w 5540715"/>
                  <a:gd name="connsiteY228" fmla="*/ 247650 h 3905250"/>
                  <a:gd name="connsiteX229" fmla="*/ 4439450 w 5540715"/>
                  <a:gd name="connsiteY229" fmla="*/ 304800 h 3905250"/>
                  <a:gd name="connsiteX230" fmla="*/ 4420400 w 5540715"/>
                  <a:gd name="connsiteY230" fmla="*/ 366712 h 3905250"/>
                  <a:gd name="connsiteX231" fmla="*/ 4415637 w 5540715"/>
                  <a:gd name="connsiteY231" fmla="*/ 400050 h 3905250"/>
                  <a:gd name="connsiteX232" fmla="*/ 4406112 w 5540715"/>
                  <a:gd name="connsiteY232" fmla="*/ 423862 h 3905250"/>
                  <a:gd name="connsiteX233" fmla="*/ 4401350 w 5540715"/>
                  <a:gd name="connsiteY233" fmla="*/ 457200 h 3905250"/>
                  <a:gd name="connsiteX234" fmla="*/ 4391825 w 5540715"/>
                  <a:gd name="connsiteY234" fmla="*/ 519112 h 3905250"/>
                  <a:gd name="connsiteX235" fmla="*/ 4425162 w 5540715"/>
                  <a:gd name="connsiteY235" fmla="*/ 685800 h 3905250"/>
                  <a:gd name="connsiteX236" fmla="*/ 4434687 w 5540715"/>
                  <a:gd name="connsiteY236" fmla="*/ 728662 h 3905250"/>
                  <a:gd name="connsiteX237" fmla="*/ 4444212 w 5540715"/>
                  <a:gd name="connsiteY237" fmla="*/ 752475 h 3905250"/>
                  <a:gd name="connsiteX238" fmla="*/ 4439450 w 5540715"/>
                  <a:gd name="connsiteY238" fmla="*/ 819150 h 3905250"/>
                  <a:gd name="connsiteX239" fmla="*/ 4396587 w 5540715"/>
                  <a:gd name="connsiteY239" fmla="*/ 852487 h 3905250"/>
                  <a:gd name="connsiteX240" fmla="*/ 4382300 w 5540715"/>
                  <a:gd name="connsiteY240" fmla="*/ 866775 h 3905250"/>
                  <a:gd name="connsiteX241" fmla="*/ 4363250 w 5540715"/>
                  <a:gd name="connsiteY241" fmla="*/ 876300 h 3905250"/>
                  <a:gd name="connsiteX242" fmla="*/ 4329912 w 5540715"/>
                  <a:gd name="connsiteY242" fmla="*/ 900112 h 3905250"/>
                  <a:gd name="connsiteX243" fmla="*/ 4315625 w 5540715"/>
                  <a:gd name="connsiteY243" fmla="*/ 909637 h 3905250"/>
                  <a:gd name="connsiteX244" fmla="*/ 4296575 w 5540715"/>
                  <a:gd name="connsiteY244" fmla="*/ 923925 h 3905250"/>
                  <a:gd name="connsiteX245" fmla="*/ 4277525 w 5540715"/>
                  <a:gd name="connsiteY245" fmla="*/ 928687 h 3905250"/>
                  <a:gd name="connsiteX246" fmla="*/ 4248950 w 5540715"/>
                  <a:gd name="connsiteY246" fmla="*/ 938212 h 3905250"/>
                  <a:gd name="connsiteX247" fmla="*/ 4229900 w 5540715"/>
                  <a:gd name="connsiteY247" fmla="*/ 942975 h 3905250"/>
                  <a:gd name="connsiteX248" fmla="*/ 4215612 w 5540715"/>
                  <a:gd name="connsiteY248" fmla="*/ 947737 h 3905250"/>
                  <a:gd name="connsiteX249" fmla="*/ 4158462 w 5540715"/>
                  <a:gd name="connsiteY249" fmla="*/ 957262 h 3905250"/>
                  <a:gd name="connsiteX250" fmla="*/ 4120362 w 5540715"/>
                  <a:gd name="connsiteY250" fmla="*/ 966787 h 3905250"/>
                  <a:gd name="connsiteX251" fmla="*/ 4091787 w 5540715"/>
                  <a:gd name="connsiteY251" fmla="*/ 976312 h 3905250"/>
                  <a:gd name="connsiteX252" fmla="*/ 4067975 w 5540715"/>
                  <a:gd name="connsiteY252" fmla="*/ 985837 h 3905250"/>
                  <a:gd name="connsiteX253" fmla="*/ 4034637 w 5540715"/>
                  <a:gd name="connsiteY253" fmla="*/ 990600 h 3905250"/>
                  <a:gd name="connsiteX254" fmla="*/ 3967962 w 5540715"/>
                  <a:gd name="connsiteY254" fmla="*/ 1009650 h 3905250"/>
                  <a:gd name="connsiteX255" fmla="*/ 3939387 w 5540715"/>
                  <a:gd name="connsiteY255" fmla="*/ 1019175 h 3905250"/>
                  <a:gd name="connsiteX256" fmla="*/ 3906050 w 5540715"/>
                  <a:gd name="connsiteY256" fmla="*/ 1023937 h 3905250"/>
                  <a:gd name="connsiteX257" fmla="*/ 3744125 w 5540715"/>
                  <a:gd name="connsiteY257" fmla="*/ 1019175 h 3905250"/>
                  <a:gd name="connsiteX258" fmla="*/ 3715550 w 5540715"/>
                  <a:gd name="connsiteY258" fmla="*/ 1014412 h 3905250"/>
                  <a:gd name="connsiteX259" fmla="*/ 3677450 w 5540715"/>
                  <a:gd name="connsiteY259" fmla="*/ 1009650 h 3905250"/>
                  <a:gd name="connsiteX260" fmla="*/ 3548862 w 5540715"/>
                  <a:gd name="connsiteY260" fmla="*/ 1023937 h 3905250"/>
                  <a:gd name="connsiteX261" fmla="*/ 3506000 w 5540715"/>
                  <a:gd name="connsiteY261" fmla="*/ 1052512 h 3905250"/>
                  <a:gd name="connsiteX262" fmla="*/ 3486950 w 5540715"/>
                  <a:gd name="connsiteY262" fmla="*/ 1071562 h 3905250"/>
                  <a:gd name="connsiteX263" fmla="*/ 3463137 w 5540715"/>
                  <a:gd name="connsiteY263" fmla="*/ 1090612 h 3905250"/>
                  <a:gd name="connsiteX264" fmla="*/ 3425037 w 5540715"/>
                  <a:gd name="connsiteY264" fmla="*/ 1128712 h 3905250"/>
                  <a:gd name="connsiteX265" fmla="*/ 3396462 w 5540715"/>
                  <a:gd name="connsiteY265" fmla="*/ 1176337 h 3905250"/>
                  <a:gd name="connsiteX266" fmla="*/ 3363125 w 5540715"/>
                  <a:gd name="connsiteY266" fmla="*/ 1228725 h 3905250"/>
                  <a:gd name="connsiteX267" fmla="*/ 3353600 w 5540715"/>
                  <a:gd name="connsiteY267" fmla="*/ 1262062 h 3905250"/>
                  <a:gd name="connsiteX268" fmla="*/ 3348837 w 5540715"/>
                  <a:gd name="connsiteY268" fmla="*/ 1281112 h 3905250"/>
                  <a:gd name="connsiteX269" fmla="*/ 3339312 w 5540715"/>
                  <a:gd name="connsiteY269" fmla="*/ 1295400 h 3905250"/>
                  <a:gd name="connsiteX270" fmla="*/ 3329787 w 5540715"/>
                  <a:gd name="connsiteY270" fmla="*/ 1323975 h 3905250"/>
                  <a:gd name="connsiteX271" fmla="*/ 3301212 w 5540715"/>
                  <a:gd name="connsiteY271" fmla="*/ 1357312 h 3905250"/>
                  <a:gd name="connsiteX272" fmla="*/ 3291687 w 5540715"/>
                  <a:gd name="connsiteY272" fmla="*/ 1381125 h 3905250"/>
                  <a:gd name="connsiteX273" fmla="*/ 3248825 w 5540715"/>
                  <a:gd name="connsiteY273" fmla="*/ 1414462 h 3905250"/>
                  <a:gd name="connsiteX274" fmla="*/ 3234537 w 5540715"/>
                  <a:gd name="connsiteY274" fmla="*/ 1433512 h 3905250"/>
                  <a:gd name="connsiteX275" fmla="*/ 3220250 w 5540715"/>
                  <a:gd name="connsiteY275" fmla="*/ 1443037 h 3905250"/>
                  <a:gd name="connsiteX276" fmla="*/ 3172625 w 5540715"/>
                  <a:gd name="connsiteY276" fmla="*/ 1481137 h 3905250"/>
                  <a:gd name="connsiteX277" fmla="*/ 3153575 w 5540715"/>
                  <a:gd name="connsiteY277" fmla="*/ 1495425 h 3905250"/>
                  <a:gd name="connsiteX278" fmla="*/ 3129762 w 5540715"/>
                  <a:gd name="connsiteY278" fmla="*/ 1504950 h 3905250"/>
                  <a:gd name="connsiteX279" fmla="*/ 3110712 w 5540715"/>
                  <a:gd name="connsiteY279" fmla="*/ 1519237 h 3905250"/>
                  <a:gd name="connsiteX280" fmla="*/ 3096425 w 5540715"/>
                  <a:gd name="connsiteY280" fmla="*/ 1533525 h 3905250"/>
                  <a:gd name="connsiteX281" fmla="*/ 3072612 w 5540715"/>
                  <a:gd name="connsiteY281" fmla="*/ 1543050 h 3905250"/>
                  <a:gd name="connsiteX282" fmla="*/ 3058325 w 5540715"/>
                  <a:gd name="connsiteY282" fmla="*/ 1557337 h 3905250"/>
                  <a:gd name="connsiteX283" fmla="*/ 3034512 w 5540715"/>
                  <a:gd name="connsiteY283" fmla="*/ 1566862 h 3905250"/>
                  <a:gd name="connsiteX284" fmla="*/ 3015462 w 5540715"/>
                  <a:gd name="connsiteY284" fmla="*/ 1576387 h 3905250"/>
                  <a:gd name="connsiteX285" fmla="*/ 2967837 w 5540715"/>
                  <a:gd name="connsiteY285" fmla="*/ 1604962 h 3905250"/>
                  <a:gd name="connsiteX286" fmla="*/ 2953550 w 5540715"/>
                  <a:gd name="connsiteY286" fmla="*/ 1614487 h 3905250"/>
                  <a:gd name="connsiteX287" fmla="*/ 2939262 w 5540715"/>
                  <a:gd name="connsiteY287" fmla="*/ 1619250 h 3905250"/>
                  <a:gd name="connsiteX288" fmla="*/ 2910687 w 5540715"/>
                  <a:gd name="connsiteY288" fmla="*/ 1638300 h 3905250"/>
                  <a:gd name="connsiteX289" fmla="*/ 2896400 w 5540715"/>
                  <a:gd name="connsiteY289" fmla="*/ 1652587 h 3905250"/>
                  <a:gd name="connsiteX290" fmla="*/ 2834487 w 5540715"/>
                  <a:gd name="connsiteY290" fmla="*/ 1681162 h 3905250"/>
                  <a:gd name="connsiteX291" fmla="*/ 2791625 w 5540715"/>
                  <a:gd name="connsiteY291" fmla="*/ 1709737 h 3905250"/>
                  <a:gd name="connsiteX292" fmla="*/ 2767812 w 5540715"/>
                  <a:gd name="connsiteY292" fmla="*/ 1719262 h 3905250"/>
                  <a:gd name="connsiteX293" fmla="*/ 2753525 w 5540715"/>
                  <a:gd name="connsiteY293" fmla="*/ 1728787 h 3905250"/>
                  <a:gd name="connsiteX294" fmla="*/ 2739237 w 5540715"/>
                  <a:gd name="connsiteY294" fmla="*/ 1733550 h 3905250"/>
                  <a:gd name="connsiteX295" fmla="*/ 2724950 w 5540715"/>
                  <a:gd name="connsiteY295" fmla="*/ 1743075 h 3905250"/>
                  <a:gd name="connsiteX296" fmla="*/ 2663037 w 5540715"/>
                  <a:gd name="connsiteY296" fmla="*/ 1752600 h 3905250"/>
                  <a:gd name="connsiteX297" fmla="*/ 2596362 w 5540715"/>
                  <a:gd name="connsiteY297" fmla="*/ 1738312 h 3905250"/>
                  <a:gd name="connsiteX298" fmla="*/ 2572550 w 5540715"/>
                  <a:gd name="connsiteY298" fmla="*/ 1728788 h 3905250"/>
                  <a:gd name="connsiteX299" fmla="*/ 2524925 w 5540715"/>
                  <a:gd name="connsiteY299" fmla="*/ 1728787 h 3905250"/>
                  <a:gd name="connsiteX300" fmla="*/ 2470156 w 5540715"/>
                  <a:gd name="connsiteY300" fmla="*/ 1804987 h 3905250"/>
                  <a:gd name="connsiteX301" fmla="*/ 2389193 w 5540715"/>
                  <a:gd name="connsiteY301" fmla="*/ 1881187 h 3905250"/>
                  <a:gd name="connsiteX302" fmla="*/ 2315375 w 5540715"/>
                  <a:gd name="connsiteY302" fmla="*/ 1909762 h 3905250"/>
                  <a:gd name="connsiteX303" fmla="*/ 2253462 w 5540715"/>
                  <a:gd name="connsiteY303" fmla="*/ 1924050 h 3905250"/>
                  <a:gd name="connsiteX304" fmla="*/ 2234412 w 5540715"/>
                  <a:gd name="connsiteY304" fmla="*/ 1943100 h 3905250"/>
                  <a:gd name="connsiteX305" fmla="*/ 2220125 w 5540715"/>
                  <a:gd name="connsiteY305" fmla="*/ 1947862 h 3905250"/>
                  <a:gd name="connsiteX306" fmla="*/ 2186787 w 5540715"/>
                  <a:gd name="connsiteY306" fmla="*/ 1966912 h 3905250"/>
                  <a:gd name="connsiteX307" fmla="*/ 2148687 w 5540715"/>
                  <a:gd name="connsiteY307" fmla="*/ 1985962 h 3905250"/>
                  <a:gd name="connsiteX308" fmla="*/ 2072487 w 5540715"/>
                  <a:gd name="connsiteY308" fmla="*/ 1971675 h 3905250"/>
                  <a:gd name="connsiteX309" fmla="*/ 1996288 w 5540715"/>
                  <a:gd name="connsiteY309" fmla="*/ 1990725 h 3905250"/>
                  <a:gd name="connsiteX310" fmla="*/ 1939137 w 5540715"/>
                  <a:gd name="connsiteY310" fmla="*/ 2047875 h 3905250"/>
                  <a:gd name="connsiteX311" fmla="*/ 1910562 w 5540715"/>
                  <a:gd name="connsiteY311" fmla="*/ 2071687 h 3905250"/>
                  <a:gd name="connsiteX312" fmla="*/ 1886750 w 5540715"/>
                  <a:gd name="connsiteY312" fmla="*/ 2081212 h 3905250"/>
                  <a:gd name="connsiteX313" fmla="*/ 1858175 w 5540715"/>
                  <a:gd name="connsiteY313" fmla="*/ 2100262 h 3905250"/>
                  <a:gd name="connsiteX314" fmla="*/ 1834362 w 5540715"/>
                  <a:gd name="connsiteY314" fmla="*/ 2109787 h 3905250"/>
                  <a:gd name="connsiteX315" fmla="*/ 1815312 w 5540715"/>
                  <a:gd name="connsiteY315" fmla="*/ 2124075 h 3905250"/>
                  <a:gd name="connsiteX316" fmla="*/ 1796262 w 5540715"/>
                  <a:gd name="connsiteY316" fmla="*/ 2133600 h 3905250"/>
                  <a:gd name="connsiteX317" fmla="*/ 1786737 w 5540715"/>
                  <a:gd name="connsiteY317" fmla="*/ 2147887 h 3905250"/>
                  <a:gd name="connsiteX318" fmla="*/ 1772450 w 5540715"/>
                  <a:gd name="connsiteY318" fmla="*/ 2152650 h 3905250"/>
                  <a:gd name="connsiteX319" fmla="*/ 1753400 w 5540715"/>
                  <a:gd name="connsiteY319" fmla="*/ 2166937 h 3905250"/>
                  <a:gd name="connsiteX320" fmla="*/ 1696250 w 5540715"/>
                  <a:gd name="connsiteY320" fmla="*/ 2219325 h 3905250"/>
                  <a:gd name="connsiteX321" fmla="*/ 1672437 w 5540715"/>
                  <a:gd name="connsiteY321" fmla="*/ 2238375 h 3905250"/>
                  <a:gd name="connsiteX322" fmla="*/ 1648625 w 5540715"/>
                  <a:gd name="connsiteY322" fmla="*/ 2252662 h 3905250"/>
                  <a:gd name="connsiteX323" fmla="*/ 1615287 w 5540715"/>
                  <a:gd name="connsiteY323" fmla="*/ 2286000 h 3905250"/>
                  <a:gd name="connsiteX324" fmla="*/ 1591475 w 5540715"/>
                  <a:gd name="connsiteY324" fmla="*/ 2305050 h 3905250"/>
                  <a:gd name="connsiteX325" fmla="*/ 1577187 w 5540715"/>
                  <a:gd name="connsiteY325" fmla="*/ 2314575 h 3905250"/>
                  <a:gd name="connsiteX326" fmla="*/ 1562900 w 5540715"/>
                  <a:gd name="connsiteY326" fmla="*/ 2328862 h 3905250"/>
                  <a:gd name="connsiteX327" fmla="*/ 1558137 w 5540715"/>
                  <a:gd name="connsiteY327" fmla="*/ 2343150 h 3905250"/>
                  <a:gd name="connsiteX328" fmla="*/ 1520037 w 5540715"/>
                  <a:gd name="connsiteY328" fmla="*/ 2366962 h 3905250"/>
                  <a:gd name="connsiteX329" fmla="*/ 1496225 w 5540715"/>
                  <a:gd name="connsiteY329" fmla="*/ 2381250 h 3905250"/>
                  <a:gd name="connsiteX330" fmla="*/ 1477175 w 5540715"/>
                  <a:gd name="connsiteY330" fmla="*/ 2395537 h 3905250"/>
                  <a:gd name="connsiteX331" fmla="*/ 1462887 w 5540715"/>
                  <a:gd name="connsiteY331" fmla="*/ 2400300 h 3905250"/>
                  <a:gd name="connsiteX332" fmla="*/ 1424787 w 5540715"/>
                  <a:gd name="connsiteY332" fmla="*/ 2419350 h 3905250"/>
                  <a:gd name="connsiteX333" fmla="*/ 1405737 w 5540715"/>
                  <a:gd name="connsiteY333" fmla="*/ 2428875 h 3905250"/>
                  <a:gd name="connsiteX334" fmla="*/ 1362875 w 5540715"/>
                  <a:gd name="connsiteY334" fmla="*/ 2462212 h 3905250"/>
                  <a:gd name="connsiteX335" fmla="*/ 1329537 w 5540715"/>
                  <a:gd name="connsiteY335" fmla="*/ 2476500 h 3905250"/>
                  <a:gd name="connsiteX336" fmla="*/ 1310487 w 5540715"/>
                  <a:gd name="connsiteY336" fmla="*/ 2490787 h 3905250"/>
                  <a:gd name="connsiteX337" fmla="*/ 1262862 w 5540715"/>
                  <a:gd name="connsiteY337" fmla="*/ 2514600 h 3905250"/>
                  <a:gd name="connsiteX338" fmla="*/ 1224762 w 5540715"/>
                  <a:gd name="connsiteY338" fmla="*/ 2538412 h 3905250"/>
                  <a:gd name="connsiteX339" fmla="*/ 1210475 w 5540715"/>
                  <a:gd name="connsiteY339" fmla="*/ 2543175 h 3905250"/>
                  <a:gd name="connsiteX340" fmla="*/ 1191425 w 5540715"/>
                  <a:gd name="connsiteY340" fmla="*/ 2557462 h 3905250"/>
                  <a:gd name="connsiteX341" fmla="*/ 1129512 w 5540715"/>
                  <a:gd name="connsiteY341" fmla="*/ 2600325 h 3905250"/>
                  <a:gd name="connsiteX342" fmla="*/ 1100937 w 5540715"/>
                  <a:gd name="connsiteY342" fmla="*/ 2624137 h 3905250"/>
                  <a:gd name="connsiteX343" fmla="*/ 1086650 w 5540715"/>
                  <a:gd name="connsiteY343" fmla="*/ 2638425 h 3905250"/>
                  <a:gd name="connsiteX344" fmla="*/ 1077125 w 5540715"/>
                  <a:gd name="connsiteY344" fmla="*/ 2652712 h 3905250"/>
                  <a:gd name="connsiteX345" fmla="*/ 1053312 w 5540715"/>
                  <a:gd name="connsiteY34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96312 w 5540715"/>
                  <a:gd name="connsiteY78" fmla="*/ 2790825 h 3905250"/>
                  <a:gd name="connsiteX79" fmla="*/ 2172500 w 5540715"/>
                  <a:gd name="connsiteY79" fmla="*/ 2733675 h 3905250"/>
                  <a:gd name="connsiteX80" fmla="*/ 2167737 w 5540715"/>
                  <a:gd name="connsiteY80" fmla="*/ 2709862 h 3905250"/>
                  <a:gd name="connsiteX81" fmla="*/ 2158212 w 5540715"/>
                  <a:gd name="connsiteY81" fmla="*/ 2686050 h 3905250"/>
                  <a:gd name="connsiteX82" fmla="*/ 2153450 w 5540715"/>
                  <a:gd name="connsiteY82" fmla="*/ 2643187 h 3905250"/>
                  <a:gd name="connsiteX83" fmla="*/ 2158212 w 5540715"/>
                  <a:gd name="connsiteY83" fmla="*/ 2586037 h 3905250"/>
                  <a:gd name="connsiteX84" fmla="*/ 2182025 w 5540715"/>
                  <a:gd name="connsiteY84" fmla="*/ 2547937 h 3905250"/>
                  <a:gd name="connsiteX85" fmla="*/ 2215362 w 5540715"/>
                  <a:gd name="connsiteY85" fmla="*/ 2509837 h 3905250"/>
                  <a:gd name="connsiteX86" fmla="*/ 2234412 w 5540715"/>
                  <a:gd name="connsiteY86" fmla="*/ 2490787 h 3905250"/>
                  <a:gd name="connsiteX87" fmla="*/ 2267750 w 5540715"/>
                  <a:gd name="connsiteY87" fmla="*/ 2481262 h 3905250"/>
                  <a:gd name="connsiteX88" fmla="*/ 2291562 w 5540715"/>
                  <a:gd name="connsiteY88" fmla="*/ 2471737 h 3905250"/>
                  <a:gd name="connsiteX89" fmla="*/ 2386812 w 5540715"/>
                  <a:gd name="connsiteY89" fmla="*/ 2462212 h 3905250"/>
                  <a:gd name="connsiteX90" fmla="*/ 2453487 w 5540715"/>
                  <a:gd name="connsiteY90" fmla="*/ 2452687 h 3905250"/>
                  <a:gd name="connsiteX91" fmla="*/ 2510637 w 5540715"/>
                  <a:gd name="connsiteY91" fmla="*/ 2443162 h 3905250"/>
                  <a:gd name="connsiteX92" fmla="*/ 2529687 w 5540715"/>
                  <a:gd name="connsiteY92" fmla="*/ 2433637 h 3905250"/>
                  <a:gd name="connsiteX93" fmla="*/ 2634462 w 5540715"/>
                  <a:gd name="connsiteY93" fmla="*/ 2424112 h 3905250"/>
                  <a:gd name="connsiteX94" fmla="*/ 2767812 w 5540715"/>
                  <a:gd name="connsiteY94" fmla="*/ 2419350 h 3905250"/>
                  <a:gd name="connsiteX95" fmla="*/ 2791625 w 5540715"/>
                  <a:gd name="connsiteY95" fmla="*/ 2414587 h 3905250"/>
                  <a:gd name="connsiteX96" fmla="*/ 2829725 w 5540715"/>
                  <a:gd name="connsiteY96" fmla="*/ 2390775 h 3905250"/>
                  <a:gd name="connsiteX97" fmla="*/ 2848775 w 5540715"/>
                  <a:gd name="connsiteY97" fmla="*/ 2381250 h 3905250"/>
                  <a:gd name="connsiteX98" fmla="*/ 2886875 w 5540715"/>
                  <a:gd name="connsiteY98" fmla="*/ 2352675 h 3905250"/>
                  <a:gd name="connsiteX99" fmla="*/ 2905925 w 5540715"/>
                  <a:gd name="connsiteY99" fmla="*/ 2338387 h 3905250"/>
                  <a:gd name="connsiteX100" fmla="*/ 2920212 w 5540715"/>
                  <a:gd name="connsiteY100" fmla="*/ 2328862 h 3905250"/>
                  <a:gd name="connsiteX101" fmla="*/ 2934500 w 5540715"/>
                  <a:gd name="connsiteY101" fmla="*/ 2314575 h 3905250"/>
                  <a:gd name="connsiteX102" fmla="*/ 2958312 w 5540715"/>
                  <a:gd name="connsiteY102" fmla="*/ 2309812 h 3905250"/>
                  <a:gd name="connsiteX103" fmla="*/ 2982125 w 5540715"/>
                  <a:gd name="connsiteY103" fmla="*/ 2295525 h 3905250"/>
                  <a:gd name="connsiteX104" fmla="*/ 3001175 w 5540715"/>
                  <a:gd name="connsiteY104" fmla="*/ 2281237 h 3905250"/>
                  <a:gd name="connsiteX105" fmla="*/ 3024987 w 5540715"/>
                  <a:gd name="connsiteY105" fmla="*/ 2271712 h 3905250"/>
                  <a:gd name="connsiteX106" fmla="*/ 3063087 w 5540715"/>
                  <a:gd name="connsiteY106" fmla="*/ 2243137 h 3905250"/>
                  <a:gd name="connsiteX107" fmla="*/ 3096425 w 5540715"/>
                  <a:gd name="connsiteY107" fmla="*/ 2224087 h 3905250"/>
                  <a:gd name="connsiteX108" fmla="*/ 3115475 w 5540715"/>
                  <a:gd name="connsiteY108" fmla="*/ 2205037 h 3905250"/>
                  <a:gd name="connsiteX109" fmla="*/ 3153575 w 5540715"/>
                  <a:gd name="connsiteY109" fmla="*/ 2185987 h 3905250"/>
                  <a:gd name="connsiteX110" fmla="*/ 3172625 w 5540715"/>
                  <a:gd name="connsiteY110" fmla="*/ 2171700 h 3905250"/>
                  <a:gd name="connsiteX111" fmla="*/ 3234537 w 5540715"/>
                  <a:gd name="connsiteY111" fmla="*/ 2119312 h 3905250"/>
                  <a:gd name="connsiteX112" fmla="*/ 3296450 w 5540715"/>
                  <a:gd name="connsiteY112" fmla="*/ 2076450 h 3905250"/>
                  <a:gd name="connsiteX113" fmla="*/ 3329787 w 5540715"/>
                  <a:gd name="connsiteY113" fmla="*/ 2052637 h 3905250"/>
                  <a:gd name="connsiteX114" fmla="*/ 3358362 w 5540715"/>
                  <a:gd name="connsiteY114" fmla="*/ 2033587 h 3905250"/>
                  <a:gd name="connsiteX115" fmla="*/ 3420275 w 5540715"/>
                  <a:gd name="connsiteY115" fmla="*/ 1995487 h 3905250"/>
                  <a:gd name="connsiteX116" fmla="*/ 3453612 w 5540715"/>
                  <a:gd name="connsiteY116" fmla="*/ 1981200 h 3905250"/>
                  <a:gd name="connsiteX117" fmla="*/ 3482187 w 5540715"/>
                  <a:gd name="connsiteY117" fmla="*/ 1962150 h 3905250"/>
                  <a:gd name="connsiteX118" fmla="*/ 3534575 w 5540715"/>
                  <a:gd name="connsiteY118" fmla="*/ 1933575 h 3905250"/>
                  <a:gd name="connsiteX119" fmla="*/ 3563150 w 5540715"/>
                  <a:gd name="connsiteY119" fmla="*/ 1914525 h 3905250"/>
                  <a:gd name="connsiteX120" fmla="*/ 3639350 w 5540715"/>
                  <a:gd name="connsiteY120" fmla="*/ 1871662 h 3905250"/>
                  <a:gd name="connsiteX121" fmla="*/ 3686975 w 5540715"/>
                  <a:gd name="connsiteY121" fmla="*/ 1843087 h 3905250"/>
                  <a:gd name="connsiteX122" fmla="*/ 3720312 w 5540715"/>
                  <a:gd name="connsiteY122" fmla="*/ 1824037 h 3905250"/>
                  <a:gd name="connsiteX123" fmla="*/ 3744125 w 5540715"/>
                  <a:gd name="connsiteY123" fmla="*/ 1804987 h 3905250"/>
                  <a:gd name="connsiteX124" fmla="*/ 3772700 w 5540715"/>
                  <a:gd name="connsiteY124" fmla="*/ 1795462 h 3905250"/>
                  <a:gd name="connsiteX125" fmla="*/ 3796512 w 5540715"/>
                  <a:gd name="connsiteY125" fmla="*/ 1776412 h 3905250"/>
                  <a:gd name="connsiteX126" fmla="*/ 3829850 w 5540715"/>
                  <a:gd name="connsiteY126" fmla="*/ 1762125 h 3905250"/>
                  <a:gd name="connsiteX127" fmla="*/ 3858425 w 5540715"/>
                  <a:gd name="connsiteY127" fmla="*/ 1747837 h 3905250"/>
                  <a:gd name="connsiteX128" fmla="*/ 3882237 w 5540715"/>
                  <a:gd name="connsiteY128" fmla="*/ 1733550 h 3905250"/>
                  <a:gd name="connsiteX129" fmla="*/ 3929862 w 5540715"/>
                  <a:gd name="connsiteY129" fmla="*/ 1714500 h 3905250"/>
                  <a:gd name="connsiteX130" fmla="*/ 3958437 w 5540715"/>
                  <a:gd name="connsiteY130" fmla="*/ 1695450 h 3905250"/>
                  <a:gd name="connsiteX131" fmla="*/ 3977487 w 5540715"/>
                  <a:gd name="connsiteY131" fmla="*/ 1681162 h 3905250"/>
                  <a:gd name="connsiteX132" fmla="*/ 4029875 w 5540715"/>
                  <a:gd name="connsiteY132" fmla="*/ 1657350 h 3905250"/>
                  <a:gd name="connsiteX133" fmla="*/ 4082262 w 5540715"/>
                  <a:gd name="connsiteY133" fmla="*/ 1614487 h 3905250"/>
                  <a:gd name="connsiteX134" fmla="*/ 4139412 w 5540715"/>
                  <a:gd name="connsiteY134" fmla="*/ 1576387 h 3905250"/>
                  <a:gd name="connsiteX135" fmla="*/ 4167987 w 5540715"/>
                  <a:gd name="connsiteY135" fmla="*/ 1557337 h 3905250"/>
                  <a:gd name="connsiteX136" fmla="*/ 4196562 w 5540715"/>
                  <a:gd name="connsiteY136" fmla="*/ 1538287 h 3905250"/>
                  <a:gd name="connsiteX137" fmla="*/ 4253712 w 5540715"/>
                  <a:gd name="connsiteY137" fmla="*/ 1509712 h 3905250"/>
                  <a:gd name="connsiteX138" fmla="*/ 4277525 w 5540715"/>
                  <a:gd name="connsiteY138" fmla="*/ 1500187 h 3905250"/>
                  <a:gd name="connsiteX139" fmla="*/ 4296575 w 5540715"/>
                  <a:gd name="connsiteY139" fmla="*/ 1490662 h 3905250"/>
                  <a:gd name="connsiteX140" fmla="*/ 4325150 w 5540715"/>
                  <a:gd name="connsiteY140" fmla="*/ 1485900 h 3905250"/>
                  <a:gd name="connsiteX141" fmla="*/ 4353725 w 5540715"/>
                  <a:gd name="connsiteY141" fmla="*/ 1476375 h 3905250"/>
                  <a:gd name="connsiteX142" fmla="*/ 4491837 w 5540715"/>
                  <a:gd name="connsiteY142" fmla="*/ 1481137 h 3905250"/>
                  <a:gd name="connsiteX143" fmla="*/ 4510887 w 5540715"/>
                  <a:gd name="connsiteY143" fmla="*/ 1495425 h 3905250"/>
                  <a:gd name="connsiteX144" fmla="*/ 4568037 w 5540715"/>
                  <a:gd name="connsiteY144" fmla="*/ 1528762 h 3905250"/>
                  <a:gd name="connsiteX145" fmla="*/ 4615662 w 5540715"/>
                  <a:gd name="connsiteY145" fmla="*/ 1571625 h 3905250"/>
                  <a:gd name="connsiteX146" fmla="*/ 4629950 w 5540715"/>
                  <a:gd name="connsiteY146" fmla="*/ 1590675 h 3905250"/>
                  <a:gd name="connsiteX147" fmla="*/ 4629950 w 5540715"/>
                  <a:gd name="connsiteY147" fmla="*/ 1690687 h 3905250"/>
                  <a:gd name="connsiteX148" fmla="*/ 4610900 w 5540715"/>
                  <a:gd name="connsiteY148" fmla="*/ 1724025 h 3905250"/>
                  <a:gd name="connsiteX149" fmla="*/ 4587087 w 5540715"/>
                  <a:gd name="connsiteY149" fmla="*/ 1785937 h 3905250"/>
                  <a:gd name="connsiteX150" fmla="*/ 4577562 w 5540715"/>
                  <a:gd name="connsiteY150" fmla="*/ 1809750 h 3905250"/>
                  <a:gd name="connsiteX151" fmla="*/ 4572800 w 5540715"/>
                  <a:gd name="connsiteY151" fmla="*/ 1828800 h 3905250"/>
                  <a:gd name="connsiteX152" fmla="*/ 4563275 w 5540715"/>
                  <a:gd name="connsiteY152" fmla="*/ 1876425 h 3905250"/>
                  <a:gd name="connsiteX153" fmla="*/ 4558512 w 5540715"/>
                  <a:gd name="connsiteY153" fmla="*/ 1909762 h 3905250"/>
                  <a:gd name="connsiteX154" fmla="*/ 4553750 w 5540715"/>
                  <a:gd name="connsiteY154" fmla="*/ 1938337 h 3905250"/>
                  <a:gd name="connsiteX155" fmla="*/ 4572800 w 5540715"/>
                  <a:gd name="connsiteY155" fmla="*/ 2133600 h 3905250"/>
                  <a:gd name="connsiteX156" fmla="*/ 4601375 w 5540715"/>
                  <a:gd name="connsiteY156" fmla="*/ 2162175 h 3905250"/>
                  <a:gd name="connsiteX157" fmla="*/ 4620425 w 5540715"/>
                  <a:gd name="connsiteY157" fmla="*/ 2166937 h 3905250"/>
                  <a:gd name="connsiteX158" fmla="*/ 4644237 w 5540715"/>
                  <a:gd name="connsiteY158" fmla="*/ 2181225 h 3905250"/>
                  <a:gd name="connsiteX159" fmla="*/ 4663287 w 5540715"/>
                  <a:gd name="connsiteY159" fmla="*/ 2185987 h 3905250"/>
                  <a:gd name="connsiteX160" fmla="*/ 4715675 w 5540715"/>
                  <a:gd name="connsiteY160" fmla="*/ 2195512 h 3905250"/>
                  <a:gd name="connsiteX161" fmla="*/ 4829975 w 5540715"/>
                  <a:gd name="connsiteY161" fmla="*/ 2185987 h 3905250"/>
                  <a:gd name="connsiteX162" fmla="*/ 4863312 w 5540715"/>
                  <a:gd name="connsiteY162" fmla="*/ 2166937 h 3905250"/>
                  <a:gd name="connsiteX163" fmla="*/ 4915700 w 5540715"/>
                  <a:gd name="connsiteY163" fmla="*/ 2147887 h 3905250"/>
                  <a:gd name="connsiteX164" fmla="*/ 4934750 w 5540715"/>
                  <a:gd name="connsiteY164" fmla="*/ 2133600 h 3905250"/>
                  <a:gd name="connsiteX165" fmla="*/ 4949037 w 5540715"/>
                  <a:gd name="connsiteY165" fmla="*/ 2128837 h 3905250"/>
                  <a:gd name="connsiteX166" fmla="*/ 4963325 w 5540715"/>
                  <a:gd name="connsiteY166" fmla="*/ 2114550 h 3905250"/>
                  <a:gd name="connsiteX167" fmla="*/ 4982375 w 5540715"/>
                  <a:gd name="connsiteY167" fmla="*/ 2100262 h 3905250"/>
                  <a:gd name="connsiteX168" fmla="*/ 5010950 w 5540715"/>
                  <a:gd name="connsiteY168" fmla="*/ 2081212 h 3905250"/>
                  <a:gd name="connsiteX169" fmla="*/ 5053812 w 5540715"/>
                  <a:gd name="connsiteY169" fmla="*/ 2038350 h 3905250"/>
                  <a:gd name="connsiteX170" fmla="*/ 5077625 w 5540715"/>
                  <a:gd name="connsiteY170" fmla="*/ 2019300 h 3905250"/>
                  <a:gd name="connsiteX171" fmla="*/ 5096675 w 5540715"/>
                  <a:gd name="connsiteY171" fmla="*/ 2000250 h 3905250"/>
                  <a:gd name="connsiteX172" fmla="*/ 5125250 w 5540715"/>
                  <a:gd name="connsiteY172" fmla="*/ 1981200 h 3905250"/>
                  <a:gd name="connsiteX173" fmla="*/ 5172875 w 5540715"/>
                  <a:gd name="connsiteY173" fmla="*/ 1943100 h 3905250"/>
                  <a:gd name="connsiteX174" fmla="*/ 5210975 w 5540715"/>
                  <a:gd name="connsiteY174" fmla="*/ 1909762 h 3905250"/>
                  <a:gd name="connsiteX175" fmla="*/ 5220500 w 5540715"/>
                  <a:gd name="connsiteY175" fmla="*/ 1895475 h 3905250"/>
                  <a:gd name="connsiteX176" fmla="*/ 5234787 w 5540715"/>
                  <a:gd name="connsiteY176" fmla="*/ 1876425 h 3905250"/>
                  <a:gd name="connsiteX177" fmla="*/ 5253837 w 5540715"/>
                  <a:gd name="connsiteY177" fmla="*/ 1838325 h 3905250"/>
                  <a:gd name="connsiteX178" fmla="*/ 5282412 w 5540715"/>
                  <a:gd name="connsiteY178" fmla="*/ 1790700 h 3905250"/>
                  <a:gd name="connsiteX179" fmla="*/ 5287175 w 5540715"/>
                  <a:gd name="connsiteY179" fmla="*/ 1771650 h 3905250"/>
                  <a:gd name="connsiteX180" fmla="*/ 5306225 w 5540715"/>
                  <a:gd name="connsiteY180" fmla="*/ 1743075 h 3905250"/>
                  <a:gd name="connsiteX181" fmla="*/ 5320512 w 5540715"/>
                  <a:gd name="connsiteY181" fmla="*/ 1709737 h 3905250"/>
                  <a:gd name="connsiteX182" fmla="*/ 5334800 w 5540715"/>
                  <a:gd name="connsiteY182" fmla="*/ 1695450 h 3905250"/>
                  <a:gd name="connsiteX183" fmla="*/ 5358612 w 5540715"/>
                  <a:gd name="connsiteY183" fmla="*/ 1647825 h 3905250"/>
                  <a:gd name="connsiteX184" fmla="*/ 5391950 w 5540715"/>
                  <a:gd name="connsiteY184" fmla="*/ 1581150 h 3905250"/>
                  <a:gd name="connsiteX185" fmla="*/ 5439575 w 5540715"/>
                  <a:gd name="connsiteY185" fmla="*/ 1452562 h 3905250"/>
                  <a:gd name="connsiteX186" fmla="*/ 5449100 w 5540715"/>
                  <a:gd name="connsiteY186" fmla="*/ 1414462 h 3905250"/>
                  <a:gd name="connsiteX187" fmla="*/ 5453862 w 5540715"/>
                  <a:gd name="connsiteY187" fmla="*/ 1381125 h 3905250"/>
                  <a:gd name="connsiteX188" fmla="*/ 5463387 w 5540715"/>
                  <a:gd name="connsiteY188" fmla="*/ 1181100 h 3905250"/>
                  <a:gd name="connsiteX189" fmla="*/ 5468150 w 5540715"/>
                  <a:gd name="connsiteY189" fmla="*/ 1157287 h 3905250"/>
                  <a:gd name="connsiteX190" fmla="*/ 5472912 w 5540715"/>
                  <a:gd name="connsiteY190" fmla="*/ 1128712 h 3905250"/>
                  <a:gd name="connsiteX191" fmla="*/ 5477675 w 5540715"/>
                  <a:gd name="connsiteY191" fmla="*/ 1095375 h 3905250"/>
                  <a:gd name="connsiteX192" fmla="*/ 5487200 w 5540715"/>
                  <a:gd name="connsiteY192" fmla="*/ 1066800 h 3905250"/>
                  <a:gd name="connsiteX193" fmla="*/ 5501487 w 5540715"/>
                  <a:gd name="connsiteY193" fmla="*/ 981075 h 3905250"/>
                  <a:gd name="connsiteX194" fmla="*/ 5501487 w 5540715"/>
                  <a:gd name="connsiteY194" fmla="*/ 981075 h 3905250"/>
                  <a:gd name="connsiteX195" fmla="*/ 5511012 w 5540715"/>
                  <a:gd name="connsiteY195" fmla="*/ 923925 h 3905250"/>
                  <a:gd name="connsiteX196" fmla="*/ 5515775 w 5540715"/>
                  <a:gd name="connsiteY196" fmla="*/ 890587 h 3905250"/>
                  <a:gd name="connsiteX197" fmla="*/ 5525300 w 5540715"/>
                  <a:gd name="connsiteY197" fmla="*/ 833437 h 3905250"/>
                  <a:gd name="connsiteX198" fmla="*/ 5530062 w 5540715"/>
                  <a:gd name="connsiteY198" fmla="*/ 804862 h 3905250"/>
                  <a:gd name="connsiteX199" fmla="*/ 5534825 w 5540715"/>
                  <a:gd name="connsiteY199" fmla="*/ 738187 h 3905250"/>
                  <a:gd name="connsiteX200" fmla="*/ 5520537 w 5540715"/>
                  <a:gd name="connsiteY200" fmla="*/ 466725 h 3905250"/>
                  <a:gd name="connsiteX201" fmla="*/ 5511012 w 5540715"/>
                  <a:gd name="connsiteY201" fmla="*/ 442912 h 3905250"/>
                  <a:gd name="connsiteX202" fmla="*/ 5491962 w 5540715"/>
                  <a:gd name="connsiteY202" fmla="*/ 390525 h 3905250"/>
                  <a:gd name="connsiteX203" fmla="*/ 5477675 w 5540715"/>
                  <a:gd name="connsiteY203" fmla="*/ 366712 h 3905250"/>
                  <a:gd name="connsiteX204" fmla="*/ 5453862 w 5540715"/>
                  <a:gd name="connsiteY204" fmla="*/ 347662 h 3905250"/>
                  <a:gd name="connsiteX205" fmla="*/ 5420525 w 5540715"/>
                  <a:gd name="connsiteY205" fmla="*/ 309562 h 3905250"/>
                  <a:gd name="connsiteX206" fmla="*/ 5401475 w 5540715"/>
                  <a:gd name="connsiteY206" fmla="*/ 300037 h 3905250"/>
                  <a:gd name="connsiteX207" fmla="*/ 5391950 w 5540715"/>
                  <a:gd name="connsiteY207" fmla="*/ 280987 h 3905250"/>
                  <a:gd name="connsiteX208" fmla="*/ 5358612 w 5540715"/>
                  <a:gd name="connsiteY208" fmla="*/ 257175 h 3905250"/>
                  <a:gd name="connsiteX209" fmla="*/ 5325275 w 5540715"/>
                  <a:gd name="connsiteY209" fmla="*/ 223837 h 3905250"/>
                  <a:gd name="connsiteX210" fmla="*/ 5244312 w 5540715"/>
                  <a:gd name="connsiteY210" fmla="*/ 133350 h 3905250"/>
                  <a:gd name="connsiteX211" fmla="*/ 5201450 w 5540715"/>
                  <a:gd name="connsiteY211" fmla="*/ 85725 h 3905250"/>
                  <a:gd name="connsiteX212" fmla="*/ 5163350 w 5540715"/>
                  <a:gd name="connsiteY212" fmla="*/ 71437 h 3905250"/>
                  <a:gd name="connsiteX213" fmla="*/ 5087150 w 5540715"/>
                  <a:gd name="connsiteY213" fmla="*/ 42862 h 3905250"/>
                  <a:gd name="connsiteX214" fmla="*/ 5039525 w 5540715"/>
                  <a:gd name="connsiteY214" fmla="*/ 23812 h 3905250"/>
                  <a:gd name="connsiteX215" fmla="*/ 5006187 w 5540715"/>
                  <a:gd name="connsiteY215" fmla="*/ 19050 h 3905250"/>
                  <a:gd name="connsiteX216" fmla="*/ 4982375 w 5540715"/>
                  <a:gd name="connsiteY216" fmla="*/ 9525 h 3905250"/>
                  <a:gd name="connsiteX217" fmla="*/ 4915700 w 5540715"/>
                  <a:gd name="connsiteY217" fmla="*/ 4762 h 3905250"/>
                  <a:gd name="connsiteX218" fmla="*/ 4858550 w 5540715"/>
                  <a:gd name="connsiteY218" fmla="*/ 0 h 3905250"/>
                  <a:gd name="connsiteX219" fmla="*/ 4749012 w 5540715"/>
                  <a:gd name="connsiteY219" fmla="*/ 14287 h 3905250"/>
                  <a:gd name="connsiteX220" fmla="*/ 4725200 w 5540715"/>
                  <a:gd name="connsiteY220" fmla="*/ 19050 h 3905250"/>
                  <a:gd name="connsiteX221" fmla="*/ 4668050 w 5540715"/>
                  <a:gd name="connsiteY221" fmla="*/ 42862 h 3905250"/>
                  <a:gd name="connsiteX222" fmla="*/ 4629950 w 5540715"/>
                  <a:gd name="connsiteY222" fmla="*/ 57150 h 3905250"/>
                  <a:gd name="connsiteX223" fmla="*/ 4548987 w 5540715"/>
                  <a:gd name="connsiteY223" fmla="*/ 104775 h 3905250"/>
                  <a:gd name="connsiteX224" fmla="*/ 4529937 w 5540715"/>
                  <a:gd name="connsiteY224" fmla="*/ 128587 h 3905250"/>
                  <a:gd name="connsiteX225" fmla="*/ 4510887 w 5540715"/>
                  <a:gd name="connsiteY225" fmla="*/ 147637 h 3905250"/>
                  <a:gd name="connsiteX226" fmla="*/ 4491837 w 5540715"/>
                  <a:gd name="connsiteY226" fmla="*/ 176212 h 3905250"/>
                  <a:gd name="connsiteX227" fmla="*/ 4458500 w 5540715"/>
                  <a:gd name="connsiteY227" fmla="*/ 247650 h 3905250"/>
                  <a:gd name="connsiteX228" fmla="*/ 4439450 w 5540715"/>
                  <a:gd name="connsiteY228" fmla="*/ 304800 h 3905250"/>
                  <a:gd name="connsiteX229" fmla="*/ 4420400 w 5540715"/>
                  <a:gd name="connsiteY229" fmla="*/ 366712 h 3905250"/>
                  <a:gd name="connsiteX230" fmla="*/ 4415637 w 5540715"/>
                  <a:gd name="connsiteY230" fmla="*/ 400050 h 3905250"/>
                  <a:gd name="connsiteX231" fmla="*/ 4406112 w 5540715"/>
                  <a:gd name="connsiteY231" fmla="*/ 423862 h 3905250"/>
                  <a:gd name="connsiteX232" fmla="*/ 4401350 w 5540715"/>
                  <a:gd name="connsiteY232" fmla="*/ 457200 h 3905250"/>
                  <a:gd name="connsiteX233" fmla="*/ 4391825 w 5540715"/>
                  <a:gd name="connsiteY233" fmla="*/ 519112 h 3905250"/>
                  <a:gd name="connsiteX234" fmla="*/ 4425162 w 5540715"/>
                  <a:gd name="connsiteY234" fmla="*/ 685800 h 3905250"/>
                  <a:gd name="connsiteX235" fmla="*/ 4434687 w 5540715"/>
                  <a:gd name="connsiteY235" fmla="*/ 728662 h 3905250"/>
                  <a:gd name="connsiteX236" fmla="*/ 4444212 w 5540715"/>
                  <a:gd name="connsiteY236" fmla="*/ 752475 h 3905250"/>
                  <a:gd name="connsiteX237" fmla="*/ 4439450 w 5540715"/>
                  <a:gd name="connsiteY237" fmla="*/ 819150 h 3905250"/>
                  <a:gd name="connsiteX238" fmla="*/ 4396587 w 5540715"/>
                  <a:gd name="connsiteY238" fmla="*/ 852487 h 3905250"/>
                  <a:gd name="connsiteX239" fmla="*/ 4382300 w 5540715"/>
                  <a:gd name="connsiteY239" fmla="*/ 866775 h 3905250"/>
                  <a:gd name="connsiteX240" fmla="*/ 4363250 w 5540715"/>
                  <a:gd name="connsiteY240" fmla="*/ 876300 h 3905250"/>
                  <a:gd name="connsiteX241" fmla="*/ 4329912 w 5540715"/>
                  <a:gd name="connsiteY241" fmla="*/ 900112 h 3905250"/>
                  <a:gd name="connsiteX242" fmla="*/ 4315625 w 5540715"/>
                  <a:gd name="connsiteY242" fmla="*/ 909637 h 3905250"/>
                  <a:gd name="connsiteX243" fmla="*/ 4296575 w 5540715"/>
                  <a:gd name="connsiteY243" fmla="*/ 923925 h 3905250"/>
                  <a:gd name="connsiteX244" fmla="*/ 4277525 w 5540715"/>
                  <a:gd name="connsiteY244" fmla="*/ 928687 h 3905250"/>
                  <a:gd name="connsiteX245" fmla="*/ 4248950 w 5540715"/>
                  <a:gd name="connsiteY245" fmla="*/ 938212 h 3905250"/>
                  <a:gd name="connsiteX246" fmla="*/ 4229900 w 5540715"/>
                  <a:gd name="connsiteY246" fmla="*/ 942975 h 3905250"/>
                  <a:gd name="connsiteX247" fmla="*/ 4215612 w 5540715"/>
                  <a:gd name="connsiteY247" fmla="*/ 947737 h 3905250"/>
                  <a:gd name="connsiteX248" fmla="*/ 4158462 w 5540715"/>
                  <a:gd name="connsiteY248" fmla="*/ 957262 h 3905250"/>
                  <a:gd name="connsiteX249" fmla="*/ 4120362 w 5540715"/>
                  <a:gd name="connsiteY249" fmla="*/ 966787 h 3905250"/>
                  <a:gd name="connsiteX250" fmla="*/ 4091787 w 5540715"/>
                  <a:gd name="connsiteY250" fmla="*/ 976312 h 3905250"/>
                  <a:gd name="connsiteX251" fmla="*/ 4067975 w 5540715"/>
                  <a:gd name="connsiteY251" fmla="*/ 985837 h 3905250"/>
                  <a:gd name="connsiteX252" fmla="*/ 4034637 w 5540715"/>
                  <a:gd name="connsiteY252" fmla="*/ 990600 h 3905250"/>
                  <a:gd name="connsiteX253" fmla="*/ 3967962 w 5540715"/>
                  <a:gd name="connsiteY253" fmla="*/ 1009650 h 3905250"/>
                  <a:gd name="connsiteX254" fmla="*/ 3939387 w 5540715"/>
                  <a:gd name="connsiteY254" fmla="*/ 1019175 h 3905250"/>
                  <a:gd name="connsiteX255" fmla="*/ 3906050 w 5540715"/>
                  <a:gd name="connsiteY255" fmla="*/ 1023937 h 3905250"/>
                  <a:gd name="connsiteX256" fmla="*/ 3744125 w 5540715"/>
                  <a:gd name="connsiteY256" fmla="*/ 1019175 h 3905250"/>
                  <a:gd name="connsiteX257" fmla="*/ 3715550 w 5540715"/>
                  <a:gd name="connsiteY257" fmla="*/ 1014412 h 3905250"/>
                  <a:gd name="connsiteX258" fmla="*/ 3677450 w 5540715"/>
                  <a:gd name="connsiteY258" fmla="*/ 1009650 h 3905250"/>
                  <a:gd name="connsiteX259" fmla="*/ 3548862 w 5540715"/>
                  <a:gd name="connsiteY259" fmla="*/ 1023937 h 3905250"/>
                  <a:gd name="connsiteX260" fmla="*/ 3506000 w 5540715"/>
                  <a:gd name="connsiteY260" fmla="*/ 1052512 h 3905250"/>
                  <a:gd name="connsiteX261" fmla="*/ 3486950 w 5540715"/>
                  <a:gd name="connsiteY261" fmla="*/ 1071562 h 3905250"/>
                  <a:gd name="connsiteX262" fmla="*/ 3463137 w 5540715"/>
                  <a:gd name="connsiteY262" fmla="*/ 1090612 h 3905250"/>
                  <a:gd name="connsiteX263" fmla="*/ 3425037 w 5540715"/>
                  <a:gd name="connsiteY263" fmla="*/ 1128712 h 3905250"/>
                  <a:gd name="connsiteX264" fmla="*/ 3396462 w 5540715"/>
                  <a:gd name="connsiteY264" fmla="*/ 1176337 h 3905250"/>
                  <a:gd name="connsiteX265" fmla="*/ 3363125 w 5540715"/>
                  <a:gd name="connsiteY265" fmla="*/ 1228725 h 3905250"/>
                  <a:gd name="connsiteX266" fmla="*/ 3353600 w 5540715"/>
                  <a:gd name="connsiteY266" fmla="*/ 1262062 h 3905250"/>
                  <a:gd name="connsiteX267" fmla="*/ 3348837 w 5540715"/>
                  <a:gd name="connsiteY267" fmla="*/ 1281112 h 3905250"/>
                  <a:gd name="connsiteX268" fmla="*/ 3339312 w 5540715"/>
                  <a:gd name="connsiteY268" fmla="*/ 1295400 h 3905250"/>
                  <a:gd name="connsiteX269" fmla="*/ 3329787 w 5540715"/>
                  <a:gd name="connsiteY269" fmla="*/ 1323975 h 3905250"/>
                  <a:gd name="connsiteX270" fmla="*/ 3301212 w 5540715"/>
                  <a:gd name="connsiteY270" fmla="*/ 1357312 h 3905250"/>
                  <a:gd name="connsiteX271" fmla="*/ 3291687 w 5540715"/>
                  <a:gd name="connsiteY271" fmla="*/ 1381125 h 3905250"/>
                  <a:gd name="connsiteX272" fmla="*/ 3248825 w 5540715"/>
                  <a:gd name="connsiteY272" fmla="*/ 1414462 h 3905250"/>
                  <a:gd name="connsiteX273" fmla="*/ 3234537 w 5540715"/>
                  <a:gd name="connsiteY273" fmla="*/ 1433512 h 3905250"/>
                  <a:gd name="connsiteX274" fmla="*/ 3220250 w 5540715"/>
                  <a:gd name="connsiteY274" fmla="*/ 1443037 h 3905250"/>
                  <a:gd name="connsiteX275" fmla="*/ 3172625 w 5540715"/>
                  <a:gd name="connsiteY275" fmla="*/ 1481137 h 3905250"/>
                  <a:gd name="connsiteX276" fmla="*/ 3153575 w 5540715"/>
                  <a:gd name="connsiteY276" fmla="*/ 1495425 h 3905250"/>
                  <a:gd name="connsiteX277" fmla="*/ 3129762 w 5540715"/>
                  <a:gd name="connsiteY277" fmla="*/ 1504950 h 3905250"/>
                  <a:gd name="connsiteX278" fmla="*/ 3110712 w 5540715"/>
                  <a:gd name="connsiteY278" fmla="*/ 1519237 h 3905250"/>
                  <a:gd name="connsiteX279" fmla="*/ 3096425 w 5540715"/>
                  <a:gd name="connsiteY279" fmla="*/ 1533525 h 3905250"/>
                  <a:gd name="connsiteX280" fmla="*/ 3072612 w 5540715"/>
                  <a:gd name="connsiteY280" fmla="*/ 1543050 h 3905250"/>
                  <a:gd name="connsiteX281" fmla="*/ 3058325 w 5540715"/>
                  <a:gd name="connsiteY281" fmla="*/ 1557337 h 3905250"/>
                  <a:gd name="connsiteX282" fmla="*/ 3034512 w 5540715"/>
                  <a:gd name="connsiteY282" fmla="*/ 1566862 h 3905250"/>
                  <a:gd name="connsiteX283" fmla="*/ 3015462 w 5540715"/>
                  <a:gd name="connsiteY283" fmla="*/ 1576387 h 3905250"/>
                  <a:gd name="connsiteX284" fmla="*/ 2967837 w 5540715"/>
                  <a:gd name="connsiteY284" fmla="*/ 1604962 h 3905250"/>
                  <a:gd name="connsiteX285" fmla="*/ 2953550 w 5540715"/>
                  <a:gd name="connsiteY285" fmla="*/ 1614487 h 3905250"/>
                  <a:gd name="connsiteX286" fmla="*/ 2939262 w 5540715"/>
                  <a:gd name="connsiteY286" fmla="*/ 1619250 h 3905250"/>
                  <a:gd name="connsiteX287" fmla="*/ 2910687 w 5540715"/>
                  <a:gd name="connsiteY287" fmla="*/ 1638300 h 3905250"/>
                  <a:gd name="connsiteX288" fmla="*/ 2896400 w 5540715"/>
                  <a:gd name="connsiteY288" fmla="*/ 1652587 h 3905250"/>
                  <a:gd name="connsiteX289" fmla="*/ 2834487 w 5540715"/>
                  <a:gd name="connsiteY289" fmla="*/ 1681162 h 3905250"/>
                  <a:gd name="connsiteX290" fmla="*/ 2791625 w 5540715"/>
                  <a:gd name="connsiteY290" fmla="*/ 1709737 h 3905250"/>
                  <a:gd name="connsiteX291" fmla="*/ 2767812 w 5540715"/>
                  <a:gd name="connsiteY291" fmla="*/ 1719262 h 3905250"/>
                  <a:gd name="connsiteX292" fmla="*/ 2753525 w 5540715"/>
                  <a:gd name="connsiteY292" fmla="*/ 1728787 h 3905250"/>
                  <a:gd name="connsiteX293" fmla="*/ 2739237 w 5540715"/>
                  <a:gd name="connsiteY293" fmla="*/ 1733550 h 3905250"/>
                  <a:gd name="connsiteX294" fmla="*/ 2724950 w 5540715"/>
                  <a:gd name="connsiteY294" fmla="*/ 1743075 h 3905250"/>
                  <a:gd name="connsiteX295" fmla="*/ 2663037 w 5540715"/>
                  <a:gd name="connsiteY295" fmla="*/ 1752600 h 3905250"/>
                  <a:gd name="connsiteX296" fmla="*/ 2596362 w 5540715"/>
                  <a:gd name="connsiteY296" fmla="*/ 1738312 h 3905250"/>
                  <a:gd name="connsiteX297" fmla="*/ 2572550 w 5540715"/>
                  <a:gd name="connsiteY297" fmla="*/ 1728788 h 3905250"/>
                  <a:gd name="connsiteX298" fmla="*/ 2524925 w 5540715"/>
                  <a:gd name="connsiteY298" fmla="*/ 1728787 h 3905250"/>
                  <a:gd name="connsiteX299" fmla="*/ 2470156 w 5540715"/>
                  <a:gd name="connsiteY299" fmla="*/ 1804987 h 3905250"/>
                  <a:gd name="connsiteX300" fmla="*/ 2389193 w 5540715"/>
                  <a:gd name="connsiteY300" fmla="*/ 1881187 h 3905250"/>
                  <a:gd name="connsiteX301" fmla="*/ 2315375 w 5540715"/>
                  <a:gd name="connsiteY301" fmla="*/ 1909762 h 3905250"/>
                  <a:gd name="connsiteX302" fmla="*/ 2253462 w 5540715"/>
                  <a:gd name="connsiteY302" fmla="*/ 1924050 h 3905250"/>
                  <a:gd name="connsiteX303" fmla="*/ 2234412 w 5540715"/>
                  <a:gd name="connsiteY303" fmla="*/ 1943100 h 3905250"/>
                  <a:gd name="connsiteX304" fmla="*/ 2220125 w 5540715"/>
                  <a:gd name="connsiteY304" fmla="*/ 1947862 h 3905250"/>
                  <a:gd name="connsiteX305" fmla="*/ 2186787 w 5540715"/>
                  <a:gd name="connsiteY305" fmla="*/ 1966912 h 3905250"/>
                  <a:gd name="connsiteX306" fmla="*/ 2148687 w 5540715"/>
                  <a:gd name="connsiteY306" fmla="*/ 1985962 h 3905250"/>
                  <a:gd name="connsiteX307" fmla="*/ 2072487 w 5540715"/>
                  <a:gd name="connsiteY307" fmla="*/ 1971675 h 3905250"/>
                  <a:gd name="connsiteX308" fmla="*/ 1996288 w 5540715"/>
                  <a:gd name="connsiteY308" fmla="*/ 1990725 h 3905250"/>
                  <a:gd name="connsiteX309" fmla="*/ 1939137 w 5540715"/>
                  <a:gd name="connsiteY309" fmla="*/ 2047875 h 3905250"/>
                  <a:gd name="connsiteX310" fmla="*/ 1910562 w 5540715"/>
                  <a:gd name="connsiteY310" fmla="*/ 2071687 h 3905250"/>
                  <a:gd name="connsiteX311" fmla="*/ 1886750 w 5540715"/>
                  <a:gd name="connsiteY311" fmla="*/ 2081212 h 3905250"/>
                  <a:gd name="connsiteX312" fmla="*/ 1858175 w 5540715"/>
                  <a:gd name="connsiteY312" fmla="*/ 2100262 h 3905250"/>
                  <a:gd name="connsiteX313" fmla="*/ 1834362 w 5540715"/>
                  <a:gd name="connsiteY313" fmla="*/ 2109787 h 3905250"/>
                  <a:gd name="connsiteX314" fmla="*/ 1815312 w 5540715"/>
                  <a:gd name="connsiteY314" fmla="*/ 2124075 h 3905250"/>
                  <a:gd name="connsiteX315" fmla="*/ 1796262 w 5540715"/>
                  <a:gd name="connsiteY315" fmla="*/ 2133600 h 3905250"/>
                  <a:gd name="connsiteX316" fmla="*/ 1786737 w 5540715"/>
                  <a:gd name="connsiteY316" fmla="*/ 2147887 h 3905250"/>
                  <a:gd name="connsiteX317" fmla="*/ 1772450 w 5540715"/>
                  <a:gd name="connsiteY317" fmla="*/ 2152650 h 3905250"/>
                  <a:gd name="connsiteX318" fmla="*/ 1753400 w 5540715"/>
                  <a:gd name="connsiteY318" fmla="*/ 2166937 h 3905250"/>
                  <a:gd name="connsiteX319" fmla="*/ 1696250 w 5540715"/>
                  <a:gd name="connsiteY319" fmla="*/ 2219325 h 3905250"/>
                  <a:gd name="connsiteX320" fmla="*/ 1672437 w 5540715"/>
                  <a:gd name="connsiteY320" fmla="*/ 2238375 h 3905250"/>
                  <a:gd name="connsiteX321" fmla="*/ 1648625 w 5540715"/>
                  <a:gd name="connsiteY321" fmla="*/ 2252662 h 3905250"/>
                  <a:gd name="connsiteX322" fmla="*/ 1615287 w 5540715"/>
                  <a:gd name="connsiteY322" fmla="*/ 2286000 h 3905250"/>
                  <a:gd name="connsiteX323" fmla="*/ 1591475 w 5540715"/>
                  <a:gd name="connsiteY323" fmla="*/ 2305050 h 3905250"/>
                  <a:gd name="connsiteX324" fmla="*/ 1577187 w 5540715"/>
                  <a:gd name="connsiteY324" fmla="*/ 2314575 h 3905250"/>
                  <a:gd name="connsiteX325" fmla="*/ 1562900 w 5540715"/>
                  <a:gd name="connsiteY325" fmla="*/ 2328862 h 3905250"/>
                  <a:gd name="connsiteX326" fmla="*/ 1558137 w 5540715"/>
                  <a:gd name="connsiteY326" fmla="*/ 2343150 h 3905250"/>
                  <a:gd name="connsiteX327" fmla="*/ 1520037 w 5540715"/>
                  <a:gd name="connsiteY327" fmla="*/ 2366962 h 3905250"/>
                  <a:gd name="connsiteX328" fmla="*/ 1496225 w 5540715"/>
                  <a:gd name="connsiteY328" fmla="*/ 2381250 h 3905250"/>
                  <a:gd name="connsiteX329" fmla="*/ 1477175 w 5540715"/>
                  <a:gd name="connsiteY329" fmla="*/ 2395537 h 3905250"/>
                  <a:gd name="connsiteX330" fmla="*/ 1462887 w 5540715"/>
                  <a:gd name="connsiteY330" fmla="*/ 2400300 h 3905250"/>
                  <a:gd name="connsiteX331" fmla="*/ 1424787 w 5540715"/>
                  <a:gd name="connsiteY331" fmla="*/ 2419350 h 3905250"/>
                  <a:gd name="connsiteX332" fmla="*/ 1405737 w 5540715"/>
                  <a:gd name="connsiteY332" fmla="*/ 2428875 h 3905250"/>
                  <a:gd name="connsiteX333" fmla="*/ 1362875 w 5540715"/>
                  <a:gd name="connsiteY333" fmla="*/ 2462212 h 3905250"/>
                  <a:gd name="connsiteX334" fmla="*/ 1329537 w 5540715"/>
                  <a:gd name="connsiteY334" fmla="*/ 2476500 h 3905250"/>
                  <a:gd name="connsiteX335" fmla="*/ 1310487 w 5540715"/>
                  <a:gd name="connsiteY335" fmla="*/ 2490787 h 3905250"/>
                  <a:gd name="connsiteX336" fmla="*/ 1262862 w 5540715"/>
                  <a:gd name="connsiteY336" fmla="*/ 2514600 h 3905250"/>
                  <a:gd name="connsiteX337" fmla="*/ 1224762 w 5540715"/>
                  <a:gd name="connsiteY337" fmla="*/ 2538412 h 3905250"/>
                  <a:gd name="connsiteX338" fmla="*/ 1210475 w 5540715"/>
                  <a:gd name="connsiteY338" fmla="*/ 2543175 h 3905250"/>
                  <a:gd name="connsiteX339" fmla="*/ 1191425 w 5540715"/>
                  <a:gd name="connsiteY339" fmla="*/ 2557462 h 3905250"/>
                  <a:gd name="connsiteX340" fmla="*/ 1129512 w 5540715"/>
                  <a:gd name="connsiteY340" fmla="*/ 2600325 h 3905250"/>
                  <a:gd name="connsiteX341" fmla="*/ 1100937 w 5540715"/>
                  <a:gd name="connsiteY341" fmla="*/ 2624137 h 3905250"/>
                  <a:gd name="connsiteX342" fmla="*/ 1086650 w 5540715"/>
                  <a:gd name="connsiteY342" fmla="*/ 2638425 h 3905250"/>
                  <a:gd name="connsiteX343" fmla="*/ 1077125 w 5540715"/>
                  <a:gd name="connsiteY343" fmla="*/ 2652712 h 3905250"/>
                  <a:gd name="connsiteX344" fmla="*/ 1053312 w 5540715"/>
                  <a:gd name="connsiteY34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72500 w 5540715"/>
                  <a:gd name="connsiteY78" fmla="*/ 2733675 h 3905250"/>
                  <a:gd name="connsiteX79" fmla="*/ 2167737 w 5540715"/>
                  <a:gd name="connsiteY79" fmla="*/ 2709862 h 3905250"/>
                  <a:gd name="connsiteX80" fmla="*/ 2158212 w 5540715"/>
                  <a:gd name="connsiteY80" fmla="*/ 2686050 h 3905250"/>
                  <a:gd name="connsiteX81" fmla="*/ 2153450 w 5540715"/>
                  <a:gd name="connsiteY81" fmla="*/ 2643187 h 3905250"/>
                  <a:gd name="connsiteX82" fmla="*/ 2158212 w 5540715"/>
                  <a:gd name="connsiteY82" fmla="*/ 2586037 h 3905250"/>
                  <a:gd name="connsiteX83" fmla="*/ 2182025 w 5540715"/>
                  <a:gd name="connsiteY83" fmla="*/ 2547937 h 3905250"/>
                  <a:gd name="connsiteX84" fmla="*/ 2215362 w 5540715"/>
                  <a:gd name="connsiteY84" fmla="*/ 2509837 h 3905250"/>
                  <a:gd name="connsiteX85" fmla="*/ 2234412 w 5540715"/>
                  <a:gd name="connsiteY85" fmla="*/ 2490787 h 3905250"/>
                  <a:gd name="connsiteX86" fmla="*/ 2267750 w 5540715"/>
                  <a:gd name="connsiteY86" fmla="*/ 2481262 h 3905250"/>
                  <a:gd name="connsiteX87" fmla="*/ 2291562 w 5540715"/>
                  <a:gd name="connsiteY87" fmla="*/ 2471737 h 3905250"/>
                  <a:gd name="connsiteX88" fmla="*/ 2386812 w 5540715"/>
                  <a:gd name="connsiteY88" fmla="*/ 2462212 h 3905250"/>
                  <a:gd name="connsiteX89" fmla="*/ 2453487 w 5540715"/>
                  <a:gd name="connsiteY89" fmla="*/ 2452687 h 3905250"/>
                  <a:gd name="connsiteX90" fmla="*/ 2510637 w 5540715"/>
                  <a:gd name="connsiteY90" fmla="*/ 2443162 h 3905250"/>
                  <a:gd name="connsiteX91" fmla="*/ 2529687 w 5540715"/>
                  <a:gd name="connsiteY91" fmla="*/ 2433637 h 3905250"/>
                  <a:gd name="connsiteX92" fmla="*/ 2634462 w 5540715"/>
                  <a:gd name="connsiteY92" fmla="*/ 2424112 h 3905250"/>
                  <a:gd name="connsiteX93" fmla="*/ 2767812 w 5540715"/>
                  <a:gd name="connsiteY93" fmla="*/ 2419350 h 3905250"/>
                  <a:gd name="connsiteX94" fmla="*/ 2791625 w 5540715"/>
                  <a:gd name="connsiteY94" fmla="*/ 2414587 h 3905250"/>
                  <a:gd name="connsiteX95" fmla="*/ 2829725 w 5540715"/>
                  <a:gd name="connsiteY95" fmla="*/ 2390775 h 3905250"/>
                  <a:gd name="connsiteX96" fmla="*/ 2848775 w 5540715"/>
                  <a:gd name="connsiteY96" fmla="*/ 2381250 h 3905250"/>
                  <a:gd name="connsiteX97" fmla="*/ 2886875 w 5540715"/>
                  <a:gd name="connsiteY97" fmla="*/ 2352675 h 3905250"/>
                  <a:gd name="connsiteX98" fmla="*/ 2905925 w 5540715"/>
                  <a:gd name="connsiteY98" fmla="*/ 2338387 h 3905250"/>
                  <a:gd name="connsiteX99" fmla="*/ 2920212 w 5540715"/>
                  <a:gd name="connsiteY99" fmla="*/ 2328862 h 3905250"/>
                  <a:gd name="connsiteX100" fmla="*/ 2934500 w 5540715"/>
                  <a:gd name="connsiteY100" fmla="*/ 2314575 h 3905250"/>
                  <a:gd name="connsiteX101" fmla="*/ 2958312 w 5540715"/>
                  <a:gd name="connsiteY101" fmla="*/ 2309812 h 3905250"/>
                  <a:gd name="connsiteX102" fmla="*/ 2982125 w 5540715"/>
                  <a:gd name="connsiteY102" fmla="*/ 2295525 h 3905250"/>
                  <a:gd name="connsiteX103" fmla="*/ 3001175 w 5540715"/>
                  <a:gd name="connsiteY103" fmla="*/ 2281237 h 3905250"/>
                  <a:gd name="connsiteX104" fmla="*/ 3024987 w 5540715"/>
                  <a:gd name="connsiteY104" fmla="*/ 2271712 h 3905250"/>
                  <a:gd name="connsiteX105" fmla="*/ 3063087 w 5540715"/>
                  <a:gd name="connsiteY105" fmla="*/ 2243137 h 3905250"/>
                  <a:gd name="connsiteX106" fmla="*/ 3096425 w 5540715"/>
                  <a:gd name="connsiteY106" fmla="*/ 2224087 h 3905250"/>
                  <a:gd name="connsiteX107" fmla="*/ 3115475 w 5540715"/>
                  <a:gd name="connsiteY107" fmla="*/ 2205037 h 3905250"/>
                  <a:gd name="connsiteX108" fmla="*/ 3153575 w 5540715"/>
                  <a:gd name="connsiteY108" fmla="*/ 2185987 h 3905250"/>
                  <a:gd name="connsiteX109" fmla="*/ 3172625 w 5540715"/>
                  <a:gd name="connsiteY109" fmla="*/ 2171700 h 3905250"/>
                  <a:gd name="connsiteX110" fmla="*/ 3234537 w 5540715"/>
                  <a:gd name="connsiteY110" fmla="*/ 2119312 h 3905250"/>
                  <a:gd name="connsiteX111" fmla="*/ 3296450 w 5540715"/>
                  <a:gd name="connsiteY111" fmla="*/ 2076450 h 3905250"/>
                  <a:gd name="connsiteX112" fmla="*/ 3329787 w 5540715"/>
                  <a:gd name="connsiteY112" fmla="*/ 2052637 h 3905250"/>
                  <a:gd name="connsiteX113" fmla="*/ 3358362 w 5540715"/>
                  <a:gd name="connsiteY113" fmla="*/ 2033587 h 3905250"/>
                  <a:gd name="connsiteX114" fmla="*/ 3420275 w 5540715"/>
                  <a:gd name="connsiteY114" fmla="*/ 1995487 h 3905250"/>
                  <a:gd name="connsiteX115" fmla="*/ 3453612 w 5540715"/>
                  <a:gd name="connsiteY115" fmla="*/ 1981200 h 3905250"/>
                  <a:gd name="connsiteX116" fmla="*/ 3482187 w 5540715"/>
                  <a:gd name="connsiteY116" fmla="*/ 1962150 h 3905250"/>
                  <a:gd name="connsiteX117" fmla="*/ 3534575 w 5540715"/>
                  <a:gd name="connsiteY117" fmla="*/ 1933575 h 3905250"/>
                  <a:gd name="connsiteX118" fmla="*/ 3563150 w 5540715"/>
                  <a:gd name="connsiteY118" fmla="*/ 1914525 h 3905250"/>
                  <a:gd name="connsiteX119" fmla="*/ 3639350 w 5540715"/>
                  <a:gd name="connsiteY119" fmla="*/ 1871662 h 3905250"/>
                  <a:gd name="connsiteX120" fmla="*/ 3686975 w 5540715"/>
                  <a:gd name="connsiteY120" fmla="*/ 1843087 h 3905250"/>
                  <a:gd name="connsiteX121" fmla="*/ 3720312 w 5540715"/>
                  <a:gd name="connsiteY121" fmla="*/ 1824037 h 3905250"/>
                  <a:gd name="connsiteX122" fmla="*/ 3744125 w 5540715"/>
                  <a:gd name="connsiteY122" fmla="*/ 1804987 h 3905250"/>
                  <a:gd name="connsiteX123" fmla="*/ 3772700 w 5540715"/>
                  <a:gd name="connsiteY123" fmla="*/ 1795462 h 3905250"/>
                  <a:gd name="connsiteX124" fmla="*/ 3796512 w 5540715"/>
                  <a:gd name="connsiteY124" fmla="*/ 1776412 h 3905250"/>
                  <a:gd name="connsiteX125" fmla="*/ 3829850 w 5540715"/>
                  <a:gd name="connsiteY125" fmla="*/ 1762125 h 3905250"/>
                  <a:gd name="connsiteX126" fmla="*/ 3858425 w 5540715"/>
                  <a:gd name="connsiteY126" fmla="*/ 1747837 h 3905250"/>
                  <a:gd name="connsiteX127" fmla="*/ 3882237 w 5540715"/>
                  <a:gd name="connsiteY127" fmla="*/ 1733550 h 3905250"/>
                  <a:gd name="connsiteX128" fmla="*/ 3929862 w 5540715"/>
                  <a:gd name="connsiteY128" fmla="*/ 1714500 h 3905250"/>
                  <a:gd name="connsiteX129" fmla="*/ 3958437 w 5540715"/>
                  <a:gd name="connsiteY129" fmla="*/ 1695450 h 3905250"/>
                  <a:gd name="connsiteX130" fmla="*/ 3977487 w 5540715"/>
                  <a:gd name="connsiteY130" fmla="*/ 1681162 h 3905250"/>
                  <a:gd name="connsiteX131" fmla="*/ 4029875 w 5540715"/>
                  <a:gd name="connsiteY131" fmla="*/ 1657350 h 3905250"/>
                  <a:gd name="connsiteX132" fmla="*/ 4082262 w 5540715"/>
                  <a:gd name="connsiteY132" fmla="*/ 1614487 h 3905250"/>
                  <a:gd name="connsiteX133" fmla="*/ 4139412 w 5540715"/>
                  <a:gd name="connsiteY133" fmla="*/ 1576387 h 3905250"/>
                  <a:gd name="connsiteX134" fmla="*/ 4167987 w 5540715"/>
                  <a:gd name="connsiteY134" fmla="*/ 1557337 h 3905250"/>
                  <a:gd name="connsiteX135" fmla="*/ 4196562 w 5540715"/>
                  <a:gd name="connsiteY135" fmla="*/ 1538287 h 3905250"/>
                  <a:gd name="connsiteX136" fmla="*/ 4253712 w 5540715"/>
                  <a:gd name="connsiteY136" fmla="*/ 1509712 h 3905250"/>
                  <a:gd name="connsiteX137" fmla="*/ 4277525 w 5540715"/>
                  <a:gd name="connsiteY137" fmla="*/ 1500187 h 3905250"/>
                  <a:gd name="connsiteX138" fmla="*/ 4296575 w 5540715"/>
                  <a:gd name="connsiteY138" fmla="*/ 1490662 h 3905250"/>
                  <a:gd name="connsiteX139" fmla="*/ 4325150 w 5540715"/>
                  <a:gd name="connsiteY139" fmla="*/ 1485900 h 3905250"/>
                  <a:gd name="connsiteX140" fmla="*/ 4353725 w 5540715"/>
                  <a:gd name="connsiteY140" fmla="*/ 1476375 h 3905250"/>
                  <a:gd name="connsiteX141" fmla="*/ 4491837 w 5540715"/>
                  <a:gd name="connsiteY141" fmla="*/ 1481137 h 3905250"/>
                  <a:gd name="connsiteX142" fmla="*/ 4510887 w 5540715"/>
                  <a:gd name="connsiteY142" fmla="*/ 1495425 h 3905250"/>
                  <a:gd name="connsiteX143" fmla="*/ 4568037 w 5540715"/>
                  <a:gd name="connsiteY143" fmla="*/ 1528762 h 3905250"/>
                  <a:gd name="connsiteX144" fmla="*/ 4615662 w 5540715"/>
                  <a:gd name="connsiteY144" fmla="*/ 1571625 h 3905250"/>
                  <a:gd name="connsiteX145" fmla="*/ 4629950 w 5540715"/>
                  <a:gd name="connsiteY145" fmla="*/ 1590675 h 3905250"/>
                  <a:gd name="connsiteX146" fmla="*/ 4629950 w 5540715"/>
                  <a:gd name="connsiteY146" fmla="*/ 1690687 h 3905250"/>
                  <a:gd name="connsiteX147" fmla="*/ 4610900 w 5540715"/>
                  <a:gd name="connsiteY147" fmla="*/ 1724025 h 3905250"/>
                  <a:gd name="connsiteX148" fmla="*/ 4587087 w 5540715"/>
                  <a:gd name="connsiteY148" fmla="*/ 1785937 h 3905250"/>
                  <a:gd name="connsiteX149" fmla="*/ 4577562 w 5540715"/>
                  <a:gd name="connsiteY149" fmla="*/ 1809750 h 3905250"/>
                  <a:gd name="connsiteX150" fmla="*/ 4572800 w 5540715"/>
                  <a:gd name="connsiteY150" fmla="*/ 1828800 h 3905250"/>
                  <a:gd name="connsiteX151" fmla="*/ 4563275 w 5540715"/>
                  <a:gd name="connsiteY151" fmla="*/ 1876425 h 3905250"/>
                  <a:gd name="connsiteX152" fmla="*/ 4558512 w 5540715"/>
                  <a:gd name="connsiteY152" fmla="*/ 1909762 h 3905250"/>
                  <a:gd name="connsiteX153" fmla="*/ 4553750 w 5540715"/>
                  <a:gd name="connsiteY153" fmla="*/ 1938337 h 3905250"/>
                  <a:gd name="connsiteX154" fmla="*/ 4572800 w 5540715"/>
                  <a:gd name="connsiteY154" fmla="*/ 2133600 h 3905250"/>
                  <a:gd name="connsiteX155" fmla="*/ 4601375 w 5540715"/>
                  <a:gd name="connsiteY155" fmla="*/ 2162175 h 3905250"/>
                  <a:gd name="connsiteX156" fmla="*/ 4620425 w 5540715"/>
                  <a:gd name="connsiteY156" fmla="*/ 2166937 h 3905250"/>
                  <a:gd name="connsiteX157" fmla="*/ 4644237 w 5540715"/>
                  <a:gd name="connsiteY157" fmla="*/ 2181225 h 3905250"/>
                  <a:gd name="connsiteX158" fmla="*/ 4663287 w 5540715"/>
                  <a:gd name="connsiteY158" fmla="*/ 2185987 h 3905250"/>
                  <a:gd name="connsiteX159" fmla="*/ 4715675 w 5540715"/>
                  <a:gd name="connsiteY159" fmla="*/ 2195512 h 3905250"/>
                  <a:gd name="connsiteX160" fmla="*/ 4829975 w 5540715"/>
                  <a:gd name="connsiteY160" fmla="*/ 2185987 h 3905250"/>
                  <a:gd name="connsiteX161" fmla="*/ 4863312 w 5540715"/>
                  <a:gd name="connsiteY161" fmla="*/ 2166937 h 3905250"/>
                  <a:gd name="connsiteX162" fmla="*/ 4915700 w 5540715"/>
                  <a:gd name="connsiteY162" fmla="*/ 2147887 h 3905250"/>
                  <a:gd name="connsiteX163" fmla="*/ 4934750 w 5540715"/>
                  <a:gd name="connsiteY163" fmla="*/ 2133600 h 3905250"/>
                  <a:gd name="connsiteX164" fmla="*/ 4949037 w 5540715"/>
                  <a:gd name="connsiteY164" fmla="*/ 2128837 h 3905250"/>
                  <a:gd name="connsiteX165" fmla="*/ 4963325 w 5540715"/>
                  <a:gd name="connsiteY165" fmla="*/ 2114550 h 3905250"/>
                  <a:gd name="connsiteX166" fmla="*/ 4982375 w 5540715"/>
                  <a:gd name="connsiteY166" fmla="*/ 2100262 h 3905250"/>
                  <a:gd name="connsiteX167" fmla="*/ 5010950 w 5540715"/>
                  <a:gd name="connsiteY167" fmla="*/ 2081212 h 3905250"/>
                  <a:gd name="connsiteX168" fmla="*/ 5053812 w 5540715"/>
                  <a:gd name="connsiteY168" fmla="*/ 2038350 h 3905250"/>
                  <a:gd name="connsiteX169" fmla="*/ 5077625 w 5540715"/>
                  <a:gd name="connsiteY169" fmla="*/ 2019300 h 3905250"/>
                  <a:gd name="connsiteX170" fmla="*/ 5096675 w 5540715"/>
                  <a:gd name="connsiteY170" fmla="*/ 2000250 h 3905250"/>
                  <a:gd name="connsiteX171" fmla="*/ 5125250 w 5540715"/>
                  <a:gd name="connsiteY171" fmla="*/ 1981200 h 3905250"/>
                  <a:gd name="connsiteX172" fmla="*/ 5172875 w 5540715"/>
                  <a:gd name="connsiteY172" fmla="*/ 1943100 h 3905250"/>
                  <a:gd name="connsiteX173" fmla="*/ 5210975 w 5540715"/>
                  <a:gd name="connsiteY173" fmla="*/ 1909762 h 3905250"/>
                  <a:gd name="connsiteX174" fmla="*/ 5220500 w 5540715"/>
                  <a:gd name="connsiteY174" fmla="*/ 1895475 h 3905250"/>
                  <a:gd name="connsiteX175" fmla="*/ 5234787 w 5540715"/>
                  <a:gd name="connsiteY175" fmla="*/ 1876425 h 3905250"/>
                  <a:gd name="connsiteX176" fmla="*/ 5253837 w 5540715"/>
                  <a:gd name="connsiteY176" fmla="*/ 1838325 h 3905250"/>
                  <a:gd name="connsiteX177" fmla="*/ 5282412 w 5540715"/>
                  <a:gd name="connsiteY177" fmla="*/ 1790700 h 3905250"/>
                  <a:gd name="connsiteX178" fmla="*/ 5287175 w 5540715"/>
                  <a:gd name="connsiteY178" fmla="*/ 1771650 h 3905250"/>
                  <a:gd name="connsiteX179" fmla="*/ 5306225 w 5540715"/>
                  <a:gd name="connsiteY179" fmla="*/ 1743075 h 3905250"/>
                  <a:gd name="connsiteX180" fmla="*/ 5320512 w 5540715"/>
                  <a:gd name="connsiteY180" fmla="*/ 1709737 h 3905250"/>
                  <a:gd name="connsiteX181" fmla="*/ 5334800 w 5540715"/>
                  <a:gd name="connsiteY181" fmla="*/ 1695450 h 3905250"/>
                  <a:gd name="connsiteX182" fmla="*/ 5358612 w 5540715"/>
                  <a:gd name="connsiteY182" fmla="*/ 1647825 h 3905250"/>
                  <a:gd name="connsiteX183" fmla="*/ 5391950 w 5540715"/>
                  <a:gd name="connsiteY183" fmla="*/ 1581150 h 3905250"/>
                  <a:gd name="connsiteX184" fmla="*/ 5439575 w 5540715"/>
                  <a:gd name="connsiteY184" fmla="*/ 1452562 h 3905250"/>
                  <a:gd name="connsiteX185" fmla="*/ 5449100 w 5540715"/>
                  <a:gd name="connsiteY185" fmla="*/ 1414462 h 3905250"/>
                  <a:gd name="connsiteX186" fmla="*/ 5453862 w 5540715"/>
                  <a:gd name="connsiteY186" fmla="*/ 1381125 h 3905250"/>
                  <a:gd name="connsiteX187" fmla="*/ 5463387 w 5540715"/>
                  <a:gd name="connsiteY187" fmla="*/ 1181100 h 3905250"/>
                  <a:gd name="connsiteX188" fmla="*/ 5468150 w 5540715"/>
                  <a:gd name="connsiteY188" fmla="*/ 1157287 h 3905250"/>
                  <a:gd name="connsiteX189" fmla="*/ 5472912 w 5540715"/>
                  <a:gd name="connsiteY189" fmla="*/ 1128712 h 3905250"/>
                  <a:gd name="connsiteX190" fmla="*/ 5477675 w 5540715"/>
                  <a:gd name="connsiteY190" fmla="*/ 1095375 h 3905250"/>
                  <a:gd name="connsiteX191" fmla="*/ 5487200 w 5540715"/>
                  <a:gd name="connsiteY191" fmla="*/ 1066800 h 3905250"/>
                  <a:gd name="connsiteX192" fmla="*/ 5501487 w 5540715"/>
                  <a:gd name="connsiteY192" fmla="*/ 981075 h 3905250"/>
                  <a:gd name="connsiteX193" fmla="*/ 5501487 w 5540715"/>
                  <a:gd name="connsiteY193" fmla="*/ 981075 h 3905250"/>
                  <a:gd name="connsiteX194" fmla="*/ 5511012 w 5540715"/>
                  <a:gd name="connsiteY194" fmla="*/ 923925 h 3905250"/>
                  <a:gd name="connsiteX195" fmla="*/ 5515775 w 5540715"/>
                  <a:gd name="connsiteY195" fmla="*/ 890587 h 3905250"/>
                  <a:gd name="connsiteX196" fmla="*/ 5525300 w 5540715"/>
                  <a:gd name="connsiteY196" fmla="*/ 833437 h 3905250"/>
                  <a:gd name="connsiteX197" fmla="*/ 5530062 w 5540715"/>
                  <a:gd name="connsiteY197" fmla="*/ 804862 h 3905250"/>
                  <a:gd name="connsiteX198" fmla="*/ 5534825 w 5540715"/>
                  <a:gd name="connsiteY198" fmla="*/ 738187 h 3905250"/>
                  <a:gd name="connsiteX199" fmla="*/ 5520537 w 5540715"/>
                  <a:gd name="connsiteY199" fmla="*/ 466725 h 3905250"/>
                  <a:gd name="connsiteX200" fmla="*/ 5511012 w 5540715"/>
                  <a:gd name="connsiteY200" fmla="*/ 442912 h 3905250"/>
                  <a:gd name="connsiteX201" fmla="*/ 5491962 w 5540715"/>
                  <a:gd name="connsiteY201" fmla="*/ 390525 h 3905250"/>
                  <a:gd name="connsiteX202" fmla="*/ 5477675 w 5540715"/>
                  <a:gd name="connsiteY202" fmla="*/ 366712 h 3905250"/>
                  <a:gd name="connsiteX203" fmla="*/ 5453862 w 5540715"/>
                  <a:gd name="connsiteY203" fmla="*/ 347662 h 3905250"/>
                  <a:gd name="connsiteX204" fmla="*/ 5420525 w 5540715"/>
                  <a:gd name="connsiteY204" fmla="*/ 309562 h 3905250"/>
                  <a:gd name="connsiteX205" fmla="*/ 5401475 w 5540715"/>
                  <a:gd name="connsiteY205" fmla="*/ 300037 h 3905250"/>
                  <a:gd name="connsiteX206" fmla="*/ 5391950 w 5540715"/>
                  <a:gd name="connsiteY206" fmla="*/ 280987 h 3905250"/>
                  <a:gd name="connsiteX207" fmla="*/ 5358612 w 5540715"/>
                  <a:gd name="connsiteY207" fmla="*/ 257175 h 3905250"/>
                  <a:gd name="connsiteX208" fmla="*/ 5325275 w 5540715"/>
                  <a:gd name="connsiteY208" fmla="*/ 223837 h 3905250"/>
                  <a:gd name="connsiteX209" fmla="*/ 5244312 w 5540715"/>
                  <a:gd name="connsiteY209" fmla="*/ 133350 h 3905250"/>
                  <a:gd name="connsiteX210" fmla="*/ 5201450 w 5540715"/>
                  <a:gd name="connsiteY210" fmla="*/ 85725 h 3905250"/>
                  <a:gd name="connsiteX211" fmla="*/ 5163350 w 5540715"/>
                  <a:gd name="connsiteY211" fmla="*/ 71437 h 3905250"/>
                  <a:gd name="connsiteX212" fmla="*/ 5087150 w 5540715"/>
                  <a:gd name="connsiteY212" fmla="*/ 42862 h 3905250"/>
                  <a:gd name="connsiteX213" fmla="*/ 5039525 w 5540715"/>
                  <a:gd name="connsiteY213" fmla="*/ 23812 h 3905250"/>
                  <a:gd name="connsiteX214" fmla="*/ 5006187 w 5540715"/>
                  <a:gd name="connsiteY214" fmla="*/ 19050 h 3905250"/>
                  <a:gd name="connsiteX215" fmla="*/ 4982375 w 5540715"/>
                  <a:gd name="connsiteY215" fmla="*/ 9525 h 3905250"/>
                  <a:gd name="connsiteX216" fmla="*/ 4915700 w 5540715"/>
                  <a:gd name="connsiteY216" fmla="*/ 4762 h 3905250"/>
                  <a:gd name="connsiteX217" fmla="*/ 4858550 w 5540715"/>
                  <a:gd name="connsiteY217" fmla="*/ 0 h 3905250"/>
                  <a:gd name="connsiteX218" fmla="*/ 4749012 w 5540715"/>
                  <a:gd name="connsiteY218" fmla="*/ 14287 h 3905250"/>
                  <a:gd name="connsiteX219" fmla="*/ 4725200 w 5540715"/>
                  <a:gd name="connsiteY219" fmla="*/ 19050 h 3905250"/>
                  <a:gd name="connsiteX220" fmla="*/ 4668050 w 5540715"/>
                  <a:gd name="connsiteY220" fmla="*/ 42862 h 3905250"/>
                  <a:gd name="connsiteX221" fmla="*/ 4629950 w 5540715"/>
                  <a:gd name="connsiteY221" fmla="*/ 57150 h 3905250"/>
                  <a:gd name="connsiteX222" fmla="*/ 4548987 w 5540715"/>
                  <a:gd name="connsiteY222" fmla="*/ 104775 h 3905250"/>
                  <a:gd name="connsiteX223" fmla="*/ 4529937 w 5540715"/>
                  <a:gd name="connsiteY223" fmla="*/ 128587 h 3905250"/>
                  <a:gd name="connsiteX224" fmla="*/ 4510887 w 5540715"/>
                  <a:gd name="connsiteY224" fmla="*/ 147637 h 3905250"/>
                  <a:gd name="connsiteX225" fmla="*/ 4491837 w 5540715"/>
                  <a:gd name="connsiteY225" fmla="*/ 176212 h 3905250"/>
                  <a:gd name="connsiteX226" fmla="*/ 4458500 w 5540715"/>
                  <a:gd name="connsiteY226" fmla="*/ 247650 h 3905250"/>
                  <a:gd name="connsiteX227" fmla="*/ 4439450 w 5540715"/>
                  <a:gd name="connsiteY227" fmla="*/ 304800 h 3905250"/>
                  <a:gd name="connsiteX228" fmla="*/ 4420400 w 5540715"/>
                  <a:gd name="connsiteY228" fmla="*/ 366712 h 3905250"/>
                  <a:gd name="connsiteX229" fmla="*/ 4415637 w 5540715"/>
                  <a:gd name="connsiteY229" fmla="*/ 400050 h 3905250"/>
                  <a:gd name="connsiteX230" fmla="*/ 4406112 w 5540715"/>
                  <a:gd name="connsiteY230" fmla="*/ 423862 h 3905250"/>
                  <a:gd name="connsiteX231" fmla="*/ 4401350 w 5540715"/>
                  <a:gd name="connsiteY231" fmla="*/ 457200 h 3905250"/>
                  <a:gd name="connsiteX232" fmla="*/ 4391825 w 5540715"/>
                  <a:gd name="connsiteY232" fmla="*/ 519112 h 3905250"/>
                  <a:gd name="connsiteX233" fmla="*/ 4425162 w 5540715"/>
                  <a:gd name="connsiteY233" fmla="*/ 685800 h 3905250"/>
                  <a:gd name="connsiteX234" fmla="*/ 4434687 w 5540715"/>
                  <a:gd name="connsiteY234" fmla="*/ 728662 h 3905250"/>
                  <a:gd name="connsiteX235" fmla="*/ 4444212 w 5540715"/>
                  <a:gd name="connsiteY235" fmla="*/ 752475 h 3905250"/>
                  <a:gd name="connsiteX236" fmla="*/ 4439450 w 5540715"/>
                  <a:gd name="connsiteY236" fmla="*/ 819150 h 3905250"/>
                  <a:gd name="connsiteX237" fmla="*/ 4396587 w 5540715"/>
                  <a:gd name="connsiteY237" fmla="*/ 852487 h 3905250"/>
                  <a:gd name="connsiteX238" fmla="*/ 4382300 w 5540715"/>
                  <a:gd name="connsiteY238" fmla="*/ 866775 h 3905250"/>
                  <a:gd name="connsiteX239" fmla="*/ 4363250 w 5540715"/>
                  <a:gd name="connsiteY239" fmla="*/ 876300 h 3905250"/>
                  <a:gd name="connsiteX240" fmla="*/ 4329912 w 5540715"/>
                  <a:gd name="connsiteY240" fmla="*/ 900112 h 3905250"/>
                  <a:gd name="connsiteX241" fmla="*/ 4315625 w 5540715"/>
                  <a:gd name="connsiteY241" fmla="*/ 909637 h 3905250"/>
                  <a:gd name="connsiteX242" fmla="*/ 4296575 w 5540715"/>
                  <a:gd name="connsiteY242" fmla="*/ 923925 h 3905250"/>
                  <a:gd name="connsiteX243" fmla="*/ 4277525 w 5540715"/>
                  <a:gd name="connsiteY243" fmla="*/ 928687 h 3905250"/>
                  <a:gd name="connsiteX244" fmla="*/ 4248950 w 5540715"/>
                  <a:gd name="connsiteY244" fmla="*/ 938212 h 3905250"/>
                  <a:gd name="connsiteX245" fmla="*/ 4229900 w 5540715"/>
                  <a:gd name="connsiteY245" fmla="*/ 942975 h 3905250"/>
                  <a:gd name="connsiteX246" fmla="*/ 4215612 w 5540715"/>
                  <a:gd name="connsiteY246" fmla="*/ 947737 h 3905250"/>
                  <a:gd name="connsiteX247" fmla="*/ 4158462 w 5540715"/>
                  <a:gd name="connsiteY247" fmla="*/ 957262 h 3905250"/>
                  <a:gd name="connsiteX248" fmla="*/ 4120362 w 5540715"/>
                  <a:gd name="connsiteY248" fmla="*/ 966787 h 3905250"/>
                  <a:gd name="connsiteX249" fmla="*/ 4091787 w 5540715"/>
                  <a:gd name="connsiteY249" fmla="*/ 976312 h 3905250"/>
                  <a:gd name="connsiteX250" fmla="*/ 4067975 w 5540715"/>
                  <a:gd name="connsiteY250" fmla="*/ 985837 h 3905250"/>
                  <a:gd name="connsiteX251" fmla="*/ 4034637 w 5540715"/>
                  <a:gd name="connsiteY251" fmla="*/ 990600 h 3905250"/>
                  <a:gd name="connsiteX252" fmla="*/ 3967962 w 5540715"/>
                  <a:gd name="connsiteY252" fmla="*/ 1009650 h 3905250"/>
                  <a:gd name="connsiteX253" fmla="*/ 3939387 w 5540715"/>
                  <a:gd name="connsiteY253" fmla="*/ 1019175 h 3905250"/>
                  <a:gd name="connsiteX254" fmla="*/ 3906050 w 5540715"/>
                  <a:gd name="connsiteY254" fmla="*/ 1023937 h 3905250"/>
                  <a:gd name="connsiteX255" fmla="*/ 3744125 w 5540715"/>
                  <a:gd name="connsiteY255" fmla="*/ 1019175 h 3905250"/>
                  <a:gd name="connsiteX256" fmla="*/ 3715550 w 5540715"/>
                  <a:gd name="connsiteY256" fmla="*/ 1014412 h 3905250"/>
                  <a:gd name="connsiteX257" fmla="*/ 3677450 w 5540715"/>
                  <a:gd name="connsiteY257" fmla="*/ 1009650 h 3905250"/>
                  <a:gd name="connsiteX258" fmla="*/ 3548862 w 5540715"/>
                  <a:gd name="connsiteY258" fmla="*/ 1023937 h 3905250"/>
                  <a:gd name="connsiteX259" fmla="*/ 3506000 w 5540715"/>
                  <a:gd name="connsiteY259" fmla="*/ 1052512 h 3905250"/>
                  <a:gd name="connsiteX260" fmla="*/ 3486950 w 5540715"/>
                  <a:gd name="connsiteY260" fmla="*/ 1071562 h 3905250"/>
                  <a:gd name="connsiteX261" fmla="*/ 3463137 w 5540715"/>
                  <a:gd name="connsiteY261" fmla="*/ 1090612 h 3905250"/>
                  <a:gd name="connsiteX262" fmla="*/ 3425037 w 5540715"/>
                  <a:gd name="connsiteY262" fmla="*/ 1128712 h 3905250"/>
                  <a:gd name="connsiteX263" fmla="*/ 3396462 w 5540715"/>
                  <a:gd name="connsiteY263" fmla="*/ 1176337 h 3905250"/>
                  <a:gd name="connsiteX264" fmla="*/ 3363125 w 5540715"/>
                  <a:gd name="connsiteY264" fmla="*/ 1228725 h 3905250"/>
                  <a:gd name="connsiteX265" fmla="*/ 3353600 w 5540715"/>
                  <a:gd name="connsiteY265" fmla="*/ 1262062 h 3905250"/>
                  <a:gd name="connsiteX266" fmla="*/ 3348837 w 5540715"/>
                  <a:gd name="connsiteY266" fmla="*/ 1281112 h 3905250"/>
                  <a:gd name="connsiteX267" fmla="*/ 3339312 w 5540715"/>
                  <a:gd name="connsiteY267" fmla="*/ 1295400 h 3905250"/>
                  <a:gd name="connsiteX268" fmla="*/ 3329787 w 5540715"/>
                  <a:gd name="connsiteY268" fmla="*/ 1323975 h 3905250"/>
                  <a:gd name="connsiteX269" fmla="*/ 3301212 w 5540715"/>
                  <a:gd name="connsiteY269" fmla="*/ 1357312 h 3905250"/>
                  <a:gd name="connsiteX270" fmla="*/ 3291687 w 5540715"/>
                  <a:gd name="connsiteY270" fmla="*/ 1381125 h 3905250"/>
                  <a:gd name="connsiteX271" fmla="*/ 3248825 w 5540715"/>
                  <a:gd name="connsiteY271" fmla="*/ 1414462 h 3905250"/>
                  <a:gd name="connsiteX272" fmla="*/ 3234537 w 5540715"/>
                  <a:gd name="connsiteY272" fmla="*/ 1433512 h 3905250"/>
                  <a:gd name="connsiteX273" fmla="*/ 3220250 w 5540715"/>
                  <a:gd name="connsiteY273" fmla="*/ 1443037 h 3905250"/>
                  <a:gd name="connsiteX274" fmla="*/ 3172625 w 5540715"/>
                  <a:gd name="connsiteY274" fmla="*/ 1481137 h 3905250"/>
                  <a:gd name="connsiteX275" fmla="*/ 3153575 w 5540715"/>
                  <a:gd name="connsiteY275" fmla="*/ 1495425 h 3905250"/>
                  <a:gd name="connsiteX276" fmla="*/ 3129762 w 5540715"/>
                  <a:gd name="connsiteY276" fmla="*/ 1504950 h 3905250"/>
                  <a:gd name="connsiteX277" fmla="*/ 3110712 w 5540715"/>
                  <a:gd name="connsiteY277" fmla="*/ 1519237 h 3905250"/>
                  <a:gd name="connsiteX278" fmla="*/ 3096425 w 5540715"/>
                  <a:gd name="connsiteY278" fmla="*/ 1533525 h 3905250"/>
                  <a:gd name="connsiteX279" fmla="*/ 3072612 w 5540715"/>
                  <a:gd name="connsiteY279" fmla="*/ 1543050 h 3905250"/>
                  <a:gd name="connsiteX280" fmla="*/ 3058325 w 5540715"/>
                  <a:gd name="connsiteY280" fmla="*/ 1557337 h 3905250"/>
                  <a:gd name="connsiteX281" fmla="*/ 3034512 w 5540715"/>
                  <a:gd name="connsiteY281" fmla="*/ 1566862 h 3905250"/>
                  <a:gd name="connsiteX282" fmla="*/ 3015462 w 5540715"/>
                  <a:gd name="connsiteY282" fmla="*/ 1576387 h 3905250"/>
                  <a:gd name="connsiteX283" fmla="*/ 2967837 w 5540715"/>
                  <a:gd name="connsiteY283" fmla="*/ 1604962 h 3905250"/>
                  <a:gd name="connsiteX284" fmla="*/ 2953550 w 5540715"/>
                  <a:gd name="connsiteY284" fmla="*/ 1614487 h 3905250"/>
                  <a:gd name="connsiteX285" fmla="*/ 2939262 w 5540715"/>
                  <a:gd name="connsiteY285" fmla="*/ 1619250 h 3905250"/>
                  <a:gd name="connsiteX286" fmla="*/ 2910687 w 5540715"/>
                  <a:gd name="connsiteY286" fmla="*/ 1638300 h 3905250"/>
                  <a:gd name="connsiteX287" fmla="*/ 2896400 w 5540715"/>
                  <a:gd name="connsiteY287" fmla="*/ 1652587 h 3905250"/>
                  <a:gd name="connsiteX288" fmla="*/ 2834487 w 5540715"/>
                  <a:gd name="connsiteY288" fmla="*/ 1681162 h 3905250"/>
                  <a:gd name="connsiteX289" fmla="*/ 2791625 w 5540715"/>
                  <a:gd name="connsiteY289" fmla="*/ 1709737 h 3905250"/>
                  <a:gd name="connsiteX290" fmla="*/ 2767812 w 5540715"/>
                  <a:gd name="connsiteY290" fmla="*/ 1719262 h 3905250"/>
                  <a:gd name="connsiteX291" fmla="*/ 2753525 w 5540715"/>
                  <a:gd name="connsiteY291" fmla="*/ 1728787 h 3905250"/>
                  <a:gd name="connsiteX292" fmla="*/ 2739237 w 5540715"/>
                  <a:gd name="connsiteY292" fmla="*/ 1733550 h 3905250"/>
                  <a:gd name="connsiteX293" fmla="*/ 2724950 w 5540715"/>
                  <a:gd name="connsiteY293" fmla="*/ 1743075 h 3905250"/>
                  <a:gd name="connsiteX294" fmla="*/ 2663037 w 5540715"/>
                  <a:gd name="connsiteY294" fmla="*/ 1752600 h 3905250"/>
                  <a:gd name="connsiteX295" fmla="*/ 2596362 w 5540715"/>
                  <a:gd name="connsiteY295" fmla="*/ 1738312 h 3905250"/>
                  <a:gd name="connsiteX296" fmla="*/ 2572550 w 5540715"/>
                  <a:gd name="connsiteY296" fmla="*/ 1728788 h 3905250"/>
                  <a:gd name="connsiteX297" fmla="*/ 2524925 w 5540715"/>
                  <a:gd name="connsiteY297" fmla="*/ 1728787 h 3905250"/>
                  <a:gd name="connsiteX298" fmla="*/ 2470156 w 5540715"/>
                  <a:gd name="connsiteY298" fmla="*/ 1804987 h 3905250"/>
                  <a:gd name="connsiteX299" fmla="*/ 2389193 w 5540715"/>
                  <a:gd name="connsiteY299" fmla="*/ 1881187 h 3905250"/>
                  <a:gd name="connsiteX300" fmla="*/ 2315375 w 5540715"/>
                  <a:gd name="connsiteY300" fmla="*/ 1909762 h 3905250"/>
                  <a:gd name="connsiteX301" fmla="*/ 2253462 w 5540715"/>
                  <a:gd name="connsiteY301" fmla="*/ 1924050 h 3905250"/>
                  <a:gd name="connsiteX302" fmla="*/ 2234412 w 5540715"/>
                  <a:gd name="connsiteY302" fmla="*/ 1943100 h 3905250"/>
                  <a:gd name="connsiteX303" fmla="*/ 2220125 w 5540715"/>
                  <a:gd name="connsiteY303" fmla="*/ 1947862 h 3905250"/>
                  <a:gd name="connsiteX304" fmla="*/ 2186787 w 5540715"/>
                  <a:gd name="connsiteY304" fmla="*/ 1966912 h 3905250"/>
                  <a:gd name="connsiteX305" fmla="*/ 2148687 w 5540715"/>
                  <a:gd name="connsiteY305" fmla="*/ 1985962 h 3905250"/>
                  <a:gd name="connsiteX306" fmla="*/ 2072487 w 5540715"/>
                  <a:gd name="connsiteY306" fmla="*/ 1971675 h 3905250"/>
                  <a:gd name="connsiteX307" fmla="*/ 1996288 w 5540715"/>
                  <a:gd name="connsiteY307" fmla="*/ 1990725 h 3905250"/>
                  <a:gd name="connsiteX308" fmla="*/ 1939137 w 5540715"/>
                  <a:gd name="connsiteY308" fmla="*/ 2047875 h 3905250"/>
                  <a:gd name="connsiteX309" fmla="*/ 1910562 w 5540715"/>
                  <a:gd name="connsiteY309" fmla="*/ 2071687 h 3905250"/>
                  <a:gd name="connsiteX310" fmla="*/ 1886750 w 5540715"/>
                  <a:gd name="connsiteY310" fmla="*/ 2081212 h 3905250"/>
                  <a:gd name="connsiteX311" fmla="*/ 1858175 w 5540715"/>
                  <a:gd name="connsiteY311" fmla="*/ 2100262 h 3905250"/>
                  <a:gd name="connsiteX312" fmla="*/ 1834362 w 5540715"/>
                  <a:gd name="connsiteY312" fmla="*/ 2109787 h 3905250"/>
                  <a:gd name="connsiteX313" fmla="*/ 1815312 w 5540715"/>
                  <a:gd name="connsiteY313" fmla="*/ 2124075 h 3905250"/>
                  <a:gd name="connsiteX314" fmla="*/ 1796262 w 5540715"/>
                  <a:gd name="connsiteY314" fmla="*/ 2133600 h 3905250"/>
                  <a:gd name="connsiteX315" fmla="*/ 1786737 w 5540715"/>
                  <a:gd name="connsiteY315" fmla="*/ 2147887 h 3905250"/>
                  <a:gd name="connsiteX316" fmla="*/ 1772450 w 5540715"/>
                  <a:gd name="connsiteY316" fmla="*/ 2152650 h 3905250"/>
                  <a:gd name="connsiteX317" fmla="*/ 1753400 w 5540715"/>
                  <a:gd name="connsiteY317" fmla="*/ 2166937 h 3905250"/>
                  <a:gd name="connsiteX318" fmla="*/ 1696250 w 5540715"/>
                  <a:gd name="connsiteY318" fmla="*/ 2219325 h 3905250"/>
                  <a:gd name="connsiteX319" fmla="*/ 1672437 w 5540715"/>
                  <a:gd name="connsiteY319" fmla="*/ 2238375 h 3905250"/>
                  <a:gd name="connsiteX320" fmla="*/ 1648625 w 5540715"/>
                  <a:gd name="connsiteY320" fmla="*/ 2252662 h 3905250"/>
                  <a:gd name="connsiteX321" fmla="*/ 1615287 w 5540715"/>
                  <a:gd name="connsiteY321" fmla="*/ 2286000 h 3905250"/>
                  <a:gd name="connsiteX322" fmla="*/ 1591475 w 5540715"/>
                  <a:gd name="connsiteY322" fmla="*/ 2305050 h 3905250"/>
                  <a:gd name="connsiteX323" fmla="*/ 1577187 w 5540715"/>
                  <a:gd name="connsiteY323" fmla="*/ 2314575 h 3905250"/>
                  <a:gd name="connsiteX324" fmla="*/ 1562900 w 5540715"/>
                  <a:gd name="connsiteY324" fmla="*/ 2328862 h 3905250"/>
                  <a:gd name="connsiteX325" fmla="*/ 1558137 w 5540715"/>
                  <a:gd name="connsiteY325" fmla="*/ 2343150 h 3905250"/>
                  <a:gd name="connsiteX326" fmla="*/ 1520037 w 5540715"/>
                  <a:gd name="connsiteY326" fmla="*/ 2366962 h 3905250"/>
                  <a:gd name="connsiteX327" fmla="*/ 1496225 w 5540715"/>
                  <a:gd name="connsiteY327" fmla="*/ 2381250 h 3905250"/>
                  <a:gd name="connsiteX328" fmla="*/ 1477175 w 5540715"/>
                  <a:gd name="connsiteY328" fmla="*/ 2395537 h 3905250"/>
                  <a:gd name="connsiteX329" fmla="*/ 1462887 w 5540715"/>
                  <a:gd name="connsiteY329" fmla="*/ 2400300 h 3905250"/>
                  <a:gd name="connsiteX330" fmla="*/ 1424787 w 5540715"/>
                  <a:gd name="connsiteY330" fmla="*/ 2419350 h 3905250"/>
                  <a:gd name="connsiteX331" fmla="*/ 1405737 w 5540715"/>
                  <a:gd name="connsiteY331" fmla="*/ 2428875 h 3905250"/>
                  <a:gd name="connsiteX332" fmla="*/ 1362875 w 5540715"/>
                  <a:gd name="connsiteY332" fmla="*/ 2462212 h 3905250"/>
                  <a:gd name="connsiteX333" fmla="*/ 1329537 w 5540715"/>
                  <a:gd name="connsiteY333" fmla="*/ 2476500 h 3905250"/>
                  <a:gd name="connsiteX334" fmla="*/ 1310487 w 5540715"/>
                  <a:gd name="connsiteY334" fmla="*/ 2490787 h 3905250"/>
                  <a:gd name="connsiteX335" fmla="*/ 1262862 w 5540715"/>
                  <a:gd name="connsiteY335" fmla="*/ 2514600 h 3905250"/>
                  <a:gd name="connsiteX336" fmla="*/ 1224762 w 5540715"/>
                  <a:gd name="connsiteY336" fmla="*/ 2538412 h 3905250"/>
                  <a:gd name="connsiteX337" fmla="*/ 1210475 w 5540715"/>
                  <a:gd name="connsiteY337" fmla="*/ 2543175 h 3905250"/>
                  <a:gd name="connsiteX338" fmla="*/ 1191425 w 5540715"/>
                  <a:gd name="connsiteY338" fmla="*/ 2557462 h 3905250"/>
                  <a:gd name="connsiteX339" fmla="*/ 1129512 w 5540715"/>
                  <a:gd name="connsiteY339" fmla="*/ 2600325 h 3905250"/>
                  <a:gd name="connsiteX340" fmla="*/ 1100937 w 5540715"/>
                  <a:gd name="connsiteY340" fmla="*/ 2624137 h 3905250"/>
                  <a:gd name="connsiteX341" fmla="*/ 1086650 w 5540715"/>
                  <a:gd name="connsiteY341" fmla="*/ 2638425 h 3905250"/>
                  <a:gd name="connsiteX342" fmla="*/ 1077125 w 5540715"/>
                  <a:gd name="connsiteY342" fmla="*/ 2652712 h 3905250"/>
                  <a:gd name="connsiteX343" fmla="*/ 1053312 w 5540715"/>
                  <a:gd name="connsiteY34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40750 w 5540715"/>
                  <a:gd name="connsiteY79" fmla="*/ 263683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8212 w 5540715"/>
                  <a:gd name="connsiteY79" fmla="*/ 2586037 h 3905250"/>
                  <a:gd name="connsiteX80" fmla="*/ 2182025 w 5540715"/>
                  <a:gd name="connsiteY80" fmla="*/ 2547937 h 3905250"/>
                  <a:gd name="connsiteX81" fmla="*/ 2215362 w 5540715"/>
                  <a:gd name="connsiteY81" fmla="*/ 2509837 h 3905250"/>
                  <a:gd name="connsiteX82" fmla="*/ 2234412 w 5540715"/>
                  <a:gd name="connsiteY82" fmla="*/ 2490787 h 3905250"/>
                  <a:gd name="connsiteX83" fmla="*/ 2267750 w 5540715"/>
                  <a:gd name="connsiteY83" fmla="*/ 2481262 h 3905250"/>
                  <a:gd name="connsiteX84" fmla="*/ 2291562 w 5540715"/>
                  <a:gd name="connsiteY84" fmla="*/ 2471737 h 3905250"/>
                  <a:gd name="connsiteX85" fmla="*/ 2386812 w 5540715"/>
                  <a:gd name="connsiteY85" fmla="*/ 2462212 h 3905250"/>
                  <a:gd name="connsiteX86" fmla="*/ 2453487 w 5540715"/>
                  <a:gd name="connsiteY86" fmla="*/ 2452687 h 3905250"/>
                  <a:gd name="connsiteX87" fmla="*/ 2510637 w 5540715"/>
                  <a:gd name="connsiteY87" fmla="*/ 2443162 h 3905250"/>
                  <a:gd name="connsiteX88" fmla="*/ 2529687 w 5540715"/>
                  <a:gd name="connsiteY88" fmla="*/ 2433637 h 3905250"/>
                  <a:gd name="connsiteX89" fmla="*/ 2634462 w 5540715"/>
                  <a:gd name="connsiteY89" fmla="*/ 2424112 h 3905250"/>
                  <a:gd name="connsiteX90" fmla="*/ 2767812 w 5540715"/>
                  <a:gd name="connsiteY90" fmla="*/ 2419350 h 3905250"/>
                  <a:gd name="connsiteX91" fmla="*/ 2791625 w 5540715"/>
                  <a:gd name="connsiteY91" fmla="*/ 2414587 h 3905250"/>
                  <a:gd name="connsiteX92" fmla="*/ 2829725 w 5540715"/>
                  <a:gd name="connsiteY92" fmla="*/ 2390775 h 3905250"/>
                  <a:gd name="connsiteX93" fmla="*/ 2848775 w 5540715"/>
                  <a:gd name="connsiteY93" fmla="*/ 2381250 h 3905250"/>
                  <a:gd name="connsiteX94" fmla="*/ 2886875 w 5540715"/>
                  <a:gd name="connsiteY94" fmla="*/ 2352675 h 3905250"/>
                  <a:gd name="connsiteX95" fmla="*/ 2905925 w 5540715"/>
                  <a:gd name="connsiteY95" fmla="*/ 2338387 h 3905250"/>
                  <a:gd name="connsiteX96" fmla="*/ 2920212 w 5540715"/>
                  <a:gd name="connsiteY96" fmla="*/ 2328862 h 3905250"/>
                  <a:gd name="connsiteX97" fmla="*/ 2934500 w 5540715"/>
                  <a:gd name="connsiteY97" fmla="*/ 2314575 h 3905250"/>
                  <a:gd name="connsiteX98" fmla="*/ 2958312 w 5540715"/>
                  <a:gd name="connsiteY98" fmla="*/ 2309812 h 3905250"/>
                  <a:gd name="connsiteX99" fmla="*/ 2982125 w 5540715"/>
                  <a:gd name="connsiteY99" fmla="*/ 2295525 h 3905250"/>
                  <a:gd name="connsiteX100" fmla="*/ 3001175 w 5540715"/>
                  <a:gd name="connsiteY100" fmla="*/ 2281237 h 3905250"/>
                  <a:gd name="connsiteX101" fmla="*/ 3024987 w 5540715"/>
                  <a:gd name="connsiteY101" fmla="*/ 2271712 h 3905250"/>
                  <a:gd name="connsiteX102" fmla="*/ 3063087 w 5540715"/>
                  <a:gd name="connsiteY102" fmla="*/ 2243137 h 3905250"/>
                  <a:gd name="connsiteX103" fmla="*/ 3096425 w 5540715"/>
                  <a:gd name="connsiteY103" fmla="*/ 2224087 h 3905250"/>
                  <a:gd name="connsiteX104" fmla="*/ 3115475 w 5540715"/>
                  <a:gd name="connsiteY104" fmla="*/ 2205037 h 3905250"/>
                  <a:gd name="connsiteX105" fmla="*/ 3153575 w 5540715"/>
                  <a:gd name="connsiteY105" fmla="*/ 2185987 h 3905250"/>
                  <a:gd name="connsiteX106" fmla="*/ 3172625 w 5540715"/>
                  <a:gd name="connsiteY106" fmla="*/ 2171700 h 3905250"/>
                  <a:gd name="connsiteX107" fmla="*/ 3234537 w 5540715"/>
                  <a:gd name="connsiteY107" fmla="*/ 2119312 h 3905250"/>
                  <a:gd name="connsiteX108" fmla="*/ 3296450 w 5540715"/>
                  <a:gd name="connsiteY108" fmla="*/ 2076450 h 3905250"/>
                  <a:gd name="connsiteX109" fmla="*/ 3329787 w 5540715"/>
                  <a:gd name="connsiteY109" fmla="*/ 2052637 h 3905250"/>
                  <a:gd name="connsiteX110" fmla="*/ 3358362 w 5540715"/>
                  <a:gd name="connsiteY110" fmla="*/ 2033587 h 3905250"/>
                  <a:gd name="connsiteX111" fmla="*/ 3420275 w 5540715"/>
                  <a:gd name="connsiteY111" fmla="*/ 1995487 h 3905250"/>
                  <a:gd name="connsiteX112" fmla="*/ 3453612 w 5540715"/>
                  <a:gd name="connsiteY112" fmla="*/ 1981200 h 3905250"/>
                  <a:gd name="connsiteX113" fmla="*/ 3482187 w 5540715"/>
                  <a:gd name="connsiteY113" fmla="*/ 1962150 h 3905250"/>
                  <a:gd name="connsiteX114" fmla="*/ 3534575 w 5540715"/>
                  <a:gd name="connsiteY114" fmla="*/ 1933575 h 3905250"/>
                  <a:gd name="connsiteX115" fmla="*/ 3563150 w 5540715"/>
                  <a:gd name="connsiteY115" fmla="*/ 1914525 h 3905250"/>
                  <a:gd name="connsiteX116" fmla="*/ 3639350 w 5540715"/>
                  <a:gd name="connsiteY116" fmla="*/ 1871662 h 3905250"/>
                  <a:gd name="connsiteX117" fmla="*/ 3686975 w 5540715"/>
                  <a:gd name="connsiteY117" fmla="*/ 1843087 h 3905250"/>
                  <a:gd name="connsiteX118" fmla="*/ 3720312 w 5540715"/>
                  <a:gd name="connsiteY118" fmla="*/ 1824037 h 3905250"/>
                  <a:gd name="connsiteX119" fmla="*/ 3744125 w 5540715"/>
                  <a:gd name="connsiteY119" fmla="*/ 1804987 h 3905250"/>
                  <a:gd name="connsiteX120" fmla="*/ 3772700 w 5540715"/>
                  <a:gd name="connsiteY120" fmla="*/ 1795462 h 3905250"/>
                  <a:gd name="connsiteX121" fmla="*/ 3796512 w 5540715"/>
                  <a:gd name="connsiteY121" fmla="*/ 1776412 h 3905250"/>
                  <a:gd name="connsiteX122" fmla="*/ 3829850 w 5540715"/>
                  <a:gd name="connsiteY122" fmla="*/ 1762125 h 3905250"/>
                  <a:gd name="connsiteX123" fmla="*/ 3858425 w 5540715"/>
                  <a:gd name="connsiteY123" fmla="*/ 1747837 h 3905250"/>
                  <a:gd name="connsiteX124" fmla="*/ 3882237 w 5540715"/>
                  <a:gd name="connsiteY124" fmla="*/ 1733550 h 3905250"/>
                  <a:gd name="connsiteX125" fmla="*/ 3929862 w 5540715"/>
                  <a:gd name="connsiteY125" fmla="*/ 1714500 h 3905250"/>
                  <a:gd name="connsiteX126" fmla="*/ 3958437 w 5540715"/>
                  <a:gd name="connsiteY126" fmla="*/ 1695450 h 3905250"/>
                  <a:gd name="connsiteX127" fmla="*/ 3977487 w 5540715"/>
                  <a:gd name="connsiteY127" fmla="*/ 1681162 h 3905250"/>
                  <a:gd name="connsiteX128" fmla="*/ 4029875 w 5540715"/>
                  <a:gd name="connsiteY128" fmla="*/ 1657350 h 3905250"/>
                  <a:gd name="connsiteX129" fmla="*/ 4082262 w 5540715"/>
                  <a:gd name="connsiteY129" fmla="*/ 1614487 h 3905250"/>
                  <a:gd name="connsiteX130" fmla="*/ 4139412 w 5540715"/>
                  <a:gd name="connsiteY130" fmla="*/ 1576387 h 3905250"/>
                  <a:gd name="connsiteX131" fmla="*/ 4167987 w 5540715"/>
                  <a:gd name="connsiteY131" fmla="*/ 1557337 h 3905250"/>
                  <a:gd name="connsiteX132" fmla="*/ 4196562 w 5540715"/>
                  <a:gd name="connsiteY132" fmla="*/ 1538287 h 3905250"/>
                  <a:gd name="connsiteX133" fmla="*/ 4253712 w 5540715"/>
                  <a:gd name="connsiteY133" fmla="*/ 1509712 h 3905250"/>
                  <a:gd name="connsiteX134" fmla="*/ 4277525 w 5540715"/>
                  <a:gd name="connsiteY134" fmla="*/ 1500187 h 3905250"/>
                  <a:gd name="connsiteX135" fmla="*/ 4296575 w 5540715"/>
                  <a:gd name="connsiteY135" fmla="*/ 1490662 h 3905250"/>
                  <a:gd name="connsiteX136" fmla="*/ 4325150 w 5540715"/>
                  <a:gd name="connsiteY136" fmla="*/ 1485900 h 3905250"/>
                  <a:gd name="connsiteX137" fmla="*/ 4353725 w 5540715"/>
                  <a:gd name="connsiteY137" fmla="*/ 1476375 h 3905250"/>
                  <a:gd name="connsiteX138" fmla="*/ 4491837 w 5540715"/>
                  <a:gd name="connsiteY138" fmla="*/ 1481137 h 3905250"/>
                  <a:gd name="connsiteX139" fmla="*/ 4510887 w 5540715"/>
                  <a:gd name="connsiteY139" fmla="*/ 1495425 h 3905250"/>
                  <a:gd name="connsiteX140" fmla="*/ 4568037 w 5540715"/>
                  <a:gd name="connsiteY140" fmla="*/ 1528762 h 3905250"/>
                  <a:gd name="connsiteX141" fmla="*/ 4615662 w 5540715"/>
                  <a:gd name="connsiteY141" fmla="*/ 1571625 h 3905250"/>
                  <a:gd name="connsiteX142" fmla="*/ 4629950 w 5540715"/>
                  <a:gd name="connsiteY142" fmla="*/ 1590675 h 3905250"/>
                  <a:gd name="connsiteX143" fmla="*/ 4629950 w 5540715"/>
                  <a:gd name="connsiteY143" fmla="*/ 1690687 h 3905250"/>
                  <a:gd name="connsiteX144" fmla="*/ 4610900 w 5540715"/>
                  <a:gd name="connsiteY144" fmla="*/ 1724025 h 3905250"/>
                  <a:gd name="connsiteX145" fmla="*/ 4587087 w 5540715"/>
                  <a:gd name="connsiteY145" fmla="*/ 1785937 h 3905250"/>
                  <a:gd name="connsiteX146" fmla="*/ 4577562 w 5540715"/>
                  <a:gd name="connsiteY146" fmla="*/ 1809750 h 3905250"/>
                  <a:gd name="connsiteX147" fmla="*/ 4572800 w 5540715"/>
                  <a:gd name="connsiteY147" fmla="*/ 1828800 h 3905250"/>
                  <a:gd name="connsiteX148" fmla="*/ 4563275 w 5540715"/>
                  <a:gd name="connsiteY148" fmla="*/ 1876425 h 3905250"/>
                  <a:gd name="connsiteX149" fmla="*/ 4558512 w 5540715"/>
                  <a:gd name="connsiteY149" fmla="*/ 1909762 h 3905250"/>
                  <a:gd name="connsiteX150" fmla="*/ 4553750 w 5540715"/>
                  <a:gd name="connsiteY150" fmla="*/ 1938337 h 3905250"/>
                  <a:gd name="connsiteX151" fmla="*/ 4572800 w 5540715"/>
                  <a:gd name="connsiteY151" fmla="*/ 2133600 h 3905250"/>
                  <a:gd name="connsiteX152" fmla="*/ 4601375 w 5540715"/>
                  <a:gd name="connsiteY152" fmla="*/ 2162175 h 3905250"/>
                  <a:gd name="connsiteX153" fmla="*/ 4620425 w 5540715"/>
                  <a:gd name="connsiteY153" fmla="*/ 2166937 h 3905250"/>
                  <a:gd name="connsiteX154" fmla="*/ 4644237 w 5540715"/>
                  <a:gd name="connsiteY154" fmla="*/ 2181225 h 3905250"/>
                  <a:gd name="connsiteX155" fmla="*/ 4663287 w 5540715"/>
                  <a:gd name="connsiteY155" fmla="*/ 2185987 h 3905250"/>
                  <a:gd name="connsiteX156" fmla="*/ 4715675 w 5540715"/>
                  <a:gd name="connsiteY156" fmla="*/ 2195512 h 3905250"/>
                  <a:gd name="connsiteX157" fmla="*/ 4829975 w 5540715"/>
                  <a:gd name="connsiteY157" fmla="*/ 2185987 h 3905250"/>
                  <a:gd name="connsiteX158" fmla="*/ 4863312 w 5540715"/>
                  <a:gd name="connsiteY158" fmla="*/ 2166937 h 3905250"/>
                  <a:gd name="connsiteX159" fmla="*/ 4915700 w 5540715"/>
                  <a:gd name="connsiteY159" fmla="*/ 2147887 h 3905250"/>
                  <a:gd name="connsiteX160" fmla="*/ 4934750 w 5540715"/>
                  <a:gd name="connsiteY160" fmla="*/ 2133600 h 3905250"/>
                  <a:gd name="connsiteX161" fmla="*/ 4949037 w 5540715"/>
                  <a:gd name="connsiteY161" fmla="*/ 2128837 h 3905250"/>
                  <a:gd name="connsiteX162" fmla="*/ 4963325 w 5540715"/>
                  <a:gd name="connsiteY162" fmla="*/ 2114550 h 3905250"/>
                  <a:gd name="connsiteX163" fmla="*/ 4982375 w 5540715"/>
                  <a:gd name="connsiteY163" fmla="*/ 2100262 h 3905250"/>
                  <a:gd name="connsiteX164" fmla="*/ 5010950 w 5540715"/>
                  <a:gd name="connsiteY164" fmla="*/ 2081212 h 3905250"/>
                  <a:gd name="connsiteX165" fmla="*/ 5053812 w 5540715"/>
                  <a:gd name="connsiteY165" fmla="*/ 2038350 h 3905250"/>
                  <a:gd name="connsiteX166" fmla="*/ 5077625 w 5540715"/>
                  <a:gd name="connsiteY166" fmla="*/ 2019300 h 3905250"/>
                  <a:gd name="connsiteX167" fmla="*/ 5096675 w 5540715"/>
                  <a:gd name="connsiteY167" fmla="*/ 2000250 h 3905250"/>
                  <a:gd name="connsiteX168" fmla="*/ 5125250 w 5540715"/>
                  <a:gd name="connsiteY168" fmla="*/ 1981200 h 3905250"/>
                  <a:gd name="connsiteX169" fmla="*/ 5172875 w 5540715"/>
                  <a:gd name="connsiteY169" fmla="*/ 1943100 h 3905250"/>
                  <a:gd name="connsiteX170" fmla="*/ 5210975 w 5540715"/>
                  <a:gd name="connsiteY170" fmla="*/ 1909762 h 3905250"/>
                  <a:gd name="connsiteX171" fmla="*/ 5220500 w 5540715"/>
                  <a:gd name="connsiteY171" fmla="*/ 1895475 h 3905250"/>
                  <a:gd name="connsiteX172" fmla="*/ 5234787 w 5540715"/>
                  <a:gd name="connsiteY172" fmla="*/ 1876425 h 3905250"/>
                  <a:gd name="connsiteX173" fmla="*/ 5253837 w 5540715"/>
                  <a:gd name="connsiteY173" fmla="*/ 1838325 h 3905250"/>
                  <a:gd name="connsiteX174" fmla="*/ 5282412 w 5540715"/>
                  <a:gd name="connsiteY174" fmla="*/ 1790700 h 3905250"/>
                  <a:gd name="connsiteX175" fmla="*/ 5287175 w 5540715"/>
                  <a:gd name="connsiteY175" fmla="*/ 1771650 h 3905250"/>
                  <a:gd name="connsiteX176" fmla="*/ 5306225 w 5540715"/>
                  <a:gd name="connsiteY176" fmla="*/ 1743075 h 3905250"/>
                  <a:gd name="connsiteX177" fmla="*/ 5320512 w 5540715"/>
                  <a:gd name="connsiteY177" fmla="*/ 1709737 h 3905250"/>
                  <a:gd name="connsiteX178" fmla="*/ 5334800 w 5540715"/>
                  <a:gd name="connsiteY178" fmla="*/ 1695450 h 3905250"/>
                  <a:gd name="connsiteX179" fmla="*/ 5358612 w 5540715"/>
                  <a:gd name="connsiteY179" fmla="*/ 1647825 h 3905250"/>
                  <a:gd name="connsiteX180" fmla="*/ 5391950 w 5540715"/>
                  <a:gd name="connsiteY180" fmla="*/ 1581150 h 3905250"/>
                  <a:gd name="connsiteX181" fmla="*/ 5439575 w 5540715"/>
                  <a:gd name="connsiteY181" fmla="*/ 1452562 h 3905250"/>
                  <a:gd name="connsiteX182" fmla="*/ 5449100 w 5540715"/>
                  <a:gd name="connsiteY182" fmla="*/ 1414462 h 3905250"/>
                  <a:gd name="connsiteX183" fmla="*/ 5453862 w 5540715"/>
                  <a:gd name="connsiteY183" fmla="*/ 1381125 h 3905250"/>
                  <a:gd name="connsiteX184" fmla="*/ 5463387 w 5540715"/>
                  <a:gd name="connsiteY184" fmla="*/ 1181100 h 3905250"/>
                  <a:gd name="connsiteX185" fmla="*/ 5468150 w 5540715"/>
                  <a:gd name="connsiteY185" fmla="*/ 1157287 h 3905250"/>
                  <a:gd name="connsiteX186" fmla="*/ 5472912 w 5540715"/>
                  <a:gd name="connsiteY186" fmla="*/ 1128712 h 3905250"/>
                  <a:gd name="connsiteX187" fmla="*/ 5477675 w 5540715"/>
                  <a:gd name="connsiteY187" fmla="*/ 1095375 h 3905250"/>
                  <a:gd name="connsiteX188" fmla="*/ 5487200 w 5540715"/>
                  <a:gd name="connsiteY188" fmla="*/ 1066800 h 3905250"/>
                  <a:gd name="connsiteX189" fmla="*/ 5501487 w 5540715"/>
                  <a:gd name="connsiteY189" fmla="*/ 981075 h 3905250"/>
                  <a:gd name="connsiteX190" fmla="*/ 5501487 w 5540715"/>
                  <a:gd name="connsiteY190" fmla="*/ 981075 h 3905250"/>
                  <a:gd name="connsiteX191" fmla="*/ 5511012 w 5540715"/>
                  <a:gd name="connsiteY191" fmla="*/ 923925 h 3905250"/>
                  <a:gd name="connsiteX192" fmla="*/ 5515775 w 5540715"/>
                  <a:gd name="connsiteY192" fmla="*/ 890587 h 3905250"/>
                  <a:gd name="connsiteX193" fmla="*/ 5525300 w 5540715"/>
                  <a:gd name="connsiteY193" fmla="*/ 833437 h 3905250"/>
                  <a:gd name="connsiteX194" fmla="*/ 5530062 w 5540715"/>
                  <a:gd name="connsiteY194" fmla="*/ 804862 h 3905250"/>
                  <a:gd name="connsiteX195" fmla="*/ 5534825 w 5540715"/>
                  <a:gd name="connsiteY195" fmla="*/ 738187 h 3905250"/>
                  <a:gd name="connsiteX196" fmla="*/ 5520537 w 5540715"/>
                  <a:gd name="connsiteY196" fmla="*/ 466725 h 3905250"/>
                  <a:gd name="connsiteX197" fmla="*/ 5511012 w 5540715"/>
                  <a:gd name="connsiteY197" fmla="*/ 442912 h 3905250"/>
                  <a:gd name="connsiteX198" fmla="*/ 5491962 w 5540715"/>
                  <a:gd name="connsiteY198" fmla="*/ 390525 h 3905250"/>
                  <a:gd name="connsiteX199" fmla="*/ 5477675 w 5540715"/>
                  <a:gd name="connsiteY199" fmla="*/ 366712 h 3905250"/>
                  <a:gd name="connsiteX200" fmla="*/ 5453862 w 5540715"/>
                  <a:gd name="connsiteY200" fmla="*/ 347662 h 3905250"/>
                  <a:gd name="connsiteX201" fmla="*/ 5420525 w 5540715"/>
                  <a:gd name="connsiteY201" fmla="*/ 309562 h 3905250"/>
                  <a:gd name="connsiteX202" fmla="*/ 5401475 w 5540715"/>
                  <a:gd name="connsiteY202" fmla="*/ 300037 h 3905250"/>
                  <a:gd name="connsiteX203" fmla="*/ 5391950 w 5540715"/>
                  <a:gd name="connsiteY203" fmla="*/ 280987 h 3905250"/>
                  <a:gd name="connsiteX204" fmla="*/ 5358612 w 5540715"/>
                  <a:gd name="connsiteY204" fmla="*/ 257175 h 3905250"/>
                  <a:gd name="connsiteX205" fmla="*/ 5325275 w 5540715"/>
                  <a:gd name="connsiteY205" fmla="*/ 223837 h 3905250"/>
                  <a:gd name="connsiteX206" fmla="*/ 5244312 w 5540715"/>
                  <a:gd name="connsiteY206" fmla="*/ 133350 h 3905250"/>
                  <a:gd name="connsiteX207" fmla="*/ 5201450 w 5540715"/>
                  <a:gd name="connsiteY207" fmla="*/ 85725 h 3905250"/>
                  <a:gd name="connsiteX208" fmla="*/ 5163350 w 5540715"/>
                  <a:gd name="connsiteY208" fmla="*/ 71437 h 3905250"/>
                  <a:gd name="connsiteX209" fmla="*/ 5087150 w 5540715"/>
                  <a:gd name="connsiteY209" fmla="*/ 42862 h 3905250"/>
                  <a:gd name="connsiteX210" fmla="*/ 5039525 w 5540715"/>
                  <a:gd name="connsiteY210" fmla="*/ 23812 h 3905250"/>
                  <a:gd name="connsiteX211" fmla="*/ 5006187 w 5540715"/>
                  <a:gd name="connsiteY211" fmla="*/ 19050 h 3905250"/>
                  <a:gd name="connsiteX212" fmla="*/ 4982375 w 5540715"/>
                  <a:gd name="connsiteY212" fmla="*/ 9525 h 3905250"/>
                  <a:gd name="connsiteX213" fmla="*/ 4915700 w 5540715"/>
                  <a:gd name="connsiteY213" fmla="*/ 4762 h 3905250"/>
                  <a:gd name="connsiteX214" fmla="*/ 4858550 w 5540715"/>
                  <a:gd name="connsiteY214" fmla="*/ 0 h 3905250"/>
                  <a:gd name="connsiteX215" fmla="*/ 4749012 w 5540715"/>
                  <a:gd name="connsiteY215" fmla="*/ 14287 h 3905250"/>
                  <a:gd name="connsiteX216" fmla="*/ 4725200 w 5540715"/>
                  <a:gd name="connsiteY216" fmla="*/ 19050 h 3905250"/>
                  <a:gd name="connsiteX217" fmla="*/ 4668050 w 5540715"/>
                  <a:gd name="connsiteY217" fmla="*/ 42862 h 3905250"/>
                  <a:gd name="connsiteX218" fmla="*/ 4629950 w 5540715"/>
                  <a:gd name="connsiteY218" fmla="*/ 57150 h 3905250"/>
                  <a:gd name="connsiteX219" fmla="*/ 4548987 w 5540715"/>
                  <a:gd name="connsiteY219" fmla="*/ 104775 h 3905250"/>
                  <a:gd name="connsiteX220" fmla="*/ 4529937 w 5540715"/>
                  <a:gd name="connsiteY220" fmla="*/ 128587 h 3905250"/>
                  <a:gd name="connsiteX221" fmla="*/ 4510887 w 5540715"/>
                  <a:gd name="connsiteY221" fmla="*/ 147637 h 3905250"/>
                  <a:gd name="connsiteX222" fmla="*/ 4491837 w 5540715"/>
                  <a:gd name="connsiteY222" fmla="*/ 176212 h 3905250"/>
                  <a:gd name="connsiteX223" fmla="*/ 4458500 w 5540715"/>
                  <a:gd name="connsiteY223" fmla="*/ 247650 h 3905250"/>
                  <a:gd name="connsiteX224" fmla="*/ 4439450 w 5540715"/>
                  <a:gd name="connsiteY224" fmla="*/ 304800 h 3905250"/>
                  <a:gd name="connsiteX225" fmla="*/ 4420400 w 5540715"/>
                  <a:gd name="connsiteY225" fmla="*/ 366712 h 3905250"/>
                  <a:gd name="connsiteX226" fmla="*/ 4415637 w 5540715"/>
                  <a:gd name="connsiteY226" fmla="*/ 400050 h 3905250"/>
                  <a:gd name="connsiteX227" fmla="*/ 4406112 w 5540715"/>
                  <a:gd name="connsiteY227" fmla="*/ 423862 h 3905250"/>
                  <a:gd name="connsiteX228" fmla="*/ 4401350 w 5540715"/>
                  <a:gd name="connsiteY228" fmla="*/ 457200 h 3905250"/>
                  <a:gd name="connsiteX229" fmla="*/ 4391825 w 5540715"/>
                  <a:gd name="connsiteY229" fmla="*/ 519112 h 3905250"/>
                  <a:gd name="connsiteX230" fmla="*/ 4425162 w 5540715"/>
                  <a:gd name="connsiteY230" fmla="*/ 685800 h 3905250"/>
                  <a:gd name="connsiteX231" fmla="*/ 4434687 w 5540715"/>
                  <a:gd name="connsiteY231" fmla="*/ 728662 h 3905250"/>
                  <a:gd name="connsiteX232" fmla="*/ 4444212 w 5540715"/>
                  <a:gd name="connsiteY232" fmla="*/ 752475 h 3905250"/>
                  <a:gd name="connsiteX233" fmla="*/ 4439450 w 5540715"/>
                  <a:gd name="connsiteY233" fmla="*/ 819150 h 3905250"/>
                  <a:gd name="connsiteX234" fmla="*/ 4396587 w 5540715"/>
                  <a:gd name="connsiteY234" fmla="*/ 852487 h 3905250"/>
                  <a:gd name="connsiteX235" fmla="*/ 4382300 w 5540715"/>
                  <a:gd name="connsiteY235" fmla="*/ 866775 h 3905250"/>
                  <a:gd name="connsiteX236" fmla="*/ 4363250 w 5540715"/>
                  <a:gd name="connsiteY236" fmla="*/ 876300 h 3905250"/>
                  <a:gd name="connsiteX237" fmla="*/ 4329912 w 5540715"/>
                  <a:gd name="connsiteY237" fmla="*/ 900112 h 3905250"/>
                  <a:gd name="connsiteX238" fmla="*/ 4315625 w 5540715"/>
                  <a:gd name="connsiteY238" fmla="*/ 909637 h 3905250"/>
                  <a:gd name="connsiteX239" fmla="*/ 4296575 w 5540715"/>
                  <a:gd name="connsiteY239" fmla="*/ 923925 h 3905250"/>
                  <a:gd name="connsiteX240" fmla="*/ 4277525 w 5540715"/>
                  <a:gd name="connsiteY240" fmla="*/ 928687 h 3905250"/>
                  <a:gd name="connsiteX241" fmla="*/ 4248950 w 5540715"/>
                  <a:gd name="connsiteY241" fmla="*/ 938212 h 3905250"/>
                  <a:gd name="connsiteX242" fmla="*/ 4229900 w 5540715"/>
                  <a:gd name="connsiteY242" fmla="*/ 942975 h 3905250"/>
                  <a:gd name="connsiteX243" fmla="*/ 4215612 w 5540715"/>
                  <a:gd name="connsiteY243" fmla="*/ 947737 h 3905250"/>
                  <a:gd name="connsiteX244" fmla="*/ 4158462 w 5540715"/>
                  <a:gd name="connsiteY244" fmla="*/ 957262 h 3905250"/>
                  <a:gd name="connsiteX245" fmla="*/ 4120362 w 5540715"/>
                  <a:gd name="connsiteY245" fmla="*/ 966787 h 3905250"/>
                  <a:gd name="connsiteX246" fmla="*/ 4091787 w 5540715"/>
                  <a:gd name="connsiteY246" fmla="*/ 976312 h 3905250"/>
                  <a:gd name="connsiteX247" fmla="*/ 4067975 w 5540715"/>
                  <a:gd name="connsiteY247" fmla="*/ 985837 h 3905250"/>
                  <a:gd name="connsiteX248" fmla="*/ 4034637 w 5540715"/>
                  <a:gd name="connsiteY248" fmla="*/ 990600 h 3905250"/>
                  <a:gd name="connsiteX249" fmla="*/ 3967962 w 5540715"/>
                  <a:gd name="connsiteY249" fmla="*/ 1009650 h 3905250"/>
                  <a:gd name="connsiteX250" fmla="*/ 3939387 w 5540715"/>
                  <a:gd name="connsiteY250" fmla="*/ 1019175 h 3905250"/>
                  <a:gd name="connsiteX251" fmla="*/ 3906050 w 5540715"/>
                  <a:gd name="connsiteY251" fmla="*/ 1023937 h 3905250"/>
                  <a:gd name="connsiteX252" fmla="*/ 3744125 w 5540715"/>
                  <a:gd name="connsiteY252" fmla="*/ 1019175 h 3905250"/>
                  <a:gd name="connsiteX253" fmla="*/ 3715550 w 5540715"/>
                  <a:gd name="connsiteY253" fmla="*/ 1014412 h 3905250"/>
                  <a:gd name="connsiteX254" fmla="*/ 3677450 w 5540715"/>
                  <a:gd name="connsiteY254" fmla="*/ 1009650 h 3905250"/>
                  <a:gd name="connsiteX255" fmla="*/ 3548862 w 5540715"/>
                  <a:gd name="connsiteY255" fmla="*/ 1023937 h 3905250"/>
                  <a:gd name="connsiteX256" fmla="*/ 3506000 w 5540715"/>
                  <a:gd name="connsiteY256" fmla="*/ 1052512 h 3905250"/>
                  <a:gd name="connsiteX257" fmla="*/ 3486950 w 5540715"/>
                  <a:gd name="connsiteY257" fmla="*/ 1071562 h 3905250"/>
                  <a:gd name="connsiteX258" fmla="*/ 3463137 w 5540715"/>
                  <a:gd name="connsiteY258" fmla="*/ 1090612 h 3905250"/>
                  <a:gd name="connsiteX259" fmla="*/ 3425037 w 5540715"/>
                  <a:gd name="connsiteY259" fmla="*/ 1128712 h 3905250"/>
                  <a:gd name="connsiteX260" fmla="*/ 3396462 w 5540715"/>
                  <a:gd name="connsiteY260" fmla="*/ 1176337 h 3905250"/>
                  <a:gd name="connsiteX261" fmla="*/ 3363125 w 5540715"/>
                  <a:gd name="connsiteY261" fmla="*/ 1228725 h 3905250"/>
                  <a:gd name="connsiteX262" fmla="*/ 3353600 w 5540715"/>
                  <a:gd name="connsiteY262" fmla="*/ 1262062 h 3905250"/>
                  <a:gd name="connsiteX263" fmla="*/ 3348837 w 5540715"/>
                  <a:gd name="connsiteY263" fmla="*/ 1281112 h 3905250"/>
                  <a:gd name="connsiteX264" fmla="*/ 3339312 w 5540715"/>
                  <a:gd name="connsiteY264" fmla="*/ 1295400 h 3905250"/>
                  <a:gd name="connsiteX265" fmla="*/ 3329787 w 5540715"/>
                  <a:gd name="connsiteY265" fmla="*/ 1323975 h 3905250"/>
                  <a:gd name="connsiteX266" fmla="*/ 3301212 w 5540715"/>
                  <a:gd name="connsiteY266" fmla="*/ 1357312 h 3905250"/>
                  <a:gd name="connsiteX267" fmla="*/ 3291687 w 5540715"/>
                  <a:gd name="connsiteY267" fmla="*/ 1381125 h 3905250"/>
                  <a:gd name="connsiteX268" fmla="*/ 3248825 w 5540715"/>
                  <a:gd name="connsiteY268" fmla="*/ 1414462 h 3905250"/>
                  <a:gd name="connsiteX269" fmla="*/ 3234537 w 5540715"/>
                  <a:gd name="connsiteY269" fmla="*/ 1433512 h 3905250"/>
                  <a:gd name="connsiteX270" fmla="*/ 3220250 w 5540715"/>
                  <a:gd name="connsiteY270" fmla="*/ 1443037 h 3905250"/>
                  <a:gd name="connsiteX271" fmla="*/ 3172625 w 5540715"/>
                  <a:gd name="connsiteY271" fmla="*/ 1481137 h 3905250"/>
                  <a:gd name="connsiteX272" fmla="*/ 3153575 w 5540715"/>
                  <a:gd name="connsiteY272" fmla="*/ 1495425 h 3905250"/>
                  <a:gd name="connsiteX273" fmla="*/ 3129762 w 5540715"/>
                  <a:gd name="connsiteY273" fmla="*/ 1504950 h 3905250"/>
                  <a:gd name="connsiteX274" fmla="*/ 3110712 w 5540715"/>
                  <a:gd name="connsiteY274" fmla="*/ 1519237 h 3905250"/>
                  <a:gd name="connsiteX275" fmla="*/ 3096425 w 5540715"/>
                  <a:gd name="connsiteY275" fmla="*/ 1533525 h 3905250"/>
                  <a:gd name="connsiteX276" fmla="*/ 3072612 w 5540715"/>
                  <a:gd name="connsiteY276" fmla="*/ 1543050 h 3905250"/>
                  <a:gd name="connsiteX277" fmla="*/ 3058325 w 5540715"/>
                  <a:gd name="connsiteY277" fmla="*/ 1557337 h 3905250"/>
                  <a:gd name="connsiteX278" fmla="*/ 3034512 w 5540715"/>
                  <a:gd name="connsiteY278" fmla="*/ 1566862 h 3905250"/>
                  <a:gd name="connsiteX279" fmla="*/ 3015462 w 5540715"/>
                  <a:gd name="connsiteY279" fmla="*/ 1576387 h 3905250"/>
                  <a:gd name="connsiteX280" fmla="*/ 2967837 w 5540715"/>
                  <a:gd name="connsiteY280" fmla="*/ 1604962 h 3905250"/>
                  <a:gd name="connsiteX281" fmla="*/ 2953550 w 5540715"/>
                  <a:gd name="connsiteY281" fmla="*/ 1614487 h 3905250"/>
                  <a:gd name="connsiteX282" fmla="*/ 2939262 w 5540715"/>
                  <a:gd name="connsiteY282" fmla="*/ 1619250 h 3905250"/>
                  <a:gd name="connsiteX283" fmla="*/ 2910687 w 5540715"/>
                  <a:gd name="connsiteY283" fmla="*/ 1638300 h 3905250"/>
                  <a:gd name="connsiteX284" fmla="*/ 2896400 w 5540715"/>
                  <a:gd name="connsiteY284" fmla="*/ 1652587 h 3905250"/>
                  <a:gd name="connsiteX285" fmla="*/ 2834487 w 5540715"/>
                  <a:gd name="connsiteY285" fmla="*/ 1681162 h 3905250"/>
                  <a:gd name="connsiteX286" fmla="*/ 2791625 w 5540715"/>
                  <a:gd name="connsiteY286" fmla="*/ 1709737 h 3905250"/>
                  <a:gd name="connsiteX287" fmla="*/ 2767812 w 5540715"/>
                  <a:gd name="connsiteY287" fmla="*/ 1719262 h 3905250"/>
                  <a:gd name="connsiteX288" fmla="*/ 2753525 w 5540715"/>
                  <a:gd name="connsiteY288" fmla="*/ 1728787 h 3905250"/>
                  <a:gd name="connsiteX289" fmla="*/ 2739237 w 5540715"/>
                  <a:gd name="connsiteY289" fmla="*/ 1733550 h 3905250"/>
                  <a:gd name="connsiteX290" fmla="*/ 2724950 w 5540715"/>
                  <a:gd name="connsiteY290" fmla="*/ 1743075 h 3905250"/>
                  <a:gd name="connsiteX291" fmla="*/ 2663037 w 5540715"/>
                  <a:gd name="connsiteY291" fmla="*/ 1752600 h 3905250"/>
                  <a:gd name="connsiteX292" fmla="*/ 2596362 w 5540715"/>
                  <a:gd name="connsiteY292" fmla="*/ 1738312 h 3905250"/>
                  <a:gd name="connsiteX293" fmla="*/ 2572550 w 5540715"/>
                  <a:gd name="connsiteY293" fmla="*/ 1728788 h 3905250"/>
                  <a:gd name="connsiteX294" fmla="*/ 2524925 w 5540715"/>
                  <a:gd name="connsiteY294" fmla="*/ 1728787 h 3905250"/>
                  <a:gd name="connsiteX295" fmla="*/ 2470156 w 5540715"/>
                  <a:gd name="connsiteY295" fmla="*/ 1804987 h 3905250"/>
                  <a:gd name="connsiteX296" fmla="*/ 2389193 w 5540715"/>
                  <a:gd name="connsiteY296" fmla="*/ 1881187 h 3905250"/>
                  <a:gd name="connsiteX297" fmla="*/ 2315375 w 5540715"/>
                  <a:gd name="connsiteY297" fmla="*/ 1909762 h 3905250"/>
                  <a:gd name="connsiteX298" fmla="*/ 2253462 w 5540715"/>
                  <a:gd name="connsiteY298" fmla="*/ 1924050 h 3905250"/>
                  <a:gd name="connsiteX299" fmla="*/ 2234412 w 5540715"/>
                  <a:gd name="connsiteY299" fmla="*/ 1943100 h 3905250"/>
                  <a:gd name="connsiteX300" fmla="*/ 2220125 w 5540715"/>
                  <a:gd name="connsiteY300" fmla="*/ 1947862 h 3905250"/>
                  <a:gd name="connsiteX301" fmla="*/ 2186787 w 5540715"/>
                  <a:gd name="connsiteY301" fmla="*/ 1966912 h 3905250"/>
                  <a:gd name="connsiteX302" fmla="*/ 2148687 w 5540715"/>
                  <a:gd name="connsiteY302" fmla="*/ 1985962 h 3905250"/>
                  <a:gd name="connsiteX303" fmla="*/ 2072487 w 5540715"/>
                  <a:gd name="connsiteY303" fmla="*/ 1971675 h 3905250"/>
                  <a:gd name="connsiteX304" fmla="*/ 1996288 w 5540715"/>
                  <a:gd name="connsiteY304" fmla="*/ 1990725 h 3905250"/>
                  <a:gd name="connsiteX305" fmla="*/ 1939137 w 5540715"/>
                  <a:gd name="connsiteY305" fmla="*/ 2047875 h 3905250"/>
                  <a:gd name="connsiteX306" fmla="*/ 1910562 w 5540715"/>
                  <a:gd name="connsiteY306" fmla="*/ 2071687 h 3905250"/>
                  <a:gd name="connsiteX307" fmla="*/ 1886750 w 5540715"/>
                  <a:gd name="connsiteY307" fmla="*/ 2081212 h 3905250"/>
                  <a:gd name="connsiteX308" fmla="*/ 1858175 w 5540715"/>
                  <a:gd name="connsiteY308" fmla="*/ 2100262 h 3905250"/>
                  <a:gd name="connsiteX309" fmla="*/ 1834362 w 5540715"/>
                  <a:gd name="connsiteY309" fmla="*/ 2109787 h 3905250"/>
                  <a:gd name="connsiteX310" fmla="*/ 1815312 w 5540715"/>
                  <a:gd name="connsiteY310" fmla="*/ 2124075 h 3905250"/>
                  <a:gd name="connsiteX311" fmla="*/ 1796262 w 5540715"/>
                  <a:gd name="connsiteY311" fmla="*/ 2133600 h 3905250"/>
                  <a:gd name="connsiteX312" fmla="*/ 1786737 w 5540715"/>
                  <a:gd name="connsiteY312" fmla="*/ 2147887 h 3905250"/>
                  <a:gd name="connsiteX313" fmla="*/ 1772450 w 5540715"/>
                  <a:gd name="connsiteY313" fmla="*/ 2152650 h 3905250"/>
                  <a:gd name="connsiteX314" fmla="*/ 1753400 w 5540715"/>
                  <a:gd name="connsiteY314" fmla="*/ 2166937 h 3905250"/>
                  <a:gd name="connsiteX315" fmla="*/ 1696250 w 5540715"/>
                  <a:gd name="connsiteY315" fmla="*/ 2219325 h 3905250"/>
                  <a:gd name="connsiteX316" fmla="*/ 1672437 w 5540715"/>
                  <a:gd name="connsiteY316" fmla="*/ 2238375 h 3905250"/>
                  <a:gd name="connsiteX317" fmla="*/ 1648625 w 5540715"/>
                  <a:gd name="connsiteY317" fmla="*/ 2252662 h 3905250"/>
                  <a:gd name="connsiteX318" fmla="*/ 1615287 w 5540715"/>
                  <a:gd name="connsiteY318" fmla="*/ 2286000 h 3905250"/>
                  <a:gd name="connsiteX319" fmla="*/ 1591475 w 5540715"/>
                  <a:gd name="connsiteY319" fmla="*/ 2305050 h 3905250"/>
                  <a:gd name="connsiteX320" fmla="*/ 1577187 w 5540715"/>
                  <a:gd name="connsiteY320" fmla="*/ 2314575 h 3905250"/>
                  <a:gd name="connsiteX321" fmla="*/ 1562900 w 5540715"/>
                  <a:gd name="connsiteY321" fmla="*/ 2328862 h 3905250"/>
                  <a:gd name="connsiteX322" fmla="*/ 1558137 w 5540715"/>
                  <a:gd name="connsiteY322" fmla="*/ 2343150 h 3905250"/>
                  <a:gd name="connsiteX323" fmla="*/ 1520037 w 5540715"/>
                  <a:gd name="connsiteY323" fmla="*/ 2366962 h 3905250"/>
                  <a:gd name="connsiteX324" fmla="*/ 1496225 w 5540715"/>
                  <a:gd name="connsiteY324" fmla="*/ 2381250 h 3905250"/>
                  <a:gd name="connsiteX325" fmla="*/ 1477175 w 5540715"/>
                  <a:gd name="connsiteY325" fmla="*/ 2395537 h 3905250"/>
                  <a:gd name="connsiteX326" fmla="*/ 1462887 w 5540715"/>
                  <a:gd name="connsiteY326" fmla="*/ 2400300 h 3905250"/>
                  <a:gd name="connsiteX327" fmla="*/ 1424787 w 5540715"/>
                  <a:gd name="connsiteY327" fmla="*/ 2419350 h 3905250"/>
                  <a:gd name="connsiteX328" fmla="*/ 1405737 w 5540715"/>
                  <a:gd name="connsiteY328" fmla="*/ 2428875 h 3905250"/>
                  <a:gd name="connsiteX329" fmla="*/ 1362875 w 5540715"/>
                  <a:gd name="connsiteY329" fmla="*/ 2462212 h 3905250"/>
                  <a:gd name="connsiteX330" fmla="*/ 1329537 w 5540715"/>
                  <a:gd name="connsiteY330" fmla="*/ 2476500 h 3905250"/>
                  <a:gd name="connsiteX331" fmla="*/ 1310487 w 5540715"/>
                  <a:gd name="connsiteY331" fmla="*/ 2490787 h 3905250"/>
                  <a:gd name="connsiteX332" fmla="*/ 1262862 w 5540715"/>
                  <a:gd name="connsiteY332" fmla="*/ 2514600 h 3905250"/>
                  <a:gd name="connsiteX333" fmla="*/ 1224762 w 5540715"/>
                  <a:gd name="connsiteY333" fmla="*/ 2538412 h 3905250"/>
                  <a:gd name="connsiteX334" fmla="*/ 1210475 w 5540715"/>
                  <a:gd name="connsiteY334" fmla="*/ 2543175 h 3905250"/>
                  <a:gd name="connsiteX335" fmla="*/ 1191425 w 5540715"/>
                  <a:gd name="connsiteY335" fmla="*/ 2557462 h 3905250"/>
                  <a:gd name="connsiteX336" fmla="*/ 1129512 w 5540715"/>
                  <a:gd name="connsiteY336" fmla="*/ 2600325 h 3905250"/>
                  <a:gd name="connsiteX337" fmla="*/ 1100937 w 5540715"/>
                  <a:gd name="connsiteY337" fmla="*/ 2624137 h 3905250"/>
                  <a:gd name="connsiteX338" fmla="*/ 1086650 w 5540715"/>
                  <a:gd name="connsiteY338" fmla="*/ 2638425 h 3905250"/>
                  <a:gd name="connsiteX339" fmla="*/ 1077125 w 5540715"/>
                  <a:gd name="connsiteY339" fmla="*/ 2652712 h 3905250"/>
                  <a:gd name="connsiteX340" fmla="*/ 1053312 w 5540715"/>
                  <a:gd name="connsiteY34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1994700 w 5540715"/>
                  <a:gd name="connsiteY75" fmla="*/ 31416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1994700 w 5540715"/>
                  <a:gd name="connsiteY74" fmla="*/ 3141662 h 3905250"/>
                  <a:gd name="connsiteX75" fmla="*/ 1824837 w 5540715"/>
                  <a:gd name="connsiteY75" fmla="*/ 2870200 h 3905250"/>
                  <a:gd name="connsiteX76" fmla="*/ 2082012 w 5540715"/>
                  <a:gd name="connsiteY76" fmla="*/ 2681287 h 3905250"/>
                  <a:gd name="connsiteX77" fmla="*/ 2158212 w 5540715"/>
                  <a:gd name="connsiteY77" fmla="*/ 2586037 h 3905250"/>
                  <a:gd name="connsiteX78" fmla="*/ 2182025 w 5540715"/>
                  <a:gd name="connsiteY78" fmla="*/ 2547937 h 3905250"/>
                  <a:gd name="connsiteX79" fmla="*/ 2215362 w 5540715"/>
                  <a:gd name="connsiteY79" fmla="*/ 2509837 h 3905250"/>
                  <a:gd name="connsiteX80" fmla="*/ 2234412 w 5540715"/>
                  <a:gd name="connsiteY80" fmla="*/ 2490787 h 3905250"/>
                  <a:gd name="connsiteX81" fmla="*/ 2267750 w 5540715"/>
                  <a:gd name="connsiteY81" fmla="*/ 2481262 h 3905250"/>
                  <a:gd name="connsiteX82" fmla="*/ 2291562 w 5540715"/>
                  <a:gd name="connsiteY82" fmla="*/ 2471737 h 3905250"/>
                  <a:gd name="connsiteX83" fmla="*/ 2386812 w 5540715"/>
                  <a:gd name="connsiteY83" fmla="*/ 2462212 h 3905250"/>
                  <a:gd name="connsiteX84" fmla="*/ 2453487 w 5540715"/>
                  <a:gd name="connsiteY84" fmla="*/ 2452687 h 3905250"/>
                  <a:gd name="connsiteX85" fmla="*/ 2510637 w 5540715"/>
                  <a:gd name="connsiteY85" fmla="*/ 2443162 h 3905250"/>
                  <a:gd name="connsiteX86" fmla="*/ 2529687 w 5540715"/>
                  <a:gd name="connsiteY86" fmla="*/ 2433637 h 3905250"/>
                  <a:gd name="connsiteX87" fmla="*/ 2634462 w 5540715"/>
                  <a:gd name="connsiteY87" fmla="*/ 2424112 h 3905250"/>
                  <a:gd name="connsiteX88" fmla="*/ 2767812 w 5540715"/>
                  <a:gd name="connsiteY88" fmla="*/ 2419350 h 3905250"/>
                  <a:gd name="connsiteX89" fmla="*/ 2791625 w 5540715"/>
                  <a:gd name="connsiteY89" fmla="*/ 2414587 h 3905250"/>
                  <a:gd name="connsiteX90" fmla="*/ 2829725 w 5540715"/>
                  <a:gd name="connsiteY90" fmla="*/ 2390775 h 3905250"/>
                  <a:gd name="connsiteX91" fmla="*/ 2848775 w 5540715"/>
                  <a:gd name="connsiteY91" fmla="*/ 2381250 h 3905250"/>
                  <a:gd name="connsiteX92" fmla="*/ 2886875 w 5540715"/>
                  <a:gd name="connsiteY92" fmla="*/ 2352675 h 3905250"/>
                  <a:gd name="connsiteX93" fmla="*/ 2905925 w 5540715"/>
                  <a:gd name="connsiteY93" fmla="*/ 2338387 h 3905250"/>
                  <a:gd name="connsiteX94" fmla="*/ 2920212 w 5540715"/>
                  <a:gd name="connsiteY94" fmla="*/ 2328862 h 3905250"/>
                  <a:gd name="connsiteX95" fmla="*/ 2934500 w 5540715"/>
                  <a:gd name="connsiteY95" fmla="*/ 2314575 h 3905250"/>
                  <a:gd name="connsiteX96" fmla="*/ 2958312 w 5540715"/>
                  <a:gd name="connsiteY96" fmla="*/ 2309812 h 3905250"/>
                  <a:gd name="connsiteX97" fmla="*/ 2982125 w 5540715"/>
                  <a:gd name="connsiteY97" fmla="*/ 2295525 h 3905250"/>
                  <a:gd name="connsiteX98" fmla="*/ 3001175 w 5540715"/>
                  <a:gd name="connsiteY98" fmla="*/ 2281237 h 3905250"/>
                  <a:gd name="connsiteX99" fmla="*/ 3024987 w 5540715"/>
                  <a:gd name="connsiteY99" fmla="*/ 2271712 h 3905250"/>
                  <a:gd name="connsiteX100" fmla="*/ 3063087 w 5540715"/>
                  <a:gd name="connsiteY100" fmla="*/ 2243137 h 3905250"/>
                  <a:gd name="connsiteX101" fmla="*/ 3096425 w 5540715"/>
                  <a:gd name="connsiteY101" fmla="*/ 2224087 h 3905250"/>
                  <a:gd name="connsiteX102" fmla="*/ 3115475 w 5540715"/>
                  <a:gd name="connsiteY102" fmla="*/ 2205037 h 3905250"/>
                  <a:gd name="connsiteX103" fmla="*/ 3153575 w 5540715"/>
                  <a:gd name="connsiteY103" fmla="*/ 2185987 h 3905250"/>
                  <a:gd name="connsiteX104" fmla="*/ 3172625 w 5540715"/>
                  <a:gd name="connsiteY104" fmla="*/ 2171700 h 3905250"/>
                  <a:gd name="connsiteX105" fmla="*/ 3234537 w 5540715"/>
                  <a:gd name="connsiteY105" fmla="*/ 2119312 h 3905250"/>
                  <a:gd name="connsiteX106" fmla="*/ 3296450 w 5540715"/>
                  <a:gd name="connsiteY106" fmla="*/ 2076450 h 3905250"/>
                  <a:gd name="connsiteX107" fmla="*/ 3329787 w 5540715"/>
                  <a:gd name="connsiteY107" fmla="*/ 2052637 h 3905250"/>
                  <a:gd name="connsiteX108" fmla="*/ 3358362 w 5540715"/>
                  <a:gd name="connsiteY108" fmla="*/ 2033587 h 3905250"/>
                  <a:gd name="connsiteX109" fmla="*/ 3420275 w 5540715"/>
                  <a:gd name="connsiteY109" fmla="*/ 1995487 h 3905250"/>
                  <a:gd name="connsiteX110" fmla="*/ 3453612 w 5540715"/>
                  <a:gd name="connsiteY110" fmla="*/ 1981200 h 3905250"/>
                  <a:gd name="connsiteX111" fmla="*/ 3482187 w 5540715"/>
                  <a:gd name="connsiteY111" fmla="*/ 1962150 h 3905250"/>
                  <a:gd name="connsiteX112" fmla="*/ 3534575 w 5540715"/>
                  <a:gd name="connsiteY112" fmla="*/ 1933575 h 3905250"/>
                  <a:gd name="connsiteX113" fmla="*/ 3563150 w 5540715"/>
                  <a:gd name="connsiteY113" fmla="*/ 1914525 h 3905250"/>
                  <a:gd name="connsiteX114" fmla="*/ 3639350 w 5540715"/>
                  <a:gd name="connsiteY114" fmla="*/ 1871662 h 3905250"/>
                  <a:gd name="connsiteX115" fmla="*/ 3686975 w 5540715"/>
                  <a:gd name="connsiteY115" fmla="*/ 1843087 h 3905250"/>
                  <a:gd name="connsiteX116" fmla="*/ 3720312 w 5540715"/>
                  <a:gd name="connsiteY116" fmla="*/ 1824037 h 3905250"/>
                  <a:gd name="connsiteX117" fmla="*/ 3744125 w 5540715"/>
                  <a:gd name="connsiteY117" fmla="*/ 1804987 h 3905250"/>
                  <a:gd name="connsiteX118" fmla="*/ 3772700 w 5540715"/>
                  <a:gd name="connsiteY118" fmla="*/ 1795462 h 3905250"/>
                  <a:gd name="connsiteX119" fmla="*/ 3796512 w 5540715"/>
                  <a:gd name="connsiteY119" fmla="*/ 1776412 h 3905250"/>
                  <a:gd name="connsiteX120" fmla="*/ 3829850 w 5540715"/>
                  <a:gd name="connsiteY120" fmla="*/ 1762125 h 3905250"/>
                  <a:gd name="connsiteX121" fmla="*/ 3858425 w 5540715"/>
                  <a:gd name="connsiteY121" fmla="*/ 1747837 h 3905250"/>
                  <a:gd name="connsiteX122" fmla="*/ 3882237 w 5540715"/>
                  <a:gd name="connsiteY122" fmla="*/ 1733550 h 3905250"/>
                  <a:gd name="connsiteX123" fmla="*/ 3929862 w 5540715"/>
                  <a:gd name="connsiteY123" fmla="*/ 1714500 h 3905250"/>
                  <a:gd name="connsiteX124" fmla="*/ 3958437 w 5540715"/>
                  <a:gd name="connsiteY124" fmla="*/ 1695450 h 3905250"/>
                  <a:gd name="connsiteX125" fmla="*/ 3977487 w 5540715"/>
                  <a:gd name="connsiteY125" fmla="*/ 1681162 h 3905250"/>
                  <a:gd name="connsiteX126" fmla="*/ 4029875 w 5540715"/>
                  <a:gd name="connsiteY126" fmla="*/ 1657350 h 3905250"/>
                  <a:gd name="connsiteX127" fmla="*/ 4082262 w 5540715"/>
                  <a:gd name="connsiteY127" fmla="*/ 1614487 h 3905250"/>
                  <a:gd name="connsiteX128" fmla="*/ 4139412 w 5540715"/>
                  <a:gd name="connsiteY128" fmla="*/ 1576387 h 3905250"/>
                  <a:gd name="connsiteX129" fmla="*/ 4167987 w 5540715"/>
                  <a:gd name="connsiteY129" fmla="*/ 1557337 h 3905250"/>
                  <a:gd name="connsiteX130" fmla="*/ 4196562 w 5540715"/>
                  <a:gd name="connsiteY130" fmla="*/ 1538287 h 3905250"/>
                  <a:gd name="connsiteX131" fmla="*/ 4253712 w 5540715"/>
                  <a:gd name="connsiteY131" fmla="*/ 1509712 h 3905250"/>
                  <a:gd name="connsiteX132" fmla="*/ 4277525 w 5540715"/>
                  <a:gd name="connsiteY132" fmla="*/ 1500187 h 3905250"/>
                  <a:gd name="connsiteX133" fmla="*/ 4296575 w 5540715"/>
                  <a:gd name="connsiteY133" fmla="*/ 1490662 h 3905250"/>
                  <a:gd name="connsiteX134" fmla="*/ 4325150 w 5540715"/>
                  <a:gd name="connsiteY134" fmla="*/ 1485900 h 3905250"/>
                  <a:gd name="connsiteX135" fmla="*/ 4353725 w 5540715"/>
                  <a:gd name="connsiteY135" fmla="*/ 1476375 h 3905250"/>
                  <a:gd name="connsiteX136" fmla="*/ 4491837 w 5540715"/>
                  <a:gd name="connsiteY136" fmla="*/ 1481137 h 3905250"/>
                  <a:gd name="connsiteX137" fmla="*/ 4510887 w 5540715"/>
                  <a:gd name="connsiteY137" fmla="*/ 1495425 h 3905250"/>
                  <a:gd name="connsiteX138" fmla="*/ 4568037 w 5540715"/>
                  <a:gd name="connsiteY138" fmla="*/ 1528762 h 3905250"/>
                  <a:gd name="connsiteX139" fmla="*/ 4615662 w 5540715"/>
                  <a:gd name="connsiteY139" fmla="*/ 1571625 h 3905250"/>
                  <a:gd name="connsiteX140" fmla="*/ 4629950 w 5540715"/>
                  <a:gd name="connsiteY140" fmla="*/ 1590675 h 3905250"/>
                  <a:gd name="connsiteX141" fmla="*/ 4629950 w 5540715"/>
                  <a:gd name="connsiteY141" fmla="*/ 1690687 h 3905250"/>
                  <a:gd name="connsiteX142" fmla="*/ 4610900 w 5540715"/>
                  <a:gd name="connsiteY142" fmla="*/ 1724025 h 3905250"/>
                  <a:gd name="connsiteX143" fmla="*/ 4587087 w 5540715"/>
                  <a:gd name="connsiteY143" fmla="*/ 1785937 h 3905250"/>
                  <a:gd name="connsiteX144" fmla="*/ 4577562 w 5540715"/>
                  <a:gd name="connsiteY144" fmla="*/ 1809750 h 3905250"/>
                  <a:gd name="connsiteX145" fmla="*/ 4572800 w 5540715"/>
                  <a:gd name="connsiteY145" fmla="*/ 1828800 h 3905250"/>
                  <a:gd name="connsiteX146" fmla="*/ 4563275 w 5540715"/>
                  <a:gd name="connsiteY146" fmla="*/ 1876425 h 3905250"/>
                  <a:gd name="connsiteX147" fmla="*/ 4558512 w 5540715"/>
                  <a:gd name="connsiteY147" fmla="*/ 1909762 h 3905250"/>
                  <a:gd name="connsiteX148" fmla="*/ 4553750 w 5540715"/>
                  <a:gd name="connsiteY148" fmla="*/ 1938337 h 3905250"/>
                  <a:gd name="connsiteX149" fmla="*/ 4572800 w 5540715"/>
                  <a:gd name="connsiteY149" fmla="*/ 2133600 h 3905250"/>
                  <a:gd name="connsiteX150" fmla="*/ 4601375 w 5540715"/>
                  <a:gd name="connsiteY150" fmla="*/ 2162175 h 3905250"/>
                  <a:gd name="connsiteX151" fmla="*/ 4620425 w 5540715"/>
                  <a:gd name="connsiteY151" fmla="*/ 2166937 h 3905250"/>
                  <a:gd name="connsiteX152" fmla="*/ 4644237 w 5540715"/>
                  <a:gd name="connsiteY152" fmla="*/ 2181225 h 3905250"/>
                  <a:gd name="connsiteX153" fmla="*/ 4663287 w 5540715"/>
                  <a:gd name="connsiteY153" fmla="*/ 2185987 h 3905250"/>
                  <a:gd name="connsiteX154" fmla="*/ 4715675 w 5540715"/>
                  <a:gd name="connsiteY154" fmla="*/ 2195512 h 3905250"/>
                  <a:gd name="connsiteX155" fmla="*/ 4829975 w 5540715"/>
                  <a:gd name="connsiteY155" fmla="*/ 2185987 h 3905250"/>
                  <a:gd name="connsiteX156" fmla="*/ 4863312 w 5540715"/>
                  <a:gd name="connsiteY156" fmla="*/ 2166937 h 3905250"/>
                  <a:gd name="connsiteX157" fmla="*/ 4915700 w 5540715"/>
                  <a:gd name="connsiteY157" fmla="*/ 2147887 h 3905250"/>
                  <a:gd name="connsiteX158" fmla="*/ 4934750 w 5540715"/>
                  <a:gd name="connsiteY158" fmla="*/ 2133600 h 3905250"/>
                  <a:gd name="connsiteX159" fmla="*/ 4949037 w 5540715"/>
                  <a:gd name="connsiteY159" fmla="*/ 2128837 h 3905250"/>
                  <a:gd name="connsiteX160" fmla="*/ 4963325 w 5540715"/>
                  <a:gd name="connsiteY160" fmla="*/ 2114550 h 3905250"/>
                  <a:gd name="connsiteX161" fmla="*/ 4982375 w 5540715"/>
                  <a:gd name="connsiteY161" fmla="*/ 2100262 h 3905250"/>
                  <a:gd name="connsiteX162" fmla="*/ 5010950 w 5540715"/>
                  <a:gd name="connsiteY162" fmla="*/ 2081212 h 3905250"/>
                  <a:gd name="connsiteX163" fmla="*/ 5053812 w 5540715"/>
                  <a:gd name="connsiteY163" fmla="*/ 2038350 h 3905250"/>
                  <a:gd name="connsiteX164" fmla="*/ 5077625 w 5540715"/>
                  <a:gd name="connsiteY164" fmla="*/ 2019300 h 3905250"/>
                  <a:gd name="connsiteX165" fmla="*/ 5096675 w 5540715"/>
                  <a:gd name="connsiteY165" fmla="*/ 2000250 h 3905250"/>
                  <a:gd name="connsiteX166" fmla="*/ 5125250 w 5540715"/>
                  <a:gd name="connsiteY166" fmla="*/ 1981200 h 3905250"/>
                  <a:gd name="connsiteX167" fmla="*/ 5172875 w 5540715"/>
                  <a:gd name="connsiteY167" fmla="*/ 1943100 h 3905250"/>
                  <a:gd name="connsiteX168" fmla="*/ 5210975 w 5540715"/>
                  <a:gd name="connsiteY168" fmla="*/ 1909762 h 3905250"/>
                  <a:gd name="connsiteX169" fmla="*/ 5220500 w 5540715"/>
                  <a:gd name="connsiteY169" fmla="*/ 1895475 h 3905250"/>
                  <a:gd name="connsiteX170" fmla="*/ 5234787 w 5540715"/>
                  <a:gd name="connsiteY170" fmla="*/ 1876425 h 3905250"/>
                  <a:gd name="connsiteX171" fmla="*/ 5253837 w 5540715"/>
                  <a:gd name="connsiteY171" fmla="*/ 1838325 h 3905250"/>
                  <a:gd name="connsiteX172" fmla="*/ 5282412 w 5540715"/>
                  <a:gd name="connsiteY172" fmla="*/ 1790700 h 3905250"/>
                  <a:gd name="connsiteX173" fmla="*/ 5287175 w 5540715"/>
                  <a:gd name="connsiteY173" fmla="*/ 1771650 h 3905250"/>
                  <a:gd name="connsiteX174" fmla="*/ 5306225 w 5540715"/>
                  <a:gd name="connsiteY174" fmla="*/ 1743075 h 3905250"/>
                  <a:gd name="connsiteX175" fmla="*/ 5320512 w 5540715"/>
                  <a:gd name="connsiteY175" fmla="*/ 1709737 h 3905250"/>
                  <a:gd name="connsiteX176" fmla="*/ 5334800 w 5540715"/>
                  <a:gd name="connsiteY176" fmla="*/ 1695450 h 3905250"/>
                  <a:gd name="connsiteX177" fmla="*/ 5358612 w 5540715"/>
                  <a:gd name="connsiteY177" fmla="*/ 1647825 h 3905250"/>
                  <a:gd name="connsiteX178" fmla="*/ 5391950 w 5540715"/>
                  <a:gd name="connsiteY178" fmla="*/ 1581150 h 3905250"/>
                  <a:gd name="connsiteX179" fmla="*/ 5439575 w 5540715"/>
                  <a:gd name="connsiteY179" fmla="*/ 1452562 h 3905250"/>
                  <a:gd name="connsiteX180" fmla="*/ 5449100 w 5540715"/>
                  <a:gd name="connsiteY180" fmla="*/ 1414462 h 3905250"/>
                  <a:gd name="connsiteX181" fmla="*/ 5453862 w 5540715"/>
                  <a:gd name="connsiteY181" fmla="*/ 1381125 h 3905250"/>
                  <a:gd name="connsiteX182" fmla="*/ 5463387 w 5540715"/>
                  <a:gd name="connsiteY182" fmla="*/ 1181100 h 3905250"/>
                  <a:gd name="connsiteX183" fmla="*/ 5468150 w 5540715"/>
                  <a:gd name="connsiteY183" fmla="*/ 1157287 h 3905250"/>
                  <a:gd name="connsiteX184" fmla="*/ 5472912 w 5540715"/>
                  <a:gd name="connsiteY184" fmla="*/ 1128712 h 3905250"/>
                  <a:gd name="connsiteX185" fmla="*/ 5477675 w 5540715"/>
                  <a:gd name="connsiteY185" fmla="*/ 1095375 h 3905250"/>
                  <a:gd name="connsiteX186" fmla="*/ 5487200 w 5540715"/>
                  <a:gd name="connsiteY186" fmla="*/ 1066800 h 3905250"/>
                  <a:gd name="connsiteX187" fmla="*/ 5501487 w 5540715"/>
                  <a:gd name="connsiteY187" fmla="*/ 981075 h 3905250"/>
                  <a:gd name="connsiteX188" fmla="*/ 5501487 w 5540715"/>
                  <a:gd name="connsiteY188" fmla="*/ 981075 h 3905250"/>
                  <a:gd name="connsiteX189" fmla="*/ 5511012 w 5540715"/>
                  <a:gd name="connsiteY189" fmla="*/ 923925 h 3905250"/>
                  <a:gd name="connsiteX190" fmla="*/ 5515775 w 5540715"/>
                  <a:gd name="connsiteY190" fmla="*/ 890587 h 3905250"/>
                  <a:gd name="connsiteX191" fmla="*/ 5525300 w 5540715"/>
                  <a:gd name="connsiteY191" fmla="*/ 833437 h 3905250"/>
                  <a:gd name="connsiteX192" fmla="*/ 5530062 w 5540715"/>
                  <a:gd name="connsiteY192" fmla="*/ 804862 h 3905250"/>
                  <a:gd name="connsiteX193" fmla="*/ 5534825 w 5540715"/>
                  <a:gd name="connsiteY193" fmla="*/ 738187 h 3905250"/>
                  <a:gd name="connsiteX194" fmla="*/ 5520537 w 5540715"/>
                  <a:gd name="connsiteY194" fmla="*/ 466725 h 3905250"/>
                  <a:gd name="connsiteX195" fmla="*/ 5511012 w 5540715"/>
                  <a:gd name="connsiteY195" fmla="*/ 442912 h 3905250"/>
                  <a:gd name="connsiteX196" fmla="*/ 5491962 w 5540715"/>
                  <a:gd name="connsiteY196" fmla="*/ 390525 h 3905250"/>
                  <a:gd name="connsiteX197" fmla="*/ 5477675 w 5540715"/>
                  <a:gd name="connsiteY197" fmla="*/ 366712 h 3905250"/>
                  <a:gd name="connsiteX198" fmla="*/ 5453862 w 5540715"/>
                  <a:gd name="connsiteY198" fmla="*/ 347662 h 3905250"/>
                  <a:gd name="connsiteX199" fmla="*/ 5420525 w 5540715"/>
                  <a:gd name="connsiteY199" fmla="*/ 309562 h 3905250"/>
                  <a:gd name="connsiteX200" fmla="*/ 5401475 w 5540715"/>
                  <a:gd name="connsiteY200" fmla="*/ 300037 h 3905250"/>
                  <a:gd name="connsiteX201" fmla="*/ 5391950 w 5540715"/>
                  <a:gd name="connsiteY201" fmla="*/ 280987 h 3905250"/>
                  <a:gd name="connsiteX202" fmla="*/ 5358612 w 5540715"/>
                  <a:gd name="connsiteY202" fmla="*/ 257175 h 3905250"/>
                  <a:gd name="connsiteX203" fmla="*/ 5325275 w 5540715"/>
                  <a:gd name="connsiteY203" fmla="*/ 223837 h 3905250"/>
                  <a:gd name="connsiteX204" fmla="*/ 5244312 w 5540715"/>
                  <a:gd name="connsiteY204" fmla="*/ 133350 h 3905250"/>
                  <a:gd name="connsiteX205" fmla="*/ 5201450 w 5540715"/>
                  <a:gd name="connsiteY205" fmla="*/ 85725 h 3905250"/>
                  <a:gd name="connsiteX206" fmla="*/ 5163350 w 5540715"/>
                  <a:gd name="connsiteY206" fmla="*/ 71437 h 3905250"/>
                  <a:gd name="connsiteX207" fmla="*/ 5087150 w 5540715"/>
                  <a:gd name="connsiteY207" fmla="*/ 42862 h 3905250"/>
                  <a:gd name="connsiteX208" fmla="*/ 5039525 w 5540715"/>
                  <a:gd name="connsiteY208" fmla="*/ 23812 h 3905250"/>
                  <a:gd name="connsiteX209" fmla="*/ 5006187 w 5540715"/>
                  <a:gd name="connsiteY209" fmla="*/ 19050 h 3905250"/>
                  <a:gd name="connsiteX210" fmla="*/ 4982375 w 5540715"/>
                  <a:gd name="connsiteY210" fmla="*/ 9525 h 3905250"/>
                  <a:gd name="connsiteX211" fmla="*/ 4915700 w 5540715"/>
                  <a:gd name="connsiteY211" fmla="*/ 4762 h 3905250"/>
                  <a:gd name="connsiteX212" fmla="*/ 4858550 w 5540715"/>
                  <a:gd name="connsiteY212" fmla="*/ 0 h 3905250"/>
                  <a:gd name="connsiteX213" fmla="*/ 4749012 w 5540715"/>
                  <a:gd name="connsiteY213" fmla="*/ 14287 h 3905250"/>
                  <a:gd name="connsiteX214" fmla="*/ 4725200 w 5540715"/>
                  <a:gd name="connsiteY214" fmla="*/ 19050 h 3905250"/>
                  <a:gd name="connsiteX215" fmla="*/ 4668050 w 5540715"/>
                  <a:gd name="connsiteY215" fmla="*/ 42862 h 3905250"/>
                  <a:gd name="connsiteX216" fmla="*/ 4629950 w 5540715"/>
                  <a:gd name="connsiteY216" fmla="*/ 57150 h 3905250"/>
                  <a:gd name="connsiteX217" fmla="*/ 4548987 w 5540715"/>
                  <a:gd name="connsiteY217" fmla="*/ 104775 h 3905250"/>
                  <a:gd name="connsiteX218" fmla="*/ 4529937 w 5540715"/>
                  <a:gd name="connsiteY218" fmla="*/ 128587 h 3905250"/>
                  <a:gd name="connsiteX219" fmla="*/ 4510887 w 5540715"/>
                  <a:gd name="connsiteY219" fmla="*/ 147637 h 3905250"/>
                  <a:gd name="connsiteX220" fmla="*/ 4491837 w 5540715"/>
                  <a:gd name="connsiteY220" fmla="*/ 176212 h 3905250"/>
                  <a:gd name="connsiteX221" fmla="*/ 4458500 w 5540715"/>
                  <a:gd name="connsiteY221" fmla="*/ 247650 h 3905250"/>
                  <a:gd name="connsiteX222" fmla="*/ 4439450 w 5540715"/>
                  <a:gd name="connsiteY222" fmla="*/ 304800 h 3905250"/>
                  <a:gd name="connsiteX223" fmla="*/ 4420400 w 5540715"/>
                  <a:gd name="connsiteY223" fmla="*/ 366712 h 3905250"/>
                  <a:gd name="connsiteX224" fmla="*/ 4415637 w 5540715"/>
                  <a:gd name="connsiteY224" fmla="*/ 400050 h 3905250"/>
                  <a:gd name="connsiteX225" fmla="*/ 4406112 w 5540715"/>
                  <a:gd name="connsiteY225" fmla="*/ 423862 h 3905250"/>
                  <a:gd name="connsiteX226" fmla="*/ 4401350 w 5540715"/>
                  <a:gd name="connsiteY226" fmla="*/ 457200 h 3905250"/>
                  <a:gd name="connsiteX227" fmla="*/ 4391825 w 5540715"/>
                  <a:gd name="connsiteY227" fmla="*/ 519112 h 3905250"/>
                  <a:gd name="connsiteX228" fmla="*/ 4425162 w 5540715"/>
                  <a:gd name="connsiteY228" fmla="*/ 685800 h 3905250"/>
                  <a:gd name="connsiteX229" fmla="*/ 4434687 w 5540715"/>
                  <a:gd name="connsiteY229" fmla="*/ 728662 h 3905250"/>
                  <a:gd name="connsiteX230" fmla="*/ 4444212 w 5540715"/>
                  <a:gd name="connsiteY230" fmla="*/ 752475 h 3905250"/>
                  <a:gd name="connsiteX231" fmla="*/ 4439450 w 5540715"/>
                  <a:gd name="connsiteY231" fmla="*/ 819150 h 3905250"/>
                  <a:gd name="connsiteX232" fmla="*/ 4396587 w 5540715"/>
                  <a:gd name="connsiteY232" fmla="*/ 852487 h 3905250"/>
                  <a:gd name="connsiteX233" fmla="*/ 4382300 w 5540715"/>
                  <a:gd name="connsiteY233" fmla="*/ 866775 h 3905250"/>
                  <a:gd name="connsiteX234" fmla="*/ 4363250 w 5540715"/>
                  <a:gd name="connsiteY234" fmla="*/ 876300 h 3905250"/>
                  <a:gd name="connsiteX235" fmla="*/ 4329912 w 5540715"/>
                  <a:gd name="connsiteY235" fmla="*/ 900112 h 3905250"/>
                  <a:gd name="connsiteX236" fmla="*/ 4315625 w 5540715"/>
                  <a:gd name="connsiteY236" fmla="*/ 909637 h 3905250"/>
                  <a:gd name="connsiteX237" fmla="*/ 4296575 w 5540715"/>
                  <a:gd name="connsiteY237" fmla="*/ 923925 h 3905250"/>
                  <a:gd name="connsiteX238" fmla="*/ 4277525 w 5540715"/>
                  <a:gd name="connsiteY238" fmla="*/ 928687 h 3905250"/>
                  <a:gd name="connsiteX239" fmla="*/ 4248950 w 5540715"/>
                  <a:gd name="connsiteY239" fmla="*/ 938212 h 3905250"/>
                  <a:gd name="connsiteX240" fmla="*/ 4229900 w 5540715"/>
                  <a:gd name="connsiteY240" fmla="*/ 942975 h 3905250"/>
                  <a:gd name="connsiteX241" fmla="*/ 4215612 w 5540715"/>
                  <a:gd name="connsiteY241" fmla="*/ 947737 h 3905250"/>
                  <a:gd name="connsiteX242" fmla="*/ 4158462 w 5540715"/>
                  <a:gd name="connsiteY242" fmla="*/ 957262 h 3905250"/>
                  <a:gd name="connsiteX243" fmla="*/ 4120362 w 5540715"/>
                  <a:gd name="connsiteY243" fmla="*/ 966787 h 3905250"/>
                  <a:gd name="connsiteX244" fmla="*/ 4091787 w 5540715"/>
                  <a:gd name="connsiteY244" fmla="*/ 976312 h 3905250"/>
                  <a:gd name="connsiteX245" fmla="*/ 4067975 w 5540715"/>
                  <a:gd name="connsiteY245" fmla="*/ 985837 h 3905250"/>
                  <a:gd name="connsiteX246" fmla="*/ 4034637 w 5540715"/>
                  <a:gd name="connsiteY246" fmla="*/ 990600 h 3905250"/>
                  <a:gd name="connsiteX247" fmla="*/ 3967962 w 5540715"/>
                  <a:gd name="connsiteY247" fmla="*/ 1009650 h 3905250"/>
                  <a:gd name="connsiteX248" fmla="*/ 3939387 w 5540715"/>
                  <a:gd name="connsiteY248" fmla="*/ 1019175 h 3905250"/>
                  <a:gd name="connsiteX249" fmla="*/ 3906050 w 5540715"/>
                  <a:gd name="connsiteY249" fmla="*/ 1023937 h 3905250"/>
                  <a:gd name="connsiteX250" fmla="*/ 3744125 w 5540715"/>
                  <a:gd name="connsiteY250" fmla="*/ 1019175 h 3905250"/>
                  <a:gd name="connsiteX251" fmla="*/ 3715550 w 5540715"/>
                  <a:gd name="connsiteY251" fmla="*/ 1014412 h 3905250"/>
                  <a:gd name="connsiteX252" fmla="*/ 3677450 w 5540715"/>
                  <a:gd name="connsiteY252" fmla="*/ 1009650 h 3905250"/>
                  <a:gd name="connsiteX253" fmla="*/ 3548862 w 5540715"/>
                  <a:gd name="connsiteY253" fmla="*/ 1023937 h 3905250"/>
                  <a:gd name="connsiteX254" fmla="*/ 3506000 w 5540715"/>
                  <a:gd name="connsiteY254" fmla="*/ 1052512 h 3905250"/>
                  <a:gd name="connsiteX255" fmla="*/ 3486950 w 5540715"/>
                  <a:gd name="connsiteY255" fmla="*/ 1071562 h 3905250"/>
                  <a:gd name="connsiteX256" fmla="*/ 3463137 w 5540715"/>
                  <a:gd name="connsiteY256" fmla="*/ 1090612 h 3905250"/>
                  <a:gd name="connsiteX257" fmla="*/ 3425037 w 5540715"/>
                  <a:gd name="connsiteY257" fmla="*/ 1128712 h 3905250"/>
                  <a:gd name="connsiteX258" fmla="*/ 3396462 w 5540715"/>
                  <a:gd name="connsiteY258" fmla="*/ 1176337 h 3905250"/>
                  <a:gd name="connsiteX259" fmla="*/ 3363125 w 5540715"/>
                  <a:gd name="connsiteY259" fmla="*/ 1228725 h 3905250"/>
                  <a:gd name="connsiteX260" fmla="*/ 3353600 w 5540715"/>
                  <a:gd name="connsiteY260" fmla="*/ 1262062 h 3905250"/>
                  <a:gd name="connsiteX261" fmla="*/ 3348837 w 5540715"/>
                  <a:gd name="connsiteY261" fmla="*/ 1281112 h 3905250"/>
                  <a:gd name="connsiteX262" fmla="*/ 3339312 w 5540715"/>
                  <a:gd name="connsiteY262" fmla="*/ 1295400 h 3905250"/>
                  <a:gd name="connsiteX263" fmla="*/ 3329787 w 5540715"/>
                  <a:gd name="connsiteY263" fmla="*/ 1323975 h 3905250"/>
                  <a:gd name="connsiteX264" fmla="*/ 3301212 w 5540715"/>
                  <a:gd name="connsiteY264" fmla="*/ 1357312 h 3905250"/>
                  <a:gd name="connsiteX265" fmla="*/ 3291687 w 5540715"/>
                  <a:gd name="connsiteY265" fmla="*/ 1381125 h 3905250"/>
                  <a:gd name="connsiteX266" fmla="*/ 3248825 w 5540715"/>
                  <a:gd name="connsiteY266" fmla="*/ 1414462 h 3905250"/>
                  <a:gd name="connsiteX267" fmla="*/ 3234537 w 5540715"/>
                  <a:gd name="connsiteY267" fmla="*/ 1433512 h 3905250"/>
                  <a:gd name="connsiteX268" fmla="*/ 3220250 w 5540715"/>
                  <a:gd name="connsiteY268" fmla="*/ 1443037 h 3905250"/>
                  <a:gd name="connsiteX269" fmla="*/ 3172625 w 5540715"/>
                  <a:gd name="connsiteY269" fmla="*/ 1481137 h 3905250"/>
                  <a:gd name="connsiteX270" fmla="*/ 3153575 w 5540715"/>
                  <a:gd name="connsiteY270" fmla="*/ 1495425 h 3905250"/>
                  <a:gd name="connsiteX271" fmla="*/ 3129762 w 5540715"/>
                  <a:gd name="connsiteY271" fmla="*/ 1504950 h 3905250"/>
                  <a:gd name="connsiteX272" fmla="*/ 3110712 w 5540715"/>
                  <a:gd name="connsiteY272" fmla="*/ 1519237 h 3905250"/>
                  <a:gd name="connsiteX273" fmla="*/ 3096425 w 5540715"/>
                  <a:gd name="connsiteY273" fmla="*/ 1533525 h 3905250"/>
                  <a:gd name="connsiteX274" fmla="*/ 3072612 w 5540715"/>
                  <a:gd name="connsiteY274" fmla="*/ 1543050 h 3905250"/>
                  <a:gd name="connsiteX275" fmla="*/ 3058325 w 5540715"/>
                  <a:gd name="connsiteY275" fmla="*/ 1557337 h 3905250"/>
                  <a:gd name="connsiteX276" fmla="*/ 3034512 w 5540715"/>
                  <a:gd name="connsiteY276" fmla="*/ 1566862 h 3905250"/>
                  <a:gd name="connsiteX277" fmla="*/ 3015462 w 5540715"/>
                  <a:gd name="connsiteY277" fmla="*/ 1576387 h 3905250"/>
                  <a:gd name="connsiteX278" fmla="*/ 2967837 w 5540715"/>
                  <a:gd name="connsiteY278" fmla="*/ 1604962 h 3905250"/>
                  <a:gd name="connsiteX279" fmla="*/ 2953550 w 5540715"/>
                  <a:gd name="connsiteY279" fmla="*/ 1614487 h 3905250"/>
                  <a:gd name="connsiteX280" fmla="*/ 2939262 w 5540715"/>
                  <a:gd name="connsiteY280" fmla="*/ 1619250 h 3905250"/>
                  <a:gd name="connsiteX281" fmla="*/ 2910687 w 5540715"/>
                  <a:gd name="connsiteY281" fmla="*/ 1638300 h 3905250"/>
                  <a:gd name="connsiteX282" fmla="*/ 2896400 w 5540715"/>
                  <a:gd name="connsiteY282" fmla="*/ 1652587 h 3905250"/>
                  <a:gd name="connsiteX283" fmla="*/ 2834487 w 5540715"/>
                  <a:gd name="connsiteY283" fmla="*/ 1681162 h 3905250"/>
                  <a:gd name="connsiteX284" fmla="*/ 2791625 w 5540715"/>
                  <a:gd name="connsiteY284" fmla="*/ 1709737 h 3905250"/>
                  <a:gd name="connsiteX285" fmla="*/ 2767812 w 5540715"/>
                  <a:gd name="connsiteY285" fmla="*/ 1719262 h 3905250"/>
                  <a:gd name="connsiteX286" fmla="*/ 2753525 w 5540715"/>
                  <a:gd name="connsiteY286" fmla="*/ 1728787 h 3905250"/>
                  <a:gd name="connsiteX287" fmla="*/ 2739237 w 5540715"/>
                  <a:gd name="connsiteY287" fmla="*/ 1733550 h 3905250"/>
                  <a:gd name="connsiteX288" fmla="*/ 2724950 w 5540715"/>
                  <a:gd name="connsiteY288" fmla="*/ 1743075 h 3905250"/>
                  <a:gd name="connsiteX289" fmla="*/ 2663037 w 5540715"/>
                  <a:gd name="connsiteY289" fmla="*/ 1752600 h 3905250"/>
                  <a:gd name="connsiteX290" fmla="*/ 2596362 w 5540715"/>
                  <a:gd name="connsiteY290" fmla="*/ 1738312 h 3905250"/>
                  <a:gd name="connsiteX291" fmla="*/ 2572550 w 5540715"/>
                  <a:gd name="connsiteY291" fmla="*/ 1728788 h 3905250"/>
                  <a:gd name="connsiteX292" fmla="*/ 2524925 w 5540715"/>
                  <a:gd name="connsiteY292" fmla="*/ 1728787 h 3905250"/>
                  <a:gd name="connsiteX293" fmla="*/ 2470156 w 5540715"/>
                  <a:gd name="connsiteY293" fmla="*/ 1804987 h 3905250"/>
                  <a:gd name="connsiteX294" fmla="*/ 2389193 w 5540715"/>
                  <a:gd name="connsiteY294" fmla="*/ 1881187 h 3905250"/>
                  <a:gd name="connsiteX295" fmla="*/ 2315375 w 5540715"/>
                  <a:gd name="connsiteY295" fmla="*/ 1909762 h 3905250"/>
                  <a:gd name="connsiteX296" fmla="*/ 2253462 w 5540715"/>
                  <a:gd name="connsiteY296" fmla="*/ 1924050 h 3905250"/>
                  <a:gd name="connsiteX297" fmla="*/ 2234412 w 5540715"/>
                  <a:gd name="connsiteY297" fmla="*/ 1943100 h 3905250"/>
                  <a:gd name="connsiteX298" fmla="*/ 2220125 w 5540715"/>
                  <a:gd name="connsiteY298" fmla="*/ 1947862 h 3905250"/>
                  <a:gd name="connsiteX299" fmla="*/ 2186787 w 5540715"/>
                  <a:gd name="connsiteY299" fmla="*/ 1966912 h 3905250"/>
                  <a:gd name="connsiteX300" fmla="*/ 2148687 w 5540715"/>
                  <a:gd name="connsiteY300" fmla="*/ 1985962 h 3905250"/>
                  <a:gd name="connsiteX301" fmla="*/ 2072487 w 5540715"/>
                  <a:gd name="connsiteY301" fmla="*/ 1971675 h 3905250"/>
                  <a:gd name="connsiteX302" fmla="*/ 1996288 w 5540715"/>
                  <a:gd name="connsiteY302" fmla="*/ 1990725 h 3905250"/>
                  <a:gd name="connsiteX303" fmla="*/ 1939137 w 5540715"/>
                  <a:gd name="connsiteY303" fmla="*/ 2047875 h 3905250"/>
                  <a:gd name="connsiteX304" fmla="*/ 1910562 w 5540715"/>
                  <a:gd name="connsiteY304" fmla="*/ 2071687 h 3905250"/>
                  <a:gd name="connsiteX305" fmla="*/ 1886750 w 5540715"/>
                  <a:gd name="connsiteY305" fmla="*/ 2081212 h 3905250"/>
                  <a:gd name="connsiteX306" fmla="*/ 1858175 w 5540715"/>
                  <a:gd name="connsiteY306" fmla="*/ 2100262 h 3905250"/>
                  <a:gd name="connsiteX307" fmla="*/ 1834362 w 5540715"/>
                  <a:gd name="connsiteY307" fmla="*/ 2109787 h 3905250"/>
                  <a:gd name="connsiteX308" fmla="*/ 1815312 w 5540715"/>
                  <a:gd name="connsiteY308" fmla="*/ 2124075 h 3905250"/>
                  <a:gd name="connsiteX309" fmla="*/ 1796262 w 5540715"/>
                  <a:gd name="connsiteY309" fmla="*/ 2133600 h 3905250"/>
                  <a:gd name="connsiteX310" fmla="*/ 1786737 w 5540715"/>
                  <a:gd name="connsiteY310" fmla="*/ 2147887 h 3905250"/>
                  <a:gd name="connsiteX311" fmla="*/ 1772450 w 5540715"/>
                  <a:gd name="connsiteY311" fmla="*/ 2152650 h 3905250"/>
                  <a:gd name="connsiteX312" fmla="*/ 1753400 w 5540715"/>
                  <a:gd name="connsiteY312" fmla="*/ 2166937 h 3905250"/>
                  <a:gd name="connsiteX313" fmla="*/ 1696250 w 5540715"/>
                  <a:gd name="connsiteY313" fmla="*/ 2219325 h 3905250"/>
                  <a:gd name="connsiteX314" fmla="*/ 1672437 w 5540715"/>
                  <a:gd name="connsiteY314" fmla="*/ 2238375 h 3905250"/>
                  <a:gd name="connsiteX315" fmla="*/ 1648625 w 5540715"/>
                  <a:gd name="connsiteY315" fmla="*/ 2252662 h 3905250"/>
                  <a:gd name="connsiteX316" fmla="*/ 1615287 w 5540715"/>
                  <a:gd name="connsiteY316" fmla="*/ 2286000 h 3905250"/>
                  <a:gd name="connsiteX317" fmla="*/ 1591475 w 5540715"/>
                  <a:gd name="connsiteY317" fmla="*/ 2305050 h 3905250"/>
                  <a:gd name="connsiteX318" fmla="*/ 1577187 w 5540715"/>
                  <a:gd name="connsiteY318" fmla="*/ 2314575 h 3905250"/>
                  <a:gd name="connsiteX319" fmla="*/ 1562900 w 5540715"/>
                  <a:gd name="connsiteY319" fmla="*/ 2328862 h 3905250"/>
                  <a:gd name="connsiteX320" fmla="*/ 1558137 w 5540715"/>
                  <a:gd name="connsiteY320" fmla="*/ 2343150 h 3905250"/>
                  <a:gd name="connsiteX321" fmla="*/ 1520037 w 5540715"/>
                  <a:gd name="connsiteY321" fmla="*/ 2366962 h 3905250"/>
                  <a:gd name="connsiteX322" fmla="*/ 1496225 w 5540715"/>
                  <a:gd name="connsiteY322" fmla="*/ 2381250 h 3905250"/>
                  <a:gd name="connsiteX323" fmla="*/ 1477175 w 5540715"/>
                  <a:gd name="connsiteY323" fmla="*/ 2395537 h 3905250"/>
                  <a:gd name="connsiteX324" fmla="*/ 1462887 w 5540715"/>
                  <a:gd name="connsiteY324" fmla="*/ 2400300 h 3905250"/>
                  <a:gd name="connsiteX325" fmla="*/ 1424787 w 5540715"/>
                  <a:gd name="connsiteY325" fmla="*/ 2419350 h 3905250"/>
                  <a:gd name="connsiteX326" fmla="*/ 1405737 w 5540715"/>
                  <a:gd name="connsiteY326" fmla="*/ 2428875 h 3905250"/>
                  <a:gd name="connsiteX327" fmla="*/ 1362875 w 5540715"/>
                  <a:gd name="connsiteY327" fmla="*/ 2462212 h 3905250"/>
                  <a:gd name="connsiteX328" fmla="*/ 1329537 w 5540715"/>
                  <a:gd name="connsiteY328" fmla="*/ 2476500 h 3905250"/>
                  <a:gd name="connsiteX329" fmla="*/ 1310487 w 5540715"/>
                  <a:gd name="connsiteY329" fmla="*/ 2490787 h 3905250"/>
                  <a:gd name="connsiteX330" fmla="*/ 1262862 w 5540715"/>
                  <a:gd name="connsiteY330" fmla="*/ 2514600 h 3905250"/>
                  <a:gd name="connsiteX331" fmla="*/ 1224762 w 5540715"/>
                  <a:gd name="connsiteY331" fmla="*/ 2538412 h 3905250"/>
                  <a:gd name="connsiteX332" fmla="*/ 1210475 w 5540715"/>
                  <a:gd name="connsiteY332" fmla="*/ 2543175 h 3905250"/>
                  <a:gd name="connsiteX333" fmla="*/ 1191425 w 5540715"/>
                  <a:gd name="connsiteY333" fmla="*/ 2557462 h 3905250"/>
                  <a:gd name="connsiteX334" fmla="*/ 1129512 w 5540715"/>
                  <a:gd name="connsiteY334" fmla="*/ 2600325 h 3905250"/>
                  <a:gd name="connsiteX335" fmla="*/ 1100937 w 5540715"/>
                  <a:gd name="connsiteY335" fmla="*/ 2624137 h 3905250"/>
                  <a:gd name="connsiteX336" fmla="*/ 1086650 w 5540715"/>
                  <a:gd name="connsiteY336" fmla="*/ 2638425 h 3905250"/>
                  <a:gd name="connsiteX337" fmla="*/ 1077125 w 5540715"/>
                  <a:gd name="connsiteY337" fmla="*/ 2652712 h 3905250"/>
                  <a:gd name="connsiteX338" fmla="*/ 1053312 w 5540715"/>
                  <a:gd name="connsiteY33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08825 w 5540715"/>
                  <a:gd name="connsiteY12" fmla="*/ 2947987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08825 w 5540715"/>
                  <a:gd name="connsiteY11" fmla="*/ 2947987 h 3905250"/>
                  <a:gd name="connsiteX12" fmla="*/ 686600 w 5540715"/>
                  <a:gd name="connsiteY12" fmla="*/ 2990850 h 3905250"/>
                  <a:gd name="connsiteX13" fmla="*/ 672312 w 5540715"/>
                  <a:gd name="connsiteY13" fmla="*/ 3000375 h 3905250"/>
                  <a:gd name="connsiteX14" fmla="*/ 596112 w 5540715"/>
                  <a:gd name="connsiteY14" fmla="*/ 3014662 h 3905250"/>
                  <a:gd name="connsiteX15" fmla="*/ 572300 w 5540715"/>
                  <a:gd name="connsiteY15" fmla="*/ 3019425 h 3905250"/>
                  <a:gd name="connsiteX16" fmla="*/ 234162 w 5540715"/>
                  <a:gd name="connsiteY16" fmla="*/ 3028950 h 3905250"/>
                  <a:gd name="connsiteX17" fmla="*/ 157962 w 5540715"/>
                  <a:gd name="connsiteY17" fmla="*/ 3071812 h 3905250"/>
                  <a:gd name="connsiteX18" fmla="*/ 96050 w 5540715"/>
                  <a:gd name="connsiteY18" fmla="*/ 3138487 h 3905250"/>
                  <a:gd name="connsiteX19" fmla="*/ 81762 w 5540715"/>
                  <a:gd name="connsiteY19" fmla="*/ 3148012 h 3905250"/>
                  <a:gd name="connsiteX20" fmla="*/ 53187 w 5540715"/>
                  <a:gd name="connsiteY20" fmla="*/ 3200400 h 3905250"/>
                  <a:gd name="connsiteX21" fmla="*/ 34137 w 5540715"/>
                  <a:gd name="connsiteY21" fmla="*/ 3233737 h 3905250"/>
                  <a:gd name="connsiteX22" fmla="*/ 24612 w 5540715"/>
                  <a:gd name="connsiteY22" fmla="*/ 3267075 h 3905250"/>
                  <a:gd name="connsiteX23" fmla="*/ 15087 w 5540715"/>
                  <a:gd name="connsiteY23" fmla="*/ 3309937 h 3905250"/>
                  <a:gd name="connsiteX24" fmla="*/ 5562 w 5540715"/>
                  <a:gd name="connsiteY24" fmla="*/ 3348037 h 3905250"/>
                  <a:gd name="connsiteX25" fmla="*/ 5562 w 5540715"/>
                  <a:gd name="connsiteY25" fmla="*/ 3571875 h 3905250"/>
                  <a:gd name="connsiteX26" fmla="*/ 19850 w 5540715"/>
                  <a:gd name="connsiteY26" fmla="*/ 3624262 h 3905250"/>
                  <a:gd name="connsiteX27" fmla="*/ 24612 w 5540715"/>
                  <a:gd name="connsiteY27" fmla="*/ 3648075 h 3905250"/>
                  <a:gd name="connsiteX28" fmla="*/ 38900 w 5540715"/>
                  <a:gd name="connsiteY28" fmla="*/ 3671887 h 3905250"/>
                  <a:gd name="connsiteX29" fmla="*/ 62712 w 5540715"/>
                  <a:gd name="connsiteY29" fmla="*/ 3714750 h 3905250"/>
                  <a:gd name="connsiteX30" fmla="*/ 77000 w 5540715"/>
                  <a:gd name="connsiteY30" fmla="*/ 3738562 h 3905250"/>
                  <a:gd name="connsiteX31" fmla="*/ 110337 w 5540715"/>
                  <a:gd name="connsiteY31" fmla="*/ 3757612 h 3905250"/>
                  <a:gd name="connsiteX32" fmla="*/ 129387 w 5540715"/>
                  <a:gd name="connsiteY32" fmla="*/ 3771900 h 3905250"/>
                  <a:gd name="connsiteX33" fmla="*/ 177012 w 5540715"/>
                  <a:gd name="connsiteY33" fmla="*/ 3800475 h 3905250"/>
                  <a:gd name="connsiteX34" fmla="*/ 243687 w 5540715"/>
                  <a:gd name="connsiteY34" fmla="*/ 3843337 h 3905250"/>
                  <a:gd name="connsiteX35" fmla="*/ 281787 w 5540715"/>
                  <a:gd name="connsiteY35" fmla="*/ 3867150 h 3905250"/>
                  <a:gd name="connsiteX36" fmla="*/ 319887 w 5540715"/>
                  <a:gd name="connsiteY36" fmla="*/ 3876675 h 3905250"/>
                  <a:gd name="connsiteX37" fmla="*/ 353225 w 5540715"/>
                  <a:gd name="connsiteY37" fmla="*/ 3890962 h 3905250"/>
                  <a:gd name="connsiteX38" fmla="*/ 496100 w 5540715"/>
                  <a:gd name="connsiteY38" fmla="*/ 3905250 h 3905250"/>
                  <a:gd name="connsiteX39" fmla="*/ 881862 w 5540715"/>
                  <a:gd name="connsiteY39" fmla="*/ 3900487 h 3905250"/>
                  <a:gd name="connsiteX40" fmla="*/ 991400 w 5540715"/>
                  <a:gd name="connsiteY40" fmla="*/ 3895725 h 3905250"/>
                  <a:gd name="connsiteX41" fmla="*/ 1234287 w 5540715"/>
                  <a:gd name="connsiteY41" fmla="*/ 3900487 h 3905250"/>
                  <a:gd name="connsiteX42" fmla="*/ 1410500 w 5540715"/>
                  <a:gd name="connsiteY42" fmla="*/ 3895725 h 3905250"/>
                  <a:gd name="connsiteX43" fmla="*/ 1453362 w 5540715"/>
                  <a:gd name="connsiteY43" fmla="*/ 3881437 h 3905250"/>
                  <a:gd name="connsiteX44" fmla="*/ 1472412 w 5540715"/>
                  <a:gd name="connsiteY44" fmla="*/ 3876675 h 3905250"/>
                  <a:gd name="connsiteX45" fmla="*/ 1510512 w 5540715"/>
                  <a:gd name="connsiteY45" fmla="*/ 3862387 h 3905250"/>
                  <a:gd name="connsiteX46" fmla="*/ 1539087 w 5540715"/>
                  <a:gd name="connsiteY46" fmla="*/ 3857625 h 3905250"/>
                  <a:gd name="connsiteX47" fmla="*/ 1577187 w 5540715"/>
                  <a:gd name="connsiteY47" fmla="*/ 3829050 h 3905250"/>
                  <a:gd name="connsiteX48" fmla="*/ 1610525 w 5540715"/>
                  <a:gd name="connsiteY48" fmla="*/ 3795712 h 3905250"/>
                  <a:gd name="connsiteX49" fmla="*/ 1624812 w 5540715"/>
                  <a:gd name="connsiteY49" fmla="*/ 3781425 h 3905250"/>
                  <a:gd name="connsiteX50" fmla="*/ 1677200 w 5540715"/>
                  <a:gd name="connsiteY50" fmla="*/ 3738562 h 3905250"/>
                  <a:gd name="connsiteX51" fmla="*/ 1696250 w 5540715"/>
                  <a:gd name="connsiteY51" fmla="*/ 3724275 h 3905250"/>
                  <a:gd name="connsiteX52" fmla="*/ 1710537 w 5540715"/>
                  <a:gd name="connsiteY52" fmla="*/ 3705225 h 3905250"/>
                  <a:gd name="connsiteX53" fmla="*/ 1729587 w 5540715"/>
                  <a:gd name="connsiteY53" fmla="*/ 3695700 h 3905250"/>
                  <a:gd name="connsiteX54" fmla="*/ 1748637 w 5540715"/>
                  <a:gd name="connsiteY54" fmla="*/ 3681412 h 3905250"/>
                  <a:gd name="connsiteX55" fmla="*/ 1767687 w 5540715"/>
                  <a:gd name="connsiteY55" fmla="*/ 3662362 h 3905250"/>
                  <a:gd name="connsiteX56" fmla="*/ 1781975 w 5540715"/>
                  <a:gd name="connsiteY56" fmla="*/ 3643312 h 3905250"/>
                  <a:gd name="connsiteX57" fmla="*/ 1801025 w 5540715"/>
                  <a:gd name="connsiteY57" fmla="*/ 3633787 h 3905250"/>
                  <a:gd name="connsiteX58" fmla="*/ 1815312 w 5540715"/>
                  <a:gd name="connsiteY58" fmla="*/ 3624262 h 3905250"/>
                  <a:gd name="connsiteX59" fmla="*/ 1843887 w 5540715"/>
                  <a:gd name="connsiteY59" fmla="*/ 3600450 h 3905250"/>
                  <a:gd name="connsiteX60" fmla="*/ 1867700 w 5540715"/>
                  <a:gd name="connsiteY60" fmla="*/ 3581400 h 3905250"/>
                  <a:gd name="connsiteX61" fmla="*/ 1886750 w 5540715"/>
                  <a:gd name="connsiteY61" fmla="*/ 3562350 h 3905250"/>
                  <a:gd name="connsiteX62" fmla="*/ 1905800 w 5540715"/>
                  <a:gd name="connsiteY62" fmla="*/ 3543300 h 3905250"/>
                  <a:gd name="connsiteX63" fmla="*/ 1910562 w 5540715"/>
                  <a:gd name="connsiteY63" fmla="*/ 3529012 h 3905250"/>
                  <a:gd name="connsiteX64" fmla="*/ 1953425 w 5540715"/>
                  <a:gd name="connsiteY64" fmla="*/ 3490912 h 3905250"/>
                  <a:gd name="connsiteX65" fmla="*/ 1972475 w 5540715"/>
                  <a:gd name="connsiteY65" fmla="*/ 3462337 h 3905250"/>
                  <a:gd name="connsiteX66" fmla="*/ 2001050 w 5540715"/>
                  <a:gd name="connsiteY66" fmla="*/ 3424237 h 3905250"/>
                  <a:gd name="connsiteX67" fmla="*/ 2029625 w 5540715"/>
                  <a:gd name="connsiteY67" fmla="*/ 3381375 h 3905250"/>
                  <a:gd name="connsiteX68" fmla="*/ 2043912 w 5540715"/>
                  <a:gd name="connsiteY68" fmla="*/ 3357562 h 3905250"/>
                  <a:gd name="connsiteX69" fmla="*/ 2058200 w 5540715"/>
                  <a:gd name="connsiteY69" fmla="*/ 3338512 h 3905250"/>
                  <a:gd name="connsiteX70" fmla="*/ 2067725 w 5540715"/>
                  <a:gd name="connsiteY70" fmla="*/ 3314700 h 3905250"/>
                  <a:gd name="connsiteX71" fmla="*/ 2062962 w 5540715"/>
                  <a:gd name="connsiteY71" fmla="*/ 3271837 h 3905250"/>
                  <a:gd name="connsiteX72" fmla="*/ 1994700 w 5540715"/>
                  <a:gd name="connsiteY72" fmla="*/ 3141662 h 3905250"/>
                  <a:gd name="connsiteX73" fmla="*/ 1824837 w 5540715"/>
                  <a:gd name="connsiteY73" fmla="*/ 2870200 h 3905250"/>
                  <a:gd name="connsiteX74" fmla="*/ 2082012 w 5540715"/>
                  <a:gd name="connsiteY74" fmla="*/ 2681287 h 3905250"/>
                  <a:gd name="connsiteX75" fmla="*/ 2158212 w 5540715"/>
                  <a:gd name="connsiteY75" fmla="*/ 2586037 h 3905250"/>
                  <a:gd name="connsiteX76" fmla="*/ 2182025 w 5540715"/>
                  <a:gd name="connsiteY76" fmla="*/ 2547937 h 3905250"/>
                  <a:gd name="connsiteX77" fmla="*/ 2215362 w 5540715"/>
                  <a:gd name="connsiteY77" fmla="*/ 2509837 h 3905250"/>
                  <a:gd name="connsiteX78" fmla="*/ 2234412 w 5540715"/>
                  <a:gd name="connsiteY78" fmla="*/ 2490787 h 3905250"/>
                  <a:gd name="connsiteX79" fmla="*/ 2267750 w 5540715"/>
                  <a:gd name="connsiteY79" fmla="*/ 2481262 h 3905250"/>
                  <a:gd name="connsiteX80" fmla="*/ 2291562 w 5540715"/>
                  <a:gd name="connsiteY80" fmla="*/ 2471737 h 3905250"/>
                  <a:gd name="connsiteX81" fmla="*/ 2386812 w 5540715"/>
                  <a:gd name="connsiteY81" fmla="*/ 2462212 h 3905250"/>
                  <a:gd name="connsiteX82" fmla="*/ 2453487 w 5540715"/>
                  <a:gd name="connsiteY82" fmla="*/ 2452687 h 3905250"/>
                  <a:gd name="connsiteX83" fmla="*/ 2510637 w 5540715"/>
                  <a:gd name="connsiteY83" fmla="*/ 2443162 h 3905250"/>
                  <a:gd name="connsiteX84" fmla="*/ 2529687 w 5540715"/>
                  <a:gd name="connsiteY84" fmla="*/ 2433637 h 3905250"/>
                  <a:gd name="connsiteX85" fmla="*/ 2634462 w 5540715"/>
                  <a:gd name="connsiteY85" fmla="*/ 2424112 h 3905250"/>
                  <a:gd name="connsiteX86" fmla="*/ 2767812 w 5540715"/>
                  <a:gd name="connsiteY86" fmla="*/ 2419350 h 3905250"/>
                  <a:gd name="connsiteX87" fmla="*/ 2791625 w 5540715"/>
                  <a:gd name="connsiteY87" fmla="*/ 2414587 h 3905250"/>
                  <a:gd name="connsiteX88" fmla="*/ 2829725 w 5540715"/>
                  <a:gd name="connsiteY88" fmla="*/ 2390775 h 3905250"/>
                  <a:gd name="connsiteX89" fmla="*/ 2848775 w 5540715"/>
                  <a:gd name="connsiteY89" fmla="*/ 2381250 h 3905250"/>
                  <a:gd name="connsiteX90" fmla="*/ 2886875 w 5540715"/>
                  <a:gd name="connsiteY90" fmla="*/ 2352675 h 3905250"/>
                  <a:gd name="connsiteX91" fmla="*/ 2905925 w 5540715"/>
                  <a:gd name="connsiteY91" fmla="*/ 2338387 h 3905250"/>
                  <a:gd name="connsiteX92" fmla="*/ 2920212 w 5540715"/>
                  <a:gd name="connsiteY92" fmla="*/ 2328862 h 3905250"/>
                  <a:gd name="connsiteX93" fmla="*/ 2934500 w 5540715"/>
                  <a:gd name="connsiteY93" fmla="*/ 2314575 h 3905250"/>
                  <a:gd name="connsiteX94" fmla="*/ 2958312 w 5540715"/>
                  <a:gd name="connsiteY94" fmla="*/ 2309812 h 3905250"/>
                  <a:gd name="connsiteX95" fmla="*/ 2982125 w 5540715"/>
                  <a:gd name="connsiteY95" fmla="*/ 2295525 h 3905250"/>
                  <a:gd name="connsiteX96" fmla="*/ 3001175 w 5540715"/>
                  <a:gd name="connsiteY96" fmla="*/ 2281237 h 3905250"/>
                  <a:gd name="connsiteX97" fmla="*/ 3024987 w 5540715"/>
                  <a:gd name="connsiteY97" fmla="*/ 2271712 h 3905250"/>
                  <a:gd name="connsiteX98" fmla="*/ 3063087 w 5540715"/>
                  <a:gd name="connsiteY98" fmla="*/ 2243137 h 3905250"/>
                  <a:gd name="connsiteX99" fmla="*/ 3096425 w 5540715"/>
                  <a:gd name="connsiteY99" fmla="*/ 2224087 h 3905250"/>
                  <a:gd name="connsiteX100" fmla="*/ 3115475 w 5540715"/>
                  <a:gd name="connsiteY100" fmla="*/ 2205037 h 3905250"/>
                  <a:gd name="connsiteX101" fmla="*/ 3153575 w 5540715"/>
                  <a:gd name="connsiteY101" fmla="*/ 2185987 h 3905250"/>
                  <a:gd name="connsiteX102" fmla="*/ 3172625 w 5540715"/>
                  <a:gd name="connsiteY102" fmla="*/ 2171700 h 3905250"/>
                  <a:gd name="connsiteX103" fmla="*/ 3234537 w 5540715"/>
                  <a:gd name="connsiteY103" fmla="*/ 2119312 h 3905250"/>
                  <a:gd name="connsiteX104" fmla="*/ 3296450 w 5540715"/>
                  <a:gd name="connsiteY104" fmla="*/ 2076450 h 3905250"/>
                  <a:gd name="connsiteX105" fmla="*/ 3329787 w 5540715"/>
                  <a:gd name="connsiteY105" fmla="*/ 2052637 h 3905250"/>
                  <a:gd name="connsiteX106" fmla="*/ 3358362 w 5540715"/>
                  <a:gd name="connsiteY106" fmla="*/ 2033587 h 3905250"/>
                  <a:gd name="connsiteX107" fmla="*/ 3420275 w 5540715"/>
                  <a:gd name="connsiteY107" fmla="*/ 1995487 h 3905250"/>
                  <a:gd name="connsiteX108" fmla="*/ 3453612 w 5540715"/>
                  <a:gd name="connsiteY108" fmla="*/ 1981200 h 3905250"/>
                  <a:gd name="connsiteX109" fmla="*/ 3482187 w 5540715"/>
                  <a:gd name="connsiteY109" fmla="*/ 1962150 h 3905250"/>
                  <a:gd name="connsiteX110" fmla="*/ 3534575 w 5540715"/>
                  <a:gd name="connsiteY110" fmla="*/ 1933575 h 3905250"/>
                  <a:gd name="connsiteX111" fmla="*/ 3563150 w 5540715"/>
                  <a:gd name="connsiteY111" fmla="*/ 1914525 h 3905250"/>
                  <a:gd name="connsiteX112" fmla="*/ 3639350 w 5540715"/>
                  <a:gd name="connsiteY112" fmla="*/ 1871662 h 3905250"/>
                  <a:gd name="connsiteX113" fmla="*/ 3686975 w 5540715"/>
                  <a:gd name="connsiteY113" fmla="*/ 1843087 h 3905250"/>
                  <a:gd name="connsiteX114" fmla="*/ 3720312 w 5540715"/>
                  <a:gd name="connsiteY114" fmla="*/ 1824037 h 3905250"/>
                  <a:gd name="connsiteX115" fmla="*/ 3744125 w 5540715"/>
                  <a:gd name="connsiteY115" fmla="*/ 1804987 h 3905250"/>
                  <a:gd name="connsiteX116" fmla="*/ 3772700 w 5540715"/>
                  <a:gd name="connsiteY116" fmla="*/ 1795462 h 3905250"/>
                  <a:gd name="connsiteX117" fmla="*/ 3796512 w 5540715"/>
                  <a:gd name="connsiteY117" fmla="*/ 1776412 h 3905250"/>
                  <a:gd name="connsiteX118" fmla="*/ 3829850 w 5540715"/>
                  <a:gd name="connsiteY118" fmla="*/ 1762125 h 3905250"/>
                  <a:gd name="connsiteX119" fmla="*/ 3858425 w 5540715"/>
                  <a:gd name="connsiteY119" fmla="*/ 1747837 h 3905250"/>
                  <a:gd name="connsiteX120" fmla="*/ 3882237 w 5540715"/>
                  <a:gd name="connsiteY120" fmla="*/ 1733550 h 3905250"/>
                  <a:gd name="connsiteX121" fmla="*/ 3929862 w 5540715"/>
                  <a:gd name="connsiteY121" fmla="*/ 1714500 h 3905250"/>
                  <a:gd name="connsiteX122" fmla="*/ 3958437 w 5540715"/>
                  <a:gd name="connsiteY122" fmla="*/ 1695450 h 3905250"/>
                  <a:gd name="connsiteX123" fmla="*/ 3977487 w 5540715"/>
                  <a:gd name="connsiteY123" fmla="*/ 1681162 h 3905250"/>
                  <a:gd name="connsiteX124" fmla="*/ 4029875 w 5540715"/>
                  <a:gd name="connsiteY124" fmla="*/ 1657350 h 3905250"/>
                  <a:gd name="connsiteX125" fmla="*/ 4082262 w 5540715"/>
                  <a:gd name="connsiteY125" fmla="*/ 1614487 h 3905250"/>
                  <a:gd name="connsiteX126" fmla="*/ 4139412 w 5540715"/>
                  <a:gd name="connsiteY126" fmla="*/ 1576387 h 3905250"/>
                  <a:gd name="connsiteX127" fmla="*/ 4167987 w 5540715"/>
                  <a:gd name="connsiteY127" fmla="*/ 1557337 h 3905250"/>
                  <a:gd name="connsiteX128" fmla="*/ 4196562 w 5540715"/>
                  <a:gd name="connsiteY128" fmla="*/ 1538287 h 3905250"/>
                  <a:gd name="connsiteX129" fmla="*/ 4253712 w 5540715"/>
                  <a:gd name="connsiteY129" fmla="*/ 1509712 h 3905250"/>
                  <a:gd name="connsiteX130" fmla="*/ 4277525 w 5540715"/>
                  <a:gd name="connsiteY130" fmla="*/ 1500187 h 3905250"/>
                  <a:gd name="connsiteX131" fmla="*/ 4296575 w 5540715"/>
                  <a:gd name="connsiteY131" fmla="*/ 1490662 h 3905250"/>
                  <a:gd name="connsiteX132" fmla="*/ 4325150 w 5540715"/>
                  <a:gd name="connsiteY132" fmla="*/ 1485900 h 3905250"/>
                  <a:gd name="connsiteX133" fmla="*/ 4353725 w 5540715"/>
                  <a:gd name="connsiteY133" fmla="*/ 1476375 h 3905250"/>
                  <a:gd name="connsiteX134" fmla="*/ 4491837 w 5540715"/>
                  <a:gd name="connsiteY134" fmla="*/ 1481137 h 3905250"/>
                  <a:gd name="connsiteX135" fmla="*/ 4510887 w 5540715"/>
                  <a:gd name="connsiteY135" fmla="*/ 1495425 h 3905250"/>
                  <a:gd name="connsiteX136" fmla="*/ 4568037 w 5540715"/>
                  <a:gd name="connsiteY136" fmla="*/ 1528762 h 3905250"/>
                  <a:gd name="connsiteX137" fmla="*/ 4615662 w 5540715"/>
                  <a:gd name="connsiteY137" fmla="*/ 1571625 h 3905250"/>
                  <a:gd name="connsiteX138" fmla="*/ 4629950 w 5540715"/>
                  <a:gd name="connsiteY138" fmla="*/ 1590675 h 3905250"/>
                  <a:gd name="connsiteX139" fmla="*/ 4629950 w 5540715"/>
                  <a:gd name="connsiteY139" fmla="*/ 1690687 h 3905250"/>
                  <a:gd name="connsiteX140" fmla="*/ 4610900 w 5540715"/>
                  <a:gd name="connsiteY140" fmla="*/ 1724025 h 3905250"/>
                  <a:gd name="connsiteX141" fmla="*/ 4587087 w 5540715"/>
                  <a:gd name="connsiteY141" fmla="*/ 1785937 h 3905250"/>
                  <a:gd name="connsiteX142" fmla="*/ 4577562 w 5540715"/>
                  <a:gd name="connsiteY142" fmla="*/ 1809750 h 3905250"/>
                  <a:gd name="connsiteX143" fmla="*/ 4572800 w 5540715"/>
                  <a:gd name="connsiteY143" fmla="*/ 1828800 h 3905250"/>
                  <a:gd name="connsiteX144" fmla="*/ 4563275 w 5540715"/>
                  <a:gd name="connsiteY144" fmla="*/ 1876425 h 3905250"/>
                  <a:gd name="connsiteX145" fmla="*/ 4558512 w 5540715"/>
                  <a:gd name="connsiteY145" fmla="*/ 1909762 h 3905250"/>
                  <a:gd name="connsiteX146" fmla="*/ 4553750 w 5540715"/>
                  <a:gd name="connsiteY146" fmla="*/ 1938337 h 3905250"/>
                  <a:gd name="connsiteX147" fmla="*/ 4572800 w 5540715"/>
                  <a:gd name="connsiteY147" fmla="*/ 2133600 h 3905250"/>
                  <a:gd name="connsiteX148" fmla="*/ 4601375 w 5540715"/>
                  <a:gd name="connsiteY148" fmla="*/ 2162175 h 3905250"/>
                  <a:gd name="connsiteX149" fmla="*/ 4620425 w 5540715"/>
                  <a:gd name="connsiteY149" fmla="*/ 2166937 h 3905250"/>
                  <a:gd name="connsiteX150" fmla="*/ 4644237 w 5540715"/>
                  <a:gd name="connsiteY150" fmla="*/ 2181225 h 3905250"/>
                  <a:gd name="connsiteX151" fmla="*/ 4663287 w 5540715"/>
                  <a:gd name="connsiteY151" fmla="*/ 2185987 h 3905250"/>
                  <a:gd name="connsiteX152" fmla="*/ 4715675 w 5540715"/>
                  <a:gd name="connsiteY152" fmla="*/ 2195512 h 3905250"/>
                  <a:gd name="connsiteX153" fmla="*/ 4829975 w 5540715"/>
                  <a:gd name="connsiteY153" fmla="*/ 2185987 h 3905250"/>
                  <a:gd name="connsiteX154" fmla="*/ 4863312 w 5540715"/>
                  <a:gd name="connsiteY154" fmla="*/ 2166937 h 3905250"/>
                  <a:gd name="connsiteX155" fmla="*/ 4915700 w 5540715"/>
                  <a:gd name="connsiteY155" fmla="*/ 2147887 h 3905250"/>
                  <a:gd name="connsiteX156" fmla="*/ 4934750 w 5540715"/>
                  <a:gd name="connsiteY156" fmla="*/ 2133600 h 3905250"/>
                  <a:gd name="connsiteX157" fmla="*/ 4949037 w 5540715"/>
                  <a:gd name="connsiteY157" fmla="*/ 2128837 h 3905250"/>
                  <a:gd name="connsiteX158" fmla="*/ 4963325 w 5540715"/>
                  <a:gd name="connsiteY158" fmla="*/ 2114550 h 3905250"/>
                  <a:gd name="connsiteX159" fmla="*/ 4982375 w 5540715"/>
                  <a:gd name="connsiteY159" fmla="*/ 2100262 h 3905250"/>
                  <a:gd name="connsiteX160" fmla="*/ 5010950 w 5540715"/>
                  <a:gd name="connsiteY160" fmla="*/ 2081212 h 3905250"/>
                  <a:gd name="connsiteX161" fmla="*/ 5053812 w 5540715"/>
                  <a:gd name="connsiteY161" fmla="*/ 2038350 h 3905250"/>
                  <a:gd name="connsiteX162" fmla="*/ 5077625 w 5540715"/>
                  <a:gd name="connsiteY162" fmla="*/ 2019300 h 3905250"/>
                  <a:gd name="connsiteX163" fmla="*/ 5096675 w 5540715"/>
                  <a:gd name="connsiteY163" fmla="*/ 2000250 h 3905250"/>
                  <a:gd name="connsiteX164" fmla="*/ 5125250 w 5540715"/>
                  <a:gd name="connsiteY164" fmla="*/ 1981200 h 3905250"/>
                  <a:gd name="connsiteX165" fmla="*/ 5172875 w 5540715"/>
                  <a:gd name="connsiteY165" fmla="*/ 1943100 h 3905250"/>
                  <a:gd name="connsiteX166" fmla="*/ 5210975 w 5540715"/>
                  <a:gd name="connsiteY166" fmla="*/ 1909762 h 3905250"/>
                  <a:gd name="connsiteX167" fmla="*/ 5220500 w 5540715"/>
                  <a:gd name="connsiteY167" fmla="*/ 1895475 h 3905250"/>
                  <a:gd name="connsiteX168" fmla="*/ 5234787 w 5540715"/>
                  <a:gd name="connsiteY168" fmla="*/ 1876425 h 3905250"/>
                  <a:gd name="connsiteX169" fmla="*/ 5253837 w 5540715"/>
                  <a:gd name="connsiteY169" fmla="*/ 1838325 h 3905250"/>
                  <a:gd name="connsiteX170" fmla="*/ 5282412 w 5540715"/>
                  <a:gd name="connsiteY170" fmla="*/ 1790700 h 3905250"/>
                  <a:gd name="connsiteX171" fmla="*/ 5287175 w 5540715"/>
                  <a:gd name="connsiteY171" fmla="*/ 1771650 h 3905250"/>
                  <a:gd name="connsiteX172" fmla="*/ 5306225 w 5540715"/>
                  <a:gd name="connsiteY172" fmla="*/ 1743075 h 3905250"/>
                  <a:gd name="connsiteX173" fmla="*/ 5320512 w 5540715"/>
                  <a:gd name="connsiteY173" fmla="*/ 1709737 h 3905250"/>
                  <a:gd name="connsiteX174" fmla="*/ 5334800 w 5540715"/>
                  <a:gd name="connsiteY174" fmla="*/ 1695450 h 3905250"/>
                  <a:gd name="connsiteX175" fmla="*/ 5358612 w 5540715"/>
                  <a:gd name="connsiteY175" fmla="*/ 1647825 h 3905250"/>
                  <a:gd name="connsiteX176" fmla="*/ 5391950 w 5540715"/>
                  <a:gd name="connsiteY176" fmla="*/ 1581150 h 3905250"/>
                  <a:gd name="connsiteX177" fmla="*/ 5439575 w 5540715"/>
                  <a:gd name="connsiteY177" fmla="*/ 1452562 h 3905250"/>
                  <a:gd name="connsiteX178" fmla="*/ 5449100 w 5540715"/>
                  <a:gd name="connsiteY178" fmla="*/ 1414462 h 3905250"/>
                  <a:gd name="connsiteX179" fmla="*/ 5453862 w 5540715"/>
                  <a:gd name="connsiteY179" fmla="*/ 1381125 h 3905250"/>
                  <a:gd name="connsiteX180" fmla="*/ 5463387 w 5540715"/>
                  <a:gd name="connsiteY180" fmla="*/ 1181100 h 3905250"/>
                  <a:gd name="connsiteX181" fmla="*/ 5468150 w 5540715"/>
                  <a:gd name="connsiteY181" fmla="*/ 1157287 h 3905250"/>
                  <a:gd name="connsiteX182" fmla="*/ 5472912 w 5540715"/>
                  <a:gd name="connsiteY182" fmla="*/ 1128712 h 3905250"/>
                  <a:gd name="connsiteX183" fmla="*/ 5477675 w 5540715"/>
                  <a:gd name="connsiteY183" fmla="*/ 1095375 h 3905250"/>
                  <a:gd name="connsiteX184" fmla="*/ 5487200 w 5540715"/>
                  <a:gd name="connsiteY184" fmla="*/ 1066800 h 3905250"/>
                  <a:gd name="connsiteX185" fmla="*/ 5501487 w 5540715"/>
                  <a:gd name="connsiteY185" fmla="*/ 981075 h 3905250"/>
                  <a:gd name="connsiteX186" fmla="*/ 5501487 w 5540715"/>
                  <a:gd name="connsiteY186" fmla="*/ 981075 h 3905250"/>
                  <a:gd name="connsiteX187" fmla="*/ 5511012 w 5540715"/>
                  <a:gd name="connsiteY187" fmla="*/ 923925 h 3905250"/>
                  <a:gd name="connsiteX188" fmla="*/ 5515775 w 5540715"/>
                  <a:gd name="connsiteY188" fmla="*/ 890587 h 3905250"/>
                  <a:gd name="connsiteX189" fmla="*/ 5525300 w 5540715"/>
                  <a:gd name="connsiteY189" fmla="*/ 833437 h 3905250"/>
                  <a:gd name="connsiteX190" fmla="*/ 5530062 w 5540715"/>
                  <a:gd name="connsiteY190" fmla="*/ 804862 h 3905250"/>
                  <a:gd name="connsiteX191" fmla="*/ 5534825 w 5540715"/>
                  <a:gd name="connsiteY191" fmla="*/ 738187 h 3905250"/>
                  <a:gd name="connsiteX192" fmla="*/ 5520537 w 5540715"/>
                  <a:gd name="connsiteY192" fmla="*/ 466725 h 3905250"/>
                  <a:gd name="connsiteX193" fmla="*/ 5511012 w 5540715"/>
                  <a:gd name="connsiteY193" fmla="*/ 442912 h 3905250"/>
                  <a:gd name="connsiteX194" fmla="*/ 5491962 w 5540715"/>
                  <a:gd name="connsiteY194" fmla="*/ 390525 h 3905250"/>
                  <a:gd name="connsiteX195" fmla="*/ 5477675 w 5540715"/>
                  <a:gd name="connsiteY195" fmla="*/ 366712 h 3905250"/>
                  <a:gd name="connsiteX196" fmla="*/ 5453862 w 5540715"/>
                  <a:gd name="connsiteY196" fmla="*/ 347662 h 3905250"/>
                  <a:gd name="connsiteX197" fmla="*/ 5420525 w 5540715"/>
                  <a:gd name="connsiteY197" fmla="*/ 309562 h 3905250"/>
                  <a:gd name="connsiteX198" fmla="*/ 5401475 w 5540715"/>
                  <a:gd name="connsiteY198" fmla="*/ 300037 h 3905250"/>
                  <a:gd name="connsiteX199" fmla="*/ 5391950 w 5540715"/>
                  <a:gd name="connsiteY199" fmla="*/ 280987 h 3905250"/>
                  <a:gd name="connsiteX200" fmla="*/ 5358612 w 5540715"/>
                  <a:gd name="connsiteY200" fmla="*/ 257175 h 3905250"/>
                  <a:gd name="connsiteX201" fmla="*/ 5325275 w 5540715"/>
                  <a:gd name="connsiteY201" fmla="*/ 223837 h 3905250"/>
                  <a:gd name="connsiteX202" fmla="*/ 5244312 w 5540715"/>
                  <a:gd name="connsiteY202" fmla="*/ 133350 h 3905250"/>
                  <a:gd name="connsiteX203" fmla="*/ 5201450 w 5540715"/>
                  <a:gd name="connsiteY203" fmla="*/ 85725 h 3905250"/>
                  <a:gd name="connsiteX204" fmla="*/ 5163350 w 5540715"/>
                  <a:gd name="connsiteY204" fmla="*/ 71437 h 3905250"/>
                  <a:gd name="connsiteX205" fmla="*/ 5087150 w 5540715"/>
                  <a:gd name="connsiteY205" fmla="*/ 42862 h 3905250"/>
                  <a:gd name="connsiteX206" fmla="*/ 5039525 w 5540715"/>
                  <a:gd name="connsiteY206" fmla="*/ 23812 h 3905250"/>
                  <a:gd name="connsiteX207" fmla="*/ 5006187 w 5540715"/>
                  <a:gd name="connsiteY207" fmla="*/ 19050 h 3905250"/>
                  <a:gd name="connsiteX208" fmla="*/ 4982375 w 5540715"/>
                  <a:gd name="connsiteY208" fmla="*/ 9525 h 3905250"/>
                  <a:gd name="connsiteX209" fmla="*/ 4915700 w 5540715"/>
                  <a:gd name="connsiteY209" fmla="*/ 4762 h 3905250"/>
                  <a:gd name="connsiteX210" fmla="*/ 4858550 w 5540715"/>
                  <a:gd name="connsiteY210" fmla="*/ 0 h 3905250"/>
                  <a:gd name="connsiteX211" fmla="*/ 4749012 w 5540715"/>
                  <a:gd name="connsiteY211" fmla="*/ 14287 h 3905250"/>
                  <a:gd name="connsiteX212" fmla="*/ 4725200 w 5540715"/>
                  <a:gd name="connsiteY212" fmla="*/ 19050 h 3905250"/>
                  <a:gd name="connsiteX213" fmla="*/ 4668050 w 5540715"/>
                  <a:gd name="connsiteY213" fmla="*/ 42862 h 3905250"/>
                  <a:gd name="connsiteX214" fmla="*/ 4629950 w 5540715"/>
                  <a:gd name="connsiteY214" fmla="*/ 57150 h 3905250"/>
                  <a:gd name="connsiteX215" fmla="*/ 4548987 w 5540715"/>
                  <a:gd name="connsiteY215" fmla="*/ 104775 h 3905250"/>
                  <a:gd name="connsiteX216" fmla="*/ 4529937 w 5540715"/>
                  <a:gd name="connsiteY216" fmla="*/ 128587 h 3905250"/>
                  <a:gd name="connsiteX217" fmla="*/ 4510887 w 5540715"/>
                  <a:gd name="connsiteY217" fmla="*/ 147637 h 3905250"/>
                  <a:gd name="connsiteX218" fmla="*/ 4491837 w 5540715"/>
                  <a:gd name="connsiteY218" fmla="*/ 176212 h 3905250"/>
                  <a:gd name="connsiteX219" fmla="*/ 4458500 w 5540715"/>
                  <a:gd name="connsiteY219" fmla="*/ 247650 h 3905250"/>
                  <a:gd name="connsiteX220" fmla="*/ 4439450 w 5540715"/>
                  <a:gd name="connsiteY220" fmla="*/ 304800 h 3905250"/>
                  <a:gd name="connsiteX221" fmla="*/ 4420400 w 5540715"/>
                  <a:gd name="connsiteY221" fmla="*/ 366712 h 3905250"/>
                  <a:gd name="connsiteX222" fmla="*/ 4415637 w 5540715"/>
                  <a:gd name="connsiteY222" fmla="*/ 400050 h 3905250"/>
                  <a:gd name="connsiteX223" fmla="*/ 4406112 w 5540715"/>
                  <a:gd name="connsiteY223" fmla="*/ 423862 h 3905250"/>
                  <a:gd name="connsiteX224" fmla="*/ 4401350 w 5540715"/>
                  <a:gd name="connsiteY224" fmla="*/ 457200 h 3905250"/>
                  <a:gd name="connsiteX225" fmla="*/ 4391825 w 5540715"/>
                  <a:gd name="connsiteY225" fmla="*/ 519112 h 3905250"/>
                  <a:gd name="connsiteX226" fmla="*/ 4425162 w 5540715"/>
                  <a:gd name="connsiteY226" fmla="*/ 685800 h 3905250"/>
                  <a:gd name="connsiteX227" fmla="*/ 4434687 w 5540715"/>
                  <a:gd name="connsiteY227" fmla="*/ 728662 h 3905250"/>
                  <a:gd name="connsiteX228" fmla="*/ 4444212 w 5540715"/>
                  <a:gd name="connsiteY228" fmla="*/ 752475 h 3905250"/>
                  <a:gd name="connsiteX229" fmla="*/ 4439450 w 5540715"/>
                  <a:gd name="connsiteY229" fmla="*/ 819150 h 3905250"/>
                  <a:gd name="connsiteX230" fmla="*/ 4396587 w 5540715"/>
                  <a:gd name="connsiteY230" fmla="*/ 852487 h 3905250"/>
                  <a:gd name="connsiteX231" fmla="*/ 4382300 w 5540715"/>
                  <a:gd name="connsiteY231" fmla="*/ 866775 h 3905250"/>
                  <a:gd name="connsiteX232" fmla="*/ 4363250 w 5540715"/>
                  <a:gd name="connsiteY232" fmla="*/ 876300 h 3905250"/>
                  <a:gd name="connsiteX233" fmla="*/ 4329912 w 5540715"/>
                  <a:gd name="connsiteY233" fmla="*/ 900112 h 3905250"/>
                  <a:gd name="connsiteX234" fmla="*/ 4315625 w 5540715"/>
                  <a:gd name="connsiteY234" fmla="*/ 909637 h 3905250"/>
                  <a:gd name="connsiteX235" fmla="*/ 4296575 w 5540715"/>
                  <a:gd name="connsiteY235" fmla="*/ 923925 h 3905250"/>
                  <a:gd name="connsiteX236" fmla="*/ 4277525 w 5540715"/>
                  <a:gd name="connsiteY236" fmla="*/ 928687 h 3905250"/>
                  <a:gd name="connsiteX237" fmla="*/ 4248950 w 5540715"/>
                  <a:gd name="connsiteY237" fmla="*/ 938212 h 3905250"/>
                  <a:gd name="connsiteX238" fmla="*/ 4229900 w 5540715"/>
                  <a:gd name="connsiteY238" fmla="*/ 942975 h 3905250"/>
                  <a:gd name="connsiteX239" fmla="*/ 4215612 w 5540715"/>
                  <a:gd name="connsiteY239" fmla="*/ 947737 h 3905250"/>
                  <a:gd name="connsiteX240" fmla="*/ 4158462 w 5540715"/>
                  <a:gd name="connsiteY240" fmla="*/ 957262 h 3905250"/>
                  <a:gd name="connsiteX241" fmla="*/ 4120362 w 5540715"/>
                  <a:gd name="connsiteY241" fmla="*/ 966787 h 3905250"/>
                  <a:gd name="connsiteX242" fmla="*/ 4091787 w 5540715"/>
                  <a:gd name="connsiteY242" fmla="*/ 976312 h 3905250"/>
                  <a:gd name="connsiteX243" fmla="*/ 4067975 w 5540715"/>
                  <a:gd name="connsiteY243" fmla="*/ 985837 h 3905250"/>
                  <a:gd name="connsiteX244" fmla="*/ 4034637 w 5540715"/>
                  <a:gd name="connsiteY244" fmla="*/ 990600 h 3905250"/>
                  <a:gd name="connsiteX245" fmla="*/ 3967962 w 5540715"/>
                  <a:gd name="connsiteY245" fmla="*/ 1009650 h 3905250"/>
                  <a:gd name="connsiteX246" fmla="*/ 3939387 w 5540715"/>
                  <a:gd name="connsiteY246" fmla="*/ 1019175 h 3905250"/>
                  <a:gd name="connsiteX247" fmla="*/ 3906050 w 5540715"/>
                  <a:gd name="connsiteY247" fmla="*/ 1023937 h 3905250"/>
                  <a:gd name="connsiteX248" fmla="*/ 3744125 w 5540715"/>
                  <a:gd name="connsiteY248" fmla="*/ 1019175 h 3905250"/>
                  <a:gd name="connsiteX249" fmla="*/ 3715550 w 5540715"/>
                  <a:gd name="connsiteY249" fmla="*/ 1014412 h 3905250"/>
                  <a:gd name="connsiteX250" fmla="*/ 3677450 w 5540715"/>
                  <a:gd name="connsiteY250" fmla="*/ 1009650 h 3905250"/>
                  <a:gd name="connsiteX251" fmla="*/ 3548862 w 5540715"/>
                  <a:gd name="connsiteY251" fmla="*/ 1023937 h 3905250"/>
                  <a:gd name="connsiteX252" fmla="*/ 3506000 w 5540715"/>
                  <a:gd name="connsiteY252" fmla="*/ 1052512 h 3905250"/>
                  <a:gd name="connsiteX253" fmla="*/ 3486950 w 5540715"/>
                  <a:gd name="connsiteY253" fmla="*/ 1071562 h 3905250"/>
                  <a:gd name="connsiteX254" fmla="*/ 3463137 w 5540715"/>
                  <a:gd name="connsiteY254" fmla="*/ 1090612 h 3905250"/>
                  <a:gd name="connsiteX255" fmla="*/ 3425037 w 5540715"/>
                  <a:gd name="connsiteY255" fmla="*/ 1128712 h 3905250"/>
                  <a:gd name="connsiteX256" fmla="*/ 3396462 w 5540715"/>
                  <a:gd name="connsiteY256" fmla="*/ 1176337 h 3905250"/>
                  <a:gd name="connsiteX257" fmla="*/ 3363125 w 5540715"/>
                  <a:gd name="connsiteY257" fmla="*/ 1228725 h 3905250"/>
                  <a:gd name="connsiteX258" fmla="*/ 3353600 w 5540715"/>
                  <a:gd name="connsiteY258" fmla="*/ 1262062 h 3905250"/>
                  <a:gd name="connsiteX259" fmla="*/ 3348837 w 5540715"/>
                  <a:gd name="connsiteY259" fmla="*/ 1281112 h 3905250"/>
                  <a:gd name="connsiteX260" fmla="*/ 3339312 w 5540715"/>
                  <a:gd name="connsiteY260" fmla="*/ 1295400 h 3905250"/>
                  <a:gd name="connsiteX261" fmla="*/ 3329787 w 5540715"/>
                  <a:gd name="connsiteY261" fmla="*/ 1323975 h 3905250"/>
                  <a:gd name="connsiteX262" fmla="*/ 3301212 w 5540715"/>
                  <a:gd name="connsiteY262" fmla="*/ 1357312 h 3905250"/>
                  <a:gd name="connsiteX263" fmla="*/ 3291687 w 5540715"/>
                  <a:gd name="connsiteY263" fmla="*/ 1381125 h 3905250"/>
                  <a:gd name="connsiteX264" fmla="*/ 3248825 w 5540715"/>
                  <a:gd name="connsiteY264" fmla="*/ 1414462 h 3905250"/>
                  <a:gd name="connsiteX265" fmla="*/ 3234537 w 5540715"/>
                  <a:gd name="connsiteY265" fmla="*/ 1433512 h 3905250"/>
                  <a:gd name="connsiteX266" fmla="*/ 3220250 w 5540715"/>
                  <a:gd name="connsiteY266" fmla="*/ 1443037 h 3905250"/>
                  <a:gd name="connsiteX267" fmla="*/ 3172625 w 5540715"/>
                  <a:gd name="connsiteY267" fmla="*/ 1481137 h 3905250"/>
                  <a:gd name="connsiteX268" fmla="*/ 3153575 w 5540715"/>
                  <a:gd name="connsiteY268" fmla="*/ 1495425 h 3905250"/>
                  <a:gd name="connsiteX269" fmla="*/ 3129762 w 5540715"/>
                  <a:gd name="connsiteY269" fmla="*/ 1504950 h 3905250"/>
                  <a:gd name="connsiteX270" fmla="*/ 3110712 w 5540715"/>
                  <a:gd name="connsiteY270" fmla="*/ 1519237 h 3905250"/>
                  <a:gd name="connsiteX271" fmla="*/ 3096425 w 5540715"/>
                  <a:gd name="connsiteY271" fmla="*/ 1533525 h 3905250"/>
                  <a:gd name="connsiteX272" fmla="*/ 3072612 w 5540715"/>
                  <a:gd name="connsiteY272" fmla="*/ 1543050 h 3905250"/>
                  <a:gd name="connsiteX273" fmla="*/ 3058325 w 5540715"/>
                  <a:gd name="connsiteY273" fmla="*/ 1557337 h 3905250"/>
                  <a:gd name="connsiteX274" fmla="*/ 3034512 w 5540715"/>
                  <a:gd name="connsiteY274" fmla="*/ 1566862 h 3905250"/>
                  <a:gd name="connsiteX275" fmla="*/ 3015462 w 5540715"/>
                  <a:gd name="connsiteY275" fmla="*/ 1576387 h 3905250"/>
                  <a:gd name="connsiteX276" fmla="*/ 2967837 w 5540715"/>
                  <a:gd name="connsiteY276" fmla="*/ 1604962 h 3905250"/>
                  <a:gd name="connsiteX277" fmla="*/ 2953550 w 5540715"/>
                  <a:gd name="connsiteY277" fmla="*/ 1614487 h 3905250"/>
                  <a:gd name="connsiteX278" fmla="*/ 2939262 w 5540715"/>
                  <a:gd name="connsiteY278" fmla="*/ 1619250 h 3905250"/>
                  <a:gd name="connsiteX279" fmla="*/ 2910687 w 5540715"/>
                  <a:gd name="connsiteY279" fmla="*/ 1638300 h 3905250"/>
                  <a:gd name="connsiteX280" fmla="*/ 2896400 w 5540715"/>
                  <a:gd name="connsiteY280" fmla="*/ 1652587 h 3905250"/>
                  <a:gd name="connsiteX281" fmla="*/ 2834487 w 5540715"/>
                  <a:gd name="connsiteY281" fmla="*/ 1681162 h 3905250"/>
                  <a:gd name="connsiteX282" fmla="*/ 2791625 w 5540715"/>
                  <a:gd name="connsiteY282" fmla="*/ 1709737 h 3905250"/>
                  <a:gd name="connsiteX283" fmla="*/ 2767812 w 5540715"/>
                  <a:gd name="connsiteY283" fmla="*/ 1719262 h 3905250"/>
                  <a:gd name="connsiteX284" fmla="*/ 2753525 w 5540715"/>
                  <a:gd name="connsiteY284" fmla="*/ 1728787 h 3905250"/>
                  <a:gd name="connsiteX285" fmla="*/ 2739237 w 5540715"/>
                  <a:gd name="connsiteY285" fmla="*/ 1733550 h 3905250"/>
                  <a:gd name="connsiteX286" fmla="*/ 2724950 w 5540715"/>
                  <a:gd name="connsiteY286" fmla="*/ 1743075 h 3905250"/>
                  <a:gd name="connsiteX287" fmla="*/ 2663037 w 5540715"/>
                  <a:gd name="connsiteY287" fmla="*/ 1752600 h 3905250"/>
                  <a:gd name="connsiteX288" fmla="*/ 2596362 w 5540715"/>
                  <a:gd name="connsiteY288" fmla="*/ 1738312 h 3905250"/>
                  <a:gd name="connsiteX289" fmla="*/ 2572550 w 5540715"/>
                  <a:gd name="connsiteY289" fmla="*/ 1728788 h 3905250"/>
                  <a:gd name="connsiteX290" fmla="*/ 2524925 w 5540715"/>
                  <a:gd name="connsiteY290" fmla="*/ 1728787 h 3905250"/>
                  <a:gd name="connsiteX291" fmla="*/ 2470156 w 5540715"/>
                  <a:gd name="connsiteY291" fmla="*/ 1804987 h 3905250"/>
                  <a:gd name="connsiteX292" fmla="*/ 2389193 w 5540715"/>
                  <a:gd name="connsiteY292" fmla="*/ 1881187 h 3905250"/>
                  <a:gd name="connsiteX293" fmla="*/ 2315375 w 5540715"/>
                  <a:gd name="connsiteY293" fmla="*/ 1909762 h 3905250"/>
                  <a:gd name="connsiteX294" fmla="*/ 2253462 w 5540715"/>
                  <a:gd name="connsiteY294" fmla="*/ 1924050 h 3905250"/>
                  <a:gd name="connsiteX295" fmla="*/ 2234412 w 5540715"/>
                  <a:gd name="connsiteY295" fmla="*/ 1943100 h 3905250"/>
                  <a:gd name="connsiteX296" fmla="*/ 2220125 w 5540715"/>
                  <a:gd name="connsiteY296" fmla="*/ 1947862 h 3905250"/>
                  <a:gd name="connsiteX297" fmla="*/ 2186787 w 5540715"/>
                  <a:gd name="connsiteY297" fmla="*/ 1966912 h 3905250"/>
                  <a:gd name="connsiteX298" fmla="*/ 2148687 w 5540715"/>
                  <a:gd name="connsiteY298" fmla="*/ 1985962 h 3905250"/>
                  <a:gd name="connsiteX299" fmla="*/ 2072487 w 5540715"/>
                  <a:gd name="connsiteY299" fmla="*/ 1971675 h 3905250"/>
                  <a:gd name="connsiteX300" fmla="*/ 1996288 w 5540715"/>
                  <a:gd name="connsiteY300" fmla="*/ 1990725 h 3905250"/>
                  <a:gd name="connsiteX301" fmla="*/ 1939137 w 5540715"/>
                  <a:gd name="connsiteY301" fmla="*/ 2047875 h 3905250"/>
                  <a:gd name="connsiteX302" fmla="*/ 1910562 w 5540715"/>
                  <a:gd name="connsiteY302" fmla="*/ 2071687 h 3905250"/>
                  <a:gd name="connsiteX303" fmla="*/ 1886750 w 5540715"/>
                  <a:gd name="connsiteY303" fmla="*/ 2081212 h 3905250"/>
                  <a:gd name="connsiteX304" fmla="*/ 1858175 w 5540715"/>
                  <a:gd name="connsiteY304" fmla="*/ 2100262 h 3905250"/>
                  <a:gd name="connsiteX305" fmla="*/ 1834362 w 5540715"/>
                  <a:gd name="connsiteY305" fmla="*/ 2109787 h 3905250"/>
                  <a:gd name="connsiteX306" fmla="*/ 1815312 w 5540715"/>
                  <a:gd name="connsiteY306" fmla="*/ 2124075 h 3905250"/>
                  <a:gd name="connsiteX307" fmla="*/ 1796262 w 5540715"/>
                  <a:gd name="connsiteY307" fmla="*/ 2133600 h 3905250"/>
                  <a:gd name="connsiteX308" fmla="*/ 1786737 w 5540715"/>
                  <a:gd name="connsiteY308" fmla="*/ 2147887 h 3905250"/>
                  <a:gd name="connsiteX309" fmla="*/ 1772450 w 5540715"/>
                  <a:gd name="connsiteY309" fmla="*/ 2152650 h 3905250"/>
                  <a:gd name="connsiteX310" fmla="*/ 1753400 w 5540715"/>
                  <a:gd name="connsiteY310" fmla="*/ 2166937 h 3905250"/>
                  <a:gd name="connsiteX311" fmla="*/ 1696250 w 5540715"/>
                  <a:gd name="connsiteY311" fmla="*/ 2219325 h 3905250"/>
                  <a:gd name="connsiteX312" fmla="*/ 1672437 w 5540715"/>
                  <a:gd name="connsiteY312" fmla="*/ 2238375 h 3905250"/>
                  <a:gd name="connsiteX313" fmla="*/ 1648625 w 5540715"/>
                  <a:gd name="connsiteY313" fmla="*/ 2252662 h 3905250"/>
                  <a:gd name="connsiteX314" fmla="*/ 1615287 w 5540715"/>
                  <a:gd name="connsiteY314" fmla="*/ 2286000 h 3905250"/>
                  <a:gd name="connsiteX315" fmla="*/ 1591475 w 5540715"/>
                  <a:gd name="connsiteY315" fmla="*/ 2305050 h 3905250"/>
                  <a:gd name="connsiteX316" fmla="*/ 1577187 w 5540715"/>
                  <a:gd name="connsiteY316" fmla="*/ 2314575 h 3905250"/>
                  <a:gd name="connsiteX317" fmla="*/ 1562900 w 5540715"/>
                  <a:gd name="connsiteY317" fmla="*/ 2328862 h 3905250"/>
                  <a:gd name="connsiteX318" fmla="*/ 1558137 w 5540715"/>
                  <a:gd name="connsiteY318" fmla="*/ 2343150 h 3905250"/>
                  <a:gd name="connsiteX319" fmla="*/ 1520037 w 5540715"/>
                  <a:gd name="connsiteY319" fmla="*/ 2366962 h 3905250"/>
                  <a:gd name="connsiteX320" fmla="*/ 1496225 w 5540715"/>
                  <a:gd name="connsiteY320" fmla="*/ 2381250 h 3905250"/>
                  <a:gd name="connsiteX321" fmla="*/ 1477175 w 5540715"/>
                  <a:gd name="connsiteY321" fmla="*/ 2395537 h 3905250"/>
                  <a:gd name="connsiteX322" fmla="*/ 1462887 w 5540715"/>
                  <a:gd name="connsiteY322" fmla="*/ 2400300 h 3905250"/>
                  <a:gd name="connsiteX323" fmla="*/ 1424787 w 5540715"/>
                  <a:gd name="connsiteY323" fmla="*/ 2419350 h 3905250"/>
                  <a:gd name="connsiteX324" fmla="*/ 1405737 w 5540715"/>
                  <a:gd name="connsiteY324" fmla="*/ 2428875 h 3905250"/>
                  <a:gd name="connsiteX325" fmla="*/ 1362875 w 5540715"/>
                  <a:gd name="connsiteY325" fmla="*/ 2462212 h 3905250"/>
                  <a:gd name="connsiteX326" fmla="*/ 1329537 w 5540715"/>
                  <a:gd name="connsiteY326" fmla="*/ 2476500 h 3905250"/>
                  <a:gd name="connsiteX327" fmla="*/ 1310487 w 5540715"/>
                  <a:gd name="connsiteY327" fmla="*/ 2490787 h 3905250"/>
                  <a:gd name="connsiteX328" fmla="*/ 1262862 w 5540715"/>
                  <a:gd name="connsiteY328" fmla="*/ 2514600 h 3905250"/>
                  <a:gd name="connsiteX329" fmla="*/ 1224762 w 5540715"/>
                  <a:gd name="connsiteY329" fmla="*/ 2538412 h 3905250"/>
                  <a:gd name="connsiteX330" fmla="*/ 1210475 w 5540715"/>
                  <a:gd name="connsiteY330" fmla="*/ 2543175 h 3905250"/>
                  <a:gd name="connsiteX331" fmla="*/ 1191425 w 5540715"/>
                  <a:gd name="connsiteY331" fmla="*/ 2557462 h 3905250"/>
                  <a:gd name="connsiteX332" fmla="*/ 1129512 w 5540715"/>
                  <a:gd name="connsiteY332" fmla="*/ 2600325 h 3905250"/>
                  <a:gd name="connsiteX333" fmla="*/ 1100937 w 5540715"/>
                  <a:gd name="connsiteY333" fmla="*/ 2624137 h 3905250"/>
                  <a:gd name="connsiteX334" fmla="*/ 1086650 w 5540715"/>
                  <a:gd name="connsiteY334" fmla="*/ 2638425 h 3905250"/>
                  <a:gd name="connsiteX335" fmla="*/ 1077125 w 5540715"/>
                  <a:gd name="connsiteY335" fmla="*/ 2652712 h 3905250"/>
                  <a:gd name="connsiteX336" fmla="*/ 1053312 w 5540715"/>
                  <a:gd name="connsiteY33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72300 w 5540715"/>
                  <a:gd name="connsiteY14" fmla="*/ 3019425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404025 w 5540715"/>
                  <a:gd name="connsiteY14" fmla="*/ 2974975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</a:cxnLst>
                <a:rect l="l" t="t" r="r" b="b"/>
                <a:pathLst>
                  <a:path w="5540715" h="3905250">
                    <a:moveTo>
                      <a:pt x="1053312" y="2667000"/>
                    </a:moveTo>
                    <a:cubicBezTo>
                      <a:pt x="1045374" y="2671763"/>
                      <a:pt x="1037626" y="2676855"/>
                      <a:pt x="1029500" y="2681287"/>
                    </a:cubicBezTo>
                    <a:cubicBezTo>
                      <a:pt x="1020151" y="2686387"/>
                      <a:pt x="1009649" y="2689468"/>
                      <a:pt x="1000925" y="2695575"/>
                    </a:cubicBezTo>
                    <a:cubicBezTo>
                      <a:pt x="993568" y="2700725"/>
                      <a:pt x="989183" y="2709405"/>
                      <a:pt x="981875" y="2714625"/>
                    </a:cubicBezTo>
                    <a:cubicBezTo>
                      <a:pt x="966810" y="2725386"/>
                      <a:pt x="934250" y="2743200"/>
                      <a:pt x="934250" y="2743200"/>
                    </a:cubicBezTo>
                    <a:cubicBezTo>
                      <a:pt x="916430" y="2766959"/>
                      <a:pt x="909182" y="2778494"/>
                      <a:pt x="881862" y="2800350"/>
                    </a:cubicBezTo>
                    <a:cubicBezTo>
                      <a:pt x="873925" y="2806700"/>
                      <a:pt x="864919" y="2811907"/>
                      <a:pt x="858050" y="2819400"/>
                    </a:cubicBezTo>
                    <a:cubicBezTo>
                      <a:pt x="847323" y="2831102"/>
                      <a:pt x="840701" y="2846275"/>
                      <a:pt x="829475" y="2857500"/>
                    </a:cubicBezTo>
                    <a:lnTo>
                      <a:pt x="815187" y="2871787"/>
                    </a:lnTo>
                    <a:cubicBezTo>
                      <a:pt x="803016" y="2878931"/>
                      <a:pt x="774177" y="2887662"/>
                      <a:pt x="756450" y="2900362"/>
                    </a:cubicBezTo>
                    <a:cubicBezTo>
                      <a:pt x="738723" y="2913062"/>
                      <a:pt x="720467" y="2932906"/>
                      <a:pt x="708825" y="2947987"/>
                    </a:cubicBezTo>
                    <a:cubicBezTo>
                      <a:pt x="697183" y="2963068"/>
                      <a:pt x="721725" y="2982068"/>
                      <a:pt x="686600" y="2990850"/>
                    </a:cubicBezTo>
                    <a:cubicBezTo>
                      <a:pt x="681837" y="2994025"/>
                      <a:pt x="677783" y="2998692"/>
                      <a:pt x="672312" y="3000375"/>
                    </a:cubicBezTo>
                    <a:cubicBezTo>
                      <a:pt x="655065" y="3005682"/>
                      <a:pt x="640826" y="3018895"/>
                      <a:pt x="596112" y="3014662"/>
                    </a:cubicBezTo>
                    <a:cubicBezTo>
                      <a:pt x="551398" y="3010429"/>
                      <a:pt x="462762" y="2977356"/>
                      <a:pt x="404025" y="2974975"/>
                    </a:cubicBezTo>
                    <a:lnTo>
                      <a:pt x="243687" y="3000375"/>
                    </a:lnTo>
                    <a:cubicBezTo>
                      <a:pt x="186930" y="3034429"/>
                      <a:pt x="203096" y="3049246"/>
                      <a:pt x="157962" y="3071812"/>
                    </a:cubicBezTo>
                    <a:cubicBezTo>
                      <a:pt x="142873" y="3089919"/>
                      <a:pt x="113626" y="3126770"/>
                      <a:pt x="96050" y="3138487"/>
                    </a:cubicBezTo>
                    <a:lnTo>
                      <a:pt x="81762" y="3148012"/>
                    </a:lnTo>
                    <a:cubicBezTo>
                      <a:pt x="49976" y="3200991"/>
                      <a:pt x="85443" y="3140497"/>
                      <a:pt x="53187" y="3200400"/>
                    </a:cubicBezTo>
                    <a:cubicBezTo>
                      <a:pt x="47119" y="3211669"/>
                      <a:pt x="40487" y="3222625"/>
                      <a:pt x="34137" y="3233737"/>
                    </a:cubicBezTo>
                    <a:cubicBezTo>
                      <a:pt x="30962" y="3244850"/>
                      <a:pt x="27415" y="3255863"/>
                      <a:pt x="24612" y="3267075"/>
                    </a:cubicBezTo>
                    <a:cubicBezTo>
                      <a:pt x="21062" y="3281274"/>
                      <a:pt x="18439" y="3295690"/>
                      <a:pt x="15087" y="3309937"/>
                    </a:cubicBezTo>
                    <a:cubicBezTo>
                      <a:pt x="12089" y="3322680"/>
                      <a:pt x="8737" y="3335337"/>
                      <a:pt x="5562" y="3348037"/>
                    </a:cubicBezTo>
                    <a:cubicBezTo>
                      <a:pt x="-1538" y="3454550"/>
                      <a:pt x="-2165" y="3428922"/>
                      <a:pt x="5562" y="3571875"/>
                    </a:cubicBezTo>
                    <a:cubicBezTo>
                      <a:pt x="6605" y="3591167"/>
                      <a:pt x="14822" y="3605826"/>
                      <a:pt x="19850" y="3624262"/>
                    </a:cubicBezTo>
                    <a:cubicBezTo>
                      <a:pt x="21980" y="3632072"/>
                      <a:pt x="21606" y="3640559"/>
                      <a:pt x="24612" y="3648075"/>
                    </a:cubicBezTo>
                    <a:cubicBezTo>
                      <a:pt x="28050" y="3656670"/>
                      <a:pt x="34760" y="3663608"/>
                      <a:pt x="38900" y="3671887"/>
                    </a:cubicBezTo>
                    <a:cubicBezTo>
                      <a:pt x="70817" y="3735720"/>
                      <a:pt x="25243" y="3658547"/>
                      <a:pt x="62712" y="3714750"/>
                    </a:cubicBezTo>
                    <a:cubicBezTo>
                      <a:pt x="67847" y="3722452"/>
                      <a:pt x="70976" y="3731534"/>
                      <a:pt x="77000" y="3738562"/>
                    </a:cubicBezTo>
                    <a:cubicBezTo>
                      <a:pt x="83051" y="3745622"/>
                      <a:pt x="103710" y="3753470"/>
                      <a:pt x="110337" y="3757612"/>
                    </a:cubicBezTo>
                    <a:cubicBezTo>
                      <a:pt x="117068" y="3761819"/>
                      <a:pt x="122710" y="3767608"/>
                      <a:pt x="129387" y="3771900"/>
                    </a:cubicBezTo>
                    <a:cubicBezTo>
                      <a:pt x="144960" y="3781911"/>
                      <a:pt x="162201" y="3789367"/>
                      <a:pt x="177012" y="3800475"/>
                    </a:cubicBezTo>
                    <a:cubicBezTo>
                      <a:pt x="266148" y="3867327"/>
                      <a:pt x="172392" y="3800560"/>
                      <a:pt x="243687" y="3843337"/>
                    </a:cubicBezTo>
                    <a:cubicBezTo>
                      <a:pt x="264057" y="3855559"/>
                      <a:pt x="259537" y="3859733"/>
                      <a:pt x="281787" y="3867150"/>
                    </a:cubicBezTo>
                    <a:cubicBezTo>
                      <a:pt x="294206" y="3871290"/>
                      <a:pt x="307468" y="3872535"/>
                      <a:pt x="319887" y="3876675"/>
                    </a:cubicBezTo>
                    <a:cubicBezTo>
                      <a:pt x="331357" y="3880498"/>
                      <a:pt x="341464" y="3888162"/>
                      <a:pt x="353225" y="3890962"/>
                    </a:cubicBezTo>
                    <a:cubicBezTo>
                      <a:pt x="395266" y="3900972"/>
                      <a:pt x="453977" y="3902617"/>
                      <a:pt x="496100" y="3905250"/>
                    </a:cubicBezTo>
                    <a:lnTo>
                      <a:pt x="881862" y="3900487"/>
                    </a:lnTo>
                    <a:cubicBezTo>
                      <a:pt x="918402" y="3899784"/>
                      <a:pt x="954853" y="3895725"/>
                      <a:pt x="991400" y="3895725"/>
                    </a:cubicBezTo>
                    <a:cubicBezTo>
                      <a:pt x="1072378" y="3895725"/>
                      <a:pt x="1153325" y="3898900"/>
                      <a:pt x="1234287" y="3900487"/>
                    </a:cubicBezTo>
                    <a:cubicBezTo>
                      <a:pt x="1293025" y="3898900"/>
                      <a:pt x="1351883" y="3899814"/>
                      <a:pt x="1410500" y="3895725"/>
                    </a:cubicBezTo>
                    <a:cubicBezTo>
                      <a:pt x="1417121" y="3895263"/>
                      <a:pt x="1442908" y="3884050"/>
                      <a:pt x="1453362" y="3881437"/>
                    </a:cubicBezTo>
                    <a:cubicBezTo>
                      <a:pt x="1459712" y="3879850"/>
                      <a:pt x="1466202" y="3878745"/>
                      <a:pt x="1472412" y="3876675"/>
                    </a:cubicBezTo>
                    <a:cubicBezTo>
                      <a:pt x="1479811" y="3874209"/>
                      <a:pt x="1500490" y="3864614"/>
                      <a:pt x="1510512" y="3862387"/>
                    </a:cubicBezTo>
                    <a:cubicBezTo>
                      <a:pt x="1519938" y="3860292"/>
                      <a:pt x="1529562" y="3859212"/>
                      <a:pt x="1539087" y="3857625"/>
                    </a:cubicBezTo>
                    <a:cubicBezTo>
                      <a:pt x="1551787" y="3848100"/>
                      <a:pt x="1565962" y="3840275"/>
                      <a:pt x="1577187" y="3829050"/>
                    </a:cubicBezTo>
                    <a:lnTo>
                      <a:pt x="1610525" y="3795712"/>
                    </a:lnTo>
                    <a:cubicBezTo>
                      <a:pt x="1615287" y="3790950"/>
                      <a:pt x="1619332" y="3785340"/>
                      <a:pt x="1624812" y="3781425"/>
                    </a:cubicBezTo>
                    <a:cubicBezTo>
                      <a:pt x="1699418" y="3728134"/>
                      <a:pt x="1626161" y="3783220"/>
                      <a:pt x="1677200" y="3738562"/>
                    </a:cubicBezTo>
                    <a:cubicBezTo>
                      <a:pt x="1683174" y="3733335"/>
                      <a:pt x="1690637" y="3729888"/>
                      <a:pt x="1696250" y="3724275"/>
                    </a:cubicBezTo>
                    <a:cubicBezTo>
                      <a:pt x="1701863" y="3718662"/>
                      <a:pt x="1704511" y="3710391"/>
                      <a:pt x="1710537" y="3705225"/>
                    </a:cubicBezTo>
                    <a:cubicBezTo>
                      <a:pt x="1715927" y="3700605"/>
                      <a:pt x="1723567" y="3699463"/>
                      <a:pt x="1729587" y="3695700"/>
                    </a:cubicBezTo>
                    <a:cubicBezTo>
                      <a:pt x="1736318" y="3691493"/>
                      <a:pt x="1742663" y="3686639"/>
                      <a:pt x="1748637" y="3681412"/>
                    </a:cubicBezTo>
                    <a:cubicBezTo>
                      <a:pt x="1755395" y="3675498"/>
                      <a:pt x="1761773" y="3669120"/>
                      <a:pt x="1767687" y="3662362"/>
                    </a:cubicBezTo>
                    <a:cubicBezTo>
                      <a:pt x="1772914" y="3656388"/>
                      <a:pt x="1775948" y="3648478"/>
                      <a:pt x="1781975" y="3643312"/>
                    </a:cubicBezTo>
                    <a:cubicBezTo>
                      <a:pt x="1787365" y="3638692"/>
                      <a:pt x="1794861" y="3637309"/>
                      <a:pt x="1801025" y="3633787"/>
                    </a:cubicBezTo>
                    <a:cubicBezTo>
                      <a:pt x="1805995" y="3630947"/>
                      <a:pt x="1810550" y="3627437"/>
                      <a:pt x="1815312" y="3624262"/>
                    </a:cubicBezTo>
                    <a:cubicBezTo>
                      <a:pt x="1838519" y="3589452"/>
                      <a:pt x="1807631" y="3630664"/>
                      <a:pt x="1843887" y="3600450"/>
                    </a:cubicBezTo>
                    <a:cubicBezTo>
                      <a:pt x="1872608" y="3576515"/>
                      <a:pt x="1833588" y="3592769"/>
                      <a:pt x="1867700" y="3581400"/>
                    </a:cubicBezTo>
                    <a:cubicBezTo>
                      <a:pt x="1877224" y="3552824"/>
                      <a:pt x="1864525" y="3578225"/>
                      <a:pt x="1886750" y="3562350"/>
                    </a:cubicBezTo>
                    <a:cubicBezTo>
                      <a:pt x="1894058" y="3557130"/>
                      <a:pt x="1899450" y="3549650"/>
                      <a:pt x="1905800" y="3543300"/>
                    </a:cubicBezTo>
                    <a:cubicBezTo>
                      <a:pt x="1907387" y="3538537"/>
                      <a:pt x="1907550" y="3533028"/>
                      <a:pt x="1910562" y="3529012"/>
                    </a:cubicBezTo>
                    <a:cubicBezTo>
                      <a:pt x="1964252" y="3457426"/>
                      <a:pt x="1908237" y="3541749"/>
                      <a:pt x="1953425" y="3490912"/>
                    </a:cubicBezTo>
                    <a:cubicBezTo>
                      <a:pt x="1961030" y="3482356"/>
                      <a:pt x="1965606" y="3471495"/>
                      <a:pt x="1972475" y="3462337"/>
                    </a:cubicBezTo>
                    <a:cubicBezTo>
                      <a:pt x="1982000" y="3449637"/>
                      <a:pt x="1992882" y="3437850"/>
                      <a:pt x="2001050" y="3424237"/>
                    </a:cubicBezTo>
                    <a:cubicBezTo>
                      <a:pt x="2042568" y="3355040"/>
                      <a:pt x="1989934" y="3440912"/>
                      <a:pt x="2029625" y="3381375"/>
                    </a:cubicBezTo>
                    <a:cubicBezTo>
                      <a:pt x="2034760" y="3373673"/>
                      <a:pt x="2038777" y="3365264"/>
                      <a:pt x="2043912" y="3357562"/>
                    </a:cubicBezTo>
                    <a:cubicBezTo>
                      <a:pt x="2048315" y="3350957"/>
                      <a:pt x="2054345" y="3345451"/>
                      <a:pt x="2058200" y="3338512"/>
                    </a:cubicBezTo>
                    <a:cubicBezTo>
                      <a:pt x="2062352" y="3331039"/>
                      <a:pt x="2066931" y="3325812"/>
                      <a:pt x="2067725" y="3314700"/>
                    </a:cubicBezTo>
                    <a:cubicBezTo>
                      <a:pt x="2068519" y="3303588"/>
                      <a:pt x="2075133" y="3300677"/>
                      <a:pt x="2062962" y="3271837"/>
                    </a:cubicBezTo>
                    <a:cubicBezTo>
                      <a:pt x="2050791" y="3242997"/>
                      <a:pt x="2034388" y="3208602"/>
                      <a:pt x="1994700" y="3141662"/>
                    </a:cubicBezTo>
                    <a:cubicBezTo>
                      <a:pt x="1955012" y="3074722"/>
                      <a:pt x="1810285" y="2946929"/>
                      <a:pt x="1824837" y="2870200"/>
                    </a:cubicBezTo>
                    <a:cubicBezTo>
                      <a:pt x="1839389" y="2793471"/>
                      <a:pt x="2026449" y="2728648"/>
                      <a:pt x="2082012" y="2681287"/>
                    </a:cubicBezTo>
                    <a:cubicBezTo>
                      <a:pt x="2137575" y="2633926"/>
                      <a:pt x="2141543" y="2608262"/>
                      <a:pt x="2158212" y="2586037"/>
                    </a:cubicBezTo>
                    <a:cubicBezTo>
                      <a:pt x="2174881" y="2563812"/>
                      <a:pt x="2175382" y="2557901"/>
                      <a:pt x="2182025" y="2547937"/>
                    </a:cubicBezTo>
                    <a:cubicBezTo>
                      <a:pt x="2211466" y="2503776"/>
                      <a:pt x="2179414" y="2541292"/>
                      <a:pt x="2215362" y="2509837"/>
                    </a:cubicBezTo>
                    <a:cubicBezTo>
                      <a:pt x="2222120" y="2503923"/>
                      <a:pt x="2226528" y="2495087"/>
                      <a:pt x="2234412" y="2490787"/>
                    </a:cubicBezTo>
                    <a:cubicBezTo>
                      <a:pt x="2244558" y="2485253"/>
                      <a:pt x="2256786" y="2484917"/>
                      <a:pt x="2267750" y="2481262"/>
                    </a:cubicBezTo>
                    <a:cubicBezTo>
                      <a:pt x="2275860" y="2478559"/>
                      <a:pt x="2283314" y="2473986"/>
                      <a:pt x="2291562" y="2471737"/>
                    </a:cubicBezTo>
                    <a:cubicBezTo>
                      <a:pt x="2316862" y="2464837"/>
                      <a:pt x="2368777" y="2464144"/>
                      <a:pt x="2386812" y="2462212"/>
                    </a:cubicBezTo>
                    <a:cubicBezTo>
                      <a:pt x="2409135" y="2459820"/>
                      <a:pt x="2431262" y="2455862"/>
                      <a:pt x="2453487" y="2452687"/>
                    </a:cubicBezTo>
                    <a:cubicBezTo>
                      <a:pt x="2494846" y="2446779"/>
                      <a:pt x="2475812" y="2450128"/>
                      <a:pt x="2510637" y="2443162"/>
                    </a:cubicBezTo>
                    <a:cubicBezTo>
                      <a:pt x="2516987" y="2439987"/>
                      <a:pt x="2523039" y="2436130"/>
                      <a:pt x="2529687" y="2433637"/>
                    </a:cubicBezTo>
                    <a:cubicBezTo>
                      <a:pt x="2558079" y="2422991"/>
                      <a:pt x="2622755" y="2424621"/>
                      <a:pt x="2634462" y="2424112"/>
                    </a:cubicBezTo>
                    <a:lnTo>
                      <a:pt x="2767812" y="2419350"/>
                    </a:lnTo>
                    <a:cubicBezTo>
                      <a:pt x="2775750" y="2417762"/>
                      <a:pt x="2783946" y="2417147"/>
                      <a:pt x="2791625" y="2414587"/>
                    </a:cubicBezTo>
                    <a:cubicBezTo>
                      <a:pt x="2812311" y="2407692"/>
                      <a:pt x="2811104" y="2402413"/>
                      <a:pt x="2829725" y="2390775"/>
                    </a:cubicBezTo>
                    <a:cubicBezTo>
                      <a:pt x="2835745" y="2387012"/>
                      <a:pt x="2842868" y="2385188"/>
                      <a:pt x="2848775" y="2381250"/>
                    </a:cubicBezTo>
                    <a:cubicBezTo>
                      <a:pt x="2861984" y="2372444"/>
                      <a:pt x="2874175" y="2362200"/>
                      <a:pt x="2886875" y="2352675"/>
                    </a:cubicBezTo>
                    <a:cubicBezTo>
                      <a:pt x="2893225" y="2347912"/>
                      <a:pt x="2899321" y="2342790"/>
                      <a:pt x="2905925" y="2338387"/>
                    </a:cubicBezTo>
                    <a:cubicBezTo>
                      <a:pt x="2910687" y="2335212"/>
                      <a:pt x="2915815" y="2332526"/>
                      <a:pt x="2920212" y="2328862"/>
                    </a:cubicBezTo>
                    <a:cubicBezTo>
                      <a:pt x="2925386" y="2324550"/>
                      <a:pt x="2928476" y="2317587"/>
                      <a:pt x="2934500" y="2314575"/>
                    </a:cubicBezTo>
                    <a:cubicBezTo>
                      <a:pt x="2941740" y="2310955"/>
                      <a:pt x="2950375" y="2311400"/>
                      <a:pt x="2958312" y="2309812"/>
                    </a:cubicBezTo>
                    <a:cubicBezTo>
                      <a:pt x="2966250" y="2305050"/>
                      <a:pt x="2974423" y="2300660"/>
                      <a:pt x="2982125" y="2295525"/>
                    </a:cubicBezTo>
                    <a:cubicBezTo>
                      <a:pt x="2988730" y="2291122"/>
                      <a:pt x="2994236" y="2285092"/>
                      <a:pt x="3001175" y="2281237"/>
                    </a:cubicBezTo>
                    <a:cubicBezTo>
                      <a:pt x="3008648" y="2277085"/>
                      <a:pt x="3017706" y="2276192"/>
                      <a:pt x="3024987" y="2271712"/>
                    </a:cubicBezTo>
                    <a:cubicBezTo>
                      <a:pt x="3038507" y="2263392"/>
                      <a:pt x="3049304" y="2251013"/>
                      <a:pt x="3063087" y="2243137"/>
                    </a:cubicBezTo>
                    <a:cubicBezTo>
                      <a:pt x="3074200" y="2236787"/>
                      <a:pt x="3086074" y="2231615"/>
                      <a:pt x="3096425" y="2224087"/>
                    </a:cubicBezTo>
                    <a:cubicBezTo>
                      <a:pt x="3103688" y="2218805"/>
                      <a:pt x="3108003" y="2210018"/>
                      <a:pt x="3115475" y="2205037"/>
                    </a:cubicBezTo>
                    <a:cubicBezTo>
                      <a:pt x="3127289" y="2197161"/>
                      <a:pt x="3141310" y="2193141"/>
                      <a:pt x="3153575" y="2185987"/>
                    </a:cubicBezTo>
                    <a:cubicBezTo>
                      <a:pt x="3160431" y="2181988"/>
                      <a:pt x="3166498" y="2176746"/>
                      <a:pt x="3172625" y="2171700"/>
                    </a:cubicBezTo>
                    <a:cubicBezTo>
                      <a:pt x="3193493" y="2154514"/>
                      <a:pt x="3212310" y="2134700"/>
                      <a:pt x="3234537" y="2119312"/>
                    </a:cubicBezTo>
                    <a:lnTo>
                      <a:pt x="3296450" y="2076450"/>
                    </a:lnTo>
                    <a:cubicBezTo>
                      <a:pt x="3307638" y="2068619"/>
                      <a:pt x="3318559" y="2060410"/>
                      <a:pt x="3329787" y="2052637"/>
                    </a:cubicBezTo>
                    <a:cubicBezTo>
                      <a:pt x="3339199" y="2046121"/>
                      <a:pt x="3348837" y="2039937"/>
                      <a:pt x="3358362" y="2033587"/>
                    </a:cubicBezTo>
                    <a:cubicBezTo>
                      <a:pt x="3380998" y="2018496"/>
                      <a:pt x="3395544" y="2007852"/>
                      <a:pt x="3420275" y="1995487"/>
                    </a:cubicBezTo>
                    <a:cubicBezTo>
                      <a:pt x="3431088" y="1990080"/>
                      <a:pt x="3442967" y="1986932"/>
                      <a:pt x="3453612" y="1981200"/>
                    </a:cubicBezTo>
                    <a:cubicBezTo>
                      <a:pt x="3463691" y="1975773"/>
                      <a:pt x="3472299" y="1967918"/>
                      <a:pt x="3482187" y="1962150"/>
                    </a:cubicBezTo>
                    <a:cubicBezTo>
                      <a:pt x="3550962" y="1922031"/>
                      <a:pt x="3473884" y="1972195"/>
                      <a:pt x="3534575" y="1933575"/>
                    </a:cubicBezTo>
                    <a:cubicBezTo>
                      <a:pt x="3544233" y="1927429"/>
                      <a:pt x="3553294" y="1920349"/>
                      <a:pt x="3563150" y="1914525"/>
                    </a:cubicBezTo>
                    <a:cubicBezTo>
                      <a:pt x="3588240" y="1899699"/>
                      <a:pt x="3614107" y="1886225"/>
                      <a:pt x="3639350" y="1871662"/>
                    </a:cubicBezTo>
                    <a:cubicBezTo>
                      <a:pt x="3655386" y="1862410"/>
                      <a:pt x="3671018" y="1852474"/>
                      <a:pt x="3686975" y="1843087"/>
                    </a:cubicBezTo>
                    <a:cubicBezTo>
                      <a:pt x="3698007" y="1836598"/>
                      <a:pt x="3710318" y="1832032"/>
                      <a:pt x="3720312" y="1824037"/>
                    </a:cubicBezTo>
                    <a:cubicBezTo>
                      <a:pt x="3728250" y="1817687"/>
                      <a:pt x="3735201" y="1809855"/>
                      <a:pt x="3744125" y="1804987"/>
                    </a:cubicBezTo>
                    <a:cubicBezTo>
                      <a:pt x="3752939" y="1800179"/>
                      <a:pt x="3763175" y="1798637"/>
                      <a:pt x="3772700" y="1795462"/>
                    </a:cubicBezTo>
                    <a:cubicBezTo>
                      <a:pt x="3780637" y="1789112"/>
                      <a:pt x="3787732" y="1781534"/>
                      <a:pt x="3796512" y="1776412"/>
                    </a:cubicBezTo>
                    <a:cubicBezTo>
                      <a:pt x="3806955" y="1770320"/>
                      <a:pt x="3818873" y="1767191"/>
                      <a:pt x="3829850" y="1762125"/>
                    </a:cubicBezTo>
                    <a:cubicBezTo>
                      <a:pt x="3839519" y="1757662"/>
                      <a:pt x="3849076" y="1752937"/>
                      <a:pt x="3858425" y="1747837"/>
                    </a:cubicBezTo>
                    <a:cubicBezTo>
                      <a:pt x="3866551" y="1743405"/>
                      <a:pt x="3873849" y="1737464"/>
                      <a:pt x="3882237" y="1733550"/>
                    </a:cubicBezTo>
                    <a:cubicBezTo>
                      <a:pt x="3897731" y="1726320"/>
                      <a:pt x="3915636" y="1723984"/>
                      <a:pt x="3929862" y="1714500"/>
                    </a:cubicBezTo>
                    <a:cubicBezTo>
                      <a:pt x="3939387" y="1708150"/>
                      <a:pt x="3949059" y="1702015"/>
                      <a:pt x="3958437" y="1695450"/>
                    </a:cubicBezTo>
                    <a:cubicBezTo>
                      <a:pt x="3964940" y="1690898"/>
                      <a:pt x="3970681" y="1685246"/>
                      <a:pt x="3977487" y="1681162"/>
                    </a:cubicBezTo>
                    <a:cubicBezTo>
                      <a:pt x="4059233" y="1632114"/>
                      <a:pt x="3959628" y="1695666"/>
                      <a:pt x="4029875" y="1657350"/>
                    </a:cubicBezTo>
                    <a:cubicBezTo>
                      <a:pt x="4081751" y="1629054"/>
                      <a:pt x="4036666" y="1649355"/>
                      <a:pt x="4082262" y="1614487"/>
                    </a:cubicBezTo>
                    <a:cubicBezTo>
                      <a:pt x="4100449" y="1600579"/>
                      <a:pt x="4120362" y="1589087"/>
                      <a:pt x="4139412" y="1576387"/>
                    </a:cubicBezTo>
                    <a:lnTo>
                      <a:pt x="4167987" y="1557337"/>
                    </a:lnTo>
                    <a:cubicBezTo>
                      <a:pt x="4177512" y="1550987"/>
                      <a:pt x="4186323" y="1543407"/>
                      <a:pt x="4196562" y="1538287"/>
                    </a:cubicBezTo>
                    <a:cubicBezTo>
                      <a:pt x="4215612" y="1528762"/>
                      <a:pt x="4233937" y="1517622"/>
                      <a:pt x="4253712" y="1509712"/>
                    </a:cubicBezTo>
                    <a:cubicBezTo>
                      <a:pt x="4261650" y="1506537"/>
                      <a:pt x="4269713" y="1503659"/>
                      <a:pt x="4277525" y="1500187"/>
                    </a:cubicBezTo>
                    <a:cubicBezTo>
                      <a:pt x="4284013" y="1497304"/>
                      <a:pt x="4289775" y="1492702"/>
                      <a:pt x="4296575" y="1490662"/>
                    </a:cubicBezTo>
                    <a:cubicBezTo>
                      <a:pt x="4305824" y="1487887"/>
                      <a:pt x="4315625" y="1487487"/>
                      <a:pt x="4325150" y="1485900"/>
                    </a:cubicBezTo>
                    <a:cubicBezTo>
                      <a:pt x="4334675" y="1482725"/>
                      <a:pt x="4343821" y="1478026"/>
                      <a:pt x="4353725" y="1476375"/>
                    </a:cubicBezTo>
                    <a:cubicBezTo>
                      <a:pt x="4413268" y="1466451"/>
                      <a:pt x="4426982" y="1473507"/>
                      <a:pt x="4491837" y="1481137"/>
                    </a:cubicBezTo>
                    <a:cubicBezTo>
                      <a:pt x="4498187" y="1485900"/>
                      <a:pt x="4504156" y="1491218"/>
                      <a:pt x="4510887" y="1495425"/>
                    </a:cubicBezTo>
                    <a:cubicBezTo>
                      <a:pt x="4529589" y="1507114"/>
                      <a:pt x="4551095" y="1514643"/>
                      <a:pt x="4568037" y="1528762"/>
                    </a:cubicBezTo>
                    <a:cubicBezTo>
                      <a:pt x="4585785" y="1543552"/>
                      <a:pt x="4600683" y="1554507"/>
                      <a:pt x="4615662" y="1571625"/>
                    </a:cubicBezTo>
                    <a:cubicBezTo>
                      <a:pt x="4620889" y="1577599"/>
                      <a:pt x="4625187" y="1584325"/>
                      <a:pt x="4629950" y="1590675"/>
                    </a:cubicBezTo>
                    <a:cubicBezTo>
                      <a:pt x="4639541" y="1629041"/>
                      <a:pt x="4642231" y="1631735"/>
                      <a:pt x="4629950" y="1690687"/>
                    </a:cubicBezTo>
                    <a:cubicBezTo>
                      <a:pt x="4627340" y="1703217"/>
                      <a:pt x="4616624" y="1712577"/>
                      <a:pt x="4610900" y="1724025"/>
                    </a:cubicBezTo>
                    <a:cubicBezTo>
                      <a:pt x="4595405" y="1755014"/>
                      <a:pt x="4598153" y="1755506"/>
                      <a:pt x="4587087" y="1785937"/>
                    </a:cubicBezTo>
                    <a:cubicBezTo>
                      <a:pt x="4584165" y="1793971"/>
                      <a:pt x="4580265" y="1801640"/>
                      <a:pt x="4577562" y="1809750"/>
                    </a:cubicBezTo>
                    <a:cubicBezTo>
                      <a:pt x="4575492" y="1815960"/>
                      <a:pt x="4574171" y="1822400"/>
                      <a:pt x="4572800" y="1828800"/>
                    </a:cubicBezTo>
                    <a:cubicBezTo>
                      <a:pt x="4569408" y="1844630"/>
                      <a:pt x="4566089" y="1860482"/>
                      <a:pt x="4563275" y="1876425"/>
                    </a:cubicBezTo>
                    <a:cubicBezTo>
                      <a:pt x="4561324" y="1887479"/>
                      <a:pt x="4560219" y="1898667"/>
                      <a:pt x="4558512" y="1909762"/>
                    </a:cubicBezTo>
                    <a:cubicBezTo>
                      <a:pt x="4557044" y="1919306"/>
                      <a:pt x="4555337" y="1928812"/>
                      <a:pt x="4553750" y="1938337"/>
                    </a:cubicBezTo>
                    <a:cubicBezTo>
                      <a:pt x="4559227" y="2039655"/>
                      <a:pt x="4537503" y="2071832"/>
                      <a:pt x="4572800" y="2133600"/>
                    </a:cubicBezTo>
                    <a:cubicBezTo>
                      <a:pt x="4580534" y="2147134"/>
                      <a:pt x="4586336" y="2154656"/>
                      <a:pt x="4601375" y="2162175"/>
                    </a:cubicBezTo>
                    <a:cubicBezTo>
                      <a:pt x="4607229" y="2165102"/>
                      <a:pt x="4614075" y="2165350"/>
                      <a:pt x="4620425" y="2166937"/>
                    </a:cubicBezTo>
                    <a:cubicBezTo>
                      <a:pt x="4628362" y="2171700"/>
                      <a:pt x="4635778" y="2177466"/>
                      <a:pt x="4644237" y="2181225"/>
                    </a:cubicBezTo>
                    <a:cubicBezTo>
                      <a:pt x="4650218" y="2183883"/>
                      <a:pt x="4656897" y="2184567"/>
                      <a:pt x="4663287" y="2185987"/>
                    </a:cubicBezTo>
                    <a:cubicBezTo>
                      <a:pt x="4683271" y="2190428"/>
                      <a:pt x="4694978" y="2192063"/>
                      <a:pt x="4715675" y="2195512"/>
                    </a:cubicBezTo>
                    <a:cubicBezTo>
                      <a:pt x="4753775" y="2192337"/>
                      <a:pt x="4792440" y="2193252"/>
                      <a:pt x="4829975" y="2185987"/>
                    </a:cubicBezTo>
                    <a:cubicBezTo>
                      <a:pt x="4842540" y="2183555"/>
                      <a:pt x="4852043" y="2173005"/>
                      <a:pt x="4863312" y="2166937"/>
                    </a:cubicBezTo>
                    <a:cubicBezTo>
                      <a:pt x="4895056" y="2149844"/>
                      <a:pt x="4884540" y="2154120"/>
                      <a:pt x="4915700" y="2147887"/>
                    </a:cubicBezTo>
                    <a:cubicBezTo>
                      <a:pt x="4922050" y="2143125"/>
                      <a:pt x="4927858" y="2137538"/>
                      <a:pt x="4934750" y="2133600"/>
                    </a:cubicBezTo>
                    <a:cubicBezTo>
                      <a:pt x="4939109" y="2131109"/>
                      <a:pt x="4944860" y="2131622"/>
                      <a:pt x="4949037" y="2128837"/>
                    </a:cubicBezTo>
                    <a:cubicBezTo>
                      <a:pt x="4954641" y="2125101"/>
                      <a:pt x="4958211" y="2118933"/>
                      <a:pt x="4963325" y="2114550"/>
                    </a:cubicBezTo>
                    <a:cubicBezTo>
                      <a:pt x="4969352" y="2109384"/>
                      <a:pt x="4975872" y="2104814"/>
                      <a:pt x="4982375" y="2100262"/>
                    </a:cubicBezTo>
                    <a:cubicBezTo>
                      <a:pt x="4991753" y="2093697"/>
                      <a:pt x="5002299" y="2088709"/>
                      <a:pt x="5010950" y="2081212"/>
                    </a:cubicBezTo>
                    <a:cubicBezTo>
                      <a:pt x="5026219" y="2067979"/>
                      <a:pt x="5038034" y="2050972"/>
                      <a:pt x="5053812" y="2038350"/>
                    </a:cubicBezTo>
                    <a:cubicBezTo>
                      <a:pt x="5061750" y="2032000"/>
                      <a:pt x="5070027" y="2026053"/>
                      <a:pt x="5077625" y="2019300"/>
                    </a:cubicBezTo>
                    <a:cubicBezTo>
                      <a:pt x="5084337" y="2013334"/>
                      <a:pt x="5089663" y="2005860"/>
                      <a:pt x="5096675" y="2000250"/>
                    </a:cubicBezTo>
                    <a:cubicBezTo>
                      <a:pt x="5105614" y="1993099"/>
                      <a:pt x="5116092" y="1988069"/>
                      <a:pt x="5125250" y="1981200"/>
                    </a:cubicBezTo>
                    <a:cubicBezTo>
                      <a:pt x="5141514" y="1969002"/>
                      <a:pt x="5160175" y="1958975"/>
                      <a:pt x="5172875" y="1943100"/>
                    </a:cubicBezTo>
                    <a:cubicBezTo>
                      <a:pt x="5196360" y="1913743"/>
                      <a:pt x="5182833" y="1923833"/>
                      <a:pt x="5210975" y="1909762"/>
                    </a:cubicBezTo>
                    <a:cubicBezTo>
                      <a:pt x="5214150" y="1905000"/>
                      <a:pt x="5217173" y="1900133"/>
                      <a:pt x="5220500" y="1895475"/>
                    </a:cubicBezTo>
                    <a:cubicBezTo>
                      <a:pt x="5225114" y="1889016"/>
                      <a:pt x="5230788" y="1883281"/>
                      <a:pt x="5234787" y="1876425"/>
                    </a:cubicBezTo>
                    <a:cubicBezTo>
                      <a:pt x="5241941" y="1864160"/>
                      <a:pt x="5246941" y="1850737"/>
                      <a:pt x="5253837" y="1838325"/>
                    </a:cubicBezTo>
                    <a:cubicBezTo>
                      <a:pt x="5262828" y="1822141"/>
                      <a:pt x="5282412" y="1790700"/>
                      <a:pt x="5282412" y="1790700"/>
                    </a:cubicBezTo>
                    <a:cubicBezTo>
                      <a:pt x="5284000" y="1784350"/>
                      <a:pt x="5284248" y="1777504"/>
                      <a:pt x="5287175" y="1771650"/>
                    </a:cubicBezTo>
                    <a:cubicBezTo>
                      <a:pt x="5292295" y="1761411"/>
                      <a:pt x="5306225" y="1743075"/>
                      <a:pt x="5306225" y="1743075"/>
                    </a:cubicBezTo>
                    <a:cubicBezTo>
                      <a:pt x="5310111" y="1731414"/>
                      <a:pt x="5313155" y="1720037"/>
                      <a:pt x="5320512" y="1709737"/>
                    </a:cubicBezTo>
                    <a:cubicBezTo>
                      <a:pt x="5324427" y="1704256"/>
                      <a:pt x="5330037" y="1700212"/>
                      <a:pt x="5334800" y="1695450"/>
                    </a:cubicBezTo>
                    <a:cubicBezTo>
                      <a:pt x="5348820" y="1639364"/>
                      <a:pt x="5324595" y="1727197"/>
                      <a:pt x="5358612" y="1647825"/>
                    </a:cubicBezTo>
                    <a:cubicBezTo>
                      <a:pt x="5395693" y="1561305"/>
                      <a:pt x="5348110" y="1668829"/>
                      <a:pt x="5391950" y="1581150"/>
                    </a:cubicBezTo>
                    <a:cubicBezTo>
                      <a:pt x="5410623" y="1543805"/>
                      <a:pt x="5430349" y="1489465"/>
                      <a:pt x="5439575" y="1452562"/>
                    </a:cubicBezTo>
                    <a:cubicBezTo>
                      <a:pt x="5442750" y="1439862"/>
                      <a:pt x="5446533" y="1427299"/>
                      <a:pt x="5449100" y="1414462"/>
                    </a:cubicBezTo>
                    <a:cubicBezTo>
                      <a:pt x="5451301" y="1403455"/>
                      <a:pt x="5452275" y="1392237"/>
                      <a:pt x="5453862" y="1381125"/>
                    </a:cubicBezTo>
                    <a:cubicBezTo>
                      <a:pt x="5455930" y="1314959"/>
                      <a:pt x="5454571" y="1247223"/>
                      <a:pt x="5463387" y="1181100"/>
                    </a:cubicBezTo>
                    <a:cubicBezTo>
                      <a:pt x="5464457" y="1173076"/>
                      <a:pt x="5466702" y="1165251"/>
                      <a:pt x="5468150" y="1157287"/>
                    </a:cubicBezTo>
                    <a:cubicBezTo>
                      <a:pt x="5469877" y="1147786"/>
                      <a:pt x="5471444" y="1138256"/>
                      <a:pt x="5472912" y="1128712"/>
                    </a:cubicBezTo>
                    <a:cubicBezTo>
                      <a:pt x="5474619" y="1117617"/>
                      <a:pt x="5475151" y="1106313"/>
                      <a:pt x="5477675" y="1095375"/>
                    </a:cubicBezTo>
                    <a:cubicBezTo>
                      <a:pt x="5479933" y="1085592"/>
                      <a:pt x="5484025" y="1076325"/>
                      <a:pt x="5487200" y="1066800"/>
                    </a:cubicBezTo>
                    <a:cubicBezTo>
                      <a:pt x="5493264" y="1006149"/>
                      <a:pt x="5488093" y="1034653"/>
                      <a:pt x="5501487" y="981075"/>
                    </a:cubicBezTo>
                    <a:lnTo>
                      <a:pt x="5501487" y="981075"/>
                    </a:lnTo>
                    <a:cubicBezTo>
                      <a:pt x="5504662" y="962025"/>
                      <a:pt x="5508281" y="943044"/>
                      <a:pt x="5511012" y="923925"/>
                    </a:cubicBezTo>
                    <a:cubicBezTo>
                      <a:pt x="5512600" y="912812"/>
                      <a:pt x="5514024" y="901675"/>
                      <a:pt x="5515775" y="890587"/>
                    </a:cubicBezTo>
                    <a:cubicBezTo>
                      <a:pt x="5518787" y="871511"/>
                      <a:pt x="5522125" y="852487"/>
                      <a:pt x="5525300" y="833437"/>
                    </a:cubicBezTo>
                    <a:lnTo>
                      <a:pt x="5530062" y="804862"/>
                    </a:lnTo>
                    <a:cubicBezTo>
                      <a:pt x="5531650" y="782637"/>
                      <a:pt x="5534825" y="760469"/>
                      <a:pt x="5534825" y="738187"/>
                    </a:cubicBezTo>
                    <a:cubicBezTo>
                      <a:pt x="5534825" y="569733"/>
                      <a:pt x="5555055" y="561649"/>
                      <a:pt x="5520537" y="466725"/>
                    </a:cubicBezTo>
                    <a:cubicBezTo>
                      <a:pt x="5517615" y="458691"/>
                      <a:pt x="5513934" y="450946"/>
                      <a:pt x="5511012" y="442912"/>
                    </a:cubicBezTo>
                    <a:cubicBezTo>
                      <a:pt x="5505084" y="426609"/>
                      <a:pt x="5499852" y="406305"/>
                      <a:pt x="5491962" y="390525"/>
                    </a:cubicBezTo>
                    <a:cubicBezTo>
                      <a:pt x="5487822" y="382246"/>
                      <a:pt x="5483825" y="373631"/>
                      <a:pt x="5477675" y="366712"/>
                    </a:cubicBezTo>
                    <a:cubicBezTo>
                      <a:pt x="5470922" y="359114"/>
                      <a:pt x="5461050" y="354850"/>
                      <a:pt x="5453862" y="347662"/>
                    </a:cubicBezTo>
                    <a:cubicBezTo>
                      <a:pt x="5442671" y="336471"/>
                      <a:pt x="5434004" y="319190"/>
                      <a:pt x="5420525" y="309562"/>
                    </a:cubicBezTo>
                    <a:cubicBezTo>
                      <a:pt x="5414748" y="305435"/>
                      <a:pt x="5407825" y="303212"/>
                      <a:pt x="5401475" y="300037"/>
                    </a:cubicBezTo>
                    <a:cubicBezTo>
                      <a:pt x="5398300" y="293687"/>
                      <a:pt x="5396570" y="286377"/>
                      <a:pt x="5391950" y="280987"/>
                    </a:cubicBezTo>
                    <a:cubicBezTo>
                      <a:pt x="5388012" y="276393"/>
                      <a:pt x="5365304" y="261636"/>
                      <a:pt x="5358612" y="257175"/>
                    </a:cubicBezTo>
                    <a:cubicBezTo>
                      <a:pt x="5328851" y="217492"/>
                      <a:pt x="5361387" y="257171"/>
                      <a:pt x="5325275" y="223837"/>
                    </a:cubicBezTo>
                    <a:cubicBezTo>
                      <a:pt x="5297513" y="198211"/>
                      <a:pt x="5265376" y="164947"/>
                      <a:pt x="5244312" y="133350"/>
                    </a:cubicBezTo>
                    <a:cubicBezTo>
                      <a:pt x="5234239" y="118241"/>
                      <a:pt x="5216405" y="89464"/>
                      <a:pt x="5201450" y="85725"/>
                    </a:cubicBezTo>
                    <a:cubicBezTo>
                      <a:pt x="5166327" y="76943"/>
                      <a:pt x="5198218" y="86380"/>
                      <a:pt x="5163350" y="71437"/>
                    </a:cubicBezTo>
                    <a:cubicBezTo>
                      <a:pt x="5077443" y="34620"/>
                      <a:pt x="5148951" y="66038"/>
                      <a:pt x="5087150" y="42862"/>
                    </a:cubicBezTo>
                    <a:cubicBezTo>
                      <a:pt x="5071141" y="36859"/>
                      <a:pt x="5056451" y="26230"/>
                      <a:pt x="5039525" y="23812"/>
                    </a:cubicBezTo>
                    <a:lnTo>
                      <a:pt x="5006187" y="19050"/>
                    </a:lnTo>
                    <a:cubicBezTo>
                      <a:pt x="4998250" y="15875"/>
                      <a:pt x="4990819" y="10858"/>
                      <a:pt x="4982375" y="9525"/>
                    </a:cubicBezTo>
                    <a:cubicBezTo>
                      <a:pt x="4960366" y="6050"/>
                      <a:pt x="4937916" y="6471"/>
                      <a:pt x="4915700" y="4762"/>
                    </a:cubicBezTo>
                    <a:lnTo>
                      <a:pt x="4858550" y="0"/>
                    </a:lnTo>
                    <a:cubicBezTo>
                      <a:pt x="4780501" y="6003"/>
                      <a:pt x="4816929" y="703"/>
                      <a:pt x="4749012" y="14287"/>
                    </a:cubicBezTo>
                    <a:cubicBezTo>
                      <a:pt x="4741075" y="15875"/>
                      <a:pt x="4732879" y="16490"/>
                      <a:pt x="4725200" y="19050"/>
                    </a:cubicBezTo>
                    <a:cubicBezTo>
                      <a:pt x="4659973" y="40792"/>
                      <a:pt x="4733765" y="14698"/>
                      <a:pt x="4668050" y="42862"/>
                    </a:cubicBezTo>
                    <a:cubicBezTo>
                      <a:pt x="4655583" y="48205"/>
                      <a:pt x="4641835" y="50613"/>
                      <a:pt x="4629950" y="57150"/>
                    </a:cubicBezTo>
                    <a:cubicBezTo>
                      <a:pt x="4515711" y="119982"/>
                      <a:pt x="4612719" y="79283"/>
                      <a:pt x="4548987" y="104775"/>
                    </a:cubicBezTo>
                    <a:cubicBezTo>
                      <a:pt x="4542637" y="112712"/>
                      <a:pt x="4536690" y="120990"/>
                      <a:pt x="4529937" y="128587"/>
                    </a:cubicBezTo>
                    <a:cubicBezTo>
                      <a:pt x="4523971" y="135299"/>
                      <a:pt x="4516497" y="140625"/>
                      <a:pt x="4510887" y="147637"/>
                    </a:cubicBezTo>
                    <a:cubicBezTo>
                      <a:pt x="4503736" y="156576"/>
                      <a:pt x="4497983" y="166554"/>
                      <a:pt x="4491837" y="176212"/>
                    </a:cubicBezTo>
                    <a:cubicBezTo>
                      <a:pt x="4474555" y="203371"/>
                      <a:pt x="4470273" y="212332"/>
                      <a:pt x="4458500" y="247650"/>
                    </a:cubicBezTo>
                    <a:lnTo>
                      <a:pt x="4439450" y="304800"/>
                    </a:lnTo>
                    <a:cubicBezTo>
                      <a:pt x="4426396" y="396169"/>
                      <a:pt x="4446144" y="283044"/>
                      <a:pt x="4420400" y="366712"/>
                    </a:cubicBezTo>
                    <a:cubicBezTo>
                      <a:pt x="4417099" y="377441"/>
                      <a:pt x="4418360" y="389160"/>
                      <a:pt x="4415637" y="400050"/>
                    </a:cubicBezTo>
                    <a:cubicBezTo>
                      <a:pt x="4413564" y="408344"/>
                      <a:pt x="4409287" y="415925"/>
                      <a:pt x="4406112" y="423862"/>
                    </a:cubicBezTo>
                    <a:cubicBezTo>
                      <a:pt x="4404525" y="434975"/>
                      <a:pt x="4403057" y="446105"/>
                      <a:pt x="4401350" y="457200"/>
                    </a:cubicBezTo>
                    <a:cubicBezTo>
                      <a:pt x="4388131" y="543121"/>
                      <a:pt x="4405636" y="422424"/>
                      <a:pt x="4391825" y="519112"/>
                    </a:cubicBezTo>
                    <a:cubicBezTo>
                      <a:pt x="4412585" y="664431"/>
                      <a:pt x="4393188" y="611191"/>
                      <a:pt x="4425162" y="685800"/>
                    </a:cubicBezTo>
                    <a:cubicBezTo>
                      <a:pt x="4427048" y="695227"/>
                      <a:pt x="4431327" y="718581"/>
                      <a:pt x="4434687" y="728662"/>
                    </a:cubicBezTo>
                    <a:cubicBezTo>
                      <a:pt x="4437390" y="736772"/>
                      <a:pt x="4441037" y="744537"/>
                      <a:pt x="4444212" y="752475"/>
                    </a:cubicBezTo>
                    <a:cubicBezTo>
                      <a:pt x="4442625" y="774700"/>
                      <a:pt x="4449030" y="799033"/>
                      <a:pt x="4439450" y="819150"/>
                    </a:cubicBezTo>
                    <a:cubicBezTo>
                      <a:pt x="4431668" y="835492"/>
                      <a:pt x="4409385" y="839688"/>
                      <a:pt x="4396587" y="852487"/>
                    </a:cubicBezTo>
                    <a:cubicBezTo>
                      <a:pt x="4391825" y="857250"/>
                      <a:pt x="4387781" y="862860"/>
                      <a:pt x="4382300" y="866775"/>
                    </a:cubicBezTo>
                    <a:cubicBezTo>
                      <a:pt x="4376523" y="870902"/>
                      <a:pt x="4369414" y="872778"/>
                      <a:pt x="4363250" y="876300"/>
                    </a:cubicBezTo>
                    <a:cubicBezTo>
                      <a:pt x="4352026" y="882714"/>
                      <a:pt x="4340134" y="892811"/>
                      <a:pt x="4329912" y="900112"/>
                    </a:cubicBezTo>
                    <a:cubicBezTo>
                      <a:pt x="4325254" y="903439"/>
                      <a:pt x="4320282" y="906310"/>
                      <a:pt x="4315625" y="909637"/>
                    </a:cubicBezTo>
                    <a:cubicBezTo>
                      <a:pt x="4309166" y="914251"/>
                      <a:pt x="4303675" y="920375"/>
                      <a:pt x="4296575" y="923925"/>
                    </a:cubicBezTo>
                    <a:cubicBezTo>
                      <a:pt x="4290721" y="926852"/>
                      <a:pt x="4283794" y="926806"/>
                      <a:pt x="4277525" y="928687"/>
                    </a:cubicBezTo>
                    <a:cubicBezTo>
                      <a:pt x="4267908" y="931572"/>
                      <a:pt x="4258690" y="935777"/>
                      <a:pt x="4248950" y="938212"/>
                    </a:cubicBezTo>
                    <a:cubicBezTo>
                      <a:pt x="4242600" y="939800"/>
                      <a:pt x="4236194" y="941177"/>
                      <a:pt x="4229900" y="942975"/>
                    </a:cubicBezTo>
                    <a:cubicBezTo>
                      <a:pt x="4225073" y="944354"/>
                      <a:pt x="4220482" y="946519"/>
                      <a:pt x="4215612" y="947737"/>
                    </a:cubicBezTo>
                    <a:cubicBezTo>
                      <a:pt x="4197031" y="952382"/>
                      <a:pt x="4177294" y="954572"/>
                      <a:pt x="4158462" y="957262"/>
                    </a:cubicBezTo>
                    <a:cubicBezTo>
                      <a:pt x="4115128" y="971709"/>
                      <a:pt x="4183553" y="949554"/>
                      <a:pt x="4120362" y="966787"/>
                    </a:cubicBezTo>
                    <a:cubicBezTo>
                      <a:pt x="4110676" y="969429"/>
                      <a:pt x="4101109" y="972583"/>
                      <a:pt x="4091787" y="976312"/>
                    </a:cubicBezTo>
                    <a:cubicBezTo>
                      <a:pt x="4083850" y="979487"/>
                      <a:pt x="4076269" y="983764"/>
                      <a:pt x="4067975" y="985837"/>
                    </a:cubicBezTo>
                    <a:cubicBezTo>
                      <a:pt x="4057085" y="988560"/>
                      <a:pt x="4045750" y="989012"/>
                      <a:pt x="4034637" y="990600"/>
                    </a:cubicBezTo>
                    <a:cubicBezTo>
                      <a:pt x="3981960" y="1016938"/>
                      <a:pt x="4031838" y="995962"/>
                      <a:pt x="3967962" y="1009650"/>
                    </a:cubicBezTo>
                    <a:cubicBezTo>
                      <a:pt x="3958145" y="1011754"/>
                      <a:pt x="3949170" y="1016917"/>
                      <a:pt x="3939387" y="1019175"/>
                    </a:cubicBezTo>
                    <a:cubicBezTo>
                      <a:pt x="3928449" y="1021699"/>
                      <a:pt x="3917162" y="1022350"/>
                      <a:pt x="3906050" y="1023937"/>
                    </a:cubicBezTo>
                    <a:cubicBezTo>
                      <a:pt x="3852075" y="1022350"/>
                      <a:pt x="3798056" y="1021872"/>
                      <a:pt x="3744125" y="1019175"/>
                    </a:cubicBezTo>
                    <a:cubicBezTo>
                      <a:pt x="3734481" y="1018693"/>
                      <a:pt x="3725109" y="1015778"/>
                      <a:pt x="3715550" y="1014412"/>
                    </a:cubicBezTo>
                    <a:cubicBezTo>
                      <a:pt x="3702880" y="1012602"/>
                      <a:pt x="3690150" y="1011237"/>
                      <a:pt x="3677450" y="1009650"/>
                    </a:cubicBezTo>
                    <a:cubicBezTo>
                      <a:pt x="3634587" y="1014412"/>
                      <a:pt x="3591250" y="1015989"/>
                      <a:pt x="3548862" y="1023937"/>
                    </a:cubicBezTo>
                    <a:cubicBezTo>
                      <a:pt x="3542227" y="1025181"/>
                      <a:pt x="3511890" y="1047358"/>
                      <a:pt x="3506000" y="1052512"/>
                    </a:cubicBezTo>
                    <a:cubicBezTo>
                      <a:pt x="3499242" y="1058425"/>
                      <a:pt x="3493662" y="1065596"/>
                      <a:pt x="3486950" y="1071562"/>
                    </a:cubicBezTo>
                    <a:cubicBezTo>
                      <a:pt x="3479352" y="1078315"/>
                      <a:pt x="3470325" y="1083424"/>
                      <a:pt x="3463137" y="1090612"/>
                    </a:cubicBezTo>
                    <a:cubicBezTo>
                      <a:pt x="3408773" y="1144976"/>
                      <a:pt x="3498563" y="1069893"/>
                      <a:pt x="3425037" y="1128712"/>
                    </a:cubicBezTo>
                    <a:cubicBezTo>
                      <a:pt x="3415512" y="1144587"/>
                      <a:pt x="3406274" y="1160638"/>
                      <a:pt x="3396462" y="1176337"/>
                    </a:cubicBezTo>
                    <a:cubicBezTo>
                      <a:pt x="3336051" y="1272995"/>
                      <a:pt x="3412595" y="1146271"/>
                      <a:pt x="3363125" y="1228725"/>
                    </a:cubicBezTo>
                    <a:cubicBezTo>
                      <a:pt x="3359950" y="1239837"/>
                      <a:pt x="3356641" y="1250912"/>
                      <a:pt x="3353600" y="1262062"/>
                    </a:cubicBezTo>
                    <a:cubicBezTo>
                      <a:pt x="3351878" y="1268377"/>
                      <a:pt x="3351415" y="1275096"/>
                      <a:pt x="3348837" y="1281112"/>
                    </a:cubicBezTo>
                    <a:cubicBezTo>
                      <a:pt x="3346582" y="1286373"/>
                      <a:pt x="3342487" y="1290637"/>
                      <a:pt x="3339312" y="1295400"/>
                    </a:cubicBezTo>
                    <a:cubicBezTo>
                      <a:pt x="3336137" y="1304925"/>
                      <a:pt x="3336887" y="1316875"/>
                      <a:pt x="3329787" y="1323975"/>
                    </a:cubicBezTo>
                    <a:cubicBezTo>
                      <a:pt x="3318960" y="1334802"/>
                      <a:pt x="3308848" y="1343567"/>
                      <a:pt x="3301212" y="1357312"/>
                    </a:cubicBezTo>
                    <a:cubicBezTo>
                      <a:pt x="3297060" y="1364785"/>
                      <a:pt x="3296218" y="1373875"/>
                      <a:pt x="3291687" y="1381125"/>
                    </a:cubicBezTo>
                    <a:cubicBezTo>
                      <a:pt x="3269400" y="1416786"/>
                      <a:pt x="3282844" y="1369105"/>
                      <a:pt x="3248825" y="1414462"/>
                    </a:cubicBezTo>
                    <a:cubicBezTo>
                      <a:pt x="3244062" y="1420812"/>
                      <a:pt x="3240150" y="1427899"/>
                      <a:pt x="3234537" y="1433512"/>
                    </a:cubicBezTo>
                    <a:cubicBezTo>
                      <a:pt x="3230490" y="1437559"/>
                      <a:pt x="3224787" y="1439547"/>
                      <a:pt x="3220250" y="1443037"/>
                    </a:cubicBezTo>
                    <a:cubicBezTo>
                      <a:pt x="3204136" y="1455432"/>
                      <a:pt x="3188611" y="1468577"/>
                      <a:pt x="3172625" y="1481137"/>
                    </a:cubicBezTo>
                    <a:cubicBezTo>
                      <a:pt x="3166384" y="1486041"/>
                      <a:pt x="3160945" y="1492477"/>
                      <a:pt x="3153575" y="1495425"/>
                    </a:cubicBezTo>
                    <a:cubicBezTo>
                      <a:pt x="3145637" y="1498600"/>
                      <a:pt x="3137235" y="1500798"/>
                      <a:pt x="3129762" y="1504950"/>
                    </a:cubicBezTo>
                    <a:cubicBezTo>
                      <a:pt x="3122823" y="1508805"/>
                      <a:pt x="3116738" y="1514071"/>
                      <a:pt x="3110712" y="1519237"/>
                    </a:cubicBezTo>
                    <a:cubicBezTo>
                      <a:pt x="3105598" y="1523620"/>
                      <a:pt x="3102136" y="1529955"/>
                      <a:pt x="3096425" y="1533525"/>
                    </a:cubicBezTo>
                    <a:cubicBezTo>
                      <a:pt x="3089175" y="1538056"/>
                      <a:pt x="3080550" y="1539875"/>
                      <a:pt x="3072612" y="1543050"/>
                    </a:cubicBezTo>
                    <a:cubicBezTo>
                      <a:pt x="3067850" y="1547812"/>
                      <a:pt x="3064036" y="1553768"/>
                      <a:pt x="3058325" y="1557337"/>
                    </a:cubicBezTo>
                    <a:cubicBezTo>
                      <a:pt x="3051075" y="1561868"/>
                      <a:pt x="3042324" y="1563390"/>
                      <a:pt x="3034512" y="1566862"/>
                    </a:cubicBezTo>
                    <a:cubicBezTo>
                      <a:pt x="3028024" y="1569745"/>
                      <a:pt x="3021626" y="1572865"/>
                      <a:pt x="3015462" y="1576387"/>
                    </a:cubicBezTo>
                    <a:cubicBezTo>
                      <a:pt x="2999388" y="1585572"/>
                      <a:pt x="2983241" y="1594692"/>
                      <a:pt x="2967837" y="1604962"/>
                    </a:cubicBezTo>
                    <a:cubicBezTo>
                      <a:pt x="2963075" y="1608137"/>
                      <a:pt x="2958669" y="1611927"/>
                      <a:pt x="2953550" y="1614487"/>
                    </a:cubicBezTo>
                    <a:cubicBezTo>
                      <a:pt x="2949060" y="1616732"/>
                      <a:pt x="2943651" y="1616812"/>
                      <a:pt x="2939262" y="1619250"/>
                    </a:cubicBezTo>
                    <a:cubicBezTo>
                      <a:pt x="2929255" y="1624809"/>
                      <a:pt x="2918782" y="1630205"/>
                      <a:pt x="2910687" y="1638300"/>
                    </a:cubicBezTo>
                    <a:cubicBezTo>
                      <a:pt x="2905925" y="1643062"/>
                      <a:pt x="2902082" y="1648971"/>
                      <a:pt x="2896400" y="1652587"/>
                    </a:cubicBezTo>
                    <a:cubicBezTo>
                      <a:pt x="2851329" y="1681268"/>
                      <a:pt x="2871076" y="1662867"/>
                      <a:pt x="2834487" y="1681162"/>
                    </a:cubicBezTo>
                    <a:cubicBezTo>
                      <a:pt x="2750989" y="1722912"/>
                      <a:pt x="2863424" y="1669850"/>
                      <a:pt x="2791625" y="1709737"/>
                    </a:cubicBezTo>
                    <a:cubicBezTo>
                      <a:pt x="2784152" y="1713889"/>
                      <a:pt x="2775459" y="1715439"/>
                      <a:pt x="2767812" y="1719262"/>
                    </a:cubicBezTo>
                    <a:cubicBezTo>
                      <a:pt x="2762693" y="1721822"/>
                      <a:pt x="2758644" y="1726227"/>
                      <a:pt x="2753525" y="1728787"/>
                    </a:cubicBezTo>
                    <a:cubicBezTo>
                      <a:pt x="2749035" y="1731032"/>
                      <a:pt x="2743727" y="1731305"/>
                      <a:pt x="2739237" y="1733550"/>
                    </a:cubicBezTo>
                    <a:cubicBezTo>
                      <a:pt x="2734118" y="1736110"/>
                      <a:pt x="2730211" y="1740820"/>
                      <a:pt x="2724950" y="1743075"/>
                    </a:cubicBezTo>
                    <a:cubicBezTo>
                      <a:pt x="2710517" y="1749260"/>
                      <a:pt x="2671635" y="1751645"/>
                      <a:pt x="2663037" y="1752600"/>
                    </a:cubicBezTo>
                    <a:lnTo>
                      <a:pt x="2596362" y="1738312"/>
                    </a:lnTo>
                    <a:cubicBezTo>
                      <a:pt x="2586893" y="1736418"/>
                      <a:pt x="2584456" y="1730375"/>
                      <a:pt x="2572550" y="1728788"/>
                    </a:cubicBezTo>
                    <a:cubicBezTo>
                      <a:pt x="2560644" y="1727201"/>
                      <a:pt x="2541991" y="1716087"/>
                      <a:pt x="2524925" y="1728787"/>
                    </a:cubicBezTo>
                    <a:cubicBezTo>
                      <a:pt x="2507859" y="1741487"/>
                      <a:pt x="2492778" y="1779587"/>
                      <a:pt x="2470156" y="1804987"/>
                    </a:cubicBezTo>
                    <a:cubicBezTo>
                      <a:pt x="2447534" y="1830387"/>
                      <a:pt x="2414990" y="1863725"/>
                      <a:pt x="2389193" y="1881187"/>
                    </a:cubicBezTo>
                    <a:cubicBezTo>
                      <a:pt x="2363396" y="1898650"/>
                      <a:pt x="2337997" y="1902618"/>
                      <a:pt x="2315375" y="1909762"/>
                    </a:cubicBezTo>
                    <a:cubicBezTo>
                      <a:pt x="2292753" y="1916906"/>
                      <a:pt x="2266956" y="1918494"/>
                      <a:pt x="2253462" y="1924050"/>
                    </a:cubicBezTo>
                    <a:cubicBezTo>
                      <a:pt x="2239968" y="1929606"/>
                      <a:pt x="2241720" y="1937880"/>
                      <a:pt x="2234412" y="1943100"/>
                    </a:cubicBezTo>
                    <a:cubicBezTo>
                      <a:pt x="2230327" y="1946018"/>
                      <a:pt x="2224615" y="1945617"/>
                      <a:pt x="2220125" y="1947862"/>
                    </a:cubicBezTo>
                    <a:cubicBezTo>
                      <a:pt x="2208677" y="1953586"/>
                      <a:pt x="2198080" y="1960889"/>
                      <a:pt x="2186787" y="1966912"/>
                    </a:cubicBezTo>
                    <a:cubicBezTo>
                      <a:pt x="2174258" y="1973594"/>
                      <a:pt x="2162462" y="1982518"/>
                      <a:pt x="2148687" y="1985962"/>
                    </a:cubicBezTo>
                    <a:lnTo>
                      <a:pt x="2072487" y="1971675"/>
                    </a:lnTo>
                    <a:cubicBezTo>
                      <a:pt x="2052643" y="1973659"/>
                      <a:pt x="2063181" y="1982362"/>
                      <a:pt x="1996288" y="1990725"/>
                    </a:cubicBezTo>
                    <a:cubicBezTo>
                      <a:pt x="1982953" y="1995170"/>
                      <a:pt x="1953425" y="2034381"/>
                      <a:pt x="1939137" y="2047875"/>
                    </a:cubicBezTo>
                    <a:cubicBezTo>
                      <a:pt x="1924849" y="2061369"/>
                      <a:pt x="1952685" y="2045361"/>
                      <a:pt x="1910562" y="2071687"/>
                    </a:cubicBezTo>
                    <a:cubicBezTo>
                      <a:pt x="1903313" y="2076218"/>
                      <a:pt x="1894255" y="2077118"/>
                      <a:pt x="1886750" y="2081212"/>
                    </a:cubicBezTo>
                    <a:cubicBezTo>
                      <a:pt x="1876700" y="2086694"/>
                      <a:pt x="1868225" y="2094780"/>
                      <a:pt x="1858175" y="2100262"/>
                    </a:cubicBezTo>
                    <a:cubicBezTo>
                      <a:pt x="1850670" y="2104356"/>
                      <a:pt x="1841835" y="2105635"/>
                      <a:pt x="1834362" y="2109787"/>
                    </a:cubicBezTo>
                    <a:cubicBezTo>
                      <a:pt x="1827423" y="2113642"/>
                      <a:pt x="1822043" y="2119868"/>
                      <a:pt x="1815312" y="2124075"/>
                    </a:cubicBezTo>
                    <a:cubicBezTo>
                      <a:pt x="1809292" y="2127838"/>
                      <a:pt x="1802612" y="2130425"/>
                      <a:pt x="1796262" y="2133600"/>
                    </a:cubicBezTo>
                    <a:cubicBezTo>
                      <a:pt x="1793087" y="2138362"/>
                      <a:pt x="1791206" y="2144311"/>
                      <a:pt x="1786737" y="2147887"/>
                    </a:cubicBezTo>
                    <a:cubicBezTo>
                      <a:pt x="1782817" y="2151023"/>
                      <a:pt x="1776809" y="2150159"/>
                      <a:pt x="1772450" y="2152650"/>
                    </a:cubicBezTo>
                    <a:cubicBezTo>
                      <a:pt x="1765558" y="2156588"/>
                      <a:pt x="1759750" y="2162175"/>
                      <a:pt x="1753400" y="2166937"/>
                    </a:cubicBezTo>
                    <a:cubicBezTo>
                      <a:pt x="1732598" y="2198141"/>
                      <a:pt x="1748344" y="2177650"/>
                      <a:pt x="1696250" y="2219325"/>
                    </a:cubicBezTo>
                    <a:cubicBezTo>
                      <a:pt x="1688312" y="2225675"/>
                      <a:pt x="1681154" y="2233145"/>
                      <a:pt x="1672437" y="2238375"/>
                    </a:cubicBezTo>
                    <a:cubicBezTo>
                      <a:pt x="1664500" y="2243137"/>
                      <a:pt x="1655736" y="2246736"/>
                      <a:pt x="1648625" y="2252662"/>
                    </a:cubicBezTo>
                    <a:cubicBezTo>
                      <a:pt x="1636552" y="2262723"/>
                      <a:pt x="1627559" y="2276182"/>
                      <a:pt x="1615287" y="2286000"/>
                    </a:cubicBezTo>
                    <a:cubicBezTo>
                      <a:pt x="1607350" y="2292350"/>
                      <a:pt x="1599607" y="2298951"/>
                      <a:pt x="1591475" y="2305050"/>
                    </a:cubicBezTo>
                    <a:cubicBezTo>
                      <a:pt x="1586896" y="2308484"/>
                      <a:pt x="1581584" y="2310911"/>
                      <a:pt x="1577187" y="2314575"/>
                    </a:cubicBezTo>
                    <a:cubicBezTo>
                      <a:pt x="1572013" y="2318887"/>
                      <a:pt x="1567662" y="2324100"/>
                      <a:pt x="1562900" y="2328862"/>
                    </a:cubicBezTo>
                    <a:cubicBezTo>
                      <a:pt x="1561312" y="2333625"/>
                      <a:pt x="1561351" y="2339293"/>
                      <a:pt x="1558137" y="2343150"/>
                    </a:cubicBezTo>
                    <a:cubicBezTo>
                      <a:pt x="1548155" y="2355128"/>
                      <a:pt x="1532995" y="2359763"/>
                      <a:pt x="1520037" y="2366962"/>
                    </a:cubicBezTo>
                    <a:cubicBezTo>
                      <a:pt x="1511945" y="2371458"/>
                      <a:pt x="1503927" y="2376115"/>
                      <a:pt x="1496225" y="2381250"/>
                    </a:cubicBezTo>
                    <a:cubicBezTo>
                      <a:pt x="1489621" y="2385653"/>
                      <a:pt x="1484067" y="2391599"/>
                      <a:pt x="1477175" y="2395537"/>
                    </a:cubicBezTo>
                    <a:cubicBezTo>
                      <a:pt x="1472816" y="2398028"/>
                      <a:pt x="1467457" y="2398223"/>
                      <a:pt x="1462887" y="2400300"/>
                    </a:cubicBezTo>
                    <a:cubicBezTo>
                      <a:pt x="1449961" y="2406176"/>
                      <a:pt x="1437487" y="2413000"/>
                      <a:pt x="1424787" y="2419350"/>
                    </a:cubicBezTo>
                    <a:cubicBezTo>
                      <a:pt x="1418437" y="2422525"/>
                      <a:pt x="1410757" y="2423855"/>
                      <a:pt x="1405737" y="2428875"/>
                    </a:cubicBezTo>
                    <a:cubicBezTo>
                      <a:pt x="1386256" y="2448356"/>
                      <a:pt x="1388086" y="2449607"/>
                      <a:pt x="1362875" y="2462212"/>
                    </a:cubicBezTo>
                    <a:cubicBezTo>
                      <a:pt x="1352061" y="2467619"/>
                      <a:pt x="1340151" y="2470711"/>
                      <a:pt x="1329537" y="2476500"/>
                    </a:cubicBezTo>
                    <a:cubicBezTo>
                      <a:pt x="1322569" y="2480301"/>
                      <a:pt x="1317379" y="2486849"/>
                      <a:pt x="1310487" y="2490787"/>
                    </a:cubicBezTo>
                    <a:cubicBezTo>
                      <a:pt x="1295077" y="2499593"/>
                      <a:pt x="1277630" y="2504754"/>
                      <a:pt x="1262862" y="2514600"/>
                    </a:cubicBezTo>
                    <a:cubicBezTo>
                      <a:pt x="1251523" y="2522159"/>
                      <a:pt x="1236259" y="2532664"/>
                      <a:pt x="1224762" y="2538412"/>
                    </a:cubicBezTo>
                    <a:cubicBezTo>
                      <a:pt x="1220272" y="2540657"/>
                      <a:pt x="1215237" y="2541587"/>
                      <a:pt x="1210475" y="2543175"/>
                    </a:cubicBezTo>
                    <a:cubicBezTo>
                      <a:pt x="1204125" y="2547937"/>
                      <a:pt x="1198156" y="2553255"/>
                      <a:pt x="1191425" y="2557462"/>
                    </a:cubicBezTo>
                    <a:cubicBezTo>
                      <a:pt x="1164878" y="2574054"/>
                      <a:pt x="1155818" y="2565249"/>
                      <a:pt x="1129512" y="2600325"/>
                    </a:cubicBezTo>
                    <a:cubicBezTo>
                      <a:pt x="1112213" y="2623391"/>
                      <a:pt x="1122755" y="2616865"/>
                      <a:pt x="1100937" y="2624137"/>
                    </a:cubicBezTo>
                    <a:cubicBezTo>
                      <a:pt x="1096175" y="2628900"/>
                      <a:pt x="1090962" y="2633251"/>
                      <a:pt x="1086650" y="2638425"/>
                    </a:cubicBezTo>
                    <a:cubicBezTo>
                      <a:pt x="1082986" y="2642822"/>
                      <a:pt x="1081172" y="2648665"/>
                      <a:pt x="1077125" y="2652712"/>
                    </a:cubicBezTo>
                    <a:cubicBezTo>
                      <a:pt x="1076002" y="2653835"/>
                      <a:pt x="1061250" y="2662237"/>
                      <a:pt x="1053312" y="2667000"/>
                    </a:cubicBezTo>
                    <a:close/>
                  </a:path>
                </a:pathLst>
              </a:custGeom>
              <a:noFill/>
              <a:ln w="15875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9AE6CCB7-01C4-436E-BC1A-3668447E7F3F}"/>
                  </a:ext>
                </a:extLst>
              </p:cNvPr>
              <p:cNvSpPr txBox="1"/>
              <p:nvPr/>
            </p:nvSpPr>
            <p:spPr>
              <a:xfrm rot="19771130">
                <a:off x="4443133" y="4486642"/>
                <a:ext cx="2431982" cy="58624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7405BB7D-A704-4D71-8F10-95F6ED9C64A8}"/>
              </a:ext>
            </a:extLst>
          </p:cNvPr>
          <p:cNvGrpSpPr/>
          <p:nvPr/>
        </p:nvGrpSpPr>
        <p:grpSpPr>
          <a:xfrm>
            <a:off x="4174629" y="3381700"/>
            <a:ext cx="3840483" cy="2880362"/>
            <a:chOff x="515294" y="0"/>
            <a:chExt cx="9144000" cy="6858000"/>
          </a:xfrm>
        </p:grpSpPr>
        <p:pic>
          <p:nvPicPr>
            <p:cNvPr id="51" name="Picture 50" descr="A picture containing star, outdoor object, dark, night&#10;&#10;Description automatically generated">
              <a:extLst>
                <a:ext uri="{FF2B5EF4-FFF2-40B4-BE49-F238E27FC236}">
                  <a16:creationId xmlns:a16="http://schemas.microsoft.com/office/drawing/2014/main" id="{C973A288-1BDD-4703-8501-D24DECD8D37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brightnessContrast brigh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5294" y="0"/>
              <a:ext cx="9144000" cy="6858000"/>
            </a:xfrm>
            <a:prstGeom prst="rect">
              <a:avLst/>
            </a:prstGeom>
          </p:spPr>
        </p:pic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4A265D01-F6FB-4C22-8FAA-F194A9E0865D}"/>
                </a:ext>
              </a:extLst>
            </p:cNvPr>
            <p:cNvSpPr/>
            <p:nvPr/>
          </p:nvSpPr>
          <p:spPr>
            <a:xfrm>
              <a:off x="2336327" y="3035300"/>
              <a:ext cx="5093173" cy="3822700"/>
            </a:xfrm>
            <a:custGeom>
              <a:avLst/>
              <a:gdLst>
                <a:gd name="connsiteX0" fmla="*/ 705323 w 5093173"/>
                <a:gd name="connsiteY0" fmla="*/ 3778250 h 3822700"/>
                <a:gd name="connsiteX1" fmla="*/ 673573 w 5093173"/>
                <a:gd name="connsiteY1" fmla="*/ 3765550 h 3822700"/>
                <a:gd name="connsiteX2" fmla="*/ 641823 w 5093173"/>
                <a:gd name="connsiteY2" fmla="*/ 3759200 h 3822700"/>
                <a:gd name="connsiteX3" fmla="*/ 610073 w 5093173"/>
                <a:gd name="connsiteY3" fmla="*/ 3746500 h 3822700"/>
                <a:gd name="connsiteX4" fmla="*/ 591023 w 5093173"/>
                <a:gd name="connsiteY4" fmla="*/ 3740150 h 3822700"/>
                <a:gd name="connsiteX5" fmla="*/ 559273 w 5093173"/>
                <a:gd name="connsiteY5" fmla="*/ 3721100 h 3822700"/>
                <a:gd name="connsiteX6" fmla="*/ 533873 w 5093173"/>
                <a:gd name="connsiteY6" fmla="*/ 3714750 h 3822700"/>
                <a:gd name="connsiteX7" fmla="*/ 444973 w 5093173"/>
                <a:gd name="connsiteY7" fmla="*/ 3676650 h 3822700"/>
                <a:gd name="connsiteX8" fmla="*/ 400523 w 5093173"/>
                <a:gd name="connsiteY8" fmla="*/ 3663950 h 3822700"/>
                <a:gd name="connsiteX9" fmla="*/ 375123 w 5093173"/>
                <a:gd name="connsiteY9" fmla="*/ 3657600 h 3822700"/>
                <a:gd name="connsiteX10" fmla="*/ 324323 w 5093173"/>
                <a:gd name="connsiteY10" fmla="*/ 3632200 h 3822700"/>
                <a:gd name="connsiteX11" fmla="*/ 298923 w 5093173"/>
                <a:gd name="connsiteY11" fmla="*/ 3625850 h 3822700"/>
                <a:gd name="connsiteX12" fmla="*/ 241773 w 5093173"/>
                <a:gd name="connsiteY12" fmla="*/ 3594100 h 3822700"/>
                <a:gd name="connsiteX13" fmla="*/ 216373 w 5093173"/>
                <a:gd name="connsiteY13" fmla="*/ 3587750 h 3822700"/>
                <a:gd name="connsiteX14" fmla="*/ 197323 w 5093173"/>
                <a:gd name="connsiteY14" fmla="*/ 3581400 h 3822700"/>
                <a:gd name="connsiteX15" fmla="*/ 133823 w 5093173"/>
                <a:gd name="connsiteY15" fmla="*/ 3556000 h 3822700"/>
                <a:gd name="connsiteX16" fmla="*/ 83023 w 5093173"/>
                <a:gd name="connsiteY16" fmla="*/ 3524250 h 3822700"/>
                <a:gd name="connsiteX17" fmla="*/ 57623 w 5093173"/>
                <a:gd name="connsiteY17" fmla="*/ 3479800 h 3822700"/>
                <a:gd name="connsiteX18" fmla="*/ 25873 w 5093173"/>
                <a:gd name="connsiteY18" fmla="*/ 3416300 h 3822700"/>
                <a:gd name="connsiteX19" fmla="*/ 6823 w 5093173"/>
                <a:gd name="connsiteY19" fmla="*/ 3340100 h 3822700"/>
                <a:gd name="connsiteX20" fmla="*/ 6823 w 5093173"/>
                <a:gd name="connsiteY20" fmla="*/ 3175000 h 3822700"/>
                <a:gd name="connsiteX21" fmla="*/ 13173 w 5093173"/>
                <a:gd name="connsiteY21" fmla="*/ 3143250 h 3822700"/>
                <a:gd name="connsiteX22" fmla="*/ 25873 w 5093173"/>
                <a:gd name="connsiteY22" fmla="*/ 3117850 h 3822700"/>
                <a:gd name="connsiteX23" fmla="*/ 38573 w 5093173"/>
                <a:gd name="connsiteY23" fmla="*/ 3035300 h 3822700"/>
                <a:gd name="connsiteX24" fmla="*/ 51273 w 5093173"/>
                <a:gd name="connsiteY24" fmla="*/ 3003550 h 3822700"/>
                <a:gd name="connsiteX25" fmla="*/ 63973 w 5093173"/>
                <a:gd name="connsiteY25" fmla="*/ 2959100 h 3822700"/>
                <a:gd name="connsiteX26" fmla="*/ 70323 w 5093173"/>
                <a:gd name="connsiteY26" fmla="*/ 2933700 h 3822700"/>
                <a:gd name="connsiteX27" fmla="*/ 76673 w 5093173"/>
                <a:gd name="connsiteY27" fmla="*/ 2889250 h 3822700"/>
                <a:gd name="connsiteX28" fmla="*/ 95723 w 5093173"/>
                <a:gd name="connsiteY28" fmla="*/ 2838450 h 3822700"/>
                <a:gd name="connsiteX29" fmla="*/ 108423 w 5093173"/>
                <a:gd name="connsiteY29" fmla="*/ 2794000 h 3822700"/>
                <a:gd name="connsiteX30" fmla="*/ 127473 w 5093173"/>
                <a:gd name="connsiteY30" fmla="*/ 2736850 h 3822700"/>
                <a:gd name="connsiteX31" fmla="*/ 178273 w 5093173"/>
                <a:gd name="connsiteY31" fmla="*/ 2660650 h 3822700"/>
                <a:gd name="connsiteX32" fmla="*/ 235423 w 5093173"/>
                <a:gd name="connsiteY32" fmla="*/ 2597150 h 3822700"/>
                <a:gd name="connsiteX33" fmla="*/ 248123 w 5093173"/>
                <a:gd name="connsiteY33" fmla="*/ 2565400 h 3822700"/>
                <a:gd name="connsiteX34" fmla="*/ 279873 w 5093173"/>
                <a:gd name="connsiteY34" fmla="*/ 2533650 h 3822700"/>
                <a:gd name="connsiteX35" fmla="*/ 298923 w 5093173"/>
                <a:gd name="connsiteY35" fmla="*/ 2495550 h 3822700"/>
                <a:gd name="connsiteX36" fmla="*/ 324323 w 5093173"/>
                <a:gd name="connsiteY36" fmla="*/ 2457450 h 3822700"/>
                <a:gd name="connsiteX37" fmla="*/ 337023 w 5093173"/>
                <a:gd name="connsiteY37" fmla="*/ 2432050 h 3822700"/>
                <a:gd name="connsiteX38" fmla="*/ 368773 w 5093173"/>
                <a:gd name="connsiteY38" fmla="*/ 2387600 h 3822700"/>
                <a:gd name="connsiteX39" fmla="*/ 400523 w 5093173"/>
                <a:gd name="connsiteY39" fmla="*/ 2362200 h 3822700"/>
                <a:gd name="connsiteX40" fmla="*/ 470373 w 5093173"/>
                <a:gd name="connsiteY40" fmla="*/ 2292350 h 3822700"/>
                <a:gd name="connsiteX41" fmla="*/ 540223 w 5093173"/>
                <a:gd name="connsiteY41" fmla="*/ 2241550 h 3822700"/>
                <a:gd name="connsiteX42" fmla="*/ 571973 w 5093173"/>
                <a:gd name="connsiteY42" fmla="*/ 2216150 h 3822700"/>
                <a:gd name="connsiteX43" fmla="*/ 616423 w 5093173"/>
                <a:gd name="connsiteY43" fmla="*/ 2184400 h 3822700"/>
                <a:gd name="connsiteX44" fmla="*/ 660873 w 5093173"/>
                <a:gd name="connsiteY44" fmla="*/ 2146300 h 3822700"/>
                <a:gd name="connsiteX45" fmla="*/ 749773 w 5093173"/>
                <a:gd name="connsiteY45" fmla="*/ 2070100 h 3822700"/>
                <a:gd name="connsiteX46" fmla="*/ 819623 w 5093173"/>
                <a:gd name="connsiteY46" fmla="*/ 2025650 h 3822700"/>
                <a:gd name="connsiteX47" fmla="*/ 914873 w 5093173"/>
                <a:gd name="connsiteY47" fmla="*/ 1968500 h 3822700"/>
                <a:gd name="connsiteX48" fmla="*/ 933923 w 5093173"/>
                <a:gd name="connsiteY48" fmla="*/ 1949450 h 3822700"/>
                <a:gd name="connsiteX49" fmla="*/ 959323 w 5093173"/>
                <a:gd name="connsiteY49" fmla="*/ 1943100 h 3822700"/>
                <a:gd name="connsiteX50" fmla="*/ 978373 w 5093173"/>
                <a:gd name="connsiteY50" fmla="*/ 1936750 h 3822700"/>
                <a:gd name="connsiteX51" fmla="*/ 1048223 w 5093173"/>
                <a:gd name="connsiteY51" fmla="*/ 1911350 h 3822700"/>
                <a:gd name="connsiteX52" fmla="*/ 1168873 w 5093173"/>
                <a:gd name="connsiteY52" fmla="*/ 1860550 h 3822700"/>
                <a:gd name="connsiteX53" fmla="*/ 1264123 w 5093173"/>
                <a:gd name="connsiteY53" fmla="*/ 1816100 h 3822700"/>
                <a:gd name="connsiteX54" fmla="*/ 1295873 w 5093173"/>
                <a:gd name="connsiteY54" fmla="*/ 1809750 h 3822700"/>
                <a:gd name="connsiteX55" fmla="*/ 1353023 w 5093173"/>
                <a:gd name="connsiteY55" fmla="*/ 1797050 h 3822700"/>
                <a:gd name="connsiteX56" fmla="*/ 1422873 w 5093173"/>
                <a:gd name="connsiteY56" fmla="*/ 1784350 h 3822700"/>
                <a:gd name="connsiteX57" fmla="*/ 1480023 w 5093173"/>
                <a:gd name="connsiteY57" fmla="*/ 1765300 h 3822700"/>
                <a:gd name="connsiteX58" fmla="*/ 1518123 w 5093173"/>
                <a:gd name="connsiteY58" fmla="*/ 1758950 h 3822700"/>
                <a:gd name="connsiteX59" fmla="*/ 1556223 w 5093173"/>
                <a:gd name="connsiteY59" fmla="*/ 1746250 h 3822700"/>
                <a:gd name="connsiteX60" fmla="*/ 1607023 w 5093173"/>
                <a:gd name="connsiteY60" fmla="*/ 1733550 h 3822700"/>
                <a:gd name="connsiteX61" fmla="*/ 1664173 w 5093173"/>
                <a:gd name="connsiteY61" fmla="*/ 1714500 h 3822700"/>
                <a:gd name="connsiteX62" fmla="*/ 1772123 w 5093173"/>
                <a:gd name="connsiteY62" fmla="*/ 1670050 h 3822700"/>
                <a:gd name="connsiteX63" fmla="*/ 1816573 w 5093173"/>
                <a:gd name="connsiteY63" fmla="*/ 1657350 h 3822700"/>
                <a:gd name="connsiteX64" fmla="*/ 1867373 w 5093173"/>
                <a:gd name="connsiteY64" fmla="*/ 1631950 h 3822700"/>
                <a:gd name="connsiteX65" fmla="*/ 1930873 w 5093173"/>
                <a:gd name="connsiteY65" fmla="*/ 1600200 h 3822700"/>
                <a:gd name="connsiteX66" fmla="*/ 1994373 w 5093173"/>
                <a:gd name="connsiteY66" fmla="*/ 1562100 h 3822700"/>
                <a:gd name="connsiteX67" fmla="*/ 2019773 w 5093173"/>
                <a:gd name="connsiteY67" fmla="*/ 1549400 h 3822700"/>
                <a:gd name="connsiteX68" fmla="*/ 2045173 w 5093173"/>
                <a:gd name="connsiteY68" fmla="*/ 1530350 h 3822700"/>
                <a:gd name="connsiteX69" fmla="*/ 2064223 w 5093173"/>
                <a:gd name="connsiteY69" fmla="*/ 1517650 h 3822700"/>
                <a:gd name="connsiteX70" fmla="*/ 2115023 w 5093173"/>
                <a:gd name="connsiteY70" fmla="*/ 1479550 h 3822700"/>
                <a:gd name="connsiteX71" fmla="*/ 2134073 w 5093173"/>
                <a:gd name="connsiteY71" fmla="*/ 1466850 h 3822700"/>
                <a:gd name="connsiteX72" fmla="*/ 2153123 w 5093173"/>
                <a:gd name="connsiteY72" fmla="*/ 1447800 h 3822700"/>
                <a:gd name="connsiteX73" fmla="*/ 2324573 w 5093173"/>
                <a:gd name="connsiteY73" fmla="*/ 1428750 h 3822700"/>
                <a:gd name="connsiteX74" fmla="*/ 2521423 w 5093173"/>
                <a:gd name="connsiteY74" fmla="*/ 1422400 h 3822700"/>
                <a:gd name="connsiteX75" fmla="*/ 2546823 w 5093173"/>
                <a:gd name="connsiteY75" fmla="*/ 1416050 h 3822700"/>
                <a:gd name="connsiteX76" fmla="*/ 2591273 w 5093173"/>
                <a:gd name="connsiteY76" fmla="*/ 1397000 h 3822700"/>
                <a:gd name="connsiteX77" fmla="*/ 2673823 w 5093173"/>
                <a:gd name="connsiteY77" fmla="*/ 1352550 h 3822700"/>
                <a:gd name="connsiteX78" fmla="*/ 2692873 w 5093173"/>
                <a:gd name="connsiteY78" fmla="*/ 1346200 h 3822700"/>
                <a:gd name="connsiteX79" fmla="*/ 2750023 w 5093173"/>
                <a:gd name="connsiteY79" fmla="*/ 1327150 h 3822700"/>
                <a:gd name="connsiteX80" fmla="*/ 2889723 w 5093173"/>
                <a:gd name="connsiteY80" fmla="*/ 1308100 h 3822700"/>
                <a:gd name="connsiteX81" fmla="*/ 2927823 w 5093173"/>
                <a:gd name="connsiteY81" fmla="*/ 1295400 h 3822700"/>
                <a:gd name="connsiteX82" fmla="*/ 2953223 w 5093173"/>
                <a:gd name="connsiteY82" fmla="*/ 1289050 h 3822700"/>
                <a:gd name="connsiteX83" fmla="*/ 3004023 w 5093173"/>
                <a:gd name="connsiteY83" fmla="*/ 1263650 h 3822700"/>
                <a:gd name="connsiteX84" fmla="*/ 3099273 w 5093173"/>
                <a:gd name="connsiteY84" fmla="*/ 1231900 h 3822700"/>
                <a:gd name="connsiteX85" fmla="*/ 3162773 w 5093173"/>
                <a:gd name="connsiteY85" fmla="*/ 1200150 h 3822700"/>
                <a:gd name="connsiteX86" fmla="*/ 3181823 w 5093173"/>
                <a:gd name="connsiteY86" fmla="*/ 1187450 h 3822700"/>
                <a:gd name="connsiteX87" fmla="*/ 3207223 w 5093173"/>
                <a:gd name="connsiteY87" fmla="*/ 1181100 h 3822700"/>
                <a:gd name="connsiteX88" fmla="*/ 3258023 w 5093173"/>
                <a:gd name="connsiteY88" fmla="*/ 1155700 h 3822700"/>
                <a:gd name="connsiteX89" fmla="*/ 3289773 w 5093173"/>
                <a:gd name="connsiteY89" fmla="*/ 1143000 h 3822700"/>
                <a:gd name="connsiteX90" fmla="*/ 3327873 w 5093173"/>
                <a:gd name="connsiteY90" fmla="*/ 1130300 h 3822700"/>
                <a:gd name="connsiteX91" fmla="*/ 3372323 w 5093173"/>
                <a:gd name="connsiteY91" fmla="*/ 1111250 h 3822700"/>
                <a:gd name="connsiteX92" fmla="*/ 3410423 w 5093173"/>
                <a:gd name="connsiteY92" fmla="*/ 1092200 h 3822700"/>
                <a:gd name="connsiteX93" fmla="*/ 3442173 w 5093173"/>
                <a:gd name="connsiteY93" fmla="*/ 1079500 h 3822700"/>
                <a:gd name="connsiteX94" fmla="*/ 3473923 w 5093173"/>
                <a:gd name="connsiteY94" fmla="*/ 1060450 h 3822700"/>
                <a:gd name="connsiteX95" fmla="*/ 3518373 w 5093173"/>
                <a:gd name="connsiteY95" fmla="*/ 1047750 h 3822700"/>
                <a:gd name="connsiteX96" fmla="*/ 3581873 w 5093173"/>
                <a:gd name="connsiteY96" fmla="*/ 1022350 h 3822700"/>
                <a:gd name="connsiteX97" fmla="*/ 3632673 w 5093173"/>
                <a:gd name="connsiteY97" fmla="*/ 996950 h 3822700"/>
                <a:gd name="connsiteX98" fmla="*/ 3658073 w 5093173"/>
                <a:gd name="connsiteY98" fmla="*/ 971550 h 3822700"/>
                <a:gd name="connsiteX99" fmla="*/ 3696173 w 5093173"/>
                <a:gd name="connsiteY99" fmla="*/ 952500 h 3822700"/>
                <a:gd name="connsiteX100" fmla="*/ 3727923 w 5093173"/>
                <a:gd name="connsiteY100" fmla="*/ 920750 h 3822700"/>
                <a:gd name="connsiteX101" fmla="*/ 3797773 w 5093173"/>
                <a:gd name="connsiteY101" fmla="*/ 869950 h 3822700"/>
                <a:gd name="connsiteX102" fmla="*/ 3842223 w 5093173"/>
                <a:gd name="connsiteY102" fmla="*/ 819150 h 3822700"/>
                <a:gd name="connsiteX103" fmla="*/ 3867623 w 5093173"/>
                <a:gd name="connsiteY103" fmla="*/ 787400 h 3822700"/>
                <a:gd name="connsiteX104" fmla="*/ 3931123 w 5093173"/>
                <a:gd name="connsiteY104" fmla="*/ 723900 h 3822700"/>
                <a:gd name="connsiteX105" fmla="*/ 3962873 w 5093173"/>
                <a:gd name="connsiteY105" fmla="*/ 673100 h 3822700"/>
                <a:gd name="connsiteX106" fmla="*/ 4007323 w 5093173"/>
                <a:gd name="connsiteY106" fmla="*/ 622300 h 3822700"/>
                <a:gd name="connsiteX107" fmla="*/ 4026373 w 5093173"/>
                <a:gd name="connsiteY107" fmla="*/ 590550 h 3822700"/>
                <a:gd name="connsiteX108" fmla="*/ 4058123 w 5093173"/>
                <a:gd name="connsiteY108" fmla="*/ 558800 h 3822700"/>
                <a:gd name="connsiteX109" fmla="*/ 4083523 w 5093173"/>
                <a:gd name="connsiteY109" fmla="*/ 527050 h 3822700"/>
                <a:gd name="connsiteX110" fmla="*/ 4108923 w 5093173"/>
                <a:gd name="connsiteY110" fmla="*/ 501650 h 3822700"/>
                <a:gd name="connsiteX111" fmla="*/ 4185123 w 5093173"/>
                <a:gd name="connsiteY111" fmla="*/ 400050 h 3822700"/>
                <a:gd name="connsiteX112" fmla="*/ 4235923 w 5093173"/>
                <a:gd name="connsiteY112" fmla="*/ 330200 h 3822700"/>
                <a:gd name="connsiteX113" fmla="*/ 4248623 w 5093173"/>
                <a:gd name="connsiteY113" fmla="*/ 304800 h 3822700"/>
                <a:gd name="connsiteX114" fmla="*/ 4280373 w 5093173"/>
                <a:gd name="connsiteY114" fmla="*/ 254000 h 3822700"/>
                <a:gd name="connsiteX115" fmla="*/ 4286723 w 5093173"/>
                <a:gd name="connsiteY115" fmla="*/ 234950 h 3822700"/>
                <a:gd name="connsiteX116" fmla="*/ 4299423 w 5093173"/>
                <a:gd name="connsiteY116" fmla="*/ 209550 h 3822700"/>
                <a:gd name="connsiteX117" fmla="*/ 4362923 w 5093173"/>
                <a:gd name="connsiteY117" fmla="*/ 76200 h 3822700"/>
                <a:gd name="connsiteX118" fmla="*/ 4381973 w 5093173"/>
                <a:gd name="connsiteY118" fmla="*/ 44450 h 3822700"/>
                <a:gd name="connsiteX119" fmla="*/ 4394673 w 5093173"/>
                <a:gd name="connsiteY119" fmla="*/ 25400 h 3822700"/>
                <a:gd name="connsiteX120" fmla="*/ 4420073 w 5093173"/>
                <a:gd name="connsiteY120" fmla="*/ 12700 h 3822700"/>
                <a:gd name="connsiteX121" fmla="*/ 4578823 w 5093173"/>
                <a:gd name="connsiteY121" fmla="*/ 0 h 3822700"/>
                <a:gd name="connsiteX122" fmla="*/ 4686773 w 5093173"/>
                <a:gd name="connsiteY122" fmla="*/ 6350 h 3822700"/>
                <a:gd name="connsiteX123" fmla="*/ 4750273 w 5093173"/>
                <a:gd name="connsiteY123" fmla="*/ 44450 h 3822700"/>
                <a:gd name="connsiteX124" fmla="*/ 4775673 w 5093173"/>
                <a:gd name="connsiteY124" fmla="*/ 69850 h 3822700"/>
                <a:gd name="connsiteX125" fmla="*/ 4832823 w 5093173"/>
                <a:gd name="connsiteY125" fmla="*/ 114300 h 3822700"/>
                <a:gd name="connsiteX126" fmla="*/ 4858223 w 5093173"/>
                <a:gd name="connsiteY126" fmla="*/ 127000 h 3822700"/>
                <a:gd name="connsiteX127" fmla="*/ 4902673 w 5093173"/>
                <a:gd name="connsiteY127" fmla="*/ 171450 h 3822700"/>
                <a:gd name="connsiteX128" fmla="*/ 4928073 w 5093173"/>
                <a:gd name="connsiteY128" fmla="*/ 190500 h 3822700"/>
                <a:gd name="connsiteX129" fmla="*/ 4978873 w 5093173"/>
                <a:gd name="connsiteY129" fmla="*/ 254000 h 3822700"/>
                <a:gd name="connsiteX130" fmla="*/ 5048723 w 5093173"/>
                <a:gd name="connsiteY130" fmla="*/ 317500 h 3822700"/>
                <a:gd name="connsiteX131" fmla="*/ 5067773 w 5093173"/>
                <a:gd name="connsiteY131" fmla="*/ 342900 h 3822700"/>
                <a:gd name="connsiteX132" fmla="*/ 5086823 w 5093173"/>
                <a:gd name="connsiteY132" fmla="*/ 406400 h 3822700"/>
                <a:gd name="connsiteX133" fmla="*/ 5093173 w 5093173"/>
                <a:gd name="connsiteY133" fmla="*/ 444500 h 3822700"/>
                <a:gd name="connsiteX134" fmla="*/ 5080473 w 5093173"/>
                <a:gd name="connsiteY134" fmla="*/ 647700 h 3822700"/>
                <a:gd name="connsiteX135" fmla="*/ 5029673 w 5093173"/>
                <a:gd name="connsiteY135" fmla="*/ 768350 h 3822700"/>
                <a:gd name="connsiteX136" fmla="*/ 4997923 w 5093173"/>
                <a:gd name="connsiteY136" fmla="*/ 844550 h 3822700"/>
                <a:gd name="connsiteX137" fmla="*/ 4953473 w 5093173"/>
                <a:gd name="connsiteY137" fmla="*/ 971550 h 3822700"/>
                <a:gd name="connsiteX138" fmla="*/ 4934423 w 5093173"/>
                <a:gd name="connsiteY138" fmla="*/ 1003300 h 3822700"/>
                <a:gd name="connsiteX139" fmla="*/ 4921723 w 5093173"/>
                <a:gd name="connsiteY139" fmla="*/ 1041400 h 3822700"/>
                <a:gd name="connsiteX140" fmla="*/ 4909023 w 5093173"/>
                <a:gd name="connsiteY140" fmla="*/ 1073150 h 3822700"/>
                <a:gd name="connsiteX141" fmla="*/ 4889973 w 5093173"/>
                <a:gd name="connsiteY141" fmla="*/ 1162050 h 3822700"/>
                <a:gd name="connsiteX142" fmla="*/ 4877273 w 5093173"/>
                <a:gd name="connsiteY142" fmla="*/ 1200150 h 3822700"/>
                <a:gd name="connsiteX143" fmla="*/ 4870923 w 5093173"/>
                <a:gd name="connsiteY143" fmla="*/ 1231900 h 3822700"/>
                <a:gd name="connsiteX144" fmla="*/ 4845523 w 5093173"/>
                <a:gd name="connsiteY144" fmla="*/ 1314450 h 3822700"/>
                <a:gd name="connsiteX145" fmla="*/ 4820123 w 5093173"/>
                <a:gd name="connsiteY145" fmla="*/ 1397000 h 3822700"/>
                <a:gd name="connsiteX146" fmla="*/ 4807423 w 5093173"/>
                <a:gd name="connsiteY146" fmla="*/ 1422400 h 3822700"/>
                <a:gd name="connsiteX147" fmla="*/ 4794723 w 5093173"/>
                <a:gd name="connsiteY147" fmla="*/ 1466850 h 3822700"/>
                <a:gd name="connsiteX148" fmla="*/ 4769323 w 5093173"/>
                <a:gd name="connsiteY148" fmla="*/ 1517650 h 3822700"/>
                <a:gd name="connsiteX149" fmla="*/ 4737573 w 5093173"/>
                <a:gd name="connsiteY149" fmla="*/ 1600200 h 3822700"/>
                <a:gd name="connsiteX150" fmla="*/ 4731223 w 5093173"/>
                <a:gd name="connsiteY150" fmla="*/ 1619250 h 3822700"/>
                <a:gd name="connsiteX151" fmla="*/ 4712173 w 5093173"/>
                <a:gd name="connsiteY151" fmla="*/ 1644650 h 3822700"/>
                <a:gd name="connsiteX152" fmla="*/ 4686773 w 5093173"/>
                <a:gd name="connsiteY152" fmla="*/ 1663700 h 3822700"/>
                <a:gd name="connsiteX153" fmla="*/ 4680423 w 5093173"/>
                <a:gd name="connsiteY153" fmla="*/ 1682750 h 3822700"/>
                <a:gd name="connsiteX154" fmla="*/ 4629623 w 5093173"/>
                <a:gd name="connsiteY154" fmla="*/ 1727200 h 3822700"/>
                <a:gd name="connsiteX155" fmla="*/ 4610573 w 5093173"/>
                <a:gd name="connsiteY155" fmla="*/ 1746250 h 3822700"/>
                <a:gd name="connsiteX156" fmla="*/ 4578823 w 5093173"/>
                <a:gd name="connsiteY156" fmla="*/ 1752600 h 3822700"/>
                <a:gd name="connsiteX157" fmla="*/ 4528023 w 5093173"/>
                <a:gd name="connsiteY157" fmla="*/ 1733550 h 3822700"/>
                <a:gd name="connsiteX158" fmla="*/ 4515323 w 5093173"/>
                <a:gd name="connsiteY158" fmla="*/ 1714500 h 3822700"/>
                <a:gd name="connsiteX159" fmla="*/ 4489923 w 5093173"/>
                <a:gd name="connsiteY159" fmla="*/ 1689100 h 3822700"/>
                <a:gd name="connsiteX160" fmla="*/ 4470873 w 5093173"/>
                <a:gd name="connsiteY160" fmla="*/ 1657350 h 3822700"/>
                <a:gd name="connsiteX161" fmla="*/ 4445473 w 5093173"/>
                <a:gd name="connsiteY161" fmla="*/ 1625600 h 3822700"/>
                <a:gd name="connsiteX162" fmla="*/ 4426423 w 5093173"/>
                <a:gd name="connsiteY162" fmla="*/ 1574800 h 3822700"/>
                <a:gd name="connsiteX163" fmla="*/ 4413723 w 5093173"/>
                <a:gd name="connsiteY163" fmla="*/ 1543050 h 3822700"/>
                <a:gd name="connsiteX164" fmla="*/ 4388323 w 5093173"/>
                <a:gd name="connsiteY164" fmla="*/ 1517650 h 3822700"/>
                <a:gd name="connsiteX165" fmla="*/ 4362923 w 5093173"/>
                <a:gd name="connsiteY165" fmla="*/ 1498600 h 3822700"/>
                <a:gd name="connsiteX166" fmla="*/ 4299423 w 5093173"/>
                <a:gd name="connsiteY166" fmla="*/ 1473200 h 3822700"/>
                <a:gd name="connsiteX167" fmla="*/ 4261323 w 5093173"/>
                <a:gd name="connsiteY167" fmla="*/ 1466850 h 3822700"/>
                <a:gd name="connsiteX168" fmla="*/ 3943823 w 5093173"/>
                <a:gd name="connsiteY168" fmla="*/ 1473200 h 3822700"/>
                <a:gd name="connsiteX169" fmla="*/ 3873973 w 5093173"/>
                <a:gd name="connsiteY169" fmla="*/ 1498600 h 3822700"/>
                <a:gd name="connsiteX170" fmla="*/ 3848573 w 5093173"/>
                <a:gd name="connsiteY170" fmla="*/ 1517650 h 3822700"/>
                <a:gd name="connsiteX171" fmla="*/ 3823173 w 5093173"/>
                <a:gd name="connsiteY171" fmla="*/ 1524000 h 3822700"/>
                <a:gd name="connsiteX172" fmla="*/ 3791423 w 5093173"/>
                <a:gd name="connsiteY172" fmla="*/ 1549400 h 3822700"/>
                <a:gd name="connsiteX173" fmla="*/ 3766023 w 5093173"/>
                <a:gd name="connsiteY173" fmla="*/ 1574800 h 3822700"/>
                <a:gd name="connsiteX174" fmla="*/ 3702523 w 5093173"/>
                <a:gd name="connsiteY174" fmla="*/ 1600200 h 3822700"/>
                <a:gd name="connsiteX175" fmla="*/ 3658073 w 5093173"/>
                <a:gd name="connsiteY175" fmla="*/ 1625600 h 3822700"/>
                <a:gd name="connsiteX176" fmla="*/ 3613623 w 5093173"/>
                <a:gd name="connsiteY176" fmla="*/ 1644650 h 3822700"/>
                <a:gd name="connsiteX177" fmla="*/ 3569173 w 5093173"/>
                <a:gd name="connsiteY177" fmla="*/ 1676400 h 3822700"/>
                <a:gd name="connsiteX178" fmla="*/ 3512023 w 5093173"/>
                <a:gd name="connsiteY178" fmla="*/ 1708150 h 3822700"/>
                <a:gd name="connsiteX179" fmla="*/ 3492973 w 5093173"/>
                <a:gd name="connsiteY179" fmla="*/ 1727200 h 3822700"/>
                <a:gd name="connsiteX180" fmla="*/ 3435823 w 5093173"/>
                <a:gd name="connsiteY180" fmla="*/ 1752600 h 3822700"/>
                <a:gd name="connsiteX181" fmla="*/ 3416773 w 5093173"/>
                <a:gd name="connsiteY181" fmla="*/ 1765300 h 3822700"/>
                <a:gd name="connsiteX182" fmla="*/ 3340573 w 5093173"/>
                <a:gd name="connsiteY182" fmla="*/ 1828800 h 3822700"/>
                <a:gd name="connsiteX183" fmla="*/ 3251673 w 5093173"/>
                <a:gd name="connsiteY183" fmla="*/ 1866900 h 3822700"/>
                <a:gd name="connsiteX184" fmla="*/ 3162773 w 5093173"/>
                <a:gd name="connsiteY184" fmla="*/ 1911350 h 3822700"/>
                <a:gd name="connsiteX185" fmla="*/ 3124673 w 5093173"/>
                <a:gd name="connsiteY185" fmla="*/ 1936750 h 3822700"/>
                <a:gd name="connsiteX186" fmla="*/ 3080223 w 5093173"/>
                <a:gd name="connsiteY186" fmla="*/ 1949450 h 3822700"/>
                <a:gd name="connsiteX187" fmla="*/ 3010373 w 5093173"/>
                <a:gd name="connsiteY187" fmla="*/ 2000250 h 3822700"/>
                <a:gd name="connsiteX188" fmla="*/ 2965923 w 5093173"/>
                <a:gd name="connsiteY188" fmla="*/ 2044700 h 3822700"/>
                <a:gd name="connsiteX189" fmla="*/ 2934173 w 5093173"/>
                <a:gd name="connsiteY189" fmla="*/ 2063750 h 3822700"/>
                <a:gd name="connsiteX190" fmla="*/ 2908773 w 5093173"/>
                <a:gd name="connsiteY190" fmla="*/ 2089150 h 3822700"/>
                <a:gd name="connsiteX191" fmla="*/ 2877023 w 5093173"/>
                <a:gd name="connsiteY191" fmla="*/ 2114550 h 3822700"/>
                <a:gd name="connsiteX192" fmla="*/ 2851623 w 5093173"/>
                <a:gd name="connsiteY192" fmla="*/ 2152650 h 3822700"/>
                <a:gd name="connsiteX193" fmla="*/ 2819873 w 5093173"/>
                <a:gd name="connsiteY193" fmla="*/ 2178050 h 3822700"/>
                <a:gd name="connsiteX194" fmla="*/ 2800823 w 5093173"/>
                <a:gd name="connsiteY194" fmla="*/ 2203450 h 3822700"/>
                <a:gd name="connsiteX195" fmla="*/ 2750023 w 5093173"/>
                <a:gd name="connsiteY195" fmla="*/ 2254250 h 3822700"/>
                <a:gd name="connsiteX196" fmla="*/ 2724623 w 5093173"/>
                <a:gd name="connsiteY196" fmla="*/ 2305050 h 3822700"/>
                <a:gd name="connsiteX197" fmla="*/ 2711923 w 5093173"/>
                <a:gd name="connsiteY197" fmla="*/ 2330450 h 3822700"/>
                <a:gd name="connsiteX198" fmla="*/ 2692873 w 5093173"/>
                <a:gd name="connsiteY198" fmla="*/ 2355850 h 3822700"/>
                <a:gd name="connsiteX199" fmla="*/ 2648423 w 5093173"/>
                <a:gd name="connsiteY199" fmla="*/ 2432050 h 3822700"/>
                <a:gd name="connsiteX200" fmla="*/ 2635723 w 5093173"/>
                <a:gd name="connsiteY200" fmla="*/ 2451100 h 3822700"/>
                <a:gd name="connsiteX201" fmla="*/ 2610323 w 5093173"/>
                <a:gd name="connsiteY201" fmla="*/ 2470150 h 3822700"/>
                <a:gd name="connsiteX202" fmla="*/ 2559523 w 5093173"/>
                <a:gd name="connsiteY202" fmla="*/ 2520950 h 3822700"/>
                <a:gd name="connsiteX203" fmla="*/ 2527773 w 5093173"/>
                <a:gd name="connsiteY203" fmla="*/ 2559050 h 3822700"/>
                <a:gd name="connsiteX204" fmla="*/ 2483323 w 5093173"/>
                <a:gd name="connsiteY204" fmla="*/ 2584450 h 3822700"/>
                <a:gd name="connsiteX205" fmla="*/ 2457923 w 5093173"/>
                <a:gd name="connsiteY205" fmla="*/ 2603500 h 3822700"/>
                <a:gd name="connsiteX206" fmla="*/ 2445223 w 5093173"/>
                <a:gd name="connsiteY206" fmla="*/ 2622550 h 3822700"/>
                <a:gd name="connsiteX207" fmla="*/ 2426173 w 5093173"/>
                <a:gd name="connsiteY207" fmla="*/ 2628900 h 3822700"/>
                <a:gd name="connsiteX208" fmla="*/ 2407123 w 5093173"/>
                <a:gd name="connsiteY208" fmla="*/ 2647950 h 3822700"/>
                <a:gd name="connsiteX209" fmla="*/ 2349973 w 5093173"/>
                <a:gd name="connsiteY209" fmla="*/ 2679700 h 3822700"/>
                <a:gd name="connsiteX210" fmla="*/ 2318223 w 5093173"/>
                <a:gd name="connsiteY210" fmla="*/ 2698750 h 3822700"/>
                <a:gd name="connsiteX211" fmla="*/ 2261073 w 5093173"/>
                <a:gd name="connsiteY211" fmla="*/ 2724150 h 3822700"/>
                <a:gd name="connsiteX212" fmla="*/ 2216623 w 5093173"/>
                <a:gd name="connsiteY212" fmla="*/ 2749550 h 3822700"/>
                <a:gd name="connsiteX213" fmla="*/ 2159473 w 5093173"/>
                <a:gd name="connsiteY213" fmla="*/ 2768600 h 3822700"/>
                <a:gd name="connsiteX214" fmla="*/ 2140423 w 5093173"/>
                <a:gd name="connsiteY214" fmla="*/ 2774950 h 3822700"/>
                <a:gd name="connsiteX215" fmla="*/ 2108673 w 5093173"/>
                <a:gd name="connsiteY215" fmla="*/ 2781300 h 3822700"/>
                <a:gd name="connsiteX216" fmla="*/ 2026123 w 5093173"/>
                <a:gd name="connsiteY216" fmla="*/ 2806700 h 3822700"/>
                <a:gd name="connsiteX217" fmla="*/ 1962623 w 5093173"/>
                <a:gd name="connsiteY217" fmla="*/ 2819400 h 3822700"/>
                <a:gd name="connsiteX218" fmla="*/ 1905473 w 5093173"/>
                <a:gd name="connsiteY218" fmla="*/ 2838450 h 3822700"/>
                <a:gd name="connsiteX219" fmla="*/ 1822923 w 5093173"/>
                <a:gd name="connsiteY219" fmla="*/ 2863850 h 3822700"/>
                <a:gd name="connsiteX220" fmla="*/ 1791173 w 5093173"/>
                <a:gd name="connsiteY220" fmla="*/ 2882900 h 3822700"/>
                <a:gd name="connsiteX221" fmla="*/ 1753073 w 5093173"/>
                <a:gd name="connsiteY221" fmla="*/ 2901950 h 3822700"/>
                <a:gd name="connsiteX222" fmla="*/ 1727673 w 5093173"/>
                <a:gd name="connsiteY222" fmla="*/ 2921000 h 3822700"/>
                <a:gd name="connsiteX223" fmla="*/ 1695923 w 5093173"/>
                <a:gd name="connsiteY223" fmla="*/ 2933700 h 3822700"/>
                <a:gd name="connsiteX224" fmla="*/ 1619723 w 5093173"/>
                <a:gd name="connsiteY224" fmla="*/ 2997200 h 3822700"/>
                <a:gd name="connsiteX225" fmla="*/ 1568923 w 5093173"/>
                <a:gd name="connsiteY225" fmla="*/ 3035300 h 3822700"/>
                <a:gd name="connsiteX226" fmla="*/ 1543523 w 5093173"/>
                <a:gd name="connsiteY226" fmla="*/ 3067050 h 3822700"/>
                <a:gd name="connsiteX227" fmla="*/ 1486373 w 5093173"/>
                <a:gd name="connsiteY227" fmla="*/ 3117850 h 3822700"/>
                <a:gd name="connsiteX228" fmla="*/ 1460973 w 5093173"/>
                <a:gd name="connsiteY228" fmla="*/ 3155950 h 3822700"/>
                <a:gd name="connsiteX229" fmla="*/ 1416523 w 5093173"/>
                <a:gd name="connsiteY229" fmla="*/ 3206750 h 3822700"/>
                <a:gd name="connsiteX230" fmla="*/ 1333973 w 5093173"/>
                <a:gd name="connsiteY230" fmla="*/ 3333750 h 3822700"/>
                <a:gd name="connsiteX231" fmla="*/ 1321273 w 5093173"/>
                <a:gd name="connsiteY231" fmla="*/ 3359150 h 3822700"/>
                <a:gd name="connsiteX232" fmla="*/ 1276823 w 5093173"/>
                <a:gd name="connsiteY232" fmla="*/ 3486150 h 3822700"/>
                <a:gd name="connsiteX233" fmla="*/ 1226023 w 5093173"/>
                <a:gd name="connsiteY233" fmla="*/ 3562350 h 3822700"/>
                <a:gd name="connsiteX234" fmla="*/ 1194273 w 5093173"/>
                <a:gd name="connsiteY234" fmla="*/ 3632200 h 3822700"/>
                <a:gd name="connsiteX235" fmla="*/ 1175223 w 5093173"/>
                <a:gd name="connsiteY235" fmla="*/ 3663950 h 3822700"/>
                <a:gd name="connsiteX236" fmla="*/ 1162523 w 5093173"/>
                <a:gd name="connsiteY236" fmla="*/ 3695700 h 3822700"/>
                <a:gd name="connsiteX237" fmla="*/ 1105373 w 5093173"/>
                <a:gd name="connsiteY237" fmla="*/ 3765550 h 3822700"/>
                <a:gd name="connsiteX238" fmla="*/ 1092673 w 5093173"/>
                <a:gd name="connsiteY238" fmla="*/ 3784600 h 3822700"/>
                <a:gd name="connsiteX239" fmla="*/ 1073623 w 5093173"/>
                <a:gd name="connsiteY239" fmla="*/ 3790950 h 3822700"/>
                <a:gd name="connsiteX240" fmla="*/ 997423 w 5093173"/>
                <a:gd name="connsiteY240" fmla="*/ 3816350 h 3822700"/>
                <a:gd name="connsiteX241" fmla="*/ 972023 w 5093173"/>
                <a:gd name="connsiteY241" fmla="*/ 3822700 h 3822700"/>
                <a:gd name="connsiteX242" fmla="*/ 794223 w 5093173"/>
                <a:gd name="connsiteY242" fmla="*/ 3816350 h 3822700"/>
                <a:gd name="connsiteX243" fmla="*/ 743423 w 5093173"/>
                <a:gd name="connsiteY243" fmla="*/ 3803650 h 3822700"/>
                <a:gd name="connsiteX244" fmla="*/ 705323 w 5093173"/>
                <a:gd name="connsiteY244" fmla="*/ 3778250 h 382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5093173" h="3822700">
                  <a:moveTo>
                    <a:pt x="705323" y="3778250"/>
                  </a:moveTo>
                  <a:cubicBezTo>
                    <a:pt x="693681" y="3771900"/>
                    <a:pt x="684491" y="3768825"/>
                    <a:pt x="673573" y="3765550"/>
                  </a:cubicBezTo>
                  <a:cubicBezTo>
                    <a:pt x="663235" y="3762449"/>
                    <a:pt x="652161" y="3762301"/>
                    <a:pt x="641823" y="3759200"/>
                  </a:cubicBezTo>
                  <a:cubicBezTo>
                    <a:pt x="630905" y="3755925"/>
                    <a:pt x="620746" y="3750502"/>
                    <a:pt x="610073" y="3746500"/>
                  </a:cubicBezTo>
                  <a:cubicBezTo>
                    <a:pt x="603806" y="3744150"/>
                    <a:pt x="597010" y="3743143"/>
                    <a:pt x="591023" y="3740150"/>
                  </a:cubicBezTo>
                  <a:cubicBezTo>
                    <a:pt x="579984" y="3734630"/>
                    <a:pt x="570551" y="3726113"/>
                    <a:pt x="559273" y="3721100"/>
                  </a:cubicBezTo>
                  <a:cubicBezTo>
                    <a:pt x="551298" y="3717556"/>
                    <a:pt x="542045" y="3717814"/>
                    <a:pt x="533873" y="3714750"/>
                  </a:cubicBezTo>
                  <a:cubicBezTo>
                    <a:pt x="478312" y="3693915"/>
                    <a:pt x="540793" y="3700605"/>
                    <a:pt x="444973" y="3676650"/>
                  </a:cubicBezTo>
                  <a:cubicBezTo>
                    <a:pt x="365568" y="3656799"/>
                    <a:pt x="464292" y="3682170"/>
                    <a:pt x="400523" y="3663950"/>
                  </a:cubicBezTo>
                  <a:cubicBezTo>
                    <a:pt x="392132" y="3661552"/>
                    <a:pt x="383179" y="3660957"/>
                    <a:pt x="375123" y="3657600"/>
                  </a:cubicBezTo>
                  <a:cubicBezTo>
                    <a:pt x="357647" y="3650318"/>
                    <a:pt x="342690" y="3636792"/>
                    <a:pt x="324323" y="3632200"/>
                  </a:cubicBezTo>
                  <a:cubicBezTo>
                    <a:pt x="315856" y="3630083"/>
                    <a:pt x="307095" y="3628914"/>
                    <a:pt x="298923" y="3625850"/>
                  </a:cubicBezTo>
                  <a:cubicBezTo>
                    <a:pt x="259583" y="3611097"/>
                    <a:pt x="285423" y="3613500"/>
                    <a:pt x="241773" y="3594100"/>
                  </a:cubicBezTo>
                  <a:cubicBezTo>
                    <a:pt x="233798" y="3590556"/>
                    <a:pt x="224764" y="3590148"/>
                    <a:pt x="216373" y="3587750"/>
                  </a:cubicBezTo>
                  <a:cubicBezTo>
                    <a:pt x="209937" y="3585911"/>
                    <a:pt x="203570" y="3583803"/>
                    <a:pt x="197323" y="3581400"/>
                  </a:cubicBezTo>
                  <a:cubicBezTo>
                    <a:pt x="176045" y="3573216"/>
                    <a:pt x="153371" y="3567729"/>
                    <a:pt x="133823" y="3556000"/>
                  </a:cubicBezTo>
                  <a:cubicBezTo>
                    <a:pt x="95529" y="3533023"/>
                    <a:pt x="112342" y="3543796"/>
                    <a:pt x="83023" y="3524250"/>
                  </a:cubicBezTo>
                  <a:cubicBezTo>
                    <a:pt x="56412" y="3484333"/>
                    <a:pt x="84478" y="3528139"/>
                    <a:pt x="57623" y="3479800"/>
                  </a:cubicBezTo>
                  <a:cubicBezTo>
                    <a:pt x="41159" y="3450165"/>
                    <a:pt x="35352" y="3448529"/>
                    <a:pt x="25873" y="3416300"/>
                  </a:cubicBezTo>
                  <a:cubicBezTo>
                    <a:pt x="18485" y="3391182"/>
                    <a:pt x="6823" y="3340100"/>
                    <a:pt x="6823" y="3340100"/>
                  </a:cubicBezTo>
                  <a:cubicBezTo>
                    <a:pt x="-1612" y="3255748"/>
                    <a:pt x="-2914" y="3277234"/>
                    <a:pt x="6823" y="3175000"/>
                  </a:cubicBezTo>
                  <a:cubicBezTo>
                    <a:pt x="7846" y="3164256"/>
                    <a:pt x="9760" y="3153489"/>
                    <a:pt x="13173" y="3143250"/>
                  </a:cubicBezTo>
                  <a:cubicBezTo>
                    <a:pt x="16166" y="3134270"/>
                    <a:pt x="21640" y="3126317"/>
                    <a:pt x="25873" y="3117850"/>
                  </a:cubicBezTo>
                  <a:cubicBezTo>
                    <a:pt x="30106" y="3090333"/>
                    <a:pt x="32534" y="3062477"/>
                    <a:pt x="38573" y="3035300"/>
                  </a:cubicBezTo>
                  <a:cubicBezTo>
                    <a:pt x="41046" y="3024173"/>
                    <a:pt x="47668" y="3014364"/>
                    <a:pt x="51273" y="3003550"/>
                  </a:cubicBezTo>
                  <a:cubicBezTo>
                    <a:pt x="56146" y="2988931"/>
                    <a:pt x="59918" y="2973967"/>
                    <a:pt x="63973" y="2959100"/>
                  </a:cubicBezTo>
                  <a:cubicBezTo>
                    <a:pt x="66269" y="2950680"/>
                    <a:pt x="68762" y="2942286"/>
                    <a:pt x="70323" y="2933700"/>
                  </a:cubicBezTo>
                  <a:cubicBezTo>
                    <a:pt x="73000" y="2918974"/>
                    <a:pt x="72817" y="2903712"/>
                    <a:pt x="76673" y="2889250"/>
                  </a:cubicBezTo>
                  <a:cubicBezTo>
                    <a:pt x="81333" y="2871776"/>
                    <a:pt x="90004" y="2855607"/>
                    <a:pt x="95723" y="2838450"/>
                  </a:cubicBezTo>
                  <a:cubicBezTo>
                    <a:pt x="100596" y="2823831"/>
                    <a:pt x="104368" y="2808867"/>
                    <a:pt x="108423" y="2794000"/>
                  </a:cubicBezTo>
                  <a:cubicBezTo>
                    <a:pt x="114118" y="2773120"/>
                    <a:pt x="115999" y="2756356"/>
                    <a:pt x="127473" y="2736850"/>
                  </a:cubicBezTo>
                  <a:cubicBezTo>
                    <a:pt x="142951" y="2710538"/>
                    <a:pt x="156687" y="2682236"/>
                    <a:pt x="178273" y="2660650"/>
                  </a:cubicBezTo>
                  <a:cubicBezTo>
                    <a:pt x="195622" y="2643301"/>
                    <a:pt x="222392" y="2618869"/>
                    <a:pt x="235423" y="2597150"/>
                  </a:cubicBezTo>
                  <a:cubicBezTo>
                    <a:pt x="241288" y="2587376"/>
                    <a:pt x="241586" y="2574738"/>
                    <a:pt x="248123" y="2565400"/>
                  </a:cubicBezTo>
                  <a:cubicBezTo>
                    <a:pt x="256706" y="2553138"/>
                    <a:pt x="271070" y="2545754"/>
                    <a:pt x="279873" y="2533650"/>
                  </a:cubicBezTo>
                  <a:cubicBezTo>
                    <a:pt x="288224" y="2522167"/>
                    <a:pt x="291769" y="2507815"/>
                    <a:pt x="298923" y="2495550"/>
                  </a:cubicBezTo>
                  <a:cubicBezTo>
                    <a:pt x="306614" y="2482366"/>
                    <a:pt x="316470" y="2470538"/>
                    <a:pt x="324323" y="2457450"/>
                  </a:cubicBezTo>
                  <a:cubicBezTo>
                    <a:pt x="329193" y="2449333"/>
                    <a:pt x="332327" y="2440269"/>
                    <a:pt x="337023" y="2432050"/>
                  </a:cubicBezTo>
                  <a:cubicBezTo>
                    <a:pt x="341830" y="2423637"/>
                    <a:pt x="364230" y="2392143"/>
                    <a:pt x="368773" y="2387600"/>
                  </a:cubicBezTo>
                  <a:cubicBezTo>
                    <a:pt x="378357" y="2378016"/>
                    <a:pt x="390939" y="2371784"/>
                    <a:pt x="400523" y="2362200"/>
                  </a:cubicBezTo>
                  <a:cubicBezTo>
                    <a:pt x="464023" y="2298700"/>
                    <a:pt x="398406" y="2347383"/>
                    <a:pt x="470373" y="2292350"/>
                  </a:cubicBezTo>
                  <a:cubicBezTo>
                    <a:pt x="493242" y="2274862"/>
                    <a:pt x="517191" y="2258824"/>
                    <a:pt x="540223" y="2241550"/>
                  </a:cubicBezTo>
                  <a:cubicBezTo>
                    <a:pt x="551066" y="2233418"/>
                    <a:pt x="560944" y="2224028"/>
                    <a:pt x="571973" y="2216150"/>
                  </a:cubicBezTo>
                  <a:cubicBezTo>
                    <a:pt x="586790" y="2205567"/>
                    <a:pt x="602106" y="2195649"/>
                    <a:pt x="616423" y="2184400"/>
                  </a:cubicBezTo>
                  <a:cubicBezTo>
                    <a:pt x="631768" y="2172343"/>
                    <a:pt x="646433" y="2159427"/>
                    <a:pt x="660873" y="2146300"/>
                  </a:cubicBezTo>
                  <a:cubicBezTo>
                    <a:pt x="700988" y="2109832"/>
                    <a:pt x="687002" y="2110045"/>
                    <a:pt x="749773" y="2070100"/>
                  </a:cubicBezTo>
                  <a:cubicBezTo>
                    <a:pt x="773056" y="2055283"/>
                    <a:pt x="797838" y="2042594"/>
                    <a:pt x="819623" y="2025650"/>
                  </a:cubicBezTo>
                  <a:cubicBezTo>
                    <a:pt x="887340" y="1972981"/>
                    <a:pt x="853878" y="1988832"/>
                    <a:pt x="914873" y="1968500"/>
                  </a:cubicBezTo>
                  <a:cubicBezTo>
                    <a:pt x="921223" y="1962150"/>
                    <a:pt x="926126" y="1953905"/>
                    <a:pt x="933923" y="1949450"/>
                  </a:cubicBezTo>
                  <a:cubicBezTo>
                    <a:pt x="941500" y="1945120"/>
                    <a:pt x="950932" y="1945498"/>
                    <a:pt x="959323" y="1943100"/>
                  </a:cubicBezTo>
                  <a:cubicBezTo>
                    <a:pt x="965759" y="1941261"/>
                    <a:pt x="972386" y="1939743"/>
                    <a:pt x="978373" y="1936750"/>
                  </a:cubicBezTo>
                  <a:cubicBezTo>
                    <a:pt x="1034000" y="1908936"/>
                    <a:pt x="984557" y="1921961"/>
                    <a:pt x="1048223" y="1911350"/>
                  </a:cubicBezTo>
                  <a:cubicBezTo>
                    <a:pt x="1079791" y="1898723"/>
                    <a:pt x="1154676" y="1869068"/>
                    <a:pt x="1168873" y="1860550"/>
                  </a:cubicBezTo>
                  <a:cubicBezTo>
                    <a:pt x="1199880" y="1841946"/>
                    <a:pt x="1226643" y="1823596"/>
                    <a:pt x="1264123" y="1816100"/>
                  </a:cubicBezTo>
                  <a:lnTo>
                    <a:pt x="1295873" y="1809750"/>
                  </a:lnTo>
                  <a:cubicBezTo>
                    <a:pt x="1314955" y="1805661"/>
                    <a:pt x="1333887" y="1800877"/>
                    <a:pt x="1353023" y="1797050"/>
                  </a:cubicBezTo>
                  <a:cubicBezTo>
                    <a:pt x="1376228" y="1792409"/>
                    <a:pt x="1399915" y="1790090"/>
                    <a:pt x="1422873" y="1784350"/>
                  </a:cubicBezTo>
                  <a:cubicBezTo>
                    <a:pt x="1442354" y="1779480"/>
                    <a:pt x="1460621" y="1770474"/>
                    <a:pt x="1480023" y="1765300"/>
                  </a:cubicBezTo>
                  <a:cubicBezTo>
                    <a:pt x="1492463" y="1761983"/>
                    <a:pt x="1505632" y="1762073"/>
                    <a:pt x="1518123" y="1758950"/>
                  </a:cubicBezTo>
                  <a:cubicBezTo>
                    <a:pt x="1531110" y="1755703"/>
                    <a:pt x="1543351" y="1749928"/>
                    <a:pt x="1556223" y="1746250"/>
                  </a:cubicBezTo>
                  <a:cubicBezTo>
                    <a:pt x="1573006" y="1741455"/>
                    <a:pt x="1590278" y="1738475"/>
                    <a:pt x="1607023" y="1733550"/>
                  </a:cubicBezTo>
                  <a:cubicBezTo>
                    <a:pt x="1626288" y="1727884"/>
                    <a:pt x="1645431" y="1721708"/>
                    <a:pt x="1664173" y="1714500"/>
                  </a:cubicBezTo>
                  <a:cubicBezTo>
                    <a:pt x="1700494" y="1700531"/>
                    <a:pt x="1734706" y="1680741"/>
                    <a:pt x="1772123" y="1670050"/>
                  </a:cubicBezTo>
                  <a:lnTo>
                    <a:pt x="1816573" y="1657350"/>
                  </a:lnTo>
                  <a:cubicBezTo>
                    <a:pt x="1892208" y="1600624"/>
                    <a:pt x="1796038" y="1667617"/>
                    <a:pt x="1867373" y="1631950"/>
                  </a:cubicBezTo>
                  <a:cubicBezTo>
                    <a:pt x="1942976" y="1594149"/>
                    <a:pt x="1873374" y="1614575"/>
                    <a:pt x="1930873" y="1600200"/>
                  </a:cubicBezTo>
                  <a:cubicBezTo>
                    <a:pt x="1952040" y="1587500"/>
                    <a:pt x="1972295" y="1573139"/>
                    <a:pt x="1994373" y="1562100"/>
                  </a:cubicBezTo>
                  <a:cubicBezTo>
                    <a:pt x="2002840" y="1557867"/>
                    <a:pt x="2011746" y="1554417"/>
                    <a:pt x="2019773" y="1549400"/>
                  </a:cubicBezTo>
                  <a:cubicBezTo>
                    <a:pt x="2028748" y="1543791"/>
                    <a:pt x="2036561" y="1536501"/>
                    <a:pt x="2045173" y="1530350"/>
                  </a:cubicBezTo>
                  <a:cubicBezTo>
                    <a:pt x="2051383" y="1525914"/>
                    <a:pt x="2058051" y="1522139"/>
                    <a:pt x="2064223" y="1517650"/>
                  </a:cubicBezTo>
                  <a:cubicBezTo>
                    <a:pt x="2081341" y="1505200"/>
                    <a:pt x="2097411" y="1491291"/>
                    <a:pt x="2115023" y="1479550"/>
                  </a:cubicBezTo>
                  <a:cubicBezTo>
                    <a:pt x="2121373" y="1475317"/>
                    <a:pt x="2128210" y="1471736"/>
                    <a:pt x="2134073" y="1466850"/>
                  </a:cubicBezTo>
                  <a:cubicBezTo>
                    <a:pt x="2140972" y="1461101"/>
                    <a:pt x="2144741" y="1451024"/>
                    <a:pt x="2153123" y="1447800"/>
                  </a:cubicBezTo>
                  <a:cubicBezTo>
                    <a:pt x="2194879" y="1431740"/>
                    <a:pt x="2290407" y="1430174"/>
                    <a:pt x="2324573" y="1428750"/>
                  </a:cubicBezTo>
                  <a:lnTo>
                    <a:pt x="2521423" y="1422400"/>
                  </a:lnTo>
                  <a:cubicBezTo>
                    <a:pt x="2529890" y="1420283"/>
                    <a:pt x="2538801" y="1419488"/>
                    <a:pt x="2546823" y="1416050"/>
                  </a:cubicBezTo>
                  <a:cubicBezTo>
                    <a:pt x="2608217" y="1389738"/>
                    <a:pt x="2518351" y="1415230"/>
                    <a:pt x="2591273" y="1397000"/>
                  </a:cubicBezTo>
                  <a:cubicBezTo>
                    <a:pt x="2614061" y="1383327"/>
                    <a:pt x="2650633" y="1360280"/>
                    <a:pt x="2673823" y="1352550"/>
                  </a:cubicBezTo>
                  <a:cubicBezTo>
                    <a:pt x="2680173" y="1350433"/>
                    <a:pt x="2686721" y="1348837"/>
                    <a:pt x="2692873" y="1346200"/>
                  </a:cubicBezTo>
                  <a:cubicBezTo>
                    <a:pt x="2730201" y="1330202"/>
                    <a:pt x="2706398" y="1333613"/>
                    <a:pt x="2750023" y="1327150"/>
                  </a:cubicBezTo>
                  <a:cubicBezTo>
                    <a:pt x="2796513" y="1320263"/>
                    <a:pt x="2889723" y="1308100"/>
                    <a:pt x="2889723" y="1308100"/>
                  </a:cubicBezTo>
                  <a:cubicBezTo>
                    <a:pt x="2902423" y="1303867"/>
                    <a:pt x="2915001" y="1299247"/>
                    <a:pt x="2927823" y="1295400"/>
                  </a:cubicBezTo>
                  <a:cubicBezTo>
                    <a:pt x="2936182" y="1292892"/>
                    <a:pt x="2945167" y="1292407"/>
                    <a:pt x="2953223" y="1289050"/>
                  </a:cubicBezTo>
                  <a:cubicBezTo>
                    <a:pt x="2970699" y="1281768"/>
                    <a:pt x="2985459" y="1267363"/>
                    <a:pt x="3004023" y="1263650"/>
                  </a:cubicBezTo>
                  <a:cubicBezTo>
                    <a:pt x="3040724" y="1256310"/>
                    <a:pt x="3062513" y="1253956"/>
                    <a:pt x="3099273" y="1231900"/>
                  </a:cubicBezTo>
                  <a:cubicBezTo>
                    <a:pt x="3187584" y="1178914"/>
                    <a:pt x="3076354" y="1243359"/>
                    <a:pt x="3162773" y="1200150"/>
                  </a:cubicBezTo>
                  <a:cubicBezTo>
                    <a:pt x="3169599" y="1196737"/>
                    <a:pt x="3174808" y="1190456"/>
                    <a:pt x="3181823" y="1187450"/>
                  </a:cubicBezTo>
                  <a:cubicBezTo>
                    <a:pt x="3189845" y="1184012"/>
                    <a:pt x="3199167" y="1184457"/>
                    <a:pt x="3207223" y="1181100"/>
                  </a:cubicBezTo>
                  <a:cubicBezTo>
                    <a:pt x="3224699" y="1173818"/>
                    <a:pt x="3240445" y="1162731"/>
                    <a:pt x="3258023" y="1155700"/>
                  </a:cubicBezTo>
                  <a:cubicBezTo>
                    <a:pt x="3268606" y="1151467"/>
                    <a:pt x="3279061" y="1146895"/>
                    <a:pt x="3289773" y="1143000"/>
                  </a:cubicBezTo>
                  <a:cubicBezTo>
                    <a:pt x="3302354" y="1138425"/>
                    <a:pt x="3315378" y="1135106"/>
                    <a:pt x="3327873" y="1130300"/>
                  </a:cubicBezTo>
                  <a:cubicBezTo>
                    <a:pt x="3342919" y="1124513"/>
                    <a:pt x="3357687" y="1118005"/>
                    <a:pt x="3372323" y="1111250"/>
                  </a:cubicBezTo>
                  <a:cubicBezTo>
                    <a:pt x="3385215" y="1105300"/>
                    <a:pt x="3397497" y="1098076"/>
                    <a:pt x="3410423" y="1092200"/>
                  </a:cubicBezTo>
                  <a:cubicBezTo>
                    <a:pt x="3420800" y="1087483"/>
                    <a:pt x="3431978" y="1084598"/>
                    <a:pt x="3442173" y="1079500"/>
                  </a:cubicBezTo>
                  <a:cubicBezTo>
                    <a:pt x="3453212" y="1073980"/>
                    <a:pt x="3462530" y="1065197"/>
                    <a:pt x="3473923" y="1060450"/>
                  </a:cubicBezTo>
                  <a:cubicBezTo>
                    <a:pt x="3488147" y="1054523"/>
                    <a:pt x="3503842" y="1052879"/>
                    <a:pt x="3518373" y="1047750"/>
                  </a:cubicBezTo>
                  <a:cubicBezTo>
                    <a:pt x="3539871" y="1040163"/>
                    <a:pt x="3581873" y="1022350"/>
                    <a:pt x="3581873" y="1022350"/>
                  </a:cubicBezTo>
                  <a:cubicBezTo>
                    <a:pt x="3635550" y="968673"/>
                    <a:pt x="3559672" y="1037506"/>
                    <a:pt x="3632673" y="996950"/>
                  </a:cubicBezTo>
                  <a:cubicBezTo>
                    <a:pt x="3643140" y="991135"/>
                    <a:pt x="3648264" y="978416"/>
                    <a:pt x="3658073" y="971550"/>
                  </a:cubicBezTo>
                  <a:cubicBezTo>
                    <a:pt x="3669705" y="963407"/>
                    <a:pt x="3684690" y="960851"/>
                    <a:pt x="3696173" y="952500"/>
                  </a:cubicBezTo>
                  <a:cubicBezTo>
                    <a:pt x="3708277" y="943697"/>
                    <a:pt x="3716848" y="930818"/>
                    <a:pt x="3727923" y="920750"/>
                  </a:cubicBezTo>
                  <a:cubicBezTo>
                    <a:pt x="3763842" y="888096"/>
                    <a:pt x="3760554" y="892281"/>
                    <a:pt x="3797773" y="869950"/>
                  </a:cubicBezTo>
                  <a:cubicBezTo>
                    <a:pt x="3841446" y="811719"/>
                    <a:pt x="3789609" y="878340"/>
                    <a:pt x="3842223" y="819150"/>
                  </a:cubicBezTo>
                  <a:cubicBezTo>
                    <a:pt x="3851227" y="809020"/>
                    <a:pt x="3858375" y="797308"/>
                    <a:pt x="3867623" y="787400"/>
                  </a:cubicBezTo>
                  <a:cubicBezTo>
                    <a:pt x="3888048" y="765516"/>
                    <a:pt x="3917736" y="750674"/>
                    <a:pt x="3931123" y="723900"/>
                  </a:cubicBezTo>
                  <a:cubicBezTo>
                    <a:pt x="3943641" y="698865"/>
                    <a:pt x="3943639" y="695082"/>
                    <a:pt x="3962873" y="673100"/>
                  </a:cubicBezTo>
                  <a:cubicBezTo>
                    <a:pt x="3995059" y="636316"/>
                    <a:pt x="3981705" y="660726"/>
                    <a:pt x="4007323" y="622300"/>
                  </a:cubicBezTo>
                  <a:cubicBezTo>
                    <a:pt x="4014169" y="612031"/>
                    <a:pt x="4018663" y="600188"/>
                    <a:pt x="4026373" y="590550"/>
                  </a:cubicBezTo>
                  <a:cubicBezTo>
                    <a:pt x="4035723" y="578863"/>
                    <a:pt x="4048111" y="569925"/>
                    <a:pt x="4058123" y="558800"/>
                  </a:cubicBezTo>
                  <a:cubicBezTo>
                    <a:pt x="4067190" y="548726"/>
                    <a:pt x="4074519" y="537180"/>
                    <a:pt x="4083523" y="527050"/>
                  </a:cubicBezTo>
                  <a:cubicBezTo>
                    <a:pt x="4091478" y="518101"/>
                    <a:pt x="4101131" y="510741"/>
                    <a:pt x="4108923" y="501650"/>
                  </a:cubicBezTo>
                  <a:cubicBezTo>
                    <a:pt x="4188210" y="409148"/>
                    <a:pt x="4134015" y="470323"/>
                    <a:pt x="4185123" y="400050"/>
                  </a:cubicBezTo>
                  <a:cubicBezTo>
                    <a:pt x="4218328" y="354394"/>
                    <a:pt x="4204954" y="381815"/>
                    <a:pt x="4235923" y="330200"/>
                  </a:cubicBezTo>
                  <a:cubicBezTo>
                    <a:pt x="4240793" y="322083"/>
                    <a:pt x="4243606" y="312827"/>
                    <a:pt x="4248623" y="304800"/>
                  </a:cubicBezTo>
                  <a:cubicBezTo>
                    <a:pt x="4273486" y="265020"/>
                    <a:pt x="4262821" y="294955"/>
                    <a:pt x="4280373" y="254000"/>
                  </a:cubicBezTo>
                  <a:cubicBezTo>
                    <a:pt x="4283010" y="247848"/>
                    <a:pt x="4284086" y="241102"/>
                    <a:pt x="4286723" y="234950"/>
                  </a:cubicBezTo>
                  <a:cubicBezTo>
                    <a:pt x="4290452" y="226249"/>
                    <a:pt x="4295578" y="218200"/>
                    <a:pt x="4299423" y="209550"/>
                  </a:cubicBezTo>
                  <a:cubicBezTo>
                    <a:pt x="4328039" y="145163"/>
                    <a:pt x="4300867" y="179627"/>
                    <a:pt x="4362923" y="76200"/>
                  </a:cubicBezTo>
                  <a:cubicBezTo>
                    <a:pt x="4369273" y="65617"/>
                    <a:pt x="4375432" y="54916"/>
                    <a:pt x="4381973" y="44450"/>
                  </a:cubicBezTo>
                  <a:cubicBezTo>
                    <a:pt x="4386018" y="37978"/>
                    <a:pt x="4388810" y="30286"/>
                    <a:pt x="4394673" y="25400"/>
                  </a:cubicBezTo>
                  <a:cubicBezTo>
                    <a:pt x="4401945" y="19340"/>
                    <a:pt x="4410941" y="15191"/>
                    <a:pt x="4420073" y="12700"/>
                  </a:cubicBezTo>
                  <a:cubicBezTo>
                    <a:pt x="4453127" y="3685"/>
                    <a:pt x="4574942" y="216"/>
                    <a:pt x="4578823" y="0"/>
                  </a:cubicBezTo>
                  <a:cubicBezTo>
                    <a:pt x="4614806" y="2117"/>
                    <a:pt x="4651485" y="-1002"/>
                    <a:pt x="4686773" y="6350"/>
                  </a:cubicBezTo>
                  <a:cubicBezTo>
                    <a:pt x="4687439" y="6489"/>
                    <a:pt x="4739568" y="35275"/>
                    <a:pt x="4750273" y="44450"/>
                  </a:cubicBezTo>
                  <a:cubicBezTo>
                    <a:pt x="4759364" y="52242"/>
                    <a:pt x="4766532" y="62116"/>
                    <a:pt x="4775673" y="69850"/>
                  </a:cubicBezTo>
                  <a:cubicBezTo>
                    <a:pt x="4794096" y="85439"/>
                    <a:pt x="4811237" y="103507"/>
                    <a:pt x="4832823" y="114300"/>
                  </a:cubicBezTo>
                  <a:cubicBezTo>
                    <a:pt x="4841290" y="118533"/>
                    <a:pt x="4850897" y="121006"/>
                    <a:pt x="4858223" y="127000"/>
                  </a:cubicBezTo>
                  <a:cubicBezTo>
                    <a:pt x="4874440" y="140269"/>
                    <a:pt x="4885910" y="158878"/>
                    <a:pt x="4902673" y="171450"/>
                  </a:cubicBezTo>
                  <a:cubicBezTo>
                    <a:pt x="4911140" y="177800"/>
                    <a:pt x="4920895" y="182723"/>
                    <a:pt x="4928073" y="190500"/>
                  </a:cubicBezTo>
                  <a:cubicBezTo>
                    <a:pt x="4946459" y="210418"/>
                    <a:pt x="4957706" y="237067"/>
                    <a:pt x="4978873" y="254000"/>
                  </a:cubicBezTo>
                  <a:cubicBezTo>
                    <a:pt x="5002159" y="272628"/>
                    <a:pt x="5030842" y="293658"/>
                    <a:pt x="5048723" y="317500"/>
                  </a:cubicBezTo>
                  <a:lnTo>
                    <a:pt x="5067773" y="342900"/>
                  </a:lnTo>
                  <a:cubicBezTo>
                    <a:pt x="5090201" y="455042"/>
                    <a:pt x="5055495" y="291530"/>
                    <a:pt x="5086823" y="406400"/>
                  </a:cubicBezTo>
                  <a:cubicBezTo>
                    <a:pt x="5090211" y="418822"/>
                    <a:pt x="5091056" y="431800"/>
                    <a:pt x="5093173" y="444500"/>
                  </a:cubicBezTo>
                  <a:cubicBezTo>
                    <a:pt x="5088940" y="512233"/>
                    <a:pt x="5093531" y="581103"/>
                    <a:pt x="5080473" y="647700"/>
                  </a:cubicBezTo>
                  <a:cubicBezTo>
                    <a:pt x="5072077" y="690521"/>
                    <a:pt x="5046548" y="728109"/>
                    <a:pt x="5029673" y="768350"/>
                  </a:cubicBezTo>
                  <a:cubicBezTo>
                    <a:pt x="5019032" y="793726"/>
                    <a:pt x="5006625" y="818445"/>
                    <a:pt x="4997923" y="844550"/>
                  </a:cubicBezTo>
                  <a:cubicBezTo>
                    <a:pt x="4992076" y="862090"/>
                    <a:pt x="4964853" y="946892"/>
                    <a:pt x="4953473" y="971550"/>
                  </a:cubicBezTo>
                  <a:cubicBezTo>
                    <a:pt x="4948301" y="982756"/>
                    <a:pt x="4939530" y="992064"/>
                    <a:pt x="4934423" y="1003300"/>
                  </a:cubicBezTo>
                  <a:cubicBezTo>
                    <a:pt x="4928883" y="1015487"/>
                    <a:pt x="4926298" y="1028819"/>
                    <a:pt x="4921723" y="1041400"/>
                  </a:cubicBezTo>
                  <a:cubicBezTo>
                    <a:pt x="4917828" y="1052112"/>
                    <a:pt x="4911960" y="1062136"/>
                    <a:pt x="4909023" y="1073150"/>
                  </a:cubicBezTo>
                  <a:cubicBezTo>
                    <a:pt x="4897225" y="1117393"/>
                    <a:pt x="4900502" y="1126954"/>
                    <a:pt x="4889973" y="1162050"/>
                  </a:cubicBezTo>
                  <a:cubicBezTo>
                    <a:pt x="4886126" y="1174872"/>
                    <a:pt x="4880795" y="1187235"/>
                    <a:pt x="4877273" y="1200150"/>
                  </a:cubicBezTo>
                  <a:cubicBezTo>
                    <a:pt x="4874433" y="1210563"/>
                    <a:pt x="4873541" y="1221429"/>
                    <a:pt x="4870923" y="1231900"/>
                  </a:cubicBezTo>
                  <a:cubicBezTo>
                    <a:pt x="4858721" y="1280708"/>
                    <a:pt x="4859468" y="1269128"/>
                    <a:pt x="4845523" y="1314450"/>
                  </a:cubicBezTo>
                  <a:cubicBezTo>
                    <a:pt x="4837171" y="1341593"/>
                    <a:pt x="4830723" y="1370499"/>
                    <a:pt x="4820123" y="1397000"/>
                  </a:cubicBezTo>
                  <a:cubicBezTo>
                    <a:pt x="4816607" y="1405789"/>
                    <a:pt x="4810658" y="1413504"/>
                    <a:pt x="4807423" y="1422400"/>
                  </a:cubicBezTo>
                  <a:cubicBezTo>
                    <a:pt x="4802157" y="1436882"/>
                    <a:pt x="4800446" y="1452543"/>
                    <a:pt x="4794723" y="1466850"/>
                  </a:cubicBezTo>
                  <a:cubicBezTo>
                    <a:pt x="4787692" y="1484428"/>
                    <a:pt x="4776119" y="1499980"/>
                    <a:pt x="4769323" y="1517650"/>
                  </a:cubicBezTo>
                  <a:cubicBezTo>
                    <a:pt x="4758740" y="1545167"/>
                    <a:pt x="4746896" y="1572231"/>
                    <a:pt x="4737573" y="1600200"/>
                  </a:cubicBezTo>
                  <a:cubicBezTo>
                    <a:pt x="4735456" y="1606550"/>
                    <a:pt x="4734544" y="1613438"/>
                    <a:pt x="4731223" y="1619250"/>
                  </a:cubicBezTo>
                  <a:cubicBezTo>
                    <a:pt x="4725972" y="1628439"/>
                    <a:pt x="4719657" y="1637166"/>
                    <a:pt x="4712173" y="1644650"/>
                  </a:cubicBezTo>
                  <a:cubicBezTo>
                    <a:pt x="4704689" y="1652134"/>
                    <a:pt x="4695240" y="1657350"/>
                    <a:pt x="4686773" y="1663700"/>
                  </a:cubicBezTo>
                  <a:cubicBezTo>
                    <a:pt x="4684656" y="1670050"/>
                    <a:pt x="4684314" y="1677303"/>
                    <a:pt x="4680423" y="1682750"/>
                  </a:cubicBezTo>
                  <a:cubicBezTo>
                    <a:pt x="4663959" y="1705800"/>
                    <a:pt x="4650089" y="1709658"/>
                    <a:pt x="4629623" y="1727200"/>
                  </a:cubicBezTo>
                  <a:cubicBezTo>
                    <a:pt x="4622805" y="1733044"/>
                    <a:pt x="4618605" y="1742234"/>
                    <a:pt x="4610573" y="1746250"/>
                  </a:cubicBezTo>
                  <a:cubicBezTo>
                    <a:pt x="4600920" y="1751077"/>
                    <a:pt x="4589406" y="1750483"/>
                    <a:pt x="4578823" y="1752600"/>
                  </a:cubicBezTo>
                  <a:cubicBezTo>
                    <a:pt x="4561890" y="1746250"/>
                    <a:pt x="4543531" y="1742855"/>
                    <a:pt x="4528023" y="1733550"/>
                  </a:cubicBezTo>
                  <a:cubicBezTo>
                    <a:pt x="4521479" y="1729623"/>
                    <a:pt x="4520290" y="1720294"/>
                    <a:pt x="4515323" y="1714500"/>
                  </a:cubicBezTo>
                  <a:cubicBezTo>
                    <a:pt x="4507531" y="1705409"/>
                    <a:pt x="4497274" y="1698551"/>
                    <a:pt x="4489923" y="1689100"/>
                  </a:cubicBezTo>
                  <a:cubicBezTo>
                    <a:pt x="4482346" y="1679358"/>
                    <a:pt x="4477951" y="1667461"/>
                    <a:pt x="4470873" y="1657350"/>
                  </a:cubicBezTo>
                  <a:cubicBezTo>
                    <a:pt x="4463101" y="1646247"/>
                    <a:pt x="4453940" y="1636183"/>
                    <a:pt x="4445473" y="1625600"/>
                  </a:cubicBezTo>
                  <a:cubicBezTo>
                    <a:pt x="4434640" y="1582270"/>
                    <a:pt x="4445398" y="1617493"/>
                    <a:pt x="4426423" y="1574800"/>
                  </a:cubicBezTo>
                  <a:cubicBezTo>
                    <a:pt x="4421794" y="1564384"/>
                    <a:pt x="4420046" y="1552534"/>
                    <a:pt x="4413723" y="1543050"/>
                  </a:cubicBezTo>
                  <a:cubicBezTo>
                    <a:pt x="4407081" y="1533087"/>
                    <a:pt x="4397334" y="1525535"/>
                    <a:pt x="4388323" y="1517650"/>
                  </a:cubicBezTo>
                  <a:cubicBezTo>
                    <a:pt x="4380358" y="1510681"/>
                    <a:pt x="4371898" y="1504209"/>
                    <a:pt x="4362923" y="1498600"/>
                  </a:cubicBezTo>
                  <a:cubicBezTo>
                    <a:pt x="4345405" y="1487651"/>
                    <a:pt x="4318423" y="1477950"/>
                    <a:pt x="4299423" y="1473200"/>
                  </a:cubicBezTo>
                  <a:cubicBezTo>
                    <a:pt x="4286932" y="1470077"/>
                    <a:pt x="4274023" y="1468967"/>
                    <a:pt x="4261323" y="1466850"/>
                  </a:cubicBezTo>
                  <a:cubicBezTo>
                    <a:pt x="4155490" y="1468967"/>
                    <a:pt x="4049526" y="1467537"/>
                    <a:pt x="3943823" y="1473200"/>
                  </a:cubicBezTo>
                  <a:cubicBezTo>
                    <a:pt x="3938248" y="1473499"/>
                    <a:pt x="3881251" y="1494557"/>
                    <a:pt x="3873973" y="1498600"/>
                  </a:cubicBezTo>
                  <a:cubicBezTo>
                    <a:pt x="3864722" y="1503740"/>
                    <a:pt x="3858039" y="1512917"/>
                    <a:pt x="3848573" y="1517650"/>
                  </a:cubicBezTo>
                  <a:cubicBezTo>
                    <a:pt x="3840767" y="1521553"/>
                    <a:pt x="3831640" y="1521883"/>
                    <a:pt x="3823173" y="1524000"/>
                  </a:cubicBezTo>
                  <a:cubicBezTo>
                    <a:pt x="3812590" y="1532467"/>
                    <a:pt x="3801553" y="1540396"/>
                    <a:pt x="3791423" y="1549400"/>
                  </a:cubicBezTo>
                  <a:cubicBezTo>
                    <a:pt x="3782474" y="1557355"/>
                    <a:pt x="3775602" y="1567616"/>
                    <a:pt x="3766023" y="1574800"/>
                  </a:cubicBezTo>
                  <a:cubicBezTo>
                    <a:pt x="3746244" y="1589634"/>
                    <a:pt x="3724721" y="1589955"/>
                    <a:pt x="3702523" y="1600200"/>
                  </a:cubicBezTo>
                  <a:cubicBezTo>
                    <a:pt x="3687029" y="1607351"/>
                    <a:pt x="3673337" y="1617968"/>
                    <a:pt x="3658073" y="1625600"/>
                  </a:cubicBezTo>
                  <a:cubicBezTo>
                    <a:pt x="3643655" y="1632809"/>
                    <a:pt x="3627619" y="1636652"/>
                    <a:pt x="3613623" y="1644650"/>
                  </a:cubicBezTo>
                  <a:cubicBezTo>
                    <a:pt x="3597814" y="1653684"/>
                    <a:pt x="3584680" y="1666857"/>
                    <a:pt x="3569173" y="1676400"/>
                  </a:cubicBezTo>
                  <a:cubicBezTo>
                    <a:pt x="3544375" y="1691660"/>
                    <a:pt x="3532069" y="1691445"/>
                    <a:pt x="3512023" y="1708150"/>
                  </a:cubicBezTo>
                  <a:cubicBezTo>
                    <a:pt x="3505124" y="1713899"/>
                    <a:pt x="3500445" y="1722219"/>
                    <a:pt x="3492973" y="1727200"/>
                  </a:cubicBezTo>
                  <a:cubicBezTo>
                    <a:pt x="3423987" y="1773191"/>
                    <a:pt x="3480081" y="1730471"/>
                    <a:pt x="3435823" y="1752600"/>
                  </a:cubicBezTo>
                  <a:cubicBezTo>
                    <a:pt x="3428997" y="1756013"/>
                    <a:pt x="3422732" y="1760532"/>
                    <a:pt x="3416773" y="1765300"/>
                  </a:cubicBezTo>
                  <a:cubicBezTo>
                    <a:pt x="3390955" y="1785955"/>
                    <a:pt x="3369280" y="1812396"/>
                    <a:pt x="3340573" y="1828800"/>
                  </a:cubicBezTo>
                  <a:cubicBezTo>
                    <a:pt x="3215347" y="1900358"/>
                    <a:pt x="3373390" y="1814736"/>
                    <a:pt x="3251673" y="1866900"/>
                  </a:cubicBezTo>
                  <a:cubicBezTo>
                    <a:pt x="3221221" y="1879951"/>
                    <a:pt x="3190340" y="1892972"/>
                    <a:pt x="3162773" y="1911350"/>
                  </a:cubicBezTo>
                  <a:cubicBezTo>
                    <a:pt x="3150073" y="1919817"/>
                    <a:pt x="3138532" y="1930354"/>
                    <a:pt x="3124673" y="1936750"/>
                  </a:cubicBezTo>
                  <a:cubicBezTo>
                    <a:pt x="3110682" y="1943208"/>
                    <a:pt x="3095040" y="1945217"/>
                    <a:pt x="3080223" y="1949450"/>
                  </a:cubicBezTo>
                  <a:cubicBezTo>
                    <a:pt x="3004274" y="2025399"/>
                    <a:pt x="3120065" y="1914063"/>
                    <a:pt x="3010373" y="2000250"/>
                  </a:cubicBezTo>
                  <a:cubicBezTo>
                    <a:pt x="2993897" y="2013196"/>
                    <a:pt x="2982020" y="2031286"/>
                    <a:pt x="2965923" y="2044700"/>
                  </a:cubicBezTo>
                  <a:cubicBezTo>
                    <a:pt x="2956441" y="2052601"/>
                    <a:pt x="2943915" y="2056173"/>
                    <a:pt x="2934173" y="2063750"/>
                  </a:cubicBezTo>
                  <a:cubicBezTo>
                    <a:pt x="2924722" y="2071101"/>
                    <a:pt x="2917722" y="2081195"/>
                    <a:pt x="2908773" y="2089150"/>
                  </a:cubicBezTo>
                  <a:cubicBezTo>
                    <a:pt x="2898643" y="2098154"/>
                    <a:pt x="2886090" y="2104476"/>
                    <a:pt x="2877023" y="2114550"/>
                  </a:cubicBezTo>
                  <a:cubicBezTo>
                    <a:pt x="2866812" y="2125895"/>
                    <a:pt x="2861834" y="2141305"/>
                    <a:pt x="2851623" y="2152650"/>
                  </a:cubicBezTo>
                  <a:cubicBezTo>
                    <a:pt x="2842556" y="2162724"/>
                    <a:pt x="2829457" y="2168466"/>
                    <a:pt x="2819873" y="2178050"/>
                  </a:cubicBezTo>
                  <a:cubicBezTo>
                    <a:pt x="2812389" y="2185534"/>
                    <a:pt x="2807974" y="2195648"/>
                    <a:pt x="2800823" y="2203450"/>
                  </a:cubicBezTo>
                  <a:cubicBezTo>
                    <a:pt x="2784641" y="2221103"/>
                    <a:pt x="2760733" y="2232831"/>
                    <a:pt x="2750023" y="2254250"/>
                  </a:cubicBezTo>
                  <a:lnTo>
                    <a:pt x="2724623" y="2305050"/>
                  </a:lnTo>
                  <a:cubicBezTo>
                    <a:pt x="2720390" y="2313517"/>
                    <a:pt x="2717603" y="2322877"/>
                    <a:pt x="2711923" y="2330450"/>
                  </a:cubicBezTo>
                  <a:lnTo>
                    <a:pt x="2692873" y="2355850"/>
                  </a:lnTo>
                  <a:cubicBezTo>
                    <a:pt x="2679283" y="2396620"/>
                    <a:pt x="2690236" y="2369331"/>
                    <a:pt x="2648423" y="2432050"/>
                  </a:cubicBezTo>
                  <a:cubicBezTo>
                    <a:pt x="2644190" y="2438400"/>
                    <a:pt x="2641828" y="2446521"/>
                    <a:pt x="2635723" y="2451100"/>
                  </a:cubicBezTo>
                  <a:cubicBezTo>
                    <a:pt x="2627256" y="2457450"/>
                    <a:pt x="2618125" y="2462999"/>
                    <a:pt x="2610323" y="2470150"/>
                  </a:cubicBezTo>
                  <a:cubicBezTo>
                    <a:pt x="2592670" y="2486332"/>
                    <a:pt x="2574854" y="2502553"/>
                    <a:pt x="2559523" y="2520950"/>
                  </a:cubicBezTo>
                  <a:cubicBezTo>
                    <a:pt x="2548940" y="2533650"/>
                    <a:pt x="2540473" y="2548467"/>
                    <a:pt x="2527773" y="2559050"/>
                  </a:cubicBezTo>
                  <a:cubicBezTo>
                    <a:pt x="2514663" y="2569975"/>
                    <a:pt x="2497720" y="2575288"/>
                    <a:pt x="2483323" y="2584450"/>
                  </a:cubicBezTo>
                  <a:cubicBezTo>
                    <a:pt x="2474394" y="2590132"/>
                    <a:pt x="2465407" y="2596016"/>
                    <a:pt x="2457923" y="2603500"/>
                  </a:cubicBezTo>
                  <a:cubicBezTo>
                    <a:pt x="2452527" y="2608896"/>
                    <a:pt x="2451182" y="2617782"/>
                    <a:pt x="2445223" y="2622550"/>
                  </a:cubicBezTo>
                  <a:cubicBezTo>
                    <a:pt x="2439996" y="2626731"/>
                    <a:pt x="2432523" y="2626783"/>
                    <a:pt x="2426173" y="2628900"/>
                  </a:cubicBezTo>
                  <a:cubicBezTo>
                    <a:pt x="2419823" y="2635250"/>
                    <a:pt x="2414307" y="2642562"/>
                    <a:pt x="2407123" y="2647950"/>
                  </a:cubicBezTo>
                  <a:cubicBezTo>
                    <a:pt x="2384436" y="2664965"/>
                    <a:pt x="2373236" y="2666776"/>
                    <a:pt x="2349973" y="2679700"/>
                  </a:cubicBezTo>
                  <a:cubicBezTo>
                    <a:pt x="2339184" y="2685694"/>
                    <a:pt x="2329262" y="2693230"/>
                    <a:pt x="2318223" y="2698750"/>
                  </a:cubicBezTo>
                  <a:cubicBezTo>
                    <a:pt x="2299577" y="2708073"/>
                    <a:pt x="2279719" y="2714827"/>
                    <a:pt x="2261073" y="2724150"/>
                  </a:cubicBezTo>
                  <a:cubicBezTo>
                    <a:pt x="2245809" y="2731782"/>
                    <a:pt x="2232257" y="2742710"/>
                    <a:pt x="2216623" y="2749550"/>
                  </a:cubicBezTo>
                  <a:cubicBezTo>
                    <a:pt x="2198226" y="2757599"/>
                    <a:pt x="2178523" y="2762250"/>
                    <a:pt x="2159473" y="2768600"/>
                  </a:cubicBezTo>
                  <a:cubicBezTo>
                    <a:pt x="2153123" y="2770717"/>
                    <a:pt x="2146987" y="2773637"/>
                    <a:pt x="2140423" y="2774950"/>
                  </a:cubicBezTo>
                  <a:cubicBezTo>
                    <a:pt x="2129840" y="2777067"/>
                    <a:pt x="2119086" y="2778460"/>
                    <a:pt x="2108673" y="2781300"/>
                  </a:cubicBezTo>
                  <a:cubicBezTo>
                    <a:pt x="2037675" y="2800663"/>
                    <a:pt x="2104486" y="2788262"/>
                    <a:pt x="2026123" y="2806700"/>
                  </a:cubicBezTo>
                  <a:cubicBezTo>
                    <a:pt x="2005111" y="2811644"/>
                    <a:pt x="1983498" y="2813907"/>
                    <a:pt x="1962623" y="2819400"/>
                  </a:cubicBezTo>
                  <a:cubicBezTo>
                    <a:pt x="1943204" y="2824510"/>
                    <a:pt x="1924639" y="2832460"/>
                    <a:pt x="1905473" y="2838450"/>
                  </a:cubicBezTo>
                  <a:cubicBezTo>
                    <a:pt x="1889125" y="2843559"/>
                    <a:pt x="1840046" y="2856067"/>
                    <a:pt x="1822923" y="2863850"/>
                  </a:cubicBezTo>
                  <a:cubicBezTo>
                    <a:pt x="1811687" y="2868957"/>
                    <a:pt x="1802008" y="2876990"/>
                    <a:pt x="1791173" y="2882900"/>
                  </a:cubicBezTo>
                  <a:cubicBezTo>
                    <a:pt x="1778708" y="2889699"/>
                    <a:pt x="1765249" y="2894645"/>
                    <a:pt x="1753073" y="2901950"/>
                  </a:cubicBezTo>
                  <a:cubicBezTo>
                    <a:pt x="1743998" y="2907395"/>
                    <a:pt x="1736924" y="2915860"/>
                    <a:pt x="1727673" y="2921000"/>
                  </a:cubicBezTo>
                  <a:cubicBezTo>
                    <a:pt x="1717709" y="2926536"/>
                    <a:pt x="1706506" y="2929467"/>
                    <a:pt x="1695923" y="2933700"/>
                  </a:cubicBezTo>
                  <a:cubicBezTo>
                    <a:pt x="1670523" y="2954867"/>
                    <a:pt x="1646174" y="2977362"/>
                    <a:pt x="1619723" y="2997200"/>
                  </a:cubicBezTo>
                  <a:cubicBezTo>
                    <a:pt x="1602790" y="3009900"/>
                    <a:pt x="1584526" y="3020997"/>
                    <a:pt x="1568923" y="3035300"/>
                  </a:cubicBezTo>
                  <a:cubicBezTo>
                    <a:pt x="1558932" y="3044458"/>
                    <a:pt x="1553107" y="3057466"/>
                    <a:pt x="1543523" y="3067050"/>
                  </a:cubicBezTo>
                  <a:cubicBezTo>
                    <a:pt x="1509142" y="3101431"/>
                    <a:pt x="1515421" y="3081540"/>
                    <a:pt x="1486373" y="3117850"/>
                  </a:cubicBezTo>
                  <a:cubicBezTo>
                    <a:pt x="1476838" y="3129769"/>
                    <a:pt x="1470403" y="3143948"/>
                    <a:pt x="1460973" y="3155950"/>
                  </a:cubicBezTo>
                  <a:cubicBezTo>
                    <a:pt x="1447072" y="3173643"/>
                    <a:pt x="1430579" y="3189180"/>
                    <a:pt x="1416523" y="3206750"/>
                  </a:cubicBezTo>
                  <a:cubicBezTo>
                    <a:pt x="1393103" y="3236025"/>
                    <a:pt x="1346212" y="3309272"/>
                    <a:pt x="1333973" y="3333750"/>
                  </a:cubicBezTo>
                  <a:cubicBezTo>
                    <a:pt x="1329740" y="3342217"/>
                    <a:pt x="1324266" y="3350170"/>
                    <a:pt x="1321273" y="3359150"/>
                  </a:cubicBezTo>
                  <a:cubicBezTo>
                    <a:pt x="1303622" y="3412102"/>
                    <a:pt x="1312570" y="3432530"/>
                    <a:pt x="1276823" y="3486150"/>
                  </a:cubicBezTo>
                  <a:cubicBezTo>
                    <a:pt x="1259890" y="3511550"/>
                    <a:pt x="1237360" y="3534006"/>
                    <a:pt x="1226023" y="3562350"/>
                  </a:cubicBezTo>
                  <a:cubicBezTo>
                    <a:pt x="1212896" y="3595168"/>
                    <a:pt x="1212384" y="3598997"/>
                    <a:pt x="1194273" y="3632200"/>
                  </a:cubicBezTo>
                  <a:cubicBezTo>
                    <a:pt x="1188363" y="3643035"/>
                    <a:pt x="1180743" y="3652911"/>
                    <a:pt x="1175223" y="3663950"/>
                  </a:cubicBezTo>
                  <a:cubicBezTo>
                    <a:pt x="1170125" y="3674145"/>
                    <a:pt x="1168178" y="3685803"/>
                    <a:pt x="1162523" y="3695700"/>
                  </a:cubicBezTo>
                  <a:cubicBezTo>
                    <a:pt x="1129959" y="3752687"/>
                    <a:pt x="1140217" y="3742321"/>
                    <a:pt x="1105373" y="3765550"/>
                  </a:cubicBezTo>
                  <a:cubicBezTo>
                    <a:pt x="1101140" y="3771900"/>
                    <a:pt x="1098632" y="3779832"/>
                    <a:pt x="1092673" y="3784600"/>
                  </a:cubicBezTo>
                  <a:cubicBezTo>
                    <a:pt x="1087446" y="3788781"/>
                    <a:pt x="1079775" y="3788313"/>
                    <a:pt x="1073623" y="3790950"/>
                  </a:cubicBezTo>
                  <a:cubicBezTo>
                    <a:pt x="1016207" y="3815557"/>
                    <a:pt x="1087655" y="3793792"/>
                    <a:pt x="997423" y="3816350"/>
                  </a:cubicBezTo>
                  <a:lnTo>
                    <a:pt x="972023" y="3822700"/>
                  </a:lnTo>
                  <a:cubicBezTo>
                    <a:pt x="912756" y="3820583"/>
                    <a:pt x="853419" y="3819938"/>
                    <a:pt x="794223" y="3816350"/>
                  </a:cubicBezTo>
                  <a:cubicBezTo>
                    <a:pt x="785978" y="3815850"/>
                    <a:pt x="754064" y="3808971"/>
                    <a:pt x="743423" y="3803650"/>
                  </a:cubicBezTo>
                  <a:cubicBezTo>
                    <a:pt x="736597" y="3800237"/>
                    <a:pt x="716965" y="3784600"/>
                    <a:pt x="705323" y="3778250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91F2FCE9-1750-46FF-9861-2E5890707B0A}"/>
                </a:ext>
              </a:extLst>
            </p:cNvPr>
            <p:cNvSpPr txBox="1"/>
            <p:nvPr/>
          </p:nvSpPr>
          <p:spPr>
            <a:xfrm rot="19771130">
              <a:off x="4107134" y="4326504"/>
              <a:ext cx="2431981" cy="58624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A661296C-AB4A-4C45-88A0-6AE28D2F8369}"/>
                </a:ext>
              </a:extLst>
            </p:cNvPr>
            <p:cNvSpPr/>
            <p:nvPr/>
          </p:nvSpPr>
          <p:spPr>
            <a:xfrm>
              <a:off x="3752850" y="3251200"/>
              <a:ext cx="2592344" cy="1422400"/>
            </a:xfrm>
            <a:custGeom>
              <a:avLst/>
              <a:gdLst>
                <a:gd name="connsiteX0" fmla="*/ 635000 w 2592344"/>
                <a:gd name="connsiteY0" fmla="*/ 469900 h 1422400"/>
                <a:gd name="connsiteX1" fmla="*/ 609600 w 2592344"/>
                <a:gd name="connsiteY1" fmla="*/ 501650 h 1422400"/>
                <a:gd name="connsiteX2" fmla="*/ 603250 w 2592344"/>
                <a:gd name="connsiteY2" fmla="*/ 520700 h 1422400"/>
                <a:gd name="connsiteX3" fmla="*/ 552450 w 2592344"/>
                <a:gd name="connsiteY3" fmla="*/ 571500 h 1422400"/>
                <a:gd name="connsiteX4" fmla="*/ 520700 w 2592344"/>
                <a:gd name="connsiteY4" fmla="*/ 622300 h 1422400"/>
                <a:gd name="connsiteX5" fmla="*/ 476250 w 2592344"/>
                <a:gd name="connsiteY5" fmla="*/ 647700 h 1422400"/>
                <a:gd name="connsiteX6" fmla="*/ 450850 w 2592344"/>
                <a:gd name="connsiteY6" fmla="*/ 673100 h 1422400"/>
                <a:gd name="connsiteX7" fmla="*/ 425450 w 2592344"/>
                <a:gd name="connsiteY7" fmla="*/ 692150 h 1422400"/>
                <a:gd name="connsiteX8" fmla="*/ 387350 w 2592344"/>
                <a:gd name="connsiteY8" fmla="*/ 717550 h 1422400"/>
                <a:gd name="connsiteX9" fmla="*/ 349250 w 2592344"/>
                <a:gd name="connsiteY9" fmla="*/ 749300 h 1422400"/>
                <a:gd name="connsiteX10" fmla="*/ 311150 w 2592344"/>
                <a:gd name="connsiteY10" fmla="*/ 774700 h 1422400"/>
                <a:gd name="connsiteX11" fmla="*/ 241300 w 2592344"/>
                <a:gd name="connsiteY11" fmla="*/ 844550 h 1422400"/>
                <a:gd name="connsiteX12" fmla="*/ 209550 w 2592344"/>
                <a:gd name="connsiteY12" fmla="*/ 876300 h 1422400"/>
                <a:gd name="connsiteX13" fmla="*/ 196850 w 2592344"/>
                <a:gd name="connsiteY13" fmla="*/ 901700 h 1422400"/>
                <a:gd name="connsiteX14" fmla="*/ 152400 w 2592344"/>
                <a:gd name="connsiteY14" fmla="*/ 946150 h 1422400"/>
                <a:gd name="connsiteX15" fmla="*/ 107950 w 2592344"/>
                <a:gd name="connsiteY15" fmla="*/ 996950 h 1422400"/>
                <a:gd name="connsiteX16" fmla="*/ 82550 w 2592344"/>
                <a:gd name="connsiteY16" fmla="*/ 1047750 h 1422400"/>
                <a:gd name="connsiteX17" fmla="*/ 69850 w 2592344"/>
                <a:gd name="connsiteY17" fmla="*/ 1073150 h 1422400"/>
                <a:gd name="connsiteX18" fmla="*/ 57150 w 2592344"/>
                <a:gd name="connsiteY18" fmla="*/ 1092200 h 1422400"/>
                <a:gd name="connsiteX19" fmla="*/ 50800 w 2592344"/>
                <a:gd name="connsiteY19" fmla="*/ 1117600 h 1422400"/>
                <a:gd name="connsiteX20" fmla="*/ 31750 w 2592344"/>
                <a:gd name="connsiteY20" fmla="*/ 1149350 h 1422400"/>
                <a:gd name="connsiteX21" fmla="*/ 19050 w 2592344"/>
                <a:gd name="connsiteY21" fmla="*/ 1168400 h 1422400"/>
                <a:gd name="connsiteX22" fmla="*/ 0 w 2592344"/>
                <a:gd name="connsiteY22" fmla="*/ 1225550 h 1422400"/>
                <a:gd name="connsiteX23" fmla="*/ 25400 w 2592344"/>
                <a:gd name="connsiteY23" fmla="*/ 1365250 h 1422400"/>
                <a:gd name="connsiteX24" fmla="*/ 63500 w 2592344"/>
                <a:gd name="connsiteY24" fmla="*/ 1377950 h 1422400"/>
                <a:gd name="connsiteX25" fmla="*/ 120650 w 2592344"/>
                <a:gd name="connsiteY25" fmla="*/ 1403350 h 1422400"/>
                <a:gd name="connsiteX26" fmla="*/ 469900 w 2592344"/>
                <a:gd name="connsiteY26" fmla="*/ 1422400 h 1422400"/>
                <a:gd name="connsiteX27" fmla="*/ 635000 w 2592344"/>
                <a:gd name="connsiteY27" fmla="*/ 1409700 h 1422400"/>
                <a:gd name="connsiteX28" fmla="*/ 831850 w 2592344"/>
                <a:gd name="connsiteY28" fmla="*/ 1365250 h 1422400"/>
                <a:gd name="connsiteX29" fmla="*/ 939800 w 2592344"/>
                <a:gd name="connsiteY29" fmla="*/ 1320800 h 1422400"/>
                <a:gd name="connsiteX30" fmla="*/ 990600 w 2592344"/>
                <a:gd name="connsiteY30" fmla="*/ 1308100 h 1422400"/>
                <a:gd name="connsiteX31" fmla="*/ 1028700 w 2592344"/>
                <a:gd name="connsiteY31" fmla="*/ 1289050 h 1422400"/>
                <a:gd name="connsiteX32" fmla="*/ 1149350 w 2592344"/>
                <a:gd name="connsiteY32" fmla="*/ 1276350 h 1422400"/>
                <a:gd name="connsiteX33" fmla="*/ 1231900 w 2592344"/>
                <a:gd name="connsiteY33" fmla="*/ 1289050 h 1422400"/>
                <a:gd name="connsiteX34" fmla="*/ 1308100 w 2592344"/>
                <a:gd name="connsiteY34" fmla="*/ 1314450 h 1422400"/>
                <a:gd name="connsiteX35" fmla="*/ 1346200 w 2592344"/>
                <a:gd name="connsiteY35" fmla="*/ 1320800 h 1422400"/>
                <a:gd name="connsiteX36" fmla="*/ 1384300 w 2592344"/>
                <a:gd name="connsiteY36" fmla="*/ 1333500 h 1422400"/>
                <a:gd name="connsiteX37" fmla="*/ 1422400 w 2592344"/>
                <a:gd name="connsiteY37" fmla="*/ 1339850 h 1422400"/>
                <a:gd name="connsiteX38" fmla="*/ 1511300 w 2592344"/>
                <a:gd name="connsiteY38" fmla="*/ 1352550 h 1422400"/>
                <a:gd name="connsiteX39" fmla="*/ 1593850 w 2592344"/>
                <a:gd name="connsiteY39" fmla="*/ 1339850 h 1422400"/>
                <a:gd name="connsiteX40" fmla="*/ 1689100 w 2592344"/>
                <a:gd name="connsiteY40" fmla="*/ 1270000 h 1422400"/>
                <a:gd name="connsiteX41" fmla="*/ 1701800 w 2592344"/>
                <a:gd name="connsiteY41" fmla="*/ 1238250 h 1422400"/>
                <a:gd name="connsiteX42" fmla="*/ 1739900 w 2592344"/>
                <a:gd name="connsiteY42" fmla="*/ 1187450 h 1422400"/>
                <a:gd name="connsiteX43" fmla="*/ 1752600 w 2592344"/>
                <a:gd name="connsiteY43" fmla="*/ 1168400 h 1422400"/>
                <a:gd name="connsiteX44" fmla="*/ 1778000 w 2592344"/>
                <a:gd name="connsiteY44" fmla="*/ 1136650 h 1422400"/>
                <a:gd name="connsiteX45" fmla="*/ 1809750 w 2592344"/>
                <a:gd name="connsiteY45" fmla="*/ 1092200 h 1422400"/>
                <a:gd name="connsiteX46" fmla="*/ 1854200 w 2592344"/>
                <a:gd name="connsiteY46" fmla="*/ 1035050 h 1422400"/>
                <a:gd name="connsiteX47" fmla="*/ 1885950 w 2592344"/>
                <a:gd name="connsiteY47" fmla="*/ 1022350 h 1422400"/>
                <a:gd name="connsiteX48" fmla="*/ 1924050 w 2592344"/>
                <a:gd name="connsiteY48" fmla="*/ 984250 h 1422400"/>
                <a:gd name="connsiteX49" fmla="*/ 1968500 w 2592344"/>
                <a:gd name="connsiteY49" fmla="*/ 952500 h 1422400"/>
                <a:gd name="connsiteX50" fmla="*/ 1987550 w 2592344"/>
                <a:gd name="connsiteY50" fmla="*/ 927100 h 1422400"/>
                <a:gd name="connsiteX51" fmla="*/ 2044700 w 2592344"/>
                <a:gd name="connsiteY51" fmla="*/ 882650 h 1422400"/>
                <a:gd name="connsiteX52" fmla="*/ 2063750 w 2592344"/>
                <a:gd name="connsiteY52" fmla="*/ 850900 h 1422400"/>
                <a:gd name="connsiteX53" fmla="*/ 2082800 w 2592344"/>
                <a:gd name="connsiteY53" fmla="*/ 831850 h 1422400"/>
                <a:gd name="connsiteX54" fmla="*/ 2095500 w 2592344"/>
                <a:gd name="connsiteY54" fmla="*/ 812800 h 1422400"/>
                <a:gd name="connsiteX55" fmla="*/ 2139950 w 2592344"/>
                <a:gd name="connsiteY55" fmla="*/ 755650 h 1422400"/>
                <a:gd name="connsiteX56" fmla="*/ 2152650 w 2592344"/>
                <a:gd name="connsiteY56" fmla="*/ 736600 h 1422400"/>
                <a:gd name="connsiteX57" fmla="*/ 2165350 w 2592344"/>
                <a:gd name="connsiteY57" fmla="*/ 711200 h 1422400"/>
                <a:gd name="connsiteX58" fmla="*/ 2197100 w 2592344"/>
                <a:gd name="connsiteY58" fmla="*/ 685800 h 1422400"/>
                <a:gd name="connsiteX59" fmla="*/ 2216150 w 2592344"/>
                <a:gd name="connsiteY59" fmla="*/ 654050 h 1422400"/>
                <a:gd name="connsiteX60" fmla="*/ 2235200 w 2592344"/>
                <a:gd name="connsiteY60" fmla="*/ 635000 h 1422400"/>
                <a:gd name="connsiteX61" fmla="*/ 2292350 w 2592344"/>
                <a:gd name="connsiteY61" fmla="*/ 565150 h 1422400"/>
                <a:gd name="connsiteX62" fmla="*/ 2311400 w 2592344"/>
                <a:gd name="connsiteY62" fmla="*/ 533400 h 1422400"/>
                <a:gd name="connsiteX63" fmla="*/ 2336800 w 2592344"/>
                <a:gd name="connsiteY63" fmla="*/ 520700 h 1422400"/>
                <a:gd name="connsiteX64" fmla="*/ 2362200 w 2592344"/>
                <a:gd name="connsiteY64" fmla="*/ 501650 h 1422400"/>
                <a:gd name="connsiteX65" fmla="*/ 2400300 w 2592344"/>
                <a:gd name="connsiteY65" fmla="*/ 476250 h 1422400"/>
                <a:gd name="connsiteX66" fmla="*/ 2451100 w 2592344"/>
                <a:gd name="connsiteY66" fmla="*/ 438150 h 1422400"/>
                <a:gd name="connsiteX67" fmla="*/ 2482850 w 2592344"/>
                <a:gd name="connsiteY67" fmla="*/ 419100 h 1422400"/>
                <a:gd name="connsiteX68" fmla="*/ 2527300 w 2592344"/>
                <a:gd name="connsiteY68" fmla="*/ 393700 h 1422400"/>
                <a:gd name="connsiteX69" fmla="*/ 2546350 w 2592344"/>
                <a:gd name="connsiteY69" fmla="*/ 374650 h 1422400"/>
                <a:gd name="connsiteX70" fmla="*/ 2565400 w 2592344"/>
                <a:gd name="connsiteY70" fmla="*/ 361950 h 1422400"/>
                <a:gd name="connsiteX71" fmla="*/ 2584450 w 2592344"/>
                <a:gd name="connsiteY71" fmla="*/ 317500 h 1422400"/>
                <a:gd name="connsiteX72" fmla="*/ 2584450 w 2592344"/>
                <a:gd name="connsiteY72" fmla="*/ 228600 h 1422400"/>
                <a:gd name="connsiteX73" fmla="*/ 2501900 w 2592344"/>
                <a:gd name="connsiteY73" fmla="*/ 177800 h 1422400"/>
                <a:gd name="connsiteX74" fmla="*/ 2451100 w 2592344"/>
                <a:gd name="connsiteY74" fmla="*/ 158750 h 1422400"/>
                <a:gd name="connsiteX75" fmla="*/ 2362200 w 2592344"/>
                <a:gd name="connsiteY75" fmla="*/ 133350 h 1422400"/>
                <a:gd name="connsiteX76" fmla="*/ 2311400 w 2592344"/>
                <a:gd name="connsiteY76" fmla="*/ 127000 h 1422400"/>
                <a:gd name="connsiteX77" fmla="*/ 2279650 w 2592344"/>
                <a:gd name="connsiteY77" fmla="*/ 114300 h 1422400"/>
                <a:gd name="connsiteX78" fmla="*/ 2241550 w 2592344"/>
                <a:gd name="connsiteY78" fmla="*/ 107950 h 1422400"/>
                <a:gd name="connsiteX79" fmla="*/ 2190750 w 2592344"/>
                <a:gd name="connsiteY79" fmla="*/ 82550 h 1422400"/>
                <a:gd name="connsiteX80" fmla="*/ 2133600 w 2592344"/>
                <a:gd name="connsiteY80" fmla="*/ 69850 h 1422400"/>
                <a:gd name="connsiteX81" fmla="*/ 2051050 w 2592344"/>
                <a:gd name="connsiteY81" fmla="*/ 31750 h 1422400"/>
                <a:gd name="connsiteX82" fmla="*/ 1962150 w 2592344"/>
                <a:gd name="connsiteY82" fmla="*/ 6350 h 1422400"/>
                <a:gd name="connsiteX83" fmla="*/ 1905000 w 2592344"/>
                <a:gd name="connsiteY83" fmla="*/ 0 h 1422400"/>
                <a:gd name="connsiteX84" fmla="*/ 1784350 w 2592344"/>
                <a:gd name="connsiteY84" fmla="*/ 6350 h 1422400"/>
                <a:gd name="connsiteX85" fmla="*/ 1752600 w 2592344"/>
                <a:gd name="connsiteY85" fmla="*/ 19050 h 1422400"/>
                <a:gd name="connsiteX86" fmla="*/ 1701800 w 2592344"/>
                <a:gd name="connsiteY86" fmla="*/ 25400 h 1422400"/>
                <a:gd name="connsiteX87" fmla="*/ 1619250 w 2592344"/>
                <a:gd name="connsiteY87" fmla="*/ 44450 h 1422400"/>
                <a:gd name="connsiteX88" fmla="*/ 1562100 w 2592344"/>
                <a:gd name="connsiteY88" fmla="*/ 57150 h 1422400"/>
                <a:gd name="connsiteX89" fmla="*/ 1416050 w 2592344"/>
                <a:gd name="connsiteY89" fmla="*/ 82550 h 1422400"/>
                <a:gd name="connsiteX90" fmla="*/ 1295400 w 2592344"/>
                <a:gd name="connsiteY90" fmla="*/ 107950 h 1422400"/>
                <a:gd name="connsiteX91" fmla="*/ 1244600 w 2592344"/>
                <a:gd name="connsiteY91" fmla="*/ 127000 h 1422400"/>
                <a:gd name="connsiteX92" fmla="*/ 1206500 w 2592344"/>
                <a:gd name="connsiteY92" fmla="*/ 146050 h 1422400"/>
                <a:gd name="connsiteX93" fmla="*/ 1149350 w 2592344"/>
                <a:gd name="connsiteY93" fmla="*/ 165100 h 1422400"/>
                <a:gd name="connsiteX94" fmla="*/ 1073150 w 2592344"/>
                <a:gd name="connsiteY94" fmla="*/ 203200 h 1422400"/>
                <a:gd name="connsiteX95" fmla="*/ 1016000 w 2592344"/>
                <a:gd name="connsiteY95" fmla="*/ 228600 h 1422400"/>
                <a:gd name="connsiteX96" fmla="*/ 984250 w 2592344"/>
                <a:gd name="connsiteY96" fmla="*/ 247650 h 1422400"/>
                <a:gd name="connsiteX97" fmla="*/ 901700 w 2592344"/>
                <a:gd name="connsiteY97" fmla="*/ 273050 h 1422400"/>
                <a:gd name="connsiteX98" fmla="*/ 787400 w 2592344"/>
                <a:gd name="connsiteY98" fmla="*/ 336550 h 1422400"/>
                <a:gd name="connsiteX99" fmla="*/ 723900 w 2592344"/>
                <a:gd name="connsiteY99" fmla="*/ 368300 h 1422400"/>
                <a:gd name="connsiteX100" fmla="*/ 704850 w 2592344"/>
                <a:gd name="connsiteY100" fmla="*/ 374650 h 1422400"/>
                <a:gd name="connsiteX101" fmla="*/ 685800 w 2592344"/>
                <a:gd name="connsiteY101" fmla="*/ 400050 h 1422400"/>
                <a:gd name="connsiteX102" fmla="*/ 673100 w 2592344"/>
                <a:gd name="connsiteY102" fmla="*/ 425450 h 1422400"/>
                <a:gd name="connsiteX103" fmla="*/ 635000 w 2592344"/>
                <a:gd name="connsiteY103" fmla="*/ 469900 h 142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2592344" h="1422400">
                  <a:moveTo>
                    <a:pt x="635000" y="469900"/>
                  </a:moveTo>
                  <a:cubicBezTo>
                    <a:pt x="624417" y="482600"/>
                    <a:pt x="616783" y="490157"/>
                    <a:pt x="609600" y="501650"/>
                  </a:cubicBezTo>
                  <a:cubicBezTo>
                    <a:pt x="606052" y="507326"/>
                    <a:pt x="607489" y="515520"/>
                    <a:pt x="603250" y="520700"/>
                  </a:cubicBezTo>
                  <a:cubicBezTo>
                    <a:pt x="588086" y="539234"/>
                    <a:pt x="565142" y="551193"/>
                    <a:pt x="552450" y="571500"/>
                  </a:cubicBezTo>
                  <a:cubicBezTo>
                    <a:pt x="541867" y="588433"/>
                    <a:pt x="534820" y="608180"/>
                    <a:pt x="520700" y="622300"/>
                  </a:cubicBezTo>
                  <a:cubicBezTo>
                    <a:pt x="508633" y="634367"/>
                    <a:pt x="490051" y="637663"/>
                    <a:pt x="476250" y="647700"/>
                  </a:cubicBezTo>
                  <a:cubicBezTo>
                    <a:pt x="466566" y="654743"/>
                    <a:pt x="459861" y="665215"/>
                    <a:pt x="450850" y="673100"/>
                  </a:cubicBezTo>
                  <a:cubicBezTo>
                    <a:pt x="442885" y="680069"/>
                    <a:pt x="434120" y="686081"/>
                    <a:pt x="425450" y="692150"/>
                  </a:cubicBezTo>
                  <a:cubicBezTo>
                    <a:pt x="412946" y="700903"/>
                    <a:pt x="399561" y="708392"/>
                    <a:pt x="387350" y="717550"/>
                  </a:cubicBezTo>
                  <a:cubicBezTo>
                    <a:pt x="374125" y="727469"/>
                    <a:pt x="362475" y="739381"/>
                    <a:pt x="349250" y="749300"/>
                  </a:cubicBezTo>
                  <a:cubicBezTo>
                    <a:pt x="337039" y="758458"/>
                    <a:pt x="322595" y="764601"/>
                    <a:pt x="311150" y="774700"/>
                  </a:cubicBezTo>
                  <a:cubicBezTo>
                    <a:pt x="286460" y="796486"/>
                    <a:pt x="264583" y="821267"/>
                    <a:pt x="241300" y="844550"/>
                  </a:cubicBezTo>
                  <a:cubicBezTo>
                    <a:pt x="230717" y="855133"/>
                    <a:pt x="216243" y="862913"/>
                    <a:pt x="209550" y="876300"/>
                  </a:cubicBezTo>
                  <a:cubicBezTo>
                    <a:pt x="205317" y="884767"/>
                    <a:pt x="202844" y="894374"/>
                    <a:pt x="196850" y="901700"/>
                  </a:cubicBezTo>
                  <a:cubicBezTo>
                    <a:pt x="183581" y="917917"/>
                    <a:pt x="164023" y="928715"/>
                    <a:pt x="152400" y="946150"/>
                  </a:cubicBezTo>
                  <a:cubicBezTo>
                    <a:pt x="122767" y="990600"/>
                    <a:pt x="139700" y="975783"/>
                    <a:pt x="107950" y="996950"/>
                  </a:cubicBezTo>
                  <a:cubicBezTo>
                    <a:pt x="96808" y="1041518"/>
                    <a:pt x="109535" y="1004574"/>
                    <a:pt x="82550" y="1047750"/>
                  </a:cubicBezTo>
                  <a:cubicBezTo>
                    <a:pt x="77533" y="1055777"/>
                    <a:pt x="74546" y="1064931"/>
                    <a:pt x="69850" y="1073150"/>
                  </a:cubicBezTo>
                  <a:cubicBezTo>
                    <a:pt x="66064" y="1079776"/>
                    <a:pt x="61383" y="1085850"/>
                    <a:pt x="57150" y="1092200"/>
                  </a:cubicBezTo>
                  <a:cubicBezTo>
                    <a:pt x="55033" y="1100667"/>
                    <a:pt x="54344" y="1109625"/>
                    <a:pt x="50800" y="1117600"/>
                  </a:cubicBezTo>
                  <a:cubicBezTo>
                    <a:pt x="45787" y="1128878"/>
                    <a:pt x="38291" y="1138884"/>
                    <a:pt x="31750" y="1149350"/>
                  </a:cubicBezTo>
                  <a:cubicBezTo>
                    <a:pt x="27705" y="1155822"/>
                    <a:pt x="21985" y="1161355"/>
                    <a:pt x="19050" y="1168400"/>
                  </a:cubicBezTo>
                  <a:cubicBezTo>
                    <a:pt x="11327" y="1186936"/>
                    <a:pt x="0" y="1225550"/>
                    <a:pt x="0" y="1225550"/>
                  </a:cubicBezTo>
                  <a:cubicBezTo>
                    <a:pt x="8467" y="1272117"/>
                    <a:pt x="7196" y="1321561"/>
                    <a:pt x="25400" y="1365250"/>
                  </a:cubicBezTo>
                  <a:cubicBezTo>
                    <a:pt x="30549" y="1377607"/>
                    <a:pt x="51071" y="1372978"/>
                    <a:pt x="63500" y="1377950"/>
                  </a:cubicBezTo>
                  <a:cubicBezTo>
                    <a:pt x="82856" y="1385692"/>
                    <a:pt x="100087" y="1399923"/>
                    <a:pt x="120650" y="1403350"/>
                  </a:cubicBezTo>
                  <a:cubicBezTo>
                    <a:pt x="188197" y="1414608"/>
                    <a:pt x="403559" y="1420031"/>
                    <a:pt x="469900" y="1422400"/>
                  </a:cubicBezTo>
                  <a:cubicBezTo>
                    <a:pt x="524933" y="1418167"/>
                    <a:pt x="580268" y="1416839"/>
                    <a:pt x="635000" y="1409700"/>
                  </a:cubicBezTo>
                  <a:cubicBezTo>
                    <a:pt x="667733" y="1405430"/>
                    <a:pt x="786275" y="1381201"/>
                    <a:pt x="831850" y="1365250"/>
                  </a:cubicBezTo>
                  <a:cubicBezTo>
                    <a:pt x="955983" y="1321803"/>
                    <a:pt x="825709" y="1356454"/>
                    <a:pt x="939800" y="1320800"/>
                  </a:cubicBezTo>
                  <a:cubicBezTo>
                    <a:pt x="956460" y="1315594"/>
                    <a:pt x="974162" y="1313971"/>
                    <a:pt x="990600" y="1308100"/>
                  </a:cubicBezTo>
                  <a:cubicBezTo>
                    <a:pt x="1003972" y="1303324"/>
                    <a:pt x="1015047" y="1292951"/>
                    <a:pt x="1028700" y="1289050"/>
                  </a:cubicBezTo>
                  <a:cubicBezTo>
                    <a:pt x="1041650" y="1285350"/>
                    <a:pt x="1146143" y="1276642"/>
                    <a:pt x="1149350" y="1276350"/>
                  </a:cubicBezTo>
                  <a:cubicBezTo>
                    <a:pt x="1176867" y="1280583"/>
                    <a:pt x="1204600" y="1283590"/>
                    <a:pt x="1231900" y="1289050"/>
                  </a:cubicBezTo>
                  <a:cubicBezTo>
                    <a:pt x="1330968" y="1308864"/>
                    <a:pt x="1229749" y="1293081"/>
                    <a:pt x="1308100" y="1314450"/>
                  </a:cubicBezTo>
                  <a:cubicBezTo>
                    <a:pt x="1320522" y="1317838"/>
                    <a:pt x="1333709" y="1317677"/>
                    <a:pt x="1346200" y="1320800"/>
                  </a:cubicBezTo>
                  <a:cubicBezTo>
                    <a:pt x="1359187" y="1324047"/>
                    <a:pt x="1371313" y="1330253"/>
                    <a:pt x="1384300" y="1333500"/>
                  </a:cubicBezTo>
                  <a:cubicBezTo>
                    <a:pt x="1396791" y="1336623"/>
                    <a:pt x="1409667" y="1337940"/>
                    <a:pt x="1422400" y="1339850"/>
                  </a:cubicBezTo>
                  <a:lnTo>
                    <a:pt x="1511300" y="1352550"/>
                  </a:lnTo>
                  <a:cubicBezTo>
                    <a:pt x="1538817" y="1348317"/>
                    <a:pt x="1568599" y="1351574"/>
                    <a:pt x="1593850" y="1339850"/>
                  </a:cubicBezTo>
                  <a:cubicBezTo>
                    <a:pt x="1629561" y="1323270"/>
                    <a:pt x="1689100" y="1270000"/>
                    <a:pt x="1689100" y="1270000"/>
                  </a:cubicBezTo>
                  <a:cubicBezTo>
                    <a:pt x="1693333" y="1259417"/>
                    <a:pt x="1696702" y="1248445"/>
                    <a:pt x="1701800" y="1238250"/>
                  </a:cubicBezTo>
                  <a:cubicBezTo>
                    <a:pt x="1708978" y="1223894"/>
                    <a:pt x="1732891" y="1196796"/>
                    <a:pt x="1739900" y="1187450"/>
                  </a:cubicBezTo>
                  <a:cubicBezTo>
                    <a:pt x="1744479" y="1181345"/>
                    <a:pt x="1748021" y="1174505"/>
                    <a:pt x="1752600" y="1168400"/>
                  </a:cubicBezTo>
                  <a:cubicBezTo>
                    <a:pt x="1760732" y="1157557"/>
                    <a:pt x="1769868" y="1147493"/>
                    <a:pt x="1778000" y="1136650"/>
                  </a:cubicBezTo>
                  <a:cubicBezTo>
                    <a:pt x="1788925" y="1122083"/>
                    <a:pt x="1799650" y="1107350"/>
                    <a:pt x="1809750" y="1092200"/>
                  </a:cubicBezTo>
                  <a:cubicBezTo>
                    <a:pt x="1825931" y="1067928"/>
                    <a:pt x="1828832" y="1051962"/>
                    <a:pt x="1854200" y="1035050"/>
                  </a:cubicBezTo>
                  <a:cubicBezTo>
                    <a:pt x="1863684" y="1028727"/>
                    <a:pt x="1875367" y="1026583"/>
                    <a:pt x="1885950" y="1022350"/>
                  </a:cubicBezTo>
                  <a:cubicBezTo>
                    <a:pt x="1898650" y="1009650"/>
                    <a:pt x="1910339" y="995851"/>
                    <a:pt x="1924050" y="984250"/>
                  </a:cubicBezTo>
                  <a:cubicBezTo>
                    <a:pt x="1937950" y="972489"/>
                    <a:pt x="1954966" y="964681"/>
                    <a:pt x="1968500" y="952500"/>
                  </a:cubicBezTo>
                  <a:cubicBezTo>
                    <a:pt x="1976367" y="945420"/>
                    <a:pt x="1979585" y="934069"/>
                    <a:pt x="1987550" y="927100"/>
                  </a:cubicBezTo>
                  <a:cubicBezTo>
                    <a:pt x="2033229" y="887131"/>
                    <a:pt x="2007020" y="931096"/>
                    <a:pt x="2044700" y="882650"/>
                  </a:cubicBezTo>
                  <a:cubicBezTo>
                    <a:pt x="2052277" y="872908"/>
                    <a:pt x="2056345" y="860774"/>
                    <a:pt x="2063750" y="850900"/>
                  </a:cubicBezTo>
                  <a:cubicBezTo>
                    <a:pt x="2069138" y="843716"/>
                    <a:pt x="2077051" y="838749"/>
                    <a:pt x="2082800" y="831850"/>
                  </a:cubicBezTo>
                  <a:cubicBezTo>
                    <a:pt x="2087686" y="825987"/>
                    <a:pt x="2090921" y="818905"/>
                    <a:pt x="2095500" y="812800"/>
                  </a:cubicBezTo>
                  <a:cubicBezTo>
                    <a:pt x="2109980" y="793493"/>
                    <a:pt x="2126563" y="775730"/>
                    <a:pt x="2139950" y="755650"/>
                  </a:cubicBezTo>
                  <a:cubicBezTo>
                    <a:pt x="2144183" y="749300"/>
                    <a:pt x="2148864" y="743226"/>
                    <a:pt x="2152650" y="736600"/>
                  </a:cubicBezTo>
                  <a:cubicBezTo>
                    <a:pt x="2157346" y="728381"/>
                    <a:pt x="2159117" y="718324"/>
                    <a:pt x="2165350" y="711200"/>
                  </a:cubicBezTo>
                  <a:cubicBezTo>
                    <a:pt x="2174275" y="701000"/>
                    <a:pt x="2186517" y="694267"/>
                    <a:pt x="2197100" y="685800"/>
                  </a:cubicBezTo>
                  <a:cubicBezTo>
                    <a:pt x="2203450" y="675217"/>
                    <a:pt x="2208745" y="663924"/>
                    <a:pt x="2216150" y="654050"/>
                  </a:cubicBezTo>
                  <a:cubicBezTo>
                    <a:pt x="2221538" y="646866"/>
                    <a:pt x="2229356" y="641818"/>
                    <a:pt x="2235200" y="635000"/>
                  </a:cubicBezTo>
                  <a:cubicBezTo>
                    <a:pt x="2254778" y="612159"/>
                    <a:pt x="2276872" y="590946"/>
                    <a:pt x="2292350" y="565150"/>
                  </a:cubicBezTo>
                  <a:cubicBezTo>
                    <a:pt x="2298700" y="554567"/>
                    <a:pt x="2302673" y="542127"/>
                    <a:pt x="2311400" y="533400"/>
                  </a:cubicBezTo>
                  <a:cubicBezTo>
                    <a:pt x="2318093" y="526707"/>
                    <a:pt x="2328773" y="525717"/>
                    <a:pt x="2336800" y="520700"/>
                  </a:cubicBezTo>
                  <a:cubicBezTo>
                    <a:pt x="2345775" y="515091"/>
                    <a:pt x="2353530" y="507719"/>
                    <a:pt x="2362200" y="501650"/>
                  </a:cubicBezTo>
                  <a:cubicBezTo>
                    <a:pt x="2374704" y="492897"/>
                    <a:pt x="2387880" y="485122"/>
                    <a:pt x="2400300" y="476250"/>
                  </a:cubicBezTo>
                  <a:cubicBezTo>
                    <a:pt x="2417524" y="463947"/>
                    <a:pt x="2432950" y="449040"/>
                    <a:pt x="2451100" y="438150"/>
                  </a:cubicBezTo>
                  <a:cubicBezTo>
                    <a:pt x="2461683" y="431800"/>
                    <a:pt x="2472976" y="426505"/>
                    <a:pt x="2482850" y="419100"/>
                  </a:cubicBezTo>
                  <a:cubicBezTo>
                    <a:pt x="2520682" y="390726"/>
                    <a:pt x="2480933" y="405292"/>
                    <a:pt x="2527300" y="393700"/>
                  </a:cubicBezTo>
                  <a:cubicBezTo>
                    <a:pt x="2533650" y="387350"/>
                    <a:pt x="2539451" y="380399"/>
                    <a:pt x="2546350" y="374650"/>
                  </a:cubicBezTo>
                  <a:cubicBezTo>
                    <a:pt x="2552213" y="369764"/>
                    <a:pt x="2561167" y="368300"/>
                    <a:pt x="2565400" y="361950"/>
                  </a:cubicBezTo>
                  <a:cubicBezTo>
                    <a:pt x="2574342" y="348537"/>
                    <a:pt x="2578100" y="332317"/>
                    <a:pt x="2584450" y="317500"/>
                  </a:cubicBezTo>
                  <a:cubicBezTo>
                    <a:pt x="2590983" y="284836"/>
                    <a:pt x="2598343" y="264722"/>
                    <a:pt x="2584450" y="228600"/>
                  </a:cubicBezTo>
                  <a:cubicBezTo>
                    <a:pt x="2574244" y="202063"/>
                    <a:pt x="2517874" y="184378"/>
                    <a:pt x="2501900" y="177800"/>
                  </a:cubicBezTo>
                  <a:cubicBezTo>
                    <a:pt x="2485177" y="170914"/>
                    <a:pt x="2468131" y="164833"/>
                    <a:pt x="2451100" y="158750"/>
                  </a:cubicBezTo>
                  <a:cubicBezTo>
                    <a:pt x="2422137" y="148406"/>
                    <a:pt x="2392484" y="139028"/>
                    <a:pt x="2362200" y="133350"/>
                  </a:cubicBezTo>
                  <a:cubicBezTo>
                    <a:pt x="2345427" y="130205"/>
                    <a:pt x="2328333" y="129117"/>
                    <a:pt x="2311400" y="127000"/>
                  </a:cubicBezTo>
                  <a:cubicBezTo>
                    <a:pt x="2300817" y="122767"/>
                    <a:pt x="2290647" y="117299"/>
                    <a:pt x="2279650" y="114300"/>
                  </a:cubicBezTo>
                  <a:cubicBezTo>
                    <a:pt x="2267228" y="110912"/>
                    <a:pt x="2253675" y="112280"/>
                    <a:pt x="2241550" y="107950"/>
                  </a:cubicBezTo>
                  <a:cubicBezTo>
                    <a:pt x="2223721" y="101582"/>
                    <a:pt x="2208603" y="88851"/>
                    <a:pt x="2190750" y="82550"/>
                  </a:cubicBezTo>
                  <a:cubicBezTo>
                    <a:pt x="2172348" y="76055"/>
                    <a:pt x="2152226" y="75671"/>
                    <a:pt x="2133600" y="69850"/>
                  </a:cubicBezTo>
                  <a:cubicBezTo>
                    <a:pt x="2092473" y="56998"/>
                    <a:pt x="2089146" y="47623"/>
                    <a:pt x="2051050" y="31750"/>
                  </a:cubicBezTo>
                  <a:cubicBezTo>
                    <a:pt x="2030331" y="23117"/>
                    <a:pt x="1981686" y="9797"/>
                    <a:pt x="1962150" y="6350"/>
                  </a:cubicBezTo>
                  <a:cubicBezTo>
                    <a:pt x="1943274" y="3019"/>
                    <a:pt x="1924050" y="2117"/>
                    <a:pt x="1905000" y="0"/>
                  </a:cubicBezTo>
                  <a:cubicBezTo>
                    <a:pt x="1864783" y="2117"/>
                    <a:pt x="1824311" y="1355"/>
                    <a:pt x="1784350" y="6350"/>
                  </a:cubicBezTo>
                  <a:cubicBezTo>
                    <a:pt x="1773039" y="7764"/>
                    <a:pt x="1763707" y="16487"/>
                    <a:pt x="1752600" y="19050"/>
                  </a:cubicBezTo>
                  <a:cubicBezTo>
                    <a:pt x="1735972" y="22887"/>
                    <a:pt x="1718733" y="23283"/>
                    <a:pt x="1701800" y="25400"/>
                  </a:cubicBezTo>
                  <a:cubicBezTo>
                    <a:pt x="1644653" y="48259"/>
                    <a:pt x="1695662" y="30965"/>
                    <a:pt x="1619250" y="44450"/>
                  </a:cubicBezTo>
                  <a:cubicBezTo>
                    <a:pt x="1600032" y="47841"/>
                    <a:pt x="1581280" y="53554"/>
                    <a:pt x="1562100" y="57150"/>
                  </a:cubicBezTo>
                  <a:cubicBezTo>
                    <a:pt x="1513532" y="66256"/>
                    <a:pt x="1463380" y="68351"/>
                    <a:pt x="1416050" y="82550"/>
                  </a:cubicBezTo>
                  <a:cubicBezTo>
                    <a:pt x="1334191" y="107108"/>
                    <a:pt x="1374513" y="99160"/>
                    <a:pt x="1295400" y="107950"/>
                  </a:cubicBezTo>
                  <a:cubicBezTo>
                    <a:pt x="1278467" y="114300"/>
                    <a:pt x="1261223" y="119876"/>
                    <a:pt x="1244600" y="127000"/>
                  </a:cubicBezTo>
                  <a:cubicBezTo>
                    <a:pt x="1231549" y="132593"/>
                    <a:pt x="1219683" y="140777"/>
                    <a:pt x="1206500" y="146050"/>
                  </a:cubicBezTo>
                  <a:cubicBezTo>
                    <a:pt x="1187856" y="153508"/>
                    <a:pt x="1167807" y="157190"/>
                    <a:pt x="1149350" y="165100"/>
                  </a:cubicBezTo>
                  <a:cubicBezTo>
                    <a:pt x="1123248" y="176287"/>
                    <a:pt x="1098789" y="190991"/>
                    <a:pt x="1073150" y="203200"/>
                  </a:cubicBezTo>
                  <a:cubicBezTo>
                    <a:pt x="1054328" y="212163"/>
                    <a:pt x="1034646" y="219277"/>
                    <a:pt x="1016000" y="228600"/>
                  </a:cubicBezTo>
                  <a:cubicBezTo>
                    <a:pt x="1004961" y="234120"/>
                    <a:pt x="995770" y="243219"/>
                    <a:pt x="984250" y="247650"/>
                  </a:cubicBezTo>
                  <a:cubicBezTo>
                    <a:pt x="860593" y="295210"/>
                    <a:pt x="990013" y="232908"/>
                    <a:pt x="901700" y="273050"/>
                  </a:cubicBezTo>
                  <a:cubicBezTo>
                    <a:pt x="823386" y="308647"/>
                    <a:pt x="904678" y="277911"/>
                    <a:pt x="787400" y="336550"/>
                  </a:cubicBezTo>
                  <a:cubicBezTo>
                    <a:pt x="766233" y="347133"/>
                    <a:pt x="746351" y="360816"/>
                    <a:pt x="723900" y="368300"/>
                  </a:cubicBezTo>
                  <a:lnTo>
                    <a:pt x="704850" y="374650"/>
                  </a:lnTo>
                  <a:cubicBezTo>
                    <a:pt x="698500" y="383117"/>
                    <a:pt x="691409" y="391075"/>
                    <a:pt x="685800" y="400050"/>
                  </a:cubicBezTo>
                  <a:cubicBezTo>
                    <a:pt x="680783" y="408077"/>
                    <a:pt x="677697" y="417175"/>
                    <a:pt x="673100" y="425450"/>
                  </a:cubicBezTo>
                  <a:cubicBezTo>
                    <a:pt x="655942" y="456335"/>
                    <a:pt x="645583" y="457200"/>
                    <a:pt x="635000" y="469900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D47B57E1-63A6-4E14-8880-F603C1B03B74}"/>
                </a:ext>
              </a:extLst>
            </p:cNvPr>
            <p:cNvSpPr/>
            <p:nvPr/>
          </p:nvSpPr>
          <p:spPr>
            <a:xfrm>
              <a:off x="5619604" y="4565650"/>
              <a:ext cx="1162196" cy="896131"/>
            </a:xfrm>
            <a:custGeom>
              <a:avLst/>
              <a:gdLst>
                <a:gd name="connsiteX0" fmla="*/ 597046 w 1162196"/>
                <a:gd name="connsiteY0" fmla="*/ 895350 h 896131"/>
                <a:gd name="connsiteX1" fmla="*/ 457346 w 1162196"/>
                <a:gd name="connsiteY1" fmla="*/ 869950 h 896131"/>
                <a:gd name="connsiteX2" fmla="*/ 438296 w 1162196"/>
                <a:gd name="connsiteY2" fmla="*/ 838200 h 896131"/>
                <a:gd name="connsiteX3" fmla="*/ 425596 w 1162196"/>
                <a:gd name="connsiteY3" fmla="*/ 806450 h 896131"/>
                <a:gd name="connsiteX4" fmla="*/ 419246 w 1162196"/>
                <a:gd name="connsiteY4" fmla="*/ 787400 h 896131"/>
                <a:gd name="connsiteX5" fmla="*/ 406546 w 1162196"/>
                <a:gd name="connsiteY5" fmla="*/ 768350 h 896131"/>
                <a:gd name="connsiteX6" fmla="*/ 381146 w 1162196"/>
                <a:gd name="connsiteY6" fmla="*/ 717550 h 896131"/>
                <a:gd name="connsiteX7" fmla="*/ 368446 w 1162196"/>
                <a:gd name="connsiteY7" fmla="*/ 692150 h 896131"/>
                <a:gd name="connsiteX8" fmla="*/ 355746 w 1162196"/>
                <a:gd name="connsiteY8" fmla="*/ 660400 h 896131"/>
                <a:gd name="connsiteX9" fmla="*/ 343046 w 1162196"/>
                <a:gd name="connsiteY9" fmla="*/ 641350 h 896131"/>
                <a:gd name="connsiteX10" fmla="*/ 317646 w 1162196"/>
                <a:gd name="connsiteY10" fmla="*/ 577850 h 896131"/>
                <a:gd name="connsiteX11" fmla="*/ 273196 w 1162196"/>
                <a:gd name="connsiteY11" fmla="*/ 527050 h 896131"/>
                <a:gd name="connsiteX12" fmla="*/ 241446 w 1162196"/>
                <a:gd name="connsiteY12" fmla="*/ 501650 h 896131"/>
                <a:gd name="connsiteX13" fmla="*/ 152546 w 1162196"/>
                <a:gd name="connsiteY13" fmla="*/ 463550 h 896131"/>
                <a:gd name="connsiteX14" fmla="*/ 38246 w 1162196"/>
                <a:gd name="connsiteY14" fmla="*/ 400050 h 896131"/>
                <a:gd name="connsiteX15" fmla="*/ 19196 w 1162196"/>
                <a:gd name="connsiteY15" fmla="*/ 374650 h 896131"/>
                <a:gd name="connsiteX16" fmla="*/ 146 w 1162196"/>
                <a:gd name="connsiteY16" fmla="*/ 298450 h 896131"/>
                <a:gd name="connsiteX17" fmla="*/ 6496 w 1162196"/>
                <a:gd name="connsiteY17" fmla="*/ 247650 h 896131"/>
                <a:gd name="connsiteX18" fmla="*/ 82696 w 1162196"/>
                <a:gd name="connsiteY18" fmla="*/ 184150 h 896131"/>
                <a:gd name="connsiteX19" fmla="*/ 127146 w 1162196"/>
                <a:gd name="connsiteY19" fmla="*/ 152400 h 896131"/>
                <a:gd name="connsiteX20" fmla="*/ 165246 w 1162196"/>
                <a:gd name="connsiteY20" fmla="*/ 133350 h 896131"/>
                <a:gd name="connsiteX21" fmla="*/ 184296 w 1162196"/>
                <a:gd name="connsiteY21" fmla="*/ 120650 h 896131"/>
                <a:gd name="connsiteX22" fmla="*/ 216046 w 1162196"/>
                <a:gd name="connsiteY22" fmla="*/ 107950 h 896131"/>
                <a:gd name="connsiteX23" fmla="*/ 311296 w 1162196"/>
                <a:gd name="connsiteY23" fmla="*/ 63500 h 896131"/>
                <a:gd name="connsiteX24" fmla="*/ 343046 w 1162196"/>
                <a:gd name="connsiteY24" fmla="*/ 50800 h 896131"/>
                <a:gd name="connsiteX25" fmla="*/ 482746 w 1162196"/>
                <a:gd name="connsiteY25" fmla="*/ 25400 h 896131"/>
                <a:gd name="connsiteX26" fmla="*/ 546246 w 1162196"/>
                <a:gd name="connsiteY26" fmla="*/ 0 h 896131"/>
                <a:gd name="connsiteX27" fmla="*/ 717696 w 1162196"/>
                <a:gd name="connsiteY27" fmla="*/ 6350 h 896131"/>
                <a:gd name="connsiteX28" fmla="*/ 774846 w 1162196"/>
                <a:gd name="connsiteY28" fmla="*/ 25400 h 896131"/>
                <a:gd name="connsiteX29" fmla="*/ 819296 w 1162196"/>
                <a:gd name="connsiteY29" fmla="*/ 38100 h 896131"/>
                <a:gd name="connsiteX30" fmla="*/ 857396 w 1162196"/>
                <a:gd name="connsiteY30" fmla="*/ 50800 h 896131"/>
                <a:gd name="connsiteX31" fmla="*/ 882796 w 1162196"/>
                <a:gd name="connsiteY31" fmla="*/ 57150 h 896131"/>
                <a:gd name="connsiteX32" fmla="*/ 952646 w 1162196"/>
                <a:gd name="connsiteY32" fmla="*/ 82550 h 896131"/>
                <a:gd name="connsiteX33" fmla="*/ 978046 w 1162196"/>
                <a:gd name="connsiteY33" fmla="*/ 88900 h 896131"/>
                <a:gd name="connsiteX34" fmla="*/ 1041546 w 1162196"/>
                <a:gd name="connsiteY34" fmla="*/ 120650 h 896131"/>
                <a:gd name="connsiteX35" fmla="*/ 1111396 w 1162196"/>
                <a:gd name="connsiteY35" fmla="*/ 165100 h 896131"/>
                <a:gd name="connsiteX36" fmla="*/ 1130446 w 1162196"/>
                <a:gd name="connsiteY36" fmla="*/ 184150 h 896131"/>
                <a:gd name="connsiteX37" fmla="*/ 1143146 w 1162196"/>
                <a:gd name="connsiteY37" fmla="*/ 222250 h 896131"/>
                <a:gd name="connsiteX38" fmla="*/ 1155846 w 1162196"/>
                <a:gd name="connsiteY38" fmla="*/ 247650 h 896131"/>
                <a:gd name="connsiteX39" fmla="*/ 1162196 w 1162196"/>
                <a:gd name="connsiteY39" fmla="*/ 298450 h 896131"/>
                <a:gd name="connsiteX40" fmla="*/ 1149496 w 1162196"/>
                <a:gd name="connsiteY40" fmla="*/ 425450 h 896131"/>
                <a:gd name="connsiteX41" fmla="*/ 1028846 w 1162196"/>
                <a:gd name="connsiteY41" fmla="*/ 527050 h 896131"/>
                <a:gd name="connsiteX42" fmla="*/ 908196 w 1162196"/>
                <a:gd name="connsiteY42" fmla="*/ 628650 h 896131"/>
                <a:gd name="connsiteX43" fmla="*/ 870096 w 1162196"/>
                <a:gd name="connsiteY43" fmla="*/ 660400 h 896131"/>
                <a:gd name="connsiteX44" fmla="*/ 825646 w 1162196"/>
                <a:gd name="connsiteY44" fmla="*/ 704850 h 896131"/>
                <a:gd name="connsiteX45" fmla="*/ 755796 w 1162196"/>
                <a:gd name="connsiteY45" fmla="*/ 755650 h 896131"/>
                <a:gd name="connsiteX46" fmla="*/ 730396 w 1162196"/>
                <a:gd name="connsiteY46" fmla="*/ 768350 h 896131"/>
                <a:gd name="connsiteX47" fmla="*/ 692296 w 1162196"/>
                <a:gd name="connsiteY47" fmla="*/ 800100 h 896131"/>
                <a:gd name="connsiteX48" fmla="*/ 666896 w 1162196"/>
                <a:gd name="connsiteY48" fmla="*/ 812800 h 896131"/>
                <a:gd name="connsiteX49" fmla="*/ 647846 w 1162196"/>
                <a:gd name="connsiteY49" fmla="*/ 831850 h 896131"/>
                <a:gd name="connsiteX50" fmla="*/ 628796 w 1162196"/>
                <a:gd name="connsiteY50" fmla="*/ 844550 h 896131"/>
                <a:gd name="connsiteX51" fmla="*/ 597046 w 1162196"/>
                <a:gd name="connsiteY51" fmla="*/ 895350 h 896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162196" h="896131">
                  <a:moveTo>
                    <a:pt x="597046" y="895350"/>
                  </a:moveTo>
                  <a:cubicBezTo>
                    <a:pt x="568471" y="899583"/>
                    <a:pt x="501878" y="885982"/>
                    <a:pt x="457346" y="869950"/>
                  </a:cubicBezTo>
                  <a:cubicBezTo>
                    <a:pt x="445733" y="865769"/>
                    <a:pt x="443816" y="849239"/>
                    <a:pt x="438296" y="838200"/>
                  </a:cubicBezTo>
                  <a:cubicBezTo>
                    <a:pt x="433198" y="828005"/>
                    <a:pt x="429598" y="817123"/>
                    <a:pt x="425596" y="806450"/>
                  </a:cubicBezTo>
                  <a:cubicBezTo>
                    <a:pt x="423246" y="800183"/>
                    <a:pt x="422239" y="793387"/>
                    <a:pt x="419246" y="787400"/>
                  </a:cubicBezTo>
                  <a:cubicBezTo>
                    <a:pt x="415833" y="780574"/>
                    <a:pt x="410200" y="775050"/>
                    <a:pt x="406546" y="768350"/>
                  </a:cubicBezTo>
                  <a:cubicBezTo>
                    <a:pt x="397480" y="751730"/>
                    <a:pt x="389613" y="734483"/>
                    <a:pt x="381146" y="717550"/>
                  </a:cubicBezTo>
                  <a:cubicBezTo>
                    <a:pt x="376913" y="709083"/>
                    <a:pt x="371962" y="700939"/>
                    <a:pt x="368446" y="692150"/>
                  </a:cubicBezTo>
                  <a:cubicBezTo>
                    <a:pt x="364213" y="681567"/>
                    <a:pt x="360844" y="670595"/>
                    <a:pt x="355746" y="660400"/>
                  </a:cubicBezTo>
                  <a:cubicBezTo>
                    <a:pt x="352333" y="653574"/>
                    <a:pt x="346832" y="647976"/>
                    <a:pt x="343046" y="641350"/>
                  </a:cubicBezTo>
                  <a:cubicBezTo>
                    <a:pt x="298658" y="563672"/>
                    <a:pt x="369686" y="681930"/>
                    <a:pt x="317646" y="577850"/>
                  </a:cubicBezTo>
                  <a:cubicBezTo>
                    <a:pt x="310059" y="562676"/>
                    <a:pt x="284983" y="537527"/>
                    <a:pt x="273196" y="527050"/>
                  </a:cubicBezTo>
                  <a:cubicBezTo>
                    <a:pt x="263066" y="518046"/>
                    <a:pt x="252880" y="508926"/>
                    <a:pt x="241446" y="501650"/>
                  </a:cubicBezTo>
                  <a:cubicBezTo>
                    <a:pt x="213161" y="483650"/>
                    <a:pt x="183538" y="475947"/>
                    <a:pt x="152546" y="463550"/>
                  </a:cubicBezTo>
                  <a:cubicBezTo>
                    <a:pt x="111424" y="447101"/>
                    <a:pt x="71725" y="430181"/>
                    <a:pt x="38246" y="400050"/>
                  </a:cubicBezTo>
                  <a:cubicBezTo>
                    <a:pt x="30379" y="392970"/>
                    <a:pt x="25546" y="383117"/>
                    <a:pt x="19196" y="374650"/>
                  </a:cubicBezTo>
                  <a:cubicBezTo>
                    <a:pt x="11315" y="351008"/>
                    <a:pt x="146" y="324102"/>
                    <a:pt x="146" y="298450"/>
                  </a:cubicBezTo>
                  <a:cubicBezTo>
                    <a:pt x="146" y="281385"/>
                    <a:pt x="-1535" y="262707"/>
                    <a:pt x="6496" y="247650"/>
                  </a:cubicBezTo>
                  <a:cubicBezTo>
                    <a:pt x="25823" y="211413"/>
                    <a:pt x="52917" y="204003"/>
                    <a:pt x="82696" y="184150"/>
                  </a:cubicBezTo>
                  <a:cubicBezTo>
                    <a:pt x="99201" y="173146"/>
                    <a:pt x="110107" y="161866"/>
                    <a:pt x="127146" y="152400"/>
                  </a:cubicBezTo>
                  <a:cubicBezTo>
                    <a:pt x="139558" y="145504"/>
                    <a:pt x="152834" y="140246"/>
                    <a:pt x="165246" y="133350"/>
                  </a:cubicBezTo>
                  <a:cubicBezTo>
                    <a:pt x="171917" y="129644"/>
                    <a:pt x="177470" y="124063"/>
                    <a:pt x="184296" y="120650"/>
                  </a:cubicBezTo>
                  <a:cubicBezTo>
                    <a:pt x="194491" y="115552"/>
                    <a:pt x="205988" y="113314"/>
                    <a:pt x="216046" y="107950"/>
                  </a:cubicBezTo>
                  <a:cubicBezTo>
                    <a:pt x="364434" y="28810"/>
                    <a:pt x="222271" y="90207"/>
                    <a:pt x="311296" y="63500"/>
                  </a:cubicBezTo>
                  <a:cubicBezTo>
                    <a:pt x="322214" y="60225"/>
                    <a:pt x="331950" y="53411"/>
                    <a:pt x="343046" y="50800"/>
                  </a:cubicBezTo>
                  <a:cubicBezTo>
                    <a:pt x="352600" y="48552"/>
                    <a:pt x="467712" y="31414"/>
                    <a:pt x="482746" y="25400"/>
                  </a:cubicBezTo>
                  <a:lnTo>
                    <a:pt x="546246" y="0"/>
                  </a:lnTo>
                  <a:cubicBezTo>
                    <a:pt x="603396" y="2117"/>
                    <a:pt x="660857" y="35"/>
                    <a:pt x="717696" y="6350"/>
                  </a:cubicBezTo>
                  <a:cubicBezTo>
                    <a:pt x="737654" y="8568"/>
                    <a:pt x="755680" y="19410"/>
                    <a:pt x="774846" y="25400"/>
                  </a:cubicBezTo>
                  <a:cubicBezTo>
                    <a:pt x="789554" y="29996"/>
                    <a:pt x="804568" y="33568"/>
                    <a:pt x="819296" y="38100"/>
                  </a:cubicBezTo>
                  <a:cubicBezTo>
                    <a:pt x="832091" y="42037"/>
                    <a:pt x="844574" y="46953"/>
                    <a:pt x="857396" y="50800"/>
                  </a:cubicBezTo>
                  <a:cubicBezTo>
                    <a:pt x="865755" y="53308"/>
                    <a:pt x="874517" y="54390"/>
                    <a:pt x="882796" y="57150"/>
                  </a:cubicBezTo>
                  <a:cubicBezTo>
                    <a:pt x="973686" y="87447"/>
                    <a:pt x="848874" y="51418"/>
                    <a:pt x="952646" y="82550"/>
                  </a:cubicBezTo>
                  <a:cubicBezTo>
                    <a:pt x="961005" y="85058"/>
                    <a:pt x="970024" y="85462"/>
                    <a:pt x="978046" y="88900"/>
                  </a:cubicBezTo>
                  <a:cubicBezTo>
                    <a:pt x="999798" y="98222"/>
                    <a:pt x="1020999" y="108909"/>
                    <a:pt x="1041546" y="120650"/>
                  </a:cubicBezTo>
                  <a:cubicBezTo>
                    <a:pt x="1071571" y="137807"/>
                    <a:pt x="1086988" y="144179"/>
                    <a:pt x="1111396" y="165100"/>
                  </a:cubicBezTo>
                  <a:cubicBezTo>
                    <a:pt x="1118214" y="170944"/>
                    <a:pt x="1124096" y="177800"/>
                    <a:pt x="1130446" y="184150"/>
                  </a:cubicBezTo>
                  <a:cubicBezTo>
                    <a:pt x="1134679" y="196850"/>
                    <a:pt x="1138174" y="209821"/>
                    <a:pt x="1143146" y="222250"/>
                  </a:cubicBezTo>
                  <a:cubicBezTo>
                    <a:pt x="1146662" y="231039"/>
                    <a:pt x="1153550" y="238467"/>
                    <a:pt x="1155846" y="247650"/>
                  </a:cubicBezTo>
                  <a:cubicBezTo>
                    <a:pt x="1159985" y="264206"/>
                    <a:pt x="1160079" y="281517"/>
                    <a:pt x="1162196" y="298450"/>
                  </a:cubicBezTo>
                  <a:cubicBezTo>
                    <a:pt x="1157963" y="340783"/>
                    <a:pt x="1160556" y="384368"/>
                    <a:pt x="1149496" y="425450"/>
                  </a:cubicBezTo>
                  <a:cubicBezTo>
                    <a:pt x="1140567" y="458615"/>
                    <a:pt x="1029573" y="526438"/>
                    <a:pt x="1028846" y="527050"/>
                  </a:cubicBezTo>
                  <a:lnTo>
                    <a:pt x="908196" y="628650"/>
                  </a:lnTo>
                  <a:cubicBezTo>
                    <a:pt x="895538" y="639283"/>
                    <a:pt x="881786" y="648710"/>
                    <a:pt x="870096" y="660400"/>
                  </a:cubicBezTo>
                  <a:cubicBezTo>
                    <a:pt x="855279" y="675217"/>
                    <a:pt x="841743" y="691436"/>
                    <a:pt x="825646" y="704850"/>
                  </a:cubicBezTo>
                  <a:cubicBezTo>
                    <a:pt x="803529" y="723281"/>
                    <a:pt x="781546" y="742775"/>
                    <a:pt x="755796" y="755650"/>
                  </a:cubicBezTo>
                  <a:cubicBezTo>
                    <a:pt x="747329" y="759883"/>
                    <a:pt x="738099" y="762848"/>
                    <a:pt x="730396" y="768350"/>
                  </a:cubicBezTo>
                  <a:cubicBezTo>
                    <a:pt x="677862" y="805874"/>
                    <a:pt x="742688" y="771305"/>
                    <a:pt x="692296" y="800100"/>
                  </a:cubicBezTo>
                  <a:cubicBezTo>
                    <a:pt x="684077" y="804796"/>
                    <a:pt x="674599" y="807298"/>
                    <a:pt x="666896" y="812800"/>
                  </a:cubicBezTo>
                  <a:cubicBezTo>
                    <a:pt x="659588" y="818020"/>
                    <a:pt x="654745" y="826101"/>
                    <a:pt x="647846" y="831850"/>
                  </a:cubicBezTo>
                  <a:cubicBezTo>
                    <a:pt x="641983" y="836736"/>
                    <a:pt x="634192" y="839154"/>
                    <a:pt x="628796" y="844550"/>
                  </a:cubicBezTo>
                  <a:cubicBezTo>
                    <a:pt x="569529" y="903817"/>
                    <a:pt x="625621" y="891117"/>
                    <a:pt x="597046" y="895350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85304208-6C68-4C60-9984-23CC5A633E7A}"/>
                </a:ext>
              </a:extLst>
            </p:cNvPr>
            <p:cNvSpPr/>
            <p:nvPr/>
          </p:nvSpPr>
          <p:spPr>
            <a:xfrm>
              <a:off x="5155994" y="5135218"/>
              <a:ext cx="229872" cy="160682"/>
            </a:xfrm>
            <a:custGeom>
              <a:avLst/>
              <a:gdLst>
                <a:gd name="connsiteX0" fmla="*/ 228806 w 229872"/>
                <a:gd name="connsiteY0" fmla="*/ 20982 h 160682"/>
                <a:gd name="connsiteX1" fmla="*/ 190706 w 229872"/>
                <a:gd name="connsiteY1" fmla="*/ 8282 h 160682"/>
                <a:gd name="connsiteX2" fmla="*/ 25606 w 229872"/>
                <a:gd name="connsiteY2" fmla="*/ 20982 h 160682"/>
                <a:gd name="connsiteX3" fmla="*/ 206 w 229872"/>
                <a:gd name="connsiteY3" fmla="*/ 78132 h 160682"/>
                <a:gd name="connsiteX4" fmla="*/ 12906 w 229872"/>
                <a:gd name="connsiteY4" fmla="*/ 97182 h 160682"/>
                <a:gd name="connsiteX5" fmla="*/ 57356 w 229872"/>
                <a:gd name="connsiteY5" fmla="*/ 128932 h 160682"/>
                <a:gd name="connsiteX6" fmla="*/ 76406 w 229872"/>
                <a:gd name="connsiteY6" fmla="*/ 141632 h 160682"/>
                <a:gd name="connsiteX7" fmla="*/ 95456 w 229872"/>
                <a:gd name="connsiteY7" fmla="*/ 147982 h 160682"/>
                <a:gd name="connsiteX8" fmla="*/ 152606 w 229872"/>
                <a:gd name="connsiteY8" fmla="*/ 160682 h 160682"/>
                <a:gd name="connsiteX9" fmla="*/ 197056 w 229872"/>
                <a:gd name="connsiteY9" fmla="*/ 154332 h 160682"/>
                <a:gd name="connsiteX10" fmla="*/ 209756 w 229872"/>
                <a:gd name="connsiteY10" fmla="*/ 128932 h 160682"/>
                <a:gd name="connsiteX11" fmla="*/ 228806 w 229872"/>
                <a:gd name="connsiteY11" fmla="*/ 20982 h 16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9872" h="160682">
                  <a:moveTo>
                    <a:pt x="228806" y="20982"/>
                  </a:moveTo>
                  <a:cubicBezTo>
                    <a:pt x="225631" y="874"/>
                    <a:pt x="203528" y="12129"/>
                    <a:pt x="190706" y="8282"/>
                  </a:cubicBezTo>
                  <a:cubicBezTo>
                    <a:pt x="127846" y="-10576"/>
                    <a:pt x="130146" y="6727"/>
                    <a:pt x="25606" y="20982"/>
                  </a:cubicBezTo>
                  <a:cubicBezTo>
                    <a:pt x="18837" y="32264"/>
                    <a:pt x="-2310" y="60523"/>
                    <a:pt x="206" y="78132"/>
                  </a:cubicBezTo>
                  <a:cubicBezTo>
                    <a:pt x="1285" y="85687"/>
                    <a:pt x="8470" y="90972"/>
                    <a:pt x="12906" y="97182"/>
                  </a:cubicBezTo>
                  <a:cubicBezTo>
                    <a:pt x="35784" y="129212"/>
                    <a:pt x="22850" y="120305"/>
                    <a:pt x="57356" y="128932"/>
                  </a:cubicBezTo>
                  <a:cubicBezTo>
                    <a:pt x="63706" y="133165"/>
                    <a:pt x="69580" y="138219"/>
                    <a:pt x="76406" y="141632"/>
                  </a:cubicBezTo>
                  <a:cubicBezTo>
                    <a:pt x="82393" y="144625"/>
                    <a:pt x="89020" y="146143"/>
                    <a:pt x="95456" y="147982"/>
                  </a:cubicBezTo>
                  <a:cubicBezTo>
                    <a:pt x="116381" y="153960"/>
                    <a:pt x="130782" y="156317"/>
                    <a:pt x="152606" y="160682"/>
                  </a:cubicBezTo>
                  <a:cubicBezTo>
                    <a:pt x="167423" y="158565"/>
                    <a:pt x="183972" y="161601"/>
                    <a:pt x="197056" y="154332"/>
                  </a:cubicBezTo>
                  <a:cubicBezTo>
                    <a:pt x="205331" y="149735"/>
                    <a:pt x="205911" y="137582"/>
                    <a:pt x="209756" y="128932"/>
                  </a:cubicBezTo>
                  <a:cubicBezTo>
                    <a:pt x="228745" y="86207"/>
                    <a:pt x="231981" y="41090"/>
                    <a:pt x="228806" y="20982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A2A28D68-23C2-4F27-A910-113A12C84F78}"/>
              </a:ext>
            </a:extLst>
          </p:cNvPr>
          <p:cNvGrpSpPr/>
          <p:nvPr/>
        </p:nvGrpSpPr>
        <p:grpSpPr>
          <a:xfrm>
            <a:off x="8187219" y="3378192"/>
            <a:ext cx="3840483" cy="2880362"/>
            <a:chOff x="484632" y="0"/>
            <a:chExt cx="9144000" cy="6858000"/>
          </a:xfrm>
        </p:grpSpPr>
        <p:pic>
          <p:nvPicPr>
            <p:cNvPr id="58" name="Picture 57" descr="A picture containing dark, night, night sky&#10;&#10;Description automatically generated">
              <a:extLst>
                <a:ext uri="{FF2B5EF4-FFF2-40B4-BE49-F238E27FC236}">
                  <a16:creationId xmlns:a16="http://schemas.microsoft.com/office/drawing/2014/main" id="{0AB2959F-F064-4671-B556-4E00CF181679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brightnessContrast bright="95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59" name="Group 58">
              <a:extLst>
                <a:ext uri="{FF2B5EF4-FFF2-40B4-BE49-F238E27FC236}">
                  <a16:creationId xmlns:a16="http://schemas.microsoft.com/office/drawing/2014/main" id="{0A0EB891-2CA3-4AD4-9C9C-CAD21D014FA6}"/>
                </a:ext>
              </a:extLst>
            </p:cNvPr>
            <p:cNvGrpSpPr/>
            <p:nvPr/>
          </p:nvGrpSpPr>
          <p:grpSpPr>
            <a:xfrm>
              <a:off x="2800350" y="3252788"/>
              <a:ext cx="3910013" cy="2647950"/>
              <a:chOff x="2800350" y="3252788"/>
              <a:chExt cx="3910013" cy="2647950"/>
            </a:xfrm>
          </p:grpSpPr>
          <p:sp>
            <p:nvSpPr>
              <p:cNvPr id="64" name="Freeform: Shape 63">
                <a:extLst>
                  <a:ext uri="{FF2B5EF4-FFF2-40B4-BE49-F238E27FC236}">
                    <a16:creationId xmlns:a16="http://schemas.microsoft.com/office/drawing/2014/main" id="{9637313F-1973-4DCF-BA87-F95634A37F49}"/>
                  </a:ext>
                </a:extLst>
              </p:cNvPr>
              <p:cNvSpPr/>
              <p:nvPr/>
            </p:nvSpPr>
            <p:spPr>
              <a:xfrm>
                <a:off x="2800350" y="3252788"/>
                <a:ext cx="3910013" cy="2647950"/>
              </a:xfrm>
              <a:custGeom>
                <a:avLst/>
                <a:gdLst>
                  <a:gd name="connsiteX0" fmla="*/ 538163 w 3910013"/>
                  <a:gd name="connsiteY0" fmla="*/ 1533525 h 2647950"/>
                  <a:gd name="connsiteX1" fmla="*/ 590550 w 3910013"/>
                  <a:gd name="connsiteY1" fmla="*/ 1471612 h 2647950"/>
                  <a:gd name="connsiteX2" fmla="*/ 604838 w 3910013"/>
                  <a:gd name="connsiteY2" fmla="*/ 1466850 h 2647950"/>
                  <a:gd name="connsiteX3" fmla="*/ 628650 w 3910013"/>
                  <a:gd name="connsiteY3" fmla="*/ 1447800 h 2647950"/>
                  <a:gd name="connsiteX4" fmla="*/ 681038 w 3910013"/>
                  <a:gd name="connsiteY4" fmla="*/ 1423987 h 2647950"/>
                  <a:gd name="connsiteX5" fmla="*/ 719138 w 3910013"/>
                  <a:gd name="connsiteY5" fmla="*/ 1404937 h 2647950"/>
                  <a:gd name="connsiteX6" fmla="*/ 738188 w 3910013"/>
                  <a:gd name="connsiteY6" fmla="*/ 1395412 h 2647950"/>
                  <a:gd name="connsiteX7" fmla="*/ 785813 w 3910013"/>
                  <a:gd name="connsiteY7" fmla="*/ 1376362 h 2647950"/>
                  <a:gd name="connsiteX8" fmla="*/ 823913 w 3910013"/>
                  <a:gd name="connsiteY8" fmla="*/ 1366837 h 2647950"/>
                  <a:gd name="connsiteX9" fmla="*/ 842963 w 3910013"/>
                  <a:gd name="connsiteY9" fmla="*/ 1357312 h 2647950"/>
                  <a:gd name="connsiteX10" fmla="*/ 890588 w 3910013"/>
                  <a:gd name="connsiteY10" fmla="*/ 1347787 h 2647950"/>
                  <a:gd name="connsiteX11" fmla="*/ 957263 w 3910013"/>
                  <a:gd name="connsiteY11" fmla="*/ 1338262 h 2647950"/>
                  <a:gd name="connsiteX12" fmla="*/ 990600 w 3910013"/>
                  <a:gd name="connsiteY12" fmla="*/ 1333500 h 2647950"/>
                  <a:gd name="connsiteX13" fmla="*/ 1071563 w 3910013"/>
                  <a:gd name="connsiteY13" fmla="*/ 1328737 h 2647950"/>
                  <a:gd name="connsiteX14" fmla="*/ 1100138 w 3910013"/>
                  <a:gd name="connsiteY14" fmla="*/ 1319212 h 2647950"/>
                  <a:gd name="connsiteX15" fmla="*/ 1147763 w 3910013"/>
                  <a:gd name="connsiteY15" fmla="*/ 1309687 h 2647950"/>
                  <a:gd name="connsiteX16" fmla="*/ 1352550 w 3910013"/>
                  <a:gd name="connsiteY16" fmla="*/ 1314450 h 2647950"/>
                  <a:gd name="connsiteX17" fmla="*/ 1385888 w 3910013"/>
                  <a:gd name="connsiteY17" fmla="*/ 1323975 h 2647950"/>
                  <a:gd name="connsiteX18" fmla="*/ 1428750 w 3910013"/>
                  <a:gd name="connsiteY18" fmla="*/ 1328737 h 2647950"/>
                  <a:gd name="connsiteX19" fmla="*/ 1524000 w 3910013"/>
                  <a:gd name="connsiteY19" fmla="*/ 1338262 h 2647950"/>
                  <a:gd name="connsiteX20" fmla="*/ 1657350 w 3910013"/>
                  <a:gd name="connsiteY20" fmla="*/ 1333500 h 2647950"/>
                  <a:gd name="connsiteX21" fmla="*/ 1690688 w 3910013"/>
                  <a:gd name="connsiteY21" fmla="*/ 1314450 h 2647950"/>
                  <a:gd name="connsiteX22" fmla="*/ 1714500 w 3910013"/>
                  <a:gd name="connsiteY22" fmla="*/ 1309687 h 2647950"/>
                  <a:gd name="connsiteX23" fmla="*/ 1733550 w 3910013"/>
                  <a:gd name="connsiteY23" fmla="*/ 1300162 h 2647950"/>
                  <a:gd name="connsiteX24" fmla="*/ 1804988 w 3910013"/>
                  <a:gd name="connsiteY24" fmla="*/ 1290637 h 2647950"/>
                  <a:gd name="connsiteX25" fmla="*/ 1828800 w 3910013"/>
                  <a:gd name="connsiteY25" fmla="*/ 1281112 h 2647950"/>
                  <a:gd name="connsiteX26" fmla="*/ 1881188 w 3910013"/>
                  <a:gd name="connsiteY26" fmla="*/ 1271587 h 2647950"/>
                  <a:gd name="connsiteX27" fmla="*/ 1914525 w 3910013"/>
                  <a:gd name="connsiteY27" fmla="*/ 1262062 h 2647950"/>
                  <a:gd name="connsiteX28" fmla="*/ 1938338 w 3910013"/>
                  <a:gd name="connsiteY28" fmla="*/ 1257300 h 2647950"/>
                  <a:gd name="connsiteX29" fmla="*/ 1957388 w 3910013"/>
                  <a:gd name="connsiteY29" fmla="*/ 1252537 h 2647950"/>
                  <a:gd name="connsiteX30" fmla="*/ 2038350 w 3910013"/>
                  <a:gd name="connsiteY30" fmla="*/ 1243012 h 2647950"/>
                  <a:gd name="connsiteX31" fmla="*/ 2071688 w 3910013"/>
                  <a:gd name="connsiteY31" fmla="*/ 1238250 h 2647950"/>
                  <a:gd name="connsiteX32" fmla="*/ 2085975 w 3910013"/>
                  <a:gd name="connsiteY32" fmla="*/ 1233487 h 2647950"/>
                  <a:gd name="connsiteX33" fmla="*/ 2119313 w 3910013"/>
                  <a:gd name="connsiteY33" fmla="*/ 1223962 h 2647950"/>
                  <a:gd name="connsiteX34" fmla="*/ 2133600 w 3910013"/>
                  <a:gd name="connsiteY34" fmla="*/ 1214437 h 2647950"/>
                  <a:gd name="connsiteX35" fmla="*/ 2147888 w 3910013"/>
                  <a:gd name="connsiteY35" fmla="*/ 1209675 h 2647950"/>
                  <a:gd name="connsiteX36" fmla="*/ 2157413 w 3910013"/>
                  <a:gd name="connsiteY36" fmla="*/ 1195387 h 2647950"/>
                  <a:gd name="connsiteX37" fmla="*/ 2190750 w 3910013"/>
                  <a:gd name="connsiteY37" fmla="*/ 1176337 h 2647950"/>
                  <a:gd name="connsiteX38" fmla="*/ 2238375 w 3910013"/>
                  <a:gd name="connsiteY38" fmla="*/ 1143000 h 2647950"/>
                  <a:gd name="connsiteX39" fmla="*/ 2257425 w 3910013"/>
                  <a:gd name="connsiteY39" fmla="*/ 1133475 h 2647950"/>
                  <a:gd name="connsiteX40" fmla="*/ 2314575 w 3910013"/>
                  <a:gd name="connsiteY40" fmla="*/ 1090612 h 2647950"/>
                  <a:gd name="connsiteX41" fmla="*/ 2343150 w 3910013"/>
                  <a:gd name="connsiteY41" fmla="*/ 1052512 h 2647950"/>
                  <a:gd name="connsiteX42" fmla="*/ 2357438 w 3910013"/>
                  <a:gd name="connsiteY42" fmla="*/ 1038225 h 2647950"/>
                  <a:gd name="connsiteX43" fmla="*/ 2390775 w 3910013"/>
                  <a:gd name="connsiteY43" fmla="*/ 1000125 h 2647950"/>
                  <a:gd name="connsiteX44" fmla="*/ 2424113 w 3910013"/>
                  <a:gd name="connsiteY44" fmla="*/ 976312 h 2647950"/>
                  <a:gd name="connsiteX45" fmla="*/ 2433638 w 3910013"/>
                  <a:gd name="connsiteY45" fmla="*/ 962025 h 2647950"/>
                  <a:gd name="connsiteX46" fmla="*/ 2447925 w 3910013"/>
                  <a:gd name="connsiteY46" fmla="*/ 957262 h 2647950"/>
                  <a:gd name="connsiteX47" fmla="*/ 2471738 w 3910013"/>
                  <a:gd name="connsiteY47" fmla="*/ 947737 h 2647950"/>
                  <a:gd name="connsiteX48" fmla="*/ 2490788 w 3910013"/>
                  <a:gd name="connsiteY48" fmla="*/ 938212 h 2647950"/>
                  <a:gd name="connsiteX49" fmla="*/ 2509838 w 3910013"/>
                  <a:gd name="connsiteY49" fmla="*/ 933450 h 2647950"/>
                  <a:gd name="connsiteX50" fmla="*/ 2547938 w 3910013"/>
                  <a:gd name="connsiteY50" fmla="*/ 914400 h 2647950"/>
                  <a:gd name="connsiteX51" fmla="*/ 2566988 w 3910013"/>
                  <a:gd name="connsiteY51" fmla="*/ 904875 h 2647950"/>
                  <a:gd name="connsiteX52" fmla="*/ 2595563 w 3910013"/>
                  <a:gd name="connsiteY52" fmla="*/ 900112 h 2647950"/>
                  <a:gd name="connsiteX53" fmla="*/ 2724150 w 3910013"/>
                  <a:gd name="connsiteY53" fmla="*/ 895350 h 2647950"/>
                  <a:gd name="connsiteX54" fmla="*/ 2795588 w 3910013"/>
                  <a:gd name="connsiteY54" fmla="*/ 890587 h 2647950"/>
                  <a:gd name="connsiteX55" fmla="*/ 2967038 w 3910013"/>
                  <a:gd name="connsiteY55" fmla="*/ 885825 h 2647950"/>
                  <a:gd name="connsiteX56" fmla="*/ 2986088 w 3910013"/>
                  <a:gd name="connsiteY56" fmla="*/ 881062 h 2647950"/>
                  <a:gd name="connsiteX57" fmla="*/ 3019425 w 3910013"/>
                  <a:gd name="connsiteY57" fmla="*/ 876300 h 2647950"/>
                  <a:gd name="connsiteX58" fmla="*/ 3038475 w 3910013"/>
                  <a:gd name="connsiteY58" fmla="*/ 866775 h 2647950"/>
                  <a:gd name="connsiteX59" fmla="*/ 3071813 w 3910013"/>
                  <a:gd name="connsiteY59" fmla="*/ 828675 h 2647950"/>
                  <a:gd name="connsiteX60" fmla="*/ 3100388 w 3910013"/>
                  <a:gd name="connsiteY60" fmla="*/ 804862 h 2647950"/>
                  <a:gd name="connsiteX61" fmla="*/ 3128963 w 3910013"/>
                  <a:gd name="connsiteY61" fmla="*/ 776287 h 2647950"/>
                  <a:gd name="connsiteX62" fmla="*/ 3171825 w 3910013"/>
                  <a:gd name="connsiteY62" fmla="*/ 747712 h 2647950"/>
                  <a:gd name="connsiteX63" fmla="*/ 3186113 w 3910013"/>
                  <a:gd name="connsiteY63" fmla="*/ 742950 h 2647950"/>
                  <a:gd name="connsiteX64" fmla="*/ 3205163 w 3910013"/>
                  <a:gd name="connsiteY64" fmla="*/ 728662 h 2647950"/>
                  <a:gd name="connsiteX65" fmla="*/ 3224213 w 3910013"/>
                  <a:gd name="connsiteY65" fmla="*/ 723900 h 2647950"/>
                  <a:gd name="connsiteX66" fmla="*/ 3238500 w 3910013"/>
                  <a:gd name="connsiteY66" fmla="*/ 719137 h 2647950"/>
                  <a:gd name="connsiteX67" fmla="*/ 3252788 w 3910013"/>
                  <a:gd name="connsiteY67" fmla="*/ 709612 h 2647950"/>
                  <a:gd name="connsiteX68" fmla="*/ 3319463 w 3910013"/>
                  <a:gd name="connsiteY68" fmla="*/ 690562 h 2647950"/>
                  <a:gd name="connsiteX69" fmla="*/ 3352800 w 3910013"/>
                  <a:gd name="connsiteY69" fmla="*/ 671512 h 2647950"/>
                  <a:gd name="connsiteX70" fmla="*/ 3376613 w 3910013"/>
                  <a:gd name="connsiteY70" fmla="*/ 657225 h 2647950"/>
                  <a:gd name="connsiteX71" fmla="*/ 3390900 w 3910013"/>
                  <a:gd name="connsiteY71" fmla="*/ 642937 h 2647950"/>
                  <a:gd name="connsiteX72" fmla="*/ 3405188 w 3910013"/>
                  <a:gd name="connsiteY72" fmla="*/ 604837 h 2647950"/>
                  <a:gd name="connsiteX73" fmla="*/ 3409950 w 3910013"/>
                  <a:gd name="connsiteY73" fmla="*/ 585787 h 2647950"/>
                  <a:gd name="connsiteX74" fmla="*/ 3371850 w 3910013"/>
                  <a:gd name="connsiteY74" fmla="*/ 447675 h 2647950"/>
                  <a:gd name="connsiteX75" fmla="*/ 3357563 w 3910013"/>
                  <a:gd name="connsiteY75" fmla="*/ 442912 h 2647950"/>
                  <a:gd name="connsiteX76" fmla="*/ 3314700 w 3910013"/>
                  <a:gd name="connsiteY76" fmla="*/ 409575 h 2647950"/>
                  <a:gd name="connsiteX77" fmla="*/ 3300413 w 3910013"/>
                  <a:gd name="connsiteY77" fmla="*/ 395287 h 2647950"/>
                  <a:gd name="connsiteX78" fmla="*/ 3257550 w 3910013"/>
                  <a:gd name="connsiteY78" fmla="*/ 376237 h 2647950"/>
                  <a:gd name="connsiteX79" fmla="*/ 3243263 w 3910013"/>
                  <a:gd name="connsiteY79" fmla="*/ 361950 h 2647950"/>
                  <a:gd name="connsiteX80" fmla="*/ 3205163 w 3910013"/>
                  <a:gd name="connsiteY80" fmla="*/ 338137 h 2647950"/>
                  <a:gd name="connsiteX81" fmla="*/ 3186113 w 3910013"/>
                  <a:gd name="connsiteY81" fmla="*/ 300037 h 2647950"/>
                  <a:gd name="connsiteX82" fmla="*/ 3171825 w 3910013"/>
                  <a:gd name="connsiteY82" fmla="*/ 261937 h 2647950"/>
                  <a:gd name="connsiteX83" fmla="*/ 3181350 w 3910013"/>
                  <a:gd name="connsiteY83" fmla="*/ 180975 h 2647950"/>
                  <a:gd name="connsiteX84" fmla="*/ 3190875 w 3910013"/>
                  <a:gd name="connsiteY84" fmla="*/ 166687 h 2647950"/>
                  <a:gd name="connsiteX85" fmla="*/ 3214688 w 3910013"/>
                  <a:gd name="connsiteY85" fmla="*/ 109537 h 2647950"/>
                  <a:gd name="connsiteX86" fmla="*/ 3228975 w 3910013"/>
                  <a:gd name="connsiteY86" fmla="*/ 95250 h 2647950"/>
                  <a:gd name="connsiteX87" fmla="*/ 3248025 w 3910013"/>
                  <a:gd name="connsiteY87" fmla="*/ 71437 h 2647950"/>
                  <a:gd name="connsiteX88" fmla="*/ 3257550 w 3910013"/>
                  <a:gd name="connsiteY88" fmla="*/ 57150 h 2647950"/>
                  <a:gd name="connsiteX89" fmla="*/ 3305175 w 3910013"/>
                  <a:gd name="connsiteY89" fmla="*/ 23812 h 2647950"/>
                  <a:gd name="connsiteX90" fmla="*/ 3324225 w 3910013"/>
                  <a:gd name="connsiteY90" fmla="*/ 19050 h 2647950"/>
                  <a:gd name="connsiteX91" fmla="*/ 3343275 w 3910013"/>
                  <a:gd name="connsiteY91" fmla="*/ 9525 h 2647950"/>
                  <a:gd name="connsiteX92" fmla="*/ 3381375 w 3910013"/>
                  <a:gd name="connsiteY92" fmla="*/ 4762 h 2647950"/>
                  <a:gd name="connsiteX93" fmla="*/ 3405188 w 3910013"/>
                  <a:gd name="connsiteY93" fmla="*/ 0 h 2647950"/>
                  <a:gd name="connsiteX94" fmla="*/ 3529013 w 3910013"/>
                  <a:gd name="connsiteY94" fmla="*/ 9525 h 2647950"/>
                  <a:gd name="connsiteX95" fmla="*/ 3548063 w 3910013"/>
                  <a:gd name="connsiteY95" fmla="*/ 19050 h 2647950"/>
                  <a:gd name="connsiteX96" fmla="*/ 3567113 w 3910013"/>
                  <a:gd name="connsiteY96" fmla="*/ 23812 h 2647950"/>
                  <a:gd name="connsiteX97" fmla="*/ 3581400 w 3910013"/>
                  <a:gd name="connsiteY97" fmla="*/ 33337 h 2647950"/>
                  <a:gd name="connsiteX98" fmla="*/ 3619500 w 3910013"/>
                  <a:gd name="connsiteY98" fmla="*/ 71437 h 2647950"/>
                  <a:gd name="connsiteX99" fmla="*/ 3638550 w 3910013"/>
                  <a:gd name="connsiteY99" fmla="*/ 80962 h 2647950"/>
                  <a:gd name="connsiteX100" fmla="*/ 3671888 w 3910013"/>
                  <a:gd name="connsiteY100" fmla="*/ 104775 h 2647950"/>
                  <a:gd name="connsiteX101" fmla="*/ 3686175 w 3910013"/>
                  <a:gd name="connsiteY101" fmla="*/ 119062 h 2647950"/>
                  <a:gd name="connsiteX102" fmla="*/ 3729038 w 3910013"/>
                  <a:gd name="connsiteY102" fmla="*/ 152400 h 2647950"/>
                  <a:gd name="connsiteX103" fmla="*/ 3762375 w 3910013"/>
                  <a:gd name="connsiteY103" fmla="*/ 171450 h 2647950"/>
                  <a:gd name="connsiteX104" fmla="*/ 3781425 w 3910013"/>
                  <a:gd name="connsiteY104" fmla="*/ 190500 h 2647950"/>
                  <a:gd name="connsiteX105" fmla="*/ 3800475 w 3910013"/>
                  <a:gd name="connsiteY105" fmla="*/ 219075 h 2647950"/>
                  <a:gd name="connsiteX106" fmla="*/ 3819525 w 3910013"/>
                  <a:gd name="connsiteY106" fmla="*/ 247650 h 2647950"/>
                  <a:gd name="connsiteX107" fmla="*/ 3824288 w 3910013"/>
                  <a:gd name="connsiteY107" fmla="*/ 266700 h 2647950"/>
                  <a:gd name="connsiteX108" fmla="*/ 3838575 w 3910013"/>
                  <a:gd name="connsiteY108" fmla="*/ 285750 h 2647950"/>
                  <a:gd name="connsiteX109" fmla="*/ 3848100 w 3910013"/>
                  <a:gd name="connsiteY109" fmla="*/ 300037 h 2647950"/>
                  <a:gd name="connsiteX110" fmla="*/ 3876675 w 3910013"/>
                  <a:gd name="connsiteY110" fmla="*/ 381000 h 2647950"/>
                  <a:gd name="connsiteX111" fmla="*/ 3881438 w 3910013"/>
                  <a:gd name="connsiteY111" fmla="*/ 414337 h 2647950"/>
                  <a:gd name="connsiteX112" fmla="*/ 3886200 w 3910013"/>
                  <a:gd name="connsiteY112" fmla="*/ 433387 h 2647950"/>
                  <a:gd name="connsiteX113" fmla="*/ 3895725 w 3910013"/>
                  <a:gd name="connsiteY113" fmla="*/ 481012 h 2647950"/>
                  <a:gd name="connsiteX114" fmla="*/ 3905250 w 3910013"/>
                  <a:gd name="connsiteY114" fmla="*/ 542925 h 2647950"/>
                  <a:gd name="connsiteX115" fmla="*/ 3910013 w 3910013"/>
                  <a:gd name="connsiteY115" fmla="*/ 566737 h 2647950"/>
                  <a:gd name="connsiteX116" fmla="*/ 3905250 w 3910013"/>
                  <a:gd name="connsiteY116" fmla="*/ 657225 h 2647950"/>
                  <a:gd name="connsiteX117" fmla="*/ 3895725 w 3910013"/>
                  <a:gd name="connsiteY117" fmla="*/ 704850 h 2647950"/>
                  <a:gd name="connsiteX118" fmla="*/ 3881438 w 3910013"/>
                  <a:gd name="connsiteY118" fmla="*/ 733425 h 2647950"/>
                  <a:gd name="connsiteX119" fmla="*/ 3871913 w 3910013"/>
                  <a:gd name="connsiteY119" fmla="*/ 757237 h 2647950"/>
                  <a:gd name="connsiteX120" fmla="*/ 3857625 w 3910013"/>
                  <a:gd name="connsiteY120" fmla="*/ 819150 h 2647950"/>
                  <a:gd name="connsiteX121" fmla="*/ 3852863 w 3910013"/>
                  <a:gd name="connsiteY121" fmla="*/ 833437 h 2647950"/>
                  <a:gd name="connsiteX122" fmla="*/ 3824288 w 3910013"/>
                  <a:gd name="connsiteY122" fmla="*/ 881062 h 2647950"/>
                  <a:gd name="connsiteX123" fmla="*/ 3819525 w 3910013"/>
                  <a:gd name="connsiteY123" fmla="*/ 914400 h 2647950"/>
                  <a:gd name="connsiteX124" fmla="*/ 3814763 w 3910013"/>
                  <a:gd name="connsiteY124" fmla="*/ 995362 h 2647950"/>
                  <a:gd name="connsiteX125" fmla="*/ 3805238 w 3910013"/>
                  <a:gd name="connsiteY125" fmla="*/ 1076325 h 2647950"/>
                  <a:gd name="connsiteX126" fmla="*/ 3790950 w 3910013"/>
                  <a:gd name="connsiteY126" fmla="*/ 1123950 h 2647950"/>
                  <a:gd name="connsiteX127" fmla="*/ 3776663 w 3910013"/>
                  <a:gd name="connsiteY127" fmla="*/ 1162050 h 2647950"/>
                  <a:gd name="connsiteX128" fmla="*/ 3757613 w 3910013"/>
                  <a:gd name="connsiteY128" fmla="*/ 1171575 h 2647950"/>
                  <a:gd name="connsiteX129" fmla="*/ 3724275 w 3910013"/>
                  <a:gd name="connsiteY129" fmla="*/ 1190625 h 2647950"/>
                  <a:gd name="connsiteX130" fmla="*/ 3686175 w 3910013"/>
                  <a:gd name="connsiteY130" fmla="*/ 1214437 h 2647950"/>
                  <a:gd name="connsiteX131" fmla="*/ 3643313 w 3910013"/>
                  <a:gd name="connsiteY131" fmla="*/ 1233487 h 2647950"/>
                  <a:gd name="connsiteX132" fmla="*/ 3614738 w 3910013"/>
                  <a:gd name="connsiteY132" fmla="*/ 1252537 h 2647950"/>
                  <a:gd name="connsiteX133" fmla="*/ 3590925 w 3910013"/>
                  <a:gd name="connsiteY133" fmla="*/ 1281112 h 2647950"/>
                  <a:gd name="connsiteX134" fmla="*/ 3571875 w 3910013"/>
                  <a:gd name="connsiteY134" fmla="*/ 1295400 h 2647950"/>
                  <a:gd name="connsiteX135" fmla="*/ 3557588 w 3910013"/>
                  <a:gd name="connsiteY135" fmla="*/ 1304925 h 2647950"/>
                  <a:gd name="connsiteX136" fmla="*/ 3538538 w 3910013"/>
                  <a:gd name="connsiteY136" fmla="*/ 1328737 h 2647950"/>
                  <a:gd name="connsiteX137" fmla="*/ 3495675 w 3910013"/>
                  <a:gd name="connsiteY137" fmla="*/ 1366837 h 2647950"/>
                  <a:gd name="connsiteX138" fmla="*/ 3481388 w 3910013"/>
                  <a:gd name="connsiteY138" fmla="*/ 1390650 h 2647950"/>
                  <a:gd name="connsiteX139" fmla="*/ 3467100 w 3910013"/>
                  <a:gd name="connsiteY139" fmla="*/ 1409700 h 2647950"/>
                  <a:gd name="connsiteX140" fmla="*/ 3457575 w 3910013"/>
                  <a:gd name="connsiteY140" fmla="*/ 1423987 h 2647950"/>
                  <a:gd name="connsiteX141" fmla="*/ 3433763 w 3910013"/>
                  <a:gd name="connsiteY141" fmla="*/ 1443037 h 2647950"/>
                  <a:gd name="connsiteX142" fmla="*/ 3414713 w 3910013"/>
                  <a:gd name="connsiteY142" fmla="*/ 1462087 h 2647950"/>
                  <a:gd name="connsiteX143" fmla="*/ 3367088 w 3910013"/>
                  <a:gd name="connsiteY143" fmla="*/ 1471612 h 2647950"/>
                  <a:gd name="connsiteX144" fmla="*/ 3252788 w 3910013"/>
                  <a:gd name="connsiteY144" fmla="*/ 1462087 h 2647950"/>
                  <a:gd name="connsiteX145" fmla="*/ 3219450 w 3910013"/>
                  <a:gd name="connsiteY145" fmla="*/ 1452562 h 2647950"/>
                  <a:gd name="connsiteX146" fmla="*/ 3190875 w 3910013"/>
                  <a:gd name="connsiteY146" fmla="*/ 1438275 h 2647950"/>
                  <a:gd name="connsiteX147" fmla="*/ 3152775 w 3910013"/>
                  <a:gd name="connsiteY147" fmla="*/ 1428750 h 2647950"/>
                  <a:gd name="connsiteX148" fmla="*/ 3095625 w 3910013"/>
                  <a:gd name="connsiteY148" fmla="*/ 1433512 h 2647950"/>
                  <a:gd name="connsiteX149" fmla="*/ 3081338 w 3910013"/>
                  <a:gd name="connsiteY149" fmla="*/ 1443037 h 2647950"/>
                  <a:gd name="connsiteX150" fmla="*/ 3067050 w 3910013"/>
                  <a:gd name="connsiteY150" fmla="*/ 1447800 h 2647950"/>
                  <a:gd name="connsiteX151" fmla="*/ 3038475 w 3910013"/>
                  <a:gd name="connsiteY151" fmla="*/ 1466850 h 2647950"/>
                  <a:gd name="connsiteX152" fmla="*/ 2986088 w 3910013"/>
                  <a:gd name="connsiteY152" fmla="*/ 1490662 h 2647950"/>
                  <a:gd name="connsiteX153" fmla="*/ 2943225 w 3910013"/>
                  <a:gd name="connsiteY153" fmla="*/ 1504950 h 2647950"/>
                  <a:gd name="connsiteX154" fmla="*/ 2924175 w 3910013"/>
                  <a:gd name="connsiteY154" fmla="*/ 1509712 h 2647950"/>
                  <a:gd name="connsiteX155" fmla="*/ 2900363 w 3910013"/>
                  <a:gd name="connsiteY155" fmla="*/ 1519237 h 2647950"/>
                  <a:gd name="connsiteX156" fmla="*/ 2876550 w 3910013"/>
                  <a:gd name="connsiteY156" fmla="*/ 1524000 h 2647950"/>
                  <a:gd name="connsiteX157" fmla="*/ 2857500 w 3910013"/>
                  <a:gd name="connsiteY157" fmla="*/ 1528762 h 2647950"/>
                  <a:gd name="connsiteX158" fmla="*/ 2843213 w 3910013"/>
                  <a:gd name="connsiteY158" fmla="*/ 1538287 h 2647950"/>
                  <a:gd name="connsiteX159" fmla="*/ 2814638 w 3910013"/>
                  <a:gd name="connsiteY159" fmla="*/ 1543050 h 2647950"/>
                  <a:gd name="connsiteX160" fmla="*/ 2795588 w 3910013"/>
                  <a:gd name="connsiteY160" fmla="*/ 1547812 h 2647950"/>
                  <a:gd name="connsiteX161" fmla="*/ 2776538 w 3910013"/>
                  <a:gd name="connsiteY161" fmla="*/ 1557337 h 2647950"/>
                  <a:gd name="connsiteX162" fmla="*/ 2757488 w 3910013"/>
                  <a:gd name="connsiteY162" fmla="*/ 1562100 h 2647950"/>
                  <a:gd name="connsiteX163" fmla="*/ 2743200 w 3910013"/>
                  <a:gd name="connsiteY163" fmla="*/ 1571625 h 2647950"/>
                  <a:gd name="connsiteX164" fmla="*/ 2709863 w 3910013"/>
                  <a:gd name="connsiteY164" fmla="*/ 1581150 h 2647950"/>
                  <a:gd name="connsiteX165" fmla="*/ 2686050 w 3910013"/>
                  <a:gd name="connsiteY165" fmla="*/ 1595437 h 2647950"/>
                  <a:gd name="connsiteX166" fmla="*/ 2643188 w 3910013"/>
                  <a:gd name="connsiteY166" fmla="*/ 1609725 h 2647950"/>
                  <a:gd name="connsiteX167" fmla="*/ 2624138 w 3910013"/>
                  <a:gd name="connsiteY167" fmla="*/ 1628775 h 2647950"/>
                  <a:gd name="connsiteX168" fmla="*/ 2605088 w 3910013"/>
                  <a:gd name="connsiteY168" fmla="*/ 1638300 h 2647950"/>
                  <a:gd name="connsiteX169" fmla="*/ 2557463 w 3910013"/>
                  <a:gd name="connsiteY169" fmla="*/ 1666875 h 2647950"/>
                  <a:gd name="connsiteX170" fmla="*/ 2538413 w 3910013"/>
                  <a:gd name="connsiteY170" fmla="*/ 1690687 h 2647950"/>
                  <a:gd name="connsiteX171" fmla="*/ 2495550 w 3910013"/>
                  <a:gd name="connsiteY171" fmla="*/ 1728787 h 2647950"/>
                  <a:gd name="connsiteX172" fmla="*/ 2476500 w 3910013"/>
                  <a:gd name="connsiteY172" fmla="*/ 1738312 h 2647950"/>
                  <a:gd name="connsiteX173" fmla="*/ 2457450 w 3910013"/>
                  <a:gd name="connsiteY173" fmla="*/ 1771650 h 2647950"/>
                  <a:gd name="connsiteX174" fmla="*/ 2447925 w 3910013"/>
                  <a:gd name="connsiteY174" fmla="*/ 1785937 h 2647950"/>
                  <a:gd name="connsiteX175" fmla="*/ 2438400 w 3910013"/>
                  <a:gd name="connsiteY175" fmla="*/ 1809750 h 2647950"/>
                  <a:gd name="connsiteX176" fmla="*/ 2424113 w 3910013"/>
                  <a:gd name="connsiteY176" fmla="*/ 1833562 h 2647950"/>
                  <a:gd name="connsiteX177" fmla="*/ 2409825 w 3910013"/>
                  <a:gd name="connsiteY177" fmla="*/ 1862137 h 2647950"/>
                  <a:gd name="connsiteX178" fmla="*/ 2357438 w 3910013"/>
                  <a:gd name="connsiteY178" fmla="*/ 1924050 h 2647950"/>
                  <a:gd name="connsiteX179" fmla="*/ 2328863 w 3910013"/>
                  <a:gd name="connsiteY179" fmla="*/ 1966912 h 2647950"/>
                  <a:gd name="connsiteX180" fmla="*/ 2309813 w 3910013"/>
                  <a:gd name="connsiteY180" fmla="*/ 1985962 h 2647950"/>
                  <a:gd name="connsiteX181" fmla="*/ 2271713 w 3910013"/>
                  <a:gd name="connsiteY181" fmla="*/ 2014537 h 2647950"/>
                  <a:gd name="connsiteX182" fmla="*/ 2214563 w 3910013"/>
                  <a:gd name="connsiteY182" fmla="*/ 2066925 h 2647950"/>
                  <a:gd name="connsiteX183" fmla="*/ 2166938 w 3910013"/>
                  <a:gd name="connsiteY183" fmla="*/ 2090737 h 2647950"/>
                  <a:gd name="connsiteX184" fmla="*/ 2095500 w 3910013"/>
                  <a:gd name="connsiteY184" fmla="*/ 2128837 h 2647950"/>
                  <a:gd name="connsiteX185" fmla="*/ 2052638 w 3910013"/>
                  <a:gd name="connsiteY185" fmla="*/ 2152650 h 2647950"/>
                  <a:gd name="connsiteX186" fmla="*/ 2033588 w 3910013"/>
                  <a:gd name="connsiteY186" fmla="*/ 2162175 h 2647950"/>
                  <a:gd name="connsiteX187" fmla="*/ 2000250 w 3910013"/>
                  <a:gd name="connsiteY187" fmla="*/ 2181225 h 2647950"/>
                  <a:gd name="connsiteX188" fmla="*/ 1933575 w 3910013"/>
                  <a:gd name="connsiteY188" fmla="*/ 2219325 h 2647950"/>
                  <a:gd name="connsiteX189" fmla="*/ 1895475 w 3910013"/>
                  <a:gd name="connsiteY189" fmla="*/ 2238375 h 2647950"/>
                  <a:gd name="connsiteX190" fmla="*/ 1862138 w 3910013"/>
                  <a:gd name="connsiteY190" fmla="*/ 2257425 h 2647950"/>
                  <a:gd name="connsiteX191" fmla="*/ 1847850 w 3910013"/>
                  <a:gd name="connsiteY191" fmla="*/ 2266950 h 2647950"/>
                  <a:gd name="connsiteX192" fmla="*/ 1800225 w 3910013"/>
                  <a:gd name="connsiteY192" fmla="*/ 2276475 h 2647950"/>
                  <a:gd name="connsiteX193" fmla="*/ 1781175 w 3910013"/>
                  <a:gd name="connsiteY193" fmla="*/ 2281237 h 2647950"/>
                  <a:gd name="connsiteX194" fmla="*/ 1762125 w 3910013"/>
                  <a:gd name="connsiteY194" fmla="*/ 2290762 h 2647950"/>
                  <a:gd name="connsiteX195" fmla="*/ 1695450 w 3910013"/>
                  <a:gd name="connsiteY195" fmla="*/ 2300287 h 2647950"/>
                  <a:gd name="connsiteX196" fmla="*/ 1681163 w 3910013"/>
                  <a:gd name="connsiteY196" fmla="*/ 2305050 h 2647950"/>
                  <a:gd name="connsiteX197" fmla="*/ 1624013 w 3910013"/>
                  <a:gd name="connsiteY197" fmla="*/ 2314575 h 2647950"/>
                  <a:gd name="connsiteX198" fmla="*/ 1571625 w 3910013"/>
                  <a:gd name="connsiteY198" fmla="*/ 2333625 h 2647950"/>
                  <a:gd name="connsiteX199" fmla="*/ 1547813 w 3910013"/>
                  <a:gd name="connsiteY199" fmla="*/ 2338387 h 2647950"/>
                  <a:gd name="connsiteX200" fmla="*/ 1500188 w 3910013"/>
                  <a:gd name="connsiteY200" fmla="*/ 2357437 h 2647950"/>
                  <a:gd name="connsiteX201" fmla="*/ 1462088 w 3910013"/>
                  <a:gd name="connsiteY201" fmla="*/ 2376487 h 2647950"/>
                  <a:gd name="connsiteX202" fmla="*/ 1443038 w 3910013"/>
                  <a:gd name="connsiteY202" fmla="*/ 2386012 h 2647950"/>
                  <a:gd name="connsiteX203" fmla="*/ 1400175 w 3910013"/>
                  <a:gd name="connsiteY203" fmla="*/ 2405062 h 2647950"/>
                  <a:gd name="connsiteX204" fmla="*/ 1385888 w 3910013"/>
                  <a:gd name="connsiteY204" fmla="*/ 2414587 h 2647950"/>
                  <a:gd name="connsiteX205" fmla="*/ 1352550 w 3910013"/>
                  <a:gd name="connsiteY205" fmla="*/ 2428875 h 2647950"/>
                  <a:gd name="connsiteX206" fmla="*/ 1323975 w 3910013"/>
                  <a:gd name="connsiteY206" fmla="*/ 2443162 h 2647950"/>
                  <a:gd name="connsiteX207" fmla="*/ 1300163 w 3910013"/>
                  <a:gd name="connsiteY207" fmla="*/ 2452687 h 2647950"/>
                  <a:gd name="connsiteX208" fmla="*/ 1266825 w 3910013"/>
                  <a:gd name="connsiteY208" fmla="*/ 2471737 h 2647950"/>
                  <a:gd name="connsiteX209" fmla="*/ 1228725 w 3910013"/>
                  <a:gd name="connsiteY209" fmla="*/ 2486025 h 2647950"/>
                  <a:gd name="connsiteX210" fmla="*/ 1185863 w 3910013"/>
                  <a:gd name="connsiteY210" fmla="*/ 2505075 h 2647950"/>
                  <a:gd name="connsiteX211" fmla="*/ 1152525 w 3910013"/>
                  <a:gd name="connsiteY211" fmla="*/ 2514600 h 2647950"/>
                  <a:gd name="connsiteX212" fmla="*/ 1133475 w 3910013"/>
                  <a:gd name="connsiteY212" fmla="*/ 2524125 h 2647950"/>
                  <a:gd name="connsiteX213" fmla="*/ 1104900 w 3910013"/>
                  <a:gd name="connsiteY213" fmla="*/ 2533650 h 2647950"/>
                  <a:gd name="connsiteX214" fmla="*/ 1071563 w 3910013"/>
                  <a:gd name="connsiteY214" fmla="*/ 2547937 h 2647950"/>
                  <a:gd name="connsiteX215" fmla="*/ 1052513 w 3910013"/>
                  <a:gd name="connsiteY215" fmla="*/ 2552700 h 2647950"/>
                  <a:gd name="connsiteX216" fmla="*/ 1014413 w 3910013"/>
                  <a:gd name="connsiteY216" fmla="*/ 2571750 h 2647950"/>
                  <a:gd name="connsiteX217" fmla="*/ 1000125 w 3910013"/>
                  <a:gd name="connsiteY217" fmla="*/ 2581275 h 2647950"/>
                  <a:gd name="connsiteX218" fmla="*/ 962025 w 3910013"/>
                  <a:gd name="connsiteY218" fmla="*/ 2590800 h 2647950"/>
                  <a:gd name="connsiteX219" fmla="*/ 938213 w 3910013"/>
                  <a:gd name="connsiteY219" fmla="*/ 2600325 h 2647950"/>
                  <a:gd name="connsiteX220" fmla="*/ 895350 w 3910013"/>
                  <a:gd name="connsiteY220" fmla="*/ 2609850 h 2647950"/>
                  <a:gd name="connsiteX221" fmla="*/ 857250 w 3910013"/>
                  <a:gd name="connsiteY221" fmla="*/ 2628900 h 2647950"/>
                  <a:gd name="connsiteX222" fmla="*/ 771525 w 3910013"/>
                  <a:gd name="connsiteY222" fmla="*/ 2638425 h 2647950"/>
                  <a:gd name="connsiteX223" fmla="*/ 728663 w 3910013"/>
                  <a:gd name="connsiteY223" fmla="*/ 2647950 h 2647950"/>
                  <a:gd name="connsiteX224" fmla="*/ 604838 w 3910013"/>
                  <a:gd name="connsiteY224" fmla="*/ 2638425 h 2647950"/>
                  <a:gd name="connsiteX225" fmla="*/ 581025 w 3910013"/>
                  <a:gd name="connsiteY225" fmla="*/ 2628900 h 2647950"/>
                  <a:gd name="connsiteX226" fmla="*/ 557213 w 3910013"/>
                  <a:gd name="connsiteY226" fmla="*/ 2624137 h 2647950"/>
                  <a:gd name="connsiteX227" fmla="*/ 542925 w 3910013"/>
                  <a:gd name="connsiteY227" fmla="*/ 2619375 h 2647950"/>
                  <a:gd name="connsiteX228" fmla="*/ 514350 w 3910013"/>
                  <a:gd name="connsiteY228" fmla="*/ 2614612 h 2647950"/>
                  <a:gd name="connsiteX229" fmla="*/ 428625 w 3910013"/>
                  <a:gd name="connsiteY229" fmla="*/ 2595562 h 2647950"/>
                  <a:gd name="connsiteX230" fmla="*/ 409575 w 3910013"/>
                  <a:gd name="connsiteY230" fmla="*/ 2590800 h 2647950"/>
                  <a:gd name="connsiteX231" fmla="*/ 381000 w 3910013"/>
                  <a:gd name="connsiteY231" fmla="*/ 2581275 h 2647950"/>
                  <a:gd name="connsiteX232" fmla="*/ 342900 w 3910013"/>
                  <a:gd name="connsiteY232" fmla="*/ 2562225 h 2647950"/>
                  <a:gd name="connsiteX233" fmla="*/ 314325 w 3910013"/>
                  <a:gd name="connsiteY233" fmla="*/ 2552700 h 2647950"/>
                  <a:gd name="connsiteX234" fmla="*/ 280988 w 3910013"/>
                  <a:gd name="connsiteY234" fmla="*/ 2533650 h 2647950"/>
                  <a:gd name="connsiteX235" fmla="*/ 257175 w 3910013"/>
                  <a:gd name="connsiteY235" fmla="*/ 2524125 h 2647950"/>
                  <a:gd name="connsiteX236" fmla="*/ 190500 w 3910013"/>
                  <a:gd name="connsiteY236" fmla="*/ 2490787 h 2647950"/>
                  <a:gd name="connsiteX237" fmla="*/ 147638 w 3910013"/>
                  <a:gd name="connsiteY237" fmla="*/ 2466975 h 2647950"/>
                  <a:gd name="connsiteX238" fmla="*/ 133350 w 3910013"/>
                  <a:gd name="connsiteY238" fmla="*/ 2452687 h 2647950"/>
                  <a:gd name="connsiteX239" fmla="*/ 114300 w 3910013"/>
                  <a:gd name="connsiteY239" fmla="*/ 2438400 h 2647950"/>
                  <a:gd name="connsiteX240" fmla="*/ 57150 w 3910013"/>
                  <a:gd name="connsiteY240" fmla="*/ 2376487 h 2647950"/>
                  <a:gd name="connsiteX241" fmla="*/ 47625 w 3910013"/>
                  <a:gd name="connsiteY241" fmla="*/ 2352675 h 2647950"/>
                  <a:gd name="connsiteX242" fmla="*/ 19050 w 3910013"/>
                  <a:gd name="connsiteY242" fmla="*/ 2290762 h 2647950"/>
                  <a:gd name="connsiteX243" fmla="*/ 9525 w 3910013"/>
                  <a:gd name="connsiteY243" fmla="*/ 2243137 h 2647950"/>
                  <a:gd name="connsiteX244" fmla="*/ 4763 w 3910013"/>
                  <a:gd name="connsiteY244" fmla="*/ 2219325 h 2647950"/>
                  <a:gd name="connsiteX245" fmla="*/ 0 w 3910013"/>
                  <a:gd name="connsiteY245" fmla="*/ 2200275 h 2647950"/>
                  <a:gd name="connsiteX246" fmla="*/ 9525 w 3910013"/>
                  <a:gd name="connsiteY246" fmla="*/ 2114550 h 2647950"/>
                  <a:gd name="connsiteX247" fmla="*/ 23813 w 3910013"/>
                  <a:gd name="connsiteY247" fmla="*/ 2057400 h 2647950"/>
                  <a:gd name="connsiteX248" fmla="*/ 28575 w 3910013"/>
                  <a:gd name="connsiteY248" fmla="*/ 2038350 h 2647950"/>
                  <a:gd name="connsiteX249" fmla="*/ 42863 w 3910013"/>
                  <a:gd name="connsiteY249" fmla="*/ 2009775 h 2647950"/>
                  <a:gd name="connsiteX250" fmla="*/ 52388 w 3910013"/>
                  <a:gd name="connsiteY250" fmla="*/ 1981200 h 2647950"/>
                  <a:gd name="connsiteX251" fmla="*/ 66675 w 3910013"/>
                  <a:gd name="connsiteY251" fmla="*/ 1962150 h 2647950"/>
                  <a:gd name="connsiteX252" fmla="*/ 80963 w 3910013"/>
                  <a:gd name="connsiteY252" fmla="*/ 1938337 h 2647950"/>
                  <a:gd name="connsiteX253" fmla="*/ 100013 w 3910013"/>
                  <a:gd name="connsiteY253" fmla="*/ 1914525 h 2647950"/>
                  <a:gd name="connsiteX254" fmla="*/ 142875 w 3910013"/>
                  <a:gd name="connsiteY254" fmla="*/ 1857375 h 2647950"/>
                  <a:gd name="connsiteX255" fmla="*/ 171450 w 3910013"/>
                  <a:gd name="connsiteY255" fmla="*/ 1814512 h 2647950"/>
                  <a:gd name="connsiteX256" fmla="*/ 180975 w 3910013"/>
                  <a:gd name="connsiteY256" fmla="*/ 1800225 h 2647950"/>
                  <a:gd name="connsiteX257" fmla="*/ 200025 w 3910013"/>
                  <a:gd name="connsiteY257" fmla="*/ 1790700 h 2647950"/>
                  <a:gd name="connsiteX258" fmla="*/ 214313 w 3910013"/>
                  <a:gd name="connsiteY258" fmla="*/ 1781175 h 2647950"/>
                  <a:gd name="connsiteX259" fmla="*/ 233363 w 3910013"/>
                  <a:gd name="connsiteY259" fmla="*/ 1762125 h 2647950"/>
                  <a:gd name="connsiteX260" fmla="*/ 261938 w 3910013"/>
                  <a:gd name="connsiteY260" fmla="*/ 1743075 h 2647950"/>
                  <a:gd name="connsiteX261" fmla="*/ 280988 w 3910013"/>
                  <a:gd name="connsiteY261" fmla="*/ 1724025 h 2647950"/>
                  <a:gd name="connsiteX262" fmla="*/ 314325 w 3910013"/>
                  <a:gd name="connsiteY262" fmla="*/ 1700212 h 2647950"/>
                  <a:gd name="connsiteX263" fmla="*/ 323850 w 3910013"/>
                  <a:gd name="connsiteY263" fmla="*/ 1685925 h 2647950"/>
                  <a:gd name="connsiteX264" fmla="*/ 352425 w 3910013"/>
                  <a:gd name="connsiteY264" fmla="*/ 1666875 h 2647950"/>
                  <a:gd name="connsiteX265" fmla="*/ 361950 w 3910013"/>
                  <a:gd name="connsiteY265" fmla="*/ 1652587 h 2647950"/>
                  <a:gd name="connsiteX266" fmla="*/ 400050 w 3910013"/>
                  <a:gd name="connsiteY266" fmla="*/ 1624012 h 2647950"/>
                  <a:gd name="connsiteX267" fmla="*/ 419100 w 3910013"/>
                  <a:gd name="connsiteY267" fmla="*/ 1614487 h 2647950"/>
                  <a:gd name="connsiteX268" fmla="*/ 442913 w 3910013"/>
                  <a:gd name="connsiteY268" fmla="*/ 1595437 h 2647950"/>
                  <a:gd name="connsiteX269" fmla="*/ 457200 w 3910013"/>
                  <a:gd name="connsiteY269" fmla="*/ 1585912 h 2647950"/>
                  <a:gd name="connsiteX270" fmla="*/ 500063 w 3910013"/>
                  <a:gd name="connsiteY270" fmla="*/ 1552575 h 2647950"/>
                  <a:gd name="connsiteX271" fmla="*/ 538163 w 3910013"/>
                  <a:gd name="connsiteY271" fmla="*/ 1533525 h 2647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</a:cxnLst>
                <a:rect l="l" t="t" r="r" b="b"/>
                <a:pathLst>
                  <a:path w="3910013" h="2647950">
                    <a:moveTo>
                      <a:pt x="538163" y="1533525"/>
                    </a:moveTo>
                    <a:cubicBezTo>
                      <a:pt x="550186" y="1513486"/>
                      <a:pt x="568226" y="1479052"/>
                      <a:pt x="590550" y="1471612"/>
                    </a:cubicBezTo>
                    <a:lnTo>
                      <a:pt x="604838" y="1466850"/>
                    </a:lnTo>
                    <a:cubicBezTo>
                      <a:pt x="612775" y="1460500"/>
                      <a:pt x="619993" y="1453127"/>
                      <a:pt x="628650" y="1447800"/>
                    </a:cubicBezTo>
                    <a:cubicBezTo>
                      <a:pt x="653815" y="1432314"/>
                      <a:pt x="659441" y="1431187"/>
                      <a:pt x="681038" y="1423987"/>
                    </a:cubicBezTo>
                    <a:cubicBezTo>
                      <a:pt x="706110" y="1398915"/>
                      <a:pt x="682638" y="1417104"/>
                      <a:pt x="719138" y="1404937"/>
                    </a:cubicBezTo>
                    <a:cubicBezTo>
                      <a:pt x="725873" y="1402692"/>
                      <a:pt x="731663" y="1398209"/>
                      <a:pt x="738188" y="1395412"/>
                    </a:cubicBezTo>
                    <a:cubicBezTo>
                      <a:pt x="753903" y="1388677"/>
                      <a:pt x="769226" y="1380509"/>
                      <a:pt x="785813" y="1376362"/>
                    </a:cubicBezTo>
                    <a:cubicBezTo>
                      <a:pt x="798513" y="1373187"/>
                      <a:pt x="812204" y="1372691"/>
                      <a:pt x="823913" y="1366837"/>
                    </a:cubicBezTo>
                    <a:cubicBezTo>
                      <a:pt x="830263" y="1363662"/>
                      <a:pt x="836137" y="1359262"/>
                      <a:pt x="842963" y="1357312"/>
                    </a:cubicBezTo>
                    <a:cubicBezTo>
                      <a:pt x="858529" y="1352864"/>
                      <a:pt x="874561" y="1350077"/>
                      <a:pt x="890588" y="1347787"/>
                    </a:cubicBezTo>
                    <a:lnTo>
                      <a:pt x="957263" y="1338262"/>
                    </a:lnTo>
                    <a:cubicBezTo>
                      <a:pt x="968375" y="1336675"/>
                      <a:pt x="979394" y="1334159"/>
                      <a:pt x="990600" y="1333500"/>
                    </a:cubicBezTo>
                    <a:lnTo>
                      <a:pt x="1071563" y="1328737"/>
                    </a:lnTo>
                    <a:cubicBezTo>
                      <a:pt x="1081088" y="1325562"/>
                      <a:pt x="1090398" y="1321647"/>
                      <a:pt x="1100138" y="1319212"/>
                    </a:cubicBezTo>
                    <a:cubicBezTo>
                      <a:pt x="1115844" y="1315285"/>
                      <a:pt x="1147763" y="1309687"/>
                      <a:pt x="1147763" y="1309687"/>
                    </a:cubicBezTo>
                    <a:lnTo>
                      <a:pt x="1352550" y="1314450"/>
                    </a:lnTo>
                    <a:cubicBezTo>
                      <a:pt x="1372386" y="1315294"/>
                      <a:pt x="1368523" y="1321081"/>
                      <a:pt x="1385888" y="1323975"/>
                    </a:cubicBezTo>
                    <a:cubicBezTo>
                      <a:pt x="1400068" y="1326338"/>
                      <a:pt x="1414519" y="1326704"/>
                      <a:pt x="1428750" y="1328737"/>
                    </a:cubicBezTo>
                    <a:cubicBezTo>
                      <a:pt x="1511383" y="1340542"/>
                      <a:pt x="1340066" y="1326001"/>
                      <a:pt x="1524000" y="1338262"/>
                    </a:cubicBezTo>
                    <a:cubicBezTo>
                      <a:pt x="1568450" y="1336675"/>
                      <a:pt x="1613319" y="1339790"/>
                      <a:pt x="1657350" y="1333500"/>
                    </a:cubicBezTo>
                    <a:cubicBezTo>
                      <a:pt x="1670020" y="1331690"/>
                      <a:pt x="1678874" y="1319373"/>
                      <a:pt x="1690688" y="1314450"/>
                    </a:cubicBezTo>
                    <a:cubicBezTo>
                      <a:pt x="1698160" y="1311337"/>
                      <a:pt x="1706563" y="1311275"/>
                      <a:pt x="1714500" y="1309687"/>
                    </a:cubicBezTo>
                    <a:cubicBezTo>
                      <a:pt x="1720850" y="1306512"/>
                      <a:pt x="1726608" y="1301650"/>
                      <a:pt x="1733550" y="1300162"/>
                    </a:cubicBezTo>
                    <a:cubicBezTo>
                      <a:pt x="1772753" y="1291762"/>
                      <a:pt x="1773891" y="1299967"/>
                      <a:pt x="1804988" y="1290637"/>
                    </a:cubicBezTo>
                    <a:cubicBezTo>
                      <a:pt x="1813176" y="1288180"/>
                      <a:pt x="1820612" y="1283568"/>
                      <a:pt x="1828800" y="1281112"/>
                    </a:cubicBezTo>
                    <a:cubicBezTo>
                      <a:pt x="1842369" y="1277041"/>
                      <a:pt x="1868144" y="1274597"/>
                      <a:pt x="1881188" y="1271587"/>
                    </a:cubicBezTo>
                    <a:cubicBezTo>
                      <a:pt x="1892449" y="1268988"/>
                      <a:pt x="1903313" y="1264865"/>
                      <a:pt x="1914525" y="1262062"/>
                    </a:cubicBezTo>
                    <a:cubicBezTo>
                      <a:pt x="1922378" y="1260099"/>
                      <a:pt x="1930436" y="1259056"/>
                      <a:pt x="1938338" y="1257300"/>
                    </a:cubicBezTo>
                    <a:cubicBezTo>
                      <a:pt x="1944728" y="1255880"/>
                      <a:pt x="1950908" y="1253463"/>
                      <a:pt x="1957388" y="1252537"/>
                    </a:cubicBezTo>
                    <a:cubicBezTo>
                      <a:pt x="1984288" y="1248694"/>
                      <a:pt x="2011386" y="1246382"/>
                      <a:pt x="2038350" y="1243012"/>
                    </a:cubicBezTo>
                    <a:cubicBezTo>
                      <a:pt x="2049489" y="1241620"/>
                      <a:pt x="2060575" y="1239837"/>
                      <a:pt x="2071688" y="1238250"/>
                    </a:cubicBezTo>
                    <a:cubicBezTo>
                      <a:pt x="2076450" y="1236662"/>
                      <a:pt x="2081167" y="1234930"/>
                      <a:pt x="2085975" y="1233487"/>
                    </a:cubicBezTo>
                    <a:cubicBezTo>
                      <a:pt x="2097045" y="1230166"/>
                      <a:pt x="2108582" y="1228254"/>
                      <a:pt x="2119313" y="1223962"/>
                    </a:cubicBezTo>
                    <a:cubicBezTo>
                      <a:pt x="2124627" y="1221836"/>
                      <a:pt x="2128481" y="1216997"/>
                      <a:pt x="2133600" y="1214437"/>
                    </a:cubicBezTo>
                    <a:cubicBezTo>
                      <a:pt x="2138090" y="1212192"/>
                      <a:pt x="2143125" y="1211262"/>
                      <a:pt x="2147888" y="1209675"/>
                    </a:cubicBezTo>
                    <a:cubicBezTo>
                      <a:pt x="2151063" y="1204912"/>
                      <a:pt x="2153366" y="1199435"/>
                      <a:pt x="2157413" y="1195387"/>
                    </a:cubicBezTo>
                    <a:cubicBezTo>
                      <a:pt x="2166152" y="1186648"/>
                      <a:pt x="2180789" y="1182562"/>
                      <a:pt x="2190750" y="1176337"/>
                    </a:cubicBezTo>
                    <a:cubicBezTo>
                      <a:pt x="2214640" y="1161406"/>
                      <a:pt x="2209423" y="1157476"/>
                      <a:pt x="2238375" y="1143000"/>
                    </a:cubicBezTo>
                    <a:cubicBezTo>
                      <a:pt x="2244725" y="1139825"/>
                      <a:pt x="2251930" y="1137971"/>
                      <a:pt x="2257425" y="1133475"/>
                    </a:cubicBezTo>
                    <a:cubicBezTo>
                      <a:pt x="2313931" y="1087243"/>
                      <a:pt x="2266857" y="1109700"/>
                      <a:pt x="2314575" y="1090612"/>
                    </a:cubicBezTo>
                    <a:cubicBezTo>
                      <a:pt x="2324100" y="1077912"/>
                      <a:pt x="2331924" y="1063737"/>
                      <a:pt x="2343150" y="1052512"/>
                    </a:cubicBezTo>
                    <a:cubicBezTo>
                      <a:pt x="2347913" y="1047750"/>
                      <a:pt x="2353126" y="1043399"/>
                      <a:pt x="2357438" y="1038225"/>
                    </a:cubicBezTo>
                    <a:cubicBezTo>
                      <a:pt x="2383310" y="1007179"/>
                      <a:pt x="2343068" y="1042532"/>
                      <a:pt x="2390775" y="1000125"/>
                    </a:cubicBezTo>
                    <a:cubicBezTo>
                      <a:pt x="2399640" y="992245"/>
                      <a:pt x="2413867" y="983142"/>
                      <a:pt x="2424113" y="976312"/>
                    </a:cubicBezTo>
                    <a:cubicBezTo>
                      <a:pt x="2427288" y="971550"/>
                      <a:pt x="2429169" y="965601"/>
                      <a:pt x="2433638" y="962025"/>
                    </a:cubicBezTo>
                    <a:cubicBezTo>
                      <a:pt x="2437558" y="958889"/>
                      <a:pt x="2443225" y="959025"/>
                      <a:pt x="2447925" y="957262"/>
                    </a:cubicBezTo>
                    <a:cubicBezTo>
                      <a:pt x="2455930" y="954260"/>
                      <a:pt x="2463926" y="951209"/>
                      <a:pt x="2471738" y="947737"/>
                    </a:cubicBezTo>
                    <a:cubicBezTo>
                      <a:pt x="2478226" y="944854"/>
                      <a:pt x="2484140" y="940705"/>
                      <a:pt x="2490788" y="938212"/>
                    </a:cubicBezTo>
                    <a:cubicBezTo>
                      <a:pt x="2496917" y="935914"/>
                      <a:pt x="2503488" y="935037"/>
                      <a:pt x="2509838" y="933450"/>
                    </a:cubicBezTo>
                    <a:lnTo>
                      <a:pt x="2547938" y="914400"/>
                    </a:lnTo>
                    <a:cubicBezTo>
                      <a:pt x="2554288" y="911225"/>
                      <a:pt x="2559985" y="906042"/>
                      <a:pt x="2566988" y="904875"/>
                    </a:cubicBezTo>
                    <a:cubicBezTo>
                      <a:pt x="2576513" y="903287"/>
                      <a:pt x="2585924" y="900696"/>
                      <a:pt x="2595563" y="900112"/>
                    </a:cubicBezTo>
                    <a:cubicBezTo>
                      <a:pt x="2638376" y="897517"/>
                      <a:pt x="2681307" y="897390"/>
                      <a:pt x="2724150" y="895350"/>
                    </a:cubicBezTo>
                    <a:cubicBezTo>
                      <a:pt x="2747989" y="894215"/>
                      <a:pt x="2771741" y="891522"/>
                      <a:pt x="2795588" y="890587"/>
                    </a:cubicBezTo>
                    <a:cubicBezTo>
                      <a:pt x="2852716" y="888347"/>
                      <a:pt x="2909888" y="887412"/>
                      <a:pt x="2967038" y="885825"/>
                    </a:cubicBezTo>
                    <a:cubicBezTo>
                      <a:pt x="2973388" y="884237"/>
                      <a:pt x="2979648" y="882233"/>
                      <a:pt x="2986088" y="881062"/>
                    </a:cubicBezTo>
                    <a:cubicBezTo>
                      <a:pt x="2997132" y="879054"/>
                      <a:pt x="3008595" y="879253"/>
                      <a:pt x="3019425" y="876300"/>
                    </a:cubicBezTo>
                    <a:cubicBezTo>
                      <a:pt x="3026274" y="874432"/>
                      <a:pt x="3032125" y="869950"/>
                      <a:pt x="3038475" y="866775"/>
                    </a:cubicBezTo>
                    <a:cubicBezTo>
                      <a:pt x="3048773" y="853903"/>
                      <a:pt x="3058924" y="839416"/>
                      <a:pt x="3071813" y="828675"/>
                    </a:cubicBezTo>
                    <a:cubicBezTo>
                      <a:pt x="3087946" y="815231"/>
                      <a:pt x="3086476" y="823412"/>
                      <a:pt x="3100388" y="804862"/>
                    </a:cubicBezTo>
                    <a:cubicBezTo>
                      <a:pt x="3122882" y="774870"/>
                      <a:pt x="3102844" y="784994"/>
                      <a:pt x="3128963" y="776287"/>
                    </a:cubicBezTo>
                    <a:cubicBezTo>
                      <a:pt x="3144912" y="764326"/>
                      <a:pt x="3153460" y="756895"/>
                      <a:pt x="3171825" y="747712"/>
                    </a:cubicBezTo>
                    <a:cubicBezTo>
                      <a:pt x="3176315" y="745467"/>
                      <a:pt x="3181350" y="744537"/>
                      <a:pt x="3186113" y="742950"/>
                    </a:cubicBezTo>
                    <a:cubicBezTo>
                      <a:pt x="3192463" y="738187"/>
                      <a:pt x="3198063" y="732212"/>
                      <a:pt x="3205163" y="728662"/>
                    </a:cubicBezTo>
                    <a:cubicBezTo>
                      <a:pt x="3211017" y="725735"/>
                      <a:pt x="3217919" y="725698"/>
                      <a:pt x="3224213" y="723900"/>
                    </a:cubicBezTo>
                    <a:cubicBezTo>
                      <a:pt x="3229040" y="722521"/>
                      <a:pt x="3234010" y="721382"/>
                      <a:pt x="3238500" y="719137"/>
                    </a:cubicBezTo>
                    <a:cubicBezTo>
                      <a:pt x="3243620" y="716577"/>
                      <a:pt x="3247428" y="711622"/>
                      <a:pt x="3252788" y="709612"/>
                    </a:cubicBezTo>
                    <a:cubicBezTo>
                      <a:pt x="3309162" y="688473"/>
                      <a:pt x="3235814" y="732387"/>
                      <a:pt x="3319463" y="690562"/>
                    </a:cubicBezTo>
                    <a:cubicBezTo>
                      <a:pt x="3351990" y="674298"/>
                      <a:pt x="3325868" y="688344"/>
                      <a:pt x="3352800" y="671512"/>
                    </a:cubicBezTo>
                    <a:cubicBezTo>
                      <a:pt x="3360650" y="666606"/>
                      <a:pt x="3369208" y="662779"/>
                      <a:pt x="3376613" y="657225"/>
                    </a:cubicBezTo>
                    <a:cubicBezTo>
                      <a:pt x="3382001" y="653184"/>
                      <a:pt x="3386138" y="647700"/>
                      <a:pt x="3390900" y="642937"/>
                    </a:cubicBezTo>
                    <a:cubicBezTo>
                      <a:pt x="3403128" y="594029"/>
                      <a:pt x="3386506" y="654656"/>
                      <a:pt x="3405188" y="604837"/>
                    </a:cubicBezTo>
                    <a:cubicBezTo>
                      <a:pt x="3407486" y="598708"/>
                      <a:pt x="3408363" y="592137"/>
                      <a:pt x="3409950" y="585787"/>
                    </a:cubicBezTo>
                    <a:cubicBezTo>
                      <a:pt x="3408448" y="552735"/>
                      <a:pt x="3428124" y="466435"/>
                      <a:pt x="3371850" y="447675"/>
                    </a:cubicBezTo>
                    <a:lnTo>
                      <a:pt x="3357563" y="442912"/>
                    </a:lnTo>
                    <a:cubicBezTo>
                      <a:pt x="3343275" y="431800"/>
                      <a:pt x="3327498" y="422374"/>
                      <a:pt x="3314700" y="409575"/>
                    </a:cubicBezTo>
                    <a:cubicBezTo>
                      <a:pt x="3309938" y="404812"/>
                      <a:pt x="3306301" y="398558"/>
                      <a:pt x="3300413" y="395287"/>
                    </a:cubicBezTo>
                    <a:cubicBezTo>
                      <a:pt x="3263031" y="374519"/>
                      <a:pt x="3282117" y="396709"/>
                      <a:pt x="3257550" y="376237"/>
                    </a:cubicBezTo>
                    <a:cubicBezTo>
                      <a:pt x="3252376" y="371925"/>
                      <a:pt x="3248377" y="366333"/>
                      <a:pt x="3243263" y="361950"/>
                    </a:cubicBezTo>
                    <a:cubicBezTo>
                      <a:pt x="3225951" y="347111"/>
                      <a:pt x="3224678" y="347895"/>
                      <a:pt x="3205163" y="338137"/>
                    </a:cubicBezTo>
                    <a:cubicBezTo>
                      <a:pt x="3198813" y="325437"/>
                      <a:pt x="3191386" y="313220"/>
                      <a:pt x="3186113" y="300037"/>
                    </a:cubicBezTo>
                    <a:cubicBezTo>
                      <a:pt x="3174723" y="271564"/>
                      <a:pt x="3179292" y="284335"/>
                      <a:pt x="3171825" y="261937"/>
                    </a:cubicBezTo>
                    <a:cubicBezTo>
                      <a:pt x="3175000" y="234950"/>
                      <a:pt x="3176021" y="207621"/>
                      <a:pt x="3181350" y="180975"/>
                    </a:cubicBezTo>
                    <a:cubicBezTo>
                      <a:pt x="3182473" y="175362"/>
                      <a:pt x="3188550" y="171918"/>
                      <a:pt x="3190875" y="166687"/>
                    </a:cubicBezTo>
                    <a:cubicBezTo>
                      <a:pt x="3204858" y="135224"/>
                      <a:pt x="3194753" y="139439"/>
                      <a:pt x="3214688" y="109537"/>
                    </a:cubicBezTo>
                    <a:cubicBezTo>
                      <a:pt x="3218424" y="103933"/>
                      <a:pt x="3224213" y="100012"/>
                      <a:pt x="3228975" y="95250"/>
                    </a:cubicBezTo>
                    <a:cubicBezTo>
                      <a:pt x="3238853" y="55741"/>
                      <a:pt x="3224539" y="90226"/>
                      <a:pt x="3248025" y="71437"/>
                    </a:cubicBezTo>
                    <a:cubicBezTo>
                      <a:pt x="3252494" y="67861"/>
                      <a:pt x="3253503" y="61197"/>
                      <a:pt x="3257550" y="57150"/>
                    </a:cubicBezTo>
                    <a:cubicBezTo>
                      <a:pt x="3267412" y="47288"/>
                      <a:pt x="3291933" y="29697"/>
                      <a:pt x="3305175" y="23812"/>
                    </a:cubicBezTo>
                    <a:cubicBezTo>
                      <a:pt x="3311156" y="21154"/>
                      <a:pt x="3317875" y="20637"/>
                      <a:pt x="3324225" y="19050"/>
                    </a:cubicBezTo>
                    <a:cubicBezTo>
                      <a:pt x="3330575" y="15875"/>
                      <a:pt x="3336387" y="11247"/>
                      <a:pt x="3343275" y="9525"/>
                    </a:cubicBezTo>
                    <a:cubicBezTo>
                      <a:pt x="3355692" y="6421"/>
                      <a:pt x="3368725" y="6708"/>
                      <a:pt x="3381375" y="4762"/>
                    </a:cubicBezTo>
                    <a:cubicBezTo>
                      <a:pt x="3389376" y="3531"/>
                      <a:pt x="3397250" y="1587"/>
                      <a:pt x="3405188" y="0"/>
                    </a:cubicBezTo>
                    <a:cubicBezTo>
                      <a:pt x="3406494" y="69"/>
                      <a:pt x="3503085" y="2454"/>
                      <a:pt x="3529013" y="9525"/>
                    </a:cubicBezTo>
                    <a:cubicBezTo>
                      <a:pt x="3535862" y="11393"/>
                      <a:pt x="3541415" y="16557"/>
                      <a:pt x="3548063" y="19050"/>
                    </a:cubicBezTo>
                    <a:cubicBezTo>
                      <a:pt x="3554192" y="21348"/>
                      <a:pt x="3560763" y="22225"/>
                      <a:pt x="3567113" y="23812"/>
                    </a:cubicBezTo>
                    <a:cubicBezTo>
                      <a:pt x="3571875" y="26987"/>
                      <a:pt x="3577165" y="29487"/>
                      <a:pt x="3581400" y="33337"/>
                    </a:cubicBezTo>
                    <a:cubicBezTo>
                      <a:pt x="3594690" y="45419"/>
                      <a:pt x="3603436" y="63405"/>
                      <a:pt x="3619500" y="71437"/>
                    </a:cubicBezTo>
                    <a:cubicBezTo>
                      <a:pt x="3625850" y="74612"/>
                      <a:pt x="3632386" y="77440"/>
                      <a:pt x="3638550" y="80962"/>
                    </a:cubicBezTo>
                    <a:cubicBezTo>
                      <a:pt x="3646091" y="85271"/>
                      <a:pt x="3666773" y="100391"/>
                      <a:pt x="3671888" y="104775"/>
                    </a:cubicBezTo>
                    <a:cubicBezTo>
                      <a:pt x="3677002" y="109158"/>
                      <a:pt x="3681001" y="114750"/>
                      <a:pt x="3686175" y="119062"/>
                    </a:cubicBezTo>
                    <a:cubicBezTo>
                      <a:pt x="3700080" y="130650"/>
                      <a:pt x="3714691" y="141364"/>
                      <a:pt x="3729038" y="152400"/>
                    </a:cubicBezTo>
                    <a:cubicBezTo>
                      <a:pt x="3751085" y="169359"/>
                      <a:pt x="3741202" y="164391"/>
                      <a:pt x="3762375" y="171450"/>
                    </a:cubicBezTo>
                    <a:cubicBezTo>
                      <a:pt x="3768725" y="177800"/>
                      <a:pt x="3775815" y="183488"/>
                      <a:pt x="3781425" y="190500"/>
                    </a:cubicBezTo>
                    <a:cubicBezTo>
                      <a:pt x="3788576" y="199439"/>
                      <a:pt x="3800475" y="219075"/>
                      <a:pt x="3800475" y="219075"/>
                    </a:cubicBezTo>
                    <a:cubicBezTo>
                      <a:pt x="3814150" y="273767"/>
                      <a:pt x="3793213" y="208182"/>
                      <a:pt x="3819525" y="247650"/>
                    </a:cubicBezTo>
                    <a:cubicBezTo>
                      <a:pt x="3823156" y="253096"/>
                      <a:pt x="3821361" y="260846"/>
                      <a:pt x="3824288" y="266700"/>
                    </a:cubicBezTo>
                    <a:cubicBezTo>
                      <a:pt x="3827838" y="273799"/>
                      <a:pt x="3833961" y="279291"/>
                      <a:pt x="3838575" y="285750"/>
                    </a:cubicBezTo>
                    <a:cubicBezTo>
                      <a:pt x="3841902" y="290408"/>
                      <a:pt x="3844925" y="295275"/>
                      <a:pt x="3848100" y="300037"/>
                    </a:cubicBezTo>
                    <a:cubicBezTo>
                      <a:pt x="3869853" y="365297"/>
                      <a:pt x="3859692" y="338543"/>
                      <a:pt x="3876675" y="381000"/>
                    </a:cubicBezTo>
                    <a:cubicBezTo>
                      <a:pt x="3878263" y="392112"/>
                      <a:pt x="3879430" y="403293"/>
                      <a:pt x="3881438" y="414337"/>
                    </a:cubicBezTo>
                    <a:cubicBezTo>
                      <a:pt x="3882609" y="420777"/>
                      <a:pt x="3884829" y="426987"/>
                      <a:pt x="3886200" y="433387"/>
                    </a:cubicBezTo>
                    <a:cubicBezTo>
                      <a:pt x="3889592" y="449217"/>
                      <a:pt x="3892741" y="465100"/>
                      <a:pt x="3895725" y="481012"/>
                    </a:cubicBezTo>
                    <a:cubicBezTo>
                      <a:pt x="3903642" y="523235"/>
                      <a:pt x="3897601" y="497033"/>
                      <a:pt x="3905250" y="542925"/>
                    </a:cubicBezTo>
                    <a:cubicBezTo>
                      <a:pt x="3906581" y="550909"/>
                      <a:pt x="3908425" y="558800"/>
                      <a:pt x="3910013" y="566737"/>
                    </a:cubicBezTo>
                    <a:cubicBezTo>
                      <a:pt x="3908425" y="596900"/>
                      <a:pt x="3907659" y="627117"/>
                      <a:pt x="3905250" y="657225"/>
                    </a:cubicBezTo>
                    <a:cubicBezTo>
                      <a:pt x="3904210" y="670227"/>
                      <a:pt x="3899578" y="691364"/>
                      <a:pt x="3895725" y="704850"/>
                    </a:cubicBezTo>
                    <a:cubicBezTo>
                      <a:pt x="3887744" y="732782"/>
                      <a:pt x="3895354" y="705594"/>
                      <a:pt x="3881438" y="733425"/>
                    </a:cubicBezTo>
                    <a:cubicBezTo>
                      <a:pt x="3877615" y="741071"/>
                      <a:pt x="3874370" y="749049"/>
                      <a:pt x="3871913" y="757237"/>
                    </a:cubicBezTo>
                    <a:cubicBezTo>
                      <a:pt x="3849229" y="832849"/>
                      <a:pt x="3893943" y="710188"/>
                      <a:pt x="3857625" y="819150"/>
                    </a:cubicBezTo>
                    <a:cubicBezTo>
                      <a:pt x="3856038" y="823912"/>
                      <a:pt x="3855108" y="828947"/>
                      <a:pt x="3852863" y="833437"/>
                    </a:cubicBezTo>
                    <a:cubicBezTo>
                      <a:pt x="3841917" y="855330"/>
                      <a:pt x="3836019" y="863466"/>
                      <a:pt x="3824288" y="881062"/>
                    </a:cubicBezTo>
                    <a:cubicBezTo>
                      <a:pt x="3822700" y="892175"/>
                      <a:pt x="3820457" y="903213"/>
                      <a:pt x="3819525" y="914400"/>
                    </a:cubicBezTo>
                    <a:cubicBezTo>
                      <a:pt x="3817280" y="941341"/>
                      <a:pt x="3816836" y="968408"/>
                      <a:pt x="3814763" y="995362"/>
                    </a:cubicBezTo>
                    <a:cubicBezTo>
                      <a:pt x="3814218" y="1002448"/>
                      <a:pt x="3806769" y="1067138"/>
                      <a:pt x="3805238" y="1076325"/>
                    </a:cubicBezTo>
                    <a:cubicBezTo>
                      <a:pt x="3801459" y="1098998"/>
                      <a:pt x="3797300" y="1098549"/>
                      <a:pt x="3790950" y="1123950"/>
                    </a:cubicBezTo>
                    <a:cubicBezTo>
                      <a:pt x="3788293" y="1134581"/>
                      <a:pt x="3784965" y="1153748"/>
                      <a:pt x="3776663" y="1162050"/>
                    </a:cubicBezTo>
                    <a:cubicBezTo>
                      <a:pt x="3771643" y="1167070"/>
                      <a:pt x="3763390" y="1167449"/>
                      <a:pt x="3757613" y="1171575"/>
                    </a:cubicBezTo>
                    <a:cubicBezTo>
                      <a:pt x="3727056" y="1193401"/>
                      <a:pt x="3761172" y="1181400"/>
                      <a:pt x="3724275" y="1190625"/>
                    </a:cubicBezTo>
                    <a:cubicBezTo>
                      <a:pt x="3709385" y="1200552"/>
                      <a:pt x="3703416" y="1204859"/>
                      <a:pt x="3686175" y="1214437"/>
                    </a:cubicBezTo>
                    <a:cubicBezTo>
                      <a:pt x="3669012" y="1223972"/>
                      <a:pt x="3662238" y="1225917"/>
                      <a:pt x="3643313" y="1233487"/>
                    </a:cubicBezTo>
                    <a:cubicBezTo>
                      <a:pt x="3597730" y="1279070"/>
                      <a:pt x="3656093" y="1224967"/>
                      <a:pt x="3614738" y="1252537"/>
                    </a:cubicBezTo>
                    <a:cubicBezTo>
                      <a:pt x="3591332" y="1268141"/>
                      <a:pt x="3608495" y="1263542"/>
                      <a:pt x="3590925" y="1281112"/>
                    </a:cubicBezTo>
                    <a:cubicBezTo>
                      <a:pt x="3585312" y="1286725"/>
                      <a:pt x="3578334" y="1290786"/>
                      <a:pt x="3571875" y="1295400"/>
                    </a:cubicBezTo>
                    <a:cubicBezTo>
                      <a:pt x="3567218" y="1298727"/>
                      <a:pt x="3561635" y="1300878"/>
                      <a:pt x="3557588" y="1304925"/>
                    </a:cubicBezTo>
                    <a:cubicBezTo>
                      <a:pt x="3550400" y="1312113"/>
                      <a:pt x="3545726" y="1321549"/>
                      <a:pt x="3538538" y="1328737"/>
                    </a:cubicBezTo>
                    <a:cubicBezTo>
                      <a:pt x="3515837" y="1351438"/>
                      <a:pt x="3514735" y="1342330"/>
                      <a:pt x="3495675" y="1366837"/>
                    </a:cubicBezTo>
                    <a:cubicBezTo>
                      <a:pt x="3489992" y="1374144"/>
                      <a:pt x="3486523" y="1382948"/>
                      <a:pt x="3481388" y="1390650"/>
                    </a:cubicBezTo>
                    <a:cubicBezTo>
                      <a:pt x="3476985" y="1397255"/>
                      <a:pt x="3471714" y="1403241"/>
                      <a:pt x="3467100" y="1409700"/>
                    </a:cubicBezTo>
                    <a:cubicBezTo>
                      <a:pt x="3463773" y="1414357"/>
                      <a:pt x="3461622" y="1419940"/>
                      <a:pt x="3457575" y="1423987"/>
                    </a:cubicBezTo>
                    <a:cubicBezTo>
                      <a:pt x="3450387" y="1431175"/>
                      <a:pt x="3441360" y="1436284"/>
                      <a:pt x="3433763" y="1443037"/>
                    </a:cubicBezTo>
                    <a:cubicBezTo>
                      <a:pt x="3427051" y="1449003"/>
                      <a:pt x="3422328" y="1457327"/>
                      <a:pt x="3414713" y="1462087"/>
                    </a:cubicBezTo>
                    <a:cubicBezTo>
                      <a:pt x="3409544" y="1465318"/>
                      <a:pt x="3367821" y="1471490"/>
                      <a:pt x="3367088" y="1471612"/>
                    </a:cubicBezTo>
                    <a:cubicBezTo>
                      <a:pt x="3200910" y="1463700"/>
                      <a:pt x="3307935" y="1477844"/>
                      <a:pt x="3252788" y="1462087"/>
                    </a:cubicBezTo>
                    <a:cubicBezTo>
                      <a:pt x="3242184" y="1459057"/>
                      <a:pt x="3229734" y="1457133"/>
                      <a:pt x="3219450" y="1452562"/>
                    </a:cubicBezTo>
                    <a:cubicBezTo>
                      <a:pt x="3209719" y="1448237"/>
                      <a:pt x="3200904" y="1441857"/>
                      <a:pt x="3190875" y="1438275"/>
                    </a:cubicBezTo>
                    <a:cubicBezTo>
                      <a:pt x="3178547" y="1433872"/>
                      <a:pt x="3152775" y="1428750"/>
                      <a:pt x="3152775" y="1428750"/>
                    </a:cubicBezTo>
                    <a:cubicBezTo>
                      <a:pt x="3133725" y="1430337"/>
                      <a:pt x="3114370" y="1429763"/>
                      <a:pt x="3095625" y="1433512"/>
                    </a:cubicBezTo>
                    <a:cubicBezTo>
                      <a:pt x="3090012" y="1434634"/>
                      <a:pt x="3086457" y="1440477"/>
                      <a:pt x="3081338" y="1443037"/>
                    </a:cubicBezTo>
                    <a:cubicBezTo>
                      <a:pt x="3076848" y="1445282"/>
                      <a:pt x="3071813" y="1446212"/>
                      <a:pt x="3067050" y="1447800"/>
                    </a:cubicBezTo>
                    <a:cubicBezTo>
                      <a:pt x="3048516" y="1475601"/>
                      <a:pt x="3069228" y="1451473"/>
                      <a:pt x="3038475" y="1466850"/>
                    </a:cubicBezTo>
                    <a:cubicBezTo>
                      <a:pt x="2955881" y="1508148"/>
                      <a:pt x="3054559" y="1471099"/>
                      <a:pt x="2986088" y="1490662"/>
                    </a:cubicBezTo>
                    <a:cubicBezTo>
                      <a:pt x="2971607" y="1494799"/>
                      <a:pt x="2957836" y="1501298"/>
                      <a:pt x="2943225" y="1504950"/>
                    </a:cubicBezTo>
                    <a:cubicBezTo>
                      <a:pt x="2936875" y="1506537"/>
                      <a:pt x="2930385" y="1507642"/>
                      <a:pt x="2924175" y="1509712"/>
                    </a:cubicBezTo>
                    <a:cubicBezTo>
                      <a:pt x="2916065" y="1512415"/>
                      <a:pt x="2908551" y="1516780"/>
                      <a:pt x="2900363" y="1519237"/>
                    </a:cubicBezTo>
                    <a:cubicBezTo>
                      <a:pt x="2892610" y="1521563"/>
                      <a:pt x="2884452" y="1522244"/>
                      <a:pt x="2876550" y="1524000"/>
                    </a:cubicBezTo>
                    <a:cubicBezTo>
                      <a:pt x="2870160" y="1525420"/>
                      <a:pt x="2863850" y="1527175"/>
                      <a:pt x="2857500" y="1528762"/>
                    </a:cubicBezTo>
                    <a:cubicBezTo>
                      <a:pt x="2852738" y="1531937"/>
                      <a:pt x="2848643" y="1536477"/>
                      <a:pt x="2843213" y="1538287"/>
                    </a:cubicBezTo>
                    <a:cubicBezTo>
                      <a:pt x="2834052" y="1541341"/>
                      <a:pt x="2824107" y="1541156"/>
                      <a:pt x="2814638" y="1543050"/>
                    </a:cubicBezTo>
                    <a:cubicBezTo>
                      <a:pt x="2808220" y="1544334"/>
                      <a:pt x="2801938" y="1546225"/>
                      <a:pt x="2795588" y="1547812"/>
                    </a:cubicBezTo>
                    <a:cubicBezTo>
                      <a:pt x="2789238" y="1550987"/>
                      <a:pt x="2783185" y="1554844"/>
                      <a:pt x="2776538" y="1557337"/>
                    </a:cubicBezTo>
                    <a:cubicBezTo>
                      <a:pt x="2770409" y="1559635"/>
                      <a:pt x="2763504" y="1559522"/>
                      <a:pt x="2757488" y="1562100"/>
                    </a:cubicBezTo>
                    <a:cubicBezTo>
                      <a:pt x="2752227" y="1564355"/>
                      <a:pt x="2748515" y="1569499"/>
                      <a:pt x="2743200" y="1571625"/>
                    </a:cubicBezTo>
                    <a:cubicBezTo>
                      <a:pt x="2732470" y="1575917"/>
                      <a:pt x="2720975" y="1577975"/>
                      <a:pt x="2709863" y="1581150"/>
                    </a:cubicBezTo>
                    <a:cubicBezTo>
                      <a:pt x="2701925" y="1585912"/>
                      <a:pt x="2694329" y="1591297"/>
                      <a:pt x="2686050" y="1595437"/>
                    </a:cubicBezTo>
                    <a:cubicBezTo>
                      <a:pt x="2668116" y="1604404"/>
                      <a:pt x="2661378" y="1605177"/>
                      <a:pt x="2643188" y="1609725"/>
                    </a:cubicBezTo>
                    <a:cubicBezTo>
                      <a:pt x="2636838" y="1616075"/>
                      <a:pt x="2631322" y="1623387"/>
                      <a:pt x="2624138" y="1628775"/>
                    </a:cubicBezTo>
                    <a:cubicBezTo>
                      <a:pt x="2618458" y="1633035"/>
                      <a:pt x="2611176" y="1634647"/>
                      <a:pt x="2605088" y="1638300"/>
                    </a:cubicBezTo>
                    <a:cubicBezTo>
                      <a:pt x="2547618" y="1672782"/>
                      <a:pt x="2601009" y="1645102"/>
                      <a:pt x="2557463" y="1666875"/>
                    </a:cubicBezTo>
                    <a:cubicBezTo>
                      <a:pt x="2549185" y="1691706"/>
                      <a:pt x="2558821" y="1672547"/>
                      <a:pt x="2538413" y="1690687"/>
                    </a:cubicBezTo>
                    <a:cubicBezTo>
                      <a:pt x="2512371" y="1713836"/>
                      <a:pt x="2518250" y="1715816"/>
                      <a:pt x="2495550" y="1728787"/>
                    </a:cubicBezTo>
                    <a:cubicBezTo>
                      <a:pt x="2489386" y="1732309"/>
                      <a:pt x="2482850" y="1735137"/>
                      <a:pt x="2476500" y="1738312"/>
                    </a:cubicBezTo>
                    <a:cubicBezTo>
                      <a:pt x="2453290" y="1773129"/>
                      <a:pt x="2481625" y="1729345"/>
                      <a:pt x="2457450" y="1771650"/>
                    </a:cubicBezTo>
                    <a:cubicBezTo>
                      <a:pt x="2454610" y="1776620"/>
                      <a:pt x="2450485" y="1780818"/>
                      <a:pt x="2447925" y="1785937"/>
                    </a:cubicBezTo>
                    <a:cubicBezTo>
                      <a:pt x="2444102" y="1793584"/>
                      <a:pt x="2442223" y="1802103"/>
                      <a:pt x="2438400" y="1809750"/>
                    </a:cubicBezTo>
                    <a:cubicBezTo>
                      <a:pt x="2434260" y="1818029"/>
                      <a:pt x="2428545" y="1825436"/>
                      <a:pt x="2424113" y="1833562"/>
                    </a:cubicBezTo>
                    <a:cubicBezTo>
                      <a:pt x="2419013" y="1842911"/>
                      <a:pt x="2415732" y="1853276"/>
                      <a:pt x="2409825" y="1862137"/>
                    </a:cubicBezTo>
                    <a:cubicBezTo>
                      <a:pt x="2368608" y="1923963"/>
                      <a:pt x="2390461" y="1886310"/>
                      <a:pt x="2357438" y="1924050"/>
                    </a:cubicBezTo>
                    <a:cubicBezTo>
                      <a:pt x="2322039" y="1964505"/>
                      <a:pt x="2365376" y="1919967"/>
                      <a:pt x="2328863" y="1966912"/>
                    </a:cubicBezTo>
                    <a:cubicBezTo>
                      <a:pt x="2323350" y="1974001"/>
                      <a:pt x="2316631" y="1980118"/>
                      <a:pt x="2309813" y="1985962"/>
                    </a:cubicBezTo>
                    <a:cubicBezTo>
                      <a:pt x="2279033" y="2012345"/>
                      <a:pt x="2314262" y="1971988"/>
                      <a:pt x="2271713" y="2014537"/>
                    </a:cubicBezTo>
                    <a:cubicBezTo>
                      <a:pt x="2241772" y="2044478"/>
                      <a:pt x="2274620" y="2036897"/>
                      <a:pt x="2214563" y="2066925"/>
                    </a:cubicBezTo>
                    <a:cubicBezTo>
                      <a:pt x="2198688" y="2074862"/>
                      <a:pt x="2182348" y="2081931"/>
                      <a:pt x="2166938" y="2090737"/>
                    </a:cubicBezTo>
                    <a:cubicBezTo>
                      <a:pt x="2121272" y="2116832"/>
                      <a:pt x="2145048" y="2104063"/>
                      <a:pt x="2095500" y="2128837"/>
                    </a:cubicBezTo>
                    <a:cubicBezTo>
                      <a:pt x="2049825" y="2151675"/>
                      <a:pt x="2106458" y="2122749"/>
                      <a:pt x="2052638" y="2152650"/>
                    </a:cubicBezTo>
                    <a:cubicBezTo>
                      <a:pt x="2046432" y="2156098"/>
                      <a:pt x="2039365" y="2158049"/>
                      <a:pt x="2033588" y="2162175"/>
                    </a:cubicBezTo>
                    <a:cubicBezTo>
                      <a:pt x="2003031" y="2184001"/>
                      <a:pt x="2037147" y="2172000"/>
                      <a:pt x="2000250" y="2181225"/>
                    </a:cubicBezTo>
                    <a:cubicBezTo>
                      <a:pt x="1950275" y="2214542"/>
                      <a:pt x="1973331" y="2203423"/>
                      <a:pt x="1933575" y="2219325"/>
                    </a:cubicBezTo>
                    <a:cubicBezTo>
                      <a:pt x="1898381" y="2254519"/>
                      <a:pt x="1944141" y="2214042"/>
                      <a:pt x="1895475" y="2238375"/>
                    </a:cubicBezTo>
                    <a:cubicBezTo>
                      <a:pt x="1838725" y="2266750"/>
                      <a:pt x="1924492" y="2241835"/>
                      <a:pt x="1862138" y="2257425"/>
                    </a:cubicBezTo>
                    <a:cubicBezTo>
                      <a:pt x="1857375" y="2260600"/>
                      <a:pt x="1852970" y="2264390"/>
                      <a:pt x="1847850" y="2266950"/>
                    </a:cubicBezTo>
                    <a:cubicBezTo>
                      <a:pt x="1833880" y="2273935"/>
                      <a:pt x="1814010" y="2273969"/>
                      <a:pt x="1800225" y="2276475"/>
                    </a:cubicBezTo>
                    <a:cubicBezTo>
                      <a:pt x="1793785" y="2277646"/>
                      <a:pt x="1787525" y="2279650"/>
                      <a:pt x="1781175" y="2281237"/>
                    </a:cubicBezTo>
                    <a:cubicBezTo>
                      <a:pt x="1774825" y="2284412"/>
                      <a:pt x="1768925" y="2288722"/>
                      <a:pt x="1762125" y="2290762"/>
                    </a:cubicBezTo>
                    <a:cubicBezTo>
                      <a:pt x="1752310" y="2293707"/>
                      <a:pt x="1701534" y="2299527"/>
                      <a:pt x="1695450" y="2300287"/>
                    </a:cubicBezTo>
                    <a:cubicBezTo>
                      <a:pt x="1690688" y="2301875"/>
                      <a:pt x="1686086" y="2304065"/>
                      <a:pt x="1681163" y="2305050"/>
                    </a:cubicBezTo>
                    <a:cubicBezTo>
                      <a:pt x="1662225" y="2308838"/>
                      <a:pt x="1624013" y="2314575"/>
                      <a:pt x="1624013" y="2314575"/>
                    </a:cubicBezTo>
                    <a:cubicBezTo>
                      <a:pt x="1611704" y="2319498"/>
                      <a:pt x="1583851" y="2331180"/>
                      <a:pt x="1571625" y="2333625"/>
                    </a:cubicBezTo>
                    <a:lnTo>
                      <a:pt x="1547813" y="2338387"/>
                    </a:lnTo>
                    <a:cubicBezTo>
                      <a:pt x="1531938" y="2344737"/>
                      <a:pt x="1515481" y="2349791"/>
                      <a:pt x="1500188" y="2357437"/>
                    </a:cubicBezTo>
                    <a:lnTo>
                      <a:pt x="1462088" y="2376487"/>
                    </a:lnTo>
                    <a:cubicBezTo>
                      <a:pt x="1455738" y="2379662"/>
                      <a:pt x="1449630" y="2383375"/>
                      <a:pt x="1443038" y="2386012"/>
                    </a:cubicBezTo>
                    <a:cubicBezTo>
                      <a:pt x="1426028" y="2392816"/>
                      <a:pt x="1415748" y="2396163"/>
                      <a:pt x="1400175" y="2405062"/>
                    </a:cubicBezTo>
                    <a:cubicBezTo>
                      <a:pt x="1395205" y="2407902"/>
                      <a:pt x="1391007" y="2412027"/>
                      <a:pt x="1385888" y="2414587"/>
                    </a:cubicBezTo>
                    <a:cubicBezTo>
                      <a:pt x="1375074" y="2419994"/>
                      <a:pt x="1363527" y="2423809"/>
                      <a:pt x="1352550" y="2428875"/>
                    </a:cubicBezTo>
                    <a:cubicBezTo>
                      <a:pt x="1342881" y="2433338"/>
                      <a:pt x="1333670" y="2438755"/>
                      <a:pt x="1323975" y="2443162"/>
                    </a:cubicBezTo>
                    <a:cubicBezTo>
                      <a:pt x="1316192" y="2446699"/>
                      <a:pt x="1307809" y="2448864"/>
                      <a:pt x="1300163" y="2452687"/>
                    </a:cubicBezTo>
                    <a:cubicBezTo>
                      <a:pt x="1288715" y="2458411"/>
                      <a:pt x="1278273" y="2466013"/>
                      <a:pt x="1266825" y="2471737"/>
                    </a:cubicBezTo>
                    <a:cubicBezTo>
                      <a:pt x="1248419" y="2480940"/>
                      <a:pt x="1245211" y="2479843"/>
                      <a:pt x="1228725" y="2486025"/>
                    </a:cubicBezTo>
                    <a:cubicBezTo>
                      <a:pt x="1169614" y="2508192"/>
                      <a:pt x="1236400" y="2483418"/>
                      <a:pt x="1185863" y="2505075"/>
                    </a:cubicBezTo>
                    <a:cubicBezTo>
                      <a:pt x="1159008" y="2516584"/>
                      <a:pt x="1184735" y="2502521"/>
                      <a:pt x="1152525" y="2514600"/>
                    </a:cubicBezTo>
                    <a:cubicBezTo>
                      <a:pt x="1145878" y="2517093"/>
                      <a:pt x="1140067" y="2521488"/>
                      <a:pt x="1133475" y="2524125"/>
                    </a:cubicBezTo>
                    <a:cubicBezTo>
                      <a:pt x="1124153" y="2527854"/>
                      <a:pt x="1114271" y="2530046"/>
                      <a:pt x="1104900" y="2533650"/>
                    </a:cubicBezTo>
                    <a:cubicBezTo>
                      <a:pt x="1093616" y="2537990"/>
                      <a:pt x="1082925" y="2543805"/>
                      <a:pt x="1071563" y="2547937"/>
                    </a:cubicBezTo>
                    <a:cubicBezTo>
                      <a:pt x="1065412" y="2550174"/>
                      <a:pt x="1058555" y="2550182"/>
                      <a:pt x="1052513" y="2552700"/>
                    </a:cubicBezTo>
                    <a:cubicBezTo>
                      <a:pt x="1039406" y="2558161"/>
                      <a:pt x="1026227" y="2563874"/>
                      <a:pt x="1014413" y="2571750"/>
                    </a:cubicBezTo>
                    <a:cubicBezTo>
                      <a:pt x="1009650" y="2574925"/>
                      <a:pt x="1005504" y="2579319"/>
                      <a:pt x="1000125" y="2581275"/>
                    </a:cubicBezTo>
                    <a:cubicBezTo>
                      <a:pt x="987822" y="2585749"/>
                      <a:pt x="974537" y="2586950"/>
                      <a:pt x="962025" y="2590800"/>
                    </a:cubicBezTo>
                    <a:cubicBezTo>
                      <a:pt x="953854" y="2593314"/>
                      <a:pt x="946401" y="2597869"/>
                      <a:pt x="938213" y="2600325"/>
                    </a:cubicBezTo>
                    <a:cubicBezTo>
                      <a:pt x="929587" y="2602913"/>
                      <a:pt x="904783" y="2605919"/>
                      <a:pt x="895350" y="2609850"/>
                    </a:cubicBezTo>
                    <a:cubicBezTo>
                      <a:pt x="882243" y="2615311"/>
                      <a:pt x="871379" y="2627487"/>
                      <a:pt x="857250" y="2628900"/>
                    </a:cubicBezTo>
                    <a:cubicBezTo>
                      <a:pt x="832881" y="2631337"/>
                      <a:pt x="796583" y="2634570"/>
                      <a:pt x="771525" y="2638425"/>
                    </a:cubicBezTo>
                    <a:cubicBezTo>
                      <a:pt x="755796" y="2640845"/>
                      <a:pt x="743840" y="2644155"/>
                      <a:pt x="728663" y="2647950"/>
                    </a:cubicBezTo>
                    <a:cubicBezTo>
                      <a:pt x="717734" y="2647404"/>
                      <a:pt x="636227" y="2646985"/>
                      <a:pt x="604838" y="2638425"/>
                    </a:cubicBezTo>
                    <a:cubicBezTo>
                      <a:pt x="596590" y="2636176"/>
                      <a:pt x="589214" y="2631357"/>
                      <a:pt x="581025" y="2628900"/>
                    </a:cubicBezTo>
                    <a:cubicBezTo>
                      <a:pt x="573272" y="2626574"/>
                      <a:pt x="565066" y="2626100"/>
                      <a:pt x="557213" y="2624137"/>
                    </a:cubicBezTo>
                    <a:cubicBezTo>
                      <a:pt x="552343" y="2622919"/>
                      <a:pt x="547826" y="2620464"/>
                      <a:pt x="542925" y="2619375"/>
                    </a:cubicBezTo>
                    <a:cubicBezTo>
                      <a:pt x="533499" y="2617280"/>
                      <a:pt x="523841" y="2616392"/>
                      <a:pt x="514350" y="2614612"/>
                    </a:cubicBezTo>
                    <a:cubicBezTo>
                      <a:pt x="465968" y="2605540"/>
                      <a:pt x="472663" y="2606571"/>
                      <a:pt x="428625" y="2595562"/>
                    </a:cubicBezTo>
                    <a:cubicBezTo>
                      <a:pt x="422275" y="2593975"/>
                      <a:pt x="415785" y="2592870"/>
                      <a:pt x="409575" y="2590800"/>
                    </a:cubicBezTo>
                    <a:cubicBezTo>
                      <a:pt x="400050" y="2587625"/>
                      <a:pt x="389980" y="2585765"/>
                      <a:pt x="381000" y="2581275"/>
                    </a:cubicBezTo>
                    <a:cubicBezTo>
                      <a:pt x="368300" y="2574925"/>
                      <a:pt x="356370" y="2566715"/>
                      <a:pt x="342900" y="2562225"/>
                    </a:cubicBezTo>
                    <a:cubicBezTo>
                      <a:pt x="333375" y="2559050"/>
                      <a:pt x="323441" y="2556907"/>
                      <a:pt x="314325" y="2552700"/>
                    </a:cubicBezTo>
                    <a:cubicBezTo>
                      <a:pt x="302704" y="2547337"/>
                      <a:pt x="292435" y="2539374"/>
                      <a:pt x="280988" y="2533650"/>
                    </a:cubicBezTo>
                    <a:cubicBezTo>
                      <a:pt x="273341" y="2529827"/>
                      <a:pt x="264922" y="2527740"/>
                      <a:pt x="257175" y="2524125"/>
                    </a:cubicBezTo>
                    <a:cubicBezTo>
                      <a:pt x="234658" y="2513617"/>
                      <a:pt x="212725" y="2501900"/>
                      <a:pt x="190500" y="2490787"/>
                    </a:cubicBezTo>
                    <a:cubicBezTo>
                      <a:pt x="176931" y="2484003"/>
                      <a:pt x="159597" y="2475944"/>
                      <a:pt x="147638" y="2466975"/>
                    </a:cubicBezTo>
                    <a:cubicBezTo>
                      <a:pt x="142250" y="2462934"/>
                      <a:pt x="138464" y="2457070"/>
                      <a:pt x="133350" y="2452687"/>
                    </a:cubicBezTo>
                    <a:cubicBezTo>
                      <a:pt x="127323" y="2447521"/>
                      <a:pt x="120132" y="2443784"/>
                      <a:pt x="114300" y="2438400"/>
                    </a:cubicBezTo>
                    <a:cubicBezTo>
                      <a:pt x="105859" y="2430608"/>
                      <a:pt x="67835" y="2395719"/>
                      <a:pt x="57150" y="2376487"/>
                    </a:cubicBezTo>
                    <a:cubicBezTo>
                      <a:pt x="52998" y="2369014"/>
                      <a:pt x="51207" y="2360437"/>
                      <a:pt x="47625" y="2352675"/>
                    </a:cubicBezTo>
                    <a:cubicBezTo>
                      <a:pt x="13319" y="2278345"/>
                      <a:pt x="40732" y="2344968"/>
                      <a:pt x="19050" y="2290762"/>
                    </a:cubicBezTo>
                    <a:lnTo>
                      <a:pt x="9525" y="2243137"/>
                    </a:lnTo>
                    <a:cubicBezTo>
                      <a:pt x="7938" y="2235200"/>
                      <a:pt x="6726" y="2227178"/>
                      <a:pt x="4763" y="2219325"/>
                    </a:cubicBezTo>
                    <a:lnTo>
                      <a:pt x="0" y="2200275"/>
                    </a:lnTo>
                    <a:cubicBezTo>
                      <a:pt x="3515" y="2161613"/>
                      <a:pt x="3733" y="2149302"/>
                      <a:pt x="9525" y="2114550"/>
                    </a:cubicBezTo>
                    <a:cubicBezTo>
                      <a:pt x="14129" y="2086926"/>
                      <a:pt x="15527" y="2087781"/>
                      <a:pt x="23813" y="2057400"/>
                    </a:cubicBezTo>
                    <a:cubicBezTo>
                      <a:pt x="25535" y="2051085"/>
                      <a:pt x="26144" y="2044427"/>
                      <a:pt x="28575" y="2038350"/>
                    </a:cubicBezTo>
                    <a:cubicBezTo>
                      <a:pt x="32530" y="2028462"/>
                      <a:pt x="38767" y="2019605"/>
                      <a:pt x="42863" y="2009775"/>
                    </a:cubicBezTo>
                    <a:cubicBezTo>
                      <a:pt x="46725" y="2000507"/>
                      <a:pt x="47898" y="1990180"/>
                      <a:pt x="52388" y="1981200"/>
                    </a:cubicBezTo>
                    <a:cubicBezTo>
                      <a:pt x="55938" y="1974101"/>
                      <a:pt x="62272" y="1968754"/>
                      <a:pt x="66675" y="1962150"/>
                    </a:cubicBezTo>
                    <a:cubicBezTo>
                      <a:pt x="71810" y="1954448"/>
                      <a:pt x="75654" y="1945920"/>
                      <a:pt x="80963" y="1938337"/>
                    </a:cubicBezTo>
                    <a:cubicBezTo>
                      <a:pt x="86792" y="1930010"/>
                      <a:pt x="94034" y="1922746"/>
                      <a:pt x="100013" y="1914525"/>
                    </a:cubicBezTo>
                    <a:cubicBezTo>
                      <a:pt x="144466" y="1853402"/>
                      <a:pt x="91670" y="1918823"/>
                      <a:pt x="142875" y="1857375"/>
                    </a:cubicBezTo>
                    <a:cubicBezTo>
                      <a:pt x="158721" y="1817759"/>
                      <a:pt x="143218" y="1847448"/>
                      <a:pt x="171450" y="1814512"/>
                    </a:cubicBezTo>
                    <a:cubicBezTo>
                      <a:pt x="175175" y="1810166"/>
                      <a:pt x="176578" y="1803889"/>
                      <a:pt x="180975" y="1800225"/>
                    </a:cubicBezTo>
                    <a:cubicBezTo>
                      <a:pt x="186429" y="1795680"/>
                      <a:pt x="193861" y="1794222"/>
                      <a:pt x="200025" y="1790700"/>
                    </a:cubicBezTo>
                    <a:cubicBezTo>
                      <a:pt x="204995" y="1787860"/>
                      <a:pt x="209967" y="1784900"/>
                      <a:pt x="214313" y="1781175"/>
                    </a:cubicBezTo>
                    <a:cubicBezTo>
                      <a:pt x="221131" y="1775331"/>
                      <a:pt x="226351" y="1767735"/>
                      <a:pt x="233363" y="1762125"/>
                    </a:cubicBezTo>
                    <a:cubicBezTo>
                      <a:pt x="242302" y="1754974"/>
                      <a:pt x="252999" y="1750226"/>
                      <a:pt x="261938" y="1743075"/>
                    </a:cubicBezTo>
                    <a:cubicBezTo>
                      <a:pt x="268950" y="1737465"/>
                      <a:pt x="274038" y="1729712"/>
                      <a:pt x="280988" y="1724025"/>
                    </a:cubicBezTo>
                    <a:cubicBezTo>
                      <a:pt x="291557" y="1715377"/>
                      <a:pt x="303213" y="1708150"/>
                      <a:pt x="314325" y="1700212"/>
                    </a:cubicBezTo>
                    <a:cubicBezTo>
                      <a:pt x="317500" y="1695450"/>
                      <a:pt x="319542" y="1689694"/>
                      <a:pt x="323850" y="1685925"/>
                    </a:cubicBezTo>
                    <a:cubicBezTo>
                      <a:pt x="332465" y="1678387"/>
                      <a:pt x="352425" y="1666875"/>
                      <a:pt x="352425" y="1666875"/>
                    </a:cubicBezTo>
                    <a:cubicBezTo>
                      <a:pt x="355600" y="1662112"/>
                      <a:pt x="357903" y="1656634"/>
                      <a:pt x="361950" y="1652587"/>
                    </a:cubicBezTo>
                    <a:cubicBezTo>
                      <a:pt x="368055" y="1646482"/>
                      <a:pt x="389793" y="1629873"/>
                      <a:pt x="400050" y="1624012"/>
                    </a:cubicBezTo>
                    <a:cubicBezTo>
                      <a:pt x="406214" y="1620490"/>
                      <a:pt x="413193" y="1618425"/>
                      <a:pt x="419100" y="1614487"/>
                    </a:cubicBezTo>
                    <a:cubicBezTo>
                      <a:pt x="427558" y="1608848"/>
                      <a:pt x="434781" y="1601536"/>
                      <a:pt x="442913" y="1595437"/>
                    </a:cubicBezTo>
                    <a:cubicBezTo>
                      <a:pt x="447492" y="1592003"/>
                      <a:pt x="452621" y="1589346"/>
                      <a:pt x="457200" y="1585912"/>
                    </a:cubicBezTo>
                    <a:cubicBezTo>
                      <a:pt x="471680" y="1575052"/>
                      <a:pt x="485830" y="1563758"/>
                      <a:pt x="500063" y="1552575"/>
                    </a:cubicBezTo>
                    <a:cubicBezTo>
                      <a:pt x="525115" y="1532892"/>
                      <a:pt x="523875" y="1543634"/>
                      <a:pt x="538163" y="1533525"/>
                    </a:cubicBezTo>
                    <a:close/>
                  </a:path>
                </a:pathLst>
              </a:custGeom>
              <a:noFill/>
              <a:ln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5" name="TextBox 64">
                <a:extLst>
                  <a:ext uri="{FF2B5EF4-FFF2-40B4-BE49-F238E27FC236}">
                    <a16:creationId xmlns:a16="http://schemas.microsoft.com/office/drawing/2014/main" id="{93A0D3D1-50EE-4488-AFA9-3EA21BE8CAC1}"/>
                  </a:ext>
                </a:extLst>
              </p:cNvPr>
              <p:cNvSpPr txBox="1"/>
              <p:nvPr/>
            </p:nvSpPr>
            <p:spPr>
              <a:xfrm rot="20337961">
                <a:off x="3701782" y="4486642"/>
                <a:ext cx="2431981" cy="58624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36A67EF8-0A8E-4CDF-8115-5D37136C9172}"/>
                </a:ext>
              </a:extLst>
            </p:cNvPr>
            <p:cNvSpPr/>
            <p:nvPr/>
          </p:nvSpPr>
          <p:spPr>
            <a:xfrm>
              <a:off x="4826000" y="4586092"/>
              <a:ext cx="1863733" cy="1093983"/>
            </a:xfrm>
            <a:custGeom>
              <a:avLst/>
              <a:gdLst>
                <a:gd name="connsiteX0" fmla="*/ 615950 w 1863733"/>
                <a:gd name="connsiteY0" fmla="*/ 1783 h 1093983"/>
                <a:gd name="connsiteX1" fmla="*/ 539750 w 1863733"/>
                <a:gd name="connsiteY1" fmla="*/ 11308 h 1093983"/>
                <a:gd name="connsiteX2" fmla="*/ 511175 w 1863733"/>
                <a:gd name="connsiteY2" fmla="*/ 20833 h 1093983"/>
                <a:gd name="connsiteX3" fmla="*/ 482600 w 1863733"/>
                <a:gd name="connsiteY3" fmla="*/ 24008 h 1093983"/>
                <a:gd name="connsiteX4" fmla="*/ 323850 w 1863733"/>
                <a:gd name="connsiteY4" fmla="*/ 55758 h 1093983"/>
                <a:gd name="connsiteX5" fmla="*/ 250825 w 1863733"/>
                <a:gd name="connsiteY5" fmla="*/ 81158 h 1093983"/>
                <a:gd name="connsiteX6" fmla="*/ 200025 w 1863733"/>
                <a:gd name="connsiteY6" fmla="*/ 116083 h 1093983"/>
                <a:gd name="connsiteX7" fmla="*/ 177800 w 1863733"/>
                <a:gd name="connsiteY7" fmla="*/ 141483 h 1093983"/>
                <a:gd name="connsiteX8" fmla="*/ 152400 w 1863733"/>
                <a:gd name="connsiteY8" fmla="*/ 160533 h 1093983"/>
                <a:gd name="connsiteX9" fmla="*/ 133350 w 1863733"/>
                <a:gd name="connsiteY9" fmla="*/ 189108 h 1093983"/>
                <a:gd name="connsiteX10" fmla="*/ 95250 w 1863733"/>
                <a:gd name="connsiteY10" fmla="*/ 224033 h 1093983"/>
                <a:gd name="connsiteX11" fmla="*/ 76200 w 1863733"/>
                <a:gd name="connsiteY11" fmla="*/ 252608 h 1093983"/>
                <a:gd name="connsiteX12" fmla="*/ 53975 w 1863733"/>
                <a:gd name="connsiteY12" fmla="*/ 281183 h 1093983"/>
                <a:gd name="connsiteX13" fmla="*/ 15875 w 1863733"/>
                <a:gd name="connsiteY13" fmla="*/ 347858 h 1093983"/>
                <a:gd name="connsiteX14" fmla="*/ 0 w 1863733"/>
                <a:gd name="connsiteY14" fmla="*/ 408183 h 1093983"/>
                <a:gd name="connsiteX15" fmla="*/ 9525 w 1863733"/>
                <a:gd name="connsiteY15" fmla="*/ 503433 h 1093983"/>
                <a:gd name="connsiteX16" fmla="*/ 31750 w 1863733"/>
                <a:gd name="connsiteY16" fmla="*/ 560583 h 1093983"/>
                <a:gd name="connsiteX17" fmla="*/ 60325 w 1863733"/>
                <a:gd name="connsiteY17" fmla="*/ 627258 h 1093983"/>
                <a:gd name="connsiteX18" fmla="*/ 98425 w 1863733"/>
                <a:gd name="connsiteY18" fmla="*/ 690758 h 1093983"/>
                <a:gd name="connsiteX19" fmla="*/ 120650 w 1863733"/>
                <a:gd name="connsiteY19" fmla="*/ 716158 h 1093983"/>
                <a:gd name="connsiteX20" fmla="*/ 149225 w 1863733"/>
                <a:gd name="connsiteY20" fmla="*/ 732033 h 1093983"/>
                <a:gd name="connsiteX21" fmla="*/ 184150 w 1863733"/>
                <a:gd name="connsiteY21" fmla="*/ 754258 h 1093983"/>
                <a:gd name="connsiteX22" fmla="*/ 269875 w 1863733"/>
                <a:gd name="connsiteY22" fmla="*/ 795533 h 1093983"/>
                <a:gd name="connsiteX23" fmla="*/ 349250 w 1863733"/>
                <a:gd name="connsiteY23" fmla="*/ 827283 h 1093983"/>
                <a:gd name="connsiteX24" fmla="*/ 384175 w 1863733"/>
                <a:gd name="connsiteY24" fmla="*/ 843158 h 1093983"/>
                <a:gd name="connsiteX25" fmla="*/ 450850 w 1863733"/>
                <a:gd name="connsiteY25" fmla="*/ 865383 h 1093983"/>
                <a:gd name="connsiteX26" fmla="*/ 488950 w 1863733"/>
                <a:gd name="connsiteY26" fmla="*/ 871733 h 1093983"/>
                <a:gd name="connsiteX27" fmla="*/ 539750 w 1863733"/>
                <a:gd name="connsiteY27" fmla="*/ 890783 h 1093983"/>
                <a:gd name="connsiteX28" fmla="*/ 596900 w 1863733"/>
                <a:gd name="connsiteY28" fmla="*/ 909833 h 1093983"/>
                <a:gd name="connsiteX29" fmla="*/ 647700 w 1863733"/>
                <a:gd name="connsiteY29" fmla="*/ 932058 h 1093983"/>
                <a:gd name="connsiteX30" fmla="*/ 717550 w 1863733"/>
                <a:gd name="connsiteY30" fmla="*/ 960633 h 1093983"/>
                <a:gd name="connsiteX31" fmla="*/ 749300 w 1863733"/>
                <a:gd name="connsiteY31" fmla="*/ 973333 h 1093983"/>
                <a:gd name="connsiteX32" fmla="*/ 806450 w 1863733"/>
                <a:gd name="connsiteY32" fmla="*/ 989208 h 1093983"/>
                <a:gd name="connsiteX33" fmla="*/ 850900 w 1863733"/>
                <a:gd name="connsiteY33" fmla="*/ 1008258 h 1093983"/>
                <a:gd name="connsiteX34" fmla="*/ 866775 w 1863733"/>
                <a:gd name="connsiteY34" fmla="*/ 1020958 h 1093983"/>
                <a:gd name="connsiteX35" fmla="*/ 892175 w 1863733"/>
                <a:gd name="connsiteY35" fmla="*/ 1027308 h 1093983"/>
                <a:gd name="connsiteX36" fmla="*/ 917575 w 1863733"/>
                <a:gd name="connsiteY36" fmla="*/ 1036833 h 1093983"/>
                <a:gd name="connsiteX37" fmla="*/ 936625 w 1863733"/>
                <a:gd name="connsiteY37" fmla="*/ 1046358 h 1093983"/>
                <a:gd name="connsiteX38" fmla="*/ 981075 w 1863733"/>
                <a:gd name="connsiteY38" fmla="*/ 1052708 h 1093983"/>
                <a:gd name="connsiteX39" fmla="*/ 1000125 w 1863733"/>
                <a:gd name="connsiteY39" fmla="*/ 1062233 h 1093983"/>
                <a:gd name="connsiteX40" fmla="*/ 1050925 w 1863733"/>
                <a:gd name="connsiteY40" fmla="*/ 1074933 h 1093983"/>
                <a:gd name="connsiteX41" fmla="*/ 1073150 w 1863733"/>
                <a:gd name="connsiteY41" fmla="*/ 1084458 h 1093983"/>
                <a:gd name="connsiteX42" fmla="*/ 1158875 w 1863733"/>
                <a:gd name="connsiteY42" fmla="*/ 1093983 h 1093983"/>
                <a:gd name="connsiteX43" fmla="*/ 1257300 w 1863733"/>
                <a:gd name="connsiteY43" fmla="*/ 1087633 h 1093983"/>
                <a:gd name="connsiteX44" fmla="*/ 1308100 w 1863733"/>
                <a:gd name="connsiteY44" fmla="*/ 1065408 h 1093983"/>
                <a:gd name="connsiteX45" fmla="*/ 1333500 w 1863733"/>
                <a:gd name="connsiteY45" fmla="*/ 1055883 h 1093983"/>
                <a:gd name="connsiteX46" fmla="*/ 1346200 w 1863733"/>
                <a:gd name="connsiteY46" fmla="*/ 1052708 h 1093983"/>
                <a:gd name="connsiteX47" fmla="*/ 1368425 w 1863733"/>
                <a:gd name="connsiteY47" fmla="*/ 1046358 h 1093983"/>
                <a:gd name="connsiteX48" fmla="*/ 1403350 w 1863733"/>
                <a:gd name="connsiteY48" fmla="*/ 1040008 h 1093983"/>
                <a:gd name="connsiteX49" fmla="*/ 1438275 w 1863733"/>
                <a:gd name="connsiteY49" fmla="*/ 1027308 h 1093983"/>
                <a:gd name="connsiteX50" fmla="*/ 1470025 w 1863733"/>
                <a:gd name="connsiteY50" fmla="*/ 1011433 h 1093983"/>
                <a:gd name="connsiteX51" fmla="*/ 1482725 w 1863733"/>
                <a:gd name="connsiteY51" fmla="*/ 1001908 h 1093983"/>
                <a:gd name="connsiteX52" fmla="*/ 1495425 w 1863733"/>
                <a:gd name="connsiteY52" fmla="*/ 982858 h 1093983"/>
                <a:gd name="connsiteX53" fmla="*/ 1520825 w 1863733"/>
                <a:gd name="connsiteY53" fmla="*/ 957458 h 1093983"/>
                <a:gd name="connsiteX54" fmla="*/ 1555750 w 1863733"/>
                <a:gd name="connsiteY54" fmla="*/ 884433 h 1093983"/>
                <a:gd name="connsiteX55" fmla="*/ 1571625 w 1863733"/>
                <a:gd name="connsiteY55" fmla="*/ 843158 h 1093983"/>
                <a:gd name="connsiteX56" fmla="*/ 1590675 w 1863733"/>
                <a:gd name="connsiteY56" fmla="*/ 811408 h 1093983"/>
                <a:gd name="connsiteX57" fmla="*/ 1622425 w 1863733"/>
                <a:gd name="connsiteY57" fmla="*/ 738383 h 1093983"/>
                <a:gd name="connsiteX58" fmla="*/ 1647825 w 1863733"/>
                <a:gd name="connsiteY58" fmla="*/ 684408 h 1093983"/>
                <a:gd name="connsiteX59" fmla="*/ 1689100 w 1863733"/>
                <a:gd name="connsiteY59" fmla="*/ 573283 h 1093983"/>
                <a:gd name="connsiteX60" fmla="*/ 1701800 w 1863733"/>
                <a:gd name="connsiteY60" fmla="*/ 538358 h 1093983"/>
                <a:gd name="connsiteX61" fmla="*/ 1717675 w 1863733"/>
                <a:gd name="connsiteY61" fmla="*/ 503433 h 1093983"/>
                <a:gd name="connsiteX62" fmla="*/ 1730375 w 1863733"/>
                <a:gd name="connsiteY62" fmla="*/ 471683 h 1093983"/>
                <a:gd name="connsiteX63" fmla="*/ 1746250 w 1863733"/>
                <a:gd name="connsiteY63" fmla="*/ 446283 h 1093983"/>
                <a:gd name="connsiteX64" fmla="*/ 1781175 w 1863733"/>
                <a:gd name="connsiteY64" fmla="*/ 382783 h 1093983"/>
                <a:gd name="connsiteX65" fmla="*/ 1790700 w 1863733"/>
                <a:gd name="connsiteY65" fmla="*/ 370083 h 1093983"/>
                <a:gd name="connsiteX66" fmla="*/ 1797050 w 1863733"/>
                <a:gd name="connsiteY66" fmla="*/ 354208 h 1093983"/>
                <a:gd name="connsiteX67" fmla="*/ 1809750 w 1863733"/>
                <a:gd name="connsiteY67" fmla="*/ 335158 h 1093983"/>
                <a:gd name="connsiteX68" fmla="*/ 1822450 w 1863733"/>
                <a:gd name="connsiteY68" fmla="*/ 306583 h 1093983"/>
                <a:gd name="connsiteX69" fmla="*/ 1844675 w 1863733"/>
                <a:gd name="connsiteY69" fmla="*/ 262133 h 1093983"/>
                <a:gd name="connsiteX70" fmla="*/ 1860550 w 1863733"/>
                <a:gd name="connsiteY70" fmla="*/ 220858 h 1093983"/>
                <a:gd name="connsiteX71" fmla="*/ 1863725 w 1863733"/>
                <a:gd name="connsiteY71" fmla="*/ 192283 h 1093983"/>
                <a:gd name="connsiteX72" fmla="*/ 1857375 w 1863733"/>
                <a:gd name="connsiteY72" fmla="*/ 74808 h 1093983"/>
                <a:gd name="connsiteX73" fmla="*/ 1844675 w 1863733"/>
                <a:gd name="connsiteY73" fmla="*/ 36708 h 1093983"/>
                <a:gd name="connsiteX74" fmla="*/ 1812925 w 1863733"/>
                <a:gd name="connsiteY74" fmla="*/ 24008 h 1093983"/>
                <a:gd name="connsiteX75" fmla="*/ 1746250 w 1863733"/>
                <a:gd name="connsiteY75" fmla="*/ 30358 h 1093983"/>
                <a:gd name="connsiteX76" fmla="*/ 1714500 w 1863733"/>
                <a:gd name="connsiteY76" fmla="*/ 43058 h 1093983"/>
                <a:gd name="connsiteX77" fmla="*/ 1679575 w 1863733"/>
                <a:gd name="connsiteY77" fmla="*/ 62108 h 1093983"/>
                <a:gd name="connsiteX78" fmla="*/ 1660525 w 1863733"/>
                <a:gd name="connsiteY78" fmla="*/ 71633 h 1093983"/>
                <a:gd name="connsiteX79" fmla="*/ 1644650 w 1863733"/>
                <a:gd name="connsiteY79" fmla="*/ 77983 h 1093983"/>
                <a:gd name="connsiteX80" fmla="*/ 1625600 w 1863733"/>
                <a:gd name="connsiteY80" fmla="*/ 90683 h 1093983"/>
                <a:gd name="connsiteX81" fmla="*/ 1600200 w 1863733"/>
                <a:gd name="connsiteY81" fmla="*/ 97033 h 1093983"/>
                <a:gd name="connsiteX82" fmla="*/ 1584325 w 1863733"/>
                <a:gd name="connsiteY82" fmla="*/ 103383 h 1093983"/>
                <a:gd name="connsiteX83" fmla="*/ 1562100 w 1863733"/>
                <a:gd name="connsiteY83" fmla="*/ 109733 h 1093983"/>
                <a:gd name="connsiteX84" fmla="*/ 1546225 w 1863733"/>
                <a:gd name="connsiteY84" fmla="*/ 116083 h 1093983"/>
                <a:gd name="connsiteX85" fmla="*/ 1530350 w 1863733"/>
                <a:gd name="connsiteY85" fmla="*/ 119258 h 1093983"/>
                <a:gd name="connsiteX86" fmla="*/ 1514475 w 1863733"/>
                <a:gd name="connsiteY86" fmla="*/ 125608 h 1093983"/>
                <a:gd name="connsiteX87" fmla="*/ 1495425 w 1863733"/>
                <a:gd name="connsiteY87" fmla="*/ 131958 h 1093983"/>
                <a:gd name="connsiteX88" fmla="*/ 1479550 w 1863733"/>
                <a:gd name="connsiteY88" fmla="*/ 141483 h 1093983"/>
                <a:gd name="connsiteX89" fmla="*/ 1400175 w 1863733"/>
                <a:gd name="connsiteY89" fmla="*/ 163708 h 1093983"/>
                <a:gd name="connsiteX90" fmla="*/ 1362075 w 1863733"/>
                <a:gd name="connsiteY90" fmla="*/ 173233 h 1093983"/>
                <a:gd name="connsiteX91" fmla="*/ 1292225 w 1863733"/>
                <a:gd name="connsiteY91" fmla="*/ 195458 h 1093983"/>
                <a:gd name="connsiteX92" fmla="*/ 1282700 w 1863733"/>
                <a:gd name="connsiteY92" fmla="*/ 198633 h 1093983"/>
                <a:gd name="connsiteX93" fmla="*/ 1254125 w 1863733"/>
                <a:gd name="connsiteY93" fmla="*/ 201808 h 1093983"/>
                <a:gd name="connsiteX94" fmla="*/ 1155700 w 1863733"/>
                <a:gd name="connsiteY94" fmla="*/ 198633 h 1093983"/>
                <a:gd name="connsiteX95" fmla="*/ 1136650 w 1863733"/>
                <a:gd name="connsiteY95" fmla="*/ 192283 h 1093983"/>
                <a:gd name="connsiteX96" fmla="*/ 1104900 w 1863733"/>
                <a:gd name="connsiteY96" fmla="*/ 185933 h 1093983"/>
                <a:gd name="connsiteX97" fmla="*/ 1060450 w 1863733"/>
                <a:gd name="connsiteY97" fmla="*/ 173233 h 1093983"/>
                <a:gd name="connsiteX98" fmla="*/ 1031875 w 1863733"/>
                <a:gd name="connsiteY98" fmla="*/ 163708 h 1093983"/>
                <a:gd name="connsiteX99" fmla="*/ 1000125 w 1863733"/>
                <a:gd name="connsiteY99" fmla="*/ 157358 h 1093983"/>
                <a:gd name="connsiteX100" fmla="*/ 974725 w 1863733"/>
                <a:gd name="connsiteY100" fmla="*/ 147833 h 1093983"/>
                <a:gd name="connsiteX101" fmla="*/ 958850 w 1863733"/>
                <a:gd name="connsiteY101" fmla="*/ 144658 h 1093983"/>
                <a:gd name="connsiteX102" fmla="*/ 946150 w 1863733"/>
                <a:gd name="connsiteY102" fmla="*/ 141483 h 1093983"/>
                <a:gd name="connsiteX103" fmla="*/ 920750 w 1863733"/>
                <a:gd name="connsiteY103" fmla="*/ 138308 h 1093983"/>
                <a:gd name="connsiteX104" fmla="*/ 863600 w 1863733"/>
                <a:gd name="connsiteY104" fmla="*/ 131958 h 1093983"/>
                <a:gd name="connsiteX105" fmla="*/ 812800 w 1863733"/>
                <a:gd name="connsiteY105" fmla="*/ 119258 h 1093983"/>
                <a:gd name="connsiteX106" fmla="*/ 793750 w 1863733"/>
                <a:gd name="connsiteY106" fmla="*/ 112908 h 1093983"/>
                <a:gd name="connsiteX107" fmla="*/ 765175 w 1863733"/>
                <a:gd name="connsiteY107" fmla="*/ 109733 h 1093983"/>
                <a:gd name="connsiteX108" fmla="*/ 701675 w 1863733"/>
                <a:gd name="connsiteY108" fmla="*/ 90683 h 1093983"/>
                <a:gd name="connsiteX109" fmla="*/ 666750 w 1863733"/>
                <a:gd name="connsiteY109" fmla="*/ 77983 h 1093983"/>
                <a:gd name="connsiteX110" fmla="*/ 657225 w 1863733"/>
                <a:gd name="connsiteY110" fmla="*/ 71633 h 1093983"/>
                <a:gd name="connsiteX111" fmla="*/ 631825 w 1863733"/>
                <a:gd name="connsiteY111" fmla="*/ 43058 h 1093983"/>
                <a:gd name="connsiteX112" fmla="*/ 615950 w 1863733"/>
                <a:gd name="connsiteY112" fmla="*/ 1783 h 1093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1863733" h="1093983">
                  <a:moveTo>
                    <a:pt x="615950" y="1783"/>
                  </a:moveTo>
                  <a:cubicBezTo>
                    <a:pt x="600604" y="-3509"/>
                    <a:pt x="569145" y="3959"/>
                    <a:pt x="539750" y="11308"/>
                  </a:cubicBezTo>
                  <a:cubicBezTo>
                    <a:pt x="530010" y="13743"/>
                    <a:pt x="520976" y="18655"/>
                    <a:pt x="511175" y="20833"/>
                  </a:cubicBezTo>
                  <a:cubicBezTo>
                    <a:pt x="501820" y="22912"/>
                    <a:pt x="492069" y="22529"/>
                    <a:pt x="482600" y="24008"/>
                  </a:cubicBezTo>
                  <a:cubicBezTo>
                    <a:pt x="444942" y="29892"/>
                    <a:pt x="357625" y="45366"/>
                    <a:pt x="323850" y="55758"/>
                  </a:cubicBezTo>
                  <a:cubicBezTo>
                    <a:pt x="301307" y="62694"/>
                    <a:pt x="272480" y="70330"/>
                    <a:pt x="250825" y="81158"/>
                  </a:cubicBezTo>
                  <a:cubicBezTo>
                    <a:pt x="239692" y="86724"/>
                    <a:pt x="208776" y="107915"/>
                    <a:pt x="200025" y="116083"/>
                  </a:cubicBezTo>
                  <a:cubicBezTo>
                    <a:pt x="191800" y="123759"/>
                    <a:pt x="186025" y="133807"/>
                    <a:pt x="177800" y="141483"/>
                  </a:cubicBezTo>
                  <a:cubicBezTo>
                    <a:pt x="170063" y="148704"/>
                    <a:pt x="159621" y="152796"/>
                    <a:pt x="152400" y="160533"/>
                  </a:cubicBezTo>
                  <a:cubicBezTo>
                    <a:pt x="144589" y="168902"/>
                    <a:pt x="140847" y="180457"/>
                    <a:pt x="133350" y="189108"/>
                  </a:cubicBezTo>
                  <a:cubicBezTo>
                    <a:pt x="103915" y="223071"/>
                    <a:pt x="119196" y="193556"/>
                    <a:pt x="95250" y="224033"/>
                  </a:cubicBezTo>
                  <a:cubicBezTo>
                    <a:pt x="88177" y="233034"/>
                    <a:pt x="82902" y="243328"/>
                    <a:pt x="76200" y="252608"/>
                  </a:cubicBezTo>
                  <a:cubicBezTo>
                    <a:pt x="69135" y="262390"/>
                    <a:pt x="61040" y="271401"/>
                    <a:pt x="53975" y="281183"/>
                  </a:cubicBezTo>
                  <a:cubicBezTo>
                    <a:pt x="37170" y="304451"/>
                    <a:pt x="27491" y="320755"/>
                    <a:pt x="15875" y="347858"/>
                  </a:cubicBezTo>
                  <a:cubicBezTo>
                    <a:pt x="6171" y="370500"/>
                    <a:pt x="4842" y="383973"/>
                    <a:pt x="0" y="408183"/>
                  </a:cubicBezTo>
                  <a:cubicBezTo>
                    <a:pt x="3175" y="439933"/>
                    <a:pt x="4673" y="471896"/>
                    <a:pt x="9525" y="503433"/>
                  </a:cubicBezTo>
                  <a:cubicBezTo>
                    <a:pt x="12721" y="524209"/>
                    <a:pt x="24964" y="541196"/>
                    <a:pt x="31750" y="560583"/>
                  </a:cubicBezTo>
                  <a:cubicBezTo>
                    <a:pt x="58076" y="635799"/>
                    <a:pt x="21204" y="556129"/>
                    <a:pt x="60325" y="627258"/>
                  </a:cubicBezTo>
                  <a:cubicBezTo>
                    <a:pt x="82242" y="667107"/>
                    <a:pt x="69126" y="653087"/>
                    <a:pt x="98425" y="690758"/>
                  </a:cubicBezTo>
                  <a:cubicBezTo>
                    <a:pt x="105332" y="699638"/>
                    <a:pt x="111919" y="709064"/>
                    <a:pt x="120650" y="716158"/>
                  </a:cubicBezTo>
                  <a:cubicBezTo>
                    <a:pt x="129107" y="723029"/>
                    <a:pt x="139882" y="726427"/>
                    <a:pt x="149225" y="732033"/>
                  </a:cubicBezTo>
                  <a:cubicBezTo>
                    <a:pt x="161058" y="739133"/>
                    <a:pt x="171808" y="748087"/>
                    <a:pt x="184150" y="754258"/>
                  </a:cubicBezTo>
                  <a:cubicBezTo>
                    <a:pt x="204267" y="764317"/>
                    <a:pt x="246166" y="786049"/>
                    <a:pt x="269875" y="795533"/>
                  </a:cubicBezTo>
                  <a:lnTo>
                    <a:pt x="349250" y="827283"/>
                  </a:lnTo>
                  <a:cubicBezTo>
                    <a:pt x="361054" y="832201"/>
                    <a:pt x="372157" y="838788"/>
                    <a:pt x="384175" y="843158"/>
                  </a:cubicBezTo>
                  <a:cubicBezTo>
                    <a:pt x="403406" y="850151"/>
                    <a:pt x="430496" y="860757"/>
                    <a:pt x="450850" y="865383"/>
                  </a:cubicBezTo>
                  <a:cubicBezTo>
                    <a:pt x="463405" y="868236"/>
                    <a:pt x="476250" y="869616"/>
                    <a:pt x="488950" y="871733"/>
                  </a:cubicBezTo>
                  <a:cubicBezTo>
                    <a:pt x="505883" y="878083"/>
                    <a:pt x="522593" y="885064"/>
                    <a:pt x="539750" y="890783"/>
                  </a:cubicBezTo>
                  <a:cubicBezTo>
                    <a:pt x="558800" y="897133"/>
                    <a:pt x="578939" y="900853"/>
                    <a:pt x="596900" y="909833"/>
                  </a:cubicBezTo>
                  <a:cubicBezTo>
                    <a:pt x="651311" y="937039"/>
                    <a:pt x="593450" y="909216"/>
                    <a:pt x="647700" y="932058"/>
                  </a:cubicBezTo>
                  <a:cubicBezTo>
                    <a:pt x="753417" y="976571"/>
                    <a:pt x="612955" y="920787"/>
                    <a:pt x="717550" y="960633"/>
                  </a:cubicBezTo>
                  <a:cubicBezTo>
                    <a:pt x="728202" y="964691"/>
                    <a:pt x="738448" y="969845"/>
                    <a:pt x="749300" y="973333"/>
                  </a:cubicBezTo>
                  <a:cubicBezTo>
                    <a:pt x="768123" y="979383"/>
                    <a:pt x="788277" y="981420"/>
                    <a:pt x="806450" y="989208"/>
                  </a:cubicBezTo>
                  <a:cubicBezTo>
                    <a:pt x="821267" y="995558"/>
                    <a:pt x="838312" y="998188"/>
                    <a:pt x="850900" y="1008258"/>
                  </a:cubicBezTo>
                  <a:cubicBezTo>
                    <a:pt x="856192" y="1012491"/>
                    <a:pt x="860622" y="1018118"/>
                    <a:pt x="866775" y="1020958"/>
                  </a:cubicBezTo>
                  <a:cubicBezTo>
                    <a:pt x="874699" y="1024615"/>
                    <a:pt x="883845" y="1024705"/>
                    <a:pt x="892175" y="1027308"/>
                  </a:cubicBezTo>
                  <a:cubicBezTo>
                    <a:pt x="900806" y="1030005"/>
                    <a:pt x="909264" y="1033271"/>
                    <a:pt x="917575" y="1036833"/>
                  </a:cubicBezTo>
                  <a:cubicBezTo>
                    <a:pt x="924100" y="1039630"/>
                    <a:pt x="929737" y="1044636"/>
                    <a:pt x="936625" y="1046358"/>
                  </a:cubicBezTo>
                  <a:cubicBezTo>
                    <a:pt x="951145" y="1049988"/>
                    <a:pt x="981075" y="1052708"/>
                    <a:pt x="981075" y="1052708"/>
                  </a:cubicBezTo>
                  <a:cubicBezTo>
                    <a:pt x="987425" y="1055883"/>
                    <a:pt x="993360" y="1060080"/>
                    <a:pt x="1000125" y="1062233"/>
                  </a:cubicBezTo>
                  <a:cubicBezTo>
                    <a:pt x="1016758" y="1067525"/>
                    <a:pt x="1034882" y="1068057"/>
                    <a:pt x="1050925" y="1074933"/>
                  </a:cubicBezTo>
                  <a:cubicBezTo>
                    <a:pt x="1058333" y="1078108"/>
                    <a:pt x="1065309" y="1082591"/>
                    <a:pt x="1073150" y="1084458"/>
                  </a:cubicBezTo>
                  <a:cubicBezTo>
                    <a:pt x="1096922" y="1090118"/>
                    <a:pt x="1134335" y="1092095"/>
                    <a:pt x="1158875" y="1093983"/>
                  </a:cubicBezTo>
                  <a:cubicBezTo>
                    <a:pt x="1191683" y="1091866"/>
                    <a:pt x="1225010" y="1093816"/>
                    <a:pt x="1257300" y="1087633"/>
                  </a:cubicBezTo>
                  <a:cubicBezTo>
                    <a:pt x="1275453" y="1084157"/>
                    <a:pt x="1290794" y="1071898"/>
                    <a:pt x="1308100" y="1065408"/>
                  </a:cubicBezTo>
                  <a:cubicBezTo>
                    <a:pt x="1316567" y="1062233"/>
                    <a:pt x="1324922" y="1058742"/>
                    <a:pt x="1333500" y="1055883"/>
                  </a:cubicBezTo>
                  <a:cubicBezTo>
                    <a:pt x="1337640" y="1054503"/>
                    <a:pt x="1342004" y="1053907"/>
                    <a:pt x="1346200" y="1052708"/>
                  </a:cubicBezTo>
                  <a:cubicBezTo>
                    <a:pt x="1364762" y="1047404"/>
                    <a:pt x="1346092" y="1051321"/>
                    <a:pt x="1368425" y="1046358"/>
                  </a:cubicBezTo>
                  <a:cubicBezTo>
                    <a:pt x="1381738" y="1043400"/>
                    <a:pt x="1389564" y="1042306"/>
                    <a:pt x="1403350" y="1040008"/>
                  </a:cubicBezTo>
                  <a:cubicBezTo>
                    <a:pt x="1427641" y="1027863"/>
                    <a:pt x="1403849" y="1038783"/>
                    <a:pt x="1438275" y="1027308"/>
                  </a:cubicBezTo>
                  <a:cubicBezTo>
                    <a:pt x="1451724" y="1022825"/>
                    <a:pt x="1458094" y="1019387"/>
                    <a:pt x="1470025" y="1011433"/>
                  </a:cubicBezTo>
                  <a:cubicBezTo>
                    <a:pt x="1474428" y="1008498"/>
                    <a:pt x="1479209" y="1005863"/>
                    <a:pt x="1482725" y="1001908"/>
                  </a:cubicBezTo>
                  <a:cubicBezTo>
                    <a:pt x="1487795" y="996204"/>
                    <a:pt x="1490458" y="988652"/>
                    <a:pt x="1495425" y="982858"/>
                  </a:cubicBezTo>
                  <a:cubicBezTo>
                    <a:pt x="1503217" y="973767"/>
                    <a:pt x="1512358" y="965925"/>
                    <a:pt x="1520825" y="957458"/>
                  </a:cubicBezTo>
                  <a:cubicBezTo>
                    <a:pt x="1532467" y="933116"/>
                    <a:pt x="1546064" y="909617"/>
                    <a:pt x="1555750" y="884433"/>
                  </a:cubicBezTo>
                  <a:cubicBezTo>
                    <a:pt x="1561042" y="870675"/>
                    <a:pt x="1565265" y="856456"/>
                    <a:pt x="1571625" y="843158"/>
                  </a:cubicBezTo>
                  <a:cubicBezTo>
                    <a:pt x="1576950" y="832024"/>
                    <a:pt x="1585290" y="822514"/>
                    <a:pt x="1590675" y="811408"/>
                  </a:cubicBezTo>
                  <a:cubicBezTo>
                    <a:pt x="1602255" y="787524"/>
                    <a:pt x="1611500" y="762573"/>
                    <a:pt x="1622425" y="738383"/>
                  </a:cubicBezTo>
                  <a:cubicBezTo>
                    <a:pt x="1637893" y="704132"/>
                    <a:pt x="1633365" y="721113"/>
                    <a:pt x="1647825" y="684408"/>
                  </a:cubicBezTo>
                  <a:cubicBezTo>
                    <a:pt x="1660795" y="651483"/>
                    <a:pt x="1676241" y="608644"/>
                    <a:pt x="1689100" y="573283"/>
                  </a:cubicBezTo>
                  <a:cubicBezTo>
                    <a:pt x="1693333" y="561641"/>
                    <a:pt x="1696674" y="549635"/>
                    <a:pt x="1701800" y="538358"/>
                  </a:cubicBezTo>
                  <a:cubicBezTo>
                    <a:pt x="1707092" y="526716"/>
                    <a:pt x="1712638" y="515187"/>
                    <a:pt x="1717675" y="503433"/>
                  </a:cubicBezTo>
                  <a:cubicBezTo>
                    <a:pt x="1722165" y="492956"/>
                    <a:pt x="1725277" y="481878"/>
                    <a:pt x="1730375" y="471683"/>
                  </a:cubicBezTo>
                  <a:cubicBezTo>
                    <a:pt x="1734840" y="462753"/>
                    <a:pt x="1741355" y="454985"/>
                    <a:pt x="1746250" y="446283"/>
                  </a:cubicBezTo>
                  <a:cubicBezTo>
                    <a:pt x="1760266" y="421366"/>
                    <a:pt x="1762349" y="407884"/>
                    <a:pt x="1781175" y="382783"/>
                  </a:cubicBezTo>
                  <a:cubicBezTo>
                    <a:pt x="1784350" y="378550"/>
                    <a:pt x="1788130" y="374709"/>
                    <a:pt x="1790700" y="370083"/>
                  </a:cubicBezTo>
                  <a:cubicBezTo>
                    <a:pt x="1793468" y="365101"/>
                    <a:pt x="1794321" y="359211"/>
                    <a:pt x="1797050" y="354208"/>
                  </a:cubicBezTo>
                  <a:cubicBezTo>
                    <a:pt x="1800704" y="347508"/>
                    <a:pt x="1806159" y="341892"/>
                    <a:pt x="1809750" y="335158"/>
                  </a:cubicBezTo>
                  <a:cubicBezTo>
                    <a:pt x="1814655" y="325961"/>
                    <a:pt x="1817953" y="315986"/>
                    <a:pt x="1822450" y="306583"/>
                  </a:cubicBezTo>
                  <a:cubicBezTo>
                    <a:pt x="1829597" y="291639"/>
                    <a:pt x="1839437" y="277848"/>
                    <a:pt x="1844675" y="262133"/>
                  </a:cubicBezTo>
                  <a:cubicBezTo>
                    <a:pt x="1853574" y="235437"/>
                    <a:pt x="1848388" y="249235"/>
                    <a:pt x="1860550" y="220858"/>
                  </a:cubicBezTo>
                  <a:cubicBezTo>
                    <a:pt x="1861608" y="211333"/>
                    <a:pt x="1863725" y="201867"/>
                    <a:pt x="1863725" y="192283"/>
                  </a:cubicBezTo>
                  <a:cubicBezTo>
                    <a:pt x="1863725" y="171773"/>
                    <a:pt x="1864236" y="109113"/>
                    <a:pt x="1857375" y="74808"/>
                  </a:cubicBezTo>
                  <a:cubicBezTo>
                    <a:pt x="1856478" y="70323"/>
                    <a:pt x="1851348" y="43381"/>
                    <a:pt x="1844675" y="36708"/>
                  </a:cubicBezTo>
                  <a:cubicBezTo>
                    <a:pt x="1834424" y="26457"/>
                    <a:pt x="1825887" y="26600"/>
                    <a:pt x="1812925" y="24008"/>
                  </a:cubicBezTo>
                  <a:cubicBezTo>
                    <a:pt x="1790700" y="26125"/>
                    <a:pt x="1768169" y="26116"/>
                    <a:pt x="1746250" y="30358"/>
                  </a:cubicBezTo>
                  <a:cubicBezTo>
                    <a:pt x="1735059" y="32524"/>
                    <a:pt x="1724943" y="38489"/>
                    <a:pt x="1714500" y="43058"/>
                  </a:cubicBezTo>
                  <a:cubicBezTo>
                    <a:pt x="1691388" y="53169"/>
                    <a:pt x="1700270" y="50820"/>
                    <a:pt x="1679575" y="62108"/>
                  </a:cubicBezTo>
                  <a:cubicBezTo>
                    <a:pt x="1673342" y="65508"/>
                    <a:pt x="1666988" y="68695"/>
                    <a:pt x="1660525" y="71633"/>
                  </a:cubicBezTo>
                  <a:cubicBezTo>
                    <a:pt x="1655337" y="73991"/>
                    <a:pt x="1649653" y="75254"/>
                    <a:pt x="1644650" y="77983"/>
                  </a:cubicBezTo>
                  <a:cubicBezTo>
                    <a:pt x="1637950" y="81637"/>
                    <a:pt x="1632615" y="87677"/>
                    <a:pt x="1625600" y="90683"/>
                  </a:cubicBezTo>
                  <a:cubicBezTo>
                    <a:pt x="1617578" y="94121"/>
                    <a:pt x="1608541" y="94466"/>
                    <a:pt x="1600200" y="97033"/>
                  </a:cubicBezTo>
                  <a:cubicBezTo>
                    <a:pt x="1594753" y="98709"/>
                    <a:pt x="1589732" y="101581"/>
                    <a:pt x="1584325" y="103383"/>
                  </a:cubicBezTo>
                  <a:cubicBezTo>
                    <a:pt x="1577016" y="105819"/>
                    <a:pt x="1569409" y="107297"/>
                    <a:pt x="1562100" y="109733"/>
                  </a:cubicBezTo>
                  <a:cubicBezTo>
                    <a:pt x="1556693" y="111535"/>
                    <a:pt x="1551684" y="114445"/>
                    <a:pt x="1546225" y="116083"/>
                  </a:cubicBezTo>
                  <a:cubicBezTo>
                    <a:pt x="1541056" y="117634"/>
                    <a:pt x="1535519" y="117707"/>
                    <a:pt x="1530350" y="119258"/>
                  </a:cubicBezTo>
                  <a:cubicBezTo>
                    <a:pt x="1524891" y="120896"/>
                    <a:pt x="1519831" y="123660"/>
                    <a:pt x="1514475" y="125608"/>
                  </a:cubicBezTo>
                  <a:cubicBezTo>
                    <a:pt x="1508185" y="127895"/>
                    <a:pt x="1501519" y="129188"/>
                    <a:pt x="1495425" y="131958"/>
                  </a:cubicBezTo>
                  <a:cubicBezTo>
                    <a:pt x="1489807" y="134512"/>
                    <a:pt x="1485280" y="139191"/>
                    <a:pt x="1479550" y="141483"/>
                  </a:cubicBezTo>
                  <a:cubicBezTo>
                    <a:pt x="1413284" y="167989"/>
                    <a:pt x="1453753" y="149421"/>
                    <a:pt x="1400175" y="163708"/>
                  </a:cubicBezTo>
                  <a:cubicBezTo>
                    <a:pt x="1352773" y="176349"/>
                    <a:pt x="1422216" y="164641"/>
                    <a:pt x="1362075" y="173233"/>
                  </a:cubicBezTo>
                  <a:cubicBezTo>
                    <a:pt x="1271477" y="203432"/>
                    <a:pt x="1346961" y="179037"/>
                    <a:pt x="1292225" y="195458"/>
                  </a:cubicBezTo>
                  <a:cubicBezTo>
                    <a:pt x="1289019" y="196420"/>
                    <a:pt x="1286001" y="198083"/>
                    <a:pt x="1282700" y="198633"/>
                  </a:cubicBezTo>
                  <a:cubicBezTo>
                    <a:pt x="1273247" y="200209"/>
                    <a:pt x="1263650" y="200750"/>
                    <a:pt x="1254125" y="201808"/>
                  </a:cubicBezTo>
                  <a:cubicBezTo>
                    <a:pt x="1221317" y="200750"/>
                    <a:pt x="1188418" y="201286"/>
                    <a:pt x="1155700" y="198633"/>
                  </a:cubicBezTo>
                  <a:cubicBezTo>
                    <a:pt x="1149028" y="198092"/>
                    <a:pt x="1143144" y="193906"/>
                    <a:pt x="1136650" y="192283"/>
                  </a:cubicBezTo>
                  <a:cubicBezTo>
                    <a:pt x="1126179" y="189665"/>
                    <a:pt x="1115139" y="189346"/>
                    <a:pt x="1104900" y="185933"/>
                  </a:cubicBezTo>
                  <a:cubicBezTo>
                    <a:pt x="1050052" y="167650"/>
                    <a:pt x="1128224" y="193167"/>
                    <a:pt x="1060450" y="173233"/>
                  </a:cubicBezTo>
                  <a:cubicBezTo>
                    <a:pt x="1050818" y="170400"/>
                    <a:pt x="1041585" y="166263"/>
                    <a:pt x="1031875" y="163708"/>
                  </a:cubicBezTo>
                  <a:cubicBezTo>
                    <a:pt x="1021437" y="160961"/>
                    <a:pt x="1010524" y="160247"/>
                    <a:pt x="1000125" y="157358"/>
                  </a:cubicBezTo>
                  <a:cubicBezTo>
                    <a:pt x="991412" y="154938"/>
                    <a:pt x="983368" y="150492"/>
                    <a:pt x="974725" y="147833"/>
                  </a:cubicBezTo>
                  <a:cubicBezTo>
                    <a:pt x="969567" y="146246"/>
                    <a:pt x="964118" y="145829"/>
                    <a:pt x="958850" y="144658"/>
                  </a:cubicBezTo>
                  <a:cubicBezTo>
                    <a:pt x="954590" y="143711"/>
                    <a:pt x="950454" y="142200"/>
                    <a:pt x="946150" y="141483"/>
                  </a:cubicBezTo>
                  <a:cubicBezTo>
                    <a:pt x="937734" y="140080"/>
                    <a:pt x="929240" y="139157"/>
                    <a:pt x="920750" y="138308"/>
                  </a:cubicBezTo>
                  <a:cubicBezTo>
                    <a:pt x="900213" y="136254"/>
                    <a:pt x="883108" y="136392"/>
                    <a:pt x="863600" y="131958"/>
                  </a:cubicBezTo>
                  <a:cubicBezTo>
                    <a:pt x="846580" y="128090"/>
                    <a:pt x="829359" y="124778"/>
                    <a:pt x="812800" y="119258"/>
                  </a:cubicBezTo>
                  <a:cubicBezTo>
                    <a:pt x="806450" y="117141"/>
                    <a:pt x="800314" y="114221"/>
                    <a:pt x="793750" y="112908"/>
                  </a:cubicBezTo>
                  <a:cubicBezTo>
                    <a:pt x="784352" y="111028"/>
                    <a:pt x="774700" y="110791"/>
                    <a:pt x="765175" y="109733"/>
                  </a:cubicBezTo>
                  <a:cubicBezTo>
                    <a:pt x="744008" y="103383"/>
                    <a:pt x="721987" y="99388"/>
                    <a:pt x="701675" y="90683"/>
                  </a:cubicBezTo>
                  <a:cubicBezTo>
                    <a:pt x="675439" y="79439"/>
                    <a:pt x="687269" y="83113"/>
                    <a:pt x="666750" y="77983"/>
                  </a:cubicBezTo>
                  <a:cubicBezTo>
                    <a:pt x="663575" y="75866"/>
                    <a:pt x="660097" y="74146"/>
                    <a:pt x="657225" y="71633"/>
                  </a:cubicBezTo>
                  <a:cubicBezTo>
                    <a:pt x="642958" y="59150"/>
                    <a:pt x="642057" y="56701"/>
                    <a:pt x="631825" y="43058"/>
                  </a:cubicBezTo>
                  <a:cubicBezTo>
                    <a:pt x="628287" y="28906"/>
                    <a:pt x="631296" y="7075"/>
                    <a:pt x="615950" y="1783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B63D8FED-F418-4E95-8E51-22A58333990C}"/>
                </a:ext>
              </a:extLst>
            </p:cNvPr>
            <p:cNvSpPr/>
            <p:nvPr/>
          </p:nvSpPr>
          <p:spPr>
            <a:xfrm>
              <a:off x="4356572" y="4124246"/>
              <a:ext cx="107478" cy="130254"/>
            </a:xfrm>
            <a:custGeom>
              <a:avLst/>
              <a:gdLst>
                <a:gd name="connsiteX0" fmla="*/ 40803 w 107478"/>
                <a:gd name="connsiteY0" fmla="*/ 79 h 130254"/>
                <a:gd name="connsiteX1" fmla="*/ 2703 w 107478"/>
                <a:gd name="connsiteY1" fmla="*/ 57229 h 130254"/>
                <a:gd name="connsiteX2" fmla="*/ 18578 w 107478"/>
                <a:gd name="connsiteY2" fmla="*/ 104854 h 130254"/>
                <a:gd name="connsiteX3" fmla="*/ 28103 w 107478"/>
                <a:gd name="connsiteY3" fmla="*/ 117554 h 130254"/>
                <a:gd name="connsiteX4" fmla="*/ 56678 w 107478"/>
                <a:gd name="connsiteY4" fmla="*/ 130254 h 130254"/>
                <a:gd name="connsiteX5" fmla="*/ 88428 w 107478"/>
                <a:gd name="connsiteY5" fmla="*/ 114379 h 130254"/>
                <a:gd name="connsiteX6" fmla="*/ 97953 w 107478"/>
                <a:gd name="connsiteY6" fmla="*/ 98504 h 130254"/>
                <a:gd name="connsiteX7" fmla="*/ 107478 w 107478"/>
                <a:gd name="connsiteY7" fmla="*/ 66754 h 130254"/>
                <a:gd name="connsiteX8" fmla="*/ 40803 w 107478"/>
                <a:gd name="connsiteY8" fmla="*/ 79 h 130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478" h="130254">
                  <a:moveTo>
                    <a:pt x="40803" y="79"/>
                  </a:moveTo>
                  <a:cubicBezTo>
                    <a:pt x="23341" y="-1508"/>
                    <a:pt x="10271" y="20904"/>
                    <a:pt x="2703" y="57229"/>
                  </a:cubicBezTo>
                  <a:cubicBezTo>
                    <a:pt x="-4446" y="91546"/>
                    <a:pt x="3177" y="87253"/>
                    <a:pt x="18578" y="104854"/>
                  </a:cubicBezTo>
                  <a:cubicBezTo>
                    <a:pt x="22063" y="108836"/>
                    <a:pt x="24121" y="114069"/>
                    <a:pt x="28103" y="117554"/>
                  </a:cubicBezTo>
                  <a:cubicBezTo>
                    <a:pt x="39088" y="127166"/>
                    <a:pt x="44094" y="127108"/>
                    <a:pt x="56678" y="130254"/>
                  </a:cubicBezTo>
                  <a:cubicBezTo>
                    <a:pt x="67261" y="124962"/>
                    <a:pt x="79049" y="121593"/>
                    <a:pt x="88428" y="114379"/>
                  </a:cubicBezTo>
                  <a:cubicBezTo>
                    <a:pt x="93319" y="110616"/>
                    <a:pt x="95193" y="104024"/>
                    <a:pt x="97953" y="98504"/>
                  </a:cubicBezTo>
                  <a:cubicBezTo>
                    <a:pt x="104915" y="84580"/>
                    <a:pt x="104504" y="81626"/>
                    <a:pt x="107478" y="66754"/>
                  </a:cubicBezTo>
                  <a:cubicBezTo>
                    <a:pt x="94089" y="6505"/>
                    <a:pt x="58265" y="1666"/>
                    <a:pt x="40803" y="79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6B33CB3B-4B5A-4B29-A4DA-D14CD28605A2}"/>
                </a:ext>
              </a:extLst>
            </p:cNvPr>
            <p:cNvSpPr/>
            <p:nvPr/>
          </p:nvSpPr>
          <p:spPr>
            <a:xfrm>
              <a:off x="4939829" y="4005961"/>
              <a:ext cx="146521" cy="96139"/>
            </a:xfrm>
            <a:custGeom>
              <a:avLst/>
              <a:gdLst>
                <a:gd name="connsiteX0" fmla="*/ 86196 w 146521"/>
                <a:gd name="connsiteY0" fmla="*/ 889 h 96139"/>
                <a:gd name="connsiteX1" fmla="*/ 9996 w 146521"/>
                <a:gd name="connsiteY1" fmla="*/ 23114 h 96139"/>
                <a:gd name="connsiteX2" fmla="*/ 3646 w 146521"/>
                <a:gd name="connsiteY2" fmla="*/ 38989 h 96139"/>
                <a:gd name="connsiteX3" fmla="*/ 471 w 146521"/>
                <a:gd name="connsiteY3" fmla="*/ 61214 h 96139"/>
                <a:gd name="connsiteX4" fmla="*/ 13171 w 146521"/>
                <a:gd name="connsiteY4" fmla="*/ 77089 h 96139"/>
                <a:gd name="connsiteX5" fmla="*/ 32221 w 146521"/>
                <a:gd name="connsiteY5" fmla="*/ 86614 h 96139"/>
                <a:gd name="connsiteX6" fmla="*/ 73496 w 146521"/>
                <a:gd name="connsiteY6" fmla="*/ 96139 h 96139"/>
                <a:gd name="connsiteX7" fmla="*/ 124296 w 146521"/>
                <a:gd name="connsiteY7" fmla="*/ 73914 h 96139"/>
                <a:gd name="connsiteX8" fmla="*/ 143346 w 146521"/>
                <a:gd name="connsiteY8" fmla="*/ 45339 h 96139"/>
                <a:gd name="connsiteX9" fmla="*/ 146521 w 146521"/>
                <a:gd name="connsiteY9" fmla="*/ 23114 h 96139"/>
                <a:gd name="connsiteX10" fmla="*/ 127471 w 146521"/>
                <a:gd name="connsiteY10" fmla="*/ 4064 h 96139"/>
                <a:gd name="connsiteX11" fmla="*/ 86196 w 146521"/>
                <a:gd name="connsiteY11" fmla="*/ 889 h 96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6521" h="96139">
                  <a:moveTo>
                    <a:pt x="86196" y="889"/>
                  </a:moveTo>
                  <a:cubicBezTo>
                    <a:pt x="66617" y="4064"/>
                    <a:pt x="57163" y="-7545"/>
                    <a:pt x="9996" y="23114"/>
                  </a:cubicBezTo>
                  <a:cubicBezTo>
                    <a:pt x="5217" y="26220"/>
                    <a:pt x="5763" y="33697"/>
                    <a:pt x="3646" y="38989"/>
                  </a:cubicBezTo>
                  <a:cubicBezTo>
                    <a:pt x="2588" y="46397"/>
                    <a:pt x="-1344" y="53954"/>
                    <a:pt x="471" y="61214"/>
                  </a:cubicBezTo>
                  <a:cubicBezTo>
                    <a:pt x="2115" y="67788"/>
                    <a:pt x="7879" y="72856"/>
                    <a:pt x="13171" y="77089"/>
                  </a:cubicBezTo>
                  <a:cubicBezTo>
                    <a:pt x="18715" y="81524"/>
                    <a:pt x="25758" y="83676"/>
                    <a:pt x="32221" y="86614"/>
                  </a:cubicBezTo>
                  <a:cubicBezTo>
                    <a:pt x="52079" y="95641"/>
                    <a:pt x="48338" y="92994"/>
                    <a:pt x="73496" y="96139"/>
                  </a:cubicBezTo>
                  <a:cubicBezTo>
                    <a:pt x="111233" y="77271"/>
                    <a:pt x="94021" y="84006"/>
                    <a:pt x="124296" y="73914"/>
                  </a:cubicBezTo>
                  <a:cubicBezTo>
                    <a:pt x="129122" y="67479"/>
                    <a:pt x="140896" y="52688"/>
                    <a:pt x="143346" y="45339"/>
                  </a:cubicBezTo>
                  <a:cubicBezTo>
                    <a:pt x="145713" y="38239"/>
                    <a:pt x="145463" y="30522"/>
                    <a:pt x="146521" y="23114"/>
                  </a:cubicBezTo>
                  <a:cubicBezTo>
                    <a:pt x="140931" y="9140"/>
                    <a:pt x="143877" y="4064"/>
                    <a:pt x="127471" y="4064"/>
                  </a:cubicBezTo>
                  <a:cubicBezTo>
                    <a:pt x="110505" y="4064"/>
                    <a:pt x="105775" y="-2286"/>
                    <a:pt x="86196" y="889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3840219E-A828-4DA6-BED5-E9675CC8980F}"/>
                </a:ext>
              </a:extLst>
            </p:cNvPr>
            <p:cNvSpPr/>
            <p:nvPr/>
          </p:nvSpPr>
          <p:spPr>
            <a:xfrm>
              <a:off x="5802465" y="3701924"/>
              <a:ext cx="131610" cy="123951"/>
            </a:xfrm>
            <a:custGeom>
              <a:avLst/>
              <a:gdLst>
                <a:gd name="connsiteX0" fmla="*/ 36360 w 131610"/>
                <a:gd name="connsiteY0" fmla="*/ 19176 h 123951"/>
                <a:gd name="connsiteX1" fmla="*/ 20485 w 131610"/>
                <a:gd name="connsiteY1" fmla="*/ 28701 h 123951"/>
                <a:gd name="connsiteX2" fmla="*/ 14135 w 131610"/>
                <a:gd name="connsiteY2" fmla="*/ 111251 h 123951"/>
                <a:gd name="connsiteX3" fmla="*/ 30010 w 131610"/>
                <a:gd name="connsiteY3" fmla="*/ 120776 h 123951"/>
                <a:gd name="connsiteX4" fmla="*/ 52235 w 131610"/>
                <a:gd name="connsiteY4" fmla="*/ 123951 h 123951"/>
                <a:gd name="connsiteX5" fmla="*/ 96685 w 131610"/>
                <a:gd name="connsiteY5" fmla="*/ 120776 h 123951"/>
                <a:gd name="connsiteX6" fmla="*/ 122085 w 131610"/>
                <a:gd name="connsiteY6" fmla="*/ 92201 h 123951"/>
                <a:gd name="connsiteX7" fmla="*/ 125260 w 131610"/>
                <a:gd name="connsiteY7" fmla="*/ 79501 h 123951"/>
                <a:gd name="connsiteX8" fmla="*/ 131610 w 131610"/>
                <a:gd name="connsiteY8" fmla="*/ 57276 h 123951"/>
                <a:gd name="connsiteX9" fmla="*/ 125260 w 131610"/>
                <a:gd name="connsiteY9" fmla="*/ 31876 h 123951"/>
                <a:gd name="connsiteX10" fmla="*/ 90335 w 131610"/>
                <a:gd name="connsiteY10" fmla="*/ 6476 h 123951"/>
                <a:gd name="connsiteX11" fmla="*/ 80810 w 131610"/>
                <a:gd name="connsiteY11" fmla="*/ 126 h 123951"/>
                <a:gd name="connsiteX12" fmla="*/ 36360 w 131610"/>
                <a:gd name="connsiteY12" fmla="*/ 19176 h 12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610" h="123951">
                  <a:moveTo>
                    <a:pt x="36360" y="19176"/>
                  </a:moveTo>
                  <a:cubicBezTo>
                    <a:pt x="26306" y="23939"/>
                    <a:pt x="22700" y="22941"/>
                    <a:pt x="20485" y="28701"/>
                  </a:cubicBezTo>
                  <a:cubicBezTo>
                    <a:pt x="4845" y="69365"/>
                    <a:pt x="-13218" y="90736"/>
                    <a:pt x="14135" y="111251"/>
                  </a:cubicBezTo>
                  <a:cubicBezTo>
                    <a:pt x="19072" y="114954"/>
                    <a:pt x="24156" y="118825"/>
                    <a:pt x="30010" y="120776"/>
                  </a:cubicBezTo>
                  <a:cubicBezTo>
                    <a:pt x="37110" y="123143"/>
                    <a:pt x="44827" y="122893"/>
                    <a:pt x="52235" y="123951"/>
                  </a:cubicBezTo>
                  <a:cubicBezTo>
                    <a:pt x="67052" y="122893"/>
                    <a:pt x="82665" y="125683"/>
                    <a:pt x="96685" y="120776"/>
                  </a:cubicBezTo>
                  <a:cubicBezTo>
                    <a:pt x="106141" y="117466"/>
                    <a:pt x="115977" y="101363"/>
                    <a:pt x="122085" y="92201"/>
                  </a:cubicBezTo>
                  <a:cubicBezTo>
                    <a:pt x="123143" y="87968"/>
                    <a:pt x="124061" y="83697"/>
                    <a:pt x="125260" y="79501"/>
                  </a:cubicBezTo>
                  <a:cubicBezTo>
                    <a:pt x="134370" y="47617"/>
                    <a:pt x="121684" y="96978"/>
                    <a:pt x="131610" y="57276"/>
                  </a:cubicBezTo>
                  <a:cubicBezTo>
                    <a:pt x="129493" y="48809"/>
                    <a:pt x="128917" y="39800"/>
                    <a:pt x="125260" y="31876"/>
                  </a:cubicBezTo>
                  <a:cubicBezTo>
                    <a:pt x="116254" y="12363"/>
                    <a:pt x="108407" y="15512"/>
                    <a:pt x="90335" y="6476"/>
                  </a:cubicBezTo>
                  <a:cubicBezTo>
                    <a:pt x="86922" y="4769"/>
                    <a:pt x="84596" y="599"/>
                    <a:pt x="80810" y="126"/>
                  </a:cubicBezTo>
                  <a:cubicBezTo>
                    <a:pt x="67158" y="-1581"/>
                    <a:pt x="46414" y="14413"/>
                    <a:pt x="36360" y="19176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D2D0133-3A54-40AD-BD77-7721BFAE873E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67ABB3EE-AAFC-477F-9717-40C1DC81F3DB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02A52530-8D2D-4833-97AE-4EEDC5F72D88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6720BB4-46A2-4DC2-90D3-2C125AF0BB35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93CDE1E9-E598-45E1-868D-5314A5FAD253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9E45C34B-2ED1-47A4-85FE-49E918D21795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9DF54E03-7CDE-4DA2-B2E9-401028FB3881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>
            <a:extLst>
              <a:ext uri="{FF2B5EF4-FFF2-40B4-BE49-F238E27FC236}">
                <a16:creationId xmlns:a16="http://schemas.microsoft.com/office/drawing/2014/main" id="{1CB3492A-3844-4042-A85A-BEB569B3D850}"/>
              </a:ext>
            </a:extLst>
          </p:cNvPr>
          <p:cNvSpPr txBox="1"/>
          <p:nvPr/>
        </p:nvSpPr>
        <p:spPr>
          <a:xfrm>
            <a:off x="10287776" y="1182075"/>
            <a:ext cx="60465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>
                <a:solidFill>
                  <a:srgbClr val="8080C0"/>
                </a:solidFill>
              </a:rPr>
              <a:t>Satb2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15E89C2-26F1-4914-9F3B-C3CA9311CF51}"/>
              </a:ext>
            </a:extLst>
          </p:cNvPr>
          <p:cNvSpPr txBox="1"/>
          <p:nvPr/>
        </p:nvSpPr>
        <p:spPr>
          <a:xfrm>
            <a:off x="9817681" y="738179"/>
            <a:ext cx="394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Bar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CEBA3462-A0FE-4FE5-A14C-B1BCD26D4FBD}"/>
              </a:ext>
            </a:extLst>
          </p:cNvPr>
          <p:cNvCxnSpPr>
            <a:cxnSpLocks/>
          </p:cNvCxnSpPr>
          <p:nvPr/>
        </p:nvCxnSpPr>
        <p:spPr>
          <a:xfrm>
            <a:off x="10217150" y="876678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7887472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 descr="A starry night sky&#10;&#10;Description automatically generated with low confidence">
            <a:extLst>
              <a:ext uri="{FF2B5EF4-FFF2-40B4-BE49-F238E27FC236}">
                <a16:creationId xmlns:a16="http://schemas.microsoft.com/office/drawing/2014/main" id="{2B9C7225-4057-E359-C5FD-92425F87A631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33877" y="347621"/>
            <a:ext cx="3848486" cy="2886365"/>
          </a:xfrm>
          <a:prstGeom prst="rect">
            <a:avLst/>
          </a:prstGeom>
        </p:spPr>
      </p:pic>
      <p:grpSp>
        <p:nvGrpSpPr>
          <p:cNvPr id="52" name="Group 51">
            <a:extLst>
              <a:ext uri="{FF2B5EF4-FFF2-40B4-BE49-F238E27FC236}">
                <a16:creationId xmlns:a16="http://schemas.microsoft.com/office/drawing/2014/main" id="{8E8DAAA0-3D52-43F9-A06B-B07B997C79EB}"/>
              </a:ext>
            </a:extLst>
          </p:cNvPr>
          <p:cNvGrpSpPr/>
          <p:nvPr/>
        </p:nvGrpSpPr>
        <p:grpSpPr>
          <a:xfrm>
            <a:off x="6739744" y="921299"/>
            <a:ext cx="2624335" cy="2316776"/>
            <a:chOff x="2656166" y="1348679"/>
            <a:chExt cx="6235420" cy="5504660"/>
          </a:xfrm>
        </p:grpSpPr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D94F4B6B-488E-4FA6-81AF-CC6451C3EEA3}"/>
                </a:ext>
              </a:extLst>
            </p:cNvPr>
            <p:cNvGrpSpPr/>
            <p:nvPr/>
          </p:nvGrpSpPr>
          <p:grpSpPr>
            <a:xfrm>
              <a:off x="2853815" y="2433267"/>
              <a:ext cx="6037771" cy="4420072"/>
              <a:chOff x="2853815" y="2433267"/>
              <a:chExt cx="6037771" cy="4420072"/>
            </a:xfrm>
          </p:grpSpPr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EED3B6AF-CF9E-44BE-A6B4-46FE0ACAC71F}"/>
                  </a:ext>
                </a:extLst>
              </p:cNvPr>
              <p:cNvSpPr/>
              <p:nvPr/>
            </p:nvSpPr>
            <p:spPr>
              <a:xfrm>
                <a:off x="2853815" y="2433267"/>
                <a:ext cx="6037771" cy="4420072"/>
              </a:xfrm>
              <a:custGeom>
                <a:avLst/>
                <a:gdLst>
                  <a:gd name="connsiteX0" fmla="*/ 42862 w 5934075"/>
                  <a:gd name="connsiteY0" fmla="*/ 3891335 h 3891603"/>
                  <a:gd name="connsiteX1" fmla="*/ 23812 w 5934075"/>
                  <a:gd name="connsiteY1" fmla="*/ 3824660 h 3891603"/>
                  <a:gd name="connsiteX2" fmla="*/ 9525 w 5934075"/>
                  <a:gd name="connsiteY2" fmla="*/ 3791323 h 3891603"/>
                  <a:gd name="connsiteX3" fmla="*/ 4762 w 5934075"/>
                  <a:gd name="connsiteY3" fmla="*/ 3719885 h 3891603"/>
                  <a:gd name="connsiteX4" fmla="*/ 0 w 5934075"/>
                  <a:gd name="connsiteY4" fmla="*/ 3700835 h 3891603"/>
                  <a:gd name="connsiteX5" fmla="*/ 4762 w 5934075"/>
                  <a:gd name="connsiteY5" fmla="*/ 3596060 h 3891603"/>
                  <a:gd name="connsiteX6" fmla="*/ 14287 w 5934075"/>
                  <a:gd name="connsiteY6" fmla="*/ 3543673 h 3891603"/>
                  <a:gd name="connsiteX7" fmla="*/ 80962 w 5934075"/>
                  <a:gd name="connsiteY7" fmla="*/ 3457948 h 3891603"/>
                  <a:gd name="connsiteX8" fmla="*/ 100012 w 5934075"/>
                  <a:gd name="connsiteY8" fmla="*/ 3434135 h 3891603"/>
                  <a:gd name="connsiteX9" fmla="*/ 119062 w 5934075"/>
                  <a:gd name="connsiteY9" fmla="*/ 3424610 h 3891603"/>
                  <a:gd name="connsiteX10" fmla="*/ 133350 w 5934075"/>
                  <a:gd name="connsiteY10" fmla="*/ 3410323 h 3891603"/>
                  <a:gd name="connsiteX11" fmla="*/ 161925 w 5934075"/>
                  <a:gd name="connsiteY11" fmla="*/ 3391273 h 3891603"/>
                  <a:gd name="connsiteX12" fmla="*/ 223837 w 5934075"/>
                  <a:gd name="connsiteY12" fmla="*/ 3334123 h 3891603"/>
                  <a:gd name="connsiteX13" fmla="*/ 252412 w 5934075"/>
                  <a:gd name="connsiteY13" fmla="*/ 3315073 h 3891603"/>
                  <a:gd name="connsiteX14" fmla="*/ 333375 w 5934075"/>
                  <a:gd name="connsiteY14" fmla="*/ 3281735 h 3891603"/>
                  <a:gd name="connsiteX15" fmla="*/ 376237 w 5934075"/>
                  <a:gd name="connsiteY15" fmla="*/ 3262685 h 3891603"/>
                  <a:gd name="connsiteX16" fmla="*/ 414337 w 5934075"/>
                  <a:gd name="connsiteY16" fmla="*/ 3253160 h 3891603"/>
                  <a:gd name="connsiteX17" fmla="*/ 442912 w 5934075"/>
                  <a:gd name="connsiteY17" fmla="*/ 3238873 h 3891603"/>
                  <a:gd name="connsiteX18" fmla="*/ 466725 w 5934075"/>
                  <a:gd name="connsiteY18" fmla="*/ 3229348 h 3891603"/>
                  <a:gd name="connsiteX19" fmla="*/ 481012 w 5934075"/>
                  <a:gd name="connsiteY19" fmla="*/ 3224585 h 3891603"/>
                  <a:gd name="connsiteX20" fmla="*/ 495300 w 5934075"/>
                  <a:gd name="connsiteY20" fmla="*/ 3215060 h 3891603"/>
                  <a:gd name="connsiteX21" fmla="*/ 514350 w 5934075"/>
                  <a:gd name="connsiteY21" fmla="*/ 3210298 h 3891603"/>
                  <a:gd name="connsiteX22" fmla="*/ 538162 w 5934075"/>
                  <a:gd name="connsiteY22" fmla="*/ 3200773 h 3891603"/>
                  <a:gd name="connsiteX23" fmla="*/ 595312 w 5934075"/>
                  <a:gd name="connsiteY23" fmla="*/ 3172198 h 3891603"/>
                  <a:gd name="connsiteX24" fmla="*/ 623887 w 5934075"/>
                  <a:gd name="connsiteY24" fmla="*/ 3157910 h 3891603"/>
                  <a:gd name="connsiteX25" fmla="*/ 676275 w 5934075"/>
                  <a:gd name="connsiteY25" fmla="*/ 3138860 h 3891603"/>
                  <a:gd name="connsiteX26" fmla="*/ 728662 w 5934075"/>
                  <a:gd name="connsiteY26" fmla="*/ 3095998 h 3891603"/>
                  <a:gd name="connsiteX27" fmla="*/ 795337 w 5934075"/>
                  <a:gd name="connsiteY27" fmla="*/ 3053135 h 3891603"/>
                  <a:gd name="connsiteX28" fmla="*/ 814387 w 5934075"/>
                  <a:gd name="connsiteY28" fmla="*/ 3034085 h 3891603"/>
                  <a:gd name="connsiteX29" fmla="*/ 842962 w 5934075"/>
                  <a:gd name="connsiteY29" fmla="*/ 3010273 h 3891603"/>
                  <a:gd name="connsiteX30" fmla="*/ 857250 w 5934075"/>
                  <a:gd name="connsiteY30" fmla="*/ 2991223 h 3891603"/>
                  <a:gd name="connsiteX31" fmla="*/ 885825 w 5934075"/>
                  <a:gd name="connsiteY31" fmla="*/ 2972173 h 3891603"/>
                  <a:gd name="connsiteX32" fmla="*/ 923925 w 5934075"/>
                  <a:gd name="connsiteY32" fmla="*/ 2934073 h 3891603"/>
                  <a:gd name="connsiteX33" fmla="*/ 966787 w 5934075"/>
                  <a:gd name="connsiteY33" fmla="*/ 2919785 h 3891603"/>
                  <a:gd name="connsiteX34" fmla="*/ 985837 w 5934075"/>
                  <a:gd name="connsiteY34" fmla="*/ 2910260 h 3891603"/>
                  <a:gd name="connsiteX35" fmla="*/ 1062037 w 5934075"/>
                  <a:gd name="connsiteY35" fmla="*/ 2895973 h 3891603"/>
                  <a:gd name="connsiteX36" fmla="*/ 1143000 w 5934075"/>
                  <a:gd name="connsiteY36" fmla="*/ 2881685 h 3891603"/>
                  <a:gd name="connsiteX37" fmla="*/ 1195387 w 5934075"/>
                  <a:gd name="connsiteY37" fmla="*/ 2862635 h 3891603"/>
                  <a:gd name="connsiteX38" fmla="*/ 1223962 w 5934075"/>
                  <a:gd name="connsiteY38" fmla="*/ 2834060 h 3891603"/>
                  <a:gd name="connsiteX39" fmla="*/ 1243012 w 5934075"/>
                  <a:gd name="connsiteY39" fmla="*/ 2815010 h 3891603"/>
                  <a:gd name="connsiteX40" fmla="*/ 1276350 w 5934075"/>
                  <a:gd name="connsiteY40" fmla="*/ 2767385 h 3891603"/>
                  <a:gd name="connsiteX41" fmla="*/ 1295400 w 5934075"/>
                  <a:gd name="connsiteY41" fmla="*/ 2753098 h 3891603"/>
                  <a:gd name="connsiteX42" fmla="*/ 1314450 w 5934075"/>
                  <a:gd name="connsiteY42" fmla="*/ 2719760 h 3891603"/>
                  <a:gd name="connsiteX43" fmla="*/ 1333500 w 5934075"/>
                  <a:gd name="connsiteY43" fmla="*/ 2691185 h 3891603"/>
                  <a:gd name="connsiteX44" fmla="*/ 1352550 w 5934075"/>
                  <a:gd name="connsiteY44" fmla="*/ 2672135 h 3891603"/>
                  <a:gd name="connsiteX45" fmla="*/ 1362075 w 5934075"/>
                  <a:gd name="connsiteY45" fmla="*/ 2657848 h 3891603"/>
                  <a:gd name="connsiteX46" fmla="*/ 1376362 w 5934075"/>
                  <a:gd name="connsiteY46" fmla="*/ 2643560 h 3891603"/>
                  <a:gd name="connsiteX47" fmla="*/ 1390650 w 5934075"/>
                  <a:gd name="connsiteY47" fmla="*/ 2624510 h 3891603"/>
                  <a:gd name="connsiteX48" fmla="*/ 1471612 w 5934075"/>
                  <a:gd name="connsiteY48" fmla="*/ 2586410 h 3891603"/>
                  <a:gd name="connsiteX49" fmla="*/ 1519237 w 5934075"/>
                  <a:gd name="connsiteY49" fmla="*/ 2557835 h 3891603"/>
                  <a:gd name="connsiteX50" fmla="*/ 1552575 w 5934075"/>
                  <a:gd name="connsiteY50" fmla="*/ 2548310 h 3891603"/>
                  <a:gd name="connsiteX51" fmla="*/ 1566862 w 5934075"/>
                  <a:gd name="connsiteY51" fmla="*/ 2538785 h 3891603"/>
                  <a:gd name="connsiteX52" fmla="*/ 1633537 w 5934075"/>
                  <a:gd name="connsiteY52" fmla="*/ 2529260 h 3891603"/>
                  <a:gd name="connsiteX53" fmla="*/ 1671637 w 5934075"/>
                  <a:gd name="connsiteY53" fmla="*/ 2514973 h 3891603"/>
                  <a:gd name="connsiteX54" fmla="*/ 1714500 w 5934075"/>
                  <a:gd name="connsiteY54" fmla="*/ 2476873 h 3891603"/>
                  <a:gd name="connsiteX55" fmla="*/ 1733550 w 5934075"/>
                  <a:gd name="connsiteY55" fmla="*/ 2467348 h 3891603"/>
                  <a:gd name="connsiteX56" fmla="*/ 1757362 w 5934075"/>
                  <a:gd name="connsiteY56" fmla="*/ 2438773 h 3891603"/>
                  <a:gd name="connsiteX57" fmla="*/ 1785937 w 5934075"/>
                  <a:gd name="connsiteY57" fmla="*/ 2400673 h 3891603"/>
                  <a:gd name="connsiteX58" fmla="*/ 1881187 w 5934075"/>
                  <a:gd name="connsiteY58" fmla="*/ 2319710 h 3891603"/>
                  <a:gd name="connsiteX59" fmla="*/ 1900237 w 5934075"/>
                  <a:gd name="connsiteY59" fmla="*/ 2314948 h 3891603"/>
                  <a:gd name="connsiteX60" fmla="*/ 1919287 w 5934075"/>
                  <a:gd name="connsiteY60" fmla="*/ 2305423 h 3891603"/>
                  <a:gd name="connsiteX61" fmla="*/ 1933575 w 5934075"/>
                  <a:gd name="connsiteY61" fmla="*/ 2295898 h 3891603"/>
                  <a:gd name="connsiteX62" fmla="*/ 1966912 w 5934075"/>
                  <a:gd name="connsiteY62" fmla="*/ 2286373 h 3891603"/>
                  <a:gd name="connsiteX63" fmla="*/ 1990725 w 5934075"/>
                  <a:gd name="connsiteY63" fmla="*/ 2276848 h 3891603"/>
                  <a:gd name="connsiteX64" fmla="*/ 2005012 w 5934075"/>
                  <a:gd name="connsiteY64" fmla="*/ 2272085 h 3891603"/>
                  <a:gd name="connsiteX65" fmla="*/ 2028825 w 5934075"/>
                  <a:gd name="connsiteY65" fmla="*/ 2262560 h 3891603"/>
                  <a:gd name="connsiteX66" fmla="*/ 2090737 w 5934075"/>
                  <a:gd name="connsiteY66" fmla="*/ 2257798 h 3891603"/>
                  <a:gd name="connsiteX67" fmla="*/ 2143125 w 5934075"/>
                  <a:gd name="connsiteY67" fmla="*/ 2248273 h 3891603"/>
                  <a:gd name="connsiteX68" fmla="*/ 2166937 w 5934075"/>
                  <a:gd name="connsiteY68" fmla="*/ 2233985 h 3891603"/>
                  <a:gd name="connsiteX69" fmla="*/ 2185987 w 5934075"/>
                  <a:gd name="connsiteY69" fmla="*/ 2229223 h 3891603"/>
                  <a:gd name="connsiteX70" fmla="*/ 2224087 w 5934075"/>
                  <a:gd name="connsiteY70" fmla="*/ 2219698 h 3891603"/>
                  <a:gd name="connsiteX71" fmla="*/ 2257425 w 5934075"/>
                  <a:gd name="connsiteY71" fmla="*/ 2200648 h 3891603"/>
                  <a:gd name="connsiteX72" fmla="*/ 2271712 w 5934075"/>
                  <a:gd name="connsiteY72" fmla="*/ 2191123 h 3891603"/>
                  <a:gd name="connsiteX73" fmla="*/ 2314575 w 5934075"/>
                  <a:gd name="connsiteY73" fmla="*/ 2176835 h 3891603"/>
                  <a:gd name="connsiteX74" fmla="*/ 2324100 w 5934075"/>
                  <a:gd name="connsiteY74" fmla="*/ 2157785 h 3891603"/>
                  <a:gd name="connsiteX75" fmla="*/ 2424112 w 5934075"/>
                  <a:gd name="connsiteY75" fmla="*/ 2100635 h 3891603"/>
                  <a:gd name="connsiteX76" fmla="*/ 2481262 w 5934075"/>
                  <a:gd name="connsiteY76" fmla="*/ 2067298 h 3891603"/>
                  <a:gd name="connsiteX77" fmla="*/ 2495550 w 5934075"/>
                  <a:gd name="connsiteY77" fmla="*/ 2062535 h 3891603"/>
                  <a:gd name="connsiteX78" fmla="*/ 2519362 w 5934075"/>
                  <a:gd name="connsiteY78" fmla="*/ 2048248 h 3891603"/>
                  <a:gd name="connsiteX79" fmla="*/ 2557462 w 5934075"/>
                  <a:gd name="connsiteY79" fmla="*/ 2029198 h 3891603"/>
                  <a:gd name="connsiteX80" fmla="*/ 2590800 w 5934075"/>
                  <a:gd name="connsiteY80" fmla="*/ 2014910 h 3891603"/>
                  <a:gd name="connsiteX81" fmla="*/ 2652712 w 5934075"/>
                  <a:gd name="connsiteY81" fmla="*/ 1976810 h 3891603"/>
                  <a:gd name="connsiteX82" fmla="*/ 2690812 w 5934075"/>
                  <a:gd name="connsiteY82" fmla="*/ 1962523 h 3891603"/>
                  <a:gd name="connsiteX83" fmla="*/ 2733675 w 5934075"/>
                  <a:gd name="connsiteY83" fmla="*/ 1943473 h 3891603"/>
                  <a:gd name="connsiteX84" fmla="*/ 2757487 w 5934075"/>
                  <a:gd name="connsiteY84" fmla="*/ 1938710 h 3891603"/>
                  <a:gd name="connsiteX85" fmla="*/ 2786062 w 5934075"/>
                  <a:gd name="connsiteY85" fmla="*/ 1929185 h 3891603"/>
                  <a:gd name="connsiteX86" fmla="*/ 2833687 w 5934075"/>
                  <a:gd name="connsiteY86" fmla="*/ 1919660 h 3891603"/>
                  <a:gd name="connsiteX87" fmla="*/ 2871787 w 5934075"/>
                  <a:gd name="connsiteY87" fmla="*/ 1910135 h 3891603"/>
                  <a:gd name="connsiteX88" fmla="*/ 2919412 w 5934075"/>
                  <a:gd name="connsiteY88" fmla="*/ 1900610 h 3891603"/>
                  <a:gd name="connsiteX89" fmla="*/ 2933700 w 5934075"/>
                  <a:gd name="connsiteY89" fmla="*/ 1895848 h 3891603"/>
                  <a:gd name="connsiteX90" fmla="*/ 2986087 w 5934075"/>
                  <a:gd name="connsiteY90" fmla="*/ 1881560 h 3891603"/>
                  <a:gd name="connsiteX91" fmla="*/ 3033712 w 5934075"/>
                  <a:gd name="connsiteY91" fmla="*/ 1848223 h 3891603"/>
                  <a:gd name="connsiteX92" fmla="*/ 3067050 w 5934075"/>
                  <a:gd name="connsiteY92" fmla="*/ 1829173 h 3891603"/>
                  <a:gd name="connsiteX93" fmla="*/ 3109912 w 5934075"/>
                  <a:gd name="connsiteY93" fmla="*/ 1786310 h 3891603"/>
                  <a:gd name="connsiteX94" fmla="*/ 3148012 w 5934075"/>
                  <a:gd name="connsiteY94" fmla="*/ 1752973 h 3891603"/>
                  <a:gd name="connsiteX95" fmla="*/ 3176587 w 5934075"/>
                  <a:gd name="connsiteY95" fmla="*/ 1724398 h 3891603"/>
                  <a:gd name="connsiteX96" fmla="*/ 3190875 w 5934075"/>
                  <a:gd name="connsiteY96" fmla="*/ 1710110 h 3891603"/>
                  <a:gd name="connsiteX97" fmla="*/ 3205162 w 5934075"/>
                  <a:gd name="connsiteY97" fmla="*/ 1705348 h 3891603"/>
                  <a:gd name="connsiteX98" fmla="*/ 3252787 w 5934075"/>
                  <a:gd name="connsiteY98" fmla="*/ 1667248 h 3891603"/>
                  <a:gd name="connsiteX99" fmla="*/ 3295650 w 5934075"/>
                  <a:gd name="connsiteY99" fmla="*/ 1614860 h 3891603"/>
                  <a:gd name="connsiteX100" fmla="*/ 3328987 w 5934075"/>
                  <a:gd name="connsiteY100" fmla="*/ 1586285 h 3891603"/>
                  <a:gd name="connsiteX101" fmla="*/ 3343275 w 5934075"/>
                  <a:gd name="connsiteY101" fmla="*/ 1567235 h 3891603"/>
                  <a:gd name="connsiteX102" fmla="*/ 3409950 w 5934075"/>
                  <a:gd name="connsiteY102" fmla="*/ 1510085 h 3891603"/>
                  <a:gd name="connsiteX103" fmla="*/ 3419475 w 5934075"/>
                  <a:gd name="connsiteY103" fmla="*/ 1495798 h 3891603"/>
                  <a:gd name="connsiteX104" fmla="*/ 3457575 w 5934075"/>
                  <a:gd name="connsiteY104" fmla="*/ 1462460 h 3891603"/>
                  <a:gd name="connsiteX105" fmla="*/ 3476625 w 5934075"/>
                  <a:gd name="connsiteY105" fmla="*/ 1452935 h 3891603"/>
                  <a:gd name="connsiteX106" fmla="*/ 3500437 w 5934075"/>
                  <a:gd name="connsiteY106" fmla="*/ 1429123 h 3891603"/>
                  <a:gd name="connsiteX107" fmla="*/ 3514725 w 5934075"/>
                  <a:gd name="connsiteY107" fmla="*/ 1414835 h 3891603"/>
                  <a:gd name="connsiteX108" fmla="*/ 3576637 w 5934075"/>
                  <a:gd name="connsiteY108" fmla="*/ 1357685 h 3891603"/>
                  <a:gd name="connsiteX109" fmla="*/ 3600450 w 5934075"/>
                  <a:gd name="connsiteY109" fmla="*/ 1329110 h 3891603"/>
                  <a:gd name="connsiteX110" fmla="*/ 3619500 w 5934075"/>
                  <a:gd name="connsiteY110" fmla="*/ 1300535 h 3891603"/>
                  <a:gd name="connsiteX111" fmla="*/ 3633787 w 5934075"/>
                  <a:gd name="connsiteY111" fmla="*/ 1295773 h 3891603"/>
                  <a:gd name="connsiteX112" fmla="*/ 3705225 w 5934075"/>
                  <a:gd name="connsiteY112" fmla="*/ 1205285 h 3891603"/>
                  <a:gd name="connsiteX113" fmla="*/ 3724275 w 5934075"/>
                  <a:gd name="connsiteY113" fmla="*/ 1186235 h 3891603"/>
                  <a:gd name="connsiteX114" fmla="*/ 3776662 w 5934075"/>
                  <a:gd name="connsiteY114" fmla="*/ 1148135 h 3891603"/>
                  <a:gd name="connsiteX115" fmla="*/ 3795712 w 5934075"/>
                  <a:gd name="connsiteY115" fmla="*/ 1138610 h 3891603"/>
                  <a:gd name="connsiteX116" fmla="*/ 3824287 w 5934075"/>
                  <a:gd name="connsiteY116" fmla="*/ 1114798 h 3891603"/>
                  <a:gd name="connsiteX117" fmla="*/ 3857625 w 5934075"/>
                  <a:gd name="connsiteY117" fmla="*/ 1100510 h 3891603"/>
                  <a:gd name="connsiteX118" fmla="*/ 3900487 w 5934075"/>
                  <a:gd name="connsiteY118" fmla="*/ 1071935 h 3891603"/>
                  <a:gd name="connsiteX119" fmla="*/ 3914775 w 5934075"/>
                  <a:gd name="connsiteY119" fmla="*/ 1062410 h 3891603"/>
                  <a:gd name="connsiteX120" fmla="*/ 3933825 w 5934075"/>
                  <a:gd name="connsiteY120" fmla="*/ 1057648 h 3891603"/>
                  <a:gd name="connsiteX121" fmla="*/ 4010025 w 5934075"/>
                  <a:gd name="connsiteY121" fmla="*/ 1033835 h 3891603"/>
                  <a:gd name="connsiteX122" fmla="*/ 4057650 w 5934075"/>
                  <a:gd name="connsiteY122" fmla="*/ 1014785 h 3891603"/>
                  <a:gd name="connsiteX123" fmla="*/ 4090987 w 5934075"/>
                  <a:gd name="connsiteY123" fmla="*/ 1005260 h 3891603"/>
                  <a:gd name="connsiteX124" fmla="*/ 4129087 w 5934075"/>
                  <a:gd name="connsiteY124" fmla="*/ 1000498 h 3891603"/>
                  <a:gd name="connsiteX125" fmla="*/ 4171950 w 5934075"/>
                  <a:gd name="connsiteY125" fmla="*/ 990973 h 3891603"/>
                  <a:gd name="connsiteX126" fmla="*/ 4214812 w 5934075"/>
                  <a:gd name="connsiteY126" fmla="*/ 971923 h 3891603"/>
                  <a:gd name="connsiteX127" fmla="*/ 4252912 w 5934075"/>
                  <a:gd name="connsiteY127" fmla="*/ 962398 h 3891603"/>
                  <a:gd name="connsiteX128" fmla="*/ 4267200 w 5934075"/>
                  <a:gd name="connsiteY128" fmla="*/ 952873 h 3891603"/>
                  <a:gd name="connsiteX129" fmla="*/ 4305300 w 5934075"/>
                  <a:gd name="connsiteY129" fmla="*/ 938585 h 3891603"/>
                  <a:gd name="connsiteX130" fmla="*/ 4324350 w 5934075"/>
                  <a:gd name="connsiteY130" fmla="*/ 924298 h 3891603"/>
                  <a:gd name="connsiteX131" fmla="*/ 4357687 w 5934075"/>
                  <a:gd name="connsiteY131" fmla="*/ 895723 h 3891603"/>
                  <a:gd name="connsiteX132" fmla="*/ 4367212 w 5934075"/>
                  <a:gd name="connsiteY132" fmla="*/ 876673 h 3891603"/>
                  <a:gd name="connsiteX133" fmla="*/ 4386262 w 5934075"/>
                  <a:gd name="connsiteY133" fmla="*/ 857623 h 3891603"/>
                  <a:gd name="connsiteX134" fmla="*/ 4410075 w 5934075"/>
                  <a:gd name="connsiteY134" fmla="*/ 809998 h 3891603"/>
                  <a:gd name="connsiteX135" fmla="*/ 4424362 w 5934075"/>
                  <a:gd name="connsiteY135" fmla="*/ 786185 h 3891603"/>
                  <a:gd name="connsiteX136" fmla="*/ 4438650 w 5934075"/>
                  <a:gd name="connsiteY136" fmla="*/ 695698 h 3891603"/>
                  <a:gd name="connsiteX137" fmla="*/ 4448175 w 5934075"/>
                  <a:gd name="connsiteY137" fmla="*/ 581398 h 3891603"/>
                  <a:gd name="connsiteX138" fmla="*/ 4457700 w 5934075"/>
                  <a:gd name="connsiteY138" fmla="*/ 543298 h 3891603"/>
                  <a:gd name="connsiteX139" fmla="*/ 4462462 w 5934075"/>
                  <a:gd name="connsiteY139" fmla="*/ 500435 h 3891603"/>
                  <a:gd name="connsiteX140" fmla="*/ 4471987 w 5934075"/>
                  <a:gd name="connsiteY140" fmla="*/ 424235 h 3891603"/>
                  <a:gd name="connsiteX141" fmla="*/ 4476750 w 5934075"/>
                  <a:gd name="connsiteY141" fmla="*/ 381373 h 3891603"/>
                  <a:gd name="connsiteX142" fmla="*/ 4491037 w 5934075"/>
                  <a:gd name="connsiteY142" fmla="*/ 271835 h 3891603"/>
                  <a:gd name="connsiteX143" fmla="*/ 4495800 w 5934075"/>
                  <a:gd name="connsiteY143" fmla="*/ 233735 h 3891603"/>
                  <a:gd name="connsiteX144" fmla="*/ 4505325 w 5934075"/>
                  <a:gd name="connsiteY144" fmla="*/ 190873 h 3891603"/>
                  <a:gd name="connsiteX145" fmla="*/ 4510087 w 5934075"/>
                  <a:gd name="connsiteY145" fmla="*/ 152773 h 3891603"/>
                  <a:gd name="connsiteX146" fmla="*/ 4519612 w 5934075"/>
                  <a:gd name="connsiteY146" fmla="*/ 119435 h 3891603"/>
                  <a:gd name="connsiteX147" fmla="*/ 4524375 w 5934075"/>
                  <a:gd name="connsiteY147" fmla="*/ 95623 h 3891603"/>
                  <a:gd name="connsiteX148" fmla="*/ 4533900 w 5934075"/>
                  <a:gd name="connsiteY148" fmla="*/ 76573 h 3891603"/>
                  <a:gd name="connsiteX149" fmla="*/ 4543425 w 5934075"/>
                  <a:gd name="connsiteY149" fmla="*/ 52760 h 3891603"/>
                  <a:gd name="connsiteX150" fmla="*/ 4581525 w 5934075"/>
                  <a:gd name="connsiteY150" fmla="*/ 14660 h 3891603"/>
                  <a:gd name="connsiteX151" fmla="*/ 4600575 w 5934075"/>
                  <a:gd name="connsiteY151" fmla="*/ 9898 h 3891603"/>
                  <a:gd name="connsiteX152" fmla="*/ 4619625 w 5934075"/>
                  <a:gd name="connsiteY152" fmla="*/ 373 h 3891603"/>
                  <a:gd name="connsiteX153" fmla="*/ 4743450 w 5934075"/>
                  <a:gd name="connsiteY153" fmla="*/ 14660 h 3891603"/>
                  <a:gd name="connsiteX154" fmla="*/ 4781550 w 5934075"/>
                  <a:gd name="connsiteY154" fmla="*/ 28948 h 3891603"/>
                  <a:gd name="connsiteX155" fmla="*/ 4829175 w 5934075"/>
                  <a:gd name="connsiteY155" fmla="*/ 52760 h 3891603"/>
                  <a:gd name="connsiteX156" fmla="*/ 4867275 w 5934075"/>
                  <a:gd name="connsiteY156" fmla="*/ 86098 h 3891603"/>
                  <a:gd name="connsiteX157" fmla="*/ 4910137 w 5934075"/>
                  <a:gd name="connsiteY157" fmla="*/ 133723 h 3891603"/>
                  <a:gd name="connsiteX158" fmla="*/ 4957762 w 5934075"/>
                  <a:gd name="connsiteY158" fmla="*/ 200398 h 3891603"/>
                  <a:gd name="connsiteX159" fmla="*/ 4976812 w 5934075"/>
                  <a:gd name="connsiteY159" fmla="*/ 228973 h 3891603"/>
                  <a:gd name="connsiteX160" fmla="*/ 4995862 w 5934075"/>
                  <a:gd name="connsiteY160" fmla="*/ 252785 h 3891603"/>
                  <a:gd name="connsiteX161" fmla="*/ 5010150 w 5934075"/>
                  <a:gd name="connsiteY161" fmla="*/ 276598 h 3891603"/>
                  <a:gd name="connsiteX162" fmla="*/ 5029200 w 5934075"/>
                  <a:gd name="connsiteY162" fmla="*/ 300410 h 3891603"/>
                  <a:gd name="connsiteX163" fmla="*/ 5048250 w 5934075"/>
                  <a:gd name="connsiteY163" fmla="*/ 328985 h 3891603"/>
                  <a:gd name="connsiteX164" fmla="*/ 5067300 w 5934075"/>
                  <a:gd name="connsiteY164" fmla="*/ 362323 h 3891603"/>
                  <a:gd name="connsiteX165" fmla="*/ 5124450 w 5934075"/>
                  <a:gd name="connsiteY165" fmla="*/ 409948 h 3891603"/>
                  <a:gd name="connsiteX166" fmla="*/ 5143500 w 5934075"/>
                  <a:gd name="connsiteY166" fmla="*/ 419473 h 3891603"/>
                  <a:gd name="connsiteX167" fmla="*/ 5172075 w 5934075"/>
                  <a:gd name="connsiteY167" fmla="*/ 428998 h 3891603"/>
                  <a:gd name="connsiteX168" fmla="*/ 5253037 w 5934075"/>
                  <a:gd name="connsiteY168" fmla="*/ 471860 h 3891603"/>
                  <a:gd name="connsiteX169" fmla="*/ 5286375 w 5934075"/>
                  <a:gd name="connsiteY169" fmla="*/ 481385 h 3891603"/>
                  <a:gd name="connsiteX170" fmla="*/ 5300662 w 5934075"/>
                  <a:gd name="connsiteY170" fmla="*/ 486148 h 3891603"/>
                  <a:gd name="connsiteX171" fmla="*/ 5357812 w 5934075"/>
                  <a:gd name="connsiteY171" fmla="*/ 514723 h 3891603"/>
                  <a:gd name="connsiteX172" fmla="*/ 5386387 w 5934075"/>
                  <a:gd name="connsiteY172" fmla="*/ 529010 h 3891603"/>
                  <a:gd name="connsiteX173" fmla="*/ 5434012 w 5934075"/>
                  <a:gd name="connsiteY173" fmla="*/ 548060 h 3891603"/>
                  <a:gd name="connsiteX174" fmla="*/ 5467350 w 5934075"/>
                  <a:gd name="connsiteY174" fmla="*/ 571873 h 3891603"/>
                  <a:gd name="connsiteX175" fmla="*/ 5495925 w 5934075"/>
                  <a:gd name="connsiteY175" fmla="*/ 586160 h 3891603"/>
                  <a:gd name="connsiteX176" fmla="*/ 5519737 w 5934075"/>
                  <a:gd name="connsiteY176" fmla="*/ 605210 h 3891603"/>
                  <a:gd name="connsiteX177" fmla="*/ 5543550 w 5934075"/>
                  <a:gd name="connsiteY177" fmla="*/ 619498 h 3891603"/>
                  <a:gd name="connsiteX178" fmla="*/ 5586412 w 5934075"/>
                  <a:gd name="connsiteY178" fmla="*/ 652835 h 3891603"/>
                  <a:gd name="connsiteX179" fmla="*/ 5614987 w 5934075"/>
                  <a:gd name="connsiteY179" fmla="*/ 671885 h 3891603"/>
                  <a:gd name="connsiteX180" fmla="*/ 5648325 w 5934075"/>
                  <a:gd name="connsiteY180" fmla="*/ 714748 h 3891603"/>
                  <a:gd name="connsiteX181" fmla="*/ 5681662 w 5934075"/>
                  <a:gd name="connsiteY181" fmla="*/ 743323 h 3891603"/>
                  <a:gd name="connsiteX182" fmla="*/ 5710237 w 5934075"/>
                  <a:gd name="connsiteY182" fmla="*/ 786185 h 3891603"/>
                  <a:gd name="connsiteX183" fmla="*/ 5748337 w 5934075"/>
                  <a:gd name="connsiteY183" fmla="*/ 867148 h 3891603"/>
                  <a:gd name="connsiteX184" fmla="*/ 5767387 w 5934075"/>
                  <a:gd name="connsiteY184" fmla="*/ 957635 h 3891603"/>
                  <a:gd name="connsiteX185" fmla="*/ 5781675 w 5934075"/>
                  <a:gd name="connsiteY185" fmla="*/ 1000498 h 3891603"/>
                  <a:gd name="connsiteX186" fmla="*/ 5800725 w 5934075"/>
                  <a:gd name="connsiteY186" fmla="*/ 1081460 h 3891603"/>
                  <a:gd name="connsiteX187" fmla="*/ 5815012 w 5934075"/>
                  <a:gd name="connsiteY187" fmla="*/ 1124323 h 3891603"/>
                  <a:gd name="connsiteX188" fmla="*/ 5824537 w 5934075"/>
                  <a:gd name="connsiteY188" fmla="*/ 1157660 h 3891603"/>
                  <a:gd name="connsiteX189" fmla="*/ 5834062 w 5934075"/>
                  <a:gd name="connsiteY189" fmla="*/ 1181473 h 3891603"/>
                  <a:gd name="connsiteX190" fmla="*/ 5857875 w 5934075"/>
                  <a:gd name="connsiteY190" fmla="*/ 1248148 h 3891603"/>
                  <a:gd name="connsiteX191" fmla="*/ 5876925 w 5934075"/>
                  <a:gd name="connsiteY191" fmla="*/ 1295773 h 3891603"/>
                  <a:gd name="connsiteX192" fmla="*/ 5881687 w 5934075"/>
                  <a:gd name="connsiteY192" fmla="*/ 1329110 h 3891603"/>
                  <a:gd name="connsiteX193" fmla="*/ 5895975 w 5934075"/>
                  <a:gd name="connsiteY193" fmla="*/ 1362448 h 3891603"/>
                  <a:gd name="connsiteX194" fmla="*/ 5910262 w 5934075"/>
                  <a:gd name="connsiteY194" fmla="*/ 1471985 h 3891603"/>
                  <a:gd name="connsiteX195" fmla="*/ 5915025 w 5934075"/>
                  <a:gd name="connsiteY195" fmla="*/ 1505323 h 3891603"/>
                  <a:gd name="connsiteX196" fmla="*/ 5919787 w 5934075"/>
                  <a:gd name="connsiteY196" fmla="*/ 1529135 h 3891603"/>
                  <a:gd name="connsiteX197" fmla="*/ 5924550 w 5934075"/>
                  <a:gd name="connsiteY197" fmla="*/ 1610098 h 3891603"/>
                  <a:gd name="connsiteX198" fmla="*/ 5934075 w 5934075"/>
                  <a:gd name="connsiteY198" fmla="*/ 1705348 h 3891603"/>
                  <a:gd name="connsiteX199" fmla="*/ 5929312 w 5934075"/>
                  <a:gd name="connsiteY199" fmla="*/ 1948235 h 3891603"/>
                  <a:gd name="connsiteX200" fmla="*/ 5905500 w 5934075"/>
                  <a:gd name="connsiteY200" fmla="*/ 2029198 h 3891603"/>
                  <a:gd name="connsiteX201" fmla="*/ 5895975 w 5934075"/>
                  <a:gd name="connsiteY201" fmla="*/ 2053010 h 3891603"/>
                  <a:gd name="connsiteX202" fmla="*/ 5857875 w 5934075"/>
                  <a:gd name="connsiteY202" fmla="*/ 2076823 h 3891603"/>
                  <a:gd name="connsiteX203" fmla="*/ 5748337 w 5934075"/>
                  <a:gd name="connsiteY203" fmla="*/ 2067298 h 3891603"/>
                  <a:gd name="connsiteX204" fmla="*/ 5686425 w 5934075"/>
                  <a:gd name="connsiteY204" fmla="*/ 2048248 h 3891603"/>
                  <a:gd name="connsiteX205" fmla="*/ 5648325 w 5934075"/>
                  <a:gd name="connsiteY205" fmla="*/ 2038723 h 3891603"/>
                  <a:gd name="connsiteX206" fmla="*/ 5624512 w 5934075"/>
                  <a:gd name="connsiteY206" fmla="*/ 2029198 h 3891603"/>
                  <a:gd name="connsiteX207" fmla="*/ 5605462 w 5934075"/>
                  <a:gd name="connsiteY207" fmla="*/ 2024435 h 3891603"/>
                  <a:gd name="connsiteX208" fmla="*/ 5581650 w 5934075"/>
                  <a:gd name="connsiteY208" fmla="*/ 2014910 h 3891603"/>
                  <a:gd name="connsiteX209" fmla="*/ 5548312 w 5934075"/>
                  <a:gd name="connsiteY209" fmla="*/ 2010148 h 3891603"/>
                  <a:gd name="connsiteX210" fmla="*/ 5519737 w 5934075"/>
                  <a:gd name="connsiteY210" fmla="*/ 2000623 h 3891603"/>
                  <a:gd name="connsiteX211" fmla="*/ 5500687 w 5934075"/>
                  <a:gd name="connsiteY211" fmla="*/ 1995860 h 3891603"/>
                  <a:gd name="connsiteX212" fmla="*/ 5476875 w 5934075"/>
                  <a:gd name="connsiteY212" fmla="*/ 1986335 h 3891603"/>
                  <a:gd name="connsiteX213" fmla="*/ 5448300 w 5934075"/>
                  <a:gd name="connsiteY213" fmla="*/ 1976810 h 3891603"/>
                  <a:gd name="connsiteX214" fmla="*/ 5414962 w 5934075"/>
                  <a:gd name="connsiteY214" fmla="*/ 1962523 h 3891603"/>
                  <a:gd name="connsiteX215" fmla="*/ 5410200 w 5934075"/>
                  <a:gd name="connsiteY215" fmla="*/ 1948235 h 3891603"/>
                  <a:gd name="connsiteX216" fmla="*/ 5372100 w 5934075"/>
                  <a:gd name="connsiteY216" fmla="*/ 1924423 h 3891603"/>
                  <a:gd name="connsiteX217" fmla="*/ 5329237 w 5934075"/>
                  <a:gd name="connsiteY217" fmla="*/ 1900610 h 3891603"/>
                  <a:gd name="connsiteX218" fmla="*/ 5262562 w 5934075"/>
                  <a:gd name="connsiteY218" fmla="*/ 1824410 h 3891603"/>
                  <a:gd name="connsiteX219" fmla="*/ 5238750 w 5934075"/>
                  <a:gd name="connsiteY219" fmla="*/ 1805360 h 3891603"/>
                  <a:gd name="connsiteX220" fmla="*/ 5214937 w 5934075"/>
                  <a:gd name="connsiteY220" fmla="*/ 1800598 h 3891603"/>
                  <a:gd name="connsiteX221" fmla="*/ 5143500 w 5934075"/>
                  <a:gd name="connsiteY221" fmla="*/ 1762498 h 3891603"/>
                  <a:gd name="connsiteX222" fmla="*/ 4995862 w 5934075"/>
                  <a:gd name="connsiteY222" fmla="*/ 1719635 h 3891603"/>
                  <a:gd name="connsiteX223" fmla="*/ 4967287 w 5934075"/>
                  <a:gd name="connsiteY223" fmla="*/ 1714873 h 3891603"/>
                  <a:gd name="connsiteX224" fmla="*/ 4943475 w 5934075"/>
                  <a:gd name="connsiteY224" fmla="*/ 1710110 h 3891603"/>
                  <a:gd name="connsiteX225" fmla="*/ 4724400 w 5934075"/>
                  <a:gd name="connsiteY225" fmla="*/ 1700585 h 3891603"/>
                  <a:gd name="connsiteX226" fmla="*/ 4614862 w 5934075"/>
                  <a:gd name="connsiteY226" fmla="*/ 1714873 h 3891603"/>
                  <a:gd name="connsiteX227" fmla="*/ 4567237 w 5934075"/>
                  <a:gd name="connsiteY227" fmla="*/ 1743448 h 3891603"/>
                  <a:gd name="connsiteX228" fmla="*/ 4552950 w 5934075"/>
                  <a:gd name="connsiteY228" fmla="*/ 1748210 h 3891603"/>
                  <a:gd name="connsiteX229" fmla="*/ 4510087 w 5934075"/>
                  <a:gd name="connsiteY229" fmla="*/ 1800598 h 3891603"/>
                  <a:gd name="connsiteX230" fmla="*/ 4486275 w 5934075"/>
                  <a:gd name="connsiteY230" fmla="*/ 1833935 h 3891603"/>
                  <a:gd name="connsiteX231" fmla="*/ 4462462 w 5934075"/>
                  <a:gd name="connsiteY231" fmla="*/ 1857748 h 3891603"/>
                  <a:gd name="connsiteX232" fmla="*/ 4443412 w 5934075"/>
                  <a:gd name="connsiteY232" fmla="*/ 1881560 h 3891603"/>
                  <a:gd name="connsiteX233" fmla="*/ 4400550 w 5934075"/>
                  <a:gd name="connsiteY233" fmla="*/ 1924423 h 3891603"/>
                  <a:gd name="connsiteX234" fmla="*/ 4343400 w 5934075"/>
                  <a:gd name="connsiteY234" fmla="*/ 1972048 h 3891603"/>
                  <a:gd name="connsiteX235" fmla="*/ 4324350 w 5934075"/>
                  <a:gd name="connsiteY235" fmla="*/ 1981573 h 3891603"/>
                  <a:gd name="connsiteX236" fmla="*/ 4267200 w 5934075"/>
                  <a:gd name="connsiteY236" fmla="*/ 2014910 h 3891603"/>
                  <a:gd name="connsiteX237" fmla="*/ 4252912 w 5934075"/>
                  <a:gd name="connsiteY237" fmla="*/ 2019673 h 3891603"/>
                  <a:gd name="connsiteX238" fmla="*/ 4238625 w 5934075"/>
                  <a:gd name="connsiteY238" fmla="*/ 2029198 h 3891603"/>
                  <a:gd name="connsiteX239" fmla="*/ 4162425 w 5934075"/>
                  <a:gd name="connsiteY239" fmla="*/ 2038723 h 3891603"/>
                  <a:gd name="connsiteX240" fmla="*/ 4105275 w 5934075"/>
                  <a:gd name="connsiteY240" fmla="*/ 2048248 h 3891603"/>
                  <a:gd name="connsiteX241" fmla="*/ 4076700 w 5934075"/>
                  <a:gd name="connsiteY241" fmla="*/ 2053010 h 3891603"/>
                  <a:gd name="connsiteX242" fmla="*/ 4062412 w 5934075"/>
                  <a:gd name="connsiteY242" fmla="*/ 2057773 h 3891603"/>
                  <a:gd name="connsiteX243" fmla="*/ 4043362 w 5934075"/>
                  <a:gd name="connsiteY243" fmla="*/ 2062535 h 3891603"/>
                  <a:gd name="connsiteX244" fmla="*/ 4019550 w 5934075"/>
                  <a:gd name="connsiteY244" fmla="*/ 2072060 h 3891603"/>
                  <a:gd name="connsiteX245" fmla="*/ 3971925 w 5934075"/>
                  <a:gd name="connsiteY245" fmla="*/ 2081585 h 3891603"/>
                  <a:gd name="connsiteX246" fmla="*/ 3948112 w 5934075"/>
                  <a:gd name="connsiteY246" fmla="*/ 2091110 h 3891603"/>
                  <a:gd name="connsiteX247" fmla="*/ 3895725 w 5934075"/>
                  <a:gd name="connsiteY247" fmla="*/ 2105398 h 3891603"/>
                  <a:gd name="connsiteX248" fmla="*/ 3871912 w 5934075"/>
                  <a:gd name="connsiteY248" fmla="*/ 2114923 h 3891603"/>
                  <a:gd name="connsiteX249" fmla="*/ 3852862 w 5934075"/>
                  <a:gd name="connsiteY249" fmla="*/ 2129210 h 3891603"/>
                  <a:gd name="connsiteX250" fmla="*/ 3819525 w 5934075"/>
                  <a:gd name="connsiteY250" fmla="*/ 2138735 h 3891603"/>
                  <a:gd name="connsiteX251" fmla="*/ 3795712 w 5934075"/>
                  <a:gd name="connsiteY251" fmla="*/ 2153023 h 3891603"/>
                  <a:gd name="connsiteX252" fmla="*/ 3752850 w 5934075"/>
                  <a:gd name="connsiteY252" fmla="*/ 2181598 h 3891603"/>
                  <a:gd name="connsiteX253" fmla="*/ 3714750 w 5934075"/>
                  <a:gd name="connsiteY253" fmla="*/ 2200648 h 3891603"/>
                  <a:gd name="connsiteX254" fmla="*/ 3700462 w 5934075"/>
                  <a:gd name="connsiteY254" fmla="*/ 2214935 h 3891603"/>
                  <a:gd name="connsiteX255" fmla="*/ 3690937 w 5934075"/>
                  <a:gd name="connsiteY255" fmla="*/ 2229223 h 3891603"/>
                  <a:gd name="connsiteX256" fmla="*/ 3662362 w 5934075"/>
                  <a:gd name="connsiteY256" fmla="*/ 2248273 h 3891603"/>
                  <a:gd name="connsiteX257" fmla="*/ 3638550 w 5934075"/>
                  <a:gd name="connsiteY257" fmla="*/ 2267323 h 3891603"/>
                  <a:gd name="connsiteX258" fmla="*/ 3609975 w 5934075"/>
                  <a:gd name="connsiteY258" fmla="*/ 2276848 h 3891603"/>
                  <a:gd name="connsiteX259" fmla="*/ 3543300 w 5934075"/>
                  <a:gd name="connsiteY259" fmla="*/ 2305423 h 3891603"/>
                  <a:gd name="connsiteX260" fmla="*/ 3519487 w 5934075"/>
                  <a:gd name="connsiteY260" fmla="*/ 2314948 h 3891603"/>
                  <a:gd name="connsiteX261" fmla="*/ 3495675 w 5934075"/>
                  <a:gd name="connsiteY261" fmla="*/ 2329235 h 3891603"/>
                  <a:gd name="connsiteX262" fmla="*/ 3476625 w 5934075"/>
                  <a:gd name="connsiteY262" fmla="*/ 2333998 h 3891603"/>
                  <a:gd name="connsiteX263" fmla="*/ 3424237 w 5934075"/>
                  <a:gd name="connsiteY263" fmla="*/ 2357810 h 3891603"/>
                  <a:gd name="connsiteX264" fmla="*/ 3405187 w 5934075"/>
                  <a:gd name="connsiteY264" fmla="*/ 2372098 h 3891603"/>
                  <a:gd name="connsiteX265" fmla="*/ 3386137 w 5934075"/>
                  <a:gd name="connsiteY265" fmla="*/ 2381623 h 3891603"/>
                  <a:gd name="connsiteX266" fmla="*/ 3371850 w 5934075"/>
                  <a:gd name="connsiteY266" fmla="*/ 2391148 h 3891603"/>
                  <a:gd name="connsiteX267" fmla="*/ 3352800 w 5934075"/>
                  <a:gd name="connsiteY267" fmla="*/ 2395910 h 3891603"/>
                  <a:gd name="connsiteX268" fmla="*/ 3338512 w 5934075"/>
                  <a:gd name="connsiteY268" fmla="*/ 2410198 h 3891603"/>
                  <a:gd name="connsiteX269" fmla="*/ 3295650 w 5934075"/>
                  <a:gd name="connsiteY269" fmla="*/ 2429248 h 3891603"/>
                  <a:gd name="connsiteX270" fmla="*/ 3262312 w 5934075"/>
                  <a:gd name="connsiteY270" fmla="*/ 2448298 h 3891603"/>
                  <a:gd name="connsiteX271" fmla="*/ 3190875 w 5934075"/>
                  <a:gd name="connsiteY271" fmla="*/ 2481635 h 3891603"/>
                  <a:gd name="connsiteX272" fmla="*/ 3143250 w 5934075"/>
                  <a:gd name="connsiteY272" fmla="*/ 2495923 h 3891603"/>
                  <a:gd name="connsiteX273" fmla="*/ 3114675 w 5934075"/>
                  <a:gd name="connsiteY273" fmla="*/ 2510210 h 3891603"/>
                  <a:gd name="connsiteX274" fmla="*/ 3081337 w 5934075"/>
                  <a:gd name="connsiteY274" fmla="*/ 2524498 h 3891603"/>
                  <a:gd name="connsiteX275" fmla="*/ 3052762 w 5934075"/>
                  <a:gd name="connsiteY275" fmla="*/ 2538785 h 3891603"/>
                  <a:gd name="connsiteX276" fmla="*/ 3019425 w 5934075"/>
                  <a:gd name="connsiteY276" fmla="*/ 2553073 h 3891603"/>
                  <a:gd name="connsiteX277" fmla="*/ 2986087 w 5934075"/>
                  <a:gd name="connsiteY277" fmla="*/ 2581648 h 3891603"/>
                  <a:gd name="connsiteX278" fmla="*/ 2967037 w 5934075"/>
                  <a:gd name="connsiteY278" fmla="*/ 2591173 h 3891603"/>
                  <a:gd name="connsiteX279" fmla="*/ 2947987 w 5934075"/>
                  <a:gd name="connsiteY279" fmla="*/ 2605460 h 3891603"/>
                  <a:gd name="connsiteX280" fmla="*/ 2928937 w 5934075"/>
                  <a:gd name="connsiteY280" fmla="*/ 2614985 h 3891603"/>
                  <a:gd name="connsiteX281" fmla="*/ 2909887 w 5934075"/>
                  <a:gd name="connsiteY281" fmla="*/ 2634035 h 3891603"/>
                  <a:gd name="connsiteX282" fmla="*/ 2881312 w 5934075"/>
                  <a:gd name="connsiteY282" fmla="*/ 2653085 h 3891603"/>
                  <a:gd name="connsiteX283" fmla="*/ 2852737 w 5934075"/>
                  <a:gd name="connsiteY283" fmla="*/ 2681660 h 3891603"/>
                  <a:gd name="connsiteX284" fmla="*/ 2767012 w 5934075"/>
                  <a:gd name="connsiteY284" fmla="*/ 2743573 h 3891603"/>
                  <a:gd name="connsiteX285" fmla="*/ 2752725 w 5934075"/>
                  <a:gd name="connsiteY285" fmla="*/ 2762623 h 3891603"/>
                  <a:gd name="connsiteX286" fmla="*/ 2714625 w 5934075"/>
                  <a:gd name="connsiteY286" fmla="*/ 2786435 h 3891603"/>
                  <a:gd name="connsiteX287" fmla="*/ 2695575 w 5934075"/>
                  <a:gd name="connsiteY287" fmla="*/ 2800723 h 3891603"/>
                  <a:gd name="connsiteX288" fmla="*/ 2643187 w 5934075"/>
                  <a:gd name="connsiteY288" fmla="*/ 2843585 h 3891603"/>
                  <a:gd name="connsiteX289" fmla="*/ 2619375 w 5934075"/>
                  <a:gd name="connsiteY289" fmla="*/ 2853110 h 3891603"/>
                  <a:gd name="connsiteX290" fmla="*/ 2552700 w 5934075"/>
                  <a:gd name="connsiteY290" fmla="*/ 2900735 h 3891603"/>
                  <a:gd name="connsiteX291" fmla="*/ 2528887 w 5934075"/>
                  <a:gd name="connsiteY291" fmla="*/ 2905498 h 3891603"/>
                  <a:gd name="connsiteX292" fmla="*/ 2476500 w 5934075"/>
                  <a:gd name="connsiteY292" fmla="*/ 2924548 h 3891603"/>
                  <a:gd name="connsiteX293" fmla="*/ 2414587 w 5934075"/>
                  <a:gd name="connsiteY293" fmla="*/ 2934073 h 3891603"/>
                  <a:gd name="connsiteX294" fmla="*/ 2305050 w 5934075"/>
                  <a:gd name="connsiteY294" fmla="*/ 2943598 h 3891603"/>
                  <a:gd name="connsiteX295" fmla="*/ 2252662 w 5934075"/>
                  <a:gd name="connsiteY295" fmla="*/ 2957885 h 3891603"/>
                  <a:gd name="connsiteX296" fmla="*/ 2200275 w 5934075"/>
                  <a:gd name="connsiteY296" fmla="*/ 2967410 h 3891603"/>
                  <a:gd name="connsiteX297" fmla="*/ 2143125 w 5934075"/>
                  <a:gd name="connsiteY297" fmla="*/ 2986460 h 3891603"/>
                  <a:gd name="connsiteX298" fmla="*/ 2100262 w 5934075"/>
                  <a:gd name="connsiteY298" fmla="*/ 2995985 h 3891603"/>
                  <a:gd name="connsiteX299" fmla="*/ 2043112 w 5934075"/>
                  <a:gd name="connsiteY299" fmla="*/ 3005510 h 3891603"/>
                  <a:gd name="connsiteX300" fmla="*/ 2014537 w 5934075"/>
                  <a:gd name="connsiteY300" fmla="*/ 3015035 h 3891603"/>
                  <a:gd name="connsiteX301" fmla="*/ 1966912 w 5934075"/>
                  <a:gd name="connsiteY301" fmla="*/ 3024560 h 3891603"/>
                  <a:gd name="connsiteX302" fmla="*/ 1943100 w 5934075"/>
                  <a:gd name="connsiteY302" fmla="*/ 3034085 h 3891603"/>
                  <a:gd name="connsiteX303" fmla="*/ 1924050 w 5934075"/>
                  <a:gd name="connsiteY303" fmla="*/ 3048373 h 3891603"/>
                  <a:gd name="connsiteX304" fmla="*/ 1885950 w 5934075"/>
                  <a:gd name="connsiteY304" fmla="*/ 3057898 h 3891603"/>
                  <a:gd name="connsiteX305" fmla="*/ 1819275 w 5934075"/>
                  <a:gd name="connsiteY305" fmla="*/ 3076948 h 3891603"/>
                  <a:gd name="connsiteX306" fmla="*/ 1790700 w 5934075"/>
                  <a:gd name="connsiteY306" fmla="*/ 3081710 h 3891603"/>
                  <a:gd name="connsiteX307" fmla="*/ 1743075 w 5934075"/>
                  <a:gd name="connsiteY307" fmla="*/ 3095998 h 3891603"/>
                  <a:gd name="connsiteX308" fmla="*/ 1728787 w 5934075"/>
                  <a:gd name="connsiteY308" fmla="*/ 3100760 h 3891603"/>
                  <a:gd name="connsiteX309" fmla="*/ 1704975 w 5934075"/>
                  <a:gd name="connsiteY309" fmla="*/ 3105523 h 3891603"/>
                  <a:gd name="connsiteX310" fmla="*/ 1662112 w 5934075"/>
                  <a:gd name="connsiteY310" fmla="*/ 3124573 h 3891603"/>
                  <a:gd name="connsiteX311" fmla="*/ 1643062 w 5934075"/>
                  <a:gd name="connsiteY311" fmla="*/ 3134098 h 3891603"/>
                  <a:gd name="connsiteX312" fmla="*/ 1614487 w 5934075"/>
                  <a:gd name="connsiteY312" fmla="*/ 3143623 h 3891603"/>
                  <a:gd name="connsiteX313" fmla="*/ 1576387 w 5934075"/>
                  <a:gd name="connsiteY313" fmla="*/ 3153148 h 3891603"/>
                  <a:gd name="connsiteX314" fmla="*/ 1495425 w 5934075"/>
                  <a:gd name="connsiteY314" fmla="*/ 3181723 h 3891603"/>
                  <a:gd name="connsiteX315" fmla="*/ 1400175 w 5934075"/>
                  <a:gd name="connsiteY315" fmla="*/ 3229348 h 3891603"/>
                  <a:gd name="connsiteX316" fmla="*/ 1381125 w 5934075"/>
                  <a:gd name="connsiteY316" fmla="*/ 3238873 h 3891603"/>
                  <a:gd name="connsiteX317" fmla="*/ 1362075 w 5934075"/>
                  <a:gd name="connsiteY317" fmla="*/ 3248398 h 3891603"/>
                  <a:gd name="connsiteX318" fmla="*/ 1300162 w 5934075"/>
                  <a:gd name="connsiteY318" fmla="*/ 3276973 h 3891603"/>
                  <a:gd name="connsiteX319" fmla="*/ 1281112 w 5934075"/>
                  <a:gd name="connsiteY319" fmla="*/ 3286498 h 3891603"/>
                  <a:gd name="connsiteX320" fmla="*/ 1238250 w 5934075"/>
                  <a:gd name="connsiteY320" fmla="*/ 3315073 h 3891603"/>
                  <a:gd name="connsiteX321" fmla="*/ 1214437 w 5934075"/>
                  <a:gd name="connsiteY321" fmla="*/ 3319835 h 3891603"/>
                  <a:gd name="connsiteX322" fmla="*/ 1195387 w 5934075"/>
                  <a:gd name="connsiteY322" fmla="*/ 3334123 h 3891603"/>
                  <a:gd name="connsiteX323" fmla="*/ 1109662 w 5934075"/>
                  <a:gd name="connsiteY323" fmla="*/ 3367460 h 3891603"/>
                  <a:gd name="connsiteX324" fmla="*/ 1085850 w 5934075"/>
                  <a:gd name="connsiteY324" fmla="*/ 3372223 h 3891603"/>
                  <a:gd name="connsiteX325" fmla="*/ 1071562 w 5934075"/>
                  <a:gd name="connsiteY325" fmla="*/ 3376985 h 3891603"/>
                  <a:gd name="connsiteX326" fmla="*/ 1033462 w 5934075"/>
                  <a:gd name="connsiteY326" fmla="*/ 3386510 h 3891603"/>
                  <a:gd name="connsiteX327" fmla="*/ 1014412 w 5934075"/>
                  <a:gd name="connsiteY327" fmla="*/ 3391273 h 3891603"/>
                  <a:gd name="connsiteX328" fmla="*/ 962025 w 5934075"/>
                  <a:gd name="connsiteY328" fmla="*/ 3400798 h 3891603"/>
                  <a:gd name="connsiteX329" fmla="*/ 919162 w 5934075"/>
                  <a:gd name="connsiteY329" fmla="*/ 3410323 h 3891603"/>
                  <a:gd name="connsiteX330" fmla="*/ 900112 w 5934075"/>
                  <a:gd name="connsiteY330" fmla="*/ 3415085 h 3891603"/>
                  <a:gd name="connsiteX331" fmla="*/ 876300 w 5934075"/>
                  <a:gd name="connsiteY331" fmla="*/ 3419848 h 3891603"/>
                  <a:gd name="connsiteX332" fmla="*/ 833437 w 5934075"/>
                  <a:gd name="connsiteY332" fmla="*/ 3438898 h 3891603"/>
                  <a:gd name="connsiteX333" fmla="*/ 795337 w 5934075"/>
                  <a:gd name="connsiteY333" fmla="*/ 3448423 h 3891603"/>
                  <a:gd name="connsiteX334" fmla="*/ 733425 w 5934075"/>
                  <a:gd name="connsiteY334" fmla="*/ 3486523 h 3891603"/>
                  <a:gd name="connsiteX335" fmla="*/ 681037 w 5934075"/>
                  <a:gd name="connsiteY335" fmla="*/ 3524623 h 3891603"/>
                  <a:gd name="connsiteX336" fmla="*/ 652462 w 5934075"/>
                  <a:gd name="connsiteY336" fmla="*/ 3553198 h 3891603"/>
                  <a:gd name="connsiteX337" fmla="*/ 633412 w 5934075"/>
                  <a:gd name="connsiteY337" fmla="*/ 3586535 h 3891603"/>
                  <a:gd name="connsiteX338" fmla="*/ 619125 w 5934075"/>
                  <a:gd name="connsiteY338" fmla="*/ 3600823 h 3891603"/>
                  <a:gd name="connsiteX339" fmla="*/ 609600 w 5934075"/>
                  <a:gd name="connsiteY339" fmla="*/ 3619873 h 3891603"/>
                  <a:gd name="connsiteX340" fmla="*/ 566737 w 5934075"/>
                  <a:gd name="connsiteY340" fmla="*/ 3662735 h 3891603"/>
                  <a:gd name="connsiteX341" fmla="*/ 552450 w 5934075"/>
                  <a:gd name="connsiteY341" fmla="*/ 3672260 h 3891603"/>
                  <a:gd name="connsiteX342" fmla="*/ 538162 w 5934075"/>
                  <a:gd name="connsiteY342" fmla="*/ 3691310 h 3891603"/>
                  <a:gd name="connsiteX343" fmla="*/ 519112 w 5934075"/>
                  <a:gd name="connsiteY343" fmla="*/ 3700835 h 3891603"/>
                  <a:gd name="connsiteX344" fmla="*/ 504825 w 5934075"/>
                  <a:gd name="connsiteY344" fmla="*/ 3710360 h 3891603"/>
                  <a:gd name="connsiteX345" fmla="*/ 481012 w 5934075"/>
                  <a:gd name="connsiteY345" fmla="*/ 3724648 h 3891603"/>
                  <a:gd name="connsiteX346" fmla="*/ 419100 w 5934075"/>
                  <a:gd name="connsiteY346" fmla="*/ 3762748 h 3891603"/>
                  <a:gd name="connsiteX347" fmla="*/ 385762 w 5934075"/>
                  <a:gd name="connsiteY347" fmla="*/ 3772273 h 3891603"/>
                  <a:gd name="connsiteX348" fmla="*/ 347662 w 5934075"/>
                  <a:gd name="connsiteY348" fmla="*/ 3786560 h 3891603"/>
                  <a:gd name="connsiteX349" fmla="*/ 323850 w 5934075"/>
                  <a:gd name="connsiteY349" fmla="*/ 3800848 h 3891603"/>
                  <a:gd name="connsiteX350" fmla="*/ 280987 w 5934075"/>
                  <a:gd name="connsiteY350" fmla="*/ 3805610 h 3891603"/>
                  <a:gd name="connsiteX351" fmla="*/ 228600 w 5934075"/>
                  <a:gd name="connsiteY351" fmla="*/ 3819898 h 3891603"/>
                  <a:gd name="connsiteX352" fmla="*/ 190500 w 5934075"/>
                  <a:gd name="connsiteY352" fmla="*/ 3824660 h 3891603"/>
                  <a:gd name="connsiteX353" fmla="*/ 128587 w 5934075"/>
                  <a:gd name="connsiteY353" fmla="*/ 3834185 h 3891603"/>
                  <a:gd name="connsiteX354" fmla="*/ 80962 w 5934075"/>
                  <a:gd name="connsiteY354" fmla="*/ 3843710 h 3891603"/>
                  <a:gd name="connsiteX355" fmla="*/ 66675 w 5934075"/>
                  <a:gd name="connsiteY355" fmla="*/ 3848473 h 3891603"/>
                  <a:gd name="connsiteX356" fmla="*/ 42862 w 5934075"/>
                  <a:gd name="connsiteY356" fmla="*/ 3891335 h 3891603"/>
                  <a:gd name="connsiteX0" fmla="*/ 66675 w 5934075"/>
                  <a:gd name="connsiteY0" fmla="*/ 3848473 h 3848473"/>
                  <a:gd name="connsiteX1" fmla="*/ 23812 w 5934075"/>
                  <a:gd name="connsiteY1" fmla="*/ 3824660 h 3848473"/>
                  <a:gd name="connsiteX2" fmla="*/ 9525 w 5934075"/>
                  <a:gd name="connsiteY2" fmla="*/ 3791323 h 3848473"/>
                  <a:gd name="connsiteX3" fmla="*/ 4762 w 5934075"/>
                  <a:gd name="connsiteY3" fmla="*/ 3719885 h 3848473"/>
                  <a:gd name="connsiteX4" fmla="*/ 0 w 5934075"/>
                  <a:gd name="connsiteY4" fmla="*/ 3700835 h 3848473"/>
                  <a:gd name="connsiteX5" fmla="*/ 4762 w 5934075"/>
                  <a:gd name="connsiteY5" fmla="*/ 3596060 h 3848473"/>
                  <a:gd name="connsiteX6" fmla="*/ 14287 w 5934075"/>
                  <a:gd name="connsiteY6" fmla="*/ 3543673 h 3848473"/>
                  <a:gd name="connsiteX7" fmla="*/ 80962 w 5934075"/>
                  <a:gd name="connsiteY7" fmla="*/ 3457948 h 3848473"/>
                  <a:gd name="connsiteX8" fmla="*/ 100012 w 5934075"/>
                  <a:gd name="connsiteY8" fmla="*/ 3434135 h 3848473"/>
                  <a:gd name="connsiteX9" fmla="*/ 119062 w 5934075"/>
                  <a:gd name="connsiteY9" fmla="*/ 3424610 h 3848473"/>
                  <a:gd name="connsiteX10" fmla="*/ 133350 w 5934075"/>
                  <a:gd name="connsiteY10" fmla="*/ 3410323 h 3848473"/>
                  <a:gd name="connsiteX11" fmla="*/ 161925 w 5934075"/>
                  <a:gd name="connsiteY11" fmla="*/ 3391273 h 3848473"/>
                  <a:gd name="connsiteX12" fmla="*/ 223837 w 5934075"/>
                  <a:gd name="connsiteY12" fmla="*/ 3334123 h 3848473"/>
                  <a:gd name="connsiteX13" fmla="*/ 252412 w 5934075"/>
                  <a:gd name="connsiteY13" fmla="*/ 3315073 h 3848473"/>
                  <a:gd name="connsiteX14" fmla="*/ 333375 w 5934075"/>
                  <a:gd name="connsiteY14" fmla="*/ 3281735 h 3848473"/>
                  <a:gd name="connsiteX15" fmla="*/ 376237 w 5934075"/>
                  <a:gd name="connsiteY15" fmla="*/ 3262685 h 3848473"/>
                  <a:gd name="connsiteX16" fmla="*/ 414337 w 5934075"/>
                  <a:gd name="connsiteY16" fmla="*/ 3253160 h 3848473"/>
                  <a:gd name="connsiteX17" fmla="*/ 442912 w 5934075"/>
                  <a:gd name="connsiteY17" fmla="*/ 3238873 h 3848473"/>
                  <a:gd name="connsiteX18" fmla="*/ 466725 w 5934075"/>
                  <a:gd name="connsiteY18" fmla="*/ 3229348 h 3848473"/>
                  <a:gd name="connsiteX19" fmla="*/ 481012 w 5934075"/>
                  <a:gd name="connsiteY19" fmla="*/ 3224585 h 3848473"/>
                  <a:gd name="connsiteX20" fmla="*/ 495300 w 5934075"/>
                  <a:gd name="connsiteY20" fmla="*/ 3215060 h 3848473"/>
                  <a:gd name="connsiteX21" fmla="*/ 514350 w 5934075"/>
                  <a:gd name="connsiteY21" fmla="*/ 3210298 h 3848473"/>
                  <a:gd name="connsiteX22" fmla="*/ 538162 w 5934075"/>
                  <a:gd name="connsiteY22" fmla="*/ 3200773 h 3848473"/>
                  <a:gd name="connsiteX23" fmla="*/ 595312 w 5934075"/>
                  <a:gd name="connsiteY23" fmla="*/ 3172198 h 3848473"/>
                  <a:gd name="connsiteX24" fmla="*/ 623887 w 5934075"/>
                  <a:gd name="connsiteY24" fmla="*/ 3157910 h 3848473"/>
                  <a:gd name="connsiteX25" fmla="*/ 676275 w 5934075"/>
                  <a:gd name="connsiteY25" fmla="*/ 3138860 h 3848473"/>
                  <a:gd name="connsiteX26" fmla="*/ 728662 w 5934075"/>
                  <a:gd name="connsiteY26" fmla="*/ 3095998 h 3848473"/>
                  <a:gd name="connsiteX27" fmla="*/ 795337 w 5934075"/>
                  <a:gd name="connsiteY27" fmla="*/ 3053135 h 3848473"/>
                  <a:gd name="connsiteX28" fmla="*/ 814387 w 5934075"/>
                  <a:gd name="connsiteY28" fmla="*/ 3034085 h 3848473"/>
                  <a:gd name="connsiteX29" fmla="*/ 842962 w 5934075"/>
                  <a:gd name="connsiteY29" fmla="*/ 3010273 h 3848473"/>
                  <a:gd name="connsiteX30" fmla="*/ 857250 w 5934075"/>
                  <a:gd name="connsiteY30" fmla="*/ 2991223 h 3848473"/>
                  <a:gd name="connsiteX31" fmla="*/ 885825 w 5934075"/>
                  <a:gd name="connsiteY31" fmla="*/ 2972173 h 3848473"/>
                  <a:gd name="connsiteX32" fmla="*/ 923925 w 5934075"/>
                  <a:gd name="connsiteY32" fmla="*/ 2934073 h 3848473"/>
                  <a:gd name="connsiteX33" fmla="*/ 966787 w 5934075"/>
                  <a:gd name="connsiteY33" fmla="*/ 2919785 h 3848473"/>
                  <a:gd name="connsiteX34" fmla="*/ 985837 w 5934075"/>
                  <a:gd name="connsiteY34" fmla="*/ 2910260 h 3848473"/>
                  <a:gd name="connsiteX35" fmla="*/ 1062037 w 5934075"/>
                  <a:gd name="connsiteY35" fmla="*/ 2895973 h 3848473"/>
                  <a:gd name="connsiteX36" fmla="*/ 1143000 w 5934075"/>
                  <a:gd name="connsiteY36" fmla="*/ 2881685 h 3848473"/>
                  <a:gd name="connsiteX37" fmla="*/ 1195387 w 5934075"/>
                  <a:gd name="connsiteY37" fmla="*/ 2862635 h 3848473"/>
                  <a:gd name="connsiteX38" fmla="*/ 1223962 w 5934075"/>
                  <a:gd name="connsiteY38" fmla="*/ 2834060 h 3848473"/>
                  <a:gd name="connsiteX39" fmla="*/ 1243012 w 5934075"/>
                  <a:gd name="connsiteY39" fmla="*/ 2815010 h 3848473"/>
                  <a:gd name="connsiteX40" fmla="*/ 1276350 w 5934075"/>
                  <a:gd name="connsiteY40" fmla="*/ 2767385 h 3848473"/>
                  <a:gd name="connsiteX41" fmla="*/ 1295400 w 5934075"/>
                  <a:gd name="connsiteY41" fmla="*/ 2753098 h 3848473"/>
                  <a:gd name="connsiteX42" fmla="*/ 1314450 w 5934075"/>
                  <a:gd name="connsiteY42" fmla="*/ 2719760 h 3848473"/>
                  <a:gd name="connsiteX43" fmla="*/ 1333500 w 5934075"/>
                  <a:gd name="connsiteY43" fmla="*/ 2691185 h 3848473"/>
                  <a:gd name="connsiteX44" fmla="*/ 1352550 w 5934075"/>
                  <a:gd name="connsiteY44" fmla="*/ 2672135 h 3848473"/>
                  <a:gd name="connsiteX45" fmla="*/ 1362075 w 5934075"/>
                  <a:gd name="connsiteY45" fmla="*/ 2657848 h 3848473"/>
                  <a:gd name="connsiteX46" fmla="*/ 1376362 w 5934075"/>
                  <a:gd name="connsiteY46" fmla="*/ 2643560 h 3848473"/>
                  <a:gd name="connsiteX47" fmla="*/ 1390650 w 5934075"/>
                  <a:gd name="connsiteY47" fmla="*/ 2624510 h 3848473"/>
                  <a:gd name="connsiteX48" fmla="*/ 1471612 w 5934075"/>
                  <a:gd name="connsiteY48" fmla="*/ 2586410 h 3848473"/>
                  <a:gd name="connsiteX49" fmla="*/ 1519237 w 5934075"/>
                  <a:gd name="connsiteY49" fmla="*/ 2557835 h 3848473"/>
                  <a:gd name="connsiteX50" fmla="*/ 1552575 w 5934075"/>
                  <a:gd name="connsiteY50" fmla="*/ 2548310 h 3848473"/>
                  <a:gd name="connsiteX51" fmla="*/ 1566862 w 5934075"/>
                  <a:gd name="connsiteY51" fmla="*/ 2538785 h 3848473"/>
                  <a:gd name="connsiteX52" fmla="*/ 1633537 w 5934075"/>
                  <a:gd name="connsiteY52" fmla="*/ 2529260 h 3848473"/>
                  <a:gd name="connsiteX53" fmla="*/ 1671637 w 5934075"/>
                  <a:gd name="connsiteY53" fmla="*/ 2514973 h 3848473"/>
                  <a:gd name="connsiteX54" fmla="*/ 1714500 w 5934075"/>
                  <a:gd name="connsiteY54" fmla="*/ 2476873 h 3848473"/>
                  <a:gd name="connsiteX55" fmla="*/ 1733550 w 5934075"/>
                  <a:gd name="connsiteY55" fmla="*/ 2467348 h 3848473"/>
                  <a:gd name="connsiteX56" fmla="*/ 1757362 w 5934075"/>
                  <a:gd name="connsiteY56" fmla="*/ 2438773 h 3848473"/>
                  <a:gd name="connsiteX57" fmla="*/ 1785937 w 5934075"/>
                  <a:gd name="connsiteY57" fmla="*/ 2400673 h 3848473"/>
                  <a:gd name="connsiteX58" fmla="*/ 1881187 w 5934075"/>
                  <a:gd name="connsiteY58" fmla="*/ 2319710 h 3848473"/>
                  <a:gd name="connsiteX59" fmla="*/ 1900237 w 5934075"/>
                  <a:gd name="connsiteY59" fmla="*/ 2314948 h 3848473"/>
                  <a:gd name="connsiteX60" fmla="*/ 1919287 w 5934075"/>
                  <a:gd name="connsiteY60" fmla="*/ 2305423 h 3848473"/>
                  <a:gd name="connsiteX61" fmla="*/ 1933575 w 5934075"/>
                  <a:gd name="connsiteY61" fmla="*/ 2295898 h 3848473"/>
                  <a:gd name="connsiteX62" fmla="*/ 1966912 w 5934075"/>
                  <a:gd name="connsiteY62" fmla="*/ 2286373 h 3848473"/>
                  <a:gd name="connsiteX63" fmla="*/ 1990725 w 5934075"/>
                  <a:gd name="connsiteY63" fmla="*/ 2276848 h 3848473"/>
                  <a:gd name="connsiteX64" fmla="*/ 2005012 w 5934075"/>
                  <a:gd name="connsiteY64" fmla="*/ 2272085 h 3848473"/>
                  <a:gd name="connsiteX65" fmla="*/ 2028825 w 5934075"/>
                  <a:gd name="connsiteY65" fmla="*/ 2262560 h 3848473"/>
                  <a:gd name="connsiteX66" fmla="*/ 2090737 w 5934075"/>
                  <a:gd name="connsiteY66" fmla="*/ 2257798 h 3848473"/>
                  <a:gd name="connsiteX67" fmla="*/ 2143125 w 5934075"/>
                  <a:gd name="connsiteY67" fmla="*/ 2248273 h 3848473"/>
                  <a:gd name="connsiteX68" fmla="*/ 2166937 w 5934075"/>
                  <a:gd name="connsiteY68" fmla="*/ 2233985 h 3848473"/>
                  <a:gd name="connsiteX69" fmla="*/ 2185987 w 5934075"/>
                  <a:gd name="connsiteY69" fmla="*/ 2229223 h 3848473"/>
                  <a:gd name="connsiteX70" fmla="*/ 2224087 w 5934075"/>
                  <a:gd name="connsiteY70" fmla="*/ 2219698 h 3848473"/>
                  <a:gd name="connsiteX71" fmla="*/ 2257425 w 5934075"/>
                  <a:gd name="connsiteY71" fmla="*/ 2200648 h 3848473"/>
                  <a:gd name="connsiteX72" fmla="*/ 2271712 w 5934075"/>
                  <a:gd name="connsiteY72" fmla="*/ 2191123 h 3848473"/>
                  <a:gd name="connsiteX73" fmla="*/ 2314575 w 5934075"/>
                  <a:gd name="connsiteY73" fmla="*/ 2176835 h 3848473"/>
                  <a:gd name="connsiteX74" fmla="*/ 2324100 w 5934075"/>
                  <a:gd name="connsiteY74" fmla="*/ 2157785 h 3848473"/>
                  <a:gd name="connsiteX75" fmla="*/ 2424112 w 5934075"/>
                  <a:gd name="connsiteY75" fmla="*/ 2100635 h 3848473"/>
                  <a:gd name="connsiteX76" fmla="*/ 2481262 w 5934075"/>
                  <a:gd name="connsiteY76" fmla="*/ 2067298 h 3848473"/>
                  <a:gd name="connsiteX77" fmla="*/ 2495550 w 5934075"/>
                  <a:gd name="connsiteY77" fmla="*/ 2062535 h 3848473"/>
                  <a:gd name="connsiteX78" fmla="*/ 2519362 w 5934075"/>
                  <a:gd name="connsiteY78" fmla="*/ 2048248 h 3848473"/>
                  <a:gd name="connsiteX79" fmla="*/ 2557462 w 5934075"/>
                  <a:gd name="connsiteY79" fmla="*/ 2029198 h 3848473"/>
                  <a:gd name="connsiteX80" fmla="*/ 2590800 w 5934075"/>
                  <a:gd name="connsiteY80" fmla="*/ 2014910 h 3848473"/>
                  <a:gd name="connsiteX81" fmla="*/ 2652712 w 5934075"/>
                  <a:gd name="connsiteY81" fmla="*/ 1976810 h 3848473"/>
                  <a:gd name="connsiteX82" fmla="*/ 2690812 w 5934075"/>
                  <a:gd name="connsiteY82" fmla="*/ 1962523 h 3848473"/>
                  <a:gd name="connsiteX83" fmla="*/ 2733675 w 5934075"/>
                  <a:gd name="connsiteY83" fmla="*/ 1943473 h 3848473"/>
                  <a:gd name="connsiteX84" fmla="*/ 2757487 w 5934075"/>
                  <a:gd name="connsiteY84" fmla="*/ 1938710 h 3848473"/>
                  <a:gd name="connsiteX85" fmla="*/ 2786062 w 5934075"/>
                  <a:gd name="connsiteY85" fmla="*/ 1929185 h 3848473"/>
                  <a:gd name="connsiteX86" fmla="*/ 2833687 w 5934075"/>
                  <a:gd name="connsiteY86" fmla="*/ 1919660 h 3848473"/>
                  <a:gd name="connsiteX87" fmla="*/ 2871787 w 5934075"/>
                  <a:gd name="connsiteY87" fmla="*/ 1910135 h 3848473"/>
                  <a:gd name="connsiteX88" fmla="*/ 2919412 w 5934075"/>
                  <a:gd name="connsiteY88" fmla="*/ 1900610 h 3848473"/>
                  <a:gd name="connsiteX89" fmla="*/ 2933700 w 5934075"/>
                  <a:gd name="connsiteY89" fmla="*/ 1895848 h 3848473"/>
                  <a:gd name="connsiteX90" fmla="*/ 2986087 w 5934075"/>
                  <a:gd name="connsiteY90" fmla="*/ 1881560 h 3848473"/>
                  <a:gd name="connsiteX91" fmla="*/ 3033712 w 5934075"/>
                  <a:gd name="connsiteY91" fmla="*/ 1848223 h 3848473"/>
                  <a:gd name="connsiteX92" fmla="*/ 3067050 w 5934075"/>
                  <a:gd name="connsiteY92" fmla="*/ 1829173 h 3848473"/>
                  <a:gd name="connsiteX93" fmla="*/ 3109912 w 5934075"/>
                  <a:gd name="connsiteY93" fmla="*/ 1786310 h 3848473"/>
                  <a:gd name="connsiteX94" fmla="*/ 3148012 w 5934075"/>
                  <a:gd name="connsiteY94" fmla="*/ 1752973 h 3848473"/>
                  <a:gd name="connsiteX95" fmla="*/ 3176587 w 5934075"/>
                  <a:gd name="connsiteY95" fmla="*/ 1724398 h 3848473"/>
                  <a:gd name="connsiteX96" fmla="*/ 3190875 w 5934075"/>
                  <a:gd name="connsiteY96" fmla="*/ 1710110 h 3848473"/>
                  <a:gd name="connsiteX97" fmla="*/ 3205162 w 5934075"/>
                  <a:gd name="connsiteY97" fmla="*/ 1705348 h 3848473"/>
                  <a:gd name="connsiteX98" fmla="*/ 3252787 w 5934075"/>
                  <a:gd name="connsiteY98" fmla="*/ 1667248 h 3848473"/>
                  <a:gd name="connsiteX99" fmla="*/ 3295650 w 5934075"/>
                  <a:gd name="connsiteY99" fmla="*/ 1614860 h 3848473"/>
                  <a:gd name="connsiteX100" fmla="*/ 3328987 w 5934075"/>
                  <a:gd name="connsiteY100" fmla="*/ 1586285 h 3848473"/>
                  <a:gd name="connsiteX101" fmla="*/ 3343275 w 5934075"/>
                  <a:gd name="connsiteY101" fmla="*/ 1567235 h 3848473"/>
                  <a:gd name="connsiteX102" fmla="*/ 3409950 w 5934075"/>
                  <a:gd name="connsiteY102" fmla="*/ 1510085 h 3848473"/>
                  <a:gd name="connsiteX103" fmla="*/ 3419475 w 5934075"/>
                  <a:gd name="connsiteY103" fmla="*/ 1495798 h 3848473"/>
                  <a:gd name="connsiteX104" fmla="*/ 3457575 w 5934075"/>
                  <a:gd name="connsiteY104" fmla="*/ 1462460 h 3848473"/>
                  <a:gd name="connsiteX105" fmla="*/ 3476625 w 5934075"/>
                  <a:gd name="connsiteY105" fmla="*/ 1452935 h 3848473"/>
                  <a:gd name="connsiteX106" fmla="*/ 3500437 w 5934075"/>
                  <a:gd name="connsiteY106" fmla="*/ 1429123 h 3848473"/>
                  <a:gd name="connsiteX107" fmla="*/ 3514725 w 5934075"/>
                  <a:gd name="connsiteY107" fmla="*/ 1414835 h 3848473"/>
                  <a:gd name="connsiteX108" fmla="*/ 3576637 w 5934075"/>
                  <a:gd name="connsiteY108" fmla="*/ 1357685 h 3848473"/>
                  <a:gd name="connsiteX109" fmla="*/ 3600450 w 5934075"/>
                  <a:gd name="connsiteY109" fmla="*/ 1329110 h 3848473"/>
                  <a:gd name="connsiteX110" fmla="*/ 3619500 w 5934075"/>
                  <a:gd name="connsiteY110" fmla="*/ 1300535 h 3848473"/>
                  <a:gd name="connsiteX111" fmla="*/ 3633787 w 5934075"/>
                  <a:gd name="connsiteY111" fmla="*/ 1295773 h 3848473"/>
                  <a:gd name="connsiteX112" fmla="*/ 3705225 w 5934075"/>
                  <a:gd name="connsiteY112" fmla="*/ 1205285 h 3848473"/>
                  <a:gd name="connsiteX113" fmla="*/ 3724275 w 5934075"/>
                  <a:gd name="connsiteY113" fmla="*/ 1186235 h 3848473"/>
                  <a:gd name="connsiteX114" fmla="*/ 3776662 w 5934075"/>
                  <a:gd name="connsiteY114" fmla="*/ 1148135 h 3848473"/>
                  <a:gd name="connsiteX115" fmla="*/ 3795712 w 5934075"/>
                  <a:gd name="connsiteY115" fmla="*/ 1138610 h 3848473"/>
                  <a:gd name="connsiteX116" fmla="*/ 3824287 w 5934075"/>
                  <a:gd name="connsiteY116" fmla="*/ 1114798 h 3848473"/>
                  <a:gd name="connsiteX117" fmla="*/ 3857625 w 5934075"/>
                  <a:gd name="connsiteY117" fmla="*/ 1100510 h 3848473"/>
                  <a:gd name="connsiteX118" fmla="*/ 3900487 w 5934075"/>
                  <a:gd name="connsiteY118" fmla="*/ 1071935 h 3848473"/>
                  <a:gd name="connsiteX119" fmla="*/ 3914775 w 5934075"/>
                  <a:gd name="connsiteY119" fmla="*/ 1062410 h 3848473"/>
                  <a:gd name="connsiteX120" fmla="*/ 3933825 w 5934075"/>
                  <a:gd name="connsiteY120" fmla="*/ 1057648 h 3848473"/>
                  <a:gd name="connsiteX121" fmla="*/ 4010025 w 5934075"/>
                  <a:gd name="connsiteY121" fmla="*/ 1033835 h 3848473"/>
                  <a:gd name="connsiteX122" fmla="*/ 4057650 w 5934075"/>
                  <a:gd name="connsiteY122" fmla="*/ 1014785 h 3848473"/>
                  <a:gd name="connsiteX123" fmla="*/ 4090987 w 5934075"/>
                  <a:gd name="connsiteY123" fmla="*/ 1005260 h 3848473"/>
                  <a:gd name="connsiteX124" fmla="*/ 4129087 w 5934075"/>
                  <a:gd name="connsiteY124" fmla="*/ 1000498 h 3848473"/>
                  <a:gd name="connsiteX125" fmla="*/ 4171950 w 5934075"/>
                  <a:gd name="connsiteY125" fmla="*/ 990973 h 3848473"/>
                  <a:gd name="connsiteX126" fmla="*/ 4214812 w 5934075"/>
                  <a:gd name="connsiteY126" fmla="*/ 971923 h 3848473"/>
                  <a:gd name="connsiteX127" fmla="*/ 4252912 w 5934075"/>
                  <a:gd name="connsiteY127" fmla="*/ 962398 h 3848473"/>
                  <a:gd name="connsiteX128" fmla="*/ 4267200 w 5934075"/>
                  <a:gd name="connsiteY128" fmla="*/ 952873 h 3848473"/>
                  <a:gd name="connsiteX129" fmla="*/ 4305300 w 5934075"/>
                  <a:gd name="connsiteY129" fmla="*/ 938585 h 3848473"/>
                  <a:gd name="connsiteX130" fmla="*/ 4324350 w 5934075"/>
                  <a:gd name="connsiteY130" fmla="*/ 924298 h 3848473"/>
                  <a:gd name="connsiteX131" fmla="*/ 4357687 w 5934075"/>
                  <a:gd name="connsiteY131" fmla="*/ 895723 h 3848473"/>
                  <a:gd name="connsiteX132" fmla="*/ 4367212 w 5934075"/>
                  <a:gd name="connsiteY132" fmla="*/ 876673 h 3848473"/>
                  <a:gd name="connsiteX133" fmla="*/ 4386262 w 5934075"/>
                  <a:gd name="connsiteY133" fmla="*/ 857623 h 3848473"/>
                  <a:gd name="connsiteX134" fmla="*/ 4410075 w 5934075"/>
                  <a:gd name="connsiteY134" fmla="*/ 809998 h 3848473"/>
                  <a:gd name="connsiteX135" fmla="*/ 4424362 w 5934075"/>
                  <a:gd name="connsiteY135" fmla="*/ 786185 h 3848473"/>
                  <a:gd name="connsiteX136" fmla="*/ 4438650 w 5934075"/>
                  <a:gd name="connsiteY136" fmla="*/ 695698 h 3848473"/>
                  <a:gd name="connsiteX137" fmla="*/ 4448175 w 5934075"/>
                  <a:gd name="connsiteY137" fmla="*/ 581398 h 3848473"/>
                  <a:gd name="connsiteX138" fmla="*/ 4457700 w 5934075"/>
                  <a:gd name="connsiteY138" fmla="*/ 543298 h 3848473"/>
                  <a:gd name="connsiteX139" fmla="*/ 4462462 w 5934075"/>
                  <a:gd name="connsiteY139" fmla="*/ 500435 h 3848473"/>
                  <a:gd name="connsiteX140" fmla="*/ 4471987 w 5934075"/>
                  <a:gd name="connsiteY140" fmla="*/ 424235 h 3848473"/>
                  <a:gd name="connsiteX141" fmla="*/ 4476750 w 5934075"/>
                  <a:gd name="connsiteY141" fmla="*/ 381373 h 3848473"/>
                  <a:gd name="connsiteX142" fmla="*/ 4491037 w 5934075"/>
                  <a:gd name="connsiteY142" fmla="*/ 271835 h 3848473"/>
                  <a:gd name="connsiteX143" fmla="*/ 4495800 w 5934075"/>
                  <a:gd name="connsiteY143" fmla="*/ 233735 h 3848473"/>
                  <a:gd name="connsiteX144" fmla="*/ 4505325 w 5934075"/>
                  <a:gd name="connsiteY144" fmla="*/ 190873 h 3848473"/>
                  <a:gd name="connsiteX145" fmla="*/ 4510087 w 5934075"/>
                  <a:gd name="connsiteY145" fmla="*/ 152773 h 3848473"/>
                  <a:gd name="connsiteX146" fmla="*/ 4519612 w 5934075"/>
                  <a:gd name="connsiteY146" fmla="*/ 119435 h 3848473"/>
                  <a:gd name="connsiteX147" fmla="*/ 4524375 w 5934075"/>
                  <a:gd name="connsiteY147" fmla="*/ 95623 h 3848473"/>
                  <a:gd name="connsiteX148" fmla="*/ 4533900 w 5934075"/>
                  <a:gd name="connsiteY148" fmla="*/ 76573 h 3848473"/>
                  <a:gd name="connsiteX149" fmla="*/ 4543425 w 5934075"/>
                  <a:gd name="connsiteY149" fmla="*/ 52760 h 3848473"/>
                  <a:gd name="connsiteX150" fmla="*/ 4581525 w 5934075"/>
                  <a:gd name="connsiteY150" fmla="*/ 14660 h 3848473"/>
                  <a:gd name="connsiteX151" fmla="*/ 4600575 w 5934075"/>
                  <a:gd name="connsiteY151" fmla="*/ 9898 h 3848473"/>
                  <a:gd name="connsiteX152" fmla="*/ 4619625 w 5934075"/>
                  <a:gd name="connsiteY152" fmla="*/ 373 h 3848473"/>
                  <a:gd name="connsiteX153" fmla="*/ 4743450 w 5934075"/>
                  <a:gd name="connsiteY153" fmla="*/ 14660 h 3848473"/>
                  <a:gd name="connsiteX154" fmla="*/ 4781550 w 5934075"/>
                  <a:gd name="connsiteY154" fmla="*/ 28948 h 3848473"/>
                  <a:gd name="connsiteX155" fmla="*/ 4829175 w 5934075"/>
                  <a:gd name="connsiteY155" fmla="*/ 52760 h 3848473"/>
                  <a:gd name="connsiteX156" fmla="*/ 4867275 w 5934075"/>
                  <a:gd name="connsiteY156" fmla="*/ 86098 h 3848473"/>
                  <a:gd name="connsiteX157" fmla="*/ 4910137 w 5934075"/>
                  <a:gd name="connsiteY157" fmla="*/ 133723 h 3848473"/>
                  <a:gd name="connsiteX158" fmla="*/ 4957762 w 5934075"/>
                  <a:gd name="connsiteY158" fmla="*/ 200398 h 3848473"/>
                  <a:gd name="connsiteX159" fmla="*/ 4976812 w 5934075"/>
                  <a:gd name="connsiteY159" fmla="*/ 228973 h 3848473"/>
                  <a:gd name="connsiteX160" fmla="*/ 4995862 w 5934075"/>
                  <a:gd name="connsiteY160" fmla="*/ 252785 h 3848473"/>
                  <a:gd name="connsiteX161" fmla="*/ 5010150 w 5934075"/>
                  <a:gd name="connsiteY161" fmla="*/ 276598 h 3848473"/>
                  <a:gd name="connsiteX162" fmla="*/ 5029200 w 5934075"/>
                  <a:gd name="connsiteY162" fmla="*/ 300410 h 3848473"/>
                  <a:gd name="connsiteX163" fmla="*/ 5048250 w 5934075"/>
                  <a:gd name="connsiteY163" fmla="*/ 328985 h 3848473"/>
                  <a:gd name="connsiteX164" fmla="*/ 5067300 w 5934075"/>
                  <a:gd name="connsiteY164" fmla="*/ 362323 h 3848473"/>
                  <a:gd name="connsiteX165" fmla="*/ 5124450 w 5934075"/>
                  <a:gd name="connsiteY165" fmla="*/ 409948 h 3848473"/>
                  <a:gd name="connsiteX166" fmla="*/ 5143500 w 5934075"/>
                  <a:gd name="connsiteY166" fmla="*/ 419473 h 3848473"/>
                  <a:gd name="connsiteX167" fmla="*/ 5172075 w 5934075"/>
                  <a:gd name="connsiteY167" fmla="*/ 428998 h 3848473"/>
                  <a:gd name="connsiteX168" fmla="*/ 5253037 w 5934075"/>
                  <a:gd name="connsiteY168" fmla="*/ 471860 h 3848473"/>
                  <a:gd name="connsiteX169" fmla="*/ 5286375 w 5934075"/>
                  <a:gd name="connsiteY169" fmla="*/ 481385 h 3848473"/>
                  <a:gd name="connsiteX170" fmla="*/ 5300662 w 5934075"/>
                  <a:gd name="connsiteY170" fmla="*/ 486148 h 3848473"/>
                  <a:gd name="connsiteX171" fmla="*/ 5357812 w 5934075"/>
                  <a:gd name="connsiteY171" fmla="*/ 514723 h 3848473"/>
                  <a:gd name="connsiteX172" fmla="*/ 5386387 w 5934075"/>
                  <a:gd name="connsiteY172" fmla="*/ 529010 h 3848473"/>
                  <a:gd name="connsiteX173" fmla="*/ 5434012 w 5934075"/>
                  <a:gd name="connsiteY173" fmla="*/ 548060 h 3848473"/>
                  <a:gd name="connsiteX174" fmla="*/ 5467350 w 5934075"/>
                  <a:gd name="connsiteY174" fmla="*/ 571873 h 3848473"/>
                  <a:gd name="connsiteX175" fmla="*/ 5495925 w 5934075"/>
                  <a:gd name="connsiteY175" fmla="*/ 586160 h 3848473"/>
                  <a:gd name="connsiteX176" fmla="*/ 5519737 w 5934075"/>
                  <a:gd name="connsiteY176" fmla="*/ 605210 h 3848473"/>
                  <a:gd name="connsiteX177" fmla="*/ 5543550 w 5934075"/>
                  <a:gd name="connsiteY177" fmla="*/ 619498 h 3848473"/>
                  <a:gd name="connsiteX178" fmla="*/ 5586412 w 5934075"/>
                  <a:gd name="connsiteY178" fmla="*/ 652835 h 3848473"/>
                  <a:gd name="connsiteX179" fmla="*/ 5614987 w 5934075"/>
                  <a:gd name="connsiteY179" fmla="*/ 671885 h 3848473"/>
                  <a:gd name="connsiteX180" fmla="*/ 5648325 w 5934075"/>
                  <a:gd name="connsiteY180" fmla="*/ 714748 h 3848473"/>
                  <a:gd name="connsiteX181" fmla="*/ 5681662 w 5934075"/>
                  <a:gd name="connsiteY181" fmla="*/ 743323 h 3848473"/>
                  <a:gd name="connsiteX182" fmla="*/ 5710237 w 5934075"/>
                  <a:gd name="connsiteY182" fmla="*/ 786185 h 3848473"/>
                  <a:gd name="connsiteX183" fmla="*/ 5748337 w 5934075"/>
                  <a:gd name="connsiteY183" fmla="*/ 867148 h 3848473"/>
                  <a:gd name="connsiteX184" fmla="*/ 5767387 w 5934075"/>
                  <a:gd name="connsiteY184" fmla="*/ 957635 h 3848473"/>
                  <a:gd name="connsiteX185" fmla="*/ 5781675 w 5934075"/>
                  <a:gd name="connsiteY185" fmla="*/ 1000498 h 3848473"/>
                  <a:gd name="connsiteX186" fmla="*/ 5800725 w 5934075"/>
                  <a:gd name="connsiteY186" fmla="*/ 1081460 h 3848473"/>
                  <a:gd name="connsiteX187" fmla="*/ 5815012 w 5934075"/>
                  <a:gd name="connsiteY187" fmla="*/ 1124323 h 3848473"/>
                  <a:gd name="connsiteX188" fmla="*/ 5824537 w 5934075"/>
                  <a:gd name="connsiteY188" fmla="*/ 1157660 h 3848473"/>
                  <a:gd name="connsiteX189" fmla="*/ 5834062 w 5934075"/>
                  <a:gd name="connsiteY189" fmla="*/ 1181473 h 3848473"/>
                  <a:gd name="connsiteX190" fmla="*/ 5857875 w 5934075"/>
                  <a:gd name="connsiteY190" fmla="*/ 1248148 h 3848473"/>
                  <a:gd name="connsiteX191" fmla="*/ 5876925 w 5934075"/>
                  <a:gd name="connsiteY191" fmla="*/ 1295773 h 3848473"/>
                  <a:gd name="connsiteX192" fmla="*/ 5881687 w 5934075"/>
                  <a:gd name="connsiteY192" fmla="*/ 1329110 h 3848473"/>
                  <a:gd name="connsiteX193" fmla="*/ 5895975 w 5934075"/>
                  <a:gd name="connsiteY193" fmla="*/ 1362448 h 3848473"/>
                  <a:gd name="connsiteX194" fmla="*/ 5910262 w 5934075"/>
                  <a:gd name="connsiteY194" fmla="*/ 1471985 h 3848473"/>
                  <a:gd name="connsiteX195" fmla="*/ 5915025 w 5934075"/>
                  <a:gd name="connsiteY195" fmla="*/ 1505323 h 3848473"/>
                  <a:gd name="connsiteX196" fmla="*/ 5919787 w 5934075"/>
                  <a:gd name="connsiteY196" fmla="*/ 1529135 h 3848473"/>
                  <a:gd name="connsiteX197" fmla="*/ 5924550 w 5934075"/>
                  <a:gd name="connsiteY197" fmla="*/ 1610098 h 3848473"/>
                  <a:gd name="connsiteX198" fmla="*/ 5934075 w 5934075"/>
                  <a:gd name="connsiteY198" fmla="*/ 1705348 h 3848473"/>
                  <a:gd name="connsiteX199" fmla="*/ 5929312 w 5934075"/>
                  <a:gd name="connsiteY199" fmla="*/ 1948235 h 3848473"/>
                  <a:gd name="connsiteX200" fmla="*/ 5905500 w 5934075"/>
                  <a:gd name="connsiteY200" fmla="*/ 2029198 h 3848473"/>
                  <a:gd name="connsiteX201" fmla="*/ 5895975 w 5934075"/>
                  <a:gd name="connsiteY201" fmla="*/ 2053010 h 3848473"/>
                  <a:gd name="connsiteX202" fmla="*/ 5857875 w 5934075"/>
                  <a:gd name="connsiteY202" fmla="*/ 2076823 h 3848473"/>
                  <a:gd name="connsiteX203" fmla="*/ 5748337 w 5934075"/>
                  <a:gd name="connsiteY203" fmla="*/ 2067298 h 3848473"/>
                  <a:gd name="connsiteX204" fmla="*/ 5686425 w 5934075"/>
                  <a:gd name="connsiteY204" fmla="*/ 2048248 h 3848473"/>
                  <a:gd name="connsiteX205" fmla="*/ 5648325 w 5934075"/>
                  <a:gd name="connsiteY205" fmla="*/ 2038723 h 3848473"/>
                  <a:gd name="connsiteX206" fmla="*/ 5624512 w 5934075"/>
                  <a:gd name="connsiteY206" fmla="*/ 2029198 h 3848473"/>
                  <a:gd name="connsiteX207" fmla="*/ 5605462 w 5934075"/>
                  <a:gd name="connsiteY207" fmla="*/ 2024435 h 3848473"/>
                  <a:gd name="connsiteX208" fmla="*/ 5581650 w 5934075"/>
                  <a:gd name="connsiteY208" fmla="*/ 2014910 h 3848473"/>
                  <a:gd name="connsiteX209" fmla="*/ 5548312 w 5934075"/>
                  <a:gd name="connsiteY209" fmla="*/ 2010148 h 3848473"/>
                  <a:gd name="connsiteX210" fmla="*/ 5519737 w 5934075"/>
                  <a:gd name="connsiteY210" fmla="*/ 2000623 h 3848473"/>
                  <a:gd name="connsiteX211" fmla="*/ 5500687 w 5934075"/>
                  <a:gd name="connsiteY211" fmla="*/ 1995860 h 3848473"/>
                  <a:gd name="connsiteX212" fmla="*/ 5476875 w 5934075"/>
                  <a:gd name="connsiteY212" fmla="*/ 1986335 h 3848473"/>
                  <a:gd name="connsiteX213" fmla="*/ 5448300 w 5934075"/>
                  <a:gd name="connsiteY213" fmla="*/ 1976810 h 3848473"/>
                  <a:gd name="connsiteX214" fmla="*/ 5414962 w 5934075"/>
                  <a:gd name="connsiteY214" fmla="*/ 1962523 h 3848473"/>
                  <a:gd name="connsiteX215" fmla="*/ 5410200 w 5934075"/>
                  <a:gd name="connsiteY215" fmla="*/ 1948235 h 3848473"/>
                  <a:gd name="connsiteX216" fmla="*/ 5372100 w 5934075"/>
                  <a:gd name="connsiteY216" fmla="*/ 1924423 h 3848473"/>
                  <a:gd name="connsiteX217" fmla="*/ 5329237 w 5934075"/>
                  <a:gd name="connsiteY217" fmla="*/ 1900610 h 3848473"/>
                  <a:gd name="connsiteX218" fmla="*/ 5262562 w 5934075"/>
                  <a:gd name="connsiteY218" fmla="*/ 1824410 h 3848473"/>
                  <a:gd name="connsiteX219" fmla="*/ 5238750 w 5934075"/>
                  <a:gd name="connsiteY219" fmla="*/ 1805360 h 3848473"/>
                  <a:gd name="connsiteX220" fmla="*/ 5214937 w 5934075"/>
                  <a:gd name="connsiteY220" fmla="*/ 1800598 h 3848473"/>
                  <a:gd name="connsiteX221" fmla="*/ 5143500 w 5934075"/>
                  <a:gd name="connsiteY221" fmla="*/ 1762498 h 3848473"/>
                  <a:gd name="connsiteX222" fmla="*/ 4995862 w 5934075"/>
                  <a:gd name="connsiteY222" fmla="*/ 1719635 h 3848473"/>
                  <a:gd name="connsiteX223" fmla="*/ 4967287 w 5934075"/>
                  <a:gd name="connsiteY223" fmla="*/ 1714873 h 3848473"/>
                  <a:gd name="connsiteX224" fmla="*/ 4943475 w 5934075"/>
                  <a:gd name="connsiteY224" fmla="*/ 1710110 h 3848473"/>
                  <a:gd name="connsiteX225" fmla="*/ 4724400 w 5934075"/>
                  <a:gd name="connsiteY225" fmla="*/ 1700585 h 3848473"/>
                  <a:gd name="connsiteX226" fmla="*/ 4614862 w 5934075"/>
                  <a:gd name="connsiteY226" fmla="*/ 1714873 h 3848473"/>
                  <a:gd name="connsiteX227" fmla="*/ 4567237 w 5934075"/>
                  <a:gd name="connsiteY227" fmla="*/ 1743448 h 3848473"/>
                  <a:gd name="connsiteX228" fmla="*/ 4552950 w 5934075"/>
                  <a:gd name="connsiteY228" fmla="*/ 1748210 h 3848473"/>
                  <a:gd name="connsiteX229" fmla="*/ 4510087 w 5934075"/>
                  <a:gd name="connsiteY229" fmla="*/ 1800598 h 3848473"/>
                  <a:gd name="connsiteX230" fmla="*/ 4486275 w 5934075"/>
                  <a:gd name="connsiteY230" fmla="*/ 1833935 h 3848473"/>
                  <a:gd name="connsiteX231" fmla="*/ 4462462 w 5934075"/>
                  <a:gd name="connsiteY231" fmla="*/ 1857748 h 3848473"/>
                  <a:gd name="connsiteX232" fmla="*/ 4443412 w 5934075"/>
                  <a:gd name="connsiteY232" fmla="*/ 1881560 h 3848473"/>
                  <a:gd name="connsiteX233" fmla="*/ 4400550 w 5934075"/>
                  <a:gd name="connsiteY233" fmla="*/ 1924423 h 3848473"/>
                  <a:gd name="connsiteX234" fmla="*/ 4343400 w 5934075"/>
                  <a:gd name="connsiteY234" fmla="*/ 1972048 h 3848473"/>
                  <a:gd name="connsiteX235" fmla="*/ 4324350 w 5934075"/>
                  <a:gd name="connsiteY235" fmla="*/ 1981573 h 3848473"/>
                  <a:gd name="connsiteX236" fmla="*/ 4267200 w 5934075"/>
                  <a:gd name="connsiteY236" fmla="*/ 2014910 h 3848473"/>
                  <a:gd name="connsiteX237" fmla="*/ 4252912 w 5934075"/>
                  <a:gd name="connsiteY237" fmla="*/ 2019673 h 3848473"/>
                  <a:gd name="connsiteX238" fmla="*/ 4238625 w 5934075"/>
                  <a:gd name="connsiteY238" fmla="*/ 2029198 h 3848473"/>
                  <a:gd name="connsiteX239" fmla="*/ 4162425 w 5934075"/>
                  <a:gd name="connsiteY239" fmla="*/ 2038723 h 3848473"/>
                  <a:gd name="connsiteX240" fmla="*/ 4105275 w 5934075"/>
                  <a:gd name="connsiteY240" fmla="*/ 2048248 h 3848473"/>
                  <a:gd name="connsiteX241" fmla="*/ 4076700 w 5934075"/>
                  <a:gd name="connsiteY241" fmla="*/ 2053010 h 3848473"/>
                  <a:gd name="connsiteX242" fmla="*/ 4062412 w 5934075"/>
                  <a:gd name="connsiteY242" fmla="*/ 2057773 h 3848473"/>
                  <a:gd name="connsiteX243" fmla="*/ 4043362 w 5934075"/>
                  <a:gd name="connsiteY243" fmla="*/ 2062535 h 3848473"/>
                  <a:gd name="connsiteX244" fmla="*/ 4019550 w 5934075"/>
                  <a:gd name="connsiteY244" fmla="*/ 2072060 h 3848473"/>
                  <a:gd name="connsiteX245" fmla="*/ 3971925 w 5934075"/>
                  <a:gd name="connsiteY245" fmla="*/ 2081585 h 3848473"/>
                  <a:gd name="connsiteX246" fmla="*/ 3948112 w 5934075"/>
                  <a:gd name="connsiteY246" fmla="*/ 2091110 h 3848473"/>
                  <a:gd name="connsiteX247" fmla="*/ 3895725 w 5934075"/>
                  <a:gd name="connsiteY247" fmla="*/ 2105398 h 3848473"/>
                  <a:gd name="connsiteX248" fmla="*/ 3871912 w 5934075"/>
                  <a:gd name="connsiteY248" fmla="*/ 2114923 h 3848473"/>
                  <a:gd name="connsiteX249" fmla="*/ 3852862 w 5934075"/>
                  <a:gd name="connsiteY249" fmla="*/ 2129210 h 3848473"/>
                  <a:gd name="connsiteX250" fmla="*/ 3819525 w 5934075"/>
                  <a:gd name="connsiteY250" fmla="*/ 2138735 h 3848473"/>
                  <a:gd name="connsiteX251" fmla="*/ 3795712 w 5934075"/>
                  <a:gd name="connsiteY251" fmla="*/ 2153023 h 3848473"/>
                  <a:gd name="connsiteX252" fmla="*/ 3752850 w 5934075"/>
                  <a:gd name="connsiteY252" fmla="*/ 2181598 h 3848473"/>
                  <a:gd name="connsiteX253" fmla="*/ 3714750 w 5934075"/>
                  <a:gd name="connsiteY253" fmla="*/ 2200648 h 3848473"/>
                  <a:gd name="connsiteX254" fmla="*/ 3700462 w 5934075"/>
                  <a:gd name="connsiteY254" fmla="*/ 2214935 h 3848473"/>
                  <a:gd name="connsiteX255" fmla="*/ 3690937 w 5934075"/>
                  <a:gd name="connsiteY255" fmla="*/ 2229223 h 3848473"/>
                  <a:gd name="connsiteX256" fmla="*/ 3662362 w 5934075"/>
                  <a:gd name="connsiteY256" fmla="*/ 2248273 h 3848473"/>
                  <a:gd name="connsiteX257" fmla="*/ 3638550 w 5934075"/>
                  <a:gd name="connsiteY257" fmla="*/ 2267323 h 3848473"/>
                  <a:gd name="connsiteX258" fmla="*/ 3609975 w 5934075"/>
                  <a:gd name="connsiteY258" fmla="*/ 2276848 h 3848473"/>
                  <a:gd name="connsiteX259" fmla="*/ 3543300 w 5934075"/>
                  <a:gd name="connsiteY259" fmla="*/ 2305423 h 3848473"/>
                  <a:gd name="connsiteX260" fmla="*/ 3519487 w 5934075"/>
                  <a:gd name="connsiteY260" fmla="*/ 2314948 h 3848473"/>
                  <a:gd name="connsiteX261" fmla="*/ 3495675 w 5934075"/>
                  <a:gd name="connsiteY261" fmla="*/ 2329235 h 3848473"/>
                  <a:gd name="connsiteX262" fmla="*/ 3476625 w 5934075"/>
                  <a:gd name="connsiteY262" fmla="*/ 2333998 h 3848473"/>
                  <a:gd name="connsiteX263" fmla="*/ 3424237 w 5934075"/>
                  <a:gd name="connsiteY263" fmla="*/ 2357810 h 3848473"/>
                  <a:gd name="connsiteX264" fmla="*/ 3405187 w 5934075"/>
                  <a:gd name="connsiteY264" fmla="*/ 2372098 h 3848473"/>
                  <a:gd name="connsiteX265" fmla="*/ 3386137 w 5934075"/>
                  <a:gd name="connsiteY265" fmla="*/ 2381623 h 3848473"/>
                  <a:gd name="connsiteX266" fmla="*/ 3371850 w 5934075"/>
                  <a:gd name="connsiteY266" fmla="*/ 2391148 h 3848473"/>
                  <a:gd name="connsiteX267" fmla="*/ 3352800 w 5934075"/>
                  <a:gd name="connsiteY267" fmla="*/ 2395910 h 3848473"/>
                  <a:gd name="connsiteX268" fmla="*/ 3338512 w 5934075"/>
                  <a:gd name="connsiteY268" fmla="*/ 2410198 h 3848473"/>
                  <a:gd name="connsiteX269" fmla="*/ 3295650 w 5934075"/>
                  <a:gd name="connsiteY269" fmla="*/ 2429248 h 3848473"/>
                  <a:gd name="connsiteX270" fmla="*/ 3262312 w 5934075"/>
                  <a:gd name="connsiteY270" fmla="*/ 2448298 h 3848473"/>
                  <a:gd name="connsiteX271" fmla="*/ 3190875 w 5934075"/>
                  <a:gd name="connsiteY271" fmla="*/ 2481635 h 3848473"/>
                  <a:gd name="connsiteX272" fmla="*/ 3143250 w 5934075"/>
                  <a:gd name="connsiteY272" fmla="*/ 2495923 h 3848473"/>
                  <a:gd name="connsiteX273" fmla="*/ 3114675 w 5934075"/>
                  <a:gd name="connsiteY273" fmla="*/ 2510210 h 3848473"/>
                  <a:gd name="connsiteX274" fmla="*/ 3081337 w 5934075"/>
                  <a:gd name="connsiteY274" fmla="*/ 2524498 h 3848473"/>
                  <a:gd name="connsiteX275" fmla="*/ 3052762 w 5934075"/>
                  <a:gd name="connsiteY275" fmla="*/ 2538785 h 3848473"/>
                  <a:gd name="connsiteX276" fmla="*/ 3019425 w 5934075"/>
                  <a:gd name="connsiteY276" fmla="*/ 2553073 h 3848473"/>
                  <a:gd name="connsiteX277" fmla="*/ 2986087 w 5934075"/>
                  <a:gd name="connsiteY277" fmla="*/ 2581648 h 3848473"/>
                  <a:gd name="connsiteX278" fmla="*/ 2967037 w 5934075"/>
                  <a:gd name="connsiteY278" fmla="*/ 2591173 h 3848473"/>
                  <a:gd name="connsiteX279" fmla="*/ 2947987 w 5934075"/>
                  <a:gd name="connsiteY279" fmla="*/ 2605460 h 3848473"/>
                  <a:gd name="connsiteX280" fmla="*/ 2928937 w 5934075"/>
                  <a:gd name="connsiteY280" fmla="*/ 2614985 h 3848473"/>
                  <a:gd name="connsiteX281" fmla="*/ 2909887 w 5934075"/>
                  <a:gd name="connsiteY281" fmla="*/ 2634035 h 3848473"/>
                  <a:gd name="connsiteX282" fmla="*/ 2881312 w 5934075"/>
                  <a:gd name="connsiteY282" fmla="*/ 2653085 h 3848473"/>
                  <a:gd name="connsiteX283" fmla="*/ 2852737 w 5934075"/>
                  <a:gd name="connsiteY283" fmla="*/ 2681660 h 3848473"/>
                  <a:gd name="connsiteX284" fmla="*/ 2767012 w 5934075"/>
                  <a:gd name="connsiteY284" fmla="*/ 2743573 h 3848473"/>
                  <a:gd name="connsiteX285" fmla="*/ 2752725 w 5934075"/>
                  <a:gd name="connsiteY285" fmla="*/ 2762623 h 3848473"/>
                  <a:gd name="connsiteX286" fmla="*/ 2714625 w 5934075"/>
                  <a:gd name="connsiteY286" fmla="*/ 2786435 h 3848473"/>
                  <a:gd name="connsiteX287" fmla="*/ 2695575 w 5934075"/>
                  <a:gd name="connsiteY287" fmla="*/ 2800723 h 3848473"/>
                  <a:gd name="connsiteX288" fmla="*/ 2643187 w 5934075"/>
                  <a:gd name="connsiteY288" fmla="*/ 2843585 h 3848473"/>
                  <a:gd name="connsiteX289" fmla="*/ 2619375 w 5934075"/>
                  <a:gd name="connsiteY289" fmla="*/ 2853110 h 3848473"/>
                  <a:gd name="connsiteX290" fmla="*/ 2552700 w 5934075"/>
                  <a:gd name="connsiteY290" fmla="*/ 2900735 h 3848473"/>
                  <a:gd name="connsiteX291" fmla="*/ 2528887 w 5934075"/>
                  <a:gd name="connsiteY291" fmla="*/ 2905498 h 3848473"/>
                  <a:gd name="connsiteX292" fmla="*/ 2476500 w 5934075"/>
                  <a:gd name="connsiteY292" fmla="*/ 2924548 h 3848473"/>
                  <a:gd name="connsiteX293" fmla="*/ 2414587 w 5934075"/>
                  <a:gd name="connsiteY293" fmla="*/ 2934073 h 3848473"/>
                  <a:gd name="connsiteX294" fmla="*/ 2305050 w 5934075"/>
                  <a:gd name="connsiteY294" fmla="*/ 2943598 h 3848473"/>
                  <a:gd name="connsiteX295" fmla="*/ 2252662 w 5934075"/>
                  <a:gd name="connsiteY295" fmla="*/ 2957885 h 3848473"/>
                  <a:gd name="connsiteX296" fmla="*/ 2200275 w 5934075"/>
                  <a:gd name="connsiteY296" fmla="*/ 2967410 h 3848473"/>
                  <a:gd name="connsiteX297" fmla="*/ 2143125 w 5934075"/>
                  <a:gd name="connsiteY297" fmla="*/ 2986460 h 3848473"/>
                  <a:gd name="connsiteX298" fmla="*/ 2100262 w 5934075"/>
                  <a:gd name="connsiteY298" fmla="*/ 2995985 h 3848473"/>
                  <a:gd name="connsiteX299" fmla="*/ 2043112 w 5934075"/>
                  <a:gd name="connsiteY299" fmla="*/ 3005510 h 3848473"/>
                  <a:gd name="connsiteX300" fmla="*/ 2014537 w 5934075"/>
                  <a:gd name="connsiteY300" fmla="*/ 3015035 h 3848473"/>
                  <a:gd name="connsiteX301" fmla="*/ 1966912 w 5934075"/>
                  <a:gd name="connsiteY301" fmla="*/ 3024560 h 3848473"/>
                  <a:gd name="connsiteX302" fmla="*/ 1943100 w 5934075"/>
                  <a:gd name="connsiteY302" fmla="*/ 3034085 h 3848473"/>
                  <a:gd name="connsiteX303" fmla="*/ 1924050 w 5934075"/>
                  <a:gd name="connsiteY303" fmla="*/ 3048373 h 3848473"/>
                  <a:gd name="connsiteX304" fmla="*/ 1885950 w 5934075"/>
                  <a:gd name="connsiteY304" fmla="*/ 3057898 h 3848473"/>
                  <a:gd name="connsiteX305" fmla="*/ 1819275 w 5934075"/>
                  <a:gd name="connsiteY305" fmla="*/ 3076948 h 3848473"/>
                  <a:gd name="connsiteX306" fmla="*/ 1790700 w 5934075"/>
                  <a:gd name="connsiteY306" fmla="*/ 3081710 h 3848473"/>
                  <a:gd name="connsiteX307" fmla="*/ 1743075 w 5934075"/>
                  <a:gd name="connsiteY307" fmla="*/ 3095998 h 3848473"/>
                  <a:gd name="connsiteX308" fmla="*/ 1728787 w 5934075"/>
                  <a:gd name="connsiteY308" fmla="*/ 3100760 h 3848473"/>
                  <a:gd name="connsiteX309" fmla="*/ 1704975 w 5934075"/>
                  <a:gd name="connsiteY309" fmla="*/ 3105523 h 3848473"/>
                  <a:gd name="connsiteX310" fmla="*/ 1662112 w 5934075"/>
                  <a:gd name="connsiteY310" fmla="*/ 3124573 h 3848473"/>
                  <a:gd name="connsiteX311" fmla="*/ 1643062 w 5934075"/>
                  <a:gd name="connsiteY311" fmla="*/ 3134098 h 3848473"/>
                  <a:gd name="connsiteX312" fmla="*/ 1614487 w 5934075"/>
                  <a:gd name="connsiteY312" fmla="*/ 3143623 h 3848473"/>
                  <a:gd name="connsiteX313" fmla="*/ 1576387 w 5934075"/>
                  <a:gd name="connsiteY313" fmla="*/ 3153148 h 3848473"/>
                  <a:gd name="connsiteX314" fmla="*/ 1495425 w 5934075"/>
                  <a:gd name="connsiteY314" fmla="*/ 3181723 h 3848473"/>
                  <a:gd name="connsiteX315" fmla="*/ 1400175 w 5934075"/>
                  <a:gd name="connsiteY315" fmla="*/ 3229348 h 3848473"/>
                  <a:gd name="connsiteX316" fmla="*/ 1381125 w 5934075"/>
                  <a:gd name="connsiteY316" fmla="*/ 3238873 h 3848473"/>
                  <a:gd name="connsiteX317" fmla="*/ 1362075 w 5934075"/>
                  <a:gd name="connsiteY317" fmla="*/ 3248398 h 3848473"/>
                  <a:gd name="connsiteX318" fmla="*/ 1300162 w 5934075"/>
                  <a:gd name="connsiteY318" fmla="*/ 3276973 h 3848473"/>
                  <a:gd name="connsiteX319" fmla="*/ 1281112 w 5934075"/>
                  <a:gd name="connsiteY319" fmla="*/ 3286498 h 3848473"/>
                  <a:gd name="connsiteX320" fmla="*/ 1238250 w 5934075"/>
                  <a:gd name="connsiteY320" fmla="*/ 3315073 h 3848473"/>
                  <a:gd name="connsiteX321" fmla="*/ 1214437 w 5934075"/>
                  <a:gd name="connsiteY321" fmla="*/ 3319835 h 3848473"/>
                  <a:gd name="connsiteX322" fmla="*/ 1195387 w 5934075"/>
                  <a:gd name="connsiteY322" fmla="*/ 3334123 h 3848473"/>
                  <a:gd name="connsiteX323" fmla="*/ 1109662 w 5934075"/>
                  <a:gd name="connsiteY323" fmla="*/ 3367460 h 3848473"/>
                  <a:gd name="connsiteX324" fmla="*/ 1085850 w 5934075"/>
                  <a:gd name="connsiteY324" fmla="*/ 3372223 h 3848473"/>
                  <a:gd name="connsiteX325" fmla="*/ 1071562 w 5934075"/>
                  <a:gd name="connsiteY325" fmla="*/ 3376985 h 3848473"/>
                  <a:gd name="connsiteX326" fmla="*/ 1033462 w 5934075"/>
                  <a:gd name="connsiteY326" fmla="*/ 3386510 h 3848473"/>
                  <a:gd name="connsiteX327" fmla="*/ 1014412 w 5934075"/>
                  <a:gd name="connsiteY327" fmla="*/ 3391273 h 3848473"/>
                  <a:gd name="connsiteX328" fmla="*/ 962025 w 5934075"/>
                  <a:gd name="connsiteY328" fmla="*/ 3400798 h 3848473"/>
                  <a:gd name="connsiteX329" fmla="*/ 919162 w 5934075"/>
                  <a:gd name="connsiteY329" fmla="*/ 3410323 h 3848473"/>
                  <a:gd name="connsiteX330" fmla="*/ 900112 w 5934075"/>
                  <a:gd name="connsiteY330" fmla="*/ 3415085 h 3848473"/>
                  <a:gd name="connsiteX331" fmla="*/ 876300 w 5934075"/>
                  <a:gd name="connsiteY331" fmla="*/ 3419848 h 3848473"/>
                  <a:gd name="connsiteX332" fmla="*/ 833437 w 5934075"/>
                  <a:gd name="connsiteY332" fmla="*/ 3438898 h 3848473"/>
                  <a:gd name="connsiteX333" fmla="*/ 795337 w 5934075"/>
                  <a:gd name="connsiteY333" fmla="*/ 3448423 h 3848473"/>
                  <a:gd name="connsiteX334" fmla="*/ 733425 w 5934075"/>
                  <a:gd name="connsiteY334" fmla="*/ 3486523 h 3848473"/>
                  <a:gd name="connsiteX335" fmla="*/ 681037 w 5934075"/>
                  <a:gd name="connsiteY335" fmla="*/ 3524623 h 3848473"/>
                  <a:gd name="connsiteX336" fmla="*/ 652462 w 5934075"/>
                  <a:gd name="connsiteY336" fmla="*/ 3553198 h 3848473"/>
                  <a:gd name="connsiteX337" fmla="*/ 633412 w 5934075"/>
                  <a:gd name="connsiteY337" fmla="*/ 3586535 h 3848473"/>
                  <a:gd name="connsiteX338" fmla="*/ 619125 w 5934075"/>
                  <a:gd name="connsiteY338" fmla="*/ 3600823 h 3848473"/>
                  <a:gd name="connsiteX339" fmla="*/ 609600 w 5934075"/>
                  <a:gd name="connsiteY339" fmla="*/ 3619873 h 3848473"/>
                  <a:gd name="connsiteX340" fmla="*/ 566737 w 5934075"/>
                  <a:gd name="connsiteY340" fmla="*/ 3662735 h 3848473"/>
                  <a:gd name="connsiteX341" fmla="*/ 552450 w 5934075"/>
                  <a:gd name="connsiteY341" fmla="*/ 3672260 h 3848473"/>
                  <a:gd name="connsiteX342" fmla="*/ 538162 w 5934075"/>
                  <a:gd name="connsiteY342" fmla="*/ 3691310 h 3848473"/>
                  <a:gd name="connsiteX343" fmla="*/ 519112 w 5934075"/>
                  <a:gd name="connsiteY343" fmla="*/ 3700835 h 3848473"/>
                  <a:gd name="connsiteX344" fmla="*/ 504825 w 5934075"/>
                  <a:gd name="connsiteY344" fmla="*/ 3710360 h 3848473"/>
                  <a:gd name="connsiteX345" fmla="*/ 481012 w 5934075"/>
                  <a:gd name="connsiteY345" fmla="*/ 3724648 h 3848473"/>
                  <a:gd name="connsiteX346" fmla="*/ 419100 w 5934075"/>
                  <a:gd name="connsiteY346" fmla="*/ 3762748 h 3848473"/>
                  <a:gd name="connsiteX347" fmla="*/ 385762 w 5934075"/>
                  <a:gd name="connsiteY347" fmla="*/ 3772273 h 3848473"/>
                  <a:gd name="connsiteX348" fmla="*/ 347662 w 5934075"/>
                  <a:gd name="connsiteY348" fmla="*/ 3786560 h 3848473"/>
                  <a:gd name="connsiteX349" fmla="*/ 323850 w 5934075"/>
                  <a:gd name="connsiteY349" fmla="*/ 3800848 h 3848473"/>
                  <a:gd name="connsiteX350" fmla="*/ 280987 w 5934075"/>
                  <a:gd name="connsiteY350" fmla="*/ 3805610 h 3848473"/>
                  <a:gd name="connsiteX351" fmla="*/ 228600 w 5934075"/>
                  <a:gd name="connsiteY351" fmla="*/ 3819898 h 3848473"/>
                  <a:gd name="connsiteX352" fmla="*/ 190500 w 5934075"/>
                  <a:gd name="connsiteY352" fmla="*/ 3824660 h 3848473"/>
                  <a:gd name="connsiteX353" fmla="*/ 128587 w 5934075"/>
                  <a:gd name="connsiteY353" fmla="*/ 3834185 h 3848473"/>
                  <a:gd name="connsiteX354" fmla="*/ 80962 w 5934075"/>
                  <a:gd name="connsiteY354" fmla="*/ 3843710 h 3848473"/>
                  <a:gd name="connsiteX355" fmla="*/ 66675 w 5934075"/>
                  <a:gd name="connsiteY355" fmla="*/ 3848473 h 3848473"/>
                  <a:gd name="connsiteX0" fmla="*/ 1472 w 5945072"/>
                  <a:gd name="connsiteY0" fmla="*/ 4196136 h 4196136"/>
                  <a:gd name="connsiteX1" fmla="*/ 34809 w 5945072"/>
                  <a:gd name="connsiteY1" fmla="*/ 3824660 h 4196136"/>
                  <a:gd name="connsiteX2" fmla="*/ 20522 w 5945072"/>
                  <a:gd name="connsiteY2" fmla="*/ 3791323 h 4196136"/>
                  <a:gd name="connsiteX3" fmla="*/ 15759 w 5945072"/>
                  <a:gd name="connsiteY3" fmla="*/ 3719885 h 4196136"/>
                  <a:gd name="connsiteX4" fmla="*/ 10997 w 5945072"/>
                  <a:gd name="connsiteY4" fmla="*/ 3700835 h 4196136"/>
                  <a:gd name="connsiteX5" fmla="*/ 15759 w 5945072"/>
                  <a:gd name="connsiteY5" fmla="*/ 3596060 h 4196136"/>
                  <a:gd name="connsiteX6" fmla="*/ 25284 w 5945072"/>
                  <a:gd name="connsiteY6" fmla="*/ 3543673 h 4196136"/>
                  <a:gd name="connsiteX7" fmla="*/ 91959 w 5945072"/>
                  <a:gd name="connsiteY7" fmla="*/ 3457948 h 4196136"/>
                  <a:gd name="connsiteX8" fmla="*/ 111009 w 5945072"/>
                  <a:gd name="connsiteY8" fmla="*/ 3434135 h 4196136"/>
                  <a:gd name="connsiteX9" fmla="*/ 130059 w 5945072"/>
                  <a:gd name="connsiteY9" fmla="*/ 3424610 h 4196136"/>
                  <a:gd name="connsiteX10" fmla="*/ 144347 w 5945072"/>
                  <a:gd name="connsiteY10" fmla="*/ 3410323 h 4196136"/>
                  <a:gd name="connsiteX11" fmla="*/ 172922 w 5945072"/>
                  <a:gd name="connsiteY11" fmla="*/ 3391273 h 4196136"/>
                  <a:gd name="connsiteX12" fmla="*/ 234834 w 5945072"/>
                  <a:gd name="connsiteY12" fmla="*/ 3334123 h 4196136"/>
                  <a:gd name="connsiteX13" fmla="*/ 263409 w 5945072"/>
                  <a:gd name="connsiteY13" fmla="*/ 3315073 h 4196136"/>
                  <a:gd name="connsiteX14" fmla="*/ 344372 w 5945072"/>
                  <a:gd name="connsiteY14" fmla="*/ 3281735 h 4196136"/>
                  <a:gd name="connsiteX15" fmla="*/ 387234 w 5945072"/>
                  <a:gd name="connsiteY15" fmla="*/ 3262685 h 4196136"/>
                  <a:gd name="connsiteX16" fmla="*/ 425334 w 5945072"/>
                  <a:gd name="connsiteY16" fmla="*/ 3253160 h 4196136"/>
                  <a:gd name="connsiteX17" fmla="*/ 453909 w 5945072"/>
                  <a:gd name="connsiteY17" fmla="*/ 3238873 h 4196136"/>
                  <a:gd name="connsiteX18" fmla="*/ 477722 w 5945072"/>
                  <a:gd name="connsiteY18" fmla="*/ 3229348 h 4196136"/>
                  <a:gd name="connsiteX19" fmla="*/ 492009 w 5945072"/>
                  <a:gd name="connsiteY19" fmla="*/ 3224585 h 4196136"/>
                  <a:gd name="connsiteX20" fmla="*/ 506297 w 5945072"/>
                  <a:gd name="connsiteY20" fmla="*/ 3215060 h 4196136"/>
                  <a:gd name="connsiteX21" fmla="*/ 525347 w 5945072"/>
                  <a:gd name="connsiteY21" fmla="*/ 3210298 h 4196136"/>
                  <a:gd name="connsiteX22" fmla="*/ 549159 w 5945072"/>
                  <a:gd name="connsiteY22" fmla="*/ 3200773 h 4196136"/>
                  <a:gd name="connsiteX23" fmla="*/ 606309 w 5945072"/>
                  <a:gd name="connsiteY23" fmla="*/ 3172198 h 4196136"/>
                  <a:gd name="connsiteX24" fmla="*/ 634884 w 5945072"/>
                  <a:gd name="connsiteY24" fmla="*/ 3157910 h 4196136"/>
                  <a:gd name="connsiteX25" fmla="*/ 687272 w 5945072"/>
                  <a:gd name="connsiteY25" fmla="*/ 3138860 h 4196136"/>
                  <a:gd name="connsiteX26" fmla="*/ 739659 w 5945072"/>
                  <a:gd name="connsiteY26" fmla="*/ 3095998 h 4196136"/>
                  <a:gd name="connsiteX27" fmla="*/ 806334 w 5945072"/>
                  <a:gd name="connsiteY27" fmla="*/ 3053135 h 4196136"/>
                  <a:gd name="connsiteX28" fmla="*/ 825384 w 5945072"/>
                  <a:gd name="connsiteY28" fmla="*/ 3034085 h 4196136"/>
                  <a:gd name="connsiteX29" fmla="*/ 853959 w 5945072"/>
                  <a:gd name="connsiteY29" fmla="*/ 3010273 h 4196136"/>
                  <a:gd name="connsiteX30" fmla="*/ 868247 w 5945072"/>
                  <a:gd name="connsiteY30" fmla="*/ 2991223 h 4196136"/>
                  <a:gd name="connsiteX31" fmla="*/ 896822 w 5945072"/>
                  <a:gd name="connsiteY31" fmla="*/ 2972173 h 4196136"/>
                  <a:gd name="connsiteX32" fmla="*/ 934922 w 5945072"/>
                  <a:gd name="connsiteY32" fmla="*/ 2934073 h 4196136"/>
                  <a:gd name="connsiteX33" fmla="*/ 977784 w 5945072"/>
                  <a:gd name="connsiteY33" fmla="*/ 2919785 h 4196136"/>
                  <a:gd name="connsiteX34" fmla="*/ 996834 w 5945072"/>
                  <a:gd name="connsiteY34" fmla="*/ 2910260 h 4196136"/>
                  <a:gd name="connsiteX35" fmla="*/ 1073034 w 5945072"/>
                  <a:gd name="connsiteY35" fmla="*/ 2895973 h 4196136"/>
                  <a:gd name="connsiteX36" fmla="*/ 1153997 w 5945072"/>
                  <a:gd name="connsiteY36" fmla="*/ 2881685 h 4196136"/>
                  <a:gd name="connsiteX37" fmla="*/ 1206384 w 5945072"/>
                  <a:gd name="connsiteY37" fmla="*/ 2862635 h 4196136"/>
                  <a:gd name="connsiteX38" fmla="*/ 1234959 w 5945072"/>
                  <a:gd name="connsiteY38" fmla="*/ 2834060 h 4196136"/>
                  <a:gd name="connsiteX39" fmla="*/ 1254009 w 5945072"/>
                  <a:gd name="connsiteY39" fmla="*/ 2815010 h 4196136"/>
                  <a:gd name="connsiteX40" fmla="*/ 1287347 w 5945072"/>
                  <a:gd name="connsiteY40" fmla="*/ 2767385 h 4196136"/>
                  <a:gd name="connsiteX41" fmla="*/ 1306397 w 5945072"/>
                  <a:gd name="connsiteY41" fmla="*/ 2753098 h 4196136"/>
                  <a:gd name="connsiteX42" fmla="*/ 1325447 w 5945072"/>
                  <a:gd name="connsiteY42" fmla="*/ 2719760 h 4196136"/>
                  <a:gd name="connsiteX43" fmla="*/ 1344497 w 5945072"/>
                  <a:gd name="connsiteY43" fmla="*/ 2691185 h 4196136"/>
                  <a:gd name="connsiteX44" fmla="*/ 1363547 w 5945072"/>
                  <a:gd name="connsiteY44" fmla="*/ 2672135 h 4196136"/>
                  <a:gd name="connsiteX45" fmla="*/ 1373072 w 5945072"/>
                  <a:gd name="connsiteY45" fmla="*/ 2657848 h 4196136"/>
                  <a:gd name="connsiteX46" fmla="*/ 1387359 w 5945072"/>
                  <a:gd name="connsiteY46" fmla="*/ 2643560 h 4196136"/>
                  <a:gd name="connsiteX47" fmla="*/ 1401647 w 5945072"/>
                  <a:gd name="connsiteY47" fmla="*/ 2624510 h 4196136"/>
                  <a:gd name="connsiteX48" fmla="*/ 1482609 w 5945072"/>
                  <a:gd name="connsiteY48" fmla="*/ 2586410 h 4196136"/>
                  <a:gd name="connsiteX49" fmla="*/ 1530234 w 5945072"/>
                  <a:gd name="connsiteY49" fmla="*/ 2557835 h 4196136"/>
                  <a:gd name="connsiteX50" fmla="*/ 1563572 w 5945072"/>
                  <a:gd name="connsiteY50" fmla="*/ 2548310 h 4196136"/>
                  <a:gd name="connsiteX51" fmla="*/ 1577859 w 5945072"/>
                  <a:gd name="connsiteY51" fmla="*/ 2538785 h 4196136"/>
                  <a:gd name="connsiteX52" fmla="*/ 1644534 w 5945072"/>
                  <a:gd name="connsiteY52" fmla="*/ 2529260 h 4196136"/>
                  <a:gd name="connsiteX53" fmla="*/ 1682634 w 5945072"/>
                  <a:gd name="connsiteY53" fmla="*/ 2514973 h 4196136"/>
                  <a:gd name="connsiteX54" fmla="*/ 1725497 w 5945072"/>
                  <a:gd name="connsiteY54" fmla="*/ 2476873 h 4196136"/>
                  <a:gd name="connsiteX55" fmla="*/ 1744547 w 5945072"/>
                  <a:gd name="connsiteY55" fmla="*/ 2467348 h 4196136"/>
                  <a:gd name="connsiteX56" fmla="*/ 1768359 w 5945072"/>
                  <a:gd name="connsiteY56" fmla="*/ 2438773 h 4196136"/>
                  <a:gd name="connsiteX57" fmla="*/ 1796934 w 5945072"/>
                  <a:gd name="connsiteY57" fmla="*/ 2400673 h 4196136"/>
                  <a:gd name="connsiteX58" fmla="*/ 1892184 w 5945072"/>
                  <a:gd name="connsiteY58" fmla="*/ 2319710 h 4196136"/>
                  <a:gd name="connsiteX59" fmla="*/ 1911234 w 5945072"/>
                  <a:gd name="connsiteY59" fmla="*/ 2314948 h 4196136"/>
                  <a:gd name="connsiteX60" fmla="*/ 1930284 w 5945072"/>
                  <a:gd name="connsiteY60" fmla="*/ 2305423 h 4196136"/>
                  <a:gd name="connsiteX61" fmla="*/ 1944572 w 5945072"/>
                  <a:gd name="connsiteY61" fmla="*/ 2295898 h 4196136"/>
                  <a:gd name="connsiteX62" fmla="*/ 1977909 w 5945072"/>
                  <a:gd name="connsiteY62" fmla="*/ 2286373 h 4196136"/>
                  <a:gd name="connsiteX63" fmla="*/ 2001722 w 5945072"/>
                  <a:gd name="connsiteY63" fmla="*/ 2276848 h 4196136"/>
                  <a:gd name="connsiteX64" fmla="*/ 2016009 w 5945072"/>
                  <a:gd name="connsiteY64" fmla="*/ 2272085 h 4196136"/>
                  <a:gd name="connsiteX65" fmla="*/ 2039822 w 5945072"/>
                  <a:gd name="connsiteY65" fmla="*/ 2262560 h 4196136"/>
                  <a:gd name="connsiteX66" fmla="*/ 2101734 w 5945072"/>
                  <a:gd name="connsiteY66" fmla="*/ 2257798 h 4196136"/>
                  <a:gd name="connsiteX67" fmla="*/ 2154122 w 5945072"/>
                  <a:gd name="connsiteY67" fmla="*/ 2248273 h 4196136"/>
                  <a:gd name="connsiteX68" fmla="*/ 2177934 w 5945072"/>
                  <a:gd name="connsiteY68" fmla="*/ 2233985 h 4196136"/>
                  <a:gd name="connsiteX69" fmla="*/ 2196984 w 5945072"/>
                  <a:gd name="connsiteY69" fmla="*/ 2229223 h 4196136"/>
                  <a:gd name="connsiteX70" fmla="*/ 2235084 w 5945072"/>
                  <a:gd name="connsiteY70" fmla="*/ 2219698 h 4196136"/>
                  <a:gd name="connsiteX71" fmla="*/ 2268422 w 5945072"/>
                  <a:gd name="connsiteY71" fmla="*/ 2200648 h 4196136"/>
                  <a:gd name="connsiteX72" fmla="*/ 2282709 w 5945072"/>
                  <a:gd name="connsiteY72" fmla="*/ 2191123 h 4196136"/>
                  <a:gd name="connsiteX73" fmla="*/ 2325572 w 5945072"/>
                  <a:gd name="connsiteY73" fmla="*/ 2176835 h 4196136"/>
                  <a:gd name="connsiteX74" fmla="*/ 2335097 w 5945072"/>
                  <a:gd name="connsiteY74" fmla="*/ 2157785 h 4196136"/>
                  <a:gd name="connsiteX75" fmla="*/ 2435109 w 5945072"/>
                  <a:gd name="connsiteY75" fmla="*/ 2100635 h 4196136"/>
                  <a:gd name="connsiteX76" fmla="*/ 2492259 w 5945072"/>
                  <a:gd name="connsiteY76" fmla="*/ 2067298 h 4196136"/>
                  <a:gd name="connsiteX77" fmla="*/ 2506547 w 5945072"/>
                  <a:gd name="connsiteY77" fmla="*/ 2062535 h 4196136"/>
                  <a:gd name="connsiteX78" fmla="*/ 2530359 w 5945072"/>
                  <a:gd name="connsiteY78" fmla="*/ 2048248 h 4196136"/>
                  <a:gd name="connsiteX79" fmla="*/ 2568459 w 5945072"/>
                  <a:gd name="connsiteY79" fmla="*/ 2029198 h 4196136"/>
                  <a:gd name="connsiteX80" fmla="*/ 2601797 w 5945072"/>
                  <a:gd name="connsiteY80" fmla="*/ 2014910 h 4196136"/>
                  <a:gd name="connsiteX81" fmla="*/ 2663709 w 5945072"/>
                  <a:gd name="connsiteY81" fmla="*/ 1976810 h 4196136"/>
                  <a:gd name="connsiteX82" fmla="*/ 2701809 w 5945072"/>
                  <a:gd name="connsiteY82" fmla="*/ 1962523 h 4196136"/>
                  <a:gd name="connsiteX83" fmla="*/ 2744672 w 5945072"/>
                  <a:gd name="connsiteY83" fmla="*/ 1943473 h 4196136"/>
                  <a:gd name="connsiteX84" fmla="*/ 2768484 w 5945072"/>
                  <a:gd name="connsiteY84" fmla="*/ 1938710 h 4196136"/>
                  <a:gd name="connsiteX85" fmla="*/ 2797059 w 5945072"/>
                  <a:gd name="connsiteY85" fmla="*/ 1929185 h 4196136"/>
                  <a:gd name="connsiteX86" fmla="*/ 2844684 w 5945072"/>
                  <a:gd name="connsiteY86" fmla="*/ 1919660 h 4196136"/>
                  <a:gd name="connsiteX87" fmla="*/ 2882784 w 5945072"/>
                  <a:gd name="connsiteY87" fmla="*/ 1910135 h 4196136"/>
                  <a:gd name="connsiteX88" fmla="*/ 2930409 w 5945072"/>
                  <a:gd name="connsiteY88" fmla="*/ 1900610 h 4196136"/>
                  <a:gd name="connsiteX89" fmla="*/ 2944697 w 5945072"/>
                  <a:gd name="connsiteY89" fmla="*/ 1895848 h 4196136"/>
                  <a:gd name="connsiteX90" fmla="*/ 2997084 w 5945072"/>
                  <a:gd name="connsiteY90" fmla="*/ 1881560 h 4196136"/>
                  <a:gd name="connsiteX91" fmla="*/ 3044709 w 5945072"/>
                  <a:gd name="connsiteY91" fmla="*/ 1848223 h 4196136"/>
                  <a:gd name="connsiteX92" fmla="*/ 3078047 w 5945072"/>
                  <a:gd name="connsiteY92" fmla="*/ 1829173 h 4196136"/>
                  <a:gd name="connsiteX93" fmla="*/ 3120909 w 5945072"/>
                  <a:gd name="connsiteY93" fmla="*/ 1786310 h 4196136"/>
                  <a:gd name="connsiteX94" fmla="*/ 3159009 w 5945072"/>
                  <a:gd name="connsiteY94" fmla="*/ 1752973 h 4196136"/>
                  <a:gd name="connsiteX95" fmla="*/ 3187584 w 5945072"/>
                  <a:gd name="connsiteY95" fmla="*/ 1724398 h 4196136"/>
                  <a:gd name="connsiteX96" fmla="*/ 3201872 w 5945072"/>
                  <a:gd name="connsiteY96" fmla="*/ 1710110 h 4196136"/>
                  <a:gd name="connsiteX97" fmla="*/ 3216159 w 5945072"/>
                  <a:gd name="connsiteY97" fmla="*/ 1705348 h 4196136"/>
                  <a:gd name="connsiteX98" fmla="*/ 3263784 w 5945072"/>
                  <a:gd name="connsiteY98" fmla="*/ 1667248 h 4196136"/>
                  <a:gd name="connsiteX99" fmla="*/ 3306647 w 5945072"/>
                  <a:gd name="connsiteY99" fmla="*/ 1614860 h 4196136"/>
                  <a:gd name="connsiteX100" fmla="*/ 3339984 w 5945072"/>
                  <a:gd name="connsiteY100" fmla="*/ 1586285 h 4196136"/>
                  <a:gd name="connsiteX101" fmla="*/ 3354272 w 5945072"/>
                  <a:gd name="connsiteY101" fmla="*/ 1567235 h 4196136"/>
                  <a:gd name="connsiteX102" fmla="*/ 3420947 w 5945072"/>
                  <a:gd name="connsiteY102" fmla="*/ 1510085 h 4196136"/>
                  <a:gd name="connsiteX103" fmla="*/ 3430472 w 5945072"/>
                  <a:gd name="connsiteY103" fmla="*/ 1495798 h 4196136"/>
                  <a:gd name="connsiteX104" fmla="*/ 3468572 w 5945072"/>
                  <a:gd name="connsiteY104" fmla="*/ 1462460 h 4196136"/>
                  <a:gd name="connsiteX105" fmla="*/ 3487622 w 5945072"/>
                  <a:gd name="connsiteY105" fmla="*/ 1452935 h 4196136"/>
                  <a:gd name="connsiteX106" fmla="*/ 3511434 w 5945072"/>
                  <a:gd name="connsiteY106" fmla="*/ 1429123 h 4196136"/>
                  <a:gd name="connsiteX107" fmla="*/ 3525722 w 5945072"/>
                  <a:gd name="connsiteY107" fmla="*/ 1414835 h 4196136"/>
                  <a:gd name="connsiteX108" fmla="*/ 3587634 w 5945072"/>
                  <a:gd name="connsiteY108" fmla="*/ 1357685 h 4196136"/>
                  <a:gd name="connsiteX109" fmla="*/ 3611447 w 5945072"/>
                  <a:gd name="connsiteY109" fmla="*/ 1329110 h 4196136"/>
                  <a:gd name="connsiteX110" fmla="*/ 3630497 w 5945072"/>
                  <a:gd name="connsiteY110" fmla="*/ 1300535 h 4196136"/>
                  <a:gd name="connsiteX111" fmla="*/ 3644784 w 5945072"/>
                  <a:gd name="connsiteY111" fmla="*/ 1295773 h 4196136"/>
                  <a:gd name="connsiteX112" fmla="*/ 3716222 w 5945072"/>
                  <a:gd name="connsiteY112" fmla="*/ 1205285 h 4196136"/>
                  <a:gd name="connsiteX113" fmla="*/ 3735272 w 5945072"/>
                  <a:gd name="connsiteY113" fmla="*/ 1186235 h 4196136"/>
                  <a:gd name="connsiteX114" fmla="*/ 3787659 w 5945072"/>
                  <a:gd name="connsiteY114" fmla="*/ 1148135 h 4196136"/>
                  <a:gd name="connsiteX115" fmla="*/ 3806709 w 5945072"/>
                  <a:gd name="connsiteY115" fmla="*/ 1138610 h 4196136"/>
                  <a:gd name="connsiteX116" fmla="*/ 3835284 w 5945072"/>
                  <a:gd name="connsiteY116" fmla="*/ 1114798 h 4196136"/>
                  <a:gd name="connsiteX117" fmla="*/ 3868622 w 5945072"/>
                  <a:gd name="connsiteY117" fmla="*/ 1100510 h 4196136"/>
                  <a:gd name="connsiteX118" fmla="*/ 3911484 w 5945072"/>
                  <a:gd name="connsiteY118" fmla="*/ 1071935 h 4196136"/>
                  <a:gd name="connsiteX119" fmla="*/ 3925772 w 5945072"/>
                  <a:gd name="connsiteY119" fmla="*/ 1062410 h 4196136"/>
                  <a:gd name="connsiteX120" fmla="*/ 3944822 w 5945072"/>
                  <a:gd name="connsiteY120" fmla="*/ 1057648 h 4196136"/>
                  <a:gd name="connsiteX121" fmla="*/ 4021022 w 5945072"/>
                  <a:gd name="connsiteY121" fmla="*/ 1033835 h 4196136"/>
                  <a:gd name="connsiteX122" fmla="*/ 4068647 w 5945072"/>
                  <a:gd name="connsiteY122" fmla="*/ 1014785 h 4196136"/>
                  <a:gd name="connsiteX123" fmla="*/ 4101984 w 5945072"/>
                  <a:gd name="connsiteY123" fmla="*/ 1005260 h 4196136"/>
                  <a:gd name="connsiteX124" fmla="*/ 4140084 w 5945072"/>
                  <a:gd name="connsiteY124" fmla="*/ 1000498 h 4196136"/>
                  <a:gd name="connsiteX125" fmla="*/ 4182947 w 5945072"/>
                  <a:gd name="connsiteY125" fmla="*/ 990973 h 4196136"/>
                  <a:gd name="connsiteX126" fmla="*/ 4225809 w 5945072"/>
                  <a:gd name="connsiteY126" fmla="*/ 971923 h 4196136"/>
                  <a:gd name="connsiteX127" fmla="*/ 4263909 w 5945072"/>
                  <a:gd name="connsiteY127" fmla="*/ 962398 h 4196136"/>
                  <a:gd name="connsiteX128" fmla="*/ 4278197 w 5945072"/>
                  <a:gd name="connsiteY128" fmla="*/ 952873 h 4196136"/>
                  <a:gd name="connsiteX129" fmla="*/ 4316297 w 5945072"/>
                  <a:gd name="connsiteY129" fmla="*/ 938585 h 4196136"/>
                  <a:gd name="connsiteX130" fmla="*/ 4335347 w 5945072"/>
                  <a:gd name="connsiteY130" fmla="*/ 924298 h 4196136"/>
                  <a:gd name="connsiteX131" fmla="*/ 4368684 w 5945072"/>
                  <a:gd name="connsiteY131" fmla="*/ 895723 h 4196136"/>
                  <a:gd name="connsiteX132" fmla="*/ 4378209 w 5945072"/>
                  <a:gd name="connsiteY132" fmla="*/ 876673 h 4196136"/>
                  <a:gd name="connsiteX133" fmla="*/ 4397259 w 5945072"/>
                  <a:gd name="connsiteY133" fmla="*/ 857623 h 4196136"/>
                  <a:gd name="connsiteX134" fmla="*/ 4421072 w 5945072"/>
                  <a:gd name="connsiteY134" fmla="*/ 809998 h 4196136"/>
                  <a:gd name="connsiteX135" fmla="*/ 4435359 w 5945072"/>
                  <a:gd name="connsiteY135" fmla="*/ 786185 h 4196136"/>
                  <a:gd name="connsiteX136" fmla="*/ 4449647 w 5945072"/>
                  <a:gd name="connsiteY136" fmla="*/ 695698 h 4196136"/>
                  <a:gd name="connsiteX137" fmla="*/ 4459172 w 5945072"/>
                  <a:gd name="connsiteY137" fmla="*/ 581398 h 4196136"/>
                  <a:gd name="connsiteX138" fmla="*/ 4468697 w 5945072"/>
                  <a:gd name="connsiteY138" fmla="*/ 543298 h 4196136"/>
                  <a:gd name="connsiteX139" fmla="*/ 4473459 w 5945072"/>
                  <a:gd name="connsiteY139" fmla="*/ 500435 h 4196136"/>
                  <a:gd name="connsiteX140" fmla="*/ 4482984 w 5945072"/>
                  <a:gd name="connsiteY140" fmla="*/ 424235 h 4196136"/>
                  <a:gd name="connsiteX141" fmla="*/ 4487747 w 5945072"/>
                  <a:gd name="connsiteY141" fmla="*/ 381373 h 4196136"/>
                  <a:gd name="connsiteX142" fmla="*/ 4502034 w 5945072"/>
                  <a:gd name="connsiteY142" fmla="*/ 271835 h 4196136"/>
                  <a:gd name="connsiteX143" fmla="*/ 4506797 w 5945072"/>
                  <a:gd name="connsiteY143" fmla="*/ 233735 h 4196136"/>
                  <a:gd name="connsiteX144" fmla="*/ 4516322 w 5945072"/>
                  <a:gd name="connsiteY144" fmla="*/ 190873 h 4196136"/>
                  <a:gd name="connsiteX145" fmla="*/ 4521084 w 5945072"/>
                  <a:gd name="connsiteY145" fmla="*/ 152773 h 4196136"/>
                  <a:gd name="connsiteX146" fmla="*/ 4530609 w 5945072"/>
                  <a:gd name="connsiteY146" fmla="*/ 119435 h 4196136"/>
                  <a:gd name="connsiteX147" fmla="*/ 4535372 w 5945072"/>
                  <a:gd name="connsiteY147" fmla="*/ 95623 h 4196136"/>
                  <a:gd name="connsiteX148" fmla="*/ 4544897 w 5945072"/>
                  <a:gd name="connsiteY148" fmla="*/ 76573 h 4196136"/>
                  <a:gd name="connsiteX149" fmla="*/ 4554422 w 5945072"/>
                  <a:gd name="connsiteY149" fmla="*/ 52760 h 4196136"/>
                  <a:gd name="connsiteX150" fmla="*/ 4592522 w 5945072"/>
                  <a:gd name="connsiteY150" fmla="*/ 14660 h 4196136"/>
                  <a:gd name="connsiteX151" fmla="*/ 4611572 w 5945072"/>
                  <a:gd name="connsiteY151" fmla="*/ 9898 h 4196136"/>
                  <a:gd name="connsiteX152" fmla="*/ 4630622 w 5945072"/>
                  <a:gd name="connsiteY152" fmla="*/ 373 h 4196136"/>
                  <a:gd name="connsiteX153" fmla="*/ 4754447 w 5945072"/>
                  <a:gd name="connsiteY153" fmla="*/ 14660 h 4196136"/>
                  <a:gd name="connsiteX154" fmla="*/ 4792547 w 5945072"/>
                  <a:gd name="connsiteY154" fmla="*/ 28948 h 4196136"/>
                  <a:gd name="connsiteX155" fmla="*/ 4840172 w 5945072"/>
                  <a:gd name="connsiteY155" fmla="*/ 52760 h 4196136"/>
                  <a:gd name="connsiteX156" fmla="*/ 4878272 w 5945072"/>
                  <a:gd name="connsiteY156" fmla="*/ 86098 h 4196136"/>
                  <a:gd name="connsiteX157" fmla="*/ 4921134 w 5945072"/>
                  <a:gd name="connsiteY157" fmla="*/ 133723 h 4196136"/>
                  <a:gd name="connsiteX158" fmla="*/ 4968759 w 5945072"/>
                  <a:gd name="connsiteY158" fmla="*/ 200398 h 4196136"/>
                  <a:gd name="connsiteX159" fmla="*/ 4987809 w 5945072"/>
                  <a:gd name="connsiteY159" fmla="*/ 228973 h 4196136"/>
                  <a:gd name="connsiteX160" fmla="*/ 5006859 w 5945072"/>
                  <a:gd name="connsiteY160" fmla="*/ 252785 h 4196136"/>
                  <a:gd name="connsiteX161" fmla="*/ 5021147 w 5945072"/>
                  <a:gd name="connsiteY161" fmla="*/ 276598 h 4196136"/>
                  <a:gd name="connsiteX162" fmla="*/ 5040197 w 5945072"/>
                  <a:gd name="connsiteY162" fmla="*/ 300410 h 4196136"/>
                  <a:gd name="connsiteX163" fmla="*/ 5059247 w 5945072"/>
                  <a:gd name="connsiteY163" fmla="*/ 328985 h 4196136"/>
                  <a:gd name="connsiteX164" fmla="*/ 5078297 w 5945072"/>
                  <a:gd name="connsiteY164" fmla="*/ 362323 h 4196136"/>
                  <a:gd name="connsiteX165" fmla="*/ 5135447 w 5945072"/>
                  <a:gd name="connsiteY165" fmla="*/ 409948 h 4196136"/>
                  <a:gd name="connsiteX166" fmla="*/ 5154497 w 5945072"/>
                  <a:gd name="connsiteY166" fmla="*/ 419473 h 4196136"/>
                  <a:gd name="connsiteX167" fmla="*/ 5183072 w 5945072"/>
                  <a:gd name="connsiteY167" fmla="*/ 428998 h 4196136"/>
                  <a:gd name="connsiteX168" fmla="*/ 5264034 w 5945072"/>
                  <a:gd name="connsiteY168" fmla="*/ 471860 h 4196136"/>
                  <a:gd name="connsiteX169" fmla="*/ 5297372 w 5945072"/>
                  <a:gd name="connsiteY169" fmla="*/ 481385 h 4196136"/>
                  <a:gd name="connsiteX170" fmla="*/ 5311659 w 5945072"/>
                  <a:gd name="connsiteY170" fmla="*/ 486148 h 4196136"/>
                  <a:gd name="connsiteX171" fmla="*/ 5368809 w 5945072"/>
                  <a:gd name="connsiteY171" fmla="*/ 514723 h 4196136"/>
                  <a:gd name="connsiteX172" fmla="*/ 5397384 w 5945072"/>
                  <a:gd name="connsiteY172" fmla="*/ 529010 h 4196136"/>
                  <a:gd name="connsiteX173" fmla="*/ 5445009 w 5945072"/>
                  <a:gd name="connsiteY173" fmla="*/ 548060 h 4196136"/>
                  <a:gd name="connsiteX174" fmla="*/ 5478347 w 5945072"/>
                  <a:gd name="connsiteY174" fmla="*/ 571873 h 4196136"/>
                  <a:gd name="connsiteX175" fmla="*/ 5506922 w 5945072"/>
                  <a:gd name="connsiteY175" fmla="*/ 586160 h 4196136"/>
                  <a:gd name="connsiteX176" fmla="*/ 5530734 w 5945072"/>
                  <a:gd name="connsiteY176" fmla="*/ 605210 h 4196136"/>
                  <a:gd name="connsiteX177" fmla="*/ 5554547 w 5945072"/>
                  <a:gd name="connsiteY177" fmla="*/ 619498 h 4196136"/>
                  <a:gd name="connsiteX178" fmla="*/ 5597409 w 5945072"/>
                  <a:gd name="connsiteY178" fmla="*/ 652835 h 4196136"/>
                  <a:gd name="connsiteX179" fmla="*/ 5625984 w 5945072"/>
                  <a:gd name="connsiteY179" fmla="*/ 671885 h 4196136"/>
                  <a:gd name="connsiteX180" fmla="*/ 5659322 w 5945072"/>
                  <a:gd name="connsiteY180" fmla="*/ 714748 h 4196136"/>
                  <a:gd name="connsiteX181" fmla="*/ 5692659 w 5945072"/>
                  <a:gd name="connsiteY181" fmla="*/ 743323 h 4196136"/>
                  <a:gd name="connsiteX182" fmla="*/ 5721234 w 5945072"/>
                  <a:gd name="connsiteY182" fmla="*/ 786185 h 4196136"/>
                  <a:gd name="connsiteX183" fmla="*/ 5759334 w 5945072"/>
                  <a:gd name="connsiteY183" fmla="*/ 867148 h 4196136"/>
                  <a:gd name="connsiteX184" fmla="*/ 5778384 w 5945072"/>
                  <a:gd name="connsiteY184" fmla="*/ 957635 h 4196136"/>
                  <a:gd name="connsiteX185" fmla="*/ 5792672 w 5945072"/>
                  <a:gd name="connsiteY185" fmla="*/ 1000498 h 4196136"/>
                  <a:gd name="connsiteX186" fmla="*/ 5811722 w 5945072"/>
                  <a:gd name="connsiteY186" fmla="*/ 1081460 h 4196136"/>
                  <a:gd name="connsiteX187" fmla="*/ 5826009 w 5945072"/>
                  <a:gd name="connsiteY187" fmla="*/ 1124323 h 4196136"/>
                  <a:gd name="connsiteX188" fmla="*/ 5835534 w 5945072"/>
                  <a:gd name="connsiteY188" fmla="*/ 1157660 h 4196136"/>
                  <a:gd name="connsiteX189" fmla="*/ 5845059 w 5945072"/>
                  <a:gd name="connsiteY189" fmla="*/ 1181473 h 4196136"/>
                  <a:gd name="connsiteX190" fmla="*/ 5868872 w 5945072"/>
                  <a:gd name="connsiteY190" fmla="*/ 1248148 h 4196136"/>
                  <a:gd name="connsiteX191" fmla="*/ 5887922 w 5945072"/>
                  <a:gd name="connsiteY191" fmla="*/ 1295773 h 4196136"/>
                  <a:gd name="connsiteX192" fmla="*/ 5892684 w 5945072"/>
                  <a:gd name="connsiteY192" fmla="*/ 1329110 h 4196136"/>
                  <a:gd name="connsiteX193" fmla="*/ 5906972 w 5945072"/>
                  <a:gd name="connsiteY193" fmla="*/ 1362448 h 4196136"/>
                  <a:gd name="connsiteX194" fmla="*/ 5921259 w 5945072"/>
                  <a:gd name="connsiteY194" fmla="*/ 1471985 h 4196136"/>
                  <a:gd name="connsiteX195" fmla="*/ 5926022 w 5945072"/>
                  <a:gd name="connsiteY195" fmla="*/ 1505323 h 4196136"/>
                  <a:gd name="connsiteX196" fmla="*/ 5930784 w 5945072"/>
                  <a:gd name="connsiteY196" fmla="*/ 1529135 h 4196136"/>
                  <a:gd name="connsiteX197" fmla="*/ 5935547 w 5945072"/>
                  <a:gd name="connsiteY197" fmla="*/ 1610098 h 4196136"/>
                  <a:gd name="connsiteX198" fmla="*/ 5945072 w 5945072"/>
                  <a:gd name="connsiteY198" fmla="*/ 1705348 h 4196136"/>
                  <a:gd name="connsiteX199" fmla="*/ 5940309 w 5945072"/>
                  <a:gd name="connsiteY199" fmla="*/ 1948235 h 4196136"/>
                  <a:gd name="connsiteX200" fmla="*/ 5916497 w 5945072"/>
                  <a:gd name="connsiteY200" fmla="*/ 2029198 h 4196136"/>
                  <a:gd name="connsiteX201" fmla="*/ 5906972 w 5945072"/>
                  <a:gd name="connsiteY201" fmla="*/ 2053010 h 4196136"/>
                  <a:gd name="connsiteX202" fmla="*/ 5868872 w 5945072"/>
                  <a:gd name="connsiteY202" fmla="*/ 2076823 h 4196136"/>
                  <a:gd name="connsiteX203" fmla="*/ 5759334 w 5945072"/>
                  <a:gd name="connsiteY203" fmla="*/ 2067298 h 4196136"/>
                  <a:gd name="connsiteX204" fmla="*/ 5697422 w 5945072"/>
                  <a:gd name="connsiteY204" fmla="*/ 2048248 h 4196136"/>
                  <a:gd name="connsiteX205" fmla="*/ 5659322 w 5945072"/>
                  <a:gd name="connsiteY205" fmla="*/ 2038723 h 4196136"/>
                  <a:gd name="connsiteX206" fmla="*/ 5635509 w 5945072"/>
                  <a:gd name="connsiteY206" fmla="*/ 2029198 h 4196136"/>
                  <a:gd name="connsiteX207" fmla="*/ 5616459 w 5945072"/>
                  <a:gd name="connsiteY207" fmla="*/ 2024435 h 4196136"/>
                  <a:gd name="connsiteX208" fmla="*/ 5592647 w 5945072"/>
                  <a:gd name="connsiteY208" fmla="*/ 2014910 h 4196136"/>
                  <a:gd name="connsiteX209" fmla="*/ 5559309 w 5945072"/>
                  <a:gd name="connsiteY209" fmla="*/ 2010148 h 4196136"/>
                  <a:gd name="connsiteX210" fmla="*/ 5530734 w 5945072"/>
                  <a:gd name="connsiteY210" fmla="*/ 2000623 h 4196136"/>
                  <a:gd name="connsiteX211" fmla="*/ 5511684 w 5945072"/>
                  <a:gd name="connsiteY211" fmla="*/ 1995860 h 4196136"/>
                  <a:gd name="connsiteX212" fmla="*/ 5487872 w 5945072"/>
                  <a:gd name="connsiteY212" fmla="*/ 1986335 h 4196136"/>
                  <a:gd name="connsiteX213" fmla="*/ 5459297 w 5945072"/>
                  <a:gd name="connsiteY213" fmla="*/ 1976810 h 4196136"/>
                  <a:gd name="connsiteX214" fmla="*/ 5425959 w 5945072"/>
                  <a:gd name="connsiteY214" fmla="*/ 1962523 h 4196136"/>
                  <a:gd name="connsiteX215" fmla="*/ 5421197 w 5945072"/>
                  <a:gd name="connsiteY215" fmla="*/ 1948235 h 4196136"/>
                  <a:gd name="connsiteX216" fmla="*/ 5383097 w 5945072"/>
                  <a:gd name="connsiteY216" fmla="*/ 1924423 h 4196136"/>
                  <a:gd name="connsiteX217" fmla="*/ 5340234 w 5945072"/>
                  <a:gd name="connsiteY217" fmla="*/ 1900610 h 4196136"/>
                  <a:gd name="connsiteX218" fmla="*/ 5273559 w 5945072"/>
                  <a:gd name="connsiteY218" fmla="*/ 1824410 h 4196136"/>
                  <a:gd name="connsiteX219" fmla="*/ 5249747 w 5945072"/>
                  <a:gd name="connsiteY219" fmla="*/ 1805360 h 4196136"/>
                  <a:gd name="connsiteX220" fmla="*/ 5225934 w 5945072"/>
                  <a:gd name="connsiteY220" fmla="*/ 1800598 h 4196136"/>
                  <a:gd name="connsiteX221" fmla="*/ 5154497 w 5945072"/>
                  <a:gd name="connsiteY221" fmla="*/ 1762498 h 4196136"/>
                  <a:gd name="connsiteX222" fmla="*/ 5006859 w 5945072"/>
                  <a:gd name="connsiteY222" fmla="*/ 1719635 h 4196136"/>
                  <a:gd name="connsiteX223" fmla="*/ 4978284 w 5945072"/>
                  <a:gd name="connsiteY223" fmla="*/ 1714873 h 4196136"/>
                  <a:gd name="connsiteX224" fmla="*/ 4954472 w 5945072"/>
                  <a:gd name="connsiteY224" fmla="*/ 1710110 h 4196136"/>
                  <a:gd name="connsiteX225" fmla="*/ 4735397 w 5945072"/>
                  <a:gd name="connsiteY225" fmla="*/ 1700585 h 4196136"/>
                  <a:gd name="connsiteX226" fmla="*/ 4625859 w 5945072"/>
                  <a:gd name="connsiteY226" fmla="*/ 1714873 h 4196136"/>
                  <a:gd name="connsiteX227" fmla="*/ 4578234 w 5945072"/>
                  <a:gd name="connsiteY227" fmla="*/ 1743448 h 4196136"/>
                  <a:gd name="connsiteX228" fmla="*/ 4563947 w 5945072"/>
                  <a:gd name="connsiteY228" fmla="*/ 1748210 h 4196136"/>
                  <a:gd name="connsiteX229" fmla="*/ 4521084 w 5945072"/>
                  <a:gd name="connsiteY229" fmla="*/ 1800598 h 4196136"/>
                  <a:gd name="connsiteX230" fmla="*/ 4497272 w 5945072"/>
                  <a:gd name="connsiteY230" fmla="*/ 1833935 h 4196136"/>
                  <a:gd name="connsiteX231" fmla="*/ 4473459 w 5945072"/>
                  <a:gd name="connsiteY231" fmla="*/ 1857748 h 4196136"/>
                  <a:gd name="connsiteX232" fmla="*/ 4454409 w 5945072"/>
                  <a:gd name="connsiteY232" fmla="*/ 1881560 h 4196136"/>
                  <a:gd name="connsiteX233" fmla="*/ 4411547 w 5945072"/>
                  <a:gd name="connsiteY233" fmla="*/ 1924423 h 4196136"/>
                  <a:gd name="connsiteX234" fmla="*/ 4354397 w 5945072"/>
                  <a:gd name="connsiteY234" fmla="*/ 1972048 h 4196136"/>
                  <a:gd name="connsiteX235" fmla="*/ 4335347 w 5945072"/>
                  <a:gd name="connsiteY235" fmla="*/ 1981573 h 4196136"/>
                  <a:gd name="connsiteX236" fmla="*/ 4278197 w 5945072"/>
                  <a:gd name="connsiteY236" fmla="*/ 2014910 h 4196136"/>
                  <a:gd name="connsiteX237" fmla="*/ 4263909 w 5945072"/>
                  <a:gd name="connsiteY237" fmla="*/ 2019673 h 4196136"/>
                  <a:gd name="connsiteX238" fmla="*/ 4249622 w 5945072"/>
                  <a:gd name="connsiteY238" fmla="*/ 2029198 h 4196136"/>
                  <a:gd name="connsiteX239" fmla="*/ 4173422 w 5945072"/>
                  <a:gd name="connsiteY239" fmla="*/ 2038723 h 4196136"/>
                  <a:gd name="connsiteX240" fmla="*/ 4116272 w 5945072"/>
                  <a:gd name="connsiteY240" fmla="*/ 2048248 h 4196136"/>
                  <a:gd name="connsiteX241" fmla="*/ 4087697 w 5945072"/>
                  <a:gd name="connsiteY241" fmla="*/ 2053010 h 4196136"/>
                  <a:gd name="connsiteX242" fmla="*/ 4073409 w 5945072"/>
                  <a:gd name="connsiteY242" fmla="*/ 2057773 h 4196136"/>
                  <a:gd name="connsiteX243" fmla="*/ 4054359 w 5945072"/>
                  <a:gd name="connsiteY243" fmla="*/ 2062535 h 4196136"/>
                  <a:gd name="connsiteX244" fmla="*/ 4030547 w 5945072"/>
                  <a:gd name="connsiteY244" fmla="*/ 2072060 h 4196136"/>
                  <a:gd name="connsiteX245" fmla="*/ 3982922 w 5945072"/>
                  <a:gd name="connsiteY245" fmla="*/ 2081585 h 4196136"/>
                  <a:gd name="connsiteX246" fmla="*/ 3959109 w 5945072"/>
                  <a:gd name="connsiteY246" fmla="*/ 2091110 h 4196136"/>
                  <a:gd name="connsiteX247" fmla="*/ 3906722 w 5945072"/>
                  <a:gd name="connsiteY247" fmla="*/ 2105398 h 4196136"/>
                  <a:gd name="connsiteX248" fmla="*/ 3882909 w 5945072"/>
                  <a:gd name="connsiteY248" fmla="*/ 2114923 h 4196136"/>
                  <a:gd name="connsiteX249" fmla="*/ 3863859 w 5945072"/>
                  <a:gd name="connsiteY249" fmla="*/ 2129210 h 4196136"/>
                  <a:gd name="connsiteX250" fmla="*/ 3830522 w 5945072"/>
                  <a:gd name="connsiteY250" fmla="*/ 2138735 h 4196136"/>
                  <a:gd name="connsiteX251" fmla="*/ 3806709 w 5945072"/>
                  <a:gd name="connsiteY251" fmla="*/ 2153023 h 4196136"/>
                  <a:gd name="connsiteX252" fmla="*/ 3763847 w 5945072"/>
                  <a:gd name="connsiteY252" fmla="*/ 2181598 h 4196136"/>
                  <a:gd name="connsiteX253" fmla="*/ 3725747 w 5945072"/>
                  <a:gd name="connsiteY253" fmla="*/ 2200648 h 4196136"/>
                  <a:gd name="connsiteX254" fmla="*/ 3711459 w 5945072"/>
                  <a:gd name="connsiteY254" fmla="*/ 2214935 h 4196136"/>
                  <a:gd name="connsiteX255" fmla="*/ 3701934 w 5945072"/>
                  <a:gd name="connsiteY255" fmla="*/ 2229223 h 4196136"/>
                  <a:gd name="connsiteX256" fmla="*/ 3673359 w 5945072"/>
                  <a:gd name="connsiteY256" fmla="*/ 2248273 h 4196136"/>
                  <a:gd name="connsiteX257" fmla="*/ 3649547 w 5945072"/>
                  <a:gd name="connsiteY257" fmla="*/ 2267323 h 4196136"/>
                  <a:gd name="connsiteX258" fmla="*/ 3620972 w 5945072"/>
                  <a:gd name="connsiteY258" fmla="*/ 2276848 h 4196136"/>
                  <a:gd name="connsiteX259" fmla="*/ 3554297 w 5945072"/>
                  <a:gd name="connsiteY259" fmla="*/ 2305423 h 4196136"/>
                  <a:gd name="connsiteX260" fmla="*/ 3530484 w 5945072"/>
                  <a:gd name="connsiteY260" fmla="*/ 2314948 h 4196136"/>
                  <a:gd name="connsiteX261" fmla="*/ 3506672 w 5945072"/>
                  <a:gd name="connsiteY261" fmla="*/ 2329235 h 4196136"/>
                  <a:gd name="connsiteX262" fmla="*/ 3487622 w 5945072"/>
                  <a:gd name="connsiteY262" fmla="*/ 2333998 h 4196136"/>
                  <a:gd name="connsiteX263" fmla="*/ 3435234 w 5945072"/>
                  <a:gd name="connsiteY263" fmla="*/ 2357810 h 4196136"/>
                  <a:gd name="connsiteX264" fmla="*/ 3416184 w 5945072"/>
                  <a:gd name="connsiteY264" fmla="*/ 2372098 h 4196136"/>
                  <a:gd name="connsiteX265" fmla="*/ 3397134 w 5945072"/>
                  <a:gd name="connsiteY265" fmla="*/ 2381623 h 4196136"/>
                  <a:gd name="connsiteX266" fmla="*/ 3382847 w 5945072"/>
                  <a:gd name="connsiteY266" fmla="*/ 2391148 h 4196136"/>
                  <a:gd name="connsiteX267" fmla="*/ 3363797 w 5945072"/>
                  <a:gd name="connsiteY267" fmla="*/ 2395910 h 4196136"/>
                  <a:gd name="connsiteX268" fmla="*/ 3349509 w 5945072"/>
                  <a:gd name="connsiteY268" fmla="*/ 2410198 h 4196136"/>
                  <a:gd name="connsiteX269" fmla="*/ 3306647 w 5945072"/>
                  <a:gd name="connsiteY269" fmla="*/ 2429248 h 4196136"/>
                  <a:gd name="connsiteX270" fmla="*/ 3273309 w 5945072"/>
                  <a:gd name="connsiteY270" fmla="*/ 2448298 h 4196136"/>
                  <a:gd name="connsiteX271" fmla="*/ 3201872 w 5945072"/>
                  <a:gd name="connsiteY271" fmla="*/ 2481635 h 4196136"/>
                  <a:gd name="connsiteX272" fmla="*/ 3154247 w 5945072"/>
                  <a:gd name="connsiteY272" fmla="*/ 2495923 h 4196136"/>
                  <a:gd name="connsiteX273" fmla="*/ 3125672 w 5945072"/>
                  <a:gd name="connsiteY273" fmla="*/ 2510210 h 4196136"/>
                  <a:gd name="connsiteX274" fmla="*/ 3092334 w 5945072"/>
                  <a:gd name="connsiteY274" fmla="*/ 2524498 h 4196136"/>
                  <a:gd name="connsiteX275" fmla="*/ 3063759 w 5945072"/>
                  <a:gd name="connsiteY275" fmla="*/ 2538785 h 4196136"/>
                  <a:gd name="connsiteX276" fmla="*/ 3030422 w 5945072"/>
                  <a:gd name="connsiteY276" fmla="*/ 2553073 h 4196136"/>
                  <a:gd name="connsiteX277" fmla="*/ 2997084 w 5945072"/>
                  <a:gd name="connsiteY277" fmla="*/ 2581648 h 4196136"/>
                  <a:gd name="connsiteX278" fmla="*/ 2978034 w 5945072"/>
                  <a:gd name="connsiteY278" fmla="*/ 2591173 h 4196136"/>
                  <a:gd name="connsiteX279" fmla="*/ 2958984 w 5945072"/>
                  <a:gd name="connsiteY279" fmla="*/ 2605460 h 4196136"/>
                  <a:gd name="connsiteX280" fmla="*/ 2939934 w 5945072"/>
                  <a:gd name="connsiteY280" fmla="*/ 2614985 h 4196136"/>
                  <a:gd name="connsiteX281" fmla="*/ 2920884 w 5945072"/>
                  <a:gd name="connsiteY281" fmla="*/ 2634035 h 4196136"/>
                  <a:gd name="connsiteX282" fmla="*/ 2892309 w 5945072"/>
                  <a:gd name="connsiteY282" fmla="*/ 2653085 h 4196136"/>
                  <a:gd name="connsiteX283" fmla="*/ 2863734 w 5945072"/>
                  <a:gd name="connsiteY283" fmla="*/ 2681660 h 4196136"/>
                  <a:gd name="connsiteX284" fmla="*/ 2778009 w 5945072"/>
                  <a:gd name="connsiteY284" fmla="*/ 2743573 h 4196136"/>
                  <a:gd name="connsiteX285" fmla="*/ 2763722 w 5945072"/>
                  <a:gd name="connsiteY285" fmla="*/ 2762623 h 4196136"/>
                  <a:gd name="connsiteX286" fmla="*/ 2725622 w 5945072"/>
                  <a:gd name="connsiteY286" fmla="*/ 2786435 h 4196136"/>
                  <a:gd name="connsiteX287" fmla="*/ 2706572 w 5945072"/>
                  <a:gd name="connsiteY287" fmla="*/ 2800723 h 4196136"/>
                  <a:gd name="connsiteX288" fmla="*/ 2654184 w 5945072"/>
                  <a:gd name="connsiteY288" fmla="*/ 2843585 h 4196136"/>
                  <a:gd name="connsiteX289" fmla="*/ 2630372 w 5945072"/>
                  <a:gd name="connsiteY289" fmla="*/ 2853110 h 4196136"/>
                  <a:gd name="connsiteX290" fmla="*/ 2563697 w 5945072"/>
                  <a:gd name="connsiteY290" fmla="*/ 2900735 h 4196136"/>
                  <a:gd name="connsiteX291" fmla="*/ 2539884 w 5945072"/>
                  <a:gd name="connsiteY291" fmla="*/ 2905498 h 4196136"/>
                  <a:gd name="connsiteX292" fmla="*/ 2487497 w 5945072"/>
                  <a:gd name="connsiteY292" fmla="*/ 2924548 h 4196136"/>
                  <a:gd name="connsiteX293" fmla="*/ 2425584 w 5945072"/>
                  <a:gd name="connsiteY293" fmla="*/ 2934073 h 4196136"/>
                  <a:gd name="connsiteX294" fmla="*/ 2316047 w 5945072"/>
                  <a:gd name="connsiteY294" fmla="*/ 2943598 h 4196136"/>
                  <a:gd name="connsiteX295" fmla="*/ 2263659 w 5945072"/>
                  <a:gd name="connsiteY295" fmla="*/ 2957885 h 4196136"/>
                  <a:gd name="connsiteX296" fmla="*/ 2211272 w 5945072"/>
                  <a:gd name="connsiteY296" fmla="*/ 2967410 h 4196136"/>
                  <a:gd name="connsiteX297" fmla="*/ 2154122 w 5945072"/>
                  <a:gd name="connsiteY297" fmla="*/ 2986460 h 4196136"/>
                  <a:gd name="connsiteX298" fmla="*/ 2111259 w 5945072"/>
                  <a:gd name="connsiteY298" fmla="*/ 2995985 h 4196136"/>
                  <a:gd name="connsiteX299" fmla="*/ 2054109 w 5945072"/>
                  <a:gd name="connsiteY299" fmla="*/ 3005510 h 4196136"/>
                  <a:gd name="connsiteX300" fmla="*/ 2025534 w 5945072"/>
                  <a:gd name="connsiteY300" fmla="*/ 3015035 h 4196136"/>
                  <a:gd name="connsiteX301" fmla="*/ 1977909 w 5945072"/>
                  <a:gd name="connsiteY301" fmla="*/ 3024560 h 4196136"/>
                  <a:gd name="connsiteX302" fmla="*/ 1954097 w 5945072"/>
                  <a:gd name="connsiteY302" fmla="*/ 3034085 h 4196136"/>
                  <a:gd name="connsiteX303" fmla="*/ 1935047 w 5945072"/>
                  <a:gd name="connsiteY303" fmla="*/ 3048373 h 4196136"/>
                  <a:gd name="connsiteX304" fmla="*/ 1896947 w 5945072"/>
                  <a:gd name="connsiteY304" fmla="*/ 3057898 h 4196136"/>
                  <a:gd name="connsiteX305" fmla="*/ 1830272 w 5945072"/>
                  <a:gd name="connsiteY305" fmla="*/ 3076948 h 4196136"/>
                  <a:gd name="connsiteX306" fmla="*/ 1801697 w 5945072"/>
                  <a:gd name="connsiteY306" fmla="*/ 3081710 h 4196136"/>
                  <a:gd name="connsiteX307" fmla="*/ 1754072 w 5945072"/>
                  <a:gd name="connsiteY307" fmla="*/ 3095998 h 4196136"/>
                  <a:gd name="connsiteX308" fmla="*/ 1739784 w 5945072"/>
                  <a:gd name="connsiteY308" fmla="*/ 3100760 h 4196136"/>
                  <a:gd name="connsiteX309" fmla="*/ 1715972 w 5945072"/>
                  <a:gd name="connsiteY309" fmla="*/ 3105523 h 4196136"/>
                  <a:gd name="connsiteX310" fmla="*/ 1673109 w 5945072"/>
                  <a:gd name="connsiteY310" fmla="*/ 3124573 h 4196136"/>
                  <a:gd name="connsiteX311" fmla="*/ 1654059 w 5945072"/>
                  <a:gd name="connsiteY311" fmla="*/ 3134098 h 4196136"/>
                  <a:gd name="connsiteX312" fmla="*/ 1625484 w 5945072"/>
                  <a:gd name="connsiteY312" fmla="*/ 3143623 h 4196136"/>
                  <a:gd name="connsiteX313" fmla="*/ 1587384 w 5945072"/>
                  <a:gd name="connsiteY313" fmla="*/ 3153148 h 4196136"/>
                  <a:gd name="connsiteX314" fmla="*/ 1506422 w 5945072"/>
                  <a:gd name="connsiteY314" fmla="*/ 3181723 h 4196136"/>
                  <a:gd name="connsiteX315" fmla="*/ 1411172 w 5945072"/>
                  <a:gd name="connsiteY315" fmla="*/ 3229348 h 4196136"/>
                  <a:gd name="connsiteX316" fmla="*/ 1392122 w 5945072"/>
                  <a:gd name="connsiteY316" fmla="*/ 3238873 h 4196136"/>
                  <a:gd name="connsiteX317" fmla="*/ 1373072 w 5945072"/>
                  <a:gd name="connsiteY317" fmla="*/ 3248398 h 4196136"/>
                  <a:gd name="connsiteX318" fmla="*/ 1311159 w 5945072"/>
                  <a:gd name="connsiteY318" fmla="*/ 3276973 h 4196136"/>
                  <a:gd name="connsiteX319" fmla="*/ 1292109 w 5945072"/>
                  <a:gd name="connsiteY319" fmla="*/ 3286498 h 4196136"/>
                  <a:gd name="connsiteX320" fmla="*/ 1249247 w 5945072"/>
                  <a:gd name="connsiteY320" fmla="*/ 3315073 h 4196136"/>
                  <a:gd name="connsiteX321" fmla="*/ 1225434 w 5945072"/>
                  <a:gd name="connsiteY321" fmla="*/ 3319835 h 4196136"/>
                  <a:gd name="connsiteX322" fmla="*/ 1206384 w 5945072"/>
                  <a:gd name="connsiteY322" fmla="*/ 3334123 h 4196136"/>
                  <a:gd name="connsiteX323" fmla="*/ 1120659 w 5945072"/>
                  <a:gd name="connsiteY323" fmla="*/ 3367460 h 4196136"/>
                  <a:gd name="connsiteX324" fmla="*/ 1096847 w 5945072"/>
                  <a:gd name="connsiteY324" fmla="*/ 3372223 h 4196136"/>
                  <a:gd name="connsiteX325" fmla="*/ 1082559 w 5945072"/>
                  <a:gd name="connsiteY325" fmla="*/ 3376985 h 4196136"/>
                  <a:gd name="connsiteX326" fmla="*/ 1044459 w 5945072"/>
                  <a:gd name="connsiteY326" fmla="*/ 3386510 h 4196136"/>
                  <a:gd name="connsiteX327" fmla="*/ 1025409 w 5945072"/>
                  <a:gd name="connsiteY327" fmla="*/ 3391273 h 4196136"/>
                  <a:gd name="connsiteX328" fmla="*/ 973022 w 5945072"/>
                  <a:gd name="connsiteY328" fmla="*/ 3400798 h 4196136"/>
                  <a:gd name="connsiteX329" fmla="*/ 930159 w 5945072"/>
                  <a:gd name="connsiteY329" fmla="*/ 3410323 h 4196136"/>
                  <a:gd name="connsiteX330" fmla="*/ 911109 w 5945072"/>
                  <a:gd name="connsiteY330" fmla="*/ 3415085 h 4196136"/>
                  <a:gd name="connsiteX331" fmla="*/ 887297 w 5945072"/>
                  <a:gd name="connsiteY331" fmla="*/ 3419848 h 4196136"/>
                  <a:gd name="connsiteX332" fmla="*/ 844434 w 5945072"/>
                  <a:gd name="connsiteY332" fmla="*/ 3438898 h 4196136"/>
                  <a:gd name="connsiteX333" fmla="*/ 806334 w 5945072"/>
                  <a:gd name="connsiteY333" fmla="*/ 3448423 h 4196136"/>
                  <a:gd name="connsiteX334" fmla="*/ 744422 w 5945072"/>
                  <a:gd name="connsiteY334" fmla="*/ 3486523 h 4196136"/>
                  <a:gd name="connsiteX335" fmla="*/ 692034 w 5945072"/>
                  <a:gd name="connsiteY335" fmla="*/ 3524623 h 4196136"/>
                  <a:gd name="connsiteX336" fmla="*/ 663459 w 5945072"/>
                  <a:gd name="connsiteY336" fmla="*/ 3553198 h 4196136"/>
                  <a:gd name="connsiteX337" fmla="*/ 644409 w 5945072"/>
                  <a:gd name="connsiteY337" fmla="*/ 3586535 h 4196136"/>
                  <a:gd name="connsiteX338" fmla="*/ 630122 w 5945072"/>
                  <a:gd name="connsiteY338" fmla="*/ 3600823 h 4196136"/>
                  <a:gd name="connsiteX339" fmla="*/ 620597 w 5945072"/>
                  <a:gd name="connsiteY339" fmla="*/ 3619873 h 4196136"/>
                  <a:gd name="connsiteX340" fmla="*/ 577734 w 5945072"/>
                  <a:gd name="connsiteY340" fmla="*/ 3662735 h 4196136"/>
                  <a:gd name="connsiteX341" fmla="*/ 563447 w 5945072"/>
                  <a:gd name="connsiteY341" fmla="*/ 3672260 h 4196136"/>
                  <a:gd name="connsiteX342" fmla="*/ 549159 w 5945072"/>
                  <a:gd name="connsiteY342" fmla="*/ 3691310 h 4196136"/>
                  <a:gd name="connsiteX343" fmla="*/ 530109 w 5945072"/>
                  <a:gd name="connsiteY343" fmla="*/ 3700835 h 4196136"/>
                  <a:gd name="connsiteX344" fmla="*/ 515822 w 5945072"/>
                  <a:gd name="connsiteY344" fmla="*/ 3710360 h 4196136"/>
                  <a:gd name="connsiteX345" fmla="*/ 492009 w 5945072"/>
                  <a:gd name="connsiteY345" fmla="*/ 3724648 h 4196136"/>
                  <a:gd name="connsiteX346" fmla="*/ 430097 w 5945072"/>
                  <a:gd name="connsiteY346" fmla="*/ 3762748 h 4196136"/>
                  <a:gd name="connsiteX347" fmla="*/ 396759 w 5945072"/>
                  <a:gd name="connsiteY347" fmla="*/ 3772273 h 4196136"/>
                  <a:gd name="connsiteX348" fmla="*/ 358659 w 5945072"/>
                  <a:gd name="connsiteY348" fmla="*/ 3786560 h 4196136"/>
                  <a:gd name="connsiteX349" fmla="*/ 334847 w 5945072"/>
                  <a:gd name="connsiteY349" fmla="*/ 3800848 h 4196136"/>
                  <a:gd name="connsiteX350" fmla="*/ 291984 w 5945072"/>
                  <a:gd name="connsiteY350" fmla="*/ 3805610 h 4196136"/>
                  <a:gd name="connsiteX351" fmla="*/ 239597 w 5945072"/>
                  <a:gd name="connsiteY351" fmla="*/ 3819898 h 4196136"/>
                  <a:gd name="connsiteX352" fmla="*/ 201497 w 5945072"/>
                  <a:gd name="connsiteY352" fmla="*/ 3824660 h 4196136"/>
                  <a:gd name="connsiteX353" fmla="*/ 139584 w 5945072"/>
                  <a:gd name="connsiteY353" fmla="*/ 3834185 h 4196136"/>
                  <a:gd name="connsiteX354" fmla="*/ 91959 w 5945072"/>
                  <a:gd name="connsiteY354" fmla="*/ 3843710 h 4196136"/>
                  <a:gd name="connsiteX355" fmla="*/ 1472 w 5945072"/>
                  <a:gd name="connsiteY355" fmla="*/ 4196136 h 4196136"/>
                  <a:gd name="connsiteX0" fmla="*/ 1472 w 5945072"/>
                  <a:gd name="connsiteY0" fmla="*/ 4196136 h 4386638"/>
                  <a:gd name="connsiteX1" fmla="*/ 34809 w 5945072"/>
                  <a:gd name="connsiteY1" fmla="*/ 3824660 h 4386638"/>
                  <a:gd name="connsiteX2" fmla="*/ 20522 w 5945072"/>
                  <a:gd name="connsiteY2" fmla="*/ 3791323 h 4386638"/>
                  <a:gd name="connsiteX3" fmla="*/ 15759 w 5945072"/>
                  <a:gd name="connsiteY3" fmla="*/ 3719885 h 4386638"/>
                  <a:gd name="connsiteX4" fmla="*/ 10997 w 5945072"/>
                  <a:gd name="connsiteY4" fmla="*/ 3700835 h 4386638"/>
                  <a:gd name="connsiteX5" fmla="*/ 15759 w 5945072"/>
                  <a:gd name="connsiteY5" fmla="*/ 3596060 h 4386638"/>
                  <a:gd name="connsiteX6" fmla="*/ 25284 w 5945072"/>
                  <a:gd name="connsiteY6" fmla="*/ 3543673 h 4386638"/>
                  <a:gd name="connsiteX7" fmla="*/ 91959 w 5945072"/>
                  <a:gd name="connsiteY7" fmla="*/ 3457948 h 4386638"/>
                  <a:gd name="connsiteX8" fmla="*/ 111009 w 5945072"/>
                  <a:gd name="connsiteY8" fmla="*/ 3434135 h 4386638"/>
                  <a:gd name="connsiteX9" fmla="*/ 130059 w 5945072"/>
                  <a:gd name="connsiteY9" fmla="*/ 3424610 h 4386638"/>
                  <a:gd name="connsiteX10" fmla="*/ 144347 w 5945072"/>
                  <a:gd name="connsiteY10" fmla="*/ 3410323 h 4386638"/>
                  <a:gd name="connsiteX11" fmla="*/ 172922 w 5945072"/>
                  <a:gd name="connsiteY11" fmla="*/ 3391273 h 4386638"/>
                  <a:gd name="connsiteX12" fmla="*/ 234834 w 5945072"/>
                  <a:gd name="connsiteY12" fmla="*/ 3334123 h 4386638"/>
                  <a:gd name="connsiteX13" fmla="*/ 263409 w 5945072"/>
                  <a:gd name="connsiteY13" fmla="*/ 3315073 h 4386638"/>
                  <a:gd name="connsiteX14" fmla="*/ 344372 w 5945072"/>
                  <a:gd name="connsiteY14" fmla="*/ 3281735 h 4386638"/>
                  <a:gd name="connsiteX15" fmla="*/ 387234 w 5945072"/>
                  <a:gd name="connsiteY15" fmla="*/ 3262685 h 4386638"/>
                  <a:gd name="connsiteX16" fmla="*/ 425334 w 5945072"/>
                  <a:gd name="connsiteY16" fmla="*/ 3253160 h 4386638"/>
                  <a:gd name="connsiteX17" fmla="*/ 453909 w 5945072"/>
                  <a:gd name="connsiteY17" fmla="*/ 3238873 h 4386638"/>
                  <a:gd name="connsiteX18" fmla="*/ 477722 w 5945072"/>
                  <a:gd name="connsiteY18" fmla="*/ 3229348 h 4386638"/>
                  <a:gd name="connsiteX19" fmla="*/ 492009 w 5945072"/>
                  <a:gd name="connsiteY19" fmla="*/ 3224585 h 4386638"/>
                  <a:gd name="connsiteX20" fmla="*/ 506297 w 5945072"/>
                  <a:gd name="connsiteY20" fmla="*/ 3215060 h 4386638"/>
                  <a:gd name="connsiteX21" fmla="*/ 525347 w 5945072"/>
                  <a:gd name="connsiteY21" fmla="*/ 3210298 h 4386638"/>
                  <a:gd name="connsiteX22" fmla="*/ 549159 w 5945072"/>
                  <a:gd name="connsiteY22" fmla="*/ 3200773 h 4386638"/>
                  <a:gd name="connsiteX23" fmla="*/ 606309 w 5945072"/>
                  <a:gd name="connsiteY23" fmla="*/ 3172198 h 4386638"/>
                  <a:gd name="connsiteX24" fmla="*/ 634884 w 5945072"/>
                  <a:gd name="connsiteY24" fmla="*/ 3157910 h 4386638"/>
                  <a:gd name="connsiteX25" fmla="*/ 687272 w 5945072"/>
                  <a:gd name="connsiteY25" fmla="*/ 3138860 h 4386638"/>
                  <a:gd name="connsiteX26" fmla="*/ 739659 w 5945072"/>
                  <a:gd name="connsiteY26" fmla="*/ 3095998 h 4386638"/>
                  <a:gd name="connsiteX27" fmla="*/ 806334 w 5945072"/>
                  <a:gd name="connsiteY27" fmla="*/ 3053135 h 4386638"/>
                  <a:gd name="connsiteX28" fmla="*/ 825384 w 5945072"/>
                  <a:gd name="connsiteY28" fmla="*/ 3034085 h 4386638"/>
                  <a:gd name="connsiteX29" fmla="*/ 853959 w 5945072"/>
                  <a:gd name="connsiteY29" fmla="*/ 3010273 h 4386638"/>
                  <a:gd name="connsiteX30" fmla="*/ 868247 w 5945072"/>
                  <a:gd name="connsiteY30" fmla="*/ 2991223 h 4386638"/>
                  <a:gd name="connsiteX31" fmla="*/ 896822 w 5945072"/>
                  <a:gd name="connsiteY31" fmla="*/ 2972173 h 4386638"/>
                  <a:gd name="connsiteX32" fmla="*/ 934922 w 5945072"/>
                  <a:gd name="connsiteY32" fmla="*/ 2934073 h 4386638"/>
                  <a:gd name="connsiteX33" fmla="*/ 977784 w 5945072"/>
                  <a:gd name="connsiteY33" fmla="*/ 2919785 h 4386638"/>
                  <a:gd name="connsiteX34" fmla="*/ 996834 w 5945072"/>
                  <a:gd name="connsiteY34" fmla="*/ 2910260 h 4386638"/>
                  <a:gd name="connsiteX35" fmla="*/ 1073034 w 5945072"/>
                  <a:gd name="connsiteY35" fmla="*/ 2895973 h 4386638"/>
                  <a:gd name="connsiteX36" fmla="*/ 1153997 w 5945072"/>
                  <a:gd name="connsiteY36" fmla="*/ 2881685 h 4386638"/>
                  <a:gd name="connsiteX37" fmla="*/ 1206384 w 5945072"/>
                  <a:gd name="connsiteY37" fmla="*/ 2862635 h 4386638"/>
                  <a:gd name="connsiteX38" fmla="*/ 1234959 w 5945072"/>
                  <a:gd name="connsiteY38" fmla="*/ 2834060 h 4386638"/>
                  <a:gd name="connsiteX39" fmla="*/ 1254009 w 5945072"/>
                  <a:gd name="connsiteY39" fmla="*/ 2815010 h 4386638"/>
                  <a:gd name="connsiteX40" fmla="*/ 1287347 w 5945072"/>
                  <a:gd name="connsiteY40" fmla="*/ 2767385 h 4386638"/>
                  <a:gd name="connsiteX41" fmla="*/ 1306397 w 5945072"/>
                  <a:gd name="connsiteY41" fmla="*/ 2753098 h 4386638"/>
                  <a:gd name="connsiteX42" fmla="*/ 1325447 w 5945072"/>
                  <a:gd name="connsiteY42" fmla="*/ 2719760 h 4386638"/>
                  <a:gd name="connsiteX43" fmla="*/ 1344497 w 5945072"/>
                  <a:gd name="connsiteY43" fmla="*/ 2691185 h 4386638"/>
                  <a:gd name="connsiteX44" fmla="*/ 1363547 w 5945072"/>
                  <a:gd name="connsiteY44" fmla="*/ 2672135 h 4386638"/>
                  <a:gd name="connsiteX45" fmla="*/ 1373072 w 5945072"/>
                  <a:gd name="connsiteY45" fmla="*/ 2657848 h 4386638"/>
                  <a:gd name="connsiteX46" fmla="*/ 1387359 w 5945072"/>
                  <a:gd name="connsiteY46" fmla="*/ 2643560 h 4386638"/>
                  <a:gd name="connsiteX47" fmla="*/ 1401647 w 5945072"/>
                  <a:gd name="connsiteY47" fmla="*/ 2624510 h 4386638"/>
                  <a:gd name="connsiteX48" fmla="*/ 1482609 w 5945072"/>
                  <a:gd name="connsiteY48" fmla="*/ 2586410 h 4386638"/>
                  <a:gd name="connsiteX49" fmla="*/ 1530234 w 5945072"/>
                  <a:gd name="connsiteY49" fmla="*/ 2557835 h 4386638"/>
                  <a:gd name="connsiteX50" fmla="*/ 1563572 w 5945072"/>
                  <a:gd name="connsiteY50" fmla="*/ 2548310 h 4386638"/>
                  <a:gd name="connsiteX51" fmla="*/ 1577859 w 5945072"/>
                  <a:gd name="connsiteY51" fmla="*/ 2538785 h 4386638"/>
                  <a:gd name="connsiteX52" fmla="*/ 1644534 w 5945072"/>
                  <a:gd name="connsiteY52" fmla="*/ 2529260 h 4386638"/>
                  <a:gd name="connsiteX53" fmla="*/ 1682634 w 5945072"/>
                  <a:gd name="connsiteY53" fmla="*/ 2514973 h 4386638"/>
                  <a:gd name="connsiteX54" fmla="*/ 1725497 w 5945072"/>
                  <a:gd name="connsiteY54" fmla="*/ 2476873 h 4386638"/>
                  <a:gd name="connsiteX55" fmla="*/ 1744547 w 5945072"/>
                  <a:gd name="connsiteY55" fmla="*/ 2467348 h 4386638"/>
                  <a:gd name="connsiteX56" fmla="*/ 1768359 w 5945072"/>
                  <a:gd name="connsiteY56" fmla="*/ 2438773 h 4386638"/>
                  <a:gd name="connsiteX57" fmla="*/ 1796934 w 5945072"/>
                  <a:gd name="connsiteY57" fmla="*/ 2400673 h 4386638"/>
                  <a:gd name="connsiteX58" fmla="*/ 1892184 w 5945072"/>
                  <a:gd name="connsiteY58" fmla="*/ 2319710 h 4386638"/>
                  <a:gd name="connsiteX59" fmla="*/ 1911234 w 5945072"/>
                  <a:gd name="connsiteY59" fmla="*/ 2314948 h 4386638"/>
                  <a:gd name="connsiteX60" fmla="*/ 1930284 w 5945072"/>
                  <a:gd name="connsiteY60" fmla="*/ 2305423 h 4386638"/>
                  <a:gd name="connsiteX61" fmla="*/ 1944572 w 5945072"/>
                  <a:gd name="connsiteY61" fmla="*/ 2295898 h 4386638"/>
                  <a:gd name="connsiteX62" fmla="*/ 1977909 w 5945072"/>
                  <a:gd name="connsiteY62" fmla="*/ 2286373 h 4386638"/>
                  <a:gd name="connsiteX63" fmla="*/ 2001722 w 5945072"/>
                  <a:gd name="connsiteY63" fmla="*/ 2276848 h 4386638"/>
                  <a:gd name="connsiteX64" fmla="*/ 2016009 w 5945072"/>
                  <a:gd name="connsiteY64" fmla="*/ 2272085 h 4386638"/>
                  <a:gd name="connsiteX65" fmla="*/ 2039822 w 5945072"/>
                  <a:gd name="connsiteY65" fmla="*/ 2262560 h 4386638"/>
                  <a:gd name="connsiteX66" fmla="*/ 2101734 w 5945072"/>
                  <a:gd name="connsiteY66" fmla="*/ 2257798 h 4386638"/>
                  <a:gd name="connsiteX67" fmla="*/ 2154122 w 5945072"/>
                  <a:gd name="connsiteY67" fmla="*/ 2248273 h 4386638"/>
                  <a:gd name="connsiteX68" fmla="*/ 2177934 w 5945072"/>
                  <a:gd name="connsiteY68" fmla="*/ 2233985 h 4386638"/>
                  <a:gd name="connsiteX69" fmla="*/ 2196984 w 5945072"/>
                  <a:gd name="connsiteY69" fmla="*/ 2229223 h 4386638"/>
                  <a:gd name="connsiteX70" fmla="*/ 2235084 w 5945072"/>
                  <a:gd name="connsiteY70" fmla="*/ 2219698 h 4386638"/>
                  <a:gd name="connsiteX71" fmla="*/ 2268422 w 5945072"/>
                  <a:gd name="connsiteY71" fmla="*/ 2200648 h 4386638"/>
                  <a:gd name="connsiteX72" fmla="*/ 2282709 w 5945072"/>
                  <a:gd name="connsiteY72" fmla="*/ 2191123 h 4386638"/>
                  <a:gd name="connsiteX73" fmla="*/ 2325572 w 5945072"/>
                  <a:gd name="connsiteY73" fmla="*/ 2176835 h 4386638"/>
                  <a:gd name="connsiteX74" fmla="*/ 2335097 w 5945072"/>
                  <a:gd name="connsiteY74" fmla="*/ 2157785 h 4386638"/>
                  <a:gd name="connsiteX75" fmla="*/ 2435109 w 5945072"/>
                  <a:gd name="connsiteY75" fmla="*/ 2100635 h 4386638"/>
                  <a:gd name="connsiteX76" fmla="*/ 2492259 w 5945072"/>
                  <a:gd name="connsiteY76" fmla="*/ 2067298 h 4386638"/>
                  <a:gd name="connsiteX77" fmla="*/ 2506547 w 5945072"/>
                  <a:gd name="connsiteY77" fmla="*/ 2062535 h 4386638"/>
                  <a:gd name="connsiteX78" fmla="*/ 2530359 w 5945072"/>
                  <a:gd name="connsiteY78" fmla="*/ 2048248 h 4386638"/>
                  <a:gd name="connsiteX79" fmla="*/ 2568459 w 5945072"/>
                  <a:gd name="connsiteY79" fmla="*/ 2029198 h 4386638"/>
                  <a:gd name="connsiteX80" fmla="*/ 2601797 w 5945072"/>
                  <a:gd name="connsiteY80" fmla="*/ 2014910 h 4386638"/>
                  <a:gd name="connsiteX81" fmla="*/ 2663709 w 5945072"/>
                  <a:gd name="connsiteY81" fmla="*/ 1976810 h 4386638"/>
                  <a:gd name="connsiteX82" fmla="*/ 2701809 w 5945072"/>
                  <a:gd name="connsiteY82" fmla="*/ 1962523 h 4386638"/>
                  <a:gd name="connsiteX83" fmla="*/ 2744672 w 5945072"/>
                  <a:gd name="connsiteY83" fmla="*/ 1943473 h 4386638"/>
                  <a:gd name="connsiteX84" fmla="*/ 2768484 w 5945072"/>
                  <a:gd name="connsiteY84" fmla="*/ 1938710 h 4386638"/>
                  <a:gd name="connsiteX85" fmla="*/ 2797059 w 5945072"/>
                  <a:gd name="connsiteY85" fmla="*/ 1929185 h 4386638"/>
                  <a:gd name="connsiteX86" fmla="*/ 2844684 w 5945072"/>
                  <a:gd name="connsiteY86" fmla="*/ 1919660 h 4386638"/>
                  <a:gd name="connsiteX87" fmla="*/ 2882784 w 5945072"/>
                  <a:gd name="connsiteY87" fmla="*/ 1910135 h 4386638"/>
                  <a:gd name="connsiteX88" fmla="*/ 2930409 w 5945072"/>
                  <a:gd name="connsiteY88" fmla="*/ 1900610 h 4386638"/>
                  <a:gd name="connsiteX89" fmla="*/ 2944697 w 5945072"/>
                  <a:gd name="connsiteY89" fmla="*/ 1895848 h 4386638"/>
                  <a:gd name="connsiteX90" fmla="*/ 2997084 w 5945072"/>
                  <a:gd name="connsiteY90" fmla="*/ 1881560 h 4386638"/>
                  <a:gd name="connsiteX91" fmla="*/ 3044709 w 5945072"/>
                  <a:gd name="connsiteY91" fmla="*/ 1848223 h 4386638"/>
                  <a:gd name="connsiteX92" fmla="*/ 3078047 w 5945072"/>
                  <a:gd name="connsiteY92" fmla="*/ 1829173 h 4386638"/>
                  <a:gd name="connsiteX93" fmla="*/ 3120909 w 5945072"/>
                  <a:gd name="connsiteY93" fmla="*/ 1786310 h 4386638"/>
                  <a:gd name="connsiteX94" fmla="*/ 3159009 w 5945072"/>
                  <a:gd name="connsiteY94" fmla="*/ 1752973 h 4386638"/>
                  <a:gd name="connsiteX95" fmla="*/ 3187584 w 5945072"/>
                  <a:gd name="connsiteY95" fmla="*/ 1724398 h 4386638"/>
                  <a:gd name="connsiteX96" fmla="*/ 3201872 w 5945072"/>
                  <a:gd name="connsiteY96" fmla="*/ 1710110 h 4386638"/>
                  <a:gd name="connsiteX97" fmla="*/ 3216159 w 5945072"/>
                  <a:gd name="connsiteY97" fmla="*/ 1705348 h 4386638"/>
                  <a:gd name="connsiteX98" fmla="*/ 3263784 w 5945072"/>
                  <a:gd name="connsiteY98" fmla="*/ 1667248 h 4386638"/>
                  <a:gd name="connsiteX99" fmla="*/ 3306647 w 5945072"/>
                  <a:gd name="connsiteY99" fmla="*/ 1614860 h 4386638"/>
                  <a:gd name="connsiteX100" fmla="*/ 3339984 w 5945072"/>
                  <a:gd name="connsiteY100" fmla="*/ 1586285 h 4386638"/>
                  <a:gd name="connsiteX101" fmla="*/ 3354272 w 5945072"/>
                  <a:gd name="connsiteY101" fmla="*/ 1567235 h 4386638"/>
                  <a:gd name="connsiteX102" fmla="*/ 3420947 w 5945072"/>
                  <a:gd name="connsiteY102" fmla="*/ 1510085 h 4386638"/>
                  <a:gd name="connsiteX103" fmla="*/ 3430472 w 5945072"/>
                  <a:gd name="connsiteY103" fmla="*/ 1495798 h 4386638"/>
                  <a:gd name="connsiteX104" fmla="*/ 3468572 w 5945072"/>
                  <a:gd name="connsiteY104" fmla="*/ 1462460 h 4386638"/>
                  <a:gd name="connsiteX105" fmla="*/ 3487622 w 5945072"/>
                  <a:gd name="connsiteY105" fmla="*/ 1452935 h 4386638"/>
                  <a:gd name="connsiteX106" fmla="*/ 3511434 w 5945072"/>
                  <a:gd name="connsiteY106" fmla="*/ 1429123 h 4386638"/>
                  <a:gd name="connsiteX107" fmla="*/ 3525722 w 5945072"/>
                  <a:gd name="connsiteY107" fmla="*/ 1414835 h 4386638"/>
                  <a:gd name="connsiteX108" fmla="*/ 3587634 w 5945072"/>
                  <a:gd name="connsiteY108" fmla="*/ 1357685 h 4386638"/>
                  <a:gd name="connsiteX109" fmla="*/ 3611447 w 5945072"/>
                  <a:gd name="connsiteY109" fmla="*/ 1329110 h 4386638"/>
                  <a:gd name="connsiteX110" fmla="*/ 3630497 w 5945072"/>
                  <a:gd name="connsiteY110" fmla="*/ 1300535 h 4386638"/>
                  <a:gd name="connsiteX111" fmla="*/ 3644784 w 5945072"/>
                  <a:gd name="connsiteY111" fmla="*/ 1295773 h 4386638"/>
                  <a:gd name="connsiteX112" fmla="*/ 3716222 w 5945072"/>
                  <a:gd name="connsiteY112" fmla="*/ 1205285 h 4386638"/>
                  <a:gd name="connsiteX113" fmla="*/ 3735272 w 5945072"/>
                  <a:gd name="connsiteY113" fmla="*/ 1186235 h 4386638"/>
                  <a:gd name="connsiteX114" fmla="*/ 3787659 w 5945072"/>
                  <a:gd name="connsiteY114" fmla="*/ 1148135 h 4386638"/>
                  <a:gd name="connsiteX115" fmla="*/ 3806709 w 5945072"/>
                  <a:gd name="connsiteY115" fmla="*/ 1138610 h 4386638"/>
                  <a:gd name="connsiteX116" fmla="*/ 3835284 w 5945072"/>
                  <a:gd name="connsiteY116" fmla="*/ 1114798 h 4386638"/>
                  <a:gd name="connsiteX117" fmla="*/ 3868622 w 5945072"/>
                  <a:gd name="connsiteY117" fmla="*/ 1100510 h 4386638"/>
                  <a:gd name="connsiteX118" fmla="*/ 3911484 w 5945072"/>
                  <a:gd name="connsiteY118" fmla="*/ 1071935 h 4386638"/>
                  <a:gd name="connsiteX119" fmla="*/ 3925772 w 5945072"/>
                  <a:gd name="connsiteY119" fmla="*/ 1062410 h 4386638"/>
                  <a:gd name="connsiteX120" fmla="*/ 3944822 w 5945072"/>
                  <a:gd name="connsiteY120" fmla="*/ 1057648 h 4386638"/>
                  <a:gd name="connsiteX121" fmla="*/ 4021022 w 5945072"/>
                  <a:gd name="connsiteY121" fmla="*/ 1033835 h 4386638"/>
                  <a:gd name="connsiteX122" fmla="*/ 4068647 w 5945072"/>
                  <a:gd name="connsiteY122" fmla="*/ 1014785 h 4386638"/>
                  <a:gd name="connsiteX123" fmla="*/ 4101984 w 5945072"/>
                  <a:gd name="connsiteY123" fmla="*/ 1005260 h 4386638"/>
                  <a:gd name="connsiteX124" fmla="*/ 4140084 w 5945072"/>
                  <a:gd name="connsiteY124" fmla="*/ 1000498 h 4386638"/>
                  <a:gd name="connsiteX125" fmla="*/ 4182947 w 5945072"/>
                  <a:gd name="connsiteY125" fmla="*/ 990973 h 4386638"/>
                  <a:gd name="connsiteX126" fmla="*/ 4225809 w 5945072"/>
                  <a:gd name="connsiteY126" fmla="*/ 971923 h 4386638"/>
                  <a:gd name="connsiteX127" fmla="*/ 4263909 w 5945072"/>
                  <a:gd name="connsiteY127" fmla="*/ 962398 h 4386638"/>
                  <a:gd name="connsiteX128" fmla="*/ 4278197 w 5945072"/>
                  <a:gd name="connsiteY128" fmla="*/ 952873 h 4386638"/>
                  <a:gd name="connsiteX129" fmla="*/ 4316297 w 5945072"/>
                  <a:gd name="connsiteY129" fmla="*/ 938585 h 4386638"/>
                  <a:gd name="connsiteX130" fmla="*/ 4335347 w 5945072"/>
                  <a:gd name="connsiteY130" fmla="*/ 924298 h 4386638"/>
                  <a:gd name="connsiteX131" fmla="*/ 4368684 w 5945072"/>
                  <a:gd name="connsiteY131" fmla="*/ 895723 h 4386638"/>
                  <a:gd name="connsiteX132" fmla="*/ 4378209 w 5945072"/>
                  <a:gd name="connsiteY132" fmla="*/ 876673 h 4386638"/>
                  <a:gd name="connsiteX133" fmla="*/ 4397259 w 5945072"/>
                  <a:gd name="connsiteY133" fmla="*/ 857623 h 4386638"/>
                  <a:gd name="connsiteX134" fmla="*/ 4421072 w 5945072"/>
                  <a:gd name="connsiteY134" fmla="*/ 809998 h 4386638"/>
                  <a:gd name="connsiteX135" fmla="*/ 4435359 w 5945072"/>
                  <a:gd name="connsiteY135" fmla="*/ 786185 h 4386638"/>
                  <a:gd name="connsiteX136" fmla="*/ 4449647 w 5945072"/>
                  <a:gd name="connsiteY136" fmla="*/ 695698 h 4386638"/>
                  <a:gd name="connsiteX137" fmla="*/ 4459172 w 5945072"/>
                  <a:gd name="connsiteY137" fmla="*/ 581398 h 4386638"/>
                  <a:gd name="connsiteX138" fmla="*/ 4468697 w 5945072"/>
                  <a:gd name="connsiteY138" fmla="*/ 543298 h 4386638"/>
                  <a:gd name="connsiteX139" fmla="*/ 4473459 w 5945072"/>
                  <a:gd name="connsiteY139" fmla="*/ 500435 h 4386638"/>
                  <a:gd name="connsiteX140" fmla="*/ 4482984 w 5945072"/>
                  <a:gd name="connsiteY140" fmla="*/ 424235 h 4386638"/>
                  <a:gd name="connsiteX141" fmla="*/ 4487747 w 5945072"/>
                  <a:gd name="connsiteY141" fmla="*/ 381373 h 4386638"/>
                  <a:gd name="connsiteX142" fmla="*/ 4502034 w 5945072"/>
                  <a:gd name="connsiteY142" fmla="*/ 271835 h 4386638"/>
                  <a:gd name="connsiteX143" fmla="*/ 4506797 w 5945072"/>
                  <a:gd name="connsiteY143" fmla="*/ 233735 h 4386638"/>
                  <a:gd name="connsiteX144" fmla="*/ 4516322 w 5945072"/>
                  <a:gd name="connsiteY144" fmla="*/ 190873 h 4386638"/>
                  <a:gd name="connsiteX145" fmla="*/ 4521084 w 5945072"/>
                  <a:gd name="connsiteY145" fmla="*/ 152773 h 4386638"/>
                  <a:gd name="connsiteX146" fmla="*/ 4530609 w 5945072"/>
                  <a:gd name="connsiteY146" fmla="*/ 119435 h 4386638"/>
                  <a:gd name="connsiteX147" fmla="*/ 4535372 w 5945072"/>
                  <a:gd name="connsiteY147" fmla="*/ 95623 h 4386638"/>
                  <a:gd name="connsiteX148" fmla="*/ 4544897 w 5945072"/>
                  <a:gd name="connsiteY148" fmla="*/ 76573 h 4386638"/>
                  <a:gd name="connsiteX149" fmla="*/ 4554422 w 5945072"/>
                  <a:gd name="connsiteY149" fmla="*/ 52760 h 4386638"/>
                  <a:gd name="connsiteX150" fmla="*/ 4592522 w 5945072"/>
                  <a:gd name="connsiteY150" fmla="*/ 14660 h 4386638"/>
                  <a:gd name="connsiteX151" fmla="*/ 4611572 w 5945072"/>
                  <a:gd name="connsiteY151" fmla="*/ 9898 h 4386638"/>
                  <a:gd name="connsiteX152" fmla="*/ 4630622 w 5945072"/>
                  <a:gd name="connsiteY152" fmla="*/ 373 h 4386638"/>
                  <a:gd name="connsiteX153" fmla="*/ 4754447 w 5945072"/>
                  <a:gd name="connsiteY153" fmla="*/ 14660 h 4386638"/>
                  <a:gd name="connsiteX154" fmla="*/ 4792547 w 5945072"/>
                  <a:gd name="connsiteY154" fmla="*/ 28948 h 4386638"/>
                  <a:gd name="connsiteX155" fmla="*/ 4840172 w 5945072"/>
                  <a:gd name="connsiteY155" fmla="*/ 52760 h 4386638"/>
                  <a:gd name="connsiteX156" fmla="*/ 4878272 w 5945072"/>
                  <a:gd name="connsiteY156" fmla="*/ 86098 h 4386638"/>
                  <a:gd name="connsiteX157" fmla="*/ 4921134 w 5945072"/>
                  <a:gd name="connsiteY157" fmla="*/ 133723 h 4386638"/>
                  <a:gd name="connsiteX158" fmla="*/ 4968759 w 5945072"/>
                  <a:gd name="connsiteY158" fmla="*/ 200398 h 4386638"/>
                  <a:gd name="connsiteX159" fmla="*/ 4987809 w 5945072"/>
                  <a:gd name="connsiteY159" fmla="*/ 228973 h 4386638"/>
                  <a:gd name="connsiteX160" fmla="*/ 5006859 w 5945072"/>
                  <a:gd name="connsiteY160" fmla="*/ 252785 h 4386638"/>
                  <a:gd name="connsiteX161" fmla="*/ 5021147 w 5945072"/>
                  <a:gd name="connsiteY161" fmla="*/ 276598 h 4386638"/>
                  <a:gd name="connsiteX162" fmla="*/ 5040197 w 5945072"/>
                  <a:gd name="connsiteY162" fmla="*/ 300410 h 4386638"/>
                  <a:gd name="connsiteX163" fmla="*/ 5059247 w 5945072"/>
                  <a:gd name="connsiteY163" fmla="*/ 328985 h 4386638"/>
                  <a:gd name="connsiteX164" fmla="*/ 5078297 w 5945072"/>
                  <a:gd name="connsiteY164" fmla="*/ 362323 h 4386638"/>
                  <a:gd name="connsiteX165" fmla="*/ 5135447 w 5945072"/>
                  <a:gd name="connsiteY165" fmla="*/ 409948 h 4386638"/>
                  <a:gd name="connsiteX166" fmla="*/ 5154497 w 5945072"/>
                  <a:gd name="connsiteY166" fmla="*/ 419473 h 4386638"/>
                  <a:gd name="connsiteX167" fmla="*/ 5183072 w 5945072"/>
                  <a:gd name="connsiteY167" fmla="*/ 428998 h 4386638"/>
                  <a:gd name="connsiteX168" fmla="*/ 5264034 w 5945072"/>
                  <a:gd name="connsiteY168" fmla="*/ 471860 h 4386638"/>
                  <a:gd name="connsiteX169" fmla="*/ 5297372 w 5945072"/>
                  <a:gd name="connsiteY169" fmla="*/ 481385 h 4386638"/>
                  <a:gd name="connsiteX170" fmla="*/ 5311659 w 5945072"/>
                  <a:gd name="connsiteY170" fmla="*/ 486148 h 4386638"/>
                  <a:gd name="connsiteX171" fmla="*/ 5368809 w 5945072"/>
                  <a:gd name="connsiteY171" fmla="*/ 514723 h 4386638"/>
                  <a:gd name="connsiteX172" fmla="*/ 5397384 w 5945072"/>
                  <a:gd name="connsiteY172" fmla="*/ 529010 h 4386638"/>
                  <a:gd name="connsiteX173" fmla="*/ 5445009 w 5945072"/>
                  <a:gd name="connsiteY173" fmla="*/ 548060 h 4386638"/>
                  <a:gd name="connsiteX174" fmla="*/ 5478347 w 5945072"/>
                  <a:gd name="connsiteY174" fmla="*/ 571873 h 4386638"/>
                  <a:gd name="connsiteX175" fmla="*/ 5506922 w 5945072"/>
                  <a:gd name="connsiteY175" fmla="*/ 586160 h 4386638"/>
                  <a:gd name="connsiteX176" fmla="*/ 5530734 w 5945072"/>
                  <a:gd name="connsiteY176" fmla="*/ 605210 h 4386638"/>
                  <a:gd name="connsiteX177" fmla="*/ 5554547 w 5945072"/>
                  <a:gd name="connsiteY177" fmla="*/ 619498 h 4386638"/>
                  <a:gd name="connsiteX178" fmla="*/ 5597409 w 5945072"/>
                  <a:gd name="connsiteY178" fmla="*/ 652835 h 4386638"/>
                  <a:gd name="connsiteX179" fmla="*/ 5625984 w 5945072"/>
                  <a:gd name="connsiteY179" fmla="*/ 671885 h 4386638"/>
                  <a:gd name="connsiteX180" fmla="*/ 5659322 w 5945072"/>
                  <a:gd name="connsiteY180" fmla="*/ 714748 h 4386638"/>
                  <a:gd name="connsiteX181" fmla="*/ 5692659 w 5945072"/>
                  <a:gd name="connsiteY181" fmla="*/ 743323 h 4386638"/>
                  <a:gd name="connsiteX182" fmla="*/ 5721234 w 5945072"/>
                  <a:gd name="connsiteY182" fmla="*/ 786185 h 4386638"/>
                  <a:gd name="connsiteX183" fmla="*/ 5759334 w 5945072"/>
                  <a:gd name="connsiteY183" fmla="*/ 867148 h 4386638"/>
                  <a:gd name="connsiteX184" fmla="*/ 5778384 w 5945072"/>
                  <a:gd name="connsiteY184" fmla="*/ 957635 h 4386638"/>
                  <a:gd name="connsiteX185" fmla="*/ 5792672 w 5945072"/>
                  <a:gd name="connsiteY185" fmla="*/ 1000498 h 4386638"/>
                  <a:gd name="connsiteX186" fmla="*/ 5811722 w 5945072"/>
                  <a:gd name="connsiteY186" fmla="*/ 1081460 h 4386638"/>
                  <a:gd name="connsiteX187" fmla="*/ 5826009 w 5945072"/>
                  <a:gd name="connsiteY187" fmla="*/ 1124323 h 4386638"/>
                  <a:gd name="connsiteX188" fmla="*/ 5835534 w 5945072"/>
                  <a:gd name="connsiteY188" fmla="*/ 1157660 h 4386638"/>
                  <a:gd name="connsiteX189" fmla="*/ 5845059 w 5945072"/>
                  <a:gd name="connsiteY189" fmla="*/ 1181473 h 4386638"/>
                  <a:gd name="connsiteX190" fmla="*/ 5868872 w 5945072"/>
                  <a:gd name="connsiteY190" fmla="*/ 1248148 h 4386638"/>
                  <a:gd name="connsiteX191" fmla="*/ 5887922 w 5945072"/>
                  <a:gd name="connsiteY191" fmla="*/ 1295773 h 4386638"/>
                  <a:gd name="connsiteX192" fmla="*/ 5892684 w 5945072"/>
                  <a:gd name="connsiteY192" fmla="*/ 1329110 h 4386638"/>
                  <a:gd name="connsiteX193" fmla="*/ 5906972 w 5945072"/>
                  <a:gd name="connsiteY193" fmla="*/ 1362448 h 4386638"/>
                  <a:gd name="connsiteX194" fmla="*/ 5921259 w 5945072"/>
                  <a:gd name="connsiteY194" fmla="*/ 1471985 h 4386638"/>
                  <a:gd name="connsiteX195" fmla="*/ 5926022 w 5945072"/>
                  <a:gd name="connsiteY195" fmla="*/ 1505323 h 4386638"/>
                  <a:gd name="connsiteX196" fmla="*/ 5930784 w 5945072"/>
                  <a:gd name="connsiteY196" fmla="*/ 1529135 h 4386638"/>
                  <a:gd name="connsiteX197" fmla="*/ 5935547 w 5945072"/>
                  <a:gd name="connsiteY197" fmla="*/ 1610098 h 4386638"/>
                  <a:gd name="connsiteX198" fmla="*/ 5945072 w 5945072"/>
                  <a:gd name="connsiteY198" fmla="*/ 1705348 h 4386638"/>
                  <a:gd name="connsiteX199" fmla="*/ 5940309 w 5945072"/>
                  <a:gd name="connsiteY199" fmla="*/ 1948235 h 4386638"/>
                  <a:gd name="connsiteX200" fmla="*/ 5916497 w 5945072"/>
                  <a:gd name="connsiteY200" fmla="*/ 2029198 h 4386638"/>
                  <a:gd name="connsiteX201" fmla="*/ 5906972 w 5945072"/>
                  <a:gd name="connsiteY201" fmla="*/ 2053010 h 4386638"/>
                  <a:gd name="connsiteX202" fmla="*/ 5868872 w 5945072"/>
                  <a:gd name="connsiteY202" fmla="*/ 2076823 h 4386638"/>
                  <a:gd name="connsiteX203" fmla="*/ 5759334 w 5945072"/>
                  <a:gd name="connsiteY203" fmla="*/ 2067298 h 4386638"/>
                  <a:gd name="connsiteX204" fmla="*/ 5697422 w 5945072"/>
                  <a:gd name="connsiteY204" fmla="*/ 2048248 h 4386638"/>
                  <a:gd name="connsiteX205" fmla="*/ 5659322 w 5945072"/>
                  <a:gd name="connsiteY205" fmla="*/ 2038723 h 4386638"/>
                  <a:gd name="connsiteX206" fmla="*/ 5635509 w 5945072"/>
                  <a:gd name="connsiteY206" fmla="*/ 2029198 h 4386638"/>
                  <a:gd name="connsiteX207" fmla="*/ 5616459 w 5945072"/>
                  <a:gd name="connsiteY207" fmla="*/ 2024435 h 4386638"/>
                  <a:gd name="connsiteX208" fmla="*/ 5592647 w 5945072"/>
                  <a:gd name="connsiteY208" fmla="*/ 2014910 h 4386638"/>
                  <a:gd name="connsiteX209" fmla="*/ 5559309 w 5945072"/>
                  <a:gd name="connsiteY209" fmla="*/ 2010148 h 4386638"/>
                  <a:gd name="connsiteX210" fmla="*/ 5530734 w 5945072"/>
                  <a:gd name="connsiteY210" fmla="*/ 2000623 h 4386638"/>
                  <a:gd name="connsiteX211" fmla="*/ 5511684 w 5945072"/>
                  <a:gd name="connsiteY211" fmla="*/ 1995860 h 4386638"/>
                  <a:gd name="connsiteX212" fmla="*/ 5487872 w 5945072"/>
                  <a:gd name="connsiteY212" fmla="*/ 1986335 h 4386638"/>
                  <a:gd name="connsiteX213" fmla="*/ 5459297 w 5945072"/>
                  <a:gd name="connsiteY213" fmla="*/ 1976810 h 4386638"/>
                  <a:gd name="connsiteX214" fmla="*/ 5425959 w 5945072"/>
                  <a:gd name="connsiteY214" fmla="*/ 1962523 h 4386638"/>
                  <a:gd name="connsiteX215" fmla="*/ 5421197 w 5945072"/>
                  <a:gd name="connsiteY215" fmla="*/ 1948235 h 4386638"/>
                  <a:gd name="connsiteX216" fmla="*/ 5383097 w 5945072"/>
                  <a:gd name="connsiteY216" fmla="*/ 1924423 h 4386638"/>
                  <a:gd name="connsiteX217" fmla="*/ 5340234 w 5945072"/>
                  <a:gd name="connsiteY217" fmla="*/ 1900610 h 4386638"/>
                  <a:gd name="connsiteX218" fmla="*/ 5273559 w 5945072"/>
                  <a:gd name="connsiteY218" fmla="*/ 1824410 h 4386638"/>
                  <a:gd name="connsiteX219" fmla="*/ 5249747 w 5945072"/>
                  <a:gd name="connsiteY219" fmla="*/ 1805360 h 4386638"/>
                  <a:gd name="connsiteX220" fmla="*/ 5225934 w 5945072"/>
                  <a:gd name="connsiteY220" fmla="*/ 1800598 h 4386638"/>
                  <a:gd name="connsiteX221" fmla="*/ 5154497 w 5945072"/>
                  <a:gd name="connsiteY221" fmla="*/ 1762498 h 4386638"/>
                  <a:gd name="connsiteX222" fmla="*/ 5006859 w 5945072"/>
                  <a:gd name="connsiteY222" fmla="*/ 1719635 h 4386638"/>
                  <a:gd name="connsiteX223" fmla="*/ 4978284 w 5945072"/>
                  <a:gd name="connsiteY223" fmla="*/ 1714873 h 4386638"/>
                  <a:gd name="connsiteX224" fmla="*/ 4954472 w 5945072"/>
                  <a:gd name="connsiteY224" fmla="*/ 1710110 h 4386638"/>
                  <a:gd name="connsiteX225" fmla="*/ 4735397 w 5945072"/>
                  <a:gd name="connsiteY225" fmla="*/ 1700585 h 4386638"/>
                  <a:gd name="connsiteX226" fmla="*/ 4625859 w 5945072"/>
                  <a:gd name="connsiteY226" fmla="*/ 1714873 h 4386638"/>
                  <a:gd name="connsiteX227" fmla="*/ 4578234 w 5945072"/>
                  <a:gd name="connsiteY227" fmla="*/ 1743448 h 4386638"/>
                  <a:gd name="connsiteX228" fmla="*/ 4563947 w 5945072"/>
                  <a:gd name="connsiteY228" fmla="*/ 1748210 h 4386638"/>
                  <a:gd name="connsiteX229" fmla="*/ 4521084 w 5945072"/>
                  <a:gd name="connsiteY229" fmla="*/ 1800598 h 4386638"/>
                  <a:gd name="connsiteX230" fmla="*/ 4497272 w 5945072"/>
                  <a:gd name="connsiteY230" fmla="*/ 1833935 h 4386638"/>
                  <a:gd name="connsiteX231" fmla="*/ 4473459 w 5945072"/>
                  <a:gd name="connsiteY231" fmla="*/ 1857748 h 4386638"/>
                  <a:gd name="connsiteX232" fmla="*/ 4454409 w 5945072"/>
                  <a:gd name="connsiteY232" fmla="*/ 1881560 h 4386638"/>
                  <a:gd name="connsiteX233" fmla="*/ 4411547 w 5945072"/>
                  <a:gd name="connsiteY233" fmla="*/ 1924423 h 4386638"/>
                  <a:gd name="connsiteX234" fmla="*/ 4354397 w 5945072"/>
                  <a:gd name="connsiteY234" fmla="*/ 1972048 h 4386638"/>
                  <a:gd name="connsiteX235" fmla="*/ 4335347 w 5945072"/>
                  <a:gd name="connsiteY235" fmla="*/ 1981573 h 4386638"/>
                  <a:gd name="connsiteX236" fmla="*/ 4278197 w 5945072"/>
                  <a:gd name="connsiteY236" fmla="*/ 2014910 h 4386638"/>
                  <a:gd name="connsiteX237" fmla="*/ 4263909 w 5945072"/>
                  <a:gd name="connsiteY237" fmla="*/ 2019673 h 4386638"/>
                  <a:gd name="connsiteX238" fmla="*/ 4249622 w 5945072"/>
                  <a:gd name="connsiteY238" fmla="*/ 2029198 h 4386638"/>
                  <a:gd name="connsiteX239" fmla="*/ 4173422 w 5945072"/>
                  <a:gd name="connsiteY239" fmla="*/ 2038723 h 4386638"/>
                  <a:gd name="connsiteX240" fmla="*/ 4116272 w 5945072"/>
                  <a:gd name="connsiteY240" fmla="*/ 2048248 h 4386638"/>
                  <a:gd name="connsiteX241" fmla="*/ 4087697 w 5945072"/>
                  <a:gd name="connsiteY241" fmla="*/ 2053010 h 4386638"/>
                  <a:gd name="connsiteX242" fmla="*/ 4073409 w 5945072"/>
                  <a:gd name="connsiteY242" fmla="*/ 2057773 h 4386638"/>
                  <a:gd name="connsiteX243" fmla="*/ 4054359 w 5945072"/>
                  <a:gd name="connsiteY243" fmla="*/ 2062535 h 4386638"/>
                  <a:gd name="connsiteX244" fmla="*/ 4030547 w 5945072"/>
                  <a:gd name="connsiteY244" fmla="*/ 2072060 h 4386638"/>
                  <a:gd name="connsiteX245" fmla="*/ 3982922 w 5945072"/>
                  <a:gd name="connsiteY245" fmla="*/ 2081585 h 4386638"/>
                  <a:gd name="connsiteX246" fmla="*/ 3959109 w 5945072"/>
                  <a:gd name="connsiteY246" fmla="*/ 2091110 h 4386638"/>
                  <a:gd name="connsiteX247" fmla="*/ 3906722 w 5945072"/>
                  <a:gd name="connsiteY247" fmla="*/ 2105398 h 4386638"/>
                  <a:gd name="connsiteX248" fmla="*/ 3882909 w 5945072"/>
                  <a:gd name="connsiteY248" fmla="*/ 2114923 h 4386638"/>
                  <a:gd name="connsiteX249" fmla="*/ 3863859 w 5945072"/>
                  <a:gd name="connsiteY249" fmla="*/ 2129210 h 4386638"/>
                  <a:gd name="connsiteX250" fmla="*/ 3830522 w 5945072"/>
                  <a:gd name="connsiteY250" fmla="*/ 2138735 h 4386638"/>
                  <a:gd name="connsiteX251" fmla="*/ 3806709 w 5945072"/>
                  <a:gd name="connsiteY251" fmla="*/ 2153023 h 4386638"/>
                  <a:gd name="connsiteX252" fmla="*/ 3763847 w 5945072"/>
                  <a:gd name="connsiteY252" fmla="*/ 2181598 h 4386638"/>
                  <a:gd name="connsiteX253" fmla="*/ 3725747 w 5945072"/>
                  <a:gd name="connsiteY253" fmla="*/ 2200648 h 4386638"/>
                  <a:gd name="connsiteX254" fmla="*/ 3711459 w 5945072"/>
                  <a:gd name="connsiteY254" fmla="*/ 2214935 h 4386638"/>
                  <a:gd name="connsiteX255" fmla="*/ 3701934 w 5945072"/>
                  <a:gd name="connsiteY255" fmla="*/ 2229223 h 4386638"/>
                  <a:gd name="connsiteX256" fmla="*/ 3673359 w 5945072"/>
                  <a:gd name="connsiteY256" fmla="*/ 2248273 h 4386638"/>
                  <a:gd name="connsiteX257" fmla="*/ 3649547 w 5945072"/>
                  <a:gd name="connsiteY257" fmla="*/ 2267323 h 4386638"/>
                  <a:gd name="connsiteX258" fmla="*/ 3620972 w 5945072"/>
                  <a:gd name="connsiteY258" fmla="*/ 2276848 h 4386638"/>
                  <a:gd name="connsiteX259" fmla="*/ 3554297 w 5945072"/>
                  <a:gd name="connsiteY259" fmla="*/ 2305423 h 4386638"/>
                  <a:gd name="connsiteX260" fmla="*/ 3530484 w 5945072"/>
                  <a:gd name="connsiteY260" fmla="*/ 2314948 h 4386638"/>
                  <a:gd name="connsiteX261" fmla="*/ 3506672 w 5945072"/>
                  <a:gd name="connsiteY261" fmla="*/ 2329235 h 4386638"/>
                  <a:gd name="connsiteX262" fmla="*/ 3487622 w 5945072"/>
                  <a:gd name="connsiteY262" fmla="*/ 2333998 h 4386638"/>
                  <a:gd name="connsiteX263" fmla="*/ 3435234 w 5945072"/>
                  <a:gd name="connsiteY263" fmla="*/ 2357810 h 4386638"/>
                  <a:gd name="connsiteX264" fmla="*/ 3416184 w 5945072"/>
                  <a:gd name="connsiteY264" fmla="*/ 2372098 h 4386638"/>
                  <a:gd name="connsiteX265" fmla="*/ 3397134 w 5945072"/>
                  <a:gd name="connsiteY265" fmla="*/ 2381623 h 4386638"/>
                  <a:gd name="connsiteX266" fmla="*/ 3382847 w 5945072"/>
                  <a:gd name="connsiteY266" fmla="*/ 2391148 h 4386638"/>
                  <a:gd name="connsiteX267" fmla="*/ 3363797 w 5945072"/>
                  <a:gd name="connsiteY267" fmla="*/ 2395910 h 4386638"/>
                  <a:gd name="connsiteX268" fmla="*/ 3349509 w 5945072"/>
                  <a:gd name="connsiteY268" fmla="*/ 2410198 h 4386638"/>
                  <a:gd name="connsiteX269" fmla="*/ 3306647 w 5945072"/>
                  <a:gd name="connsiteY269" fmla="*/ 2429248 h 4386638"/>
                  <a:gd name="connsiteX270" fmla="*/ 3273309 w 5945072"/>
                  <a:gd name="connsiteY270" fmla="*/ 2448298 h 4386638"/>
                  <a:gd name="connsiteX271" fmla="*/ 3201872 w 5945072"/>
                  <a:gd name="connsiteY271" fmla="*/ 2481635 h 4386638"/>
                  <a:gd name="connsiteX272" fmla="*/ 3154247 w 5945072"/>
                  <a:gd name="connsiteY272" fmla="*/ 2495923 h 4386638"/>
                  <a:gd name="connsiteX273" fmla="*/ 3125672 w 5945072"/>
                  <a:gd name="connsiteY273" fmla="*/ 2510210 h 4386638"/>
                  <a:gd name="connsiteX274" fmla="*/ 3092334 w 5945072"/>
                  <a:gd name="connsiteY274" fmla="*/ 2524498 h 4386638"/>
                  <a:gd name="connsiteX275" fmla="*/ 3063759 w 5945072"/>
                  <a:gd name="connsiteY275" fmla="*/ 2538785 h 4386638"/>
                  <a:gd name="connsiteX276" fmla="*/ 3030422 w 5945072"/>
                  <a:gd name="connsiteY276" fmla="*/ 2553073 h 4386638"/>
                  <a:gd name="connsiteX277" fmla="*/ 2997084 w 5945072"/>
                  <a:gd name="connsiteY277" fmla="*/ 2581648 h 4386638"/>
                  <a:gd name="connsiteX278" fmla="*/ 2978034 w 5945072"/>
                  <a:gd name="connsiteY278" fmla="*/ 2591173 h 4386638"/>
                  <a:gd name="connsiteX279" fmla="*/ 2958984 w 5945072"/>
                  <a:gd name="connsiteY279" fmla="*/ 2605460 h 4386638"/>
                  <a:gd name="connsiteX280" fmla="*/ 2939934 w 5945072"/>
                  <a:gd name="connsiteY280" fmla="*/ 2614985 h 4386638"/>
                  <a:gd name="connsiteX281" fmla="*/ 2920884 w 5945072"/>
                  <a:gd name="connsiteY281" fmla="*/ 2634035 h 4386638"/>
                  <a:gd name="connsiteX282" fmla="*/ 2892309 w 5945072"/>
                  <a:gd name="connsiteY282" fmla="*/ 2653085 h 4386638"/>
                  <a:gd name="connsiteX283" fmla="*/ 2863734 w 5945072"/>
                  <a:gd name="connsiteY283" fmla="*/ 2681660 h 4386638"/>
                  <a:gd name="connsiteX284" fmla="*/ 2778009 w 5945072"/>
                  <a:gd name="connsiteY284" fmla="*/ 2743573 h 4386638"/>
                  <a:gd name="connsiteX285" fmla="*/ 2763722 w 5945072"/>
                  <a:gd name="connsiteY285" fmla="*/ 2762623 h 4386638"/>
                  <a:gd name="connsiteX286" fmla="*/ 2725622 w 5945072"/>
                  <a:gd name="connsiteY286" fmla="*/ 2786435 h 4386638"/>
                  <a:gd name="connsiteX287" fmla="*/ 2706572 w 5945072"/>
                  <a:gd name="connsiteY287" fmla="*/ 2800723 h 4386638"/>
                  <a:gd name="connsiteX288" fmla="*/ 2654184 w 5945072"/>
                  <a:gd name="connsiteY288" fmla="*/ 2843585 h 4386638"/>
                  <a:gd name="connsiteX289" fmla="*/ 2630372 w 5945072"/>
                  <a:gd name="connsiteY289" fmla="*/ 2853110 h 4386638"/>
                  <a:gd name="connsiteX290" fmla="*/ 2563697 w 5945072"/>
                  <a:gd name="connsiteY290" fmla="*/ 2900735 h 4386638"/>
                  <a:gd name="connsiteX291" fmla="*/ 2539884 w 5945072"/>
                  <a:gd name="connsiteY291" fmla="*/ 2905498 h 4386638"/>
                  <a:gd name="connsiteX292" fmla="*/ 2487497 w 5945072"/>
                  <a:gd name="connsiteY292" fmla="*/ 2924548 h 4386638"/>
                  <a:gd name="connsiteX293" fmla="*/ 2425584 w 5945072"/>
                  <a:gd name="connsiteY293" fmla="*/ 2934073 h 4386638"/>
                  <a:gd name="connsiteX294" fmla="*/ 2316047 w 5945072"/>
                  <a:gd name="connsiteY294" fmla="*/ 2943598 h 4386638"/>
                  <a:gd name="connsiteX295" fmla="*/ 2263659 w 5945072"/>
                  <a:gd name="connsiteY295" fmla="*/ 2957885 h 4386638"/>
                  <a:gd name="connsiteX296" fmla="*/ 2211272 w 5945072"/>
                  <a:gd name="connsiteY296" fmla="*/ 2967410 h 4386638"/>
                  <a:gd name="connsiteX297" fmla="*/ 2154122 w 5945072"/>
                  <a:gd name="connsiteY297" fmla="*/ 2986460 h 4386638"/>
                  <a:gd name="connsiteX298" fmla="*/ 2111259 w 5945072"/>
                  <a:gd name="connsiteY298" fmla="*/ 2995985 h 4386638"/>
                  <a:gd name="connsiteX299" fmla="*/ 2054109 w 5945072"/>
                  <a:gd name="connsiteY299" fmla="*/ 3005510 h 4386638"/>
                  <a:gd name="connsiteX300" fmla="*/ 2025534 w 5945072"/>
                  <a:gd name="connsiteY300" fmla="*/ 3015035 h 4386638"/>
                  <a:gd name="connsiteX301" fmla="*/ 1977909 w 5945072"/>
                  <a:gd name="connsiteY301" fmla="*/ 3024560 h 4386638"/>
                  <a:gd name="connsiteX302" fmla="*/ 1954097 w 5945072"/>
                  <a:gd name="connsiteY302" fmla="*/ 3034085 h 4386638"/>
                  <a:gd name="connsiteX303" fmla="*/ 1935047 w 5945072"/>
                  <a:gd name="connsiteY303" fmla="*/ 3048373 h 4386638"/>
                  <a:gd name="connsiteX304" fmla="*/ 1896947 w 5945072"/>
                  <a:gd name="connsiteY304" fmla="*/ 3057898 h 4386638"/>
                  <a:gd name="connsiteX305" fmla="*/ 1830272 w 5945072"/>
                  <a:gd name="connsiteY305" fmla="*/ 3076948 h 4386638"/>
                  <a:gd name="connsiteX306" fmla="*/ 1801697 w 5945072"/>
                  <a:gd name="connsiteY306" fmla="*/ 3081710 h 4386638"/>
                  <a:gd name="connsiteX307" fmla="*/ 1754072 w 5945072"/>
                  <a:gd name="connsiteY307" fmla="*/ 3095998 h 4386638"/>
                  <a:gd name="connsiteX308" fmla="*/ 1739784 w 5945072"/>
                  <a:gd name="connsiteY308" fmla="*/ 3100760 h 4386638"/>
                  <a:gd name="connsiteX309" fmla="*/ 1715972 w 5945072"/>
                  <a:gd name="connsiteY309" fmla="*/ 3105523 h 4386638"/>
                  <a:gd name="connsiteX310" fmla="*/ 1673109 w 5945072"/>
                  <a:gd name="connsiteY310" fmla="*/ 3124573 h 4386638"/>
                  <a:gd name="connsiteX311" fmla="*/ 1654059 w 5945072"/>
                  <a:gd name="connsiteY311" fmla="*/ 3134098 h 4386638"/>
                  <a:gd name="connsiteX312" fmla="*/ 1625484 w 5945072"/>
                  <a:gd name="connsiteY312" fmla="*/ 3143623 h 4386638"/>
                  <a:gd name="connsiteX313" fmla="*/ 1587384 w 5945072"/>
                  <a:gd name="connsiteY313" fmla="*/ 3153148 h 4386638"/>
                  <a:gd name="connsiteX314" fmla="*/ 1506422 w 5945072"/>
                  <a:gd name="connsiteY314" fmla="*/ 3181723 h 4386638"/>
                  <a:gd name="connsiteX315" fmla="*/ 1411172 w 5945072"/>
                  <a:gd name="connsiteY315" fmla="*/ 3229348 h 4386638"/>
                  <a:gd name="connsiteX316" fmla="*/ 1392122 w 5945072"/>
                  <a:gd name="connsiteY316" fmla="*/ 3238873 h 4386638"/>
                  <a:gd name="connsiteX317" fmla="*/ 1373072 w 5945072"/>
                  <a:gd name="connsiteY317" fmla="*/ 3248398 h 4386638"/>
                  <a:gd name="connsiteX318" fmla="*/ 1311159 w 5945072"/>
                  <a:gd name="connsiteY318" fmla="*/ 3276973 h 4386638"/>
                  <a:gd name="connsiteX319" fmla="*/ 1292109 w 5945072"/>
                  <a:gd name="connsiteY319" fmla="*/ 3286498 h 4386638"/>
                  <a:gd name="connsiteX320" fmla="*/ 1249247 w 5945072"/>
                  <a:gd name="connsiteY320" fmla="*/ 3315073 h 4386638"/>
                  <a:gd name="connsiteX321" fmla="*/ 1225434 w 5945072"/>
                  <a:gd name="connsiteY321" fmla="*/ 3319835 h 4386638"/>
                  <a:gd name="connsiteX322" fmla="*/ 1206384 w 5945072"/>
                  <a:gd name="connsiteY322" fmla="*/ 3334123 h 4386638"/>
                  <a:gd name="connsiteX323" fmla="*/ 1120659 w 5945072"/>
                  <a:gd name="connsiteY323" fmla="*/ 3367460 h 4386638"/>
                  <a:gd name="connsiteX324" fmla="*/ 1096847 w 5945072"/>
                  <a:gd name="connsiteY324" fmla="*/ 3372223 h 4386638"/>
                  <a:gd name="connsiteX325" fmla="*/ 1082559 w 5945072"/>
                  <a:gd name="connsiteY325" fmla="*/ 3376985 h 4386638"/>
                  <a:gd name="connsiteX326" fmla="*/ 1044459 w 5945072"/>
                  <a:gd name="connsiteY326" fmla="*/ 3386510 h 4386638"/>
                  <a:gd name="connsiteX327" fmla="*/ 1025409 w 5945072"/>
                  <a:gd name="connsiteY327" fmla="*/ 3391273 h 4386638"/>
                  <a:gd name="connsiteX328" fmla="*/ 973022 w 5945072"/>
                  <a:gd name="connsiteY328" fmla="*/ 3400798 h 4386638"/>
                  <a:gd name="connsiteX329" fmla="*/ 930159 w 5945072"/>
                  <a:gd name="connsiteY329" fmla="*/ 3410323 h 4386638"/>
                  <a:gd name="connsiteX330" fmla="*/ 911109 w 5945072"/>
                  <a:gd name="connsiteY330" fmla="*/ 3415085 h 4386638"/>
                  <a:gd name="connsiteX331" fmla="*/ 887297 w 5945072"/>
                  <a:gd name="connsiteY331" fmla="*/ 3419848 h 4386638"/>
                  <a:gd name="connsiteX332" fmla="*/ 844434 w 5945072"/>
                  <a:gd name="connsiteY332" fmla="*/ 3438898 h 4386638"/>
                  <a:gd name="connsiteX333" fmla="*/ 806334 w 5945072"/>
                  <a:gd name="connsiteY333" fmla="*/ 3448423 h 4386638"/>
                  <a:gd name="connsiteX334" fmla="*/ 744422 w 5945072"/>
                  <a:gd name="connsiteY334" fmla="*/ 3486523 h 4386638"/>
                  <a:gd name="connsiteX335" fmla="*/ 692034 w 5945072"/>
                  <a:gd name="connsiteY335" fmla="*/ 3524623 h 4386638"/>
                  <a:gd name="connsiteX336" fmla="*/ 663459 w 5945072"/>
                  <a:gd name="connsiteY336" fmla="*/ 3553198 h 4386638"/>
                  <a:gd name="connsiteX337" fmla="*/ 644409 w 5945072"/>
                  <a:gd name="connsiteY337" fmla="*/ 3586535 h 4386638"/>
                  <a:gd name="connsiteX338" fmla="*/ 630122 w 5945072"/>
                  <a:gd name="connsiteY338" fmla="*/ 3600823 h 4386638"/>
                  <a:gd name="connsiteX339" fmla="*/ 620597 w 5945072"/>
                  <a:gd name="connsiteY339" fmla="*/ 3619873 h 4386638"/>
                  <a:gd name="connsiteX340" fmla="*/ 577734 w 5945072"/>
                  <a:gd name="connsiteY340" fmla="*/ 3662735 h 4386638"/>
                  <a:gd name="connsiteX341" fmla="*/ 563447 w 5945072"/>
                  <a:gd name="connsiteY341" fmla="*/ 3672260 h 4386638"/>
                  <a:gd name="connsiteX342" fmla="*/ 549159 w 5945072"/>
                  <a:gd name="connsiteY342" fmla="*/ 3691310 h 4386638"/>
                  <a:gd name="connsiteX343" fmla="*/ 530109 w 5945072"/>
                  <a:gd name="connsiteY343" fmla="*/ 3700835 h 4386638"/>
                  <a:gd name="connsiteX344" fmla="*/ 515822 w 5945072"/>
                  <a:gd name="connsiteY344" fmla="*/ 3710360 h 4386638"/>
                  <a:gd name="connsiteX345" fmla="*/ 492009 w 5945072"/>
                  <a:gd name="connsiteY345" fmla="*/ 3724648 h 4386638"/>
                  <a:gd name="connsiteX346" fmla="*/ 430097 w 5945072"/>
                  <a:gd name="connsiteY346" fmla="*/ 3762748 h 4386638"/>
                  <a:gd name="connsiteX347" fmla="*/ 396759 w 5945072"/>
                  <a:gd name="connsiteY347" fmla="*/ 3772273 h 4386638"/>
                  <a:gd name="connsiteX348" fmla="*/ 358659 w 5945072"/>
                  <a:gd name="connsiteY348" fmla="*/ 3786560 h 4386638"/>
                  <a:gd name="connsiteX349" fmla="*/ 334847 w 5945072"/>
                  <a:gd name="connsiteY349" fmla="*/ 3800848 h 4386638"/>
                  <a:gd name="connsiteX350" fmla="*/ 291984 w 5945072"/>
                  <a:gd name="connsiteY350" fmla="*/ 3805610 h 4386638"/>
                  <a:gd name="connsiteX351" fmla="*/ 239597 w 5945072"/>
                  <a:gd name="connsiteY351" fmla="*/ 3819898 h 4386638"/>
                  <a:gd name="connsiteX352" fmla="*/ 201497 w 5945072"/>
                  <a:gd name="connsiteY352" fmla="*/ 3824660 h 4386638"/>
                  <a:gd name="connsiteX353" fmla="*/ 139584 w 5945072"/>
                  <a:gd name="connsiteY353" fmla="*/ 3834185 h 4386638"/>
                  <a:gd name="connsiteX354" fmla="*/ 111009 w 5945072"/>
                  <a:gd name="connsiteY354" fmla="*/ 4386635 h 4386638"/>
                  <a:gd name="connsiteX355" fmla="*/ 1472 w 5945072"/>
                  <a:gd name="connsiteY355" fmla="*/ 4196136 h 4386638"/>
                  <a:gd name="connsiteX0" fmla="*/ 668 w 6010943"/>
                  <a:gd name="connsiteY0" fmla="*/ 4305674 h 4386643"/>
                  <a:gd name="connsiteX1" fmla="*/ 100680 w 6010943"/>
                  <a:gd name="connsiteY1" fmla="*/ 3824660 h 4386643"/>
                  <a:gd name="connsiteX2" fmla="*/ 86393 w 6010943"/>
                  <a:gd name="connsiteY2" fmla="*/ 3791323 h 4386643"/>
                  <a:gd name="connsiteX3" fmla="*/ 81630 w 6010943"/>
                  <a:gd name="connsiteY3" fmla="*/ 3719885 h 4386643"/>
                  <a:gd name="connsiteX4" fmla="*/ 76868 w 6010943"/>
                  <a:gd name="connsiteY4" fmla="*/ 3700835 h 4386643"/>
                  <a:gd name="connsiteX5" fmla="*/ 81630 w 6010943"/>
                  <a:gd name="connsiteY5" fmla="*/ 3596060 h 4386643"/>
                  <a:gd name="connsiteX6" fmla="*/ 91155 w 6010943"/>
                  <a:gd name="connsiteY6" fmla="*/ 3543673 h 4386643"/>
                  <a:gd name="connsiteX7" fmla="*/ 157830 w 6010943"/>
                  <a:gd name="connsiteY7" fmla="*/ 3457948 h 4386643"/>
                  <a:gd name="connsiteX8" fmla="*/ 176880 w 6010943"/>
                  <a:gd name="connsiteY8" fmla="*/ 3434135 h 4386643"/>
                  <a:gd name="connsiteX9" fmla="*/ 195930 w 6010943"/>
                  <a:gd name="connsiteY9" fmla="*/ 3424610 h 4386643"/>
                  <a:gd name="connsiteX10" fmla="*/ 210218 w 6010943"/>
                  <a:gd name="connsiteY10" fmla="*/ 3410323 h 4386643"/>
                  <a:gd name="connsiteX11" fmla="*/ 238793 w 6010943"/>
                  <a:gd name="connsiteY11" fmla="*/ 3391273 h 4386643"/>
                  <a:gd name="connsiteX12" fmla="*/ 300705 w 6010943"/>
                  <a:gd name="connsiteY12" fmla="*/ 3334123 h 4386643"/>
                  <a:gd name="connsiteX13" fmla="*/ 329280 w 6010943"/>
                  <a:gd name="connsiteY13" fmla="*/ 3315073 h 4386643"/>
                  <a:gd name="connsiteX14" fmla="*/ 410243 w 6010943"/>
                  <a:gd name="connsiteY14" fmla="*/ 3281735 h 4386643"/>
                  <a:gd name="connsiteX15" fmla="*/ 453105 w 6010943"/>
                  <a:gd name="connsiteY15" fmla="*/ 3262685 h 4386643"/>
                  <a:gd name="connsiteX16" fmla="*/ 491205 w 6010943"/>
                  <a:gd name="connsiteY16" fmla="*/ 3253160 h 4386643"/>
                  <a:gd name="connsiteX17" fmla="*/ 519780 w 6010943"/>
                  <a:gd name="connsiteY17" fmla="*/ 3238873 h 4386643"/>
                  <a:gd name="connsiteX18" fmla="*/ 543593 w 6010943"/>
                  <a:gd name="connsiteY18" fmla="*/ 3229348 h 4386643"/>
                  <a:gd name="connsiteX19" fmla="*/ 557880 w 6010943"/>
                  <a:gd name="connsiteY19" fmla="*/ 3224585 h 4386643"/>
                  <a:gd name="connsiteX20" fmla="*/ 572168 w 6010943"/>
                  <a:gd name="connsiteY20" fmla="*/ 3215060 h 4386643"/>
                  <a:gd name="connsiteX21" fmla="*/ 591218 w 6010943"/>
                  <a:gd name="connsiteY21" fmla="*/ 3210298 h 4386643"/>
                  <a:gd name="connsiteX22" fmla="*/ 615030 w 6010943"/>
                  <a:gd name="connsiteY22" fmla="*/ 3200773 h 4386643"/>
                  <a:gd name="connsiteX23" fmla="*/ 672180 w 6010943"/>
                  <a:gd name="connsiteY23" fmla="*/ 3172198 h 4386643"/>
                  <a:gd name="connsiteX24" fmla="*/ 700755 w 6010943"/>
                  <a:gd name="connsiteY24" fmla="*/ 3157910 h 4386643"/>
                  <a:gd name="connsiteX25" fmla="*/ 753143 w 6010943"/>
                  <a:gd name="connsiteY25" fmla="*/ 3138860 h 4386643"/>
                  <a:gd name="connsiteX26" fmla="*/ 805530 w 6010943"/>
                  <a:gd name="connsiteY26" fmla="*/ 3095998 h 4386643"/>
                  <a:gd name="connsiteX27" fmla="*/ 872205 w 6010943"/>
                  <a:gd name="connsiteY27" fmla="*/ 3053135 h 4386643"/>
                  <a:gd name="connsiteX28" fmla="*/ 891255 w 6010943"/>
                  <a:gd name="connsiteY28" fmla="*/ 3034085 h 4386643"/>
                  <a:gd name="connsiteX29" fmla="*/ 919830 w 6010943"/>
                  <a:gd name="connsiteY29" fmla="*/ 3010273 h 4386643"/>
                  <a:gd name="connsiteX30" fmla="*/ 934118 w 6010943"/>
                  <a:gd name="connsiteY30" fmla="*/ 2991223 h 4386643"/>
                  <a:gd name="connsiteX31" fmla="*/ 962693 w 6010943"/>
                  <a:gd name="connsiteY31" fmla="*/ 2972173 h 4386643"/>
                  <a:gd name="connsiteX32" fmla="*/ 1000793 w 6010943"/>
                  <a:gd name="connsiteY32" fmla="*/ 2934073 h 4386643"/>
                  <a:gd name="connsiteX33" fmla="*/ 1043655 w 6010943"/>
                  <a:gd name="connsiteY33" fmla="*/ 2919785 h 4386643"/>
                  <a:gd name="connsiteX34" fmla="*/ 1062705 w 6010943"/>
                  <a:gd name="connsiteY34" fmla="*/ 2910260 h 4386643"/>
                  <a:gd name="connsiteX35" fmla="*/ 1138905 w 6010943"/>
                  <a:gd name="connsiteY35" fmla="*/ 2895973 h 4386643"/>
                  <a:gd name="connsiteX36" fmla="*/ 1219868 w 6010943"/>
                  <a:gd name="connsiteY36" fmla="*/ 2881685 h 4386643"/>
                  <a:gd name="connsiteX37" fmla="*/ 1272255 w 6010943"/>
                  <a:gd name="connsiteY37" fmla="*/ 2862635 h 4386643"/>
                  <a:gd name="connsiteX38" fmla="*/ 1300830 w 6010943"/>
                  <a:gd name="connsiteY38" fmla="*/ 2834060 h 4386643"/>
                  <a:gd name="connsiteX39" fmla="*/ 1319880 w 6010943"/>
                  <a:gd name="connsiteY39" fmla="*/ 2815010 h 4386643"/>
                  <a:gd name="connsiteX40" fmla="*/ 1353218 w 6010943"/>
                  <a:gd name="connsiteY40" fmla="*/ 2767385 h 4386643"/>
                  <a:gd name="connsiteX41" fmla="*/ 1372268 w 6010943"/>
                  <a:gd name="connsiteY41" fmla="*/ 2753098 h 4386643"/>
                  <a:gd name="connsiteX42" fmla="*/ 1391318 w 6010943"/>
                  <a:gd name="connsiteY42" fmla="*/ 2719760 h 4386643"/>
                  <a:gd name="connsiteX43" fmla="*/ 1410368 w 6010943"/>
                  <a:gd name="connsiteY43" fmla="*/ 2691185 h 4386643"/>
                  <a:gd name="connsiteX44" fmla="*/ 1429418 w 6010943"/>
                  <a:gd name="connsiteY44" fmla="*/ 2672135 h 4386643"/>
                  <a:gd name="connsiteX45" fmla="*/ 1438943 w 6010943"/>
                  <a:gd name="connsiteY45" fmla="*/ 2657848 h 4386643"/>
                  <a:gd name="connsiteX46" fmla="*/ 1453230 w 6010943"/>
                  <a:gd name="connsiteY46" fmla="*/ 2643560 h 4386643"/>
                  <a:gd name="connsiteX47" fmla="*/ 1467518 w 6010943"/>
                  <a:gd name="connsiteY47" fmla="*/ 2624510 h 4386643"/>
                  <a:gd name="connsiteX48" fmla="*/ 1548480 w 6010943"/>
                  <a:gd name="connsiteY48" fmla="*/ 2586410 h 4386643"/>
                  <a:gd name="connsiteX49" fmla="*/ 1596105 w 6010943"/>
                  <a:gd name="connsiteY49" fmla="*/ 2557835 h 4386643"/>
                  <a:gd name="connsiteX50" fmla="*/ 1629443 w 6010943"/>
                  <a:gd name="connsiteY50" fmla="*/ 2548310 h 4386643"/>
                  <a:gd name="connsiteX51" fmla="*/ 1643730 w 6010943"/>
                  <a:gd name="connsiteY51" fmla="*/ 2538785 h 4386643"/>
                  <a:gd name="connsiteX52" fmla="*/ 1710405 w 6010943"/>
                  <a:gd name="connsiteY52" fmla="*/ 2529260 h 4386643"/>
                  <a:gd name="connsiteX53" fmla="*/ 1748505 w 6010943"/>
                  <a:gd name="connsiteY53" fmla="*/ 2514973 h 4386643"/>
                  <a:gd name="connsiteX54" fmla="*/ 1791368 w 6010943"/>
                  <a:gd name="connsiteY54" fmla="*/ 2476873 h 4386643"/>
                  <a:gd name="connsiteX55" fmla="*/ 1810418 w 6010943"/>
                  <a:gd name="connsiteY55" fmla="*/ 2467348 h 4386643"/>
                  <a:gd name="connsiteX56" fmla="*/ 1834230 w 6010943"/>
                  <a:gd name="connsiteY56" fmla="*/ 2438773 h 4386643"/>
                  <a:gd name="connsiteX57" fmla="*/ 1862805 w 6010943"/>
                  <a:gd name="connsiteY57" fmla="*/ 2400673 h 4386643"/>
                  <a:gd name="connsiteX58" fmla="*/ 1958055 w 6010943"/>
                  <a:gd name="connsiteY58" fmla="*/ 2319710 h 4386643"/>
                  <a:gd name="connsiteX59" fmla="*/ 1977105 w 6010943"/>
                  <a:gd name="connsiteY59" fmla="*/ 2314948 h 4386643"/>
                  <a:gd name="connsiteX60" fmla="*/ 1996155 w 6010943"/>
                  <a:gd name="connsiteY60" fmla="*/ 2305423 h 4386643"/>
                  <a:gd name="connsiteX61" fmla="*/ 2010443 w 6010943"/>
                  <a:gd name="connsiteY61" fmla="*/ 2295898 h 4386643"/>
                  <a:gd name="connsiteX62" fmla="*/ 2043780 w 6010943"/>
                  <a:gd name="connsiteY62" fmla="*/ 2286373 h 4386643"/>
                  <a:gd name="connsiteX63" fmla="*/ 2067593 w 6010943"/>
                  <a:gd name="connsiteY63" fmla="*/ 2276848 h 4386643"/>
                  <a:gd name="connsiteX64" fmla="*/ 2081880 w 6010943"/>
                  <a:gd name="connsiteY64" fmla="*/ 2272085 h 4386643"/>
                  <a:gd name="connsiteX65" fmla="*/ 2105693 w 6010943"/>
                  <a:gd name="connsiteY65" fmla="*/ 2262560 h 4386643"/>
                  <a:gd name="connsiteX66" fmla="*/ 2167605 w 6010943"/>
                  <a:gd name="connsiteY66" fmla="*/ 2257798 h 4386643"/>
                  <a:gd name="connsiteX67" fmla="*/ 2219993 w 6010943"/>
                  <a:gd name="connsiteY67" fmla="*/ 2248273 h 4386643"/>
                  <a:gd name="connsiteX68" fmla="*/ 2243805 w 6010943"/>
                  <a:gd name="connsiteY68" fmla="*/ 2233985 h 4386643"/>
                  <a:gd name="connsiteX69" fmla="*/ 2262855 w 6010943"/>
                  <a:gd name="connsiteY69" fmla="*/ 2229223 h 4386643"/>
                  <a:gd name="connsiteX70" fmla="*/ 2300955 w 6010943"/>
                  <a:gd name="connsiteY70" fmla="*/ 2219698 h 4386643"/>
                  <a:gd name="connsiteX71" fmla="*/ 2334293 w 6010943"/>
                  <a:gd name="connsiteY71" fmla="*/ 2200648 h 4386643"/>
                  <a:gd name="connsiteX72" fmla="*/ 2348580 w 6010943"/>
                  <a:gd name="connsiteY72" fmla="*/ 2191123 h 4386643"/>
                  <a:gd name="connsiteX73" fmla="*/ 2391443 w 6010943"/>
                  <a:gd name="connsiteY73" fmla="*/ 2176835 h 4386643"/>
                  <a:gd name="connsiteX74" fmla="*/ 2400968 w 6010943"/>
                  <a:gd name="connsiteY74" fmla="*/ 2157785 h 4386643"/>
                  <a:gd name="connsiteX75" fmla="*/ 2500980 w 6010943"/>
                  <a:gd name="connsiteY75" fmla="*/ 2100635 h 4386643"/>
                  <a:gd name="connsiteX76" fmla="*/ 2558130 w 6010943"/>
                  <a:gd name="connsiteY76" fmla="*/ 2067298 h 4386643"/>
                  <a:gd name="connsiteX77" fmla="*/ 2572418 w 6010943"/>
                  <a:gd name="connsiteY77" fmla="*/ 2062535 h 4386643"/>
                  <a:gd name="connsiteX78" fmla="*/ 2596230 w 6010943"/>
                  <a:gd name="connsiteY78" fmla="*/ 2048248 h 4386643"/>
                  <a:gd name="connsiteX79" fmla="*/ 2634330 w 6010943"/>
                  <a:gd name="connsiteY79" fmla="*/ 2029198 h 4386643"/>
                  <a:gd name="connsiteX80" fmla="*/ 2667668 w 6010943"/>
                  <a:gd name="connsiteY80" fmla="*/ 2014910 h 4386643"/>
                  <a:gd name="connsiteX81" fmla="*/ 2729580 w 6010943"/>
                  <a:gd name="connsiteY81" fmla="*/ 1976810 h 4386643"/>
                  <a:gd name="connsiteX82" fmla="*/ 2767680 w 6010943"/>
                  <a:gd name="connsiteY82" fmla="*/ 1962523 h 4386643"/>
                  <a:gd name="connsiteX83" fmla="*/ 2810543 w 6010943"/>
                  <a:gd name="connsiteY83" fmla="*/ 1943473 h 4386643"/>
                  <a:gd name="connsiteX84" fmla="*/ 2834355 w 6010943"/>
                  <a:gd name="connsiteY84" fmla="*/ 1938710 h 4386643"/>
                  <a:gd name="connsiteX85" fmla="*/ 2862930 w 6010943"/>
                  <a:gd name="connsiteY85" fmla="*/ 1929185 h 4386643"/>
                  <a:gd name="connsiteX86" fmla="*/ 2910555 w 6010943"/>
                  <a:gd name="connsiteY86" fmla="*/ 1919660 h 4386643"/>
                  <a:gd name="connsiteX87" fmla="*/ 2948655 w 6010943"/>
                  <a:gd name="connsiteY87" fmla="*/ 1910135 h 4386643"/>
                  <a:gd name="connsiteX88" fmla="*/ 2996280 w 6010943"/>
                  <a:gd name="connsiteY88" fmla="*/ 1900610 h 4386643"/>
                  <a:gd name="connsiteX89" fmla="*/ 3010568 w 6010943"/>
                  <a:gd name="connsiteY89" fmla="*/ 1895848 h 4386643"/>
                  <a:gd name="connsiteX90" fmla="*/ 3062955 w 6010943"/>
                  <a:gd name="connsiteY90" fmla="*/ 1881560 h 4386643"/>
                  <a:gd name="connsiteX91" fmla="*/ 3110580 w 6010943"/>
                  <a:gd name="connsiteY91" fmla="*/ 1848223 h 4386643"/>
                  <a:gd name="connsiteX92" fmla="*/ 3143918 w 6010943"/>
                  <a:gd name="connsiteY92" fmla="*/ 1829173 h 4386643"/>
                  <a:gd name="connsiteX93" fmla="*/ 3186780 w 6010943"/>
                  <a:gd name="connsiteY93" fmla="*/ 1786310 h 4386643"/>
                  <a:gd name="connsiteX94" fmla="*/ 3224880 w 6010943"/>
                  <a:gd name="connsiteY94" fmla="*/ 1752973 h 4386643"/>
                  <a:gd name="connsiteX95" fmla="*/ 3253455 w 6010943"/>
                  <a:gd name="connsiteY95" fmla="*/ 1724398 h 4386643"/>
                  <a:gd name="connsiteX96" fmla="*/ 3267743 w 6010943"/>
                  <a:gd name="connsiteY96" fmla="*/ 1710110 h 4386643"/>
                  <a:gd name="connsiteX97" fmla="*/ 3282030 w 6010943"/>
                  <a:gd name="connsiteY97" fmla="*/ 1705348 h 4386643"/>
                  <a:gd name="connsiteX98" fmla="*/ 3329655 w 6010943"/>
                  <a:gd name="connsiteY98" fmla="*/ 1667248 h 4386643"/>
                  <a:gd name="connsiteX99" fmla="*/ 3372518 w 6010943"/>
                  <a:gd name="connsiteY99" fmla="*/ 1614860 h 4386643"/>
                  <a:gd name="connsiteX100" fmla="*/ 3405855 w 6010943"/>
                  <a:gd name="connsiteY100" fmla="*/ 1586285 h 4386643"/>
                  <a:gd name="connsiteX101" fmla="*/ 3420143 w 6010943"/>
                  <a:gd name="connsiteY101" fmla="*/ 1567235 h 4386643"/>
                  <a:gd name="connsiteX102" fmla="*/ 3486818 w 6010943"/>
                  <a:gd name="connsiteY102" fmla="*/ 1510085 h 4386643"/>
                  <a:gd name="connsiteX103" fmla="*/ 3496343 w 6010943"/>
                  <a:gd name="connsiteY103" fmla="*/ 1495798 h 4386643"/>
                  <a:gd name="connsiteX104" fmla="*/ 3534443 w 6010943"/>
                  <a:gd name="connsiteY104" fmla="*/ 1462460 h 4386643"/>
                  <a:gd name="connsiteX105" fmla="*/ 3553493 w 6010943"/>
                  <a:gd name="connsiteY105" fmla="*/ 1452935 h 4386643"/>
                  <a:gd name="connsiteX106" fmla="*/ 3577305 w 6010943"/>
                  <a:gd name="connsiteY106" fmla="*/ 1429123 h 4386643"/>
                  <a:gd name="connsiteX107" fmla="*/ 3591593 w 6010943"/>
                  <a:gd name="connsiteY107" fmla="*/ 1414835 h 4386643"/>
                  <a:gd name="connsiteX108" fmla="*/ 3653505 w 6010943"/>
                  <a:gd name="connsiteY108" fmla="*/ 1357685 h 4386643"/>
                  <a:gd name="connsiteX109" fmla="*/ 3677318 w 6010943"/>
                  <a:gd name="connsiteY109" fmla="*/ 1329110 h 4386643"/>
                  <a:gd name="connsiteX110" fmla="*/ 3696368 w 6010943"/>
                  <a:gd name="connsiteY110" fmla="*/ 1300535 h 4386643"/>
                  <a:gd name="connsiteX111" fmla="*/ 3710655 w 6010943"/>
                  <a:gd name="connsiteY111" fmla="*/ 1295773 h 4386643"/>
                  <a:gd name="connsiteX112" fmla="*/ 3782093 w 6010943"/>
                  <a:gd name="connsiteY112" fmla="*/ 1205285 h 4386643"/>
                  <a:gd name="connsiteX113" fmla="*/ 3801143 w 6010943"/>
                  <a:gd name="connsiteY113" fmla="*/ 1186235 h 4386643"/>
                  <a:gd name="connsiteX114" fmla="*/ 3853530 w 6010943"/>
                  <a:gd name="connsiteY114" fmla="*/ 1148135 h 4386643"/>
                  <a:gd name="connsiteX115" fmla="*/ 3872580 w 6010943"/>
                  <a:gd name="connsiteY115" fmla="*/ 1138610 h 4386643"/>
                  <a:gd name="connsiteX116" fmla="*/ 3901155 w 6010943"/>
                  <a:gd name="connsiteY116" fmla="*/ 1114798 h 4386643"/>
                  <a:gd name="connsiteX117" fmla="*/ 3934493 w 6010943"/>
                  <a:gd name="connsiteY117" fmla="*/ 1100510 h 4386643"/>
                  <a:gd name="connsiteX118" fmla="*/ 3977355 w 6010943"/>
                  <a:gd name="connsiteY118" fmla="*/ 1071935 h 4386643"/>
                  <a:gd name="connsiteX119" fmla="*/ 3991643 w 6010943"/>
                  <a:gd name="connsiteY119" fmla="*/ 1062410 h 4386643"/>
                  <a:gd name="connsiteX120" fmla="*/ 4010693 w 6010943"/>
                  <a:gd name="connsiteY120" fmla="*/ 1057648 h 4386643"/>
                  <a:gd name="connsiteX121" fmla="*/ 4086893 w 6010943"/>
                  <a:gd name="connsiteY121" fmla="*/ 1033835 h 4386643"/>
                  <a:gd name="connsiteX122" fmla="*/ 4134518 w 6010943"/>
                  <a:gd name="connsiteY122" fmla="*/ 1014785 h 4386643"/>
                  <a:gd name="connsiteX123" fmla="*/ 4167855 w 6010943"/>
                  <a:gd name="connsiteY123" fmla="*/ 1005260 h 4386643"/>
                  <a:gd name="connsiteX124" fmla="*/ 4205955 w 6010943"/>
                  <a:gd name="connsiteY124" fmla="*/ 1000498 h 4386643"/>
                  <a:gd name="connsiteX125" fmla="*/ 4248818 w 6010943"/>
                  <a:gd name="connsiteY125" fmla="*/ 990973 h 4386643"/>
                  <a:gd name="connsiteX126" fmla="*/ 4291680 w 6010943"/>
                  <a:gd name="connsiteY126" fmla="*/ 971923 h 4386643"/>
                  <a:gd name="connsiteX127" fmla="*/ 4329780 w 6010943"/>
                  <a:gd name="connsiteY127" fmla="*/ 962398 h 4386643"/>
                  <a:gd name="connsiteX128" fmla="*/ 4344068 w 6010943"/>
                  <a:gd name="connsiteY128" fmla="*/ 952873 h 4386643"/>
                  <a:gd name="connsiteX129" fmla="*/ 4382168 w 6010943"/>
                  <a:gd name="connsiteY129" fmla="*/ 938585 h 4386643"/>
                  <a:gd name="connsiteX130" fmla="*/ 4401218 w 6010943"/>
                  <a:gd name="connsiteY130" fmla="*/ 924298 h 4386643"/>
                  <a:gd name="connsiteX131" fmla="*/ 4434555 w 6010943"/>
                  <a:gd name="connsiteY131" fmla="*/ 895723 h 4386643"/>
                  <a:gd name="connsiteX132" fmla="*/ 4444080 w 6010943"/>
                  <a:gd name="connsiteY132" fmla="*/ 876673 h 4386643"/>
                  <a:gd name="connsiteX133" fmla="*/ 4463130 w 6010943"/>
                  <a:gd name="connsiteY133" fmla="*/ 857623 h 4386643"/>
                  <a:gd name="connsiteX134" fmla="*/ 4486943 w 6010943"/>
                  <a:gd name="connsiteY134" fmla="*/ 809998 h 4386643"/>
                  <a:gd name="connsiteX135" fmla="*/ 4501230 w 6010943"/>
                  <a:gd name="connsiteY135" fmla="*/ 786185 h 4386643"/>
                  <a:gd name="connsiteX136" fmla="*/ 4515518 w 6010943"/>
                  <a:gd name="connsiteY136" fmla="*/ 695698 h 4386643"/>
                  <a:gd name="connsiteX137" fmla="*/ 4525043 w 6010943"/>
                  <a:gd name="connsiteY137" fmla="*/ 581398 h 4386643"/>
                  <a:gd name="connsiteX138" fmla="*/ 4534568 w 6010943"/>
                  <a:gd name="connsiteY138" fmla="*/ 543298 h 4386643"/>
                  <a:gd name="connsiteX139" fmla="*/ 4539330 w 6010943"/>
                  <a:gd name="connsiteY139" fmla="*/ 500435 h 4386643"/>
                  <a:gd name="connsiteX140" fmla="*/ 4548855 w 6010943"/>
                  <a:gd name="connsiteY140" fmla="*/ 424235 h 4386643"/>
                  <a:gd name="connsiteX141" fmla="*/ 4553618 w 6010943"/>
                  <a:gd name="connsiteY141" fmla="*/ 381373 h 4386643"/>
                  <a:gd name="connsiteX142" fmla="*/ 4567905 w 6010943"/>
                  <a:gd name="connsiteY142" fmla="*/ 271835 h 4386643"/>
                  <a:gd name="connsiteX143" fmla="*/ 4572668 w 6010943"/>
                  <a:gd name="connsiteY143" fmla="*/ 233735 h 4386643"/>
                  <a:gd name="connsiteX144" fmla="*/ 4582193 w 6010943"/>
                  <a:gd name="connsiteY144" fmla="*/ 190873 h 4386643"/>
                  <a:gd name="connsiteX145" fmla="*/ 4586955 w 6010943"/>
                  <a:gd name="connsiteY145" fmla="*/ 152773 h 4386643"/>
                  <a:gd name="connsiteX146" fmla="*/ 4596480 w 6010943"/>
                  <a:gd name="connsiteY146" fmla="*/ 119435 h 4386643"/>
                  <a:gd name="connsiteX147" fmla="*/ 4601243 w 6010943"/>
                  <a:gd name="connsiteY147" fmla="*/ 95623 h 4386643"/>
                  <a:gd name="connsiteX148" fmla="*/ 4610768 w 6010943"/>
                  <a:gd name="connsiteY148" fmla="*/ 76573 h 4386643"/>
                  <a:gd name="connsiteX149" fmla="*/ 4620293 w 6010943"/>
                  <a:gd name="connsiteY149" fmla="*/ 52760 h 4386643"/>
                  <a:gd name="connsiteX150" fmla="*/ 4658393 w 6010943"/>
                  <a:gd name="connsiteY150" fmla="*/ 14660 h 4386643"/>
                  <a:gd name="connsiteX151" fmla="*/ 4677443 w 6010943"/>
                  <a:gd name="connsiteY151" fmla="*/ 9898 h 4386643"/>
                  <a:gd name="connsiteX152" fmla="*/ 4696493 w 6010943"/>
                  <a:gd name="connsiteY152" fmla="*/ 373 h 4386643"/>
                  <a:gd name="connsiteX153" fmla="*/ 4820318 w 6010943"/>
                  <a:gd name="connsiteY153" fmla="*/ 14660 h 4386643"/>
                  <a:gd name="connsiteX154" fmla="*/ 4858418 w 6010943"/>
                  <a:gd name="connsiteY154" fmla="*/ 28948 h 4386643"/>
                  <a:gd name="connsiteX155" fmla="*/ 4906043 w 6010943"/>
                  <a:gd name="connsiteY155" fmla="*/ 52760 h 4386643"/>
                  <a:gd name="connsiteX156" fmla="*/ 4944143 w 6010943"/>
                  <a:gd name="connsiteY156" fmla="*/ 86098 h 4386643"/>
                  <a:gd name="connsiteX157" fmla="*/ 4987005 w 6010943"/>
                  <a:gd name="connsiteY157" fmla="*/ 133723 h 4386643"/>
                  <a:gd name="connsiteX158" fmla="*/ 5034630 w 6010943"/>
                  <a:gd name="connsiteY158" fmla="*/ 200398 h 4386643"/>
                  <a:gd name="connsiteX159" fmla="*/ 5053680 w 6010943"/>
                  <a:gd name="connsiteY159" fmla="*/ 228973 h 4386643"/>
                  <a:gd name="connsiteX160" fmla="*/ 5072730 w 6010943"/>
                  <a:gd name="connsiteY160" fmla="*/ 252785 h 4386643"/>
                  <a:gd name="connsiteX161" fmla="*/ 5087018 w 6010943"/>
                  <a:gd name="connsiteY161" fmla="*/ 276598 h 4386643"/>
                  <a:gd name="connsiteX162" fmla="*/ 5106068 w 6010943"/>
                  <a:gd name="connsiteY162" fmla="*/ 300410 h 4386643"/>
                  <a:gd name="connsiteX163" fmla="*/ 5125118 w 6010943"/>
                  <a:gd name="connsiteY163" fmla="*/ 328985 h 4386643"/>
                  <a:gd name="connsiteX164" fmla="*/ 5144168 w 6010943"/>
                  <a:gd name="connsiteY164" fmla="*/ 362323 h 4386643"/>
                  <a:gd name="connsiteX165" fmla="*/ 5201318 w 6010943"/>
                  <a:gd name="connsiteY165" fmla="*/ 409948 h 4386643"/>
                  <a:gd name="connsiteX166" fmla="*/ 5220368 w 6010943"/>
                  <a:gd name="connsiteY166" fmla="*/ 419473 h 4386643"/>
                  <a:gd name="connsiteX167" fmla="*/ 5248943 w 6010943"/>
                  <a:gd name="connsiteY167" fmla="*/ 428998 h 4386643"/>
                  <a:gd name="connsiteX168" fmla="*/ 5329905 w 6010943"/>
                  <a:gd name="connsiteY168" fmla="*/ 471860 h 4386643"/>
                  <a:gd name="connsiteX169" fmla="*/ 5363243 w 6010943"/>
                  <a:gd name="connsiteY169" fmla="*/ 481385 h 4386643"/>
                  <a:gd name="connsiteX170" fmla="*/ 5377530 w 6010943"/>
                  <a:gd name="connsiteY170" fmla="*/ 486148 h 4386643"/>
                  <a:gd name="connsiteX171" fmla="*/ 5434680 w 6010943"/>
                  <a:gd name="connsiteY171" fmla="*/ 514723 h 4386643"/>
                  <a:gd name="connsiteX172" fmla="*/ 5463255 w 6010943"/>
                  <a:gd name="connsiteY172" fmla="*/ 529010 h 4386643"/>
                  <a:gd name="connsiteX173" fmla="*/ 5510880 w 6010943"/>
                  <a:gd name="connsiteY173" fmla="*/ 548060 h 4386643"/>
                  <a:gd name="connsiteX174" fmla="*/ 5544218 w 6010943"/>
                  <a:gd name="connsiteY174" fmla="*/ 571873 h 4386643"/>
                  <a:gd name="connsiteX175" fmla="*/ 5572793 w 6010943"/>
                  <a:gd name="connsiteY175" fmla="*/ 586160 h 4386643"/>
                  <a:gd name="connsiteX176" fmla="*/ 5596605 w 6010943"/>
                  <a:gd name="connsiteY176" fmla="*/ 605210 h 4386643"/>
                  <a:gd name="connsiteX177" fmla="*/ 5620418 w 6010943"/>
                  <a:gd name="connsiteY177" fmla="*/ 619498 h 4386643"/>
                  <a:gd name="connsiteX178" fmla="*/ 5663280 w 6010943"/>
                  <a:gd name="connsiteY178" fmla="*/ 652835 h 4386643"/>
                  <a:gd name="connsiteX179" fmla="*/ 5691855 w 6010943"/>
                  <a:gd name="connsiteY179" fmla="*/ 671885 h 4386643"/>
                  <a:gd name="connsiteX180" fmla="*/ 5725193 w 6010943"/>
                  <a:gd name="connsiteY180" fmla="*/ 714748 h 4386643"/>
                  <a:gd name="connsiteX181" fmla="*/ 5758530 w 6010943"/>
                  <a:gd name="connsiteY181" fmla="*/ 743323 h 4386643"/>
                  <a:gd name="connsiteX182" fmla="*/ 5787105 w 6010943"/>
                  <a:gd name="connsiteY182" fmla="*/ 786185 h 4386643"/>
                  <a:gd name="connsiteX183" fmla="*/ 5825205 w 6010943"/>
                  <a:gd name="connsiteY183" fmla="*/ 867148 h 4386643"/>
                  <a:gd name="connsiteX184" fmla="*/ 5844255 w 6010943"/>
                  <a:gd name="connsiteY184" fmla="*/ 957635 h 4386643"/>
                  <a:gd name="connsiteX185" fmla="*/ 5858543 w 6010943"/>
                  <a:gd name="connsiteY185" fmla="*/ 1000498 h 4386643"/>
                  <a:gd name="connsiteX186" fmla="*/ 5877593 w 6010943"/>
                  <a:gd name="connsiteY186" fmla="*/ 1081460 h 4386643"/>
                  <a:gd name="connsiteX187" fmla="*/ 5891880 w 6010943"/>
                  <a:gd name="connsiteY187" fmla="*/ 1124323 h 4386643"/>
                  <a:gd name="connsiteX188" fmla="*/ 5901405 w 6010943"/>
                  <a:gd name="connsiteY188" fmla="*/ 1157660 h 4386643"/>
                  <a:gd name="connsiteX189" fmla="*/ 5910930 w 6010943"/>
                  <a:gd name="connsiteY189" fmla="*/ 1181473 h 4386643"/>
                  <a:gd name="connsiteX190" fmla="*/ 5934743 w 6010943"/>
                  <a:gd name="connsiteY190" fmla="*/ 1248148 h 4386643"/>
                  <a:gd name="connsiteX191" fmla="*/ 5953793 w 6010943"/>
                  <a:gd name="connsiteY191" fmla="*/ 1295773 h 4386643"/>
                  <a:gd name="connsiteX192" fmla="*/ 5958555 w 6010943"/>
                  <a:gd name="connsiteY192" fmla="*/ 1329110 h 4386643"/>
                  <a:gd name="connsiteX193" fmla="*/ 5972843 w 6010943"/>
                  <a:gd name="connsiteY193" fmla="*/ 1362448 h 4386643"/>
                  <a:gd name="connsiteX194" fmla="*/ 5987130 w 6010943"/>
                  <a:gd name="connsiteY194" fmla="*/ 1471985 h 4386643"/>
                  <a:gd name="connsiteX195" fmla="*/ 5991893 w 6010943"/>
                  <a:gd name="connsiteY195" fmla="*/ 1505323 h 4386643"/>
                  <a:gd name="connsiteX196" fmla="*/ 5996655 w 6010943"/>
                  <a:gd name="connsiteY196" fmla="*/ 1529135 h 4386643"/>
                  <a:gd name="connsiteX197" fmla="*/ 6001418 w 6010943"/>
                  <a:gd name="connsiteY197" fmla="*/ 1610098 h 4386643"/>
                  <a:gd name="connsiteX198" fmla="*/ 6010943 w 6010943"/>
                  <a:gd name="connsiteY198" fmla="*/ 1705348 h 4386643"/>
                  <a:gd name="connsiteX199" fmla="*/ 6006180 w 6010943"/>
                  <a:gd name="connsiteY199" fmla="*/ 1948235 h 4386643"/>
                  <a:gd name="connsiteX200" fmla="*/ 5982368 w 6010943"/>
                  <a:gd name="connsiteY200" fmla="*/ 2029198 h 4386643"/>
                  <a:gd name="connsiteX201" fmla="*/ 5972843 w 6010943"/>
                  <a:gd name="connsiteY201" fmla="*/ 2053010 h 4386643"/>
                  <a:gd name="connsiteX202" fmla="*/ 5934743 w 6010943"/>
                  <a:gd name="connsiteY202" fmla="*/ 2076823 h 4386643"/>
                  <a:gd name="connsiteX203" fmla="*/ 5825205 w 6010943"/>
                  <a:gd name="connsiteY203" fmla="*/ 2067298 h 4386643"/>
                  <a:gd name="connsiteX204" fmla="*/ 5763293 w 6010943"/>
                  <a:gd name="connsiteY204" fmla="*/ 2048248 h 4386643"/>
                  <a:gd name="connsiteX205" fmla="*/ 5725193 w 6010943"/>
                  <a:gd name="connsiteY205" fmla="*/ 2038723 h 4386643"/>
                  <a:gd name="connsiteX206" fmla="*/ 5701380 w 6010943"/>
                  <a:gd name="connsiteY206" fmla="*/ 2029198 h 4386643"/>
                  <a:gd name="connsiteX207" fmla="*/ 5682330 w 6010943"/>
                  <a:gd name="connsiteY207" fmla="*/ 2024435 h 4386643"/>
                  <a:gd name="connsiteX208" fmla="*/ 5658518 w 6010943"/>
                  <a:gd name="connsiteY208" fmla="*/ 2014910 h 4386643"/>
                  <a:gd name="connsiteX209" fmla="*/ 5625180 w 6010943"/>
                  <a:gd name="connsiteY209" fmla="*/ 2010148 h 4386643"/>
                  <a:gd name="connsiteX210" fmla="*/ 5596605 w 6010943"/>
                  <a:gd name="connsiteY210" fmla="*/ 2000623 h 4386643"/>
                  <a:gd name="connsiteX211" fmla="*/ 5577555 w 6010943"/>
                  <a:gd name="connsiteY211" fmla="*/ 1995860 h 4386643"/>
                  <a:gd name="connsiteX212" fmla="*/ 5553743 w 6010943"/>
                  <a:gd name="connsiteY212" fmla="*/ 1986335 h 4386643"/>
                  <a:gd name="connsiteX213" fmla="*/ 5525168 w 6010943"/>
                  <a:gd name="connsiteY213" fmla="*/ 1976810 h 4386643"/>
                  <a:gd name="connsiteX214" fmla="*/ 5491830 w 6010943"/>
                  <a:gd name="connsiteY214" fmla="*/ 1962523 h 4386643"/>
                  <a:gd name="connsiteX215" fmla="*/ 5487068 w 6010943"/>
                  <a:gd name="connsiteY215" fmla="*/ 1948235 h 4386643"/>
                  <a:gd name="connsiteX216" fmla="*/ 5448968 w 6010943"/>
                  <a:gd name="connsiteY216" fmla="*/ 1924423 h 4386643"/>
                  <a:gd name="connsiteX217" fmla="*/ 5406105 w 6010943"/>
                  <a:gd name="connsiteY217" fmla="*/ 1900610 h 4386643"/>
                  <a:gd name="connsiteX218" fmla="*/ 5339430 w 6010943"/>
                  <a:gd name="connsiteY218" fmla="*/ 1824410 h 4386643"/>
                  <a:gd name="connsiteX219" fmla="*/ 5315618 w 6010943"/>
                  <a:gd name="connsiteY219" fmla="*/ 1805360 h 4386643"/>
                  <a:gd name="connsiteX220" fmla="*/ 5291805 w 6010943"/>
                  <a:gd name="connsiteY220" fmla="*/ 1800598 h 4386643"/>
                  <a:gd name="connsiteX221" fmla="*/ 5220368 w 6010943"/>
                  <a:gd name="connsiteY221" fmla="*/ 1762498 h 4386643"/>
                  <a:gd name="connsiteX222" fmla="*/ 5072730 w 6010943"/>
                  <a:gd name="connsiteY222" fmla="*/ 1719635 h 4386643"/>
                  <a:gd name="connsiteX223" fmla="*/ 5044155 w 6010943"/>
                  <a:gd name="connsiteY223" fmla="*/ 1714873 h 4386643"/>
                  <a:gd name="connsiteX224" fmla="*/ 5020343 w 6010943"/>
                  <a:gd name="connsiteY224" fmla="*/ 1710110 h 4386643"/>
                  <a:gd name="connsiteX225" fmla="*/ 4801268 w 6010943"/>
                  <a:gd name="connsiteY225" fmla="*/ 1700585 h 4386643"/>
                  <a:gd name="connsiteX226" fmla="*/ 4691730 w 6010943"/>
                  <a:gd name="connsiteY226" fmla="*/ 1714873 h 4386643"/>
                  <a:gd name="connsiteX227" fmla="*/ 4644105 w 6010943"/>
                  <a:gd name="connsiteY227" fmla="*/ 1743448 h 4386643"/>
                  <a:gd name="connsiteX228" fmla="*/ 4629818 w 6010943"/>
                  <a:gd name="connsiteY228" fmla="*/ 1748210 h 4386643"/>
                  <a:gd name="connsiteX229" fmla="*/ 4586955 w 6010943"/>
                  <a:gd name="connsiteY229" fmla="*/ 1800598 h 4386643"/>
                  <a:gd name="connsiteX230" fmla="*/ 4563143 w 6010943"/>
                  <a:gd name="connsiteY230" fmla="*/ 1833935 h 4386643"/>
                  <a:gd name="connsiteX231" fmla="*/ 4539330 w 6010943"/>
                  <a:gd name="connsiteY231" fmla="*/ 1857748 h 4386643"/>
                  <a:gd name="connsiteX232" fmla="*/ 4520280 w 6010943"/>
                  <a:gd name="connsiteY232" fmla="*/ 1881560 h 4386643"/>
                  <a:gd name="connsiteX233" fmla="*/ 4477418 w 6010943"/>
                  <a:gd name="connsiteY233" fmla="*/ 1924423 h 4386643"/>
                  <a:gd name="connsiteX234" fmla="*/ 4420268 w 6010943"/>
                  <a:gd name="connsiteY234" fmla="*/ 1972048 h 4386643"/>
                  <a:gd name="connsiteX235" fmla="*/ 4401218 w 6010943"/>
                  <a:gd name="connsiteY235" fmla="*/ 1981573 h 4386643"/>
                  <a:gd name="connsiteX236" fmla="*/ 4344068 w 6010943"/>
                  <a:gd name="connsiteY236" fmla="*/ 2014910 h 4386643"/>
                  <a:gd name="connsiteX237" fmla="*/ 4329780 w 6010943"/>
                  <a:gd name="connsiteY237" fmla="*/ 2019673 h 4386643"/>
                  <a:gd name="connsiteX238" fmla="*/ 4315493 w 6010943"/>
                  <a:gd name="connsiteY238" fmla="*/ 2029198 h 4386643"/>
                  <a:gd name="connsiteX239" fmla="*/ 4239293 w 6010943"/>
                  <a:gd name="connsiteY239" fmla="*/ 2038723 h 4386643"/>
                  <a:gd name="connsiteX240" fmla="*/ 4182143 w 6010943"/>
                  <a:gd name="connsiteY240" fmla="*/ 2048248 h 4386643"/>
                  <a:gd name="connsiteX241" fmla="*/ 4153568 w 6010943"/>
                  <a:gd name="connsiteY241" fmla="*/ 2053010 h 4386643"/>
                  <a:gd name="connsiteX242" fmla="*/ 4139280 w 6010943"/>
                  <a:gd name="connsiteY242" fmla="*/ 2057773 h 4386643"/>
                  <a:gd name="connsiteX243" fmla="*/ 4120230 w 6010943"/>
                  <a:gd name="connsiteY243" fmla="*/ 2062535 h 4386643"/>
                  <a:gd name="connsiteX244" fmla="*/ 4096418 w 6010943"/>
                  <a:gd name="connsiteY244" fmla="*/ 2072060 h 4386643"/>
                  <a:gd name="connsiteX245" fmla="*/ 4048793 w 6010943"/>
                  <a:gd name="connsiteY245" fmla="*/ 2081585 h 4386643"/>
                  <a:gd name="connsiteX246" fmla="*/ 4024980 w 6010943"/>
                  <a:gd name="connsiteY246" fmla="*/ 2091110 h 4386643"/>
                  <a:gd name="connsiteX247" fmla="*/ 3972593 w 6010943"/>
                  <a:gd name="connsiteY247" fmla="*/ 2105398 h 4386643"/>
                  <a:gd name="connsiteX248" fmla="*/ 3948780 w 6010943"/>
                  <a:gd name="connsiteY248" fmla="*/ 2114923 h 4386643"/>
                  <a:gd name="connsiteX249" fmla="*/ 3929730 w 6010943"/>
                  <a:gd name="connsiteY249" fmla="*/ 2129210 h 4386643"/>
                  <a:gd name="connsiteX250" fmla="*/ 3896393 w 6010943"/>
                  <a:gd name="connsiteY250" fmla="*/ 2138735 h 4386643"/>
                  <a:gd name="connsiteX251" fmla="*/ 3872580 w 6010943"/>
                  <a:gd name="connsiteY251" fmla="*/ 2153023 h 4386643"/>
                  <a:gd name="connsiteX252" fmla="*/ 3829718 w 6010943"/>
                  <a:gd name="connsiteY252" fmla="*/ 2181598 h 4386643"/>
                  <a:gd name="connsiteX253" fmla="*/ 3791618 w 6010943"/>
                  <a:gd name="connsiteY253" fmla="*/ 2200648 h 4386643"/>
                  <a:gd name="connsiteX254" fmla="*/ 3777330 w 6010943"/>
                  <a:gd name="connsiteY254" fmla="*/ 2214935 h 4386643"/>
                  <a:gd name="connsiteX255" fmla="*/ 3767805 w 6010943"/>
                  <a:gd name="connsiteY255" fmla="*/ 2229223 h 4386643"/>
                  <a:gd name="connsiteX256" fmla="*/ 3739230 w 6010943"/>
                  <a:gd name="connsiteY256" fmla="*/ 2248273 h 4386643"/>
                  <a:gd name="connsiteX257" fmla="*/ 3715418 w 6010943"/>
                  <a:gd name="connsiteY257" fmla="*/ 2267323 h 4386643"/>
                  <a:gd name="connsiteX258" fmla="*/ 3686843 w 6010943"/>
                  <a:gd name="connsiteY258" fmla="*/ 2276848 h 4386643"/>
                  <a:gd name="connsiteX259" fmla="*/ 3620168 w 6010943"/>
                  <a:gd name="connsiteY259" fmla="*/ 2305423 h 4386643"/>
                  <a:gd name="connsiteX260" fmla="*/ 3596355 w 6010943"/>
                  <a:gd name="connsiteY260" fmla="*/ 2314948 h 4386643"/>
                  <a:gd name="connsiteX261" fmla="*/ 3572543 w 6010943"/>
                  <a:gd name="connsiteY261" fmla="*/ 2329235 h 4386643"/>
                  <a:gd name="connsiteX262" fmla="*/ 3553493 w 6010943"/>
                  <a:gd name="connsiteY262" fmla="*/ 2333998 h 4386643"/>
                  <a:gd name="connsiteX263" fmla="*/ 3501105 w 6010943"/>
                  <a:gd name="connsiteY263" fmla="*/ 2357810 h 4386643"/>
                  <a:gd name="connsiteX264" fmla="*/ 3482055 w 6010943"/>
                  <a:gd name="connsiteY264" fmla="*/ 2372098 h 4386643"/>
                  <a:gd name="connsiteX265" fmla="*/ 3463005 w 6010943"/>
                  <a:gd name="connsiteY265" fmla="*/ 2381623 h 4386643"/>
                  <a:gd name="connsiteX266" fmla="*/ 3448718 w 6010943"/>
                  <a:gd name="connsiteY266" fmla="*/ 2391148 h 4386643"/>
                  <a:gd name="connsiteX267" fmla="*/ 3429668 w 6010943"/>
                  <a:gd name="connsiteY267" fmla="*/ 2395910 h 4386643"/>
                  <a:gd name="connsiteX268" fmla="*/ 3415380 w 6010943"/>
                  <a:gd name="connsiteY268" fmla="*/ 2410198 h 4386643"/>
                  <a:gd name="connsiteX269" fmla="*/ 3372518 w 6010943"/>
                  <a:gd name="connsiteY269" fmla="*/ 2429248 h 4386643"/>
                  <a:gd name="connsiteX270" fmla="*/ 3339180 w 6010943"/>
                  <a:gd name="connsiteY270" fmla="*/ 2448298 h 4386643"/>
                  <a:gd name="connsiteX271" fmla="*/ 3267743 w 6010943"/>
                  <a:gd name="connsiteY271" fmla="*/ 2481635 h 4386643"/>
                  <a:gd name="connsiteX272" fmla="*/ 3220118 w 6010943"/>
                  <a:gd name="connsiteY272" fmla="*/ 2495923 h 4386643"/>
                  <a:gd name="connsiteX273" fmla="*/ 3191543 w 6010943"/>
                  <a:gd name="connsiteY273" fmla="*/ 2510210 h 4386643"/>
                  <a:gd name="connsiteX274" fmla="*/ 3158205 w 6010943"/>
                  <a:gd name="connsiteY274" fmla="*/ 2524498 h 4386643"/>
                  <a:gd name="connsiteX275" fmla="*/ 3129630 w 6010943"/>
                  <a:gd name="connsiteY275" fmla="*/ 2538785 h 4386643"/>
                  <a:gd name="connsiteX276" fmla="*/ 3096293 w 6010943"/>
                  <a:gd name="connsiteY276" fmla="*/ 2553073 h 4386643"/>
                  <a:gd name="connsiteX277" fmla="*/ 3062955 w 6010943"/>
                  <a:gd name="connsiteY277" fmla="*/ 2581648 h 4386643"/>
                  <a:gd name="connsiteX278" fmla="*/ 3043905 w 6010943"/>
                  <a:gd name="connsiteY278" fmla="*/ 2591173 h 4386643"/>
                  <a:gd name="connsiteX279" fmla="*/ 3024855 w 6010943"/>
                  <a:gd name="connsiteY279" fmla="*/ 2605460 h 4386643"/>
                  <a:gd name="connsiteX280" fmla="*/ 3005805 w 6010943"/>
                  <a:gd name="connsiteY280" fmla="*/ 2614985 h 4386643"/>
                  <a:gd name="connsiteX281" fmla="*/ 2986755 w 6010943"/>
                  <a:gd name="connsiteY281" fmla="*/ 2634035 h 4386643"/>
                  <a:gd name="connsiteX282" fmla="*/ 2958180 w 6010943"/>
                  <a:gd name="connsiteY282" fmla="*/ 2653085 h 4386643"/>
                  <a:gd name="connsiteX283" fmla="*/ 2929605 w 6010943"/>
                  <a:gd name="connsiteY283" fmla="*/ 2681660 h 4386643"/>
                  <a:gd name="connsiteX284" fmla="*/ 2843880 w 6010943"/>
                  <a:gd name="connsiteY284" fmla="*/ 2743573 h 4386643"/>
                  <a:gd name="connsiteX285" fmla="*/ 2829593 w 6010943"/>
                  <a:gd name="connsiteY285" fmla="*/ 2762623 h 4386643"/>
                  <a:gd name="connsiteX286" fmla="*/ 2791493 w 6010943"/>
                  <a:gd name="connsiteY286" fmla="*/ 2786435 h 4386643"/>
                  <a:gd name="connsiteX287" fmla="*/ 2772443 w 6010943"/>
                  <a:gd name="connsiteY287" fmla="*/ 2800723 h 4386643"/>
                  <a:gd name="connsiteX288" fmla="*/ 2720055 w 6010943"/>
                  <a:gd name="connsiteY288" fmla="*/ 2843585 h 4386643"/>
                  <a:gd name="connsiteX289" fmla="*/ 2696243 w 6010943"/>
                  <a:gd name="connsiteY289" fmla="*/ 2853110 h 4386643"/>
                  <a:gd name="connsiteX290" fmla="*/ 2629568 w 6010943"/>
                  <a:gd name="connsiteY290" fmla="*/ 2900735 h 4386643"/>
                  <a:gd name="connsiteX291" fmla="*/ 2605755 w 6010943"/>
                  <a:gd name="connsiteY291" fmla="*/ 2905498 h 4386643"/>
                  <a:gd name="connsiteX292" fmla="*/ 2553368 w 6010943"/>
                  <a:gd name="connsiteY292" fmla="*/ 2924548 h 4386643"/>
                  <a:gd name="connsiteX293" fmla="*/ 2491455 w 6010943"/>
                  <a:gd name="connsiteY293" fmla="*/ 2934073 h 4386643"/>
                  <a:gd name="connsiteX294" fmla="*/ 2381918 w 6010943"/>
                  <a:gd name="connsiteY294" fmla="*/ 2943598 h 4386643"/>
                  <a:gd name="connsiteX295" fmla="*/ 2329530 w 6010943"/>
                  <a:gd name="connsiteY295" fmla="*/ 2957885 h 4386643"/>
                  <a:gd name="connsiteX296" fmla="*/ 2277143 w 6010943"/>
                  <a:gd name="connsiteY296" fmla="*/ 2967410 h 4386643"/>
                  <a:gd name="connsiteX297" fmla="*/ 2219993 w 6010943"/>
                  <a:gd name="connsiteY297" fmla="*/ 2986460 h 4386643"/>
                  <a:gd name="connsiteX298" fmla="*/ 2177130 w 6010943"/>
                  <a:gd name="connsiteY298" fmla="*/ 2995985 h 4386643"/>
                  <a:gd name="connsiteX299" fmla="*/ 2119980 w 6010943"/>
                  <a:gd name="connsiteY299" fmla="*/ 3005510 h 4386643"/>
                  <a:gd name="connsiteX300" fmla="*/ 2091405 w 6010943"/>
                  <a:gd name="connsiteY300" fmla="*/ 3015035 h 4386643"/>
                  <a:gd name="connsiteX301" fmla="*/ 2043780 w 6010943"/>
                  <a:gd name="connsiteY301" fmla="*/ 3024560 h 4386643"/>
                  <a:gd name="connsiteX302" fmla="*/ 2019968 w 6010943"/>
                  <a:gd name="connsiteY302" fmla="*/ 3034085 h 4386643"/>
                  <a:gd name="connsiteX303" fmla="*/ 2000918 w 6010943"/>
                  <a:gd name="connsiteY303" fmla="*/ 3048373 h 4386643"/>
                  <a:gd name="connsiteX304" fmla="*/ 1962818 w 6010943"/>
                  <a:gd name="connsiteY304" fmla="*/ 3057898 h 4386643"/>
                  <a:gd name="connsiteX305" fmla="*/ 1896143 w 6010943"/>
                  <a:gd name="connsiteY305" fmla="*/ 3076948 h 4386643"/>
                  <a:gd name="connsiteX306" fmla="*/ 1867568 w 6010943"/>
                  <a:gd name="connsiteY306" fmla="*/ 3081710 h 4386643"/>
                  <a:gd name="connsiteX307" fmla="*/ 1819943 w 6010943"/>
                  <a:gd name="connsiteY307" fmla="*/ 3095998 h 4386643"/>
                  <a:gd name="connsiteX308" fmla="*/ 1805655 w 6010943"/>
                  <a:gd name="connsiteY308" fmla="*/ 3100760 h 4386643"/>
                  <a:gd name="connsiteX309" fmla="*/ 1781843 w 6010943"/>
                  <a:gd name="connsiteY309" fmla="*/ 3105523 h 4386643"/>
                  <a:gd name="connsiteX310" fmla="*/ 1738980 w 6010943"/>
                  <a:gd name="connsiteY310" fmla="*/ 3124573 h 4386643"/>
                  <a:gd name="connsiteX311" fmla="*/ 1719930 w 6010943"/>
                  <a:gd name="connsiteY311" fmla="*/ 3134098 h 4386643"/>
                  <a:gd name="connsiteX312" fmla="*/ 1691355 w 6010943"/>
                  <a:gd name="connsiteY312" fmla="*/ 3143623 h 4386643"/>
                  <a:gd name="connsiteX313" fmla="*/ 1653255 w 6010943"/>
                  <a:gd name="connsiteY313" fmla="*/ 3153148 h 4386643"/>
                  <a:gd name="connsiteX314" fmla="*/ 1572293 w 6010943"/>
                  <a:gd name="connsiteY314" fmla="*/ 3181723 h 4386643"/>
                  <a:gd name="connsiteX315" fmla="*/ 1477043 w 6010943"/>
                  <a:gd name="connsiteY315" fmla="*/ 3229348 h 4386643"/>
                  <a:gd name="connsiteX316" fmla="*/ 1457993 w 6010943"/>
                  <a:gd name="connsiteY316" fmla="*/ 3238873 h 4386643"/>
                  <a:gd name="connsiteX317" fmla="*/ 1438943 w 6010943"/>
                  <a:gd name="connsiteY317" fmla="*/ 3248398 h 4386643"/>
                  <a:gd name="connsiteX318" fmla="*/ 1377030 w 6010943"/>
                  <a:gd name="connsiteY318" fmla="*/ 3276973 h 4386643"/>
                  <a:gd name="connsiteX319" fmla="*/ 1357980 w 6010943"/>
                  <a:gd name="connsiteY319" fmla="*/ 3286498 h 4386643"/>
                  <a:gd name="connsiteX320" fmla="*/ 1315118 w 6010943"/>
                  <a:gd name="connsiteY320" fmla="*/ 3315073 h 4386643"/>
                  <a:gd name="connsiteX321" fmla="*/ 1291305 w 6010943"/>
                  <a:gd name="connsiteY321" fmla="*/ 3319835 h 4386643"/>
                  <a:gd name="connsiteX322" fmla="*/ 1272255 w 6010943"/>
                  <a:gd name="connsiteY322" fmla="*/ 3334123 h 4386643"/>
                  <a:gd name="connsiteX323" fmla="*/ 1186530 w 6010943"/>
                  <a:gd name="connsiteY323" fmla="*/ 3367460 h 4386643"/>
                  <a:gd name="connsiteX324" fmla="*/ 1162718 w 6010943"/>
                  <a:gd name="connsiteY324" fmla="*/ 3372223 h 4386643"/>
                  <a:gd name="connsiteX325" fmla="*/ 1148430 w 6010943"/>
                  <a:gd name="connsiteY325" fmla="*/ 3376985 h 4386643"/>
                  <a:gd name="connsiteX326" fmla="*/ 1110330 w 6010943"/>
                  <a:gd name="connsiteY326" fmla="*/ 3386510 h 4386643"/>
                  <a:gd name="connsiteX327" fmla="*/ 1091280 w 6010943"/>
                  <a:gd name="connsiteY327" fmla="*/ 3391273 h 4386643"/>
                  <a:gd name="connsiteX328" fmla="*/ 1038893 w 6010943"/>
                  <a:gd name="connsiteY328" fmla="*/ 3400798 h 4386643"/>
                  <a:gd name="connsiteX329" fmla="*/ 996030 w 6010943"/>
                  <a:gd name="connsiteY329" fmla="*/ 3410323 h 4386643"/>
                  <a:gd name="connsiteX330" fmla="*/ 976980 w 6010943"/>
                  <a:gd name="connsiteY330" fmla="*/ 3415085 h 4386643"/>
                  <a:gd name="connsiteX331" fmla="*/ 953168 w 6010943"/>
                  <a:gd name="connsiteY331" fmla="*/ 3419848 h 4386643"/>
                  <a:gd name="connsiteX332" fmla="*/ 910305 w 6010943"/>
                  <a:gd name="connsiteY332" fmla="*/ 3438898 h 4386643"/>
                  <a:gd name="connsiteX333" fmla="*/ 872205 w 6010943"/>
                  <a:gd name="connsiteY333" fmla="*/ 3448423 h 4386643"/>
                  <a:gd name="connsiteX334" fmla="*/ 810293 w 6010943"/>
                  <a:gd name="connsiteY334" fmla="*/ 3486523 h 4386643"/>
                  <a:gd name="connsiteX335" fmla="*/ 757905 w 6010943"/>
                  <a:gd name="connsiteY335" fmla="*/ 3524623 h 4386643"/>
                  <a:gd name="connsiteX336" fmla="*/ 729330 w 6010943"/>
                  <a:gd name="connsiteY336" fmla="*/ 3553198 h 4386643"/>
                  <a:gd name="connsiteX337" fmla="*/ 710280 w 6010943"/>
                  <a:gd name="connsiteY337" fmla="*/ 3586535 h 4386643"/>
                  <a:gd name="connsiteX338" fmla="*/ 695993 w 6010943"/>
                  <a:gd name="connsiteY338" fmla="*/ 3600823 h 4386643"/>
                  <a:gd name="connsiteX339" fmla="*/ 686468 w 6010943"/>
                  <a:gd name="connsiteY339" fmla="*/ 3619873 h 4386643"/>
                  <a:gd name="connsiteX340" fmla="*/ 643605 w 6010943"/>
                  <a:gd name="connsiteY340" fmla="*/ 3662735 h 4386643"/>
                  <a:gd name="connsiteX341" fmla="*/ 629318 w 6010943"/>
                  <a:gd name="connsiteY341" fmla="*/ 3672260 h 4386643"/>
                  <a:gd name="connsiteX342" fmla="*/ 615030 w 6010943"/>
                  <a:gd name="connsiteY342" fmla="*/ 3691310 h 4386643"/>
                  <a:gd name="connsiteX343" fmla="*/ 595980 w 6010943"/>
                  <a:gd name="connsiteY343" fmla="*/ 3700835 h 4386643"/>
                  <a:gd name="connsiteX344" fmla="*/ 581693 w 6010943"/>
                  <a:gd name="connsiteY344" fmla="*/ 3710360 h 4386643"/>
                  <a:gd name="connsiteX345" fmla="*/ 557880 w 6010943"/>
                  <a:gd name="connsiteY345" fmla="*/ 3724648 h 4386643"/>
                  <a:gd name="connsiteX346" fmla="*/ 495968 w 6010943"/>
                  <a:gd name="connsiteY346" fmla="*/ 3762748 h 4386643"/>
                  <a:gd name="connsiteX347" fmla="*/ 462630 w 6010943"/>
                  <a:gd name="connsiteY347" fmla="*/ 3772273 h 4386643"/>
                  <a:gd name="connsiteX348" fmla="*/ 424530 w 6010943"/>
                  <a:gd name="connsiteY348" fmla="*/ 3786560 h 4386643"/>
                  <a:gd name="connsiteX349" fmla="*/ 400718 w 6010943"/>
                  <a:gd name="connsiteY349" fmla="*/ 3800848 h 4386643"/>
                  <a:gd name="connsiteX350" fmla="*/ 357855 w 6010943"/>
                  <a:gd name="connsiteY350" fmla="*/ 3805610 h 4386643"/>
                  <a:gd name="connsiteX351" fmla="*/ 305468 w 6010943"/>
                  <a:gd name="connsiteY351" fmla="*/ 3819898 h 4386643"/>
                  <a:gd name="connsiteX352" fmla="*/ 267368 w 6010943"/>
                  <a:gd name="connsiteY352" fmla="*/ 3824660 h 4386643"/>
                  <a:gd name="connsiteX353" fmla="*/ 205455 w 6010943"/>
                  <a:gd name="connsiteY353" fmla="*/ 3834185 h 4386643"/>
                  <a:gd name="connsiteX354" fmla="*/ 176880 w 6010943"/>
                  <a:gd name="connsiteY354" fmla="*/ 4386635 h 4386643"/>
                  <a:gd name="connsiteX355" fmla="*/ 668 w 6010943"/>
                  <a:gd name="connsiteY355" fmla="*/ 4305674 h 4386643"/>
                  <a:gd name="connsiteX0" fmla="*/ 668 w 6010943"/>
                  <a:gd name="connsiteY0" fmla="*/ 4305674 h 4415216"/>
                  <a:gd name="connsiteX1" fmla="*/ 100680 w 6010943"/>
                  <a:gd name="connsiteY1" fmla="*/ 3824660 h 4415216"/>
                  <a:gd name="connsiteX2" fmla="*/ 86393 w 6010943"/>
                  <a:gd name="connsiteY2" fmla="*/ 3791323 h 4415216"/>
                  <a:gd name="connsiteX3" fmla="*/ 81630 w 6010943"/>
                  <a:gd name="connsiteY3" fmla="*/ 3719885 h 4415216"/>
                  <a:gd name="connsiteX4" fmla="*/ 76868 w 6010943"/>
                  <a:gd name="connsiteY4" fmla="*/ 3700835 h 4415216"/>
                  <a:gd name="connsiteX5" fmla="*/ 81630 w 6010943"/>
                  <a:gd name="connsiteY5" fmla="*/ 3596060 h 4415216"/>
                  <a:gd name="connsiteX6" fmla="*/ 91155 w 6010943"/>
                  <a:gd name="connsiteY6" fmla="*/ 3543673 h 4415216"/>
                  <a:gd name="connsiteX7" fmla="*/ 157830 w 6010943"/>
                  <a:gd name="connsiteY7" fmla="*/ 3457948 h 4415216"/>
                  <a:gd name="connsiteX8" fmla="*/ 176880 w 6010943"/>
                  <a:gd name="connsiteY8" fmla="*/ 3434135 h 4415216"/>
                  <a:gd name="connsiteX9" fmla="*/ 195930 w 6010943"/>
                  <a:gd name="connsiteY9" fmla="*/ 3424610 h 4415216"/>
                  <a:gd name="connsiteX10" fmla="*/ 210218 w 6010943"/>
                  <a:gd name="connsiteY10" fmla="*/ 3410323 h 4415216"/>
                  <a:gd name="connsiteX11" fmla="*/ 238793 w 6010943"/>
                  <a:gd name="connsiteY11" fmla="*/ 3391273 h 4415216"/>
                  <a:gd name="connsiteX12" fmla="*/ 300705 w 6010943"/>
                  <a:gd name="connsiteY12" fmla="*/ 3334123 h 4415216"/>
                  <a:gd name="connsiteX13" fmla="*/ 329280 w 6010943"/>
                  <a:gd name="connsiteY13" fmla="*/ 3315073 h 4415216"/>
                  <a:gd name="connsiteX14" fmla="*/ 410243 w 6010943"/>
                  <a:gd name="connsiteY14" fmla="*/ 3281735 h 4415216"/>
                  <a:gd name="connsiteX15" fmla="*/ 453105 w 6010943"/>
                  <a:gd name="connsiteY15" fmla="*/ 3262685 h 4415216"/>
                  <a:gd name="connsiteX16" fmla="*/ 491205 w 6010943"/>
                  <a:gd name="connsiteY16" fmla="*/ 3253160 h 4415216"/>
                  <a:gd name="connsiteX17" fmla="*/ 519780 w 6010943"/>
                  <a:gd name="connsiteY17" fmla="*/ 3238873 h 4415216"/>
                  <a:gd name="connsiteX18" fmla="*/ 543593 w 6010943"/>
                  <a:gd name="connsiteY18" fmla="*/ 3229348 h 4415216"/>
                  <a:gd name="connsiteX19" fmla="*/ 557880 w 6010943"/>
                  <a:gd name="connsiteY19" fmla="*/ 3224585 h 4415216"/>
                  <a:gd name="connsiteX20" fmla="*/ 572168 w 6010943"/>
                  <a:gd name="connsiteY20" fmla="*/ 3215060 h 4415216"/>
                  <a:gd name="connsiteX21" fmla="*/ 591218 w 6010943"/>
                  <a:gd name="connsiteY21" fmla="*/ 3210298 h 4415216"/>
                  <a:gd name="connsiteX22" fmla="*/ 615030 w 6010943"/>
                  <a:gd name="connsiteY22" fmla="*/ 3200773 h 4415216"/>
                  <a:gd name="connsiteX23" fmla="*/ 672180 w 6010943"/>
                  <a:gd name="connsiteY23" fmla="*/ 3172198 h 4415216"/>
                  <a:gd name="connsiteX24" fmla="*/ 700755 w 6010943"/>
                  <a:gd name="connsiteY24" fmla="*/ 3157910 h 4415216"/>
                  <a:gd name="connsiteX25" fmla="*/ 753143 w 6010943"/>
                  <a:gd name="connsiteY25" fmla="*/ 3138860 h 4415216"/>
                  <a:gd name="connsiteX26" fmla="*/ 805530 w 6010943"/>
                  <a:gd name="connsiteY26" fmla="*/ 3095998 h 4415216"/>
                  <a:gd name="connsiteX27" fmla="*/ 872205 w 6010943"/>
                  <a:gd name="connsiteY27" fmla="*/ 3053135 h 4415216"/>
                  <a:gd name="connsiteX28" fmla="*/ 891255 w 6010943"/>
                  <a:gd name="connsiteY28" fmla="*/ 3034085 h 4415216"/>
                  <a:gd name="connsiteX29" fmla="*/ 919830 w 6010943"/>
                  <a:gd name="connsiteY29" fmla="*/ 3010273 h 4415216"/>
                  <a:gd name="connsiteX30" fmla="*/ 934118 w 6010943"/>
                  <a:gd name="connsiteY30" fmla="*/ 2991223 h 4415216"/>
                  <a:gd name="connsiteX31" fmla="*/ 962693 w 6010943"/>
                  <a:gd name="connsiteY31" fmla="*/ 2972173 h 4415216"/>
                  <a:gd name="connsiteX32" fmla="*/ 1000793 w 6010943"/>
                  <a:gd name="connsiteY32" fmla="*/ 2934073 h 4415216"/>
                  <a:gd name="connsiteX33" fmla="*/ 1043655 w 6010943"/>
                  <a:gd name="connsiteY33" fmla="*/ 2919785 h 4415216"/>
                  <a:gd name="connsiteX34" fmla="*/ 1062705 w 6010943"/>
                  <a:gd name="connsiteY34" fmla="*/ 2910260 h 4415216"/>
                  <a:gd name="connsiteX35" fmla="*/ 1138905 w 6010943"/>
                  <a:gd name="connsiteY35" fmla="*/ 2895973 h 4415216"/>
                  <a:gd name="connsiteX36" fmla="*/ 1219868 w 6010943"/>
                  <a:gd name="connsiteY36" fmla="*/ 2881685 h 4415216"/>
                  <a:gd name="connsiteX37" fmla="*/ 1272255 w 6010943"/>
                  <a:gd name="connsiteY37" fmla="*/ 2862635 h 4415216"/>
                  <a:gd name="connsiteX38" fmla="*/ 1300830 w 6010943"/>
                  <a:gd name="connsiteY38" fmla="*/ 2834060 h 4415216"/>
                  <a:gd name="connsiteX39" fmla="*/ 1319880 w 6010943"/>
                  <a:gd name="connsiteY39" fmla="*/ 2815010 h 4415216"/>
                  <a:gd name="connsiteX40" fmla="*/ 1353218 w 6010943"/>
                  <a:gd name="connsiteY40" fmla="*/ 2767385 h 4415216"/>
                  <a:gd name="connsiteX41" fmla="*/ 1372268 w 6010943"/>
                  <a:gd name="connsiteY41" fmla="*/ 2753098 h 4415216"/>
                  <a:gd name="connsiteX42" fmla="*/ 1391318 w 6010943"/>
                  <a:gd name="connsiteY42" fmla="*/ 2719760 h 4415216"/>
                  <a:gd name="connsiteX43" fmla="*/ 1410368 w 6010943"/>
                  <a:gd name="connsiteY43" fmla="*/ 2691185 h 4415216"/>
                  <a:gd name="connsiteX44" fmla="*/ 1429418 w 6010943"/>
                  <a:gd name="connsiteY44" fmla="*/ 2672135 h 4415216"/>
                  <a:gd name="connsiteX45" fmla="*/ 1438943 w 6010943"/>
                  <a:gd name="connsiteY45" fmla="*/ 2657848 h 4415216"/>
                  <a:gd name="connsiteX46" fmla="*/ 1453230 w 6010943"/>
                  <a:gd name="connsiteY46" fmla="*/ 2643560 h 4415216"/>
                  <a:gd name="connsiteX47" fmla="*/ 1467518 w 6010943"/>
                  <a:gd name="connsiteY47" fmla="*/ 2624510 h 4415216"/>
                  <a:gd name="connsiteX48" fmla="*/ 1548480 w 6010943"/>
                  <a:gd name="connsiteY48" fmla="*/ 2586410 h 4415216"/>
                  <a:gd name="connsiteX49" fmla="*/ 1596105 w 6010943"/>
                  <a:gd name="connsiteY49" fmla="*/ 2557835 h 4415216"/>
                  <a:gd name="connsiteX50" fmla="*/ 1629443 w 6010943"/>
                  <a:gd name="connsiteY50" fmla="*/ 2548310 h 4415216"/>
                  <a:gd name="connsiteX51" fmla="*/ 1643730 w 6010943"/>
                  <a:gd name="connsiteY51" fmla="*/ 2538785 h 4415216"/>
                  <a:gd name="connsiteX52" fmla="*/ 1710405 w 6010943"/>
                  <a:gd name="connsiteY52" fmla="*/ 2529260 h 4415216"/>
                  <a:gd name="connsiteX53" fmla="*/ 1748505 w 6010943"/>
                  <a:gd name="connsiteY53" fmla="*/ 2514973 h 4415216"/>
                  <a:gd name="connsiteX54" fmla="*/ 1791368 w 6010943"/>
                  <a:gd name="connsiteY54" fmla="*/ 2476873 h 4415216"/>
                  <a:gd name="connsiteX55" fmla="*/ 1810418 w 6010943"/>
                  <a:gd name="connsiteY55" fmla="*/ 2467348 h 4415216"/>
                  <a:gd name="connsiteX56" fmla="*/ 1834230 w 6010943"/>
                  <a:gd name="connsiteY56" fmla="*/ 2438773 h 4415216"/>
                  <a:gd name="connsiteX57" fmla="*/ 1862805 w 6010943"/>
                  <a:gd name="connsiteY57" fmla="*/ 2400673 h 4415216"/>
                  <a:gd name="connsiteX58" fmla="*/ 1958055 w 6010943"/>
                  <a:gd name="connsiteY58" fmla="*/ 2319710 h 4415216"/>
                  <a:gd name="connsiteX59" fmla="*/ 1977105 w 6010943"/>
                  <a:gd name="connsiteY59" fmla="*/ 2314948 h 4415216"/>
                  <a:gd name="connsiteX60" fmla="*/ 1996155 w 6010943"/>
                  <a:gd name="connsiteY60" fmla="*/ 2305423 h 4415216"/>
                  <a:gd name="connsiteX61" fmla="*/ 2010443 w 6010943"/>
                  <a:gd name="connsiteY61" fmla="*/ 2295898 h 4415216"/>
                  <a:gd name="connsiteX62" fmla="*/ 2043780 w 6010943"/>
                  <a:gd name="connsiteY62" fmla="*/ 2286373 h 4415216"/>
                  <a:gd name="connsiteX63" fmla="*/ 2067593 w 6010943"/>
                  <a:gd name="connsiteY63" fmla="*/ 2276848 h 4415216"/>
                  <a:gd name="connsiteX64" fmla="*/ 2081880 w 6010943"/>
                  <a:gd name="connsiteY64" fmla="*/ 2272085 h 4415216"/>
                  <a:gd name="connsiteX65" fmla="*/ 2105693 w 6010943"/>
                  <a:gd name="connsiteY65" fmla="*/ 2262560 h 4415216"/>
                  <a:gd name="connsiteX66" fmla="*/ 2167605 w 6010943"/>
                  <a:gd name="connsiteY66" fmla="*/ 2257798 h 4415216"/>
                  <a:gd name="connsiteX67" fmla="*/ 2219993 w 6010943"/>
                  <a:gd name="connsiteY67" fmla="*/ 2248273 h 4415216"/>
                  <a:gd name="connsiteX68" fmla="*/ 2243805 w 6010943"/>
                  <a:gd name="connsiteY68" fmla="*/ 2233985 h 4415216"/>
                  <a:gd name="connsiteX69" fmla="*/ 2262855 w 6010943"/>
                  <a:gd name="connsiteY69" fmla="*/ 2229223 h 4415216"/>
                  <a:gd name="connsiteX70" fmla="*/ 2300955 w 6010943"/>
                  <a:gd name="connsiteY70" fmla="*/ 2219698 h 4415216"/>
                  <a:gd name="connsiteX71" fmla="*/ 2334293 w 6010943"/>
                  <a:gd name="connsiteY71" fmla="*/ 2200648 h 4415216"/>
                  <a:gd name="connsiteX72" fmla="*/ 2348580 w 6010943"/>
                  <a:gd name="connsiteY72" fmla="*/ 2191123 h 4415216"/>
                  <a:gd name="connsiteX73" fmla="*/ 2391443 w 6010943"/>
                  <a:gd name="connsiteY73" fmla="*/ 2176835 h 4415216"/>
                  <a:gd name="connsiteX74" fmla="*/ 2400968 w 6010943"/>
                  <a:gd name="connsiteY74" fmla="*/ 2157785 h 4415216"/>
                  <a:gd name="connsiteX75" fmla="*/ 2500980 w 6010943"/>
                  <a:gd name="connsiteY75" fmla="*/ 2100635 h 4415216"/>
                  <a:gd name="connsiteX76" fmla="*/ 2558130 w 6010943"/>
                  <a:gd name="connsiteY76" fmla="*/ 2067298 h 4415216"/>
                  <a:gd name="connsiteX77" fmla="*/ 2572418 w 6010943"/>
                  <a:gd name="connsiteY77" fmla="*/ 2062535 h 4415216"/>
                  <a:gd name="connsiteX78" fmla="*/ 2596230 w 6010943"/>
                  <a:gd name="connsiteY78" fmla="*/ 2048248 h 4415216"/>
                  <a:gd name="connsiteX79" fmla="*/ 2634330 w 6010943"/>
                  <a:gd name="connsiteY79" fmla="*/ 2029198 h 4415216"/>
                  <a:gd name="connsiteX80" fmla="*/ 2667668 w 6010943"/>
                  <a:gd name="connsiteY80" fmla="*/ 2014910 h 4415216"/>
                  <a:gd name="connsiteX81" fmla="*/ 2729580 w 6010943"/>
                  <a:gd name="connsiteY81" fmla="*/ 1976810 h 4415216"/>
                  <a:gd name="connsiteX82" fmla="*/ 2767680 w 6010943"/>
                  <a:gd name="connsiteY82" fmla="*/ 1962523 h 4415216"/>
                  <a:gd name="connsiteX83" fmla="*/ 2810543 w 6010943"/>
                  <a:gd name="connsiteY83" fmla="*/ 1943473 h 4415216"/>
                  <a:gd name="connsiteX84" fmla="*/ 2834355 w 6010943"/>
                  <a:gd name="connsiteY84" fmla="*/ 1938710 h 4415216"/>
                  <a:gd name="connsiteX85" fmla="*/ 2862930 w 6010943"/>
                  <a:gd name="connsiteY85" fmla="*/ 1929185 h 4415216"/>
                  <a:gd name="connsiteX86" fmla="*/ 2910555 w 6010943"/>
                  <a:gd name="connsiteY86" fmla="*/ 1919660 h 4415216"/>
                  <a:gd name="connsiteX87" fmla="*/ 2948655 w 6010943"/>
                  <a:gd name="connsiteY87" fmla="*/ 1910135 h 4415216"/>
                  <a:gd name="connsiteX88" fmla="*/ 2996280 w 6010943"/>
                  <a:gd name="connsiteY88" fmla="*/ 1900610 h 4415216"/>
                  <a:gd name="connsiteX89" fmla="*/ 3010568 w 6010943"/>
                  <a:gd name="connsiteY89" fmla="*/ 1895848 h 4415216"/>
                  <a:gd name="connsiteX90" fmla="*/ 3062955 w 6010943"/>
                  <a:gd name="connsiteY90" fmla="*/ 1881560 h 4415216"/>
                  <a:gd name="connsiteX91" fmla="*/ 3110580 w 6010943"/>
                  <a:gd name="connsiteY91" fmla="*/ 1848223 h 4415216"/>
                  <a:gd name="connsiteX92" fmla="*/ 3143918 w 6010943"/>
                  <a:gd name="connsiteY92" fmla="*/ 1829173 h 4415216"/>
                  <a:gd name="connsiteX93" fmla="*/ 3186780 w 6010943"/>
                  <a:gd name="connsiteY93" fmla="*/ 1786310 h 4415216"/>
                  <a:gd name="connsiteX94" fmla="*/ 3224880 w 6010943"/>
                  <a:gd name="connsiteY94" fmla="*/ 1752973 h 4415216"/>
                  <a:gd name="connsiteX95" fmla="*/ 3253455 w 6010943"/>
                  <a:gd name="connsiteY95" fmla="*/ 1724398 h 4415216"/>
                  <a:gd name="connsiteX96" fmla="*/ 3267743 w 6010943"/>
                  <a:gd name="connsiteY96" fmla="*/ 1710110 h 4415216"/>
                  <a:gd name="connsiteX97" fmla="*/ 3282030 w 6010943"/>
                  <a:gd name="connsiteY97" fmla="*/ 1705348 h 4415216"/>
                  <a:gd name="connsiteX98" fmla="*/ 3329655 w 6010943"/>
                  <a:gd name="connsiteY98" fmla="*/ 1667248 h 4415216"/>
                  <a:gd name="connsiteX99" fmla="*/ 3372518 w 6010943"/>
                  <a:gd name="connsiteY99" fmla="*/ 1614860 h 4415216"/>
                  <a:gd name="connsiteX100" fmla="*/ 3405855 w 6010943"/>
                  <a:gd name="connsiteY100" fmla="*/ 1586285 h 4415216"/>
                  <a:gd name="connsiteX101" fmla="*/ 3420143 w 6010943"/>
                  <a:gd name="connsiteY101" fmla="*/ 1567235 h 4415216"/>
                  <a:gd name="connsiteX102" fmla="*/ 3486818 w 6010943"/>
                  <a:gd name="connsiteY102" fmla="*/ 1510085 h 4415216"/>
                  <a:gd name="connsiteX103" fmla="*/ 3496343 w 6010943"/>
                  <a:gd name="connsiteY103" fmla="*/ 1495798 h 4415216"/>
                  <a:gd name="connsiteX104" fmla="*/ 3534443 w 6010943"/>
                  <a:gd name="connsiteY104" fmla="*/ 1462460 h 4415216"/>
                  <a:gd name="connsiteX105" fmla="*/ 3553493 w 6010943"/>
                  <a:gd name="connsiteY105" fmla="*/ 1452935 h 4415216"/>
                  <a:gd name="connsiteX106" fmla="*/ 3577305 w 6010943"/>
                  <a:gd name="connsiteY106" fmla="*/ 1429123 h 4415216"/>
                  <a:gd name="connsiteX107" fmla="*/ 3591593 w 6010943"/>
                  <a:gd name="connsiteY107" fmla="*/ 1414835 h 4415216"/>
                  <a:gd name="connsiteX108" fmla="*/ 3653505 w 6010943"/>
                  <a:gd name="connsiteY108" fmla="*/ 1357685 h 4415216"/>
                  <a:gd name="connsiteX109" fmla="*/ 3677318 w 6010943"/>
                  <a:gd name="connsiteY109" fmla="*/ 1329110 h 4415216"/>
                  <a:gd name="connsiteX110" fmla="*/ 3696368 w 6010943"/>
                  <a:gd name="connsiteY110" fmla="*/ 1300535 h 4415216"/>
                  <a:gd name="connsiteX111" fmla="*/ 3710655 w 6010943"/>
                  <a:gd name="connsiteY111" fmla="*/ 1295773 h 4415216"/>
                  <a:gd name="connsiteX112" fmla="*/ 3782093 w 6010943"/>
                  <a:gd name="connsiteY112" fmla="*/ 1205285 h 4415216"/>
                  <a:gd name="connsiteX113" fmla="*/ 3801143 w 6010943"/>
                  <a:gd name="connsiteY113" fmla="*/ 1186235 h 4415216"/>
                  <a:gd name="connsiteX114" fmla="*/ 3853530 w 6010943"/>
                  <a:gd name="connsiteY114" fmla="*/ 1148135 h 4415216"/>
                  <a:gd name="connsiteX115" fmla="*/ 3872580 w 6010943"/>
                  <a:gd name="connsiteY115" fmla="*/ 1138610 h 4415216"/>
                  <a:gd name="connsiteX116" fmla="*/ 3901155 w 6010943"/>
                  <a:gd name="connsiteY116" fmla="*/ 1114798 h 4415216"/>
                  <a:gd name="connsiteX117" fmla="*/ 3934493 w 6010943"/>
                  <a:gd name="connsiteY117" fmla="*/ 1100510 h 4415216"/>
                  <a:gd name="connsiteX118" fmla="*/ 3977355 w 6010943"/>
                  <a:gd name="connsiteY118" fmla="*/ 1071935 h 4415216"/>
                  <a:gd name="connsiteX119" fmla="*/ 3991643 w 6010943"/>
                  <a:gd name="connsiteY119" fmla="*/ 1062410 h 4415216"/>
                  <a:gd name="connsiteX120" fmla="*/ 4010693 w 6010943"/>
                  <a:gd name="connsiteY120" fmla="*/ 1057648 h 4415216"/>
                  <a:gd name="connsiteX121" fmla="*/ 4086893 w 6010943"/>
                  <a:gd name="connsiteY121" fmla="*/ 1033835 h 4415216"/>
                  <a:gd name="connsiteX122" fmla="*/ 4134518 w 6010943"/>
                  <a:gd name="connsiteY122" fmla="*/ 1014785 h 4415216"/>
                  <a:gd name="connsiteX123" fmla="*/ 4167855 w 6010943"/>
                  <a:gd name="connsiteY123" fmla="*/ 1005260 h 4415216"/>
                  <a:gd name="connsiteX124" fmla="*/ 4205955 w 6010943"/>
                  <a:gd name="connsiteY124" fmla="*/ 1000498 h 4415216"/>
                  <a:gd name="connsiteX125" fmla="*/ 4248818 w 6010943"/>
                  <a:gd name="connsiteY125" fmla="*/ 990973 h 4415216"/>
                  <a:gd name="connsiteX126" fmla="*/ 4291680 w 6010943"/>
                  <a:gd name="connsiteY126" fmla="*/ 971923 h 4415216"/>
                  <a:gd name="connsiteX127" fmla="*/ 4329780 w 6010943"/>
                  <a:gd name="connsiteY127" fmla="*/ 962398 h 4415216"/>
                  <a:gd name="connsiteX128" fmla="*/ 4344068 w 6010943"/>
                  <a:gd name="connsiteY128" fmla="*/ 952873 h 4415216"/>
                  <a:gd name="connsiteX129" fmla="*/ 4382168 w 6010943"/>
                  <a:gd name="connsiteY129" fmla="*/ 938585 h 4415216"/>
                  <a:gd name="connsiteX130" fmla="*/ 4401218 w 6010943"/>
                  <a:gd name="connsiteY130" fmla="*/ 924298 h 4415216"/>
                  <a:gd name="connsiteX131" fmla="*/ 4434555 w 6010943"/>
                  <a:gd name="connsiteY131" fmla="*/ 895723 h 4415216"/>
                  <a:gd name="connsiteX132" fmla="*/ 4444080 w 6010943"/>
                  <a:gd name="connsiteY132" fmla="*/ 876673 h 4415216"/>
                  <a:gd name="connsiteX133" fmla="*/ 4463130 w 6010943"/>
                  <a:gd name="connsiteY133" fmla="*/ 857623 h 4415216"/>
                  <a:gd name="connsiteX134" fmla="*/ 4486943 w 6010943"/>
                  <a:gd name="connsiteY134" fmla="*/ 809998 h 4415216"/>
                  <a:gd name="connsiteX135" fmla="*/ 4501230 w 6010943"/>
                  <a:gd name="connsiteY135" fmla="*/ 786185 h 4415216"/>
                  <a:gd name="connsiteX136" fmla="*/ 4515518 w 6010943"/>
                  <a:gd name="connsiteY136" fmla="*/ 695698 h 4415216"/>
                  <a:gd name="connsiteX137" fmla="*/ 4525043 w 6010943"/>
                  <a:gd name="connsiteY137" fmla="*/ 581398 h 4415216"/>
                  <a:gd name="connsiteX138" fmla="*/ 4534568 w 6010943"/>
                  <a:gd name="connsiteY138" fmla="*/ 543298 h 4415216"/>
                  <a:gd name="connsiteX139" fmla="*/ 4539330 w 6010943"/>
                  <a:gd name="connsiteY139" fmla="*/ 500435 h 4415216"/>
                  <a:gd name="connsiteX140" fmla="*/ 4548855 w 6010943"/>
                  <a:gd name="connsiteY140" fmla="*/ 424235 h 4415216"/>
                  <a:gd name="connsiteX141" fmla="*/ 4553618 w 6010943"/>
                  <a:gd name="connsiteY141" fmla="*/ 381373 h 4415216"/>
                  <a:gd name="connsiteX142" fmla="*/ 4567905 w 6010943"/>
                  <a:gd name="connsiteY142" fmla="*/ 271835 h 4415216"/>
                  <a:gd name="connsiteX143" fmla="*/ 4572668 w 6010943"/>
                  <a:gd name="connsiteY143" fmla="*/ 233735 h 4415216"/>
                  <a:gd name="connsiteX144" fmla="*/ 4582193 w 6010943"/>
                  <a:gd name="connsiteY144" fmla="*/ 190873 h 4415216"/>
                  <a:gd name="connsiteX145" fmla="*/ 4586955 w 6010943"/>
                  <a:gd name="connsiteY145" fmla="*/ 152773 h 4415216"/>
                  <a:gd name="connsiteX146" fmla="*/ 4596480 w 6010943"/>
                  <a:gd name="connsiteY146" fmla="*/ 119435 h 4415216"/>
                  <a:gd name="connsiteX147" fmla="*/ 4601243 w 6010943"/>
                  <a:gd name="connsiteY147" fmla="*/ 95623 h 4415216"/>
                  <a:gd name="connsiteX148" fmla="*/ 4610768 w 6010943"/>
                  <a:gd name="connsiteY148" fmla="*/ 76573 h 4415216"/>
                  <a:gd name="connsiteX149" fmla="*/ 4620293 w 6010943"/>
                  <a:gd name="connsiteY149" fmla="*/ 52760 h 4415216"/>
                  <a:gd name="connsiteX150" fmla="*/ 4658393 w 6010943"/>
                  <a:gd name="connsiteY150" fmla="*/ 14660 h 4415216"/>
                  <a:gd name="connsiteX151" fmla="*/ 4677443 w 6010943"/>
                  <a:gd name="connsiteY151" fmla="*/ 9898 h 4415216"/>
                  <a:gd name="connsiteX152" fmla="*/ 4696493 w 6010943"/>
                  <a:gd name="connsiteY152" fmla="*/ 373 h 4415216"/>
                  <a:gd name="connsiteX153" fmla="*/ 4820318 w 6010943"/>
                  <a:gd name="connsiteY153" fmla="*/ 14660 h 4415216"/>
                  <a:gd name="connsiteX154" fmla="*/ 4858418 w 6010943"/>
                  <a:gd name="connsiteY154" fmla="*/ 28948 h 4415216"/>
                  <a:gd name="connsiteX155" fmla="*/ 4906043 w 6010943"/>
                  <a:gd name="connsiteY155" fmla="*/ 52760 h 4415216"/>
                  <a:gd name="connsiteX156" fmla="*/ 4944143 w 6010943"/>
                  <a:gd name="connsiteY156" fmla="*/ 86098 h 4415216"/>
                  <a:gd name="connsiteX157" fmla="*/ 4987005 w 6010943"/>
                  <a:gd name="connsiteY157" fmla="*/ 133723 h 4415216"/>
                  <a:gd name="connsiteX158" fmla="*/ 5034630 w 6010943"/>
                  <a:gd name="connsiteY158" fmla="*/ 200398 h 4415216"/>
                  <a:gd name="connsiteX159" fmla="*/ 5053680 w 6010943"/>
                  <a:gd name="connsiteY159" fmla="*/ 228973 h 4415216"/>
                  <a:gd name="connsiteX160" fmla="*/ 5072730 w 6010943"/>
                  <a:gd name="connsiteY160" fmla="*/ 252785 h 4415216"/>
                  <a:gd name="connsiteX161" fmla="*/ 5087018 w 6010943"/>
                  <a:gd name="connsiteY161" fmla="*/ 276598 h 4415216"/>
                  <a:gd name="connsiteX162" fmla="*/ 5106068 w 6010943"/>
                  <a:gd name="connsiteY162" fmla="*/ 300410 h 4415216"/>
                  <a:gd name="connsiteX163" fmla="*/ 5125118 w 6010943"/>
                  <a:gd name="connsiteY163" fmla="*/ 328985 h 4415216"/>
                  <a:gd name="connsiteX164" fmla="*/ 5144168 w 6010943"/>
                  <a:gd name="connsiteY164" fmla="*/ 362323 h 4415216"/>
                  <a:gd name="connsiteX165" fmla="*/ 5201318 w 6010943"/>
                  <a:gd name="connsiteY165" fmla="*/ 409948 h 4415216"/>
                  <a:gd name="connsiteX166" fmla="*/ 5220368 w 6010943"/>
                  <a:gd name="connsiteY166" fmla="*/ 419473 h 4415216"/>
                  <a:gd name="connsiteX167" fmla="*/ 5248943 w 6010943"/>
                  <a:gd name="connsiteY167" fmla="*/ 428998 h 4415216"/>
                  <a:gd name="connsiteX168" fmla="*/ 5329905 w 6010943"/>
                  <a:gd name="connsiteY168" fmla="*/ 471860 h 4415216"/>
                  <a:gd name="connsiteX169" fmla="*/ 5363243 w 6010943"/>
                  <a:gd name="connsiteY169" fmla="*/ 481385 h 4415216"/>
                  <a:gd name="connsiteX170" fmla="*/ 5377530 w 6010943"/>
                  <a:gd name="connsiteY170" fmla="*/ 486148 h 4415216"/>
                  <a:gd name="connsiteX171" fmla="*/ 5434680 w 6010943"/>
                  <a:gd name="connsiteY171" fmla="*/ 514723 h 4415216"/>
                  <a:gd name="connsiteX172" fmla="*/ 5463255 w 6010943"/>
                  <a:gd name="connsiteY172" fmla="*/ 529010 h 4415216"/>
                  <a:gd name="connsiteX173" fmla="*/ 5510880 w 6010943"/>
                  <a:gd name="connsiteY173" fmla="*/ 548060 h 4415216"/>
                  <a:gd name="connsiteX174" fmla="*/ 5544218 w 6010943"/>
                  <a:gd name="connsiteY174" fmla="*/ 571873 h 4415216"/>
                  <a:gd name="connsiteX175" fmla="*/ 5572793 w 6010943"/>
                  <a:gd name="connsiteY175" fmla="*/ 586160 h 4415216"/>
                  <a:gd name="connsiteX176" fmla="*/ 5596605 w 6010943"/>
                  <a:gd name="connsiteY176" fmla="*/ 605210 h 4415216"/>
                  <a:gd name="connsiteX177" fmla="*/ 5620418 w 6010943"/>
                  <a:gd name="connsiteY177" fmla="*/ 619498 h 4415216"/>
                  <a:gd name="connsiteX178" fmla="*/ 5663280 w 6010943"/>
                  <a:gd name="connsiteY178" fmla="*/ 652835 h 4415216"/>
                  <a:gd name="connsiteX179" fmla="*/ 5691855 w 6010943"/>
                  <a:gd name="connsiteY179" fmla="*/ 671885 h 4415216"/>
                  <a:gd name="connsiteX180" fmla="*/ 5725193 w 6010943"/>
                  <a:gd name="connsiteY180" fmla="*/ 714748 h 4415216"/>
                  <a:gd name="connsiteX181" fmla="*/ 5758530 w 6010943"/>
                  <a:gd name="connsiteY181" fmla="*/ 743323 h 4415216"/>
                  <a:gd name="connsiteX182" fmla="*/ 5787105 w 6010943"/>
                  <a:gd name="connsiteY182" fmla="*/ 786185 h 4415216"/>
                  <a:gd name="connsiteX183" fmla="*/ 5825205 w 6010943"/>
                  <a:gd name="connsiteY183" fmla="*/ 867148 h 4415216"/>
                  <a:gd name="connsiteX184" fmla="*/ 5844255 w 6010943"/>
                  <a:gd name="connsiteY184" fmla="*/ 957635 h 4415216"/>
                  <a:gd name="connsiteX185" fmla="*/ 5858543 w 6010943"/>
                  <a:gd name="connsiteY185" fmla="*/ 1000498 h 4415216"/>
                  <a:gd name="connsiteX186" fmla="*/ 5877593 w 6010943"/>
                  <a:gd name="connsiteY186" fmla="*/ 1081460 h 4415216"/>
                  <a:gd name="connsiteX187" fmla="*/ 5891880 w 6010943"/>
                  <a:gd name="connsiteY187" fmla="*/ 1124323 h 4415216"/>
                  <a:gd name="connsiteX188" fmla="*/ 5901405 w 6010943"/>
                  <a:gd name="connsiteY188" fmla="*/ 1157660 h 4415216"/>
                  <a:gd name="connsiteX189" fmla="*/ 5910930 w 6010943"/>
                  <a:gd name="connsiteY189" fmla="*/ 1181473 h 4415216"/>
                  <a:gd name="connsiteX190" fmla="*/ 5934743 w 6010943"/>
                  <a:gd name="connsiteY190" fmla="*/ 1248148 h 4415216"/>
                  <a:gd name="connsiteX191" fmla="*/ 5953793 w 6010943"/>
                  <a:gd name="connsiteY191" fmla="*/ 1295773 h 4415216"/>
                  <a:gd name="connsiteX192" fmla="*/ 5958555 w 6010943"/>
                  <a:gd name="connsiteY192" fmla="*/ 1329110 h 4415216"/>
                  <a:gd name="connsiteX193" fmla="*/ 5972843 w 6010943"/>
                  <a:gd name="connsiteY193" fmla="*/ 1362448 h 4415216"/>
                  <a:gd name="connsiteX194" fmla="*/ 5987130 w 6010943"/>
                  <a:gd name="connsiteY194" fmla="*/ 1471985 h 4415216"/>
                  <a:gd name="connsiteX195" fmla="*/ 5991893 w 6010943"/>
                  <a:gd name="connsiteY195" fmla="*/ 1505323 h 4415216"/>
                  <a:gd name="connsiteX196" fmla="*/ 5996655 w 6010943"/>
                  <a:gd name="connsiteY196" fmla="*/ 1529135 h 4415216"/>
                  <a:gd name="connsiteX197" fmla="*/ 6001418 w 6010943"/>
                  <a:gd name="connsiteY197" fmla="*/ 1610098 h 4415216"/>
                  <a:gd name="connsiteX198" fmla="*/ 6010943 w 6010943"/>
                  <a:gd name="connsiteY198" fmla="*/ 1705348 h 4415216"/>
                  <a:gd name="connsiteX199" fmla="*/ 6006180 w 6010943"/>
                  <a:gd name="connsiteY199" fmla="*/ 1948235 h 4415216"/>
                  <a:gd name="connsiteX200" fmla="*/ 5982368 w 6010943"/>
                  <a:gd name="connsiteY200" fmla="*/ 2029198 h 4415216"/>
                  <a:gd name="connsiteX201" fmla="*/ 5972843 w 6010943"/>
                  <a:gd name="connsiteY201" fmla="*/ 2053010 h 4415216"/>
                  <a:gd name="connsiteX202" fmla="*/ 5934743 w 6010943"/>
                  <a:gd name="connsiteY202" fmla="*/ 2076823 h 4415216"/>
                  <a:gd name="connsiteX203" fmla="*/ 5825205 w 6010943"/>
                  <a:gd name="connsiteY203" fmla="*/ 2067298 h 4415216"/>
                  <a:gd name="connsiteX204" fmla="*/ 5763293 w 6010943"/>
                  <a:gd name="connsiteY204" fmla="*/ 2048248 h 4415216"/>
                  <a:gd name="connsiteX205" fmla="*/ 5725193 w 6010943"/>
                  <a:gd name="connsiteY205" fmla="*/ 2038723 h 4415216"/>
                  <a:gd name="connsiteX206" fmla="*/ 5701380 w 6010943"/>
                  <a:gd name="connsiteY206" fmla="*/ 2029198 h 4415216"/>
                  <a:gd name="connsiteX207" fmla="*/ 5682330 w 6010943"/>
                  <a:gd name="connsiteY207" fmla="*/ 2024435 h 4415216"/>
                  <a:gd name="connsiteX208" fmla="*/ 5658518 w 6010943"/>
                  <a:gd name="connsiteY208" fmla="*/ 2014910 h 4415216"/>
                  <a:gd name="connsiteX209" fmla="*/ 5625180 w 6010943"/>
                  <a:gd name="connsiteY209" fmla="*/ 2010148 h 4415216"/>
                  <a:gd name="connsiteX210" fmla="*/ 5596605 w 6010943"/>
                  <a:gd name="connsiteY210" fmla="*/ 2000623 h 4415216"/>
                  <a:gd name="connsiteX211" fmla="*/ 5577555 w 6010943"/>
                  <a:gd name="connsiteY211" fmla="*/ 1995860 h 4415216"/>
                  <a:gd name="connsiteX212" fmla="*/ 5553743 w 6010943"/>
                  <a:gd name="connsiteY212" fmla="*/ 1986335 h 4415216"/>
                  <a:gd name="connsiteX213" fmla="*/ 5525168 w 6010943"/>
                  <a:gd name="connsiteY213" fmla="*/ 1976810 h 4415216"/>
                  <a:gd name="connsiteX214" fmla="*/ 5491830 w 6010943"/>
                  <a:gd name="connsiteY214" fmla="*/ 1962523 h 4415216"/>
                  <a:gd name="connsiteX215" fmla="*/ 5487068 w 6010943"/>
                  <a:gd name="connsiteY215" fmla="*/ 1948235 h 4415216"/>
                  <a:gd name="connsiteX216" fmla="*/ 5448968 w 6010943"/>
                  <a:gd name="connsiteY216" fmla="*/ 1924423 h 4415216"/>
                  <a:gd name="connsiteX217" fmla="*/ 5406105 w 6010943"/>
                  <a:gd name="connsiteY217" fmla="*/ 1900610 h 4415216"/>
                  <a:gd name="connsiteX218" fmla="*/ 5339430 w 6010943"/>
                  <a:gd name="connsiteY218" fmla="*/ 1824410 h 4415216"/>
                  <a:gd name="connsiteX219" fmla="*/ 5315618 w 6010943"/>
                  <a:gd name="connsiteY219" fmla="*/ 1805360 h 4415216"/>
                  <a:gd name="connsiteX220" fmla="*/ 5291805 w 6010943"/>
                  <a:gd name="connsiteY220" fmla="*/ 1800598 h 4415216"/>
                  <a:gd name="connsiteX221" fmla="*/ 5220368 w 6010943"/>
                  <a:gd name="connsiteY221" fmla="*/ 1762498 h 4415216"/>
                  <a:gd name="connsiteX222" fmla="*/ 5072730 w 6010943"/>
                  <a:gd name="connsiteY222" fmla="*/ 1719635 h 4415216"/>
                  <a:gd name="connsiteX223" fmla="*/ 5044155 w 6010943"/>
                  <a:gd name="connsiteY223" fmla="*/ 1714873 h 4415216"/>
                  <a:gd name="connsiteX224" fmla="*/ 5020343 w 6010943"/>
                  <a:gd name="connsiteY224" fmla="*/ 1710110 h 4415216"/>
                  <a:gd name="connsiteX225" fmla="*/ 4801268 w 6010943"/>
                  <a:gd name="connsiteY225" fmla="*/ 1700585 h 4415216"/>
                  <a:gd name="connsiteX226" fmla="*/ 4691730 w 6010943"/>
                  <a:gd name="connsiteY226" fmla="*/ 1714873 h 4415216"/>
                  <a:gd name="connsiteX227" fmla="*/ 4644105 w 6010943"/>
                  <a:gd name="connsiteY227" fmla="*/ 1743448 h 4415216"/>
                  <a:gd name="connsiteX228" fmla="*/ 4629818 w 6010943"/>
                  <a:gd name="connsiteY228" fmla="*/ 1748210 h 4415216"/>
                  <a:gd name="connsiteX229" fmla="*/ 4586955 w 6010943"/>
                  <a:gd name="connsiteY229" fmla="*/ 1800598 h 4415216"/>
                  <a:gd name="connsiteX230" fmla="*/ 4563143 w 6010943"/>
                  <a:gd name="connsiteY230" fmla="*/ 1833935 h 4415216"/>
                  <a:gd name="connsiteX231" fmla="*/ 4539330 w 6010943"/>
                  <a:gd name="connsiteY231" fmla="*/ 1857748 h 4415216"/>
                  <a:gd name="connsiteX232" fmla="*/ 4520280 w 6010943"/>
                  <a:gd name="connsiteY232" fmla="*/ 1881560 h 4415216"/>
                  <a:gd name="connsiteX233" fmla="*/ 4477418 w 6010943"/>
                  <a:gd name="connsiteY233" fmla="*/ 1924423 h 4415216"/>
                  <a:gd name="connsiteX234" fmla="*/ 4420268 w 6010943"/>
                  <a:gd name="connsiteY234" fmla="*/ 1972048 h 4415216"/>
                  <a:gd name="connsiteX235" fmla="*/ 4401218 w 6010943"/>
                  <a:gd name="connsiteY235" fmla="*/ 1981573 h 4415216"/>
                  <a:gd name="connsiteX236" fmla="*/ 4344068 w 6010943"/>
                  <a:gd name="connsiteY236" fmla="*/ 2014910 h 4415216"/>
                  <a:gd name="connsiteX237" fmla="*/ 4329780 w 6010943"/>
                  <a:gd name="connsiteY237" fmla="*/ 2019673 h 4415216"/>
                  <a:gd name="connsiteX238" fmla="*/ 4315493 w 6010943"/>
                  <a:gd name="connsiteY238" fmla="*/ 2029198 h 4415216"/>
                  <a:gd name="connsiteX239" fmla="*/ 4239293 w 6010943"/>
                  <a:gd name="connsiteY239" fmla="*/ 2038723 h 4415216"/>
                  <a:gd name="connsiteX240" fmla="*/ 4182143 w 6010943"/>
                  <a:gd name="connsiteY240" fmla="*/ 2048248 h 4415216"/>
                  <a:gd name="connsiteX241" fmla="*/ 4153568 w 6010943"/>
                  <a:gd name="connsiteY241" fmla="*/ 2053010 h 4415216"/>
                  <a:gd name="connsiteX242" fmla="*/ 4139280 w 6010943"/>
                  <a:gd name="connsiteY242" fmla="*/ 2057773 h 4415216"/>
                  <a:gd name="connsiteX243" fmla="*/ 4120230 w 6010943"/>
                  <a:gd name="connsiteY243" fmla="*/ 2062535 h 4415216"/>
                  <a:gd name="connsiteX244" fmla="*/ 4096418 w 6010943"/>
                  <a:gd name="connsiteY244" fmla="*/ 2072060 h 4415216"/>
                  <a:gd name="connsiteX245" fmla="*/ 4048793 w 6010943"/>
                  <a:gd name="connsiteY245" fmla="*/ 2081585 h 4415216"/>
                  <a:gd name="connsiteX246" fmla="*/ 4024980 w 6010943"/>
                  <a:gd name="connsiteY246" fmla="*/ 2091110 h 4415216"/>
                  <a:gd name="connsiteX247" fmla="*/ 3972593 w 6010943"/>
                  <a:gd name="connsiteY247" fmla="*/ 2105398 h 4415216"/>
                  <a:gd name="connsiteX248" fmla="*/ 3948780 w 6010943"/>
                  <a:gd name="connsiteY248" fmla="*/ 2114923 h 4415216"/>
                  <a:gd name="connsiteX249" fmla="*/ 3929730 w 6010943"/>
                  <a:gd name="connsiteY249" fmla="*/ 2129210 h 4415216"/>
                  <a:gd name="connsiteX250" fmla="*/ 3896393 w 6010943"/>
                  <a:gd name="connsiteY250" fmla="*/ 2138735 h 4415216"/>
                  <a:gd name="connsiteX251" fmla="*/ 3872580 w 6010943"/>
                  <a:gd name="connsiteY251" fmla="*/ 2153023 h 4415216"/>
                  <a:gd name="connsiteX252" fmla="*/ 3829718 w 6010943"/>
                  <a:gd name="connsiteY252" fmla="*/ 2181598 h 4415216"/>
                  <a:gd name="connsiteX253" fmla="*/ 3791618 w 6010943"/>
                  <a:gd name="connsiteY253" fmla="*/ 2200648 h 4415216"/>
                  <a:gd name="connsiteX254" fmla="*/ 3777330 w 6010943"/>
                  <a:gd name="connsiteY254" fmla="*/ 2214935 h 4415216"/>
                  <a:gd name="connsiteX255" fmla="*/ 3767805 w 6010943"/>
                  <a:gd name="connsiteY255" fmla="*/ 2229223 h 4415216"/>
                  <a:gd name="connsiteX256" fmla="*/ 3739230 w 6010943"/>
                  <a:gd name="connsiteY256" fmla="*/ 2248273 h 4415216"/>
                  <a:gd name="connsiteX257" fmla="*/ 3715418 w 6010943"/>
                  <a:gd name="connsiteY257" fmla="*/ 2267323 h 4415216"/>
                  <a:gd name="connsiteX258" fmla="*/ 3686843 w 6010943"/>
                  <a:gd name="connsiteY258" fmla="*/ 2276848 h 4415216"/>
                  <a:gd name="connsiteX259" fmla="*/ 3620168 w 6010943"/>
                  <a:gd name="connsiteY259" fmla="*/ 2305423 h 4415216"/>
                  <a:gd name="connsiteX260" fmla="*/ 3596355 w 6010943"/>
                  <a:gd name="connsiteY260" fmla="*/ 2314948 h 4415216"/>
                  <a:gd name="connsiteX261" fmla="*/ 3572543 w 6010943"/>
                  <a:gd name="connsiteY261" fmla="*/ 2329235 h 4415216"/>
                  <a:gd name="connsiteX262" fmla="*/ 3553493 w 6010943"/>
                  <a:gd name="connsiteY262" fmla="*/ 2333998 h 4415216"/>
                  <a:gd name="connsiteX263" fmla="*/ 3501105 w 6010943"/>
                  <a:gd name="connsiteY263" fmla="*/ 2357810 h 4415216"/>
                  <a:gd name="connsiteX264" fmla="*/ 3482055 w 6010943"/>
                  <a:gd name="connsiteY264" fmla="*/ 2372098 h 4415216"/>
                  <a:gd name="connsiteX265" fmla="*/ 3463005 w 6010943"/>
                  <a:gd name="connsiteY265" fmla="*/ 2381623 h 4415216"/>
                  <a:gd name="connsiteX266" fmla="*/ 3448718 w 6010943"/>
                  <a:gd name="connsiteY266" fmla="*/ 2391148 h 4415216"/>
                  <a:gd name="connsiteX267" fmla="*/ 3429668 w 6010943"/>
                  <a:gd name="connsiteY267" fmla="*/ 2395910 h 4415216"/>
                  <a:gd name="connsiteX268" fmla="*/ 3415380 w 6010943"/>
                  <a:gd name="connsiteY268" fmla="*/ 2410198 h 4415216"/>
                  <a:gd name="connsiteX269" fmla="*/ 3372518 w 6010943"/>
                  <a:gd name="connsiteY269" fmla="*/ 2429248 h 4415216"/>
                  <a:gd name="connsiteX270" fmla="*/ 3339180 w 6010943"/>
                  <a:gd name="connsiteY270" fmla="*/ 2448298 h 4415216"/>
                  <a:gd name="connsiteX271" fmla="*/ 3267743 w 6010943"/>
                  <a:gd name="connsiteY271" fmla="*/ 2481635 h 4415216"/>
                  <a:gd name="connsiteX272" fmla="*/ 3220118 w 6010943"/>
                  <a:gd name="connsiteY272" fmla="*/ 2495923 h 4415216"/>
                  <a:gd name="connsiteX273" fmla="*/ 3191543 w 6010943"/>
                  <a:gd name="connsiteY273" fmla="*/ 2510210 h 4415216"/>
                  <a:gd name="connsiteX274" fmla="*/ 3158205 w 6010943"/>
                  <a:gd name="connsiteY274" fmla="*/ 2524498 h 4415216"/>
                  <a:gd name="connsiteX275" fmla="*/ 3129630 w 6010943"/>
                  <a:gd name="connsiteY275" fmla="*/ 2538785 h 4415216"/>
                  <a:gd name="connsiteX276" fmla="*/ 3096293 w 6010943"/>
                  <a:gd name="connsiteY276" fmla="*/ 2553073 h 4415216"/>
                  <a:gd name="connsiteX277" fmla="*/ 3062955 w 6010943"/>
                  <a:gd name="connsiteY277" fmla="*/ 2581648 h 4415216"/>
                  <a:gd name="connsiteX278" fmla="*/ 3043905 w 6010943"/>
                  <a:gd name="connsiteY278" fmla="*/ 2591173 h 4415216"/>
                  <a:gd name="connsiteX279" fmla="*/ 3024855 w 6010943"/>
                  <a:gd name="connsiteY279" fmla="*/ 2605460 h 4415216"/>
                  <a:gd name="connsiteX280" fmla="*/ 3005805 w 6010943"/>
                  <a:gd name="connsiteY280" fmla="*/ 2614985 h 4415216"/>
                  <a:gd name="connsiteX281" fmla="*/ 2986755 w 6010943"/>
                  <a:gd name="connsiteY281" fmla="*/ 2634035 h 4415216"/>
                  <a:gd name="connsiteX282" fmla="*/ 2958180 w 6010943"/>
                  <a:gd name="connsiteY282" fmla="*/ 2653085 h 4415216"/>
                  <a:gd name="connsiteX283" fmla="*/ 2929605 w 6010943"/>
                  <a:gd name="connsiteY283" fmla="*/ 2681660 h 4415216"/>
                  <a:gd name="connsiteX284" fmla="*/ 2843880 w 6010943"/>
                  <a:gd name="connsiteY284" fmla="*/ 2743573 h 4415216"/>
                  <a:gd name="connsiteX285" fmla="*/ 2829593 w 6010943"/>
                  <a:gd name="connsiteY285" fmla="*/ 2762623 h 4415216"/>
                  <a:gd name="connsiteX286" fmla="*/ 2791493 w 6010943"/>
                  <a:gd name="connsiteY286" fmla="*/ 2786435 h 4415216"/>
                  <a:gd name="connsiteX287" fmla="*/ 2772443 w 6010943"/>
                  <a:gd name="connsiteY287" fmla="*/ 2800723 h 4415216"/>
                  <a:gd name="connsiteX288" fmla="*/ 2720055 w 6010943"/>
                  <a:gd name="connsiteY288" fmla="*/ 2843585 h 4415216"/>
                  <a:gd name="connsiteX289" fmla="*/ 2696243 w 6010943"/>
                  <a:gd name="connsiteY289" fmla="*/ 2853110 h 4415216"/>
                  <a:gd name="connsiteX290" fmla="*/ 2629568 w 6010943"/>
                  <a:gd name="connsiteY290" fmla="*/ 2900735 h 4415216"/>
                  <a:gd name="connsiteX291" fmla="*/ 2605755 w 6010943"/>
                  <a:gd name="connsiteY291" fmla="*/ 2905498 h 4415216"/>
                  <a:gd name="connsiteX292" fmla="*/ 2553368 w 6010943"/>
                  <a:gd name="connsiteY292" fmla="*/ 2924548 h 4415216"/>
                  <a:gd name="connsiteX293" fmla="*/ 2491455 w 6010943"/>
                  <a:gd name="connsiteY293" fmla="*/ 2934073 h 4415216"/>
                  <a:gd name="connsiteX294" fmla="*/ 2381918 w 6010943"/>
                  <a:gd name="connsiteY294" fmla="*/ 2943598 h 4415216"/>
                  <a:gd name="connsiteX295" fmla="*/ 2329530 w 6010943"/>
                  <a:gd name="connsiteY295" fmla="*/ 2957885 h 4415216"/>
                  <a:gd name="connsiteX296" fmla="*/ 2277143 w 6010943"/>
                  <a:gd name="connsiteY296" fmla="*/ 2967410 h 4415216"/>
                  <a:gd name="connsiteX297" fmla="*/ 2219993 w 6010943"/>
                  <a:gd name="connsiteY297" fmla="*/ 2986460 h 4415216"/>
                  <a:gd name="connsiteX298" fmla="*/ 2177130 w 6010943"/>
                  <a:gd name="connsiteY298" fmla="*/ 2995985 h 4415216"/>
                  <a:gd name="connsiteX299" fmla="*/ 2119980 w 6010943"/>
                  <a:gd name="connsiteY299" fmla="*/ 3005510 h 4415216"/>
                  <a:gd name="connsiteX300" fmla="*/ 2091405 w 6010943"/>
                  <a:gd name="connsiteY300" fmla="*/ 3015035 h 4415216"/>
                  <a:gd name="connsiteX301" fmla="*/ 2043780 w 6010943"/>
                  <a:gd name="connsiteY301" fmla="*/ 3024560 h 4415216"/>
                  <a:gd name="connsiteX302" fmla="*/ 2019968 w 6010943"/>
                  <a:gd name="connsiteY302" fmla="*/ 3034085 h 4415216"/>
                  <a:gd name="connsiteX303" fmla="*/ 2000918 w 6010943"/>
                  <a:gd name="connsiteY303" fmla="*/ 3048373 h 4415216"/>
                  <a:gd name="connsiteX304" fmla="*/ 1962818 w 6010943"/>
                  <a:gd name="connsiteY304" fmla="*/ 3057898 h 4415216"/>
                  <a:gd name="connsiteX305" fmla="*/ 1896143 w 6010943"/>
                  <a:gd name="connsiteY305" fmla="*/ 3076948 h 4415216"/>
                  <a:gd name="connsiteX306" fmla="*/ 1867568 w 6010943"/>
                  <a:gd name="connsiteY306" fmla="*/ 3081710 h 4415216"/>
                  <a:gd name="connsiteX307" fmla="*/ 1819943 w 6010943"/>
                  <a:gd name="connsiteY307" fmla="*/ 3095998 h 4415216"/>
                  <a:gd name="connsiteX308" fmla="*/ 1805655 w 6010943"/>
                  <a:gd name="connsiteY308" fmla="*/ 3100760 h 4415216"/>
                  <a:gd name="connsiteX309" fmla="*/ 1781843 w 6010943"/>
                  <a:gd name="connsiteY309" fmla="*/ 3105523 h 4415216"/>
                  <a:gd name="connsiteX310" fmla="*/ 1738980 w 6010943"/>
                  <a:gd name="connsiteY310" fmla="*/ 3124573 h 4415216"/>
                  <a:gd name="connsiteX311" fmla="*/ 1719930 w 6010943"/>
                  <a:gd name="connsiteY311" fmla="*/ 3134098 h 4415216"/>
                  <a:gd name="connsiteX312" fmla="*/ 1691355 w 6010943"/>
                  <a:gd name="connsiteY312" fmla="*/ 3143623 h 4415216"/>
                  <a:gd name="connsiteX313" fmla="*/ 1653255 w 6010943"/>
                  <a:gd name="connsiteY313" fmla="*/ 3153148 h 4415216"/>
                  <a:gd name="connsiteX314" fmla="*/ 1572293 w 6010943"/>
                  <a:gd name="connsiteY314" fmla="*/ 3181723 h 4415216"/>
                  <a:gd name="connsiteX315" fmla="*/ 1477043 w 6010943"/>
                  <a:gd name="connsiteY315" fmla="*/ 3229348 h 4415216"/>
                  <a:gd name="connsiteX316" fmla="*/ 1457993 w 6010943"/>
                  <a:gd name="connsiteY316" fmla="*/ 3238873 h 4415216"/>
                  <a:gd name="connsiteX317" fmla="*/ 1438943 w 6010943"/>
                  <a:gd name="connsiteY317" fmla="*/ 3248398 h 4415216"/>
                  <a:gd name="connsiteX318" fmla="*/ 1377030 w 6010943"/>
                  <a:gd name="connsiteY318" fmla="*/ 3276973 h 4415216"/>
                  <a:gd name="connsiteX319" fmla="*/ 1357980 w 6010943"/>
                  <a:gd name="connsiteY319" fmla="*/ 3286498 h 4415216"/>
                  <a:gd name="connsiteX320" fmla="*/ 1315118 w 6010943"/>
                  <a:gd name="connsiteY320" fmla="*/ 3315073 h 4415216"/>
                  <a:gd name="connsiteX321" fmla="*/ 1291305 w 6010943"/>
                  <a:gd name="connsiteY321" fmla="*/ 3319835 h 4415216"/>
                  <a:gd name="connsiteX322" fmla="*/ 1272255 w 6010943"/>
                  <a:gd name="connsiteY322" fmla="*/ 3334123 h 4415216"/>
                  <a:gd name="connsiteX323" fmla="*/ 1186530 w 6010943"/>
                  <a:gd name="connsiteY323" fmla="*/ 3367460 h 4415216"/>
                  <a:gd name="connsiteX324" fmla="*/ 1162718 w 6010943"/>
                  <a:gd name="connsiteY324" fmla="*/ 3372223 h 4415216"/>
                  <a:gd name="connsiteX325" fmla="*/ 1148430 w 6010943"/>
                  <a:gd name="connsiteY325" fmla="*/ 3376985 h 4415216"/>
                  <a:gd name="connsiteX326" fmla="*/ 1110330 w 6010943"/>
                  <a:gd name="connsiteY326" fmla="*/ 3386510 h 4415216"/>
                  <a:gd name="connsiteX327" fmla="*/ 1091280 w 6010943"/>
                  <a:gd name="connsiteY327" fmla="*/ 3391273 h 4415216"/>
                  <a:gd name="connsiteX328" fmla="*/ 1038893 w 6010943"/>
                  <a:gd name="connsiteY328" fmla="*/ 3400798 h 4415216"/>
                  <a:gd name="connsiteX329" fmla="*/ 996030 w 6010943"/>
                  <a:gd name="connsiteY329" fmla="*/ 3410323 h 4415216"/>
                  <a:gd name="connsiteX330" fmla="*/ 976980 w 6010943"/>
                  <a:gd name="connsiteY330" fmla="*/ 3415085 h 4415216"/>
                  <a:gd name="connsiteX331" fmla="*/ 953168 w 6010943"/>
                  <a:gd name="connsiteY331" fmla="*/ 3419848 h 4415216"/>
                  <a:gd name="connsiteX332" fmla="*/ 910305 w 6010943"/>
                  <a:gd name="connsiteY332" fmla="*/ 3438898 h 4415216"/>
                  <a:gd name="connsiteX333" fmla="*/ 872205 w 6010943"/>
                  <a:gd name="connsiteY333" fmla="*/ 3448423 h 4415216"/>
                  <a:gd name="connsiteX334" fmla="*/ 810293 w 6010943"/>
                  <a:gd name="connsiteY334" fmla="*/ 3486523 h 4415216"/>
                  <a:gd name="connsiteX335" fmla="*/ 757905 w 6010943"/>
                  <a:gd name="connsiteY335" fmla="*/ 3524623 h 4415216"/>
                  <a:gd name="connsiteX336" fmla="*/ 729330 w 6010943"/>
                  <a:gd name="connsiteY336" fmla="*/ 3553198 h 4415216"/>
                  <a:gd name="connsiteX337" fmla="*/ 710280 w 6010943"/>
                  <a:gd name="connsiteY337" fmla="*/ 3586535 h 4415216"/>
                  <a:gd name="connsiteX338" fmla="*/ 695993 w 6010943"/>
                  <a:gd name="connsiteY338" fmla="*/ 3600823 h 4415216"/>
                  <a:gd name="connsiteX339" fmla="*/ 686468 w 6010943"/>
                  <a:gd name="connsiteY339" fmla="*/ 3619873 h 4415216"/>
                  <a:gd name="connsiteX340" fmla="*/ 643605 w 6010943"/>
                  <a:gd name="connsiteY340" fmla="*/ 3662735 h 4415216"/>
                  <a:gd name="connsiteX341" fmla="*/ 629318 w 6010943"/>
                  <a:gd name="connsiteY341" fmla="*/ 3672260 h 4415216"/>
                  <a:gd name="connsiteX342" fmla="*/ 615030 w 6010943"/>
                  <a:gd name="connsiteY342" fmla="*/ 3691310 h 4415216"/>
                  <a:gd name="connsiteX343" fmla="*/ 595980 w 6010943"/>
                  <a:gd name="connsiteY343" fmla="*/ 3700835 h 4415216"/>
                  <a:gd name="connsiteX344" fmla="*/ 581693 w 6010943"/>
                  <a:gd name="connsiteY344" fmla="*/ 3710360 h 4415216"/>
                  <a:gd name="connsiteX345" fmla="*/ 557880 w 6010943"/>
                  <a:gd name="connsiteY345" fmla="*/ 3724648 h 4415216"/>
                  <a:gd name="connsiteX346" fmla="*/ 495968 w 6010943"/>
                  <a:gd name="connsiteY346" fmla="*/ 3762748 h 4415216"/>
                  <a:gd name="connsiteX347" fmla="*/ 462630 w 6010943"/>
                  <a:gd name="connsiteY347" fmla="*/ 3772273 h 4415216"/>
                  <a:gd name="connsiteX348" fmla="*/ 424530 w 6010943"/>
                  <a:gd name="connsiteY348" fmla="*/ 3786560 h 4415216"/>
                  <a:gd name="connsiteX349" fmla="*/ 400718 w 6010943"/>
                  <a:gd name="connsiteY349" fmla="*/ 3800848 h 4415216"/>
                  <a:gd name="connsiteX350" fmla="*/ 357855 w 6010943"/>
                  <a:gd name="connsiteY350" fmla="*/ 3805610 h 4415216"/>
                  <a:gd name="connsiteX351" fmla="*/ 305468 w 6010943"/>
                  <a:gd name="connsiteY351" fmla="*/ 3819898 h 4415216"/>
                  <a:gd name="connsiteX352" fmla="*/ 267368 w 6010943"/>
                  <a:gd name="connsiteY352" fmla="*/ 3824660 h 4415216"/>
                  <a:gd name="connsiteX353" fmla="*/ 205455 w 6010943"/>
                  <a:gd name="connsiteY353" fmla="*/ 3834185 h 4415216"/>
                  <a:gd name="connsiteX354" fmla="*/ 162593 w 6010943"/>
                  <a:gd name="connsiteY354" fmla="*/ 4415210 h 4415216"/>
                  <a:gd name="connsiteX355" fmla="*/ 668 w 6010943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67476 w 6011051"/>
                  <a:gd name="connsiteY352" fmla="*/ 3824660 h 4415216"/>
                  <a:gd name="connsiteX353" fmla="*/ 205563 w 6011051"/>
                  <a:gd name="connsiteY353" fmla="*/ 3834185 h 4415216"/>
                  <a:gd name="connsiteX354" fmla="*/ 162701 w 6011051"/>
                  <a:gd name="connsiteY354" fmla="*/ 4415210 h 4415216"/>
                  <a:gd name="connsiteX355" fmla="*/ 776 w 6011051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05563 w 6011051"/>
                  <a:gd name="connsiteY352" fmla="*/ 3834185 h 4415216"/>
                  <a:gd name="connsiteX353" fmla="*/ 162701 w 6011051"/>
                  <a:gd name="connsiteY353" fmla="*/ 4415210 h 4415216"/>
                  <a:gd name="connsiteX354" fmla="*/ 776 w 6011051"/>
                  <a:gd name="connsiteY354" fmla="*/ 4305674 h 4415216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305576 w 6011051"/>
                  <a:gd name="connsiteY351" fmla="*/ 3819898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610376 w 6011051"/>
                  <a:gd name="connsiteY350" fmla="*/ 3943722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610376 w 6011051"/>
                  <a:gd name="connsiteY349" fmla="*/ 3943722 h 4422601"/>
                  <a:gd name="connsiteX350" fmla="*/ 472263 w 6011051"/>
                  <a:gd name="connsiteY350" fmla="*/ 4062786 h 4422601"/>
                  <a:gd name="connsiteX351" fmla="*/ 462738 w 6011051"/>
                  <a:gd name="connsiteY351" fmla="*/ 4419972 h 4422601"/>
                  <a:gd name="connsiteX352" fmla="*/ 162701 w 6011051"/>
                  <a:gd name="connsiteY352" fmla="*/ 4415210 h 4422601"/>
                  <a:gd name="connsiteX353" fmla="*/ 776 w 6011051"/>
                  <a:gd name="connsiteY35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610376 w 6011051"/>
                  <a:gd name="connsiteY348" fmla="*/ 3943722 h 4422601"/>
                  <a:gd name="connsiteX349" fmla="*/ 472263 w 6011051"/>
                  <a:gd name="connsiteY349" fmla="*/ 4062786 h 4422601"/>
                  <a:gd name="connsiteX350" fmla="*/ 462738 w 6011051"/>
                  <a:gd name="connsiteY350" fmla="*/ 4419972 h 4422601"/>
                  <a:gd name="connsiteX351" fmla="*/ 162701 w 6011051"/>
                  <a:gd name="connsiteY351" fmla="*/ 4415210 h 4422601"/>
                  <a:gd name="connsiteX352" fmla="*/ 776 w 6011051"/>
                  <a:gd name="connsiteY35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472263 w 6011051"/>
                  <a:gd name="connsiteY348" fmla="*/ 4062786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929463 w 6011051"/>
                  <a:gd name="connsiteY346" fmla="*/ 3757986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929463 w 6011051"/>
                  <a:gd name="connsiteY345" fmla="*/ 3757986 h 4422601"/>
                  <a:gd name="connsiteX346" fmla="*/ 738964 w 6011051"/>
                  <a:gd name="connsiteY346" fmla="*/ 3948485 h 4422601"/>
                  <a:gd name="connsiteX347" fmla="*/ 519888 w 6011051"/>
                  <a:gd name="connsiteY347" fmla="*/ 4086598 h 4422601"/>
                  <a:gd name="connsiteX348" fmla="*/ 462738 w 6011051"/>
                  <a:gd name="connsiteY348" fmla="*/ 4419972 h 4422601"/>
                  <a:gd name="connsiteX349" fmla="*/ 162701 w 6011051"/>
                  <a:gd name="connsiteY349" fmla="*/ 4415210 h 4422601"/>
                  <a:gd name="connsiteX350" fmla="*/ 776 w 6011051"/>
                  <a:gd name="connsiteY35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929463 w 6011051"/>
                  <a:gd name="connsiteY344" fmla="*/ 3757986 h 4422601"/>
                  <a:gd name="connsiteX345" fmla="*/ 738964 w 6011051"/>
                  <a:gd name="connsiteY345" fmla="*/ 3948485 h 4422601"/>
                  <a:gd name="connsiteX346" fmla="*/ 519888 w 6011051"/>
                  <a:gd name="connsiteY346" fmla="*/ 4086598 h 4422601"/>
                  <a:gd name="connsiteX347" fmla="*/ 462738 w 6011051"/>
                  <a:gd name="connsiteY347" fmla="*/ 4419972 h 4422601"/>
                  <a:gd name="connsiteX348" fmla="*/ 162701 w 6011051"/>
                  <a:gd name="connsiteY348" fmla="*/ 4415210 h 4422601"/>
                  <a:gd name="connsiteX349" fmla="*/ 776 w 6011051"/>
                  <a:gd name="connsiteY34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929463 w 6011051"/>
                  <a:gd name="connsiteY343" fmla="*/ 3757986 h 4422601"/>
                  <a:gd name="connsiteX344" fmla="*/ 738964 w 6011051"/>
                  <a:gd name="connsiteY344" fmla="*/ 3948485 h 4422601"/>
                  <a:gd name="connsiteX345" fmla="*/ 519888 w 6011051"/>
                  <a:gd name="connsiteY345" fmla="*/ 4086598 h 4422601"/>
                  <a:gd name="connsiteX346" fmla="*/ 462738 w 6011051"/>
                  <a:gd name="connsiteY346" fmla="*/ 4419972 h 4422601"/>
                  <a:gd name="connsiteX347" fmla="*/ 162701 w 6011051"/>
                  <a:gd name="connsiteY347" fmla="*/ 4415210 h 4422601"/>
                  <a:gd name="connsiteX348" fmla="*/ 776 w 6011051"/>
                  <a:gd name="connsiteY34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929463 w 6011051"/>
                  <a:gd name="connsiteY342" fmla="*/ 3757986 h 4422601"/>
                  <a:gd name="connsiteX343" fmla="*/ 738964 w 6011051"/>
                  <a:gd name="connsiteY343" fmla="*/ 3948485 h 4422601"/>
                  <a:gd name="connsiteX344" fmla="*/ 519888 w 6011051"/>
                  <a:gd name="connsiteY344" fmla="*/ 4086598 h 4422601"/>
                  <a:gd name="connsiteX345" fmla="*/ 462738 w 6011051"/>
                  <a:gd name="connsiteY345" fmla="*/ 4419972 h 4422601"/>
                  <a:gd name="connsiteX346" fmla="*/ 162701 w 6011051"/>
                  <a:gd name="connsiteY346" fmla="*/ 4415210 h 4422601"/>
                  <a:gd name="connsiteX347" fmla="*/ 776 w 6011051"/>
                  <a:gd name="connsiteY34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929463 w 6011051"/>
                  <a:gd name="connsiteY341" fmla="*/ 3757986 h 4422601"/>
                  <a:gd name="connsiteX342" fmla="*/ 738964 w 6011051"/>
                  <a:gd name="connsiteY342" fmla="*/ 3948485 h 4422601"/>
                  <a:gd name="connsiteX343" fmla="*/ 519888 w 6011051"/>
                  <a:gd name="connsiteY343" fmla="*/ 4086598 h 4422601"/>
                  <a:gd name="connsiteX344" fmla="*/ 462738 w 6011051"/>
                  <a:gd name="connsiteY344" fmla="*/ 4419972 h 4422601"/>
                  <a:gd name="connsiteX345" fmla="*/ 162701 w 6011051"/>
                  <a:gd name="connsiteY345" fmla="*/ 4415210 h 4422601"/>
                  <a:gd name="connsiteX346" fmla="*/ 776 w 6011051"/>
                  <a:gd name="connsiteY346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929463 w 6011051"/>
                  <a:gd name="connsiteY340" fmla="*/ 3757986 h 4422601"/>
                  <a:gd name="connsiteX341" fmla="*/ 738964 w 6011051"/>
                  <a:gd name="connsiteY341" fmla="*/ 3948485 h 4422601"/>
                  <a:gd name="connsiteX342" fmla="*/ 519888 w 6011051"/>
                  <a:gd name="connsiteY342" fmla="*/ 4086598 h 4422601"/>
                  <a:gd name="connsiteX343" fmla="*/ 462738 w 6011051"/>
                  <a:gd name="connsiteY343" fmla="*/ 4419972 h 4422601"/>
                  <a:gd name="connsiteX344" fmla="*/ 162701 w 6011051"/>
                  <a:gd name="connsiteY344" fmla="*/ 4415210 h 4422601"/>
                  <a:gd name="connsiteX345" fmla="*/ 776 w 6011051"/>
                  <a:gd name="connsiteY345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929463 w 6011051"/>
                  <a:gd name="connsiteY339" fmla="*/ 3757986 h 4422601"/>
                  <a:gd name="connsiteX340" fmla="*/ 738964 w 6011051"/>
                  <a:gd name="connsiteY340" fmla="*/ 3948485 h 4422601"/>
                  <a:gd name="connsiteX341" fmla="*/ 519888 w 6011051"/>
                  <a:gd name="connsiteY341" fmla="*/ 4086598 h 4422601"/>
                  <a:gd name="connsiteX342" fmla="*/ 462738 w 6011051"/>
                  <a:gd name="connsiteY342" fmla="*/ 4419972 h 4422601"/>
                  <a:gd name="connsiteX343" fmla="*/ 162701 w 6011051"/>
                  <a:gd name="connsiteY343" fmla="*/ 4415210 h 4422601"/>
                  <a:gd name="connsiteX344" fmla="*/ 776 w 6011051"/>
                  <a:gd name="connsiteY34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929463 w 6011051"/>
                  <a:gd name="connsiteY338" fmla="*/ 3757986 h 4422601"/>
                  <a:gd name="connsiteX339" fmla="*/ 738964 w 6011051"/>
                  <a:gd name="connsiteY339" fmla="*/ 3948485 h 4422601"/>
                  <a:gd name="connsiteX340" fmla="*/ 519888 w 6011051"/>
                  <a:gd name="connsiteY340" fmla="*/ 4086598 h 4422601"/>
                  <a:gd name="connsiteX341" fmla="*/ 462738 w 6011051"/>
                  <a:gd name="connsiteY341" fmla="*/ 4419972 h 4422601"/>
                  <a:gd name="connsiteX342" fmla="*/ 162701 w 6011051"/>
                  <a:gd name="connsiteY342" fmla="*/ 4415210 h 4422601"/>
                  <a:gd name="connsiteX343" fmla="*/ 776 w 6011051"/>
                  <a:gd name="connsiteY34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929463 w 6011051"/>
                  <a:gd name="connsiteY337" fmla="*/ 3757986 h 4422601"/>
                  <a:gd name="connsiteX338" fmla="*/ 738964 w 6011051"/>
                  <a:gd name="connsiteY338" fmla="*/ 3948485 h 4422601"/>
                  <a:gd name="connsiteX339" fmla="*/ 519888 w 6011051"/>
                  <a:gd name="connsiteY339" fmla="*/ 4086598 h 4422601"/>
                  <a:gd name="connsiteX340" fmla="*/ 462738 w 6011051"/>
                  <a:gd name="connsiteY340" fmla="*/ 4419972 h 4422601"/>
                  <a:gd name="connsiteX341" fmla="*/ 162701 w 6011051"/>
                  <a:gd name="connsiteY341" fmla="*/ 4415210 h 4422601"/>
                  <a:gd name="connsiteX342" fmla="*/ 776 w 6011051"/>
                  <a:gd name="connsiteY34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929463 w 6011051"/>
                  <a:gd name="connsiteY336" fmla="*/ 3757986 h 4422601"/>
                  <a:gd name="connsiteX337" fmla="*/ 738964 w 6011051"/>
                  <a:gd name="connsiteY337" fmla="*/ 3948485 h 4422601"/>
                  <a:gd name="connsiteX338" fmla="*/ 519888 w 6011051"/>
                  <a:gd name="connsiteY338" fmla="*/ 4086598 h 4422601"/>
                  <a:gd name="connsiteX339" fmla="*/ 462738 w 6011051"/>
                  <a:gd name="connsiteY339" fmla="*/ 4419972 h 4422601"/>
                  <a:gd name="connsiteX340" fmla="*/ 162701 w 6011051"/>
                  <a:gd name="connsiteY340" fmla="*/ 4415210 h 4422601"/>
                  <a:gd name="connsiteX341" fmla="*/ 776 w 6011051"/>
                  <a:gd name="connsiteY34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929463 w 6011051"/>
                  <a:gd name="connsiteY335" fmla="*/ 3757986 h 4422601"/>
                  <a:gd name="connsiteX336" fmla="*/ 738964 w 6011051"/>
                  <a:gd name="connsiteY336" fmla="*/ 3948485 h 4422601"/>
                  <a:gd name="connsiteX337" fmla="*/ 519888 w 6011051"/>
                  <a:gd name="connsiteY337" fmla="*/ 4086598 h 4422601"/>
                  <a:gd name="connsiteX338" fmla="*/ 462738 w 6011051"/>
                  <a:gd name="connsiteY338" fmla="*/ 4419972 h 4422601"/>
                  <a:gd name="connsiteX339" fmla="*/ 162701 w 6011051"/>
                  <a:gd name="connsiteY339" fmla="*/ 4415210 h 4422601"/>
                  <a:gd name="connsiteX340" fmla="*/ 776 w 6011051"/>
                  <a:gd name="connsiteY34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29463 w 6011051"/>
                  <a:gd name="connsiteY334" fmla="*/ 3757986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38988 w 6011051"/>
                  <a:gd name="connsiteY334" fmla="*/ 3729411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938988 w 6011051"/>
                  <a:gd name="connsiteY333" fmla="*/ 3729411 h 4422601"/>
                  <a:gd name="connsiteX334" fmla="*/ 738964 w 6011051"/>
                  <a:gd name="connsiteY334" fmla="*/ 3948485 h 4422601"/>
                  <a:gd name="connsiteX335" fmla="*/ 519888 w 6011051"/>
                  <a:gd name="connsiteY335" fmla="*/ 4086598 h 4422601"/>
                  <a:gd name="connsiteX336" fmla="*/ 462738 w 6011051"/>
                  <a:gd name="connsiteY336" fmla="*/ 4419972 h 4422601"/>
                  <a:gd name="connsiteX337" fmla="*/ 162701 w 6011051"/>
                  <a:gd name="connsiteY337" fmla="*/ 4415210 h 4422601"/>
                  <a:gd name="connsiteX338" fmla="*/ 776 w 6011051"/>
                  <a:gd name="connsiteY33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96138 w 6011051"/>
                  <a:gd name="connsiteY330" fmla="*/ 3419848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1599 w 6011874"/>
                  <a:gd name="connsiteY0" fmla="*/ 4305674 h 4422601"/>
                  <a:gd name="connsiteX1" fmla="*/ 87323 w 6011874"/>
                  <a:gd name="connsiteY1" fmla="*/ 3986585 h 4422601"/>
                  <a:gd name="connsiteX2" fmla="*/ 87324 w 6011874"/>
                  <a:gd name="connsiteY2" fmla="*/ 3791323 h 4422601"/>
                  <a:gd name="connsiteX3" fmla="*/ 82561 w 6011874"/>
                  <a:gd name="connsiteY3" fmla="*/ 3719885 h 4422601"/>
                  <a:gd name="connsiteX4" fmla="*/ 77799 w 6011874"/>
                  <a:gd name="connsiteY4" fmla="*/ 3700835 h 4422601"/>
                  <a:gd name="connsiteX5" fmla="*/ 82561 w 6011874"/>
                  <a:gd name="connsiteY5" fmla="*/ 3596060 h 4422601"/>
                  <a:gd name="connsiteX6" fmla="*/ 92086 w 6011874"/>
                  <a:gd name="connsiteY6" fmla="*/ 3543673 h 4422601"/>
                  <a:gd name="connsiteX7" fmla="*/ 158761 w 6011874"/>
                  <a:gd name="connsiteY7" fmla="*/ 3457948 h 4422601"/>
                  <a:gd name="connsiteX8" fmla="*/ 177811 w 6011874"/>
                  <a:gd name="connsiteY8" fmla="*/ 3434135 h 4422601"/>
                  <a:gd name="connsiteX9" fmla="*/ 196861 w 6011874"/>
                  <a:gd name="connsiteY9" fmla="*/ 3424610 h 4422601"/>
                  <a:gd name="connsiteX10" fmla="*/ 211149 w 6011874"/>
                  <a:gd name="connsiteY10" fmla="*/ 3410323 h 4422601"/>
                  <a:gd name="connsiteX11" fmla="*/ 239724 w 6011874"/>
                  <a:gd name="connsiteY11" fmla="*/ 3391273 h 4422601"/>
                  <a:gd name="connsiteX12" fmla="*/ 301636 w 6011874"/>
                  <a:gd name="connsiteY12" fmla="*/ 3334123 h 4422601"/>
                  <a:gd name="connsiteX13" fmla="*/ 330211 w 6011874"/>
                  <a:gd name="connsiteY13" fmla="*/ 3315073 h 4422601"/>
                  <a:gd name="connsiteX14" fmla="*/ 411174 w 6011874"/>
                  <a:gd name="connsiteY14" fmla="*/ 3281735 h 4422601"/>
                  <a:gd name="connsiteX15" fmla="*/ 454036 w 6011874"/>
                  <a:gd name="connsiteY15" fmla="*/ 3262685 h 4422601"/>
                  <a:gd name="connsiteX16" fmla="*/ 492136 w 6011874"/>
                  <a:gd name="connsiteY16" fmla="*/ 3253160 h 4422601"/>
                  <a:gd name="connsiteX17" fmla="*/ 520711 w 6011874"/>
                  <a:gd name="connsiteY17" fmla="*/ 3238873 h 4422601"/>
                  <a:gd name="connsiteX18" fmla="*/ 544524 w 6011874"/>
                  <a:gd name="connsiteY18" fmla="*/ 3229348 h 4422601"/>
                  <a:gd name="connsiteX19" fmla="*/ 558811 w 6011874"/>
                  <a:gd name="connsiteY19" fmla="*/ 3224585 h 4422601"/>
                  <a:gd name="connsiteX20" fmla="*/ 573099 w 6011874"/>
                  <a:gd name="connsiteY20" fmla="*/ 3215060 h 4422601"/>
                  <a:gd name="connsiteX21" fmla="*/ 592149 w 6011874"/>
                  <a:gd name="connsiteY21" fmla="*/ 3210298 h 4422601"/>
                  <a:gd name="connsiteX22" fmla="*/ 615961 w 6011874"/>
                  <a:gd name="connsiteY22" fmla="*/ 3200773 h 4422601"/>
                  <a:gd name="connsiteX23" fmla="*/ 673111 w 6011874"/>
                  <a:gd name="connsiteY23" fmla="*/ 3172198 h 4422601"/>
                  <a:gd name="connsiteX24" fmla="*/ 701686 w 6011874"/>
                  <a:gd name="connsiteY24" fmla="*/ 3157910 h 4422601"/>
                  <a:gd name="connsiteX25" fmla="*/ 754074 w 6011874"/>
                  <a:gd name="connsiteY25" fmla="*/ 3138860 h 4422601"/>
                  <a:gd name="connsiteX26" fmla="*/ 806461 w 6011874"/>
                  <a:gd name="connsiteY26" fmla="*/ 3095998 h 4422601"/>
                  <a:gd name="connsiteX27" fmla="*/ 873136 w 6011874"/>
                  <a:gd name="connsiteY27" fmla="*/ 3053135 h 4422601"/>
                  <a:gd name="connsiteX28" fmla="*/ 892186 w 6011874"/>
                  <a:gd name="connsiteY28" fmla="*/ 3034085 h 4422601"/>
                  <a:gd name="connsiteX29" fmla="*/ 920761 w 6011874"/>
                  <a:gd name="connsiteY29" fmla="*/ 3010273 h 4422601"/>
                  <a:gd name="connsiteX30" fmla="*/ 935049 w 6011874"/>
                  <a:gd name="connsiteY30" fmla="*/ 2991223 h 4422601"/>
                  <a:gd name="connsiteX31" fmla="*/ 963624 w 6011874"/>
                  <a:gd name="connsiteY31" fmla="*/ 2972173 h 4422601"/>
                  <a:gd name="connsiteX32" fmla="*/ 1001724 w 6011874"/>
                  <a:gd name="connsiteY32" fmla="*/ 2934073 h 4422601"/>
                  <a:gd name="connsiteX33" fmla="*/ 1044586 w 6011874"/>
                  <a:gd name="connsiteY33" fmla="*/ 2919785 h 4422601"/>
                  <a:gd name="connsiteX34" fmla="*/ 1063636 w 6011874"/>
                  <a:gd name="connsiteY34" fmla="*/ 2910260 h 4422601"/>
                  <a:gd name="connsiteX35" fmla="*/ 1139836 w 6011874"/>
                  <a:gd name="connsiteY35" fmla="*/ 2895973 h 4422601"/>
                  <a:gd name="connsiteX36" fmla="*/ 1220799 w 6011874"/>
                  <a:gd name="connsiteY36" fmla="*/ 2881685 h 4422601"/>
                  <a:gd name="connsiteX37" fmla="*/ 1273186 w 6011874"/>
                  <a:gd name="connsiteY37" fmla="*/ 2862635 h 4422601"/>
                  <a:gd name="connsiteX38" fmla="*/ 1301761 w 6011874"/>
                  <a:gd name="connsiteY38" fmla="*/ 2834060 h 4422601"/>
                  <a:gd name="connsiteX39" fmla="*/ 1320811 w 6011874"/>
                  <a:gd name="connsiteY39" fmla="*/ 2815010 h 4422601"/>
                  <a:gd name="connsiteX40" fmla="*/ 1354149 w 6011874"/>
                  <a:gd name="connsiteY40" fmla="*/ 2767385 h 4422601"/>
                  <a:gd name="connsiteX41" fmla="*/ 1373199 w 6011874"/>
                  <a:gd name="connsiteY41" fmla="*/ 2753098 h 4422601"/>
                  <a:gd name="connsiteX42" fmla="*/ 1392249 w 6011874"/>
                  <a:gd name="connsiteY42" fmla="*/ 2719760 h 4422601"/>
                  <a:gd name="connsiteX43" fmla="*/ 1411299 w 6011874"/>
                  <a:gd name="connsiteY43" fmla="*/ 2691185 h 4422601"/>
                  <a:gd name="connsiteX44" fmla="*/ 1430349 w 6011874"/>
                  <a:gd name="connsiteY44" fmla="*/ 2672135 h 4422601"/>
                  <a:gd name="connsiteX45" fmla="*/ 1439874 w 6011874"/>
                  <a:gd name="connsiteY45" fmla="*/ 2657848 h 4422601"/>
                  <a:gd name="connsiteX46" fmla="*/ 1454161 w 6011874"/>
                  <a:gd name="connsiteY46" fmla="*/ 2643560 h 4422601"/>
                  <a:gd name="connsiteX47" fmla="*/ 1468449 w 6011874"/>
                  <a:gd name="connsiteY47" fmla="*/ 2624510 h 4422601"/>
                  <a:gd name="connsiteX48" fmla="*/ 1549411 w 6011874"/>
                  <a:gd name="connsiteY48" fmla="*/ 2586410 h 4422601"/>
                  <a:gd name="connsiteX49" fmla="*/ 1597036 w 6011874"/>
                  <a:gd name="connsiteY49" fmla="*/ 2557835 h 4422601"/>
                  <a:gd name="connsiteX50" fmla="*/ 1630374 w 6011874"/>
                  <a:gd name="connsiteY50" fmla="*/ 2548310 h 4422601"/>
                  <a:gd name="connsiteX51" fmla="*/ 1644661 w 6011874"/>
                  <a:gd name="connsiteY51" fmla="*/ 2538785 h 4422601"/>
                  <a:gd name="connsiteX52" fmla="*/ 1711336 w 6011874"/>
                  <a:gd name="connsiteY52" fmla="*/ 2529260 h 4422601"/>
                  <a:gd name="connsiteX53" fmla="*/ 1749436 w 6011874"/>
                  <a:gd name="connsiteY53" fmla="*/ 2514973 h 4422601"/>
                  <a:gd name="connsiteX54" fmla="*/ 1792299 w 6011874"/>
                  <a:gd name="connsiteY54" fmla="*/ 2476873 h 4422601"/>
                  <a:gd name="connsiteX55" fmla="*/ 1811349 w 6011874"/>
                  <a:gd name="connsiteY55" fmla="*/ 2467348 h 4422601"/>
                  <a:gd name="connsiteX56" fmla="*/ 1835161 w 6011874"/>
                  <a:gd name="connsiteY56" fmla="*/ 2438773 h 4422601"/>
                  <a:gd name="connsiteX57" fmla="*/ 1863736 w 6011874"/>
                  <a:gd name="connsiteY57" fmla="*/ 2400673 h 4422601"/>
                  <a:gd name="connsiteX58" fmla="*/ 1958986 w 6011874"/>
                  <a:gd name="connsiteY58" fmla="*/ 2319710 h 4422601"/>
                  <a:gd name="connsiteX59" fmla="*/ 1978036 w 6011874"/>
                  <a:gd name="connsiteY59" fmla="*/ 2314948 h 4422601"/>
                  <a:gd name="connsiteX60" fmla="*/ 1997086 w 6011874"/>
                  <a:gd name="connsiteY60" fmla="*/ 2305423 h 4422601"/>
                  <a:gd name="connsiteX61" fmla="*/ 2011374 w 6011874"/>
                  <a:gd name="connsiteY61" fmla="*/ 2295898 h 4422601"/>
                  <a:gd name="connsiteX62" fmla="*/ 2044711 w 6011874"/>
                  <a:gd name="connsiteY62" fmla="*/ 2286373 h 4422601"/>
                  <a:gd name="connsiteX63" fmla="*/ 2068524 w 6011874"/>
                  <a:gd name="connsiteY63" fmla="*/ 2276848 h 4422601"/>
                  <a:gd name="connsiteX64" fmla="*/ 2082811 w 6011874"/>
                  <a:gd name="connsiteY64" fmla="*/ 2272085 h 4422601"/>
                  <a:gd name="connsiteX65" fmla="*/ 2106624 w 6011874"/>
                  <a:gd name="connsiteY65" fmla="*/ 2262560 h 4422601"/>
                  <a:gd name="connsiteX66" fmla="*/ 2168536 w 6011874"/>
                  <a:gd name="connsiteY66" fmla="*/ 2257798 h 4422601"/>
                  <a:gd name="connsiteX67" fmla="*/ 2220924 w 6011874"/>
                  <a:gd name="connsiteY67" fmla="*/ 2248273 h 4422601"/>
                  <a:gd name="connsiteX68" fmla="*/ 2244736 w 6011874"/>
                  <a:gd name="connsiteY68" fmla="*/ 2233985 h 4422601"/>
                  <a:gd name="connsiteX69" fmla="*/ 2263786 w 6011874"/>
                  <a:gd name="connsiteY69" fmla="*/ 2229223 h 4422601"/>
                  <a:gd name="connsiteX70" fmla="*/ 2301886 w 6011874"/>
                  <a:gd name="connsiteY70" fmla="*/ 2219698 h 4422601"/>
                  <a:gd name="connsiteX71" fmla="*/ 2335224 w 6011874"/>
                  <a:gd name="connsiteY71" fmla="*/ 2200648 h 4422601"/>
                  <a:gd name="connsiteX72" fmla="*/ 2349511 w 6011874"/>
                  <a:gd name="connsiteY72" fmla="*/ 2191123 h 4422601"/>
                  <a:gd name="connsiteX73" fmla="*/ 2392374 w 6011874"/>
                  <a:gd name="connsiteY73" fmla="*/ 2176835 h 4422601"/>
                  <a:gd name="connsiteX74" fmla="*/ 2401899 w 6011874"/>
                  <a:gd name="connsiteY74" fmla="*/ 2157785 h 4422601"/>
                  <a:gd name="connsiteX75" fmla="*/ 2501911 w 6011874"/>
                  <a:gd name="connsiteY75" fmla="*/ 2100635 h 4422601"/>
                  <a:gd name="connsiteX76" fmla="*/ 2559061 w 6011874"/>
                  <a:gd name="connsiteY76" fmla="*/ 2067298 h 4422601"/>
                  <a:gd name="connsiteX77" fmla="*/ 2573349 w 6011874"/>
                  <a:gd name="connsiteY77" fmla="*/ 2062535 h 4422601"/>
                  <a:gd name="connsiteX78" fmla="*/ 2597161 w 6011874"/>
                  <a:gd name="connsiteY78" fmla="*/ 2048248 h 4422601"/>
                  <a:gd name="connsiteX79" fmla="*/ 2635261 w 6011874"/>
                  <a:gd name="connsiteY79" fmla="*/ 2029198 h 4422601"/>
                  <a:gd name="connsiteX80" fmla="*/ 2668599 w 6011874"/>
                  <a:gd name="connsiteY80" fmla="*/ 2014910 h 4422601"/>
                  <a:gd name="connsiteX81" fmla="*/ 2730511 w 6011874"/>
                  <a:gd name="connsiteY81" fmla="*/ 1976810 h 4422601"/>
                  <a:gd name="connsiteX82" fmla="*/ 2768611 w 6011874"/>
                  <a:gd name="connsiteY82" fmla="*/ 1962523 h 4422601"/>
                  <a:gd name="connsiteX83" fmla="*/ 2811474 w 6011874"/>
                  <a:gd name="connsiteY83" fmla="*/ 1943473 h 4422601"/>
                  <a:gd name="connsiteX84" fmla="*/ 2835286 w 6011874"/>
                  <a:gd name="connsiteY84" fmla="*/ 1938710 h 4422601"/>
                  <a:gd name="connsiteX85" fmla="*/ 2863861 w 6011874"/>
                  <a:gd name="connsiteY85" fmla="*/ 1929185 h 4422601"/>
                  <a:gd name="connsiteX86" fmla="*/ 2911486 w 6011874"/>
                  <a:gd name="connsiteY86" fmla="*/ 1919660 h 4422601"/>
                  <a:gd name="connsiteX87" fmla="*/ 2949586 w 6011874"/>
                  <a:gd name="connsiteY87" fmla="*/ 1910135 h 4422601"/>
                  <a:gd name="connsiteX88" fmla="*/ 2997211 w 6011874"/>
                  <a:gd name="connsiteY88" fmla="*/ 1900610 h 4422601"/>
                  <a:gd name="connsiteX89" fmla="*/ 3011499 w 6011874"/>
                  <a:gd name="connsiteY89" fmla="*/ 1895848 h 4422601"/>
                  <a:gd name="connsiteX90" fmla="*/ 3063886 w 6011874"/>
                  <a:gd name="connsiteY90" fmla="*/ 1881560 h 4422601"/>
                  <a:gd name="connsiteX91" fmla="*/ 3111511 w 6011874"/>
                  <a:gd name="connsiteY91" fmla="*/ 1848223 h 4422601"/>
                  <a:gd name="connsiteX92" fmla="*/ 3144849 w 6011874"/>
                  <a:gd name="connsiteY92" fmla="*/ 1829173 h 4422601"/>
                  <a:gd name="connsiteX93" fmla="*/ 3187711 w 6011874"/>
                  <a:gd name="connsiteY93" fmla="*/ 1786310 h 4422601"/>
                  <a:gd name="connsiteX94" fmla="*/ 3225811 w 6011874"/>
                  <a:gd name="connsiteY94" fmla="*/ 1752973 h 4422601"/>
                  <a:gd name="connsiteX95" fmla="*/ 3254386 w 6011874"/>
                  <a:gd name="connsiteY95" fmla="*/ 1724398 h 4422601"/>
                  <a:gd name="connsiteX96" fmla="*/ 3268674 w 6011874"/>
                  <a:gd name="connsiteY96" fmla="*/ 1710110 h 4422601"/>
                  <a:gd name="connsiteX97" fmla="*/ 3282961 w 6011874"/>
                  <a:gd name="connsiteY97" fmla="*/ 1705348 h 4422601"/>
                  <a:gd name="connsiteX98" fmla="*/ 3330586 w 6011874"/>
                  <a:gd name="connsiteY98" fmla="*/ 1667248 h 4422601"/>
                  <a:gd name="connsiteX99" fmla="*/ 3373449 w 6011874"/>
                  <a:gd name="connsiteY99" fmla="*/ 1614860 h 4422601"/>
                  <a:gd name="connsiteX100" fmla="*/ 3406786 w 6011874"/>
                  <a:gd name="connsiteY100" fmla="*/ 1586285 h 4422601"/>
                  <a:gd name="connsiteX101" fmla="*/ 3421074 w 6011874"/>
                  <a:gd name="connsiteY101" fmla="*/ 1567235 h 4422601"/>
                  <a:gd name="connsiteX102" fmla="*/ 3487749 w 6011874"/>
                  <a:gd name="connsiteY102" fmla="*/ 1510085 h 4422601"/>
                  <a:gd name="connsiteX103" fmla="*/ 3497274 w 6011874"/>
                  <a:gd name="connsiteY103" fmla="*/ 1495798 h 4422601"/>
                  <a:gd name="connsiteX104" fmla="*/ 3535374 w 6011874"/>
                  <a:gd name="connsiteY104" fmla="*/ 1462460 h 4422601"/>
                  <a:gd name="connsiteX105" fmla="*/ 3554424 w 6011874"/>
                  <a:gd name="connsiteY105" fmla="*/ 1452935 h 4422601"/>
                  <a:gd name="connsiteX106" fmla="*/ 3578236 w 6011874"/>
                  <a:gd name="connsiteY106" fmla="*/ 1429123 h 4422601"/>
                  <a:gd name="connsiteX107" fmla="*/ 3592524 w 6011874"/>
                  <a:gd name="connsiteY107" fmla="*/ 1414835 h 4422601"/>
                  <a:gd name="connsiteX108" fmla="*/ 3654436 w 6011874"/>
                  <a:gd name="connsiteY108" fmla="*/ 1357685 h 4422601"/>
                  <a:gd name="connsiteX109" fmla="*/ 3678249 w 6011874"/>
                  <a:gd name="connsiteY109" fmla="*/ 1329110 h 4422601"/>
                  <a:gd name="connsiteX110" fmla="*/ 3697299 w 6011874"/>
                  <a:gd name="connsiteY110" fmla="*/ 1300535 h 4422601"/>
                  <a:gd name="connsiteX111" fmla="*/ 3711586 w 6011874"/>
                  <a:gd name="connsiteY111" fmla="*/ 1295773 h 4422601"/>
                  <a:gd name="connsiteX112" fmla="*/ 3783024 w 6011874"/>
                  <a:gd name="connsiteY112" fmla="*/ 1205285 h 4422601"/>
                  <a:gd name="connsiteX113" fmla="*/ 3802074 w 6011874"/>
                  <a:gd name="connsiteY113" fmla="*/ 1186235 h 4422601"/>
                  <a:gd name="connsiteX114" fmla="*/ 3854461 w 6011874"/>
                  <a:gd name="connsiteY114" fmla="*/ 1148135 h 4422601"/>
                  <a:gd name="connsiteX115" fmla="*/ 3873511 w 6011874"/>
                  <a:gd name="connsiteY115" fmla="*/ 1138610 h 4422601"/>
                  <a:gd name="connsiteX116" fmla="*/ 3902086 w 6011874"/>
                  <a:gd name="connsiteY116" fmla="*/ 1114798 h 4422601"/>
                  <a:gd name="connsiteX117" fmla="*/ 3935424 w 6011874"/>
                  <a:gd name="connsiteY117" fmla="*/ 1100510 h 4422601"/>
                  <a:gd name="connsiteX118" fmla="*/ 3978286 w 6011874"/>
                  <a:gd name="connsiteY118" fmla="*/ 1071935 h 4422601"/>
                  <a:gd name="connsiteX119" fmla="*/ 3992574 w 6011874"/>
                  <a:gd name="connsiteY119" fmla="*/ 1062410 h 4422601"/>
                  <a:gd name="connsiteX120" fmla="*/ 4011624 w 6011874"/>
                  <a:gd name="connsiteY120" fmla="*/ 1057648 h 4422601"/>
                  <a:gd name="connsiteX121" fmla="*/ 4087824 w 6011874"/>
                  <a:gd name="connsiteY121" fmla="*/ 1033835 h 4422601"/>
                  <a:gd name="connsiteX122" fmla="*/ 4135449 w 6011874"/>
                  <a:gd name="connsiteY122" fmla="*/ 1014785 h 4422601"/>
                  <a:gd name="connsiteX123" fmla="*/ 4168786 w 6011874"/>
                  <a:gd name="connsiteY123" fmla="*/ 1005260 h 4422601"/>
                  <a:gd name="connsiteX124" fmla="*/ 4206886 w 6011874"/>
                  <a:gd name="connsiteY124" fmla="*/ 1000498 h 4422601"/>
                  <a:gd name="connsiteX125" fmla="*/ 4249749 w 6011874"/>
                  <a:gd name="connsiteY125" fmla="*/ 990973 h 4422601"/>
                  <a:gd name="connsiteX126" fmla="*/ 4292611 w 6011874"/>
                  <a:gd name="connsiteY126" fmla="*/ 971923 h 4422601"/>
                  <a:gd name="connsiteX127" fmla="*/ 4330711 w 6011874"/>
                  <a:gd name="connsiteY127" fmla="*/ 962398 h 4422601"/>
                  <a:gd name="connsiteX128" fmla="*/ 4344999 w 6011874"/>
                  <a:gd name="connsiteY128" fmla="*/ 952873 h 4422601"/>
                  <a:gd name="connsiteX129" fmla="*/ 4383099 w 6011874"/>
                  <a:gd name="connsiteY129" fmla="*/ 938585 h 4422601"/>
                  <a:gd name="connsiteX130" fmla="*/ 4402149 w 6011874"/>
                  <a:gd name="connsiteY130" fmla="*/ 924298 h 4422601"/>
                  <a:gd name="connsiteX131" fmla="*/ 4435486 w 6011874"/>
                  <a:gd name="connsiteY131" fmla="*/ 895723 h 4422601"/>
                  <a:gd name="connsiteX132" fmla="*/ 4445011 w 6011874"/>
                  <a:gd name="connsiteY132" fmla="*/ 876673 h 4422601"/>
                  <a:gd name="connsiteX133" fmla="*/ 4464061 w 6011874"/>
                  <a:gd name="connsiteY133" fmla="*/ 857623 h 4422601"/>
                  <a:gd name="connsiteX134" fmla="*/ 4487874 w 6011874"/>
                  <a:gd name="connsiteY134" fmla="*/ 809998 h 4422601"/>
                  <a:gd name="connsiteX135" fmla="*/ 4502161 w 6011874"/>
                  <a:gd name="connsiteY135" fmla="*/ 786185 h 4422601"/>
                  <a:gd name="connsiteX136" fmla="*/ 4516449 w 6011874"/>
                  <a:gd name="connsiteY136" fmla="*/ 695698 h 4422601"/>
                  <a:gd name="connsiteX137" fmla="*/ 4525974 w 6011874"/>
                  <a:gd name="connsiteY137" fmla="*/ 581398 h 4422601"/>
                  <a:gd name="connsiteX138" fmla="*/ 4535499 w 6011874"/>
                  <a:gd name="connsiteY138" fmla="*/ 543298 h 4422601"/>
                  <a:gd name="connsiteX139" fmla="*/ 4540261 w 6011874"/>
                  <a:gd name="connsiteY139" fmla="*/ 500435 h 4422601"/>
                  <a:gd name="connsiteX140" fmla="*/ 4549786 w 6011874"/>
                  <a:gd name="connsiteY140" fmla="*/ 424235 h 4422601"/>
                  <a:gd name="connsiteX141" fmla="*/ 4554549 w 6011874"/>
                  <a:gd name="connsiteY141" fmla="*/ 381373 h 4422601"/>
                  <a:gd name="connsiteX142" fmla="*/ 4568836 w 6011874"/>
                  <a:gd name="connsiteY142" fmla="*/ 271835 h 4422601"/>
                  <a:gd name="connsiteX143" fmla="*/ 4573599 w 6011874"/>
                  <a:gd name="connsiteY143" fmla="*/ 233735 h 4422601"/>
                  <a:gd name="connsiteX144" fmla="*/ 4583124 w 6011874"/>
                  <a:gd name="connsiteY144" fmla="*/ 190873 h 4422601"/>
                  <a:gd name="connsiteX145" fmla="*/ 4587886 w 6011874"/>
                  <a:gd name="connsiteY145" fmla="*/ 152773 h 4422601"/>
                  <a:gd name="connsiteX146" fmla="*/ 4597411 w 6011874"/>
                  <a:gd name="connsiteY146" fmla="*/ 119435 h 4422601"/>
                  <a:gd name="connsiteX147" fmla="*/ 4602174 w 6011874"/>
                  <a:gd name="connsiteY147" fmla="*/ 95623 h 4422601"/>
                  <a:gd name="connsiteX148" fmla="*/ 4611699 w 6011874"/>
                  <a:gd name="connsiteY148" fmla="*/ 76573 h 4422601"/>
                  <a:gd name="connsiteX149" fmla="*/ 4621224 w 6011874"/>
                  <a:gd name="connsiteY149" fmla="*/ 52760 h 4422601"/>
                  <a:gd name="connsiteX150" fmla="*/ 4659324 w 6011874"/>
                  <a:gd name="connsiteY150" fmla="*/ 14660 h 4422601"/>
                  <a:gd name="connsiteX151" fmla="*/ 4678374 w 6011874"/>
                  <a:gd name="connsiteY151" fmla="*/ 9898 h 4422601"/>
                  <a:gd name="connsiteX152" fmla="*/ 4697424 w 6011874"/>
                  <a:gd name="connsiteY152" fmla="*/ 373 h 4422601"/>
                  <a:gd name="connsiteX153" fmla="*/ 4821249 w 6011874"/>
                  <a:gd name="connsiteY153" fmla="*/ 14660 h 4422601"/>
                  <a:gd name="connsiteX154" fmla="*/ 4859349 w 6011874"/>
                  <a:gd name="connsiteY154" fmla="*/ 28948 h 4422601"/>
                  <a:gd name="connsiteX155" fmla="*/ 4906974 w 6011874"/>
                  <a:gd name="connsiteY155" fmla="*/ 52760 h 4422601"/>
                  <a:gd name="connsiteX156" fmla="*/ 4945074 w 6011874"/>
                  <a:gd name="connsiteY156" fmla="*/ 86098 h 4422601"/>
                  <a:gd name="connsiteX157" fmla="*/ 4987936 w 6011874"/>
                  <a:gd name="connsiteY157" fmla="*/ 133723 h 4422601"/>
                  <a:gd name="connsiteX158" fmla="*/ 5035561 w 6011874"/>
                  <a:gd name="connsiteY158" fmla="*/ 200398 h 4422601"/>
                  <a:gd name="connsiteX159" fmla="*/ 5054611 w 6011874"/>
                  <a:gd name="connsiteY159" fmla="*/ 228973 h 4422601"/>
                  <a:gd name="connsiteX160" fmla="*/ 5073661 w 6011874"/>
                  <a:gd name="connsiteY160" fmla="*/ 252785 h 4422601"/>
                  <a:gd name="connsiteX161" fmla="*/ 5087949 w 6011874"/>
                  <a:gd name="connsiteY161" fmla="*/ 276598 h 4422601"/>
                  <a:gd name="connsiteX162" fmla="*/ 5106999 w 6011874"/>
                  <a:gd name="connsiteY162" fmla="*/ 300410 h 4422601"/>
                  <a:gd name="connsiteX163" fmla="*/ 5126049 w 6011874"/>
                  <a:gd name="connsiteY163" fmla="*/ 328985 h 4422601"/>
                  <a:gd name="connsiteX164" fmla="*/ 5145099 w 6011874"/>
                  <a:gd name="connsiteY164" fmla="*/ 362323 h 4422601"/>
                  <a:gd name="connsiteX165" fmla="*/ 5202249 w 6011874"/>
                  <a:gd name="connsiteY165" fmla="*/ 409948 h 4422601"/>
                  <a:gd name="connsiteX166" fmla="*/ 5221299 w 6011874"/>
                  <a:gd name="connsiteY166" fmla="*/ 419473 h 4422601"/>
                  <a:gd name="connsiteX167" fmla="*/ 5249874 w 6011874"/>
                  <a:gd name="connsiteY167" fmla="*/ 428998 h 4422601"/>
                  <a:gd name="connsiteX168" fmla="*/ 5330836 w 6011874"/>
                  <a:gd name="connsiteY168" fmla="*/ 471860 h 4422601"/>
                  <a:gd name="connsiteX169" fmla="*/ 5364174 w 6011874"/>
                  <a:gd name="connsiteY169" fmla="*/ 481385 h 4422601"/>
                  <a:gd name="connsiteX170" fmla="*/ 5378461 w 6011874"/>
                  <a:gd name="connsiteY170" fmla="*/ 486148 h 4422601"/>
                  <a:gd name="connsiteX171" fmla="*/ 5435611 w 6011874"/>
                  <a:gd name="connsiteY171" fmla="*/ 514723 h 4422601"/>
                  <a:gd name="connsiteX172" fmla="*/ 5464186 w 6011874"/>
                  <a:gd name="connsiteY172" fmla="*/ 529010 h 4422601"/>
                  <a:gd name="connsiteX173" fmla="*/ 5511811 w 6011874"/>
                  <a:gd name="connsiteY173" fmla="*/ 548060 h 4422601"/>
                  <a:gd name="connsiteX174" fmla="*/ 5545149 w 6011874"/>
                  <a:gd name="connsiteY174" fmla="*/ 571873 h 4422601"/>
                  <a:gd name="connsiteX175" fmla="*/ 5573724 w 6011874"/>
                  <a:gd name="connsiteY175" fmla="*/ 586160 h 4422601"/>
                  <a:gd name="connsiteX176" fmla="*/ 5597536 w 6011874"/>
                  <a:gd name="connsiteY176" fmla="*/ 605210 h 4422601"/>
                  <a:gd name="connsiteX177" fmla="*/ 5621349 w 6011874"/>
                  <a:gd name="connsiteY177" fmla="*/ 619498 h 4422601"/>
                  <a:gd name="connsiteX178" fmla="*/ 5664211 w 6011874"/>
                  <a:gd name="connsiteY178" fmla="*/ 652835 h 4422601"/>
                  <a:gd name="connsiteX179" fmla="*/ 5692786 w 6011874"/>
                  <a:gd name="connsiteY179" fmla="*/ 671885 h 4422601"/>
                  <a:gd name="connsiteX180" fmla="*/ 5726124 w 6011874"/>
                  <a:gd name="connsiteY180" fmla="*/ 714748 h 4422601"/>
                  <a:gd name="connsiteX181" fmla="*/ 5759461 w 6011874"/>
                  <a:gd name="connsiteY181" fmla="*/ 743323 h 4422601"/>
                  <a:gd name="connsiteX182" fmla="*/ 5788036 w 6011874"/>
                  <a:gd name="connsiteY182" fmla="*/ 786185 h 4422601"/>
                  <a:gd name="connsiteX183" fmla="*/ 5826136 w 6011874"/>
                  <a:gd name="connsiteY183" fmla="*/ 867148 h 4422601"/>
                  <a:gd name="connsiteX184" fmla="*/ 5845186 w 6011874"/>
                  <a:gd name="connsiteY184" fmla="*/ 957635 h 4422601"/>
                  <a:gd name="connsiteX185" fmla="*/ 5859474 w 6011874"/>
                  <a:gd name="connsiteY185" fmla="*/ 1000498 h 4422601"/>
                  <a:gd name="connsiteX186" fmla="*/ 5878524 w 6011874"/>
                  <a:gd name="connsiteY186" fmla="*/ 1081460 h 4422601"/>
                  <a:gd name="connsiteX187" fmla="*/ 5892811 w 6011874"/>
                  <a:gd name="connsiteY187" fmla="*/ 1124323 h 4422601"/>
                  <a:gd name="connsiteX188" fmla="*/ 5902336 w 6011874"/>
                  <a:gd name="connsiteY188" fmla="*/ 1157660 h 4422601"/>
                  <a:gd name="connsiteX189" fmla="*/ 5911861 w 6011874"/>
                  <a:gd name="connsiteY189" fmla="*/ 1181473 h 4422601"/>
                  <a:gd name="connsiteX190" fmla="*/ 5935674 w 6011874"/>
                  <a:gd name="connsiteY190" fmla="*/ 1248148 h 4422601"/>
                  <a:gd name="connsiteX191" fmla="*/ 5954724 w 6011874"/>
                  <a:gd name="connsiteY191" fmla="*/ 1295773 h 4422601"/>
                  <a:gd name="connsiteX192" fmla="*/ 5959486 w 6011874"/>
                  <a:gd name="connsiteY192" fmla="*/ 1329110 h 4422601"/>
                  <a:gd name="connsiteX193" fmla="*/ 5973774 w 6011874"/>
                  <a:gd name="connsiteY193" fmla="*/ 1362448 h 4422601"/>
                  <a:gd name="connsiteX194" fmla="*/ 5988061 w 6011874"/>
                  <a:gd name="connsiteY194" fmla="*/ 1471985 h 4422601"/>
                  <a:gd name="connsiteX195" fmla="*/ 5992824 w 6011874"/>
                  <a:gd name="connsiteY195" fmla="*/ 1505323 h 4422601"/>
                  <a:gd name="connsiteX196" fmla="*/ 5997586 w 6011874"/>
                  <a:gd name="connsiteY196" fmla="*/ 1529135 h 4422601"/>
                  <a:gd name="connsiteX197" fmla="*/ 6002349 w 6011874"/>
                  <a:gd name="connsiteY197" fmla="*/ 1610098 h 4422601"/>
                  <a:gd name="connsiteX198" fmla="*/ 6011874 w 6011874"/>
                  <a:gd name="connsiteY198" fmla="*/ 1705348 h 4422601"/>
                  <a:gd name="connsiteX199" fmla="*/ 6007111 w 6011874"/>
                  <a:gd name="connsiteY199" fmla="*/ 1948235 h 4422601"/>
                  <a:gd name="connsiteX200" fmla="*/ 5983299 w 6011874"/>
                  <a:gd name="connsiteY200" fmla="*/ 2029198 h 4422601"/>
                  <a:gd name="connsiteX201" fmla="*/ 5973774 w 6011874"/>
                  <a:gd name="connsiteY201" fmla="*/ 2053010 h 4422601"/>
                  <a:gd name="connsiteX202" fmla="*/ 5935674 w 6011874"/>
                  <a:gd name="connsiteY202" fmla="*/ 2076823 h 4422601"/>
                  <a:gd name="connsiteX203" fmla="*/ 5826136 w 6011874"/>
                  <a:gd name="connsiteY203" fmla="*/ 2067298 h 4422601"/>
                  <a:gd name="connsiteX204" fmla="*/ 5764224 w 6011874"/>
                  <a:gd name="connsiteY204" fmla="*/ 2048248 h 4422601"/>
                  <a:gd name="connsiteX205" fmla="*/ 5726124 w 6011874"/>
                  <a:gd name="connsiteY205" fmla="*/ 2038723 h 4422601"/>
                  <a:gd name="connsiteX206" fmla="*/ 5702311 w 6011874"/>
                  <a:gd name="connsiteY206" fmla="*/ 2029198 h 4422601"/>
                  <a:gd name="connsiteX207" fmla="*/ 5683261 w 6011874"/>
                  <a:gd name="connsiteY207" fmla="*/ 2024435 h 4422601"/>
                  <a:gd name="connsiteX208" fmla="*/ 5659449 w 6011874"/>
                  <a:gd name="connsiteY208" fmla="*/ 2014910 h 4422601"/>
                  <a:gd name="connsiteX209" fmla="*/ 5626111 w 6011874"/>
                  <a:gd name="connsiteY209" fmla="*/ 2010148 h 4422601"/>
                  <a:gd name="connsiteX210" fmla="*/ 5597536 w 6011874"/>
                  <a:gd name="connsiteY210" fmla="*/ 2000623 h 4422601"/>
                  <a:gd name="connsiteX211" fmla="*/ 5578486 w 6011874"/>
                  <a:gd name="connsiteY211" fmla="*/ 1995860 h 4422601"/>
                  <a:gd name="connsiteX212" fmla="*/ 5554674 w 6011874"/>
                  <a:gd name="connsiteY212" fmla="*/ 1986335 h 4422601"/>
                  <a:gd name="connsiteX213" fmla="*/ 5526099 w 6011874"/>
                  <a:gd name="connsiteY213" fmla="*/ 1976810 h 4422601"/>
                  <a:gd name="connsiteX214" fmla="*/ 5492761 w 6011874"/>
                  <a:gd name="connsiteY214" fmla="*/ 1962523 h 4422601"/>
                  <a:gd name="connsiteX215" fmla="*/ 5487999 w 6011874"/>
                  <a:gd name="connsiteY215" fmla="*/ 1948235 h 4422601"/>
                  <a:gd name="connsiteX216" fmla="*/ 5449899 w 6011874"/>
                  <a:gd name="connsiteY216" fmla="*/ 1924423 h 4422601"/>
                  <a:gd name="connsiteX217" fmla="*/ 5407036 w 6011874"/>
                  <a:gd name="connsiteY217" fmla="*/ 1900610 h 4422601"/>
                  <a:gd name="connsiteX218" fmla="*/ 5340361 w 6011874"/>
                  <a:gd name="connsiteY218" fmla="*/ 1824410 h 4422601"/>
                  <a:gd name="connsiteX219" fmla="*/ 5316549 w 6011874"/>
                  <a:gd name="connsiteY219" fmla="*/ 1805360 h 4422601"/>
                  <a:gd name="connsiteX220" fmla="*/ 5292736 w 6011874"/>
                  <a:gd name="connsiteY220" fmla="*/ 1800598 h 4422601"/>
                  <a:gd name="connsiteX221" fmla="*/ 5221299 w 6011874"/>
                  <a:gd name="connsiteY221" fmla="*/ 1762498 h 4422601"/>
                  <a:gd name="connsiteX222" fmla="*/ 5073661 w 6011874"/>
                  <a:gd name="connsiteY222" fmla="*/ 1719635 h 4422601"/>
                  <a:gd name="connsiteX223" fmla="*/ 5045086 w 6011874"/>
                  <a:gd name="connsiteY223" fmla="*/ 1714873 h 4422601"/>
                  <a:gd name="connsiteX224" fmla="*/ 5021274 w 6011874"/>
                  <a:gd name="connsiteY224" fmla="*/ 1710110 h 4422601"/>
                  <a:gd name="connsiteX225" fmla="*/ 4802199 w 6011874"/>
                  <a:gd name="connsiteY225" fmla="*/ 1700585 h 4422601"/>
                  <a:gd name="connsiteX226" fmla="*/ 4692661 w 6011874"/>
                  <a:gd name="connsiteY226" fmla="*/ 1714873 h 4422601"/>
                  <a:gd name="connsiteX227" fmla="*/ 4645036 w 6011874"/>
                  <a:gd name="connsiteY227" fmla="*/ 1743448 h 4422601"/>
                  <a:gd name="connsiteX228" fmla="*/ 4630749 w 6011874"/>
                  <a:gd name="connsiteY228" fmla="*/ 1748210 h 4422601"/>
                  <a:gd name="connsiteX229" fmla="*/ 4587886 w 6011874"/>
                  <a:gd name="connsiteY229" fmla="*/ 1800598 h 4422601"/>
                  <a:gd name="connsiteX230" fmla="*/ 4564074 w 6011874"/>
                  <a:gd name="connsiteY230" fmla="*/ 1833935 h 4422601"/>
                  <a:gd name="connsiteX231" fmla="*/ 4540261 w 6011874"/>
                  <a:gd name="connsiteY231" fmla="*/ 1857748 h 4422601"/>
                  <a:gd name="connsiteX232" fmla="*/ 4521211 w 6011874"/>
                  <a:gd name="connsiteY232" fmla="*/ 1881560 h 4422601"/>
                  <a:gd name="connsiteX233" fmla="*/ 4478349 w 6011874"/>
                  <a:gd name="connsiteY233" fmla="*/ 1924423 h 4422601"/>
                  <a:gd name="connsiteX234" fmla="*/ 4421199 w 6011874"/>
                  <a:gd name="connsiteY234" fmla="*/ 1972048 h 4422601"/>
                  <a:gd name="connsiteX235" fmla="*/ 4402149 w 6011874"/>
                  <a:gd name="connsiteY235" fmla="*/ 1981573 h 4422601"/>
                  <a:gd name="connsiteX236" fmla="*/ 4344999 w 6011874"/>
                  <a:gd name="connsiteY236" fmla="*/ 2014910 h 4422601"/>
                  <a:gd name="connsiteX237" fmla="*/ 4330711 w 6011874"/>
                  <a:gd name="connsiteY237" fmla="*/ 2019673 h 4422601"/>
                  <a:gd name="connsiteX238" fmla="*/ 4316424 w 6011874"/>
                  <a:gd name="connsiteY238" fmla="*/ 2029198 h 4422601"/>
                  <a:gd name="connsiteX239" fmla="*/ 4240224 w 6011874"/>
                  <a:gd name="connsiteY239" fmla="*/ 2038723 h 4422601"/>
                  <a:gd name="connsiteX240" fmla="*/ 4183074 w 6011874"/>
                  <a:gd name="connsiteY240" fmla="*/ 2048248 h 4422601"/>
                  <a:gd name="connsiteX241" fmla="*/ 4154499 w 6011874"/>
                  <a:gd name="connsiteY241" fmla="*/ 2053010 h 4422601"/>
                  <a:gd name="connsiteX242" fmla="*/ 4140211 w 6011874"/>
                  <a:gd name="connsiteY242" fmla="*/ 2057773 h 4422601"/>
                  <a:gd name="connsiteX243" fmla="*/ 4121161 w 6011874"/>
                  <a:gd name="connsiteY243" fmla="*/ 2062535 h 4422601"/>
                  <a:gd name="connsiteX244" fmla="*/ 4097349 w 6011874"/>
                  <a:gd name="connsiteY244" fmla="*/ 2072060 h 4422601"/>
                  <a:gd name="connsiteX245" fmla="*/ 4049724 w 6011874"/>
                  <a:gd name="connsiteY245" fmla="*/ 2081585 h 4422601"/>
                  <a:gd name="connsiteX246" fmla="*/ 4025911 w 6011874"/>
                  <a:gd name="connsiteY246" fmla="*/ 2091110 h 4422601"/>
                  <a:gd name="connsiteX247" fmla="*/ 3973524 w 6011874"/>
                  <a:gd name="connsiteY247" fmla="*/ 2105398 h 4422601"/>
                  <a:gd name="connsiteX248" fmla="*/ 3949711 w 6011874"/>
                  <a:gd name="connsiteY248" fmla="*/ 2114923 h 4422601"/>
                  <a:gd name="connsiteX249" fmla="*/ 3930661 w 6011874"/>
                  <a:gd name="connsiteY249" fmla="*/ 2129210 h 4422601"/>
                  <a:gd name="connsiteX250" fmla="*/ 3897324 w 6011874"/>
                  <a:gd name="connsiteY250" fmla="*/ 2138735 h 4422601"/>
                  <a:gd name="connsiteX251" fmla="*/ 3873511 w 6011874"/>
                  <a:gd name="connsiteY251" fmla="*/ 2153023 h 4422601"/>
                  <a:gd name="connsiteX252" fmla="*/ 3830649 w 6011874"/>
                  <a:gd name="connsiteY252" fmla="*/ 2181598 h 4422601"/>
                  <a:gd name="connsiteX253" fmla="*/ 3792549 w 6011874"/>
                  <a:gd name="connsiteY253" fmla="*/ 2200648 h 4422601"/>
                  <a:gd name="connsiteX254" fmla="*/ 3778261 w 6011874"/>
                  <a:gd name="connsiteY254" fmla="*/ 2214935 h 4422601"/>
                  <a:gd name="connsiteX255" fmla="*/ 3768736 w 6011874"/>
                  <a:gd name="connsiteY255" fmla="*/ 2229223 h 4422601"/>
                  <a:gd name="connsiteX256" fmla="*/ 3740161 w 6011874"/>
                  <a:gd name="connsiteY256" fmla="*/ 2248273 h 4422601"/>
                  <a:gd name="connsiteX257" fmla="*/ 3716349 w 6011874"/>
                  <a:gd name="connsiteY257" fmla="*/ 2267323 h 4422601"/>
                  <a:gd name="connsiteX258" fmla="*/ 3687774 w 6011874"/>
                  <a:gd name="connsiteY258" fmla="*/ 2276848 h 4422601"/>
                  <a:gd name="connsiteX259" fmla="*/ 3621099 w 6011874"/>
                  <a:gd name="connsiteY259" fmla="*/ 2305423 h 4422601"/>
                  <a:gd name="connsiteX260" fmla="*/ 3597286 w 6011874"/>
                  <a:gd name="connsiteY260" fmla="*/ 2314948 h 4422601"/>
                  <a:gd name="connsiteX261" fmla="*/ 3573474 w 6011874"/>
                  <a:gd name="connsiteY261" fmla="*/ 2329235 h 4422601"/>
                  <a:gd name="connsiteX262" fmla="*/ 3554424 w 6011874"/>
                  <a:gd name="connsiteY262" fmla="*/ 2333998 h 4422601"/>
                  <a:gd name="connsiteX263" fmla="*/ 3502036 w 6011874"/>
                  <a:gd name="connsiteY263" fmla="*/ 2357810 h 4422601"/>
                  <a:gd name="connsiteX264" fmla="*/ 3482986 w 6011874"/>
                  <a:gd name="connsiteY264" fmla="*/ 2372098 h 4422601"/>
                  <a:gd name="connsiteX265" fmla="*/ 3463936 w 6011874"/>
                  <a:gd name="connsiteY265" fmla="*/ 2381623 h 4422601"/>
                  <a:gd name="connsiteX266" fmla="*/ 3449649 w 6011874"/>
                  <a:gd name="connsiteY266" fmla="*/ 2391148 h 4422601"/>
                  <a:gd name="connsiteX267" fmla="*/ 3430599 w 6011874"/>
                  <a:gd name="connsiteY267" fmla="*/ 2395910 h 4422601"/>
                  <a:gd name="connsiteX268" fmla="*/ 3416311 w 6011874"/>
                  <a:gd name="connsiteY268" fmla="*/ 2410198 h 4422601"/>
                  <a:gd name="connsiteX269" fmla="*/ 3373449 w 6011874"/>
                  <a:gd name="connsiteY269" fmla="*/ 2429248 h 4422601"/>
                  <a:gd name="connsiteX270" fmla="*/ 3340111 w 6011874"/>
                  <a:gd name="connsiteY270" fmla="*/ 2448298 h 4422601"/>
                  <a:gd name="connsiteX271" fmla="*/ 3268674 w 6011874"/>
                  <a:gd name="connsiteY271" fmla="*/ 2481635 h 4422601"/>
                  <a:gd name="connsiteX272" fmla="*/ 3221049 w 6011874"/>
                  <a:gd name="connsiteY272" fmla="*/ 2495923 h 4422601"/>
                  <a:gd name="connsiteX273" fmla="*/ 3192474 w 6011874"/>
                  <a:gd name="connsiteY273" fmla="*/ 2510210 h 4422601"/>
                  <a:gd name="connsiteX274" fmla="*/ 3159136 w 6011874"/>
                  <a:gd name="connsiteY274" fmla="*/ 2524498 h 4422601"/>
                  <a:gd name="connsiteX275" fmla="*/ 3130561 w 6011874"/>
                  <a:gd name="connsiteY275" fmla="*/ 2538785 h 4422601"/>
                  <a:gd name="connsiteX276" fmla="*/ 3097224 w 6011874"/>
                  <a:gd name="connsiteY276" fmla="*/ 2553073 h 4422601"/>
                  <a:gd name="connsiteX277" fmla="*/ 3063886 w 6011874"/>
                  <a:gd name="connsiteY277" fmla="*/ 2581648 h 4422601"/>
                  <a:gd name="connsiteX278" fmla="*/ 3044836 w 6011874"/>
                  <a:gd name="connsiteY278" fmla="*/ 2591173 h 4422601"/>
                  <a:gd name="connsiteX279" fmla="*/ 3025786 w 6011874"/>
                  <a:gd name="connsiteY279" fmla="*/ 2605460 h 4422601"/>
                  <a:gd name="connsiteX280" fmla="*/ 3006736 w 6011874"/>
                  <a:gd name="connsiteY280" fmla="*/ 2614985 h 4422601"/>
                  <a:gd name="connsiteX281" fmla="*/ 2987686 w 6011874"/>
                  <a:gd name="connsiteY281" fmla="*/ 2634035 h 4422601"/>
                  <a:gd name="connsiteX282" fmla="*/ 2959111 w 6011874"/>
                  <a:gd name="connsiteY282" fmla="*/ 2653085 h 4422601"/>
                  <a:gd name="connsiteX283" fmla="*/ 2930536 w 6011874"/>
                  <a:gd name="connsiteY283" fmla="*/ 2681660 h 4422601"/>
                  <a:gd name="connsiteX284" fmla="*/ 2844811 w 6011874"/>
                  <a:gd name="connsiteY284" fmla="*/ 2743573 h 4422601"/>
                  <a:gd name="connsiteX285" fmla="*/ 2830524 w 6011874"/>
                  <a:gd name="connsiteY285" fmla="*/ 2762623 h 4422601"/>
                  <a:gd name="connsiteX286" fmla="*/ 2792424 w 6011874"/>
                  <a:gd name="connsiteY286" fmla="*/ 2786435 h 4422601"/>
                  <a:gd name="connsiteX287" fmla="*/ 2773374 w 6011874"/>
                  <a:gd name="connsiteY287" fmla="*/ 2800723 h 4422601"/>
                  <a:gd name="connsiteX288" fmla="*/ 2720986 w 6011874"/>
                  <a:gd name="connsiteY288" fmla="*/ 2843585 h 4422601"/>
                  <a:gd name="connsiteX289" fmla="*/ 2697174 w 6011874"/>
                  <a:gd name="connsiteY289" fmla="*/ 2853110 h 4422601"/>
                  <a:gd name="connsiteX290" fmla="*/ 2630499 w 6011874"/>
                  <a:gd name="connsiteY290" fmla="*/ 2900735 h 4422601"/>
                  <a:gd name="connsiteX291" fmla="*/ 2606686 w 6011874"/>
                  <a:gd name="connsiteY291" fmla="*/ 2905498 h 4422601"/>
                  <a:gd name="connsiteX292" fmla="*/ 2554299 w 6011874"/>
                  <a:gd name="connsiteY292" fmla="*/ 2924548 h 4422601"/>
                  <a:gd name="connsiteX293" fmla="*/ 2492386 w 6011874"/>
                  <a:gd name="connsiteY293" fmla="*/ 2934073 h 4422601"/>
                  <a:gd name="connsiteX294" fmla="*/ 2382849 w 6011874"/>
                  <a:gd name="connsiteY294" fmla="*/ 2943598 h 4422601"/>
                  <a:gd name="connsiteX295" fmla="*/ 2330461 w 6011874"/>
                  <a:gd name="connsiteY295" fmla="*/ 2957885 h 4422601"/>
                  <a:gd name="connsiteX296" fmla="*/ 2278074 w 6011874"/>
                  <a:gd name="connsiteY296" fmla="*/ 2967410 h 4422601"/>
                  <a:gd name="connsiteX297" fmla="*/ 2220924 w 6011874"/>
                  <a:gd name="connsiteY297" fmla="*/ 2986460 h 4422601"/>
                  <a:gd name="connsiteX298" fmla="*/ 2178061 w 6011874"/>
                  <a:gd name="connsiteY298" fmla="*/ 2995985 h 4422601"/>
                  <a:gd name="connsiteX299" fmla="*/ 2120911 w 6011874"/>
                  <a:gd name="connsiteY299" fmla="*/ 3005510 h 4422601"/>
                  <a:gd name="connsiteX300" fmla="*/ 2092336 w 6011874"/>
                  <a:gd name="connsiteY300" fmla="*/ 3015035 h 4422601"/>
                  <a:gd name="connsiteX301" fmla="*/ 2044711 w 6011874"/>
                  <a:gd name="connsiteY301" fmla="*/ 3024560 h 4422601"/>
                  <a:gd name="connsiteX302" fmla="*/ 2020899 w 6011874"/>
                  <a:gd name="connsiteY302" fmla="*/ 3034085 h 4422601"/>
                  <a:gd name="connsiteX303" fmla="*/ 2001849 w 6011874"/>
                  <a:gd name="connsiteY303" fmla="*/ 3048373 h 4422601"/>
                  <a:gd name="connsiteX304" fmla="*/ 1963749 w 6011874"/>
                  <a:gd name="connsiteY304" fmla="*/ 3057898 h 4422601"/>
                  <a:gd name="connsiteX305" fmla="*/ 1897074 w 6011874"/>
                  <a:gd name="connsiteY305" fmla="*/ 3076948 h 4422601"/>
                  <a:gd name="connsiteX306" fmla="*/ 1868499 w 6011874"/>
                  <a:gd name="connsiteY306" fmla="*/ 3081710 h 4422601"/>
                  <a:gd name="connsiteX307" fmla="*/ 1820874 w 6011874"/>
                  <a:gd name="connsiteY307" fmla="*/ 3095998 h 4422601"/>
                  <a:gd name="connsiteX308" fmla="*/ 1806586 w 6011874"/>
                  <a:gd name="connsiteY308" fmla="*/ 3100760 h 4422601"/>
                  <a:gd name="connsiteX309" fmla="*/ 1782774 w 6011874"/>
                  <a:gd name="connsiteY309" fmla="*/ 3105523 h 4422601"/>
                  <a:gd name="connsiteX310" fmla="*/ 1739911 w 6011874"/>
                  <a:gd name="connsiteY310" fmla="*/ 3124573 h 4422601"/>
                  <a:gd name="connsiteX311" fmla="*/ 1720861 w 6011874"/>
                  <a:gd name="connsiteY311" fmla="*/ 3134098 h 4422601"/>
                  <a:gd name="connsiteX312" fmla="*/ 1692286 w 6011874"/>
                  <a:gd name="connsiteY312" fmla="*/ 3143623 h 4422601"/>
                  <a:gd name="connsiteX313" fmla="*/ 1654186 w 6011874"/>
                  <a:gd name="connsiteY313" fmla="*/ 3153148 h 4422601"/>
                  <a:gd name="connsiteX314" fmla="*/ 1573224 w 6011874"/>
                  <a:gd name="connsiteY314" fmla="*/ 3181723 h 4422601"/>
                  <a:gd name="connsiteX315" fmla="*/ 1477974 w 6011874"/>
                  <a:gd name="connsiteY315" fmla="*/ 3229348 h 4422601"/>
                  <a:gd name="connsiteX316" fmla="*/ 1458924 w 6011874"/>
                  <a:gd name="connsiteY316" fmla="*/ 3238873 h 4422601"/>
                  <a:gd name="connsiteX317" fmla="*/ 1439874 w 6011874"/>
                  <a:gd name="connsiteY317" fmla="*/ 3248398 h 4422601"/>
                  <a:gd name="connsiteX318" fmla="*/ 1377961 w 6011874"/>
                  <a:gd name="connsiteY318" fmla="*/ 3276973 h 4422601"/>
                  <a:gd name="connsiteX319" fmla="*/ 1358911 w 6011874"/>
                  <a:gd name="connsiteY319" fmla="*/ 3286498 h 4422601"/>
                  <a:gd name="connsiteX320" fmla="*/ 1316049 w 6011874"/>
                  <a:gd name="connsiteY320" fmla="*/ 3315073 h 4422601"/>
                  <a:gd name="connsiteX321" fmla="*/ 1292236 w 6011874"/>
                  <a:gd name="connsiteY321" fmla="*/ 3319835 h 4422601"/>
                  <a:gd name="connsiteX322" fmla="*/ 1273186 w 6011874"/>
                  <a:gd name="connsiteY322" fmla="*/ 3334123 h 4422601"/>
                  <a:gd name="connsiteX323" fmla="*/ 1187461 w 6011874"/>
                  <a:gd name="connsiteY323" fmla="*/ 3367460 h 4422601"/>
                  <a:gd name="connsiteX324" fmla="*/ 1163649 w 6011874"/>
                  <a:gd name="connsiteY324" fmla="*/ 3372223 h 4422601"/>
                  <a:gd name="connsiteX325" fmla="*/ 1149361 w 6011874"/>
                  <a:gd name="connsiteY325" fmla="*/ 3376985 h 4422601"/>
                  <a:gd name="connsiteX326" fmla="*/ 1111261 w 6011874"/>
                  <a:gd name="connsiteY326" fmla="*/ 3386510 h 4422601"/>
                  <a:gd name="connsiteX327" fmla="*/ 1092211 w 6011874"/>
                  <a:gd name="connsiteY327" fmla="*/ 3391273 h 4422601"/>
                  <a:gd name="connsiteX328" fmla="*/ 1039824 w 6011874"/>
                  <a:gd name="connsiteY328" fmla="*/ 3400798 h 4422601"/>
                  <a:gd name="connsiteX329" fmla="*/ 996961 w 6011874"/>
                  <a:gd name="connsiteY329" fmla="*/ 3410323 h 4422601"/>
                  <a:gd name="connsiteX330" fmla="*/ 996961 w 6011874"/>
                  <a:gd name="connsiteY330" fmla="*/ 3419848 h 4422601"/>
                  <a:gd name="connsiteX331" fmla="*/ 954099 w 6011874"/>
                  <a:gd name="connsiteY331" fmla="*/ 3472236 h 4422601"/>
                  <a:gd name="connsiteX332" fmla="*/ 939811 w 6011874"/>
                  <a:gd name="connsiteY332" fmla="*/ 3729411 h 4422601"/>
                  <a:gd name="connsiteX333" fmla="*/ 739787 w 6011874"/>
                  <a:gd name="connsiteY333" fmla="*/ 3948485 h 4422601"/>
                  <a:gd name="connsiteX334" fmla="*/ 520711 w 6011874"/>
                  <a:gd name="connsiteY334" fmla="*/ 4086598 h 4422601"/>
                  <a:gd name="connsiteX335" fmla="*/ 463561 w 6011874"/>
                  <a:gd name="connsiteY335" fmla="*/ 4419972 h 4422601"/>
                  <a:gd name="connsiteX336" fmla="*/ 163524 w 6011874"/>
                  <a:gd name="connsiteY336" fmla="*/ 4415210 h 4422601"/>
                  <a:gd name="connsiteX337" fmla="*/ 1599 w 6011874"/>
                  <a:gd name="connsiteY337" fmla="*/ 4305674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89421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67990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3872"/>
                  <a:gd name="connsiteX1" fmla="*/ 113220 w 6037771"/>
                  <a:gd name="connsiteY1" fmla="*/ 3986585 h 4423872"/>
                  <a:gd name="connsiteX2" fmla="*/ 113221 w 6037771"/>
                  <a:gd name="connsiteY2" fmla="*/ 3791323 h 4423872"/>
                  <a:gd name="connsiteX3" fmla="*/ 108458 w 6037771"/>
                  <a:gd name="connsiteY3" fmla="*/ 3719885 h 4423872"/>
                  <a:gd name="connsiteX4" fmla="*/ 103696 w 6037771"/>
                  <a:gd name="connsiteY4" fmla="*/ 3700835 h 4423872"/>
                  <a:gd name="connsiteX5" fmla="*/ 108458 w 6037771"/>
                  <a:gd name="connsiteY5" fmla="*/ 3596060 h 4423872"/>
                  <a:gd name="connsiteX6" fmla="*/ 117983 w 6037771"/>
                  <a:gd name="connsiteY6" fmla="*/ 3543673 h 4423872"/>
                  <a:gd name="connsiteX7" fmla="*/ 184658 w 6037771"/>
                  <a:gd name="connsiteY7" fmla="*/ 3457948 h 4423872"/>
                  <a:gd name="connsiteX8" fmla="*/ 203708 w 6037771"/>
                  <a:gd name="connsiteY8" fmla="*/ 3434135 h 4423872"/>
                  <a:gd name="connsiteX9" fmla="*/ 222758 w 6037771"/>
                  <a:gd name="connsiteY9" fmla="*/ 3424610 h 4423872"/>
                  <a:gd name="connsiteX10" fmla="*/ 237046 w 6037771"/>
                  <a:gd name="connsiteY10" fmla="*/ 3410323 h 4423872"/>
                  <a:gd name="connsiteX11" fmla="*/ 265621 w 6037771"/>
                  <a:gd name="connsiteY11" fmla="*/ 3391273 h 4423872"/>
                  <a:gd name="connsiteX12" fmla="*/ 327533 w 6037771"/>
                  <a:gd name="connsiteY12" fmla="*/ 3334123 h 4423872"/>
                  <a:gd name="connsiteX13" fmla="*/ 356108 w 6037771"/>
                  <a:gd name="connsiteY13" fmla="*/ 3315073 h 4423872"/>
                  <a:gd name="connsiteX14" fmla="*/ 437071 w 6037771"/>
                  <a:gd name="connsiteY14" fmla="*/ 3281735 h 4423872"/>
                  <a:gd name="connsiteX15" fmla="*/ 479933 w 6037771"/>
                  <a:gd name="connsiteY15" fmla="*/ 3262685 h 4423872"/>
                  <a:gd name="connsiteX16" fmla="*/ 518033 w 6037771"/>
                  <a:gd name="connsiteY16" fmla="*/ 3253160 h 4423872"/>
                  <a:gd name="connsiteX17" fmla="*/ 546608 w 6037771"/>
                  <a:gd name="connsiteY17" fmla="*/ 3238873 h 4423872"/>
                  <a:gd name="connsiteX18" fmla="*/ 570421 w 6037771"/>
                  <a:gd name="connsiteY18" fmla="*/ 3229348 h 4423872"/>
                  <a:gd name="connsiteX19" fmla="*/ 584708 w 6037771"/>
                  <a:gd name="connsiteY19" fmla="*/ 3224585 h 4423872"/>
                  <a:gd name="connsiteX20" fmla="*/ 598996 w 6037771"/>
                  <a:gd name="connsiteY20" fmla="*/ 3215060 h 4423872"/>
                  <a:gd name="connsiteX21" fmla="*/ 618046 w 6037771"/>
                  <a:gd name="connsiteY21" fmla="*/ 3210298 h 4423872"/>
                  <a:gd name="connsiteX22" fmla="*/ 641858 w 6037771"/>
                  <a:gd name="connsiteY22" fmla="*/ 3200773 h 4423872"/>
                  <a:gd name="connsiteX23" fmla="*/ 699008 w 6037771"/>
                  <a:gd name="connsiteY23" fmla="*/ 3172198 h 4423872"/>
                  <a:gd name="connsiteX24" fmla="*/ 727583 w 6037771"/>
                  <a:gd name="connsiteY24" fmla="*/ 3157910 h 4423872"/>
                  <a:gd name="connsiteX25" fmla="*/ 779971 w 6037771"/>
                  <a:gd name="connsiteY25" fmla="*/ 3138860 h 4423872"/>
                  <a:gd name="connsiteX26" fmla="*/ 832358 w 6037771"/>
                  <a:gd name="connsiteY26" fmla="*/ 3095998 h 4423872"/>
                  <a:gd name="connsiteX27" fmla="*/ 899033 w 6037771"/>
                  <a:gd name="connsiteY27" fmla="*/ 3053135 h 4423872"/>
                  <a:gd name="connsiteX28" fmla="*/ 918083 w 6037771"/>
                  <a:gd name="connsiteY28" fmla="*/ 3034085 h 4423872"/>
                  <a:gd name="connsiteX29" fmla="*/ 946658 w 6037771"/>
                  <a:gd name="connsiteY29" fmla="*/ 3010273 h 4423872"/>
                  <a:gd name="connsiteX30" fmla="*/ 960946 w 6037771"/>
                  <a:gd name="connsiteY30" fmla="*/ 2991223 h 4423872"/>
                  <a:gd name="connsiteX31" fmla="*/ 989521 w 6037771"/>
                  <a:gd name="connsiteY31" fmla="*/ 2972173 h 4423872"/>
                  <a:gd name="connsiteX32" fmla="*/ 1027621 w 6037771"/>
                  <a:gd name="connsiteY32" fmla="*/ 2934073 h 4423872"/>
                  <a:gd name="connsiteX33" fmla="*/ 1070483 w 6037771"/>
                  <a:gd name="connsiteY33" fmla="*/ 2919785 h 4423872"/>
                  <a:gd name="connsiteX34" fmla="*/ 1089533 w 6037771"/>
                  <a:gd name="connsiteY34" fmla="*/ 2910260 h 4423872"/>
                  <a:gd name="connsiteX35" fmla="*/ 1165733 w 6037771"/>
                  <a:gd name="connsiteY35" fmla="*/ 2895973 h 4423872"/>
                  <a:gd name="connsiteX36" fmla="*/ 1246696 w 6037771"/>
                  <a:gd name="connsiteY36" fmla="*/ 2881685 h 4423872"/>
                  <a:gd name="connsiteX37" fmla="*/ 1299083 w 6037771"/>
                  <a:gd name="connsiteY37" fmla="*/ 2862635 h 4423872"/>
                  <a:gd name="connsiteX38" fmla="*/ 1327658 w 6037771"/>
                  <a:gd name="connsiteY38" fmla="*/ 2834060 h 4423872"/>
                  <a:gd name="connsiteX39" fmla="*/ 1346708 w 6037771"/>
                  <a:gd name="connsiteY39" fmla="*/ 2815010 h 4423872"/>
                  <a:gd name="connsiteX40" fmla="*/ 1380046 w 6037771"/>
                  <a:gd name="connsiteY40" fmla="*/ 2767385 h 4423872"/>
                  <a:gd name="connsiteX41" fmla="*/ 1399096 w 6037771"/>
                  <a:gd name="connsiteY41" fmla="*/ 2753098 h 4423872"/>
                  <a:gd name="connsiteX42" fmla="*/ 1418146 w 6037771"/>
                  <a:gd name="connsiteY42" fmla="*/ 2719760 h 4423872"/>
                  <a:gd name="connsiteX43" fmla="*/ 1437196 w 6037771"/>
                  <a:gd name="connsiteY43" fmla="*/ 2691185 h 4423872"/>
                  <a:gd name="connsiteX44" fmla="*/ 1456246 w 6037771"/>
                  <a:gd name="connsiteY44" fmla="*/ 2672135 h 4423872"/>
                  <a:gd name="connsiteX45" fmla="*/ 1465771 w 6037771"/>
                  <a:gd name="connsiteY45" fmla="*/ 2657848 h 4423872"/>
                  <a:gd name="connsiteX46" fmla="*/ 1480058 w 6037771"/>
                  <a:gd name="connsiteY46" fmla="*/ 2643560 h 4423872"/>
                  <a:gd name="connsiteX47" fmla="*/ 1494346 w 6037771"/>
                  <a:gd name="connsiteY47" fmla="*/ 2624510 h 4423872"/>
                  <a:gd name="connsiteX48" fmla="*/ 1575308 w 6037771"/>
                  <a:gd name="connsiteY48" fmla="*/ 2586410 h 4423872"/>
                  <a:gd name="connsiteX49" fmla="*/ 1622933 w 6037771"/>
                  <a:gd name="connsiteY49" fmla="*/ 2557835 h 4423872"/>
                  <a:gd name="connsiteX50" fmla="*/ 1656271 w 6037771"/>
                  <a:gd name="connsiteY50" fmla="*/ 2548310 h 4423872"/>
                  <a:gd name="connsiteX51" fmla="*/ 1670558 w 6037771"/>
                  <a:gd name="connsiteY51" fmla="*/ 2538785 h 4423872"/>
                  <a:gd name="connsiteX52" fmla="*/ 1737233 w 6037771"/>
                  <a:gd name="connsiteY52" fmla="*/ 2529260 h 4423872"/>
                  <a:gd name="connsiteX53" fmla="*/ 1775333 w 6037771"/>
                  <a:gd name="connsiteY53" fmla="*/ 2514973 h 4423872"/>
                  <a:gd name="connsiteX54" fmla="*/ 1818196 w 6037771"/>
                  <a:gd name="connsiteY54" fmla="*/ 2476873 h 4423872"/>
                  <a:gd name="connsiteX55" fmla="*/ 1837246 w 6037771"/>
                  <a:gd name="connsiteY55" fmla="*/ 2467348 h 4423872"/>
                  <a:gd name="connsiteX56" fmla="*/ 1861058 w 6037771"/>
                  <a:gd name="connsiteY56" fmla="*/ 2438773 h 4423872"/>
                  <a:gd name="connsiteX57" fmla="*/ 1889633 w 6037771"/>
                  <a:gd name="connsiteY57" fmla="*/ 2400673 h 4423872"/>
                  <a:gd name="connsiteX58" fmla="*/ 1984883 w 6037771"/>
                  <a:gd name="connsiteY58" fmla="*/ 2319710 h 4423872"/>
                  <a:gd name="connsiteX59" fmla="*/ 2003933 w 6037771"/>
                  <a:gd name="connsiteY59" fmla="*/ 2314948 h 4423872"/>
                  <a:gd name="connsiteX60" fmla="*/ 2022983 w 6037771"/>
                  <a:gd name="connsiteY60" fmla="*/ 2305423 h 4423872"/>
                  <a:gd name="connsiteX61" fmla="*/ 2037271 w 6037771"/>
                  <a:gd name="connsiteY61" fmla="*/ 2295898 h 4423872"/>
                  <a:gd name="connsiteX62" fmla="*/ 2070608 w 6037771"/>
                  <a:gd name="connsiteY62" fmla="*/ 2286373 h 4423872"/>
                  <a:gd name="connsiteX63" fmla="*/ 2094421 w 6037771"/>
                  <a:gd name="connsiteY63" fmla="*/ 2276848 h 4423872"/>
                  <a:gd name="connsiteX64" fmla="*/ 2108708 w 6037771"/>
                  <a:gd name="connsiteY64" fmla="*/ 2272085 h 4423872"/>
                  <a:gd name="connsiteX65" fmla="*/ 2132521 w 6037771"/>
                  <a:gd name="connsiteY65" fmla="*/ 2262560 h 4423872"/>
                  <a:gd name="connsiteX66" fmla="*/ 2194433 w 6037771"/>
                  <a:gd name="connsiteY66" fmla="*/ 2257798 h 4423872"/>
                  <a:gd name="connsiteX67" fmla="*/ 2246821 w 6037771"/>
                  <a:gd name="connsiteY67" fmla="*/ 2248273 h 4423872"/>
                  <a:gd name="connsiteX68" fmla="*/ 2270633 w 6037771"/>
                  <a:gd name="connsiteY68" fmla="*/ 2233985 h 4423872"/>
                  <a:gd name="connsiteX69" fmla="*/ 2289683 w 6037771"/>
                  <a:gd name="connsiteY69" fmla="*/ 2229223 h 4423872"/>
                  <a:gd name="connsiteX70" fmla="*/ 2327783 w 6037771"/>
                  <a:gd name="connsiteY70" fmla="*/ 2219698 h 4423872"/>
                  <a:gd name="connsiteX71" fmla="*/ 2361121 w 6037771"/>
                  <a:gd name="connsiteY71" fmla="*/ 2200648 h 4423872"/>
                  <a:gd name="connsiteX72" fmla="*/ 2375408 w 6037771"/>
                  <a:gd name="connsiteY72" fmla="*/ 2191123 h 4423872"/>
                  <a:gd name="connsiteX73" fmla="*/ 2418271 w 6037771"/>
                  <a:gd name="connsiteY73" fmla="*/ 2176835 h 4423872"/>
                  <a:gd name="connsiteX74" fmla="*/ 2427796 w 6037771"/>
                  <a:gd name="connsiteY74" fmla="*/ 2157785 h 4423872"/>
                  <a:gd name="connsiteX75" fmla="*/ 2527808 w 6037771"/>
                  <a:gd name="connsiteY75" fmla="*/ 2100635 h 4423872"/>
                  <a:gd name="connsiteX76" fmla="*/ 2584958 w 6037771"/>
                  <a:gd name="connsiteY76" fmla="*/ 2067298 h 4423872"/>
                  <a:gd name="connsiteX77" fmla="*/ 2599246 w 6037771"/>
                  <a:gd name="connsiteY77" fmla="*/ 2062535 h 4423872"/>
                  <a:gd name="connsiteX78" fmla="*/ 2623058 w 6037771"/>
                  <a:gd name="connsiteY78" fmla="*/ 2048248 h 4423872"/>
                  <a:gd name="connsiteX79" fmla="*/ 2661158 w 6037771"/>
                  <a:gd name="connsiteY79" fmla="*/ 2029198 h 4423872"/>
                  <a:gd name="connsiteX80" fmla="*/ 2694496 w 6037771"/>
                  <a:gd name="connsiteY80" fmla="*/ 2014910 h 4423872"/>
                  <a:gd name="connsiteX81" fmla="*/ 2756408 w 6037771"/>
                  <a:gd name="connsiteY81" fmla="*/ 1976810 h 4423872"/>
                  <a:gd name="connsiteX82" fmla="*/ 2794508 w 6037771"/>
                  <a:gd name="connsiteY82" fmla="*/ 1962523 h 4423872"/>
                  <a:gd name="connsiteX83" fmla="*/ 2837371 w 6037771"/>
                  <a:gd name="connsiteY83" fmla="*/ 1943473 h 4423872"/>
                  <a:gd name="connsiteX84" fmla="*/ 2861183 w 6037771"/>
                  <a:gd name="connsiteY84" fmla="*/ 1938710 h 4423872"/>
                  <a:gd name="connsiteX85" fmla="*/ 2889758 w 6037771"/>
                  <a:gd name="connsiteY85" fmla="*/ 1929185 h 4423872"/>
                  <a:gd name="connsiteX86" fmla="*/ 2937383 w 6037771"/>
                  <a:gd name="connsiteY86" fmla="*/ 1919660 h 4423872"/>
                  <a:gd name="connsiteX87" fmla="*/ 2975483 w 6037771"/>
                  <a:gd name="connsiteY87" fmla="*/ 1910135 h 4423872"/>
                  <a:gd name="connsiteX88" fmla="*/ 3023108 w 6037771"/>
                  <a:gd name="connsiteY88" fmla="*/ 1900610 h 4423872"/>
                  <a:gd name="connsiteX89" fmla="*/ 3037396 w 6037771"/>
                  <a:gd name="connsiteY89" fmla="*/ 1895848 h 4423872"/>
                  <a:gd name="connsiteX90" fmla="*/ 3089783 w 6037771"/>
                  <a:gd name="connsiteY90" fmla="*/ 1881560 h 4423872"/>
                  <a:gd name="connsiteX91" fmla="*/ 3137408 w 6037771"/>
                  <a:gd name="connsiteY91" fmla="*/ 1848223 h 4423872"/>
                  <a:gd name="connsiteX92" fmla="*/ 3170746 w 6037771"/>
                  <a:gd name="connsiteY92" fmla="*/ 1829173 h 4423872"/>
                  <a:gd name="connsiteX93" fmla="*/ 3213608 w 6037771"/>
                  <a:gd name="connsiteY93" fmla="*/ 1786310 h 4423872"/>
                  <a:gd name="connsiteX94" fmla="*/ 3251708 w 6037771"/>
                  <a:gd name="connsiteY94" fmla="*/ 1752973 h 4423872"/>
                  <a:gd name="connsiteX95" fmla="*/ 3280283 w 6037771"/>
                  <a:gd name="connsiteY95" fmla="*/ 1724398 h 4423872"/>
                  <a:gd name="connsiteX96" fmla="*/ 3294571 w 6037771"/>
                  <a:gd name="connsiteY96" fmla="*/ 1710110 h 4423872"/>
                  <a:gd name="connsiteX97" fmla="*/ 3308858 w 6037771"/>
                  <a:gd name="connsiteY97" fmla="*/ 1705348 h 4423872"/>
                  <a:gd name="connsiteX98" fmla="*/ 3356483 w 6037771"/>
                  <a:gd name="connsiteY98" fmla="*/ 1667248 h 4423872"/>
                  <a:gd name="connsiteX99" fmla="*/ 3399346 w 6037771"/>
                  <a:gd name="connsiteY99" fmla="*/ 1614860 h 4423872"/>
                  <a:gd name="connsiteX100" fmla="*/ 3432683 w 6037771"/>
                  <a:gd name="connsiteY100" fmla="*/ 1586285 h 4423872"/>
                  <a:gd name="connsiteX101" fmla="*/ 3446971 w 6037771"/>
                  <a:gd name="connsiteY101" fmla="*/ 1567235 h 4423872"/>
                  <a:gd name="connsiteX102" fmla="*/ 3513646 w 6037771"/>
                  <a:gd name="connsiteY102" fmla="*/ 1510085 h 4423872"/>
                  <a:gd name="connsiteX103" fmla="*/ 3523171 w 6037771"/>
                  <a:gd name="connsiteY103" fmla="*/ 1495798 h 4423872"/>
                  <a:gd name="connsiteX104" fmla="*/ 3561271 w 6037771"/>
                  <a:gd name="connsiteY104" fmla="*/ 1462460 h 4423872"/>
                  <a:gd name="connsiteX105" fmla="*/ 3580321 w 6037771"/>
                  <a:gd name="connsiteY105" fmla="*/ 1452935 h 4423872"/>
                  <a:gd name="connsiteX106" fmla="*/ 3604133 w 6037771"/>
                  <a:gd name="connsiteY106" fmla="*/ 1429123 h 4423872"/>
                  <a:gd name="connsiteX107" fmla="*/ 3618421 w 6037771"/>
                  <a:gd name="connsiteY107" fmla="*/ 1414835 h 4423872"/>
                  <a:gd name="connsiteX108" fmla="*/ 3680333 w 6037771"/>
                  <a:gd name="connsiteY108" fmla="*/ 1357685 h 4423872"/>
                  <a:gd name="connsiteX109" fmla="*/ 3704146 w 6037771"/>
                  <a:gd name="connsiteY109" fmla="*/ 1329110 h 4423872"/>
                  <a:gd name="connsiteX110" fmla="*/ 3723196 w 6037771"/>
                  <a:gd name="connsiteY110" fmla="*/ 1300535 h 4423872"/>
                  <a:gd name="connsiteX111" fmla="*/ 3737483 w 6037771"/>
                  <a:gd name="connsiteY111" fmla="*/ 1295773 h 4423872"/>
                  <a:gd name="connsiteX112" fmla="*/ 3808921 w 6037771"/>
                  <a:gd name="connsiteY112" fmla="*/ 1205285 h 4423872"/>
                  <a:gd name="connsiteX113" fmla="*/ 3827971 w 6037771"/>
                  <a:gd name="connsiteY113" fmla="*/ 1186235 h 4423872"/>
                  <a:gd name="connsiteX114" fmla="*/ 3880358 w 6037771"/>
                  <a:gd name="connsiteY114" fmla="*/ 1148135 h 4423872"/>
                  <a:gd name="connsiteX115" fmla="*/ 3899408 w 6037771"/>
                  <a:gd name="connsiteY115" fmla="*/ 1138610 h 4423872"/>
                  <a:gd name="connsiteX116" fmla="*/ 3927983 w 6037771"/>
                  <a:gd name="connsiteY116" fmla="*/ 1114798 h 4423872"/>
                  <a:gd name="connsiteX117" fmla="*/ 3961321 w 6037771"/>
                  <a:gd name="connsiteY117" fmla="*/ 1100510 h 4423872"/>
                  <a:gd name="connsiteX118" fmla="*/ 4004183 w 6037771"/>
                  <a:gd name="connsiteY118" fmla="*/ 1071935 h 4423872"/>
                  <a:gd name="connsiteX119" fmla="*/ 4018471 w 6037771"/>
                  <a:gd name="connsiteY119" fmla="*/ 1062410 h 4423872"/>
                  <a:gd name="connsiteX120" fmla="*/ 4037521 w 6037771"/>
                  <a:gd name="connsiteY120" fmla="*/ 1057648 h 4423872"/>
                  <a:gd name="connsiteX121" fmla="*/ 4113721 w 6037771"/>
                  <a:gd name="connsiteY121" fmla="*/ 1033835 h 4423872"/>
                  <a:gd name="connsiteX122" fmla="*/ 4161346 w 6037771"/>
                  <a:gd name="connsiteY122" fmla="*/ 1014785 h 4423872"/>
                  <a:gd name="connsiteX123" fmla="*/ 4194683 w 6037771"/>
                  <a:gd name="connsiteY123" fmla="*/ 1005260 h 4423872"/>
                  <a:gd name="connsiteX124" fmla="*/ 4232783 w 6037771"/>
                  <a:gd name="connsiteY124" fmla="*/ 1000498 h 4423872"/>
                  <a:gd name="connsiteX125" fmla="*/ 4275646 w 6037771"/>
                  <a:gd name="connsiteY125" fmla="*/ 990973 h 4423872"/>
                  <a:gd name="connsiteX126" fmla="*/ 4318508 w 6037771"/>
                  <a:gd name="connsiteY126" fmla="*/ 971923 h 4423872"/>
                  <a:gd name="connsiteX127" fmla="*/ 4356608 w 6037771"/>
                  <a:gd name="connsiteY127" fmla="*/ 962398 h 4423872"/>
                  <a:gd name="connsiteX128" fmla="*/ 4370896 w 6037771"/>
                  <a:gd name="connsiteY128" fmla="*/ 952873 h 4423872"/>
                  <a:gd name="connsiteX129" fmla="*/ 4408996 w 6037771"/>
                  <a:gd name="connsiteY129" fmla="*/ 938585 h 4423872"/>
                  <a:gd name="connsiteX130" fmla="*/ 4428046 w 6037771"/>
                  <a:gd name="connsiteY130" fmla="*/ 924298 h 4423872"/>
                  <a:gd name="connsiteX131" fmla="*/ 4461383 w 6037771"/>
                  <a:gd name="connsiteY131" fmla="*/ 895723 h 4423872"/>
                  <a:gd name="connsiteX132" fmla="*/ 4470908 w 6037771"/>
                  <a:gd name="connsiteY132" fmla="*/ 876673 h 4423872"/>
                  <a:gd name="connsiteX133" fmla="*/ 4489958 w 6037771"/>
                  <a:gd name="connsiteY133" fmla="*/ 857623 h 4423872"/>
                  <a:gd name="connsiteX134" fmla="*/ 4513771 w 6037771"/>
                  <a:gd name="connsiteY134" fmla="*/ 809998 h 4423872"/>
                  <a:gd name="connsiteX135" fmla="*/ 4528058 w 6037771"/>
                  <a:gd name="connsiteY135" fmla="*/ 786185 h 4423872"/>
                  <a:gd name="connsiteX136" fmla="*/ 4542346 w 6037771"/>
                  <a:gd name="connsiteY136" fmla="*/ 695698 h 4423872"/>
                  <a:gd name="connsiteX137" fmla="*/ 4551871 w 6037771"/>
                  <a:gd name="connsiteY137" fmla="*/ 581398 h 4423872"/>
                  <a:gd name="connsiteX138" fmla="*/ 4561396 w 6037771"/>
                  <a:gd name="connsiteY138" fmla="*/ 543298 h 4423872"/>
                  <a:gd name="connsiteX139" fmla="*/ 4566158 w 6037771"/>
                  <a:gd name="connsiteY139" fmla="*/ 500435 h 4423872"/>
                  <a:gd name="connsiteX140" fmla="*/ 4575683 w 6037771"/>
                  <a:gd name="connsiteY140" fmla="*/ 424235 h 4423872"/>
                  <a:gd name="connsiteX141" fmla="*/ 4580446 w 6037771"/>
                  <a:gd name="connsiteY141" fmla="*/ 381373 h 4423872"/>
                  <a:gd name="connsiteX142" fmla="*/ 4594733 w 6037771"/>
                  <a:gd name="connsiteY142" fmla="*/ 271835 h 4423872"/>
                  <a:gd name="connsiteX143" fmla="*/ 4599496 w 6037771"/>
                  <a:gd name="connsiteY143" fmla="*/ 233735 h 4423872"/>
                  <a:gd name="connsiteX144" fmla="*/ 4609021 w 6037771"/>
                  <a:gd name="connsiteY144" fmla="*/ 190873 h 4423872"/>
                  <a:gd name="connsiteX145" fmla="*/ 4613783 w 6037771"/>
                  <a:gd name="connsiteY145" fmla="*/ 152773 h 4423872"/>
                  <a:gd name="connsiteX146" fmla="*/ 4623308 w 6037771"/>
                  <a:gd name="connsiteY146" fmla="*/ 119435 h 4423872"/>
                  <a:gd name="connsiteX147" fmla="*/ 4628071 w 6037771"/>
                  <a:gd name="connsiteY147" fmla="*/ 95623 h 4423872"/>
                  <a:gd name="connsiteX148" fmla="*/ 4637596 w 6037771"/>
                  <a:gd name="connsiteY148" fmla="*/ 76573 h 4423872"/>
                  <a:gd name="connsiteX149" fmla="*/ 4647121 w 6037771"/>
                  <a:gd name="connsiteY149" fmla="*/ 52760 h 4423872"/>
                  <a:gd name="connsiteX150" fmla="*/ 4685221 w 6037771"/>
                  <a:gd name="connsiteY150" fmla="*/ 14660 h 4423872"/>
                  <a:gd name="connsiteX151" fmla="*/ 4704271 w 6037771"/>
                  <a:gd name="connsiteY151" fmla="*/ 9898 h 4423872"/>
                  <a:gd name="connsiteX152" fmla="*/ 4723321 w 6037771"/>
                  <a:gd name="connsiteY152" fmla="*/ 373 h 4423872"/>
                  <a:gd name="connsiteX153" fmla="*/ 4847146 w 6037771"/>
                  <a:gd name="connsiteY153" fmla="*/ 14660 h 4423872"/>
                  <a:gd name="connsiteX154" fmla="*/ 4885246 w 6037771"/>
                  <a:gd name="connsiteY154" fmla="*/ 28948 h 4423872"/>
                  <a:gd name="connsiteX155" fmla="*/ 4932871 w 6037771"/>
                  <a:gd name="connsiteY155" fmla="*/ 52760 h 4423872"/>
                  <a:gd name="connsiteX156" fmla="*/ 4970971 w 6037771"/>
                  <a:gd name="connsiteY156" fmla="*/ 86098 h 4423872"/>
                  <a:gd name="connsiteX157" fmla="*/ 5013833 w 6037771"/>
                  <a:gd name="connsiteY157" fmla="*/ 133723 h 4423872"/>
                  <a:gd name="connsiteX158" fmla="*/ 5061458 w 6037771"/>
                  <a:gd name="connsiteY158" fmla="*/ 200398 h 4423872"/>
                  <a:gd name="connsiteX159" fmla="*/ 5080508 w 6037771"/>
                  <a:gd name="connsiteY159" fmla="*/ 228973 h 4423872"/>
                  <a:gd name="connsiteX160" fmla="*/ 5099558 w 6037771"/>
                  <a:gd name="connsiteY160" fmla="*/ 252785 h 4423872"/>
                  <a:gd name="connsiteX161" fmla="*/ 5113846 w 6037771"/>
                  <a:gd name="connsiteY161" fmla="*/ 276598 h 4423872"/>
                  <a:gd name="connsiteX162" fmla="*/ 5132896 w 6037771"/>
                  <a:gd name="connsiteY162" fmla="*/ 300410 h 4423872"/>
                  <a:gd name="connsiteX163" fmla="*/ 5151946 w 6037771"/>
                  <a:gd name="connsiteY163" fmla="*/ 328985 h 4423872"/>
                  <a:gd name="connsiteX164" fmla="*/ 5170996 w 6037771"/>
                  <a:gd name="connsiteY164" fmla="*/ 362323 h 4423872"/>
                  <a:gd name="connsiteX165" fmla="*/ 5228146 w 6037771"/>
                  <a:gd name="connsiteY165" fmla="*/ 409948 h 4423872"/>
                  <a:gd name="connsiteX166" fmla="*/ 5247196 w 6037771"/>
                  <a:gd name="connsiteY166" fmla="*/ 419473 h 4423872"/>
                  <a:gd name="connsiteX167" fmla="*/ 5275771 w 6037771"/>
                  <a:gd name="connsiteY167" fmla="*/ 428998 h 4423872"/>
                  <a:gd name="connsiteX168" fmla="*/ 5356733 w 6037771"/>
                  <a:gd name="connsiteY168" fmla="*/ 471860 h 4423872"/>
                  <a:gd name="connsiteX169" fmla="*/ 5390071 w 6037771"/>
                  <a:gd name="connsiteY169" fmla="*/ 481385 h 4423872"/>
                  <a:gd name="connsiteX170" fmla="*/ 5404358 w 6037771"/>
                  <a:gd name="connsiteY170" fmla="*/ 486148 h 4423872"/>
                  <a:gd name="connsiteX171" fmla="*/ 5461508 w 6037771"/>
                  <a:gd name="connsiteY171" fmla="*/ 514723 h 4423872"/>
                  <a:gd name="connsiteX172" fmla="*/ 5490083 w 6037771"/>
                  <a:gd name="connsiteY172" fmla="*/ 529010 h 4423872"/>
                  <a:gd name="connsiteX173" fmla="*/ 5537708 w 6037771"/>
                  <a:gd name="connsiteY173" fmla="*/ 548060 h 4423872"/>
                  <a:gd name="connsiteX174" fmla="*/ 5571046 w 6037771"/>
                  <a:gd name="connsiteY174" fmla="*/ 571873 h 4423872"/>
                  <a:gd name="connsiteX175" fmla="*/ 5599621 w 6037771"/>
                  <a:gd name="connsiteY175" fmla="*/ 586160 h 4423872"/>
                  <a:gd name="connsiteX176" fmla="*/ 5623433 w 6037771"/>
                  <a:gd name="connsiteY176" fmla="*/ 605210 h 4423872"/>
                  <a:gd name="connsiteX177" fmla="*/ 5647246 w 6037771"/>
                  <a:gd name="connsiteY177" fmla="*/ 619498 h 4423872"/>
                  <a:gd name="connsiteX178" fmla="*/ 5690108 w 6037771"/>
                  <a:gd name="connsiteY178" fmla="*/ 652835 h 4423872"/>
                  <a:gd name="connsiteX179" fmla="*/ 5718683 w 6037771"/>
                  <a:gd name="connsiteY179" fmla="*/ 671885 h 4423872"/>
                  <a:gd name="connsiteX180" fmla="*/ 5752021 w 6037771"/>
                  <a:gd name="connsiteY180" fmla="*/ 714748 h 4423872"/>
                  <a:gd name="connsiteX181" fmla="*/ 5785358 w 6037771"/>
                  <a:gd name="connsiteY181" fmla="*/ 743323 h 4423872"/>
                  <a:gd name="connsiteX182" fmla="*/ 5813933 w 6037771"/>
                  <a:gd name="connsiteY182" fmla="*/ 786185 h 4423872"/>
                  <a:gd name="connsiteX183" fmla="*/ 5852033 w 6037771"/>
                  <a:gd name="connsiteY183" fmla="*/ 867148 h 4423872"/>
                  <a:gd name="connsiteX184" fmla="*/ 5871083 w 6037771"/>
                  <a:gd name="connsiteY184" fmla="*/ 957635 h 4423872"/>
                  <a:gd name="connsiteX185" fmla="*/ 5885371 w 6037771"/>
                  <a:gd name="connsiteY185" fmla="*/ 1000498 h 4423872"/>
                  <a:gd name="connsiteX186" fmla="*/ 5904421 w 6037771"/>
                  <a:gd name="connsiteY186" fmla="*/ 1081460 h 4423872"/>
                  <a:gd name="connsiteX187" fmla="*/ 5918708 w 6037771"/>
                  <a:gd name="connsiteY187" fmla="*/ 1124323 h 4423872"/>
                  <a:gd name="connsiteX188" fmla="*/ 5928233 w 6037771"/>
                  <a:gd name="connsiteY188" fmla="*/ 1157660 h 4423872"/>
                  <a:gd name="connsiteX189" fmla="*/ 5937758 w 6037771"/>
                  <a:gd name="connsiteY189" fmla="*/ 1181473 h 4423872"/>
                  <a:gd name="connsiteX190" fmla="*/ 5961571 w 6037771"/>
                  <a:gd name="connsiteY190" fmla="*/ 1248148 h 4423872"/>
                  <a:gd name="connsiteX191" fmla="*/ 5980621 w 6037771"/>
                  <a:gd name="connsiteY191" fmla="*/ 1295773 h 4423872"/>
                  <a:gd name="connsiteX192" fmla="*/ 5985383 w 6037771"/>
                  <a:gd name="connsiteY192" fmla="*/ 1329110 h 4423872"/>
                  <a:gd name="connsiteX193" fmla="*/ 5999671 w 6037771"/>
                  <a:gd name="connsiteY193" fmla="*/ 1362448 h 4423872"/>
                  <a:gd name="connsiteX194" fmla="*/ 6013958 w 6037771"/>
                  <a:gd name="connsiteY194" fmla="*/ 1471985 h 4423872"/>
                  <a:gd name="connsiteX195" fmla="*/ 6018721 w 6037771"/>
                  <a:gd name="connsiteY195" fmla="*/ 1505323 h 4423872"/>
                  <a:gd name="connsiteX196" fmla="*/ 6023483 w 6037771"/>
                  <a:gd name="connsiteY196" fmla="*/ 1529135 h 4423872"/>
                  <a:gd name="connsiteX197" fmla="*/ 6028246 w 6037771"/>
                  <a:gd name="connsiteY197" fmla="*/ 1610098 h 4423872"/>
                  <a:gd name="connsiteX198" fmla="*/ 6037771 w 6037771"/>
                  <a:gd name="connsiteY198" fmla="*/ 1705348 h 4423872"/>
                  <a:gd name="connsiteX199" fmla="*/ 6033008 w 6037771"/>
                  <a:gd name="connsiteY199" fmla="*/ 1948235 h 4423872"/>
                  <a:gd name="connsiteX200" fmla="*/ 6009196 w 6037771"/>
                  <a:gd name="connsiteY200" fmla="*/ 2029198 h 4423872"/>
                  <a:gd name="connsiteX201" fmla="*/ 5999671 w 6037771"/>
                  <a:gd name="connsiteY201" fmla="*/ 2053010 h 4423872"/>
                  <a:gd name="connsiteX202" fmla="*/ 5961571 w 6037771"/>
                  <a:gd name="connsiteY202" fmla="*/ 2076823 h 4423872"/>
                  <a:gd name="connsiteX203" fmla="*/ 5852033 w 6037771"/>
                  <a:gd name="connsiteY203" fmla="*/ 2067298 h 4423872"/>
                  <a:gd name="connsiteX204" fmla="*/ 5790121 w 6037771"/>
                  <a:gd name="connsiteY204" fmla="*/ 2048248 h 4423872"/>
                  <a:gd name="connsiteX205" fmla="*/ 5752021 w 6037771"/>
                  <a:gd name="connsiteY205" fmla="*/ 2038723 h 4423872"/>
                  <a:gd name="connsiteX206" fmla="*/ 5728208 w 6037771"/>
                  <a:gd name="connsiteY206" fmla="*/ 2029198 h 4423872"/>
                  <a:gd name="connsiteX207" fmla="*/ 5709158 w 6037771"/>
                  <a:gd name="connsiteY207" fmla="*/ 2024435 h 4423872"/>
                  <a:gd name="connsiteX208" fmla="*/ 5685346 w 6037771"/>
                  <a:gd name="connsiteY208" fmla="*/ 2014910 h 4423872"/>
                  <a:gd name="connsiteX209" fmla="*/ 5652008 w 6037771"/>
                  <a:gd name="connsiteY209" fmla="*/ 2010148 h 4423872"/>
                  <a:gd name="connsiteX210" fmla="*/ 5623433 w 6037771"/>
                  <a:gd name="connsiteY210" fmla="*/ 2000623 h 4423872"/>
                  <a:gd name="connsiteX211" fmla="*/ 5604383 w 6037771"/>
                  <a:gd name="connsiteY211" fmla="*/ 1995860 h 4423872"/>
                  <a:gd name="connsiteX212" fmla="*/ 5580571 w 6037771"/>
                  <a:gd name="connsiteY212" fmla="*/ 1986335 h 4423872"/>
                  <a:gd name="connsiteX213" fmla="*/ 5551996 w 6037771"/>
                  <a:gd name="connsiteY213" fmla="*/ 1976810 h 4423872"/>
                  <a:gd name="connsiteX214" fmla="*/ 5518658 w 6037771"/>
                  <a:gd name="connsiteY214" fmla="*/ 1962523 h 4423872"/>
                  <a:gd name="connsiteX215" fmla="*/ 5513896 w 6037771"/>
                  <a:gd name="connsiteY215" fmla="*/ 1948235 h 4423872"/>
                  <a:gd name="connsiteX216" fmla="*/ 5475796 w 6037771"/>
                  <a:gd name="connsiteY216" fmla="*/ 1924423 h 4423872"/>
                  <a:gd name="connsiteX217" fmla="*/ 5432933 w 6037771"/>
                  <a:gd name="connsiteY217" fmla="*/ 1900610 h 4423872"/>
                  <a:gd name="connsiteX218" fmla="*/ 5366258 w 6037771"/>
                  <a:gd name="connsiteY218" fmla="*/ 1824410 h 4423872"/>
                  <a:gd name="connsiteX219" fmla="*/ 5342446 w 6037771"/>
                  <a:gd name="connsiteY219" fmla="*/ 1805360 h 4423872"/>
                  <a:gd name="connsiteX220" fmla="*/ 5318633 w 6037771"/>
                  <a:gd name="connsiteY220" fmla="*/ 1800598 h 4423872"/>
                  <a:gd name="connsiteX221" fmla="*/ 5247196 w 6037771"/>
                  <a:gd name="connsiteY221" fmla="*/ 1762498 h 4423872"/>
                  <a:gd name="connsiteX222" fmla="*/ 5099558 w 6037771"/>
                  <a:gd name="connsiteY222" fmla="*/ 1719635 h 4423872"/>
                  <a:gd name="connsiteX223" fmla="*/ 5070983 w 6037771"/>
                  <a:gd name="connsiteY223" fmla="*/ 1714873 h 4423872"/>
                  <a:gd name="connsiteX224" fmla="*/ 5047171 w 6037771"/>
                  <a:gd name="connsiteY224" fmla="*/ 1710110 h 4423872"/>
                  <a:gd name="connsiteX225" fmla="*/ 4828096 w 6037771"/>
                  <a:gd name="connsiteY225" fmla="*/ 1700585 h 4423872"/>
                  <a:gd name="connsiteX226" fmla="*/ 4718558 w 6037771"/>
                  <a:gd name="connsiteY226" fmla="*/ 1714873 h 4423872"/>
                  <a:gd name="connsiteX227" fmla="*/ 4670933 w 6037771"/>
                  <a:gd name="connsiteY227" fmla="*/ 1743448 h 4423872"/>
                  <a:gd name="connsiteX228" fmla="*/ 4656646 w 6037771"/>
                  <a:gd name="connsiteY228" fmla="*/ 1748210 h 4423872"/>
                  <a:gd name="connsiteX229" fmla="*/ 4613783 w 6037771"/>
                  <a:gd name="connsiteY229" fmla="*/ 1800598 h 4423872"/>
                  <a:gd name="connsiteX230" fmla="*/ 4589971 w 6037771"/>
                  <a:gd name="connsiteY230" fmla="*/ 1833935 h 4423872"/>
                  <a:gd name="connsiteX231" fmla="*/ 4566158 w 6037771"/>
                  <a:gd name="connsiteY231" fmla="*/ 1857748 h 4423872"/>
                  <a:gd name="connsiteX232" fmla="*/ 4547108 w 6037771"/>
                  <a:gd name="connsiteY232" fmla="*/ 1881560 h 4423872"/>
                  <a:gd name="connsiteX233" fmla="*/ 4504246 w 6037771"/>
                  <a:gd name="connsiteY233" fmla="*/ 1924423 h 4423872"/>
                  <a:gd name="connsiteX234" fmla="*/ 4447096 w 6037771"/>
                  <a:gd name="connsiteY234" fmla="*/ 1972048 h 4423872"/>
                  <a:gd name="connsiteX235" fmla="*/ 4428046 w 6037771"/>
                  <a:gd name="connsiteY235" fmla="*/ 1981573 h 4423872"/>
                  <a:gd name="connsiteX236" fmla="*/ 4370896 w 6037771"/>
                  <a:gd name="connsiteY236" fmla="*/ 2014910 h 4423872"/>
                  <a:gd name="connsiteX237" fmla="*/ 4356608 w 6037771"/>
                  <a:gd name="connsiteY237" fmla="*/ 2019673 h 4423872"/>
                  <a:gd name="connsiteX238" fmla="*/ 4342321 w 6037771"/>
                  <a:gd name="connsiteY238" fmla="*/ 2029198 h 4423872"/>
                  <a:gd name="connsiteX239" fmla="*/ 4266121 w 6037771"/>
                  <a:gd name="connsiteY239" fmla="*/ 2038723 h 4423872"/>
                  <a:gd name="connsiteX240" fmla="*/ 4208971 w 6037771"/>
                  <a:gd name="connsiteY240" fmla="*/ 2048248 h 4423872"/>
                  <a:gd name="connsiteX241" fmla="*/ 4180396 w 6037771"/>
                  <a:gd name="connsiteY241" fmla="*/ 2053010 h 4423872"/>
                  <a:gd name="connsiteX242" fmla="*/ 4166108 w 6037771"/>
                  <a:gd name="connsiteY242" fmla="*/ 2057773 h 4423872"/>
                  <a:gd name="connsiteX243" fmla="*/ 4147058 w 6037771"/>
                  <a:gd name="connsiteY243" fmla="*/ 2062535 h 4423872"/>
                  <a:gd name="connsiteX244" fmla="*/ 4123246 w 6037771"/>
                  <a:gd name="connsiteY244" fmla="*/ 2072060 h 4423872"/>
                  <a:gd name="connsiteX245" fmla="*/ 4075621 w 6037771"/>
                  <a:gd name="connsiteY245" fmla="*/ 2081585 h 4423872"/>
                  <a:gd name="connsiteX246" fmla="*/ 4051808 w 6037771"/>
                  <a:gd name="connsiteY246" fmla="*/ 2091110 h 4423872"/>
                  <a:gd name="connsiteX247" fmla="*/ 3999421 w 6037771"/>
                  <a:gd name="connsiteY247" fmla="*/ 2105398 h 4423872"/>
                  <a:gd name="connsiteX248" fmla="*/ 3975608 w 6037771"/>
                  <a:gd name="connsiteY248" fmla="*/ 2114923 h 4423872"/>
                  <a:gd name="connsiteX249" fmla="*/ 3956558 w 6037771"/>
                  <a:gd name="connsiteY249" fmla="*/ 2129210 h 4423872"/>
                  <a:gd name="connsiteX250" fmla="*/ 3923221 w 6037771"/>
                  <a:gd name="connsiteY250" fmla="*/ 2138735 h 4423872"/>
                  <a:gd name="connsiteX251" fmla="*/ 3899408 w 6037771"/>
                  <a:gd name="connsiteY251" fmla="*/ 2153023 h 4423872"/>
                  <a:gd name="connsiteX252" fmla="*/ 3856546 w 6037771"/>
                  <a:gd name="connsiteY252" fmla="*/ 2181598 h 4423872"/>
                  <a:gd name="connsiteX253" fmla="*/ 3818446 w 6037771"/>
                  <a:gd name="connsiteY253" fmla="*/ 2200648 h 4423872"/>
                  <a:gd name="connsiteX254" fmla="*/ 3804158 w 6037771"/>
                  <a:gd name="connsiteY254" fmla="*/ 2214935 h 4423872"/>
                  <a:gd name="connsiteX255" fmla="*/ 3794633 w 6037771"/>
                  <a:gd name="connsiteY255" fmla="*/ 2229223 h 4423872"/>
                  <a:gd name="connsiteX256" fmla="*/ 3766058 w 6037771"/>
                  <a:gd name="connsiteY256" fmla="*/ 2248273 h 4423872"/>
                  <a:gd name="connsiteX257" fmla="*/ 3742246 w 6037771"/>
                  <a:gd name="connsiteY257" fmla="*/ 2267323 h 4423872"/>
                  <a:gd name="connsiteX258" fmla="*/ 3713671 w 6037771"/>
                  <a:gd name="connsiteY258" fmla="*/ 2276848 h 4423872"/>
                  <a:gd name="connsiteX259" fmla="*/ 3646996 w 6037771"/>
                  <a:gd name="connsiteY259" fmla="*/ 2305423 h 4423872"/>
                  <a:gd name="connsiteX260" fmla="*/ 3623183 w 6037771"/>
                  <a:gd name="connsiteY260" fmla="*/ 2314948 h 4423872"/>
                  <a:gd name="connsiteX261" fmla="*/ 3599371 w 6037771"/>
                  <a:gd name="connsiteY261" fmla="*/ 2329235 h 4423872"/>
                  <a:gd name="connsiteX262" fmla="*/ 3580321 w 6037771"/>
                  <a:gd name="connsiteY262" fmla="*/ 2333998 h 4423872"/>
                  <a:gd name="connsiteX263" fmla="*/ 3527933 w 6037771"/>
                  <a:gd name="connsiteY263" fmla="*/ 2357810 h 4423872"/>
                  <a:gd name="connsiteX264" fmla="*/ 3508883 w 6037771"/>
                  <a:gd name="connsiteY264" fmla="*/ 2372098 h 4423872"/>
                  <a:gd name="connsiteX265" fmla="*/ 3489833 w 6037771"/>
                  <a:gd name="connsiteY265" fmla="*/ 2381623 h 4423872"/>
                  <a:gd name="connsiteX266" fmla="*/ 3475546 w 6037771"/>
                  <a:gd name="connsiteY266" fmla="*/ 2391148 h 4423872"/>
                  <a:gd name="connsiteX267" fmla="*/ 3456496 w 6037771"/>
                  <a:gd name="connsiteY267" fmla="*/ 2395910 h 4423872"/>
                  <a:gd name="connsiteX268" fmla="*/ 3442208 w 6037771"/>
                  <a:gd name="connsiteY268" fmla="*/ 2410198 h 4423872"/>
                  <a:gd name="connsiteX269" fmla="*/ 3399346 w 6037771"/>
                  <a:gd name="connsiteY269" fmla="*/ 2429248 h 4423872"/>
                  <a:gd name="connsiteX270" fmla="*/ 3366008 w 6037771"/>
                  <a:gd name="connsiteY270" fmla="*/ 2448298 h 4423872"/>
                  <a:gd name="connsiteX271" fmla="*/ 3294571 w 6037771"/>
                  <a:gd name="connsiteY271" fmla="*/ 2481635 h 4423872"/>
                  <a:gd name="connsiteX272" fmla="*/ 3246946 w 6037771"/>
                  <a:gd name="connsiteY272" fmla="*/ 2495923 h 4423872"/>
                  <a:gd name="connsiteX273" fmla="*/ 3218371 w 6037771"/>
                  <a:gd name="connsiteY273" fmla="*/ 2510210 h 4423872"/>
                  <a:gd name="connsiteX274" fmla="*/ 3185033 w 6037771"/>
                  <a:gd name="connsiteY274" fmla="*/ 2524498 h 4423872"/>
                  <a:gd name="connsiteX275" fmla="*/ 3156458 w 6037771"/>
                  <a:gd name="connsiteY275" fmla="*/ 2538785 h 4423872"/>
                  <a:gd name="connsiteX276" fmla="*/ 3123121 w 6037771"/>
                  <a:gd name="connsiteY276" fmla="*/ 2553073 h 4423872"/>
                  <a:gd name="connsiteX277" fmla="*/ 3089783 w 6037771"/>
                  <a:gd name="connsiteY277" fmla="*/ 2581648 h 4423872"/>
                  <a:gd name="connsiteX278" fmla="*/ 3070733 w 6037771"/>
                  <a:gd name="connsiteY278" fmla="*/ 2591173 h 4423872"/>
                  <a:gd name="connsiteX279" fmla="*/ 3051683 w 6037771"/>
                  <a:gd name="connsiteY279" fmla="*/ 2605460 h 4423872"/>
                  <a:gd name="connsiteX280" fmla="*/ 3032633 w 6037771"/>
                  <a:gd name="connsiteY280" fmla="*/ 2614985 h 4423872"/>
                  <a:gd name="connsiteX281" fmla="*/ 3013583 w 6037771"/>
                  <a:gd name="connsiteY281" fmla="*/ 2634035 h 4423872"/>
                  <a:gd name="connsiteX282" fmla="*/ 2985008 w 6037771"/>
                  <a:gd name="connsiteY282" fmla="*/ 2653085 h 4423872"/>
                  <a:gd name="connsiteX283" fmla="*/ 2956433 w 6037771"/>
                  <a:gd name="connsiteY283" fmla="*/ 2681660 h 4423872"/>
                  <a:gd name="connsiteX284" fmla="*/ 2870708 w 6037771"/>
                  <a:gd name="connsiteY284" fmla="*/ 2743573 h 4423872"/>
                  <a:gd name="connsiteX285" fmla="*/ 2856421 w 6037771"/>
                  <a:gd name="connsiteY285" fmla="*/ 2762623 h 4423872"/>
                  <a:gd name="connsiteX286" fmla="*/ 2818321 w 6037771"/>
                  <a:gd name="connsiteY286" fmla="*/ 2786435 h 4423872"/>
                  <a:gd name="connsiteX287" fmla="*/ 2799271 w 6037771"/>
                  <a:gd name="connsiteY287" fmla="*/ 2800723 h 4423872"/>
                  <a:gd name="connsiteX288" fmla="*/ 2746883 w 6037771"/>
                  <a:gd name="connsiteY288" fmla="*/ 2843585 h 4423872"/>
                  <a:gd name="connsiteX289" fmla="*/ 2723071 w 6037771"/>
                  <a:gd name="connsiteY289" fmla="*/ 2853110 h 4423872"/>
                  <a:gd name="connsiteX290" fmla="*/ 2656396 w 6037771"/>
                  <a:gd name="connsiteY290" fmla="*/ 2900735 h 4423872"/>
                  <a:gd name="connsiteX291" fmla="*/ 2632583 w 6037771"/>
                  <a:gd name="connsiteY291" fmla="*/ 2905498 h 4423872"/>
                  <a:gd name="connsiteX292" fmla="*/ 2580196 w 6037771"/>
                  <a:gd name="connsiteY292" fmla="*/ 2924548 h 4423872"/>
                  <a:gd name="connsiteX293" fmla="*/ 2518283 w 6037771"/>
                  <a:gd name="connsiteY293" fmla="*/ 2934073 h 4423872"/>
                  <a:gd name="connsiteX294" fmla="*/ 2408746 w 6037771"/>
                  <a:gd name="connsiteY294" fmla="*/ 2943598 h 4423872"/>
                  <a:gd name="connsiteX295" fmla="*/ 2356358 w 6037771"/>
                  <a:gd name="connsiteY295" fmla="*/ 2957885 h 4423872"/>
                  <a:gd name="connsiteX296" fmla="*/ 2303971 w 6037771"/>
                  <a:gd name="connsiteY296" fmla="*/ 2967410 h 4423872"/>
                  <a:gd name="connsiteX297" fmla="*/ 2246821 w 6037771"/>
                  <a:gd name="connsiteY297" fmla="*/ 2986460 h 4423872"/>
                  <a:gd name="connsiteX298" fmla="*/ 2203958 w 6037771"/>
                  <a:gd name="connsiteY298" fmla="*/ 2995985 h 4423872"/>
                  <a:gd name="connsiteX299" fmla="*/ 2146808 w 6037771"/>
                  <a:gd name="connsiteY299" fmla="*/ 3005510 h 4423872"/>
                  <a:gd name="connsiteX300" fmla="*/ 2118233 w 6037771"/>
                  <a:gd name="connsiteY300" fmla="*/ 3015035 h 4423872"/>
                  <a:gd name="connsiteX301" fmla="*/ 2070608 w 6037771"/>
                  <a:gd name="connsiteY301" fmla="*/ 3024560 h 4423872"/>
                  <a:gd name="connsiteX302" fmla="*/ 2046796 w 6037771"/>
                  <a:gd name="connsiteY302" fmla="*/ 3034085 h 4423872"/>
                  <a:gd name="connsiteX303" fmla="*/ 2027746 w 6037771"/>
                  <a:gd name="connsiteY303" fmla="*/ 3048373 h 4423872"/>
                  <a:gd name="connsiteX304" fmla="*/ 1989646 w 6037771"/>
                  <a:gd name="connsiteY304" fmla="*/ 3057898 h 4423872"/>
                  <a:gd name="connsiteX305" fmla="*/ 1922971 w 6037771"/>
                  <a:gd name="connsiteY305" fmla="*/ 3076948 h 4423872"/>
                  <a:gd name="connsiteX306" fmla="*/ 1894396 w 6037771"/>
                  <a:gd name="connsiteY306" fmla="*/ 3081710 h 4423872"/>
                  <a:gd name="connsiteX307" fmla="*/ 1846771 w 6037771"/>
                  <a:gd name="connsiteY307" fmla="*/ 3095998 h 4423872"/>
                  <a:gd name="connsiteX308" fmla="*/ 1832483 w 6037771"/>
                  <a:gd name="connsiteY308" fmla="*/ 3100760 h 4423872"/>
                  <a:gd name="connsiteX309" fmla="*/ 1808671 w 6037771"/>
                  <a:gd name="connsiteY309" fmla="*/ 3105523 h 4423872"/>
                  <a:gd name="connsiteX310" fmla="*/ 1765808 w 6037771"/>
                  <a:gd name="connsiteY310" fmla="*/ 3124573 h 4423872"/>
                  <a:gd name="connsiteX311" fmla="*/ 1746758 w 6037771"/>
                  <a:gd name="connsiteY311" fmla="*/ 3134098 h 4423872"/>
                  <a:gd name="connsiteX312" fmla="*/ 1718183 w 6037771"/>
                  <a:gd name="connsiteY312" fmla="*/ 3143623 h 4423872"/>
                  <a:gd name="connsiteX313" fmla="*/ 1680083 w 6037771"/>
                  <a:gd name="connsiteY313" fmla="*/ 3153148 h 4423872"/>
                  <a:gd name="connsiteX314" fmla="*/ 1599121 w 6037771"/>
                  <a:gd name="connsiteY314" fmla="*/ 3181723 h 4423872"/>
                  <a:gd name="connsiteX315" fmla="*/ 1503871 w 6037771"/>
                  <a:gd name="connsiteY315" fmla="*/ 3229348 h 4423872"/>
                  <a:gd name="connsiteX316" fmla="*/ 1484821 w 6037771"/>
                  <a:gd name="connsiteY316" fmla="*/ 3238873 h 4423872"/>
                  <a:gd name="connsiteX317" fmla="*/ 1465771 w 6037771"/>
                  <a:gd name="connsiteY317" fmla="*/ 3248398 h 4423872"/>
                  <a:gd name="connsiteX318" fmla="*/ 1403858 w 6037771"/>
                  <a:gd name="connsiteY318" fmla="*/ 3276973 h 4423872"/>
                  <a:gd name="connsiteX319" fmla="*/ 1384808 w 6037771"/>
                  <a:gd name="connsiteY319" fmla="*/ 3286498 h 4423872"/>
                  <a:gd name="connsiteX320" fmla="*/ 1341946 w 6037771"/>
                  <a:gd name="connsiteY320" fmla="*/ 3315073 h 4423872"/>
                  <a:gd name="connsiteX321" fmla="*/ 1318133 w 6037771"/>
                  <a:gd name="connsiteY321" fmla="*/ 3319835 h 4423872"/>
                  <a:gd name="connsiteX322" fmla="*/ 1299083 w 6037771"/>
                  <a:gd name="connsiteY322" fmla="*/ 3334123 h 4423872"/>
                  <a:gd name="connsiteX323" fmla="*/ 1213358 w 6037771"/>
                  <a:gd name="connsiteY323" fmla="*/ 3367460 h 4423872"/>
                  <a:gd name="connsiteX324" fmla="*/ 1189546 w 6037771"/>
                  <a:gd name="connsiteY324" fmla="*/ 3372223 h 4423872"/>
                  <a:gd name="connsiteX325" fmla="*/ 1175258 w 6037771"/>
                  <a:gd name="connsiteY325" fmla="*/ 3376985 h 4423872"/>
                  <a:gd name="connsiteX326" fmla="*/ 1137158 w 6037771"/>
                  <a:gd name="connsiteY326" fmla="*/ 3386510 h 4423872"/>
                  <a:gd name="connsiteX327" fmla="*/ 1118108 w 6037771"/>
                  <a:gd name="connsiteY327" fmla="*/ 3391273 h 4423872"/>
                  <a:gd name="connsiteX328" fmla="*/ 1065721 w 6037771"/>
                  <a:gd name="connsiteY328" fmla="*/ 3400798 h 4423872"/>
                  <a:gd name="connsiteX329" fmla="*/ 1022858 w 6037771"/>
                  <a:gd name="connsiteY329" fmla="*/ 3410323 h 4423872"/>
                  <a:gd name="connsiteX330" fmla="*/ 1022858 w 6037771"/>
                  <a:gd name="connsiteY330" fmla="*/ 3419848 h 4423872"/>
                  <a:gd name="connsiteX331" fmla="*/ 979996 w 6037771"/>
                  <a:gd name="connsiteY331" fmla="*/ 3472236 h 4423872"/>
                  <a:gd name="connsiteX332" fmla="*/ 965708 w 6037771"/>
                  <a:gd name="connsiteY332" fmla="*/ 3729411 h 4423872"/>
                  <a:gd name="connsiteX333" fmla="*/ 765684 w 6037771"/>
                  <a:gd name="connsiteY333" fmla="*/ 3948485 h 4423872"/>
                  <a:gd name="connsiteX334" fmla="*/ 546608 w 6037771"/>
                  <a:gd name="connsiteY334" fmla="*/ 4086598 h 4423872"/>
                  <a:gd name="connsiteX335" fmla="*/ 489458 w 6037771"/>
                  <a:gd name="connsiteY335" fmla="*/ 4419972 h 4423872"/>
                  <a:gd name="connsiteX336" fmla="*/ 187040 w 6037771"/>
                  <a:gd name="connsiteY336" fmla="*/ 4412829 h 4423872"/>
                  <a:gd name="connsiteX337" fmla="*/ 1302 w 6037771"/>
                  <a:gd name="connsiteY337" fmla="*/ 4310437 h 4423872"/>
                  <a:gd name="connsiteX0" fmla="*/ 1302 w 6037771"/>
                  <a:gd name="connsiteY0" fmla="*/ 4310437 h 4414875"/>
                  <a:gd name="connsiteX1" fmla="*/ 113220 w 6037771"/>
                  <a:gd name="connsiteY1" fmla="*/ 3986585 h 4414875"/>
                  <a:gd name="connsiteX2" fmla="*/ 113221 w 6037771"/>
                  <a:gd name="connsiteY2" fmla="*/ 3791323 h 4414875"/>
                  <a:gd name="connsiteX3" fmla="*/ 108458 w 6037771"/>
                  <a:gd name="connsiteY3" fmla="*/ 3719885 h 4414875"/>
                  <a:gd name="connsiteX4" fmla="*/ 103696 w 6037771"/>
                  <a:gd name="connsiteY4" fmla="*/ 3700835 h 4414875"/>
                  <a:gd name="connsiteX5" fmla="*/ 108458 w 6037771"/>
                  <a:gd name="connsiteY5" fmla="*/ 3596060 h 4414875"/>
                  <a:gd name="connsiteX6" fmla="*/ 117983 w 6037771"/>
                  <a:gd name="connsiteY6" fmla="*/ 3543673 h 4414875"/>
                  <a:gd name="connsiteX7" fmla="*/ 184658 w 6037771"/>
                  <a:gd name="connsiteY7" fmla="*/ 3457948 h 4414875"/>
                  <a:gd name="connsiteX8" fmla="*/ 203708 w 6037771"/>
                  <a:gd name="connsiteY8" fmla="*/ 3434135 h 4414875"/>
                  <a:gd name="connsiteX9" fmla="*/ 222758 w 6037771"/>
                  <a:gd name="connsiteY9" fmla="*/ 3424610 h 4414875"/>
                  <a:gd name="connsiteX10" fmla="*/ 237046 w 6037771"/>
                  <a:gd name="connsiteY10" fmla="*/ 3410323 h 4414875"/>
                  <a:gd name="connsiteX11" fmla="*/ 265621 w 6037771"/>
                  <a:gd name="connsiteY11" fmla="*/ 3391273 h 4414875"/>
                  <a:gd name="connsiteX12" fmla="*/ 327533 w 6037771"/>
                  <a:gd name="connsiteY12" fmla="*/ 3334123 h 4414875"/>
                  <a:gd name="connsiteX13" fmla="*/ 356108 w 6037771"/>
                  <a:gd name="connsiteY13" fmla="*/ 3315073 h 4414875"/>
                  <a:gd name="connsiteX14" fmla="*/ 437071 w 6037771"/>
                  <a:gd name="connsiteY14" fmla="*/ 3281735 h 4414875"/>
                  <a:gd name="connsiteX15" fmla="*/ 479933 w 6037771"/>
                  <a:gd name="connsiteY15" fmla="*/ 3262685 h 4414875"/>
                  <a:gd name="connsiteX16" fmla="*/ 518033 w 6037771"/>
                  <a:gd name="connsiteY16" fmla="*/ 3253160 h 4414875"/>
                  <a:gd name="connsiteX17" fmla="*/ 546608 w 6037771"/>
                  <a:gd name="connsiteY17" fmla="*/ 3238873 h 4414875"/>
                  <a:gd name="connsiteX18" fmla="*/ 570421 w 6037771"/>
                  <a:gd name="connsiteY18" fmla="*/ 3229348 h 4414875"/>
                  <a:gd name="connsiteX19" fmla="*/ 584708 w 6037771"/>
                  <a:gd name="connsiteY19" fmla="*/ 3224585 h 4414875"/>
                  <a:gd name="connsiteX20" fmla="*/ 598996 w 6037771"/>
                  <a:gd name="connsiteY20" fmla="*/ 3215060 h 4414875"/>
                  <a:gd name="connsiteX21" fmla="*/ 618046 w 6037771"/>
                  <a:gd name="connsiteY21" fmla="*/ 3210298 h 4414875"/>
                  <a:gd name="connsiteX22" fmla="*/ 641858 w 6037771"/>
                  <a:gd name="connsiteY22" fmla="*/ 3200773 h 4414875"/>
                  <a:gd name="connsiteX23" fmla="*/ 699008 w 6037771"/>
                  <a:gd name="connsiteY23" fmla="*/ 3172198 h 4414875"/>
                  <a:gd name="connsiteX24" fmla="*/ 727583 w 6037771"/>
                  <a:gd name="connsiteY24" fmla="*/ 3157910 h 4414875"/>
                  <a:gd name="connsiteX25" fmla="*/ 779971 w 6037771"/>
                  <a:gd name="connsiteY25" fmla="*/ 3138860 h 4414875"/>
                  <a:gd name="connsiteX26" fmla="*/ 832358 w 6037771"/>
                  <a:gd name="connsiteY26" fmla="*/ 3095998 h 4414875"/>
                  <a:gd name="connsiteX27" fmla="*/ 899033 w 6037771"/>
                  <a:gd name="connsiteY27" fmla="*/ 3053135 h 4414875"/>
                  <a:gd name="connsiteX28" fmla="*/ 918083 w 6037771"/>
                  <a:gd name="connsiteY28" fmla="*/ 3034085 h 4414875"/>
                  <a:gd name="connsiteX29" fmla="*/ 946658 w 6037771"/>
                  <a:gd name="connsiteY29" fmla="*/ 3010273 h 4414875"/>
                  <a:gd name="connsiteX30" fmla="*/ 960946 w 6037771"/>
                  <a:gd name="connsiteY30" fmla="*/ 2991223 h 4414875"/>
                  <a:gd name="connsiteX31" fmla="*/ 989521 w 6037771"/>
                  <a:gd name="connsiteY31" fmla="*/ 2972173 h 4414875"/>
                  <a:gd name="connsiteX32" fmla="*/ 1027621 w 6037771"/>
                  <a:gd name="connsiteY32" fmla="*/ 2934073 h 4414875"/>
                  <a:gd name="connsiteX33" fmla="*/ 1070483 w 6037771"/>
                  <a:gd name="connsiteY33" fmla="*/ 2919785 h 4414875"/>
                  <a:gd name="connsiteX34" fmla="*/ 1089533 w 6037771"/>
                  <a:gd name="connsiteY34" fmla="*/ 2910260 h 4414875"/>
                  <a:gd name="connsiteX35" fmla="*/ 1165733 w 6037771"/>
                  <a:gd name="connsiteY35" fmla="*/ 2895973 h 4414875"/>
                  <a:gd name="connsiteX36" fmla="*/ 1246696 w 6037771"/>
                  <a:gd name="connsiteY36" fmla="*/ 2881685 h 4414875"/>
                  <a:gd name="connsiteX37" fmla="*/ 1299083 w 6037771"/>
                  <a:gd name="connsiteY37" fmla="*/ 2862635 h 4414875"/>
                  <a:gd name="connsiteX38" fmla="*/ 1327658 w 6037771"/>
                  <a:gd name="connsiteY38" fmla="*/ 2834060 h 4414875"/>
                  <a:gd name="connsiteX39" fmla="*/ 1346708 w 6037771"/>
                  <a:gd name="connsiteY39" fmla="*/ 2815010 h 4414875"/>
                  <a:gd name="connsiteX40" fmla="*/ 1380046 w 6037771"/>
                  <a:gd name="connsiteY40" fmla="*/ 2767385 h 4414875"/>
                  <a:gd name="connsiteX41" fmla="*/ 1399096 w 6037771"/>
                  <a:gd name="connsiteY41" fmla="*/ 2753098 h 4414875"/>
                  <a:gd name="connsiteX42" fmla="*/ 1418146 w 6037771"/>
                  <a:gd name="connsiteY42" fmla="*/ 2719760 h 4414875"/>
                  <a:gd name="connsiteX43" fmla="*/ 1437196 w 6037771"/>
                  <a:gd name="connsiteY43" fmla="*/ 2691185 h 4414875"/>
                  <a:gd name="connsiteX44" fmla="*/ 1456246 w 6037771"/>
                  <a:gd name="connsiteY44" fmla="*/ 2672135 h 4414875"/>
                  <a:gd name="connsiteX45" fmla="*/ 1465771 w 6037771"/>
                  <a:gd name="connsiteY45" fmla="*/ 2657848 h 4414875"/>
                  <a:gd name="connsiteX46" fmla="*/ 1480058 w 6037771"/>
                  <a:gd name="connsiteY46" fmla="*/ 2643560 h 4414875"/>
                  <a:gd name="connsiteX47" fmla="*/ 1494346 w 6037771"/>
                  <a:gd name="connsiteY47" fmla="*/ 2624510 h 4414875"/>
                  <a:gd name="connsiteX48" fmla="*/ 1575308 w 6037771"/>
                  <a:gd name="connsiteY48" fmla="*/ 2586410 h 4414875"/>
                  <a:gd name="connsiteX49" fmla="*/ 1622933 w 6037771"/>
                  <a:gd name="connsiteY49" fmla="*/ 2557835 h 4414875"/>
                  <a:gd name="connsiteX50" fmla="*/ 1656271 w 6037771"/>
                  <a:gd name="connsiteY50" fmla="*/ 2548310 h 4414875"/>
                  <a:gd name="connsiteX51" fmla="*/ 1670558 w 6037771"/>
                  <a:gd name="connsiteY51" fmla="*/ 2538785 h 4414875"/>
                  <a:gd name="connsiteX52" fmla="*/ 1737233 w 6037771"/>
                  <a:gd name="connsiteY52" fmla="*/ 2529260 h 4414875"/>
                  <a:gd name="connsiteX53" fmla="*/ 1775333 w 6037771"/>
                  <a:gd name="connsiteY53" fmla="*/ 2514973 h 4414875"/>
                  <a:gd name="connsiteX54" fmla="*/ 1818196 w 6037771"/>
                  <a:gd name="connsiteY54" fmla="*/ 2476873 h 4414875"/>
                  <a:gd name="connsiteX55" fmla="*/ 1837246 w 6037771"/>
                  <a:gd name="connsiteY55" fmla="*/ 2467348 h 4414875"/>
                  <a:gd name="connsiteX56" fmla="*/ 1861058 w 6037771"/>
                  <a:gd name="connsiteY56" fmla="*/ 2438773 h 4414875"/>
                  <a:gd name="connsiteX57" fmla="*/ 1889633 w 6037771"/>
                  <a:gd name="connsiteY57" fmla="*/ 2400673 h 4414875"/>
                  <a:gd name="connsiteX58" fmla="*/ 1984883 w 6037771"/>
                  <a:gd name="connsiteY58" fmla="*/ 2319710 h 4414875"/>
                  <a:gd name="connsiteX59" fmla="*/ 2003933 w 6037771"/>
                  <a:gd name="connsiteY59" fmla="*/ 2314948 h 4414875"/>
                  <a:gd name="connsiteX60" fmla="*/ 2022983 w 6037771"/>
                  <a:gd name="connsiteY60" fmla="*/ 2305423 h 4414875"/>
                  <a:gd name="connsiteX61" fmla="*/ 2037271 w 6037771"/>
                  <a:gd name="connsiteY61" fmla="*/ 2295898 h 4414875"/>
                  <a:gd name="connsiteX62" fmla="*/ 2070608 w 6037771"/>
                  <a:gd name="connsiteY62" fmla="*/ 2286373 h 4414875"/>
                  <a:gd name="connsiteX63" fmla="*/ 2094421 w 6037771"/>
                  <a:gd name="connsiteY63" fmla="*/ 2276848 h 4414875"/>
                  <a:gd name="connsiteX64" fmla="*/ 2108708 w 6037771"/>
                  <a:gd name="connsiteY64" fmla="*/ 2272085 h 4414875"/>
                  <a:gd name="connsiteX65" fmla="*/ 2132521 w 6037771"/>
                  <a:gd name="connsiteY65" fmla="*/ 2262560 h 4414875"/>
                  <a:gd name="connsiteX66" fmla="*/ 2194433 w 6037771"/>
                  <a:gd name="connsiteY66" fmla="*/ 2257798 h 4414875"/>
                  <a:gd name="connsiteX67" fmla="*/ 2246821 w 6037771"/>
                  <a:gd name="connsiteY67" fmla="*/ 2248273 h 4414875"/>
                  <a:gd name="connsiteX68" fmla="*/ 2270633 w 6037771"/>
                  <a:gd name="connsiteY68" fmla="*/ 2233985 h 4414875"/>
                  <a:gd name="connsiteX69" fmla="*/ 2289683 w 6037771"/>
                  <a:gd name="connsiteY69" fmla="*/ 2229223 h 4414875"/>
                  <a:gd name="connsiteX70" fmla="*/ 2327783 w 6037771"/>
                  <a:gd name="connsiteY70" fmla="*/ 2219698 h 4414875"/>
                  <a:gd name="connsiteX71" fmla="*/ 2361121 w 6037771"/>
                  <a:gd name="connsiteY71" fmla="*/ 2200648 h 4414875"/>
                  <a:gd name="connsiteX72" fmla="*/ 2375408 w 6037771"/>
                  <a:gd name="connsiteY72" fmla="*/ 2191123 h 4414875"/>
                  <a:gd name="connsiteX73" fmla="*/ 2418271 w 6037771"/>
                  <a:gd name="connsiteY73" fmla="*/ 2176835 h 4414875"/>
                  <a:gd name="connsiteX74" fmla="*/ 2427796 w 6037771"/>
                  <a:gd name="connsiteY74" fmla="*/ 2157785 h 4414875"/>
                  <a:gd name="connsiteX75" fmla="*/ 2527808 w 6037771"/>
                  <a:gd name="connsiteY75" fmla="*/ 2100635 h 4414875"/>
                  <a:gd name="connsiteX76" fmla="*/ 2584958 w 6037771"/>
                  <a:gd name="connsiteY76" fmla="*/ 2067298 h 4414875"/>
                  <a:gd name="connsiteX77" fmla="*/ 2599246 w 6037771"/>
                  <a:gd name="connsiteY77" fmla="*/ 2062535 h 4414875"/>
                  <a:gd name="connsiteX78" fmla="*/ 2623058 w 6037771"/>
                  <a:gd name="connsiteY78" fmla="*/ 2048248 h 4414875"/>
                  <a:gd name="connsiteX79" fmla="*/ 2661158 w 6037771"/>
                  <a:gd name="connsiteY79" fmla="*/ 2029198 h 4414875"/>
                  <a:gd name="connsiteX80" fmla="*/ 2694496 w 6037771"/>
                  <a:gd name="connsiteY80" fmla="*/ 2014910 h 4414875"/>
                  <a:gd name="connsiteX81" fmla="*/ 2756408 w 6037771"/>
                  <a:gd name="connsiteY81" fmla="*/ 1976810 h 4414875"/>
                  <a:gd name="connsiteX82" fmla="*/ 2794508 w 6037771"/>
                  <a:gd name="connsiteY82" fmla="*/ 1962523 h 4414875"/>
                  <a:gd name="connsiteX83" fmla="*/ 2837371 w 6037771"/>
                  <a:gd name="connsiteY83" fmla="*/ 1943473 h 4414875"/>
                  <a:gd name="connsiteX84" fmla="*/ 2861183 w 6037771"/>
                  <a:gd name="connsiteY84" fmla="*/ 1938710 h 4414875"/>
                  <a:gd name="connsiteX85" fmla="*/ 2889758 w 6037771"/>
                  <a:gd name="connsiteY85" fmla="*/ 1929185 h 4414875"/>
                  <a:gd name="connsiteX86" fmla="*/ 2937383 w 6037771"/>
                  <a:gd name="connsiteY86" fmla="*/ 1919660 h 4414875"/>
                  <a:gd name="connsiteX87" fmla="*/ 2975483 w 6037771"/>
                  <a:gd name="connsiteY87" fmla="*/ 1910135 h 4414875"/>
                  <a:gd name="connsiteX88" fmla="*/ 3023108 w 6037771"/>
                  <a:gd name="connsiteY88" fmla="*/ 1900610 h 4414875"/>
                  <a:gd name="connsiteX89" fmla="*/ 3037396 w 6037771"/>
                  <a:gd name="connsiteY89" fmla="*/ 1895848 h 4414875"/>
                  <a:gd name="connsiteX90" fmla="*/ 3089783 w 6037771"/>
                  <a:gd name="connsiteY90" fmla="*/ 1881560 h 4414875"/>
                  <a:gd name="connsiteX91" fmla="*/ 3137408 w 6037771"/>
                  <a:gd name="connsiteY91" fmla="*/ 1848223 h 4414875"/>
                  <a:gd name="connsiteX92" fmla="*/ 3170746 w 6037771"/>
                  <a:gd name="connsiteY92" fmla="*/ 1829173 h 4414875"/>
                  <a:gd name="connsiteX93" fmla="*/ 3213608 w 6037771"/>
                  <a:gd name="connsiteY93" fmla="*/ 1786310 h 4414875"/>
                  <a:gd name="connsiteX94" fmla="*/ 3251708 w 6037771"/>
                  <a:gd name="connsiteY94" fmla="*/ 1752973 h 4414875"/>
                  <a:gd name="connsiteX95" fmla="*/ 3280283 w 6037771"/>
                  <a:gd name="connsiteY95" fmla="*/ 1724398 h 4414875"/>
                  <a:gd name="connsiteX96" fmla="*/ 3294571 w 6037771"/>
                  <a:gd name="connsiteY96" fmla="*/ 1710110 h 4414875"/>
                  <a:gd name="connsiteX97" fmla="*/ 3308858 w 6037771"/>
                  <a:gd name="connsiteY97" fmla="*/ 1705348 h 4414875"/>
                  <a:gd name="connsiteX98" fmla="*/ 3356483 w 6037771"/>
                  <a:gd name="connsiteY98" fmla="*/ 1667248 h 4414875"/>
                  <a:gd name="connsiteX99" fmla="*/ 3399346 w 6037771"/>
                  <a:gd name="connsiteY99" fmla="*/ 1614860 h 4414875"/>
                  <a:gd name="connsiteX100" fmla="*/ 3432683 w 6037771"/>
                  <a:gd name="connsiteY100" fmla="*/ 1586285 h 4414875"/>
                  <a:gd name="connsiteX101" fmla="*/ 3446971 w 6037771"/>
                  <a:gd name="connsiteY101" fmla="*/ 1567235 h 4414875"/>
                  <a:gd name="connsiteX102" fmla="*/ 3513646 w 6037771"/>
                  <a:gd name="connsiteY102" fmla="*/ 1510085 h 4414875"/>
                  <a:gd name="connsiteX103" fmla="*/ 3523171 w 6037771"/>
                  <a:gd name="connsiteY103" fmla="*/ 1495798 h 4414875"/>
                  <a:gd name="connsiteX104" fmla="*/ 3561271 w 6037771"/>
                  <a:gd name="connsiteY104" fmla="*/ 1462460 h 4414875"/>
                  <a:gd name="connsiteX105" fmla="*/ 3580321 w 6037771"/>
                  <a:gd name="connsiteY105" fmla="*/ 1452935 h 4414875"/>
                  <a:gd name="connsiteX106" fmla="*/ 3604133 w 6037771"/>
                  <a:gd name="connsiteY106" fmla="*/ 1429123 h 4414875"/>
                  <a:gd name="connsiteX107" fmla="*/ 3618421 w 6037771"/>
                  <a:gd name="connsiteY107" fmla="*/ 1414835 h 4414875"/>
                  <a:gd name="connsiteX108" fmla="*/ 3680333 w 6037771"/>
                  <a:gd name="connsiteY108" fmla="*/ 1357685 h 4414875"/>
                  <a:gd name="connsiteX109" fmla="*/ 3704146 w 6037771"/>
                  <a:gd name="connsiteY109" fmla="*/ 1329110 h 4414875"/>
                  <a:gd name="connsiteX110" fmla="*/ 3723196 w 6037771"/>
                  <a:gd name="connsiteY110" fmla="*/ 1300535 h 4414875"/>
                  <a:gd name="connsiteX111" fmla="*/ 3737483 w 6037771"/>
                  <a:gd name="connsiteY111" fmla="*/ 1295773 h 4414875"/>
                  <a:gd name="connsiteX112" fmla="*/ 3808921 w 6037771"/>
                  <a:gd name="connsiteY112" fmla="*/ 1205285 h 4414875"/>
                  <a:gd name="connsiteX113" fmla="*/ 3827971 w 6037771"/>
                  <a:gd name="connsiteY113" fmla="*/ 1186235 h 4414875"/>
                  <a:gd name="connsiteX114" fmla="*/ 3880358 w 6037771"/>
                  <a:gd name="connsiteY114" fmla="*/ 1148135 h 4414875"/>
                  <a:gd name="connsiteX115" fmla="*/ 3899408 w 6037771"/>
                  <a:gd name="connsiteY115" fmla="*/ 1138610 h 4414875"/>
                  <a:gd name="connsiteX116" fmla="*/ 3927983 w 6037771"/>
                  <a:gd name="connsiteY116" fmla="*/ 1114798 h 4414875"/>
                  <a:gd name="connsiteX117" fmla="*/ 3961321 w 6037771"/>
                  <a:gd name="connsiteY117" fmla="*/ 1100510 h 4414875"/>
                  <a:gd name="connsiteX118" fmla="*/ 4004183 w 6037771"/>
                  <a:gd name="connsiteY118" fmla="*/ 1071935 h 4414875"/>
                  <a:gd name="connsiteX119" fmla="*/ 4018471 w 6037771"/>
                  <a:gd name="connsiteY119" fmla="*/ 1062410 h 4414875"/>
                  <a:gd name="connsiteX120" fmla="*/ 4037521 w 6037771"/>
                  <a:gd name="connsiteY120" fmla="*/ 1057648 h 4414875"/>
                  <a:gd name="connsiteX121" fmla="*/ 4113721 w 6037771"/>
                  <a:gd name="connsiteY121" fmla="*/ 1033835 h 4414875"/>
                  <a:gd name="connsiteX122" fmla="*/ 4161346 w 6037771"/>
                  <a:gd name="connsiteY122" fmla="*/ 1014785 h 4414875"/>
                  <a:gd name="connsiteX123" fmla="*/ 4194683 w 6037771"/>
                  <a:gd name="connsiteY123" fmla="*/ 1005260 h 4414875"/>
                  <a:gd name="connsiteX124" fmla="*/ 4232783 w 6037771"/>
                  <a:gd name="connsiteY124" fmla="*/ 1000498 h 4414875"/>
                  <a:gd name="connsiteX125" fmla="*/ 4275646 w 6037771"/>
                  <a:gd name="connsiteY125" fmla="*/ 990973 h 4414875"/>
                  <a:gd name="connsiteX126" fmla="*/ 4318508 w 6037771"/>
                  <a:gd name="connsiteY126" fmla="*/ 971923 h 4414875"/>
                  <a:gd name="connsiteX127" fmla="*/ 4356608 w 6037771"/>
                  <a:gd name="connsiteY127" fmla="*/ 962398 h 4414875"/>
                  <a:gd name="connsiteX128" fmla="*/ 4370896 w 6037771"/>
                  <a:gd name="connsiteY128" fmla="*/ 952873 h 4414875"/>
                  <a:gd name="connsiteX129" fmla="*/ 4408996 w 6037771"/>
                  <a:gd name="connsiteY129" fmla="*/ 938585 h 4414875"/>
                  <a:gd name="connsiteX130" fmla="*/ 4428046 w 6037771"/>
                  <a:gd name="connsiteY130" fmla="*/ 924298 h 4414875"/>
                  <a:gd name="connsiteX131" fmla="*/ 4461383 w 6037771"/>
                  <a:gd name="connsiteY131" fmla="*/ 895723 h 4414875"/>
                  <a:gd name="connsiteX132" fmla="*/ 4470908 w 6037771"/>
                  <a:gd name="connsiteY132" fmla="*/ 876673 h 4414875"/>
                  <a:gd name="connsiteX133" fmla="*/ 4489958 w 6037771"/>
                  <a:gd name="connsiteY133" fmla="*/ 857623 h 4414875"/>
                  <a:gd name="connsiteX134" fmla="*/ 4513771 w 6037771"/>
                  <a:gd name="connsiteY134" fmla="*/ 809998 h 4414875"/>
                  <a:gd name="connsiteX135" fmla="*/ 4528058 w 6037771"/>
                  <a:gd name="connsiteY135" fmla="*/ 786185 h 4414875"/>
                  <a:gd name="connsiteX136" fmla="*/ 4542346 w 6037771"/>
                  <a:gd name="connsiteY136" fmla="*/ 695698 h 4414875"/>
                  <a:gd name="connsiteX137" fmla="*/ 4551871 w 6037771"/>
                  <a:gd name="connsiteY137" fmla="*/ 581398 h 4414875"/>
                  <a:gd name="connsiteX138" fmla="*/ 4561396 w 6037771"/>
                  <a:gd name="connsiteY138" fmla="*/ 543298 h 4414875"/>
                  <a:gd name="connsiteX139" fmla="*/ 4566158 w 6037771"/>
                  <a:gd name="connsiteY139" fmla="*/ 500435 h 4414875"/>
                  <a:gd name="connsiteX140" fmla="*/ 4575683 w 6037771"/>
                  <a:gd name="connsiteY140" fmla="*/ 424235 h 4414875"/>
                  <a:gd name="connsiteX141" fmla="*/ 4580446 w 6037771"/>
                  <a:gd name="connsiteY141" fmla="*/ 381373 h 4414875"/>
                  <a:gd name="connsiteX142" fmla="*/ 4594733 w 6037771"/>
                  <a:gd name="connsiteY142" fmla="*/ 271835 h 4414875"/>
                  <a:gd name="connsiteX143" fmla="*/ 4599496 w 6037771"/>
                  <a:gd name="connsiteY143" fmla="*/ 233735 h 4414875"/>
                  <a:gd name="connsiteX144" fmla="*/ 4609021 w 6037771"/>
                  <a:gd name="connsiteY144" fmla="*/ 190873 h 4414875"/>
                  <a:gd name="connsiteX145" fmla="*/ 4613783 w 6037771"/>
                  <a:gd name="connsiteY145" fmla="*/ 152773 h 4414875"/>
                  <a:gd name="connsiteX146" fmla="*/ 4623308 w 6037771"/>
                  <a:gd name="connsiteY146" fmla="*/ 119435 h 4414875"/>
                  <a:gd name="connsiteX147" fmla="*/ 4628071 w 6037771"/>
                  <a:gd name="connsiteY147" fmla="*/ 95623 h 4414875"/>
                  <a:gd name="connsiteX148" fmla="*/ 4637596 w 6037771"/>
                  <a:gd name="connsiteY148" fmla="*/ 76573 h 4414875"/>
                  <a:gd name="connsiteX149" fmla="*/ 4647121 w 6037771"/>
                  <a:gd name="connsiteY149" fmla="*/ 52760 h 4414875"/>
                  <a:gd name="connsiteX150" fmla="*/ 4685221 w 6037771"/>
                  <a:gd name="connsiteY150" fmla="*/ 14660 h 4414875"/>
                  <a:gd name="connsiteX151" fmla="*/ 4704271 w 6037771"/>
                  <a:gd name="connsiteY151" fmla="*/ 9898 h 4414875"/>
                  <a:gd name="connsiteX152" fmla="*/ 4723321 w 6037771"/>
                  <a:gd name="connsiteY152" fmla="*/ 373 h 4414875"/>
                  <a:gd name="connsiteX153" fmla="*/ 4847146 w 6037771"/>
                  <a:gd name="connsiteY153" fmla="*/ 14660 h 4414875"/>
                  <a:gd name="connsiteX154" fmla="*/ 4885246 w 6037771"/>
                  <a:gd name="connsiteY154" fmla="*/ 28948 h 4414875"/>
                  <a:gd name="connsiteX155" fmla="*/ 4932871 w 6037771"/>
                  <a:gd name="connsiteY155" fmla="*/ 52760 h 4414875"/>
                  <a:gd name="connsiteX156" fmla="*/ 4970971 w 6037771"/>
                  <a:gd name="connsiteY156" fmla="*/ 86098 h 4414875"/>
                  <a:gd name="connsiteX157" fmla="*/ 5013833 w 6037771"/>
                  <a:gd name="connsiteY157" fmla="*/ 133723 h 4414875"/>
                  <a:gd name="connsiteX158" fmla="*/ 5061458 w 6037771"/>
                  <a:gd name="connsiteY158" fmla="*/ 200398 h 4414875"/>
                  <a:gd name="connsiteX159" fmla="*/ 5080508 w 6037771"/>
                  <a:gd name="connsiteY159" fmla="*/ 228973 h 4414875"/>
                  <a:gd name="connsiteX160" fmla="*/ 5099558 w 6037771"/>
                  <a:gd name="connsiteY160" fmla="*/ 252785 h 4414875"/>
                  <a:gd name="connsiteX161" fmla="*/ 5113846 w 6037771"/>
                  <a:gd name="connsiteY161" fmla="*/ 276598 h 4414875"/>
                  <a:gd name="connsiteX162" fmla="*/ 5132896 w 6037771"/>
                  <a:gd name="connsiteY162" fmla="*/ 300410 h 4414875"/>
                  <a:gd name="connsiteX163" fmla="*/ 5151946 w 6037771"/>
                  <a:gd name="connsiteY163" fmla="*/ 328985 h 4414875"/>
                  <a:gd name="connsiteX164" fmla="*/ 5170996 w 6037771"/>
                  <a:gd name="connsiteY164" fmla="*/ 362323 h 4414875"/>
                  <a:gd name="connsiteX165" fmla="*/ 5228146 w 6037771"/>
                  <a:gd name="connsiteY165" fmla="*/ 409948 h 4414875"/>
                  <a:gd name="connsiteX166" fmla="*/ 5247196 w 6037771"/>
                  <a:gd name="connsiteY166" fmla="*/ 419473 h 4414875"/>
                  <a:gd name="connsiteX167" fmla="*/ 5275771 w 6037771"/>
                  <a:gd name="connsiteY167" fmla="*/ 428998 h 4414875"/>
                  <a:gd name="connsiteX168" fmla="*/ 5356733 w 6037771"/>
                  <a:gd name="connsiteY168" fmla="*/ 471860 h 4414875"/>
                  <a:gd name="connsiteX169" fmla="*/ 5390071 w 6037771"/>
                  <a:gd name="connsiteY169" fmla="*/ 481385 h 4414875"/>
                  <a:gd name="connsiteX170" fmla="*/ 5404358 w 6037771"/>
                  <a:gd name="connsiteY170" fmla="*/ 486148 h 4414875"/>
                  <a:gd name="connsiteX171" fmla="*/ 5461508 w 6037771"/>
                  <a:gd name="connsiteY171" fmla="*/ 514723 h 4414875"/>
                  <a:gd name="connsiteX172" fmla="*/ 5490083 w 6037771"/>
                  <a:gd name="connsiteY172" fmla="*/ 529010 h 4414875"/>
                  <a:gd name="connsiteX173" fmla="*/ 5537708 w 6037771"/>
                  <a:gd name="connsiteY173" fmla="*/ 548060 h 4414875"/>
                  <a:gd name="connsiteX174" fmla="*/ 5571046 w 6037771"/>
                  <a:gd name="connsiteY174" fmla="*/ 571873 h 4414875"/>
                  <a:gd name="connsiteX175" fmla="*/ 5599621 w 6037771"/>
                  <a:gd name="connsiteY175" fmla="*/ 586160 h 4414875"/>
                  <a:gd name="connsiteX176" fmla="*/ 5623433 w 6037771"/>
                  <a:gd name="connsiteY176" fmla="*/ 605210 h 4414875"/>
                  <a:gd name="connsiteX177" fmla="*/ 5647246 w 6037771"/>
                  <a:gd name="connsiteY177" fmla="*/ 619498 h 4414875"/>
                  <a:gd name="connsiteX178" fmla="*/ 5690108 w 6037771"/>
                  <a:gd name="connsiteY178" fmla="*/ 652835 h 4414875"/>
                  <a:gd name="connsiteX179" fmla="*/ 5718683 w 6037771"/>
                  <a:gd name="connsiteY179" fmla="*/ 671885 h 4414875"/>
                  <a:gd name="connsiteX180" fmla="*/ 5752021 w 6037771"/>
                  <a:gd name="connsiteY180" fmla="*/ 714748 h 4414875"/>
                  <a:gd name="connsiteX181" fmla="*/ 5785358 w 6037771"/>
                  <a:gd name="connsiteY181" fmla="*/ 743323 h 4414875"/>
                  <a:gd name="connsiteX182" fmla="*/ 5813933 w 6037771"/>
                  <a:gd name="connsiteY182" fmla="*/ 786185 h 4414875"/>
                  <a:gd name="connsiteX183" fmla="*/ 5852033 w 6037771"/>
                  <a:gd name="connsiteY183" fmla="*/ 867148 h 4414875"/>
                  <a:gd name="connsiteX184" fmla="*/ 5871083 w 6037771"/>
                  <a:gd name="connsiteY184" fmla="*/ 957635 h 4414875"/>
                  <a:gd name="connsiteX185" fmla="*/ 5885371 w 6037771"/>
                  <a:gd name="connsiteY185" fmla="*/ 1000498 h 4414875"/>
                  <a:gd name="connsiteX186" fmla="*/ 5904421 w 6037771"/>
                  <a:gd name="connsiteY186" fmla="*/ 1081460 h 4414875"/>
                  <a:gd name="connsiteX187" fmla="*/ 5918708 w 6037771"/>
                  <a:gd name="connsiteY187" fmla="*/ 1124323 h 4414875"/>
                  <a:gd name="connsiteX188" fmla="*/ 5928233 w 6037771"/>
                  <a:gd name="connsiteY188" fmla="*/ 1157660 h 4414875"/>
                  <a:gd name="connsiteX189" fmla="*/ 5937758 w 6037771"/>
                  <a:gd name="connsiteY189" fmla="*/ 1181473 h 4414875"/>
                  <a:gd name="connsiteX190" fmla="*/ 5961571 w 6037771"/>
                  <a:gd name="connsiteY190" fmla="*/ 1248148 h 4414875"/>
                  <a:gd name="connsiteX191" fmla="*/ 5980621 w 6037771"/>
                  <a:gd name="connsiteY191" fmla="*/ 1295773 h 4414875"/>
                  <a:gd name="connsiteX192" fmla="*/ 5985383 w 6037771"/>
                  <a:gd name="connsiteY192" fmla="*/ 1329110 h 4414875"/>
                  <a:gd name="connsiteX193" fmla="*/ 5999671 w 6037771"/>
                  <a:gd name="connsiteY193" fmla="*/ 1362448 h 4414875"/>
                  <a:gd name="connsiteX194" fmla="*/ 6013958 w 6037771"/>
                  <a:gd name="connsiteY194" fmla="*/ 1471985 h 4414875"/>
                  <a:gd name="connsiteX195" fmla="*/ 6018721 w 6037771"/>
                  <a:gd name="connsiteY195" fmla="*/ 1505323 h 4414875"/>
                  <a:gd name="connsiteX196" fmla="*/ 6023483 w 6037771"/>
                  <a:gd name="connsiteY196" fmla="*/ 1529135 h 4414875"/>
                  <a:gd name="connsiteX197" fmla="*/ 6028246 w 6037771"/>
                  <a:gd name="connsiteY197" fmla="*/ 1610098 h 4414875"/>
                  <a:gd name="connsiteX198" fmla="*/ 6037771 w 6037771"/>
                  <a:gd name="connsiteY198" fmla="*/ 1705348 h 4414875"/>
                  <a:gd name="connsiteX199" fmla="*/ 6033008 w 6037771"/>
                  <a:gd name="connsiteY199" fmla="*/ 1948235 h 4414875"/>
                  <a:gd name="connsiteX200" fmla="*/ 6009196 w 6037771"/>
                  <a:gd name="connsiteY200" fmla="*/ 2029198 h 4414875"/>
                  <a:gd name="connsiteX201" fmla="*/ 5999671 w 6037771"/>
                  <a:gd name="connsiteY201" fmla="*/ 2053010 h 4414875"/>
                  <a:gd name="connsiteX202" fmla="*/ 5961571 w 6037771"/>
                  <a:gd name="connsiteY202" fmla="*/ 2076823 h 4414875"/>
                  <a:gd name="connsiteX203" fmla="*/ 5852033 w 6037771"/>
                  <a:gd name="connsiteY203" fmla="*/ 2067298 h 4414875"/>
                  <a:gd name="connsiteX204" fmla="*/ 5790121 w 6037771"/>
                  <a:gd name="connsiteY204" fmla="*/ 2048248 h 4414875"/>
                  <a:gd name="connsiteX205" fmla="*/ 5752021 w 6037771"/>
                  <a:gd name="connsiteY205" fmla="*/ 2038723 h 4414875"/>
                  <a:gd name="connsiteX206" fmla="*/ 5728208 w 6037771"/>
                  <a:gd name="connsiteY206" fmla="*/ 2029198 h 4414875"/>
                  <a:gd name="connsiteX207" fmla="*/ 5709158 w 6037771"/>
                  <a:gd name="connsiteY207" fmla="*/ 2024435 h 4414875"/>
                  <a:gd name="connsiteX208" fmla="*/ 5685346 w 6037771"/>
                  <a:gd name="connsiteY208" fmla="*/ 2014910 h 4414875"/>
                  <a:gd name="connsiteX209" fmla="*/ 5652008 w 6037771"/>
                  <a:gd name="connsiteY209" fmla="*/ 2010148 h 4414875"/>
                  <a:gd name="connsiteX210" fmla="*/ 5623433 w 6037771"/>
                  <a:gd name="connsiteY210" fmla="*/ 2000623 h 4414875"/>
                  <a:gd name="connsiteX211" fmla="*/ 5604383 w 6037771"/>
                  <a:gd name="connsiteY211" fmla="*/ 1995860 h 4414875"/>
                  <a:gd name="connsiteX212" fmla="*/ 5580571 w 6037771"/>
                  <a:gd name="connsiteY212" fmla="*/ 1986335 h 4414875"/>
                  <a:gd name="connsiteX213" fmla="*/ 5551996 w 6037771"/>
                  <a:gd name="connsiteY213" fmla="*/ 1976810 h 4414875"/>
                  <a:gd name="connsiteX214" fmla="*/ 5518658 w 6037771"/>
                  <a:gd name="connsiteY214" fmla="*/ 1962523 h 4414875"/>
                  <a:gd name="connsiteX215" fmla="*/ 5513896 w 6037771"/>
                  <a:gd name="connsiteY215" fmla="*/ 1948235 h 4414875"/>
                  <a:gd name="connsiteX216" fmla="*/ 5475796 w 6037771"/>
                  <a:gd name="connsiteY216" fmla="*/ 1924423 h 4414875"/>
                  <a:gd name="connsiteX217" fmla="*/ 5432933 w 6037771"/>
                  <a:gd name="connsiteY217" fmla="*/ 1900610 h 4414875"/>
                  <a:gd name="connsiteX218" fmla="*/ 5366258 w 6037771"/>
                  <a:gd name="connsiteY218" fmla="*/ 1824410 h 4414875"/>
                  <a:gd name="connsiteX219" fmla="*/ 5342446 w 6037771"/>
                  <a:gd name="connsiteY219" fmla="*/ 1805360 h 4414875"/>
                  <a:gd name="connsiteX220" fmla="*/ 5318633 w 6037771"/>
                  <a:gd name="connsiteY220" fmla="*/ 1800598 h 4414875"/>
                  <a:gd name="connsiteX221" fmla="*/ 5247196 w 6037771"/>
                  <a:gd name="connsiteY221" fmla="*/ 1762498 h 4414875"/>
                  <a:gd name="connsiteX222" fmla="*/ 5099558 w 6037771"/>
                  <a:gd name="connsiteY222" fmla="*/ 1719635 h 4414875"/>
                  <a:gd name="connsiteX223" fmla="*/ 5070983 w 6037771"/>
                  <a:gd name="connsiteY223" fmla="*/ 1714873 h 4414875"/>
                  <a:gd name="connsiteX224" fmla="*/ 5047171 w 6037771"/>
                  <a:gd name="connsiteY224" fmla="*/ 1710110 h 4414875"/>
                  <a:gd name="connsiteX225" fmla="*/ 4828096 w 6037771"/>
                  <a:gd name="connsiteY225" fmla="*/ 1700585 h 4414875"/>
                  <a:gd name="connsiteX226" fmla="*/ 4718558 w 6037771"/>
                  <a:gd name="connsiteY226" fmla="*/ 1714873 h 4414875"/>
                  <a:gd name="connsiteX227" fmla="*/ 4670933 w 6037771"/>
                  <a:gd name="connsiteY227" fmla="*/ 1743448 h 4414875"/>
                  <a:gd name="connsiteX228" fmla="*/ 4656646 w 6037771"/>
                  <a:gd name="connsiteY228" fmla="*/ 1748210 h 4414875"/>
                  <a:gd name="connsiteX229" fmla="*/ 4613783 w 6037771"/>
                  <a:gd name="connsiteY229" fmla="*/ 1800598 h 4414875"/>
                  <a:gd name="connsiteX230" fmla="*/ 4589971 w 6037771"/>
                  <a:gd name="connsiteY230" fmla="*/ 1833935 h 4414875"/>
                  <a:gd name="connsiteX231" fmla="*/ 4566158 w 6037771"/>
                  <a:gd name="connsiteY231" fmla="*/ 1857748 h 4414875"/>
                  <a:gd name="connsiteX232" fmla="*/ 4547108 w 6037771"/>
                  <a:gd name="connsiteY232" fmla="*/ 1881560 h 4414875"/>
                  <a:gd name="connsiteX233" fmla="*/ 4504246 w 6037771"/>
                  <a:gd name="connsiteY233" fmla="*/ 1924423 h 4414875"/>
                  <a:gd name="connsiteX234" fmla="*/ 4447096 w 6037771"/>
                  <a:gd name="connsiteY234" fmla="*/ 1972048 h 4414875"/>
                  <a:gd name="connsiteX235" fmla="*/ 4428046 w 6037771"/>
                  <a:gd name="connsiteY235" fmla="*/ 1981573 h 4414875"/>
                  <a:gd name="connsiteX236" fmla="*/ 4370896 w 6037771"/>
                  <a:gd name="connsiteY236" fmla="*/ 2014910 h 4414875"/>
                  <a:gd name="connsiteX237" fmla="*/ 4356608 w 6037771"/>
                  <a:gd name="connsiteY237" fmla="*/ 2019673 h 4414875"/>
                  <a:gd name="connsiteX238" fmla="*/ 4342321 w 6037771"/>
                  <a:gd name="connsiteY238" fmla="*/ 2029198 h 4414875"/>
                  <a:gd name="connsiteX239" fmla="*/ 4266121 w 6037771"/>
                  <a:gd name="connsiteY239" fmla="*/ 2038723 h 4414875"/>
                  <a:gd name="connsiteX240" fmla="*/ 4208971 w 6037771"/>
                  <a:gd name="connsiteY240" fmla="*/ 2048248 h 4414875"/>
                  <a:gd name="connsiteX241" fmla="*/ 4180396 w 6037771"/>
                  <a:gd name="connsiteY241" fmla="*/ 2053010 h 4414875"/>
                  <a:gd name="connsiteX242" fmla="*/ 4166108 w 6037771"/>
                  <a:gd name="connsiteY242" fmla="*/ 2057773 h 4414875"/>
                  <a:gd name="connsiteX243" fmla="*/ 4147058 w 6037771"/>
                  <a:gd name="connsiteY243" fmla="*/ 2062535 h 4414875"/>
                  <a:gd name="connsiteX244" fmla="*/ 4123246 w 6037771"/>
                  <a:gd name="connsiteY244" fmla="*/ 2072060 h 4414875"/>
                  <a:gd name="connsiteX245" fmla="*/ 4075621 w 6037771"/>
                  <a:gd name="connsiteY245" fmla="*/ 2081585 h 4414875"/>
                  <a:gd name="connsiteX246" fmla="*/ 4051808 w 6037771"/>
                  <a:gd name="connsiteY246" fmla="*/ 2091110 h 4414875"/>
                  <a:gd name="connsiteX247" fmla="*/ 3999421 w 6037771"/>
                  <a:gd name="connsiteY247" fmla="*/ 2105398 h 4414875"/>
                  <a:gd name="connsiteX248" fmla="*/ 3975608 w 6037771"/>
                  <a:gd name="connsiteY248" fmla="*/ 2114923 h 4414875"/>
                  <a:gd name="connsiteX249" fmla="*/ 3956558 w 6037771"/>
                  <a:gd name="connsiteY249" fmla="*/ 2129210 h 4414875"/>
                  <a:gd name="connsiteX250" fmla="*/ 3923221 w 6037771"/>
                  <a:gd name="connsiteY250" fmla="*/ 2138735 h 4414875"/>
                  <a:gd name="connsiteX251" fmla="*/ 3899408 w 6037771"/>
                  <a:gd name="connsiteY251" fmla="*/ 2153023 h 4414875"/>
                  <a:gd name="connsiteX252" fmla="*/ 3856546 w 6037771"/>
                  <a:gd name="connsiteY252" fmla="*/ 2181598 h 4414875"/>
                  <a:gd name="connsiteX253" fmla="*/ 3818446 w 6037771"/>
                  <a:gd name="connsiteY253" fmla="*/ 2200648 h 4414875"/>
                  <a:gd name="connsiteX254" fmla="*/ 3804158 w 6037771"/>
                  <a:gd name="connsiteY254" fmla="*/ 2214935 h 4414875"/>
                  <a:gd name="connsiteX255" fmla="*/ 3794633 w 6037771"/>
                  <a:gd name="connsiteY255" fmla="*/ 2229223 h 4414875"/>
                  <a:gd name="connsiteX256" fmla="*/ 3766058 w 6037771"/>
                  <a:gd name="connsiteY256" fmla="*/ 2248273 h 4414875"/>
                  <a:gd name="connsiteX257" fmla="*/ 3742246 w 6037771"/>
                  <a:gd name="connsiteY257" fmla="*/ 2267323 h 4414875"/>
                  <a:gd name="connsiteX258" fmla="*/ 3713671 w 6037771"/>
                  <a:gd name="connsiteY258" fmla="*/ 2276848 h 4414875"/>
                  <a:gd name="connsiteX259" fmla="*/ 3646996 w 6037771"/>
                  <a:gd name="connsiteY259" fmla="*/ 2305423 h 4414875"/>
                  <a:gd name="connsiteX260" fmla="*/ 3623183 w 6037771"/>
                  <a:gd name="connsiteY260" fmla="*/ 2314948 h 4414875"/>
                  <a:gd name="connsiteX261" fmla="*/ 3599371 w 6037771"/>
                  <a:gd name="connsiteY261" fmla="*/ 2329235 h 4414875"/>
                  <a:gd name="connsiteX262" fmla="*/ 3580321 w 6037771"/>
                  <a:gd name="connsiteY262" fmla="*/ 2333998 h 4414875"/>
                  <a:gd name="connsiteX263" fmla="*/ 3527933 w 6037771"/>
                  <a:gd name="connsiteY263" fmla="*/ 2357810 h 4414875"/>
                  <a:gd name="connsiteX264" fmla="*/ 3508883 w 6037771"/>
                  <a:gd name="connsiteY264" fmla="*/ 2372098 h 4414875"/>
                  <a:gd name="connsiteX265" fmla="*/ 3489833 w 6037771"/>
                  <a:gd name="connsiteY265" fmla="*/ 2381623 h 4414875"/>
                  <a:gd name="connsiteX266" fmla="*/ 3475546 w 6037771"/>
                  <a:gd name="connsiteY266" fmla="*/ 2391148 h 4414875"/>
                  <a:gd name="connsiteX267" fmla="*/ 3456496 w 6037771"/>
                  <a:gd name="connsiteY267" fmla="*/ 2395910 h 4414875"/>
                  <a:gd name="connsiteX268" fmla="*/ 3442208 w 6037771"/>
                  <a:gd name="connsiteY268" fmla="*/ 2410198 h 4414875"/>
                  <a:gd name="connsiteX269" fmla="*/ 3399346 w 6037771"/>
                  <a:gd name="connsiteY269" fmla="*/ 2429248 h 4414875"/>
                  <a:gd name="connsiteX270" fmla="*/ 3366008 w 6037771"/>
                  <a:gd name="connsiteY270" fmla="*/ 2448298 h 4414875"/>
                  <a:gd name="connsiteX271" fmla="*/ 3294571 w 6037771"/>
                  <a:gd name="connsiteY271" fmla="*/ 2481635 h 4414875"/>
                  <a:gd name="connsiteX272" fmla="*/ 3246946 w 6037771"/>
                  <a:gd name="connsiteY272" fmla="*/ 2495923 h 4414875"/>
                  <a:gd name="connsiteX273" fmla="*/ 3218371 w 6037771"/>
                  <a:gd name="connsiteY273" fmla="*/ 2510210 h 4414875"/>
                  <a:gd name="connsiteX274" fmla="*/ 3185033 w 6037771"/>
                  <a:gd name="connsiteY274" fmla="*/ 2524498 h 4414875"/>
                  <a:gd name="connsiteX275" fmla="*/ 3156458 w 6037771"/>
                  <a:gd name="connsiteY275" fmla="*/ 2538785 h 4414875"/>
                  <a:gd name="connsiteX276" fmla="*/ 3123121 w 6037771"/>
                  <a:gd name="connsiteY276" fmla="*/ 2553073 h 4414875"/>
                  <a:gd name="connsiteX277" fmla="*/ 3089783 w 6037771"/>
                  <a:gd name="connsiteY277" fmla="*/ 2581648 h 4414875"/>
                  <a:gd name="connsiteX278" fmla="*/ 3070733 w 6037771"/>
                  <a:gd name="connsiteY278" fmla="*/ 2591173 h 4414875"/>
                  <a:gd name="connsiteX279" fmla="*/ 3051683 w 6037771"/>
                  <a:gd name="connsiteY279" fmla="*/ 2605460 h 4414875"/>
                  <a:gd name="connsiteX280" fmla="*/ 3032633 w 6037771"/>
                  <a:gd name="connsiteY280" fmla="*/ 2614985 h 4414875"/>
                  <a:gd name="connsiteX281" fmla="*/ 3013583 w 6037771"/>
                  <a:gd name="connsiteY281" fmla="*/ 2634035 h 4414875"/>
                  <a:gd name="connsiteX282" fmla="*/ 2985008 w 6037771"/>
                  <a:gd name="connsiteY282" fmla="*/ 2653085 h 4414875"/>
                  <a:gd name="connsiteX283" fmla="*/ 2956433 w 6037771"/>
                  <a:gd name="connsiteY283" fmla="*/ 2681660 h 4414875"/>
                  <a:gd name="connsiteX284" fmla="*/ 2870708 w 6037771"/>
                  <a:gd name="connsiteY284" fmla="*/ 2743573 h 4414875"/>
                  <a:gd name="connsiteX285" fmla="*/ 2856421 w 6037771"/>
                  <a:gd name="connsiteY285" fmla="*/ 2762623 h 4414875"/>
                  <a:gd name="connsiteX286" fmla="*/ 2818321 w 6037771"/>
                  <a:gd name="connsiteY286" fmla="*/ 2786435 h 4414875"/>
                  <a:gd name="connsiteX287" fmla="*/ 2799271 w 6037771"/>
                  <a:gd name="connsiteY287" fmla="*/ 2800723 h 4414875"/>
                  <a:gd name="connsiteX288" fmla="*/ 2746883 w 6037771"/>
                  <a:gd name="connsiteY288" fmla="*/ 2843585 h 4414875"/>
                  <a:gd name="connsiteX289" fmla="*/ 2723071 w 6037771"/>
                  <a:gd name="connsiteY289" fmla="*/ 2853110 h 4414875"/>
                  <a:gd name="connsiteX290" fmla="*/ 2656396 w 6037771"/>
                  <a:gd name="connsiteY290" fmla="*/ 2900735 h 4414875"/>
                  <a:gd name="connsiteX291" fmla="*/ 2632583 w 6037771"/>
                  <a:gd name="connsiteY291" fmla="*/ 2905498 h 4414875"/>
                  <a:gd name="connsiteX292" fmla="*/ 2580196 w 6037771"/>
                  <a:gd name="connsiteY292" fmla="*/ 2924548 h 4414875"/>
                  <a:gd name="connsiteX293" fmla="*/ 2518283 w 6037771"/>
                  <a:gd name="connsiteY293" fmla="*/ 2934073 h 4414875"/>
                  <a:gd name="connsiteX294" fmla="*/ 2408746 w 6037771"/>
                  <a:gd name="connsiteY294" fmla="*/ 2943598 h 4414875"/>
                  <a:gd name="connsiteX295" fmla="*/ 2356358 w 6037771"/>
                  <a:gd name="connsiteY295" fmla="*/ 2957885 h 4414875"/>
                  <a:gd name="connsiteX296" fmla="*/ 2303971 w 6037771"/>
                  <a:gd name="connsiteY296" fmla="*/ 2967410 h 4414875"/>
                  <a:gd name="connsiteX297" fmla="*/ 2246821 w 6037771"/>
                  <a:gd name="connsiteY297" fmla="*/ 2986460 h 4414875"/>
                  <a:gd name="connsiteX298" fmla="*/ 2203958 w 6037771"/>
                  <a:gd name="connsiteY298" fmla="*/ 2995985 h 4414875"/>
                  <a:gd name="connsiteX299" fmla="*/ 2146808 w 6037771"/>
                  <a:gd name="connsiteY299" fmla="*/ 3005510 h 4414875"/>
                  <a:gd name="connsiteX300" fmla="*/ 2118233 w 6037771"/>
                  <a:gd name="connsiteY300" fmla="*/ 3015035 h 4414875"/>
                  <a:gd name="connsiteX301" fmla="*/ 2070608 w 6037771"/>
                  <a:gd name="connsiteY301" fmla="*/ 3024560 h 4414875"/>
                  <a:gd name="connsiteX302" fmla="*/ 2046796 w 6037771"/>
                  <a:gd name="connsiteY302" fmla="*/ 3034085 h 4414875"/>
                  <a:gd name="connsiteX303" fmla="*/ 2027746 w 6037771"/>
                  <a:gd name="connsiteY303" fmla="*/ 3048373 h 4414875"/>
                  <a:gd name="connsiteX304" fmla="*/ 1989646 w 6037771"/>
                  <a:gd name="connsiteY304" fmla="*/ 3057898 h 4414875"/>
                  <a:gd name="connsiteX305" fmla="*/ 1922971 w 6037771"/>
                  <a:gd name="connsiteY305" fmla="*/ 3076948 h 4414875"/>
                  <a:gd name="connsiteX306" fmla="*/ 1894396 w 6037771"/>
                  <a:gd name="connsiteY306" fmla="*/ 3081710 h 4414875"/>
                  <a:gd name="connsiteX307" fmla="*/ 1846771 w 6037771"/>
                  <a:gd name="connsiteY307" fmla="*/ 3095998 h 4414875"/>
                  <a:gd name="connsiteX308" fmla="*/ 1832483 w 6037771"/>
                  <a:gd name="connsiteY308" fmla="*/ 3100760 h 4414875"/>
                  <a:gd name="connsiteX309" fmla="*/ 1808671 w 6037771"/>
                  <a:gd name="connsiteY309" fmla="*/ 3105523 h 4414875"/>
                  <a:gd name="connsiteX310" fmla="*/ 1765808 w 6037771"/>
                  <a:gd name="connsiteY310" fmla="*/ 3124573 h 4414875"/>
                  <a:gd name="connsiteX311" fmla="*/ 1746758 w 6037771"/>
                  <a:gd name="connsiteY311" fmla="*/ 3134098 h 4414875"/>
                  <a:gd name="connsiteX312" fmla="*/ 1718183 w 6037771"/>
                  <a:gd name="connsiteY312" fmla="*/ 3143623 h 4414875"/>
                  <a:gd name="connsiteX313" fmla="*/ 1680083 w 6037771"/>
                  <a:gd name="connsiteY313" fmla="*/ 3153148 h 4414875"/>
                  <a:gd name="connsiteX314" fmla="*/ 1599121 w 6037771"/>
                  <a:gd name="connsiteY314" fmla="*/ 3181723 h 4414875"/>
                  <a:gd name="connsiteX315" fmla="*/ 1503871 w 6037771"/>
                  <a:gd name="connsiteY315" fmla="*/ 3229348 h 4414875"/>
                  <a:gd name="connsiteX316" fmla="*/ 1484821 w 6037771"/>
                  <a:gd name="connsiteY316" fmla="*/ 3238873 h 4414875"/>
                  <a:gd name="connsiteX317" fmla="*/ 1465771 w 6037771"/>
                  <a:gd name="connsiteY317" fmla="*/ 3248398 h 4414875"/>
                  <a:gd name="connsiteX318" fmla="*/ 1403858 w 6037771"/>
                  <a:gd name="connsiteY318" fmla="*/ 3276973 h 4414875"/>
                  <a:gd name="connsiteX319" fmla="*/ 1384808 w 6037771"/>
                  <a:gd name="connsiteY319" fmla="*/ 3286498 h 4414875"/>
                  <a:gd name="connsiteX320" fmla="*/ 1341946 w 6037771"/>
                  <a:gd name="connsiteY320" fmla="*/ 3315073 h 4414875"/>
                  <a:gd name="connsiteX321" fmla="*/ 1318133 w 6037771"/>
                  <a:gd name="connsiteY321" fmla="*/ 3319835 h 4414875"/>
                  <a:gd name="connsiteX322" fmla="*/ 1299083 w 6037771"/>
                  <a:gd name="connsiteY322" fmla="*/ 3334123 h 4414875"/>
                  <a:gd name="connsiteX323" fmla="*/ 1213358 w 6037771"/>
                  <a:gd name="connsiteY323" fmla="*/ 3367460 h 4414875"/>
                  <a:gd name="connsiteX324" fmla="*/ 1189546 w 6037771"/>
                  <a:gd name="connsiteY324" fmla="*/ 3372223 h 4414875"/>
                  <a:gd name="connsiteX325" fmla="*/ 1175258 w 6037771"/>
                  <a:gd name="connsiteY325" fmla="*/ 3376985 h 4414875"/>
                  <a:gd name="connsiteX326" fmla="*/ 1137158 w 6037771"/>
                  <a:gd name="connsiteY326" fmla="*/ 3386510 h 4414875"/>
                  <a:gd name="connsiteX327" fmla="*/ 1118108 w 6037771"/>
                  <a:gd name="connsiteY327" fmla="*/ 3391273 h 4414875"/>
                  <a:gd name="connsiteX328" fmla="*/ 1065721 w 6037771"/>
                  <a:gd name="connsiteY328" fmla="*/ 3400798 h 4414875"/>
                  <a:gd name="connsiteX329" fmla="*/ 1022858 w 6037771"/>
                  <a:gd name="connsiteY329" fmla="*/ 3410323 h 4414875"/>
                  <a:gd name="connsiteX330" fmla="*/ 1022858 w 6037771"/>
                  <a:gd name="connsiteY330" fmla="*/ 3419848 h 4414875"/>
                  <a:gd name="connsiteX331" fmla="*/ 979996 w 6037771"/>
                  <a:gd name="connsiteY331" fmla="*/ 3472236 h 4414875"/>
                  <a:gd name="connsiteX332" fmla="*/ 965708 w 6037771"/>
                  <a:gd name="connsiteY332" fmla="*/ 3729411 h 4414875"/>
                  <a:gd name="connsiteX333" fmla="*/ 765684 w 6037771"/>
                  <a:gd name="connsiteY333" fmla="*/ 3948485 h 4414875"/>
                  <a:gd name="connsiteX334" fmla="*/ 546608 w 6037771"/>
                  <a:gd name="connsiteY334" fmla="*/ 4086598 h 4414875"/>
                  <a:gd name="connsiteX335" fmla="*/ 501364 w 6037771"/>
                  <a:gd name="connsiteY335" fmla="*/ 4405684 h 4414875"/>
                  <a:gd name="connsiteX336" fmla="*/ 187040 w 6037771"/>
                  <a:gd name="connsiteY336" fmla="*/ 4412829 h 4414875"/>
                  <a:gd name="connsiteX337" fmla="*/ 1302 w 6037771"/>
                  <a:gd name="connsiteY337" fmla="*/ 4310437 h 4414875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8566 w 6037771"/>
                  <a:gd name="connsiteY331" fmla="*/ 3460330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08671 w 6037771"/>
                  <a:gd name="connsiteY308" fmla="*/ 3105523 h 4420072"/>
                  <a:gd name="connsiteX309" fmla="*/ 1765808 w 6037771"/>
                  <a:gd name="connsiteY309" fmla="*/ 3124573 h 4420072"/>
                  <a:gd name="connsiteX310" fmla="*/ 1746758 w 6037771"/>
                  <a:gd name="connsiteY310" fmla="*/ 3134098 h 4420072"/>
                  <a:gd name="connsiteX311" fmla="*/ 1718183 w 6037771"/>
                  <a:gd name="connsiteY311" fmla="*/ 3143623 h 4420072"/>
                  <a:gd name="connsiteX312" fmla="*/ 1680083 w 6037771"/>
                  <a:gd name="connsiteY312" fmla="*/ 3153148 h 4420072"/>
                  <a:gd name="connsiteX313" fmla="*/ 1599121 w 6037771"/>
                  <a:gd name="connsiteY313" fmla="*/ 3181723 h 4420072"/>
                  <a:gd name="connsiteX314" fmla="*/ 1503871 w 6037771"/>
                  <a:gd name="connsiteY314" fmla="*/ 3229348 h 4420072"/>
                  <a:gd name="connsiteX315" fmla="*/ 1484821 w 6037771"/>
                  <a:gd name="connsiteY315" fmla="*/ 3238873 h 4420072"/>
                  <a:gd name="connsiteX316" fmla="*/ 1465771 w 6037771"/>
                  <a:gd name="connsiteY316" fmla="*/ 3248398 h 4420072"/>
                  <a:gd name="connsiteX317" fmla="*/ 1403858 w 6037771"/>
                  <a:gd name="connsiteY317" fmla="*/ 3276973 h 4420072"/>
                  <a:gd name="connsiteX318" fmla="*/ 1384808 w 6037771"/>
                  <a:gd name="connsiteY318" fmla="*/ 3286498 h 4420072"/>
                  <a:gd name="connsiteX319" fmla="*/ 1341946 w 6037771"/>
                  <a:gd name="connsiteY319" fmla="*/ 3315073 h 4420072"/>
                  <a:gd name="connsiteX320" fmla="*/ 1318133 w 6037771"/>
                  <a:gd name="connsiteY320" fmla="*/ 3319835 h 4420072"/>
                  <a:gd name="connsiteX321" fmla="*/ 1299083 w 6037771"/>
                  <a:gd name="connsiteY321" fmla="*/ 3334123 h 4420072"/>
                  <a:gd name="connsiteX322" fmla="*/ 1213358 w 6037771"/>
                  <a:gd name="connsiteY322" fmla="*/ 3367460 h 4420072"/>
                  <a:gd name="connsiteX323" fmla="*/ 1189546 w 6037771"/>
                  <a:gd name="connsiteY323" fmla="*/ 3372223 h 4420072"/>
                  <a:gd name="connsiteX324" fmla="*/ 1175258 w 6037771"/>
                  <a:gd name="connsiteY324" fmla="*/ 3376985 h 4420072"/>
                  <a:gd name="connsiteX325" fmla="*/ 1137158 w 6037771"/>
                  <a:gd name="connsiteY325" fmla="*/ 3386510 h 4420072"/>
                  <a:gd name="connsiteX326" fmla="*/ 1118108 w 6037771"/>
                  <a:gd name="connsiteY326" fmla="*/ 3391273 h 4420072"/>
                  <a:gd name="connsiteX327" fmla="*/ 1065721 w 6037771"/>
                  <a:gd name="connsiteY327" fmla="*/ 3400798 h 4420072"/>
                  <a:gd name="connsiteX328" fmla="*/ 1034765 w 6037771"/>
                  <a:gd name="connsiteY328" fmla="*/ 3412705 h 4420072"/>
                  <a:gd name="connsiteX329" fmla="*/ 963328 w 6037771"/>
                  <a:gd name="connsiteY329" fmla="*/ 3476999 h 4420072"/>
                  <a:gd name="connsiteX330" fmla="*/ 965708 w 6037771"/>
                  <a:gd name="connsiteY330" fmla="*/ 3729411 h 4420072"/>
                  <a:gd name="connsiteX331" fmla="*/ 765684 w 6037771"/>
                  <a:gd name="connsiteY331" fmla="*/ 3948485 h 4420072"/>
                  <a:gd name="connsiteX332" fmla="*/ 546608 w 6037771"/>
                  <a:gd name="connsiteY332" fmla="*/ 4086598 h 4420072"/>
                  <a:gd name="connsiteX333" fmla="*/ 501364 w 6037771"/>
                  <a:gd name="connsiteY333" fmla="*/ 4405684 h 4420072"/>
                  <a:gd name="connsiteX334" fmla="*/ 187040 w 6037771"/>
                  <a:gd name="connsiteY334" fmla="*/ 4412829 h 4420072"/>
                  <a:gd name="connsiteX335" fmla="*/ 1302 w 6037771"/>
                  <a:gd name="connsiteY335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03971 w 6037771"/>
                  <a:gd name="connsiteY295" fmla="*/ 2967410 h 4420072"/>
                  <a:gd name="connsiteX296" fmla="*/ 2246821 w 6037771"/>
                  <a:gd name="connsiteY296" fmla="*/ 2986460 h 4420072"/>
                  <a:gd name="connsiteX297" fmla="*/ 2203958 w 6037771"/>
                  <a:gd name="connsiteY297" fmla="*/ 2995985 h 4420072"/>
                  <a:gd name="connsiteX298" fmla="*/ 2146808 w 6037771"/>
                  <a:gd name="connsiteY298" fmla="*/ 3005510 h 4420072"/>
                  <a:gd name="connsiteX299" fmla="*/ 2118233 w 6037771"/>
                  <a:gd name="connsiteY299" fmla="*/ 3015035 h 4420072"/>
                  <a:gd name="connsiteX300" fmla="*/ 2070608 w 6037771"/>
                  <a:gd name="connsiteY300" fmla="*/ 3024560 h 4420072"/>
                  <a:gd name="connsiteX301" fmla="*/ 2046796 w 6037771"/>
                  <a:gd name="connsiteY301" fmla="*/ 3034085 h 4420072"/>
                  <a:gd name="connsiteX302" fmla="*/ 2027746 w 6037771"/>
                  <a:gd name="connsiteY302" fmla="*/ 3048373 h 4420072"/>
                  <a:gd name="connsiteX303" fmla="*/ 1989646 w 6037771"/>
                  <a:gd name="connsiteY303" fmla="*/ 3057898 h 4420072"/>
                  <a:gd name="connsiteX304" fmla="*/ 1922971 w 6037771"/>
                  <a:gd name="connsiteY304" fmla="*/ 3076948 h 4420072"/>
                  <a:gd name="connsiteX305" fmla="*/ 1894396 w 6037771"/>
                  <a:gd name="connsiteY305" fmla="*/ 3081710 h 4420072"/>
                  <a:gd name="connsiteX306" fmla="*/ 1846771 w 6037771"/>
                  <a:gd name="connsiteY306" fmla="*/ 3095998 h 4420072"/>
                  <a:gd name="connsiteX307" fmla="*/ 1808671 w 6037771"/>
                  <a:gd name="connsiteY307" fmla="*/ 3105523 h 4420072"/>
                  <a:gd name="connsiteX308" fmla="*/ 1765808 w 6037771"/>
                  <a:gd name="connsiteY308" fmla="*/ 3124573 h 4420072"/>
                  <a:gd name="connsiteX309" fmla="*/ 1746758 w 6037771"/>
                  <a:gd name="connsiteY309" fmla="*/ 3134098 h 4420072"/>
                  <a:gd name="connsiteX310" fmla="*/ 1718183 w 6037771"/>
                  <a:gd name="connsiteY310" fmla="*/ 3143623 h 4420072"/>
                  <a:gd name="connsiteX311" fmla="*/ 1680083 w 6037771"/>
                  <a:gd name="connsiteY311" fmla="*/ 3153148 h 4420072"/>
                  <a:gd name="connsiteX312" fmla="*/ 1599121 w 6037771"/>
                  <a:gd name="connsiteY312" fmla="*/ 3181723 h 4420072"/>
                  <a:gd name="connsiteX313" fmla="*/ 1503871 w 6037771"/>
                  <a:gd name="connsiteY313" fmla="*/ 3229348 h 4420072"/>
                  <a:gd name="connsiteX314" fmla="*/ 1484821 w 6037771"/>
                  <a:gd name="connsiteY314" fmla="*/ 3238873 h 4420072"/>
                  <a:gd name="connsiteX315" fmla="*/ 1465771 w 6037771"/>
                  <a:gd name="connsiteY315" fmla="*/ 3248398 h 4420072"/>
                  <a:gd name="connsiteX316" fmla="*/ 1403858 w 6037771"/>
                  <a:gd name="connsiteY316" fmla="*/ 3276973 h 4420072"/>
                  <a:gd name="connsiteX317" fmla="*/ 1384808 w 6037771"/>
                  <a:gd name="connsiteY317" fmla="*/ 3286498 h 4420072"/>
                  <a:gd name="connsiteX318" fmla="*/ 1341946 w 6037771"/>
                  <a:gd name="connsiteY318" fmla="*/ 3315073 h 4420072"/>
                  <a:gd name="connsiteX319" fmla="*/ 1318133 w 6037771"/>
                  <a:gd name="connsiteY319" fmla="*/ 3319835 h 4420072"/>
                  <a:gd name="connsiteX320" fmla="*/ 1299083 w 6037771"/>
                  <a:gd name="connsiteY320" fmla="*/ 3334123 h 4420072"/>
                  <a:gd name="connsiteX321" fmla="*/ 1213358 w 6037771"/>
                  <a:gd name="connsiteY321" fmla="*/ 3367460 h 4420072"/>
                  <a:gd name="connsiteX322" fmla="*/ 1189546 w 6037771"/>
                  <a:gd name="connsiteY322" fmla="*/ 3372223 h 4420072"/>
                  <a:gd name="connsiteX323" fmla="*/ 1175258 w 6037771"/>
                  <a:gd name="connsiteY323" fmla="*/ 3376985 h 4420072"/>
                  <a:gd name="connsiteX324" fmla="*/ 1137158 w 6037771"/>
                  <a:gd name="connsiteY324" fmla="*/ 3386510 h 4420072"/>
                  <a:gd name="connsiteX325" fmla="*/ 1118108 w 6037771"/>
                  <a:gd name="connsiteY325" fmla="*/ 3391273 h 4420072"/>
                  <a:gd name="connsiteX326" fmla="*/ 1065721 w 6037771"/>
                  <a:gd name="connsiteY326" fmla="*/ 3400798 h 4420072"/>
                  <a:gd name="connsiteX327" fmla="*/ 1034765 w 6037771"/>
                  <a:gd name="connsiteY327" fmla="*/ 3412705 h 4420072"/>
                  <a:gd name="connsiteX328" fmla="*/ 963328 w 6037771"/>
                  <a:gd name="connsiteY328" fmla="*/ 3476999 h 4420072"/>
                  <a:gd name="connsiteX329" fmla="*/ 965708 w 6037771"/>
                  <a:gd name="connsiteY329" fmla="*/ 3729411 h 4420072"/>
                  <a:gd name="connsiteX330" fmla="*/ 765684 w 6037771"/>
                  <a:gd name="connsiteY330" fmla="*/ 3948485 h 4420072"/>
                  <a:gd name="connsiteX331" fmla="*/ 546608 w 6037771"/>
                  <a:gd name="connsiteY331" fmla="*/ 4086598 h 4420072"/>
                  <a:gd name="connsiteX332" fmla="*/ 501364 w 6037771"/>
                  <a:gd name="connsiteY332" fmla="*/ 4405684 h 4420072"/>
                  <a:gd name="connsiteX333" fmla="*/ 187040 w 6037771"/>
                  <a:gd name="connsiteY333" fmla="*/ 4412829 h 4420072"/>
                  <a:gd name="connsiteX334" fmla="*/ 1302 w 6037771"/>
                  <a:gd name="connsiteY334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818196 w 6037771"/>
                  <a:gd name="connsiteY53" fmla="*/ 2476873 h 4420072"/>
                  <a:gd name="connsiteX54" fmla="*/ 1837246 w 6037771"/>
                  <a:gd name="connsiteY54" fmla="*/ 2467348 h 4420072"/>
                  <a:gd name="connsiteX55" fmla="*/ 1861058 w 6037771"/>
                  <a:gd name="connsiteY55" fmla="*/ 2438773 h 4420072"/>
                  <a:gd name="connsiteX56" fmla="*/ 1889633 w 6037771"/>
                  <a:gd name="connsiteY56" fmla="*/ 2400673 h 4420072"/>
                  <a:gd name="connsiteX57" fmla="*/ 1984883 w 6037771"/>
                  <a:gd name="connsiteY57" fmla="*/ 2319710 h 4420072"/>
                  <a:gd name="connsiteX58" fmla="*/ 2003933 w 6037771"/>
                  <a:gd name="connsiteY58" fmla="*/ 2314948 h 4420072"/>
                  <a:gd name="connsiteX59" fmla="*/ 2022983 w 6037771"/>
                  <a:gd name="connsiteY59" fmla="*/ 2305423 h 4420072"/>
                  <a:gd name="connsiteX60" fmla="*/ 2037271 w 6037771"/>
                  <a:gd name="connsiteY60" fmla="*/ 2295898 h 4420072"/>
                  <a:gd name="connsiteX61" fmla="*/ 2070608 w 6037771"/>
                  <a:gd name="connsiteY61" fmla="*/ 2286373 h 4420072"/>
                  <a:gd name="connsiteX62" fmla="*/ 2094421 w 6037771"/>
                  <a:gd name="connsiteY62" fmla="*/ 2276848 h 4420072"/>
                  <a:gd name="connsiteX63" fmla="*/ 2108708 w 6037771"/>
                  <a:gd name="connsiteY63" fmla="*/ 2272085 h 4420072"/>
                  <a:gd name="connsiteX64" fmla="*/ 2132521 w 6037771"/>
                  <a:gd name="connsiteY64" fmla="*/ 2262560 h 4420072"/>
                  <a:gd name="connsiteX65" fmla="*/ 2194433 w 6037771"/>
                  <a:gd name="connsiteY65" fmla="*/ 2257798 h 4420072"/>
                  <a:gd name="connsiteX66" fmla="*/ 2246821 w 6037771"/>
                  <a:gd name="connsiteY66" fmla="*/ 2248273 h 4420072"/>
                  <a:gd name="connsiteX67" fmla="*/ 2270633 w 6037771"/>
                  <a:gd name="connsiteY67" fmla="*/ 2233985 h 4420072"/>
                  <a:gd name="connsiteX68" fmla="*/ 2289683 w 6037771"/>
                  <a:gd name="connsiteY68" fmla="*/ 2229223 h 4420072"/>
                  <a:gd name="connsiteX69" fmla="*/ 2327783 w 6037771"/>
                  <a:gd name="connsiteY69" fmla="*/ 2219698 h 4420072"/>
                  <a:gd name="connsiteX70" fmla="*/ 2361121 w 6037771"/>
                  <a:gd name="connsiteY70" fmla="*/ 2200648 h 4420072"/>
                  <a:gd name="connsiteX71" fmla="*/ 2375408 w 6037771"/>
                  <a:gd name="connsiteY71" fmla="*/ 2191123 h 4420072"/>
                  <a:gd name="connsiteX72" fmla="*/ 2418271 w 6037771"/>
                  <a:gd name="connsiteY72" fmla="*/ 2176835 h 4420072"/>
                  <a:gd name="connsiteX73" fmla="*/ 2427796 w 6037771"/>
                  <a:gd name="connsiteY73" fmla="*/ 2157785 h 4420072"/>
                  <a:gd name="connsiteX74" fmla="*/ 2527808 w 6037771"/>
                  <a:gd name="connsiteY74" fmla="*/ 2100635 h 4420072"/>
                  <a:gd name="connsiteX75" fmla="*/ 2584958 w 6037771"/>
                  <a:gd name="connsiteY75" fmla="*/ 2067298 h 4420072"/>
                  <a:gd name="connsiteX76" fmla="*/ 2599246 w 6037771"/>
                  <a:gd name="connsiteY76" fmla="*/ 2062535 h 4420072"/>
                  <a:gd name="connsiteX77" fmla="*/ 2623058 w 6037771"/>
                  <a:gd name="connsiteY77" fmla="*/ 2048248 h 4420072"/>
                  <a:gd name="connsiteX78" fmla="*/ 2661158 w 6037771"/>
                  <a:gd name="connsiteY78" fmla="*/ 2029198 h 4420072"/>
                  <a:gd name="connsiteX79" fmla="*/ 2694496 w 6037771"/>
                  <a:gd name="connsiteY79" fmla="*/ 2014910 h 4420072"/>
                  <a:gd name="connsiteX80" fmla="*/ 2756408 w 6037771"/>
                  <a:gd name="connsiteY80" fmla="*/ 1976810 h 4420072"/>
                  <a:gd name="connsiteX81" fmla="*/ 2794508 w 6037771"/>
                  <a:gd name="connsiteY81" fmla="*/ 1962523 h 4420072"/>
                  <a:gd name="connsiteX82" fmla="*/ 2837371 w 6037771"/>
                  <a:gd name="connsiteY82" fmla="*/ 1943473 h 4420072"/>
                  <a:gd name="connsiteX83" fmla="*/ 2861183 w 6037771"/>
                  <a:gd name="connsiteY83" fmla="*/ 1938710 h 4420072"/>
                  <a:gd name="connsiteX84" fmla="*/ 2889758 w 6037771"/>
                  <a:gd name="connsiteY84" fmla="*/ 1929185 h 4420072"/>
                  <a:gd name="connsiteX85" fmla="*/ 2937383 w 6037771"/>
                  <a:gd name="connsiteY85" fmla="*/ 1919660 h 4420072"/>
                  <a:gd name="connsiteX86" fmla="*/ 2975483 w 6037771"/>
                  <a:gd name="connsiteY86" fmla="*/ 1910135 h 4420072"/>
                  <a:gd name="connsiteX87" fmla="*/ 3023108 w 6037771"/>
                  <a:gd name="connsiteY87" fmla="*/ 1900610 h 4420072"/>
                  <a:gd name="connsiteX88" fmla="*/ 3037396 w 6037771"/>
                  <a:gd name="connsiteY88" fmla="*/ 1895848 h 4420072"/>
                  <a:gd name="connsiteX89" fmla="*/ 3089783 w 6037771"/>
                  <a:gd name="connsiteY89" fmla="*/ 1881560 h 4420072"/>
                  <a:gd name="connsiteX90" fmla="*/ 3137408 w 6037771"/>
                  <a:gd name="connsiteY90" fmla="*/ 1848223 h 4420072"/>
                  <a:gd name="connsiteX91" fmla="*/ 3170746 w 6037771"/>
                  <a:gd name="connsiteY91" fmla="*/ 1829173 h 4420072"/>
                  <a:gd name="connsiteX92" fmla="*/ 3213608 w 6037771"/>
                  <a:gd name="connsiteY92" fmla="*/ 1786310 h 4420072"/>
                  <a:gd name="connsiteX93" fmla="*/ 3251708 w 6037771"/>
                  <a:gd name="connsiteY93" fmla="*/ 1752973 h 4420072"/>
                  <a:gd name="connsiteX94" fmla="*/ 3280283 w 6037771"/>
                  <a:gd name="connsiteY94" fmla="*/ 1724398 h 4420072"/>
                  <a:gd name="connsiteX95" fmla="*/ 3294571 w 6037771"/>
                  <a:gd name="connsiteY95" fmla="*/ 1710110 h 4420072"/>
                  <a:gd name="connsiteX96" fmla="*/ 3308858 w 6037771"/>
                  <a:gd name="connsiteY96" fmla="*/ 1705348 h 4420072"/>
                  <a:gd name="connsiteX97" fmla="*/ 3356483 w 6037771"/>
                  <a:gd name="connsiteY97" fmla="*/ 1667248 h 4420072"/>
                  <a:gd name="connsiteX98" fmla="*/ 3399346 w 6037771"/>
                  <a:gd name="connsiteY98" fmla="*/ 1614860 h 4420072"/>
                  <a:gd name="connsiteX99" fmla="*/ 3432683 w 6037771"/>
                  <a:gd name="connsiteY99" fmla="*/ 1586285 h 4420072"/>
                  <a:gd name="connsiteX100" fmla="*/ 3446971 w 6037771"/>
                  <a:gd name="connsiteY100" fmla="*/ 1567235 h 4420072"/>
                  <a:gd name="connsiteX101" fmla="*/ 3513646 w 6037771"/>
                  <a:gd name="connsiteY101" fmla="*/ 1510085 h 4420072"/>
                  <a:gd name="connsiteX102" fmla="*/ 3523171 w 6037771"/>
                  <a:gd name="connsiteY102" fmla="*/ 1495798 h 4420072"/>
                  <a:gd name="connsiteX103" fmla="*/ 3561271 w 6037771"/>
                  <a:gd name="connsiteY103" fmla="*/ 1462460 h 4420072"/>
                  <a:gd name="connsiteX104" fmla="*/ 3580321 w 6037771"/>
                  <a:gd name="connsiteY104" fmla="*/ 1452935 h 4420072"/>
                  <a:gd name="connsiteX105" fmla="*/ 3604133 w 6037771"/>
                  <a:gd name="connsiteY105" fmla="*/ 1429123 h 4420072"/>
                  <a:gd name="connsiteX106" fmla="*/ 3618421 w 6037771"/>
                  <a:gd name="connsiteY106" fmla="*/ 1414835 h 4420072"/>
                  <a:gd name="connsiteX107" fmla="*/ 3680333 w 6037771"/>
                  <a:gd name="connsiteY107" fmla="*/ 1357685 h 4420072"/>
                  <a:gd name="connsiteX108" fmla="*/ 3704146 w 6037771"/>
                  <a:gd name="connsiteY108" fmla="*/ 1329110 h 4420072"/>
                  <a:gd name="connsiteX109" fmla="*/ 3723196 w 6037771"/>
                  <a:gd name="connsiteY109" fmla="*/ 1300535 h 4420072"/>
                  <a:gd name="connsiteX110" fmla="*/ 3737483 w 6037771"/>
                  <a:gd name="connsiteY110" fmla="*/ 1295773 h 4420072"/>
                  <a:gd name="connsiteX111" fmla="*/ 3808921 w 6037771"/>
                  <a:gd name="connsiteY111" fmla="*/ 1205285 h 4420072"/>
                  <a:gd name="connsiteX112" fmla="*/ 3827971 w 6037771"/>
                  <a:gd name="connsiteY112" fmla="*/ 1186235 h 4420072"/>
                  <a:gd name="connsiteX113" fmla="*/ 3880358 w 6037771"/>
                  <a:gd name="connsiteY113" fmla="*/ 1148135 h 4420072"/>
                  <a:gd name="connsiteX114" fmla="*/ 3899408 w 6037771"/>
                  <a:gd name="connsiteY114" fmla="*/ 1138610 h 4420072"/>
                  <a:gd name="connsiteX115" fmla="*/ 3927983 w 6037771"/>
                  <a:gd name="connsiteY115" fmla="*/ 1114798 h 4420072"/>
                  <a:gd name="connsiteX116" fmla="*/ 3961321 w 6037771"/>
                  <a:gd name="connsiteY116" fmla="*/ 1100510 h 4420072"/>
                  <a:gd name="connsiteX117" fmla="*/ 4004183 w 6037771"/>
                  <a:gd name="connsiteY117" fmla="*/ 1071935 h 4420072"/>
                  <a:gd name="connsiteX118" fmla="*/ 4018471 w 6037771"/>
                  <a:gd name="connsiteY118" fmla="*/ 1062410 h 4420072"/>
                  <a:gd name="connsiteX119" fmla="*/ 4037521 w 6037771"/>
                  <a:gd name="connsiteY119" fmla="*/ 1057648 h 4420072"/>
                  <a:gd name="connsiteX120" fmla="*/ 4113721 w 6037771"/>
                  <a:gd name="connsiteY120" fmla="*/ 1033835 h 4420072"/>
                  <a:gd name="connsiteX121" fmla="*/ 4161346 w 6037771"/>
                  <a:gd name="connsiteY121" fmla="*/ 1014785 h 4420072"/>
                  <a:gd name="connsiteX122" fmla="*/ 4194683 w 6037771"/>
                  <a:gd name="connsiteY122" fmla="*/ 1005260 h 4420072"/>
                  <a:gd name="connsiteX123" fmla="*/ 4232783 w 6037771"/>
                  <a:gd name="connsiteY123" fmla="*/ 1000498 h 4420072"/>
                  <a:gd name="connsiteX124" fmla="*/ 4275646 w 6037771"/>
                  <a:gd name="connsiteY124" fmla="*/ 990973 h 4420072"/>
                  <a:gd name="connsiteX125" fmla="*/ 4318508 w 6037771"/>
                  <a:gd name="connsiteY125" fmla="*/ 971923 h 4420072"/>
                  <a:gd name="connsiteX126" fmla="*/ 4356608 w 6037771"/>
                  <a:gd name="connsiteY126" fmla="*/ 962398 h 4420072"/>
                  <a:gd name="connsiteX127" fmla="*/ 4370896 w 6037771"/>
                  <a:gd name="connsiteY127" fmla="*/ 952873 h 4420072"/>
                  <a:gd name="connsiteX128" fmla="*/ 4408996 w 6037771"/>
                  <a:gd name="connsiteY128" fmla="*/ 938585 h 4420072"/>
                  <a:gd name="connsiteX129" fmla="*/ 4428046 w 6037771"/>
                  <a:gd name="connsiteY129" fmla="*/ 924298 h 4420072"/>
                  <a:gd name="connsiteX130" fmla="*/ 4461383 w 6037771"/>
                  <a:gd name="connsiteY130" fmla="*/ 895723 h 4420072"/>
                  <a:gd name="connsiteX131" fmla="*/ 4470908 w 6037771"/>
                  <a:gd name="connsiteY131" fmla="*/ 876673 h 4420072"/>
                  <a:gd name="connsiteX132" fmla="*/ 4489958 w 6037771"/>
                  <a:gd name="connsiteY132" fmla="*/ 857623 h 4420072"/>
                  <a:gd name="connsiteX133" fmla="*/ 4513771 w 6037771"/>
                  <a:gd name="connsiteY133" fmla="*/ 809998 h 4420072"/>
                  <a:gd name="connsiteX134" fmla="*/ 4528058 w 6037771"/>
                  <a:gd name="connsiteY134" fmla="*/ 786185 h 4420072"/>
                  <a:gd name="connsiteX135" fmla="*/ 4542346 w 6037771"/>
                  <a:gd name="connsiteY135" fmla="*/ 695698 h 4420072"/>
                  <a:gd name="connsiteX136" fmla="*/ 4551871 w 6037771"/>
                  <a:gd name="connsiteY136" fmla="*/ 581398 h 4420072"/>
                  <a:gd name="connsiteX137" fmla="*/ 4561396 w 6037771"/>
                  <a:gd name="connsiteY137" fmla="*/ 543298 h 4420072"/>
                  <a:gd name="connsiteX138" fmla="*/ 4566158 w 6037771"/>
                  <a:gd name="connsiteY138" fmla="*/ 500435 h 4420072"/>
                  <a:gd name="connsiteX139" fmla="*/ 4575683 w 6037771"/>
                  <a:gd name="connsiteY139" fmla="*/ 424235 h 4420072"/>
                  <a:gd name="connsiteX140" fmla="*/ 4580446 w 6037771"/>
                  <a:gd name="connsiteY140" fmla="*/ 381373 h 4420072"/>
                  <a:gd name="connsiteX141" fmla="*/ 4594733 w 6037771"/>
                  <a:gd name="connsiteY141" fmla="*/ 271835 h 4420072"/>
                  <a:gd name="connsiteX142" fmla="*/ 4599496 w 6037771"/>
                  <a:gd name="connsiteY142" fmla="*/ 233735 h 4420072"/>
                  <a:gd name="connsiteX143" fmla="*/ 4609021 w 6037771"/>
                  <a:gd name="connsiteY143" fmla="*/ 190873 h 4420072"/>
                  <a:gd name="connsiteX144" fmla="*/ 4613783 w 6037771"/>
                  <a:gd name="connsiteY144" fmla="*/ 152773 h 4420072"/>
                  <a:gd name="connsiteX145" fmla="*/ 4623308 w 6037771"/>
                  <a:gd name="connsiteY145" fmla="*/ 119435 h 4420072"/>
                  <a:gd name="connsiteX146" fmla="*/ 4628071 w 6037771"/>
                  <a:gd name="connsiteY146" fmla="*/ 95623 h 4420072"/>
                  <a:gd name="connsiteX147" fmla="*/ 4637596 w 6037771"/>
                  <a:gd name="connsiteY147" fmla="*/ 76573 h 4420072"/>
                  <a:gd name="connsiteX148" fmla="*/ 4647121 w 6037771"/>
                  <a:gd name="connsiteY148" fmla="*/ 52760 h 4420072"/>
                  <a:gd name="connsiteX149" fmla="*/ 4685221 w 6037771"/>
                  <a:gd name="connsiteY149" fmla="*/ 14660 h 4420072"/>
                  <a:gd name="connsiteX150" fmla="*/ 4704271 w 6037771"/>
                  <a:gd name="connsiteY150" fmla="*/ 9898 h 4420072"/>
                  <a:gd name="connsiteX151" fmla="*/ 4723321 w 6037771"/>
                  <a:gd name="connsiteY151" fmla="*/ 373 h 4420072"/>
                  <a:gd name="connsiteX152" fmla="*/ 4847146 w 6037771"/>
                  <a:gd name="connsiteY152" fmla="*/ 14660 h 4420072"/>
                  <a:gd name="connsiteX153" fmla="*/ 4885246 w 6037771"/>
                  <a:gd name="connsiteY153" fmla="*/ 28948 h 4420072"/>
                  <a:gd name="connsiteX154" fmla="*/ 4932871 w 6037771"/>
                  <a:gd name="connsiteY154" fmla="*/ 52760 h 4420072"/>
                  <a:gd name="connsiteX155" fmla="*/ 4970971 w 6037771"/>
                  <a:gd name="connsiteY155" fmla="*/ 86098 h 4420072"/>
                  <a:gd name="connsiteX156" fmla="*/ 5013833 w 6037771"/>
                  <a:gd name="connsiteY156" fmla="*/ 133723 h 4420072"/>
                  <a:gd name="connsiteX157" fmla="*/ 5061458 w 6037771"/>
                  <a:gd name="connsiteY157" fmla="*/ 200398 h 4420072"/>
                  <a:gd name="connsiteX158" fmla="*/ 5080508 w 6037771"/>
                  <a:gd name="connsiteY158" fmla="*/ 228973 h 4420072"/>
                  <a:gd name="connsiteX159" fmla="*/ 5099558 w 6037771"/>
                  <a:gd name="connsiteY159" fmla="*/ 252785 h 4420072"/>
                  <a:gd name="connsiteX160" fmla="*/ 5113846 w 6037771"/>
                  <a:gd name="connsiteY160" fmla="*/ 276598 h 4420072"/>
                  <a:gd name="connsiteX161" fmla="*/ 5132896 w 6037771"/>
                  <a:gd name="connsiteY161" fmla="*/ 300410 h 4420072"/>
                  <a:gd name="connsiteX162" fmla="*/ 5151946 w 6037771"/>
                  <a:gd name="connsiteY162" fmla="*/ 328985 h 4420072"/>
                  <a:gd name="connsiteX163" fmla="*/ 5170996 w 6037771"/>
                  <a:gd name="connsiteY163" fmla="*/ 362323 h 4420072"/>
                  <a:gd name="connsiteX164" fmla="*/ 5228146 w 6037771"/>
                  <a:gd name="connsiteY164" fmla="*/ 409948 h 4420072"/>
                  <a:gd name="connsiteX165" fmla="*/ 5247196 w 6037771"/>
                  <a:gd name="connsiteY165" fmla="*/ 419473 h 4420072"/>
                  <a:gd name="connsiteX166" fmla="*/ 5275771 w 6037771"/>
                  <a:gd name="connsiteY166" fmla="*/ 428998 h 4420072"/>
                  <a:gd name="connsiteX167" fmla="*/ 5356733 w 6037771"/>
                  <a:gd name="connsiteY167" fmla="*/ 471860 h 4420072"/>
                  <a:gd name="connsiteX168" fmla="*/ 5390071 w 6037771"/>
                  <a:gd name="connsiteY168" fmla="*/ 481385 h 4420072"/>
                  <a:gd name="connsiteX169" fmla="*/ 5404358 w 6037771"/>
                  <a:gd name="connsiteY169" fmla="*/ 486148 h 4420072"/>
                  <a:gd name="connsiteX170" fmla="*/ 5461508 w 6037771"/>
                  <a:gd name="connsiteY170" fmla="*/ 514723 h 4420072"/>
                  <a:gd name="connsiteX171" fmla="*/ 5490083 w 6037771"/>
                  <a:gd name="connsiteY171" fmla="*/ 529010 h 4420072"/>
                  <a:gd name="connsiteX172" fmla="*/ 5537708 w 6037771"/>
                  <a:gd name="connsiteY172" fmla="*/ 548060 h 4420072"/>
                  <a:gd name="connsiteX173" fmla="*/ 5571046 w 6037771"/>
                  <a:gd name="connsiteY173" fmla="*/ 571873 h 4420072"/>
                  <a:gd name="connsiteX174" fmla="*/ 5599621 w 6037771"/>
                  <a:gd name="connsiteY174" fmla="*/ 586160 h 4420072"/>
                  <a:gd name="connsiteX175" fmla="*/ 5623433 w 6037771"/>
                  <a:gd name="connsiteY175" fmla="*/ 605210 h 4420072"/>
                  <a:gd name="connsiteX176" fmla="*/ 5647246 w 6037771"/>
                  <a:gd name="connsiteY176" fmla="*/ 619498 h 4420072"/>
                  <a:gd name="connsiteX177" fmla="*/ 5690108 w 6037771"/>
                  <a:gd name="connsiteY177" fmla="*/ 652835 h 4420072"/>
                  <a:gd name="connsiteX178" fmla="*/ 5718683 w 6037771"/>
                  <a:gd name="connsiteY178" fmla="*/ 671885 h 4420072"/>
                  <a:gd name="connsiteX179" fmla="*/ 5752021 w 6037771"/>
                  <a:gd name="connsiteY179" fmla="*/ 714748 h 4420072"/>
                  <a:gd name="connsiteX180" fmla="*/ 5785358 w 6037771"/>
                  <a:gd name="connsiteY180" fmla="*/ 743323 h 4420072"/>
                  <a:gd name="connsiteX181" fmla="*/ 5813933 w 6037771"/>
                  <a:gd name="connsiteY181" fmla="*/ 786185 h 4420072"/>
                  <a:gd name="connsiteX182" fmla="*/ 5852033 w 6037771"/>
                  <a:gd name="connsiteY182" fmla="*/ 867148 h 4420072"/>
                  <a:gd name="connsiteX183" fmla="*/ 5871083 w 6037771"/>
                  <a:gd name="connsiteY183" fmla="*/ 957635 h 4420072"/>
                  <a:gd name="connsiteX184" fmla="*/ 5885371 w 6037771"/>
                  <a:gd name="connsiteY184" fmla="*/ 1000498 h 4420072"/>
                  <a:gd name="connsiteX185" fmla="*/ 5904421 w 6037771"/>
                  <a:gd name="connsiteY185" fmla="*/ 1081460 h 4420072"/>
                  <a:gd name="connsiteX186" fmla="*/ 5918708 w 6037771"/>
                  <a:gd name="connsiteY186" fmla="*/ 1124323 h 4420072"/>
                  <a:gd name="connsiteX187" fmla="*/ 5928233 w 6037771"/>
                  <a:gd name="connsiteY187" fmla="*/ 1157660 h 4420072"/>
                  <a:gd name="connsiteX188" fmla="*/ 5937758 w 6037771"/>
                  <a:gd name="connsiteY188" fmla="*/ 1181473 h 4420072"/>
                  <a:gd name="connsiteX189" fmla="*/ 5961571 w 6037771"/>
                  <a:gd name="connsiteY189" fmla="*/ 1248148 h 4420072"/>
                  <a:gd name="connsiteX190" fmla="*/ 5980621 w 6037771"/>
                  <a:gd name="connsiteY190" fmla="*/ 1295773 h 4420072"/>
                  <a:gd name="connsiteX191" fmla="*/ 5985383 w 6037771"/>
                  <a:gd name="connsiteY191" fmla="*/ 1329110 h 4420072"/>
                  <a:gd name="connsiteX192" fmla="*/ 5999671 w 6037771"/>
                  <a:gd name="connsiteY192" fmla="*/ 1362448 h 4420072"/>
                  <a:gd name="connsiteX193" fmla="*/ 6013958 w 6037771"/>
                  <a:gd name="connsiteY193" fmla="*/ 1471985 h 4420072"/>
                  <a:gd name="connsiteX194" fmla="*/ 6018721 w 6037771"/>
                  <a:gd name="connsiteY194" fmla="*/ 1505323 h 4420072"/>
                  <a:gd name="connsiteX195" fmla="*/ 6023483 w 6037771"/>
                  <a:gd name="connsiteY195" fmla="*/ 1529135 h 4420072"/>
                  <a:gd name="connsiteX196" fmla="*/ 6028246 w 6037771"/>
                  <a:gd name="connsiteY196" fmla="*/ 1610098 h 4420072"/>
                  <a:gd name="connsiteX197" fmla="*/ 6037771 w 6037771"/>
                  <a:gd name="connsiteY197" fmla="*/ 1705348 h 4420072"/>
                  <a:gd name="connsiteX198" fmla="*/ 6033008 w 6037771"/>
                  <a:gd name="connsiteY198" fmla="*/ 1948235 h 4420072"/>
                  <a:gd name="connsiteX199" fmla="*/ 6009196 w 6037771"/>
                  <a:gd name="connsiteY199" fmla="*/ 2029198 h 4420072"/>
                  <a:gd name="connsiteX200" fmla="*/ 5999671 w 6037771"/>
                  <a:gd name="connsiteY200" fmla="*/ 2053010 h 4420072"/>
                  <a:gd name="connsiteX201" fmla="*/ 5961571 w 6037771"/>
                  <a:gd name="connsiteY201" fmla="*/ 2076823 h 4420072"/>
                  <a:gd name="connsiteX202" fmla="*/ 5852033 w 6037771"/>
                  <a:gd name="connsiteY202" fmla="*/ 2067298 h 4420072"/>
                  <a:gd name="connsiteX203" fmla="*/ 5790121 w 6037771"/>
                  <a:gd name="connsiteY203" fmla="*/ 2048248 h 4420072"/>
                  <a:gd name="connsiteX204" fmla="*/ 5752021 w 6037771"/>
                  <a:gd name="connsiteY204" fmla="*/ 2038723 h 4420072"/>
                  <a:gd name="connsiteX205" fmla="*/ 5728208 w 6037771"/>
                  <a:gd name="connsiteY205" fmla="*/ 2029198 h 4420072"/>
                  <a:gd name="connsiteX206" fmla="*/ 5709158 w 6037771"/>
                  <a:gd name="connsiteY206" fmla="*/ 2024435 h 4420072"/>
                  <a:gd name="connsiteX207" fmla="*/ 5685346 w 6037771"/>
                  <a:gd name="connsiteY207" fmla="*/ 2014910 h 4420072"/>
                  <a:gd name="connsiteX208" fmla="*/ 5652008 w 6037771"/>
                  <a:gd name="connsiteY208" fmla="*/ 2010148 h 4420072"/>
                  <a:gd name="connsiteX209" fmla="*/ 5623433 w 6037771"/>
                  <a:gd name="connsiteY209" fmla="*/ 2000623 h 4420072"/>
                  <a:gd name="connsiteX210" fmla="*/ 5604383 w 6037771"/>
                  <a:gd name="connsiteY210" fmla="*/ 1995860 h 4420072"/>
                  <a:gd name="connsiteX211" fmla="*/ 5580571 w 6037771"/>
                  <a:gd name="connsiteY211" fmla="*/ 1986335 h 4420072"/>
                  <a:gd name="connsiteX212" fmla="*/ 5551996 w 6037771"/>
                  <a:gd name="connsiteY212" fmla="*/ 1976810 h 4420072"/>
                  <a:gd name="connsiteX213" fmla="*/ 5518658 w 6037771"/>
                  <a:gd name="connsiteY213" fmla="*/ 1962523 h 4420072"/>
                  <a:gd name="connsiteX214" fmla="*/ 5513896 w 6037771"/>
                  <a:gd name="connsiteY214" fmla="*/ 1948235 h 4420072"/>
                  <a:gd name="connsiteX215" fmla="*/ 5475796 w 6037771"/>
                  <a:gd name="connsiteY215" fmla="*/ 1924423 h 4420072"/>
                  <a:gd name="connsiteX216" fmla="*/ 5432933 w 6037771"/>
                  <a:gd name="connsiteY216" fmla="*/ 1900610 h 4420072"/>
                  <a:gd name="connsiteX217" fmla="*/ 5366258 w 6037771"/>
                  <a:gd name="connsiteY217" fmla="*/ 1824410 h 4420072"/>
                  <a:gd name="connsiteX218" fmla="*/ 5342446 w 6037771"/>
                  <a:gd name="connsiteY218" fmla="*/ 1805360 h 4420072"/>
                  <a:gd name="connsiteX219" fmla="*/ 5318633 w 6037771"/>
                  <a:gd name="connsiteY219" fmla="*/ 1800598 h 4420072"/>
                  <a:gd name="connsiteX220" fmla="*/ 5247196 w 6037771"/>
                  <a:gd name="connsiteY220" fmla="*/ 1762498 h 4420072"/>
                  <a:gd name="connsiteX221" fmla="*/ 5099558 w 6037771"/>
                  <a:gd name="connsiteY221" fmla="*/ 1719635 h 4420072"/>
                  <a:gd name="connsiteX222" fmla="*/ 5070983 w 6037771"/>
                  <a:gd name="connsiteY222" fmla="*/ 1714873 h 4420072"/>
                  <a:gd name="connsiteX223" fmla="*/ 5047171 w 6037771"/>
                  <a:gd name="connsiteY223" fmla="*/ 1710110 h 4420072"/>
                  <a:gd name="connsiteX224" fmla="*/ 4828096 w 6037771"/>
                  <a:gd name="connsiteY224" fmla="*/ 1700585 h 4420072"/>
                  <a:gd name="connsiteX225" fmla="*/ 4718558 w 6037771"/>
                  <a:gd name="connsiteY225" fmla="*/ 1714873 h 4420072"/>
                  <a:gd name="connsiteX226" fmla="*/ 4670933 w 6037771"/>
                  <a:gd name="connsiteY226" fmla="*/ 1743448 h 4420072"/>
                  <a:gd name="connsiteX227" fmla="*/ 4656646 w 6037771"/>
                  <a:gd name="connsiteY227" fmla="*/ 1748210 h 4420072"/>
                  <a:gd name="connsiteX228" fmla="*/ 4613783 w 6037771"/>
                  <a:gd name="connsiteY228" fmla="*/ 1800598 h 4420072"/>
                  <a:gd name="connsiteX229" fmla="*/ 4589971 w 6037771"/>
                  <a:gd name="connsiteY229" fmla="*/ 1833935 h 4420072"/>
                  <a:gd name="connsiteX230" fmla="*/ 4566158 w 6037771"/>
                  <a:gd name="connsiteY230" fmla="*/ 1857748 h 4420072"/>
                  <a:gd name="connsiteX231" fmla="*/ 4547108 w 6037771"/>
                  <a:gd name="connsiteY231" fmla="*/ 1881560 h 4420072"/>
                  <a:gd name="connsiteX232" fmla="*/ 4504246 w 6037771"/>
                  <a:gd name="connsiteY232" fmla="*/ 1924423 h 4420072"/>
                  <a:gd name="connsiteX233" fmla="*/ 4447096 w 6037771"/>
                  <a:gd name="connsiteY233" fmla="*/ 1972048 h 4420072"/>
                  <a:gd name="connsiteX234" fmla="*/ 4428046 w 6037771"/>
                  <a:gd name="connsiteY234" fmla="*/ 1981573 h 4420072"/>
                  <a:gd name="connsiteX235" fmla="*/ 4370896 w 6037771"/>
                  <a:gd name="connsiteY235" fmla="*/ 2014910 h 4420072"/>
                  <a:gd name="connsiteX236" fmla="*/ 4356608 w 6037771"/>
                  <a:gd name="connsiteY236" fmla="*/ 2019673 h 4420072"/>
                  <a:gd name="connsiteX237" fmla="*/ 4342321 w 6037771"/>
                  <a:gd name="connsiteY237" fmla="*/ 2029198 h 4420072"/>
                  <a:gd name="connsiteX238" fmla="*/ 4266121 w 6037771"/>
                  <a:gd name="connsiteY238" fmla="*/ 2038723 h 4420072"/>
                  <a:gd name="connsiteX239" fmla="*/ 4208971 w 6037771"/>
                  <a:gd name="connsiteY239" fmla="*/ 2048248 h 4420072"/>
                  <a:gd name="connsiteX240" fmla="*/ 4180396 w 6037771"/>
                  <a:gd name="connsiteY240" fmla="*/ 2053010 h 4420072"/>
                  <a:gd name="connsiteX241" fmla="*/ 4166108 w 6037771"/>
                  <a:gd name="connsiteY241" fmla="*/ 2057773 h 4420072"/>
                  <a:gd name="connsiteX242" fmla="*/ 4147058 w 6037771"/>
                  <a:gd name="connsiteY242" fmla="*/ 2062535 h 4420072"/>
                  <a:gd name="connsiteX243" fmla="*/ 4123246 w 6037771"/>
                  <a:gd name="connsiteY243" fmla="*/ 2072060 h 4420072"/>
                  <a:gd name="connsiteX244" fmla="*/ 4075621 w 6037771"/>
                  <a:gd name="connsiteY244" fmla="*/ 2081585 h 4420072"/>
                  <a:gd name="connsiteX245" fmla="*/ 4051808 w 6037771"/>
                  <a:gd name="connsiteY245" fmla="*/ 2091110 h 4420072"/>
                  <a:gd name="connsiteX246" fmla="*/ 3999421 w 6037771"/>
                  <a:gd name="connsiteY246" fmla="*/ 2105398 h 4420072"/>
                  <a:gd name="connsiteX247" fmla="*/ 3975608 w 6037771"/>
                  <a:gd name="connsiteY247" fmla="*/ 2114923 h 4420072"/>
                  <a:gd name="connsiteX248" fmla="*/ 3956558 w 6037771"/>
                  <a:gd name="connsiteY248" fmla="*/ 2129210 h 4420072"/>
                  <a:gd name="connsiteX249" fmla="*/ 3923221 w 6037771"/>
                  <a:gd name="connsiteY249" fmla="*/ 2138735 h 4420072"/>
                  <a:gd name="connsiteX250" fmla="*/ 3899408 w 6037771"/>
                  <a:gd name="connsiteY250" fmla="*/ 2153023 h 4420072"/>
                  <a:gd name="connsiteX251" fmla="*/ 3856546 w 6037771"/>
                  <a:gd name="connsiteY251" fmla="*/ 2181598 h 4420072"/>
                  <a:gd name="connsiteX252" fmla="*/ 3818446 w 6037771"/>
                  <a:gd name="connsiteY252" fmla="*/ 2200648 h 4420072"/>
                  <a:gd name="connsiteX253" fmla="*/ 3804158 w 6037771"/>
                  <a:gd name="connsiteY253" fmla="*/ 2214935 h 4420072"/>
                  <a:gd name="connsiteX254" fmla="*/ 3794633 w 6037771"/>
                  <a:gd name="connsiteY254" fmla="*/ 2229223 h 4420072"/>
                  <a:gd name="connsiteX255" fmla="*/ 3766058 w 6037771"/>
                  <a:gd name="connsiteY255" fmla="*/ 2248273 h 4420072"/>
                  <a:gd name="connsiteX256" fmla="*/ 3742246 w 6037771"/>
                  <a:gd name="connsiteY256" fmla="*/ 2267323 h 4420072"/>
                  <a:gd name="connsiteX257" fmla="*/ 3713671 w 6037771"/>
                  <a:gd name="connsiteY257" fmla="*/ 2276848 h 4420072"/>
                  <a:gd name="connsiteX258" fmla="*/ 3646996 w 6037771"/>
                  <a:gd name="connsiteY258" fmla="*/ 2305423 h 4420072"/>
                  <a:gd name="connsiteX259" fmla="*/ 3623183 w 6037771"/>
                  <a:gd name="connsiteY259" fmla="*/ 2314948 h 4420072"/>
                  <a:gd name="connsiteX260" fmla="*/ 3599371 w 6037771"/>
                  <a:gd name="connsiteY260" fmla="*/ 2329235 h 4420072"/>
                  <a:gd name="connsiteX261" fmla="*/ 3580321 w 6037771"/>
                  <a:gd name="connsiteY261" fmla="*/ 2333998 h 4420072"/>
                  <a:gd name="connsiteX262" fmla="*/ 3527933 w 6037771"/>
                  <a:gd name="connsiteY262" fmla="*/ 2357810 h 4420072"/>
                  <a:gd name="connsiteX263" fmla="*/ 3508883 w 6037771"/>
                  <a:gd name="connsiteY263" fmla="*/ 2372098 h 4420072"/>
                  <a:gd name="connsiteX264" fmla="*/ 3489833 w 6037771"/>
                  <a:gd name="connsiteY264" fmla="*/ 2381623 h 4420072"/>
                  <a:gd name="connsiteX265" fmla="*/ 3475546 w 6037771"/>
                  <a:gd name="connsiteY265" fmla="*/ 2391148 h 4420072"/>
                  <a:gd name="connsiteX266" fmla="*/ 3456496 w 6037771"/>
                  <a:gd name="connsiteY266" fmla="*/ 2395910 h 4420072"/>
                  <a:gd name="connsiteX267" fmla="*/ 3442208 w 6037771"/>
                  <a:gd name="connsiteY267" fmla="*/ 2410198 h 4420072"/>
                  <a:gd name="connsiteX268" fmla="*/ 3399346 w 6037771"/>
                  <a:gd name="connsiteY268" fmla="*/ 2429248 h 4420072"/>
                  <a:gd name="connsiteX269" fmla="*/ 3366008 w 6037771"/>
                  <a:gd name="connsiteY269" fmla="*/ 2448298 h 4420072"/>
                  <a:gd name="connsiteX270" fmla="*/ 3294571 w 6037771"/>
                  <a:gd name="connsiteY270" fmla="*/ 2481635 h 4420072"/>
                  <a:gd name="connsiteX271" fmla="*/ 3246946 w 6037771"/>
                  <a:gd name="connsiteY271" fmla="*/ 2495923 h 4420072"/>
                  <a:gd name="connsiteX272" fmla="*/ 3218371 w 6037771"/>
                  <a:gd name="connsiteY272" fmla="*/ 2510210 h 4420072"/>
                  <a:gd name="connsiteX273" fmla="*/ 3185033 w 6037771"/>
                  <a:gd name="connsiteY273" fmla="*/ 2524498 h 4420072"/>
                  <a:gd name="connsiteX274" fmla="*/ 3156458 w 6037771"/>
                  <a:gd name="connsiteY274" fmla="*/ 2538785 h 4420072"/>
                  <a:gd name="connsiteX275" fmla="*/ 3123121 w 6037771"/>
                  <a:gd name="connsiteY275" fmla="*/ 2553073 h 4420072"/>
                  <a:gd name="connsiteX276" fmla="*/ 3089783 w 6037771"/>
                  <a:gd name="connsiteY276" fmla="*/ 2581648 h 4420072"/>
                  <a:gd name="connsiteX277" fmla="*/ 3070733 w 6037771"/>
                  <a:gd name="connsiteY277" fmla="*/ 2591173 h 4420072"/>
                  <a:gd name="connsiteX278" fmla="*/ 3051683 w 6037771"/>
                  <a:gd name="connsiteY278" fmla="*/ 2605460 h 4420072"/>
                  <a:gd name="connsiteX279" fmla="*/ 3032633 w 6037771"/>
                  <a:gd name="connsiteY279" fmla="*/ 2614985 h 4420072"/>
                  <a:gd name="connsiteX280" fmla="*/ 3013583 w 6037771"/>
                  <a:gd name="connsiteY280" fmla="*/ 2634035 h 4420072"/>
                  <a:gd name="connsiteX281" fmla="*/ 2985008 w 6037771"/>
                  <a:gd name="connsiteY281" fmla="*/ 2653085 h 4420072"/>
                  <a:gd name="connsiteX282" fmla="*/ 2956433 w 6037771"/>
                  <a:gd name="connsiteY282" fmla="*/ 2681660 h 4420072"/>
                  <a:gd name="connsiteX283" fmla="*/ 2870708 w 6037771"/>
                  <a:gd name="connsiteY283" fmla="*/ 2743573 h 4420072"/>
                  <a:gd name="connsiteX284" fmla="*/ 2856421 w 6037771"/>
                  <a:gd name="connsiteY284" fmla="*/ 2762623 h 4420072"/>
                  <a:gd name="connsiteX285" fmla="*/ 2818321 w 6037771"/>
                  <a:gd name="connsiteY285" fmla="*/ 2786435 h 4420072"/>
                  <a:gd name="connsiteX286" fmla="*/ 2799271 w 6037771"/>
                  <a:gd name="connsiteY286" fmla="*/ 2800723 h 4420072"/>
                  <a:gd name="connsiteX287" fmla="*/ 2746883 w 6037771"/>
                  <a:gd name="connsiteY287" fmla="*/ 2843585 h 4420072"/>
                  <a:gd name="connsiteX288" fmla="*/ 2723071 w 6037771"/>
                  <a:gd name="connsiteY288" fmla="*/ 2853110 h 4420072"/>
                  <a:gd name="connsiteX289" fmla="*/ 2656396 w 6037771"/>
                  <a:gd name="connsiteY289" fmla="*/ 2900735 h 4420072"/>
                  <a:gd name="connsiteX290" fmla="*/ 2632583 w 6037771"/>
                  <a:gd name="connsiteY290" fmla="*/ 2905498 h 4420072"/>
                  <a:gd name="connsiteX291" fmla="*/ 2580196 w 6037771"/>
                  <a:gd name="connsiteY291" fmla="*/ 2924548 h 4420072"/>
                  <a:gd name="connsiteX292" fmla="*/ 2518283 w 6037771"/>
                  <a:gd name="connsiteY292" fmla="*/ 2934073 h 4420072"/>
                  <a:gd name="connsiteX293" fmla="*/ 2408746 w 6037771"/>
                  <a:gd name="connsiteY293" fmla="*/ 2943598 h 4420072"/>
                  <a:gd name="connsiteX294" fmla="*/ 2303971 w 6037771"/>
                  <a:gd name="connsiteY294" fmla="*/ 2967410 h 4420072"/>
                  <a:gd name="connsiteX295" fmla="*/ 2246821 w 6037771"/>
                  <a:gd name="connsiteY295" fmla="*/ 2986460 h 4420072"/>
                  <a:gd name="connsiteX296" fmla="*/ 2203958 w 6037771"/>
                  <a:gd name="connsiteY296" fmla="*/ 2995985 h 4420072"/>
                  <a:gd name="connsiteX297" fmla="*/ 2146808 w 6037771"/>
                  <a:gd name="connsiteY297" fmla="*/ 3005510 h 4420072"/>
                  <a:gd name="connsiteX298" fmla="*/ 2118233 w 6037771"/>
                  <a:gd name="connsiteY298" fmla="*/ 3015035 h 4420072"/>
                  <a:gd name="connsiteX299" fmla="*/ 2070608 w 6037771"/>
                  <a:gd name="connsiteY299" fmla="*/ 3024560 h 4420072"/>
                  <a:gd name="connsiteX300" fmla="*/ 2046796 w 6037771"/>
                  <a:gd name="connsiteY300" fmla="*/ 3034085 h 4420072"/>
                  <a:gd name="connsiteX301" fmla="*/ 2027746 w 6037771"/>
                  <a:gd name="connsiteY301" fmla="*/ 3048373 h 4420072"/>
                  <a:gd name="connsiteX302" fmla="*/ 1989646 w 6037771"/>
                  <a:gd name="connsiteY302" fmla="*/ 3057898 h 4420072"/>
                  <a:gd name="connsiteX303" fmla="*/ 1922971 w 6037771"/>
                  <a:gd name="connsiteY303" fmla="*/ 3076948 h 4420072"/>
                  <a:gd name="connsiteX304" fmla="*/ 1894396 w 6037771"/>
                  <a:gd name="connsiteY304" fmla="*/ 3081710 h 4420072"/>
                  <a:gd name="connsiteX305" fmla="*/ 1846771 w 6037771"/>
                  <a:gd name="connsiteY305" fmla="*/ 3095998 h 4420072"/>
                  <a:gd name="connsiteX306" fmla="*/ 1808671 w 6037771"/>
                  <a:gd name="connsiteY306" fmla="*/ 3105523 h 4420072"/>
                  <a:gd name="connsiteX307" fmla="*/ 1765808 w 6037771"/>
                  <a:gd name="connsiteY307" fmla="*/ 3124573 h 4420072"/>
                  <a:gd name="connsiteX308" fmla="*/ 1746758 w 6037771"/>
                  <a:gd name="connsiteY308" fmla="*/ 3134098 h 4420072"/>
                  <a:gd name="connsiteX309" fmla="*/ 1718183 w 6037771"/>
                  <a:gd name="connsiteY309" fmla="*/ 3143623 h 4420072"/>
                  <a:gd name="connsiteX310" fmla="*/ 1680083 w 6037771"/>
                  <a:gd name="connsiteY310" fmla="*/ 3153148 h 4420072"/>
                  <a:gd name="connsiteX311" fmla="*/ 1599121 w 6037771"/>
                  <a:gd name="connsiteY311" fmla="*/ 3181723 h 4420072"/>
                  <a:gd name="connsiteX312" fmla="*/ 1503871 w 6037771"/>
                  <a:gd name="connsiteY312" fmla="*/ 3229348 h 4420072"/>
                  <a:gd name="connsiteX313" fmla="*/ 1484821 w 6037771"/>
                  <a:gd name="connsiteY313" fmla="*/ 3238873 h 4420072"/>
                  <a:gd name="connsiteX314" fmla="*/ 1465771 w 6037771"/>
                  <a:gd name="connsiteY314" fmla="*/ 3248398 h 4420072"/>
                  <a:gd name="connsiteX315" fmla="*/ 1403858 w 6037771"/>
                  <a:gd name="connsiteY315" fmla="*/ 3276973 h 4420072"/>
                  <a:gd name="connsiteX316" fmla="*/ 1384808 w 6037771"/>
                  <a:gd name="connsiteY316" fmla="*/ 3286498 h 4420072"/>
                  <a:gd name="connsiteX317" fmla="*/ 1341946 w 6037771"/>
                  <a:gd name="connsiteY317" fmla="*/ 3315073 h 4420072"/>
                  <a:gd name="connsiteX318" fmla="*/ 1318133 w 6037771"/>
                  <a:gd name="connsiteY318" fmla="*/ 3319835 h 4420072"/>
                  <a:gd name="connsiteX319" fmla="*/ 1299083 w 6037771"/>
                  <a:gd name="connsiteY319" fmla="*/ 3334123 h 4420072"/>
                  <a:gd name="connsiteX320" fmla="*/ 1213358 w 6037771"/>
                  <a:gd name="connsiteY320" fmla="*/ 3367460 h 4420072"/>
                  <a:gd name="connsiteX321" fmla="*/ 1189546 w 6037771"/>
                  <a:gd name="connsiteY321" fmla="*/ 3372223 h 4420072"/>
                  <a:gd name="connsiteX322" fmla="*/ 1175258 w 6037771"/>
                  <a:gd name="connsiteY322" fmla="*/ 3376985 h 4420072"/>
                  <a:gd name="connsiteX323" fmla="*/ 1137158 w 6037771"/>
                  <a:gd name="connsiteY323" fmla="*/ 3386510 h 4420072"/>
                  <a:gd name="connsiteX324" fmla="*/ 1118108 w 6037771"/>
                  <a:gd name="connsiteY324" fmla="*/ 3391273 h 4420072"/>
                  <a:gd name="connsiteX325" fmla="*/ 1065721 w 6037771"/>
                  <a:gd name="connsiteY325" fmla="*/ 3400798 h 4420072"/>
                  <a:gd name="connsiteX326" fmla="*/ 1034765 w 6037771"/>
                  <a:gd name="connsiteY326" fmla="*/ 3412705 h 4420072"/>
                  <a:gd name="connsiteX327" fmla="*/ 963328 w 6037771"/>
                  <a:gd name="connsiteY327" fmla="*/ 3476999 h 4420072"/>
                  <a:gd name="connsiteX328" fmla="*/ 965708 w 6037771"/>
                  <a:gd name="connsiteY328" fmla="*/ 3729411 h 4420072"/>
                  <a:gd name="connsiteX329" fmla="*/ 765684 w 6037771"/>
                  <a:gd name="connsiteY329" fmla="*/ 3948485 h 4420072"/>
                  <a:gd name="connsiteX330" fmla="*/ 546608 w 6037771"/>
                  <a:gd name="connsiteY330" fmla="*/ 4086598 h 4420072"/>
                  <a:gd name="connsiteX331" fmla="*/ 501364 w 6037771"/>
                  <a:gd name="connsiteY331" fmla="*/ 4405684 h 4420072"/>
                  <a:gd name="connsiteX332" fmla="*/ 187040 w 6037771"/>
                  <a:gd name="connsiteY332" fmla="*/ 4412829 h 4420072"/>
                  <a:gd name="connsiteX333" fmla="*/ 1302 w 6037771"/>
                  <a:gd name="connsiteY333" fmla="*/ 4310437 h 4420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</a:cxnLst>
                <a:rect l="l" t="t" r="r" b="b"/>
                <a:pathLst>
                  <a:path w="6037771" h="4420072">
                    <a:moveTo>
                      <a:pt x="1302" y="4310437"/>
                    </a:moveTo>
                    <a:cubicBezTo>
                      <a:pt x="-12985" y="4273924"/>
                      <a:pt x="94567" y="4073104"/>
                      <a:pt x="113220" y="3986585"/>
                    </a:cubicBezTo>
                    <a:cubicBezTo>
                      <a:pt x="131873" y="3900066"/>
                      <a:pt x="131756" y="3819125"/>
                      <a:pt x="113221" y="3791323"/>
                    </a:cubicBezTo>
                    <a:cubicBezTo>
                      <a:pt x="111633" y="3767510"/>
                      <a:pt x="110956" y="3743619"/>
                      <a:pt x="108458" y="3719885"/>
                    </a:cubicBezTo>
                    <a:cubicBezTo>
                      <a:pt x="107773" y="3713376"/>
                      <a:pt x="103696" y="3707380"/>
                      <a:pt x="103696" y="3700835"/>
                    </a:cubicBezTo>
                    <a:cubicBezTo>
                      <a:pt x="103696" y="3665874"/>
                      <a:pt x="106132" y="3630944"/>
                      <a:pt x="108458" y="3596060"/>
                    </a:cubicBezTo>
                    <a:cubicBezTo>
                      <a:pt x="109215" y="3584700"/>
                      <a:pt x="110989" y="3557661"/>
                      <a:pt x="117983" y="3543673"/>
                    </a:cubicBezTo>
                    <a:cubicBezTo>
                      <a:pt x="157316" y="3465006"/>
                      <a:pt x="123183" y="3534794"/>
                      <a:pt x="184658" y="3457948"/>
                    </a:cubicBezTo>
                    <a:cubicBezTo>
                      <a:pt x="191008" y="3450010"/>
                      <a:pt x="196058" y="3440829"/>
                      <a:pt x="203708" y="3434135"/>
                    </a:cubicBezTo>
                    <a:cubicBezTo>
                      <a:pt x="209051" y="3429460"/>
                      <a:pt x="216981" y="3428736"/>
                      <a:pt x="222758" y="3424610"/>
                    </a:cubicBezTo>
                    <a:cubicBezTo>
                      <a:pt x="228239" y="3420695"/>
                      <a:pt x="231730" y="3414458"/>
                      <a:pt x="237046" y="3410323"/>
                    </a:cubicBezTo>
                    <a:cubicBezTo>
                      <a:pt x="246082" y="3403295"/>
                      <a:pt x="256882" y="3398668"/>
                      <a:pt x="265621" y="3391273"/>
                    </a:cubicBezTo>
                    <a:cubicBezTo>
                      <a:pt x="330445" y="3336421"/>
                      <a:pt x="268960" y="3378052"/>
                      <a:pt x="327533" y="3334123"/>
                    </a:cubicBezTo>
                    <a:cubicBezTo>
                      <a:pt x="336691" y="3327254"/>
                      <a:pt x="346292" y="3320963"/>
                      <a:pt x="356108" y="3315073"/>
                    </a:cubicBezTo>
                    <a:cubicBezTo>
                      <a:pt x="376988" y="3302545"/>
                      <a:pt x="424427" y="3286652"/>
                      <a:pt x="437071" y="3281735"/>
                    </a:cubicBezTo>
                    <a:cubicBezTo>
                      <a:pt x="516874" y="3250700"/>
                      <a:pt x="412212" y="3291707"/>
                      <a:pt x="479933" y="3262685"/>
                    </a:cubicBezTo>
                    <a:cubicBezTo>
                      <a:pt x="492743" y="3257195"/>
                      <a:pt x="504063" y="3255954"/>
                      <a:pt x="518033" y="3253160"/>
                    </a:cubicBezTo>
                    <a:cubicBezTo>
                      <a:pt x="527558" y="3248398"/>
                      <a:pt x="536913" y="3243280"/>
                      <a:pt x="546608" y="3238873"/>
                    </a:cubicBezTo>
                    <a:cubicBezTo>
                      <a:pt x="554391" y="3235335"/>
                      <a:pt x="562416" y="3232350"/>
                      <a:pt x="570421" y="3229348"/>
                    </a:cubicBezTo>
                    <a:cubicBezTo>
                      <a:pt x="575121" y="3227585"/>
                      <a:pt x="580218" y="3226830"/>
                      <a:pt x="584708" y="3224585"/>
                    </a:cubicBezTo>
                    <a:cubicBezTo>
                      <a:pt x="589828" y="3222025"/>
                      <a:pt x="593735" y="3217315"/>
                      <a:pt x="598996" y="3215060"/>
                    </a:cubicBezTo>
                    <a:cubicBezTo>
                      <a:pt x="605012" y="3212482"/>
                      <a:pt x="611836" y="3212368"/>
                      <a:pt x="618046" y="3210298"/>
                    </a:cubicBezTo>
                    <a:cubicBezTo>
                      <a:pt x="626156" y="3207595"/>
                      <a:pt x="634123" y="3204413"/>
                      <a:pt x="641858" y="3200773"/>
                    </a:cubicBezTo>
                    <a:cubicBezTo>
                      <a:pt x="661129" y="3191704"/>
                      <a:pt x="679958" y="3181723"/>
                      <a:pt x="699008" y="3172198"/>
                    </a:cubicBezTo>
                    <a:cubicBezTo>
                      <a:pt x="708533" y="3167435"/>
                      <a:pt x="717480" y="3161278"/>
                      <a:pt x="727583" y="3157910"/>
                    </a:cubicBezTo>
                    <a:cubicBezTo>
                      <a:pt x="764268" y="3145682"/>
                      <a:pt x="746836" y="3152114"/>
                      <a:pt x="779971" y="3138860"/>
                    </a:cubicBezTo>
                    <a:cubicBezTo>
                      <a:pt x="797433" y="3124573"/>
                      <a:pt x="812178" y="3106088"/>
                      <a:pt x="832358" y="3095998"/>
                    </a:cubicBezTo>
                    <a:cubicBezTo>
                      <a:pt x="859495" y="3082429"/>
                      <a:pt x="875724" y="3076444"/>
                      <a:pt x="899033" y="3053135"/>
                    </a:cubicBezTo>
                    <a:cubicBezTo>
                      <a:pt x="905383" y="3046785"/>
                      <a:pt x="911265" y="3039929"/>
                      <a:pt x="918083" y="3034085"/>
                    </a:cubicBezTo>
                    <a:cubicBezTo>
                      <a:pt x="941827" y="3013733"/>
                      <a:pt x="923791" y="3036951"/>
                      <a:pt x="946658" y="3010273"/>
                    </a:cubicBezTo>
                    <a:cubicBezTo>
                      <a:pt x="951824" y="3004246"/>
                      <a:pt x="955013" y="2996496"/>
                      <a:pt x="960946" y="2991223"/>
                    </a:cubicBezTo>
                    <a:cubicBezTo>
                      <a:pt x="969502" y="2983618"/>
                      <a:pt x="981050" y="2979874"/>
                      <a:pt x="989521" y="2972173"/>
                    </a:cubicBezTo>
                    <a:cubicBezTo>
                      <a:pt x="1006176" y="2957032"/>
                      <a:pt x="1008012" y="2942243"/>
                      <a:pt x="1027621" y="2934073"/>
                    </a:cubicBezTo>
                    <a:cubicBezTo>
                      <a:pt x="1041523" y="2928280"/>
                      <a:pt x="1057013" y="2926520"/>
                      <a:pt x="1070483" y="2919785"/>
                    </a:cubicBezTo>
                    <a:cubicBezTo>
                      <a:pt x="1076833" y="2916610"/>
                      <a:pt x="1082798" y="2912505"/>
                      <a:pt x="1089533" y="2910260"/>
                    </a:cubicBezTo>
                    <a:cubicBezTo>
                      <a:pt x="1119844" y="2900156"/>
                      <a:pt x="1134398" y="2899889"/>
                      <a:pt x="1165733" y="2895973"/>
                    </a:cubicBezTo>
                    <a:cubicBezTo>
                      <a:pt x="1217779" y="2882961"/>
                      <a:pt x="1190822" y="2887894"/>
                      <a:pt x="1246696" y="2881685"/>
                    </a:cubicBezTo>
                    <a:cubicBezTo>
                      <a:pt x="1258954" y="2878183"/>
                      <a:pt x="1286839" y="2872431"/>
                      <a:pt x="1299083" y="2862635"/>
                    </a:cubicBezTo>
                    <a:cubicBezTo>
                      <a:pt x="1309602" y="2854220"/>
                      <a:pt x="1318133" y="2843585"/>
                      <a:pt x="1327658" y="2834060"/>
                    </a:cubicBezTo>
                    <a:cubicBezTo>
                      <a:pt x="1334008" y="2827710"/>
                      <a:pt x="1342088" y="2822710"/>
                      <a:pt x="1346708" y="2815010"/>
                    </a:cubicBezTo>
                    <a:cubicBezTo>
                      <a:pt x="1357744" y="2796617"/>
                      <a:pt x="1364528" y="2782903"/>
                      <a:pt x="1380046" y="2767385"/>
                    </a:cubicBezTo>
                    <a:cubicBezTo>
                      <a:pt x="1385659" y="2761772"/>
                      <a:pt x="1392746" y="2757860"/>
                      <a:pt x="1399096" y="2753098"/>
                    </a:cubicBezTo>
                    <a:cubicBezTo>
                      <a:pt x="1407031" y="2729290"/>
                      <a:pt x="1399797" y="2745972"/>
                      <a:pt x="1418146" y="2719760"/>
                    </a:cubicBezTo>
                    <a:cubicBezTo>
                      <a:pt x="1424711" y="2710382"/>
                      <a:pt x="1430045" y="2700124"/>
                      <a:pt x="1437196" y="2691185"/>
                    </a:cubicBezTo>
                    <a:cubicBezTo>
                      <a:pt x="1442806" y="2684173"/>
                      <a:pt x="1450402" y="2678953"/>
                      <a:pt x="1456246" y="2672135"/>
                    </a:cubicBezTo>
                    <a:cubicBezTo>
                      <a:pt x="1459971" y="2667789"/>
                      <a:pt x="1462107" y="2662245"/>
                      <a:pt x="1465771" y="2657848"/>
                    </a:cubicBezTo>
                    <a:cubicBezTo>
                      <a:pt x="1470083" y="2652674"/>
                      <a:pt x="1475675" y="2648674"/>
                      <a:pt x="1480058" y="2643560"/>
                    </a:cubicBezTo>
                    <a:cubicBezTo>
                      <a:pt x="1485224" y="2637533"/>
                      <a:pt x="1487742" y="2628913"/>
                      <a:pt x="1494346" y="2624510"/>
                    </a:cubicBezTo>
                    <a:cubicBezTo>
                      <a:pt x="1600363" y="2553833"/>
                      <a:pt x="1515176" y="2619210"/>
                      <a:pt x="1575308" y="2586410"/>
                    </a:cubicBezTo>
                    <a:cubicBezTo>
                      <a:pt x="1599674" y="2573119"/>
                      <a:pt x="1599918" y="2566465"/>
                      <a:pt x="1622933" y="2557835"/>
                    </a:cubicBezTo>
                    <a:cubicBezTo>
                      <a:pt x="1635148" y="2553254"/>
                      <a:pt x="1644751" y="2554070"/>
                      <a:pt x="1656271" y="2548310"/>
                    </a:cubicBezTo>
                    <a:cubicBezTo>
                      <a:pt x="1661390" y="2545750"/>
                      <a:pt x="1664986" y="2540096"/>
                      <a:pt x="1670558" y="2538785"/>
                    </a:cubicBezTo>
                    <a:cubicBezTo>
                      <a:pt x="1692412" y="2533643"/>
                      <a:pt x="1712627" y="2539579"/>
                      <a:pt x="1737233" y="2529260"/>
                    </a:cubicBezTo>
                    <a:cubicBezTo>
                      <a:pt x="1761839" y="2518941"/>
                      <a:pt x="1801527" y="2487192"/>
                      <a:pt x="1818196" y="2476873"/>
                    </a:cubicBezTo>
                    <a:cubicBezTo>
                      <a:pt x="1834865" y="2466554"/>
                      <a:pt x="1830896" y="2470523"/>
                      <a:pt x="1837246" y="2467348"/>
                    </a:cubicBezTo>
                    <a:cubicBezTo>
                      <a:pt x="1847205" y="2437468"/>
                      <a:pt x="1833744" y="2468819"/>
                      <a:pt x="1861058" y="2438773"/>
                    </a:cubicBezTo>
                    <a:cubicBezTo>
                      <a:pt x="1871737" y="2427027"/>
                      <a:pt x="1879013" y="2412473"/>
                      <a:pt x="1889633" y="2400673"/>
                    </a:cubicBezTo>
                    <a:cubicBezTo>
                      <a:pt x="1900886" y="2388170"/>
                      <a:pt x="1955339" y="2327095"/>
                      <a:pt x="1984883" y="2319710"/>
                    </a:cubicBezTo>
                    <a:lnTo>
                      <a:pt x="2003933" y="2314948"/>
                    </a:lnTo>
                    <a:cubicBezTo>
                      <a:pt x="2010283" y="2311773"/>
                      <a:pt x="2016819" y="2308945"/>
                      <a:pt x="2022983" y="2305423"/>
                    </a:cubicBezTo>
                    <a:cubicBezTo>
                      <a:pt x="2027953" y="2302583"/>
                      <a:pt x="2031956" y="2298024"/>
                      <a:pt x="2037271" y="2295898"/>
                    </a:cubicBezTo>
                    <a:cubicBezTo>
                      <a:pt x="2048001" y="2291606"/>
                      <a:pt x="2059644" y="2290028"/>
                      <a:pt x="2070608" y="2286373"/>
                    </a:cubicBezTo>
                    <a:cubicBezTo>
                      <a:pt x="2078718" y="2283670"/>
                      <a:pt x="2086416" y="2279850"/>
                      <a:pt x="2094421" y="2276848"/>
                    </a:cubicBezTo>
                    <a:cubicBezTo>
                      <a:pt x="2099121" y="2275085"/>
                      <a:pt x="2104008" y="2273848"/>
                      <a:pt x="2108708" y="2272085"/>
                    </a:cubicBezTo>
                    <a:cubicBezTo>
                      <a:pt x="2116713" y="2269083"/>
                      <a:pt x="2124088" y="2263965"/>
                      <a:pt x="2132521" y="2262560"/>
                    </a:cubicBezTo>
                    <a:cubicBezTo>
                      <a:pt x="2152938" y="2259157"/>
                      <a:pt x="2173837" y="2259858"/>
                      <a:pt x="2194433" y="2257798"/>
                    </a:cubicBezTo>
                    <a:cubicBezTo>
                      <a:pt x="2222869" y="2254954"/>
                      <a:pt x="2223517" y="2254098"/>
                      <a:pt x="2246821" y="2248273"/>
                    </a:cubicBezTo>
                    <a:cubicBezTo>
                      <a:pt x="2254758" y="2243510"/>
                      <a:pt x="2262174" y="2237744"/>
                      <a:pt x="2270633" y="2233985"/>
                    </a:cubicBezTo>
                    <a:cubicBezTo>
                      <a:pt x="2276614" y="2231327"/>
                      <a:pt x="2283293" y="2230643"/>
                      <a:pt x="2289683" y="2229223"/>
                    </a:cubicBezTo>
                    <a:cubicBezTo>
                      <a:pt x="2324162" y="2221561"/>
                      <a:pt x="2302255" y="2228207"/>
                      <a:pt x="2327783" y="2219698"/>
                    </a:cubicBezTo>
                    <a:cubicBezTo>
                      <a:pt x="2354927" y="2192554"/>
                      <a:pt x="2327541" y="2215039"/>
                      <a:pt x="2361121" y="2200648"/>
                    </a:cubicBezTo>
                    <a:cubicBezTo>
                      <a:pt x="2366382" y="2198393"/>
                      <a:pt x="2370125" y="2193324"/>
                      <a:pt x="2375408" y="2191123"/>
                    </a:cubicBezTo>
                    <a:cubicBezTo>
                      <a:pt x="2389310" y="2185330"/>
                      <a:pt x="2418271" y="2176835"/>
                      <a:pt x="2418271" y="2176835"/>
                    </a:cubicBezTo>
                    <a:cubicBezTo>
                      <a:pt x="2421446" y="2170485"/>
                      <a:pt x="2422156" y="2162098"/>
                      <a:pt x="2427796" y="2157785"/>
                    </a:cubicBezTo>
                    <a:cubicBezTo>
                      <a:pt x="2481901" y="2116411"/>
                      <a:pt x="2484544" y="2124671"/>
                      <a:pt x="2527808" y="2100635"/>
                    </a:cubicBezTo>
                    <a:cubicBezTo>
                      <a:pt x="2547087" y="2089925"/>
                      <a:pt x="2564036" y="2074273"/>
                      <a:pt x="2584958" y="2067298"/>
                    </a:cubicBezTo>
                    <a:cubicBezTo>
                      <a:pt x="2589721" y="2065710"/>
                      <a:pt x="2594756" y="2064780"/>
                      <a:pt x="2599246" y="2062535"/>
                    </a:cubicBezTo>
                    <a:cubicBezTo>
                      <a:pt x="2607525" y="2058395"/>
                      <a:pt x="2614908" y="2052636"/>
                      <a:pt x="2623058" y="2048248"/>
                    </a:cubicBezTo>
                    <a:cubicBezTo>
                      <a:pt x="2635560" y="2041516"/>
                      <a:pt x="2648291" y="2035203"/>
                      <a:pt x="2661158" y="2029198"/>
                    </a:cubicBezTo>
                    <a:cubicBezTo>
                      <a:pt x="2672114" y="2024085"/>
                      <a:pt x="2683851" y="2020642"/>
                      <a:pt x="2694496" y="2014910"/>
                    </a:cubicBezTo>
                    <a:cubicBezTo>
                      <a:pt x="2747271" y="1986492"/>
                      <a:pt x="2697981" y="2004076"/>
                      <a:pt x="2756408" y="1976810"/>
                    </a:cubicBezTo>
                    <a:cubicBezTo>
                      <a:pt x="2768699" y="1971074"/>
                      <a:pt x="2782041" y="1967866"/>
                      <a:pt x="2794508" y="1962523"/>
                    </a:cubicBezTo>
                    <a:cubicBezTo>
                      <a:pt x="2816671" y="1953025"/>
                      <a:pt x="2818120" y="1948286"/>
                      <a:pt x="2837371" y="1943473"/>
                    </a:cubicBezTo>
                    <a:cubicBezTo>
                      <a:pt x="2845224" y="1941510"/>
                      <a:pt x="2853374" y="1940840"/>
                      <a:pt x="2861183" y="1938710"/>
                    </a:cubicBezTo>
                    <a:cubicBezTo>
                      <a:pt x="2870869" y="1936068"/>
                      <a:pt x="2880141" y="1932070"/>
                      <a:pt x="2889758" y="1929185"/>
                    </a:cubicBezTo>
                    <a:cubicBezTo>
                      <a:pt x="2914782" y="1921678"/>
                      <a:pt x="2907359" y="1926094"/>
                      <a:pt x="2937383" y="1919660"/>
                    </a:cubicBezTo>
                    <a:cubicBezTo>
                      <a:pt x="2950183" y="1916917"/>
                      <a:pt x="2962646" y="1912702"/>
                      <a:pt x="2975483" y="1910135"/>
                    </a:cubicBezTo>
                    <a:cubicBezTo>
                      <a:pt x="2991358" y="1906960"/>
                      <a:pt x="3007749" y="1905729"/>
                      <a:pt x="3023108" y="1900610"/>
                    </a:cubicBezTo>
                    <a:cubicBezTo>
                      <a:pt x="3027871" y="1899023"/>
                      <a:pt x="3032526" y="1897066"/>
                      <a:pt x="3037396" y="1895848"/>
                    </a:cubicBezTo>
                    <a:cubicBezTo>
                      <a:pt x="3061957" y="1889708"/>
                      <a:pt x="3064811" y="1892910"/>
                      <a:pt x="3089783" y="1881560"/>
                    </a:cubicBezTo>
                    <a:cubicBezTo>
                      <a:pt x="3117780" y="1868835"/>
                      <a:pt x="3111345" y="1865598"/>
                      <a:pt x="3137408" y="1848223"/>
                    </a:cubicBezTo>
                    <a:cubicBezTo>
                      <a:pt x="3148057" y="1841123"/>
                      <a:pt x="3160223" y="1836458"/>
                      <a:pt x="3170746" y="1829173"/>
                    </a:cubicBezTo>
                    <a:cubicBezTo>
                      <a:pt x="3207038" y="1804047"/>
                      <a:pt x="3190845" y="1812866"/>
                      <a:pt x="3213608" y="1786310"/>
                    </a:cubicBezTo>
                    <a:cubicBezTo>
                      <a:pt x="3229340" y="1767956"/>
                      <a:pt x="3231305" y="1771522"/>
                      <a:pt x="3251708" y="1752973"/>
                    </a:cubicBezTo>
                    <a:cubicBezTo>
                      <a:pt x="3261675" y="1743912"/>
                      <a:pt x="3270758" y="1733923"/>
                      <a:pt x="3280283" y="1724398"/>
                    </a:cubicBezTo>
                    <a:cubicBezTo>
                      <a:pt x="3285046" y="1719635"/>
                      <a:pt x="3288181" y="1712240"/>
                      <a:pt x="3294571" y="1710110"/>
                    </a:cubicBezTo>
                    <a:lnTo>
                      <a:pt x="3308858" y="1705348"/>
                    </a:lnTo>
                    <a:cubicBezTo>
                      <a:pt x="3321468" y="1695890"/>
                      <a:pt x="3347362" y="1676977"/>
                      <a:pt x="3356483" y="1667248"/>
                    </a:cubicBezTo>
                    <a:cubicBezTo>
                      <a:pt x="3371915" y="1650788"/>
                      <a:pt x="3382215" y="1629544"/>
                      <a:pt x="3399346" y="1614860"/>
                    </a:cubicBezTo>
                    <a:cubicBezTo>
                      <a:pt x="3410458" y="1605335"/>
                      <a:pt x="3422334" y="1596634"/>
                      <a:pt x="3432683" y="1586285"/>
                    </a:cubicBezTo>
                    <a:cubicBezTo>
                      <a:pt x="3438296" y="1580672"/>
                      <a:pt x="3441587" y="1573068"/>
                      <a:pt x="3446971" y="1567235"/>
                    </a:cubicBezTo>
                    <a:cubicBezTo>
                      <a:pt x="3487861" y="1522938"/>
                      <a:pt x="3476410" y="1532427"/>
                      <a:pt x="3513646" y="1510085"/>
                    </a:cubicBezTo>
                    <a:cubicBezTo>
                      <a:pt x="3516821" y="1505323"/>
                      <a:pt x="3519446" y="1500144"/>
                      <a:pt x="3523171" y="1495798"/>
                    </a:cubicBezTo>
                    <a:cubicBezTo>
                      <a:pt x="3533395" y="1483870"/>
                      <a:pt x="3547799" y="1470880"/>
                      <a:pt x="3561271" y="1462460"/>
                    </a:cubicBezTo>
                    <a:cubicBezTo>
                      <a:pt x="3567291" y="1458697"/>
                      <a:pt x="3573971" y="1456110"/>
                      <a:pt x="3580321" y="1452935"/>
                    </a:cubicBezTo>
                    <a:cubicBezTo>
                      <a:pt x="3597784" y="1426742"/>
                      <a:pt x="3580321" y="1448967"/>
                      <a:pt x="3604133" y="1429123"/>
                    </a:cubicBezTo>
                    <a:cubicBezTo>
                      <a:pt x="3609307" y="1424811"/>
                      <a:pt x="3613415" y="1419341"/>
                      <a:pt x="3618421" y="1414835"/>
                    </a:cubicBezTo>
                    <a:cubicBezTo>
                      <a:pt x="3651627" y="1384949"/>
                      <a:pt x="3650943" y="1389747"/>
                      <a:pt x="3680333" y="1357685"/>
                    </a:cubicBezTo>
                    <a:cubicBezTo>
                      <a:pt x="3688711" y="1348545"/>
                      <a:pt x="3696707" y="1339029"/>
                      <a:pt x="3704146" y="1329110"/>
                    </a:cubicBezTo>
                    <a:cubicBezTo>
                      <a:pt x="3711015" y="1319952"/>
                      <a:pt x="3715101" y="1308630"/>
                      <a:pt x="3723196" y="1300535"/>
                    </a:cubicBezTo>
                    <a:cubicBezTo>
                      <a:pt x="3726746" y="1296985"/>
                      <a:pt x="3732721" y="1297360"/>
                      <a:pt x="3737483" y="1295773"/>
                    </a:cubicBezTo>
                    <a:cubicBezTo>
                      <a:pt x="3774384" y="1245033"/>
                      <a:pt x="3770058" y="1247680"/>
                      <a:pt x="3808921" y="1205285"/>
                    </a:cubicBezTo>
                    <a:cubicBezTo>
                      <a:pt x="3814989" y="1198665"/>
                      <a:pt x="3820959" y="1191845"/>
                      <a:pt x="3827971" y="1186235"/>
                    </a:cubicBezTo>
                    <a:cubicBezTo>
                      <a:pt x="3844832" y="1172746"/>
                      <a:pt x="3861045" y="1157791"/>
                      <a:pt x="3880358" y="1148135"/>
                    </a:cubicBezTo>
                    <a:cubicBezTo>
                      <a:pt x="3886708" y="1144960"/>
                      <a:pt x="3893592" y="1142681"/>
                      <a:pt x="3899408" y="1138610"/>
                    </a:cubicBezTo>
                    <a:cubicBezTo>
                      <a:pt x="3909565" y="1131500"/>
                      <a:pt x="3917424" y="1121296"/>
                      <a:pt x="3927983" y="1114798"/>
                    </a:cubicBezTo>
                    <a:cubicBezTo>
                      <a:pt x="3938280" y="1108462"/>
                      <a:pt x="3950507" y="1105917"/>
                      <a:pt x="3961321" y="1100510"/>
                    </a:cubicBezTo>
                    <a:cubicBezTo>
                      <a:pt x="3982797" y="1089772"/>
                      <a:pt x="3985568" y="1085232"/>
                      <a:pt x="4004183" y="1071935"/>
                    </a:cubicBezTo>
                    <a:cubicBezTo>
                      <a:pt x="4008841" y="1068608"/>
                      <a:pt x="4013210" y="1064665"/>
                      <a:pt x="4018471" y="1062410"/>
                    </a:cubicBezTo>
                    <a:cubicBezTo>
                      <a:pt x="4024487" y="1059832"/>
                      <a:pt x="4031357" y="1059849"/>
                      <a:pt x="4037521" y="1057648"/>
                    </a:cubicBezTo>
                    <a:cubicBezTo>
                      <a:pt x="4106849" y="1032889"/>
                      <a:pt x="4061087" y="1042608"/>
                      <a:pt x="4113721" y="1033835"/>
                    </a:cubicBezTo>
                    <a:cubicBezTo>
                      <a:pt x="4138422" y="1021484"/>
                      <a:pt x="4130743" y="1024201"/>
                      <a:pt x="4161346" y="1014785"/>
                    </a:cubicBezTo>
                    <a:cubicBezTo>
                      <a:pt x="4172392" y="1011386"/>
                      <a:pt x="4183350" y="1007526"/>
                      <a:pt x="4194683" y="1005260"/>
                    </a:cubicBezTo>
                    <a:cubicBezTo>
                      <a:pt x="4207233" y="1002750"/>
                      <a:pt x="4220179" y="1002722"/>
                      <a:pt x="4232783" y="1000498"/>
                    </a:cubicBezTo>
                    <a:cubicBezTo>
                      <a:pt x="4247196" y="997955"/>
                      <a:pt x="4261358" y="994148"/>
                      <a:pt x="4275646" y="990973"/>
                    </a:cubicBezTo>
                    <a:cubicBezTo>
                      <a:pt x="4290222" y="983685"/>
                      <a:pt x="4302699" y="976787"/>
                      <a:pt x="4318508" y="971923"/>
                    </a:cubicBezTo>
                    <a:cubicBezTo>
                      <a:pt x="4331020" y="968073"/>
                      <a:pt x="4343908" y="965573"/>
                      <a:pt x="4356608" y="962398"/>
                    </a:cubicBezTo>
                    <a:cubicBezTo>
                      <a:pt x="4361371" y="959223"/>
                      <a:pt x="4365776" y="955433"/>
                      <a:pt x="4370896" y="952873"/>
                    </a:cubicBezTo>
                    <a:cubicBezTo>
                      <a:pt x="4382284" y="947179"/>
                      <a:pt x="4396631" y="942707"/>
                      <a:pt x="4408996" y="938585"/>
                    </a:cubicBezTo>
                    <a:cubicBezTo>
                      <a:pt x="4415346" y="933823"/>
                      <a:pt x="4421587" y="928912"/>
                      <a:pt x="4428046" y="924298"/>
                    </a:cubicBezTo>
                    <a:cubicBezTo>
                      <a:pt x="4443551" y="913223"/>
                      <a:pt x="4448098" y="913436"/>
                      <a:pt x="4461383" y="895723"/>
                    </a:cubicBezTo>
                    <a:cubicBezTo>
                      <a:pt x="4465643" y="890043"/>
                      <a:pt x="4466648" y="882353"/>
                      <a:pt x="4470908" y="876673"/>
                    </a:cubicBezTo>
                    <a:cubicBezTo>
                      <a:pt x="4476296" y="869489"/>
                      <a:pt x="4484445" y="864712"/>
                      <a:pt x="4489958" y="857623"/>
                    </a:cubicBezTo>
                    <a:cubicBezTo>
                      <a:pt x="4508503" y="833780"/>
                      <a:pt x="4500939" y="835663"/>
                      <a:pt x="4513771" y="809998"/>
                    </a:cubicBezTo>
                    <a:cubicBezTo>
                      <a:pt x="4517911" y="801719"/>
                      <a:pt x="4523296" y="794123"/>
                      <a:pt x="4528058" y="786185"/>
                    </a:cubicBezTo>
                    <a:cubicBezTo>
                      <a:pt x="4539776" y="657305"/>
                      <a:pt x="4524261" y="798184"/>
                      <a:pt x="4542346" y="695698"/>
                    </a:cubicBezTo>
                    <a:cubicBezTo>
                      <a:pt x="4550041" y="652089"/>
                      <a:pt x="4545656" y="629041"/>
                      <a:pt x="4551871" y="581398"/>
                    </a:cubicBezTo>
                    <a:cubicBezTo>
                      <a:pt x="4553564" y="568417"/>
                      <a:pt x="4558221" y="555998"/>
                      <a:pt x="4561396" y="543298"/>
                    </a:cubicBezTo>
                    <a:cubicBezTo>
                      <a:pt x="4562983" y="529010"/>
                      <a:pt x="4564445" y="514708"/>
                      <a:pt x="4566158" y="500435"/>
                    </a:cubicBezTo>
                    <a:cubicBezTo>
                      <a:pt x="4569208" y="475020"/>
                      <a:pt x="4572856" y="449676"/>
                      <a:pt x="4575683" y="424235"/>
                    </a:cubicBezTo>
                    <a:cubicBezTo>
                      <a:pt x="4577271" y="409948"/>
                      <a:pt x="4578733" y="395646"/>
                      <a:pt x="4580446" y="381373"/>
                    </a:cubicBezTo>
                    <a:cubicBezTo>
                      <a:pt x="4598454" y="231316"/>
                      <a:pt x="4583242" y="358018"/>
                      <a:pt x="4594733" y="271835"/>
                    </a:cubicBezTo>
                    <a:cubicBezTo>
                      <a:pt x="4596425" y="259148"/>
                      <a:pt x="4597272" y="246339"/>
                      <a:pt x="4599496" y="233735"/>
                    </a:cubicBezTo>
                    <a:cubicBezTo>
                      <a:pt x="4602040" y="219322"/>
                      <a:pt x="4606478" y="205286"/>
                      <a:pt x="4609021" y="190873"/>
                    </a:cubicBezTo>
                    <a:cubicBezTo>
                      <a:pt x="4611245" y="178269"/>
                      <a:pt x="4611273" y="165323"/>
                      <a:pt x="4613783" y="152773"/>
                    </a:cubicBezTo>
                    <a:cubicBezTo>
                      <a:pt x="4616049" y="141440"/>
                      <a:pt x="4620505" y="130647"/>
                      <a:pt x="4623308" y="119435"/>
                    </a:cubicBezTo>
                    <a:cubicBezTo>
                      <a:pt x="4625271" y="111582"/>
                      <a:pt x="4625511" y="103302"/>
                      <a:pt x="4628071" y="95623"/>
                    </a:cubicBezTo>
                    <a:cubicBezTo>
                      <a:pt x="4630316" y="88888"/>
                      <a:pt x="4634713" y="83061"/>
                      <a:pt x="4637596" y="76573"/>
                    </a:cubicBezTo>
                    <a:cubicBezTo>
                      <a:pt x="4641068" y="68761"/>
                      <a:pt x="4642723" y="60091"/>
                      <a:pt x="4647121" y="52760"/>
                    </a:cubicBezTo>
                    <a:cubicBezTo>
                      <a:pt x="4655095" y="39470"/>
                      <a:pt x="4670561" y="21990"/>
                      <a:pt x="4685221" y="14660"/>
                    </a:cubicBezTo>
                    <a:cubicBezTo>
                      <a:pt x="4691075" y="11733"/>
                      <a:pt x="4697921" y="11485"/>
                      <a:pt x="4704271" y="9898"/>
                    </a:cubicBezTo>
                    <a:cubicBezTo>
                      <a:pt x="4710621" y="6723"/>
                      <a:pt x="4716229" y="695"/>
                      <a:pt x="4723321" y="373"/>
                    </a:cubicBezTo>
                    <a:cubicBezTo>
                      <a:pt x="4755572" y="-1093"/>
                      <a:pt x="4811720" y="1375"/>
                      <a:pt x="4847146" y="14660"/>
                    </a:cubicBezTo>
                    <a:cubicBezTo>
                      <a:pt x="4859846" y="19423"/>
                      <a:pt x="4873114" y="22882"/>
                      <a:pt x="4885246" y="28948"/>
                    </a:cubicBezTo>
                    <a:cubicBezTo>
                      <a:pt x="4952947" y="62799"/>
                      <a:pt x="4845386" y="23598"/>
                      <a:pt x="4932871" y="52760"/>
                    </a:cubicBezTo>
                    <a:cubicBezTo>
                      <a:pt x="4962556" y="92342"/>
                      <a:pt x="4928871" y="52418"/>
                      <a:pt x="4970971" y="86098"/>
                    </a:cubicBezTo>
                    <a:cubicBezTo>
                      <a:pt x="4985309" y="97569"/>
                      <a:pt x="5002859" y="118830"/>
                      <a:pt x="5013833" y="133723"/>
                    </a:cubicBezTo>
                    <a:cubicBezTo>
                      <a:pt x="5030035" y="155711"/>
                      <a:pt x="5045795" y="178023"/>
                      <a:pt x="5061458" y="200398"/>
                    </a:cubicBezTo>
                    <a:cubicBezTo>
                      <a:pt x="5068023" y="209776"/>
                      <a:pt x="5073357" y="220034"/>
                      <a:pt x="5080508" y="228973"/>
                    </a:cubicBezTo>
                    <a:cubicBezTo>
                      <a:pt x="5086858" y="236910"/>
                      <a:pt x="5093729" y="244458"/>
                      <a:pt x="5099558" y="252785"/>
                    </a:cubicBezTo>
                    <a:cubicBezTo>
                      <a:pt x="5104867" y="260368"/>
                      <a:pt x="5108537" y="269015"/>
                      <a:pt x="5113846" y="276598"/>
                    </a:cubicBezTo>
                    <a:cubicBezTo>
                      <a:pt x="5119675" y="284925"/>
                      <a:pt x="5126917" y="292189"/>
                      <a:pt x="5132896" y="300410"/>
                    </a:cubicBezTo>
                    <a:cubicBezTo>
                      <a:pt x="5139629" y="309668"/>
                      <a:pt x="5145946" y="319236"/>
                      <a:pt x="5151946" y="328985"/>
                    </a:cubicBezTo>
                    <a:cubicBezTo>
                      <a:pt x="5158654" y="339885"/>
                      <a:pt x="5163468" y="351972"/>
                      <a:pt x="5170996" y="362323"/>
                    </a:cubicBezTo>
                    <a:cubicBezTo>
                      <a:pt x="5180977" y="376047"/>
                      <a:pt x="5218737" y="405244"/>
                      <a:pt x="5228146" y="409948"/>
                    </a:cubicBezTo>
                    <a:cubicBezTo>
                      <a:pt x="5234496" y="413123"/>
                      <a:pt x="5240604" y="416836"/>
                      <a:pt x="5247196" y="419473"/>
                    </a:cubicBezTo>
                    <a:cubicBezTo>
                      <a:pt x="5256518" y="423202"/>
                      <a:pt x="5266631" y="424843"/>
                      <a:pt x="5275771" y="428998"/>
                    </a:cubicBezTo>
                    <a:cubicBezTo>
                      <a:pt x="5318003" y="448194"/>
                      <a:pt x="5290943" y="453063"/>
                      <a:pt x="5356733" y="471860"/>
                    </a:cubicBezTo>
                    <a:lnTo>
                      <a:pt x="5390071" y="481385"/>
                    </a:lnTo>
                    <a:cubicBezTo>
                      <a:pt x="5394879" y="482828"/>
                      <a:pt x="5399809" y="484025"/>
                      <a:pt x="5404358" y="486148"/>
                    </a:cubicBezTo>
                    <a:cubicBezTo>
                      <a:pt x="5423658" y="495155"/>
                      <a:pt x="5442458" y="505198"/>
                      <a:pt x="5461508" y="514723"/>
                    </a:cubicBezTo>
                    <a:cubicBezTo>
                      <a:pt x="5471033" y="519485"/>
                      <a:pt x="5479980" y="525642"/>
                      <a:pt x="5490083" y="529010"/>
                    </a:cubicBezTo>
                    <a:cubicBezTo>
                      <a:pt x="5513502" y="536816"/>
                      <a:pt x="5518086" y="536848"/>
                      <a:pt x="5537708" y="548060"/>
                    </a:cubicBezTo>
                    <a:cubicBezTo>
                      <a:pt x="5578436" y="571333"/>
                      <a:pt x="5519910" y="541192"/>
                      <a:pt x="5571046" y="571873"/>
                    </a:cubicBezTo>
                    <a:cubicBezTo>
                      <a:pt x="5580178" y="577352"/>
                      <a:pt x="5590637" y="580443"/>
                      <a:pt x="5599621" y="586160"/>
                    </a:cubicBezTo>
                    <a:cubicBezTo>
                      <a:pt x="5608197" y="591617"/>
                      <a:pt x="5615106" y="599381"/>
                      <a:pt x="5623433" y="605210"/>
                    </a:cubicBezTo>
                    <a:cubicBezTo>
                      <a:pt x="5631016" y="610519"/>
                      <a:pt x="5639713" y="614118"/>
                      <a:pt x="5647246" y="619498"/>
                    </a:cubicBezTo>
                    <a:cubicBezTo>
                      <a:pt x="5661975" y="630018"/>
                      <a:pt x="5675048" y="642795"/>
                      <a:pt x="5690108" y="652835"/>
                    </a:cubicBezTo>
                    <a:cubicBezTo>
                      <a:pt x="5699633" y="659185"/>
                      <a:pt x="5711655" y="662849"/>
                      <a:pt x="5718683" y="671885"/>
                    </a:cubicBezTo>
                    <a:cubicBezTo>
                      <a:pt x="5729796" y="686173"/>
                      <a:pt x="5738278" y="702968"/>
                      <a:pt x="5752021" y="714748"/>
                    </a:cubicBezTo>
                    <a:cubicBezTo>
                      <a:pt x="5763133" y="724273"/>
                      <a:pt x="5775773" y="732263"/>
                      <a:pt x="5785358" y="743323"/>
                    </a:cubicBezTo>
                    <a:cubicBezTo>
                      <a:pt x="5796604" y="756299"/>
                      <a:pt x="5804979" y="771533"/>
                      <a:pt x="5813933" y="786185"/>
                    </a:cubicBezTo>
                    <a:cubicBezTo>
                      <a:pt x="5831479" y="814897"/>
                      <a:pt x="5842674" y="835327"/>
                      <a:pt x="5852033" y="867148"/>
                    </a:cubicBezTo>
                    <a:cubicBezTo>
                      <a:pt x="5862840" y="903893"/>
                      <a:pt x="5861154" y="919906"/>
                      <a:pt x="5871083" y="957635"/>
                    </a:cubicBezTo>
                    <a:cubicBezTo>
                      <a:pt x="5874916" y="972200"/>
                      <a:pt x="5881340" y="985987"/>
                      <a:pt x="5885371" y="1000498"/>
                    </a:cubicBezTo>
                    <a:cubicBezTo>
                      <a:pt x="5909542" y="1087513"/>
                      <a:pt x="5880786" y="1001099"/>
                      <a:pt x="5904421" y="1081460"/>
                    </a:cubicBezTo>
                    <a:cubicBezTo>
                      <a:pt x="5908670" y="1095909"/>
                      <a:pt x="5914216" y="1109948"/>
                      <a:pt x="5918708" y="1124323"/>
                    </a:cubicBezTo>
                    <a:cubicBezTo>
                      <a:pt x="5922155" y="1135354"/>
                      <a:pt x="5924578" y="1146696"/>
                      <a:pt x="5928233" y="1157660"/>
                    </a:cubicBezTo>
                    <a:cubicBezTo>
                      <a:pt x="5930936" y="1165770"/>
                      <a:pt x="5935055" y="1173363"/>
                      <a:pt x="5937758" y="1181473"/>
                    </a:cubicBezTo>
                    <a:cubicBezTo>
                      <a:pt x="5960238" y="1248912"/>
                      <a:pt x="5932653" y="1180673"/>
                      <a:pt x="5961571" y="1248148"/>
                    </a:cubicBezTo>
                    <a:cubicBezTo>
                      <a:pt x="5978903" y="1334817"/>
                      <a:pt x="5949869" y="1203517"/>
                      <a:pt x="5980621" y="1295773"/>
                    </a:cubicBezTo>
                    <a:cubicBezTo>
                      <a:pt x="5984171" y="1306422"/>
                      <a:pt x="5982299" y="1318317"/>
                      <a:pt x="5985383" y="1329110"/>
                    </a:cubicBezTo>
                    <a:cubicBezTo>
                      <a:pt x="5988704" y="1340735"/>
                      <a:pt x="5994908" y="1351335"/>
                      <a:pt x="5999671" y="1362448"/>
                    </a:cubicBezTo>
                    <a:cubicBezTo>
                      <a:pt x="6004433" y="1398960"/>
                      <a:pt x="6008750" y="1435534"/>
                      <a:pt x="6013958" y="1471985"/>
                    </a:cubicBezTo>
                    <a:cubicBezTo>
                      <a:pt x="6015546" y="1483098"/>
                      <a:pt x="6016876" y="1494250"/>
                      <a:pt x="6018721" y="1505323"/>
                    </a:cubicBezTo>
                    <a:cubicBezTo>
                      <a:pt x="6020052" y="1513307"/>
                      <a:pt x="6021896" y="1521198"/>
                      <a:pt x="6023483" y="1529135"/>
                    </a:cubicBezTo>
                    <a:cubicBezTo>
                      <a:pt x="6025071" y="1556123"/>
                      <a:pt x="6026061" y="1583152"/>
                      <a:pt x="6028246" y="1610098"/>
                    </a:cubicBezTo>
                    <a:cubicBezTo>
                      <a:pt x="6030825" y="1641902"/>
                      <a:pt x="6037771" y="1705348"/>
                      <a:pt x="6037771" y="1705348"/>
                    </a:cubicBezTo>
                    <a:cubicBezTo>
                      <a:pt x="6036183" y="1786310"/>
                      <a:pt x="6036860" y="1867349"/>
                      <a:pt x="6033008" y="1948235"/>
                    </a:cubicBezTo>
                    <a:cubicBezTo>
                      <a:pt x="6029796" y="2015690"/>
                      <a:pt x="6029664" y="1988262"/>
                      <a:pt x="6009196" y="2029198"/>
                    </a:cubicBezTo>
                    <a:cubicBezTo>
                      <a:pt x="6005373" y="2036844"/>
                      <a:pt x="6004920" y="2046262"/>
                      <a:pt x="5999671" y="2053010"/>
                    </a:cubicBezTo>
                    <a:cubicBezTo>
                      <a:pt x="5986083" y="2070480"/>
                      <a:pt x="5978516" y="2071174"/>
                      <a:pt x="5961571" y="2076823"/>
                    </a:cubicBezTo>
                    <a:cubicBezTo>
                      <a:pt x="5925058" y="2073648"/>
                      <a:pt x="5888362" y="2072142"/>
                      <a:pt x="5852033" y="2067298"/>
                    </a:cubicBezTo>
                    <a:cubicBezTo>
                      <a:pt x="5837812" y="2065402"/>
                      <a:pt x="5804666" y="2052404"/>
                      <a:pt x="5790121" y="2048248"/>
                    </a:cubicBezTo>
                    <a:cubicBezTo>
                      <a:pt x="5777534" y="2044652"/>
                      <a:pt x="5764533" y="2042573"/>
                      <a:pt x="5752021" y="2038723"/>
                    </a:cubicBezTo>
                    <a:cubicBezTo>
                      <a:pt x="5743850" y="2036209"/>
                      <a:pt x="5736318" y="2031902"/>
                      <a:pt x="5728208" y="2029198"/>
                    </a:cubicBezTo>
                    <a:cubicBezTo>
                      <a:pt x="5721998" y="2027128"/>
                      <a:pt x="5715368" y="2026505"/>
                      <a:pt x="5709158" y="2024435"/>
                    </a:cubicBezTo>
                    <a:cubicBezTo>
                      <a:pt x="5701048" y="2021732"/>
                      <a:pt x="5693640" y="2016983"/>
                      <a:pt x="5685346" y="2014910"/>
                    </a:cubicBezTo>
                    <a:cubicBezTo>
                      <a:pt x="5674456" y="2012188"/>
                      <a:pt x="5663121" y="2011735"/>
                      <a:pt x="5652008" y="2010148"/>
                    </a:cubicBezTo>
                    <a:cubicBezTo>
                      <a:pt x="5642483" y="2006973"/>
                      <a:pt x="5633050" y="2003508"/>
                      <a:pt x="5623433" y="2000623"/>
                    </a:cubicBezTo>
                    <a:cubicBezTo>
                      <a:pt x="5617164" y="1998742"/>
                      <a:pt x="5610593" y="1997930"/>
                      <a:pt x="5604383" y="1995860"/>
                    </a:cubicBezTo>
                    <a:cubicBezTo>
                      <a:pt x="5596273" y="1993157"/>
                      <a:pt x="5588605" y="1989257"/>
                      <a:pt x="5580571" y="1986335"/>
                    </a:cubicBezTo>
                    <a:cubicBezTo>
                      <a:pt x="5571135" y="1982904"/>
                      <a:pt x="5561171" y="1980888"/>
                      <a:pt x="5551996" y="1976810"/>
                    </a:cubicBezTo>
                    <a:cubicBezTo>
                      <a:pt x="5509713" y="1958018"/>
                      <a:pt x="5569046" y="1975119"/>
                      <a:pt x="5518658" y="1962523"/>
                    </a:cubicBezTo>
                    <a:cubicBezTo>
                      <a:pt x="5517071" y="1957760"/>
                      <a:pt x="5517648" y="1951570"/>
                      <a:pt x="5513896" y="1948235"/>
                    </a:cubicBezTo>
                    <a:cubicBezTo>
                      <a:pt x="5502703" y="1938285"/>
                      <a:pt x="5487777" y="1933409"/>
                      <a:pt x="5475796" y="1924423"/>
                    </a:cubicBezTo>
                    <a:cubicBezTo>
                      <a:pt x="5449907" y="1905005"/>
                      <a:pt x="5464116" y="1913083"/>
                      <a:pt x="5432933" y="1900610"/>
                    </a:cubicBezTo>
                    <a:cubicBezTo>
                      <a:pt x="5411826" y="1873472"/>
                      <a:pt x="5393398" y="1846123"/>
                      <a:pt x="5366258" y="1824410"/>
                    </a:cubicBezTo>
                    <a:cubicBezTo>
                      <a:pt x="5358321" y="1818060"/>
                      <a:pt x="5351538" y="1809906"/>
                      <a:pt x="5342446" y="1805360"/>
                    </a:cubicBezTo>
                    <a:cubicBezTo>
                      <a:pt x="5335206" y="1801740"/>
                      <a:pt x="5326571" y="1802185"/>
                      <a:pt x="5318633" y="1800598"/>
                    </a:cubicBezTo>
                    <a:cubicBezTo>
                      <a:pt x="5296414" y="1787901"/>
                      <a:pt x="5270732" y="1772408"/>
                      <a:pt x="5247196" y="1762498"/>
                    </a:cubicBezTo>
                    <a:cubicBezTo>
                      <a:pt x="5203890" y="1744264"/>
                      <a:pt x="5142667" y="1726819"/>
                      <a:pt x="5099558" y="1719635"/>
                    </a:cubicBezTo>
                    <a:lnTo>
                      <a:pt x="5070983" y="1714873"/>
                    </a:lnTo>
                    <a:cubicBezTo>
                      <a:pt x="5063019" y="1713425"/>
                      <a:pt x="5055203" y="1711114"/>
                      <a:pt x="5047171" y="1710110"/>
                    </a:cubicBezTo>
                    <a:cubicBezTo>
                      <a:pt x="4977531" y="1701405"/>
                      <a:pt x="4891519" y="1702397"/>
                      <a:pt x="4828096" y="1700585"/>
                    </a:cubicBezTo>
                    <a:cubicBezTo>
                      <a:pt x="4791583" y="1705348"/>
                      <a:pt x="4754665" y="1707652"/>
                      <a:pt x="4718558" y="1714873"/>
                    </a:cubicBezTo>
                    <a:cubicBezTo>
                      <a:pt x="4669111" y="1724762"/>
                      <a:pt x="4699296" y="1724539"/>
                      <a:pt x="4670933" y="1743448"/>
                    </a:cubicBezTo>
                    <a:cubicBezTo>
                      <a:pt x="4666756" y="1746233"/>
                      <a:pt x="4661408" y="1746623"/>
                      <a:pt x="4656646" y="1748210"/>
                    </a:cubicBezTo>
                    <a:cubicBezTo>
                      <a:pt x="4609677" y="1818664"/>
                      <a:pt x="4666962" y="1736783"/>
                      <a:pt x="4613783" y="1800598"/>
                    </a:cubicBezTo>
                    <a:cubicBezTo>
                      <a:pt x="4605041" y="1811089"/>
                      <a:pt x="4598713" y="1823444"/>
                      <a:pt x="4589971" y="1833935"/>
                    </a:cubicBezTo>
                    <a:cubicBezTo>
                      <a:pt x="4582785" y="1842559"/>
                      <a:pt x="4573668" y="1849404"/>
                      <a:pt x="4566158" y="1857748"/>
                    </a:cubicBezTo>
                    <a:cubicBezTo>
                      <a:pt x="4559358" y="1865303"/>
                      <a:pt x="4554025" y="1874111"/>
                      <a:pt x="4547108" y="1881560"/>
                    </a:cubicBezTo>
                    <a:cubicBezTo>
                      <a:pt x="4533359" y="1896367"/>
                      <a:pt x="4518534" y="1910135"/>
                      <a:pt x="4504246" y="1924423"/>
                    </a:cubicBezTo>
                    <a:cubicBezTo>
                      <a:pt x="4487123" y="1941546"/>
                      <a:pt x="4468496" y="1961348"/>
                      <a:pt x="4447096" y="1972048"/>
                    </a:cubicBezTo>
                    <a:cubicBezTo>
                      <a:pt x="4440746" y="1975223"/>
                      <a:pt x="4434066" y="1977810"/>
                      <a:pt x="4428046" y="1981573"/>
                    </a:cubicBezTo>
                    <a:cubicBezTo>
                      <a:pt x="4399042" y="1999700"/>
                      <a:pt x="4413582" y="2000680"/>
                      <a:pt x="4370896" y="2014910"/>
                    </a:cubicBezTo>
                    <a:cubicBezTo>
                      <a:pt x="4366133" y="2016498"/>
                      <a:pt x="4361098" y="2017428"/>
                      <a:pt x="4356608" y="2019673"/>
                    </a:cubicBezTo>
                    <a:cubicBezTo>
                      <a:pt x="4351489" y="2022233"/>
                      <a:pt x="4347751" y="2027388"/>
                      <a:pt x="4342321" y="2029198"/>
                    </a:cubicBezTo>
                    <a:cubicBezTo>
                      <a:pt x="4329114" y="2033600"/>
                      <a:pt x="4271963" y="2037926"/>
                      <a:pt x="4266121" y="2038723"/>
                    </a:cubicBezTo>
                    <a:cubicBezTo>
                      <a:pt x="4246985" y="2041333"/>
                      <a:pt x="4228021" y="2045073"/>
                      <a:pt x="4208971" y="2048248"/>
                    </a:cubicBezTo>
                    <a:lnTo>
                      <a:pt x="4180396" y="2053010"/>
                    </a:lnTo>
                    <a:cubicBezTo>
                      <a:pt x="4175633" y="2054598"/>
                      <a:pt x="4170935" y="2056394"/>
                      <a:pt x="4166108" y="2057773"/>
                    </a:cubicBezTo>
                    <a:cubicBezTo>
                      <a:pt x="4159814" y="2059571"/>
                      <a:pt x="4153268" y="2060465"/>
                      <a:pt x="4147058" y="2062535"/>
                    </a:cubicBezTo>
                    <a:cubicBezTo>
                      <a:pt x="4138948" y="2065238"/>
                      <a:pt x="4131506" y="2069857"/>
                      <a:pt x="4123246" y="2072060"/>
                    </a:cubicBezTo>
                    <a:cubicBezTo>
                      <a:pt x="4107603" y="2076231"/>
                      <a:pt x="4075621" y="2081585"/>
                      <a:pt x="4075621" y="2081585"/>
                    </a:cubicBezTo>
                    <a:cubicBezTo>
                      <a:pt x="4067683" y="2084760"/>
                      <a:pt x="4059997" y="2088653"/>
                      <a:pt x="4051808" y="2091110"/>
                    </a:cubicBezTo>
                    <a:cubicBezTo>
                      <a:pt x="3979177" y="2112900"/>
                      <a:pt x="4084017" y="2074636"/>
                      <a:pt x="3999421" y="2105398"/>
                    </a:cubicBezTo>
                    <a:cubicBezTo>
                      <a:pt x="3991387" y="2108320"/>
                      <a:pt x="3983081" y="2110771"/>
                      <a:pt x="3975608" y="2114923"/>
                    </a:cubicBezTo>
                    <a:cubicBezTo>
                      <a:pt x="3968669" y="2118778"/>
                      <a:pt x="3963784" y="2125926"/>
                      <a:pt x="3956558" y="2129210"/>
                    </a:cubicBezTo>
                    <a:cubicBezTo>
                      <a:pt x="3946037" y="2133992"/>
                      <a:pt x="3934333" y="2135560"/>
                      <a:pt x="3923221" y="2138735"/>
                    </a:cubicBezTo>
                    <a:cubicBezTo>
                      <a:pt x="3915283" y="2143498"/>
                      <a:pt x="3907195" y="2148017"/>
                      <a:pt x="3899408" y="2153023"/>
                    </a:cubicBezTo>
                    <a:cubicBezTo>
                      <a:pt x="3884964" y="2162309"/>
                      <a:pt x="3872489" y="2175221"/>
                      <a:pt x="3856546" y="2181598"/>
                    </a:cubicBezTo>
                    <a:cubicBezTo>
                      <a:pt x="3839710" y="2188332"/>
                      <a:pt x="3831617" y="2189672"/>
                      <a:pt x="3818446" y="2200648"/>
                    </a:cubicBezTo>
                    <a:cubicBezTo>
                      <a:pt x="3813272" y="2204960"/>
                      <a:pt x="3808470" y="2209761"/>
                      <a:pt x="3804158" y="2214935"/>
                    </a:cubicBezTo>
                    <a:cubicBezTo>
                      <a:pt x="3800494" y="2219332"/>
                      <a:pt x="3798941" y="2225454"/>
                      <a:pt x="3794633" y="2229223"/>
                    </a:cubicBezTo>
                    <a:cubicBezTo>
                      <a:pt x="3786018" y="2236761"/>
                      <a:pt x="3775316" y="2241540"/>
                      <a:pt x="3766058" y="2248273"/>
                    </a:cubicBezTo>
                    <a:cubicBezTo>
                      <a:pt x="3757837" y="2254252"/>
                      <a:pt x="3751170" y="2262456"/>
                      <a:pt x="3742246" y="2267323"/>
                    </a:cubicBezTo>
                    <a:cubicBezTo>
                      <a:pt x="3733432" y="2272131"/>
                      <a:pt x="3722993" y="2273119"/>
                      <a:pt x="3713671" y="2276848"/>
                    </a:cubicBezTo>
                    <a:cubicBezTo>
                      <a:pt x="3691220" y="2285828"/>
                      <a:pt x="3669281" y="2296040"/>
                      <a:pt x="3646996" y="2305423"/>
                    </a:cubicBezTo>
                    <a:cubicBezTo>
                      <a:pt x="3639117" y="2308741"/>
                      <a:pt x="3630514" y="2310550"/>
                      <a:pt x="3623183" y="2314948"/>
                    </a:cubicBezTo>
                    <a:cubicBezTo>
                      <a:pt x="3615246" y="2319710"/>
                      <a:pt x="3607830" y="2325476"/>
                      <a:pt x="3599371" y="2329235"/>
                    </a:cubicBezTo>
                    <a:cubicBezTo>
                      <a:pt x="3593390" y="2331893"/>
                      <a:pt x="3586671" y="2332410"/>
                      <a:pt x="3580321" y="2333998"/>
                    </a:cubicBezTo>
                    <a:cubicBezTo>
                      <a:pt x="3535944" y="2367280"/>
                      <a:pt x="3592318" y="2328544"/>
                      <a:pt x="3527933" y="2357810"/>
                    </a:cubicBezTo>
                    <a:cubicBezTo>
                      <a:pt x="3520707" y="2361095"/>
                      <a:pt x="3515614" y="2367891"/>
                      <a:pt x="3508883" y="2372098"/>
                    </a:cubicBezTo>
                    <a:cubicBezTo>
                      <a:pt x="3502863" y="2375861"/>
                      <a:pt x="3495997" y="2378101"/>
                      <a:pt x="3489833" y="2381623"/>
                    </a:cubicBezTo>
                    <a:cubicBezTo>
                      <a:pt x="3484863" y="2384463"/>
                      <a:pt x="3480807" y="2388893"/>
                      <a:pt x="3475546" y="2391148"/>
                    </a:cubicBezTo>
                    <a:cubicBezTo>
                      <a:pt x="3469530" y="2393726"/>
                      <a:pt x="3462846" y="2394323"/>
                      <a:pt x="3456496" y="2395910"/>
                    </a:cubicBezTo>
                    <a:cubicBezTo>
                      <a:pt x="3451733" y="2400673"/>
                      <a:pt x="3447920" y="2406628"/>
                      <a:pt x="3442208" y="2410198"/>
                    </a:cubicBezTo>
                    <a:cubicBezTo>
                      <a:pt x="3412327" y="2428874"/>
                      <a:pt x="3425608" y="2410490"/>
                      <a:pt x="3399346" y="2429248"/>
                    </a:cubicBezTo>
                    <a:cubicBezTo>
                      <a:pt x="3368789" y="2451074"/>
                      <a:pt x="3402905" y="2439073"/>
                      <a:pt x="3366008" y="2448298"/>
                    </a:cubicBezTo>
                    <a:cubicBezTo>
                      <a:pt x="3340058" y="2465598"/>
                      <a:pt x="3337143" y="2468863"/>
                      <a:pt x="3294571" y="2481635"/>
                    </a:cubicBezTo>
                    <a:cubicBezTo>
                      <a:pt x="3278696" y="2486398"/>
                      <a:pt x="3262465" y="2490103"/>
                      <a:pt x="3246946" y="2495923"/>
                    </a:cubicBezTo>
                    <a:cubicBezTo>
                      <a:pt x="3236975" y="2499662"/>
                      <a:pt x="3228040" y="2505747"/>
                      <a:pt x="3218371" y="2510210"/>
                    </a:cubicBezTo>
                    <a:cubicBezTo>
                      <a:pt x="3207394" y="2515276"/>
                      <a:pt x="3196010" y="2519432"/>
                      <a:pt x="3185033" y="2524498"/>
                    </a:cubicBezTo>
                    <a:cubicBezTo>
                      <a:pt x="3175364" y="2528961"/>
                      <a:pt x="3166127" y="2534322"/>
                      <a:pt x="3156458" y="2538785"/>
                    </a:cubicBezTo>
                    <a:cubicBezTo>
                      <a:pt x="3145481" y="2543851"/>
                      <a:pt x="3133735" y="2547284"/>
                      <a:pt x="3123121" y="2553073"/>
                    </a:cubicBezTo>
                    <a:cubicBezTo>
                      <a:pt x="3088599" y="2571904"/>
                      <a:pt x="3118240" y="2561321"/>
                      <a:pt x="3089783" y="2581648"/>
                    </a:cubicBezTo>
                    <a:cubicBezTo>
                      <a:pt x="3084006" y="2585775"/>
                      <a:pt x="3076753" y="2587410"/>
                      <a:pt x="3070733" y="2591173"/>
                    </a:cubicBezTo>
                    <a:cubicBezTo>
                      <a:pt x="3064002" y="2595380"/>
                      <a:pt x="3058414" y="2601253"/>
                      <a:pt x="3051683" y="2605460"/>
                    </a:cubicBezTo>
                    <a:cubicBezTo>
                      <a:pt x="3045663" y="2609223"/>
                      <a:pt x="3038313" y="2610725"/>
                      <a:pt x="3032633" y="2614985"/>
                    </a:cubicBezTo>
                    <a:cubicBezTo>
                      <a:pt x="3025449" y="2620373"/>
                      <a:pt x="3020595" y="2628425"/>
                      <a:pt x="3013583" y="2634035"/>
                    </a:cubicBezTo>
                    <a:cubicBezTo>
                      <a:pt x="3004644" y="2641186"/>
                      <a:pt x="2993802" y="2645756"/>
                      <a:pt x="2985008" y="2653085"/>
                    </a:cubicBezTo>
                    <a:cubicBezTo>
                      <a:pt x="2974660" y="2661709"/>
                      <a:pt x="2967025" y="2673338"/>
                      <a:pt x="2956433" y="2681660"/>
                    </a:cubicBezTo>
                    <a:cubicBezTo>
                      <a:pt x="2927414" y="2704461"/>
                      <a:pt x="2894299" y="2712118"/>
                      <a:pt x="2870708" y="2743573"/>
                    </a:cubicBezTo>
                    <a:cubicBezTo>
                      <a:pt x="2865946" y="2749923"/>
                      <a:pt x="2862034" y="2757010"/>
                      <a:pt x="2856421" y="2762623"/>
                    </a:cubicBezTo>
                    <a:cubicBezTo>
                      <a:pt x="2838434" y="2780610"/>
                      <a:pt x="2838440" y="2773860"/>
                      <a:pt x="2818321" y="2786435"/>
                    </a:cubicBezTo>
                    <a:cubicBezTo>
                      <a:pt x="2811590" y="2790642"/>
                      <a:pt x="2805204" y="2795450"/>
                      <a:pt x="2799271" y="2800723"/>
                    </a:cubicBezTo>
                    <a:cubicBezTo>
                      <a:pt x="2770164" y="2826595"/>
                      <a:pt x="2781941" y="2824462"/>
                      <a:pt x="2746883" y="2843585"/>
                    </a:cubicBezTo>
                    <a:cubicBezTo>
                      <a:pt x="2739378" y="2847679"/>
                      <a:pt x="2730262" y="2848487"/>
                      <a:pt x="2723071" y="2853110"/>
                    </a:cubicBezTo>
                    <a:cubicBezTo>
                      <a:pt x="2708368" y="2862562"/>
                      <a:pt x="2677592" y="2892257"/>
                      <a:pt x="2656396" y="2900735"/>
                    </a:cubicBezTo>
                    <a:cubicBezTo>
                      <a:pt x="2648880" y="2903741"/>
                      <a:pt x="2640336" y="2903172"/>
                      <a:pt x="2632583" y="2905498"/>
                    </a:cubicBezTo>
                    <a:cubicBezTo>
                      <a:pt x="2615137" y="2910732"/>
                      <a:pt x="2598456" y="2921739"/>
                      <a:pt x="2580196" y="2924548"/>
                    </a:cubicBezTo>
                    <a:cubicBezTo>
                      <a:pt x="2559558" y="2927723"/>
                      <a:pt x="2539036" y="2931767"/>
                      <a:pt x="2518283" y="2934073"/>
                    </a:cubicBezTo>
                    <a:cubicBezTo>
                      <a:pt x="2481857" y="2938120"/>
                      <a:pt x="2444465" y="2938042"/>
                      <a:pt x="2408746" y="2943598"/>
                    </a:cubicBezTo>
                    <a:cubicBezTo>
                      <a:pt x="2373027" y="2949154"/>
                      <a:pt x="2330959" y="2960266"/>
                      <a:pt x="2303971" y="2967410"/>
                    </a:cubicBezTo>
                    <a:cubicBezTo>
                      <a:pt x="2276984" y="2974554"/>
                      <a:pt x="2266423" y="2982104"/>
                      <a:pt x="2246821" y="2986460"/>
                    </a:cubicBezTo>
                    <a:cubicBezTo>
                      <a:pt x="2232533" y="2989635"/>
                      <a:pt x="2218343" y="2993288"/>
                      <a:pt x="2203958" y="2995985"/>
                    </a:cubicBezTo>
                    <a:cubicBezTo>
                      <a:pt x="2182168" y="3000071"/>
                      <a:pt x="2167522" y="2999861"/>
                      <a:pt x="2146808" y="3005510"/>
                    </a:cubicBezTo>
                    <a:cubicBezTo>
                      <a:pt x="2137122" y="3008152"/>
                      <a:pt x="2127973" y="3012600"/>
                      <a:pt x="2118233" y="3015035"/>
                    </a:cubicBezTo>
                    <a:cubicBezTo>
                      <a:pt x="2090110" y="3022066"/>
                      <a:pt x="2094343" y="3016648"/>
                      <a:pt x="2070608" y="3024560"/>
                    </a:cubicBezTo>
                    <a:cubicBezTo>
                      <a:pt x="2062498" y="3027263"/>
                      <a:pt x="2054269" y="3029933"/>
                      <a:pt x="2046796" y="3034085"/>
                    </a:cubicBezTo>
                    <a:cubicBezTo>
                      <a:pt x="2039857" y="3037940"/>
                      <a:pt x="2035073" y="3045320"/>
                      <a:pt x="2027746" y="3048373"/>
                    </a:cubicBezTo>
                    <a:cubicBezTo>
                      <a:pt x="2015662" y="3053408"/>
                      <a:pt x="2002065" y="3053758"/>
                      <a:pt x="1989646" y="3057898"/>
                    </a:cubicBezTo>
                    <a:cubicBezTo>
                      <a:pt x="1959661" y="3067893"/>
                      <a:pt x="1956457" y="3069773"/>
                      <a:pt x="1922971" y="3076948"/>
                    </a:cubicBezTo>
                    <a:cubicBezTo>
                      <a:pt x="1913529" y="3078971"/>
                      <a:pt x="1903921" y="3080123"/>
                      <a:pt x="1894396" y="3081710"/>
                    </a:cubicBezTo>
                    <a:cubicBezTo>
                      <a:pt x="1826521" y="3104335"/>
                      <a:pt x="1861058" y="3092029"/>
                      <a:pt x="1846771" y="3095998"/>
                    </a:cubicBezTo>
                    <a:cubicBezTo>
                      <a:pt x="1832484" y="3099967"/>
                      <a:pt x="1822165" y="3100761"/>
                      <a:pt x="1808671" y="3105523"/>
                    </a:cubicBezTo>
                    <a:cubicBezTo>
                      <a:pt x="1773231" y="3132102"/>
                      <a:pt x="1807515" y="3110670"/>
                      <a:pt x="1765808" y="3124573"/>
                    </a:cubicBezTo>
                    <a:cubicBezTo>
                      <a:pt x="1759073" y="3126818"/>
                      <a:pt x="1753350" y="3131461"/>
                      <a:pt x="1746758" y="3134098"/>
                    </a:cubicBezTo>
                    <a:cubicBezTo>
                      <a:pt x="1737436" y="3137827"/>
                      <a:pt x="1727837" y="3140865"/>
                      <a:pt x="1718183" y="3143623"/>
                    </a:cubicBezTo>
                    <a:cubicBezTo>
                      <a:pt x="1705596" y="3147219"/>
                      <a:pt x="1692439" y="3148823"/>
                      <a:pt x="1680083" y="3153148"/>
                    </a:cubicBezTo>
                    <a:cubicBezTo>
                      <a:pt x="1586736" y="3185819"/>
                      <a:pt x="1654436" y="3170659"/>
                      <a:pt x="1599121" y="3181723"/>
                    </a:cubicBezTo>
                    <a:lnTo>
                      <a:pt x="1503871" y="3229348"/>
                    </a:lnTo>
                    <a:lnTo>
                      <a:pt x="1484821" y="3238873"/>
                    </a:lnTo>
                    <a:cubicBezTo>
                      <a:pt x="1478471" y="3242048"/>
                      <a:pt x="1472506" y="3246153"/>
                      <a:pt x="1465771" y="3248398"/>
                    </a:cubicBezTo>
                    <a:cubicBezTo>
                      <a:pt x="1434644" y="3258772"/>
                      <a:pt x="1455974" y="3250915"/>
                      <a:pt x="1403858" y="3276973"/>
                    </a:cubicBezTo>
                    <a:cubicBezTo>
                      <a:pt x="1397508" y="3280148"/>
                      <a:pt x="1390488" y="3282238"/>
                      <a:pt x="1384808" y="3286498"/>
                    </a:cubicBezTo>
                    <a:cubicBezTo>
                      <a:pt x="1373359" y="3295084"/>
                      <a:pt x="1355064" y="3309826"/>
                      <a:pt x="1341946" y="3315073"/>
                    </a:cubicBezTo>
                    <a:cubicBezTo>
                      <a:pt x="1334430" y="3318079"/>
                      <a:pt x="1326071" y="3318248"/>
                      <a:pt x="1318133" y="3319835"/>
                    </a:cubicBezTo>
                    <a:cubicBezTo>
                      <a:pt x="1311783" y="3324598"/>
                      <a:pt x="1305889" y="3330039"/>
                      <a:pt x="1299083" y="3334123"/>
                    </a:cubicBezTo>
                    <a:cubicBezTo>
                      <a:pt x="1276071" y="3347930"/>
                      <a:pt x="1236253" y="3362880"/>
                      <a:pt x="1213358" y="3367460"/>
                    </a:cubicBezTo>
                    <a:cubicBezTo>
                      <a:pt x="1205421" y="3369048"/>
                      <a:pt x="1197399" y="3370260"/>
                      <a:pt x="1189546" y="3372223"/>
                    </a:cubicBezTo>
                    <a:cubicBezTo>
                      <a:pt x="1184676" y="3373441"/>
                      <a:pt x="1180101" y="3375664"/>
                      <a:pt x="1175258" y="3376985"/>
                    </a:cubicBezTo>
                    <a:cubicBezTo>
                      <a:pt x="1162628" y="3380429"/>
                      <a:pt x="1149858" y="3383335"/>
                      <a:pt x="1137158" y="3386510"/>
                    </a:cubicBezTo>
                    <a:cubicBezTo>
                      <a:pt x="1130808" y="3388098"/>
                      <a:pt x="1124564" y="3390197"/>
                      <a:pt x="1118108" y="3391273"/>
                    </a:cubicBezTo>
                    <a:cubicBezTo>
                      <a:pt x="1093438" y="3395384"/>
                      <a:pt x="1089035" y="3395802"/>
                      <a:pt x="1065721" y="3400798"/>
                    </a:cubicBezTo>
                    <a:lnTo>
                      <a:pt x="1034765" y="3412705"/>
                    </a:lnTo>
                    <a:cubicBezTo>
                      <a:pt x="1016906" y="3422627"/>
                      <a:pt x="994284" y="3430961"/>
                      <a:pt x="963328" y="3476999"/>
                    </a:cubicBezTo>
                    <a:cubicBezTo>
                      <a:pt x="953803" y="3530180"/>
                      <a:pt x="998649" y="3650830"/>
                      <a:pt x="965708" y="3729411"/>
                    </a:cubicBezTo>
                    <a:cubicBezTo>
                      <a:pt x="932767" y="3807992"/>
                      <a:pt x="835534" y="3888954"/>
                      <a:pt x="765684" y="3948485"/>
                    </a:cubicBezTo>
                    <a:cubicBezTo>
                      <a:pt x="695834" y="4008016"/>
                      <a:pt x="590661" y="4010398"/>
                      <a:pt x="546608" y="4086598"/>
                    </a:cubicBezTo>
                    <a:cubicBezTo>
                      <a:pt x="502555" y="4162798"/>
                      <a:pt x="534701" y="4356472"/>
                      <a:pt x="501364" y="4405684"/>
                    </a:cubicBezTo>
                    <a:cubicBezTo>
                      <a:pt x="447655" y="4430733"/>
                      <a:pt x="246526" y="4416172"/>
                      <a:pt x="187040" y="4412829"/>
                    </a:cubicBezTo>
                    <a:cubicBezTo>
                      <a:pt x="139255" y="4413814"/>
                      <a:pt x="15589" y="4346950"/>
                      <a:pt x="1302" y="4310437"/>
                    </a:cubicBezTo>
                    <a:close/>
                  </a:path>
                </a:pathLst>
              </a:custGeom>
              <a:noFill/>
              <a:ln w="19050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DFBB5633-3BCF-4ED4-B677-8873AE47AD53}"/>
                  </a:ext>
                </a:extLst>
              </p:cNvPr>
              <p:cNvSpPr txBox="1"/>
              <p:nvPr/>
            </p:nvSpPr>
            <p:spPr>
              <a:xfrm rot="19771130">
                <a:off x="4882538" y="4303373"/>
                <a:ext cx="2426924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1DE16876-0A55-4500-B749-14788531081F}"/>
                </a:ext>
              </a:extLst>
            </p:cNvPr>
            <p:cNvSpPr/>
            <p:nvPr/>
          </p:nvSpPr>
          <p:spPr>
            <a:xfrm>
              <a:off x="4527550" y="3130550"/>
              <a:ext cx="1727200" cy="1104900"/>
            </a:xfrm>
            <a:custGeom>
              <a:avLst/>
              <a:gdLst>
                <a:gd name="connsiteX0" fmla="*/ 488950 w 1727200"/>
                <a:gd name="connsiteY0" fmla="*/ 120650 h 1104900"/>
                <a:gd name="connsiteX1" fmla="*/ 457200 w 1727200"/>
                <a:gd name="connsiteY1" fmla="*/ 107950 h 1104900"/>
                <a:gd name="connsiteX2" fmla="*/ 412750 w 1727200"/>
                <a:gd name="connsiteY2" fmla="*/ 95250 h 1104900"/>
                <a:gd name="connsiteX3" fmla="*/ 387350 w 1727200"/>
                <a:gd name="connsiteY3" fmla="*/ 82550 h 1104900"/>
                <a:gd name="connsiteX4" fmla="*/ 355600 w 1727200"/>
                <a:gd name="connsiteY4" fmla="*/ 69850 h 1104900"/>
                <a:gd name="connsiteX5" fmla="*/ 304800 w 1727200"/>
                <a:gd name="connsiteY5" fmla="*/ 44450 h 1104900"/>
                <a:gd name="connsiteX6" fmla="*/ 279400 w 1727200"/>
                <a:gd name="connsiteY6" fmla="*/ 25400 h 1104900"/>
                <a:gd name="connsiteX7" fmla="*/ 254000 w 1727200"/>
                <a:gd name="connsiteY7" fmla="*/ 19050 h 1104900"/>
                <a:gd name="connsiteX8" fmla="*/ 165100 w 1727200"/>
                <a:gd name="connsiteY8" fmla="*/ 0 h 1104900"/>
                <a:gd name="connsiteX9" fmla="*/ 114300 w 1727200"/>
                <a:gd name="connsiteY9" fmla="*/ 12700 h 1104900"/>
                <a:gd name="connsiteX10" fmla="*/ 95250 w 1727200"/>
                <a:gd name="connsiteY10" fmla="*/ 19050 h 1104900"/>
                <a:gd name="connsiteX11" fmla="*/ 44450 w 1727200"/>
                <a:gd name="connsiteY11" fmla="*/ 50800 h 1104900"/>
                <a:gd name="connsiteX12" fmla="*/ 25400 w 1727200"/>
                <a:gd name="connsiteY12" fmla="*/ 76200 h 1104900"/>
                <a:gd name="connsiteX13" fmla="*/ 19050 w 1727200"/>
                <a:gd name="connsiteY13" fmla="*/ 107950 h 1104900"/>
                <a:gd name="connsiteX14" fmla="*/ 6350 w 1727200"/>
                <a:gd name="connsiteY14" fmla="*/ 139700 h 1104900"/>
                <a:gd name="connsiteX15" fmla="*/ 0 w 1727200"/>
                <a:gd name="connsiteY15" fmla="*/ 158750 h 1104900"/>
                <a:gd name="connsiteX16" fmla="*/ 6350 w 1727200"/>
                <a:gd name="connsiteY16" fmla="*/ 311150 h 1104900"/>
                <a:gd name="connsiteX17" fmla="*/ 12700 w 1727200"/>
                <a:gd name="connsiteY17" fmla="*/ 349250 h 1104900"/>
                <a:gd name="connsiteX18" fmla="*/ 25400 w 1727200"/>
                <a:gd name="connsiteY18" fmla="*/ 368300 h 1104900"/>
                <a:gd name="connsiteX19" fmla="*/ 57150 w 1727200"/>
                <a:gd name="connsiteY19" fmla="*/ 457200 h 1104900"/>
                <a:gd name="connsiteX20" fmla="*/ 82550 w 1727200"/>
                <a:gd name="connsiteY20" fmla="*/ 520700 h 1104900"/>
                <a:gd name="connsiteX21" fmla="*/ 101600 w 1727200"/>
                <a:gd name="connsiteY21" fmla="*/ 603250 h 1104900"/>
                <a:gd name="connsiteX22" fmla="*/ 107950 w 1727200"/>
                <a:gd name="connsiteY22" fmla="*/ 666750 h 1104900"/>
                <a:gd name="connsiteX23" fmla="*/ 120650 w 1727200"/>
                <a:gd name="connsiteY23" fmla="*/ 685800 h 1104900"/>
                <a:gd name="connsiteX24" fmla="*/ 127000 w 1727200"/>
                <a:gd name="connsiteY24" fmla="*/ 711200 h 1104900"/>
                <a:gd name="connsiteX25" fmla="*/ 171450 w 1727200"/>
                <a:gd name="connsiteY25" fmla="*/ 781050 h 1104900"/>
                <a:gd name="connsiteX26" fmla="*/ 184150 w 1727200"/>
                <a:gd name="connsiteY26" fmla="*/ 812800 h 1104900"/>
                <a:gd name="connsiteX27" fmla="*/ 254000 w 1727200"/>
                <a:gd name="connsiteY27" fmla="*/ 889000 h 1104900"/>
                <a:gd name="connsiteX28" fmla="*/ 292100 w 1727200"/>
                <a:gd name="connsiteY28" fmla="*/ 914400 h 1104900"/>
                <a:gd name="connsiteX29" fmla="*/ 387350 w 1727200"/>
                <a:gd name="connsiteY29" fmla="*/ 971550 h 1104900"/>
                <a:gd name="connsiteX30" fmla="*/ 425450 w 1727200"/>
                <a:gd name="connsiteY30" fmla="*/ 996950 h 1104900"/>
                <a:gd name="connsiteX31" fmla="*/ 469900 w 1727200"/>
                <a:gd name="connsiteY31" fmla="*/ 1009650 h 1104900"/>
                <a:gd name="connsiteX32" fmla="*/ 571500 w 1727200"/>
                <a:gd name="connsiteY32" fmla="*/ 1022350 h 1104900"/>
                <a:gd name="connsiteX33" fmla="*/ 673100 w 1727200"/>
                <a:gd name="connsiteY33" fmla="*/ 1066800 h 1104900"/>
                <a:gd name="connsiteX34" fmla="*/ 723900 w 1727200"/>
                <a:gd name="connsiteY34" fmla="*/ 1092200 h 1104900"/>
                <a:gd name="connsiteX35" fmla="*/ 774700 w 1727200"/>
                <a:gd name="connsiteY35" fmla="*/ 1098550 h 1104900"/>
                <a:gd name="connsiteX36" fmla="*/ 800100 w 1727200"/>
                <a:gd name="connsiteY36" fmla="*/ 1104900 h 1104900"/>
                <a:gd name="connsiteX37" fmla="*/ 882650 w 1727200"/>
                <a:gd name="connsiteY37" fmla="*/ 1098550 h 1104900"/>
                <a:gd name="connsiteX38" fmla="*/ 920750 w 1727200"/>
                <a:gd name="connsiteY38" fmla="*/ 1079500 h 1104900"/>
                <a:gd name="connsiteX39" fmla="*/ 958850 w 1727200"/>
                <a:gd name="connsiteY39" fmla="*/ 1066800 h 1104900"/>
                <a:gd name="connsiteX40" fmla="*/ 990600 w 1727200"/>
                <a:gd name="connsiteY40" fmla="*/ 1054100 h 1104900"/>
                <a:gd name="connsiteX41" fmla="*/ 1092200 w 1727200"/>
                <a:gd name="connsiteY41" fmla="*/ 1041400 h 1104900"/>
                <a:gd name="connsiteX42" fmla="*/ 1136650 w 1727200"/>
                <a:gd name="connsiteY42" fmla="*/ 1028700 h 1104900"/>
                <a:gd name="connsiteX43" fmla="*/ 1327150 w 1727200"/>
                <a:gd name="connsiteY43" fmla="*/ 1016000 h 1104900"/>
                <a:gd name="connsiteX44" fmla="*/ 1365250 w 1727200"/>
                <a:gd name="connsiteY44" fmla="*/ 996950 h 1104900"/>
                <a:gd name="connsiteX45" fmla="*/ 1435100 w 1727200"/>
                <a:gd name="connsiteY45" fmla="*/ 984250 h 1104900"/>
                <a:gd name="connsiteX46" fmla="*/ 1511300 w 1727200"/>
                <a:gd name="connsiteY46" fmla="*/ 965200 h 1104900"/>
                <a:gd name="connsiteX47" fmla="*/ 1574800 w 1727200"/>
                <a:gd name="connsiteY47" fmla="*/ 927100 h 1104900"/>
                <a:gd name="connsiteX48" fmla="*/ 1619250 w 1727200"/>
                <a:gd name="connsiteY48" fmla="*/ 908050 h 1104900"/>
                <a:gd name="connsiteX49" fmla="*/ 1651000 w 1727200"/>
                <a:gd name="connsiteY49" fmla="*/ 876300 h 1104900"/>
                <a:gd name="connsiteX50" fmla="*/ 1695450 w 1727200"/>
                <a:gd name="connsiteY50" fmla="*/ 800100 h 1104900"/>
                <a:gd name="connsiteX51" fmla="*/ 1714500 w 1727200"/>
                <a:gd name="connsiteY51" fmla="*/ 717550 h 1104900"/>
                <a:gd name="connsiteX52" fmla="*/ 1720850 w 1727200"/>
                <a:gd name="connsiteY52" fmla="*/ 679450 h 1104900"/>
                <a:gd name="connsiteX53" fmla="*/ 1727200 w 1727200"/>
                <a:gd name="connsiteY53" fmla="*/ 647700 h 1104900"/>
                <a:gd name="connsiteX54" fmla="*/ 1720850 w 1727200"/>
                <a:gd name="connsiteY54" fmla="*/ 419100 h 1104900"/>
                <a:gd name="connsiteX55" fmla="*/ 1708150 w 1727200"/>
                <a:gd name="connsiteY55" fmla="*/ 374650 h 1104900"/>
                <a:gd name="connsiteX56" fmla="*/ 1676400 w 1727200"/>
                <a:gd name="connsiteY56" fmla="*/ 323850 h 1104900"/>
                <a:gd name="connsiteX57" fmla="*/ 1638300 w 1727200"/>
                <a:gd name="connsiteY57" fmla="*/ 317500 h 1104900"/>
                <a:gd name="connsiteX58" fmla="*/ 1352550 w 1727200"/>
                <a:gd name="connsiteY58" fmla="*/ 304800 h 1104900"/>
                <a:gd name="connsiteX59" fmla="*/ 1104900 w 1727200"/>
                <a:gd name="connsiteY59" fmla="*/ 260350 h 1104900"/>
                <a:gd name="connsiteX60" fmla="*/ 1022350 w 1727200"/>
                <a:gd name="connsiteY60" fmla="*/ 254000 h 1104900"/>
                <a:gd name="connsiteX61" fmla="*/ 958850 w 1727200"/>
                <a:gd name="connsiteY61" fmla="*/ 241300 h 1104900"/>
                <a:gd name="connsiteX62" fmla="*/ 901700 w 1727200"/>
                <a:gd name="connsiteY62" fmla="*/ 234950 h 1104900"/>
                <a:gd name="connsiteX63" fmla="*/ 749300 w 1727200"/>
                <a:gd name="connsiteY63" fmla="*/ 203200 h 1104900"/>
                <a:gd name="connsiteX64" fmla="*/ 704850 w 1727200"/>
                <a:gd name="connsiteY64" fmla="*/ 184150 h 1104900"/>
                <a:gd name="connsiteX65" fmla="*/ 666750 w 1727200"/>
                <a:gd name="connsiteY65" fmla="*/ 171450 h 1104900"/>
                <a:gd name="connsiteX66" fmla="*/ 635000 w 1727200"/>
                <a:gd name="connsiteY66" fmla="*/ 158750 h 1104900"/>
                <a:gd name="connsiteX67" fmla="*/ 596900 w 1727200"/>
                <a:gd name="connsiteY67" fmla="*/ 152400 h 1104900"/>
                <a:gd name="connsiteX68" fmla="*/ 571500 w 1727200"/>
                <a:gd name="connsiteY68" fmla="*/ 146050 h 1104900"/>
                <a:gd name="connsiteX69" fmla="*/ 533400 w 1727200"/>
                <a:gd name="connsiteY69" fmla="*/ 133350 h 1104900"/>
                <a:gd name="connsiteX70" fmla="*/ 488950 w 1727200"/>
                <a:gd name="connsiteY70" fmla="*/ 120650 h 1104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727200" h="1104900">
                  <a:moveTo>
                    <a:pt x="488950" y="120650"/>
                  </a:moveTo>
                  <a:cubicBezTo>
                    <a:pt x="478367" y="116417"/>
                    <a:pt x="468014" y="111555"/>
                    <a:pt x="457200" y="107950"/>
                  </a:cubicBezTo>
                  <a:cubicBezTo>
                    <a:pt x="433033" y="99894"/>
                    <a:pt x="434154" y="104423"/>
                    <a:pt x="412750" y="95250"/>
                  </a:cubicBezTo>
                  <a:cubicBezTo>
                    <a:pt x="404049" y="91521"/>
                    <a:pt x="396000" y="86395"/>
                    <a:pt x="387350" y="82550"/>
                  </a:cubicBezTo>
                  <a:cubicBezTo>
                    <a:pt x="376934" y="77921"/>
                    <a:pt x="365795" y="74948"/>
                    <a:pt x="355600" y="69850"/>
                  </a:cubicBezTo>
                  <a:cubicBezTo>
                    <a:pt x="295617" y="39858"/>
                    <a:pt x="347758" y="58769"/>
                    <a:pt x="304800" y="44450"/>
                  </a:cubicBezTo>
                  <a:cubicBezTo>
                    <a:pt x="296333" y="38100"/>
                    <a:pt x="288866" y="30133"/>
                    <a:pt x="279400" y="25400"/>
                  </a:cubicBezTo>
                  <a:cubicBezTo>
                    <a:pt x="271594" y="21497"/>
                    <a:pt x="262359" y="21558"/>
                    <a:pt x="254000" y="19050"/>
                  </a:cubicBezTo>
                  <a:cubicBezTo>
                    <a:pt x="189370" y="-339"/>
                    <a:pt x="242366" y="9658"/>
                    <a:pt x="165100" y="0"/>
                  </a:cubicBezTo>
                  <a:cubicBezTo>
                    <a:pt x="148167" y="4233"/>
                    <a:pt x="131139" y="8107"/>
                    <a:pt x="114300" y="12700"/>
                  </a:cubicBezTo>
                  <a:cubicBezTo>
                    <a:pt x="107842" y="14461"/>
                    <a:pt x="100819" y="15337"/>
                    <a:pt x="95250" y="19050"/>
                  </a:cubicBezTo>
                  <a:cubicBezTo>
                    <a:pt x="34252" y="59715"/>
                    <a:pt x="127551" y="17559"/>
                    <a:pt x="44450" y="50800"/>
                  </a:cubicBezTo>
                  <a:cubicBezTo>
                    <a:pt x="38100" y="59267"/>
                    <a:pt x="29698" y="66529"/>
                    <a:pt x="25400" y="76200"/>
                  </a:cubicBezTo>
                  <a:cubicBezTo>
                    <a:pt x="21017" y="86063"/>
                    <a:pt x="22151" y="97612"/>
                    <a:pt x="19050" y="107950"/>
                  </a:cubicBezTo>
                  <a:cubicBezTo>
                    <a:pt x="15775" y="118868"/>
                    <a:pt x="10352" y="129027"/>
                    <a:pt x="6350" y="139700"/>
                  </a:cubicBezTo>
                  <a:cubicBezTo>
                    <a:pt x="4000" y="145967"/>
                    <a:pt x="2117" y="152400"/>
                    <a:pt x="0" y="158750"/>
                  </a:cubicBezTo>
                  <a:cubicBezTo>
                    <a:pt x="2117" y="209550"/>
                    <a:pt x="2968" y="260419"/>
                    <a:pt x="6350" y="311150"/>
                  </a:cubicBezTo>
                  <a:cubicBezTo>
                    <a:pt x="7206" y="323997"/>
                    <a:pt x="8629" y="337036"/>
                    <a:pt x="12700" y="349250"/>
                  </a:cubicBezTo>
                  <a:cubicBezTo>
                    <a:pt x="15113" y="356490"/>
                    <a:pt x="21167" y="361950"/>
                    <a:pt x="25400" y="368300"/>
                  </a:cubicBezTo>
                  <a:cubicBezTo>
                    <a:pt x="49643" y="453152"/>
                    <a:pt x="24587" y="372536"/>
                    <a:pt x="57150" y="457200"/>
                  </a:cubicBezTo>
                  <a:cubicBezTo>
                    <a:pt x="83306" y="525205"/>
                    <a:pt x="56465" y="468530"/>
                    <a:pt x="82550" y="520700"/>
                  </a:cubicBezTo>
                  <a:cubicBezTo>
                    <a:pt x="96563" y="590764"/>
                    <a:pt x="88424" y="563722"/>
                    <a:pt x="101600" y="603250"/>
                  </a:cubicBezTo>
                  <a:cubicBezTo>
                    <a:pt x="103717" y="624417"/>
                    <a:pt x="103167" y="646023"/>
                    <a:pt x="107950" y="666750"/>
                  </a:cubicBezTo>
                  <a:cubicBezTo>
                    <a:pt x="109666" y="674186"/>
                    <a:pt x="117644" y="678785"/>
                    <a:pt x="120650" y="685800"/>
                  </a:cubicBezTo>
                  <a:cubicBezTo>
                    <a:pt x="124088" y="693822"/>
                    <a:pt x="123643" y="703144"/>
                    <a:pt x="127000" y="711200"/>
                  </a:cubicBezTo>
                  <a:cubicBezTo>
                    <a:pt x="148011" y="761628"/>
                    <a:pt x="143000" y="752600"/>
                    <a:pt x="171450" y="781050"/>
                  </a:cubicBezTo>
                  <a:cubicBezTo>
                    <a:pt x="175683" y="791633"/>
                    <a:pt x="178030" y="803183"/>
                    <a:pt x="184150" y="812800"/>
                  </a:cubicBezTo>
                  <a:cubicBezTo>
                    <a:pt x="195286" y="830300"/>
                    <a:pt x="239098" y="876581"/>
                    <a:pt x="254000" y="889000"/>
                  </a:cubicBezTo>
                  <a:cubicBezTo>
                    <a:pt x="265726" y="898771"/>
                    <a:pt x="279680" y="905528"/>
                    <a:pt x="292100" y="914400"/>
                  </a:cubicBezTo>
                  <a:cubicBezTo>
                    <a:pt x="421179" y="1006599"/>
                    <a:pt x="273651" y="910327"/>
                    <a:pt x="387350" y="971550"/>
                  </a:cubicBezTo>
                  <a:cubicBezTo>
                    <a:pt x="400789" y="978786"/>
                    <a:pt x="411591" y="990554"/>
                    <a:pt x="425450" y="996950"/>
                  </a:cubicBezTo>
                  <a:cubicBezTo>
                    <a:pt x="439441" y="1003408"/>
                    <a:pt x="455033" y="1005595"/>
                    <a:pt x="469900" y="1009650"/>
                  </a:cubicBezTo>
                  <a:cubicBezTo>
                    <a:pt x="514012" y="1021680"/>
                    <a:pt x="504171" y="1016739"/>
                    <a:pt x="571500" y="1022350"/>
                  </a:cubicBezTo>
                  <a:cubicBezTo>
                    <a:pt x="631151" y="1062117"/>
                    <a:pt x="521346" y="990923"/>
                    <a:pt x="673100" y="1066800"/>
                  </a:cubicBezTo>
                  <a:cubicBezTo>
                    <a:pt x="690033" y="1075267"/>
                    <a:pt x="705830" y="1086553"/>
                    <a:pt x="723900" y="1092200"/>
                  </a:cubicBezTo>
                  <a:cubicBezTo>
                    <a:pt x="740188" y="1097290"/>
                    <a:pt x="757867" y="1095745"/>
                    <a:pt x="774700" y="1098550"/>
                  </a:cubicBezTo>
                  <a:cubicBezTo>
                    <a:pt x="783308" y="1099985"/>
                    <a:pt x="791633" y="1102783"/>
                    <a:pt x="800100" y="1104900"/>
                  </a:cubicBezTo>
                  <a:cubicBezTo>
                    <a:pt x="827617" y="1102783"/>
                    <a:pt x="855644" y="1104235"/>
                    <a:pt x="882650" y="1098550"/>
                  </a:cubicBezTo>
                  <a:cubicBezTo>
                    <a:pt x="896544" y="1095625"/>
                    <a:pt x="907643" y="1084961"/>
                    <a:pt x="920750" y="1079500"/>
                  </a:cubicBezTo>
                  <a:cubicBezTo>
                    <a:pt x="933107" y="1074351"/>
                    <a:pt x="946269" y="1071375"/>
                    <a:pt x="958850" y="1066800"/>
                  </a:cubicBezTo>
                  <a:cubicBezTo>
                    <a:pt x="969562" y="1062905"/>
                    <a:pt x="979786" y="1057705"/>
                    <a:pt x="990600" y="1054100"/>
                  </a:cubicBezTo>
                  <a:cubicBezTo>
                    <a:pt x="1024018" y="1042961"/>
                    <a:pt x="1056102" y="1044408"/>
                    <a:pt x="1092200" y="1041400"/>
                  </a:cubicBezTo>
                  <a:cubicBezTo>
                    <a:pt x="1107017" y="1037167"/>
                    <a:pt x="1121635" y="1032165"/>
                    <a:pt x="1136650" y="1028700"/>
                  </a:cubicBezTo>
                  <a:cubicBezTo>
                    <a:pt x="1194986" y="1015238"/>
                    <a:pt x="1280024" y="1017964"/>
                    <a:pt x="1327150" y="1016000"/>
                  </a:cubicBezTo>
                  <a:cubicBezTo>
                    <a:pt x="1339850" y="1009650"/>
                    <a:pt x="1351679" y="1001126"/>
                    <a:pt x="1365250" y="996950"/>
                  </a:cubicBezTo>
                  <a:cubicBezTo>
                    <a:pt x="1421210" y="979732"/>
                    <a:pt x="1393506" y="999848"/>
                    <a:pt x="1435100" y="984250"/>
                  </a:cubicBezTo>
                  <a:cubicBezTo>
                    <a:pt x="1496095" y="961377"/>
                    <a:pt x="1414453" y="977306"/>
                    <a:pt x="1511300" y="965200"/>
                  </a:cubicBezTo>
                  <a:cubicBezTo>
                    <a:pt x="1596038" y="931305"/>
                    <a:pt x="1486107" y="978837"/>
                    <a:pt x="1574800" y="927100"/>
                  </a:cubicBezTo>
                  <a:cubicBezTo>
                    <a:pt x="1588724" y="918978"/>
                    <a:pt x="1604433" y="914400"/>
                    <a:pt x="1619250" y="908050"/>
                  </a:cubicBezTo>
                  <a:cubicBezTo>
                    <a:pt x="1629833" y="897467"/>
                    <a:pt x="1641522" y="887884"/>
                    <a:pt x="1651000" y="876300"/>
                  </a:cubicBezTo>
                  <a:cubicBezTo>
                    <a:pt x="1672392" y="850154"/>
                    <a:pt x="1680630" y="829741"/>
                    <a:pt x="1695450" y="800100"/>
                  </a:cubicBezTo>
                  <a:cubicBezTo>
                    <a:pt x="1711117" y="706100"/>
                    <a:pt x="1690144" y="823091"/>
                    <a:pt x="1714500" y="717550"/>
                  </a:cubicBezTo>
                  <a:cubicBezTo>
                    <a:pt x="1717395" y="705005"/>
                    <a:pt x="1718547" y="692118"/>
                    <a:pt x="1720850" y="679450"/>
                  </a:cubicBezTo>
                  <a:cubicBezTo>
                    <a:pt x="1722781" y="668831"/>
                    <a:pt x="1725083" y="658283"/>
                    <a:pt x="1727200" y="647700"/>
                  </a:cubicBezTo>
                  <a:cubicBezTo>
                    <a:pt x="1725083" y="571500"/>
                    <a:pt x="1726155" y="495145"/>
                    <a:pt x="1720850" y="419100"/>
                  </a:cubicBezTo>
                  <a:cubicBezTo>
                    <a:pt x="1719778" y="403728"/>
                    <a:pt x="1713023" y="389269"/>
                    <a:pt x="1708150" y="374650"/>
                  </a:cubicBezTo>
                  <a:cubicBezTo>
                    <a:pt x="1702733" y="358398"/>
                    <a:pt x="1695145" y="332181"/>
                    <a:pt x="1676400" y="323850"/>
                  </a:cubicBezTo>
                  <a:cubicBezTo>
                    <a:pt x="1664635" y="318621"/>
                    <a:pt x="1651153" y="318256"/>
                    <a:pt x="1638300" y="317500"/>
                  </a:cubicBezTo>
                  <a:cubicBezTo>
                    <a:pt x="1543121" y="311901"/>
                    <a:pt x="1447800" y="309033"/>
                    <a:pt x="1352550" y="304800"/>
                  </a:cubicBezTo>
                  <a:cubicBezTo>
                    <a:pt x="1264675" y="282831"/>
                    <a:pt x="1214627" y="268791"/>
                    <a:pt x="1104900" y="260350"/>
                  </a:cubicBezTo>
                  <a:lnTo>
                    <a:pt x="1022350" y="254000"/>
                  </a:lnTo>
                  <a:cubicBezTo>
                    <a:pt x="1001183" y="249767"/>
                    <a:pt x="980172" y="244667"/>
                    <a:pt x="958850" y="241300"/>
                  </a:cubicBezTo>
                  <a:cubicBezTo>
                    <a:pt x="939917" y="238311"/>
                    <a:pt x="920736" y="237190"/>
                    <a:pt x="901700" y="234950"/>
                  </a:cubicBezTo>
                  <a:cubicBezTo>
                    <a:pt x="851454" y="229039"/>
                    <a:pt x="795463" y="222984"/>
                    <a:pt x="749300" y="203200"/>
                  </a:cubicBezTo>
                  <a:cubicBezTo>
                    <a:pt x="734483" y="196850"/>
                    <a:pt x="719896" y="189937"/>
                    <a:pt x="704850" y="184150"/>
                  </a:cubicBezTo>
                  <a:cubicBezTo>
                    <a:pt x="692355" y="179344"/>
                    <a:pt x="679179" y="176422"/>
                    <a:pt x="666750" y="171450"/>
                  </a:cubicBezTo>
                  <a:cubicBezTo>
                    <a:pt x="656167" y="167217"/>
                    <a:pt x="645997" y="161749"/>
                    <a:pt x="635000" y="158750"/>
                  </a:cubicBezTo>
                  <a:cubicBezTo>
                    <a:pt x="622578" y="155362"/>
                    <a:pt x="609525" y="154925"/>
                    <a:pt x="596900" y="152400"/>
                  </a:cubicBezTo>
                  <a:cubicBezTo>
                    <a:pt x="588342" y="150688"/>
                    <a:pt x="579859" y="148558"/>
                    <a:pt x="571500" y="146050"/>
                  </a:cubicBezTo>
                  <a:cubicBezTo>
                    <a:pt x="558678" y="142203"/>
                    <a:pt x="546787" y="133350"/>
                    <a:pt x="533400" y="133350"/>
                  </a:cubicBezTo>
                  <a:lnTo>
                    <a:pt x="488950" y="120650"/>
                  </a:ln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35D8EF0-19C8-4509-88F4-7A780BF3E9E9}"/>
                </a:ext>
              </a:extLst>
            </p:cNvPr>
            <p:cNvSpPr/>
            <p:nvPr/>
          </p:nvSpPr>
          <p:spPr>
            <a:xfrm>
              <a:off x="2656166" y="3695515"/>
              <a:ext cx="1466452" cy="1149535"/>
            </a:xfrm>
            <a:custGeom>
              <a:avLst/>
              <a:gdLst>
                <a:gd name="connsiteX0" fmla="*/ 1096684 w 1466452"/>
                <a:gd name="connsiteY0" fmla="*/ 12885 h 1149535"/>
                <a:gd name="connsiteX1" fmla="*/ 1052234 w 1466452"/>
                <a:gd name="connsiteY1" fmla="*/ 185 h 1149535"/>
                <a:gd name="connsiteX2" fmla="*/ 760134 w 1466452"/>
                <a:gd name="connsiteY2" fmla="*/ 50985 h 1149535"/>
                <a:gd name="connsiteX3" fmla="*/ 709334 w 1466452"/>
                <a:gd name="connsiteY3" fmla="*/ 89085 h 1149535"/>
                <a:gd name="connsiteX4" fmla="*/ 652184 w 1466452"/>
                <a:gd name="connsiteY4" fmla="*/ 127185 h 1149535"/>
                <a:gd name="connsiteX5" fmla="*/ 601384 w 1466452"/>
                <a:gd name="connsiteY5" fmla="*/ 171635 h 1149535"/>
                <a:gd name="connsiteX6" fmla="*/ 499784 w 1466452"/>
                <a:gd name="connsiteY6" fmla="*/ 260535 h 1149535"/>
                <a:gd name="connsiteX7" fmla="*/ 442634 w 1466452"/>
                <a:gd name="connsiteY7" fmla="*/ 368485 h 1149535"/>
                <a:gd name="connsiteX8" fmla="*/ 423584 w 1466452"/>
                <a:gd name="connsiteY8" fmla="*/ 431985 h 1149535"/>
                <a:gd name="connsiteX9" fmla="*/ 404534 w 1466452"/>
                <a:gd name="connsiteY9" fmla="*/ 482785 h 1149535"/>
                <a:gd name="connsiteX10" fmla="*/ 398184 w 1466452"/>
                <a:gd name="connsiteY10" fmla="*/ 520885 h 1149535"/>
                <a:gd name="connsiteX11" fmla="*/ 353734 w 1466452"/>
                <a:gd name="connsiteY11" fmla="*/ 603435 h 1149535"/>
                <a:gd name="connsiteX12" fmla="*/ 290234 w 1466452"/>
                <a:gd name="connsiteY12" fmla="*/ 679635 h 1149535"/>
                <a:gd name="connsiteX13" fmla="*/ 264834 w 1466452"/>
                <a:gd name="connsiteY13" fmla="*/ 717735 h 1149535"/>
                <a:gd name="connsiteX14" fmla="*/ 258484 w 1466452"/>
                <a:gd name="connsiteY14" fmla="*/ 736785 h 1149535"/>
                <a:gd name="connsiteX15" fmla="*/ 214034 w 1466452"/>
                <a:gd name="connsiteY15" fmla="*/ 774885 h 1149535"/>
                <a:gd name="connsiteX16" fmla="*/ 175934 w 1466452"/>
                <a:gd name="connsiteY16" fmla="*/ 787585 h 1149535"/>
                <a:gd name="connsiteX17" fmla="*/ 150534 w 1466452"/>
                <a:gd name="connsiteY17" fmla="*/ 806635 h 1149535"/>
                <a:gd name="connsiteX18" fmla="*/ 87034 w 1466452"/>
                <a:gd name="connsiteY18" fmla="*/ 832035 h 1149535"/>
                <a:gd name="connsiteX19" fmla="*/ 42584 w 1466452"/>
                <a:gd name="connsiteY19" fmla="*/ 876485 h 1149535"/>
                <a:gd name="connsiteX20" fmla="*/ 17184 w 1466452"/>
                <a:gd name="connsiteY20" fmla="*/ 901885 h 1149535"/>
                <a:gd name="connsiteX21" fmla="*/ 17184 w 1466452"/>
                <a:gd name="connsiteY21" fmla="*/ 1047935 h 1149535"/>
                <a:gd name="connsiteX22" fmla="*/ 67984 w 1466452"/>
                <a:gd name="connsiteY22" fmla="*/ 1124135 h 1149535"/>
                <a:gd name="connsiteX23" fmla="*/ 169584 w 1466452"/>
                <a:gd name="connsiteY23" fmla="*/ 1149535 h 1149535"/>
                <a:gd name="connsiteX24" fmla="*/ 264834 w 1466452"/>
                <a:gd name="connsiteY24" fmla="*/ 1136835 h 1149535"/>
                <a:gd name="connsiteX25" fmla="*/ 302934 w 1466452"/>
                <a:gd name="connsiteY25" fmla="*/ 1117785 h 1149535"/>
                <a:gd name="connsiteX26" fmla="*/ 417234 w 1466452"/>
                <a:gd name="connsiteY26" fmla="*/ 1086035 h 1149535"/>
                <a:gd name="connsiteX27" fmla="*/ 531534 w 1466452"/>
                <a:gd name="connsiteY27" fmla="*/ 1073335 h 1149535"/>
                <a:gd name="connsiteX28" fmla="*/ 823634 w 1466452"/>
                <a:gd name="connsiteY28" fmla="*/ 1054285 h 1149535"/>
                <a:gd name="connsiteX29" fmla="*/ 887134 w 1466452"/>
                <a:gd name="connsiteY29" fmla="*/ 1041585 h 1149535"/>
                <a:gd name="connsiteX30" fmla="*/ 1039534 w 1466452"/>
                <a:gd name="connsiteY30" fmla="*/ 978085 h 1149535"/>
                <a:gd name="connsiteX31" fmla="*/ 1090334 w 1466452"/>
                <a:gd name="connsiteY31" fmla="*/ 959035 h 1149535"/>
                <a:gd name="connsiteX32" fmla="*/ 1204634 w 1466452"/>
                <a:gd name="connsiteY32" fmla="*/ 882835 h 1149535"/>
                <a:gd name="connsiteX33" fmla="*/ 1280834 w 1466452"/>
                <a:gd name="connsiteY33" fmla="*/ 825685 h 1149535"/>
                <a:gd name="connsiteX34" fmla="*/ 1325284 w 1466452"/>
                <a:gd name="connsiteY34" fmla="*/ 793935 h 1149535"/>
                <a:gd name="connsiteX35" fmla="*/ 1350684 w 1466452"/>
                <a:gd name="connsiteY35" fmla="*/ 762185 h 1149535"/>
                <a:gd name="connsiteX36" fmla="*/ 1376084 w 1466452"/>
                <a:gd name="connsiteY36" fmla="*/ 736785 h 1149535"/>
                <a:gd name="connsiteX37" fmla="*/ 1395134 w 1466452"/>
                <a:gd name="connsiteY37" fmla="*/ 698685 h 1149535"/>
                <a:gd name="connsiteX38" fmla="*/ 1414184 w 1466452"/>
                <a:gd name="connsiteY38" fmla="*/ 673285 h 1149535"/>
                <a:gd name="connsiteX39" fmla="*/ 1458634 w 1466452"/>
                <a:gd name="connsiteY39" fmla="*/ 558985 h 1149535"/>
                <a:gd name="connsiteX40" fmla="*/ 1452284 w 1466452"/>
                <a:gd name="connsiteY40" fmla="*/ 412935 h 1149535"/>
                <a:gd name="connsiteX41" fmla="*/ 1388784 w 1466452"/>
                <a:gd name="connsiteY41" fmla="*/ 317685 h 1149535"/>
                <a:gd name="connsiteX42" fmla="*/ 1369734 w 1466452"/>
                <a:gd name="connsiteY42" fmla="*/ 273235 h 1149535"/>
                <a:gd name="connsiteX43" fmla="*/ 1344334 w 1466452"/>
                <a:gd name="connsiteY43" fmla="*/ 235135 h 1149535"/>
                <a:gd name="connsiteX44" fmla="*/ 1325284 w 1466452"/>
                <a:gd name="connsiteY44" fmla="*/ 190685 h 1149535"/>
                <a:gd name="connsiteX45" fmla="*/ 1293534 w 1466452"/>
                <a:gd name="connsiteY45" fmla="*/ 165285 h 1149535"/>
                <a:gd name="connsiteX46" fmla="*/ 1255434 w 1466452"/>
                <a:gd name="connsiteY46" fmla="*/ 127185 h 1149535"/>
                <a:gd name="connsiteX47" fmla="*/ 1230034 w 1466452"/>
                <a:gd name="connsiteY47" fmla="*/ 108135 h 1149535"/>
                <a:gd name="connsiteX48" fmla="*/ 1210984 w 1466452"/>
                <a:gd name="connsiteY48" fmla="*/ 89085 h 1149535"/>
                <a:gd name="connsiteX49" fmla="*/ 1160184 w 1466452"/>
                <a:gd name="connsiteY49" fmla="*/ 50985 h 1149535"/>
                <a:gd name="connsiteX50" fmla="*/ 1141134 w 1466452"/>
                <a:gd name="connsiteY50" fmla="*/ 44635 h 1149535"/>
                <a:gd name="connsiteX51" fmla="*/ 1096684 w 1466452"/>
                <a:gd name="connsiteY51" fmla="*/ 12885 h 114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466452" h="1149535">
                  <a:moveTo>
                    <a:pt x="1096684" y="12885"/>
                  </a:moveTo>
                  <a:cubicBezTo>
                    <a:pt x="1081867" y="5477"/>
                    <a:pt x="1067580" y="-1210"/>
                    <a:pt x="1052234" y="185"/>
                  </a:cubicBezTo>
                  <a:cubicBezTo>
                    <a:pt x="935962" y="10755"/>
                    <a:pt x="860806" y="28613"/>
                    <a:pt x="760134" y="50985"/>
                  </a:cubicBezTo>
                  <a:cubicBezTo>
                    <a:pt x="743201" y="63685"/>
                    <a:pt x="726626" y="76879"/>
                    <a:pt x="709334" y="89085"/>
                  </a:cubicBezTo>
                  <a:cubicBezTo>
                    <a:pt x="690629" y="102288"/>
                    <a:pt x="670371" y="113277"/>
                    <a:pt x="652184" y="127185"/>
                  </a:cubicBezTo>
                  <a:cubicBezTo>
                    <a:pt x="634311" y="140853"/>
                    <a:pt x="619257" y="157967"/>
                    <a:pt x="601384" y="171635"/>
                  </a:cubicBezTo>
                  <a:cubicBezTo>
                    <a:pt x="532721" y="224142"/>
                    <a:pt x="552226" y="190612"/>
                    <a:pt x="499784" y="260535"/>
                  </a:cubicBezTo>
                  <a:cubicBezTo>
                    <a:pt x="476042" y="292192"/>
                    <a:pt x="456250" y="331528"/>
                    <a:pt x="442634" y="368485"/>
                  </a:cubicBezTo>
                  <a:cubicBezTo>
                    <a:pt x="434994" y="389221"/>
                    <a:pt x="430572" y="411020"/>
                    <a:pt x="423584" y="431985"/>
                  </a:cubicBezTo>
                  <a:cubicBezTo>
                    <a:pt x="417865" y="449142"/>
                    <a:pt x="410884" y="465852"/>
                    <a:pt x="404534" y="482785"/>
                  </a:cubicBezTo>
                  <a:cubicBezTo>
                    <a:pt x="402417" y="495485"/>
                    <a:pt x="402255" y="508671"/>
                    <a:pt x="398184" y="520885"/>
                  </a:cubicBezTo>
                  <a:cubicBezTo>
                    <a:pt x="394199" y="532841"/>
                    <a:pt x="358901" y="596423"/>
                    <a:pt x="353734" y="603435"/>
                  </a:cubicBezTo>
                  <a:cubicBezTo>
                    <a:pt x="334121" y="630053"/>
                    <a:pt x="308574" y="652125"/>
                    <a:pt x="290234" y="679635"/>
                  </a:cubicBezTo>
                  <a:cubicBezTo>
                    <a:pt x="281767" y="692335"/>
                    <a:pt x="272247" y="704392"/>
                    <a:pt x="264834" y="717735"/>
                  </a:cubicBezTo>
                  <a:cubicBezTo>
                    <a:pt x="261583" y="723586"/>
                    <a:pt x="262375" y="731338"/>
                    <a:pt x="258484" y="736785"/>
                  </a:cubicBezTo>
                  <a:cubicBezTo>
                    <a:pt x="251165" y="747032"/>
                    <a:pt x="228083" y="768641"/>
                    <a:pt x="214034" y="774885"/>
                  </a:cubicBezTo>
                  <a:cubicBezTo>
                    <a:pt x="201801" y="780322"/>
                    <a:pt x="188634" y="783352"/>
                    <a:pt x="175934" y="787585"/>
                  </a:cubicBezTo>
                  <a:cubicBezTo>
                    <a:pt x="167467" y="793935"/>
                    <a:pt x="160205" y="802337"/>
                    <a:pt x="150534" y="806635"/>
                  </a:cubicBezTo>
                  <a:cubicBezTo>
                    <a:pt x="69201" y="842783"/>
                    <a:pt x="170899" y="776125"/>
                    <a:pt x="87034" y="832035"/>
                  </a:cubicBezTo>
                  <a:cubicBezTo>
                    <a:pt x="48934" y="857435"/>
                    <a:pt x="72217" y="842618"/>
                    <a:pt x="42584" y="876485"/>
                  </a:cubicBezTo>
                  <a:cubicBezTo>
                    <a:pt x="34699" y="885496"/>
                    <a:pt x="25651" y="893418"/>
                    <a:pt x="17184" y="901885"/>
                  </a:cubicBezTo>
                  <a:cubicBezTo>
                    <a:pt x="-7705" y="964107"/>
                    <a:pt x="-3664" y="939528"/>
                    <a:pt x="17184" y="1047935"/>
                  </a:cubicBezTo>
                  <a:cubicBezTo>
                    <a:pt x="25055" y="1088867"/>
                    <a:pt x="34056" y="1104344"/>
                    <a:pt x="67984" y="1124135"/>
                  </a:cubicBezTo>
                  <a:cubicBezTo>
                    <a:pt x="109710" y="1148475"/>
                    <a:pt x="120599" y="1144092"/>
                    <a:pt x="169584" y="1149535"/>
                  </a:cubicBezTo>
                  <a:cubicBezTo>
                    <a:pt x="201334" y="1145302"/>
                    <a:pt x="233674" y="1144254"/>
                    <a:pt x="264834" y="1136835"/>
                  </a:cubicBezTo>
                  <a:cubicBezTo>
                    <a:pt x="278647" y="1133546"/>
                    <a:pt x="289751" y="1123058"/>
                    <a:pt x="302934" y="1117785"/>
                  </a:cubicBezTo>
                  <a:cubicBezTo>
                    <a:pt x="339866" y="1103012"/>
                    <a:pt x="378122" y="1092937"/>
                    <a:pt x="417234" y="1086035"/>
                  </a:cubicBezTo>
                  <a:cubicBezTo>
                    <a:pt x="436346" y="1082662"/>
                    <a:pt x="516866" y="1074383"/>
                    <a:pt x="531534" y="1073335"/>
                  </a:cubicBezTo>
                  <a:lnTo>
                    <a:pt x="823634" y="1054285"/>
                  </a:lnTo>
                  <a:cubicBezTo>
                    <a:pt x="844801" y="1050052"/>
                    <a:pt x="866656" y="1048411"/>
                    <a:pt x="887134" y="1041585"/>
                  </a:cubicBezTo>
                  <a:cubicBezTo>
                    <a:pt x="1027710" y="994726"/>
                    <a:pt x="951976" y="1010919"/>
                    <a:pt x="1039534" y="978085"/>
                  </a:cubicBezTo>
                  <a:cubicBezTo>
                    <a:pt x="1056467" y="971735"/>
                    <a:pt x="1074158" y="967123"/>
                    <a:pt x="1090334" y="959035"/>
                  </a:cubicBezTo>
                  <a:cubicBezTo>
                    <a:pt x="1147593" y="930406"/>
                    <a:pt x="1155002" y="918286"/>
                    <a:pt x="1204634" y="882835"/>
                  </a:cubicBezTo>
                  <a:cubicBezTo>
                    <a:pt x="1355101" y="775359"/>
                    <a:pt x="1124203" y="946170"/>
                    <a:pt x="1280834" y="825685"/>
                  </a:cubicBezTo>
                  <a:cubicBezTo>
                    <a:pt x="1295266" y="814583"/>
                    <a:pt x="1311811" y="806183"/>
                    <a:pt x="1325284" y="793935"/>
                  </a:cubicBezTo>
                  <a:cubicBezTo>
                    <a:pt x="1335313" y="784818"/>
                    <a:pt x="1341680" y="772315"/>
                    <a:pt x="1350684" y="762185"/>
                  </a:cubicBezTo>
                  <a:cubicBezTo>
                    <a:pt x="1358639" y="753236"/>
                    <a:pt x="1369218" y="746594"/>
                    <a:pt x="1376084" y="736785"/>
                  </a:cubicBezTo>
                  <a:cubicBezTo>
                    <a:pt x="1384227" y="725153"/>
                    <a:pt x="1387829" y="710861"/>
                    <a:pt x="1395134" y="698685"/>
                  </a:cubicBezTo>
                  <a:cubicBezTo>
                    <a:pt x="1400579" y="689610"/>
                    <a:pt x="1409451" y="682751"/>
                    <a:pt x="1414184" y="673285"/>
                  </a:cubicBezTo>
                  <a:cubicBezTo>
                    <a:pt x="1436323" y="629006"/>
                    <a:pt x="1444413" y="601648"/>
                    <a:pt x="1458634" y="558985"/>
                  </a:cubicBezTo>
                  <a:cubicBezTo>
                    <a:pt x="1467013" y="500335"/>
                    <a:pt x="1473221" y="484720"/>
                    <a:pt x="1452284" y="412935"/>
                  </a:cubicBezTo>
                  <a:cubicBezTo>
                    <a:pt x="1446069" y="391628"/>
                    <a:pt x="1400057" y="337412"/>
                    <a:pt x="1388784" y="317685"/>
                  </a:cubicBezTo>
                  <a:cubicBezTo>
                    <a:pt x="1380786" y="303689"/>
                    <a:pt x="1377377" y="287428"/>
                    <a:pt x="1369734" y="273235"/>
                  </a:cubicBezTo>
                  <a:cubicBezTo>
                    <a:pt x="1362498" y="259796"/>
                    <a:pt x="1351570" y="248574"/>
                    <a:pt x="1344334" y="235135"/>
                  </a:cubicBezTo>
                  <a:cubicBezTo>
                    <a:pt x="1336691" y="220942"/>
                    <a:pt x="1334765" y="203722"/>
                    <a:pt x="1325284" y="190685"/>
                  </a:cubicBezTo>
                  <a:cubicBezTo>
                    <a:pt x="1317312" y="179724"/>
                    <a:pt x="1303563" y="174402"/>
                    <a:pt x="1293534" y="165285"/>
                  </a:cubicBezTo>
                  <a:cubicBezTo>
                    <a:pt x="1280244" y="153203"/>
                    <a:pt x="1268784" y="139200"/>
                    <a:pt x="1255434" y="127185"/>
                  </a:cubicBezTo>
                  <a:cubicBezTo>
                    <a:pt x="1247567" y="120105"/>
                    <a:pt x="1238069" y="115023"/>
                    <a:pt x="1230034" y="108135"/>
                  </a:cubicBezTo>
                  <a:cubicBezTo>
                    <a:pt x="1223216" y="102291"/>
                    <a:pt x="1217742" y="94999"/>
                    <a:pt x="1210984" y="89085"/>
                  </a:cubicBezTo>
                  <a:cubicBezTo>
                    <a:pt x="1204753" y="83633"/>
                    <a:pt x="1172786" y="57286"/>
                    <a:pt x="1160184" y="50985"/>
                  </a:cubicBezTo>
                  <a:cubicBezTo>
                    <a:pt x="1154197" y="47992"/>
                    <a:pt x="1147592" y="46396"/>
                    <a:pt x="1141134" y="44635"/>
                  </a:cubicBezTo>
                  <a:cubicBezTo>
                    <a:pt x="1062355" y="23150"/>
                    <a:pt x="1111501" y="20293"/>
                    <a:pt x="1096684" y="12885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A9BCA433-8FAF-48A9-92D3-99A7315339E8}"/>
                </a:ext>
              </a:extLst>
            </p:cNvPr>
            <p:cNvSpPr/>
            <p:nvPr/>
          </p:nvSpPr>
          <p:spPr>
            <a:xfrm>
              <a:off x="5206574" y="1348679"/>
              <a:ext cx="2324526" cy="1540571"/>
            </a:xfrm>
            <a:custGeom>
              <a:avLst/>
              <a:gdLst>
                <a:gd name="connsiteX0" fmla="*/ 1276776 w 2324526"/>
                <a:gd name="connsiteY0" fmla="*/ 3871 h 1540571"/>
                <a:gd name="connsiteX1" fmla="*/ 832276 w 2324526"/>
                <a:gd name="connsiteY1" fmla="*/ 92771 h 1540571"/>
                <a:gd name="connsiteX2" fmla="*/ 730676 w 2324526"/>
                <a:gd name="connsiteY2" fmla="*/ 130871 h 1540571"/>
                <a:gd name="connsiteX3" fmla="*/ 483026 w 2324526"/>
                <a:gd name="connsiteY3" fmla="*/ 257871 h 1540571"/>
                <a:gd name="connsiteX4" fmla="*/ 413176 w 2324526"/>
                <a:gd name="connsiteY4" fmla="*/ 308671 h 1540571"/>
                <a:gd name="connsiteX5" fmla="*/ 330626 w 2324526"/>
                <a:gd name="connsiteY5" fmla="*/ 353121 h 1540571"/>
                <a:gd name="connsiteX6" fmla="*/ 209976 w 2324526"/>
                <a:gd name="connsiteY6" fmla="*/ 429321 h 1540571"/>
                <a:gd name="connsiteX7" fmla="*/ 152826 w 2324526"/>
                <a:gd name="connsiteY7" fmla="*/ 461071 h 1540571"/>
                <a:gd name="connsiteX8" fmla="*/ 51226 w 2324526"/>
                <a:gd name="connsiteY8" fmla="*/ 562671 h 1540571"/>
                <a:gd name="connsiteX9" fmla="*/ 13126 w 2324526"/>
                <a:gd name="connsiteY9" fmla="*/ 657921 h 1540571"/>
                <a:gd name="connsiteX10" fmla="*/ 13126 w 2324526"/>
                <a:gd name="connsiteY10" fmla="*/ 943671 h 1540571"/>
                <a:gd name="connsiteX11" fmla="*/ 63926 w 2324526"/>
                <a:gd name="connsiteY11" fmla="*/ 1019871 h 1540571"/>
                <a:gd name="connsiteX12" fmla="*/ 102026 w 2324526"/>
                <a:gd name="connsiteY12" fmla="*/ 1083371 h 1540571"/>
                <a:gd name="connsiteX13" fmla="*/ 267126 w 2324526"/>
                <a:gd name="connsiteY13" fmla="*/ 1292921 h 1540571"/>
                <a:gd name="connsiteX14" fmla="*/ 406826 w 2324526"/>
                <a:gd name="connsiteY14" fmla="*/ 1400871 h 1540571"/>
                <a:gd name="connsiteX15" fmla="*/ 495726 w 2324526"/>
                <a:gd name="connsiteY15" fmla="*/ 1438971 h 1540571"/>
                <a:gd name="connsiteX16" fmla="*/ 705276 w 2324526"/>
                <a:gd name="connsiteY16" fmla="*/ 1502471 h 1540571"/>
                <a:gd name="connsiteX17" fmla="*/ 781476 w 2324526"/>
                <a:gd name="connsiteY17" fmla="*/ 1515171 h 1540571"/>
                <a:gd name="connsiteX18" fmla="*/ 971976 w 2324526"/>
                <a:gd name="connsiteY18" fmla="*/ 1540571 h 1540571"/>
                <a:gd name="connsiteX19" fmla="*/ 1162476 w 2324526"/>
                <a:gd name="connsiteY19" fmla="*/ 1534221 h 1540571"/>
                <a:gd name="connsiteX20" fmla="*/ 1365676 w 2324526"/>
                <a:gd name="connsiteY20" fmla="*/ 1489771 h 1540571"/>
                <a:gd name="connsiteX21" fmla="*/ 1518076 w 2324526"/>
                <a:gd name="connsiteY21" fmla="*/ 1426271 h 1540571"/>
                <a:gd name="connsiteX22" fmla="*/ 1651426 w 2324526"/>
                <a:gd name="connsiteY22" fmla="*/ 1305621 h 1540571"/>
                <a:gd name="connsiteX23" fmla="*/ 1778426 w 2324526"/>
                <a:gd name="connsiteY23" fmla="*/ 1210371 h 1540571"/>
                <a:gd name="connsiteX24" fmla="*/ 2000676 w 2324526"/>
                <a:gd name="connsiteY24" fmla="*/ 1070671 h 1540571"/>
                <a:gd name="connsiteX25" fmla="*/ 2089576 w 2324526"/>
                <a:gd name="connsiteY25" fmla="*/ 969071 h 1540571"/>
                <a:gd name="connsiteX26" fmla="*/ 2134026 w 2324526"/>
                <a:gd name="connsiteY26" fmla="*/ 918271 h 1540571"/>
                <a:gd name="connsiteX27" fmla="*/ 2165776 w 2324526"/>
                <a:gd name="connsiteY27" fmla="*/ 886521 h 1540571"/>
                <a:gd name="connsiteX28" fmla="*/ 2191176 w 2324526"/>
                <a:gd name="connsiteY28" fmla="*/ 854771 h 1540571"/>
                <a:gd name="connsiteX29" fmla="*/ 2241976 w 2324526"/>
                <a:gd name="connsiteY29" fmla="*/ 835721 h 1540571"/>
                <a:gd name="connsiteX30" fmla="*/ 2280076 w 2324526"/>
                <a:gd name="connsiteY30" fmla="*/ 803971 h 1540571"/>
                <a:gd name="connsiteX31" fmla="*/ 2324526 w 2324526"/>
                <a:gd name="connsiteY31" fmla="*/ 702371 h 1540571"/>
                <a:gd name="connsiteX32" fmla="*/ 2305476 w 2324526"/>
                <a:gd name="connsiteY32" fmla="*/ 556321 h 1540571"/>
                <a:gd name="connsiteX33" fmla="*/ 2254676 w 2324526"/>
                <a:gd name="connsiteY33" fmla="*/ 480121 h 1540571"/>
                <a:gd name="connsiteX34" fmla="*/ 2070526 w 2324526"/>
                <a:gd name="connsiteY34" fmla="*/ 327721 h 1540571"/>
                <a:gd name="connsiteX35" fmla="*/ 2026076 w 2324526"/>
                <a:gd name="connsiteY35" fmla="*/ 302321 h 1540571"/>
                <a:gd name="connsiteX36" fmla="*/ 1918126 w 2324526"/>
                <a:gd name="connsiteY36" fmla="*/ 207071 h 1540571"/>
                <a:gd name="connsiteX37" fmla="*/ 1867326 w 2324526"/>
                <a:gd name="connsiteY37" fmla="*/ 181671 h 1540571"/>
                <a:gd name="connsiteX38" fmla="*/ 1746676 w 2324526"/>
                <a:gd name="connsiteY38" fmla="*/ 111821 h 1540571"/>
                <a:gd name="connsiteX39" fmla="*/ 1638726 w 2324526"/>
                <a:gd name="connsiteY39" fmla="*/ 73721 h 1540571"/>
                <a:gd name="connsiteX40" fmla="*/ 1454576 w 2324526"/>
                <a:gd name="connsiteY40" fmla="*/ 54671 h 1540571"/>
                <a:gd name="connsiteX41" fmla="*/ 1346626 w 2324526"/>
                <a:gd name="connsiteY41" fmla="*/ 35621 h 1540571"/>
                <a:gd name="connsiteX42" fmla="*/ 1302176 w 2324526"/>
                <a:gd name="connsiteY42" fmla="*/ 22921 h 1540571"/>
                <a:gd name="connsiteX43" fmla="*/ 1276776 w 2324526"/>
                <a:gd name="connsiteY43" fmla="*/ 3871 h 1540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2324526" h="1540571">
                  <a:moveTo>
                    <a:pt x="1276776" y="3871"/>
                  </a:moveTo>
                  <a:cubicBezTo>
                    <a:pt x="1198459" y="15513"/>
                    <a:pt x="1214156" y="-10043"/>
                    <a:pt x="832276" y="92771"/>
                  </a:cubicBezTo>
                  <a:cubicBezTo>
                    <a:pt x="797350" y="102174"/>
                    <a:pt x="763728" y="116181"/>
                    <a:pt x="730676" y="130871"/>
                  </a:cubicBezTo>
                  <a:cubicBezTo>
                    <a:pt x="660901" y="161882"/>
                    <a:pt x="555504" y="209552"/>
                    <a:pt x="483026" y="257871"/>
                  </a:cubicBezTo>
                  <a:cubicBezTo>
                    <a:pt x="459071" y="273841"/>
                    <a:pt x="437590" y="293412"/>
                    <a:pt x="413176" y="308671"/>
                  </a:cubicBezTo>
                  <a:cubicBezTo>
                    <a:pt x="386674" y="325235"/>
                    <a:pt x="357498" y="337166"/>
                    <a:pt x="330626" y="353121"/>
                  </a:cubicBezTo>
                  <a:cubicBezTo>
                    <a:pt x="289726" y="377405"/>
                    <a:pt x="250635" y="404635"/>
                    <a:pt x="209976" y="429321"/>
                  </a:cubicBezTo>
                  <a:cubicBezTo>
                    <a:pt x="191348" y="440631"/>
                    <a:pt x="168236" y="445661"/>
                    <a:pt x="152826" y="461071"/>
                  </a:cubicBezTo>
                  <a:lnTo>
                    <a:pt x="51226" y="562671"/>
                  </a:lnTo>
                  <a:cubicBezTo>
                    <a:pt x="38526" y="594421"/>
                    <a:pt x="21183" y="624688"/>
                    <a:pt x="13126" y="657921"/>
                  </a:cubicBezTo>
                  <a:cubicBezTo>
                    <a:pt x="-5033" y="732826"/>
                    <a:pt x="-3706" y="878027"/>
                    <a:pt x="13126" y="943671"/>
                  </a:cubicBezTo>
                  <a:cubicBezTo>
                    <a:pt x="20708" y="973241"/>
                    <a:pt x="47537" y="994117"/>
                    <a:pt x="63926" y="1019871"/>
                  </a:cubicBezTo>
                  <a:cubicBezTo>
                    <a:pt x="77178" y="1040696"/>
                    <a:pt x="88774" y="1062546"/>
                    <a:pt x="102026" y="1083371"/>
                  </a:cubicBezTo>
                  <a:cubicBezTo>
                    <a:pt x="148656" y="1156647"/>
                    <a:pt x="203235" y="1235419"/>
                    <a:pt x="267126" y="1292921"/>
                  </a:cubicBezTo>
                  <a:cubicBezTo>
                    <a:pt x="320272" y="1340752"/>
                    <a:pt x="342355" y="1366156"/>
                    <a:pt x="406826" y="1400871"/>
                  </a:cubicBezTo>
                  <a:cubicBezTo>
                    <a:pt x="435212" y="1416156"/>
                    <a:pt x="465660" y="1427333"/>
                    <a:pt x="495726" y="1438971"/>
                  </a:cubicBezTo>
                  <a:cubicBezTo>
                    <a:pt x="577438" y="1470601"/>
                    <a:pt x="620776" y="1484364"/>
                    <a:pt x="705276" y="1502471"/>
                  </a:cubicBezTo>
                  <a:cubicBezTo>
                    <a:pt x="730455" y="1507866"/>
                    <a:pt x="756189" y="1510308"/>
                    <a:pt x="781476" y="1515171"/>
                  </a:cubicBezTo>
                  <a:cubicBezTo>
                    <a:pt x="924225" y="1542623"/>
                    <a:pt x="816986" y="1530884"/>
                    <a:pt x="971976" y="1540571"/>
                  </a:cubicBezTo>
                  <a:cubicBezTo>
                    <a:pt x="1035476" y="1538454"/>
                    <a:pt x="1099170" y="1539609"/>
                    <a:pt x="1162476" y="1534221"/>
                  </a:cubicBezTo>
                  <a:cubicBezTo>
                    <a:pt x="1217719" y="1529519"/>
                    <a:pt x="1311620" y="1506547"/>
                    <a:pt x="1365676" y="1489771"/>
                  </a:cubicBezTo>
                  <a:cubicBezTo>
                    <a:pt x="1413015" y="1475080"/>
                    <a:pt x="1474450" y="1453278"/>
                    <a:pt x="1518076" y="1426271"/>
                  </a:cubicBezTo>
                  <a:cubicBezTo>
                    <a:pt x="1616574" y="1365296"/>
                    <a:pt x="1565063" y="1387666"/>
                    <a:pt x="1651426" y="1305621"/>
                  </a:cubicBezTo>
                  <a:cubicBezTo>
                    <a:pt x="1674050" y="1284128"/>
                    <a:pt x="1750912" y="1227046"/>
                    <a:pt x="1778426" y="1210371"/>
                  </a:cubicBezTo>
                  <a:cubicBezTo>
                    <a:pt x="1845315" y="1169832"/>
                    <a:pt x="1940376" y="1128652"/>
                    <a:pt x="2000676" y="1070671"/>
                  </a:cubicBezTo>
                  <a:cubicBezTo>
                    <a:pt x="2033114" y="1039480"/>
                    <a:pt x="2059943" y="1002938"/>
                    <a:pt x="2089576" y="969071"/>
                  </a:cubicBezTo>
                  <a:cubicBezTo>
                    <a:pt x="2104393" y="952138"/>
                    <a:pt x="2118116" y="934181"/>
                    <a:pt x="2134026" y="918271"/>
                  </a:cubicBezTo>
                  <a:cubicBezTo>
                    <a:pt x="2144609" y="907688"/>
                    <a:pt x="2155764" y="897646"/>
                    <a:pt x="2165776" y="886521"/>
                  </a:cubicBezTo>
                  <a:cubicBezTo>
                    <a:pt x="2174843" y="876447"/>
                    <a:pt x="2179899" y="862289"/>
                    <a:pt x="2191176" y="854771"/>
                  </a:cubicBezTo>
                  <a:cubicBezTo>
                    <a:pt x="2206223" y="844739"/>
                    <a:pt x="2225043" y="842071"/>
                    <a:pt x="2241976" y="835721"/>
                  </a:cubicBezTo>
                  <a:cubicBezTo>
                    <a:pt x="2254676" y="825138"/>
                    <a:pt x="2271374" y="818027"/>
                    <a:pt x="2280076" y="803971"/>
                  </a:cubicBezTo>
                  <a:cubicBezTo>
                    <a:pt x="2299533" y="772540"/>
                    <a:pt x="2324526" y="702371"/>
                    <a:pt x="2324526" y="702371"/>
                  </a:cubicBezTo>
                  <a:cubicBezTo>
                    <a:pt x="2318176" y="653688"/>
                    <a:pt x="2320196" y="603158"/>
                    <a:pt x="2305476" y="556321"/>
                  </a:cubicBezTo>
                  <a:cubicBezTo>
                    <a:pt x="2296323" y="527198"/>
                    <a:pt x="2275448" y="502491"/>
                    <a:pt x="2254676" y="480121"/>
                  </a:cubicBezTo>
                  <a:cubicBezTo>
                    <a:pt x="2210162" y="432183"/>
                    <a:pt x="2130036" y="367395"/>
                    <a:pt x="2070526" y="327721"/>
                  </a:cubicBezTo>
                  <a:cubicBezTo>
                    <a:pt x="2056327" y="318255"/>
                    <a:pt x="2039456" y="312913"/>
                    <a:pt x="2026076" y="302321"/>
                  </a:cubicBezTo>
                  <a:cubicBezTo>
                    <a:pt x="1988451" y="272535"/>
                    <a:pt x="1961048" y="228532"/>
                    <a:pt x="1918126" y="207071"/>
                  </a:cubicBezTo>
                  <a:cubicBezTo>
                    <a:pt x="1901193" y="198604"/>
                    <a:pt x="1883827" y="190953"/>
                    <a:pt x="1867326" y="181671"/>
                  </a:cubicBezTo>
                  <a:cubicBezTo>
                    <a:pt x="1795624" y="141339"/>
                    <a:pt x="1831946" y="152212"/>
                    <a:pt x="1746676" y="111821"/>
                  </a:cubicBezTo>
                  <a:cubicBezTo>
                    <a:pt x="1732007" y="104873"/>
                    <a:pt x="1652038" y="77224"/>
                    <a:pt x="1638726" y="73721"/>
                  </a:cubicBezTo>
                  <a:cubicBezTo>
                    <a:pt x="1566633" y="54749"/>
                    <a:pt x="1539138" y="59122"/>
                    <a:pt x="1454576" y="54671"/>
                  </a:cubicBezTo>
                  <a:cubicBezTo>
                    <a:pt x="1385181" y="37322"/>
                    <a:pt x="1421124" y="43899"/>
                    <a:pt x="1346626" y="35621"/>
                  </a:cubicBezTo>
                  <a:cubicBezTo>
                    <a:pt x="1331809" y="31388"/>
                    <a:pt x="1316658" y="28187"/>
                    <a:pt x="1302176" y="22921"/>
                  </a:cubicBezTo>
                  <a:cubicBezTo>
                    <a:pt x="1264648" y="9274"/>
                    <a:pt x="1355093" y="-7771"/>
                    <a:pt x="1276776" y="3871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9" name="Picture 8" descr="A picture containing outdoor object, outdoor, night, night sky&#10;&#10;Description automatically generated">
            <a:extLst>
              <a:ext uri="{FF2B5EF4-FFF2-40B4-BE49-F238E27FC236}">
                <a16:creationId xmlns:a16="http://schemas.microsoft.com/office/drawing/2014/main" id="{45F78539-0597-022D-F266-84D540B584C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rightnessContrast brigh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59950" y="3380721"/>
            <a:ext cx="3848486" cy="2886365"/>
          </a:xfrm>
          <a:prstGeom prst="rect">
            <a:avLst/>
          </a:prstGeom>
        </p:spPr>
      </p:pic>
      <p:pic>
        <p:nvPicPr>
          <p:cNvPr id="7" name="Picture 6" descr="A starry night sky&#10;&#10;Description automatically generated with low confidence">
            <a:extLst>
              <a:ext uri="{FF2B5EF4-FFF2-40B4-BE49-F238E27FC236}">
                <a16:creationId xmlns:a16="http://schemas.microsoft.com/office/drawing/2014/main" id="{9F51B689-0AC4-52A9-8E9C-54FA993ED44E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brigh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8248" y="3386839"/>
            <a:ext cx="3848486" cy="2886365"/>
          </a:xfrm>
          <a:prstGeom prst="rect">
            <a:avLst/>
          </a:prstGeom>
        </p:spPr>
      </p:pic>
      <p:pic>
        <p:nvPicPr>
          <p:cNvPr id="3" name="Picture 2" descr="Background pattern&#10;&#10;Description automatically generated">
            <a:extLst>
              <a:ext uri="{FF2B5EF4-FFF2-40B4-BE49-F238E27FC236}">
                <a16:creationId xmlns:a16="http://schemas.microsoft.com/office/drawing/2014/main" id="{C5016071-771E-BE71-D099-8CC66D5DE3F6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rightnessContrast brigh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6212" y="347981"/>
            <a:ext cx="3848486" cy="2886365"/>
          </a:xfrm>
          <a:prstGeom prst="rect">
            <a:avLst/>
          </a:prstGeom>
        </p:spPr>
      </p:pic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43B65850-F30D-499F-ABC4-F32B4B209222}"/>
              </a:ext>
            </a:extLst>
          </p:cNvPr>
          <p:cNvSpPr/>
          <p:nvPr/>
        </p:nvSpPr>
        <p:spPr>
          <a:xfrm>
            <a:off x="3485367" y="1413905"/>
            <a:ext cx="2223327" cy="1234722"/>
          </a:xfrm>
          <a:custGeom>
            <a:avLst/>
            <a:gdLst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283897 w 5282625"/>
              <a:gd name="connsiteY32" fmla="*/ 2000250 h 2933700"/>
              <a:gd name="connsiteX33" fmla="*/ 1345809 w 5282625"/>
              <a:gd name="connsiteY33" fmla="*/ 1981200 h 2933700"/>
              <a:gd name="connsiteX34" fmla="*/ 1450584 w 5282625"/>
              <a:gd name="connsiteY34" fmla="*/ 1933575 h 2933700"/>
              <a:gd name="connsiteX35" fmla="*/ 1483922 w 5282625"/>
              <a:gd name="connsiteY35" fmla="*/ 1914525 h 2933700"/>
              <a:gd name="connsiteX36" fmla="*/ 1541072 w 5282625"/>
              <a:gd name="connsiteY36" fmla="*/ 1866900 h 2933700"/>
              <a:gd name="connsiteX37" fmla="*/ 1579172 w 5282625"/>
              <a:gd name="connsiteY37" fmla="*/ 1824037 h 2933700"/>
              <a:gd name="connsiteX38" fmla="*/ 1598222 w 5282625"/>
              <a:gd name="connsiteY38" fmla="*/ 1809750 h 2933700"/>
              <a:gd name="connsiteX39" fmla="*/ 1645847 w 5282625"/>
              <a:gd name="connsiteY39" fmla="*/ 1724025 h 2933700"/>
              <a:gd name="connsiteX40" fmla="*/ 1674422 w 5282625"/>
              <a:gd name="connsiteY40" fmla="*/ 1690687 h 2933700"/>
              <a:gd name="connsiteX41" fmla="*/ 1717284 w 5282625"/>
              <a:gd name="connsiteY41" fmla="*/ 1624012 h 2933700"/>
              <a:gd name="connsiteX42" fmla="*/ 1741097 w 5282625"/>
              <a:gd name="connsiteY42" fmla="*/ 1590675 h 2933700"/>
              <a:gd name="connsiteX43" fmla="*/ 1774434 w 5282625"/>
              <a:gd name="connsiteY43" fmla="*/ 1547812 h 2933700"/>
              <a:gd name="connsiteX44" fmla="*/ 1798247 w 5282625"/>
              <a:gd name="connsiteY44" fmla="*/ 1514475 h 2933700"/>
              <a:gd name="connsiteX45" fmla="*/ 1817297 w 5282625"/>
              <a:gd name="connsiteY45" fmla="*/ 1485900 h 2933700"/>
              <a:gd name="connsiteX46" fmla="*/ 1855397 w 5282625"/>
              <a:gd name="connsiteY46" fmla="*/ 1457325 h 2933700"/>
              <a:gd name="connsiteX47" fmla="*/ 1864922 w 5282625"/>
              <a:gd name="connsiteY47" fmla="*/ 1443037 h 2933700"/>
              <a:gd name="connsiteX48" fmla="*/ 1907784 w 5282625"/>
              <a:gd name="connsiteY48" fmla="*/ 1433512 h 2933700"/>
              <a:gd name="connsiteX49" fmla="*/ 1936359 w 5282625"/>
              <a:gd name="connsiteY49" fmla="*/ 1423987 h 2933700"/>
              <a:gd name="connsiteX50" fmla="*/ 1960172 w 5282625"/>
              <a:gd name="connsiteY50" fmla="*/ 1419225 h 2933700"/>
              <a:gd name="connsiteX51" fmla="*/ 2022084 w 5282625"/>
              <a:gd name="connsiteY51" fmla="*/ 1428750 h 2933700"/>
              <a:gd name="connsiteX52" fmla="*/ 2036372 w 5282625"/>
              <a:gd name="connsiteY52" fmla="*/ 1438275 h 2933700"/>
              <a:gd name="connsiteX53" fmla="*/ 2055422 w 5282625"/>
              <a:gd name="connsiteY53" fmla="*/ 1447800 h 2933700"/>
              <a:gd name="connsiteX54" fmla="*/ 2093522 w 5282625"/>
              <a:gd name="connsiteY54" fmla="*/ 1476375 h 2933700"/>
              <a:gd name="connsiteX55" fmla="*/ 2131622 w 5282625"/>
              <a:gd name="connsiteY55" fmla="*/ 1519237 h 2933700"/>
              <a:gd name="connsiteX56" fmla="*/ 2179247 w 5282625"/>
              <a:gd name="connsiteY56" fmla="*/ 1533525 h 2933700"/>
              <a:gd name="connsiteX57" fmla="*/ 2212584 w 5282625"/>
              <a:gd name="connsiteY57" fmla="*/ 1528762 h 2933700"/>
              <a:gd name="connsiteX58" fmla="*/ 2226872 w 5282625"/>
              <a:gd name="connsiteY58" fmla="*/ 1519237 h 2933700"/>
              <a:gd name="connsiteX59" fmla="*/ 2241159 w 5282625"/>
              <a:gd name="connsiteY59" fmla="*/ 1514475 h 2933700"/>
              <a:gd name="connsiteX60" fmla="*/ 2274497 w 5282625"/>
              <a:gd name="connsiteY60" fmla="*/ 1495425 h 2933700"/>
              <a:gd name="connsiteX61" fmla="*/ 2288784 w 5282625"/>
              <a:gd name="connsiteY61" fmla="*/ 1476375 h 2933700"/>
              <a:gd name="connsiteX62" fmla="*/ 2303072 w 5282625"/>
              <a:gd name="connsiteY62" fmla="*/ 1466850 h 2933700"/>
              <a:gd name="connsiteX63" fmla="*/ 2322122 w 5282625"/>
              <a:gd name="connsiteY63" fmla="*/ 1452562 h 2933700"/>
              <a:gd name="connsiteX64" fmla="*/ 2336409 w 5282625"/>
              <a:gd name="connsiteY64" fmla="*/ 1433512 h 2933700"/>
              <a:gd name="connsiteX65" fmla="*/ 2355459 w 5282625"/>
              <a:gd name="connsiteY65" fmla="*/ 1423987 h 2933700"/>
              <a:gd name="connsiteX66" fmla="*/ 2398322 w 5282625"/>
              <a:gd name="connsiteY66" fmla="*/ 1404937 h 2933700"/>
              <a:gd name="connsiteX67" fmla="*/ 2498334 w 5282625"/>
              <a:gd name="connsiteY67" fmla="*/ 1395412 h 2933700"/>
              <a:gd name="connsiteX68" fmla="*/ 2531672 w 5282625"/>
              <a:gd name="connsiteY68" fmla="*/ 1381125 h 2933700"/>
              <a:gd name="connsiteX69" fmla="*/ 2569772 w 5282625"/>
              <a:gd name="connsiteY69" fmla="*/ 1371600 h 2933700"/>
              <a:gd name="connsiteX70" fmla="*/ 2645972 w 5282625"/>
              <a:gd name="connsiteY70" fmla="*/ 1314450 h 2933700"/>
              <a:gd name="connsiteX71" fmla="*/ 2665022 w 5282625"/>
              <a:gd name="connsiteY71" fmla="*/ 1290637 h 2933700"/>
              <a:gd name="connsiteX72" fmla="*/ 2703122 w 5282625"/>
              <a:gd name="connsiteY72" fmla="*/ 1257300 h 2933700"/>
              <a:gd name="connsiteX73" fmla="*/ 2717409 w 5282625"/>
              <a:gd name="connsiteY73" fmla="*/ 1233487 h 2933700"/>
              <a:gd name="connsiteX74" fmla="*/ 2779322 w 5282625"/>
              <a:gd name="connsiteY74" fmla="*/ 1157287 h 2933700"/>
              <a:gd name="connsiteX75" fmla="*/ 2812659 w 5282625"/>
              <a:gd name="connsiteY75" fmla="*/ 1123950 h 2933700"/>
              <a:gd name="connsiteX76" fmla="*/ 2884097 w 5282625"/>
              <a:gd name="connsiteY76" fmla="*/ 1076325 h 2933700"/>
              <a:gd name="connsiteX77" fmla="*/ 2917434 w 5282625"/>
              <a:gd name="connsiteY77" fmla="*/ 1052512 h 2933700"/>
              <a:gd name="connsiteX78" fmla="*/ 2984109 w 5282625"/>
              <a:gd name="connsiteY78" fmla="*/ 1038225 h 2933700"/>
              <a:gd name="connsiteX79" fmla="*/ 3007922 w 5282625"/>
              <a:gd name="connsiteY79" fmla="*/ 1028700 h 2933700"/>
              <a:gd name="connsiteX80" fmla="*/ 3031734 w 5282625"/>
              <a:gd name="connsiteY80" fmla="*/ 1023937 h 2933700"/>
              <a:gd name="connsiteX81" fmla="*/ 3146034 w 5282625"/>
              <a:gd name="connsiteY81" fmla="*/ 1014412 h 2933700"/>
              <a:gd name="connsiteX82" fmla="*/ 3331772 w 5282625"/>
              <a:gd name="connsiteY82" fmla="*/ 1000125 h 2933700"/>
              <a:gd name="connsiteX83" fmla="*/ 3360347 w 5282625"/>
              <a:gd name="connsiteY83" fmla="*/ 990600 h 2933700"/>
              <a:gd name="connsiteX84" fmla="*/ 3398447 w 5282625"/>
              <a:gd name="connsiteY84" fmla="*/ 985837 h 2933700"/>
              <a:gd name="connsiteX85" fmla="*/ 3431784 w 5282625"/>
              <a:gd name="connsiteY85" fmla="*/ 981075 h 2933700"/>
              <a:gd name="connsiteX86" fmla="*/ 3465122 w 5282625"/>
              <a:gd name="connsiteY86" fmla="*/ 966787 h 2933700"/>
              <a:gd name="connsiteX87" fmla="*/ 3536559 w 5282625"/>
              <a:gd name="connsiteY87" fmla="*/ 942975 h 2933700"/>
              <a:gd name="connsiteX88" fmla="*/ 3627047 w 5282625"/>
              <a:gd name="connsiteY88" fmla="*/ 885825 h 2933700"/>
              <a:gd name="connsiteX89" fmla="*/ 3674672 w 5282625"/>
              <a:gd name="connsiteY89" fmla="*/ 833437 h 2933700"/>
              <a:gd name="connsiteX90" fmla="*/ 3693722 w 5282625"/>
              <a:gd name="connsiteY90" fmla="*/ 733425 h 2933700"/>
              <a:gd name="connsiteX91" fmla="*/ 3703247 w 5282625"/>
              <a:gd name="connsiteY91" fmla="*/ 642937 h 2933700"/>
              <a:gd name="connsiteX92" fmla="*/ 3708009 w 5282625"/>
              <a:gd name="connsiteY92" fmla="*/ 552450 h 2933700"/>
              <a:gd name="connsiteX93" fmla="*/ 3717534 w 5282625"/>
              <a:gd name="connsiteY93" fmla="*/ 528637 h 2933700"/>
              <a:gd name="connsiteX94" fmla="*/ 3727059 w 5282625"/>
              <a:gd name="connsiteY94" fmla="*/ 495300 h 2933700"/>
              <a:gd name="connsiteX95" fmla="*/ 3741347 w 5282625"/>
              <a:gd name="connsiteY95" fmla="*/ 466725 h 2933700"/>
              <a:gd name="connsiteX96" fmla="*/ 3750872 w 5282625"/>
              <a:gd name="connsiteY96" fmla="*/ 438150 h 2933700"/>
              <a:gd name="connsiteX97" fmla="*/ 3769922 w 5282625"/>
              <a:gd name="connsiteY97" fmla="*/ 390525 h 2933700"/>
              <a:gd name="connsiteX98" fmla="*/ 3788972 w 5282625"/>
              <a:gd name="connsiteY98" fmla="*/ 352425 h 2933700"/>
              <a:gd name="connsiteX99" fmla="*/ 3808022 w 5282625"/>
              <a:gd name="connsiteY99" fmla="*/ 300037 h 2933700"/>
              <a:gd name="connsiteX100" fmla="*/ 3812784 w 5282625"/>
              <a:gd name="connsiteY100" fmla="*/ 271462 h 2933700"/>
              <a:gd name="connsiteX101" fmla="*/ 3831834 w 5282625"/>
              <a:gd name="connsiteY101" fmla="*/ 238125 h 2933700"/>
              <a:gd name="connsiteX102" fmla="*/ 3865172 w 5282625"/>
              <a:gd name="connsiteY102" fmla="*/ 180975 h 2933700"/>
              <a:gd name="connsiteX103" fmla="*/ 3903272 w 5282625"/>
              <a:gd name="connsiteY103" fmla="*/ 114300 h 2933700"/>
              <a:gd name="connsiteX104" fmla="*/ 3908034 w 5282625"/>
              <a:gd name="connsiteY104" fmla="*/ 100012 h 2933700"/>
              <a:gd name="connsiteX105" fmla="*/ 3941372 w 5282625"/>
              <a:gd name="connsiteY105" fmla="*/ 61912 h 2933700"/>
              <a:gd name="connsiteX106" fmla="*/ 3960422 w 5282625"/>
              <a:gd name="connsiteY106" fmla="*/ 47625 h 2933700"/>
              <a:gd name="connsiteX107" fmla="*/ 3979472 w 5282625"/>
              <a:gd name="connsiteY107" fmla="*/ 38100 h 2933700"/>
              <a:gd name="connsiteX108" fmla="*/ 4022334 w 5282625"/>
              <a:gd name="connsiteY108" fmla="*/ 19050 h 2933700"/>
              <a:gd name="connsiteX109" fmla="*/ 4050909 w 5282625"/>
              <a:gd name="connsiteY109" fmla="*/ 14287 h 2933700"/>
              <a:gd name="connsiteX110" fmla="*/ 4108059 w 5282625"/>
              <a:gd name="connsiteY110" fmla="*/ 4762 h 2933700"/>
              <a:gd name="connsiteX111" fmla="*/ 4246172 w 5282625"/>
              <a:gd name="connsiteY111" fmla="*/ 0 h 2933700"/>
              <a:gd name="connsiteX112" fmla="*/ 4355709 w 5282625"/>
              <a:gd name="connsiteY112" fmla="*/ 4762 h 2933700"/>
              <a:gd name="connsiteX113" fmla="*/ 4384284 w 5282625"/>
              <a:gd name="connsiteY113" fmla="*/ 9525 h 2933700"/>
              <a:gd name="connsiteX114" fmla="*/ 4455722 w 5282625"/>
              <a:gd name="connsiteY114" fmla="*/ 19050 h 2933700"/>
              <a:gd name="connsiteX115" fmla="*/ 4489059 w 5282625"/>
              <a:gd name="connsiteY115" fmla="*/ 33337 h 2933700"/>
              <a:gd name="connsiteX116" fmla="*/ 4565259 w 5282625"/>
              <a:gd name="connsiteY116" fmla="*/ 71437 h 2933700"/>
              <a:gd name="connsiteX117" fmla="*/ 4612884 w 5282625"/>
              <a:gd name="connsiteY117" fmla="*/ 85725 h 2933700"/>
              <a:gd name="connsiteX118" fmla="*/ 4684322 w 5282625"/>
              <a:gd name="connsiteY118" fmla="*/ 114300 h 2933700"/>
              <a:gd name="connsiteX119" fmla="*/ 4731947 w 5282625"/>
              <a:gd name="connsiteY119" fmla="*/ 128587 h 2933700"/>
              <a:gd name="connsiteX120" fmla="*/ 4774809 w 5282625"/>
              <a:gd name="connsiteY120" fmla="*/ 147637 h 2933700"/>
              <a:gd name="connsiteX121" fmla="*/ 4798622 w 5282625"/>
              <a:gd name="connsiteY121" fmla="*/ 157162 h 2933700"/>
              <a:gd name="connsiteX122" fmla="*/ 4851009 w 5282625"/>
              <a:gd name="connsiteY122" fmla="*/ 171450 h 2933700"/>
              <a:gd name="connsiteX123" fmla="*/ 4889109 w 5282625"/>
              <a:gd name="connsiteY123" fmla="*/ 185737 h 2933700"/>
              <a:gd name="connsiteX124" fmla="*/ 5003409 w 5282625"/>
              <a:gd name="connsiteY124" fmla="*/ 238125 h 2933700"/>
              <a:gd name="connsiteX125" fmla="*/ 5060559 w 5282625"/>
              <a:gd name="connsiteY125" fmla="*/ 280987 h 2933700"/>
              <a:gd name="connsiteX126" fmla="*/ 5074847 w 5282625"/>
              <a:gd name="connsiteY126" fmla="*/ 290512 h 2933700"/>
              <a:gd name="connsiteX127" fmla="*/ 5103422 w 5282625"/>
              <a:gd name="connsiteY127" fmla="*/ 319087 h 2933700"/>
              <a:gd name="connsiteX128" fmla="*/ 5141522 w 5282625"/>
              <a:gd name="connsiteY128" fmla="*/ 347662 h 2933700"/>
              <a:gd name="connsiteX129" fmla="*/ 5160572 w 5282625"/>
              <a:gd name="connsiteY129" fmla="*/ 366712 h 2933700"/>
              <a:gd name="connsiteX130" fmla="*/ 5179622 w 5282625"/>
              <a:gd name="connsiteY130" fmla="*/ 376237 h 2933700"/>
              <a:gd name="connsiteX131" fmla="*/ 5189147 w 5282625"/>
              <a:gd name="connsiteY131" fmla="*/ 395287 h 2933700"/>
              <a:gd name="connsiteX132" fmla="*/ 5203434 w 5282625"/>
              <a:gd name="connsiteY132" fmla="*/ 404812 h 2933700"/>
              <a:gd name="connsiteX133" fmla="*/ 5222484 w 5282625"/>
              <a:gd name="connsiteY133" fmla="*/ 428625 h 2933700"/>
              <a:gd name="connsiteX134" fmla="*/ 5236772 w 5282625"/>
              <a:gd name="connsiteY134" fmla="*/ 476250 h 2933700"/>
              <a:gd name="connsiteX135" fmla="*/ 5246297 w 5282625"/>
              <a:gd name="connsiteY135" fmla="*/ 528637 h 2933700"/>
              <a:gd name="connsiteX136" fmla="*/ 5236772 w 5282625"/>
              <a:gd name="connsiteY136" fmla="*/ 1000125 h 2933700"/>
              <a:gd name="connsiteX137" fmla="*/ 5246297 w 5282625"/>
              <a:gd name="connsiteY137" fmla="*/ 1509712 h 2933700"/>
              <a:gd name="connsiteX138" fmla="*/ 5251059 w 5282625"/>
              <a:gd name="connsiteY138" fmla="*/ 1590675 h 2933700"/>
              <a:gd name="connsiteX139" fmla="*/ 5260584 w 5282625"/>
              <a:gd name="connsiteY139" fmla="*/ 1671637 h 2933700"/>
              <a:gd name="connsiteX140" fmla="*/ 5274872 w 5282625"/>
              <a:gd name="connsiteY140" fmla="*/ 1885950 h 2933700"/>
              <a:gd name="connsiteX141" fmla="*/ 5270109 w 5282625"/>
              <a:gd name="connsiteY141" fmla="*/ 2162175 h 2933700"/>
              <a:gd name="connsiteX142" fmla="*/ 5251059 w 5282625"/>
              <a:gd name="connsiteY142" fmla="*/ 2205037 h 2933700"/>
              <a:gd name="connsiteX143" fmla="*/ 5232009 w 5282625"/>
              <a:gd name="connsiteY143" fmla="*/ 2252662 h 2933700"/>
              <a:gd name="connsiteX144" fmla="*/ 5222484 w 5282625"/>
              <a:gd name="connsiteY144" fmla="*/ 2281237 h 2933700"/>
              <a:gd name="connsiteX145" fmla="*/ 5212959 w 5282625"/>
              <a:gd name="connsiteY145" fmla="*/ 2305050 h 2933700"/>
              <a:gd name="connsiteX146" fmla="*/ 5198672 w 5282625"/>
              <a:gd name="connsiteY146" fmla="*/ 2333625 h 2933700"/>
              <a:gd name="connsiteX147" fmla="*/ 5184384 w 5282625"/>
              <a:gd name="connsiteY147" fmla="*/ 2381250 h 2933700"/>
              <a:gd name="connsiteX148" fmla="*/ 5170097 w 5282625"/>
              <a:gd name="connsiteY148" fmla="*/ 2419350 h 2933700"/>
              <a:gd name="connsiteX149" fmla="*/ 5165334 w 5282625"/>
              <a:gd name="connsiteY149" fmla="*/ 2447925 h 2933700"/>
              <a:gd name="connsiteX150" fmla="*/ 5131997 w 5282625"/>
              <a:gd name="connsiteY150" fmla="*/ 2557462 h 2933700"/>
              <a:gd name="connsiteX151" fmla="*/ 5117709 w 5282625"/>
              <a:gd name="connsiteY151" fmla="*/ 2609850 h 2933700"/>
              <a:gd name="connsiteX152" fmla="*/ 5108184 w 5282625"/>
              <a:gd name="connsiteY152" fmla="*/ 2657475 h 2933700"/>
              <a:gd name="connsiteX153" fmla="*/ 5084372 w 5282625"/>
              <a:gd name="connsiteY153" fmla="*/ 2728912 h 2933700"/>
              <a:gd name="connsiteX154" fmla="*/ 5079609 w 5282625"/>
              <a:gd name="connsiteY154" fmla="*/ 2757487 h 2933700"/>
              <a:gd name="connsiteX155" fmla="*/ 5074847 w 5282625"/>
              <a:gd name="connsiteY155" fmla="*/ 2781300 h 2933700"/>
              <a:gd name="connsiteX156" fmla="*/ 5055797 w 5282625"/>
              <a:gd name="connsiteY156" fmla="*/ 2890837 h 2933700"/>
              <a:gd name="connsiteX157" fmla="*/ 5022459 w 5282625"/>
              <a:gd name="connsiteY157" fmla="*/ 2924175 h 2933700"/>
              <a:gd name="connsiteX158" fmla="*/ 4970072 w 5282625"/>
              <a:gd name="connsiteY158" fmla="*/ 2933700 h 2933700"/>
              <a:gd name="connsiteX159" fmla="*/ 4917684 w 5282625"/>
              <a:gd name="connsiteY159" fmla="*/ 2928937 h 2933700"/>
              <a:gd name="connsiteX160" fmla="*/ 4893872 w 5282625"/>
              <a:gd name="connsiteY160" fmla="*/ 2905125 h 2933700"/>
              <a:gd name="connsiteX161" fmla="*/ 4865297 w 5282625"/>
              <a:gd name="connsiteY161" fmla="*/ 2886075 h 2933700"/>
              <a:gd name="connsiteX162" fmla="*/ 4831959 w 5282625"/>
              <a:gd name="connsiteY162" fmla="*/ 2847975 h 2933700"/>
              <a:gd name="connsiteX163" fmla="*/ 4727184 w 5282625"/>
              <a:gd name="connsiteY163" fmla="*/ 2771775 h 2933700"/>
              <a:gd name="connsiteX164" fmla="*/ 4693847 w 5282625"/>
              <a:gd name="connsiteY164" fmla="*/ 2728912 h 2933700"/>
              <a:gd name="connsiteX165" fmla="*/ 4655747 w 5282625"/>
              <a:gd name="connsiteY165" fmla="*/ 2695575 h 2933700"/>
              <a:gd name="connsiteX166" fmla="*/ 4593834 w 5282625"/>
              <a:gd name="connsiteY166" fmla="*/ 2590800 h 2933700"/>
              <a:gd name="connsiteX167" fmla="*/ 4574784 w 5282625"/>
              <a:gd name="connsiteY167" fmla="*/ 2557462 h 2933700"/>
              <a:gd name="connsiteX168" fmla="*/ 4560497 w 5282625"/>
              <a:gd name="connsiteY168" fmla="*/ 2519362 h 2933700"/>
              <a:gd name="connsiteX169" fmla="*/ 4541447 w 5282625"/>
              <a:gd name="connsiteY169" fmla="*/ 2476500 h 2933700"/>
              <a:gd name="connsiteX170" fmla="*/ 4531922 w 5282625"/>
              <a:gd name="connsiteY170" fmla="*/ 2447925 h 2933700"/>
              <a:gd name="connsiteX171" fmla="*/ 4517634 w 5282625"/>
              <a:gd name="connsiteY171" fmla="*/ 2419350 h 2933700"/>
              <a:gd name="connsiteX172" fmla="*/ 4508109 w 5282625"/>
              <a:gd name="connsiteY172" fmla="*/ 2395537 h 2933700"/>
              <a:gd name="connsiteX173" fmla="*/ 4498584 w 5282625"/>
              <a:gd name="connsiteY173" fmla="*/ 2357437 h 2933700"/>
              <a:gd name="connsiteX174" fmla="*/ 4484297 w 5282625"/>
              <a:gd name="connsiteY174" fmla="*/ 2276475 h 2933700"/>
              <a:gd name="connsiteX175" fmla="*/ 4470009 w 5282625"/>
              <a:gd name="connsiteY175" fmla="*/ 2257425 h 2933700"/>
              <a:gd name="connsiteX176" fmla="*/ 4446197 w 5282625"/>
              <a:gd name="connsiteY176" fmla="*/ 2219325 h 2933700"/>
              <a:gd name="connsiteX177" fmla="*/ 4431909 w 5282625"/>
              <a:gd name="connsiteY177" fmla="*/ 2205037 h 2933700"/>
              <a:gd name="connsiteX178" fmla="*/ 4408097 w 5282625"/>
              <a:gd name="connsiteY178" fmla="*/ 2176462 h 2933700"/>
              <a:gd name="connsiteX179" fmla="*/ 4374759 w 5282625"/>
              <a:gd name="connsiteY179" fmla="*/ 2138362 h 2933700"/>
              <a:gd name="connsiteX180" fmla="*/ 4355709 w 5282625"/>
              <a:gd name="connsiteY180" fmla="*/ 2076450 h 2933700"/>
              <a:gd name="connsiteX181" fmla="*/ 4350947 w 5282625"/>
              <a:gd name="connsiteY181" fmla="*/ 2043112 h 2933700"/>
              <a:gd name="connsiteX182" fmla="*/ 4346184 w 5282625"/>
              <a:gd name="connsiteY182" fmla="*/ 1757362 h 2933700"/>
              <a:gd name="connsiteX183" fmla="*/ 4341422 w 5282625"/>
              <a:gd name="connsiteY183" fmla="*/ 1743075 h 2933700"/>
              <a:gd name="connsiteX184" fmla="*/ 4308084 w 5282625"/>
              <a:gd name="connsiteY184" fmla="*/ 1724025 h 2933700"/>
              <a:gd name="connsiteX185" fmla="*/ 4269984 w 5282625"/>
              <a:gd name="connsiteY185" fmla="*/ 1709737 h 2933700"/>
              <a:gd name="connsiteX186" fmla="*/ 4189022 w 5282625"/>
              <a:gd name="connsiteY186" fmla="*/ 1690687 h 2933700"/>
              <a:gd name="connsiteX187" fmla="*/ 4141397 w 5282625"/>
              <a:gd name="connsiteY187" fmla="*/ 1704975 h 2933700"/>
              <a:gd name="connsiteX188" fmla="*/ 4098534 w 5282625"/>
              <a:gd name="connsiteY188" fmla="*/ 1733550 h 2933700"/>
              <a:gd name="connsiteX189" fmla="*/ 4084247 w 5282625"/>
              <a:gd name="connsiteY189" fmla="*/ 1743075 h 2933700"/>
              <a:gd name="connsiteX190" fmla="*/ 4012809 w 5282625"/>
              <a:gd name="connsiteY190" fmla="*/ 1747837 h 2933700"/>
              <a:gd name="connsiteX191" fmla="*/ 3888984 w 5282625"/>
              <a:gd name="connsiteY191" fmla="*/ 1733550 h 2933700"/>
              <a:gd name="connsiteX192" fmla="*/ 3869934 w 5282625"/>
              <a:gd name="connsiteY192" fmla="*/ 1714500 h 2933700"/>
              <a:gd name="connsiteX193" fmla="*/ 3831834 w 5282625"/>
              <a:gd name="connsiteY193" fmla="*/ 1704975 h 2933700"/>
              <a:gd name="connsiteX194" fmla="*/ 3812784 w 5282625"/>
              <a:gd name="connsiteY194" fmla="*/ 1690687 h 2933700"/>
              <a:gd name="connsiteX195" fmla="*/ 3684197 w 5282625"/>
              <a:gd name="connsiteY195" fmla="*/ 1690687 h 2933700"/>
              <a:gd name="connsiteX196" fmla="*/ 3612759 w 5282625"/>
              <a:gd name="connsiteY196" fmla="*/ 1728787 h 2933700"/>
              <a:gd name="connsiteX197" fmla="*/ 3584184 w 5282625"/>
              <a:gd name="connsiteY197" fmla="*/ 1752600 h 2933700"/>
              <a:gd name="connsiteX198" fmla="*/ 3560372 w 5282625"/>
              <a:gd name="connsiteY198" fmla="*/ 1766887 h 2933700"/>
              <a:gd name="connsiteX199" fmla="*/ 3541322 w 5282625"/>
              <a:gd name="connsiteY199" fmla="*/ 1785937 h 2933700"/>
              <a:gd name="connsiteX200" fmla="*/ 3512747 w 5282625"/>
              <a:gd name="connsiteY200" fmla="*/ 1804987 h 2933700"/>
              <a:gd name="connsiteX201" fmla="*/ 3498459 w 5282625"/>
              <a:gd name="connsiteY201" fmla="*/ 1824037 h 2933700"/>
              <a:gd name="connsiteX202" fmla="*/ 3474647 w 5282625"/>
              <a:gd name="connsiteY202" fmla="*/ 1838325 h 2933700"/>
              <a:gd name="connsiteX203" fmla="*/ 3431784 w 5282625"/>
              <a:gd name="connsiteY203" fmla="*/ 1862137 h 2933700"/>
              <a:gd name="connsiteX204" fmla="*/ 3388922 w 5282625"/>
              <a:gd name="connsiteY204" fmla="*/ 1885950 h 2933700"/>
              <a:gd name="connsiteX205" fmla="*/ 3374634 w 5282625"/>
              <a:gd name="connsiteY205" fmla="*/ 1895475 h 2933700"/>
              <a:gd name="connsiteX206" fmla="*/ 3350822 w 5282625"/>
              <a:gd name="connsiteY206" fmla="*/ 1900237 h 2933700"/>
              <a:gd name="connsiteX207" fmla="*/ 3303197 w 5282625"/>
              <a:gd name="connsiteY207" fmla="*/ 1919287 h 2933700"/>
              <a:gd name="connsiteX208" fmla="*/ 3279384 w 5282625"/>
              <a:gd name="connsiteY208" fmla="*/ 1928812 h 2933700"/>
              <a:gd name="connsiteX209" fmla="*/ 3046022 w 5282625"/>
              <a:gd name="connsiteY209" fmla="*/ 1928812 h 2933700"/>
              <a:gd name="connsiteX210" fmla="*/ 3026972 w 5282625"/>
              <a:gd name="connsiteY210" fmla="*/ 1943100 h 2933700"/>
              <a:gd name="connsiteX211" fmla="*/ 3003159 w 5282625"/>
              <a:gd name="connsiteY211" fmla="*/ 1947862 h 2933700"/>
              <a:gd name="connsiteX212" fmla="*/ 2988872 w 5282625"/>
              <a:gd name="connsiteY212" fmla="*/ 1962150 h 2933700"/>
              <a:gd name="connsiteX213" fmla="*/ 2946009 w 5282625"/>
              <a:gd name="connsiteY213" fmla="*/ 1976437 h 2933700"/>
              <a:gd name="connsiteX214" fmla="*/ 2907909 w 5282625"/>
              <a:gd name="connsiteY214" fmla="*/ 1995487 h 2933700"/>
              <a:gd name="connsiteX215" fmla="*/ 2865047 w 5282625"/>
              <a:gd name="connsiteY215" fmla="*/ 2005012 h 2933700"/>
              <a:gd name="connsiteX216" fmla="*/ 2826947 w 5282625"/>
              <a:gd name="connsiteY216" fmla="*/ 2009775 h 2933700"/>
              <a:gd name="connsiteX217" fmla="*/ 2798372 w 5282625"/>
              <a:gd name="connsiteY217" fmla="*/ 2019300 h 2933700"/>
              <a:gd name="connsiteX218" fmla="*/ 2760272 w 5282625"/>
              <a:gd name="connsiteY218" fmla="*/ 2024062 h 2933700"/>
              <a:gd name="connsiteX219" fmla="*/ 2745984 w 5282625"/>
              <a:gd name="connsiteY219" fmla="*/ 2038350 h 2933700"/>
              <a:gd name="connsiteX220" fmla="*/ 2712647 w 5282625"/>
              <a:gd name="connsiteY220" fmla="*/ 2066925 h 2933700"/>
              <a:gd name="connsiteX221" fmla="*/ 2665022 w 5282625"/>
              <a:gd name="connsiteY221" fmla="*/ 2090737 h 2933700"/>
              <a:gd name="connsiteX222" fmla="*/ 2626922 w 5282625"/>
              <a:gd name="connsiteY222" fmla="*/ 2105025 h 2933700"/>
              <a:gd name="connsiteX223" fmla="*/ 2579297 w 5282625"/>
              <a:gd name="connsiteY223" fmla="*/ 2133600 h 2933700"/>
              <a:gd name="connsiteX224" fmla="*/ 2555484 w 5282625"/>
              <a:gd name="connsiteY224" fmla="*/ 2147887 h 2933700"/>
              <a:gd name="connsiteX225" fmla="*/ 2536434 w 5282625"/>
              <a:gd name="connsiteY225" fmla="*/ 2162175 h 2933700"/>
              <a:gd name="connsiteX226" fmla="*/ 2493572 w 5282625"/>
              <a:gd name="connsiteY226" fmla="*/ 2171700 h 2933700"/>
              <a:gd name="connsiteX227" fmla="*/ 2464997 w 5282625"/>
              <a:gd name="connsiteY227" fmla="*/ 2181225 h 2933700"/>
              <a:gd name="connsiteX228" fmla="*/ 2445947 w 5282625"/>
              <a:gd name="connsiteY228" fmla="*/ 2185987 h 2933700"/>
              <a:gd name="connsiteX229" fmla="*/ 2403084 w 5282625"/>
              <a:gd name="connsiteY229" fmla="*/ 2200275 h 2933700"/>
              <a:gd name="connsiteX230" fmla="*/ 2388797 w 5282625"/>
              <a:gd name="connsiteY230" fmla="*/ 2205037 h 2933700"/>
              <a:gd name="connsiteX231" fmla="*/ 2369747 w 5282625"/>
              <a:gd name="connsiteY231" fmla="*/ 2214562 h 2933700"/>
              <a:gd name="connsiteX232" fmla="*/ 2350697 w 5282625"/>
              <a:gd name="connsiteY232" fmla="*/ 2219325 h 2933700"/>
              <a:gd name="connsiteX233" fmla="*/ 2288784 w 5282625"/>
              <a:gd name="connsiteY233" fmla="*/ 2228850 h 2933700"/>
              <a:gd name="connsiteX234" fmla="*/ 2241159 w 5282625"/>
              <a:gd name="connsiteY234" fmla="*/ 2243137 h 2933700"/>
              <a:gd name="connsiteX235" fmla="*/ 2222109 w 5282625"/>
              <a:gd name="connsiteY235" fmla="*/ 2247900 h 2933700"/>
              <a:gd name="connsiteX236" fmla="*/ 2188772 w 5282625"/>
              <a:gd name="connsiteY236" fmla="*/ 2257425 h 2933700"/>
              <a:gd name="connsiteX237" fmla="*/ 2136384 w 5282625"/>
              <a:gd name="connsiteY237" fmla="*/ 2262187 h 2933700"/>
              <a:gd name="connsiteX238" fmla="*/ 2103047 w 5282625"/>
              <a:gd name="connsiteY238" fmla="*/ 2266950 h 2933700"/>
              <a:gd name="connsiteX239" fmla="*/ 2079234 w 5282625"/>
              <a:gd name="connsiteY239" fmla="*/ 2295525 h 2933700"/>
              <a:gd name="connsiteX240" fmla="*/ 2060184 w 5282625"/>
              <a:gd name="connsiteY240" fmla="*/ 2300287 h 2933700"/>
              <a:gd name="connsiteX241" fmla="*/ 1993509 w 5282625"/>
              <a:gd name="connsiteY241" fmla="*/ 2338387 h 2933700"/>
              <a:gd name="connsiteX242" fmla="*/ 1955409 w 5282625"/>
              <a:gd name="connsiteY242" fmla="*/ 2352675 h 2933700"/>
              <a:gd name="connsiteX243" fmla="*/ 1941122 w 5282625"/>
              <a:gd name="connsiteY243" fmla="*/ 2357437 h 2933700"/>
              <a:gd name="connsiteX244" fmla="*/ 1893497 w 5282625"/>
              <a:gd name="connsiteY244" fmla="*/ 2376487 h 2933700"/>
              <a:gd name="connsiteX245" fmla="*/ 1845872 w 5282625"/>
              <a:gd name="connsiteY245" fmla="*/ 2390775 h 2933700"/>
              <a:gd name="connsiteX246" fmla="*/ 1798247 w 5282625"/>
              <a:gd name="connsiteY246" fmla="*/ 2405062 h 2933700"/>
              <a:gd name="connsiteX247" fmla="*/ 1745859 w 5282625"/>
              <a:gd name="connsiteY247" fmla="*/ 2419350 h 2933700"/>
              <a:gd name="connsiteX248" fmla="*/ 1698234 w 5282625"/>
              <a:gd name="connsiteY248" fmla="*/ 2438400 h 2933700"/>
              <a:gd name="connsiteX249" fmla="*/ 1674422 w 5282625"/>
              <a:gd name="connsiteY249" fmla="*/ 2443162 h 2933700"/>
              <a:gd name="connsiteX250" fmla="*/ 1641084 w 5282625"/>
              <a:gd name="connsiteY250" fmla="*/ 2452687 h 2933700"/>
              <a:gd name="connsiteX251" fmla="*/ 1617272 w 5282625"/>
              <a:gd name="connsiteY251" fmla="*/ 2466975 h 2933700"/>
              <a:gd name="connsiteX252" fmla="*/ 1602984 w 5282625"/>
              <a:gd name="connsiteY252" fmla="*/ 2471737 h 2933700"/>
              <a:gd name="connsiteX253" fmla="*/ 1550597 w 5282625"/>
              <a:gd name="connsiteY253" fmla="*/ 2481262 h 2933700"/>
              <a:gd name="connsiteX254" fmla="*/ 1502972 w 5282625"/>
              <a:gd name="connsiteY254" fmla="*/ 2505075 h 2933700"/>
              <a:gd name="connsiteX255" fmla="*/ 1464872 w 5282625"/>
              <a:gd name="connsiteY255" fmla="*/ 2514600 h 2933700"/>
              <a:gd name="connsiteX256" fmla="*/ 1445822 w 5282625"/>
              <a:gd name="connsiteY256" fmla="*/ 2524125 h 2933700"/>
              <a:gd name="connsiteX257" fmla="*/ 1412484 w 5282625"/>
              <a:gd name="connsiteY257" fmla="*/ 2533650 h 2933700"/>
              <a:gd name="connsiteX258" fmla="*/ 1360097 w 5282625"/>
              <a:gd name="connsiteY258" fmla="*/ 2557462 h 2933700"/>
              <a:gd name="connsiteX259" fmla="*/ 1279134 w 5282625"/>
              <a:gd name="connsiteY259" fmla="*/ 2595562 h 2933700"/>
              <a:gd name="connsiteX260" fmla="*/ 1260084 w 5282625"/>
              <a:gd name="connsiteY260" fmla="*/ 2605087 h 2933700"/>
              <a:gd name="connsiteX261" fmla="*/ 1183884 w 5282625"/>
              <a:gd name="connsiteY261" fmla="*/ 2619375 h 2933700"/>
              <a:gd name="connsiteX262" fmla="*/ 1155309 w 5282625"/>
              <a:gd name="connsiteY262" fmla="*/ 2628900 h 2933700"/>
              <a:gd name="connsiteX263" fmla="*/ 1098159 w 5282625"/>
              <a:gd name="connsiteY263" fmla="*/ 2638425 h 2933700"/>
              <a:gd name="connsiteX264" fmla="*/ 1055297 w 5282625"/>
              <a:gd name="connsiteY264" fmla="*/ 2647950 h 2933700"/>
              <a:gd name="connsiteX265" fmla="*/ 874322 w 5282625"/>
              <a:gd name="connsiteY265" fmla="*/ 2647950 h 2933700"/>
              <a:gd name="connsiteX266" fmla="*/ 850509 w 5282625"/>
              <a:gd name="connsiteY266" fmla="*/ 2652712 h 2933700"/>
              <a:gd name="connsiteX267" fmla="*/ 802884 w 5282625"/>
              <a:gd name="connsiteY267" fmla="*/ 2671762 h 2933700"/>
              <a:gd name="connsiteX268" fmla="*/ 774309 w 5282625"/>
              <a:gd name="connsiteY268" fmla="*/ 2686050 h 2933700"/>
              <a:gd name="connsiteX269" fmla="*/ 726684 w 5282625"/>
              <a:gd name="connsiteY269" fmla="*/ 2705100 h 2933700"/>
              <a:gd name="connsiteX270" fmla="*/ 702872 w 5282625"/>
              <a:gd name="connsiteY270" fmla="*/ 2714625 h 2933700"/>
              <a:gd name="connsiteX271" fmla="*/ 679059 w 5282625"/>
              <a:gd name="connsiteY271" fmla="*/ 2728912 h 2933700"/>
              <a:gd name="connsiteX272" fmla="*/ 655247 w 5282625"/>
              <a:gd name="connsiteY272" fmla="*/ 2733675 h 2933700"/>
              <a:gd name="connsiteX273" fmla="*/ 612384 w 5282625"/>
              <a:gd name="connsiteY273" fmla="*/ 2752725 h 2933700"/>
              <a:gd name="connsiteX274" fmla="*/ 588572 w 5282625"/>
              <a:gd name="connsiteY274" fmla="*/ 2767012 h 2933700"/>
              <a:gd name="connsiteX275" fmla="*/ 550472 w 5282625"/>
              <a:gd name="connsiteY275" fmla="*/ 2771775 h 2933700"/>
              <a:gd name="connsiteX276" fmla="*/ 521897 w 5282625"/>
              <a:gd name="connsiteY276" fmla="*/ 2776537 h 2933700"/>
              <a:gd name="connsiteX277" fmla="*/ 336159 w 5282625"/>
              <a:gd name="connsiteY277" fmla="*/ 2790825 h 2933700"/>
              <a:gd name="connsiteX278" fmla="*/ 150422 w 5282625"/>
              <a:gd name="connsiteY278" fmla="*/ 2786062 h 2933700"/>
              <a:gd name="connsiteX279" fmla="*/ 78984 w 5282625"/>
              <a:gd name="connsiteY279" fmla="*/ 2781300 h 2933700"/>
              <a:gd name="connsiteX280" fmla="*/ 40884 w 5282625"/>
              <a:gd name="connsiteY280" fmla="*/ 2776537 h 2933700"/>
              <a:gd name="connsiteX281" fmla="*/ 7547 w 5282625"/>
              <a:gd name="connsiteY281" fmla="*/ 2757487 h 2933700"/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345809 w 5282625"/>
              <a:gd name="connsiteY32" fmla="*/ 1981200 h 2933700"/>
              <a:gd name="connsiteX33" fmla="*/ 1450584 w 5282625"/>
              <a:gd name="connsiteY33" fmla="*/ 1933575 h 2933700"/>
              <a:gd name="connsiteX34" fmla="*/ 1483922 w 5282625"/>
              <a:gd name="connsiteY34" fmla="*/ 1914525 h 2933700"/>
              <a:gd name="connsiteX35" fmla="*/ 1541072 w 5282625"/>
              <a:gd name="connsiteY35" fmla="*/ 1866900 h 2933700"/>
              <a:gd name="connsiteX36" fmla="*/ 1579172 w 5282625"/>
              <a:gd name="connsiteY36" fmla="*/ 1824037 h 2933700"/>
              <a:gd name="connsiteX37" fmla="*/ 1598222 w 5282625"/>
              <a:gd name="connsiteY37" fmla="*/ 1809750 h 2933700"/>
              <a:gd name="connsiteX38" fmla="*/ 1645847 w 5282625"/>
              <a:gd name="connsiteY38" fmla="*/ 1724025 h 2933700"/>
              <a:gd name="connsiteX39" fmla="*/ 1674422 w 5282625"/>
              <a:gd name="connsiteY39" fmla="*/ 1690687 h 2933700"/>
              <a:gd name="connsiteX40" fmla="*/ 1717284 w 5282625"/>
              <a:gd name="connsiteY40" fmla="*/ 1624012 h 2933700"/>
              <a:gd name="connsiteX41" fmla="*/ 1741097 w 5282625"/>
              <a:gd name="connsiteY41" fmla="*/ 1590675 h 2933700"/>
              <a:gd name="connsiteX42" fmla="*/ 1774434 w 5282625"/>
              <a:gd name="connsiteY42" fmla="*/ 1547812 h 2933700"/>
              <a:gd name="connsiteX43" fmla="*/ 1798247 w 5282625"/>
              <a:gd name="connsiteY43" fmla="*/ 1514475 h 2933700"/>
              <a:gd name="connsiteX44" fmla="*/ 1817297 w 5282625"/>
              <a:gd name="connsiteY44" fmla="*/ 1485900 h 2933700"/>
              <a:gd name="connsiteX45" fmla="*/ 1855397 w 5282625"/>
              <a:gd name="connsiteY45" fmla="*/ 1457325 h 2933700"/>
              <a:gd name="connsiteX46" fmla="*/ 1864922 w 5282625"/>
              <a:gd name="connsiteY46" fmla="*/ 1443037 h 2933700"/>
              <a:gd name="connsiteX47" fmla="*/ 1907784 w 5282625"/>
              <a:gd name="connsiteY47" fmla="*/ 1433512 h 2933700"/>
              <a:gd name="connsiteX48" fmla="*/ 1936359 w 5282625"/>
              <a:gd name="connsiteY48" fmla="*/ 1423987 h 2933700"/>
              <a:gd name="connsiteX49" fmla="*/ 1960172 w 5282625"/>
              <a:gd name="connsiteY49" fmla="*/ 1419225 h 2933700"/>
              <a:gd name="connsiteX50" fmla="*/ 2022084 w 5282625"/>
              <a:gd name="connsiteY50" fmla="*/ 1428750 h 2933700"/>
              <a:gd name="connsiteX51" fmla="*/ 2036372 w 5282625"/>
              <a:gd name="connsiteY51" fmla="*/ 1438275 h 2933700"/>
              <a:gd name="connsiteX52" fmla="*/ 2055422 w 5282625"/>
              <a:gd name="connsiteY52" fmla="*/ 1447800 h 2933700"/>
              <a:gd name="connsiteX53" fmla="*/ 2093522 w 5282625"/>
              <a:gd name="connsiteY53" fmla="*/ 1476375 h 2933700"/>
              <a:gd name="connsiteX54" fmla="*/ 2131622 w 5282625"/>
              <a:gd name="connsiteY54" fmla="*/ 1519237 h 2933700"/>
              <a:gd name="connsiteX55" fmla="*/ 2179247 w 5282625"/>
              <a:gd name="connsiteY55" fmla="*/ 1533525 h 2933700"/>
              <a:gd name="connsiteX56" fmla="*/ 2212584 w 5282625"/>
              <a:gd name="connsiteY56" fmla="*/ 1528762 h 2933700"/>
              <a:gd name="connsiteX57" fmla="*/ 2226872 w 5282625"/>
              <a:gd name="connsiteY57" fmla="*/ 1519237 h 2933700"/>
              <a:gd name="connsiteX58" fmla="*/ 2241159 w 5282625"/>
              <a:gd name="connsiteY58" fmla="*/ 1514475 h 2933700"/>
              <a:gd name="connsiteX59" fmla="*/ 2274497 w 5282625"/>
              <a:gd name="connsiteY59" fmla="*/ 1495425 h 2933700"/>
              <a:gd name="connsiteX60" fmla="*/ 2288784 w 5282625"/>
              <a:gd name="connsiteY60" fmla="*/ 1476375 h 2933700"/>
              <a:gd name="connsiteX61" fmla="*/ 2303072 w 5282625"/>
              <a:gd name="connsiteY61" fmla="*/ 1466850 h 2933700"/>
              <a:gd name="connsiteX62" fmla="*/ 2322122 w 5282625"/>
              <a:gd name="connsiteY62" fmla="*/ 1452562 h 2933700"/>
              <a:gd name="connsiteX63" fmla="*/ 2336409 w 5282625"/>
              <a:gd name="connsiteY63" fmla="*/ 1433512 h 2933700"/>
              <a:gd name="connsiteX64" fmla="*/ 2355459 w 5282625"/>
              <a:gd name="connsiteY64" fmla="*/ 1423987 h 2933700"/>
              <a:gd name="connsiteX65" fmla="*/ 2398322 w 5282625"/>
              <a:gd name="connsiteY65" fmla="*/ 1404937 h 2933700"/>
              <a:gd name="connsiteX66" fmla="*/ 2498334 w 5282625"/>
              <a:gd name="connsiteY66" fmla="*/ 1395412 h 2933700"/>
              <a:gd name="connsiteX67" fmla="*/ 2531672 w 5282625"/>
              <a:gd name="connsiteY67" fmla="*/ 1381125 h 2933700"/>
              <a:gd name="connsiteX68" fmla="*/ 2569772 w 5282625"/>
              <a:gd name="connsiteY68" fmla="*/ 1371600 h 2933700"/>
              <a:gd name="connsiteX69" fmla="*/ 2645972 w 5282625"/>
              <a:gd name="connsiteY69" fmla="*/ 1314450 h 2933700"/>
              <a:gd name="connsiteX70" fmla="*/ 2665022 w 5282625"/>
              <a:gd name="connsiteY70" fmla="*/ 1290637 h 2933700"/>
              <a:gd name="connsiteX71" fmla="*/ 2703122 w 5282625"/>
              <a:gd name="connsiteY71" fmla="*/ 1257300 h 2933700"/>
              <a:gd name="connsiteX72" fmla="*/ 2717409 w 5282625"/>
              <a:gd name="connsiteY72" fmla="*/ 1233487 h 2933700"/>
              <a:gd name="connsiteX73" fmla="*/ 2779322 w 5282625"/>
              <a:gd name="connsiteY73" fmla="*/ 1157287 h 2933700"/>
              <a:gd name="connsiteX74" fmla="*/ 2812659 w 5282625"/>
              <a:gd name="connsiteY74" fmla="*/ 1123950 h 2933700"/>
              <a:gd name="connsiteX75" fmla="*/ 2884097 w 5282625"/>
              <a:gd name="connsiteY75" fmla="*/ 1076325 h 2933700"/>
              <a:gd name="connsiteX76" fmla="*/ 2917434 w 5282625"/>
              <a:gd name="connsiteY76" fmla="*/ 1052512 h 2933700"/>
              <a:gd name="connsiteX77" fmla="*/ 2984109 w 5282625"/>
              <a:gd name="connsiteY77" fmla="*/ 1038225 h 2933700"/>
              <a:gd name="connsiteX78" fmla="*/ 3007922 w 5282625"/>
              <a:gd name="connsiteY78" fmla="*/ 1028700 h 2933700"/>
              <a:gd name="connsiteX79" fmla="*/ 3031734 w 5282625"/>
              <a:gd name="connsiteY79" fmla="*/ 1023937 h 2933700"/>
              <a:gd name="connsiteX80" fmla="*/ 3146034 w 5282625"/>
              <a:gd name="connsiteY80" fmla="*/ 1014412 h 2933700"/>
              <a:gd name="connsiteX81" fmla="*/ 3331772 w 5282625"/>
              <a:gd name="connsiteY81" fmla="*/ 1000125 h 2933700"/>
              <a:gd name="connsiteX82" fmla="*/ 3360347 w 5282625"/>
              <a:gd name="connsiteY82" fmla="*/ 990600 h 2933700"/>
              <a:gd name="connsiteX83" fmla="*/ 3398447 w 5282625"/>
              <a:gd name="connsiteY83" fmla="*/ 985837 h 2933700"/>
              <a:gd name="connsiteX84" fmla="*/ 3431784 w 5282625"/>
              <a:gd name="connsiteY84" fmla="*/ 981075 h 2933700"/>
              <a:gd name="connsiteX85" fmla="*/ 3465122 w 5282625"/>
              <a:gd name="connsiteY85" fmla="*/ 966787 h 2933700"/>
              <a:gd name="connsiteX86" fmla="*/ 3536559 w 5282625"/>
              <a:gd name="connsiteY86" fmla="*/ 942975 h 2933700"/>
              <a:gd name="connsiteX87" fmla="*/ 3627047 w 5282625"/>
              <a:gd name="connsiteY87" fmla="*/ 885825 h 2933700"/>
              <a:gd name="connsiteX88" fmla="*/ 3674672 w 5282625"/>
              <a:gd name="connsiteY88" fmla="*/ 833437 h 2933700"/>
              <a:gd name="connsiteX89" fmla="*/ 3693722 w 5282625"/>
              <a:gd name="connsiteY89" fmla="*/ 733425 h 2933700"/>
              <a:gd name="connsiteX90" fmla="*/ 3703247 w 5282625"/>
              <a:gd name="connsiteY90" fmla="*/ 642937 h 2933700"/>
              <a:gd name="connsiteX91" fmla="*/ 3708009 w 5282625"/>
              <a:gd name="connsiteY91" fmla="*/ 552450 h 2933700"/>
              <a:gd name="connsiteX92" fmla="*/ 3717534 w 5282625"/>
              <a:gd name="connsiteY92" fmla="*/ 528637 h 2933700"/>
              <a:gd name="connsiteX93" fmla="*/ 3727059 w 5282625"/>
              <a:gd name="connsiteY93" fmla="*/ 495300 h 2933700"/>
              <a:gd name="connsiteX94" fmla="*/ 3741347 w 5282625"/>
              <a:gd name="connsiteY94" fmla="*/ 466725 h 2933700"/>
              <a:gd name="connsiteX95" fmla="*/ 3750872 w 5282625"/>
              <a:gd name="connsiteY95" fmla="*/ 438150 h 2933700"/>
              <a:gd name="connsiteX96" fmla="*/ 3769922 w 5282625"/>
              <a:gd name="connsiteY96" fmla="*/ 390525 h 2933700"/>
              <a:gd name="connsiteX97" fmla="*/ 3788972 w 5282625"/>
              <a:gd name="connsiteY97" fmla="*/ 352425 h 2933700"/>
              <a:gd name="connsiteX98" fmla="*/ 3808022 w 5282625"/>
              <a:gd name="connsiteY98" fmla="*/ 300037 h 2933700"/>
              <a:gd name="connsiteX99" fmla="*/ 3812784 w 5282625"/>
              <a:gd name="connsiteY99" fmla="*/ 271462 h 2933700"/>
              <a:gd name="connsiteX100" fmla="*/ 3831834 w 5282625"/>
              <a:gd name="connsiteY100" fmla="*/ 238125 h 2933700"/>
              <a:gd name="connsiteX101" fmla="*/ 3865172 w 5282625"/>
              <a:gd name="connsiteY101" fmla="*/ 180975 h 2933700"/>
              <a:gd name="connsiteX102" fmla="*/ 3903272 w 5282625"/>
              <a:gd name="connsiteY102" fmla="*/ 114300 h 2933700"/>
              <a:gd name="connsiteX103" fmla="*/ 3908034 w 5282625"/>
              <a:gd name="connsiteY103" fmla="*/ 100012 h 2933700"/>
              <a:gd name="connsiteX104" fmla="*/ 3941372 w 5282625"/>
              <a:gd name="connsiteY104" fmla="*/ 61912 h 2933700"/>
              <a:gd name="connsiteX105" fmla="*/ 3960422 w 5282625"/>
              <a:gd name="connsiteY105" fmla="*/ 47625 h 2933700"/>
              <a:gd name="connsiteX106" fmla="*/ 3979472 w 5282625"/>
              <a:gd name="connsiteY106" fmla="*/ 38100 h 2933700"/>
              <a:gd name="connsiteX107" fmla="*/ 4022334 w 5282625"/>
              <a:gd name="connsiteY107" fmla="*/ 19050 h 2933700"/>
              <a:gd name="connsiteX108" fmla="*/ 4050909 w 5282625"/>
              <a:gd name="connsiteY108" fmla="*/ 14287 h 2933700"/>
              <a:gd name="connsiteX109" fmla="*/ 4108059 w 5282625"/>
              <a:gd name="connsiteY109" fmla="*/ 4762 h 2933700"/>
              <a:gd name="connsiteX110" fmla="*/ 4246172 w 5282625"/>
              <a:gd name="connsiteY110" fmla="*/ 0 h 2933700"/>
              <a:gd name="connsiteX111" fmla="*/ 4355709 w 5282625"/>
              <a:gd name="connsiteY111" fmla="*/ 4762 h 2933700"/>
              <a:gd name="connsiteX112" fmla="*/ 4384284 w 5282625"/>
              <a:gd name="connsiteY112" fmla="*/ 9525 h 2933700"/>
              <a:gd name="connsiteX113" fmla="*/ 4455722 w 5282625"/>
              <a:gd name="connsiteY113" fmla="*/ 19050 h 2933700"/>
              <a:gd name="connsiteX114" fmla="*/ 4489059 w 5282625"/>
              <a:gd name="connsiteY114" fmla="*/ 33337 h 2933700"/>
              <a:gd name="connsiteX115" fmla="*/ 4565259 w 5282625"/>
              <a:gd name="connsiteY115" fmla="*/ 71437 h 2933700"/>
              <a:gd name="connsiteX116" fmla="*/ 4612884 w 5282625"/>
              <a:gd name="connsiteY116" fmla="*/ 85725 h 2933700"/>
              <a:gd name="connsiteX117" fmla="*/ 4684322 w 5282625"/>
              <a:gd name="connsiteY117" fmla="*/ 114300 h 2933700"/>
              <a:gd name="connsiteX118" fmla="*/ 4731947 w 5282625"/>
              <a:gd name="connsiteY118" fmla="*/ 128587 h 2933700"/>
              <a:gd name="connsiteX119" fmla="*/ 4774809 w 5282625"/>
              <a:gd name="connsiteY119" fmla="*/ 147637 h 2933700"/>
              <a:gd name="connsiteX120" fmla="*/ 4798622 w 5282625"/>
              <a:gd name="connsiteY120" fmla="*/ 157162 h 2933700"/>
              <a:gd name="connsiteX121" fmla="*/ 4851009 w 5282625"/>
              <a:gd name="connsiteY121" fmla="*/ 171450 h 2933700"/>
              <a:gd name="connsiteX122" fmla="*/ 4889109 w 5282625"/>
              <a:gd name="connsiteY122" fmla="*/ 185737 h 2933700"/>
              <a:gd name="connsiteX123" fmla="*/ 5003409 w 5282625"/>
              <a:gd name="connsiteY123" fmla="*/ 238125 h 2933700"/>
              <a:gd name="connsiteX124" fmla="*/ 5060559 w 5282625"/>
              <a:gd name="connsiteY124" fmla="*/ 280987 h 2933700"/>
              <a:gd name="connsiteX125" fmla="*/ 5074847 w 5282625"/>
              <a:gd name="connsiteY125" fmla="*/ 290512 h 2933700"/>
              <a:gd name="connsiteX126" fmla="*/ 5103422 w 5282625"/>
              <a:gd name="connsiteY126" fmla="*/ 319087 h 2933700"/>
              <a:gd name="connsiteX127" fmla="*/ 5141522 w 5282625"/>
              <a:gd name="connsiteY127" fmla="*/ 347662 h 2933700"/>
              <a:gd name="connsiteX128" fmla="*/ 5160572 w 5282625"/>
              <a:gd name="connsiteY128" fmla="*/ 366712 h 2933700"/>
              <a:gd name="connsiteX129" fmla="*/ 5179622 w 5282625"/>
              <a:gd name="connsiteY129" fmla="*/ 376237 h 2933700"/>
              <a:gd name="connsiteX130" fmla="*/ 5189147 w 5282625"/>
              <a:gd name="connsiteY130" fmla="*/ 395287 h 2933700"/>
              <a:gd name="connsiteX131" fmla="*/ 5203434 w 5282625"/>
              <a:gd name="connsiteY131" fmla="*/ 404812 h 2933700"/>
              <a:gd name="connsiteX132" fmla="*/ 5222484 w 5282625"/>
              <a:gd name="connsiteY132" fmla="*/ 428625 h 2933700"/>
              <a:gd name="connsiteX133" fmla="*/ 5236772 w 5282625"/>
              <a:gd name="connsiteY133" fmla="*/ 476250 h 2933700"/>
              <a:gd name="connsiteX134" fmla="*/ 5246297 w 5282625"/>
              <a:gd name="connsiteY134" fmla="*/ 528637 h 2933700"/>
              <a:gd name="connsiteX135" fmla="*/ 5236772 w 5282625"/>
              <a:gd name="connsiteY135" fmla="*/ 1000125 h 2933700"/>
              <a:gd name="connsiteX136" fmla="*/ 5246297 w 5282625"/>
              <a:gd name="connsiteY136" fmla="*/ 1509712 h 2933700"/>
              <a:gd name="connsiteX137" fmla="*/ 5251059 w 5282625"/>
              <a:gd name="connsiteY137" fmla="*/ 1590675 h 2933700"/>
              <a:gd name="connsiteX138" fmla="*/ 5260584 w 5282625"/>
              <a:gd name="connsiteY138" fmla="*/ 1671637 h 2933700"/>
              <a:gd name="connsiteX139" fmla="*/ 5274872 w 5282625"/>
              <a:gd name="connsiteY139" fmla="*/ 1885950 h 2933700"/>
              <a:gd name="connsiteX140" fmla="*/ 5270109 w 5282625"/>
              <a:gd name="connsiteY140" fmla="*/ 2162175 h 2933700"/>
              <a:gd name="connsiteX141" fmla="*/ 5251059 w 5282625"/>
              <a:gd name="connsiteY141" fmla="*/ 2205037 h 2933700"/>
              <a:gd name="connsiteX142" fmla="*/ 5232009 w 5282625"/>
              <a:gd name="connsiteY142" fmla="*/ 2252662 h 2933700"/>
              <a:gd name="connsiteX143" fmla="*/ 5222484 w 5282625"/>
              <a:gd name="connsiteY143" fmla="*/ 2281237 h 2933700"/>
              <a:gd name="connsiteX144" fmla="*/ 5212959 w 5282625"/>
              <a:gd name="connsiteY144" fmla="*/ 2305050 h 2933700"/>
              <a:gd name="connsiteX145" fmla="*/ 5198672 w 5282625"/>
              <a:gd name="connsiteY145" fmla="*/ 2333625 h 2933700"/>
              <a:gd name="connsiteX146" fmla="*/ 5184384 w 5282625"/>
              <a:gd name="connsiteY146" fmla="*/ 2381250 h 2933700"/>
              <a:gd name="connsiteX147" fmla="*/ 5170097 w 5282625"/>
              <a:gd name="connsiteY147" fmla="*/ 2419350 h 2933700"/>
              <a:gd name="connsiteX148" fmla="*/ 5165334 w 5282625"/>
              <a:gd name="connsiteY148" fmla="*/ 2447925 h 2933700"/>
              <a:gd name="connsiteX149" fmla="*/ 5131997 w 5282625"/>
              <a:gd name="connsiteY149" fmla="*/ 2557462 h 2933700"/>
              <a:gd name="connsiteX150" fmla="*/ 5117709 w 5282625"/>
              <a:gd name="connsiteY150" fmla="*/ 2609850 h 2933700"/>
              <a:gd name="connsiteX151" fmla="*/ 5108184 w 5282625"/>
              <a:gd name="connsiteY151" fmla="*/ 2657475 h 2933700"/>
              <a:gd name="connsiteX152" fmla="*/ 5084372 w 5282625"/>
              <a:gd name="connsiteY152" fmla="*/ 2728912 h 2933700"/>
              <a:gd name="connsiteX153" fmla="*/ 5079609 w 5282625"/>
              <a:gd name="connsiteY153" fmla="*/ 2757487 h 2933700"/>
              <a:gd name="connsiteX154" fmla="*/ 5074847 w 5282625"/>
              <a:gd name="connsiteY154" fmla="*/ 2781300 h 2933700"/>
              <a:gd name="connsiteX155" fmla="*/ 5055797 w 5282625"/>
              <a:gd name="connsiteY155" fmla="*/ 2890837 h 2933700"/>
              <a:gd name="connsiteX156" fmla="*/ 5022459 w 5282625"/>
              <a:gd name="connsiteY156" fmla="*/ 2924175 h 2933700"/>
              <a:gd name="connsiteX157" fmla="*/ 4970072 w 5282625"/>
              <a:gd name="connsiteY157" fmla="*/ 2933700 h 2933700"/>
              <a:gd name="connsiteX158" fmla="*/ 4917684 w 5282625"/>
              <a:gd name="connsiteY158" fmla="*/ 2928937 h 2933700"/>
              <a:gd name="connsiteX159" fmla="*/ 4893872 w 5282625"/>
              <a:gd name="connsiteY159" fmla="*/ 2905125 h 2933700"/>
              <a:gd name="connsiteX160" fmla="*/ 4865297 w 5282625"/>
              <a:gd name="connsiteY160" fmla="*/ 2886075 h 2933700"/>
              <a:gd name="connsiteX161" fmla="*/ 4831959 w 5282625"/>
              <a:gd name="connsiteY161" fmla="*/ 2847975 h 2933700"/>
              <a:gd name="connsiteX162" fmla="*/ 4727184 w 5282625"/>
              <a:gd name="connsiteY162" fmla="*/ 2771775 h 2933700"/>
              <a:gd name="connsiteX163" fmla="*/ 4693847 w 5282625"/>
              <a:gd name="connsiteY163" fmla="*/ 2728912 h 2933700"/>
              <a:gd name="connsiteX164" fmla="*/ 4655747 w 5282625"/>
              <a:gd name="connsiteY164" fmla="*/ 2695575 h 2933700"/>
              <a:gd name="connsiteX165" fmla="*/ 4593834 w 5282625"/>
              <a:gd name="connsiteY165" fmla="*/ 2590800 h 2933700"/>
              <a:gd name="connsiteX166" fmla="*/ 4574784 w 5282625"/>
              <a:gd name="connsiteY166" fmla="*/ 2557462 h 2933700"/>
              <a:gd name="connsiteX167" fmla="*/ 4560497 w 5282625"/>
              <a:gd name="connsiteY167" fmla="*/ 2519362 h 2933700"/>
              <a:gd name="connsiteX168" fmla="*/ 4541447 w 5282625"/>
              <a:gd name="connsiteY168" fmla="*/ 2476500 h 2933700"/>
              <a:gd name="connsiteX169" fmla="*/ 4531922 w 5282625"/>
              <a:gd name="connsiteY169" fmla="*/ 2447925 h 2933700"/>
              <a:gd name="connsiteX170" fmla="*/ 4517634 w 5282625"/>
              <a:gd name="connsiteY170" fmla="*/ 2419350 h 2933700"/>
              <a:gd name="connsiteX171" fmla="*/ 4508109 w 5282625"/>
              <a:gd name="connsiteY171" fmla="*/ 2395537 h 2933700"/>
              <a:gd name="connsiteX172" fmla="*/ 4498584 w 5282625"/>
              <a:gd name="connsiteY172" fmla="*/ 2357437 h 2933700"/>
              <a:gd name="connsiteX173" fmla="*/ 4484297 w 5282625"/>
              <a:gd name="connsiteY173" fmla="*/ 2276475 h 2933700"/>
              <a:gd name="connsiteX174" fmla="*/ 4470009 w 5282625"/>
              <a:gd name="connsiteY174" fmla="*/ 2257425 h 2933700"/>
              <a:gd name="connsiteX175" fmla="*/ 4446197 w 5282625"/>
              <a:gd name="connsiteY175" fmla="*/ 2219325 h 2933700"/>
              <a:gd name="connsiteX176" fmla="*/ 4431909 w 5282625"/>
              <a:gd name="connsiteY176" fmla="*/ 2205037 h 2933700"/>
              <a:gd name="connsiteX177" fmla="*/ 4408097 w 5282625"/>
              <a:gd name="connsiteY177" fmla="*/ 2176462 h 2933700"/>
              <a:gd name="connsiteX178" fmla="*/ 4374759 w 5282625"/>
              <a:gd name="connsiteY178" fmla="*/ 2138362 h 2933700"/>
              <a:gd name="connsiteX179" fmla="*/ 4355709 w 5282625"/>
              <a:gd name="connsiteY179" fmla="*/ 2076450 h 2933700"/>
              <a:gd name="connsiteX180" fmla="*/ 4350947 w 5282625"/>
              <a:gd name="connsiteY180" fmla="*/ 2043112 h 2933700"/>
              <a:gd name="connsiteX181" fmla="*/ 4346184 w 5282625"/>
              <a:gd name="connsiteY181" fmla="*/ 1757362 h 2933700"/>
              <a:gd name="connsiteX182" fmla="*/ 4341422 w 5282625"/>
              <a:gd name="connsiteY182" fmla="*/ 1743075 h 2933700"/>
              <a:gd name="connsiteX183" fmla="*/ 4308084 w 5282625"/>
              <a:gd name="connsiteY183" fmla="*/ 1724025 h 2933700"/>
              <a:gd name="connsiteX184" fmla="*/ 4269984 w 5282625"/>
              <a:gd name="connsiteY184" fmla="*/ 1709737 h 2933700"/>
              <a:gd name="connsiteX185" fmla="*/ 4189022 w 5282625"/>
              <a:gd name="connsiteY185" fmla="*/ 1690687 h 2933700"/>
              <a:gd name="connsiteX186" fmla="*/ 4141397 w 5282625"/>
              <a:gd name="connsiteY186" fmla="*/ 1704975 h 2933700"/>
              <a:gd name="connsiteX187" fmla="*/ 4098534 w 5282625"/>
              <a:gd name="connsiteY187" fmla="*/ 1733550 h 2933700"/>
              <a:gd name="connsiteX188" fmla="*/ 4084247 w 5282625"/>
              <a:gd name="connsiteY188" fmla="*/ 1743075 h 2933700"/>
              <a:gd name="connsiteX189" fmla="*/ 4012809 w 5282625"/>
              <a:gd name="connsiteY189" fmla="*/ 1747837 h 2933700"/>
              <a:gd name="connsiteX190" fmla="*/ 3888984 w 5282625"/>
              <a:gd name="connsiteY190" fmla="*/ 1733550 h 2933700"/>
              <a:gd name="connsiteX191" fmla="*/ 3869934 w 5282625"/>
              <a:gd name="connsiteY191" fmla="*/ 1714500 h 2933700"/>
              <a:gd name="connsiteX192" fmla="*/ 3831834 w 5282625"/>
              <a:gd name="connsiteY192" fmla="*/ 1704975 h 2933700"/>
              <a:gd name="connsiteX193" fmla="*/ 3812784 w 5282625"/>
              <a:gd name="connsiteY193" fmla="*/ 1690687 h 2933700"/>
              <a:gd name="connsiteX194" fmla="*/ 3684197 w 5282625"/>
              <a:gd name="connsiteY194" fmla="*/ 1690687 h 2933700"/>
              <a:gd name="connsiteX195" fmla="*/ 3612759 w 5282625"/>
              <a:gd name="connsiteY195" fmla="*/ 1728787 h 2933700"/>
              <a:gd name="connsiteX196" fmla="*/ 3584184 w 5282625"/>
              <a:gd name="connsiteY196" fmla="*/ 1752600 h 2933700"/>
              <a:gd name="connsiteX197" fmla="*/ 3560372 w 5282625"/>
              <a:gd name="connsiteY197" fmla="*/ 1766887 h 2933700"/>
              <a:gd name="connsiteX198" fmla="*/ 3541322 w 5282625"/>
              <a:gd name="connsiteY198" fmla="*/ 1785937 h 2933700"/>
              <a:gd name="connsiteX199" fmla="*/ 3512747 w 5282625"/>
              <a:gd name="connsiteY199" fmla="*/ 1804987 h 2933700"/>
              <a:gd name="connsiteX200" fmla="*/ 3498459 w 5282625"/>
              <a:gd name="connsiteY200" fmla="*/ 1824037 h 2933700"/>
              <a:gd name="connsiteX201" fmla="*/ 3474647 w 5282625"/>
              <a:gd name="connsiteY201" fmla="*/ 1838325 h 2933700"/>
              <a:gd name="connsiteX202" fmla="*/ 3431784 w 5282625"/>
              <a:gd name="connsiteY202" fmla="*/ 1862137 h 2933700"/>
              <a:gd name="connsiteX203" fmla="*/ 3388922 w 5282625"/>
              <a:gd name="connsiteY203" fmla="*/ 1885950 h 2933700"/>
              <a:gd name="connsiteX204" fmla="*/ 3374634 w 5282625"/>
              <a:gd name="connsiteY204" fmla="*/ 1895475 h 2933700"/>
              <a:gd name="connsiteX205" fmla="*/ 3350822 w 5282625"/>
              <a:gd name="connsiteY205" fmla="*/ 1900237 h 2933700"/>
              <a:gd name="connsiteX206" fmla="*/ 3303197 w 5282625"/>
              <a:gd name="connsiteY206" fmla="*/ 1919287 h 2933700"/>
              <a:gd name="connsiteX207" fmla="*/ 3279384 w 5282625"/>
              <a:gd name="connsiteY207" fmla="*/ 1928812 h 2933700"/>
              <a:gd name="connsiteX208" fmla="*/ 3046022 w 5282625"/>
              <a:gd name="connsiteY208" fmla="*/ 1928812 h 2933700"/>
              <a:gd name="connsiteX209" fmla="*/ 3026972 w 5282625"/>
              <a:gd name="connsiteY209" fmla="*/ 1943100 h 2933700"/>
              <a:gd name="connsiteX210" fmla="*/ 3003159 w 5282625"/>
              <a:gd name="connsiteY210" fmla="*/ 1947862 h 2933700"/>
              <a:gd name="connsiteX211" fmla="*/ 2988872 w 5282625"/>
              <a:gd name="connsiteY211" fmla="*/ 1962150 h 2933700"/>
              <a:gd name="connsiteX212" fmla="*/ 2946009 w 5282625"/>
              <a:gd name="connsiteY212" fmla="*/ 1976437 h 2933700"/>
              <a:gd name="connsiteX213" fmla="*/ 2907909 w 5282625"/>
              <a:gd name="connsiteY213" fmla="*/ 1995487 h 2933700"/>
              <a:gd name="connsiteX214" fmla="*/ 2865047 w 5282625"/>
              <a:gd name="connsiteY214" fmla="*/ 2005012 h 2933700"/>
              <a:gd name="connsiteX215" fmla="*/ 2826947 w 5282625"/>
              <a:gd name="connsiteY215" fmla="*/ 2009775 h 2933700"/>
              <a:gd name="connsiteX216" fmla="*/ 2798372 w 5282625"/>
              <a:gd name="connsiteY216" fmla="*/ 2019300 h 2933700"/>
              <a:gd name="connsiteX217" fmla="*/ 2760272 w 5282625"/>
              <a:gd name="connsiteY217" fmla="*/ 2024062 h 2933700"/>
              <a:gd name="connsiteX218" fmla="*/ 2745984 w 5282625"/>
              <a:gd name="connsiteY218" fmla="*/ 2038350 h 2933700"/>
              <a:gd name="connsiteX219" fmla="*/ 2712647 w 5282625"/>
              <a:gd name="connsiteY219" fmla="*/ 2066925 h 2933700"/>
              <a:gd name="connsiteX220" fmla="*/ 2665022 w 5282625"/>
              <a:gd name="connsiteY220" fmla="*/ 2090737 h 2933700"/>
              <a:gd name="connsiteX221" fmla="*/ 2626922 w 5282625"/>
              <a:gd name="connsiteY221" fmla="*/ 2105025 h 2933700"/>
              <a:gd name="connsiteX222" fmla="*/ 2579297 w 5282625"/>
              <a:gd name="connsiteY222" fmla="*/ 2133600 h 2933700"/>
              <a:gd name="connsiteX223" fmla="*/ 2555484 w 5282625"/>
              <a:gd name="connsiteY223" fmla="*/ 2147887 h 2933700"/>
              <a:gd name="connsiteX224" fmla="*/ 2536434 w 5282625"/>
              <a:gd name="connsiteY224" fmla="*/ 2162175 h 2933700"/>
              <a:gd name="connsiteX225" fmla="*/ 2493572 w 5282625"/>
              <a:gd name="connsiteY225" fmla="*/ 2171700 h 2933700"/>
              <a:gd name="connsiteX226" fmla="*/ 2464997 w 5282625"/>
              <a:gd name="connsiteY226" fmla="*/ 2181225 h 2933700"/>
              <a:gd name="connsiteX227" fmla="*/ 2445947 w 5282625"/>
              <a:gd name="connsiteY227" fmla="*/ 2185987 h 2933700"/>
              <a:gd name="connsiteX228" fmla="*/ 2403084 w 5282625"/>
              <a:gd name="connsiteY228" fmla="*/ 2200275 h 2933700"/>
              <a:gd name="connsiteX229" fmla="*/ 2388797 w 5282625"/>
              <a:gd name="connsiteY229" fmla="*/ 2205037 h 2933700"/>
              <a:gd name="connsiteX230" fmla="*/ 2369747 w 5282625"/>
              <a:gd name="connsiteY230" fmla="*/ 2214562 h 2933700"/>
              <a:gd name="connsiteX231" fmla="*/ 2350697 w 5282625"/>
              <a:gd name="connsiteY231" fmla="*/ 2219325 h 2933700"/>
              <a:gd name="connsiteX232" fmla="*/ 2288784 w 5282625"/>
              <a:gd name="connsiteY232" fmla="*/ 2228850 h 2933700"/>
              <a:gd name="connsiteX233" fmla="*/ 2241159 w 5282625"/>
              <a:gd name="connsiteY233" fmla="*/ 2243137 h 2933700"/>
              <a:gd name="connsiteX234" fmla="*/ 2222109 w 5282625"/>
              <a:gd name="connsiteY234" fmla="*/ 2247900 h 2933700"/>
              <a:gd name="connsiteX235" fmla="*/ 2188772 w 5282625"/>
              <a:gd name="connsiteY235" fmla="*/ 2257425 h 2933700"/>
              <a:gd name="connsiteX236" fmla="*/ 2136384 w 5282625"/>
              <a:gd name="connsiteY236" fmla="*/ 2262187 h 2933700"/>
              <a:gd name="connsiteX237" fmla="*/ 2103047 w 5282625"/>
              <a:gd name="connsiteY237" fmla="*/ 2266950 h 2933700"/>
              <a:gd name="connsiteX238" fmla="*/ 2079234 w 5282625"/>
              <a:gd name="connsiteY238" fmla="*/ 2295525 h 2933700"/>
              <a:gd name="connsiteX239" fmla="*/ 2060184 w 5282625"/>
              <a:gd name="connsiteY239" fmla="*/ 2300287 h 2933700"/>
              <a:gd name="connsiteX240" fmla="*/ 1993509 w 5282625"/>
              <a:gd name="connsiteY240" fmla="*/ 2338387 h 2933700"/>
              <a:gd name="connsiteX241" fmla="*/ 1955409 w 5282625"/>
              <a:gd name="connsiteY241" fmla="*/ 2352675 h 2933700"/>
              <a:gd name="connsiteX242" fmla="*/ 1941122 w 5282625"/>
              <a:gd name="connsiteY242" fmla="*/ 2357437 h 2933700"/>
              <a:gd name="connsiteX243" fmla="*/ 1893497 w 5282625"/>
              <a:gd name="connsiteY243" fmla="*/ 2376487 h 2933700"/>
              <a:gd name="connsiteX244" fmla="*/ 1845872 w 5282625"/>
              <a:gd name="connsiteY244" fmla="*/ 2390775 h 2933700"/>
              <a:gd name="connsiteX245" fmla="*/ 1798247 w 5282625"/>
              <a:gd name="connsiteY245" fmla="*/ 2405062 h 2933700"/>
              <a:gd name="connsiteX246" fmla="*/ 1745859 w 5282625"/>
              <a:gd name="connsiteY246" fmla="*/ 2419350 h 2933700"/>
              <a:gd name="connsiteX247" fmla="*/ 1698234 w 5282625"/>
              <a:gd name="connsiteY247" fmla="*/ 2438400 h 2933700"/>
              <a:gd name="connsiteX248" fmla="*/ 1674422 w 5282625"/>
              <a:gd name="connsiteY248" fmla="*/ 2443162 h 2933700"/>
              <a:gd name="connsiteX249" fmla="*/ 1641084 w 5282625"/>
              <a:gd name="connsiteY249" fmla="*/ 2452687 h 2933700"/>
              <a:gd name="connsiteX250" fmla="*/ 1617272 w 5282625"/>
              <a:gd name="connsiteY250" fmla="*/ 2466975 h 2933700"/>
              <a:gd name="connsiteX251" fmla="*/ 1602984 w 5282625"/>
              <a:gd name="connsiteY251" fmla="*/ 2471737 h 2933700"/>
              <a:gd name="connsiteX252" fmla="*/ 1550597 w 5282625"/>
              <a:gd name="connsiteY252" fmla="*/ 2481262 h 2933700"/>
              <a:gd name="connsiteX253" fmla="*/ 1502972 w 5282625"/>
              <a:gd name="connsiteY253" fmla="*/ 2505075 h 2933700"/>
              <a:gd name="connsiteX254" fmla="*/ 1464872 w 5282625"/>
              <a:gd name="connsiteY254" fmla="*/ 2514600 h 2933700"/>
              <a:gd name="connsiteX255" fmla="*/ 1445822 w 5282625"/>
              <a:gd name="connsiteY255" fmla="*/ 2524125 h 2933700"/>
              <a:gd name="connsiteX256" fmla="*/ 1412484 w 5282625"/>
              <a:gd name="connsiteY256" fmla="*/ 2533650 h 2933700"/>
              <a:gd name="connsiteX257" fmla="*/ 1360097 w 5282625"/>
              <a:gd name="connsiteY257" fmla="*/ 2557462 h 2933700"/>
              <a:gd name="connsiteX258" fmla="*/ 1279134 w 5282625"/>
              <a:gd name="connsiteY258" fmla="*/ 2595562 h 2933700"/>
              <a:gd name="connsiteX259" fmla="*/ 1260084 w 5282625"/>
              <a:gd name="connsiteY259" fmla="*/ 2605087 h 2933700"/>
              <a:gd name="connsiteX260" fmla="*/ 1183884 w 5282625"/>
              <a:gd name="connsiteY260" fmla="*/ 2619375 h 2933700"/>
              <a:gd name="connsiteX261" fmla="*/ 1155309 w 5282625"/>
              <a:gd name="connsiteY261" fmla="*/ 2628900 h 2933700"/>
              <a:gd name="connsiteX262" fmla="*/ 1098159 w 5282625"/>
              <a:gd name="connsiteY262" fmla="*/ 2638425 h 2933700"/>
              <a:gd name="connsiteX263" fmla="*/ 1055297 w 5282625"/>
              <a:gd name="connsiteY263" fmla="*/ 2647950 h 2933700"/>
              <a:gd name="connsiteX264" fmla="*/ 874322 w 5282625"/>
              <a:gd name="connsiteY264" fmla="*/ 2647950 h 2933700"/>
              <a:gd name="connsiteX265" fmla="*/ 850509 w 5282625"/>
              <a:gd name="connsiteY265" fmla="*/ 2652712 h 2933700"/>
              <a:gd name="connsiteX266" fmla="*/ 802884 w 5282625"/>
              <a:gd name="connsiteY266" fmla="*/ 2671762 h 2933700"/>
              <a:gd name="connsiteX267" fmla="*/ 774309 w 5282625"/>
              <a:gd name="connsiteY267" fmla="*/ 2686050 h 2933700"/>
              <a:gd name="connsiteX268" fmla="*/ 726684 w 5282625"/>
              <a:gd name="connsiteY268" fmla="*/ 2705100 h 2933700"/>
              <a:gd name="connsiteX269" fmla="*/ 702872 w 5282625"/>
              <a:gd name="connsiteY269" fmla="*/ 2714625 h 2933700"/>
              <a:gd name="connsiteX270" fmla="*/ 679059 w 5282625"/>
              <a:gd name="connsiteY270" fmla="*/ 2728912 h 2933700"/>
              <a:gd name="connsiteX271" fmla="*/ 655247 w 5282625"/>
              <a:gd name="connsiteY271" fmla="*/ 2733675 h 2933700"/>
              <a:gd name="connsiteX272" fmla="*/ 612384 w 5282625"/>
              <a:gd name="connsiteY272" fmla="*/ 2752725 h 2933700"/>
              <a:gd name="connsiteX273" fmla="*/ 588572 w 5282625"/>
              <a:gd name="connsiteY273" fmla="*/ 2767012 h 2933700"/>
              <a:gd name="connsiteX274" fmla="*/ 550472 w 5282625"/>
              <a:gd name="connsiteY274" fmla="*/ 2771775 h 2933700"/>
              <a:gd name="connsiteX275" fmla="*/ 521897 w 5282625"/>
              <a:gd name="connsiteY275" fmla="*/ 2776537 h 2933700"/>
              <a:gd name="connsiteX276" fmla="*/ 336159 w 5282625"/>
              <a:gd name="connsiteY276" fmla="*/ 2790825 h 2933700"/>
              <a:gd name="connsiteX277" fmla="*/ 150422 w 5282625"/>
              <a:gd name="connsiteY277" fmla="*/ 2786062 h 2933700"/>
              <a:gd name="connsiteX278" fmla="*/ 78984 w 5282625"/>
              <a:gd name="connsiteY278" fmla="*/ 2781300 h 2933700"/>
              <a:gd name="connsiteX279" fmla="*/ 40884 w 5282625"/>
              <a:gd name="connsiteY279" fmla="*/ 2776537 h 2933700"/>
              <a:gd name="connsiteX280" fmla="*/ 7547 w 5282625"/>
              <a:gd name="connsiteY280" fmla="*/ 2757487 h 2933700"/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345809 w 5282625"/>
              <a:gd name="connsiteY32" fmla="*/ 1981200 h 2933700"/>
              <a:gd name="connsiteX33" fmla="*/ 1450584 w 5282625"/>
              <a:gd name="connsiteY33" fmla="*/ 1933575 h 2933700"/>
              <a:gd name="connsiteX34" fmla="*/ 1483922 w 5282625"/>
              <a:gd name="connsiteY34" fmla="*/ 1914525 h 2933700"/>
              <a:gd name="connsiteX35" fmla="*/ 1541072 w 5282625"/>
              <a:gd name="connsiteY35" fmla="*/ 1866900 h 2933700"/>
              <a:gd name="connsiteX36" fmla="*/ 1579172 w 5282625"/>
              <a:gd name="connsiteY36" fmla="*/ 1824037 h 2933700"/>
              <a:gd name="connsiteX37" fmla="*/ 1598222 w 5282625"/>
              <a:gd name="connsiteY37" fmla="*/ 1809750 h 2933700"/>
              <a:gd name="connsiteX38" fmla="*/ 1645847 w 5282625"/>
              <a:gd name="connsiteY38" fmla="*/ 1724025 h 2933700"/>
              <a:gd name="connsiteX39" fmla="*/ 1674422 w 5282625"/>
              <a:gd name="connsiteY39" fmla="*/ 1690687 h 2933700"/>
              <a:gd name="connsiteX40" fmla="*/ 1717284 w 5282625"/>
              <a:gd name="connsiteY40" fmla="*/ 1624012 h 2933700"/>
              <a:gd name="connsiteX41" fmla="*/ 1741097 w 5282625"/>
              <a:gd name="connsiteY41" fmla="*/ 1590675 h 2933700"/>
              <a:gd name="connsiteX42" fmla="*/ 1774434 w 5282625"/>
              <a:gd name="connsiteY42" fmla="*/ 1547812 h 2933700"/>
              <a:gd name="connsiteX43" fmla="*/ 1798247 w 5282625"/>
              <a:gd name="connsiteY43" fmla="*/ 1514475 h 2933700"/>
              <a:gd name="connsiteX44" fmla="*/ 1817297 w 5282625"/>
              <a:gd name="connsiteY44" fmla="*/ 1485900 h 2933700"/>
              <a:gd name="connsiteX45" fmla="*/ 1855397 w 5282625"/>
              <a:gd name="connsiteY45" fmla="*/ 1457325 h 2933700"/>
              <a:gd name="connsiteX46" fmla="*/ 1864922 w 5282625"/>
              <a:gd name="connsiteY46" fmla="*/ 1443037 h 2933700"/>
              <a:gd name="connsiteX47" fmla="*/ 1907784 w 5282625"/>
              <a:gd name="connsiteY47" fmla="*/ 1433512 h 2933700"/>
              <a:gd name="connsiteX48" fmla="*/ 1936359 w 5282625"/>
              <a:gd name="connsiteY48" fmla="*/ 1423987 h 2933700"/>
              <a:gd name="connsiteX49" fmla="*/ 1960172 w 5282625"/>
              <a:gd name="connsiteY49" fmla="*/ 1419225 h 2933700"/>
              <a:gd name="connsiteX50" fmla="*/ 2022084 w 5282625"/>
              <a:gd name="connsiteY50" fmla="*/ 1428750 h 2933700"/>
              <a:gd name="connsiteX51" fmla="*/ 2036372 w 5282625"/>
              <a:gd name="connsiteY51" fmla="*/ 1438275 h 2933700"/>
              <a:gd name="connsiteX52" fmla="*/ 2055422 w 5282625"/>
              <a:gd name="connsiteY52" fmla="*/ 1447800 h 2933700"/>
              <a:gd name="connsiteX53" fmla="*/ 2093522 w 5282625"/>
              <a:gd name="connsiteY53" fmla="*/ 1476375 h 2933700"/>
              <a:gd name="connsiteX54" fmla="*/ 2131622 w 5282625"/>
              <a:gd name="connsiteY54" fmla="*/ 1519237 h 2933700"/>
              <a:gd name="connsiteX55" fmla="*/ 2179247 w 5282625"/>
              <a:gd name="connsiteY55" fmla="*/ 1533525 h 2933700"/>
              <a:gd name="connsiteX56" fmla="*/ 2212584 w 5282625"/>
              <a:gd name="connsiteY56" fmla="*/ 1528762 h 2933700"/>
              <a:gd name="connsiteX57" fmla="*/ 2226872 w 5282625"/>
              <a:gd name="connsiteY57" fmla="*/ 1519237 h 2933700"/>
              <a:gd name="connsiteX58" fmla="*/ 2241159 w 5282625"/>
              <a:gd name="connsiteY58" fmla="*/ 1514475 h 2933700"/>
              <a:gd name="connsiteX59" fmla="*/ 2274497 w 5282625"/>
              <a:gd name="connsiteY59" fmla="*/ 1495425 h 2933700"/>
              <a:gd name="connsiteX60" fmla="*/ 2288784 w 5282625"/>
              <a:gd name="connsiteY60" fmla="*/ 1476375 h 2933700"/>
              <a:gd name="connsiteX61" fmla="*/ 2303072 w 5282625"/>
              <a:gd name="connsiteY61" fmla="*/ 1466850 h 2933700"/>
              <a:gd name="connsiteX62" fmla="*/ 2322122 w 5282625"/>
              <a:gd name="connsiteY62" fmla="*/ 1452562 h 2933700"/>
              <a:gd name="connsiteX63" fmla="*/ 2336409 w 5282625"/>
              <a:gd name="connsiteY63" fmla="*/ 1433512 h 2933700"/>
              <a:gd name="connsiteX64" fmla="*/ 2355459 w 5282625"/>
              <a:gd name="connsiteY64" fmla="*/ 1423987 h 2933700"/>
              <a:gd name="connsiteX65" fmla="*/ 2398322 w 5282625"/>
              <a:gd name="connsiteY65" fmla="*/ 1404937 h 2933700"/>
              <a:gd name="connsiteX66" fmla="*/ 2498334 w 5282625"/>
              <a:gd name="connsiteY66" fmla="*/ 1395412 h 2933700"/>
              <a:gd name="connsiteX67" fmla="*/ 2531672 w 5282625"/>
              <a:gd name="connsiteY67" fmla="*/ 1381125 h 2933700"/>
              <a:gd name="connsiteX68" fmla="*/ 2569772 w 5282625"/>
              <a:gd name="connsiteY68" fmla="*/ 1371600 h 2933700"/>
              <a:gd name="connsiteX69" fmla="*/ 2645972 w 5282625"/>
              <a:gd name="connsiteY69" fmla="*/ 1314450 h 2933700"/>
              <a:gd name="connsiteX70" fmla="*/ 2665022 w 5282625"/>
              <a:gd name="connsiteY70" fmla="*/ 1290637 h 2933700"/>
              <a:gd name="connsiteX71" fmla="*/ 2703122 w 5282625"/>
              <a:gd name="connsiteY71" fmla="*/ 1257300 h 2933700"/>
              <a:gd name="connsiteX72" fmla="*/ 2717409 w 5282625"/>
              <a:gd name="connsiteY72" fmla="*/ 1233487 h 2933700"/>
              <a:gd name="connsiteX73" fmla="*/ 2779322 w 5282625"/>
              <a:gd name="connsiteY73" fmla="*/ 1157287 h 2933700"/>
              <a:gd name="connsiteX74" fmla="*/ 2812659 w 5282625"/>
              <a:gd name="connsiteY74" fmla="*/ 1123950 h 2933700"/>
              <a:gd name="connsiteX75" fmla="*/ 2884097 w 5282625"/>
              <a:gd name="connsiteY75" fmla="*/ 1076325 h 2933700"/>
              <a:gd name="connsiteX76" fmla="*/ 2917434 w 5282625"/>
              <a:gd name="connsiteY76" fmla="*/ 1052512 h 2933700"/>
              <a:gd name="connsiteX77" fmla="*/ 2984109 w 5282625"/>
              <a:gd name="connsiteY77" fmla="*/ 1038225 h 2933700"/>
              <a:gd name="connsiteX78" fmla="*/ 3007922 w 5282625"/>
              <a:gd name="connsiteY78" fmla="*/ 1028700 h 2933700"/>
              <a:gd name="connsiteX79" fmla="*/ 3031734 w 5282625"/>
              <a:gd name="connsiteY79" fmla="*/ 1023937 h 2933700"/>
              <a:gd name="connsiteX80" fmla="*/ 3146034 w 5282625"/>
              <a:gd name="connsiteY80" fmla="*/ 1014412 h 2933700"/>
              <a:gd name="connsiteX81" fmla="*/ 3331772 w 5282625"/>
              <a:gd name="connsiteY81" fmla="*/ 1000125 h 2933700"/>
              <a:gd name="connsiteX82" fmla="*/ 3360347 w 5282625"/>
              <a:gd name="connsiteY82" fmla="*/ 990600 h 2933700"/>
              <a:gd name="connsiteX83" fmla="*/ 3398447 w 5282625"/>
              <a:gd name="connsiteY83" fmla="*/ 985837 h 2933700"/>
              <a:gd name="connsiteX84" fmla="*/ 3431784 w 5282625"/>
              <a:gd name="connsiteY84" fmla="*/ 981075 h 2933700"/>
              <a:gd name="connsiteX85" fmla="*/ 3465122 w 5282625"/>
              <a:gd name="connsiteY85" fmla="*/ 966787 h 2933700"/>
              <a:gd name="connsiteX86" fmla="*/ 3536559 w 5282625"/>
              <a:gd name="connsiteY86" fmla="*/ 942975 h 2933700"/>
              <a:gd name="connsiteX87" fmla="*/ 3627047 w 5282625"/>
              <a:gd name="connsiteY87" fmla="*/ 885825 h 2933700"/>
              <a:gd name="connsiteX88" fmla="*/ 3674672 w 5282625"/>
              <a:gd name="connsiteY88" fmla="*/ 833437 h 2933700"/>
              <a:gd name="connsiteX89" fmla="*/ 3693722 w 5282625"/>
              <a:gd name="connsiteY89" fmla="*/ 733425 h 2933700"/>
              <a:gd name="connsiteX90" fmla="*/ 3703247 w 5282625"/>
              <a:gd name="connsiteY90" fmla="*/ 642937 h 2933700"/>
              <a:gd name="connsiteX91" fmla="*/ 3708009 w 5282625"/>
              <a:gd name="connsiteY91" fmla="*/ 552450 h 2933700"/>
              <a:gd name="connsiteX92" fmla="*/ 3717534 w 5282625"/>
              <a:gd name="connsiteY92" fmla="*/ 528637 h 2933700"/>
              <a:gd name="connsiteX93" fmla="*/ 3727059 w 5282625"/>
              <a:gd name="connsiteY93" fmla="*/ 495300 h 2933700"/>
              <a:gd name="connsiteX94" fmla="*/ 3741347 w 5282625"/>
              <a:gd name="connsiteY94" fmla="*/ 466725 h 2933700"/>
              <a:gd name="connsiteX95" fmla="*/ 3750872 w 5282625"/>
              <a:gd name="connsiteY95" fmla="*/ 438150 h 2933700"/>
              <a:gd name="connsiteX96" fmla="*/ 3769922 w 5282625"/>
              <a:gd name="connsiteY96" fmla="*/ 390525 h 2933700"/>
              <a:gd name="connsiteX97" fmla="*/ 3788972 w 5282625"/>
              <a:gd name="connsiteY97" fmla="*/ 352425 h 2933700"/>
              <a:gd name="connsiteX98" fmla="*/ 3808022 w 5282625"/>
              <a:gd name="connsiteY98" fmla="*/ 300037 h 2933700"/>
              <a:gd name="connsiteX99" fmla="*/ 3812784 w 5282625"/>
              <a:gd name="connsiteY99" fmla="*/ 271462 h 2933700"/>
              <a:gd name="connsiteX100" fmla="*/ 3831834 w 5282625"/>
              <a:gd name="connsiteY100" fmla="*/ 238125 h 2933700"/>
              <a:gd name="connsiteX101" fmla="*/ 3865172 w 5282625"/>
              <a:gd name="connsiteY101" fmla="*/ 180975 h 2933700"/>
              <a:gd name="connsiteX102" fmla="*/ 3903272 w 5282625"/>
              <a:gd name="connsiteY102" fmla="*/ 114300 h 2933700"/>
              <a:gd name="connsiteX103" fmla="*/ 3908034 w 5282625"/>
              <a:gd name="connsiteY103" fmla="*/ 100012 h 2933700"/>
              <a:gd name="connsiteX104" fmla="*/ 3941372 w 5282625"/>
              <a:gd name="connsiteY104" fmla="*/ 61912 h 2933700"/>
              <a:gd name="connsiteX105" fmla="*/ 3960422 w 5282625"/>
              <a:gd name="connsiteY105" fmla="*/ 47625 h 2933700"/>
              <a:gd name="connsiteX106" fmla="*/ 3979472 w 5282625"/>
              <a:gd name="connsiteY106" fmla="*/ 38100 h 2933700"/>
              <a:gd name="connsiteX107" fmla="*/ 4022334 w 5282625"/>
              <a:gd name="connsiteY107" fmla="*/ 19050 h 2933700"/>
              <a:gd name="connsiteX108" fmla="*/ 4050909 w 5282625"/>
              <a:gd name="connsiteY108" fmla="*/ 14287 h 2933700"/>
              <a:gd name="connsiteX109" fmla="*/ 4108059 w 5282625"/>
              <a:gd name="connsiteY109" fmla="*/ 4762 h 2933700"/>
              <a:gd name="connsiteX110" fmla="*/ 4246172 w 5282625"/>
              <a:gd name="connsiteY110" fmla="*/ 0 h 2933700"/>
              <a:gd name="connsiteX111" fmla="*/ 4355709 w 5282625"/>
              <a:gd name="connsiteY111" fmla="*/ 4762 h 2933700"/>
              <a:gd name="connsiteX112" fmla="*/ 4384284 w 5282625"/>
              <a:gd name="connsiteY112" fmla="*/ 9525 h 2933700"/>
              <a:gd name="connsiteX113" fmla="*/ 4455722 w 5282625"/>
              <a:gd name="connsiteY113" fmla="*/ 19050 h 2933700"/>
              <a:gd name="connsiteX114" fmla="*/ 4489059 w 5282625"/>
              <a:gd name="connsiteY114" fmla="*/ 33337 h 2933700"/>
              <a:gd name="connsiteX115" fmla="*/ 4565259 w 5282625"/>
              <a:gd name="connsiteY115" fmla="*/ 71437 h 2933700"/>
              <a:gd name="connsiteX116" fmla="*/ 4612884 w 5282625"/>
              <a:gd name="connsiteY116" fmla="*/ 85725 h 2933700"/>
              <a:gd name="connsiteX117" fmla="*/ 4684322 w 5282625"/>
              <a:gd name="connsiteY117" fmla="*/ 114300 h 2933700"/>
              <a:gd name="connsiteX118" fmla="*/ 4731947 w 5282625"/>
              <a:gd name="connsiteY118" fmla="*/ 128587 h 2933700"/>
              <a:gd name="connsiteX119" fmla="*/ 4774809 w 5282625"/>
              <a:gd name="connsiteY119" fmla="*/ 147637 h 2933700"/>
              <a:gd name="connsiteX120" fmla="*/ 4798622 w 5282625"/>
              <a:gd name="connsiteY120" fmla="*/ 157162 h 2933700"/>
              <a:gd name="connsiteX121" fmla="*/ 4851009 w 5282625"/>
              <a:gd name="connsiteY121" fmla="*/ 171450 h 2933700"/>
              <a:gd name="connsiteX122" fmla="*/ 4889109 w 5282625"/>
              <a:gd name="connsiteY122" fmla="*/ 185737 h 2933700"/>
              <a:gd name="connsiteX123" fmla="*/ 5003409 w 5282625"/>
              <a:gd name="connsiteY123" fmla="*/ 238125 h 2933700"/>
              <a:gd name="connsiteX124" fmla="*/ 5060559 w 5282625"/>
              <a:gd name="connsiteY124" fmla="*/ 280987 h 2933700"/>
              <a:gd name="connsiteX125" fmla="*/ 5074847 w 5282625"/>
              <a:gd name="connsiteY125" fmla="*/ 290512 h 2933700"/>
              <a:gd name="connsiteX126" fmla="*/ 5103422 w 5282625"/>
              <a:gd name="connsiteY126" fmla="*/ 319087 h 2933700"/>
              <a:gd name="connsiteX127" fmla="*/ 5141522 w 5282625"/>
              <a:gd name="connsiteY127" fmla="*/ 347662 h 2933700"/>
              <a:gd name="connsiteX128" fmla="*/ 5160572 w 5282625"/>
              <a:gd name="connsiteY128" fmla="*/ 366712 h 2933700"/>
              <a:gd name="connsiteX129" fmla="*/ 5179622 w 5282625"/>
              <a:gd name="connsiteY129" fmla="*/ 376237 h 2933700"/>
              <a:gd name="connsiteX130" fmla="*/ 5189147 w 5282625"/>
              <a:gd name="connsiteY130" fmla="*/ 395287 h 2933700"/>
              <a:gd name="connsiteX131" fmla="*/ 5203434 w 5282625"/>
              <a:gd name="connsiteY131" fmla="*/ 404812 h 2933700"/>
              <a:gd name="connsiteX132" fmla="*/ 5222484 w 5282625"/>
              <a:gd name="connsiteY132" fmla="*/ 428625 h 2933700"/>
              <a:gd name="connsiteX133" fmla="*/ 5236772 w 5282625"/>
              <a:gd name="connsiteY133" fmla="*/ 476250 h 2933700"/>
              <a:gd name="connsiteX134" fmla="*/ 5246297 w 5282625"/>
              <a:gd name="connsiteY134" fmla="*/ 528637 h 2933700"/>
              <a:gd name="connsiteX135" fmla="*/ 5236772 w 5282625"/>
              <a:gd name="connsiteY135" fmla="*/ 1000125 h 2933700"/>
              <a:gd name="connsiteX136" fmla="*/ 5246297 w 5282625"/>
              <a:gd name="connsiteY136" fmla="*/ 1509712 h 2933700"/>
              <a:gd name="connsiteX137" fmla="*/ 5251059 w 5282625"/>
              <a:gd name="connsiteY137" fmla="*/ 1590675 h 2933700"/>
              <a:gd name="connsiteX138" fmla="*/ 5260584 w 5282625"/>
              <a:gd name="connsiteY138" fmla="*/ 1671637 h 2933700"/>
              <a:gd name="connsiteX139" fmla="*/ 5274872 w 5282625"/>
              <a:gd name="connsiteY139" fmla="*/ 1885950 h 2933700"/>
              <a:gd name="connsiteX140" fmla="*/ 5270109 w 5282625"/>
              <a:gd name="connsiteY140" fmla="*/ 2162175 h 2933700"/>
              <a:gd name="connsiteX141" fmla="*/ 5251059 w 5282625"/>
              <a:gd name="connsiteY141" fmla="*/ 2205037 h 2933700"/>
              <a:gd name="connsiteX142" fmla="*/ 5232009 w 5282625"/>
              <a:gd name="connsiteY142" fmla="*/ 2252662 h 2933700"/>
              <a:gd name="connsiteX143" fmla="*/ 5222484 w 5282625"/>
              <a:gd name="connsiteY143" fmla="*/ 2281237 h 2933700"/>
              <a:gd name="connsiteX144" fmla="*/ 5212959 w 5282625"/>
              <a:gd name="connsiteY144" fmla="*/ 2305050 h 2933700"/>
              <a:gd name="connsiteX145" fmla="*/ 5198672 w 5282625"/>
              <a:gd name="connsiteY145" fmla="*/ 2333625 h 2933700"/>
              <a:gd name="connsiteX146" fmla="*/ 5184384 w 5282625"/>
              <a:gd name="connsiteY146" fmla="*/ 2381250 h 2933700"/>
              <a:gd name="connsiteX147" fmla="*/ 5170097 w 5282625"/>
              <a:gd name="connsiteY147" fmla="*/ 2419350 h 2933700"/>
              <a:gd name="connsiteX148" fmla="*/ 5165334 w 5282625"/>
              <a:gd name="connsiteY148" fmla="*/ 2447925 h 2933700"/>
              <a:gd name="connsiteX149" fmla="*/ 5131997 w 5282625"/>
              <a:gd name="connsiteY149" fmla="*/ 2557462 h 2933700"/>
              <a:gd name="connsiteX150" fmla="*/ 5117709 w 5282625"/>
              <a:gd name="connsiteY150" fmla="*/ 2609850 h 2933700"/>
              <a:gd name="connsiteX151" fmla="*/ 5108184 w 5282625"/>
              <a:gd name="connsiteY151" fmla="*/ 2657475 h 2933700"/>
              <a:gd name="connsiteX152" fmla="*/ 5084372 w 5282625"/>
              <a:gd name="connsiteY152" fmla="*/ 2728912 h 2933700"/>
              <a:gd name="connsiteX153" fmla="*/ 5079609 w 5282625"/>
              <a:gd name="connsiteY153" fmla="*/ 2757487 h 2933700"/>
              <a:gd name="connsiteX154" fmla="*/ 5074847 w 5282625"/>
              <a:gd name="connsiteY154" fmla="*/ 2781300 h 2933700"/>
              <a:gd name="connsiteX155" fmla="*/ 5055797 w 5282625"/>
              <a:gd name="connsiteY155" fmla="*/ 2890837 h 2933700"/>
              <a:gd name="connsiteX156" fmla="*/ 5022459 w 5282625"/>
              <a:gd name="connsiteY156" fmla="*/ 2924175 h 2933700"/>
              <a:gd name="connsiteX157" fmla="*/ 4970072 w 5282625"/>
              <a:gd name="connsiteY157" fmla="*/ 2933700 h 2933700"/>
              <a:gd name="connsiteX158" fmla="*/ 4917684 w 5282625"/>
              <a:gd name="connsiteY158" fmla="*/ 2928937 h 2933700"/>
              <a:gd name="connsiteX159" fmla="*/ 4893872 w 5282625"/>
              <a:gd name="connsiteY159" fmla="*/ 2905125 h 2933700"/>
              <a:gd name="connsiteX160" fmla="*/ 4865297 w 5282625"/>
              <a:gd name="connsiteY160" fmla="*/ 2886075 h 2933700"/>
              <a:gd name="connsiteX161" fmla="*/ 4831959 w 5282625"/>
              <a:gd name="connsiteY161" fmla="*/ 2847975 h 2933700"/>
              <a:gd name="connsiteX162" fmla="*/ 4727184 w 5282625"/>
              <a:gd name="connsiteY162" fmla="*/ 2771775 h 2933700"/>
              <a:gd name="connsiteX163" fmla="*/ 4693847 w 5282625"/>
              <a:gd name="connsiteY163" fmla="*/ 2728912 h 2933700"/>
              <a:gd name="connsiteX164" fmla="*/ 4655747 w 5282625"/>
              <a:gd name="connsiteY164" fmla="*/ 2695575 h 2933700"/>
              <a:gd name="connsiteX165" fmla="*/ 4593834 w 5282625"/>
              <a:gd name="connsiteY165" fmla="*/ 2590800 h 2933700"/>
              <a:gd name="connsiteX166" fmla="*/ 4574784 w 5282625"/>
              <a:gd name="connsiteY166" fmla="*/ 2557462 h 2933700"/>
              <a:gd name="connsiteX167" fmla="*/ 4560497 w 5282625"/>
              <a:gd name="connsiteY167" fmla="*/ 2519362 h 2933700"/>
              <a:gd name="connsiteX168" fmla="*/ 4541447 w 5282625"/>
              <a:gd name="connsiteY168" fmla="*/ 2476500 h 2933700"/>
              <a:gd name="connsiteX169" fmla="*/ 4531922 w 5282625"/>
              <a:gd name="connsiteY169" fmla="*/ 2447925 h 2933700"/>
              <a:gd name="connsiteX170" fmla="*/ 4517634 w 5282625"/>
              <a:gd name="connsiteY170" fmla="*/ 2419350 h 2933700"/>
              <a:gd name="connsiteX171" fmla="*/ 4508109 w 5282625"/>
              <a:gd name="connsiteY171" fmla="*/ 2395537 h 2933700"/>
              <a:gd name="connsiteX172" fmla="*/ 4498584 w 5282625"/>
              <a:gd name="connsiteY172" fmla="*/ 2357437 h 2933700"/>
              <a:gd name="connsiteX173" fmla="*/ 4484297 w 5282625"/>
              <a:gd name="connsiteY173" fmla="*/ 2276475 h 2933700"/>
              <a:gd name="connsiteX174" fmla="*/ 4470009 w 5282625"/>
              <a:gd name="connsiteY174" fmla="*/ 2257425 h 2933700"/>
              <a:gd name="connsiteX175" fmla="*/ 4446197 w 5282625"/>
              <a:gd name="connsiteY175" fmla="*/ 2219325 h 2933700"/>
              <a:gd name="connsiteX176" fmla="*/ 4431909 w 5282625"/>
              <a:gd name="connsiteY176" fmla="*/ 2205037 h 2933700"/>
              <a:gd name="connsiteX177" fmla="*/ 4408097 w 5282625"/>
              <a:gd name="connsiteY177" fmla="*/ 2176462 h 2933700"/>
              <a:gd name="connsiteX178" fmla="*/ 4374759 w 5282625"/>
              <a:gd name="connsiteY178" fmla="*/ 2138362 h 2933700"/>
              <a:gd name="connsiteX179" fmla="*/ 4355709 w 5282625"/>
              <a:gd name="connsiteY179" fmla="*/ 2076450 h 2933700"/>
              <a:gd name="connsiteX180" fmla="*/ 4350947 w 5282625"/>
              <a:gd name="connsiteY180" fmla="*/ 2043112 h 2933700"/>
              <a:gd name="connsiteX181" fmla="*/ 4346184 w 5282625"/>
              <a:gd name="connsiteY181" fmla="*/ 1757362 h 2933700"/>
              <a:gd name="connsiteX182" fmla="*/ 4341422 w 5282625"/>
              <a:gd name="connsiteY182" fmla="*/ 1743075 h 2933700"/>
              <a:gd name="connsiteX183" fmla="*/ 4308084 w 5282625"/>
              <a:gd name="connsiteY183" fmla="*/ 1724025 h 2933700"/>
              <a:gd name="connsiteX184" fmla="*/ 4269984 w 5282625"/>
              <a:gd name="connsiteY184" fmla="*/ 1709737 h 2933700"/>
              <a:gd name="connsiteX185" fmla="*/ 4189022 w 5282625"/>
              <a:gd name="connsiteY185" fmla="*/ 1690687 h 2933700"/>
              <a:gd name="connsiteX186" fmla="*/ 4141397 w 5282625"/>
              <a:gd name="connsiteY186" fmla="*/ 1704975 h 2933700"/>
              <a:gd name="connsiteX187" fmla="*/ 4098534 w 5282625"/>
              <a:gd name="connsiteY187" fmla="*/ 1733550 h 2933700"/>
              <a:gd name="connsiteX188" fmla="*/ 4084247 w 5282625"/>
              <a:gd name="connsiteY188" fmla="*/ 1743075 h 2933700"/>
              <a:gd name="connsiteX189" fmla="*/ 4012809 w 5282625"/>
              <a:gd name="connsiteY189" fmla="*/ 1747837 h 2933700"/>
              <a:gd name="connsiteX190" fmla="*/ 3888984 w 5282625"/>
              <a:gd name="connsiteY190" fmla="*/ 1733550 h 2933700"/>
              <a:gd name="connsiteX191" fmla="*/ 3869934 w 5282625"/>
              <a:gd name="connsiteY191" fmla="*/ 1714500 h 2933700"/>
              <a:gd name="connsiteX192" fmla="*/ 3831834 w 5282625"/>
              <a:gd name="connsiteY192" fmla="*/ 1704975 h 2933700"/>
              <a:gd name="connsiteX193" fmla="*/ 3812784 w 5282625"/>
              <a:gd name="connsiteY193" fmla="*/ 1690687 h 2933700"/>
              <a:gd name="connsiteX194" fmla="*/ 3684197 w 5282625"/>
              <a:gd name="connsiteY194" fmla="*/ 1690687 h 2933700"/>
              <a:gd name="connsiteX195" fmla="*/ 3612759 w 5282625"/>
              <a:gd name="connsiteY195" fmla="*/ 1728787 h 2933700"/>
              <a:gd name="connsiteX196" fmla="*/ 3584184 w 5282625"/>
              <a:gd name="connsiteY196" fmla="*/ 1752600 h 2933700"/>
              <a:gd name="connsiteX197" fmla="*/ 3560372 w 5282625"/>
              <a:gd name="connsiteY197" fmla="*/ 1766887 h 2933700"/>
              <a:gd name="connsiteX198" fmla="*/ 3541322 w 5282625"/>
              <a:gd name="connsiteY198" fmla="*/ 1785937 h 2933700"/>
              <a:gd name="connsiteX199" fmla="*/ 3512747 w 5282625"/>
              <a:gd name="connsiteY199" fmla="*/ 1804987 h 2933700"/>
              <a:gd name="connsiteX200" fmla="*/ 3498459 w 5282625"/>
              <a:gd name="connsiteY200" fmla="*/ 1824037 h 2933700"/>
              <a:gd name="connsiteX201" fmla="*/ 3474647 w 5282625"/>
              <a:gd name="connsiteY201" fmla="*/ 1838325 h 2933700"/>
              <a:gd name="connsiteX202" fmla="*/ 3431784 w 5282625"/>
              <a:gd name="connsiteY202" fmla="*/ 1862137 h 2933700"/>
              <a:gd name="connsiteX203" fmla="*/ 3388922 w 5282625"/>
              <a:gd name="connsiteY203" fmla="*/ 1885950 h 2933700"/>
              <a:gd name="connsiteX204" fmla="*/ 3374634 w 5282625"/>
              <a:gd name="connsiteY204" fmla="*/ 1895475 h 2933700"/>
              <a:gd name="connsiteX205" fmla="*/ 3350822 w 5282625"/>
              <a:gd name="connsiteY205" fmla="*/ 1900237 h 2933700"/>
              <a:gd name="connsiteX206" fmla="*/ 3303197 w 5282625"/>
              <a:gd name="connsiteY206" fmla="*/ 1919287 h 2933700"/>
              <a:gd name="connsiteX207" fmla="*/ 3279384 w 5282625"/>
              <a:gd name="connsiteY207" fmla="*/ 1928812 h 2933700"/>
              <a:gd name="connsiteX208" fmla="*/ 3046022 w 5282625"/>
              <a:gd name="connsiteY208" fmla="*/ 1928812 h 2933700"/>
              <a:gd name="connsiteX209" fmla="*/ 3026972 w 5282625"/>
              <a:gd name="connsiteY209" fmla="*/ 1943100 h 2933700"/>
              <a:gd name="connsiteX210" fmla="*/ 3003159 w 5282625"/>
              <a:gd name="connsiteY210" fmla="*/ 1947862 h 2933700"/>
              <a:gd name="connsiteX211" fmla="*/ 2988872 w 5282625"/>
              <a:gd name="connsiteY211" fmla="*/ 1962150 h 2933700"/>
              <a:gd name="connsiteX212" fmla="*/ 2946009 w 5282625"/>
              <a:gd name="connsiteY212" fmla="*/ 1976437 h 2933700"/>
              <a:gd name="connsiteX213" fmla="*/ 2907909 w 5282625"/>
              <a:gd name="connsiteY213" fmla="*/ 1995487 h 2933700"/>
              <a:gd name="connsiteX214" fmla="*/ 2865047 w 5282625"/>
              <a:gd name="connsiteY214" fmla="*/ 2005012 h 2933700"/>
              <a:gd name="connsiteX215" fmla="*/ 2826947 w 5282625"/>
              <a:gd name="connsiteY215" fmla="*/ 2009775 h 2933700"/>
              <a:gd name="connsiteX216" fmla="*/ 2798372 w 5282625"/>
              <a:gd name="connsiteY216" fmla="*/ 2019300 h 2933700"/>
              <a:gd name="connsiteX217" fmla="*/ 2760272 w 5282625"/>
              <a:gd name="connsiteY217" fmla="*/ 2024062 h 2933700"/>
              <a:gd name="connsiteX218" fmla="*/ 2745984 w 5282625"/>
              <a:gd name="connsiteY218" fmla="*/ 2038350 h 2933700"/>
              <a:gd name="connsiteX219" fmla="*/ 2712647 w 5282625"/>
              <a:gd name="connsiteY219" fmla="*/ 2066925 h 2933700"/>
              <a:gd name="connsiteX220" fmla="*/ 2665022 w 5282625"/>
              <a:gd name="connsiteY220" fmla="*/ 2090737 h 2933700"/>
              <a:gd name="connsiteX221" fmla="*/ 2626922 w 5282625"/>
              <a:gd name="connsiteY221" fmla="*/ 2105025 h 2933700"/>
              <a:gd name="connsiteX222" fmla="*/ 2579297 w 5282625"/>
              <a:gd name="connsiteY222" fmla="*/ 2133600 h 2933700"/>
              <a:gd name="connsiteX223" fmla="*/ 2555484 w 5282625"/>
              <a:gd name="connsiteY223" fmla="*/ 2147887 h 2933700"/>
              <a:gd name="connsiteX224" fmla="*/ 2536434 w 5282625"/>
              <a:gd name="connsiteY224" fmla="*/ 2162175 h 2933700"/>
              <a:gd name="connsiteX225" fmla="*/ 2493572 w 5282625"/>
              <a:gd name="connsiteY225" fmla="*/ 2171700 h 2933700"/>
              <a:gd name="connsiteX226" fmla="*/ 2464997 w 5282625"/>
              <a:gd name="connsiteY226" fmla="*/ 2181225 h 2933700"/>
              <a:gd name="connsiteX227" fmla="*/ 2445947 w 5282625"/>
              <a:gd name="connsiteY227" fmla="*/ 2185987 h 2933700"/>
              <a:gd name="connsiteX228" fmla="*/ 2403084 w 5282625"/>
              <a:gd name="connsiteY228" fmla="*/ 2200275 h 2933700"/>
              <a:gd name="connsiteX229" fmla="*/ 2388797 w 5282625"/>
              <a:gd name="connsiteY229" fmla="*/ 2205037 h 2933700"/>
              <a:gd name="connsiteX230" fmla="*/ 2369747 w 5282625"/>
              <a:gd name="connsiteY230" fmla="*/ 2214562 h 2933700"/>
              <a:gd name="connsiteX231" fmla="*/ 2350697 w 5282625"/>
              <a:gd name="connsiteY231" fmla="*/ 2219325 h 2933700"/>
              <a:gd name="connsiteX232" fmla="*/ 2288784 w 5282625"/>
              <a:gd name="connsiteY232" fmla="*/ 2228850 h 2933700"/>
              <a:gd name="connsiteX233" fmla="*/ 2241159 w 5282625"/>
              <a:gd name="connsiteY233" fmla="*/ 2243137 h 2933700"/>
              <a:gd name="connsiteX234" fmla="*/ 2222109 w 5282625"/>
              <a:gd name="connsiteY234" fmla="*/ 2247900 h 2933700"/>
              <a:gd name="connsiteX235" fmla="*/ 2188772 w 5282625"/>
              <a:gd name="connsiteY235" fmla="*/ 2257425 h 2933700"/>
              <a:gd name="connsiteX236" fmla="*/ 2136384 w 5282625"/>
              <a:gd name="connsiteY236" fmla="*/ 2262187 h 2933700"/>
              <a:gd name="connsiteX237" fmla="*/ 2103047 w 5282625"/>
              <a:gd name="connsiteY237" fmla="*/ 2266950 h 2933700"/>
              <a:gd name="connsiteX238" fmla="*/ 2079234 w 5282625"/>
              <a:gd name="connsiteY238" fmla="*/ 2295525 h 2933700"/>
              <a:gd name="connsiteX239" fmla="*/ 2060184 w 5282625"/>
              <a:gd name="connsiteY239" fmla="*/ 2300287 h 2933700"/>
              <a:gd name="connsiteX240" fmla="*/ 1993509 w 5282625"/>
              <a:gd name="connsiteY240" fmla="*/ 2338387 h 2933700"/>
              <a:gd name="connsiteX241" fmla="*/ 1955409 w 5282625"/>
              <a:gd name="connsiteY241" fmla="*/ 2352675 h 2933700"/>
              <a:gd name="connsiteX242" fmla="*/ 1941122 w 5282625"/>
              <a:gd name="connsiteY242" fmla="*/ 2357437 h 2933700"/>
              <a:gd name="connsiteX243" fmla="*/ 1893497 w 5282625"/>
              <a:gd name="connsiteY243" fmla="*/ 2376487 h 2933700"/>
              <a:gd name="connsiteX244" fmla="*/ 1845872 w 5282625"/>
              <a:gd name="connsiteY244" fmla="*/ 2390775 h 2933700"/>
              <a:gd name="connsiteX245" fmla="*/ 1798247 w 5282625"/>
              <a:gd name="connsiteY245" fmla="*/ 2405062 h 2933700"/>
              <a:gd name="connsiteX246" fmla="*/ 1745859 w 5282625"/>
              <a:gd name="connsiteY246" fmla="*/ 2419350 h 2933700"/>
              <a:gd name="connsiteX247" fmla="*/ 1698234 w 5282625"/>
              <a:gd name="connsiteY247" fmla="*/ 2438400 h 2933700"/>
              <a:gd name="connsiteX248" fmla="*/ 1674422 w 5282625"/>
              <a:gd name="connsiteY248" fmla="*/ 2443162 h 2933700"/>
              <a:gd name="connsiteX249" fmla="*/ 1641084 w 5282625"/>
              <a:gd name="connsiteY249" fmla="*/ 2452687 h 2933700"/>
              <a:gd name="connsiteX250" fmla="*/ 1617272 w 5282625"/>
              <a:gd name="connsiteY250" fmla="*/ 2466975 h 2933700"/>
              <a:gd name="connsiteX251" fmla="*/ 1602984 w 5282625"/>
              <a:gd name="connsiteY251" fmla="*/ 2471737 h 2933700"/>
              <a:gd name="connsiteX252" fmla="*/ 1550597 w 5282625"/>
              <a:gd name="connsiteY252" fmla="*/ 2481262 h 2933700"/>
              <a:gd name="connsiteX253" fmla="*/ 1502972 w 5282625"/>
              <a:gd name="connsiteY253" fmla="*/ 2505075 h 2933700"/>
              <a:gd name="connsiteX254" fmla="*/ 1464872 w 5282625"/>
              <a:gd name="connsiteY254" fmla="*/ 2514600 h 2933700"/>
              <a:gd name="connsiteX255" fmla="*/ 1445822 w 5282625"/>
              <a:gd name="connsiteY255" fmla="*/ 2524125 h 2933700"/>
              <a:gd name="connsiteX256" fmla="*/ 1412484 w 5282625"/>
              <a:gd name="connsiteY256" fmla="*/ 2533650 h 2933700"/>
              <a:gd name="connsiteX257" fmla="*/ 1360097 w 5282625"/>
              <a:gd name="connsiteY257" fmla="*/ 2557462 h 2933700"/>
              <a:gd name="connsiteX258" fmla="*/ 1279134 w 5282625"/>
              <a:gd name="connsiteY258" fmla="*/ 2595562 h 2933700"/>
              <a:gd name="connsiteX259" fmla="*/ 1260084 w 5282625"/>
              <a:gd name="connsiteY259" fmla="*/ 2605087 h 2933700"/>
              <a:gd name="connsiteX260" fmla="*/ 1183884 w 5282625"/>
              <a:gd name="connsiteY260" fmla="*/ 2619375 h 2933700"/>
              <a:gd name="connsiteX261" fmla="*/ 1155309 w 5282625"/>
              <a:gd name="connsiteY261" fmla="*/ 2628900 h 2933700"/>
              <a:gd name="connsiteX262" fmla="*/ 1098159 w 5282625"/>
              <a:gd name="connsiteY262" fmla="*/ 2638425 h 2933700"/>
              <a:gd name="connsiteX263" fmla="*/ 1055297 w 5282625"/>
              <a:gd name="connsiteY263" fmla="*/ 2647950 h 2933700"/>
              <a:gd name="connsiteX264" fmla="*/ 874322 w 5282625"/>
              <a:gd name="connsiteY264" fmla="*/ 2647950 h 2933700"/>
              <a:gd name="connsiteX265" fmla="*/ 850509 w 5282625"/>
              <a:gd name="connsiteY265" fmla="*/ 2652712 h 2933700"/>
              <a:gd name="connsiteX266" fmla="*/ 802884 w 5282625"/>
              <a:gd name="connsiteY266" fmla="*/ 2671762 h 2933700"/>
              <a:gd name="connsiteX267" fmla="*/ 774309 w 5282625"/>
              <a:gd name="connsiteY267" fmla="*/ 2686050 h 2933700"/>
              <a:gd name="connsiteX268" fmla="*/ 726684 w 5282625"/>
              <a:gd name="connsiteY268" fmla="*/ 2705100 h 2933700"/>
              <a:gd name="connsiteX269" fmla="*/ 702872 w 5282625"/>
              <a:gd name="connsiteY269" fmla="*/ 2714625 h 2933700"/>
              <a:gd name="connsiteX270" fmla="*/ 679059 w 5282625"/>
              <a:gd name="connsiteY270" fmla="*/ 2728912 h 2933700"/>
              <a:gd name="connsiteX271" fmla="*/ 655247 w 5282625"/>
              <a:gd name="connsiteY271" fmla="*/ 2733675 h 2933700"/>
              <a:gd name="connsiteX272" fmla="*/ 612384 w 5282625"/>
              <a:gd name="connsiteY272" fmla="*/ 2752725 h 2933700"/>
              <a:gd name="connsiteX273" fmla="*/ 588572 w 5282625"/>
              <a:gd name="connsiteY273" fmla="*/ 2767012 h 2933700"/>
              <a:gd name="connsiteX274" fmla="*/ 521897 w 5282625"/>
              <a:gd name="connsiteY274" fmla="*/ 2776537 h 2933700"/>
              <a:gd name="connsiteX275" fmla="*/ 336159 w 5282625"/>
              <a:gd name="connsiteY275" fmla="*/ 2790825 h 2933700"/>
              <a:gd name="connsiteX276" fmla="*/ 150422 w 5282625"/>
              <a:gd name="connsiteY276" fmla="*/ 2786062 h 2933700"/>
              <a:gd name="connsiteX277" fmla="*/ 78984 w 5282625"/>
              <a:gd name="connsiteY277" fmla="*/ 2781300 h 2933700"/>
              <a:gd name="connsiteX278" fmla="*/ 40884 w 5282625"/>
              <a:gd name="connsiteY278" fmla="*/ 2776537 h 2933700"/>
              <a:gd name="connsiteX279" fmla="*/ 7547 w 5282625"/>
              <a:gd name="connsiteY279" fmla="*/ 2757487 h 2933700"/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345809 w 5282625"/>
              <a:gd name="connsiteY32" fmla="*/ 1981200 h 2933700"/>
              <a:gd name="connsiteX33" fmla="*/ 1450584 w 5282625"/>
              <a:gd name="connsiteY33" fmla="*/ 1933575 h 2933700"/>
              <a:gd name="connsiteX34" fmla="*/ 1483922 w 5282625"/>
              <a:gd name="connsiteY34" fmla="*/ 1914525 h 2933700"/>
              <a:gd name="connsiteX35" fmla="*/ 1541072 w 5282625"/>
              <a:gd name="connsiteY35" fmla="*/ 1866900 h 2933700"/>
              <a:gd name="connsiteX36" fmla="*/ 1579172 w 5282625"/>
              <a:gd name="connsiteY36" fmla="*/ 1824037 h 2933700"/>
              <a:gd name="connsiteX37" fmla="*/ 1598222 w 5282625"/>
              <a:gd name="connsiteY37" fmla="*/ 1809750 h 2933700"/>
              <a:gd name="connsiteX38" fmla="*/ 1645847 w 5282625"/>
              <a:gd name="connsiteY38" fmla="*/ 1724025 h 2933700"/>
              <a:gd name="connsiteX39" fmla="*/ 1674422 w 5282625"/>
              <a:gd name="connsiteY39" fmla="*/ 1690687 h 2933700"/>
              <a:gd name="connsiteX40" fmla="*/ 1717284 w 5282625"/>
              <a:gd name="connsiteY40" fmla="*/ 1624012 h 2933700"/>
              <a:gd name="connsiteX41" fmla="*/ 1741097 w 5282625"/>
              <a:gd name="connsiteY41" fmla="*/ 1590675 h 2933700"/>
              <a:gd name="connsiteX42" fmla="*/ 1774434 w 5282625"/>
              <a:gd name="connsiteY42" fmla="*/ 1547812 h 2933700"/>
              <a:gd name="connsiteX43" fmla="*/ 1798247 w 5282625"/>
              <a:gd name="connsiteY43" fmla="*/ 1514475 h 2933700"/>
              <a:gd name="connsiteX44" fmla="*/ 1817297 w 5282625"/>
              <a:gd name="connsiteY44" fmla="*/ 1485900 h 2933700"/>
              <a:gd name="connsiteX45" fmla="*/ 1855397 w 5282625"/>
              <a:gd name="connsiteY45" fmla="*/ 1457325 h 2933700"/>
              <a:gd name="connsiteX46" fmla="*/ 1864922 w 5282625"/>
              <a:gd name="connsiteY46" fmla="*/ 1443037 h 2933700"/>
              <a:gd name="connsiteX47" fmla="*/ 1907784 w 5282625"/>
              <a:gd name="connsiteY47" fmla="*/ 1433512 h 2933700"/>
              <a:gd name="connsiteX48" fmla="*/ 1936359 w 5282625"/>
              <a:gd name="connsiteY48" fmla="*/ 1423987 h 2933700"/>
              <a:gd name="connsiteX49" fmla="*/ 1960172 w 5282625"/>
              <a:gd name="connsiteY49" fmla="*/ 1419225 h 2933700"/>
              <a:gd name="connsiteX50" fmla="*/ 2022084 w 5282625"/>
              <a:gd name="connsiteY50" fmla="*/ 1428750 h 2933700"/>
              <a:gd name="connsiteX51" fmla="*/ 2036372 w 5282625"/>
              <a:gd name="connsiteY51" fmla="*/ 1438275 h 2933700"/>
              <a:gd name="connsiteX52" fmla="*/ 2055422 w 5282625"/>
              <a:gd name="connsiteY52" fmla="*/ 1447800 h 2933700"/>
              <a:gd name="connsiteX53" fmla="*/ 2093522 w 5282625"/>
              <a:gd name="connsiteY53" fmla="*/ 1476375 h 2933700"/>
              <a:gd name="connsiteX54" fmla="*/ 2131622 w 5282625"/>
              <a:gd name="connsiteY54" fmla="*/ 1519237 h 2933700"/>
              <a:gd name="connsiteX55" fmla="*/ 2179247 w 5282625"/>
              <a:gd name="connsiteY55" fmla="*/ 1533525 h 2933700"/>
              <a:gd name="connsiteX56" fmla="*/ 2212584 w 5282625"/>
              <a:gd name="connsiteY56" fmla="*/ 1528762 h 2933700"/>
              <a:gd name="connsiteX57" fmla="*/ 2226872 w 5282625"/>
              <a:gd name="connsiteY57" fmla="*/ 1519237 h 2933700"/>
              <a:gd name="connsiteX58" fmla="*/ 2241159 w 5282625"/>
              <a:gd name="connsiteY58" fmla="*/ 1514475 h 2933700"/>
              <a:gd name="connsiteX59" fmla="*/ 2274497 w 5282625"/>
              <a:gd name="connsiteY59" fmla="*/ 1495425 h 2933700"/>
              <a:gd name="connsiteX60" fmla="*/ 2288784 w 5282625"/>
              <a:gd name="connsiteY60" fmla="*/ 1476375 h 2933700"/>
              <a:gd name="connsiteX61" fmla="*/ 2303072 w 5282625"/>
              <a:gd name="connsiteY61" fmla="*/ 1466850 h 2933700"/>
              <a:gd name="connsiteX62" fmla="*/ 2322122 w 5282625"/>
              <a:gd name="connsiteY62" fmla="*/ 1452562 h 2933700"/>
              <a:gd name="connsiteX63" fmla="*/ 2336409 w 5282625"/>
              <a:gd name="connsiteY63" fmla="*/ 1433512 h 2933700"/>
              <a:gd name="connsiteX64" fmla="*/ 2355459 w 5282625"/>
              <a:gd name="connsiteY64" fmla="*/ 1423987 h 2933700"/>
              <a:gd name="connsiteX65" fmla="*/ 2398322 w 5282625"/>
              <a:gd name="connsiteY65" fmla="*/ 1404937 h 2933700"/>
              <a:gd name="connsiteX66" fmla="*/ 2498334 w 5282625"/>
              <a:gd name="connsiteY66" fmla="*/ 1395412 h 2933700"/>
              <a:gd name="connsiteX67" fmla="*/ 2531672 w 5282625"/>
              <a:gd name="connsiteY67" fmla="*/ 1381125 h 2933700"/>
              <a:gd name="connsiteX68" fmla="*/ 2569772 w 5282625"/>
              <a:gd name="connsiteY68" fmla="*/ 1371600 h 2933700"/>
              <a:gd name="connsiteX69" fmla="*/ 2645972 w 5282625"/>
              <a:gd name="connsiteY69" fmla="*/ 1314450 h 2933700"/>
              <a:gd name="connsiteX70" fmla="*/ 2665022 w 5282625"/>
              <a:gd name="connsiteY70" fmla="*/ 1290637 h 2933700"/>
              <a:gd name="connsiteX71" fmla="*/ 2703122 w 5282625"/>
              <a:gd name="connsiteY71" fmla="*/ 1257300 h 2933700"/>
              <a:gd name="connsiteX72" fmla="*/ 2717409 w 5282625"/>
              <a:gd name="connsiteY72" fmla="*/ 1233487 h 2933700"/>
              <a:gd name="connsiteX73" fmla="*/ 2779322 w 5282625"/>
              <a:gd name="connsiteY73" fmla="*/ 1157287 h 2933700"/>
              <a:gd name="connsiteX74" fmla="*/ 2812659 w 5282625"/>
              <a:gd name="connsiteY74" fmla="*/ 1123950 h 2933700"/>
              <a:gd name="connsiteX75" fmla="*/ 2884097 w 5282625"/>
              <a:gd name="connsiteY75" fmla="*/ 1076325 h 2933700"/>
              <a:gd name="connsiteX76" fmla="*/ 2917434 w 5282625"/>
              <a:gd name="connsiteY76" fmla="*/ 1052512 h 2933700"/>
              <a:gd name="connsiteX77" fmla="*/ 2984109 w 5282625"/>
              <a:gd name="connsiteY77" fmla="*/ 1038225 h 2933700"/>
              <a:gd name="connsiteX78" fmla="*/ 3007922 w 5282625"/>
              <a:gd name="connsiteY78" fmla="*/ 1028700 h 2933700"/>
              <a:gd name="connsiteX79" fmla="*/ 3031734 w 5282625"/>
              <a:gd name="connsiteY79" fmla="*/ 1023937 h 2933700"/>
              <a:gd name="connsiteX80" fmla="*/ 3146034 w 5282625"/>
              <a:gd name="connsiteY80" fmla="*/ 1014412 h 2933700"/>
              <a:gd name="connsiteX81" fmla="*/ 3331772 w 5282625"/>
              <a:gd name="connsiteY81" fmla="*/ 1000125 h 2933700"/>
              <a:gd name="connsiteX82" fmla="*/ 3360347 w 5282625"/>
              <a:gd name="connsiteY82" fmla="*/ 990600 h 2933700"/>
              <a:gd name="connsiteX83" fmla="*/ 3398447 w 5282625"/>
              <a:gd name="connsiteY83" fmla="*/ 985837 h 2933700"/>
              <a:gd name="connsiteX84" fmla="*/ 3431784 w 5282625"/>
              <a:gd name="connsiteY84" fmla="*/ 981075 h 2933700"/>
              <a:gd name="connsiteX85" fmla="*/ 3465122 w 5282625"/>
              <a:gd name="connsiteY85" fmla="*/ 966787 h 2933700"/>
              <a:gd name="connsiteX86" fmla="*/ 3536559 w 5282625"/>
              <a:gd name="connsiteY86" fmla="*/ 942975 h 2933700"/>
              <a:gd name="connsiteX87" fmla="*/ 3627047 w 5282625"/>
              <a:gd name="connsiteY87" fmla="*/ 885825 h 2933700"/>
              <a:gd name="connsiteX88" fmla="*/ 3674672 w 5282625"/>
              <a:gd name="connsiteY88" fmla="*/ 833437 h 2933700"/>
              <a:gd name="connsiteX89" fmla="*/ 3693722 w 5282625"/>
              <a:gd name="connsiteY89" fmla="*/ 733425 h 2933700"/>
              <a:gd name="connsiteX90" fmla="*/ 3703247 w 5282625"/>
              <a:gd name="connsiteY90" fmla="*/ 642937 h 2933700"/>
              <a:gd name="connsiteX91" fmla="*/ 3708009 w 5282625"/>
              <a:gd name="connsiteY91" fmla="*/ 552450 h 2933700"/>
              <a:gd name="connsiteX92" fmla="*/ 3717534 w 5282625"/>
              <a:gd name="connsiteY92" fmla="*/ 528637 h 2933700"/>
              <a:gd name="connsiteX93" fmla="*/ 3727059 w 5282625"/>
              <a:gd name="connsiteY93" fmla="*/ 495300 h 2933700"/>
              <a:gd name="connsiteX94" fmla="*/ 3741347 w 5282625"/>
              <a:gd name="connsiteY94" fmla="*/ 466725 h 2933700"/>
              <a:gd name="connsiteX95" fmla="*/ 3750872 w 5282625"/>
              <a:gd name="connsiteY95" fmla="*/ 438150 h 2933700"/>
              <a:gd name="connsiteX96" fmla="*/ 3769922 w 5282625"/>
              <a:gd name="connsiteY96" fmla="*/ 390525 h 2933700"/>
              <a:gd name="connsiteX97" fmla="*/ 3788972 w 5282625"/>
              <a:gd name="connsiteY97" fmla="*/ 352425 h 2933700"/>
              <a:gd name="connsiteX98" fmla="*/ 3808022 w 5282625"/>
              <a:gd name="connsiteY98" fmla="*/ 300037 h 2933700"/>
              <a:gd name="connsiteX99" fmla="*/ 3812784 w 5282625"/>
              <a:gd name="connsiteY99" fmla="*/ 271462 h 2933700"/>
              <a:gd name="connsiteX100" fmla="*/ 3831834 w 5282625"/>
              <a:gd name="connsiteY100" fmla="*/ 238125 h 2933700"/>
              <a:gd name="connsiteX101" fmla="*/ 3865172 w 5282625"/>
              <a:gd name="connsiteY101" fmla="*/ 180975 h 2933700"/>
              <a:gd name="connsiteX102" fmla="*/ 3903272 w 5282625"/>
              <a:gd name="connsiteY102" fmla="*/ 114300 h 2933700"/>
              <a:gd name="connsiteX103" fmla="*/ 3908034 w 5282625"/>
              <a:gd name="connsiteY103" fmla="*/ 100012 h 2933700"/>
              <a:gd name="connsiteX104" fmla="*/ 3941372 w 5282625"/>
              <a:gd name="connsiteY104" fmla="*/ 61912 h 2933700"/>
              <a:gd name="connsiteX105" fmla="*/ 3960422 w 5282625"/>
              <a:gd name="connsiteY105" fmla="*/ 47625 h 2933700"/>
              <a:gd name="connsiteX106" fmla="*/ 3979472 w 5282625"/>
              <a:gd name="connsiteY106" fmla="*/ 38100 h 2933700"/>
              <a:gd name="connsiteX107" fmla="*/ 4022334 w 5282625"/>
              <a:gd name="connsiteY107" fmla="*/ 19050 h 2933700"/>
              <a:gd name="connsiteX108" fmla="*/ 4050909 w 5282625"/>
              <a:gd name="connsiteY108" fmla="*/ 14287 h 2933700"/>
              <a:gd name="connsiteX109" fmla="*/ 4108059 w 5282625"/>
              <a:gd name="connsiteY109" fmla="*/ 4762 h 2933700"/>
              <a:gd name="connsiteX110" fmla="*/ 4246172 w 5282625"/>
              <a:gd name="connsiteY110" fmla="*/ 0 h 2933700"/>
              <a:gd name="connsiteX111" fmla="*/ 4355709 w 5282625"/>
              <a:gd name="connsiteY111" fmla="*/ 4762 h 2933700"/>
              <a:gd name="connsiteX112" fmla="*/ 4384284 w 5282625"/>
              <a:gd name="connsiteY112" fmla="*/ 9525 h 2933700"/>
              <a:gd name="connsiteX113" fmla="*/ 4455722 w 5282625"/>
              <a:gd name="connsiteY113" fmla="*/ 19050 h 2933700"/>
              <a:gd name="connsiteX114" fmla="*/ 4489059 w 5282625"/>
              <a:gd name="connsiteY114" fmla="*/ 33337 h 2933700"/>
              <a:gd name="connsiteX115" fmla="*/ 4565259 w 5282625"/>
              <a:gd name="connsiteY115" fmla="*/ 71437 h 2933700"/>
              <a:gd name="connsiteX116" fmla="*/ 4612884 w 5282625"/>
              <a:gd name="connsiteY116" fmla="*/ 85725 h 2933700"/>
              <a:gd name="connsiteX117" fmla="*/ 4684322 w 5282625"/>
              <a:gd name="connsiteY117" fmla="*/ 114300 h 2933700"/>
              <a:gd name="connsiteX118" fmla="*/ 4731947 w 5282625"/>
              <a:gd name="connsiteY118" fmla="*/ 128587 h 2933700"/>
              <a:gd name="connsiteX119" fmla="*/ 4774809 w 5282625"/>
              <a:gd name="connsiteY119" fmla="*/ 147637 h 2933700"/>
              <a:gd name="connsiteX120" fmla="*/ 4798622 w 5282625"/>
              <a:gd name="connsiteY120" fmla="*/ 157162 h 2933700"/>
              <a:gd name="connsiteX121" fmla="*/ 4851009 w 5282625"/>
              <a:gd name="connsiteY121" fmla="*/ 171450 h 2933700"/>
              <a:gd name="connsiteX122" fmla="*/ 4889109 w 5282625"/>
              <a:gd name="connsiteY122" fmla="*/ 185737 h 2933700"/>
              <a:gd name="connsiteX123" fmla="*/ 5003409 w 5282625"/>
              <a:gd name="connsiteY123" fmla="*/ 238125 h 2933700"/>
              <a:gd name="connsiteX124" fmla="*/ 5060559 w 5282625"/>
              <a:gd name="connsiteY124" fmla="*/ 280987 h 2933700"/>
              <a:gd name="connsiteX125" fmla="*/ 5074847 w 5282625"/>
              <a:gd name="connsiteY125" fmla="*/ 290512 h 2933700"/>
              <a:gd name="connsiteX126" fmla="*/ 5103422 w 5282625"/>
              <a:gd name="connsiteY126" fmla="*/ 319087 h 2933700"/>
              <a:gd name="connsiteX127" fmla="*/ 5141522 w 5282625"/>
              <a:gd name="connsiteY127" fmla="*/ 347662 h 2933700"/>
              <a:gd name="connsiteX128" fmla="*/ 5160572 w 5282625"/>
              <a:gd name="connsiteY128" fmla="*/ 366712 h 2933700"/>
              <a:gd name="connsiteX129" fmla="*/ 5179622 w 5282625"/>
              <a:gd name="connsiteY129" fmla="*/ 376237 h 2933700"/>
              <a:gd name="connsiteX130" fmla="*/ 5189147 w 5282625"/>
              <a:gd name="connsiteY130" fmla="*/ 395287 h 2933700"/>
              <a:gd name="connsiteX131" fmla="*/ 5203434 w 5282625"/>
              <a:gd name="connsiteY131" fmla="*/ 404812 h 2933700"/>
              <a:gd name="connsiteX132" fmla="*/ 5222484 w 5282625"/>
              <a:gd name="connsiteY132" fmla="*/ 428625 h 2933700"/>
              <a:gd name="connsiteX133" fmla="*/ 5236772 w 5282625"/>
              <a:gd name="connsiteY133" fmla="*/ 476250 h 2933700"/>
              <a:gd name="connsiteX134" fmla="*/ 5246297 w 5282625"/>
              <a:gd name="connsiteY134" fmla="*/ 528637 h 2933700"/>
              <a:gd name="connsiteX135" fmla="*/ 5236772 w 5282625"/>
              <a:gd name="connsiteY135" fmla="*/ 1000125 h 2933700"/>
              <a:gd name="connsiteX136" fmla="*/ 5246297 w 5282625"/>
              <a:gd name="connsiteY136" fmla="*/ 1509712 h 2933700"/>
              <a:gd name="connsiteX137" fmla="*/ 5251059 w 5282625"/>
              <a:gd name="connsiteY137" fmla="*/ 1590675 h 2933700"/>
              <a:gd name="connsiteX138" fmla="*/ 5260584 w 5282625"/>
              <a:gd name="connsiteY138" fmla="*/ 1671637 h 2933700"/>
              <a:gd name="connsiteX139" fmla="*/ 5274872 w 5282625"/>
              <a:gd name="connsiteY139" fmla="*/ 1885950 h 2933700"/>
              <a:gd name="connsiteX140" fmla="*/ 5270109 w 5282625"/>
              <a:gd name="connsiteY140" fmla="*/ 2162175 h 2933700"/>
              <a:gd name="connsiteX141" fmla="*/ 5251059 w 5282625"/>
              <a:gd name="connsiteY141" fmla="*/ 2205037 h 2933700"/>
              <a:gd name="connsiteX142" fmla="*/ 5232009 w 5282625"/>
              <a:gd name="connsiteY142" fmla="*/ 2252662 h 2933700"/>
              <a:gd name="connsiteX143" fmla="*/ 5222484 w 5282625"/>
              <a:gd name="connsiteY143" fmla="*/ 2281237 h 2933700"/>
              <a:gd name="connsiteX144" fmla="*/ 5212959 w 5282625"/>
              <a:gd name="connsiteY144" fmla="*/ 2305050 h 2933700"/>
              <a:gd name="connsiteX145" fmla="*/ 5198672 w 5282625"/>
              <a:gd name="connsiteY145" fmla="*/ 2333625 h 2933700"/>
              <a:gd name="connsiteX146" fmla="*/ 5184384 w 5282625"/>
              <a:gd name="connsiteY146" fmla="*/ 2381250 h 2933700"/>
              <a:gd name="connsiteX147" fmla="*/ 5170097 w 5282625"/>
              <a:gd name="connsiteY147" fmla="*/ 2419350 h 2933700"/>
              <a:gd name="connsiteX148" fmla="*/ 5165334 w 5282625"/>
              <a:gd name="connsiteY148" fmla="*/ 2447925 h 2933700"/>
              <a:gd name="connsiteX149" fmla="*/ 5131997 w 5282625"/>
              <a:gd name="connsiteY149" fmla="*/ 2557462 h 2933700"/>
              <a:gd name="connsiteX150" fmla="*/ 5117709 w 5282625"/>
              <a:gd name="connsiteY150" fmla="*/ 2609850 h 2933700"/>
              <a:gd name="connsiteX151" fmla="*/ 5108184 w 5282625"/>
              <a:gd name="connsiteY151" fmla="*/ 2657475 h 2933700"/>
              <a:gd name="connsiteX152" fmla="*/ 5084372 w 5282625"/>
              <a:gd name="connsiteY152" fmla="*/ 2728912 h 2933700"/>
              <a:gd name="connsiteX153" fmla="*/ 5079609 w 5282625"/>
              <a:gd name="connsiteY153" fmla="*/ 2757487 h 2933700"/>
              <a:gd name="connsiteX154" fmla="*/ 5074847 w 5282625"/>
              <a:gd name="connsiteY154" fmla="*/ 2781300 h 2933700"/>
              <a:gd name="connsiteX155" fmla="*/ 5055797 w 5282625"/>
              <a:gd name="connsiteY155" fmla="*/ 2890837 h 2933700"/>
              <a:gd name="connsiteX156" fmla="*/ 5022459 w 5282625"/>
              <a:gd name="connsiteY156" fmla="*/ 2924175 h 2933700"/>
              <a:gd name="connsiteX157" fmla="*/ 4970072 w 5282625"/>
              <a:gd name="connsiteY157" fmla="*/ 2933700 h 2933700"/>
              <a:gd name="connsiteX158" fmla="*/ 4917684 w 5282625"/>
              <a:gd name="connsiteY158" fmla="*/ 2928937 h 2933700"/>
              <a:gd name="connsiteX159" fmla="*/ 4893872 w 5282625"/>
              <a:gd name="connsiteY159" fmla="*/ 2905125 h 2933700"/>
              <a:gd name="connsiteX160" fmla="*/ 4865297 w 5282625"/>
              <a:gd name="connsiteY160" fmla="*/ 2886075 h 2933700"/>
              <a:gd name="connsiteX161" fmla="*/ 4831959 w 5282625"/>
              <a:gd name="connsiteY161" fmla="*/ 2847975 h 2933700"/>
              <a:gd name="connsiteX162" fmla="*/ 4727184 w 5282625"/>
              <a:gd name="connsiteY162" fmla="*/ 2771775 h 2933700"/>
              <a:gd name="connsiteX163" fmla="*/ 4693847 w 5282625"/>
              <a:gd name="connsiteY163" fmla="*/ 2728912 h 2933700"/>
              <a:gd name="connsiteX164" fmla="*/ 4655747 w 5282625"/>
              <a:gd name="connsiteY164" fmla="*/ 2695575 h 2933700"/>
              <a:gd name="connsiteX165" fmla="*/ 4593834 w 5282625"/>
              <a:gd name="connsiteY165" fmla="*/ 2590800 h 2933700"/>
              <a:gd name="connsiteX166" fmla="*/ 4574784 w 5282625"/>
              <a:gd name="connsiteY166" fmla="*/ 2557462 h 2933700"/>
              <a:gd name="connsiteX167" fmla="*/ 4560497 w 5282625"/>
              <a:gd name="connsiteY167" fmla="*/ 2519362 h 2933700"/>
              <a:gd name="connsiteX168" fmla="*/ 4541447 w 5282625"/>
              <a:gd name="connsiteY168" fmla="*/ 2476500 h 2933700"/>
              <a:gd name="connsiteX169" fmla="*/ 4531922 w 5282625"/>
              <a:gd name="connsiteY169" fmla="*/ 2447925 h 2933700"/>
              <a:gd name="connsiteX170" fmla="*/ 4517634 w 5282625"/>
              <a:gd name="connsiteY170" fmla="*/ 2419350 h 2933700"/>
              <a:gd name="connsiteX171" fmla="*/ 4508109 w 5282625"/>
              <a:gd name="connsiteY171" fmla="*/ 2395537 h 2933700"/>
              <a:gd name="connsiteX172" fmla="*/ 4498584 w 5282625"/>
              <a:gd name="connsiteY172" fmla="*/ 2357437 h 2933700"/>
              <a:gd name="connsiteX173" fmla="*/ 4484297 w 5282625"/>
              <a:gd name="connsiteY173" fmla="*/ 2276475 h 2933700"/>
              <a:gd name="connsiteX174" fmla="*/ 4470009 w 5282625"/>
              <a:gd name="connsiteY174" fmla="*/ 2257425 h 2933700"/>
              <a:gd name="connsiteX175" fmla="*/ 4446197 w 5282625"/>
              <a:gd name="connsiteY175" fmla="*/ 2219325 h 2933700"/>
              <a:gd name="connsiteX176" fmla="*/ 4431909 w 5282625"/>
              <a:gd name="connsiteY176" fmla="*/ 2205037 h 2933700"/>
              <a:gd name="connsiteX177" fmla="*/ 4408097 w 5282625"/>
              <a:gd name="connsiteY177" fmla="*/ 2176462 h 2933700"/>
              <a:gd name="connsiteX178" fmla="*/ 4374759 w 5282625"/>
              <a:gd name="connsiteY178" fmla="*/ 2138362 h 2933700"/>
              <a:gd name="connsiteX179" fmla="*/ 4355709 w 5282625"/>
              <a:gd name="connsiteY179" fmla="*/ 2076450 h 2933700"/>
              <a:gd name="connsiteX180" fmla="*/ 4350947 w 5282625"/>
              <a:gd name="connsiteY180" fmla="*/ 2043112 h 2933700"/>
              <a:gd name="connsiteX181" fmla="*/ 4346184 w 5282625"/>
              <a:gd name="connsiteY181" fmla="*/ 1757362 h 2933700"/>
              <a:gd name="connsiteX182" fmla="*/ 4341422 w 5282625"/>
              <a:gd name="connsiteY182" fmla="*/ 1743075 h 2933700"/>
              <a:gd name="connsiteX183" fmla="*/ 4308084 w 5282625"/>
              <a:gd name="connsiteY183" fmla="*/ 1724025 h 2933700"/>
              <a:gd name="connsiteX184" fmla="*/ 4269984 w 5282625"/>
              <a:gd name="connsiteY184" fmla="*/ 1709737 h 2933700"/>
              <a:gd name="connsiteX185" fmla="*/ 4189022 w 5282625"/>
              <a:gd name="connsiteY185" fmla="*/ 1690687 h 2933700"/>
              <a:gd name="connsiteX186" fmla="*/ 4141397 w 5282625"/>
              <a:gd name="connsiteY186" fmla="*/ 1704975 h 2933700"/>
              <a:gd name="connsiteX187" fmla="*/ 4098534 w 5282625"/>
              <a:gd name="connsiteY187" fmla="*/ 1733550 h 2933700"/>
              <a:gd name="connsiteX188" fmla="*/ 4084247 w 5282625"/>
              <a:gd name="connsiteY188" fmla="*/ 1743075 h 2933700"/>
              <a:gd name="connsiteX189" fmla="*/ 4012809 w 5282625"/>
              <a:gd name="connsiteY189" fmla="*/ 1747837 h 2933700"/>
              <a:gd name="connsiteX190" fmla="*/ 3888984 w 5282625"/>
              <a:gd name="connsiteY190" fmla="*/ 1733550 h 2933700"/>
              <a:gd name="connsiteX191" fmla="*/ 3869934 w 5282625"/>
              <a:gd name="connsiteY191" fmla="*/ 1714500 h 2933700"/>
              <a:gd name="connsiteX192" fmla="*/ 3831834 w 5282625"/>
              <a:gd name="connsiteY192" fmla="*/ 1704975 h 2933700"/>
              <a:gd name="connsiteX193" fmla="*/ 3812784 w 5282625"/>
              <a:gd name="connsiteY193" fmla="*/ 1690687 h 2933700"/>
              <a:gd name="connsiteX194" fmla="*/ 3684197 w 5282625"/>
              <a:gd name="connsiteY194" fmla="*/ 1690687 h 2933700"/>
              <a:gd name="connsiteX195" fmla="*/ 3612759 w 5282625"/>
              <a:gd name="connsiteY195" fmla="*/ 1728787 h 2933700"/>
              <a:gd name="connsiteX196" fmla="*/ 3584184 w 5282625"/>
              <a:gd name="connsiteY196" fmla="*/ 1752600 h 2933700"/>
              <a:gd name="connsiteX197" fmla="*/ 3560372 w 5282625"/>
              <a:gd name="connsiteY197" fmla="*/ 1766887 h 2933700"/>
              <a:gd name="connsiteX198" fmla="*/ 3541322 w 5282625"/>
              <a:gd name="connsiteY198" fmla="*/ 1785937 h 2933700"/>
              <a:gd name="connsiteX199" fmla="*/ 3512747 w 5282625"/>
              <a:gd name="connsiteY199" fmla="*/ 1804987 h 2933700"/>
              <a:gd name="connsiteX200" fmla="*/ 3498459 w 5282625"/>
              <a:gd name="connsiteY200" fmla="*/ 1824037 h 2933700"/>
              <a:gd name="connsiteX201" fmla="*/ 3474647 w 5282625"/>
              <a:gd name="connsiteY201" fmla="*/ 1838325 h 2933700"/>
              <a:gd name="connsiteX202" fmla="*/ 3431784 w 5282625"/>
              <a:gd name="connsiteY202" fmla="*/ 1862137 h 2933700"/>
              <a:gd name="connsiteX203" fmla="*/ 3388922 w 5282625"/>
              <a:gd name="connsiteY203" fmla="*/ 1885950 h 2933700"/>
              <a:gd name="connsiteX204" fmla="*/ 3374634 w 5282625"/>
              <a:gd name="connsiteY204" fmla="*/ 1895475 h 2933700"/>
              <a:gd name="connsiteX205" fmla="*/ 3350822 w 5282625"/>
              <a:gd name="connsiteY205" fmla="*/ 1900237 h 2933700"/>
              <a:gd name="connsiteX206" fmla="*/ 3303197 w 5282625"/>
              <a:gd name="connsiteY206" fmla="*/ 1919287 h 2933700"/>
              <a:gd name="connsiteX207" fmla="*/ 3279384 w 5282625"/>
              <a:gd name="connsiteY207" fmla="*/ 1928812 h 2933700"/>
              <a:gd name="connsiteX208" fmla="*/ 3046022 w 5282625"/>
              <a:gd name="connsiteY208" fmla="*/ 1928812 h 2933700"/>
              <a:gd name="connsiteX209" fmla="*/ 3026972 w 5282625"/>
              <a:gd name="connsiteY209" fmla="*/ 1943100 h 2933700"/>
              <a:gd name="connsiteX210" fmla="*/ 3003159 w 5282625"/>
              <a:gd name="connsiteY210" fmla="*/ 1947862 h 2933700"/>
              <a:gd name="connsiteX211" fmla="*/ 2988872 w 5282625"/>
              <a:gd name="connsiteY211" fmla="*/ 1962150 h 2933700"/>
              <a:gd name="connsiteX212" fmla="*/ 2946009 w 5282625"/>
              <a:gd name="connsiteY212" fmla="*/ 1976437 h 2933700"/>
              <a:gd name="connsiteX213" fmla="*/ 2907909 w 5282625"/>
              <a:gd name="connsiteY213" fmla="*/ 1995487 h 2933700"/>
              <a:gd name="connsiteX214" fmla="*/ 2865047 w 5282625"/>
              <a:gd name="connsiteY214" fmla="*/ 2005012 h 2933700"/>
              <a:gd name="connsiteX215" fmla="*/ 2826947 w 5282625"/>
              <a:gd name="connsiteY215" fmla="*/ 2009775 h 2933700"/>
              <a:gd name="connsiteX216" fmla="*/ 2798372 w 5282625"/>
              <a:gd name="connsiteY216" fmla="*/ 2019300 h 2933700"/>
              <a:gd name="connsiteX217" fmla="*/ 2760272 w 5282625"/>
              <a:gd name="connsiteY217" fmla="*/ 2024062 h 2933700"/>
              <a:gd name="connsiteX218" fmla="*/ 2745984 w 5282625"/>
              <a:gd name="connsiteY218" fmla="*/ 2038350 h 2933700"/>
              <a:gd name="connsiteX219" fmla="*/ 2712647 w 5282625"/>
              <a:gd name="connsiteY219" fmla="*/ 2066925 h 2933700"/>
              <a:gd name="connsiteX220" fmla="*/ 2665022 w 5282625"/>
              <a:gd name="connsiteY220" fmla="*/ 2090737 h 2933700"/>
              <a:gd name="connsiteX221" fmla="*/ 2626922 w 5282625"/>
              <a:gd name="connsiteY221" fmla="*/ 2105025 h 2933700"/>
              <a:gd name="connsiteX222" fmla="*/ 2579297 w 5282625"/>
              <a:gd name="connsiteY222" fmla="*/ 2133600 h 2933700"/>
              <a:gd name="connsiteX223" fmla="*/ 2555484 w 5282625"/>
              <a:gd name="connsiteY223" fmla="*/ 2147887 h 2933700"/>
              <a:gd name="connsiteX224" fmla="*/ 2536434 w 5282625"/>
              <a:gd name="connsiteY224" fmla="*/ 2162175 h 2933700"/>
              <a:gd name="connsiteX225" fmla="*/ 2493572 w 5282625"/>
              <a:gd name="connsiteY225" fmla="*/ 2171700 h 2933700"/>
              <a:gd name="connsiteX226" fmla="*/ 2464997 w 5282625"/>
              <a:gd name="connsiteY226" fmla="*/ 2181225 h 2933700"/>
              <a:gd name="connsiteX227" fmla="*/ 2445947 w 5282625"/>
              <a:gd name="connsiteY227" fmla="*/ 2185987 h 2933700"/>
              <a:gd name="connsiteX228" fmla="*/ 2403084 w 5282625"/>
              <a:gd name="connsiteY228" fmla="*/ 2200275 h 2933700"/>
              <a:gd name="connsiteX229" fmla="*/ 2388797 w 5282625"/>
              <a:gd name="connsiteY229" fmla="*/ 2205037 h 2933700"/>
              <a:gd name="connsiteX230" fmla="*/ 2369747 w 5282625"/>
              <a:gd name="connsiteY230" fmla="*/ 2214562 h 2933700"/>
              <a:gd name="connsiteX231" fmla="*/ 2350697 w 5282625"/>
              <a:gd name="connsiteY231" fmla="*/ 2219325 h 2933700"/>
              <a:gd name="connsiteX232" fmla="*/ 2288784 w 5282625"/>
              <a:gd name="connsiteY232" fmla="*/ 2228850 h 2933700"/>
              <a:gd name="connsiteX233" fmla="*/ 2241159 w 5282625"/>
              <a:gd name="connsiteY233" fmla="*/ 2243137 h 2933700"/>
              <a:gd name="connsiteX234" fmla="*/ 2222109 w 5282625"/>
              <a:gd name="connsiteY234" fmla="*/ 2247900 h 2933700"/>
              <a:gd name="connsiteX235" fmla="*/ 2188772 w 5282625"/>
              <a:gd name="connsiteY235" fmla="*/ 2257425 h 2933700"/>
              <a:gd name="connsiteX236" fmla="*/ 2136384 w 5282625"/>
              <a:gd name="connsiteY236" fmla="*/ 2262187 h 2933700"/>
              <a:gd name="connsiteX237" fmla="*/ 2103047 w 5282625"/>
              <a:gd name="connsiteY237" fmla="*/ 2266950 h 2933700"/>
              <a:gd name="connsiteX238" fmla="*/ 2079234 w 5282625"/>
              <a:gd name="connsiteY238" fmla="*/ 2295525 h 2933700"/>
              <a:gd name="connsiteX239" fmla="*/ 2060184 w 5282625"/>
              <a:gd name="connsiteY239" fmla="*/ 2300287 h 2933700"/>
              <a:gd name="connsiteX240" fmla="*/ 1993509 w 5282625"/>
              <a:gd name="connsiteY240" fmla="*/ 2338387 h 2933700"/>
              <a:gd name="connsiteX241" fmla="*/ 1955409 w 5282625"/>
              <a:gd name="connsiteY241" fmla="*/ 2352675 h 2933700"/>
              <a:gd name="connsiteX242" fmla="*/ 1941122 w 5282625"/>
              <a:gd name="connsiteY242" fmla="*/ 2357437 h 2933700"/>
              <a:gd name="connsiteX243" fmla="*/ 1893497 w 5282625"/>
              <a:gd name="connsiteY243" fmla="*/ 2376487 h 2933700"/>
              <a:gd name="connsiteX244" fmla="*/ 1798247 w 5282625"/>
              <a:gd name="connsiteY244" fmla="*/ 2405062 h 2933700"/>
              <a:gd name="connsiteX245" fmla="*/ 1745859 w 5282625"/>
              <a:gd name="connsiteY245" fmla="*/ 2419350 h 2933700"/>
              <a:gd name="connsiteX246" fmla="*/ 1698234 w 5282625"/>
              <a:gd name="connsiteY246" fmla="*/ 2438400 h 2933700"/>
              <a:gd name="connsiteX247" fmla="*/ 1674422 w 5282625"/>
              <a:gd name="connsiteY247" fmla="*/ 2443162 h 2933700"/>
              <a:gd name="connsiteX248" fmla="*/ 1641084 w 5282625"/>
              <a:gd name="connsiteY248" fmla="*/ 2452687 h 2933700"/>
              <a:gd name="connsiteX249" fmla="*/ 1617272 w 5282625"/>
              <a:gd name="connsiteY249" fmla="*/ 2466975 h 2933700"/>
              <a:gd name="connsiteX250" fmla="*/ 1602984 w 5282625"/>
              <a:gd name="connsiteY250" fmla="*/ 2471737 h 2933700"/>
              <a:gd name="connsiteX251" fmla="*/ 1550597 w 5282625"/>
              <a:gd name="connsiteY251" fmla="*/ 2481262 h 2933700"/>
              <a:gd name="connsiteX252" fmla="*/ 1502972 w 5282625"/>
              <a:gd name="connsiteY252" fmla="*/ 2505075 h 2933700"/>
              <a:gd name="connsiteX253" fmla="*/ 1464872 w 5282625"/>
              <a:gd name="connsiteY253" fmla="*/ 2514600 h 2933700"/>
              <a:gd name="connsiteX254" fmla="*/ 1445822 w 5282625"/>
              <a:gd name="connsiteY254" fmla="*/ 2524125 h 2933700"/>
              <a:gd name="connsiteX255" fmla="*/ 1412484 w 5282625"/>
              <a:gd name="connsiteY255" fmla="*/ 2533650 h 2933700"/>
              <a:gd name="connsiteX256" fmla="*/ 1360097 w 5282625"/>
              <a:gd name="connsiteY256" fmla="*/ 2557462 h 2933700"/>
              <a:gd name="connsiteX257" fmla="*/ 1279134 w 5282625"/>
              <a:gd name="connsiteY257" fmla="*/ 2595562 h 2933700"/>
              <a:gd name="connsiteX258" fmla="*/ 1260084 w 5282625"/>
              <a:gd name="connsiteY258" fmla="*/ 2605087 h 2933700"/>
              <a:gd name="connsiteX259" fmla="*/ 1183884 w 5282625"/>
              <a:gd name="connsiteY259" fmla="*/ 2619375 h 2933700"/>
              <a:gd name="connsiteX260" fmla="*/ 1155309 w 5282625"/>
              <a:gd name="connsiteY260" fmla="*/ 2628900 h 2933700"/>
              <a:gd name="connsiteX261" fmla="*/ 1098159 w 5282625"/>
              <a:gd name="connsiteY261" fmla="*/ 2638425 h 2933700"/>
              <a:gd name="connsiteX262" fmla="*/ 1055297 w 5282625"/>
              <a:gd name="connsiteY262" fmla="*/ 2647950 h 2933700"/>
              <a:gd name="connsiteX263" fmla="*/ 874322 w 5282625"/>
              <a:gd name="connsiteY263" fmla="*/ 2647950 h 2933700"/>
              <a:gd name="connsiteX264" fmla="*/ 850509 w 5282625"/>
              <a:gd name="connsiteY264" fmla="*/ 2652712 h 2933700"/>
              <a:gd name="connsiteX265" fmla="*/ 802884 w 5282625"/>
              <a:gd name="connsiteY265" fmla="*/ 2671762 h 2933700"/>
              <a:gd name="connsiteX266" fmla="*/ 774309 w 5282625"/>
              <a:gd name="connsiteY266" fmla="*/ 2686050 h 2933700"/>
              <a:gd name="connsiteX267" fmla="*/ 726684 w 5282625"/>
              <a:gd name="connsiteY267" fmla="*/ 2705100 h 2933700"/>
              <a:gd name="connsiteX268" fmla="*/ 702872 w 5282625"/>
              <a:gd name="connsiteY268" fmla="*/ 2714625 h 2933700"/>
              <a:gd name="connsiteX269" fmla="*/ 679059 w 5282625"/>
              <a:gd name="connsiteY269" fmla="*/ 2728912 h 2933700"/>
              <a:gd name="connsiteX270" fmla="*/ 655247 w 5282625"/>
              <a:gd name="connsiteY270" fmla="*/ 2733675 h 2933700"/>
              <a:gd name="connsiteX271" fmla="*/ 612384 w 5282625"/>
              <a:gd name="connsiteY271" fmla="*/ 2752725 h 2933700"/>
              <a:gd name="connsiteX272" fmla="*/ 588572 w 5282625"/>
              <a:gd name="connsiteY272" fmla="*/ 2767012 h 2933700"/>
              <a:gd name="connsiteX273" fmla="*/ 521897 w 5282625"/>
              <a:gd name="connsiteY273" fmla="*/ 2776537 h 2933700"/>
              <a:gd name="connsiteX274" fmla="*/ 336159 w 5282625"/>
              <a:gd name="connsiteY274" fmla="*/ 2790825 h 2933700"/>
              <a:gd name="connsiteX275" fmla="*/ 150422 w 5282625"/>
              <a:gd name="connsiteY275" fmla="*/ 2786062 h 2933700"/>
              <a:gd name="connsiteX276" fmla="*/ 78984 w 5282625"/>
              <a:gd name="connsiteY276" fmla="*/ 2781300 h 2933700"/>
              <a:gd name="connsiteX277" fmla="*/ 40884 w 5282625"/>
              <a:gd name="connsiteY277" fmla="*/ 2776537 h 2933700"/>
              <a:gd name="connsiteX278" fmla="*/ 7547 w 5282625"/>
              <a:gd name="connsiteY278" fmla="*/ 2757487 h 2933700"/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345809 w 5282625"/>
              <a:gd name="connsiteY32" fmla="*/ 1981200 h 2933700"/>
              <a:gd name="connsiteX33" fmla="*/ 1450584 w 5282625"/>
              <a:gd name="connsiteY33" fmla="*/ 1933575 h 2933700"/>
              <a:gd name="connsiteX34" fmla="*/ 1483922 w 5282625"/>
              <a:gd name="connsiteY34" fmla="*/ 1914525 h 2933700"/>
              <a:gd name="connsiteX35" fmla="*/ 1541072 w 5282625"/>
              <a:gd name="connsiteY35" fmla="*/ 1866900 h 2933700"/>
              <a:gd name="connsiteX36" fmla="*/ 1579172 w 5282625"/>
              <a:gd name="connsiteY36" fmla="*/ 1824037 h 2933700"/>
              <a:gd name="connsiteX37" fmla="*/ 1598222 w 5282625"/>
              <a:gd name="connsiteY37" fmla="*/ 1809750 h 2933700"/>
              <a:gd name="connsiteX38" fmla="*/ 1645847 w 5282625"/>
              <a:gd name="connsiteY38" fmla="*/ 1724025 h 2933700"/>
              <a:gd name="connsiteX39" fmla="*/ 1674422 w 5282625"/>
              <a:gd name="connsiteY39" fmla="*/ 1690687 h 2933700"/>
              <a:gd name="connsiteX40" fmla="*/ 1717284 w 5282625"/>
              <a:gd name="connsiteY40" fmla="*/ 1624012 h 2933700"/>
              <a:gd name="connsiteX41" fmla="*/ 1741097 w 5282625"/>
              <a:gd name="connsiteY41" fmla="*/ 1590675 h 2933700"/>
              <a:gd name="connsiteX42" fmla="*/ 1774434 w 5282625"/>
              <a:gd name="connsiteY42" fmla="*/ 1547812 h 2933700"/>
              <a:gd name="connsiteX43" fmla="*/ 1798247 w 5282625"/>
              <a:gd name="connsiteY43" fmla="*/ 1514475 h 2933700"/>
              <a:gd name="connsiteX44" fmla="*/ 1817297 w 5282625"/>
              <a:gd name="connsiteY44" fmla="*/ 1485900 h 2933700"/>
              <a:gd name="connsiteX45" fmla="*/ 1855397 w 5282625"/>
              <a:gd name="connsiteY45" fmla="*/ 1457325 h 2933700"/>
              <a:gd name="connsiteX46" fmla="*/ 1864922 w 5282625"/>
              <a:gd name="connsiteY46" fmla="*/ 1443037 h 2933700"/>
              <a:gd name="connsiteX47" fmla="*/ 1907784 w 5282625"/>
              <a:gd name="connsiteY47" fmla="*/ 1433512 h 2933700"/>
              <a:gd name="connsiteX48" fmla="*/ 1936359 w 5282625"/>
              <a:gd name="connsiteY48" fmla="*/ 1423987 h 2933700"/>
              <a:gd name="connsiteX49" fmla="*/ 1960172 w 5282625"/>
              <a:gd name="connsiteY49" fmla="*/ 1419225 h 2933700"/>
              <a:gd name="connsiteX50" fmla="*/ 2022084 w 5282625"/>
              <a:gd name="connsiteY50" fmla="*/ 1428750 h 2933700"/>
              <a:gd name="connsiteX51" fmla="*/ 2036372 w 5282625"/>
              <a:gd name="connsiteY51" fmla="*/ 1438275 h 2933700"/>
              <a:gd name="connsiteX52" fmla="*/ 2055422 w 5282625"/>
              <a:gd name="connsiteY52" fmla="*/ 1447800 h 2933700"/>
              <a:gd name="connsiteX53" fmla="*/ 2093522 w 5282625"/>
              <a:gd name="connsiteY53" fmla="*/ 1476375 h 2933700"/>
              <a:gd name="connsiteX54" fmla="*/ 2131622 w 5282625"/>
              <a:gd name="connsiteY54" fmla="*/ 1519237 h 2933700"/>
              <a:gd name="connsiteX55" fmla="*/ 2179247 w 5282625"/>
              <a:gd name="connsiteY55" fmla="*/ 1533525 h 2933700"/>
              <a:gd name="connsiteX56" fmla="*/ 2212584 w 5282625"/>
              <a:gd name="connsiteY56" fmla="*/ 1528762 h 2933700"/>
              <a:gd name="connsiteX57" fmla="*/ 2226872 w 5282625"/>
              <a:gd name="connsiteY57" fmla="*/ 1519237 h 2933700"/>
              <a:gd name="connsiteX58" fmla="*/ 2241159 w 5282625"/>
              <a:gd name="connsiteY58" fmla="*/ 1514475 h 2933700"/>
              <a:gd name="connsiteX59" fmla="*/ 2274497 w 5282625"/>
              <a:gd name="connsiteY59" fmla="*/ 1495425 h 2933700"/>
              <a:gd name="connsiteX60" fmla="*/ 2288784 w 5282625"/>
              <a:gd name="connsiteY60" fmla="*/ 1476375 h 2933700"/>
              <a:gd name="connsiteX61" fmla="*/ 2303072 w 5282625"/>
              <a:gd name="connsiteY61" fmla="*/ 1466850 h 2933700"/>
              <a:gd name="connsiteX62" fmla="*/ 2322122 w 5282625"/>
              <a:gd name="connsiteY62" fmla="*/ 1452562 h 2933700"/>
              <a:gd name="connsiteX63" fmla="*/ 2336409 w 5282625"/>
              <a:gd name="connsiteY63" fmla="*/ 1433512 h 2933700"/>
              <a:gd name="connsiteX64" fmla="*/ 2355459 w 5282625"/>
              <a:gd name="connsiteY64" fmla="*/ 1423987 h 2933700"/>
              <a:gd name="connsiteX65" fmla="*/ 2398322 w 5282625"/>
              <a:gd name="connsiteY65" fmla="*/ 1404937 h 2933700"/>
              <a:gd name="connsiteX66" fmla="*/ 2498334 w 5282625"/>
              <a:gd name="connsiteY66" fmla="*/ 1395412 h 2933700"/>
              <a:gd name="connsiteX67" fmla="*/ 2531672 w 5282625"/>
              <a:gd name="connsiteY67" fmla="*/ 1381125 h 2933700"/>
              <a:gd name="connsiteX68" fmla="*/ 2569772 w 5282625"/>
              <a:gd name="connsiteY68" fmla="*/ 1371600 h 2933700"/>
              <a:gd name="connsiteX69" fmla="*/ 2645972 w 5282625"/>
              <a:gd name="connsiteY69" fmla="*/ 1314450 h 2933700"/>
              <a:gd name="connsiteX70" fmla="*/ 2665022 w 5282625"/>
              <a:gd name="connsiteY70" fmla="*/ 1290637 h 2933700"/>
              <a:gd name="connsiteX71" fmla="*/ 2703122 w 5282625"/>
              <a:gd name="connsiteY71" fmla="*/ 1257300 h 2933700"/>
              <a:gd name="connsiteX72" fmla="*/ 2717409 w 5282625"/>
              <a:gd name="connsiteY72" fmla="*/ 1233487 h 2933700"/>
              <a:gd name="connsiteX73" fmla="*/ 2779322 w 5282625"/>
              <a:gd name="connsiteY73" fmla="*/ 1157287 h 2933700"/>
              <a:gd name="connsiteX74" fmla="*/ 2812659 w 5282625"/>
              <a:gd name="connsiteY74" fmla="*/ 1123950 h 2933700"/>
              <a:gd name="connsiteX75" fmla="*/ 2884097 w 5282625"/>
              <a:gd name="connsiteY75" fmla="*/ 1076325 h 2933700"/>
              <a:gd name="connsiteX76" fmla="*/ 2917434 w 5282625"/>
              <a:gd name="connsiteY76" fmla="*/ 1052512 h 2933700"/>
              <a:gd name="connsiteX77" fmla="*/ 2984109 w 5282625"/>
              <a:gd name="connsiteY77" fmla="*/ 1038225 h 2933700"/>
              <a:gd name="connsiteX78" fmla="*/ 3007922 w 5282625"/>
              <a:gd name="connsiteY78" fmla="*/ 1028700 h 2933700"/>
              <a:gd name="connsiteX79" fmla="*/ 3031734 w 5282625"/>
              <a:gd name="connsiteY79" fmla="*/ 1023937 h 2933700"/>
              <a:gd name="connsiteX80" fmla="*/ 3146034 w 5282625"/>
              <a:gd name="connsiteY80" fmla="*/ 1014412 h 2933700"/>
              <a:gd name="connsiteX81" fmla="*/ 3331772 w 5282625"/>
              <a:gd name="connsiteY81" fmla="*/ 1000125 h 2933700"/>
              <a:gd name="connsiteX82" fmla="*/ 3360347 w 5282625"/>
              <a:gd name="connsiteY82" fmla="*/ 990600 h 2933700"/>
              <a:gd name="connsiteX83" fmla="*/ 3398447 w 5282625"/>
              <a:gd name="connsiteY83" fmla="*/ 985837 h 2933700"/>
              <a:gd name="connsiteX84" fmla="*/ 3431784 w 5282625"/>
              <a:gd name="connsiteY84" fmla="*/ 981075 h 2933700"/>
              <a:gd name="connsiteX85" fmla="*/ 3465122 w 5282625"/>
              <a:gd name="connsiteY85" fmla="*/ 966787 h 2933700"/>
              <a:gd name="connsiteX86" fmla="*/ 3536559 w 5282625"/>
              <a:gd name="connsiteY86" fmla="*/ 942975 h 2933700"/>
              <a:gd name="connsiteX87" fmla="*/ 3627047 w 5282625"/>
              <a:gd name="connsiteY87" fmla="*/ 885825 h 2933700"/>
              <a:gd name="connsiteX88" fmla="*/ 3674672 w 5282625"/>
              <a:gd name="connsiteY88" fmla="*/ 833437 h 2933700"/>
              <a:gd name="connsiteX89" fmla="*/ 3693722 w 5282625"/>
              <a:gd name="connsiteY89" fmla="*/ 733425 h 2933700"/>
              <a:gd name="connsiteX90" fmla="*/ 3703247 w 5282625"/>
              <a:gd name="connsiteY90" fmla="*/ 642937 h 2933700"/>
              <a:gd name="connsiteX91" fmla="*/ 3708009 w 5282625"/>
              <a:gd name="connsiteY91" fmla="*/ 552450 h 2933700"/>
              <a:gd name="connsiteX92" fmla="*/ 3717534 w 5282625"/>
              <a:gd name="connsiteY92" fmla="*/ 528637 h 2933700"/>
              <a:gd name="connsiteX93" fmla="*/ 3727059 w 5282625"/>
              <a:gd name="connsiteY93" fmla="*/ 495300 h 2933700"/>
              <a:gd name="connsiteX94" fmla="*/ 3741347 w 5282625"/>
              <a:gd name="connsiteY94" fmla="*/ 466725 h 2933700"/>
              <a:gd name="connsiteX95" fmla="*/ 3750872 w 5282625"/>
              <a:gd name="connsiteY95" fmla="*/ 438150 h 2933700"/>
              <a:gd name="connsiteX96" fmla="*/ 3769922 w 5282625"/>
              <a:gd name="connsiteY96" fmla="*/ 390525 h 2933700"/>
              <a:gd name="connsiteX97" fmla="*/ 3788972 w 5282625"/>
              <a:gd name="connsiteY97" fmla="*/ 352425 h 2933700"/>
              <a:gd name="connsiteX98" fmla="*/ 3808022 w 5282625"/>
              <a:gd name="connsiteY98" fmla="*/ 300037 h 2933700"/>
              <a:gd name="connsiteX99" fmla="*/ 3812784 w 5282625"/>
              <a:gd name="connsiteY99" fmla="*/ 271462 h 2933700"/>
              <a:gd name="connsiteX100" fmla="*/ 3831834 w 5282625"/>
              <a:gd name="connsiteY100" fmla="*/ 238125 h 2933700"/>
              <a:gd name="connsiteX101" fmla="*/ 3865172 w 5282625"/>
              <a:gd name="connsiteY101" fmla="*/ 180975 h 2933700"/>
              <a:gd name="connsiteX102" fmla="*/ 3903272 w 5282625"/>
              <a:gd name="connsiteY102" fmla="*/ 114300 h 2933700"/>
              <a:gd name="connsiteX103" fmla="*/ 3908034 w 5282625"/>
              <a:gd name="connsiteY103" fmla="*/ 100012 h 2933700"/>
              <a:gd name="connsiteX104" fmla="*/ 3941372 w 5282625"/>
              <a:gd name="connsiteY104" fmla="*/ 61912 h 2933700"/>
              <a:gd name="connsiteX105" fmla="*/ 3960422 w 5282625"/>
              <a:gd name="connsiteY105" fmla="*/ 47625 h 2933700"/>
              <a:gd name="connsiteX106" fmla="*/ 3979472 w 5282625"/>
              <a:gd name="connsiteY106" fmla="*/ 38100 h 2933700"/>
              <a:gd name="connsiteX107" fmla="*/ 4022334 w 5282625"/>
              <a:gd name="connsiteY107" fmla="*/ 19050 h 2933700"/>
              <a:gd name="connsiteX108" fmla="*/ 4050909 w 5282625"/>
              <a:gd name="connsiteY108" fmla="*/ 14287 h 2933700"/>
              <a:gd name="connsiteX109" fmla="*/ 4108059 w 5282625"/>
              <a:gd name="connsiteY109" fmla="*/ 4762 h 2933700"/>
              <a:gd name="connsiteX110" fmla="*/ 4246172 w 5282625"/>
              <a:gd name="connsiteY110" fmla="*/ 0 h 2933700"/>
              <a:gd name="connsiteX111" fmla="*/ 4355709 w 5282625"/>
              <a:gd name="connsiteY111" fmla="*/ 4762 h 2933700"/>
              <a:gd name="connsiteX112" fmla="*/ 4384284 w 5282625"/>
              <a:gd name="connsiteY112" fmla="*/ 9525 h 2933700"/>
              <a:gd name="connsiteX113" fmla="*/ 4455722 w 5282625"/>
              <a:gd name="connsiteY113" fmla="*/ 19050 h 2933700"/>
              <a:gd name="connsiteX114" fmla="*/ 4489059 w 5282625"/>
              <a:gd name="connsiteY114" fmla="*/ 33337 h 2933700"/>
              <a:gd name="connsiteX115" fmla="*/ 4565259 w 5282625"/>
              <a:gd name="connsiteY115" fmla="*/ 71437 h 2933700"/>
              <a:gd name="connsiteX116" fmla="*/ 4612884 w 5282625"/>
              <a:gd name="connsiteY116" fmla="*/ 85725 h 2933700"/>
              <a:gd name="connsiteX117" fmla="*/ 4684322 w 5282625"/>
              <a:gd name="connsiteY117" fmla="*/ 114300 h 2933700"/>
              <a:gd name="connsiteX118" fmla="*/ 4731947 w 5282625"/>
              <a:gd name="connsiteY118" fmla="*/ 128587 h 2933700"/>
              <a:gd name="connsiteX119" fmla="*/ 4774809 w 5282625"/>
              <a:gd name="connsiteY119" fmla="*/ 147637 h 2933700"/>
              <a:gd name="connsiteX120" fmla="*/ 4798622 w 5282625"/>
              <a:gd name="connsiteY120" fmla="*/ 157162 h 2933700"/>
              <a:gd name="connsiteX121" fmla="*/ 4851009 w 5282625"/>
              <a:gd name="connsiteY121" fmla="*/ 171450 h 2933700"/>
              <a:gd name="connsiteX122" fmla="*/ 4889109 w 5282625"/>
              <a:gd name="connsiteY122" fmla="*/ 185737 h 2933700"/>
              <a:gd name="connsiteX123" fmla="*/ 5003409 w 5282625"/>
              <a:gd name="connsiteY123" fmla="*/ 238125 h 2933700"/>
              <a:gd name="connsiteX124" fmla="*/ 5060559 w 5282625"/>
              <a:gd name="connsiteY124" fmla="*/ 280987 h 2933700"/>
              <a:gd name="connsiteX125" fmla="*/ 5074847 w 5282625"/>
              <a:gd name="connsiteY125" fmla="*/ 290512 h 2933700"/>
              <a:gd name="connsiteX126" fmla="*/ 5103422 w 5282625"/>
              <a:gd name="connsiteY126" fmla="*/ 319087 h 2933700"/>
              <a:gd name="connsiteX127" fmla="*/ 5141522 w 5282625"/>
              <a:gd name="connsiteY127" fmla="*/ 347662 h 2933700"/>
              <a:gd name="connsiteX128" fmla="*/ 5160572 w 5282625"/>
              <a:gd name="connsiteY128" fmla="*/ 366712 h 2933700"/>
              <a:gd name="connsiteX129" fmla="*/ 5179622 w 5282625"/>
              <a:gd name="connsiteY129" fmla="*/ 376237 h 2933700"/>
              <a:gd name="connsiteX130" fmla="*/ 5189147 w 5282625"/>
              <a:gd name="connsiteY130" fmla="*/ 395287 h 2933700"/>
              <a:gd name="connsiteX131" fmla="*/ 5203434 w 5282625"/>
              <a:gd name="connsiteY131" fmla="*/ 404812 h 2933700"/>
              <a:gd name="connsiteX132" fmla="*/ 5222484 w 5282625"/>
              <a:gd name="connsiteY132" fmla="*/ 428625 h 2933700"/>
              <a:gd name="connsiteX133" fmla="*/ 5236772 w 5282625"/>
              <a:gd name="connsiteY133" fmla="*/ 476250 h 2933700"/>
              <a:gd name="connsiteX134" fmla="*/ 5246297 w 5282625"/>
              <a:gd name="connsiteY134" fmla="*/ 528637 h 2933700"/>
              <a:gd name="connsiteX135" fmla="*/ 5236772 w 5282625"/>
              <a:gd name="connsiteY135" fmla="*/ 1000125 h 2933700"/>
              <a:gd name="connsiteX136" fmla="*/ 5246297 w 5282625"/>
              <a:gd name="connsiteY136" fmla="*/ 1509712 h 2933700"/>
              <a:gd name="connsiteX137" fmla="*/ 5251059 w 5282625"/>
              <a:gd name="connsiteY137" fmla="*/ 1590675 h 2933700"/>
              <a:gd name="connsiteX138" fmla="*/ 5260584 w 5282625"/>
              <a:gd name="connsiteY138" fmla="*/ 1671637 h 2933700"/>
              <a:gd name="connsiteX139" fmla="*/ 5274872 w 5282625"/>
              <a:gd name="connsiteY139" fmla="*/ 1885950 h 2933700"/>
              <a:gd name="connsiteX140" fmla="*/ 5270109 w 5282625"/>
              <a:gd name="connsiteY140" fmla="*/ 2162175 h 2933700"/>
              <a:gd name="connsiteX141" fmla="*/ 5251059 w 5282625"/>
              <a:gd name="connsiteY141" fmla="*/ 2205037 h 2933700"/>
              <a:gd name="connsiteX142" fmla="*/ 5232009 w 5282625"/>
              <a:gd name="connsiteY142" fmla="*/ 2252662 h 2933700"/>
              <a:gd name="connsiteX143" fmla="*/ 5222484 w 5282625"/>
              <a:gd name="connsiteY143" fmla="*/ 2281237 h 2933700"/>
              <a:gd name="connsiteX144" fmla="*/ 5212959 w 5282625"/>
              <a:gd name="connsiteY144" fmla="*/ 2305050 h 2933700"/>
              <a:gd name="connsiteX145" fmla="*/ 5198672 w 5282625"/>
              <a:gd name="connsiteY145" fmla="*/ 2333625 h 2933700"/>
              <a:gd name="connsiteX146" fmla="*/ 5184384 w 5282625"/>
              <a:gd name="connsiteY146" fmla="*/ 2381250 h 2933700"/>
              <a:gd name="connsiteX147" fmla="*/ 5170097 w 5282625"/>
              <a:gd name="connsiteY147" fmla="*/ 2419350 h 2933700"/>
              <a:gd name="connsiteX148" fmla="*/ 5165334 w 5282625"/>
              <a:gd name="connsiteY148" fmla="*/ 2447925 h 2933700"/>
              <a:gd name="connsiteX149" fmla="*/ 5131997 w 5282625"/>
              <a:gd name="connsiteY149" fmla="*/ 2557462 h 2933700"/>
              <a:gd name="connsiteX150" fmla="*/ 5117709 w 5282625"/>
              <a:gd name="connsiteY150" fmla="*/ 2609850 h 2933700"/>
              <a:gd name="connsiteX151" fmla="*/ 5108184 w 5282625"/>
              <a:gd name="connsiteY151" fmla="*/ 2657475 h 2933700"/>
              <a:gd name="connsiteX152" fmla="*/ 5084372 w 5282625"/>
              <a:gd name="connsiteY152" fmla="*/ 2728912 h 2933700"/>
              <a:gd name="connsiteX153" fmla="*/ 5079609 w 5282625"/>
              <a:gd name="connsiteY153" fmla="*/ 2757487 h 2933700"/>
              <a:gd name="connsiteX154" fmla="*/ 5074847 w 5282625"/>
              <a:gd name="connsiteY154" fmla="*/ 2781300 h 2933700"/>
              <a:gd name="connsiteX155" fmla="*/ 5055797 w 5282625"/>
              <a:gd name="connsiteY155" fmla="*/ 2890837 h 2933700"/>
              <a:gd name="connsiteX156" fmla="*/ 5022459 w 5282625"/>
              <a:gd name="connsiteY156" fmla="*/ 2924175 h 2933700"/>
              <a:gd name="connsiteX157" fmla="*/ 4970072 w 5282625"/>
              <a:gd name="connsiteY157" fmla="*/ 2933700 h 2933700"/>
              <a:gd name="connsiteX158" fmla="*/ 4917684 w 5282625"/>
              <a:gd name="connsiteY158" fmla="*/ 2928937 h 2933700"/>
              <a:gd name="connsiteX159" fmla="*/ 4893872 w 5282625"/>
              <a:gd name="connsiteY159" fmla="*/ 2905125 h 2933700"/>
              <a:gd name="connsiteX160" fmla="*/ 4865297 w 5282625"/>
              <a:gd name="connsiteY160" fmla="*/ 2886075 h 2933700"/>
              <a:gd name="connsiteX161" fmla="*/ 4831959 w 5282625"/>
              <a:gd name="connsiteY161" fmla="*/ 2847975 h 2933700"/>
              <a:gd name="connsiteX162" fmla="*/ 4727184 w 5282625"/>
              <a:gd name="connsiteY162" fmla="*/ 2771775 h 2933700"/>
              <a:gd name="connsiteX163" fmla="*/ 4693847 w 5282625"/>
              <a:gd name="connsiteY163" fmla="*/ 2728912 h 2933700"/>
              <a:gd name="connsiteX164" fmla="*/ 4655747 w 5282625"/>
              <a:gd name="connsiteY164" fmla="*/ 2695575 h 2933700"/>
              <a:gd name="connsiteX165" fmla="*/ 4593834 w 5282625"/>
              <a:gd name="connsiteY165" fmla="*/ 2590800 h 2933700"/>
              <a:gd name="connsiteX166" fmla="*/ 4574784 w 5282625"/>
              <a:gd name="connsiteY166" fmla="*/ 2557462 h 2933700"/>
              <a:gd name="connsiteX167" fmla="*/ 4560497 w 5282625"/>
              <a:gd name="connsiteY167" fmla="*/ 2519362 h 2933700"/>
              <a:gd name="connsiteX168" fmla="*/ 4541447 w 5282625"/>
              <a:gd name="connsiteY168" fmla="*/ 2476500 h 2933700"/>
              <a:gd name="connsiteX169" fmla="*/ 4531922 w 5282625"/>
              <a:gd name="connsiteY169" fmla="*/ 2447925 h 2933700"/>
              <a:gd name="connsiteX170" fmla="*/ 4517634 w 5282625"/>
              <a:gd name="connsiteY170" fmla="*/ 2419350 h 2933700"/>
              <a:gd name="connsiteX171" fmla="*/ 4508109 w 5282625"/>
              <a:gd name="connsiteY171" fmla="*/ 2395537 h 2933700"/>
              <a:gd name="connsiteX172" fmla="*/ 4498584 w 5282625"/>
              <a:gd name="connsiteY172" fmla="*/ 2357437 h 2933700"/>
              <a:gd name="connsiteX173" fmla="*/ 4484297 w 5282625"/>
              <a:gd name="connsiteY173" fmla="*/ 2276475 h 2933700"/>
              <a:gd name="connsiteX174" fmla="*/ 4470009 w 5282625"/>
              <a:gd name="connsiteY174" fmla="*/ 2257425 h 2933700"/>
              <a:gd name="connsiteX175" fmla="*/ 4446197 w 5282625"/>
              <a:gd name="connsiteY175" fmla="*/ 2219325 h 2933700"/>
              <a:gd name="connsiteX176" fmla="*/ 4431909 w 5282625"/>
              <a:gd name="connsiteY176" fmla="*/ 2205037 h 2933700"/>
              <a:gd name="connsiteX177" fmla="*/ 4408097 w 5282625"/>
              <a:gd name="connsiteY177" fmla="*/ 2176462 h 2933700"/>
              <a:gd name="connsiteX178" fmla="*/ 4374759 w 5282625"/>
              <a:gd name="connsiteY178" fmla="*/ 2138362 h 2933700"/>
              <a:gd name="connsiteX179" fmla="*/ 4355709 w 5282625"/>
              <a:gd name="connsiteY179" fmla="*/ 2076450 h 2933700"/>
              <a:gd name="connsiteX180" fmla="*/ 4350947 w 5282625"/>
              <a:gd name="connsiteY180" fmla="*/ 2043112 h 2933700"/>
              <a:gd name="connsiteX181" fmla="*/ 4346184 w 5282625"/>
              <a:gd name="connsiteY181" fmla="*/ 1757362 h 2933700"/>
              <a:gd name="connsiteX182" fmla="*/ 4341422 w 5282625"/>
              <a:gd name="connsiteY182" fmla="*/ 1743075 h 2933700"/>
              <a:gd name="connsiteX183" fmla="*/ 4308084 w 5282625"/>
              <a:gd name="connsiteY183" fmla="*/ 1724025 h 2933700"/>
              <a:gd name="connsiteX184" fmla="*/ 4269984 w 5282625"/>
              <a:gd name="connsiteY184" fmla="*/ 1709737 h 2933700"/>
              <a:gd name="connsiteX185" fmla="*/ 4189022 w 5282625"/>
              <a:gd name="connsiteY185" fmla="*/ 1690687 h 2933700"/>
              <a:gd name="connsiteX186" fmla="*/ 4141397 w 5282625"/>
              <a:gd name="connsiteY186" fmla="*/ 1704975 h 2933700"/>
              <a:gd name="connsiteX187" fmla="*/ 4098534 w 5282625"/>
              <a:gd name="connsiteY187" fmla="*/ 1733550 h 2933700"/>
              <a:gd name="connsiteX188" fmla="*/ 4084247 w 5282625"/>
              <a:gd name="connsiteY188" fmla="*/ 1743075 h 2933700"/>
              <a:gd name="connsiteX189" fmla="*/ 4012809 w 5282625"/>
              <a:gd name="connsiteY189" fmla="*/ 1747837 h 2933700"/>
              <a:gd name="connsiteX190" fmla="*/ 3888984 w 5282625"/>
              <a:gd name="connsiteY190" fmla="*/ 1733550 h 2933700"/>
              <a:gd name="connsiteX191" fmla="*/ 3869934 w 5282625"/>
              <a:gd name="connsiteY191" fmla="*/ 1714500 h 2933700"/>
              <a:gd name="connsiteX192" fmla="*/ 3831834 w 5282625"/>
              <a:gd name="connsiteY192" fmla="*/ 1704975 h 2933700"/>
              <a:gd name="connsiteX193" fmla="*/ 3812784 w 5282625"/>
              <a:gd name="connsiteY193" fmla="*/ 1690687 h 2933700"/>
              <a:gd name="connsiteX194" fmla="*/ 3684197 w 5282625"/>
              <a:gd name="connsiteY194" fmla="*/ 1690687 h 2933700"/>
              <a:gd name="connsiteX195" fmla="*/ 3612759 w 5282625"/>
              <a:gd name="connsiteY195" fmla="*/ 1728787 h 2933700"/>
              <a:gd name="connsiteX196" fmla="*/ 3584184 w 5282625"/>
              <a:gd name="connsiteY196" fmla="*/ 1752600 h 2933700"/>
              <a:gd name="connsiteX197" fmla="*/ 3560372 w 5282625"/>
              <a:gd name="connsiteY197" fmla="*/ 1766887 h 2933700"/>
              <a:gd name="connsiteX198" fmla="*/ 3541322 w 5282625"/>
              <a:gd name="connsiteY198" fmla="*/ 1785937 h 2933700"/>
              <a:gd name="connsiteX199" fmla="*/ 3512747 w 5282625"/>
              <a:gd name="connsiteY199" fmla="*/ 1804987 h 2933700"/>
              <a:gd name="connsiteX200" fmla="*/ 3498459 w 5282625"/>
              <a:gd name="connsiteY200" fmla="*/ 1824037 h 2933700"/>
              <a:gd name="connsiteX201" fmla="*/ 3474647 w 5282625"/>
              <a:gd name="connsiteY201" fmla="*/ 1838325 h 2933700"/>
              <a:gd name="connsiteX202" fmla="*/ 3431784 w 5282625"/>
              <a:gd name="connsiteY202" fmla="*/ 1862137 h 2933700"/>
              <a:gd name="connsiteX203" fmla="*/ 3388922 w 5282625"/>
              <a:gd name="connsiteY203" fmla="*/ 1885950 h 2933700"/>
              <a:gd name="connsiteX204" fmla="*/ 3374634 w 5282625"/>
              <a:gd name="connsiteY204" fmla="*/ 1895475 h 2933700"/>
              <a:gd name="connsiteX205" fmla="*/ 3350822 w 5282625"/>
              <a:gd name="connsiteY205" fmla="*/ 1900237 h 2933700"/>
              <a:gd name="connsiteX206" fmla="*/ 3303197 w 5282625"/>
              <a:gd name="connsiteY206" fmla="*/ 1919287 h 2933700"/>
              <a:gd name="connsiteX207" fmla="*/ 3279384 w 5282625"/>
              <a:gd name="connsiteY207" fmla="*/ 1928812 h 2933700"/>
              <a:gd name="connsiteX208" fmla="*/ 3046022 w 5282625"/>
              <a:gd name="connsiteY208" fmla="*/ 1928812 h 2933700"/>
              <a:gd name="connsiteX209" fmla="*/ 3026972 w 5282625"/>
              <a:gd name="connsiteY209" fmla="*/ 1943100 h 2933700"/>
              <a:gd name="connsiteX210" fmla="*/ 3003159 w 5282625"/>
              <a:gd name="connsiteY210" fmla="*/ 1947862 h 2933700"/>
              <a:gd name="connsiteX211" fmla="*/ 2988872 w 5282625"/>
              <a:gd name="connsiteY211" fmla="*/ 1962150 h 2933700"/>
              <a:gd name="connsiteX212" fmla="*/ 2946009 w 5282625"/>
              <a:gd name="connsiteY212" fmla="*/ 1976437 h 2933700"/>
              <a:gd name="connsiteX213" fmla="*/ 2907909 w 5282625"/>
              <a:gd name="connsiteY213" fmla="*/ 1995487 h 2933700"/>
              <a:gd name="connsiteX214" fmla="*/ 2865047 w 5282625"/>
              <a:gd name="connsiteY214" fmla="*/ 2005012 h 2933700"/>
              <a:gd name="connsiteX215" fmla="*/ 2826947 w 5282625"/>
              <a:gd name="connsiteY215" fmla="*/ 2009775 h 2933700"/>
              <a:gd name="connsiteX216" fmla="*/ 2798372 w 5282625"/>
              <a:gd name="connsiteY216" fmla="*/ 2019300 h 2933700"/>
              <a:gd name="connsiteX217" fmla="*/ 2760272 w 5282625"/>
              <a:gd name="connsiteY217" fmla="*/ 2024062 h 2933700"/>
              <a:gd name="connsiteX218" fmla="*/ 2745984 w 5282625"/>
              <a:gd name="connsiteY218" fmla="*/ 2038350 h 2933700"/>
              <a:gd name="connsiteX219" fmla="*/ 2712647 w 5282625"/>
              <a:gd name="connsiteY219" fmla="*/ 2066925 h 2933700"/>
              <a:gd name="connsiteX220" fmla="*/ 2665022 w 5282625"/>
              <a:gd name="connsiteY220" fmla="*/ 2090737 h 2933700"/>
              <a:gd name="connsiteX221" fmla="*/ 2626922 w 5282625"/>
              <a:gd name="connsiteY221" fmla="*/ 2105025 h 2933700"/>
              <a:gd name="connsiteX222" fmla="*/ 2579297 w 5282625"/>
              <a:gd name="connsiteY222" fmla="*/ 2133600 h 2933700"/>
              <a:gd name="connsiteX223" fmla="*/ 2555484 w 5282625"/>
              <a:gd name="connsiteY223" fmla="*/ 2147887 h 2933700"/>
              <a:gd name="connsiteX224" fmla="*/ 2536434 w 5282625"/>
              <a:gd name="connsiteY224" fmla="*/ 2162175 h 2933700"/>
              <a:gd name="connsiteX225" fmla="*/ 2493572 w 5282625"/>
              <a:gd name="connsiteY225" fmla="*/ 2171700 h 2933700"/>
              <a:gd name="connsiteX226" fmla="*/ 2464997 w 5282625"/>
              <a:gd name="connsiteY226" fmla="*/ 2181225 h 2933700"/>
              <a:gd name="connsiteX227" fmla="*/ 2445947 w 5282625"/>
              <a:gd name="connsiteY227" fmla="*/ 2185987 h 2933700"/>
              <a:gd name="connsiteX228" fmla="*/ 2403084 w 5282625"/>
              <a:gd name="connsiteY228" fmla="*/ 2200275 h 2933700"/>
              <a:gd name="connsiteX229" fmla="*/ 2388797 w 5282625"/>
              <a:gd name="connsiteY229" fmla="*/ 2205037 h 2933700"/>
              <a:gd name="connsiteX230" fmla="*/ 2369747 w 5282625"/>
              <a:gd name="connsiteY230" fmla="*/ 2214562 h 2933700"/>
              <a:gd name="connsiteX231" fmla="*/ 2350697 w 5282625"/>
              <a:gd name="connsiteY231" fmla="*/ 2219325 h 2933700"/>
              <a:gd name="connsiteX232" fmla="*/ 2288784 w 5282625"/>
              <a:gd name="connsiteY232" fmla="*/ 2228850 h 2933700"/>
              <a:gd name="connsiteX233" fmla="*/ 2241159 w 5282625"/>
              <a:gd name="connsiteY233" fmla="*/ 2243137 h 2933700"/>
              <a:gd name="connsiteX234" fmla="*/ 2222109 w 5282625"/>
              <a:gd name="connsiteY234" fmla="*/ 2247900 h 2933700"/>
              <a:gd name="connsiteX235" fmla="*/ 2188772 w 5282625"/>
              <a:gd name="connsiteY235" fmla="*/ 2257425 h 2933700"/>
              <a:gd name="connsiteX236" fmla="*/ 2136384 w 5282625"/>
              <a:gd name="connsiteY236" fmla="*/ 2262187 h 2933700"/>
              <a:gd name="connsiteX237" fmla="*/ 2103047 w 5282625"/>
              <a:gd name="connsiteY237" fmla="*/ 2266950 h 2933700"/>
              <a:gd name="connsiteX238" fmla="*/ 2079234 w 5282625"/>
              <a:gd name="connsiteY238" fmla="*/ 2295525 h 2933700"/>
              <a:gd name="connsiteX239" fmla="*/ 2060184 w 5282625"/>
              <a:gd name="connsiteY239" fmla="*/ 2300287 h 2933700"/>
              <a:gd name="connsiteX240" fmla="*/ 1993509 w 5282625"/>
              <a:gd name="connsiteY240" fmla="*/ 2338387 h 2933700"/>
              <a:gd name="connsiteX241" fmla="*/ 1955409 w 5282625"/>
              <a:gd name="connsiteY241" fmla="*/ 2352675 h 2933700"/>
              <a:gd name="connsiteX242" fmla="*/ 1941122 w 5282625"/>
              <a:gd name="connsiteY242" fmla="*/ 2357437 h 2933700"/>
              <a:gd name="connsiteX243" fmla="*/ 1798247 w 5282625"/>
              <a:gd name="connsiteY243" fmla="*/ 2405062 h 2933700"/>
              <a:gd name="connsiteX244" fmla="*/ 1745859 w 5282625"/>
              <a:gd name="connsiteY244" fmla="*/ 2419350 h 2933700"/>
              <a:gd name="connsiteX245" fmla="*/ 1698234 w 5282625"/>
              <a:gd name="connsiteY245" fmla="*/ 2438400 h 2933700"/>
              <a:gd name="connsiteX246" fmla="*/ 1674422 w 5282625"/>
              <a:gd name="connsiteY246" fmla="*/ 2443162 h 2933700"/>
              <a:gd name="connsiteX247" fmla="*/ 1641084 w 5282625"/>
              <a:gd name="connsiteY247" fmla="*/ 2452687 h 2933700"/>
              <a:gd name="connsiteX248" fmla="*/ 1617272 w 5282625"/>
              <a:gd name="connsiteY248" fmla="*/ 2466975 h 2933700"/>
              <a:gd name="connsiteX249" fmla="*/ 1602984 w 5282625"/>
              <a:gd name="connsiteY249" fmla="*/ 2471737 h 2933700"/>
              <a:gd name="connsiteX250" fmla="*/ 1550597 w 5282625"/>
              <a:gd name="connsiteY250" fmla="*/ 2481262 h 2933700"/>
              <a:gd name="connsiteX251" fmla="*/ 1502972 w 5282625"/>
              <a:gd name="connsiteY251" fmla="*/ 2505075 h 2933700"/>
              <a:gd name="connsiteX252" fmla="*/ 1464872 w 5282625"/>
              <a:gd name="connsiteY252" fmla="*/ 2514600 h 2933700"/>
              <a:gd name="connsiteX253" fmla="*/ 1445822 w 5282625"/>
              <a:gd name="connsiteY253" fmla="*/ 2524125 h 2933700"/>
              <a:gd name="connsiteX254" fmla="*/ 1412484 w 5282625"/>
              <a:gd name="connsiteY254" fmla="*/ 2533650 h 2933700"/>
              <a:gd name="connsiteX255" fmla="*/ 1360097 w 5282625"/>
              <a:gd name="connsiteY255" fmla="*/ 2557462 h 2933700"/>
              <a:gd name="connsiteX256" fmla="*/ 1279134 w 5282625"/>
              <a:gd name="connsiteY256" fmla="*/ 2595562 h 2933700"/>
              <a:gd name="connsiteX257" fmla="*/ 1260084 w 5282625"/>
              <a:gd name="connsiteY257" fmla="*/ 2605087 h 2933700"/>
              <a:gd name="connsiteX258" fmla="*/ 1183884 w 5282625"/>
              <a:gd name="connsiteY258" fmla="*/ 2619375 h 2933700"/>
              <a:gd name="connsiteX259" fmla="*/ 1155309 w 5282625"/>
              <a:gd name="connsiteY259" fmla="*/ 2628900 h 2933700"/>
              <a:gd name="connsiteX260" fmla="*/ 1098159 w 5282625"/>
              <a:gd name="connsiteY260" fmla="*/ 2638425 h 2933700"/>
              <a:gd name="connsiteX261" fmla="*/ 1055297 w 5282625"/>
              <a:gd name="connsiteY261" fmla="*/ 2647950 h 2933700"/>
              <a:gd name="connsiteX262" fmla="*/ 874322 w 5282625"/>
              <a:gd name="connsiteY262" fmla="*/ 2647950 h 2933700"/>
              <a:gd name="connsiteX263" fmla="*/ 850509 w 5282625"/>
              <a:gd name="connsiteY263" fmla="*/ 2652712 h 2933700"/>
              <a:gd name="connsiteX264" fmla="*/ 802884 w 5282625"/>
              <a:gd name="connsiteY264" fmla="*/ 2671762 h 2933700"/>
              <a:gd name="connsiteX265" fmla="*/ 774309 w 5282625"/>
              <a:gd name="connsiteY265" fmla="*/ 2686050 h 2933700"/>
              <a:gd name="connsiteX266" fmla="*/ 726684 w 5282625"/>
              <a:gd name="connsiteY266" fmla="*/ 2705100 h 2933700"/>
              <a:gd name="connsiteX267" fmla="*/ 702872 w 5282625"/>
              <a:gd name="connsiteY267" fmla="*/ 2714625 h 2933700"/>
              <a:gd name="connsiteX268" fmla="*/ 679059 w 5282625"/>
              <a:gd name="connsiteY268" fmla="*/ 2728912 h 2933700"/>
              <a:gd name="connsiteX269" fmla="*/ 655247 w 5282625"/>
              <a:gd name="connsiteY269" fmla="*/ 2733675 h 2933700"/>
              <a:gd name="connsiteX270" fmla="*/ 612384 w 5282625"/>
              <a:gd name="connsiteY270" fmla="*/ 2752725 h 2933700"/>
              <a:gd name="connsiteX271" fmla="*/ 588572 w 5282625"/>
              <a:gd name="connsiteY271" fmla="*/ 2767012 h 2933700"/>
              <a:gd name="connsiteX272" fmla="*/ 521897 w 5282625"/>
              <a:gd name="connsiteY272" fmla="*/ 2776537 h 2933700"/>
              <a:gd name="connsiteX273" fmla="*/ 336159 w 5282625"/>
              <a:gd name="connsiteY273" fmla="*/ 2790825 h 2933700"/>
              <a:gd name="connsiteX274" fmla="*/ 150422 w 5282625"/>
              <a:gd name="connsiteY274" fmla="*/ 2786062 h 2933700"/>
              <a:gd name="connsiteX275" fmla="*/ 78984 w 5282625"/>
              <a:gd name="connsiteY275" fmla="*/ 2781300 h 2933700"/>
              <a:gd name="connsiteX276" fmla="*/ 40884 w 5282625"/>
              <a:gd name="connsiteY276" fmla="*/ 2776537 h 2933700"/>
              <a:gd name="connsiteX277" fmla="*/ 7547 w 5282625"/>
              <a:gd name="connsiteY277" fmla="*/ 2757487 h 2933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</a:cxnLst>
            <a:rect l="l" t="t" r="r" b="b"/>
            <a:pathLst>
              <a:path w="5282625" h="2933700">
                <a:moveTo>
                  <a:pt x="7547" y="2757487"/>
                </a:moveTo>
                <a:cubicBezTo>
                  <a:pt x="1991" y="2740818"/>
                  <a:pt x="-6217" y="2735023"/>
                  <a:pt x="7547" y="2676525"/>
                </a:cubicBezTo>
                <a:cubicBezTo>
                  <a:pt x="9505" y="2668203"/>
                  <a:pt x="11860" y="2659488"/>
                  <a:pt x="17072" y="2652712"/>
                </a:cubicBezTo>
                <a:cubicBezTo>
                  <a:pt x="25510" y="2641742"/>
                  <a:pt x="59985" y="2614510"/>
                  <a:pt x="69459" y="2595562"/>
                </a:cubicBezTo>
                <a:cubicBezTo>
                  <a:pt x="77105" y="2580269"/>
                  <a:pt x="79025" y="2562163"/>
                  <a:pt x="88509" y="2547937"/>
                </a:cubicBezTo>
                <a:cubicBezTo>
                  <a:pt x="103626" y="2525261"/>
                  <a:pt x="107321" y="2522279"/>
                  <a:pt x="117084" y="2500312"/>
                </a:cubicBezTo>
                <a:cubicBezTo>
                  <a:pt x="126475" y="2479182"/>
                  <a:pt x="124341" y="2474006"/>
                  <a:pt x="140897" y="2457450"/>
                </a:cubicBezTo>
                <a:cubicBezTo>
                  <a:pt x="144944" y="2453403"/>
                  <a:pt x="151137" y="2451972"/>
                  <a:pt x="155184" y="2447925"/>
                </a:cubicBezTo>
                <a:cubicBezTo>
                  <a:pt x="166857" y="2436252"/>
                  <a:pt x="169508" y="2423656"/>
                  <a:pt x="183759" y="2414587"/>
                </a:cubicBezTo>
                <a:cubicBezTo>
                  <a:pt x="195738" y="2406964"/>
                  <a:pt x="209683" y="2402842"/>
                  <a:pt x="221859" y="2395537"/>
                </a:cubicBezTo>
                <a:cubicBezTo>
                  <a:pt x="237734" y="2386012"/>
                  <a:pt x="252149" y="2373462"/>
                  <a:pt x="269484" y="2366962"/>
                </a:cubicBezTo>
                <a:cubicBezTo>
                  <a:pt x="292103" y="2358480"/>
                  <a:pt x="313135" y="2350057"/>
                  <a:pt x="336159" y="2343150"/>
                </a:cubicBezTo>
                <a:cubicBezTo>
                  <a:pt x="342428" y="2341269"/>
                  <a:pt x="349080" y="2340685"/>
                  <a:pt x="355209" y="2338387"/>
                </a:cubicBezTo>
                <a:cubicBezTo>
                  <a:pt x="361856" y="2335894"/>
                  <a:pt x="367667" y="2331499"/>
                  <a:pt x="374259" y="2328862"/>
                </a:cubicBezTo>
                <a:cubicBezTo>
                  <a:pt x="383581" y="2325133"/>
                  <a:pt x="393694" y="2323492"/>
                  <a:pt x="402834" y="2319337"/>
                </a:cubicBezTo>
                <a:cubicBezTo>
                  <a:pt x="440429" y="2302249"/>
                  <a:pt x="415903" y="2302281"/>
                  <a:pt x="464747" y="2286000"/>
                </a:cubicBezTo>
                <a:cubicBezTo>
                  <a:pt x="474272" y="2282825"/>
                  <a:pt x="484054" y="2280337"/>
                  <a:pt x="493322" y="2276475"/>
                </a:cubicBezTo>
                <a:cubicBezTo>
                  <a:pt x="503152" y="2272379"/>
                  <a:pt x="511846" y="2265705"/>
                  <a:pt x="521897" y="2262187"/>
                </a:cubicBezTo>
                <a:cubicBezTo>
                  <a:pt x="543714" y="2254551"/>
                  <a:pt x="567111" y="2251722"/>
                  <a:pt x="588572" y="2243137"/>
                </a:cubicBezTo>
                <a:cubicBezTo>
                  <a:pt x="645071" y="2220537"/>
                  <a:pt x="574481" y="2247834"/>
                  <a:pt x="645722" y="2224087"/>
                </a:cubicBezTo>
                <a:cubicBezTo>
                  <a:pt x="728626" y="2196452"/>
                  <a:pt x="595933" y="2235591"/>
                  <a:pt x="702872" y="2205037"/>
                </a:cubicBezTo>
                <a:cubicBezTo>
                  <a:pt x="715572" y="2197100"/>
                  <a:pt x="727577" y="2187923"/>
                  <a:pt x="740972" y="2181225"/>
                </a:cubicBezTo>
                <a:cubicBezTo>
                  <a:pt x="765770" y="2168826"/>
                  <a:pt x="795523" y="2165207"/>
                  <a:pt x="817172" y="2147887"/>
                </a:cubicBezTo>
                <a:cubicBezTo>
                  <a:pt x="848524" y="2122805"/>
                  <a:pt x="830957" y="2130508"/>
                  <a:pt x="869559" y="2124075"/>
                </a:cubicBezTo>
                <a:cubicBezTo>
                  <a:pt x="883762" y="2118394"/>
                  <a:pt x="907495" y="2108360"/>
                  <a:pt x="921947" y="2105025"/>
                </a:cubicBezTo>
                <a:cubicBezTo>
                  <a:pt x="932885" y="2102501"/>
                  <a:pt x="944172" y="2101850"/>
                  <a:pt x="955284" y="2100262"/>
                </a:cubicBezTo>
                <a:cubicBezTo>
                  <a:pt x="967984" y="2095500"/>
                  <a:pt x="980438" y="2090021"/>
                  <a:pt x="993384" y="2085975"/>
                </a:cubicBezTo>
                <a:cubicBezTo>
                  <a:pt x="1005879" y="2082070"/>
                  <a:pt x="1018835" y="2079823"/>
                  <a:pt x="1031484" y="2076450"/>
                </a:cubicBezTo>
                <a:cubicBezTo>
                  <a:pt x="1042651" y="2073472"/>
                  <a:pt x="1053801" y="2070405"/>
                  <a:pt x="1064822" y="2066925"/>
                </a:cubicBezTo>
                <a:cubicBezTo>
                  <a:pt x="1083970" y="2060878"/>
                  <a:pt x="1103170" y="2054926"/>
                  <a:pt x="1121972" y="2047875"/>
                </a:cubicBezTo>
                <a:cubicBezTo>
                  <a:pt x="1134672" y="2043112"/>
                  <a:pt x="1147003" y="2037217"/>
                  <a:pt x="1160072" y="2033587"/>
                </a:cubicBezTo>
                <a:cubicBezTo>
                  <a:pt x="1175671" y="2029254"/>
                  <a:pt x="1191822" y="2027237"/>
                  <a:pt x="1207697" y="2024062"/>
                </a:cubicBezTo>
                <a:cubicBezTo>
                  <a:pt x="1238653" y="2015331"/>
                  <a:pt x="1305328" y="1996281"/>
                  <a:pt x="1345809" y="1981200"/>
                </a:cubicBezTo>
                <a:cubicBezTo>
                  <a:pt x="1392291" y="1965706"/>
                  <a:pt x="1390956" y="1967648"/>
                  <a:pt x="1450584" y="1933575"/>
                </a:cubicBezTo>
                <a:cubicBezTo>
                  <a:pt x="1461697" y="1927225"/>
                  <a:pt x="1473618" y="1922117"/>
                  <a:pt x="1483922" y="1914525"/>
                </a:cubicBezTo>
                <a:cubicBezTo>
                  <a:pt x="1503885" y="1899815"/>
                  <a:pt x="1525581" y="1886264"/>
                  <a:pt x="1541072" y="1866900"/>
                </a:cubicBezTo>
                <a:cubicBezTo>
                  <a:pt x="1555832" y="1848450"/>
                  <a:pt x="1561680" y="1839342"/>
                  <a:pt x="1579172" y="1824037"/>
                </a:cubicBezTo>
                <a:cubicBezTo>
                  <a:pt x="1585146" y="1818810"/>
                  <a:pt x="1591872" y="1814512"/>
                  <a:pt x="1598222" y="1809750"/>
                </a:cubicBezTo>
                <a:cubicBezTo>
                  <a:pt x="1611583" y="1776347"/>
                  <a:pt x="1617902" y="1756628"/>
                  <a:pt x="1645847" y="1724025"/>
                </a:cubicBezTo>
                <a:cubicBezTo>
                  <a:pt x="1655372" y="1712912"/>
                  <a:pt x="1665380" y="1702196"/>
                  <a:pt x="1674422" y="1690687"/>
                </a:cubicBezTo>
                <a:cubicBezTo>
                  <a:pt x="1710559" y="1644694"/>
                  <a:pt x="1686880" y="1671307"/>
                  <a:pt x="1717284" y="1624012"/>
                </a:cubicBezTo>
                <a:cubicBezTo>
                  <a:pt x="1724669" y="1612525"/>
                  <a:pt x="1732903" y="1601600"/>
                  <a:pt x="1741097" y="1590675"/>
                </a:cubicBezTo>
                <a:cubicBezTo>
                  <a:pt x="1751957" y="1576195"/>
                  <a:pt x="1766339" y="1564001"/>
                  <a:pt x="1774434" y="1547812"/>
                </a:cubicBezTo>
                <a:cubicBezTo>
                  <a:pt x="1795113" y="1506454"/>
                  <a:pt x="1771215" y="1549230"/>
                  <a:pt x="1798247" y="1514475"/>
                </a:cubicBezTo>
                <a:cubicBezTo>
                  <a:pt x="1805275" y="1505439"/>
                  <a:pt x="1808139" y="1492769"/>
                  <a:pt x="1817297" y="1485900"/>
                </a:cubicBezTo>
                <a:lnTo>
                  <a:pt x="1855397" y="1457325"/>
                </a:lnTo>
                <a:cubicBezTo>
                  <a:pt x="1858572" y="1452562"/>
                  <a:pt x="1860452" y="1446613"/>
                  <a:pt x="1864922" y="1443037"/>
                </a:cubicBezTo>
                <a:cubicBezTo>
                  <a:pt x="1871114" y="1438084"/>
                  <a:pt x="1907452" y="1433595"/>
                  <a:pt x="1907784" y="1433512"/>
                </a:cubicBezTo>
                <a:cubicBezTo>
                  <a:pt x="1917524" y="1431077"/>
                  <a:pt x="1926673" y="1426629"/>
                  <a:pt x="1936359" y="1423987"/>
                </a:cubicBezTo>
                <a:cubicBezTo>
                  <a:pt x="1944169" y="1421857"/>
                  <a:pt x="1952234" y="1420812"/>
                  <a:pt x="1960172" y="1419225"/>
                </a:cubicBezTo>
                <a:cubicBezTo>
                  <a:pt x="1980809" y="1422400"/>
                  <a:pt x="2001827" y="1423686"/>
                  <a:pt x="2022084" y="1428750"/>
                </a:cubicBezTo>
                <a:cubicBezTo>
                  <a:pt x="2027637" y="1430138"/>
                  <a:pt x="2031402" y="1435435"/>
                  <a:pt x="2036372" y="1438275"/>
                </a:cubicBezTo>
                <a:cubicBezTo>
                  <a:pt x="2042536" y="1441797"/>
                  <a:pt x="2049742" y="1443540"/>
                  <a:pt x="2055422" y="1447800"/>
                </a:cubicBezTo>
                <a:cubicBezTo>
                  <a:pt x="2103562" y="1483905"/>
                  <a:pt x="2047411" y="1453319"/>
                  <a:pt x="2093522" y="1476375"/>
                </a:cubicBezTo>
                <a:cubicBezTo>
                  <a:pt x="2099905" y="1484354"/>
                  <a:pt x="2121531" y="1513183"/>
                  <a:pt x="2131622" y="1519237"/>
                </a:cubicBezTo>
                <a:cubicBezTo>
                  <a:pt x="2139902" y="1524205"/>
                  <a:pt x="2167736" y="1530647"/>
                  <a:pt x="2179247" y="1533525"/>
                </a:cubicBezTo>
                <a:cubicBezTo>
                  <a:pt x="2190359" y="1531937"/>
                  <a:pt x="2201832" y="1531988"/>
                  <a:pt x="2212584" y="1528762"/>
                </a:cubicBezTo>
                <a:cubicBezTo>
                  <a:pt x="2218067" y="1527117"/>
                  <a:pt x="2221752" y="1521797"/>
                  <a:pt x="2226872" y="1519237"/>
                </a:cubicBezTo>
                <a:cubicBezTo>
                  <a:pt x="2231362" y="1516992"/>
                  <a:pt x="2236397" y="1516062"/>
                  <a:pt x="2241159" y="1514475"/>
                </a:cubicBezTo>
                <a:cubicBezTo>
                  <a:pt x="2302858" y="1452776"/>
                  <a:pt x="2207337" y="1543396"/>
                  <a:pt x="2274497" y="1495425"/>
                </a:cubicBezTo>
                <a:cubicBezTo>
                  <a:pt x="2280956" y="1490811"/>
                  <a:pt x="2283171" y="1481988"/>
                  <a:pt x="2288784" y="1476375"/>
                </a:cubicBezTo>
                <a:cubicBezTo>
                  <a:pt x="2292831" y="1472328"/>
                  <a:pt x="2298414" y="1470177"/>
                  <a:pt x="2303072" y="1466850"/>
                </a:cubicBezTo>
                <a:cubicBezTo>
                  <a:pt x="2309531" y="1462236"/>
                  <a:pt x="2316509" y="1458175"/>
                  <a:pt x="2322122" y="1452562"/>
                </a:cubicBezTo>
                <a:cubicBezTo>
                  <a:pt x="2327735" y="1446949"/>
                  <a:pt x="2330383" y="1438678"/>
                  <a:pt x="2336409" y="1433512"/>
                </a:cubicBezTo>
                <a:cubicBezTo>
                  <a:pt x="2341799" y="1428892"/>
                  <a:pt x="2349295" y="1427509"/>
                  <a:pt x="2355459" y="1423987"/>
                </a:cubicBezTo>
                <a:cubicBezTo>
                  <a:pt x="2372935" y="1414001"/>
                  <a:pt x="2373378" y="1407313"/>
                  <a:pt x="2398322" y="1404937"/>
                </a:cubicBezTo>
                <a:lnTo>
                  <a:pt x="2498334" y="1395412"/>
                </a:lnTo>
                <a:cubicBezTo>
                  <a:pt x="2509447" y="1390650"/>
                  <a:pt x="2520202" y="1384948"/>
                  <a:pt x="2531672" y="1381125"/>
                </a:cubicBezTo>
                <a:cubicBezTo>
                  <a:pt x="2544091" y="1376985"/>
                  <a:pt x="2558464" y="1378196"/>
                  <a:pt x="2569772" y="1371600"/>
                </a:cubicBezTo>
                <a:cubicBezTo>
                  <a:pt x="2597197" y="1355602"/>
                  <a:pt x="2626138" y="1339243"/>
                  <a:pt x="2645972" y="1314450"/>
                </a:cubicBezTo>
                <a:cubicBezTo>
                  <a:pt x="2652322" y="1306512"/>
                  <a:pt x="2658328" y="1298287"/>
                  <a:pt x="2665022" y="1290637"/>
                </a:cubicBezTo>
                <a:cubicBezTo>
                  <a:pt x="2677549" y="1276320"/>
                  <a:pt x="2687555" y="1269753"/>
                  <a:pt x="2703122" y="1257300"/>
                </a:cubicBezTo>
                <a:cubicBezTo>
                  <a:pt x="2707884" y="1249362"/>
                  <a:pt x="2712140" y="1241098"/>
                  <a:pt x="2717409" y="1233487"/>
                </a:cubicBezTo>
                <a:cubicBezTo>
                  <a:pt x="2736693" y="1205632"/>
                  <a:pt x="2756170" y="1182092"/>
                  <a:pt x="2779322" y="1157287"/>
                </a:cubicBezTo>
                <a:cubicBezTo>
                  <a:pt x="2790045" y="1145798"/>
                  <a:pt x="2799583" y="1132667"/>
                  <a:pt x="2812659" y="1123950"/>
                </a:cubicBezTo>
                <a:cubicBezTo>
                  <a:pt x="2836472" y="1108075"/>
                  <a:pt x="2860514" y="1092539"/>
                  <a:pt x="2884097" y="1076325"/>
                </a:cubicBezTo>
                <a:cubicBezTo>
                  <a:pt x="2895350" y="1068588"/>
                  <a:pt x="2904186" y="1055824"/>
                  <a:pt x="2917434" y="1052512"/>
                </a:cubicBezTo>
                <a:cubicBezTo>
                  <a:pt x="2964902" y="1040645"/>
                  <a:pt x="2942621" y="1045139"/>
                  <a:pt x="2984109" y="1038225"/>
                </a:cubicBezTo>
                <a:cubicBezTo>
                  <a:pt x="2992047" y="1035050"/>
                  <a:pt x="2999733" y="1031157"/>
                  <a:pt x="3007922" y="1028700"/>
                </a:cubicBezTo>
                <a:cubicBezTo>
                  <a:pt x="3015675" y="1026374"/>
                  <a:pt x="3023770" y="1025385"/>
                  <a:pt x="3031734" y="1023937"/>
                </a:cubicBezTo>
                <a:cubicBezTo>
                  <a:pt x="3081713" y="1014850"/>
                  <a:pt x="3070896" y="1018587"/>
                  <a:pt x="3146034" y="1014412"/>
                </a:cubicBezTo>
                <a:cubicBezTo>
                  <a:pt x="3258499" y="1000354"/>
                  <a:pt x="3196660" y="1005999"/>
                  <a:pt x="3331772" y="1000125"/>
                </a:cubicBezTo>
                <a:cubicBezTo>
                  <a:pt x="3341297" y="996950"/>
                  <a:pt x="3350530" y="992704"/>
                  <a:pt x="3360347" y="990600"/>
                </a:cubicBezTo>
                <a:cubicBezTo>
                  <a:pt x="3372862" y="987918"/>
                  <a:pt x="3385760" y="987529"/>
                  <a:pt x="3398447" y="985837"/>
                </a:cubicBezTo>
                <a:lnTo>
                  <a:pt x="3431784" y="981075"/>
                </a:lnTo>
                <a:cubicBezTo>
                  <a:pt x="3442897" y="976312"/>
                  <a:pt x="3453760" y="970919"/>
                  <a:pt x="3465122" y="966787"/>
                </a:cubicBezTo>
                <a:cubicBezTo>
                  <a:pt x="3488711" y="958209"/>
                  <a:pt x="3514109" y="954201"/>
                  <a:pt x="3536559" y="942975"/>
                </a:cubicBezTo>
                <a:cubicBezTo>
                  <a:pt x="3569132" y="926688"/>
                  <a:pt x="3599870" y="913002"/>
                  <a:pt x="3627047" y="885825"/>
                </a:cubicBezTo>
                <a:cubicBezTo>
                  <a:pt x="3632508" y="880364"/>
                  <a:pt x="3666876" y="850977"/>
                  <a:pt x="3674672" y="833437"/>
                </a:cubicBezTo>
                <a:cubicBezTo>
                  <a:pt x="3688723" y="801823"/>
                  <a:pt x="3690642" y="767304"/>
                  <a:pt x="3693722" y="733425"/>
                </a:cubicBezTo>
                <a:cubicBezTo>
                  <a:pt x="3700841" y="655113"/>
                  <a:pt x="3694943" y="701056"/>
                  <a:pt x="3703247" y="642937"/>
                </a:cubicBezTo>
                <a:cubicBezTo>
                  <a:pt x="3704834" y="612775"/>
                  <a:pt x="3704263" y="582421"/>
                  <a:pt x="3708009" y="552450"/>
                </a:cubicBezTo>
                <a:cubicBezTo>
                  <a:pt x="3709069" y="543967"/>
                  <a:pt x="3714831" y="536747"/>
                  <a:pt x="3717534" y="528637"/>
                </a:cubicBezTo>
                <a:cubicBezTo>
                  <a:pt x="3721189" y="517673"/>
                  <a:pt x="3722910" y="506087"/>
                  <a:pt x="3727059" y="495300"/>
                </a:cubicBezTo>
                <a:cubicBezTo>
                  <a:pt x="3730882" y="485361"/>
                  <a:pt x="3737251" y="476555"/>
                  <a:pt x="3741347" y="466725"/>
                </a:cubicBezTo>
                <a:cubicBezTo>
                  <a:pt x="3745209" y="457457"/>
                  <a:pt x="3747347" y="447551"/>
                  <a:pt x="3750872" y="438150"/>
                </a:cubicBezTo>
                <a:cubicBezTo>
                  <a:pt x="3756875" y="422141"/>
                  <a:pt x="3762276" y="405818"/>
                  <a:pt x="3769922" y="390525"/>
                </a:cubicBezTo>
                <a:lnTo>
                  <a:pt x="3788972" y="352425"/>
                </a:lnTo>
                <a:cubicBezTo>
                  <a:pt x="3799885" y="308772"/>
                  <a:pt x="3791236" y="325217"/>
                  <a:pt x="3808022" y="300037"/>
                </a:cubicBezTo>
                <a:cubicBezTo>
                  <a:pt x="3809609" y="290512"/>
                  <a:pt x="3810009" y="280711"/>
                  <a:pt x="3812784" y="271462"/>
                </a:cubicBezTo>
                <a:cubicBezTo>
                  <a:pt x="3816871" y="257838"/>
                  <a:pt x="3824819" y="249817"/>
                  <a:pt x="3831834" y="238125"/>
                </a:cubicBezTo>
                <a:cubicBezTo>
                  <a:pt x="3843181" y="219214"/>
                  <a:pt x="3855309" y="200701"/>
                  <a:pt x="3865172" y="180975"/>
                </a:cubicBezTo>
                <a:cubicBezTo>
                  <a:pt x="3892534" y="126250"/>
                  <a:pt x="3878335" y="147549"/>
                  <a:pt x="3903272" y="114300"/>
                </a:cubicBezTo>
                <a:cubicBezTo>
                  <a:pt x="3904859" y="109537"/>
                  <a:pt x="3905789" y="104502"/>
                  <a:pt x="3908034" y="100012"/>
                </a:cubicBezTo>
                <a:cubicBezTo>
                  <a:pt x="3915276" y="85528"/>
                  <a:pt x="3930202" y="71840"/>
                  <a:pt x="3941372" y="61912"/>
                </a:cubicBezTo>
                <a:cubicBezTo>
                  <a:pt x="3947305" y="56639"/>
                  <a:pt x="3953691" y="51832"/>
                  <a:pt x="3960422" y="47625"/>
                </a:cubicBezTo>
                <a:cubicBezTo>
                  <a:pt x="3966442" y="43862"/>
                  <a:pt x="3973308" y="41622"/>
                  <a:pt x="3979472" y="38100"/>
                </a:cubicBezTo>
                <a:cubicBezTo>
                  <a:pt x="3999460" y="26678"/>
                  <a:pt x="3992983" y="23942"/>
                  <a:pt x="4022334" y="19050"/>
                </a:cubicBezTo>
                <a:cubicBezTo>
                  <a:pt x="4031859" y="17462"/>
                  <a:pt x="4041483" y="16382"/>
                  <a:pt x="4050909" y="14287"/>
                </a:cubicBezTo>
                <a:cubicBezTo>
                  <a:pt x="4091360" y="5298"/>
                  <a:pt x="4024341" y="9168"/>
                  <a:pt x="4108059" y="4762"/>
                </a:cubicBezTo>
                <a:cubicBezTo>
                  <a:pt x="4154060" y="2341"/>
                  <a:pt x="4200134" y="1587"/>
                  <a:pt x="4246172" y="0"/>
                </a:cubicBezTo>
                <a:cubicBezTo>
                  <a:pt x="4282684" y="1587"/>
                  <a:pt x="4319249" y="2247"/>
                  <a:pt x="4355709" y="4762"/>
                </a:cubicBezTo>
                <a:cubicBezTo>
                  <a:pt x="4365343" y="5426"/>
                  <a:pt x="4374740" y="8057"/>
                  <a:pt x="4384284" y="9525"/>
                </a:cubicBezTo>
                <a:cubicBezTo>
                  <a:pt x="4412731" y="13901"/>
                  <a:pt x="4426506" y="15398"/>
                  <a:pt x="4455722" y="19050"/>
                </a:cubicBezTo>
                <a:cubicBezTo>
                  <a:pt x="4466834" y="23812"/>
                  <a:pt x="4478246" y="27930"/>
                  <a:pt x="4489059" y="33337"/>
                </a:cubicBezTo>
                <a:cubicBezTo>
                  <a:pt x="4535635" y="56625"/>
                  <a:pt x="4511113" y="51488"/>
                  <a:pt x="4565259" y="71437"/>
                </a:cubicBezTo>
                <a:cubicBezTo>
                  <a:pt x="4580811" y="77167"/>
                  <a:pt x="4597255" y="80209"/>
                  <a:pt x="4612884" y="85725"/>
                </a:cubicBezTo>
                <a:cubicBezTo>
                  <a:pt x="4741691" y="131186"/>
                  <a:pt x="4541783" y="66787"/>
                  <a:pt x="4684322" y="114300"/>
                </a:cubicBezTo>
                <a:cubicBezTo>
                  <a:pt x="4700045" y="119541"/>
                  <a:pt x="4716395" y="122857"/>
                  <a:pt x="4731947" y="128587"/>
                </a:cubicBezTo>
                <a:cubicBezTo>
                  <a:pt x="4746618" y="133992"/>
                  <a:pt x="4760438" y="141478"/>
                  <a:pt x="4774809" y="147637"/>
                </a:cubicBezTo>
                <a:cubicBezTo>
                  <a:pt x="4782667" y="151005"/>
                  <a:pt x="4790588" y="154240"/>
                  <a:pt x="4798622" y="157162"/>
                </a:cubicBezTo>
                <a:cubicBezTo>
                  <a:pt x="4895594" y="192424"/>
                  <a:pt x="4768400" y="146032"/>
                  <a:pt x="4851009" y="171450"/>
                </a:cubicBezTo>
                <a:cubicBezTo>
                  <a:pt x="4863973" y="175439"/>
                  <a:pt x="4876589" y="180520"/>
                  <a:pt x="4889109" y="185737"/>
                </a:cubicBezTo>
                <a:cubicBezTo>
                  <a:pt x="4909623" y="194284"/>
                  <a:pt x="4975693" y="222287"/>
                  <a:pt x="5003409" y="238125"/>
                </a:cubicBezTo>
                <a:cubicBezTo>
                  <a:pt x="5033639" y="255400"/>
                  <a:pt x="5032570" y="259218"/>
                  <a:pt x="5060559" y="280987"/>
                </a:cubicBezTo>
                <a:cubicBezTo>
                  <a:pt x="5065077" y="284501"/>
                  <a:pt x="5070084" y="287337"/>
                  <a:pt x="5074847" y="290512"/>
                </a:cubicBezTo>
                <a:cubicBezTo>
                  <a:pt x="5092648" y="317215"/>
                  <a:pt x="5074421" y="293308"/>
                  <a:pt x="5103422" y="319087"/>
                </a:cubicBezTo>
                <a:cubicBezTo>
                  <a:pt x="5136257" y="348274"/>
                  <a:pt x="5114137" y="338535"/>
                  <a:pt x="5141522" y="347662"/>
                </a:cubicBezTo>
                <a:cubicBezTo>
                  <a:pt x="5147872" y="354012"/>
                  <a:pt x="5153388" y="361324"/>
                  <a:pt x="5160572" y="366712"/>
                </a:cubicBezTo>
                <a:cubicBezTo>
                  <a:pt x="5166252" y="370972"/>
                  <a:pt x="5174602" y="371217"/>
                  <a:pt x="5179622" y="376237"/>
                </a:cubicBezTo>
                <a:cubicBezTo>
                  <a:pt x="5184642" y="381257"/>
                  <a:pt x="5184602" y="389833"/>
                  <a:pt x="5189147" y="395287"/>
                </a:cubicBezTo>
                <a:cubicBezTo>
                  <a:pt x="5192811" y="399684"/>
                  <a:pt x="5199387" y="400765"/>
                  <a:pt x="5203434" y="404812"/>
                </a:cubicBezTo>
                <a:cubicBezTo>
                  <a:pt x="5210622" y="412000"/>
                  <a:pt x="5216134" y="420687"/>
                  <a:pt x="5222484" y="428625"/>
                </a:cubicBezTo>
                <a:cubicBezTo>
                  <a:pt x="5232181" y="486804"/>
                  <a:pt x="5220159" y="431947"/>
                  <a:pt x="5236772" y="476250"/>
                </a:cubicBezTo>
                <a:cubicBezTo>
                  <a:pt x="5241952" y="490065"/>
                  <a:pt x="5244559" y="516475"/>
                  <a:pt x="5246297" y="528637"/>
                </a:cubicBezTo>
                <a:cubicBezTo>
                  <a:pt x="5244376" y="613169"/>
                  <a:pt x="5236772" y="933710"/>
                  <a:pt x="5236772" y="1000125"/>
                </a:cubicBezTo>
                <a:cubicBezTo>
                  <a:pt x="5236772" y="1060533"/>
                  <a:pt x="5243088" y="1413442"/>
                  <a:pt x="5246297" y="1509712"/>
                </a:cubicBezTo>
                <a:cubicBezTo>
                  <a:pt x="5247198" y="1536731"/>
                  <a:pt x="5248903" y="1563727"/>
                  <a:pt x="5251059" y="1590675"/>
                </a:cubicBezTo>
                <a:cubicBezTo>
                  <a:pt x="5256196" y="1654892"/>
                  <a:pt x="5255991" y="1602742"/>
                  <a:pt x="5260584" y="1671637"/>
                </a:cubicBezTo>
                <a:cubicBezTo>
                  <a:pt x="5276066" y="1903869"/>
                  <a:pt x="5262492" y="1774538"/>
                  <a:pt x="5274872" y="1885950"/>
                </a:cubicBezTo>
                <a:cubicBezTo>
                  <a:pt x="5277183" y="1994568"/>
                  <a:pt x="5293657" y="2067984"/>
                  <a:pt x="5270109" y="2162175"/>
                </a:cubicBezTo>
                <a:cubicBezTo>
                  <a:pt x="5267069" y="2174335"/>
                  <a:pt x="5256832" y="2193491"/>
                  <a:pt x="5251059" y="2205037"/>
                </a:cubicBezTo>
                <a:cubicBezTo>
                  <a:pt x="5241409" y="2253294"/>
                  <a:pt x="5253976" y="2204336"/>
                  <a:pt x="5232009" y="2252662"/>
                </a:cubicBezTo>
                <a:cubicBezTo>
                  <a:pt x="5227854" y="2261802"/>
                  <a:pt x="5225915" y="2271801"/>
                  <a:pt x="5222484" y="2281237"/>
                </a:cubicBezTo>
                <a:cubicBezTo>
                  <a:pt x="5219562" y="2289271"/>
                  <a:pt x="5216497" y="2297267"/>
                  <a:pt x="5212959" y="2305050"/>
                </a:cubicBezTo>
                <a:cubicBezTo>
                  <a:pt x="5208552" y="2314745"/>
                  <a:pt x="5202411" y="2323654"/>
                  <a:pt x="5198672" y="2333625"/>
                </a:cubicBezTo>
                <a:cubicBezTo>
                  <a:pt x="5192852" y="2349144"/>
                  <a:pt x="5189625" y="2365526"/>
                  <a:pt x="5184384" y="2381250"/>
                </a:cubicBezTo>
                <a:cubicBezTo>
                  <a:pt x="5180095" y="2394118"/>
                  <a:pt x="5174859" y="2406650"/>
                  <a:pt x="5170097" y="2419350"/>
                </a:cubicBezTo>
                <a:cubicBezTo>
                  <a:pt x="5168509" y="2428875"/>
                  <a:pt x="5167676" y="2438557"/>
                  <a:pt x="5165334" y="2447925"/>
                </a:cubicBezTo>
                <a:cubicBezTo>
                  <a:pt x="5142965" y="2537400"/>
                  <a:pt x="5153060" y="2487251"/>
                  <a:pt x="5131997" y="2557462"/>
                </a:cubicBezTo>
                <a:cubicBezTo>
                  <a:pt x="5126796" y="2574799"/>
                  <a:pt x="5121902" y="2592242"/>
                  <a:pt x="5117709" y="2609850"/>
                </a:cubicBezTo>
                <a:cubicBezTo>
                  <a:pt x="5113959" y="2625599"/>
                  <a:pt x="5112549" y="2641885"/>
                  <a:pt x="5108184" y="2657475"/>
                </a:cubicBezTo>
                <a:cubicBezTo>
                  <a:pt x="5101416" y="2681646"/>
                  <a:pt x="5088499" y="2704153"/>
                  <a:pt x="5084372" y="2728912"/>
                </a:cubicBezTo>
                <a:cubicBezTo>
                  <a:pt x="5082784" y="2738437"/>
                  <a:pt x="5081336" y="2747986"/>
                  <a:pt x="5079609" y="2757487"/>
                </a:cubicBezTo>
                <a:cubicBezTo>
                  <a:pt x="5078161" y="2765451"/>
                  <a:pt x="5075992" y="2773287"/>
                  <a:pt x="5074847" y="2781300"/>
                </a:cubicBezTo>
                <a:cubicBezTo>
                  <a:pt x="5071538" y="2804464"/>
                  <a:pt x="5068901" y="2862010"/>
                  <a:pt x="5055797" y="2890837"/>
                </a:cubicBezTo>
                <a:cubicBezTo>
                  <a:pt x="5050194" y="2903162"/>
                  <a:pt x="5034411" y="2918199"/>
                  <a:pt x="5022459" y="2924175"/>
                </a:cubicBezTo>
                <a:cubicBezTo>
                  <a:pt x="5013480" y="2928664"/>
                  <a:pt x="4973941" y="2933147"/>
                  <a:pt x="4970072" y="2933700"/>
                </a:cubicBezTo>
                <a:cubicBezTo>
                  <a:pt x="4952609" y="2932112"/>
                  <a:pt x="4934102" y="2935094"/>
                  <a:pt x="4917684" y="2928937"/>
                </a:cubicBezTo>
                <a:cubicBezTo>
                  <a:pt x="4907174" y="2924996"/>
                  <a:pt x="4902560" y="2912233"/>
                  <a:pt x="4893872" y="2905125"/>
                </a:cubicBezTo>
                <a:cubicBezTo>
                  <a:pt x="4885012" y="2897876"/>
                  <a:pt x="4873709" y="2893840"/>
                  <a:pt x="4865297" y="2886075"/>
                </a:cubicBezTo>
                <a:cubicBezTo>
                  <a:pt x="4852897" y="2874629"/>
                  <a:pt x="4844659" y="2859088"/>
                  <a:pt x="4831959" y="2847975"/>
                </a:cubicBezTo>
                <a:cubicBezTo>
                  <a:pt x="4797340" y="2817683"/>
                  <a:pt x="4757359" y="2810573"/>
                  <a:pt x="4727184" y="2771775"/>
                </a:cubicBezTo>
                <a:cubicBezTo>
                  <a:pt x="4716072" y="2757487"/>
                  <a:pt x="4706227" y="2742117"/>
                  <a:pt x="4693847" y="2728912"/>
                </a:cubicBezTo>
                <a:cubicBezTo>
                  <a:pt x="4682305" y="2716601"/>
                  <a:pt x="4666365" y="2708691"/>
                  <a:pt x="4655747" y="2695575"/>
                </a:cubicBezTo>
                <a:cubicBezTo>
                  <a:pt x="4619286" y="2650535"/>
                  <a:pt x="4617133" y="2634486"/>
                  <a:pt x="4593834" y="2590800"/>
                </a:cubicBezTo>
                <a:cubicBezTo>
                  <a:pt x="4587811" y="2579507"/>
                  <a:pt x="4580196" y="2569060"/>
                  <a:pt x="4574784" y="2557462"/>
                </a:cubicBezTo>
                <a:cubicBezTo>
                  <a:pt x="4569048" y="2545171"/>
                  <a:pt x="4565661" y="2531904"/>
                  <a:pt x="4560497" y="2519362"/>
                </a:cubicBezTo>
                <a:cubicBezTo>
                  <a:pt x="4554544" y="2504905"/>
                  <a:pt x="4547254" y="2491017"/>
                  <a:pt x="4541447" y="2476500"/>
                </a:cubicBezTo>
                <a:cubicBezTo>
                  <a:pt x="4537718" y="2467178"/>
                  <a:pt x="4535784" y="2457193"/>
                  <a:pt x="4531922" y="2447925"/>
                </a:cubicBezTo>
                <a:cubicBezTo>
                  <a:pt x="4527826" y="2438095"/>
                  <a:pt x="4522041" y="2429045"/>
                  <a:pt x="4517634" y="2419350"/>
                </a:cubicBezTo>
                <a:cubicBezTo>
                  <a:pt x="4514096" y="2411567"/>
                  <a:pt x="4510623" y="2403708"/>
                  <a:pt x="4508109" y="2395537"/>
                </a:cubicBezTo>
                <a:cubicBezTo>
                  <a:pt x="4504259" y="2383025"/>
                  <a:pt x="4498584" y="2357437"/>
                  <a:pt x="4498584" y="2357437"/>
                </a:cubicBezTo>
                <a:cubicBezTo>
                  <a:pt x="4495840" y="2332738"/>
                  <a:pt x="4494155" y="2300133"/>
                  <a:pt x="4484297" y="2276475"/>
                </a:cubicBezTo>
                <a:cubicBezTo>
                  <a:pt x="4481244" y="2269148"/>
                  <a:pt x="4474412" y="2264030"/>
                  <a:pt x="4470009" y="2257425"/>
                </a:cubicBezTo>
                <a:cubicBezTo>
                  <a:pt x="4466904" y="2252768"/>
                  <a:pt x="4452122" y="2226434"/>
                  <a:pt x="4446197" y="2219325"/>
                </a:cubicBezTo>
                <a:cubicBezTo>
                  <a:pt x="4441885" y="2214151"/>
                  <a:pt x="4436384" y="2210071"/>
                  <a:pt x="4431909" y="2205037"/>
                </a:cubicBezTo>
                <a:cubicBezTo>
                  <a:pt x="4423672" y="2195770"/>
                  <a:pt x="4416391" y="2185678"/>
                  <a:pt x="4408097" y="2176462"/>
                </a:cubicBezTo>
                <a:cubicBezTo>
                  <a:pt x="4371098" y="2135352"/>
                  <a:pt x="4405339" y="2179134"/>
                  <a:pt x="4374759" y="2138362"/>
                </a:cubicBezTo>
                <a:cubicBezTo>
                  <a:pt x="4369050" y="2121235"/>
                  <a:pt x="4359393" y="2093644"/>
                  <a:pt x="4355709" y="2076450"/>
                </a:cubicBezTo>
                <a:cubicBezTo>
                  <a:pt x="4353357" y="2065474"/>
                  <a:pt x="4352534" y="2054225"/>
                  <a:pt x="4350947" y="2043112"/>
                </a:cubicBezTo>
                <a:cubicBezTo>
                  <a:pt x="4349359" y="1947862"/>
                  <a:pt x="4349207" y="1852577"/>
                  <a:pt x="4346184" y="1757362"/>
                </a:cubicBezTo>
                <a:cubicBezTo>
                  <a:pt x="4346025" y="1752345"/>
                  <a:pt x="4344558" y="1746995"/>
                  <a:pt x="4341422" y="1743075"/>
                </a:cubicBezTo>
                <a:cubicBezTo>
                  <a:pt x="4337313" y="1737938"/>
                  <a:pt x="4312302" y="1725783"/>
                  <a:pt x="4308084" y="1724025"/>
                </a:cubicBezTo>
                <a:cubicBezTo>
                  <a:pt x="4295564" y="1718808"/>
                  <a:pt x="4282976" y="1713634"/>
                  <a:pt x="4269984" y="1709737"/>
                </a:cubicBezTo>
                <a:cubicBezTo>
                  <a:pt x="4237496" y="1699991"/>
                  <a:pt x="4218685" y="1696620"/>
                  <a:pt x="4189022" y="1690687"/>
                </a:cubicBezTo>
                <a:cubicBezTo>
                  <a:pt x="4173147" y="1695450"/>
                  <a:pt x="4156376" y="1697880"/>
                  <a:pt x="4141397" y="1704975"/>
                </a:cubicBezTo>
                <a:cubicBezTo>
                  <a:pt x="4125878" y="1712326"/>
                  <a:pt x="4112822" y="1724025"/>
                  <a:pt x="4098534" y="1733550"/>
                </a:cubicBezTo>
                <a:cubicBezTo>
                  <a:pt x="4093772" y="1736725"/>
                  <a:pt x="4089958" y="1742694"/>
                  <a:pt x="4084247" y="1743075"/>
                </a:cubicBezTo>
                <a:lnTo>
                  <a:pt x="4012809" y="1747837"/>
                </a:lnTo>
                <a:cubicBezTo>
                  <a:pt x="3971534" y="1743075"/>
                  <a:pt x="3929446" y="1742991"/>
                  <a:pt x="3888984" y="1733550"/>
                </a:cubicBezTo>
                <a:cubicBezTo>
                  <a:pt x="3880239" y="1731509"/>
                  <a:pt x="3877966" y="1718516"/>
                  <a:pt x="3869934" y="1714500"/>
                </a:cubicBezTo>
                <a:cubicBezTo>
                  <a:pt x="3858225" y="1708646"/>
                  <a:pt x="3831834" y="1704975"/>
                  <a:pt x="3831834" y="1704975"/>
                </a:cubicBezTo>
                <a:cubicBezTo>
                  <a:pt x="3825484" y="1700212"/>
                  <a:pt x="3820314" y="1693197"/>
                  <a:pt x="3812784" y="1690687"/>
                </a:cubicBezTo>
                <a:cubicBezTo>
                  <a:pt x="3781459" y="1680245"/>
                  <a:pt x="3700749" y="1689816"/>
                  <a:pt x="3684197" y="1690687"/>
                </a:cubicBezTo>
                <a:cubicBezTo>
                  <a:pt x="3649294" y="1705646"/>
                  <a:pt x="3645999" y="1705044"/>
                  <a:pt x="3612759" y="1728787"/>
                </a:cubicBezTo>
                <a:cubicBezTo>
                  <a:pt x="3602670" y="1735994"/>
                  <a:pt x="3594211" y="1745307"/>
                  <a:pt x="3584184" y="1752600"/>
                </a:cubicBezTo>
                <a:cubicBezTo>
                  <a:pt x="3576698" y="1758044"/>
                  <a:pt x="3567679" y="1761204"/>
                  <a:pt x="3560372" y="1766887"/>
                </a:cubicBezTo>
                <a:cubicBezTo>
                  <a:pt x="3553283" y="1772400"/>
                  <a:pt x="3548334" y="1780327"/>
                  <a:pt x="3541322" y="1785937"/>
                </a:cubicBezTo>
                <a:cubicBezTo>
                  <a:pt x="3532383" y="1793088"/>
                  <a:pt x="3521303" y="1797382"/>
                  <a:pt x="3512747" y="1804987"/>
                </a:cubicBezTo>
                <a:cubicBezTo>
                  <a:pt x="3506814" y="1810260"/>
                  <a:pt x="3504433" y="1818810"/>
                  <a:pt x="3498459" y="1824037"/>
                </a:cubicBezTo>
                <a:cubicBezTo>
                  <a:pt x="3491493" y="1830133"/>
                  <a:pt x="3482739" y="1833829"/>
                  <a:pt x="3474647" y="1838325"/>
                </a:cubicBezTo>
                <a:cubicBezTo>
                  <a:pt x="3447413" y="1853455"/>
                  <a:pt x="3461560" y="1842287"/>
                  <a:pt x="3431784" y="1862137"/>
                </a:cubicBezTo>
                <a:cubicBezTo>
                  <a:pt x="3375574" y="1899610"/>
                  <a:pt x="3452760" y="1854031"/>
                  <a:pt x="3388922" y="1885950"/>
                </a:cubicBezTo>
                <a:cubicBezTo>
                  <a:pt x="3383802" y="1888510"/>
                  <a:pt x="3379994" y="1893465"/>
                  <a:pt x="3374634" y="1895475"/>
                </a:cubicBezTo>
                <a:cubicBezTo>
                  <a:pt x="3367055" y="1898317"/>
                  <a:pt x="3358759" y="1898650"/>
                  <a:pt x="3350822" y="1900237"/>
                </a:cubicBezTo>
                <a:lnTo>
                  <a:pt x="3303197" y="1919287"/>
                </a:lnTo>
                <a:lnTo>
                  <a:pt x="3279384" y="1928812"/>
                </a:lnTo>
                <a:cubicBezTo>
                  <a:pt x="3188867" y="1921850"/>
                  <a:pt x="3159722" y="1917442"/>
                  <a:pt x="3046022" y="1928812"/>
                </a:cubicBezTo>
                <a:cubicBezTo>
                  <a:pt x="3038124" y="1929602"/>
                  <a:pt x="3034225" y="1939876"/>
                  <a:pt x="3026972" y="1943100"/>
                </a:cubicBezTo>
                <a:cubicBezTo>
                  <a:pt x="3019575" y="1946388"/>
                  <a:pt x="3011097" y="1946275"/>
                  <a:pt x="3003159" y="1947862"/>
                </a:cubicBezTo>
                <a:cubicBezTo>
                  <a:pt x="2998397" y="1952625"/>
                  <a:pt x="2994353" y="1958235"/>
                  <a:pt x="2988872" y="1962150"/>
                </a:cubicBezTo>
                <a:cubicBezTo>
                  <a:pt x="2973536" y="1973104"/>
                  <a:pt x="2964293" y="1972781"/>
                  <a:pt x="2946009" y="1976437"/>
                </a:cubicBezTo>
                <a:cubicBezTo>
                  <a:pt x="2933309" y="1982787"/>
                  <a:pt x="2921684" y="1992043"/>
                  <a:pt x="2907909" y="1995487"/>
                </a:cubicBezTo>
                <a:cubicBezTo>
                  <a:pt x="2892732" y="1999282"/>
                  <a:pt x="2880776" y="2002592"/>
                  <a:pt x="2865047" y="2005012"/>
                </a:cubicBezTo>
                <a:cubicBezTo>
                  <a:pt x="2852397" y="2006958"/>
                  <a:pt x="2839647" y="2008187"/>
                  <a:pt x="2826947" y="2009775"/>
                </a:cubicBezTo>
                <a:cubicBezTo>
                  <a:pt x="2817422" y="2012950"/>
                  <a:pt x="2808189" y="2017196"/>
                  <a:pt x="2798372" y="2019300"/>
                </a:cubicBezTo>
                <a:cubicBezTo>
                  <a:pt x="2785857" y="2021982"/>
                  <a:pt x="2772300" y="2019688"/>
                  <a:pt x="2760272" y="2024062"/>
                </a:cubicBezTo>
                <a:cubicBezTo>
                  <a:pt x="2753942" y="2026364"/>
                  <a:pt x="2750990" y="2033844"/>
                  <a:pt x="2745984" y="2038350"/>
                </a:cubicBezTo>
                <a:cubicBezTo>
                  <a:pt x="2735105" y="2048141"/>
                  <a:pt x="2724935" y="2058974"/>
                  <a:pt x="2712647" y="2066925"/>
                </a:cubicBezTo>
                <a:cubicBezTo>
                  <a:pt x="2697746" y="2076567"/>
                  <a:pt x="2680897" y="2082800"/>
                  <a:pt x="2665022" y="2090737"/>
                </a:cubicBezTo>
                <a:cubicBezTo>
                  <a:pt x="2640117" y="2103189"/>
                  <a:pt x="2652860" y="2098540"/>
                  <a:pt x="2626922" y="2105025"/>
                </a:cubicBezTo>
                <a:lnTo>
                  <a:pt x="2579297" y="2133600"/>
                </a:lnTo>
                <a:cubicBezTo>
                  <a:pt x="2571359" y="2138362"/>
                  <a:pt x="2562889" y="2142333"/>
                  <a:pt x="2555484" y="2147887"/>
                </a:cubicBezTo>
                <a:cubicBezTo>
                  <a:pt x="2549134" y="2152650"/>
                  <a:pt x="2543842" y="2159325"/>
                  <a:pt x="2536434" y="2162175"/>
                </a:cubicBezTo>
                <a:cubicBezTo>
                  <a:pt x="2522774" y="2167429"/>
                  <a:pt x="2507714" y="2167929"/>
                  <a:pt x="2493572" y="2171700"/>
                </a:cubicBezTo>
                <a:cubicBezTo>
                  <a:pt x="2483871" y="2174287"/>
                  <a:pt x="2474614" y="2178340"/>
                  <a:pt x="2464997" y="2181225"/>
                </a:cubicBezTo>
                <a:cubicBezTo>
                  <a:pt x="2458728" y="2183106"/>
                  <a:pt x="2452203" y="2184062"/>
                  <a:pt x="2445947" y="2185987"/>
                </a:cubicBezTo>
                <a:cubicBezTo>
                  <a:pt x="2431552" y="2190416"/>
                  <a:pt x="2417372" y="2195512"/>
                  <a:pt x="2403084" y="2200275"/>
                </a:cubicBezTo>
                <a:cubicBezTo>
                  <a:pt x="2398322" y="2201862"/>
                  <a:pt x="2393287" y="2202792"/>
                  <a:pt x="2388797" y="2205037"/>
                </a:cubicBezTo>
                <a:cubicBezTo>
                  <a:pt x="2382447" y="2208212"/>
                  <a:pt x="2376394" y="2212069"/>
                  <a:pt x="2369747" y="2214562"/>
                </a:cubicBezTo>
                <a:cubicBezTo>
                  <a:pt x="2363618" y="2216860"/>
                  <a:pt x="2357115" y="2218041"/>
                  <a:pt x="2350697" y="2219325"/>
                </a:cubicBezTo>
                <a:cubicBezTo>
                  <a:pt x="2334194" y="2222626"/>
                  <a:pt x="2304775" y="2226565"/>
                  <a:pt x="2288784" y="2228850"/>
                </a:cubicBezTo>
                <a:cubicBezTo>
                  <a:pt x="2258189" y="2244147"/>
                  <a:pt x="2280692" y="2235230"/>
                  <a:pt x="2241159" y="2243137"/>
                </a:cubicBezTo>
                <a:cubicBezTo>
                  <a:pt x="2234741" y="2244421"/>
                  <a:pt x="2228403" y="2246102"/>
                  <a:pt x="2222109" y="2247900"/>
                </a:cubicBezTo>
                <a:cubicBezTo>
                  <a:pt x="2209259" y="2251571"/>
                  <a:pt x="2202721" y="2255565"/>
                  <a:pt x="2188772" y="2257425"/>
                </a:cubicBezTo>
                <a:cubicBezTo>
                  <a:pt x="2171391" y="2259742"/>
                  <a:pt x="2153811" y="2260251"/>
                  <a:pt x="2136384" y="2262187"/>
                </a:cubicBezTo>
                <a:cubicBezTo>
                  <a:pt x="2125227" y="2263427"/>
                  <a:pt x="2114159" y="2265362"/>
                  <a:pt x="2103047" y="2266950"/>
                </a:cubicBezTo>
                <a:cubicBezTo>
                  <a:pt x="2096978" y="2276054"/>
                  <a:pt x="2089106" y="2289884"/>
                  <a:pt x="2079234" y="2295525"/>
                </a:cubicBezTo>
                <a:cubicBezTo>
                  <a:pt x="2073551" y="2298772"/>
                  <a:pt x="2066534" y="2298700"/>
                  <a:pt x="2060184" y="2300287"/>
                </a:cubicBezTo>
                <a:cubicBezTo>
                  <a:pt x="2043177" y="2311625"/>
                  <a:pt x="2012846" y="2333552"/>
                  <a:pt x="1993509" y="2338387"/>
                </a:cubicBezTo>
                <a:cubicBezTo>
                  <a:pt x="1958384" y="2347169"/>
                  <a:pt x="1990278" y="2337731"/>
                  <a:pt x="1955409" y="2352675"/>
                </a:cubicBezTo>
                <a:cubicBezTo>
                  <a:pt x="1950795" y="2354652"/>
                  <a:pt x="1967316" y="2348706"/>
                  <a:pt x="1941122" y="2357437"/>
                </a:cubicBezTo>
                <a:lnTo>
                  <a:pt x="1798247" y="2405062"/>
                </a:lnTo>
                <a:cubicBezTo>
                  <a:pt x="1747266" y="2425454"/>
                  <a:pt x="1803427" y="2404958"/>
                  <a:pt x="1745859" y="2419350"/>
                </a:cubicBezTo>
                <a:cubicBezTo>
                  <a:pt x="1666561" y="2439175"/>
                  <a:pt x="1757368" y="2418689"/>
                  <a:pt x="1698234" y="2438400"/>
                </a:cubicBezTo>
                <a:cubicBezTo>
                  <a:pt x="1690555" y="2440960"/>
                  <a:pt x="1682275" y="2441199"/>
                  <a:pt x="1674422" y="2443162"/>
                </a:cubicBezTo>
                <a:cubicBezTo>
                  <a:pt x="1663210" y="2445965"/>
                  <a:pt x="1652197" y="2449512"/>
                  <a:pt x="1641084" y="2452687"/>
                </a:cubicBezTo>
                <a:cubicBezTo>
                  <a:pt x="1633147" y="2457450"/>
                  <a:pt x="1625551" y="2462835"/>
                  <a:pt x="1617272" y="2466975"/>
                </a:cubicBezTo>
                <a:cubicBezTo>
                  <a:pt x="1612782" y="2469220"/>
                  <a:pt x="1607811" y="2470358"/>
                  <a:pt x="1602984" y="2471737"/>
                </a:cubicBezTo>
                <a:cubicBezTo>
                  <a:pt x="1580522" y="2478155"/>
                  <a:pt x="1577589" y="2477406"/>
                  <a:pt x="1550597" y="2481262"/>
                </a:cubicBezTo>
                <a:cubicBezTo>
                  <a:pt x="1531472" y="2494012"/>
                  <a:pt x="1530540" y="2495886"/>
                  <a:pt x="1502972" y="2505075"/>
                </a:cubicBezTo>
                <a:cubicBezTo>
                  <a:pt x="1490553" y="2509215"/>
                  <a:pt x="1476581" y="2508746"/>
                  <a:pt x="1464872" y="2514600"/>
                </a:cubicBezTo>
                <a:cubicBezTo>
                  <a:pt x="1458522" y="2517775"/>
                  <a:pt x="1452470" y="2521632"/>
                  <a:pt x="1445822" y="2524125"/>
                </a:cubicBezTo>
                <a:cubicBezTo>
                  <a:pt x="1438226" y="2526973"/>
                  <a:pt x="1420460" y="2529219"/>
                  <a:pt x="1412484" y="2533650"/>
                </a:cubicBezTo>
                <a:cubicBezTo>
                  <a:pt x="1366141" y="2559396"/>
                  <a:pt x="1402936" y="2548895"/>
                  <a:pt x="1360097" y="2557462"/>
                </a:cubicBezTo>
                <a:cubicBezTo>
                  <a:pt x="1310447" y="2578741"/>
                  <a:pt x="1337570" y="2566344"/>
                  <a:pt x="1279134" y="2595562"/>
                </a:cubicBezTo>
                <a:cubicBezTo>
                  <a:pt x="1272784" y="2598737"/>
                  <a:pt x="1267087" y="2603920"/>
                  <a:pt x="1260084" y="2605087"/>
                </a:cubicBezTo>
                <a:cubicBezTo>
                  <a:pt x="1242786" y="2607970"/>
                  <a:pt x="1195298" y="2615570"/>
                  <a:pt x="1183884" y="2619375"/>
                </a:cubicBezTo>
                <a:cubicBezTo>
                  <a:pt x="1174359" y="2622550"/>
                  <a:pt x="1165110" y="2626722"/>
                  <a:pt x="1155309" y="2628900"/>
                </a:cubicBezTo>
                <a:cubicBezTo>
                  <a:pt x="1136456" y="2633090"/>
                  <a:pt x="1117097" y="2634638"/>
                  <a:pt x="1098159" y="2638425"/>
                </a:cubicBezTo>
                <a:cubicBezTo>
                  <a:pt x="1067929" y="2644471"/>
                  <a:pt x="1082200" y="2641224"/>
                  <a:pt x="1055297" y="2647950"/>
                </a:cubicBezTo>
                <a:cubicBezTo>
                  <a:pt x="960296" y="2643819"/>
                  <a:pt x="957163" y="2639666"/>
                  <a:pt x="874322" y="2647950"/>
                </a:cubicBezTo>
                <a:cubicBezTo>
                  <a:pt x="866267" y="2648755"/>
                  <a:pt x="858447" y="2651125"/>
                  <a:pt x="850509" y="2652712"/>
                </a:cubicBezTo>
                <a:cubicBezTo>
                  <a:pt x="797505" y="2679214"/>
                  <a:pt x="873512" y="2642333"/>
                  <a:pt x="802884" y="2671762"/>
                </a:cubicBezTo>
                <a:cubicBezTo>
                  <a:pt x="793054" y="2675858"/>
                  <a:pt x="784065" y="2681781"/>
                  <a:pt x="774309" y="2686050"/>
                </a:cubicBezTo>
                <a:cubicBezTo>
                  <a:pt x="758645" y="2692903"/>
                  <a:pt x="742559" y="2698750"/>
                  <a:pt x="726684" y="2705100"/>
                </a:cubicBezTo>
                <a:cubicBezTo>
                  <a:pt x="718747" y="2708275"/>
                  <a:pt x="710203" y="2710227"/>
                  <a:pt x="702872" y="2714625"/>
                </a:cubicBezTo>
                <a:cubicBezTo>
                  <a:pt x="694934" y="2719387"/>
                  <a:pt x="687654" y="2725474"/>
                  <a:pt x="679059" y="2728912"/>
                </a:cubicBezTo>
                <a:cubicBezTo>
                  <a:pt x="671543" y="2731918"/>
                  <a:pt x="663184" y="2732087"/>
                  <a:pt x="655247" y="2733675"/>
                </a:cubicBezTo>
                <a:cubicBezTo>
                  <a:pt x="576263" y="2781063"/>
                  <a:pt x="675457" y="2724692"/>
                  <a:pt x="612384" y="2752725"/>
                </a:cubicBezTo>
                <a:cubicBezTo>
                  <a:pt x="603925" y="2756484"/>
                  <a:pt x="603653" y="2763043"/>
                  <a:pt x="588572" y="2767012"/>
                </a:cubicBezTo>
                <a:cubicBezTo>
                  <a:pt x="573491" y="2770981"/>
                  <a:pt x="563966" y="2772568"/>
                  <a:pt x="521897" y="2776537"/>
                </a:cubicBezTo>
                <a:cubicBezTo>
                  <a:pt x="479828" y="2780506"/>
                  <a:pt x="411213" y="2786134"/>
                  <a:pt x="336159" y="2790825"/>
                </a:cubicBezTo>
                <a:lnTo>
                  <a:pt x="150422" y="2786062"/>
                </a:lnTo>
                <a:cubicBezTo>
                  <a:pt x="126573" y="2785179"/>
                  <a:pt x="102760" y="2783367"/>
                  <a:pt x="78984" y="2781300"/>
                </a:cubicBezTo>
                <a:cubicBezTo>
                  <a:pt x="66233" y="2780191"/>
                  <a:pt x="53534" y="2778483"/>
                  <a:pt x="40884" y="2776537"/>
                </a:cubicBezTo>
                <a:cubicBezTo>
                  <a:pt x="32884" y="2775306"/>
                  <a:pt x="13103" y="2774156"/>
                  <a:pt x="7547" y="2757487"/>
                </a:cubicBezTo>
                <a:close/>
              </a:path>
            </a:pathLst>
          </a:custGeom>
          <a:noFill/>
          <a:ln w="15875" cap="sq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D5D28190-2018-4663-B995-0021BE52B9E2}"/>
              </a:ext>
            </a:extLst>
          </p:cNvPr>
          <p:cNvSpPr txBox="1"/>
          <p:nvPr/>
        </p:nvSpPr>
        <p:spPr>
          <a:xfrm rot="20337961">
            <a:off x="4213758" y="1948112"/>
            <a:ext cx="102143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/>
              <a:t>Scp/fiber region</a:t>
            </a: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2671E34C-DB54-487D-8962-1DCA82135D49}"/>
              </a:ext>
            </a:extLst>
          </p:cNvPr>
          <p:cNvGrpSpPr/>
          <p:nvPr/>
        </p:nvGrpSpPr>
        <p:grpSpPr>
          <a:xfrm>
            <a:off x="2978418" y="850361"/>
            <a:ext cx="2694942" cy="2379548"/>
            <a:chOff x="3174206" y="1180382"/>
            <a:chExt cx="6403182" cy="5653806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AB81274-9F25-4286-99CB-AADAB7278EED}"/>
                </a:ext>
              </a:extLst>
            </p:cNvPr>
            <p:cNvSpPr/>
            <p:nvPr/>
          </p:nvSpPr>
          <p:spPr>
            <a:xfrm>
              <a:off x="4448175" y="1728788"/>
              <a:ext cx="1821218" cy="2738437"/>
            </a:xfrm>
            <a:custGeom>
              <a:avLst/>
              <a:gdLst>
                <a:gd name="connsiteX0" fmla="*/ 342900 w 1821218"/>
                <a:gd name="connsiteY0" fmla="*/ 738187 h 2738437"/>
                <a:gd name="connsiteX1" fmla="*/ 300038 w 1821218"/>
                <a:gd name="connsiteY1" fmla="*/ 771525 h 2738437"/>
                <a:gd name="connsiteX2" fmla="*/ 276225 w 1821218"/>
                <a:gd name="connsiteY2" fmla="*/ 790575 h 2738437"/>
                <a:gd name="connsiteX3" fmla="*/ 204788 w 1821218"/>
                <a:gd name="connsiteY3" fmla="*/ 842962 h 2738437"/>
                <a:gd name="connsiteX4" fmla="*/ 147638 w 1821218"/>
                <a:gd name="connsiteY4" fmla="*/ 876300 h 2738437"/>
                <a:gd name="connsiteX5" fmla="*/ 114300 w 1821218"/>
                <a:gd name="connsiteY5" fmla="*/ 914400 h 2738437"/>
                <a:gd name="connsiteX6" fmla="*/ 71438 w 1821218"/>
                <a:gd name="connsiteY6" fmla="*/ 947737 h 2738437"/>
                <a:gd name="connsiteX7" fmla="*/ 19050 w 1821218"/>
                <a:gd name="connsiteY7" fmla="*/ 990600 h 2738437"/>
                <a:gd name="connsiteX8" fmla="*/ 9525 w 1821218"/>
                <a:gd name="connsiteY8" fmla="*/ 1004887 h 2738437"/>
                <a:gd name="connsiteX9" fmla="*/ 0 w 1821218"/>
                <a:gd name="connsiteY9" fmla="*/ 1052512 h 2738437"/>
                <a:gd name="connsiteX10" fmla="*/ 4763 w 1821218"/>
                <a:gd name="connsiteY10" fmla="*/ 1095375 h 2738437"/>
                <a:gd name="connsiteX11" fmla="*/ 19050 w 1821218"/>
                <a:gd name="connsiteY11" fmla="*/ 1128712 h 2738437"/>
                <a:gd name="connsiteX12" fmla="*/ 42863 w 1821218"/>
                <a:gd name="connsiteY12" fmla="*/ 1171575 h 2738437"/>
                <a:gd name="connsiteX13" fmla="*/ 90488 w 1821218"/>
                <a:gd name="connsiteY13" fmla="*/ 1233487 h 2738437"/>
                <a:gd name="connsiteX14" fmla="*/ 109538 w 1821218"/>
                <a:gd name="connsiteY14" fmla="*/ 1252537 h 2738437"/>
                <a:gd name="connsiteX15" fmla="*/ 119063 w 1821218"/>
                <a:gd name="connsiteY15" fmla="*/ 1266825 h 2738437"/>
                <a:gd name="connsiteX16" fmla="*/ 133350 w 1821218"/>
                <a:gd name="connsiteY16" fmla="*/ 1276350 h 2738437"/>
                <a:gd name="connsiteX17" fmla="*/ 161925 w 1821218"/>
                <a:gd name="connsiteY17" fmla="*/ 1319212 h 2738437"/>
                <a:gd name="connsiteX18" fmla="*/ 180975 w 1821218"/>
                <a:gd name="connsiteY18" fmla="*/ 1347787 h 2738437"/>
                <a:gd name="connsiteX19" fmla="*/ 195263 w 1821218"/>
                <a:gd name="connsiteY19" fmla="*/ 1371600 h 2738437"/>
                <a:gd name="connsiteX20" fmla="*/ 228600 w 1821218"/>
                <a:gd name="connsiteY20" fmla="*/ 1404937 h 2738437"/>
                <a:gd name="connsiteX21" fmla="*/ 257175 w 1821218"/>
                <a:gd name="connsiteY21" fmla="*/ 1452562 h 2738437"/>
                <a:gd name="connsiteX22" fmla="*/ 290513 w 1821218"/>
                <a:gd name="connsiteY22" fmla="*/ 1504950 h 2738437"/>
                <a:gd name="connsiteX23" fmla="*/ 300038 w 1821218"/>
                <a:gd name="connsiteY23" fmla="*/ 1538287 h 2738437"/>
                <a:gd name="connsiteX24" fmla="*/ 314325 w 1821218"/>
                <a:gd name="connsiteY24" fmla="*/ 1581150 h 2738437"/>
                <a:gd name="connsiteX25" fmla="*/ 342900 w 1821218"/>
                <a:gd name="connsiteY25" fmla="*/ 1681162 h 2738437"/>
                <a:gd name="connsiteX26" fmla="*/ 352425 w 1821218"/>
                <a:gd name="connsiteY26" fmla="*/ 1704975 h 2738437"/>
                <a:gd name="connsiteX27" fmla="*/ 366713 w 1821218"/>
                <a:gd name="connsiteY27" fmla="*/ 1724025 h 2738437"/>
                <a:gd name="connsiteX28" fmla="*/ 381000 w 1821218"/>
                <a:gd name="connsiteY28" fmla="*/ 1757362 h 2738437"/>
                <a:gd name="connsiteX29" fmla="*/ 400050 w 1821218"/>
                <a:gd name="connsiteY29" fmla="*/ 1795462 h 2738437"/>
                <a:gd name="connsiteX30" fmla="*/ 433388 w 1821218"/>
                <a:gd name="connsiteY30" fmla="*/ 1895475 h 2738437"/>
                <a:gd name="connsiteX31" fmla="*/ 452438 w 1821218"/>
                <a:gd name="connsiteY31" fmla="*/ 1981200 h 2738437"/>
                <a:gd name="connsiteX32" fmla="*/ 476250 w 1821218"/>
                <a:gd name="connsiteY32" fmla="*/ 2043112 h 2738437"/>
                <a:gd name="connsiteX33" fmla="*/ 490538 w 1821218"/>
                <a:gd name="connsiteY33" fmla="*/ 2081212 h 2738437"/>
                <a:gd name="connsiteX34" fmla="*/ 509588 w 1821218"/>
                <a:gd name="connsiteY34" fmla="*/ 2109787 h 2738437"/>
                <a:gd name="connsiteX35" fmla="*/ 523875 w 1821218"/>
                <a:gd name="connsiteY35" fmla="*/ 2143125 h 2738437"/>
                <a:gd name="connsiteX36" fmla="*/ 542925 w 1821218"/>
                <a:gd name="connsiteY36" fmla="*/ 2181225 h 2738437"/>
                <a:gd name="connsiteX37" fmla="*/ 566738 w 1821218"/>
                <a:gd name="connsiteY37" fmla="*/ 2219325 h 2738437"/>
                <a:gd name="connsiteX38" fmla="*/ 604838 w 1821218"/>
                <a:gd name="connsiteY38" fmla="*/ 2314575 h 2738437"/>
                <a:gd name="connsiteX39" fmla="*/ 628650 w 1821218"/>
                <a:gd name="connsiteY39" fmla="*/ 2352675 h 2738437"/>
                <a:gd name="connsiteX40" fmla="*/ 652463 w 1821218"/>
                <a:gd name="connsiteY40" fmla="*/ 2395537 h 2738437"/>
                <a:gd name="connsiteX41" fmla="*/ 685800 w 1821218"/>
                <a:gd name="connsiteY41" fmla="*/ 2428875 h 2738437"/>
                <a:gd name="connsiteX42" fmla="*/ 709613 w 1821218"/>
                <a:gd name="connsiteY42" fmla="*/ 2466975 h 2738437"/>
                <a:gd name="connsiteX43" fmla="*/ 733425 w 1821218"/>
                <a:gd name="connsiteY43" fmla="*/ 2495550 h 2738437"/>
                <a:gd name="connsiteX44" fmla="*/ 781050 w 1821218"/>
                <a:gd name="connsiteY44" fmla="*/ 2571750 h 2738437"/>
                <a:gd name="connsiteX45" fmla="*/ 823913 w 1821218"/>
                <a:gd name="connsiteY45" fmla="*/ 2633662 h 2738437"/>
                <a:gd name="connsiteX46" fmla="*/ 881063 w 1821218"/>
                <a:gd name="connsiteY46" fmla="*/ 2695575 h 2738437"/>
                <a:gd name="connsiteX47" fmla="*/ 909638 w 1821218"/>
                <a:gd name="connsiteY47" fmla="*/ 2719387 h 2738437"/>
                <a:gd name="connsiteX48" fmla="*/ 971550 w 1821218"/>
                <a:gd name="connsiteY48" fmla="*/ 2738437 h 2738437"/>
                <a:gd name="connsiteX49" fmla="*/ 1042988 w 1821218"/>
                <a:gd name="connsiteY49" fmla="*/ 2728912 h 2738437"/>
                <a:gd name="connsiteX50" fmla="*/ 1071563 w 1821218"/>
                <a:gd name="connsiteY50" fmla="*/ 2719387 h 2738437"/>
                <a:gd name="connsiteX51" fmla="*/ 1090613 w 1821218"/>
                <a:gd name="connsiteY51" fmla="*/ 2714625 h 2738437"/>
                <a:gd name="connsiteX52" fmla="*/ 1143000 w 1821218"/>
                <a:gd name="connsiteY52" fmla="*/ 2690812 h 2738437"/>
                <a:gd name="connsiteX53" fmla="*/ 1200150 w 1821218"/>
                <a:gd name="connsiteY53" fmla="*/ 2643187 h 2738437"/>
                <a:gd name="connsiteX54" fmla="*/ 1295400 w 1821218"/>
                <a:gd name="connsiteY54" fmla="*/ 2571750 h 2738437"/>
                <a:gd name="connsiteX55" fmla="*/ 1352550 w 1821218"/>
                <a:gd name="connsiteY55" fmla="*/ 2505075 h 2738437"/>
                <a:gd name="connsiteX56" fmla="*/ 1376363 w 1821218"/>
                <a:gd name="connsiteY56" fmla="*/ 2471737 h 2738437"/>
                <a:gd name="connsiteX57" fmla="*/ 1395413 w 1821218"/>
                <a:gd name="connsiteY57" fmla="*/ 2457450 h 2738437"/>
                <a:gd name="connsiteX58" fmla="*/ 1409700 w 1821218"/>
                <a:gd name="connsiteY58" fmla="*/ 2438400 h 2738437"/>
                <a:gd name="connsiteX59" fmla="*/ 1419225 w 1821218"/>
                <a:gd name="connsiteY59" fmla="*/ 2424112 h 2738437"/>
                <a:gd name="connsiteX60" fmla="*/ 1514475 w 1821218"/>
                <a:gd name="connsiteY60" fmla="*/ 2352675 h 2738437"/>
                <a:gd name="connsiteX61" fmla="*/ 1581150 w 1821218"/>
                <a:gd name="connsiteY61" fmla="*/ 2295525 h 2738437"/>
                <a:gd name="connsiteX62" fmla="*/ 1604963 w 1821218"/>
                <a:gd name="connsiteY62" fmla="*/ 2276475 h 2738437"/>
                <a:gd name="connsiteX63" fmla="*/ 1628775 w 1821218"/>
                <a:gd name="connsiteY63" fmla="*/ 2252662 h 2738437"/>
                <a:gd name="connsiteX64" fmla="*/ 1652588 w 1821218"/>
                <a:gd name="connsiteY64" fmla="*/ 2233612 h 2738437"/>
                <a:gd name="connsiteX65" fmla="*/ 1685925 w 1821218"/>
                <a:gd name="connsiteY65" fmla="*/ 2181225 h 2738437"/>
                <a:gd name="connsiteX66" fmla="*/ 1700213 w 1821218"/>
                <a:gd name="connsiteY66" fmla="*/ 2171700 h 2738437"/>
                <a:gd name="connsiteX67" fmla="*/ 1714500 w 1821218"/>
                <a:gd name="connsiteY67" fmla="*/ 2147887 h 2738437"/>
                <a:gd name="connsiteX68" fmla="*/ 1733550 w 1821218"/>
                <a:gd name="connsiteY68" fmla="*/ 2114550 h 2738437"/>
                <a:gd name="connsiteX69" fmla="*/ 1747838 w 1821218"/>
                <a:gd name="connsiteY69" fmla="*/ 2095500 h 2738437"/>
                <a:gd name="connsiteX70" fmla="*/ 1762125 w 1821218"/>
                <a:gd name="connsiteY70" fmla="*/ 2081212 h 2738437"/>
                <a:gd name="connsiteX71" fmla="*/ 1771650 w 1821218"/>
                <a:gd name="connsiteY71" fmla="*/ 2062162 h 2738437"/>
                <a:gd name="connsiteX72" fmla="*/ 1785938 w 1821218"/>
                <a:gd name="connsiteY72" fmla="*/ 2047875 h 2738437"/>
                <a:gd name="connsiteX73" fmla="*/ 1814513 w 1821218"/>
                <a:gd name="connsiteY73" fmla="*/ 1990725 h 2738437"/>
                <a:gd name="connsiteX74" fmla="*/ 1814513 w 1821218"/>
                <a:gd name="connsiteY74" fmla="*/ 1862137 h 2738437"/>
                <a:gd name="connsiteX75" fmla="*/ 1785938 w 1821218"/>
                <a:gd name="connsiteY75" fmla="*/ 1790700 h 2738437"/>
                <a:gd name="connsiteX76" fmla="*/ 1776413 w 1821218"/>
                <a:gd name="connsiteY76" fmla="*/ 1747837 h 2738437"/>
                <a:gd name="connsiteX77" fmla="*/ 1757363 w 1821218"/>
                <a:gd name="connsiteY77" fmla="*/ 1704975 h 2738437"/>
                <a:gd name="connsiteX78" fmla="*/ 1709738 w 1821218"/>
                <a:gd name="connsiteY78" fmla="*/ 1614487 h 2738437"/>
                <a:gd name="connsiteX79" fmla="*/ 1652588 w 1821218"/>
                <a:gd name="connsiteY79" fmla="*/ 1538287 h 2738437"/>
                <a:gd name="connsiteX80" fmla="*/ 1595438 w 1821218"/>
                <a:gd name="connsiteY80" fmla="*/ 1471612 h 2738437"/>
                <a:gd name="connsiteX81" fmla="*/ 1581150 w 1821218"/>
                <a:gd name="connsiteY81" fmla="*/ 1443037 h 2738437"/>
                <a:gd name="connsiteX82" fmla="*/ 1557338 w 1821218"/>
                <a:gd name="connsiteY82" fmla="*/ 1414462 h 2738437"/>
                <a:gd name="connsiteX83" fmla="*/ 1533525 w 1821218"/>
                <a:gd name="connsiteY83" fmla="*/ 1371600 h 2738437"/>
                <a:gd name="connsiteX84" fmla="*/ 1466850 w 1821218"/>
                <a:gd name="connsiteY84" fmla="*/ 1276350 h 2738437"/>
                <a:gd name="connsiteX85" fmla="*/ 1438275 w 1821218"/>
                <a:gd name="connsiteY85" fmla="*/ 1252537 h 2738437"/>
                <a:gd name="connsiteX86" fmla="*/ 1390650 w 1821218"/>
                <a:gd name="connsiteY86" fmla="*/ 1195387 h 2738437"/>
                <a:gd name="connsiteX87" fmla="*/ 1338263 w 1821218"/>
                <a:gd name="connsiteY87" fmla="*/ 1152525 h 2738437"/>
                <a:gd name="connsiteX88" fmla="*/ 1314450 w 1821218"/>
                <a:gd name="connsiteY88" fmla="*/ 1119187 h 2738437"/>
                <a:gd name="connsiteX89" fmla="*/ 1281113 w 1821218"/>
                <a:gd name="connsiteY89" fmla="*/ 1100137 h 2738437"/>
                <a:gd name="connsiteX90" fmla="*/ 1238250 w 1821218"/>
                <a:gd name="connsiteY90" fmla="*/ 1071562 h 2738437"/>
                <a:gd name="connsiteX91" fmla="*/ 1219200 w 1821218"/>
                <a:gd name="connsiteY91" fmla="*/ 1052512 h 2738437"/>
                <a:gd name="connsiteX92" fmla="*/ 1209675 w 1821218"/>
                <a:gd name="connsiteY92" fmla="*/ 1023937 h 2738437"/>
                <a:gd name="connsiteX93" fmla="*/ 1200150 w 1821218"/>
                <a:gd name="connsiteY93" fmla="*/ 1000125 h 2738437"/>
                <a:gd name="connsiteX94" fmla="*/ 1185863 w 1821218"/>
                <a:gd name="connsiteY94" fmla="*/ 957262 h 2738437"/>
                <a:gd name="connsiteX95" fmla="*/ 1181100 w 1821218"/>
                <a:gd name="connsiteY95" fmla="*/ 890587 h 2738437"/>
                <a:gd name="connsiteX96" fmla="*/ 1176338 w 1821218"/>
                <a:gd name="connsiteY96" fmla="*/ 842962 h 2738437"/>
                <a:gd name="connsiteX97" fmla="*/ 1181100 w 1821218"/>
                <a:gd name="connsiteY97" fmla="*/ 623887 h 2738437"/>
                <a:gd name="connsiteX98" fmla="*/ 1190625 w 1821218"/>
                <a:gd name="connsiteY98" fmla="*/ 590550 h 2738437"/>
                <a:gd name="connsiteX99" fmla="*/ 1195388 w 1821218"/>
                <a:gd name="connsiteY99" fmla="*/ 557212 h 2738437"/>
                <a:gd name="connsiteX100" fmla="*/ 1214438 w 1821218"/>
                <a:gd name="connsiteY100" fmla="*/ 476250 h 2738437"/>
                <a:gd name="connsiteX101" fmla="*/ 1223963 w 1821218"/>
                <a:gd name="connsiteY101" fmla="*/ 400050 h 2738437"/>
                <a:gd name="connsiteX102" fmla="*/ 1200150 w 1821218"/>
                <a:gd name="connsiteY102" fmla="*/ 252412 h 2738437"/>
                <a:gd name="connsiteX103" fmla="*/ 1181100 w 1821218"/>
                <a:gd name="connsiteY103" fmla="*/ 219075 h 2738437"/>
                <a:gd name="connsiteX104" fmla="*/ 1162050 w 1821218"/>
                <a:gd name="connsiteY104" fmla="*/ 180975 h 2738437"/>
                <a:gd name="connsiteX105" fmla="*/ 1119188 w 1821218"/>
                <a:gd name="connsiteY105" fmla="*/ 104775 h 2738437"/>
                <a:gd name="connsiteX106" fmla="*/ 1090613 w 1821218"/>
                <a:gd name="connsiteY106" fmla="*/ 80962 h 2738437"/>
                <a:gd name="connsiteX107" fmla="*/ 1066800 w 1821218"/>
                <a:gd name="connsiteY107" fmla="*/ 52387 h 2738437"/>
                <a:gd name="connsiteX108" fmla="*/ 1000125 w 1821218"/>
                <a:gd name="connsiteY108" fmla="*/ 19050 h 2738437"/>
                <a:gd name="connsiteX109" fmla="*/ 923925 w 1821218"/>
                <a:gd name="connsiteY109" fmla="*/ 0 h 2738437"/>
                <a:gd name="connsiteX110" fmla="*/ 842963 w 1821218"/>
                <a:gd name="connsiteY110" fmla="*/ 4762 h 2738437"/>
                <a:gd name="connsiteX111" fmla="*/ 762000 w 1821218"/>
                <a:gd name="connsiteY111" fmla="*/ 14287 h 2738437"/>
                <a:gd name="connsiteX112" fmla="*/ 728663 w 1821218"/>
                <a:gd name="connsiteY112" fmla="*/ 33337 h 2738437"/>
                <a:gd name="connsiteX113" fmla="*/ 700088 w 1821218"/>
                <a:gd name="connsiteY113" fmla="*/ 42862 h 2738437"/>
                <a:gd name="connsiteX114" fmla="*/ 671513 w 1821218"/>
                <a:gd name="connsiteY114" fmla="*/ 61912 h 2738437"/>
                <a:gd name="connsiteX115" fmla="*/ 595313 w 1821218"/>
                <a:gd name="connsiteY115" fmla="*/ 138112 h 2738437"/>
                <a:gd name="connsiteX116" fmla="*/ 571500 w 1821218"/>
                <a:gd name="connsiteY116" fmla="*/ 171450 h 2738437"/>
                <a:gd name="connsiteX117" fmla="*/ 552450 w 1821218"/>
                <a:gd name="connsiteY117" fmla="*/ 214312 h 2738437"/>
                <a:gd name="connsiteX118" fmla="*/ 533400 w 1821218"/>
                <a:gd name="connsiteY118" fmla="*/ 247650 h 2738437"/>
                <a:gd name="connsiteX119" fmla="*/ 504825 w 1821218"/>
                <a:gd name="connsiteY119" fmla="*/ 333375 h 2738437"/>
                <a:gd name="connsiteX120" fmla="*/ 490538 w 1821218"/>
                <a:gd name="connsiteY120" fmla="*/ 361950 h 2738437"/>
                <a:gd name="connsiteX121" fmla="*/ 481013 w 1821218"/>
                <a:gd name="connsiteY121" fmla="*/ 395287 h 2738437"/>
                <a:gd name="connsiteX122" fmla="*/ 457200 w 1821218"/>
                <a:gd name="connsiteY122" fmla="*/ 476250 h 2738437"/>
                <a:gd name="connsiteX123" fmla="*/ 438150 w 1821218"/>
                <a:gd name="connsiteY123" fmla="*/ 504825 h 2738437"/>
                <a:gd name="connsiteX124" fmla="*/ 409575 w 1821218"/>
                <a:gd name="connsiteY124" fmla="*/ 581025 h 2738437"/>
                <a:gd name="connsiteX125" fmla="*/ 395288 w 1821218"/>
                <a:gd name="connsiteY125" fmla="*/ 604837 h 2738437"/>
                <a:gd name="connsiteX126" fmla="*/ 385763 w 1821218"/>
                <a:gd name="connsiteY126" fmla="*/ 633412 h 2738437"/>
                <a:gd name="connsiteX127" fmla="*/ 376238 w 1821218"/>
                <a:gd name="connsiteY127" fmla="*/ 657225 h 2738437"/>
                <a:gd name="connsiteX128" fmla="*/ 371475 w 1821218"/>
                <a:gd name="connsiteY128" fmla="*/ 671512 h 2738437"/>
                <a:gd name="connsiteX129" fmla="*/ 361950 w 1821218"/>
                <a:gd name="connsiteY129" fmla="*/ 690562 h 2738437"/>
                <a:gd name="connsiteX130" fmla="*/ 357188 w 1821218"/>
                <a:gd name="connsiteY130" fmla="*/ 704850 h 2738437"/>
                <a:gd name="connsiteX131" fmla="*/ 342900 w 1821218"/>
                <a:gd name="connsiteY131" fmla="*/ 738187 h 2738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1821218" h="2738437">
                  <a:moveTo>
                    <a:pt x="342900" y="738187"/>
                  </a:moveTo>
                  <a:cubicBezTo>
                    <a:pt x="333375" y="749300"/>
                    <a:pt x="314271" y="760342"/>
                    <a:pt x="300038" y="771525"/>
                  </a:cubicBezTo>
                  <a:cubicBezTo>
                    <a:pt x="292045" y="777805"/>
                    <a:pt x="283413" y="783387"/>
                    <a:pt x="276225" y="790575"/>
                  </a:cubicBezTo>
                  <a:cubicBezTo>
                    <a:pt x="251901" y="814899"/>
                    <a:pt x="246625" y="822043"/>
                    <a:pt x="204788" y="842962"/>
                  </a:cubicBezTo>
                  <a:cubicBezTo>
                    <a:pt x="186289" y="852212"/>
                    <a:pt x="163236" y="862262"/>
                    <a:pt x="147638" y="876300"/>
                  </a:cubicBezTo>
                  <a:cubicBezTo>
                    <a:pt x="83302" y="934202"/>
                    <a:pt x="162995" y="873821"/>
                    <a:pt x="114300" y="914400"/>
                  </a:cubicBezTo>
                  <a:cubicBezTo>
                    <a:pt x="100395" y="925987"/>
                    <a:pt x="84237" y="934938"/>
                    <a:pt x="71438" y="947737"/>
                  </a:cubicBezTo>
                  <a:cubicBezTo>
                    <a:pt x="36317" y="982858"/>
                    <a:pt x="54414" y="969381"/>
                    <a:pt x="19050" y="990600"/>
                  </a:cubicBezTo>
                  <a:cubicBezTo>
                    <a:pt x="15875" y="995362"/>
                    <a:pt x="11780" y="999626"/>
                    <a:pt x="9525" y="1004887"/>
                  </a:cubicBezTo>
                  <a:cubicBezTo>
                    <a:pt x="5652" y="1013925"/>
                    <a:pt x="1073" y="1046072"/>
                    <a:pt x="0" y="1052512"/>
                  </a:cubicBezTo>
                  <a:cubicBezTo>
                    <a:pt x="1588" y="1066800"/>
                    <a:pt x="1276" y="1081429"/>
                    <a:pt x="4763" y="1095375"/>
                  </a:cubicBezTo>
                  <a:cubicBezTo>
                    <a:pt x="7695" y="1107104"/>
                    <a:pt x="13643" y="1117899"/>
                    <a:pt x="19050" y="1128712"/>
                  </a:cubicBezTo>
                  <a:cubicBezTo>
                    <a:pt x="26360" y="1143331"/>
                    <a:pt x="34200" y="1157715"/>
                    <a:pt x="42863" y="1171575"/>
                  </a:cubicBezTo>
                  <a:cubicBezTo>
                    <a:pt x="54675" y="1190474"/>
                    <a:pt x="75371" y="1216691"/>
                    <a:pt x="90488" y="1233487"/>
                  </a:cubicBezTo>
                  <a:cubicBezTo>
                    <a:pt x="96496" y="1240162"/>
                    <a:pt x="103694" y="1245719"/>
                    <a:pt x="109538" y="1252537"/>
                  </a:cubicBezTo>
                  <a:cubicBezTo>
                    <a:pt x="113263" y="1256883"/>
                    <a:pt x="115016" y="1262777"/>
                    <a:pt x="119063" y="1266825"/>
                  </a:cubicBezTo>
                  <a:cubicBezTo>
                    <a:pt x="123110" y="1270872"/>
                    <a:pt x="129303" y="1272303"/>
                    <a:pt x="133350" y="1276350"/>
                  </a:cubicBezTo>
                  <a:cubicBezTo>
                    <a:pt x="144245" y="1287245"/>
                    <a:pt x="153987" y="1306739"/>
                    <a:pt x="161925" y="1319212"/>
                  </a:cubicBezTo>
                  <a:cubicBezTo>
                    <a:pt x="168071" y="1328870"/>
                    <a:pt x="174829" y="1338129"/>
                    <a:pt x="180975" y="1347787"/>
                  </a:cubicBezTo>
                  <a:cubicBezTo>
                    <a:pt x="185945" y="1355597"/>
                    <a:pt x="189337" y="1364489"/>
                    <a:pt x="195263" y="1371600"/>
                  </a:cubicBezTo>
                  <a:cubicBezTo>
                    <a:pt x="205324" y="1383673"/>
                    <a:pt x="220515" y="1391461"/>
                    <a:pt x="228600" y="1404937"/>
                  </a:cubicBezTo>
                  <a:cubicBezTo>
                    <a:pt x="238125" y="1420812"/>
                    <a:pt x="246906" y="1437158"/>
                    <a:pt x="257175" y="1452562"/>
                  </a:cubicBezTo>
                  <a:cubicBezTo>
                    <a:pt x="281360" y="1488839"/>
                    <a:pt x="270335" y="1471321"/>
                    <a:pt x="290513" y="1504950"/>
                  </a:cubicBezTo>
                  <a:cubicBezTo>
                    <a:pt x="293688" y="1516062"/>
                    <a:pt x="296591" y="1527256"/>
                    <a:pt x="300038" y="1538287"/>
                  </a:cubicBezTo>
                  <a:cubicBezTo>
                    <a:pt x="304530" y="1552662"/>
                    <a:pt x="310294" y="1566639"/>
                    <a:pt x="314325" y="1581150"/>
                  </a:cubicBezTo>
                  <a:cubicBezTo>
                    <a:pt x="331718" y="1643766"/>
                    <a:pt x="314404" y="1609919"/>
                    <a:pt x="342900" y="1681162"/>
                  </a:cubicBezTo>
                  <a:cubicBezTo>
                    <a:pt x="346075" y="1689100"/>
                    <a:pt x="348273" y="1697502"/>
                    <a:pt x="352425" y="1704975"/>
                  </a:cubicBezTo>
                  <a:cubicBezTo>
                    <a:pt x="356280" y="1711914"/>
                    <a:pt x="362912" y="1717057"/>
                    <a:pt x="366713" y="1724025"/>
                  </a:cubicBezTo>
                  <a:cubicBezTo>
                    <a:pt x="372502" y="1734639"/>
                    <a:pt x="375887" y="1746406"/>
                    <a:pt x="381000" y="1757362"/>
                  </a:cubicBezTo>
                  <a:cubicBezTo>
                    <a:pt x="387005" y="1770229"/>
                    <a:pt x="395014" y="1782186"/>
                    <a:pt x="400050" y="1795462"/>
                  </a:cubicBezTo>
                  <a:cubicBezTo>
                    <a:pt x="412513" y="1828319"/>
                    <a:pt x="426496" y="1861016"/>
                    <a:pt x="433388" y="1895475"/>
                  </a:cubicBezTo>
                  <a:cubicBezTo>
                    <a:pt x="437163" y="1914349"/>
                    <a:pt x="445712" y="1961022"/>
                    <a:pt x="452438" y="1981200"/>
                  </a:cubicBezTo>
                  <a:cubicBezTo>
                    <a:pt x="459430" y="2002176"/>
                    <a:pt x="468379" y="2022449"/>
                    <a:pt x="476250" y="2043112"/>
                  </a:cubicBezTo>
                  <a:cubicBezTo>
                    <a:pt x="481079" y="2055787"/>
                    <a:pt x="483014" y="2069926"/>
                    <a:pt x="490538" y="2081212"/>
                  </a:cubicBezTo>
                  <a:cubicBezTo>
                    <a:pt x="496888" y="2090737"/>
                    <a:pt x="504161" y="2099708"/>
                    <a:pt x="509588" y="2109787"/>
                  </a:cubicBezTo>
                  <a:cubicBezTo>
                    <a:pt x="515320" y="2120432"/>
                    <a:pt x="518762" y="2132169"/>
                    <a:pt x="523875" y="2143125"/>
                  </a:cubicBezTo>
                  <a:cubicBezTo>
                    <a:pt x="529879" y="2155992"/>
                    <a:pt x="535964" y="2168850"/>
                    <a:pt x="542925" y="2181225"/>
                  </a:cubicBezTo>
                  <a:cubicBezTo>
                    <a:pt x="550267" y="2194278"/>
                    <a:pt x="560327" y="2205790"/>
                    <a:pt x="566738" y="2219325"/>
                  </a:cubicBezTo>
                  <a:cubicBezTo>
                    <a:pt x="609908" y="2310460"/>
                    <a:pt x="562442" y="2234492"/>
                    <a:pt x="604838" y="2314575"/>
                  </a:cubicBezTo>
                  <a:cubicBezTo>
                    <a:pt x="611845" y="2327811"/>
                    <a:pt x="621057" y="2339766"/>
                    <a:pt x="628650" y="2352675"/>
                  </a:cubicBezTo>
                  <a:cubicBezTo>
                    <a:pt x="636937" y="2366763"/>
                    <a:pt x="642656" y="2382462"/>
                    <a:pt x="652463" y="2395537"/>
                  </a:cubicBezTo>
                  <a:cubicBezTo>
                    <a:pt x="661892" y="2408109"/>
                    <a:pt x="675983" y="2416603"/>
                    <a:pt x="685800" y="2428875"/>
                  </a:cubicBezTo>
                  <a:cubicBezTo>
                    <a:pt x="695156" y="2440570"/>
                    <a:pt x="700908" y="2454788"/>
                    <a:pt x="709613" y="2466975"/>
                  </a:cubicBezTo>
                  <a:cubicBezTo>
                    <a:pt x="716820" y="2477064"/>
                    <a:pt x="725986" y="2485631"/>
                    <a:pt x="733425" y="2495550"/>
                  </a:cubicBezTo>
                  <a:cubicBezTo>
                    <a:pt x="761397" y="2532846"/>
                    <a:pt x="748765" y="2525116"/>
                    <a:pt x="781050" y="2571750"/>
                  </a:cubicBezTo>
                  <a:cubicBezTo>
                    <a:pt x="795338" y="2592387"/>
                    <a:pt x="807578" y="2614604"/>
                    <a:pt x="823913" y="2633662"/>
                  </a:cubicBezTo>
                  <a:cubicBezTo>
                    <a:pt x="847157" y="2660780"/>
                    <a:pt x="855113" y="2671788"/>
                    <a:pt x="881063" y="2695575"/>
                  </a:cubicBezTo>
                  <a:cubicBezTo>
                    <a:pt x="890203" y="2703953"/>
                    <a:pt x="899481" y="2712277"/>
                    <a:pt x="909638" y="2719387"/>
                  </a:cubicBezTo>
                  <a:cubicBezTo>
                    <a:pt x="928325" y="2732468"/>
                    <a:pt x="949493" y="2733535"/>
                    <a:pt x="971550" y="2738437"/>
                  </a:cubicBezTo>
                  <a:cubicBezTo>
                    <a:pt x="995363" y="2735262"/>
                    <a:pt x="1019389" y="2733407"/>
                    <a:pt x="1042988" y="2728912"/>
                  </a:cubicBezTo>
                  <a:cubicBezTo>
                    <a:pt x="1052851" y="2727033"/>
                    <a:pt x="1061946" y="2722272"/>
                    <a:pt x="1071563" y="2719387"/>
                  </a:cubicBezTo>
                  <a:cubicBezTo>
                    <a:pt x="1077832" y="2717506"/>
                    <a:pt x="1084403" y="2716695"/>
                    <a:pt x="1090613" y="2714625"/>
                  </a:cubicBezTo>
                  <a:cubicBezTo>
                    <a:pt x="1104453" y="2710012"/>
                    <a:pt x="1131518" y="2697878"/>
                    <a:pt x="1143000" y="2690812"/>
                  </a:cubicBezTo>
                  <a:cubicBezTo>
                    <a:pt x="1215337" y="2646297"/>
                    <a:pt x="1142133" y="2688311"/>
                    <a:pt x="1200150" y="2643187"/>
                  </a:cubicBezTo>
                  <a:cubicBezTo>
                    <a:pt x="1233188" y="2617491"/>
                    <a:pt x="1266859" y="2601794"/>
                    <a:pt x="1295400" y="2571750"/>
                  </a:cubicBezTo>
                  <a:cubicBezTo>
                    <a:pt x="1315561" y="2550528"/>
                    <a:pt x="1335536" y="2528895"/>
                    <a:pt x="1352550" y="2505075"/>
                  </a:cubicBezTo>
                  <a:cubicBezTo>
                    <a:pt x="1360488" y="2493962"/>
                    <a:pt x="1367227" y="2481888"/>
                    <a:pt x="1376363" y="2471737"/>
                  </a:cubicBezTo>
                  <a:cubicBezTo>
                    <a:pt x="1381673" y="2465837"/>
                    <a:pt x="1389800" y="2463063"/>
                    <a:pt x="1395413" y="2457450"/>
                  </a:cubicBezTo>
                  <a:cubicBezTo>
                    <a:pt x="1401026" y="2451837"/>
                    <a:pt x="1405087" y="2444859"/>
                    <a:pt x="1409700" y="2438400"/>
                  </a:cubicBezTo>
                  <a:cubicBezTo>
                    <a:pt x="1413027" y="2433742"/>
                    <a:pt x="1415178" y="2428159"/>
                    <a:pt x="1419225" y="2424112"/>
                  </a:cubicBezTo>
                  <a:cubicBezTo>
                    <a:pt x="1451628" y="2391709"/>
                    <a:pt x="1474815" y="2382420"/>
                    <a:pt x="1514475" y="2352675"/>
                  </a:cubicBezTo>
                  <a:cubicBezTo>
                    <a:pt x="1590158" y="2295913"/>
                    <a:pt x="1518603" y="2352385"/>
                    <a:pt x="1581150" y="2295525"/>
                  </a:cubicBezTo>
                  <a:cubicBezTo>
                    <a:pt x="1588672" y="2288687"/>
                    <a:pt x="1597407" y="2283275"/>
                    <a:pt x="1604963" y="2276475"/>
                  </a:cubicBezTo>
                  <a:cubicBezTo>
                    <a:pt x="1613307" y="2268966"/>
                    <a:pt x="1620431" y="2260171"/>
                    <a:pt x="1628775" y="2252662"/>
                  </a:cubicBezTo>
                  <a:cubicBezTo>
                    <a:pt x="1636331" y="2245862"/>
                    <a:pt x="1645788" y="2241168"/>
                    <a:pt x="1652588" y="2233612"/>
                  </a:cubicBezTo>
                  <a:cubicBezTo>
                    <a:pt x="1732075" y="2145294"/>
                    <a:pt x="1621031" y="2256933"/>
                    <a:pt x="1685925" y="2181225"/>
                  </a:cubicBezTo>
                  <a:cubicBezTo>
                    <a:pt x="1689650" y="2176879"/>
                    <a:pt x="1695450" y="2174875"/>
                    <a:pt x="1700213" y="2171700"/>
                  </a:cubicBezTo>
                  <a:cubicBezTo>
                    <a:pt x="1704975" y="2163762"/>
                    <a:pt x="1710005" y="2155979"/>
                    <a:pt x="1714500" y="2147887"/>
                  </a:cubicBezTo>
                  <a:cubicBezTo>
                    <a:pt x="1728450" y="2122776"/>
                    <a:pt x="1718583" y="2135503"/>
                    <a:pt x="1733550" y="2114550"/>
                  </a:cubicBezTo>
                  <a:cubicBezTo>
                    <a:pt x="1738164" y="2108091"/>
                    <a:pt x="1742672" y="2101527"/>
                    <a:pt x="1747838" y="2095500"/>
                  </a:cubicBezTo>
                  <a:cubicBezTo>
                    <a:pt x="1752221" y="2090386"/>
                    <a:pt x="1758210" y="2086693"/>
                    <a:pt x="1762125" y="2081212"/>
                  </a:cubicBezTo>
                  <a:cubicBezTo>
                    <a:pt x="1766251" y="2075435"/>
                    <a:pt x="1767523" y="2067939"/>
                    <a:pt x="1771650" y="2062162"/>
                  </a:cubicBezTo>
                  <a:cubicBezTo>
                    <a:pt x="1775565" y="2056681"/>
                    <a:pt x="1781803" y="2053191"/>
                    <a:pt x="1785938" y="2047875"/>
                  </a:cubicBezTo>
                  <a:cubicBezTo>
                    <a:pt x="1807479" y="2020180"/>
                    <a:pt x="1804067" y="2022062"/>
                    <a:pt x="1814513" y="1990725"/>
                  </a:cubicBezTo>
                  <a:cubicBezTo>
                    <a:pt x="1822025" y="1938136"/>
                    <a:pt x="1824778" y="1933994"/>
                    <a:pt x="1814513" y="1862137"/>
                  </a:cubicBezTo>
                  <a:cubicBezTo>
                    <a:pt x="1812092" y="1845190"/>
                    <a:pt x="1791207" y="1807560"/>
                    <a:pt x="1785938" y="1790700"/>
                  </a:cubicBezTo>
                  <a:cubicBezTo>
                    <a:pt x="1781572" y="1776730"/>
                    <a:pt x="1781041" y="1761722"/>
                    <a:pt x="1776413" y="1747837"/>
                  </a:cubicBezTo>
                  <a:cubicBezTo>
                    <a:pt x="1771469" y="1733004"/>
                    <a:pt x="1763430" y="1719385"/>
                    <a:pt x="1757363" y="1704975"/>
                  </a:cubicBezTo>
                  <a:cubicBezTo>
                    <a:pt x="1732983" y="1647072"/>
                    <a:pt x="1746746" y="1665887"/>
                    <a:pt x="1709738" y="1614487"/>
                  </a:cubicBezTo>
                  <a:cubicBezTo>
                    <a:pt x="1691186" y="1588721"/>
                    <a:pt x="1675039" y="1560737"/>
                    <a:pt x="1652588" y="1538287"/>
                  </a:cubicBezTo>
                  <a:cubicBezTo>
                    <a:pt x="1623239" y="1508939"/>
                    <a:pt x="1616526" y="1505881"/>
                    <a:pt x="1595438" y="1471612"/>
                  </a:cubicBezTo>
                  <a:cubicBezTo>
                    <a:pt x="1589857" y="1462542"/>
                    <a:pt x="1587057" y="1451898"/>
                    <a:pt x="1581150" y="1443037"/>
                  </a:cubicBezTo>
                  <a:cubicBezTo>
                    <a:pt x="1574272" y="1432721"/>
                    <a:pt x="1564216" y="1424778"/>
                    <a:pt x="1557338" y="1414462"/>
                  </a:cubicBezTo>
                  <a:cubicBezTo>
                    <a:pt x="1548272" y="1400863"/>
                    <a:pt x="1542482" y="1385271"/>
                    <a:pt x="1533525" y="1371600"/>
                  </a:cubicBezTo>
                  <a:cubicBezTo>
                    <a:pt x="1512286" y="1339182"/>
                    <a:pt x="1496623" y="1301161"/>
                    <a:pt x="1466850" y="1276350"/>
                  </a:cubicBezTo>
                  <a:cubicBezTo>
                    <a:pt x="1457325" y="1268412"/>
                    <a:pt x="1446773" y="1261566"/>
                    <a:pt x="1438275" y="1252537"/>
                  </a:cubicBezTo>
                  <a:cubicBezTo>
                    <a:pt x="1421280" y="1234479"/>
                    <a:pt x="1411283" y="1209142"/>
                    <a:pt x="1390650" y="1195387"/>
                  </a:cubicBezTo>
                  <a:cubicBezTo>
                    <a:pt x="1364937" y="1178245"/>
                    <a:pt x="1358205" y="1176455"/>
                    <a:pt x="1338263" y="1152525"/>
                  </a:cubicBezTo>
                  <a:cubicBezTo>
                    <a:pt x="1329520" y="1142034"/>
                    <a:pt x="1324517" y="1128415"/>
                    <a:pt x="1314450" y="1119187"/>
                  </a:cubicBezTo>
                  <a:cubicBezTo>
                    <a:pt x="1305015" y="1110539"/>
                    <a:pt x="1291464" y="1107665"/>
                    <a:pt x="1281113" y="1100137"/>
                  </a:cubicBezTo>
                  <a:cubicBezTo>
                    <a:pt x="1235107" y="1066678"/>
                    <a:pt x="1290308" y="1092385"/>
                    <a:pt x="1238250" y="1071562"/>
                  </a:cubicBezTo>
                  <a:cubicBezTo>
                    <a:pt x="1231900" y="1065212"/>
                    <a:pt x="1223820" y="1060213"/>
                    <a:pt x="1219200" y="1052512"/>
                  </a:cubicBezTo>
                  <a:cubicBezTo>
                    <a:pt x="1214034" y="1043903"/>
                    <a:pt x="1213106" y="1033373"/>
                    <a:pt x="1209675" y="1023937"/>
                  </a:cubicBezTo>
                  <a:cubicBezTo>
                    <a:pt x="1206753" y="1015903"/>
                    <a:pt x="1202853" y="1008235"/>
                    <a:pt x="1200150" y="1000125"/>
                  </a:cubicBezTo>
                  <a:cubicBezTo>
                    <a:pt x="1179640" y="938593"/>
                    <a:pt x="1215680" y="1031806"/>
                    <a:pt x="1185863" y="957262"/>
                  </a:cubicBezTo>
                  <a:cubicBezTo>
                    <a:pt x="1184275" y="935037"/>
                    <a:pt x="1182950" y="912792"/>
                    <a:pt x="1181100" y="890587"/>
                  </a:cubicBezTo>
                  <a:cubicBezTo>
                    <a:pt x="1179775" y="874688"/>
                    <a:pt x="1176338" y="858916"/>
                    <a:pt x="1176338" y="842962"/>
                  </a:cubicBezTo>
                  <a:cubicBezTo>
                    <a:pt x="1176338" y="769920"/>
                    <a:pt x="1176972" y="696813"/>
                    <a:pt x="1181100" y="623887"/>
                  </a:cubicBezTo>
                  <a:cubicBezTo>
                    <a:pt x="1181753" y="612348"/>
                    <a:pt x="1188203" y="601850"/>
                    <a:pt x="1190625" y="590550"/>
                  </a:cubicBezTo>
                  <a:cubicBezTo>
                    <a:pt x="1192977" y="579574"/>
                    <a:pt x="1193186" y="568220"/>
                    <a:pt x="1195388" y="557212"/>
                  </a:cubicBezTo>
                  <a:cubicBezTo>
                    <a:pt x="1203438" y="516964"/>
                    <a:pt x="1207691" y="518418"/>
                    <a:pt x="1214438" y="476250"/>
                  </a:cubicBezTo>
                  <a:cubicBezTo>
                    <a:pt x="1218482" y="450974"/>
                    <a:pt x="1223963" y="400050"/>
                    <a:pt x="1223963" y="400050"/>
                  </a:cubicBezTo>
                  <a:cubicBezTo>
                    <a:pt x="1223054" y="393080"/>
                    <a:pt x="1213247" y="285155"/>
                    <a:pt x="1200150" y="252412"/>
                  </a:cubicBezTo>
                  <a:cubicBezTo>
                    <a:pt x="1195397" y="240529"/>
                    <a:pt x="1187123" y="230368"/>
                    <a:pt x="1181100" y="219075"/>
                  </a:cubicBezTo>
                  <a:cubicBezTo>
                    <a:pt x="1174418" y="206546"/>
                    <a:pt x="1168096" y="193823"/>
                    <a:pt x="1162050" y="180975"/>
                  </a:cubicBezTo>
                  <a:cubicBezTo>
                    <a:pt x="1145739" y="146315"/>
                    <a:pt x="1144851" y="132771"/>
                    <a:pt x="1119188" y="104775"/>
                  </a:cubicBezTo>
                  <a:cubicBezTo>
                    <a:pt x="1110810" y="95635"/>
                    <a:pt x="1099380" y="89729"/>
                    <a:pt x="1090613" y="80962"/>
                  </a:cubicBezTo>
                  <a:cubicBezTo>
                    <a:pt x="1081846" y="72195"/>
                    <a:pt x="1076325" y="60325"/>
                    <a:pt x="1066800" y="52387"/>
                  </a:cubicBezTo>
                  <a:cubicBezTo>
                    <a:pt x="1055878" y="43285"/>
                    <a:pt x="1014137" y="23314"/>
                    <a:pt x="1000125" y="19050"/>
                  </a:cubicBezTo>
                  <a:cubicBezTo>
                    <a:pt x="975078" y="11427"/>
                    <a:pt x="923925" y="0"/>
                    <a:pt x="923925" y="0"/>
                  </a:cubicBezTo>
                  <a:lnTo>
                    <a:pt x="842963" y="4762"/>
                  </a:lnTo>
                  <a:cubicBezTo>
                    <a:pt x="826928" y="5995"/>
                    <a:pt x="779154" y="12143"/>
                    <a:pt x="762000" y="14287"/>
                  </a:cubicBezTo>
                  <a:cubicBezTo>
                    <a:pt x="750888" y="20637"/>
                    <a:pt x="740284" y="27974"/>
                    <a:pt x="728663" y="33337"/>
                  </a:cubicBezTo>
                  <a:cubicBezTo>
                    <a:pt x="719547" y="37544"/>
                    <a:pt x="709068" y="38372"/>
                    <a:pt x="700088" y="42862"/>
                  </a:cubicBezTo>
                  <a:cubicBezTo>
                    <a:pt x="689849" y="47982"/>
                    <a:pt x="680771" y="55179"/>
                    <a:pt x="671513" y="61912"/>
                  </a:cubicBezTo>
                  <a:cubicBezTo>
                    <a:pt x="642286" y="83168"/>
                    <a:pt x="617295" y="109536"/>
                    <a:pt x="595313" y="138112"/>
                  </a:cubicBezTo>
                  <a:cubicBezTo>
                    <a:pt x="586987" y="148936"/>
                    <a:pt x="578195" y="159547"/>
                    <a:pt x="571500" y="171450"/>
                  </a:cubicBezTo>
                  <a:cubicBezTo>
                    <a:pt x="563835" y="185077"/>
                    <a:pt x="559442" y="200328"/>
                    <a:pt x="552450" y="214312"/>
                  </a:cubicBezTo>
                  <a:cubicBezTo>
                    <a:pt x="546726" y="225760"/>
                    <a:pt x="538153" y="235766"/>
                    <a:pt x="533400" y="247650"/>
                  </a:cubicBezTo>
                  <a:cubicBezTo>
                    <a:pt x="522213" y="275616"/>
                    <a:pt x="518295" y="306434"/>
                    <a:pt x="504825" y="333375"/>
                  </a:cubicBezTo>
                  <a:cubicBezTo>
                    <a:pt x="500063" y="342900"/>
                    <a:pt x="494361" y="352011"/>
                    <a:pt x="490538" y="361950"/>
                  </a:cubicBezTo>
                  <a:cubicBezTo>
                    <a:pt x="486389" y="372737"/>
                    <a:pt x="483991" y="384120"/>
                    <a:pt x="481013" y="395287"/>
                  </a:cubicBezTo>
                  <a:cubicBezTo>
                    <a:pt x="474327" y="420358"/>
                    <a:pt x="468159" y="452767"/>
                    <a:pt x="457200" y="476250"/>
                  </a:cubicBezTo>
                  <a:cubicBezTo>
                    <a:pt x="452359" y="486624"/>
                    <a:pt x="444500" y="495300"/>
                    <a:pt x="438150" y="504825"/>
                  </a:cubicBezTo>
                  <a:cubicBezTo>
                    <a:pt x="427255" y="542958"/>
                    <a:pt x="429361" y="541452"/>
                    <a:pt x="409575" y="581025"/>
                  </a:cubicBezTo>
                  <a:cubicBezTo>
                    <a:pt x="405435" y="589304"/>
                    <a:pt x="399118" y="596410"/>
                    <a:pt x="395288" y="604837"/>
                  </a:cubicBezTo>
                  <a:cubicBezTo>
                    <a:pt x="391133" y="613977"/>
                    <a:pt x="389194" y="623976"/>
                    <a:pt x="385763" y="633412"/>
                  </a:cubicBezTo>
                  <a:cubicBezTo>
                    <a:pt x="382841" y="641446"/>
                    <a:pt x="379240" y="649220"/>
                    <a:pt x="376238" y="657225"/>
                  </a:cubicBezTo>
                  <a:cubicBezTo>
                    <a:pt x="374475" y="661925"/>
                    <a:pt x="373453" y="666898"/>
                    <a:pt x="371475" y="671512"/>
                  </a:cubicBezTo>
                  <a:cubicBezTo>
                    <a:pt x="368678" y="678037"/>
                    <a:pt x="364747" y="684036"/>
                    <a:pt x="361950" y="690562"/>
                  </a:cubicBezTo>
                  <a:cubicBezTo>
                    <a:pt x="359973" y="695176"/>
                    <a:pt x="359433" y="700360"/>
                    <a:pt x="357188" y="704850"/>
                  </a:cubicBezTo>
                  <a:cubicBezTo>
                    <a:pt x="351804" y="715619"/>
                    <a:pt x="352425" y="727074"/>
                    <a:pt x="342900" y="738187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7A8A21E4-5962-40EA-8BB5-69E47FE0C754}"/>
                </a:ext>
              </a:extLst>
            </p:cNvPr>
            <p:cNvSpPr/>
            <p:nvPr/>
          </p:nvSpPr>
          <p:spPr>
            <a:xfrm>
              <a:off x="3290619" y="2914650"/>
              <a:ext cx="1671906" cy="1852613"/>
            </a:xfrm>
            <a:custGeom>
              <a:avLst/>
              <a:gdLst>
                <a:gd name="connsiteX0" fmla="*/ 895619 w 1671906"/>
                <a:gd name="connsiteY0" fmla="*/ 57150 h 1852613"/>
                <a:gd name="connsiteX1" fmla="*/ 790844 w 1671906"/>
                <a:gd name="connsiteY1" fmla="*/ 104775 h 1852613"/>
                <a:gd name="connsiteX2" fmla="*/ 767031 w 1671906"/>
                <a:gd name="connsiteY2" fmla="*/ 123825 h 1852613"/>
                <a:gd name="connsiteX3" fmla="*/ 695594 w 1671906"/>
                <a:gd name="connsiteY3" fmla="*/ 152400 h 1852613"/>
                <a:gd name="connsiteX4" fmla="*/ 662256 w 1671906"/>
                <a:gd name="connsiteY4" fmla="*/ 171450 h 1852613"/>
                <a:gd name="connsiteX5" fmla="*/ 619394 w 1671906"/>
                <a:gd name="connsiteY5" fmla="*/ 190500 h 1852613"/>
                <a:gd name="connsiteX6" fmla="*/ 576531 w 1671906"/>
                <a:gd name="connsiteY6" fmla="*/ 223838 h 1852613"/>
                <a:gd name="connsiteX7" fmla="*/ 533669 w 1671906"/>
                <a:gd name="connsiteY7" fmla="*/ 242888 h 1852613"/>
                <a:gd name="connsiteX8" fmla="*/ 476519 w 1671906"/>
                <a:gd name="connsiteY8" fmla="*/ 266700 h 1852613"/>
                <a:gd name="connsiteX9" fmla="*/ 438419 w 1671906"/>
                <a:gd name="connsiteY9" fmla="*/ 290513 h 1852613"/>
                <a:gd name="connsiteX10" fmla="*/ 371744 w 1671906"/>
                <a:gd name="connsiteY10" fmla="*/ 328613 h 1852613"/>
                <a:gd name="connsiteX11" fmla="*/ 333644 w 1671906"/>
                <a:gd name="connsiteY11" fmla="*/ 366713 h 1852613"/>
                <a:gd name="connsiteX12" fmla="*/ 309831 w 1671906"/>
                <a:gd name="connsiteY12" fmla="*/ 390525 h 1852613"/>
                <a:gd name="connsiteX13" fmla="*/ 300306 w 1671906"/>
                <a:gd name="connsiteY13" fmla="*/ 409575 h 1852613"/>
                <a:gd name="connsiteX14" fmla="*/ 281256 w 1671906"/>
                <a:gd name="connsiteY14" fmla="*/ 461963 h 1852613"/>
                <a:gd name="connsiteX15" fmla="*/ 276494 w 1671906"/>
                <a:gd name="connsiteY15" fmla="*/ 509588 h 1852613"/>
                <a:gd name="connsiteX16" fmla="*/ 286019 w 1671906"/>
                <a:gd name="connsiteY16" fmla="*/ 661988 h 1852613"/>
                <a:gd name="connsiteX17" fmla="*/ 286019 w 1671906"/>
                <a:gd name="connsiteY17" fmla="*/ 900113 h 1852613"/>
                <a:gd name="connsiteX18" fmla="*/ 257444 w 1671906"/>
                <a:gd name="connsiteY18" fmla="*/ 985838 h 1852613"/>
                <a:gd name="connsiteX19" fmla="*/ 247919 w 1671906"/>
                <a:gd name="connsiteY19" fmla="*/ 1019175 h 1852613"/>
                <a:gd name="connsiteX20" fmla="*/ 233631 w 1671906"/>
                <a:gd name="connsiteY20" fmla="*/ 1047750 h 1852613"/>
                <a:gd name="connsiteX21" fmla="*/ 224106 w 1671906"/>
                <a:gd name="connsiteY21" fmla="*/ 1081088 h 1852613"/>
                <a:gd name="connsiteX22" fmla="*/ 205056 w 1671906"/>
                <a:gd name="connsiteY22" fmla="*/ 1114425 h 1852613"/>
                <a:gd name="connsiteX23" fmla="*/ 190769 w 1671906"/>
                <a:gd name="connsiteY23" fmla="*/ 1152525 h 1852613"/>
                <a:gd name="connsiteX24" fmla="*/ 176481 w 1671906"/>
                <a:gd name="connsiteY24" fmla="*/ 1185863 h 1852613"/>
                <a:gd name="connsiteX25" fmla="*/ 162194 w 1671906"/>
                <a:gd name="connsiteY25" fmla="*/ 1228725 h 1852613"/>
                <a:gd name="connsiteX26" fmla="*/ 143144 w 1671906"/>
                <a:gd name="connsiteY26" fmla="*/ 1266825 h 1852613"/>
                <a:gd name="connsiteX27" fmla="*/ 119331 w 1671906"/>
                <a:gd name="connsiteY27" fmla="*/ 1338263 h 1852613"/>
                <a:gd name="connsiteX28" fmla="*/ 81231 w 1671906"/>
                <a:gd name="connsiteY28" fmla="*/ 1404938 h 1852613"/>
                <a:gd name="connsiteX29" fmla="*/ 71706 w 1671906"/>
                <a:gd name="connsiteY29" fmla="*/ 1428750 h 1852613"/>
                <a:gd name="connsiteX30" fmla="*/ 43131 w 1671906"/>
                <a:gd name="connsiteY30" fmla="*/ 1481138 h 1852613"/>
                <a:gd name="connsiteX31" fmla="*/ 24081 w 1671906"/>
                <a:gd name="connsiteY31" fmla="*/ 1562100 h 1852613"/>
                <a:gd name="connsiteX32" fmla="*/ 19319 w 1671906"/>
                <a:gd name="connsiteY32" fmla="*/ 1600200 h 1852613"/>
                <a:gd name="connsiteX33" fmla="*/ 9794 w 1671906"/>
                <a:gd name="connsiteY33" fmla="*/ 1628775 h 1852613"/>
                <a:gd name="connsiteX34" fmla="*/ 5031 w 1671906"/>
                <a:gd name="connsiteY34" fmla="*/ 1657350 h 1852613"/>
                <a:gd name="connsiteX35" fmla="*/ 269 w 1671906"/>
                <a:gd name="connsiteY35" fmla="*/ 1719263 h 1852613"/>
                <a:gd name="connsiteX36" fmla="*/ 14556 w 1671906"/>
                <a:gd name="connsiteY36" fmla="*/ 1795463 h 1852613"/>
                <a:gd name="connsiteX37" fmla="*/ 28844 w 1671906"/>
                <a:gd name="connsiteY37" fmla="*/ 1814513 h 1852613"/>
                <a:gd name="connsiteX38" fmla="*/ 81231 w 1671906"/>
                <a:gd name="connsiteY38" fmla="*/ 1843088 h 1852613"/>
                <a:gd name="connsiteX39" fmla="*/ 119331 w 1671906"/>
                <a:gd name="connsiteY39" fmla="*/ 1852613 h 1852613"/>
                <a:gd name="connsiteX40" fmla="*/ 228869 w 1671906"/>
                <a:gd name="connsiteY40" fmla="*/ 1847850 h 1852613"/>
                <a:gd name="connsiteX41" fmla="*/ 290781 w 1671906"/>
                <a:gd name="connsiteY41" fmla="*/ 1838325 h 1852613"/>
                <a:gd name="connsiteX42" fmla="*/ 352694 w 1671906"/>
                <a:gd name="connsiteY42" fmla="*/ 1833563 h 1852613"/>
                <a:gd name="connsiteX43" fmla="*/ 400319 w 1671906"/>
                <a:gd name="connsiteY43" fmla="*/ 1819275 h 1852613"/>
                <a:gd name="connsiteX44" fmla="*/ 457469 w 1671906"/>
                <a:gd name="connsiteY44" fmla="*/ 1800225 h 1852613"/>
                <a:gd name="connsiteX45" fmla="*/ 514619 w 1671906"/>
                <a:gd name="connsiteY45" fmla="*/ 1771650 h 1852613"/>
                <a:gd name="connsiteX46" fmla="*/ 533669 w 1671906"/>
                <a:gd name="connsiteY46" fmla="*/ 1766888 h 1852613"/>
                <a:gd name="connsiteX47" fmla="*/ 581294 w 1671906"/>
                <a:gd name="connsiteY47" fmla="*/ 1757363 h 1852613"/>
                <a:gd name="connsiteX48" fmla="*/ 619394 w 1671906"/>
                <a:gd name="connsiteY48" fmla="*/ 1747838 h 1852613"/>
                <a:gd name="connsiteX49" fmla="*/ 652731 w 1671906"/>
                <a:gd name="connsiteY49" fmla="*/ 1728788 h 1852613"/>
                <a:gd name="connsiteX50" fmla="*/ 686069 w 1671906"/>
                <a:gd name="connsiteY50" fmla="*/ 1719263 h 1852613"/>
                <a:gd name="connsiteX51" fmla="*/ 733694 w 1671906"/>
                <a:gd name="connsiteY51" fmla="*/ 1690688 h 1852613"/>
                <a:gd name="connsiteX52" fmla="*/ 752744 w 1671906"/>
                <a:gd name="connsiteY52" fmla="*/ 1676400 h 1852613"/>
                <a:gd name="connsiteX53" fmla="*/ 805131 w 1671906"/>
                <a:gd name="connsiteY53" fmla="*/ 1647825 h 1852613"/>
                <a:gd name="connsiteX54" fmla="*/ 843231 w 1671906"/>
                <a:gd name="connsiteY54" fmla="*/ 1619250 h 1852613"/>
                <a:gd name="connsiteX55" fmla="*/ 862281 w 1671906"/>
                <a:gd name="connsiteY55" fmla="*/ 1609725 h 1852613"/>
                <a:gd name="connsiteX56" fmla="*/ 881331 w 1671906"/>
                <a:gd name="connsiteY56" fmla="*/ 1595438 h 1852613"/>
                <a:gd name="connsiteX57" fmla="*/ 909906 w 1671906"/>
                <a:gd name="connsiteY57" fmla="*/ 1590675 h 1852613"/>
                <a:gd name="connsiteX58" fmla="*/ 962294 w 1671906"/>
                <a:gd name="connsiteY58" fmla="*/ 1585913 h 1852613"/>
                <a:gd name="connsiteX59" fmla="*/ 981344 w 1671906"/>
                <a:gd name="connsiteY59" fmla="*/ 1576388 h 1852613"/>
                <a:gd name="connsiteX60" fmla="*/ 995631 w 1671906"/>
                <a:gd name="connsiteY60" fmla="*/ 1571625 h 1852613"/>
                <a:gd name="connsiteX61" fmla="*/ 1005156 w 1671906"/>
                <a:gd name="connsiteY61" fmla="*/ 1557338 h 1852613"/>
                <a:gd name="connsiteX62" fmla="*/ 1043256 w 1671906"/>
                <a:gd name="connsiteY62" fmla="*/ 1519238 h 1852613"/>
                <a:gd name="connsiteX63" fmla="*/ 1067069 w 1671906"/>
                <a:gd name="connsiteY63" fmla="*/ 1485900 h 1852613"/>
                <a:gd name="connsiteX64" fmla="*/ 1095644 w 1671906"/>
                <a:gd name="connsiteY64" fmla="*/ 1423988 h 1852613"/>
                <a:gd name="connsiteX65" fmla="*/ 1105169 w 1671906"/>
                <a:gd name="connsiteY65" fmla="*/ 1395413 h 1852613"/>
                <a:gd name="connsiteX66" fmla="*/ 1124219 w 1671906"/>
                <a:gd name="connsiteY66" fmla="*/ 1362075 h 1852613"/>
                <a:gd name="connsiteX67" fmla="*/ 1167081 w 1671906"/>
                <a:gd name="connsiteY67" fmla="*/ 1285875 h 1852613"/>
                <a:gd name="connsiteX68" fmla="*/ 1195656 w 1671906"/>
                <a:gd name="connsiteY68" fmla="*/ 1252538 h 1852613"/>
                <a:gd name="connsiteX69" fmla="*/ 1214706 w 1671906"/>
                <a:gd name="connsiteY69" fmla="*/ 1233488 h 1852613"/>
                <a:gd name="connsiteX70" fmla="*/ 1233756 w 1671906"/>
                <a:gd name="connsiteY70" fmla="*/ 1209675 h 1852613"/>
                <a:gd name="connsiteX71" fmla="*/ 1252806 w 1671906"/>
                <a:gd name="connsiteY71" fmla="*/ 1190625 h 1852613"/>
                <a:gd name="connsiteX72" fmla="*/ 1267094 w 1671906"/>
                <a:gd name="connsiteY72" fmla="*/ 1171575 h 1852613"/>
                <a:gd name="connsiteX73" fmla="*/ 1286144 w 1671906"/>
                <a:gd name="connsiteY73" fmla="*/ 1162050 h 1852613"/>
                <a:gd name="connsiteX74" fmla="*/ 1314719 w 1671906"/>
                <a:gd name="connsiteY74" fmla="*/ 1147763 h 1852613"/>
                <a:gd name="connsiteX75" fmla="*/ 1333769 w 1671906"/>
                <a:gd name="connsiteY75" fmla="*/ 1138238 h 1852613"/>
                <a:gd name="connsiteX76" fmla="*/ 1357581 w 1671906"/>
                <a:gd name="connsiteY76" fmla="*/ 1133475 h 1852613"/>
                <a:gd name="connsiteX77" fmla="*/ 1419494 w 1671906"/>
                <a:gd name="connsiteY77" fmla="*/ 1114425 h 1852613"/>
                <a:gd name="connsiteX78" fmla="*/ 1557606 w 1671906"/>
                <a:gd name="connsiteY78" fmla="*/ 1109663 h 1852613"/>
                <a:gd name="connsiteX79" fmla="*/ 1605231 w 1671906"/>
                <a:gd name="connsiteY79" fmla="*/ 1090613 h 1852613"/>
                <a:gd name="connsiteX80" fmla="*/ 1638569 w 1671906"/>
                <a:gd name="connsiteY80" fmla="*/ 1062038 h 1852613"/>
                <a:gd name="connsiteX81" fmla="*/ 1652856 w 1671906"/>
                <a:gd name="connsiteY81" fmla="*/ 1047750 h 1852613"/>
                <a:gd name="connsiteX82" fmla="*/ 1657619 w 1671906"/>
                <a:gd name="connsiteY82" fmla="*/ 1033463 h 1852613"/>
                <a:gd name="connsiteX83" fmla="*/ 1667144 w 1671906"/>
                <a:gd name="connsiteY83" fmla="*/ 1014413 h 1852613"/>
                <a:gd name="connsiteX84" fmla="*/ 1671906 w 1671906"/>
                <a:gd name="connsiteY84" fmla="*/ 995363 h 1852613"/>
                <a:gd name="connsiteX85" fmla="*/ 1662381 w 1671906"/>
                <a:gd name="connsiteY85" fmla="*/ 900113 h 1852613"/>
                <a:gd name="connsiteX86" fmla="*/ 1609994 w 1671906"/>
                <a:gd name="connsiteY86" fmla="*/ 823913 h 1852613"/>
                <a:gd name="connsiteX87" fmla="*/ 1576656 w 1671906"/>
                <a:gd name="connsiteY87" fmla="*/ 776288 h 1852613"/>
                <a:gd name="connsiteX88" fmla="*/ 1562369 w 1671906"/>
                <a:gd name="connsiteY88" fmla="*/ 747713 h 1852613"/>
                <a:gd name="connsiteX89" fmla="*/ 1543319 w 1671906"/>
                <a:gd name="connsiteY89" fmla="*/ 723900 h 1852613"/>
                <a:gd name="connsiteX90" fmla="*/ 1529031 w 1671906"/>
                <a:gd name="connsiteY90" fmla="*/ 690563 h 1852613"/>
                <a:gd name="connsiteX91" fmla="*/ 1514744 w 1671906"/>
                <a:gd name="connsiteY91" fmla="*/ 661988 h 1852613"/>
                <a:gd name="connsiteX92" fmla="*/ 1495694 w 1671906"/>
                <a:gd name="connsiteY92" fmla="*/ 585788 h 1852613"/>
                <a:gd name="connsiteX93" fmla="*/ 1481406 w 1671906"/>
                <a:gd name="connsiteY93" fmla="*/ 552450 h 1852613"/>
                <a:gd name="connsiteX94" fmla="*/ 1471881 w 1671906"/>
                <a:gd name="connsiteY94" fmla="*/ 519113 h 1852613"/>
                <a:gd name="connsiteX95" fmla="*/ 1443306 w 1671906"/>
                <a:gd name="connsiteY95" fmla="*/ 461963 h 1852613"/>
                <a:gd name="connsiteX96" fmla="*/ 1433781 w 1671906"/>
                <a:gd name="connsiteY96" fmla="*/ 423863 h 1852613"/>
                <a:gd name="connsiteX97" fmla="*/ 1419494 w 1671906"/>
                <a:gd name="connsiteY97" fmla="*/ 404813 h 1852613"/>
                <a:gd name="connsiteX98" fmla="*/ 1409969 w 1671906"/>
                <a:gd name="connsiteY98" fmla="*/ 376238 h 1852613"/>
                <a:gd name="connsiteX99" fmla="*/ 1395681 w 1671906"/>
                <a:gd name="connsiteY99" fmla="*/ 342900 h 1852613"/>
                <a:gd name="connsiteX100" fmla="*/ 1386156 w 1671906"/>
                <a:gd name="connsiteY100" fmla="*/ 309563 h 1852613"/>
                <a:gd name="connsiteX101" fmla="*/ 1376631 w 1671906"/>
                <a:gd name="connsiteY101" fmla="*/ 295275 h 1852613"/>
                <a:gd name="connsiteX102" fmla="*/ 1367106 w 1671906"/>
                <a:gd name="connsiteY102" fmla="*/ 266700 h 1852613"/>
                <a:gd name="connsiteX103" fmla="*/ 1352819 w 1671906"/>
                <a:gd name="connsiteY103" fmla="*/ 247650 h 1852613"/>
                <a:gd name="connsiteX104" fmla="*/ 1319481 w 1671906"/>
                <a:gd name="connsiteY104" fmla="*/ 185738 h 1852613"/>
                <a:gd name="connsiteX105" fmla="*/ 1286144 w 1671906"/>
                <a:gd name="connsiteY105" fmla="*/ 157163 h 1852613"/>
                <a:gd name="connsiteX106" fmla="*/ 1205181 w 1671906"/>
                <a:gd name="connsiteY106" fmla="*/ 80963 h 1852613"/>
                <a:gd name="connsiteX107" fmla="*/ 1167081 w 1671906"/>
                <a:gd name="connsiteY107" fmla="*/ 61913 h 1852613"/>
                <a:gd name="connsiteX108" fmla="*/ 1128981 w 1671906"/>
                <a:gd name="connsiteY108" fmla="*/ 38100 h 1852613"/>
                <a:gd name="connsiteX109" fmla="*/ 1052781 w 1671906"/>
                <a:gd name="connsiteY109" fmla="*/ 4763 h 1852613"/>
                <a:gd name="connsiteX110" fmla="*/ 1024206 w 1671906"/>
                <a:gd name="connsiteY110" fmla="*/ 0 h 1852613"/>
                <a:gd name="connsiteX111" fmla="*/ 967056 w 1671906"/>
                <a:gd name="connsiteY111" fmla="*/ 4763 h 1852613"/>
                <a:gd name="connsiteX112" fmla="*/ 938481 w 1671906"/>
                <a:gd name="connsiteY112" fmla="*/ 19050 h 1852613"/>
                <a:gd name="connsiteX113" fmla="*/ 909906 w 1671906"/>
                <a:gd name="connsiteY113" fmla="*/ 38100 h 1852613"/>
                <a:gd name="connsiteX114" fmla="*/ 895619 w 1671906"/>
                <a:gd name="connsiteY114" fmla="*/ 57150 h 185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1671906" h="1852613">
                  <a:moveTo>
                    <a:pt x="895619" y="57150"/>
                  </a:moveTo>
                  <a:cubicBezTo>
                    <a:pt x="875775" y="68262"/>
                    <a:pt x="820801" y="80810"/>
                    <a:pt x="790844" y="104775"/>
                  </a:cubicBezTo>
                  <a:cubicBezTo>
                    <a:pt x="782906" y="111125"/>
                    <a:pt x="775811" y="118703"/>
                    <a:pt x="767031" y="123825"/>
                  </a:cubicBezTo>
                  <a:cubicBezTo>
                    <a:pt x="747365" y="135297"/>
                    <a:pt x="715690" y="143022"/>
                    <a:pt x="695594" y="152400"/>
                  </a:cubicBezTo>
                  <a:cubicBezTo>
                    <a:pt x="683996" y="157812"/>
                    <a:pt x="673704" y="165726"/>
                    <a:pt x="662256" y="171450"/>
                  </a:cubicBezTo>
                  <a:cubicBezTo>
                    <a:pt x="648272" y="178442"/>
                    <a:pt x="632735" y="182347"/>
                    <a:pt x="619394" y="190500"/>
                  </a:cubicBezTo>
                  <a:cubicBezTo>
                    <a:pt x="603949" y="199939"/>
                    <a:pt x="591976" y="214399"/>
                    <a:pt x="576531" y="223838"/>
                  </a:cubicBezTo>
                  <a:cubicBezTo>
                    <a:pt x="563190" y="231991"/>
                    <a:pt x="548040" y="236729"/>
                    <a:pt x="533669" y="242888"/>
                  </a:cubicBezTo>
                  <a:cubicBezTo>
                    <a:pt x="514700" y="251017"/>
                    <a:pt x="494019" y="255762"/>
                    <a:pt x="476519" y="266700"/>
                  </a:cubicBezTo>
                  <a:cubicBezTo>
                    <a:pt x="463819" y="274638"/>
                    <a:pt x="451655" y="283506"/>
                    <a:pt x="438419" y="290513"/>
                  </a:cubicBezTo>
                  <a:cubicBezTo>
                    <a:pt x="392331" y="314913"/>
                    <a:pt x="403823" y="299002"/>
                    <a:pt x="371744" y="328613"/>
                  </a:cubicBezTo>
                  <a:cubicBezTo>
                    <a:pt x="358547" y="340795"/>
                    <a:pt x="346344" y="354013"/>
                    <a:pt x="333644" y="366713"/>
                  </a:cubicBezTo>
                  <a:lnTo>
                    <a:pt x="309831" y="390525"/>
                  </a:lnTo>
                  <a:cubicBezTo>
                    <a:pt x="306656" y="396875"/>
                    <a:pt x="303189" y="403087"/>
                    <a:pt x="300306" y="409575"/>
                  </a:cubicBezTo>
                  <a:cubicBezTo>
                    <a:pt x="291471" y="429455"/>
                    <a:pt x="288295" y="440845"/>
                    <a:pt x="281256" y="461963"/>
                  </a:cubicBezTo>
                  <a:cubicBezTo>
                    <a:pt x="279669" y="477838"/>
                    <a:pt x="276494" y="493634"/>
                    <a:pt x="276494" y="509588"/>
                  </a:cubicBezTo>
                  <a:cubicBezTo>
                    <a:pt x="276494" y="565565"/>
                    <a:pt x="281174" y="608699"/>
                    <a:pt x="286019" y="661988"/>
                  </a:cubicBezTo>
                  <a:cubicBezTo>
                    <a:pt x="288560" y="745844"/>
                    <a:pt x="295426" y="818579"/>
                    <a:pt x="286019" y="900113"/>
                  </a:cubicBezTo>
                  <a:cubicBezTo>
                    <a:pt x="280448" y="948397"/>
                    <a:pt x="274591" y="940113"/>
                    <a:pt x="257444" y="985838"/>
                  </a:cubicBezTo>
                  <a:cubicBezTo>
                    <a:pt x="253386" y="996659"/>
                    <a:pt x="252068" y="1008388"/>
                    <a:pt x="247919" y="1019175"/>
                  </a:cubicBezTo>
                  <a:cubicBezTo>
                    <a:pt x="244096" y="1029114"/>
                    <a:pt x="237454" y="1037810"/>
                    <a:pt x="233631" y="1047750"/>
                  </a:cubicBezTo>
                  <a:cubicBezTo>
                    <a:pt x="229482" y="1058537"/>
                    <a:pt x="228659" y="1070465"/>
                    <a:pt x="224106" y="1081088"/>
                  </a:cubicBezTo>
                  <a:cubicBezTo>
                    <a:pt x="219064" y="1092852"/>
                    <a:pt x="210468" y="1102827"/>
                    <a:pt x="205056" y="1114425"/>
                  </a:cubicBezTo>
                  <a:cubicBezTo>
                    <a:pt x="199320" y="1126716"/>
                    <a:pt x="195806" y="1139932"/>
                    <a:pt x="190769" y="1152525"/>
                  </a:cubicBezTo>
                  <a:cubicBezTo>
                    <a:pt x="186279" y="1163751"/>
                    <a:pt x="180726" y="1174543"/>
                    <a:pt x="176481" y="1185863"/>
                  </a:cubicBezTo>
                  <a:cubicBezTo>
                    <a:pt x="171193" y="1199964"/>
                    <a:pt x="167928" y="1214799"/>
                    <a:pt x="162194" y="1228725"/>
                  </a:cubicBezTo>
                  <a:cubicBezTo>
                    <a:pt x="156788" y="1241855"/>
                    <a:pt x="148318" y="1253602"/>
                    <a:pt x="143144" y="1266825"/>
                  </a:cubicBezTo>
                  <a:cubicBezTo>
                    <a:pt x="133997" y="1290200"/>
                    <a:pt x="129219" y="1315192"/>
                    <a:pt x="119331" y="1338263"/>
                  </a:cubicBezTo>
                  <a:cubicBezTo>
                    <a:pt x="85806" y="1416490"/>
                    <a:pt x="127726" y="1325234"/>
                    <a:pt x="81231" y="1404938"/>
                  </a:cubicBezTo>
                  <a:cubicBezTo>
                    <a:pt x="76923" y="1412322"/>
                    <a:pt x="75243" y="1420967"/>
                    <a:pt x="71706" y="1428750"/>
                  </a:cubicBezTo>
                  <a:cubicBezTo>
                    <a:pt x="60187" y="1454092"/>
                    <a:pt x="56893" y="1458201"/>
                    <a:pt x="43131" y="1481138"/>
                  </a:cubicBezTo>
                  <a:cubicBezTo>
                    <a:pt x="31308" y="1575733"/>
                    <a:pt x="48527" y="1458203"/>
                    <a:pt x="24081" y="1562100"/>
                  </a:cubicBezTo>
                  <a:cubicBezTo>
                    <a:pt x="21150" y="1574559"/>
                    <a:pt x="22001" y="1587685"/>
                    <a:pt x="19319" y="1600200"/>
                  </a:cubicBezTo>
                  <a:cubicBezTo>
                    <a:pt x="17215" y="1610017"/>
                    <a:pt x="12229" y="1619035"/>
                    <a:pt x="9794" y="1628775"/>
                  </a:cubicBezTo>
                  <a:cubicBezTo>
                    <a:pt x="7452" y="1638143"/>
                    <a:pt x="6619" y="1647825"/>
                    <a:pt x="5031" y="1657350"/>
                  </a:cubicBezTo>
                  <a:cubicBezTo>
                    <a:pt x="3444" y="1677988"/>
                    <a:pt x="-1155" y="1698613"/>
                    <a:pt x="269" y="1719263"/>
                  </a:cubicBezTo>
                  <a:cubicBezTo>
                    <a:pt x="2047" y="1745044"/>
                    <a:pt x="7130" y="1770710"/>
                    <a:pt x="14556" y="1795463"/>
                  </a:cubicBezTo>
                  <a:cubicBezTo>
                    <a:pt x="16837" y="1803066"/>
                    <a:pt x="22911" y="1809240"/>
                    <a:pt x="28844" y="1814513"/>
                  </a:cubicBezTo>
                  <a:cubicBezTo>
                    <a:pt x="43561" y="1827595"/>
                    <a:pt x="62450" y="1837309"/>
                    <a:pt x="81231" y="1843088"/>
                  </a:cubicBezTo>
                  <a:cubicBezTo>
                    <a:pt x="93743" y="1846938"/>
                    <a:pt x="106631" y="1849438"/>
                    <a:pt x="119331" y="1852613"/>
                  </a:cubicBezTo>
                  <a:cubicBezTo>
                    <a:pt x="155844" y="1851025"/>
                    <a:pt x="192403" y="1850281"/>
                    <a:pt x="228869" y="1847850"/>
                  </a:cubicBezTo>
                  <a:cubicBezTo>
                    <a:pt x="260445" y="1845745"/>
                    <a:pt x="260872" y="1841473"/>
                    <a:pt x="290781" y="1838325"/>
                  </a:cubicBezTo>
                  <a:cubicBezTo>
                    <a:pt x="311366" y="1836158"/>
                    <a:pt x="332056" y="1835150"/>
                    <a:pt x="352694" y="1833563"/>
                  </a:cubicBezTo>
                  <a:cubicBezTo>
                    <a:pt x="399721" y="1824156"/>
                    <a:pt x="353325" y="1834940"/>
                    <a:pt x="400319" y="1819275"/>
                  </a:cubicBezTo>
                  <a:cubicBezTo>
                    <a:pt x="432275" y="1808623"/>
                    <a:pt x="430028" y="1813138"/>
                    <a:pt x="457469" y="1800225"/>
                  </a:cubicBezTo>
                  <a:cubicBezTo>
                    <a:pt x="476740" y="1791156"/>
                    <a:pt x="493956" y="1776815"/>
                    <a:pt x="514619" y="1771650"/>
                  </a:cubicBezTo>
                  <a:cubicBezTo>
                    <a:pt x="520969" y="1770063"/>
                    <a:pt x="527269" y="1768259"/>
                    <a:pt x="533669" y="1766888"/>
                  </a:cubicBezTo>
                  <a:cubicBezTo>
                    <a:pt x="549499" y="1763496"/>
                    <a:pt x="565588" y="1761290"/>
                    <a:pt x="581294" y="1757363"/>
                  </a:cubicBezTo>
                  <a:lnTo>
                    <a:pt x="619394" y="1747838"/>
                  </a:lnTo>
                  <a:cubicBezTo>
                    <a:pt x="630820" y="1740220"/>
                    <a:pt x="639437" y="1733622"/>
                    <a:pt x="652731" y="1728788"/>
                  </a:cubicBezTo>
                  <a:cubicBezTo>
                    <a:pt x="663593" y="1724838"/>
                    <a:pt x="674956" y="1722438"/>
                    <a:pt x="686069" y="1719263"/>
                  </a:cubicBezTo>
                  <a:cubicBezTo>
                    <a:pt x="701944" y="1709738"/>
                    <a:pt x="718884" y="1701796"/>
                    <a:pt x="733694" y="1690688"/>
                  </a:cubicBezTo>
                  <a:cubicBezTo>
                    <a:pt x="740044" y="1685925"/>
                    <a:pt x="745805" y="1680255"/>
                    <a:pt x="752744" y="1676400"/>
                  </a:cubicBezTo>
                  <a:cubicBezTo>
                    <a:pt x="808984" y="1645154"/>
                    <a:pt x="740252" y="1695010"/>
                    <a:pt x="805131" y="1647825"/>
                  </a:cubicBezTo>
                  <a:cubicBezTo>
                    <a:pt x="821920" y="1635615"/>
                    <a:pt x="826958" y="1628549"/>
                    <a:pt x="843231" y="1619250"/>
                  </a:cubicBezTo>
                  <a:cubicBezTo>
                    <a:pt x="849395" y="1615728"/>
                    <a:pt x="856261" y="1613488"/>
                    <a:pt x="862281" y="1609725"/>
                  </a:cubicBezTo>
                  <a:cubicBezTo>
                    <a:pt x="869012" y="1605518"/>
                    <a:pt x="873961" y="1598386"/>
                    <a:pt x="881331" y="1595438"/>
                  </a:cubicBezTo>
                  <a:cubicBezTo>
                    <a:pt x="890297" y="1591852"/>
                    <a:pt x="900316" y="1591803"/>
                    <a:pt x="909906" y="1590675"/>
                  </a:cubicBezTo>
                  <a:cubicBezTo>
                    <a:pt x="927321" y="1588626"/>
                    <a:pt x="944831" y="1587500"/>
                    <a:pt x="962294" y="1585913"/>
                  </a:cubicBezTo>
                  <a:cubicBezTo>
                    <a:pt x="968644" y="1582738"/>
                    <a:pt x="974819" y="1579185"/>
                    <a:pt x="981344" y="1576388"/>
                  </a:cubicBezTo>
                  <a:cubicBezTo>
                    <a:pt x="985958" y="1574410"/>
                    <a:pt x="991711" y="1574761"/>
                    <a:pt x="995631" y="1571625"/>
                  </a:cubicBezTo>
                  <a:cubicBezTo>
                    <a:pt x="1000100" y="1568049"/>
                    <a:pt x="1001306" y="1561573"/>
                    <a:pt x="1005156" y="1557338"/>
                  </a:cubicBezTo>
                  <a:cubicBezTo>
                    <a:pt x="1017238" y="1544048"/>
                    <a:pt x="1035224" y="1535302"/>
                    <a:pt x="1043256" y="1519238"/>
                  </a:cubicBezTo>
                  <a:cubicBezTo>
                    <a:pt x="1055793" y="1494164"/>
                    <a:pt x="1047761" y="1505208"/>
                    <a:pt x="1067069" y="1485900"/>
                  </a:cubicBezTo>
                  <a:cubicBezTo>
                    <a:pt x="1079524" y="1460989"/>
                    <a:pt x="1085379" y="1450677"/>
                    <a:pt x="1095644" y="1423988"/>
                  </a:cubicBezTo>
                  <a:cubicBezTo>
                    <a:pt x="1099248" y="1414617"/>
                    <a:pt x="1100962" y="1404529"/>
                    <a:pt x="1105169" y="1395413"/>
                  </a:cubicBezTo>
                  <a:cubicBezTo>
                    <a:pt x="1110532" y="1383792"/>
                    <a:pt x="1118151" y="1373344"/>
                    <a:pt x="1124219" y="1362075"/>
                  </a:cubicBezTo>
                  <a:cubicBezTo>
                    <a:pt x="1135311" y="1341475"/>
                    <a:pt x="1152974" y="1299981"/>
                    <a:pt x="1167081" y="1285875"/>
                  </a:cubicBezTo>
                  <a:cubicBezTo>
                    <a:pt x="1207708" y="1245250"/>
                    <a:pt x="1152902" y="1301401"/>
                    <a:pt x="1195656" y="1252538"/>
                  </a:cubicBezTo>
                  <a:cubicBezTo>
                    <a:pt x="1201569" y="1245780"/>
                    <a:pt x="1208740" y="1240200"/>
                    <a:pt x="1214706" y="1233488"/>
                  </a:cubicBezTo>
                  <a:cubicBezTo>
                    <a:pt x="1221459" y="1225890"/>
                    <a:pt x="1227003" y="1217273"/>
                    <a:pt x="1233756" y="1209675"/>
                  </a:cubicBezTo>
                  <a:cubicBezTo>
                    <a:pt x="1239722" y="1202963"/>
                    <a:pt x="1246892" y="1197383"/>
                    <a:pt x="1252806" y="1190625"/>
                  </a:cubicBezTo>
                  <a:cubicBezTo>
                    <a:pt x="1258033" y="1184651"/>
                    <a:pt x="1261067" y="1176741"/>
                    <a:pt x="1267094" y="1171575"/>
                  </a:cubicBezTo>
                  <a:cubicBezTo>
                    <a:pt x="1272484" y="1166955"/>
                    <a:pt x="1279980" y="1165572"/>
                    <a:pt x="1286144" y="1162050"/>
                  </a:cubicBezTo>
                  <a:cubicBezTo>
                    <a:pt x="1331905" y="1135901"/>
                    <a:pt x="1271059" y="1166474"/>
                    <a:pt x="1314719" y="1147763"/>
                  </a:cubicBezTo>
                  <a:cubicBezTo>
                    <a:pt x="1321245" y="1144966"/>
                    <a:pt x="1327034" y="1140483"/>
                    <a:pt x="1333769" y="1138238"/>
                  </a:cubicBezTo>
                  <a:cubicBezTo>
                    <a:pt x="1341448" y="1135678"/>
                    <a:pt x="1349828" y="1135801"/>
                    <a:pt x="1357581" y="1133475"/>
                  </a:cubicBezTo>
                  <a:cubicBezTo>
                    <a:pt x="1382500" y="1125999"/>
                    <a:pt x="1390018" y="1115441"/>
                    <a:pt x="1419494" y="1114425"/>
                  </a:cubicBezTo>
                  <a:lnTo>
                    <a:pt x="1557606" y="1109663"/>
                  </a:lnTo>
                  <a:cubicBezTo>
                    <a:pt x="1573481" y="1103313"/>
                    <a:pt x="1593141" y="1102703"/>
                    <a:pt x="1605231" y="1090613"/>
                  </a:cubicBezTo>
                  <a:cubicBezTo>
                    <a:pt x="1640692" y="1055152"/>
                    <a:pt x="1595793" y="1098703"/>
                    <a:pt x="1638569" y="1062038"/>
                  </a:cubicBezTo>
                  <a:cubicBezTo>
                    <a:pt x="1643683" y="1057655"/>
                    <a:pt x="1648094" y="1052513"/>
                    <a:pt x="1652856" y="1047750"/>
                  </a:cubicBezTo>
                  <a:cubicBezTo>
                    <a:pt x="1654444" y="1042988"/>
                    <a:pt x="1655641" y="1038077"/>
                    <a:pt x="1657619" y="1033463"/>
                  </a:cubicBezTo>
                  <a:cubicBezTo>
                    <a:pt x="1660416" y="1026938"/>
                    <a:pt x="1664651" y="1021061"/>
                    <a:pt x="1667144" y="1014413"/>
                  </a:cubicBezTo>
                  <a:cubicBezTo>
                    <a:pt x="1669442" y="1008284"/>
                    <a:pt x="1670319" y="1001713"/>
                    <a:pt x="1671906" y="995363"/>
                  </a:cubicBezTo>
                  <a:cubicBezTo>
                    <a:pt x="1668731" y="963613"/>
                    <a:pt x="1668407" y="931447"/>
                    <a:pt x="1662381" y="900113"/>
                  </a:cubicBezTo>
                  <a:cubicBezTo>
                    <a:pt x="1656887" y="871541"/>
                    <a:pt x="1620605" y="845134"/>
                    <a:pt x="1609994" y="823913"/>
                  </a:cubicBezTo>
                  <a:cubicBezTo>
                    <a:pt x="1591690" y="787306"/>
                    <a:pt x="1603236" y="802868"/>
                    <a:pt x="1576656" y="776288"/>
                  </a:cubicBezTo>
                  <a:cubicBezTo>
                    <a:pt x="1571894" y="766763"/>
                    <a:pt x="1568086" y="756697"/>
                    <a:pt x="1562369" y="747713"/>
                  </a:cubicBezTo>
                  <a:cubicBezTo>
                    <a:pt x="1556912" y="739137"/>
                    <a:pt x="1548441" y="732680"/>
                    <a:pt x="1543319" y="723900"/>
                  </a:cubicBezTo>
                  <a:cubicBezTo>
                    <a:pt x="1537227" y="713457"/>
                    <a:pt x="1534097" y="701540"/>
                    <a:pt x="1529031" y="690563"/>
                  </a:cubicBezTo>
                  <a:cubicBezTo>
                    <a:pt x="1524568" y="680894"/>
                    <a:pt x="1517973" y="672136"/>
                    <a:pt x="1514744" y="661988"/>
                  </a:cubicBezTo>
                  <a:cubicBezTo>
                    <a:pt x="1506806" y="637039"/>
                    <a:pt x="1506008" y="609853"/>
                    <a:pt x="1495694" y="585788"/>
                  </a:cubicBezTo>
                  <a:cubicBezTo>
                    <a:pt x="1490931" y="574675"/>
                    <a:pt x="1485472" y="563836"/>
                    <a:pt x="1481406" y="552450"/>
                  </a:cubicBezTo>
                  <a:cubicBezTo>
                    <a:pt x="1477519" y="541566"/>
                    <a:pt x="1476366" y="529764"/>
                    <a:pt x="1471881" y="519113"/>
                  </a:cubicBezTo>
                  <a:cubicBezTo>
                    <a:pt x="1463616" y="499484"/>
                    <a:pt x="1443306" y="461963"/>
                    <a:pt x="1443306" y="461963"/>
                  </a:cubicBezTo>
                  <a:cubicBezTo>
                    <a:pt x="1440131" y="449263"/>
                    <a:pt x="1438816" y="435947"/>
                    <a:pt x="1433781" y="423863"/>
                  </a:cubicBezTo>
                  <a:cubicBezTo>
                    <a:pt x="1430728" y="416536"/>
                    <a:pt x="1423044" y="411912"/>
                    <a:pt x="1419494" y="404813"/>
                  </a:cubicBezTo>
                  <a:cubicBezTo>
                    <a:pt x="1415004" y="395833"/>
                    <a:pt x="1413573" y="385609"/>
                    <a:pt x="1409969" y="376238"/>
                  </a:cubicBezTo>
                  <a:cubicBezTo>
                    <a:pt x="1405629" y="364954"/>
                    <a:pt x="1399747" y="354286"/>
                    <a:pt x="1395681" y="342900"/>
                  </a:cubicBezTo>
                  <a:cubicBezTo>
                    <a:pt x="1391794" y="332016"/>
                    <a:pt x="1390448" y="320293"/>
                    <a:pt x="1386156" y="309563"/>
                  </a:cubicBezTo>
                  <a:cubicBezTo>
                    <a:pt x="1384030" y="304248"/>
                    <a:pt x="1378956" y="300506"/>
                    <a:pt x="1376631" y="295275"/>
                  </a:cubicBezTo>
                  <a:cubicBezTo>
                    <a:pt x="1372553" y="286100"/>
                    <a:pt x="1371596" y="275680"/>
                    <a:pt x="1367106" y="266700"/>
                  </a:cubicBezTo>
                  <a:cubicBezTo>
                    <a:pt x="1363556" y="259601"/>
                    <a:pt x="1356620" y="254618"/>
                    <a:pt x="1352819" y="247650"/>
                  </a:cubicBezTo>
                  <a:cubicBezTo>
                    <a:pt x="1336353" y="217462"/>
                    <a:pt x="1343030" y="211428"/>
                    <a:pt x="1319481" y="185738"/>
                  </a:cubicBezTo>
                  <a:cubicBezTo>
                    <a:pt x="1309591" y="174949"/>
                    <a:pt x="1296784" y="167212"/>
                    <a:pt x="1286144" y="157163"/>
                  </a:cubicBezTo>
                  <a:cubicBezTo>
                    <a:pt x="1273533" y="145253"/>
                    <a:pt x="1228356" y="95861"/>
                    <a:pt x="1205181" y="80963"/>
                  </a:cubicBezTo>
                  <a:cubicBezTo>
                    <a:pt x="1193237" y="73285"/>
                    <a:pt x="1179456" y="68874"/>
                    <a:pt x="1167081" y="61913"/>
                  </a:cubicBezTo>
                  <a:cubicBezTo>
                    <a:pt x="1154028" y="54571"/>
                    <a:pt x="1142034" y="45442"/>
                    <a:pt x="1128981" y="38100"/>
                  </a:cubicBezTo>
                  <a:cubicBezTo>
                    <a:pt x="1107446" y="25986"/>
                    <a:pt x="1076764" y="11615"/>
                    <a:pt x="1052781" y="4763"/>
                  </a:cubicBezTo>
                  <a:cubicBezTo>
                    <a:pt x="1043496" y="2110"/>
                    <a:pt x="1033731" y="1588"/>
                    <a:pt x="1024206" y="0"/>
                  </a:cubicBezTo>
                  <a:cubicBezTo>
                    <a:pt x="1005156" y="1588"/>
                    <a:pt x="985717" y="616"/>
                    <a:pt x="967056" y="4763"/>
                  </a:cubicBezTo>
                  <a:cubicBezTo>
                    <a:pt x="956660" y="7073"/>
                    <a:pt x="947680" y="13684"/>
                    <a:pt x="938481" y="19050"/>
                  </a:cubicBezTo>
                  <a:cubicBezTo>
                    <a:pt x="928593" y="24818"/>
                    <a:pt x="918942" y="31072"/>
                    <a:pt x="909906" y="38100"/>
                  </a:cubicBezTo>
                  <a:cubicBezTo>
                    <a:pt x="902817" y="43613"/>
                    <a:pt x="915463" y="46038"/>
                    <a:pt x="895619" y="57150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35859AE0-B94D-4BA1-9F37-5A002A2BAC42}"/>
                </a:ext>
              </a:extLst>
            </p:cNvPr>
            <p:cNvSpPr/>
            <p:nvPr/>
          </p:nvSpPr>
          <p:spPr>
            <a:xfrm>
              <a:off x="4617244" y="4366527"/>
              <a:ext cx="157162" cy="157162"/>
            </a:xfrm>
            <a:prstGeom prst="ellipse">
              <a:avLst/>
            </a:pr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393DEB32-E1AB-4995-887F-ADCA23A99949}"/>
                </a:ext>
              </a:extLst>
            </p:cNvPr>
            <p:cNvSpPr/>
            <p:nvPr/>
          </p:nvSpPr>
          <p:spPr>
            <a:xfrm>
              <a:off x="5117307" y="4881563"/>
              <a:ext cx="157162" cy="157162"/>
            </a:xfrm>
            <a:prstGeom prst="ellipse">
              <a:avLst/>
            </a:pr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0CD4731C-0A12-4439-953D-295A34956150}"/>
                </a:ext>
              </a:extLst>
            </p:cNvPr>
            <p:cNvSpPr/>
            <p:nvPr/>
          </p:nvSpPr>
          <p:spPr>
            <a:xfrm>
              <a:off x="5755481" y="4738346"/>
              <a:ext cx="157162" cy="157162"/>
            </a:xfrm>
            <a:prstGeom prst="ellipse">
              <a:avLst/>
            </a:pr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0B3F4664-CA19-4779-B96B-859ABDBA0012}"/>
                </a:ext>
              </a:extLst>
            </p:cNvPr>
            <p:cNvSpPr/>
            <p:nvPr/>
          </p:nvSpPr>
          <p:spPr>
            <a:xfrm>
              <a:off x="6017419" y="4338295"/>
              <a:ext cx="157162" cy="157162"/>
            </a:xfrm>
            <a:prstGeom prst="ellipse">
              <a:avLst/>
            </a:pr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E9BE251A-5B6A-4041-B48B-07CB2631C44B}"/>
                </a:ext>
              </a:extLst>
            </p:cNvPr>
            <p:cNvSpPr/>
            <p:nvPr/>
          </p:nvSpPr>
          <p:spPr>
            <a:xfrm>
              <a:off x="6309821" y="3986213"/>
              <a:ext cx="157162" cy="157162"/>
            </a:xfrm>
            <a:prstGeom prst="ellipse">
              <a:avLst/>
            </a:pr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156DFD93-D4B9-4F03-AFB6-2B7E87063121}"/>
                </a:ext>
              </a:extLst>
            </p:cNvPr>
            <p:cNvSpPr/>
            <p:nvPr/>
          </p:nvSpPr>
          <p:spPr>
            <a:xfrm>
              <a:off x="7165673" y="3423551"/>
              <a:ext cx="157162" cy="157162"/>
            </a:xfrm>
            <a:prstGeom prst="ellipse">
              <a:avLst/>
            </a:pr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F34A81D7-9C95-4EE0-BC4A-5A16C755CCF7}"/>
                </a:ext>
              </a:extLst>
            </p:cNvPr>
            <p:cNvSpPr/>
            <p:nvPr/>
          </p:nvSpPr>
          <p:spPr>
            <a:xfrm>
              <a:off x="7298532" y="2933014"/>
              <a:ext cx="157162" cy="157162"/>
            </a:xfrm>
            <a:prstGeom prst="ellipse">
              <a:avLst/>
            </a:pr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BB70B036-60BA-49AB-8244-67B8F3446C46}"/>
                </a:ext>
              </a:extLst>
            </p:cNvPr>
            <p:cNvSpPr/>
            <p:nvPr/>
          </p:nvSpPr>
          <p:spPr>
            <a:xfrm>
              <a:off x="6190812" y="5305426"/>
              <a:ext cx="157162" cy="157162"/>
            </a:xfrm>
            <a:prstGeom prst="ellipse">
              <a:avLst/>
            </a:pr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2BD35FCA-58AE-4C83-A9B1-C4E8ECFA1A47}"/>
                </a:ext>
              </a:extLst>
            </p:cNvPr>
            <p:cNvSpPr/>
            <p:nvPr/>
          </p:nvSpPr>
          <p:spPr>
            <a:xfrm>
              <a:off x="3174206" y="5176496"/>
              <a:ext cx="157162" cy="157162"/>
            </a:xfrm>
            <a:prstGeom prst="ellipse">
              <a:avLst/>
            </a:prstGeom>
            <a:noFill/>
            <a:ln>
              <a:solidFill>
                <a:srgbClr val="80404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E60F4AFD-5357-484D-AC97-70BBB3C65B60}"/>
                </a:ext>
              </a:extLst>
            </p:cNvPr>
            <p:cNvSpPr/>
            <p:nvPr/>
          </p:nvSpPr>
          <p:spPr>
            <a:xfrm>
              <a:off x="3464718" y="5686084"/>
              <a:ext cx="157162" cy="157162"/>
            </a:xfrm>
            <a:prstGeom prst="ellipse">
              <a:avLst/>
            </a:prstGeom>
            <a:noFill/>
            <a:ln>
              <a:solidFill>
                <a:srgbClr val="80404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4D7BAB1A-278D-4D15-B12F-969CCC81A23F}"/>
                </a:ext>
              </a:extLst>
            </p:cNvPr>
            <p:cNvSpPr/>
            <p:nvPr/>
          </p:nvSpPr>
          <p:spPr>
            <a:xfrm>
              <a:off x="5619750" y="1366838"/>
              <a:ext cx="2481263" cy="1147762"/>
            </a:xfrm>
            <a:custGeom>
              <a:avLst/>
              <a:gdLst>
                <a:gd name="connsiteX0" fmla="*/ 128588 w 2481263"/>
                <a:gd name="connsiteY0" fmla="*/ 85725 h 1147762"/>
                <a:gd name="connsiteX1" fmla="*/ 109538 w 2481263"/>
                <a:gd name="connsiteY1" fmla="*/ 109537 h 1147762"/>
                <a:gd name="connsiteX2" fmla="*/ 100013 w 2481263"/>
                <a:gd name="connsiteY2" fmla="*/ 123825 h 1147762"/>
                <a:gd name="connsiteX3" fmla="*/ 80963 w 2481263"/>
                <a:gd name="connsiteY3" fmla="*/ 142875 h 1147762"/>
                <a:gd name="connsiteX4" fmla="*/ 71438 w 2481263"/>
                <a:gd name="connsiteY4" fmla="*/ 171450 h 1147762"/>
                <a:gd name="connsiteX5" fmla="*/ 38100 w 2481263"/>
                <a:gd name="connsiteY5" fmla="*/ 242887 h 1147762"/>
                <a:gd name="connsiteX6" fmla="*/ 28575 w 2481263"/>
                <a:gd name="connsiteY6" fmla="*/ 280987 h 1147762"/>
                <a:gd name="connsiteX7" fmla="*/ 14288 w 2481263"/>
                <a:gd name="connsiteY7" fmla="*/ 323850 h 1147762"/>
                <a:gd name="connsiteX8" fmla="*/ 0 w 2481263"/>
                <a:gd name="connsiteY8" fmla="*/ 414337 h 1147762"/>
                <a:gd name="connsiteX9" fmla="*/ 4763 w 2481263"/>
                <a:gd name="connsiteY9" fmla="*/ 457200 h 1147762"/>
                <a:gd name="connsiteX10" fmla="*/ 19050 w 2481263"/>
                <a:gd name="connsiteY10" fmla="*/ 471487 h 1147762"/>
                <a:gd name="connsiteX11" fmla="*/ 61913 w 2481263"/>
                <a:gd name="connsiteY11" fmla="*/ 495300 h 1147762"/>
                <a:gd name="connsiteX12" fmla="*/ 157163 w 2481263"/>
                <a:gd name="connsiteY12" fmla="*/ 519112 h 1147762"/>
                <a:gd name="connsiteX13" fmla="*/ 195263 w 2481263"/>
                <a:gd name="connsiteY13" fmla="*/ 523875 h 1147762"/>
                <a:gd name="connsiteX14" fmla="*/ 219075 w 2481263"/>
                <a:gd name="connsiteY14" fmla="*/ 528637 h 1147762"/>
                <a:gd name="connsiteX15" fmla="*/ 319088 w 2481263"/>
                <a:gd name="connsiteY15" fmla="*/ 538162 h 1147762"/>
                <a:gd name="connsiteX16" fmla="*/ 423863 w 2481263"/>
                <a:gd name="connsiteY16" fmla="*/ 533400 h 1147762"/>
                <a:gd name="connsiteX17" fmla="*/ 466725 w 2481263"/>
                <a:gd name="connsiteY17" fmla="*/ 519112 h 1147762"/>
                <a:gd name="connsiteX18" fmla="*/ 681038 w 2481263"/>
                <a:gd name="connsiteY18" fmla="*/ 514350 h 1147762"/>
                <a:gd name="connsiteX19" fmla="*/ 795338 w 2481263"/>
                <a:gd name="connsiteY19" fmla="*/ 514350 h 1147762"/>
                <a:gd name="connsiteX20" fmla="*/ 823913 w 2481263"/>
                <a:gd name="connsiteY20" fmla="*/ 523875 h 1147762"/>
                <a:gd name="connsiteX21" fmla="*/ 900113 w 2481263"/>
                <a:gd name="connsiteY21" fmla="*/ 542925 h 1147762"/>
                <a:gd name="connsiteX22" fmla="*/ 947738 w 2481263"/>
                <a:gd name="connsiteY22" fmla="*/ 571500 h 1147762"/>
                <a:gd name="connsiteX23" fmla="*/ 962025 w 2481263"/>
                <a:gd name="connsiteY23" fmla="*/ 585787 h 1147762"/>
                <a:gd name="connsiteX24" fmla="*/ 1004888 w 2481263"/>
                <a:gd name="connsiteY24" fmla="*/ 609600 h 1147762"/>
                <a:gd name="connsiteX25" fmla="*/ 1014413 w 2481263"/>
                <a:gd name="connsiteY25" fmla="*/ 623887 h 1147762"/>
                <a:gd name="connsiteX26" fmla="*/ 1057275 w 2481263"/>
                <a:gd name="connsiteY26" fmla="*/ 661987 h 1147762"/>
                <a:gd name="connsiteX27" fmla="*/ 1076325 w 2481263"/>
                <a:gd name="connsiteY27" fmla="*/ 681037 h 1147762"/>
                <a:gd name="connsiteX28" fmla="*/ 1104900 w 2481263"/>
                <a:gd name="connsiteY28" fmla="*/ 695325 h 1147762"/>
                <a:gd name="connsiteX29" fmla="*/ 1133475 w 2481263"/>
                <a:gd name="connsiteY29" fmla="*/ 714375 h 1147762"/>
                <a:gd name="connsiteX30" fmla="*/ 1162050 w 2481263"/>
                <a:gd name="connsiteY30" fmla="*/ 719137 h 1147762"/>
                <a:gd name="connsiteX31" fmla="*/ 1181100 w 2481263"/>
                <a:gd name="connsiteY31" fmla="*/ 723900 h 1147762"/>
                <a:gd name="connsiteX32" fmla="*/ 1233488 w 2481263"/>
                <a:gd name="connsiteY32" fmla="*/ 714375 h 1147762"/>
                <a:gd name="connsiteX33" fmla="*/ 1262063 w 2481263"/>
                <a:gd name="connsiteY33" fmla="*/ 704850 h 1147762"/>
                <a:gd name="connsiteX34" fmla="*/ 1285875 w 2481263"/>
                <a:gd name="connsiteY34" fmla="*/ 700087 h 1147762"/>
                <a:gd name="connsiteX35" fmla="*/ 1466850 w 2481263"/>
                <a:gd name="connsiteY35" fmla="*/ 733425 h 1147762"/>
                <a:gd name="connsiteX36" fmla="*/ 1471613 w 2481263"/>
                <a:gd name="connsiteY36" fmla="*/ 752475 h 1147762"/>
                <a:gd name="connsiteX37" fmla="*/ 1476375 w 2481263"/>
                <a:gd name="connsiteY37" fmla="*/ 790575 h 1147762"/>
                <a:gd name="connsiteX38" fmla="*/ 1481138 w 2481263"/>
                <a:gd name="connsiteY38" fmla="*/ 819150 h 1147762"/>
                <a:gd name="connsiteX39" fmla="*/ 1504950 w 2481263"/>
                <a:gd name="connsiteY39" fmla="*/ 847725 h 1147762"/>
                <a:gd name="connsiteX40" fmla="*/ 1524000 w 2481263"/>
                <a:gd name="connsiteY40" fmla="*/ 852487 h 1147762"/>
                <a:gd name="connsiteX41" fmla="*/ 1543050 w 2481263"/>
                <a:gd name="connsiteY41" fmla="*/ 862012 h 1147762"/>
                <a:gd name="connsiteX42" fmla="*/ 1562100 w 2481263"/>
                <a:gd name="connsiteY42" fmla="*/ 866775 h 1147762"/>
                <a:gd name="connsiteX43" fmla="*/ 1604963 w 2481263"/>
                <a:gd name="connsiteY43" fmla="*/ 876300 h 1147762"/>
                <a:gd name="connsiteX44" fmla="*/ 1619250 w 2481263"/>
                <a:gd name="connsiteY44" fmla="*/ 885825 h 1147762"/>
                <a:gd name="connsiteX45" fmla="*/ 1643063 w 2481263"/>
                <a:gd name="connsiteY45" fmla="*/ 909637 h 1147762"/>
                <a:gd name="connsiteX46" fmla="*/ 1690688 w 2481263"/>
                <a:gd name="connsiteY46" fmla="*/ 933450 h 1147762"/>
                <a:gd name="connsiteX47" fmla="*/ 1709738 w 2481263"/>
                <a:gd name="connsiteY47" fmla="*/ 942975 h 1147762"/>
                <a:gd name="connsiteX48" fmla="*/ 1728788 w 2481263"/>
                <a:gd name="connsiteY48" fmla="*/ 971550 h 1147762"/>
                <a:gd name="connsiteX49" fmla="*/ 1738313 w 2481263"/>
                <a:gd name="connsiteY49" fmla="*/ 995362 h 1147762"/>
                <a:gd name="connsiteX50" fmla="*/ 1795463 w 2481263"/>
                <a:gd name="connsiteY50" fmla="*/ 1047750 h 1147762"/>
                <a:gd name="connsiteX51" fmla="*/ 1809750 w 2481263"/>
                <a:gd name="connsiteY51" fmla="*/ 1062037 h 1147762"/>
                <a:gd name="connsiteX52" fmla="*/ 1819275 w 2481263"/>
                <a:gd name="connsiteY52" fmla="*/ 1085850 h 1147762"/>
                <a:gd name="connsiteX53" fmla="*/ 1828800 w 2481263"/>
                <a:gd name="connsiteY53" fmla="*/ 1119187 h 1147762"/>
                <a:gd name="connsiteX54" fmla="*/ 1876425 w 2481263"/>
                <a:gd name="connsiteY54" fmla="*/ 1147762 h 1147762"/>
                <a:gd name="connsiteX55" fmla="*/ 1966913 w 2481263"/>
                <a:gd name="connsiteY55" fmla="*/ 1133475 h 1147762"/>
                <a:gd name="connsiteX56" fmla="*/ 1981200 w 2481263"/>
                <a:gd name="connsiteY56" fmla="*/ 1119187 h 1147762"/>
                <a:gd name="connsiteX57" fmla="*/ 2000250 w 2481263"/>
                <a:gd name="connsiteY57" fmla="*/ 1104900 h 1147762"/>
                <a:gd name="connsiteX58" fmla="*/ 2028825 w 2481263"/>
                <a:gd name="connsiteY58" fmla="*/ 1071562 h 1147762"/>
                <a:gd name="connsiteX59" fmla="*/ 2057400 w 2481263"/>
                <a:gd name="connsiteY59" fmla="*/ 1023937 h 1147762"/>
                <a:gd name="connsiteX60" fmla="*/ 2100263 w 2481263"/>
                <a:gd name="connsiteY60" fmla="*/ 966787 h 1147762"/>
                <a:gd name="connsiteX61" fmla="*/ 2133600 w 2481263"/>
                <a:gd name="connsiteY61" fmla="*/ 928687 h 1147762"/>
                <a:gd name="connsiteX62" fmla="*/ 2157413 w 2481263"/>
                <a:gd name="connsiteY62" fmla="*/ 881062 h 1147762"/>
                <a:gd name="connsiteX63" fmla="*/ 2209800 w 2481263"/>
                <a:gd name="connsiteY63" fmla="*/ 804862 h 1147762"/>
                <a:gd name="connsiteX64" fmla="*/ 2228850 w 2481263"/>
                <a:gd name="connsiteY64" fmla="*/ 776287 h 1147762"/>
                <a:gd name="connsiteX65" fmla="*/ 2262188 w 2481263"/>
                <a:gd name="connsiteY65" fmla="*/ 752475 h 1147762"/>
                <a:gd name="connsiteX66" fmla="*/ 2290763 w 2481263"/>
                <a:gd name="connsiteY66" fmla="*/ 728662 h 1147762"/>
                <a:gd name="connsiteX67" fmla="*/ 2362200 w 2481263"/>
                <a:gd name="connsiteY67" fmla="*/ 681037 h 1147762"/>
                <a:gd name="connsiteX68" fmla="*/ 2419350 w 2481263"/>
                <a:gd name="connsiteY68" fmla="*/ 623887 h 1147762"/>
                <a:gd name="connsiteX69" fmla="*/ 2452688 w 2481263"/>
                <a:gd name="connsiteY69" fmla="*/ 566737 h 1147762"/>
                <a:gd name="connsiteX70" fmla="*/ 2471738 w 2481263"/>
                <a:gd name="connsiteY70" fmla="*/ 509587 h 1147762"/>
                <a:gd name="connsiteX71" fmla="*/ 2481263 w 2481263"/>
                <a:gd name="connsiteY71" fmla="*/ 461962 h 1147762"/>
                <a:gd name="connsiteX72" fmla="*/ 2471738 w 2481263"/>
                <a:gd name="connsiteY72" fmla="*/ 381000 h 1147762"/>
                <a:gd name="connsiteX73" fmla="*/ 2462213 w 2481263"/>
                <a:gd name="connsiteY73" fmla="*/ 357187 h 1147762"/>
                <a:gd name="connsiteX74" fmla="*/ 2443163 w 2481263"/>
                <a:gd name="connsiteY74" fmla="*/ 323850 h 1147762"/>
                <a:gd name="connsiteX75" fmla="*/ 2419350 w 2481263"/>
                <a:gd name="connsiteY75" fmla="*/ 285750 h 1147762"/>
                <a:gd name="connsiteX76" fmla="*/ 2381250 w 2481263"/>
                <a:gd name="connsiteY76" fmla="*/ 247650 h 1147762"/>
                <a:gd name="connsiteX77" fmla="*/ 2371725 w 2481263"/>
                <a:gd name="connsiteY77" fmla="*/ 233362 h 1147762"/>
                <a:gd name="connsiteX78" fmla="*/ 2347913 w 2481263"/>
                <a:gd name="connsiteY78" fmla="*/ 228600 h 1147762"/>
                <a:gd name="connsiteX79" fmla="*/ 2271713 w 2481263"/>
                <a:gd name="connsiteY79" fmla="*/ 238125 h 1147762"/>
                <a:gd name="connsiteX80" fmla="*/ 2228850 w 2481263"/>
                <a:gd name="connsiteY80" fmla="*/ 247650 h 1147762"/>
                <a:gd name="connsiteX81" fmla="*/ 2195513 w 2481263"/>
                <a:gd name="connsiteY81" fmla="*/ 261937 h 1147762"/>
                <a:gd name="connsiteX82" fmla="*/ 2133600 w 2481263"/>
                <a:gd name="connsiteY82" fmla="*/ 266700 h 1147762"/>
                <a:gd name="connsiteX83" fmla="*/ 2062163 w 2481263"/>
                <a:gd name="connsiteY83" fmla="*/ 257175 h 1147762"/>
                <a:gd name="connsiteX84" fmla="*/ 1943100 w 2481263"/>
                <a:gd name="connsiteY84" fmla="*/ 223837 h 1147762"/>
                <a:gd name="connsiteX85" fmla="*/ 1866900 w 2481263"/>
                <a:gd name="connsiteY85" fmla="*/ 161925 h 1147762"/>
                <a:gd name="connsiteX86" fmla="*/ 1776413 w 2481263"/>
                <a:gd name="connsiteY86" fmla="*/ 109537 h 1147762"/>
                <a:gd name="connsiteX87" fmla="*/ 1714500 w 2481263"/>
                <a:gd name="connsiteY87" fmla="*/ 66675 h 1147762"/>
                <a:gd name="connsiteX88" fmla="*/ 1685925 w 2481263"/>
                <a:gd name="connsiteY88" fmla="*/ 47625 h 1147762"/>
                <a:gd name="connsiteX89" fmla="*/ 1652588 w 2481263"/>
                <a:gd name="connsiteY89" fmla="*/ 33337 h 1147762"/>
                <a:gd name="connsiteX90" fmla="*/ 1571625 w 2481263"/>
                <a:gd name="connsiteY90" fmla="*/ 9525 h 1147762"/>
                <a:gd name="connsiteX91" fmla="*/ 1514475 w 2481263"/>
                <a:gd name="connsiteY91" fmla="*/ 0 h 1147762"/>
                <a:gd name="connsiteX92" fmla="*/ 1333500 w 2481263"/>
                <a:gd name="connsiteY92" fmla="*/ 9525 h 1147762"/>
                <a:gd name="connsiteX93" fmla="*/ 1300163 w 2481263"/>
                <a:gd name="connsiteY93" fmla="*/ 23812 h 1147762"/>
                <a:gd name="connsiteX94" fmla="*/ 1238250 w 2481263"/>
                <a:gd name="connsiteY94" fmla="*/ 66675 h 1147762"/>
                <a:gd name="connsiteX95" fmla="*/ 1176338 w 2481263"/>
                <a:gd name="connsiteY95" fmla="*/ 119062 h 1147762"/>
                <a:gd name="connsiteX96" fmla="*/ 1152525 w 2481263"/>
                <a:gd name="connsiteY96" fmla="*/ 138112 h 1147762"/>
                <a:gd name="connsiteX97" fmla="*/ 1123950 w 2481263"/>
                <a:gd name="connsiteY97" fmla="*/ 152400 h 1147762"/>
                <a:gd name="connsiteX98" fmla="*/ 1090613 w 2481263"/>
                <a:gd name="connsiteY98" fmla="*/ 166687 h 1147762"/>
                <a:gd name="connsiteX99" fmla="*/ 1023938 w 2481263"/>
                <a:gd name="connsiteY99" fmla="*/ 204787 h 1147762"/>
                <a:gd name="connsiteX100" fmla="*/ 990600 w 2481263"/>
                <a:gd name="connsiteY100" fmla="*/ 214312 h 1147762"/>
                <a:gd name="connsiteX101" fmla="*/ 962025 w 2481263"/>
                <a:gd name="connsiteY101" fmla="*/ 219075 h 1147762"/>
                <a:gd name="connsiteX102" fmla="*/ 890588 w 2481263"/>
                <a:gd name="connsiteY102" fmla="*/ 228600 h 1147762"/>
                <a:gd name="connsiteX103" fmla="*/ 704850 w 2481263"/>
                <a:gd name="connsiteY103" fmla="*/ 223837 h 1147762"/>
                <a:gd name="connsiteX104" fmla="*/ 547688 w 2481263"/>
                <a:gd name="connsiteY104" fmla="*/ 209550 h 1147762"/>
                <a:gd name="connsiteX105" fmla="*/ 500063 w 2481263"/>
                <a:gd name="connsiteY105" fmla="*/ 200025 h 1147762"/>
                <a:gd name="connsiteX106" fmla="*/ 381000 w 2481263"/>
                <a:gd name="connsiteY106" fmla="*/ 171450 h 1147762"/>
                <a:gd name="connsiteX107" fmla="*/ 333375 w 2481263"/>
                <a:gd name="connsiteY107" fmla="*/ 157162 h 1147762"/>
                <a:gd name="connsiteX108" fmla="*/ 304800 w 2481263"/>
                <a:gd name="connsiteY108" fmla="*/ 147637 h 1147762"/>
                <a:gd name="connsiteX109" fmla="*/ 285750 w 2481263"/>
                <a:gd name="connsiteY109" fmla="*/ 142875 h 1147762"/>
                <a:gd name="connsiteX110" fmla="*/ 252413 w 2481263"/>
                <a:gd name="connsiteY110" fmla="*/ 133350 h 1147762"/>
                <a:gd name="connsiteX111" fmla="*/ 204788 w 2481263"/>
                <a:gd name="connsiteY111" fmla="*/ 123825 h 1147762"/>
                <a:gd name="connsiteX112" fmla="*/ 128588 w 2481263"/>
                <a:gd name="connsiteY112" fmla="*/ 85725 h 1147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2481263" h="1147762">
                  <a:moveTo>
                    <a:pt x="128588" y="85725"/>
                  </a:moveTo>
                  <a:cubicBezTo>
                    <a:pt x="112713" y="83344"/>
                    <a:pt x="115637" y="101405"/>
                    <a:pt x="109538" y="109537"/>
                  </a:cubicBezTo>
                  <a:cubicBezTo>
                    <a:pt x="106104" y="114116"/>
                    <a:pt x="103738" y="119479"/>
                    <a:pt x="100013" y="123825"/>
                  </a:cubicBezTo>
                  <a:cubicBezTo>
                    <a:pt x="94169" y="130643"/>
                    <a:pt x="87313" y="136525"/>
                    <a:pt x="80963" y="142875"/>
                  </a:cubicBezTo>
                  <a:cubicBezTo>
                    <a:pt x="77788" y="152400"/>
                    <a:pt x="75167" y="162128"/>
                    <a:pt x="71438" y="171450"/>
                  </a:cubicBezTo>
                  <a:cubicBezTo>
                    <a:pt x="59750" y="200671"/>
                    <a:pt x="51420" y="216248"/>
                    <a:pt x="38100" y="242887"/>
                  </a:cubicBezTo>
                  <a:cubicBezTo>
                    <a:pt x="34925" y="255587"/>
                    <a:pt x="32269" y="268428"/>
                    <a:pt x="28575" y="280987"/>
                  </a:cubicBezTo>
                  <a:cubicBezTo>
                    <a:pt x="24326" y="295436"/>
                    <a:pt x="18121" y="309285"/>
                    <a:pt x="14288" y="323850"/>
                  </a:cubicBezTo>
                  <a:cubicBezTo>
                    <a:pt x="4793" y="359933"/>
                    <a:pt x="4021" y="378150"/>
                    <a:pt x="0" y="414337"/>
                  </a:cubicBezTo>
                  <a:cubicBezTo>
                    <a:pt x="1588" y="428625"/>
                    <a:pt x="217" y="443562"/>
                    <a:pt x="4763" y="457200"/>
                  </a:cubicBezTo>
                  <a:cubicBezTo>
                    <a:pt x="6893" y="463589"/>
                    <a:pt x="13876" y="467175"/>
                    <a:pt x="19050" y="471487"/>
                  </a:cubicBezTo>
                  <a:cubicBezTo>
                    <a:pt x="28595" y="479441"/>
                    <a:pt x="53529" y="492366"/>
                    <a:pt x="61913" y="495300"/>
                  </a:cubicBezTo>
                  <a:cubicBezTo>
                    <a:pt x="100173" y="508691"/>
                    <a:pt x="121538" y="514023"/>
                    <a:pt x="157163" y="519112"/>
                  </a:cubicBezTo>
                  <a:cubicBezTo>
                    <a:pt x="169833" y="520922"/>
                    <a:pt x="182613" y="521929"/>
                    <a:pt x="195263" y="523875"/>
                  </a:cubicBezTo>
                  <a:cubicBezTo>
                    <a:pt x="203263" y="525106"/>
                    <a:pt x="211034" y="527709"/>
                    <a:pt x="219075" y="528637"/>
                  </a:cubicBezTo>
                  <a:cubicBezTo>
                    <a:pt x="252343" y="532475"/>
                    <a:pt x="319088" y="538162"/>
                    <a:pt x="319088" y="538162"/>
                  </a:cubicBezTo>
                  <a:cubicBezTo>
                    <a:pt x="354013" y="536575"/>
                    <a:pt x="389116" y="537261"/>
                    <a:pt x="423863" y="533400"/>
                  </a:cubicBezTo>
                  <a:cubicBezTo>
                    <a:pt x="470307" y="528240"/>
                    <a:pt x="426706" y="520745"/>
                    <a:pt x="466725" y="519112"/>
                  </a:cubicBezTo>
                  <a:cubicBezTo>
                    <a:pt x="538121" y="516198"/>
                    <a:pt x="609600" y="515937"/>
                    <a:pt x="681038" y="514350"/>
                  </a:cubicBezTo>
                  <a:cubicBezTo>
                    <a:pt x="750678" y="500422"/>
                    <a:pt x="712636" y="502535"/>
                    <a:pt x="795338" y="514350"/>
                  </a:cubicBezTo>
                  <a:cubicBezTo>
                    <a:pt x="804863" y="517525"/>
                    <a:pt x="814227" y="521233"/>
                    <a:pt x="823913" y="523875"/>
                  </a:cubicBezTo>
                  <a:cubicBezTo>
                    <a:pt x="849172" y="530764"/>
                    <a:pt x="900113" y="542925"/>
                    <a:pt x="900113" y="542925"/>
                  </a:cubicBezTo>
                  <a:cubicBezTo>
                    <a:pt x="981422" y="607973"/>
                    <a:pt x="871744" y="524005"/>
                    <a:pt x="947738" y="571500"/>
                  </a:cubicBezTo>
                  <a:cubicBezTo>
                    <a:pt x="953449" y="575069"/>
                    <a:pt x="956314" y="582218"/>
                    <a:pt x="962025" y="585787"/>
                  </a:cubicBezTo>
                  <a:cubicBezTo>
                    <a:pt x="993330" y="605352"/>
                    <a:pt x="978885" y="583597"/>
                    <a:pt x="1004888" y="609600"/>
                  </a:cubicBezTo>
                  <a:cubicBezTo>
                    <a:pt x="1008935" y="613647"/>
                    <a:pt x="1010688" y="619541"/>
                    <a:pt x="1014413" y="623887"/>
                  </a:cubicBezTo>
                  <a:cubicBezTo>
                    <a:pt x="1033623" y="646298"/>
                    <a:pt x="1034406" y="641658"/>
                    <a:pt x="1057275" y="661987"/>
                  </a:cubicBezTo>
                  <a:cubicBezTo>
                    <a:pt x="1063987" y="667953"/>
                    <a:pt x="1068968" y="675887"/>
                    <a:pt x="1076325" y="681037"/>
                  </a:cubicBezTo>
                  <a:cubicBezTo>
                    <a:pt x="1085049" y="687144"/>
                    <a:pt x="1095701" y="689959"/>
                    <a:pt x="1104900" y="695325"/>
                  </a:cubicBezTo>
                  <a:cubicBezTo>
                    <a:pt x="1114788" y="701093"/>
                    <a:pt x="1122908" y="709972"/>
                    <a:pt x="1133475" y="714375"/>
                  </a:cubicBezTo>
                  <a:cubicBezTo>
                    <a:pt x="1142389" y="718089"/>
                    <a:pt x="1152581" y="717243"/>
                    <a:pt x="1162050" y="719137"/>
                  </a:cubicBezTo>
                  <a:cubicBezTo>
                    <a:pt x="1168468" y="720421"/>
                    <a:pt x="1174750" y="722312"/>
                    <a:pt x="1181100" y="723900"/>
                  </a:cubicBezTo>
                  <a:cubicBezTo>
                    <a:pt x="1198563" y="720725"/>
                    <a:pt x="1216211" y="718440"/>
                    <a:pt x="1233488" y="714375"/>
                  </a:cubicBezTo>
                  <a:cubicBezTo>
                    <a:pt x="1243261" y="712075"/>
                    <a:pt x="1252377" y="707492"/>
                    <a:pt x="1262063" y="704850"/>
                  </a:cubicBezTo>
                  <a:cubicBezTo>
                    <a:pt x="1269872" y="702720"/>
                    <a:pt x="1277938" y="701675"/>
                    <a:pt x="1285875" y="700087"/>
                  </a:cubicBezTo>
                  <a:cubicBezTo>
                    <a:pt x="1319378" y="703043"/>
                    <a:pt x="1432252" y="678069"/>
                    <a:pt x="1466850" y="733425"/>
                  </a:cubicBezTo>
                  <a:cubicBezTo>
                    <a:pt x="1470319" y="738976"/>
                    <a:pt x="1470025" y="746125"/>
                    <a:pt x="1471613" y="752475"/>
                  </a:cubicBezTo>
                  <a:cubicBezTo>
                    <a:pt x="1473200" y="765175"/>
                    <a:pt x="1474565" y="777905"/>
                    <a:pt x="1476375" y="790575"/>
                  </a:cubicBezTo>
                  <a:cubicBezTo>
                    <a:pt x="1477741" y="800134"/>
                    <a:pt x="1478084" y="809989"/>
                    <a:pt x="1481138" y="819150"/>
                  </a:cubicBezTo>
                  <a:cubicBezTo>
                    <a:pt x="1483458" y="826111"/>
                    <a:pt x="1499490" y="844605"/>
                    <a:pt x="1504950" y="847725"/>
                  </a:cubicBezTo>
                  <a:cubicBezTo>
                    <a:pt x="1510633" y="850972"/>
                    <a:pt x="1517650" y="850900"/>
                    <a:pt x="1524000" y="852487"/>
                  </a:cubicBezTo>
                  <a:cubicBezTo>
                    <a:pt x="1530350" y="855662"/>
                    <a:pt x="1536403" y="859519"/>
                    <a:pt x="1543050" y="862012"/>
                  </a:cubicBezTo>
                  <a:cubicBezTo>
                    <a:pt x="1549179" y="864310"/>
                    <a:pt x="1555710" y="865355"/>
                    <a:pt x="1562100" y="866775"/>
                  </a:cubicBezTo>
                  <a:cubicBezTo>
                    <a:pt x="1616516" y="878867"/>
                    <a:pt x="1558504" y="864684"/>
                    <a:pt x="1604963" y="876300"/>
                  </a:cubicBezTo>
                  <a:cubicBezTo>
                    <a:pt x="1609725" y="879475"/>
                    <a:pt x="1614942" y="882056"/>
                    <a:pt x="1619250" y="885825"/>
                  </a:cubicBezTo>
                  <a:cubicBezTo>
                    <a:pt x="1627698" y="893217"/>
                    <a:pt x="1633723" y="903410"/>
                    <a:pt x="1643063" y="909637"/>
                  </a:cubicBezTo>
                  <a:cubicBezTo>
                    <a:pt x="1657831" y="919482"/>
                    <a:pt x="1674813" y="925512"/>
                    <a:pt x="1690688" y="933450"/>
                  </a:cubicBezTo>
                  <a:lnTo>
                    <a:pt x="1709738" y="942975"/>
                  </a:lnTo>
                  <a:cubicBezTo>
                    <a:pt x="1716088" y="952500"/>
                    <a:pt x="1724536" y="960921"/>
                    <a:pt x="1728788" y="971550"/>
                  </a:cubicBezTo>
                  <a:cubicBezTo>
                    <a:pt x="1731963" y="979487"/>
                    <a:pt x="1733101" y="988586"/>
                    <a:pt x="1738313" y="995362"/>
                  </a:cubicBezTo>
                  <a:cubicBezTo>
                    <a:pt x="1770706" y="1037473"/>
                    <a:pt x="1767047" y="1023393"/>
                    <a:pt x="1795463" y="1047750"/>
                  </a:cubicBezTo>
                  <a:cubicBezTo>
                    <a:pt x="1800577" y="1052133"/>
                    <a:pt x="1804988" y="1057275"/>
                    <a:pt x="1809750" y="1062037"/>
                  </a:cubicBezTo>
                  <a:cubicBezTo>
                    <a:pt x="1812925" y="1069975"/>
                    <a:pt x="1816572" y="1077740"/>
                    <a:pt x="1819275" y="1085850"/>
                  </a:cubicBezTo>
                  <a:cubicBezTo>
                    <a:pt x="1822930" y="1096814"/>
                    <a:pt x="1822002" y="1109840"/>
                    <a:pt x="1828800" y="1119187"/>
                  </a:cubicBezTo>
                  <a:cubicBezTo>
                    <a:pt x="1835368" y="1128218"/>
                    <a:pt x="1864447" y="1141773"/>
                    <a:pt x="1876425" y="1147762"/>
                  </a:cubicBezTo>
                  <a:cubicBezTo>
                    <a:pt x="1906588" y="1143000"/>
                    <a:pt x="1937453" y="1141510"/>
                    <a:pt x="1966913" y="1133475"/>
                  </a:cubicBezTo>
                  <a:cubicBezTo>
                    <a:pt x="1973411" y="1131703"/>
                    <a:pt x="1976086" y="1123570"/>
                    <a:pt x="1981200" y="1119187"/>
                  </a:cubicBezTo>
                  <a:cubicBezTo>
                    <a:pt x="1987226" y="1114021"/>
                    <a:pt x="1994223" y="1110066"/>
                    <a:pt x="2000250" y="1104900"/>
                  </a:cubicBezTo>
                  <a:cubicBezTo>
                    <a:pt x="2011132" y="1095573"/>
                    <a:pt x="2021125" y="1083540"/>
                    <a:pt x="2028825" y="1071562"/>
                  </a:cubicBezTo>
                  <a:cubicBezTo>
                    <a:pt x="2038836" y="1055989"/>
                    <a:pt x="2044309" y="1037028"/>
                    <a:pt x="2057400" y="1023937"/>
                  </a:cubicBezTo>
                  <a:cubicBezTo>
                    <a:pt x="2113201" y="968138"/>
                    <a:pt x="2049490" y="1036024"/>
                    <a:pt x="2100263" y="966787"/>
                  </a:cubicBezTo>
                  <a:cubicBezTo>
                    <a:pt x="2110242" y="953179"/>
                    <a:pt x="2124239" y="942728"/>
                    <a:pt x="2133600" y="928687"/>
                  </a:cubicBezTo>
                  <a:cubicBezTo>
                    <a:pt x="2143445" y="913919"/>
                    <a:pt x="2148793" y="896577"/>
                    <a:pt x="2157413" y="881062"/>
                  </a:cubicBezTo>
                  <a:cubicBezTo>
                    <a:pt x="2179434" y="841424"/>
                    <a:pt x="2183056" y="842304"/>
                    <a:pt x="2209800" y="804862"/>
                  </a:cubicBezTo>
                  <a:cubicBezTo>
                    <a:pt x="2216454" y="795547"/>
                    <a:pt x="2220755" y="784382"/>
                    <a:pt x="2228850" y="776287"/>
                  </a:cubicBezTo>
                  <a:cubicBezTo>
                    <a:pt x="2238507" y="766631"/>
                    <a:pt x="2251364" y="760801"/>
                    <a:pt x="2262188" y="752475"/>
                  </a:cubicBezTo>
                  <a:cubicBezTo>
                    <a:pt x="2272016" y="744915"/>
                    <a:pt x="2280674" y="735869"/>
                    <a:pt x="2290763" y="728662"/>
                  </a:cubicBezTo>
                  <a:cubicBezTo>
                    <a:pt x="2315110" y="711272"/>
                    <a:pt x="2339777" y="701100"/>
                    <a:pt x="2362200" y="681037"/>
                  </a:cubicBezTo>
                  <a:cubicBezTo>
                    <a:pt x="2382277" y="663073"/>
                    <a:pt x="2419350" y="623887"/>
                    <a:pt x="2419350" y="623887"/>
                  </a:cubicBezTo>
                  <a:cubicBezTo>
                    <a:pt x="2457420" y="535063"/>
                    <a:pt x="2409457" y="638788"/>
                    <a:pt x="2452688" y="566737"/>
                  </a:cubicBezTo>
                  <a:cubicBezTo>
                    <a:pt x="2459499" y="555386"/>
                    <a:pt x="2469337" y="519792"/>
                    <a:pt x="2471738" y="509587"/>
                  </a:cubicBezTo>
                  <a:cubicBezTo>
                    <a:pt x="2475446" y="493828"/>
                    <a:pt x="2481263" y="461962"/>
                    <a:pt x="2481263" y="461962"/>
                  </a:cubicBezTo>
                  <a:cubicBezTo>
                    <a:pt x="2478088" y="434975"/>
                    <a:pt x="2476599" y="407735"/>
                    <a:pt x="2471738" y="381000"/>
                  </a:cubicBezTo>
                  <a:cubicBezTo>
                    <a:pt x="2470209" y="372589"/>
                    <a:pt x="2465685" y="364999"/>
                    <a:pt x="2462213" y="357187"/>
                  </a:cubicBezTo>
                  <a:cubicBezTo>
                    <a:pt x="2447821" y="324804"/>
                    <a:pt x="2458486" y="350666"/>
                    <a:pt x="2443163" y="323850"/>
                  </a:cubicBezTo>
                  <a:cubicBezTo>
                    <a:pt x="2431229" y="302966"/>
                    <a:pt x="2436622" y="304592"/>
                    <a:pt x="2419350" y="285750"/>
                  </a:cubicBezTo>
                  <a:cubicBezTo>
                    <a:pt x="2407214" y="272510"/>
                    <a:pt x="2391212" y="262594"/>
                    <a:pt x="2381250" y="247650"/>
                  </a:cubicBezTo>
                  <a:cubicBezTo>
                    <a:pt x="2378075" y="242887"/>
                    <a:pt x="2376695" y="236202"/>
                    <a:pt x="2371725" y="233362"/>
                  </a:cubicBezTo>
                  <a:cubicBezTo>
                    <a:pt x="2364697" y="229346"/>
                    <a:pt x="2355850" y="230187"/>
                    <a:pt x="2347913" y="228600"/>
                  </a:cubicBezTo>
                  <a:cubicBezTo>
                    <a:pt x="2322513" y="231775"/>
                    <a:pt x="2296989" y="234081"/>
                    <a:pt x="2271713" y="238125"/>
                  </a:cubicBezTo>
                  <a:cubicBezTo>
                    <a:pt x="2257261" y="240437"/>
                    <a:pt x="2242820" y="243284"/>
                    <a:pt x="2228850" y="247650"/>
                  </a:cubicBezTo>
                  <a:cubicBezTo>
                    <a:pt x="2217310" y="251256"/>
                    <a:pt x="2207368" y="259566"/>
                    <a:pt x="2195513" y="261937"/>
                  </a:cubicBezTo>
                  <a:cubicBezTo>
                    <a:pt x="2175216" y="265996"/>
                    <a:pt x="2154238" y="265112"/>
                    <a:pt x="2133600" y="266700"/>
                  </a:cubicBezTo>
                  <a:cubicBezTo>
                    <a:pt x="2109788" y="263525"/>
                    <a:pt x="2085748" y="261740"/>
                    <a:pt x="2062163" y="257175"/>
                  </a:cubicBezTo>
                  <a:cubicBezTo>
                    <a:pt x="2008023" y="246696"/>
                    <a:pt x="1989707" y="239373"/>
                    <a:pt x="1943100" y="223837"/>
                  </a:cubicBezTo>
                  <a:cubicBezTo>
                    <a:pt x="1919962" y="203591"/>
                    <a:pt x="1893186" y="178476"/>
                    <a:pt x="1866900" y="161925"/>
                  </a:cubicBezTo>
                  <a:cubicBezTo>
                    <a:pt x="1837407" y="143355"/>
                    <a:pt x="1805069" y="129375"/>
                    <a:pt x="1776413" y="109537"/>
                  </a:cubicBezTo>
                  <a:lnTo>
                    <a:pt x="1714500" y="66675"/>
                  </a:lnTo>
                  <a:cubicBezTo>
                    <a:pt x="1705052" y="60211"/>
                    <a:pt x="1696447" y="52135"/>
                    <a:pt x="1685925" y="47625"/>
                  </a:cubicBezTo>
                  <a:cubicBezTo>
                    <a:pt x="1674813" y="42862"/>
                    <a:pt x="1663908" y="37582"/>
                    <a:pt x="1652588" y="33337"/>
                  </a:cubicBezTo>
                  <a:cubicBezTo>
                    <a:pt x="1627799" y="24041"/>
                    <a:pt x="1597830" y="14766"/>
                    <a:pt x="1571625" y="9525"/>
                  </a:cubicBezTo>
                  <a:cubicBezTo>
                    <a:pt x="1552687" y="5737"/>
                    <a:pt x="1514475" y="0"/>
                    <a:pt x="1514475" y="0"/>
                  </a:cubicBezTo>
                  <a:cubicBezTo>
                    <a:pt x="1454150" y="3175"/>
                    <a:pt x="1393539" y="2854"/>
                    <a:pt x="1333500" y="9525"/>
                  </a:cubicBezTo>
                  <a:cubicBezTo>
                    <a:pt x="1321484" y="10860"/>
                    <a:pt x="1310530" y="17592"/>
                    <a:pt x="1300163" y="23812"/>
                  </a:cubicBezTo>
                  <a:cubicBezTo>
                    <a:pt x="1278639" y="36726"/>
                    <a:pt x="1257412" y="50461"/>
                    <a:pt x="1238250" y="66675"/>
                  </a:cubicBezTo>
                  <a:lnTo>
                    <a:pt x="1176338" y="119062"/>
                  </a:lnTo>
                  <a:cubicBezTo>
                    <a:pt x="1168529" y="125570"/>
                    <a:pt x="1161617" y="133566"/>
                    <a:pt x="1152525" y="138112"/>
                  </a:cubicBezTo>
                  <a:cubicBezTo>
                    <a:pt x="1143000" y="142875"/>
                    <a:pt x="1133619" y="147937"/>
                    <a:pt x="1123950" y="152400"/>
                  </a:cubicBezTo>
                  <a:cubicBezTo>
                    <a:pt x="1112973" y="157466"/>
                    <a:pt x="1101323" y="161077"/>
                    <a:pt x="1090613" y="166687"/>
                  </a:cubicBezTo>
                  <a:cubicBezTo>
                    <a:pt x="1067938" y="178564"/>
                    <a:pt x="1048551" y="197755"/>
                    <a:pt x="1023938" y="204787"/>
                  </a:cubicBezTo>
                  <a:cubicBezTo>
                    <a:pt x="1012825" y="207962"/>
                    <a:pt x="1001861" y="211713"/>
                    <a:pt x="990600" y="214312"/>
                  </a:cubicBezTo>
                  <a:cubicBezTo>
                    <a:pt x="981191" y="216483"/>
                    <a:pt x="971569" y="217607"/>
                    <a:pt x="962025" y="219075"/>
                  </a:cubicBezTo>
                  <a:cubicBezTo>
                    <a:pt x="933574" y="223452"/>
                    <a:pt x="919809" y="224947"/>
                    <a:pt x="890588" y="228600"/>
                  </a:cubicBezTo>
                  <a:lnTo>
                    <a:pt x="704850" y="223837"/>
                  </a:lnTo>
                  <a:cubicBezTo>
                    <a:pt x="675516" y="222709"/>
                    <a:pt x="564266" y="211760"/>
                    <a:pt x="547688" y="209550"/>
                  </a:cubicBezTo>
                  <a:cubicBezTo>
                    <a:pt x="531641" y="207410"/>
                    <a:pt x="515845" y="203632"/>
                    <a:pt x="500063" y="200025"/>
                  </a:cubicBezTo>
                  <a:cubicBezTo>
                    <a:pt x="460274" y="190931"/>
                    <a:pt x="420093" y="183178"/>
                    <a:pt x="381000" y="171450"/>
                  </a:cubicBezTo>
                  <a:lnTo>
                    <a:pt x="333375" y="157162"/>
                  </a:lnTo>
                  <a:cubicBezTo>
                    <a:pt x="323792" y="154167"/>
                    <a:pt x="314417" y="150522"/>
                    <a:pt x="304800" y="147637"/>
                  </a:cubicBezTo>
                  <a:cubicBezTo>
                    <a:pt x="298531" y="145756"/>
                    <a:pt x="292065" y="144597"/>
                    <a:pt x="285750" y="142875"/>
                  </a:cubicBezTo>
                  <a:cubicBezTo>
                    <a:pt x="274600" y="139834"/>
                    <a:pt x="263663" y="135997"/>
                    <a:pt x="252413" y="133350"/>
                  </a:cubicBezTo>
                  <a:cubicBezTo>
                    <a:pt x="236654" y="129642"/>
                    <a:pt x="204788" y="123825"/>
                    <a:pt x="204788" y="123825"/>
                  </a:cubicBezTo>
                  <a:cubicBezTo>
                    <a:pt x="181254" y="108136"/>
                    <a:pt x="144463" y="88106"/>
                    <a:pt x="128588" y="85725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6A3702DC-0239-4305-B483-4F9FBA060A15}"/>
                </a:ext>
              </a:extLst>
            </p:cNvPr>
            <p:cNvSpPr/>
            <p:nvPr/>
          </p:nvSpPr>
          <p:spPr>
            <a:xfrm>
              <a:off x="6076950" y="2789957"/>
              <a:ext cx="514466" cy="491406"/>
            </a:xfrm>
            <a:custGeom>
              <a:avLst/>
              <a:gdLst>
                <a:gd name="connsiteX0" fmla="*/ 95250 w 514466"/>
                <a:gd name="connsiteY0" fmla="*/ 38968 h 491406"/>
                <a:gd name="connsiteX1" fmla="*/ 71438 w 514466"/>
                <a:gd name="connsiteY1" fmla="*/ 29443 h 491406"/>
                <a:gd name="connsiteX2" fmla="*/ 14288 w 514466"/>
                <a:gd name="connsiteY2" fmla="*/ 72306 h 491406"/>
                <a:gd name="connsiteX3" fmla="*/ 4763 w 514466"/>
                <a:gd name="connsiteY3" fmla="*/ 96118 h 491406"/>
                <a:gd name="connsiteX4" fmla="*/ 0 w 514466"/>
                <a:gd name="connsiteY4" fmla="*/ 119931 h 491406"/>
                <a:gd name="connsiteX5" fmla="*/ 4763 w 514466"/>
                <a:gd name="connsiteY5" fmla="*/ 215181 h 491406"/>
                <a:gd name="connsiteX6" fmla="*/ 19050 w 514466"/>
                <a:gd name="connsiteY6" fmla="*/ 243756 h 491406"/>
                <a:gd name="connsiteX7" fmla="*/ 61913 w 514466"/>
                <a:gd name="connsiteY7" fmla="*/ 324718 h 491406"/>
                <a:gd name="connsiteX8" fmla="*/ 90488 w 514466"/>
                <a:gd name="connsiteY8" fmla="*/ 348531 h 491406"/>
                <a:gd name="connsiteX9" fmla="*/ 138113 w 514466"/>
                <a:gd name="connsiteY9" fmla="*/ 391393 h 491406"/>
                <a:gd name="connsiteX10" fmla="*/ 280988 w 514466"/>
                <a:gd name="connsiteY10" fmla="*/ 458068 h 491406"/>
                <a:gd name="connsiteX11" fmla="*/ 319088 w 514466"/>
                <a:gd name="connsiteY11" fmla="*/ 477118 h 491406"/>
                <a:gd name="connsiteX12" fmla="*/ 419100 w 514466"/>
                <a:gd name="connsiteY12" fmla="*/ 491406 h 491406"/>
                <a:gd name="connsiteX13" fmla="*/ 457200 w 514466"/>
                <a:gd name="connsiteY13" fmla="*/ 481881 h 491406"/>
                <a:gd name="connsiteX14" fmla="*/ 509588 w 514466"/>
                <a:gd name="connsiteY14" fmla="*/ 386631 h 491406"/>
                <a:gd name="connsiteX15" fmla="*/ 509588 w 514466"/>
                <a:gd name="connsiteY15" fmla="*/ 248518 h 491406"/>
                <a:gd name="connsiteX16" fmla="*/ 500063 w 514466"/>
                <a:gd name="connsiteY16" fmla="*/ 224706 h 491406"/>
                <a:gd name="connsiteX17" fmla="*/ 481013 w 514466"/>
                <a:gd name="connsiteY17" fmla="*/ 138981 h 491406"/>
                <a:gd name="connsiteX18" fmla="*/ 471488 w 514466"/>
                <a:gd name="connsiteY18" fmla="*/ 110406 h 491406"/>
                <a:gd name="connsiteX19" fmla="*/ 433388 w 514466"/>
                <a:gd name="connsiteY19" fmla="*/ 72306 h 491406"/>
                <a:gd name="connsiteX20" fmla="*/ 381000 w 514466"/>
                <a:gd name="connsiteY20" fmla="*/ 38968 h 491406"/>
                <a:gd name="connsiteX21" fmla="*/ 328613 w 514466"/>
                <a:gd name="connsiteY21" fmla="*/ 15156 h 491406"/>
                <a:gd name="connsiteX22" fmla="*/ 261938 w 514466"/>
                <a:gd name="connsiteY22" fmla="*/ 10393 h 491406"/>
                <a:gd name="connsiteX23" fmla="*/ 90488 w 514466"/>
                <a:gd name="connsiteY23" fmla="*/ 5631 h 491406"/>
                <a:gd name="connsiteX24" fmla="*/ 95250 w 514466"/>
                <a:gd name="connsiteY24" fmla="*/ 38968 h 491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14466" h="491406">
                  <a:moveTo>
                    <a:pt x="95250" y="38968"/>
                  </a:moveTo>
                  <a:cubicBezTo>
                    <a:pt x="92075" y="42937"/>
                    <a:pt x="79797" y="27652"/>
                    <a:pt x="71438" y="29443"/>
                  </a:cubicBezTo>
                  <a:cubicBezTo>
                    <a:pt x="46954" y="34690"/>
                    <a:pt x="26086" y="51069"/>
                    <a:pt x="14288" y="72306"/>
                  </a:cubicBezTo>
                  <a:cubicBezTo>
                    <a:pt x="10136" y="79779"/>
                    <a:pt x="7220" y="87930"/>
                    <a:pt x="4763" y="96118"/>
                  </a:cubicBezTo>
                  <a:cubicBezTo>
                    <a:pt x="2437" y="103871"/>
                    <a:pt x="1588" y="111993"/>
                    <a:pt x="0" y="119931"/>
                  </a:cubicBezTo>
                  <a:cubicBezTo>
                    <a:pt x="1588" y="151681"/>
                    <a:pt x="-71" y="183761"/>
                    <a:pt x="4763" y="215181"/>
                  </a:cubicBezTo>
                  <a:cubicBezTo>
                    <a:pt x="6382" y="225706"/>
                    <a:pt x="14547" y="234106"/>
                    <a:pt x="19050" y="243756"/>
                  </a:cubicBezTo>
                  <a:cubicBezTo>
                    <a:pt x="32403" y="272370"/>
                    <a:pt x="41097" y="300117"/>
                    <a:pt x="61913" y="324718"/>
                  </a:cubicBezTo>
                  <a:cubicBezTo>
                    <a:pt x="69922" y="334183"/>
                    <a:pt x="81348" y="340153"/>
                    <a:pt x="90488" y="348531"/>
                  </a:cubicBezTo>
                  <a:cubicBezTo>
                    <a:pt x="104839" y="361686"/>
                    <a:pt x="119975" y="381417"/>
                    <a:pt x="138113" y="391393"/>
                  </a:cubicBezTo>
                  <a:cubicBezTo>
                    <a:pt x="293788" y="477013"/>
                    <a:pt x="138956" y="387052"/>
                    <a:pt x="280988" y="458068"/>
                  </a:cubicBezTo>
                  <a:cubicBezTo>
                    <a:pt x="293688" y="464418"/>
                    <a:pt x="305618" y="472628"/>
                    <a:pt x="319088" y="477118"/>
                  </a:cubicBezTo>
                  <a:cubicBezTo>
                    <a:pt x="348255" y="486840"/>
                    <a:pt x="389204" y="488688"/>
                    <a:pt x="419100" y="491406"/>
                  </a:cubicBezTo>
                  <a:cubicBezTo>
                    <a:pt x="431800" y="488231"/>
                    <a:pt x="446643" y="489622"/>
                    <a:pt x="457200" y="481881"/>
                  </a:cubicBezTo>
                  <a:cubicBezTo>
                    <a:pt x="488481" y="458941"/>
                    <a:pt x="498239" y="420678"/>
                    <a:pt x="509588" y="386631"/>
                  </a:cubicBezTo>
                  <a:cubicBezTo>
                    <a:pt x="513344" y="330279"/>
                    <a:pt x="518373" y="304156"/>
                    <a:pt x="509588" y="248518"/>
                  </a:cubicBezTo>
                  <a:cubicBezTo>
                    <a:pt x="508255" y="240074"/>
                    <a:pt x="503238" y="232643"/>
                    <a:pt x="500063" y="224706"/>
                  </a:cubicBezTo>
                  <a:cubicBezTo>
                    <a:pt x="492707" y="136448"/>
                    <a:pt x="504800" y="196072"/>
                    <a:pt x="481013" y="138981"/>
                  </a:cubicBezTo>
                  <a:cubicBezTo>
                    <a:pt x="477151" y="129713"/>
                    <a:pt x="476296" y="119220"/>
                    <a:pt x="471488" y="110406"/>
                  </a:cubicBezTo>
                  <a:cubicBezTo>
                    <a:pt x="457552" y="84856"/>
                    <a:pt x="452705" y="89208"/>
                    <a:pt x="433388" y="72306"/>
                  </a:cubicBezTo>
                  <a:cubicBezTo>
                    <a:pt x="390704" y="34958"/>
                    <a:pt x="442901" y="69919"/>
                    <a:pt x="381000" y="38968"/>
                  </a:cubicBezTo>
                  <a:cubicBezTo>
                    <a:pt x="357356" y="27146"/>
                    <a:pt x="356449" y="19332"/>
                    <a:pt x="328613" y="15156"/>
                  </a:cubicBezTo>
                  <a:cubicBezTo>
                    <a:pt x="306578" y="11851"/>
                    <a:pt x="284163" y="11981"/>
                    <a:pt x="261938" y="10393"/>
                  </a:cubicBezTo>
                  <a:cubicBezTo>
                    <a:pt x="167174" y="-5401"/>
                    <a:pt x="224084" y="64"/>
                    <a:pt x="90488" y="5631"/>
                  </a:cubicBezTo>
                  <a:cubicBezTo>
                    <a:pt x="72832" y="11515"/>
                    <a:pt x="98425" y="34999"/>
                    <a:pt x="95250" y="38968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745BC13B-7F30-432B-A8C5-0F593842F98A}"/>
                </a:ext>
              </a:extLst>
            </p:cNvPr>
            <p:cNvSpPr/>
            <p:nvPr/>
          </p:nvSpPr>
          <p:spPr>
            <a:xfrm>
              <a:off x="8429133" y="3771900"/>
              <a:ext cx="157162" cy="157162"/>
            </a:xfrm>
            <a:prstGeom prst="ellipse">
              <a:avLst/>
            </a:pr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198B7FDE-8023-474B-B50C-486CB04A1B03}"/>
                </a:ext>
              </a:extLst>
            </p:cNvPr>
            <p:cNvSpPr/>
            <p:nvPr/>
          </p:nvSpPr>
          <p:spPr>
            <a:xfrm>
              <a:off x="8829211" y="5590553"/>
              <a:ext cx="748177" cy="1143622"/>
            </a:xfrm>
            <a:custGeom>
              <a:avLst/>
              <a:gdLst>
                <a:gd name="connsiteX0" fmla="*/ 548152 w 748177"/>
                <a:gd name="connsiteY0" fmla="*/ 10147 h 1143622"/>
                <a:gd name="connsiteX1" fmla="*/ 181439 w 748177"/>
                <a:gd name="connsiteY1" fmla="*/ 5385 h 1143622"/>
                <a:gd name="connsiteX2" fmla="*/ 162389 w 748177"/>
                <a:gd name="connsiteY2" fmla="*/ 24435 h 1143622"/>
                <a:gd name="connsiteX3" fmla="*/ 152864 w 748177"/>
                <a:gd name="connsiteY3" fmla="*/ 48247 h 1143622"/>
                <a:gd name="connsiteX4" fmla="*/ 162389 w 748177"/>
                <a:gd name="connsiteY4" fmla="*/ 129210 h 1143622"/>
                <a:gd name="connsiteX5" fmla="*/ 195727 w 748177"/>
                <a:gd name="connsiteY5" fmla="*/ 153022 h 1143622"/>
                <a:gd name="connsiteX6" fmla="*/ 243352 w 748177"/>
                <a:gd name="connsiteY6" fmla="*/ 172072 h 1143622"/>
                <a:gd name="connsiteX7" fmla="*/ 267164 w 748177"/>
                <a:gd name="connsiteY7" fmla="*/ 186360 h 1143622"/>
                <a:gd name="connsiteX8" fmla="*/ 290977 w 748177"/>
                <a:gd name="connsiteY8" fmla="*/ 195885 h 1143622"/>
                <a:gd name="connsiteX9" fmla="*/ 314789 w 748177"/>
                <a:gd name="connsiteY9" fmla="*/ 210172 h 1143622"/>
                <a:gd name="connsiteX10" fmla="*/ 343364 w 748177"/>
                <a:gd name="connsiteY10" fmla="*/ 224460 h 1143622"/>
                <a:gd name="connsiteX11" fmla="*/ 400514 w 748177"/>
                <a:gd name="connsiteY11" fmla="*/ 291135 h 1143622"/>
                <a:gd name="connsiteX12" fmla="*/ 424327 w 748177"/>
                <a:gd name="connsiteY12" fmla="*/ 314947 h 1143622"/>
                <a:gd name="connsiteX13" fmla="*/ 429089 w 748177"/>
                <a:gd name="connsiteY13" fmla="*/ 338760 h 1143622"/>
                <a:gd name="connsiteX14" fmla="*/ 438614 w 748177"/>
                <a:gd name="connsiteY14" fmla="*/ 376860 h 1143622"/>
                <a:gd name="connsiteX15" fmla="*/ 433852 w 748177"/>
                <a:gd name="connsiteY15" fmla="*/ 462585 h 1143622"/>
                <a:gd name="connsiteX16" fmla="*/ 371939 w 748177"/>
                <a:gd name="connsiteY16" fmla="*/ 553072 h 1143622"/>
                <a:gd name="connsiteX17" fmla="*/ 343364 w 748177"/>
                <a:gd name="connsiteY17" fmla="*/ 567360 h 1143622"/>
                <a:gd name="connsiteX18" fmla="*/ 281452 w 748177"/>
                <a:gd name="connsiteY18" fmla="*/ 591172 h 1143622"/>
                <a:gd name="connsiteX19" fmla="*/ 214777 w 748177"/>
                <a:gd name="connsiteY19" fmla="*/ 657847 h 1143622"/>
                <a:gd name="connsiteX20" fmla="*/ 167152 w 748177"/>
                <a:gd name="connsiteY20" fmla="*/ 753097 h 1143622"/>
                <a:gd name="connsiteX21" fmla="*/ 152864 w 748177"/>
                <a:gd name="connsiteY21" fmla="*/ 795960 h 1143622"/>
                <a:gd name="connsiteX22" fmla="*/ 133814 w 748177"/>
                <a:gd name="connsiteY22" fmla="*/ 838822 h 1143622"/>
                <a:gd name="connsiteX23" fmla="*/ 110002 w 748177"/>
                <a:gd name="connsiteY23" fmla="*/ 900735 h 1143622"/>
                <a:gd name="connsiteX24" fmla="*/ 90952 w 748177"/>
                <a:gd name="connsiteY24" fmla="*/ 924547 h 1143622"/>
                <a:gd name="connsiteX25" fmla="*/ 76664 w 748177"/>
                <a:gd name="connsiteY25" fmla="*/ 953122 h 1143622"/>
                <a:gd name="connsiteX26" fmla="*/ 38564 w 748177"/>
                <a:gd name="connsiteY26" fmla="*/ 1010272 h 1143622"/>
                <a:gd name="connsiteX27" fmla="*/ 14752 w 748177"/>
                <a:gd name="connsiteY27" fmla="*/ 1043610 h 1143622"/>
                <a:gd name="connsiteX28" fmla="*/ 5227 w 748177"/>
                <a:gd name="connsiteY28" fmla="*/ 1072185 h 1143622"/>
                <a:gd name="connsiteX29" fmla="*/ 464 w 748177"/>
                <a:gd name="connsiteY29" fmla="*/ 1105522 h 1143622"/>
                <a:gd name="connsiteX30" fmla="*/ 43327 w 748177"/>
                <a:gd name="connsiteY30" fmla="*/ 1138860 h 1143622"/>
                <a:gd name="connsiteX31" fmla="*/ 90952 w 748177"/>
                <a:gd name="connsiteY31" fmla="*/ 1143622 h 1143622"/>
                <a:gd name="connsiteX32" fmla="*/ 319552 w 748177"/>
                <a:gd name="connsiteY32" fmla="*/ 1129335 h 1143622"/>
                <a:gd name="connsiteX33" fmla="*/ 371939 w 748177"/>
                <a:gd name="connsiteY33" fmla="*/ 1115047 h 1143622"/>
                <a:gd name="connsiteX34" fmla="*/ 438614 w 748177"/>
                <a:gd name="connsiteY34" fmla="*/ 1100760 h 1143622"/>
                <a:gd name="connsiteX35" fmla="*/ 605302 w 748177"/>
                <a:gd name="connsiteY35" fmla="*/ 1010272 h 1143622"/>
                <a:gd name="connsiteX36" fmla="*/ 643402 w 748177"/>
                <a:gd name="connsiteY36" fmla="*/ 972172 h 1143622"/>
                <a:gd name="connsiteX37" fmla="*/ 676739 w 748177"/>
                <a:gd name="connsiteY37" fmla="*/ 929310 h 1143622"/>
                <a:gd name="connsiteX38" fmla="*/ 729127 w 748177"/>
                <a:gd name="connsiteY38" fmla="*/ 800722 h 1143622"/>
                <a:gd name="connsiteX39" fmla="*/ 738652 w 748177"/>
                <a:gd name="connsiteY39" fmla="*/ 734047 h 1143622"/>
                <a:gd name="connsiteX40" fmla="*/ 748177 w 748177"/>
                <a:gd name="connsiteY40" fmla="*/ 667372 h 1143622"/>
                <a:gd name="connsiteX41" fmla="*/ 738652 w 748177"/>
                <a:gd name="connsiteY41" fmla="*/ 572122 h 1143622"/>
                <a:gd name="connsiteX42" fmla="*/ 724364 w 748177"/>
                <a:gd name="connsiteY42" fmla="*/ 538785 h 1143622"/>
                <a:gd name="connsiteX43" fmla="*/ 710077 w 748177"/>
                <a:gd name="connsiteY43" fmla="*/ 486397 h 1143622"/>
                <a:gd name="connsiteX44" fmla="*/ 700552 w 748177"/>
                <a:gd name="connsiteY44" fmla="*/ 457822 h 1143622"/>
                <a:gd name="connsiteX45" fmla="*/ 686264 w 748177"/>
                <a:gd name="connsiteY45" fmla="*/ 434010 h 1143622"/>
                <a:gd name="connsiteX46" fmla="*/ 676739 w 748177"/>
                <a:gd name="connsiteY46" fmla="*/ 348285 h 1143622"/>
                <a:gd name="connsiteX47" fmla="*/ 671977 w 748177"/>
                <a:gd name="connsiteY47" fmla="*/ 186360 h 1143622"/>
                <a:gd name="connsiteX48" fmla="*/ 667214 w 748177"/>
                <a:gd name="connsiteY48" fmla="*/ 157785 h 1143622"/>
                <a:gd name="connsiteX49" fmla="*/ 629114 w 748177"/>
                <a:gd name="connsiteY49" fmla="*/ 81585 h 1143622"/>
                <a:gd name="connsiteX50" fmla="*/ 619589 w 748177"/>
                <a:gd name="connsiteY50" fmla="*/ 67297 h 1143622"/>
                <a:gd name="connsiteX51" fmla="*/ 581489 w 748177"/>
                <a:gd name="connsiteY51" fmla="*/ 48247 h 1143622"/>
                <a:gd name="connsiteX52" fmla="*/ 567202 w 748177"/>
                <a:gd name="connsiteY52" fmla="*/ 29197 h 1143622"/>
                <a:gd name="connsiteX53" fmla="*/ 548152 w 748177"/>
                <a:gd name="connsiteY53" fmla="*/ 10147 h 114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48177" h="1143622">
                  <a:moveTo>
                    <a:pt x="548152" y="10147"/>
                  </a:moveTo>
                  <a:cubicBezTo>
                    <a:pt x="483858" y="6178"/>
                    <a:pt x="261036" y="-7453"/>
                    <a:pt x="181439" y="5385"/>
                  </a:cubicBezTo>
                  <a:cubicBezTo>
                    <a:pt x="172573" y="6815"/>
                    <a:pt x="168739" y="18085"/>
                    <a:pt x="162389" y="24435"/>
                  </a:cubicBezTo>
                  <a:cubicBezTo>
                    <a:pt x="159214" y="32372"/>
                    <a:pt x="155113" y="39999"/>
                    <a:pt x="152864" y="48247"/>
                  </a:cubicBezTo>
                  <a:cubicBezTo>
                    <a:pt x="145221" y="76272"/>
                    <a:pt x="145385" y="102003"/>
                    <a:pt x="162389" y="129210"/>
                  </a:cubicBezTo>
                  <a:cubicBezTo>
                    <a:pt x="169627" y="140790"/>
                    <a:pt x="183658" y="146633"/>
                    <a:pt x="195727" y="153022"/>
                  </a:cubicBezTo>
                  <a:cubicBezTo>
                    <a:pt x="210838" y="161022"/>
                    <a:pt x="227858" y="164841"/>
                    <a:pt x="243352" y="172072"/>
                  </a:cubicBezTo>
                  <a:cubicBezTo>
                    <a:pt x="251740" y="175987"/>
                    <a:pt x="258885" y="182220"/>
                    <a:pt x="267164" y="186360"/>
                  </a:cubicBezTo>
                  <a:cubicBezTo>
                    <a:pt x="274811" y="190183"/>
                    <a:pt x="283330" y="192062"/>
                    <a:pt x="290977" y="195885"/>
                  </a:cubicBezTo>
                  <a:cubicBezTo>
                    <a:pt x="299256" y="200025"/>
                    <a:pt x="306663" y="205740"/>
                    <a:pt x="314789" y="210172"/>
                  </a:cubicBezTo>
                  <a:cubicBezTo>
                    <a:pt x="324138" y="215272"/>
                    <a:pt x="334640" y="218353"/>
                    <a:pt x="343364" y="224460"/>
                  </a:cubicBezTo>
                  <a:cubicBezTo>
                    <a:pt x="359455" y="235724"/>
                    <a:pt x="396047" y="286668"/>
                    <a:pt x="400514" y="291135"/>
                  </a:cubicBezTo>
                  <a:lnTo>
                    <a:pt x="424327" y="314947"/>
                  </a:lnTo>
                  <a:cubicBezTo>
                    <a:pt x="425914" y="322885"/>
                    <a:pt x="427269" y="330872"/>
                    <a:pt x="429089" y="338760"/>
                  </a:cubicBezTo>
                  <a:cubicBezTo>
                    <a:pt x="432032" y="351516"/>
                    <a:pt x="438111" y="363779"/>
                    <a:pt x="438614" y="376860"/>
                  </a:cubicBezTo>
                  <a:cubicBezTo>
                    <a:pt x="439714" y="405458"/>
                    <a:pt x="438883" y="434412"/>
                    <a:pt x="433852" y="462585"/>
                  </a:cubicBezTo>
                  <a:cubicBezTo>
                    <a:pt x="427208" y="499791"/>
                    <a:pt x="403380" y="533064"/>
                    <a:pt x="371939" y="553072"/>
                  </a:cubicBezTo>
                  <a:cubicBezTo>
                    <a:pt x="362955" y="558789"/>
                    <a:pt x="352740" y="562311"/>
                    <a:pt x="343364" y="567360"/>
                  </a:cubicBezTo>
                  <a:cubicBezTo>
                    <a:pt x="297944" y="591817"/>
                    <a:pt x="325442" y="583841"/>
                    <a:pt x="281452" y="591172"/>
                  </a:cubicBezTo>
                  <a:cubicBezTo>
                    <a:pt x="253540" y="615096"/>
                    <a:pt x="236723" y="626757"/>
                    <a:pt x="214777" y="657847"/>
                  </a:cubicBezTo>
                  <a:cubicBezTo>
                    <a:pt x="200584" y="677953"/>
                    <a:pt x="175505" y="732215"/>
                    <a:pt x="167152" y="753097"/>
                  </a:cubicBezTo>
                  <a:cubicBezTo>
                    <a:pt x="161559" y="767080"/>
                    <a:pt x="158323" y="781924"/>
                    <a:pt x="152864" y="795960"/>
                  </a:cubicBezTo>
                  <a:cubicBezTo>
                    <a:pt x="147197" y="810532"/>
                    <a:pt x="139304" y="824183"/>
                    <a:pt x="133814" y="838822"/>
                  </a:cubicBezTo>
                  <a:cubicBezTo>
                    <a:pt x="120153" y="875251"/>
                    <a:pt x="130573" y="868409"/>
                    <a:pt x="110002" y="900735"/>
                  </a:cubicBezTo>
                  <a:cubicBezTo>
                    <a:pt x="104545" y="909311"/>
                    <a:pt x="96409" y="915971"/>
                    <a:pt x="90952" y="924547"/>
                  </a:cubicBezTo>
                  <a:cubicBezTo>
                    <a:pt x="85235" y="933531"/>
                    <a:pt x="82217" y="944035"/>
                    <a:pt x="76664" y="953122"/>
                  </a:cubicBezTo>
                  <a:cubicBezTo>
                    <a:pt x="64725" y="972658"/>
                    <a:pt x="51492" y="991376"/>
                    <a:pt x="38564" y="1010272"/>
                  </a:cubicBezTo>
                  <a:cubicBezTo>
                    <a:pt x="30853" y="1021543"/>
                    <a:pt x="14752" y="1043610"/>
                    <a:pt x="14752" y="1043610"/>
                  </a:cubicBezTo>
                  <a:cubicBezTo>
                    <a:pt x="11577" y="1053135"/>
                    <a:pt x="7485" y="1062402"/>
                    <a:pt x="5227" y="1072185"/>
                  </a:cubicBezTo>
                  <a:cubicBezTo>
                    <a:pt x="2703" y="1083123"/>
                    <a:pt x="-1381" y="1094450"/>
                    <a:pt x="464" y="1105522"/>
                  </a:cubicBezTo>
                  <a:cubicBezTo>
                    <a:pt x="4550" y="1130040"/>
                    <a:pt x="22638" y="1134981"/>
                    <a:pt x="43327" y="1138860"/>
                  </a:cubicBezTo>
                  <a:cubicBezTo>
                    <a:pt x="59008" y="1141800"/>
                    <a:pt x="75077" y="1142035"/>
                    <a:pt x="90952" y="1143622"/>
                  </a:cubicBezTo>
                  <a:cubicBezTo>
                    <a:pt x="291046" y="1133361"/>
                    <a:pt x="215074" y="1140942"/>
                    <a:pt x="319552" y="1129335"/>
                  </a:cubicBezTo>
                  <a:cubicBezTo>
                    <a:pt x="337014" y="1124572"/>
                    <a:pt x="354339" y="1119271"/>
                    <a:pt x="371939" y="1115047"/>
                  </a:cubicBezTo>
                  <a:cubicBezTo>
                    <a:pt x="394041" y="1109743"/>
                    <a:pt x="417332" y="1108741"/>
                    <a:pt x="438614" y="1100760"/>
                  </a:cubicBezTo>
                  <a:cubicBezTo>
                    <a:pt x="514186" y="1072421"/>
                    <a:pt x="552313" y="1057027"/>
                    <a:pt x="605302" y="1010272"/>
                  </a:cubicBezTo>
                  <a:cubicBezTo>
                    <a:pt x="618769" y="998389"/>
                    <a:pt x="631519" y="985639"/>
                    <a:pt x="643402" y="972172"/>
                  </a:cubicBezTo>
                  <a:cubicBezTo>
                    <a:pt x="655377" y="958600"/>
                    <a:pt x="668192" y="945265"/>
                    <a:pt x="676739" y="929310"/>
                  </a:cubicBezTo>
                  <a:cubicBezTo>
                    <a:pt x="692545" y="899805"/>
                    <a:pt x="714768" y="839010"/>
                    <a:pt x="729127" y="800722"/>
                  </a:cubicBezTo>
                  <a:cubicBezTo>
                    <a:pt x="738241" y="746032"/>
                    <a:pt x="729711" y="799609"/>
                    <a:pt x="738652" y="734047"/>
                  </a:cubicBezTo>
                  <a:cubicBezTo>
                    <a:pt x="741685" y="711802"/>
                    <a:pt x="748177" y="667372"/>
                    <a:pt x="748177" y="667372"/>
                  </a:cubicBezTo>
                  <a:cubicBezTo>
                    <a:pt x="747841" y="663341"/>
                    <a:pt x="742109" y="585086"/>
                    <a:pt x="738652" y="572122"/>
                  </a:cubicBezTo>
                  <a:cubicBezTo>
                    <a:pt x="735537" y="560440"/>
                    <a:pt x="729127" y="549897"/>
                    <a:pt x="724364" y="538785"/>
                  </a:cubicBezTo>
                  <a:cubicBezTo>
                    <a:pt x="717058" y="494943"/>
                    <a:pt x="724196" y="525226"/>
                    <a:pt x="710077" y="486397"/>
                  </a:cubicBezTo>
                  <a:cubicBezTo>
                    <a:pt x="706646" y="476961"/>
                    <a:pt x="704707" y="466962"/>
                    <a:pt x="700552" y="457822"/>
                  </a:cubicBezTo>
                  <a:cubicBezTo>
                    <a:pt x="696722" y="449395"/>
                    <a:pt x="691027" y="441947"/>
                    <a:pt x="686264" y="434010"/>
                  </a:cubicBezTo>
                  <a:cubicBezTo>
                    <a:pt x="683089" y="405435"/>
                    <a:pt x="677584" y="377023"/>
                    <a:pt x="676739" y="348285"/>
                  </a:cubicBezTo>
                  <a:cubicBezTo>
                    <a:pt x="675152" y="294310"/>
                    <a:pt x="674674" y="240291"/>
                    <a:pt x="671977" y="186360"/>
                  </a:cubicBezTo>
                  <a:cubicBezTo>
                    <a:pt x="671495" y="176716"/>
                    <a:pt x="670268" y="166946"/>
                    <a:pt x="667214" y="157785"/>
                  </a:cubicBezTo>
                  <a:cubicBezTo>
                    <a:pt x="647532" y="98738"/>
                    <a:pt x="653022" y="115056"/>
                    <a:pt x="629114" y="81585"/>
                  </a:cubicBezTo>
                  <a:cubicBezTo>
                    <a:pt x="625787" y="76927"/>
                    <a:pt x="624278" y="70580"/>
                    <a:pt x="619589" y="67297"/>
                  </a:cubicBezTo>
                  <a:cubicBezTo>
                    <a:pt x="607957" y="59154"/>
                    <a:pt x="581489" y="48247"/>
                    <a:pt x="581489" y="48247"/>
                  </a:cubicBezTo>
                  <a:cubicBezTo>
                    <a:pt x="576727" y="41897"/>
                    <a:pt x="573661" y="33811"/>
                    <a:pt x="567202" y="29197"/>
                  </a:cubicBezTo>
                  <a:cubicBezTo>
                    <a:pt x="546612" y="14490"/>
                    <a:pt x="612446" y="14116"/>
                    <a:pt x="548152" y="10147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D91AC776-8A7B-42A0-AB98-98A47C321C89}"/>
                </a:ext>
              </a:extLst>
            </p:cNvPr>
            <p:cNvSpPr/>
            <p:nvPr/>
          </p:nvSpPr>
          <p:spPr>
            <a:xfrm>
              <a:off x="5419287" y="6024563"/>
              <a:ext cx="157162" cy="157162"/>
            </a:xfrm>
            <a:prstGeom prst="ellipse">
              <a:avLst/>
            </a:pr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5720672A-0B71-4B98-9A02-25D6C47CFE9B}"/>
                </a:ext>
              </a:extLst>
            </p:cNvPr>
            <p:cNvSpPr/>
            <p:nvPr/>
          </p:nvSpPr>
          <p:spPr>
            <a:xfrm>
              <a:off x="5266887" y="5710238"/>
              <a:ext cx="157162" cy="157162"/>
            </a:xfrm>
            <a:prstGeom prst="ellipse">
              <a:avLst/>
            </a:pr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CF055AEB-FF14-47A7-809C-409B1731AB5F}"/>
                </a:ext>
              </a:extLst>
            </p:cNvPr>
            <p:cNvSpPr/>
            <p:nvPr/>
          </p:nvSpPr>
          <p:spPr>
            <a:xfrm>
              <a:off x="4890649" y="5324476"/>
              <a:ext cx="157162" cy="157162"/>
            </a:xfrm>
            <a:prstGeom prst="ellipse">
              <a:avLst/>
            </a:pr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000FFF04-B240-4C81-BBA3-4C569C7FA115}"/>
                </a:ext>
              </a:extLst>
            </p:cNvPr>
            <p:cNvSpPr/>
            <p:nvPr/>
          </p:nvSpPr>
          <p:spPr>
            <a:xfrm>
              <a:off x="5523970" y="6376906"/>
              <a:ext cx="1205443" cy="457282"/>
            </a:xfrm>
            <a:custGeom>
              <a:avLst/>
              <a:gdLst>
                <a:gd name="connsiteX0" fmla="*/ 957793 w 1205443"/>
                <a:gd name="connsiteY0" fmla="*/ 82 h 457282"/>
                <a:gd name="connsiteX1" fmla="*/ 919693 w 1205443"/>
                <a:gd name="connsiteY1" fmla="*/ 38182 h 457282"/>
                <a:gd name="connsiteX2" fmla="*/ 905405 w 1205443"/>
                <a:gd name="connsiteY2" fmla="*/ 85807 h 457282"/>
                <a:gd name="connsiteX3" fmla="*/ 900643 w 1205443"/>
                <a:gd name="connsiteY3" fmla="*/ 100094 h 457282"/>
                <a:gd name="connsiteX4" fmla="*/ 872068 w 1205443"/>
                <a:gd name="connsiteY4" fmla="*/ 133432 h 457282"/>
                <a:gd name="connsiteX5" fmla="*/ 829205 w 1205443"/>
                <a:gd name="connsiteY5" fmla="*/ 166769 h 457282"/>
                <a:gd name="connsiteX6" fmla="*/ 814918 w 1205443"/>
                <a:gd name="connsiteY6" fmla="*/ 176294 h 457282"/>
                <a:gd name="connsiteX7" fmla="*/ 762530 w 1205443"/>
                <a:gd name="connsiteY7" fmla="*/ 185819 h 457282"/>
                <a:gd name="connsiteX8" fmla="*/ 567268 w 1205443"/>
                <a:gd name="connsiteY8" fmla="*/ 181057 h 457282"/>
                <a:gd name="connsiteX9" fmla="*/ 295805 w 1205443"/>
                <a:gd name="connsiteY9" fmla="*/ 200107 h 457282"/>
                <a:gd name="connsiteX10" fmla="*/ 181505 w 1205443"/>
                <a:gd name="connsiteY10" fmla="*/ 247732 h 457282"/>
                <a:gd name="connsiteX11" fmla="*/ 148168 w 1205443"/>
                <a:gd name="connsiteY11" fmla="*/ 262019 h 457282"/>
                <a:gd name="connsiteX12" fmla="*/ 76730 w 1205443"/>
                <a:gd name="connsiteY12" fmla="*/ 276307 h 457282"/>
                <a:gd name="connsiteX13" fmla="*/ 5293 w 1205443"/>
                <a:gd name="connsiteY13" fmla="*/ 319169 h 457282"/>
                <a:gd name="connsiteX14" fmla="*/ 10055 w 1205443"/>
                <a:gd name="connsiteY14" fmla="*/ 381082 h 457282"/>
                <a:gd name="connsiteX15" fmla="*/ 33868 w 1205443"/>
                <a:gd name="connsiteY15" fmla="*/ 395369 h 457282"/>
                <a:gd name="connsiteX16" fmla="*/ 91018 w 1205443"/>
                <a:gd name="connsiteY16" fmla="*/ 433469 h 457282"/>
                <a:gd name="connsiteX17" fmla="*/ 129118 w 1205443"/>
                <a:gd name="connsiteY17" fmla="*/ 447757 h 457282"/>
                <a:gd name="connsiteX18" fmla="*/ 210080 w 1205443"/>
                <a:gd name="connsiteY18" fmla="*/ 457282 h 457282"/>
                <a:gd name="connsiteX19" fmla="*/ 414868 w 1205443"/>
                <a:gd name="connsiteY19" fmla="*/ 447757 h 457282"/>
                <a:gd name="connsiteX20" fmla="*/ 505355 w 1205443"/>
                <a:gd name="connsiteY20" fmla="*/ 414419 h 457282"/>
                <a:gd name="connsiteX21" fmla="*/ 548218 w 1205443"/>
                <a:gd name="connsiteY21" fmla="*/ 400132 h 457282"/>
                <a:gd name="connsiteX22" fmla="*/ 633943 w 1205443"/>
                <a:gd name="connsiteY22" fmla="*/ 362032 h 457282"/>
                <a:gd name="connsiteX23" fmla="*/ 729193 w 1205443"/>
                <a:gd name="connsiteY23" fmla="*/ 333457 h 457282"/>
                <a:gd name="connsiteX24" fmla="*/ 838730 w 1205443"/>
                <a:gd name="connsiteY24" fmla="*/ 300119 h 457282"/>
                <a:gd name="connsiteX25" fmla="*/ 891118 w 1205443"/>
                <a:gd name="connsiteY25" fmla="*/ 285832 h 457282"/>
                <a:gd name="connsiteX26" fmla="*/ 1038755 w 1205443"/>
                <a:gd name="connsiteY26" fmla="*/ 276307 h 457282"/>
                <a:gd name="connsiteX27" fmla="*/ 1105430 w 1205443"/>
                <a:gd name="connsiteY27" fmla="*/ 262019 h 457282"/>
                <a:gd name="connsiteX28" fmla="*/ 1167343 w 1205443"/>
                <a:gd name="connsiteY28" fmla="*/ 238207 h 457282"/>
                <a:gd name="connsiteX29" fmla="*/ 1181630 w 1205443"/>
                <a:gd name="connsiteY29" fmla="*/ 219157 h 457282"/>
                <a:gd name="connsiteX30" fmla="*/ 1195918 w 1205443"/>
                <a:gd name="connsiteY30" fmla="*/ 204869 h 457282"/>
                <a:gd name="connsiteX31" fmla="*/ 1205443 w 1205443"/>
                <a:gd name="connsiteY31" fmla="*/ 185819 h 457282"/>
                <a:gd name="connsiteX32" fmla="*/ 1200680 w 1205443"/>
                <a:gd name="connsiteY32" fmla="*/ 142957 h 457282"/>
                <a:gd name="connsiteX33" fmla="*/ 1181630 w 1205443"/>
                <a:gd name="connsiteY33" fmla="*/ 128669 h 457282"/>
                <a:gd name="connsiteX34" fmla="*/ 1172105 w 1205443"/>
                <a:gd name="connsiteY34" fmla="*/ 114382 h 457282"/>
                <a:gd name="connsiteX35" fmla="*/ 1157818 w 1205443"/>
                <a:gd name="connsiteY35" fmla="*/ 104857 h 457282"/>
                <a:gd name="connsiteX36" fmla="*/ 1138768 w 1205443"/>
                <a:gd name="connsiteY36" fmla="*/ 90569 h 457282"/>
                <a:gd name="connsiteX37" fmla="*/ 1114955 w 1205443"/>
                <a:gd name="connsiteY37" fmla="*/ 81044 h 457282"/>
                <a:gd name="connsiteX38" fmla="*/ 1095905 w 1205443"/>
                <a:gd name="connsiteY38" fmla="*/ 66757 h 457282"/>
                <a:gd name="connsiteX39" fmla="*/ 1081618 w 1205443"/>
                <a:gd name="connsiteY39" fmla="*/ 61994 h 457282"/>
                <a:gd name="connsiteX40" fmla="*/ 1057805 w 1205443"/>
                <a:gd name="connsiteY40" fmla="*/ 47707 h 457282"/>
                <a:gd name="connsiteX41" fmla="*/ 957793 w 1205443"/>
                <a:gd name="connsiteY41" fmla="*/ 82 h 457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205443" h="457282">
                  <a:moveTo>
                    <a:pt x="957793" y="82"/>
                  </a:moveTo>
                  <a:cubicBezTo>
                    <a:pt x="934774" y="-1505"/>
                    <a:pt x="928754" y="20060"/>
                    <a:pt x="919693" y="38182"/>
                  </a:cubicBezTo>
                  <a:cubicBezTo>
                    <a:pt x="912150" y="53268"/>
                    <a:pt x="909962" y="69859"/>
                    <a:pt x="905405" y="85807"/>
                  </a:cubicBezTo>
                  <a:cubicBezTo>
                    <a:pt x="904026" y="90634"/>
                    <a:pt x="902888" y="95604"/>
                    <a:pt x="900643" y="100094"/>
                  </a:cubicBezTo>
                  <a:cubicBezTo>
                    <a:pt x="881468" y="138444"/>
                    <a:pt x="895258" y="112819"/>
                    <a:pt x="872068" y="133432"/>
                  </a:cubicBezTo>
                  <a:cubicBezTo>
                    <a:pt x="833519" y="167698"/>
                    <a:pt x="858666" y="156950"/>
                    <a:pt x="829205" y="166769"/>
                  </a:cubicBezTo>
                  <a:cubicBezTo>
                    <a:pt x="824443" y="169944"/>
                    <a:pt x="820179" y="174039"/>
                    <a:pt x="814918" y="176294"/>
                  </a:cubicBezTo>
                  <a:cubicBezTo>
                    <a:pt x="803687" y="181107"/>
                    <a:pt x="770261" y="184715"/>
                    <a:pt x="762530" y="185819"/>
                  </a:cubicBezTo>
                  <a:cubicBezTo>
                    <a:pt x="697443" y="184232"/>
                    <a:pt x="632370" y="180243"/>
                    <a:pt x="567268" y="181057"/>
                  </a:cubicBezTo>
                  <a:cubicBezTo>
                    <a:pt x="475345" y="182206"/>
                    <a:pt x="386260" y="188799"/>
                    <a:pt x="295805" y="200107"/>
                  </a:cubicBezTo>
                  <a:cubicBezTo>
                    <a:pt x="229772" y="224869"/>
                    <a:pt x="274166" y="207445"/>
                    <a:pt x="181505" y="247732"/>
                  </a:cubicBezTo>
                  <a:cubicBezTo>
                    <a:pt x="170418" y="252553"/>
                    <a:pt x="159897" y="259087"/>
                    <a:pt x="148168" y="262019"/>
                  </a:cubicBezTo>
                  <a:cubicBezTo>
                    <a:pt x="99178" y="274267"/>
                    <a:pt x="123027" y="269693"/>
                    <a:pt x="76730" y="276307"/>
                  </a:cubicBezTo>
                  <a:cubicBezTo>
                    <a:pt x="18683" y="299526"/>
                    <a:pt x="41195" y="283267"/>
                    <a:pt x="5293" y="319169"/>
                  </a:cubicBezTo>
                  <a:cubicBezTo>
                    <a:pt x="588" y="342692"/>
                    <a:pt x="-5679" y="356357"/>
                    <a:pt x="10055" y="381082"/>
                  </a:cubicBezTo>
                  <a:cubicBezTo>
                    <a:pt x="15025" y="388891"/>
                    <a:pt x="26096" y="390340"/>
                    <a:pt x="33868" y="395369"/>
                  </a:cubicBezTo>
                  <a:cubicBezTo>
                    <a:pt x="53090" y="407807"/>
                    <a:pt x="69581" y="425430"/>
                    <a:pt x="91018" y="433469"/>
                  </a:cubicBezTo>
                  <a:cubicBezTo>
                    <a:pt x="103718" y="438232"/>
                    <a:pt x="115959" y="444467"/>
                    <a:pt x="129118" y="447757"/>
                  </a:cubicBezTo>
                  <a:cubicBezTo>
                    <a:pt x="134345" y="449064"/>
                    <a:pt x="207441" y="456989"/>
                    <a:pt x="210080" y="457282"/>
                  </a:cubicBezTo>
                  <a:cubicBezTo>
                    <a:pt x="278343" y="454107"/>
                    <a:pt x="346845" y="454298"/>
                    <a:pt x="414868" y="447757"/>
                  </a:cubicBezTo>
                  <a:cubicBezTo>
                    <a:pt x="428773" y="446420"/>
                    <a:pt x="495037" y="418220"/>
                    <a:pt x="505355" y="414419"/>
                  </a:cubicBezTo>
                  <a:cubicBezTo>
                    <a:pt x="519487" y="409213"/>
                    <a:pt x="534271" y="405814"/>
                    <a:pt x="548218" y="400132"/>
                  </a:cubicBezTo>
                  <a:cubicBezTo>
                    <a:pt x="577177" y="388334"/>
                    <a:pt x="604278" y="371921"/>
                    <a:pt x="633943" y="362032"/>
                  </a:cubicBezTo>
                  <a:cubicBezTo>
                    <a:pt x="724352" y="331894"/>
                    <a:pt x="625769" y="363876"/>
                    <a:pt x="729193" y="333457"/>
                  </a:cubicBezTo>
                  <a:cubicBezTo>
                    <a:pt x="765808" y="322688"/>
                    <a:pt x="802115" y="310888"/>
                    <a:pt x="838730" y="300119"/>
                  </a:cubicBezTo>
                  <a:cubicBezTo>
                    <a:pt x="856095" y="295012"/>
                    <a:pt x="873107" y="287633"/>
                    <a:pt x="891118" y="285832"/>
                  </a:cubicBezTo>
                  <a:cubicBezTo>
                    <a:pt x="971952" y="277748"/>
                    <a:pt x="922807" y="281828"/>
                    <a:pt x="1038755" y="276307"/>
                  </a:cubicBezTo>
                  <a:cubicBezTo>
                    <a:pt x="1060980" y="271544"/>
                    <a:pt x="1084538" y="270972"/>
                    <a:pt x="1105430" y="262019"/>
                  </a:cubicBezTo>
                  <a:cubicBezTo>
                    <a:pt x="1147997" y="243777"/>
                    <a:pt x="1127298" y="251555"/>
                    <a:pt x="1167343" y="238207"/>
                  </a:cubicBezTo>
                  <a:cubicBezTo>
                    <a:pt x="1172105" y="231857"/>
                    <a:pt x="1176464" y="225184"/>
                    <a:pt x="1181630" y="219157"/>
                  </a:cubicBezTo>
                  <a:cubicBezTo>
                    <a:pt x="1186013" y="214043"/>
                    <a:pt x="1192003" y="210350"/>
                    <a:pt x="1195918" y="204869"/>
                  </a:cubicBezTo>
                  <a:cubicBezTo>
                    <a:pt x="1200045" y="199092"/>
                    <a:pt x="1202268" y="192169"/>
                    <a:pt x="1205443" y="185819"/>
                  </a:cubicBezTo>
                  <a:cubicBezTo>
                    <a:pt x="1203855" y="171532"/>
                    <a:pt x="1206209" y="156226"/>
                    <a:pt x="1200680" y="142957"/>
                  </a:cubicBezTo>
                  <a:cubicBezTo>
                    <a:pt x="1197627" y="135630"/>
                    <a:pt x="1187243" y="134282"/>
                    <a:pt x="1181630" y="128669"/>
                  </a:cubicBezTo>
                  <a:cubicBezTo>
                    <a:pt x="1177583" y="124622"/>
                    <a:pt x="1176152" y="118429"/>
                    <a:pt x="1172105" y="114382"/>
                  </a:cubicBezTo>
                  <a:cubicBezTo>
                    <a:pt x="1168058" y="110335"/>
                    <a:pt x="1162475" y="108184"/>
                    <a:pt x="1157818" y="104857"/>
                  </a:cubicBezTo>
                  <a:cubicBezTo>
                    <a:pt x="1151359" y="100243"/>
                    <a:pt x="1145707" y="94424"/>
                    <a:pt x="1138768" y="90569"/>
                  </a:cubicBezTo>
                  <a:cubicBezTo>
                    <a:pt x="1131295" y="86417"/>
                    <a:pt x="1122428" y="85196"/>
                    <a:pt x="1114955" y="81044"/>
                  </a:cubicBezTo>
                  <a:cubicBezTo>
                    <a:pt x="1108016" y="77189"/>
                    <a:pt x="1102797" y="70695"/>
                    <a:pt x="1095905" y="66757"/>
                  </a:cubicBezTo>
                  <a:cubicBezTo>
                    <a:pt x="1091546" y="64266"/>
                    <a:pt x="1086108" y="64239"/>
                    <a:pt x="1081618" y="61994"/>
                  </a:cubicBezTo>
                  <a:cubicBezTo>
                    <a:pt x="1073339" y="57854"/>
                    <a:pt x="1066587" y="50634"/>
                    <a:pt x="1057805" y="47707"/>
                  </a:cubicBezTo>
                  <a:cubicBezTo>
                    <a:pt x="938357" y="7892"/>
                    <a:pt x="980812" y="1669"/>
                    <a:pt x="957793" y="82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29F65D6-44F6-432F-90E1-274EC0B94573}"/>
                </a:ext>
              </a:extLst>
            </p:cNvPr>
            <p:cNvSpPr/>
            <p:nvPr/>
          </p:nvSpPr>
          <p:spPr>
            <a:xfrm>
              <a:off x="8629650" y="1180382"/>
              <a:ext cx="241300" cy="238843"/>
            </a:xfrm>
            <a:custGeom>
              <a:avLst/>
              <a:gdLst>
                <a:gd name="connsiteX0" fmla="*/ 139700 w 241300"/>
                <a:gd name="connsiteY0" fmla="*/ 718 h 238843"/>
                <a:gd name="connsiteX1" fmla="*/ 66675 w 241300"/>
                <a:gd name="connsiteY1" fmla="*/ 19768 h 238843"/>
                <a:gd name="connsiteX2" fmla="*/ 41275 w 241300"/>
                <a:gd name="connsiteY2" fmla="*/ 41993 h 238843"/>
                <a:gd name="connsiteX3" fmla="*/ 9525 w 241300"/>
                <a:gd name="connsiteY3" fmla="*/ 89618 h 238843"/>
                <a:gd name="connsiteX4" fmla="*/ 0 w 241300"/>
                <a:gd name="connsiteY4" fmla="*/ 124543 h 238843"/>
                <a:gd name="connsiteX5" fmla="*/ 15875 w 241300"/>
                <a:gd name="connsiteY5" fmla="*/ 197568 h 238843"/>
                <a:gd name="connsiteX6" fmla="*/ 41275 w 241300"/>
                <a:gd name="connsiteY6" fmla="*/ 219793 h 238843"/>
                <a:gd name="connsiteX7" fmla="*/ 101600 w 241300"/>
                <a:gd name="connsiteY7" fmla="*/ 235668 h 238843"/>
                <a:gd name="connsiteX8" fmla="*/ 139700 w 241300"/>
                <a:gd name="connsiteY8" fmla="*/ 238843 h 238843"/>
                <a:gd name="connsiteX9" fmla="*/ 174625 w 241300"/>
                <a:gd name="connsiteY9" fmla="*/ 235668 h 238843"/>
                <a:gd name="connsiteX10" fmla="*/ 206375 w 241300"/>
                <a:gd name="connsiteY10" fmla="*/ 210268 h 238843"/>
                <a:gd name="connsiteX11" fmla="*/ 219075 w 241300"/>
                <a:gd name="connsiteY11" fmla="*/ 188043 h 238843"/>
                <a:gd name="connsiteX12" fmla="*/ 234950 w 241300"/>
                <a:gd name="connsiteY12" fmla="*/ 168993 h 238843"/>
                <a:gd name="connsiteX13" fmla="*/ 241300 w 241300"/>
                <a:gd name="connsiteY13" fmla="*/ 143593 h 238843"/>
                <a:gd name="connsiteX14" fmla="*/ 234950 w 241300"/>
                <a:gd name="connsiteY14" fmla="*/ 80093 h 238843"/>
                <a:gd name="connsiteX15" fmla="*/ 215900 w 241300"/>
                <a:gd name="connsiteY15" fmla="*/ 54693 h 238843"/>
                <a:gd name="connsiteX16" fmla="*/ 190500 w 241300"/>
                <a:gd name="connsiteY16" fmla="*/ 38818 h 238843"/>
                <a:gd name="connsiteX17" fmla="*/ 139700 w 241300"/>
                <a:gd name="connsiteY17" fmla="*/ 718 h 238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1300" h="238843">
                  <a:moveTo>
                    <a:pt x="139700" y="718"/>
                  </a:moveTo>
                  <a:cubicBezTo>
                    <a:pt x="119062" y="-2457"/>
                    <a:pt x="90724" y="5071"/>
                    <a:pt x="66675" y="19768"/>
                  </a:cubicBezTo>
                  <a:cubicBezTo>
                    <a:pt x="57075" y="25634"/>
                    <a:pt x="49230" y="34038"/>
                    <a:pt x="41275" y="41993"/>
                  </a:cubicBezTo>
                  <a:cubicBezTo>
                    <a:pt x="25844" y="57424"/>
                    <a:pt x="17101" y="69055"/>
                    <a:pt x="9525" y="89618"/>
                  </a:cubicBezTo>
                  <a:cubicBezTo>
                    <a:pt x="5353" y="100941"/>
                    <a:pt x="3175" y="112901"/>
                    <a:pt x="0" y="124543"/>
                  </a:cubicBezTo>
                  <a:cubicBezTo>
                    <a:pt x="5292" y="148885"/>
                    <a:pt x="5971" y="174711"/>
                    <a:pt x="15875" y="197568"/>
                  </a:cubicBezTo>
                  <a:cubicBezTo>
                    <a:pt x="20348" y="207891"/>
                    <a:pt x="31830" y="213681"/>
                    <a:pt x="41275" y="219793"/>
                  </a:cubicBezTo>
                  <a:cubicBezTo>
                    <a:pt x="64943" y="235108"/>
                    <a:pt x="74403" y="233196"/>
                    <a:pt x="101600" y="235668"/>
                  </a:cubicBezTo>
                  <a:lnTo>
                    <a:pt x="139700" y="238843"/>
                  </a:lnTo>
                  <a:cubicBezTo>
                    <a:pt x="151342" y="237785"/>
                    <a:pt x="163880" y="240273"/>
                    <a:pt x="174625" y="235668"/>
                  </a:cubicBezTo>
                  <a:cubicBezTo>
                    <a:pt x="187082" y="230329"/>
                    <a:pt x="206375" y="210268"/>
                    <a:pt x="206375" y="210268"/>
                  </a:cubicBezTo>
                  <a:cubicBezTo>
                    <a:pt x="210608" y="202860"/>
                    <a:pt x="214218" y="195058"/>
                    <a:pt x="219075" y="188043"/>
                  </a:cubicBezTo>
                  <a:cubicBezTo>
                    <a:pt x="223780" y="181247"/>
                    <a:pt x="231253" y="176386"/>
                    <a:pt x="234950" y="168993"/>
                  </a:cubicBezTo>
                  <a:cubicBezTo>
                    <a:pt x="238853" y="161187"/>
                    <a:pt x="239183" y="152060"/>
                    <a:pt x="241300" y="143593"/>
                  </a:cubicBezTo>
                  <a:cubicBezTo>
                    <a:pt x="239183" y="122426"/>
                    <a:pt x="240794" y="100547"/>
                    <a:pt x="234950" y="80093"/>
                  </a:cubicBezTo>
                  <a:cubicBezTo>
                    <a:pt x="232043" y="69917"/>
                    <a:pt x="223655" y="61894"/>
                    <a:pt x="215900" y="54693"/>
                  </a:cubicBezTo>
                  <a:cubicBezTo>
                    <a:pt x="208584" y="47899"/>
                    <a:pt x="199310" y="43516"/>
                    <a:pt x="190500" y="38818"/>
                  </a:cubicBezTo>
                  <a:cubicBezTo>
                    <a:pt x="178452" y="32392"/>
                    <a:pt x="160338" y="3893"/>
                    <a:pt x="139700" y="718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CB333158-58D1-4911-BC52-8F46AB7A3137}"/>
                </a:ext>
              </a:extLst>
            </p:cNvPr>
            <p:cNvSpPr/>
            <p:nvPr/>
          </p:nvSpPr>
          <p:spPr>
            <a:xfrm>
              <a:off x="9264650" y="1234793"/>
              <a:ext cx="279407" cy="235232"/>
            </a:xfrm>
            <a:custGeom>
              <a:avLst/>
              <a:gdLst>
                <a:gd name="connsiteX0" fmla="*/ 222250 w 279407"/>
                <a:gd name="connsiteY0" fmla="*/ 3457 h 235232"/>
                <a:gd name="connsiteX1" fmla="*/ 25400 w 279407"/>
                <a:gd name="connsiteY1" fmla="*/ 101882 h 235232"/>
                <a:gd name="connsiteX2" fmla="*/ 9525 w 279407"/>
                <a:gd name="connsiteY2" fmla="*/ 120932 h 235232"/>
                <a:gd name="connsiteX3" fmla="*/ 0 w 279407"/>
                <a:gd name="connsiteY3" fmla="*/ 143157 h 235232"/>
                <a:gd name="connsiteX4" fmla="*/ 12700 w 279407"/>
                <a:gd name="connsiteY4" fmla="*/ 193957 h 235232"/>
                <a:gd name="connsiteX5" fmla="*/ 41275 w 279407"/>
                <a:gd name="connsiteY5" fmla="*/ 219357 h 235232"/>
                <a:gd name="connsiteX6" fmla="*/ 104775 w 279407"/>
                <a:gd name="connsiteY6" fmla="*/ 235232 h 235232"/>
                <a:gd name="connsiteX7" fmla="*/ 155575 w 279407"/>
                <a:gd name="connsiteY7" fmla="*/ 232057 h 235232"/>
                <a:gd name="connsiteX8" fmla="*/ 184150 w 279407"/>
                <a:gd name="connsiteY8" fmla="*/ 222532 h 235232"/>
                <a:gd name="connsiteX9" fmla="*/ 234950 w 279407"/>
                <a:gd name="connsiteY9" fmla="*/ 190782 h 235232"/>
                <a:gd name="connsiteX10" fmla="*/ 266700 w 279407"/>
                <a:gd name="connsiteY10" fmla="*/ 146332 h 235232"/>
                <a:gd name="connsiteX11" fmla="*/ 279400 w 279407"/>
                <a:gd name="connsiteY11" fmla="*/ 86007 h 235232"/>
                <a:gd name="connsiteX12" fmla="*/ 260350 w 279407"/>
                <a:gd name="connsiteY12" fmla="*/ 22507 h 235232"/>
                <a:gd name="connsiteX13" fmla="*/ 222250 w 279407"/>
                <a:gd name="connsiteY13" fmla="*/ 3457 h 235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9407" h="235232">
                  <a:moveTo>
                    <a:pt x="222250" y="3457"/>
                  </a:moveTo>
                  <a:cubicBezTo>
                    <a:pt x="183092" y="16686"/>
                    <a:pt x="77636" y="49646"/>
                    <a:pt x="25400" y="101882"/>
                  </a:cubicBezTo>
                  <a:cubicBezTo>
                    <a:pt x="19555" y="107727"/>
                    <a:pt x="13857" y="113892"/>
                    <a:pt x="9525" y="120932"/>
                  </a:cubicBezTo>
                  <a:cubicBezTo>
                    <a:pt x="5301" y="127796"/>
                    <a:pt x="3175" y="135749"/>
                    <a:pt x="0" y="143157"/>
                  </a:cubicBezTo>
                  <a:cubicBezTo>
                    <a:pt x="4233" y="160090"/>
                    <a:pt x="4387" y="178609"/>
                    <a:pt x="12700" y="193957"/>
                  </a:cubicBezTo>
                  <a:cubicBezTo>
                    <a:pt x="18770" y="205163"/>
                    <a:pt x="30347" y="212800"/>
                    <a:pt x="41275" y="219357"/>
                  </a:cubicBezTo>
                  <a:cubicBezTo>
                    <a:pt x="63967" y="232972"/>
                    <a:pt x="80320" y="232515"/>
                    <a:pt x="104775" y="235232"/>
                  </a:cubicBezTo>
                  <a:cubicBezTo>
                    <a:pt x="121708" y="234174"/>
                    <a:pt x="138822" y="234738"/>
                    <a:pt x="155575" y="232057"/>
                  </a:cubicBezTo>
                  <a:cubicBezTo>
                    <a:pt x="165489" y="230471"/>
                    <a:pt x="174866" y="226355"/>
                    <a:pt x="184150" y="222532"/>
                  </a:cubicBezTo>
                  <a:cubicBezTo>
                    <a:pt x="203016" y="214763"/>
                    <a:pt x="219865" y="204706"/>
                    <a:pt x="234950" y="190782"/>
                  </a:cubicBezTo>
                  <a:cubicBezTo>
                    <a:pt x="248108" y="178636"/>
                    <a:pt x="257447" y="161137"/>
                    <a:pt x="266700" y="146332"/>
                  </a:cubicBezTo>
                  <a:cubicBezTo>
                    <a:pt x="267609" y="142240"/>
                    <a:pt x="279744" y="88589"/>
                    <a:pt x="279400" y="86007"/>
                  </a:cubicBezTo>
                  <a:cubicBezTo>
                    <a:pt x="276479" y="64102"/>
                    <a:pt x="268717" y="42960"/>
                    <a:pt x="260350" y="22507"/>
                  </a:cubicBezTo>
                  <a:cubicBezTo>
                    <a:pt x="258905" y="18975"/>
                    <a:pt x="261408" y="-9772"/>
                    <a:pt x="222250" y="3457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6A9442C-835C-4005-A249-E162ADD78034}"/>
                </a:ext>
              </a:extLst>
            </p:cNvPr>
            <p:cNvSpPr/>
            <p:nvPr/>
          </p:nvSpPr>
          <p:spPr>
            <a:xfrm>
              <a:off x="8978900" y="1222367"/>
              <a:ext cx="181291" cy="149233"/>
            </a:xfrm>
            <a:custGeom>
              <a:avLst/>
              <a:gdLst>
                <a:gd name="connsiteX0" fmla="*/ 142875 w 181291"/>
                <a:gd name="connsiteY0" fmla="*/ 19058 h 149233"/>
                <a:gd name="connsiteX1" fmla="*/ 53975 w 181291"/>
                <a:gd name="connsiteY1" fmla="*/ 8 h 149233"/>
                <a:gd name="connsiteX2" fmla="*/ 44450 w 181291"/>
                <a:gd name="connsiteY2" fmla="*/ 3183 h 149233"/>
                <a:gd name="connsiteX3" fmla="*/ 15875 w 181291"/>
                <a:gd name="connsiteY3" fmla="*/ 38108 h 149233"/>
                <a:gd name="connsiteX4" fmla="*/ 9525 w 181291"/>
                <a:gd name="connsiteY4" fmla="*/ 60333 h 149233"/>
                <a:gd name="connsiteX5" fmla="*/ 0 w 181291"/>
                <a:gd name="connsiteY5" fmla="*/ 98433 h 149233"/>
                <a:gd name="connsiteX6" fmla="*/ 6350 w 181291"/>
                <a:gd name="connsiteY6" fmla="*/ 120658 h 149233"/>
                <a:gd name="connsiteX7" fmla="*/ 22225 w 181291"/>
                <a:gd name="connsiteY7" fmla="*/ 133358 h 149233"/>
                <a:gd name="connsiteX8" fmla="*/ 38100 w 181291"/>
                <a:gd name="connsiteY8" fmla="*/ 139708 h 149233"/>
                <a:gd name="connsiteX9" fmla="*/ 76200 w 181291"/>
                <a:gd name="connsiteY9" fmla="*/ 149233 h 149233"/>
                <a:gd name="connsiteX10" fmla="*/ 117475 w 181291"/>
                <a:gd name="connsiteY10" fmla="*/ 136533 h 149233"/>
                <a:gd name="connsiteX11" fmla="*/ 165100 w 181291"/>
                <a:gd name="connsiteY11" fmla="*/ 104783 h 149233"/>
                <a:gd name="connsiteX12" fmla="*/ 180975 w 181291"/>
                <a:gd name="connsiteY12" fmla="*/ 73033 h 149233"/>
                <a:gd name="connsiteX13" fmla="*/ 177800 w 181291"/>
                <a:gd name="connsiteY13" fmla="*/ 41283 h 149233"/>
                <a:gd name="connsiteX14" fmla="*/ 142875 w 181291"/>
                <a:gd name="connsiteY14" fmla="*/ 19058 h 149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1291" h="149233">
                  <a:moveTo>
                    <a:pt x="142875" y="19058"/>
                  </a:moveTo>
                  <a:cubicBezTo>
                    <a:pt x="122238" y="12179"/>
                    <a:pt x="105957" y="2607"/>
                    <a:pt x="53975" y="8"/>
                  </a:cubicBezTo>
                  <a:cubicBezTo>
                    <a:pt x="50632" y="-159"/>
                    <a:pt x="47625" y="2125"/>
                    <a:pt x="44450" y="3183"/>
                  </a:cubicBezTo>
                  <a:cubicBezTo>
                    <a:pt x="32621" y="15012"/>
                    <a:pt x="23097" y="22461"/>
                    <a:pt x="15875" y="38108"/>
                  </a:cubicBezTo>
                  <a:cubicBezTo>
                    <a:pt x="12646" y="45104"/>
                    <a:pt x="11791" y="52969"/>
                    <a:pt x="9525" y="60333"/>
                  </a:cubicBezTo>
                  <a:cubicBezTo>
                    <a:pt x="377" y="90064"/>
                    <a:pt x="5009" y="68381"/>
                    <a:pt x="0" y="98433"/>
                  </a:cubicBezTo>
                  <a:cubicBezTo>
                    <a:pt x="2117" y="105841"/>
                    <a:pt x="2213" y="114158"/>
                    <a:pt x="6350" y="120658"/>
                  </a:cubicBezTo>
                  <a:cubicBezTo>
                    <a:pt x="9988" y="126375"/>
                    <a:pt x="16414" y="129871"/>
                    <a:pt x="22225" y="133358"/>
                  </a:cubicBezTo>
                  <a:cubicBezTo>
                    <a:pt x="27112" y="136290"/>
                    <a:pt x="32744" y="137760"/>
                    <a:pt x="38100" y="139708"/>
                  </a:cubicBezTo>
                  <a:cubicBezTo>
                    <a:pt x="59387" y="147449"/>
                    <a:pt x="54270" y="145578"/>
                    <a:pt x="76200" y="149233"/>
                  </a:cubicBezTo>
                  <a:cubicBezTo>
                    <a:pt x="93369" y="145799"/>
                    <a:pt x="99711" y="145415"/>
                    <a:pt x="117475" y="136533"/>
                  </a:cubicBezTo>
                  <a:cubicBezTo>
                    <a:pt x="131275" y="129633"/>
                    <a:pt x="152367" y="113878"/>
                    <a:pt x="165100" y="104783"/>
                  </a:cubicBezTo>
                  <a:cubicBezTo>
                    <a:pt x="168785" y="98642"/>
                    <a:pt x="180435" y="81135"/>
                    <a:pt x="180975" y="73033"/>
                  </a:cubicBezTo>
                  <a:cubicBezTo>
                    <a:pt x="181683" y="62420"/>
                    <a:pt x="181435" y="51279"/>
                    <a:pt x="177800" y="41283"/>
                  </a:cubicBezTo>
                  <a:cubicBezTo>
                    <a:pt x="176656" y="38138"/>
                    <a:pt x="163512" y="25937"/>
                    <a:pt x="142875" y="19058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C60E85F4-BDB8-4EE0-AA32-5EBEF1E7628A}"/>
              </a:ext>
            </a:extLst>
          </p:cNvPr>
          <p:cNvGrpSpPr/>
          <p:nvPr/>
        </p:nvGrpSpPr>
        <p:grpSpPr>
          <a:xfrm>
            <a:off x="945713" y="4022068"/>
            <a:ext cx="2709825" cy="2253635"/>
            <a:chOff x="2359500" y="1517650"/>
            <a:chExt cx="6438543" cy="5354638"/>
          </a:xfrm>
        </p:grpSpPr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F7EBCA90-AC25-4EE5-AB09-819D75653FB9}"/>
                </a:ext>
              </a:extLst>
            </p:cNvPr>
            <p:cNvSpPr/>
            <p:nvPr/>
          </p:nvSpPr>
          <p:spPr>
            <a:xfrm>
              <a:off x="3037812" y="4395067"/>
              <a:ext cx="683288" cy="738908"/>
            </a:xfrm>
            <a:custGeom>
              <a:avLst/>
              <a:gdLst>
                <a:gd name="connsiteX0" fmla="*/ 502313 w 683288"/>
                <a:gd name="connsiteY0" fmla="*/ 8658 h 738908"/>
                <a:gd name="connsiteX1" fmla="*/ 467388 w 683288"/>
                <a:gd name="connsiteY1" fmla="*/ 24533 h 738908"/>
                <a:gd name="connsiteX2" fmla="*/ 368963 w 683288"/>
                <a:gd name="connsiteY2" fmla="*/ 113433 h 738908"/>
                <a:gd name="connsiteX3" fmla="*/ 289588 w 683288"/>
                <a:gd name="connsiteY3" fmla="*/ 167408 h 738908"/>
                <a:gd name="connsiteX4" fmla="*/ 229263 w 683288"/>
                <a:gd name="connsiteY4" fmla="*/ 218208 h 738908"/>
                <a:gd name="connsiteX5" fmla="*/ 149888 w 683288"/>
                <a:gd name="connsiteY5" fmla="*/ 275358 h 738908"/>
                <a:gd name="connsiteX6" fmla="*/ 108613 w 683288"/>
                <a:gd name="connsiteY6" fmla="*/ 313458 h 738908"/>
                <a:gd name="connsiteX7" fmla="*/ 38763 w 683288"/>
                <a:gd name="connsiteY7" fmla="*/ 408708 h 738908"/>
                <a:gd name="connsiteX8" fmla="*/ 29238 w 683288"/>
                <a:gd name="connsiteY8" fmla="*/ 427758 h 738908"/>
                <a:gd name="connsiteX9" fmla="*/ 7013 w 683288"/>
                <a:gd name="connsiteY9" fmla="*/ 481733 h 738908"/>
                <a:gd name="connsiteX10" fmla="*/ 663 w 683288"/>
                <a:gd name="connsiteY10" fmla="*/ 580158 h 738908"/>
                <a:gd name="connsiteX11" fmla="*/ 29238 w 683288"/>
                <a:gd name="connsiteY11" fmla="*/ 669058 h 738908"/>
                <a:gd name="connsiteX12" fmla="*/ 99088 w 683288"/>
                <a:gd name="connsiteY12" fmla="*/ 713508 h 738908"/>
                <a:gd name="connsiteX13" fmla="*/ 137188 w 683288"/>
                <a:gd name="connsiteY13" fmla="*/ 723033 h 738908"/>
                <a:gd name="connsiteX14" fmla="*/ 200688 w 683288"/>
                <a:gd name="connsiteY14" fmla="*/ 738908 h 738908"/>
                <a:gd name="connsiteX15" fmla="*/ 305463 w 683288"/>
                <a:gd name="connsiteY15" fmla="*/ 726208 h 738908"/>
                <a:gd name="connsiteX16" fmla="*/ 372138 w 683288"/>
                <a:gd name="connsiteY16" fmla="*/ 697633 h 738908"/>
                <a:gd name="connsiteX17" fmla="*/ 422938 w 683288"/>
                <a:gd name="connsiteY17" fmla="*/ 665883 h 738908"/>
                <a:gd name="connsiteX18" fmla="*/ 435638 w 683288"/>
                <a:gd name="connsiteY18" fmla="*/ 656358 h 738908"/>
                <a:gd name="connsiteX19" fmla="*/ 448338 w 683288"/>
                <a:gd name="connsiteY19" fmla="*/ 630958 h 738908"/>
                <a:gd name="connsiteX20" fmla="*/ 489613 w 683288"/>
                <a:gd name="connsiteY20" fmla="*/ 627783 h 738908"/>
                <a:gd name="connsiteX21" fmla="*/ 515013 w 683288"/>
                <a:gd name="connsiteY21" fmla="*/ 624608 h 738908"/>
                <a:gd name="connsiteX22" fmla="*/ 562638 w 683288"/>
                <a:gd name="connsiteY22" fmla="*/ 599208 h 738908"/>
                <a:gd name="connsiteX23" fmla="*/ 591213 w 683288"/>
                <a:gd name="connsiteY23" fmla="*/ 567458 h 738908"/>
                <a:gd name="connsiteX24" fmla="*/ 603913 w 683288"/>
                <a:gd name="connsiteY24" fmla="*/ 538883 h 738908"/>
                <a:gd name="connsiteX25" fmla="*/ 607088 w 683288"/>
                <a:gd name="connsiteY25" fmla="*/ 519833 h 738908"/>
                <a:gd name="connsiteX26" fmla="*/ 610263 w 683288"/>
                <a:gd name="connsiteY26" fmla="*/ 491258 h 738908"/>
                <a:gd name="connsiteX27" fmla="*/ 616613 w 683288"/>
                <a:gd name="connsiteY27" fmla="*/ 469033 h 738908"/>
                <a:gd name="connsiteX28" fmla="*/ 622963 w 683288"/>
                <a:gd name="connsiteY28" fmla="*/ 386483 h 738908"/>
                <a:gd name="connsiteX29" fmla="*/ 629313 w 683288"/>
                <a:gd name="connsiteY29" fmla="*/ 357908 h 738908"/>
                <a:gd name="connsiteX30" fmla="*/ 635663 w 683288"/>
                <a:gd name="connsiteY30" fmla="*/ 326158 h 738908"/>
                <a:gd name="connsiteX31" fmla="*/ 648363 w 683288"/>
                <a:gd name="connsiteY31" fmla="*/ 294408 h 738908"/>
                <a:gd name="connsiteX32" fmla="*/ 657888 w 683288"/>
                <a:gd name="connsiteY32" fmla="*/ 253133 h 738908"/>
                <a:gd name="connsiteX33" fmla="*/ 673763 w 683288"/>
                <a:gd name="connsiteY33" fmla="*/ 208683 h 738908"/>
                <a:gd name="connsiteX34" fmla="*/ 683288 w 683288"/>
                <a:gd name="connsiteY34" fmla="*/ 126133 h 738908"/>
                <a:gd name="connsiteX35" fmla="*/ 680113 w 683288"/>
                <a:gd name="connsiteY35" fmla="*/ 75333 h 738908"/>
                <a:gd name="connsiteX36" fmla="*/ 667413 w 683288"/>
                <a:gd name="connsiteY36" fmla="*/ 53108 h 738908"/>
                <a:gd name="connsiteX37" fmla="*/ 626138 w 683288"/>
                <a:gd name="connsiteY37" fmla="*/ 11833 h 738908"/>
                <a:gd name="connsiteX38" fmla="*/ 597563 w 683288"/>
                <a:gd name="connsiteY38" fmla="*/ 5483 h 738908"/>
                <a:gd name="connsiteX39" fmla="*/ 502313 w 683288"/>
                <a:gd name="connsiteY39" fmla="*/ 8658 h 73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683288" h="738908">
                  <a:moveTo>
                    <a:pt x="502313" y="8658"/>
                  </a:moveTo>
                  <a:cubicBezTo>
                    <a:pt x="480617" y="11833"/>
                    <a:pt x="472670" y="20005"/>
                    <a:pt x="467388" y="24533"/>
                  </a:cubicBezTo>
                  <a:cubicBezTo>
                    <a:pt x="402106" y="80489"/>
                    <a:pt x="498652" y="35619"/>
                    <a:pt x="368963" y="113433"/>
                  </a:cubicBezTo>
                  <a:cubicBezTo>
                    <a:pt x="336550" y="132881"/>
                    <a:pt x="321298" y="140705"/>
                    <a:pt x="289588" y="167408"/>
                  </a:cubicBezTo>
                  <a:cubicBezTo>
                    <a:pt x="269480" y="184341"/>
                    <a:pt x="251556" y="204275"/>
                    <a:pt x="229263" y="218208"/>
                  </a:cubicBezTo>
                  <a:cubicBezTo>
                    <a:pt x="201779" y="235385"/>
                    <a:pt x="172951" y="252295"/>
                    <a:pt x="149888" y="275358"/>
                  </a:cubicBezTo>
                  <a:cubicBezTo>
                    <a:pt x="93195" y="332051"/>
                    <a:pt x="158294" y="268294"/>
                    <a:pt x="108613" y="313458"/>
                  </a:cubicBezTo>
                  <a:cubicBezTo>
                    <a:pt x="79080" y="340306"/>
                    <a:pt x="56654" y="372927"/>
                    <a:pt x="38763" y="408708"/>
                  </a:cubicBezTo>
                  <a:cubicBezTo>
                    <a:pt x="35588" y="415058"/>
                    <a:pt x="32069" y="421247"/>
                    <a:pt x="29238" y="427758"/>
                  </a:cubicBezTo>
                  <a:cubicBezTo>
                    <a:pt x="21480" y="445602"/>
                    <a:pt x="7013" y="481733"/>
                    <a:pt x="7013" y="481733"/>
                  </a:cubicBezTo>
                  <a:cubicBezTo>
                    <a:pt x="2904" y="514603"/>
                    <a:pt x="-1754" y="546313"/>
                    <a:pt x="663" y="580158"/>
                  </a:cubicBezTo>
                  <a:cubicBezTo>
                    <a:pt x="2562" y="606746"/>
                    <a:pt x="10301" y="646063"/>
                    <a:pt x="29238" y="669058"/>
                  </a:cubicBezTo>
                  <a:cubicBezTo>
                    <a:pt x="48658" y="692639"/>
                    <a:pt x="70594" y="703250"/>
                    <a:pt x="99088" y="713508"/>
                  </a:cubicBezTo>
                  <a:cubicBezTo>
                    <a:pt x="111405" y="717942"/>
                    <a:pt x="124601" y="719437"/>
                    <a:pt x="137188" y="723033"/>
                  </a:cubicBezTo>
                  <a:cubicBezTo>
                    <a:pt x="195230" y="739616"/>
                    <a:pt x="134387" y="726853"/>
                    <a:pt x="200688" y="738908"/>
                  </a:cubicBezTo>
                  <a:cubicBezTo>
                    <a:pt x="235613" y="734675"/>
                    <a:pt x="270739" y="731861"/>
                    <a:pt x="305463" y="726208"/>
                  </a:cubicBezTo>
                  <a:cubicBezTo>
                    <a:pt x="332626" y="721786"/>
                    <a:pt x="348262" y="711276"/>
                    <a:pt x="372138" y="697633"/>
                  </a:cubicBezTo>
                  <a:cubicBezTo>
                    <a:pt x="389629" y="687638"/>
                    <a:pt x="406482" y="677402"/>
                    <a:pt x="422938" y="665883"/>
                  </a:cubicBezTo>
                  <a:cubicBezTo>
                    <a:pt x="427273" y="662848"/>
                    <a:pt x="431405" y="659533"/>
                    <a:pt x="435638" y="656358"/>
                  </a:cubicBezTo>
                  <a:cubicBezTo>
                    <a:pt x="439871" y="647891"/>
                    <a:pt x="439972" y="635387"/>
                    <a:pt x="448338" y="630958"/>
                  </a:cubicBezTo>
                  <a:cubicBezTo>
                    <a:pt x="460533" y="624502"/>
                    <a:pt x="475876" y="629091"/>
                    <a:pt x="489613" y="627783"/>
                  </a:cubicBezTo>
                  <a:cubicBezTo>
                    <a:pt x="498107" y="626974"/>
                    <a:pt x="506546" y="625666"/>
                    <a:pt x="515013" y="624608"/>
                  </a:cubicBezTo>
                  <a:cubicBezTo>
                    <a:pt x="527694" y="618268"/>
                    <a:pt x="552590" y="606164"/>
                    <a:pt x="562638" y="599208"/>
                  </a:cubicBezTo>
                  <a:cubicBezTo>
                    <a:pt x="568490" y="595157"/>
                    <a:pt x="589030" y="571097"/>
                    <a:pt x="591213" y="567458"/>
                  </a:cubicBezTo>
                  <a:cubicBezTo>
                    <a:pt x="596576" y="558520"/>
                    <a:pt x="599680" y="548408"/>
                    <a:pt x="603913" y="538883"/>
                  </a:cubicBezTo>
                  <a:cubicBezTo>
                    <a:pt x="604971" y="532533"/>
                    <a:pt x="606237" y="526214"/>
                    <a:pt x="607088" y="519833"/>
                  </a:cubicBezTo>
                  <a:cubicBezTo>
                    <a:pt x="608355" y="510333"/>
                    <a:pt x="608497" y="500677"/>
                    <a:pt x="610263" y="491258"/>
                  </a:cubicBezTo>
                  <a:cubicBezTo>
                    <a:pt x="611683" y="483685"/>
                    <a:pt x="614496" y="476441"/>
                    <a:pt x="616613" y="469033"/>
                  </a:cubicBezTo>
                  <a:cubicBezTo>
                    <a:pt x="617917" y="445561"/>
                    <a:pt x="618470" y="411944"/>
                    <a:pt x="622963" y="386483"/>
                  </a:cubicBezTo>
                  <a:cubicBezTo>
                    <a:pt x="624659" y="376874"/>
                    <a:pt x="627303" y="367456"/>
                    <a:pt x="629313" y="357908"/>
                  </a:cubicBezTo>
                  <a:cubicBezTo>
                    <a:pt x="631536" y="347347"/>
                    <a:pt x="632562" y="336496"/>
                    <a:pt x="635663" y="326158"/>
                  </a:cubicBezTo>
                  <a:cubicBezTo>
                    <a:pt x="638938" y="315240"/>
                    <a:pt x="645044" y="305313"/>
                    <a:pt x="648363" y="294408"/>
                  </a:cubicBezTo>
                  <a:cubicBezTo>
                    <a:pt x="652474" y="280900"/>
                    <a:pt x="654173" y="266755"/>
                    <a:pt x="657888" y="253133"/>
                  </a:cubicBezTo>
                  <a:cubicBezTo>
                    <a:pt x="662743" y="235333"/>
                    <a:pt x="667358" y="224695"/>
                    <a:pt x="673763" y="208683"/>
                  </a:cubicBezTo>
                  <a:cubicBezTo>
                    <a:pt x="681055" y="143053"/>
                    <a:pt x="677736" y="170552"/>
                    <a:pt x="683288" y="126133"/>
                  </a:cubicBezTo>
                  <a:cubicBezTo>
                    <a:pt x="682230" y="109200"/>
                    <a:pt x="683717" y="91912"/>
                    <a:pt x="680113" y="75333"/>
                  </a:cubicBezTo>
                  <a:cubicBezTo>
                    <a:pt x="678300" y="66995"/>
                    <a:pt x="672146" y="60208"/>
                    <a:pt x="667413" y="53108"/>
                  </a:cubicBezTo>
                  <a:cubicBezTo>
                    <a:pt x="656084" y="36114"/>
                    <a:pt x="645634" y="20363"/>
                    <a:pt x="626138" y="11833"/>
                  </a:cubicBezTo>
                  <a:cubicBezTo>
                    <a:pt x="617199" y="7922"/>
                    <a:pt x="607029" y="7850"/>
                    <a:pt x="597563" y="5483"/>
                  </a:cubicBezTo>
                  <a:cubicBezTo>
                    <a:pt x="547210" y="-7105"/>
                    <a:pt x="524009" y="5483"/>
                    <a:pt x="502313" y="8658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14F905C2-4E35-4F29-80CA-B0D73B4ECB19}"/>
                </a:ext>
              </a:extLst>
            </p:cNvPr>
            <p:cNvSpPr/>
            <p:nvPr/>
          </p:nvSpPr>
          <p:spPr>
            <a:xfrm>
              <a:off x="4685750" y="3787775"/>
              <a:ext cx="1340482" cy="777934"/>
            </a:xfrm>
            <a:custGeom>
              <a:avLst/>
              <a:gdLst>
                <a:gd name="connsiteX0" fmla="*/ 194225 w 1340482"/>
                <a:gd name="connsiteY0" fmla="*/ 149225 h 777934"/>
                <a:gd name="connsiteX1" fmla="*/ 108500 w 1340482"/>
                <a:gd name="connsiteY1" fmla="*/ 263525 h 777934"/>
                <a:gd name="connsiteX2" fmla="*/ 95800 w 1340482"/>
                <a:gd name="connsiteY2" fmla="*/ 279400 h 777934"/>
                <a:gd name="connsiteX3" fmla="*/ 76750 w 1340482"/>
                <a:gd name="connsiteY3" fmla="*/ 298450 h 777934"/>
                <a:gd name="connsiteX4" fmla="*/ 60875 w 1340482"/>
                <a:gd name="connsiteY4" fmla="*/ 330200 h 777934"/>
                <a:gd name="connsiteX5" fmla="*/ 41825 w 1340482"/>
                <a:gd name="connsiteY5" fmla="*/ 361950 h 777934"/>
                <a:gd name="connsiteX6" fmla="*/ 29125 w 1340482"/>
                <a:gd name="connsiteY6" fmla="*/ 381000 h 777934"/>
                <a:gd name="connsiteX7" fmla="*/ 19600 w 1340482"/>
                <a:gd name="connsiteY7" fmla="*/ 403225 h 777934"/>
                <a:gd name="connsiteX8" fmla="*/ 3725 w 1340482"/>
                <a:gd name="connsiteY8" fmla="*/ 454025 h 777934"/>
                <a:gd name="connsiteX9" fmla="*/ 10075 w 1340482"/>
                <a:gd name="connsiteY9" fmla="*/ 552450 h 777934"/>
                <a:gd name="connsiteX10" fmla="*/ 41825 w 1340482"/>
                <a:gd name="connsiteY10" fmla="*/ 600075 h 777934"/>
                <a:gd name="connsiteX11" fmla="*/ 51350 w 1340482"/>
                <a:gd name="connsiteY11" fmla="*/ 612775 h 777934"/>
                <a:gd name="connsiteX12" fmla="*/ 76750 w 1340482"/>
                <a:gd name="connsiteY12" fmla="*/ 647700 h 777934"/>
                <a:gd name="connsiteX13" fmla="*/ 127550 w 1340482"/>
                <a:gd name="connsiteY13" fmla="*/ 682625 h 777934"/>
                <a:gd name="connsiteX14" fmla="*/ 187875 w 1340482"/>
                <a:gd name="connsiteY14" fmla="*/ 708025 h 777934"/>
                <a:gd name="connsiteX15" fmla="*/ 219625 w 1340482"/>
                <a:gd name="connsiteY15" fmla="*/ 720725 h 777934"/>
                <a:gd name="connsiteX16" fmla="*/ 241850 w 1340482"/>
                <a:gd name="connsiteY16" fmla="*/ 733425 h 777934"/>
                <a:gd name="connsiteX17" fmla="*/ 318050 w 1340482"/>
                <a:gd name="connsiteY17" fmla="*/ 752475 h 777934"/>
                <a:gd name="connsiteX18" fmla="*/ 359325 w 1340482"/>
                <a:gd name="connsiteY18" fmla="*/ 765175 h 777934"/>
                <a:gd name="connsiteX19" fmla="*/ 422825 w 1340482"/>
                <a:gd name="connsiteY19" fmla="*/ 777875 h 777934"/>
                <a:gd name="connsiteX20" fmla="*/ 575225 w 1340482"/>
                <a:gd name="connsiteY20" fmla="*/ 762000 h 777934"/>
                <a:gd name="connsiteX21" fmla="*/ 692700 w 1340482"/>
                <a:gd name="connsiteY21" fmla="*/ 682625 h 777934"/>
                <a:gd name="connsiteX22" fmla="*/ 740325 w 1340482"/>
                <a:gd name="connsiteY22" fmla="*/ 641350 h 777934"/>
                <a:gd name="connsiteX23" fmla="*/ 797475 w 1340482"/>
                <a:gd name="connsiteY23" fmla="*/ 593725 h 777934"/>
                <a:gd name="connsiteX24" fmla="*/ 848275 w 1340482"/>
                <a:gd name="connsiteY24" fmla="*/ 530225 h 777934"/>
                <a:gd name="connsiteX25" fmla="*/ 864150 w 1340482"/>
                <a:gd name="connsiteY25" fmla="*/ 508000 h 777934"/>
                <a:gd name="connsiteX26" fmla="*/ 934000 w 1340482"/>
                <a:gd name="connsiteY26" fmla="*/ 444500 h 777934"/>
                <a:gd name="connsiteX27" fmla="*/ 1003850 w 1340482"/>
                <a:gd name="connsiteY27" fmla="*/ 390525 h 777934"/>
                <a:gd name="connsiteX28" fmla="*/ 1035600 w 1340482"/>
                <a:gd name="connsiteY28" fmla="*/ 368300 h 777934"/>
                <a:gd name="connsiteX29" fmla="*/ 1067350 w 1340482"/>
                <a:gd name="connsiteY29" fmla="*/ 346075 h 777934"/>
                <a:gd name="connsiteX30" fmla="*/ 1124500 w 1340482"/>
                <a:gd name="connsiteY30" fmla="*/ 314325 h 777934"/>
                <a:gd name="connsiteX31" fmla="*/ 1153075 w 1340482"/>
                <a:gd name="connsiteY31" fmla="*/ 298450 h 777934"/>
                <a:gd name="connsiteX32" fmla="*/ 1184825 w 1340482"/>
                <a:gd name="connsiteY32" fmla="*/ 276225 h 777934"/>
                <a:gd name="connsiteX33" fmla="*/ 1245150 w 1340482"/>
                <a:gd name="connsiteY33" fmla="*/ 244475 h 777934"/>
                <a:gd name="connsiteX34" fmla="*/ 1299125 w 1340482"/>
                <a:gd name="connsiteY34" fmla="*/ 193675 h 777934"/>
                <a:gd name="connsiteX35" fmla="*/ 1315000 w 1340482"/>
                <a:gd name="connsiteY35" fmla="*/ 177800 h 777934"/>
                <a:gd name="connsiteX36" fmla="*/ 1324525 w 1340482"/>
                <a:gd name="connsiteY36" fmla="*/ 158750 h 777934"/>
                <a:gd name="connsiteX37" fmla="*/ 1334050 w 1340482"/>
                <a:gd name="connsiteY37" fmla="*/ 142875 h 777934"/>
                <a:gd name="connsiteX38" fmla="*/ 1337225 w 1340482"/>
                <a:gd name="connsiteY38" fmla="*/ 120650 h 777934"/>
                <a:gd name="connsiteX39" fmla="*/ 1340400 w 1340482"/>
                <a:gd name="connsiteY39" fmla="*/ 107950 h 777934"/>
                <a:gd name="connsiteX40" fmla="*/ 1330875 w 1340482"/>
                <a:gd name="connsiteY40" fmla="*/ 76200 h 777934"/>
                <a:gd name="connsiteX41" fmla="*/ 1315000 w 1340482"/>
                <a:gd name="connsiteY41" fmla="*/ 57150 h 777934"/>
                <a:gd name="connsiteX42" fmla="*/ 1245150 w 1340482"/>
                <a:gd name="connsiteY42" fmla="*/ 12700 h 777934"/>
                <a:gd name="connsiteX43" fmla="*/ 1175300 w 1340482"/>
                <a:gd name="connsiteY43" fmla="*/ 0 h 777934"/>
                <a:gd name="connsiteX44" fmla="*/ 1114975 w 1340482"/>
                <a:gd name="connsiteY44" fmla="*/ 6350 h 777934"/>
                <a:gd name="connsiteX45" fmla="*/ 1089575 w 1340482"/>
                <a:gd name="connsiteY45" fmla="*/ 9525 h 777934"/>
                <a:gd name="connsiteX46" fmla="*/ 1061000 w 1340482"/>
                <a:gd name="connsiteY46" fmla="*/ 12700 h 777934"/>
                <a:gd name="connsiteX47" fmla="*/ 1003850 w 1340482"/>
                <a:gd name="connsiteY47" fmla="*/ 38100 h 777934"/>
                <a:gd name="connsiteX48" fmla="*/ 987975 w 1340482"/>
                <a:gd name="connsiteY48" fmla="*/ 60325 h 777934"/>
                <a:gd name="connsiteX49" fmla="*/ 968925 w 1340482"/>
                <a:gd name="connsiteY49" fmla="*/ 79375 h 777934"/>
                <a:gd name="connsiteX50" fmla="*/ 940350 w 1340482"/>
                <a:gd name="connsiteY50" fmla="*/ 127000 h 777934"/>
                <a:gd name="connsiteX51" fmla="*/ 886375 w 1340482"/>
                <a:gd name="connsiteY51" fmla="*/ 177800 h 777934"/>
                <a:gd name="connsiteX52" fmla="*/ 867325 w 1340482"/>
                <a:gd name="connsiteY52" fmla="*/ 187325 h 777934"/>
                <a:gd name="connsiteX53" fmla="*/ 803825 w 1340482"/>
                <a:gd name="connsiteY53" fmla="*/ 215900 h 777934"/>
                <a:gd name="connsiteX54" fmla="*/ 724450 w 1340482"/>
                <a:gd name="connsiteY54" fmla="*/ 222250 h 777934"/>
                <a:gd name="connsiteX55" fmla="*/ 651425 w 1340482"/>
                <a:gd name="connsiteY55" fmla="*/ 212725 h 777934"/>
                <a:gd name="connsiteX56" fmla="*/ 603800 w 1340482"/>
                <a:gd name="connsiteY56" fmla="*/ 200025 h 777934"/>
                <a:gd name="connsiteX57" fmla="*/ 549825 w 1340482"/>
                <a:gd name="connsiteY57" fmla="*/ 187325 h 777934"/>
                <a:gd name="connsiteX58" fmla="*/ 448225 w 1340482"/>
                <a:gd name="connsiteY58" fmla="*/ 155575 h 777934"/>
                <a:gd name="connsiteX59" fmla="*/ 346625 w 1340482"/>
                <a:gd name="connsiteY59" fmla="*/ 133350 h 777934"/>
                <a:gd name="connsiteX60" fmla="*/ 295825 w 1340482"/>
                <a:gd name="connsiteY60" fmla="*/ 127000 h 777934"/>
                <a:gd name="connsiteX61" fmla="*/ 254550 w 1340482"/>
                <a:gd name="connsiteY61" fmla="*/ 120650 h 777934"/>
                <a:gd name="connsiteX62" fmla="*/ 225975 w 1340482"/>
                <a:gd name="connsiteY62" fmla="*/ 123825 h 777934"/>
                <a:gd name="connsiteX63" fmla="*/ 206925 w 1340482"/>
                <a:gd name="connsiteY63" fmla="*/ 130175 h 777934"/>
                <a:gd name="connsiteX64" fmla="*/ 194225 w 1340482"/>
                <a:gd name="connsiteY64" fmla="*/ 149225 h 777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340482" h="777934">
                  <a:moveTo>
                    <a:pt x="194225" y="149225"/>
                  </a:moveTo>
                  <a:cubicBezTo>
                    <a:pt x="177821" y="171450"/>
                    <a:pt x="137223" y="225536"/>
                    <a:pt x="108500" y="263525"/>
                  </a:cubicBezTo>
                  <a:cubicBezTo>
                    <a:pt x="104413" y="268930"/>
                    <a:pt x="100592" y="274608"/>
                    <a:pt x="95800" y="279400"/>
                  </a:cubicBezTo>
                  <a:cubicBezTo>
                    <a:pt x="89450" y="285750"/>
                    <a:pt x="81838" y="291050"/>
                    <a:pt x="76750" y="298450"/>
                  </a:cubicBezTo>
                  <a:cubicBezTo>
                    <a:pt x="70047" y="308200"/>
                    <a:pt x="66577" y="319832"/>
                    <a:pt x="60875" y="330200"/>
                  </a:cubicBezTo>
                  <a:cubicBezTo>
                    <a:pt x="54927" y="341014"/>
                    <a:pt x="48366" y="351484"/>
                    <a:pt x="41825" y="361950"/>
                  </a:cubicBezTo>
                  <a:cubicBezTo>
                    <a:pt x="37780" y="368422"/>
                    <a:pt x="32743" y="374280"/>
                    <a:pt x="29125" y="381000"/>
                  </a:cubicBezTo>
                  <a:cubicBezTo>
                    <a:pt x="25304" y="388097"/>
                    <a:pt x="22593" y="395741"/>
                    <a:pt x="19600" y="403225"/>
                  </a:cubicBezTo>
                  <a:cubicBezTo>
                    <a:pt x="8409" y="431201"/>
                    <a:pt x="10918" y="425253"/>
                    <a:pt x="3725" y="454025"/>
                  </a:cubicBezTo>
                  <a:cubicBezTo>
                    <a:pt x="47" y="490802"/>
                    <a:pt x="-4608" y="511788"/>
                    <a:pt x="10075" y="552450"/>
                  </a:cubicBezTo>
                  <a:cubicBezTo>
                    <a:pt x="16555" y="570395"/>
                    <a:pt x="30377" y="584811"/>
                    <a:pt x="41825" y="600075"/>
                  </a:cubicBezTo>
                  <a:cubicBezTo>
                    <a:pt x="45000" y="604308"/>
                    <a:pt x="48627" y="608237"/>
                    <a:pt x="51350" y="612775"/>
                  </a:cubicBezTo>
                  <a:cubicBezTo>
                    <a:pt x="63747" y="633437"/>
                    <a:pt x="56355" y="632161"/>
                    <a:pt x="76750" y="647700"/>
                  </a:cubicBezTo>
                  <a:cubicBezTo>
                    <a:pt x="93095" y="660154"/>
                    <a:pt x="108611" y="674651"/>
                    <a:pt x="127550" y="682625"/>
                  </a:cubicBezTo>
                  <a:lnTo>
                    <a:pt x="187875" y="708025"/>
                  </a:lnTo>
                  <a:cubicBezTo>
                    <a:pt x="198407" y="712383"/>
                    <a:pt x="209728" y="715070"/>
                    <a:pt x="219625" y="720725"/>
                  </a:cubicBezTo>
                  <a:cubicBezTo>
                    <a:pt x="227033" y="724958"/>
                    <a:pt x="233729" y="730805"/>
                    <a:pt x="241850" y="733425"/>
                  </a:cubicBezTo>
                  <a:cubicBezTo>
                    <a:pt x="266767" y="741463"/>
                    <a:pt x="293026" y="744775"/>
                    <a:pt x="318050" y="752475"/>
                  </a:cubicBezTo>
                  <a:cubicBezTo>
                    <a:pt x="331808" y="756708"/>
                    <a:pt x="345335" y="761784"/>
                    <a:pt x="359325" y="765175"/>
                  </a:cubicBezTo>
                  <a:cubicBezTo>
                    <a:pt x="380303" y="770261"/>
                    <a:pt x="422825" y="777875"/>
                    <a:pt x="422825" y="777875"/>
                  </a:cubicBezTo>
                  <a:cubicBezTo>
                    <a:pt x="446551" y="776658"/>
                    <a:pt x="534195" y="783222"/>
                    <a:pt x="575225" y="762000"/>
                  </a:cubicBezTo>
                  <a:cubicBezTo>
                    <a:pt x="615107" y="741371"/>
                    <a:pt x="658608" y="712171"/>
                    <a:pt x="692700" y="682625"/>
                  </a:cubicBezTo>
                  <a:cubicBezTo>
                    <a:pt x="708575" y="668867"/>
                    <a:pt x="723115" y="653397"/>
                    <a:pt x="740325" y="641350"/>
                  </a:cubicBezTo>
                  <a:cubicBezTo>
                    <a:pt x="768577" y="621574"/>
                    <a:pt x="775274" y="619626"/>
                    <a:pt x="797475" y="593725"/>
                  </a:cubicBezTo>
                  <a:cubicBezTo>
                    <a:pt x="815116" y="573144"/>
                    <a:pt x="832520" y="552283"/>
                    <a:pt x="848275" y="530225"/>
                  </a:cubicBezTo>
                  <a:cubicBezTo>
                    <a:pt x="853567" y="522817"/>
                    <a:pt x="858225" y="514912"/>
                    <a:pt x="864150" y="508000"/>
                  </a:cubicBezTo>
                  <a:cubicBezTo>
                    <a:pt x="880050" y="489450"/>
                    <a:pt x="920924" y="455484"/>
                    <a:pt x="934000" y="444500"/>
                  </a:cubicBezTo>
                  <a:cubicBezTo>
                    <a:pt x="954057" y="427652"/>
                    <a:pt x="983123" y="405599"/>
                    <a:pt x="1003850" y="390525"/>
                  </a:cubicBezTo>
                  <a:cubicBezTo>
                    <a:pt x="1014298" y="382927"/>
                    <a:pt x="1025017" y="375708"/>
                    <a:pt x="1035600" y="368300"/>
                  </a:cubicBezTo>
                  <a:cubicBezTo>
                    <a:pt x="1046183" y="360892"/>
                    <a:pt x="1056057" y="352349"/>
                    <a:pt x="1067350" y="346075"/>
                  </a:cubicBezTo>
                  <a:lnTo>
                    <a:pt x="1124500" y="314325"/>
                  </a:lnTo>
                  <a:cubicBezTo>
                    <a:pt x="1134025" y="309033"/>
                    <a:pt x="1144148" y="304699"/>
                    <a:pt x="1153075" y="298450"/>
                  </a:cubicBezTo>
                  <a:cubicBezTo>
                    <a:pt x="1163658" y="291042"/>
                    <a:pt x="1173609" y="282634"/>
                    <a:pt x="1184825" y="276225"/>
                  </a:cubicBezTo>
                  <a:cubicBezTo>
                    <a:pt x="1222483" y="254706"/>
                    <a:pt x="1213869" y="268308"/>
                    <a:pt x="1245150" y="244475"/>
                  </a:cubicBezTo>
                  <a:cubicBezTo>
                    <a:pt x="1305735" y="198315"/>
                    <a:pt x="1269851" y="226202"/>
                    <a:pt x="1299125" y="193675"/>
                  </a:cubicBezTo>
                  <a:cubicBezTo>
                    <a:pt x="1304131" y="188113"/>
                    <a:pt x="1310598" y="183852"/>
                    <a:pt x="1315000" y="177800"/>
                  </a:cubicBezTo>
                  <a:cubicBezTo>
                    <a:pt x="1319176" y="172058"/>
                    <a:pt x="1321125" y="164983"/>
                    <a:pt x="1324525" y="158750"/>
                  </a:cubicBezTo>
                  <a:cubicBezTo>
                    <a:pt x="1327480" y="153332"/>
                    <a:pt x="1330875" y="148167"/>
                    <a:pt x="1334050" y="142875"/>
                  </a:cubicBezTo>
                  <a:cubicBezTo>
                    <a:pt x="1335108" y="135467"/>
                    <a:pt x="1335886" y="128013"/>
                    <a:pt x="1337225" y="120650"/>
                  </a:cubicBezTo>
                  <a:cubicBezTo>
                    <a:pt x="1338006" y="116357"/>
                    <a:pt x="1341017" y="112270"/>
                    <a:pt x="1340400" y="107950"/>
                  </a:cubicBezTo>
                  <a:cubicBezTo>
                    <a:pt x="1338837" y="97012"/>
                    <a:pt x="1335816" y="86083"/>
                    <a:pt x="1330875" y="76200"/>
                  </a:cubicBezTo>
                  <a:cubicBezTo>
                    <a:pt x="1327178" y="68807"/>
                    <a:pt x="1321043" y="62790"/>
                    <a:pt x="1315000" y="57150"/>
                  </a:cubicBezTo>
                  <a:cubicBezTo>
                    <a:pt x="1293831" y="37392"/>
                    <a:pt x="1272672" y="22608"/>
                    <a:pt x="1245150" y="12700"/>
                  </a:cubicBezTo>
                  <a:cubicBezTo>
                    <a:pt x="1220817" y="3940"/>
                    <a:pt x="1200072" y="2752"/>
                    <a:pt x="1175300" y="0"/>
                  </a:cubicBezTo>
                  <a:lnTo>
                    <a:pt x="1114975" y="6350"/>
                  </a:lnTo>
                  <a:cubicBezTo>
                    <a:pt x="1106495" y="7292"/>
                    <a:pt x="1098049" y="8528"/>
                    <a:pt x="1089575" y="9525"/>
                  </a:cubicBezTo>
                  <a:lnTo>
                    <a:pt x="1061000" y="12700"/>
                  </a:lnTo>
                  <a:cubicBezTo>
                    <a:pt x="1046011" y="18321"/>
                    <a:pt x="1015567" y="28726"/>
                    <a:pt x="1003850" y="38100"/>
                  </a:cubicBezTo>
                  <a:cubicBezTo>
                    <a:pt x="996741" y="43787"/>
                    <a:pt x="993856" y="53375"/>
                    <a:pt x="987975" y="60325"/>
                  </a:cubicBezTo>
                  <a:cubicBezTo>
                    <a:pt x="982174" y="67180"/>
                    <a:pt x="974145" y="72067"/>
                    <a:pt x="968925" y="79375"/>
                  </a:cubicBezTo>
                  <a:cubicBezTo>
                    <a:pt x="958164" y="94440"/>
                    <a:pt x="953441" y="113909"/>
                    <a:pt x="940350" y="127000"/>
                  </a:cubicBezTo>
                  <a:cubicBezTo>
                    <a:pt x="929302" y="138048"/>
                    <a:pt x="901970" y="167004"/>
                    <a:pt x="886375" y="177800"/>
                  </a:cubicBezTo>
                  <a:cubicBezTo>
                    <a:pt x="880538" y="181841"/>
                    <a:pt x="873589" y="183984"/>
                    <a:pt x="867325" y="187325"/>
                  </a:cubicBezTo>
                  <a:cubicBezTo>
                    <a:pt x="840765" y="201491"/>
                    <a:pt x="834389" y="208259"/>
                    <a:pt x="803825" y="215900"/>
                  </a:cubicBezTo>
                  <a:cubicBezTo>
                    <a:pt x="792045" y="218845"/>
                    <a:pt x="725229" y="222201"/>
                    <a:pt x="724450" y="222250"/>
                  </a:cubicBezTo>
                  <a:cubicBezTo>
                    <a:pt x="700108" y="219075"/>
                    <a:pt x="675567" y="217172"/>
                    <a:pt x="651425" y="212725"/>
                  </a:cubicBezTo>
                  <a:cubicBezTo>
                    <a:pt x="635267" y="209749"/>
                    <a:pt x="619739" y="204010"/>
                    <a:pt x="603800" y="200025"/>
                  </a:cubicBezTo>
                  <a:cubicBezTo>
                    <a:pt x="585869" y="195542"/>
                    <a:pt x="567575" y="192478"/>
                    <a:pt x="549825" y="187325"/>
                  </a:cubicBezTo>
                  <a:cubicBezTo>
                    <a:pt x="395526" y="142529"/>
                    <a:pt x="635178" y="203649"/>
                    <a:pt x="448225" y="155575"/>
                  </a:cubicBezTo>
                  <a:cubicBezTo>
                    <a:pt x="424701" y="149526"/>
                    <a:pt x="371899" y="137426"/>
                    <a:pt x="346625" y="133350"/>
                  </a:cubicBezTo>
                  <a:cubicBezTo>
                    <a:pt x="329778" y="130633"/>
                    <a:pt x="312730" y="129332"/>
                    <a:pt x="295825" y="127000"/>
                  </a:cubicBezTo>
                  <a:cubicBezTo>
                    <a:pt x="282035" y="125098"/>
                    <a:pt x="268308" y="122767"/>
                    <a:pt x="254550" y="120650"/>
                  </a:cubicBezTo>
                  <a:cubicBezTo>
                    <a:pt x="245025" y="121708"/>
                    <a:pt x="235373" y="121945"/>
                    <a:pt x="225975" y="123825"/>
                  </a:cubicBezTo>
                  <a:cubicBezTo>
                    <a:pt x="219411" y="125138"/>
                    <a:pt x="213042" y="127457"/>
                    <a:pt x="206925" y="130175"/>
                  </a:cubicBezTo>
                  <a:cubicBezTo>
                    <a:pt x="191317" y="137112"/>
                    <a:pt x="210629" y="127000"/>
                    <a:pt x="194225" y="149225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5711EE6B-680A-418A-B745-725155C372AA}"/>
                </a:ext>
              </a:extLst>
            </p:cNvPr>
            <p:cNvSpPr/>
            <p:nvPr/>
          </p:nvSpPr>
          <p:spPr>
            <a:xfrm>
              <a:off x="6683375" y="6202467"/>
              <a:ext cx="117475" cy="169758"/>
            </a:xfrm>
            <a:custGeom>
              <a:avLst/>
              <a:gdLst>
                <a:gd name="connsiteX0" fmla="*/ 57150 w 117475"/>
                <a:gd name="connsiteY0" fmla="*/ 1483 h 169758"/>
                <a:gd name="connsiteX1" fmla="*/ 28575 w 117475"/>
                <a:gd name="connsiteY1" fmla="*/ 4658 h 169758"/>
                <a:gd name="connsiteX2" fmla="*/ 15875 w 117475"/>
                <a:gd name="connsiteY2" fmla="*/ 14183 h 169758"/>
                <a:gd name="connsiteX3" fmla="*/ 9525 w 117475"/>
                <a:gd name="connsiteY3" fmla="*/ 33233 h 169758"/>
                <a:gd name="connsiteX4" fmla="*/ 0 w 117475"/>
                <a:gd name="connsiteY4" fmla="*/ 68158 h 169758"/>
                <a:gd name="connsiteX5" fmla="*/ 3175 w 117475"/>
                <a:gd name="connsiteY5" fmla="*/ 125308 h 169758"/>
                <a:gd name="connsiteX6" fmla="*/ 12700 w 117475"/>
                <a:gd name="connsiteY6" fmla="*/ 134833 h 169758"/>
                <a:gd name="connsiteX7" fmla="*/ 66675 w 117475"/>
                <a:gd name="connsiteY7" fmla="*/ 169758 h 169758"/>
                <a:gd name="connsiteX8" fmla="*/ 104775 w 117475"/>
                <a:gd name="connsiteY8" fmla="*/ 150708 h 169758"/>
                <a:gd name="connsiteX9" fmla="*/ 117475 w 117475"/>
                <a:gd name="connsiteY9" fmla="*/ 118958 h 169758"/>
                <a:gd name="connsiteX10" fmla="*/ 111125 w 117475"/>
                <a:gd name="connsiteY10" fmla="*/ 68158 h 169758"/>
                <a:gd name="connsiteX11" fmla="*/ 107950 w 117475"/>
                <a:gd name="connsiteY11" fmla="*/ 55458 h 169758"/>
                <a:gd name="connsiteX12" fmla="*/ 104775 w 117475"/>
                <a:gd name="connsiteY12" fmla="*/ 36408 h 169758"/>
                <a:gd name="connsiteX13" fmla="*/ 88900 w 117475"/>
                <a:gd name="connsiteY13" fmla="*/ 26883 h 169758"/>
                <a:gd name="connsiteX14" fmla="*/ 57150 w 117475"/>
                <a:gd name="connsiteY14" fmla="*/ 1483 h 169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7475" h="169758">
                  <a:moveTo>
                    <a:pt x="57150" y="1483"/>
                  </a:moveTo>
                  <a:cubicBezTo>
                    <a:pt x="47096" y="-2221"/>
                    <a:pt x="37735" y="1840"/>
                    <a:pt x="28575" y="4658"/>
                  </a:cubicBezTo>
                  <a:cubicBezTo>
                    <a:pt x="23517" y="6214"/>
                    <a:pt x="18810" y="9780"/>
                    <a:pt x="15875" y="14183"/>
                  </a:cubicBezTo>
                  <a:cubicBezTo>
                    <a:pt x="12162" y="19752"/>
                    <a:pt x="11148" y="26739"/>
                    <a:pt x="9525" y="33233"/>
                  </a:cubicBezTo>
                  <a:cubicBezTo>
                    <a:pt x="2363" y="61880"/>
                    <a:pt x="5935" y="50354"/>
                    <a:pt x="0" y="68158"/>
                  </a:cubicBezTo>
                  <a:cubicBezTo>
                    <a:pt x="1058" y="87208"/>
                    <a:pt x="-395" y="106566"/>
                    <a:pt x="3175" y="125308"/>
                  </a:cubicBezTo>
                  <a:cubicBezTo>
                    <a:pt x="4015" y="129719"/>
                    <a:pt x="9291" y="131911"/>
                    <a:pt x="12700" y="134833"/>
                  </a:cubicBezTo>
                  <a:cubicBezTo>
                    <a:pt x="49822" y="166652"/>
                    <a:pt x="34683" y="159094"/>
                    <a:pt x="66675" y="169758"/>
                  </a:cubicBezTo>
                  <a:cubicBezTo>
                    <a:pt x="96122" y="166486"/>
                    <a:pt x="93707" y="174424"/>
                    <a:pt x="104775" y="150708"/>
                  </a:cubicBezTo>
                  <a:cubicBezTo>
                    <a:pt x="109595" y="140379"/>
                    <a:pt x="117475" y="118958"/>
                    <a:pt x="117475" y="118958"/>
                  </a:cubicBezTo>
                  <a:cubicBezTo>
                    <a:pt x="115358" y="102025"/>
                    <a:pt x="113656" y="85034"/>
                    <a:pt x="111125" y="68158"/>
                  </a:cubicBezTo>
                  <a:cubicBezTo>
                    <a:pt x="110478" y="63843"/>
                    <a:pt x="108806" y="59737"/>
                    <a:pt x="107950" y="55458"/>
                  </a:cubicBezTo>
                  <a:cubicBezTo>
                    <a:pt x="106687" y="49145"/>
                    <a:pt x="108346" y="41764"/>
                    <a:pt x="104775" y="36408"/>
                  </a:cubicBezTo>
                  <a:cubicBezTo>
                    <a:pt x="101352" y="31273"/>
                    <a:pt x="94035" y="30306"/>
                    <a:pt x="88900" y="26883"/>
                  </a:cubicBezTo>
                  <a:cubicBezTo>
                    <a:pt x="78477" y="19934"/>
                    <a:pt x="67204" y="5187"/>
                    <a:pt x="57150" y="1483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6F43A1E6-CEA3-4E09-95AC-BCFD6F31DFE5}"/>
                </a:ext>
              </a:extLst>
            </p:cNvPr>
            <p:cNvSpPr/>
            <p:nvPr/>
          </p:nvSpPr>
          <p:spPr>
            <a:xfrm>
              <a:off x="7073844" y="5466725"/>
              <a:ext cx="168331" cy="127625"/>
            </a:xfrm>
            <a:custGeom>
              <a:avLst/>
              <a:gdLst>
                <a:gd name="connsiteX0" fmla="*/ 28631 w 168331"/>
                <a:gd name="connsiteY0" fmla="*/ 10150 h 127625"/>
                <a:gd name="connsiteX1" fmla="*/ 56 w 168331"/>
                <a:gd name="connsiteY1" fmla="*/ 57775 h 127625"/>
                <a:gd name="connsiteX2" fmla="*/ 9581 w 168331"/>
                <a:gd name="connsiteY2" fmla="*/ 99050 h 127625"/>
                <a:gd name="connsiteX3" fmla="*/ 19106 w 168331"/>
                <a:gd name="connsiteY3" fmla="*/ 111750 h 127625"/>
                <a:gd name="connsiteX4" fmla="*/ 44506 w 168331"/>
                <a:gd name="connsiteY4" fmla="*/ 121275 h 127625"/>
                <a:gd name="connsiteX5" fmla="*/ 57206 w 168331"/>
                <a:gd name="connsiteY5" fmla="*/ 127625 h 127625"/>
                <a:gd name="connsiteX6" fmla="*/ 130231 w 168331"/>
                <a:gd name="connsiteY6" fmla="*/ 121275 h 127625"/>
                <a:gd name="connsiteX7" fmla="*/ 146106 w 168331"/>
                <a:gd name="connsiteY7" fmla="*/ 105400 h 127625"/>
                <a:gd name="connsiteX8" fmla="*/ 168331 w 168331"/>
                <a:gd name="connsiteY8" fmla="*/ 83175 h 127625"/>
                <a:gd name="connsiteX9" fmla="*/ 155631 w 168331"/>
                <a:gd name="connsiteY9" fmla="*/ 29200 h 127625"/>
                <a:gd name="connsiteX10" fmla="*/ 152456 w 168331"/>
                <a:gd name="connsiteY10" fmla="*/ 19675 h 127625"/>
                <a:gd name="connsiteX11" fmla="*/ 136581 w 168331"/>
                <a:gd name="connsiteY11" fmla="*/ 6975 h 127625"/>
                <a:gd name="connsiteX12" fmla="*/ 123881 w 168331"/>
                <a:gd name="connsiteY12" fmla="*/ 625 h 127625"/>
                <a:gd name="connsiteX13" fmla="*/ 28631 w 168331"/>
                <a:gd name="connsiteY13" fmla="*/ 10150 h 12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331" h="127625">
                  <a:moveTo>
                    <a:pt x="28631" y="10150"/>
                  </a:moveTo>
                  <a:cubicBezTo>
                    <a:pt x="7994" y="19675"/>
                    <a:pt x="569" y="46993"/>
                    <a:pt x="56" y="57775"/>
                  </a:cubicBezTo>
                  <a:cubicBezTo>
                    <a:pt x="-616" y="71879"/>
                    <a:pt x="4882" y="85735"/>
                    <a:pt x="9581" y="99050"/>
                  </a:cubicBezTo>
                  <a:cubicBezTo>
                    <a:pt x="11342" y="104040"/>
                    <a:pt x="15088" y="108306"/>
                    <a:pt x="19106" y="111750"/>
                  </a:cubicBezTo>
                  <a:cubicBezTo>
                    <a:pt x="28273" y="119607"/>
                    <a:pt x="34070" y="117361"/>
                    <a:pt x="44506" y="121275"/>
                  </a:cubicBezTo>
                  <a:cubicBezTo>
                    <a:pt x="48938" y="122937"/>
                    <a:pt x="52973" y="125508"/>
                    <a:pt x="57206" y="127625"/>
                  </a:cubicBezTo>
                  <a:cubicBezTo>
                    <a:pt x="81548" y="125508"/>
                    <a:pt x="106082" y="124990"/>
                    <a:pt x="130231" y="121275"/>
                  </a:cubicBezTo>
                  <a:cubicBezTo>
                    <a:pt x="140237" y="119736"/>
                    <a:pt x="140333" y="111173"/>
                    <a:pt x="146106" y="105400"/>
                  </a:cubicBezTo>
                  <a:cubicBezTo>
                    <a:pt x="175739" y="75767"/>
                    <a:pt x="142931" y="117042"/>
                    <a:pt x="168331" y="83175"/>
                  </a:cubicBezTo>
                  <a:cubicBezTo>
                    <a:pt x="155694" y="-5282"/>
                    <a:pt x="171748" y="61435"/>
                    <a:pt x="155631" y="29200"/>
                  </a:cubicBezTo>
                  <a:cubicBezTo>
                    <a:pt x="154134" y="26207"/>
                    <a:pt x="154634" y="22216"/>
                    <a:pt x="152456" y="19675"/>
                  </a:cubicBezTo>
                  <a:cubicBezTo>
                    <a:pt x="148046" y="14530"/>
                    <a:pt x="142220" y="10734"/>
                    <a:pt x="136581" y="6975"/>
                  </a:cubicBezTo>
                  <a:cubicBezTo>
                    <a:pt x="132643" y="4350"/>
                    <a:pt x="128602" y="962"/>
                    <a:pt x="123881" y="625"/>
                  </a:cubicBezTo>
                  <a:cubicBezTo>
                    <a:pt x="98546" y="-1185"/>
                    <a:pt x="49268" y="625"/>
                    <a:pt x="28631" y="10150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5958A0A7-6B45-4EC5-9EB5-29E1D33CC139}"/>
                </a:ext>
              </a:extLst>
            </p:cNvPr>
            <p:cNvSpPr/>
            <p:nvPr/>
          </p:nvSpPr>
          <p:spPr>
            <a:xfrm>
              <a:off x="8509000" y="6305550"/>
              <a:ext cx="289043" cy="292100"/>
            </a:xfrm>
            <a:custGeom>
              <a:avLst/>
              <a:gdLst>
                <a:gd name="connsiteX0" fmla="*/ 88900 w 289043"/>
                <a:gd name="connsiteY0" fmla="*/ 22225 h 292100"/>
                <a:gd name="connsiteX1" fmla="*/ 3175 w 289043"/>
                <a:gd name="connsiteY1" fmla="*/ 69850 h 292100"/>
                <a:gd name="connsiteX2" fmla="*/ 0 w 289043"/>
                <a:gd name="connsiteY2" fmla="*/ 92075 h 292100"/>
                <a:gd name="connsiteX3" fmla="*/ 3175 w 289043"/>
                <a:gd name="connsiteY3" fmla="*/ 149225 h 292100"/>
                <a:gd name="connsiteX4" fmla="*/ 22225 w 289043"/>
                <a:gd name="connsiteY4" fmla="*/ 196850 h 292100"/>
                <a:gd name="connsiteX5" fmla="*/ 34925 w 289043"/>
                <a:gd name="connsiteY5" fmla="*/ 219075 h 292100"/>
                <a:gd name="connsiteX6" fmla="*/ 53975 w 289043"/>
                <a:gd name="connsiteY6" fmla="*/ 238125 h 292100"/>
                <a:gd name="connsiteX7" fmla="*/ 76200 w 289043"/>
                <a:gd name="connsiteY7" fmla="*/ 257175 h 292100"/>
                <a:gd name="connsiteX8" fmla="*/ 165100 w 289043"/>
                <a:gd name="connsiteY8" fmla="*/ 288925 h 292100"/>
                <a:gd name="connsiteX9" fmla="*/ 187325 w 289043"/>
                <a:gd name="connsiteY9" fmla="*/ 292100 h 292100"/>
                <a:gd name="connsiteX10" fmla="*/ 206375 w 289043"/>
                <a:gd name="connsiteY10" fmla="*/ 288925 h 292100"/>
                <a:gd name="connsiteX11" fmla="*/ 244475 w 289043"/>
                <a:gd name="connsiteY11" fmla="*/ 269875 h 292100"/>
                <a:gd name="connsiteX12" fmla="*/ 269875 w 289043"/>
                <a:gd name="connsiteY12" fmla="*/ 228600 h 292100"/>
                <a:gd name="connsiteX13" fmla="*/ 282575 w 289043"/>
                <a:gd name="connsiteY13" fmla="*/ 209550 h 292100"/>
                <a:gd name="connsiteX14" fmla="*/ 285750 w 289043"/>
                <a:gd name="connsiteY14" fmla="*/ 180975 h 292100"/>
                <a:gd name="connsiteX15" fmla="*/ 288925 w 289043"/>
                <a:gd name="connsiteY15" fmla="*/ 155575 h 292100"/>
                <a:gd name="connsiteX16" fmla="*/ 269875 w 289043"/>
                <a:gd name="connsiteY16" fmla="*/ 88900 h 292100"/>
                <a:gd name="connsiteX17" fmla="*/ 231775 w 289043"/>
                <a:gd name="connsiteY17" fmla="*/ 53975 h 292100"/>
                <a:gd name="connsiteX18" fmla="*/ 215900 w 289043"/>
                <a:gd name="connsiteY18" fmla="*/ 38100 h 292100"/>
                <a:gd name="connsiteX19" fmla="*/ 190500 w 289043"/>
                <a:gd name="connsiteY19" fmla="*/ 28575 h 292100"/>
                <a:gd name="connsiteX20" fmla="*/ 149225 w 289043"/>
                <a:gd name="connsiteY20" fmla="*/ 0 h 292100"/>
                <a:gd name="connsiteX0" fmla="*/ 88900 w 289043"/>
                <a:gd name="connsiteY0" fmla="*/ 22225 h 292100"/>
                <a:gd name="connsiteX1" fmla="*/ 3175 w 289043"/>
                <a:gd name="connsiteY1" fmla="*/ 69850 h 292100"/>
                <a:gd name="connsiteX2" fmla="*/ 0 w 289043"/>
                <a:gd name="connsiteY2" fmla="*/ 92075 h 292100"/>
                <a:gd name="connsiteX3" fmla="*/ 3175 w 289043"/>
                <a:gd name="connsiteY3" fmla="*/ 149225 h 292100"/>
                <a:gd name="connsiteX4" fmla="*/ 22225 w 289043"/>
                <a:gd name="connsiteY4" fmla="*/ 196850 h 292100"/>
                <a:gd name="connsiteX5" fmla="*/ 34925 w 289043"/>
                <a:gd name="connsiteY5" fmla="*/ 219075 h 292100"/>
                <a:gd name="connsiteX6" fmla="*/ 53975 w 289043"/>
                <a:gd name="connsiteY6" fmla="*/ 238125 h 292100"/>
                <a:gd name="connsiteX7" fmla="*/ 76200 w 289043"/>
                <a:gd name="connsiteY7" fmla="*/ 257175 h 292100"/>
                <a:gd name="connsiteX8" fmla="*/ 165100 w 289043"/>
                <a:gd name="connsiteY8" fmla="*/ 288925 h 292100"/>
                <a:gd name="connsiteX9" fmla="*/ 187325 w 289043"/>
                <a:gd name="connsiteY9" fmla="*/ 292100 h 292100"/>
                <a:gd name="connsiteX10" fmla="*/ 206375 w 289043"/>
                <a:gd name="connsiteY10" fmla="*/ 288925 h 292100"/>
                <a:gd name="connsiteX11" fmla="*/ 244475 w 289043"/>
                <a:gd name="connsiteY11" fmla="*/ 269875 h 292100"/>
                <a:gd name="connsiteX12" fmla="*/ 269875 w 289043"/>
                <a:gd name="connsiteY12" fmla="*/ 228600 h 292100"/>
                <a:gd name="connsiteX13" fmla="*/ 282575 w 289043"/>
                <a:gd name="connsiteY13" fmla="*/ 209550 h 292100"/>
                <a:gd name="connsiteX14" fmla="*/ 285750 w 289043"/>
                <a:gd name="connsiteY14" fmla="*/ 180975 h 292100"/>
                <a:gd name="connsiteX15" fmla="*/ 288925 w 289043"/>
                <a:gd name="connsiteY15" fmla="*/ 155575 h 292100"/>
                <a:gd name="connsiteX16" fmla="*/ 269875 w 289043"/>
                <a:gd name="connsiteY16" fmla="*/ 88900 h 292100"/>
                <a:gd name="connsiteX17" fmla="*/ 231775 w 289043"/>
                <a:gd name="connsiteY17" fmla="*/ 53975 h 292100"/>
                <a:gd name="connsiteX18" fmla="*/ 215900 w 289043"/>
                <a:gd name="connsiteY18" fmla="*/ 38100 h 292100"/>
                <a:gd name="connsiteX19" fmla="*/ 190500 w 289043"/>
                <a:gd name="connsiteY19" fmla="*/ 28575 h 292100"/>
                <a:gd name="connsiteX20" fmla="*/ 149225 w 289043"/>
                <a:gd name="connsiteY20" fmla="*/ 0 h 292100"/>
                <a:gd name="connsiteX21" fmla="*/ 88900 w 289043"/>
                <a:gd name="connsiteY21" fmla="*/ 22225 h 29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89043" h="292100">
                  <a:moveTo>
                    <a:pt x="88900" y="22225"/>
                  </a:moveTo>
                  <a:cubicBezTo>
                    <a:pt x="61506" y="33639"/>
                    <a:pt x="14634" y="35473"/>
                    <a:pt x="3175" y="69850"/>
                  </a:cubicBezTo>
                  <a:cubicBezTo>
                    <a:pt x="808" y="76950"/>
                    <a:pt x="1058" y="84667"/>
                    <a:pt x="0" y="92075"/>
                  </a:cubicBezTo>
                  <a:cubicBezTo>
                    <a:pt x="1058" y="111125"/>
                    <a:pt x="808" y="130293"/>
                    <a:pt x="3175" y="149225"/>
                  </a:cubicBezTo>
                  <a:cubicBezTo>
                    <a:pt x="4370" y="158786"/>
                    <a:pt x="19967" y="192334"/>
                    <a:pt x="22225" y="196850"/>
                  </a:cubicBezTo>
                  <a:cubicBezTo>
                    <a:pt x="26041" y="204482"/>
                    <a:pt x="29723" y="212312"/>
                    <a:pt x="34925" y="219075"/>
                  </a:cubicBezTo>
                  <a:cubicBezTo>
                    <a:pt x="40400" y="226193"/>
                    <a:pt x="47376" y="232034"/>
                    <a:pt x="53975" y="238125"/>
                  </a:cubicBezTo>
                  <a:cubicBezTo>
                    <a:pt x="61145" y="244743"/>
                    <a:pt x="68008" y="251874"/>
                    <a:pt x="76200" y="257175"/>
                  </a:cubicBezTo>
                  <a:cubicBezTo>
                    <a:pt x="102397" y="274126"/>
                    <a:pt x="134738" y="283232"/>
                    <a:pt x="165100" y="288925"/>
                  </a:cubicBezTo>
                  <a:cubicBezTo>
                    <a:pt x="172455" y="290304"/>
                    <a:pt x="179917" y="291042"/>
                    <a:pt x="187325" y="292100"/>
                  </a:cubicBezTo>
                  <a:cubicBezTo>
                    <a:pt x="193675" y="291042"/>
                    <a:pt x="200375" y="291258"/>
                    <a:pt x="206375" y="288925"/>
                  </a:cubicBezTo>
                  <a:cubicBezTo>
                    <a:pt x="219609" y="283779"/>
                    <a:pt x="244475" y="269875"/>
                    <a:pt x="244475" y="269875"/>
                  </a:cubicBezTo>
                  <a:cubicBezTo>
                    <a:pt x="276654" y="221607"/>
                    <a:pt x="236902" y="282181"/>
                    <a:pt x="269875" y="228600"/>
                  </a:cubicBezTo>
                  <a:cubicBezTo>
                    <a:pt x="273875" y="222100"/>
                    <a:pt x="278342" y="215900"/>
                    <a:pt x="282575" y="209550"/>
                  </a:cubicBezTo>
                  <a:cubicBezTo>
                    <a:pt x="283633" y="200025"/>
                    <a:pt x="284630" y="190493"/>
                    <a:pt x="285750" y="180975"/>
                  </a:cubicBezTo>
                  <a:cubicBezTo>
                    <a:pt x="286747" y="172501"/>
                    <a:pt x="289664" y="164075"/>
                    <a:pt x="288925" y="155575"/>
                  </a:cubicBezTo>
                  <a:cubicBezTo>
                    <a:pt x="287665" y="141083"/>
                    <a:pt x="282405" y="104847"/>
                    <a:pt x="269875" y="88900"/>
                  </a:cubicBezTo>
                  <a:cubicBezTo>
                    <a:pt x="243198" y="54948"/>
                    <a:pt x="252965" y="72810"/>
                    <a:pt x="231775" y="53975"/>
                  </a:cubicBezTo>
                  <a:cubicBezTo>
                    <a:pt x="226182" y="49003"/>
                    <a:pt x="222273" y="42022"/>
                    <a:pt x="215900" y="38100"/>
                  </a:cubicBezTo>
                  <a:cubicBezTo>
                    <a:pt x="208199" y="33361"/>
                    <a:pt x="198588" y="32619"/>
                    <a:pt x="190500" y="28575"/>
                  </a:cubicBezTo>
                  <a:cubicBezTo>
                    <a:pt x="162020" y="14335"/>
                    <a:pt x="164887" y="15662"/>
                    <a:pt x="149225" y="0"/>
                  </a:cubicBezTo>
                  <a:lnTo>
                    <a:pt x="88900" y="22225"/>
                  </a:lnTo>
                  <a:close/>
                </a:path>
              </a:pathLst>
            </a:custGeom>
            <a:noFill/>
            <a:ln w="19050">
              <a:solidFill>
                <a:srgbClr val="80404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253ED4F1-26C1-4C05-944C-3D26F6234416}"/>
                </a:ext>
              </a:extLst>
            </p:cNvPr>
            <p:cNvSpPr/>
            <p:nvPr/>
          </p:nvSpPr>
          <p:spPr>
            <a:xfrm>
              <a:off x="4789401" y="5212096"/>
              <a:ext cx="119160" cy="164767"/>
            </a:xfrm>
            <a:custGeom>
              <a:avLst/>
              <a:gdLst>
                <a:gd name="connsiteX0" fmla="*/ 92955 w 119160"/>
                <a:gd name="connsiteY0" fmla="*/ 460 h 164767"/>
                <a:gd name="connsiteX1" fmla="*/ 42949 w 119160"/>
                <a:gd name="connsiteY1" fmla="*/ 5223 h 164767"/>
                <a:gd name="connsiteX2" fmla="*/ 26280 w 119160"/>
                <a:gd name="connsiteY2" fmla="*/ 7604 h 164767"/>
                <a:gd name="connsiteX3" fmla="*/ 19137 w 119160"/>
                <a:gd name="connsiteY3" fmla="*/ 17129 h 164767"/>
                <a:gd name="connsiteX4" fmla="*/ 9612 w 119160"/>
                <a:gd name="connsiteY4" fmla="*/ 26654 h 164767"/>
                <a:gd name="connsiteX5" fmla="*/ 7230 w 119160"/>
                <a:gd name="connsiteY5" fmla="*/ 33798 h 164767"/>
                <a:gd name="connsiteX6" fmla="*/ 2468 w 119160"/>
                <a:gd name="connsiteY6" fmla="*/ 57610 h 164767"/>
                <a:gd name="connsiteX7" fmla="*/ 2468 w 119160"/>
                <a:gd name="connsiteY7" fmla="*/ 109998 h 164767"/>
                <a:gd name="connsiteX8" fmla="*/ 9612 w 119160"/>
                <a:gd name="connsiteY8" fmla="*/ 129048 h 164767"/>
                <a:gd name="connsiteX9" fmla="*/ 16755 w 119160"/>
                <a:gd name="connsiteY9" fmla="*/ 140954 h 164767"/>
                <a:gd name="connsiteX10" fmla="*/ 38187 w 119160"/>
                <a:gd name="connsiteY10" fmla="*/ 155242 h 164767"/>
                <a:gd name="connsiteX11" fmla="*/ 52474 w 119160"/>
                <a:gd name="connsiteY11" fmla="*/ 162385 h 164767"/>
                <a:gd name="connsiteX12" fmla="*/ 76287 w 119160"/>
                <a:gd name="connsiteY12" fmla="*/ 164767 h 164767"/>
                <a:gd name="connsiteX13" fmla="*/ 97718 w 119160"/>
                <a:gd name="connsiteY13" fmla="*/ 162385 h 164767"/>
                <a:gd name="connsiteX14" fmla="*/ 107243 w 119160"/>
                <a:gd name="connsiteY14" fmla="*/ 143335 h 164767"/>
                <a:gd name="connsiteX15" fmla="*/ 114387 w 119160"/>
                <a:gd name="connsiteY15" fmla="*/ 121904 h 164767"/>
                <a:gd name="connsiteX16" fmla="*/ 119149 w 119160"/>
                <a:gd name="connsiteY16" fmla="*/ 83804 h 164767"/>
                <a:gd name="connsiteX17" fmla="*/ 112005 w 119160"/>
                <a:gd name="connsiteY17" fmla="*/ 29035 h 164767"/>
                <a:gd name="connsiteX18" fmla="*/ 104862 w 119160"/>
                <a:gd name="connsiteY18" fmla="*/ 17129 h 164767"/>
                <a:gd name="connsiteX19" fmla="*/ 92955 w 119160"/>
                <a:gd name="connsiteY19" fmla="*/ 460 h 164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9160" h="164767">
                  <a:moveTo>
                    <a:pt x="92955" y="460"/>
                  </a:moveTo>
                  <a:cubicBezTo>
                    <a:pt x="82636" y="-1524"/>
                    <a:pt x="59598" y="3439"/>
                    <a:pt x="42949" y="5223"/>
                  </a:cubicBezTo>
                  <a:cubicBezTo>
                    <a:pt x="37368" y="5821"/>
                    <a:pt x="31300" y="5094"/>
                    <a:pt x="26280" y="7604"/>
                  </a:cubicBezTo>
                  <a:cubicBezTo>
                    <a:pt x="22730" y="9379"/>
                    <a:pt x="21750" y="14142"/>
                    <a:pt x="19137" y="17129"/>
                  </a:cubicBezTo>
                  <a:cubicBezTo>
                    <a:pt x="16180" y="20508"/>
                    <a:pt x="12787" y="23479"/>
                    <a:pt x="9612" y="26654"/>
                  </a:cubicBezTo>
                  <a:cubicBezTo>
                    <a:pt x="8818" y="29035"/>
                    <a:pt x="7794" y="31352"/>
                    <a:pt x="7230" y="33798"/>
                  </a:cubicBezTo>
                  <a:cubicBezTo>
                    <a:pt x="5410" y="41685"/>
                    <a:pt x="2468" y="57610"/>
                    <a:pt x="2468" y="57610"/>
                  </a:cubicBezTo>
                  <a:cubicBezTo>
                    <a:pt x="553" y="78674"/>
                    <a:pt x="-1967" y="88934"/>
                    <a:pt x="2468" y="109998"/>
                  </a:cubicBezTo>
                  <a:cubicBezTo>
                    <a:pt x="3865" y="116634"/>
                    <a:pt x="6770" y="122890"/>
                    <a:pt x="9612" y="129048"/>
                  </a:cubicBezTo>
                  <a:cubicBezTo>
                    <a:pt x="11551" y="133250"/>
                    <a:pt x="13707" y="137471"/>
                    <a:pt x="16755" y="140954"/>
                  </a:cubicBezTo>
                  <a:cubicBezTo>
                    <a:pt x="20086" y="144761"/>
                    <a:pt x="34419" y="153187"/>
                    <a:pt x="38187" y="155242"/>
                  </a:cubicBezTo>
                  <a:cubicBezTo>
                    <a:pt x="42861" y="157792"/>
                    <a:pt x="47309" y="161094"/>
                    <a:pt x="52474" y="162385"/>
                  </a:cubicBezTo>
                  <a:cubicBezTo>
                    <a:pt x="60213" y="164320"/>
                    <a:pt x="68349" y="163973"/>
                    <a:pt x="76287" y="164767"/>
                  </a:cubicBezTo>
                  <a:cubicBezTo>
                    <a:pt x="83431" y="163973"/>
                    <a:pt x="90745" y="164128"/>
                    <a:pt x="97718" y="162385"/>
                  </a:cubicBezTo>
                  <a:cubicBezTo>
                    <a:pt x="108257" y="159750"/>
                    <a:pt x="105442" y="152339"/>
                    <a:pt x="107243" y="143335"/>
                  </a:cubicBezTo>
                  <a:cubicBezTo>
                    <a:pt x="109294" y="133080"/>
                    <a:pt x="110194" y="132386"/>
                    <a:pt x="114387" y="121904"/>
                  </a:cubicBezTo>
                  <a:cubicBezTo>
                    <a:pt x="115237" y="115951"/>
                    <a:pt x="119410" y="87979"/>
                    <a:pt x="119149" y="83804"/>
                  </a:cubicBezTo>
                  <a:cubicBezTo>
                    <a:pt x="118000" y="65429"/>
                    <a:pt x="115863" y="47037"/>
                    <a:pt x="112005" y="29035"/>
                  </a:cubicBezTo>
                  <a:cubicBezTo>
                    <a:pt x="111035" y="24510"/>
                    <a:pt x="107552" y="20895"/>
                    <a:pt x="104862" y="17129"/>
                  </a:cubicBezTo>
                  <a:cubicBezTo>
                    <a:pt x="103557" y="15302"/>
                    <a:pt x="103274" y="2444"/>
                    <a:pt x="92955" y="460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C6CF90B4-5E9E-44A2-9892-20231899A82D}"/>
                </a:ext>
              </a:extLst>
            </p:cNvPr>
            <p:cNvSpPr/>
            <p:nvPr/>
          </p:nvSpPr>
          <p:spPr>
            <a:xfrm>
              <a:off x="5177631" y="5014873"/>
              <a:ext cx="147638" cy="242927"/>
            </a:xfrm>
            <a:custGeom>
              <a:avLst/>
              <a:gdLst>
                <a:gd name="connsiteX0" fmla="*/ 35719 w 147638"/>
                <a:gd name="connsiteY0" fmla="*/ 16708 h 242927"/>
                <a:gd name="connsiteX1" fmla="*/ 21432 w 147638"/>
                <a:gd name="connsiteY1" fmla="*/ 28615 h 242927"/>
                <a:gd name="connsiteX2" fmla="*/ 0 w 147638"/>
                <a:gd name="connsiteY2" fmla="*/ 81002 h 242927"/>
                <a:gd name="connsiteX3" fmla="*/ 2382 w 147638"/>
                <a:gd name="connsiteY3" fmla="*/ 209590 h 242927"/>
                <a:gd name="connsiteX4" fmla="*/ 21432 w 147638"/>
                <a:gd name="connsiteY4" fmla="*/ 228640 h 242927"/>
                <a:gd name="connsiteX5" fmla="*/ 33338 w 147638"/>
                <a:gd name="connsiteY5" fmla="*/ 233402 h 242927"/>
                <a:gd name="connsiteX6" fmla="*/ 42863 w 147638"/>
                <a:gd name="connsiteY6" fmla="*/ 238165 h 242927"/>
                <a:gd name="connsiteX7" fmla="*/ 71438 w 147638"/>
                <a:gd name="connsiteY7" fmla="*/ 242927 h 242927"/>
                <a:gd name="connsiteX8" fmla="*/ 100013 w 147638"/>
                <a:gd name="connsiteY8" fmla="*/ 238165 h 242927"/>
                <a:gd name="connsiteX9" fmla="*/ 109538 w 147638"/>
                <a:gd name="connsiteY9" fmla="*/ 231021 h 242927"/>
                <a:gd name="connsiteX10" fmla="*/ 121444 w 147638"/>
                <a:gd name="connsiteY10" fmla="*/ 226258 h 242927"/>
                <a:gd name="connsiteX11" fmla="*/ 130969 w 147638"/>
                <a:gd name="connsiteY11" fmla="*/ 216733 h 242927"/>
                <a:gd name="connsiteX12" fmla="*/ 140494 w 147638"/>
                <a:gd name="connsiteY12" fmla="*/ 157202 h 242927"/>
                <a:gd name="connsiteX13" fmla="*/ 147638 w 147638"/>
                <a:gd name="connsiteY13" fmla="*/ 95290 h 242927"/>
                <a:gd name="connsiteX14" fmla="*/ 142875 w 147638"/>
                <a:gd name="connsiteY14" fmla="*/ 59571 h 242927"/>
                <a:gd name="connsiteX15" fmla="*/ 104775 w 147638"/>
                <a:gd name="connsiteY15" fmla="*/ 11946 h 242927"/>
                <a:gd name="connsiteX16" fmla="*/ 92869 w 147638"/>
                <a:gd name="connsiteY16" fmla="*/ 4802 h 242927"/>
                <a:gd name="connsiteX17" fmla="*/ 80963 w 147638"/>
                <a:gd name="connsiteY17" fmla="*/ 40 h 242927"/>
                <a:gd name="connsiteX18" fmla="*/ 35719 w 147638"/>
                <a:gd name="connsiteY18" fmla="*/ 16708 h 24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7638" h="242927">
                  <a:moveTo>
                    <a:pt x="35719" y="16708"/>
                  </a:moveTo>
                  <a:cubicBezTo>
                    <a:pt x="25797" y="21470"/>
                    <a:pt x="24443" y="23196"/>
                    <a:pt x="21432" y="28615"/>
                  </a:cubicBezTo>
                  <a:cubicBezTo>
                    <a:pt x="12269" y="45108"/>
                    <a:pt x="0" y="81002"/>
                    <a:pt x="0" y="81002"/>
                  </a:cubicBezTo>
                  <a:cubicBezTo>
                    <a:pt x="794" y="123865"/>
                    <a:pt x="-568" y="166822"/>
                    <a:pt x="2382" y="209590"/>
                  </a:cubicBezTo>
                  <a:cubicBezTo>
                    <a:pt x="2751" y="214945"/>
                    <a:pt x="19007" y="227185"/>
                    <a:pt x="21432" y="228640"/>
                  </a:cubicBezTo>
                  <a:cubicBezTo>
                    <a:pt x="25097" y="230839"/>
                    <a:pt x="29432" y="231666"/>
                    <a:pt x="33338" y="233402"/>
                  </a:cubicBezTo>
                  <a:cubicBezTo>
                    <a:pt x="36582" y="234844"/>
                    <a:pt x="39495" y="237042"/>
                    <a:pt x="42863" y="238165"/>
                  </a:cubicBezTo>
                  <a:cubicBezTo>
                    <a:pt x="48085" y="239906"/>
                    <a:pt x="67664" y="242388"/>
                    <a:pt x="71438" y="242927"/>
                  </a:cubicBezTo>
                  <a:cubicBezTo>
                    <a:pt x="80963" y="241340"/>
                    <a:pt x="90796" y="241045"/>
                    <a:pt x="100013" y="238165"/>
                  </a:cubicBezTo>
                  <a:cubicBezTo>
                    <a:pt x="103801" y="236981"/>
                    <a:pt x="106069" y="232949"/>
                    <a:pt x="109538" y="231021"/>
                  </a:cubicBezTo>
                  <a:cubicBezTo>
                    <a:pt x="113274" y="228945"/>
                    <a:pt x="117475" y="227846"/>
                    <a:pt x="121444" y="226258"/>
                  </a:cubicBezTo>
                  <a:cubicBezTo>
                    <a:pt x="124619" y="223083"/>
                    <a:pt x="128819" y="220675"/>
                    <a:pt x="130969" y="216733"/>
                  </a:cubicBezTo>
                  <a:cubicBezTo>
                    <a:pt x="137656" y="204474"/>
                    <a:pt x="140133" y="160453"/>
                    <a:pt x="140494" y="157202"/>
                  </a:cubicBezTo>
                  <a:cubicBezTo>
                    <a:pt x="142789" y="136549"/>
                    <a:pt x="145061" y="115909"/>
                    <a:pt x="147638" y="95290"/>
                  </a:cubicBezTo>
                  <a:cubicBezTo>
                    <a:pt x="146050" y="83384"/>
                    <a:pt x="147468" y="70670"/>
                    <a:pt x="142875" y="59571"/>
                  </a:cubicBezTo>
                  <a:cubicBezTo>
                    <a:pt x="138303" y="48521"/>
                    <a:pt x="117300" y="22194"/>
                    <a:pt x="104775" y="11946"/>
                  </a:cubicBezTo>
                  <a:cubicBezTo>
                    <a:pt x="101193" y="9015"/>
                    <a:pt x="97009" y="6872"/>
                    <a:pt x="92869" y="4802"/>
                  </a:cubicBezTo>
                  <a:cubicBezTo>
                    <a:pt x="89046" y="2890"/>
                    <a:pt x="85168" y="805"/>
                    <a:pt x="80963" y="40"/>
                  </a:cubicBezTo>
                  <a:cubicBezTo>
                    <a:pt x="76277" y="-812"/>
                    <a:pt x="45641" y="11946"/>
                    <a:pt x="35719" y="16708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DC3FB349-E124-4331-84DA-E7ECB548B2F8}"/>
                </a:ext>
              </a:extLst>
            </p:cNvPr>
            <p:cNvGrpSpPr/>
            <p:nvPr/>
          </p:nvGrpSpPr>
          <p:grpSpPr>
            <a:xfrm>
              <a:off x="2664613" y="2967038"/>
              <a:ext cx="5540715" cy="3905250"/>
              <a:chOff x="2556663" y="2967038"/>
              <a:chExt cx="5540715" cy="3905250"/>
            </a:xfrm>
          </p:grpSpPr>
          <p:sp>
            <p:nvSpPr>
              <p:cNvPr id="78" name="Freeform: Shape 77">
                <a:extLst>
                  <a:ext uri="{FF2B5EF4-FFF2-40B4-BE49-F238E27FC236}">
                    <a16:creationId xmlns:a16="http://schemas.microsoft.com/office/drawing/2014/main" id="{D12D4A1D-E7CC-4922-BFAE-255DF9E9098F}"/>
                  </a:ext>
                </a:extLst>
              </p:cNvPr>
              <p:cNvSpPr/>
              <p:nvPr/>
            </p:nvSpPr>
            <p:spPr>
              <a:xfrm>
                <a:off x="2556663" y="2967038"/>
                <a:ext cx="5540715" cy="3905250"/>
              </a:xfrm>
              <a:custGeom>
                <a:avLst/>
                <a:gdLst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1525 w 5540715"/>
                  <a:gd name="connsiteY319" fmla="*/ 20288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19716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72525 w 5540715"/>
                  <a:gd name="connsiteY307" fmla="*/ 1795462 h 3905250"/>
                  <a:gd name="connsiteX308" fmla="*/ 2329662 w 5540715"/>
                  <a:gd name="connsiteY308" fmla="*/ 1838325 h 3905250"/>
                  <a:gd name="connsiteX309" fmla="*/ 2305850 w 5540715"/>
                  <a:gd name="connsiteY309" fmla="*/ 1876425 h 3905250"/>
                  <a:gd name="connsiteX310" fmla="*/ 2296325 w 5540715"/>
                  <a:gd name="connsiteY310" fmla="*/ 1890712 h 3905250"/>
                  <a:gd name="connsiteX311" fmla="*/ 2253462 w 5540715"/>
                  <a:gd name="connsiteY311" fmla="*/ 1924050 h 3905250"/>
                  <a:gd name="connsiteX312" fmla="*/ 2234412 w 5540715"/>
                  <a:gd name="connsiteY312" fmla="*/ 1943100 h 3905250"/>
                  <a:gd name="connsiteX313" fmla="*/ 2220125 w 5540715"/>
                  <a:gd name="connsiteY313" fmla="*/ 1947862 h 3905250"/>
                  <a:gd name="connsiteX314" fmla="*/ 2186787 w 5540715"/>
                  <a:gd name="connsiteY314" fmla="*/ 1966912 h 3905250"/>
                  <a:gd name="connsiteX315" fmla="*/ 2148687 w 5540715"/>
                  <a:gd name="connsiteY315" fmla="*/ 1985962 h 3905250"/>
                  <a:gd name="connsiteX316" fmla="*/ 2110587 w 5540715"/>
                  <a:gd name="connsiteY316" fmla="*/ 1995487 h 3905250"/>
                  <a:gd name="connsiteX317" fmla="*/ 2072487 w 5540715"/>
                  <a:gd name="connsiteY317" fmla="*/ 1971675 h 3905250"/>
                  <a:gd name="connsiteX318" fmla="*/ 1996288 w 5540715"/>
                  <a:gd name="connsiteY318" fmla="*/ 1990725 h 3905250"/>
                  <a:gd name="connsiteX319" fmla="*/ 1939137 w 5540715"/>
                  <a:gd name="connsiteY319" fmla="*/ 2047875 h 3905250"/>
                  <a:gd name="connsiteX320" fmla="*/ 1910562 w 5540715"/>
                  <a:gd name="connsiteY320" fmla="*/ 2071687 h 3905250"/>
                  <a:gd name="connsiteX321" fmla="*/ 1886750 w 5540715"/>
                  <a:gd name="connsiteY321" fmla="*/ 2081212 h 3905250"/>
                  <a:gd name="connsiteX322" fmla="*/ 1858175 w 5540715"/>
                  <a:gd name="connsiteY322" fmla="*/ 2100262 h 3905250"/>
                  <a:gd name="connsiteX323" fmla="*/ 1834362 w 5540715"/>
                  <a:gd name="connsiteY323" fmla="*/ 2109787 h 3905250"/>
                  <a:gd name="connsiteX324" fmla="*/ 1815312 w 5540715"/>
                  <a:gd name="connsiteY324" fmla="*/ 2124075 h 3905250"/>
                  <a:gd name="connsiteX325" fmla="*/ 1796262 w 5540715"/>
                  <a:gd name="connsiteY325" fmla="*/ 2133600 h 3905250"/>
                  <a:gd name="connsiteX326" fmla="*/ 1786737 w 5540715"/>
                  <a:gd name="connsiteY326" fmla="*/ 2147887 h 3905250"/>
                  <a:gd name="connsiteX327" fmla="*/ 1772450 w 5540715"/>
                  <a:gd name="connsiteY327" fmla="*/ 2152650 h 3905250"/>
                  <a:gd name="connsiteX328" fmla="*/ 1753400 w 5540715"/>
                  <a:gd name="connsiteY328" fmla="*/ 2166937 h 3905250"/>
                  <a:gd name="connsiteX329" fmla="*/ 1696250 w 5540715"/>
                  <a:gd name="connsiteY329" fmla="*/ 2219325 h 3905250"/>
                  <a:gd name="connsiteX330" fmla="*/ 1672437 w 5540715"/>
                  <a:gd name="connsiteY330" fmla="*/ 2238375 h 3905250"/>
                  <a:gd name="connsiteX331" fmla="*/ 1648625 w 5540715"/>
                  <a:gd name="connsiteY331" fmla="*/ 2252662 h 3905250"/>
                  <a:gd name="connsiteX332" fmla="*/ 1615287 w 5540715"/>
                  <a:gd name="connsiteY332" fmla="*/ 2286000 h 3905250"/>
                  <a:gd name="connsiteX333" fmla="*/ 1591475 w 5540715"/>
                  <a:gd name="connsiteY333" fmla="*/ 2305050 h 3905250"/>
                  <a:gd name="connsiteX334" fmla="*/ 1577187 w 5540715"/>
                  <a:gd name="connsiteY334" fmla="*/ 2314575 h 3905250"/>
                  <a:gd name="connsiteX335" fmla="*/ 1562900 w 5540715"/>
                  <a:gd name="connsiteY335" fmla="*/ 2328862 h 3905250"/>
                  <a:gd name="connsiteX336" fmla="*/ 1558137 w 5540715"/>
                  <a:gd name="connsiteY336" fmla="*/ 2343150 h 3905250"/>
                  <a:gd name="connsiteX337" fmla="*/ 1520037 w 5540715"/>
                  <a:gd name="connsiteY337" fmla="*/ 2366962 h 3905250"/>
                  <a:gd name="connsiteX338" fmla="*/ 1496225 w 5540715"/>
                  <a:gd name="connsiteY338" fmla="*/ 2381250 h 3905250"/>
                  <a:gd name="connsiteX339" fmla="*/ 1477175 w 5540715"/>
                  <a:gd name="connsiteY339" fmla="*/ 2395537 h 3905250"/>
                  <a:gd name="connsiteX340" fmla="*/ 1462887 w 5540715"/>
                  <a:gd name="connsiteY340" fmla="*/ 2400300 h 3905250"/>
                  <a:gd name="connsiteX341" fmla="*/ 1424787 w 5540715"/>
                  <a:gd name="connsiteY341" fmla="*/ 2419350 h 3905250"/>
                  <a:gd name="connsiteX342" fmla="*/ 1405737 w 5540715"/>
                  <a:gd name="connsiteY342" fmla="*/ 2428875 h 3905250"/>
                  <a:gd name="connsiteX343" fmla="*/ 1362875 w 5540715"/>
                  <a:gd name="connsiteY343" fmla="*/ 2462212 h 3905250"/>
                  <a:gd name="connsiteX344" fmla="*/ 1329537 w 5540715"/>
                  <a:gd name="connsiteY344" fmla="*/ 2476500 h 3905250"/>
                  <a:gd name="connsiteX345" fmla="*/ 1310487 w 5540715"/>
                  <a:gd name="connsiteY345" fmla="*/ 2490787 h 3905250"/>
                  <a:gd name="connsiteX346" fmla="*/ 1262862 w 5540715"/>
                  <a:gd name="connsiteY346" fmla="*/ 2514600 h 3905250"/>
                  <a:gd name="connsiteX347" fmla="*/ 1224762 w 5540715"/>
                  <a:gd name="connsiteY347" fmla="*/ 2538412 h 3905250"/>
                  <a:gd name="connsiteX348" fmla="*/ 1210475 w 5540715"/>
                  <a:gd name="connsiteY348" fmla="*/ 2543175 h 3905250"/>
                  <a:gd name="connsiteX349" fmla="*/ 1191425 w 5540715"/>
                  <a:gd name="connsiteY349" fmla="*/ 2557462 h 3905250"/>
                  <a:gd name="connsiteX350" fmla="*/ 1129512 w 5540715"/>
                  <a:gd name="connsiteY350" fmla="*/ 2600325 h 3905250"/>
                  <a:gd name="connsiteX351" fmla="*/ 1100937 w 5540715"/>
                  <a:gd name="connsiteY351" fmla="*/ 2624137 h 3905250"/>
                  <a:gd name="connsiteX352" fmla="*/ 1086650 w 5540715"/>
                  <a:gd name="connsiteY352" fmla="*/ 2638425 h 3905250"/>
                  <a:gd name="connsiteX353" fmla="*/ 1077125 w 5540715"/>
                  <a:gd name="connsiteY353" fmla="*/ 2652712 h 3905250"/>
                  <a:gd name="connsiteX354" fmla="*/ 1053312 w 5540715"/>
                  <a:gd name="connsiteY35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29662 w 5540715"/>
                  <a:gd name="connsiteY307" fmla="*/ 1838325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315375 w 5540715"/>
                  <a:gd name="connsiteY309" fmla="*/ 190976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70156 w 5540715"/>
                  <a:gd name="connsiteY306" fmla="*/ 1804987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70156 w 5540715"/>
                  <a:gd name="connsiteY305" fmla="*/ 1804987 h 3905250"/>
                  <a:gd name="connsiteX306" fmla="*/ 2389193 w 5540715"/>
                  <a:gd name="connsiteY306" fmla="*/ 1881187 h 3905250"/>
                  <a:gd name="connsiteX307" fmla="*/ 2315375 w 5540715"/>
                  <a:gd name="connsiteY307" fmla="*/ 1909762 h 3905250"/>
                  <a:gd name="connsiteX308" fmla="*/ 2253462 w 5540715"/>
                  <a:gd name="connsiteY308" fmla="*/ 1924050 h 3905250"/>
                  <a:gd name="connsiteX309" fmla="*/ 2234412 w 5540715"/>
                  <a:gd name="connsiteY309" fmla="*/ 1943100 h 3905250"/>
                  <a:gd name="connsiteX310" fmla="*/ 2220125 w 5540715"/>
                  <a:gd name="connsiteY310" fmla="*/ 1947862 h 3905250"/>
                  <a:gd name="connsiteX311" fmla="*/ 2186787 w 5540715"/>
                  <a:gd name="connsiteY311" fmla="*/ 1966912 h 3905250"/>
                  <a:gd name="connsiteX312" fmla="*/ 2148687 w 5540715"/>
                  <a:gd name="connsiteY312" fmla="*/ 1985962 h 3905250"/>
                  <a:gd name="connsiteX313" fmla="*/ 2110587 w 5540715"/>
                  <a:gd name="connsiteY313" fmla="*/ 1995487 h 3905250"/>
                  <a:gd name="connsiteX314" fmla="*/ 2072487 w 5540715"/>
                  <a:gd name="connsiteY314" fmla="*/ 1971675 h 3905250"/>
                  <a:gd name="connsiteX315" fmla="*/ 1996288 w 5540715"/>
                  <a:gd name="connsiteY315" fmla="*/ 1990725 h 3905250"/>
                  <a:gd name="connsiteX316" fmla="*/ 1939137 w 5540715"/>
                  <a:gd name="connsiteY316" fmla="*/ 2047875 h 3905250"/>
                  <a:gd name="connsiteX317" fmla="*/ 1910562 w 5540715"/>
                  <a:gd name="connsiteY317" fmla="*/ 2071687 h 3905250"/>
                  <a:gd name="connsiteX318" fmla="*/ 1886750 w 5540715"/>
                  <a:gd name="connsiteY318" fmla="*/ 2081212 h 3905250"/>
                  <a:gd name="connsiteX319" fmla="*/ 1858175 w 5540715"/>
                  <a:gd name="connsiteY319" fmla="*/ 2100262 h 3905250"/>
                  <a:gd name="connsiteX320" fmla="*/ 1834362 w 5540715"/>
                  <a:gd name="connsiteY320" fmla="*/ 2109787 h 3905250"/>
                  <a:gd name="connsiteX321" fmla="*/ 1815312 w 5540715"/>
                  <a:gd name="connsiteY321" fmla="*/ 2124075 h 3905250"/>
                  <a:gd name="connsiteX322" fmla="*/ 1796262 w 5540715"/>
                  <a:gd name="connsiteY322" fmla="*/ 2133600 h 3905250"/>
                  <a:gd name="connsiteX323" fmla="*/ 1786737 w 5540715"/>
                  <a:gd name="connsiteY323" fmla="*/ 2147887 h 3905250"/>
                  <a:gd name="connsiteX324" fmla="*/ 1772450 w 5540715"/>
                  <a:gd name="connsiteY324" fmla="*/ 2152650 h 3905250"/>
                  <a:gd name="connsiteX325" fmla="*/ 1753400 w 5540715"/>
                  <a:gd name="connsiteY325" fmla="*/ 2166937 h 3905250"/>
                  <a:gd name="connsiteX326" fmla="*/ 1696250 w 5540715"/>
                  <a:gd name="connsiteY326" fmla="*/ 2219325 h 3905250"/>
                  <a:gd name="connsiteX327" fmla="*/ 1672437 w 5540715"/>
                  <a:gd name="connsiteY327" fmla="*/ 2238375 h 3905250"/>
                  <a:gd name="connsiteX328" fmla="*/ 1648625 w 5540715"/>
                  <a:gd name="connsiteY328" fmla="*/ 2252662 h 3905250"/>
                  <a:gd name="connsiteX329" fmla="*/ 1615287 w 5540715"/>
                  <a:gd name="connsiteY329" fmla="*/ 2286000 h 3905250"/>
                  <a:gd name="connsiteX330" fmla="*/ 1591475 w 5540715"/>
                  <a:gd name="connsiteY330" fmla="*/ 2305050 h 3905250"/>
                  <a:gd name="connsiteX331" fmla="*/ 1577187 w 5540715"/>
                  <a:gd name="connsiteY331" fmla="*/ 2314575 h 3905250"/>
                  <a:gd name="connsiteX332" fmla="*/ 1562900 w 5540715"/>
                  <a:gd name="connsiteY332" fmla="*/ 2328862 h 3905250"/>
                  <a:gd name="connsiteX333" fmla="*/ 1558137 w 5540715"/>
                  <a:gd name="connsiteY333" fmla="*/ 2343150 h 3905250"/>
                  <a:gd name="connsiteX334" fmla="*/ 1520037 w 5540715"/>
                  <a:gd name="connsiteY334" fmla="*/ 2366962 h 3905250"/>
                  <a:gd name="connsiteX335" fmla="*/ 1496225 w 5540715"/>
                  <a:gd name="connsiteY335" fmla="*/ 2381250 h 3905250"/>
                  <a:gd name="connsiteX336" fmla="*/ 1477175 w 5540715"/>
                  <a:gd name="connsiteY336" fmla="*/ 2395537 h 3905250"/>
                  <a:gd name="connsiteX337" fmla="*/ 1462887 w 5540715"/>
                  <a:gd name="connsiteY337" fmla="*/ 2400300 h 3905250"/>
                  <a:gd name="connsiteX338" fmla="*/ 1424787 w 5540715"/>
                  <a:gd name="connsiteY338" fmla="*/ 2419350 h 3905250"/>
                  <a:gd name="connsiteX339" fmla="*/ 1405737 w 5540715"/>
                  <a:gd name="connsiteY339" fmla="*/ 2428875 h 3905250"/>
                  <a:gd name="connsiteX340" fmla="*/ 1362875 w 5540715"/>
                  <a:gd name="connsiteY340" fmla="*/ 2462212 h 3905250"/>
                  <a:gd name="connsiteX341" fmla="*/ 1329537 w 5540715"/>
                  <a:gd name="connsiteY341" fmla="*/ 2476500 h 3905250"/>
                  <a:gd name="connsiteX342" fmla="*/ 1310487 w 5540715"/>
                  <a:gd name="connsiteY342" fmla="*/ 2490787 h 3905250"/>
                  <a:gd name="connsiteX343" fmla="*/ 1262862 w 5540715"/>
                  <a:gd name="connsiteY343" fmla="*/ 2514600 h 3905250"/>
                  <a:gd name="connsiteX344" fmla="*/ 1224762 w 5540715"/>
                  <a:gd name="connsiteY344" fmla="*/ 2538412 h 3905250"/>
                  <a:gd name="connsiteX345" fmla="*/ 1210475 w 5540715"/>
                  <a:gd name="connsiteY345" fmla="*/ 2543175 h 3905250"/>
                  <a:gd name="connsiteX346" fmla="*/ 1191425 w 5540715"/>
                  <a:gd name="connsiteY346" fmla="*/ 2557462 h 3905250"/>
                  <a:gd name="connsiteX347" fmla="*/ 1129512 w 5540715"/>
                  <a:gd name="connsiteY347" fmla="*/ 2600325 h 3905250"/>
                  <a:gd name="connsiteX348" fmla="*/ 1100937 w 5540715"/>
                  <a:gd name="connsiteY348" fmla="*/ 2624137 h 3905250"/>
                  <a:gd name="connsiteX349" fmla="*/ 1086650 w 5540715"/>
                  <a:gd name="connsiteY349" fmla="*/ 2638425 h 3905250"/>
                  <a:gd name="connsiteX350" fmla="*/ 1077125 w 5540715"/>
                  <a:gd name="connsiteY350" fmla="*/ 2652712 h 3905250"/>
                  <a:gd name="connsiteX351" fmla="*/ 1053312 w 5540715"/>
                  <a:gd name="connsiteY35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70156 w 5540715"/>
                  <a:gd name="connsiteY304" fmla="*/ 1804987 h 3905250"/>
                  <a:gd name="connsiteX305" fmla="*/ 2389193 w 5540715"/>
                  <a:gd name="connsiteY305" fmla="*/ 1881187 h 3905250"/>
                  <a:gd name="connsiteX306" fmla="*/ 2315375 w 5540715"/>
                  <a:gd name="connsiteY306" fmla="*/ 1909762 h 3905250"/>
                  <a:gd name="connsiteX307" fmla="*/ 2253462 w 5540715"/>
                  <a:gd name="connsiteY307" fmla="*/ 1924050 h 3905250"/>
                  <a:gd name="connsiteX308" fmla="*/ 2234412 w 5540715"/>
                  <a:gd name="connsiteY308" fmla="*/ 1943100 h 3905250"/>
                  <a:gd name="connsiteX309" fmla="*/ 2220125 w 5540715"/>
                  <a:gd name="connsiteY309" fmla="*/ 1947862 h 3905250"/>
                  <a:gd name="connsiteX310" fmla="*/ 2186787 w 5540715"/>
                  <a:gd name="connsiteY310" fmla="*/ 1966912 h 3905250"/>
                  <a:gd name="connsiteX311" fmla="*/ 2148687 w 5540715"/>
                  <a:gd name="connsiteY311" fmla="*/ 1985962 h 3905250"/>
                  <a:gd name="connsiteX312" fmla="*/ 2110587 w 5540715"/>
                  <a:gd name="connsiteY312" fmla="*/ 1995487 h 3905250"/>
                  <a:gd name="connsiteX313" fmla="*/ 2072487 w 5540715"/>
                  <a:gd name="connsiteY313" fmla="*/ 1971675 h 3905250"/>
                  <a:gd name="connsiteX314" fmla="*/ 1996288 w 5540715"/>
                  <a:gd name="connsiteY314" fmla="*/ 1990725 h 3905250"/>
                  <a:gd name="connsiteX315" fmla="*/ 1939137 w 5540715"/>
                  <a:gd name="connsiteY315" fmla="*/ 2047875 h 3905250"/>
                  <a:gd name="connsiteX316" fmla="*/ 1910562 w 5540715"/>
                  <a:gd name="connsiteY316" fmla="*/ 2071687 h 3905250"/>
                  <a:gd name="connsiteX317" fmla="*/ 1886750 w 5540715"/>
                  <a:gd name="connsiteY317" fmla="*/ 2081212 h 3905250"/>
                  <a:gd name="connsiteX318" fmla="*/ 1858175 w 5540715"/>
                  <a:gd name="connsiteY318" fmla="*/ 2100262 h 3905250"/>
                  <a:gd name="connsiteX319" fmla="*/ 1834362 w 5540715"/>
                  <a:gd name="connsiteY319" fmla="*/ 2109787 h 3905250"/>
                  <a:gd name="connsiteX320" fmla="*/ 1815312 w 5540715"/>
                  <a:gd name="connsiteY320" fmla="*/ 2124075 h 3905250"/>
                  <a:gd name="connsiteX321" fmla="*/ 1796262 w 5540715"/>
                  <a:gd name="connsiteY321" fmla="*/ 2133600 h 3905250"/>
                  <a:gd name="connsiteX322" fmla="*/ 1786737 w 5540715"/>
                  <a:gd name="connsiteY322" fmla="*/ 2147887 h 3905250"/>
                  <a:gd name="connsiteX323" fmla="*/ 1772450 w 5540715"/>
                  <a:gd name="connsiteY323" fmla="*/ 2152650 h 3905250"/>
                  <a:gd name="connsiteX324" fmla="*/ 1753400 w 5540715"/>
                  <a:gd name="connsiteY324" fmla="*/ 2166937 h 3905250"/>
                  <a:gd name="connsiteX325" fmla="*/ 1696250 w 5540715"/>
                  <a:gd name="connsiteY325" fmla="*/ 2219325 h 3905250"/>
                  <a:gd name="connsiteX326" fmla="*/ 1672437 w 5540715"/>
                  <a:gd name="connsiteY326" fmla="*/ 2238375 h 3905250"/>
                  <a:gd name="connsiteX327" fmla="*/ 1648625 w 5540715"/>
                  <a:gd name="connsiteY327" fmla="*/ 2252662 h 3905250"/>
                  <a:gd name="connsiteX328" fmla="*/ 1615287 w 5540715"/>
                  <a:gd name="connsiteY328" fmla="*/ 2286000 h 3905250"/>
                  <a:gd name="connsiteX329" fmla="*/ 1591475 w 5540715"/>
                  <a:gd name="connsiteY329" fmla="*/ 2305050 h 3905250"/>
                  <a:gd name="connsiteX330" fmla="*/ 1577187 w 5540715"/>
                  <a:gd name="connsiteY330" fmla="*/ 2314575 h 3905250"/>
                  <a:gd name="connsiteX331" fmla="*/ 1562900 w 5540715"/>
                  <a:gd name="connsiteY331" fmla="*/ 2328862 h 3905250"/>
                  <a:gd name="connsiteX332" fmla="*/ 1558137 w 5540715"/>
                  <a:gd name="connsiteY332" fmla="*/ 2343150 h 3905250"/>
                  <a:gd name="connsiteX333" fmla="*/ 1520037 w 5540715"/>
                  <a:gd name="connsiteY333" fmla="*/ 2366962 h 3905250"/>
                  <a:gd name="connsiteX334" fmla="*/ 1496225 w 5540715"/>
                  <a:gd name="connsiteY334" fmla="*/ 2381250 h 3905250"/>
                  <a:gd name="connsiteX335" fmla="*/ 1477175 w 5540715"/>
                  <a:gd name="connsiteY335" fmla="*/ 2395537 h 3905250"/>
                  <a:gd name="connsiteX336" fmla="*/ 1462887 w 5540715"/>
                  <a:gd name="connsiteY336" fmla="*/ 2400300 h 3905250"/>
                  <a:gd name="connsiteX337" fmla="*/ 1424787 w 5540715"/>
                  <a:gd name="connsiteY337" fmla="*/ 2419350 h 3905250"/>
                  <a:gd name="connsiteX338" fmla="*/ 1405737 w 5540715"/>
                  <a:gd name="connsiteY338" fmla="*/ 2428875 h 3905250"/>
                  <a:gd name="connsiteX339" fmla="*/ 1362875 w 5540715"/>
                  <a:gd name="connsiteY339" fmla="*/ 2462212 h 3905250"/>
                  <a:gd name="connsiteX340" fmla="*/ 1329537 w 5540715"/>
                  <a:gd name="connsiteY340" fmla="*/ 2476500 h 3905250"/>
                  <a:gd name="connsiteX341" fmla="*/ 1310487 w 5540715"/>
                  <a:gd name="connsiteY341" fmla="*/ 2490787 h 3905250"/>
                  <a:gd name="connsiteX342" fmla="*/ 1262862 w 5540715"/>
                  <a:gd name="connsiteY342" fmla="*/ 2514600 h 3905250"/>
                  <a:gd name="connsiteX343" fmla="*/ 1224762 w 5540715"/>
                  <a:gd name="connsiteY343" fmla="*/ 2538412 h 3905250"/>
                  <a:gd name="connsiteX344" fmla="*/ 1210475 w 5540715"/>
                  <a:gd name="connsiteY344" fmla="*/ 2543175 h 3905250"/>
                  <a:gd name="connsiteX345" fmla="*/ 1191425 w 5540715"/>
                  <a:gd name="connsiteY345" fmla="*/ 2557462 h 3905250"/>
                  <a:gd name="connsiteX346" fmla="*/ 1129512 w 5540715"/>
                  <a:gd name="connsiteY346" fmla="*/ 2600325 h 3905250"/>
                  <a:gd name="connsiteX347" fmla="*/ 1100937 w 5540715"/>
                  <a:gd name="connsiteY347" fmla="*/ 2624137 h 3905250"/>
                  <a:gd name="connsiteX348" fmla="*/ 1086650 w 5540715"/>
                  <a:gd name="connsiteY348" fmla="*/ 2638425 h 3905250"/>
                  <a:gd name="connsiteX349" fmla="*/ 1077125 w 5540715"/>
                  <a:gd name="connsiteY349" fmla="*/ 2652712 h 3905250"/>
                  <a:gd name="connsiteX350" fmla="*/ 1053312 w 5540715"/>
                  <a:gd name="connsiteY35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5350 w 5540715"/>
                  <a:gd name="connsiteY311" fmla="*/ 1978818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1970887 w 5540715"/>
                  <a:gd name="connsiteY78" fmla="*/ 2763837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9650 w 5540715"/>
                  <a:gd name="connsiteY78" fmla="*/ 2876550 h 3905250"/>
                  <a:gd name="connsiteX79" fmla="*/ 2220125 w 5540715"/>
                  <a:gd name="connsiteY79" fmla="*/ 2852737 h 3905250"/>
                  <a:gd name="connsiteX80" fmla="*/ 2215362 w 5540715"/>
                  <a:gd name="connsiteY80" fmla="*/ 2833687 h 3905250"/>
                  <a:gd name="connsiteX81" fmla="*/ 2196312 w 5540715"/>
                  <a:gd name="connsiteY81" fmla="*/ 2790825 h 3905250"/>
                  <a:gd name="connsiteX82" fmla="*/ 2172500 w 5540715"/>
                  <a:gd name="connsiteY82" fmla="*/ 2733675 h 3905250"/>
                  <a:gd name="connsiteX83" fmla="*/ 2167737 w 5540715"/>
                  <a:gd name="connsiteY83" fmla="*/ 2709862 h 3905250"/>
                  <a:gd name="connsiteX84" fmla="*/ 2158212 w 5540715"/>
                  <a:gd name="connsiteY84" fmla="*/ 2686050 h 3905250"/>
                  <a:gd name="connsiteX85" fmla="*/ 2153450 w 5540715"/>
                  <a:gd name="connsiteY85" fmla="*/ 2643187 h 3905250"/>
                  <a:gd name="connsiteX86" fmla="*/ 2158212 w 5540715"/>
                  <a:gd name="connsiteY86" fmla="*/ 2586037 h 3905250"/>
                  <a:gd name="connsiteX87" fmla="*/ 2182025 w 5540715"/>
                  <a:gd name="connsiteY87" fmla="*/ 2547937 h 3905250"/>
                  <a:gd name="connsiteX88" fmla="*/ 2215362 w 5540715"/>
                  <a:gd name="connsiteY88" fmla="*/ 2509837 h 3905250"/>
                  <a:gd name="connsiteX89" fmla="*/ 2234412 w 5540715"/>
                  <a:gd name="connsiteY89" fmla="*/ 2490787 h 3905250"/>
                  <a:gd name="connsiteX90" fmla="*/ 2267750 w 5540715"/>
                  <a:gd name="connsiteY90" fmla="*/ 2481262 h 3905250"/>
                  <a:gd name="connsiteX91" fmla="*/ 2291562 w 5540715"/>
                  <a:gd name="connsiteY91" fmla="*/ 2471737 h 3905250"/>
                  <a:gd name="connsiteX92" fmla="*/ 2386812 w 5540715"/>
                  <a:gd name="connsiteY92" fmla="*/ 2462212 h 3905250"/>
                  <a:gd name="connsiteX93" fmla="*/ 2453487 w 5540715"/>
                  <a:gd name="connsiteY93" fmla="*/ 2452687 h 3905250"/>
                  <a:gd name="connsiteX94" fmla="*/ 2510637 w 5540715"/>
                  <a:gd name="connsiteY94" fmla="*/ 2443162 h 3905250"/>
                  <a:gd name="connsiteX95" fmla="*/ 2529687 w 5540715"/>
                  <a:gd name="connsiteY95" fmla="*/ 2433637 h 3905250"/>
                  <a:gd name="connsiteX96" fmla="*/ 2634462 w 5540715"/>
                  <a:gd name="connsiteY96" fmla="*/ 2424112 h 3905250"/>
                  <a:gd name="connsiteX97" fmla="*/ 2767812 w 5540715"/>
                  <a:gd name="connsiteY97" fmla="*/ 2419350 h 3905250"/>
                  <a:gd name="connsiteX98" fmla="*/ 2791625 w 5540715"/>
                  <a:gd name="connsiteY98" fmla="*/ 2414587 h 3905250"/>
                  <a:gd name="connsiteX99" fmla="*/ 2829725 w 5540715"/>
                  <a:gd name="connsiteY99" fmla="*/ 2390775 h 3905250"/>
                  <a:gd name="connsiteX100" fmla="*/ 2848775 w 5540715"/>
                  <a:gd name="connsiteY100" fmla="*/ 2381250 h 3905250"/>
                  <a:gd name="connsiteX101" fmla="*/ 2886875 w 5540715"/>
                  <a:gd name="connsiteY101" fmla="*/ 2352675 h 3905250"/>
                  <a:gd name="connsiteX102" fmla="*/ 2905925 w 5540715"/>
                  <a:gd name="connsiteY102" fmla="*/ 2338387 h 3905250"/>
                  <a:gd name="connsiteX103" fmla="*/ 2920212 w 5540715"/>
                  <a:gd name="connsiteY103" fmla="*/ 2328862 h 3905250"/>
                  <a:gd name="connsiteX104" fmla="*/ 2934500 w 5540715"/>
                  <a:gd name="connsiteY104" fmla="*/ 2314575 h 3905250"/>
                  <a:gd name="connsiteX105" fmla="*/ 2958312 w 5540715"/>
                  <a:gd name="connsiteY105" fmla="*/ 2309812 h 3905250"/>
                  <a:gd name="connsiteX106" fmla="*/ 2982125 w 5540715"/>
                  <a:gd name="connsiteY106" fmla="*/ 2295525 h 3905250"/>
                  <a:gd name="connsiteX107" fmla="*/ 3001175 w 5540715"/>
                  <a:gd name="connsiteY107" fmla="*/ 2281237 h 3905250"/>
                  <a:gd name="connsiteX108" fmla="*/ 3024987 w 5540715"/>
                  <a:gd name="connsiteY108" fmla="*/ 2271712 h 3905250"/>
                  <a:gd name="connsiteX109" fmla="*/ 3063087 w 5540715"/>
                  <a:gd name="connsiteY109" fmla="*/ 2243137 h 3905250"/>
                  <a:gd name="connsiteX110" fmla="*/ 3096425 w 5540715"/>
                  <a:gd name="connsiteY110" fmla="*/ 2224087 h 3905250"/>
                  <a:gd name="connsiteX111" fmla="*/ 3115475 w 5540715"/>
                  <a:gd name="connsiteY111" fmla="*/ 2205037 h 3905250"/>
                  <a:gd name="connsiteX112" fmla="*/ 3153575 w 5540715"/>
                  <a:gd name="connsiteY112" fmla="*/ 2185987 h 3905250"/>
                  <a:gd name="connsiteX113" fmla="*/ 3172625 w 5540715"/>
                  <a:gd name="connsiteY113" fmla="*/ 2171700 h 3905250"/>
                  <a:gd name="connsiteX114" fmla="*/ 3234537 w 5540715"/>
                  <a:gd name="connsiteY114" fmla="*/ 2119312 h 3905250"/>
                  <a:gd name="connsiteX115" fmla="*/ 3296450 w 5540715"/>
                  <a:gd name="connsiteY115" fmla="*/ 2076450 h 3905250"/>
                  <a:gd name="connsiteX116" fmla="*/ 3329787 w 5540715"/>
                  <a:gd name="connsiteY116" fmla="*/ 2052637 h 3905250"/>
                  <a:gd name="connsiteX117" fmla="*/ 3358362 w 5540715"/>
                  <a:gd name="connsiteY117" fmla="*/ 2033587 h 3905250"/>
                  <a:gd name="connsiteX118" fmla="*/ 3420275 w 5540715"/>
                  <a:gd name="connsiteY118" fmla="*/ 1995487 h 3905250"/>
                  <a:gd name="connsiteX119" fmla="*/ 3453612 w 5540715"/>
                  <a:gd name="connsiteY119" fmla="*/ 1981200 h 3905250"/>
                  <a:gd name="connsiteX120" fmla="*/ 3482187 w 5540715"/>
                  <a:gd name="connsiteY120" fmla="*/ 1962150 h 3905250"/>
                  <a:gd name="connsiteX121" fmla="*/ 3534575 w 5540715"/>
                  <a:gd name="connsiteY121" fmla="*/ 1933575 h 3905250"/>
                  <a:gd name="connsiteX122" fmla="*/ 3563150 w 5540715"/>
                  <a:gd name="connsiteY122" fmla="*/ 1914525 h 3905250"/>
                  <a:gd name="connsiteX123" fmla="*/ 3639350 w 5540715"/>
                  <a:gd name="connsiteY123" fmla="*/ 1871662 h 3905250"/>
                  <a:gd name="connsiteX124" fmla="*/ 3686975 w 5540715"/>
                  <a:gd name="connsiteY124" fmla="*/ 1843087 h 3905250"/>
                  <a:gd name="connsiteX125" fmla="*/ 3720312 w 5540715"/>
                  <a:gd name="connsiteY125" fmla="*/ 1824037 h 3905250"/>
                  <a:gd name="connsiteX126" fmla="*/ 3744125 w 5540715"/>
                  <a:gd name="connsiteY126" fmla="*/ 1804987 h 3905250"/>
                  <a:gd name="connsiteX127" fmla="*/ 3772700 w 5540715"/>
                  <a:gd name="connsiteY127" fmla="*/ 1795462 h 3905250"/>
                  <a:gd name="connsiteX128" fmla="*/ 3796512 w 5540715"/>
                  <a:gd name="connsiteY128" fmla="*/ 1776412 h 3905250"/>
                  <a:gd name="connsiteX129" fmla="*/ 3829850 w 5540715"/>
                  <a:gd name="connsiteY129" fmla="*/ 1762125 h 3905250"/>
                  <a:gd name="connsiteX130" fmla="*/ 3858425 w 5540715"/>
                  <a:gd name="connsiteY130" fmla="*/ 1747837 h 3905250"/>
                  <a:gd name="connsiteX131" fmla="*/ 3882237 w 5540715"/>
                  <a:gd name="connsiteY131" fmla="*/ 1733550 h 3905250"/>
                  <a:gd name="connsiteX132" fmla="*/ 3929862 w 5540715"/>
                  <a:gd name="connsiteY132" fmla="*/ 1714500 h 3905250"/>
                  <a:gd name="connsiteX133" fmla="*/ 3958437 w 5540715"/>
                  <a:gd name="connsiteY133" fmla="*/ 1695450 h 3905250"/>
                  <a:gd name="connsiteX134" fmla="*/ 3977487 w 5540715"/>
                  <a:gd name="connsiteY134" fmla="*/ 1681162 h 3905250"/>
                  <a:gd name="connsiteX135" fmla="*/ 4029875 w 5540715"/>
                  <a:gd name="connsiteY135" fmla="*/ 1657350 h 3905250"/>
                  <a:gd name="connsiteX136" fmla="*/ 4082262 w 5540715"/>
                  <a:gd name="connsiteY136" fmla="*/ 1614487 h 3905250"/>
                  <a:gd name="connsiteX137" fmla="*/ 4139412 w 5540715"/>
                  <a:gd name="connsiteY137" fmla="*/ 1576387 h 3905250"/>
                  <a:gd name="connsiteX138" fmla="*/ 4167987 w 5540715"/>
                  <a:gd name="connsiteY138" fmla="*/ 1557337 h 3905250"/>
                  <a:gd name="connsiteX139" fmla="*/ 4196562 w 5540715"/>
                  <a:gd name="connsiteY139" fmla="*/ 1538287 h 3905250"/>
                  <a:gd name="connsiteX140" fmla="*/ 4253712 w 5540715"/>
                  <a:gd name="connsiteY140" fmla="*/ 1509712 h 3905250"/>
                  <a:gd name="connsiteX141" fmla="*/ 4277525 w 5540715"/>
                  <a:gd name="connsiteY141" fmla="*/ 1500187 h 3905250"/>
                  <a:gd name="connsiteX142" fmla="*/ 4296575 w 5540715"/>
                  <a:gd name="connsiteY142" fmla="*/ 1490662 h 3905250"/>
                  <a:gd name="connsiteX143" fmla="*/ 4325150 w 5540715"/>
                  <a:gd name="connsiteY143" fmla="*/ 1485900 h 3905250"/>
                  <a:gd name="connsiteX144" fmla="*/ 4353725 w 5540715"/>
                  <a:gd name="connsiteY144" fmla="*/ 1476375 h 3905250"/>
                  <a:gd name="connsiteX145" fmla="*/ 4491837 w 5540715"/>
                  <a:gd name="connsiteY145" fmla="*/ 1481137 h 3905250"/>
                  <a:gd name="connsiteX146" fmla="*/ 4510887 w 5540715"/>
                  <a:gd name="connsiteY146" fmla="*/ 1495425 h 3905250"/>
                  <a:gd name="connsiteX147" fmla="*/ 4568037 w 5540715"/>
                  <a:gd name="connsiteY147" fmla="*/ 1528762 h 3905250"/>
                  <a:gd name="connsiteX148" fmla="*/ 4615662 w 5540715"/>
                  <a:gd name="connsiteY148" fmla="*/ 1571625 h 3905250"/>
                  <a:gd name="connsiteX149" fmla="*/ 4629950 w 5540715"/>
                  <a:gd name="connsiteY149" fmla="*/ 1590675 h 3905250"/>
                  <a:gd name="connsiteX150" fmla="*/ 4629950 w 5540715"/>
                  <a:gd name="connsiteY150" fmla="*/ 1690687 h 3905250"/>
                  <a:gd name="connsiteX151" fmla="*/ 4610900 w 5540715"/>
                  <a:gd name="connsiteY151" fmla="*/ 1724025 h 3905250"/>
                  <a:gd name="connsiteX152" fmla="*/ 4587087 w 5540715"/>
                  <a:gd name="connsiteY152" fmla="*/ 1785937 h 3905250"/>
                  <a:gd name="connsiteX153" fmla="*/ 4577562 w 5540715"/>
                  <a:gd name="connsiteY153" fmla="*/ 1809750 h 3905250"/>
                  <a:gd name="connsiteX154" fmla="*/ 4572800 w 5540715"/>
                  <a:gd name="connsiteY154" fmla="*/ 1828800 h 3905250"/>
                  <a:gd name="connsiteX155" fmla="*/ 4563275 w 5540715"/>
                  <a:gd name="connsiteY155" fmla="*/ 1876425 h 3905250"/>
                  <a:gd name="connsiteX156" fmla="*/ 4558512 w 5540715"/>
                  <a:gd name="connsiteY156" fmla="*/ 1909762 h 3905250"/>
                  <a:gd name="connsiteX157" fmla="*/ 4553750 w 5540715"/>
                  <a:gd name="connsiteY157" fmla="*/ 1938337 h 3905250"/>
                  <a:gd name="connsiteX158" fmla="*/ 4572800 w 5540715"/>
                  <a:gd name="connsiteY158" fmla="*/ 2133600 h 3905250"/>
                  <a:gd name="connsiteX159" fmla="*/ 4601375 w 5540715"/>
                  <a:gd name="connsiteY159" fmla="*/ 2162175 h 3905250"/>
                  <a:gd name="connsiteX160" fmla="*/ 4620425 w 5540715"/>
                  <a:gd name="connsiteY160" fmla="*/ 2166937 h 3905250"/>
                  <a:gd name="connsiteX161" fmla="*/ 4644237 w 5540715"/>
                  <a:gd name="connsiteY161" fmla="*/ 2181225 h 3905250"/>
                  <a:gd name="connsiteX162" fmla="*/ 4663287 w 5540715"/>
                  <a:gd name="connsiteY162" fmla="*/ 2185987 h 3905250"/>
                  <a:gd name="connsiteX163" fmla="*/ 4715675 w 5540715"/>
                  <a:gd name="connsiteY163" fmla="*/ 2195512 h 3905250"/>
                  <a:gd name="connsiteX164" fmla="*/ 4829975 w 5540715"/>
                  <a:gd name="connsiteY164" fmla="*/ 2185987 h 3905250"/>
                  <a:gd name="connsiteX165" fmla="*/ 4863312 w 5540715"/>
                  <a:gd name="connsiteY165" fmla="*/ 2166937 h 3905250"/>
                  <a:gd name="connsiteX166" fmla="*/ 4915700 w 5540715"/>
                  <a:gd name="connsiteY166" fmla="*/ 2147887 h 3905250"/>
                  <a:gd name="connsiteX167" fmla="*/ 4934750 w 5540715"/>
                  <a:gd name="connsiteY167" fmla="*/ 2133600 h 3905250"/>
                  <a:gd name="connsiteX168" fmla="*/ 4949037 w 5540715"/>
                  <a:gd name="connsiteY168" fmla="*/ 2128837 h 3905250"/>
                  <a:gd name="connsiteX169" fmla="*/ 4963325 w 5540715"/>
                  <a:gd name="connsiteY169" fmla="*/ 2114550 h 3905250"/>
                  <a:gd name="connsiteX170" fmla="*/ 4982375 w 5540715"/>
                  <a:gd name="connsiteY170" fmla="*/ 2100262 h 3905250"/>
                  <a:gd name="connsiteX171" fmla="*/ 5010950 w 5540715"/>
                  <a:gd name="connsiteY171" fmla="*/ 2081212 h 3905250"/>
                  <a:gd name="connsiteX172" fmla="*/ 5053812 w 5540715"/>
                  <a:gd name="connsiteY172" fmla="*/ 2038350 h 3905250"/>
                  <a:gd name="connsiteX173" fmla="*/ 5077625 w 5540715"/>
                  <a:gd name="connsiteY173" fmla="*/ 2019300 h 3905250"/>
                  <a:gd name="connsiteX174" fmla="*/ 5096675 w 5540715"/>
                  <a:gd name="connsiteY174" fmla="*/ 2000250 h 3905250"/>
                  <a:gd name="connsiteX175" fmla="*/ 5125250 w 5540715"/>
                  <a:gd name="connsiteY175" fmla="*/ 1981200 h 3905250"/>
                  <a:gd name="connsiteX176" fmla="*/ 5172875 w 5540715"/>
                  <a:gd name="connsiteY176" fmla="*/ 1943100 h 3905250"/>
                  <a:gd name="connsiteX177" fmla="*/ 5210975 w 5540715"/>
                  <a:gd name="connsiteY177" fmla="*/ 1909762 h 3905250"/>
                  <a:gd name="connsiteX178" fmla="*/ 5220500 w 5540715"/>
                  <a:gd name="connsiteY178" fmla="*/ 1895475 h 3905250"/>
                  <a:gd name="connsiteX179" fmla="*/ 5234787 w 5540715"/>
                  <a:gd name="connsiteY179" fmla="*/ 1876425 h 3905250"/>
                  <a:gd name="connsiteX180" fmla="*/ 5253837 w 5540715"/>
                  <a:gd name="connsiteY180" fmla="*/ 1838325 h 3905250"/>
                  <a:gd name="connsiteX181" fmla="*/ 5282412 w 5540715"/>
                  <a:gd name="connsiteY181" fmla="*/ 1790700 h 3905250"/>
                  <a:gd name="connsiteX182" fmla="*/ 5287175 w 5540715"/>
                  <a:gd name="connsiteY182" fmla="*/ 1771650 h 3905250"/>
                  <a:gd name="connsiteX183" fmla="*/ 5306225 w 5540715"/>
                  <a:gd name="connsiteY183" fmla="*/ 1743075 h 3905250"/>
                  <a:gd name="connsiteX184" fmla="*/ 5320512 w 5540715"/>
                  <a:gd name="connsiteY184" fmla="*/ 1709737 h 3905250"/>
                  <a:gd name="connsiteX185" fmla="*/ 5334800 w 5540715"/>
                  <a:gd name="connsiteY185" fmla="*/ 1695450 h 3905250"/>
                  <a:gd name="connsiteX186" fmla="*/ 5358612 w 5540715"/>
                  <a:gd name="connsiteY186" fmla="*/ 1647825 h 3905250"/>
                  <a:gd name="connsiteX187" fmla="*/ 5391950 w 5540715"/>
                  <a:gd name="connsiteY187" fmla="*/ 1581150 h 3905250"/>
                  <a:gd name="connsiteX188" fmla="*/ 5439575 w 5540715"/>
                  <a:gd name="connsiteY188" fmla="*/ 1452562 h 3905250"/>
                  <a:gd name="connsiteX189" fmla="*/ 5449100 w 5540715"/>
                  <a:gd name="connsiteY189" fmla="*/ 1414462 h 3905250"/>
                  <a:gd name="connsiteX190" fmla="*/ 5453862 w 5540715"/>
                  <a:gd name="connsiteY190" fmla="*/ 1381125 h 3905250"/>
                  <a:gd name="connsiteX191" fmla="*/ 5463387 w 5540715"/>
                  <a:gd name="connsiteY191" fmla="*/ 1181100 h 3905250"/>
                  <a:gd name="connsiteX192" fmla="*/ 5468150 w 5540715"/>
                  <a:gd name="connsiteY192" fmla="*/ 1157287 h 3905250"/>
                  <a:gd name="connsiteX193" fmla="*/ 5472912 w 5540715"/>
                  <a:gd name="connsiteY193" fmla="*/ 1128712 h 3905250"/>
                  <a:gd name="connsiteX194" fmla="*/ 5477675 w 5540715"/>
                  <a:gd name="connsiteY194" fmla="*/ 1095375 h 3905250"/>
                  <a:gd name="connsiteX195" fmla="*/ 5487200 w 5540715"/>
                  <a:gd name="connsiteY195" fmla="*/ 1066800 h 3905250"/>
                  <a:gd name="connsiteX196" fmla="*/ 5501487 w 5540715"/>
                  <a:gd name="connsiteY196" fmla="*/ 981075 h 3905250"/>
                  <a:gd name="connsiteX197" fmla="*/ 5501487 w 5540715"/>
                  <a:gd name="connsiteY197" fmla="*/ 981075 h 3905250"/>
                  <a:gd name="connsiteX198" fmla="*/ 5511012 w 5540715"/>
                  <a:gd name="connsiteY198" fmla="*/ 923925 h 3905250"/>
                  <a:gd name="connsiteX199" fmla="*/ 5515775 w 5540715"/>
                  <a:gd name="connsiteY199" fmla="*/ 890587 h 3905250"/>
                  <a:gd name="connsiteX200" fmla="*/ 5525300 w 5540715"/>
                  <a:gd name="connsiteY200" fmla="*/ 833437 h 3905250"/>
                  <a:gd name="connsiteX201" fmla="*/ 5530062 w 5540715"/>
                  <a:gd name="connsiteY201" fmla="*/ 804862 h 3905250"/>
                  <a:gd name="connsiteX202" fmla="*/ 5534825 w 5540715"/>
                  <a:gd name="connsiteY202" fmla="*/ 738187 h 3905250"/>
                  <a:gd name="connsiteX203" fmla="*/ 5520537 w 5540715"/>
                  <a:gd name="connsiteY203" fmla="*/ 466725 h 3905250"/>
                  <a:gd name="connsiteX204" fmla="*/ 5511012 w 5540715"/>
                  <a:gd name="connsiteY204" fmla="*/ 442912 h 3905250"/>
                  <a:gd name="connsiteX205" fmla="*/ 5491962 w 5540715"/>
                  <a:gd name="connsiteY205" fmla="*/ 390525 h 3905250"/>
                  <a:gd name="connsiteX206" fmla="*/ 5477675 w 5540715"/>
                  <a:gd name="connsiteY206" fmla="*/ 366712 h 3905250"/>
                  <a:gd name="connsiteX207" fmla="*/ 5453862 w 5540715"/>
                  <a:gd name="connsiteY207" fmla="*/ 347662 h 3905250"/>
                  <a:gd name="connsiteX208" fmla="*/ 5420525 w 5540715"/>
                  <a:gd name="connsiteY208" fmla="*/ 309562 h 3905250"/>
                  <a:gd name="connsiteX209" fmla="*/ 5401475 w 5540715"/>
                  <a:gd name="connsiteY209" fmla="*/ 300037 h 3905250"/>
                  <a:gd name="connsiteX210" fmla="*/ 5391950 w 5540715"/>
                  <a:gd name="connsiteY210" fmla="*/ 280987 h 3905250"/>
                  <a:gd name="connsiteX211" fmla="*/ 5358612 w 5540715"/>
                  <a:gd name="connsiteY211" fmla="*/ 257175 h 3905250"/>
                  <a:gd name="connsiteX212" fmla="*/ 5325275 w 5540715"/>
                  <a:gd name="connsiteY212" fmla="*/ 223837 h 3905250"/>
                  <a:gd name="connsiteX213" fmla="*/ 5244312 w 5540715"/>
                  <a:gd name="connsiteY213" fmla="*/ 133350 h 3905250"/>
                  <a:gd name="connsiteX214" fmla="*/ 5201450 w 5540715"/>
                  <a:gd name="connsiteY214" fmla="*/ 85725 h 3905250"/>
                  <a:gd name="connsiteX215" fmla="*/ 5163350 w 5540715"/>
                  <a:gd name="connsiteY215" fmla="*/ 71437 h 3905250"/>
                  <a:gd name="connsiteX216" fmla="*/ 5087150 w 5540715"/>
                  <a:gd name="connsiteY216" fmla="*/ 42862 h 3905250"/>
                  <a:gd name="connsiteX217" fmla="*/ 5039525 w 5540715"/>
                  <a:gd name="connsiteY217" fmla="*/ 23812 h 3905250"/>
                  <a:gd name="connsiteX218" fmla="*/ 5006187 w 5540715"/>
                  <a:gd name="connsiteY218" fmla="*/ 19050 h 3905250"/>
                  <a:gd name="connsiteX219" fmla="*/ 4982375 w 5540715"/>
                  <a:gd name="connsiteY219" fmla="*/ 9525 h 3905250"/>
                  <a:gd name="connsiteX220" fmla="*/ 4915700 w 5540715"/>
                  <a:gd name="connsiteY220" fmla="*/ 4762 h 3905250"/>
                  <a:gd name="connsiteX221" fmla="*/ 4858550 w 5540715"/>
                  <a:gd name="connsiteY221" fmla="*/ 0 h 3905250"/>
                  <a:gd name="connsiteX222" fmla="*/ 4749012 w 5540715"/>
                  <a:gd name="connsiteY222" fmla="*/ 14287 h 3905250"/>
                  <a:gd name="connsiteX223" fmla="*/ 4725200 w 5540715"/>
                  <a:gd name="connsiteY223" fmla="*/ 19050 h 3905250"/>
                  <a:gd name="connsiteX224" fmla="*/ 4668050 w 5540715"/>
                  <a:gd name="connsiteY224" fmla="*/ 42862 h 3905250"/>
                  <a:gd name="connsiteX225" fmla="*/ 4629950 w 5540715"/>
                  <a:gd name="connsiteY225" fmla="*/ 57150 h 3905250"/>
                  <a:gd name="connsiteX226" fmla="*/ 4548987 w 5540715"/>
                  <a:gd name="connsiteY226" fmla="*/ 104775 h 3905250"/>
                  <a:gd name="connsiteX227" fmla="*/ 4529937 w 5540715"/>
                  <a:gd name="connsiteY227" fmla="*/ 128587 h 3905250"/>
                  <a:gd name="connsiteX228" fmla="*/ 4510887 w 5540715"/>
                  <a:gd name="connsiteY228" fmla="*/ 147637 h 3905250"/>
                  <a:gd name="connsiteX229" fmla="*/ 4491837 w 5540715"/>
                  <a:gd name="connsiteY229" fmla="*/ 176212 h 3905250"/>
                  <a:gd name="connsiteX230" fmla="*/ 4458500 w 5540715"/>
                  <a:gd name="connsiteY230" fmla="*/ 247650 h 3905250"/>
                  <a:gd name="connsiteX231" fmla="*/ 4439450 w 5540715"/>
                  <a:gd name="connsiteY231" fmla="*/ 304800 h 3905250"/>
                  <a:gd name="connsiteX232" fmla="*/ 4420400 w 5540715"/>
                  <a:gd name="connsiteY232" fmla="*/ 366712 h 3905250"/>
                  <a:gd name="connsiteX233" fmla="*/ 4415637 w 5540715"/>
                  <a:gd name="connsiteY233" fmla="*/ 400050 h 3905250"/>
                  <a:gd name="connsiteX234" fmla="*/ 4406112 w 5540715"/>
                  <a:gd name="connsiteY234" fmla="*/ 423862 h 3905250"/>
                  <a:gd name="connsiteX235" fmla="*/ 4401350 w 5540715"/>
                  <a:gd name="connsiteY235" fmla="*/ 457200 h 3905250"/>
                  <a:gd name="connsiteX236" fmla="*/ 4391825 w 5540715"/>
                  <a:gd name="connsiteY236" fmla="*/ 519112 h 3905250"/>
                  <a:gd name="connsiteX237" fmla="*/ 4425162 w 5540715"/>
                  <a:gd name="connsiteY237" fmla="*/ 685800 h 3905250"/>
                  <a:gd name="connsiteX238" fmla="*/ 4434687 w 5540715"/>
                  <a:gd name="connsiteY238" fmla="*/ 728662 h 3905250"/>
                  <a:gd name="connsiteX239" fmla="*/ 4444212 w 5540715"/>
                  <a:gd name="connsiteY239" fmla="*/ 752475 h 3905250"/>
                  <a:gd name="connsiteX240" fmla="*/ 4439450 w 5540715"/>
                  <a:gd name="connsiteY240" fmla="*/ 819150 h 3905250"/>
                  <a:gd name="connsiteX241" fmla="*/ 4396587 w 5540715"/>
                  <a:gd name="connsiteY241" fmla="*/ 852487 h 3905250"/>
                  <a:gd name="connsiteX242" fmla="*/ 4382300 w 5540715"/>
                  <a:gd name="connsiteY242" fmla="*/ 866775 h 3905250"/>
                  <a:gd name="connsiteX243" fmla="*/ 4363250 w 5540715"/>
                  <a:gd name="connsiteY243" fmla="*/ 876300 h 3905250"/>
                  <a:gd name="connsiteX244" fmla="*/ 4329912 w 5540715"/>
                  <a:gd name="connsiteY244" fmla="*/ 900112 h 3905250"/>
                  <a:gd name="connsiteX245" fmla="*/ 4315625 w 5540715"/>
                  <a:gd name="connsiteY245" fmla="*/ 909637 h 3905250"/>
                  <a:gd name="connsiteX246" fmla="*/ 4296575 w 5540715"/>
                  <a:gd name="connsiteY246" fmla="*/ 923925 h 3905250"/>
                  <a:gd name="connsiteX247" fmla="*/ 4277525 w 5540715"/>
                  <a:gd name="connsiteY247" fmla="*/ 928687 h 3905250"/>
                  <a:gd name="connsiteX248" fmla="*/ 4248950 w 5540715"/>
                  <a:gd name="connsiteY248" fmla="*/ 938212 h 3905250"/>
                  <a:gd name="connsiteX249" fmla="*/ 4229900 w 5540715"/>
                  <a:gd name="connsiteY249" fmla="*/ 942975 h 3905250"/>
                  <a:gd name="connsiteX250" fmla="*/ 4215612 w 5540715"/>
                  <a:gd name="connsiteY250" fmla="*/ 947737 h 3905250"/>
                  <a:gd name="connsiteX251" fmla="*/ 4158462 w 5540715"/>
                  <a:gd name="connsiteY251" fmla="*/ 957262 h 3905250"/>
                  <a:gd name="connsiteX252" fmla="*/ 4120362 w 5540715"/>
                  <a:gd name="connsiteY252" fmla="*/ 966787 h 3905250"/>
                  <a:gd name="connsiteX253" fmla="*/ 4091787 w 5540715"/>
                  <a:gd name="connsiteY253" fmla="*/ 976312 h 3905250"/>
                  <a:gd name="connsiteX254" fmla="*/ 4067975 w 5540715"/>
                  <a:gd name="connsiteY254" fmla="*/ 985837 h 3905250"/>
                  <a:gd name="connsiteX255" fmla="*/ 4034637 w 5540715"/>
                  <a:gd name="connsiteY255" fmla="*/ 990600 h 3905250"/>
                  <a:gd name="connsiteX256" fmla="*/ 3967962 w 5540715"/>
                  <a:gd name="connsiteY256" fmla="*/ 1009650 h 3905250"/>
                  <a:gd name="connsiteX257" fmla="*/ 3939387 w 5540715"/>
                  <a:gd name="connsiteY257" fmla="*/ 1019175 h 3905250"/>
                  <a:gd name="connsiteX258" fmla="*/ 3906050 w 5540715"/>
                  <a:gd name="connsiteY258" fmla="*/ 1023937 h 3905250"/>
                  <a:gd name="connsiteX259" fmla="*/ 3744125 w 5540715"/>
                  <a:gd name="connsiteY259" fmla="*/ 1019175 h 3905250"/>
                  <a:gd name="connsiteX260" fmla="*/ 3715550 w 5540715"/>
                  <a:gd name="connsiteY260" fmla="*/ 1014412 h 3905250"/>
                  <a:gd name="connsiteX261" fmla="*/ 3677450 w 5540715"/>
                  <a:gd name="connsiteY261" fmla="*/ 1009650 h 3905250"/>
                  <a:gd name="connsiteX262" fmla="*/ 3548862 w 5540715"/>
                  <a:gd name="connsiteY262" fmla="*/ 1023937 h 3905250"/>
                  <a:gd name="connsiteX263" fmla="*/ 3506000 w 5540715"/>
                  <a:gd name="connsiteY263" fmla="*/ 1052512 h 3905250"/>
                  <a:gd name="connsiteX264" fmla="*/ 3486950 w 5540715"/>
                  <a:gd name="connsiteY264" fmla="*/ 1071562 h 3905250"/>
                  <a:gd name="connsiteX265" fmla="*/ 3463137 w 5540715"/>
                  <a:gd name="connsiteY265" fmla="*/ 1090612 h 3905250"/>
                  <a:gd name="connsiteX266" fmla="*/ 3425037 w 5540715"/>
                  <a:gd name="connsiteY266" fmla="*/ 1128712 h 3905250"/>
                  <a:gd name="connsiteX267" fmla="*/ 3396462 w 5540715"/>
                  <a:gd name="connsiteY267" fmla="*/ 1176337 h 3905250"/>
                  <a:gd name="connsiteX268" fmla="*/ 3363125 w 5540715"/>
                  <a:gd name="connsiteY268" fmla="*/ 1228725 h 3905250"/>
                  <a:gd name="connsiteX269" fmla="*/ 3353600 w 5540715"/>
                  <a:gd name="connsiteY269" fmla="*/ 1262062 h 3905250"/>
                  <a:gd name="connsiteX270" fmla="*/ 3348837 w 5540715"/>
                  <a:gd name="connsiteY270" fmla="*/ 1281112 h 3905250"/>
                  <a:gd name="connsiteX271" fmla="*/ 3339312 w 5540715"/>
                  <a:gd name="connsiteY271" fmla="*/ 1295400 h 3905250"/>
                  <a:gd name="connsiteX272" fmla="*/ 3329787 w 5540715"/>
                  <a:gd name="connsiteY272" fmla="*/ 1323975 h 3905250"/>
                  <a:gd name="connsiteX273" fmla="*/ 3301212 w 5540715"/>
                  <a:gd name="connsiteY273" fmla="*/ 1357312 h 3905250"/>
                  <a:gd name="connsiteX274" fmla="*/ 3291687 w 5540715"/>
                  <a:gd name="connsiteY274" fmla="*/ 1381125 h 3905250"/>
                  <a:gd name="connsiteX275" fmla="*/ 3248825 w 5540715"/>
                  <a:gd name="connsiteY275" fmla="*/ 1414462 h 3905250"/>
                  <a:gd name="connsiteX276" fmla="*/ 3234537 w 5540715"/>
                  <a:gd name="connsiteY276" fmla="*/ 1433512 h 3905250"/>
                  <a:gd name="connsiteX277" fmla="*/ 3220250 w 5540715"/>
                  <a:gd name="connsiteY277" fmla="*/ 1443037 h 3905250"/>
                  <a:gd name="connsiteX278" fmla="*/ 3172625 w 5540715"/>
                  <a:gd name="connsiteY278" fmla="*/ 1481137 h 3905250"/>
                  <a:gd name="connsiteX279" fmla="*/ 3153575 w 5540715"/>
                  <a:gd name="connsiteY279" fmla="*/ 1495425 h 3905250"/>
                  <a:gd name="connsiteX280" fmla="*/ 3129762 w 5540715"/>
                  <a:gd name="connsiteY280" fmla="*/ 1504950 h 3905250"/>
                  <a:gd name="connsiteX281" fmla="*/ 3110712 w 5540715"/>
                  <a:gd name="connsiteY281" fmla="*/ 1519237 h 3905250"/>
                  <a:gd name="connsiteX282" fmla="*/ 3096425 w 5540715"/>
                  <a:gd name="connsiteY282" fmla="*/ 1533525 h 3905250"/>
                  <a:gd name="connsiteX283" fmla="*/ 3072612 w 5540715"/>
                  <a:gd name="connsiteY283" fmla="*/ 1543050 h 3905250"/>
                  <a:gd name="connsiteX284" fmla="*/ 3058325 w 5540715"/>
                  <a:gd name="connsiteY284" fmla="*/ 1557337 h 3905250"/>
                  <a:gd name="connsiteX285" fmla="*/ 3034512 w 5540715"/>
                  <a:gd name="connsiteY285" fmla="*/ 1566862 h 3905250"/>
                  <a:gd name="connsiteX286" fmla="*/ 3015462 w 5540715"/>
                  <a:gd name="connsiteY286" fmla="*/ 1576387 h 3905250"/>
                  <a:gd name="connsiteX287" fmla="*/ 2967837 w 5540715"/>
                  <a:gd name="connsiteY287" fmla="*/ 1604962 h 3905250"/>
                  <a:gd name="connsiteX288" fmla="*/ 2953550 w 5540715"/>
                  <a:gd name="connsiteY288" fmla="*/ 1614487 h 3905250"/>
                  <a:gd name="connsiteX289" fmla="*/ 2939262 w 5540715"/>
                  <a:gd name="connsiteY289" fmla="*/ 1619250 h 3905250"/>
                  <a:gd name="connsiteX290" fmla="*/ 2910687 w 5540715"/>
                  <a:gd name="connsiteY290" fmla="*/ 1638300 h 3905250"/>
                  <a:gd name="connsiteX291" fmla="*/ 2896400 w 5540715"/>
                  <a:gd name="connsiteY291" fmla="*/ 1652587 h 3905250"/>
                  <a:gd name="connsiteX292" fmla="*/ 2834487 w 5540715"/>
                  <a:gd name="connsiteY292" fmla="*/ 1681162 h 3905250"/>
                  <a:gd name="connsiteX293" fmla="*/ 2791625 w 5540715"/>
                  <a:gd name="connsiteY293" fmla="*/ 1709737 h 3905250"/>
                  <a:gd name="connsiteX294" fmla="*/ 2767812 w 5540715"/>
                  <a:gd name="connsiteY294" fmla="*/ 1719262 h 3905250"/>
                  <a:gd name="connsiteX295" fmla="*/ 2753525 w 5540715"/>
                  <a:gd name="connsiteY295" fmla="*/ 1728787 h 3905250"/>
                  <a:gd name="connsiteX296" fmla="*/ 2739237 w 5540715"/>
                  <a:gd name="connsiteY296" fmla="*/ 1733550 h 3905250"/>
                  <a:gd name="connsiteX297" fmla="*/ 2724950 w 5540715"/>
                  <a:gd name="connsiteY297" fmla="*/ 1743075 h 3905250"/>
                  <a:gd name="connsiteX298" fmla="*/ 2663037 w 5540715"/>
                  <a:gd name="connsiteY298" fmla="*/ 1752600 h 3905250"/>
                  <a:gd name="connsiteX299" fmla="*/ 2596362 w 5540715"/>
                  <a:gd name="connsiteY299" fmla="*/ 1738312 h 3905250"/>
                  <a:gd name="connsiteX300" fmla="*/ 2572550 w 5540715"/>
                  <a:gd name="connsiteY300" fmla="*/ 1728788 h 3905250"/>
                  <a:gd name="connsiteX301" fmla="*/ 2524925 w 5540715"/>
                  <a:gd name="connsiteY301" fmla="*/ 1728787 h 3905250"/>
                  <a:gd name="connsiteX302" fmla="*/ 2470156 w 5540715"/>
                  <a:gd name="connsiteY302" fmla="*/ 1804987 h 3905250"/>
                  <a:gd name="connsiteX303" fmla="*/ 2389193 w 5540715"/>
                  <a:gd name="connsiteY303" fmla="*/ 1881187 h 3905250"/>
                  <a:gd name="connsiteX304" fmla="*/ 2315375 w 5540715"/>
                  <a:gd name="connsiteY304" fmla="*/ 1909762 h 3905250"/>
                  <a:gd name="connsiteX305" fmla="*/ 2253462 w 5540715"/>
                  <a:gd name="connsiteY305" fmla="*/ 1924050 h 3905250"/>
                  <a:gd name="connsiteX306" fmla="*/ 2234412 w 5540715"/>
                  <a:gd name="connsiteY306" fmla="*/ 1943100 h 3905250"/>
                  <a:gd name="connsiteX307" fmla="*/ 2220125 w 5540715"/>
                  <a:gd name="connsiteY307" fmla="*/ 1947862 h 3905250"/>
                  <a:gd name="connsiteX308" fmla="*/ 2186787 w 5540715"/>
                  <a:gd name="connsiteY308" fmla="*/ 1966912 h 3905250"/>
                  <a:gd name="connsiteX309" fmla="*/ 2148687 w 5540715"/>
                  <a:gd name="connsiteY309" fmla="*/ 1985962 h 3905250"/>
                  <a:gd name="connsiteX310" fmla="*/ 2072487 w 5540715"/>
                  <a:gd name="connsiteY310" fmla="*/ 1971675 h 3905250"/>
                  <a:gd name="connsiteX311" fmla="*/ 1996288 w 5540715"/>
                  <a:gd name="connsiteY311" fmla="*/ 1990725 h 3905250"/>
                  <a:gd name="connsiteX312" fmla="*/ 1939137 w 5540715"/>
                  <a:gd name="connsiteY312" fmla="*/ 2047875 h 3905250"/>
                  <a:gd name="connsiteX313" fmla="*/ 1910562 w 5540715"/>
                  <a:gd name="connsiteY313" fmla="*/ 2071687 h 3905250"/>
                  <a:gd name="connsiteX314" fmla="*/ 1886750 w 5540715"/>
                  <a:gd name="connsiteY314" fmla="*/ 2081212 h 3905250"/>
                  <a:gd name="connsiteX315" fmla="*/ 1858175 w 5540715"/>
                  <a:gd name="connsiteY315" fmla="*/ 2100262 h 3905250"/>
                  <a:gd name="connsiteX316" fmla="*/ 1834362 w 5540715"/>
                  <a:gd name="connsiteY316" fmla="*/ 2109787 h 3905250"/>
                  <a:gd name="connsiteX317" fmla="*/ 1815312 w 5540715"/>
                  <a:gd name="connsiteY317" fmla="*/ 2124075 h 3905250"/>
                  <a:gd name="connsiteX318" fmla="*/ 1796262 w 5540715"/>
                  <a:gd name="connsiteY318" fmla="*/ 2133600 h 3905250"/>
                  <a:gd name="connsiteX319" fmla="*/ 1786737 w 5540715"/>
                  <a:gd name="connsiteY319" fmla="*/ 2147887 h 3905250"/>
                  <a:gd name="connsiteX320" fmla="*/ 1772450 w 5540715"/>
                  <a:gd name="connsiteY320" fmla="*/ 2152650 h 3905250"/>
                  <a:gd name="connsiteX321" fmla="*/ 1753400 w 5540715"/>
                  <a:gd name="connsiteY321" fmla="*/ 2166937 h 3905250"/>
                  <a:gd name="connsiteX322" fmla="*/ 1696250 w 5540715"/>
                  <a:gd name="connsiteY322" fmla="*/ 2219325 h 3905250"/>
                  <a:gd name="connsiteX323" fmla="*/ 1672437 w 5540715"/>
                  <a:gd name="connsiteY323" fmla="*/ 2238375 h 3905250"/>
                  <a:gd name="connsiteX324" fmla="*/ 1648625 w 5540715"/>
                  <a:gd name="connsiteY324" fmla="*/ 2252662 h 3905250"/>
                  <a:gd name="connsiteX325" fmla="*/ 1615287 w 5540715"/>
                  <a:gd name="connsiteY325" fmla="*/ 2286000 h 3905250"/>
                  <a:gd name="connsiteX326" fmla="*/ 1591475 w 5540715"/>
                  <a:gd name="connsiteY326" fmla="*/ 2305050 h 3905250"/>
                  <a:gd name="connsiteX327" fmla="*/ 1577187 w 5540715"/>
                  <a:gd name="connsiteY327" fmla="*/ 2314575 h 3905250"/>
                  <a:gd name="connsiteX328" fmla="*/ 1562900 w 5540715"/>
                  <a:gd name="connsiteY328" fmla="*/ 2328862 h 3905250"/>
                  <a:gd name="connsiteX329" fmla="*/ 1558137 w 5540715"/>
                  <a:gd name="connsiteY329" fmla="*/ 2343150 h 3905250"/>
                  <a:gd name="connsiteX330" fmla="*/ 1520037 w 5540715"/>
                  <a:gd name="connsiteY330" fmla="*/ 2366962 h 3905250"/>
                  <a:gd name="connsiteX331" fmla="*/ 1496225 w 5540715"/>
                  <a:gd name="connsiteY331" fmla="*/ 2381250 h 3905250"/>
                  <a:gd name="connsiteX332" fmla="*/ 1477175 w 5540715"/>
                  <a:gd name="connsiteY332" fmla="*/ 2395537 h 3905250"/>
                  <a:gd name="connsiteX333" fmla="*/ 1462887 w 5540715"/>
                  <a:gd name="connsiteY333" fmla="*/ 2400300 h 3905250"/>
                  <a:gd name="connsiteX334" fmla="*/ 1424787 w 5540715"/>
                  <a:gd name="connsiteY334" fmla="*/ 2419350 h 3905250"/>
                  <a:gd name="connsiteX335" fmla="*/ 1405737 w 5540715"/>
                  <a:gd name="connsiteY335" fmla="*/ 2428875 h 3905250"/>
                  <a:gd name="connsiteX336" fmla="*/ 1362875 w 5540715"/>
                  <a:gd name="connsiteY336" fmla="*/ 2462212 h 3905250"/>
                  <a:gd name="connsiteX337" fmla="*/ 1329537 w 5540715"/>
                  <a:gd name="connsiteY337" fmla="*/ 2476500 h 3905250"/>
                  <a:gd name="connsiteX338" fmla="*/ 1310487 w 5540715"/>
                  <a:gd name="connsiteY338" fmla="*/ 2490787 h 3905250"/>
                  <a:gd name="connsiteX339" fmla="*/ 1262862 w 5540715"/>
                  <a:gd name="connsiteY339" fmla="*/ 2514600 h 3905250"/>
                  <a:gd name="connsiteX340" fmla="*/ 1224762 w 5540715"/>
                  <a:gd name="connsiteY340" fmla="*/ 2538412 h 3905250"/>
                  <a:gd name="connsiteX341" fmla="*/ 1210475 w 5540715"/>
                  <a:gd name="connsiteY341" fmla="*/ 2543175 h 3905250"/>
                  <a:gd name="connsiteX342" fmla="*/ 1191425 w 5540715"/>
                  <a:gd name="connsiteY342" fmla="*/ 2557462 h 3905250"/>
                  <a:gd name="connsiteX343" fmla="*/ 1129512 w 5540715"/>
                  <a:gd name="connsiteY343" fmla="*/ 2600325 h 3905250"/>
                  <a:gd name="connsiteX344" fmla="*/ 1100937 w 5540715"/>
                  <a:gd name="connsiteY344" fmla="*/ 2624137 h 3905250"/>
                  <a:gd name="connsiteX345" fmla="*/ 1086650 w 5540715"/>
                  <a:gd name="connsiteY345" fmla="*/ 2638425 h 3905250"/>
                  <a:gd name="connsiteX346" fmla="*/ 1077125 w 5540715"/>
                  <a:gd name="connsiteY346" fmla="*/ 2652712 h 3905250"/>
                  <a:gd name="connsiteX347" fmla="*/ 1053312 w 5540715"/>
                  <a:gd name="connsiteY34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215362 w 5540715"/>
                  <a:gd name="connsiteY79" fmla="*/ 2833687 h 3905250"/>
                  <a:gd name="connsiteX80" fmla="*/ 2196312 w 5540715"/>
                  <a:gd name="connsiteY80" fmla="*/ 2790825 h 3905250"/>
                  <a:gd name="connsiteX81" fmla="*/ 2172500 w 5540715"/>
                  <a:gd name="connsiteY81" fmla="*/ 2733675 h 3905250"/>
                  <a:gd name="connsiteX82" fmla="*/ 2167737 w 5540715"/>
                  <a:gd name="connsiteY82" fmla="*/ 2709862 h 3905250"/>
                  <a:gd name="connsiteX83" fmla="*/ 2158212 w 5540715"/>
                  <a:gd name="connsiteY83" fmla="*/ 2686050 h 3905250"/>
                  <a:gd name="connsiteX84" fmla="*/ 2153450 w 5540715"/>
                  <a:gd name="connsiteY84" fmla="*/ 2643187 h 3905250"/>
                  <a:gd name="connsiteX85" fmla="*/ 2158212 w 5540715"/>
                  <a:gd name="connsiteY85" fmla="*/ 2586037 h 3905250"/>
                  <a:gd name="connsiteX86" fmla="*/ 2182025 w 5540715"/>
                  <a:gd name="connsiteY86" fmla="*/ 2547937 h 3905250"/>
                  <a:gd name="connsiteX87" fmla="*/ 2215362 w 5540715"/>
                  <a:gd name="connsiteY87" fmla="*/ 2509837 h 3905250"/>
                  <a:gd name="connsiteX88" fmla="*/ 2234412 w 5540715"/>
                  <a:gd name="connsiteY88" fmla="*/ 2490787 h 3905250"/>
                  <a:gd name="connsiteX89" fmla="*/ 2267750 w 5540715"/>
                  <a:gd name="connsiteY89" fmla="*/ 2481262 h 3905250"/>
                  <a:gd name="connsiteX90" fmla="*/ 2291562 w 5540715"/>
                  <a:gd name="connsiteY90" fmla="*/ 2471737 h 3905250"/>
                  <a:gd name="connsiteX91" fmla="*/ 2386812 w 5540715"/>
                  <a:gd name="connsiteY91" fmla="*/ 2462212 h 3905250"/>
                  <a:gd name="connsiteX92" fmla="*/ 2453487 w 5540715"/>
                  <a:gd name="connsiteY92" fmla="*/ 2452687 h 3905250"/>
                  <a:gd name="connsiteX93" fmla="*/ 2510637 w 5540715"/>
                  <a:gd name="connsiteY93" fmla="*/ 2443162 h 3905250"/>
                  <a:gd name="connsiteX94" fmla="*/ 2529687 w 5540715"/>
                  <a:gd name="connsiteY94" fmla="*/ 2433637 h 3905250"/>
                  <a:gd name="connsiteX95" fmla="*/ 2634462 w 5540715"/>
                  <a:gd name="connsiteY95" fmla="*/ 2424112 h 3905250"/>
                  <a:gd name="connsiteX96" fmla="*/ 2767812 w 5540715"/>
                  <a:gd name="connsiteY96" fmla="*/ 2419350 h 3905250"/>
                  <a:gd name="connsiteX97" fmla="*/ 2791625 w 5540715"/>
                  <a:gd name="connsiteY97" fmla="*/ 2414587 h 3905250"/>
                  <a:gd name="connsiteX98" fmla="*/ 2829725 w 5540715"/>
                  <a:gd name="connsiteY98" fmla="*/ 2390775 h 3905250"/>
                  <a:gd name="connsiteX99" fmla="*/ 2848775 w 5540715"/>
                  <a:gd name="connsiteY99" fmla="*/ 2381250 h 3905250"/>
                  <a:gd name="connsiteX100" fmla="*/ 2886875 w 5540715"/>
                  <a:gd name="connsiteY100" fmla="*/ 2352675 h 3905250"/>
                  <a:gd name="connsiteX101" fmla="*/ 2905925 w 5540715"/>
                  <a:gd name="connsiteY101" fmla="*/ 2338387 h 3905250"/>
                  <a:gd name="connsiteX102" fmla="*/ 2920212 w 5540715"/>
                  <a:gd name="connsiteY102" fmla="*/ 2328862 h 3905250"/>
                  <a:gd name="connsiteX103" fmla="*/ 2934500 w 5540715"/>
                  <a:gd name="connsiteY103" fmla="*/ 2314575 h 3905250"/>
                  <a:gd name="connsiteX104" fmla="*/ 2958312 w 5540715"/>
                  <a:gd name="connsiteY104" fmla="*/ 2309812 h 3905250"/>
                  <a:gd name="connsiteX105" fmla="*/ 2982125 w 5540715"/>
                  <a:gd name="connsiteY105" fmla="*/ 2295525 h 3905250"/>
                  <a:gd name="connsiteX106" fmla="*/ 3001175 w 5540715"/>
                  <a:gd name="connsiteY106" fmla="*/ 2281237 h 3905250"/>
                  <a:gd name="connsiteX107" fmla="*/ 3024987 w 5540715"/>
                  <a:gd name="connsiteY107" fmla="*/ 2271712 h 3905250"/>
                  <a:gd name="connsiteX108" fmla="*/ 3063087 w 5540715"/>
                  <a:gd name="connsiteY108" fmla="*/ 2243137 h 3905250"/>
                  <a:gd name="connsiteX109" fmla="*/ 3096425 w 5540715"/>
                  <a:gd name="connsiteY109" fmla="*/ 2224087 h 3905250"/>
                  <a:gd name="connsiteX110" fmla="*/ 3115475 w 5540715"/>
                  <a:gd name="connsiteY110" fmla="*/ 2205037 h 3905250"/>
                  <a:gd name="connsiteX111" fmla="*/ 3153575 w 5540715"/>
                  <a:gd name="connsiteY111" fmla="*/ 2185987 h 3905250"/>
                  <a:gd name="connsiteX112" fmla="*/ 3172625 w 5540715"/>
                  <a:gd name="connsiteY112" fmla="*/ 2171700 h 3905250"/>
                  <a:gd name="connsiteX113" fmla="*/ 3234537 w 5540715"/>
                  <a:gd name="connsiteY113" fmla="*/ 2119312 h 3905250"/>
                  <a:gd name="connsiteX114" fmla="*/ 3296450 w 5540715"/>
                  <a:gd name="connsiteY114" fmla="*/ 2076450 h 3905250"/>
                  <a:gd name="connsiteX115" fmla="*/ 3329787 w 5540715"/>
                  <a:gd name="connsiteY115" fmla="*/ 2052637 h 3905250"/>
                  <a:gd name="connsiteX116" fmla="*/ 3358362 w 5540715"/>
                  <a:gd name="connsiteY116" fmla="*/ 2033587 h 3905250"/>
                  <a:gd name="connsiteX117" fmla="*/ 3420275 w 5540715"/>
                  <a:gd name="connsiteY117" fmla="*/ 1995487 h 3905250"/>
                  <a:gd name="connsiteX118" fmla="*/ 3453612 w 5540715"/>
                  <a:gd name="connsiteY118" fmla="*/ 1981200 h 3905250"/>
                  <a:gd name="connsiteX119" fmla="*/ 3482187 w 5540715"/>
                  <a:gd name="connsiteY119" fmla="*/ 1962150 h 3905250"/>
                  <a:gd name="connsiteX120" fmla="*/ 3534575 w 5540715"/>
                  <a:gd name="connsiteY120" fmla="*/ 1933575 h 3905250"/>
                  <a:gd name="connsiteX121" fmla="*/ 3563150 w 5540715"/>
                  <a:gd name="connsiteY121" fmla="*/ 1914525 h 3905250"/>
                  <a:gd name="connsiteX122" fmla="*/ 3639350 w 5540715"/>
                  <a:gd name="connsiteY122" fmla="*/ 1871662 h 3905250"/>
                  <a:gd name="connsiteX123" fmla="*/ 3686975 w 5540715"/>
                  <a:gd name="connsiteY123" fmla="*/ 1843087 h 3905250"/>
                  <a:gd name="connsiteX124" fmla="*/ 3720312 w 5540715"/>
                  <a:gd name="connsiteY124" fmla="*/ 1824037 h 3905250"/>
                  <a:gd name="connsiteX125" fmla="*/ 3744125 w 5540715"/>
                  <a:gd name="connsiteY125" fmla="*/ 1804987 h 3905250"/>
                  <a:gd name="connsiteX126" fmla="*/ 3772700 w 5540715"/>
                  <a:gd name="connsiteY126" fmla="*/ 1795462 h 3905250"/>
                  <a:gd name="connsiteX127" fmla="*/ 3796512 w 5540715"/>
                  <a:gd name="connsiteY127" fmla="*/ 1776412 h 3905250"/>
                  <a:gd name="connsiteX128" fmla="*/ 3829850 w 5540715"/>
                  <a:gd name="connsiteY128" fmla="*/ 1762125 h 3905250"/>
                  <a:gd name="connsiteX129" fmla="*/ 3858425 w 5540715"/>
                  <a:gd name="connsiteY129" fmla="*/ 1747837 h 3905250"/>
                  <a:gd name="connsiteX130" fmla="*/ 3882237 w 5540715"/>
                  <a:gd name="connsiteY130" fmla="*/ 1733550 h 3905250"/>
                  <a:gd name="connsiteX131" fmla="*/ 3929862 w 5540715"/>
                  <a:gd name="connsiteY131" fmla="*/ 1714500 h 3905250"/>
                  <a:gd name="connsiteX132" fmla="*/ 3958437 w 5540715"/>
                  <a:gd name="connsiteY132" fmla="*/ 1695450 h 3905250"/>
                  <a:gd name="connsiteX133" fmla="*/ 3977487 w 5540715"/>
                  <a:gd name="connsiteY133" fmla="*/ 1681162 h 3905250"/>
                  <a:gd name="connsiteX134" fmla="*/ 4029875 w 5540715"/>
                  <a:gd name="connsiteY134" fmla="*/ 1657350 h 3905250"/>
                  <a:gd name="connsiteX135" fmla="*/ 4082262 w 5540715"/>
                  <a:gd name="connsiteY135" fmla="*/ 1614487 h 3905250"/>
                  <a:gd name="connsiteX136" fmla="*/ 4139412 w 5540715"/>
                  <a:gd name="connsiteY136" fmla="*/ 1576387 h 3905250"/>
                  <a:gd name="connsiteX137" fmla="*/ 4167987 w 5540715"/>
                  <a:gd name="connsiteY137" fmla="*/ 1557337 h 3905250"/>
                  <a:gd name="connsiteX138" fmla="*/ 4196562 w 5540715"/>
                  <a:gd name="connsiteY138" fmla="*/ 1538287 h 3905250"/>
                  <a:gd name="connsiteX139" fmla="*/ 4253712 w 5540715"/>
                  <a:gd name="connsiteY139" fmla="*/ 1509712 h 3905250"/>
                  <a:gd name="connsiteX140" fmla="*/ 4277525 w 5540715"/>
                  <a:gd name="connsiteY140" fmla="*/ 1500187 h 3905250"/>
                  <a:gd name="connsiteX141" fmla="*/ 4296575 w 5540715"/>
                  <a:gd name="connsiteY141" fmla="*/ 1490662 h 3905250"/>
                  <a:gd name="connsiteX142" fmla="*/ 4325150 w 5540715"/>
                  <a:gd name="connsiteY142" fmla="*/ 1485900 h 3905250"/>
                  <a:gd name="connsiteX143" fmla="*/ 4353725 w 5540715"/>
                  <a:gd name="connsiteY143" fmla="*/ 1476375 h 3905250"/>
                  <a:gd name="connsiteX144" fmla="*/ 4491837 w 5540715"/>
                  <a:gd name="connsiteY144" fmla="*/ 1481137 h 3905250"/>
                  <a:gd name="connsiteX145" fmla="*/ 4510887 w 5540715"/>
                  <a:gd name="connsiteY145" fmla="*/ 1495425 h 3905250"/>
                  <a:gd name="connsiteX146" fmla="*/ 4568037 w 5540715"/>
                  <a:gd name="connsiteY146" fmla="*/ 1528762 h 3905250"/>
                  <a:gd name="connsiteX147" fmla="*/ 4615662 w 5540715"/>
                  <a:gd name="connsiteY147" fmla="*/ 1571625 h 3905250"/>
                  <a:gd name="connsiteX148" fmla="*/ 4629950 w 5540715"/>
                  <a:gd name="connsiteY148" fmla="*/ 1590675 h 3905250"/>
                  <a:gd name="connsiteX149" fmla="*/ 4629950 w 5540715"/>
                  <a:gd name="connsiteY149" fmla="*/ 1690687 h 3905250"/>
                  <a:gd name="connsiteX150" fmla="*/ 4610900 w 5540715"/>
                  <a:gd name="connsiteY150" fmla="*/ 1724025 h 3905250"/>
                  <a:gd name="connsiteX151" fmla="*/ 4587087 w 5540715"/>
                  <a:gd name="connsiteY151" fmla="*/ 1785937 h 3905250"/>
                  <a:gd name="connsiteX152" fmla="*/ 4577562 w 5540715"/>
                  <a:gd name="connsiteY152" fmla="*/ 1809750 h 3905250"/>
                  <a:gd name="connsiteX153" fmla="*/ 4572800 w 5540715"/>
                  <a:gd name="connsiteY153" fmla="*/ 1828800 h 3905250"/>
                  <a:gd name="connsiteX154" fmla="*/ 4563275 w 5540715"/>
                  <a:gd name="connsiteY154" fmla="*/ 1876425 h 3905250"/>
                  <a:gd name="connsiteX155" fmla="*/ 4558512 w 5540715"/>
                  <a:gd name="connsiteY155" fmla="*/ 1909762 h 3905250"/>
                  <a:gd name="connsiteX156" fmla="*/ 4553750 w 5540715"/>
                  <a:gd name="connsiteY156" fmla="*/ 1938337 h 3905250"/>
                  <a:gd name="connsiteX157" fmla="*/ 4572800 w 5540715"/>
                  <a:gd name="connsiteY157" fmla="*/ 2133600 h 3905250"/>
                  <a:gd name="connsiteX158" fmla="*/ 4601375 w 5540715"/>
                  <a:gd name="connsiteY158" fmla="*/ 2162175 h 3905250"/>
                  <a:gd name="connsiteX159" fmla="*/ 4620425 w 5540715"/>
                  <a:gd name="connsiteY159" fmla="*/ 2166937 h 3905250"/>
                  <a:gd name="connsiteX160" fmla="*/ 4644237 w 5540715"/>
                  <a:gd name="connsiteY160" fmla="*/ 2181225 h 3905250"/>
                  <a:gd name="connsiteX161" fmla="*/ 4663287 w 5540715"/>
                  <a:gd name="connsiteY161" fmla="*/ 2185987 h 3905250"/>
                  <a:gd name="connsiteX162" fmla="*/ 4715675 w 5540715"/>
                  <a:gd name="connsiteY162" fmla="*/ 2195512 h 3905250"/>
                  <a:gd name="connsiteX163" fmla="*/ 4829975 w 5540715"/>
                  <a:gd name="connsiteY163" fmla="*/ 2185987 h 3905250"/>
                  <a:gd name="connsiteX164" fmla="*/ 4863312 w 5540715"/>
                  <a:gd name="connsiteY164" fmla="*/ 2166937 h 3905250"/>
                  <a:gd name="connsiteX165" fmla="*/ 4915700 w 5540715"/>
                  <a:gd name="connsiteY165" fmla="*/ 2147887 h 3905250"/>
                  <a:gd name="connsiteX166" fmla="*/ 4934750 w 5540715"/>
                  <a:gd name="connsiteY166" fmla="*/ 2133600 h 3905250"/>
                  <a:gd name="connsiteX167" fmla="*/ 4949037 w 5540715"/>
                  <a:gd name="connsiteY167" fmla="*/ 2128837 h 3905250"/>
                  <a:gd name="connsiteX168" fmla="*/ 4963325 w 5540715"/>
                  <a:gd name="connsiteY168" fmla="*/ 2114550 h 3905250"/>
                  <a:gd name="connsiteX169" fmla="*/ 4982375 w 5540715"/>
                  <a:gd name="connsiteY169" fmla="*/ 2100262 h 3905250"/>
                  <a:gd name="connsiteX170" fmla="*/ 5010950 w 5540715"/>
                  <a:gd name="connsiteY170" fmla="*/ 2081212 h 3905250"/>
                  <a:gd name="connsiteX171" fmla="*/ 5053812 w 5540715"/>
                  <a:gd name="connsiteY171" fmla="*/ 2038350 h 3905250"/>
                  <a:gd name="connsiteX172" fmla="*/ 5077625 w 5540715"/>
                  <a:gd name="connsiteY172" fmla="*/ 2019300 h 3905250"/>
                  <a:gd name="connsiteX173" fmla="*/ 5096675 w 5540715"/>
                  <a:gd name="connsiteY173" fmla="*/ 2000250 h 3905250"/>
                  <a:gd name="connsiteX174" fmla="*/ 5125250 w 5540715"/>
                  <a:gd name="connsiteY174" fmla="*/ 1981200 h 3905250"/>
                  <a:gd name="connsiteX175" fmla="*/ 5172875 w 5540715"/>
                  <a:gd name="connsiteY175" fmla="*/ 1943100 h 3905250"/>
                  <a:gd name="connsiteX176" fmla="*/ 5210975 w 5540715"/>
                  <a:gd name="connsiteY176" fmla="*/ 1909762 h 3905250"/>
                  <a:gd name="connsiteX177" fmla="*/ 5220500 w 5540715"/>
                  <a:gd name="connsiteY177" fmla="*/ 1895475 h 3905250"/>
                  <a:gd name="connsiteX178" fmla="*/ 5234787 w 5540715"/>
                  <a:gd name="connsiteY178" fmla="*/ 1876425 h 3905250"/>
                  <a:gd name="connsiteX179" fmla="*/ 5253837 w 5540715"/>
                  <a:gd name="connsiteY179" fmla="*/ 1838325 h 3905250"/>
                  <a:gd name="connsiteX180" fmla="*/ 5282412 w 5540715"/>
                  <a:gd name="connsiteY180" fmla="*/ 1790700 h 3905250"/>
                  <a:gd name="connsiteX181" fmla="*/ 5287175 w 5540715"/>
                  <a:gd name="connsiteY181" fmla="*/ 1771650 h 3905250"/>
                  <a:gd name="connsiteX182" fmla="*/ 5306225 w 5540715"/>
                  <a:gd name="connsiteY182" fmla="*/ 1743075 h 3905250"/>
                  <a:gd name="connsiteX183" fmla="*/ 5320512 w 5540715"/>
                  <a:gd name="connsiteY183" fmla="*/ 1709737 h 3905250"/>
                  <a:gd name="connsiteX184" fmla="*/ 5334800 w 5540715"/>
                  <a:gd name="connsiteY184" fmla="*/ 1695450 h 3905250"/>
                  <a:gd name="connsiteX185" fmla="*/ 5358612 w 5540715"/>
                  <a:gd name="connsiteY185" fmla="*/ 1647825 h 3905250"/>
                  <a:gd name="connsiteX186" fmla="*/ 5391950 w 5540715"/>
                  <a:gd name="connsiteY186" fmla="*/ 1581150 h 3905250"/>
                  <a:gd name="connsiteX187" fmla="*/ 5439575 w 5540715"/>
                  <a:gd name="connsiteY187" fmla="*/ 1452562 h 3905250"/>
                  <a:gd name="connsiteX188" fmla="*/ 5449100 w 5540715"/>
                  <a:gd name="connsiteY188" fmla="*/ 1414462 h 3905250"/>
                  <a:gd name="connsiteX189" fmla="*/ 5453862 w 5540715"/>
                  <a:gd name="connsiteY189" fmla="*/ 1381125 h 3905250"/>
                  <a:gd name="connsiteX190" fmla="*/ 5463387 w 5540715"/>
                  <a:gd name="connsiteY190" fmla="*/ 1181100 h 3905250"/>
                  <a:gd name="connsiteX191" fmla="*/ 5468150 w 5540715"/>
                  <a:gd name="connsiteY191" fmla="*/ 1157287 h 3905250"/>
                  <a:gd name="connsiteX192" fmla="*/ 5472912 w 5540715"/>
                  <a:gd name="connsiteY192" fmla="*/ 1128712 h 3905250"/>
                  <a:gd name="connsiteX193" fmla="*/ 5477675 w 5540715"/>
                  <a:gd name="connsiteY193" fmla="*/ 1095375 h 3905250"/>
                  <a:gd name="connsiteX194" fmla="*/ 5487200 w 5540715"/>
                  <a:gd name="connsiteY194" fmla="*/ 1066800 h 3905250"/>
                  <a:gd name="connsiteX195" fmla="*/ 5501487 w 5540715"/>
                  <a:gd name="connsiteY195" fmla="*/ 981075 h 3905250"/>
                  <a:gd name="connsiteX196" fmla="*/ 5501487 w 5540715"/>
                  <a:gd name="connsiteY196" fmla="*/ 981075 h 3905250"/>
                  <a:gd name="connsiteX197" fmla="*/ 5511012 w 5540715"/>
                  <a:gd name="connsiteY197" fmla="*/ 923925 h 3905250"/>
                  <a:gd name="connsiteX198" fmla="*/ 5515775 w 5540715"/>
                  <a:gd name="connsiteY198" fmla="*/ 890587 h 3905250"/>
                  <a:gd name="connsiteX199" fmla="*/ 5525300 w 5540715"/>
                  <a:gd name="connsiteY199" fmla="*/ 833437 h 3905250"/>
                  <a:gd name="connsiteX200" fmla="*/ 5530062 w 5540715"/>
                  <a:gd name="connsiteY200" fmla="*/ 804862 h 3905250"/>
                  <a:gd name="connsiteX201" fmla="*/ 5534825 w 5540715"/>
                  <a:gd name="connsiteY201" fmla="*/ 738187 h 3905250"/>
                  <a:gd name="connsiteX202" fmla="*/ 5520537 w 5540715"/>
                  <a:gd name="connsiteY202" fmla="*/ 466725 h 3905250"/>
                  <a:gd name="connsiteX203" fmla="*/ 5511012 w 5540715"/>
                  <a:gd name="connsiteY203" fmla="*/ 442912 h 3905250"/>
                  <a:gd name="connsiteX204" fmla="*/ 5491962 w 5540715"/>
                  <a:gd name="connsiteY204" fmla="*/ 390525 h 3905250"/>
                  <a:gd name="connsiteX205" fmla="*/ 5477675 w 5540715"/>
                  <a:gd name="connsiteY205" fmla="*/ 366712 h 3905250"/>
                  <a:gd name="connsiteX206" fmla="*/ 5453862 w 5540715"/>
                  <a:gd name="connsiteY206" fmla="*/ 347662 h 3905250"/>
                  <a:gd name="connsiteX207" fmla="*/ 5420525 w 5540715"/>
                  <a:gd name="connsiteY207" fmla="*/ 309562 h 3905250"/>
                  <a:gd name="connsiteX208" fmla="*/ 5401475 w 5540715"/>
                  <a:gd name="connsiteY208" fmla="*/ 300037 h 3905250"/>
                  <a:gd name="connsiteX209" fmla="*/ 5391950 w 5540715"/>
                  <a:gd name="connsiteY209" fmla="*/ 280987 h 3905250"/>
                  <a:gd name="connsiteX210" fmla="*/ 5358612 w 5540715"/>
                  <a:gd name="connsiteY210" fmla="*/ 257175 h 3905250"/>
                  <a:gd name="connsiteX211" fmla="*/ 5325275 w 5540715"/>
                  <a:gd name="connsiteY211" fmla="*/ 223837 h 3905250"/>
                  <a:gd name="connsiteX212" fmla="*/ 5244312 w 5540715"/>
                  <a:gd name="connsiteY212" fmla="*/ 133350 h 3905250"/>
                  <a:gd name="connsiteX213" fmla="*/ 5201450 w 5540715"/>
                  <a:gd name="connsiteY213" fmla="*/ 85725 h 3905250"/>
                  <a:gd name="connsiteX214" fmla="*/ 5163350 w 5540715"/>
                  <a:gd name="connsiteY214" fmla="*/ 71437 h 3905250"/>
                  <a:gd name="connsiteX215" fmla="*/ 5087150 w 5540715"/>
                  <a:gd name="connsiteY215" fmla="*/ 42862 h 3905250"/>
                  <a:gd name="connsiteX216" fmla="*/ 5039525 w 5540715"/>
                  <a:gd name="connsiteY216" fmla="*/ 23812 h 3905250"/>
                  <a:gd name="connsiteX217" fmla="*/ 5006187 w 5540715"/>
                  <a:gd name="connsiteY217" fmla="*/ 19050 h 3905250"/>
                  <a:gd name="connsiteX218" fmla="*/ 4982375 w 5540715"/>
                  <a:gd name="connsiteY218" fmla="*/ 9525 h 3905250"/>
                  <a:gd name="connsiteX219" fmla="*/ 4915700 w 5540715"/>
                  <a:gd name="connsiteY219" fmla="*/ 4762 h 3905250"/>
                  <a:gd name="connsiteX220" fmla="*/ 4858550 w 5540715"/>
                  <a:gd name="connsiteY220" fmla="*/ 0 h 3905250"/>
                  <a:gd name="connsiteX221" fmla="*/ 4749012 w 5540715"/>
                  <a:gd name="connsiteY221" fmla="*/ 14287 h 3905250"/>
                  <a:gd name="connsiteX222" fmla="*/ 4725200 w 5540715"/>
                  <a:gd name="connsiteY222" fmla="*/ 19050 h 3905250"/>
                  <a:gd name="connsiteX223" fmla="*/ 4668050 w 5540715"/>
                  <a:gd name="connsiteY223" fmla="*/ 42862 h 3905250"/>
                  <a:gd name="connsiteX224" fmla="*/ 4629950 w 5540715"/>
                  <a:gd name="connsiteY224" fmla="*/ 57150 h 3905250"/>
                  <a:gd name="connsiteX225" fmla="*/ 4548987 w 5540715"/>
                  <a:gd name="connsiteY225" fmla="*/ 104775 h 3905250"/>
                  <a:gd name="connsiteX226" fmla="*/ 4529937 w 5540715"/>
                  <a:gd name="connsiteY226" fmla="*/ 128587 h 3905250"/>
                  <a:gd name="connsiteX227" fmla="*/ 4510887 w 5540715"/>
                  <a:gd name="connsiteY227" fmla="*/ 147637 h 3905250"/>
                  <a:gd name="connsiteX228" fmla="*/ 4491837 w 5540715"/>
                  <a:gd name="connsiteY228" fmla="*/ 176212 h 3905250"/>
                  <a:gd name="connsiteX229" fmla="*/ 4458500 w 5540715"/>
                  <a:gd name="connsiteY229" fmla="*/ 247650 h 3905250"/>
                  <a:gd name="connsiteX230" fmla="*/ 4439450 w 5540715"/>
                  <a:gd name="connsiteY230" fmla="*/ 304800 h 3905250"/>
                  <a:gd name="connsiteX231" fmla="*/ 4420400 w 5540715"/>
                  <a:gd name="connsiteY231" fmla="*/ 366712 h 3905250"/>
                  <a:gd name="connsiteX232" fmla="*/ 4415637 w 5540715"/>
                  <a:gd name="connsiteY232" fmla="*/ 400050 h 3905250"/>
                  <a:gd name="connsiteX233" fmla="*/ 4406112 w 5540715"/>
                  <a:gd name="connsiteY233" fmla="*/ 423862 h 3905250"/>
                  <a:gd name="connsiteX234" fmla="*/ 4401350 w 5540715"/>
                  <a:gd name="connsiteY234" fmla="*/ 457200 h 3905250"/>
                  <a:gd name="connsiteX235" fmla="*/ 4391825 w 5540715"/>
                  <a:gd name="connsiteY235" fmla="*/ 519112 h 3905250"/>
                  <a:gd name="connsiteX236" fmla="*/ 4425162 w 5540715"/>
                  <a:gd name="connsiteY236" fmla="*/ 685800 h 3905250"/>
                  <a:gd name="connsiteX237" fmla="*/ 4434687 w 5540715"/>
                  <a:gd name="connsiteY237" fmla="*/ 728662 h 3905250"/>
                  <a:gd name="connsiteX238" fmla="*/ 4444212 w 5540715"/>
                  <a:gd name="connsiteY238" fmla="*/ 752475 h 3905250"/>
                  <a:gd name="connsiteX239" fmla="*/ 4439450 w 5540715"/>
                  <a:gd name="connsiteY239" fmla="*/ 819150 h 3905250"/>
                  <a:gd name="connsiteX240" fmla="*/ 4396587 w 5540715"/>
                  <a:gd name="connsiteY240" fmla="*/ 852487 h 3905250"/>
                  <a:gd name="connsiteX241" fmla="*/ 4382300 w 5540715"/>
                  <a:gd name="connsiteY241" fmla="*/ 866775 h 3905250"/>
                  <a:gd name="connsiteX242" fmla="*/ 4363250 w 5540715"/>
                  <a:gd name="connsiteY242" fmla="*/ 876300 h 3905250"/>
                  <a:gd name="connsiteX243" fmla="*/ 4329912 w 5540715"/>
                  <a:gd name="connsiteY243" fmla="*/ 900112 h 3905250"/>
                  <a:gd name="connsiteX244" fmla="*/ 4315625 w 5540715"/>
                  <a:gd name="connsiteY244" fmla="*/ 909637 h 3905250"/>
                  <a:gd name="connsiteX245" fmla="*/ 4296575 w 5540715"/>
                  <a:gd name="connsiteY245" fmla="*/ 923925 h 3905250"/>
                  <a:gd name="connsiteX246" fmla="*/ 4277525 w 5540715"/>
                  <a:gd name="connsiteY246" fmla="*/ 928687 h 3905250"/>
                  <a:gd name="connsiteX247" fmla="*/ 4248950 w 5540715"/>
                  <a:gd name="connsiteY247" fmla="*/ 938212 h 3905250"/>
                  <a:gd name="connsiteX248" fmla="*/ 4229900 w 5540715"/>
                  <a:gd name="connsiteY248" fmla="*/ 942975 h 3905250"/>
                  <a:gd name="connsiteX249" fmla="*/ 4215612 w 5540715"/>
                  <a:gd name="connsiteY249" fmla="*/ 947737 h 3905250"/>
                  <a:gd name="connsiteX250" fmla="*/ 4158462 w 5540715"/>
                  <a:gd name="connsiteY250" fmla="*/ 957262 h 3905250"/>
                  <a:gd name="connsiteX251" fmla="*/ 4120362 w 5540715"/>
                  <a:gd name="connsiteY251" fmla="*/ 966787 h 3905250"/>
                  <a:gd name="connsiteX252" fmla="*/ 4091787 w 5540715"/>
                  <a:gd name="connsiteY252" fmla="*/ 976312 h 3905250"/>
                  <a:gd name="connsiteX253" fmla="*/ 4067975 w 5540715"/>
                  <a:gd name="connsiteY253" fmla="*/ 985837 h 3905250"/>
                  <a:gd name="connsiteX254" fmla="*/ 4034637 w 5540715"/>
                  <a:gd name="connsiteY254" fmla="*/ 990600 h 3905250"/>
                  <a:gd name="connsiteX255" fmla="*/ 3967962 w 5540715"/>
                  <a:gd name="connsiteY255" fmla="*/ 1009650 h 3905250"/>
                  <a:gd name="connsiteX256" fmla="*/ 3939387 w 5540715"/>
                  <a:gd name="connsiteY256" fmla="*/ 1019175 h 3905250"/>
                  <a:gd name="connsiteX257" fmla="*/ 3906050 w 5540715"/>
                  <a:gd name="connsiteY257" fmla="*/ 1023937 h 3905250"/>
                  <a:gd name="connsiteX258" fmla="*/ 3744125 w 5540715"/>
                  <a:gd name="connsiteY258" fmla="*/ 1019175 h 3905250"/>
                  <a:gd name="connsiteX259" fmla="*/ 3715550 w 5540715"/>
                  <a:gd name="connsiteY259" fmla="*/ 1014412 h 3905250"/>
                  <a:gd name="connsiteX260" fmla="*/ 3677450 w 5540715"/>
                  <a:gd name="connsiteY260" fmla="*/ 1009650 h 3905250"/>
                  <a:gd name="connsiteX261" fmla="*/ 3548862 w 5540715"/>
                  <a:gd name="connsiteY261" fmla="*/ 1023937 h 3905250"/>
                  <a:gd name="connsiteX262" fmla="*/ 3506000 w 5540715"/>
                  <a:gd name="connsiteY262" fmla="*/ 1052512 h 3905250"/>
                  <a:gd name="connsiteX263" fmla="*/ 3486950 w 5540715"/>
                  <a:gd name="connsiteY263" fmla="*/ 1071562 h 3905250"/>
                  <a:gd name="connsiteX264" fmla="*/ 3463137 w 5540715"/>
                  <a:gd name="connsiteY264" fmla="*/ 1090612 h 3905250"/>
                  <a:gd name="connsiteX265" fmla="*/ 3425037 w 5540715"/>
                  <a:gd name="connsiteY265" fmla="*/ 1128712 h 3905250"/>
                  <a:gd name="connsiteX266" fmla="*/ 3396462 w 5540715"/>
                  <a:gd name="connsiteY266" fmla="*/ 1176337 h 3905250"/>
                  <a:gd name="connsiteX267" fmla="*/ 3363125 w 5540715"/>
                  <a:gd name="connsiteY267" fmla="*/ 1228725 h 3905250"/>
                  <a:gd name="connsiteX268" fmla="*/ 3353600 w 5540715"/>
                  <a:gd name="connsiteY268" fmla="*/ 1262062 h 3905250"/>
                  <a:gd name="connsiteX269" fmla="*/ 3348837 w 5540715"/>
                  <a:gd name="connsiteY269" fmla="*/ 1281112 h 3905250"/>
                  <a:gd name="connsiteX270" fmla="*/ 3339312 w 5540715"/>
                  <a:gd name="connsiteY270" fmla="*/ 1295400 h 3905250"/>
                  <a:gd name="connsiteX271" fmla="*/ 3329787 w 5540715"/>
                  <a:gd name="connsiteY271" fmla="*/ 1323975 h 3905250"/>
                  <a:gd name="connsiteX272" fmla="*/ 3301212 w 5540715"/>
                  <a:gd name="connsiteY272" fmla="*/ 1357312 h 3905250"/>
                  <a:gd name="connsiteX273" fmla="*/ 3291687 w 5540715"/>
                  <a:gd name="connsiteY273" fmla="*/ 1381125 h 3905250"/>
                  <a:gd name="connsiteX274" fmla="*/ 3248825 w 5540715"/>
                  <a:gd name="connsiteY274" fmla="*/ 1414462 h 3905250"/>
                  <a:gd name="connsiteX275" fmla="*/ 3234537 w 5540715"/>
                  <a:gd name="connsiteY275" fmla="*/ 1433512 h 3905250"/>
                  <a:gd name="connsiteX276" fmla="*/ 3220250 w 5540715"/>
                  <a:gd name="connsiteY276" fmla="*/ 1443037 h 3905250"/>
                  <a:gd name="connsiteX277" fmla="*/ 3172625 w 5540715"/>
                  <a:gd name="connsiteY277" fmla="*/ 1481137 h 3905250"/>
                  <a:gd name="connsiteX278" fmla="*/ 3153575 w 5540715"/>
                  <a:gd name="connsiteY278" fmla="*/ 1495425 h 3905250"/>
                  <a:gd name="connsiteX279" fmla="*/ 3129762 w 5540715"/>
                  <a:gd name="connsiteY279" fmla="*/ 1504950 h 3905250"/>
                  <a:gd name="connsiteX280" fmla="*/ 3110712 w 5540715"/>
                  <a:gd name="connsiteY280" fmla="*/ 1519237 h 3905250"/>
                  <a:gd name="connsiteX281" fmla="*/ 3096425 w 5540715"/>
                  <a:gd name="connsiteY281" fmla="*/ 1533525 h 3905250"/>
                  <a:gd name="connsiteX282" fmla="*/ 3072612 w 5540715"/>
                  <a:gd name="connsiteY282" fmla="*/ 1543050 h 3905250"/>
                  <a:gd name="connsiteX283" fmla="*/ 3058325 w 5540715"/>
                  <a:gd name="connsiteY283" fmla="*/ 1557337 h 3905250"/>
                  <a:gd name="connsiteX284" fmla="*/ 3034512 w 5540715"/>
                  <a:gd name="connsiteY284" fmla="*/ 1566862 h 3905250"/>
                  <a:gd name="connsiteX285" fmla="*/ 3015462 w 5540715"/>
                  <a:gd name="connsiteY285" fmla="*/ 1576387 h 3905250"/>
                  <a:gd name="connsiteX286" fmla="*/ 2967837 w 5540715"/>
                  <a:gd name="connsiteY286" fmla="*/ 1604962 h 3905250"/>
                  <a:gd name="connsiteX287" fmla="*/ 2953550 w 5540715"/>
                  <a:gd name="connsiteY287" fmla="*/ 1614487 h 3905250"/>
                  <a:gd name="connsiteX288" fmla="*/ 2939262 w 5540715"/>
                  <a:gd name="connsiteY288" fmla="*/ 1619250 h 3905250"/>
                  <a:gd name="connsiteX289" fmla="*/ 2910687 w 5540715"/>
                  <a:gd name="connsiteY289" fmla="*/ 1638300 h 3905250"/>
                  <a:gd name="connsiteX290" fmla="*/ 2896400 w 5540715"/>
                  <a:gd name="connsiteY290" fmla="*/ 1652587 h 3905250"/>
                  <a:gd name="connsiteX291" fmla="*/ 2834487 w 5540715"/>
                  <a:gd name="connsiteY291" fmla="*/ 1681162 h 3905250"/>
                  <a:gd name="connsiteX292" fmla="*/ 2791625 w 5540715"/>
                  <a:gd name="connsiteY292" fmla="*/ 1709737 h 3905250"/>
                  <a:gd name="connsiteX293" fmla="*/ 2767812 w 5540715"/>
                  <a:gd name="connsiteY293" fmla="*/ 1719262 h 3905250"/>
                  <a:gd name="connsiteX294" fmla="*/ 2753525 w 5540715"/>
                  <a:gd name="connsiteY294" fmla="*/ 1728787 h 3905250"/>
                  <a:gd name="connsiteX295" fmla="*/ 2739237 w 5540715"/>
                  <a:gd name="connsiteY295" fmla="*/ 1733550 h 3905250"/>
                  <a:gd name="connsiteX296" fmla="*/ 2724950 w 5540715"/>
                  <a:gd name="connsiteY296" fmla="*/ 1743075 h 3905250"/>
                  <a:gd name="connsiteX297" fmla="*/ 2663037 w 5540715"/>
                  <a:gd name="connsiteY297" fmla="*/ 1752600 h 3905250"/>
                  <a:gd name="connsiteX298" fmla="*/ 2596362 w 5540715"/>
                  <a:gd name="connsiteY298" fmla="*/ 1738312 h 3905250"/>
                  <a:gd name="connsiteX299" fmla="*/ 2572550 w 5540715"/>
                  <a:gd name="connsiteY299" fmla="*/ 1728788 h 3905250"/>
                  <a:gd name="connsiteX300" fmla="*/ 2524925 w 5540715"/>
                  <a:gd name="connsiteY300" fmla="*/ 1728787 h 3905250"/>
                  <a:gd name="connsiteX301" fmla="*/ 2470156 w 5540715"/>
                  <a:gd name="connsiteY301" fmla="*/ 1804987 h 3905250"/>
                  <a:gd name="connsiteX302" fmla="*/ 2389193 w 5540715"/>
                  <a:gd name="connsiteY302" fmla="*/ 1881187 h 3905250"/>
                  <a:gd name="connsiteX303" fmla="*/ 2315375 w 5540715"/>
                  <a:gd name="connsiteY303" fmla="*/ 1909762 h 3905250"/>
                  <a:gd name="connsiteX304" fmla="*/ 2253462 w 5540715"/>
                  <a:gd name="connsiteY304" fmla="*/ 1924050 h 3905250"/>
                  <a:gd name="connsiteX305" fmla="*/ 2234412 w 5540715"/>
                  <a:gd name="connsiteY305" fmla="*/ 1943100 h 3905250"/>
                  <a:gd name="connsiteX306" fmla="*/ 2220125 w 5540715"/>
                  <a:gd name="connsiteY306" fmla="*/ 1947862 h 3905250"/>
                  <a:gd name="connsiteX307" fmla="*/ 2186787 w 5540715"/>
                  <a:gd name="connsiteY307" fmla="*/ 1966912 h 3905250"/>
                  <a:gd name="connsiteX308" fmla="*/ 2148687 w 5540715"/>
                  <a:gd name="connsiteY308" fmla="*/ 1985962 h 3905250"/>
                  <a:gd name="connsiteX309" fmla="*/ 2072487 w 5540715"/>
                  <a:gd name="connsiteY309" fmla="*/ 1971675 h 3905250"/>
                  <a:gd name="connsiteX310" fmla="*/ 1996288 w 5540715"/>
                  <a:gd name="connsiteY310" fmla="*/ 1990725 h 3905250"/>
                  <a:gd name="connsiteX311" fmla="*/ 1939137 w 5540715"/>
                  <a:gd name="connsiteY311" fmla="*/ 2047875 h 3905250"/>
                  <a:gd name="connsiteX312" fmla="*/ 1910562 w 5540715"/>
                  <a:gd name="connsiteY312" fmla="*/ 2071687 h 3905250"/>
                  <a:gd name="connsiteX313" fmla="*/ 1886750 w 5540715"/>
                  <a:gd name="connsiteY313" fmla="*/ 2081212 h 3905250"/>
                  <a:gd name="connsiteX314" fmla="*/ 1858175 w 5540715"/>
                  <a:gd name="connsiteY314" fmla="*/ 2100262 h 3905250"/>
                  <a:gd name="connsiteX315" fmla="*/ 1834362 w 5540715"/>
                  <a:gd name="connsiteY315" fmla="*/ 2109787 h 3905250"/>
                  <a:gd name="connsiteX316" fmla="*/ 1815312 w 5540715"/>
                  <a:gd name="connsiteY316" fmla="*/ 2124075 h 3905250"/>
                  <a:gd name="connsiteX317" fmla="*/ 1796262 w 5540715"/>
                  <a:gd name="connsiteY317" fmla="*/ 2133600 h 3905250"/>
                  <a:gd name="connsiteX318" fmla="*/ 1786737 w 5540715"/>
                  <a:gd name="connsiteY318" fmla="*/ 2147887 h 3905250"/>
                  <a:gd name="connsiteX319" fmla="*/ 1772450 w 5540715"/>
                  <a:gd name="connsiteY319" fmla="*/ 2152650 h 3905250"/>
                  <a:gd name="connsiteX320" fmla="*/ 1753400 w 5540715"/>
                  <a:gd name="connsiteY320" fmla="*/ 2166937 h 3905250"/>
                  <a:gd name="connsiteX321" fmla="*/ 1696250 w 5540715"/>
                  <a:gd name="connsiteY321" fmla="*/ 2219325 h 3905250"/>
                  <a:gd name="connsiteX322" fmla="*/ 1672437 w 5540715"/>
                  <a:gd name="connsiteY322" fmla="*/ 2238375 h 3905250"/>
                  <a:gd name="connsiteX323" fmla="*/ 1648625 w 5540715"/>
                  <a:gd name="connsiteY323" fmla="*/ 2252662 h 3905250"/>
                  <a:gd name="connsiteX324" fmla="*/ 1615287 w 5540715"/>
                  <a:gd name="connsiteY324" fmla="*/ 2286000 h 3905250"/>
                  <a:gd name="connsiteX325" fmla="*/ 1591475 w 5540715"/>
                  <a:gd name="connsiteY325" fmla="*/ 2305050 h 3905250"/>
                  <a:gd name="connsiteX326" fmla="*/ 1577187 w 5540715"/>
                  <a:gd name="connsiteY326" fmla="*/ 2314575 h 3905250"/>
                  <a:gd name="connsiteX327" fmla="*/ 1562900 w 5540715"/>
                  <a:gd name="connsiteY327" fmla="*/ 2328862 h 3905250"/>
                  <a:gd name="connsiteX328" fmla="*/ 1558137 w 5540715"/>
                  <a:gd name="connsiteY328" fmla="*/ 2343150 h 3905250"/>
                  <a:gd name="connsiteX329" fmla="*/ 1520037 w 5540715"/>
                  <a:gd name="connsiteY329" fmla="*/ 2366962 h 3905250"/>
                  <a:gd name="connsiteX330" fmla="*/ 1496225 w 5540715"/>
                  <a:gd name="connsiteY330" fmla="*/ 2381250 h 3905250"/>
                  <a:gd name="connsiteX331" fmla="*/ 1477175 w 5540715"/>
                  <a:gd name="connsiteY331" fmla="*/ 2395537 h 3905250"/>
                  <a:gd name="connsiteX332" fmla="*/ 1462887 w 5540715"/>
                  <a:gd name="connsiteY332" fmla="*/ 2400300 h 3905250"/>
                  <a:gd name="connsiteX333" fmla="*/ 1424787 w 5540715"/>
                  <a:gd name="connsiteY333" fmla="*/ 2419350 h 3905250"/>
                  <a:gd name="connsiteX334" fmla="*/ 1405737 w 5540715"/>
                  <a:gd name="connsiteY334" fmla="*/ 2428875 h 3905250"/>
                  <a:gd name="connsiteX335" fmla="*/ 1362875 w 5540715"/>
                  <a:gd name="connsiteY335" fmla="*/ 2462212 h 3905250"/>
                  <a:gd name="connsiteX336" fmla="*/ 1329537 w 5540715"/>
                  <a:gd name="connsiteY336" fmla="*/ 2476500 h 3905250"/>
                  <a:gd name="connsiteX337" fmla="*/ 1310487 w 5540715"/>
                  <a:gd name="connsiteY337" fmla="*/ 2490787 h 3905250"/>
                  <a:gd name="connsiteX338" fmla="*/ 1262862 w 5540715"/>
                  <a:gd name="connsiteY338" fmla="*/ 2514600 h 3905250"/>
                  <a:gd name="connsiteX339" fmla="*/ 1224762 w 5540715"/>
                  <a:gd name="connsiteY339" fmla="*/ 2538412 h 3905250"/>
                  <a:gd name="connsiteX340" fmla="*/ 1210475 w 5540715"/>
                  <a:gd name="connsiteY340" fmla="*/ 2543175 h 3905250"/>
                  <a:gd name="connsiteX341" fmla="*/ 1191425 w 5540715"/>
                  <a:gd name="connsiteY341" fmla="*/ 2557462 h 3905250"/>
                  <a:gd name="connsiteX342" fmla="*/ 1129512 w 5540715"/>
                  <a:gd name="connsiteY342" fmla="*/ 2600325 h 3905250"/>
                  <a:gd name="connsiteX343" fmla="*/ 1100937 w 5540715"/>
                  <a:gd name="connsiteY343" fmla="*/ 2624137 h 3905250"/>
                  <a:gd name="connsiteX344" fmla="*/ 1086650 w 5540715"/>
                  <a:gd name="connsiteY344" fmla="*/ 2638425 h 3905250"/>
                  <a:gd name="connsiteX345" fmla="*/ 1077125 w 5540715"/>
                  <a:gd name="connsiteY345" fmla="*/ 2652712 h 3905250"/>
                  <a:gd name="connsiteX346" fmla="*/ 1053312 w 5540715"/>
                  <a:gd name="connsiteY34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196312 w 5540715"/>
                  <a:gd name="connsiteY79" fmla="*/ 2790825 h 3905250"/>
                  <a:gd name="connsiteX80" fmla="*/ 2172500 w 5540715"/>
                  <a:gd name="connsiteY80" fmla="*/ 2733675 h 3905250"/>
                  <a:gd name="connsiteX81" fmla="*/ 2167737 w 5540715"/>
                  <a:gd name="connsiteY81" fmla="*/ 2709862 h 3905250"/>
                  <a:gd name="connsiteX82" fmla="*/ 2158212 w 5540715"/>
                  <a:gd name="connsiteY82" fmla="*/ 2686050 h 3905250"/>
                  <a:gd name="connsiteX83" fmla="*/ 2153450 w 5540715"/>
                  <a:gd name="connsiteY83" fmla="*/ 2643187 h 3905250"/>
                  <a:gd name="connsiteX84" fmla="*/ 2158212 w 5540715"/>
                  <a:gd name="connsiteY84" fmla="*/ 2586037 h 3905250"/>
                  <a:gd name="connsiteX85" fmla="*/ 2182025 w 5540715"/>
                  <a:gd name="connsiteY85" fmla="*/ 2547937 h 3905250"/>
                  <a:gd name="connsiteX86" fmla="*/ 2215362 w 5540715"/>
                  <a:gd name="connsiteY86" fmla="*/ 2509837 h 3905250"/>
                  <a:gd name="connsiteX87" fmla="*/ 2234412 w 5540715"/>
                  <a:gd name="connsiteY87" fmla="*/ 2490787 h 3905250"/>
                  <a:gd name="connsiteX88" fmla="*/ 2267750 w 5540715"/>
                  <a:gd name="connsiteY88" fmla="*/ 2481262 h 3905250"/>
                  <a:gd name="connsiteX89" fmla="*/ 2291562 w 5540715"/>
                  <a:gd name="connsiteY89" fmla="*/ 2471737 h 3905250"/>
                  <a:gd name="connsiteX90" fmla="*/ 2386812 w 5540715"/>
                  <a:gd name="connsiteY90" fmla="*/ 2462212 h 3905250"/>
                  <a:gd name="connsiteX91" fmla="*/ 2453487 w 5540715"/>
                  <a:gd name="connsiteY91" fmla="*/ 2452687 h 3905250"/>
                  <a:gd name="connsiteX92" fmla="*/ 2510637 w 5540715"/>
                  <a:gd name="connsiteY92" fmla="*/ 2443162 h 3905250"/>
                  <a:gd name="connsiteX93" fmla="*/ 2529687 w 5540715"/>
                  <a:gd name="connsiteY93" fmla="*/ 2433637 h 3905250"/>
                  <a:gd name="connsiteX94" fmla="*/ 2634462 w 5540715"/>
                  <a:gd name="connsiteY94" fmla="*/ 2424112 h 3905250"/>
                  <a:gd name="connsiteX95" fmla="*/ 2767812 w 5540715"/>
                  <a:gd name="connsiteY95" fmla="*/ 2419350 h 3905250"/>
                  <a:gd name="connsiteX96" fmla="*/ 2791625 w 5540715"/>
                  <a:gd name="connsiteY96" fmla="*/ 2414587 h 3905250"/>
                  <a:gd name="connsiteX97" fmla="*/ 2829725 w 5540715"/>
                  <a:gd name="connsiteY97" fmla="*/ 2390775 h 3905250"/>
                  <a:gd name="connsiteX98" fmla="*/ 2848775 w 5540715"/>
                  <a:gd name="connsiteY98" fmla="*/ 2381250 h 3905250"/>
                  <a:gd name="connsiteX99" fmla="*/ 2886875 w 5540715"/>
                  <a:gd name="connsiteY99" fmla="*/ 2352675 h 3905250"/>
                  <a:gd name="connsiteX100" fmla="*/ 2905925 w 5540715"/>
                  <a:gd name="connsiteY100" fmla="*/ 2338387 h 3905250"/>
                  <a:gd name="connsiteX101" fmla="*/ 2920212 w 5540715"/>
                  <a:gd name="connsiteY101" fmla="*/ 2328862 h 3905250"/>
                  <a:gd name="connsiteX102" fmla="*/ 2934500 w 5540715"/>
                  <a:gd name="connsiteY102" fmla="*/ 2314575 h 3905250"/>
                  <a:gd name="connsiteX103" fmla="*/ 2958312 w 5540715"/>
                  <a:gd name="connsiteY103" fmla="*/ 2309812 h 3905250"/>
                  <a:gd name="connsiteX104" fmla="*/ 2982125 w 5540715"/>
                  <a:gd name="connsiteY104" fmla="*/ 2295525 h 3905250"/>
                  <a:gd name="connsiteX105" fmla="*/ 3001175 w 5540715"/>
                  <a:gd name="connsiteY105" fmla="*/ 2281237 h 3905250"/>
                  <a:gd name="connsiteX106" fmla="*/ 3024987 w 5540715"/>
                  <a:gd name="connsiteY106" fmla="*/ 2271712 h 3905250"/>
                  <a:gd name="connsiteX107" fmla="*/ 3063087 w 5540715"/>
                  <a:gd name="connsiteY107" fmla="*/ 2243137 h 3905250"/>
                  <a:gd name="connsiteX108" fmla="*/ 3096425 w 5540715"/>
                  <a:gd name="connsiteY108" fmla="*/ 2224087 h 3905250"/>
                  <a:gd name="connsiteX109" fmla="*/ 3115475 w 5540715"/>
                  <a:gd name="connsiteY109" fmla="*/ 2205037 h 3905250"/>
                  <a:gd name="connsiteX110" fmla="*/ 3153575 w 5540715"/>
                  <a:gd name="connsiteY110" fmla="*/ 2185987 h 3905250"/>
                  <a:gd name="connsiteX111" fmla="*/ 3172625 w 5540715"/>
                  <a:gd name="connsiteY111" fmla="*/ 2171700 h 3905250"/>
                  <a:gd name="connsiteX112" fmla="*/ 3234537 w 5540715"/>
                  <a:gd name="connsiteY112" fmla="*/ 2119312 h 3905250"/>
                  <a:gd name="connsiteX113" fmla="*/ 3296450 w 5540715"/>
                  <a:gd name="connsiteY113" fmla="*/ 2076450 h 3905250"/>
                  <a:gd name="connsiteX114" fmla="*/ 3329787 w 5540715"/>
                  <a:gd name="connsiteY114" fmla="*/ 2052637 h 3905250"/>
                  <a:gd name="connsiteX115" fmla="*/ 3358362 w 5540715"/>
                  <a:gd name="connsiteY115" fmla="*/ 2033587 h 3905250"/>
                  <a:gd name="connsiteX116" fmla="*/ 3420275 w 5540715"/>
                  <a:gd name="connsiteY116" fmla="*/ 1995487 h 3905250"/>
                  <a:gd name="connsiteX117" fmla="*/ 3453612 w 5540715"/>
                  <a:gd name="connsiteY117" fmla="*/ 1981200 h 3905250"/>
                  <a:gd name="connsiteX118" fmla="*/ 3482187 w 5540715"/>
                  <a:gd name="connsiteY118" fmla="*/ 1962150 h 3905250"/>
                  <a:gd name="connsiteX119" fmla="*/ 3534575 w 5540715"/>
                  <a:gd name="connsiteY119" fmla="*/ 1933575 h 3905250"/>
                  <a:gd name="connsiteX120" fmla="*/ 3563150 w 5540715"/>
                  <a:gd name="connsiteY120" fmla="*/ 1914525 h 3905250"/>
                  <a:gd name="connsiteX121" fmla="*/ 3639350 w 5540715"/>
                  <a:gd name="connsiteY121" fmla="*/ 1871662 h 3905250"/>
                  <a:gd name="connsiteX122" fmla="*/ 3686975 w 5540715"/>
                  <a:gd name="connsiteY122" fmla="*/ 1843087 h 3905250"/>
                  <a:gd name="connsiteX123" fmla="*/ 3720312 w 5540715"/>
                  <a:gd name="connsiteY123" fmla="*/ 1824037 h 3905250"/>
                  <a:gd name="connsiteX124" fmla="*/ 3744125 w 5540715"/>
                  <a:gd name="connsiteY124" fmla="*/ 1804987 h 3905250"/>
                  <a:gd name="connsiteX125" fmla="*/ 3772700 w 5540715"/>
                  <a:gd name="connsiteY125" fmla="*/ 1795462 h 3905250"/>
                  <a:gd name="connsiteX126" fmla="*/ 3796512 w 5540715"/>
                  <a:gd name="connsiteY126" fmla="*/ 1776412 h 3905250"/>
                  <a:gd name="connsiteX127" fmla="*/ 3829850 w 5540715"/>
                  <a:gd name="connsiteY127" fmla="*/ 1762125 h 3905250"/>
                  <a:gd name="connsiteX128" fmla="*/ 3858425 w 5540715"/>
                  <a:gd name="connsiteY128" fmla="*/ 1747837 h 3905250"/>
                  <a:gd name="connsiteX129" fmla="*/ 3882237 w 5540715"/>
                  <a:gd name="connsiteY129" fmla="*/ 1733550 h 3905250"/>
                  <a:gd name="connsiteX130" fmla="*/ 3929862 w 5540715"/>
                  <a:gd name="connsiteY130" fmla="*/ 1714500 h 3905250"/>
                  <a:gd name="connsiteX131" fmla="*/ 3958437 w 5540715"/>
                  <a:gd name="connsiteY131" fmla="*/ 1695450 h 3905250"/>
                  <a:gd name="connsiteX132" fmla="*/ 3977487 w 5540715"/>
                  <a:gd name="connsiteY132" fmla="*/ 1681162 h 3905250"/>
                  <a:gd name="connsiteX133" fmla="*/ 4029875 w 5540715"/>
                  <a:gd name="connsiteY133" fmla="*/ 1657350 h 3905250"/>
                  <a:gd name="connsiteX134" fmla="*/ 4082262 w 5540715"/>
                  <a:gd name="connsiteY134" fmla="*/ 1614487 h 3905250"/>
                  <a:gd name="connsiteX135" fmla="*/ 4139412 w 5540715"/>
                  <a:gd name="connsiteY135" fmla="*/ 1576387 h 3905250"/>
                  <a:gd name="connsiteX136" fmla="*/ 4167987 w 5540715"/>
                  <a:gd name="connsiteY136" fmla="*/ 1557337 h 3905250"/>
                  <a:gd name="connsiteX137" fmla="*/ 4196562 w 5540715"/>
                  <a:gd name="connsiteY137" fmla="*/ 1538287 h 3905250"/>
                  <a:gd name="connsiteX138" fmla="*/ 4253712 w 5540715"/>
                  <a:gd name="connsiteY138" fmla="*/ 1509712 h 3905250"/>
                  <a:gd name="connsiteX139" fmla="*/ 4277525 w 5540715"/>
                  <a:gd name="connsiteY139" fmla="*/ 1500187 h 3905250"/>
                  <a:gd name="connsiteX140" fmla="*/ 4296575 w 5540715"/>
                  <a:gd name="connsiteY140" fmla="*/ 1490662 h 3905250"/>
                  <a:gd name="connsiteX141" fmla="*/ 4325150 w 5540715"/>
                  <a:gd name="connsiteY141" fmla="*/ 1485900 h 3905250"/>
                  <a:gd name="connsiteX142" fmla="*/ 4353725 w 5540715"/>
                  <a:gd name="connsiteY142" fmla="*/ 1476375 h 3905250"/>
                  <a:gd name="connsiteX143" fmla="*/ 4491837 w 5540715"/>
                  <a:gd name="connsiteY143" fmla="*/ 1481137 h 3905250"/>
                  <a:gd name="connsiteX144" fmla="*/ 4510887 w 5540715"/>
                  <a:gd name="connsiteY144" fmla="*/ 1495425 h 3905250"/>
                  <a:gd name="connsiteX145" fmla="*/ 4568037 w 5540715"/>
                  <a:gd name="connsiteY145" fmla="*/ 1528762 h 3905250"/>
                  <a:gd name="connsiteX146" fmla="*/ 4615662 w 5540715"/>
                  <a:gd name="connsiteY146" fmla="*/ 1571625 h 3905250"/>
                  <a:gd name="connsiteX147" fmla="*/ 4629950 w 5540715"/>
                  <a:gd name="connsiteY147" fmla="*/ 1590675 h 3905250"/>
                  <a:gd name="connsiteX148" fmla="*/ 4629950 w 5540715"/>
                  <a:gd name="connsiteY148" fmla="*/ 1690687 h 3905250"/>
                  <a:gd name="connsiteX149" fmla="*/ 4610900 w 5540715"/>
                  <a:gd name="connsiteY149" fmla="*/ 1724025 h 3905250"/>
                  <a:gd name="connsiteX150" fmla="*/ 4587087 w 5540715"/>
                  <a:gd name="connsiteY150" fmla="*/ 1785937 h 3905250"/>
                  <a:gd name="connsiteX151" fmla="*/ 4577562 w 5540715"/>
                  <a:gd name="connsiteY151" fmla="*/ 1809750 h 3905250"/>
                  <a:gd name="connsiteX152" fmla="*/ 4572800 w 5540715"/>
                  <a:gd name="connsiteY152" fmla="*/ 1828800 h 3905250"/>
                  <a:gd name="connsiteX153" fmla="*/ 4563275 w 5540715"/>
                  <a:gd name="connsiteY153" fmla="*/ 1876425 h 3905250"/>
                  <a:gd name="connsiteX154" fmla="*/ 4558512 w 5540715"/>
                  <a:gd name="connsiteY154" fmla="*/ 1909762 h 3905250"/>
                  <a:gd name="connsiteX155" fmla="*/ 4553750 w 5540715"/>
                  <a:gd name="connsiteY155" fmla="*/ 1938337 h 3905250"/>
                  <a:gd name="connsiteX156" fmla="*/ 4572800 w 5540715"/>
                  <a:gd name="connsiteY156" fmla="*/ 2133600 h 3905250"/>
                  <a:gd name="connsiteX157" fmla="*/ 4601375 w 5540715"/>
                  <a:gd name="connsiteY157" fmla="*/ 2162175 h 3905250"/>
                  <a:gd name="connsiteX158" fmla="*/ 4620425 w 5540715"/>
                  <a:gd name="connsiteY158" fmla="*/ 2166937 h 3905250"/>
                  <a:gd name="connsiteX159" fmla="*/ 4644237 w 5540715"/>
                  <a:gd name="connsiteY159" fmla="*/ 2181225 h 3905250"/>
                  <a:gd name="connsiteX160" fmla="*/ 4663287 w 5540715"/>
                  <a:gd name="connsiteY160" fmla="*/ 2185987 h 3905250"/>
                  <a:gd name="connsiteX161" fmla="*/ 4715675 w 5540715"/>
                  <a:gd name="connsiteY161" fmla="*/ 2195512 h 3905250"/>
                  <a:gd name="connsiteX162" fmla="*/ 4829975 w 5540715"/>
                  <a:gd name="connsiteY162" fmla="*/ 2185987 h 3905250"/>
                  <a:gd name="connsiteX163" fmla="*/ 4863312 w 5540715"/>
                  <a:gd name="connsiteY163" fmla="*/ 2166937 h 3905250"/>
                  <a:gd name="connsiteX164" fmla="*/ 4915700 w 5540715"/>
                  <a:gd name="connsiteY164" fmla="*/ 2147887 h 3905250"/>
                  <a:gd name="connsiteX165" fmla="*/ 4934750 w 5540715"/>
                  <a:gd name="connsiteY165" fmla="*/ 2133600 h 3905250"/>
                  <a:gd name="connsiteX166" fmla="*/ 4949037 w 5540715"/>
                  <a:gd name="connsiteY166" fmla="*/ 2128837 h 3905250"/>
                  <a:gd name="connsiteX167" fmla="*/ 4963325 w 5540715"/>
                  <a:gd name="connsiteY167" fmla="*/ 2114550 h 3905250"/>
                  <a:gd name="connsiteX168" fmla="*/ 4982375 w 5540715"/>
                  <a:gd name="connsiteY168" fmla="*/ 2100262 h 3905250"/>
                  <a:gd name="connsiteX169" fmla="*/ 5010950 w 5540715"/>
                  <a:gd name="connsiteY169" fmla="*/ 2081212 h 3905250"/>
                  <a:gd name="connsiteX170" fmla="*/ 5053812 w 5540715"/>
                  <a:gd name="connsiteY170" fmla="*/ 2038350 h 3905250"/>
                  <a:gd name="connsiteX171" fmla="*/ 5077625 w 5540715"/>
                  <a:gd name="connsiteY171" fmla="*/ 2019300 h 3905250"/>
                  <a:gd name="connsiteX172" fmla="*/ 5096675 w 5540715"/>
                  <a:gd name="connsiteY172" fmla="*/ 2000250 h 3905250"/>
                  <a:gd name="connsiteX173" fmla="*/ 5125250 w 5540715"/>
                  <a:gd name="connsiteY173" fmla="*/ 1981200 h 3905250"/>
                  <a:gd name="connsiteX174" fmla="*/ 5172875 w 5540715"/>
                  <a:gd name="connsiteY174" fmla="*/ 1943100 h 3905250"/>
                  <a:gd name="connsiteX175" fmla="*/ 5210975 w 5540715"/>
                  <a:gd name="connsiteY175" fmla="*/ 1909762 h 3905250"/>
                  <a:gd name="connsiteX176" fmla="*/ 5220500 w 5540715"/>
                  <a:gd name="connsiteY176" fmla="*/ 1895475 h 3905250"/>
                  <a:gd name="connsiteX177" fmla="*/ 5234787 w 5540715"/>
                  <a:gd name="connsiteY177" fmla="*/ 1876425 h 3905250"/>
                  <a:gd name="connsiteX178" fmla="*/ 5253837 w 5540715"/>
                  <a:gd name="connsiteY178" fmla="*/ 1838325 h 3905250"/>
                  <a:gd name="connsiteX179" fmla="*/ 5282412 w 5540715"/>
                  <a:gd name="connsiteY179" fmla="*/ 1790700 h 3905250"/>
                  <a:gd name="connsiteX180" fmla="*/ 5287175 w 5540715"/>
                  <a:gd name="connsiteY180" fmla="*/ 1771650 h 3905250"/>
                  <a:gd name="connsiteX181" fmla="*/ 5306225 w 5540715"/>
                  <a:gd name="connsiteY181" fmla="*/ 1743075 h 3905250"/>
                  <a:gd name="connsiteX182" fmla="*/ 5320512 w 5540715"/>
                  <a:gd name="connsiteY182" fmla="*/ 1709737 h 3905250"/>
                  <a:gd name="connsiteX183" fmla="*/ 5334800 w 5540715"/>
                  <a:gd name="connsiteY183" fmla="*/ 1695450 h 3905250"/>
                  <a:gd name="connsiteX184" fmla="*/ 5358612 w 5540715"/>
                  <a:gd name="connsiteY184" fmla="*/ 1647825 h 3905250"/>
                  <a:gd name="connsiteX185" fmla="*/ 5391950 w 5540715"/>
                  <a:gd name="connsiteY185" fmla="*/ 1581150 h 3905250"/>
                  <a:gd name="connsiteX186" fmla="*/ 5439575 w 5540715"/>
                  <a:gd name="connsiteY186" fmla="*/ 1452562 h 3905250"/>
                  <a:gd name="connsiteX187" fmla="*/ 5449100 w 5540715"/>
                  <a:gd name="connsiteY187" fmla="*/ 1414462 h 3905250"/>
                  <a:gd name="connsiteX188" fmla="*/ 5453862 w 5540715"/>
                  <a:gd name="connsiteY188" fmla="*/ 1381125 h 3905250"/>
                  <a:gd name="connsiteX189" fmla="*/ 5463387 w 5540715"/>
                  <a:gd name="connsiteY189" fmla="*/ 1181100 h 3905250"/>
                  <a:gd name="connsiteX190" fmla="*/ 5468150 w 5540715"/>
                  <a:gd name="connsiteY190" fmla="*/ 1157287 h 3905250"/>
                  <a:gd name="connsiteX191" fmla="*/ 5472912 w 5540715"/>
                  <a:gd name="connsiteY191" fmla="*/ 1128712 h 3905250"/>
                  <a:gd name="connsiteX192" fmla="*/ 5477675 w 5540715"/>
                  <a:gd name="connsiteY192" fmla="*/ 1095375 h 3905250"/>
                  <a:gd name="connsiteX193" fmla="*/ 5487200 w 5540715"/>
                  <a:gd name="connsiteY193" fmla="*/ 1066800 h 3905250"/>
                  <a:gd name="connsiteX194" fmla="*/ 5501487 w 5540715"/>
                  <a:gd name="connsiteY194" fmla="*/ 981075 h 3905250"/>
                  <a:gd name="connsiteX195" fmla="*/ 5501487 w 5540715"/>
                  <a:gd name="connsiteY195" fmla="*/ 981075 h 3905250"/>
                  <a:gd name="connsiteX196" fmla="*/ 5511012 w 5540715"/>
                  <a:gd name="connsiteY196" fmla="*/ 923925 h 3905250"/>
                  <a:gd name="connsiteX197" fmla="*/ 5515775 w 5540715"/>
                  <a:gd name="connsiteY197" fmla="*/ 890587 h 3905250"/>
                  <a:gd name="connsiteX198" fmla="*/ 5525300 w 5540715"/>
                  <a:gd name="connsiteY198" fmla="*/ 833437 h 3905250"/>
                  <a:gd name="connsiteX199" fmla="*/ 5530062 w 5540715"/>
                  <a:gd name="connsiteY199" fmla="*/ 804862 h 3905250"/>
                  <a:gd name="connsiteX200" fmla="*/ 5534825 w 5540715"/>
                  <a:gd name="connsiteY200" fmla="*/ 738187 h 3905250"/>
                  <a:gd name="connsiteX201" fmla="*/ 5520537 w 5540715"/>
                  <a:gd name="connsiteY201" fmla="*/ 466725 h 3905250"/>
                  <a:gd name="connsiteX202" fmla="*/ 5511012 w 5540715"/>
                  <a:gd name="connsiteY202" fmla="*/ 442912 h 3905250"/>
                  <a:gd name="connsiteX203" fmla="*/ 5491962 w 5540715"/>
                  <a:gd name="connsiteY203" fmla="*/ 390525 h 3905250"/>
                  <a:gd name="connsiteX204" fmla="*/ 5477675 w 5540715"/>
                  <a:gd name="connsiteY204" fmla="*/ 366712 h 3905250"/>
                  <a:gd name="connsiteX205" fmla="*/ 5453862 w 5540715"/>
                  <a:gd name="connsiteY205" fmla="*/ 347662 h 3905250"/>
                  <a:gd name="connsiteX206" fmla="*/ 5420525 w 5540715"/>
                  <a:gd name="connsiteY206" fmla="*/ 309562 h 3905250"/>
                  <a:gd name="connsiteX207" fmla="*/ 5401475 w 5540715"/>
                  <a:gd name="connsiteY207" fmla="*/ 300037 h 3905250"/>
                  <a:gd name="connsiteX208" fmla="*/ 5391950 w 5540715"/>
                  <a:gd name="connsiteY208" fmla="*/ 280987 h 3905250"/>
                  <a:gd name="connsiteX209" fmla="*/ 5358612 w 5540715"/>
                  <a:gd name="connsiteY209" fmla="*/ 257175 h 3905250"/>
                  <a:gd name="connsiteX210" fmla="*/ 5325275 w 5540715"/>
                  <a:gd name="connsiteY210" fmla="*/ 223837 h 3905250"/>
                  <a:gd name="connsiteX211" fmla="*/ 5244312 w 5540715"/>
                  <a:gd name="connsiteY211" fmla="*/ 133350 h 3905250"/>
                  <a:gd name="connsiteX212" fmla="*/ 5201450 w 5540715"/>
                  <a:gd name="connsiteY212" fmla="*/ 85725 h 3905250"/>
                  <a:gd name="connsiteX213" fmla="*/ 5163350 w 5540715"/>
                  <a:gd name="connsiteY213" fmla="*/ 71437 h 3905250"/>
                  <a:gd name="connsiteX214" fmla="*/ 5087150 w 5540715"/>
                  <a:gd name="connsiteY214" fmla="*/ 42862 h 3905250"/>
                  <a:gd name="connsiteX215" fmla="*/ 5039525 w 5540715"/>
                  <a:gd name="connsiteY215" fmla="*/ 23812 h 3905250"/>
                  <a:gd name="connsiteX216" fmla="*/ 5006187 w 5540715"/>
                  <a:gd name="connsiteY216" fmla="*/ 19050 h 3905250"/>
                  <a:gd name="connsiteX217" fmla="*/ 4982375 w 5540715"/>
                  <a:gd name="connsiteY217" fmla="*/ 9525 h 3905250"/>
                  <a:gd name="connsiteX218" fmla="*/ 4915700 w 5540715"/>
                  <a:gd name="connsiteY218" fmla="*/ 4762 h 3905250"/>
                  <a:gd name="connsiteX219" fmla="*/ 4858550 w 5540715"/>
                  <a:gd name="connsiteY219" fmla="*/ 0 h 3905250"/>
                  <a:gd name="connsiteX220" fmla="*/ 4749012 w 5540715"/>
                  <a:gd name="connsiteY220" fmla="*/ 14287 h 3905250"/>
                  <a:gd name="connsiteX221" fmla="*/ 4725200 w 5540715"/>
                  <a:gd name="connsiteY221" fmla="*/ 19050 h 3905250"/>
                  <a:gd name="connsiteX222" fmla="*/ 4668050 w 5540715"/>
                  <a:gd name="connsiteY222" fmla="*/ 42862 h 3905250"/>
                  <a:gd name="connsiteX223" fmla="*/ 4629950 w 5540715"/>
                  <a:gd name="connsiteY223" fmla="*/ 57150 h 3905250"/>
                  <a:gd name="connsiteX224" fmla="*/ 4548987 w 5540715"/>
                  <a:gd name="connsiteY224" fmla="*/ 104775 h 3905250"/>
                  <a:gd name="connsiteX225" fmla="*/ 4529937 w 5540715"/>
                  <a:gd name="connsiteY225" fmla="*/ 128587 h 3905250"/>
                  <a:gd name="connsiteX226" fmla="*/ 4510887 w 5540715"/>
                  <a:gd name="connsiteY226" fmla="*/ 147637 h 3905250"/>
                  <a:gd name="connsiteX227" fmla="*/ 4491837 w 5540715"/>
                  <a:gd name="connsiteY227" fmla="*/ 176212 h 3905250"/>
                  <a:gd name="connsiteX228" fmla="*/ 4458500 w 5540715"/>
                  <a:gd name="connsiteY228" fmla="*/ 247650 h 3905250"/>
                  <a:gd name="connsiteX229" fmla="*/ 4439450 w 5540715"/>
                  <a:gd name="connsiteY229" fmla="*/ 304800 h 3905250"/>
                  <a:gd name="connsiteX230" fmla="*/ 4420400 w 5540715"/>
                  <a:gd name="connsiteY230" fmla="*/ 366712 h 3905250"/>
                  <a:gd name="connsiteX231" fmla="*/ 4415637 w 5540715"/>
                  <a:gd name="connsiteY231" fmla="*/ 400050 h 3905250"/>
                  <a:gd name="connsiteX232" fmla="*/ 4406112 w 5540715"/>
                  <a:gd name="connsiteY232" fmla="*/ 423862 h 3905250"/>
                  <a:gd name="connsiteX233" fmla="*/ 4401350 w 5540715"/>
                  <a:gd name="connsiteY233" fmla="*/ 457200 h 3905250"/>
                  <a:gd name="connsiteX234" fmla="*/ 4391825 w 5540715"/>
                  <a:gd name="connsiteY234" fmla="*/ 519112 h 3905250"/>
                  <a:gd name="connsiteX235" fmla="*/ 4425162 w 5540715"/>
                  <a:gd name="connsiteY235" fmla="*/ 685800 h 3905250"/>
                  <a:gd name="connsiteX236" fmla="*/ 4434687 w 5540715"/>
                  <a:gd name="connsiteY236" fmla="*/ 728662 h 3905250"/>
                  <a:gd name="connsiteX237" fmla="*/ 4444212 w 5540715"/>
                  <a:gd name="connsiteY237" fmla="*/ 752475 h 3905250"/>
                  <a:gd name="connsiteX238" fmla="*/ 4439450 w 5540715"/>
                  <a:gd name="connsiteY238" fmla="*/ 819150 h 3905250"/>
                  <a:gd name="connsiteX239" fmla="*/ 4396587 w 5540715"/>
                  <a:gd name="connsiteY239" fmla="*/ 852487 h 3905250"/>
                  <a:gd name="connsiteX240" fmla="*/ 4382300 w 5540715"/>
                  <a:gd name="connsiteY240" fmla="*/ 866775 h 3905250"/>
                  <a:gd name="connsiteX241" fmla="*/ 4363250 w 5540715"/>
                  <a:gd name="connsiteY241" fmla="*/ 876300 h 3905250"/>
                  <a:gd name="connsiteX242" fmla="*/ 4329912 w 5540715"/>
                  <a:gd name="connsiteY242" fmla="*/ 900112 h 3905250"/>
                  <a:gd name="connsiteX243" fmla="*/ 4315625 w 5540715"/>
                  <a:gd name="connsiteY243" fmla="*/ 909637 h 3905250"/>
                  <a:gd name="connsiteX244" fmla="*/ 4296575 w 5540715"/>
                  <a:gd name="connsiteY244" fmla="*/ 923925 h 3905250"/>
                  <a:gd name="connsiteX245" fmla="*/ 4277525 w 5540715"/>
                  <a:gd name="connsiteY245" fmla="*/ 928687 h 3905250"/>
                  <a:gd name="connsiteX246" fmla="*/ 4248950 w 5540715"/>
                  <a:gd name="connsiteY246" fmla="*/ 938212 h 3905250"/>
                  <a:gd name="connsiteX247" fmla="*/ 4229900 w 5540715"/>
                  <a:gd name="connsiteY247" fmla="*/ 942975 h 3905250"/>
                  <a:gd name="connsiteX248" fmla="*/ 4215612 w 5540715"/>
                  <a:gd name="connsiteY248" fmla="*/ 947737 h 3905250"/>
                  <a:gd name="connsiteX249" fmla="*/ 4158462 w 5540715"/>
                  <a:gd name="connsiteY249" fmla="*/ 957262 h 3905250"/>
                  <a:gd name="connsiteX250" fmla="*/ 4120362 w 5540715"/>
                  <a:gd name="connsiteY250" fmla="*/ 966787 h 3905250"/>
                  <a:gd name="connsiteX251" fmla="*/ 4091787 w 5540715"/>
                  <a:gd name="connsiteY251" fmla="*/ 976312 h 3905250"/>
                  <a:gd name="connsiteX252" fmla="*/ 4067975 w 5540715"/>
                  <a:gd name="connsiteY252" fmla="*/ 985837 h 3905250"/>
                  <a:gd name="connsiteX253" fmla="*/ 4034637 w 5540715"/>
                  <a:gd name="connsiteY253" fmla="*/ 990600 h 3905250"/>
                  <a:gd name="connsiteX254" fmla="*/ 3967962 w 5540715"/>
                  <a:gd name="connsiteY254" fmla="*/ 1009650 h 3905250"/>
                  <a:gd name="connsiteX255" fmla="*/ 3939387 w 5540715"/>
                  <a:gd name="connsiteY255" fmla="*/ 1019175 h 3905250"/>
                  <a:gd name="connsiteX256" fmla="*/ 3906050 w 5540715"/>
                  <a:gd name="connsiteY256" fmla="*/ 1023937 h 3905250"/>
                  <a:gd name="connsiteX257" fmla="*/ 3744125 w 5540715"/>
                  <a:gd name="connsiteY257" fmla="*/ 1019175 h 3905250"/>
                  <a:gd name="connsiteX258" fmla="*/ 3715550 w 5540715"/>
                  <a:gd name="connsiteY258" fmla="*/ 1014412 h 3905250"/>
                  <a:gd name="connsiteX259" fmla="*/ 3677450 w 5540715"/>
                  <a:gd name="connsiteY259" fmla="*/ 1009650 h 3905250"/>
                  <a:gd name="connsiteX260" fmla="*/ 3548862 w 5540715"/>
                  <a:gd name="connsiteY260" fmla="*/ 1023937 h 3905250"/>
                  <a:gd name="connsiteX261" fmla="*/ 3506000 w 5540715"/>
                  <a:gd name="connsiteY261" fmla="*/ 1052512 h 3905250"/>
                  <a:gd name="connsiteX262" fmla="*/ 3486950 w 5540715"/>
                  <a:gd name="connsiteY262" fmla="*/ 1071562 h 3905250"/>
                  <a:gd name="connsiteX263" fmla="*/ 3463137 w 5540715"/>
                  <a:gd name="connsiteY263" fmla="*/ 1090612 h 3905250"/>
                  <a:gd name="connsiteX264" fmla="*/ 3425037 w 5540715"/>
                  <a:gd name="connsiteY264" fmla="*/ 1128712 h 3905250"/>
                  <a:gd name="connsiteX265" fmla="*/ 3396462 w 5540715"/>
                  <a:gd name="connsiteY265" fmla="*/ 1176337 h 3905250"/>
                  <a:gd name="connsiteX266" fmla="*/ 3363125 w 5540715"/>
                  <a:gd name="connsiteY266" fmla="*/ 1228725 h 3905250"/>
                  <a:gd name="connsiteX267" fmla="*/ 3353600 w 5540715"/>
                  <a:gd name="connsiteY267" fmla="*/ 1262062 h 3905250"/>
                  <a:gd name="connsiteX268" fmla="*/ 3348837 w 5540715"/>
                  <a:gd name="connsiteY268" fmla="*/ 1281112 h 3905250"/>
                  <a:gd name="connsiteX269" fmla="*/ 3339312 w 5540715"/>
                  <a:gd name="connsiteY269" fmla="*/ 1295400 h 3905250"/>
                  <a:gd name="connsiteX270" fmla="*/ 3329787 w 5540715"/>
                  <a:gd name="connsiteY270" fmla="*/ 1323975 h 3905250"/>
                  <a:gd name="connsiteX271" fmla="*/ 3301212 w 5540715"/>
                  <a:gd name="connsiteY271" fmla="*/ 1357312 h 3905250"/>
                  <a:gd name="connsiteX272" fmla="*/ 3291687 w 5540715"/>
                  <a:gd name="connsiteY272" fmla="*/ 1381125 h 3905250"/>
                  <a:gd name="connsiteX273" fmla="*/ 3248825 w 5540715"/>
                  <a:gd name="connsiteY273" fmla="*/ 1414462 h 3905250"/>
                  <a:gd name="connsiteX274" fmla="*/ 3234537 w 5540715"/>
                  <a:gd name="connsiteY274" fmla="*/ 1433512 h 3905250"/>
                  <a:gd name="connsiteX275" fmla="*/ 3220250 w 5540715"/>
                  <a:gd name="connsiteY275" fmla="*/ 1443037 h 3905250"/>
                  <a:gd name="connsiteX276" fmla="*/ 3172625 w 5540715"/>
                  <a:gd name="connsiteY276" fmla="*/ 1481137 h 3905250"/>
                  <a:gd name="connsiteX277" fmla="*/ 3153575 w 5540715"/>
                  <a:gd name="connsiteY277" fmla="*/ 1495425 h 3905250"/>
                  <a:gd name="connsiteX278" fmla="*/ 3129762 w 5540715"/>
                  <a:gd name="connsiteY278" fmla="*/ 1504950 h 3905250"/>
                  <a:gd name="connsiteX279" fmla="*/ 3110712 w 5540715"/>
                  <a:gd name="connsiteY279" fmla="*/ 1519237 h 3905250"/>
                  <a:gd name="connsiteX280" fmla="*/ 3096425 w 5540715"/>
                  <a:gd name="connsiteY280" fmla="*/ 1533525 h 3905250"/>
                  <a:gd name="connsiteX281" fmla="*/ 3072612 w 5540715"/>
                  <a:gd name="connsiteY281" fmla="*/ 1543050 h 3905250"/>
                  <a:gd name="connsiteX282" fmla="*/ 3058325 w 5540715"/>
                  <a:gd name="connsiteY282" fmla="*/ 1557337 h 3905250"/>
                  <a:gd name="connsiteX283" fmla="*/ 3034512 w 5540715"/>
                  <a:gd name="connsiteY283" fmla="*/ 1566862 h 3905250"/>
                  <a:gd name="connsiteX284" fmla="*/ 3015462 w 5540715"/>
                  <a:gd name="connsiteY284" fmla="*/ 1576387 h 3905250"/>
                  <a:gd name="connsiteX285" fmla="*/ 2967837 w 5540715"/>
                  <a:gd name="connsiteY285" fmla="*/ 1604962 h 3905250"/>
                  <a:gd name="connsiteX286" fmla="*/ 2953550 w 5540715"/>
                  <a:gd name="connsiteY286" fmla="*/ 1614487 h 3905250"/>
                  <a:gd name="connsiteX287" fmla="*/ 2939262 w 5540715"/>
                  <a:gd name="connsiteY287" fmla="*/ 1619250 h 3905250"/>
                  <a:gd name="connsiteX288" fmla="*/ 2910687 w 5540715"/>
                  <a:gd name="connsiteY288" fmla="*/ 1638300 h 3905250"/>
                  <a:gd name="connsiteX289" fmla="*/ 2896400 w 5540715"/>
                  <a:gd name="connsiteY289" fmla="*/ 1652587 h 3905250"/>
                  <a:gd name="connsiteX290" fmla="*/ 2834487 w 5540715"/>
                  <a:gd name="connsiteY290" fmla="*/ 1681162 h 3905250"/>
                  <a:gd name="connsiteX291" fmla="*/ 2791625 w 5540715"/>
                  <a:gd name="connsiteY291" fmla="*/ 1709737 h 3905250"/>
                  <a:gd name="connsiteX292" fmla="*/ 2767812 w 5540715"/>
                  <a:gd name="connsiteY292" fmla="*/ 1719262 h 3905250"/>
                  <a:gd name="connsiteX293" fmla="*/ 2753525 w 5540715"/>
                  <a:gd name="connsiteY293" fmla="*/ 1728787 h 3905250"/>
                  <a:gd name="connsiteX294" fmla="*/ 2739237 w 5540715"/>
                  <a:gd name="connsiteY294" fmla="*/ 1733550 h 3905250"/>
                  <a:gd name="connsiteX295" fmla="*/ 2724950 w 5540715"/>
                  <a:gd name="connsiteY295" fmla="*/ 1743075 h 3905250"/>
                  <a:gd name="connsiteX296" fmla="*/ 2663037 w 5540715"/>
                  <a:gd name="connsiteY296" fmla="*/ 1752600 h 3905250"/>
                  <a:gd name="connsiteX297" fmla="*/ 2596362 w 5540715"/>
                  <a:gd name="connsiteY297" fmla="*/ 1738312 h 3905250"/>
                  <a:gd name="connsiteX298" fmla="*/ 2572550 w 5540715"/>
                  <a:gd name="connsiteY298" fmla="*/ 1728788 h 3905250"/>
                  <a:gd name="connsiteX299" fmla="*/ 2524925 w 5540715"/>
                  <a:gd name="connsiteY299" fmla="*/ 1728787 h 3905250"/>
                  <a:gd name="connsiteX300" fmla="*/ 2470156 w 5540715"/>
                  <a:gd name="connsiteY300" fmla="*/ 1804987 h 3905250"/>
                  <a:gd name="connsiteX301" fmla="*/ 2389193 w 5540715"/>
                  <a:gd name="connsiteY301" fmla="*/ 1881187 h 3905250"/>
                  <a:gd name="connsiteX302" fmla="*/ 2315375 w 5540715"/>
                  <a:gd name="connsiteY302" fmla="*/ 1909762 h 3905250"/>
                  <a:gd name="connsiteX303" fmla="*/ 2253462 w 5540715"/>
                  <a:gd name="connsiteY303" fmla="*/ 1924050 h 3905250"/>
                  <a:gd name="connsiteX304" fmla="*/ 2234412 w 5540715"/>
                  <a:gd name="connsiteY304" fmla="*/ 1943100 h 3905250"/>
                  <a:gd name="connsiteX305" fmla="*/ 2220125 w 5540715"/>
                  <a:gd name="connsiteY305" fmla="*/ 1947862 h 3905250"/>
                  <a:gd name="connsiteX306" fmla="*/ 2186787 w 5540715"/>
                  <a:gd name="connsiteY306" fmla="*/ 1966912 h 3905250"/>
                  <a:gd name="connsiteX307" fmla="*/ 2148687 w 5540715"/>
                  <a:gd name="connsiteY307" fmla="*/ 1985962 h 3905250"/>
                  <a:gd name="connsiteX308" fmla="*/ 2072487 w 5540715"/>
                  <a:gd name="connsiteY308" fmla="*/ 1971675 h 3905250"/>
                  <a:gd name="connsiteX309" fmla="*/ 1996288 w 5540715"/>
                  <a:gd name="connsiteY309" fmla="*/ 1990725 h 3905250"/>
                  <a:gd name="connsiteX310" fmla="*/ 1939137 w 5540715"/>
                  <a:gd name="connsiteY310" fmla="*/ 2047875 h 3905250"/>
                  <a:gd name="connsiteX311" fmla="*/ 1910562 w 5540715"/>
                  <a:gd name="connsiteY311" fmla="*/ 2071687 h 3905250"/>
                  <a:gd name="connsiteX312" fmla="*/ 1886750 w 5540715"/>
                  <a:gd name="connsiteY312" fmla="*/ 2081212 h 3905250"/>
                  <a:gd name="connsiteX313" fmla="*/ 1858175 w 5540715"/>
                  <a:gd name="connsiteY313" fmla="*/ 2100262 h 3905250"/>
                  <a:gd name="connsiteX314" fmla="*/ 1834362 w 5540715"/>
                  <a:gd name="connsiteY314" fmla="*/ 2109787 h 3905250"/>
                  <a:gd name="connsiteX315" fmla="*/ 1815312 w 5540715"/>
                  <a:gd name="connsiteY315" fmla="*/ 2124075 h 3905250"/>
                  <a:gd name="connsiteX316" fmla="*/ 1796262 w 5540715"/>
                  <a:gd name="connsiteY316" fmla="*/ 2133600 h 3905250"/>
                  <a:gd name="connsiteX317" fmla="*/ 1786737 w 5540715"/>
                  <a:gd name="connsiteY317" fmla="*/ 2147887 h 3905250"/>
                  <a:gd name="connsiteX318" fmla="*/ 1772450 w 5540715"/>
                  <a:gd name="connsiteY318" fmla="*/ 2152650 h 3905250"/>
                  <a:gd name="connsiteX319" fmla="*/ 1753400 w 5540715"/>
                  <a:gd name="connsiteY319" fmla="*/ 2166937 h 3905250"/>
                  <a:gd name="connsiteX320" fmla="*/ 1696250 w 5540715"/>
                  <a:gd name="connsiteY320" fmla="*/ 2219325 h 3905250"/>
                  <a:gd name="connsiteX321" fmla="*/ 1672437 w 5540715"/>
                  <a:gd name="connsiteY321" fmla="*/ 2238375 h 3905250"/>
                  <a:gd name="connsiteX322" fmla="*/ 1648625 w 5540715"/>
                  <a:gd name="connsiteY322" fmla="*/ 2252662 h 3905250"/>
                  <a:gd name="connsiteX323" fmla="*/ 1615287 w 5540715"/>
                  <a:gd name="connsiteY323" fmla="*/ 2286000 h 3905250"/>
                  <a:gd name="connsiteX324" fmla="*/ 1591475 w 5540715"/>
                  <a:gd name="connsiteY324" fmla="*/ 2305050 h 3905250"/>
                  <a:gd name="connsiteX325" fmla="*/ 1577187 w 5540715"/>
                  <a:gd name="connsiteY325" fmla="*/ 2314575 h 3905250"/>
                  <a:gd name="connsiteX326" fmla="*/ 1562900 w 5540715"/>
                  <a:gd name="connsiteY326" fmla="*/ 2328862 h 3905250"/>
                  <a:gd name="connsiteX327" fmla="*/ 1558137 w 5540715"/>
                  <a:gd name="connsiteY327" fmla="*/ 2343150 h 3905250"/>
                  <a:gd name="connsiteX328" fmla="*/ 1520037 w 5540715"/>
                  <a:gd name="connsiteY328" fmla="*/ 2366962 h 3905250"/>
                  <a:gd name="connsiteX329" fmla="*/ 1496225 w 5540715"/>
                  <a:gd name="connsiteY329" fmla="*/ 2381250 h 3905250"/>
                  <a:gd name="connsiteX330" fmla="*/ 1477175 w 5540715"/>
                  <a:gd name="connsiteY330" fmla="*/ 2395537 h 3905250"/>
                  <a:gd name="connsiteX331" fmla="*/ 1462887 w 5540715"/>
                  <a:gd name="connsiteY331" fmla="*/ 2400300 h 3905250"/>
                  <a:gd name="connsiteX332" fmla="*/ 1424787 w 5540715"/>
                  <a:gd name="connsiteY332" fmla="*/ 2419350 h 3905250"/>
                  <a:gd name="connsiteX333" fmla="*/ 1405737 w 5540715"/>
                  <a:gd name="connsiteY333" fmla="*/ 2428875 h 3905250"/>
                  <a:gd name="connsiteX334" fmla="*/ 1362875 w 5540715"/>
                  <a:gd name="connsiteY334" fmla="*/ 2462212 h 3905250"/>
                  <a:gd name="connsiteX335" fmla="*/ 1329537 w 5540715"/>
                  <a:gd name="connsiteY335" fmla="*/ 2476500 h 3905250"/>
                  <a:gd name="connsiteX336" fmla="*/ 1310487 w 5540715"/>
                  <a:gd name="connsiteY336" fmla="*/ 2490787 h 3905250"/>
                  <a:gd name="connsiteX337" fmla="*/ 1262862 w 5540715"/>
                  <a:gd name="connsiteY337" fmla="*/ 2514600 h 3905250"/>
                  <a:gd name="connsiteX338" fmla="*/ 1224762 w 5540715"/>
                  <a:gd name="connsiteY338" fmla="*/ 2538412 h 3905250"/>
                  <a:gd name="connsiteX339" fmla="*/ 1210475 w 5540715"/>
                  <a:gd name="connsiteY339" fmla="*/ 2543175 h 3905250"/>
                  <a:gd name="connsiteX340" fmla="*/ 1191425 w 5540715"/>
                  <a:gd name="connsiteY340" fmla="*/ 2557462 h 3905250"/>
                  <a:gd name="connsiteX341" fmla="*/ 1129512 w 5540715"/>
                  <a:gd name="connsiteY341" fmla="*/ 2600325 h 3905250"/>
                  <a:gd name="connsiteX342" fmla="*/ 1100937 w 5540715"/>
                  <a:gd name="connsiteY342" fmla="*/ 2624137 h 3905250"/>
                  <a:gd name="connsiteX343" fmla="*/ 1086650 w 5540715"/>
                  <a:gd name="connsiteY343" fmla="*/ 2638425 h 3905250"/>
                  <a:gd name="connsiteX344" fmla="*/ 1077125 w 5540715"/>
                  <a:gd name="connsiteY344" fmla="*/ 2652712 h 3905250"/>
                  <a:gd name="connsiteX345" fmla="*/ 1053312 w 5540715"/>
                  <a:gd name="connsiteY34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96312 w 5540715"/>
                  <a:gd name="connsiteY78" fmla="*/ 2790825 h 3905250"/>
                  <a:gd name="connsiteX79" fmla="*/ 2172500 w 5540715"/>
                  <a:gd name="connsiteY79" fmla="*/ 2733675 h 3905250"/>
                  <a:gd name="connsiteX80" fmla="*/ 2167737 w 5540715"/>
                  <a:gd name="connsiteY80" fmla="*/ 2709862 h 3905250"/>
                  <a:gd name="connsiteX81" fmla="*/ 2158212 w 5540715"/>
                  <a:gd name="connsiteY81" fmla="*/ 2686050 h 3905250"/>
                  <a:gd name="connsiteX82" fmla="*/ 2153450 w 5540715"/>
                  <a:gd name="connsiteY82" fmla="*/ 2643187 h 3905250"/>
                  <a:gd name="connsiteX83" fmla="*/ 2158212 w 5540715"/>
                  <a:gd name="connsiteY83" fmla="*/ 2586037 h 3905250"/>
                  <a:gd name="connsiteX84" fmla="*/ 2182025 w 5540715"/>
                  <a:gd name="connsiteY84" fmla="*/ 2547937 h 3905250"/>
                  <a:gd name="connsiteX85" fmla="*/ 2215362 w 5540715"/>
                  <a:gd name="connsiteY85" fmla="*/ 2509837 h 3905250"/>
                  <a:gd name="connsiteX86" fmla="*/ 2234412 w 5540715"/>
                  <a:gd name="connsiteY86" fmla="*/ 2490787 h 3905250"/>
                  <a:gd name="connsiteX87" fmla="*/ 2267750 w 5540715"/>
                  <a:gd name="connsiteY87" fmla="*/ 2481262 h 3905250"/>
                  <a:gd name="connsiteX88" fmla="*/ 2291562 w 5540715"/>
                  <a:gd name="connsiteY88" fmla="*/ 2471737 h 3905250"/>
                  <a:gd name="connsiteX89" fmla="*/ 2386812 w 5540715"/>
                  <a:gd name="connsiteY89" fmla="*/ 2462212 h 3905250"/>
                  <a:gd name="connsiteX90" fmla="*/ 2453487 w 5540715"/>
                  <a:gd name="connsiteY90" fmla="*/ 2452687 h 3905250"/>
                  <a:gd name="connsiteX91" fmla="*/ 2510637 w 5540715"/>
                  <a:gd name="connsiteY91" fmla="*/ 2443162 h 3905250"/>
                  <a:gd name="connsiteX92" fmla="*/ 2529687 w 5540715"/>
                  <a:gd name="connsiteY92" fmla="*/ 2433637 h 3905250"/>
                  <a:gd name="connsiteX93" fmla="*/ 2634462 w 5540715"/>
                  <a:gd name="connsiteY93" fmla="*/ 2424112 h 3905250"/>
                  <a:gd name="connsiteX94" fmla="*/ 2767812 w 5540715"/>
                  <a:gd name="connsiteY94" fmla="*/ 2419350 h 3905250"/>
                  <a:gd name="connsiteX95" fmla="*/ 2791625 w 5540715"/>
                  <a:gd name="connsiteY95" fmla="*/ 2414587 h 3905250"/>
                  <a:gd name="connsiteX96" fmla="*/ 2829725 w 5540715"/>
                  <a:gd name="connsiteY96" fmla="*/ 2390775 h 3905250"/>
                  <a:gd name="connsiteX97" fmla="*/ 2848775 w 5540715"/>
                  <a:gd name="connsiteY97" fmla="*/ 2381250 h 3905250"/>
                  <a:gd name="connsiteX98" fmla="*/ 2886875 w 5540715"/>
                  <a:gd name="connsiteY98" fmla="*/ 2352675 h 3905250"/>
                  <a:gd name="connsiteX99" fmla="*/ 2905925 w 5540715"/>
                  <a:gd name="connsiteY99" fmla="*/ 2338387 h 3905250"/>
                  <a:gd name="connsiteX100" fmla="*/ 2920212 w 5540715"/>
                  <a:gd name="connsiteY100" fmla="*/ 2328862 h 3905250"/>
                  <a:gd name="connsiteX101" fmla="*/ 2934500 w 5540715"/>
                  <a:gd name="connsiteY101" fmla="*/ 2314575 h 3905250"/>
                  <a:gd name="connsiteX102" fmla="*/ 2958312 w 5540715"/>
                  <a:gd name="connsiteY102" fmla="*/ 2309812 h 3905250"/>
                  <a:gd name="connsiteX103" fmla="*/ 2982125 w 5540715"/>
                  <a:gd name="connsiteY103" fmla="*/ 2295525 h 3905250"/>
                  <a:gd name="connsiteX104" fmla="*/ 3001175 w 5540715"/>
                  <a:gd name="connsiteY104" fmla="*/ 2281237 h 3905250"/>
                  <a:gd name="connsiteX105" fmla="*/ 3024987 w 5540715"/>
                  <a:gd name="connsiteY105" fmla="*/ 2271712 h 3905250"/>
                  <a:gd name="connsiteX106" fmla="*/ 3063087 w 5540715"/>
                  <a:gd name="connsiteY106" fmla="*/ 2243137 h 3905250"/>
                  <a:gd name="connsiteX107" fmla="*/ 3096425 w 5540715"/>
                  <a:gd name="connsiteY107" fmla="*/ 2224087 h 3905250"/>
                  <a:gd name="connsiteX108" fmla="*/ 3115475 w 5540715"/>
                  <a:gd name="connsiteY108" fmla="*/ 2205037 h 3905250"/>
                  <a:gd name="connsiteX109" fmla="*/ 3153575 w 5540715"/>
                  <a:gd name="connsiteY109" fmla="*/ 2185987 h 3905250"/>
                  <a:gd name="connsiteX110" fmla="*/ 3172625 w 5540715"/>
                  <a:gd name="connsiteY110" fmla="*/ 2171700 h 3905250"/>
                  <a:gd name="connsiteX111" fmla="*/ 3234537 w 5540715"/>
                  <a:gd name="connsiteY111" fmla="*/ 2119312 h 3905250"/>
                  <a:gd name="connsiteX112" fmla="*/ 3296450 w 5540715"/>
                  <a:gd name="connsiteY112" fmla="*/ 2076450 h 3905250"/>
                  <a:gd name="connsiteX113" fmla="*/ 3329787 w 5540715"/>
                  <a:gd name="connsiteY113" fmla="*/ 2052637 h 3905250"/>
                  <a:gd name="connsiteX114" fmla="*/ 3358362 w 5540715"/>
                  <a:gd name="connsiteY114" fmla="*/ 2033587 h 3905250"/>
                  <a:gd name="connsiteX115" fmla="*/ 3420275 w 5540715"/>
                  <a:gd name="connsiteY115" fmla="*/ 1995487 h 3905250"/>
                  <a:gd name="connsiteX116" fmla="*/ 3453612 w 5540715"/>
                  <a:gd name="connsiteY116" fmla="*/ 1981200 h 3905250"/>
                  <a:gd name="connsiteX117" fmla="*/ 3482187 w 5540715"/>
                  <a:gd name="connsiteY117" fmla="*/ 1962150 h 3905250"/>
                  <a:gd name="connsiteX118" fmla="*/ 3534575 w 5540715"/>
                  <a:gd name="connsiteY118" fmla="*/ 1933575 h 3905250"/>
                  <a:gd name="connsiteX119" fmla="*/ 3563150 w 5540715"/>
                  <a:gd name="connsiteY119" fmla="*/ 1914525 h 3905250"/>
                  <a:gd name="connsiteX120" fmla="*/ 3639350 w 5540715"/>
                  <a:gd name="connsiteY120" fmla="*/ 1871662 h 3905250"/>
                  <a:gd name="connsiteX121" fmla="*/ 3686975 w 5540715"/>
                  <a:gd name="connsiteY121" fmla="*/ 1843087 h 3905250"/>
                  <a:gd name="connsiteX122" fmla="*/ 3720312 w 5540715"/>
                  <a:gd name="connsiteY122" fmla="*/ 1824037 h 3905250"/>
                  <a:gd name="connsiteX123" fmla="*/ 3744125 w 5540715"/>
                  <a:gd name="connsiteY123" fmla="*/ 1804987 h 3905250"/>
                  <a:gd name="connsiteX124" fmla="*/ 3772700 w 5540715"/>
                  <a:gd name="connsiteY124" fmla="*/ 1795462 h 3905250"/>
                  <a:gd name="connsiteX125" fmla="*/ 3796512 w 5540715"/>
                  <a:gd name="connsiteY125" fmla="*/ 1776412 h 3905250"/>
                  <a:gd name="connsiteX126" fmla="*/ 3829850 w 5540715"/>
                  <a:gd name="connsiteY126" fmla="*/ 1762125 h 3905250"/>
                  <a:gd name="connsiteX127" fmla="*/ 3858425 w 5540715"/>
                  <a:gd name="connsiteY127" fmla="*/ 1747837 h 3905250"/>
                  <a:gd name="connsiteX128" fmla="*/ 3882237 w 5540715"/>
                  <a:gd name="connsiteY128" fmla="*/ 1733550 h 3905250"/>
                  <a:gd name="connsiteX129" fmla="*/ 3929862 w 5540715"/>
                  <a:gd name="connsiteY129" fmla="*/ 1714500 h 3905250"/>
                  <a:gd name="connsiteX130" fmla="*/ 3958437 w 5540715"/>
                  <a:gd name="connsiteY130" fmla="*/ 1695450 h 3905250"/>
                  <a:gd name="connsiteX131" fmla="*/ 3977487 w 5540715"/>
                  <a:gd name="connsiteY131" fmla="*/ 1681162 h 3905250"/>
                  <a:gd name="connsiteX132" fmla="*/ 4029875 w 5540715"/>
                  <a:gd name="connsiteY132" fmla="*/ 1657350 h 3905250"/>
                  <a:gd name="connsiteX133" fmla="*/ 4082262 w 5540715"/>
                  <a:gd name="connsiteY133" fmla="*/ 1614487 h 3905250"/>
                  <a:gd name="connsiteX134" fmla="*/ 4139412 w 5540715"/>
                  <a:gd name="connsiteY134" fmla="*/ 1576387 h 3905250"/>
                  <a:gd name="connsiteX135" fmla="*/ 4167987 w 5540715"/>
                  <a:gd name="connsiteY135" fmla="*/ 1557337 h 3905250"/>
                  <a:gd name="connsiteX136" fmla="*/ 4196562 w 5540715"/>
                  <a:gd name="connsiteY136" fmla="*/ 1538287 h 3905250"/>
                  <a:gd name="connsiteX137" fmla="*/ 4253712 w 5540715"/>
                  <a:gd name="connsiteY137" fmla="*/ 1509712 h 3905250"/>
                  <a:gd name="connsiteX138" fmla="*/ 4277525 w 5540715"/>
                  <a:gd name="connsiteY138" fmla="*/ 1500187 h 3905250"/>
                  <a:gd name="connsiteX139" fmla="*/ 4296575 w 5540715"/>
                  <a:gd name="connsiteY139" fmla="*/ 1490662 h 3905250"/>
                  <a:gd name="connsiteX140" fmla="*/ 4325150 w 5540715"/>
                  <a:gd name="connsiteY140" fmla="*/ 1485900 h 3905250"/>
                  <a:gd name="connsiteX141" fmla="*/ 4353725 w 5540715"/>
                  <a:gd name="connsiteY141" fmla="*/ 1476375 h 3905250"/>
                  <a:gd name="connsiteX142" fmla="*/ 4491837 w 5540715"/>
                  <a:gd name="connsiteY142" fmla="*/ 1481137 h 3905250"/>
                  <a:gd name="connsiteX143" fmla="*/ 4510887 w 5540715"/>
                  <a:gd name="connsiteY143" fmla="*/ 1495425 h 3905250"/>
                  <a:gd name="connsiteX144" fmla="*/ 4568037 w 5540715"/>
                  <a:gd name="connsiteY144" fmla="*/ 1528762 h 3905250"/>
                  <a:gd name="connsiteX145" fmla="*/ 4615662 w 5540715"/>
                  <a:gd name="connsiteY145" fmla="*/ 1571625 h 3905250"/>
                  <a:gd name="connsiteX146" fmla="*/ 4629950 w 5540715"/>
                  <a:gd name="connsiteY146" fmla="*/ 1590675 h 3905250"/>
                  <a:gd name="connsiteX147" fmla="*/ 4629950 w 5540715"/>
                  <a:gd name="connsiteY147" fmla="*/ 1690687 h 3905250"/>
                  <a:gd name="connsiteX148" fmla="*/ 4610900 w 5540715"/>
                  <a:gd name="connsiteY148" fmla="*/ 1724025 h 3905250"/>
                  <a:gd name="connsiteX149" fmla="*/ 4587087 w 5540715"/>
                  <a:gd name="connsiteY149" fmla="*/ 1785937 h 3905250"/>
                  <a:gd name="connsiteX150" fmla="*/ 4577562 w 5540715"/>
                  <a:gd name="connsiteY150" fmla="*/ 1809750 h 3905250"/>
                  <a:gd name="connsiteX151" fmla="*/ 4572800 w 5540715"/>
                  <a:gd name="connsiteY151" fmla="*/ 1828800 h 3905250"/>
                  <a:gd name="connsiteX152" fmla="*/ 4563275 w 5540715"/>
                  <a:gd name="connsiteY152" fmla="*/ 1876425 h 3905250"/>
                  <a:gd name="connsiteX153" fmla="*/ 4558512 w 5540715"/>
                  <a:gd name="connsiteY153" fmla="*/ 1909762 h 3905250"/>
                  <a:gd name="connsiteX154" fmla="*/ 4553750 w 5540715"/>
                  <a:gd name="connsiteY154" fmla="*/ 1938337 h 3905250"/>
                  <a:gd name="connsiteX155" fmla="*/ 4572800 w 5540715"/>
                  <a:gd name="connsiteY155" fmla="*/ 2133600 h 3905250"/>
                  <a:gd name="connsiteX156" fmla="*/ 4601375 w 5540715"/>
                  <a:gd name="connsiteY156" fmla="*/ 2162175 h 3905250"/>
                  <a:gd name="connsiteX157" fmla="*/ 4620425 w 5540715"/>
                  <a:gd name="connsiteY157" fmla="*/ 2166937 h 3905250"/>
                  <a:gd name="connsiteX158" fmla="*/ 4644237 w 5540715"/>
                  <a:gd name="connsiteY158" fmla="*/ 2181225 h 3905250"/>
                  <a:gd name="connsiteX159" fmla="*/ 4663287 w 5540715"/>
                  <a:gd name="connsiteY159" fmla="*/ 2185987 h 3905250"/>
                  <a:gd name="connsiteX160" fmla="*/ 4715675 w 5540715"/>
                  <a:gd name="connsiteY160" fmla="*/ 2195512 h 3905250"/>
                  <a:gd name="connsiteX161" fmla="*/ 4829975 w 5540715"/>
                  <a:gd name="connsiteY161" fmla="*/ 2185987 h 3905250"/>
                  <a:gd name="connsiteX162" fmla="*/ 4863312 w 5540715"/>
                  <a:gd name="connsiteY162" fmla="*/ 2166937 h 3905250"/>
                  <a:gd name="connsiteX163" fmla="*/ 4915700 w 5540715"/>
                  <a:gd name="connsiteY163" fmla="*/ 2147887 h 3905250"/>
                  <a:gd name="connsiteX164" fmla="*/ 4934750 w 5540715"/>
                  <a:gd name="connsiteY164" fmla="*/ 2133600 h 3905250"/>
                  <a:gd name="connsiteX165" fmla="*/ 4949037 w 5540715"/>
                  <a:gd name="connsiteY165" fmla="*/ 2128837 h 3905250"/>
                  <a:gd name="connsiteX166" fmla="*/ 4963325 w 5540715"/>
                  <a:gd name="connsiteY166" fmla="*/ 2114550 h 3905250"/>
                  <a:gd name="connsiteX167" fmla="*/ 4982375 w 5540715"/>
                  <a:gd name="connsiteY167" fmla="*/ 2100262 h 3905250"/>
                  <a:gd name="connsiteX168" fmla="*/ 5010950 w 5540715"/>
                  <a:gd name="connsiteY168" fmla="*/ 2081212 h 3905250"/>
                  <a:gd name="connsiteX169" fmla="*/ 5053812 w 5540715"/>
                  <a:gd name="connsiteY169" fmla="*/ 2038350 h 3905250"/>
                  <a:gd name="connsiteX170" fmla="*/ 5077625 w 5540715"/>
                  <a:gd name="connsiteY170" fmla="*/ 2019300 h 3905250"/>
                  <a:gd name="connsiteX171" fmla="*/ 5096675 w 5540715"/>
                  <a:gd name="connsiteY171" fmla="*/ 2000250 h 3905250"/>
                  <a:gd name="connsiteX172" fmla="*/ 5125250 w 5540715"/>
                  <a:gd name="connsiteY172" fmla="*/ 1981200 h 3905250"/>
                  <a:gd name="connsiteX173" fmla="*/ 5172875 w 5540715"/>
                  <a:gd name="connsiteY173" fmla="*/ 1943100 h 3905250"/>
                  <a:gd name="connsiteX174" fmla="*/ 5210975 w 5540715"/>
                  <a:gd name="connsiteY174" fmla="*/ 1909762 h 3905250"/>
                  <a:gd name="connsiteX175" fmla="*/ 5220500 w 5540715"/>
                  <a:gd name="connsiteY175" fmla="*/ 1895475 h 3905250"/>
                  <a:gd name="connsiteX176" fmla="*/ 5234787 w 5540715"/>
                  <a:gd name="connsiteY176" fmla="*/ 1876425 h 3905250"/>
                  <a:gd name="connsiteX177" fmla="*/ 5253837 w 5540715"/>
                  <a:gd name="connsiteY177" fmla="*/ 1838325 h 3905250"/>
                  <a:gd name="connsiteX178" fmla="*/ 5282412 w 5540715"/>
                  <a:gd name="connsiteY178" fmla="*/ 1790700 h 3905250"/>
                  <a:gd name="connsiteX179" fmla="*/ 5287175 w 5540715"/>
                  <a:gd name="connsiteY179" fmla="*/ 1771650 h 3905250"/>
                  <a:gd name="connsiteX180" fmla="*/ 5306225 w 5540715"/>
                  <a:gd name="connsiteY180" fmla="*/ 1743075 h 3905250"/>
                  <a:gd name="connsiteX181" fmla="*/ 5320512 w 5540715"/>
                  <a:gd name="connsiteY181" fmla="*/ 1709737 h 3905250"/>
                  <a:gd name="connsiteX182" fmla="*/ 5334800 w 5540715"/>
                  <a:gd name="connsiteY182" fmla="*/ 1695450 h 3905250"/>
                  <a:gd name="connsiteX183" fmla="*/ 5358612 w 5540715"/>
                  <a:gd name="connsiteY183" fmla="*/ 1647825 h 3905250"/>
                  <a:gd name="connsiteX184" fmla="*/ 5391950 w 5540715"/>
                  <a:gd name="connsiteY184" fmla="*/ 1581150 h 3905250"/>
                  <a:gd name="connsiteX185" fmla="*/ 5439575 w 5540715"/>
                  <a:gd name="connsiteY185" fmla="*/ 1452562 h 3905250"/>
                  <a:gd name="connsiteX186" fmla="*/ 5449100 w 5540715"/>
                  <a:gd name="connsiteY186" fmla="*/ 1414462 h 3905250"/>
                  <a:gd name="connsiteX187" fmla="*/ 5453862 w 5540715"/>
                  <a:gd name="connsiteY187" fmla="*/ 1381125 h 3905250"/>
                  <a:gd name="connsiteX188" fmla="*/ 5463387 w 5540715"/>
                  <a:gd name="connsiteY188" fmla="*/ 1181100 h 3905250"/>
                  <a:gd name="connsiteX189" fmla="*/ 5468150 w 5540715"/>
                  <a:gd name="connsiteY189" fmla="*/ 1157287 h 3905250"/>
                  <a:gd name="connsiteX190" fmla="*/ 5472912 w 5540715"/>
                  <a:gd name="connsiteY190" fmla="*/ 1128712 h 3905250"/>
                  <a:gd name="connsiteX191" fmla="*/ 5477675 w 5540715"/>
                  <a:gd name="connsiteY191" fmla="*/ 1095375 h 3905250"/>
                  <a:gd name="connsiteX192" fmla="*/ 5487200 w 5540715"/>
                  <a:gd name="connsiteY192" fmla="*/ 1066800 h 3905250"/>
                  <a:gd name="connsiteX193" fmla="*/ 5501487 w 5540715"/>
                  <a:gd name="connsiteY193" fmla="*/ 981075 h 3905250"/>
                  <a:gd name="connsiteX194" fmla="*/ 5501487 w 5540715"/>
                  <a:gd name="connsiteY194" fmla="*/ 981075 h 3905250"/>
                  <a:gd name="connsiteX195" fmla="*/ 5511012 w 5540715"/>
                  <a:gd name="connsiteY195" fmla="*/ 923925 h 3905250"/>
                  <a:gd name="connsiteX196" fmla="*/ 5515775 w 5540715"/>
                  <a:gd name="connsiteY196" fmla="*/ 890587 h 3905250"/>
                  <a:gd name="connsiteX197" fmla="*/ 5525300 w 5540715"/>
                  <a:gd name="connsiteY197" fmla="*/ 833437 h 3905250"/>
                  <a:gd name="connsiteX198" fmla="*/ 5530062 w 5540715"/>
                  <a:gd name="connsiteY198" fmla="*/ 804862 h 3905250"/>
                  <a:gd name="connsiteX199" fmla="*/ 5534825 w 5540715"/>
                  <a:gd name="connsiteY199" fmla="*/ 738187 h 3905250"/>
                  <a:gd name="connsiteX200" fmla="*/ 5520537 w 5540715"/>
                  <a:gd name="connsiteY200" fmla="*/ 466725 h 3905250"/>
                  <a:gd name="connsiteX201" fmla="*/ 5511012 w 5540715"/>
                  <a:gd name="connsiteY201" fmla="*/ 442912 h 3905250"/>
                  <a:gd name="connsiteX202" fmla="*/ 5491962 w 5540715"/>
                  <a:gd name="connsiteY202" fmla="*/ 390525 h 3905250"/>
                  <a:gd name="connsiteX203" fmla="*/ 5477675 w 5540715"/>
                  <a:gd name="connsiteY203" fmla="*/ 366712 h 3905250"/>
                  <a:gd name="connsiteX204" fmla="*/ 5453862 w 5540715"/>
                  <a:gd name="connsiteY204" fmla="*/ 347662 h 3905250"/>
                  <a:gd name="connsiteX205" fmla="*/ 5420525 w 5540715"/>
                  <a:gd name="connsiteY205" fmla="*/ 309562 h 3905250"/>
                  <a:gd name="connsiteX206" fmla="*/ 5401475 w 5540715"/>
                  <a:gd name="connsiteY206" fmla="*/ 300037 h 3905250"/>
                  <a:gd name="connsiteX207" fmla="*/ 5391950 w 5540715"/>
                  <a:gd name="connsiteY207" fmla="*/ 280987 h 3905250"/>
                  <a:gd name="connsiteX208" fmla="*/ 5358612 w 5540715"/>
                  <a:gd name="connsiteY208" fmla="*/ 257175 h 3905250"/>
                  <a:gd name="connsiteX209" fmla="*/ 5325275 w 5540715"/>
                  <a:gd name="connsiteY209" fmla="*/ 223837 h 3905250"/>
                  <a:gd name="connsiteX210" fmla="*/ 5244312 w 5540715"/>
                  <a:gd name="connsiteY210" fmla="*/ 133350 h 3905250"/>
                  <a:gd name="connsiteX211" fmla="*/ 5201450 w 5540715"/>
                  <a:gd name="connsiteY211" fmla="*/ 85725 h 3905250"/>
                  <a:gd name="connsiteX212" fmla="*/ 5163350 w 5540715"/>
                  <a:gd name="connsiteY212" fmla="*/ 71437 h 3905250"/>
                  <a:gd name="connsiteX213" fmla="*/ 5087150 w 5540715"/>
                  <a:gd name="connsiteY213" fmla="*/ 42862 h 3905250"/>
                  <a:gd name="connsiteX214" fmla="*/ 5039525 w 5540715"/>
                  <a:gd name="connsiteY214" fmla="*/ 23812 h 3905250"/>
                  <a:gd name="connsiteX215" fmla="*/ 5006187 w 5540715"/>
                  <a:gd name="connsiteY215" fmla="*/ 19050 h 3905250"/>
                  <a:gd name="connsiteX216" fmla="*/ 4982375 w 5540715"/>
                  <a:gd name="connsiteY216" fmla="*/ 9525 h 3905250"/>
                  <a:gd name="connsiteX217" fmla="*/ 4915700 w 5540715"/>
                  <a:gd name="connsiteY217" fmla="*/ 4762 h 3905250"/>
                  <a:gd name="connsiteX218" fmla="*/ 4858550 w 5540715"/>
                  <a:gd name="connsiteY218" fmla="*/ 0 h 3905250"/>
                  <a:gd name="connsiteX219" fmla="*/ 4749012 w 5540715"/>
                  <a:gd name="connsiteY219" fmla="*/ 14287 h 3905250"/>
                  <a:gd name="connsiteX220" fmla="*/ 4725200 w 5540715"/>
                  <a:gd name="connsiteY220" fmla="*/ 19050 h 3905250"/>
                  <a:gd name="connsiteX221" fmla="*/ 4668050 w 5540715"/>
                  <a:gd name="connsiteY221" fmla="*/ 42862 h 3905250"/>
                  <a:gd name="connsiteX222" fmla="*/ 4629950 w 5540715"/>
                  <a:gd name="connsiteY222" fmla="*/ 57150 h 3905250"/>
                  <a:gd name="connsiteX223" fmla="*/ 4548987 w 5540715"/>
                  <a:gd name="connsiteY223" fmla="*/ 104775 h 3905250"/>
                  <a:gd name="connsiteX224" fmla="*/ 4529937 w 5540715"/>
                  <a:gd name="connsiteY224" fmla="*/ 128587 h 3905250"/>
                  <a:gd name="connsiteX225" fmla="*/ 4510887 w 5540715"/>
                  <a:gd name="connsiteY225" fmla="*/ 147637 h 3905250"/>
                  <a:gd name="connsiteX226" fmla="*/ 4491837 w 5540715"/>
                  <a:gd name="connsiteY226" fmla="*/ 176212 h 3905250"/>
                  <a:gd name="connsiteX227" fmla="*/ 4458500 w 5540715"/>
                  <a:gd name="connsiteY227" fmla="*/ 247650 h 3905250"/>
                  <a:gd name="connsiteX228" fmla="*/ 4439450 w 5540715"/>
                  <a:gd name="connsiteY228" fmla="*/ 304800 h 3905250"/>
                  <a:gd name="connsiteX229" fmla="*/ 4420400 w 5540715"/>
                  <a:gd name="connsiteY229" fmla="*/ 366712 h 3905250"/>
                  <a:gd name="connsiteX230" fmla="*/ 4415637 w 5540715"/>
                  <a:gd name="connsiteY230" fmla="*/ 400050 h 3905250"/>
                  <a:gd name="connsiteX231" fmla="*/ 4406112 w 5540715"/>
                  <a:gd name="connsiteY231" fmla="*/ 423862 h 3905250"/>
                  <a:gd name="connsiteX232" fmla="*/ 4401350 w 5540715"/>
                  <a:gd name="connsiteY232" fmla="*/ 457200 h 3905250"/>
                  <a:gd name="connsiteX233" fmla="*/ 4391825 w 5540715"/>
                  <a:gd name="connsiteY233" fmla="*/ 519112 h 3905250"/>
                  <a:gd name="connsiteX234" fmla="*/ 4425162 w 5540715"/>
                  <a:gd name="connsiteY234" fmla="*/ 685800 h 3905250"/>
                  <a:gd name="connsiteX235" fmla="*/ 4434687 w 5540715"/>
                  <a:gd name="connsiteY235" fmla="*/ 728662 h 3905250"/>
                  <a:gd name="connsiteX236" fmla="*/ 4444212 w 5540715"/>
                  <a:gd name="connsiteY236" fmla="*/ 752475 h 3905250"/>
                  <a:gd name="connsiteX237" fmla="*/ 4439450 w 5540715"/>
                  <a:gd name="connsiteY237" fmla="*/ 819150 h 3905250"/>
                  <a:gd name="connsiteX238" fmla="*/ 4396587 w 5540715"/>
                  <a:gd name="connsiteY238" fmla="*/ 852487 h 3905250"/>
                  <a:gd name="connsiteX239" fmla="*/ 4382300 w 5540715"/>
                  <a:gd name="connsiteY239" fmla="*/ 866775 h 3905250"/>
                  <a:gd name="connsiteX240" fmla="*/ 4363250 w 5540715"/>
                  <a:gd name="connsiteY240" fmla="*/ 876300 h 3905250"/>
                  <a:gd name="connsiteX241" fmla="*/ 4329912 w 5540715"/>
                  <a:gd name="connsiteY241" fmla="*/ 900112 h 3905250"/>
                  <a:gd name="connsiteX242" fmla="*/ 4315625 w 5540715"/>
                  <a:gd name="connsiteY242" fmla="*/ 909637 h 3905250"/>
                  <a:gd name="connsiteX243" fmla="*/ 4296575 w 5540715"/>
                  <a:gd name="connsiteY243" fmla="*/ 923925 h 3905250"/>
                  <a:gd name="connsiteX244" fmla="*/ 4277525 w 5540715"/>
                  <a:gd name="connsiteY244" fmla="*/ 928687 h 3905250"/>
                  <a:gd name="connsiteX245" fmla="*/ 4248950 w 5540715"/>
                  <a:gd name="connsiteY245" fmla="*/ 938212 h 3905250"/>
                  <a:gd name="connsiteX246" fmla="*/ 4229900 w 5540715"/>
                  <a:gd name="connsiteY246" fmla="*/ 942975 h 3905250"/>
                  <a:gd name="connsiteX247" fmla="*/ 4215612 w 5540715"/>
                  <a:gd name="connsiteY247" fmla="*/ 947737 h 3905250"/>
                  <a:gd name="connsiteX248" fmla="*/ 4158462 w 5540715"/>
                  <a:gd name="connsiteY248" fmla="*/ 957262 h 3905250"/>
                  <a:gd name="connsiteX249" fmla="*/ 4120362 w 5540715"/>
                  <a:gd name="connsiteY249" fmla="*/ 966787 h 3905250"/>
                  <a:gd name="connsiteX250" fmla="*/ 4091787 w 5540715"/>
                  <a:gd name="connsiteY250" fmla="*/ 976312 h 3905250"/>
                  <a:gd name="connsiteX251" fmla="*/ 4067975 w 5540715"/>
                  <a:gd name="connsiteY251" fmla="*/ 985837 h 3905250"/>
                  <a:gd name="connsiteX252" fmla="*/ 4034637 w 5540715"/>
                  <a:gd name="connsiteY252" fmla="*/ 990600 h 3905250"/>
                  <a:gd name="connsiteX253" fmla="*/ 3967962 w 5540715"/>
                  <a:gd name="connsiteY253" fmla="*/ 1009650 h 3905250"/>
                  <a:gd name="connsiteX254" fmla="*/ 3939387 w 5540715"/>
                  <a:gd name="connsiteY254" fmla="*/ 1019175 h 3905250"/>
                  <a:gd name="connsiteX255" fmla="*/ 3906050 w 5540715"/>
                  <a:gd name="connsiteY255" fmla="*/ 1023937 h 3905250"/>
                  <a:gd name="connsiteX256" fmla="*/ 3744125 w 5540715"/>
                  <a:gd name="connsiteY256" fmla="*/ 1019175 h 3905250"/>
                  <a:gd name="connsiteX257" fmla="*/ 3715550 w 5540715"/>
                  <a:gd name="connsiteY257" fmla="*/ 1014412 h 3905250"/>
                  <a:gd name="connsiteX258" fmla="*/ 3677450 w 5540715"/>
                  <a:gd name="connsiteY258" fmla="*/ 1009650 h 3905250"/>
                  <a:gd name="connsiteX259" fmla="*/ 3548862 w 5540715"/>
                  <a:gd name="connsiteY259" fmla="*/ 1023937 h 3905250"/>
                  <a:gd name="connsiteX260" fmla="*/ 3506000 w 5540715"/>
                  <a:gd name="connsiteY260" fmla="*/ 1052512 h 3905250"/>
                  <a:gd name="connsiteX261" fmla="*/ 3486950 w 5540715"/>
                  <a:gd name="connsiteY261" fmla="*/ 1071562 h 3905250"/>
                  <a:gd name="connsiteX262" fmla="*/ 3463137 w 5540715"/>
                  <a:gd name="connsiteY262" fmla="*/ 1090612 h 3905250"/>
                  <a:gd name="connsiteX263" fmla="*/ 3425037 w 5540715"/>
                  <a:gd name="connsiteY263" fmla="*/ 1128712 h 3905250"/>
                  <a:gd name="connsiteX264" fmla="*/ 3396462 w 5540715"/>
                  <a:gd name="connsiteY264" fmla="*/ 1176337 h 3905250"/>
                  <a:gd name="connsiteX265" fmla="*/ 3363125 w 5540715"/>
                  <a:gd name="connsiteY265" fmla="*/ 1228725 h 3905250"/>
                  <a:gd name="connsiteX266" fmla="*/ 3353600 w 5540715"/>
                  <a:gd name="connsiteY266" fmla="*/ 1262062 h 3905250"/>
                  <a:gd name="connsiteX267" fmla="*/ 3348837 w 5540715"/>
                  <a:gd name="connsiteY267" fmla="*/ 1281112 h 3905250"/>
                  <a:gd name="connsiteX268" fmla="*/ 3339312 w 5540715"/>
                  <a:gd name="connsiteY268" fmla="*/ 1295400 h 3905250"/>
                  <a:gd name="connsiteX269" fmla="*/ 3329787 w 5540715"/>
                  <a:gd name="connsiteY269" fmla="*/ 1323975 h 3905250"/>
                  <a:gd name="connsiteX270" fmla="*/ 3301212 w 5540715"/>
                  <a:gd name="connsiteY270" fmla="*/ 1357312 h 3905250"/>
                  <a:gd name="connsiteX271" fmla="*/ 3291687 w 5540715"/>
                  <a:gd name="connsiteY271" fmla="*/ 1381125 h 3905250"/>
                  <a:gd name="connsiteX272" fmla="*/ 3248825 w 5540715"/>
                  <a:gd name="connsiteY272" fmla="*/ 1414462 h 3905250"/>
                  <a:gd name="connsiteX273" fmla="*/ 3234537 w 5540715"/>
                  <a:gd name="connsiteY273" fmla="*/ 1433512 h 3905250"/>
                  <a:gd name="connsiteX274" fmla="*/ 3220250 w 5540715"/>
                  <a:gd name="connsiteY274" fmla="*/ 1443037 h 3905250"/>
                  <a:gd name="connsiteX275" fmla="*/ 3172625 w 5540715"/>
                  <a:gd name="connsiteY275" fmla="*/ 1481137 h 3905250"/>
                  <a:gd name="connsiteX276" fmla="*/ 3153575 w 5540715"/>
                  <a:gd name="connsiteY276" fmla="*/ 1495425 h 3905250"/>
                  <a:gd name="connsiteX277" fmla="*/ 3129762 w 5540715"/>
                  <a:gd name="connsiteY277" fmla="*/ 1504950 h 3905250"/>
                  <a:gd name="connsiteX278" fmla="*/ 3110712 w 5540715"/>
                  <a:gd name="connsiteY278" fmla="*/ 1519237 h 3905250"/>
                  <a:gd name="connsiteX279" fmla="*/ 3096425 w 5540715"/>
                  <a:gd name="connsiteY279" fmla="*/ 1533525 h 3905250"/>
                  <a:gd name="connsiteX280" fmla="*/ 3072612 w 5540715"/>
                  <a:gd name="connsiteY280" fmla="*/ 1543050 h 3905250"/>
                  <a:gd name="connsiteX281" fmla="*/ 3058325 w 5540715"/>
                  <a:gd name="connsiteY281" fmla="*/ 1557337 h 3905250"/>
                  <a:gd name="connsiteX282" fmla="*/ 3034512 w 5540715"/>
                  <a:gd name="connsiteY282" fmla="*/ 1566862 h 3905250"/>
                  <a:gd name="connsiteX283" fmla="*/ 3015462 w 5540715"/>
                  <a:gd name="connsiteY283" fmla="*/ 1576387 h 3905250"/>
                  <a:gd name="connsiteX284" fmla="*/ 2967837 w 5540715"/>
                  <a:gd name="connsiteY284" fmla="*/ 1604962 h 3905250"/>
                  <a:gd name="connsiteX285" fmla="*/ 2953550 w 5540715"/>
                  <a:gd name="connsiteY285" fmla="*/ 1614487 h 3905250"/>
                  <a:gd name="connsiteX286" fmla="*/ 2939262 w 5540715"/>
                  <a:gd name="connsiteY286" fmla="*/ 1619250 h 3905250"/>
                  <a:gd name="connsiteX287" fmla="*/ 2910687 w 5540715"/>
                  <a:gd name="connsiteY287" fmla="*/ 1638300 h 3905250"/>
                  <a:gd name="connsiteX288" fmla="*/ 2896400 w 5540715"/>
                  <a:gd name="connsiteY288" fmla="*/ 1652587 h 3905250"/>
                  <a:gd name="connsiteX289" fmla="*/ 2834487 w 5540715"/>
                  <a:gd name="connsiteY289" fmla="*/ 1681162 h 3905250"/>
                  <a:gd name="connsiteX290" fmla="*/ 2791625 w 5540715"/>
                  <a:gd name="connsiteY290" fmla="*/ 1709737 h 3905250"/>
                  <a:gd name="connsiteX291" fmla="*/ 2767812 w 5540715"/>
                  <a:gd name="connsiteY291" fmla="*/ 1719262 h 3905250"/>
                  <a:gd name="connsiteX292" fmla="*/ 2753525 w 5540715"/>
                  <a:gd name="connsiteY292" fmla="*/ 1728787 h 3905250"/>
                  <a:gd name="connsiteX293" fmla="*/ 2739237 w 5540715"/>
                  <a:gd name="connsiteY293" fmla="*/ 1733550 h 3905250"/>
                  <a:gd name="connsiteX294" fmla="*/ 2724950 w 5540715"/>
                  <a:gd name="connsiteY294" fmla="*/ 1743075 h 3905250"/>
                  <a:gd name="connsiteX295" fmla="*/ 2663037 w 5540715"/>
                  <a:gd name="connsiteY295" fmla="*/ 1752600 h 3905250"/>
                  <a:gd name="connsiteX296" fmla="*/ 2596362 w 5540715"/>
                  <a:gd name="connsiteY296" fmla="*/ 1738312 h 3905250"/>
                  <a:gd name="connsiteX297" fmla="*/ 2572550 w 5540715"/>
                  <a:gd name="connsiteY297" fmla="*/ 1728788 h 3905250"/>
                  <a:gd name="connsiteX298" fmla="*/ 2524925 w 5540715"/>
                  <a:gd name="connsiteY298" fmla="*/ 1728787 h 3905250"/>
                  <a:gd name="connsiteX299" fmla="*/ 2470156 w 5540715"/>
                  <a:gd name="connsiteY299" fmla="*/ 1804987 h 3905250"/>
                  <a:gd name="connsiteX300" fmla="*/ 2389193 w 5540715"/>
                  <a:gd name="connsiteY300" fmla="*/ 1881187 h 3905250"/>
                  <a:gd name="connsiteX301" fmla="*/ 2315375 w 5540715"/>
                  <a:gd name="connsiteY301" fmla="*/ 1909762 h 3905250"/>
                  <a:gd name="connsiteX302" fmla="*/ 2253462 w 5540715"/>
                  <a:gd name="connsiteY302" fmla="*/ 1924050 h 3905250"/>
                  <a:gd name="connsiteX303" fmla="*/ 2234412 w 5540715"/>
                  <a:gd name="connsiteY303" fmla="*/ 1943100 h 3905250"/>
                  <a:gd name="connsiteX304" fmla="*/ 2220125 w 5540715"/>
                  <a:gd name="connsiteY304" fmla="*/ 1947862 h 3905250"/>
                  <a:gd name="connsiteX305" fmla="*/ 2186787 w 5540715"/>
                  <a:gd name="connsiteY305" fmla="*/ 1966912 h 3905250"/>
                  <a:gd name="connsiteX306" fmla="*/ 2148687 w 5540715"/>
                  <a:gd name="connsiteY306" fmla="*/ 1985962 h 3905250"/>
                  <a:gd name="connsiteX307" fmla="*/ 2072487 w 5540715"/>
                  <a:gd name="connsiteY307" fmla="*/ 1971675 h 3905250"/>
                  <a:gd name="connsiteX308" fmla="*/ 1996288 w 5540715"/>
                  <a:gd name="connsiteY308" fmla="*/ 1990725 h 3905250"/>
                  <a:gd name="connsiteX309" fmla="*/ 1939137 w 5540715"/>
                  <a:gd name="connsiteY309" fmla="*/ 2047875 h 3905250"/>
                  <a:gd name="connsiteX310" fmla="*/ 1910562 w 5540715"/>
                  <a:gd name="connsiteY310" fmla="*/ 2071687 h 3905250"/>
                  <a:gd name="connsiteX311" fmla="*/ 1886750 w 5540715"/>
                  <a:gd name="connsiteY311" fmla="*/ 2081212 h 3905250"/>
                  <a:gd name="connsiteX312" fmla="*/ 1858175 w 5540715"/>
                  <a:gd name="connsiteY312" fmla="*/ 2100262 h 3905250"/>
                  <a:gd name="connsiteX313" fmla="*/ 1834362 w 5540715"/>
                  <a:gd name="connsiteY313" fmla="*/ 2109787 h 3905250"/>
                  <a:gd name="connsiteX314" fmla="*/ 1815312 w 5540715"/>
                  <a:gd name="connsiteY314" fmla="*/ 2124075 h 3905250"/>
                  <a:gd name="connsiteX315" fmla="*/ 1796262 w 5540715"/>
                  <a:gd name="connsiteY315" fmla="*/ 2133600 h 3905250"/>
                  <a:gd name="connsiteX316" fmla="*/ 1786737 w 5540715"/>
                  <a:gd name="connsiteY316" fmla="*/ 2147887 h 3905250"/>
                  <a:gd name="connsiteX317" fmla="*/ 1772450 w 5540715"/>
                  <a:gd name="connsiteY317" fmla="*/ 2152650 h 3905250"/>
                  <a:gd name="connsiteX318" fmla="*/ 1753400 w 5540715"/>
                  <a:gd name="connsiteY318" fmla="*/ 2166937 h 3905250"/>
                  <a:gd name="connsiteX319" fmla="*/ 1696250 w 5540715"/>
                  <a:gd name="connsiteY319" fmla="*/ 2219325 h 3905250"/>
                  <a:gd name="connsiteX320" fmla="*/ 1672437 w 5540715"/>
                  <a:gd name="connsiteY320" fmla="*/ 2238375 h 3905250"/>
                  <a:gd name="connsiteX321" fmla="*/ 1648625 w 5540715"/>
                  <a:gd name="connsiteY321" fmla="*/ 2252662 h 3905250"/>
                  <a:gd name="connsiteX322" fmla="*/ 1615287 w 5540715"/>
                  <a:gd name="connsiteY322" fmla="*/ 2286000 h 3905250"/>
                  <a:gd name="connsiteX323" fmla="*/ 1591475 w 5540715"/>
                  <a:gd name="connsiteY323" fmla="*/ 2305050 h 3905250"/>
                  <a:gd name="connsiteX324" fmla="*/ 1577187 w 5540715"/>
                  <a:gd name="connsiteY324" fmla="*/ 2314575 h 3905250"/>
                  <a:gd name="connsiteX325" fmla="*/ 1562900 w 5540715"/>
                  <a:gd name="connsiteY325" fmla="*/ 2328862 h 3905250"/>
                  <a:gd name="connsiteX326" fmla="*/ 1558137 w 5540715"/>
                  <a:gd name="connsiteY326" fmla="*/ 2343150 h 3905250"/>
                  <a:gd name="connsiteX327" fmla="*/ 1520037 w 5540715"/>
                  <a:gd name="connsiteY327" fmla="*/ 2366962 h 3905250"/>
                  <a:gd name="connsiteX328" fmla="*/ 1496225 w 5540715"/>
                  <a:gd name="connsiteY328" fmla="*/ 2381250 h 3905250"/>
                  <a:gd name="connsiteX329" fmla="*/ 1477175 w 5540715"/>
                  <a:gd name="connsiteY329" fmla="*/ 2395537 h 3905250"/>
                  <a:gd name="connsiteX330" fmla="*/ 1462887 w 5540715"/>
                  <a:gd name="connsiteY330" fmla="*/ 2400300 h 3905250"/>
                  <a:gd name="connsiteX331" fmla="*/ 1424787 w 5540715"/>
                  <a:gd name="connsiteY331" fmla="*/ 2419350 h 3905250"/>
                  <a:gd name="connsiteX332" fmla="*/ 1405737 w 5540715"/>
                  <a:gd name="connsiteY332" fmla="*/ 2428875 h 3905250"/>
                  <a:gd name="connsiteX333" fmla="*/ 1362875 w 5540715"/>
                  <a:gd name="connsiteY333" fmla="*/ 2462212 h 3905250"/>
                  <a:gd name="connsiteX334" fmla="*/ 1329537 w 5540715"/>
                  <a:gd name="connsiteY334" fmla="*/ 2476500 h 3905250"/>
                  <a:gd name="connsiteX335" fmla="*/ 1310487 w 5540715"/>
                  <a:gd name="connsiteY335" fmla="*/ 2490787 h 3905250"/>
                  <a:gd name="connsiteX336" fmla="*/ 1262862 w 5540715"/>
                  <a:gd name="connsiteY336" fmla="*/ 2514600 h 3905250"/>
                  <a:gd name="connsiteX337" fmla="*/ 1224762 w 5540715"/>
                  <a:gd name="connsiteY337" fmla="*/ 2538412 h 3905250"/>
                  <a:gd name="connsiteX338" fmla="*/ 1210475 w 5540715"/>
                  <a:gd name="connsiteY338" fmla="*/ 2543175 h 3905250"/>
                  <a:gd name="connsiteX339" fmla="*/ 1191425 w 5540715"/>
                  <a:gd name="connsiteY339" fmla="*/ 2557462 h 3905250"/>
                  <a:gd name="connsiteX340" fmla="*/ 1129512 w 5540715"/>
                  <a:gd name="connsiteY340" fmla="*/ 2600325 h 3905250"/>
                  <a:gd name="connsiteX341" fmla="*/ 1100937 w 5540715"/>
                  <a:gd name="connsiteY341" fmla="*/ 2624137 h 3905250"/>
                  <a:gd name="connsiteX342" fmla="*/ 1086650 w 5540715"/>
                  <a:gd name="connsiteY342" fmla="*/ 2638425 h 3905250"/>
                  <a:gd name="connsiteX343" fmla="*/ 1077125 w 5540715"/>
                  <a:gd name="connsiteY343" fmla="*/ 2652712 h 3905250"/>
                  <a:gd name="connsiteX344" fmla="*/ 1053312 w 5540715"/>
                  <a:gd name="connsiteY34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72500 w 5540715"/>
                  <a:gd name="connsiteY78" fmla="*/ 2733675 h 3905250"/>
                  <a:gd name="connsiteX79" fmla="*/ 2167737 w 5540715"/>
                  <a:gd name="connsiteY79" fmla="*/ 2709862 h 3905250"/>
                  <a:gd name="connsiteX80" fmla="*/ 2158212 w 5540715"/>
                  <a:gd name="connsiteY80" fmla="*/ 2686050 h 3905250"/>
                  <a:gd name="connsiteX81" fmla="*/ 2153450 w 5540715"/>
                  <a:gd name="connsiteY81" fmla="*/ 2643187 h 3905250"/>
                  <a:gd name="connsiteX82" fmla="*/ 2158212 w 5540715"/>
                  <a:gd name="connsiteY82" fmla="*/ 2586037 h 3905250"/>
                  <a:gd name="connsiteX83" fmla="*/ 2182025 w 5540715"/>
                  <a:gd name="connsiteY83" fmla="*/ 2547937 h 3905250"/>
                  <a:gd name="connsiteX84" fmla="*/ 2215362 w 5540715"/>
                  <a:gd name="connsiteY84" fmla="*/ 2509837 h 3905250"/>
                  <a:gd name="connsiteX85" fmla="*/ 2234412 w 5540715"/>
                  <a:gd name="connsiteY85" fmla="*/ 2490787 h 3905250"/>
                  <a:gd name="connsiteX86" fmla="*/ 2267750 w 5540715"/>
                  <a:gd name="connsiteY86" fmla="*/ 2481262 h 3905250"/>
                  <a:gd name="connsiteX87" fmla="*/ 2291562 w 5540715"/>
                  <a:gd name="connsiteY87" fmla="*/ 2471737 h 3905250"/>
                  <a:gd name="connsiteX88" fmla="*/ 2386812 w 5540715"/>
                  <a:gd name="connsiteY88" fmla="*/ 2462212 h 3905250"/>
                  <a:gd name="connsiteX89" fmla="*/ 2453487 w 5540715"/>
                  <a:gd name="connsiteY89" fmla="*/ 2452687 h 3905250"/>
                  <a:gd name="connsiteX90" fmla="*/ 2510637 w 5540715"/>
                  <a:gd name="connsiteY90" fmla="*/ 2443162 h 3905250"/>
                  <a:gd name="connsiteX91" fmla="*/ 2529687 w 5540715"/>
                  <a:gd name="connsiteY91" fmla="*/ 2433637 h 3905250"/>
                  <a:gd name="connsiteX92" fmla="*/ 2634462 w 5540715"/>
                  <a:gd name="connsiteY92" fmla="*/ 2424112 h 3905250"/>
                  <a:gd name="connsiteX93" fmla="*/ 2767812 w 5540715"/>
                  <a:gd name="connsiteY93" fmla="*/ 2419350 h 3905250"/>
                  <a:gd name="connsiteX94" fmla="*/ 2791625 w 5540715"/>
                  <a:gd name="connsiteY94" fmla="*/ 2414587 h 3905250"/>
                  <a:gd name="connsiteX95" fmla="*/ 2829725 w 5540715"/>
                  <a:gd name="connsiteY95" fmla="*/ 2390775 h 3905250"/>
                  <a:gd name="connsiteX96" fmla="*/ 2848775 w 5540715"/>
                  <a:gd name="connsiteY96" fmla="*/ 2381250 h 3905250"/>
                  <a:gd name="connsiteX97" fmla="*/ 2886875 w 5540715"/>
                  <a:gd name="connsiteY97" fmla="*/ 2352675 h 3905250"/>
                  <a:gd name="connsiteX98" fmla="*/ 2905925 w 5540715"/>
                  <a:gd name="connsiteY98" fmla="*/ 2338387 h 3905250"/>
                  <a:gd name="connsiteX99" fmla="*/ 2920212 w 5540715"/>
                  <a:gd name="connsiteY99" fmla="*/ 2328862 h 3905250"/>
                  <a:gd name="connsiteX100" fmla="*/ 2934500 w 5540715"/>
                  <a:gd name="connsiteY100" fmla="*/ 2314575 h 3905250"/>
                  <a:gd name="connsiteX101" fmla="*/ 2958312 w 5540715"/>
                  <a:gd name="connsiteY101" fmla="*/ 2309812 h 3905250"/>
                  <a:gd name="connsiteX102" fmla="*/ 2982125 w 5540715"/>
                  <a:gd name="connsiteY102" fmla="*/ 2295525 h 3905250"/>
                  <a:gd name="connsiteX103" fmla="*/ 3001175 w 5540715"/>
                  <a:gd name="connsiteY103" fmla="*/ 2281237 h 3905250"/>
                  <a:gd name="connsiteX104" fmla="*/ 3024987 w 5540715"/>
                  <a:gd name="connsiteY104" fmla="*/ 2271712 h 3905250"/>
                  <a:gd name="connsiteX105" fmla="*/ 3063087 w 5540715"/>
                  <a:gd name="connsiteY105" fmla="*/ 2243137 h 3905250"/>
                  <a:gd name="connsiteX106" fmla="*/ 3096425 w 5540715"/>
                  <a:gd name="connsiteY106" fmla="*/ 2224087 h 3905250"/>
                  <a:gd name="connsiteX107" fmla="*/ 3115475 w 5540715"/>
                  <a:gd name="connsiteY107" fmla="*/ 2205037 h 3905250"/>
                  <a:gd name="connsiteX108" fmla="*/ 3153575 w 5540715"/>
                  <a:gd name="connsiteY108" fmla="*/ 2185987 h 3905250"/>
                  <a:gd name="connsiteX109" fmla="*/ 3172625 w 5540715"/>
                  <a:gd name="connsiteY109" fmla="*/ 2171700 h 3905250"/>
                  <a:gd name="connsiteX110" fmla="*/ 3234537 w 5540715"/>
                  <a:gd name="connsiteY110" fmla="*/ 2119312 h 3905250"/>
                  <a:gd name="connsiteX111" fmla="*/ 3296450 w 5540715"/>
                  <a:gd name="connsiteY111" fmla="*/ 2076450 h 3905250"/>
                  <a:gd name="connsiteX112" fmla="*/ 3329787 w 5540715"/>
                  <a:gd name="connsiteY112" fmla="*/ 2052637 h 3905250"/>
                  <a:gd name="connsiteX113" fmla="*/ 3358362 w 5540715"/>
                  <a:gd name="connsiteY113" fmla="*/ 2033587 h 3905250"/>
                  <a:gd name="connsiteX114" fmla="*/ 3420275 w 5540715"/>
                  <a:gd name="connsiteY114" fmla="*/ 1995487 h 3905250"/>
                  <a:gd name="connsiteX115" fmla="*/ 3453612 w 5540715"/>
                  <a:gd name="connsiteY115" fmla="*/ 1981200 h 3905250"/>
                  <a:gd name="connsiteX116" fmla="*/ 3482187 w 5540715"/>
                  <a:gd name="connsiteY116" fmla="*/ 1962150 h 3905250"/>
                  <a:gd name="connsiteX117" fmla="*/ 3534575 w 5540715"/>
                  <a:gd name="connsiteY117" fmla="*/ 1933575 h 3905250"/>
                  <a:gd name="connsiteX118" fmla="*/ 3563150 w 5540715"/>
                  <a:gd name="connsiteY118" fmla="*/ 1914525 h 3905250"/>
                  <a:gd name="connsiteX119" fmla="*/ 3639350 w 5540715"/>
                  <a:gd name="connsiteY119" fmla="*/ 1871662 h 3905250"/>
                  <a:gd name="connsiteX120" fmla="*/ 3686975 w 5540715"/>
                  <a:gd name="connsiteY120" fmla="*/ 1843087 h 3905250"/>
                  <a:gd name="connsiteX121" fmla="*/ 3720312 w 5540715"/>
                  <a:gd name="connsiteY121" fmla="*/ 1824037 h 3905250"/>
                  <a:gd name="connsiteX122" fmla="*/ 3744125 w 5540715"/>
                  <a:gd name="connsiteY122" fmla="*/ 1804987 h 3905250"/>
                  <a:gd name="connsiteX123" fmla="*/ 3772700 w 5540715"/>
                  <a:gd name="connsiteY123" fmla="*/ 1795462 h 3905250"/>
                  <a:gd name="connsiteX124" fmla="*/ 3796512 w 5540715"/>
                  <a:gd name="connsiteY124" fmla="*/ 1776412 h 3905250"/>
                  <a:gd name="connsiteX125" fmla="*/ 3829850 w 5540715"/>
                  <a:gd name="connsiteY125" fmla="*/ 1762125 h 3905250"/>
                  <a:gd name="connsiteX126" fmla="*/ 3858425 w 5540715"/>
                  <a:gd name="connsiteY126" fmla="*/ 1747837 h 3905250"/>
                  <a:gd name="connsiteX127" fmla="*/ 3882237 w 5540715"/>
                  <a:gd name="connsiteY127" fmla="*/ 1733550 h 3905250"/>
                  <a:gd name="connsiteX128" fmla="*/ 3929862 w 5540715"/>
                  <a:gd name="connsiteY128" fmla="*/ 1714500 h 3905250"/>
                  <a:gd name="connsiteX129" fmla="*/ 3958437 w 5540715"/>
                  <a:gd name="connsiteY129" fmla="*/ 1695450 h 3905250"/>
                  <a:gd name="connsiteX130" fmla="*/ 3977487 w 5540715"/>
                  <a:gd name="connsiteY130" fmla="*/ 1681162 h 3905250"/>
                  <a:gd name="connsiteX131" fmla="*/ 4029875 w 5540715"/>
                  <a:gd name="connsiteY131" fmla="*/ 1657350 h 3905250"/>
                  <a:gd name="connsiteX132" fmla="*/ 4082262 w 5540715"/>
                  <a:gd name="connsiteY132" fmla="*/ 1614487 h 3905250"/>
                  <a:gd name="connsiteX133" fmla="*/ 4139412 w 5540715"/>
                  <a:gd name="connsiteY133" fmla="*/ 1576387 h 3905250"/>
                  <a:gd name="connsiteX134" fmla="*/ 4167987 w 5540715"/>
                  <a:gd name="connsiteY134" fmla="*/ 1557337 h 3905250"/>
                  <a:gd name="connsiteX135" fmla="*/ 4196562 w 5540715"/>
                  <a:gd name="connsiteY135" fmla="*/ 1538287 h 3905250"/>
                  <a:gd name="connsiteX136" fmla="*/ 4253712 w 5540715"/>
                  <a:gd name="connsiteY136" fmla="*/ 1509712 h 3905250"/>
                  <a:gd name="connsiteX137" fmla="*/ 4277525 w 5540715"/>
                  <a:gd name="connsiteY137" fmla="*/ 1500187 h 3905250"/>
                  <a:gd name="connsiteX138" fmla="*/ 4296575 w 5540715"/>
                  <a:gd name="connsiteY138" fmla="*/ 1490662 h 3905250"/>
                  <a:gd name="connsiteX139" fmla="*/ 4325150 w 5540715"/>
                  <a:gd name="connsiteY139" fmla="*/ 1485900 h 3905250"/>
                  <a:gd name="connsiteX140" fmla="*/ 4353725 w 5540715"/>
                  <a:gd name="connsiteY140" fmla="*/ 1476375 h 3905250"/>
                  <a:gd name="connsiteX141" fmla="*/ 4491837 w 5540715"/>
                  <a:gd name="connsiteY141" fmla="*/ 1481137 h 3905250"/>
                  <a:gd name="connsiteX142" fmla="*/ 4510887 w 5540715"/>
                  <a:gd name="connsiteY142" fmla="*/ 1495425 h 3905250"/>
                  <a:gd name="connsiteX143" fmla="*/ 4568037 w 5540715"/>
                  <a:gd name="connsiteY143" fmla="*/ 1528762 h 3905250"/>
                  <a:gd name="connsiteX144" fmla="*/ 4615662 w 5540715"/>
                  <a:gd name="connsiteY144" fmla="*/ 1571625 h 3905250"/>
                  <a:gd name="connsiteX145" fmla="*/ 4629950 w 5540715"/>
                  <a:gd name="connsiteY145" fmla="*/ 1590675 h 3905250"/>
                  <a:gd name="connsiteX146" fmla="*/ 4629950 w 5540715"/>
                  <a:gd name="connsiteY146" fmla="*/ 1690687 h 3905250"/>
                  <a:gd name="connsiteX147" fmla="*/ 4610900 w 5540715"/>
                  <a:gd name="connsiteY147" fmla="*/ 1724025 h 3905250"/>
                  <a:gd name="connsiteX148" fmla="*/ 4587087 w 5540715"/>
                  <a:gd name="connsiteY148" fmla="*/ 1785937 h 3905250"/>
                  <a:gd name="connsiteX149" fmla="*/ 4577562 w 5540715"/>
                  <a:gd name="connsiteY149" fmla="*/ 1809750 h 3905250"/>
                  <a:gd name="connsiteX150" fmla="*/ 4572800 w 5540715"/>
                  <a:gd name="connsiteY150" fmla="*/ 1828800 h 3905250"/>
                  <a:gd name="connsiteX151" fmla="*/ 4563275 w 5540715"/>
                  <a:gd name="connsiteY151" fmla="*/ 1876425 h 3905250"/>
                  <a:gd name="connsiteX152" fmla="*/ 4558512 w 5540715"/>
                  <a:gd name="connsiteY152" fmla="*/ 1909762 h 3905250"/>
                  <a:gd name="connsiteX153" fmla="*/ 4553750 w 5540715"/>
                  <a:gd name="connsiteY153" fmla="*/ 1938337 h 3905250"/>
                  <a:gd name="connsiteX154" fmla="*/ 4572800 w 5540715"/>
                  <a:gd name="connsiteY154" fmla="*/ 2133600 h 3905250"/>
                  <a:gd name="connsiteX155" fmla="*/ 4601375 w 5540715"/>
                  <a:gd name="connsiteY155" fmla="*/ 2162175 h 3905250"/>
                  <a:gd name="connsiteX156" fmla="*/ 4620425 w 5540715"/>
                  <a:gd name="connsiteY156" fmla="*/ 2166937 h 3905250"/>
                  <a:gd name="connsiteX157" fmla="*/ 4644237 w 5540715"/>
                  <a:gd name="connsiteY157" fmla="*/ 2181225 h 3905250"/>
                  <a:gd name="connsiteX158" fmla="*/ 4663287 w 5540715"/>
                  <a:gd name="connsiteY158" fmla="*/ 2185987 h 3905250"/>
                  <a:gd name="connsiteX159" fmla="*/ 4715675 w 5540715"/>
                  <a:gd name="connsiteY159" fmla="*/ 2195512 h 3905250"/>
                  <a:gd name="connsiteX160" fmla="*/ 4829975 w 5540715"/>
                  <a:gd name="connsiteY160" fmla="*/ 2185987 h 3905250"/>
                  <a:gd name="connsiteX161" fmla="*/ 4863312 w 5540715"/>
                  <a:gd name="connsiteY161" fmla="*/ 2166937 h 3905250"/>
                  <a:gd name="connsiteX162" fmla="*/ 4915700 w 5540715"/>
                  <a:gd name="connsiteY162" fmla="*/ 2147887 h 3905250"/>
                  <a:gd name="connsiteX163" fmla="*/ 4934750 w 5540715"/>
                  <a:gd name="connsiteY163" fmla="*/ 2133600 h 3905250"/>
                  <a:gd name="connsiteX164" fmla="*/ 4949037 w 5540715"/>
                  <a:gd name="connsiteY164" fmla="*/ 2128837 h 3905250"/>
                  <a:gd name="connsiteX165" fmla="*/ 4963325 w 5540715"/>
                  <a:gd name="connsiteY165" fmla="*/ 2114550 h 3905250"/>
                  <a:gd name="connsiteX166" fmla="*/ 4982375 w 5540715"/>
                  <a:gd name="connsiteY166" fmla="*/ 2100262 h 3905250"/>
                  <a:gd name="connsiteX167" fmla="*/ 5010950 w 5540715"/>
                  <a:gd name="connsiteY167" fmla="*/ 2081212 h 3905250"/>
                  <a:gd name="connsiteX168" fmla="*/ 5053812 w 5540715"/>
                  <a:gd name="connsiteY168" fmla="*/ 2038350 h 3905250"/>
                  <a:gd name="connsiteX169" fmla="*/ 5077625 w 5540715"/>
                  <a:gd name="connsiteY169" fmla="*/ 2019300 h 3905250"/>
                  <a:gd name="connsiteX170" fmla="*/ 5096675 w 5540715"/>
                  <a:gd name="connsiteY170" fmla="*/ 2000250 h 3905250"/>
                  <a:gd name="connsiteX171" fmla="*/ 5125250 w 5540715"/>
                  <a:gd name="connsiteY171" fmla="*/ 1981200 h 3905250"/>
                  <a:gd name="connsiteX172" fmla="*/ 5172875 w 5540715"/>
                  <a:gd name="connsiteY172" fmla="*/ 1943100 h 3905250"/>
                  <a:gd name="connsiteX173" fmla="*/ 5210975 w 5540715"/>
                  <a:gd name="connsiteY173" fmla="*/ 1909762 h 3905250"/>
                  <a:gd name="connsiteX174" fmla="*/ 5220500 w 5540715"/>
                  <a:gd name="connsiteY174" fmla="*/ 1895475 h 3905250"/>
                  <a:gd name="connsiteX175" fmla="*/ 5234787 w 5540715"/>
                  <a:gd name="connsiteY175" fmla="*/ 1876425 h 3905250"/>
                  <a:gd name="connsiteX176" fmla="*/ 5253837 w 5540715"/>
                  <a:gd name="connsiteY176" fmla="*/ 1838325 h 3905250"/>
                  <a:gd name="connsiteX177" fmla="*/ 5282412 w 5540715"/>
                  <a:gd name="connsiteY177" fmla="*/ 1790700 h 3905250"/>
                  <a:gd name="connsiteX178" fmla="*/ 5287175 w 5540715"/>
                  <a:gd name="connsiteY178" fmla="*/ 1771650 h 3905250"/>
                  <a:gd name="connsiteX179" fmla="*/ 5306225 w 5540715"/>
                  <a:gd name="connsiteY179" fmla="*/ 1743075 h 3905250"/>
                  <a:gd name="connsiteX180" fmla="*/ 5320512 w 5540715"/>
                  <a:gd name="connsiteY180" fmla="*/ 1709737 h 3905250"/>
                  <a:gd name="connsiteX181" fmla="*/ 5334800 w 5540715"/>
                  <a:gd name="connsiteY181" fmla="*/ 1695450 h 3905250"/>
                  <a:gd name="connsiteX182" fmla="*/ 5358612 w 5540715"/>
                  <a:gd name="connsiteY182" fmla="*/ 1647825 h 3905250"/>
                  <a:gd name="connsiteX183" fmla="*/ 5391950 w 5540715"/>
                  <a:gd name="connsiteY183" fmla="*/ 1581150 h 3905250"/>
                  <a:gd name="connsiteX184" fmla="*/ 5439575 w 5540715"/>
                  <a:gd name="connsiteY184" fmla="*/ 1452562 h 3905250"/>
                  <a:gd name="connsiteX185" fmla="*/ 5449100 w 5540715"/>
                  <a:gd name="connsiteY185" fmla="*/ 1414462 h 3905250"/>
                  <a:gd name="connsiteX186" fmla="*/ 5453862 w 5540715"/>
                  <a:gd name="connsiteY186" fmla="*/ 1381125 h 3905250"/>
                  <a:gd name="connsiteX187" fmla="*/ 5463387 w 5540715"/>
                  <a:gd name="connsiteY187" fmla="*/ 1181100 h 3905250"/>
                  <a:gd name="connsiteX188" fmla="*/ 5468150 w 5540715"/>
                  <a:gd name="connsiteY188" fmla="*/ 1157287 h 3905250"/>
                  <a:gd name="connsiteX189" fmla="*/ 5472912 w 5540715"/>
                  <a:gd name="connsiteY189" fmla="*/ 1128712 h 3905250"/>
                  <a:gd name="connsiteX190" fmla="*/ 5477675 w 5540715"/>
                  <a:gd name="connsiteY190" fmla="*/ 1095375 h 3905250"/>
                  <a:gd name="connsiteX191" fmla="*/ 5487200 w 5540715"/>
                  <a:gd name="connsiteY191" fmla="*/ 1066800 h 3905250"/>
                  <a:gd name="connsiteX192" fmla="*/ 5501487 w 5540715"/>
                  <a:gd name="connsiteY192" fmla="*/ 981075 h 3905250"/>
                  <a:gd name="connsiteX193" fmla="*/ 5501487 w 5540715"/>
                  <a:gd name="connsiteY193" fmla="*/ 981075 h 3905250"/>
                  <a:gd name="connsiteX194" fmla="*/ 5511012 w 5540715"/>
                  <a:gd name="connsiteY194" fmla="*/ 923925 h 3905250"/>
                  <a:gd name="connsiteX195" fmla="*/ 5515775 w 5540715"/>
                  <a:gd name="connsiteY195" fmla="*/ 890587 h 3905250"/>
                  <a:gd name="connsiteX196" fmla="*/ 5525300 w 5540715"/>
                  <a:gd name="connsiteY196" fmla="*/ 833437 h 3905250"/>
                  <a:gd name="connsiteX197" fmla="*/ 5530062 w 5540715"/>
                  <a:gd name="connsiteY197" fmla="*/ 804862 h 3905250"/>
                  <a:gd name="connsiteX198" fmla="*/ 5534825 w 5540715"/>
                  <a:gd name="connsiteY198" fmla="*/ 738187 h 3905250"/>
                  <a:gd name="connsiteX199" fmla="*/ 5520537 w 5540715"/>
                  <a:gd name="connsiteY199" fmla="*/ 466725 h 3905250"/>
                  <a:gd name="connsiteX200" fmla="*/ 5511012 w 5540715"/>
                  <a:gd name="connsiteY200" fmla="*/ 442912 h 3905250"/>
                  <a:gd name="connsiteX201" fmla="*/ 5491962 w 5540715"/>
                  <a:gd name="connsiteY201" fmla="*/ 390525 h 3905250"/>
                  <a:gd name="connsiteX202" fmla="*/ 5477675 w 5540715"/>
                  <a:gd name="connsiteY202" fmla="*/ 366712 h 3905250"/>
                  <a:gd name="connsiteX203" fmla="*/ 5453862 w 5540715"/>
                  <a:gd name="connsiteY203" fmla="*/ 347662 h 3905250"/>
                  <a:gd name="connsiteX204" fmla="*/ 5420525 w 5540715"/>
                  <a:gd name="connsiteY204" fmla="*/ 309562 h 3905250"/>
                  <a:gd name="connsiteX205" fmla="*/ 5401475 w 5540715"/>
                  <a:gd name="connsiteY205" fmla="*/ 300037 h 3905250"/>
                  <a:gd name="connsiteX206" fmla="*/ 5391950 w 5540715"/>
                  <a:gd name="connsiteY206" fmla="*/ 280987 h 3905250"/>
                  <a:gd name="connsiteX207" fmla="*/ 5358612 w 5540715"/>
                  <a:gd name="connsiteY207" fmla="*/ 257175 h 3905250"/>
                  <a:gd name="connsiteX208" fmla="*/ 5325275 w 5540715"/>
                  <a:gd name="connsiteY208" fmla="*/ 223837 h 3905250"/>
                  <a:gd name="connsiteX209" fmla="*/ 5244312 w 5540715"/>
                  <a:gd name="connsiteY209" fmla="*/ 133350 h 3905250"/>
                  <a:gd name="connsiteX210" fmla="*/ 5201450 w 5540715"/>
                  <a:gd name="connsiteY210" fmla="*/ 85725 h 3905250"/>
                  <a:gd name="connsiteX211" fmla="*/ 5163350 w 5540715"/>
                  <a:gd name="connsiteY211" fmla="*/ 71437 h 3905250"/>
                  <a:gd name="connsiteX212" fmla="*/ 5087150 w 5540715"/>
                  <a:gd name="connsiteY212" fmla="*/ 42862 h 3905250"/>
                  <a:gd name="connsiteX213" fmla="*/ 5039525 w 5540715"/>
                  <a:gd name="connsiteY213" fmla="*/ 23812 h 3905250"/>
                  <a:gd name="connsiteX214" fmla="*/ 5006187 w 5540715"/>
                  <a:gd name="connsiteY214" fmla="*/ 19050 h 3905250"/>
                  <a:gd name="connsiteX215" fmla="*/ 4982375 w 5540715"/>
                  <a:gd name="connsiteY215" fmla="*/ 9525 h 3905250"/>
                  <a:gd name="connsiteX216" fmla="*/ 4915700 w 5540715"/>
                  <a:gd name="connsiteY216" fmla="*/ 4762 h 3905250"/>
                  <a:gd name="connsiteX217" fmla="*/ 4858550 w 5540715"/>
                  <a:gd name="connsiteY217" fmla="*/ 0 h 3905250"/>
                  <a:gd name="connsiteX218" fmla="*/ 4749012 w 5540715"/>
                  <a:gd name="connsiteY218" fmla="*/ 14287 h 3905250"/>
                  <a:gd name="connsiteX219" fmla="*/ 4725200 w 5540715"/>
                  <a:gd name="connsiteY219" fmla="*/ 19050 h 3905250"/>
                  <a:gd name="connsiteX220" fmla="*/ 4668050 w 5540715"/>
                  <a:gd name="connsiteY220" fmla="*/ 42862 h 3905250"/>
                  <a:gd name="connsiteX221" fmla="*/ 4629950 w 5540715"/>
                  <a:gd name="connsiteY221" fmla="*/ 57150 h 3905250"/>
                  <a:gd name="connsiteX222" fmla="*/ 4548987 w 5540715"/>
                  <a:gd name="connsiteY222" fmla="*/ 104775 h 3905250"/>
                  <a:gd name="connsiteX223" fmla="*/ 4529937 w 5540715"/>
                  <a:gd name="connsiteY223" fmla="*/ 128587 h 3905250"/>
                  <a:gd name="connsiteX224" fmla="*/ 4510887 w 5540715"/>
                  <a:gd name="connsiteY224" fmla="*/ 147637 h 3905250"/>
                  <a:gd name="connsiteX225" fmla="*/ 4491837 w 5540715"/>
                  <a:gd name="connsiteY225" fmla="*/ 176212 h 3905250"/>
                  <a:gd name="connsiteX226" fmla="*/ 4458500 w 5540715"/>
                  <a:gd name="connsiteY226" fmla="*/ 247650 h 3905250"/>
                  <a:gd name="connsiteX227" fmla="*/ 4439450 w 5540715"/>
                  <a:gd name="connsiteY227" fmla="*/ 304800 h 3905250"/>
                  <a:gd name="connsiteX228" fmla="*/ 4420400 w 5540715"/>
                  <a:gd name="connsiteY228" fmla="*/ 366712 h 3905250"/>
                  <a:gd name="connsiteX229" fmla="*/ 4415637 w 5540715"/>
                  <a:gd name="connsiteY229" fmla="*/ 400050 h 3905250"/>
                  <a:gd name="connsiteX230" fmla="*/ 4406112 w 5540715"/>
                  <a:gd name="connsiteY230" fmla="*/ 423862 h 3905250"/>
                  <a:gd name="connsiteX231" fmla="*/ 4401350 w 5540715"/>
                  <a:gd name="connsiteY231" fmla="*/ 457200 h 3905250"/>
                  <a:gd name="connsiteX232" fmla="*/ 4391825 w 5540715"/>
                  <a:gd name="connsiteY232" fmla="*/ 519112 h 3905250"/>
                  <a:gd name="connsiteX233" fmla="*/ 4425162 w 5540715"/>
                  <a:gd name="connsiteY233" fmla="*/ 685800 h 3905250"/>
                  <a:gd name="connsiteX234" fmla="*/ 4434687 w 5540715"/>
                  <a:gd name="connsiteY234" fmla="*/ 728662 h 3905250"/>
                  <a:gd name="connsiteX235" fmla="*/ 4444212 w 5540715"/>
                  <a:gd name="connsiteY235" fmla="*/ 752475 h 3905250"/>
                  <a:gd name="connsiteX236" fmla="*/ 4439450 w 5540715"/>
                  <a:gd name="connsiteY236" fmla="*/ 819150 h 3905250"/>
                  <a:gd name="connsiteX237" fmla="*/ 4396587 w 5540715"/>
                  <a:gd name="connsiteY237" fmla="*/ 852487 h 3905250"/>
                  <a:gd name="connsiteX238" fmla="*/ 4382300 w 5540715"/>
                  <a:gd name="connsiteY238" fmla="*/ 866775 h 3905250"/>
                  <a:gd name="connsiteX239" fmla="*/ 4363250 w 5540715"/>
                  <a:gd name="connsiteY239" fmla="*/ 876300 h 3905250"/>
                  <a:gd name="connsiteX240" fmla="*/ 4329912 w 5540715"/>
                  <a:gd name="connsiteY240" fmla="*/ 900112 h 3905250"/>
                  <a:gd name="connsiteX241" fmla="*/ 4315625 w 5540715"/>
                  <a:gd name="connsiteY241" fmla="*/ 909637 h 3905250"/>
                  <a:gd name="connsiteX242" fmla="*/ 4296575 w 5540715"/>
                  <a:gd name="connsiteY242" fmla="*/ 923925 h 3905250"/>
                  <a:gd name="connsiteX243" fmla="*/ 4277525 w 5540715"/>
                  <a:gd name="connsiteY243" fmla="*/ 928687 h 3905250"/>
                  <a:gd name="connsiteX244" fmla="*/ 4248950 w 5540715"/>
                  <a:gd name="connsiteY244" fmla="*/ 938212 h 3905250"/>
                  <a:gd name="connsiteX245" fmla="*/ 4229900 w 5540715"/>
                  <a:gd name="connsiteY245" fmla="*/ 942975 h 3905250"/>
                  <a:gd name="connsiteX246" fmla="*/ 4215612 w 5540715"/>
                  <a:gd name="connsiteY246" fmla="*/ 947737 h 3905250"/>
                  <a:gd name="connsiteX247" fmla="*/ 4158462 w 5540715"/>
                  <a:gd name="connsiteY247" fmla="*/ 957262 h 3905250"/>
                  <a:gd name="connsiteX248" fmla="*/ 4120362 w 5540715"/>
                  <a:gd name="connsiteY248" fmla="*/ 966787 h 3905250"/>
                  <a:gd name="connsiteX249" fmla="*/ 4091787 w 5540715"/>
                  <a:gd name="connsiteY249" fmla="*/ 976312 h 3905250"/>
                  <a:gd name="connsiteX250" fmla="*/ 4067975 w 5540715"/>
                  <a:gd name="connsiteY250" fmla="*/ 985837 h 3905250"/>
                  <a:gd name="connsiteX251" fmla="*/ 4034637 w 5540715"/>
                  <a:gd name="connsiteY251" fmla="*/ 990600 h 3905250"/>
                  <a:gd name="connsiteX252" fmla="*/ 3967962 w 5540715"/>
                  <a:gd name="connsiteY252" fmla="*/ 1009650 h 3905250"/>
                  <a:gd name="connsiteX253" fmla="*/ 3939387 w 5540715"/>
                  <a:gd name="connsiteY253" fmla="*/ 1019175 h 3905250"/>
                  <a:gd name="connsiteX254" fmla="*/ 3906050 w 5540715"/>
                  <a:gd name="connsiteY254" fmla="*/ 1023937 h 3905250"/>
                  <a:gd name="connsiteX255" fmla="*/ 3744125 w 5540715"/>
                  <a:gd name="connsiteY255" fmla="*/ 1019175 h 3905250"/>
                  <a:gd name="connsiteX256" fmla="*/ 3715550 w 5540715"/>
                  <a:gd name="connsiteY256" fmla="*/ 1014412 h 3905250"/>
                  <a:gd name="connsiteX257" fmla="*/ 3677450 w 5540715"/>
                  <a:gd name="connsiteY257" fmla="*/ 1009650 h 3905250"/>
                  <a:gd name="connsiteX258" fmla="*/ 3548862 w 5540715"/>
                  <a:gd name="connsiteY258" fmla="*/ 1023937 h 3905250"/>
                  <a:gd name="connsiteX259" fmla="*/ 3506000 w 5540715"/>
                  <a:gd name="connsiteY259" fmla="*/ 1052512 h 3905250"/>
                  <a:gd name="connsiteX260" fmla="*/ 3486950 w 5540715"/>
                  <a:gd name="connsiteY260" fmla="*/ 1071562 h 3905250"/>
                  <a:gd name="connsiteX261" fmla="*/ 3463137 w 5540715"/>
                  <a:gd name="connsiteY261" fmla="*/ 1090612 h 3905250"/>
                  <a:gd name="connsiteX262" fmla="*/ 3425037 w 5540715"/>
                  <a:gd name="connsiteY262" fmla="*/ 1128712 h 3905250"/>
                  <a:gd name="connsiteX263" fmla="*/ 3396462 w 5540715"/>
                  <a:gd name="connsiteY263" fmla="*/ 1176337 h 3905250"/>
                  <a:gd name="connsiteX264" fmla="*/ 3363125 w 5540715"/>
                  <a:gd name="connsiteY264" fmla="*/ 1228725 h 3905250"/>
                  <a:gd name="connsiteX265" fmla="*/ 3353600 w 5540715"/>
                  <a:gd name="connsiteY265" fmla="*/ 1262062 h 3905250"/>
                  <a:gd name="connsiteX266" fmla="*/ 3348837 w 5540715"/>
                  <a:gd name="connsiteY266" fmla="*/ 1281112 h 3905250"/>
                  <a:gd name="connsiteX267" fmla="*/ 3339312 w 5540715"/>
                  <a:gd name="connsiteY267" fmla="*/ 1295400 h 3905250"/>
                  <a:gd name="connsiteX268" fmla="*/ 3329787 w 5540715"/>
                  <a:gd name="connsiteY268" fmla="*/ 1323975 h 3905250"/>
                  <a:gd name="connsiteX269" fmla="*/ 3301212 w 5540715"/>
                  <a:gd name="connsiteY269" fmla="*/ 1357312 h 3905250"/>
                  <a:gd name="connsiteX270" fmla="*/ 3291687 w 5540715"/>
                  <a:gd name="connsiteY270" fmla="*/ 1381125 h 3905250"/>
                  <a:gd name="connsiteX271" fmla="*/ 3248825 w 5540715"/>
                  <a:gd name="connsiteY271" fmla="*/ 1414462 h 3905250"/>
                  <a:gd name="connsiteX272" fmla="*/ 3234537 w 5540715"/>
                  <a:gd name="connsiteY272" fmla="*/ 1433512 h 3905250"/>
                  <a:gd name="connsiteX273" fmla="*/ 3220250 w 5540715"/>
                  <a:gd name="connsiteY273" fmla="*/ 1443037 h 3905250"/>
                  <a:gd name="connsiteX274" fmla="*/ 3172625 w 5540715"/>
                  <a:gd name="connsiteY274" fmla="*/ 1481137 h 3905250"/>
                  <a:gd name="connsiteX275" fmla="*/ 3153575 w 5540715"/>
                  <a:gd name="connsiteY275" fmla="*/ 1495425 h 3905250"/>
                  <a:gd name="connsiteX276" fmla="*/ 3129762 w 5540715"/>
                  <a:gd name="connsiteY276" fmla="*/ 1504950 h 3905250"/>
                  <a:gd name="connsiteX277" fmla="*/ 3110712 w 5540715"/>
                  <a:gd name="connsiteY277" fmla="*/ 1519237 h 3905250"/>
                  <a:gd name="connsiteX278" fmla="*/ 3096425 w 5540715"/>
                  <a:gd name="connsiteY278" fmla="*/ 1533525 h 3905250"/>
                  <a:gd name="connsiteX279" fmla="*/ 3072612 w 5540715"/>
                  <a:gd name="connsiteY279" fmla="*/ 1543050 h 3905250"/>
                  <a:gd name="connsiteX280" fmla="*/ 3058325 w 5540715"/>
                  <a:gd name="connsiteY280" fmla="*/ 1557337 h 3905250"/>
                  <a:gd name="connsiteX281" fmla="*/ 3034512 w 5540715"/>
                  <a:gd name="connsiteY281" fmla="*/ 1566862 h 3905250"/>
                  <a:gd name="connsiteX282" fmla="*/ 3015462 w 5540715"/>
                  <a:gd name="connsiteY282" fmla="*/ 1576387 h 3905250"/>
                  <a:gd name="connsiteX283" fmla="*/ 2967837 w 5540715"/>
                  <a:gd name="connsiteY283" fmla="*/ 1604962 h 3905250"/>
                  <a:gd name="connsiteX284" fmla="*/ 2953550 w 5540715"/>
                  <a:gd name="connsiteY284" fmla="*/ 1614487 h 3905250"/>
                  <a:gd name="connsiteX285" fmla="*/ 2939262 w 5540715"/>
                  <a:gd name="connsiteY285" fmla="*/ 1619250 h 3905250"/>
                  <a:gd name="connsiteX286" fmla="*/ 2910687 w 5540715"/>
                  <a:gd name="connsiteY286" fmla="*/ 1638300 h 3905250"/>
                  <a:gd name="connsiteX287" fmla="*/ 2896400 w 5540715"/>
                  <a:gd name="connsiteY287" fmla="*/ 1652587 h 3905250"/>
                  <a:gd name="connsiteX288" fmla="*/ 2834487 w 5540715"/>
                  <a:gd name="connsiteY288" fmla="*/ 1681162 h 3905250"/>
                  <a:gd name="connsiteX289" fmla="*/ 2791625 w 5540715"/>
                  <a:gd name="connsiteY289" fmla="*/ 1709737 h 3905250"/>
                  <a:gd name="connsiteX290" fmla="*/ 2767812 w 5540715"/>
                  <a:gd name="connsiteY290" fmla="*/ 1719262 h 3905250"/>
                  <a:gd name="connsiteX291" fmla="*/ 2753525 w 5540715"/>
                  <a:gd name="connsiteY291" fmla="*/ 1728787 h 3905250"/>
                  <a:gd name="connsiteX292" fmla="*/ 2739237 w 5540715"/>
                  <a:gd name="connsiteY292" fmla="*/ 1733550 h 3905250"/>
                  <a:gd name="connsiteX293" fmla="*/ 2724950 w 5540715"/>
                  <a:gd name="connsiteY293" fmla="*/ 1743075 h 3905250"/>
                  <a:gd name="connsiteX294" fmla="*/ 2663037 w 5540715"/>
                  <a:gd name="connsiteY294" fmla="*/ 1752600 h 3905250"/>
                  <a:gd name="connsiteX295" fmla="*/ 2596362 w 5540715"/>
                  <a:gd name="connsiteY295" fmla="*/ 1738312 h 3905250"/>
                  <a:gd name="connsiteX296" fmla="*/ 2572550 w 5540715"/>
                  <a:gd name="connsiteY296" fmla="*/ 1728788 h 3905250"/>
                  <a:gd name="connsiteX297" fmla="*/ 2524925 w 5540715"/>
                  <a:gd name="connsiteY297" fmla="*/ 1728787 h 3905250"/>
                  <a:gd name="connsiteX298" fmla="*/ 2470156 w 5540715"/>
                  <a:gd name="connsiteY298" fmla="*/ 1804987 h 3905250"/>
                  <a:gd name="connsiteX299" fmla="*/ 2389193 w 5540715"/>
                  <a:gd name="connsiteY299" fmla="*/ 1881187 h 3905250"/>
                  <a:gd name="connsiteX300" fmla="*/ 2315375 w 5540715"/>
                  <a:gd name="connsiteY300" fmla="*/ 1909762 h 3905250"/>
                  <a:gd name="connsiteX301" fmla="*/ 2253462 w 5540715"/>
                  <a:gd name="connsiteY301" fmla="*/ 1924050 h 3905250"/>
                  <a:gd name="connsiteX302" fmla="*/ 2234412 w 5540715"/>
                  <a:gd name="connsiteY302" fmla="*/ 1943100 h 3905250"/>
                  <a:gd name="connsiteX303" fmla="*/ 2220125 w 5540715"/>
                  <a:gd name="connsiteY303" fmla="*/ 1947862 h 3905250"/>
                  <a:gd name="connsiteX304" fmla="*/ 2186787 w 5540715"/>
                  <a:gd name="connsiteY304" fmla="*/ 1966912 h 3905250"/>
                  <a:gd name="connsiteX305" fmla="*/ 2148687 w 5540715"/>
                  <a:gd name="connsiteY305" fmla="*/ 1985962 h 3905250"/>
                  <a:gd name="connsiteX306" fmla="*/ 2072487 w 5540715"/>
                  <a:gd name="connsiteY306" fmla="*/ 1971675 h 3905250"/>
                  <a:gd name="connsiteX307" fmla="*/ 1996288 w 5540715"/>
                  <a:gd name="connsiteY307" fmla="*/ 1990725 h 3905250"/>
                  <a:gd name="connsiteX308" fmla="*/ 1939137 w 5540715"/>
                  <a:gd name="connsiteY308" fmla="*/ 2047875 h 3905250"/>
                  <a:gd name="connsiteX309" fmla="*/ 1910562 w 5540715"/>
                  <a:gd name="connsiteY309" fmla="*/ 2071687 h 3905250"/>
                  <a:gd name="connsiteX310" fmla="*/ 1886750 w 5540715"/>
                  <a:gd name="connsiteY310" fmla="*/ 2081212 h 3905250"/>
                  <a:gd name="connsiteX311" fmla="*/ 1858175 w 5540715"/>
                  <a:gd name="connsiteY311" fmla="*/ 2100262 h 3905250"/>
                  <a:gd name="connsiteX312" fmla="*/ 1834362 w 5540715"/>
                  <a:gd name="connsiteY312" fmla="*/ 2109787 h 3905250"/>
                  <a:gd name="connsiteX313" fmla="*/ 1815312 w 5540715"/>
                  <a:gd name="connsiteY313" fmla="*/ 2124075 h 3905250"/>
                  <a:gd name="connsiteX314" fmla="*/ 1796262 w 5540715"/>
                  <a:gd name="connsiteY314" fmla="*/ 2133600 h 3905250"/>
                  <a:gd name="connsiteX315" fmla="*/ 1786737 w 5540715"/>
                  <a:gd name="connsiteY315" fmla="*/ 2147887 h 3905250"/>
                  <a:gd name="connsiteX316" fmla="*/ 1772450 w 5540715"/>
                  <a:gd name="connsiteY316" fmla="*/ 2152650 h 3905250"/>
                  <a:gd name="connsiteX317" fmla="*/ 1753400 w 5540715"/>
                  <a:gd name="connsiteY317" fmla="*/ 2166937 h 3905250"/>
                  <a:gd name="connsiteX318" fmla="*/ 1696250 w 5540715"/>
                  <a:gd name="connsiteY318" fmla="*/ 2219325 h 3905250"/>
                  <a:gd name="connsiteX319" fmla="*/ 1672437 w 5540715"/>
                  <a:gd name="connsiteY319" fmla="*/ 2238375 h 3905250"/>
                  <a:gd name="connsiteX320" fmla="*/ 1648625 w 5540715"/>
                  <a:gd name="connsiteY320" fmla="*/ 2252662 h 3905250"/>
                  <a:gd name="connsiteX321" fmla="*/ 1615287 w 5540715"/>
                  <a:gd name="connsiteY321" fmla="*/ 2286000 h 3905250"/>
                  <a:gd name="connsiteX322" fmla="*/ 1591475 w 5540715"/>
                  <a:gd name="connsiteY322" fmla="*/ 2305050 h 3905250"/>
                  <a:gd name="connsiteX323" fmla="*/ 1577187 w 5540715"/>
                  <a:gd name="connsiteY323" fmla="*/ 2314575 h 3905250"/>
                  <a:gd name="connsiteX324" fmla="*/ 1562900 w 5540715"/>
                  <a:gd name="connsiteY324" fmla="*/ 2328862 h 3905250"/>
                  <a:gd name="connsiteX325" fmla="*/ 1558137 w 5540715"/>
                  <a:gd name="connsiteY325" fmla="*/ 2343150 h 3905250"/>
                  <a:gd name="connsiteX326" fmla="*/ 1520037 w 5540715"/>
                  <a:gd name="connsiteY326" fmla="*/ 2366962 h 3905250"/>
                  <a:gd name="connsiteX327" fmla="*/ 1496225 w 5540715"/>
                  <a:gd name="connsiteY327" fmla="*/ 2381250 h 3905250"/>
                  <a:gd name="connsiteX328" fmla="*/ 1477175 w 5540715"/>
                  <a:gd name="connsiteY328" fmla="*/ 2395537 h 3905250"/>
                  <a:gd name="connsiteX329" fmla="*/ 1462887 w 5540715"/>
                  <a:gd name="connsiteY329" fmla="*/ 2400300 h 3905250"/>
                  <a:gd name="connsiteX330" fmla="*/ 1424787 w 5540715"/>
                  <a:gd name="connsiteY330" fmla="*/ 2419350 h 3905250"/>
                  <a:gd name="connsiteX331" fmla="*/ 1405737 w 5540715"/>
                  <a:gd name="connsiteY331" fmla="*/ 2428875 h 3905250"/>
                  <a:gd name="connsiteX332" fmla="*/ 1362875 w 5540715"/>
                  <a:gd name="connsiteY332" fmla="*/ 2462212 h 3905250"/>
                  <a:gd name="connsiteX333" fmla="*/ 1329537 w 5540715"/>
                  <a:gd name="connsiteY333" fmla="*/ 2476500 h 3905250"/>
                  <a:gd name="connsiteX334" fmla="*/ 1310487 w 5540715"/>
                  <a:gd name="connsiteY334" fmla="*/ 2490787 h 3905250"/>
                  <a:gd name="connsiteX335" fmla="*/ 1262862 w 5540715"/>
                  <a:gd name="connsiteY335" fmla="*/ 2514600 h 3905250"/>
                  <a:gd name="connsiteX336" fmla="*/ 1224762 w 5540715"/>
                  <a:gd name="connsiteY336" fmla="*/ 2538412 h 3905250"/>
                  <a:gd name="connsiteX337" fmla="*/ 1210475 w 5540715"/>
                  <a:gd name="connsiteY337" fmla="*/ 2543175 h 3905250"/>
                  <a:gd name="connsiteX338" fmla="*/ 1191425 w 5540715"/>
                  <a:gd name="connsiteY338" fmla="*/ 2557462 h 3905250"/>
                  <a:gd name="connsiteX339" fmla="*/ 1129512 w 5540715"/>
                  <a:gd name="connsiteY339" fmla="*/ 2600325 h 3905250"/>
                  <a:gd name="connsiteX340" fmla="*/ 1100937 w 5540715"/>
                  <a:gd name="connsiteY340" fmla="*/ 2624137 h 3905250"/>
                  <a:gd name="connsiteX341" fmla="*/ 1086650 w 5540715"/>
                  <a:gd name="connsiteY341" fmla="*/ 2638425 h 3905250"/>
                  <a:gd name="connsiteX342" fmla="*/ 1077125 w 5540715"/>
                  <a:gd name="connsiteY342" fmla="*/ 2652712 h 3905250"/>
                  <a:gd name="connsiteX343" fmla="*/ 1053312 w 5540715"/>
                  <a:gd name="connsiteY34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40750 w 5540715"/>
                  <a:gd name="connsiteY79" fmla="*/ 263683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8212 w 5540715"/>
                  <a:gd name="connsiteY79" fmla="*/ 2586037 h 3905250"/>
                  <a:gd name="connsiteX80" fmla="*/ 2182025 w 5540715"/>
                  <a:gd name="connsiteY80" fmla="*/ 2547937 h 3905250"/>
                  <a:gd name="connsiteX81" fmla="*/ 2215362 w 5540715"/>
                  <a:gd name="connsiteY81" fmla="*/ 2509837 h 3905250"/>
                  <a:gd name="connsiteX82" fmla="*/ 2234412 w 5540715"/>
                  <a:gd name="connsiteY82" fmla="*/ 2490787 h 3905250"/>
                  <a:gd name="connsiteX83" fmla="*/ 2267750 w 5540715"/>
                  <a:gd name="connsiteY83" fmla="*/ 2481262 h 3905250"/>
                  <a:gd name="connsiteX84" fmla="*/ 2291562 w 5540715"/>
                  <a:gd name="connsiteY84" fmla="*/ 2471737 h 3905250"/>
                  <a:gd name="connsiteX85" fmla="*/ 2386812 w 5540715"/>
                  <a:gd name="connsiteY85" fmla="*/ 2462212 h 3905250"/>
                  <a:gd name="connsiteX86" fmla="*/ 2453487 w 5540715"/>
                  <a:gd name="connsiteY86" fmla="*/ 2452687 h 3905250"/>
                  <a:gd name="connsiteX87" fmla="*/ 2510637 w 5540715"/>
                  <a:gd name="connsiteY87" fmla="*/ 2443162 h 3905250"/>
                  <a:gd name="connsiteX88" fmla="*/ 2529687 w 5540715"/>
                  <a:gd name="connsiteY88" fmla="*/ 2433637 h 3905250"/>
                  <a:gd name="connsiteX89" fmla="*/ 2634462 w 5540715"/>
                  <a:gd name="connsiteY89" fmla="*/ 2424112 h 3905250"/>
                  <a:gd name="connsiteX90" fmla="*/ 2767812 w 5540715"/>
                  <a:gd name="connsiteY90" fmla="*/ 2419350 h 3905250"/>
                  <a:gd name="connsiteX91" fmla="*/ 2791625 w 5540715"/>
                  <a:gd name="connsiteY91" fmla="*/ 2414587 h 3905250"/>
                  <a:gd name="connsiteX92" fmla="*/ 2829725 w 5540715"/>
                  <a:gd name="connsiteY92" fmla="*/ 2390775 h 3905250"/>
                  <a:gd name="connsiteX93" fmla="*/ 2848775 w 5540715"/>
                  <a:gd name="connsiteY93" fmla="*/ 2381250 h 3905250"/>
                  <a:gd name="connsiteX94" fmla="*/ 2886875 w 5540715"/>
                  <a:gd name="connsiteY94" fmla="*/ 2352675 h 3905250"/>
                  <a:gd name="connsiteX95" fmla="*/ 2905925 w 5540715"/>
                  <a:gd name="connsiteY95" fmla="*/ 2338387 h 3905250"/>
                  <a:gd name="connsiteX96" fmla="*/ 2920212 w 5540715"/>
                  <a:gd name="connsiteY96" fmla="*/ 2328862 h 3905250"/>
                  <a:gd name="connsiteX97" fmla="*/ 2934500 w 5540715"/>
                  <a:gd name="connsiteY97" fmla="*/ 2314575 h 3905250"/>
                  <a:gd name="connsiteX98" fmla="*/ 2958312 w 5540715"/>
                  <a:gd name="connsiteY98" fmla="*/ 2309812 h 3905250"/>
                  <a:gd name="connsiteX99" fmla="*/ 2982125 w 5540715"/>
                  <a:gd name="connsiteY99" fmla="*/ 2295525 h 3905250"/>
                  <a:gd name="connsiteX100" fmla="*/ 3001175 w 5540715"/>
                  <a:gd name="connsiteY100" fmla="*/ 2281237 h 3905250"/>
                  <a:gd name="connsiteX101" fmla="*/ 3024987 w 5540715"/>
                  <a:gd name="connsiteY101" fmla="*/ 2271712 h 3905250"/>
                  <a:gd name="connsiteX102" fmla="*/ 3063087 w 5540715"/>
                  <a:gd name="connsiteY102" fmla="*/ 2243137 h 3905250"/>
                  <a:gd name="connsiteX103" fmla="*/ 3096425 w 5540715"/>
                  <a:gd name="connsiteY103" fmla="*/ 2224087 h 3905250"/>
                  <a:gd name="connsiteX104" fmla="*/ 3115475 w 5540715"/>
                  <a:gd name="connsiteY104" fmla="*/ 2205037 h 3905250"/>
                  <a:gd name="connsiteX105" fmla="*/ 3153575 w 5540715"/>
                  <a:gd name="connsiteY105" fmla="*/ 2185987 h 3905250"/>
                  <a:gd name="connsiteX106" fmla="*/ 3172625 w 5540715"/>
                  <a:gd name="connsiteY106" fmla="*/ 2171700 h 3905250"/>
                  <a:gd name="connsiteX107" fmla="*/ 3234537 w 5540715"/>
                  <a:gd name="connsiteY107" fmla="*/ 2119312 h 3905250"/>
                  <a:gd name="connsiteX108" fmla="*/ 3296450 w 5540715"/>
                  <a:gd name="connsiteY108" fmla="*/ 2076450 h 3905250"/>
                  <a:gd name="connsiteX109" fmla="*/ 3329787 w 5540715"/>
                  <a:gd name="connsiteY109" fmla="*/ 2052637 h 3905250"/>
                  <a:gd name="connsiteX110" fmla="*/ 3358362 w 5540715"/>
                  <a:gd name="connsiteY110" fmla="*/ 2033587 h 3905250"/>
                  <a:gd name="connsiteX111" fmla="*/ 3420275 w 5540715"/>
                  <a:gd name="connsiteY111" fmla="*/ 1995487 h 3905250"/>
                  <a:gd name="connsiteX112" fmla="*/ 3453612 w 5540715"/>
                  <a:gd name="connsiteY112" fmla="*/ 1981200 h 3905250"/>
                  <a:gd name="connsiteX113" fmla="*/ 3482187 w 5540715"/>
                  <a:gd name="connsiteY113" fmla="*/ 1962150 h 3905250"/>
                  <a:gd name="connsiteX114" fmla="*/ 3534575 w 5540715"/>
                  <a:gd name="connsiteY114" fmla="*/ 1933575 h 3905250"/>
                  <a:gd name="connsiteX115" fmla="*/ 3563150 w 5540715"/>
                  <a:gd name="connsiteY115" fmla="*/ 1914525 h 3905250"/>
                  <a:gd name="connsiteX116" fmla="*/ 3639350 w 5540715"/>
                  <a:gd name="connsiteY116" fmla="*/ 1871662 h 3905250"/>
                  <a:gd name="connsiteX117" fmla="*/ 3686975 w 5540715"/>
                  <a:gd name="connsiteY117" fmla="*/ 1843087 h 3905250"/>
                  <a:gd name="connsiteX118" fmla="*/ 3720312 w 5540715"/>
                  <a:gd name="connsiteY118" fmla="*/ 1824037 h 3905250"/>
                  <a:gd name="connsiteX119" fmla="*/ 3744125 w 5540715"/>
                  <a:gd name="connsiteY119" fmla="*/ 1804987 h 3905250"/>
                  <a:gd name="connsiteX120" fmla="*/ 3772700 w 5540715"/>
                  <a:gd name="connsiteY120" fmla="*/ 1795462 h 3905250"/>
                  <a:gd name="connsiteX121" fmla="*/ 3796512 w 5540715"/>
                  <a:gd name="connsiteY121" fmla="*/ 1776412 h 3905250"/>
                  <a:gd name="connsiteX122" fmla="*/ 3829850 w 5540715"/>
                  <a:gd name="connsiteY122" fmla="*/ 1762125 h 3905250"/>
                  <a:gd name="connsiteX123" fmla="*/ 3858425 w 5540715"/>
                  <a:gd name="connsiteY123" fmla="*/ 1747837 h 3905250"/>
                  <a:gd name="connsiteX124" fmla="*/ 3882237 w 5540715"/>
                  <a:gd name="connsiteY124" fmla="*/ 1733550 h 3905250"/>
                  <a:gd name="connsiteX125" fmla="*/ 3929862 w 5540715"/>
                  <a:gd name="connsiteY125" fmla="*/ 1714500 h 3905250"/>
                  <a:gd name="connsiteX126" fmla="*/ 3958437 w 5540715"/>
                  <a:gd name="connsiteY126" fmla="*/ 1695450 h 3905250"/>
                  <a:gd name="connsiteX127" fmla="*/ 3977487 w 5540715"/>
                  <a:gd name="connsiteY127" fmla="*/ 1681162 h 3905250"/>
                  <a:gd name="connsiteX128" fmla="*/ 4029875 w 5540715"/>
                  <a:gd name="connsiteY128" fmla="*/ 1657350 h 3905250"/>
                  <a:gd name="connsiteX129" fmla="*/ 4082262 w 5540715"/>
                  <a:gd name="connsiteY129" fmla="*/ 1614487 h 3905250"/>
                  <a:gd name="connsiteX130" fmla="*/ 4139412 w 5540715"/>
                  <a:gd name="connsiteY130" fmla="*/ 1576387 h 3905250"/>
                  <a:gd name="connsiteX131" fmla="*/ 4167987 w 5540715"/>
                  <a:gd name="connsiteY131" fmla="*/ 1557337 h 3905250"/>
                  <a:gd name="connsiteX132" fmla="*/ 4196562 w 5540715"/>
                  <a:gd name="connsiteY132" fmla="*/ 1538287 h 3905250"/>
                  <a:gd name="connsiteX133" fmla="*/ 4253712 w 5540715"/>
                  <a:gd name="connsiteY133" fmla="*/ 1509712 h 3905250"/>
                  <a:gd name="connsiteX134" fmla="*/ 4277525 w 5540715"/>
                  <a:gd name="connsiteY134" fmla="*/ 1500187 h 3905250"/>
                  <a:gd name="connsiteX135" fmla="*/ 4296575 w 5540715"/>
                  <a:gd name="connsiteY135" fmla="*/ 1490662 h 3905250"/>
                  <a:gd name="connsiteX136" fmla="*/ 4325150 w 5540715"/>
                  <a:gd name="connsiteY136" fmla="*/ 1485900 h 3905250"/>
                  <a:gd name="connsiteX137" fmla="*/ 4353725 w 5540715"/>
                  <a:gd name="connsiteY137" fmla="*/ 1476375 h 3905250"/>
                  <a:gd name="connsiteX138" fmla="*/ 4491837 w 5540715"/>
                  <a:gd name="connsiteY138" fmla="*/ 1481137 h 3905250"/>
                  <a:gd name="connsiteX139" fmla="*/ 4510887 w 5540715"/>
                  <a:gd name="connsiteY139" fmla="*/ 1495425 h 3905250"/>
                  <a:gd name="connsiteX140" fmla="*/ 4568037 w 5540715"/>
                  <a:gd name="connsiteY140" fmla="*/ 1528762 h 3905250"/>
                  <a:gd name="connsiteX141" fmla="*/ 4615662 w 5540715"/>
                  <a:gd name="connsiteY141" fmla="*/ 1571625 h 3905250"/>
                  <a:gd name="connsiteX142" fmla="*/ 4629950 w 5540715"/>
                  <a:gd name="connsiteY142" fmla="*/ 1590675 h 3905250"/>
                  <a:gd name="connsiteX143" fmla="*/ 4629950 w 5540715"/>
                  <a:gd name="connsiteY143" fmla="*/ 1690687 h 3905250"/>
                  <a:gd name="connsiteX144" fmla="*/ 4610900 w 5540715"/>
                  <a:gd name="connsiteY144" fmla="*/ 1724025 h 3905250"/>
                  <a:gd name="connsiteX145" fmla="*/ 4587087 w 5540715"/>
                  <a:gd name="connsiteY145" fmla="*/ 1785937 h 3905250"/>
                  <a:gd name="connsiteX146" fmla="*/ 4577562 w 5540715"/>
                  <a:gd name="connsiteY146" fmla="*/ 1809750 h 3905250"/>
                  <a:gd name="connsiteX147" fmla="*/ 4572800 w 5540715"/>
                  <a:gd name="connsiteY147" fmla="*/ 1828800 h 3905250"/>
                  <a:gd name="connsiteX148" fmla="*/ 4563275 w 5540715"/>
                  <a:gd name="connsiteY148" fmla="*/ 1876425 h 3905250"/>
                  <a:gd name="connsiteX149" fmla="*/ 4558512 w 5540715"/>
                  <a:gd name="connsiteY149" fmla="*/ 1909762 h 3905250"/>
                  <a:gd name="connsiteX150" fmla="*/ 4553750 w 5540715"/>
                  <a:gd name="connsiteY150" fmla="*/ 1938337 h 3905250"/>
                  <a:gd name="connsiteX151" fmla="*/ 4572800 w 5540715"/>
                  <a:gd name="connsiteY151" fmla="*/ 2133600 h 3905250"/>
                  <a:gd name="connsiteX152" fmla="*/ 4601375 w 5540715"/>
                  <a:gd name="connsiteY152" fmla="*/ 2162175 h 3905250"/>
                  <a:gd name="connsiteX153" fmla="*/ 4620425 w 5540715"/>
                  <a:gd name="connsiteY153" fmla="*/ 2166937 h 3905250"/>
                  <a:gd name="connsiteX154" fmla="*/ 4644237 w 5540715"/>
                  <a:gd name="connsiteY154" fmla="*/ 2181225 h 3905250"/>
                  <a:gd name="connsiteX155" fmla="*/ 4663287 w 5540715"/>
                  <a:gd name="connsiteY155" fmla="*/ 2185987 h 3905250"/>
                  <a:gd name="connsiteX156" fmla="*/ 4715675 w 5540715"/>
                  <a:gd name="connsiteY156" fmla="*/ 2195512 h 3905250"/>
                  <a:gd name="connsiteX157" fmla="*/ 4829975 w 5540715"/>
                  <a:gd name="connsiteY157" fmla="*/ 2185987 h 3905250"/>
                  <a:gd name="connsiteX158" fmla="*/ 4863312 w 5540715"/>
                  <a:gd name="connsiteY158" fmla="*/ 2166937 h 3905250"/>
                  <a:gd name="connsiteX159" fmla="*/ 4915700 w 5540715"/>
                  <a:gd name="connsiteY159" fmla="*/ 2147887 h 3905250"/>
                  <a:gd name="connsiteX160" fmla="*/ 4934750 w 5540715"/>
                  <a:gd name="connsiteY160" fmla="*/ 2133600 h 3905250"/>
                  <a:gd name="connsiteX161" fmla="*/ 4949037 w 5540715"/>
                  <a:gd name="connsiteY161" fmla="*/ 2128837 h 3905250"/>
                  <a:gd name="connsiteX162" fmla="*/ 4963325 w 5540715"/>
                  <a:gd name="connsiteY162" fmla="*/ 2114550 h 3905250"/>
                  <a:gd name="connsiteX163" fmla="*/ 4982375 w 5540715"/>
                  <a:gd name="connsiteY163" fmla="*/ 2100262 h 3905250"/>
                  <a:gd name="connsiteX164" fmla="*/ 5010950 w 5540715"/>
                  <a:gd name="connsiteY164" fmla="*/ 2081212 h 3905250"/>
                  <a:gd name="connsiteX165" fmla="*/ 5053812 w 5540715"/>
                  <a:gd name="connsiteY165" fmla="*/ 2038350 h 3905250"/>
                  <a:gd name="connsiteX166" fmla="*/ 5077625 w 5540715"/>
                  <a:gd name="connsiteY166" fmla="*/ 2019300 h 3905250"/>
                  <a:gd name="connsiteX167" fmla="*/ 5096675 w 5540715"/>
                  <a:gd name="connsiteY167" fmla="*/ 2000250 h 3905250"/>
                  <a:gd name="connsiteX168" fmla="*/ 5125250 w 5540715"/>
                  <a:gd name="connsiteY168" fmla="*/ 1981200 h 3905250"/>
                  <a:gd name="connsiteX169" fmla="*/ 5172875 w 5540715"/>
                  <a:gd name="connsiteY169" fmla="*/ 1943100 h 3905250"/>
                  <a:gd name="connsiteX170" fmla="*/ 5210975 w 5540715"/>
                  <a:gd name="connsiteY170" fmla="*/ 1909762 h 3905250"/>
                  <a:gd name="connsiteX171" fmla="*/ 5220500 w 5540715"/>
                  <a:gd name="connsiteY171" fmla="*/ 1895475 h 3905250"/>
                  <a:gd name="connsiteX172" fmla="*/ 5234787 w 5540715"/>
                  <a:gd name="connsiteY172" fmla="*/ 1876425 h 3905250"/>
                  <a:gd name="connsiteX173" fmla="*/ 5253837 w 5540715"/>
                  <a:gd name="connsiteY173" fmla="*/ 1838325 h 3905250"/>
                  <a:gd name="connsiteX174" fmla="*/ 5282412 w 5540715"/>
                  <a:gd name="connsiteY174" fmla="*/ 1790700 h 3905250"/>
                  <a:gd name="connsiteX175" fmla="*/ 5287175 w 5540715"/>
                  <a:gd name="connsiteY175" fmla="*/ 1771650 h 3905250"/>
                  <a:gd name="connsiteX176" fmla="*/ 5306225 w 5540715"/>
                  <a:gd name="connsiteY176" fmla="*/ 1743075 h 3905250"/>
                  <a:gd name="connsiteX177" fmla="*/ 5320512 w 5540715"/>
                  <a:gd name="connsiteY177" fmla="*/ 1709737 h 3905250"/>
                  <a:gd name="connsiteX178" fmla="*/ 5334800 w 5540715"/>
                  <a:gd name="connsiteY178" fmla="*/ 1695450 h 3905250"/>
                  <a:gd name="connsiteX179" fmla="*/ 5358612 w 5540715"/>
                  <a:gd name="connsiteY179" fmla="*/ 1647825 h 3905250"/>
                  <a:gd name="connsiteX180" fmla="*/ 5391950 w 5540715"/>
                  <a:gd name="connsiteY180" fmla="*/ 1581150 h 3905250"/>
                  <a:gd name="connsiteX181" fmla="*/ 5439575 w 5540715"/>
                  <a:gd name="connsiteY181" fmla="*/ 1452562 h 3905250"/>
                  <a:gd name="connsiteX182" fmla="*/ 5449100 w 5540715"/>
                  <a:gd name="connsiteY182" fmla="*/ 1414462 h 3905250"/>
                  <a:gd name="connsiteX183" fmla="*/ 5453862 w 5540715"/>
                  <a:gd name="connsiteY183" fmla="*/ 1381125 h 3905250"/>
                  <a:gd name="connsiteX184" fmla="*/ 5463387 w 5540715"/>
                  <a:gd name="connsiteY184" fmla="*/ 1181100 h 3905250"/>
                  <a:gd name="connsiteX185" fmla="*/ 5468150 w 5540715"/>
                  <a:gd name="connsiteY185" fmla="*/ 1157287 h 3905250"/>
                  <a:gd name="connsiteX186" fmla="*/ 5472912 w 5540715"/>
                  <a:gd name="connsiteY186" fmla="*/ 1128712 h 3905250"/>
                  <a:gd name="connsiteX187" fmla="*/ 5477675 w 5540715"/>
                  <a:gd name="connsiteY187" fmla="*/ 1095375 h 3905250"/>
                  <a:gd name="connsiteX188" fmla="*/ 5487200 w 5540715"/>
                  <a:gd name="connsiteY188" fmla="*/ 1066800 h 3905250"/>
                  <a:gd name="connsiteX189" fmla="*/ 5501487 w 5540715"/>
                  <a:gd name="connsiteY189" fmla="*/ 981075 h 3905250"/>
                  <a:gd name="connsiteX190" fmla="*/ 5501487 w 5540715"/>
                  <a:gd name="connsiteY190" fmla="*/ 981075 h 3905250"/>
                  <a:gd name="connsiteX191" fmla="*/ 5511012 w 5540715"/>
                  <a:gd name="connsiteY191" fmla="*/ 923925 h 3905250"/>
                  <a:gd name="connsiteX192" fmla="*/ 5515775 w 5540715"/>
                  <a:gd name="connsiteY192" fmla="*/ 890587 h 3905250"/>
                  <a:gd name="connsiteX193" fmla="*/ 5525300 w 5540715"/>
                  <a:gd name="connsiteY193" fmla="*/ 833437 h 3905250"/>
                  <a:gd name="connsiteX194" fmla="*/ 5530062 w 5540715"/>
                  <a:gd name="connsiteY194" fmla="*/ 804862 h 3905250"/>
                  <a:gd name="connsiteX195" fmla="*/ 5534825 w 5540715"/>
                  <a:gd name="connsiteY195" fmla="*/ 738187 h 3905250"/>
                  <a:gd name="connsiteX196" fmla="*/ 5520537 w 5540715"/>
                  <a:gd name="connsiteY196" fmla="*/ 466725 h 3905250"/>
                  <a:gd name="connsiteX197" fmla="*/ 5511012 w 5540715"/>
                  <a:gd name="connsiteY197" fmla="*/ 442912 h 3905250"/>
                  <a:gd name="connsiteX198" fmla="*/ 5491962 w 5540715"/>
                  <a:gd name="connsiteY198" fmla="*/ 390525 h 3905250"/>
                  <a:gd name="connsiteX199" fmla="*/ 5477675 w 5540715"/>
                  <a:gd name="connsiteY199" fmla="*/ 366712 h 3905250"/>
                  <a:gd name="connsiteX200" fmla="*/ 5453862 w 5540715"/>
                  <a:gd name="connsiteY200" fmla="*/ 347662 h 3905250"/>
                  <a:gd name="connsiteX201" fmla="*/ 5420525 w 5540715"/>
                  <a:gd name="connsiteY201" fmla="*/ 309562 h 3905250"/>
                  <a:gd name="connsiteX202" fmla="*/ 5401475 w 5540715"/>
                  <a:gd name="connsiteY202" fmla="*/ 300037 h 3905250"/>
                  <a:gd name="connsiteX203" fmla="*/ 5391950 w 5540715"/>
                  <a:gd name="connsiteY203" fmla="*/ 280987 h 3905250"/>
                  <a:gd name="connsiteX204" fmla="*/ 5358612 w 5540715"/>
                  <a:gd name="connsiteY204" fmla="*/ 257175 h 3905250"/>
                  <a:gd name="connsiteX205" fmla="*/ 5325275 w 5540715"/>
                  <a:gd name="connsiteY205" fmla="*/ 223837 h 3905250"/>
                  <a:gd name="connsiteX206" fmla="*/ 5244312 w 5540715"/>
                  <a:gd name="connsiteY206" fmla="*/ 133350 h 3905250"/>
                  <a:gd name="connsiteX207" fmla="*/ 5201450 w 5540715"/>
                  <a:gd name="connsiteY207" fmla="*/ 85725 h 3905250"/>
                  <a:gd name="connsiteX208" fmla="*/ 5163350 w 5540715"/>
                  <a:gd name="connsiteY208" fmla="*/ 71437 h 3905250"/>
                  <a:gd name="connsiteX209" fmla="*/ 5087150 w 5540715"/>
                  <a:gd name="connsiteY209" fmla="*/ 42862 h 3905250"/>
                  <a:gd name="connsiteX210" fmla="*/ 5039525 w 5540715"/>
                  <a:gd name="connsiteY210" fmla="*/ 23812 h 3905250"/>
                  <a:gd name="connsiteX211" fmla="*/ 5006187 w 5540715"/>
                  <a:gd name="connsiteY211" fmla="*/ 19050 h 3905250"/>
                  <a:gd name="connsiteX212" fmla="*/ 4982375 w 5540715"/>
                  <a:gd name="connsiteY212" fmla="*/ 9525 h 3905250"/>
                  <a:gd name="connsiteX213" fmla="*/ 4915700 w 5540715"/>
                  <a:gd name="connsiteY213" fmla="*/ 4762 h 3905250"/>
                  <a:gd name="connsiteX214" fmla="*/ 4858550 w 5540715"/>
                  <a:gd name="connsiteY214" fmla="*/ 0 h 3905250"/>
                  <a:gd name="connsiteX215" fmla="*/ 4749012 w 5540715"/>
                  <a:gd name="connsiteY215" fmla="*/ 14287 h 3905250"/>
                  <a:gd name="connsiteX216" fmla="*/ 4725200 w 5540715"/>
                  <a:gd name="connsiteY216" fmla="*/ 19050 h 3905250"/>
                  <a:gd name="connsiteX217" fmla="*/ 4668050 w 5540715"/>
                  <a:gd name="connsiteY217" fmla="*/ 42862 h 3905250"/>
                  <a:gd name="connsiteX218" fmla="*/ 4629950 w 5540715"/>
                  <a:gd name="connsiteY218" fmla="*/ 57150 h 3905250"/>
                  <a:gd name="connsiteX219" fmla="*/ 4548987 w 5540715"/>
                  <a:gd name="connsiteY219" fmla="*/ 104775 h 3905250"/>
                  <a:gd name="connsiteX220" fmla="*/ 4529937 w 5540715"/>
                  <a:gd name="connsiteY220" fmla="*/ 128587 h 3905250"/>
                  <a:gd name="connsiteX221" fmla="*/ 4510887 w 5540715"/>
                  <a:gd name="connsiteY221" fmla="*/ 147637 h 3905250"/>
                  <a:gd name="connsiteX222" fmla="*/ 4491837 w 5540715"/>
                  <a:gd name="connsiteY222" fmla="*/ 176212 h 3905250"/>
                  <a:gd name="connsiteX223" fmla="*/ 4458500 w 5540715"/>
                  <a:gd name="connsiteY223" fmla="*/ 247650 h 3905250"/>
                  <a:gd name="connsiteX224" fmla="*/ 4439450 w 5540715"/>
                  <a:gd name="connsiteY224" fmla="*/ 304800 h 3905250"/>
                  <a:gd name="connsiteX225" fmla="*/ 4420400 w 5540715"/>
                  <a:gd name="connsiteY225" fmla="*/ 366712 h 3905250"/>
                  <a:gd name="connsiteX226" fmla="*/ 4415637 w 5540715"/>
                  <a:gd name="connsiteY226" fmla="*/ 400050 h 3905250"/>
                  <a:gd name="connsiteX227" fmla="*/ 4406112 w 5540715"/>
                  <a:gd name="connsiteY227" fmla="*/ 423862 h 3905250"/>
                  <a:gd name="connsiteX228" fmla="*/ 4401350 w 5540715"/>
                  <a:gd name="connsiteY228" fmla="*/ 457200 h 3905250"/>
                  <a:gd name="connsiteX229" fmla="*/ 4391825 w 5540715"/>
                  <a:gd name="connsiteY229" fmla="*/ 519112 h 3905250"/>
                  <a:gd name="connsiteX230" fmla="*/ 4425162 w 5540715"/>
                  <a:gd name="connsiteY230" fmla="*/ 685800 h 3905250"/>
                  <a:gd name="connsiteX231" fmla="*/ 4434687 w 5540715"/>
                  <a:gd name="connsiteY231" fmla="*/ 728662 h 3905250"/>
                  <a:gd name="connsiteX232" fmla="*/ 4444212 w 5540715"/>
                  <a:gd name="connsiteY232" fmla="*/ 752475 h 3905250"/>
                  <a:gd name="connsiteX233" fmla="*/ 4439450 w 5540715"/>
                  <a:gd name="connsiteY233" fmla="*/ 819150 h 3905250"/>
                  <a:gd name="connsiteX234" fmla="*/ 4396587 w 5540715"/>
                  <a:gd name="connsiteY234" fmla="*/ 852487 h 3905250"/>
                  <a:gd name="connsiteX235" fmla="*/ 4382300 w 5540715"/>
                  <a:gd name="connsiteY235" fmla="*/ 866775 h 3905250"/>
                  <a:gd name="connsiteX236" fmla="*/ 4363250 w 5540715"/>
                  <a:gd name="connsiteY236" fmla="*/ 876300 h 3905250"/>
                  <a:gd name="connsiteX237" fmla="*/ 4329912 w 5540715"/>
                  <a:gd name="connsiteY237" fmla="*/ 900112 h 3905250"/>
                  <a:gd name="connsiteX238" fmla="*/ 4315625 w 5540715"/>
                  <a:gd name="connsiteY238" fmla="*/ 909637 h 3905250"/>
                  <a:gd name="connsiteX239" fmla="*/ 4296575 w 5540715"/>
                  <a:gd name="connsiteY239" fmla="*/ 923925 h 3905250"/>
                  <a:gd name="connsiteX240" fmla="*/ 4277525 w 5540715"/>
                  <a:gd name="connsiteY240" fmla="*/ 928687 h 3905250"/>
                  <a:gd name="connsiteX241" fmla="*/ 4248950 w 5540715"/>
                  <a:gd name="connsiteY241" fmla="*/ 938212 h 3905250"/>
                  <a:gd name="connsiteX242" fmla="*/ 4229900 w 5540715"/>
                  <a:gd name="connsiteY242" fmla="*/ 942975 h 3905250"/>
                  <a:gd name="connsiteX243" fmla="*/ 4215612 w 5540715"/>
                  <a:gd name="connsiteY243" fmla="*/ 947737 h 3905250"/>
                  <a:gd name="connsiteX244" fmla="*/ 4158462 w 5540715"/>
                  <a:gd name="connsiteY244" fmla="*/ 957262 h 3905250"/>
                  <a:gd name="connsiteX245" fmla="*/ 4120362 w 5540715"/>
                  <a:gd name="connsiteY245" fmla="*/ 966787 h 3905250"/>
                  <a:gd name="connsiteX246" fmla="*/ 4091787 w 5540715"/>
                  <a:gd name="connsiteY246" fmla="*/ 976312 h 3905250"/>
                  <a:gd name="connsiteX247" fmla="*/ 4067975 w 5540715"/>
                  <a:gd name="connsiteY247" fmla="*/ 985837 h 3905250"/>
                  <a:gd name="connsiteX248" fmla="*/ 4034637 w 5540715"/>
                  <a:gd name="connsiteY248" fmla="*/ 990600 h 3905250"/>
                  <a:gd name="connsiteX249" fmla="*/ 3967962 w 5540715"/>
                  <a:gd name="connsiteY249" fmla="*/ 1009650 h 3905250"/>
                  <a:gd name="connsiteX250" fmla="*/ 3939387 w 5540715"/>
                  <a:gd name="connsiteY250" fmla="*/ 1019175 h 3905250"/>
                  <a:gd name="connsiteX251" fmla="*/ 3906050 w 5540715"/>
                  <a:gd name="connsiteY251" fmla="*/ 1023937 h 3905250"/>
                  <a:gd name="connsiteX252" fmla="*/ 3744125 w 5540715"/>
                  <a:gd name="connsiteY252" fmla="*/ 1019175 h 3905250"/>
                  <a:gd name="connsiteX253" fmla="*/ 3715550 w 5540715"/>
                  <a:gd name="connsiteY253" fmla="*/ 1014412 h 3905250"/>
                  <a:gd name="connsiteX254" fmla="*/ 3677450 w 5540715"/>
                  <a:gd name="connsiteY254" fmla="*/ 1009650 h 3905250"/>
                  <a:gd name="connsiteX255" fmla="*/ 3548862 w 5540715"/>
                  <a:gd name="connsiteY255" fmla="*/ 1023937 h 3905250"/>
                  <a:gd name="connsiteX256" fmla="*/ 3506000 w 5540715"/>
                  <a:gd name="connsiteY256" fmla="*/ 1052512 h 3905250"/>
                  <a:gd name="connsiteX257" fmla="*/ 3486950 w 5540715"/>
                  <a:gd name="connsiteY257" fmla="*/ 1071562 h 3905250"/>
                  <a:gd name="connsiteX258" fmla="*/ 3463137 w 5540715"/>
                  <a:gd name="connsiteY258" fmla="*/ 1090612 h 3905250"/>
                  <a:gd name="connsiteX259" fmla="*/ 3425037 w 5540715"/>
                  <a:gd name="connsiteY259" fmla="*/ 1128712 h 3905250"/>
                  <a:gd name="connsiteX260" fmla="*/ 3396462 w 5540715"/>
                  <a:gd name="connsiteY260" fmla="*/ 1176337 h 3905250"/>
                  <a:gd name="connsiteX261" fmla="*/ 3363125 w 5540715"/>
                  <a:gd name="connsiteY261" fmla="*/ 1228725 h 3905250"/>
                  <a:gd name="connsiteX262" fmla="*/ 3353600 w 5540715"/>
                  <a:gd name="connsiteY262" fmla="*/ 1262062 h 3905250"/>
                  <a:gd name="connsiteX263" fmla="*/ 3348837 w 5540715"/>
                  <a:gd name="connsiteY263" fmla="*/ 1281112 h 3905250"/>
                  <a:gd name="connsiteX264" fmla="*/ 3339312 w 5540715"/>
                  <a:gd name="connsiteY264" fmla="*/ 1295400 h 3905250"/>
                  <a:gd name="connsiteX265" fmla="*/ 3329787 w 5540715"/>
                  <a:gd name="connsiteY265" fmla="*/ 1323975 h 3905250"/>
                  <a:gd name="connsiteX266" fmla="*/ 3301212 w 5540715"/>
                  <a:gd name="connsiteY266" fmla="*/ 1357312 h 3905250"/>
                  <a:gd name="connsiteX267" fmla="*/ 3291687 w 5540715"/>
                  <a:gd name="connsiteY267" fmla="*/ 1381125 h 3905250"/>
                  <a:gd name="connsiteX268" fmla="*/ 3248825 w 5540715"/>
                  <a:gd name="connsiteY268" fmla="*/ 1414462 h 3905250"/>
                  <a:gd name="connsiteX269" fmla="*/ 3234537 w 5540715"/>
                  <a:gd name="connsiteY269" fmla="*/ 1433512 h 3905250"/>
                  <a:gd name="connsiteX270" fmla="*/ 3220250 w 5540715"/>
                  <a:gd name="connsiteY270" fmla="*/ 1443037 h 3905250"/>
                  <a:gd name="connsiteX271" fmla="*/ 3172625 w 5540715"/>
                  <a:gd name="connsiteY271" fmla="*/ 1481137 h 3905250"/>
                  <a:gd name="connsiteX272" fmla="*/ 3153575 w 5540715"/>
                  <a:gd name="connsiteY272" fmla="*/ 1495425 h 3905250"/>
                  <a:gd name="connsiteX273" fmla="*/ 3129762 w 5540715"/>
                  <a:gd name="connsiteY273" fmla="*/ 1504950 h 3905250"/>
                  <a:gd name="connsiteX274" fmla="*/ 3110712 w 5540715"/>
                  <a:gd name="connsiteY274" fmla="*/ 1519237 h 3905250"/>
                  <a:gd name="connsiteX275" fmla="*/ 3096425 w 5540715"/>
                  <a:gd name="connsiteY275" fmla="*/ 1533525 h 3905250"/>
                  <a:gd name="connsiteX276" fmla="*/ 3072612 w 5540715"/>
                  <a:gd name="connsiteY276" fmla="*/ 1543050 h 3905250"/>
                  <a:gd name="connsiteX277" fmla="*/ 3058325 w 5540715"/>
                  <a:gd name="connsiteY277" fmla="*/ 1557337 h 3905250"/>
                  <a:gd name="connsiteX278" fmla="*/ 3034512 w 5540715"/>
                  <a:gd name="connsiteY278" fmla="*/ 1566862 h 3905250"/>
                  <a:gd name="connsiteX279" fmla="*/ 3015462 w 5540715"/>
                  <a:gd name="connsiteY279" fmla="*/ 1576387 h 3905250"/>
                  <a:gd name="connsiteX280" fmla="*/ 2967837 w 5540715"/>
                  <a:gd name="connsiteY280" fmla="*/ 1604962 h 3905250"/>
                  <a:gd name="connsiteX281" fmla="*/ 2953550 w 5540715"/>
                  <a:gd name="connsiteY281" fmla="*/ 1614487 h 3905250"/>
                  <a:gd name="connsiteX282" fmla="*/ 2939262 w 5540715"/>
                  <a:gd name="connsiteY282" fmla="*/ 1619250 h 3905250"/>
                  <a:gd name="connsiteX283" fmla="*/ 2910687 w 5540715"/>
                  <a:gd name="connsiteY283" fmla="*/ 1638300 h 3905250"/>
                  <a:gd name="connsiteX284" fmla="*/ 2896400 w 5540715"/>
                  <a:gd name="connsiteY284" fmla="*/ 1652587 h 3905250"/>
                  <a:gd name="connsiteX285" fmla="*/ 2834487 w 5540715"/>
                  <a:gd name="connsiteY285" fmla="*/ 1681162 h 3905250"/>
                  <a:gd name="connsiteX286" fmla="*/ 2791625 w 5540715"/>
                  <a:gd name="connsiteY286" fmla="*/ 1709737 h 3905250"/>
                  <a:gd name="connsiteX287" fmla="*/ 2767812 w 5540715"/>
                  <a:gd name="connsiteY287" fmla="*/ 1719262 h 3905250"/>
                  <a:gd name="connsiteX288" fmla="*/ 2753525 w 5540715"/>
                  <a:gd name="connsiteY288" fmla="*/ 1728787 h 3905250"/>
                  <a:gd name="connsiteX289" fmla="*/ 2739237 w 5540715"/>
                  <a:gd name="connsiteY289" fmla="*/ 1733550 h 3905250"/>
                  <a:gd name="connsiteX290" fmla="*/ 2724950 w 5540715"/>
                  <a:gd name="connsiteY290" fmla="*/ 1743075 h 3905250"/>
                  <a:gd name="connsiteX291" fmla="*/ 2663037 w 5540715"/>
                  <a:gd name="connsiteY291" fmla="*/ 1752600 h 3905250"/>
                  <a:gd name="connsiteX292" fmla="*/ 2596362 w 5540715"/>
                  <a:gd name="connsiteY292" fmla="*/ 1738312 h 3905250"/>
                  <a:gd name="connsiteX293" fmla="*/ 2572550 w 5540715"/>
                  <a:gd name="connsiteY293" fmla="*/ 1728788 h 3905250"/>
                  <a:gd name="connsiteX294" fmla="*/ 2524925 w 5540715"/>
                  <a:gd name="connsiteY294" fmla="*/ 1728787 h 3905250"/>
                  <a:gd name="connsiteX295" fmla="*/ 2470156 w 5540715"/>
                  <a:gd name="connsiteY295" fmla="*/ 1804987 h 3905250"/>
                  <a:gd name="connsiteX296" fmla="*/ 2389193 w 5540715"/>
                  <a:gd name="connsiteY296" fmla="*/ 1881187 h 3905250"/>
                  <a:gd name="connsiteX297" fmla="*/ 2315375 w 5540715"/>
                  <a:gd name="connsiteY297" fmla="*/ 1909762 h 3905250"/>
                  <a:gd name="connsiteX298" fmla="*/ 2253462 w 5540715"/>
                  <a:gd name="connsiteY298" fmla="*/ 1924050 h 3905250"/>
                  <a:gd name="connsiteX299" fmla="*/ 2234412 w 5540715"/>
                  <a:gd name="connsiteY299" fmla="*/ 1943100 h 3905250"/>
                  <a:gd name="connsiteX300" fmla="*/ 2220125 w 5540715"/>
                  <a:gd name="connsiteY300" fmla="*/ 1947862 h 3905250"/>
                  <a:gd name="connsiteX301" fmla="*/ 2186787 w 5540715"/>
                  <a:gd name="connsiteY301" fmla="*/ 1966912 h 3905250"/>
                  <a:gd name="connsiteX302" fmla="*/ 2148687 w 5540715"/>
                  <a:gd name="connsiteY302" fmla="*/ 1985962 h 3905250"/>
                  <a:gd name="connsiteX303" fmla="*/ 2072487 w 5540715"/>
                  <a:gd name="connsiteY303" fmla="*/ 1971675 h 3905250"/>
                  <a:gd name="connsiteX304" fmla="*/ 1996288 w 5540715"/>
                  <a:gd name="connsiteY304" fmla="*/ 1990725 h 3905250"/>
                  <a:gd name="connsiteX305" fmla="*/ 1939137 w 5540715"/>
                  <a:gd name="connsiteY305" fmla="*/ 2047875 h 3905250"/>
                  <a:gd name="connsiteX306" fmla="*/ 1910562 w 5540715"/>
                  <a:gd name="connsiteY306" fmla="*/ 2071687 h 3905250"/>
                  <a:gd name="connsiteX307" fmla="*/ 1886750 w 5540715"/>
                  <a:gd name="connsiteY307" fmla="*/ 2081212 h 3905250"/>
                  <a:gd name="connsiteX308" fmla="*/ 1858175 w 5540715"/>
                  <a:gd name="connsiteY308" fmla="*/ 2100262 h 3905250"/>
                  <a:gd name="connsiteX309" fmla="*/ 1834362 w 5540715"/>
                  <a:gd name="connsiteY309" fmla="*/ 2109787 h 3905250"/>
                  <a:gd name="connsiteX310" fmla="*/ 1815312 w 5540715"/>
                  <a:gd name="connsiteY310" fmla="*/ 2124075 h 3905250"/>
                  <a:gd name="connsiteX311" fmla="*/ 1796262 w 5540715"/>
                  <a:gd name="connsiteY311" fmla="*/ 2133600 h 3905250"/>
                  <a:gd name="connsiteX312" fmla="*/ 1786737 w 5540715"/>
                  <a:gd name="connsiteY312" fmla="*/ 2147887 h 3905250"/>
                  <a:gd name="connsiteX313" fmla="*/ 1772450 w 5540715"/>
                  <a:gd name="connsiteY313" fmla="*/ 2152650 h 3905250"/>
                  <a:gd name="connsiteX314" fmla="*/ 1753400 w 5540715"/>
                  <a:gd name="connsiteY314" fmla="*/ 2166937 h 3905250"/>
                  <a:gd name="connsiteX315" fmla="*/ 1696250 w 5540715"/>
                  <a:gd name="connsiteY315" fmla="*/ 2219325 h 3905250"/>
                  <a:gd name="connsiteX316" fmla="*/ 1672437 w 5540715"/>
                  <a:gd name="connsiteY316" fmla="*/ 2238375 h 3905250"/>
                  <a:gd name="connsiteX317" fmla="*/ 1648625 w 5540715"/>
                  <a:gd name="connsiteY317" fmla="*/ 2252662 h 3905250"/>
                  <a:gd name="connsiteX318" fmla="*/ 1615287 w 5540715"/>
                  <a:gd name="connsiteY318" fmla="*/ 2286000 h 3905250"/>
                  <a:gd name="connsiteX319" fmla="*/ 1591475 w 5540715"/>
                  <a:gd name="connsiteY319" fmla="*/ 2305050 h 3905250"/>
                  <a:gd name="connsiteX320" fmla="*/ 1577187 w 5540715"/>
                  <a:gd name="connsiteY320" fmla="*/ 2314575 h 3905250"/>
                  <a:gd name="connsiteX321" fmla="*/ 1562900 w 5540715"/>
                  <a:gd name="connsiteY321" fmla="*/ 2328862 h 3905250"/>
                  <a:gd name="connsiteX322" fmla="*/ 1558137 w 5540715"/>
                  <a:gd name="connsiteY322" fmla="*/ 2343150 h 3905250"/>
                  <a:gd name="connsiteX323" fmla="*/ 1520037 w 5540715"/>
                  <a:gd name="connsiteY323" fmla="*/ 2366962 h 3905250"/>
                  <a:gd name="connsiteX324" fmla="*/ 1496225 w 5540715"/>
                  <a:gd name="connsiteY324" fmla="*/ 2381250 h 3905250"/>
                  <a:gd name="connsiteX325" fmla="*/ 1477175 w 5540715"/>
                  <a:gd name="connsiteY325" fmla="*/ 2395537 h 3905250"/>
                  <a:gd name="connsiteX326" fmla="*/ 1462887 w 5540715"/>
                  <a:gd name="connsiteY326" fmla="*/ 2400300 h 3905250"/>
                  <a:gd name="connsiteX327" fmla="*/ 1424787 w 5540715"/>
                  <a:gd name="connsiteY327" fmla="*/ 2419350 h 3905250"/>
                  <a:gd name="connsiteX328" fmla="*/ 1405737 w 5540715"/>
                  <a:gd name="connsiteY328" fmla="*/ 2428875 h 3905250"/>
                  <a:gd name="connsiteX329" fmla="*/ 1362875 w 5540715"/>
                  <a:gd name="connsiteY329" fmla="*/ 2462212 h 3905250"/>
                  <a:gd name="connsiteX330" fmla="*/ 1329537 w 5540715"/>
                  <a:gd name="connsiteY330" fmla="*/ 2476500 h 3905250"/>
                  <a:gd name="connsiteX331" fmla="*/ 1310487 w 5540715"/>
                  <a:gd name="connsiteY331" fmla="*/ 2490787 h 3905250"/>
                  <a:gd name="connsiteX332" fmla="*/ 1262862 w 5540715"/>
                  <a:gd name="connsiteY332" fmla="*/ 2514600 h 3905250"/>
                  <a:gd name="connsiteX333" fmla="*/ 1224762 w 5540715"/>
                  <a:gd name="connsiteY333" fmla="*/ 2538412 h 3905250"/>
                  <a:gd name="connsiteX334" fmla="*/ 1210475 w 5540715"/>
                  <a:gd name="connsiteY334" fmla="*/ 2543175 h 3905250"/>
                  <a:gd name="connsiteX335" fmla="*/ 1191425 w 5540715"/>
                  <a:gd name="connsiteY335" fmla="*/ 2557462 h 3905250"/>
                  <a:gd name="connsiteX336" fmla="*/ 1129512 w 5540715"/>
                  <a:gd name="connsiteY336" fmla="*/ 2600325 h 3905250"/>
                  <a:gd name="connsiteX337" fmla="*/ 1100937 w 5540715"/>
                  <a:gd name="connsiteY337" fmla="*/ 2624137 h 3905250"/>
                  <a:gd name="connsiteX338" fmla="*/ 1086650 w 5540715"/>
                  <a:gd name="connsiteY338" fmla="*/ 2638425 h 3905250"/>
                  <a:gd name="connsiteX339" fmla="*/ 1077125 w 5540715"/>
                  <a:gd name="connsiteY339" fmla="*/ 2652712 h 3905250"/>
                  <a:gd name="connsiteX340" fmla="*/ 1053312 w 5540715"/>
                  <a:gd name="connsiteY34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1994700 w 5540715"/>
                  <a:gd name="connsiteY75" fmla="*/ 31416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1994700 w 5540715"/>
                  <a:gd name="connsiteY74" fmla="*/ 3141662 h 3905250"/>
                  <a:gd name="connsiteX75" fmla="*/ 1824837 w 5540715"/>
                  <a:gd name="connsiteY75" fmla="*/ 2870200 h 3905250"/>
                  <a:gd name="connsiteX76" fmla="*/ 2082012 w 5540715"/>
                  <a:gd name="connsiteY76" fmla="*/ 2681287 h 3905250"/>
                  <a:gd name="connsiteX77" fmla="*/ 2158212 w 5540715"/>
                  <a:gd name="connsiteY77" fmla="*/ 2586037 h 3905250"/>
                  <a:gd name="connsiteX78" fmla="*/ 2182025 w 5540715"/>
                  <a:gd name="connsiteY78" fmla="*/ 2547937 h 3905250"/>
                  <a:gd name="connsiteX79" fmla="*/ 2215362 w 5540715"/>
                  <a:gd name="connsiteY79" fmla="*/ 2509837 h 3905250"/>
                  <a:gd name="connsiteX80" fmla="*/ 2234412 w 5540715"/>
                  <a:gd name="connsiteY80" fmla="*/ 2490787 h 3905250"/>
                  <a:gd name="connsiteX81" fmla="*/ 2267750 w 5540715"/>
                  <a:gd name="connsiteY81" fmla="*/ 2481262 h 3905250"/>
                  <a:gd name="connsiteX82" fmla="*/ 2291562 w 5540715"/>
                  <a:gd name="connsiteY82" fmla="*/ 2471737 h 3905250"/>
                  <a:gd name="connsiteX83" fmla="*/ 2386812 w 5540715"/>
                  <a:gd name="connsiteY83" fmla="*/ 2462212 h 3905250"/>
                  <a:gd name="connsiteX84" fmla="*/ 2453487 w 5540715"/>
                  <a:gd name="connsiteY84" fmla="*/ 2452687 h 3905250"/>
                  <a:gd name="connsiteX85" fmla="*/ 2510637 w 5540715"/>
                  <a:gd name="connsiteY85" fmla="*/ 2443162 h 3905250"/>
                  <a:gd name="connsiteX86" fmla="*/ 2529687 w 5540715"/>
                  <a:gd name="connsiteY86" fmla="*/ 2433637 h 3905250"/>
                  <a:gd name="connsiteX87" fmla="*/ 2634462 w 5540715"/>
                  <a:gd name="connsiteY87" fmla="*/ 2424112 h 3905250"/>
                  <a:gd name="connsiteX88" fmla="*/ 2767812 w 5540715"/>
                  <a:gd name="connsiteY88" fmla="*/ 2419350 h 3905250"/>
                  <a:gd name="connsiteX89" fmla="*/ 2791625 w 5540715"/>
                  <a:gd name="connsiteY89" fmla="*/ 2414587 h 3905250"/>
                  <a:gd name="connsiteX90" fmla="*/ 2829725 w 5540715"/>
                  <a:gd name="connsiteY90" fmla="*/ 2390775 h 3905250"/>
                  <a:gd name="connsiteX91" fmla="*/ 2848775 w 5540715"/>
                  <a:gd name="connsiteY91" fmla="*/ 2381250 h 3905250"/>
                  <a:gd name="connsiteX92" fmla="*/ 2886875 w 5540715"/>
                  <a:gd name="connsiteY92" fmla="*/ 2352675 h 3905250"/>
                  <a:gd name="connsiteX93" fmla="*/ 2905925 w 5540715"/>
                  <a:gd name="connsiteY93" fmla="*/ 2338387 h 3905250"/>
                  <a:gd name="connsiteX94" fmla="*/ 2920212 w 5540715"/>
                  <a:gd name="connsiteY94" fmla="*/ 2328862 h 3905250"/>
                  <a:gd name="connsiteX95" fmla="*/ 2934500 w 5540715"/>
                  <a:gd name="connsiteY95" fmla="*/ 2314575 h 3905250"/>
                  <a:gd name="connsiteX96" fmla="*/ 2958312 w 5540715"/>
                  <a:gd name="connsiteY96" fmla="*/ 2309812 h 3905250"/>
                  <a:gd name="connsiteX97" fmla="*/ 2982125 w 5540715"/>
                  <a:gd name="connsiteY97" fmla="*/ 2295525 h 3905250"/>
                  <a:gd name="connsiteX98" fmla="*/ 3001175 w 5540715"/>
                  <a:gd name="connsiteY98" fmla="*/ 2281237 h 3905250"/>
                  <a:gd name="connsiteX99" fmla="*/ 3024987 w 5540715"/>
                  <a:gd name="connsiteY99" fmla="*/ 2271712 h 3905250"/>
                  <a:gd name="connsiteX100" fmla="*/ 3063087 w 5540715"/>
                  <a:gd name="connsiteY100" fmla="*/ 2243137 h 3905250"/>
                  <a:gd name="connsiteX101" fmla="*/ 3096425 w 5540715"/>
                  <a:gd name="connsiteY101" fmla="*/ 2224087 h 3905250"/>
                  <a:gd name="connsiteX102" fmla="*/ 3115475 w 5540715"/>
                  <a:gd name="connsiteY102" fmla="*/ 2205037 h 3905250"/>
                  <a:gd name="connsiteX103" fmla="*/ 3153575 w 5540715"/>
                  <a:gd name="connsiteY103" fmla="*/ 2185987 h 3905250"/>
                  <a:gd name="connsiteX104" fmla="*/ 3172625 w 5540715"/>
                  <a:gd name="connsiteY104" fmla="*/ 2171700 h 3905250"/>
                  <a:gd name="connsiteX105" fmla="*/ 3234537 w 5540715"/>
                  <a:gd name="connsiteY105" fmla="*/ 2119312 h 3905250"/>
                  <a:gd name="connsiteX106" fmla="*/ 3296450 w 5540715"/>
                  <a:gd name="connsiteY106" fmla="*/ 2076450 h 3905250"/>
                  <a:gd name="connsiteX107" fmla="*/ 3329787 w 5540715"/>
                  <a:gd name="connsiteY107" fmla="*/ 2052637 h 3905250"/>
                  <a:gd name="connsiteX108" fmla="*/ 3358362 w 5540715"/>
                  <a:gd name="connsiteY108" fmla="*/ 2033587 h 3905250"/>
                  <a:gd name="connsiteX109" fmla="*/ 3420275 w 5540715"/>
                  <a:gd name="connsiteY109" fmla="*/ 1995487 h 3905250"/>
                  <a:gd name="connsiteX110" fmla="*/ 3453612 w 5540715"/>
                  <a:gd name="connsiteY110" fmla="*/ 1981200 h 3905250"/>
                  <a:gd name="connsiteX111" fmla="*/ 3482187 w 5540715"/>
                  <a:gd name="connsiteY111" fmla="*/ 1962150 h 3905250"/>
                  <a:gd name="connsiteX112" fmla="*/ 3534575 w 5540715"/>
                  <a:gd name="connsiteY112" fmla="*/ 1933575 h 3905250"/>
                  <a:gd name="connsiteX113" fmla="*/ 3563150 w 5540715"/>
                  <a:gd name="connsiteY113" fmla="*/ 1914525 h 3905250"/>
                  <a:gd name="connsiteX114" fmla="*/ 3639350 w 5540715"/>
                  <a:gd name="connsiteY114" fmla="*/ 1871662 h 3905250"/>
                  <a:gd name="connsiteX115" fmla="*/ 3686975 w 5540715"/>
                  <a:gd name="connsiteY115" fmla="*/ 1843087 h 3905250"/>
                  <a:gd name="connsiteX116" fmla="*/ 3720312 w 5540715"/>
                  <a:gd name="connsiteY116" fmla="*/ 1824037 h 3905250"/>
                  <a:gd name="connsiteX117" fmla="*/ 3744125 w 5540715"/>
                  <a:gd name="connsiteY117" fmla="*/ 1804987 h 3905250"/>
                  <a:gd name="connsiteX118" fmla="*/ 3772700 w 5540715"/>
                  <a:gd name="connsiteY118" fmla="*/ 1795462 h 3905250"/>
                  <a:gd name="connsiteX119" fmla="*/ 3796512 w 5540715"/>
                  <a:gd name="connsiteY119" fmla="*/ 1776412 h 3905250"/>
                  <a:gd name="connsiteX120" fmla="*/ 3829850 w 5540715"/>
                  <a:gd name="connsiteY120" fmla="*/ 1762125 h 3905250"/>
                  <a:gd name="connsiteX121" fmla="*/ 3858425 w 5540715"/>
                  <a:gd name="connsiteY121" fmla="*/ 1747837 h 3905250"/>
                  <a:gd name="connsiteX122" fmla="*/ 3882237 w 5540715"/>
                  <a:gd name="connsiteY122" fmla="*/ 1733550 h 3905250"/>
                  <a:gd name="connsiteX123" fmla="*/ 3929862 w 5540715"/>
                  <a:gd name="connsiteY123" fmla="*/ 1714500 h 3905250"/>
                  <a:gd name="connsiteX124" fmla="*/ 3958437 w 5540715"/>
                  <a:gd name="connsiteY124" fmla="*/ 1695450 h 3905250"/>
                  <a:gd name="connsiteX125" fmla="*/ 3977487 w 5540715"/>
                  <a:gd name="connsiteY125" fmla="*/ 1681162 h 3905250"/>
                  <a:gd name="connsiteX126" fmla="*/ 4029875 w 5540715"/>
                  <a:gd name="connsiteY126" fmla="*/ 1657350 h 3905250"/>
                  <a:gd name="connsiteX127" fmla="*/ 4082262 w 5540715"/>
                  <a:gd name="connsiteY127" fmla="*/ 1614487 h 3905250"/>
                  <a:gd name="connsiteX128" fmla="*/ 4139412 w 5540715"/>
                  <a:gd name="connsiteY128" fmla="*/ 1576387 h 3905250"/>
                  <a:gd name="connsiteX129" fmla="*/ 4167987 w 5540715"/>
                  <a:gd name="connsiteY129" fmla="*/ 1557337 h 3905250"/>
                  <a:gd name="connsiteX130" fmla="*/ 4196562 w 5540715"/>
                  <a:gd name="connsiteY130" fmla="*/ 1538287 h 3905250"/>
                  <a:gd name="connsiteX131" fmla="*/ 4253712 w 5540715"/>
                  <a:gd name="connsiteY131" fmla="*/ 1509712 h 3905250"/>
                  <a:gd name="connsiteX132" fmla="*/ 4277525 w 5540715"/>
                  <a:gd name="connsiteY132" fmla="*/ 1500187 h 3905250"/>
                  <a:gd name="connsiteX133" fmla="*/ 4296575 w 5540715"/>
                  <a:gd name="connsiteY133" fmla="*/ 1490662 h 3905250"/>
                  <a:gd name="connsiteX134" fmla="*/ 4325150 w 5540715"/>
                  <a:gd name="connsiteY134" fmla="*/ 1485900 h 3905250"/>
                  <a:gd name="connsiteX135" fmla="*/ 4353725 w 5540715"/>
                  <a:gd name="connsiteY135" fmla="*/ 1476375 h 3905250"/>
                  <a:gd name="connsiteX136" fmla="*/ 4491837 w 5540715"/>
                  <a:gd name="connsiteY136" fmla="*/ 1481137 h 3905250"/>
                  <a:gd name="connsiteX137" fmla="*/ 4510887 w 5540715"/>
                  <a:gd name="connsiteY137" fmla="*/ 1495425 h 3905250"/>
                  <a:gd name="connsiteX138" fmla="*/ 4568037 w 5540715"/>
                  <a:gd name="connsiteY138" fmla="*/ 1528762 h 3905250"/>
                  <a:gd name="connsiteX139" fmla="*/ 4615662 w 5540715"/>
                  <a:gd name="connsiteY139" fmla="*/ 1571625 h 3905250"/>
                  <a:gd name="connsiteX140" fmla="*/ 4629950 w 5540715"/>
                  <a:gd name="connsiteY140" fmla="*/ 1590675 h 3905250"/>
                  <a:gd name="connsiteX141" fmla="*/ 4629950 w 5540715"/>
                  <a:gd name="connsiteY141" fmla="*/ 1690687 h 3905250"/>
                  <a:gd name="connsiteX142" fmla="*/ 4610900 w 5540715"/>
                  <a:gd name="connsiteY142" fmla="*/ 1724025 h 3905250"/>
                  <a:gd name="connsiteX143" fmla="*/ 4587087 w 5540715"/>
                  <a:gd name="connsiteY143" fmla="*/ 1785937 h 3905250"/>
                  <a:gd name="connsiteX144" fmla="*/ 4577562 w 5540715"/>
                  <a:gd name="connsiteY144" fmla="*/ 1809750 h 3905250"/>
                  <a:gd name="connsiteX145" fmla="*/ 4572800 w 5540715"/>
                  <a:gd name="connsiteY145" fmla="*/ 1828800 h 3905250"/>
                  <a:gd name="connsiteX146" fmla="*/ 4563275 w 5540715"/>
                  <a:gd name="connsiteY146" fmla="*/ 1876425 h 3905250"/>
                  <a:gd name="connsiteX147" fmla="*/ 4558512 w 5540715"/>
                  <a:gd name="connsiteY147" fmla="*/ 1909762 h 3905250"/>
                  <a:gd name="connsiteX148" fmla="*/ 4553750 w 5540715"/>
                  <a:gd name="connsiteY148" fmla="*/ 1938337 h 3905250"/>
                  <a:gd name="connsiteX149" fmla="*/ 4572800 w 5540715"/>
                  <a:gd name="connsiteY149" fmla="*/ 2133600 h 3905250"/>
                  <a:gd name="connsiteX150" fmla="*/ 4601375 w 5540715"/>
                  <a:gd name="connsiteY150" fmla="*/ 2162175 h 3905250"/>
                  <a:gd name="connsiteX151" fmla="*/ 4620425 w 5540715"/>
                  <a:gd name="connsiteY151" fmla="*/ 2166937 h 3905250"/>
                  <a:gd name="connsiteX152" fmla="*/ 4644237 w 5540715"/>
                  <a:gd name="connsiteY152" fmla="*/ 2181225 h 3905250"/>
                  <a:gd name="connsiteX153" fmla="*/ 4663287 w 5540715"/>
                  <a:gd name="connsiteY153" fmla="*/ 2185987 h 3905250"/>
                  <a:gd name="connsiteX154" fmla="*/ 4715675 w 5540715"/>
                  <a:gd name="connsiteY154" fmla="*/ 2195512 h 3905250"/>
                  <a:gd name="connsiteX155" fmla="*/ 4829975 w 5540715"/>
                  <a:gd name="connsiteY155" fmla="*/ 2185987 h 3905250"/>
                  <a:gd name="connsiteX156" fmla="*/ 4863312 w 5540715"/>
                  <a:gd name="connsiteY156" fmla="*/ 2166937 h 3905250"/>
                  <a:gd name="connsiteX157" fmla="*/ 4915700 w 5540715"/>
                  <a:gd name="connsiteY157" fmla="*/ 2147887 h 3905250"/>
                  <a:gd name="connsiteX158" fmla="*/ 4934750 w 5540715"/>
                  <a:gd name="connsiteY158" fmla="*/ 2133600 h 3905250"/>
                  <a:gd name="connsiteX159" fmla="*/ 4949037 w 5540715"/>
                  <a:gd name="connsiteY159" fmla="*/ 2128837 h 3905250"/>
                  <a:gd name="connsiteX160" fmla="*/ 4963325 w 5540715"/>
                  <a:gd name="connsiteY160" fmla="*/ 2114550 h 3905250"/>
                  <a:gd name="connsiteX161" fmla="*/ 4982375 w 5540715"/>
                  <a:gd name="connsiteY161" fmla="*/ 2100262 h 3905250"/>
                  <a:gd name="connsiteX162" fmla="*/ 5010950 w 5540715"/>
                  <a:gd name="connsiteY162" fmla="*/ 2081212 h 3905250"/>
                  <a:gd name="connsiteX163" fmla="*/ 5053812 w 5540715"/>
                  <a:gd name="connsiteY163" fmla="*/ 2038350 h 3905250"/>
                  <a:gd name="connsiteX164" fmla="*/ 5077625 w 5540715"/>
                  <a:gd name="connsiteY164" fmla="*/ 2019300 h 3905250"/>
                  <a:gd name="connsiteX165" fmla="*/ 5096675 w 5540715"/>
                  <a:gd name="connsiteY165" fmla="*/ 2000250 h 3905250"/>
                  <a:gd name="connsiteX166" fmla="*/ 5125250 w 5540715"/>
                  <a:gd name="connsiteY166" fmla="*/ 1981200 h 3905250"/>
                  <a:gd name="connsiteX167" fmla="*/ 5172875 w 5540715"/>
                  <a:gd name="connsiteY167" fmla="*/ 1943100 h 3905250"/>
                  <a:gd name="connsiteX168" fmla="*/ 5210975 w 5540715"/>
                  <a:gd name="connsiteY168" fmla="*/ 1909762 h 3905250"/>
                  <a:gd name="connsiteX169" fmla="*/ 5220500 w 5540715"/>
                  <a:gd name="connsiteY169" fmla="*/ 1895475 h 3905250"/>
                  <a:gd name="connsiteX170" fmla="*/ 5234787 w 5540715"/>
                  <a:gd name="connsiteY170" fmla="*/ 1876425 h 3905250"/>
                  <a:gd name="connsiteX171" fmla="*/ 5253837 w 5540715"/>
                  <a:gd name="connsiteY171" fmla="*/ 1838325 h 3905250"/>
                  <a:gd name="connsiteX172" fmla="*/ 5282412 w 5540715"/>
                  <a:gd name="connsiteY172" fmla="*/ 1790700 h 3905250"/>
                  <a:gd name="connsiteX173" fmla="*/ 5287175 w 5540715"/>
                  <a:gd name="connsiteY173" fmla="*/ 1771650 h 3905250"/>
                  <a:gd name="connsiteX174" fmla="*/ 5306225 w 5540715"/>
                  <a:gd name="connsiteY174" fmla="*/ 1743075 h 3905250"/>
                  <a:gd name="connsiteX175" fmla="*/ 5320512 w 5540715"/>
                  <a:gd name="connsiteY175" fmla="*/ 1709737 h 3905250"/>
                  <a:gd name="connsiteX176" fmla="*/ 5334800 w 5540715"/>
                  <a:gd name="connsiteY176" fmla="*/ 1695450 h 3905250"/>
                  <a:gd name="connsiteX177" fmla="*/ 5358612 w 5540715"/>
                  <a:gd name="connsiteY177" fmla="*/ 1647825 h 3905250"/>
                  <a:gd name="connsiteX178" fmla="*/ 5391950 w 5540715"/>
                  <a:gd name="connsiteY178" fmla="*/ 1581150 h 3905250"/>
                  <a:gd name="connsiteX179" fmla="*/ 5439575 w 5540715"/>
                  <a:gd name="connsiteY179" fmla="*/ 1452562 h 3905250"/>
                  <a:gd name="connsiteX180" fmla="*/ 5449100 w 5540715"/>
                  <a:gd name="connsiteY180" fmla="*/ 1414462 h 3905250"/>
                  <a:gd name="connsiteX181" fmla="*/ 5453862 w 5540715"/>
                  <a:gd name="connsiteY181" fmla="*/ 1381125 h 3905250"/>
                  <a:gd name="connsiteX182" fmla="*/ 5463387 w 5540715"/>
                  <a:gd name="connsiteY182" fmla="*/ 1181100 h 3905250"/>
                  <a:gd name="connsiteX183" fmla="*/ 5468150 w 5540715"/>
                  <a:gd name="connsiteY183" fmla="*/ 1157287 h 3905250"/>
                  <a:gd name="connsiteX184" fmla="*/ 5472912 w 5540715"/>
                  <a:gd name="connsiteY184" fmla="*/ 1128712 h 3905250"/>
                  <a:gd name="connsiteX185" fmla="*/ 5477675 w 5540715"/>
                  <a:gd name="connsiteY185" fmla="*/ 1095375 h 3905250"/>
                  <a:gd name="connsiteX186" fmla="*/ 5487200 w 5540715"/>
                  <a:gd name="connsiteY186" fmla="*/ 1066800 h 3905250"/>
                  <a:gd name="connsiteX187" fmla="*/ 5501487 w 5540715"/>
                  <a:gd name="connsiteY187" fmla="*/ 981075 h 3905250"/>
                  <a:gd name="connsiteX188" fmla="*/ 5501487 w 5540715"/>
                  <a:gd name="connsiteY188" fmla="*/ 981075 h 3905250"/>
                  <a:gd name="connsiteX189" fmla="*/ 5511012 w 5540715"/>
                  <a:gd name="connsiteY189" fmla="*/ 923925 h 3905250"/>
                  <a:gd name="connsiteX190" fmla="*/ 5515775 w 5540715"/>
                  <a:gd name="connsiteY190" fmla="*/ 890587 h 3905250"/>
                  <a:gd name="connsiteX191" fmla="*/ 5525300 w 5540715"/>
                  <a:gd name="connsiteY191" fmla="*/ 833437 h 3905250"/>
                  <a:gd name="connsiteX192" fmla="*/ 5530062 w 5540715"/>
                  <a:gd name="connsiteY192" fmla="*/ 804862 h 3905250"/>
                  <a:gd name="connsiteX193" fmla="*/ 5534825 w 5540715"/>
                  <a:gd name="connsiteY193" fmla="*/ 738187 h 3905250"/>
                  <a:gd name="connsiteX194" fmla="*/ 5520537 w 5540715"/>
                  <a:gd name="connsiteY194" fmla="*/ 466725 h 3905250"/>
                  <a:gd name="connsiteX195" fmla="*/ 5511012 w 5540715"/>
                  <a:gd name="connsiteY195" fmla="*/ 442912 h 3905250"/>
                  <a:gd name="connsiteX196" fmla="*/ 5491962 w 5540715"/>
                  <a:gd name="connsiteY196" fmla="*/ 390525 h 3905250"/>
                  <a:gd name="connsiteX197" fmla="*/ 5477675 w 5540715"/>
                  <a:gd name="connsiteY197" fmla="*/ 366712 h 3905250"/>
                  <a:gd name="connsiteX198" fmla="*/ 5453862 w 5540715"/>
                  <a:gd name="connsiteY198" fmla="*/ 347662 h 3905250"/>
                  <a:gd name="connsiteX199" fmla="*/ 5420525 w 5540715"/>
                  <a:gd name="connsiteY199" fmla="*/ 309562 h 3905250"/>
                  <a:gd name="connsiteX200" fmla="*/ 5401475 w 5540715"/>
                  <a:gd name="connsiteY200" fmla="*/ 300037 h 3905250"/>
                  <a:gd name="connsiteX201" fmla="*/ 5391950 w 5540715"/>
                  <a:gd name="connsiteY201" fmla="*/ 280987 h 3905250"/>
                  <a:gd name="connsiteX202" fmla="*/ 5358612 w 5540715"/>
                  <a:gd name="connsiteY202" fmla="*/ 257175 h 3905250"/>
                  <a:gd name="connsiteX203" fmla="*/ 5325275 w 5540715"/>
                  <a:gd name="connsiteY203" fmla="*/ 223837 h 3905250"/>
                  <a:gd name="connsiteX204" fmla="*/ 5244312 w 5540715"/>
                  <a:gd name="connsiteY204" fmla="*/ 133350 h 3905250"/>
                  <a:gd name="connsiteX205" fmla="*/ 5201450 w 5540715"/>
                  <a:gd name="connsiteY205" fmla="*/ 85725 h 3905250"/>
                  <a:gd name="connsiteX206" fmla="*/ 5163350 w 5540715"/>
                  <a:gd name="connsiteY206" fmla="*/ 71437 h 3905250"/>
                  <a:gd name="connsiteX207" fmla="*/ 5087150 w 5540715"/>
                  <a:gd name="connsiteY207" fmla="*/ 42862 h 3905250"/>
                  <a:gd name="connsiteX208" fmla="*/ 5039525 w 5540715"/>
                  <a:gd name="connsiteY208" fmla="*/ 23812 h 3905250"/>
                  <a:gd name="connsiteX209" fmla="*/ 5006187 w 5540715"/>
                  <a:gd name="connsiteY209" fmla="*/ 19050 h 3905250"/>
                  <a:gd name="connsiteX210" fmla="*/ 4982375 w 5540715"/>
                  <a:gd name="connsiteY210" fmla="*/ 9525 h 3905250"/>
                  <a:gd name="connsiteX211" fmla="*/ 4915700 w 5540715"/>
                  <a:gd name="connsiteY211" fmla="*/ 4762 h 3905250"/>
                  <a:gd name="connsiteX212" fmla="*/ 4858550 w 5540715"/>
                  <a:gd name="connsiteY212" fmla="*/ 0 h 3905250"/>
                  <a:gd name="connsiteX213" fmla="*/ 4749012 w 5540715"/>
                  <a:gd name="connsiteY213" fmla="*/ 14287 h 3905250"/>
                  <a:gd name="connsiteX214" fmla="*/ 4725200 w 5540715"/>
                  <a:gd name="connsiteY214" fmla="*/ 19050 h 3905250"/>
                  <a:gd name="connsiteX215" fmla="*/ 4668050 w 5540715"/>
                  <a:gd name="connsiteY215" fmla="*/ 42862 h 3905250"/>
                  <a:gd name="connsiteX216" fmla="*/ 4629950 w 5540715"/>
                  <a:gd name="connsiteY216" fmla="*/ 57150 h 3905250"/>
                  <a:gd name="connsiteX217" fmla="*/ 4548987 w 5540715"/>
                  <a:gd name="connsiteY217" fmla="*/ 104775 h 3905250"/>
                  <a:gd name="connsiteX218" fmla="*/ 4529937 w 5540715"/>
                  <a:gd name="connsiteY218" fmla="*/ 128587 h 3905250"/>
                  <a:gd name="connsiteX219" fmla="*/ 4510887 w 5540715"/>
                  <a:gd name="connsiteY219" fmla="*/ 147637 h 3905250"/>
                  <a:gd name="connsiteX220" fmla="*/ 4491837 w 5540715"/>
                  <a:gd name="connsiteY220" fmla="*/ 176212 h 3905250"/>
                  <a:gd name="connsiteX221" fmla="*/ 4458500 w 5540715"/>
                  <a:gd name="connsiteY221" fmla="*/ 247650 h 3905250"/>
                  <a:gd name="connsiteX222" fmla="*/ 4439450 w 5540715"/>
                  <a:gd name="connsiteY222" fmla="*/ 304800 h 3905250"/>
                  <a:gd name="connsiteX223" fmla="*/ 4420400 w 5540715"/>
                  <a:gd name="connsiteY223" fmla="*/ 366712 h 3905250"/>
                  <a:gd name="connsiteX224" fmla="*/ 4415637 w 5540715"/>
                  <a:gd name="connsiteY224" fmla="*/ 400050 h 3905250"/>
                  <a:gd name="connsiteX225" fmla="*/ 4406112 w 5540715"/>
                  <a:gd name="connsiteY225" fmla="*/ 423862 h 3905250"/>
                  <a:gd name="connsiteX226" fmla="*/ 4401350 w 5540715"/>
                  <a:gd name="connsiteY226" fmla="*/ 457200 h 3905250"/>
                  <a:gd name="connsiteX227" fmla="*/ 4391825 w 5540715"/>
                  <a:gd name="connsiteY227" fmla="*/ 519112 h 3905250"/>
                  <a:gd name="connsiteX228" fmla="*/ 4425162 w 5540715"/>
                  <a:gd name="connsiteY228" fmla="*/ 685800 h 3905250"/>
                  <a:gd name="connsiteX229" fmla="*/ 4434687 w 5540715"/>
                  <a:gd name="connsiteY229" fmla="*/ 728662 h 3905250"/>
                  <a:gd name="connsiteX230" fmla="*/ 4444212 w 5540715"/>
                  <a:gd name="connsiteY230" fmla="*/ 752475 h 3905250"/>
                  <a:gd name="connsiteX231" fmla="*/ 4439450 w 5540715"/>
                  <a:gd name="connsiteY231" fmla="*/ 819150 h 3905250"/>
                  <a:gd name="connsiteX232" fmla="*/ 4396587 w 5540715"/>
                  <a:gd name="connsiteY232" fmla="*/ 852487 h 3905250"/>
                  <a:gd name="connsiteX233" fmla="*/ 4382300 w 5540715"/>
                  <a:gd name="connsiteY233" fmla="*/ 866775 h 3905250"/>
                  <a:gd name="connsiteX234" fmla="*/ 4363250 w 5540715"/>
                  <a:gd name="connsiteY234" fmla="*/ 876300 h 3905250"/>
                  <a:gd name="connsiteX235" fmla="*/ 4329912 w 5540715"/>
                  <a:gd name="connsiteY235" fmla="*/ 900112 h 3905250"/>
                  <a:gd name="connsiteX236" fmla="*/ 4315625 w 5540715"/>
                  <a:gd name="connsiteY236" fmla="*/ 909637 h 3905250"/>
                  <a:gd name="connsiteX237" fmla="*/ 4296575 w 5540715"/>
                  <a:gd name="connsiteY237" fmla="*/ 923925 h 3905250"/>
                  <a:gd name="connsiteX238" fmla="*/ 4277525 w 5540715"/>
                  <a:gd name="connsiteY238" fmla="*/ 928687 h 3905250"/>
                  <a:gd name="connsiteX239" fmla="*/ 4248950 w 5540715"/>
                  <a:gd name="connsiteY239" fmla="*/ 938212 h 3905250"/>
                  <a:gd name="connsiteX240" fmla="*/ 4229900 w 5540715"/>
                  <a:gd name="connsiteY240" fmla="*/ 942975 h 3905250"/>
                  <a:gd name="connsiteX241" fmla="*/ 4215612 w 5540715"/>
                  <a:gd name="connsiteY241" fmla="*/ 947737 h 3905250"/>
                  <a:gd name="connsiteX242" fmla="*/ 4158462 w 5540715"/>
                  <a:gd name="connsiteY242" fmla="*/ 957262 h 3905250"/>
                  <a:gd name="connsiteX243" fmla="*/ 4120362 w 5540715"/>
                  <a:gd name="connsiteY243" fmla="*/ 966787 h 3905250"/>
                  <a:gd name="connsiteX244" fmla="*/ 4091787 w 5540715"/>
                  <a:gd name="connsiteY244" fmla="*/ 976312 h 3905250"/>
                  <a:gd name="connsiteX245" fmla="*/ 4067975 w 5540715"/>
                  <a:gd name="connsiteY245" fmla="*/ 985837 h 3905250"/>
                  <a:gd name="connsiteX246" fmla="*/ 4034637 w 5540715"/>
                  <a:gd name="connsiteY246" fmla="*/ 990600 h 3905250"/>
                  <a:gd name="connsiteX247" fmla="*/ 3967962 w 5540715"/>
                  <a:gd name="connsiteY247" fmla="*/ 1009650 h 3905250"/>
                  <a:gd name="connsiteX248" fmla="*/ 3939387 w 5540715"/>
                  <a:gd name="connsiteY248" fmla="*/ 1019175 h 3905250"/>
                  <a:gd name="connsiteX249" fmla="*/ 3906050 w 5540715"/>
                  <a:gd name="connsiteY249" fmla="*/ 1023937 h 3905250"/>
                  <a:gd name="connsiteX250" fmla="*/ 3744125 w 5540715"/>
                  <a:gd name="connsiteY250" fmla="*/ 1019175 h 3905250"/>
                  <a:gd name="connsiteX251" fmla="*/ 3715550 w 5540715"/>
                  <a:gd name="connsiteY251" fmla="*/ 1014412 h 3905250"/>
                  <a:gd name="connsiteX252" fmla="*/ 3677450 w 5540715"/>
                  <a:gd name="connsiteY252" fmla="*/ 1009650 h 3905250"/>
                  <a:gd name="connsiteX253" fmla="*/ 3548862 w 5540715"/>
                  <a:gd name="connsiteY253" fmla="*/ 1023937 h 3905250"/>
                  <a:gd name="connsiteX254" fmla="*/ 3506000 w 5540715"/>
                  <a:gd name="connsiteY254" fmla="*/ 1052512 h 3905250"/>
                  <a:gd name="connsiteX255" fmla="*/ 3486950 w 5540715"/>
                  <a:gd name="connsiteY255" fmla="*/ 1071562 h 3905250"/>
                  <a:gd name="connsiteX256" fmla="*/ 3463137 w 5540715"/>
                  <a:gd name="connsiteY256" fmla="*/ 1090612 h 3905250"/>
                  <a:gd name="connsiteX257" fmla="*/ 3425037 w 5540715"/>
                  <a:gd name="connsiteY257" fmla="*/ 1128712 h 3905250"/>
                  <a:gd name="connsiteX258" fmla="*/ 3396462 w 5540715"/>
                  <a:gd name="connsiteY258" fmla="*/ 1176337 h 3905250"/>
                  <a:gd name="connsiteX259" fmla="*/ 3363125 w 5540715"/>
                  <a:gd name="connsiteY259" fmla="*/ 1228725 h 3905250"/>
                  <a:gd name="connsiteX260" fmla="*/ 3353600 w 5540715"/>
                  <a:gd name="connsiteY260" fmla="*/ 1262062 h 3905250"/>
                  <a:gd name="connsiteX261" fmla="*/ 3348837 w 5540715"/>
                  <a:gd name="connsiteY261" fmla="*/ 1281112 h 3905250"/>
                  <a:gd name="connsiteX262" fmla="*/ 3339312 w 5540715"/>
                  <a:gd name="connsiteY262" fmla="*/ 1295400 h 3905250"/>
                  <a:gd name="connsiteX263" fmla="*/ 3329787 w 5540715"/>
                  <a:gd name="connsiteY263" fmla="*/ 1323975 h 3905250"/>
                  <a:gd name="connsiteX264" fmla="*/ 3301212 w 5540715"/>
                  <a:gd name="connsiteY264" fmla="*/ 1357312 h 3905250"/>
                  <a:gd name="connsiteX265" fmla="*/ 3291687 w 5540715"/>
                  <a:gd name="connsiteY265" fmla="*/ 1381125 h 3905250"/>
                  <a:gd name="connsiteX266" fmla="*/ 3248825 w 5540715"/>
                  <a:gd name="connsiteY266" fmla="*/ 1414462 h 3905250"/>
                  <a:gd name="connsiteX267" fmla="*/ 3234537 w 5540715"/>
                  <a:gd name="connsiteY267" fmla="*/ 1433512 h 3905250"/>
                  <a:gd name="connsiteX268" fmla="*/ 3220250 w 5540715"/>
                  <a:gd name="connsiteY268" fmla="*/ 1443037 h 3905250"/>
                  <a:gd name="connsiteX269" fmla="*/ 3172625 w 5540715"/>
                  <a:gd name="connsiteY269" fmla="*/ 1481137 h 3905250"/>
                  <a:gd name="connsiteX270" fmla="*/ 3153575 w 5540715"/>
                  <a:gd name="connsiteY270" fmla="*/ 1495425 h 3905250"/>
                  <a:gd name="connsiteX271" fmla="*/ 3129762 w 5540715"/>
                  <a:gd name="connsiteY271" fmla="*/ 1504950 h 3905250"/>
                  <a:gd name="connsiteX272" fmla="*/ 3110712 w 5540715"/>
                  <a:gd name="connsiteY272" fmla="*/ 1519237 h 3905250"/>
                  <a:gd name="connsiteX273" fmla="*/ 3096425 w 5540715"/>
                  <a:gd name="connsiteY273" fmla="*/ 1533525 h 3905250"/>
                  <a:gd name="connsiteX274" fmla="*/ 3072612 w 5540715"/>
                  <a:gd name="connsiteY274" fmla="*/ 1543050 h 3905250"/>
                  <a:gd name="connsiteX275" fmla="*/ 3058325 w 5540715"/>
                  <a:gd name="connsiteY275" fmla="*/ 1557337 h 3905250"/>
                  <a:gd name="connsiteX276" fmla="*/ 3034512 w 5540715"/>
                  <a:gd name="connsiteY276" fmla="*/ 1566862 h 3905250"/>
                  <a:gd name="connsiteX277" fmla="*/ 3015462 w 5540715"/>
                  <a:gd name="connsiteY277" fmla="*/ 1576387 h 3905250"/>
                  <a:gd name="connsiteX278" fmla="*/ 2967837 w 5540715"/>
                  <a:gd name="connsiteY278" fmla="*/ 1604962 h 3905250"/>
                  <a:gd name="connsiteX279" fmla="*/ 2953550 w 5540715"/>
                  <a:gd name="connsiteY279" fmla="*/ 1614487 h 3905250"/>
                  <a:gd name="connsiteX280" fmla="*/ 2939262 w 5540715"/>
                  <a:gd name="connsiteY280" fmla="*/ 1619250 h 3905250"/>
                  <a:gd name="connsiteX281" fmla="*/ 2910687 w 5540715"/>
                  <a:gd name="connsiteY281" fmla="*/ 1638300 h 3905250"/>
                  <a:gd name="connsiteX282" fmla="*/ 2896400 w 5540715"/>
                  <a:gd name="connsiteY282" fmla="*/ 1652587 h 3905250"/>
                  <a:gd name="connsiteX283" fmla="*/ 2834487 w 5540715"/>
                  <a:gd name="connsiteY283" fmla="*/ 1681162 h 3905250"/>
                  <a:gd name="connsiteX284" fmla="*/ 2791625 w 5540715"/>
                  <a:gd name="connsiteY284" fmla="*/ 1709737 h 3905250"/>
                  <a:gd name="connsiteX285" fmla="*/ 2767812 w 5540715"/>
                  <a:gd name="connsiteY285" fmla="*/ 1719262 h 3905250"/>
                  <a:gd name="connsiteX286" fmla="*/ 2753525 w 5540715"/>
                  <a:gd name="connsiteY286" fmla="*/ 1728787 h 3905250"/>
                  <a:gd name="connsiteX287" fmla="*/ 2739237 w 5540715"/>
                  <a:gd name="connsiteY287" fmla="*/ 1733550 h 3905250"/>
                  <a:gd name="connsiteX288" fmla="*/ 2724950 w 5540715"/>
                  <a:gd name="connsiteY288" fmla="*/ 1743075 h 3905250"/>
                  <a:gd name="connsiteX289" fmla="*/ 2663037 w 5540715"/>
                  <a:gd name="connsiteY289" fmla="*/ 1752600 h 3905250"/>
                  <a:gd name="connsiteX290" fmla="*/ 2596362 w 5540715"/>
                  <a:gd name="connsiteY290" fmla="*/ 1738312 h 3905250"/>
                  <a:gd name="connsiteX291" fmla="*/ 2572550 w 5540715"/>
                  <a:gd name="connsiteY291" fmla="*/ 1728788 h 3905250"/>
                  <a:gd name="connsiteX292" fmla="*/ 2524925 w 5540715"/>
                  <a:gd name="connsiteY292" fmla="*/ 1728787 h 3905250"/>
                  <a:gd name="connsiteX293" fmla="*/ 2470156 w 5540715"/>
                  <a:gd name="connsiteY293" fmla="*/ 1804987 h 3905250"/>
                  <a:gd name="connsiteX294" fmla="*/ 2389193 w 5540715"/>
                  <a:gd name="connsiteY294" fmla="*/ 1881187 h 3905250"/>
                  <a:gd name="connsiteX295" fmla="*/ 2315375 w 5540715"/>
                  <a:gd name="connsiteY295" fmla="*/ 1909762 h 3905250"/>
                  <a:gd name="connsiteX296" fmla="*/ 2253462 w 5540715"/>
                  <a:gd name="connsiteY296" fmla="*/ 1924050 h 3905250"/>
                  <a:gd name="connsiteX297" fmla="*/ 2234412 w 5540715"/>
                  <a:gd name="connsiteY297" fmla="*/ 1943100 h 3905250"/>
                  <a:gd name="connsiteX298" fmla="*/ 2220125 w 5540715"/>
                  <a:gd name="connsiteY298" fmla="*/ 1947862 h 3905250"/>
                  <a:gd name="connsiteX299" fmla="*/ 2186787 w 5540715"/>
                  <a:gd name="connsiteY299" fmla="*/ 1966912 h 3905250"/>
                  <a:gd name="connsiteX300" fmla="*/ 2148687 w 5540715"/>
                  <a:gd name="connsiteY300" fmla="*/ 1985962 h 3905250"/>
                  <a:gd name="connsiteX301" fmla="*/ 2072487 w 5540715"/>
                  <a:gd name="connsiteY301" fmla="*/ 1971675 h 3905250"/>
                  <a:gd name="connsiteX302" fmla="*/ 1996288 w 5540715"/>
                  <a:gd name="connsiteY302" fmla="*/ 1990725 h 3905250"/>
                  <a:gd name="connsiteX303" fmla="*/ 1939137 w 5540715"/>
                  <a:gd name="connsiteY303" fmla="*/ 2047875 h 3905250"/>
                  <a:gd name="connsiteX304" fmla="*/ 1910562 w 5540715"/>
                  <a:gd name="connsiteY304" fmla="*/ 2071687 h 3905250"/>
                  <a:gd name="connsiteX305" fmla="*/ 1886750 w 5540715"/>
                  <a:gd name="connsiteY305" fmla="*/ 2081212 h 3905250"/>
                  <a:gd name="connsiteX306" fmla="*/ 1858175 w 5540715"/>
                  <a:gd name="connsiteY306" fmla="*/ 2100262 h 3905250"/>
                  <a:gd name="connsiteX307" fmla="*/ 1834362 w 5540715"/>
                  <a:gd name="connsiteY307" fmla="*/ 2109787 h 3905250"/>
                  <a:gd name="connsiteX308" fmla="*/ 1815312 w 5540715"/>
                  <a:gd name="connsiteY308" fmla="*/ 2124075 h 3905250"/>
                  <a:gd name="connsiteX309" fmla="*/ 1796262 w 5540715"/>
                  <a:gd name="connsiteY309" fmla="*/ 2133600 h 3905250"/>
                  <a:gd name="connsiteX310" fmla="*/ 1786737 w 5540715"/>
                  <a:gd name="connsiteY310" fmla="*/ 2147887 h 3905250"/>
                  <a:gd name="connsiteX311" fmla="*/ 1772450 w 5540715"/>
                  <a:gd name="connsiteY311" fmla="*/ 2152650 h 3905250"/>
                  <a:gd name="connsiteX312" fmla="*/ 1753400 w 5540715"/>
                  <a:gd name="connsiteY312" fmla="*/ 2166937 h 3905250"/>
                  <a:gd name="connsiteX313" fmla="*/ 1696250 w 5540715"/>
                  <a:gd name="connsiteY313" fmla="*/ 2219325 h 3905250"/>
                  <a:gd name="connsiteX314" fmla="*/ 1672437 w 5540715"/>
                  <a:gd name="connsiteY314" fmla="*/ 2238375 h 3905250"/>
                  <a:gd name="connsiteX315" fmla="*/ 1648625 w 5540715"/>
                  <a:gd name="connsiteY315" fmla="*/ 2252662 h 3905250"/>
                  <a:gd name="connsiteX316" fmla="*/ 1615287 w 5540715"/>
                  <a:gd name="connsiteY316" fmla="*/ 2286000 h 3905250"/>
                  <a:gd name="connsiteX317" fmla="*/ 1591475 w 5540715"/>
                  <a:gd name="connsiteY317" fmla="*/ 2305050 h 3905250"/>
                  <a:gd name="connsiteX318" fmla="*/ 1577187 w 5540715"/>
                  <a:gd name="connsiteY318" fmla="*/ 2314575 h 3905250"/>
                  <a:gd name="connsiteX319" fmla="*/ 1562900 w 5540715"/>
                  <a:gd name="connsiteY319" fmla="*/ 2328862 h 3905250"/>
                  <a:gd name="connsiteX320" fmla="*/ 1558137 w 5540715"/>
                  <a:gd name="connsiteY320" fmla="*/ 2343150 h 3905250"/>
                  <a:gd name="connsiteX321" fmla="*/ 1520037 w 5540715"/>
                  <a:gd name="connsiteY321" fmla="*/ 2366962 h 3905250"/>
                  <a:gd name="connsiteX322" fmla="*/ 1496225 w 5540715"/>
                  <a:gd name="connsiteY322" fmla="*/ 2381250 h 3905250"/>
                  <a:gd name="connsiteX323" fmla="*/ 1477175 w 5540715"/>
                  <a:gd name="connsiteY323" fmla="*/ 2395537 h 3905250"/>
                  <a:gd name="connsiteX324" fmla="*/ 1462887 w 5540715"/>
                  <a:gd name="connsiteY324" fmla="*/ 2400300 h 3905250"/>
                  <a:gd name="connsiteX325" fmla="*/ 1424787 w 5540715"/>
                  <a:gd name="connsiteY325" fmla="*/ 2419350 h 3905250"/>
                  <a:gd name="connsiteX326" fmla="*/ 1405737 w 5540715"/>
                  <a:gd name="connsiteY326" fmla="*/ 2428875 h 3905250"/>
                  <a:gd name="connsiteX327" fmla="*/ 1362875 w 5540715"/>
                  <a:gd name="connsiteY327" fmla="*/ 2462212 h 3905250"/>
                  <a:gd name="connsiteX328" fmla="*/ 1329537 w 5540715"/>
                  <a:gd name="connsiteY328" fmla="*/ 2476500 h 3905250"/>
                  <a:gd name="connsiteX329" fmla="*/ 1310487 w 5540715"/>
                  <a:gd name="connsiteY329" fmla="*/ 2490787 h 3905250"/>
                  <a:gd name="connsiteX330" fmla="*/ 1262862 w 5540715"/>
                  <a:gd name="connsiteY330" fmla="*/ 2514600 h 3905250"/>
                  <a:gd name="connsiteX331" fmla="*/ 1224762 w 5540715"/>
                  <a:gd name="connsiteY331" fmla="*/ 2538412 h 3905250"/>
                  <a:gd name="connsiteX332" fmla="*/ 1210475 w 5540715"/>
                  <a:gd name="connsiteY332" fmla="*/ 2543175 h 3905250"/>
                  <a:gd name="connsiteX333" fmla="*/ 1191425 w 5540715"/>
                  <a:gd name="connsiteY333" fmla="*/ 2557462 h 3905250"/>
                  <a:gd name="connsiteX334" fmla="*/ 1129512 w 5540715"/>
                  <a:gd name="connsiteY334" fmla="*/ 2600325 h 3905250"/>
                  <a:gd name="connsiteX335" fmla="*/ 1100937 w 5540715"/>
                  <a:gd name="connsiteY335" fmla="*/ 2624137 h 3905250"/>
                  <a:gd name="connsiteX336" fmla="*/ 1086650 w 5540715"/>
                  <a:gd name="connsiteY336" fmla="*/ 2638425 h 3905250"/>
                  <a:gd name="connsiteX337" fmla="*/ 1077125 w 5540715"/>
                  <a:gd name="connsiteY337" fmla="*/ 2652712 h 3905250"/>
                  <a:gd name="connsiteX338" fmla="*/ 1053312 w 5540715"/>
                  <a:gd name="connsiteY33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08825 w 5540715"/>
                  <a:gd name="connsiteY12" fmla="*/ 2947987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08825 w 5540715"/>
                  <a:gd name="connsiteY11" fmla="*/ 2947987 h 3905250"/>
                  <a:gd name="connsiteX12" fmla="*/ 686600 w 5540715"/>
                  <a:gd name="connsiteY12" fmla="*/ 2990850 h 3905250"/>
                  <a:gd name="connsiteX13" fmla="*/ 672312 w 5540715"/>
                  <a:gd name="connsiteY13" fmla="*/ 3000375 h 3905250"/>
                  <a:gd name="connsiteX14" fmla="*/ 596112 w 5540715"/>
                  <a:gd name="connsiteY14" fmla="*/ 3014662 h 3905250"/>
                  <a:gd name="connsiteX15" fmla="*/ 572300 w 5540715"/>
                  <a:gd name="connsiteY15" fmla="*/ 3019425 h 3905250"/>
                  <a:gd name="connsiteX16" fmla="*/ 234162 w 5540715"/>
                  <a:gd name="connsiteY16" fmla="*/ 3028950 h 3905250"/>
                  <a:gd name="connsiteX17" fmla="*/ 157962 w 5540715"/>
                  <a:gd name="connsiteY17" fmla="*/ 3071812 h 3905250"/>
                  <a:gd name="connsiteX18" fmla="*/ 96050 w 5540715"/>
                  <a:gd name="connsiteY18" fmla="*/ 3138487 h 3905250"/>
                  <a:gd name="connsiteX19" fmla="*/ 81762 w 5540715"/>
                  <a:gd name="connsiteY19" fmla="*/ 3148012 h 3905250"/>
                  <a:gd name="connsiteX20" fmla="*/ 53187 w 5540715"/>
                  <a:gd name="connsiteY20" fmla="*/ 3200400 h 3905250"/>
                  <a:gd name="connsiteX21" fmla="*/ 34137 w 5540715"/>
                  <a:gd name="connsiteY21" fmla="*/ 3233737 h 3905250"/>
                  <a:gd name="connsiteX22" fmla="*/ 24612 w 5540715"/>
                  <a:gd name="connsiteY22" fmla="*/ 3267075 h 3905250"/>
                  <a:gd name="connsiteX23" fmla="*/ 15087 w 5540715"/>
                  <a:gd name="connsiteY23" fmla="*/ 3309937 h 3905250"/>
                  <a:gd name="connsiteX24" fmla="*/ 5562 w 5540715"/>
                  <a:gd name="connsiteY24" fmla="*/ 3348037 h 3905250"/>
                  <a:gd name="connsiteX25" fmla="*/ 5562 w 5540715"/>
                  <a:gd name="connsiteY25" fmla="*/ 3571875 h 3905250"/>
                  <a:gd name="connsiteX26" fmla="*/ 19850 w 5540715"/>
                  <a:gd name="connsiteY26" fmla="*/ 3624262 h 3905250"/>
                  <a:gd name="connsiteX27" fmla="*/ 24612 w 5540715"/>
                  <a:gd name="connsiteY27" fmla="*/ 3648075 h 3905250"/>
                  <a:gd name="connsiteX28" fmla="*/ 38900 w 5540715"/>
                  <a:gd name="connsiteY28" fmla="*/ 3671887 h 3905250"/>
                  <a:gd name="connsiteX29" fmla="*/ 62712 w 5540715"/>
                  <a:gd name="connsiteY29" fmla="*/ 3714750 h 3905250"/>
                  <a:gd name="connsiteX30" fmla="*/ 77000 w 5540715"/>
                  <a:gd name="connsiteY30" fmla="*/ 3738562 h 3905250"/>
                  <a:gd name="connsiteX31" fmla="*/ 110337 w 5540715"/>
                  <a:gd name="connsiteY31" fmla="*/ 3757612 h 3905250"/>
                  <a:gd name="connsiteX32" fmla="*/ 129387 w 5540715"/>
                  <a:gd name="connsiteY32" fmla="*/ 3771900 h 3905250"/>
                  <a:gd name="connsiteX33" fmla="*/ 177012 w 5540715"/>
                  <a:gd name="connsiteY33" fmla="*/ 3800475 h 3905250"/>
                  <a:gd name="connsiteX34" fmla="*/ 243687 w 5540715"/>
                  <a:gd name="connsiteY34" fmla="*/ 3843337 h 3905250"/>
                  <a:gd name="connsiteX35" fmla="*/ 281787 w 5540715"/>
                  <a:gd name="connsiteY35" fmla="*/ 3867150 h 3905250"/>
                  <a:gd name="connsiteX36" fmla="*/ 319887 w 5540715"/>
                  <a:gd name="connsiteY36" fmla="*/ 3876675 h 3905250"/>
                  <a:gd name="connsiteX37" fmla="*/ 353225 w 5540715"/>
                  <a:gd name="connsiteY37" fmla="*/ 3890962 h 3905250"/>
                  <a:gd name="connsiteX38" fmla="*/ 496100 w 5540715"/>
                  <a:gd name="connsiteY38" fmla="*/ 3905250 h 3905250"/>
                  <a:gd name="connsiteX39" fmla="*/ 881862 w 5540715"/>
                  <a:gd name="connsiteY39" fmla="*/ 3900487 h 3905250"/>
                  <a:gd name="connsiteX40" fmla="*/ 991400 w 5540715"/>
                  <a:gd name="connsiteY40" fmla="*/ 3895725 h 3905250"/>
                  <a:gd name="connsiteX41" fmla="*/ 1234287 w 5540715"/>
                  <a:gd name="connsiteY41" fmla="*/ 3900487 h 3905250"/>
                  <a:gd name="connsiteX42" fmla="*/ 1410500 w 5540715"/>
                  <a:gd name="connsiteY42" fmla="*/ 3895725 h 3905250"/>
                  <a:gd name="connsiteX43" fmla="*/ 1453362 w 5540715"/>
                  <a:gd name="connsiteY43" fmla="*/ 3881437 h 3905250"/>
                  <a:gd name="connsiteX44" fmla="*/ 1472412 w 5540715"/>
                  <a:gd name="connsiteY44" fmla="*/ 3876675 h 3905250"/>
                  <a:gd name="connsiteX45" fmla="*/ 1510512 w 5540715"/>
                  <a:gd name="connsiteY45" fmla="*/ 3862387 h 3905250"/>
                  <a:gd name="connsiteX46" fmla="*/ 1539087 w 5540715"/>
                  <a:gd name="connsiteY46" fmla="*/ 3857625 h 3905250"/>
                  <a:gd name="connsiteX47" fmla="*/ 1577187 w 5540715"/>
                  <a:gd name="connsiteY47" fmla="*/ 3829050 h 3905250"/>
                  <a:gd name="connsiteX48" fmla="*/ 1610525 w 5540715"/>
                  <a:gd name="connsiteY48" fmla="*/ 3795712 h 3905250"/>
                  <a:gd name="connsiteX49" fmla="*/ 1624812 w 5540715"/>
                  <a:gd name="connsiteY49" fmla="*/ 3781425 h 3905250"/>
                  <a:gd name="connsiteX50" fmla="*/ 1677200 w 5540715"/>
                  <a:gd name="connsiteY50" fmla="*/ 3738562 h 3905250"/>
                  <a:gd name="connsiteX51" fmla="*/ 1696250 w 5540715"/>
                  <a:gd name="connsiteY51" fmla="*/ 3724275 h 3905250"/>
                  <a:gd name="connsiteX52" fmla="*/ 1710537 w 5540715"/>
                  <a:gd name="connsiteY52" fmla="*/ 3705225 h 3905250"/>
                  <a:gd name="connsiteX53" fmla="*/ 1729587 w 5540715"/>
                  <a:gd name="connsiteY53" fmla="*/ 3695700 h 3905250"/>
                  <a:gd name="connsiteX54" fmla="*/ 1748637 w 5540715"/>
                  <a:gd name="connsiteY54" fmla="*/ 3681412 h 3905250"/>
                  <a:gd name="connsiteX55" fmla="*/ 1767687 w 5540715"/>
                  <a:gd name="connsiteY55" fmla="*/ 3662362 h 3905250"/>
                  <a:gd name="connsiteX56" fmla="*/ 1781975 w 5540715"/>
                  <a:gd name="connsiteY56" fmla="*/ 3643312 h 3905250"/>
                  <a:gd name="connsiteX57" fmla="*/ 1801025 w 5540715"/>
                  <a:gd name="connsiteY57" fmla="*/ 3633787 h 3905250"/>
                  <a:gd name="connsiteX58" fmla="*/ 1815312 w 5540715"/>
                  <a:gd name="connsiteY58" fmla="*/ 3624262 h 3905250"/>
                  <a:gd name="connsiteX59" fmla="*/ 1843887 w 5540715"/>
                  <a:gd name="connsiteY59" fmla="*/ 3600450 h 3905250"/>
                  <a:gd name="connsiteX60" fmla="*/ 1867700 w 5540715"/>
                  <a:gd name="connsiteY60" fmla="*/ 3581400 h 3905250"/>
                  <a:gd name="connsiteX61" fmla="*/ 1886750 w 5540715"/>
                  <a:gd name="connsiteY61" fmla="*/ 3562350 h 3905250"/>
                  <a:gd name="connsiteX62" fmla="*/ 1905800 w 5540715"/>
                  <a:gd name="connsiteY62" fmla="*/ 3543300 h 3905250"/>
                  <a:gd name="connsiteX63" fmla="*/ 1910562 w 5540715"/>
                  <a:gd name="connsiteY63" fmla="*/ 3529012 h 3905250"/>
                  <a:gd name="connsiteX64" fmla="*/ 1953425 w 5540715"/>
                  <a:gd name="connsiteY64" fmla="*/ 3490912 h 3905250"/>
                  <a:gd name="connsiteX65" fmla="*/ 1972475 w 5540715"/>
                  <a:gd name="connsiteY65" fmla="*/ 3462337 h 3905250"/>
                  <a:gd name="connsiteX66" fmla="*/ 2001050 w 5540715"/>
                  <a:gd name="connsiteY66" fmla="*/ 3424237 h 3905250"/>
                  <a:gd name="connsiteX67" fmla="*/ 2029625 w 5540715"/>
                  <a:gd name="connsiteY67" fmla="*/ 3381375 h 3905250"/>
                  <a:gd name="connsiteX68" fmla="*/ 2043912 w 5540715"/>
                  <a:gd name="connsiteY68" fmla="*/ 3357562 h 3905250"/>
                  <a:gd name="connsiteX69" fmla="*/ 2058200 w 5540715"/>
                  <a:gd name="connsiteY69" fmla="*/ 3338512 h 3905250"/>
                  <a:gd name="connsiteX70" fmla="*/ 2067725 w 5540715"/>
                  <a:gd name="connsiteY70" fmla="*/ 3314700 h 3905250"/>
                  <a:gd name="connsiteX71" fmla="*/ 2062962 w 5540715"/>
                  <a:gd name="connsiteY71" fmla="*/ 3271837 h 3905250"/>
                  <a:gd name="connsiteX72" fmla="*/ 1994700 w 5540715"/>
                  <a:gd name="connsiteY72" fmla="*/ 3141662 h 3905250"/>
                  <a:gd name="connsiteX73" fmla="*/ 1824837 w 5540715"/>
                  <a:gd name="connsiteY73" fmla="*/ 2870200 h 3905250"/>
                  <a:gd name="connsiteX74" fmla="*/ 2082012 w 5540715"/>
                  <a:gd name="connsiteY74" fmla="*/ 2681287 h 3905250"/>
                  <a:gd name="connsiteX75" fmla="*/ 2158212 w 5540715"/>
                  <a:gd name="connsiteY75" fmla="*/ 2586037 h 3905250"/>
                  <a:gd name="connsiteX76" fmla="*/ 2182025 w 5540715"/>
                  <a:gd name="connsiteY76" fmla="*/ 2547937 h 3905250"/>
                  <a:gd name="connsiteX77" fmla="*/ 2215362 w 5540715"/>
                  <a:gd name="connsiteY77" fmla="*/ 2509837 h 3905250"/>
                  <a:gd name="connsiteX78" fmla="*/ 2234412 w 5540715"/>
                  <a:gd name="connsiteY78" fmla="*/ 2490787 h 3905250"/>
                  <a:gd name="connsiteX79" fmla="*/ 2267750 w 5540715"/>
                  <a:gd name="connsiteY79" fmla="*/ 2481262 h 3905250"/>
                  <a:gd name="connsiteX80" fmla="*/ 2291562 w 5540715"/>
                  <a:gd name="connsiteY80" fmla="*/ 2471737 h 3905250"/>
                  <a:gd name="connsiteX81" fmla="*/ 2386812 w 5540715"/>
                  <a:gd name="connsiteY81" fmla="*/ 2462212 h 3905250"/>
                  <a:gd name="connsiteX82" fmla="*/ 2453487 w 5540715"/>
                  <a:gd name="connsiteY82" fmla="*/ 2452687 h 3905250"/>
                  <a:gd name="connsiteX83" fmla="*/ 2510637 w 5540715"/>
                  <a:gd name="connsiteY83" fmla="*/ 2443162 h 3905250"/>
                  <a:gd name="connsiteX84" fmla="*/ 2529687 w 5540715"/>
                  <a:gd name="connsiteY84" fmla="*/ 2433637 h 3905250"/>
                  <a:gd name="connsiteX85" fmla="*/ 2634462 w 5540715"/>
                  <a:gd name="connsiteY85" fmla="*/ 2424112 h 3905250"/>
                  <a:gd name="connsiteX86" fmla="*/ 2767812 w 5540715"/>
                  <a:gd name="connsiteY86" fmla="*/ 2419350 h 3905250"/>
                  <a:gd name="connsiteX87" fmla="*/ 2791625 w 5540715"/>
                  <a:gd name="connsiteY87" fmla="*/ 2414587 h 3905250"/>
                  <a:gd name="connsiteX88" fmla="*/ 2829725 w 5540715"/>
                  <a:gd name="connsiteY88" fmla="*/ 2390775 h 3905250"/>
                  <a:gd name="connsiteX89" fmla="*/ 2848775 w 5540715"/>
                  <a:gd name="connsiteY89" fmla="*/ 2381250 h 3905250"/>
                  <a:gd name="connsiteX90" fmla="*/ 2886875 w 5540715"/>
                  <a:gd name="connsiteY90" fmla="*/ 2352675 h 3905250"/>
                  <a:gd name="connsiteX91" fmla="*/ 2905925 w 5540715"/>
                  <a:gd name="connsiteY91" fmla="*/ 2338387 h 3905250"/>
                  <a:gd name="connsiteX92" fmla="*/ 2920212 w 5540715"/>
                  <a:gd name="connsiteY92" fmla="*/ 2328862 h 3905250"/>
                  <a:gd name="connsiteX93" fmla="*/ 2934500 w 5540715"/>
                  <a:gd name="connsiteY93" fmla="*/ 2314575 h 3905250"/>
                  <a:gd name="connsiteX94" fmla="*/ 2958312 w 5540715"/>
                  <a:gd name="connsiteY94" fmla="*/ 2309812 h 3905250"/>
                  <a:gd name="connsiteX95" fmla="*/ 2982125 w 5540715"/>
                  <a:gd name="connsiteY95" fmla="*/ 2295525 h 3905250"/>
                  <a:gd name="connsiteX96" fmla="*/ 3001175 w 5540715"/>
                  <a:gd name="connsiteY96" fmla="*/ 2281237 h 3905250"/>
                  <a:gd name="connsiteX97" fmla="*/ 3024987 w 5540715"/>
                  <a:gd name="connsiteY97" fmla="*/ 2271712 h 3905250"/>
                  <a:gd name="connsiteX98" fmla="*/ 3063087 w 5540715"/>
                  <a:gd name="connsiteY98" fmla="*/ 2243137 h 3905250"/>
                  <a:gd name="connsiteX99" fmla="*/ 3096425 w 5540715"/>
                  <a:gd name="connsiteY99" fmla="*/ 2224087 h 3905250"/>
                  <a:gd name="connsiteX100" fmla="*/ 3115475 w 5540715"/>
                  <a:gd name="connsiteY100" fmla="*/ 2205037 h 3905250"/>
                  <a:gd name="connsiteX101" fmla="*/ 3153575 w 5540715"/>
                  <a:gd name="connsiteY101" fmla="*/ 2185987 h 3905250"/>
                  <a:gd name="connsiteX102" fmla="*/ 3172625 w 5540715"/>
                  <a:gd name="connsiteY102" fmla="*/ 2171700 h 3905250"/>
                  <a:gd name="connsiteX103" fmla="*/ 3234537 w 5540715"/>
                  <a:gd name="connsiteY103" fmla="*/ 2119312 h 3905250"/>
                  <a:gd name="connsiteX104" fmla="*/ 3296450 w 5540715"/>
                  <a:gd name="connsiteY104" fmla="*/ 2076450 h 3905250"/>
                  <a:gd name="connsiteX105" fmla="*/ 3329787 w 5540715"/>
                  <a:gd name="connsiteY105" fmla="*/ 2052637 h 3905250"/>
                  <a:gd name="connsiteX106" fmla="*/ 3358362 w 5540715"/>
                  <a:gd name="connsiteY106" fmla="*/ 2033587 h 3905250"/>
                  <a:gd name="connsiteX107" fmla="*/ 3420275 w 5540715"/>
                  <a:gd name="connsiteY107" fmla="*/ 1995487 h 3905250"/>
                  <a:gd name="connsiteX108" fmla="*/ 3453612 w 5540715"/>
                  <a:gd name="connsiteY108" fmla="*/ 1981200 h 3905250"/>
                  <a:gd name="connsiteX109" fmla="*/ 3482187 w 5540715"/>
                  <a:gd name="connsiteY109" fmla="*/ 1962150 h 3905250"/>
                  <a:gd name="connsiteX110" fmla="*/ 3534575 w 5540715"/>
                  <a:gd name="connsiteY110" fmla="*/ 1933575 h 3905250"/>
                  <a:gd name="connsiteX111" fmla="*/ 3563150 w 5540715"/>
                  <a:gd name="connsiteY111" fmla="*/ 1914525 h 3905250"/>
                  <a:gd name="connsiteX112" fmla="*/ 3639350 w 5540715"/>
                  <a:gd name="connsiteY112" fmla="*/ 1871662 h 3905250"/>
                  <a:gd name="connsiteX113" fmla="*/ 3686975 w 5540715"/>
                  <a:gd name="connsiteY113" fmla="*/ 1843087 h 3905250"/>
                  <a:gd name="connsiteX114" fmla="*/ 3720312 w 5540715"/>
                  <a:gd name="connsiteY114" fmla="*/ 1824037 h 3905250"/>
                  <a:gd name="connsiteX115" fmla="*/ 3744125 w 5540715"/>
                  <a:gd name="connsiteY115" fmla="*/ 1804987 h 3905250"/>
                  <a:gd name="connsiteX116" fmla="*/ 3772700 w 5540715"/>
                  <a:gd name="connsiteY116" fmla="*/ 1795462 h 3905250"/>
                  <a:gd name="connsiteX117" fmla="*/ 3796512 w 5540715"/>
                  <a:gd name="connsiteY117" fmla="*/ 1776412 h 3905250"/>
                  <a:gd name="connsiteX118" fmla="*/ 3829850 w 5540715"/>
                  <a:gd name="connsiteY118" fmla="*/ 1762125 h 3905250"/>
                  <a:gd name="connsiteX119" fmla="*/ 3858425 w 5540715"/>
                  <a:gd name="connsiteY119" fmla="*/ 1747837 h 3905250"/>
                  <a:gd name="connsiteX120" fmla="*/ 3882237 w 5540715"/>
                  <a:gd name="connsiteY120" fmla="*/ 1733550 h 3905250"/>
                  <a:gd name="connsiteX121" fmla="*/ 3929862 w 5540715"/>
                  <a:gd name="connsiteY121" fmla="*/ 1714500 h 3905250"/>
                  <a:gd name="connsiteX122" fmla="*/ 3958437 w 5540715"/>
                  <a:gd name="connsiteY122" fmla="*/ 1695450 h 3905250"/>
                  <a:gd name="connsiteX123" fmla="*/ 3977487 w 5540715"/>
                  <a:gd name="connsiteY123" fmla="*/ 1681162 h 3905250"/>
                  <a:gd name="connsiteX124" fmla="*/ 4029875 w 5540715"/>
                  <a:gd name="connsiteY124" fmla="*/ 1657350 h 3905250"/>
                  <a:gd name="connsiteX125" fmla="*/ 4082262 w 5540715"/>
                  <a:gd name="connsiteY125" fmla="*/ 1614487 h 3905250"/>
                  <a:gd name="connsiteX126" fmla="*/ 4139412 w 5540715"/>
                  <a:gd name="connsiteY126" fmla="*/ 1576387 h 3905250"/>
                  <a:gd name="connsiteX127" fmla="*/ 4167987 w 5540715"/>
                  <a:gd name="connsiteY127" fmla="*/ 1557337 h 3905250"/>
                  <a:gd name="connsiteX128" fmla="*/ 4196562 w 5540715"/>
                  <a:gd name="connsiteY128" fmla="*/ 1538287 h 3905250"/>
                  <a:gd name="connsiteX129" fmla="*/ 4253712 w 5540715"/>
                  <a:gd name="connsiteY129" fmla="*/ 1509712 h 3905250"/>
                  <a:gd name="connsiteX130" fmla="*/ 4277525 w 5540715"/>
                  <a:gd name="connsiteY130" fmla="*/ 1500187 h 3905250"/>
                  <a:gd name="connsiteX131" fmla="*/ 4296575 w 5540715"/>
                  <a:gd name="connsiteY131" fmla="*/ 1490662 h 3905250"/>
                  <a:gd name="connsiteX132" fmla="*/ 4325150 w 5540715"/>
                  <a:gd name="connsiteY132" fmla="*/ 1485900 h 3905250"/>
                  <a:gd name="connsiteX133" fmla="*/ 4353725 w 5540715"/>
                  <a:gd name="connsiteY133" fmla="*/ 1476375 h 3905250"/>
                  <a:gd name="connsiteX134" fmla="*/ 4491837 w 5540715"/>
                  <a:gd name="connsiteY134" fmla="*/ 1481137 h 3905250"/>
                  <a:gd name="connsiteX135" fmla="*/ 4510887 w 5540715"/>
                  <a:gd name="connsiteY135" fmla="*/ 1495425 h 3905250"/>
                  <a:gd name="connsiteX136" fmla="*/ 4568037 w 5540715"/>
                  <a:gd name="connsiteY136" fmla="*/ 1528762 h 3905250"/>
                  <a:gd name="connsiteX137" fmla="*/ 4615662 w 5540715"/>
                  <a:gd name="connsiteY137" fmla="*/ 1571625 h 3905250"/>
                  <a:gd name="connsiteX138" fmla="*/ 4629950 w 5540715"/>
                  <a:gd name="connsiteY138" fmla="*/ 1590675 h 3905250"/>
                  <a:gd name="connsiteX139" fmla="*/ 4629950 w 5540715"/>
                  <a:gd name="connsiteY139" fmla="*/ 1690687 h 3905250"/>
                  <a:gd name="connsiteX140" fmla="*/ 4610900 w 5540715"/>
                  <a:gd name="connsiteY140" fmla="*/ 1724025 h 3905250"/>
                  <a:gd name="connsiteX141" fmla="*/ 4587087 w 5540715"/>
                  <a:gd name="connsiteY141" fmla="*/ 1785937 h 3905250"/>
                  <a:gd name="connsiteX142" fmla="*/ 4577562 w 5540715"/>
                  <a:gd name="connsiteY142" fmla="*/ 1809750 h 3905250"/>
                  <a:gd name="connsiteX143" fmla="*/ 4572800 w 5540715"/>
                  <a:gd name="connsiteY143" fmla="*/ 1828800 h 3905250"/>
                  <a:gd name="connsiteX144" fmla="*/ 4563275 w 5540715"/>
                  <a:gd name="connsiteY144" fmla="*/ 1876425 h 3905250"/>
                  <a:gd name="connsiteX145" fmla="*/ 4558512 w 5540715"/>
                  <a:gd name="connsiteY145" fmla="*/ 1909762 h 3905250"/>
                  <a:gd name="connsiteX146" fmla="*/ 4553750 w 5540715"/>
                  <a:gd name="connsiteY146" fmla="*/ 1938337 h 3905250"/>
                  <a:gd name="connsiteX147" fmla="*/ 4572800 w 5540715"/>
                  <a:gd name="connsiteY147" fmla="*/ 2133600 h 3905250"/>
                  <a:gd name="connsiteX148" fmla="*/ 4601375 w 5540715"/>
                  <a:gd name="connsiteY148" fmla="*/ 2162175 h 3905250"/>
                  <a:gd name="connsiteX149" fmla="*/ 4620425 w 5540715"/>
                  <a:gd name="connsiteY149" fmla="*/ 2166937 h 3905250"/>
                  <a:gd name="connsiteX150" fmla="*/ 4644237 w 5540715"/>
                  <a:gd name="connsiteY150" fmla="*/ 2181225 h 3905250"/>
                  <a:gd name="connsiteX151" fmla="*/ 4663287 w 5540715"/>
                  <a:gd name="connsiteY151" fmla="*/ 2185987 h 3905250"/>
                  <a:gd name="connsiteX152" fmla="*/ 4715675 w 5540715"/>
                  <a:gd name="connsiteY152" fmla="*/ 2195512 h 3905250"/>
                  <a:gd name="connsiteX153" fmla="*/ 4829975 w 5540715"/>
                  <a:gd name="connsiteY153" fmla="*/ 2185987 h 3905250"/>
                  <a:gd name="connsiteX154" fmla="*/ 4863312 w 5540715"/>
                  <a:gd name="connsiteY154" fmla="*/ 2166937 h 3905250"/>
                  <a:gd name="connsiteX155" fmla="*/ 4915700 w 5540715"/>
                  <a:gd name="connsiteY155" fmla="*/ 2147887 h 3905250"/>
                  <a:gd name="connsiteX156" fmla="*/ 4934750 w 5540715"/>
                  <a:gd name="connsiteY156" fmla="*/ 2133600 h 3905250"/>
                  <a:gd name="connsiteX157" fmla="*/ 4949037 w 5540715"/>
                  <a:gd name="connsiteY157" fmla="*/ 2128837 h 3905250"/>
                  <a:gd name="connsiteX158" fmla="*/ 4963325 w 5540715"/>
                  <a:gd name="connsiteY158" fmla="*/ 2114550 h 3905250"/>
                  <a:gd name="connsiteX159" fmla="*/ 4982375 w 5540715"/>
                  <a:gd name="connsiteY159" fmla="*/ 2100262 h 3905250"/>
                  <a:gd name="connsiteX160" fmla="*/ 5010950 w 5540715"/>
                  <a:gd name="connsiteY160" fmla="*/ 2081212 h 3905250"/>
                  <a:gd name="connsiteX161" fmla="*/ 5053812 w 5540715"/>
                  <a:gd name="connsiteY161" fmla="*/ 2038350 h 3905250"/>
                  <a:gd name="connsiteX162" fmla="*/ 5077625 w 5540715"/>
                  <a:gd name="connsiteY162" fmla="*/ 2019300 h 3905250"/>
                  <a:gd name="connsiteX163" fmla="*/ 5096675 w 5540715"/>
                  <a:gd name="connsiteY163" fmla="*/ 2000250 h 3905250"/>
                  <a:gd name="connsiteX164" fmla="*/ 5125250 w 5540715"/>
                  <a:gd name="connsiteY164" fmla="*/ 1981200 h 3905250"/>
                  <a:gd name="connsiteX165" fmla="*/ 5172875 w 5540715"/>
                  <a:gd name="connsiteY165" fmla="*/ 1943100 h 3905250"/>
                  <a:gd name="connsiteX166" fmla="*/ 5210975 w 5540715"/>
                  <a:gd name="connsiteY166" fmla="*/ 1909762 h 3905250"/>
                  <a:gd name="connsiteX167" fmla="*/ 5220500 w 5540715"/>
                  <a:gd name="connsiteY167" fmla="*/ 1895475 h 3905250"/>
                  <a:gd name="connsiteX168" fmla="*/ 5234787 w 5540715"/>
                  <a:gd name="connsiteY168" fmla="*/ 1876425 h 3905250"/>
                  <a:gd name="connsiteX169" fmla="*/ 5253837 w 5540715"/>
                  <a:gd name="connsiteY169" fmla="*/ 1838325 h 3905250"/>
                  <a:gd name="connsiteX170" fmla="*/ 5282412 w 5540715"/>
                  <a:gd name="connsiteY170" fmla="*/ 1790700 h 3905250"/>
                  <a:gd name="connsiteX171" fmla="*/ 5287175 w 5540715"/>
                  <a:gd name="connsiteY171" fmla="*/ 1771650 h 3905250"/>
                  <a:gd name="connsiteX172" fmla="*/ 5306225 w 5540715"/>
                  <a:gd name="connsiteY172" fmla="*/ 1743075 h 3905250"/>
                  <a:gd name="connsiteX173" fmla="*/ 5320512 w 5540715"/>
                  <a:gd name="connsiteY173" fmla="*/ 1709737 h 3905250"/>
                  <a:gd name="connsiteX174" fmla="*/ 5334800 w 5540715"/>
                  <a:gd name="connsiteY174" fmla="*/ 1695450 h 3905250"/>
                  <a:gd name="connsiteX175" fmla="*/ 5358612 w 5540715"/>
                  <a:gd name="connsiteY175" fmla="*/ 1647825 h 3905250"/>
                  <a:gd name="connsiteX176" fmla="*/ 5391950 w 5540715"/>
                  <a:gd name="connsiteY176" fmla="*/ 1581150 h 3905250"/>
                  <a:gd name="connsiteX177" fmla="*/ 5439575 w 5540715"/>
                  <a:gd name="connsiteY177" fmla="*/ 1452562 h 3905250"/>
                  <a:gd name="connsiteX178" fmla="*/ 5449100 w 5540715"/>
                  <a:gd name="connsiteY178" fmla="*/ 1414462 h 3905250"/>
                  <a:gd name="connsiteX179" fmla="*/ 5453862 w 5540715"/>
                  <a:gd name="connsiteY179" fmla="*/ 1381125 h 3905250"/>
                  <a:gd name="connsiteX180" fmla="*/ 5463387 w 5540715"/>
                  <a:gd name="connsiteY180" fmla="*/ 1181100 h 3905250"/>
                  <a:gd name="connsiteX181" fmla="*/ 5468150 w 5540715"/>
                  <a:gd name="connsiteY181" fmla="*/ 1157287 h 3905250"/>
                  <a:gd name="connsiteX182" fmla="*/ 5472912 w 5540715"/>
                  <a:gd name="connsiteY182" fmla="*/ 1128712 h 3905250"/>
                  <a:gd name="connsiteX183" fmla="*/ 5477675 w 5540715"/>
                  <a:gd name="connsiteY183" fmla="*/ 1095375 h 3905250"/>
                  <a:gd name="connsiteX184" fmla="*/ 5487200 w 5540715"/>
                  <a:gd name="connsiteY184" fmla="*/ 1066800 h 3905250"/>
                  <a:gd name="connsiteX185" fmla="*/ 5501487 w 5540715"/>
                  <a:gd name="connsiteY185" fmla="*/ 981075 h 3905250"/>
                  <a:gd name="connsiteX186" fmla="*/ 5501487 w 5540715"/>
                  <a:gd name="connsiteY186" fmla="*/ 981075 h 3905250"/>
                  <a:gd name="connsiteX187" fmla="*/ 5511012 w 5540715"/>
                  <a:gd name="connsiteY187" fmla="*/ 923925 h 3905250"/>
                  <a:gd name="connsiteX188" fmla="*/ 5515775 w 5540715"/>
                  <a:gd name="connsiteY188" fmla="*/ 890587 h 3905250"/>
                  <a:gd name="connsiteX189" fmla="*/ 5525300 w 5540715"/>
                  <a:gd name="connsiteY189" fmla="*/ 833437 h 3905250"/>
                  <a:gd name="connsiteX190" fmla="*/ 5530062 w 5540715"/>
                  <a:gd name="connsiteY190" fmla="*/ 804862 h 3905250"/>
                  <a:gd name="connsiteX191" fmla="*/ 5534825 w 5540715"/>
                  <a:gd name="connsiteY191" fmla="*/ 738187 h 3905250"/>
                  <a:gd name="connsiteX192" fmla="*/ 5520537 w 5540715"/>
                  <a:gd name="connsiteY192" fmla="*/ 466725 h 3905250"/>
                  <a:gd name="connsiteX193" fmla="*/ 5511012 w 5540715"/>
                  <a:gd name="connsiteY193" fmla="*/ 442912 h 3905250"/>
                  <a:gd name="connsiteX194" fmla="*/ 5491962 w 5540715"/>
                  <a:gd name="connsiteY194" fmla="*/ 390525 h 3905250"/>
                  <a:gd name="connsiteX195" fmla="*/ 5477675 w 5540715"/>
                  <a:gd name="connsiteY195" fmla="*/ 366712 h 3905250"/>
                  <a:gd name="connsiteX196" fmla="*/ 5453862 w 5540715"/>
                  <a:gd name="connsiteY196" fmla="*/ 347662 h 3905250"/>
                  <a:gd name="connsiteX197" fmla="*/ 5420525 w 5540715"/>
                  <a:gd name="connsiteY197" fmla="*/ 309562 h 3905250"/>
                  <a:gd name="connsiteX198" fmla="*/ 5401475 w 5540715"/>
                  <a:gd name="connsiteY198" fmla="*/ 300037 h 3905250"/>
                  <a:gd name="connsiteX199" fmla="*/ 5391950 w 5540715"/>
                  <a:gd name="connsiteY199" fmla="*/ 280987 h 3905250"/>
                  <a:gd name="connsiteX200" fmla="*/ 5358612 w 5540715"/>
                  <a:gd name="connsiteY200" fmla="*/ 257175 h 3905250"/>
                  <a:gd name="connsiteX201" fmla="*/ 5325275 w 5540715"/>
                  <a:gd name="connsiteY201" fmla="*/ 223837 h 3905250"/>
                  <a:gd name="connsiteX202" fmla="*/ 5244312 w 5540715"/>
                  <a:gd name="connsiteY202" fmla="*/ 133350 h 3905250"/>
                  <a:gd name="connsiteX203" fmla="*/ 5201450 w 5540715"/>
                  <a:gd name="connsiteY203" fmla="*/ 85725 h 3905250"/>
                  <a:gd name="connsiteX204" fmla="*/ 5163350 w 5540715"/>
                  <a:gd name="connsiteY204" fmla="*/ 71437 h 3905250"/>
                  <a:gd name="connsiteX205" fmla="*/ 5087150 w 5540715"/>
                  <a:gd name="connsiteY205" fmla="*/ 42862 h 3905250"/>
                  <a:gd name="connsiteX206" fmla="*/ 5039525 w 5540715"/>
                  <a:gd name="connsiteY206" fmla="*/ 23812 h 3905250"/>
                  <a:gd name="connsiteX207" fmla="*/ 5006187 w 5540715"/>
                  <a:gd name="connsiteY207" fmla="*/ 19050 h 3905250"/>
                  <a:gd name="connsiteX208" fmla="*/ 4982375 w 5540715"/>
                  <a:gd name="connsiteY208" fmla="*/ 9525 h 3905250"/>
                  <a:gd name="connsiteX209" fmla="*/ 4915700 w 5540715"/>
                  <a:gd name="connsiteY209" fmla="*/ 4762 h 3905250"/>
                  <a:gd name="connsiteX210" fmla="*/ 4858550 w 5540715"/>
                  <a:gd name="connsiteY210" fmla="*/ 0 h 3905250"/>
                  <a:gd name="connsiteX211" fmla="*/ 4749012 w 5540715"/>
                  <a:gd name="connsiteY211" fmla="*/ 14287 h 3905250"/>
                  <a:gd name="connsiteX212" fmla="*/ 4725200 w 5540715"/>
                  <a:gd name="connsiteY212" fmla="*/ 19050 h 3905250"/>
                  <a:gd name="connsiteX213" fmla="*/ 4668050 w 5540715"/>
                  <a:gd name="connsiteY213" fmla="*/ 42862 h 3905250"/>
                  <a:gd name="connsiteX214" fmla="*/ 4629950 w 5540715"/>
                  <a:gd name="connsiteY214" fmla="*/ 57150 h 3905250"/>
                  <a:gd name="connsiteX215" fmla="*/ 4548987 w 5540715"/>
                  <a:gd name="connsiteY215" fmla="*/ 104775 h 3905250"/>
                  <a:gd name="connsiteX216" fmla="*/ 4529937 w 5540715"/>
                  <a:gd name="connsiteY216" fmla="*/ 128587 h 3905250"/>
                  <a:gd name="connsiteX217" fmla="*/ 4510887 w 5540715"/>
                  <a:gd name="connsiteY217" fmla="*/ 147637 h 3905250"/>
                  <a:gd name="connsiteX218" fmla="*/ 4491837 w 5540715"/>
                  <a:gd name="connsiteY218" fmla="*/ 176212 h 3905250"/>
                  <a:gd name="connsiteX219" fmla="*/ 4458500 w 5540715"/>
                  <a:gd name="connsiteY219" fmla="*/ 247650 h 3905250"/>
                  <a:gd name="connsiteX220" fmla="*/ 4439450 w 5540715"/>
                  <a:gd name="connsiteY220" fmla="*/ 304800 h 3905250"/>
                  <a:gd name="connsiteX221" fmla="*/ 4420400 w 5540715"/>
                  <a:gd name="connsiteY221" fmla="*/ 366712 h 3905250"/>
                  <a:gd name="connsiteX222" fmla="*/ 4415637 w 5540715"/>
                  <a:gd name="connsiteY222" fmla="*/ 400050 h 3905250"/>
                  <a:gd name="connsiteX223" fmla="*/ 4406112 w 5540715"/>
                  <a:gd name="connsiteY223" fmla="*/ 423862 h 3905250"/>
                  <a:gd name="connsiteX224" fmla="*/ 4401350 w 5540715"/>
                  <a:gd name="connsiteY224" fmla="*/ 457200 h 3905250"/>
                  <a:gd name="connsiteX225" fmla="*/ 4391825 w 5540715"/>
                  <a:gd name="connsiteY225" fmla="*/ 519112 h 3905250"/>
                  <a:gd name="connsiteX226" fmla="*/ 4425162 w 5540715"/>
                  <a:gd name="connsiteY226" fmla="*/ 685800 h 3905250"/>
                  <a:gd name="connsiteX227" fmla="*/ 4434687 w 5540715"/>
                  <a:gd name="connsiteY227" fmla="*/ 728662 h 3905250"/>
                  <a:gd name="connsiteX228" fmla="*/ 4444212 w 5540715"/>
                  <a:gd name="connsiteY228" fmla="*/ 752475 h 3905250"/>
                  <a:gd name="connsiteX229" fmla="*/ 4439450 w 5540715"/>
                  <a:gd name="connsiteY229" fmla="*/ 819150 h 3905250"/>
                  <a:gd name="connsiteX230" fmla="*/ 4396587 w 5540715"/>
                  <a:gd name="connsiteY230" fmla="*/ 852487 h 3905250"/>
                  <a:gd name="connsiteX231" fmla="*/ 4382300 w 5540715"/>
                  <a:gd name="connsiteY231" fmla="*/ 866775 h 3905250"/>
                  <a:gd name="connsiteX232" fmla="*/ 4363250 w 5540715"/>
                  <a:gd name="connsiteY232" fmla="*/ 876300 h 3905250"/>
                  <a:gd name="connsiteX233" fmla="*/ 4329912 w 5540715"/>
                  <a:gd name="connsiteY233" fmla="*/ 900112 h 3905250"/>
                  <a:gd name="connsiteX234" fmla="*/ 4315625 w 5540715"/>
                  <a:gd name="connsiteY234" fmla="*/ 909637 h 3905250"/>
                  <a:gd name="connsiteX235" fmla="*/ 4296575 w 5540715"/>
                  <a:gd name="connsiteY235" fmla="*/ 923925 h 3905250"/>
                  <a:gd name="connsiteX236" fmla="*/ 4277525 w 5540715"/>
                  <a:gd name="connsiteY236" fmla="*/ 928687 h 3905250"/>
                  <a:gd name="connsiteX237" fmla="*/ 4248950 w 5540715"/>
                  <a:gd name="connsiteY237" fmla="*/ 938212 h 3905250"/>
                  <a:gd name="connsiteX238" fmla="*/ 4229900 w 5540715"/>
                  <a:gd name="connsiteY238" fmla="*/ 942975 h 3905250"/>
                  <a:gd name="connsiteX239" fmla="*/ 4215612 w 5540715"/>
                  <a:gd name="connsiteY239" fmla="*/ 947737 h 3905250"/>
                  <a:gd name="connsiteX240" fmla="*/ 4158462 w 5540715"/>
                  <a:gd name="connsiteY240" fmla="*/ 957262 h 3905250"/>
                  <a:gd name="connsiteX241" fmla="*/ 4120362 w 5540715"/>
                  <a:gd name="connsiteY241" fmla="*/ 966787 h 3905250"/>
                  <a:gd name="connsiteX242" fmla="*/ 4091787 w 5540715"/>
                  <a:gd name="connsiteY242" fmla="*/ 976312 h 3905250"/>
                  <a:gd name="connsiteX243" fmla="*/ 4067975 w 5540715"/>
                  <a:gd name="connsiteY243" fmla="*/ 985837 h 3905250"/>
                  <a:gd name="connsiteX244" fmla="*/ 4034637 w 5540715"/>
                  <a:gd name="connsiteY244" fmla="*/ 990600 h 3905250"/>
                  <a:gd name="connsiteX245" fmla="*/ 3967962 w 5540715"/>
                  <a:gd name="connsiteY245" fmla="*/ 1009650 h 3905250"/>
                  <a:gd name="connsiteX246" fmla="*/ 3939387 w 5540715"/>
                  <a:gd name="connsiteY246" fmla="*/ 1019175 h 3905250"/>
                  <a:gd name="connsiteX247" fmla="*/ 3906050 w 5540715"/>
                  <a:gd name="connsiteY247" fmla="*/ 1023937 h 3905250"/>
                  <a:gd name="connsiteX248" fmla="*/ 3744125 w 5540715"/>
                  <a:gd name="connsiteY248" fmla="*/ 1019175 h 3905250"/>
                  <a:gd name="connsiteX249" fmla="*/ 3715550 w 5540715"/>
                  <a:gd name="connsiteY249" fmla="*/ 1014412 h 3905250"/>
                  <a:gd name="connsiteX250" fmla="*/ 3677450 w 5540715"/>
                  <a:gd name="connsiteY250" fmla="*/ 1009650 h 3905250"/>
                  <a:gd name="connsiteX251" fmla="*/ 3548862 w 5540715"/>
                  <a:gd name="connsiteY251" fmla="*/ 1023937 h 3905250"/>
                  <a:gd name="connsiteX252" fmla="*/ 3506000 w 5540715"/>
                  <a:gd name="connsiteY252" fmla="*/ 1052512 h 3905250"/>
                  <a:gd name="connsiteX253" fmla="*/ 3486950 w 5540715"/>
                  <a:gd name="connsiteY253" fmla="*/ 1071562 h 3905250"/>
                  <a:gd name="connsiteX254" fmla="*/ 3463137 w 5540715"/>
                  <a:gd name="connsiteY254" fmla="*/ 1090612 h 3905250"/>
                  <a:gd name="connsiteX255" fmla="*/ 3425037 w 5540715"/>
                  <a:gd name="connsiteY255" fmla="*/ 1128712 h 3905250"/>
                  <a:gd name="connsiteX256" fmla="*/ 3396462 w 5540715"/>
                  <a:gd name="connsiteY256" fmla="*/ 1176337 h 3905250"/>
                  <a:gd name="connsiteX257" fmla="*/ 3363125 w 5540715"/>
                  <a:gd name="connsiteY257" fmla="*/ 1228725 h 3905250"/>
                  <a:gd name="connsiteX258" fmla="*/ 3353600 w 5540715"/>
                  <a:gd name="connsiteY258" fmla="*/ 1262062 h 3905250"/>
                  <a:gd name="connsiteX259" fmla="*/ 3348837 w 5540715"/>
                  <a:gd name="connsiteY259" fmla="*/ 1281112 h 3905250"/>
                  <a:gd name="connsiteX260" fmla="*/ 3339312 w 5540715"/>
                  <a:gd name="connsiteY260" fmla="*/ 1295400 h 3905250"/>
                  <a:gd name="connsiteX261" fmla="*/ 3329787 w 5540715"/>
                  <a:gd name="connsiteY261" fmla="*/ 1323975 h 3905250"/>
                  <a:gd name="connsiteX262" fmla="*/ 3301212 w 5540715"/>
                  <a:gd name="connsiteY262" fmla="*/ 1357312 h 3905250"/>
                  <a:gd name="connsiteX263" fmla="*/ 3291687 w 5540715"/>
                  <a:gd name="connsiteY263" fmla="*/ 1381125 h 3905250"/>
                  <a:gd name="connsiteX264" fmla="*/ 3248825 w 5540715"/>
                  <a:gd name="connsiteY264" fmla="*/ 1414462 h 3905250"/>
                  <a:gd name="connsiteX265" fmla="*/ 3234537 w 5540715"/>
                  <a:gd name="connsiteY265" fmla="*/ 1433512 h 3905250"/>
                  <a:gd name="connsiteX266" fmla="*/ 3220250 w 5540715"/>
                  <a:gd name="connsiteY266" fmla="*/ 1443037 h 3905250"/>
                  <a:gd name="connsiteX267" fmla="*/ 3172625 w 5540715"/>
                  <a:gd name="connsiteY267" fmla="*/ 1481137 h 3905250"/>
                  <a:gd name="connsiteX268" fmla="*/ 3153575 w 5540715"/>
                  <a:gd name="connsiteY268" fmla="*/ 1495425 h 3905250"/>
                  <a:gd name="connsiteX269" fmla="*/ 3129762 w 5540715"/>
                  <a:gd name="connsiteY269" fmla="*/ 1504950 h 3905250"/>
                  <a:gd name="connsiteX270" fmla="*/ 3110712 w 5540715"/>
                  <a:gd name="connsiteY270" fmla="*/ 1519237 h 3905250"/>
                  <a:gd name="connsiteX271" fmla="*/ 3096425 w 5540715"/>
                  <a:gd name="connsiteY271" fmla="*/ 1533525 h 3905250"/>
                  <a:gd name="connsiteX272" fmla="*/ 3072612 w 5540715"/>
                  <a:gd name="connsiteY272" fmla="*/ 1543050 h 3905250"/>
                  <a:gd name="connsiteX273" fmla="*/ 3058325 w 5540715"/>
                  <a:gd name="connsiteY273" fmla="*/ 1557337 h 3905250"/>
                  <a:gd name="connsiteX274" fmla="*/ 3034512 w 5540715"/>
                  <a:gd name="connsiteY274" fmla="*/ 1566862 h 3905250"/>
                  <a:gd name="connsiteX275" fmla="*/ 3015462 w 5540715"/>
                  <a:gd name="connsiteY275" fmla="*/ 1576387 h 3905250"/>
                  <a:gd name="connsiteX276" fmla="*/ 2967837 w 5540715"/>
                  <a:gd name="connsiteY276" fmla="*/ 1604962 h 3905250"/>
                  <a:gd name="connsiteX277" fmla="*/ 2953550 w 5540715"/>
                  <a:gd name="connsiteY277" fmla="*/ 1614487 h 3905250"/>
                  <a:gd name="connsiteX278" fmla="*/ 2939262 w 5540715"/>
                  <a:gd name="connsiteY278" fmla="*/ 1619250 h 3905250"/>
                  <a:gd name="connsiteX279" fmla="*/ 2910687 w 5540715"/>
                  <a:gd name="connsiteY279" fmla="*/ 1638300 h 3905250"/>
                  <a:gd name="connsiteX280" fmla="*/ 2896400 w 5540715"/>
                  <a:gd name="connsiteY280" fmla="*/ 1652587 h 3905250"/>
                  <a:gd name="connsiteX281" fmla="*/ 2834487 w 5540715"/>
                  <a:gd name="connsiteY281" fmla="*/ 1681162 h 3905250"/>
                  <a:gd name="connsiteX282" fmla="*/ 2791625 w 5540715"/>
                  <a:gd name="connsiteY282" fmla="*/ 1709737 h 3905250"/>
                  <a:gd name="connsiteX283" fmla="*/ 2767812 w 5540715"/>
                  <a:gd name="connsiteY283" fmla="*/ 1719262 h 3905250"/>
                  <a:gd name="connsiteX284" fmla="*/ 2753525 w 5540715"/>
                  <a:gd name="connsiteY284" fmla="*/ 1728787 h 3905250"/>
                  <a:gd name="connsiteX285" fmla="*/ 2739237 w 5540715"/>
                  <a:gd name="connsiteY285" fmla="*/ 1733550 h 3905250"/>
                  <a:gd name="connsiteX286" fmla="*/ 2724950 w 5540715"/>
                  <a:gd name="connsiteY286" fmla="*/ 1743075 h 3905250"/>
                  <a:gd name="connsiteX287" fmla="*/ 2663037 w 5540715"/>
                  <a:gd name="connsiteY287" fmla="*/ 1752600 h 3905250"/>
                  <a:gd name="connsiteX288" fmla="*/ 2596362 w 5540715"/>
                  <a:gd name="connsiteY288" fmla="*/ 1738312 h 3905250"/>
                  <a:gd name="connsiteX289" fmla="*/ 2572550 w 5540715"/>
                  <a:gd name="connsiteY289" fmla="*/ 1728788 h 3905250"/>
                  <a:gd name="connsiteX290" fmla="*/ 2524925 w 5540715"/>
                  <a:gd name="connsiteY290" fmla="*/ 1728787 h 3905250"/>
                  <a:gd name="connsiteX291" fmla="*/ 2470156 w 5540715"/>
                  <a:gd name="connsiteY291" fmla="*/ 1804987 h 3905250"/>
                  <a:gd name="connsiteX292" fmla="*/ 2389193 w 5540715"/>
                  <a:gd name="connsiteY292" fmla="*/ 1881187 h 3905250"/>
                  <a:gd name="connsiteX293" fmla="*/ 2315375 w 5540715"/>
                  <a:gd name="connsiteY293" fmla="*/ 1909762 h 3905250"/>
                  <a:gd name="connsiteX294" fmla="*/ 2253462 w 5540715"/>
                  <a:gd name="connsiteY294" fmla="*/ 1924050 h 3905250"/>
                  <a:gd name="connsiteX295" fmla="*/ 2234412 w 5540715"/>
                  <a:gd name="connsiteY295" fmla="*/ 1943100 h 3905250"/>
                  <a:gd name="connsiteX296" fmla="*/ 2220125 w 5540715"/>
                  <a:gd name="connsiteY296" fmla="*/ 1947862 h 3905250"/>
                  <a:gd name="connsiteX297" fmla="*/ 2186787 w 5540715"/>
                  <a:gd name="connsiteY297" fmla="*/ 1966912 h 3905250"/>
                  <a:gd name="connsiteX298" fmla="*/ 2148687 w 5540715"/>
                  <a:gd name="connsiteY298" fmla="*/ 1985962 h 3905250"/>
                  <a:gd name="connsiteX299" fmla="*/ 2072487 w 5540715"/>
                  <a:gd name="connsiteY299" fmla="*/ 1971675 h 3905250"/>
                  <a:gd name="connsiteX300" fmla="*/ 1996288 w 5540715"/>
                  <a:gd name="connsiteY300" fmla="*/ 1990725 h 3905250"/>
                  <a:gd name="connsiteX301" fmla="*/ 1939137 w 5540715"/>
                  <a:gd name="connsiteY301" fmla="*/ 2047875 h 3905250"/>
                  <a:gd name="connsiteX302" fmla="*/ 1910562 w 5540715"/>
                  <a:gd name="connsiteY302" fmla="*/ 2071687 h 3905250"/>
                  <a:gd name="connsiteX303" fmla="*/ 1886750 w 5540715"/>
                  <a:gd name="connsiteY303" fmla="*/ 2081212 h 3905250"/>
                  <a:gd name="connsiteX304" fmla="*/ 1858175 w 5540715"/>
                  <a:gd name="connsiteY304" fmla="*/ 2100262 h 3905250"/>
                  <a:gd name="connsiteX305" fmla="*/ 1834362 w 5540715"/>
                  <a:gd name="connsiteY305" fmla="*/ 2109787 h 3905250"/>
                  <a:gd name="connsiteX306" fmla="*/ 1815312 w 5540715"/>
                  <a:gd name="connsiteY306" fmla="*/ 2124075 h 3905250"/>
                  <a:gd name="connsiteX307" fmla="*/ 1796262 w 5540715"/>
                  <a:gd name="connsiteY307" fmla="*/ 2133600 h 3905250"/>
                  <a:gd name="connsiteX308" fmla="*/ 1786737 w 5540715"/>
                  <a:gd name="connsiteY308" fmla="*/ 2147887 h 3905250"/>
                  <a:gd name="connsiteX309" fmla="*/ 1772450 w 5540715"/>
                  <a:gd name="connsiteY309" fmla="*/ 2152650 h 3905250"/>
                  <a:gd name="connsiteX310" fmla="*/ 1753400 w 5540715"/>
                  <a:gd name="connsiteY310" fmla="*/ 2166937 h 3905250"/>
                  <a:gd name="connsiteX311" fmla="*/ 1696250 w 5540715"/>
                  <a:gd name="connsiteY311" fmla="*/ 2219325 h 3905250"/>
                  <a:gd name="connsiteX312" fmla="*/ 1672437 w 5540715"/>
                  <a:gd name="connsiteY312" fmla="*/ 2238375 h 3905250"/>
                  <a:gd name="connsiteX313" fmla="*/ 1648625 w 5540715"/>
                  <a:gd name="connsiteY313" fmla="*/ 2252662 h 3905250"/>
                  <a:gd name="connsiteX314" fmla="*/ 1615287 w 5540715"/>
                  <a:gd name="connsiteY314" fmla="*/ 2286000 h 3905250"/>
                  <a:gd name="connsiteX315" fmla="*/ 1591475 w 5540715"/>
                  <a:gd name="connsiteY315" fmla="*/ 2305050 h 3905250"/>
                  <a:gd name="connsiteX316" fmla="*/ 1577187 w 5540715"/>
                  <a:gd name="connsiteY316" fmla="*/ 2314575 h 3905250"/>
                  <a:gd name="connsiteX317" fmla="*/ 1562900 w 5540715"/>
                  <a:gd name="connsiteY317" fmla="*/ 2328862 h 3905250"/>
                  <a:gd name="connsiteX318" fmla="*/ 1558137 w 5540715"/>
                  <a:gd name="connsiteY318" fmla="*/ 2343150 h 3905250"/>
                  <a:gd name="connsiteX319" fmla="*/ 1520037 w 5540715"/>
                  <a:gd name="connsiteY319" fmla="*/ 2366962 h 3905250"/>
                  <a:gd name="connsiteX320" fmla="*/ 1496225 w 5540715"/>
                  <a:gd name="connsiteY320" fmla="*/ 2381250 h 3905250"/>
                  <a:gd name="connsiteX321" fmla="*/ 1477175 w 5540715"/>
                  <a:gd name="connsiteY321" fmla="*/ 2395537 h 3905250"/>
                  <a:gd name="connsiteX322" fmla="*/ 1462887 w 5540715"/>
                  <a:gd name="connsiteY322" fmla="*/ 2400300 h 3905250"/>
                  <a:gd name="connsiteX323" fmla="*/ 1424787 w 5540715"/>
                  <a:gd name="connsiteY323" fmla="*/ 2419350 h 3905250"/>
                  <a:gd name="connsiteX324" fmla="*/ 1405737 w 5540715"/>
                  <a:gd name="connsiteY324" fmla="*/ 2428875 h 3905250"/>
                  <a:gd name="connsiteX325" fmla="*/ 1362875 w 5540715"/>
                  <a:gd name="connsiteY325" fmla="*/ 2462212 h 3905250"/>
                  <a:gd name="connsiteX326" fmla="*/ 1329537 w 5540715"/>
                  <a:gd name="connsiteY326" fmla="*/ 2476500 h 3905250"/>
                  <a:gd name="connsiteX327" fmla="*/ 1310487 w 5540715"/>
                  <a:gd name="connsiteY327" fmla="*/ 2490787 h 3905250"/>
                  <a:gd name="connsiteX328" fmla="*/ 1262862 w 5540715"/>
                  <a:gd name="connsiteY328" fmla="*/ 2514600 h 3905250"/>
                  <a:gd name="connsiteX329" fmla="*/ 1224762 w 5540715"/>
                  <a:gd name="connsiteY329" fmla="*/ 2538412 h 3905250"/>
                  <a:gd name="connsiteX330" fmla="*/ 1210475 w 5540715"/>
                  <a:gd name="connsiteY330" fmla="*/ 2543175 h 3905250"/>
                  <a:gd name="connsiteX331" fmla="*/ 1191425 w 5540715"/>
                  <a:gd name="connsiteY331" fmla="*/ 2557462 h 3905250"/>
                  <a:gd name="connsiteX332" fmla="*/ 1129512 w 5540715"/>
                  <a:gd name="connsiteY332" fmla="*/ 2600325 h 3905250"/>
                  <a:gd name="connsiteX333" fmla="*/ 1100937 w 5540715"/>
                  <a:gd name="connsiteY333" fmla="*/ 2624137 h 3905250"/>
                  <a:gd name="connsiteX334" fmla="*/ 1086650 w 5540715"/>
                  <a:gd name="connsiteY334" fmla="*/ 2638425 h 3905250"/>
                  <a:gd name="connsiteX335" fmla="*/ 1077125 w 5540715"/>
                  <a:gd name="connsiteY335" fmla="*/ 2652712 h 3905250"/>
                  <a:gd name="connsiteX336" fmla="*/ 1053312 w 5540715"/>
                  <a:gd name="connsiteY33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72300 w 5540715"/>
                  <a:gd name="connsiteY14" fmla="*/ 3019425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404025 w 5540715"/>
                  <a:gd name="connsiteY14" fmla="*/ 2974975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</a:cxnLst>
                <a:rect l="l" t="t" r="r" b="b"/>
                <a:pathLst>
                  <a:path w="5540715" h="3905250">
                    <a:moveTo>
                      <a:pt x="1053312" y="2667000"/>
                    </a:moveTo>
                    <a:cubicBezTo>
                      <a:pt x="1045374" y="2671763"/>
                      <a:pt x="1037626" y="2676855"/>
                      <a:pt x="1029500" y="2681287"/>
                    </a:cubicBezTo>
                    <a:cubicBezTo>
                      <a:pt x="1020151" y="2686387"/>
                      <a:pt x="1009649" y="2689468"/>
                      <a:pt x="1000925" y="2695575"/>
                    </a:cubicBezTo>
                    <a:cubicBezTo>
                      <a:pt x="993568" y="2700725"/>
                      <a:pt x="989183" y="2709405"/>
                      <a:pt x="981875" y="2714625"/>
                    </a:cubicBezTo>
                    <a:cubicBezTo>
                      <a:pt x="966810" y="2725386"/>
                      <a:pt x="934250" y="2743200"/>
                      <a:pt x="934250" y="2743200"/>
                    </a:cubicBezTo>
                    <a:cubicBezTo>
                      <a:pt x="916430" y="2766959"/>
                      <a:pt x="909182" y="2778494"/>
                      <a:pt x="881862" y="2800350"/>
                    </a:cubicBezTo>
                    <a:cubicBezTo>
                      <a:pt x="873925" y="2806700"/>
                      <a:pt x="864919" y="2811907"/>
                      <a:pt x="858050" y="2819400"/>
                    </a:cubicBezTo>
                    <a:cubicBezTo>
                      <a:pt x="847323" y="2831102"/>
                      <a:pt x="840701" y="2846275"/>
                      <a:pt x="829475" y="2857500"/>
                    </a:cubicBezTo>
                    <a:lnTo>
                      <a:pt x="815187" y="2871787"/>
                    </a:lnTo>
                    <a:cubicBezTo>
                      <a:pt x="803016" y="2878931"/>
                      <a:pt x="774177" y="2887662"/>
                      <a:pt x="756450" y="2900362"/>
                    </a:cubicBezTo>
                    <a:cubicBezTo>
                      <a:pt x="738723" y="2913062"/>
                      <a:pt x="720467" y="2932906"/>
                      <a:pt x="708825" y="2947987"/>
                    </a:cubicBezTo>
                    <a:cubicBezTo>
                      <a:pt x="697183" y="2963068"/>
                      <a:pt x="721725" y="2982068"/>
                      <a:pt x="686600" y="2990850"/>
                    </a:cubicBezTo>
                    <a:cubicBezTo>
                      <a:pt x="681837" y="2994025"/>
                      <a:pt x="677783" y="2998692"/>
                      <a:pt x="672312" y="3000375"/>
                    </a:cubicBezTo>
                    <a:cubicBezTo>
                      <a:pt x="655065" y="3005682"/>
                      <a:pt x="640826" y="3018895"/>
                      <a:pt x="596112" y="3014662"/>
                    </a:cubicBezTo>
                    <a:cubicBezTo>
                      <a:pt x="551398" y="3010429"/>
                      <a:pt x="462762" y="2977356"/>
                      <a:pt x="404025" y="2974975"/>
                    </a:cubicBezTo>
                    <a:lnTo>
                      <a:pt x="243687" y="3000375"/>
                    </a:lnTo>
                    <a:cubicBezTo>
                      <a:pt x="186930" y="3034429"/>
                      <a:pt x="203096" y="3049246"/>
                      <a:pt x="157962" y="3071812"/>
                    </a:cubicBezTo>
                    <a:cubicBezTo>
                      <a:pt x="142873" y="3089919"/>
                      <a:pt x="113626" y="3126770"/>
                      <a:pt x="96050" y="3138487"/>
                    </a:cubicBezTo>
                    <a:lnTo>
                      <a:pt x="81762" y="3148012"/>
                    </a:lnTo>
                    <a:cubicBezTo>
                      <a:pt x="49976" y="3200991"/>
                      <a:pt x="85443" y="3140497"/>
                      <a:pt x="53187" y="3200400"/>
                    </a:cubicBezTo>
                    <a:cubicBezTo>
                      <a:pt x="47119" y="3211669"/>
                      <a:pt x="40487" y="3222625"/>
                      <a:pt x="34137" y="3233737"/>
                    </a:cubicBezTo>
                    <a:cubicBezTo>
                      <a:pt x="30962" y="3244850"/>
                      <a:pt x="27415" y="3255863"/>
                      <a:pt x="24612" y="3267075"/>
                    </a:cubicBezTo>
                    <a:cubicBezTo>
                      <a:pt x="21062" y="3281274"/>
                      <a:pt x="18439" y="3295690"/>
                      <a:pt x="15087" y="3309937"/>
                    </a:cubicBezTo>
                    <a:cubicBezTo>
                      <a:pt x="12089" y="3322680"/>
                      <a:pt x="8737" y="3335337"/>
                      <a:pt x="5562" y="3348037"/>
                    </a:cubicBezTo>
                    <a:cubicBezTo>
                      <a:pt x="-1538" y="3454550"/>
                      <a:pt x="-2165" y="3428922"/>
                      <a:pt x="5562" y="3571875"/>
                    </a:cubicBezTo>
                    <a:cubicBezTo>
                      <a:pt x="6605" y="3591167"/>
                      <a:pt x="14822" y="3605826"/>
                      <a:pt x="19850" y="3624262"/>
                    </a:cubicBezTo>
                    <a:cubicBezTo>
                      <a:pt x="21980" y="3632072"/>
                      <a:pt x="21606" y="3640559"/>
                      <a:pt x="24612" y="3648075"/>
                    </a:cubicBezTo>
                    <a:cubicBezTo>
                      <a:pt x="28050" y="3656670"/>
                      <a:pt x="34760" y="3663608"/>
                      <a:pt x="38900" y="3671887"/>
                    </a:cubicBezTo>
                    <a:cubicBezTo>
                      <a:pt x="70817" y="3735720"/>
                      <a:pt x="25243" y="3658547"/>
                      <a:pt x="62712" y="3714750"/>
                    </a:cubicBezTo>
                    <a:cubicBezTo>
                      <a:pt x="67847" y="3722452"/>
                      <a:pt x="70976" y="3731534"/>
                      <a:pt x="77000" y="3738562"/>
                    </a:cubicBezTo>
                    <a:cubicBezTo>
                      <a:pt x="83051" y="3745622"/>
                      <a:pt x="103710" y="3753470"/>
                      <a:pt x="110337" y="3757612"/>
                    </a:cubicBezTo>
                    <a:cubicBezTo>
                      <a:pt x="117068" y="3761819"/>
                      <a:pt x="122710" y="3767608"/>
                      <a:pt x="129387" y="3771900"/>
                    </a:cubicBezTo>
                    <a:cubicBezTo>
                      <a:pt x="144960" y="3781911"/>
                      <a:pt x="162201" y="3789367"/>
                      <a:pt x="177012" y="3800475"/>
                    </a:cubicBezTo>
                    <a:cubicBezTo>
                      <a:pt x="266148" y="3867327"/>
                      <a:pt x="172392" y="3800560"/>
                      <a:pt x="243687" y="3843337"/>
                    </a:cubicBezTo>
                    <a:cubicBezTo>
                      <a:pt x="264057" y="3855559"/>
                      <a:pt x="259537" y="3859733"/>
                      <a:pt x="281787" y="3867150"/>
                    </a:cubicBezTo>
                    <a:cubicBezTo>
                      <a:pt x="294206" y="3871290"/>
                      <a:pt x="307468" y="3872535"/>
                      <a:pt x="319887" y="3876675"/>
                    </a:cubicBezTo>
                    <a:cubicBezTo>
                      <a:pt x="331357" y="3880498"/>
                      <a:pt x="341464" y="3888162"/>
                      <a:pt x="353225" y="3890962"/>
                    </a:cubicBezTo>
                    <a:cubicBezTo>
                      <a:pt x="395266" y="3900972"/>
                      <a:pt x="453977" y="3902617"/>
                      <a:pt x="496100" y="3905250"/>
                    </a:cubicBezTo>
                    <a:lnTo>
                      <a:pt x="881862" y="3900487"/>
                    </a:lnTo>
                    <a:cubicBezTo>
                      <a:pt x="918402" y="3899784"/>
                      <a:pt x="954853" y="3895725"/>
                      <a:pt x="991400" y="3895725"/>
                    </a:cubicBezTo>
                    <a:cubicBezTo>
                      <a:pt x="1072378" y="3895725"/>
                      <a:pt x="1153325" y="3898900"/>
                      <a:pt x="1234287" y="3900487"/>
                    </a:cubicBezTo>
                    <a:cubicBezTo>
                      <a:pt x="1293025" y="3898900"/>
                      <a:pt x="1351883" y="3899814"/>
                      <a:pt x="1410500" y="3895725"/>
                    </a:cubicBezTo>
                    <a:cubicBezTo>
                      <a:pt x="1417121" y="3895263"/>
                      <a:pt x="1442908" y="3884050"/>
                      <a:pt x="1453362" y="3881437"/>
                    </a:cubicBezTo>
                    <a:cubicBezTo>
                      <a:pt x="1459712" y="3879850"/>
                      <a:pt x="1466202" y="3878745"/>
                      <a:pt x="1472412" y="3876675"/>
                    </a:cubicBezTo>
                    <a:cubicBezTo>
                      <a:pt x="1479811" y="3874209"/>
                      <a:pt x="1500490" y="3864614"/>
                      <a:pt x="1510512" y="3862387"/>
                    </a:cubicBezTo>
                    <a:cubicBezTo>
                      <a:pt x="1519938" y="3860292"/>
                      <a:pt x="1529562" y="3859212"/>
                      <a:pt x="1539087" y="3857625"/>
                    </a:cubicBezTo>
                    <a:cubicBezTo>
                      <a:pt x="1551787" y="3848100"/>
                      <a:pt x="1565962" y="3840275"/>
                      <a:pt x="1577187" y="3829050"/>
                    </a:cubicBezTo>
                    <a:lnTo>
                      <a:pt x="1610525" y="3795712"/>
                    </a:lnTo>
                    <a:cubicBezTo>
                      <a:pt x="1615287" y="3790950"/>
                      <a:pt x="1619332" y="3785340"/>
                      <a:pt x="1624812" y="3781425"/>
                    </a:cubicBezTo>
                    <a:cubicBezTo>
                      <a:pt x="1699418" y="3728134"/>
                      <a:pt x="1626161" y="3783220"/>
                      <a:pt x="1677200" y="3738562"/>
                    </a:cubicBezTo>
                    <a:cubicBezTo>
                      <a:pt x="1683174" y="3733335"/>
                      <a:pt x="1690637" y="3729888"/>
                      <a:pt x="1696250" y="3724275"/>
                    </a:cubicBezTo>
                    <a:cubicBezTo>
                      <a:pt x="1701863" y="3718662"/>
                      <a:pt x="1704511" y="3710391"/>
                      <a:pt x="1710537" y="3705225"/>
                    </a:cubicBezTo>
                    <a:cubicBezTo>
                      <a:pt x="1715927" y="3700605"/>
                      <a:pt x="1723567" y="3699463"/>
                      <a:pt x="1729587" y="3695700"/>
                    </a:cubicBezTo>
                    <a:cubicBezTo>
                      <a:pt x="1736318" y="3691493"/>
                      <a:pt x="1742663" y="3686639"/>
                      <a:pt x="1748637" y="3681412"/>
                    </a:cubicBezTo>
                    <a:cubicBezTo>
                      <a:pt x="1755395" y="3675498"/>
                      <a:pt x="1761773" y="3669120"/>
                      <a:pt x="1767687" y="3662362"/>
                    </a:cubicBezTo>
                    <a:cubicBezTo>
                      <a:pt x="1772914" y="3656388"/>
                      <a:pt x="1775948" y="3648478"/>
                      <a:pt x="1781975" y="3643312"/>
                    </a:cubicBezTo>
                    <a:cubicBezTo>
                      <a:pt x="1787365" y="3638692"/>
                      <a:pt x="1794861" y="3637309"/>
                      <a:pt x="1801025" y="3633787"/>
                    </a:cubicBezTo>
                    <a:cubicBezTo>
                      <a:pt x="1805995" y="3630947"/>
                      <a:pt x="1810550" y="3627437"/>
                      <a:pt x="1815312" y="3624262"/>
                    </a:cubicBezTo>
                    <a:cubicBezTo>
                      <a:pt x="1838519" y="3589452"/>
                      <a:pt x="1807631" y="3630664"/>
                      <a:pt x="1843887" y="3600450"/>
                    </a:cubicBezTo>
                    <a:cubicBezTo>
                      <a:pt x="1872608" y="3576515"/>
                      <a:pt x="1833588" y="3592769"/>
                      <a:pt x="1867700" y="3581400"/>
                    </a:cubicBezTo>
                    <a:cubicBezTo>
                      <a:pt x="1877224" y="3552824"/>
                      <a:pt x="1864525" y="3578225"/>
                      <a:pt x="1886750" y="3562350"/>
                    </a:cubicBezTo>
                    <a:cubicBezTo>
                      <a:pt x="1894058" y="3557130"/>
                      <a:pt x="1899450" y="3549650"/>
                      <a:pt x="1905800" y="3543300"/>
                    </a:cubicBezTo>
                    <a:cubicBezTo>
                      <a:pt x="1907387" y="3538537"/>
                      <a:pt x="1907550" y="3533028"/>
                      <a:pt x="1910562" y="3529012"/>
                    </a:cubicBezTo>
                    <a:cubicBezTo>
                      <a:pt x="1964252" y="3457426"/>
                      <a:pt x="1908237" y="3541749"/>
                      <a:pt x="1953425" y="3490912"/>
                    </a:cubicBezTo>
                    <a:cubicBezTo>
                      <a:pt x="1961030" y="3482356"/>
                      <a:pt x="1965606" y="3471495"/>
                      <a:pt x="1972475" y="3462337"/>
                    </a:cubicBezTo>
                    <a:cubicBezTo>
                      <a:pt x="1982000" y="3449637"/>
                      <a:pt x="1992882" y="3437850"/>
                      <a:pt x="2001050" y="3424237"/>
                    </a:cubicBezTo>
                    <a:cubicBezTo>
                      <a:pt x="2042568" y="3355040"/>
                      <a:pt x="1989934" y="3440912"/>
                      <a:pt x="2029625" y="3381375"/>
                    </a:cubicBezTo>
                    <a:cubicBezTo>
                      <a:pt x="2034760" y="3373673"/>
                      <a:pt x="2038777" y="3365264"/>
                      <a:pt x="2043912" y="3357562"/>
                    </a:cubicBezTo>
                    <a:cubicBezTo>
                      <a:pt x="2048315" y="3350957"/>
                      <a:pt x="2054345" y="3345451"/>
                      <a:pt x="2058200" y="3338512"/>
                    </a:cubicBezTo>
                    <a:cubicBezTo>
                      <a:pt x="2062352" y="3331039"/>
                      <a:pt x="2066931" y="3325812"/>
                      <a:pt x="2067725" y="3314700"/>
                    </a:cubicBezTo>
                    <a:cubicBezTo>
                      <a:pt x="2068519" y="3303588"/>
                      <a:pt x="2075133" y="3300677"/>
                      <a:pt x="2062962" y="3271837"/>
                    </a:cubicBezTo>
                    <a:cubicBezTo>
                      <a:pt x="2050791" y="3242997"/>
                      <a:pt x="2034388" y="3208602"/>
                      <a:pt x="1994700" y="3141662"/>
                    </a:cubicBezTo>
                    <a:cubicBezTo>
                      <a:pt x="1955012" y="3074722"/>
                      <a:pt x="1810285" y="2946929"/>
                      <a:pt x="1824837" y="2870200"/>
                    </a:cubicBezTo>
                    <a:cubicBezTo>
                      <a:pt x="1839389" y="2793471"/>
                      <a:pt x="2026449" y="2728648"/>
                      <a:pt x="2082012" y="2681287"/>
                    </a:cubicBezTo>
                    <a:cubicBezTo>
                      <a:pt x="2137575" y="2633926"/>
                      <a:pt x="2141543" y="2608262"/>
                      <a:pt x="2158212" y="2586037"/>
                    </a:cubicBezTo>
                    <a:cubicBezTo>
                      <a:pt x="2174881" y="2563812"/>
                      <a:pt x="2175382" y="2557901"/>
                      <a:pt x="2182025" y="2547937"/>
                    </a:cubicBezTo>
                    <a:cubicBezTo>
                      <a:pt x="2211466" y="2503776"/>
                      <a:pt x="2179414" y="2541292"/>
                      <a:pt x="2215362" y="2509837"/>
                    </a:cubicBezTo>
                    <a:cubicBezTo>
                      <a:pt x="2222120" y="2503923"/>
                      <a:pt x="2226528" y="2495087"/>
                      <a:pt x="2234412" y="2490787"/>
                    </a:cubicBezTo>
                    <a:cubicBezTo>
                      <a:pt x="2244558" y="2485253"/>
                      <a:pt x="2256786" y="2484917"/>
                      <a:pt x="2267750" y="2481262"/>
                    </a:cubicBezTo>
                    <a:cubicBezTo>
                      <a:pt x="2275860" y="2478559"/>
                      <a:pt x="2283314" y="2473986"/>
                      <a:pt x="2291562" y="2471737"/>
                    </a:cubicBezTo>
                    <a:cubicBezTo>
                      <a:pt x="2316862" y="2464837"/>
                      <a:pt x="2368777" y="2464144"/>
                      <a:pt x="2386812" y="2462212"/>
                    </a:cubicBezTo>
                    <a:cubicBezTo>
                      <a:pt x="2409135" y="2459820"/>
                      <a:pt x="2431262" y="2455862"/>
                      <a:pt x="2453487" y="2452687"/>
                    </a:cubicBezTo>
                    <a:cubicBezTo>
                      <a:pt x="2494846" y="2446779"/>
                      <a:pt x="2475812" y="2450128"/>
                      <a:pt x="2510637" y="2443162"/>
                    </a:cubicBezTo>
                    <a:cubicBezTo>
                      <a:pt x="2516987" y="2439987"/>
                      <a:pt x="2523039" y="2436130"/>
                      <a:pt x="2529687" y="2433637"/>
                    </a:cubicBezTo>
                    <a:cubicBezTo>
                      <a:pt x="2558079" y="2422991"/>
                      <a:pt x="2622755" y="2424621"/>
                      <a:pt x="2634462" y="2424112"/>
                    </a:cubicBezTo>
                    <a:lnTo>
                      <a:pt x="2767812" y="2419350"/>
                    </a:lnTo>
                    <a:cubicBezTo>
                      <a:pt x="2775750" y="2417762"/>
                      <a:pt x="2783946" y="2417147"/>
                      <a:pt x="2791625" y="2414587"/>
                    </a:cubicBezTo>
                    <a:cubicBezTo>
                      <a:pt x="2812311" y="2407692"/>
                      <a:pt x="2811104" y="2402413"/>
                      <a:pt x="2829725" y="2390775"/>
                    </a:cubicBezTo>
                    <a:cubicBezTo>
                      <a:pt x="2835745" y="2387012"/>
                      <a:pt x="2842868" y="2385188"/>
                      <a:pt x="2848775" y="2381250"/>
                    </a:cubicBezTo>
                    <a:cubicBezTo>
                      <a:pt x="2861984" y="2372444"/>
                      <a:pt x="2874175" y="2362200"/>
                      <a:pt x="2886875" y="2352675"/>
                    </a:cubicBezTo>
                    <a:cubicBezTo>
                      <a:pt x="2893225" y="2347912"/>
                      <a:pt x="2899321" y="2342790"/>
                      <a:pt x="2905925" y="2338387"/>
                    </a:cubicBezTo>
                    <a:cubicBezTo>
                      <a:pt x="2910687" y="2335212"/>
                      <a:pt x="2915815" y="2332526"/>
                      <a:pt x="2920212" y="2328862"/>
                    </a:cubicBezTo>
                    <a:cubicBezTo>
                      <a:pt x="2925386" y="2324550"/>
                      <a:pt x="2928476" y="2317587"/>
                      <a:pt x="2934500" y="2314575"/>
                    </a:cubicBezTo>
                    <a:cubicBezTo>
                      <a:pt x="2941740" y="2310955"/>
                      <a:pt x="2950375" y="2311400"/>
                      <a:pt x="2958312" y="2309812"/>
                    </a:cubicBezTo>
                    <a:cubicBezTo>
                      <a:pt x="2966250" y="2305050"/>
                      <a:pt x="2974423" y="2300660"/>
                      <a:pt x="2982125" y="2295525"/>
                    </a:cubicBezTo>
                    <a:cubicBezTo>
                      <a:pt x="2988730" y="2291122"/>
                      <a:pt x="2994236" y="2285092"/>
                      <a:pt x="3001175" y="2281237"/>
                    </a:cubicBezTo>
                    <a:cubicBezTo>
                      <a:pt x="3008648" y="2277085"/>
                      <a:pt x="3017706" y="2276192"/>
                      <a:pt x="3024987" y="2271712"/>
                    </a:cubicBezTo>
                    <a:cubicBezTo>
                      <a:pt x="3038507" y="2263392"/>
                      <a:pt x="3049304" y="2251013"/>
                      <a:pt x="3063087" y="2243137"/>
                    </a:cubicBezTo>
                    <a:cubicBezTo>
                      <a:pt x="3074200" y="2236787"/>
                      <a:pt x="3086074" y="2231615"/>
                      <a:pt x="3096425" y="2224087"/>
                    </a:cubicBezTo>
                    <a:cubicBezTo>
                      <a:pt x="3103688" y="2218805"/>
                      <a:pt x="3108003" y="2210018"/>
                      <a:pt x="3115475" y="2205037"/>
                    </a:cubicBezTo>
                    <a:cubicBezTo>
                      <a:pt x="3127289" y="2197161"/>
                      <a:pt x="3141310" y="2193141"/>
                      <a:pt x="3153575" y="2185987"/>
                    </a:cubicBezTo>
                    <a:cubicBezTo>
                      <a:pt x="3160431" y="2181988"/>
                      <a:pt x="3166498" y="2176746"/>
                      <a:pt x="3172625" y="2171700"/>
                    </a:cubicBezTo>
                    <a:cubicBezTo>
                      <a:pt x="3193493" y="2154514"/>
                      <a:pt x="3212310" y="2134700"/>
                      <a:pt x="3234537" y="2119312"/>
                    </a:cubicBezTo>
                    <a:lnTo>
                      <a:pt x="3296450" y="2076450"/>
                    </a:lnTo>
                    <a:cubicBezTo>
                      <a:pt x="3307638" y="2068619"/>
                      <a:pt x="3318559" y="2060410"/>
                      <a:pt x="3329787" y="2052637"/>
                    </a:cubicBezTo>
                    <a:cubicBezTo>
                      <a:pt x="3339199" y="2046121"/>
                      <a:pt x="3348837" y="2039937"/>
                      <a:pt x="3358362" y="2033587"/>
                    </a:cubicBezTo>
                    <a:cubicBezTo>
                      <a:pt x="3380998" y="2018496"/>
                      <a:pt x="3395544" y="2007852"/>
                      <a:pt x="3420275" y="1995487"/>
                    </a:cubicBezTo>
                    <a:cubicBezTo>
                      <a:pt x="3431088" y="1990080"/>
                      <a:pt x="3442967" y="1986932"/>
                      <a:pt x="3453612" y="1981200"/>
                    </a:cubicBezTo>
                    <a:cubicBezTo>
                      <a:pt x="3463691" y="1975773"/>
                      <a:pt x="3472299" y="1967918"/>
                      <a:pt x="3482187" y="1962150"/>
                    </a:cubicBezTo>
                    <a:cubicBezTo>
                      <a:pt x="3550962" y="1922031"/>
                      <a:pt x="3473884" y="1972195"/>
                      <a:pt x="3534575" y="1933575"/>
                    </a:cubicBezTo>
                    <a:cubicBezTo>
                      <a:pt x="3544233" y="1927429"/>
                      <a:pt x="3553294" y="1920349"/>
                      <a:pt x="3563150" y="1914525"/>
                    </a:cubicBezTo>
                    <a:cubicBezTo>
                      <a:pt x="3588240" y="1899699"/>
                      <a:pt x="3614107" y="1886225"/>
                      <a:pt x="3639350" y="1871662"/>
                    </a:cubicBezTo>
                    <a:cubicBezTo>
                      <a:pt x="3655386" y="1862410"/>
                      <a:pt x="3671018" y="1852474"/>
                      <a:pt x="3686975" y="1843087"/>
                    </a:cubicBezTo>
                    <a:cubicBezTo>
                      <a:pt x="3698007" y="1836598"/>
                      <a:pt x="3710318" y="1832032"/>
                      <a:pt x="3720312" y="1824037"/>
                    </a:cubicBezTo>
                    <a:cubicBezTo>
                      <a:pt x="3728250" y="1817687"/>
                      <a:pt x="3735201" y="1809855"/>
                      <a:pt x="3744125" y="1804987"/>
                    </a:cubicBezTo>
                    <a:cubicBezTo>
                      <a:pt x="3752939" y="1800179"/>
                      <a:pt x="3763175" y="1798637"/>
                      <a:pt x="3772700" y="1795462"/>
                    </a:cubicBezTo>
                    <a:cubicBezTo>
                      <a:pt x="3780637" y="1789112"/>
                      <a:pt x="3787732" y="1781534"/>
                      <a:pt x="3796512" y="1776412"/>
                    </a:cubicBezTo>
                    <a:cubicBezTo>
                      <a:pt x="3806955" y="1770320"/>
                      <a:pt x="3818873" y="1767191"/>
                      <a:pt x="3829850" y="1762125"/>
                    </a:cubicBezTo>
                    <a:cubicBezTo>
                      <a:pt x="3839519" y="1757662"/>
                      <a:pt x="3849076" y="1752937"/>
                      <a:pt x="3858425" y="1747837"/>
                    </a:cubicBezTo>
                    <a:cubicBezTo>
                      <a:pt x="3866551" y="1743405"/>
                      <a:pt x="3873849" y="1737464"/>
                      <a:pt x="3882237" y="1733550"/>
                    </a:cubicBezTo>
                    <a:cubicBezTo>
                      <a:pt x="3897731" y="1726320"/>
                      <a:pt x="3915636" y="1723984"/>
                      <a:pt x="3929862" y="1714500"/>
                    </a:cubicBezTo>
                    <a:cubicBezTo>
                      <a:pt x="3939387" y="1708150"/>
                      <a:pt x="3949059" y="1702015"/>
                      <a:pt x="3958437" y="1695450"/>
                    </a:cubicBezTo>
                    <a:cubicBezTo>
                      <a:pt x="3964940" y="1690898"/>
                      <a:pt x="3970681" y="1685246"/>
                      <a:pt x="3977487" y="1681162"/>
                    </a:cubicBezTo>
                    <a:cubicBezTo>
                      <a:pt x="4059233" y="1632114"/>
                      <a:pt x="3959628" y="1695666"/>
                      <a:pt x="4029875" y="1657350"/>
                    </a:cubicBezTo>
                    <a:cubicBezTo>
                      <a:pt x="4081751" y="1629054"/>
                      <a:pt x="4036666" y="1649355"/>
                      <a:pt x="4082262" y="1614487"/>
                    </a:cubicBezTo>
                    <a:cubicBezTo>
                      <a:pt x="4100449" y="1600579"/>
                      <a:pt x="4120362" y="1589087"/>
                      <a:pt x="4139412" y="1576387"/>
                    </a:cubicBezTo>
                    <a:lnTo>
                      <a:pt x="4167987" y="1557337"/>
                    </a:lnTo>
                    <a:cubicBezTo>
                      <a:pt x="4177512" y="1550987"/>
                      <a:pt x="4186323" y="1543407"/>
                      <a:pt x="4196562" y="1538287"/>
                    </a:cubicBezTo>
                    <a:cubicBezTo>
                      <a:pt x="4215612" y="1528762"/>
                      <a:pt x="4233937" y="1517622"/>
                      <a:pt x="4253712" y="1509712"/>
                    </a:cubicBezTo>
                    <a:cubicBezTo>
                      <a:pt x="4261650" y="1506537"/>
                      <a:pt x="4269713" y="1503659"/>
                      <a:pt x="4277525" y="1500187"/>
                    </a:cubicBezTo>
                    <a:cubicBezTo>
                      <a:pt x="4284013" y="1497304"/>
                      <a:pt x="4289775" y="1492702"/>
                      <a:pt x="4296575" y="1490662"/>
                    </a:cubicBezTo>
                    <a:cubicBezTo>
                      <a:pt x="4305824" y="1487887"/>
                      <a:pt x="4315625" y="1487487"/>
                      <a:pt x="4325150" y="1485900"/>
                    </a:cubicBezTo>
                    <a:cubicBezTo>
                      <a:pt x="4334675" y="1482725"/>
                      <a:pt x="4343821" y="1478026"/>
                      <a:pt x="4353725" y="1476375"/>
                    </a:cubicBezTo>
                    <a:cubicBezTo>
                      <a:pt x="4413268" y="1466451"/>
                      <a:pt x="4426982" y="1473507"/>
                      <a:pt x="4491837" y="1481137"/>
                    </a:cubicBezTo>
                    <a:cubicBezTo>
                      <a:pt x="4498187" y="1485900"/>
                      <a:pt x="4504156" y="1491218"/>
                      <a:pt x="4510887" y="1495425"/>
                    </a:cubicBezTo>
                    <a:cubicBezTo>
                      <a:pt x="4529589" y="1507114"/>
                      <a:pt x="4551095" y="1514643"/>
                      <a:pt x="4568037" y="1528762"/>
                    </a:cubicBezTo>
                    <a:cubicBezTo>
                      <a:pt x="4585785" y="1543552"/>
                      <a:pt x="4600683" y="1554507"/>
                      <a:pt x="4615662" y="1571625"/>
                    </a:cubicBezTo>
                    <a:cubicBezTo>
                      <a:pt x="4620889" y="1577599"/>
                      <a:pt x="4625187" y="1584325"/>
                      <a:pt x="4629950" y="1590675"/>
                    </a:cubicBezTo>
                    <a:cubicBezTo>
                      <a:pt x="4639541" y="1629041"/>
                      <a:pt x="4642231" y="1631735"/>
                      <a:pt x="4629950" y="1690687"/>
                    </a:cubicBezTo>
                    <a:cubicBezTo>
                      <a:pt x="4627340" y="1703217"/>
                      <a:pt x="4616624" y="1712577"/>
                      <a:pt x="4610900" y="1724025"/>
                    </a:cubicBezTo>
                    <a:cubicBezTo>
                      <a:pt x="4595405" y="1755014"/>
                      <a:pt x="4598153" y="1755506"/>
                      <a:pt x="4587087" y="1785937"/>
                    </a:cubicBezTo>
                    <a:cubicBezTo>
                      <a:pt x="4584165" y="1793971"/>
                      <a:pt x="4580265" y="1801640"/>
                      <a:pt x="4577562" y="1809750"/>
                    </a:cubicBezTo>
                    <a:cubicBezTo>
                      <a:pt x="4575492" y="1815960"/>
                      <a:pt x="4574171" y="1822400"/>
                      <a:pt x="4572800" y="1828800"/>
                    </a:cubicBezTo>
                    <a:cubicBezTo>
                      <a:pt x="4569408" y="1844630"/>
                      <a:pt x="4566089" y="1860482"/>
                      <a:pt x="4563275" y="1876425"/>
                    </a:cubicBezTo>
                    <a:cubicBezTo>
                      <a:pt x="4561324" y="1887479"/>
                      <a:pt x="4560219" y="1898667"/>
                      <a:pt x="4558512" y="1909762"/>
                    </a:cubicBezTo>
                    <a:cubicBezTo>
                      <a:pt x="4557044" y="1919306"/>
                      <a:pt x="4555337" y="1928812"/>
                      <a:pt x="4553750" y="1938337"/>
                    </a:cubicBezTo>
                    <a:cubicBezTo>
                      <a:pt x="4559227" y="2039655"/>
                      <a:pt x="4537503" y="2071832"/>
                      <a:pt x="4572800" y="2133600"/>
                    </a:cubicBezTo>
                    <a:cubicBezTo>
                      <a:pt x="4580534" y="2147134"/>
                      <a:pt x="4586336" y="2154656"/>
                      <a:pt x="4601375" y="2162175"/>
                    </a:cubicBezTo>
                    <a:cubicBezTo>
                      <a:pt x="4607229" y="2165102"/>
                      <a:pt x="4614075" y="2165350"/>
                      <a:pt x="4620425" y="2166937"/>
                    </a:cubicBezTo>
                    <a:cubicBezTo>
                      <a:pt x="4628362" y="2171700"/>
                      <a:pt x="4635778" y="2177466"/>
                      <a:pt x="4644237" y="2181225"/>
                    </a:cubicBezTo>
                    <a:cubicBezTo>
                      <a:pt x="4650218" y="2183883"/>
                      <a:pt x="4656897" y="2184567"/>
                      <a:pt x="4663287" y="2185987"/>
                    </a:cubicBezTo>
                    <a:cubicBezTo>
                      <a:pt x="4683271" y="2190428"/>
                      <a:pt x="4694978" y="2192063"/>
                      <a:pt x="4715675" y="2195512"/>
                    </a:cubicBezTo>
                    <a:cubicBezTo>
                      <a:pt x="4753775" y="2192337"/>
                      <a:pt x="4792440" y="2193252"/>
                      <a:pt x="4829975" y="2185987"/>
                    </a:cubicBezTo>
                    <a:cubicBezTo>
                      <a:pt x="4842540" y="2183555"/>
                      <a:pt x="4852043" y="2173005"/>
                      <a:pt x="4863312" y="2166937"/>
                    </a:cubicBezTo>
                    <a:cubicBezTo>
                      <a:pt x="4895056" y="2149844"/>
                      <a:pt x="4884540" y="2154120"/>
                      <a:pt x="4915700" y="2147887"/>
                    </a:cubicBezTo>
                    <a:cubicBezTo>
                      <a:pt x="4922050" y="2143125"/>
                      <a:pt x="4927858" y="2137538"/>
                      <a:pt x="4934750" y="2133600"/>
                    </a:cubicBezTo>
                    <a:cubicBezTo>
                      <a:pt x="4939109" y="2131109"/>
                      <a:pt x="4944860" y="2131622"/>
                      <a:pt x="4949037" y="2128837"/>
                    </a:cubicBezTo>
                    <a:cubicBezTo>
                      <a:pt x="4954641" y="2125101"/>
                      <a:pt x="4958211" y="2118933"/>
                      <a:pt x="4963325" y="2114550"/>
                    </a:cubicBezTo>
                    <a:cubicBezTo>
                      <a:pt x="4969352" y="2109384"/>
                      <a:pt x="4975872" y="2104814"/>
                      <a:pt x="4982375" y="2100262"/>
                    </a:cubicBezTo>
                    <a:cubicBezTo>
                      <a:pt x="4991753" y="2093697"/>
                      <a:pt x="5002299" y="2088709"/>
                      <a:pt x="5010950" y="2081212"/>
                    </a:cubicBezTo>
                    <a:cubicBezTo>
                      <a:pt x="5026219" y="2067979"/>
                      <a:pt x="5038034" y="2050972"/>
                      <a:pt x="5053812" y="2038350"/>
                    </a:cubicBezTo>
                    <a:cubicBezTo>
                      <a:pt x="5061750" y="2032000"/>
                      <a:pt x="5070027" y="2026053"/>
                      <a:pt x="5077625" y="2019300"/>
                    </a:cubicBezTo>
                    <a:cubicBezTo>
                      <a:pt x="5084337" y="2013334"/>
                      <a:pt x="5089663" y="2005860"/>
                      <a:pt x="5096675" y="2000250"/>
                    </a:cubicBezTo>
                    <a:cubicBezTo>
                      <a:pt x="5105614" y="1993099"/>
                      <a:pt x="5116092" y="1988069"/>
                      <a:pt x="5125250" y="1981200"/>
                    </a:cubicBezTo>
                    <a:cubicBezTo>
                      <a:pt x="5141514" y="1969002"/>
                      <a:pt x="5160175" y="1958975"/>
                      <a:pt x="5172875" y="1943100"/>
                    </a:cubicBezTo>
                    <a:cubicBezTo>
                      <a:pt x="5196360" y="1913743"/>
                      <a:pt x="5182833" y="1923833"/>
                      <a:pt x="5210975" y="1909762"/>
                    </a:cubicBezTo>
                    <a:cubicBezTo>
                      <a:pt x="5214150" y="1905000"/>
                      <a:pt x="5217173" y="1900133"/>
                      <a:pt x="5220500" y="1895475"/>
                    </a:cubicBezTo>
                    <a:cubicBezTo>
                      <a:pt x="5225114" y="1889016"/>
                      <a:pt x="5230788" y="1883281"/>
                      <a:pt x="5234787" y="1876425"/>
                    </a:cubicBezTo>
                    <a:cubicBezTo>
                      <a:pt x="5241941" y="1864160"/>
                      <a:pt x="5246941" y="1850737"/>
                      <a:pt x="5253837" y="1838325"/>
                    </a:cubicBezTo>
                    <a:cubicBezTo>
                      <a:pt x="5262828" y="1822141"/>
                      <a:pt x="5282412" y="1790700"/>
                      <a:pt x="5282412" y="1790700"/>
                    </a:cubicBezTo>
                    <a:cubicBezTo>
                      <a:pt x="5284000" y="1784350"/>
                      <a:pt x="5284248" y="1777504"/>
                      <a:pt x="5287175" y="1771650"/>
                    </a:cubicBezTo>
                    <a:cubicBezTo>
                      <a:pt x="5292295" y="1761411"/>
                      <a:pt x="5306225" y="1743075"/>
                      <a:pt x="5306225" y="1743075"/>
                    </a:cubicBezTo>
                    <a:cubicBezTo>
                      <a:pt x="5310111" y="1731414"/>
                      <a:pt x="5313155" y="1720037"/>
                      <a:pt x="5320512" y="1709737"/>
                    </a:cubicBezTo>
                    <a:cubicBezTo>
                      <a:pt x="5324427" y="1704256"/>
                      <a:pt x="5330037" y="1700212"/>
                      <a:pt x="5334800" y="1695450"/>
                    </a:cubicBezTo>
                    <a:cubicBezTo>
                      <a:pt x="5348820" y="1639364"/>
                      <a:pt x="5324595" y="1727197"/>
                      <a:pt x="5358612" y="1647825"/>
                    </a:cubicBezTo>
                    <a:cubicBezTo>
                      <a:pt x="5395693" y="1561305"/>
                      <a:pt x="5348110" y="1668829"/>
                      <a:pt x="5391950" y="1581150"/>
                    </a:cubicBezTo>
                    <a:cubicBezTo>
                      <a:pt x="5410623" y="1543805"/>
                      <a:pt x="5430349" y="1489465"/>
                      <a:pt x="5439575" y="1452562"/>
                    </a:cubicBezTo>
                    <a:cubicBezTo>
                      <a:pt x="5442750" y="1439862"/>
                      <a:pt x="5446533" y="1427299"/>
                      <a:pt x="5449100" y="1414462"/>
                    </a:cubicBezTo>
                    <a:cubicBezTo>
                      <a:pt x="5451301" y="1403455"/>
                      <a:pt x="5452275" y="1392237"/>
                      <a:pt x="5453862" y="1381125"/>
                    </a:cubicBezTo>
                    <a:cubicBezTo>
                      <a:pt x="5455930" y="1314959"/>
                      <a:pt x="5454571" y="1247223"/>
                      <a:pt x="5463387" y="1181100"/>
                    </a:cubicBezTo>
                    <a:cubicBezTo>
                      <a:pt x="5464457" y="1173076"/>
                      <a:pt x="5466702" y="1165251"/>
                      <a:pt x="5468150" y="1157287"/>
                    </a:cubicBezTo>
                    <a:cubicBezTo>
                      <a:pt x="5469877" y="1147786"/>
                      <a:pt x="5471444" y="1138256"/>
                      <a:pt x="5472912" y="1128712"/>
                    </a:cubicBezTo>
                    <a:cubicBezTo>
                      <a:pt x="5474619" y="1117617"/>
                      <a:pt x="5475151" y="1106313"/>
                      <a:pt x="5477675" y="1095375"/>
                    </a:cubicBezTo>
                    <a:cubicBezTo>
                      <a:pt x="5479933" y="1085592"/>
                      <a:pt x="5484025" y="1076325"/>
                      <a:pt x="5487200" y="1066800"/>
                    </a:cubicBezTo>
                    <a:cubicBezTo>
                      <a:pt x="5493264" y="1006149"/>
                      <a:pt x="5488093" y="1034653"/>
                      <a:pt x="5501487" y="981075"/>
                    </a:cubicBezTo>
                    <a:lnTo>
                      <a:pt x="5501487" y="981075"/>
                    </a:lnTo>
                    <a:cubicBezTo>
                      <a:pt x="5504662" y="962025"/>
                      <a:pt x="5508281" y="943044"/>
                      <a:pt x="5511012" y="923925"/>
                    </a:cubicBezTo>
                    <a:cubicBezTo>
                      <a:pt x="5512600" y="912812"/>
                      <a:pt x="5514024" y="901675"/>
                      <a:pt x="5515775" y="890587"/>
                    </a:cubicBezTo>
                    <a:cubicBezTo>
                      <a:pt x="5518787" y="871511"/>
                      <a:pt x="5522125" y="852487"/>
                      <a:pt x="5525300" y="833437"/>
                    </a:cubicBezTo>
                    <a:lnTo>
                      <a:pt x="5530062" y="804862"/>
                    </a:lnTo>
                    <a:cubicBezTo>
                      <a:pt x="5531650" y="782637"/>
                      <a:pt x="5534825" y="760469"/>
                      <a:pt x="5534825" y="738187"/>
                    </a:cubicBezTo>
                    <a:cubicBezTo>
                      <a:pt x="5534825" y="569733"/>
                      <a:pt x="5555055" y="561649"/>
                      <a:pt x="5520537" y="466725"/>
                    </a:cubicBezTo>
                    <a:cubicBezTo>
                      <a:pt x="5517615" y="458691"/>
                      <a:pt x="5513934" y="450946"/>
                      <a:pt x="5511012" y="442912"/>
                    </a:cubicBezTo>
                    <a:cubicBezTo>
                      <a:pt x="5505084" y="426609"/>
                      <a:pt x="5499852" y="406305"/>
                      <a:pt x="5491962" y="390525"/>
                    </a:cubicBezTo>
                    <a:cubicBezTo>
                      <a:pt x="5487822" y="382246"/>
                      <a:pt x="5483825" y="373631"/>
                      <a:pt x="5477675" y="366712"/>
                    </a:cubicBezTo>
                    <a:cubicBezTo>
                      <a:pt x="5470922" y="359114"/>
                      <a:pt x="5461050" y="354850"/>
                      <a:pt x="5453862" y="347662"/>
                    </a:cubicBezTo>
                    <a:cubicBezTo>
                      <a:pt x="5442671" y="336471"/>
                      <a:pt x="5434004" y="319190"/>
                      <a:pt x="5420525" y="309562"/>
                    </a:cubicBezTo>
                    <a:cubicBezTo>
                      <a:pt x="5414748" y="305435"/>
                      <a:pt x="5407825" y="303212"/>
                      <a:pt x="5401475" y="300037"/>
                    </a:cubicBezTo>
                    <a:cubicBezTo>
                      <a:pt x="5398300" y="293687"/>
                      <a:pt x="5396570" y="286377"/>
                      <a:pt x="5391950" y="280987"/>
                    </a:cubicBezTo>
                    <a:cubicBezTo>
                      <a:pt x="5388012" y="276393"/>
                      <a:pt x="5365304" y="261636"/>
                      <a:pt x="5358612" y="257175"/>
                    </a:cubicBezTo>
                    <a:cubicBezTo>
                      <a:pt x="5328851" y="217492"/>
                      <a:pt x="5361387" y="257171"/>
                      <a:pt x="5325275" y="223837"/>
                    </a:cubicBezTo>
                    <a:cubicBezTo>
                      <a:pt x="5297513" y="198211"/>
                      <a:pt x="5265376" y="164947"/>
                      <a:pt x="5244312" y="133350"/>
                    </a:cubicBezTo>
                    <a:cubicBezTo>
                      <a:pt x="5234239" y="118241"/>
                      <a:pt x="5216405" y="89464"/>
                      <a:pt x="5201450" y="85725"/>
                    </a:cubicBezTo>
                    <a:cubicBezTo>
                      <a:pt x="5166327" y="76943"/>
                      <a:pt x="5198218" y="86380"/>
                      <a:pt x="5163350" y="71437"/>
                    </a:cubicBezTo>
                    <a:cubicBezTo>
                      <a:pt x="5077443" y="34620"/>
                      <a:pt x="5148951" y="66038"/>
                      <a:pt x="5087150" y="42862"/>
                    </a:cubicBezTo>
                    <a:cubicBezTo>
                      <a:pt x="5071141" y="36859"/>
                      <a:pt x="5056451" y="26230"/>
                      <a:pt x="5039525" y="23812"/>
                    </a:cubicBezTo>
                    <a:lnTo>
                      <a:pt x="5006187" y="19050"/>
                    </a:lnTo>
                    <a:cubicBezTo>
                      <a:pt x="4998250" y="15875"/>
                      <a:pt x="4990819" y="10858"/>
                      <a:pt x="4982375" y="9525"/>
                    </a:cubicBezTo>
                    <a:cubicBezTo>
                      <a:pt x="4960366" y="6050"/>
                      <a:pt x="4937916" y="6471"/>
                      <a:pt x="4915700" y="4762"/>
                    </a:cubicBezTo>
                    <a:lnTo>
                      <a:pt x="4858550" y="0"/>
                    </a:lnTo>
                    <a:cubicBezTo>
                      <a:pt x="4780501" y="6003"/>
                      <a:pt x="4816929" y="703"/>
                      <a:pt x="4749012" y="14287"/>
                    </a:cubicBezTo>
                    <a:cubicBezTo>
                      <a:pt x="4741075" y="15875"/>
                      <a:pt x="4732879" y="16490"/>
                      <a:pt x="4725200" y="19050"/>
                    </a:cubicBezTo>
                    <a:cubicBezTo>
                      <a:pt x="4659973" y="40792"/>
                      <a:pt x="4733765" y="14698"/>
                      <a:pt x="4668050" y="42862"/>
                    </a:cubicBezTo>
                    <a:cubicBezTo>
                      <a:pt x="4655583" y="48205"/>
                      <a:pt x="4641835" y="50613"/>
                      <a:pt x="4629950" y="57150"/>
                    </a:cubicBezTo>
                    <a:cubicBezTo>
                      <a:pt x="4515711" y="119982"/>
                      <a:pt x="4612719" y="79283"/>
                      <a:pt x="4548987" y="104775"/>
                    </a:cubicBezTo>
                    <a:cubicBezTo>
                      <a:pt x="4542637" y="112712"/>
                      <a:pt x="4536690" y="120990"/>
                      <a:pt x="4529937" y="128587"/>
                    </a:cubicBezTo>
                    <a:cubicBezTo>
                      <a:pt x="4523971" y="135299"/>
                      <a:pt x="4516497" y="140625"/>
                      <a:pt x="4510887" y="147637"/>
                    </a:cubicBezTo>
                    <a:cubicBezTo>
                      <a:pt x="4503736" y="156576"/>
                      <a:pt x="4497983" y="166554"/>
                      <a:pt x="4491837" y="176212"/>
                    </a:cubicBezTo>
                    <a:cubicBezTo>
                      <a:pt x="4474555" y="203371"/>
                      <a:pt x="4470273" y="212332"/>
                      <a:pt x="4458500" y="247650"/>
                    </a:cubicBezTo>
                    <a:lnTo>
                      <a:pt x="4439450" y="304800"/>
                    </a:lnTo>
                    <a:cubicBezTo>
                      <a:pt x="4426396" y="396169"/>
                      <a:pt x="4446144" y="283044"/>
                      <a:pt x="4420400" y="366712"/>
                    </a:cubicBezTo>
                    <a:cubicBezTo>
                      <a:pt x="4417099" y="377441"/>
                      <a:pt x="4418360" y="389160"/>
                      <a:pt x="4415637" y="400050"/>
                    </a:cubicBezTo>
                    <a:cubicBezTo>
                      <a:pt x="4413564" y="408344"/>
                      <a:pt x="4409287" y="415925"/>
                      <a:pt x="4406112" y="423862"/>
                    </a:cubicBezTo>
                    <a:cubicBezTo>
                      <a:pt x="4404525" y="434975"/>
                      <a:pt x="4403057" y="446105"/>
                      <a:pt x="4401350" y="457200"/>
                    </a:cubicBezTo>
                    <a:cubicBezTo>
                      <a:pt x="4388131" y="543121"/>
                      <a:pt x="4405636" y="422424"/>
                      <a:pt x="4391825" y="519112"/>
                    </a:cubicBezTo>
                    <a:cubicBezTo>
                      <a:pt x="4412585" y="664431"/>
                      <a:pt x="4393188" y="611191"/>
                      <a:pt x="4425162" y="685800"/>
                    </a:cubicBezTo>
                    <a:cubicBezTo>
                      <a:pt x="4427048" y="695227"/>
                      <a:pt x="4431327" y="718581"/>
                      <a:pt x="4434687" y="728662"/>
                    </a:cubicBezTo>
                    <a:cubicBezTo>
                      <a:pt x="4437390" y="736772"/>
                      <a:pt x="4441037" y="744537"/>
                      <a:pt x="4444212" y="752475"/>
                    </a:cubicBezTo>
                    <a:cubicBezTo>
                      <a:pt x="4442625" y="774700"/>
                      <a:pt x="4449030" y="799033"/>
                      <a:pt x="4439450" y="819150"/>
                    </a:cubicBezTo>
                    <a:cubicBezTo>
                      <a:pt x="4431668" y="835492"/>
                      <a:pt x="4409385" y="839688"/>
                      <a:pt x="4396587" y="852487"/>
                    </a:cubicBezTo>
                    <a:cubicBezTo>
                      <a:pt x="4391825" y="857250"/>
                      <a:pt x="4387781" y="862860"/>
                      <a:pt x="4382300" y="866775"/>
                    </a:cubicBezTo>
                    <a:cubicBezTo>
                      <a:pt x="4376523" y="870902"/>
                      <a:pt x="4369414" y="872778"/>
                      <a:pt x="4363250" y="876300"/>
                    </a:cubicBezTo>
                    <a:cubicBezTo>
                      <a:pt x="4352026" y="882714"/>
                      <a:pt x="4340134" y="892811"/>
                      <a:pt x="4329912" y="900112"/>
                    </a:cubicBezTo>
                    <a:cubicBezTo>
                      <a:pt x="4325254" y="903439"/>
                      <a:pt x="4320282" y="906310"/>
                      <a:pt x="4315625" y="909637"/>
                    </a:cubicBezTo>
                    <a:cubicBezTo>
                      <a:pt x="4309166" y="914251"/>
                      <a:pt x="4303675" y="920375"/>
                      <a:pt x="4296575" y="923925"/>
                    </a:cubicBezTo>
                    <a:cubicBezTo>
                      <a:pt x="4290721" y="926852"/>
                      <a:pt x="4283794" y="926806"/>
                      <a:pt x="4277525" y="928687"/>
                    </a:cubicBezTo>
                    <a:cubicBezTo>
                      <a:pt x="4267908" y="931572"/>
                      <a:pt x="4258690" y="935777"/>
                      <a:pt x="4248950" y="938212"/>
                    </a:cubicBezTo>
                    <a:cubicBezTo>
                      <a:pt x="4242600" y="939800"/>
                      <a:pt x="4236194" y="941177"/>
                      <a:pt x="4229900" y="942975"/>
                    </a:cubicBezTo>
                    <a:cubicBezTo>
                      <a:pt x="4225073" y="944354"/>
                      <a:pt x="4220482" y="946519"/>
                      <a:pt x="4215612" y="947737"/>
                    </a:cubicBezTo>
                    <a:cubicBezTo>
                      <a:pt x="4197031" y="952382"/>
                      <a:pt x="4177294" y="954572"/>
                      <a:pt x="4158462" y="957262"/>
                    </a:cubicBezTo>
                    <a:cubicBezTo>
                      <a:pt x="4115128" y="971709"/>
                      <a:pt x="4183553" y="949554"/>
                      <a:pt x="4120362" y="966787"/>
                    </a:cubicBezTo>
                    <a:cubicBezTo>
                      <a:pt x="4110676" y="969429"/>
                      <a:pt x="4101109" y="972583"/>
                      <a:pt x="4091787" y="976312"/>
                    </a:cubicBezTo>
                    <a:cubicBezTo>
                      <a:pt x="4083850" y="979487"/>
                      <a:pt x="4076269" y="983764"/>
                      <a:pt x="4067975" y="985837"/>
                    </a:cubicBezTo>
                    <a:cubicBezTo>
                      <a:pt x="4057085" y="988560"/>
                      <a:pt x="4045750" y="989012"/>
                      <a:pt x="4034637" y="990600"/>
                    </a:cubicBezTo>
                    <a:cubicBezTo>
                      <a:pt x="3981960" y="1016938"/>
                      <a:pt x="4031838" y="995962"/>
                      <a:pt x="3967962" y="1009650"/>
                    </a:cubicBezTo>
                    <a:cubicBezTo>
                      <a:pt x="3958145" y="1011754"/>
                      <a:pt x="3949170" y="1016917"/>
                      <a:pt x="3939387" y="1019175"/>
                    </a:cubicBezTo>
                    <a:cubicBezTo>
                      <a:pt x="3928449" y="1021699"/>
                      <a:pt x="3917162" y="1022350"/>
                      <a:pt x="3906050" y="1023937"/>
                    </a:cubicBezTo>
                    <a:cubicBezTo>
                      <a:pt x="3852075" y="1022350"/>
                      <a:pt x="3798056" y="1021872"/>
                      <a:pt x="3744125" y="1019175"/>
                    </a:cubicBezTo>
                    <a:cubicBezTo>
                      <a:pt x="3734481" y="1018693"/>
                      <a:pt x="3725109" y="1015778"/>
                      <a:pt x="3715550" y="1014412"/>
                    </a:cubicBezTo>
                    <a:cubicBezTo>
                      <a:pt x="3702880" y="1012602"/>
                      <a:pt x="3690150" y="1011237"/>
                      <a:pt x="3677450" y="1009650"/>
                    </a:cubicBezTo>
                    <a:cubicBezTo>
                      <a:pt x="3634587" y="1014412"/>
                      <a:pt x="3591250" y="1015989"/>
                      <a:pt x="3548862" y="1023937"/>
                    </a:cubicBezTo>
                    <a:cubicBezTo>
                      <a:pt x="3542227" y="1025181"/>
                      <a:pt x="3511890" y="1047358"/>
                      <a:pt x="3506000" y="1052512"/>
                    </a:cubicBezTo>
                    <a:cubicBezTo>
                      <a:pt x="3499242" y="1058425"/>
                      <a:pt x="3493662" y="1065596"/>
                      <a:pt x="3486950" y="1071562"/>
                    </a:cubicBezTo>
                    <a:cubicBezTo>
                      <a:pt x="3479352" y="1078315"/>
                      <a:pt x="3470325" y="1083424"/>
                      <a:pt x="3463137" y="1090612"/>
                    </a:cubicBezTo>
                    <a:cubicBezTo>
                      <a:pt x="3408773" y="1144976"/>
                      <a:pt x="3498563" y="1069893"/>
                      <a:pt x="3425037" y="1128712"/>
                    </a:cubicBezTo>
                    <a:cubicBezTo>
                      <a:pt x="3415512" y="1144587"/>
                      <a:pt x="3406274" y="1160638"/>
                      <a:pt x="3396462" y="1176337"/>
                    </a:cubicBezTo>
                    <a:cubicBezTo>
                      <a:pt x="3336051" y="1272995"/>
                      <a:pt x="3412595" y="1146271"/>
                      <a:pt x="3363125" y="1228725"/>
                    </a:cubicBezTo>
                    <a:cubicBezTo>
                      <a:pt x="3359950" y="1239837"/>
                      <a:pt x="3356641" y="1250912"/>
                      <a:pt x="3353600" y="1262062"/>
                    </a:cubicBezTo>
                    <a:cubicBezTo>
                      <a:pt x="3351878" y="1268377"/>
                      <a:pt x="3351415" y="1275096"/>
                      <a:pt x="3348837" y="1281112"/>
                    </a:cubicBezTo>
                    <a:cubicBezTo>
                      <a:pt x="3346582" y="1286373"/>
                      <a:pt x="3342487" y="1290637"/>
                      <a:pt x="3339312" y="1295400"/>
                    </a:cubicBezTo>
                    <a:cubicBezTo>
                      <a:pt x="3336137" y="1304925"/>
                      <a:pt x="3336887" y="1316875"/>
                      <a:pt x="3329787" y="1323975"/>
                    </a:cubicBezTo>
                    <a:cubicBezTo>
                      <a:pt x="3318960" y="1334802"/>
                      <a:pt x="3308848" y="1343567"/>
                      <a:pt x="3301212" y="1357312"/>
                    </a:cubicBezTo>
                    <a:cubicBezTo>
                      <a:pt x="3297060" y="1364785"/>
                      <a:pt x="3296218" y="1373875"/>
                      <a:pt x="3291687" y="1381125"/>
                    </a:cubicBezTo>
                    <a:cubicBezTo>
                      <a:pt x="3269400" y="1416786"/>
                      <a:pt x="3282844" y="1369105"/>
                      <a:pt x="3248825" y="1414462"/>
                    </a:cubicBezTo>
                    <a:cubicBezTo>
                      <a:pt x="3244062" y="1420812"/>
                      <a:pt x="3240150" y="1427899"/>
                      <a:pt x="3234537" y="1433512"/>
                    </a:cubicBezTo>
                    <a:cubicBezTo>
                      <a:pt x="3230490" y="1437559"/>
                      <a:pt x="3224787" y="1439547"/>
                      <a:pt x="3220250" y="1443037"/>
                    </a:cubicBezTo>
                    <a:cubicBezTo>
                      <a:pt x="3204136" y="1455432"/>
                      <a:pt x="3188611" y="1468577"/>
                      <a:pt x="3172625" y="1481137"/>
                    </a:cubicBezTo>
                    <a:cubicBezTo>
                      <a:pt x="3166384" y="1486041"/>
                      <a:pt x="3160945" y="1492477"/>
                      <a:pt x="3153575" y="1495425"/>
                    </a:cubicBezTo>
                    <a:cubicBezTo>
                      <a:pt x="3145637" y="1498600"/>
                      <a:pt x="3137235" y="1500798"/>
                      <a:pt x="3129762" y="1504950"/>
                    </a:cubicBezTo>
                    <a:cubicBezTo>
                      <a:pt x="3122823" y="1508805"/>
                      <a:pt x="3116738" y="1514071"/>
                      <a:pt x="3110712" y="1519237"/>
                    </a:cubicBezTo>
                    <a:cubicBezTo>
                      <a:pt x="3105598" y="1523620"/>
                      <a:pt x="3102136" y="1529955"/>
                      <a:pt x="3096425" y="1533525"/>
                    </a:cubicBezTo>
                    <a:cubicBezTo>
                      <a:pt x="3089175" y="1538056"/>
                      <a:pt x="3080550" y="1539875"/>
                      <a:pt x="3072612" y="1543050"/>
                    </a:cubicBezTo>
                    <a:cubicBezTo>
                      <a:pt x="3067850" y="1547812"/>
                      <a:pt x="3064036" y="1553768"/>
                      <a:pt x="3058325" y="1557337"/>
                    </a:cubicBezTo>
                    <a:cubicBezTo>
                      <a:pt x="3051075" y="1561868"/>
                      <a:pt x="3042324" y="1563390"/>
                      <a:pt x="3034512" y="1566862"/>
                    </a:cubicBezTo>
                    <a:cubicBezTo>
                      <a:pt x="3028024" y="1569745"/>
                      <a:pt x="3021626" y="1572865"/>
                      <a:pt x="3015462" y="1576387"/>
                    </a:cubicBezTo>
                    <a:cubicBezTo>
                      <a:pt x="2999388" y="1585572"/>
                      <a:pt x="2983241" y="1594692"/>
                      <a:pt x="2967837" y="1604962"/>
                    </a:cubicBezTo>
                    <a:cubicBezTo>
                      <a:pt x="2963075" y="1608137"/>
                      <a:pt x="2958669" y="1611927"/>
                      <a:pt x="2953550" y="1614487"/>
                    </a:cubicBezTo>
                    <a:cubicBezTo>
                      <a:pt x="2949060" y="1616732"/>
                      <a:pt x="2943651" y="1616812"/>
                      <a:pt x="2939262" y="1619250"/>
                    </a:cubicBezTo>
                    <a:cubicBezTo>
                      <a:pt x="2929255" y="1624809"/>
                      <a:pt x="2918782" y="1630205"/>
                      <a:pt x="2910687" y="1638300"/>
                    </a:cubicBezTo>
                    <a:cubicBezTo>
                      <a:pt x="2905925" y="1643062"/>
                      <a:pt x="2902082" y="1648971"/>
                      <a:pt x="2896400" y="1652587"/>
                    </a:cubicBezTo>
                    <a:cubicBezTo>
                      <a:pt x="2851329" y="1681268"/>
                      <a:pt x="2871076" y="1662867"/>
                      <a:pt x="2834487" y="1681162"/>
                    </a:cubicBezTo>
                    <a:cubicBezTo>
                      <a:pt x="2750989" y="1722912"/>
                      <a:pt x="2863424" y="1669850"/>
                      <a:pt x="2791625" y="1709737"/>
                    </a:cubicBezTo>
                    <a:cubicBezTo>
                      <a:pt x="2784152" y="1713889"/>
                      <a:pt x="2775459" y="1715439"/>
                      <a:pt x="2767812" y="1719262"/>
                    </a:cubicBezTo>
                    <a:cubicBezTo>
                      <a:pt x="2762693" y="1721822"/>
                      <a:pt x="2758644" y="1726227"/>
                      <a:pt x="2753525" y="1728787"/>
                    </a:cubicBezTo>
                    <a:cubicBezTo>
                      <a:pt x="2749035" y="1731032"/>
                      <a:pt x="2743727" y="1731305"/>
                      <a:pt x="2739237" y="1733550"/>
                    </a:cubicBezTo>
                    <a:cubicBezTo>
                      <a:pt x="2734118" y="1736110"/>
                      <a:pt x="2730211" y="1740820"/>
                      <a:pt x="2724950" y="1743075"/>
                    </a:cubicBezTo>
                    <a:cubicBezTo>
                      <a:pt x="2710517" y="1749260"/>
                      <a:pt x="2671635" y="1751645"/>
                      <a:pt x="2663037" y="1752600"/>
                    </a:cubicBezTo>
                    <a:lnTo>
                      <a:pt x="2596362" y="1738312"/>
                    </a:lnTo>
                    <a:cubicBezTo>
                      <a:pt x="2586893" y="1736418"/>
                      <a:pt x="2584456" y="1730375"/>
                      <a:pt x="2572550" y="1728788"/>
                    </a:cubicBezTo>
                    <a:cubicBezTo>
                      <a:pt x="2560644" y="1727201"/>
                      <a:pt x="2541991" y="1716087"/>
                      <a:pt x="2524925" y="1728787"/>
                    </a:cubicBezTo>
                    <a:cubicBezTo>
                      <a:pt x="2507859" y="1741487"/>
                      <a:pt x="2492778" y="1779587"/>
                      <a:pt x="2470156" y="1804987"/>
                    </a:cubicBezTo>
                    <a:cubicBezTo>
                      <a:pt x="2447534" y="1830387"/>
                      <a:pt x="2414990" y="1863725"/>
                      <a:pt x="2389193" y="1881187"/>
                    </a:cubicBezTo>
                    <a:cubicBezTo>
                      <a:pt x="2363396" y="1898650"/>
                      <a:pt x="2337997" y="1902618"/>
                      <a:pt x="2315375" y="1909762"/>
                    </a:cubicBezTo>
                    <a:cubicBezTo>
                      <a:pt x="2292753" y="1916906"/>
                      <a:pt x="2266956" y="1918494"/>
                      <a:pt x="2253462" y="1924050"/>
                    </a:cubicBezTo>
                    <a:cubicBezTo>
                      <a:pt x="2239968" y="1929606"/>
                      <a:pt x="2241720" y="1937880"/>
                      <a:pt x="2234412" y="1943100"/>
                    </a:cubicBezTo>
                    <a:cubicBezTo>
                      <a:pt x="2230327" y="1946018"/>
                      <a:pt x="2224615" y="1945617"/>
                      <a:pt x="2220125" y="1947862"/>
                    </a:cubicBezTo>
                    <a:cubicBezTo>
                      <a:pt x="2208677" y="1953586"/>
                      <a:pt x="2198080" y="1960889"/>
                      <a:pt x="2186787" y="1966912"/>
                    </a:cubicBezTo>
                    <a:cubicBezTo>
                      <a:pt x="2174258" y="1973594"/>
                      <a:pt x="2162462" y="1982518"/>
                      <a:pt x="2148687" y="1985962"/>
                    </a:cubicBezTo>
                    <a:lnTo>
                      <a:pt x="2072487" y="1971675"/>
                    </a:lnTo>
                    <a:cubicBezTo>
                      <a:pt x="2052643" y="1973659"/>
                      <a:pt x="2063181" y="1982362"/>
                      <a:pt x="1996288" y="1990725"/>
                    </a:cubicBezTo>
                    <a:cubicBezTo>
                      <a:pt x="1982953" y="1995170"/>
                      <a:pt x="1953425" y="2034381"/>
                      <a:pt x="1939137" y="2047875"/>
                    </a:cubicBezTo>
                    <a:cubicBezTo>
                      <a:pt x="1924849" y="2061369"/>
                      <a:pt x="1952685" y="2045361"/>
                      <a:pt x="1910562" y="2071687"/>
                    </a:cubicBezTo>
                    <a:cubicBezTo>
                      <a:pt x="1903313" y="2076218"/>
                      <a:pt x="1894255" y="2077118"/>
                      <a:pt x="1886750" y="2081212"/>
                    </a:cubicBezTo>
                    <a:cubicBezTo>
                      <a:pt x="1876700" y="2086694"/>
                      <a:pt x="1868225" y="2094780"/>
                      <a:pt x="1858175" y="2100262"/>
                    </a:cubicBezTo>
                    <a:cubicBezTo>
                      <a:pt x="1850670" y="2104356"/>
                      <a:pt x="1841835" y="2105635"/>
                      <a:pt x="1834362" y="2109787"/>
                    </a:cubicBezTo>
                    <a:cubicBezTo>
                      <a:pt x="1827423" y="2113642"/>
                      <a:pt x="1822043" y="2119868"/>
                      <a:pt x="1815312" y="2124075"/>
                    </a:cubicBezTo>
                    <a:cubicBezTo>
                      <a:pt x="1809292" y="2127838"/>
                      <a:pt x="1802612" y="2130425"/>
                      <a:pt x="1796262" y="2133600"/>
                    </a:cubicBezTo>
                    <a:cubicBezTo>
                      <a:pt x="1793087" y="2138362"/>
                      <a:pt x="1791206" y="2144311"/>
                      <a:pt x="1786737" y="2147887"/>
                    </a:cubicBezTo>
                    <a:cubicBezTo>
                      <a:pt x="1782817" y="2151023"/>
                      <a:pt x="1776809" y="2150159"/>
                      <a:pt x="1772450" y="2152650"/>
                    </a:cubicBezTo>
                    <a:cubicBezTo>
                      <a:pt x="1765558" y="2156588"/>
                      <a:pt x="1759750" y="2162175"/>
                      <a:pt x="1753400" y="2166937"/>
                    </a:cubicBezTo>
                    <a:cubicBezTo>
                      <a:pt x="1732598" y="2198141"/>
                      <a:pt x="1748344" y="2177650"/>
                      <a:pt x="1696250" y="2219325"/>
                    </a:cubicBezTo>
                    <a:cubicBezTo>
                      <a:pt x="1688312" y="2225675"/>
                      <a:pt x="1681154" y="2233145"/>
                      <a:pt x="1672437" y="2238375"/>
                    </a:cubicBezTo>
                    <a:cubicBezTo>
                      <a:pt x="1664500" y="2243137"/>
                      <a:pt x="1655736" y="2246736"/>
                      <a:pt x="1648625" y="2252662"/>
                    </a:cubicBezTo>
                    <a:cubicBezTo>
                      <a:pt x="1636552" y="2262723"/>
                      <a:pt x="1627559" y="2276182"/>
                      <a:pt x="1615287" y="2286000"/>
                    </a:cubicBezTo>
                    <a:cubicBezTo>
                      <a:pt x="1607350" y="2292350"/>
                      <a:pt x="1599607" y="2298951"/>
                      <a:pt x="1591475" y="2305050"/>
                    </a:cubicBezTo>
                    <a:cubicBezTo>
                      <a:pt x="1586896" y="2308484"/>
                      <a:pt x="1581584" y="2310911"/>
                      <a:pt x="1577187" y="2314575"/>
                    </a:cubicBezTo>
                    <a:cubicBezTo>
                      <a:pt x="1572013" y="2318887"/>
                      <a:pt x="1567662" y="2324100"/>
                      <a:pt x="1562900" y="2328862"/>
                    </a:cubicBezTo>
                    <a:cubicBezTo>
                      <a:pt x="1561312" y="2333625"/>
                      <a:pt x="1561351" y="2339293"/>
                      <a:pt x="1558137" y="2343150"/>
                    </a:cubicBezTo>
                    <a:cubicBezTo>
                      <a:pt x="1548155" y="2355128"/>
                      <a:pt x="1532995" y="2359763"/>
                      <a:pt x="1520037" y="2366962"/>
                    </a:cubicBezTo>
                    <a:cubicBezTo>
                      <a:pt x="1511945" y="2371458"/>
                      <a:pt x="1503927" y="2376115"/>
                      <a:pt x="1496225" y="2381250"/>
                    </a:cubicBezTo>
                    <a:cubicBezTo>
                      <a:pt x="1489621" y="2385653"/>
                      <a:pt x="1484067" y="2391599"/>
                      <a:pt x="1477175" y="2395537"/>
                    </a:cubicBezTo>
                    <a:cubicBezTo>
                      <a:pt x="1472816" y="2398028"/>
                      <a:pt x="1467457" y="2398223"/>
                      <a:pt x="1462887" y="2400300"/>
                    </a:cubicBezTo>
                    <a:cubicBezTo>
                      <a:pt x="1449961" y="2406176"/>
                      <a:pt x="1437487" y="2413000"/>
                      <a:pt x="1424787" y="2419350"/>
                    </a:cubicBezTo>
                    <a:cubicBezTo>
                      <a:pt x="1418437" y="2422525"/>
                      <a:pt x="1410757" y="2423855"/>
                      <a:pt x="1405737" y="2428875"/>
                    </a:cubicBezTo>
                    <a:cubicBezTo>
                      <a:pt x="1386256" y="2448356"/>
                      <a:pt x="1388086" y="2449607"/>
                      <a:pt x="1362875" y="2462212"/>
                    </a:cubicBezTo>
                    <a:cubicBezTo>
                      <a:pt x="1352061" y="2467619"/>
                      <a:pt x="1340151" y="2470711"/>
                      <a:pt x="1329537" y="2476500"/>
                    </a:cubicBezTo>
                    <a:cubicBezTo>
                      <a:pt x="1322569" y="2480301"/>
                      <a:pt x="1317379" y="2486849"/>
                      <a:pt x="1310487" y="2490787"/>
                    </a:cubicBezTo>
                    <a:cubicBezTo>
                      <a:pt x="1295077" y="2499593"/>
                      <a:pt x="1277630" y="2504754"/>
                      <a:pt x="1262862" y="2514600"/>
                    </a:cubicBezTo>
                    <a:cubicBezTo>
                      <a:pt x="1251523" y="2522159"/>
                      <a:pt x="1236259" y="2532664"/>
                      <a:pt x="1224762" y="2538412"/>
                    </a:cubicBezTo>
                    <a:cubicBezTo>
                      <a:pt x="1220272" y="2540657"/>
                      <a:pt x="1215237" y="2541587"/>
                      <a:pt x="1210475" y="2543175"/>
                    </a:cubicBezTo>
                    <a:cubicBezTo>
                      <a:pt x="1204125" y="2547937"/>
                      <a:pt x="1198156" y="2553255"/>
                      <a:pt x="1191425" y="2557462"/>
                    </a:cubicBezTo>
                    <a:cubicBezTo>
                      <a:pt x="1164878" y="2574054"/>
                      <a:pt x="1155818" y="2565249"/>
                      <a:pt x="1129512" y="2600325"/>
                    </a:cubicBezTo>
                    <a:cubicBezTo>
                      <a:pt x="1112213" y="2623391"/>
                      <a:pt x="1122755" y="2616865"/>
                      <a:pt x="1100937" y="2624137"/>
                    </a:cubicBezTo>
                    <a:cubicBezTo>
                      <a:pt x="1096175" y="2628900"/>
                      <a:pt x="1090962" y="2633251"/>
                      <a:pt x="1086650" y="2638425"/>
                    </a:cubicBezTo>
                    <a:cubicBezTo>
                      <a:pt x="1082986" y="2642822"/>
                      <a:pt x="1081172" y="2648665"/>
                      <a:pt x="1077125" y="2652712"/>
                    </a:cubicBezTo>
                    <a:cubicBezTo>
                      <a:pt x="1076002" y="2653835"/>
                      <a:pt x="1061250" y="2662237"/>
                      <a:pt x="1053312" y="2667000"/>
                    </a:cubicBezTo>
                    <a:close/>
                  </a:path>
                </a:pathLst>
              </a:custGeom>
              <a:noFill/>
              <a:ln w="15875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80EEF6DB-F118-4B2C-BE19-AAC40A1FFACA}"/>
                  </a:ext>
                </a:extLst>
              </p:cNvPr>
              <p:cNvSpPr txBox="1"/>
              <p:nvPr/>
            </p:nvSpPr>
            <p:spPr>
              <a:xfrm rot="19771130">
                <a:off x="4445661" y="4487250"/>
                <a:ext cx="2426925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48360C5E-7F85-4BA7-A154-E180EDE762F4}"/>
                </a:ext>
              </a:extLst>
            </p:cNvPr>
            <p:cNvSpPr/>
            <p:nvPr/>
          </p:nvSpPr>
          <p:spPr>
            <a:xfrm>
              <a:off x="5327485" y="1517650"/>
              <a:ext cx="2717965" cy="2082800"/>
            </a:xfrm>
            <a:custGeom>
              <a:avLst/>
              <a:gdLst>
                <a:gd name="connsiteX0" fmla="*/ 165 w 2717965"/>
                <a:gd name="connsiteY0" fmla="*/ 1454150 h 2082800"/>
                <a:gd name="connsiteX1" fmla="*/ 6515 w 2717965"/>
                <a:gd name="connsiteY1" fmla="*/ 1422400 h 2082800"/>
                <a:gd name="connsiteX2" fmla="*/ 38265 w 2717965"/>
                <a:gd name="connsiteY2" fmla="*/ 1346200 h 2082800"/>
                <a:gd name="connsiteX3" fmla="*/ 57315 w 2717965"/>
                <a:gd name="connsiteY3" fmla="*/ 1263650 h 2082800"/>
                <a:gd name="connsiteX4" fmla="*/ 70015 w 2717965"/>
                <a:gd name="connsiteY4" fmla="*/ 1244600 h 2082800"/>
                <a:gd name="connsiteX5" fmla="*/ 82715 w 2717965"/>
                <a:gd name="connsiteY5" fmla="*/ 1200150 h 2082800"/>
                <a:gd name="connsiteX6" fmla="*/ 95415 w 2717965"/>
                <a:gd name="connsiteY6" fmla="*/ 1162050 h 2082800"/>
                <a:gd name="connsiteX7" fmla="*/ 108115 w 2717965"/>
                <a:gd name="connsiteY7" fmla="*/ 1111250 h 2082800"/>
                <a:gd name="connsiteX8" fmla="*/ 133515 w 2717965"/>
                <a:gd name="connsiteY8" fmla="*/ 1060450 h 2082800"/>
                <a:gd name="connsiteX9" fmla="*/ 171615 w 2717965"/>
                <a:gd name="connsiteY9" fmla="*/ 977900 h 2082800"/>
                <a:gd name="connsiteX10" fmla="*/ 184315 w 2717965"/>
                <a:gd name="connsiteY10" fmla="*/ 952500 h 2082800"/>
                <a:gd name="connsiteX11" fmla="*/ 247815 w 2717965"/>
                <a:gd name="connsiteY11" fmla="*/ 876300 h 2082800"/>
                <a:gd name="connsiteX12" fmla="*/ 279565 w 2717965"/>
                <a:gd name="connsiteY12" fmla="*/ 825500 h 2082800"/>
                <a:gd name="connsiteX13" fmla="*/ 330365 w 2717965"/>
                <a:gd name="connsiteY13" fmla="*/ 768350 h 2082800"/>
                <a:gd name="connsiteX14" fmla="*/ 387515 w 2717965"/>
                <a:gd name="connsiteY14" fmla="*/ 685800 h 2082800"/>
                <a:gd name="connsiteX15" fmla="*/ 444665 w 2717965"/>
                <a:gd name="connsiteY15" fmla="*/ 609600 h 2082800"/>
                <a:gd name="connsiteX16" fmla="*/ 501815 w 2717965"/>
                <a:gd name="connsiteY16" fmla="*/ 533400 h 2082800"/>
                <a:gd name="connsiteX17" fmla="*/ 546265 w 2717965"/>
                <a:gd name="connsiteY17" fmla="*/ 488950 h 2082800"/>
                <a:gd name="connsiteX18" fmla="*/ 565315 w 2717965"/>
                <a:gd name="connsiteY18" fmla="*/ 469900 h 2082800"/>
                <a:gd name="connsiteX19" fmla="*/ 603415 w 2717965"/>
                <a:gd name="connsiteY19" fmla="*/ 438150 h 2082800"/>
                <a:gd name="connsiteX20" fmla="*/ 628815 w 2717965"/>
                <a:gd name="connsiteY20" fmla="*/ 406400 h 2082800"/>
                <a:gd name="connsiteX21" fmla="*/ 666915 w 2717965"/>
                <a:gd name="connsiteY21" fmla="*/ 381000 h 2082800"/>
                <a:gd name="connsiteX22" fmla="*/ 705015 w 2717965"/>
                <a:gd name="connsiteY22" fmla="*/ 349250 h 2082800"/>
                <a:gd name="connsiteX23" fmla="*/ 743115 w 2717965"/>
                <a:gd name="connsiteY23" fmla="*/ 323850 h 2082800"/>
                <a:gd name="connsiteX24" fmla="*/ 781215 w 2717965"/>
                <a:gd name="connsiteY24" fmla="*/ 292100 h 2082800"/>
                <a:gd name="connsiteX25" fmla="*/ 819315 w 2717965"/>
                <a:gd name="connsiteY25" fmla="*/ 273050 h 2082800"/>
                <a:gd name="connsiteX26" fmla="*/ 838365 w 2717965"/>
                <a:gd name="connsiteY26" fmla="*/ 247650 h 2082800"/>
                <a:gd name="connsiteX27" fmla="*/ 870115 w 2717965"/>
                <a:gd name="connsiteY27" fmla="*/ 234950 h 2082800"/>
                <a:gd name="connsiteX28" fmla="*/ 895515 w 2717965"/>
                <a:gd name="connsiteY28" fmla="*/ 222250 h 2082800"/>
                <a:gd name="connsiteX29" fmla="*/ 1009815 w 2717965"/>
                <a:gd name="connsiteY29" fmla="*/ 228600 h 2082800"/>
                <a:gd name="connsiteX30" fmla="*/ 1054265 w 2717965"/>
                <a:gd name="connsiteY30" fmla="*/ 254000 h 2082800"/>
                <a:gd name="connsiteX31" fmla="*/ 1092365 w 2717965"/>
                <a:gd name="connsiteY31" fmla="*/ 266700 h 2082800"/>
                <a:gd name="connsiteX32" fmla="*/ 1174915 w 2717965"/>
                <a:gd name="connsiteY32" fmla="*/ 304800 h 2082800"/>
                <a:gd name="connsiteX33" fmla="*/ 1200315 w 2717965"/>
                <a:gd name="connsiteY33" fmla="*/ 323850 h 2082800"/>
                <a:gd name="connsiteX34" fmla="*/ 1289215 w 2717965"/>
                <a:gd name="connsiteY34" fmla="*/ 336550 h 2082800"/>
                <a:gd name="connsiteX35" fmla="*/ 1333665 w 2717965"/>
                <a:gd name="connsiteY35" fmla="*/ 330200 h 2082800"/>
                <a:gd name="connsiteX36" fmla="*/ 1371765 w 2717965"/>
                <a:gd name="connsiteY36" fmla="*/ 304800 h 2082800"/>
                <a:gd name="connsiteX37" fmla="*/ 1486065 w 2717965"/>
                <a:gd name="connsiteY37" fmla="*/ 234950 h 2082800"/>
                <a:gd name="connsiteX38" fmla="*/ 1511465 w 2717965"/>
                <a:gd name="connsiteY38" fmla="*/ 215900 h 2082800"/>
                <a:gd name="connsiteX39" fmla="*/ 1543215 w 2717965"/>
                <a:gd name="connsiteY39" fmla="*/ 196850 h 2082800"/>
                <a:gd name="connsiteX40" fmla="*/ 1632115 w 2717965"/>
                <a:gd name="connsiteY40" fmla="*/ 152400 h 2082800"/>
                <a:gd name="connsiteX41" fmla="*/ 1752765 w 2717965"/>
                <a:gd name="connsiteY41" fmla="*/ 57150 h 2082800"/>
                <a:gd name="connsiteX42" fmla="*/ 1778165 w 2717965"/>
                <a:gd name="connsiteY42" fmla="*/ 38100 h 2082800"/>
                <a:gd name="connsiteX43" fmla="*/ 1809915 w 2717965"/>
                <a:gd name="connsiteY43" fmla="*/ 25400 h 2082800"/>
                <a:gd name="connsiteX44" fmla="*/ 1886115 w 2717965"/>
                <a:gd name="connsiteY44" fmla="*/ 12700 h 2082800"/>
                <a:gd name="connsiteX45" fmla="*/ 1955965 w 2717965"/>
                <a:gd name="connsiteY45" fmla="*/ 0 h 2082800"/>
                <a:gd name="connsiteX46" fmla="*/ 2121065 w 2717965"/>
                <a:gd name="connsiteY46" fmla="*/ 6350 h 2082800"/>
                <a:gd name="connsiteX47" fmla="*/ 2292515 w 2717965"/>
                <a:gd name="connsiteY47" fmla="*/ 57150 h 2082800"/>
                <a:gd name="connsiteX48" fmla="*/ 2336965 w 2717965"/>
                <a:gd name="connsiteY48" fmla="*/ 69850 h 2082800"/>
                <a:gd name="connsiteX49" fmla="*/ 2368715 w 2717965"/>
                <a:gd name="connsiteY49" fmla="*/ 88900 h 2082800"/>
                <a:gd name="connsiteX50" fmla="*/ 2432215 w 2717965"/>
                <a:gd name="connsiteY50" fmla="*/ 114300 h 2082800"/>
                <a:gd name="connsiteX51" fmla="*/ 2514765 w 2717965"/>
                <a:gd name="connsiteY51" fmla="*/ 171450 h 2082800"/>
                <a:gd name="connsiteX52" fmla="*/ 2552865 w 2717965"/>
                <a:gd name="connsiteY52" fmla="*/ 190500 h 2082800"/>
                <a:gd name="connsiteX53" fmla="*/ 2616365 w 2717965"/>
                <a:gd name="connsiteY53" fmla="*/ 241300 h 2082800"/>
                <a:gd name="connsiteX54" fmla="*/ 2629065 w 2717965"/>
                <a:gd name="connsiteY54" fmla="*/ 273050 h 2082800"/>
                <a:gd name="connsiteX55" fmla="*/ 2667165 w 2717965"/>
                <a:gd name="connsiteY55" fmla="*/ 304800 h 2082800"/>
                <a:gd name="connsiteX56" fmla="*/ 2686215 w 2717965"/>
                <a:gd name="connsiteY56" fmla="*/ 330200 h 2082800"/>
                <a:gd name="connsiteX57" fmla="*/ 2698915 w 2717965"/>
                <a:gd name="connsiteY57" fmla="*/ 368300 h 2082800"/>
                <a:gd name="connsiteX58" fmla="*/ 2717965 w 2717965"/>
                <a:gd name="connsiteY58" fmla="*/ 520700 h 2082800"/>
                <a:gd name="connsiteX59" fmla="*/ 2711615 w 2717965"/>
                <a:gd name="connsiteY59" fmla="*/ 679450 h 2082800"/>
                <a:gd name="connsiteX60" fmla="*/ 2698915 w 2717965"/>
                <a:gd name="connsiteY60" fmla="*/ 717550 h 2082800"/>
                <a:gd name="connsiteX61" fmla="*/ 2616365 w 2717965"/>
                <a:gd name="connsiteY61" fmla="*/ 787400 h 2082800"/>
                <a:gd name="connsiteX62" fmla="*/ 2584615 w 2717965"/>
                <a:gd name="connsiteY62" fmla="*/ 800100 h 2082800"/>
                <a:gd name="connsiteX63" fmla="*/ 2495715 w 2717965"/>
                <a:gd name="connsiteY63" fmla="*/ 806450 h 2082800"/>
                <a:gd name="connsiteX64" fmla="*/ 2387765 w 2717965"/>
                <a:gd name="connsiteY64" fmla="*/ 793750 h 2082800"/>
                <a:gd name="connsiteX65" fmla="*/ 2286165 w 2717965"/>
                <a:gd name="connsiteY65" fmla="*/ 768350 h 2082800"/>
                <a:gd name="connsiteX66" fmla="*/ 2216315 w 2717965"/>
                <a:gd name="connsiteY66" fmla="*/ 749300 h 2082800"/>
                <a:gd name="connsiteX67" fmla="*/ 2178215 w 2717965"/>
                <a:gd name="connsiteY67" fmla="*/ 742950 h 2082800"/>
                <a:gd name="connsiteX68" fmla="*/ 2057565 w 2717965"/>
                <a:gd name="connsiteY68" fmla="*/ 755650 h 2082800"/>
                <a:gd name="connsiteX69" fmla="*/ 2038515 w 2717965"/>
                <a:gd name="connsiteY69" fmla="*/ 768350 h 2082800"/>
                <a:gd name="connsiteX70" fmla="*/ 2013115 w 2717965"/>
                <a:gd name="connsiteY70" fmla="*/ 787400 h 2082800"/>
                <a:gd name="connsiteX71" fmla="*/ 1936915 w 2717965"/>
                <a:gd name="connsiteY71" fmla="*/ 806450 h 2082800"/>
                <a:gd name="connsiteX72" fmla="*/ 1848015 w 2717965"/>
                <a:gd name="connsiteY72" fmla="*/ 838200 h 2082800"/>
                <a:gd name="connsiteX73" fmla="*/ 1816265 w 2717965"/>
                <a:gd name="connsiteY73" fmla="*/ 850900 h 2082800"/>
                <a:gd name="connsiteX74" fmla="*/ 1759115 w 2717965"/>
                <a:gd name="connsiteY74" fmla="*/ 857250 h 2082800"/>
                <a:gd name="connsiteX75" fmla="*/ 1689265 w 2717965"/>
                <a:gd name="connsiteY75" fmla="*/ 914400 h 2082800"/>
                <a:gd name="connsiteX76" fmla="*/ 1638465 w 2717965"/>
                <a:gd name="connsiteY76" fmla="*/ 990600 h 2082800"/>
                <a:gd name="connsiteX77" fmla="*/ 1619415 w 2717965"/>
                <a:gd name="connsiteY77" fmla="*/ 1066800 h 2082800"/>
                <a:gd name="connsiteX78" fmla="*/ 1644815 w 2717965"/>
                <a:gd name="connsiteY78" fmla="*/ 1187450 h 2082800"/>
                <a:gd name="connsiteX79" fmla="*/ 1651165 w 2717965"/>
                <a:gd name="connsiteY79" fmla="*/ 1219200 h 2082800"/>
                <a:gd name="connsiteX80" fmla="*/ 1638465 w 2717965"/>
                <a:gd name="connsiteY80" fmla="*/ 1333500 h 2082800"/>
                <a:gd name="connsiteX81" fmla="*/ 1594015 w 2717965"/>
                <a:gd name="connsiteY81" fmla="*/ 1397000 h 2082800"/>
                <a:gd name="connsiteX82" fmla="*/ 1543215 w 2717965"/>
                <a:gd name="connsiteY82" fmla="*/ 1447800 h 2082800"/>
                <a:gd name="connsiteX83" fmla="*/ 1517815 w 2717965"/>
                <a:gd name="connsiteY83" fmla="*/ 1498600 h 2082800"/>
                <a:gd name="connsiteX84" fmla="*/ 1511465 w 2717965"/>
                <a:gd name="connsiteY84" fmla="*/ 1517650 h 2082800"/>
                <a:gd name="connsiteX85" fmla="*/ 1473365 w 2717965"/>
                <a:gd name="connsiteY85" fmla="*/ 1555750 h 2082800"/>
                <a:gd name="connsiteX86" fmla="*/ 1454315 w 2717965"/>
                <a:gd name="connsiteY86" fmla="*/ 1574800 h 2082800"/>
                <a:gd name="connsiteX87" fmla="*/ 1390815 w 2717965"/>
                <a:gd name="connsiteY87" fmla="*/ 1587500 h 2082800"/>
                <a:gd name="connsiteX88" fmla="*/ 1352715 w 2717965"/>
                <a:gd name="connsiteY88" fmla="*/ 1600200 h 2082800"/>
                <a:gd name="connsiteX89" fmla="*/ 1282865 w 2717965"/>
                <a:gd name="connsiteY89" fmla="*/ 1612900 h 2082800"/>
                <a:gd name="connsiteX90" fmla="*/ 1257465 w 2717965"/>
                <a:gd name="connsiteY90" fmla="*/ 1625600 h 2082800"/>
                <a:gd name="connsiteX91" fmla="*/ 1193965 w 2717965"/>
                <a:gd name="connsiteY91" fmla="*/ 1670050 h 2082800"/>
                <a:gd name="connsiteX92" fmla="*/ 1136815 w 2717965"/>
                <a:gd name="connsiteY92" fmla="*/ 1733550 h 2082800"/>
                <a:gd name="connsiteX93" fmla="*/ 1086015 w 2717965"/>
                <a:gd name="connsiteY93" fmla="*/ 1828800 h 2082800"/>
                <a:gd name="connsiteX94" fmla="*/ 1066965 w 2717965"/>
                <a:gd name="connsiteY94" fmla="*/ 1860550 h 2082800"/>
                <a:gd name="connsiteX95" fmla="*/ 1047915 w 2717965"/>
                <a:gd name="connsiteY95" fmla="*/ 1898650 h 2082800"/>
                <a:gd name="connsiteX96" fmla="*/ 1016165 w 2717965"/>
                <a:gd name="connsiteY96" fmla="*/ 1936750 h 2082800"/>
                <a:gd name="connsiteX97" fmla="*/ 990765 w 2717965"/>
                <a:gd name="connsiteY97" fmla="*/ 1987550 h 2082800"/>
                <a:gd name="connsiteX98" fmla="*/ 965365 w 2717965"/>
                <a:gd name="connsiteY98" fmla="*/ 2012950 h 2082800"/>
                <a:gd name="connsiteX99" fmla="*/ 920915 w 2717965"/>
                <a:gd name="connsiteY99" fmla="*/ 2070100 h 2082800"/>
                <a:gd name="connsiteX100" fmla="*/ 901865 w 2717965"/>
                <a:gd name="connsiteY100" fmla="*/ 2082800 h 2082800"/>
                <a:gd name="connsiteX101" fmla="*/ 819315 w 2717965"/>
                <a:gd name="connsiteY101" fmla="*/ 2070100 h 2082800"/>
                <a:gd name="connsiteX102" fmla="*/ 724065 w 2717965"/>
                <a:gd name="connsiteY102" fmla="*/ 2038350 h 2082800"/>
                <a:gd name="connsiteX103" fmla="*/ 527215 w 2717965"/>
                <a:gd name="connsiteY103" fmla="*/ 2025650 h 2082800"/>
                <a:gd name="connsiteX104" fmla="*/ 444665 w 2717965"/>
                <a:gd name="connsiteY104" fmla="*/ 2006600 h 2082800"/>
                <a:gd name="connsiteX105" fmla="*/ 400215 w 2717965"/>
                <a:gd name="connsiteY105" fmla="*/ 1987550 h 2082800"/>
                <a:gd name="connsiteX106" fmla="*/ 381165 w 2717965"/>
                <a:gd name="connsiteY106" fmla="*/ 1943100 h 2082800"/>
                <a:gd name="connsiteX107" fmla="*/ 393865 w 2717965"/>
                <a:gd name="connsiteY107" fmla="*/ 1790700 h 2082800"/>
                <a:gd name="connsiteX108" fmla="*/ 387515 w 2717965"/>
                <a:gd name="connsiteY108" fmla="*/ 1746250 h 2082800"/>
                <a:gd name="connsiteX109" fmla="*/ 381165 w 2717965"/>
                <a:gd name="connsiteY109" fmla="*/ 1714500 h 2082800"/>
                <a:gd name="connsiteX110" fmla="*/ 324015 w 2717965"/>
                <a:gd name="connsiteY110" fmla="*/ 1663700 h 2082800"/>
                <a:gd name="connsiteX111" fmla="*/ 292265 w 2717965"/>
                <a:gd name="connsiteY111" fmla="*/ 1625600 h 2082800"/>
                <a:gd name="connsiteX112" fmla="*/ 209715 w 2717965"/>
                <a:gd name="connsiteY112" fmla="*/ 1593850 h 2082800"/>
                <a:gd name="connsiteX113" fmla="*/ 171615 w 2717965"/>
                <a:gd name="connsiteY113" fmla="*/ 1568450 h 2082800"/>
                <a:gd name="connsiteX114" fmla="*/ 133515 w 2717965"/>
                <a:gd name="connsiteY114" fmla="*/ 1549400 h 2082800"/>
                <a:gd name="connsiteX115" fmla="*/ 57315 w 2717965"/>
                <a:gd name="connsiteY115" fmla="*/ 1511300 h 2082800"/>
                <a:gd name="connsiteX116" fmla="*/ 31915 w 2717965"/>
                <a:gd name="connsiteY116" fmla="*/ 1485900 h 2082800"/>
                <a:gd name="connsiteX117" fmla="*/ 12865 w 2717965"/>
                <a:gd name="connsiteY117" fmla="*/ 1479550 h 2082800"/>
                <a:gd name="connsiteX118" fmla="*/ 165 w 2717965"/>
                <a:gd name="connsiteY118" fmla="*/ 1454150 h 2082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2717965" h="2082800">
                  <a:moveTo>
                    <a:pt x="165" y="1454150"/>
                  </a:moveTo>
                  <a:cubicBezTo>
                    <a:pt x="-893" y="1444625"/>
                    <a:pt x="3341" y="1432716"/>
                    <a:pt x="6515" y="1422400"/>
                  </a:cubicBezTo>
                  <a:cubicBezTo>
                    <a:pt x="18448" y="1383619"/>
                    <a:pt x="22942" y="1376845"/>
                    <a:pt x="38265" y="1346200"/>
                  </a:cubicBezTo>
                  <a:cubicBezTo>
                    <a:pt x="41273" y="1331162"/>
                    <a:pt x="52939" y="1270215"/>
                    <a:pt x="57315" y="1263650"/>
                  </a:cubicBezTo>
                  <a:lnTo>
                    <a:pt x="70015" y="1244600"/>
                  </a:lnTo>
                  <a:cubicBezTo>
                    <a:pt x="74248" y="1229783"/>
                    <a:pt x="78183" y="1214878"/>
                    <a:pt x="82715" y="1200150"/>
                  </a:cubicBezTo>
                  <a:cubicBezTo>
                    <a:pt x="86652" y="1187355"/>
                    <a:pt x="91737" y="1174922"/>
                    <a:pt x="95415" y="1162050"/>
                  </a:cubicBezTo>
                  <a:cubicBezTo>
                    <a:pt x="100210" y="1145267"/>
                    <a:pt x="102982" y="1127933"/>
                    <a:pt x="108115" y="1111250"/>
                  </a:cubicBezTo>
                  <a:cubicBezTo>
                    <a:pt x="131495" y="1035266"/>
                    <a:pt x="109239" y="1113856"/>
                    <a:pt x="133515" y="1060450"/>
                  </a:cubicBezTo>
                  <a:cubicBezTo>
                    <a:pt x="198029" y="918520"/>
                    <a:pt x="115191" y="1079464"/>
                    <a:pt x="171615" y="977900"/>
                  </a:cubicBezTo>
                  <a:cubicBezTo>
                    <a:pt x="176212" y="969625"/>
                    <a:pt x="178635" y="960073"/>
                    <a:pt x="184315" y="952500"/>
                  </a:cubicBezTo>
                  <a:cubicBezTo>
                    <a:pt x="204153" y="926049"/>
                    <a:pt x="230291" y="904338"/>
                    <a:pt x="247815" y="876300"/>
                  </a:cubicBezTo>
                  <a:cubicBezTo>
                    <a:pt x="258398" y="859367"/>
                    <a:pt x="268199" y="841918"/>
                    <a:pt x="279565" y="825500"/>
                  </a:cubicBezTo>
                  <a:cubicBezTo>
                    <a:pt x="354791" y="716840"/>
                    <a:pt x="257971" y="863020"/>
                    <a:pt x="330365" y="768350"/>
                  </a:cubicBezTo>
                  <a:cubicBezTo>
                    <a:pt x="350695" y="741765"/>
                    <a:pt x="368323" y="713218"/>
                    <a:pt x="387515" y="685800"/>
                  </a:cubicBezTo>
                  <a:cubicBezTo>
                    <a:pt x="458484" y="584416"/>
                    <a:pt x="384562" y="689738"/>
                    <a:pt x="444665" y="609600"/>
                  </a:cubicBezTo>
                  <a:cubicBezTo>
                    <a:pt x="462768" y="585462"/>
                    <a:pt x="481062" y="556040"/>
                    <a:pt x="501815" y="533400"/>
                  </a:cubicBezTo>
                  <a:cubicBezTo>
                    <a:pt x="515974" y="517954"/>
                    <a:pt x="531448" y="503767"/>
                    <a:pt x="546265" y="488950"/>
                  </a:cubicBezTo>
                  <a:cubicBezTo>
                    <a:pt x="552615" y="482600"/>
                    <a:pt x="558416" y="475649"/>
                    <a:pt x="565315" y="469900"/>
                  </a:cubicBezTo>
                  <a:cubicBezTo>
                    <a:pt x="578015" y="459317"/>
                    <a:pt x="591725" y="449840"/>
                    <a:pt x="603415" y="438150"/>
                  </a:cubicBezTo>
                  <a:cubicBezTo>
                    <a:pt x="612999" y="428566"/>
                    <a:pt x="618741" y="415467"/>
                    <a:pt x="628815" y="406400"/>
                  </a:cubicBezTo>
                  <a:cubicBezTo>
                    <a:pt x="640160" y="396189"/>
                    <a:pt x="654704" y="390158"/>
                    <a:pt x="666915" y="381000"/>
                  </a:cubicBezTo>
                  <a:cubicBezTo>
                    <a:pt x="680140" y="371081"/>
                    <a:pt x="691790" y="359169"/>
                    <a:pt x="705015" y="349250"/>
                  </a:cubicBezTo>
                  <a:cubicBezTo>
                    <a:pt x="717226" y="340092"/>
                    <a:pt x="730904" y="333008"/>
                    <a:pt x="743115" y="323850"/>
                  </a:cubicBezTo>
                  <a:cubicBezTo>
                    <a:pt x="756340" y="313931"/>
                    <a:pt x="767460" y="301270"/>
                    <a:pt x="781215" y="292100"/>
                  </a:cubicBezTo>
                  <a:cubicBezTo>
                    <a:pt x="793029" y="284224"/>
                    <a:pt x="806615" y="279400"/>
                    <a:pt x="819315" y="273050"/>
                  </a:cubicBezTo>
                  <a:cubicBezTo>
                    <a:pt x="825665" y="264583"/>
                    <a:pt x="829898" y="254000"/>
                    <a:pt x="838365" y="247650"/>
                  </a:cubicBezTo>
                  <a:cubicBezTo>
                    <a:pt x="847484" y="240811"/>
                    <a:pt x="859699" y="239579"/>
                    <a:pt x="870115" y="234950"/>
                  </a:cubicBezTo>
                  <a:cubicBezTo>
                    <a:pt x="878765" y="231105"/>
                    <a:pt x="887048" y="226483"/>
                    <a:pt x="895515" y="222250"/>
                  </a:cubicBezTo>
                  <a:cubicBezTo>
                    <a:pt x="933615" y="224367"/>
                    <a:pt x="972397" y="221116"/>
                    <a:pt x="1009815" y="228600"/>
                  </a:cubicBezTo>
                  <a:cubicBezTo>
                    <a:pt x="1026549" y="231947"/>
                    <a:pt x="1038771" y="246849"/>
                    <a:pt x="1054265" y="254000"/>
                  </a:cubicBezTo>
                  <a:cubicBezTo>
                    <a:pt x="1066420" y="259610"/>
                    <a:pt x="1079784" y="262125"/>
                    <a:pt x="1092365" y="266700"/>
                  </a:cubicBezTo>
                  <a:cubicBezTo>
                    <a:pt x="1113288" y="274308"/>
                    <a:pt x="1161098" y="294437"/>
                    <a:pt x="1174915" y="304800"/>
                  </a:cubicBezTo>
                  <a:cubicBezTo>
                    <a:pt x="1183382" y="311150"/>
                    <a:pt x="1190118" y="321017"/>
                    <a:pt x="1200315" y="323850"/>
                  </a:cubicBezTo>
                  <a:cubicBezTo>
                    <a:pt x="1229157" y="331862"/>
                    <a:pt x="1289215" y="336550"/>
                    <a:pt x="1289215" y="336550"/>
                  </a:cubicBezTo>
                  <a:cubicBezTo>
                    <a:pt x="1304032" y="334433"/>
                    <a:pt x="1319696" y="335573"/>
                    <a:pt x="1333665" y="330200"/>
                  </a:cubicBezTo>
                  <a:cubicBezTo>
                    <a:pt x="1347911" y="324721"/>
                    <a:pt x="1358766" y="312800"/>
                    <a:pt x="1371765" y="304800"/>
                  </a:cubicBezTo>
                  <a:cubicBezTo>
                    <a:pt x="1418540" y="276015"/>
                    <a:pt x="1436809" y="271892"/>
                    <a:pt x="1486065" y="234950"/>
                  </a:cubicBezTo>
                  <a:cubicBezTo>
                    <a:pt x="1494532" y="228600"/>
                    <a:pt x="1502659" y="221771"/>
                    <a:pt x="1511465" y="215900"/>
                  </a:cubicBezTo>
                  <a:cubicBezTo>
                    <a:pt x="1521734" y="209054"/>
                    <a:pt x="1532293" y="202598"/>
                    <a:pt x="1543215" y="196850"/>
                  </a:cubicBezTo>
                  <a:cubicBezTo>
                    <a:pt x="1572533" y="181419"/>
                    <a:pt x="1605610" y="172279"/>
                    <a:pt x="1632115" y="152400"/>
                  </a:cubicBezTo>
                  <a:cubicBezTo>
                    <a:pt x="1729045" y="79703"/>
                    <a:pt x="1635176" y="151221"/>
                    <a:pt x="1752765" y="57150"/>
                  </a:cubicBezTo>
                  <a:cubicBezTo>
                    <a:pt x="1761029" y="50539"/>
                    <a:pt x="1768339" y="42031"/>
                    <a:pt x="1778165" y="38100"/>
                  </a:cubicBezTo>
                  <a:cubicBezTo>
                    <a:pt x="1788748" y="33867"/>
                    <a:pt x="1798819" y="28011"/>
                    <a:pt x="1809915" y="25400"/>
                  </a:cubicBezTo>
                  <a:cubicBezTo>
                    <a:pt x="1834981" y="19502"/>
                    <a:pt x="1860865" y="17750"/>
                    <a:pt x="1886115" y="12700"/>
                  </a:cubicBezTo>
                  <a:cubicBezTo>
                    <a:pt x="1930490" y="3825"/>
                    <a:pt x="1907219" y="8124"/>
                    <a:pt x="1955965" y="0"/>
                  </a:cubicBezTo>
                  <a:cubicBezTo>
                    <a:pt x="2010998" y="2117"/>
                    <a:pt x="2066474" y="-929"/>
                    <a:pt x="2121065" y="6350"/>
                  </a:cubicBezTo>
                  <a:cubicBezTo>
                    <a:pt x="2212525" y="18545"/>
                    <a:pt x="2223077" y="34004"/>
                    <a:pt x="2292515" y="57150"/>
                  </a:cubicBezTo>
                  <a:cubicBezTo>
                    <a:pt x="2307134" y="62023"/>
                    <a:pt x="2322148" y="65617"/>
                    <a:pt x="2336965" y="69850"/>
                  </a:cubicBezTo>
                  <a:cubicBezTo>
                    <a:pt x="2347548" y="76200"/>
                    <a:pt x="2357479" y="83793"/>
                    <a:pt x="2368715" y="88900"/>
                  </a:cubicBezTo>
                  <a:cubicBezTo>
                    <a:pt x="2401170" y="103652"/>
                    <a:pt x="2405183" y="96279"/>
                    <a:pt x="2432215" y="114300"/>
                  </a:cubicBezTo>
                  <a:cubicBezTo>
                    <a:pt x="2522055" y="174193"/>
                    <a:pt x="2389859" y="100075"/>
                    <a:pt x="2514765" y="171450"/>
                  </a:cubicBezTo>
                  <a:cubicBezTo>
                    <a:pt x="2527093" y="178495"/>
                    <a:pt x="2541506" y="181981"/>
                    <a:pt x="2552865" y="190500"/>
                  </a:cubicBezTo>
                  <a:cubicBezTo>
                    <a:pt x="2642452" y="257690"/>
                    <a:pt x="2551292" y="208764"/>
                    <a:pt x="2616365" y="241300"/>
                  </a:cubicBezTo>
                  <a:cubicBezTo>
                    <a:pt x="2620598" y="251883"/>
                    <a:pt x="2621944" y="264149"/>
                    <a:pt x="2629065" y="273050"/>
                  </a:cubicBezTo>
                  <a:cubicBezTo>
                    <a:pt x="2639392" y="285959"/>
                    <a:pt x="2655475" y="293110"/>
                    <a:pt x="2667165" y="304800"/>
                  </a:cubicBezTo>
                  <a:cubicBezTo>
                    <a:pt x="2674649" y="312284"/>
                    <a:pt x="2679865" y="321733"/>
                    <a:pt x="2686215" y="330200"/>
                  </a:cubicBezTo>
                  <a:cubicBezTo>
                    <a:pt x="2690448" y="342900"/>
                    <a:pt x="2696011" y="355232"/>
                    <a:pt x="2698915" y="368300"/>
                  </a:cubicBezTo>
                  <a:cubicBezTo>
                    <a:pt x="2712427" y="429105"/>
                    <a:pt x="2712820" y="458962"/>
                    <a:pt x="2717965" y="520700"/>
                  </a:cubicBezTo>
                  <a:cubicBezTo>
                    <a:pt x="2715848" y="573617"/>
                    <a:pt x="2716716" y="626737"/>
                    <a:pt x="2711615" y="679450"/>
                  </a:cubicBezTo>
                  <a:cubicBezTo>
                    <a:pt x="2710326" y="692775"/>
                    <a:pt x="2706535" y="706543"/>
                    <a:pt x="2698915" y="717550"/>
                  </a:cubicBezTo>
                  <a:cubicBezTo>
                    <a:pt x="2686645" y="735273"/>
                    <a:pt x="2640597" y="777707"/>
                    <a:pt x="2616365" y="787400"/>
                  </a:cubicBezTo>
                  <a:cubicBezTo>
                    <a:pt x="2605782" y="791633"/>
                    <a:pt x="2595874" y="798322"/>
                    <a:pt x="2584615" y="800100"/>
                  </a:cubicBezTo>
                  <a:cubicBezTo>
                    <a:pt x="2555270" y="804733"/>
                    <a:pt x="2525348" y="804333"/>
                    <a:pt x="2495715" y="806450"/>
                  </a:cubicBezTo>
                  <a:cubicBezTo>
                    <a:pt x="2459732" y="802217"/>
                    <a:pt x="2423412" y="800231"/>
                    <a:pt x="2387765" y="793750"/>
                  </a:cubicBezTo>
                  <a:cubicBezTo>
                    <a:pt x="2353419" y="787505"/>
                    <a:pt x="2319731" y="777940"/>
                    <a:pt x="2286165" y="768350"/>
                  </a:cubicBezTo>
                  <a:cubicBezTo>
                    <a:pt x="2274883" y="765127"/>
                    <a:pt x="2233127" y="752662"/>
                    <a:pt x="2216315" y="749300"/>
                  </a:cubicBezTo>
                  <a:cubicBezTo>
                    <a:pt x="2203690" y="746775"/>
                    <a:pt x="2190915" y="745067"/>
                    <a:pt x="2178215" y="742950"/>
                  </a:cubicBezTo>
                  <a:cubicBezTo>
                    <a:pt x="2137998" y="747183"/>
                    <a:pt x="2097352" y="748416"/>
                    <a:pt x="2057565" y="755650"/>
                  </a:cubicBezTo>
                  <a:cubicBezTo>
                    <a:pt x="2050056" y="757015"/>
                    <a:pt x="2044725" y="763914"/>
                    <a:pt x="2038515" y="768350"/>
                  </a:cubicBezTo>
                  <a:cubicBezTo>
                    <a:pt x="2029903" y="774501"/>
                    <a:pt x="2022090" y="781791"/>
                    <a:pt x="2013115" y="787400"/>
                  </a:cubicBezTo>
                  <a:cubicBezTo>
                    <a:pt x="1982617" y="806461"/>
                    <a:pt x="1978781" y="801217"/>
                    <a:pt x="1936915" y="806450"/>
                  </a:cubicBezTo>
                  <a:cubicBezTo>
                    <a:pt x="1846944" y="845009"/>
                    <a:pt x="1937940" y="808225"/>
                    <a:pt x="1848015" y="838200"/>
                  </a:cubicBezTo>
                  <a:cubicBezTo>
                    <a:pt x="1837201" y="841805"/>
                    <a:pt x="1827411" y="848512"/>
                    <a:pt x="1816265" y="850900"/>
                  </a:cubicBezTo>
                  <a:cubicBezTo>
                    <a:pt x="1797523" y="854916"/>
                    <a:pt x="1778165" y="855133"/>
                    <a:pt x="1759115" y="857250"/>
                  </a:cubicBezTo>
                  <a:cubicBezTo>
                    <a:pt x="1726525" y="873545"/>
                    <a:pt x="1714837" y="876042"/>
                    <a:pt x="1689265" y="914400"/>
                  </a:cubicBezTo>
                  <a:lnTo>
                    <a:pt x="1638465" y="990600"/>
                  </a:lnTo>
                  <a:cubicBezTo>
                    <a:pt x="1637160" y="995168"/>
                    <a:pt x="1618729" y="1055142"/>
                    <a:pt x="1619415" y="1066800"/>
                  </a:cubicBezTo>
                  <a:cubicBezTo>
                    <a:pt x="1623030" y="1128247"/>
                    <a:pt x="1631994" y="1136165"/>
                    <a:pt x="1644815" y="1187450"/>
                  </a:cubicBezTo>
                  <a:cubicBezTo>
                    <a:pt x="1647433" y="1197921"/>
                    <a:pt x="1649048" y="1208617"/>
                    <a:pt x="1651165" y="1219200"/>
                  </a:cubicBezTo>
                  <a:cubicBezTo>
                    <a:pt x="1646932" y="1257300"/>
                    <a:pt x="1646283" y="1295971"/>
                    <a:pt x="1638465" y="1333500"/>
                  </a:cubicBezTo>
                  <a:cubicBezTo>
                    <a:pt x="1631225" y="1368253"/>
                    <a:pt x="1614981" y="1373414"/>
                    <a:pt x="1594015" y="1397000"/>
                  </a:cubicBezTo>
                  <a:cubicBezTo>
                    <a:pt x="1551333" y="1445017"/>
                    <a:pt x="1587790" y="1414369"/>
                    <a:pt x="1543215" y="1447800"/>
                  </a:cubicBezTo>
                  <a:cubicBezTo>
                    <a:pt x="1499269" y="1557666"/>
                    <a:pt x="1555861" y="1422509"/>
                    <a:pt x="1517815" y="1498600"/>
                  </a:cubicBezTo>
                  <a:cubicBezTo>
                    <a:pt x="1514822" y="1504587"/>
                    <a:pt x="1515574" y="1512366"/>
                    <a:pt x="1511465" y="1517650"/>
                  </a:cubicBezTo>
                  <a:cubicBezTo>
                    <a:pt x="1500438" y="1531827"/>
                    <a:pt x="1486065" y="1543050"/>
                    <a:pt x="1473365" y="1555750"/>
                  </a:cubicBezTo>
                  <a:cubicBezTo>
                    <a:pt x="1467015" y="1562100"/>
                    <a:pt x="1463173" y="1573324"/>
                    <a:pt x="1454315" y="1574800"/>
                  </a:cubicBezTo>
                  <a:cubicBezTo>
                    <a:pt x="1428569" y="1579091"/>
                    <a:pt x="1414497" y="1580395"/>
                    <a:pt x="1390815" y="1587500"/>
                  </a:cubicBezTo>
                  <a:cubicBezTo>
                    <a:pt x="1377993" y="1591347"/>
                    <a:pt x="1365759" y="1597190"/>
                    <a:pt x="1352715" y="1600200"/>
                  </a:cubicBezTo>
                  <a:cubicBezTo>
                    <a:pt x="1326600" y="1606226"/>
                    <a:pt x="1307056" y="1603828"/>
                    <a:pt x="1282865" y="1612900"/>
                  </a:cubicBezTo>
                  <a:cubicBezTo>
                    <a:pt x="1274002" y="1616224"/>
                    <a:pt x="1265740" y="1621003"/>
                    <a:pt x="1257465" y="1625600"/>
                  </a:cubicBezTo>
                  <a:cubicBezTo>
                    <a:pt x="1230632" y="1640507"/>
                    <a:pt x="1217191" y="1649146"/>
                    <a:pt x="1193965" y="1670050"/>
                  </a:cubicBezTo>
                  <a:cubicBezTo>
                    <a:pt x="1173416" y="1688544"/>
                    <a:pt x="1152744" y="1710794"/>
                    <a:pt x="1136815" y="1733550"/>
                  </a:cubicBezTo>
                  <a:cubicBezTo>
                    <a:pt x="1109603" y="1772425"/>
                    <a:pt x="1115590" y="1779509"/>
                    <a:pt x="1086015" y="1828800"/>
                  </a:cubicBezTo>
                  <a:cubicBezTo>
                    <a:pt x="1079665" y="1839383"/>
                    <a:pt x="1072875" y="1849715"/>
                    <a:pt x="1066965" y="1860550"/>
                  </a:cubicBezTo>
                  <a:cubicBezTo>
                    <a:pt x="1060166" y="1873015"/>
                    <a:pt x="1055791" y="1886836"/>
                    <a:pt x="1047915" y="1898650"/>
                  </a:cubicBezTo>
                  <a:cubicBezTo>
                    <a:pt x="1038745" y="1912405"/>
                    <a:pt x="1025105" y="1922844"/>
                    <a:pt x="1016165" y="1936750"/>
                  </a:cubicBezTo>
                  <a:cubicBezTo>
                    <a:pt x="1005927" y="1952675"/>
                    <a:pt x="1001267" y="1971798"/>
                    <a:pt x="990765" y="1987550"/>
                  </a:cubicBezTo>
                  <a:cubicBezTo>
                    <a:pt x="984123" y="1997513"/>
                    <a:pt x="972845" y="2003600"/>
                    <a:pt x="965365" y="2012950"/>
                  </a:cubicBezTo>
                  <a:cubicBezTo>
                    <a:pt x="937044" y="2048351"/>
                    <a:pt x="949546" y="2046241"/>
                    <a:pt x="920915" y="2070100"/>
                  </a:cubicBezTo>
                  <a:cubicBezTo>
                    <a:pt x="915052" y="2074986"/>
                    <a:pt x="908215" y="2078567"/>
                    <a:pt x="901865" y="2082800"/>
                  </a:cubicBezTo>
                  <a:cubicBezTo>
                    <a:pt x="874348" y="2078567"/>
                    <a:pt x="846558" y="2075835"/>
                    <a:pt x="819315" y="2070100"/>
                  </a:cubicBezTo>
                  <a:cubicBezTo>
                    <a:pt x="786322" y="2063154"/>
                    <a:pt x="757657" y="2042829"/>
                    <a:pt x="724065" y="2038350"/>
                  </a:cubicBezTo>
                  <a:cubicBezTo>
                    <a:pt x="669053" y="2031015"/>
                    <a:pt x="574135" y="2027996"/>
                    <a:pt x="527215" y="2025650"/>
                  </a:cubicBezTo>
                  <a:cubicBezTo>
                    <a:pt x="491721" y="2019734"/>
                    <a:pt x="480184" y="2019285"/>
                    <a:pt x="444665" y="2006600"/>
                  </a:cubicBezTo>
                  <a:cubicBezTo>
                    <a:pt x="429484" y="2001178"/>
                    <a:pt x="415032" y="1993900"/>
                    <a:pt x="400215" y="1987550"/>
                  </a:cubicBezTo>
                  <a:cubicBezTo>
                    <a:pt x="397735" y="1982590"/>
                    <a:pt x="381165" y="1952443"/>
                    <a:pt x="381165" y="1943100"/>
                  </a:cubicBezTo>
                  <a:cubicBezTo>
                    <a:pt x="381165" y="1897350"/>
                    <a:pt x="388594" y="1838139"/>
                    <a:pt x="393865" y="1790700"/>
                  </a:cubicBezTo>
                  <a:cubicBezTo>
                    <a:pt x="391748" y="1775883"/>
                    <a:pt x="389976" y="1761013"/>
                    <a:pt x="387515" y="1746250"/>
                  </a:cubicBezTo>
                  <a:cubicBezTo>
                    <a:pt x="385741" y="1735604"/>
                    <a:pt x="386407" y="1723935"/>
                    <a:pt x="381165" y="1714500"/>
                  </a:cubicBezTo>
                  <a:cubicBezTo>
                    <a:pt x="372088" y="1698161"/>
                    <a:pt x="335791" y="1675476"/>
                    <a:pt x="324015" y="1663700"/>
                  </a:cubicBezTo>
                  <a:cubicBezTo>
                    <a:pt x="312325" y="1652010"/>
                    <a:pt x="305490" y="1635519"/>
                    <a:pt x="292265" y="1625600"/>
                  </a:cubicBezTo>
                  <a:cubicBezTo>
                    <a:pt x="265618" y="1605615"/>
                    <a:pt x="238105" y="1608045"/>
                    <a:pt x="209715" y="1593850"/>
                  </a:cubicBezTo>
                  <a:cubicBezTo>
                    <a:pt x="196063" y="1587024"/>
                    <a:pt x="184799" y="1576141"/>
                    <a:pt x="171615" y="1568450"/>
                  </a:cubicBezTo>
                  <a:cubicBezTo>
                    <a:pt x="159350" y="1561296"/>
                    <a:pt x="146407" y="1555350"/>
                    <a:pt x="133515" y="1549400"/>
                  </a:cubicBezTo>
                  <a:cubicBezTo>
                    <a:pt x="105366" y="1536408"/>
                    <a:pt x="81722" y="1530283"/>
                    <a:pt x="57315" y="1511300"/>
                  </a:cubicBezTo>
                  <a:cubicBezTo>
                    <a:pt x="47864" y="1503949"/>
                    <a:pt x="41658" y="1492860"/>
                    <a:pt x="31915" y="1485900"/>
                  </a:cubicBezTo>
                  <a:cubicBezTo>
                    <a:pt x="26468" y="1482009"/>
                    <a:pt x="17046" y="1484777"/>
                    <a:pt x="12865" y="1479550"/>
                  </a:cubicBezTo>
                  <a:cubicBezTo>
                    <a:pt x="7413" y="1472735"/>
                    <a:pt x="1223" y="1463675"/>
                    <a:pt x="165" y="1454150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A4FB4EEB-8C9C-4BED-9F15-A026FCD805AD}"/>
                </a:ext>
              </a:extLst>
            </p:cNvPr>
            <p:cNvSpPr/>
            <p:nvPr/>
          </p:nvSpPr>
          <p:spPr>
            <a:xfrm>
              <a:off x="4403725" y="3701215"/>
              <a:ext cx="184150" cy="143710"/>
            </a:xfrm>
            <a:custGeom>
              <a:avLst/>
              <a:gdLst>
                <a:gd name="connsiteX0" fmla="*/ 127000 w 184150"/>
                <a:gd name="connsiteY0" fmla="*/ 10360 h 143710"/>
                <a:gd name="connsiteX1" fmla="*/ 111125 w 184150"/>
                <a:gd name="connsiteY1" fmla="*/ 835 h 143710"/>
                <a:gd name="connsiteX2" fmla="*/ 66675 w 184150"/>
                <a:gd name="connsiteY2" fmla="*/ 10360 h 143710"/>
                <a:gd name="connsiteX3" fmla="*/ 50800 w 184150"/>
                <a:gd name="connsiteY3" fmla="*/ 19885 h 143710"/>
                <a:gd name="connsiteX4" fmla="*/ 38100 w 184150"/>
                <a:gd name="connsiteY4" fmla="*/ 32585 h 143710"/>
                <a:gd name="connsiteX5" fmla="*/ 22225 w 184150"/>
                <a:gd name="connsiteY5" fmla="*/ 45285 h 143710"/>
                <a:gd name="connsiteX6" fmla="*/ 9525 w 184150"/>
                <a:gd name="connsiteY6" fmla="*/ 61160 h 143710"/>
                <a:gd name="connsiteX7" fmla="*/ 0 w 184150"/>
                <a:gd name="connsiteY7" fmla="*/ 89735 h 143710"/>
                <a:gd name="connsiteX8" fmla="*/ 3175 w 184150"/>
                <a:gd name="connsiteY8" fmla="*/ 105610 h 143710"/>
                <a:gd name="connsiteX9" fmla="*/ 15875 w 184150"/>
                <a:gd name="connsiteY9" fmla="*/ 121485 h 143710"/>
                <a:gd name="connsiteX10" fmla="*/ 47625 w 184150"/>
                <a:gd name="connsiteY10" fmla="*/ 140535 h 143710"/>
                <a:gd name="connsiteX11" fmla="*/ 82550 w 184150"/>
                <a:gd name="connsiteY11" fmla="*/ 143710 h 143710"/>
                <a:gd name="connsiteX12" fmla="*/ 127000 w 184150"/>
                <a:gd name="connsiteY12" fmla="*/ 134185 h 143710"/>
                <a:gd name="connsiteX13" fmla="*/ 149225 w 184150"/>
                <a:gd name="connsiteY13" fmla="*/ 121485 h 143710"/>
                <a:gd name="connsiteX14" fmla="*/ 177800 w 184150"/>
                <a:gd name="connsiteY14" fmla="*/ 92910 h 143710"/>
                <a:gd name="connsiteX15" fmla="*/ 184150 w 184150"/>
                <a:gd name="connsiteY15" fmla="*/ 77035 h 143710"/>
                <a:gd name="connsiteX16" fmla="*/ 146050 w 184150"/>
                <a:gd name="connsiteY16" fmla="*/ 26235 h 143710"/>
                <a:gd name="connsiteX17" fmla="*/ 127000 w 184150"/>
                <a:gd name="connsiteY17" fmla="*/ 10360 h 143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84150" h="143710">
                  <a:moveTo>
                    <a:pt x="127000" y="10360"/>
                  </a:moveTo>
                  <a:cubicBezTo>
                    <a:pt x="121179" y="6127"/>
                    <a:pt x="117242" y="1651"/>
                    <a:pt x="111125" y="835"/>
                  </a:cubicBezTo>
                  <a:cubicBezTo>
                    <a:pt x="91040" y="-1843"/>
                    <a:pt x="81602" y="2067"/>
                    <a:pt x="66675" y="10360"/>
                  </a:cubicBezTo>
                  <a:cubicBezTo>
                    <a:pt x="61280" y="13357"/>
                    <a:pt x="55671" y="16096"/>
                    <a:pt x="50800" y="19885"/>
                  </a:cubicBezTo>
                  <a:cubicBezTo>
                    <a:pt x="46074" y="23561"/>
                    <a:pt x="42575" y="28608"/>
                    <a:pt x="38100" y="32585"/>
                  </a:cubicBezTo>
                  <a:cubicBezTo>
                    <a:pt x="33035" y="37087"/>
                    <a:pt x="27017" y="40493"/>
                    <a:pt x="22225" y="45285"/>
                  </a:cubicBezTo>
                  <a:cubicBezTo>
                    <a:pt x="17433" y="50077"/>
                    <a:pt x="13012" y="55349"/>
                    <a:pt x="9525" y="61160"/>
                  </a:cubicBezTo>
                  <a:cubicBezTo>
                    <a:pt x="4401" y="69700"/>
                    <a:pt x="2378" y="80224"/>
                    <a:pt x="0" y="89735"/>
                  </a:cubicBezTo>
                  <a:cubicBezTo>
                    <a:pt x="1058" y="95027"/>
                    <a:pt x="762" y="100783"/>
                    <a:pt x="3175" y="105610"/>
                  </a:cubicBezTo>
                  <a:cubicBezTo>
                    <a:pt x="6206" y="111671"/>
                    <a:pt x="11083" y="116693"/>
                    <a:pt x="15875" y="121485"/>
                  </a:cubicBezTo>
                  <a:cubicBezTo>
                    <a:pt x="24304" y="129914"/>
                    <a:pt x="35463" y="138255"/>
                    <a:pt x="47625" y="140535"/>
                  </a:cubicBezTo>
                  <a:cubicBezTo>
                    <a:pt x="59114" y="142689"/>
                    <a:pt x="70908" y="142652"/>
                    <a:pt x="82550" y="143710"/>
                  </a:cubicBezTo>
                  <a:cubicBezTo>
                    <a:pt x="97367" y="140535"/>
                    <a:pt x="112625" y="138977"/>
                    <a:pt x="127000" y="134185"/>
                  </a:cubicBezTo>
                  <a:cubicBezTo>
                    <a:pt x="135095" y="131487"/>
                    <a:pt x="142125" y="126218"/>
                    <a:pt x="149225" y="121485"/>
                  </a:cubicBezTo>
                  <a:cubicBezTo>
                    <a:pt x="160514" y="113959"/>
                    <a:pt x="170744" y="104669"/>
                    <a:pt x="177800" y="92910"/>
                  </a:cubicBezTo>
                  <a:cubicBezTo>
                    <a:pt x="180732" y="88023"/>
                    <a:pt x="182033" y="82327"/>
                    <a:pt x="184150" y="77035"/>
                  </a:cubicBezTo>
                  <a:cubicBezTo>
                    <a:pt x="163427" y="35589"/>
                    <a:pt x="175979" y="44941"/>
                    <a:pt x="146050" y="26235"/>
                  </a:cubicBezTo>
                  <a:cubicBezTo>
                    <a:pt x="144043" y="24981"/>
                    <a:pt x="132821" y="14593"/>
                    <a:pt x="127000" y="10360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2809BCCF-F2E6-42BE-BA0F-EF4597030151}"/>
                </a:ext>
              </a:extLst>
            </p:cNvPr>
            <p:cNvSpPr/>
            <p:nvPr/>
          </p:nvSpPr>
          <p:spPr>
            <a:xfrm>
              <a:off x="2606949" y="4812024"/>
              <a:ext cx="123551" cy="118751"/>
            </a:xfrm>
            <a:custGeom>
              <a:avLst/>
              <a:gdLst>
                <a:gd name="connsiteX0" fmla="*/ 82276 w 123551"/>
                <a:gd name="connsiteY0" fmla="*/ 1276 h 118751"/>
                <a:gd name="connsiteX1" fmla="*/ 2901 w 123551"/>
                <a:gd name="connsiteY1" fmla="*/ 42551 h 118751"/>
                <a:gd name="connsiteX2" fmla="*/ 18776 w 123551"/>
                <a:gd name="connsiteY2" fmla="*/ 102876 h 118751"/>
                <a:gd name="connsiteX3" fmla="*/ 28301 w 123551"/>
                <a:gd name="connsiteY3" fmla="*/ 112401 h 118751"/>
                <a:gd name="connsiteX4" fmla="*/ 47351 w 123551"/>
                <a:gd name="connsiteY4" fmla="*/ 118751 h 118751"/>
                <a:gd name="connsiteX5" fmla="*/ 120376 w 123551"/>
                <a:gd name="connsiteY5" fmla="*/ 93351 h 118751"/>
                <a:gd name="connsiteX6" fmla="*/ 123551 w 123551"/>
                <a:gd name="connsiteY6" fmla="*/ 55251 h 118751"/>
                <a:gd name="connsiteX7" fmla="*/ 104501 w 123551"/>
                <a:gd name="connsiteY7" fmla="*/ 10801 h 118751"/>
                <a:gd name="connsiteX8" fmla="*/ 82276 w 123551"/>
                <a:gd name="connsiteY8" fmla="*/ 1276 h 118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3551" h="118751">
                  <a:moveTo>
                    <a:pt x="82276" y="1276"/>
                  </a:moveTo>
                  <a:cubicBezTo>
                    <a:pt x="65343" y="6568"/>
                    <a:pt x="41819" y="-20150"/>
                    <a:pt x="2901" y="42551"/>
                  </a:cubicBezTo>
                  <a:cubicBezTo>
                    <a:pt x="-6270" y="57326"/>
                    <a:pt x="8310" y="88921"/>
                    <a:pt x="18776" y="102876"/>
                  </a:cubicBezTo>
                  <a:cubicBezTo>
                    <a:pt x="21470" y="106468"/>
                    <a:pt x="24376" y="110220"/>
                    <a:pt x="28301" y="112401"/>
                  </a:cubicBezTo>
                  <a:cubicBezTo>
                    <a:pt x="34152" y="115652"/>
                    <a:pt x="47351" y="118751"/>
                    <a:pt x="47351" y="118751"/>
                  </a:cubicBezTo>
                  <a:cubicBezTo>
                    <a:pt x="72074" y="115043"/>
                    <a:pt x="112779" y="125638"/>
                    <a:pt x="120376" y="93351"/>
                  </a:cubicBezTo>
                  <a:cubicBezTo>
                    <a:pt x="123295" y="80946"/>
                    <a:pt x="122493" y="67951"/>
                    <a:pt x="123551" y="55251"/>
                  </a:cubicBezTo>
                  <a:cubicBezTo>
                    <a:pt x="117109" y="19820"/>
                    <a:pt x="126285" y="25324"/>
                    <a:pt x="104501" y="10801"/>
                  </a:cubicBezTo>
                  <a:cubicBezTo>
                    <a:pt x="102532" y="9488"/>
                    <a:pt x="99209" y="-4016"/>
                    <a:pt x="82276" y="1276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CFF5AB9A-BCDA-45CA-834E-1A7A2309D93D}"/>
                </a:ext>
              </a:extLst>
            </p:cNvPr>
            <p:cNvSpPr/>
            <p:nvPr/>
          </p:nvSpPr>
          <p:spPr>
            <a:xfrm>
              <a:off x="2359500" y="5889625"/>
              <a:ext cx="253525" cy="298450"/>
            </a:xfrm>
            <a:custGeom>
              <a:avLst/>
              <a:gdLst>
                <a:gd name="connsiteX0" fmla="*/ 2700 w 253525"/>
                <a:gd name="connsiteY0" fmla="*/ 60325 h 298450"/>
                <a:gd name="connsiteX1" fmla="*/ 5875 w 253525"/>
                <a:gd name="connsiteY1" fmla="*/ 165100 h 298450"/>
                <a:gd name="connsiteX2" fmla="*/ 9050 w 253525"/>
                <a:gd name="connsiteY2" fmla="*/ 180975 h 298450"/>
                <a:gd name="connsiteX3" fmla="*/ 12225 w 253525"/>
                <a:gd name="connsiteY3" fmla="*/ 231775 h 298450"/>
                <a:gd name="connsiteX4" fmla="*/ 21750 w 253525"/>
                <a:gd name="connsiteY4" fmla="*/ 241300 h 298450"/>
                <a:gd name="connsiteX5" fmla="*/ 31275 w 253525"/>
                <a:gd name="connsiteY5" fmla="*/ 254000 h 298450"/>
                <a:gd name="connsiteX6" fmla="*/ 43975 w 253525"/>
                <a:gd name="connsiteY6" fmla="*/ 266700 h 298450"/>
                <a:gd name="connsiteX7" fmla="*/ 69375 w 253525"/>
                <a:gd name="connsiteY7" fmla="*/ 292100 h 298450"/>
                <a:gd name="connsiteX8" fmla="*/ 85250 w 253525"/>
                <a:gd name="connsiteY8" fmla="*/ 295275 h 298450"/>
                <a:gd name="connsiteX9" fmla="*/ 97950 w 253525"/>
                <a:gd name="connsiteY9" fmla="*/ 298450 h 298450"/>
                <a:gd name="connsiteX10" fmla="*/ 199550 w 253525"/>
                <a:gd name="connsiteY10" fmla="*/ 295275 h 298450"/>
                <a:gd name="connsiteX11" fmla="*/ 209075 w 253525"/>
                <a:gd name="connsiteY11" fmla="*/ 285750 h 298450"/>
                <a:gd name="connsiteX12" fmla="*/ 237650 w 253525"/>
                <a:gd name="connsiteY12" fmla="*/ 260350 h 298450"/>
                <a:gd name="connsiteX13" fmla="*/ 253525 w 253525"/>
                <a:gd name="connsiteY13" fmla="*/ 228600 h 298450"/>
                <a:gd name="connsiteX14" fmla="*/ 247175 w 253525"/>
                <a:gd name="connsiteY14" fmla="*/ 206375 h 298450"/>
                <a:gd name="connsiteX15" fmla="*/ 234475 w 253525"/>
                <a:gd name="connsiteY15" fmla="*/ 193675 h 298450"/>
                <a:gd name="connsiteX16" fmla="*/ 218600 w 253525"/>
                <a:gd name="connsiteY16" fmla="*/ 180975 h 298450"/>
                <a:gd name="connsiteX17" fmla="*/ 199550 w 253525"/>
                <a:gd name="connsiteY17" fmla="*/ 168275 h 298450"/>
                <a:gd name="connsiteX18" fmla="*/ 177325 w 253525"/>
                <a:gd name="connsiteY18" fmla="*/ 155575 h 298450"/>
                <a:gd name="connsiteX19" fmla="*/ 167800 w 253525"/>
                <a:gd name="connsiteY19" fmla="*/ 149225 h 298450"/>
                <a:gd name="connsiteX20" fmla="*/ 164625 w 253525"/>
                <a:gd name="connsiteY20" fmla="*/ 136525 h 298450"/>
                <a:gd name="connsiteX21" fmla="*/ 155100 w 253525"/>
                <a:gd name="connsiteY21" fmla="*/ 117475 h 298450"/>
                <a:gd name="connsiteX22" fmla="*/ 151925 w 253525"/>
                <a:gd name="connsiteY22" fmla="*/ 95250 h 298450"/>
                <a:gd name="connsiteX23" fmla="*/ 145575 w 253525"/>
                <a:gd name="connsiteY23" fmla="*/ 44450 h 298450"/>
                <a:gd name="connsiteX24" fmla="*/ 132875 w 253525"/>
                <a:gd name="connsiteY24" fmla="*/ 12700 h 298450"/>
                <a:gd name="connsiteX25" fmla="*/ 110650 w 253525"/>
                <a:gd name="connsiteY25" fmla="*/ 0 h 298450"/>
                <a:gd name="connsiteX26" fmla="*/ 75725 w 253525"/>
                <a:gd name="connsiteY26" fmla="*/ 6350 h 298450"/>
                <a:gd name="connsiteX27" fmla="*/ 56675 w 253525"/>
                <a:gd name="connsiteY27" fmla="*/ 31750 h 298450"/>
                <a:gd name="connsiteX28" fmla="*/ 47150 w 253525"/>
                <a:gd name="connsiteY28" fmla="*/ 44450 h 298450"/>
                <a:gd name="connsiteX29" fmla="*/ 2700 w 253525"/>
                <a:gd name="connsiteY29" fmla="*/ 60325 h 29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53525" h="298450">
                  <a:moveTo>
                    <a:pt x="2700" y="60325"/>
                  </a:moveTo>
                  <a:cubicBezTo>
                    <a:pt x="-4179" y="80433"/>
                    <a:pt x="4039" y="130207"/>
                    <a:pt x="5875" y="165100"/>
                  </a:cubicBezTo>
                  <a:cubicBezTo>
                    <a:pt x="6159" y="170489"/>
                    <a:pt x="8538" y="175603"/>
                    <a:pt x="9050" y="180975"/>
                  </a:cubicBezTo>
                  <a:cubicBezTo>
                    <a:pt x="10659" y="197865"/>
                    <a:pt x="8730" y="215173"/>
                    <a:pt x="12225" y="231775"/>
                  </a:cubicBezTo>
                  <a:cubicBezTo>
                    <a:pt x="13150" y="236169"/>
                    <a:pt x="18828" y="237891"/>
                    <a:pt x="21750" y="241300"/>
                  </a:cubicBezTo>
                  <a:cubicBezTo>
                    <a:pt x="25194" y="245318"/>
                    <a:pt x="27790" y="250018"/>
                    <a:pt x="31275" y="254000"/>
                  </a:cubicBezTo>
                  <a:cubicBezTo>
                    <a:pt x="35217" y="258506"/>
                    <a:pt x="40033" y="262194"/>
                    <a:pt x="43975" y="266700"/>
                  </a:cubicBezTo>
                  <a:cubicBezTo>
                    <a:pt x="54302" y="278503"/>
                    <a:pt x="53548" y="284186"/>
                    <a:pt x="69375" y="292100"/>
                  </a:cubicBezTo>
                  <a:cubicBezTo>
                    <a:pt x="74202" y="294513"/>
                    <a:pt x="79982" y="294104"/>
                    <a:pt x="85250" y="295275"/>
                  </a:cubicBezTo>
                  <a:cubicBezTo>
                    <a:pt x="89510" y="296222"/>
                    <a:pt x="93717" y="297392"/>
                    <a:pt x="97950" y="298450"/>
                  </a:cubicBezTo>
                  <a:cubicBezTo>
                    <a:pt x="131817" y="297392"/>
                    <a:pt x="165886" y="299122"/>
                    <a:pt x="199550" y="295275"/>
                  </a:cubicBezTo>
                  <a:cubicBezTo>
                    <a:pt x="204011" y="294765"/>
                    <a:pt x="205666" y="288672"/>
                    <a:pt x="209075" y="285750"/>
                  </a:cubicBezTo>
                  <a:cubicBezTo>
                    <a:pt x="224031" y="272930"/>
                    <a:pt x="223309" y="278276"/>
                    <a:pt x="237650" y="260350"/>
                  </a:cubicBezTo>
                  <a:cubicBezTo>
                    <a:pt x="245955" y="249969"/>
                    <a:pt x="248718" y="240617"/>
                    <a:pt x="253525" y="228600"/>
                  </a:cubicBezTo>
                  <a:cubicBezTo>
                    <a:pt x="251408" y="221192"/>
                    <a:pt x="250864" y="213139"/>
                    <a:pt x="247175" y="206375"/>
                  </a:cubicBezTo>
                  <a:cubicBezTo>
                    <a:pt x="244308" y="201119"/>
                    <a:pt x="238950" y="197652"/>
                    <a:pt x="234475" y="193675"/>
                  </a:cubicBezTo>
                  <a:cubicBezTo>
                    <a:pt x="229410" y="189173"/>
                    <a:pt x="224081" y="184961"/>
                    <a:pt x="218600" y="180975"/>
                  </a:cubicBezTo>
                  <a:cubicBezTo>
                    <a:pt x="212428" y="176486"/>
                    <a:pt x="204946" y="173671"/>
                    <a:pt x="199550" y="168275"/>
                  </a:cubicBezTo>
                  <a:cubicBezTo>
                    <a:pt x="186939" y="155664"/>
                    <a:pt x="194381" y="159839"/>
                    <a:pt x="177325" y="155575"/>
                  </a:cubicBezTo>
                  <a:cubicBezTo>
                    <a:pt x="174150" y="153458"/>
                    <a:pt x="169917" y="152400"/>
                    <a:pt x="167800" y="149225"/>
                  </a:cubicBezTo>
                  <a:cubicBezTo>
                    <a:pt x="165379" y="145594"/>
                    <a:pt x="166246" y="140577"/>
                    <a:pt x="164625" y="136525"/>
                  </a:cubicBezTo>
                  <a:cubicBezTo>
                    <a:pt x="161988" y="129933"/>
                    <a:pt x="158275" y="123825"/>
                    <a:pt x="155100" y="117475"/>
                  </a:cubicBezTo>
                  <a:cubicBezTo>
                    <a:pt x="154042" y="110067"/>
                    <a:pt x="152893" y="102671"/>
                    <a:pt x="151925" y="95250"/>
                  </a:cubicBezTo>
                  <a:cubicBezTo>
                    <a:pt x="149718" y="78328"/>
                    <a:pt x="149412" y="61078"/>
                    <a:pt x="145575" y="44450"/>
                  </a:cubicBezTo>
                  <a:cubicBezTo>
                    <a:pt x="143012" y="33343"/>
                    <a:pt x="143070" y="17798"/>
                    <a:pt x="132875" y="12700"/>
                  </a:cubicBezTo>
                  <a:cubicBezTo>
                    <a:pt x="116762" y="4643"/>
                    <a:pt x="124113" y="8975"/>
                    <a:pt x="110650" y="0"/>
                  </a:cubicBezTo>
                  <a:cubicBezTo>
                    <a:pt x="99008" y="2117"/>
                    <a:pt x="86804" y="2195"/>
                    <a:pt x="75725" y="6350"/>
                  </a:cubicBezTo>
                  <a:cubicBezTo>
                    <a:pt x="52276" y="15144"/>
                    <a:pt x="64177" y="16746"/>
                    <a:pt x="56675" y="31750"/>
                  </a:cubicBezTo>
                  <a:cubicBezTo>
                    <a:pt x="54308" y="36483"/>
                    <a:pt x="50325" y="40217"/>
                    <a:pt x="47150" y="44450"/>
                  </a:cubicBezTo>
                  <a:cubicBezTo>
                    <a:pt x="43640" y="54979"/>
                    <a:pt x="9579" y="40217"/>
                    <a:pt x="2700" y="60325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7227EF54-F32D-44EC-8AFE-DB1AE45976A6}"/>
                </a:ext>
              </a:extLst>
            </p:cNvPr>
            <p:cNvSpPr/>
            <p:nvPr/>
          </p:nvSpPr>
          <p:spPr>
            <a:xfrm>
              <a:off x="3022497" y="5541736"/>
              <a:ext cx="177903" cy="287564"/>
            </a:xfrm>
            <a:custGeom>
              <a:avLst/>
              <a:gdLst>
                <a:gd name="connsiteX0" fmla="*/ 123928 w 177903"/>
                <a:gd name="connsiteY0" fmla="*/ 20864 h 287564"/>
                <a:gd name="connsiteX1" fmla="*/ 108053 w 177903"/>
                <a:gd name="connsiteY1" fmla="*/ 8164 h 287564"/>
                <a:gd name="connsiteX2" fmla="*/ 57253 w 177903"/>
                <a:gd name="connsiteY2" fmla="*/ 4989 h 287564"/>
                <a:gd name="connsiteX3" fmla="*/ 31853 w 177903"/>
                <a:gd name="connsiteY3" fmla="*/ 30389 h 287564"/>
                <a:gd name="connsiteX4" fmla="*/ 6453 w 177903"/>
                <a:gd name="connsiteY4" fmla="*/ 58964 h 287564"/>
                <a:gd name="connsiteX5" fmla="*/ 3278 w 177903"/>
                <a:gd name="connsiteY5" fmla="*/ 78014 h 287564"/>
                <a:gd name="connsiteX6" fmla="*/ 3278 w 177903"/>
                <a:gd name="connsiteY6" fmla="*/ 128814 h 287564"/>
                <a:gd name="connsiteX7" fmla="*/ 28678 w 177903"/>
                <a:gd name="connsiteY7" fmla="*/ 170089 h 287564"/>
                <a:gd name="connsiteX8" fmla="*/ 38203 w 177903"/>
                <a:gd name="connsiteY8" fmla="*/ 189139 h 287564"/>
                <a:gd name="connsiteX9" fmla="*/ 50903 w 177903"/>
                <a:gd name="connsiteY9" fmla="*/ 208189 h 287564"/>
                <a:gd name="connsiteX10" fmla="*/ 60428 w 177903"/>
                <a:gd name="connsiteY10" fmla="*/ 220889 h 287564"/>
                <a:gd name="connsiteX11" fmla="*/ 73128 w 177903"/>
                <a:gd name="connsiteY11" fmla="*/ 246289 h 287564"/>
                <a:gd name="connsiteX12" fmla="*/ 92178 w 177903"/>
                <a:gd name="connsiteY12" fmla="*/ 268514 h 287564"/>
                <a:gd name="connsiteX13" fmla="*/ 104878 w 177903"/>
                <a:gd name="connsiteY13" fmla="*/ 278039 h 287564"/>
                <a:gd name="connsiteX14" fmla="*/ 117578 w 177903"/>
                <a:gd name="connsiteY14" fmla="*/ 281214 h 287564"/>
                <a:gd name="connsiteX15" fmla="*/ 133453 w 177903"/>
                <a:gd name="connsiteY15" fmla="*/ 287564 h 287564"/>
                <a:gd name="connsiteX16" fmla="*/ 158853 w 177903"/>
                <a:gd name="connsiteY16" fmla="*/ 284389 h 287564"/>
                <a:gd name="connsiteX17" fmla="*/ 171553 w 177903"/>
                <a:gd name="connsiteY17" fmla="*/ 243114 h 287564"/>
                <a:gd name="connsiteX18" fmla="*/ 177903 w 177903"/>
                <a:gd name="connsiteY18" fmla="*/ 205014 h 287564"/>
                <a:gd name="connsiteX19" fmla="*/ 174728 w 177903"/>
                <a:gd name="connsiteY19" fmla="*/ 90714 h 287564"/>
                <a:gd name="connsiteX20" fmla="*/ 171553 w 177903"/>
                <a:gd name="connsiteY20" fmla="*/ 68489 h 287564"/>
                <a:gd name="connsiteX21" fmla="*/ 123928 w 177903"/>
                <a:gd name="connsiteY21" fmla="*/ 20864 h 287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77903" h="287564">
                  <a:moveTo>
                    <a:pt x="123928" y="20864"/>
                  </a:moveTo>
                  <a:cubicBezTo>
                    <a:pt x="113345" y="10810"/>
                    <a:pt x="114482" y="10307"/>
                    <a:pt x="108053" y="8164"/>
                  </a:cubicBezTo>
                  <a:cubicBezTo>
                    <a:pt x="75473" y="-2696"/>
                    <a:pt x="77098" y="-1626"/>
                    <a:pt x="57253" y="4989"/>
                  </a:cubicBezTo>
                  <a:cubicBezTo>
                    <a:pt x="34325" y="22185"/>
                    <a:pt x="54015" y="5765"/>
                    <a:pt x="31853" y="30389"/>
                  </a:cubicBezTo>
                  <a:cubicBezTo>
                    <a:pt x="2428" y="63084"/>
                    <a:pt x="27404" y="31030"/>
                    <a:pt x="6453" y="58964"/>
                  </a:cubicBezTo>
                  <a:cubicBezTo>
                    <a:pt x="5395" y="65314"/>
                    <a:pt x="4188" y="71641"/>
                    <a:pt x="3278" y="78014"/>
                  </a:cubicBezTo>
                  <a:cubicBezTo>
                    <a:pt x="622" y="96607"/>
                    <a:pt x="-2532" y="110221"/>
                    <a:pt x="3278" y="128814"/>
                  </a:cubicBezTo>
                  <a:cubicBezTo>
                    <a:pt x="12549" y="158482"/>
                    <a:pt x="14689" y="148106"/>
                    <a:pt x="28678" y="170089"/>
                  </a:cubicBezTo>
                  <a:cubicBezTo>
                    <a:pt x="32490" y="176079"/>
                    <a:pt x="34626" y="183007"/>
                    <a:pt x="38203" y="189139"/>
                  </a:cubicBezTo>
                  <a:cubicBezTo>
                    <a:pt x="42048" y="195731"/>
                    <a:pt x="46526" y="201937"/>
                    <a:pt x="50903" y="208189"/>
                  </a:cubicBezTo>
                  <a:cubicBezTo>
                    <a:pt x="53938" y="212524"/>
                    <a:pt x="57762" y="216318"/>
                    <a:pt x="60428" y="220889"/>
                  </a:cubicBezTo>
                  <a:cubicBezTo>
                    <a:pt x="65198" y="229066"/>
                    <a:pt x="67448" y="238716"/>
                    <a:pt x="73128" y="246289"/>
                  </a:cubicBezTo>
                  <a:cubicBezTo>
                    <a:pt x="80657" y="256327"/>
                    <a:pt x="82891" y="260554"/>
                    <a:pt x="92178" y="268514"/>
                  </a:cubicBezTo>
                  <a:cubicBezTo>
                    <a:pt x="96196" y="271958"/>
                    <a:pt x="100145" y="275672"/>
                    <a:pt x="104878" y="278039"/>
                  </a:cubicBezTo>
                  <a:cubicBezTo>
                    <a:pt x="108781" y="279990"/>
                    <a:pt x="113438" y="279834"/>
                    <a:pt x="117578" y="281214"/>
                  </a:cubicBezTo>
                  <a:cubicBezTo>
                    <a:pt x="122985" y="283016"/>
                    <a:pt x="128161" y="285447"/>
                    <a:pt x="133453" y="287564"/>
                  </a:cubicBezTo>
                  <a:cubicBezTo>
                    <a:pt x="141920" y="286506"/>
                    <a:pt x="150834" y="287305"/>
                    <a:pt x="158853" y="284389"/>
                  </a:cubicBezTo>
                  <a:cubicBezTo>
                    <a:pt x="174928" y="278544"/>
                    <a:pt x="170232" y="252800"/>
                    <a:pt x="171553" y="243114"/>
                  </a:cubicBezTo>
                  <a:cubicBezTo>
                    <a:pt x="173293" y="230357"/>
                    <a:pt x="177903" y="205014"/>
                    <a:pt x="177903" y="205014"/>
                  </a:cubicBezTo>
                  <a:cubicBezTo>
                    <a:pt x="176845" y="166914"/>
                    <a:pt x="176499" y="128788"/>
                    <a:pt x="174728" y="90714"/>
                  </a:cubicBezTo>
                  <a:cubicBezTo>
                    <a:pt x="174380" y="83239"/>
                    <a:pt x="174900" y="75182"/>
                    <a:pt x="171553" y="68489"/>
                  </a:cubicBezTo>
                  <a:cubicBezTo>
                    <a:pt x="129931" y="-14756"/>
                    <a:pt x="134511" y="30918"/>
                    <a:pt x="123928" y="20864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3C9629DF-2F12-481E-8171-EDBE8B3EDC71}"/>
                </a:ext>
              </a:extLst>
            </p:cNvPr>
            <p:cNvSpPr/>
            <p:nvPr/>
          </p:nvSpPr>
          <p:spPr>
            <a:xfrm>
              <a:off x="4111625" y="5974265"/>
              <a:ext cx="127000" cy="131455"/>
            </a:xfrm>
            <a:custGeom>
              <a:avLst/>
              <a:gdLst>
                <a:gd name="connsiteX0" fmla="*/ 50800 w 127000"/>
                <a:gd name="connsiteY0" fmla="*/ 1085 h 131455"/>
                <a:gd name="connsiteX1" fmla="*/ 6350 w 127000"/>
                <a:gd name="connsiteY1" fmla="*/ 39185 h 131455"/>
                <a:gd name="connsiteX2" fmla="*/ 3175 w 127000"/>
                <a:gd name="connsiteY2" fmla="*/ 61410 h 131455"/>
                <a:gd name="connsiteX3" fmla="*/ 0 w 127000"/>
                <a:gd name="connsiteY3" fmla="*/ 74110 h 131455"/>
                <a:gd name="connsiteX4" fmla="*/ 6350 w 127000"/>
                <a:gd name="connsiteY4" fmla="*/ 89985 h 131455"/>
                <a:gd name="connsiteX5" fmla="*/ 28575 w 127000"/>
                <a:gd name="connsiteY5" fmla="*/ 112210 h 131455"/>
                <a:gd name="connsiteX6" fmla="*/ 53975 w 127000"/>
                <a:gd name="connsiteY6" fmla="*/ 121735 h 131455"/>
                <a:gd name="connsiteX7" fmla="*/ 73025 w 127000"/>
                <a:gd name="connsiteY7" fmla="*/ 131260 h 131455"/>
                <a:gd name="connsiteX8" fmla="*/ 107950 w 127000"/>
                <a:gd name="connsiteY8" fmla="*/ 128085 h 131455"/>
                <a:gd name="connsiteX9" fmla="*/ 117475 w 127000"/>
                <a:gd name="connsiteY9" fmla="*/ 105860 h 131455"/>
                <a:gd name="connsiteX10" fmla="*/ 127000 w 127000"/>
                <a:gd name="connsiteY10" fmla="*/ 74110 h 131455"/>
                <a:gd name="connsiteX11" fmla="*/ 111125 w 127000"/>
                <a:gd name="connsiteY11" fmla="*/ 23310 h 131455"/>
                <a:gd name="connsiteX12" fmla="*/ 92075 w 127000"/>
                <a:gd name="connsiteY12" fmla="*/ 10610 h 131455"/>
                <a:gd name="connsiteX13" fmla="*/ 50800 w 127000"/>
                <a:gd name="connsiteY13" fmla="*/ 1085 h 131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000" h="131455">
                  <a:moveTo>
                    <a:pt x="50800" y="1085"/>
                  </a:moveTo>
                  <a:cubicBezTo>
                    <a:pt x="36512" y="5848"/>
                    <a:pt x="18442" y="23868"/>
                    <a:pt x="6350" y="39185"/>
                  </a:cubicBezTo>
                  <a:cubicBezTo>
                    <a:pt x="1713" y="45059"/>
                    <a:pt x="4514" y="54047"/>
                    <a:pt x="3175" y="61410"/>
                  </a:cubicBezTo>
                  <a:cubicBezTo>
                    <a:pt x="2394" y="65703"/>
                    <a:pt x="1058" y="69877"/>
                    <a:pt x="0" y="74110"/>
                  </a:cubicBezTo>
                  <a:cubicBezTo>
                    <a:pt x="2117" y="79402"/>
                    <a:pt x="2930" y="85426"/>
                    <a:pt x="6350" y="89985"/>
                  </a:cubicBezTo>
                  <a:cubicBezTo>
                    <a:pt x="12636" y="98367"/>
                    <a:pt x="19858" y="106398"/>
                    <a:pt x="28575" y="112210"/>
                  </a:cubicBezTo>
                  <a:cubicBezTo>
                    <a:pt x="36099" y="117226"/>
                    <a:pt x="45664" y="118173"/>
                    <a:pt x="53975" y="121735"/>
                  </a:cubicBezTo>
                  <a:cubicBezTo>
                    <a:pt x="60500" y="124532"/>
                    <a:pt x="66675" y="128085"/>
                    <a:pt x="73025" y="131260"/>
                  </a:cubicBezTo>
                  <a:cubicBezTo>
                    <a:pt x="84667" y="130202"/>
                    <a:pt x="97801" y="133885"/>
                    <a:pt x="107950" y="128085"/>
                  </a:cubicBezTo>
                  <a:cubicBezTo>
                    <a:pt x="114948" y="124086"/>
                    <a:pt x="114792" y="113461"/>
                    <a:pt x="117475" y="105860"/>
                  </a:cubicBezTo>
                  <a:cubicBezTo>
                    <a:pt x="121152" y="95441"/>
                    <a:pt x="123825" y="84693"/>
                    <a:pt x="127000" y="74110"/>
                  </a:cubicBezTo>
                  <a:cubicBezTo>
                    <a:pt x="124496" y="51572"/>
                    <a:pt x="127144" y="40931"/>
                    <a:pt x="111125" y="23310"/>
                  </a:cubicBezTo>
                  <a:cubicBezTo>
                    <a:pt x="105991" y="17663"/>
                    <a:pt x="98901" y="14023"/>
                    <a:pt x="92075" y="10610"/>
                  </a:cubicBezTo>
                  <a:cubicBezTo>
                    <a:pt x="88172" y="8659"/>
                    <a:pt x="65088" y="-3678"/>
                    <a:pt x="50800" y="1085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7F38153F-417C-4F7B-A956-35CF2D7A0ADB}"/>
                </a:ext>
              </a:extLst>
            </p:cNvPr>
            <p:cNvSpPr/>
            <p:nvPr/>
          </p:nvSpPr>
          <p:spPr>
            <a:xfrm>
              <a:off x="5050688" y="6270625"/>
              <a:ext cx="172338" cy="161925"/>
            </a:xfrm>
            <a:custGeom>
              <a:avLst/>
              <a:gdLst>
                <a:gd name="connsiteX0" fmla="*/ 10262 w 172338"/>
                <a:gd name="connsiteY0" fmla="*/ 22225 h 161925"/>
                <a:gd name="connsiteX1" fmla="*/ 737 w 172338"/>
                <a:gd name="connsiteY1" fmla="*/ 76200 h 161925"/>
                <a:gd name="connsiteX2" fmla="*/ 32487 w 172338"/>
                <a:gd name="connsiteY2" fmla="*/ 136525 h 161925"/>
                <a:gd name="connsiteX3" fmla="*/ 45187 w 172338"/>
                <a:gd name="connsiteY3" fmla="*/ 152400 h 161925"/>
                <a:gd name="connsiteX4" fmla="*/ 73762 w 172338"/>
                <a:gd name="connsiteY4" fmla="*/ 161925 h 161925"/>
                <a:gd name="connsiteX5" fmla="*/ 134087 w 172338"/>
                <a:gd name="connsiteY5" fmla="*/ 149225 h 161925"/>
                <a:gd name="connsiteX6" fmla="*/ 165837 w 172338"/>
                <a:gd name="connsiteY6" fmla="*/ 117475 h 161925"/>
                <a:gd name="connsiteX7" fmla="*/ 172187 w 172338"/>
                <a:gd name="connsiteY7" fmla="*/ 95250 h 161925"/>
                <a:gd name="connsiteX8" fmla="*/ 153137 w 172338"/>
                <a:gd name="connsiteY8" fmla="*/ 31750 h 161925"/>
                <a:gd name="connsiteX9" fmla="*/ 118212 w 172338"/>
                <a:gd name="connsiteY9" fmla="*/ 9525 h 161925"/>
                <a:gd name="connsiteX10" fmla="*/ 73762 w 172338"/>
                <a:gd name="connsiteY10" fmla="*/ 0 h 161925"/>
                <a:gd name="connsiteX11" fmla="*/ 10262 w 172338"/>
                <a:gd name="connsiteY11" fmla="*/ 22225 h 161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2338" h="161925">
                  <a:moveTo>
                    <a:pt x="10262" y="22225"/>
                  </a:moveTo>
                  <a:cubicBezTo>
                    <a:pt x="7087" y="40217"/>
                    <a:pt x="-2750" y="58266"/>
                    <a:pt x="737" y="76200"/>
                  </a:cubicBezTo>
                  <a:cubicBezTo>
                    <a:pt x="5074" y="98506"/>
                    <a:pt x="21037" y="116897"/>
                    <a:pt x="32487" y="136525"/>
                  </a:cubicBezTo>
                  <a:cubicBezTo>
                    <a:pt x="35902" y="142379"/>
                    <a:pt x="39838" y="148240"/>
                    <a:pt x="45187" y="152400"/>
                  </a:cubicBezTo>
                  <a:cubicBezTo>
                    <a:pt x="50850" y="156805"/>
                    <a:pt x="66453" y="160098"/>
                    <a:pt x="73762" y="161925"/>
                  </a:cubicBezTo>
                  <a:cubicBezTo>
                    <a:pt x="91850" y="160281"/>
                    <a:pt x="117732" y="161037"/>
                    <a:pt x="134087" y="149225"/>
                  </a:cubicBezTo>
                  <a:cubicBezTo>
                    <a:pt x="146221" y="140462"/>
                    <a:pt x="165837" y="117475"/>
                    <a:pt x="165837" y="117475"/>
                  </a:cubicBezTo>
                  <a:cubicBezTo>
                    <a:pt x="167954" y="110067"/>
                    <a:pt x="171735" y="102941"/>
                    <a:pt x="172187" y="95250"/>
                  </a:cubicBezTo>
                  <a:cubicBezTo>
                    <a:pt x="173378" y="75002"/>
                    <a:pt x="167602" y="47119"/>
                    <a:pt x="153137" y="31750"/>
                  </a:cubicBezTo>
                  <a:cubicBezTo>
                    <a:pt x="143680" y="21702"/>
                    <a:pt x="131024" y="14650"/>
                    <a:pt x="118212" y="9525"/>
                  </a:cubicBezTo>
                  <a:cubicBezTo>
                    <a:pt x="104143" y="3897"/>
                    <a:pt x="88579" y="3175"/>
                    <a:pt x="73762" y="0"/>
                  </a:cubicBezTo>
                  <a:lnTo>
                    <a:pt x="10262" y="22225"/>
                  </a:ln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66E5A394-64E6-4192-9BE0-8324DB505348}"/>
                </a:ext>
              </a:extLst>
            </p:cNvPr>
            <p:cNvSpPr/>
            <p:nvPr/>
          </p:nvSpPr>
          <p:spPr>
            <a:xfrm>
              <a:off x="5216525" y="5403684"/>
              <a:ext cx="187325" cy="120816"/>
            </a:xfrm>
            <a:custGeom>
              <a:avLst/>
              <a:gdLst>
                <a:gd name="connsiteX0" fmla="*/ 136525 w 187325"/>
                <a:gd name="connsiteY0" fmla="*/ 9691 h 120816"/>
                <a:gd name="connsiteX1" fmla="*/ 120650 w 187325"/>
                <a:gd name="connsiteY1" fmla="*/ 3341 h 120816"/>
                <a:gd name="connsiteX2" fmla="*/ 53975 w 187325"/>
                <a:gd name="connsiteY2" fmla="*/ 3341 h 120816"/>
                <a:gd name="connsiteX3" fmla="*/ 44450 w 187325"/>
                <a:gd name="connsiteY3" fmla="*/ 6516 h 120816"/>
                <a:gd name="connsiteX4" fmla="*/ 31750 w 187325"/>
                <a:gd name="connsiteY4" fmla="*/ 9691 h 120816"/>
                <a:gd name="connsiteX5" fmla="*/ 22225 w 187325"/>
                <a:gd name="connsiteY5" fmla="*/ 16041 h 120816"/>
                <a:gd name="connsiteX6" fmla="*/ 9525 w 187325"/>
                <a:gd name="connsiteY6" fmla="*/ 38266 h 120816"/>
                <a:gd name="connsiteX7" fmla="*/ 0 w 187325"/>
                <a:gd name="connsiteY7" fmla="*/ 63666 h 120816"/>
                <a:gd name="connsiteX8" fmla="*/ 6350 w 187325"/>
                <a:gd name="connsiteY8" fmla="*/ 85891 h 120816"/>
                <a:gd name="connsiteX9" fmla="*/ 19050 w 187325"/>
                <a:gd name="connsiteY9" fmla="*/ 95416 h 120816"/>
                <a:gd name="connsiteX10" fmla="*/ 31750 w 187325"/>
                <a:gd name="connsiteY10" fmla="*/ 108116 h 120816"/>
                <a:gd name="connsiteX11" fmla="*/ 50800 w 187325"/>
                <a:gd name="connsiteY11" fmla="*/ 111291 h 120816"/>
                <a:gd name="connsiteX12" fmla="*/ 98425 w 187325"/>
                <a:gd name="connsiteY12" fmla="*/ 120816 h 120816"/>
                <a:gd name="connsiteX13" fmla="*/ 127000 w 187325"/>
                <a:gd name="connsiteY13" fmla="*/ 114466 h 120816"/>
                <a:gd name="connsiteX14" fmla="*/ 177800 w 187325"/>
                <a:gd name="connsiteY14" fmla="*/ 95416 h 120816"/>
                <a:gd name="connsiteX15" fmla="*/ 187325 w 187325"/>
                <a:gd name="connsiteY15" fmla="*/ 79541 h 120816"/>
                <a:gd name="connsiteX16" fmla="*/ 158750 w 187325"/>
                <a:gd name="connsiteY16" fmla="*/ 25566 h 120816"/>
                <a:gd name="connsiteX17" fmla="*/ 146050 w 187325"/>
                <a:gd name="connsiteY17" fmla="*/ 22391 h 120816"/>
                <a:gd name="connsiteX18" fmla="*/ 136525 w 187325"/>
                <a:gd name="connsiteY18" fmla="*/ 9691 h 120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7325" h="120816">
                  <a:moveTo>
                    <a:pt x="136525" y="9691"/>
                  </a:moveTo>
                  <a:cubicBezTo>
                    <a:pt x="132292" y="6516"/>
                    <a:pt x="126148" y="4841"/>
                    <a:pt x="120650" y="3341"/>
                  </a:cubicBezTo>
                  <a:cubicBezTo>
                    <a:pt x="96764" y="-3173"/>
                    <a:pt x="81190" y="1527"/>
                    <a:pt x="53975" y="3341"/>
                  </a:cubicBezTo>
                  <a:cubicBezTo>
                    <a:pt x="50800" y="4399"/>
                    <a:pt x="47668" y="5597"/>
                    <a:pt x="44450" y="6516"/>
                  </a:cubicBezTo>
                  <a:cubicBezTo>
                    <a:pt x="40254" y="7715"/>
                    <a:pt x="35761" y="7972"/>
                    <a:pt x="31750" y="9691"/>
                  </a:cubicBezTo>
                  <a:cubicBezTo>
                    <a:pt x="28243" y="11194"/>
                    <a:pt x="25400" y="13924"/>
                    <a:pt x="22225" y="16041"/>
                  </a:cubicBezTo>
                  <a:cubicBezTo>
                    <a:pt x="14540" y="39096"/>
                    <a:pt x="25543" y="9433"/>
                    <a:pt x="9525" y="38266"/>
                  </a:cubicBezTo>
                  <a:cubicBezTo>
                    <a:pt x="6361" y="43961"/>
                    <a:pt x="2376" y="56537"/>
                    <a:pt x="0" y="63666"/>
                  </a:cubicBezTo>
                  <a:cubicBezTo>
                    <a:pt x="2117" y="71074"/>
                    <a:pt x="2386" y="79284"/>
                    <a:pt x="6350" y="85891"/>
                  </a:cubicBezTo>
                  <a:cubicBezTo>
                    <a:pt x="9073" y="90429"/>
                    <a:pt x="15068" y="91931"/>
                    <a:pt x="19050" y="95416"/>
                  </a:cubicBezTo>
                  <a:cubicBezTo>
                    <a:pt x="23556" y="99358"/>
                    <a:pt x="26395" y="105439"/>
                    <a:pt x="31750" y="108116"/>
                  </a:cubicBezTo>
                  <a:cubicBezTo>
                    <a:pt x="37508" y="110995"/>
                    <a:pt x="44505" y="109942"/>
                    <a:pt x="50800" y="111291"/>
                  </a:cubicBezTo>
                  <a:cubicBezTo>
                    <a:pt x="99790" y="121789"/>
                    <a:pt x="53558" y="114406"/>
                    <a:pt x="98425" y="120816"/>
                  </a:cubicBezTo>
                  <a:cubicBezTo>
                    <a:pt x="107950" y="118699"/>
                    <a:pt x="117707" y="117440"/>
                    <a:pt x="127000" y="114466"/>
                  </a:cubicBezTo>
                  <a:cubicBezTo>
                    <a:pt x="144224" y="108954"/>
                    <a:pt x="177800" y="95416"/>
                    <a:pt x="177800" y="95416"/>
                  </a:cubicBezTo>
                  <a:cubicBezTo>
                    <a:pt x="180975" y="90124"/>
                    <a:pt x="187325" y="85712"/>
                    <a:pt x="187325" y="79541"/>
                  </a:cubicBezTo>
                  <a:cubicBezTo>
                    <a:pt x="187325" y="51096"/>
                    <a:pt x="180577" y="38662"/>
                    <a:pt x="158750" y="25566"/>
                  </a:cubicBezTo>
                  <a:cubicBezTo>
                    <a:pt x="155008" y="23321"/>
                    <a:pt x="150190" y="23771"/>
                    <a:pt x="146050" y="22391"/>
                  </a:cubicBezTo>
                  <a:cubicBezTo>
                    <a:pt x="143805" y="21643"/>
                    <a:pt x="140758" y="12866"/>
                    <a:pt x="136525" y="9691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B19BCA73-E189-435C-B2A0-5CC611EAE9F1}"/>
              </a:ext>
            </a:extLst>
          </p:cNvPr>
          <p:cNvGrpSpPr/>
          <p:nvPr/>
        </p:nvGrpSpPr>
        <p:grpSpPr>
          <a:xfrm>
            <a:off x="4953074" y="4417095"/>
            <a:ext cx="2491024" cy="1846757"/>
            <a:chOff x="2336327" y="2470106"/>
            <a:chExt cx="5918673" cy="4387894"/>
          </a:xfrm>
        </p:grpSpPr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6D5CFC9-A11F-4A8D-A4DC-A9E27B757271}"/>
                </a:ext>
              </a:extLst>
            </p:cNvPr>
            <p:cNvSpPr/>
            <p:nvPr/>
          </p:nvSpPr>
          <p:spPr>
            <a:xfrm>
              <a:off x="2336327" y="3035300"/>
              <a:ext cx="5093173" cy="3822700"/>
            </a:xfrm>
            <a:custGeom>
              <a:avLst/>
              <a:gdLst>
                <a:gd name="connsiteX0" fmla="*/ 705323 w 5093173"/>
                <a:gd name="connsiteY0" fmla="*/ 3778250 h 3822700"/>
                <a:gd name="connsiteX1" fmla="*/ 673573 w 5093173"/>
                <a:gd name="connsiteY1" fmla="*/ 3765550 h 3822700"/>
                <a:gd name="connsiteX2" fmla="*/ 641823 w 5093173"/>
                <a:gd name="connsiteY2" fmla="*/ 3759200 h 3822700"/>
                <a:gd name="connsiteX3" fmla="*/ 610073 w 5093173"/>
                <a:gd name="connsiteY3" fmla="*/ 3746500 h 3822700"/>
                <a:gd name="connsiteX4" fmla="*/ 591023 w 5093173"/>
                <a:gd name="connsiteY4" fmla="*/ 3740150 h 3822700"/>
                <a:gd name="connsiteX5" fmla="*/ 559273 w 5093173"/>
                <a:gd name="connsiteY5" fmla="*/ 3721100 h 3822700"/>
                <a:gd name="connsiteX6" fmla="*/ 533873 w 5093173"/>
                <a:gd name="connsiteY6" fmla="*/ 3714750 h 3822700"/>
                <a:gd name="connsiteX7" fmla="*/ 444973 w 5093173"/>
                <a:gd name="connsiteY7" fmla="*/ 3676650 h 3822700"/>
                <a:gd name="connsiteX8" fmla="*/ 400523 w 5093173"/>
                <a:gd name="connsiteY8" fmla="*/ 3663950 h 3822700"/>
                <a:gd name="connsiteX9" fmla="*/ 375123 w 5093173"/>
                <a:gd name="connsiteY9" fmla="*/ 3657600 h 3822700"/>
                <a:gd name="connsiteX10" fmla="*/ 324323 w 5093173"/>
                <a:gd name="connsiteY10" fmla="*/ 3632200 h 3822700"/>
                <a:gd name="connsiteX11" fmla="*/ 298923 w 5093173"/>
                <a:gd name="connsiteY11" fmla="*/ 3625850 h 3822700"/>
                <a:gd name="connsiteX12" fmla="*/ 241773 w 5093173"/>
                <a:gd name="connsiteY12" fmla="*/ 3594100 h 3822700"/>
                <a:gd name="connsiteX13" fmla="*/ 216373 w 5093173"/>
                <a:gd name="connsiteY13" fmla="*/ 3587750 h 3822700"/>
                <a:gd name="connsiteX14" fmla="*/ 197323 w 5093173"/>
                <a:gd name="connsiteY14" fmla="*/ 3581400 h 3822700"/>
                <a:gd name="connsiteX15" fmla="*/ 133823 w 5093173"/>
                <a:gd name="connsiteY15" fmla="*/ 3556000 h 3822700"/>
                <a:gd name="connsiteX16" fmla="*/ 83023 w 5093173"/>
                <a:gd name="connsiteY16" fmla="*/ 3524250 h 3822700"/>
                <a:gd name="connsiteX17" fmla="*/ 57623 w 5093173"/>
                <a:gd name="connsiteY17" fmla="*/ 3479800 h 3822700"/>
                <a:gd name="connsiteX18" fmla="*/ 25873 w 5093173"/>
                <a:gd name="connsiteY18" fmla="*/ 3416300 h 3822700"/>
                <a:gd name="connsiteX19" fmla="*/ 6823 w 5093173"/>
                <a:gd name="connsiteY19" fmla="*/ 3340100 h 3822700"/>
                <a:gd name="connsiteX20" fmla="*/ 6823 w 5093173"/>
                <a:gd name="connsiteY20" fmla="*/ 3175000 h 3822700"/>
                <a:gd name="connsiteX21" fmla="*/ 13173 w 5093173"/>
                <a:gd name="connsiteY21" fmla="*/ 3143250 h 3822700"/>
                <a:gd name="connsiteX22" fmla="*/ 25873 w 5093173"/>
                <a:gd name="connsiteY22" fmla="*/ 3117850 h 3822700"/>
                <a:gd name="connsiteX23" fmla="*/ 38573 w 5093173"/>
                <a:gd name="connsiteY23" fmla="*/ 3035300 h 3822700"/>
                <a:gd name="connsiteX24" fmla="*/ 51273 w 5093173"/>
                <a:gd name="connsiteY24" fmla="*/ 3003550 h 3822700"/>
                <a:gd name="connsiteX25" fmla="*/ 63973 w 5093173"/>
                <a:gd name="connsiteY25" fmla="*/ 2959100 h 3822700"/>
                <a:gd name="connsiteX26" fmla="*/ 70323 w 5093173"/>
                <a:gd name="connsiteY26" fmla="*/ 2933700 h 3822700"/>
                <a:gd name="connsiteX27" fmla="*/ 76673 w 5093173"/>
                <a:gd name="connsiteY27" fmla="*/ 2889250 h 3822700"/>
                <a:gd name="connsiteX28" fmla="*/ 95723 w 5093173"/>
                <a:gd name="connsiteY28" fmla="*/ 2838450 h 3822700"/>
                <a:gd name="connsiteX29" fmla="*/ 108423 w 5093173"/>
                <a:gd name="connsiteY29" fmla="*/ 2794000 h 3822700"/>
                <a:gd name="connsiteX30" fmla="*/ 127473 w 5093173"/>
                <a:gd name="connsiteY30" fmla="*/ 2736850 h 3822700"/>
                <a:gd name="connsiteX31" fmla="*/ 178273 w 5093173"/>
                <a:gd name="connsiteY31" fmla="*/ 2660650 h 3822700"/>
                <a:gd name="connsiteX32" fmla="*/ 235423 w 5093173"/>
                <a:gd name="connsiteY32" fmla="*/ 2597150 h 3822700"/>
                <a:gd name="connsiteX33" fmla="*/ 248123 w 5093173"/>
                <a:gd name="connsiteY33" fmla="*/ 2565400 h 3822700"/>
                <a:gd name="connsiteX34" fmla="*/ 279873 w 5093173"/>
                <a:gd name="connsiteY34" fmla="*/ 2533650 h 3822700"/>
                <a:gd name="connsiteX35" fmla="*/ 298923 w 5093173"/>
                <a:gd name="connsiteY35" fmla="*/ 2495550 h 3822700"/>
                <a:gd name="connsiteX36" fmla="*/ 324323 w 5093173"/>
                <a:gd name="connsiteY36" fmla="*/ 2457450 h 3822700"/>
                <a:gd name="connsiteX37" fmla="*/ 337023 w 5093173"/>
                <a:gd name="connsiteY37" fmla="*/ 2432050 h 3822700"/>
                <a:gd name="connsiteX38" fmla="*/ 368773 w 5093173"/>
                <a:gd name="connsiteY38" fmla="*/ 2387600 h 3822700"/>
                <a:gd name="connsiteX39" fmla="*/ 400523 w 5093173"/>
                <a:gd name="connsiteY39" fmla="*/ 2362200 h 3822700"/>
                <a:gd name="connsiteX40" fmla="*/ 470373 w 5093173"/>
                <a:gd name="connsiteY40" fmla="*/ 2292350 h 3822700"/>
                <a:gd name="connsiteX41" fmla="*/ 540223 w 5093173"/>
                <a:gd name="connsiteY41" fmla="*/ 2241550 h 3822700"/>
                <a:gd name="connsiteX42" fmla="*/ 571973 w 5093173"/>
                <a:gd name="connsiteY42" fmla="*/ 2216150 h 3822700"/>
                <a:gd name="connsiteX43" fmla="*/ 616423 w 5093173"/>
                <a:gd name="connsiteY43" fmla="*/ 2184400 h 3822700"/>
                <a:gd name="connsiteX44" fmla="*/ 660873 w 5093173"/>
                <a:gd name="connsiteY44" fmla="*/ 2146300 h 3822700"/>
                <a:gd name="connsiteX45" fmla="*/ 749773 w 5093173"/>
                <a:gd name="connsiteY45" fmla="*/ 2070100 h 3822700"/>
                <a:gd name="connsiteX46" fmla="*/ 819623 w 5093173"/>
                <a:gd name="connsiteY46" fmla="*/ 2025650 h 3822700"/>
                <a:gd name="connsiteX47" fmla="*/ 914873 w 5093173"/>
                <a:gd name="connsiteY47" fmla="*/ 1968500 h 3822700"/>
                <a:gd name="connsiteX48" fmla="*/ 933923 w 5093173"/>
                <a:gd name="connsiteY48" fmla="*/ 1949450 h 3822700"/>
                <a:gd name="connsiteX49" fmla="*/ 959323 w 5093173"/>
                <a:gd name="connsiteY49" fmla="*/ 1943100 h 3822700"/>
                <a:gd name="connsiteX50" fmla="*/ 978373 w 5093173"/>
                <a:gd name="connsiteY50" fmla="*/ 1936750 h 3822700"/>
                <a:gd name="connsiteX51" fmla="*/ 1048223 w 5093173"/>
                <a:gd name="connsiteY51" fmla="*/ 1911350 h 3822700"/>
                <a:gd name="connsiteX52" fmla="*/ 1168873 w 5093173"/>
                <a:gd name="connsiteY52" fmla="*/ 1860550 h 3822700"/>
                <a:gd name="connsiteX53" fmla="*/ 1264123 w 5093173"/>
                <a:gd name="connsiteY53" fmla="*/ 1816100 h 3822700"/>
                <a:gd name="connsiteX54" fmla="*/ 1295873 w 5093173"/>
                <a:gd name="connsiteY54" fmla="*/ 1809750 h 3822700"/>
                <a:gd name="connsiteX55" fmla="*/ 1353023 w 5093173"/>
                <a:gd name="connsiteY55" fmla="*/ 1797050 h 3822700"/>
                <a:gd name="connsiteX56" fmla="*/ 1422873 w 5093173"/>
                <a:gd name="connsiteY56" fmla="*/ 1784350 h 3822700"/>
                <a:gd name="connsiteX57" fmla="*/ 1480023 w 5093173"/>
                <a:gd name="connsiteY57" fmla="*/ 1765300 h 3822700"/>
                <a:gd name="connsiteX58" fmla="*/ 1518123 w 5093173"/>
                <a:gd name="connsiteY58" fmla="*/ 1758950 h 3822700"/>
                <a:gd name="connsiteX59" fmla="*/ 1556223 w 5093173"/>
                <a:gd name="connsiteY59" fmla="*/ 1746250 h 3822700"/>
                <a:gd name="connsiteX60" fmla="*/ 1607023 w 5093173"/>
                <a:gd name="connsiteY60" fmla="*/ 1733550 h 3822700"/>
                <a:gd name="connsiteX61" fmla="*/ 1664173 w 5093173"/>
                <a:gd name="connsiteY61" fmla="*/ 1714500 h 3822700"/>
                <a:gd name="connsiteX62" fmla="*/ 1772123 w 5093173"/>
                <a:gd name="connsiteY62" fmla="*/ 1670050 h 3822700"/>
                <a:gd name="connsiteX63" fmla="*/ 1816573 w 5093173"/>
                <a:gd name="connsiteY63" fmla="*/ 1657350 h 3822700"/>
                <a:gd name="connsiteX64" fmla="*/ 1867373 w 5093173"/>
                <a:gd name="connsiteY64" fmla="*/ 1631950 h 3822700"/>
                <a:gd name="connsiteX65" fmla="*/ 1930873 w 5093173"/>
                <a:gd name="connsiteY65" fmla="*/ 1600200 h 3822700"/>
                <a:gd name="connsiteX66" fmla="*/ 1994373 w 5093173"/>
                <a:gd name="connsiteY66" fmla="*/ 1562100 h 3822700"/>
                <a:gd name="connsiteX67" fmla="*/ 2019773 w 5093173"/>
                <a:gd name="connsiteY67" fmla="*/ 1549400 h 3822700"/>
                <a:gd name="connsiteX68" fmla="*/ 2045173 w 5093173"/>
                <a:gd name="connsiteY68" fmla="*/ 1530350 h 3822700"/>
                <a:gd name="connsiteX69" fmla="*/ 2064223 w 5093173"/>
                <a:gd name="connsiteY69" fmla="*/ 1517650 h 3822700"/>
                <a:gd name="connsiteX70" fmla="*/ 2115023 w 5093173"/>
                <a:gd name="connsiteY70" fmla="*/ 1479550 h 3822700"/>
                <a:gd name="connsiteX71" fmla="*/ 2134073 w 5093173"/>
                <a:gd name="connsiteY71" fmla="*/ 1466850 h 3822700"/>
                <a:gd name="connsiteX72" fmla="*/ 2153123 w 5093173"/>
                <a:gd name="connsiteY72" fmla="*/ 1447800 h 3822700"/>
                <a:gd name="connsiteX73" fmla="*/ 2324573 w 5093173"/>
                <a:gd name="connsiteY73" fmla="*/ 1428750 h 3822700"/>
                <a:gd name="connsiteX74" fmla="*/ 2521423 w 5093173"/>
                <a:gd name="connsiteY74" fmla="*/ 1422400 h 3822700"/>
                <a:gd name="connsiteX75" fmla="*/ 2546823 w 5093173"/>
                <a:gd name="connsiteY75" fmla="*/ 1416050 h 3822700"/>
                <a:gd name="connsiteX76" fmla="*/ 2591273 w 5093173"/>
                <a:gd name="connsiteY76" fmla="*/ 1397000 h 3822700"/>
                <a:gd name="connsiteX77" fmla="*/ 2673823 w 5093173"/>
                <a:gd name="connsiteY77" fmla="*/ 1352550 h 3822700"/>
                <a:gd name="connsiteX78" fmla="*/ 2692873 w 5093173"/>
                <a:gd name="connsiteY78" fmla="*/ 1346200 h 3822700"/>
                <a:gd name="connsiteX79" fmla="*/ 2750023 w 5093173"/>
                <a:gd name="connsiteY79" fmla="*/ 1327150 h 3822700"/>
                <a:gd name="connsiteX80" fmla="*/ 2889723 w 5093173"/>
                <a:gd name="connsiteY80" fmla="*/ 1308100 h 3822700"/>
                <a:gd name="connsiteX81" fmla="*/ 2927823 w 5093173"/>
                <a:gd name="connsiteY81" fmla="*/ 1295400 h 3822700"/>
                <a:gd name="connsiteX82" fmla="*/ 2953223 w 5093173"/>
                <a:gd name="connsiteY82" fmla="*/ 1289050 h 3822700"/>
                <a:gd name="connsiteX83" fmla="*/ 3004023 w 5093173"/>
                <a:gd name="connsiteY83" fmla="*/ 1263650 h 3822700"/>
                <a:gd name="connsiteX84" fmla="*/ 3099273 w 5093173"/>
                <a:gd name="connsiteY84" fmla="*/ 1231900 h 3822700"/>
                <a:gd name="connsiteX85" fmla="*/ 3162773 w 5093173"/>
                <a:gd name="connsiteY85" fmla="*/ 1200150 h 3822700"/>
                <a:gd name="connsiteX86" fmla="*/ 3181823 w 5093173"/>
                <a:gd name="connsiteY86" fmla="*/ 1187450 h 3822700"/>
                <a:gd name="connsiteX87" fmla="*/ 3207223 w 5093173"/>
                <a:gd name="connsiteY87" fmla="*/ 1181100 h 3822700"/>
                <a:gd name="connsiteX88" fmla="*/ 3258023 w 5093173"/>
                <a:gd name="connsiteY88" fmla="*/ 1155700 h 3822700"/>
                <a:gd name="connsiteX89" fmla="*/ 3289773 w 5093173"/>
                <a:gd name="connsiteY89" fmla="*/ 1143000 h 3822700"/>
                <a:gd name="connsiteX90" fmla="*/ 3327873 w 5093173"/>
                <a:gd name="connsiteY90" fmla="*/ 1130300 h 3822700"/>
                <a:gd name="connsiteX91" fmla="*/ 3372323 w 5093173"/>
                <a:gd name="connsiteY91" fmla="*/ 1111250 h 3822700"/>
                <a:gd name="connsiteX92" fmla="*/ 3410423 w 5093173"/>
                <a:gd name="connsiteY92" fmla="*/ 1092200 h 3822700"/>
                <a:gd name="connsiteX93" fmla="*/ 3442173 w 5093173"/>
                <a:gd name="connsiteY93" fmla="*/ 1079500 h 3822700"/>
                <a:gd name="connsiteX94" fmla="*/ 3473923 w 5093173"/>
                <a:gd name="connsiteY94" fmla="*/ 1060450 h 3822700"/>
                <a:gd name="connsiteX95" fmla="*/ 3518373 w 5093173"/>
                <a:gd name="connsiteY95" fmla="*/ 1047750 h 3822700"/>
                <a:gd name="connsiteX96" fmla="*/ 3581873 w 5093173"/>
                <a:gd name="connsiteY96" fmla="*/ 1022350 h 3822700"/>
                <a:gd name="connsiteX97" fmla="*/ 3632673 w 5093173"/>
                <a:gd name="connsiteY97" fmla="*/ 996950 h 3822700"/>
                <a:gd name="connsiteX98" fmla="*/ 3658073 w 5093173"/>
                <a:gd name="connsiteY98" fmla="*/ 971550 h 3822700"/>
                <a:gd name="connsiteX99" fmla="*/ 3696173 w 5093173"/>
                <a:gd name="connsiteY99" fmla="*/ 952500 h 3822700"/>
                <a:gd name="connsiteX100" fmla="*/ 3727923 w 5093173"/>
                <a:gd name="connsiteY100" fmla="*/ 920750 h 3822700"/>
                <a:gd name="connsiteX101" fmla="*/ 3797773 w 5093173"/>
                <a:gd name="connsiteY101" fmla="*/ 869950 h 3822700"/>
                <a:gd name="connsiteX102" fmla="*/ 3842223 w 5093173"/>
                <a:gd name="connsiteY102" fmla="*/ 819150 h 3822700"/>
                <a:gd name="connsiteX103" fmla="*/ 3867623 w 5093173"/>
                <a:gd name="connsiteY103" fmla="*/ 787400 h 3822700"/>
                <a:gd name="connsiteX104" fmla="*/ 3931123 w 5093173"/>
                <a:gd name="connsiteY104" fmla="*/ 723900 h 3822700"/>
                <a:gd name="connsiteX105" fmla="*/ 3962873 w 5093173"/>
                <a:gd name="connsiteY105" fmla="*/ 673100 h 3822700"/>
                <a:gd name="connsiteX106" fmla="*/ 4007323 w 5093173"/>
                <a:gd name="connsiteY106" fmla="*/ 622300 h 3822700"/>
                <a:gd name="connsiteX107" fmla="*/ 4026373 w 5093173"/>
                <a:gd name="connsiteY107" fmla="*/ 590550 h 3822700"/>
                <a:gd name="connsiteX108" fmla="*/ 4058123 w 5093173"/>
                <a:gd name="connsiteY108" fmla="*/ 558800 h 3822700"/>
                <a:gd name="connsiteX109" fmla="*/ 4083523 w 5093173"/>
                <a:gd name="connsiteY109" fmla="*/ 527050 h 3822700"/>
                <a:gd name="connsiteX110" fmla="*/ 4108923 w 5093173"/>
                <a:gd name="connsiteY110" fmla="*/ 501650 h 3822700"/>
                <a:gd name="connsiteX111" fmla="*/ 4185123 w 5093173"/>
                <a:gd name="connsiteY111" fmla="*/ 400050 h 3822700"/>
                <a:gd name="connsiteX112" fmla="*/ 4235923 w 5093173"/>
                <a:gd name="connsiteY112" fmla="*/ 330200 h 3822700"/>
                <a:gd name="connsiteX113" fmla="*/ 4248623 w 5093173"/>
                <a:gd name="connsiteY113" fmla="*/ 304800 h 3822700"/>
                <a:gd name="connsiteX114" fmla="*/ 4280373 w 5093173"/>
                <a:gd name="connsiteY114" fmla="*/ 254000 h 3822700"/>
                <a:gd name="connsiteX115" fmla="*/ 4286723 w 5093173"/>
                <a:gd name="connsiteY115" fmla="*/ 234950 h 3822700"/>
                <a:gd name="connsiteX116" fmla="*/ 4299423 w 5093173"/>
                <a:gd name="connsiteY116" fmla="*/ 209550 h 3822700"/>
                <a:gd name="connsiteX117" fmla="*/ 4362923 w 5093173"/>
                <a:gd name="connsiteY117" fmla="*/ 76200 h 3822700"/>
                <a:gd name="connsiteX118" fmla="*/ 4381973 w 5093173"/>
                <a:gd name="connsiteY118" fmla="*/ 44450 h 3822700"/>
                <a:gd name="connsiteX119" fmla="*/ 4394673 w 5093173"/>
                <a:gd name="connsiteY119" fmla="*/ 25400 h 3822700"/>
                <a:gd name="connsiteX120" fmla="*/ 4420073 w 5093173"/>
                <a:gd name="connsiteY120" fmla="*/ 12700 h 3822700"/>
                <a:gd name="connsiteX121" fmla="*/ 4578823 w 5093173"/>
                <a:gd name="connsiteY121" fmla="*/ 0 h 3822700"/>
                <a:gd name="connsiteX122" fmla="*/ 4686773 w 5093173"/>
                <a:gd name="connsiteY122" fmla="*/ 6350 h 3822700"/>
                <a:gd name="connsiteX123" fmla="*/ 4750273 w 5093173"/>
                <a:gd name="connsiteY123" fmla="*/ 44450 h 3822700"/>
                <a:gd name="connsiteX124" fmla="*/ 4775673 w 5093173"/>
                <a:gd name="connsiteY124" fmla="*/ 69850 h 3822700"/>
                <a:gd name="connsiteX125" fmla="*/ 4832823 w 5093173"/>
                <a:gd name="connsiteY125" fmla="*/ 114300 h 3822700"/>
                <a:gd name="connsiteX126" fmla="*/ 4858223 w 5093173"/>
                <a:gd name="connsiteY126" fmla="*/ 127000 h 3822700"/>
                <a:gd name="connsiteX127" fmla="*/ 4902673 w 5093173"/>
                <a:gd name="connsiteY127" fmla="*/ 171450 h 3822700"/>
                <a:gd name="connsiteX128" fmla="*/ 4928073 w 5093173"/>
                <a:gd name="connsiteY128" fmla="*/ 190500 h 3822700"/>
                <a:gd name="connsiteX129" fmla="*/ 4978873 w 5093173"/>
                <a:gd name="connsiteY129" fmla="*/ 254000 h 3822700"/>
                <a:gd name="connsiteX130" fmla="*/ 5048723 w 5093173"/>
                <a:gd name="connsiteY130" fmla="*/ 317500 h 3822700"/>
                <a:gd name="connsiteX131" fmla="*/ 5067773 w 5093173"/>
                <a:gd name="connsiteY131" fmla="*/ 342900 h 3822700"/>
                <a:gd name="connsiteX132" fmla="*/ 5086823 w 5093173"/>
                <a:gd name="connsiteY132" fmla="*/ 406400 h 3822700"/>
                <a:gd name="connsiteX133" fmla="*/ 5093173 w 5093173"/>
                <a:gd name="connsiteY133" fmla="*/ 444500 h 3822700"/>
                <a:gd name="connsiteX134" fmla="*/ 5080473 w 5093173"/>
                <a:gd name="connsiteY134" fmla="*/ 647700 h 3822700"/>
                <a:gd name="connsiteX135" fmla="*/ 5029673 w 5093173"/>
                <a:gd name="connsiteY135" fmla="*/ 768350 h 3822700"/>
                <a:gd name="connsiteX136" fmla="*/ 4997923 w 5093173"/>
                <a:gd name="connsiteY136" fmla="*/ 844550 h 3822700"/>
                <a:gd name="connsiteX137" fmla="*/ 4953473 w 5093173"/>
                <a:gd name="connsiteY137" fmla="*/ 971550 h 3822700"/>
                <a:gd name="connsiteX138" fmla="*/ 4934423 w 5093173"/>
                <a:gd name="connsiteY138" fmla="*/ 1003300 h 3822700"/>
                <a:gd name="connsiteX139" fmla="*/ 4921723 w 5093173"/>
                <a:gd name="connsiteY139" fmla="*/ 1041400 h 3822700"/>
                <a:gd name="connsiteX140" fmla="*/ 4909023 w 5093173"/>
                <a:gd name="connsiteY140" fmla="*/ 1073150 h 3822700"/>
                <a:gd name="connsiteX141" fmla="*/ 4889973 w 5093173"/>
                <a:gd name="connsiteY141" fmla="*/ 1162050 h 3822700"/>
                <a:gd name="connsiteX142" fmla="*/ 4877273 w 5093173"/>
                <a:gd name="connsiteY142" fmla="*/ 1200150 h 3822700"/>
                <a:gd name="connsiteX143" fmla="*/ 4870923 w 5093173"/>
                <a:gd name="connsiteY143" fmla="*/ 1231900 h 3822700"/>
                <a:gd name="connsiteX144" fmla="*/ 4845523 w 5093173"/>
                <a:gd name="connsiteY144" fmla="*/ 1314450 h 3822700"/>
                <a:gd name="connsiteX145" fmla="*/ 4820123 w 5093173"/>
                <a:gd name="connsiteY145" fmla="*/ 1397000 h 3822700"/>
                <a:gd name="connsiteX146" fmla="*/ 4807423 w 5093173"/>
                <a:gd name="connsiteY146" fmla="*/ 1422400 h 3822700"/>
                <a:gd name="connsiteX147" fmla="*/ 4794723 w 5093173"/>
                <a:gd name="connsiteY147" fmla="*/ 1466850 h 3822700"/>
                <a:gd name="connsiteX148" fmla="*/ 4769323 w 5093173"/>
                <a:gd name="connsiteY148" fmla="*/ 1517650 h 3822700"/>
                <a:gd name="connsiteX149" fmla="*/ 4737573 w 5093173"/>
                <a:gd name="connsiteY149" fmla="*/ 1600200 h 3822700"/>
                <a:gd name="connsiteX150" fmla="*/ 4731223 w 5093173"/>
                <a:gd name="connsiteY150" fmla="*/ 1619250 h 3822700"/>
                <a:gd name="connsiteX151" fmla="*/ 4712173 w 5093173"/>
                <a:gd name="connsiteY151" fmla="*/ 1644650 h 3822700"/>
                <a:gd name="connsiteX152" fmla="*/ 4686773 w 5093173"/>
                <a:gd name="connsiteY152" fmla="*/ 1663700 h 3822700"/>
                <a:gd name="connsiteX153" fmla="*/ 4680423 w 5093173"/>
                <a:gd name="connsiteY153" fmla="*/ 1682750 h 3822700"/>
                <a:gd name="connsiteX154" fmla="*/ 4629623 w 5093173"/>
                <a:gd name="connsiteY154" fmla="*/ 1727200 h 3822700"/>
                <a:gd name="connsiteX155" fmla="*/ 4610573 w 5093173"/>
                <a:gd name="connsiteY155" fmla="*/ 1746250 h 3822700"/>
                <a:gd name="connsiteX156" fmla="*/ 4578823 w 5093173"/>
                <a:gd name="connsiteY156" fmla="*/ 1752600 h 3822700"/>
                <a:gd name="connsiteX157" fmla="*/ 4528023 w 5093173"/>
                <a:gd name="connsiteY157" fmla="*/ 1733550 h 3822700"/>
                <a:gd name="connsiteX158" fmla="*/ 4515323 w 5093173"/>
                <a:gd name="connsiteY158" fmla="*/ 1714500 h 3822700"/>
                <a:gd name="connsiteX159" fmla="*/ 4489923 w 5093173"/>
                <a:gd name="connsiteY159" fmla="*/ 1689100 h 3822700"/>
                <a:gd name="connsiteX160" fmla="*/ 4470873 w 5093173"/>
                <a:gd name="connsiteY160" fmla="*/ 1657350 h 3822700"/>
                <a:gd name="connsiteX161" fmla="*/ 4445473 w 5093173"/>
                <a:gd name="connsiteY161" fmla="*/ 1625600 h 3822700"/>
                <a:gd name="connsiteX162" fmla="*/ 4426423 w 5093173"/>
                <a:gd name="connsiteY162" fmla="*/ 1574800 h 3822700"/>
                <a:gd name="connsiteX163" fmla="*/ 4413723 w 5093173"/>
                <a:gd name="connsiteY163" fmla="*/ 1543050 h 3822700"/>
                <a:gd name="connsiteX164" fmla="*/ 4388323 w 5093173"/>
                <a:gd name="connsiteY164" fmla="*/ 1517650 h 3822700"/>
                <a:gd name="connsiteX165" fmla="*/ 4362923 w 5093173"/>
                <a:gd name="connsiteY165" fmla="*/ 1498600 h 3822700"/>
                <a:gd name="connsiteX166" fmla="*/ 4299423 w 5093173"/>
                <a:gd name="connsiteY166" fmla="*/ 1473200 h 3822700"/>
                <a:gd name="connsiteX167" fmla="*/ 4261323 w 5093173"/>
                <a:gd name="connsiteY167" fmla="*/ 1466850 h 3822700"/>
                <a:gd name="connsiteX168" fmla="*/ 3943823 w 5093173"/>
                <a:gd name="connsiteY168" fmla="*/ 1473200 h 3822700"/>
                <a:gd name="connsiteX169" fmla="*/ 3873973 w 5093173"/>
                <a:gd name="connsiteY169" fmla="*/ 1498600 h 3822700"/>
                <a:gd name="connsiteX170" fmla="*/ 3848573 w 5093173"/>
                <a:gd name="connsiteY170" fmla="*/ 1517650 h 3822700"/>
                <a:gd name="connsiteX171" fmla="*/ 3823173 w 5093173"/>
                <a:gd name="connsiteY171" fmla="*/ 1524000 h 3822700"/>
                <a:gd name="connsiteX172" fmla="*/ 3791423 w 5093173"/>
                <a:gd name="connsiteY172" fmla="*/ 1549400 h 3822700"/>
                <a:gd name="connsiteX173" fmla="*/ 3766023 w 5093173"/>
                <a:gd name="connsiteY173" fmla="*/ 1574800 h 3822700"/>
                <a:gd name="connsiteX174" fmla="*/ 3702523 w 5093173"/>
                <a:gd name="connsiteY174" fmla="*/ 1600200 h 3822700"/>
                <a:gd name="connsiteX175" fmla="*/ 3658073 w 5093173"/>
                <a:gd name="connsiteY175" fmla="*/ 1625600 h 3822700"/>
                <a:gd name="connsiteX176" fmla="*/ 3613623 w 5093173"/>
                <a:gd name="connsiteY176" fmla="*/ 1644650 h 3822700"/>
                <a:gd name="connsiteX177" fmla="*/ 3569173 w 5093173"/>
                <a:gd name="connsiteY177" fmla="*/ 1676400 h 3822700"/>
                <a:gd name="connsiteX178" fmla="*/ 3512023 w 5093173"/>
                <a:gd name="connsiteY178" fmla="*/ 1708150 h 3822700"/>
                <a:gd name="connsiteX179" fmla="*/ 3492973 w 5093173"/>
                <a:gd name="connsiteY179" fmla="*/ 1727200 h 3822700"/>
                <a:gd name="connsiteX180" fmla="*/ 3435823 w 5093173"/>
                <a:gd name="connsiteY180" fmla="*/ 1752600 h 3822700"/>
                <a:gd name="connsiteX181" fmla="*/ 3416773 w 5093173"/>
                <a:gd name="connsiteY181" fmla="*/ 1765300 h 3822700"/>
                <a:gd name="connsiteX182" fmla="*/ 3340573 w 5093173"/>
                <a:gd name="connsiteY182" fmla="*/ 1828800 h 3822700"/>
                <a:gd name="connsiteX183" fmla="*/ 3251673 w 5093173"/>
                <a:gd name="connsiteY183" fmla="*/ 1866900 h 3822700"/>
                <a:gd name="connsiteX184" fmla="*/ 3162773 w 5093173"/>
                <a:gd name="connsiteY184" fmla="*/ 1911350 h 3822700"/>
                <a:gd name="connsiteX185" fmla="*/ 3124673 w 5093173"/>
                <a:gd name="connsiteY185" fmla="*/ 1936750 h 3822700"/>
                <a:gd name="connsiteX186" fmla="*/ 3080223 w 5093173"/>
                <a:gd name="connsiteY186" fmla="*/ 1949450 h 3822700"/>
                <a:gd name="connsiteX187" fmla="*/ 3010373 w 5093173"/>
                <a:gd name="connsiteY187" fmla="*/ 2000250 h 3822700"/>
                <a:gd name="connsiteX188" fmla="*/ 2965923 w 5093173"/>
                <a:gd name="connsiteY188" fmla="*/ 2044700 h 3822700"/>
                <a:gd name="connsiteX189" fmla="*/ 2934173 w 5093173"/>
                <a:gd name="connsiteY189" fmla="*/ 2063750 h 3822700"/>
                <a:gd name="connsiteX190" fmla="*/ 2908773 w 5093173"/>
                <a:gd name="connsiteY190" fmla="*/ 2089150 h 3822700"/>
                <a:gd name="connsiteX191" fmla="*/ 2877023 w 5093173"/>
                <a:gd name="connsiteY191" fmla="*/ 2114550 h 3822700"/>
                <a:gd name="connsiteX192" fmla="*/ 2851623 w 5093173"/>
                <a:gd name="connsiteY192" fmla="*/ 2152650 h 3822700"/>
                <a:gd name="connsiteX193" fmla="*/ 2819873 w 5093173"/>
                <a:gd name="connsiteY193" fmla="*/ 2178050 h 3822700"/>
                <a:gd name="connsiteX194" fmla="*/ 2800823 w 5093173"/>
                <a:gd name="connsiteY194" fmla="*/ 2203450 h 3822700"/>
                <a:gd name="connsiteX195" fmla="*/ 2750023 w 5093173"/>
                <a:gd name="connsiteY195" fmla="*/ 2254250 h 3822700"/>
                <a:gd name="connsiteX196" fmla="*/ 2724623 w 5093173"/>
                <a:gd name="connsiteY196" fmla="*/ 2305050 h 3822700"/>
                <a:gd name="connsiteX197" fmla="*/ 2711923 w 5093173"/>
                <a:gd name="connsiteY197" fmla="*/ 2330450 h 3822700"/>
                <a:gd name="connsiteX198" fmla="*/ 2692873 w 5093173"/>
                <a:gd name="connsiteY198" fmla="*/ 2355850 h 3822700"/>
                <a:gd name="connsiteX199" fmla="*/ 2648423 w 5093173"/>
                <a:gd name="connsiteY199" fmla="*/ 2432050 h 3822700"/>
                <a:gd name="connsiteX200" fmla="*/ 2635723 w 5093173"/>
                <a:gd name="connsiteY200" fmla="*/ 2451100 h 3822700"/>
                <a:gd name="connsiteX201" fmla="*/ 2610323 w 5093173"/>
                <a:gd name="connsiteY201" fmla="*/ 2470150 h 3822700"/>
                <a:gd name="connsiteX202" fmla="*/ 2559523 w 5093173"/>
                <a:gd name="connsiteY202" fmla="*/ 2520950 h 3822700"/>
                <a:gd name="connsiteX203" fmla="*/ 2527773 w 5093173"/>
                <a:gd name="connsiteY203" fmla="*/ 2559050 h 3822700"/>
                <a:gd name="connsiteX204" fmla="*/ 2483323 w 5093173"/>
                <a:gd name="connsiteY204" fmla="*/ 2584450 h 3822700"/>
                <a:gd name="connsiteX205" fmla="*/ 2457923 w 5093173"/>
                <a:gd name="connsiteY205" fmla="*/ 2603500 h 3822700"/>
                <a:gd name="connsiteX206" fmla="*/ 2445223 w 5093173"/>
                <a:gd name="connsiteY206" fmla="*/ 2622550 h 3822700"/>
                <a:gd name="connsiteX207" fmla="*/ 2426173 w 5093173"/>
                <a:gd name="connsiteY207" fmla="*/ 2628900 h 3822700"/>
                <a:gd name="connsiteX208" fmla="*/ 2407123 w 5093173"/>
                <a:gd name="connsiteY208" fmla="*/ 2647950 h 3822700"/>
                <a:gd name="connsiteX209" fmla="*/ 2349973 w 5093173"/>
                <a:gd name="connsiteY209" fmla="*/ 2679700 h 3822700"/>
                <a:gd name="connsiteX210" fmla="*/ 2318223 w 5093173"/>
                <a:gd name="connsiteY210" fmla="*/ 2698750 h 3822700"/>
                <a:gd name="connsiteX211" fmla="*/ 2261073 w 5093173"/>
                <a:gd name="connsiteY211" fmla="*/ 2724150 h 3822700"/>
                <a:gd name="connsiteX212" fmla="*/ 2216623 w 5093173"/>
                <a:gd name="connsiteY212" fmla="*/ 2749550 h 3822700"/>
                <a:gd name="connsiteX213" fmla="*/ 2159473 w 5093173"/>
                <a:gd name="connsiteY213" fmla="*/ 2768600 h 3822700"/>
                <a:gd name="connsiteX214" fmla="*/ 2140423 w 5093173"/>
                <a:gd name="connsiteY214" fmla="*/ 2774950 h 3822700"/>
                <a:gd name="connsiteX215" fmla="*/ 2108673 w 5093173"/>
                <a:gd name="connsiteY215" fmla="*/ 2781300 h 3822700"/>
                <a:gd name="connsiteX216" fmla="*/ 2026123 w 5093173"/>
                <a:gd name="connsiteY216" fmla="*/ 2806700 h 3822700"/>
                <a:gd name="connsiteX217" fmla="*/ 1962623 w 5093173"/>
                <a:gd name="connsiteY217" fmla="*/ 2819400 h 3822700"/>
                <a:gd name="connsiteX218" fmla="*/ 1905473 w 5093173"/>
                <a:gd name="connsiteY218" fmla="*/ 2838450 h 3822700"/>
                <a:gd name="connsiteX219" fmla="*/ 1822923 w 5093173"/>
                <a:gd name="connsiteY219" fmla="*/ 2863850 h 3822700"/>
                <a:gd name="connsiteX220" fmla="*/ 1791173 w 5093173"/>
                <a:gd name="connsiteY220" fmla="*/ 2882900 h 3822700"/>
                <a:gd name="connsiteX221" fmla="*/ 1753073 w 5093173"/>
                <a:gd name="connsiteY221" fmla="*/ 2901950 h 3822700"/>
                <a:gd name="connsiteX222" fmla="*/ 1727673 w 5093173"/>
                <a:gd name="connsiteY222" fmla="*/ 2921000 h 3822700"/>
                <a:gd name="connsiteX223" fmla="*/ 1695923 w 5093173"/>
                <a:gd name="connsiteY223" fmla="*/ 2933700 h 3822700"/>
                <a:gd name="connsiteX224" fmla="*/ 1619723 w 5093173"/>
                <a:gd name="connsiteY224" fmla="*/ 2997200 h 3822700"/>
                <a:gd name="connsiteX225" fmla="*/ 1568923 w 5093173"/>
                <a:gd name="connsiteY225" fmla="*/ 3035300 h 3822700"/>
                <a:gd name="connsiteX226" fmla="*/ 1543523 w 5093173"/>
                <a:gd name="connsiteY226" fmla="*/ 3067050 h 3822700"/>
                <a:gd name="connsiteX227" fmla="*/ 1486373 w 5093173"/>
                <a:gd name="connsiteY227" fmla="*/ 3117850 h 3822700"/>
                <a:gd name="connsiteX228" fmla="*/ 1460973 w 5093173"/>
                <a:gd name="connsiteY228" fmla="*/ 3155950 h 3822700"/>
                <a:gd name="connsiteX229" fmla="*/ 1416523 w 5093173"/>
                <a:gd name="connsiteY229" fmla="*/ 3206750 h 3822700"/>
                <a:gd name="connsiteX230" fmla="*/ 1333973 w 5093173"/>
                <a:gd name="connsiteY230" fmla="*/ 3333750 h 3822700"/>
                <a:gd name="connsiteX231" fmla="*/ 1321273 w 5093173"/>
                <a:gd name="connsiteY231" fmla="*/ 3359150 h 3822700"/>
                <a:gd name="connsiteX232" fmla="*/ 1276823 w 5093173"/>
                <a:gd name="connsiteY232" fmla="*/ 3486150 h 3822700"/>
                <a:gd name="connsiteX233" fmla="*/ 1226023 w 5093173"/>
                <a:gd name="connsiteY233" fmla="*/ 3562350 h 3822700"/>
                <a:gd name="connsiteX234" fmla="*/ 1194273 w 5093173"/>
                <a:gd name="connsiteY234" fmla="*/ 3632200 h 3822700"/>
                <a:gd name="connsiteX235" fmla="*/ 1175223 w 5093173"/>
                <a:gd name="connsiteY235" fmla="*/ 3663950 h 3822700"/>
                <a:gd name="connsiteX236" fmla="*/ 1162523 w 5093173"/>
                <a:gd name="connsiteY236" fmla="*/ 3695700 h 3822700"/>
                <a:gd name="connsiteX237" fmla="*/ 1105373 w 5093173"/>
                <a:gd name="connsiteY237" fmla="*/ 3765550 h 3822700"/>
                <a:gd name="connsiteX238" fmla="*/ 1092673 w 5093173"/>
                <a:gd name="connsiteY238" fmla="*/ 3784600 h 3822700"/>
                <a:gd name="connsiteX239" fmla="*/ 1073623 w 5093173"/>
                <a:gd name="connsiteY239" fmla="*/ 3790950 h 3822700"/>
                <a:gd name="connsiteX240" fmla="*/ 997423 w 5093173"/>
                <a:gd name="connsiteY240" fmla="*/ 3816350 h 3822700"/>
                <a:gd name="connsiteX241" fmla="*/ 972023 w 5093173"/>
                <a:gd name="connsiteY241" fmla="*/ 3822700 h 3822700"/>
                <a:gd name="connsiteX242" fmla="*/ 794223 w 5093173"/>
                <a:gd name="connsiteY242" fmla="*/ 3816350 h 3822700"/>
                <a:gd name="connsiteX243" fmla="*/ 743423 w 5093173"/>
                <a:gd name="connsiteY243" fmla="*/ 3803650 h 3822700"/>
                <a:gd name="connsiteX244" fmla="*/ 705323 w 5093173"/>
                <a:gd name="connsiteY244" fmla="*/ 3778250 h 382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5093173" h="3822700">
                  <a:moveTo>
                    <a:pt x="705323" y="3778250"/>
                  </a:moveTo>
                  <a:cubicBezTo>
                    <a:pt x="693681" y="3771900"/>
                    <a:pt x="684491" y="3768825"/>
                    <a:pt x="673573" y="3765550"/>
                  </a:cubicBezTo>
                  <a:cubicBezTo>
                    <a:pt x="663235" y="3762449"/>
                    <a:pt x="652161" y="3762301"/>
                    <a:pt x="641823" y="3759200"/>
                  </a:cubicBezTo>
                  <a:cubicBezTo>
                    <a:pt x="630905" y="3755925"/>
                    <a:pt x="620746" y="3750502"/>
                    <a:pt x="610073" y="3746500"/>
                  </a:cubicBezTo>
                  <a:cubicBezTo>
                    <a:pt x="603806" y="3744150"/>
                    <a:pt x="597010" y="3743143"/>
                    <a:pt x="591023" y="3740150"/>
                  </a:cubicBezTo>
                  <a:cubicBezTo>
                    <a:pt x="579984" y="3734630"/>
                    <a:pt x="570551" y="3726113"/>
                    <a:pt x="559273" y="3721100"/>
                  </a:cubicBezTo>
                  <a:cubicBezTo>
                    <a:pt x="551298" y="3717556"/>
                    <a:pt x="542045" y="3717814"/>
                    <a:pt x="533873" y="3714750"/>
                  </a:cubicBezTo>
                  <a:cubicBezTo>
                    <a:pt x="478312" y="3693915"/>
                    <a:pt x="540793" y="3700605"/>
                    <a:pt x="444973" y="3676650"/>
                  </a:cubicBezTo>
                  <a:cubicBezTo>
                    <a:pt x="365568" y="3656799"/>
                    <a:pt x="464292" y="3682170"/>
                    <a:pt x="400523" y="3663950"/>
                  </a:cubicBezTo>
                  <a:cubicBezTo>
                    <a:pt x="392132" y="3661552"/>
                    <a:pt x="383179" y="3660957"/>
                    <a:pt x="375123" y="3657600"/>
                  </a:cubicBezTo>
                  <a:cubicBezTo>
                    <a:pt x="357647" y="3650318"/>
                    <a:pt x="342690" y="3636792"/>
                    <a:pt x="324323" y="3632200"/>
                  </a:cubicBezTo>
                  <a:cubicBezTo>
                    <a:pt x="315856" y="3630083"/>
                    <a:pt x="307095" y="3628914"/>
                    <a:pt x="298923" y="3625850"/>
                  </a:cubicBezTo>
                  <a:cubicBezTo>
                    <a:pt x="259583" y="3611097"/>
                    <a:pt x="285423" y="3613500"/>
                    <a:pt x="241773" y="3594100"/>
                  </a:cubicBezTo>
                  <a:cubicBezTo>
                    <a:pt x="233798" y="3590556"/>
                    <a:pt x="224764" y="3590148"/>
                    <a:pt x="216373" y="3587750"/>
                  </a:cubicBezTo>
                  <a:cubicBezTo>
                    <a:pt x="209937" y="3585911"/>
                    <a:pt x="203570" y="3583803"/>
                    <a:pt x="197323" y="3581400"/>
                  </a:cubicBezTo>
                  <a:cubicBezTo>
                    <a:pt x="176045" y="3573216"/>
                    <a:pt x="153371" y="3567729"/>
                    <a:pt x="133823" y="3556000"/>
                  </a:cubicBezTo>
                  <a:cubicBezTo>
                    <a:pt x="95529" y="3533023"/>
                    <a:pt x="112342" y="3543796"/>
                    <a:pt x="83023" y="3524250"/>
                  </a:cubicBezTo>
                  <a:cubicBezTo>
                    <a:pt x="56412" y="3484333"/>
                    <a:pt x="84478" y="3528139"/>
                    <a:pt x="57623" y="3479800"/>
                  </a:cubicBezTo>
                  <a:cubicBezTo>
                    <a:pt x="41159" y="3450165"/>
                    <a:pt x="35352" y="3448529"/>
                    <a:pt x="25873" y="3416300"/>
                  </a:cubicBezTo>
                  <a:cubicBezTo>
                    <a:pt x="18485" y="3391182"/>
                    <a:pt x="6823" y="3340100"/>
                    <a:pt x="6823" y="3340100"/>
                  </a:cubicBezTo>
                  <a:cubicBezTo>
                    <a:pt x="-1612" y="3255748"/>
                    <a:pt x="-2914" y="3277234"/>
                    <a:pt x="6823" y="3175000"/>
                  </a:cubicBezTo>
                  <a:cubicBezTo>
                    <a:pt x="7846" y="3164256"/>
                    <a:pt x="9760" y="3153489"/>
                    <a:pt x="13173" y="3143250"/>
                  </a:cubicBezTo>
                  <a:cubicBezTo>
                    <a:pt x="16166" y="3134270"/>
                    <a:pt x="21640" y="3126317"/>
                    <a:pt x="25873" y="3117850"/>
                  </a:cubicBezTo>
                  <a:cubicBezTo>
                    <a:pt x="30106" y="3090333"/>
                    <a:pt x="32534" y="3062477"/>
                    <a:pt x="38573" y="3035300"/>
                  </a:cubicBezTo>
                  <a:cubicBezTo>
                    <a:pt x="41046" y="3024173"/>
                    <a:pt x="47668" y="3014364"/>
                    <a:pt x="51273" y="3003550"/>
                  </a:cubicBezTo>
                  <a:cubicBezTo>
                    <a:pt x="56146" y="2988931"/>
                    <a:pt x="59918" y="2973967"/>
                    <a:pt x="63973" y="2959100"/>
                  </a:cubicBezTo>
                  <a:cubicBezTo>
                    <a:pt x="66269" y="2950680"/>
                    <a:pt x="68762" y="2942286"/>
                    <a:pt x="70323" y="2933700"/>
                  </a:cubicBezTo>
                  <a:cubicBezTo>
                    <a:pt x="73000" y="2918974"/>
                    <a:pt x="72817" y="2903712"/>
                    <a:pt x="76673" y="2889250"/>
                  </a:cubicBezTo>
                  <a:cubicBezTo>
                    <a:pt x="81333" y="2871776"/>
                    <a:pt x="90004" y="2855607"/>
                    <a:pt x="95723" y="2838450"/>
                  </a:cubicBezTo>
                  <a:cubicBezTo>
                    <a:pt x="100596" y="2823831"/>
                    <a:pt x="104368" y="2808867"/>
                    <a:pt x="108423" y="2794000"/>
                  </a:cubicBezTo>
                  <a:cubicBezTo>
                    <a:pt x="114118" y="2773120"/>
                    <a:pt x="115999" y="2756356"/>
                    <a:pt x="127473" y="2736850"/>
                  </a:cubicBezTo>
                  <a:cubicBezTo>
                    <a:pt x="142951" y="2710538"/>
                    <a:pt x="156687" y="2682236"/>
                    <a:pt x="178273" y="2660650"/>
                  </a:cubicBezTo>
                  <a:cubicBezTo>
                    <a:pt x="195622" y="2643301"/>
                    <a:pt x="222392" y="2618869"/>
                    <a:pt x="235423" y="2597150"/>
                  </a:cubicBezTo>
                  <a:cubicBezTo>
                    <a:pt x="241288" y="2587376"/>
                    <a:pt x="241586" y="2574738"/>
                    <a:pt x="248123" y="2565400"/>
                  </a:cubicBezTo>
                  <a:cubicBezTo>
                    <a:pt x="256706" y="2553138"/>
                    <a:pt x="271070" y="2545754"/>
                    <a:pt x="279873" y="2533650"/>
                  </a:cubicBezTo>
                  <a:cubicBezTo>
                    <a:pt x="288224" y="2522167"/>
                    <a:pt x="291769" y="2507815"/>
                    <a:pt x="298923" y="2495550"/>
                  </a:cubicBezTo>
                  <a:cubicBezTo>
                    <a:pt x="306614" y="2482366"/>
                    <a:pt x="316470" y="2470538"/>
                    <a:pt x="324323" y="2457450"/>
                  </a:cubicBezTo>
                  <a:cubicBezTo>
                    <a:pt x="329193" y="2449333"/>
                    <a:pt x="332327" y="2440269"/>
                    <a:pt x="337023" y="2432050"/>
                  </a:cubicBezTo>
                  <a:cubicBezTo>
                    <a:pt x="341830" y="2423637"/>
                    <a:pt x="364230" y="2392143"/>
                    <a:pt x="368773" y="2387600"/>
                  </a:cubicBezTo>
                  <a:cubicBezTo>
                    <a:pt x="378357" y="2378016"/>
                    <a:pt x="390939" y="2371784"/>
                    <a:pt x="400523" y="2362200"/>
                  </a:cubicBezTo>
                  <a:cubicBezTo>
                    <a:pt x="464023" y="2298700"/>
                    <a:pt x="398406" y="2347383"/>
                    <a:pt x="470373" y="2292350"/>
                  </a:cubicBezTo>
                  <a:cubicBezTo>
                    <a:pt x="493242" y="2274862"/>
                    <a:pt x="517191" y="2258824"/>
                    <a:pt x="540223" y="2241550"/>
                  </a:cubicBezTo>
                  <a:cubicBezTo>
                    <a:pt x="551066" y="2233418"/>
                    <a:pt x="560944" y="2224028"/>
                    <a:pt x="571973" y="2216150"/>
                  </a:cubicBezTo>
                  <a:cubicBezTo>
                    <a:pt x="586790" y="2205567"/>
                    <a:pt x="602106" y="2195649"/>
                    <a:pt x="616423" y="2184400"/>
                  </a:cubicBezTo>
                  <a:cubicBezTo>
                    <a:pt x="631768" y="2172343"/>
                    <a:pt x="646433" y="2159427"/>
                    <a:pt x="660873" y="2146300"/>
                  </a:cubicBezTo>
                  <a:cubicBezTo>
                    <a:pt x="700988" y="2109832"/>
                    <a:pt x="687002" y="2110045"/>
                    <a:pt x="749773" y="2070100"/>
                  </a:cubicBezTo>
                  <a:cubicBezTo>
                    <a:pt x="773056" y="2055283"/>
                    <a:pt x="797838" y="2042594"/>
                    <a:pt x="819623" y="2025650"/>
                  </a:cubicBezTo>
                  <a:cubicBezTo>
                    <a:pt x="887340" y="1972981"/>
                    <a:pt x="853878" y="1988832"/>
                    <a:pt x="914873" y="1968500"/>
                  </a:cubicBezTo>
                  <a:cubicBezTo>
                    <a:pt x="921223" y="1962150"/>
                    <a:pt x="926126" y="1953905"/>
                    <a:pt x="933923" y="1949450"/>
                  </a:cubicBezTo>
                  <a:cubicBezTo>
                    <a:pt x="941500" y="1945120"/>
                    <a:pt x="950932" y="1945498"/>
                    <a:pt x="959323" y="1943100"/>
                  </a:cubicBezTo>
                  <a:cubicBezTo>
                    <a:pt x="965759" y="1941261"/>
                    <a:pt x="972386" y="1939743"/>
                    <a:pt x="978373" y="1936750"/>
                  </a:cubicBezTo>
                  <a:cubicBezTo>
                    <a:pt x="1034000" y="1908936"/>
                    <a:pt x="984557" y="1921961"/>
                    <a:pt x="1048223" y="1911350"/>
                  </a:cubicBezTo>
                  <a:cubicBezTo>
                    <a:pt x="1079791" y="1898723"/>
                    <a:pt x="1154676" y="1869068"/>
                    <a:pt x="1168873" y="1860550"/>
                  </a:cubicBezTo>
                  <a:cubicBezTo>
                    <a:pt x="1199880" y="1841946"/>
                    <a:pt x="1226643" y="1823596"/>
                    <a:pt x="1264123" y="1816100"/>
                  </a:cubicBezTo>
                  <a:lnTo>
                    <a:pt x="1295873" y="1809750"/>
                  </a:lnTo>
                  <a:cubicBezTo>
                    <a:pt x="1314955" y="1805661"/>
                    <a:pt x="1333887" y="1800877"/>
                    <a:pt x="1353023" y="1797050"/>
                  </a:cubicBezTo>
                  <a:cubicBezTo>
                    <a:pt x="1376228" y="1792409"/>
                    <a:pt x="1399915" y="1790090"/>
                    <a:pt x="1422873" y="1784350"/>
                  </a:cubicBezTo>
                  <a:cubicBezTo>
                    <a:pt x="1442354" y="1779480"/>
                    <a:pt x="1460621" y="1770474"/>
                    <a:pt x="1480023" y="1765300"/>
                  </a:cubicBezTo>
                  <a:cubicBezTo>
                    <a:pt x="1492463" y="1761983"/>
                    <a:pt x="1505632" y="1762073"/>
                    <a:pt x="1518123" y="1758950"/>
                  </a:cubicBezTo>
                  <a:cubicBezTo>
                    <a:pt x="1531110" y="1755703"/>
                    <a:pt x="1543351" y="1749928"/>
                    <a:pt x="1556223" y="1746250"/>
                  </a:cubicBezTo>
                  <a:cubicBezTo>
                    <a:pt x="1573006" y="1741455"/>
                    <a:pt x="1590278" y="1738475"/>
                    <a:pt x="1607023" y="1733550"/>
                  </a:cubicBezTo>
                  <a:cubicBezTo>
                    <a:pt x="1626288" y="1727884"/>
                    <a:pt x="1645431" y="1721708"/>
                    <a:pt x="1664173" y="1714500"/>
                  </a:cubicBezTo>
                  <a:cubicBezTo>
                    <a:pt x="1700494" y="1700531"/>
                    <a:pt x="1734706" y="1680741"/>
                    <a:pt x="1772123" y="1670050"/>
                  </a:cubicBezTo>
                  <a:lnTo>
                    <a:pt x="1816573" y="1657350"/>
                  </a:lnTo>
                  <a:cubicBezTo>
                    <a:pt x="1892208" y="1600624"/>
                    <a:pt x="1796038" y="1667617"/>
                    <a:pt x="1867373" y="1631950"/>
                  </a:cubicBezTo>
                  <a:cubicBezTo>
                    <a:pt x="1942976" y="1594149"/>
                    <a:pt x="1873374" y="1614575"/>
                    <a:pt x="1930873" y="1600200"/>
                  </a:cubicBezTo>
                  <a:cubicBezTo>
                    <a:pt x="1952040" y="1587500"/>
                    <a:pt x="1972295" y="1573139"/>
                    <a:pt x="1994373" y="1562100"/>
                  </a:cubicBezTo>
                  <a:cubicBezTo>
                    <a:pt x="2002840" y="1557867"/>
                    <a:pt x="2011746" y="1554417"/>
                    <a:pt x="2019773" y="1549400"/>
                  </a:cubicBezTo>
                  <a:cubicBezTo>
                    <a:pt x="2028748" y="1543791"/>
                    <a:pt x="2036561" y="1536501"/>
                    <a:pt x="2045173" y="1530350"/>
                  </a:cubicBezTo>
                  <a:cubicBezTo>
                    <a:pt x="2051383" y="1525914"/>
                    <a:pt x="2058051" y="1522139"/>
                    <a:pt x="2064223" y="1517650"/>
                  </a:cubicBezTo>
                  <a:cubicBezTo>
                    <a:pt x="2081341" y="1505200"/>
                    <a:pt x="2097411" y="1491291"/>
                    <a:pt x="2115023" y="1479550"/>
                  </a:cubicBezTo>
                  <a:cubicBezTo>
                    <a:pt x="2121373" y="1475317"/>
                    <a:pt x="2128210" y="1471736"/>
                    <a:pt x="2134073" y="1466850"/>
                  </a:cubicBezTo>
                  <a:cubicBezTo>
                    <a:pt x="2140972" y="1461101"/>
                    <a:pt x="2144741" y="1451024"/>
                    <a:pt x="2153123" y="1447800"/>
                  </a:cubicBezTo>
                  <a:cubicBezTo>
                    <a:pt x="2194879" y="1431740"/>
                    <a:pt x="2290407" y="1430174"/>
                    <a:pt x="2324573" y="1428750"/>
                  </a:cubicBezTo>
                  <a:lnTo>
                    <a:pt x="2521423" y="1422400"/>
                  </a:lnTo>
                  <a:cubicBezTo>
                    <a:pt x="2529890" y="1420283"/>
                    <a:pt x="2538801" y="1419488"/>
                    <a:pt x="2546823" y="1416050"/>
                  </a:cubicBezTo>
                  <a:cubicBezTo>
                    <a:pt x="2608217" y="1389738"/>
                    <a:pt x="2518351" y="1415230"/>
                    <a:pt x="2591273" y="1397000"/>
                  </a:cubicBezTo>
                  <a:cubicBezTo>
                    <a:pt x="2614061" y="1383327"/>
                    <a:pt x="2650633" y="1360280"/>
                    <a:pt x="2673823" y="1352550"/>
                  </a:cubicBezTo>
                  <a:cubicBezTo>
                    <a:pt x="2680173" y="1350433"/>
                    <a:pt x="2686721" y="1348837"/>
                    <a:pt x="2692873" y="1346200"/>
                  </a:cubicBezTo>
                  <a:cubicBezTo>
                    <a:pt x="2730201" y="1330202"/>
                    <a:pt x="2706398" y="1333613"/>
                    <a:pt x="2750023" y="1327150"/>
                  </a:cubicBezTo>
                  <a:cubicBezTo>
                    <a:pt x="2796513" y="1320263"/>
                    <a:pt x="2889723" y="1308100"/>
                    <a:pt x="2889723" y="1308100"/>
                  </a:cubicBezTo>
                  <a:cubicBezTo>
                    <a:pt x="2902423" y="1303867"/>
                    <a:pt x="2915001" y="1299247"/>
                    <a:pt x="2927823" y="1295400"/>
                  </a:cubicBezTo>
                  <a:cubicBezTo>
                    <a:pt x="2936182" y="1292892"/>
                    <a:pt x="2945167" y="1292407"/>
                    <a:pt x="2953223" y="1289050"/>
                  </a:cubicBezTo>
                  <a:cubicBezTo>
                    <a:pt x="2970699" y="1281768"/>
                    <a:pt x="2985459" y="1267363"/>
                    <a:pt x="3004023" y="1263650"/>
                  </a:cubicBezTo>
                  <a:cubicBezTo>
                    <a:pt x="3040724" y="1256310"/>
                    <a:pt x="3062513" y="1253956"/>
                    <a:pt x="3099273" y="1231900"/>
                  </a:cubicBezTo>
                  <a:cubicBezTo>
                    <a:pt x="3187584" y="1178914"/>
                    <a:pt x="3076354" y="1243359"/>
                    <a:pt x="3162773" y="1200150"/>
                  </a:cubicBezTo>
                  <a:cubicBezTo>
                    <a:pt x="3169599" y="1196737"/>
                    <a:pt x="3174808" y="1190456"/>
                    <a:pt x="3181823" y="1187450"/>
                  </a:cubicBezTo>
                  <a:cubicBezTo>
                    <a:pt x="3189845" y="1184012"/>
                    <a:pt x="3199167" y="1184457"/>
                    <a:pt x="3207223" y="1181100"/>
                  </a:cubicBezTo>
                  <a:cubicBezTo>
                    <a:pt x="3224699" y="1173818"/>
                    <a:pt x="3240445" y="1162731"/>
                    <a:pt x="3258023" y="1155700"/>
                  </a:cubicBezTo>
                  <a:cubicBezTo>
                    <a:pt x="3268606" y="1151467"/>
                    <a:pt x="3279061" y="1146895"/>
                    <a:pt x="3289773" y="1143000"/>
                  </a:cubicBezTo>
                  <a:cubicBezTo>
                    <a:pt x="3302354" y="1138425"/>
                    <a:pt x="3315378" y="1135106"/>
                    <a:pt x="3327873" y="1130300"/>
                  </a:cubicBezTo>
                  <a:cubicBezTo>
                    <a:pt x="3342919" y="1124513"/>
                    <a:pt x="3357687" y="1118005"/>
                    <a:pt x="3372323" y="1111250"/>
                  </a:cubicBezTo>
                  <a:cubicBezTo>
                    <a:pt x="3385215" y="1105300"/>
                    <a:pt x="3397497" y="1098076"/>
                    <a:pt x="3410423" y="1092200"/>
                  </a:cubicBezTo>
                  <a:cubicBezTo>
                    <a:pt x="3420800" y="1087483"/>
                    <a:pt x="3431978" y="1084598"/>
                    <a:pt x="3442173" y="1079500"/>
                  </a:cubicBezTo>
                  <a:cubicBezTo>
                    <a:pt x="3453212" y="1073980"/>
                    <a:pt x="3462530" y="1065197"/>
                    <a:pt x="3473923" y="1060450"/>
                  </a:cubicBezTo>
                  <a:cubicBezTo>
                    <a:pt x="3488147" y="1054523"/>
                    <a:pt x="3503842" y="1052879"/>
                    <a:pt x="3518373" y="1047750"/>
                  </a:cubicBezTo>
                  <a:cubicBezTo>
                    <a:pt x="3539871" y="1040163"/>
                    <a:pt x="3581873" y="1022350"/>
                    <a:pt x="3581873" y="1022350"/>
                  </a:cubicBezTo>
                  <a:cubicBezTo>
                    <a:pt x="3635550" y="968673"/>
                    <a:pt x="3559672" y="1037506"/>
                    <a:pt x="3632673" y="996950"/>
                  </a:cubicBezTo>
                  <a:cubicBezTo>
                    <a:pt x="3643140" y="991135"/>
                    <a:pt x="3648264" y="978416"/>
                    <a:pt x="3658073" y="971550"/>
                  </a:cubicBezTo>
                  <a:cubicBezTo>
                    <a:pt x="3669705" y="963407"/>
                    <a:pt x="3684690" y="960851"/>
                    <a:pt x="3696173" y="952500"/>
                  </a:cubicBezTo>
                  <a:cubicBezTo>
                    <a:pt x="3708277" y="943697"/>
                    <a:pt x="3716848" y="930818"/>
                    <a:pt x="3727923" y="920750"/>
                  </a:cubicBezTo>
                  <a:cubicBezTo>
                    <a:pt x="3763842" y="888096"/>
                    <a:pt x="3760554" y="892281"/>
                    <a:pt x="3797773" y="869950"/>
                  </a:cubicBezTo>
                  <a:cubicBezTo>
                    <a:pt x="3841446" y="811719"/>
                    <a:pt x="3789609" y="878340"/>
                    <a:pt x="3842223" y="819150"/>
                  </a:cubicBezTo>
                  <a:cubicBezTo>
                    <a:pt x="3851227" y="809020"/>
                    <a:pt x="3858375" y="797308"/>
                    <a:pt x="3867623" y="787400"/>
                  </a:cubicBezTo>
                  <a:cubicBezTo>
                    <a:pt x="3888048" y="765516"/>
                    <a:pt x="3917736" y="750674"/>
                    <a:pt x="3931123" y="723900"/>
                  </a:cubicBezTo>
                  <a:cubicBezTo>
                    <a:pt x="3943641" y="698865"/>
                    <a:pt x="3943639" y="695082"/>
                    <a:pt x="3962873" y="673100"/>
                  </a:cubicBezTo>
                  <a:cubicBezTo>
                    <a:pt x="3995059" y="636316"/>
                    <a:pt x="3981705" y="660726"/>
                    <a:pt x="4007323" y="622300"/>
                  </a:cubicBezTo>
                  <a:cubicBezTo>
                    <a:pt x="4014169" y="612031"/>
                    <a:pt x="4018663" y="600188"/>
                    <a:pt x="4026373" y="590550"/>
                  </a:cubicBezTo>
                  <a:cubicBezTo>
                    <a:pt x="4035723" y="578863"/>
                    <a:pt x="4048111" y="569925"/>
                    <a:pt x="4058123" y="558800"/>
                  </a:cubicBezTo>
                  <a:cubicBezTo>
                    <a:pt x="4067190" y="548726"/>
                    <a:pt x="4074519" y="537180"/>
                    <a:pt x="4083523" y="527050"/>
                  </a:cubicBezTo>
                  <a:cubicBezTo>
                    <a:pt x="4091478" y="518101"/>
                    <a:pt x="4101131" y="510741"/>
                    <a:pt x="4108923" y="501650"/>
                  </a:cubicBezTo>
                  <a:cubicBezTo>
                    <a:pt x="4188210" y="409148"/>
                    <a:pt x="4134015" y="470323"/>
                    <a:pt x="4185123" y="400050"/>
                  </a:cubicBezTo>
                  <a:cubicBezTo>
                    <a:pt x="4218328" y="354394"/>
                    <a:pt x="4204954" y="381815"/>
                    <a:pt x="4235923" y="330200"/>
                  </a:cubicBezTo>
                  <a:cubicBezTo>
                    <a:pt x="4240793" y="322083"/>
                    <a:pt x="4243606" y="312827"/>
                    <a:pt x="4248623" y="304800"/>
                  </a:cubicBezTo>
                  <a:cubicBezTo>
                    <a:pt x="4273486" y="265020"/>
                    <a:pt x="4262821" y="294955"/>
                    <a:pt x="4280373" y="254000"/>
                  </a:cubicBezTo>
                  <a:cubicBezTo>
                    <a:pt x="4283010" y="247848"/>
                    <a:pt x="4284086" y="241102"/>
                    <a:pt x="4286723" y="234950"/>
                  </a:cubicBezTo>
                  <a:cubicBezTo>
                    <a:pt x="4290452" y="226249"/>
                    <a:pt x="4295578" y="218200"/>
                    <a:pt x="4299423" y="209550"/>
                  </a:cubicBezTo>
                  <a:cubicBezTo>
                    <a:pt x="4328039" y="145163"/>
                    <a:pt x="4300867" y="179627"/>
                    <a:pt x="4362923" y="76200"/>
                  </a:cubicBezTo>
                  <a:cubicBezTo>
                    <a:pt x="4369273" y="65617"/>
                    <a:pt x="4375432" y="54916"/>
                    <a:pt x="4381973" y="44450"/>
                  </a:cubicBezTo>
                  <a:cubicBezTo>
                    <a:pt x="4386018" y="37978"/>
                    <a:pt x="4388810" y="30286"/>
                    <a:pt x="4394673" y="25400"/>
                  </a:cubicBezTo>
                  <a:cubicBezTo>
                    <a:pt x="4401945" y="19340"/>
                    <a:pt x="4410941" y="15191"/>
                    <a:pt x="4420073" y="12700"/>
                  </a:cubicBezTo>
                  <a:cubicBezTo>
                    <a:pt x="4453127" y="3685"/>
                    <a:pt x="4574942" y="216"/>
                    <a:pt x="4578823" y="0"/>
                  </a:cubicBezTo>
                  <a:cubicBezTo>
                    <a:pt x="4614806" y="2117"/>
                    <a:pt x="4651485" y="-1002"/>
                    <a:pt x="4686773" y="6350"/>
                  </a:cubicBezTo>
                  <a:cubicBezTo>
                    <a:pt x="4687439" y="6489"/>
                    <a:pt x="4739568" y="35275"/>
                    <a:pt x="4750273" y="44450"/>
                  </a:cubicBezTo>
                  <a:cubicBezTo>
                    <a:pt x="4759364" y="52242"/>
                    <a:pt x="4766532" y="62116"/>
                    <a:pt x="4775673" y="69850"/>
                  </a:cubicBezTo>
                  <a:cubicBezTo>
                    <a:pt x="4794096" y="85439"/>
                    <a:pt x="4811237" y="103507"/>
                    <a:pt x="4832823" y="114300"/>
                  </a:cubicBezTo>
                  <a:cubicBezTo>
                    <a:pt x="4841290" y="118533"/>
                    <a:pt x="4850897" y="121006"/>
                    <a:pt x="4858223" y="127000"/>
                  </a:cubicBezTo>
                  <a:cubicBezTo>
                    <a:pt x="4874440" y="140269"/>
                    <a:pt x="4885910" y="158878"/>
                    <a:pt x="4902673" y="171450"/>
                  </a:cubicBezTo>
                  <a:cubicBezTo>
                    <a:pt x="4911140" y="177800"/>
                    <a:pt x="4920895" y="182723"/>
                    <a:pt x="4928073" y="190500"/>
                  </a:cubicBezTo>
                  <a:cubicBezTo>
                    <a:pt x="4946459" y="210418"/>
                    <a:pt x="4957706" y="237067"/>
                    <a:pt x="4978873" y="254000"/>
                  </a:cubicBezTo>
                  <a:cubicBezTo>
                    <a:pt x="5002159" y="272628"/>
                    <a:pt x="5030842" y="293658"/>
                    <a:pt x="5048723" y="317500"/>
                  </a:cubicBezTo>
                  <a:lnTo>
                    <a:pt x="5067773" y="342900"/>
                  </a:lnTo>
                  <a:cubicBezTo>
                    <a:pt x="5090201" y="455042"/>
                    <a:pt x="5055495" y="291530"/>
                    <a:pt x="5086823" y="406400"/>
                  </a:cubicBezTo>
                  <a:cubicBezTo>
                    <a:pt x="5090211" y="418822"/>
                    <a:pt x="5091056" y="431800"/>
                    <a:pt x="5093173" y="444500"/>
                  </a:cubicBezTo>
                  <a:cubicBezTo>
                    <a:pt x="5088940" y="512233"/>
                    <a:pt x="5093531" y="581103"/>
                    <a:pt x="5080473" y="647700"/>
                  </a:cubicBezTo>
                  <a:cubicBezTo>
                    <a:pt x="5072077" y="690521"/>
                    <a:pt x="5046548" y="728109"/>
                    <a:pt x="5029673" y="768350"/>
                  </a:cubicBezTo>
                  <a:cubicBezTo>
                    <a:pt x="5019032" y="793726"/>
                    <a:pt x="5006625" y="818445"/>
                    <a:pt x="4997923" y="844550"/>
                  </a:cubicBezTo>
                  <a:cubicBezTo>
                    <a:pt x="4992076" y="862090"/>
                    <a:pt x="4964853" y="946892"/>
                    <a:pt x="4953473" y="971550"/>
                  </a:cubicBezTo>
                  <a:cubicBezTo>
                    <a:pt x="4948301" y="982756"/>
                    <a:pt x="4939530" y="992064"/>
                    <a:pt x="4934423" y="1003300"/>
                  </a:cubicBezTo>
                  <a:cubicBezTo>
                    <a:pt x="4928883" y="1015487"/>
                    <a:pt x="4926298" y="1028819"/>
                    <a:pt x="4921723" y="1041400"/>
                  </a:cubicBezTo>
                  <a:cubicBezTo>
                    <a:pt x="4917828" y="1052112"/>
                    <a:pt x="4911960" y="1062136"/>
                    <a:pt x="4909023" y="1073150"/>
                  </a:cubicBezTo>
                  <a:cubicBezTo>
                    <a:pt x="4897225" y="1117393"/>
                    <a:pt x="4900502" y="1126954"/>
                    <a:pt x="4889973" y="1162050"/>
                  </a:cubicBezTo>
                  <a:cubicBezTo>
                    <a:pt x="4886126" y="1174872"/>
                    <a:pt x="4880795" y="1187235"/>
                    <a:pt x="4877273" y="1200150"/>
                  </a:cubicBezTo>
                  <a:cubicBezTo>
                    <a:pt x="4874433" y="1210563"/>
                    <a:pt x="4873541" y="1221429"/>
                    <a:pt x="4870923" y="1231900"/>
                  </a:cubicBezTo>
                  <a:cubicBezTo>
                    <a:pt x="4858721" y="1280708"/>
                    <a:pt x="4859468" y="1269128"/>
                    <a:pt x="4845523" y="1314450"/>
                  </a:cubicBezTo>
                  <a:cubicBezTo>
                    <a:pt x="4837171" y="1341593"/>
                    <a:pt x="4830723" y="1370499"/>
                    <a:pt x="4820123" y="1397000"/>
                  </a:cubicBezTo>
                  <a:cubicBezTo>
                    <a:pt x="4816607" y="1405789"/>
                    <a:pt x="4810658" y="1413504"/>
                    <a:pt x="4807423" y="1422400"/>
                  </a:cubicBezTo>
                  <a:cubicBezTo>
                    <a:pt x="4802157" y="1436882"/>
                    <a:pt x="4800446" y="1452543"/>
                    <a:pt x="4794723" y="1466850"/>
                  </a:cubicBezTo>
                  <a:cubicBezTo>
                    <a:pt x="4787692" y="1484428"/>
                    <a:pt x="4776119" y="1499980"/>
                    <a:pt x="4769323" y="1517650"/>
                  </a:cubicBezTo>
                  <a:cubicBezTo>
                    <a:pt x="4758740" y="1545167"/>
                    <a:pt x="4746896" y="1572231"/>
                    <a:pt x="4737573" y="1600200"/>
                  </a:cubicBezTo>
                  <a:cubicBezTo>
                    <a:pt x="4735456" y="1606550"/>
                    <a:pt x="4734544" y="1613438"/>
                    <a:pt x="4731223" y="1619250"/>
                  </a:cubicBezTo>
                  <a:cubicBezTo>
                    <a:pt x="4725972" y="1628439"/>
                    <a:pt x="4719657" y="1637166"/>
                    <a:pt x="4712173" y="1644650"/>
                  </a:cubicBezTo>
                  <a:cubicBezTo>
                    <a:pt x="4704689" y="1652134"/>
                    <a:pt x="4695240" y="1657350"/>
                    <a:pt x="4686773" y="1663700"/>
                  </a:cubicBezTo>
                  <a:cubicBezTo>
                    <a:pt x="4684656" y="1670050"/>
                    <a:pt x="4684314" y="1677303"/>
                    <a:pt x="4680423" y="1682750"/>
                  </a:cubicBezTo>
                  <a:cubicBezTo>
                    <a:pt x="4663959" y="1705800"/>
                    <a:pt x="4650089" y="1709658"/>
                    <a:pt x="4629623" y="1727200"/>
                  </a:cubicBezTo>
                  <a:cubicBezTo>
                    <a:pt x="4622805" y="1733044"/>
                    <a:pt x="4618605" y="1742234"/>
                    <a:pt x="4610573" y="1746250"/>
                  </a:cubicBezTo>
                  <a:cubicBezTo>
                    <a:pt x="4600920" y="1751077"/>
                    <a:pt x="4589406" y="1750483"/>
                    <a:pt x="4578823" y="1752600"/>
                  </a:cubicBezTo>
                  <a:cubicBezTo>
                    <a:pt x="4561890" y="1746250"/>
                    <a:pt x="4543531" y="1742855"/>
                    <a:pt x="4528023" y="1733550"/>
                  </a:cubicBezTo>
                  <a:cubicBezTo>
                    <a:pt x="4521479" y="1729623"/>
                    <a:pt x="4520290" y="1720294"/>
                    <a:pt x="4515323" y="1714500"/>
                  </a:cubicBezTo>
                  <a:cubicBezTo>
                    <a:pt x="4507531" y="1705409"/>
                    <a:pt x="4497274" y="1698551"/>
                    <a:pt x="4489923" y="1689100"/>
                  </a:cubicBezTo>
                  <a:cubicBezTo>
                    <a:pt x="4482346" y="1679358"/>
                    <a:pt x="4477951" y="1667461"/>
                    <a:pt x="4470873" y="1657350"/>
                  </a:cubicBezTo>
                  <a:cubicBezTo>
                    <a:pt x="4463101" y="1646247"/>
                    <a:pt x="4453940" y="1636183"/>
                    <a:pt x="4445473" y="1625600"/>
                  </a:cubicBezTo>
                  <a:cubicBezTo>
                    <a:pt x="4434640" y="1582270"/>
                    <a:pt x="4445398" y="1617493"/>
                    <a:pt x="4426423" y="1574800"/>
                  </a:cubicBezTo>
                  <a:cubicBezTo>
                    <a:pt x="4421794" y="1564384"/>
                    <a:pt x="4420046" y="1552534"/>
                    <a:pt x="4413723" y="1543050"/>
                  </a:cubicBezTo>
                  <a:cubicBezTo>
                    <a:pt x="4407081" y="1533087"/>
                    <a:pt x="4397334" y="1525535"/>
                    <a:pt x="4388323" y="1517650"/>
                  </a:cubicBezTo>
                  <a:cubicBezTo>
                    <a:pt x="4380358" y="1510681"/>
                    <a:pt x="4371898" y="1504209"/>
                    <a:pt x="4362923" y="1498600"/>
                  </a:cubicBezTo>
                  <a:cubicBezTo>
                    <a:pt x="4345405" y="1487651"/>
                    <a:pt x="4318423" y="1477950"/>
                    <a:pt x="4299423" y="1473200"/>
                  </a:cubicBezTo>
                  <a:cubicBezTo>
                    <a:pt x="4286932" y="1470077"/>
                    <a:pt x="4274023" y="1468967"/>
                    <a:pt x="4261323" y="1466850"/>
                  </a:cubicBezTo>
                  <a:cubicBezTo>
                    <a:pt x="4155490" y="1468967"/>
                    <a:pt x="4049526" y="1467537"/>
                    <a:pt x="3943823" y="1473200"/>
                  </a:cubicBezTo>
                  <a:cubicBezTo>
                    <a:pt x="3938248" y="1473499"/>
                    <a:pt x="3881251" y="1494557"/>
                    <a:pt x="3873973" y="1498600"/>
                  </a:cubicBezTo>
                  <a:cubicBezTo>
                    <a:pt x="3864722" y="1503740"/>
                    <a:pt x="3858039" y="1512917"/>
                    <a:pt x="3848573" y="1517650"/>
                  </a:cubicBezTo>
                  <a:cubicBezTo>
                    <a:pt x="3840767" y="1521553"/>
                    <a:pt x="3831640" y="1521883"/>
                    <a:pt x="3823173" y="1524000"/>
                  </a:cubicBezTo>
                  <a:cubicBezTo>
                    <a:pt x="3812590" y="1532467"/>
                    <a:pt x="3801553" y="1540396"/>
                    <a:pt x="3791423" y="1549400"/>
                  </a:cubicBezTo>
                  <a:cubicBezTo>
                    <a:pt x="3782474" y="1557355"/>
                    <a:pt x="3775602" y="1567616"/>
                    <a:pt x="3766023" y="1574800"/>
                  </a:cubicBezTo>
                  <a:cubicBezTo>
                    <a:pt x="3746244" y="1589634"/>
                    <a:pt x="3724721" y="1589955"/>
                    <a:pt x="3702523" y="1600200"/>
                  </a:cubicBezTo>
                  <a:cubicBezTo>
                    <a:pt x="3687029" y="1607351"/>
                    <a:pt x="3673337" y="1617968"/>
                    <a:pt x="3658073" y="1625600"/>
                  </a:cubicBezTo>
                  <a:cubicBezTo>
                    <a:pt x="3643655" y="1632809"/>
                    <a:pt x="3627619" y="1636652"/>
                    <a:pt x="3613623" y="1644650"/>
                  </a:cubicBezTo>
                  <a:cubicBezTo>
                    <a:pt x="3597814" y="1653684"/>
                    <a:pt x="3584680" y="1666857"/>
                    <a:pt x="3569173" y="1676400"/>
                  </a:cubicBezTo>
                  <a:cubicBezTo>
                    <a:pt x="3544375" y="1691660"/>
                    <a:pt x="3532069" y="1691445"/>
                    <a:pt x="3512023" y="1708150"/>
                  </a:cubicBezTo>
                  <a:cubicBezTo>
                    <a:pt x="3505124" y="1713899"/>
                    <a:pt x="3500445" y="1722219"/>
                    <a:pt x="3492973" y="1727200"/>
                  </a:cubicBezTo>
                  <a:cubicBezTo>
                    <a:pt x="3423987" y="1773191"/>
                    <a:pt x="3480081" y="1730471"/>
                    <a:pt x="3435823" y="1752600"/>
                  </a:cubicBezTo>
                  <a:cubicBezTo>
                    <a:pt x="3428997" y="1756013"/>
                    <a:pt x="3422732" y="1760532"/>
                    <a:pt x="3416773" y="1765300"/>
                  </a:cubicBezTo>
                  <a:cubicBezTo>
                    <a:pt x="3390955" y="1785955"/>
                    <a:pt x="3369280" y="1812396"/>
                    <a:pt x="3340573" y="1828800"/>
                  </a:cubicBezTo>
                  <a:cubicBezTo>
                    <a:pt x="3215347" y="1900358"/>
                    <a:pt x="3373390" y="1814736"/>
                    <a:pt x="3251673" y="1866900"/>
                  </a:cubicBezTo>
                  <a:cubicBezTo>
                    <a:pt x="3221221" y="1879951"/>
                    <a:pt x="3190340" y="1892972"/>
                    <a:pt x="3162773" y="1911350"/>
                  </a:cubicBezTo>
                  <a:cubicBezTo>
                    <a:pt x="3150073" y="1919817"/>
                    <a:pt x="3138532" y="1930354"/>
                    <a:pt x="3124673" y="1936750"/>
                  </a:cubicBezTo>
                  <a:cubicBezTo>
                    <a:pt x="3110682" y="1943208"/>
                    <a:pt x="3095040" y="1945217"/>
                    <a:pt x="3080223" y="1949450"/>
                  </a:cubicBezTo>
                  <a:cubicBezTo>
                    <a:pt x="3004274" y="2025399"/>
                    <a:pt x="3120065" y="1914063"/>
                    <a:pt x="3010373" y="2000250"/>
                  </a:cubicBezTo>
                  <a:cubicBezTo>
                    <a:pt x="2993897" y="2013196"/>
                    <a:pt x="2982020" y="2031286"/>
                    <a:pt x="2965923" y="2044700"/>
                  </a:cubicBezTo>
                  <a:cubicBezTo>
                    <a:pt x="2956441" y="2052601"/>
                    <a:pt x="2943915" y="2056173"/>
                    <a:pt x="2934173" y="2063750"/>
                  </a:cubicBezTo>
                  <a:cubicBezTo>
                    <a:pt x="2924722" y="2071101"/>
                    <a:pt x="2917722" y="2081195"/>
                    <a:pt x="2908773" y="2089150"/>
                  </a:cubicBezTo>
                  <a:cubicBezTo>
                    <a:pt x="2898643" y="2098154"/>
                    <a:pt x="2886090" y="2104476"/>
                    <a:pt x="2877023" y="2114550"/>
                  </a:cubicBezTo>
                  <a:cubicBezTo>
                    <a:pt x="2866812" y="2125895"/>
                    <a:pt x="2861834" y="2141305"/>
                    <a:pt x="2851623" y="2152650"/>
                  </a:cubicBezTo>
                  <a:cubicBezTo>
                    <a:pt x="2842556" y="2162724"/>
                    <a:pt x="2829457" y="2168466"/>
                    <a:pt x="2819873" y="2178050"/>
                  </a:cubicBezTo>
                  <a:cubicBezTo>
                    <a:pt x="2812389" y="2185534"/>
                    <a:pt x="2807974" y="2195648"/>
                    <a:pt x="2800823" y="2203450"/>
                  </a:cubicBezTo>
                  <a:cubicBezTo>
                    <a:pt x="2784641" y="2221103"/>
                    <a:pt x="2760733" y="2232831"/>
                    <a:pt x="2750023" y="2254250"/>
                  </a:cubicBezTo>
                  <a:lnTo>
                    <a:pt x="2724623" y="2305050"/>
                  </a:lnTo>
                  <a:cubicBezTo>
                    <a:pt x="2720390" y="2313517"/>
                    <a:pt x="2717603" y="2322877"/>
                    <a:pt x="2711923" y="2330450"/>
                  </a:cubicBezTo>
                  <a:lnTo>
                    <a:pt x="2692873" y="2355850"/>
                  </a:lnTo>
                  <a:cubicBezTo>
                    <a:pt x="2679283" y="2396620"/>
                    <a:pt x="2690236" y="2369331"/>
                    <a:pt x="2648423" y="2432050"/>
                  </a:cubicBezTo>
                  <a:cubicBezTo>
                    <a:pt x="2644190" y="2438400"/>
                    <a:pt x="2641828" y="2446521"/>
                    <a:pt x="2635723" y="2451100"/>
                  </a:cubicBezTo>
                  <a:cubicBezTo>
                    <a:pt x="2627256" y="2457450"/>
                    <a:pt x="2618125" y="2462999"/>
                    <a:pt x="2610323" y="2470150"/>
                  </a:cubicBezTo>
                  <a:cubicBezTo>
                    <a:pt x="2592670" y="2486332"/>
                    <a:pt x="2574854" y="2502553"/>
                    <a:pt x="2559523" y="2520950"/>
                  </a:cubicBezTo>
                  <a:cubicBezTo>
                    <a:pt x="2548940" y="2533650"/>
                    <a:pt x="2540473" y="2548467"/>
                    <a:pt x="2527773" y="2559050"/>
                  </a:cubicBezTo>
                  <a:cubicBezTo>
                    <a:pt x="2514663" y="2569975"/>
                    <a:pt x="2497720" y="2575288"/>
                    <a:pt x="2483323" y="2584450"/>
                  </a:cubicBezTo>
                  <a:cubicBezTo>
                    <a:pt x="2474394" y="2590132"/>
                    <a:pt x="2465407" y="2596016"/>
                    <a:pt x="2457923" y="2603500"/>
                  </a:cubicBezTo>
                  <a:cubicBezTo>
                    <a:pt x="2452527" y="2608896"/>
                    <a:pt x="2451182" y="2617782"/>
                    <a:pt x="2445223" y="2622550"/>
                  </a:cubicBezTo>
                  <a:cubicBezTo>
                    <a:pt x="2439996" y="2626731"/>
                    <a:pt x="2432523" y="2626783"/>
                    <a:pt x="2426173" y="2628900"/>
                  </a:cubicBezTo>
                  <a:cubicBezTo>
                    <a:pt x="2419823" y="2635250"/>
                    <a:pt x="2414307" y="2642562"/>
                    <a:pt x="2407123" y="2647950"/>
                  </a:cubicBezTo>
                  <a:cubicBezTo>
                    <a:pt x="2384436" y="2664965"/>
                    <a:pt x="2373236" y="2666776"/>
                    <a:pt x="2349973" y="2679700"/>
                  </a:cubicBezTo>
                  <a:cubicBezTo>
                    <a:pt x="2339184" y="2685694"/>
                    <a:pt x="2329262" y="2693230"/>
                    <a:pt x="2318223" y="2698750"/>
                  </a:cubicBezTo>
                  <a:cubicBezTo>
                    <a:pt x="2299577" y="2708073"/>
                    <a:pt x="2279719" y="2714827"/>
                    <a:pt x="2261073" y="2724150"/>
                  </a:cubicBezTo>
                  <a:cubicBezTo>
                    <a:pt x="2245809" y="2731782"/>
                    <a:pt x="2232257" y="2742710"/>
                    <a:pt x="2216623" y="2749550"/>
                  </a:cubicBezTo>
                  <a:cubicBezTo>
                    <a:pt x="2198226" y="2757599"/>
                    <a:pt x="2178523" y="2762250"/>
                    <a:pt x="2159473" y="2768600"/>
                  </a:cubicBezTo>
                  <a:cubicBezTo>
                    <a:pt x="2153123" y="2770717"/>
                    <a:pt x="2146987" y="2773637"/>
                    <a:pt x="2140423" y="2774950"/>
                  </a:cubicBezTo>
                  <a:cubicBezTo>
                    <a:pt x="2129840" y="2777067"/>
                    <a:pt x="2119086" y="2778460"/>
                    <a:pt x="2108673" y="2781300"/>
                  </a:cubicBezTo>
                  <a:cubicBezTo>
                    <a:pt x="2037675" y="2800663"/>
                    <a:pt x="2104486" y="2788262"/>
                    <a:pt x="2026123" y="2806700"/>
                  </a:cubicBezTo>
                  <a:cubicBezTo>
                    <a:pt x="2005111" y="2811644"/>
                    <a:pt x="1983498" y="2813907"/>
                    <a:pt x="1962623" y="2819400"/>
                  </a:cubicBezTo>
                  <a:cubicBezTo>
                    <a:pt x="1943204" y="2824510"/>
                    <a:pt x="1924639" y="2832460"/>
                    <a:pt x="1905473" y="2838450"/>
                  </a:cubicBezTo>
                  <a:cubicBezTo>
                    <a:pt x="1889125" y="2843559"/>
                    <a:pt x="1840046" y="2856067"/>
                    <a:pt x="1822923" y="2863850"/>
                  </a:cubicBezTo>
                  <a:cubicBezTo>
                    <a:pt x="1811687" y="2868957"/>
                    <a:pt x="1802008" y="2876990"/>
                    <a:pt x="1791173" y="2882900"/>
                  </a:cubicBezTo>
                  <a:cubicBezTo>
                    <a:pt x="1778708" y="2889699"/>
                    <a:pt x="1765249" y="2894645"/>
                    <a:pt x="1753073" y="2901950"/>
                  </a:cubicBezTo>
                  <a:cubicBezTo>
                    <a:pt x="1743998" y="2907395"/>
                    <a:pt x="1736924" y="2915860"/>
                    <a:pt x="1727673" y="2921000"/>
                  </a:cubicBezTo>
                  <a:cubicBezTo>
                    <a:pt x="1717709" y="2926536"/>
                    <a:pt x="1706506" y="2929467"/>
                    <a:pt x="1695923" y="2933700"/>
                  </a:cubicBezTo>
                  <a:cubicBezTo>
                    <a:pt x="1670523" y="2954867"/>
                    <a:pt x="1646174" y="2977362"/>
                    <a:pt x="1619723" y="2997200"/>
                  </a:cubicBezTo>
                  <a:cubicBezTo>
                    <a:pt x="1602790" y="3009900"/>
                    <a:pt x="1584526" y="3020997"/>
                    <a:pt x="1568923" y="3035300"/>
                  </a:cubicBezTo>
                  <a:cubicBezTo>
                    <a:pt x="1558932" y="3044458"/>
                    <a:pt x="1553107" y="3057466"/>
                    <a:pt x="1543523" y="3067050"/>
                  </a:cubicBezTo>
                  <a:cubicBezTo>
                    <a:pt x="1509142" y="3101431"/>
                    <a:pt x="1515421" y="3081540"/>
                    <a:pt x="1486373" y="3117850"/>
                  </a:cubicBezTo>
                  <a:cubicBezTo>
                    <a:pt x="1476838" y="3129769"/>
                    <a:pt x="1470403" y="3143948"/>
                    <a:pt x="1460973" y="3155950"/>
                  </a:cubicBezTo>
                  <a:cubicBezTo>
                    <a:pt x="1447072" y="3173643"/>
                    <a:pt x="1430579" y="3189180"/>
                    <a:pt x="1416523" y="3206750"/>
                  </a:cubicBezTo>
                  <a:cubicBezTo>
                    <a:pt x="1393103" y="3236025"/>
                    <a:pt x="1346212" y="3309272"/>
                    <a:pt x="1333973" y="3333750"/>
                  </a:cubicBezTo>
                  <a:cubicBezTo>
                    <a:pt x="1329740" y="3342217"/>
                    <a:pt x="1324266" y="3350170"/>
                    <a:pt x="1321273" y="3359150"/>
                  </a:cubicBezTo>
                  <a:cubicBezTo>
                    <a:pt x="1303622" y="3412102"/>
                    <a:pt x="1312570" y="3432530"/>
                    <a:pt x="1276823" y="3486150"/>
                  </a:cubicBezTo>
                  <a:cubicBezTo>
                    <a:pt x="1259890" y="3511550"/>
                    <a:pt x="1237360" y="3534006"/>
                    <a:pt x="1226023" y="3562350"/>
                  </a:cubicBezTo>
                  <a:cubicBezTo>
                    <a:pt x="1212896" y="3595168"/>
                    <a:pt x="1212384" y="3598997"/>
                    <a:pt x="1194273" y="3632200"/>
                  </a:cubicBezTo>
                  <a:cubicBezTo>
                    <a:pt x="1188363" y="3643035"/>
                    <a:pt x="1180743" y="3652911"/>
                    <a:pt x="1175223" y="3663950"/>
                  </a:cubicBezTo>
                  <a:cubicBezTo>
                    <a:pt x="1170125" y="3674145"/>
                    <a:pt x="1168178" y="3685803"/>
                    <a:pt x="1162523" y="3695700"/>
                  </a:cubicBezTo>
                  <a:cubicBezTo>
                    <a:pt x="1129959" y="3752687"/>
                    <a:pt x="1140217" y="3742321"/>
                    <a:pt x="1105373" y="3765550"/>
                  </a:cubicBezTo>
                  <a:cubicBezTo>
                    <a:pt x="1101140" y="3771900"/>
                    <a:pt x="1098632" y="3779832"/>
                    <a:pt x="1092673" y="3784600"/>
                  </a:cubicBezTo>
                  <a:cubicBezTo>
                    <a:pt x="1087446" y="3788781"/>
                    <a:pt x="1079775" y="3788313"/>
                    <a:pt x="1073623" y="3790950"/>
                  </a:cubicBezTo>
                  <a:cubicBezTo>
                    <a:pt x="1016207" y="3815557"/>
                    <a:pt x="1087655" y="3793792"/>
                    <a:pt x="997423" y="3816350"/>
                  </a:cubicBezTo>
                  <a:lnTo>
                    <a:pt x="972023" y="3822700"/>
                  </a:lnTo>
                  <a:cubicBezTo>
                    <a:pt x="912756" y="3820583"/>
                    <a:pt x="853419" y="3819938"/>
                    <a:pt x="794223" y="3816350"/>
                  </a:cubicBezTo>
                  <a:cubicBezTo>
                    <a:pt x="785978" y="3815850"/>
                    <a:pt x="754064" y="3808971"/>
                    <a:pt x="743423" y="3803650"/>
                  </a:cubicBezTo>
                  <a:cubicBezTo>
                    <a:pt x="736597" y="3800237"/>
                    <a:pt x="716965" y="3784600"/>
                    <a:pt x="705323" y="3778250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TextBox 82">
              <a:extLst>
                <a:ext uri="{FF2B5EF4-FFF2-40B4-BE49-F238E27FC236}">
                  <a16:creationId xmlns:a16="http://schemas.microsoft.com/office/drawing/2014/main" id="{FD245762-A02A-4BD9-AB4B-F61322AA278E}"/>
                </a:ext>
              </a:extLst>
            </p:cNvPr>
            <p:cNvSpPr txBox="1"/>
            <p:nvPr/>
          </p:nvSpPr>
          <p:spPr>
            <a:xfrm rot="19771130">
              <a:off x="4109662" y="4327114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88D2F494-4B17-4A22-B1D9-60542A7CC3D9}"/>
                </a:ext>
              </a:extLst>
            </p:cNvPr>
            <p:cNvSpPr/>
            <p:nvPr/>
          </p:nvSpPr>
          <p:spPr>
            <a:xfrm>
              <a:off x="6769036" y="4724311"/>
              <a:ext cx="1485964" cy="2083748"/>
            </a:xfrm>
            <a:custGeom>
              <a:avLst/>
              <a:gdLst>
                <a:gd name="connsiteX0" fmla="*/ 235014 w 1485964"/>
                <a:gd name="connsiteY0" fmla="*/ 2082889 h 2083748"/>
                <a:gd name="connsiteX1" fmla="*/ 177864 w 1485964"/>
                <a:gd name="connsiteY1" fmla="*/ 2076539 h 2083748"/>
                <a:gd name="connsiteX2" fmla="*/ 152464 w 1485964"/>
                <a:gd name="connsiteY2" fmla="*/ 2063839 h 2083748"/>
                <a:gd name="connsiteX3" fmla="*/ 127064 w 1485964"/>
                <a:gd name="connsiteY3" fmla="*/ 2057489 h 2083748"/>
                <a:gd name="connsiteX4" fmla="*/ 95314 w 1485964"/>
                <a:gd name="connsiteY4" fmla="*/ 2038439 h 2083748"/>
                <a:gd name="connsiteX5" fmla="*/ 69914 w 1485964"/>
                <a:gd name="connsiteY5" fmla="*/ 2025739 h 2083748"/>
                <a:gd name="connsiteX6" fmla="*/ 44514 w 1485964"/>
                <a:gd name="connsiteY6" fmla="*/ 1987639 h 2083748"/>
                <a:gd name="connsiteX7" fmla="*/ 6414 w 1485964"/>
                <a:gd name="connsiteY7" fmla="*/ 1898739 h 2083748"/>
                <a:gd name="connsiteX8" fmla="*/ 64 w 1485964"/>
                <a:gd name="connsiteY8" fmla="*/ 1854289 h 2083748"/>
                <a:gd name="connsiteX9" fmla="*/ 31814 w 1485964"/>
                <a:gd name="connsiteY9" fmla="*/ 1695539 h 2083748"/>
                <a:gd name="connsiteX10" fmla="*/ 50864 w 1485964"/>
                <a:gd name="connsiteY10" fmla="*/ 1638389 h 2083748"/>
                <a:gd name="connsiteX11" fmla="*/ 120714 w 1485964"/>
                <a:gd name="connsiteY11" fmla="*/ 1466939 h 2083748"/>
                <a:gd name="connsiteX12" fmla="*/ 152464 w 1485964"/>
                <a:gd name="connsiteY12" fmla="*/ 1390739 h 2083748"/>
                <a:gd name="connsiteX13" fmla="*/ 196914 w 1485964"/>
                <a:gd name="connsiteY13" fmla="*/ 1308189 h 2083748"/>
                <a:gd name="connsiteX14" fmla="*/ 260414 w 1485964"/>
                <a:gd name="connsiteY14" fmla="*/ 1168489 h 2083748"/>
                <a:gd name="connsiteX15" fmla="*/ 292164 w 1485964"/>
                <a:gd name="connsiteY15" fmla="*/ 1104989 h 2083748"/>
                <a:gd name="connsiteX16" fmla="*/ 368364 w 1485964"/>
                <a:gd name="connsiteY16" fmla="*/ 977989 h 2083748"/>
                <a:gd name="connsiteX17" fmla="*/ 406464 w 1485964"/>
                <a:gd name="connsiteY17" fmla="*/ 825589 h 2083748"/>
                <a:gd name="connsiteX18" fmla="*/ 412814 w 1485964"/>
                <a:gd name="connsiteY18" fmla="*/ 768439 h 2083748"/>
                <a:gd name="connsiteX19" fmla="*/ 438214 w 1485964"/>
                <a:gd name="connsiteY19" fmla="*/ 666839 h 2083748"/>
                <a:gd name="connsiteX20" fmla="*/ 450914 w 1485964"/>
                <a:gd name="connsiteY20" fmla="*/ 628739 h 2083748"/>
                <a:gd name="connsiteX21" fmla="*/ 469964 w 1485964"/>
                <a:gd name="connsiteY21" fmla="*/ 590639 h 2083748"/>
                <a:gd name="connsiteX22" fmla="*/ 539814 w 1485964"/>
                <a:gd name="connsiteY22" fmla="*/ 438239 h 2083748"/>
                <a:gd name="connsiteX23" fmla="*/ 571564 w 1485964"/>
                <a:gd name="connsiteY23" fmla="*/ 387439 h 2083748"/>
                <a:gd name="connsiteX24" fmla="*/ 590614 w 1485964"/>
                <a:gd name="connsiteY24" fmla="*/ 342989 h 2083748"/>
                <a:gd name="connsiteX25" fmla="*/ 628714 w 1485964"/>
                <a:gd name="connsiteY25" fmla="*/ 285839 h 2083748"/>
                <a:gd name="connsiteX26" fmla="*/ 654114 w 1485964"/>
                <a:gd name="connsiteY26" fmla="*/ 228689 h 2083748"/>
                <a:gd name="connsiteX27" fmla="*/ 698564 w 1485964"/>
                <a:gd name="connsiteY27" fmla="*/ 152489 h 2083748"/>
                <a:gd name="connsiteX28" fmla="*/ 736664 w 1485964"/>
                <a:gd name="connsiteY28" fmla="*/ 88989 h 2083748"/>
                <a:gd name="connsiteX29" fmla="*/ 762064 w 1485964"/>
                <a:gd name="connsiteY29" fmla="*/ 69939 h 2083748"/>
                <a:gd name="connsiteX30" fmla="*/ 806514 w 1485964"/>
                <a:gd name="connsiteY30" fmla="*/ 25489 h 2083748"/>
                <a:gd name="connsiteX31" fmla="*/ 857314 w 1485964"/>
                <a:gd name="connsiteY31" fmla="*/ 19139 h 2083748"/>
                <a:gd name="connsiteX32" fmla="*/ 946214 w 1485964"/>
                <a:gd name="connsiteY32" fmla="*/ 89 h 2083748"/>
                <a:gd name="connsiteX33" fmla="*/ 1022414 w 1485964"/>
                <a:gd name="connsiteY33" fmla="*/ 12789 h 2083748"/>
                <a:gd name="connsiteX34" fmla="*/ 1104964 w 1485964"/>
                <a:gd name="connsiteY34" fmla="*/ 44539 h 2083748"/>
                <a:gd name="connsiteX35" fmla="*/ 1187514 w 1485964"/>
                <a:gd name="connsiteY35" fmla="*/ 63589 h 2083748"/>
                <a:gd name="connsiteX36" fmla="*/ 1206564 w 1485964"/>
                <a:gd name="connsiteY36" fmla="*/ 76289 h 2083748"/>
                <a:gd name="connsiteX37" fmla="*/ 1225614 w 1485964"/>
                <a:gd name="connsiteY37" fmla="*/ 95339 h 2083748"/>
                <a:gd name="connsiteX38" fmla="*/ 1327214 w 1485964"/>
                <a:gd name="connsiteY38" fmla="*/ 139789 h 2083748"/>
                <a:gd name="connsiteX39" fmla="*/ 1409764 w 1485964"/>
                <a:gd name="connsiteY39" fmla="*/ 184239 h 2083748"/>
                <a:gd name="connsiteX40" fmla="*/ 1435164 w 1485964"/>
                <a:gd name="connsiteY40" fmla="*/ 196939 h 2083748"/>
                <a:gd name="connsiteX41" fmla="*/ 1473264 w 1485964"/>
                <a:gd name="connsiteY41" fmla="*/ 254089 h 2083748"/>
                <a:gd name="connsiteX42" fmla="*/ 1485964 w 1485964"/>
                <a:gd name="connsiteY42" fmla="*/ 304889 h 2083748"/>
                <a:gd name="connsiteX43" fmla="*/ 1479614 w 1485964"/>
                <a:gd name="connsiteY43" fmla="*/ 412839 h 2083748"/>
                <a:gd name="connsiteX44" fmla="*/ 1428814 w 1485964"/>
                <a:gd name="connsiteY44" fmla="*/ 514439 h 2083748"/>
                <a:gd name="connsiteX45" fmla="*/ 1409764 w 1485964"/>
                <a:gd name="connsiteY45" fmla="*/ 558889 h 2083748"/>
                <a:gd name="connsiteX46" fmla="*/ 1339914 w 1485964"/>
                <a:gd name="connsiteY46" fmla="*/ 673189 h 2083748"/>
                <a:gd name="connsiteX47" fmla="*/ 1219264 w 1485964"/>
                <a:gd name="connsiteY47" fmla="*/ 933539 h 2083748"/>
                <a:gd name="connsiteX48" fmla="*/ 1168464 w 1485964"/>
                <a:gd name="connsiteY48" fmla="*/ 1143089 h 2083748"/>
                <a:gd name="connsiteX49" fmla="*/ 1162114 w 1485964"/>
                <a:gd name="connsiteY49" fmla="*/ 1251039 h 2083748"/>
                <a:gd name="connsiteX50" fmla="*/ 1155764 w 1485964"/>
                <a:gd name="connsiteY50" fmla="*/ 1485989 h 2083748"/>
                <a:gd name="connsiteX51" fmla="*/ 1143064 w 1485964"/>
                <a:gd name="connsiteY51" fmla="*/ 1530439 h 2083748"/>
                <a:gd name="connsiteX52" fmla="*/ 1098614 w 1485964"/>
                <a:gd name="connsiteY52" fmla="*/ 1606639 h 2083748"/>
                <a:gd name="connsiteX53" fmla="*/ 1060514 w 1485964"/>
                <a:gd name="connsiteY53" fmla="*/ 1657439 h 2083748"/>
                <a:gd name="connsiteX54" fmla="*/ 990664 w 1485964"/>
                <a:gd name="connsiteY54" fmla="*/ 1739989 h 2083748"/>
                <a:gd name="connsiteX55" fmla="*/ 895414 w 1485964"/>
                <a:gd name="connsiteY55" fmla="*/ 1797139 h 2083748"/>
                <a:gd name="connsiteX56" fmla="*/ 831914 w 1485964"/>
                <a:gd name="connsiteY56" fmla="*/ 1835239 h 2083748"/>
                <a:gd name="connsiteX57" fmla="*/ 762064 w 1485964"/>
                <a:gd name="connsiteY57" fmla="*/ 1866989 h 2083748"/>
                <a:gd name="connsiteX58" fmla="*/ 698564 w 1485964"/>
                <a:gd name="connsiteY58" fmla="*/ 1898739 h 2083748"/>
                <a:gd name="connsiteX59" fmla="*/ 571564 w 1485964"/>
                <a:gd name="connsiteY59" fmla="*/ 1949539 h 2083748"/>
                <a:gd name="connsiteX60" fmla="*/ 520764 w 1485964"/>
                <a:gd name="connsiteY60" fmla="*/ 1981289 h 2083748"/>
                <a:gd name="connsiteX61" fmla="*/ 431864 w 1485964"/>
                <a:gd name="connsiteY61" fmla="*/ 2025739 h 2083748"/>
                <a:gd name="connsiteX62" fmla="*/ 336614 w 1485964"/>
                <a:gd name="connsiteY62" fmla="*/ 2076539 h 2083748"/>
                <a:gd name="connsiteX63" fmla="*/ 304864 w 1485964"/>
                <a:gd name="connsiteY63" fmla="*/ 2082889 h 2083748"/>
                <a:gd name="connsiteX64" fmla="*/ 235014 w 1485964"/>
                <a:gd name="connsiteY64" fmla="*/ 2082889 h 2083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485964" h="2083748">
                  <a:moveTo>
                    <a:pt x="235014" y="2082889"/>
                  </a:moveTo>
                  <a:cubicBezTo>
                    <a:pt x="213847" y="2081831"/>
                    <a:pt x="196540" y="2080849"/>
                    <a:pt x="177864" y="2076539"/>
                  </a:cubicBezTo>
                  <a:cubicBezTo>
                    <a:pt x="168640" y="2074410"/>
                    <a:pt x="161327" y="2067163"/>
                    <a:pt x="152464" y="2063839"/>
                  </a:cubicBezTo>
                  <a:cubicBezTo>
                    <a:pt x="144292" y="2060775"/>
                    <a:pt x="135531" y="2059606"/>
                    <a:pt x="127064" y="2057489"/>
                  </a:cubicBezTo>
                  <a:cubicBezTo>
                    <a:pt x="116481" y="2051139"/>
                    <a:pt x="106103" y="2044433"/>
                    <a:pt x="95314" y="2038439"/>
                  </a:cubicBezTo>
                  <a:cubicBezTo>
                    <a:pt x="87039" y="2033842"/>
                    <a:pt x="76607" y="2032432"/>
                    <a:pt x="69914" y="2025739"/>
                  </a:cubicBezTo>
                  <a:cubicBezTo>
                    <a:pt x="59121" y="2014946"/>
                    <a:pt x="52205" y="2000823"/>
                    <a:pt x="44514" y="1987639"/>
                  </a:cubicBezTo>
                  <a:cubicBezTo>
                    <a:pt x="25518" y="1955074"/>
                    <a:pt x="20080" y="1935182"/>
                    <a:pt x="6414" y="1898739"/>
                  </a:cubicBezTo>
                  <a:cubicBezTo>
                    <a:pt x="4297" y="1883922"/>
                    <a:pt x="-616" y="1869241"/>
                    <a:pt x="64" y="1854289"/>
                  </a:cubicBezTo>
                  <a:cubicBezTo>
                    <a:pt x="3296" y="1783191"/>
                    <a:pt x="12107" y="1757944"/>
                    <a:pt x="31814" y="1695539"/>
                  </a:cubicBezTo>
                  <a:cubicBezTo>
                    <a:pt x="37861" y="1676391"/>
                    <a:pt x="43890" y="1657219"/>
                    <a:pt x="50864" y="1638389"/>
                  </a:cubicBezTo>
                  <a:cubicBezTo>
                    <a:pt x="103354" y="1496667"/>
                    <a:pt x="78465" y="1565521"/>
                    <a:pt x="120714" y="1466939"/>
                  </a:cubicBezTo>
                  <a:cubicBezTo>
                    <a:pt x="131553" y="1441647"/>
                    <a:pt x="139418" y="1414967"/>
                    <a:pt x="152464" y="1390739"/>
                  </a:cubicBezTo>
                  <a:cubicBezTo>
                    <a:pt x="167281" y="1363222"/>
                    <a:pt x="183260" y="1336301"/>
                    <a:pt x="196914" y="1308189"/>
                  </a:cubicBezTo>
                  <a:cubicBezTo>
                    <a:pt x="219262" y="1262178"/>
                    <a:pt x="238704" y="1214805"/>
                    <a:pt x="260414" y="1168489"/>
                  </a:cubicBezTo>
                  <a:cubicBezTo>
                    <a:pt x="270458" y="1147061"/>
                    <a:pt x="279988" y="1125282"/>
                    <a:pt x="292164" y="1104989"/>
                  </a:cubicBezTo>
                  <a:lnTo>
                    <a:pt x="368364" y="977989"/>
                  </a:lnTo>
                  <a:cubicBezTo>
                    <a:pt x="387100" y="912412"/>
                    <a:pt x="396541" y="888437"/>
                    <a:pt x="406464" y="825589"/>
                  </a:cubicBezTo>
                  <a:cubicBezTo>
                    <a:pt x="409453" y="806656"/>
                    <a:pt x="409663" y="787345"/>
                    <a:pt x="412814" y="768439"/>
                  </a:cubicBezTo>
                  <a:cubicBezTo>
                    <a:pt x="418027" y="737162"/>
                    <a:pt x="428705" y="697744"/>
                    <a:pt x="438214" y="666839"/>
                  </a:cubicBezTo>
                  <a:cubicBezTo>
                    <a:pt x="442151" y="654044"/>
                    <a:pt x="445765" y="641096"/>
                    <a:pt x="450914" y="628739"/>
                  </a:cubicBezTo>
                  <a:cubicBezTo>
                    <a:pt x="456375" y="615632"/>
                    <a:pt x="464088" y="603565"/>
                    <a:pt x="469964" y="590639"/>
                  </a:cubicBezTo>
                  <a:cubicBezTo>
                    <a:pt x="489475" y="547715"/>
                    <a:pt x="514541" y="483168"/>
                    <a:pt x="539814" y="438239"/>
                  </a:cubicBezTo>
                  <a:cubicBezTo>
                    <a:pt x="549604" y="420835"/>
                    <a:pt x="562167" y="405058"/>
                    <a:pt x="571564" y="387439"/>
                  </a:cubicBezTo>
                  <a:cubicBezTo>
                    <a:pt x="579150" y="373215"/>
                    <a:pt x="582711" y="357039"/>
                    <a:pt x="590614" y="342989"/>
                  </a:cubicBezTo>
                  <a:cubicBezTo>
                    <a:pt x="601839" y="323034"/>
                    <a:pt x="617595" y="305853"/>
                    <a:pt x="628714" y="285839"/>
                  </a:cubicBezTo>
                  <a:cubicBezTo>
                    <a:pt x="638838" y="267616"/>
                    <a:pt x="645298" y="247580"/>
                    <a:pt x="654114" y="228689"/>
                  </a:cubicBezTo>
                  <a:cubicBezTo>
                    <a:pt x="678883" y="175613"/>
                    <a:pt x="666478" y="203827"/>
                    <a:pt x="698564" y="152489"/>
                  </a:cubicBezTo>
                  <a:cubicBezTo>
                    <a:pt x="711647" y="131557"/>
                    <a:pt x="716917" y="103800"/>
                    <a:pt x="736664" y="88989"/>
                  </a:cubicBezTo>
                  <a:cubicBezTo>
                    <a:pt x="745131" y="82639"/>
                    <a:pt x="754233" y="77058"/>
                    <a:pt x="762064" y="69939"/>
                  </a:cubicBezTo>
                  <a:cubicBezTo>
                    <a:pt x="777569" y="55844"/>
                    <a:pt x="785722" y="28088"/>
                    <a:pt x="806514" y="25489"/>
                  </a:cubicBezTo>
                  <a:lnTo>
                    <a:pt x="857314" y="19139"/>
                  </a:lnTo>
                  <a:cubicBezTo>
                    <a:pt x="880639" y="12475"/>
                    <a:pt x="921005" y="-1238"/>
                    <a:pt x="946214" y="89"/>
                  </a:cubicBezTo>
                  <a:cubicBezTo>
                    <a:pt x="971929" y="1442"/>
                    <a:pt x="997014" y="8556"/>
                    <a:pt x="1022414" y="12789"/>
                  </a:cubicBezTo>
                  <a:cubicBezTo>
                    <a:pt x="1057737" y="27928"/>
                    <a:pt x="1069369" y="34369"/>
                    <a:pt x="1104964" y="44539"/>
                  </a:cubicBezTo>
                  <a:cubicBezTo>
                    <a:pt x="1140705" y="54751"/>
                    <a:pt x="1154435" y="56973"/>
                    <a:pt x="1187514" y="63589"/>
                  </a:cubicBezTo>
                  <a:cubicBezTo>
                    <a:pt x="1193864" y="67822"/>
                    <a:pt x="1200701" y="71403"/>
                    <a:pt x="1206564" y="76289"/>
                  </a:cubicBezTo>
                  <a:cubicBezTo>
                    <a:pt x="1213463" y="82038"/>
                    <a:pt x="1218038" y="90518"/>
                    <a:pt x="1225614" y="95339"/>
                  </a:cubicBezTo>
                  <a:cubicBezTo>
                    <a:pt x="1267132" y="121759"/>
                    <a:pt x="1283006" y="120843"/>
                    <a:pt x="1327214" y="139789"/>
                  </a:cubicBezTo>
                  <a:cubicBezTo>
                    <a:pt x="1358465" y="153182"/>
                    <a:pt x="1379562" y="167765"/>
                    <a:pt x="1409764" y="184239"/>
                  </a:cubicBezTo>
                  <a:cubicBezTo>
                    <a:pt x="1418074" y="188772"/>
                    <a:pt x="1426697" y="192706"/>
                    <a:pt x="1435164" y="196939"/>
                  </a:cubicBezTo>
                  <a:cubicBezTo>
                    <a:pt x="1446142" y="211577"/>
                    <a:pt x="1466818" y="237329"/>
                    <a:pt x="1473264" y="254089"/>
                  </a:cubicBezTo>
                  <a:cubicBezTo>
                    <a:pt x="1479530" y="270380"/>
                    <a:pt x="1481731" y="287956"/>
                    <a:pt x="1485964" y="304889"/>
                  </a:cubicBezTo>
                  <a:cubicBezTo>
                    <a:pt x="1483847" y="340872"/>
                    <a:pt x="1486421" y="377442"/>
                    <a:pt x="1479614" y="412839"/>
                  </a:cubicBezTo>
                  <a:cubicBezTo>
                    <a:pt x="1473677" y="443712"/>
                    <a:pt x="1442951" y="486165"/>
                    <a:pt x="1428814" y="514439"/>
                  </a:cubicBezTo>
                  <a:cubicBezTo>
                    <a:pt x="1421605" y="528857"/>
                    <a:pt x="1417640" y="544824"/>
                    <a:pt x="1409764" y="558889"/>
                  </a:cubicBezTo>
                  <a:cubicBezTo>
                    <a:pt x="1387947" y="597847"/>
                    <a:pt x="1359883" y="633252"/>
                    <a:pt x="1339914" y="673189"/>
                  </a:cubicBezTo>
                  <a:cubicBezTo>
                    <a:pt x="1316603" y="719811"/>
                    <a:pt x="1231896" y="883010"/>
                    <a:pt x="1219264" y="933539"/>
                  </a:cubicBezTo>
                  <a:cubicBezTo>
                    <a:pt x="1176431" y="1104871"/>
                    <a:pt x="1192523" y="1034822"/>
                    <a:pt x="1168464" y="1143089"/>
                  </a:cubicBezTo>
                  <a:cubicBezTo>
                    <a:pt x="1166347" y="1179072"/>
                    <a:pt x="1163448" y="1215018"/>
                    <a:pt x="1162114" y="1251039"/>
                  </a:cubicBezTo>
                  <a:cubicBezTo>
                    <a:pt x="1159214" y="1329331"/>
                    <a:pt x="1161093" y="1407825"/>
                    <a:pt x="1155764" y="1485989"/>
                  </a:cubicBezTo>
                  <a:cubicBezTo>
                    <a:pt x="1154716" y="1501363"/>
                    <a:pt x="1148596" y="1516057"/>
                    <a:pt x="1143064" y="1530439"/>
                  </a:cubicBezTo>
                  <a:cubicBezTo>
                    <a:pt x="1132706" y="1557371"/>
                    <a:pt x="1115209" y="1583406"/>
                    <a:pt x="1098614" y="1606639"/>
                  </a:cubicBezTo>
                  <a:cubicBezTo>
                    <a:pt x="1086311" y="1623863"/>
                    <a:pt x="1073832" y="1640987"/>
                    <a:pt x="1060514" y="1657439"/>
                  </a:cubicBezTo>
                  <a:cubicBezTo>
                    <a:pt x="1037834" y="1685455"/>
                    <a:pt x="1021573" y="1721444"/>
                    <a:pt x="990664" y="1739989"/>
                  </a:cubicBezTo>
                  <a:lnTo>
                    <a:pt x="895414" y="1797139"/>
                  </a:lnTo>
                  <a:cubicBezTo>
                    <a:pt x="874247" y="1809839"/>
                    <a:pt x="854386" y="1825025"/>
                    <a:pt x="831914" y="1835239"/>
                  </a:cubicBezTo>
                  <a:cubicBezTo>
                    <a:pt x="808631" y="1845822"/>
                    <a:pt x="785155" y="1855993"/>
                    <a:pt x="762064" y="1866989"/>
                  </a:cubicBezTo>
                  <a:cubicBezTo>
                    <a:pt x="740698" y="1877163"/>
                    <a:pt x="720278" y="1889330"/>
                    <a:pt x="698564" y="1898739"/>
                  </a:cubicBezTo>
                  <a:cubicBezTo>
                    <a:pt x="656729" y="1916868"/>
                    <a:pt x="610228" y="1925374"/>
                    <a:pt x="571564" y="1949539"/>
                  </a:cubicBezTo>
                  <a:cubicBezTo>
                    <a:pt x="554631" y="1960122"/>
                    <a:pt x="538294" y="1971727"/>
                    <a:pt x="520764" y="1981289"/>
                  </a:cubicBezTo>
                  <a:cubicBezTo>
                    <a:pt x="491678" y="1997154"/>
                    <a:pt x="460274" y="2008693"/>
                    <a:pt x="431864" y="2025739"/>
                  </a:cubicBezTo>
                  <a:cubicBezTo>
                    <a:pt x="398053" y="2046026"/>
                    <a:pt x="373060" y="2065605"/>
                    <a:pt x="336614" y="2076539"/>
                  </a:cubicBezTo>
                  <a:cubicBezTo>
                    <a:pt x="326276" y="2079640"/>
                    <a:pt x="315620" y="2081993"/>
                    <a:pt x="304864" y="2082889"/>
                  </a:cubicBezTo>
                  <a:cubicBezTo>
                    <a:pt x="290099" y="2084119"/>
                    <a:pt x="256181" y="2083947"/>
                    <a:pt x="235014" y="2082889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2639F793-D3C1-47B8-A644-4816D83D5BD7}"/>
                </a:ext>
              </a:extLst>
            </p:cNvPr>
            <p:cNvSpPr/>
            <p:nvPr/>
          </p:nvSpPr>
          <p:spPr>
            <a:xfrm>
              <a:off x="5232137" y="2669875"/>
              <a:ext cx="1176558" cy="524175"/>
            </a:xfrm>
            <a:custGeom>
              <a:avLst/>
              <a:gdLst>
                <a:gd name="connsiteX0" fmla="*/ 590813 w 1176558"/>
                <a:gd name="connsiteY0" fmla="*/ 9825 h 524175"/>
                <a:gd name="connsiteX1" fmla="*/ 406663 w 1176558"/>
                <a:gd name="connsiteY1" fmla="*/ 117775 h 524175"/>
                <a:gd name="connsiteX2" fmla="*/ 362213 w 1176558"/>
                <a:gd name="connsiteY2" fmla="*/ 149525 h 524175"/>
                <a:gd name="connsiteX3" fmla="*/ 324113 w 1176558"/>
                <a:gd name="connsiteY3" fmla="*/ 168575 h 524175"/>
                <a:gd name="connsiteX4" fmla="*/ 286013 w 1176558"/>
                <a:gd name="connsiteY4" fmla="*/ 193975 h 524175"/>
                <a:gd name="connsiteX5" fmla="*/ 260613 w 1176558"/>
                <a:gd name="connsiteY5" fmla="*/ 213025 h 524175"/>
                <a:gd name="connsiteX6" fmla="*/ 222513 w 1176558"/>
                <a:gd name="connsiteY6" fmla="*/ 225725 h 524175"/>
                <a:gd name="connsiteX7" fmla="*/ 178063 w 1176558"/>
                <a:gd name="connsiteY7" fmla="*/ 251125 h 524175"/>
                <a:gd name="connsiteX8" fmla="*/ 101863 w 1176558"/>
                <a:gd name="connsiteY8" fmla="*/ 282875 h 524175"/>
                <a:gd name="connsiteX9" fmla="*/ 38363 w 1176558"/>
                <a:gd name="connsiteY9" fmla="*/ 340025 h 524175"/>
                <a:gd name="connsiteX10" fmla="*/ 25663 w 1176558"/>
                <a:gd name="connsiteY10" fmla="*/ 365425 h 524175"/>
                <a:gd name="connsiteX11" fmla="*/ 6613 w 1176558"/>
                <a:gd name="connsiteY11" fmla="*/ 390825 h 524175"/>
                <a:gd name="connsiteX12" fmla="*/ 263 w 1176558"/>
                <a:gd name="connsiteY12" fmla="*/ 416225 h 524175"/>
                <a:gd name="connsiteX13" fmla="*/ 51063 w 1176558"/>
                <a:gd name="connsiteY13" fmla="*/ 486075 h 524175"/>
                <a:gd name="connsiteX14" fmla="*/ 101863 w 1176558"/>
                <a:gd name="connsiteY14" fmla="*/ 498775 h 524175"/>
                <a:gd name="connsiteX15" fmla="*/ 209813 w 1176558"/>
                <a:gd name="connsiteY15" fmla="*/ 517825 h 524175"/>
                <a:gd name="connsiteX16" fmla="*/ 260613 w 1176558"/>
                <a:gd name="connsiteY16" fmla="*/ 524175 h 524175"/>
                <a:gd name="connsiteX17" fmla="*/ 482863 w 1176558"/>
                <a:gd name="connsiteY17" fmla="*/ 517825 h 524175"/>
                <a:gd name="connsiteX18" fmla="*/ 527313 w 1176558"/>
                <a:gd name="connsiteY18" fmla="*/ 505125 h 524175"/>
                <a:gd name="connsiteX19" fmla="*/ 603513 w 1176558"/>
                <a:gd name="connsiteY19" fmla="*/ 492425 h 524175"/>
                <a:gd name="connsiteX20" fmla="*/ 768613 w 1176558"/>
                <a:gd name="connsiteY20" fmla="*/ 447975 h 524175"/>
                <a:gd name="connsiteX21" fmla="*/ 889263 w 1176558"/>
                <a:gd name="connsiteY21" fmla="*/ 422575 h 524175"/>
                <a:gd name="connsiteX22" fmla="*/ 921013 w 1176558"/>
                <a:gd name="connsiteY22" fmla="*/ 416225 h 524175"/>
                <a:gd name="connsiteX23" fmla="*/ 952763 w 1176558"/>
                <a:gd name="connsiteY23" fmla="*/ 397175 h 524175"/>
                <a:gd name="connsiteX24" fmla="*/ 1035313 w 1176558"/>
                <a:gd name="connsiteY24" fmla="*/ 365425 h 524175"/>
                <a:gd name="connsiteX25" fmla="*/ 1092463 w 1176558"/>
                <a:gd name="connsiteY25" fmla="*/ 314625 h 524175"/>
                <a:gd name="connsiteX26" fmla="*/ 1124213 w 1176558"/>
                <a:gd name="connsiteY26" fmla="*/ 295575 h 524175"/>
                <a:gd name="connsiteX27" fmla="*/ 1168663 w 1176558"/>
                <a:gd name="connsiteY27" fmla="*/ 232075 h 524175"/>
                <a:gd name="connsiteX28" fmla="*/ 1168663 w 1176558"/>
                <a:gd name="connsiteY28" fmla="*/ 86025 h 524175"/>
                <a:gd name="connsiteX29" fmla="*/ 1130563 w 1176558"/>
                <a:gd name="connsiteY29" fmla="*/ 54275 h 524175"/>
                <a:gd name="connsiteX30" fmla="*/ 1105163 w 1176558"/>
                <a:gd name="connsiteY30" fmla="*/ 47925 h 524175"/>
                <a:gd name="connsiteX31" fmla="*/ 1067063 w 1176558"/>
                <a:gd name="connsiteY31" fmla="*/ 35225 h 524175"/>
                <a:gd name="connsiteX32" fmla="*/ 1035313 w 1176558"/>
                <a:gd name="connsiteY32" fmla="*/ 22525 h 524175"/>
                <a:gd name="connsiteX33" fmla="*/ 965463 w 1176558"/>
                <a:gd name="connsiteY33" fmla="*/ 16175 h 524175"/>
                <a:gd name="connsiteX34" fmla="*/ 889263 w 1176558"/>
                <a:gd name="connsiteY34" fmla="*/ 3475 h 524175"/>
                <a:gd name="connsiteX35" fmla="*/ 590813 w 1176558"/>
                <a:gd name="connsiteY35" fmla="*/ 9825 h 524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1176558" h="524175">
                  <a:moveTo>
                    <a:pt x="590813" y="9825"/>
                  </a:moveTo>
                  <a:cubicBezTo>
                    <a:pt x="510380" y="28875"/>
                    <a:pt x="535613" y="36107"/>
                    <a:pt x="406663" y="117775"/>
                  </a:cubicBezTo>
                  <a:cubicBezTo>
                    <a:pt x="391280" y="127517"/>
                    <a:pt x="377720" y="139982"/>
                    <a:pt x="362213" y="149525"/>
                  </a:cubicBezTo>
                  <a:cubicBezTo>
                    <a:pt x="350120" y="156967"/>
                    <a:pt x="336378" y="161421"/>
                    <a:pt x="324113" y="168575"/>
                  </a:cubicBezTo>
                  <a:cubicBezTo>
                    <a:pt x="310929" y="176266"/>
                    <a:pt x="298517" y="185222"/>
                    <a:pt x="286013" y="193975"/>
                  </a:cubicBezTo>
                  <a:cubicBezTo>
                    <a:pt x="277343" y="200044"/>
                    <a:pt x="270079" y="208292"/>
                    <a:pt x="260613" y="213025"/>
                  </a:cubicBezTo>
                  <a:cubicBezTo>
                    <a:pt x="248639" y="219012"/>
                    <a:pt x="234942" y="220753"/>
                    <a:pt x="222513" y="225725"/>
                  </a:cubicBezTo>
                  <a:cubicBezTo>
                    <a:pt x="95806" y="276408"/>
                    <a:pt x="281162" y="205303"/>
                    <a:pt x="178063" y="251125"/>
                  </a:cubicBezTo>
                  <a:cubicBezTo>
                    <a:pt x="130180" y="272406"/>
                    <a:pt x="148026" y="253499"/>
                    <a:pt x="101863" y="282875"/>
                  </a:cubicBezTo>
                  <a:cubicBezTo>
                    <a:pt x="85841" y="293071"/>
                    <a:pt x="49422" y="325807"/>
                    <a:pt x="38363" y="340025"/>
                  </a:cubicBezTo>
                  <a:cubicBezTo>
                    <a:pt x="32551" y="347497"/>
                    <a:pt x="30680" y="357398"/>
                    <a:pt x="25663" y="365425"/>
                  </a:cubicBezTo>
                  <a:cubicBezTo>
                    <a:pt x="20054" y="374400"/>
                    <a:pt x="12963" y="382358"/>
                    <a:pt x="6613" y="390825"/>
                  </a:cubicBezTo>
                  <a:cubicBezTo>
                    <a:pt x="4496" y="399292"/>
                    <a:pt x="-1298" y="407639"/>
                    <a:pt x="263" y="416225"/>
                  </a:cubicBezTo>
                  <a:cubicBezTo>
                    <a:pt x="6917" y="452819"/>
                    <a:pt x="21637" y="467684"/>
                    <a:pt x="51063" y="486075"/>
                  </a:cubicBezTo>
                  <a:cubicBezTo>
                    <a:pt x="60537" y="491997"/>
                    <a:pt x="95500" y="497307"/>
                    <a:pt x="101863" y="498775"/>
                  </a:cubicBezTo>
                  <a:cubicBezTo>
                    <a:pt x="186975" y="518416"/>
                    <a:pt x="118056" y="507030"/>
                    <a:pt x="209813" y="517825"/>
                  </a:cubicBezTo>
                  <a:lnTo>
                    <a:pt x="260613" y="524175"/>
                  </a:lnTo>
                  <a:cubicBezTo>
                    <a:pt x="334696" y="522058"/>
                    <a:pt x="408938" y="523105"/>
                    <a:pt x="482863" y="517825"/>
                  </a:cubicBezTo>
                  <a:cubicBezTo>
                    <a:pt x="498233" y="516727"/>
                    <a:pt x="512364" y="508862"/>
                    <a:pt x="527313" y="505125"/>
                  </a:cubicBezTo>
                  <a:cubicBezTo>
                    <a:pt x="552074" y="498935"/>
                    <a:pt x="578423" y="496009"/>
                    <a:pt x="603513" y="492425"/>
                  </a:cubicBezTo>
                  <a:cubicBezTo>
                    <a:pt x="725031" y="446856"/>
                    <a:pt x="669123" y="457924"/>
                    <a:pt x="768613" y="447975"/>
                  </a:cubicBezTo>
                  <a:lnTo>
                    <a:pt x="889263" y="422575"/>
                  </a:lnTo>
                  <a:lnTo>
                    <a:pt x="921013" y="416225"/>
                  </a:lnTo>
                  <a:cubicBezTo>
                    <a:pt x="931596" y="409875"/>
                    <a:pt x="941527" y="402282"/>
                    <a:pt x="952763" y="397175"/>
                  </a:cubicBezTo>
                  <a:cubicBezTo>
                    <a:pt x="1016748" y="368091"/>
                    <a:pt x="965804" y="403339"/>
                    <a:pt x="1035313" y="365425"/>
                  </a:cubicBezTo>
                  <a:cubicBezTo>
                    <a:pt x="1064452" y="349531"/>
                    <a:pt x="1064875" y="336695"/>
                    <a:pt x="1092463" y="314625"/>
                  </a:cubicBezTo>
                  <a:cubicBezTo>
                    <a:pt x="1102101" y="306915"/>
                    <a:pt x="1114471" y="303152"/>
                    <a:pt x="1124213" y="295575"/>
                  </a:cubicBezTo>
                  <a:cubicBezTo>
                    <a:pt x="1153210" y="273022"/>
                    <a:pt x="1151899" y="265602"/>
                    <a:pt x="1168663" y="232075"/>
                  </a:cubicBezTo>
                  <a:cubicBezTo>
                    <a:pt x="1175733" y="175517"/>
                    <a:pt x="1182166" y="150162"/>
                    <a:pt x="1168663" y="86025"/>
                  </a:cubicBezTo>
                  <a:cubicBezTo>
                    <a:pt x="1163741" y="62644"/>
                    <a:pt x="1148178" y="59308"/>
                    <a:pt x="1130563" y="54275"/>
                  </a:cubicBezTo>
                  <a:cubicBezTo>
                    <a:pt x="1122172" y="51877"/>
                    <a:pt x="1113522" y="50433"/>
                    <a:pt x="1105163" y="47925"/>
                  </a:cubicBezTo>
                  <a:cubicBezTo>
                    <a:pt x="1092341" y="44078"/>
                    <a:pt x="1079644" y="39800"/>
                    <a:pt x="1067063" y="35225"/>
                  </a:cubicBezTo>
                  <a:cubicBezTo>
                    <a:pt x="1056351" y="31330"/>
                    <a:pt x="1046516" y="24626"/>
                    <a:pt x="1035313" y="22525"/>
                  </a:cubicBezTo>
                  <a:cubicBezTo>
                    <a:pt x="1012334" y="18216"/>
                    <a:pt x="988714" y="18622"/>
                    <a:pt x="965463" y="16175"/>
                  </a:cubicBezTo>
                  <a:cubicBezTo>
                    <a:pt x="914111" y="10770"/>
                    <a:pt x="927072" y="12927"/>
                    <a:pt x="889263" y="3475"/>
                  </a:cubicBezTo>
                  <a:cubicBezTo>
                    <a:pt x="800366" y="5697"/>
                    <a:pt x="671246" y="-9225"/>
                    <a:pt x="590813" y="9825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0C890989-99DB-44F8-B6CD-838A4F74DB48}"/>
                </a:ext>
              </a:extLst>
            </p:cNvPr>
            <p:cNvSpPr/>
            <p:nvPr/>
          </p:nvSpPr>
          <p:spPr>
            <a:xfrm>
              <a:off x="7048500" y="2470106"/>
              <a:ext cx="647700" cy="645643"/>
            </a:xfrm>
            <a:custGeom>
              <a:avLst/>
              <a:gdLst>
                <a:gd name="connsiteX0" fmla="*/ 171450 w 647700"/>
                <a:gd name="connsiteY0" fmla="*/ 12744 h 645643"/>
                <a:gd name="connsiteX1" fmla="*/ 133350 w 647700"/>
                <a:gd name="connsiteY1" fmla="*/ 6394 h 645643"/>
                <a:gd name="connsiteX2" fmla="*/ 107950 w 647700"/>
                <a:gd name="connsiteY2" fmla="*/ 44 h 645643"/>
                <a:gd name="connsiteX3" fmla="*/ 38100 w 647700"/>
                <a:gd name="connsiteY3" fmla="*/ 12744 h 645643"/>
                <a:gd name="connsiteX4" fmla="*/ 12700 w 647700"/>
                <a:gd name="connsiteY4" fmla="*/ 31794 h 645643"/>
                <a:gd name="connsiteX5" fmla="*/ 6350 w 647700"/>
                <a:gd name="connsiteY5" fmla="*/ 57194 h 645643"/>
                <a:gd name="connsiteX6" fmla="*/ 0 w 647700"/>
                <a:gd name="connsiteY6" fmla="*/ 76244 h 645643"/>
                <a:gd name="connsiteX7" fmla="*/ 6350 w 647700"/>
                <a:gd name="connsiteY7" fmla="*/ 158794 h 645643"/>
                <a:gd name="connsiteX8" fmla="*/ 25400 w 647700"/>
                <a:gd name="connsiteY8" fmla="*/ 228644 h 645643"/>
                <a:gd name="connsiteX9" fmla="*/ 31750 w 647700"/>
                <a:gd name="connsiteY9" fmla="*/ 254044 h 645643"/>
                <a:gd name="connsiteX10" fmla="*/ 63500 w 647700"/>
                <a:gd name="connsiteY10" fmla="*/ 292144 h 645643"/>
                <a:gd name="connsiteX11" fmla="*/ 82550 w 647700"/>
                <a:gd name="connsiteY11" fmla="*/ 323894 h 645643"/>
                <a:gd name="connsiteX12" fmla="*/ 120650 w 647700"/>
                <a:gd name="connsiteY12" fmla="*/ 361994 h 645643"/>
                <a:gd name="connsiteX13" fmla="*/ 139700 w 647700"/>
                <a:gd name="connsiteY13" fmla="*/ 381044 h 645643"/>
                <a:gd name="connsiteX14" fmla="*/ 165100 w 647700"/>
                <a:gd name="connsiteY14" fmla="*/ 425494 h 645643"/>
                <a:gd name="connsiteX15" fmla="*/ 177800 w 647700"/>
                <a:gd name="connsiteY15" fmla="*/ 450894 h 645643"/>
                <a:gd name="connsiteX16" fmla="*/ 190500 w 647700"/>
                <a:gd name="connsiteY16" fmla="*/ 482644 h 645643"/>
                <a:gd name="connsiteX17" fmla="*/ 209550 w 647700"/>
                <a:gd name="connsiteY17" fmla="*/ 508044 h 645643"/>
                <a:gd name="connsiteX18" fmla="*/ 215900 w 647700"/>
                <a:gd name="connsiteY18" fmla="*/ 533444 h 645643"/>
                <a:gd name="connsiteX19" fmla="*/ 260350 w 647700"/>
                <a:gd name="connsiteY19" fmla="*/ 590594 h 645643"/>
                <a:gd name="connsiteX20" fmla="*/ 323850 w 647700"/>
                <a:gd name="connsiteY20" fmla="*/ 628694 h 645643"/>
                <a:gd name="connsiteX21" fmla="*/ 355600 w 647700"/>
                <a:gd name="connsiteY21" fmla="*/ 641394 h 645643"/>
                <a:gd name="connsiteX22" fmla="*/ 609600 w 647700"/>
                <a:gd name="connsiteY22" fmla="*/ 596944 h 645643"/>
                <a:gd name="connsiteX23" fmla="*/ 628650 w 647700"/>
                <a:gd name="connsiteY23" fmla="*/ 558844 h 645643"/>
                <a:gd name="connsiteX24" fmla="*/ 647700 w 647700"/>
                <a:gd name="connsiteY24" fmla="*/ 533444 h 645643"/>
                <a:gd name="connsiteX25" fmla="*/ 635000 w 647700"/>
                <a:gd name="connsiteY25" fmla="*/ 419144 h 645643"/>
                <a:gd name="connsiteX26" fmla="*/ 609600 w 647700"/>
                <a:gd name="connsiteY26" fmla="*/ 393744 h 645643"/>
                <a:gd name="connsiteX27" fmla="*/ 577850 w 647700"/>
                <a:gd name="connsiteY27" fmla="*/ 330244 h 645643"/>
                <a:gd name="connsiteX28" fmla="*/ 558800 w 647700"/>
                <a:gd name="connsiteY28" fmla="*/ 304844 h 645643"/>
                <a:gd name="connsiteX29" fmla="*/ 546100 w 647700"/>
                <a:gd name="connsiteY29" fmla="*/ 273094 h 645643"/>
                <a:gd name="connsiteX30" fmla="*/ 488950 w 647700"/>
                <a:gd name="connsiteY30" fmla="*/ 190544 h 645643"/>
                <a:gd name="connsiteX31" fmla="*/ 476250 w 647700"/>
                <a:gd name="connsiteY31" fmla="*/ 171494 h 645643"/>
                <a:gd name="connsiteX32" fmla="*/ 450850 w 647700"/>
                <a:gd name="connsiteY32" fmla="*/ 152444 h 645643"/>
                <a:gd name="connsiteX33" fmla="*/ 444500 w 647700"/>
                <a:gd name="connsiteY33" fmla="*/ 133394 h 645643"/>
                <a:gd name="connsiteX34" fmla="*/ 393700 w 647700"/>
                <a:gd name="connsiteY34" fmla="*/ 95294 h 645643"/>
                <a:gd name="connsiteX35" fmla="*/ 374650 w 647700"/>
                <a:gd name="connsiteY35" fmla="*/ 82594 h 645643"/>
                <a:gd name="connsiteX36" fmla="*/ 349250 w 647700"/>
                <a:gd name="connsiteY36" fmla="*/ 63544 h 645643"/>
                <a:gd name="connsiteX37" fmla="*/ 330200 w 647700"/>
                <a:gd name="connsiteY37" fmla="*/ 57194 h 645643"/>
                <a:gd name="connsiteX38" fmla="*/ 260350 w 647700"/>
                <a:gd name="connsiteY38" fmla="*/ 38144 h 645643"/>
                <a:gd name="connsiteX39" fmla="*/ 171450 w 647700"/>
                <a:gd name="connsiteY39" fmla="*/ 12744 h 645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647700" h="645643">
                  <a:moveTo>
                    <a:pt x="171450" y="12744"/>
                  </a:moveTo>
                  <a:cubicBezTo>
                    <a:pt x="150284" y="7452"/>
                    <a:pt x="145975" y="8919"/>
                    <a:pt x="133350" y="6394"/>
                  </a:cubicBezTo>
                  <a:cubicBezTo>
                    <a:pt x="124792" y="4682"/>
                    <a:pt x="116658" y="-537"/>
                    <a:pt x="107950" y="44"/>
                  </a:cubicBezTo>
                  <a:cubicBezTo>
                    <a:pt x="84337" y="1618"/>
                    <a:pt x="61383" y="8511"/>
                    <a:pt x="38100" y="12744"/>
                  </a:cubicBezTo>
                  <a:cubicBezTo>
                    <a:pt x="29633" y="19094"/>
                    <a:pt x="18851" y="23182"/>
                    <a:pt x="12700" y="31794"/>
                  </a:cubicBezTo>
                  <a:cubicBezTo>
                    <a:pt x="7627" y="38896"/>
                    <a:pt x="8748" y="48803"/>
                    <a:pt x="6350" y="57194"/>
                  </a:cubicBezTo>
                  <a:cubicBezTo>
                    <a:pt x="4511" y="63630"/>
                    <a:pt x="2117" y="69894"/>
                    <a:pt x="0" y="76244"/>
                  </a:cubicBezTo>
                  <a:cubicBezTo>
                    <a:pt x="2117" y="103761"/>
                    <a:pt x="2447" y="131473"/>
                    <a:pt x="6350" y="158794"/>
                  </a:cubicBezTo>
                  <a:cubicBezTo>
                    <a:pt x="12818" y="204070"/>
                    <a:pt x="16543" y="197644"/>
                    <a:pt x="25400" y="228644"/>
                  </a:cubicBezTo>
                  <a:cubicBezTo>
                    <a:pt x="27798" y="237035"/>
                    <a:pt x="28312" y="246022"/>
                    <a:pt x="31750" y="254044"/>
                  </a:cubicBezTo>
                  <a:cubicBezTo>
                    <a:pt x="41622" y="277079"/>
                    <a:pt x="48243" y="271801"/>
                    <a:pt x="63500" y="292144"/>
                  </a:cubicBezTo>
                  <a:cubicBezTo>
                    <a:pt x="70905" y="302018"/>
                    <a:pt x="74734" y="314342"/>
                    <a:pt x="82550" y="323894"/>
                  </a:cubicBezTo>
                  <a:cubicBezTo>
                    <a:pt x="93923" y="337795"/>
                    <a:pt x="107950" y="349294"/>
                    <a:pt x="120650" y="361994"/>
                  </a:cubicBezTo>
                  <a:cubicBezTo>
                    <a:pt x="127000" y="368344"/>
                    <a:pt x="135684" y="373012"/>
                    <a:pt x="139700" y="381044"/>
                  </a:cubicBezTo>
                  <a:cubicBezTo>
                    <a:pt x="178078" y="457801"/>
                    <a:pt x="129198" y="362666"/>
                    <a:pt x="165100" y="425494"/>
                  </a:cubicBezTo>
                  <a:cubicBezTo>
                    <a:pt x="169796" y="433713"/>
                    <a:pt x="173955" y="442244"/>
                    <a:pt x="177800" y="450894"/>
                  </a:cubicBezTo>
                  <a:cubicBezTo>
                    <a:pt x="182429" y="461310"/>
                    <a:pt x="184964" y="472680"/>
                    <a:pt x="190500" y="482644"/>
                  </a:cubicBezTo>
                  <a:cubicBezTo>
                    <a:pt x="195640" y="491895"/>
                    <a:pt x="203200" y="499577"/>
                    <a:pt x="209550" y="508044"/>
                  </a:cubicBezTo>
                  <a:cubicBezTo>
                    <a:pt x="211667" y="516511"/>
                    <a:pt x="212356" y="525469"/>
                    <a:pt x="215900" y="533444"/>
                  </a:cubicBezTo>
                  <a:cubicBezTo>
                    <a:pt x="224990" y="553896"/>
                    <a:pt x="241862" y="577388"/>
                    <a:pt x="260350" y="590594"/>
                  </a:cubicBezTo>
                  <a:cubicBezTo>
                    <a:pt x="280436" y="604941"/>
                    <a:pt x="300931" y="619526"/>
                    <a:pt x="323850" y="628694"/>
                  </a:cubicBezTo>
                  <a:lnTo>
                    <a:pt x="355600" y="641394"/>
                  </a:lnTo>
                  <a:cubicBezTo>
                    <a:pt x="451737" y="635739"/>
                    <a:pt x="547366" y="673007"/>
                    <a:pt x="609600" y="596944"/>
                  </a:cubicBezTo>
                  <a:cubicBezTo>
                    <a:pt x="618591" y="585955"/>
                    <a:pt x="621345" y="571020"/>
                    <a:pt x="628650" y="558844"/>
                  </a:cubicBezTo>
                  <a:cubicBezTo>
                    <a:pt x="634095" y="549769"/>
                    <a:pt x="641350" y="541911"/>
                    <a:pt x="647700" y="533444"/>
                  </a:cubicBezTo>
                  <a:cubicBezTo>
                    <a:pt x="643467" y="495344"/>
                    <a:pt x="645086" y="456128"/>
                    <a:pt x="635000" y="419144"/>
                  </a:cubicBezTo>
                  <a:cubicBezTo>
                    <a:pt x="631850" y="407592"/>
                    <a:pt x="616075" y="403816"/>
                    <a:pt x="609600" y="393744"/>
                  </a:cubicBezTo>
                  <a:cubicBezTo>
                    <a:pt x="596803" y="373837"/>
                    <a:pt x="592049" y="349176"/>
                    <a:pt x="577850" y="330244"/>
                  </a:cubicBezTo>
                  <a:cubicBezTo>
                    <a:pt x="571500" y="321777"/>
                    <a:pt x="563940" y="314095"/>
                    <a:pt x="558800" y="304844"/>
                  </a:cubicBezTo>
                  <a:cubicBezTo>
                    <a:pt x="553264" y="294880"/>
                    <a:pt x="551198" y="283289"/>
                    <a:pt x="546100" y="273094"/>
                  </a:cubicBezTo>
                  <a:cubicBezTo>
                    <a:pt x="527275" y="235445"/>
                    <a:pt x="515392" y="230208"/>
                    <a:pt x="488950" y="190544"/>
                  </a:cubicBezTo>
                  <a:cubicBezTo>
                    <a:pt x="484717" y="184194"/>
                    <a:pt x="481646" y="176890"/>
                    <a:pt x="476250" y="171494"/>
                  </a:cubicBezTo>
                  <a:cubicBezTo>
                    <a:pt x="468766" y="164010"/>
                    <a:pt x="459317" y="158794"/>
                    <a:pt x="450850" y="152444"/>
                  </a:cubicBezTo>
                  <a:cubicBezTo>
                    <a:pt x="448733" y="146094"/>
                    <a:pt x="448213" y="138963"/>
                    <a:pt x="444500" y="133394"/>
                  </a:cubicBezTo>
                  <a:cubicBezTo>
                    <a:pt x="431775" y="114307"/>
                    <a:pt x="412463" y="107021"/>
                    <a:pt x="393700" y="95294"/>
                  </a:cubicBezTo>
                  <a:cubicBezTo>
                    <a:pt x="387228" y="91249"/>
                    <a:pt x="380860" y="87030"/>
                    <a:pt x="374650" y="82594"/>
                  </a:cubicBezTo>
                  <a:cubicBezTo>
                    <a:pt x="366038" y="76443"/>
                    <a:pt x="358439" y="68795"/>
                    <a:pt x="349250" y="63544"/>
                  </a:cubicBezTo>
                  <a:cubicBezTo>
                    <a:pt x="343438" y="60223"/>
                    <a:pt x="336352" y="59831"/>
                    <a:pt x="330200" y="57194"/>
                  </a:cubicBezTo>
                  <a:cubicBezTo>
                    <a:pt x="281716" y="36415"/>
                    <a:pt x="329503" y="48023"/>
                    <a:pt x="260350" y="38144"/>
                  </a:cubicBezTo>
                  <a:cubicBezTo>
                    <a:pt x="227244" y="27109"/>
                    <a:pt x="192616" y="18036"/>
                    <a:pt x="171450" y="12744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260A563D-62F4-4C91-941C-9D5972B6A1CD}"/>
              </a:ext>
            </a:extLst>
          </p:cNvPr>
          <p:cNvGrpSpPr/>
          <p:nvPr/>
        </p:nvGrpSpPr>
        <p:grpSpPr>
          <a:xfrm>
            <a:off x="8187218" y="3381661"/>
            <a:ext cx="3848485" cy="2886364"/>
            <a:chOff x="484632" y="0"/>
            <a:chExt cx="9144000" cy="6858000"/>
          </a:xfrm>
        </p:grpSpPr>
        <p:pic>
          <p:nvPicPr>
            <p:cNvPr id="88" name="Picture 87" descr="A picture containing dark, night, night sky&#10;&#10;Description automatically generated">
              <a:extLst>
                <a:ext uri="{FF2B5EF4-FFF2-40B4-BE49-F238E27FC236}">
                  <a16:creationId xmlns:a16="http://schemas.microsoft.com/office/drawing/2014/main" id="{DAC0F210-A7DD-45CC-B572-0FB95BDAAEEB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brightnessContrast bright="8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89" name="Group 88">
              <a:extLst>
                <a:ext uri="{FF2B5EF4-FFF2-40B4-BE49-F238E27FC236}">
                  <a16:creationId xmlns:a16="http://schemas.microsoft.com/office/drawing/2014/main" id="{CB66866F-29E1-4B38-8A08-49CBEE91B74E}"/>
                </a:ext>
              </a:extLst>
            </p:cNvPr>
            <p:cNvGrpSpPr/>
            <p:nvPr/>
          </p:nvGrpSpPr>
          <p:grpSpPr>
            <a:xfrm>
              <a:off x="2800350" y="3252788"/>
              <a:ext cx="3910013" cy="2647950"/>
              <a:chOff x="2800350" y="3252788"/>
              <a:chExt cx="3910013" cy="2647950"/>
            </a:xfrm>
          </p:grpSpPr>
          <p:sp>
            <p:nvSpPr>
              <p:cNvPr id="104" name="Freeform: Shape 103">
                <a:extLst>
                  <a:ext uri="{FF2B5EF4-FFF2-40B4-BE49-F238E27FC236}">
                    <a16:creationId xmlns:a16="http://schemas.microsoft.com/office/drawing/2014/main" id="{128C88B6-2770-4957-9BB8-F24B949004D8}"/>
                  </a:ext>
                </a:extLst>
              </p:cNvPr>
              <p:cNvSpPr/>
              <p:nvPr/>
            </p:nvSpPr>
            <p:spPr>
              <a:xfrm>
                <a:off x="2800350" y="3252788"/>
                <a:ext cx="3910013" cy="2647950"/>
              </a:xfrm>
              <a:custGeom>
                <a:avLst/>
                <a:gdLst>
                  <a:gd name="connsiteX0" fmla="*/ 538163 w 3910013"/>
                  <a:gd name="connsiteY0" fmla="*/ 1533525 h 2647950"/>
                  <a:gd name="connsiteX1" fmla="*/ 590550 w 3910013"/>
                  <a:gd name="connsiteY1" fmla="*/ 1471612 h 2647950"/>
                  <a:gd name="connsiteX2" fmla="*/ 604838 w 3910013"/>
                  <a:gd name="connsiteY2" fmla="*/ 1466850 h 2647950"/>
                  <a:gd name="connsiteX3" fmla="*/ 628650 w 3910013"/>
                  <a:gd name="connsiteY3" fmla="*/ 1447800 h 2647950"/>
                  <a:gd name="connsiteX4" fmla="*/ 681038 w 3910013"/>
                  <a:gd name="connsiteY4" fmla="*/ 1423987 h 2647950"/>
                  <a:gd name="connsiteX5" fmla="*/ 719138 w 3910013"/>
                  <a:gd name="connsiteY5" fmla="*/ 1404937 h 2647950"/>
                  <a:gd name="connsiteX6" fmla="*/ 738188 w 3910013"/>
                  <a:gd name="connsiteY6" fmla="*/ 1395412 h 2647950"/>
                  <a:gd name="connsiteX7" fmla="*/ 785813 w 3910013"/>
                  <a:gd name="connsiteY7" fmla="*/ 1376362 h 2647950"/>
                  <a:gd name="connsiteX8" fmla="*/ 823913 w 3910013"/>
                  <a:gd name="connsiteY8" fmla="*/ 1366837 h 2647950"/>
                  <a:gd name="connsiteX9" fmla="*/ 842963 w 3910013"/>
                  <a:gd name="connsiteY9" fmla="*/ 1357312 h 2647950"/>
                  <a:gd name="connsiteX10" fmla="*/ 890588 w 3910013"/>
                  <a:gd name="connsiteY10" fmla="*/ 1347787 h 2647950"/>
                  <a:gd name="connsiteX11" fmla="*/ 957263 w 3910013"/>
                  <a:gd name="connsiteY11" fmla="*/ 1338262 h 2647950"/>
                  <a:gd name="connsiteX12" fmla="*/ 990600 w 3910013"/>
                  <a:gd name="connsiteY12" fmla="*/ 1333500 h 2647950"/>
                  <a:gd name="connsiteX13" fmla="*/ 1071563 w 3910013"/>
                  <a:gd name="connsiteY13" fmla="*/ 1328737 h 2647950"/>
                  <a:gd name="connsiteX14" fmla="*/ 1100138 w 3910013"/>
                  <a:gd name="connsiteY14" fmla="*/ 1319212 h 2647950"/>
                  <a:gd name="connsiteX15" fmla="*/ 1147763 w 3910013"/>
                  <a:gd name="connsiteY15" fmla="*/ 1309687 h 2647950"/>
                  <a:gd name="connsiteX16" fmla="*/ 1352550 w 3910013"/>
                  <a:gd name="connsiteY16" fmla="*/ 1314450 h 2647950"/>
                  <a:gd name="connsiteX17" fmla="*/ 1385888 w 3910013"/>
                  <a:gd name="connsiteY17" fmla="*/ 1323975 h 2647950"/>
                  <a:gd name="connsiteX18" fmla="*/ 1428750 w 3910013"/>
                  <a:gd name="connsiteY18" fmla="*/ 1328737 h 2647950"/>
                  <a:gd name="connsiteX19" fmla="*/ 1524000 w 3910013"/>
                  <a:gd name="connsiteY19" fmla="*/ 1338262 h 2647950"/>
                  <a:gd name="connsiteX20" fmla="*/ 1657350 w 3910013"/>
                  <a:gd name="connsiteY20" fmla="*/ 1333500 h 2647950"/>
                  <a:gd name="connsiteX21" fmla="*/ 1690688 w 3910013"/>
                  <a:gd name="connsiteY21" fmla="*/ 1314450 h 2647950"/>
                  <a:gd name="connsiteX22" fmla="*/ 1714500 w 3910013"/>
                  <a:gd name="connsiteY22" fmla="*/ 1309687 h 2647950"/>
                  <a:gd name="connsiteX23" fmla="*/ 1733550 w 3910013"/>
                  <a:gd name="connsiteY23" fmla="*/ 1300162 h 2647950"/>
                  <a:gd name="connsiteX24" fmla="*/ 1804988 w 3910013"/>
                  <a:gd name="connsiteY24" fmla="*/ 1290637 h 2647950"/>
                  <a:gd name="connsiteX25" fmla="*/ 1828800 w 3910013"/>
                  <a:gd name="connsiteY25" fmla="*/ 1281112 h 2647950"/>
                  <a:gd name="connsiteX26" fmla="*/ 1881188 w 3910013"/>
                  <a:gd name="connsiteY26" fmla="*/ 1271587 h 2647950"/>
                  <a:gd name="connsiteX27" fmla="*/ 1914525 w 3910013"/>
                  <a:gd name="connsiteY27" fmla="*/ 1262062 h 2647950"/>
                  <a:gd name="connsiteX28" fmla="*/ 1938338 w 3910013"/>
                  <a:gd name="connsiteY28" fmla="*/ 1257300 h 2647950"/>
                  <a:gd name="connsiteX29" fmla="*/ 1957388 w 3910013"/>
                  <a:gd name="connsiteY29" fmla="*/ 1252537 h 2647950"/>
                  <a:gd name="connsiteX30" fmla="*/ 2038350 w 3910013"/>
                  <a:gd name="connsiteY30" fmla="*/ 1243012 h 2647950"/>
                  <a:gd name="connsiteX31" fmla="*/ 2071688 w 3910013"/>
                  <a:gd name="connsiteY31" fmla="*/ 1238250 h 2647950"/>
                  <a:gd name="connsiteX32" fmla="*/ 2085975 w 3910013"/>
                  <a:gd name="connsiteY32" fmla="*/ 1233487 h 2647950"/>
                  <a:gd name="connsiteX33" fmla="*/ 2119313 w 3910013"/>
                  <a:gd name="connsiteY33" fmla="*/ 1223962 h 2647950"/>
                  <a:gd name="connsiteX34" fmla="*/ 2133600 w 3910013"/>
                  <a:gd name="connsiteY34" fmla="*/ 1214437 h 2647950"/>
                  <a:gd name="connsiteX35" fmla="*/ 2147888 w 3910013"/>
                  <a:gd name="connsiteY35" fmla="*/ 1209675 h 2647950"/>
                  <a:gd name="connsiteX36" fmla="*/ 2157413 w 3910013"/>
                  <a:gd name="connsiteY36" fmla="*/ 1195387 h 2647950"/>
                  <a:gd name="connsiteX37" fmla="*/ 2190750 w 3910013"/>
                  <a:gd name="connsiteY37" fmla="*/ 1176337 h 2647950"/>
                  <a:gd name="connsiteX38" fmla="*/ 2238375 w 3910013"/>
                  <a:gd name="connsiteY38" fmla="*/ 1143000 h 2647950"/>
                  <a:gd name="connsiteX39" fmla="*/ 2257425 w 3910013"/>
                  <a:gd name="connsiteY39" fmla="*/ 1133475 h 2647950"/>
                  <a:gd name="connsiteX40" fmla="*/ 2314575 w 3910013"/>
                  <a:gd name="connsiteY40" fmla="*/ 1090612 h 2647950"/>
                  <a:gd name="connsiteX41" fmla="*/ 2343150 w 3910013"/>
                  <a:gd name="connsiteY41" fmla="*/ 1052512 h 2647950"/>
                  <a:gd name="connsiteX42" fmla="*/ 2357438 w 3910013"/>
                  <a:gd name="connsiteY42" fmla="*/ 1038225 h 2647950"/>
                  <a:gd name="connsiteX43" fmla="*/ 2390775 w 3910013"/>
                  <a:gd name="connsiteY43" fmla="*/ 1000125 h 2647950"/>
                  <a:gd name="connsiteX44" fmla="*/ 2424113 w 3910013"/>
                  <a:gd name="connsiteY44" fmla="*/ 976312 h 2647950"/>
                  <a:gd name="connsiteX45" fmla="*/ 2433638 w 3910013"/>
                  <a:gd name="connsiteY45" fmla="*/ 962025 h 2647950"/>
                  <a:gd name="connsiteX46" fmla="*/ 2447925 w 3910013"/>
                  <a:gd name="connsiteY46" fmla="*/ 957262 h 2647950"/>
                  <a:gd name="connsiteX47" fmla="*/ 2471738 w 3910013"/>
                  <a:gd name="connsiteY47" fmla="*/ 947737 h 2647950"/>
                  <a:gd name="connsiteX48" fmla="*/ 2490788 w 3910013"/>
                  <a:gd name="connsiteY48" fmla="*/ 938212 h 2647950"/>
                  <a:gd name="connsiteX49" fmla="*/ 2509838 w 3910013"/>
                  <a:gd name="connsiteY49" fmla="*/ 933450 h 2647950"/>
                  <a:gd name="connsiteX50" fmla="*/ 2547938 w 3910013"/>
                  <a:gd name="connsiteY50" fmla="*/ 914400 h 2647950"/>
                  <a:gd name="connsiteX51" fmla="*/ 2566988 w 3910013"/>
                  <a:gd name="connsiteY51" fmla="*/ 904875 h 2647950"/>
                  <a:gd name="connsiteX52" fmla="*/ 2595563 w 3910013"/>
                  <a:gd name="connsiteY52" fmla="*/ 900112 h 2647950"/>
                  <a:gd name="connsiteX53" fmla="*/ 2724150 w 3910013"/>
                  <a:gd name="connsiteY53" fmla="*/ 895350 h 2647950"/>
                  <a:gd name="connsiteX54" fmla="*/ 2795588 w 3910013"/>
                  <a:gd name="connsiteY54" fmla="*/ 890587 h 2647950"/>
                  <a:gd name="connsiteX55" fmla="*/ 2967038 w 3910013"/>
                  <a:gd name="connsiteY55" fmla="*/ 885825 h 2647950"/>
                  <a:gd name="connsiteX56" fmla="*/ 2986088 w 3910013"/>
                  <a:gd name="connsiteY56" fmla="*/ 881062 h 2647950"/>
                  <a:gd name="connsiteX57" fmla="*/ 3019425 w 3910013"/>
                  <a:gd name="connsiteY57" fmla="*/ 876300 h 2647950"/>
                  <a:gd name="connsiteX58" fmla="*/ 3038475 w 3910013"/>
                  <a:gd name="connsiteY58" fmla="*/ 866775 h 2647950"/>
                  <a:gd name="connsiteX59" fmla="*/ 3071813 w 3910013"/>
                  <a:gd name="connsiteY59" fmla="*/ 828675 h 2647950"/>
                  <a:gd name="connsiteX60" fmla="*/ 3100388 w 3910013"/>
                  <a:gd name="connsiteY60" fmla="*/ 804862 h 2647950"/>
                  <a:gd name="connsiteX61" fmla="*/ 3128963 w 3910013"/>
                  <a:gd name="connsiteY61" fmla="*/ 776287 h 2647950"/>
                  <a:gd name="connsiteX62" fmla="*/ 3171825 w 3910013"/>
                  <a:gd name="connsiteY62" fmla="*/ 747712 h 2647950"/>
                  <a:gd name="connsiteX63" fmla="*/ 3186113 w 3910013"/>
                  <a:gd name="connsiteY63" fmla="*/ 742950 h 2647950"/>
                  <a:gd name="connsiteX64" fmla="*/ 3205163 w 3910013"/>
                  <a:gd name="connsiteY64" fmla="*/ 728662 h 2647950"/>
                  <a:gd name="connsiteX65" fmla="*/ 3224213 w 3910013"/>
                  <a:gd name="connsiteY65" fmla="*/ 723900 h 2647950"/>
                  <a:gd name="connsiteX66" fmla="*/ 3238500 w 3910013"/>
                  <a:gd name="connsiteY66" fmla="*/ 719137 h 2647950"/>
                  <a:gd name="connsiteX67" fmla="*/ 3252788 w 3910013"/>
                  <a:gd name="connsiteY67" fmla="*/ 709612 h 2647950"/>
                  <a:gd name="connsiteX68" fmla="*/ 3319463 w 3910013"/>
                  <a:gd name="connsiteY68" fmla="*/ 690562 h 2647950"/>
                  <a:gd name="connsiteX69" fmla="*/ 3352800 w 3910013"/>
                  <a:gd name="connsiteY69" fmla="*/ 671512 h 2647950"/>
                  <a:gd name="connsiteX70" fmla="*/ 3376613 w 3910013"/>
                  <a:gd name="connsiteY70" fmla="*/ 657225 h 2647950"/>
                  <a:gd name="connsiteX71" fmla="*/ 3390900 w 3910013"/>
                  <a:gd name="connsiteY71" fmla="*/ 642937 h 2647950"/>
                  <a:gd name="connsiteX72" fmla="*/ 3405188 w 3910013"/>
                  <a:gd name="connsiteY72" fmla="*/ 604837 h 2647950"/>
                  <a:gd name="connsiteX73" fmla="*/ 3409950 w 3910013"/>
                  <a:gd name="connsiteY73" fmla="*/ 585787 h 2647950"/>
                  <a:gd name="connsiteX74" fmla="*/ 3371850 w 3910013"/>
                  <a:gd name="connsiteY74" fmla="*/ 447675 h 2647950"/>
                  <a:gd name="connsiteX75" fmla="*/ 3357563 w 3910013"/>
                  <a:gd name="connsiteY75" fmla="*/ 442912 h 2647950"/>
                  <a:gd name="connsiteX76" fmla="*/ 3314700 w 3910013"/>
                  <a:gd name="connsiteY76" fmla="*/ 409575 h 2647950"/>
                  <a:gd name="connsiteX77" fmla="*/ 3300413 w 3910013"/>
                  <a:gd name="connsiteY77" fmla="*/ 395287 h 2647950"/>
                  <a:gd name="connsiteX78" fmla="*/ 3257550 w 3910013"/>
                  <a:gd name="connsiteY78" fmla="*/ 376237 h 2647950"/>
                  <a:gd name="connsiteX79" fmla="*/ 3243263 w 3910013"/>
                  <a:gd name="connsiteY79" fmla="*/ 361950 h 2647950"/>
                  <a:gd name="connsiteX80" fmla="*/ 3205163 w 3910013"/>
                  <a:gd name="connsiteY80" fmla="*/ 338137 h 2647950"/>
                  <a:gd name="connsiteX81" fmla="*/ 3186113 w 3910013"/>
                  <a:gd name="connsiteY81" fmla="*/ 300037 h 2647950"/>
                  <a:gd name="connsiteX82" fmla="*/ 3171825 w 3910013"/>
                  <a:gd name="connsiteY82" fmla="*/ 261937 h 2647950"/>
                  <a:gd name="connsiteX83" fmla="*/ 3181350 w 3910013"/>
                  <a:gd name="connsiteY83" fmla="*/ 180975 h 2647950"/>
                  <a:gd name="connsiteX84" fmla="*/ 3190875 w 3910013"/>
                  <a:gd name="connsiteY84" fmla="*/ 166687 h 2647950"/>
                  <a:gd name="connsiteX85" fmla="*/ 3214688 w 3910013"/>
                  <a:gd name="connsiteY85" fmla="*/ 109537 h 2647950"/>
                  <a:gd name="connsiteX86" fmla="*/ 3228975 w 3910013"/>
                  <a:gd name="connsiteY86" fmla="*/ 95250 h 2647950"/>
                  <a:gd name="connsiteX87" fmla="*/ 3248025 w 3910013"/>
                  <a:gd name="connsiteY87" fmla="*/ 71437 h 2647950"/>
                  <a:gd name="connsiteX88" fmla="*/ 3257550 w 3910013"/>
                  <a:gd name="connsiteY88" fmla="*/ 57150 h 2647950"/>
                  <a:gd name="connsiteX89" fmla="*/ 3305175 w 3910013"/>
                  <a:gd name="connsiteY89" fmla="*/ 23812 h 2647950"/>
                  <a:gd name="connsiteX90" fmla="*/ 3324225 w 3910013"/>
                  <a:gd name="connsiteY90" fmla="*/ 19050 h 2647950"/>
                  <a:gd name="connsiteX91" fmla="*/ 3343275 w 3910013"/>
                  <a:gd name="connsiteY91" fmla="*/ 9525 h 2647950"/>
                  <a:gd name="connsiteX92" fmla="*/ 3381375 w 3910013"/>
                  <a:gd name="connsiteY92" fmla="*/ 4762 h 2647950"/>
                  <a:gd name="connsiteX93" fmla="*/ 3405188 w 3910013"/>
                  <a:gd name="connsiteY93" fmla="*/ 0 h 2647950"/>
                  <a:gd name="connsiteX94" fmla="*/ 3529013 w 3910013"/>
                  <a:gd name="connsiteY94" fmla="*/ 9525 h 2647950"/>
                  <a:gd name="connsiteX95" fmla="*/ 3548063 w 3910013"/>
                  <a:gd name="connsiteY95" fmla="*/ 19050 h 2647950"/>
                  <a:gd name="connsiteX96" fmla="*/ 3567113 w 3910013"/>
                  <a:gd name="connsiteY96" fmla="*/ 23812 h 2647950"/>
                  <a:gd name="connsiteX97" fmla="*/ 3581400 w 3910013"/>
                  <a:gd name="connsiteY97" fmla="*/ 33337 h 2647950"/>
                  <a:gd name="connsiteX98" fmla="*/ 3619500 w 3910013"/>
                  <a:gd name="connsiteY98" fmla="*/ 71437 h 2647950"/>
                  <a:gd name="connsiteX99" fmla="*/ 3638550 w 3910013"/>
                  <a:gd name="connsiteY99" fmla="*/ 80962 h 2647950"/>
                  <a:gd name="connsiteX100" fmla="*/ 3671888 w 3910013"/>
                  <a:gd name="connsiteY100" fmla="*/ 104775 h 2647950"/>
                  <a:gd name="connsiteX101" fmla="*/ 3686175 w 3910013"/>
                  <a:gd name="connsiteY101" fmla="*/ 119062 h 2647950"/>
                  <a:gd name="connsiteX102" fmla="*/ 3729038 w 3910013"/>
                  <a:gd name="connsiteY102" fmla="*/ 152400 h 2647950"/>
                  <a:gd name="connsiteX103" fmla="*/ 3762375 w 3910013"/>
                  <a:gd name="connsiteY103" fmla="*/ 171450 h 2647950"/>
                  <a:gd name="connsiteX104" fmla="*/ 3781425 w 3910013"/>
                  <a:gd name="connsiteY104" fmla="*/ 190500 h 2647950"/>
                  <a:gd name="connsiteX105" fmla="*/ 3800475 w 3910013"/>
                  <a:gd name="connsiteY105" fmla="*/ 219075 h 2647950"/>
                  <a:gd name="connsiteX106" fmla="*/ 3819525 w 3910013"/>
                  <a:gd name="connsiteY106" fmla="*/ 247650 h 2647950"/>
                  <a:gd name="connsiteX107" fmla="*/ 3824288 w 3910013"/>
                  <a:gd name="connsiteY107" fmla="*/ 266700 h 2647950"/>
                  <a:gd name="connsiteX108" fmla="*/ 3838575 w 3910013"/>
                  <a:gd name="connsiteY108" fmla="*/ 285750 h 2647950"/>
                  <a:gd name="connsiteX109" fmla="*/ 3848100 w 3910013"/>
                  <a:gd name="connsiteY109" fmla="*/ 300037 h 2647950"/>
                  <a:gd name="connsiteX110" fmla="*/ 3876675 w 3910013"/>
                  <a:gd name="connsiteY110" fmla="*/ 381000 h 2647950"/>
                  <a:gd name="connsiteX111" fmla="*/ 3881438 w 3910013"/>
                  <a:gd name="connsiteY111" fmla="*/ 414337 h 2647950"/>
                  <a:gd name="connsiteX112" fmla="*/ 3886200 w 3910013"/>
                  <a:gd name="connsiteY112" fmla="*/ 433387 h 2647950"/>
                  <a:gd name="connsiteX113" fmla="*/ 3895725 w 3910013"/>
                  <a:gd name="connsiteY113" fmla="*/ 481012 h 2647950"/>
                  <a:gd name="connsiteX114" fmla="*/ 3905250 w 3910013"/>
                  <a:gd name="connsiteY114" fmla="*/ 542925 h 2647950"/>
                  <a:gd name="connsiteX115" fmla="*/ 3910013 w 3910013"/>
                  <a:gd name="connsiteY115" fmla="*/ 566737 h 2647950"/>
                  <a:gd name="connsiteX116" fmla="*/ 3905250 w 3910013"/>
                  <a:gd name="connsiteY116" fmla="*/ 657225 h 2647950"/>
                  <a:gd name="connsiteX117" fmla="*/ 3895725 w 3910013"/>
                  <a:gd name="connsiteY117" fmla="*/ 704850 h 2647950"/>
                  <a:gd name="connsiteX118" fmla="*/ 3881438 w 3910013"/>
                  <a:gd name="connsiteY118" fmla="*/ 733425 h 2647950"/>
                  <a:gd name="connsiteX119" fmla="*/ 3871913 w 3910013"/>
                  <a:gd name="connsiteY119" fmla="*/ 757237 h 2647950"/>
                  <a:gd name="connsiteX120" fmla="*/ 3857625 w 3910013"/>
                  <a:gd name="connsiteY120" fmla="*/ 819150 h 2647950"/>
                  <a:gd name="connsiteX121" fmla="*/ 3852863 w 3910013"/>
                  <a:gd name="connsiteY121" fmla="*/ 833437 h 2647950"/>
                  <a:gd name="connsiteX122" fmla="*/ 3824288 w 3910013"/>
                  <a:gd name="connsiteY122" fmla="*/ 881062 h 2647950"/>
                  <a:gd name="connsiteX123" fmla="*/ 3819525 w 3910013"/>
                  <a:gd name="connsiteY123" fmla="*/ 914400 h 2647950"/>
                  <a:gd name="connsiteX124" fmla="*/ 3814763 w 3910013"/>
                  <a:gd name="connsiteY124" fmla="*/ 995362 h 2647950"/>
                  <a:gd name="connsiteX125" fmla="*/ 3805238 w 3910013"/>
                  <a:gd name="connsiteY125" fmla="*/ 1076325 h 2647950"/>
                  <a:gd name="connsiteX126" fmla="*/ 3790950 w 3910013"/>
                  <a:gd name="connsiteY126" fmla="*/ 1123950 h 2647950"/>
                  <a:gd name="connsiteX127" fmla="*/ 3776663 w 3910013"/>
                  <a:gd name="connsiteY127" fmla="*/ 1162050 h 2647950"/>
                  <a:gd name="connsiteX128" fmla="*/ 3757613 w 3910013"/>
                  <a:gd name="connsiteY128" fmla="*/ 1171575 h 2647950"/>
                  <a:gd name="connsiteX129" fmla="*/ 3724275 w 3910013"/>
                  <a:gd name="connsiteY129" fmla="*/ 1190625 h 2647950"/>
                  <a:gd name="connsiteX130" fmla="*/ 3686175 w 3910013"/>
                  <a:gd name="connsiteY130" fmla="*/ 1214437 h 2647950"/>
                  <a:gd name="connsiteX131" fmla="*/ 3643313 w 3910013"/>
                  <a:gd name="connsiteY131" fmla="*/ 1233487 h 2647950"/>
                  <a:gd name="connsiteX132" fmla="*/ 3614738 w 3910013"/>
                  <a:gd name="connsiteY132" fmla="*/ 1252537 h 2647950"/>
                  <a:gd name="connsiteX133" fmla="*/ 3590925 w 3910013"/>
                  <a:gd name="connsiteY133" fmla="*/ 1281112 h 2647950"/>
                  <a:gd name="connsiteX134" fmla="*/ 3571875 w 3910013"/>
                  <a:gd name="connsiteY134" fmla="*/ 1295400 h 2647950"/>
                  <a:gd name="connsiteX135" fmla="*/ 3557588 w 3910013"/>
                  <a:gd name="connsiteY135" fmla="*/ 1304925 h 2647950"/>
                  <a:gd name="connsiteX136" fmla="*/ 3538538 w 3910013"/>
                  <a:gd name="connsiteY136" fmla="*/ 1328737 h 2647950"/>
                  <a:gd name="connsiteX137" fmla="*/ 3495675 w 3910013"/>
                  <a:gd name="connsiteY137" fmla="*/ 1366837 h 2647950"/>
                  <a:gd name="connsiteX138" fmla="*/ 3481388 w 3910013"/>
                  <a:gd name="connsiteY138" fmla="*/ 1390650 h 2647950"/>
                  <a:gd name="connsiteX139" fmla="*/ 3467100 w 3910013"/>
                  <a:gd name="connsiteY139" fmla="*/ 1409700 h 2647950"/>
                  <a:gd name="connsiteX140" fmla="*/ 3457575 w 3910013"/>
                  <a:gd name="connsiteY140" fmla="*/ 1423987 h 2647950"/>
                  <a:gd name="connsiteX141" fmla="*/ 3433763 w 3910013"/>
                  <a:gd name="connsiteY141" fmla="*/ 1443037 h 2647950"/>
                  <a:gd name="connsiteX142" fmla="*/ 3414713 w 3910013"/>
                  <a:gd name="connsiteY142" fmla="*/ 1462087 h 2647950"/>
                  <a:gd name="connsiteX143" fmla="*/ 3367088 w 3910013"/>
                  <a:gd name="connsiteY143" fmla="*/ 1471612 h 2647950"/>
                  <a:gd name="connsiteX144" fmla="*/ 3252788 w 3910013"/>
                  <a:gd name="connsiteY144" fmla="*/ 1462087 h 2647950"/>
                  <a:gd name="connsiteX145" fmla="*/ 3219450 w 3910013"/>
                  <a:gd name="connsiteY145" fmla="*/ 1452562 h 2647950"/>
                  <a:gd name="connsiteX146" fmla="*/ 3190875 w 3910013"/>
                  <a:gd name="connsiteY146" fmla="*/ 1438275 h 2647950"/>
                  <a:gd name="connsiteX147" fmla="*/ 3152775 w 3910013"/>
                  <a:gd name="connsiteY147" fmla="*/ 1428750 h 2647950"/>
                  <a:gd name="connsiteX148" fmla="*/ 3095625 w 3910013"/>
                  <a:gd name="connsiteY148" fmla="*/ 1433512 h 2647950"/>
                  <a:gd name="connsiteX149" fmla="*/ 3081338 w 3910013"/>
                  <a:gd name="connsiteY149" fmla="*/ 1443037 h 2647950"/>
                  <a:gd name="connsiteX150" fmla="*/ 3067050 w 3910013"/>
                  <a:gd name="connsiteY150" fmla="*/ 1447800 h 2647950"/>
                  <a:gd name="connsiteX151" fmla="*/ 3038475 w 3910013"/>
                  <a:gd name="connsiteY151" fmla="*/ 1466850 h 2647950"/>
                  <a:gd name="connsiteX152" fmla="*/ 2986088 w 3910013"/>
                  <a:gd name="connsiteY152" fmla="*/ 1490662 h 2647950"/>
                  <a:gd name="connsiteX153" fmla="*/ 2943225 w 3910013"/>
                  <a:gd name="connsiteY153" fmla="*/ 1504950 h 2647950"/>
                  <a:gd name="connsiteX154" fmla="*/ 2924175 w 3910013"/>
                  <a:gd name="connsiteY154" fmla="*/ 1509712 h 2647950"/>
                  <a:gd name="connsiteX155" fmla="*/ 2900363 w 3910013"/>
                  <a:gd name="connsiteY155" fmla="*/ 1519237 h 2647950"/>
                  <a:gd name="connsiteX156" fmla="*/ 2876550 w 3910013"/>
                  <a:gd name="connsiteY156" fmla="*/ 1524000 h 2647950"/>
                  <a:gd name="connsiteX157" fmla="*/ 2857500 w 3910013"/>
                  <a:gd name="connsiteY157" fmla="*/ 1528762 h 2647950"/>
                  <a:gd name="connsiteX158" fmla="*/ 2843213 w 3910013"/>
                  <a:gd name="connsiteY158" fmla="*/ 1538287 h 2647950"/>
                  <a:gd name="connsiteX159" fmla="*/ 2814638 w 3910013"/>
                  <a:gd name="connsiteY159" fmla="*/ 1543050 h 2647950"/>
                  <a:gd name="connsiteX160" fmla="*/ 2795588 w 3910013"/>
                  <a:gd name="connsiteY160" fmla="*/ 1547812 h 2647950"/>
                  <a:gd name="connsiteX161" fmla="*/ 2776538 w 3910013"/>
                  <a:gd name="connsiteY161" fmla="*/ 1557337 h 2647950"/>
                  <a:gd name="connsiteX162" fmla="*/ 2757488 w 3910013"/>
                  <a:gd name="connsiteY162" fmla="*/ 1562100 h 2647950"/>
                  <a:gd name="connsiteX163" fmla="*/ 2743200 w 3910013"/>
                  <a:gd name="connsiteY163" fmla="*/ 1571625 h 2647950"/>
                  <a:gd name="connsiteX164" fmla="*/ 2709863 w 3910013"/>
                  <a:gd name="connsiteY164" fmla="*/ 1581150 h 2647950"/>
                  <a:gd name="connsiteX165" fmla="*/ 2686050 w 3910013"/>
                  <a:gd name="connsiteY165" fmla="*/ 1595437 h 2647950"/>
                  <a:gd name="connsiteX166" fmla="*/ 2643188 w 3910013"/>
                  <a:gd name="connsiteY166" fmla="*/ 1609725 h 2647950"/>
                  <a:gd name="connsiteX167" fmla="*/ 2624138 w 3910013"/>
                  <a:gd name="connsiteY167" fmla="*/ 1628775 h 2647950"/>
                  <a:gd name="connsiteX168" fmla="*/ 2605088 w 3910013"/>
                  <a:gd name="connsiteY168" fmla="*/ 1638300 h 2647950"/>
                  <a:gd name="connsiteX169" fmla="*/ 2557463 w 3910013"/>
                  <a:gd name="connsiteY169" fmla="*/ 1666875 h 2647950"/>
                  <a:gd name="connsiteX170" fmla="*/ 2538413 w 3910013"/>
                  <a:gd name="connsiteY170" fmla="*/ 1690687 h 2647950"/>
                  <a:gd name="connsiteX171" fmla="*/ 2495550 w 3910013"/>
                  <a:gd name="connsiteY171" fmla="*/ 1728787 h 2647950"/>
                  <a:gd name="connsiteX172" fmla="*/ 2476500 w 3910013"/>
                  <a:gd name="connsiteY172" fmla="*/ 1738312 h 2647950"/>
                  <a:gd name="connsiteX173" fmla="*/ 2457450 w 3910013"/>
                  <a:gd name="connsiteY173" fmla="*/ 1771650 h 2647950"/>
                  <a:gd name="connsiteX174" fmla="*/ 2447925 w 3910013"/>
                  <a:gd name="connsiteY174" fmla="*/ 1785937 h 2647950"/>
                  <a:gd name="connsiteX175" fmla="*/ 2438400 w 3910013"/>
                  <a:gd name="connsiteY175" fmla="*/ 1809750 h 2647950"/>
                  <a:gd name="connsiteX176" fmla="*/ 2424113 w 3910013"/>
                  <a:gd name="connsiteY176" fmla="*/ 1833562 h 2647950"/>
                  <a:gd name="connsiteX177" fmla="*/ 2409825 w 3910013"/>
                  <a:gd name="connsiteY177" fmla="*/ 1862137 h 2647950"/>
                  <a:gd name="connsiteX178" fmla="*/ 2357438 w 3910013"/>
                  <a:gd name="connsiteY178" fmla="*/ 1924050 h 2647950"/>
                  <a:gd name="connsiteX179" fmla="*/ 2328863 w 3910013"/>
                  <a:gd name="connsiteY179" fmla="*/ 1966912 h 2647950"/>
                  <a:gd name="connsiteX180" fmla="*/ 2309813 w 3910013"/>
                  <a:gd name="connsiteY180" fmla="*/ 1985962 h 2647950"/>
                  <a:gd name="connsiteX181" fmla="*/ 2271713 w 3910013"/>
                  <a:gd name="connsiteY181" fmla="*/ 2014537 h 2647950"/>
                  <a:gd name="connsiteX182" fmla="*/ 2214563 w 3910013"/>
                  <a:gd name="connsiteY182" fmla="*/ 2066925 h 2647950"/>
                  <a:gd name="connsiteX183" fmla="*/ 2166938 w 3910013"/>
                  <a:gd name="connsiteY183" fmla="*/ 2090737 h 2647950"/>
                  <a:gd name="connsiteX184" fmla="*/ 2095500 w 3910013"/>
                  <a:gd name="connsiteY184" fmla="*/ 2128837 h 2647950"/>
                  <a:gd name="connsiteX185" fmla="*/ 2052638 w 3910013"/>
                  <a:gd name="connsiteY185" fmla="*/ 2152650 h 2647950"/>
                  <a:gd name="connsiteX186" fmla="*/ 2033588 w 3910013"/>
                  <a:gd name="connsiteY186" fmla="*/ 2162175 h 2647950"/>
                  <a:gd name="connsiteX187" fmla="*/ 2000250 w 3910013"/>
                  <a:gd name="connsiteY187" fmla="*/ 2181225 h 2647950"/>
                  <a:gd name="connsiteX188" fmla="*/ 1933575 w 3910013"/>
                  <a:gd name="connsiteY188" fmla="*/ 2219325 h 2647950"/>
                  <a:gd name="connsiteX189" fmla="*/ 1895475 w 3910013"/>
                  <a:gd name="connsiteY189" fmla="*/ 2238375 h 2647950"/>
                  <a:gd name="connsiteX190" fmla="*/ 1862138 w 3910013"/>
                  <a:gd name="connsiteY190" fmla="*/ 2257425 h 2647950"/>
                  <a:gd name="connsiteX191" fmla="*/ 1847850 w 3910013"/>
                  <a:gd name="connsiteY191" fmla="*/ 2266950 h 2647950"/>
                  <a:gd name="connsiteX192" fmla="*/ 1800225 w 3910013"/>
                  <a:gd name="connsiteY192" fmla="*/ 2276475 h 2647950"/>
                  <a:gd name="connsiteX193" fmla="*/ 1781175 w 3910013"/>
                  <a:gd name="connsiteY193" fmla="*/ 2281237 h 2647950"/>
                  <a:gd name="connsiteX194" fmla="*/ 1762125 w 3910013"/>
                  <a:gd name="connsiteY194" fmla="*/ 2290762 h 2647950"/>
                  <a:gd name="connsiteX195" fmla="*/ 1695450 w 3910013"/>
                  <a:gd name="connsiteY195" fmla="*/ 2300287 h 2647950"/>
                  <a:gd name="connsiteX196" fmla="*/ 1681163 w 3910013"/>
                  <a:gd name="connsiteY196" fmla="*/ 2305050 h 2647950"/>
                  <a:gd name="connsiteX197" fmla="*/ 1624013 w 3910013"/>
                  <a:gd name="connsiteY197" fmla="*/ 2314575 h 2647950"/>
                  <a:gd name="connsiteX198" fmla="*/ 1571625 w 3910013"/>
                  <a:gd name="connsiteY198" fmla="*/ 2333625 h 2647950"/>
                  <a:gd name="connsiteX199" fmla="*/ 1547813 w 3910013"/>
                  <a:gd name="connsiteY199" fmla="*/ 2338387 h 2647950"/>
                  <a:gd name="connsiteX200" fmla="*/ 1500188 w 3910013"/>
                  <a:gd name="connsiteY200" fmla="*/ 2357437 h 2647950"/>
                  <a:gd name="connsiteX201" fmla="*/ 1462088 w 3910013"/>
                  <a:gd name="connsiteY201" fmla="*/ 2376487 h 2647950"/>
                  <a:gd name="connsiteX202" fmla="*/ 1443038 w 3910013"/>
                  <a:gd name="connsiteY202" fmla="*/ 2386012 h 2647950"/>
                  <a:gd name="connsiteX203" fmla="*/ 1400175 w 3910013"/>
                  <a:gd name="connsiteY203" fmla="*/ 2405062 h 2647950"/>
                  <a:gd name="connsiteX204" fmla="*/ 1385888 w 3910013"/>
                  <a:gd name="connsiteY204" fmla="*/ 2414587 h 2647950"/>
                  <a:gd name="connsiteX205" fmla="*/ 1352550 w 3910013"/>
                  <a:gd name="connsiteY205" fmla="*/ 2428875 h 2647950"/>
                  <a:gd name="connsiteX206" fmla="*/ 1323975 w 3910013"/>
                  <a:gd name="connsiteY206" fmla="*/ 2443162 h 2647950"/>
                  <a:gd name="connsiteX207" fmla="*/ 1300163 w 3910013"/>
                  <a:gd name="connsiteY207" fmla="*/ 2452687 h 2647950"/>
                  <a:gd name="connsiteX208" fmla="*/ 1266825 w 3910013"/>
                  <a:gd name="connsiteY208" fmla="*/ 2471737 h 2647950"/>
                  <a:gd name="connsiteX209" fmla="*/ 1228725 w 3910013"/>
                  <a:gd name="connsiteY209" fmla="*/ 2486025 h 2647950"/>
                  <a:gd name="connsiteX210" fmla="*/ 1185863 w 3910013"/>
                  <a:gd name="connsiteY210" fmla="*/ 2505075 h 2647950"/>
                  <a:gd name="connsiteX211" fmla="*/ 1152525 w 3910013"/>
                  <a:gd name="connsiteY211" fmla="*/ 2514600 h 2647950"/>
                  <a:gd name="connsiteX212" fmla="*/ 1133475 w 3910013"/>
                  <a:gd name="connsiteY212" fmla="*/ 2524125 h 2647950"/>
                  <a:gd name="connsiteX213" fmla="*/ 1104900 w 3910013"/>
                  <a:gd name="connsiteY213" fmla="*/ 2533650 h 2647950"/>
                  <a:gd name="connsiteX214" fmla="*/ 1071563 w 3910013"/>
                  <a:gd name="connsiteY214" fmla="*/ 2547937 h 2647950"/>
                  <a:gd name="connsiteX215" fmla="*/ 1052513 w 3910013"/>
                  <a:gd name="connsiteY215" fmla="*/ 2552700 h 2647950"/>
                  <a:gd name="connsiteX216" fmla="*/ 1014413 w 3910013"/>
                  <a:gd name="connsiteY216" fmla="*/ 2571750 h 2647950"/>
                  <a:gd name="connsiteX217" fmla="*/ 1000125 w 3910013"/>
                  <a:gd name="connsiteY217" fmla="*/ 2581275 h 2647950"/>
                  <a:gd name="connsiteX218" fmla="*/ 962025 w 3910013"/>
                  <a:gd name="connsiteY218" fmla="*/ 2590800 h 2647950"/>
                  <a:gd name="connsiteX219" fmla="*/ 938213 w 3910013"/>
                  <a:gd name="connsiteY219" fmla="*/ 2600325 h 2647950"/>
                  <a:gd name="connsiteX220" fmla="*/ 895350 w 3910013"/>
                  <a:gd name="connsiteY220" fmla="*/ 2609850 h 2647950"/>
                  <a:gd name="connsiteX221" fmla="*/ 857250 w 3910013"/>
                  <a:gd name="connsiteY221" fmla="*/ 2628900 h 2647950"/>
                  <a:gd name="connsiteX222" fmla="*/ 771525 w 3910013"/>
                  <a:gd name="connsiteY222" fmla="*/ 2638425 h 2647950"/>
                  <a:gd name="connsiteX223" fmla="*/ 728663 w 3910013"/>
                  <a:gd name="connsiteY223" fmla="*/ 2647950 h 2647950"/>
                  <a:gd name="connsiteX224" fmla="*/ 604838 w 3910013"/>
                  <a:gd name="connsiteY224" fmla="*/ 2638425 h 2647950"/>
                  <a:gd name="connsiteX225" fmla="*/ 581025 w 3910013"/>
                  <a:gd name="connsiteY225" fmla="*/ 2628900 h 2647950"/>
                  <a:gd name="connsiteX226" fmla="*/ 557213 w 3910013"/>
                  <a:gd name="connsiteY226" fmla="*/ 2624137 h 2647950"/>
                  <a:gd name="connsiteX227" fmla="*/ 542925 w 3910013"/>
                  <a:gd name="connsiteY227" fmla="*/ 2619375 h 2647950"/>
                  <a:gd name="connsiteX228" fmla="*/ 514350 w 3910013"/>
                  <a:gd name="connsiteY228" fmla="*/ 2614612 h 2647950"/>
                  <a:gd name="connsiteX229" fmla="*/ 428625 w 3910013"/>
                  <a:gd name="connsiteY229" fmla="*/ 2595562 h 2647950"/>
                  <a:gd name="connsiteX230" fmla="*/ 409575 w 3910013"/>
                  <a:gd name="connsiteY230" fmla="*/ 2590800 h 2647950"/>
                  <a:gd name="connsiteX231" fmla="*/ 381000 w 3910013"/>
                  <a:gd name="connsiteY231" fmla="*/ 2581275 h 2647950"/>
                  <a:gd name="connsiteX232" fmla="*/ 342900 w 3910013"/>
                  <a:gd name="connsiteY232" fmla="*/ 2562225 h 2647950"/>
                  <a:gd name="connsiteX233" fmla="*/ 314325 w 3910013"/>
                  <a:gd name="connsiteY233" fmla="*/ 2552700 h 2647950"/>
                  <a:gd name="connsiteX234" fmla="*/ 280988 w 3910013"/>
                  <a:gd name="connsiteY234" fmla="*/ 2533650 h 2647950"/>
                  <a:gd name="connsiteX235" fmla="*/ 257175 w 3910013"/>
                  <a:gd name="connsiteY235" fmla="*/ 2524125 h 2647950"/>
                  <a:gd name="connsiteX236" fmla="*/ 190500 w 3910013"/>
                  <a:gd name="connsiteY236" fmla="*/ 2490787 h 2647950"/>
                  <a:gd name="connsiteX237" fmla="*/ 147638 w 3910013"/>
                  <a:gd name="connsiteY237" fmla="*/ 2466975 h 2647950"/>
                  <a:gd name="connsiteX238" fmla="*/ 133350 w 3910013"/>
                  <a:gd name="connsiteY238" fmla="*/ 2452687 h 2647950"/>
                  <a:gd name="connsiteX239" fmla="*/ 114300 w 3910013"/>
                  <a:gd name="connsiteY239" fmla="*/ 2438400 h 2647950"/>
                  <a:gd name="connsiteX240" fmla="*/ 57150 w 3910013"/>
                  <a:gd name="connsiteY240" fmla="*/ 2376487 h 2647950"/>
                  <a:gd name="connsiteX241" fmla="*/ 47625 w 3910013"/>
                  <a:gd name="connsiteY241" fmla="*/ 2352675 h 2647950"/>
                  <a:gd name="connsiteX242" fmla="*/ 19050 w 3910013"/>
                  <a:gd name="connsiteY242" fmla="*/ 2290762 h 2647950"/>
                  <a:gd name="connsiteX243" fmla="*/ 9525 w 3910013"/>
                  <a:gd name="connsiteY243" fmla="*/ 2243137 h 2647950"/>
                  <a:gd name="connsiteX244" fmla="*/ 4763 w 3910013"/>
                  <a:gd name="connsiteY244" fmla="*/ 2219325 h 2647950"/>
                  <a:gd name="connsiteX245" fmla="*/ 0 w 3910013"/>
                  <a:gd name="connsiteY245" fmla="*/ 2200275 h 2647950"/>
                  <a:gd name="connsiteX246" fmla="*/ 9525 w 3910013"/>
                  <a:gd name="connsiteY246" fmla="*/ 2114550 h 2647950"/>
                  <a:gd name="connsiteX247" fmla="*/ 23813 w 3910013"/>
                  <a:gd name="connsiteY247" fmla="*/ 2057400 h 2647950"/>
                  <a:gd name="connsiteX248" fmla="*/ 28575 w 3910013"/>
                  <a:gd name="connsiteY248" fmla="*/ 2038350 h 2647950"/>
                  <a:gd name="connsiteX249" fmla="*/ 42863 w 3910013"/>
                  <a:gd name="connsiteY249" fmla="*/ 2009775 h 2647950"/>
                  <a:gd name="connsiteX250" fmla="*/ 52388 w 3910013"/>
                  <a:gd name="connsiteY250" fmla="*/ 1981200 h 2647950"/>
                  <a:gd name="connsiteX251" fmla="*/ 66675 w 3910013"/>
                  <a:gd name="connsiteY251" fmla="*/ 1962150 h 2647950"/>
                  <a:gd name="connsiteX252" fmla="*/ 80963 w 3910013"/>
                  <a:gd name="connsiteY252" fmla="*/ 1938337 h 2647950"/>
                  <a:gd name="connsiteX253" fmla="*/ 100013 w 3910013"/>
                  <a:gd name="connsiteY253" fmla="*/ 1914525 h 2647950"/>
                  <a:gd name="connsiteX254" fmla="*/ 142875 w 3910013"/>
                  <a:gd name="connsiteY254" fmla="*/ 1857375 h 2647950"/>
                  <a:gd name="connsiteX255" fmla="*/ 171450 w 3910013"/>
                  <a:gd name="connsiteY255" fmla="*/ 1814512 h 2647950"/>
                  <a:gd name="connsiteX256" fmla="*/ 180975 w 3910013"/>
                  <a:gd name="connsiteY256" fmla="*/ 1800225 h 2647950"/>
                  <a:gd name="connsiteX257" fmla="*/ 200025 w 3910013"/>
                  <a:gd name="connsiteY257" fmla="*/ 1790700 h 2647950"/>
                  <a:gd name="connsiteX258" fmla="*/ 214313 w 3910013"/>
                  <a:gd name="connsiteY258" fmla="*/ 1781175 h 2647950"/>
                  <a:gd name="connsiteX259" fmla="*/ 233363 w 3910013"/>
                  <a:gd name="connsiteY259" fmla="*/ 1762125 h 2647950"/>
                  <a:gd name="connsiteX260" fmla="*/ 261938 w 3910013"/>
                  <a:gd name="connsiteY260" fmla="*/ 1743075 h 2647950"/>
                  <a:gd name="connsiteX261" fmla="*/ 280988 w 3910013"/>
                  <a:gd name="connsiteY261" fmla="*/ 1724025 h 2647950"/>
                  <a:gd name="connsiteX262" fmla="*/ 314325 w 3910013"/>
                  <a:gd name="connsiteY262" fmla="*/ 1700212 h 2647950"/>
                  <a:gd name="connsiteX263" fmla="*/ 323850 w 3910013"/>
                  <a:gd name="connsiteY263" fmla="*/ 1685925 h 2647950"/>
                  <a:gd name="connsiteX264" fmla="*/ 352425 w 3910013"/>
                  <a:gd name="connsiteY264" fmla="*/ 1666875 h 2647950"/>
                  <a:gd name="connsiteX265" fmla="*/ 361950 w 3910013"/>
                  <a:gd name="connsiteY265" fmla="*/ 1652587 h 2647950"/>
                  <a:gd name="connsiteX266" fmla="*/ 400050 w 3910013"/>
                  <a:gd name="connsiteY266" fmla="*/ 1624012 h 2647950"/>
                  <a:gd name="connsiteX267" fmla="*/ 419100 w 3910013"/>
                  <a:gd name="connsiteY267" fmla="*/ 1614487 h 2647950"/>
                  <a:gd name="connsiteX268" fmla="*/ 442913 w 3910013"/>
                  <a:gd name="connsiteY268" fmla="*/ 1595437 h 2647950"/>
                  <a:gd name="connsiteX269" fmla="*/ 457200 w 3910013"/>
                  <a:gd name="connsiteY269" fmla="*/ 1585912 h 2647950"/>
                  <a:gd name="connsiteX270" fmla="*/ 500063 w 3910013"/>
                  <a:gd name="connsiteY270" fmla="*/ 1552575 h 2647950"/>
                  <a:gd name="connsiteX271" fmla="*/ 538163 w 3910013"/>
                  <a:gd name="connsiteY271" fmla="*/ 1533525 h 2647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</a:cxnLst>
                <a:rect l="l" t="t" r="r" b="b"/>
                <a:pathLst>
                  <a:path w="3910013" h="2647950">
                    <a:moveTo>
                      <a:pt x="538163" y="1533525"/>
                    </a:moveTo>
                    <a:cubicBezTo>
                      <a:pt x="550186" y="1513486"/>
                      <a:pt x="568226" y="1479052"/>
                      <a:pt x="590550" y="1471612"/>
                    </a:cubicBezTo>
                    <a:lnTo>
                      <a:pt x="604838" y="1466850"/>
                    </a:lnTo>
                    <a:cubicBezTo>
                      <a:pt x="612775" y="1460500"/>
                      <a:pt x="619993" y="1453127"/>
                      <a:pt x="628650" y="1447800"/>
                    </a:cubicBezTo>
                    <a:cubicBezTo>
                      <a:pt x="653815" y="1432314"/>
                      <a:pt x="659441" y="1431187"/>
                      <a:pt x="681038" y="1423987"/>
                    </a:cubicBezTo>
                    <a:cubicBezTo>
                      <a:pt x="706110" y="1398915"/>
                      <a:pt x="682638" y="1417104"/>
                      <a:pt x="719138" y="1404937"/>
                    </a:cubicBezTo>
                    <a:cubicBezTo>
                      <a:pt x="725873" y="1402692"/>
                      <a:pt x="731663" y="1398209"/>
                      <a:pt x="738188" y="1395412"/>
                    </a:cubicBezTo>
                    <a:cubicBezTo>
                      <a:pt x="753903" y="1388677"/>
                      <a:pt x="769226" y="1380509"/>
                      <a:pt x="785813" y="1376362"/>
                    </a:cubicBezTo>
                    <a:cubicBezTo>
                      <a:pt x="798513" y="1373187"/>
                      <a:pt x="812204" y="1372691"/>
                      <a:pt x="823913" y="1366837"/>
                    </a:cubicBezTo>
                    <a:cubicBezTo>
                      <a:pt x="830263" y="1363662"/>
                      <a:pt x="836137" y="1359262"/>
                      <a:pt x="842963" y="1357312"/>
                    </a:cubicBezTo>
                    <a:cubicBezTo>
                      <a:pt x="858529" y="1352864"/>
                      <a:pt x="874561" y="1350077"/>
                      <a:pt x="890588" y="1347787"/>
                    </a:cubicBezTo>
                    <a:lnTo>
                      <a:pt x="957263" y="1338262"/>
                    </a:lnTo>
                    <a:cubicBezTo>
                      <a:pt x="968375" y="1336675"/>
                      <a:pt x="979394" y="1334159"/>
                      <a:pt x="990600" y="1333500"/>
                    </a:cubicBezTo>
                    <a:lnTo>
                      <a:pt x="1071563" y="1328737"/>
                    </a:lnTo>
                    <a:cubicBezTo>
                      <a:pt x="1081088" y="1325562"/>
                      <a:pt x="1090398" y="1321647"/>
                      <a:pt x="1100138" y="1319212"/>
                    </a:cubicBezTo>
                    <a:cubicBezTo>
                      <a:pt x="1115844" y="1315285"/>
                      <a:pt x="1147763" y="1309687"/>
                      <a:pt x="1147763" y="1309687"/>
                    </a:cubicBezTo>
                    <a:lnTo>
                      <a:pt x="1352550" y="1314450"/>
                    </a:lnTo>
                    <a:cubicBezTo>
                      <a:pt x="1372386" y="1315294"/>
                      <a:pt x="1368523" y="1321081"/>
                      <a:pt x="1385888" y="1323975"/>
                    </a:cubicBezTo>
                    <a:cubicBezTo>
                      <a:pt x="1400068" y="1326338"/>
                      <a:pt x="1414519" y="1326704"/>
                      <a:pt x="1428750" y="1328737"/>
                    </a:cubicBezTo>
                    <a:cubicBezTo>
                      <a:pt x="1511383" y="1340542"/>
                      <a:pt x="1340066" y="1326001"/>
                      <a:pt x="1524000" y="1338262"/>
                    </a:cubicBezTo>
                    <a:cubicBezTo>
                      <a:pt x="1568450" y="1336675"/>
                      <a:pt x="1613319" y="1339790"/>
                      <a:pt x="1657350" y="1333500"/>
                    </a:cubicBezTo>
                    <a:cubicBezTo>
                      <a:pt x="1670020" y="1331690"/>
                      <a:pt x="1678874" y="1319373"/>
                      <a:pt x="1690688" y="1314450"/>
                    </a:cubicBezTo>
                    <a:cubicBezTo>
                      <a:pt x="1698160" y="1311337"/>
                      <a:pt x="1706563" y="1311275"/>
                      <a:pt x="1714500" y="1309687"/>
                    </a:cubicBezTo>
                    <a:cubicBezTo>
                      <a:pt x="1720850" y="1306512"/>
                      <a:pt x="1726608" y="1301650"/>
                      <a:pt x="1733550" y="1300162"/>
                    </a:cubicBezTo>
                    <a:cubicBezTo>
                      <a:pt x="1772753" y="1291762"/>
                      <a:pt x="1773891" y="1299967"/>
                      <a:pt x="1804988" y="1290637"/>
                    </a:cubicBezTo>
                    <a:cubicBezTo>
                      <a:pt x="1813176" y="1288180"/>
                      <a:pt x="1820612" y="1283568"/>
                      <a:pt x="1828800" y="1281112"/>
                    </a:cubicBezTo>
                    <a:cubicBezTo>
                      <a:pt x="1842369" y="1277041"/>
                      <a:pt x="1868144" y="1274597"/>
                      <a:pt x="1881188" y="1271587"/>
                    </a:cubicBezTo>
                    <a:cubicBezTo>
                      <a:pt x="1892449" y="1268988"/>
                      <a:pt x="1903313" y="1264865"/>
                      <a:pt x="1914525" y="1262062"/>
                    </a:cubicBezTo>
                    <a:cubicBezTo>
                      <a:pt x="1922378" y="1260099"/>
                      <a:pt x="1930436" y="1259056"/>
                      <a:pt x="1938338" y="1257300"/>
                    </a:cubicBezTo>
                    <a:cubicBezTo>
                      <a:pt x="1944728" y="1255880"/>
                      <a:pt x="1950908" y="1253463"/>
                      <a:pt x="1957388" y="1252537"/>
                    </a:cubicBezTo>
                    <a:cubicBezTo>
                      <a:pt x="1984288" y="1248694"/>
                      <a:pt x="2011386" y="1246382"/>
                      <a:pt x="2038350" y="1243012"/>
                    </a:cubicBezTo>
                    <a:cubicBezTo>
                      <a:pt x="2049489" y="1241620"/>
                      <a:pt x="2060575" y="1239837"/>
                      <a:pt x="2071688" y="1238250"/>
                    </a:cubicBezTo>
                    <a:cubicBezTo>
                      <a:pt x="2076450" y="1236662"/>
                      <a:pt x="2081167" y="1234930"/>
                      <a:pt x="2085975" y="1233487"/>
                    </a:cubicBezTo>
                    <a:cubicBezTo>
                      <a:pt x="2097045" y="1230166"/>
                      <a:pt x="2108582" y="1228254"/>
                      <a:pt x="2119313" y="1223962"/>
                    </a:cubicBezTo>
                    <a:cubicBezTo>
                      <a:pt x="2124627" y="1221836"/>
                      <a:pt x="2128481" y="1216997"/>
                      <a:pt x="2133600" y="1214437"/>
                    </a:cubicBezTo>
                    <a:cubicBezTo>
                      <a:pt x="2138090" y="1212192"/>
                      <a:pt x="2143125" y="1211262"/>
                      <a:pt x="2147888" y="1209675"/>
                    </a:cubicBezTo>
                    <a:cubicBezTo>
                      <a:pt x="2151063" y="1204912"/>
                      <a:pt x="2153366" y="1199435"/>
                      <a:pt x="2157413" y="1195387"/>
                    </a:cubicBezTo>
                    <a:cubicBezTo>
                      <a:pt x="2166152" y="1186648"/>
                      <a:pt x="2180789" y="1182562"/>
                      <a:pt x="2190750" y="1176337"/>
                    </a:cubicBezTo>
                    <a:cubicBezTo>
                      <a:pt x="2214640" y="1161406"/>
                      <a:pt x="2209423" y="1157476"/>
                      <a:pt x="2238375" y="1143000"/>
                    </a:cubicBezTo>
                    <a:cubicBezTo>
                      <a:pt x="2244725" y="1139825"/>
                      <a:pt x="2251930" y="1137971"/>
                      <a:pt x="2257425" y="1133475"/>
                    </a:cubicBezTo>
                    <a:cubicBezTo>
                      <a:pt x="2313931" y="1087243"/>
                      <a:pt x="2266857" y="1109700"/>
                      <a:pt x="2314575" y="1090612"/>
                    </a:cubicBezTo>
                    <a:cubicBezTo>
                      <a:pt x="2324100" y="1077912"/>
                      <a:pt x="2331924" y="1063737"/>
                      <a:pt x="2343150" y="1052512"/>
                    </a:cubicBezTo>
                    <a:cubicBezTo>
                      <a:pt x="2347913" y="1047750"/>
                      <a:pt x="2353126" y="1043399"/>
                      <a:pt x="2357438" y="1038225"/>
                    </a:cubicBezTo>
                    <a:cubicBezTo>
                      <a:pt x="2383310" y="1007179"/>
                      <a:pt x="2343068" y="1042532"/>
                      <a:pt x="2390775" y="1000125"/>
                    </a:cubicBezTo>
                    <a:cubicBezTo>
                      <a:pt x="2399640" y="992245"/>
                      <a:pt x="2413867" y="983142"/>
                      <a:pt x="2424113" y="976312"/>
                    </a:cubicBezTo>
                    <a:cubicBezTo>
                      <a:pt x="2427288" y="971550"/>
                      <a:pt x="2429169" y="965601"/>
                      <a:pt x="2433638" y="962025"/>
                    </a:cubicBezTo>
                    <a:cubicBezTo>
                      <a:pt x="2437558" y="958889"/>
                      <a:pt x="2443225" y="959025"/>
                      <a:pt x="2447925" y="957262"/>
                    </a:cubicBezTo>
                    <a:cubicBezTo>
                      <a:pt x="2455930" y="954260"/>
                      <a:pt x="2463926" y="951209"/>
                      <a:pt x="2471738" y="947737"/>
                    </a:cubicBezTo>
                    <a:cubicBezTo>
                      <a:pt x="2478226" y="944854"/>
                      <a:pt x="2484140" y="940705"/>
                      <a:pt x="2490788" y="938212"/>
                    </a:cubicBezTo>
                    <a:cubicBezTo>
                      <a:pt x="2496917" y="935914"/>
                      <a:pt x="2503488" y="935037"/>
                      <a:pt x="2509838" y="933450"/>
                    </a:cubicBezTo>
                    <a:lnTo>
                      <a:pt x="2547938" y="914400"/>
                    </a:lnTo>
                    <a:cubicBezTo>
                      <a:pt x="2554288" y="911225"/>
                      <a:pt x="2559985" y="906042"/>
                      <a:pt x="2566988" y="904875"/>
                    </a:cubicBezTo>
                    <a:cubicBezTo>
                      <a:pt x="2576513" y="903287"/>
                      <a:pt x="2585924" y="900696"/>
                      <a:pt x="2595563" y="900112"/>
                    </a:cubicBezTo>
                    <a:cubicBezTo>
                      <a:pt x="2638376" y="897517"/>
                      <a:pt x="2681307" y="897390"/>
                      <a:pt x="2724150" y="895350"/>
                    </a:cubicBezTo>
                    <a:cubicBezTo>
                      <a:pt x="2747989" y="894215"/>
                      <a:pt x="2771741" y="891522"/>
                      <a:pt x="2795588" y="890587"/>
                    </a:cubicBezTo>
                    <a:cubicBezTo>
                      <a:pt x="2852716" y="888347"/>
                      <a:pt x="2909888" y="887412"/>
                      <a:pt x="2967038" y="885825"/>
                    </a:cubicBezTo>
                    <a:cubicBezTo>
                      <a:pt x="2973388" y="884237"/>
                      <a:pt x="2979648" y="882233"/>
                      <a:pt x="2986088" y="881062"/>
                    </a:cubicBezTo>
                    <a:cubicBezTo>
                      <a:pt x="2997132" y="879054"/>
                      <a:pt x="3008595" y="879253"/>
                      <a:pt x="3019425" y="876300"/>
                    </a:cubicBezTo>
                    <a:cubicBezTo>
                      <a:pt x="3026274" y="874432"/>
                      <a:pt x="3032125" y="869950"/>
                      <a:pt x="3038475" y="866775"/>
                    </a:cubicBezTo>
                    <a:cubicBezTo>
                      <a:pt x="3048773" y="853903"/>
                      <a:pt x="3058924" y="839416"/>
                      <a:pt x="3071813" y="828675"/>
                    </a:cubicBezTo>
                    <a:cubicBezTo>
                      <a:pt x="3087946" y="815231"/>
                      <a:pt x="3086476" y="823412"/>
                      <a:pt x="3100388" y="804862"/>
                    </a:cubicBezTo>
                    <a:cubicBezTo>
                      <a:pt x="3122882" y="774870"/>
                      <a:pt x="3102844" y="784994"/>
                      <a:pt x="3128963" y="776287"/>
                    </a:cubicBezTo>
                    <a:cubicBezTo>
                      <a:pt x="3144912" y="764326"/>
                      <a:pt x="3153460" y="756895"/>
                      <a:pt x="3171825" y="747712"/>
                    </a:cubicBezTo>
                    <a:cubicBezTo>
                      <a:pt x="3176315" y="745467"/>
                      <a:pt x="3181350" y="744537"/>
                      <a:pt x="3186113" y="742950"/>
                    </a:cubicBezTo>
                    <a:cubicBezTo>
                      <a:pt x="3192463" y="738187"/>
                      <a:pt x="3198063" y="732212"/>
                      <a:pt x="3205163" y="728662"/>
                    </a:cubicBezTo>
                    <a:cubicBezTo>
                      <a:pt x="3211017" y="725735"/>
                      <a:pt x="3217919" y="725698"/>
                      <a:pt x="3224213" y="723900"/>
                    </a:cubicBezTo>
                    <a:cubicBezTo>
                      <a:pt x="3229040" y="722521"/>
                      <a:pt x="3234010" y="721382"/>
                      <a:pt x="3238500" y="719137"/>
                    </a:cubicBezTo>
                    <a:cubicBezTo>
                      <a:pt x="3243620" y="716577"/>
                      <a:pt x="3247428" y="711622"/>
                      <a:pt x="3252788" y="709612"/>
                    </a:cubicBezTo>
                    <a:cubicBezTo>
                      <a:pt x="3309162" y="688473"/>
                      <a:pt x="3235814" y="732387"/>
                      <a:pt x="3319463" y="690562"/>
                    </a:cubicBezTo>
                    <a:cubicBezTo>
                      <a:pt x="3351990" y="674298"/>
                      <a:pt x="3325868" y="688344"/>
                      <a:pt x="3352800" y="671512"/>
                    </a:cubicBezTo>
                    <a:cubicBezTo>
                      <a:pt x="3360650" y="666606"/>
                      <a:pt x="3369208" y="662779"/>
                      <a:pt x="3376613" y="657225"/>
                    </a:cubicBezTo>
                    <a:cubicBezTo>
                      <a:pt x="3382001" y="653184"/>
                      <a:pt x="3386138" y="647700"/>
                      <a:pt x="3390900" y="642937"/>
                    </a:cubicBezTo>
                    <a:cubicBezTo>
                      <a:pt x="3403128" y="594029"/>
                      <a:pt x="3386506" y="654656"/>
                      <a:pt x="3405188" y="604837"/>
                    </a:cubicBezTo>
                    <a:cubicBezTo>
                      <a:pt x="3407486" y="598708"/>
                      <a:pt x="3408363" y="592137"/>
                      <a:pt x="3409950" y="585787"/>
                    </a:cubicBezTo>
                    <a:cubicBezTo>
                      <a:pt x="3408448" y="552735"/>
                      <a:pt x="3428124" y="466435"/>
                      <a:pt x="3371850" y="447675"/>
                    </a:cubicBezTo>
                    <a:lnTo>
                      <a:pt x="3357563" y="442912"/>
                    </a:lnTo>
                    <a:cubicBezTo>
                      <a:pt x="3343275" y="431800"/>
                      <a:pt x="3327498" y="422374"/>
                      <a:pt x="3314700" y="409575"/>
                    </a:cubicBezTo>
                    <a:cubicBezTo>
                      <a:pt x="3309938" y="404812"/>
                      <a:pt x="3306301" y="398558"/>
                      <a:pt x="3300413" y="395287"/>
                    </a:cubicBezTo>
                    <a:cubicBezTo>
                      <a:pt x="3263031" y="374519"/>
                      <a:pt x="3282117" y="396709"/>
                      <a:pt x="3257550" y="376237"/>
                    </a:cubicBezTo>
                    <a:cubicBezTo>
                      <a:pt x="3252376" y="371925"/>
                      <a:pt x="3248377" y="366333"/>
                      <a:pt x="3243263" y="361950"/>
                    </a:cubicBezTo>
                    <a:cubicBezTo>
                      <a:pt x="3225951" y="347111"/>
                      <a:pt x="3224678" y="347895"/>
                      <a:pt x="3205163" y="338137"/>
                    </a:cubicBezTo>
                    <a:cubicBezTo>
                      <a:pt x="3198813" y="325437"/>
                      <a:pt x="3191386" y="313220"/>
                      <a:pt x="3186113" y="300037"/>
                    </a:cubicBezTo>
                    <a:cubicBezTo>
                      <a:pt x="3174723" y="271564"/>
                      <a:pt x="3179292" y="284335"/>
                      <a:pt x="3171825" y="261937"/>
                    </a:cubicBezTo>
                    <a:cubicBezTo>
                      <a:pt x="3175000" y="234950"/>
                      <a:pt x="3176021" y="207621"/>
                      <a:pt x="3181350" y="180975"/>
                    </a:cubicBezTo>
                    <a:cubicBezTo>
                      <a:pt x="3182473" y="175362"/>
                      <a:pt x="3188550" y="171918"/>
                      <a:pt x="3190875" y="166687"/>
                    </a:cubicBezTo>
                    <a:cubicBezTo>
                      <a:pt x="3204858" y="135224"/>
                      <a:pt x="3194753" y="139439"/>
                      <a:pt x="3214688" y="109537"/>
                    </a:cubicBezTo>
                    <a:cubicBezTo>
                      <a:pt x="3218424" y="103933"/>
                      <a:pt x="3224213" y="100012"/>
                      <a:pt x="3228975" y="95250"/>
                    </a:cubicBezTo>
                    <a:cubicBezTo>
                      <a:pt x="3238853" y="55741"/>
                      <a:pt x="3224539" y="90226"/>
                      <a:pt x="3248025" y="71437"/>
                    </a:cubicBezTo>
                    <a:cubicBezTo>
                      <a:pt x="3252494" y="67861"/>
                      <a:pt x="3253503" y="61197"/>
                      <a:pt x="3257550" y="57150"/>
                    </a:cubicBezTo>
                    <a:cubicBezTo>
                      <a:pt x="3267412" y="47288"/>
                      <a:pt x="3291933" y="29697"/>
                      <a:pt x="3305175" y="23812"/>
                    </a:cubicBezTo>
                    <a:cubicBezTo>
                      <a:pt x="3311156" y="21154"/>
                      <a:pt x="3317875" y="20637"/>
                      <a:pt x="3324225" y="19050"/>
                    </a:cubicBezTo>
                    <a:cubicBezTo>
                      <a:pt x="3330575" y="15875"/>
                      <a:pt x="3336387" y="11247"/>
                      <a:pt x="3343275" y="9525"/>
                    </a:cubicBezTo>
                    <a:cubicBezTo>
                      <a:pt x="3355692" y="6421"/>
                      <a:pt x="3368725" y="6708"/>
                      <a:pt x="3381375" y="4762"/>
                    </a:cubicBezTo>
                    <a:cubicBezTo>
                      <a:pt x="3389376" y="3531"/>
                      <a:pt x="3397250" y="1587"/>
                      <a:pt x="3405188" y="0"/>
                    </a:cubicBezTo>
                    <a:cubicBezTo>
                      <a:pt x="3406494" y="69"/>
                      <a:pt x="3503085" y="2454"/>
                      <a:pt x="3529013" y="9525"/>
                    </a:cubicBezTo>
                    <a:cubicBezTo>
                      <a:pt x="3535862" y="11393"/>
                      <a:pt x="3541415" y="16557"/>
                      <a:pt x="3548063" y="19050"/>
                    </a:cubicBezTo>
                    <a:cubicBezTo>
                      <a:pt x="3554192" y="21348"/>
                      <a:pt x="3560763" y="22225"/>
                      <a:pt x="3567113" y="23812"/>
                    </a:cubicBezTo>
                    <a:cubicBezTo>
                      <a:pt x="3571875" y="26987"/>
                      <a:pt x="3577165" y="29487"/>
                      <a:pt x="3581400" y="33337"/>
                    </a:cubicBezTo>
                    <a:cubicBezTo>
                      <a:pt x="3594690" y="45419"/>
                      <a:pt x="3603436" y="63405"/>
                      <a:pt x="3619500" y="71437"/>
                    </a:cubicBezTo>
                    <a:cubicBezTo>
                      <a:pt x="3625850" y="74612"/>
                      <a:pt x="3632386" y="77440"/>
                      <a:pt x="3638550" y="80962"/>
                    </a:cubicBezTo>
                    <a:cubicBezTo>
                      <a:pt x="3646091" y="85271"/>
                      <a:pt x="3666773" y="100391"/>
                      <a:pt x="3671888" y="104775"/>
                    </a:cubicBezTo>
                    <a:cubicBezTo>
                      <a:pt x="3677002" y="109158"/>
                      <a:pt x="3681001" y="114750"/>
                      <a:pt x="3686175" y="119062"/>
                    </a:cubicBezTo>
                    <a:cubicBezTo>
                      <a:pt x="3700080" y="130650"/>
                      <a:pt x="3714691" y="141364"/>
                      <a:pt x="3729038" y="152400"/>
                    </a:cubicBezTo>
                    <a:cubicBezTo>
                      <a:pt x="3751085" y="169359"/>
                      <a:pt x="3741202" y="164391"/>
                      <a:pt x="3762375" y="171450"/>
                    </a:cubicBezTo>
                    <a:cubicBezTo>
                      <a:pt x="3768725" y="177800"/>
                      <a:pt x="3775815" y="183488"/>
                      <a:pt x="3781425" y="190500"/>
                    </a:cubicBezTo>
                    <a:cubicBezTo>
                      <a:pt x="3788576" y="199439"/>
                      <a:pt x="3800475" y="219075"/>
                      <a:pt x="3800475" y="219075"/>
                    </a:cubicBezTo>
                    <a:cubicBezTo>
                      <a:pt x="3814150" y="273767"/>
                      <a:pt x="3793213" y="208182"/>
                      <a:pt x="3819525" y="247650"/>
                    </a:cubicBezTo>
                    <a:cubicBezTo>
                      <a:pt x="3823156" y="253096"/>
                      <a:pt x="3821361" y="260846"/>
                      <a:pt x="3824288" y="266700"/>
                    </a:cubicBezTo>
                    <a:cubicBezTo>
                      <a:pt x="3827838" y="273799"/>
                      <a:pt x="3833961" y="279291"/>
                      <a:pt x="3838575" y="285750"/>
                    </a:cubicBezTo>
                    <a:cubicBezTo>
                      <a:pt x="3841902" y="290408"/>
                      <a:pt x="3844925" y="295275"/>
                      <a:pt x="3848100" y="300037"/>
                    </a:cubicBezTo>
                    <a:cubicBezTo>
                      <a:pt x="3869853" y="365297"/>
                      <a:pt x="3859692" y="338543"/>
                      <a:pt x="3876675" y="381000"/>
                    </a:cubicBezTo>
                    <a:cubicBezTo>
                      <a:pt x="3878263" y="392112"/>
                      <a:pt x="3879430" y="403293"/>
                      <a:pt x="3881438" y="414337"/>
                    </a:cubicBezTo>
                    <a:cubicBezTo>
                      <a:pt x="3882609" y="420777"/>
                      <a:pt x="3884829" y="426987"/>
                      <a:pt x="3886200" y="433387"/>
                    </a:cubicBezTo>
                    <a:cubicBezTo>
                      <a:pt x="3889592" y="449217"/>
                      <a:pt x="3892741" y="465100"/>
                      <a:pt x="3895725" y="481012"/>
                    </a:cubicBezTo>
                    <a:cubicBezTo>
                      <a:pt x="3903642" y="523235"/>
                      <a:pt x="3897601" y="497033"/>
                      <a:pt x="3905250" y="542925"/>
                    </a:cubicBezTo>
                    <a:cubicBezTo>
                      <a:pt x="3906581" y="550909"/>
                      <a:pt x="3908425" y="558800"/>
                      <a:pt x="3910013" y="566737"/>
                    </a:cubicBezTo>
                    <a:cubicBezTo>
                      <a:pt x="3908425" y="596900"/>
                      <a:pt x="3907659" y="627117"/>
                      <a:pt x="3905250" y="657225"/>
                    </a:cubicBezTo>
                    <a:cubicBezTo>
                      <a:pt x="3904210" y="670227"/>
                      <a:pt x="3899578" y="691364"/>
                      <a:pt x="3895725" y="704850"/>
                    </a:cubicBezTo>
                    <a:cubicBezTo>
                      <a:pt x="3887744" y="732782"/>
                      <a:pt x="3895354" y="705594"/>
                      <a:pt x="3881438" y="733425"/>
                    </a:cubicBezTo>
                    <a:cubicBezTo>
                      <a:pt x="3877615" y="741071"/>
                      <a:pt x="3874370" y="749049"/>
                      <a:pt x="3871913" y="757237"/>
                    </a:cubicBezTo>
                    <a:cubicBezTo>
                      <a:pt x="3849229" y="832849"/>
                      <a:pt x="3893943" y="710188"/>
                      <a:pt x="3857625" y="819150"/>
                    </a:cubicBezTo>
                    <a:cubicBezTo>
                      <a:pt x="3856038" y="823912"/>
                      <a:pt x="3855108" y="828947"/>
                      <a:pt x="3852863" y="833437"/>
                    </a:cubicBezTo>
                    <a:cubicBezTo>
                      <a:pt x="3841917" y="855330"/>
                      <a:pt x="3836019" y="863466"/>
                      <a:pt x="3824288" y="881062"/>
                    </a:cubicBezTo>
                    <a:cubicBezTo>
                      <a:pt x="3822700" y="892175"/>
                      <a:pt x="3820457" y="903213"/>
                      <a:pt x="3819525" y="914400"/>
                    </a:cubicBezTo>
                    <a:cubicBezTo>
                      <a:pt x="3817280" y="941341"/>
                      <a:pt x="3816836" y="968408"/>
                      <a:pt x="3814763" y="995362"/>
                    </a:cubicBezTo>
                    <a:cubicBezTo>
                      <a:pt x="3814218" y="1002448"/>
                      <a:pt x="3806769" y="1067138"/>
                      <a:pt x="3805238" y="1076325"/>
                    </a:cubicBezTo>
                    <a:cubicBezTo>
                      <a:pt x="3801459" y="1098998"/>
                      <a:pt x="3797300" y="1098549"/>
                      <a:pt x="3790950" y="1123950"/>
                    </a:cubicBezTo>
                    <a:cubicBezTo>
                      <a:pt x="3788293" y="1134581"/>
                      <a:pt x="3784965" y="1153748"/>
                      <a:pt x="3776663" y="1162050"/>
                    </a:cubicBezTo>
                    <a:cubicBezTo>
                      <a:pt x="3771643" y="1167070"/>
                      <a:pt x="3763390" y="1167449"/>
                      <a:pt x="3757613" y="1171575"/>
                    </a:cubicBezTo>
                    <a:cubicBezTo>
                      <a:pt x="3727056" y="1193401"/>
                      <a:pt x="3761172" y="1181400"/>
                      <a:pt x="3724275" y="1190625"/>
                    </a:cubicBezTo>
                    <a:cubicBezTo>
                      <a:pt x="3709385" y="1200552"/>
                      <a:pt x="3703416" y="1204859"/>
                      <a:pt x="3686175" y="1214437"/>
                    </a:cubicBezTo>
                    <a:cubicBezTo>
                      <a:pt x="3669012" y="1223972"/>
                      <a:pt x="3662238" y="1225917"/>
                      <a:pt x="3643313" y="1233487"/>
                    </a:cubicBezTo>
                    <a:cubicBezTo>
                      <a:pt x="3597730" y="1279070"/>
                      <a:pt x="3656093" y="1224967"/>
                      <a:pt x="3614738" y="1252537"/>
                    </a:cubicBezTo>
                    <a:cubicBezTo>
                      <a:pt x="3591332" y="1268141"/>
                      <a:pt x="3608495" y="1263542"/>
                      <a:pt x="3590925" y="1281112"/>
                    </a:cubicBezTo>
                    <a:cubicBezTo>
                      <a:pt x="3585312" y="1286725"/>
                      <a:pt x="3578334" y="1290786"/>
                      <a:pt x="3571875" y="1295400"/>
                    </a:cubicBezTo>
                    <a:cubicBezTo>
                      <a:pt x="3567218" y="1298727"/>
                      <a:pt x="3561635" y="1300878"/>
                      <a:pt x="3557588" y="1304925"/>
                    </a:cubicBezTo>
                    <a:cubicBezTo>
                      <a:pt x="3550400" y="1312113"/>
                      <a:pt x="3545726" y="1321549"/>
                      <a:pt x="3538538" y="1328737"/>
                    </a:cubicBezTo>
                    <a:cubicBezTo>
                      <a:pt x="3515837" y="1351438"/>
                      <a:pt x="3514735" y="1342330"/>
                      <a:pt x="3495675" y="1366837"/>
                    </a:cubicBezTo>
                    <a:cubicBezTo>
                      <a:pt x="3489992" y="1374144"/>
                      <a:pt x="3486523" y="1382948"/>
                      <a:pt x="3481388" y="1390650"/>
                    </a:cubicBezTo>
                    <a:cubicBezTo>
                      <a:pt x="3476985" y="1397255"/>
                      <a:pt x="3471714" y="1403241"/>
                      <a:pt x="3467100" y="1409700"/>
                    </a:cubicBezTo>
                    <a:cubicBezTo>
                      <a:pt x="3463773" y="1414357"/>
                      <a:pt x="3461622" y="1419940"/>
                      <a:pt x="3457575" y="1423987"/>
                    </a:cubicBezTo>
                    <a:cubicBezTo>
                      <a:pt x="3450387" y="1431175"/>
                      <a:pt x="3441360" y="1436284"/>
                      <a:pt x="3433763" y="1443037"/>
                    </a:cubicBezTo>
                    <a:cubicBezTo>
                      <a:pt x="3427051" y="1449003"/>
                      <a:pt x="3422328" y="1457327"/>
                      <a:pt x="3414713" y="1462087"/>
                    </a:cubicBezTo>
                    <a:cubicBezTo>
                      <a:pt x="3409544" y="1465318"/>
                      <a:pt x="3367821" y="1471490"/>
                      <a:pt x="3367088" y="1471612"/>
                    </a:cubicBezTo>
                    <a:cubicBezTo>
                      <a:pt x="3200910" y="1463700"/>
                      <a:pt x="3307935" y="1477844"/>
                      <a:pt x="3252788" y="1462087"/>
                    </a:cubicBezTo>
                    <a:cubicBezTo>
                      <a:pt x="3242184" y="1459057"/>
                      <a:pt x="3229734" y="1457133"/>
                      <a:pt x="3219450" y="1452562"/>
                    </a:cubicBezTo>
                    <a:cubicBezTo>
                      <a:pt x="3209719" y="1448237"/>
                      <a:pt x="3200904" y="1441857"/>
                      <a:pt x="3190875" y="1438275"/>
                    </a:cubicBezTo>
                    <a:cubicBezTo>
                      <a:pt x="3178547" y="1433872"/>
                      <a:pt x="3152775" y="1428750"/>
                      <a:pt x="3152775" y="1428750"/>
                    </a:cubicBezTo>
                    <a:cubicBezTo>
                      <a:pt x="3133725" y="1430337"/>
                      <a:pt x="3114370" y="1429763"/>
                      <a:pt x="3095625" y="1433512"/>
                    </a:cubicBezTo>
                    <a:cubicBezTo>
                      <a:pt x="3090012" y="1434634"/>
                      <a:pt x="3086457" y="1440477"/>
                      <a:pt x="3081338" y="1443037"/>
                    </a:cubicBezTo>
                    <a:cubicBezTo>
                      <a:pt x="3076848" y="1445282"/>
                      <a:pt x="3071813" y="1446212"/>
                      <a:pt x="3067050" y="1447800"/>
                    </a:cubicBezTo>
                    <a:cubicBezTo>
                      <a:pt x="3048516" y="1475601"/>
                      <a:pt x="3069228" y="1451473"/>
                      <a:pt x="3038475" y="1466850"/>
                    </a:cubicBezTo>
                    <a:cubicBezTo>
                      <a:pt x="2955881" y="1508148"/>
                      <a:pt x="3054559" y="1471099"/>
                      <a:pt x="2986088" y="1490662"/>
                    </a:cubicBezTo>
                    <a:cubicBezTo>
                      <a:pt x="2971607" y="1494799"/>
                      <a:pt x="2957836" y="1501298"/>
                      <a:pt x="2943225" y="1504950"/>
                    </a:cubicBezTo>
                    <a:cubicBezTo>
                      <a:pt x="2936875" y="1506537"/>
                      <a:pt x="2930385" y="1507642"/>
                      <a:pt x="2924175" y="1509712"/>
                    </a:cubicBezTo>
                    <a:cubicBezTo>
                      <a:pt x="2916065" y="1512415"/>
                      <a:pt x="2908551" y="1516780"/>
                      <a:pt x="2900363" y="1519237"/>
                    </a:cubicBezTo>
                    <a:cubicBezTo>
                      <a:pt x="2892610" y="1521563"/>
                      <a:pt x="2884452" y="1522244"/>
                      <a:pt x="2876550" y="1524000"/>
                    </a:cubicBezTo>
                    <a:cubicBezTo>
                      <a:pt x="2870160" y="1525420"/>
                      <a:pt x="2863850" y="1527175"/>
                      <a:pt x="2857500" y="1528762"/>
                    </a:cubicBezTo>
                    <a:cubicBezTo>
                      <a:pt x="2852738" y="1531937"/>
                      <a:pt x="2848643" y="1536477"/>
                      <a:pt x="2843213" y="1538287"/>
                    </a:cubicBezTo>
                    <a:cubicBezTo>
                      <a:pt x="2834052" y="1541341"/>
                      <a:pt x="2824107" y="1541156"/>
                      <a:pt x="2814638" y="1543050"/>
                    </a:cubicBezTo>
                    <a:cubicBezTo>
                      <a:pt x="2808220" y="1544334"/>
                      <a:pt x="2801938" y="1546225"/>
                      <a:pt x="2795588" y="1547812"/>
                    </a:cubicBezTo>
                    <a:cubicBezTo>
                      <a:pt x="2789238" y="1550987"/>
                      <a:pt x="2783185" y="1554844"/>
                      <a:pt x="2776538" y="1557337"/>
                    </a:cubicBezTo>
                    <a:cubicBezTo>
                      <a:pt x="2770409" y="1559635"/>
                      <a:pt x="2763504" y="1559522"/>
                      <a:pt x="2757488" y="1562100"/>
                    </a:cubicBezTo>
                    <a:cubicBezTo>
                      <a:pt x="2752227" y="1564355"/>
                      <a:pt x="2748515" y="1569499"/>
                      <a:pt x="2743200" y="1571625"/>
                    </a:cubicBezTo>
                    <a:cubicBezTo>
                      <a:pt x="2732470" y="1575917"/>
                      <a:pt x="2720975" y="1577975"/>
                      <a:pt x="2709863" y="1581150"/>
                    </a:cubicBezTo>
                    <a:cubicBezTo>
                      <a:pt x="2701925" y="1585912"/>
                      <a:pt x="2694329" y="1591297"/>
                      <a:pt x="2686050" y="1595437"/>
                    </a:cubicBezTo>
                    <a:cubicBezTo>
                      <a:pt x="2668116" y="1604404"/>
                      <a:pt x="2661378" y="1605177"/>
                      <a:pt x="2643188" y="1609725"/>
                    </a:cubicBezTo>
                    <a:cubicBezTo>
                      <a:pt x="2636838" y="1616075"/>
                      <a:pt x="2631322" y="1623387"/>
                      <a:pt x="2624138" y="1628775"/>
                    </a:cubicBezTo>
                    <a:cubicBezTo>
                      <a:pt x="2618458" y="1633035"/>
                      <a:pt x="2611176" y="1634647"/>
                      <a:pt x="2605088" y="1638300"/>
                    </a:cubicBezTo>
                    <a:cubicBezTo>
                      <a:pt x="2547618" y="1672782"/>
                      <a:pt x="2601009" y="1645102"/>
                      <a:pt x="2557463" y="1666875"/>
                    </a:cubicBezTo>
                    <a:cubicBezTo>
                      <a:pt x="2549185" y="1691706"/>
                      <a:pt x="2558821" y="1672547"/>
                      <a:pt x="2538413" y="1690687"/>
                    </a:cubicBezTo>
                    <a:cubicBezTo>
                      <a:pt x="2512371" y="1713836"/>
                      <a:pt x="2518250" y="1715816"/>
                      <a:pt x="2495550" y="1728787"/>
                    </a:cubicBezTo>
                    <a:cubicBezTo>
                      <a:pt x="2489386" y="1732309"/>
                      <a:pt x="2482850" y="1735137"/>
                      <a:pt x="2476500" y="1738312"/>
                    </a:cubicBezTo>
                    <a:cubicBezTo>
                      <a:pt x="2453290" y="1773129"/>
                      <a:pt x="2481625" y="1729345"/>
                      <a:pt x="2457450" y="1771650"/>
                    </a:cubicBezTo>
                    <a:cubicBezTo>
                      <a:pt x="2454610" y="1776620"/>
                      <a:pt x="2450485" y="1780818"/>
                      <a:pt x="2447925" y="1785937"/>
                    </a:cubicBezTo>
                    <a:cubicBezTo>
                      <a:pt x="2444102" y="1793584"/>
                      <a:pt x="2442223" y="1802103"/>
                      <a:pt x="2438400" y="1809750"/>
                    </a:cubicBezTo>
                    <a:cubicBezTo>
                      <a:pt x="2434260" y="1818029"/>
                      <a:pt x="2428545" y="1825436"/>
                      <a:pt x="2424113" y="1833562"/>
                    </a:cubicBezTo>
                    <a:cubicBezTo>
                      <a:pt x="2419013" y="1842911"/>
                      <a:pt x="2415732" y="1853276"/>
                      <a:pt x="2409825" y="1862137"/>
                    </a:cubicBezTo>
                    <a:cubicBezTo>
                      <a:pt x="2368608" y="1923963"/>
                      <a:pt x="2390461" y="1886310"/>
                      <a:pt x="2357438" y="1924050"/>
                    </a:cubicBezTo>
                    <a:cubicBezTo>
                      <a:pt x="2322039" y="1964505"/>
                      <a:pt x="2365376" y="1919967"/>
                      <a:pt x="2328863" y="1966912"/>
                    </a:cubicBezTo>
                    <a:cubicBezTo>
                      <a:pt x="2323350" y="1974001"/>
                      <a:pt x="2316631" y="1980118"/>
                      <a:pt x="2309813" y="1985962"/>
                    </a:cubicBezTo>
                    <a:cubicBezTo>
                      <a:pt x="2279033" y="2012345"/>
                      <a:pt x="2314262" y="1971988"/>
                      <a:pt x="2271713" y="2014537"/>
                    </a:cubicBezTo>
                    <a:cubicBezTo>
                      <a:pt x="2241772" y="2044478"/>
                      <a:pt x="2274620" y="2036897"/>
                      <a:pt x="2214563" y="2066925"/>
                    </a:cubicBezTo>
                    <a:cubicBezTo>
                      <a:pt x="2198688" y="2074862"/>
                      <a:pt x="2182348" y="2081931"/>
                      <a:pt x="2166938" y="2090737"/>
                    </a:cubicBezTo>
                    <a:cubicBezTo>
                      <a:pt x="2121272" y="2116832"/>
                      <a:pt x="2145048" y="2104063"/>
                      <a:pt x="2095500" y="2128837"/>
                    </a:cubicBezTo>
                    <a:cubicBezTo>
                      <a:pt x="2049825" y="2151675"/>
                      <a:pt x="2106458" y="2122749"/>
                      <a:pt x="2052638" y="2152650"/>
                    </a:cubicBezTo>
                    <a:cubicBezTo>
                      <a:pt x="2046432" y="2156098"/>
                      <a:pt x="2039365" y="2158049"/>
                      <a:pt x="2033588" y="2162175"/>
                    </a:cubicBezTo>
                    <a:cubicBezTo>
                      <a:pt x="2003031" y="2184001"/>
                      <a:pt x="2037147" y="2172000"/>
                      <a:pt x="2000250" y="2181225"/>
                    </a:cubicBezTo>
                    <a:cubicBezTo>
                      <a:pt x="1950275" y="2214542"/>
                      <a:pt x="1973331" y="2203423"/>
                      <a:pt x="1933575" y="2219325"/>
                    </a:cubicBezTo>
                    <a:cubicBezTo>
                      <a:pt x="1898381" y="2254519"/>
                      <a:pt x="1944141" y="2214042"/>
                      <a:pt x="1895475" y="2238375"/>
                    </a:cubicBezTo>
                    <a:cubicBezTo>
                      <a:pt x="1838725" y="2266750"/>
                      <a:pt x="1924492" y="2241835"/>
                      <a:pt x="1862138" y="2257425"/>
                    </a:cubicBezTo>
                    <a:cubicBezTo>
                      <a:pt x="1857375" y="2260600"/>
                      <a:pt x="1852970" y="2264390"/>
                      <a:pt x="1847850" y="2266950"/>
                    </a:cubicBezTo>
                    <a:cubicBezTo>
                      <a:pt x="1833880" y="2273935"/>
                      <a:pt x="1814010" y="2273969"/>
                      <a:pt x="1800225" y="2276475"/>
                    </a:cubicBezTo>
                    <a:cubicBezTo>
                      <a:pt x="1793785" y="2277646"/>
                      <a:pt x="1787525" y="2279650"/>
                      <a:pt x="1781175" y="2281237"/>
                    </a:cubicBezTo>
                    <a:cubicBezTo>
                      <a:pt x="1774825" y="2284412"/>
                      <a:pt x="1768925" y="2288722"/>
                      <a:pt x="1762125" y="2290762"/>
                    </a:cubicBezTo>
                    <a:cubicBezTo>
                      <a:pt x="1752310" y="2293707"/>
                      <a:pt x="1701534" y="2299527"/>
                      <a:pt x="1695450" y="2300287"/>
                    </a:cubicBezTo>
                    <a:cubicBezTo>
                      <a:pt x="1690688" y="2301875"/>
                      <a:pt x="1686086" y="2304065"/>
                      <a:pt x="1681163" y="2305050"/>
                    </a:cubicBezTo>
                    <a:cubicBezTo>
                      <a:pt x="1662225" y="2308838"/>
                      <a:pt x="1624013" y="2314575"/>
                      <a:pt x="1624013" y="2314575"/>
                    </a:cubicBezTo>
                    <a:cubicBezTo>
                      <a:pt x="1611704" y="2319498"/>
                      <a:pt x="1583851" y="2331180"/>
                      <a:pt x="1571625" y="2333625"/>
                    </a:cubicBezTo>
                    <a:lnTo>
                      <a:pt x="1547813" y="2338387"/>
                    </a:lnTo>
                    <a:cubicBezTo>
                      <a:pt x="1531938" y="2344737"/>
                      <a:pt x="1515481" y="2349791"/>
                      <a:pt x="1500188" y="2357437"/>
                    </a:cubicBezTo>
                    <a:lnTo>
                      <a:pt x="1462088" y="2376487"/>
                    </a:lnTo>
                    <a:cubicBezTo>
                      <a:pt x="1455738" y="2379662"/>
                      <a:pt x="1449630" y="2383375"/>
                      <a:pt x="1443038" y="2386012"/>
                    </a:cubicBezTo>
                    <a:cubicBezTo>
                      <a:pt x="1426028" y="2392816"/>
                      <a:pt x="1415748" y="2396163"/>
                      <a:pt x="1400175" y="2405062"/>
                    </a:cubicBezTo>
                    <a:cubicBezTo>
                      <a:pt x="1395205" y="2407902"/>
                      <a:pt x="1391007" y="2412027"/>
                      <a:pt x="1385888" y="2414587"/>
                    </a:cubicBezTo>
                    <a:cubicBezTo>
                      <a:pt x="1375074" y="2419994"/>
                      <a:pt x="1363527" y="2423809"/>
                      <a:pt x="1352550" y="2428875"/>
                    </a:cubicBezTo>
                    <a:cubicBezTo>
                      <a:pt x="1342881" y="2433338"/>
                      <a:pt x="1333670" y="2438755"/>
                      <a:pt x="1323975" y="2443162"/>
                    </a:cubicBezTo>
                    <a:cubicBezTo>
                      <a:pt x="1316192" y="2446699"/>
                      <a:pt x="1307809" y="2448864"/>
                      <a:pt x="1300163" y="2452687"/>
                    </a:cubicBezTo>
                    <a:cubicBezTo>
                      <a:pt x="1288715" y="2458411"/>
                      <a:pt x="1278273" y="2466013"/>
                      <a:pt x="1266825" y="2471737"/>
                    </a:cubicBezTo>
                    <a:cubicBezTo>
                      <a:pt x="1248419" y="2480940"/>
                      <a:pt x="1245211" y="2479843"/>
                      <a:pt x="1228725" y="2486025"/>
                    </a:cubicBezTo>
                    <a:cubicBezTo>
                      <a:pt x="1169614" y="2508192"/>
                      <a:pt x="1236400" y="2483418"/>
                      <a:pt x="1185863" y="2505075"/>
                    </a:cubicBezTo>
                    <a:cubicBezTo>
                      <a:pt x="1159008" y="2516584"/>
                      <a:pt x="1184735" y="2502521"/>
                      <a:pt x="1152525" y="2514600"/>
                    </a:cubicBezTo>
                    <a:cubicBezTo>
                      <a:pt x="1145878" y="2517093"/>
                      <a:pt x="1140067" y="2521488"/>
                      <a:pt x="1133475" y="2524125"/>
                    </a:cubicBezTo>
                    <a:cubicBezTo>
                      <a:pt x="1124153" y="2527854"/>
                      <a:pt x="1114271" y="2530046"/>
                      <a:pt x="1104900" y="2533650"/>
                    </a:cubicBezTo>
                    <a:cubicBezTo>
                      <a:pt x="1093616" y="2537990"/>
                      <a:pt x="1082925" y="2543805"/>
                      <a:pt x="1071563" y="2547937"/>
                    </a:cubicBezTo>
                    <a:cubicBezTo>
                      <a:pt x="1065412" y="2550174"/>
                      <a:pt x="1058555" y="2550182"/>
                      <a:pt x="1052513" y="2552700"/>
                    </a:cubicBezTo>
                    <a:cubicBezTo>
                      <a:pt x="1039406" y="2558161"/>
                      <a:pt x="1026227" y="2563874"/>
                      <a:pt x="1014413" y="2571750"/>
                    </a:cubicBezTo>
                    <a:cubicBezTo>
                      <a:pt x="1009650" y="2574925"/>
                      <a:pt x="1005504" y="2579319"/>
                      <a:pt x="1000125" y="2581275"/>
                    </a:cubicBezTo>
                    <a:cubicBezTo>
                      <a:pt x="987822" y="2585749"/>
                      <a:pt x="974537" y="2586950"/>
                      <a:pt x="962025" y="2590800"/>
                    </a:cubicBezTo>
                    <a:cubicBezTo>
                      <a:pt x="953854" y="2593314"/>
                      <a:pt x="946401" y="2597869"/>
                      <a:pt x="938213" y="2600325"/>
                    </a:cubicBezTo>
                    <a:cubicBezTo>
                      <a:pt x="929587" y="2602913"/>
                      <a:pt x="904783" y="2605919"/>
                      <a:pt x="895350" y="2609850"/>
                    </a:cubicBezTo>
                    <a:cubicBezTo>
                      <a:pt x="882243" y="2615311"/>
                      <a:pt x="871379" y="2627487"/>
                      <a:pt x="857250" y="2628900"/>
                    </a:cubicBezTo>
                    <a:cubicBezTo>
                      <a:pt x="832881" y="2631337"/>
                      <a:pt x="796583" y="2634570"/>
                      <a:pt x="771525" y="2638425"/>
                    </a:cubicBezTo>
                    <a:cubicBezTo>
                      <a:pt x="755796" y="2640845"/>
                      <a:pt x="743840" y="2644155"/>
                      <a:pt x="728663" y="2647950"/>
                    </a:cubicBezTo>
                    <a:cubicBezTo>
                      <a:pt x="717734" y="2647404"/>
                      <a:pt x="636227" y="2646985"/>
                      <a:pt x="604838" y="2638425"/>
                    </a:cubicBezTo>
                    <a:cubicBezTo>
                      <a:pt x="596590" y="2636176"/>
                      <a:pt x="589214" y="2631357"/>
                      <a:pt x="581025" y="2628900"/>
                    </a:cubicBezTo>
                    <a:cubicBezTo>
                      <a:pt x="573272" y="2626574"/>
                      <a:pt x="565066" y="2626100"/>
                      <a:pt x="557213" y="2624137"/>
                    </a:cubicBezTo>
                    <a:cubicBezTo>
                      <a:pt x="552343" y="2622919"/>
                      <a:pt x="547826" y="2620464"/>
                      <a:pt x="542925" y="2619375"/>
                    </a:cubicBezTo>
                    <a:cubicBezTo>
                      <a:pt x="533499" y="2617280"/>
                      <a:pt x="523841" y="2616392"/>
                      <a:pt x="514350" y="2614612"/>
                    </a:cubicBezTo>
                    <a:cubicBezTo>
                      <a:pt x="465968" y="2605540"/>
                      <a:pt x="472663" y="2606571"/>
                      <a:pt x="428625" y="2595562"/>
                    </a:cubicBezTo>
                    <a:cubicBezTo>
                      <a:pt x="422275" y="2593975"/>
                      <a:pt x="415785" y="2592870"/>
                      <a:pt x="409575" y="2590800"/>
                    </a:cubicBezTo>
                    <a:cubicBezTo>
                      <a:pt x="400050" y="2587625"/>
                      <a:pt x="389980" y="2585765"/>
                      <a:pt x="381000" y="2581275"/>
                    </a:cubicBezTo>
                    <a:cubicBezTo>
                      <a:pt x="368300" y="2574925"/>
                      <a:pt x="356370" y="2566715"/>
                      <a:pt x="342900" y="2562225"/>
                    </a:cubicBezTo>
                    <a:cubicBezTo>
                      <a:pt x="333375" y="2559050"/>
                      <a:pt x="323441" y="2556907"/>
                      <a:pt x="314325" y="2552700"/>
                    </a:cubicBezTo>
                    <a:cubicBezTo>
                      <a:pt x="302704" y="2547337"/>
                      <a:pt x="292435" y="2539374"/>
                      <a:pt x="280988" y="2533650"/>
                    </a:cubicBezTo>
                    <a:cubicBezTo>
                      <a:pt x="273341" y="2529827"/>
                      <a:pt x="264922" y="2527740"/>
                      <a:pt x="257175" y="2524125"/>
                    </a:cubicBezTo>
                    <a:cubicBezTo>
                      <a:pt x="234658" y="2513617"/>
                      <a:pt x="212725" y="2501900"/>
                      <a:pt x="190500" y="2490787"/>
                    </a:cubicBezTo>
                    <a:cubicBezTo>
                      <a:pt x="176931" y="2484003"/>
                      <a:pt x="159597" y="2475944"/>
                      <a:pt x="147638" y="2466975"/>
                    </a:cubicBezTo>
                    <a:cubicBezTo>
                      <a:pt x="142250" y="2462934"/>
                      <a:pt x="138464" y="2457070"/>
                      <a:pt x="133350" y="2452687"/>
                    </a:cubicBezTo>
                    <a:cubicBezTo>
                      <a:pt x="127323" y="2447521"/>
                      <a:pt x="120132" y="2443784"/>
                      <a:pt x="114300" y="2438400"/>
                    </a:cubicBezTo>
                    <a:cubicBezTo>
                      <a:pt x="105859" y="2430608"/>
                      <a:pt x="67835" y="2395719"/>
                      <a:pt x="57150" y="2376487"/>
                    </a:cubicBezTo>
                    <a:cubicBezTo>
                      <a:pt x="52998" y="2369014"/>
                      <a:pt x="51207" y="2360437"/>
                      <a:pt x="47625" y="2352675"/>
                    </a:cubicBezTo>
                    <a:cubicBezTo>
                      <a:pt x="13319" y="2278345"/>
                      <a:pt x="40732" y="2344968"/>
                      <a:pt x="19050" y="2290762"/>
                    </a:cubicBezTo>
                    <a:lnTo>
                      <a:pt x="9525" y="2243137"/>
                    </a:lnTo>
                    <a:cubicBezTo>
                      <a:pt x="7938" y="2235200"/>
                      <a:pt x="6726" y="2227178"/>
                      <a:pt x="4763" y="2219325"/>
                    </a:cubicBezTo>
                    <a:lnTo>
                      <a:pt x="0" y="2200275"/>
                    </a:lnTo>
                    <a:cubicBezTo>
                      <a:pt x="3515" y="2161613"/>
                      <a:pt x="3733" y="2149302"/>
                      <a:pt x="9525" y="2114550"/>
                    </a:cubicBezTo>
                    <a:cubicBezTo>
                      <a:pt x="14129" y="2086926"/>
                      <a:pt x="15527" y="2087781"/>
                      <a:pt x="23813" y="2057400"/>
                    </a:cubicBezTo>
                    <a:cubicBezTo>
                      <a:pt x="25535" y="2051085"/>
                      <a:pt x="26144" y="2044427"/>
                      <a:pt x="28575" y="2038350"/>
                    </a:cubicBezTo>
                    <a:cubicBezTo>
                      <a:pt x="32530" y="2028462"/>
                      <a:pt x="38767" y="2019605"/>
                      <a:pt x="42863" y="2009775"/>
                    </a:cubicBezTo>
                    <a:cubicBezTo>
                      <a:pt x="46725" y="2000507"/>
                      <a:pt x="47898" y="1990180"/>
                      <a:pt x="52388" y="1981200"/>
                    </a:cubicBezTo>
                    <a:cubicBezTo>
                      <a:pt x="55938" y="1974101"/>
                      <a:pt x="62272" y="1968754"/>
                      <a:pt x="66675" y="1962150"/>
                    </a:cubicBezTo>
                    <a:cubicBezTo>
                      <a:pt x="71810" y="1954448"/>
                      <a:pt x="75654" y="1945920"/>
                      <a:pt x="80963" y="1938337"/>
                    </a:cubicBezTo>
                    <a:cubicBezTo>
                      <a:pt x="86792" y="1930010"/>
                      <a:pt x="94034" y="1922746"/>
                      <a:pt x="100013" y="1914525"/>
                    </a:cubicBezTo>
                    <a:cubicBezTo>
                      <a:pt x="144466" y="1853402"/>
                      <a:pt x="91670" y="1918823"/>
                      <a:pt x="142875" y="1857375"/>
                    </a:cubicBezTo>
                    <a:cubicBezTo>
                      <a:pt x="158721" y="1817759"/>
                      <a:pt x="143218" y="1847448"/>
                      <a:pt x="171450" y="1814512"/>
                    </a:cubicBezTo>
                    <a:cubicBezTo>
                      <a:pt x="175175" y="1810166"/>
                      <a:pt x="176578" y="1803889"/>
                      <a:pt x="180975" y="1800225"/>
                    </a:cubicBezTo>
                    <a:cubicBezTo>
                      <a:pt x="186429" y="1795680"/>
                      <a:pt x="193861" y="1794222"/>
                      <a:pt x="200025" y="1790700"/>
                    </a:cubicBezTo>
                    <a:cubicBezTo>
                      <a:pt x="204995" y="1787860"/>
                      <a:pt x="209967" y="1784900"/>
                      <a:pt x="214313" y="1781175"/>
                    </a:cubicBezTo>
                    <a:cubicBezTo>
                      <a:pt x="221131" y="1775331"/>
                      <a:pt x="226351" y="1767735"/>
                      <a:pt x="233363" y="1762125"/>
                    </a:cubicBezTo>
                    <a:cubicBezTo>
                      <a:pt x="242302" y="1754974"/>
                      <a:pt x="252999" y="1750226"/>
                      <a:pt x="261938" y="1743075"/>
                    </a:cubicBezTo>
                    <a:cubicBezTo>
                      <a:pt x="268950" y="1737465"/>
                      <a:pt x="274038" y="1729712"/>
                      <a:pt x="280988" y="1724025"/>
                    </a:cubicBezTo>
                    <a:cubicBezTo>
                      <a:pt x="291557" y="1715377"/>
                      <a:pt x="303213" y="1708150"/>
                      <a:pt x="314325" y="1700212"/>
                    </a:cubicBezTo>
                    <a:cubicBezTo>
                      <a:pt x="317500" y="1695450"/>
                      <a:pt x="319542" y="1689694"/>
                      <a:pt x="323850" y="1685925"/>
                    </a:cubicBezTo>
                    <a:cubicBezTo>
                      <a:pt x="332465" y="1678387"/>
                      <a:pt x="352425" y="1666875"/>
                      <a:pt x="352425" y="1666875"/>
                    </a:cubicBezTo>
                    <a:cubicBezTo>
                      <a:pt x="355600" y="1662112"/>
                      <a:pt x="357903" y="1656634"/>
                      <a:pt x="361950" y="1652587"/>
                    </a:cubicBezTo>
                    <a:cubicBezTo>
                      <a:pt x="368055" y="1646482"/>
                      <a:pt x="389793" y="1629873"/>
                      <a:pt x="400050" y="1624012"/>
                    </a:cubicBezTo>
                    <a:cubicBezTo>
                      <a:pt x="406214" y="1620490"/>
                      <a:pt x="413193" y="1618425"/>
                      <a:pt x="419100" y="1614487"/>
                    </a:cubicBezTo>
                    <a:cubicBezTo>
                      <a:pt x="427558" y="1608848"/>
                      <a:pt x="434781" y="1601536"/>
                      <a:pt x="442913" y="1595437"/>
                    </a:cubicBezTo>
                    <a:cubicBezTo>
                      <a:pt x="447492" y="1592003"/>
                      <a:pt x="452621" y="1589346"/>
                      <a:pt x="457200" y="1585912"/>
                    </a:cubicBezTo>
                    <a:cubicBezTo>
                      <a:pt x="471680" y="1575052"/>
                      <a:pt x="485830" y="1563758"/>
                      <a:pt x="500063" y="1552575"/>
                    </a:cubicBezTo>
                    <a:cubicBezTo>
                      <a:pt x="525115" y="1532892"/>
                      <a:pt x="523875" y="1543634"/>
                      <a:pt x="538163" y="1533525"/>
                    </a:cubicBezTo>
                    <a:close/>
                  </a:path>
                </a:pathLst>
              </a:custGeom>
              <a:noFill/>
              <a:ln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05" name="TextBox 104">
                <a:extLst>
                  <a:ext uri="{FF2B5EF4-FFF2-40B4-BE49-F238E27FC236}">
                    <a16:creationId xmlns:a16="http://schemas.microsoft.com/office/drawing/2014/main" id="{4EA27175-15BF-4927-B3CB-61014E03493C}"/>
                  </a:ext>
                </a:extLst>
              </p:cNvPr>
              <p:cNvSpPr txBox="1"/>
              <p:nvPr/>
            </p:nvSpPr>
            <p:spPr>
              <a:xfrm rot="20337961">
                <a:off x="3704311" y="4487251"/>
                <a:ext cx="2426925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BF459F1-9ACC-40D0-9B11-024EF268EC58}"/>
                </a:ext>
              </a:extLst>
            </p:cNvPr>
            <p:cNvSpPr/>
            <p:nvPr/>
          </p:nvSpPr>
          <p:spPr>
            <a:xfrm>
              <a:off x="6112313" y="5424488"/>
              <a:ext cx="1364812" cy="1433512"/>
            </a:xfrm>
            <a:custGeom>
              <a:avLst/>
              <a:gdLst>
                <a:gd name="connsiteX0" fmla="*/ 831412 w 1364812"/>
                <a:gd name="connsiteY0" fmla="*/ 14287 h 1433512"/>
                <a:gd name="connsiteX1" fmla="*/ 774262 w 1364812"/>
                <a:gd name="connsiteY1" fmla="*/ 33337 h 1433512"/>
                <a:gd name="connsiteX2" fmla="*/ 712350 w 1364812"/>
                <a:gd name="connsiteY2" fmla="*/ 90487 h 1433512"/>
                <a:gd name="connsiteX3" fmla="*/ 636150 w 1364812"/>
                <a:gd name="connsiteY3" fmla="*/ 157162 h 1433512"/>
                <a:gd name="connsiteX4" fmla="*/ 555187 w 1364812"/>
                <a:gd name="connsiteY4" fmla="*/ 233362 h 1433512"/>
                <a:gd name="connsiteX5" fmla="*/ 478987 w 1364812"/>
                <a:gd name="connsiteY5" fmla="*/ 328612 h 1433512"/>
                <a:gd name="connsiteX6" fmla="*/ 383737 w 1364812"/>
                <a:gd name="connsiteY6" fmla="*/ 433387 h 1433512"/>
                <a:gd name="connsiteX7" fmla="*/ 340875 w 1364812"/>
                <a:gd name="connsiteY7" fmla="*/ 481012 h 1433512"/>
                <a:gd name="connsiteX8" fmla="*/ 264675 w 1364812"/>
                <a:gd name="connsiteY8" fmla="*/ 623887 h 1433512"/>
                <a:gd name="connsiteX9" fmla="*/ 240862 w 1364812"/>
                <a:gd name="connsiteY9" fmla="*/ 671512 h 1433512"/>
                <a:gd name="connsiteX10" fmla="*/ 212287 w 1364812"/>
                <a:gd name="connsiteY10" fmla="*/ 733425 h 1433512"/>
                <a:gd name="connsiteX11" fmla="*/ 183712 w 1364812"/>
                <a:gd name="connsiteY11" fmla="*/ 785812 h 1433512"/>
                <a:gd name="connsiteX12" fmla="*/ 145612 w 1364812"/>
                <a:gd name="connsiteY12" fmla="*/ 885825 h 1433512"/>
                <a:gd name="connsiteX13" fmla="*/ 131325 w 1364812"/>
                <a:gd name="connsiteY13" fmla="*/ 933450 h 1433512"/>
                <a:gd name="connsiteX14" fmla="*/ 107512 w 1364812"/>
                <a:gd name="connsiteY14" fmla="*/ 971550 h 1433512"/>
                <a:gd name="connsiteX15" fmla="*/ 93225 w 1364812"/>
                <a:gd name="connsiteY15" fmla="*/ 1009650 h 1433512"/>
                <a:gd name="connsiteX16" fmla="*/ 69412 w 1364812"/>
                <a:gd name="connsiteY16" fmla="*/ 1052512 h 1433512"/>
                <a:gd name="connsiteX17" fmla="*/ 50362 w 1364812"/>
                <a:gd name="connsiteY17" fmla="*/ 1090612 h 1433512"/>
                <a:gd name="connsiteX18" fmla="*/ 12262 w 1364812"/>
                <a:gd name="connsiteY18" fmla="*/ 1157287 h 1433512"/>
                <a:gd name="connsiteX19" fmla="*/ 2737 w 1364812"/>
                <a:gd name="connsiteY19" fmla="*/ 1271587 h 1433512"/>
                <a:gd name="connsiteX20" fmla="*/ 7500 w 1364812"/>
                <a:gd name="connsiteY20" fmla="*/ 1347787 h 1433512"/>
                <a:gd name="connsiteX21" fmla="*/ 64650 w 1364812"/>
                <a:gd name="connsiteY21" fmla="*/ 1371600 h 1433512"/>
                <a:gd name="connsiteX22" fmla="*/ 164662 w 1364812"/>
                <a:gd name="connsiteY22" fmla="*/ 1390650 h 1433512"/>
                <a:gd name="connsiteX23" fmla="*/ 250387 w 1364812"/>
                <a:gd name="connsiteY23" fmla="*/ 1404937 h 1433512"/>
                <a:gd name="connsiteX24" fmla="*/ 274200 w 1364812"/>
                <a:gd name="connsiteY24" fmla="*/ 1409700 h 1433512"/>
                <a:gd name="connsiteX25" fmla="*/ 407550 w 1364812"/>
                <a:gd name="connsiteY25" fmla="*/ 1414462 h 1433512"/>
                <a:gd name="connsiteX26" fmla="*/ 493275 w 1364812"/>
                <a:gd name="connsiteY26" fmla="*/ 1419225 h 1433512"/>
                <a:gd name="connsiteX27" fmla="*/ 559950 w 1364812"/>
                <a:gd name="connsiteY27" fmla="*/ 1423987 h 1433512"/>
                <a:gd name="connsiteX28" fmla="*/ 598050 w 1364812"/>
                <a:gd name="connsiteY28" fmla="*/ 1428750 h 1433512"/>
                <a:gd name="connsiteX29" fmla="*/ 669487 w 1364812"/>
                <a:gd name="connsiteY29" fmla="*/ 1433512 h 1433512"/>
                <a:gd name="connsiteX30" fmla="*/ 807600 w 1364812"/>
                <a:gd name="connsiteY30" fmla="*/ 1419225 h 1433512"/>
                <a:gd name="connsiteX31" fmla="*/ 836175 w 1364812"/>
                <a:gd name="connsiteY31" fmla="*/ 1395412 h 1433512"/>
                <a:gd name="connsiteX32" fmla="*/ 864750 w 1364812"/>
                <a:gd name="connsiteY32" fmla="*/ 1376362 h 1433512"/>
                <a:gd name="connsiteX33" fmla="*/ 888562 w 1364812"/>
                <a:gd name="connsiteY33" fmla="*/ 1357312 h 1433512"/>
                <a:gd name="connsiteX34" fmla="*/ 936187 w 1364812"/>
                <a:gd name="connsiteY34" fmla="*/ 1333500 h 1433512"/>
                <a:gd name="connsiteX35" fmla="*/ 969525 w 1364812"/>
                <a:gd name="connsiteY35" fmla="*/ 1314450 h 1433512"/>
                <a:gd name="connsiteX36" fmla="*/ 1026675 w 1364812"/>
                <a:gd name="connsiteY36" fmla="*/ 1247775 h 1433512"/>
                <a:gd name="connsiteX37" fmla="*/ 1045725 w 1364812"/>
                <a:gd name="connsiteY37" fmla="*/ 1204912 h 1433512"/>
                <a:gd name="connsiteX38" fmla="*/ 1079062 w 1364812"/>
                <a:gd name="connsiteY38" fmla="*/ 1100137 h 1433512"/>
                <a:gd name="connsiteX39" fmla="*/ 1098112 w 1364812"/>
                <a:gd name="connsiteY39" fmla="*/ 1000125 h 1433512"/>
                <a:gd name="connsiteX40" fmla="*/ 1107637 w 1364812"/>
                <a:gd name="connsiteY40" fmla="*/ 966787 h 1433512"/>
                <a:gd name="connsiteX41" fmla="*/ 1121925 w 1364812"/>
                <a:gd name="connsiteY41" fmla="*/ 947737 h 1433512"/>
                <a:gd name="connsiteX42" fmla="*/ 1179075 w 1364812"/>
                <a:gd name="connsiteY42" fmla="*/ 852487 h 1433512"/>
                <a:gd name="connsiteX43" fmla="*/ 1236225 w 1364812"/>
                <a:gd name="connsiteY43" fmla="*/ 747712 h 1433512"/>
                <a:gd name="connsiteX44" fmla="*/ 1260037 w 1364812"/>
                <a:gd name="connsiteY44" fmla="*/ 700087 h 1433512"/>
                <a:gd name="connsiteX45" fmla="*/ 1326712 w 1364812"/>
                <a:gd name="connsiteY45" fmla="*/ 528637 h 1433512"/>
                <a:gd name="connsiteX46" fmla="*/ 1341000 w 1364812"/>
                <a:gd name="connsiteY46" fmla="*/ 476250 h 1433512"/>
                <a:gd name="connsiteX47" fmla="*/ 1350525 w 1364812"/>
                <a:gd name="connsiteY47" fmla="*/ 404812 h 1433512"/>
                <a:gd name="connsiteX48" fmla="*/ 1360050 w 1364812"/>
                <a:gd name="connsiteY48" fmla="*/ 342900 h 1433512"/>
                <a:gd name="connsiteX49" fmla="*/ 1364812 w 1364812"/>
                <a:gd name="connsiteY49" fmla="*/ 280987 h 1433512"/>
                <a:gd name="connsiteX50" fmla="*/ 1350525 w 1364812"/>
                <a:gd name="connsiteY50" fmla="*/ 142875 h 1433512"/>
                <a:gd name="connsiteX51" fmla="*/ 1302900 w 1364812"/>
                <a:gd name="connsiteY51" fmla="*/ 71437 h 1433512"/>
                <a:gd name="connsiteX52" fmla="*/ 1221937 w 1364812"/>
                <a:gd name="connsiteY52" fmla="*/ 14287 h 1433512"/>
                <a:gd name="connsiteX53" fmla="*/ 1188600 w 1364812"/>
                <a:gd name="connsiteY53" fmla="*/ 4762 h 1433512"/>
                <a:gd name="connsiteX54" fmla="*/ 1131450 w 1364812"/>
                <a:gd name="connsiteY54" fmla="*/ 0 h 1433512"/>
                <a:gd name="connsiteX55" fmla="*/ 883800 w 1364812"/>
                <a:gd name="connsiteY55" fmla="*/ 14287 h 1433512"/>
                <a:gd name="connsiteX56" fmla="*/ 836175 w 1364812"/>
                <a:gd name="connsiteY56" fmla="*/ 23812 h 1433512"/>
                <a:gd name="connsiteX57" fmla="*/ 831412 w 1364812"/>
                <a:gd name="connsiteY57" fmla="*/ 14287 h 1433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364812" h="1433512">
                  <a:moveTo>
                    <a:pt x="831412" y="14287"/>
                  </a:moveTo>
                  <a:cubicBezTo>
                    <a:pt x="821093" y="15875"/>
                    <a:pt x="792032" y="23985"/>
                    <a:pt x="774262" y="33337"/>
                  </a:cubicBezTo>
                  <a:cubicBezTo>
                    <a:pt x="756001" y="42948"/>
                    <a:pt x="727986" y="77085"/>
                    <a:pt x="712350" y="90487"/>
                  </a:cubicBezTo>
                  <a:cubicBezTo>
                    <a:pt x="562456" y="218967"/>
                    <a:pt x="795700" y="6999"/>
                    <a:pt x="636150" y="157162"/>
                  </a:cubicBezTo>
                  <a:cubicBezTo>
                    <a:pt x="607416" y="184206"/>
                    <a:pt x="580917" y="203344"/>
                    <a:pt x="555187" y="233362"/>
                  </a:cubicBezTo>
                  <a:cubicBezTo>
                    <a:pt x="528726" y="264233"/>
                    <a:pt x="509073" y="301261"/>
                    <a:pt x="478987" y="328612"/>
                  </a:cubicBezTo>
                  <a:cubicBezTo>
                    <a:pt x="388929" y="410483"/>
                    <a:pt x="460992" y="338965"/>
                    <a:pt x="383737" y="433387"/>
                  </a:cubicBezTo>
                  <a:cubicBezTo>
                    <a:pt x="370213" y="449917"/>
                    <a:pt x="352722" y="463241"/>
                    <a:pt x="340875" y="481012"/>
                  </a:cubicBezTo>
                  <a:cubicBezTo>
                    <a:pt x="318705" y="514266"/>
                    <a:pt x="285701" y="581836"/>
                    <a:pt x="264675" y="623887"/>
                  </a:cubicBezTo>
                  <a:cubicBezTo>
                    <a:pt x="256737" y="639762"/>
                    <a:pt x="248520" y="655500"/>
                    <a:pt x="240862" y="671512"/>
                  </a:cubicBezTo>
                  <a:cubicBezTo>
                    <a:pt x="231055" y="692017"/>
                    <a:pt x="223171" y="713471"/>
                    <a:pt x="212287" y="733425"/>
                  </a:cubicBezTo>
                  <a:cubicBezTo>
                    <a:pt x="202762" y="750887"/>
                    <a:pt x="191685" y="767589"/>
                    <a:pt x="183712" y="785812"/>
                  </a:cubicBezTo>
                  <a:cubicBezTo>
                    <a:pt x="169413" y="818496"/>
                    <a:pt x="155863" y="851655"/>
                    <a:pt x="145612" y="885825"/>
                  </a:cubicBezTo>
                  <a:cubicBezTo>
                    <a:pt x="140850" y="901700"/>
                    <a:pt x="138056" y="918305"/>
                    <a:pt x="131325" y="933450"/>
                  </a:cubicBezTo>
                  <a:cubicBezTo>
                    <a:pt x="125242" y="947136"/>
                    <a:pt x="114210" y="958155"/>
                    <a:pt x="107512" y="971550"/>
                  </a:cubicBezTo>
                  <a:cubicBezTo>
                    <a:pt x="101446" y="983682"/>
                    <a:pt x="99000" y="997377"/>
                    <a:pt x="93225" y="1009650"/>
                  </a:cubicBezTo>
                  <a:cubicBezTo>
                    <a:pt x="86266" y="1024439"/>
                    <a:pt x="77059" y="1038067"/>
                    <a:pt x="69412" y="1052512"/>
                  </a:cubicBezTo>
                  <a:cubicBezTo>
                    <a:pt x="62768" y="1065061"/>
                    <a:pt x="57407" y="1078284"/>
                    <a:pt x="50362" y="1090612"/>
                  </a:cubicBezTo>
                  <a:cubicBezTo>
                    <a:pt x="-3490" y="1184854"/>
                    <a:pt x="69829" y="1042152"/>
                    <a:pt x="12262" y="1157287"/>
                  </a:cubicBezTo>
                  <a:cubicBezTo>
                    <a:pt x="9508" y="1184835"/>
                    <a:pt x="2737" y="1248003"/>
                    <a:pt x="2737" y="1271587"/>
                  </a:cubicBezTo>
                  <a:cubicBezTo>
                    <a:pt x="2737" y="1297037"/>
                    <a:pt x="-5896" y="1326148"/>
                    <a:pt x="7500" y="1347787"/>
                  </a:cubicBezTo>
                  <a:cubicBezTo>
                    <a:pt x="18363" y="1365334"/>
                    <a:pt x="44377" y="1367738"/>
                    <a:pt x="64650" y="1371600"/>
                  </a:cubicBezTo>
                  <a:lnTo>
                    <a:pt x="164662" y="1390650"/>
                  </a:lnTo>
                  <a:cubicBezTo>
                    <a:pt x="284412" y="1413827"/>
                    <a:pt x="149125" y="1389358"/>
                    <a:pt x="250387" y="1404937"/>
                  </a:cubicBezTo>
                  <a:cubicBezTo>
                    <a:pt x="258388" y="1406168"/>
                    <a:pt x="266120" y="1409210"/>
                    <a:pt x="274200" y="1409700"/>
                  </a:cubicBezTo>
                  <a:cubicBezTo>
                    <a:pt x="318597" y="1412391"/>
                    <a:pt x="363114" y="1412530"/>
                    <a:pt x="407550" y="1414462"/>
                  </a:cubicBezTo>
                  <a:cubicBezTo>
                    <a:pt x="436142" y="1415705"/>
                    <a:pt x="464712" y="1417440"/>
                    <a:pt x="493275" y="1419225"/>
                  </a:cubicBezTo>
                  <a:lnTo>
                    <a:pt x="559950" y="1423987"/>
                  </a:lnTo>
                  <a:cubicBezTo>
                    <a:pt x="572696" y="1425146"/>
                    <a:pt x="585299" y="1427641"/>
                    <a:pt x="598050" y="1428750"/>
                  </a:cubicBezTo>
                  <a:cubicBezTo>
                    <a:pt x="621825" y="1430817"/>
                    <a:pt x="645675" y="1431925"/>
                    <a:pt x="669487" y="1433512"/>
                  </a:cubicBezTo>
                  <a:cubicBezTo>
                    <a:pt x="715525" y="1428750"/>
                    <a:pt x="762480" y="1429538"/>
                    <a:pt x="807600" y="1419225"/>
                  </a:cubicBezTo>
                  <a:cubicBezTo>
                    <a:pt x="819687" y="1416462"/>
                    <a:pt x="826256" y="1402851"/>
                    <a:pt x="836175" y="1395412"/>
                  </a:cubicBezTo>
                  <a:cubicBezTo>
                    <a:pt x="845333" y="1388543"/>
                    <a:pt x="855492" y="1383095"/>
                    <a:pt x="864750" y="1376362"/>
                  </a:cubicBezTo>
                  <a:cubicBezTo>
                    <a:pt x="872971" y="1370383"/>
                    <a:pt x="879846" y="1362542"/>
                    <a:pt x="888562" y="1357312"/>
                  </a:cubicBezTo>
                  <a:cubicBezTo>
                    <a:pt x="903781" y="1348180"/>
                    <a:pt x="920777" y="1342306"/>
                    <a:pt x="936187" y="1333500"/>
                  </a:cubicBezTo>
                  <a:lnTo>
                    <a:pt x="969525" y="1314450"/>
                  </a:lnTo>
                  <a:cubicBezTo>
                    <a:pt x="988575" y="1292225"/>
                    <a:pt x="1014787" y="1274524"/>
                    <a:pt x="1026675" y="1247775"/>
                  </a:cubicBezTo>
                  <a:cubicBezTo>
                    <a:pt x="1033025" y="1233487"/>
                    <a:pt x="1040984" y="1219811"/>
                    <a:pt x="1045725" y="1204912"/>
                  </a:cubicBezTo>
                  <a:cubicBezTo>
                    <a:pt x="1087265" y="1074355"/>
                    <a:pt x="1033887" y="1201783"/>
                    <a:pt x="1079062" y="1100137"/>
                  </a:cubicBezTo>
                  <a:cubicBezTo>
                    <a:pt x="1085412" y="1066800"/>
                    <a:pt x="1088789" y="1032756"/>
                    <a:pt x="1098112" y="1000125"/>
                  </a:cubicBezTo>
                  <a:cubicBezTo>
                    <a:pt x="1101287" y="989012"/>
                    <a:pt x="1102854" y="977308"/>
                    <a:pt x="1107637" y="966787"/>
                  </a:cubicBezTo>
                  <a:cubicBezTo>
                    <a:pt x="1110922" y="959561"/>
                    <a:pt x="1117162" y="954087"/>
                    <a:pt x="1121925" y="947737"/>
                  </a:cubicBezTo>
                  <a:cubicBezTo>
                    <a:pt x="1151880" y="857873"/>
                    <a:pt x="1093534" y="1023572"/>
                    <a:pt x="1179075" y="852487"/>
                  </a:cubicBezTo>
                  <a:cubicBezTo>
                    <a:pt x="1237054" y="736527"/>
                    <a:pt x="1163744" y="880594"/>
                    <a:pt x="1236225" y="747712"/>
                  </a:cubicBezTo>
                  <a:cubicBezTo>
                    <a:pt x="1244724" y="732130"/>
                    <a:pt x="1252873" y="716326"/>
                    <a:pt x="1260037" y="700087"/>
                  </a:cubicBezTo>
                  <a:cubicBezTo>
                    <a:pt x="1289646" y="632973"/>
                    <a:pt x="1307132" y="592970"/>
                    <a:pt x="1326712" y="528637"/>
                  </a:cubicBezTo>
                  <a:cubicBezTo>
                    <a:pt x="1331982" y="511321"/>
                    <a:pt x="1336237" y="493712"/>
                    <a:pt x="1341000" y="476250"/>
                  </a:cubicBezTo>
                  <a:cubicBezTo>
                    <a:pt x="1344175" y="452437"/>
                    <a:pt x="1347128" y="428594"/>
                    <a:pt x="1350525" y="404812"/>
                  </a:cubicBezTo>
                  <a:cubicBezTo>
                    <a:pt x="1353478" y="384142"/>
                    <a:pt x="1357657" y="363643"/>
                    <a:pt x="1360050" y="342900"/>
                  </a:cubicBezTo>
                  <a:cubicBezTo>
                    <a:pt x="1362422" y="322338"/>
                    <a:pt x="1363225" y="301625"/>
                    <a:pt x="1364812" y="280987"/>
                  </a:cubicBezTo>
                  <a:cubicBezTo>
                    <a:pt x="1362536" y="237739"/>
                    <a:pt x="1364185" y="186132"/>
                    <a:pt x="1350525" y="142875"/>
                  </a:cubicBezTo>
                  <a:cubicBezTo>
                    <a:pt x="1338213" y="103887"/>
                    <a:pt x="1332012" y="97124"/>
                    <a:pt x="1302900" y="71437"/>
                  </a:cubicBezTo>
                  <a:cubicBezTo>
                    <a:pt x="1274036" y="45969"/>
                    <a:pt x="1255699" y="27273"/>
                    <a:pt x="1221937" y="14287"/>
                  </a:cubicBezTo>
                  <a:cubicBezTo>
                    <a:pt x="1211150" y="10138"/>
                    <a:pt x="1200016" y="6564"/>
                    <a:pt x="1188600" y="4762"/>
                  </a:cubicBezTo>
                  <a:cubicBezTo>
                    <a:pt x="1169718" y="1781"/>
                    <a:pt x="1150500" y="1587"/>
                    <a:pt x="1131450" y="0"/>
                  </a:cubicBezTo>
                  <a:lnTo>
                    <a:pt x="883800" y="14287"/>
                  </a:lnTo>
                  <a:cubicBezTo>
                    <a:pt x="881336" y="14454"/>
                    <a:pt x="845083" y="17873"/>
                    <a:pt x="836175" y="23812"/>
                  </a:cubicBezTo>
                  <a:cubicBezTo>
                    <a:pt x="834854" y="24693"/>
                    <a:pt x="841731" y="12699"/>
                    <a:pt x="831412" y="14287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B67B3F3C-D731-4435-92E9-C596C7E9F8FB}"/>
                </a:ext>
              </a:extLst>
            </p:cNvPr>
            <p:cNvSpPr/>
            <p:nvPr/>
          </p:nvSpPr>
          <p:spPr>
            <a:xfrm>
              <a:off x="7519988" y="5756553"/>
              <a:ext cx="952744" cy="1087160"/>
            </a:xfrm>
            <a:custGeom>
              <a:avLst/>
              <a:gdLst>
                <a:gd name="connsiteX0" fmla="*/ 604837 w 952744"/>
                <a:gd name="connsiteY0" fmla="*/ 1310 h 1087160"/>
                <a:gd name="connsiteX1" fmla="*/ 566737 w 952744"/>
                <a:gd name="connsiteY1" fmla="*/ 63222 h 1087160"/>
                <a:gd name="connsiteX2" fmla="*/ 533400 w 952744"/>
                <a:gd name="connsiteY2" fmla="*/ 134660 h 1087160"/>
                <a:gd name="connsiteX3" fmla="*/ 500062 w 952744"/>
                <a:gd name="connsiteY3" fmla="*/ 187047 h 1087160"/>
                <a:gd name="connsiteX4" fmla="*/ 481012 w 952744"/>
                <a:gd name="connsiteY4" fmla="*/ 210860 h 1087160"/>
                <a:gd name="connsiteX5" fmla="*/ 457200 w 952744"/>
                <a:gd name="connsiteY5" fmla="*/ 248960 h 1087160"/>
                <a:gd name="connsiteX6" fmla="*/ 447675 w 952744"/>
                <a:gd name="connsiteY6" fmla="*/ 268010 h 1087160"/>
                <a:gd name="connsiteX7" fmla="*/ 404812 w 952744"/>
                <a:gd name="connsiteY7" fmla="*/ 329922 h 1087160"/>
                <a:gd name="connsiteX8" fmla="*/ 333375 w 952744"/>
                <a:gd name="connsiteY8" fmla="*/ 425172 h 1087160"/>
                <a:gd name="connsiteX9" fmla="*/ 276225 w 952744"/>
                <a:gd name="connsiteY9" fmla="*/ 525185 h 1087160"/>
                <a:gd name="connsiteX10" fmla="*/ 252412 w 952744"/>
                <a:gd name="connsiteY10" fmla="*/ 563285 h 1087160"/>
                <a:gd name="connsiteX11" fmla="*/ 223837 w 952744"/>
                <a:gd name="connsiteY11" fmla="*/ 596622 h 1087160"/>
                <a:gd name="connsiteX12" fmla="*/ 195262 w 952744"/>
                <a:gd name="connsiteY12" fmla="*/ 625197 h 1087160"/>
                <a:gd name="connsiteX13" fmla="*/ 171450 w 952744"/>
                <a:gd name="connsiteY13" fmla="*/ 658535 h 1087160"/>
                <a:gd name="connsiteX14" fmla="*/ 123825 w 952744"/>
                <a:gd name="connsiteY14" fmla="*/ 706160 h 1087160"/>
                <a:gd name="connsiteX15" fmla="*/ 104775 w 952744"/>
                <a:gd name="connsiteY15" fmla="*/ 725210 h 1087160"/>
                <a:gd name="connsiteX16" fmla="*/ 66675 w 952744"/>
                <a:gd name="connsiteY16" fmla="*/ 777597 h 1087160"/>
                <a:gd name="connsiteX17" fmla="*/ 28575 w 952744"/>
                <a:gd name="connsiteY17" fmla="*/ 829985 h 1087160"/>
                <a:gd name="connsiteX18" fmla="*/ 4762 w 952744"/>
                <a:gd name="connsiteY18" fmla="*/ 901422 h 1087160"/>
                <a:gd name="connsiteX19" fmla="*/ 0 w 952744"/>
                <a:gd name="connsiteY19" fmla="*/ 925235 h 1087160"/>
                <a:gd name="connsiteX20" fmla="*/ 4762 w 952744"/>
                <a:gd name="connsiteY20" fmla="*/ 968097 h 1087160"/>
                <a:gd name="connsiteX21" fmla="*/ 23812 w 952744"/>
                <a:gd name="connsiteY21" fmla="*/ 1001435 h 1087160"/>
                <a:gd name="connsiteX22" fmla="*/ 47625 w 952744"/>
                <a:gd name="connsiteY22" fmla="*/ 1030010 h 1087160"/>
                <a:gd name="connsiteX23" fmla="*/ 57150 w 952744"/>
                <a:gd name="connsiteY23" fmla="*/ 1044297 h 1087160"/>
                <a:gd name="connsiteX24" fmla="*/ 138112 w 952744"/>
                <a:gd name="connsiteY24" fmla="*/ 1063347 h 1087160"/>
                <a:gd name="connsiteX25" fmla="*/ 195262 w 952744"/>
                <a:gd name="connsiteY25" fmla="*/ 1077635 h 1087160"/>
                <a:gd name="connsiteX26" fmla="*/ 247650 w 952744"/>
                <a:gd name="connsiteY26" fmla="*/ 1082397 h 1087160"/>
                <a:gd name="connsiteX27" fmla="*/ 519112 w 952744"/>
                <a:gd name="connsiteY27" fmla="*/ 1087160 h 1087160"/>
                <a:gd name="connsiteX28" fmla="*/ 681037 w 952744"/>
                <a:gd name="connsiteY28" fmla="*/ 1082397 h 1087160"/>
                <a:gd name="connsiteX29" fmla="*/ 704850 w 952744"/>
                <a:gd name="connsiteY29" fmla="*/ 1077635 h 1087160"/>
                <a:gd name="connsiteX30" fmla="*/ 728662 w 952744"/>
                <a:gd name="connsiteY30" fmla="*/ 1063347 h 1087160"/>
                <a:gd name="connsiteX31" fmla="*/ 742950 w 952744"/>
                <a:gd name="connsiteY31" fmla="*/ 1058585 h 1087160"/>
                <a:gd name="connsiteX32" fmla="*/ 766762 w 952744"/>
                <a:gd name="connsiteY32" fmla="*/ 1049060 h 1087160"/>
                <a:gd name="connsiteX33" fmla="*/ 819150 w 952744"/>
                <a:gd name="connsiteY33" fmla="*/ 982385 h 1087160"/>
                <a:gd name="connsiteX34" fmla="*/ 852487 w 952744"/>
                <a:gd name="connsiteY34" fmla="*/ 925235 h 1087160"/>
                <a:gd name="connsiteX35" fmla="*/ 862012 w 952744"/>
                <a:gd name="connsiteY35" fmla="*/ 901422 h 1087160"/>
                <a:gd name="connsiteX36" fmla="*/ 900112 w 952744"/>
                <a:gd name="connsiteY36" fmla="*/ 844272 h 1087160"/>
                <a:gd name="connsiteX37" fmla="*/ 914400 w 952744"/>
                <a:gd name="connsiteY37" fmla="*/ 815697 h 1087160"/>
                <a:gd name="connsiteX38" fmla="*/ 928687 w 952744"/>
                <a:gd name="connsiteY38" fmla="*/ 782360 h 1087160"/>
                <a:gd name="connsiteX39" fmla="*/ 938212 w 952744"/>
                <a:gd name="connsiteY39" fmla="*/ 749022 h 1087160"/>
                <a:gd name="connsiteX40" fmla="*/ 947737 w 952744"/>
                <a:gd name="connsiteY40" fmla="*/ 720447 h 1087160"/>
                <a:gd name="connsiteX41" fmla="*/ 947737 w 952744"/>
                <a:gd name="connsiteY41" fmla="*/ 572810 h 1087160"/>
                <a:gd name="connsiteX42" fmla="*/ 942975 w 952744"/>
                <a:gd name="connsiteY42" fmla="*/ 548997 h 1087160"/>
                <a:gd name="connsiteX43" fmla="*/ 928687 w 952744"/>
                <a:gd name="connsiteY43" fmla="*/ 525185 h 1087160"/>
                <a:gd name="connsiteX44" fmla="*/ 919162 w 952744"/>
                <a:gd name="connsiteY44" fmla="*/ 491847 h 1087160"/>
                <a:gd name="connsiteX45" fmla="*/ 909637 w 952744"/>
                <a:gd name="connsiteY45" fmla="*/ 463272 h 1087160"/>
                <a:gd name="connsiteX46" fmla="*/ 900112 w 952744"/>
                <a:gd name="connsiteY46" fmla="*/ 415647 h 1087160"/>
                <a:gd name="connsiteX47" fmla="*/ 890587 w 952744"/>
                <a:gd name="connsiteY47" fmla="*/ 372785 h 1087160"/>
                <a:gd name="connsiteX48" fmla="*/ 885825 w 952744"/>
                <a:gd name="connsiteY48" fmla="*/ 344210 h 1087160"/>
                <a:gd name="connsiteX49" fmla="*/ 881062 w 952744"/>
                <a:gd name="connsiteY49" fmla="*/ 310872 h 1087160"/>
                <a:gd name="connsiteX50" fmla="*/ 871537 w 952744"/>
                <a:gd name="connsiteY50" fmla="*/ 277535 h 1087160"/>
                <a:gd name="connsiteX51" fmla="*/ 842962 w 952744"/>
                <a:gd name="connsiteY51" fmla="*/ 201335 h 1087160"/>
                <a:gd name="connsiteX52" fmla="*/ 833437 w 952744"/>
                <a:gd name="connsiteY52" fmla="*/ 177522 h 1087160"/>
                <a:gd name="connsiteX53" fmla="*/ 814387 w 952744"/>
                <a:gd name="connsiteY53" fmla="*/ 153710 h 1087160"/>
                <a:gd name="connsiteX54" fmla="*/ 790575 w 952744"/>
                <a:gd name="connsiteY54" fmla="*/ 129897 h 1087160"/>
                <a:gd name="connsiteX55" fmla="*/ 752475 w 952744"/>
                <a:gd name="connsiteY55" fmla="*/ 87035 h 1087160"/>
                <a:gd name="connsiteX56" fmla="*/ 742950 w 952744"/>
                <a:gd name="connsiteY56" fmla="*/ 72747 h 1087160"/>
                <a:gd name="connsiteX57" fmla="*/ 704850 w 952744"/>
                <a:gd name="connsiteY57" fmla="*/ 44172 h 1087160"/>
                <a:gd name="connsiteX58" fmla="*/ 690562 w 952744"/>
                <a:gd name="connsiteY58" fmla="*/ 39410 h 1087160"/>
                <a:gd name="connsiteX59" fmla="*/ 652462 w 952744"/>
                <a:gd name="connsiteY59" fmla="*/ 25122 h 1087160"/>
                <a:gd name="connsiteX60" fmla="*/ 633412 w 952744"/>
                <a:gd name="connsiteY60" fmla="*/ 20360 h 1087160"/>
                <a:gd name="connsiteX61" fmla="*/ 604837 w 952744"/>
                <a:gd name="connsiteY61" fmla="*/ 1310 h 108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952744" h="1087160">
                  <a:moveTo>
                    <a:pt x="604837" y="1310"/>
                  </a:moveTo>
                  <a:cubicBezTo>
                    <a:pt x="593724" y="8454"/>
                    <a:pt x="586557" y="20751"/>
                    <a:pt x="566737" y="63222"/>
                  </a:cubicBezTo>
                  <a:cubicBezTo>
                    <a:pt x="560106" y="77431"/>
                    <a:pt x="542296" y="123540"/>
                    <a:pt x="533400" y="134660"/>
                  </a:cubicBezTo>
                  <a:cubicBezTo>
                    <a:pt x="483733" y="196743"/>
                    <a:pt x="544003" y="117997"/>
                    <a:pt x="500062" y="187047"/>
                  </a:cubicBezTo>
                  <a:cubicBezTo>
                    <a:pt x="494605" y="195623"/>
                    <a:pt x="486798" y="202502"/>
                    <a:pt x="481012" y="210860"/>
                  </a:cubicBezTo>
                  <a:cubicBezTo>
                    <a:pt x="472487" y="223174"/>
                    <a:pt x="464746" y="236024"/>
                    <a:pt x="457200" y="248960"/>
                  </a:cubicBezTo>
                  <a:cubicBezTo>
                    <a:pt x="453623" y="255092"/>
                    <a:pt x="451532" y="262049"/>
                    <a:pt x="447675" y="268010"/>
                  </a:cubicBezTo>
                  <a:cubicBezTo>
                    <a:pt x="434039" y="289084"/>
                    <a:pt x="422560" y="312173"/>
                    <a:pt x="404812" y="329922"/>
                  </a:cubicBezTo>
                  <a:cubicBezTo>
                    <a:pt x="367805" y="366930"/>
                    <a:pt x="369274" y="362348"/>
                    <a:pt x="333375" y="425172"/>
                  </a:cubicBezTo>
                  <a:cubicBezTo>
                    <a:pt x="314325" y="458510"/>
                    <a:pt x="295643" y="492060"/>
                    <a:pt x="276225" y="525185"/>
                  </a:cubicBezTo>
                  <a:cubicBezTo>
                    <a:pt x="268651" y="538105"/>
                    <a:pt x="262159" y="551914"/>
                    <a:pt x="252412" y="563285"/>
                  </a:cubicBezTo>
                  <a:cubicBezTo>
                    <a:pt x="242887" y="574397"/>
                    <a:pt x="233764" y="585868"/>
                    <a:pt x="223837" y="596622"/>
                  </a:cubicBezTo>
                  <a:cubicBezTo>
                    <a:pt x="214700" y="606520"/>
                    <a:pt x="203963" y="614914"/>
                    <a:pt x="195262" y="625197"/>
                  </a:cubicBezTo>
                  <a:cubicBezTo>
                    <a:pt x="186441" y="635622"/>
                    <a:pt x="180485" y="648295"/>
                    <a:pt x="171450" y="658535"/>
                  </a:cubicBezTo>
                  <a:cubicBezTo>
                    <a:pt x="156596" y="675369"/>
                    <a:pt x="139700" y="690285"/>
                    <a:pt x="123825" y="706160"/>
                  </a:cubicBezTo>
                  <a:cubicBezTo>
                    <a:pt x="117475" y="712510"/>
                    <a:pt x="110385" y="718198"/>
                    <a:pt x="104775" y="725210"/>
                  </a:cubicBezTo>
                  <a:cubicBezTo>
                    <a:pt x="34731" y="812763"/>
                    <a:pt x="140739" y="678847"/>
                    <a:pt x="66675" y="777597"/>
                  </a:cubicBezTo>
                  <a:cubicBezTo>
                    <a:pt x="48783" y="801453"/>
                    <a:pt x="40396" y="804372"/>
                    <a:pt x="28575" y="829985"/>
                  </a:cubicBezTo>
                  <a:cubicBezTo>
                    <a:pt x="19474" y="849704"/>
                    <a:pt x="10136" y="879925"/>
                    <a:pt x="4762" y="901422"/>
                  </a:cubicBezTo>
                  <a:cubicBezTo>
                    <a:pt x="2799" y="909275"/>
                    <a:pt x="1587" y="917297"/>
                    <a:pt x="0" y="925235"/>
                  </a:cubicBezTo>
                  <a:cubicBezTo>
                    <a:pt x="1587" y="939522"/>
                    <a:pt x="2399" y="953917"/>
                    <a:pt x="4762" y="968097"/>
                  </a:cubicBezTo>
                  <a:cubicBezTo>
                    <a:pt x="7450" y="984225"/>
                    <a:pt x="13762" y="987365"/>
                    <a:pt x="23812" y="1001435"/>
                  </a:cubicBezTo>
                  <a:cubicBezTo>
                    <a:pt x="59275" y="1051084"/>
                    <a:pt x="3163" y="976657"/>
                    <a:pt x="47625" y="1030010"/>
                  </a:cubicBezTo>
                  <a:cubicBezTo>
                    <a:pt x="51289" y="1034407"/>
                    <a:pt x="52296" y="1041264"/>
                    <a:pt x="57150" y="1044297"/>
                  </a:cubicBezTo>
                  <a:cubicBezTo>
                    <a:pt x="73142" y="1054292"/>
                    <a:pt x="127856" y="1061117"/>
                    <a:pt x="138112" y="1063347"/>
                  </a:cubicBezTo>
                  <a:cubicBezTo>
                    <a:pt x="157300" y="1067518"/>
                    <a:pt x="175916" y="1074271"/>
                    <a:pt x="195262" y="1077635"/>
                  </a:cubicBezTo>
                  <a:cubicBezTo>
                    <a:pt x="212537" y="1080639"/>
                    <a:pt x="230123" y="1081881"/>
                    <a:pt x="247650" y="1082397"/>
                  </a:cubicBezTo>
                  <a:cubicBezTo>
                    <a:pt x="338112" y="1085058"/>
                    <a:pt x="428625" y="1085572"/>
                    <a:pt x="519112" y="1087160"/>
                  </a:cubicBezTo>
                  <a:cubicBezTo>
                    <a:pt x="573087" y="1085572"/>
                    <a:pt x="627110" y="1085163"/>
                    <a:pt x="681037" y="1082397"/>
                  </a:cubicBezTo>
                  <a:cubicBezTo>
                    <a:pt x="689121" y="1081982"/>
                    <a:pt x="697334" y="1080641"/>
                    <a:pt x="704850" y="1077635"/>
                  </a:cubicBezTo>
                  <a:cubicBezTo>
                    <a:pt x="713445" y="1074197"/>
                    <a:pt x="720383" y="1067487"/>
                    <a:pt x="728662" y="1063347"/>
                  </a:cubicBezTo>
                  <a:cubicBezTo>
                    <a:pt x="733152" y="1061102"/>
                    <a:pt x="738249" y="1060348"/>
                    <a:pt x="742950" y="1058585"/>
                  </a:cubicBezTo>
                  <a:cubicBezTo>
                    <a:pt x="750955" y="1055583"/>
                    <a:pt x="758825" y="1052235"/>
                    <a:pt x="766762" y="1049060"/>
                  </a:cubicBezTo>
                  <a:cubicBezTo>
                    <a:pt x="788978" y="1023141"/>
                    <a:pt x="801055" y="1011036"/>
                    <a:pt x="819150" y="982385"/>
                  </a:cubicBezTo>
                  <a:cubicBezTo>
                    <a:pt x="830927" y="963738"/>
                    <a:pt x="844296" y="945712"/>
                    <a:pt x="852487" y="925235"/>
                  </a:cubicBezTo>
                  <a:cubicBezTo>
                    <a:pt x="855662" y="917297"/>
                    <a:pt x="858189" y="909069"/>
                    <a:pt x="862012" y="901422"/>
                  </a:cubicBezTo>
                  <a:cubicBezTo>
                    <a:pt x="897586" y="830275"/>
                    <a:pt x="863949" y="901099"/>
                    <a:pt x="900112" y="844272"/>
                  </a:cubicBezTo>
                  <a:cubicBezTo>
                    <a:pt x="905829" y="835288"/>
                    <a:pt x="909937" y="825366"/>
                    <a:pt x="914400" y="815697"/>
                  </a:cubicBezTo>
                  <a:cubicBezTo>
                    <a:pt x="919466" y="804720"/>
                    <a:pt x="924621" y="793746"/>
                    <a:pt x="928687" y="782360"/>
                  </a:cubicBezTo>
                  <a:cubicBezTo>
                    <a:pt x="932574" y="771476"/>
                    <a:pt x="934813" y="760068"/>
                    <a:pt x="938212" y="749022"/>
                  </a:cubicBezTo>
                  <a:cubicBezTo>
                    <a:pt x="941165" y="739426"/>
                    <a:pt x="944562" y="729972"/>
                    <a:pt x="947737" y="720447"/>
                  </a:cubicBezTo>
                  <a:cubicBezTo>
                    <a:pt x="953561" y="644740"/>
                    <a:pt x="955216" y="658821"/>
                    <a:pt x="947737" y="572810"/>
                  </a:cubicBezTo>
                  <a:cubicBezTo>
                    <a:pt x="947036" y="564746"/>
                    <a:pt x="945981" y="556513"/>
                    <a:pt x="942975" y="548997"/>
                  </a:cubicBezTo>
                  <a:cubicBezTo>
                    <a:pt x="939537" y="540402"/>
                    <a:pt x="933450" y="533122"/>
                    <a:pt x="928687" y="525185"/>
                  </a:cubicBezTo>
                  <a:cubicBezTo>
                    <a:pt x="925512" y="514072"/>
                    <a:pt x="922561" y="502893"/>
                    <a:pt x="919162" y="491847"/>
                  </a:cubicBezTo>
                  <a:cubicBezTo>
                    <a:pt x="916209" y="482251"/>
                    <a:pt x="912072" y="473012"/>
                    <a:pt x="909637" y="463272"/>
                  </a:cubicBezTo>
                  <a:cubicBezTo>
                    <a:pt x="905710" y="447566"/>
                    <a:pt x="904038" y="431353"/>
                    <a:pt x="900112" y="415647"/>
                  </a:cubicBezTo>
                  <a:cubicBezTo>
                    <a:pt x="895019" y="395274"/>
                    <a:pt x="894615" y="394940"/>
                    <a:pt x="890587" y="372785"/>
                  </a:cubicBezTo>
                  <a:cubicBezTo>
                    <a:pt x="888860" y="363284"/>
                    <a:pt x="887293" y="353754"/>
                    <a:pt x="885825" y="344210"/>
                  </a:cubicBezTo>
                  <a:cubicBezTo>
                    <a:pt x="884118" y="333115"/>
                    <a:pt x="883414" y="321848"/>
                    <a:pt x="881062" y="310872"/>
                  </a:cubicBezTo>
                  <a:cubicBezTo>
                    <a:pt x="878640" y="299572"/>
                    <a:pt x="875334" y="288451"/>
                    <a:pt x="871537" y="277535"/>
                  </a:cubicBezTo>
                  <a:cubicBezTo>
                    <a:pt x="862625" y="251913"/>
                    <a:pt x="852619" y="226685"/>
                    <a:pt x="842962" y="201335"/>
                  </a:cubicBezTo>
                  <a:cubicBezTo>
                    <a:pt x="839919" y="193346"/>
                    <a:pt x="838778" y="184198"/>
                    <a:pt x="833437" y="177522"/>
                  </a:cubicBezTo>
                  <a:cubicBezTo>
                    <a:pt x="827087" y="169585"/>
                    <a:pt x="821187" y="161265"/>
                    <a:pt x="814387" y="153710"/>
                  </a:cubicBezTo>
                  <a:cubicBezTo>
                    <a:pt x="806878" y="145366"/>
                    <a:pt x="797683" y="138585"/>
                    <a:pt x="790575" y="129897"/>
                  </a:cubicBezTo>
                  <a:cubicBezTo>
                    <a:pt x="753329" y="84373"/>
                    <a:pt x="790247" y="115363"/>
                    <a:pt x="752475" y="87035"/>
                  </a:cubicBezTo>
                  <a:cubicBezTo>
                    <a:pt x="749300" y="82272"/>
                    <a:pt x="747205" y="76576"/>
                    <a:pt x="742950" y="72747"/>
                  </a:cubicBezTo>
                  <a:cubicBezTo>
                    <a:pt x="731150" y="62127"/>
                    <a:pt x="719911" y="49191"/>
                    <a:pt x="704850" y="44172"/>
                  </a:cubicBezTo>
                  <a:cubicBezTo>
                    <a:pt x="700087" y="42585"/>
                    <a:pt x="695263" y="41173"/>
                    <a:pt x="690562" y="39410"/>
                  </a:cubicBezTo>
                  <a:cubicBezTo>
                    <a:pt x="674464" y="33373"/>
                    <a:pt x="667593" y="29445"/>
                    <a:pt x="652462" y="25122"/>
                  </a:cubicBezTo>
                  <a:cubicBezTo>
                    <a:pt x="646168" y="23324"/>
                    <a:pt x="639830" y="21644"/>
                    <a:pt x="633412" y="20360"/>
                  </a:cubicBezTo>
                  <a:cubicBezTo>
                    <a:pt x="623943" y="18466"/>
                    <a:pt x="615950" y="-5834"/>
                    <a:pt x="604837" y="1310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  <a:prstDash val="lgDashDot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BD1A6DA5-B22A-4D09-98F3-F6DB42AF608F}"/>
                </a:ext>
              </a:extLst>
            </p:cNvPr>
            <p:cNvSpPr/>
            <p:nvPr/>
          </p:nvSpPr>
          <p:spPr>
            <a:xfrm>
              <a:off x="5038122" y="4919663"/>
              <a:ext cx="1301271" cy="952500"/>
            </a:xfrm>
            <a:custGeom>
              <a:avLst/>
              <a:gdLst>
                <a:gd name="connsiteX0" fmla="*/ 386366 w 1301271"/>
                <a:gd name="connsiteY0" fmla="*/ 0 h 952500"/>
                <a:gd name="connsiteX1" fmla="*/ 295878 w 1301271"/>
                <a:gd name="connsiteY1" fmla="*/ 14287 h 952500"/>
                <a:gd name="connsiteX2" fmla="*/ 276828 w 1301271"/>
                <a:gd name="connsiteY2" fmla="*/ 19050 h 952500"/>
                <a:gd name="connsiteX3" fmla="*/ 191103 w 1301271"/>
                <a:gd name="connsiteY3" fmla="*/ 95250 h 952500"/>
                <a:gd name="connsiteX4" fmla="*/ 172053 w 1301271"/>
                <a:gd name="connsiteY4" fmla="*/ 114300 h 952500"/>
                <a:gd name="connsiteX5" fmla="*/ 129191 w 1301271"/>
                <a:gd name="connsiteY5" fmla="*/ 152400 h 952500"/>
                <a:gd name="connsiteX6" fmla="*/ 110141 w 1301271"/>
                <a:gd name="connsiteY6" fmla="*/ 180975 h 952500"/>
                <a:gd name="connsiteX7" fmla="*/ 33941 w 1301271"/>
                <a:gd name="connsiteY7" fmla="*/ 276225 h 952500"/>
                <a:gd name="connsiteX8" fmla="*/ 14891 w 1301271"/>
                <a:gd name="connsiteY8" fmla="*/ 304800 h 952500"/>
                <a:gd name="connsiteX9" fmla="*/ 603 w 1301271"/>
                <a:gd name="connsiteY9" fmla="*/ 390525 h 952500"/>
                <a:gd name="connsiteX10" fmla="*/ 14891 w 1301271"/>
                <a:gd name="connsiteY10" fmla="*/ 442912 h 952500"/>
                <a:gd name="connsiteX11" fmla="*/ 43466 w 1301271"/>
                <a:gd name="connsiteY11" fmla="*/ 485775 h 952500"/>
                <a:gd name="connsiteX12" fmla="*/ 67278 w 1301271"/>
                <a:gd name="connsiteY12" fmla="*/ 504825 h 952500"/>
                <a:gd name="connsiteX13" fmla="*/ 100616 w 1301271"/>
                <a:gd name="connsiteY13" fmla="*/ 500062 h 952500"/>
                <a:gd name="connsiteX14" fmla="*/ 172053 w 1301271"/>
                <a:gd name="connsiteY14" fmla="*/ 461962 h 952500"/>
                <a:gd name="connsiteX15" fmla="*/ 200628 w 1301271"/>
                <a:gd name="connsiteY15" fmla="*/ 442912 h 952500"/>
                <a:gd name="connsiteX16" fmla="*/ 267303 w 1301271"/>
                <a:gd name="connsiteY16" fmla="*/ 409575 h 952500"/>
                <a:gd name="connsiteX17" fmla="*/ 291116 w 1301271"/>
                <a:gd name="connsiteY17" fmla="*/ 395287 h 952500"/>
                <a:gd name="connsiteX18" fmla="*/ 343503 w 1301271"/>
                <a:gd name="connsiteY18" fmla="*/ 419100 h 952500"/>
                <a:gd name="connsiteX19" fmla="*/ 381603 w 1301271"/>
                <a:gd name="connsiteY19" fmla="*/ 466725 h 952500"/>
                <a:gd name="connsiteX20" fmla="*/ 400653 w 1301271"/>
                <a:gd name="connsiteY20" fmla="*/ 490537 h 952500"/>
                <a:gd name="connsiteX21" fmla="*/ 433991 w 1301271"/>
                <a:gd name="connsiteY21" fmla="*/ 557212 h 952500"/>
                <a:gd name="connsiteX22" fmla="*/ 448278 w 1301271"/>
                <a:gd name="connsiteY22" fmla="*/ 609600 h 952500"/>
                <a:gd name="connsiteX23" fmla="*/ 438753 w 1301271"/>
                <a:gd name="connsiteY23" fmla="*/ 781050 h 952500"/>
                <a:gd name="connsiteX24" fmla="*/ 443516 w 1301271"/>
                <a:gd name="connsiteY24" fmla="*/ 923925 h 952500"/>
                <a:gd name="connsiteX25" fmla="*/ 491141 w 1301271"/>
                <a:gd name="connsiteY25" fmla="*/ 947737 h 952500"/>
                <a:gd name="connsiteX26" fmla="*/ 510191 w 1301271"/>
                <a:gd name="connsiteY26" fmla="*/ 952500 h 952500"/>
                <a:gd name="connsiteX27" fmla="*/ 562578 w 1301271"/>
                <a:gd name="connsiteY27" fmla="*/ 942975 h 952500"/>
                <a:gd name="connsiteX28" fmla="*/ 581628 w 1301271"/>
                <a:gd name="connsiteY28" fmla="*/ 928687 h 952500"/>
                <a:gd name="connsiteX29" fmla="*/ 595916 w 1301271"/>
                <a:gd name="connsiteY29" fmla="*/ 919162 h 952500"/>
                <a:gd name="connsiteX30" fmla="*/ 634016 w 1301271"/>
                <a:gd name="connsiteY30" fmla="*/ 881062 h 952500"/>
                <a:gd name="connsiteX31" fmla="*/ 648303 w 1301271"/>
                <a:gd name="connsiteY31" fmla="*/ 857250 h 952500"/>
                <a:gd name="connsiteX32" fmla="*/ 667353 w 1301271"/>
                <a:gd name="connsiteY32" fmla="*/ 838200 h 952500"/>
                <a:gd name="connsiteX33" fmla="*/ 686403 w 1301271"/>
                <a:gd name="connsiteY33" fmla="*/ 800100 h 952500"/>
                <a:gd name="connsiteX34" fmla="*/ 700691 w 1301271"/>
                <a:gd name="connsiteY34" fmla="*/ 776287 h 952500"/>
                <a:gd name="connsiteX35" fmla="*/ 719741 w 1301271"/>
                <a:gd name="connsiteY35" fmla="*/ 762000 h 952500"/>
                <a:gd name="connsiteX36" fmla="*/ 753078 w 1301271"/>
                <a:gd name="connsiteY36" fmla="*/ 714375 h 952500"/>
                <a:gd name="connsiteX37" fmla="*/ 762603 w 1301271"/>
                <a:gd name="connsiteY37" fmla="*/ 695325 h 952500"/>
                <a:gd name="connsiteX38" fmla="*/ 800703 w 1301271"/>
                <a:gd name="connsiteY38" fmla="*/ 657225 h 952500"/>
                <a:gd name="connsiteX39" fmla="*/ 814991 w 1301271"/>
                <a:gd name="connsiteY39" fmla="*/ 642937 h 952500"/>
                <a:gd name="connsiteX40" fmla="*/ 829278 w 1301271"/>
                <a:gd name="connsiteY40" fmla="*/ 628650 h 952500"/>
                <a:gd name="connsiteX41" fmla="*/ 905478 w 1301271"/>
                <a:gd name="connsiteY41" fmla="*/ 614362 h 952500"/>
                <a:gd name="connsiteX42" fmla="*/ 957866 w 1301271"/>
                <a:gd name="connsiteY42" fmla="*/ 623887 h 952500"/>
                <a:gd name="connsiteX43" fmla="*/ 1019778 w 1301271"/>
                <a:gd name="connsiteY43" fmla="*/ 647700 h 952500"/>
                <a:gd name="connsiteX44" fmla="*/ 1043591 w 1301271"/>
                <a:gd name="connsiteY44" fmla="*/ 657225 h 952500"/>
                <a:gd name="connsiteX45" fmla="*/ 1067403 w 1301271"/>
                <a:gd name="connsiteY45" fmla="*/ 666750 h 952500"/>
                <a:gd name="connsiteX46" fmla="*/ 1081691 w 1301271"/>
                <a:gd name="connsiteY46" fmla="*/ 671512 h 952500"/>
                <a:gd name="connsiteX47" fmla="*/ 1100741 w 1301271"/>
                <a:gd name="connsiteY47" fmla="*/ 685800 h 952500"/>
                <a:gd name="connsiteX48" fmla="*/ 1115028 w 1301271"/>
                <a:gd name="connsiteY48" fmla="*/ 700087 h 952500"/>
                <a:gd name="connsiteX49" fmla="*/ 1153128 w 1301271"/>
                <a:gd name="connsiteY49" fmla="*/ 709612 h 952500"/>
                <a:gd name="connsiteX50" fmla="*/ 1167416 w 1301271"/>
                <a:gd name="connsiteY50" fmla="*/ 714375 h 952500"/>
                <a:gd name="connsiteX51" fmla="*/ 1224566 w 1301271"/>
                <a:gd name="connsiteY51" fmla="*/ 709612 h 952500"/>
                <a:gd name="connsiteX52" fmla="*/ 1257903 w 1301271"/>
                <a:gd name="connsiteY52" fmla="*/ 685800 h 952500"/>
                <a:gd name="connsiteX53" fmla="*/ 1272191 w 1301271"/>
                <a:gd name="connsiteY53" fmla="*/ 666750 h 952500"/>
                <a:gd name="connsiteX54" fmla="*/ 1291241 w 1301271"/>
                <a:gd name="connsiteY54" fmla="*/ 647700 h 952500"/>
                <a:gd name="connsiteX55" fmla="*/ 1300766 w 1301271"/>
                <a:gd name="connsiteY55" fmla="*/ 590550 h 952500"/>
                <a:gd name="connsiteX56" fmla="*/ 1276953 w 1301271"/>
                <a:gd name="connsiteY56" fmla="*/ 528637 h 952500"/>
                <a:gd name="connsiteX57" fmla="*/ 1243616 w 1301271"/>
                <a:gd name="connsiteY57" fmla="*/ 471487 h 952500"/>
                <a:gd name="connsiteX58" fmla="*/ 1195991 w 1301271"/>
                <a:gd name="connsiteY58" fmla="*/ 447675 h 952500"/>
                <a:gd name="connsiteX59" fmla="*/ 1148366 w 1301271"/>
                <a:gd name="connsiteY59" fmla="*/ 438150 h 952500"/>
                <a:gd name="connsiteX60" fmla="*/ 1072166 w 1301271"/>
                <a:gd name="connsiteY60" fmla="*/ 428625 h 952500"/>
                <a:gd name="connsiteX61" fmla="*/ 1048353 w 1301271"/>
                <a:gd name="connsiteY61" fmla="*/ 400050 h 952500"/>
                <a:gd name="connsiteX62" fmla="*/ 1053116 w 1301271"/>
                <a:gd name="connsiteY62" fmla="*/ 338137 h 952500"/>
                <a:gd name="connsiteX63" fmla="*/ 1062641 w 1301271"/>
                <a:gd name="connsiteY63" fmla="*/ 314325 h 952500"/>
                <a:gd name="connsiteX64" fmla="*/ 1076928 w 1301271"/>
                <a:gd name="connsiteY64" fmla="*/ 295275 h 952500"/>
                <a:gd name="connsiteX65" fmla="*/ 1091216 w 1301271"/>
                <a:gd name="connsiteY65" fmla="*/ 257175 h 952500"/>
                <a:gd name="connsiteX66" fmla="*/ 1095978 w 1301271"/>
                <a:gd name="connsiteY66" fmla="*/ 223837 h 952500"/>
                <a:gd name="connsiteX67" fmla="*/ 1100741 w 1301271"/>
                <a:gd name="connsiteY67" fmla="*/ 200025 h 952500"/>
                <a:gd name="connsiteX68" fmla="*/ 1038828 w 1301271"/>
                <a:gd name="connsiteY68" fmla="*/ 133350 h 952500"/>
                <a:gd name="connsiteX69" fmla="*/ 1000728 w 1301271"/>
                <a:gd name="connsiteY69" fmla="*/ 123825 h 952500"/>
                <a:gd name="connsiteX70" fmla="*/ 924528 w 1301271"/>
                <a:gd name="connsiteY70" fmla="*/ 138112 h 952500"/>
                <a:gd name="connsiteX71" fmla="*/ 900716 w 1301271"/>
                <a:gd name="connsiteY71" fmla="*/ 157162 h 952500"/>
                <a:gd name="connsiteX72" fmla="*/ 881666 w 1301271"/>
                <a:gd name="connsiteY72" fmla="*/ 180975 h 952500"/>
                <a:gd name="connsiteX73" fmla="*/ 857853 w 1301271"/>
                <a:gd name="connsiteY73" fmla="*/ 214312 h 952500"/>
                <a:gd name="connsiteX74" fmla="*/ 814991 w 1301271"/>
                <a:gd name="connsiteY74" fmla="*/ 247650 h 952500"/>
                <a:gd name="connsiteX75" fmla="*/ 767366 w 1301271"/>
                <a:gd name="connsiteY75" fmla="*/ 290512 h 952500"/>
                <a:gd name="connsiteX76" fmla="*/ 710216 w 1301271"/>
                <a:gd name="connsiteY76" fmla="*/ 309562 h 952500"/>
                <a:gd name="connsiteX77" fmla="*/ 686403 w 1301271"/>
                <a:gd name="connsiteY77" fmla="*/ 300037 h 952500"/>
                <a:gd name="connsiteX78" fmla="*/ 657828 w 1301271"/>
                <a:gd name="connsiteY78" fmla="*/ 266700 h 952500"/>
                <a:gd name="connsiteX79" fmla="*/ 648303 w 1301271"/>
                <a:gd name="connsiteY79" fmla="*/ 238125 h 952500"/>
                <a:gd name="connsiteX80" fmla="*/ 643541 w 1301271"/>
                <a:gd name="connsiteY80" fmla="*/ 223837 h 952500"/>
                <a:gd name="connsiteX81" fmla="*/ 638778 w 1301271"/>
                <a:gd name="connsiteY81" fmla="*/ 200025 h 952500"/>
                <a:gd name="connsiteX82" fmla="*/ 624491 w 1301271"/>
                <a:gd name="connsiteY82" fmla="*/ 180975 h 952500"/>
                <a:gd name="connsiteX83" fmla="*/ 610203 w 1301271"/>
                <a:gd name="connsiteY83" fmla="*/ 152400 h 952500"/>
                <a:gd name="connsiteX84" fmla="*/ 548291 w 1301271"/>
                <a:gd name="connsiteY84" fmla="*/ 95250 h 952500"/>
                <a:gd name="connsiteX85" fmla="*/ 519716 w 1301271"/>
                <a:gd name="connsiteY85" fmla="*/ 80962 h 952500"/>
                <a:gd name="connsiteX86" fmla="*/ 486378 w 1301271"/>
                <a:gd name="connsiteY86" fmla="*/ 66675 h 952500"/>
                <a:gd name="connsiteX87" fmla="*/ 457803 w 1301271"/>
                <a:gd name="connsiteY87" fmla="*/ 52387 h 952500"/>
                <a:gd name="connsiteX88" fmla="*/ 414941 w 1301271"/>
                <a:gd name="connsiteY88" fmla="*/ 38100 h 952500"/>
                <a:gd name="connsiteX89" fmla="*/ 386366 w 1301271"/>
                <a:gd name="connsiteY89" fmla="*/ 0 h 95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1301271" h="952500">
                  <a:moveTo>
                    <a:pt x="386366" y="0"/>
                  </a:moveTo>
                  <a:lnTo>
                    <a:pt x="295878" y="14287"/>
                  </a:lnTo>
                  <a:cubicBezTo>
                    <a:pt x="289429" y="15409"/>
                    <a:pt x="282402" y="15620"/>
                    <a:pt x="276828" y="19050"/>
                  </a:cubicBezTo>
                  <a:cubicBezTo>
                    <a:pt x="242847" y="39961"/>
                    <a:pt x="219045" y="67308"/>
                    <a:pt x="191103" y="95250"/>
                  </a:cubicBezTo>
                  <a:cubicBezTo>
                    <a:pt x="184753" y="101600"/>
                    <a:pt x="179065" y="108690"/>
                    <a:pt x="172053" y="114300"/>
                  </a:cubicBezTo>
                  <a:cubicBezTo>
                    <a:pt x="157728" y="125760"/>
                    <a:pt x="140852" y="137824"/>
                    <a:pt x="129191" y="152400"/>
                  </a:cubicBezTo>
                  <a:cubicBezTo>
                    <a:pt x="122040" y="161339"/>
                    <a:pt x="117876" y="172536"/>
                    <a:pt x="110141" y="180975"/>
                  </a:cubicBezTo>
                  <a:cubicBezTo>
                    <a:pt x="27778" y="270825"/>
                    <a:pt x="137005" y="117664"/>
                    <a:pt x="33941" y="276225"/>
                  </a:cubicBezTo>
                  <a:cubicBezTo>
                    <a:pt x="27702" y="285823"/>
                    <a:pt x="14891" y="304800"/>
                    <a:pt x="14891" y="304800"/>
                  </a:cubicBezTo>
                  <a:cubicBezTo>
                    <a:pt x="6358" y="334665"/>
                    <a:pt x="-2401" y="357476"/>
                    <a:pt x="603" y="390525"/>
                  </a:cubicBezTo>
                  <a:cubicBezTo>
                    <a:pt x="2242" y="408551"/>
                    <a:pt x="7463" y="426406"/>
                    <a:pt x="14891" y="442912"/>
                  </a:cubicBezTo>
                  <a:cubicBezTo>
                    <a:pt x="21938" y="458571"/>
                    <a:pt x="33941" y="471487"/>
                    <a:pt x="43466" y="485775"/>
                  </a:cubicBezTo>
                  <a:cubicBezTo>
                    <a:pt x="55775" y="504239"/>
                    <a:pt x="47562" y="498252"/>
                    <a:pt x="67278" y="504825"/>
                  </a:cubicBezTo>
                  <a:cubicBezTo>
                    <a:pt x="78391" y="503237"/>
                    <a:pt x="90030" y="503798"/>
                    <a:pt x="100616" y="500062"/>
                  </a:cubicBezTo>
                  <a:cubicBezTo>
                    <a:pt x="117920" y="493955"/>
                    <a:pt x="153153" y="473989"/>
                    <a:pt x="172053" y="461962"/>
                  </a:cubicBezTo>
                  <a:cubicBezTo>
                    <a:pt x="181711" y="455816"/>
                    <a:pt x="190879" y="448912"/>
                    <a:pt x="200628" y="442912"/>
                  </a:cubicBezTo>
                  <a:cubicBezTo>
                    <a:pt x="257324" y="408022"/>
                    <a:pt x="210053" y="438200"/>
                    <a:pt x="267303" y="409575"/>
                  </a:cubicBezTo>
                  <a:cubicBezTo>
                    <a:pt x="275583" y="405435"/>
                    <a:pt x="283178" y="400050"/>
                    <a:pt x="291116" y="395287"/>
                  </a:cubicBezTo>
                  <a:cubicBezTo>
                    <a:pt x="308578" y="403225"/>
                    <a:pt x="327055" y="409231"/>
                    <a:pt x="343503" y="419100"/>
                  </a:cubicBezTo>
                  <a:cubicBezTo>
                    <a:pt x="359678" y="428805"/>
                    <a:pt x="371555" y="452909"/>
                    <a:pt x="381603" y="466725"/>
                  </a:cubicBezTo>
                  <a:cubicBezTo>
                    <a:pt x="387582" y="474946"/>
                    <a:pt x="394303" y="482600"/>
                    <a:pt x="400653" y="490537"/>
                  </a:cubicBezTo>
                  <a:cubicBezTo>
                    <a:pt x="421119" y="562169"/>
                    <a:pt x="394965" y="484737"/>
                    <a:pt x="433991" y="557212"/>
                  </a:cubicBezTo>
                  <a:cubicBezTo>
                    <a:pt x="441682" y="571495"/>
                    <a:pt x="445090" y="593656"/>
                    <a:pt x="448278" y="609600"/>
                  </a:cubicBezTo>
                  <a:cubicBezTo>
                    <a:pt x="445103" y="666750"/>
                    <a:pt x="442560" y="723939"/>
                    <a:pt x="438753" y="781050"/>
                  </a:cubicBezTo>
                  <a:cubicBezTo>
                    <a:pt x="434486" y="845064"/>
                    <a:pt x="422861" y="837864"/>
                    <a:pt x="443516" y="923925"/>
                  </a:cubicBezTo>
                  <a:cubicBezTo>
                    <a:pt x="449028" y="946891"/>
                    <a:pt x="475608" y="944630"/>
                    <a:pt x="491141" y="947737"/>
                  </a:cubicBezTo>
                  <a:cubicBezTo>
                    <a:pt x="497559" y="949021"/>
                    <a:pt x="503841" y="950912"/>
                    <a:pt x="510191" y="952500"/>
                  </a:cubicBezTo>
                  <a:cubicBezTo>
                    <a:pt x="517329" y="951608"/>
                    <a:pt x="550246" y="950022"/>
                    <a:pt x="562578" y="942975"/>
                  </a:cubicBezTo>
                  <a:cubicBezTo>
                    <a:pt x="569470" y="939037"/>
                    <a:pt x="575169" y="933301"/>
                    <a:pt x="581628" y="928687"/>
                  </a:cubicBezTo>
                  <a:cubicBezTo>
                    <a:pt x="586286" y="925360"/>
                    <a:pt x="591153" y="922337"/>
                    <a:pt x="595916" y="919162"/>
                  </a:cubicBezTo>
                  <a:cubicBezTo>
                    <a:pt x="652849" y="843249"/>
                    <a:pt x="557200" y="967478"/>
                    <a:pt x="634016" y="881062"/>
                  </a:cubicBezTo>
                  <a:cubicBezTo>
                    <a:pt x="640166" y="874144"/>
                    <a:pt x="642620" y="864557"/>
                    <a:pt x="648303" y="857250"/>
                  </a:cubicBezTo>
                  <a:cubicBezTo>
                    <a:pt x="653816" y="850161"/>
                    <a:pt x="661509" y="845018"/>
                    <a:pt x="667353" y="838200"/>
                  </a:cubicBezTo>
                  <a:cubicBezTo>
                    <a:pt x="680593" y="822753"/>
                    <a:pt x="676286" y="820334"/>
                    <a:pt x="686403" y="800100"/>
                  </a:cubicBezTo>
                  <a:cubicBezTo>
                    <a:pt x="690543" y="791820"/>
                    <a:pt x="694595" y="783253"/>
                    <a:pt x="700691" y="776287"/>
                  </a:cubicBezTo>
                  <a:cubicBezTo>
                    <a:pt x="705918" y="770314"/>
                    <a:pt x="714128" y="767613"/>
                    <a:pt x="719741" y="762000"/>
                  </a:cubicBezTo>
                  <a:cubicBezTo>
                    <a:pt x="726252" y="755489"/>
                    <a:pt x="750746" y="718262"/>
                    <a:pt x="753078" y="714375"/>
                  </a:cubicBezTo>
                  <a:cubicBezTo>
                    <a:pt x="756731" y="708287"/>
                    <a:pt x="758058" y="700779"/>
                    <a:pt x="762603" y="695325"/>
                  </a:cubicBezTo>
                  <a:cubicBezTo>
                    <a:pt x="774101" y="681527"/>
                    <a:pt x="788003" y="669925"/>
                    <a:pt x="800703" y="657225"/>
                  </a:cubicBezTo>
                  <a:lnTo>
                    <a:pt x="814991" y="642937"/>
                  </a:lnTo>
                  <a:cubicBezTo>
                    <a:pt x="819753" y="638175"/>
                    <a:pt x="822744" y="630284"/>
                    <a:pt x="829278" y="628650"/>
                  </a:cubicBezTo>
                  <a:cubicBezTo>
                    <a:pt x="867064" y="619203"/>
                    <a:pt x="841872" y="624963"/>
                    <a:pt x="905478" y="614362"/>
                  </a:cubicBezTo>
                  <a:cubicBezTo>
                    <a:pt x="922941" y="617537"/>
                    <a:pt x="940827" y="618917"/>
                    <a:pt x="957866" y="623887"/>
                  </a:cubicBezTo>
                  <a:cubicBezTo>
                    <a:pt x="979093" y="630078"/>
                    <a:pt x="999170" y="639686"/>
                    <a:pt x="1019778" y="647700"/>
                  </a:cubicBezTo>
                  <a:cubicBezTo>
                    <a:pt x="1027746" y="650799"/>
                    <a:pt x="1035653" y="654050"/>
                    <a:pt x="1043591" y="657225"/>
                  </a:cubicBezTo>
                  <a:cubicBezTo>
                    <a:pt x="1051528" y="660400"/>
                    <a:pt x="1059293" y="664047"/>
                    <a:pt x="1067403" y="666750"/>
                  </a:cubicBezTo>
                  <a:lnTo>
                    <a:pt x="1081691" y="671512"/>
                  </a:lnTo>
                  <a:cubicBezTo>
                    <a:pt x="1088041" y="676275"/>
                    <a:pt x="1094714" y="680634"/>
                    <a:pt x="1100741" y="685800"/>
                  </a:cubicBezTo>
                  <a:cubicBezTo>
                    <a:pt x="1105855" y="690183"/>
                    <a:pt x="1108897" y="697300"/>
                    <a:pt x="1115028" y="700087"/>
                  </a:cubicBezTo>
                  <a:cubicBezTo>
                    <a:pt x="1126946" y="705504"/>
                    <a:pt x="1140709" y="705472"/>
                    <a:pt x="1153128" y="709612"/>
                  </a:cubicBezTo>
                  <a:lnTo>
                    <a:pt x="1167416" y="714375"/>
                  </a:lnTo>
                  <a:cubicBezTo>
                    <a:pt x="1186466" y="712787"/>
                    <a:pt x="1205777" y="713135"/>
                    <a:pt x="1224566" y="709612"/>
                  </a:cubicBezTo>
                  <a:cubicBezTo>
                    <a:pt x="1238174" y="707060"/>
                    <a:pt x="1249473" y="695634"/>
                    <a:pt x="1257903" y="685800"/>
                  </a:cubicBezTo>
                  <a:cubicBezTo>
                    <a:pt x="1263069" y="679773"/>
                    <a:pt x="1266964" y="672724"/>
                    <a:pt x="1272191" y="666750"/>
                  </a:cubicBezTo>
                  <a:cubicBezTo>
                    <a:pt x="1278105" y="659992"/>
                    <a:pt x="1284891" y="654050"/>
                    <a:pt x="1291241" y="647700"/>
                  </a:cubicBezTo>
                  <a:cubicBezTo>
                    <a:pt x="1294416" y="628650"/>
                    <a:pt x="1303497" y="609669"/>
                    <a:pt x="1300766" y="590550"/>
                  </a:cubicBezTo>
                  <a:cubicBezTo>
                    <a:pt x="1293754" y="541468"/>
                    <a:pt x="1302873" y="571051"/>
                    <a:pt x="1276953" y="528637"/>
                  </a:cubicBezTo>
                  <a:cubicBezTo>
                    <a:pt x="1265453" y="509819"/>
                    <a:pt x="1263342" y="481350"/>
                    <a:pt x="1243616" y="471487"/>
                  </a:cubicBezTo>
                  <a:cubicBezTo>
                    <a:pt x="1227741" y="463550"/>
                    <a:pt x="1213395" y="451156"/>
                    <a:pt x="1195991" y="447675"/>
                  </a:cubicBezTo>
                  <a:cubicBezTo>
                    <a:pt x="1180116" y="444500"/>
                    <a:pt x="1164309" y="440964"/>
                    <a:pt x="1148366" y="438150"/>
                  </a:cubicBezTo>
                  <a:cubicBezTo>
                    <a:pt x="1125250" y="434071"/>
                    <a:pt x="1094871" y="431148"/>
                    <a:pt x="1072166" y="428625"/>
                  </a:cubicBezTo>
                  <a:cubicBezTo>
                    <a:pt x="1064228" y="419100"/>
                    <a:pt x="1054290" y="410935"/>
                    <a:pt x="1048353" y="400050"/>
                  </a:cubicBezTo>
                  <a:cubicBezTo>
                    <a:pt x="1037506" y="380163"/>
                    <a:pt x="1047318" y="356982"/>
                    <a:pt x="1053116" y="338137"/>
                  </a:cubicBezTo>
                  <a:cubicBezTo>
                    <a:pt x="1055630" y="329966"/>
                    <a:pt x="1058489" y="321798"/>
                    <a:pt x="1062641" y="314325"/>
                  </a:cubicBezTo>
                  <a:cubicBezTo>
                    <a:pt x="1066496" y="307386"/>
                    <a:pt x="1073378" y="302374"/>
                    <a:pt x="1076928" y="295275"/>
                  </a:cubicBezTo>
                  <a:cubicBezTo>
                    <a:pt x="1082994" y="283143"/>
                    <a:pt x="1086453" y="269875"/>
                    <a:pt x="1091216" y="257175"/>
                  </a:cubicBezTo>
                  <a:cubicBezTo>
                    <a:pt x="1092803" y="246062"/>
                    <a:pt x="1094133" y="234910"/>
                    <a:pt x="1095978" y="223837"/>
                  </a:cubicBezTo>
                  <a:cubicBezTo>
                    <a:pt x="1097309" y="215853"/>
                    <a:pt x="1103301" y="207704"/>
                    <a:pt x="1100741" y="200025"/>
                  </a:cubicBezTo>
                  <a:cubicBezTo>
                    <a:pt x="1088324" y="162774"/>
                    <a:pt x="1072517" y="146825"/>
                    <a:pt x="1038828" y="133350"/>
                  </a:cubicBezTo>
                  <a:cubicBezTo>
                    <a:pt x="1026673" y="128488"/>
                    <a:pt x="1013428" y="127000"/>
                    <a:pt x="1000728" y="123825"/>
                  </a:cubicBezTo>
                  <a:cubicBezTo>
                    <a:pt x="975328" y="128587"/>
                    <a:pt x="949044" y="129940"/>
                    <a:pt x="924528" y="138112"/>
                  </a:cubicBezTo>
                  <a:cubicBezTo>
                    <a:pt x="914885" y="141326"/>
                    <a:pt x="907904" y="149974"/>
                    <a:pt x="900716" y="157162"/>
                  </a:cubicBezTo>
                  <a:cubicBezTo>
                    <a:pt x="893528" y="164350"/>
                    <a:pt x="887765" y="172843"/>
                    <a:pt x="881666" y="180975"/>
                  </a:cubicBezTo>
                  <a:cubicBezTo>
                    <a:pt x="873472" y="191900"/>
                    <a:pt x="867509" y="204656"/>
                    <a:pt x="857853" y="214312"/>
                  </a:cubicBezTo>
                  <a:cubicBezTo>
                    <a:pt x="845054" y="227111"/>
                    <a:pt x="827790" y="234851"/>
                    <a:pt x="814991" y="247650"/>
                  </a:cubicBezTo>
                  <a:cubicBezTo>
                    <a:pt x="801732" y="260909"/>
                    <a:pt x="782739" y="281052"/>
                    <a:pt x="767366" y="290512"/>
                  </a:cubicBezTo>
                  <a:cubicBezTo>
                    <a:pt x="744925" y="304321"/>
                    <a:pt x="733606" y="304884"/>
                    <a:pt x="710216" y="309562"/>
                  </a:cubicBezTo>
                  <a:cubicBezTo>
                    <a:pt x="702278" y="306387"/>
                    <a:pt x="693653" y="304568"/>
                    <a:pt x="686403" y="300037"/>
                  </a:cubicBezTo>
                  <a:cubicBezTo>
                    <a:pt x="677039" y="294185"/>
                    <a:pt x="663740" y="274582"/>
                    <a:pt x="657828" y="266700"/>
                  </a:cubicBezTo>
                  <a:lnTo>
                    <a:pt x="648303" y="238125"/>
                  </a:lnTo>
                  <a:cubicBezTo>
                    <a:pt x="646716" y="233362"/>
                    <a:pt x="644526" y="228760"/>
                    <a:pt x="643541" y="223837"/>
                  </a:cubicBezTo>
                  <a:cubicBezTo>
                    <a:pt x="641953" y="215900"/>
                    <a:pt x="642066" y="207422"/>
                    <a:pt x="638778" y="200025"/>
                  </a:cubicBezTo>
                  <a:cubicBezTo>
                    <a:pt x="635554" y="192772"/>
                    <a:pt x="628575" y="187781"/>
                    <a:pt x="624491" y="180975"/>
                  </a:cubicBezTo>
                  <a:cubicBezTo>
                    <a:pt x="619012" y="171843"/>
                    <a:pt x="615920" y="161384"/>
                    <a:pt x="610203" y="152400"/>
                  </a:cubicBezTo>
                  <a:cubicBezTo>
                    <a:pt x="596361" y="130649"/>
                    <a:pt x="569770" y="105990"/>
                    <a:pt x="548291" y="95250"/>
                  </a:cubicBezTo>
                  <a:cubicBezTo>
                    <a:pt x="538766" y="90487"/>
                    <a:pt x="529385" y="85425"/>
                    <a:pt x="519716" y="80962"/>
                  </a:cubicBezTo>
                  <a:cubicBezTo>
                    <a:pt x="508739" y="75896"/>
                    <a:pt x="497355" y="71741"/>
                    <a:pt x="486378" y="66675"/>
                  </a:cubicBezTo>
                  <a:cubicBezTo>
                    <a:pt x="476709" y="62212"/>
                    <a:pt x="467691" y="56342"/>
                    <a:pt x="457803" y="52387"/>
                  </a:cubicBezTo>
                  <a:cubicBezTo>
                    <a:pt x="443820" y="46794"/>
                    <a:pt x="429228" y="42862"/>
                    <a:pt x="414941" y="38100"/>
                  </a:cubicBezTo>
                  <a:lnTo>
                    <a:pt x="386366" y="0"/>
                  </a:ln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9F580404-4FB0-49F1-AD98-84123E607A6F}"/>
                </a:ext>
              </a:extLst>
            </p:cNvPr>
            <p:cNvSpPr/>
            <p:nvPr/>
          </p:nvSpPr>
          <p:spPr>
            <a:xfrm>
              <a:off x="5210175" y="3042469"/>
              <a:ext cx="428625" cy="372244"/>
            </a:xfrm>
            <a:custGeom>
              <a:avLst/>
              <a:gdLst>
                <a:gd name="connsiteX0" fmla="*/ 357188 w 428625"/>
                <a:gd name="connsiteY0" fmla="*/ 10294 h 372244"/>
                <a:gd name="connsiteX1" fmla="*/ 323850 w 428625"/>
                <a:gd name="connsiteY1" fmla="*/ 769 h 372244"/>
                <a:gd name="connsiteX2" fmla="*/ 171450 w 428625"/>
                <a:gd name="connsiteY2" fmla="*/ 53156 h 372244"/>
                <a:gd name="connsiteX3" fmla="*/ 138113 w 428625"/>
                <a:gd name="connsiteY3" fmla="*/ 81731 h 372244"/>
                <a:gd name="connsiteX4" fmla="*/ 104775 w 428625"/>
                <a:gd name="connsiteY4" fmla="*/ 105544 h 372244"/>
                <a:gd name="connsiteX5" fmla="*/ 90488 w 428625"/>
                <a:gd name="connsiteY5" fmla="*/ 129356 h 372244"/>
                <a:gd name="connsiteX6" fmla="*/ 28575 w 428625"/>
                <a:gd name="connsiteY6" fmla="*/ 210319 h 372244"/>
                <a:gd name="connsiteX7" fmla="*/ 14288 w 428625"/>
                <a:gd name="connsiteY7" fmla="*/ 243656 h 372244"/>
                <a:gd name="connsiteX8" fmla="*/ 0 w 428625"/>
                <a:gd name="connsiteY8" fmla="*/ 300806 h 372244"/>
                <a:gd name="connsiteX9" fmla="*/ 9525 w 428625"/>
                <a:gd name="connsiteY9" fmla="*/ 319856 h 372244"/>
                <a:gd name="connsiteX10" fmla="*/ 57150 w 428625"/>
                <a:gd name="connsiteY10" fmla="*/ 353194 h 372244"/>
                <a:gd name="connsiteX11" fmla="*/ 100013 w 428625"/>
                <a:gd name="connsiteY11" fmla="*/ 367481 h 372244"/>
                <a:gd name="connsiteX12" fmla="*/ 152400 w 428625"/>
                <a:gd name="connsiteY12" fmla="*/ 372244 h 372244"/>
                <a:gd name="connsiteX13" fmla="*/ 247650 w 428625"/>
                <a:gd name="connsiteY13" fmla="*/ 353194 h 372244"/>
                <a:gd name="connsiteX14" fmla="*/ 285750 w 428625"/>
                <a:gd name="connsiteY14" fmla="*/ 338906 h 372244"/>
                <a:gd name="connsiteX15" fmla="*/ 319088 w 428625"/>
                <a:gd name="connsiteY15" fmla="*/ 324619 h 372244"/>
                <a:gd name="connsiteX16" fmla="*/ 366713 w 428625"/>
                <a:gd name="connsiteY16" fmla="*/ 296044 h 372244"/>
                <a:gd name="connsiteX17" fmla="*/ 409575 w 428625"/>
                <a:gd name="connsiteY17" fmla="*/ 243656 h 372244"/>
                <a:gd name="connsiteX18" fmla="*/ 414338 w 428625"/>
                <a:gd name="connsiteY18" fmla="*/ 210319 h 372244"/>
                <a:gd name="connsiteX19" fmla="*/ 428625 w 428625"/>
                <a:gd name="connsiteY19" fmla="*/ 143644 h 372244"/>
                <a:gd name="connsiteX20" fmla="*/ 414338 w 428625"/>
                <a:gd name="connsiteY20" fmla="*/ 81731 h 372244"/>
                <a:gd name="connsiteX21" fmla="*/ 395288 w 428625"/>
                <a:gd name="connsiteY21" fmla="*/ 67444 h 372244"/>
                <a:gd name="connsiteX22" fmla="*/ 381000 w 428625"/>
                <a:gd name="connsiteY22" fmla="*/ 48394 h 372244"/>
                <a:gd name="connsiteX23" fmla="*/ 357188 w 428625"/>
                <a:gd name="connsiteY23" fmla="*/ 10294 h 37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428625" h="372244">
                  <a:moveTo>
                    <a:pt x="357188" y="10294"/>
                  </a:moveTo>
                  <a:cubicBezTo>
                    <a:pt x="347663" y="2357"/>
                    <a:pt x="335111" y="-1830"/>
                    <a:pt x="323850" y="769"/>
                  </a:cubicBezTo>
                  <a:cubicBezTo>
                    <a:pt x="271508" y="12848"/>
                    <a:pt x="220693" y="31691"/>
                    <a:pt x="171450" y="53156"/>
                  </a:cubicBezTo>
                  <a:cubicBezTo>
                    <a:pt x="158033" y="59004"/>
                    <a:pt x="149621" y="72689"/>
                    <a:pt x="138113" y="81731"/>
                  </a:cubicBezTo>
                  <a:cubicBezTo>
                    <a:pt x="127375" y="90168"/>
                    <a:pt x="115888" y="97606"/>
                    <a:pt x="104775" y="105544"/>
                  </a:cubicBezTo>
                  <a:cubicBezTo>
                    <a:pt x="100013" y="113481"/>
                    <a:pt x="96270" y="122128"/>
                    <a:pt x="90488" y="129356"/>
                  </a:cubicBezTo>
                  <a:cubicBezTo>
                    <a:pt x="57973" y="170000"/>
                    <a:pt x="57631" y="142521"/>
                    <a:pt x="28575" y="210319"/>
                  </a:cubicBezTo>
                  <a:cubicBezTo>
                    <a:pt x="23813" y="221431"/>
                    <a:pt x="18354" y="232270"/>
                    <a:pt x="14288" y="243656"/>
                  </a:cubicBezTo>
                  <a:cubicBezTo>
                    <a:pt x="6279" y="266083"/>
                    <a:pt x="4411" y="278754"/>
                    <a:pt x="0" y="300806"/>
                  </a:cubicBezTo>
                  <a:cubicBezTo>
                    <a:pt x="3175" y="307156"/>
                    <a:pt x="5265" y="314176"/>
                    <a:pt x="9525" y="319856"/>
                  </a:cubicBezTo>
                  <a:cubicBezTo>
                    <a:pt x="23304" y="338228"/>
                    <a:pt x="35723" y="344623"/>
                    <a:pt x="57150" y="353194"/>
                  </a:cubicBezTo>
                  <a:cubicBezTo>
                    <a:pt x="71133" y="358787"/>
                    <a:pt x="85245" y="364527"/>
                    <a:pt x="100013" y="367481"/>
                  </a:cubicBezTo>
                  <a:cubicBezTo>
                    <a:pt x="117207" y="370920"/>
                    <a:pt x="134938" y="370656"/>
                    <a:pt x="152400" y="372244"/>
                  </a:cubicBezTo>
                  <a:cubicBezTo>
                    <a:pt x="172459" y="368597"/>
                    <a:pt x="225995" y="359563"/>
                    <a:pt x="247650" y="353194"/>
                  </a:cubicBezTo>
                  <a:cubicBezTo>
                    <a:pt x="260662" y="349367"/>
                    <a:pt x="273156" y="343943"/>
                    <a:pt x="285750" y="338906"/>
                  </a:cubicBezTo>
                  <a:cubicBezTo>
                    <a:pt x="296975" y="334416"/>
                    <a:pt x="308403" y="330276"/>
                    <a:pt x="319088" y="324619"/>
                  </a:cubicBezTo>
                  <a:cubicBezTo>
                    <a:pt x="335450" y="315957"/>
                    <a:pt x="366713" y="296044"/>
                    <a:pt x="366713" y="296044"/>
                  </a:cubicBezTo>
                  <a:cubicBezTo>
                    <a:pt x="381000" y="278581"/>
                    <a:pt x="406384" y="265992"/>
                    <a:pt x="409575" y="243656"/>
                  </a:cubicBezTo>
                  <a:cubicBezTo>
                    <a:pt x="411163" y="232544"/>
                    <a:pt x="412136" y="221326"/>
                    <a:pt x="414338" y="210319"/>
                  </a:cubicBezTo>
                  <a:cubicBezTo>
                    <a:pt x="438060" y="91716"/>
                    <a:pt x="412967" y="237604"/>
                    <a:pt x="428625" y="143644"/>
                  </a:cubicBezTo>
                  <a:cubicBezTo>
                    <a:pt x="423863" y="123006"/>
                    <a:pt x="422827" y="101135"/>
                    <a:pt x="414338" y="81731"/>
                  </a:cubicBezTo>
                  <a:cubicBezTo>
                    <a:pt x="411157" y="74459"/>
                    <a:pt x="400901" y="73057"/>
                    <a:pt x="395288" y="67444"/>
                  </a:cubicBezTo>
                  <a:cubicBezTo>
                    <a:pt x="389675" y="61831"/>
                    <a:pt x="385959" y="54592"/>
                    <a:pt x="381000" y="48394"/>
                  </a:cubicBezTo>
                  <a:cubicBezTo>
                    <a:pt x="379598" y="46641"/>
                    <a:pt x="366713" y="18231"/>
                    <a:pt x="357188" y="10294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5BB06FEF-EF6D-4899-BFCA-C71BD28E73C7}"/>
                </a:ext>
              </a:extLst>
            </p:cNvPr>
            <p:cNvSpPr/>
            <p:nvPr/>
          </p:nvSpPr>
          <p:spPr>
            <a:xfrm>
              <a:off x="6257807" y="2947393"/>
              <a:ext cx="981193" cy="700682"/>
            </a:xfrm>
            <a:custGeom>
              <a:avLst/>
              <a:gdLst>
                <a:gd name="connsiteX0" fmla="*/ 90606 w 981193"/>
                <a:gd name="connsiteY0" fmla="*/ 595 h 700682"/>
                <a:gd name="connsiteX1" fmla="*/ 9643 w 981193"/>
                <a:gd name="connsiteY1" fmla="*/ 43457 h 700682"/>
                <a:gd name="connsiteX2" fmla="*/ 4881 w 981193"/>
                <a:gd name="connsiteY2" fmla="*/ 119657 h 700682"/>
                <a:gd name="connsiteX3" fmla="*/ 19168 w 981193"/>
                <a:gd name="connsiteY3" fmla="*/ 143470 h 700682"/>
                <a:gd name="connsiteX4" fmla="*/ 71556 w 981193"/>
                <a:gd name="connsiteY4" fmla="*/ 186332 h 700682"/>
                <a:gd name="connsiteX5" fmla="*/ 138231 w 981193"/>
                <a:gd name="connsiteY5" fmla="*/ 238720 h 700682"/>
                <a:gd name="connsiteX6" fmla="*/ 147756 w 981193"/>
                <a:gd name="connsiteY6" fmla="*/ 257770 h 700682"/>
                <a:gd name="connsiteX7" fmla="*/ 152518 w 981193"/>
                <a:gd name="connsiteY7" fmla="*/ 272057 h 700682"/>
                <a:gd name="connsiteX8" fmla="*/ 162043 w 981193"/>
                <a:gd name="connsiteY8" fmla="*/ 291107 h 700682"/>
                <a:gd name="connsiteX9" fmla="*/ 171568 w 981193"/>
                <a:gd name="connsiteY9" fmla="*/ 319682 h 700682"/>
                <a:gd name="connsiteX10" fmla="*/ 176331 w 981193"/>
                <a:gd name="connsiteY10" fmla="*/ 333970 h 700682"/>
                <a:gd name="connsiteX11" fmla="*/ 181093 w 981193"/>
                <a:gd name="connsiteY11" fmla="*/ 362545 h 700682"/>
                <a:gd name="connsiteX12" fmla="*/ 204906 w 981193"/>
                <a:gd name="connsiteY12" fmla="*/ 391120 h 700682"/>
                <a:gd name="connsiteX13" fmla="*/ 214431 w 981193"/>
                <a:gd name="connsiteY13" fmla="*/ 410170 h 700682"/>
                <a:gd name="connsiteX14" fmla="*/ 252531 w 981193"/>
                <a:gd name="connsiteY14" fmla="*/ 424457 h 700682"/>
                <a:gd name="connsiteX15" fmla="*/ 371593 w 981193"/>
                <a:gd name="connsiteY15" fmla="*/ 414932 h 700682"/>
                <a:gd name="connsiteX16" fmla="*/ 466843 w 981193"/>
                <a:gd name="connsiteY16" fmla="*/ 429220 h 700682"/>
                <a:gd name="connsiteX17" fmla="*/ 490656 w 981193"/>
                <a:gd name="connsiteY17" fmla="*/ 467320 h 700682"/>
                <a:gd name="connsiteX18" fmla="*/ 495418 w 981193"/>
                <a:gd name="connsiteY18" fmla="*/ 486370 h 700682"/>
                <a:gd name="connsiteX19" fmla="*/ 490656 w 981193"/>
                <a:gd name="connsiteY19" fmla="*/ 538757 h 700682"/>
                <a:gd name="connsiteX20" fmla="*/ 485893 w 981193"/>
                <a:gd name="connsiteY20" fmla="*/ 553045 h 700682"/>
                <a:gd name="connsiteX21" fmla="*/ 466843 w 981193"/>
                <a:gd name="connsiteY21" fmla="*/ 600670 h 700682"/>
                <a:gd name="connsiteX22" fmla="*/ 466843 w 981193"/>
                <a:gd name="connsiteY22" fmla="*/ 667345 h 700682"/>
                <a:gd name="connsiteX23" fmla="*/ 471606 w 981193"/>
                <a:gd name="connsiteY23" fmla="*/ 681632 h 700682"/>
                <a:gd name="connsiteX24" fmla="*/ 500181 w 981193"/>
                <a:gd name="connsiteY24" fmla="*/ 691157 h 700682"/>
                <a:gd name="connsiteX25" fmla="*/ 533518 w 981193"/>
                <a:gd name="connsiteY25" fmla="*/ 700682 h 700682"/>
                <a:gd name="connsiteX26" fmla="*/ 581143 w 981193"/>
                <a:gd name="connsiteY26" fmla="*/ 695920 h 700682"/>
                <a:gd name="connsiteX27" fmla="*/ 609718 w 981193"/>
                <a:gd name="connsiteY27" fmla="*/ 686395 h 700682"/>
                <a:gd name="connsiteX28" fmla="*/ 695443 w 981193"/>
                <a:gd name="connsiteY28" fmla="*/ 648295 h 700682"/>
                <a:gd name="connsiteX29" fmla="*/ 719256 w 981193"/>
                <a:gd name="connsiteY29" fmla="*/ 634007 h 700682"/>
                <a:gd name="connsiteX30" fmla="*/ 814506 w 981193"/>
                <a:gd name="connsiteY30" fmla="*/ 591145 h 700682"/>
                <a:gd name="connsiteX31" fmla="*/ 876418 w 981193"/>
                <a:gd name="connsiteY31" fmla="*/ 548282 h 700682"/>
                <a:gd name="connsiteX32" fmla="*/ 909756 w 981193"/>
                <a:gd name="connsiteY32" fmla="*/ 524470 h 700682"/>
                <a:gd name="connsiteX33" fmla="*/ 947856 w 981193"/>
                <a:gd name="connsiteY33" fmla="*/ 476845 h 700682"/>
                <a:gd name="connsiteX34" fmla="*/ 971668 w 981193"/>
                <a:gd name="connsiteY34" fmla="*/ 443507 h 700682"/>
                <a:gd name="connsiteX35" fmla="*/ 981193 w 981193"/>
                <a:gd name="connsiteY35" fmla="*/ 419695 h 700682"/>
                <a:gd name="connsiteX36" fmla="*/ 966906 w 981193"/>
                <a:gd name="connsiteY36" fmla="*/ 362545 h 700682"/>
                <a:gd name="connsiteX37" fmla="*/ 938331 w 981193"/>
                <a:gd name="connsiteY37" fmla="*/ 353020 h 700682"/>
                <a:gd name="connsiteX38" fmla="*/ 809743 w 981193"/>
                <a:gd name="connsiteY38" fmla="*/ 367307 h 700682"/>
                <a:gd name="connsiteX39" fmla="*/ 752593 w 981193"/>
                <a:gd name="connsiteY39" fmla="*/ 376832 h 700682"/>
                <a:gd name="connsiteX40" fmla="*/ 704968 w 981193"/>
                <a:gd name="connsiteY40" fmla="*/ 386357 h 700682"/>
                <a:gd name="connsiteX41" fmla="*/ 619243 w 981193"/>
                <a:gd name="connsiteY41" fmla="*/ 376832 h 700682"/>
                <a:gd name="connsiteX42" fmla="*/ 600193 w 981193"/>
                <a:gd name="connsiteY42" fmla="*/ 372070 h 700682"/>
                <a:gd name="connsiteX43" fmla="*/ 585906 w 981193"/>
                <a:gd name="connsiteY43" fmla="*/ 357782 h 700682"/>
                <a:gd name="connsiteX44" fmla="*/ 581143 w 981193"/>
                <a:gd name="connsiteY44" fmla="*/ 329207 h 700682"/>
                <a:gd name="connsiteX45" fmla="*/ 609718 w 981193"/>
                <a:gd name="connsiteY45" fmla="*/ 276820 h 700682"/>
                <a:gd name="connsiteX46" fmla="*/ 619243 w 981193"/>
                <a:gd name="connsiteY46" fmla="*/ 248245 h 700682"/>
                <a:gd name="connsiteX47" fmla="*/ 638293 w 981193"/>
                <a:gd name="connsiteY47" fmla="*/ 219670 h 700682"/>
                <a:gd name="connsiteX48" fmla="*/ 652581 w 981193"/>
                <a:gd name="connsiteY48" fmla="*/ 195857 h 700682"/>
                <a:gd name="connsiteX49" fmla="*/ 657343 w 981193"/>
                <a:gd name="connsiteY49" fmla="*/ 162520 h 700682"/>
                <a:gd name="connsiteX50" fmla="*/ 657343 w 981193"/>
                <a:gd name="connsiteY50" fmla="*/ 81557 h 700682"/>
                <a:gd name="connsiteX51" fmla="*/ 638293 w 981193"/>
                <a:gd name="connsiteY51" fmla="*/ 76795 h 700682"/>
                <a:gd name="connsiteX52" fmla="*/ 590668 w 981193"/>
                <a:gd name="connsiteY52" fmla="*/ 81557 h 700682"/>
                <a:gd name="connsiteX53" fmla="*/ 547806 w 981193"/>
                <a:gd name="connsiteY53" fmla="*/ 105370 h 700682"/>
                <a:gd name="connsiteX54" fmla="*/ 533518 w 981193"/>
                <a:gd name="connsiteY54" fmla="*/ 119657 h 700682"/>
                <a:gd name="connsiteX55" fmla="*/ 514468 w 981193"/>
                <a:gd name="connsiteY55" fmla="*/ 129182 h 700682"/>
                <a:gd name="connsiteX56" fmla="*/ 471606 w 981193"/>
                <a:gd name="connsiteY56" fmla="*/ 167282 h 700682"/>
                <a:gd name="connsiteX57" fmla="*/ 447793 w 981193"/>
                <a:gd name="connsiteY57" fmla="*/ 172045 h 700682"/>
                <a:gd name="connsiteX58" fmla="*/ 404931 w 981193"/>
                <a:gd name="connsiteY58" fmla="*/ 186332 h 700682"/>
                <a:gd name="connsiteX59" fmla="*/ 366831 w 981193"/>
                <a:gd name="connsiteY59" fmla="*/ 172045 h 700682"/>
                <a:gd name="connsiteX60" fmla="*/ 338256 w 981193"/>
                <a:gd name="connsiteY60" fmla="*/ 129182 h 700682"/>
                <a:gd name="connsiteX61" fmla="*/ 323968 w 981193"/>
                <a:gd name="connsiteY61" fmla="*/ 110132 h 700682"/>
                <a:gd name="connsiteX62" fmla="*/ 304918 w 981193"/>
                <a:gd name="connsiteY62" fmla="*/ 81557 h 700682"/>
                <a:gd name="connsiteX63" fmla="*/ 290631 w 981193"/>
                <a:gd name="connsiteY63" fmla="*/ 57745 h 700682"/>
                <a:gd name="connsiteX64" fmla="*/ 281106 w 981193"/>
                <a:gd name="connsiteY64" fmla="*/ 38695 h 700682"/>
                <a:gd name="connsiteX65" fmla="*/ 252531 w 981193"/>
                <a:gd name="connsiteY65" fmla="*/ 29170 h 700682"/>
                <a:gd name="connsiteX66" fmla="*/ 233481 w 981193"/>
                <a:gd name="connsiteY66" fmla="*/ 19645 h 700682"/>
                <a:gd name="connsiteX67" fmla="*/ 90606 w 981193"/>
                <a:gd name="connsiteY67" fmla="*/ 595 h 70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981193" h="700682">
                  <a:moveTo>
                    <a:pt x="90606" y="595"/>
                  </a:moveTo>
                  <a:cubicBezTo>
                    <a:pt x="53300" y="4564"/>
                    <a:pt x="33610" y="24536"/>
                    <a:pt x="9643" y="43457"/>
                  </a:cubicBezTo>
                  <a:cubicBezTo>
                    <a:pt x="-7030" y="56620"/>
                    <a:pt x="2461" y="110582"/>
                    <a:pt x="4881" y="119657"/>
                  </a:cubicBezTo>
                  <a:cubicBezTo>
                    <a:pt x="7266" y="128601"/>
                    <a:pt x="13385" y="136242"/>
                    <a:pt x="19168" y="143470"/>
                  </a:cubicBezTo>
                  <a:cubicBezTo>
                    <a:pt x="42147" y="172194"/>
                    <a:pt x="42746" y="164301"/>
                    <a:pt x="71556" y="186332"/>
                  </a:cubicBezTo>
                  <a:cubicBezTo>
                    <a:pt x="159357" y="253475"/>
                    <a:pt x="97309" y="211440"/>
                    <a:pt x="138231" y="238720"/>
                  </a:cubicBezTo>
                  <a:cubicBezTo>
                    <a:pt x="141406" y="245070"/>
                    <a:pt x="144959" y="251244"/>
                    <a:pt x="147756" y="257770"/>
                  </a:cubicBezTo>
                  <a:cubicBezTo>
                    <a:pt x="149733" y="262384"/>
                    <a:pt x="150541" y="267443"/>
                    <a:pt x="152518" y="272057"/>
                  </a:cubicBezTo>
                  <a:cubicBezTo>
                    <a:pt x="155315" y="278583"/>
                    <a:pt x="159406" y="284515"/>
                    <a:pt x="162043" y="291107"/>
                  </a:cubicBezTo>
                  <a:cubicBezTo>
                    <a:pt x="165772" y="300429"/>
                    <a:pt x="168393" y="310157"/>
                    <a:pt x="171568" y="319682"/>
                  </a:cubicBezTo>
                  <a:lnTo>
                    <a:pt x="176331" y="333970"/>
                  </a:lnTo>
                  <a:cubicBezTo>
                    <a:pt x="177918" y="343495"/>
                    <a:pt x="178039" y="353384"/>
                    <a:pt x="181093" y="362545"/>
                  </a:cubicBezTo>
                  <a:cubicBezTo>
                    <a:pt x="185816" y="376716"/>
                    <a:pt x="196618" y="379517"/>
                    <a:pt x="204906" y="391120"/>
                  </a:cubicBezTo>
                  <a:cubicBezTo>
                    <a:pt x="209033" y="396897"/>
                    <a:pt x="209041" y="405550"/>
                    <a:pt x="214431" y="410170"/>
                  </a:cubicBezTo>
                  <a:cubicBezTo>
                    <a:pt x="218057" y="413278"/>
                    <a:pt x="244724" y="421855"/>
                    <a:pt x="252531" y="424457"/>
                  </a:cubicBezTo>
                  <a:cubicBezTo>
                    <a:pt x="292218" y="421282"/>
                    <a:pt x="331779" y="414932"/>
                    <a:pt x="371593" y="414932"/>
                  </a:cubicBezTo>
                  <a:cubicBezTo>
                    <a:pt x="398087" y="414932"/>
                    <a:pt x="437321" y="423315"/>
                    <a:pt x="466843" y="429220"/>
                  </a:cubicBezTo>
                  <a:cubicBezTo>
                    <a:pt x="473216" y="438779"/>
                    <a:pt x="486826" y="458703"/>
                    <a:pt x="490656" y="467320"/>
                  </a:cubicBezTo>
                  <a:cubicBezTo>
                    <a:pt x="493314" y="473301"/>
                    <a:pt x="493831" y="480020"/>
                    <a:pt x="495418" y="486370"/>
                  </a:cubicBezTo>
                  <a:cubicBezTo>
                    <a:pt x="493831" y="503832"/>
                    <a:pt x="493136" y="521399"/>
                    <a:pt x="490656" y="538757"/>
                  </a:cubicBezTo>
                  <a:cubicBezTo>
                    <a:pt x="489946" y="543727"/>
                    <a:pt x="487272" y="548218"/>
                    <a:pt x="485893" y="553045"/>
                  </a:cubicBezTo>
                  <a:cubicBezTo>
                    <a:pt x="476099" y="587326"/>
                    <a:pt x="488044" y="558269"/>
                    <a:pt x="466843" y="600670"/>
                  </a:cubicBezTo>
                  <a:cubicBezTo>
                    <a:pt x="460955" y="636002"/>
                    <a:pt x="459587" y="627440"/>
                    <a:pt x="466843" y="667345"/>
                  </a:cubicBezTo>
                  <a:cubicBezTo>
                    <a:pt x="467741" y="672284"/>
                    <a:pt x="467521" y="678714"/>
                    <a:pt x="471606" y="681632"/>
                  </a:cubicBezTo>
                  <a:cubicBezTo>
                    <a:pt x="479776" y="687468"/>
                    <a:pt x="490656" y="687982"/>
                    <a:pt x="500181" y="691157"/>
                  </a:cubicBezTo>
                  <a:cubicBezTo>
                    <a:pt x="520685" y="697992"/>
                    <a:pt x="509588" y="694700"/>
                    <a:pt x="533518" y="700682"/>
                  </a:cubicBezTo>
                  <a:cubicBezTo>
                    <a:pt x="549393" y="699095"/>
                    <a:pt x="565462" y="698860"/>
                    <a:pt x="581143" y="695920"/>
                  </a:cubicBezTo>
                  <a:cubicBezTo>
                    <a:pt x="591011" y="694070"/>
                    <a:pt x="600360" y="690034"/>
                    <a:pt x="609718" y="686395"/>
                  </a:cubicBezTo>
                  <a:cubicBezTo>
                    <a:pt x="638341" y="675264"/>
                    <a:pt x="668202" y="663154"/>
                    <a:pt x="695443" y="648295"/>
                  </a:cubicBezTo>
                  <a:cubicBezTo>
                    <a:pt x="703570" y="643862"/>
                    <a:pt x="710890" y="637970"/>
                    <a:pt x="719256" y="634007"/>
                  </a:cubicBezTo>
                  <a:cubicBezTo>
                    <a:pt x="722561" y="632442"/>
                    <a:pt x="796523" y="602503"/>
                    <a:pt x="814506" y="591145"/>
                  </a:cubicBezTo>
                  <a:cubicBezTo>
                    <a:pt x="835728" y="577741"/>
                    <a:pt x="855855" y="562676"/>
                    <a:pt x="876418" y="548282"/>
                  </a:cubicBezTo>
                  <a:cubicBezTo>
                    <a:pt x="887606" y="540451"/>
                    <a:pt x="901225" y="535134"/>
                    <a:pt x="909756" y="524470"/>
                  </a:cubicBezTo>
                  <a:cubicBezTo>
                    <a:pt x="922456" y="508595"/>
                    <a:pt x="935296" y="492831"/>
                    <a:pt x="947856" y="476845"/>
                  </a:cubicBezTo>
                  <a:cubicBezTo>
                    <a:pt x="950823" y="473069"/>
                    <a:pt x="968380" y="450082"/>
                    <a:pt x="971668" y="443507"/>
                  </a:cubicBezTo>
                  <a:cubicBezTo>
                    <a:pt x="975491" y="435861"/>
                    <a:pt x="978018" y="427632"/>
                    <a:pt x="981193" y="419695"/>
                  </a:cubicBezTo>
                  <a:cubicBezTo>
                    <a:pt x="976431" y="400645"/>
                    <a:pt x="977524" y="379063"/>
                    <a:pt x="966906" y="362545"/>
                  </a:cubicBezTo>
                  <a:cubicBezTo>
                    <a:pt x="961477" y="354099"/>
                    <a:pt x="948367" y="352716"/>
                    <a:pt x="938331" y="353020"/>
                  </a:cubicBezTo>
                  <a:cubicBezTo>
                    <a:pt x="895224" y="354326"/>
                    <a:pt x="852574" y="362268"/>
                    <a:pt x="809743" y="367307"/>
                  </a:cubicBezTo>
                  <a:cubicBezTo>
                    <a:pt x="770985" y="371867"/>
                    <a:pt x="785544" y="370841"/>
                    <a:pt x="752593" y="376832"/>
                  </a:cubicBezTo>
                  <a:cubicBezTo>
                    <a:pt x="709784" y="384615"/>
                    <a:pt x="738658" y="377935"/>
                    <a:pt x="704968" y="386357"/>
                  </a:cubicBezTo>
                  <a:cubicBezTo>
                    <a:pt x="676393" y="383182"/>
                    <a:pt x="647730" y="380716"/>
                    <a:pt x="619243" y="376832"/>
                  </a:cubicBezTo>
                  <a:cubicBezTo>
                    <a:pt x="612758" y="375948"/>
                    <a:pt x="605876" y="375317"/>
                    <a:pt x="600193" y="372070"/>
                  </a:cubicBezTo>
                  <a:cubicBezTo>
                    <a:pt x="594345" y="368728"/>
                    <a:pt x="590668" y="362545"/>
                    <a:pt x="585906" y="357782"/>
                  </a:cubicBezTo>
                  <a:cubicBezTo>
                    <a:pt x="584318" y="348257"/>
                    <a:pt x="579675" y="338751"/>
                    <a:pt x="581143" y="329207"/>
                  </a:cubicBezTo>
                  <a:cubicBezTo>
                    <a:pt x="584513" y="307301"/>
                    <a:pt x="597398" y="293247"/>
                    <a:pt x="609718" y="276820"/>
                  </a:cubicBezTo>
                  <a:cubicBezTo>
                    <a:pt x="612893" y="267295"/>
                    <a:pt x="614753" y="257225"/>
                    <a:pt x="619243" y="248245"/>
                  </a:cubicBezTo>
                  <a:cubicBezTo>
                    <a:pt x="624363" y="238006"/>
                    <a:pt x="632147" y="229328"/>
                    <a:pt x="638293" y="219670"/>
                  </a:cubicBezTo>
                  <a:cubicBezTo>
                    <a:pt x="643263" y="211860"/>
                    <a:pt x="647818" y="203795"/>
                    <a:pt x="652581" y="195857"/>
                  </a:cubicBezTo>
                  <a:cubicBezTo>
                    <a:pt x="654168" y="184745"/>
                    <a:pt x="654991" y="173496"/>
                    <a:pt x="657343" y="162520"/>
                  </a:cubicBezTo>
                  <a:cubicBezTo>
                    <a:pt x="664707" y="128156"/>
                    <a:pt x="678392" y="120147"/>
                    <a:pt x="657343" y="81557"/>
                  </a:cubicBezTo>
                  <a:cubicBezTo>
                    <a:pt x="654209" y="75811"/>
                    <a:pt x="644643" y="78382"/>
                    <a:pt x="638293" y="76795"/>
                  </a:cubicBezTo>
                  <a:cubicBezTo>
                    <a:pt x="622418" y="78382"/>
                    <a:pt x="606312" y="78428"/>
                    <a:pt x="590668" y="81557"/>
                  </a:cubicBezTo>
                  <a:cubicBezTo>
                    <a:pt x="573521" y="84986"/>
                    <a:pt x="560663" y="94350"/>
                    <a:pt x="547806" y="105370"/>
                  </a:cubicBezTo>
                  <a:cubicBezTo>
                    <a:pt x="542692" y="109753"/>
                    <a:pt x="538999" y="115742"/>
                    <a:pt x="533518" y="119657"/>
                  </a:cubicBezTo>
                  <a:cubicBezTo>
                    <a:pt x="527741" y="123783"/>
                    <a:pt x="520818" y="126007"/>
                    <a:pt x="514468" y="129182"/>
                  </a:cubicBezTo>
                  <a:cubicBezTo>
                    <a:pt x="498040" y="149717"/>
                    <a:pt x="496481" y="157332"/>
                    <a:pt x="471606" y="167282"/>
                  </a:cubicBezTo>
                  <a:cubicBezTo>
                    <a:pt x="464090" y="170288"/>
                    <a:pt x="455731" y="170457"/>
                    <a:pt x="447793" y="172045"/>
                  </a:cubicBezTo>
                  <a:cubicBezTo>
                    <a:pt x="436109" y="177887"/>
                    <a:pt x="419051" y="188504"/>
                    <a:pt x="404931" y="186332"/>
                  </a:cubicBezTo>
                  <a:cubicBezTo>
                    <a:pt x="391525" y="184270"/>
                    <a:pt x="379531" y="176807"/>
                    <a:pt x="366831" y="172045"/>
                  </a:cubicBezTo>
                  <a:cubicBezTo>
                    <a:pt x="331235" y="124585"/>
                    <a:pt x="374999" y="184297"/>
                    <a:pt x="338256" y="129182"/>
                  </a:cubicBezTo>
                  <a:cubicBezTo>
                    <a:pt x="333853" y="122577"/>
                    <a:pt x="328731" y="116482"/>
                    <a:pt x="323968" y="110132"/>
                  </a:cubicBezTo>
                  <a:cubicBezTo>
                    <a:pt x="314418" y="81479"/>
                    <a:pt x="326323" y="110097"/>
                    <a:pt x="304918" y="81557"/>
                  </a:cubicBezTo>
                  <a:cubicBezTo>
                    <a:pt x="299364" y="74152"/>
                    <a:pt x="295126" y="65837"/>
                    <a:pt x="290631" y="57745"/>
                  </a:cubicBezTo>
                  <a:cubicBezTo>
                    <a:pt x="287183" y="51539"/>
                    <a:pt x="286786" y="42955"/>
                    <a:pt x="281106" y="38695"/>
                  </a:cubicBezTo>
                  <a:cubicBezTo>
                    <a:pt x="273074" y="32671"/>
                    <a:pt x="261511" y="33660"/>
                    <a:pt x="252531" y="29170"/>
                  </a:cubicBezTo>
                  <a:cubicBezTo>
                    <a:pt x="246181" y="25995"/>
                    <a:pt x="240459" y="20953"/>
                    <a:pt x="233481" y="19645"/>
                  </a:cubicBezTo>
                  <a:cubicBezTo>
                    <a:pt x="201048" y="13564"/>
                    <a:pt x="127912" y="-3374"/>
                    <a:pt x="90606" y="595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8631CFA9-024D-4EB1-9B59-ACD394804AB5}"/>
                </a:ext>
              </a:extLst>
            </p:cNvPr>
            <p:cNvSpPr/>
            <p:nvPr/>
          </p:nvSpPr>
          <p:spPr>
            <a:xfrm>
              <a:off x="7143750" y="3734172"/>
              <a:ext cx="166731" cy="147266"/>
            </a:xfrm>
            <a:custGeom>
              <a:avLst/>
              <a:gdLst>
                <a:gd name="connsiteX0" fmla="*/ 114300 w 166731"/>
                <a:gd name="connsiteY0" fmla="*/ 4391 h 147266"/>
                <a:gd name="connsiteX1" fmla="*/ 57150 w 166731"/>
                <a:gd name="connsiteY1" fmla="*/ 13916 h 147266"/>
                <a:gd name="connsiteX2" fmla="*/ 0 w 166731"/>
                <a:gd name="connsiteY2" fmla="*/ 94878 h 147266"/>
                <a:gd name="connsiteX3" fmla="*/ 23813 w 166731"/>
                <a:gd name="connsiteY3" fmla="*/ 118691 h 147266"/>
                <a:gd name="connsiteX4" fmla="*/ 38100 w 166731"/>
                <a:gd name="connsiteY4" fmla="*/ 132978 h 147266"/>
                <a:gd name="connsiteX5" fmla="*/ 71438 w 166731"/>
                <a:gd name="connsiteY5" fmla="*/ 147266 h 147266"/>
                <a:gd name="connsiteX6" fmla="*/ 123825 w 166731"/>
                <a:gd name="connsiteY6" fmla="*/ 142503 h 147266"/>
                <a:gd name="connsiteX7" fmla="*/ 152400 w 166731"/>
                <a:gd name="connsiteY7" fmla="*/ 123453 h 147266"/>
                <a:gd name="connsiteX8" fmla="*/ 161925 w 166731"/>
                <a:gd name="connsiteY8" fmla="*/ 94878 h 147266"/>
                <a:gd name="connsiteX9" fmla="*/ 166688 w 166731"/>
                <a:gd name="connsiteY9" fmla="*/ 75828 h 147266"/>
                <a:gd name="connsiteX10" fmla="*/ 114300 w 166731"/>
                <a:gd name="connsiteY10" fmla="*/ 4391 h 147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6731" h="147266">
                  <a:moveTo>
                    <a:pt x="114300" y="4391"/>
                  </a:moveTo>
                  <a:cubicBezTo>
                    <a:pt x="96044" y="-5928"/>
                    <a:pt x="73647" y="3874"/>
                    <a:pt x="57150" y="13916"/>
                  </a:cubicBezTo>
                  <a:cubicBezTo>
                    <a:pt x="5648" y="45265"/>
                    <a:pt x="7841" y="55676"/>
                    <a:pt x="0" y="94878"/>
                  </a:cubicBezTo>
                  <a:cubicBezTo>
                    <a:pt x="19202" y="133282"/>
                    <a:pt x="-2466" y="101172"/>
                    <a:pt x="23813" y="118691"/>
                  </a:cubicBezTo>
                  <a:cubicBezTo>
                    <a:pt x="29417" y="122427"/>
                    <a:pt x="32620" y="129063"/>
                    <a:pt x="38100" y="132978"/>
                  </a:cubicBezTo>
                  <a:cubicBezTo>
                    <a:pt x="48398" y="140334"/>
                    <a:pt x="59779" y="143379"/>
                    <a:pt x="71438" y="147266"/>
                  </a:cubicBezTo>
                  <a:cubicBezTo>
                    <a:pt x="88900" y="145678"/>
                    <a:pt x="107003" y="147451"/>
                    <a:pt x="123825" y="142503"/>
                  </a:cubicBezTo>
                  <a:cubicBezTo>
                    <a:pt x="134807" y="139273"/>
                    <a:pt x="152400" y="123453"/>
                    <a:pt x="152400" y="123453"/>
                  </a:cubicBezTo>
                  <a:cubicBezTo>
                    <a:pt x="155575" y="113928"/>
                    <a:pt x="159040" y="104495"/>
                    <a:pt x="161925" y="94878"/>
                  </a:cubicBezTo>
                  <a:cubicBezTo>
                    <a:pt x="163806" y="88609"/>
                    <a:pt x="167154" y="82357"/>
                    <a:pt x="166688" y="75828"/>
                  </a:cubicBezTo>
                  <a:cubicBezTo>
                    <a:pt x="163064" y="25090"/>
                    <a:pt x="132556" y="14710"/>
                    <a:pt x="114300" y="4391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43C0FE61-738B-4918-9400-E52A0BE7A869}"/>
                </a:ext>
              </a:extLst>
            </p:cNvPr>
            <p:cNvSpPr/>
            <p:nvPr/>
          </p:nvSpPr>
          <p:spPr>
            <a:xfrm>
              <a:off x="7100888" y="4038600"/>
              <a:ext cx="114396" cy="142875"/>
            </a:xfrm>
            <a:custGeom>
              <a:avLst/>
              <a:gdLst>
                <a:gd name="connsiteX0" fmla="*/ 42862 w 114396"/>
                <a:gd name="connsiteY0" fmla="*/ 0 h 142875"/>
                <a:gd name="connsiteX1" fmla="*/ 28575 w 114396"/>
                <a:gd name="connsiteY1" fmla="*/ 28575 h 142875"/>
                <a:gd name="connsiteX2" fmla="*/ 14287 w 114396"/>
                <a:gd name="connsiteY2" fmla="*/ 52388 h 142875"/>
                <a:gd name="connsiteX3" fmla="*/ 9525 w 114396"/>
                <a:gd name="connsiteY3" fmla="*/ 66675 h 142875"/>
                <a:gd name="connsiteX4" fmla="*/ 0 w 114396"/>
                <a:gd name="connsiteY4" fmla="*/ 109538 h 142875"/>
                <a:gd name="connsiteX5" fmla="*/ 14287 w 114396"/>
                <a:gd name="connsiteY5" fmla="*/ 133350 h 142875"/>
                <a:gd name="connsiteX6" fmla="*/ 38100 w 114396"/>
                <a:gd name="connsiteY6" fmla="*/ 138113 h 142875"/>
                <a:gd name="connsiteX7" fmla="*/ 52387 w 114396"/>
                <a:gd name="connsiteY7" fmla="*/ 142875 h 142875"/>
                <a:gd name="connsiteX8" fmla="*/ 85725 w 114396"/>
                <a:gd name="connsiteY8" fmla="*/ 133350 h 142875"/>
                <a:gd name="connsiteX9" fmla="*/ 100012 w 114396"/>
                <a:gd name="connsiteY9" fmla="*/ 119063 h 142875"/>
                <a:gd name="connsiteX10" fmla="*/ 109537 w 114396"/>
                <a:gd name="connsiteY10" fmla="*/ 95250 h 142875"/>
                <a:gd name="connsiteX11" fmla="*/ 114300 w 114396"/>
                <a:gd name="connsiteY11" fmla="*/ 80963 h 142875"/>
                <a:gd name="connsiteX12" fmla="*/ 109537 w 114396"/>
                <a:gd name="connsiteY12" fmla="*/ 38100 h 142875"/>
                <a:gd name="connsiteX13" fmla="*/ 90487 w 114396"/>
                <a:gd name="connsiteY13" fmla="*/ 28575 h 142875"/>
                <a:gd name="connsiteX14" fmla="*/ 42862 w 114396"/>
                <a:gd name="connsiteY14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4396" h="142875">
                  <a:moveTo>
                    <a:pt x="42862" y="0"/>
                  </a:moveTo>
                  <a:cubicBezTo>
                    <a:pt x="32543" y="0"/>
                    <a:pt x="33674" y="19226"/>
                    <a:pt x="28575" y="28575"/>
                  </a:cubicBezTo>
                  <a:cubicBezTo>
                    <a:pt x="24142" y="36702"/>
                    <a:pt x="18427" y="44108"/>
                    <a:pt x="14287" y="52388"/>
                  </a:cubicBezTo>
                  <a:cubicBezTo>
                    <a:pt x="12042" y="56878"/>
                    <a:pt x="10904" y="61848"/>
                    <a:pt x="9525" y="66675"/>
                  </a:cubicBezTo>
                  <a:cubicBezTo>
                    <a:pt x="5038" y="82379"/>
                    <a:pt x="3276" y="93156"/>
                    <a:pt x="0" y="109538"/>
                  </a:cubicBezTo>
                  <a:cubicBezTo>
                    <a:pt x="4762" y="117475"/>
                    <a:pt x="6882" y="127796"/>
                    <a:pt x="14287" y="133350"/>
                  </a:cubicBezTo>
                  <a:cubicBezTo>
                    <a:pt x="20763" y="138207"/>
                    <a:pt x="30247" y="136150"/>
                    <a:pt x="38100" y="138113"/>
                  </a:cubicBezTo>
                  <a:cubicBezTo>
                    <a:pt x="42970" y="139331"/>
                    <a:pt x="47625" y="141288"/>
                    <a:pt x="52387" y="142875"/>
                  </a:cubicBezTo>
                  <a:cubicBezTo>
                    <a:pt x="54931" y="142239"/>
                    <a:pt x="81623" y="136084"/>
                    <a:pt x="85725" y="133350"/>
                  </a:cubicBezTo>
                  <a:cubicBezTo>
                    <a:pt x="91329" y="129614"/>
                    <a:pt x="95250" y="123825"/>
                    <a:pt x="100012" y="119063"/>
                  </a:cubicBezTo>
                  <a:cubicBezTo>
                    <a:pt x="103187" y="111125"/>
                    <a:pt x="106535" y="103255"/>
                    <a:pt x="109537" y="95250"/>
                  </a:cubicBezTo>
                  <a:cubicBezTo>
                    <a:pt x="111300" y="90550"/>
                    <a:pt x="114300" y="85983"/>
                    <a:pt x="114300" y="80963"/>
                  </a:cubicBezTo>
                  <a:cubicBezTo>
                    <a:pt x="114300" y="66587"/>
                    <a:pt x="115486" y="51187"/>
                    <a:pt x="109537" y="38100"/>
                  </a:cubicBezTo>
                  <a:cubicBezTo>
                    <a:pt x="106599" y="31637"/>
                    <a:pt x="97287" y="30615"/>
                    <a:pt x="90487" y="28575"/>
                  </a:cubicBezTo>
                  <a:cubicBezTo>
                    <a:pt x="72873" y="23291"/>
                    <a:pt x="53181" y="0"/>
                    <a:pt x="42862" y="0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2094C21D-DE59-40C3-956E-EC1AD99D87CB}"/>
                </a:ext>
              </a:extLst>
            </p:cNvPr>
            <p:cNvSpPr/>
            <p:nvPr/>
          </p:nvSpPr>
          <p:spPr>
            <a:xfrm>
              <a:off x="7348539" y="3843338"/>
              <a:ext cx="280986" cy="523875"/>
            </a:xfrm>
            <a:custGeom>
              <a:avLst/>
              <a:gdLst>
                <a:gd name="connsiteX0" fmla="*/ 33336 w 280986"/>
                <a:gd name="connsiteY0" fmla="*/ 228600 h 523875"/>
                <a:gd name="connsiteX1" fmla="*/ 23811 w 280986"/>
                <a:gd name="connsiteY1" fmla="*/ 257175 h 523875"/>
                <a:gd name="connsiteX2" fmla="*/ 4761 w 280986"/>
                <a:gd name="connsiteY2" fmla="*/ 323850 h 523875"/>
                <a:gd name="connsiteX3" fmla="*/ 4761 w 280986"/>
                <a:gd name="connsiteY3" fmla="*/ 495300 h 523875"/>
                <a:gd name="connsiteX4" fmla="*/ 23811 w 280986"/>
                <a:gd name="connsiteY4" fmla="*/ 504825 h 523875"/>
                <a:gd name="connsiteX5" fmla="*/ 38099 w 280986"/>
                <a:gd name="connsiteY5" fmla="*/ 509587 h 523875"/>
                <a:gd name="connsiteX6" fmla="*/ 57149 w 280986"/>
                <a:gd name="connsiteY6" fmla="*/ 519112 h 523875"/>
                <a:gd name="connsiteX7" fmla="*/ 80961 w 280986"/>
                <a:gd name="connsiteY7" fmla="*/ 523875 h 523875"/>
                <a:gd name="connsiteX8" fmla="*/ 142874 w 280986"/>
                <a:gd name="connsiteY8" fmla="*/ 509587 h 523875"/>
                <a:gd name="connsiteX9" fmla="*/ 157161 w 280986"/>
                <a:gd name="connsiteY9" fmla="*/ 490537 h 523875"/>
                <a:gd name="connsiteX10" fmla="*/ 171449 w 280986"/>
                <a:gd name="connsiteY10" fmla="*/ 481012 h 523875"/>
                <a:gd name="connsiteX11" fmla="*/ 176211 w 280986"/>
                <a:gd name="connsiteY11" fmla="*/ 466725 h 523875"/>
                <a:gd name="connsiteX12" fmla="*/ 176211 w 280986"/>
                <a:gd name="connsiteY12" fmla="*/ 342900 h 523875"/>
                <a:gd name="connsiteX13" fmla="*/ 214311 w 280986"/>
                <a:gd name="connsiteY13" fmla="*/ 280987 h 523875"/>
                <a:gd name="connsiteX14" fmla="*/ 233361 w 280986"/>
                <a:gd name="connsiteY14" fmla="*/ 276225 h 523875"/>
                <a:gd name="connsiteX15" fmla="*/ 276224 w 280986"/>
                <a:gd name="connsiteY15" fmla="*/ 238125 h 523875"/>
                <a:gd name="connsiteX16" fmla="*/ 280986 w 280986"/>
                <a:gd name="connsiteY16" fmla="*/ 219075 h 523875"/>
                <a:gd name="connsiteX17" fmla="*/ 238124 w 280986"/>
                <a:gd name="connsiteY17" fmla="*/ 104775 h 523875"/>
                <a:gd name="connsiteX18" fmla="*/ 219074 w 280986"/>
                <a:gd name="connsiteY18" fmla="*/ 95250 h 523875"/>
                <a:gd name="connsiteX19" fmla="*/ 161924 w 280986"/>
                <a:gd name="connsiteY19" fmla="*/ 47625 h 523875"/>
                <a:gd name="connsiteX20" fmla="*/ 138111 w 280986"/>
                <a:gd name="connsiteY20" fmla="*/ 28575 h 523875"/>
                <a:gd name="connsiteX21" fmla="*/ 114299 w 280986"/>
                <a:gd name="connsiteY21" fmla="*/ 19050 h 523875"/>
                <a:gd name="connsiteX22" fmla="*/ 61911 w 280986"/>
                <a:gd name="connsiteY22" fmla="*/ 0 h 523875"/>
                <a:gd name="connsiteX23" fmla="*/ 28574 w 280986"/>
                <a:gd name="connsiteY23" fmla="*/ 19050 h 523875"/>
                <a:gd name="connsiteX24" fmla="*/ 19049 w 280986"/>
                <a:gd name="connsiteY24" fmla="*/ 42862 h 523875"/>
                <a:gd name="connsiteX25" fmla="*/ 42861 w 280986"/>
                <a:gd name="connsiteY25" fmla="*/ 123825 h 523875"/>
                <a:gd name="connsiteX26" fmla="*/ 52386 w 280986"/>
                <a:gd name="connsiteY26" fmla="*/ 147637 h 523875"/>
                <a:gd name="connsiteX27" fmla="*/ 61911 w 280986"/>
                <a:gd name="connsiteY27" fmla="*/ 161925 h 523875"/>
                <a:gd name="connsiteX28" fmla="*/ 33336 w 280986"/>
                <a:gd name="connsiteY28" fmla="*/ 228600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80986" h="523875">
                  <a:moveTo>
                    <a:pt x="33336" y="228600"/>
                  </a:moveTo>
                  <a:cubicBezTo>
                    <a:pt x="26986" y="244475"/>
                    <a:pt x="26644" y="247543"/>
                    <a:pt x="23811" y="257175"/>
                  </a:cubicBezTo>
                  <a:cubicBezTo>
                    <a:pt x="-2197" y="345604"/>
                    <a:pt x="18133" y="283738"/>
                    <a:pt x="4761" y="323850"/>
                  </a:cubicBezTo>
                  <a:cubicBezTo>
                    <a:pt x="4633" y="326928"/>
                    <a:pt x="-5889" y="465479"/>
                    <a:pt x="4761" y="495300"/>
                  </a:cubicBezTo>
                  <a:cubicBezTo>
                    <a:pt x="7149" y="501986"/>
                    <a:pt x="17285" y="502028"/>
                    <a:pt x="23811" y="504825"/>
                  </a:cubicBezTo>
                  <a:cubicBezTo>
                    <a:pt x="28425" y="506802"/>
                    <a:pt x="33485" y="507610"/>
                    <a:pt x="38099" y="509587"/>
                  </a:cubicBezTo>
                  <a:cubicBezTo>
                    <a:pt x="44625" y="512384"/>
                    <a:pt x="50414" y="516867"/>
                    <a:pt x="57149" y="519112"/>
                  </a:cubicBezTo>
                  <a:cubicBezTo>
                    <a:pt x="64828" y="521672"/>
                    <a:pt x="73024" y="522287"/>
                    <a:pt x="80961" y="523875"/>
                  </a:cubicBezTo>
                  <a:cubicBezTo>
                    <a:pt x="101599" y="519112"/>
                    <a:pt x="123470" y="518076"/>
                    <a:pt x="142874" y="509587"/>
                  </a:cubicBezTo>
                  <a:cubicBezTo>
                    <a:pt x="150146" y="506406"/>
                    <a:pt x="151548" y="496150"/>
                    <a:pt x="157161" y="490537"/>
                  </a:cubicBezTo>
                  <a:cubicBezTo>
                    <a:pt x="161208" y="486490"/>
                    <a:pt x="166686" y="484187"/>
                    <a:pt x="171449" y="481012"/>
                  </a:cubicBezTo>
                  <a:cubicBezTo>
                    <a:pt x="173036" y="476250"/>
                    <a:pt x="174993" y="471595"/>
                    <a:pt x="176211" y="466725"/>
                  </a:cubicBezTo>
                  <a:cubicBezTo>
                    <a:pt x="187972" y="419680"/>
                    <a:pt x="179495" y="411849"/>
                    <a:pt x="176211" y="342900"/>
                  </a:cubicBezTo>
                  <a:cubicBezTo>
                    <a:pt x="192773" y="297353"/>
                    <a:pt x="180519" y="293659"/>
                    <a:pt x="214311" y="280987"/>
                  </a:cubicBezTo>
                  <a:cubicBezTo>
                    <a:pt x="220440" y="278689"/>
                    <a:pt x="227011" y="277812"/>
                    <a:pt x="233361" y="276225"/>
                  </a:cubicBezTo>
                  <a:cubicBezTo>
                    <a:pt x="257005" y="264403"/>
                    <a:pt x="259210" y="266482"/>
                    <a:pt x="276224" y="238125"/>
                  </a:cubicBezTo>
                  <a:cubicBezTo>
                    <a:pt x="279592" y="232512"/>
                    <a:pt x="279399" y="225425"/>
                    <a:pt x="280986" y="219075"/>
                  </a:cubicBezTo>
                  <a:cubicBezTo>
                    <a:pt x="268785" y="167220"/>
                    <a:pt x="273136" y="139787"/>
                    <a:pt x="238124" y="104775"/>
                  </a:cubicBezTo>
                  <a:cubicBezTo>
                    <a:pt x="233104" y="99755"/>
                    <a:pt x="224494" y="99836"/>
                    <a:pt x="219074" y="95250"/>
                  </a:cubicBezTo>
                  <a:cubicBezTo>
                    <a:pt x="158738" y="44197"/>
                    <a:pt x="198839" y="59929"/>
                    <a:pt x="161924" y="47625"/>
                  </a:cubicBezTo>
                  <a:cubicBezTo>
                    <a:pt x="153986" y="41275"/>
                    <a:pt x="146827" y="33805"/>
                    <a:pt x="138111" y="28575"/>
                  </a:cubicBezTo>
                  <a:cubicBezTo>
                    <a:pt x="130780" y="24177"/>
                    <a:pt x="122081" y="22588"/>
                    <a:pt x="114299" y="19050"/>
                  </a:cubicBezTo>
                  <a:cubicBezTo>
                    <a:pt x="72089" y="-137"/>
                    <a:pt x="101028" y="7822"/>
                    <a:pt x="61911" y="0"/>
                  </a:cubicBezTo>
                  <a:cubicBezTo>
                    <a:pt x="50799" y="6350"/>
                    <a:pt x="37624" y="10000"/>
                    <a:pt x="28574" y="19050"/>
                  </a:cubicBezTo>
                  <a:cubicBezTo>
                    <a:pt x="22529" y="25095"/>
                    <a:pt x="19049" y="34313"/>
                    <a:pt x="19049" y="42862"/>
                  </a:cubicBezTo>
                  <a:cubicBezTo>
                    <a:pt x="19049" y="105726"/>
                    <a:pt x="15843" y="96805"/>
                    <a:pt x="42861" y="123825"/>
                  </a:cubicBezTo>
                  <a:cubicBezTo>
                    <a:pt x="46036" y="131762"/>
                    <a:pt x="48563" y="139991"/>
                    <a:pt x="52386" y="147637"/>
                  </a:cubicBezTo>
                  <a:cubicBezTo>
                    <a:pt x="54946" y="152757"/>
                    <a:pt x="61554" y="156212"/>
                    <a:pt x="61911" y="161925"/>
                  </a:cubicBezTo>
                  <a:cubicBezTo>
                    <a:pt x="63301" y="184163"/>
                    <a:pt x="39686" y="212725"/>
                    <a:pt x="33336" y="228600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  <a:prstDash val="dash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84D1FDCC-CE13-403C-88E0-63FAF15407B1}"/>
                </a:ext>
              </a:extLst>
            </p:cNvPr>
            <p:cNvSpPr/>
            <p:nvPr/>
          </p:nvSpPr>
          <p:spPr>
            <a:xfrm>
              <a:off x="4738688" y="5274211"/>
              <a:ext cx="76200" cy="71695"/>
            </a:xfrm>
            <a:custGeom>
              <a:avLst/>
              <a:gdLst>
                <a:gd name="connsiteX0" fmla="*/ 30956 w 76200"/>
                <a:gd name="connsiteY0" fmla="*/ 258 h 71695"/>
                <a:gd name="connsiteX1" fmla="*/ 14287 w 76200"/>
                <a:gd name="connsiteY1" fmla="*/ 5020 h 71695"/>
                <a:gd name="connsiteX2" fmla="*/ 9525 w 76200"/>
                <a:gd name="connsiteY2" fmla="*/ 12164 h 71695"/>
                <a:gd name="connsiteX3" fmla="*/ 7143 w 76200"/>
                <a:gd name="connsiteY3" fmla="*/ 19308 h 71695"/>
                <a:gd name="connsiteX4" fmla="*/ 0 w 76200"/>
                <a:gd name="connsiteY4" fmla="*/ 33595 h 71695"/>
                <a:gd name="connsiteX5" fmla="*/ 7143 w 76200"/>
                <a:gd name="connsiteY5" fmla="*/ 52645 h 71695"/>
                <a:gd name="connsiteX6" fmla="*/ 19050 w 76200"/>
                <a:gd name="connsiteY6" fmla="*/ 62170 h 71695"/>
                <a:gd name="connsiteX7" fmla="*/ 42862 w 76200"/>
                <a:gd name="connsiteY7" fmla="*/ 71695 h 71695"/>
                <a:gd name="connsiteX8" fmla="*/ 64293 w 76200"/>
                <a:gd name="connsiteY8" fmla="*/ 64552 h 71695"/>
                <a:gd name="connsiteX9" fmla="*/ 71437 w 76200"/>
                <a:gd name="connsiteY9" fmla="*/ 52645 h 71695"/>
                <a:gd name="connsiteX10" fmla="*/ 73818 w 76200"/>
                <a:gd name="connsiteY10" fmla="*/ 40739 h 71695"/>
                <a:gd name="connsiteX11" fmla="*/ 76200 w 76200"/>
                <a:gd name="connsiteY11" fmla="*/ 31214 h 71695"/>
                <a:gd name="connsiteX12" fmla="*/ 61912 w 76200"/>
                <a:gd name="connsiteY12" fmla="*/ 12164 h 71695"/>
                <a:gd name="connsiteX13" fmla="*/ 30956 w 76200"/>
                <a:gd name="connsiteY13" fmla="*/ 258 h 7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76200" h="71695">
                  <a:moveTo>
                    <a:pt x="30956" y="258"/>
                  </a:moveTo>
                  <a:cubicBezTo>
                    <a:pt x="23018" y="-933"/>
                    <a:pt x="19338" y="2214"/>
                    <a:pt x="14287" y="5020"/>
                  </a:cubicBezTo>
                  <a:cubicBezTo>
                    <a:pt x="11785" y="6410"/>
                    <a:pt x="10805" y="9604"/>
                    <a:pt x="9525" y="12164"/>
                  </a:cubicBezTo>
                  <a:cubicBezTo>
                    <a:pt x="8402" y="14409"/>
                    <a:pt x="8163" y="17014"/>
                    <a:pt x="7143" y="19308"/>
                  </a:cubicBezTo>
                  <a:cubicBezTo>
                    <a:pt x="4981" y="24173"/>
                    <a:pt x="2381" y="28833"/>
                    <a:pt x="0" y="33595"/>
                  </a:cubicBezTo>
                  <a:cubicBezTo>
                    <a:pt x="2381" y="39945"/>
                    <a:pt x="3381" y="47002"/>
                    <a:pt x="7143" y="52645"/>
                  </a:cubicBezTo>
                  <a:cubicBezTo>
                    <a:pt x="9962" y="56874"/>
                    <a:pt x="14886" y="59255"/>
                    <a:pt x="19050" y="62170"/>
                  </a:cubicBezTo>
                  <a:cubicBezTo>
                    <a:pt x="31352" y="70782"/>
                    <a:pt x="29106" y="68944"/>
                    <a:pt x="42862" y="71695"/>
                  </a:cubicBezTo>
                  <a:cubicBezTo>
                    <a:pt x="50006" y="69314"/>
                    <a:pt x="58028" y="68729"/>
                    <a:pt x="64293" y="64552"/>
                  </a:cubicBezTo>
                  <a:cubicBezTo>
                    <a:pt x="68144" y="61985"/>
                    <a:pt x="69718" y="56943"/>
                    <a:pt x="71437" y="52645"/>
                  </a:cubicBezTo>
                  <a:cubicBezTo>
                    <a:pt x="72940" y="48887"/>
                    <a:pt x="72940" y="44690"/>
                    <a:pt x="73818" y="40739"/>
                  </a:cubicBezTo>
                  <a:cubicBezTo>
                    <a:pt x="74528" y="37544"/>
                    <a:pt x="75406" y="34389"/>
                    <a:pt x="76200" y="31214"/>
                  </a:cubicBezTo>
                  <a:cubicBezTo>
                    <a:pt x="70619" y="20053"/>
                    <a:pt x="72442" y="21189"/>
                    <a:pt x="61912" y="12164"/>
                  </a:cubicBezTo>
                  <a:cubicBezTo>
                    <a:pt x="53447" y="4909"/>
                    <a:pt x="38894" y="1449"/>
                    <a:pt x="30956" y="258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013D7452-54B5-421A-9915-67849307755E}"/>
                </a:ext>
              </a:extLst>
            </p:cNvPr>
            <p:cNvSpPr/>
            <p:nvPr/>
          </p:nvSpPr>
          <p:spPr>
            <a:xfrm>
              <a:off x="4552950" y="5579151"/>
              <a:ext cx="111919" cy="123943"/>
            </a:xfrm>
            <a:custGeom>
              <a:avLst/>
              <a:gdLst>
                <a:gd name="connsiteX0" fmla="*/ 85725 w 111919"/>
                <a:gd name="connsiteY0" fmla="*/ 28693 h 123943"/>
                <a:gd name="connsiteX1" fmla="*/ 80963 w 111919"/>
                <a:gd name="connsiteY1" fmla="*/ 16787 h 123943"/>
                <a:gd name="connsiteX2" fmla="*/ 19050 w 111919"/>
                <a:gd name="connsiteY2" fmla="*/ 9643 h 123943"/>
                <a:gd name="connsiteX3" fmla="*/ 9525 w 111919"/>
                <a:gd name="connsiteY3" fmla="*/ 23930 h 123943"/>
                <a:gd name="connsiteX4" fmla="*/ 2381 w 111919"/>
                <a:gd name="connsiteY4" fmla="*/ 33455 h 123943"/>
                <a:gd name="connsiteX5" fmla="*/ 0 w 111919"/>
                <a:gd name="connsiteY5" fmla="*/ 42980 h 123943"/>
                <a:gd name="connsiteX6" fmla="*/ 7144 w 111919"/>
                <a:gd name="connsiteY6" fmla="*/ 90605 h 123943"/>
                <a:gd name="connsiteX7" fmla="*/ 9525 w 111919"/>
                <a:gd name="connsiteY7" fmla="*/ 104893 h 123943"/>
                <a:gd name="connsiteX8" fmla="*/ 26194 w 111919"/>
                <a:gd name="connsiteY8" fmla="*/ 121562 h 123943"/>
                <a:gd name="connsiteX9" fmla="*/ 38100 w 111919"/>
                <a:gd name="connsiteY9" fmla="*/ 123943 h 123943"/>
                <a:gd name="connsiteX10" fmla="*/ 90488 w 111919"/>
                <a:gd name="connsiteY10" fmla="*/ 119180 h 123943"/>
                <a:gd name="connsiteX11" fmla="*/ 100013 w 111919"/>
                <a:gd name="connsiteY11" fmla="*/ 114418 h 123943"/>
                <a:gd name="connsiteX12" fmla="*/ 107156 w 111919"/>
                <a:gd name="connsiteY12" fmla="*/ 102512 h 123943"/>
                <a:gd name="connsiteX13" fmla="*/ 111919 w 111919"/>
                <a:gd name="connsiteY13" fmla="*/ 81080 h 123943"/>
                <a:gd name="connsiteX14" fmla="*/ 109538 w 111919"/>
                <a:gd name="connsiteY14" fmla="*/ 45362 h 123943"/>
                <a:gd name="connsiteX15" fmla="*/ 104775 w 111919"/>
                <a:gd name="connsiteY15" fmla="*/ 35837 h 123943"/>
                <a:gd name="connsiteX16" fmla="*/ 85725 w 111919"/>
                <a:gd name="connsiteY16" fmla="*/ 28693 h 12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1919" h="123943">
                  <a:moveTo>
                    <a:pt x="85725" y="28693"/>
                  </a:moveTo>
                  <a:cubicBezTo>
                    <a:pt x="81756" y="25518"/>
                    <a:pt x="84382" y="19352"/>
                    <a:pt x="80963" y="16787"/>
                  </a:cubicBezTo>
                  <a:cubicBezTo>
                    <a:pt x="48410" y="-7627"/>
                    <a:pt x="51520" y="-1180"/>
                    <a:pt x="19050" y="9643"/>
                  </a:cubicBezTo>
                  <a:cubicBezTo>
                    <a:pt x="15875" y="14405"/>
                    <a:pt x="12807" y="19241"/>
                    <a:pt x="9525" y="23930"/>
                  </a:cubicBezTo>
                  <a:cubicBezTo>
                    <a:pt x="7249" y="27181"/>
                    <a:pt x="4156" y="29905"/>
                    <a:pt x="2381" y="33455"/>
                  </a:cubicBezTo>
                  <a:cubicBezTo>
                    <a:pt x="917" y="36382"/>
                    <a:pt x="794" y="39805"/>
                    <a:pt x="0" y="42980"/>
                  </a:cubicBezTo>
                  <a:cubicBezTo>
                    <a:pt x="4578" y="107077"/>
                    <a:pt x="-1971" y="54145"/>
                    <a:pt x="7144" y="90605"/>
                  </a:cubicBezTo>
                  <a:cubicBezTo>
                    <a:pt x="8315" y="95289"/>
                    <a:pt x="7998" y="100312"/>
                    <a:pt x="9525" y="104893"/>
                  </a:cubicBezTo>
                  <a:cubicBezTo>
                    <a:pt x="11602" y="111124"/>
                    <a:pt x="21829" y="119380"/>
                    <a:pt x="26194" y="121562"/>
                  </a:cubicBezTo>
                  <a:cubicBezTo>
                    <a:pt x="29814" y="123372"/>
                    <a:pt x="34131" y="123149"/>
                    <a:pt x="38100" y="123943"/>
                  </a:cubicBezTo>
                  <a:cubicBezTo>
                    <a:pt x="55563" y="122355"/>
                    <a:pt x="73157" y="121846"/>
                    <a:pt x="90488" y="119180"/>
                  </a:cubicBezTo>
                  <a:cubicBezTo>
                    <a:pt x="93996" y="118640"/>
                    <a:pt x="97503" y="116928"/>
                    <a:pt x="100013" y="114418"/>
                  </a:cubicBezTo>
                  <a:cubicBezTo>
                    <a:pt x="103286" y="111145"/>
                    <a:pt x="104775" y="106481"/>
                    <a:pt x="107156" y="102512"/>
                  </a:cubicBezTo>
                  <a:cubicBezTo>
                    <a:pt x="108076" y="98834"/>
                    <a:pt x="111919" y="84109"/>
                    <a:pt x="111919" y="81080"/>
                  </a:cubicBezTo>
                  <a:cubicBezTo>
                    <a:pt x="111919" y="69148"/>
                    <a:pt x="111399" y="57148"/>
                    <a:pt x="109538" y="45362"/>
                  </a:cubicBezTo>
                  <a:cubicBezTo>
                    <a:pt x="108984" y="41856"/>
                    <a:pt x="106536" y="38919"/>
                    <a:pt x="104775" y="35837"/>
                  </a:cubicBezTo>
                  <a:cubicBezTo>
                    <a:pt x="103355" y="33352"/>
                    <a:pt x="89694" y="31868"/>
                    <a:pt x="85725" y="28693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88D9DD12-0383-4A07-BFE4-D3E225CDEACB}"/>
                </a:ext>
              </a:extLst>
            </p:cNvPr>
            <p:cNvSpPr/>
            <p:nvPr/>
          </p:nvSpPr>
          <p:spPr>
            <a:xfrm>
              <a:off x="5629275" y="6097720"/>
              <a:ext cx="142884" cy="117343"/>
            </a:xfrm>
            <a:custGeom>
              <a:avLst/>
              <a:gdLst>
                <a:gd name="connsiteX0" fmla="*/ 54769 w 142884"/>
                <a:gd name="connsiteY0" fmla="*/ 5424 h 117343"/>
                <a:gd name="connsiteX1" fmla="*/ 42863 w 142884"/>
                <a:gd name="connsiteY1" fmla="*/ 3043 h 117343"/>
                <a:gd name="connsiteX2" fmla="*/ 0 w 142884"/>
                <a:gd name="connsiteY2" fmla="*/ 36380 h 117343"/>
                <a:gd name="connsiteX3" fmla="*/ 4763 w 142884"/>
                <a:gd name="connsiteY3" fmla="*/ 69718 h 117343"/>
                <a:gd name="connsiteX4" fmla="*/ 11906 w 142884"/>
                <a:gd name="connsiteY4" fmla="*/ 81624 h 117343"/>
                <a:gd name="connsiteX5" fmla="*/ 33338 w 142884"/>
                <a:gd name="connsiteY5" fmla="*/ 103055 h 117343"/>
                <a:gd name="connsiteX6" fmla="*/ 66675 w 142884"/>
                <a:gd name="connsiteY6" fmla="*/ 114961 h 117343"/>
                <a:gd name="connsiteX7" fmla="*/ 80963 w 142884"/>
                <a:gd name="connsiteY7" fmla="*/ 117343 h 117343"/>
                <a:gd name="connsiteX8" fmla="*/ 104775 w 142884"/>
                <a:gd name="connsiteY8" fmla="*/ 112580 h 117343"/>
                <a:gd name="connsiteX9" fmla="*/ 116681 w 142884"/>
                <a:gd name="connsiteY9" fmla="*/ 103055 h 117343"/>
                <a:gd name="connsiteX10" fmla="*/ 128588 w 142884"/>
                <a:gd name="connsiteY10" fmla="*/ 95911 h 117343"/>
                <a:gd name="connsiteX11" fmla="*/ 142875 w 142884"/>
                <a:gd name="connsiteY11" fmla="*/ 67336 h 117343"/>
                <a:gd name="connsiteX12" fmla="*/ 133350 w 142884"/>
                <a:gd name="connsiteY12" fmla="*/ 26855 h 117343"/>
                <a:gd name="connsiteX13" fmla="*/ 116681 w 142884"/>
                <a:gd name="connsiteY13" fmla="*/ 12568 h 117343"/>
                <a:gd name="connsiteX14" fmla="*/ 100013 w 142884"/>
                <a:gd name="connsiteY14" fmla="*/ 3043 h 117343"/>
                <a:gd name="connsiteX15" fmla="*/ 54769 w 142884"/>
                <a:gd name="connsiteY15" fmla="*/ 5424 h 11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2884" h="117343">
                  <a:moveTo>
                    <a:pt x="54769" y="5424"/>
                  </a:moveTo>
                  <a:cubicBezTo>
                    <a:pt x="45244" y="5424"/>
                    <a:pt x="46645" y="1602"/>
                    <a:pt x="42863" y="3043"/>
                  </a:cubicBezTo>
                  <a:cubicBezTo>
                    <a:pt x="4621" y="17611"/>
                    <a:pt x="9124" y="13573"/>
                    <a:pt x="0" y="36380"/>
                  </a:cubicBezTo>
                  <a:cubicBezTo>
                    <a:pt x="1588" y="47493"/>
                    <a:pt x="1906" y="58862"/>
                    <a:pt x="4763" y="69718"/>
                  </a:cubicBezTo>
                  <a:cubicBezTo>
                    <a:pt x="5941" y="74194"/>
                    <a:pt x="9252" y="77832"/>
                    <a:pt x="11906" y="81624"/>
                  </a:cubicBezTo>
                  <a:cubicBezTo>
                    <a:pt x="17854" y="90121"/>
                    <a:pt x="24215" y="97733"/>
                    <a:pt x="33338" y="103055"/>
                  </a:cubicBezTo>
                  <a:cubicBezTo>
                    <a:pt x="42009" y="108113"/>
                    <a:pt x="56916" y="112709"/>
                    <a:pt x="66675" y="114961"/>
                  </a:cubicBezTo>
                  <a:cubicBezTo>
                    <a:pt x="71380" y="116047"/>
                    <a:pt x="76200" y="116549"/>
                    <a:pt x="80963" y="117343"/>
                  </a:cubicBezTo>
                  <a:cubicBezTo>
                    <a:pt x="88900" y="115755"/>
                    <a:pt x="97259" y="115586"/>
                    <a:pt x="104775" y="112580"/>
                  </a:cubicBezTo>
                  <a:cubicBezTo>
                    <a:pt x="109494" y="110692"/>
                    <a:pt x="112517" y="105970"/>
                    <a:pt x="116681" y="103055"/>
                  </a:cubicBezTo>
                  <a:cubicBezTo>
                    <a:pt x="120473" y="100401"/>
                    <a:pt x="124619" y="98292"/>
                    <a:pt x="128588" y="95911"/>
                  </a:cubicBezTo>
                  <a:cubicBezTo>
                    <a:pt x="128919" y="95332"/>
                    <a:pt x="143295" y="71958"/>
                    <a:pt x="142875" y="67336"/>
                  </a:cubicBezTo>
                  <a:cubicBezTo>
                    <a:pt x="141620" y="53531"/>
                    <a:pt x="139331" y="39360"/>
                    <a:pt x="133350" y="26855"/>
                  </a:cubicBezTo>
                  <a:cubicBezTo>
                    <a:pt x="130193" y="20253"/>
                    <a:pt x="122636" y="16821"/>
                    <a:pt x="116681" y="12568"/>
                  </a:cubicBezTo>
                  <a:cubicBezTo>
                    <a:pt x="111474" y="8849"/>
                    <a:pt x="105647" y="6077"/>
                    <a:pt x="100013" y="3043"/>
                  </a:cubicBezTo>
                  <a:cubicBezTo>
                    <a:pt x="85094" y="-4991"/>
                    <a:pt x="64294" y="5424"/>
                    <a:pt x="54769" y="5424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7C1FD0E7-2ACB-45F2-B110-727F865876E4}"/>
                </a:ext>
              </a:extLst>
            </p:cNvPr>
            <p:cNvSpPr/>
            <p:nvPr/>
          </p:nvSpPr>
          <p:spPr>
            <a:xfrm>
              <a:off x="5956300" y="5595449"/>
              <a:ext cx="501662" cy="313226"/>
            </a:xfrm>
            <a:custGeom>
              <a:avLst/>
              <a:gdLst>
                <a:gd name="connsiteX0" fmla="*/ 146050 w 501662"/>
                <a:gd name="connsiteY0" fmla="*/ 5251 h 313226"/>
                <a:gd name="connsiteX1" fmla="*/ 73025 w 501662"/>
                <a:gd name="connsiteY1" fmla="*/ 11601 h 313226"/>
                <a:gd name="connsiteX2" fmla="*/ 66675 w 501662"/>
                <a:gd name="connsiteY2" fmla="*/ 30651 h 313226"/>
                <a:gd name="connsiteX3" fmla="*/ 38100 w 501662"/>
                <a:gd name="connsiteY3" fmla="*/ 94151 h 313226"/>
                <a:gd name="connsiteX4" fmla="*/ 0 w 501662"/>
                <a:gd name="connsiteY4" fmla="*/ 160826 h 313226"/>
                <a:gd name="connsiteX5" fmla="*/ 9525 w 501662"/>
                <a:gd name="connsiteY5" fmla="*/ 224326 h 313226"/>
                <a:gd name="connsiteX6" fmla="*/ 31750 w 501662"/>
                <a:gd name="connsiteY6" fmla="*/ 243376 h 313226"/>
                <a:gd name="connsiteX7" fmla="*/ 69850 w 501662"/>
                <a:gd name="connsiteY7" fmla="*/ 281476 h 313226"/>
                <a:gd name="connsiteX8" fmla="*/ 120650 w 501662"/>
                <a:gd name="connsiteY8" fmla="*/ 306876 h 313226"/>
                <a:gd name="connsiteX9" fmla="*/ 171450 w 501662"/>
                <a:gd name="connsiteY9" fmla="*/ 313226 h 313226"/>
                <a:gd name="connsiteX10" fmla="*/ 263525 w 501662"/>
                <a:gd name="connsiteY10" fmla="*/ 310051 h 313226"/>
                <a:gd name="connsiteX11" fmla="*/ 288925 w 501662"/>
                <a:gd name="connsiteY11" fmla="*/ 306876 h 313226"/>
                <a:gd name="connsiteX12" fmla="*/ 330200 w 501662"/>
                <a:gd name="connsiteY12" fmla="*/ 303701 h 313226"/>
                <a:gd name="connsiteX13" fmla="*/ 396875 w 501662"/>
                <a:gd name="connsiteY13" fmla="*/ 297351 h 313226"/>
                <a:gd name="connsiteX14" fmla="*/ 463550 w 501662"/>
                <a:gd name="connsiteY14" fmla="*/ 262426 h 313226"/>
                <a:gd name="connsiteX15" fmla="*/ 495300 w 501662"/>
                <a:gd name="connsiteY15" fmla="*/ 240201 h 313226"/>
                <a:gd name="connsiteX16" fmla="*/ 501650 w 501662"/>
                <a:gd name="connsiteY16" fmla="*/ 221151 h 313226"/>
                <a:gd name="connsiteX17" fmla="*/ 476250 w 501662"/>
                <a:gd name="connsiteY17" fmla="*/ 151301 h 313226"/>
                <a:gd name="connsiteX18" fmla="*/ 450850 w 501662"/>
                <a:gd name="connsiteY18" fmla="*/ 148126 h 313226"/>
                <a:gd name="connsiteX19" fmla="*/ 371475 w 501662"/>
                <a:gd name="connsiteY19" fmla="*/ 157651 h 313226"/>
                <a:gd name="connsiteX20" fmla="*/ 304800 w 501662"/>
                <a:gd name="connsiteY20" fmla="*/ 154476 h 313226"/>
                <a:gd name="connsiteX21" fmla="*/ 266700 w 501662"/>
                <a:gd name="connsiteY21" fmla="*/ 129076 h 313226"/>
                <a:gd name="connsiteX22" fmla="*/ 241300 w 501662"/>
                <a:gd name="connsiteY22" fmla="*/ 94151 h 313226"/>
                <a:gd name="connsiteX23" fmla="*/ 228600 w 501662"/>
                <a:gd name="connsiteY23" fmla="*/ 71926 h 313226"/>
                <a:gd name="connsiteX24" fmla="*/ 215900 w 501662"/>
                <a:gd name="connsiteY24" fmla="*/ 59226 h 313226"/>
                <a:gd name="connsiteX25" fmla="*/ 209550 w 501662"/>
                <a:gd name="connsiteY25" fmla="*/ 46526 h 313226"/>
                <a:gd name="connsiteX26" fmla="*/ 200025 w 501662"/>
                <a:gd name="connsiteY26" fmla="*/ 37001 h 313226"/>
                <a:gd name="connsiteX27" fmla="*/ 193675 w 501662"/>
                <a:gd name="connsiteY27" fmla="*/ 27476 h 313226"/>
                <a:gd name="connsiteX28" fmla="*/ 184150 w 501662"/>
                <a:gd name="connsiteY28" fmla="*/ 24301 h 313226"/>
                <a:gd name="connsiteX29" fmla="*/ 168275 w 501662"/>
                <a:gd name="connsiteY29" fmla="*/ 17951 h 313226"/>
                <a:gd name="connsiteX30" fmla="*/ 146050 w 501662"/>
                <a:gd name="connsiteY30" fmla="*/ 5251 h 313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501662" h="313226">
                  <a:moveTo>
                    <a:pt x="146050" y="5251"/>
                  </a:moveTo>
                  <a:cubicBezTo>
                    <a:pt x="130175" y="4193"/>
                    <a:pt x="98089" y="-9286"/>
                    <a:pt x="73025" y="11601"/>
                  </a:cubicBezTo>
                  <a:cubicBezTo>
                    <a:pt x="67883" y="15886"/>
                    <a:pt x="69283" y="24487"/>
                    <a:pt x="66675" y="30651"/>
                  </a:cubicBezTo>
                  <a:cubicBezTo>
                    <a:pt x="57631" y="52028"/>
                    <a:pt x="51312" y="75067"/>
                    <a:pt x="38100" y="94151"/>
                  </a:cubicBezTo>
                  <a:cubicBezTo>
                    <a:pt x="4378" y="142861"/>
                    <a:pt x="15401" y="119758"/>
                    <a:pt x="0" y="160826"/>
                  </a:cubicBezTo>
                  <a:cubicBezTo>
                    <a:pt x="3175" y="181993"/>
                    <a:pt x="1842" y="204349"/>
                    <a:pt x="9525" y="224326"/>
                  </a:cubicBezTo>
                  <a:cubicBezTo>
                    <a:pt x="13028" y="233433"/>
                    <a:pt x="24851" y="236477"/>
                    <a:pt x="31750" y="243376"/>
                  </a:cubicBezTo>
                  <a:cubicBezTo>
                    <a:pt x="49848" y="261474"/>
                    <a:pt x="46098" y="267018"/>
                    <a:pt x="69850" y="281476"/>
                  </a:cubicBezTo>
                  <a:cubicBezTo>
                    <a:pt x="86022" y="291320"/>
                    <a:pt x="101864" y="304528"/>
                    <a:pt x="120650" y="306876"/>
                  </a:cubicBezTo>
                  <a:lnTo>
                    <a:pt x="171450" y="313226"/>
                  </a:lnTo>
                  <a:lnTo>
                    <a:pt x="263525" y="310051"/>
                  </a:lnTo>
                  <a:cubicBezTo>
                    <a:pt x="272045" y="309590"/>
                    <a:pt x="280431" y="307685"/>
                    <a:pt x="288925" y="306876"/>
                  </a:cubicBezTo>
                  <a:cubicBezTo>
                    <a:pt x="302662" y="305568"/>
                    <a:pt x="316454" y="304914"/>
                    <a:pt x="330200" y="303701"/>
                  </a:cubicBezTo>
                  <a:lnTo>
                    <a:pt x="396875" y="297351"/>
                  </a:lnTo>
                  <a:cubicBezTo>
                    <a:pt x="482823" y="260516"/>
                    <a:pt x="409497" y="295689"/>
                    <a:pt x="463550" y="262426"/>
                  </a:cubicBezTo>
                  <a:cubicBezTo>
                    <a:pt x="495276" y="242902"/>
                    <a:pt x="471406" y="264095"/>
                    <a:pt x="495300" y="240201"/>
                  </a:cubicBezTo>
                  <a:cubicBezTo>
                    <a:pt x="497417" y="233851"/>
                    <a:pt x="501929" y="227839"/>
                    <a:pt x="501650" y="221151"/>
                  </a:cubicBezTo>
                  <a:cubicBezTo>
                    <a:pt x="500672" y="197678"/>
                    <a:pt x="503816" y="161903"/>
                    <a:pt x="476250" y="151301"/>
                  </a:cubicBezTo>
                  <a:cubicBezTo>
                    <a:pt x="468286" y="148238"/>
                    <a:pt x="459317" y="149184"/>
                    <a:pt x="450850" y="148126"/>
                  </a:cubicBezTo>
                  <a:cubicBezTo>
                    <a:pt x="386262" y="155302"/>
                    <a:pt x="412675" y="151765"/>
                    <a:pt x="371475" y="157651"/>
                  </a:cubicBezTo>
                  <a:cubicBezTo>
                    <a:pt x="349250" y="156593"/>
                    <a:pt x="326827" y="157623"/>
                    <a:pt x="304800" y="154476"/>
                  </a:cubicBezTo>
                  <a:cubicBezTo>
                    <a:pt x="286951" y="151926"/>
                    <a:pt x="277825" y="141437"/>
                    <a:pt x="266700" y="129076"/>
                  </a:cubicBezTo>
                  <a:cubicBezTo>
                    <a:pt x="257508" y="118863"/>
                    <a:pt x="248439" y="105752"/>
                    <a:pt x="241300" y="94151"/>
                  </a:cubicBezTo>
                  <a:cubicBezTo>
                    <a:pt x="236828" y="86884"/>
                    <a:pt x="233619" y="78827"/>
                    <a:pt x="228600" y="71926"/>
                  </a:cubicBezTo>
                  <a:cubicBezTo>
                    <a:pt x="225079" y="67084"/>
                    <a:pt x="219492" y="64015"/>
                    <a:pt x="215900" y="59226"/>
                  </a:cubicBezTo>
                  <a:cubicBezTo>
                    <a:pt x="213060" y="55440"/>
                    <a:pt x="212301" y="50377"/>
                    <a:pt x="209550" y="46526"/>
                  </a:cubicBezTo>
                  <a:cubicBezTo>
                    <a:pt x="206940" y="42872"/>
                    <a:pt x="202900" y="40450"/>
                    <a:pt x="200025" y="37001"/>
                  </a:cubicBezTo>
                  <a:cubicBezTo>
                    <a:pt x="197582" y="34070"/>
                    <a:pt x="196655" y="29860"/>
                    <a:pt x="193675" y="27476"/>
                  </a:cubicBezTo>
                  <a:cubicBezTo>
                    <a:pt x="191062" y="25385"/>
                    <a:pt x="187284" y="25476"/>
                    <a:pt x="184150" y="24301"/>
                  </a:cubicBezTo>
                  <a:cubicBezTo>
                    <a:pt x="178814" y="22300"/>
                    <a:pt x="173682" y="19753"/>
                    <a:pt x="168275" y="17951"/>
                  </a:cubicBezTo>
                  <a:cubicBezTo>
                    <a:pt x="164135" y="16571"/>
                    <a:pt x="161925" y="6309"/>
                    <a:pt x="146050" y="5251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  <a:prstDash val="lgDash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A4E42EF8-4770-47E2-8CBF-D1E5C40FD4D6}"/>
                </a:ext>
              </a:extLst>
            </p:cNvPr>
            <p:cNvSpPr/>
            <p:nvPr/>
          </p:nvSpPr>
          <p:spPr>
            <a:xfrm>
              <a:off x="6851650" y="4619486"/>
              <a:ext cx="247891" cy="403364"/>
            </a:xfrm>
            <a:custGeom>
              <a:avLst/>
              <a:gdLst>
                <a:gd name="connsiteX0" fmla="*/ 209550 w 247891"/>
                <a:gd name="connsiteY0" fmla="*/ 139 h 403364"/>
                <a:gd name="connsiteX1" fmla="*/ 79375 w 247891"/>
                <a:gd name="connsiteY1" fmla="*/ 44589 h 403364"/>
                <a:gd name="connsiteX2" fmla="*/ 57150 w 247891"/>
                <a:gd name="connsiteY2" fmla="*/ 63639 h 403364"/>
                <a:gd name="connsiteX3" fmla="*/ 34925 w 247891"/>
                <a:gd name="connsiteY3" fmla="*/ 85864 h 403364"/>
                <a:gd name="connsiteX4" fmla="*/ 19050 w 247891"/>
                <a:gd name="connsiteY4" fmla="*/ 117614 h 403364"/>
                <a:gd name="connsiteX5" fmla="*/ 3175 w 247891"/>
                <a:gd name="connsiteY5" fmla="*/ 168414 h 403364"/>
                <a:gd name="connsiteX6" fmla="*/ 0 w 247891"/>
                <a:gd name="connsiteY6" fmla="*/ 187464 h 403364"/>
                <a:gd name="connsiteX7" fmla="*/ 6350 w 247891"/>
                <a:gd name="connsiteY7" fmla="*/ 209689 h 403364"/>
                <a:gd name="connsiteX8" fmla="*/ 28575 w 247891"/>
                <a:gd name="connsiteY8" fmla="*/ 235089 h 403364"/>
                <a:gd name="connsiteX9" fmla="*/ 31750 w 247891"/>
                <a:gd name="connsiteY9" fmla="*/ 244614 h 403364"/>
                <a:gd name="connsiteX10" fmla="*/ 38100 w 247891"/>
                <a:gd name="connsiteY10" fmla="*/ 377964 h 403364"/>
                <a:gd name="connsiteX11" fmla="*/ 44450 w 247891"/>
                <a:gd name="connsiteY11" fmla="*/ 390664 h 403364"/>
                <a:gd name="connsiteX12" fmla="*/ 57150 w 247891"/>
                <a:gd name="connsiteY12" fmla="*/ 393839 h 403364"/>
                <a:gd name="connsiteX13" fmla="*/ 66675 w 247891"/>
                <a:gd name="connsiteY13" fmla="*/ 397014 h 403364"/>
                <a:gd name="connsiteX14" fmla="*/ 107950 w 247891"/>
                <a:gd name="connsiteY14" fmla="*/ 403364 h 403364"/>
                <a:gd name="connsiteX15" fmla="*/ 152400 w 247891"/>
                <a:gd name="connsiteY15" fmla="*/ 384314 h 403364"/>
                <a:gd name="connsiteX16" fmla="*/ 171450 w 247891"/>
                <a:gd name="connsiteY16" fmla="*/ 358914 h 403364"/>
                <a:gd name="connsiteX17" fmla="*/ 187325 w 247891"/>
                <a:gd name="connsiteY17" fmla="*/ 333514 h 403364"/>
                <a:gd name="connsiteX18" fmla="*/ 196850 w 247891"/>
                <a:gd name="connsiteY18" fmla="*/ 320814 h 403364"/>
                <a:gd name="connsiteX19" fmla="*/ 200025 w 247891"/>
                <a:gd name="connsiteY19" fmla="*/ 295414 h 403364"/>
                <a:gd name="connsiteX20" fmla="*/ 209550 w 247891"/>
                <a:gd name="connsiteY20" fmla="*/ 270014 h 403364"/>
                <a:gd name="connsiteX21" fmla="*/ 212725 w 247891"/>
                <a:gd name="connsiteY21" fmla="*/ 177939 h 403364"/>
                <a:gd name="connsiteX22" fmla="*/ 225425 w 247891"/>
                <a:gd name="connsiteY22" fmla="*/ 136664 h 403364"/>
                <a:gd name="connsiteX23" fmla="*/ 228600 w 247891"/>
                <a:gd name="connsiteY23" fmla="*/ 120789 h 403364"/>
                <a:gd name="connsiteX24" fmla="*/ 238125 w 247891"/>
                <a:gd name="connsiteY24" fmla="*/ 98564 h 403364"/>
                <a:gd name="connsiteX25" fmla="*/ 244475 w 247891"/>
                <a:gd name="connsiteY25" fmla="*/ 79514 h 403364"/>
                <a:gd name="connsiteX26" fmla="*/ 244475 w 247891"/>
                <a:gd name="connsiteY26" fmla="*/ 35064 h 403364"/>
                <a:gd name="connsiteX27" fmla="*/ 209550 w 247891"/>
                <a:gd name="connsiteY27" fmla="*/ 139 h 40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7891" h="403364">
                  <a:moveTo>
                    <a:pt x="209550" y="139"/>
                  </a:moveTo>
                  <a:cubicBezTo>
                    <a:pt x="182033" y="1726"/>
                    <a:pt x="165249" y="4794"/>
                    <a:pt x="79375" y="44589"/>
                  </a:cubicBezTo>
                  <a:cubicBezTo>
                    <a:pt x="70522" y="48692"/>
                    <a:pt x="64300" y="57000"/>
                    <a:pt x="57150" y="63639"/>
                  </a:cubicBezTo>
                  <a:cubicBezTo>
                    <a:pt x="49473" y="70768"/>
                    <a:pt x="40967" y="77305"/>
                    <a:pt x="34925" y="85864"/>
                  </a:cubicBezTo>
                  <a:cubicBezTo>
                    <a:pt x="28101" y="95531"/>
                    <a:pt x="23856" y="106801"/>
                    <a:pt x="19050" y="117614"/>
                  </a:cubicBezTo>
                  <a:cubicBezTo>
                    <a:pt x="11073" y="135562"/>
                    <a:pt x="7266" y="149321"/>
                    <a:pt x="3175" y="168414"/>
                  </a:cubicBezTo>
                  <a:cubicBezTo>
                    <a:pt x="1826" y="174709"/>
                    <a:pt x="1058" y="181114"/>
                    <a:pt x="0" y="187464"/>
                  </a:cubicBezTo>
                  <a:cubicBezTo>
                    <a:pt x="2117" y="194872"/>
                    <a:pt x="3162" y="202675"/>
                    <a:pt x="6350" y="209689"/>
                  </a:cubicBezTo>
                  <a:cubicBezTo>
                    <a:pt x="9994" y="217705"/>
                    <a:pt x="22851" y="229365"/>
                    <a:pt x="28575" y="235089"/>
                  </a:cubicBezTo>
                  <a:cubicBezTo>
                    <a:pt x="29633" y="238264"/>
                    <a:pt x="31024" y="241347"/>
                    <a:pt x="31750" y="244614"/>
                  </a:cubicBezTo>
                  <a:cubicBezTo>
                    <a:pt x="41041" y="286425"/>
                    <a:pt x="35632" y="345062"/>
                    <a:pt x="38100" y="377964"/>
                  </a:cubicBezTo>
                  <a:cubicBezTo>
                    <a:pt x="38454" y="382684"/>
                    <a:pt x="40814" y="387634"/>
                    <a:pt x="44450" y="390664"/>
                  </a:cubicBezTo>
                  <a:cubicBezTo>
                    <a:pt x="47802" y="393458"/>
                    <a:pt x="52954" y="392640"/>
                    <a:pt x="57150" y="393839"/>
                  </a:cubicBezTo>
                  <a:cubicBezTo>
                    <a:pt x="60368" y="394758"/>
                    <a:pt x="63408" y="396288"/>
                    <a:pt x="66675" y="397014"/>
                  </a:cubicBezTo>
                  <a:cubicBezTo>
                    <a:pt x="74605" y="398776"/>
                    <a:pt x="100860" y="402351"/>
                    <a:pt x="107950" y="403364"/>
                  </a:cubicBezTo>
                  <a:cubicBezTo>
                    <a:pt x="118478" y="399855"/>
                    <a:pt x="142606" y="394108"/>
                    <a:pt x="152400" y="384314"/>
                  </a:cubicBezTo>
                  <a:cubicBezTo>
                    <a:pt x="159884" y="376830"/>
                    <a:pt x="165100" y="367381"/>
                    <a:pt x="171450" y="358914"/>
                  </a:cubicBezTo>
                  <a:cubicBezTo>
                    <a:pt x="198433" y="322937"/>
                    <a:pt x="165534" y="368380"/>
                    <a:pt x="187325" y="333514"/>
                  </a:cubicBezTo>
                  <a:cubicBezTo>
                    <a:pt x="190130" y="329027"/>
                    <a:pt x="193675" y="325047"/>
                    <a:pt x="196850" y="320814"/>
                  </a:cubicBezTo>
                  <a:cubicBezTo>
                    <a:pt x="197908" y="312347"/>
                    <a:pt x="197956" y="303692"/>
                    <a:pt x="200025" y="295414"/>
                  </a:cubicBezTo>
                  <a:cubicBezTo>
                    <a:pt x="202218" y="286642"/>
                    <a:pt x="208578" y="279004"/>
                    <a:pt x="209550" y="270014"/>
                  </a:cubicBezTo>
                  <a:cubicBezTo>
                    <a:pt x="212851" y="239482"/>
                    <a:pt x="210175" y="208543"/>
                    <a:pt x="212725" y="177939"/>
                  </a:cubicBezTo>
                  <a:cubicBezTo>
                    <a:pt x="213370" y="170195"/>
                    <a:pt x="223192" y="144852"/>
                    <a:pt x="225425" y="136664"/>
                  </a:cubicBezTo>
                  <a:cubicBezTo>
                    <a:pt x="226845" y="131458"/>
                    <a:pt x="226893" y="125909"/>
                    <a:pt x="228600" y="120789"/>
                  </a:cubicBezTo>
                  <a:cubicBezTo>
                    <a:pt x="231149" y="113143"/>
                    <a:pt x="235232" y="106087"/>
                    <a:pt x="238125" y="98564"/>
                  </a:cubicBezTo>
                  <a:cubicBezTo>
                    <a:pt x="240528" y="92317"/>
                    <a:pt x="242358" y="85864"/>
                    <a:pt x="244475" y="79514"/>
                  </a:cubicBezTo>
                  <a:cubicBezTo>
                    <a:pt x="246207" y="67391"/>
                    <a:pt x="251210" y="47187"/>
                    <a:pt x="244475" y="35064"/>
                  </a:cubicBezTo>
                  <a:cubicBezTo>
                    <a:pt x="230828" y="10500"/>
                    <a:pt x="237067" y="-1448"/>
                    <a:pt x="209550" y="139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  <a:prstDash val="lgDash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C4D51C3A-DB21-4F9C-BEA3-C5BCE61D4ABA}"/>
                </a:ext>
              </a:extLst>
            </p:cNvPr>
            <p:cNvSpPr/>
            <p:nvPr/>
          </p:nvSpPr>
          <p:spPr>
            <a:xfrm>
              <a:off x="6407150" y="5162550"/>
              <a:ext cx="215900" cy="206375"/>
            </a:xfrm>
            <a:custGeom>
              <a:avLst/>
              <a:gdLst>
                <a:gd name="connsiteX0" fmla="*/ 85725 w 215900"/>
                <a:gd name="connsiteY0" fmla="*/ 0 h 206375"/>
                <a:gd name="connsiteX1" fmla="*/ 63500 w 215900"/>
                <a:gd name="connsiteY1" fmla="*/ 9525 h 206375"/>
                <a:gd name="connsiteX2" fmla="*/ 22225 w 215900"/>
                <a:gd name="connsiteY2" fmla="*/ 34925 h 206375"/>
                <a:gd name="connsiteX3" fmla="*/ 15875 w 215900"/>
                <a:gd name="connsiteY3" fmla="*/ 47625 h 206375"/>
                <a:gd name="connsiteX4" fmla="*/ 9525 w 215900"/>
                <a:gd name="connsiteY4" fmla="*/ 57150 h 206375"/>
                <a:gd name="connsiteX5" fmla="*/ 0 w 215900"/>
                <a:gd name="connsiteY5" fmla="*/ 88900 h 206375"/>
                <a:gd name="connsiteX6" fmla="*/ 12700 w 215900"/>
                <a:gd name="connsiteY6" fmla="*/ 165100 h 206375"/>
                <a:gd name="connsiteX7" fmla="*/ 25400 w 215900"/>
                <a:gd name="connsiteY7" fmla="*/ 180975 h 206375"/>
                <a:gd name="connsiteX8" fmla="*/ 41275 w 215900"/>
                <a:gd name="connsiteY8" fmla="*/ 196850 h 206375"/>
                <a:gd name="connsiteX9" fmla="*/ 82550 w 215900"/>
                <a:gd name="connsiteY9" fmla="*/ 206375 h 206375"/>
                <a:gd name="connsiteX10" fmla="*/ 120650 w 215900"/>
                <a:gd name="connsiteY10" fmla="*/ 200025 h 206375"/>
                <a:gd name="connsiteX11" fmla="*/ 136525 w 215900"/>
                <a:gd name="connsiteY11" fmla="*/ 190500 h 206375"/>
                <a:gd name="connsiteX12" fmla="*/ 158750 w 215900"/>
                <a:gd name="connsiteY12" fmla="*/ 180975 h 206375"/>
                <a:gd name="connsiteX13" fmla="*/ 190500 w 215900"/>
                <a:gd name="connsiteY13" fmla="*/ 146050 h 206375"/>
                <a:gd name="connsiteX14" fmla="*/ 212725 w 215900"/>
                <a:gd name="connsiteY14" fmla="*/ 101600 h 206375"/>
                <a:gd name="connsiteX15" fmla="*/ 215900 w 215900"/>
                <a:gd name="connsiteY15" fmla="*/ 79375 h 206375"/>
                <a:gd name="connsiteX16" fmla="*/ 212725 w 215900"/>
                <a:gd name="connsiteY16" fmla="*/ 63500 h 206375"/>
                <a:gd name="connsiteX17" fmla="*/ 187325 w 215900"/>
                <a:gd name="connsiteY17" fmla="*/ 28575 h 206375"/>
                <a:gd name="connsiteX18" fmla="*/ 174625 w 215900"/>
                <a:gd name="connsiteY18" fmla="*/ 22225 h 206375"/>
                <a:gd name="connsiteX19" fmla="*/ 146050 w 215900"/>
                <a:gd name="connsiteY19" fmla="*/ 12700 h 206375"/>
                <a:gd name="connsiteX20" fmla="*/ 127000 w 215900"/>
                <a:gd name="connsiteY20" fmla="*/ 9525 h 206375"/>
                <a:gd name="connsiteX21" fmla="*/ 85725 w 215900"/>
                <a:gd name="connsiteY21" fmla="*/ 0 h 20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5900" h="206375">
                  <a:moveTo>
                    <a:pt x="85725" y="0"/>
                  </a:moveTo>
                  <a:cubicBezTo>
                    <a:pt x="75142" y="0"/>
                    <a:pt x="70335" y="5253"/>
                    <a:pt x="63500" y="9525"/>
                  </a:cubicBezTo>
                  <a:cubicBezTo>
                    <a:pt x="18436" y="37690"/>
                    <a:pt x="51349" y="27644"/>
                    <a:pt x="22225" y="34925"/>
                  </a:cubicBezTo>
                  <a:cubicBezTo>
                    <a:pt x="20108" y="39158"/>
                    <a:pt x="18223" y="43516"/>
                    <a:pt x="15875" y="47625"/>
                  </a:cubicBezTo>
                  <a:cubicBezTo>
                    <a:pt x="13982" y="50938"/>
                    <a:pt x="11232" y="53737"/>
                    <a:pt x="9525" y="57150"/>
                  </a:cubicBezTo>
                  <a:cubicBezTo>
                    <a:pt x="2563" y="71074"/>
                    <a:pt x="2974" y="74028"/>
                    <a:pt x="0" y="88900"/>
                  </a:cubicBezTo>
                  <a:cubicBezTo>
                    <a:pt x="1304" y="100632"/>
                    <a:pt x="2309" y="146050"/>
                    <a:pt x="12700" y="165100"/>
                  </a:cubicBezTo>
                  <a:cubicBezTo>
                    <a:pt x="15945" y="171049"/>
                    <a:pt x="20867" y="175938"/>
                    <a:pt x="25400" y="180975"/>
                  </a:cubicBezTo>
                  <a:cubicBezTo>
                    <a:pt x="30406" y="186537"/>
                    <a:pt x="34811" y="193079"/>
                    <a:pt x="41275" y="196850"/>
                  </a:cubicBezTo>
                  <a:cubicBezTo>
                    <a:pt x="49394" y="201586"/>
                    <a:pt x="72858" y="204760"/>
                    <a:pt x="82550" y="206375"/>
                  </a:cubicBezTo>
                  <a:cubicBezTo>
                    <a:pt x="95250" y="204258"/>
                    <a:pt x="108298" y="203658"/>
                    <a:pt x="120650" y="200025"/>
                  </a:cubicBezTo>
                  <a:cubicBezTo>
                    <a:pt x="126570" y="198284"/>
                    <a:pt x="131005" y="193260"/>
                    <a:pt x="136525" y="190500"/>
                  </a:cubicBezTo>
                  <a:cubicBezTo>
                    <a:pt x="143734" y="186895"/>
                    <a:pt x="151342" y="184150"/>
                    <a:pt x="158750" y="180975"/>
                  </a:cubicBezTo>
                  <a:cubicBezTo>
                    <a:pt x="170179" y="169546"/>
                    <a:pt x="181200" y="159483"/>
                    <a:pt x="190500" y="146050"/>
                  </a:cubicBezTo>
                  <a:cubicBezTo>
                    <a:pt x="201459" y="130221"/>
                    <a:pt x="205261" y="119016"/>
                    <a:pt x="212725" y="101600"/>
                  </a:cubicBezTo>
                  <a:cubicBezTo>
                    <a:pt x="213783" y="94192"/>
                    <a:pt x="215900" y="86859"/>
                    <a:pt x="215900" y="79375"/>
                  </a:cubicBezTo>
                  <a:cubicBezTo>
                    <a:pt x="215900" y="73979"/>
                    <a:pt x="214801" y="68481"/>
                    <a:pt x="212725" y="63500"/>
                  </a:cubicBezTo>
                  <a:cubicBezTo>
                    <a:pt x="207273" y="50416"/>
                    <a:pt x="198889" y="37248"/>
                    <a:pt x="187325" y="28575"/>
                  </a:cubicBezTo>
                  <a:cubicBezTo>
                    <a:pt x="183539" y="25735"/>
                    <a:pt x="179043" y="23924"/>
                    <a:pt x="174625" y="22225"/>
                  </a:cubicBezTo>
                  <a:cubicBezTo>
                    <a:pt x="165254" y="18621"/>
                    <a:pt x="155751" y="15287"/>
                    <a:pt x="146050" y="12700"/>
                  </a:cubicBezTo>
                  <a:cubicBezTo>
                    <a:pt x="139830" y="11041"/>
                    <a:pt x="133284" y="10922"/>
                    <a:pt x="127000" y="9525"/>
                  </a:cubicBezTo>
                  <a:cubicBezTo>
                    <a:pt x="123733" y="8799"/>
                    <a:pt x="96308" y="0"/>
                    <a:pt x="85725" y="0"/>
                  </a:cubicBezTo>
                  <a:close/>
                </a:path>
              </a:pathLst>
            </a:custGeom>
            <a:noFill/>
            <a:ln>
              <a:solidFill>
                <a:srgbClr val="804040"/>
              </a:solidFill>
              <a:prstDash val="lgDash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D2D0133-3A54-40AD-BD77-7721BFAE873E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67ABB3EE-AAFC-477F-9717-40C1DC81F3DB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02A52530-8D2D-4833-97AE-4EEDC5F72D88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6720BB4-46A2-4DC2-90D3-2C125AF0BB35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93CDE1E9-E598-45E1-868D-5314A5FAD253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9E45C34B-2ED1-47A4-85FE-49E918D21795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2025966F-61C7-4025-AE91-7910C0067FCA}"/>
              </a:ext>
            </a:extLst>
          </p:cNvPr>
          <p:cNvSpPr txBox="1"/>
          <p:nvPr/>
        </p:nvSpPr>
        <p:spPr>
          <a:xfrm>
            <a:off x="10246899" y="1183122"/>
            <a:ext cx="68640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>
                <a:solidFill>
                  <a:srgbClr val="804040"/>
                </a:solidFill>
              </a:rPr>
              <a:t>Stk32b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7D2DACB9-2948-4EDF-8D21-07AC863EE822}"/>
              </a:ext>
            </a:extLst>
          </p:cNvPr>
          <p:cNvSpPr txBox="1"/>
          <p:nvPr/>
        </p:nvSpPr>
        <p:spPr>
          <a:xfrm>
            <a:off x="9817681" y="738179"/>
            <a:ext cx="394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Bar</a:t>
            </a:r>
          </a:p>
        </p:txBody>
      </p: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07705CA2-E0AF-4A90-8799-E07571134B54}"/>
              </a:ext>
            </a:extLst>
          </p:cNvPr>
          <p:cNvCxnSpPr>
            <a:cxnSpLocks/>
          </p:cNvCxnSpPr>
          <p:nvPr/>
        </p:nvCxnSpPr>
        <p:spPr>
          <a:xfrm>
            <a:off x="10217150" y="876678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0588628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picture containing dark, star, outdoor object, night&#10;&#10;Description automatically generated">
            <a:extLst>
              <a:ext uri="{FF2B5EF4-FFF2-40B4-BE49-F238E27FC236}">
                <a16:creationId xmlns:a16="http://schemas.microsoft.com/office/drawing/2014/main" id="{3DCB3B15-1202-33A1-D126-23E4C7EB120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8916" y="338524"/>
            <a:ext cx="3847966" cy="2885975"/>
          </a:xfrm>
          <a:prstGeom prst="rect">
            <a:avLst/>
          </a:prstGeom>
        </p:spPr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49245CD5-7915-4228-805D-03D8F8A5FDC2}"/>
              </a:ext>
            </a:extLst>
          </p:cNvPr>
          <p:cNvGrpSpPr/>
          <p:nvPr/>
        </p:nvGrpSpPr>
        <p:grpSpPr>
          <a:xfrm>
            <a:off x="3481353" y="350050"/>
            <a:ext cx="2218704" cy="2292955"/>
            <a:chOff x="4378716" y="-6350"/>
            <a:chExt cx="5282625" cy="5459413"/>
          </a:xfrm>
        </p:grpSpPr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B8C0D4B1-CB48-4BD5-9625-18F77AC384AF}"/>
                </a:ext>
              </a:extLst>
            </p:cNvPr>
            <p:cNvSpPr/>
            <p:nvPr/>
          </p:nvSpPr>
          <p:spPr>
            <a:xfrm>
              <a:off x="4378716" y="2519363"/>
              <a:ext cx="5282625" cy="2933700"/>
            </a:xfrm>
            <a:custGeom>
              <a:avLst/>
              <a:gdLst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283897 w 5282625"/>
                <a:gd name="connsiteY32" fmla="*/ 2000250 h 2933700"/>
                <a:gd name="connsiteX33" fmla="*/ 1345809 w 5282625"/>
                <a:gd name="connsiteY33" fmla="*/ 1981200 h 2933700"/>
                <a:gd name="connsiteX34" fmla="*/ 1450584 w 5282625"/>
                <a:gd name="connsiteY34" fmla="*/ 1933575 h 2933700"/>
                <a:gd name="connsiteX35" fmla="*/ 1483922 w 5282625"/>
                <a:gd name="connsiteY35" fmla="*/ 1914525 h 2933700"/>
                <a:gd name="connsiteX36" fmla="*/ 1541072 w 5282625"/>
                <a:gd name="connsiteY36" fmla="*/ 1866900 h 2933700"/>
                <a:gd name="connsiteX37" fmla="*/ 1579172 w 5282625"/>
                <a:gd name="connsiteY37" fmla="*/ 1824037 h 2933700"/>
                <a:gd name="connsiteX38" fmla="*/ 1598222 w 5282625"/>
                <a:gd name="connsiteY38" fmla="*/ 1809750 h 2933700"/>
                <a:gd name="connsiteX39" fmla="*/ 1645847 w 5282625"/>
                <a:gd name="connsiteY39" fmla="*/ 1724025 h 2933700"/>
                <a:gd name="connsiteX40" fmla="*/ 1674422 w 5282625"/>
                <a:gd name="connsiteY40" fmla="*/ 1690687 h 2933700"/>
                <a:gd name="connsiteX41" fmla="*/ 1717284 w 5282625"/>
                <a:gd name="connsiteY41" fmla="*/ 1624012 h 2933700"/>
                <a:gd name="connsiteX42" fmla="*/ 1741097 w 5282625"/>
                <a:gd name="connsiteY42" fmla="*/ 1590675 h 2933700"/>
                <a:gd name="connsiteX43" fmla="*/ 1774434 w 5282625"/>
                <a:gd name="connsiteY43" fmla="*/ 1547812 h 2933700"/>
                <a:gd name="connsiteX44" fmla="*/ 1798247 w 5282625"/>
                <a:gd name="connsiteY44" fmla="*/ 1514475 h 2933700"/>
                <a:gd name="connsiteX45" fmla="*/ 1817297 w 5282625"/>
                <a:gd name="connsiteY45" fmla="*/ 1485900 h 2933700"/>
                <a:gd name="connsiteX46" fmla="*/ 1855397 w 5282625"/>
                <a:gd name="connsiteY46" fmla="*/ 1457325 h 2933700"/>
                <a:gd name="connsiteX47" fmla="*/ 1864922 w 5282625"/>
                <a:gd name="connsiteY47" fmla="*/ 1443037 h 2933700"/>
                <a:gd name="connsiteX48" fmla="*/ 1907784 w 5282625"/>
                <a:gd name="connsiteY48" fmla="*/ 1433512 h 2933700"/>
                <a:gd name="connsiteX49" fmla="*/ 1936359 w 5282625"/>
                <a:gd name="connsiteY49" fmla="*/ 1423987 h 2933700"/>
                <a:gd name="connsiteX50" fmla="*/ 1960172 w 5282625"/>
                <a:gd name="connsiteY50" fmla="*/ 1419225 h 2933700"/>
                <a:gd name="connsiteX51" fmla="*/ 2022084 w 5282625"/>
                <a:gd name="connsiteY51" fmla="*/ 1428750 h 2933700"/>
                <a:gd name="connsiteX52" fmla="*/ 2036372 w 5282625"/>
                <a:gd name="connsiteY52" fmla="*/ 1438275 h 2933700"/>
                <a:gd name="connsiteX53" fmla="*/ 2055422 w 5282625"/>
                <a:gd name="connsiteY53" fmla="*/ 1447800 h 2933700"/>
                <a:gd name="connsiteX54" fmla="*/ 2093522 w 5282625"/>
                <a:gd name="connsiteY54" fmla="*/ 1476375 h 2933700"/>
                <a:gd name="connsiteX55" fmla="*/ 2131622 w 5282625"/>
                <a:gd name="connsiteY55" fmla="*/ 1519237 h 2933700"/>
                <a:gd name="connsiteX56" fmla="*/ 2179247 w 5282625"/>
                <a:gd name="connsiteY56" fmla="*/ 1533525 h 2933700"/>
                <a:gd name="connsiteX57" fmla="*/ 2212584 w 5282625"/>
                <a:gd name="connsiteY57" fmla="*/ 1528762 h 2933700"/>
                <a:gd name="connsiteX58" fmla="*/ 2226872 w 5282625"/>
                <a:gd name="connsiteY58" fmla="*/ 1519237 h 2933700"/>
                <a:gd name="connsiteX59" fmla="*/ 2241159 w 5282625"/>
                <a:gd name="connsiteY59" fmla="*/ 1514475 h 2933700"/>
                <a:gd name="connsiteX60" fmla="*/ 2274497 w 5282625"/>
                <a:gd name="connsiteY60" fmla="*/ 1495425 h 2933700"/>
                <a:gd name="connsiteX61" fmla="*/ 2288784 w 5282625"/>
                <a:gd name="connsiteY61" fmla="*/ 1476375 h 2933700"/>
                <a:gd name="connsiteX62" fmla="*/ 2303072 w 5282625"/>
                <a:gd name="connsiteY62" fmla="*/ 1466850 h 2933700"/>
                <a:gd name="connsiteX63" fmla="*/ 2322122 w 5282625"/>
                <a:gd name="connsiteY63" fmla="*/ 1452562 h 2933700"/>
                <a:gd name="connsiteX64" fmla="*/ 2336409 w 5282625"/>
                <a:gd name="connsiteY64" fmla="*/ 1433512 h 2933700"/>
                <a:gd name="connsiteX65" fmla="*/ 2355459 w 5282625"/>
                <a:gd name="connsiteY65" fmla="*/ 1423987 h 2933700"/>
                <a:gd name="connsiteX66" fmla="*/ 2398322 w 5282625"/>
                <a:gd name="connsiteY66" fmla="*/ 1404937 h 2933700"/>
                <a:gd name="connsiteX67" fmla="*/ 2498334 w 5282625"/>
                <a:gd name="connsiteY67" fmla="*/ 1395412 h 2933700"/>
                <a:gd name="connsiteX68" fmla="*/ 2531672 w 5282625"/>
                <a:gd name="connsiteY68" fmla="*/ 1381125 h 2933700"/>
                <a:gd name="connsiteX69" fmla="*/ 2569772 w 5282625"/>
                <a:gd name="connsiteY69" fmla="*/ 1371600 h 2933700"/>
                <a:gd name="connsiteX70" fmla="*/ 2645972 w 5282625"/>
                <a:gd name="connsiteY70" fmla="*/ 1314450 h 2933700"/>
                <a:gd name="connsiteX71" fmla="*/ 2665022 w 5282625"/>
                <a:gd name="connsiteY71" fmla="*/ 1290637 h 2933700"/>
                <a:gd name="connsiteX72" fmla="*/ 2703122 w 5282625"/>
                <a:gd name="connsiteY72" fmla="*/ 1257300 h 2933700"/>
                <a:gd name="connsiteX73" fmla="*/ 2717409 w 5282625"/>
                <a:gd name="connsiteY73" fmla="*/ 1233487 h 2933700"/>
                <a:gd name="connsiteX74" fmla="*/ 2779322 w 5282625"/>
                <a:gd name="connsiteY74" fmla="*/ 1157287 h 2933700"/>
                <a:gd name="connsiteX75" fmla="*/ 2812659 w 5282625"/>
                <a:gd name="connsiteY75" fmla="*/ 1123950 h 2933700"/>
                <a:gd name="connsiteX76" fmla="*/ 2884097 w 5282625"/>
                <a:gd name="connsiteY76" fmla="*/ 1076325 h 2933700"/>
                <a:gd name="connsiteX77" fmla="*/ 2917434 w 5282625"/>
                <a:gd name="connsiteY77" fmla="*/ 1052512 h 2933700"/>
                <a:gd name="connsiteX78" fmla="*/ 2984109 w 5282625"/>
                <a:gd name="connsiteY78" fmla="*/ 1038225 h 2933700"/>
                <a:gd name="connsiteX79" fmla="*/ 3007922 w 5282625"/>
                <a:gd name="connsiteY79" fmla="*/ 1028700 h 2933700"/>
                <a:gd name="connsiteX80" fmla="*/ 3031734 w 5282625"/>
                <a:gd name="connsiteY80" fmla="*/ 1023937 h 2933700"/>
                <a:gd name="connsiteX81" fmla="*/ 3146034 w 5282625"/>
                <a:gd name="connsiteY81" fmla="*/ 1014412 h 2933700"/>
                <a:gd name="connsiteX82" fmla="*/ 3331772 w 5282625"/>
                <a:gd name="connsiteY82" fmla="*/ 1000125 h 2933700"/>
                <a:gd name="connsiteX83" fmla="*/ 3360347 w 5282625"/>
                <a:gd name="connsiteY83" fmla="*/ 990600 h 2933700"/>
                <a:gd name="connsiteX84" fmla="*/ 3398447 w 5282625"/>
                <a:gd name="connsiteY84" fmla="*/ 985837 h 2933700"/>
                <a:gd name="connsiteX85" fmla="*/ 3431784 w 5282625"/>
                <a:gd name="connsiteY85" fmla="*/ 981075 h 2933700"/>
                <a:gd name="connsiteX86" fmla="*/ 3465122 w 5282625"/>
                <a:gd name="connsiteY86" fmla="*/ 966787 h 2933700"/>
                <a:gd name="connsiteX87" fmla="*/ 3536559 w 5282625"/>
                <a:gd name="connsiteY87" fmla="*/ 942975 h 2933700"/>
                <a:gd name="connsiteX88" fmla="*/ 3627047 w 5282625"/>
                <a:gd name="connsiteY88" fmla="*/ 885825 h 2933700"/>
                <a:gd name="connsiteX89" fmla="*/ 3674672 w 5282625"/>
                <a:gd name="connsiteY89" fmla="*/ 833437 h 2933700"/>
                <a:gd name="connsiteX90" fmla="*/ 3693722 w 5282625"/>
                <a:gd name="connsiteY90" fmla="*/ 733425 h 2933700"/>
                <a:gd name="connsiteX91" fmla="*/ 3703247 w 5282625"/>
                <a:gd name="connsiteY91" fmla="*/ 642937 h 2933700"/>
                <a:gd name="connsiteX92" fmla="*/ 3708009 w 5282625"/>
                <a:gd name="connsiteY92" fmla="*/ 552450 h 2933700"/>
                <a:gd name="connsiteX93" fmla="*/ 3717534 w 5282625"/>
                <a:gd name="connsiteY93" fmla="*/ 528637 h 2933700"/>
                <a:gd name="connsiteX94" fmla="*/ 3727059 w 5282625"/>
                <a:gd name="connsiteY94" fmla="*/ 495300 h 2933700"/>
                <a:gd name="connsiteX95" fmla="*/ 3741347 w 5282625"/>
                <a:gd name="connsiteY95" fmla="*/ 466725 h 2933700"/>
                <a:gd name="connsiteX96" fmla="*/ 3750872 w 5282625"/>
                <a:gd name="connsiteY96" fmla="*/ 438150 h 2933700"/>
                <a:gd name="connsiteX97" fmla="*/ 3769922 w 5282625"/>
                <a:gd name="connsiteY97" fmla="*/ 390525 h 2933700"/>
                <a:gd name="connsiteX98" fmla="*/ 3788972 w 5282625"/>
                <a:gd name="connsiteY98" fmla="*/ 352425 h 2933700"/>
                <a:gd name="connsiteX99" fmla="*/ 3808022 w 5282625"/>
                <a:gd name="connsiteY99" fmla="*/ 300037 h 2933700"/>
                <a:gd name="connsiteX100" fmla="*/ 3812784 w 5282625"/>
                <a:gd name="connsiteY100" fmla="*/ 271462 h 2933700"/>
                <a:gd name="connsiteX101" fmla="*/ 3831834 w 5282625"/>
                <a:gd name="connsiteY101" fmla="*/ 238125 h 2933700"/>
                <a:gd name="connsiteX102" fmla="*/ 3865172 w 5282625"/>
                <a:gd name="connsiteY102" fmla="*/ 180975 h 2933700"/>
                <a:gd name="connsiteX103" fmla="*/ 3903272 w 5282625"/>
                <a:gd name="connsiteY103" fmla="*/ 114300 h 2933700"/>
                <a:gd name="connsiteX104" fmla="*/ 3908034 w 5282625"/>
                <a:gd name="connsiteY104" fmla="*/ 100012 h 2933700"/>
                <a:gd name="connsiteX105" fmla="*/ 3941372 w 5282625"/>
                <a:gd name="connsiteY105" fmla="*/ 61912 h 2933700"/>
                <a:gd name="connsiteX106" fmla="*/ 3960422 w 5282625"/>
                <a:gd name="connsiteY106" fmla="*/ 47625 h 2933700"/>
                <a:gd name="connsiteX107" fmla="*/ 3979472 w 5282625"/>
                <a:gd name="connsiteY107" fmla="*/ 38100 h 2933700"/>
                <a:gd name="connsiteX108" fmla="*/ 4022334 w 5282625"/>
                <a:gd name="connsiteY108" fmla="*/ 19050 h 2933700"/>
                <a:gd name="connsiteX109" fmla="*/ 4050909 w 5282625"/>
                <a:gd name="connsiteY109" fmla="*/ 14287 h 2933700"/>
                <a:gd name="connsiteX110" fmla="*/ 4108059 w 5282625"/>
                <a:gd name="connsiteY110" fmla="*/ 4762 h 2933700"/>
                <a:gd name="connsiteX111" fmla="*/ 4246172 w 5282625"/>
                <a:gd name="connsiteY111" fmla="*/ 0 h 2933700"/>
                <a:gd name="connsiteX112" fmla="*/ 4355709 w 5282625"/>
                <a:gd name="connsiteY112" fmla="*/ 4762 h 2933700"/>
                <a:gd name="connsiteX113" fmla="*/ 4384284 w 5282625"/>
                <a:gd name="connsiteY113" fmla="*/ 9525 h 2933700"/>
                <a:gd name="connsiteX114" fmla="*/ 4455722 w 5282625"/>
                <a:gd name="connsiteY114" fmla="*/ 19050 h 2933700"/>
                <a:gd name="connsiteX115" fmla="*/ 4489059 w 5282625"/>
                <a:gd name="connsiteY115" fmla="*/ 33337 h 2933700"/>
                <a:gd name="connsiteX116" fmla="*/ 4565259 w 5282625"/>
                <a:gd name="connsiteY116" fmla="*/ 71437 h 2933700"/>
                <a:gd name="connsiteX117" fmla="*/ 4612884 w 5282625"/>
                <a:gd name="connsiteY117" fmla="*/ 85725 h 2933700"/>
                <a:gd name="connsiteX118" fmla="*/ 4684322 w 5282625"/>
                <a:gd name="connsiteY118" fmla="*/ 114300 h 2933700"/>
                <a:gd name="connsiteX119" fmla="*/ 4731947 w 5282625"/>
                <a:gd name="connsiteY119" fmla="*/ 128587 h 2933700"/>
                <a:gd name="connsiteX120" fmla="*/ 4774809 w 5282625"/>
                <a:gd name="connsiteY120" fmla="*/ 147637 h 2933700"/>
                <a:gd name="connsiteX121" fmla="*/ 4798622 w 5282625"/>
                <a:gd name="connsiteY121" fmla="*/ 157162 h 2933700"/>
                <a:gd name="connsiteX122" fmla="*/ 4851009 w 5282625"/>
                <a:gd name="connsiteY122" fmla="*/ 171450 h 2933700"/>
                <a:gd name="connsiteX123" fmla="*/ 4889109 w 5282625"/>
                <a:gd name="connsiteY123" fmla="*/ 185737 h 2933700"/>
                <a:gd name="connsiteX124" fmla="*/ 5003409 w 5282625"/>
                <a:gd name="connsiteY124" fmla="*/ 238125 h 2933700"/>
                <a:gd name="connsiteX125" fmla="*/ 5060559 w 5282625"/>
                <a:gd name="connsiteY125" fmla="*/ 280987 h 2933700"/>
                <a:gd name="connsiteX126" fmla="*/ 5074847 w 5282625"/>
                <a:gd name="connsiteY126" fmla="*/ 290512 h 2933700"/>
                <a:gd name="connsiteX127" fmla="*/ 5103422 w 5282625"/>
                <a:gd name="connsiteY127" fmla="*/ 319087 h 2933700"/>
                <a:gd name="connsiteX128" fmla="*/ 5141522 w 5282625"/>
                <a:gd name="connsiteY128" fmla="*/ 347662 h 2933700"/>
                <a:gd name="connsiteX129" fmla="*/ 5160572 w 5282625"/>
                <a:gd name="connsiteY129" fmla="*/ 366712 h 2933700"/>
                <a:gd name="connsiteX130" fmla="*/ 5179622 w 5282625"/>
                <a:gd name="connsiteY130" fmla="*/ 376237 h 2933700"/>
                <a:gd name="connsiteX131" fmla="*/ 5189147 w 5282625"/>
                <a:gd name="connsiteY131" fmla="*/ 395287 h 2933700"/>
                <a:gd name="connsiteX132" fmla="*/ 5203434 w 5282625"/>
                <a:gd name="connsiteY132" fmla="*/ 404812 h 2933700"/>
                <a:gd name="connsiteX133" fmla="*/ 5222484 w 5282625"/>
                <a:gd name="connsiteY133" fmla="*/ 428625 h 2933700"/>
                <a:gd name="connsiteX134" fmla="*/ 5236772 w 5282625"/>
                <a:gd name="connsiteY134" fmla="*/ 476250 h 2933700"/>
                <a:gd name="connsiteX135" fmla="*/ 5246297 w 5282625"/>
                <a:gd name="connsiteY135" fmla="*/ 528637 h 2933700"/>
                <a:gd name="connsiteX136" fmla="*/ 5236772 w 5282625"/>
                <a:gd name="connsiteY136" fmla="*/ 1000125 h 2933700"/>
                <a:gd name="connsiteX137" fmla="*/ 5246297 w 5282625"/>
                <a:gd name="connsiteY137" fmla="*/ 1509712 h 2933700"/>
                <a:gd name="connsiteX138" fmla="*/ 5251059 w 5282625"/>
                <a:gd name="connsiteY138" fmla="*/ 1590675 h 2933700"/>
                <a:gd name="connsiteX139" fmla="*/ 5260584 w 5282625"/>
                <a:gd name="connsiteY139" fmla="*/ 1671637 h 2933700"/>
                <a:gd name="connsiteX140" fmla="*/ 5274872 w 5282625"/>
                <a:gd name="connsiteY140" fmla="*/ 1885950 h 2933700"/>
                <a:gd name="connsiteX141" fmla="*/ 5270109 w 5282625"/>
                <a:gd name="connsiteY141" fmla="*/ 2162175 h 2933700"/>
                <a:gd name="connsiteX142" fmla="*/ 5251059 w 5282625"/>
                <a:gd name="connsiteY142" fmla="*/ 2205037 h 2933700"/>
                <a:gd name="connsiteX143" fmla="*/ 5232009 w 5282625"/>
                <a:gd name="connsiteY143" fmla="*/ 2252662 h 2933700"/>
                <a:gd name="connsiteX144" fmla="*/ 5222484 w 5282625"/>
                <a:gd name="connsiteY144" fmla="*/ 2281237 h 2933700"/>
                <a:gd name="connsiteX145" fmla="*/ 5212959 w 5282625"/>
                <a:gd name="connsiteY145" fmla="*/ 2305050 h 2933700"/>
                <a:gd name="connsiteX146" fmla="*/ 5198672 w 5282625"/>
                <a:gd name="connsiteY146" fmla="*/ 2333625 h 2933700"/>
                <a:gd name="connsiteX147" fmla="*/ 5184384 w 5282625"/>
                <a:gd name="connsiteY147" fmla="*/ 2381250 h 2933700"/>
                <a:gd name="connsiteX148" fmla="*/ 5170097 w 5282625"/>
                <a:gd name="connsiteY148" fmla="*/ 2419350 h 2933700"/>
                <a:gd name="connsiteX149" fmla="*/ 5165334 w 5282625"/>
                <a:gd name="connsiteY149" fmla="*/ 2447925 h 2933700"/>
                <a:gd name="connsiteX150" fmla="*/ 5131997 w 5282625"/>
                <a:gd name="connsiteY150" fmla="*/ 2557462 h 2933700"/>
                <a:gd name="connsiteX151" fmla="*/ 5117709 w 5282625"/>
                <a:gd name="connsiteY151" fmla="*/ 2609850 h 2933700"/>
                <a:gd name="connsiteX152" fmla="*/ 5108184 w 5282625"/>
                <a:gd name="connsiteY152" fmla="*/ 2657475 h 2933700"/>
                <a:gd name="connsiteX153" fmla="*/ 5084372 w 5282625"/>
                <a:gd name="connsiteY153" fmla="*/ 2728912 h 2933700"/>
                <a:gd name="connsiteX154" fmla="*/ 5079609 w 5282625"/>
                <a:gd name="connsiteY154" fmla="*/ 2757487 h 2933700"/>
                <a:gd name="connsiteX155" fmla="*/ 5074847 w 5282625"/>
                <a:gd name="connsiteY155" fmla="*/ 2781300 h 2933700"/>
                <a:gd name="connsiteX156" fmla="*/ 5055797 w 5282625"/>
                <a:gd name="connsiteY156" fmla="*/ 2890837 h 2933700"/>
                <a:gd name="connsiteX157" fmla="*/ 5022459 w 5282625"/>
                <a:gd name="connsiteY157" fmla="*/ 2924175 h 2933700"/>
                <a:gd name="connsiteX158" fmla="*/ 4970072 w 5282625"/>
                <a:gd name="connsiteY158" fmla="*/ 2933700 h 2933700"/>
                <a:gd name="connsiteX159" fmla="*/ 4917684 w 5282625"/>
                <a:gd name="connsiteY159" fmla="*/ 2928937 h 2933700"/>
                <a:gd name="connsiteX160" fmla="*/ 4893872 w 5282625"/>
                <a:gd name="connsiteY160" fmla="*/ 2905125 h 2933700"/>
                <a:gd name="connsiteX161" fmla="*/ 4865297 w 5282625"/>
                <a:gd name="connsiteY161" fmla="*/ 2886075 h 2933700"/>
                <a:gd name="connsiteX162" fmla="*/ 4831959 w 5282625"/>
                <a:gd name="connsiteY162" fmla="*/ 2847975 h 2933700"/>
                <a:gd name="connsiteX163" fmla="*/ 4727184 w 5282625"/>
                <a:gd name="connsiteY163" fmla="*/ 2771775 h 2933700"/>
                <a:gd name="connsiteX164" fmla="*/ 4693847 w 5282625"/>
                <a:gd name="connsiteY164" fmla="*/ 2728912 h 2933700"/>
                <a:gd name="connsiteX165" fmla="*/ 4655747 w 5282625"/>
                <a:gd name="connsiteY165" fmla="*/ 2695575 h 2933700"/>
                <a:gd name="connsiteX166" fmla="*/ 4593834 w 5282625"/>
                <a:gd name="connsiteY166" fmla="*/ 2590800 h 2933700"/>
                <a:gd name="connsiteX167" fmla="*/ 4574784 w 5282625"/>
                <a:gd name="connsiteY167" fmla="*/ 2557462 h 2933700"/>
                <a:gd name="connsiteX168" fmla="*/ 4560497 w 5282625"/>
                <a:gd name="connsiteY168" fmla="*/ 2519362 h 2933700"/>
                <a:gd name="connsiteX169" fmla="*/ 4541447 w 5282625"/>
                <a:gd name="connsiteY169" fmla="*/ 2476500 h 2933700"/>
                <a:gd name="connsiteX170" fmla="*/ 4531922 w 5282625"/>
                <a:gd name="connsiteY170" fmla="*/ 2447925 h 2933700"/>
                <a:gd name="connsiteX171" fmla="*/ 4517634 w 5282625"/>
                <a:gd name="connsiteY171" fmla="*/ 2419350 h 2933700"/>
                <a:gd name="connsiteX172" fmla="*/ 4508109 w 5282625"/>
                <a:gd name="connsiteY172" fmla="*/ 2395537 h 2933700"/>
                <a:gd name="connsiteX173" fmla="*/ 4498584 w 5282625"/>
                <a:gd name="connsiteY173" fmla="*/ 2357437 h 2933700"/>
                <a:gd name="connsiteX174" fmla="*/ 4484297 w 5282625"/>
                <a:gd name="connsiteY174" fmla="*/ 2276475 h 2933700"/>
                <a:gd name="connsiteX175" fmla="*/ 4470009 w 5282625"/>
                <a:gd name="connsiteY175" fmla="*/ 2257425 h 2933700"/>
                <a:gd name="connsiteX176" fmla="*/ 4446197 w 5282625"/>
                <a:gd name="connsiteY176" fmla="*/ 2219325 h 2933700"/>
                <a:gd name="connsiteX177" fmla="*/ 4431909 w 5282625"/>
                <a:gd name="connsiteY177" fmla="*/ 2205037 h 2933700"/>
                <a:gd name="connsiteX178" fmla="*/ 4408097 w 5282625"/>
                <a:gd name="connsiteY178" fmla="*/ 2176462 h 2933700"/>
                <a:gd name="connsiteX179" fmla="*/ 4374759 w 5282625"/>
                <a:gd name="connsiteY179" fmla="*/ 2138362 h 2933700"/>
                <a:gd name="connsiteX180" fmla="*/ 4355709 w 5282625"/>
                <a:gd name="connsiteY180" fmla="*/ 2076450 h 2933700"/>
                <a:gd name="connsiteX181" fmla="*/ 4350947 w 5282625"/>
                <a:gd name="connsiteY181" fmla="*/ 2043112 h 2933700"/>
                <a:gd name="connsiteX182" fmla="*/ 4346184 w 5282625"/>
                <a:gd name="connsiteY182" fmla="*/ 1757362 h 2933700"/>
                <a:gd name="connsiteX183" fmla="*/ 4341422 w 5282625"/>
                <a:gd name="connsiteY183" fmla="*/ 1743075 h 2933700"/>
                <a:gd name="connsiteX184" fmla="*/ 4308084 w 5282625"/>
                <a:gd name="connsiteY184" fmla="*/ 1724025 h 2933700"/>
                <a:gd name="connsiteX185" fmla="*/ 4269984 w 5282625"/>
                <a:gd name="connsiteY185" fmla="*/ 1709737 h 2933700"/>
                <a:gd name="connsiteX186" fmla="*/ 4189022 w 5282625"/>
                <a:gd name="connsiteY186" fmla="*/ 1690687 h 2933700"/>
                <a:gd name="connsiteX187" fmla="*/ 4141397 w 5282625"/>
                <a:gd name="connsiteY187" fmla="*/ 1704975 h 2933700"/>
                <a:gd name="connsiteX188" fmla="*/ 4098534 w 5282625"/>
                <a:gd name="connsiteY188" fmla="*/ 1733550 h 2933700"/>
                <a:gd name="connsiteX189" fmla="*/ 4084247 w 5282625"/>
                <a:gd name="connsiteY189" fmla="*/ 1743075 h 2933700"/>
                <a:gd name="connsiteX190" fmla="*/ 4012809 w 5282625"/>
                <a:gd name="connsiteY190" fmla="*/ 1747837 h 2933700"/>
                <a:gd name="connsiteX191" fmla="*/ 3888984 w 5282625"/>
                <a:gd name="connsiteY191" fmla="*/ 1733550 h 2933700"/>
                <a:gd name="connsiteX192" fmla="*/ 3869934 w 5282625"/>
                <a:gd name="connsiteY192" fmla="*/ 1714500 h 2933700"/>
                <a:gd name="connsiteX193" fmla="*/ 3831834 w 5282625"/>
                <a:gd name="connsiteY193" fmla="*/ 1704975 h 2933700"/>
                <a:gd name="connsiteX194" fmla="*/ 3812784 w 5282625"/>
                <a:gd name="connsiteY194" fmla="*/ 1690687 h 2933700"/>
                <a:gd name="connsiteX195" fmla="*/ 3684197 w 5282625"/>
                <a:gd name="connsiteY195" fmla="*/ 1690687 h 2933700"/>
                <a:gd name="connsiteX196" fmla="*/ 3612759 w 5282625"/>
                <a:gd name="connsiteY196" fmla="*/ 1728787 h 2933700"/>
                <a:gd name="connsiteX197" fmla="*/ 3584184 w 5282625"/>
                <a:gd name="connsiteY197" fmla="*/ 1752600 h 2933700"/>
                <a:gd name="connsiteX198" fmla="*/ 3560372 w 5282625"/>
                <a:gd name="connsiteY198" fmla="*/ 1766887 h 2933700"/>
                <a:gd name="connsiteX199" fmla="*/ 3541322 w 5282625"/>
                <a:gd name="connsiteY199" fmla="*/ 1785937 h 2933700"/>
                <a:gd name="connsiteX200" fmla="*/ 3512747 w 5282625"/>
                <a:gd name="connsiteY200" fmla="*/ 1804987 h 2933700"/>
                <a:gd name="connsiteX201" fmla="*/ 3498459 w 5282625"/>
                <a:gd name="connsiteY201" fmla="*/ 1824037 h 2933700"/>
                <a:gd name="connsiteX202" fmla="*/ 3474647 w 5282625"/>
                <a:gd name="connsiteY202" fmla="*/ 1838325 h 2933700"/>
                <a:gd name="connsiteX203" fmla="*/ 3431784 w 5282625"/>
                <a:gd name="connsiteY203" fmla="*/ 1862137 h 2933700"/>
                <a:gd name="connsiteX204" fmla="*/ 3388922 w 5282625"/>
                <a:gd name="connsiteY204" fmla="*/ 1885950 h 2933700"/>
                <a:gd name="connsiteX205" fmla="*/ 3374634 w 5282625"/>
                <a:gd name="connsiteY205" fmla="*/ 1895475 h 2933700"/>
                <a:gd name="connsiteX206" fmla="*/ 3350822 w 5282625"/>
                <a:gd name="connsiteY206" fmla="*/ 1900237 h 2933700"/>
                <a:gd name="connsiteX207" fmla="*/ 3303197 w 5282625"/>
                <a:gd name="connsiteY207" fmla="*/ 1919287 h 2933700"/>
                <a:gd name="connsiteX208" fmla="*/ 3279384 w 5282625"/>
                <a:gd name="connsiteY208" fmla="*/ 1928812 h 2933700"/>
                <a:gd name="connsiteX209" fmla="*/ 3046022 w 5282625"/>
                <a:gd name="connsiteY209" fmla="*/ 1928812 h 2933700"/>
                <a:gd name="connsiteX210" fmla="*/ 3026972 w 5282625"/>
                <a:gd name="connsiteY210" fmla="*/ 1943100 h 2933700"/>
                <a:gd name="connsiteX211" fmla="*/ 3003159 w 5282625"/>
                <a:gd name="connsiteY211" fmla="*/ 1947862 h 2933700"/>
                <a:gd name="connsiteX212" fmla="*/ 2988872 w 5282625"/>
                <a:gd name="connsiteY212" fmla="*/ 1962150 h 2933700"/>
                <a:gd name="connsiteX213" fmla="*/ 2946009 w 5282625"/>
                <a:gd name="connsiteY213" fmla="*/ 1976437 h 2933700"/>
                <a:gd name="connsiteX214" fmla="*/ 2907909 w 5282625"/>
                <a:gd name="connsiteY214" fmla="*/ 1995487 h 2933700"/>
                <a:gd name="connsiteX215" fmla="*/ 2865047 w 5282625"/>
                <a:gd name="connsiteY215" fmla="*/ 2005012 h 2933700"/>
                <a:gd name="connsiteX216" fmla="*/ 2826947 w 5282625"/>
                <a:gd name="connsiteY216" fmla="*/ 2009775 h 2933700"/>
                <a:gd name="connsiteX217" fmla="*/ 2798372 w 5282625"/>
                <a:gd name="connsiteY217" fmla="*/ 2019300 h 2933700"/>
                <a:gd name="connsiteX218" fmla="*/ 2760272 w 5282625"/>
                <a:gd name="connsiteY218" fmla="*/ 2024062 h 2933700"/>
                <a:gd name="connsiteX219" fmla="*/ 2745984 w 5282625"/>
                <a:gd name="connsiteY219" fmla="*/ 2038350 h 2933700"/>
                <a:gd name="connsiteX220" fmla="*/ 2712647 w 5282625"/>
                <a:gd name="connsiteY220" fmla="*/ 2066925 h 2933700"/>
                <a:gd name="connsiteX221" fmla="*/ 2665022 w 5282625"/>
                <a:gd name="connsiteY221" fmla="*/ 2090737 h 2933700"/>
                <a:gd name="connsiteX222" fmla="*/ 2626922 w 5282625"/>
                <a:gd name="connsiteY222" fmla="*/ 2105025 h 2933700"/>
                <a:gd name="connsiteX223" fmla="*/ 2579297 w 5282625"/>
                <a:gd name="connsiteY223" fmla="*/ 2133600 h 2933700"/>
                <a:gd name="connsiteX224" fmla="*/ 2555484 w 5282625"/>
                <a:gd name="connsiteY224" fmla="*/ 2147887 h 2933700"/>
                <a:gd name="connsiteX225" fmla="*/ 2536434 w 5282625"/>
                <a:gd name="connsiteY225" fmla="*/ 2162175 h 2933700"/>
                <a:gd name="connsiteX226" fmla="*/ 2493572 w 5282625"/>
                <a:gd name="connsiteY226" fmla="*/ 2171700 h 2933700"/>
                <a:gd name="connsiteX227" fmla="*/ 2464997 w 5282625"/>
                <a:gd name="connsiteY227" fmla="*/ 2181225 h 2933700"/>
                <a:gd name="connsiteX228" fmla="*/ 2445947 w 5282625"/>
                <a:gd name="connsiteY228" fmla="*/ 2185987 h 2933700"/>
                <a:gd name="connsiteX229" fmla="*/ 2403084 w 5282625"/>
                <a:gd name="connsiteY229" fmla="*/ 2200275 h 2933700"/>
                <a:gd name="connsiteX230" fmla="*/ 2388797 w 5282625"/>
                <a:gd name="connsiteY230" fmla="*/ 2205037 h 2933700"/>
                <a:gd name="connsiteX231" fmla="*/ 2369747 w 5282625"/>
                <a:gd name="connsiteY231" fmla="*/ 2214562 h 2933700"/>
                <a:gd name="connsiteX232" fmla="*/ 2350697 w 5282625"/>
                <a:gd name="connsiteY232" fmla="*/ 2219325 h 2933700"/>
                <a:gd name="connsiteX233" fmla="*/ 2288784 w 5282625"/>
                <a:gd name="connsiteY233" fmla="*/ 2228850 h 2933700"/>
                <a:gd name="connsiteX234" fmla="*/ 2241159 w 5282625"/>
                <a:gd name="connsiteY234" fmla="*/ 2243137 h 2933700"/>
                <a:gd name="connsiteX235" fmla="*/ 2222109 w 5282625"/>
                <a:gd name="connsiteY235" fmla="*/ 2247900 h 2933700"/>
                <a:gd name="connsiteX236" fmla="*/ 2188772 w 5282625"/>
                <a:gd name="connsiteY236" fmla="*/ 2257425 h 2933700"/>
                <a:gd name="connsiteX237" fmla="*/ 2136384 w 5282625"/>
                <a:gd name="connsiteY237" fmla="*/ 2262187 h 2933700"/>
                <a:gd name="connsiteX238" fmla="*/ 2103047 w 5282625"/>
                <a:gd name="connsiteY238" fmla="*/ 2266950 h 2933700"/>
                <a:gd name="connsiteX239" fmla="*/ 2079234 w 5282625"/>
                <a:gd name="connsiteY239" fmla="*/ 2295525 h 2933700"/>
                <a:gd name="connsiteX240" fmla="*/ 2060184 w 5282625"/>
                <a:gd name="connsiteY240" fmla="*/ 2300287 h 2933700"/>
                <a:gd name="connsiteX241" fmla="*/ 1993509 w 5282625"/>
                <a:gd name="connsiteY241" fmla="*/ 2338387 h 2933700"/>
                <a:gd name="connsiteX242" fmla="*/ 1955409 w 5282625"/>
                <a:gd name="connsiteY242" fmla="*/ 2352675 h 2933700"/>
                <a:gd name="connsiteX243" fmla="*/ 1941122 w 5282625"/>
                <a:gd name="connsiteY243" fmla="*/ 2357437 h 2933700"/>
                <a:gd name="connsiteX244" fmla="*/ 1893497 w 5282625"/>
                <a:gd name="connsiteY244" fmla="*/ 2376487 h 2933700"/>
                <a:gd name="connsiteX245" fmla="*/ 1845872 w 5282625"/>
                <a:gd name="connsiteY245" fmla="*/ 2390775 h 2933700"/>
                <a:gd name="connsiteX246" fmla="*/ 1798247 w 5282625"/>
                <a:gd name="connsiteY246" fmla="*/ 2405062 h 2933700"/>
                <a:gd name="connsiteX247" fmla="*/ 1745859 w 5282625"/>
                <a:gd name="connsiteY247" fmla="*/ 2419350 h 2933700"/>
                <a:gd name="connsiteX248" fmla="*/ 1698234 w 5282625"/>
                <a:gd name="connsiteY248" fmla="*/ 2438400 h 2933700"/>
                <a:gd name="connsiteX249" fmla="*/ 1674422 w 5282625"/>
                <a:gd name="connsiteY249" fmla="*/ 2443162 h 2933700"/>
                <a:gd name="connsiteX250" fmla="*/ 1641084 w 5282625"/>
                <a:gd name="connsiteY250" fmla="*/ 2452687 h 2933700"/>
                <a:gd name="connsiteX251" fmla="*/ 1617272 w 5282625"/>
                <a:gd name="connsiteY251" fmla="*/ 2466975 h 2933700"/>
                <a:gd name="connsiteX252" fmla="*/ 1602984 w 5282625"/>
                <a:gd name="connsiteY252" fmla="*/ 2471737 h 2933700"/>
                <a:gd name="connsiteX253" fmla="*/ 1550597 w 5282625"/>
                <a:gd name="connsiteY253" fmla="*/ 2481262 h 2933700"/>
                <a:gd name="connsiteX254" fmla="*/ 1502972 w 5282625"/>
                <a:gd name="connsiteY254" fmla="*/ 2505075 h 2933700"/>
                <a:gd name="connsiteX255" fmla="*/ 1464872 w 5282625"/>
                <a:gd name="connsiteY255" fmla="*/ 2514600 h 2933700"/>
                <a:gd name="connsiteX256" fmla="*/ 1445822 w 5282625"/>
                <a:gd name="connsiteY256" fmla="*/ 2524125 h 2933700"/>
                <a:gd name="connsiteX257" fmla="*/ 1412484 w 5282625"/>
                <a:gd name="connsiteY257" fmla="*/ 2533650 h 2933700"/>
                <a:gd name="connsiteX258" fmla="*/ 1360097 w 5282625"/>
                <a:gd name="connsiteY258" fmla="*/ 2557462 h 2933700"/>
                <a:gd name="connsiteX259" fmla="*/ 1279134 w 5282625"/>
                <a:gd name="connsiteY259" fmla="*/ 2595562 h 2933700"/>
                <a:gd name="connsiteX260" fmla="*/ 1260084 w 5282625"/>
                <a:gd name="connsiteY260" fmla="*/ 2605087 h 2933700"/>
                <a:gd name="connsiteX261" fmla="*/ 1183884 w 5282625"/>
                <a:gd name="connsiteY261" fmla="*/ 2619375 h 2933700"/>
                <a:gd name="connsiteX262" fmla="*/ 1155309 w 5282625"/>
                <a:gd name="connsiteY262" fmla="*/ 2628900 h 2933700"/>
                <a:gd name="connsiteX263" fmla="*/ 1098159 w 5282625"/>
                <a:gd name="connsiteY263" fmla="*/ 2638425 h 2933700"/>
                <a:gd name="connsiteX264" fmla="*/ 1055297 w 5282625"/>
                <a:gd name="connsiteY264" fmla="*/ 2647950 h 2933700"/>
                <a:gd name="connsiteX265" fmla="*/ 874322 w 5282625"/>
                <a:gd name="connsiteY265" fmla="*/ 2647950 h 2933700"/>
                <a:gd name="connsiteX266" fmla="*/ 850509 w 5282625"/>
                <a:gd name="connsiteY266" fmla="*/ 2652712 h 2933700"/>
                <a:gd name="connsiteX267" fmla="*/ 802884 w 5282625"/>
                <a:gd name="connsiteY267" fmla="*/ 2671762 h 2933700"/>
                <a:gd name="connsiteX268" fmla="*/ 774309 w 5282625"/>
                <a:gd name="connsiteY268" fmla="*/ 2686050 h 2933700"/>
                <a:gd name="connsiteX269" fmla="*/ 726684 w 5282625"/>
                <a:gd name="connsiteY269" fmla="*/ 2705100 h 2933700"/>
                <a:gd name="connsiteX270" fmla="*/ 702872 w 5282625"/>
                <a:gd name="connsiteY270" fmla="*/ 2714625 h 2933700"/>
                <a:gd name="connsiteX271" fmla="*/ 679059 w 5282625"/>
                <a:gd name="connsiteY271" fmla="*/ 2728912 h 2933700"/>
                <a:gd name="connsiteX272" fmla="*/ 655247 w 5282625"/>
                <a:gd name="connsiteY272" fmla="*/ 2733675 h 2933700"/>
                <a:gd name="connsiteX273" fmla="*/ 612384 w 5282625"/>
                <a:gd name="connsiteY273" fmla="*/ 2752725 h 2933700"/>
                <a:gd name="connsiteX274" fmla="*/ 588572 w 5282625"/>
                <a:gd name="connsiteY274" fmla="*/ 2767012 h 2933700"/>
                <a:gd name="connsiteX275" fmla="*/ 550472 w 5282625"/>
                <a:gd name="connsiteY275" fmla="*/ 2771775 h 2933700"/>
                <a:gd name="connsiteX276" fmla="*/ 521897 w 5282625"/>
                <a:gd name="connsiteY276" fmla="*/ 2776537 h 2933700"/>
                <a:gd name="connsiteX277" fmla="*/ 336159 w 5282625"/>
                <a:gd name="connsiteY277" fmla="*/ 2790825 h 2933700"/>
                <a:gd name="connsiteX278" fmla="*/ 150422 w 5282625"/>
                <a:gd name="connsiteY278" fmla="*/ 2786062 h 2933700"/>
                <a:gd name="connsiteX279" fmla="*/ 78984 w 5282625"/>
                <a:gd name="connsiteY279" fmla="*/ 2781300 h 2933700"/>
                <a:gd name="connsiteX280" fmla="*/ 40884 w 5282625"/>
                <a:gd name="connsiteY280" fmla="*/ 2776537 h 2933700"/>
                <a:gd name="connsiteX281" fmla="*/ 7547 w 5282625"/>
                <a:gd name="connsiteY281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50472 w 5282625"/>
                <a:gd name="connsiteY274" fmla="*/ 2771775 h 2933700"/>
                <a:gd name="connsiteX275" fmla="*/ 521897 w 5282625"/>
                <a:gd name="connsiteY275" fmla="*/ 2776537 h 2933700"/>
                <a:gd name="connsiteX276" fmla="*/ 336159 w 5282625"/>
                <a:gd name="connsiteY276" fmla="*/ 2790825 h 2933700"/>
                <a:gd name="connsiteX277" fmla="*/ 150422 w 5282625"/>
                <a:gd name="connsiteY277" fmla="*/ 2786062 h 2933700"/>
                <a:gd name="connsiteX278" fmla="*/ 78984 w 5282625"/>
                <a:gd name="connsiteY278" fmla="*/ 2781300 h 2933700"/>
                <a:gd name="connsiteX279" fmla="*/ 40884 w 5282625"/>
                <a:gd name="connsiteY279" fmla="*/ 2776537 h 2933700"/>
                <a:gd name="connsiteX280" fmla="*/ 7547 w 5282625"/>
                <a:gd name="connsiteY280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21897 w 5282625"/>
                <a:gd name="connsiteY274" fmla="*/ 2776537 h 2933700"/>
                <a:gd name="connsiteX275" fmla="*/ 336159 w 5282625"/>
                <a:gd name="connsiteY275" fmla="*/ 2790825 h 2933700"/>
                <a:gd name="connsiteX276" fmla="*/ 150422 w 5282625"/>
                <a:gd name="connsiteY276" fmla="*/ 2786062 h 2933700"/>
                <a:gd name="connsiteX277" fmla="*/ 78984 w 5282625"/>
                <a:gd name="connsiteY277" fmla="*/ 2781300 h 2933700"/>
                <a:gd name="connsiteX278" fmla="*/ 40884 w 5282625"/>
                <a:gd name="connsiteY278" fmla="*/ 2776537 h 2933700"/>
                <a:gd name="connsiteX279" fmla="*/ 7547 w 5282625"/>
                <a:gd name="connsiteY279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798247 w 5282625"/>
                <a:gd name="connsiteY244" fmla="*/ 2405062 h 2933700"/>
                <a:gd name="connsiteX245" fmla="*/ 1745859 w 5282625"/>
                <a:gd name="connsiteY245" fmla="*/ 2419350 h 2933700"/>
                <a:gd name="connsiteX246" fmla="*/ 1698234 w 5282625"/>
                <a:gd name="connsiteY246" fmla="*/ 2438400 h 2933700"/>
                <a:gd name="connsiteX247" fmla="*/ 1674422 w 5282625"/>
                <a:gd name="connsiteY247" fmla="*/ 2443162 h 2933700"/>
                <a:gd name="connsiteX248" fmla="*/ 1641084 w 5282625"/>
                <a:gd name="connsiteY248" fmla="*/ 2452687 h 2933700"/>
                <a:gd name="connsiteX249" fmla="*/ 1617272 w 5282625"/>
                <a:gd name="connsiteY249" fmla="*/ 2466975 h 2933700"/>
                <a:gd name="connsiteX250" fmla="*/ 1602984 w 5282625"/>
                <a:gd name="connsiteY250" fmla="*/ 2471737 h 2933700"/>
                <a:gd name="connsiteX251" fmla="*/ 1550597 w 5282625"/>
                <a:gd name="connsiteY251" fmla="*/ 2481262 h 2933700"/>
                <a:gd name="connsiteX252" fmla="*/ 1502972 w 5282625"/>
                <a:gd name="connsiteY252" fmla="*/ 2505075 h 2933700"/>
                <a:gd name="connsiteX253" fmla="*/ 1464872 w 5282625"/>
                <a:gd name="connsiteY253" fmla="*/ 2514600 h 2933700"/>
                <a:gd name="connsiteX254" fmla="*/ 1445822 w 5282625"/>
                <a:gd name="connsiteY254" fmla="*/ 2524125 h 2933700"/>
                <a:gd name="connsiteX255" fmla="*/ 1412484 w 5282625"/>
                <a:gd name="connsiteY255" fmla="*/ 2533650 h 2933700"/>
                <a:gd name="connsiteX256" fmla="*/ 1360097 w 5282625"/>
                <a:gd name="connsiteY256" fmla="*/ 2557462 h 2933700"/>
                <a:gd name="connsiteX257" fmla="*/ 1279134 w 5282625"/>
                <a:gd name="connsiteY257" fmla="*/ 2595562 h 2933700"/>
                <a:gd name="connsiteX258" fmla="*/ 1260084 w 5282625"/>
                <a:gd name="connsiteY258" fmla="*/ 2605087 h 2933700"/>
                <a:gd name="connsiteX259" fmla="*/ 1183884 w 5282625"/>
                <a:gd name="connsiteY259" fmla="*/ 2619375 h 2933700"/>
                <a:gd name="connsiteX260" fmla="*/ 1155309 w 5282625"/>
                <a:gd name="connsiteY260" fmla="*/ 2628900 h 2933700"/>
                <a:gd name="connsiteX261" fmla="*/ 1098159 w 5282625"/>
                <a:gd name="connsiteY261" fmla="*/ 2638425 h 2933700"/>
                <a:gd name="connsiteX262" fmla="*/ 1055297 w 5282625"/>
                <a:gd name="connsiteY262" fmla="*/ 2647950 h 2933700"/>
                <a:gd name="connsiteX263" fmla="*/ 874322 w 5282625"/>
                <a:gd name="connsiteY263" fmla="*/ 2647950 h 2933700"/>
                <a:gd name="connsiteX264" fmla="*/ 850509 w 5282625"/>
                <a:gd name="connsiteY264" fmla="*/ 2652712 h 2933700"/>
                <a:gd name="connsiteX265" fmla="*/ 802884 w 5282625"/>
                <a:gd name="connsiteY265" fmla="*/ 2671762 h 2933700"/>
                <a:gd name="connsiteX266" fmla="*/ 774309 w 5282625"/>
                <a:gd name="connsiteY266" fmla="*/ 2686050 h 2933700"/>
                <a:gd name="connsiteX267" fmla="*/ 726684 w 5282625"/>
                <a:gd name="connsiteY267" fmla="*/ 2705100 h 2933700"/>
                <a:gd name="connsiteX268" fmla="*/ 702872 w 5282625"/>
                <a:gd name="connsiteY268" fmla="*/ 2714625 h 2933700"/>
                <a:gd name="connsiteX269" fmla="*/ 679059 w 5282625"/>
                <a:gd name="connsiteY269" fmla="*/ 2728912 h 2933700"/>
                <a:gd name="connsiteX270" fmla="*/ 655247 w 5282625"/>
                <a:gd name="connsiteY270" fmla="*/ 2733675 h 2933700"/>
                <a:gd name="connsiteX271" fmla="*/ 612384 w 5282625"/>
                <a:gd name="connsiteY271" fmla="*/ 2752725 h 2933700"/>
                <a:gd name="connsiteX272" fmla="*/ 588572 w 5282625"/>
                <a:gd name="connsiteY272" fmla="*/ 2767012 h 2933700"/>
                <a:gd name="connsiteX273" fmla="*/ 521897 w 5282625"/>
                <a:gd name="connsiteY273" fmla="*/ 2776537 h 2933700"/>
                <a:gd name="connsiteX274" fmla="*/ 336159 w 5282625"/>
                <a:gd name="connsiteY274" fmla="*/ 2790825 h 2933700"/>
                <a:gd name="connsiteX275" fmla="*/ 150422 w 5282625"/>
                <a:gd name="connsiteY275" fmla="*/ 2786062 h 2933700"/>
                <a:gd name="connsiteX276" fmla="*/ 78984 w 5282625"/>
                <a:gd name="connsiteY276" fmla="*/ 2781300 h 2933700"/>
                <a:gd name="connsiteX277" fmla="*/ 40884 w 5282625"/>
                <a:gd name="connsiteY277" fmla="*/ 2776537 h 2933700"/>
                <a:gd name="connsiteX278" fmla="*/ 7547 w 5282625"/>
                <a:gd name="connsiteY278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798247 w 5282625"/>
                <a:gd name="connsiteY243" fmla="*/ 2405062 h 2933700"/>
                <a:gd name="connsiteX244" fmla="*/ 1745859 w 5282625"/>
                <a:gd name="connsiteY244" fmla="*/ 2419350 h 2933700"/>
                <a:gd name="connsiteX245" fmla="*/ 1698234 w 5282625"/>
                <a:gd name="connsiteY245" fmla="*/ 2438400 h 2933700"/>
                <a:gd name="connsiteX246" fmla="*/ 1674422 w 5282625"/>
                <a:gd name="connsiteY246" fmla="*/ 2443162 h 2933700"/>
                <a:gd name="connsiteX247" fmla="*/ 1641084 w 5282625"/>
                <a:gd name="connsiteY247" fmla="*/ 2452687 h 2933700"/>
                <a:gd name="connsiteX248" fmla="*/ 1617272 w 5282625"/>
                <a:gd name="connsiteY248" fmla="*/ 2466975 h 2933700"/>
                <a:gd name="connsiteX249" fmla="*/ 1602984 w 5282625"/>
                <a:gd name="connsiteY249" fmla="*/ 2471737 h 2933700"/>
                <a:gd name="connsiteX250" fmla="*/ 1550597 w 5282625"/>
                <a:gd name="connsiteY250" fmla="*/ 2481262 h 2933700"/>
                <a:gd name="connsiteX251" fmla="*/ 1502972 w 5282625"/>
                <a:gd name="connsiteY251" fmla="*/ 2505075 h 2933700"/>
                <a:gd name="connsiteX252" fmla="*/ 1464872 w 5282625"/>
                <a:gd name="connsiteY252" fmla="*/ 2514600 h 2933700"/>
                <a:gd name="connsiteX253" fmla="*/ 1445822 w 5282625"/>
                <a:gd name="connsiteY253" fmla="*/ 2524125 h 2933700"/>
                <a:gd name="connsiteX254" fmla="*/ 1412484 w 5282625"/>
                <a:gd name="connsiteY254" fmla="*/ 2533650 h 2933700"/>
                <a:gd name="connsiteX255" fmla="*/ 1360097 w 5282625"/>
                <a:gd name="connsiteY255" fmla="*/ 2557462 h 2933700"/>
                <a:gd name="connsiteX256" fmla="*/ 1279134 w 5282625"/>
                <a:gd name="connsiteY256" fmla="*/ 2595562 h 2933700"/>
                <a:gd name="connsiteX257" fmla="*/ 1260084 w 5282625"/>
                <a:gd name="connsiteY257" fmla="*/ 2605087 h 2933700"/>
                <a:gd name="connsiteX258" fmla="*/ 1183884 w 5282625"/>
                <a:gd name="connsiteY258" fmla="*/ 2619375 h 2933700"/>
                <a:gd name="connsiteX259" fmla="*/ 1155309 w 5282625"/>
                <a:gd name="connsiteY259" fmla="*/ 2628900 h 2933700"/>
                <a:gd name="connsiteX260" fmla="*/ 1098159 w 5282625"/>
                <a:gd name="connsiteY260" fmla="*/ 2638425 h 2933700"/>
                <a:gd name="connsiteX261" fmla="*/ 1055297 w 5282625"/>
                <a:gd name="connsiteY261" fmla="*/ 2647950 h 2933700"/>
                <a:gd name="connsiteX262" fmla="*/ 874322 w 5282625"/>
                <a:gd name="connsiteY262" fmla="*/ 2647950 h 2933700"/>
                <a:gd name="connsiteX263" fmla="*/ 850509 w 5282625"/>
                <a:gd name="connsiteY263" fmla="*/ 2652712 h 2933700"/>
                <a:gd name="connsiteX264" fmla="*/ 802884 w 5282625"/>
                <a:gd name="connsiteY264" fmla="*/ 2671762 h 2933700"/>
                <a:gd name="connsiteX265" fmla="*/ 774309 w 5282625"/>
                <a:gd name="connsiteY265" fmla="*/ 2686050 h 2933700"/>
                <a:gd name="connsiteX266" fmla="*/ 726684 w 5282625"/>
                <a:gd name="connsiteY266" fmla="*/ 2705100 h 2933700"/>
                <a:gd name="connsiteX267" fmla="*/ 702872 w 5282625"/>
                <a:gd name="connsiteY267" fmla="*/ 2714625 h 2933700"/>
                <a:gd name="connsiteX268" fmla="*/ 679059 w 5282625"/>
                <a:gd name="connsiteY268" fmla="*/ 2728912 h 2933700"/>
                <a:gd name="connsiteX269" fmla="*/ 655247 w 5282625"/>
                <a:gd name="connsiteY269" fmla="*/ 2733675 h 2933700"/>
                <a:gd name="connsiteX270" fmla="*/ 612384 w 5282625"/>
                <a:gd name="connsiteY270" fmla="*/ 2752725 h 2933700"/>
                <a:gd name="connsiteX271" fmla="*/ 588572 w 5282625"/>
                <a:gd name="connsiteY271" fmla="*/ 2767012 h 2933700"/>
                <a:gd name="connsiteX272" fmla="*/ 521897 w 5282625"/>
                <a:gd name="connsiteY272" fmla="*/ 2776537 h 2933700"/>
                <a:gd name="connsiteX273" fmla="*/ 336159 w 5282625"/>
                <a:gd name="connsiteY273" fmla="*/ 2790825 h 2933700"/>
                <a:gd name="connsiteX274" fmla="*/ 150422 w 5282625"/>
                <a:gd name="connsiteY274" fmla="*/ 2786062 h 2933700"/>
                <a:gd name="connsiteX275" fmla="*/ 78984 w 5282625"/>
                <a:gd name="connsiteY275" fmla="*/ 2781300 h 2933700"/>
                <a:gd name="connsiteX276" fmla="*/ 40884 w 5282625"/>
                <a:gd name="connsiteY276" fmla="*/ 2776537 h 2933700"/>
                <a:gd name="connsiteX277" fmla="*/ 7547 w 5282625"/>
                <a:gd name="connsiteY277" fmla="*/ 2757487 h 293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</a:cxnLst>
              <a:rect l="l" t="t" r="r" b="b"/>
              <a:pathLst>
                <a:path w="5282625" h="2933700">
                  <a:moveTo>
                    <a:pt x="7547" y="2757487"/>
                  </a:moveTo>
                  <a:cubicBezTo>
                    <a:pt x="1991" y="2740818"/>
                    <a:pt x="-6217" y="2735023"/>
                    <a:pt x="7547" y="2676525"/>
                  </a:cubicBezTo>
                  <a:cubicBezTo>
                    <a:pt x="9505" y="2668203"/>
                    <a:pt x="11860" y="2659488"/>
                    <a:pt x="17072" y="2652712"/>
                  </a:cubicBezTo>
                  <a:cubicBezTo>
                    <a:pt x="25510" y="2641742"/>
                    <a:pt x="59985" y="2614510"/>
                    <a:pt x="69459" y="2595562"/>
                  </a:cubicBezTo>
                  <a:cubicBezTo>
                    <a:pt x="77105" y="2580269"/>
                    <a:pt x="79025" y="2562163"/>
                    <a:pt x="88509" y="2547937"/>
                  </a:cubicBezTo>
                  <a:cubicBezTo>
                    <a:pt x="103626" y="2525261"/>
                    <a:pt x="107321" y="2522279"/>
                    <a:pt x="117084" y="2500312"/>
                  </a:cubicBezTo>
                  <a:cubicBezTo>
                    <a:pt x="126475" y="2479182"/>
                    <a:pt x="124341" y="2474006"/>
                    <a:pt x="140897" y="2457450"/>
                  </a:cubicBezTo>
                  <a:cubicBezTo>
                    <a:pt x="144944" y="2453403"/>
                    <a:pt x="151137" y="2451972"/>
                    <a:pt x="155184" y="2447925"/>
                  </a:cubicBezTo>
                  <a:cubicBezTo>
                    <a:pt x="166857" y="2436252"/>
                    <a:pt x="169508" y="2423656"/>
                    <a:pt x="183759" y="2414587"/>
                  </a:cubicBezTo>
                  <a:cubicBezTo>
                    <a:pt x="195738" y="2406964"/>
                    <a:pt x="209683" y="2402842"/>
                    <a:pt x="221859" y="2395537"/>
                  </a:cubicBezTo>
                  <a:cubicBezTo>
                    <a:pt x="237734" y="2386012"/>
                    <a:pt x="252149" y="2373462"/>
                    <a:pt x="269484" y="2366962"/>
                  </a:cubicBezTo>
                  <a:cubicBezTo>
                    <a:pt x="292103" y="2358480"/>
                    <a:pt x="313135" y="2350057"/>
                    <a:pt x="336159" y="2343150"/>
                  </a:cubicBezTo>
                  <a:cubicBezTo>
                    <a:pt x="342428" y="2341269"/>
                    <a:pt x="349080" y="2340685"/>
                    <a:pt x="355209" y="2338387"/>
                  </a:cubicBezTo>
                  <a:cubicBezTo>
                    <a:pt x="361856" y="2335894"/>
                    <a:pt x="367667" y="2331499"/>
                    <a:pt x="374259" y="2328862"/>
                  </a:cubicBezTo>
                  <a:cubicBezTo>
                    <a:pt x="383581" y="2325133"/>
                    <a:pt x="393694" y="2323492"/>
                    <a:pt x="402834" y="2319337"/>
                  </a:cubicBezTo>
                  <a:cubicBezTo>
                    <a:pt x="440429" y="2302249"/>
                    <a:pt x="415903" y="2302281"/>
                    <a:pt x="464747" y="2286000"/>
                  </a:cubicBezTo>
                  <a:cubicBezTo>
                    <a:pt x="474272" y="2282825"/>
                    <a:pt x="484054" y="2280337"/>
                    <a:pt x="493322" y="2276475"/>
                  </a:cubicBezTo>
                  <a:cubicBezTo>
                    <a:pt x="503152" y="2272379"/>
                    <a:pt x="511846" y="2265705"/>
                    <a:pt x="521897" y="2262187"/>
                  </a:cubicBezTo>
                  <a:cubicBezTo>
                    <a:pt x="543714" y="2254551"/>
                    <a:pt x="567111" y="2251722"/>
                    <a:pt x="588572" y="2243137"/>
                  </a:cubicBezTo>
                  <a:cubicBezTo>
                    <a:pt x="645071" y="2220537"/>
                    <a:pt x="574481" y="2247834"/>
                    <a:pt x="645722" y="2224087"/>
                  </a:cubicBezTo>
                  <a:cubicBezTo>
                    <a:pt x="728626" y="2196452"/>
                    <a:pt x="595933" y="2235591"/>
                    <a:pt x="702872" y="2205037"/>
                  </a:cubicBezTo>
                  <a:cubicBezTo>
                    <a:pt x="715572" y="2197100"/>
                    <a:pt x="727577" y="2187923"/>
                    <a:pt x="740972" y="2181225"/>
                  </a:cubicBezTo>
                  <a:cubicBezTo>
                    <a:pt x="765770" y="2168826"/>
                    <a:pt x="795523" y="2165207"/>
                    <a:pt x="817172" y="2147887"/>
                  </a:cubicBezTo>
                  <a:cubicBezTo>
                    <a:pt x="848524" y="2122805"/>
                    <a:pt x="830957" y="2130508"/>
                    <a:pt x="869559" y="2124075"/>
                  </a:cubicBezTo>
                  <a:cubicBezTo>
                    <a:pt x="883762" y="2118394"/>
                    <a:pt x="907495" y="2108360"/>
                    <a:pt x="921947" y="2105025"/>
                  </a:cubicBezTo>
                  <a:cubicBezTo>
                    <a:pt x="932885" y="2102501"/>
                    <a:pt x="944172" y="2101850"/>
                    <a:pt x="955284" y="2100262"/>
                  </a:cubicBezTo>
                  <a:cubicBezTo>
                    <a:pt x="967984" y="2095500"/>
                    <a:pt x="980438" y="2090021"/>
                    <a:pt x="993384" y="2085975"/>
                  </a:cubicBezTo>
                  <a:cubicBezTo>
                    <a:pt x="1005879" y="2082070"/>
                    <a:pt x="1018835" y="2079823"/>
                    <a:pt x="1031484" y="2076450"/>
                  </a:cubicBezTo>
                  <a:cubicBezTo>
                    <a:pt x="1042651" y="2073472"/>
                    <a:pt x="1053801" y="2070405"/>
                    <a:pt x="1064822" y="2066925"/>
                  </a:cubicBezTo>
                  <a:cubicBezTo>
                    <a:pt x="1083970" y="2060878"/>
                    <a:pt x="1103170" y="2054926"/>
                    <a:pt x="1121972" y="2047875"/>
                  </a:cubicBezTo>
                  <a:cubicBezTo>
                    <a:pt x="1134672" y="2043112"/>
                    <a:pt x="1147003" y="2037217"/>
                    <a:pt x="1160072" y="2033587"/>
                  </a:cubicBezTo>
                  <a:cubicBezTo>
                    <a:pt x="1175671" y="2029254"/>
                    <a:pt x="1191822" y="2027237"/>
                    <a:pt x="1207697" y="2024062"/>
                  </a:cubicBezTo>
                  <a:cubicBezTo>
                    <a:pt x="1238653" y="2015331"/>
                    <a:pt x="1305328" y="1996281"/>
                    <a:pt x="1345809" y="1981200"/>
                  </a:cubicBezTo>
                  <a:cubicBezTo>
                    <a:pt x="1392291" y="1965706"/>
                    <a:pt x="1390956" y="1967648"/>
                    <a:pt x="1450584" y="1933575"/>
                  </a:cubicBezTo>
                  <a:cubicBezTo>
                    <a:pt x="1461697" y="1927225"/>
                    <a:pt x="1473618" y="1922117"/>
                    <a:pt x="1483922" y="1914525"/>
                  </a:cubicBezTo>
                  <a:cubicBezTo>
                    <a:pt x="1503885" y="1899815"/>
                    <a:pt x="1525581" y="1886264"/>
                    <a:pt x="1541072" y="1866900"/>
                  </a:cubicBezTo>
                  <a:cubicBezTo>
                    <a:pt x="1555832" y="1848450"/>
                    <a:pt x="1561680" y="1839342"/>
                    <a:pt x="1579172" y="1824037"/>
                  </a:cubicBezTo>
                  <a:cubicBezTo>
                    <a:pt x="1585146" y="1818810"/>
                    <a:pt x="1591872" y="1814512"/>
                    <a:pt x="1598222" y="1809750"/>
                  </a:cubicBezTo>
                  <a:cubicBezTo>
                    <a:pt x="1611583" y="1776347"/>
                    <a:pt x="1617902" y="1756628"/>
                    <a:pt x="1645847" y="1724025"/>
                  </a:cubicBezTo>
                  <a:cubicBezTo>
                    <a:pt x="1655372" y="1712912"/>
                    <a:pt x="1665380" y="1702196"/>
                    <a:pt x="1674422" y="1690687"/>
                  </a:cubicBezTo>
                  <a:cubicBezTo>
                    <a:pt x="1710559" y="1644694"/>
                    <a:pt x="1686880" y="1671307"/>
                    <a:pt x="1717284" y="1624012"/>
                  </a:cubicBezTo>
                  <a:cubicBezTo>
                    <a:pt x="1724669" y="1612525"/>
                    <a:pt x="1732903" y="1601600"/>
                    <a:pt x="1741097" y="1590675"/>
                  </a:cubicBezTo>
                  <a:cubicBezTo>
                    <a:pt x="1751957" y="1576195"/>
                    <a:pt x="1766339" y="1564001"/>
                    <a:pt x="1774434" y="1547812"/>
                  </a:cubicBezTo>
                  <a:cubicBezTo>
                    <a:pt x="1795113" y="1506454"/>
                    <a:pt x="1771215" y="1549230"/>
                    <a:pt x="1798247" y="1514475"/>
                  </a:cubicBezTo>
                  <a:cubicBezTo>
                    <a:pt x="1805275" y="1505439"/>
                    <a:pt x="1808139" y="1492769"/>
                    <a:pt x="1817297" y="1485900"/>
                  </a:cubicBezTo>
                  <a:lnTo>
                    <a:pt x="1855397" y="1457325"/>
                  </a:lnTo>
                  <a:cubicBezTo>
                    <a:pt x="1858572" y="1452562"/>
                    <a:pt x="1860452" y="1446613"/>
                    <a:pt x="1864922" y="1443037"/>
                  </a:cubicBezTo>
                  <a:cubicBezTo>
                    <a:pt x="1871114" y="1438084"/>
                    <a:pt x="1907452" y="1433595"/>
                    <a:pt x="1907784" y="1433512"/>
                  </a:cubicBezTo>
                  <a:cubicBezTo>
                    <a:pt x="1917524" y="1431077"/>
                    <a:pt x="1926673" y="1426629"/>
                    <a:pt x="1936359" y="1423987"/>
                  </a:cubicBezTo>
                  <a:cubicBezTo>
                    <a:pt x="1944169" y="1421857"/>
                    <a:pt x="1952234" y="1420812"/>
                    <a:pt x="1960172" y="1419225"/>
                  </a:cubicBezTo>
                  <a:cubicBezTo>
                    <a:pt x="1980809" y="1422400"/>
                    <a:pt x="2001827" y="1423686"/>
                    <a:pt x="2022084" y="1428750"/>
                  </a:cubicBezTo>
                  <a:cubicBezTo>
                    <a:pt x="2027637" y="1430138"/>
                    <a:pt x="2031402" y="1435435"/>
                    <a:pt x="2036372" y="1438275"/>
                  </a:cubicBezTo>
                  <a:cubicBezTo>
                    <a:pt x="2042536" y="1441797"/>
                    <a:pt x="2049742" y="1443540"/>
                    <a:pt x="2055422" y="1447800"/>
                  </a:cubicBezTo>
                  <a:cubicBezTo>
                    <a:pt x="2103562" y="1483905"/>
                    <a:pt x="2047411" y="1453319"/>
                    <a:pt x="2093522" y="1476375"/>
                  </a:cubicBezTo>
                  <a:cubicBezTo>
                    <a:pt x="2099905" y="1484354"/>
                    <a:pt x="2121531" y="1513183"/>
                    <a:pt x="2131622" y="1519237"/>
                  </a:cubicBezTo>
                  <a:cubicBezTo>
                    <a:pt x="2139902" y="1524205"/>
                    <a:pt x="2167736" y="1530647"/>
                    <a:pt x="2179247" y="1533525"/>
                  </a:cubicBezTo>
                  <a:cubicBezTo>
                    <a:pt x="2190359" y="1531937"/>
                    <a:pt x="2201832" y="1531988"/>
                    <a:pt x="2212584" y="1528762"/>
                  </a:cubicBezTo>
                  <a:cubicBezTo>
                    <a:pt x="2218067" y="1527117"/>
                    <a:pt x="2221752" y="1521797"/>
                    <a:pt x="2226872" y="1519237"/>
                  </a:cubicBezTo>
                  <a:cubicBezTo>
                    <a:pt x="2231362" y="1516992"/>
                    <a:pt x="2236397" y="1516062"/>
                    <a:pt x="2241159" y="1514475"/>
                  </a:cubicBezTo>
                  <a:cubicBezTo>
                    <a:pt x="2302858" y="1452776"/>
                    <a:pt x="2207337" y="1543396"/>
                    <a:pt x="2274497" y="1495425"/>
                  </a:cubicBezTo>
                  <a:cubicBezTo>
                    <a:pt x="2280956" y="1490811"/>
                    <a:pt x="2283171" y="1481988"/>
                    <a:pt x="2288784" y="1476375"/>
                  </a:cubicBezTo>
                  <a:cubicBezTo>
                    <a:pt x="2292831" y="1472328"/>
                    <a:pt x="2298414" y="1470177"/>
                    <a:pt x="2303072" y="1466850"/>
                  </a:cubicBezTo>
                  <a:cubicBezTo>
                    <a:pt x="2309531" y="1462236"/>
                    <a:pt x="2316509" y="1458175"/>
                    <a:pt x="2322122" y="1452562"/>
                  </a:cubicBezTo>
                  <a:cubicBezTo>
                    <a:pt x="2327735" y="1446949"/>
                    <a:pt x="2330383" y="1438678"/>
                    <a:pt x="2336409" y="1433512"/>
                  </a:cubicBezTo>
                  <a:cubicBezTo>
                    <a:pt x="2341799" y="1428892"/>
                    <a:pt x="2349295" y="1427509"/>
                    <a:pt x="2355459" y="1423987"/>
                  </a:cubicBezTo>
                  <a:cubicBezTo>
                    <a:pt x="2372935" y="1414001"/>
                    <a:pt x="2373378" y="1407313"/>
                    <a:pt x="2398322" y="1404937"/>
                  </a:cubicBezTo>
                  <a:lnTo>
                    <a:pt x="2498334" y="1395412"/>
                  </a:lnTo>
                  <a:cubicBezTo>
                    <a:pt x="2509447" y="1390650"/>
                    <a:pt x="2520202" y="1384948"/>
                    <a:pt x="2531672" y="1381125"/>
                  </a:cubicBezTo>
                  <a:cubicBezTo>
                    <a:pt x="2544091" y="1376985"/>
                    <a:pt x="2558464" y="1378196"/>
                    <a:pt x="2569772" y="1371600"/>
                  </a:cubicBezTo>
                  <a:cubicBezTo>
                    <a:pt x="2597197" y="1355602"/>
                    <a:pt x="2626138" y="1339243"/>
                    <a:pt x="2645972" y="1314450"/>
                  </a:cubicBezTo>
                  <a:cubicBezTo>
                    <a:pt x="2652322" y="1306512"/>
                    <a:pt x="2658328" y="1298287"/>
                    <a:pt x="2665022" y="1290637"/>
                  </a:cubicBezTo>
                  <a:cubicBezTo>
                    <a:pt x="2677549" y="1276320"/>
                    <a:pt x="2687555" y="1269753"/>
                    <a:pt x="2703122" y="1257300"/>
                  </a:cubicBezTo>
                  <a:cubicBezTo>
                    <a:pt x="2707884" y="1249362"/>
                    <a:pt x="2712140" y="1241098"/>
                    <a:pt x="2717409" y="1233487"/>
                  </a:cubicBezTo>
                  <a:cubicBezTo>
                    <a:pt x="2736693" y="1205632"/>
                    <a:pt x="2756170" y="1182092"/>
                    <a:pt x="2779322" y="1157287"/>
                  </a:cubicBezTo>
                  <a:cubicBezTo>
                    <a:pt x="2790045" y="1145798"/>
                    <a:pt x="2799583" y="1132667"/>
                    <a:pt x="2812659" y="1123950"/>
                  </a:cubicBezTo>
                  <a:cubicBezTo>
                    <a:pt x="2836472" y="1108075"/>
                    <a:pt x="2860514" y="1092539"/>
                    <a:pt x="2884097" y="1076325"/>
                  </a:cubicBezTo>
                  <a:cubicBezTo>
                    <a:pt x="2895350" y="1068588"/>
                    <a:pt x="2904186" y="1055824"/>
                    <a:pt x="2917434" y="1052512"/>
                  </a:cubicBezTo>
                  <a:cubicBezTo>
                    <a:pt x="2964902" y="1040645"/>
                    <a:pt x="2942621" y="1045139"/>
                    <a:pt x="2984109" y="1038225"/>
                  </a:cubicBezTo>
                  <a:cubicBezTo>
                    <a:pt x="2992047" y="1035050"/>
                    <a:pt x="2999733" y="1031157"/>
                    <a:pt x="3007922" y="1028700"/>
                  </a:cubicBezTo>
                  <a:cubicBezTo>
                    <a:pt x="3015675" y="1026374"/>
                    <a:pt x="3023770" y="1025385"/>
                    <a:pt x="3031734" y="1023937"/>
                  </a:cubicBezTo>
                  <a:cubicBezTo>
                    <a:pt x="3081713" y="1014850"/>
                    <a:pt x="3070896" y="1018587"/>
                    <a:pt x="3146034" y="1014412"/>
                  </a:cubicBezTo>
                  <a:cubicBezTo>
                    <a:pt x="3258499" y="1000354"/>
                    <a:pt x="3196660" y="1005999"/>
                    <a:pt x="3331772" y="1000125"/>
                  </a:cubicBezTo>
                  <a:cubicBezTo>
                    <a:pt x="3341297" y="996950"/>
                    <a:pt x="3350530" y="992704"/>
                    <a:pt x="3360347" y="990600"/>
                  </a:cubicBezTo>
                  <a:cubicBezTo>
                    <a:pt x="3372862" y="987918"/>
                    <a:pt x="3385760" y="987529"/>
                    <a:pt x="3398447" y="985837"/>
                  </a:cubicBezTo>
                  <a:lnTo>
                    <a:pt x="3431784" y="981075"/>
                  </a:lnTo>
                  <a:cubicBezTo>
                    <a:pt x="3442897" y="976312"/>
                    <a:pt x="3453760" y="970919"/>
                    <a:pt x="3465122" y="966787"/>
                  </a:cubicBezTo>
                  <a:cubicBezTo>
                    <a:pt x="3488711" y="958209"/>
                    <a:pt x="3514109" y="954201"/>
                    <a:pt x="3536559" y="942975"/>
                  </a:cubicBezTo>
                  <a:cubicBezTo>
                    <a:pt x="3569132" y="926688"/>
                    <a:pt x="3599870" y="913002"/>
                    <a:pt x="3627047" y="885825"/>
                  </a:cubicBezTo>
                  <a:cubicBezTo>
                    <a:pt x="3632508" y="880364"/>
                    <a:pt x="3666876" y="850977"/>
                    <a:pt x="3674672" y="833437"/>
                  </a:cubicBezTo>
                  <a:cubicBezTo>
                    <a:pt x="3688723" y="801823"/>
                    <a:pt x="3690642" y="767304"/>
                    <a:pt x="3693722" y="733425"/>
                  </a:cubicBezTo>
                  <a:cubicBezTo>
                    <a:pt x="3700841" y="655113"/>
                    <a:pt x="3694943" y="701056"/>
                    <a:pt x="3703247" y="642937"/>
                  </a:cubicBezTo>
                  <a:cubicBezTo>
                    <a:pt x="3704834" y="612775"/>
                    <a:pt x="3704263" y="582421"/>
                    <a:pt x="3708009" y="552450"/>
                  </a:cubicBezTo>
                  <a:cubicBezTo>
                    <a:pt x="3709069" y="543967"/>
                    <a:pt x="3714831" y="536747"/>
                    <a:pt x="3717534" y="528637"/>
                  </a:cubicBezTo>
                  <a:cubicBezTo>
                    <a:pt x="3721189" y="517673"/>
                    <a:pt x="3722910" y="506087"/>
                    <a:pt x="3727059" y="495300"/>
                  </a:cubicBezTo>
                  <a:cubicBezTo>
                    <a:pt x="3730882" y="485361"/>
                    <a:pt x="3737251" y="476555"/>
                    <a:pt x="3741347" y="466725"/>
                  </a:cubicBezTo>
                  <a:cubicBezTo>
                    <a:pt x="3745209" y="457457"/>
                    <a:pt x="3747347" y="447551"/>
                    <a:pt x="3750872" y="438150"/>
                  </a:cubicBezTo>
                  <a:cubicBezTo>
                    <a:pt x="3756875" y="422141"/>
                    <a:pt x="3762276" y="405818"/>
                    <a:pt x="3769922" y="390525"/>
                  </a:cubicBezTo>
                  <a:lnTo>
                    <a:pt x="3788972" y="352425"/>
                  </a:lnTo>
                  <a:cubicBezTo>
                    <a:pt x="3799885" y="308772"/>
                    <a:pt x="3791236" y="325217"/>
                    <a:pt x="3808022" y="300037"/>
                  </a:cubicBezTo>
                  <a:cubicBezTo>
                    <a:pt x="3809609" y="290512"/>
                    <a:pt x="3810009" y="280711"/>
                    <a:pt x="3812784" y="271462"/>
                  </a:cubicBezTo>
                  <a:cubicBezTo>
                    <a:pt x="3816871" y="257838"/>
                    <a:pt x="3824819" y="249817"/>
                    <a:pt x="3831834" y="238125"/>
                  </a:cubicBezTo>
                  <a:cubicBezTo>
                    <a:pt x="3843181" y="219214"/>
                    <a:pt x="3855309" y="200701"/>
                    <a:pt x="3865172" y="180975"/>
                  </a:cubicBezTo>
                  <a:cubicBezTo>
                    <a:pt x="3892534" y="126250"/>
                    <a:pt x="3878335" y="147549"/>
                    <a:pt x="3903272" y="114300"/>
                  </a:cubicBezTo>
                  <a:cubicBezTo>
                    <a:pt x="3904859" y="109537"/>
                    <a:pt x="3905789" y="104502"/>
                    <a:pt x="3908034" y="100012"/>
                  </a:cubicBezTo>
                  <a:cubicBezTo>
                    <a:pt x="3915276" y="85528"/>
                    <a:pt x="3930202" y="71840"/>
                    <a:pt x="3941372" y="61912"/>
                  </a:cubicBezTo>
                  <a:cubicBezTo>
                    <a:pt x="3947305" y="56639"/>
                    <a:pt x="3953691" y="51832"/>
                    <a:pt x="3960422" y="47625"/>
                  </a:cubicBezTo>
                  <a:cubicBezTo>
                    <a:pt x="3966442" y="43862"/>
                    <a:pt x="3973308" y="41622"/>
                    <a:pt x="3979472" y="38100"/>
                  </a:cubicBezTo>
                  <a:cubicBezTo>
                    <a:pt x="3999460" y="26678"/>
                    <a:pt x="3992983" y="23942"/>
                    <a:pt x="4022334" y="19050"/>
                  </a:cubicBezTo>
                  <a:cubicBezTo>
                    <a:pt x="4031859" y="17462"/>
                    <a:pt x="4041483" y="16382"/>
                    <a:pt x="4050909" y="14287"/>
                  </a:cubicBezTo>
                  <a:cubicBezTo>
                    <a:pt x="4091360" y="5298"/>
                    <a:pt x="4024341" y="9168"/>
                    <a:pt x="4108059" y="4762"/>
                  </a:cubicBezTo>
                  <a:cubicBezTo>
                    <a:pt x="4154060" y="2341"/>
                    <a:pt x="4200134" y="1587"/>
                    <a:pt x="4246172" y="0"/>
                  </a:cubicBezTo>
                  <a:cubicBezTo>
                    <a:pt x="4282684" y="1587"/>
                    <a:pt x="4319249" y="2247"/>
                    <a:pt x="4355709" y="4762"/>
                  </a:cubicBezTo>
                  <a:cubicBezTo>
                    <a:pt x="4365343" y="5426"/>
                    <a:pt x="4374740" y="8057"/>
                    <a:pt x="4384284" y="9525"/>
                  </a:cubicBezTo>
                  <a:cubicBezTo>
                    <a:pt x="4412731" y="13901"/>
                    <a:pt x="4426506" y="15398"/>
                    <a:pt x="4455722" y="19050"/>
                  </a:cubicBezTo>
                  <a:cubicBezTo>
                    <a:pt x="4466834" y="23812"/>
                    <a:pt x="4478246" y="27930"/>
                    <a:pt x="4489059" y="33337"/>
                  </a:cubicBezTo>
                  <a:cubicBezTo>
                    <a:pt x="4535635" y="56625"/>
                    <a:pt x="4511113" y="51488"/>
                    <a:pt x="4565259" y="71437"/>
                  </a:cubicBezTo>
                  <a:cubicBezTo>
                    <a:pt x="4580811" y="77167"/>
                    <a:pt x="4597255" y="80209"/>
                    <a:pt x="4612884" y="85725"/>
                  </a:cubicBezTo>
                  <a:cubicBezTo>
                    <a:pt x="4741691" y="131186"/>
                    <a:pt x="4541783" y="66787"/>
                    <a:pt x="4684322" y="114300"/>
                  </a:cubicBezTo>
                  <a:cubicBezTo>
                    <a:pt x="4700045" y="119541"/>
                    <a:pt x="4716395" y="122857"/>
                    <a:pt x="4731947" y="128587"/>
                  </a:cubicBezTo>
                  <a:cubicBezTo>
                    <a:pt x="4746618" y="133992"/>
                    <a:pt x="4760438" y="141478"/>
                    <a:pt x="4774809" y="147637"/>
                  </a:cubicBezTo>
                  <a:cubicBezTo>
                    <a:pt x="4782667" y="151005"/>
                    <a:pt x="4790588" y="154240"/>
                    <a:pt x="4798622" y="157162"/>
                  </a:cubicBezTo>
                  <a:cubicBezTo>
                    <a:pt x="4895594" y="192424"/>
                    <a:pt x="4768400" y="146032"/>
                    <a:pt x="4851009" y="171450"/>
                  </a:cubicBezTo>
                  <a:cubicBezTo>
                    <a:pt x="4863973" y="175439"/>
                    <a:pt x="4876589" y="180520"/>
                    <a:pt x="4889109" y="185737"/>
                  </a:cubicBezTo>
                  <a:cubicBezTo>
                    <a:pt x="4909623" y="194284"/>
                    <a:pt x="4975693" y="222287"/>
                    <a:pt x="5003409" y="238125"/>
                  </a:cubicBezTo>
                  <a:cubicBezTo>
                    <a:pt x="5033639" y="255400"/>
                    <a:pt x="5032570" y="259218"/>
                    <a:pt x="5060559" y="280987"/>
                  </a:cubicBezTo>
                  <a:cubicBezTo>
                    <a:pt x="5065077" y="284501"/>
                    <a:pt x="5070084" y="287337"/>
                    <a:pt x="5074847" y="290512"/>
                  </a:cubicBezTo>
                  <a:cubicBezTo>
                    <a:pt x="5092648" y="317215"/>
                    <a:pt x="5074421" y="293308"/>
                    <a:pt x="5103422" y="319087"/>
                  </a:cubicBezTo>
                  <a:cubicBezTo>
                    <a:pt x="5136257" y="348274"/>
                    <a:pt x="5114137" y="338535"/>
                    <a:pt x="5141522" y="347662"/>
                  </a:cubicBezTo>
                  <a:cubicBezTo>
                    <a:pt x="5147872" y="354012"/>
                    <a:pt x="5153388" y="361324"/>
                    <a:pt x="5160572" y="366712"/>
                  </a:cubicBezTo>
                  <a:cubicBezTo>
                    <a:pt x="5166252" y="370972"/>
                    <a:pt x="5174602" y="371217"/>
                    <a:pt x="5179622" y="376237"/>
                  </a:cubicBezTo>
                  <a:cubicBezTo>
                    <a:pt x="5184642" y="381257"/>
                    <a:pt x="5184602" y="389833"/>
                    <a:pt x="5189147" y="395287"/>
                  </a:cubicBezTo>
                  <a:cubicBezTo>
                    <a:pt x="5192811" y="399684"/>
                    <a:pt x="5199387" y="400765"/>
                    <a:pt x="5203434" y="404812"/>
                  </a:cubicBezTo>
                  <a:cubicBezTo>
                    <a:pt x="5210622" y="412000"/>
                    <a:pt x="5216134" y="420687"/>
                    <a:pt x="5222484" y="428625"/>
                  </a:cubicBezTo>
                  <a:cubicBezTo>
                    <a:pt x="5232181" y="486804"/>
                    <a:pt x="5220159" y="431947"/>
                    <a:pt x="5236772" y="476250"/>
                  </a:cubicBezTo>
                  <a:cubicBezTo>
                    <a:pt x="5241952" y="490065"/>
                    <a:pt x="5244559" y="516475"/>
                    <a:pt x="5246297" y="528637"/>
                  </a:cubicBezTo>
                  <a:cubicBezTo>
                    <a:pt x="5244376" y="613169"/>
                    <a:pt x="5236772" y="933710"/>
                    <a:pt x="5236772" y="1000125"/>
                  </a:cubicBezTo>
                  <a:cubicBezTo>
                    <a:pt x="5236772" y="1060533"/>
                    <a:pt x="5243088" y="1413442"/>
                    <a:pt x="5246297" y="1509712"/>
                  </a:cubicBezTo>
                  <a:cubicBezTo>
                    <a:pt x="5247198" y="1536731"/>
                    <a:pt x="5248903" y="1563727"/>
                    <a:pt x="5251059" y="1590675"/>
                  </a:cubicBezTo>
                  <a:cubicBezTo>
                    <a:pt x="5256196" y="1654892"/>
                    <a:pt x="5255991" y="1602742"/>
                    <a:pt x="5260584" y="1671637"/>
                  </a:cubicBezTo>
                  <a:cubicBezTo>
                    <a:pt x="5276066" y="1903869"/>
                    <a:pt x="5262492" y="1774538"/>
                    <a:pt x="5274872" y="1885950"/>
                  </a:cubicBezTo>
                  <a:cubicBezTo>
                    <a:pt x="5277183" y="1994568"/>
                    <a:pt x="5293657" y="2067984"/>
                    <a:pt x="5270109" y="2162175"/>
                  </a:cubicBezTo>
                  <a:cubicBezTo>
                    <a:pt x="5267069" y="2174335"/>
                    <a:pt x="5256832" y="2193491"/>
                    <a:pt x="5251059" y="2205037"/>
                  </a:cubicBezTo>
                  <a:cubicBezTo>
                    <a:pt x="5241409" y="2253294"/>
                    <a:pt x="5253976" y="2204336"/>
                    <a:pt x="5232009" y="2252662"/>
                  </a:cubicBezTo>
                  <a:cubicBezTo>
                    <a:pt x="5227854" y="2261802"/>
                    <a:pt x="5225915" y="2271801"/>
                    <a:pt x="5222484" y="2281237"/>
                  </a:cubicBezTo>
                  <a:cubicBezTo>
                    <a:pt x="5219562" y="2289271"/>
                    <a:pt x="5216497" y="2297267"/>
                    <a:pt x="5212959" y="2305050"/>
                  </a:cubicBezTo>
                  <a:cubicBezTo>
                    <a:pt x="5208552" y="2314745"/>
                    <a:pt x="5202411" y="2323654"/>
                    <a:pt x="5198672" y="2333625"/>
                  </a:cubicBezTo>
                  <a:cubicBezTo>
                    <a:pt x="5192852" y="2349144"/>
                    <a:pt x="5189625" y="2365526"/>
                    <a:pt x="5184384" y="2381250"/>
                  </a:cubicBezTo>
                  <a:cubicBezTo>
                    <a:pt x="5180095" y="2394118"/>
                    <a:pt x="5174859" y="2406650"/>
                    <a:pt x="5170097" y="2419350"/>
                  </a:cubicBezTo>
                  <a:cubicBezTo>
                    <a:pt x="5168509" y="2428875"/>
                    <a:pt x="5167676" y="2438557"/>
                    <a:pt x="5165334" y="2447925"/>
                  </a:cubicBezTo>
                  <a:cubicBezTo>
                    <a:pt x="5142965" y="2537400"/>
                    <a:pt x="5153060" y="2487251"/>
                    <a:pt x="5131997" y="2557462"/>
                  </a:cubicBezTo>
                  <a:cubicBezTo>
                    <a:pt x="5126796" y="2574799"/>
                    <a:pt x="5121902" y="2592242"/>
                    <a:pt x="5117709" y="2609850"/>
                  </a:cubicBezTo>
                  <a:cubicBezTo>
                    <a:pt x="5113959" y="2625599"/>
                    <a:pt x="5112549" y="2641885"/>
                    <a:pt x="5108184" y="2657475"/>
                  </a:cubicBezTo>
                  <a:cubicBezTo>
                    <a:pt x="5101416" y="2681646"/>
                    <a:pt x="5088499" y="2704153"/>
                    <a:pt x="5084372" y="2728912"/>
                  </a:cubicBezTo>
                  <a:cubicBezTo>
                    <a:pt x="5082784" y="2738437"/>
                    <a:pt x="5081336" y="2747986"/>
                    <a:pt x="5079609" y="2757487"/>
                  </a:cubicBezTo>
                  <a:cubicBezTo>
                    <a:pt x="5078161" y="2765451"/>
                    <a:pt x="5075992" y="2773287"/>
                    <a:pt x="5074847" y="2781300"/>
                  </a:cubicBezTo>
                  <a:cubicBezTo>
                    <a:pt x="5071538" y="2804464"/>
                    <a:pt x="5068901" y="2862010"/>
                    <a:pt x="5055797" y="2890837"/>
                  </a:cubicBezTo>
                  <a:cubicBezTo>
                    <a:pt x="5050194" y="2903162"/>
                    <a:pt x="5034411" y="2918199"/>
                    <a:pt x="5022459" y="2924175"/>
                  </a:cubicBezTo>
                  <a:cubicBezTo>
                    <a:pt x="5013480" y="2928664"/>
                    <a:pt x="4973941" y="2933147"/>
                    <a:pt x="4970072" y="2933700"/>
                  </a:cubicBezTo>
                  <a:cubicBezTo>
                    <a:pt x="4952609" y="2932112"/>
                    <a:pt x="4934102" y="2935094"/>
                    <a:pt x="4917684" y="2928937"/>
                  </a:cubicBezTo>
                  <a:cubicBezTo>
                    <a:pt x="4907174" y="2924996"/>
                    <a:pt x="4902560" y="2912233"/>
                    <a:pt x="4893872" y="2905125"/>
                  </a:cubicBezTo>
                  <a:cubicBezTo>
                    <a:pt x="4885012" y="2897876"/>
                    <a:pt x="4873709" y="2893840"/>
                    <a:pt x="4865297" y="2886075"/>
                  </a:cubicBezTo>
                  <a:cubicBezTo>
                    <a:pt x="4852897" y="2874629"/>
                    <a:pt x="4844659" y="2859088"/>
                    <a:pt x="4831959" y="2847975"/>
                  </a:cubicBezTo>
                  <a:cubicBezTo>
                    <a:pt x="4797340" y="2817683"/>
                    <a:pt x="4757359" y="2810573"/>
                    <a:pt x="4727184" y="2771775"/>
                  </a:cubicBezTo>
                  <a:cubicBezTo>
                    <a:pt x="4716072" y="2757487"/>
                    <a:pt x="4706227" y="2742117"/>
                    <a:pt x="4693847" y="2728912"/>
                  </a:cubicBezTo>
                  <a:cubicBezTo>
                    <a:pt x="4682305" y="2716601"/>
                    <a:pt x="4666365" y="2708691"/>
                    <a:pt x="4655747" y="2695575"/>
                  </a:cubicBezTo>
                  <a:cubicBezTo>
                    <a:pt x="4619286" y="2650535"/>
                    <a:pt x="4617133" y="2634486"/>
                    <a:pt x="4593834" y="2590800"/>
                  </a:cubicBezTo>
                  <a:cubicBezTo>
                    <a:pt x="4587811" y="2579507"/>
                    <a:pt x="4580196" y="2569060"/>
                    <a:pt x="4574784" y="2557462"/>
                  </a:cubicBezTo>
                  <a:cubicBezTo>
                    <a:pt x="4569048" y="2545171"/>
                    <a:pt x="4565661" y="2531904"/>
                    <a:pt x="4560497" y="2519362"/>
                  </a:cubicBezTo>
                  <a:cubicBezTo>
                    <a:pt x="4554544" y="2504905"/>
                    <a:pt x="4547254" y="2491017"/>
                    <a:pt x="4541447" y="2476500"/>
                  </a:cubicBezTo>
                  <a:cubicBezTo>
                    <a:pt x="4537718" y="2467178"/>
                    <a:pt x="4535784" y="2457193"/>
                    <a:pt x="4531922" y="2447925"/>
                  </a:cubicBezTo>
                  <a:cubicBezTo>
                    <a:pt x="4527826" y="2438095"/>
                    <a:pt x="4522041" y="2429045"/>
                    <a:pt x="4517634" y="2419350"/>
                  </a:cubicBezTo>
                  <a:cubicBezTo>
                    <a:pt x="4514096" y="2411567"/>
                    <a:pt x="4510623" y="2403708"/>
                    <a:pt x="4508109" y="2395537"/>
                  </a:cubicBezTo>
                  <a:cubicBezTo>
                    <a:pt x="4504259" y="2383025"/>
                    <a:pt x="4498584" y="2357437"/>
                    <a:pt x="4498584" y="2357437"/>
                  </a:cubicBezTo>
                  <a:cubicBezTo>
                    <a:pt x="4495840" y="2332738"/>
                    <a:pt x="4494155" y="2300133"/>
                    <a:pt x="4484297" y="2276475"/>
                  </a:cubicBezTo>
                  <a:cubicBezTo>
                    <a:pt x="4481244" y="2269148"/>
                    <a:pt x="4474412" y="2264030"/>
                    <a:pt x="4470009" y="2257425"/>
                  </a:cubicBezTo>
                  <a:cubicBezTo>
                    <a:pt x="4466904" y="2252768"/>
                    <a:pt x="4452122" y="2226434"/>
                    <a:pt x="4446197" y="2219325"/>
                  </a:cubicBezTo>
                  <a:cubicBezTo>
                    <a:pt x="4441885" y="2214151"/>
                    <a:pt x="4436384" y="2210071"/>
                    <a:pt x="4431909" y="2205037"/>
                  </a:cubicBezTo>
                  <a:cubicBezTo>
                    <a:pt x="4423672" y="2195770"/>
                    <a:pt x="4416391" y="2185678"/>
                    <a:pt x="4408097" y="2176462"/>
                  </a:cubicBezTo>
                  <a:cubicBezTo>
                    <a:pt x="4371098" y="2135352"/>
                    <a:pt x="4405339" y="2179134"/>
                    <a:pt x="4374759" y="2138362"/>
                  </a:cubicBezTo>
                  <a:cubicBezTo>
                    <a:pt x="4369050" y="2121235"/>
                    <a:pt x="4359393" y="2093644"/>
                    <a:pt x="4355709" y="2076450"/>
                  </a:cubicBezTo>
                  <a:cubicBezTo>
                    <a:pt x="4353357" y="2065474"/>
                    <a:pt x="4352534" y="2054225"/>
                    <a:pt x="4350947" y="2043112"/>
                  </a:cubicBezTo>
                  <a:cubicBezTo>
                    <a:pt x="4349359" y="1947862"/>
                    <a:pt x="4349207" y="1852577"/>
                    <a:pt x="4346184" y="1757362"/>
                  </a:cubicBezTo>
                  <a:cubicBezTo>
                    <a:pt x="4346025" y="1752345"/>
                    <a:pt x="4344558" y="1746995"/>
                    <a:pt x="4341422" y="1743075"/>
                  </a:cubicBezTo>
                  <a:cubicBezTo>
                    <a:pt x="4337313" y="1737938"/>
                    <a:pt x="4312302" y="1725783"/>
                    <a:pt x="4308084" y="1724025"/>
                  </a:cubicBezTo>
                  <a:cubicBezTo>
                    <a:pt x="4295564" y="1718808"/>
                    <a:pt x="4282976" y="1713634"/>
                    <a:pt x="4269984" y="1709737"/>
                  </a:cubicBezTo>
                  <a:cubicBezTo>
                    <a:pt x="4237496" y="1699991"/>
                    <a:pt x="4218685" y="1696620"/>
                    <a:pt x="4189022" y="1690687"/>
                  </a:cubicBezTo>
                  <a:cubicBezTo>
                    <a:pt x="4173147" y="1695450"/>
                    <a:pt x="4156376" y="1697880"/>
                    <a:pt x="4141397" y="1704975"/>
                  </a:cubicBezTo>
                  <a:cubicBezTo>
                    <a:pt x="4125878" y="1712326"/>
                    <a:pt x="4112822" y="1724025"/>
                    <a:pt x="4098534" y="1733550"/>
                  </a:cubicBezTo>
                  <a:cubicBezTo>
                    <a:pt x="4093772" y="1736725"/>
                    <a:pt x="4089958" y="1742694"/>
                    <a:pt x="4084247" y="1743075"/>
                  </a:cubicBezTo>
                  <a:lnTo>
                    <a:pt x="4012809" y="1747837"/>
                  </a:lnTo>
                  <a:cubicBezTo>
                    <a:pt x="3971534" y="1743075"/>
                    <a:pt x="3929446" y="1742991"/>
                    <a:pt x="3888984" y="1733550"/>
                  </a:cubicBezTo>
                  <a:cubicBezTo>
                    <a:pt x="3880239" y="1731509"/>
                    <a:pt x="3877966" y="1718516"/>
                    <a:pt x="3869934" y="1714500"/>
                  </a:cubicBezTo>
                  <a:cubicBezTo>
                    <a:pt x="3858225" y="1708646"/>
                    <a:pt x="3831834" y="1704975"/>
                    <a:pt x="3831834" y="1704975"/>
                  </a:cubicBezTo>
                  <a:cubicBezTo>
                    <a:pt x="3825484" y="1700212"/>
                    <a:pt x="3820314" y="1693197"/>
                    <a:pt x="3812784" y="1690687"/>
                  </a:cubicBezTo>
                  <a:cubicBezTo>
                    <a:pt x="3781459" y="1680245"/>
                    <a:pt x="3700749" y="1689816"/>
                    <a:pt x="3684197" y="1690687"/>
                  </a:cubicBezTo>
                  <a:cubicBezTo>
                    <a:pt x="3649294" y="1705646"/>
                    <a:pt x="3645999" y="1705044"/>
                    <a:pt x="3612759" y="1728787"/>
                  </a:cubicBezTo>
                  <a:cubicBezTo>
                    <a:pt x="3602670" y="1735994"/>
                    <a:pt x="3594211" y="1745307"/>
                    <a:pt x="3584184" y="1752600"/>
                  </a:cubicBezTo>
                  <a:cubicBezTo>
                    <a:pt x="3576698" y="1758044"/>
                    <a:pt x="3567679" y="1761204"/>
                    <a:pt x="3560372" y="1766887"/>
                  </a:cubicBezTo>
                  <a:cubicBezTo>
                    <a:pt x="3553283" y="1772400"/>
                    <a:pt x="3548334" y="1780327"/>
                    <a:pt x="3541322" y="1785937"/>
                  </a:cubicBezTo>
                  <a:cubicBezTo>
                    <a:pt x="3532383" y="1793088"/>
                    <a:pt x="3521303" y="1797382"/>
                    <a:pt x="3512747" y="1804987"/>
                  </a:cubicBezTo>
                  <a:cubicBezTo>
                    <a:pt x="3506814" y="1810260"/>
                    <a:pt x="3504433" y="1818810"/>
                    <a:pt x="3498459" y="1824037"/>
                  </a:cubicBezTo>
                  <a:cubicBezTo>
                    <a:pt x="3491493" y="1830133"/>
                    <a:pt x="3482739" y="1833829"/>
                    <a:pt x="3474647" y="1838325"/>
                  </a:cubicBezTo>
                  <a:cubicBezTo>
                    <a:pt x="3447413" y="1853455"/>
                    <a:pt x="3461560" y="1842287"/>
                    <a:pt x="3431784" y="1862137"/>
                  </a:cubicBezTo>
                  <a:cubicBezTo>
                    <a:pt x="3375574" y="1899610"/>
                    <a:pt x="3452760" y="1854031"/>
                    <a:pt x="3388922" y="1885950"/>
                  </a:cubicBezTo>
                  <a:cubicBezTo>
                    <a:pt x="3383802" y="1888510"/>
                    <a:pt x="3379994" y="1893465"/>
                    <a:pt x="3374634" y="1895475"/>
                  </a:cubicBezTo>
                  <a:cubicBezTo>
                    <a:pt x="3367055" y="1898317"/>
                    <a:pt x="3358759" y="1898650"/>
                    <a:pt x="3350822" y="1900237"/>
                  </a:cubicBezTo>
                  <a:lnTo>
                    <a:pt x="3303197" y="1919287"/>
                  </a:lnTo>
                  <a:lnTo>
                    <a:pt x="3279384" y="1928812"/>
                  </a:lnTo>
                  <a:cubicBezTo>
                    <a:pt x="3188867" y="1921850"/>
                    <a:pt x="3159722" y="1917442"/>
                    <a:pt x="3046022" y="1928812"/>
                  </a:cubicBezTo>
                  <a:cubicBezTo>
                    <a:pt x="3038124" y="1929602"/>
                    <a:pt x="3034225" y="1939876"/>
                    <a:pt x="3026972" y="1943100"/>
                  </a:cubicBezTo>
                  <a:cubicBezTo>
                    <a:pt x="3019575" y="1946388"/>
                    <a:pt x="3011097" y="1946275"/>
                    <a:pt x="3003159" y="1947862"/>
                  </a:cubicBezTo>
                  <a:cubicBezTo>
                    <a:pt x="2998397" y="1952625"/>
                    <a:pt x="2994353" y="1958235"/>
                    <a:pt x="2988872" y="1962150"/>
                  </a:cubicBezTo>
                  <a:cubicBezTo>
                    <a:pt x="2973536" y="1973104"/>
                    <a:pt x="2964293" y="1972781"/>
                    <a:pt x="2946009" y="1976437"/>
                  </a:cubicBezTo>
                  <a:cubicBezTo>
                    <a:pt x="2933309" y="1982787"/>
                    <a:pt x="2921684" y="1992043"/>
                    <a:pt x="2907909" y="1995487"/>
                  </a:cubicBezTo>
                  <a:cubicBezTo>
                    <a:pt x="2892732" y="1999282"/>
                    <a:pt x="2880776" y="2002592"/>
                    <a:pt x="2865047" y="2005012"/>
                  </a:cubicBezTo>
                  <a:cubicBezTo>
                    <a:pt x="2852397" y="2006958"/>
                    <a:pt x="2839647" y="2008187"/>
                    <a:pt x="2826947" y="2009775"/>
                  </a:cubicBezTo>
                  <a:cubicBezTo>
                    <a:pt x="2817422" y="2012950"/>
                    <a:pt x="2808189" y="2017196"/>
                    <a:pt x="2798372" y="2019300"/>
                  </a:cubicBezTo>
                  <a:cubicBezTo>
                    <a:pt x="2785857" y="2021982"/>
                    <a:pt x="2772300" y="2019688"/>
                    <a:pt x="2760272" y="2024062"/>
                  </a:cubicBezTo>
                  <a:cubicBezTo>
                    <a:pt x="2753942" y="2026364"/>
                    <a:pt x="2750990" y="2033844"/>
                    <a:pt x="2745984" y="2038350"/>
                  </a:cubicBezTo>
                  <a:cubicBezTo>
                    <a:pt x="2735105" y="2048141"/>
                    <a:pt x="2724935" y="2058974"/>
                    <a:pt x="2712647" y="2066925"/>
                  </a:cubicBezTo>
                  <a:cubicBezTo>
                    <a:pt x="2697746" y="2076567"/>
                    <a:pt x="2680897" y="2082800"/>
                    <a:pt x="2665022" y="2090737"/>
                  </a:cubicBezTo>
                  <a:cubicBezTo>
                    <a:pt x="2640117" y="2103189"/>
                    <a:pt x="2652860" y="2098540"/>
                    <a:pt x="2626922" y="2105025"/>
                  </a:cubicBezTo>
                  <a:lnTo>
                    <a:pt x="2579297" y="2133600"/>
                  </a:lnTo>
                  <a:cubicBezTo>
                    <a:pt x="2571359" y="2138362"/>
                    <a:pt x="2562889" y="2142333"/>
                    <a:pt x="2555484" y="2147887"/>
                  </a:cubicBezTo>
                  <a:cubicBezTo>
                    <a:pt x="2549134" y="2152650"/>
                    <a:pt x="2543842" y="2159325"/>
                    <a:pt x="2536434" y="2162175"/>
                  </a:cubicBezTo>
                  <a:cubicBezTo>
                    <a:pt x="2522774" y="2167429"/>
                    <a:pt x="2507714" y="2167929"/>
                    <a:pt x="2493572" y="2171700"/>
                  </a:cubicBezTo>
                  <a:cubicBezTo>
                    <a:pt x="2483871" y="2174287"/>
                    <a:pt x="2474614" y="2178340"/>
                    <a:pt x="2464997" y="2181225"/>
                  </a:cubicBezTo>
                  <a:cubicBezTo>
                    <a:pt x="2458728" y="2183106"/>
                    <a:pt x="2452203" y="2184062"/>
                    <a:pt x="2445947" y="2185987"/>
                  </a:cubicBezTo>
                  <a:cubicBezTo>
                    <a:pt x="2431552" y="2190416"/>
                    <a:pt x="2417372" y="2195512"/>
                    <a:pt x="2403084" y="2200275"/>
                  </a:cubicBezTo>
                  <a:cubicBezTo>
                    <a:pt x="2398322" y="2201862"/>
                    <a:pt x="2393287" y="2202792"/>
                    <a:pt x="2388797" y="2205037"/>
                  </a:cubicBezTo>
                  <a:cubicBezTo>
                    <a:pt x="2382447" y="2208212"/>
                    <a:pt x="2376394" y="2212069"/>
                    <a:pt x="2369747" y="2214562"/>
                  </a:cubicBezTo>
                  <a:cubicBezTo>
                    <a:pt x="2363618" y="2216860"/>
                    <a:pt x="2357115" y="2218041"/>
                    <a:pt x="2350697" y="2219325"/>
                  </a:cubicBezTo>
                  <a:cubicBezTo>
                    <a:pt x="2334194" y="2222626"/>
                    <a:pt x="2304775" y="2226565"/>
                    <a:pt x="2288784" y="2228850"/>
                  </a:cubicBezTo>
                  <a:cubicBezTo>
                    <a:pt x="2258189" y="2244147"/>
                    <a:pt x="2280692" y="2235230"/>
                    <a:pt x="2241159" y="2243137"/>
                  </a:cubicBezTo>
                  <a:cubicBezTo>
                    <a:pt x="2234741" y="2244421"/>
                    <a:pt x="2228403" y="2246102"/>
                    <a:pt x="2222109" y="2247900"/>
                  </a:cubicBezTo>
                  <a:cubicBezTo>
                    <a:pt x="2209259" y="2251571"/>
                    <a:pt x="2202721" y="2255565"/>
                    <a:pt x="2188772" y="2257425"/>
                  </a:cubicBezTo>
                  <a:cubicBezTo>
                    <a:pt x="2171391" y="2259742"/>
                    <a:pt x="2153811" y="2260251"/>
                    <a:pt x="2136384" y="2262187"/>
                  </a:cubicBezTo>
                  <a:cubicBezTo>
                    <a:pt x="2125227" y="2263427"/>
                    <a:pt x="2114159" y="2265362"/>
                    <a:pt x="2103047" y="2266950"/>
                  </a:cubicBezTo>
                  <a:cubicBezTo>
                    <a:pt x="2096978" y="2276054"/>
                    <a:pt x="2089106" y="2289884"/>
                    <a:pt x="2079234" y="2295525"/>
                  </a:cubicBezTo>
                  <a:cubicBezTo>
                    <a:pt x="2073551" y="2298772"/>
                    <a:pt x="2066534" y="2298700"/>
                    <a:pt x="2060184" y="2300287"/>
                  </a:cubicBezTo>
                  <a:cubicBezTo>
                    <a:pt x="2043177" y="2311625"/>
                    <a:pt x="2012846" y="2333552"/>
                    <a:pt x="1993509" y="2338387"/>
                  </a:cubicBezTo>
                  <a:cubicBezTo>
                    <a:pt x="1958384" y="2347169"/>
                    <a:pt x="1990278" y="2337731"/>
                    <a:pt x="1955409" y="2352675"/>
                  </a:cubicBezTo>
                  <a:cubicBezTo>
                    <a:pt x="1950795" y="2354652"/>
                    <a:pt x="1967316" y="2348706"/>
                    <a:pt x="1941122" y="2357437"/>
                  </a:cubicBezTo>
                  <a:lnTo>
                    <a:pt x="1798247" y="2405062"/>
                  </a:lnTo>
                  <a:cubicBezTo>
                    <a:pt x="1747266" y="2425454"/>
                    <a:pt x="1803427" y="2404958"/>
                    <a:pt x="1745859" y="2419350"/>
                  </a:cubicBezTo>
                  <a:cubicBezTo>
                    <a:pt x="1666561" y="2439175"/>
                    <a:pt x="1757368" y="2418689"/>
                    <a:pt x="1698234" y="2438400"/>
                  </a:cubicBezTo>
                  <a:cubicBezTo>
                    <a:pt x="1690555" y="2440960"/>
                    <a:pt x="1682275" y="2441199"/>
                    <a:pt x="1674422" y="2443162"/>
                  </a:cubicBezTo>
                  <a:cubicBezTo>
                    <a:pt x="1663210" y="2445965"/>
                    <a:pt x="1652197" y="2449512"/>
                    <a:pt x="1641084" y="2452687"/>
                  </a:cubicBezTo>
                  <a:cubicBezTo>
                    <a:pt x="1633147" y="2457450"/>
                    <a:pt x="1625551" y="2462835"/>
                    <a:pt x="1617272" y="2466975"/>
                  </a:cubicBezTo>
                  <a:cubicBezTo>
                    <a:pt x="1612782" y="2469220"/>
                    <a:pt x="1607811" y="2470358"/>
                    <a:pt x="1602984" y="2471737"/>
                  </a:cubicBezTo>
                  <a:cubicBezTo>
                    <a:pt x="1580522" y="2478155"/>
                    <a:pt x="1577589" y="2477406"/>
                    <a:pt x="1550597" y="2481262"/>
                  </a:cubicBezTo>
                  <a:cubicBezTo>
                    <a:pt x="1531472" y="2494012"/>
                    <a:pt x="1530540" y="2495886"/>
                    <a:pt x="1502972" y="2505075"/>
                  </a:cubicBezTo>
                  <a:cubicBezTo>
                    <a:pt x="1490553" y="2509215"/>
                    <a:pt x="1476581" y="2508746"/>
                    <a:pt x="1464872" y="2514600"/>
                  </a:cubicBezTo>
                  <a:cubicBezTo>
                    <a:pt x="1458522" y="2517775"/>
                    <a:pt x="1452470" y="2521632"/>
                    <a:pt x="1445822" y="2524125"/>
                  </a:cubicBezTo>
                  <a:cubicBezTo>
                    <a:pt x="1438226" y="2526973"/>
                    <a:pt x="1420460" y="2529219"/>
                    <a:pt x="1412484" y="2533650"/>
                  </a:cubicBezTo>
                  <a:cubicBezTo>
                    <a:pt x="1366141" y="2559396"/>
                    <a:pt x="1402936" y="2548895"/>
                    <a:pt x="1360097" y="2557462"/>
                  </a:cubicBezTo>
                  <a:cubicBezTo>
                    <a:pt x="1310447" y="2578741"/>
                    <a:pt x="1337570" y="2566344"/>
                    <a:pt x="1279134" y="2595562"/>
                  </a:cubicBezTo>
                  <a:cubicBezTo>
                    <a:pt x="1272784" y="2598737"/>
                    <a:pt x="1267087" y="2603920"/>
                    <a:pt x="1260084" y="2605087"/>
                  </a:cubicBezTo>
                  <a:cubicBezTo>
                    <a:pt x="1242786" y="2607970"/>
                    <a:pt x="1195298" y="2615570"/>
                    <a:pt x="1183884" y="2619375"/>
                  </a:cubicBezTo>
                  <a:cubicBezTo>
                    <a:pt x="1174359" y="2622550"/>
                    <a:pt x="1165110" y="2626722"/>
                    <a:pt x="1155309" y="2628900"/>
                  </a:cubicBezTo>
                  <a:cubicBezTo>
                    <a:pt x="1136456" y="2633090"/>
                    <a:pt x="1117097" y="2634638"/>
                    <a:pt x="1098159" y="2638425"/>
                  </a:cubicBezTo>
                  <a:cubicBezTo>
                    <a:pt x="1067929" y="2644471"/>
                    <a:pt x="1082200" y="2641224"/>
                    <a:pt x="1055297" y="2647950"/>
                  </a:cubicBezTo>
                  <a:cubicBezTo>
                    <a:pt x="960296" y="2643819"/>
                    <a:pt x="957163" y="2639666"/>
                    <a:pt x="874322" y="2647950"/>
                  </a:cubicBezTo>
                  <a:cubicBezTo>
                    <a:pt x="866267" y="2648755"/>
                    <a:pt x="858447" y="2651125"/>
                    <a:pt x="850509" y="2652712"/>
                  </a:cubicBezTo>
                  <a:cubicBezTo>
                    <a:pt x="797505" y="2679214"/>
                    <a:pt x="873512" y="2642333"/>
                    <a:pt x="802884" y="2671762"/>
                  </a:cubicBezTo>
                  <a:cubicBezTo>
                    <a:pt x="793054" y="2675858"/>
                    <a:pt x="784065" y="2681781"/>
                    <a:pt x="774309" y="2686050"/>
                  </a:cubicBezTo>
                  <a:cubicBezTo>
                    <a:pt x="758645" y="2692903"/>
                    <a:pt x="742559" y="2698750"/>
                    <a:pt x="726684" y="2705100"/>
                  </a:cubicBezTo>
                  <a:cubicBezTo>
                    <a:pt x="718747" y="2708275"/>
                    <a:pt x="710203" y="2710227"/>
                    <a:pt x="702872" y="2714625"/>
                  </a:cubicBezTo>
                  <a:cubicBezTo>
                    <a:pt x="694934" y="2719387"/>
                    <a:pt x="687654" y="2725474"/>
                    <a:pt x="679059" y="2728912"/>
                  </a:cubicBezTo>
                  <a:cubicBezTo>
                    <a:pt x="671543" y="2731918"/>
                    <a:pt x="663184" y="2732087"/>
                    <a:pt x="655247" y="2733675"/>
                  </a:cubicBezTo>
                  <a:cubicBezTo>
                    <a:pt x="576263" y="2781063"/>
                    <a:pt x="675457" y="2724692"/>
                    <a:pt x="612384" y="2752725"/>
                  </a:cubicBezTo>
                  <a:cubicBezTo>
                    <a:pt x="603925" y="2756484"/>
                    <a:pt x="603653" y="2763043"/>
                    <a:pt x="588572" y="2767012"/>
                  </a:cubicBezTo>
                  <a:cubicBezTo>
                    <a:pt x="573491" y="2770981"/>
                    <a:pt x="563966" y="2772568"/>
                    <a:pt x="521897" y="2776537"/>
                  </a:cubicBezTo>
                  <a:cubicBezTo>
                    <a:pt x="479828" y="2780506"/>
                    <a:pt x="411213" y="2786134"/>
                    <a:pt x="336159" y="2790825"/>
                  </a:cubicBezTo>
                  <a:lnTo>
                    <a:pt x="150422" y="2786062"/>
                  </a:lnTo>
                  <a:cubicBezTo>
                    <a:pt x="126573" y="2785179"/>
                    <a:pt x="102760" y="2783367"/>
                    <a:pt x="78984" y="2781300"/>
                  </a:cubicBezTo>
                  <a:cubicBezTo>
                    <a:pt x="66233" y="2780191"/>
                    <a:pt x="53534" y="2778483"/>
                    <a:pt x="40884" y="2776537"/>
                  </a:cubicBezTo>
                  <a:cubicBezTo>
                    <a:pt x="32884" y="2775306"/>
                    <a:pt x="13103" y="2774156"/>
                    <a:pt x="7547" y="2757487"/>
                  </a:cubicBezTo>
                  <a:close/>
                </a:path>
              </a:pathLst>
            </a:custGeom>
            <a:noFill/>
            <a:ln w="15875" cap="sq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A840F21-514D-4683-AD9F-05AC0B22542E}"/>
                </a:ext>
              </a:extLst>
            </p:cNvPr>
            <p:cNvSpPr txBox="1"/>
            <p:nvPr/>
          </p:nvSpPr>
          <p:spPr>
            <a:xfrm rot="20337961">
              <a:off x="6106846" y="3788028"/>
              <a:ext cx="2431982" cy="58624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5580A9B3-146C-450A-972B-6432B86B3B2B}"/>
                </a:ext>
              </a:extLst>
            </p:cNvPr>
            <p:cNvGrpSpPr/>
            <p:nvPr/>
          </p:nvGrpSpPr>
          <p:grpSpPr>
            <a:xfrm>
              <a:off x="8400699" y="-6350"/>
              <a:ext cx="413101" cy="2628900"/>
              <a:chOff x="8400699" y="-6350"/>
              <a:chExt cx="413101" cy="2628900"/>
            </a:xfrm>
          </p:grpSpPr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08A49135-10B2-468A-8956-07B60CA3C790}"/>
                  </a:ext>
                </a:extLst>
              </p:cNvPr>
              <p:cNvSpPr/>
              <p:nvPr/>
            </p:nvSpPr>
            <p:spPr>
              <a:xfrm>
                <a:off x="8400699" y="-6350"/>
                <a:ext cx="349978" cy="234950"/>
              </a:xfrm>
              <a:custGeom>
                <a:avLst/>
                <a:gdLst>
                  <a:gd name="connsiteX0" fmla="*/ 44801 w 349978"/>
                  <a:gd name="connsiteY0" fmla="*/ 44450 h 234950"/>
                  <a:gd name="connsiteX1" fmla="*/ 13051 w 349978"/>
                  <a:gd name="connsiteY1" fmla="*/ 69850 h 234950"/>
                  <a:gd name="connsiteX2" fmla="*/ 19401 w 349978"/>
                  <a:gd name="connsiteY2" fmla="*/ 171450 h 234950"/>
                  <a:gd name="connsiteX3" fmla="*/ 51151 w 349978"/>
                  <a:gd name="connsiteY3" fmla="*/ 196850 h 234950"/>
                  <a:gd name="connsiteX4" fmla="*/ 108301 w 349978"/>
                  <a:gd name="connsiteY4" fmla="*/ 215900 h 234950"/>
                  <a:gd name="connsiteX5" fmla="*/ 209901 w 349978"/>
                  <a:gd name="connsiteY5" fmla="*/ 234950 h 234950"/>
                  <a:gd name="connsiteX6" fmla="*/ 324201 w 349978"/>
                  <a:gd name="connsiteY6" fmla="*/ 184150 h 234950"/>
                  <a:gd name="connsiteX7" fmla="*/ 343251 w 349978"/>
                  <a:gd name="connsiteY7" fmla="*/ 133350 h 234950"/>
                  <a:gd name="connsiteX8" fmla="*/ 349601 w 349978"/>
                  <a:gd name="connsiteY8" fmla="*/ 95250 h 234950"/>
                  <a:gd name="connsiteX9" fmla="*/ 292451 w 349978"/>
                  <a:gd name="connsiteY9" fmla="*/ 31750 h 234950"/>
                  <a:gd name="connsiteX10" fmla="*/ 184501 w 349978"/>
                  <a:gd name="connsiteY10" fmla="*/ 0 h 234950"/>
                  <a:gd name="connsiteX11" fmla="*/ 76551 w 349978"/>
                  <a:gd name="connsiteY11" fmla="*/ 12700 h 234950"/>
                  <a:gd name="connsiteX12" fmla="*/ 51151 w 349978"/>
                  <a:gd name="connsiteY12" fmla="*/ 25400 h 234950"/>
                  <a:gd name="connsiteX13" fmla="*/ 44801 w 349978"/>
                  <a:gd name="connsiteY13" fmla="*/ 44450 h 234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49978" h="234950">
                    <a:moveTo>
                      <a:pt x="44801" y="44450"/>
                    </a:moveTo>
                    <a:cubicBezTo>
                      <a:pt x="38451" y="51858"/>
                      <a:pt x="21372" y="59152"/>
                      <a:pt x="13051" y="69850"/>
                    </a:cubicBezTo>
                    <a:cubicBezTo>
                      <a:pt x="-11031" y="100813"/>
                      <a:pt x="2474" y="139712"/>
                      <a:pt x="19401" y="171450"/>
                    </a:cubicBezTo>
                    <a:cubicBezTo>
                      <a:pt x="25779" y="183409"/>
                      <a:pt x="39029" y="190789"/>
                      <a:pt x="51151" y="196850"/>
                    </a:cubicBezTo>
                    <a:cubicBezTo>
                      <a:pt x="69112" y="205830"/>
                      <a:pt x="88953" y="210526"/>
                      <a:pt x="108301" y="215900"/>
                    </a:cubicBezTo>
                    <a:cubicBezTo>
                      <a:pt x="150513" y="227626"/>
                      <a:pt x="168795" y="229078"/>
                      <a:pt x="209901" y="234950"/>
                    </a:cubicBezTo>
                    <a:cubicBezTo>
                      <a:pt x="263291" y="222629"/>
                      <a:pt x="295667" y="230518"/>
                      <a:pt x="324201" y="184150"/>
                    </a:cubicBezTo>
                    <a:cubicBezTo>
                      <a:pt x="333679" y="168748"/>
                      <a:pt x="336901" y="150283"/>
                      <a:pt x="343251" y="133350"/>
                    </a:cubicBezTo>
                    <a:cubicBezTo>
                      <a:pt x="345368" y="120650"/>
                      <a:pt x="351559" y="107975"/>
                      <a:pt x="349601" y="95250"/>
                    </a:cubicBezTo>
                    <a:cubicBezTo>
                      <a:pt x="342571" y="49556"/>
                      <a:pt x="329455" y="47609"/>
                      <a:pt x="292451" y="31750"/>
                    </a:cubicBezTo>
                    <a:cubicBezTo>
                      <a:pt x="241311" y="9833"/>
                      <a:pt x="239955" y="12323"/>
                      <a:pt x="184501" y="0"/>
                    </a:cubicBezTo>
                    <a:cubicBezTo>
                      <a:pt x="148518" y="4233"/>
                      <a:pt x="112143" y="5921"/>
                      <a:pt x="76551" y="12700"/>
                    </a:cubicBezTo>
                    <a:cubicBezTo>
                      <a:pt x="67252" y="14471"/>
                      <a:pt x="57844" y="18707"/>
                      <a:pt x="51151" y="25400"/>
                    </a:cubicBezTo>
                    <a:cubicBezTo>
                      <a:pt x="46418" y="30133"/>
                      <a:pt x="51151" y="37042"/>
                      <a:pt x="44801" y="44450"/>
                    </a:cubicBezTo>
                    <a:close/>
                  </a:path>
                </a:pathLst>
              </a:custGeom>
              <a:noFill/>
              <a:ln>
                <a:solidFill>
                  <a:srgbClr val="007979"/>
                </a:solidFill>
                <a:prstDash val="lgDash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D8E76ED5-8F3F-4423-BE4B-CEB254E38659}"/>
                  </a:ext>
                </a:extLst>
              </p:cNvPr>
              <p:cNvSpPr/>
              <p:nvPr/>
            </p:nvSpPr>
            <p:spPr>
              <a:xfrm>
                <a:off x="8426171" y="1073150"/>
                <a:ext cx="387629" cy="1549400"/>
              </a:xfrm>
              <a:custGeom>
                <a:avLst/>
                <a:gdLst>
                  <a:gd name="connsiteX0" fmla="*/ 139979 w 387629"/>
                  <a:gd name="connsiteY0" fmla="*/ 50800 h 1549400"/>
                  <a:gd name="connsiteX1" fmla="*/ 133629 w 387629"/>
                  <a:gd name="connsiteY1" fmla="*/ 209550 h 1549400"/>
                  <a:gd name="connsiteX2" fmla="*/ 114579 w 387629"/>
                  <a:gd name="connsiteY2" fmla="*/ 228600 h 1549400"/>
                  <a:gd name="connsiteX3" fmla="*/ 82829 w 387629"/>
                  <a:gd name="connsiteY3" fmla="*/ 279400 h 1549400"/>
                  <a:gd name="connsiteX4" fmla="*/ 70129 w 387629"/>
                  <a:gd name="connsiteY4" fmla="*/ 330200 h 1549400"/>
                  <a:gd name="connsiteX5" fmla="*/ 63779 w 387629"/>
                  <a:gd name="connsiteY5" fmla="*/ 349250 h 1549400"/>
                  <a:gd name="connsiteX6" fmla="*/ 51079 w 387629"/>
                  <a:gd name="connsiteY6" fmla="*/ 400050 h 1549400"/>
                  <a:gd name="connsiteX7" fmla="*/ 44729 w 387629"/>
                  <a:gd name="connsiteY7" fmla="*/ 457200 h 1549400"/>
                  <a:gd name="connsiteX8" fmla="*/ 32029 w 387629"/>
                  <a:gd name="connsiteY8" fmla="*/ 520700 h 1549400"/>
                  <a:gd name="connsiteX9" fmla="*/ 12979 w 387629"/>
                  <a:gd name="connsiteY9" fmla="*/ 666750 h 1549400"/>
                  <a:gd name="connsiteX10" fmla="*/ 6629 w 387629"/>
                  <a:gd name="connsiteY10" fmla="*/ 685800 h 1549400"/>
                  <a:gd name="connsiteX11" fmla="*/ 279 w 387629"/>
                  <a:gd name="connsiteY11" fmla="*/ 736600 h 1549400"/>
                  <a:gd name="connsiteX12" fmla="*/ 32029 w 387629"/>
                  <a:gd name="connsiteY12" fmla="*/ 857250 h 1549400"/>
                  <a:gd name="connsiteX13" fmla="*/ 44729 w 387629"/>
                  <a:gd name="connsiteY13" fmla="*/ 889000 h 1549400"/>
                  <a:gd name="connsiteX14" fmla="*/ 51079 w 387629"/>
                  <a:gd name="connsiteY14" fmla="*/ 914400 h 1549400"/>
                  <a:gd name="connsiteX15" fmla="*/ 63779 w 387629"/>
                  <a:gd name="connsiteY15" fmla="*/ 984250 h 1549400"/>
                  <a:gd name="connsiteX16" fmla="*/ 76479 w 387629"/>
                  <a:gd name="connsiteY16" fmla="*/ 1041400 h 1549400"/>
                  <a:gd name="connsiteX17" fmla="*/ 89179 w 387629"/>
                  <a:gd name="connsiteY17" fmla="*/ 1168400 h 1549400"/>
                  <a:gd name="connsiteX18" fmla="*/ 108229 w 387629"/>
                  <a:gd name="connsiteY18" fmla="*/ 1473200 h 1549400"/>
                  <a:gd name="connsiteX19" fmla="*/ 127279 w 387629"/>
                  <a:gd name="connsiteY19" fmla="*/ 1498600 h 1549400"/>
                  <a:gd name="connsiteX20" fmla="*/ 203479 w 387629"/>
                  <a:gd name="connsiteY20" fmla="*/ 1530350 h 1549400"/>
                  <a:gd name="connsiteX21" fmla="*/ 247929 w 387629"/>
                  <a:gd name="connsiteY21" fmla="*/ 1549400 h 1549400"/>
                  <a:gd name="connsiteX22" fmla="*/ 324129 w 387629"/>
                  <a:gd name="connsiteY22" fmla="*/ 1504950 h 1549400"/>
                  <a:gd name="connsiteX23" fmla="*/ 343179 w 387629"/>
                  <a:gd name="connsiteY23" fmla="*/ 1473200 h 1549400"/>
                  <a:gd name="connsiteX24" fmla="*/ 349529 w 387629"/>
                  <a:gd name="connsiteY24" fmla="*/ 1435100 h 1549400"/>
                  <a:gd name="connsiteX25" fmla="*/ 355879 w 387629"/>
                  <a:gd name="connsiteY25" fmla="*/ 1403350 h 1549400"/>
                  <a:gd name="connsiteX26" fmla="*/ 349529 w 387629"/>
                  <a:gd name="connsiteY26" fmla="*/ 1352550 h 1549400"/>
                  <a:gd name="connsiteX27" fmla="*/ 343179 w 387629"/>
                  <a:gd name="connsiteY27" fmla="*/ 1282700 h 1549400"/>
                  <a:gd name="connsiteX28" fmla="*/ 330479 w 387629"/>
                  <a:gd name="connsiteY28" fmla="*/ 920750 h 1549400"/>
                  <a:gd name="connsiteX29" fmla="*/ 317779 w 387629"/>
                  <a:gd name="connsiteY29" fmla="*/ 825500 h 1549400"/>
                  <a:gd name="connsiteX30" fmla="*/ 324129 w 387629"/>
                  <a:gd name="connsiteY30" fmla="*/ 584200 h 1549400"/>
                  <a:gd name="connsiteX31" fmla="*/ 336829 w 387629"/>
                  <a:gd name="connsiteY31" fmla="*/ 527050 h 1549400"/>
                  <a:gd name="connsiteX32" fmla="*/ 343179 w 387629"/>
                  <a:gd name="connsiteY32" fmla="*/ 476250 h 1549400"/>
                  <a:gd name="connsiteX33" fmla="*/ 368579 w 387629"/>
                  <a:gd name="connsiteY33" fmla="*/ 387350 h 1549400"/>
                  <a:gd name="connsiteX34" fmla="*/ 387629 w 387629"/>
                  <a:gd name="connsiteY34" fmla="*/ 298450 h 1549400"/>
                  <a:gd name="connsiteX35" fmla="*/ 381279 w 387629"/>
                  <a:gd name="connsiteY35" fmla="*/ 114300 h 1549400"/>
                  <a:gd name="connsiteX36" fmla="*/ 362229 w 387629"/>
                  <a:gd name="connsiteY36" fmla="*/ 88900 h 1549400"/>
                  <a:gd name="connsiteX37" fmla="*/ 336829 w 387629"/>
                  <a:gd name="connsiteY37" fmla="*/ 50800 h 1549400"/>
                  <a:gd name="connsiteX38" fmla="*/ 305079 w 387629"/>
                  <a:gd name="connsiteY38" fmla="*/ 31750 h 1549400"/>
                  <a:gd name="connsiteX39" fmla="*/ 279679 w 387629"/>
                  <a:gd name="connsiteY39" fmla="*/ 12700 h 1549400"/>
                  <a:gd name="connsiteX40" fmla="*/ 260629 w 387629"/>
                  <a:gd name="connsiteY40" fmla="*/ 0 h 1549400"/>
                  <a:gd name="connsiteX41" fmla="*/ 190779 w 387629"/>
                  <a:gd name="connsiteY41" fmla="*/ 6350 h 1549400"/>
                  <a:gd name="connsiteX42" fmla="*/ 165379 w 387629"/>
                  <a:gd name="connsiteY42" fmla="*/ 31750 h 1549400"/>
                  <a:gd name="connsiteX43" fmla="*/ 139979 w 387629"/>
                  <a:gd name="connsiteY43" fmla="*/ 50800 h 1549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87629" h="1549400">
                    <a:moveTo>
                      <a:pt x="139979" y="50800"/>
                    </a:moveTo>
                    <a:cubicBezTo>
                      <a:pt x="134687" y="80433"/>
                      <a:pt x="141119" y="157123"/>
                      <a:pt x="133629" y="209550"/>
                    </a:cubicBezTo>
                    <a:cubicBezTo>
                      <a:pt x="132359" y="218440"/>
                      <a:pt x="120423" y="221782"/>
                      <a:pt x="114579" y="228600"/>
                    </a:cubicBezTo>
                    <a:cubicBezTo>
                      <a:pt x="102729" y="242425"/>
                      <a:pt x="88742" y="261660"/>
                      <a:pt x="82829" y="279400"/>
                    </a:cubicBezTo>
                    <a:cubicBezTo>
                      <a:pt x="77309" y="295959"/>
                      <a:pt x="75649" y="313641"/>
                      <a:pt x="70129" y="330200"/>
                    </a:cubicBezTo>
                    <a:cubicBezTo>
                      <a:pt x="68012" y="336550"/>
                      <a:pt x="65540" y="342792"/>
                      <a:pt x="63779" y="349250"/>
                    </a:cubicBezTo>
                    <a:cubicBezTo>
                      <a:pt x="59186" y="366089"/>
                      <a:pt x="51079" y="400050"/>
                      <a:pt x="51079" y="400050"/>
                    </a:cubicBezTo>
                    <a:cubicBezTo>
                      <a:pt x="48962" y="419100"/>
                      <a:pt x="47718" y="438267"/>
                      <a:pt x="44729" y="457200"/>
                    </a:cubicBezTo>
                    <a:cubicBezTo>
                      <a:pt x="41362" y="478522"/>
                      <a:pt x="34413" y="499246"/>
                      <a:pt x="32029" y="520700"/>
                    </a:cubicBezTo>
                    <a:cubicBezTo>
                      <a:pt x="27988" y="557065"/>
                      <a:pt x="24073" y="622372"/>
                      <a:pt x="12979" y="666750"/>
                    </a:cubicBezTo>
                    <a:cubicBezTo>
                      <a:pt x="11356" y="673244"/>
                      <a:pt x="8746" y="679450"/>
                      <a:pt x="6629" y="685800"/>
                    </a:cubicBezTo>
                    <a:cubicBezTo>
                      <a:pt x="4512" y="702733"/>
                      <a:pt x="-1339" y="719612"/>
                      <a:pt x="279" y="736600"/>
                    </a:cubicBezTo>
                    <a:cubicBezTo>
                      <a:pt x="3314" y="768468"/>
                      <a:pt x="19418" y="822569"/>
                      <a:pt x="32029" y="857250"/>
                    </a:cubicBezTo>
                    <a:cubicBezTo>
                      <a:pt x="35924" y="867962"/>
                      <a:pt x="41124" y="878186"/>
                      <a:pt x="44729" y="889000"/>
                    </a:cubicBezTo>
                    <a:cubicBezTo>
                      <a:pt x="47489" y="897279"/>
                      <a:pt x="49186" y="905881"/>
                      <a:pt x="51079" y="914400"/>
                    </a:cubicBezTo>
                    <a:cubicBezTo>
                      <a:pt x="64700" y="975694"/>
                      <a:pt x="49993" y="915321"/>
                      <a:pt x="63779" y="984250"/>
                    </a:cubicBezTo>
                    <a:cubicBezTo>
                      <a:pt x="67606" y="1003386"/>
                      <a:pt x="72883" y="1022220"/>
                      <a:pt x="76479" y="1041400"/>
                    </a:cubicBezTo>
                    <a:cubicBezTo>
                      <a:pt x="84086" y="1081971"/>
                      <a:pt x="86560" y="1128455"/>
                      <a:pt x="89179" y="1168400"/>
                    </a:cubicBezTo>
                    <a:cubicBezTo>
                      <a:pt x="95840" y="1269980"/>
                      <a:pt x="96560" y="1372073"/>
                      <a:pt x="108229" y="1473200"/>
                    </a:cubicBezTo>
                    <a:cubicBezTo>
                      <a:pt x="109442" y="1483714"/>
                      <a:pt x="119795" y="1491116"/>
                      <a:pt x="127279" y="1498600"/>
                    </a:cubicBezTo>
                    <a:cubicBezTo>
                      <a:pt x="160581" y="1531902"/>
                      <a:pt x="156805" y="1523682"/>
                      <a:pt x="203479" y="1530350"/>
                    </a:cubicBezTo>
                    <a:cubicBezTo>
                      <a:pt x="218296" y="1536700"/>
                      <a:pt x="231809" y="1549400"/>
                      <a:pt x="247929" y="1549400"/>
                    </a:cubicBezTo>
                    <a:cubicBezTo>
                      <a:pt x="279036" y="1549400"/>
                      <a:pt x="306402" y="1527742"/>
                      <a:pt x="324129" y="1504950"/>
                    </a:cubicBezTo>
                    <a:cubicBezTo>
                      <a:pt x="331706" y="1495208"/>
                      <a:pt x="336829" y="1483783"/>
                      <a:pt x="343179" y="1473200"/>
                    </a:cubicBezTo>
                    <a:cubicBezTo>
                      <a:pt x="345296" y="1460500"/>
                      <a:pt x="347226" y="1447768"/>
                      <a:pt x="349529" y="1435100"/>
                    </a:cubicBezTo>
                    <a:cubicBezTo>
                      <a:pt x="351460" y="1424481"/>
                      <a:pt x="355879" y="1414143"/>
                      <a:pt x="355879" y="1403350"/>
                    </a:cubicBezTo>
                    <a:cubicBezTo>
                      <a:pt x="355879" y="1386285"/>
                      <a:pt x="351315" y="1369521"/>
                      <a:pt x="349529" y="1352550"/>
                    </a:cubicBezTo>
                    <a:cubicBezTo>
                      <a:pt x="347082" y="1329299"/>
                      <a:pt x="345296" y="1305983"/>
                      <a:pt x="343179" y="1282700"/>
                    </a:cubicBezTo>
                    <a:cubicBezTo>
                      <a:pt x="338946" y="1162050"/>
                      <a:pt x="336045" y="1041346"/>
                      <a:pt x="330479" y="920750"/>
                    </a:cubicBezTo>
                    <a:cubicBezTo>
                      <a:pt x="329919" y="908627"/>
                      <a:pt x="319836" y="839896"/>
                      <a:pt x="317779" y="825500"/>
                    </a:cubicBezTo>
                    <a:cubicBezTo>
                      <a:pt x="319896" y="745067"/>
                      <a:pt x="319004" y="664498"/>
                      <a:pt x="324129" y="584200"/>
                    </a:cubicBezTo>
                    <a:cubicBezTo>
                      <a:pt x="325372" y="564725"/>
                      <a:pt x="333438" y="546268"/>
                      <a:pt x="336829" y="527050"/>
                    </a:cubicBezTo>
                    <a:cubicBezTo>
                      <a:pt x="339795" y="510245"/>
                      <a:pt x="339397" y="492891"/>
                      <a:pt x="343179" y="476250"/>
                    </a:cubicBezTo>
                    <a:cubicBezTo>
                      <a:pt x="350009" y="446197"/>
                      <a:pt x="363512" y="417750"/>
                      <a:pt x="368579" y="387350"/>
                    </a:cubicBezTo>
                    <a:cubicBezTo>
                      <a:pt x="377798" y="332033"/>
                      <a:pt x="371806" y="361741"/>
                      <a:pt x="387629" y="298450"/>
                    </a:cubicBezTo>
                    <a:cubicBezTo>
                      <a:pt x="385512" y="237067"/>
                      <a:pt x="388670" y="175274"/>
                      <a:pt x="381279" y="114300"/>
                    </a:cubicBezTo>
                    <a:cubicBezTo>
                      <a:pt x="380005" y="103794"/>
                      <a:pt x="368298" y="97570"/>
                      <a:pt x="362229" y="88900"/>
                    </a:cubicBezTo>
                    <a:cubicBezTo>
                      <a:pt x="353476" y="76396"/>
                      <a:pt x="347622" y="61593"/>
                      <a:pt x="336829" y="50800"/>
                    </a:cubicBezTo>
                    <a:cubicBezTo>
                      <a:pt x="328102" y="42073"/>
                      <a:pt x="315348" y="38596"/>
                      <a:pt x="305079" y="31750"/>
                    </a:cubicBezTo>
                    <a:cubicBezTo>
                      <a:pt x="296273" y="25879"/>
                      <a:pt x="288291" y="18851"/>
                      <a:pt x="279679" y="12700"/>
                    </a:cubicBezTo>
                    <a:cubicBezTo>
                      <a:pt x="273469" y="8264"/>
                      <a:pt x="266979" y="4233"/>
                      <a:pt x="260629" y="0"/>
                    </a:cubicBezTo>
                    <a:cubicBezTo>
                      <a:pt x="237346" y="2117"/>
                      <a:pt x="212959" y="-1043"/>
                      <a:pt x="190779" y="6350"/>
                    </a:cubicBezTo>
                    <a:cubicBezTo>
                      <a:pt x="179420" y="10136"/>
                      <a:pt x="174577" y="24085"/>
                      <a:pt x="165379" y="31750"/>
                    </a:cubicBezTo>
                    <a:cubicBezTo>
                      <a:pt x="161743" y="34780"/>
                      <a:pt x="145271" y="21167"/>
                      <a:pt x="139979" y="50800"/>
                    </a:cubicBezTo>
                    <a:close/>
                  </a:path>
                </a:pathLst>
              </a:custGeom>
              <a:noFill/>
              <a:ln>
                <a:solidFill>
                  <a:srgbClr val="007979"/>
                </a:solidFill>
                <a:prstDash val="lgDash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1285C1E0-5D3D-4A40-A933-415E512D2878}"/>
              </a:ext>
            </a:extLst>
          </p:cNvPr>
          <p:cNvGrpSpPr/>
          <p:nvPr/>
        </p:nvGrpSpPr>
        <p:grpSpPr>
          <a:xfrm>
            <a:off x="5826689" y="355435"/>
            <a:ext cx="3840483" cy="2880362"/>
            <a:chOff x="484632" y="0"/>
            <a:chExt cx="9144000" cy="6858000"/>
          </a:xfrm>
        </p:grpSpPr>
        <p:pic>
          <p:nvPicPr>
            <p:cNvPr id="30" name="Picture 29" descr="A picture containing dark, night, night sky&#10;&#10;Description automatically generated">
              <a:extLst>
                <a:ext uri="{FF2B5EF4-FFF2-40B4-BE49-F238E27FC236}">
                  <a16:creationId xmlns:a16="http://schemas.microsoft.com/office/drawing/2014/main" id="{604635CC-7168-4673-9CE5-9A70F8D3FFE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53AECD36-FA12-4B14-8C37-BD806F14994D}"/>
                </a:ext>
              </a:extLst>
            </p:cNvPr>
            <p:cNvGrpSpPr/>
            <p:nvPr/>
          </p:nvGrpSpPr>
          <p:grpSpPr>
            <a:xfrm>
              <a:off x="2853815" y="2433267"/>
              <a:ext cx="6037771" cy="4420072"/>
              <a:chOff x="2853815" y="2433267"/>
              <a:chExt cx="6037771" cy="4420072"/>
            </a:xfrm>
          </p:grpSpPr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255125B9-557E-4FC6-A20F-DBDD2F1468AD}"/>
                  </a:ext>
                </a:extLst>
              </p:cNvPr>
              <p:cNvSpPr/>
              <p:nvPr/>
            </p:nvSpPr>
            <p:spPr>
              <a:xfrm>
                <a:off x="2853815" y="2433267"/>
                <a:ext cx="6037771" cy="4420072"/>
              </a:xfrm>
              <a:custGeom>
                <a:avLst/>
                <a:gdLst>
                  <a:gd name="connsiteX0" fmla="*/ 42862 w 5934075"/>
                  <a:gd name="connsiteY0" fmla="*/ 3891335 h 3891603"/>
                  <a:gd name="connsiteX1" fmla="*/ 23812 w 5934075"/>
                  <a:gd name="connsiteY1" fmla="*/ 3824660 h 3891603"/>
                  <a:gd name="connsiteX2" fmla="*/ 9525 w 5934075"/>
                  <a:gd name="connsiteY2" fmla="*/ 3791323 h 3891603"/>
                  <a:gd name="connsiteX3" fmla="*/ 4762 w 5934075"/>
                  <a:gd name="connsiteY3" fmla="*/ 3719885 h 3891603"/>
                  <a:gd name="connsiteX4" fmla="*/ 0 w 5934075"/>
                  <a:gd name="connsiteY4" fmla="*/ 3700835 h 3891603"/>
                  <a:gd name="connsiteX5" fmla="*/ 4762 w 5934075"/>
                  <a:gd name="connsiteY5" fmla="*/ 3596060 h 3891603"/>
                  <a:gd name="connsiteX6" fmla="*/ 14287 w 5934075"/>
                  <a:gd name="connsiteY6" fmla="*/ 3543673 h 3891603"/>
                  <a:gd name="connsiteX7" fmla="*/ 80962 w 5934075"/>
                  <a:gd name="connsiteY7" fmla="*/ 3457948 h 3891603"/>
                  <a:gd name="connsiteX8" fmla="*/ 100012 w 5934075"/>
                  <a:gd name="connsiteY8" fmla="*/ 3434135 h 3891603"/>
                  <a:gd name="connsiteX9" fmla="*/ 119062 w 5934075"/>
                  <a:gd name="connsiteY9" fmla="*/ 3424610 h 3891603"/>
                  <a:gd name="connsiteX10" fmla="*/ 133350 w 5934075"/>
                  <a:gd name="connsiteY10" fmla="*/ 3410323 h 3891603"/>
                  <a:gd name="connsiteX11" fmla="*/ 161925 w 5934075"/>
                  <a:gd name="connsiteY11" fmla="*/ 3391273 h 3891603"/>
                  <a:gd name="connsiteX12" fmla="*/ 223837 w 5934075"/>
                  <a:gd name="connsiteY12" fmla="*/ 3334123 h 3891603"/>
                  <a:gd name="connsiteX13" fmla="*/ 252412 w 5934075"/>
                  <a:gd name="connsiteY13" fmla="*/ 3315073 h 3891603"/>
                  <a:gd name="connsiteX14" fmla="*/ 333375 w 5934075"/>
                  <a:gd name="connsiteY14" fmla="*/ 3281735 h 3891603"/>
                  <a:gd name="connsiteX15" fmla="*/ 376237 w 5934075"/>
                  <a:gd name="connsiteY15" fmla="*/ 3262685 h 3891603"/>
                  <a:gd name="connsiteX16" fmla="*/ 414337 w 5934075"/>
                  <a:gd name="connsiteY16" fmla="*/ 3253160 h 3891603"/>
                  <a:gd name="connsiteX17" fmla="*/ 442912 w 5934075"/>
                  <a:gd name="connsiteY17" fmla="*/ 3238873 h 3891603"/>
                  <a:gd name="connsiteX18" fmla="*/ 466725 w 5934075"/>
                  <a:gd name="connsiteY18" fmla="*/ 3229348 h 3891603"/>
                  <a:gd name="connsiteX19" fmla="*/ 481012 w 5934075"/>
                  <a:gd name="connsiteY19" fmla="*/ 3224585 h 3891603"/>
                  <a:gd name="connsiteX20" fmla="*/ 495300 w 5934075"/>
                  <a:gd name="connsiteY20" fmla="*/ 3215060 h 3891603"/>
                  <a:gd name="connsiteX21" fmla="*/ 514350 w 5934075"/>
                  <a:gd name="connsiteY21" fmla="*/ 3210298 h 3891603"/>
                  <a:gd name="connsiteX22" fmla="*/ 538162 w 5934075"/>
                  <a:gd name="connsiteY22" fmla="*/ 3200773 h 3891603"/>
                  <a:gd name="connsiteX23" fmla="*/ 595312 w 5934075"/>
                  <a:gd name="connsiteY23" fmla="*/ 3172198 h 3891603"/>
                  <a:gd name="connsiteX24" fmla="*/ 623887 w 5934075"/>
                  <a:gd name="connsiteY24" fmla="*/ 3157910 h 3891603"/>
                  <a:gd name="connsiteX25" fmla="*/ 676275 w 5934075"/>
                  <a:gd name="connsiteY25" fmla="*/ 3138860 h 3891603"/>
                  <a:gd name="connsiteX26" fmla="*/ 728662 w 5934075"/>
                  <a:gd name="connsiteY26" fmla="*/ 3095998 h 3891603"/>
                  <a:gd name="connsiteX27" fmla="*/ 795337 w 5934075"/>
                  <a:gd name="connsiteY27" fmla="*/ 3053135 h 3891603"/>
                  <a:gd name="connsiteX28" fmla="*/ 814387 w 5934075"/>
                  <a:gd name="connsiteY28" fmla="*/ 3034085 h 3891603"/>
                  <a:gd name="connsiteX29" fmla="*/ 842962 w 5934075"/>
                  <a:gd name="connsiteY29" fmla="*/ 3010273 h 3891603"/>
                  <a:gd name="connsiteX30" fmla="*/ 857250 w 5934075"/>
                  <a:gd name="connsiteY30" fmla="*/ 2991223 h 3891603"/>
                  <a:gd name="connsiteX31" fmla="*/ 885825 w 5934075"/>
                  <a:gd name="connsiteY31" fmla="*/ 2972173 h 3891603"/>
                  <a:gd name="connsiteX32" fmla="*/ 923925 w 5934075"/>
                  <a:gd name="connsiteY32" fmla="*/ 2934073 h 3891603"/>
                  <a:gd name="connsiteX33" fmla="*/ 966787 w 5934075"/>
                  <a:gd name="connsiteY33" fmla="*/ 2919785 h 3891603"/>
                  <a:gd name="connsiteX34" fmla="*/ 985837 w 5934075"/>
                  <a:gd name="connsiteY34" fmla="*/ 2910260 h 3891603"/>
                  <a:gd name="connsiteX35" fmla="*/ 1062037 w 5934075"/>
                  <a:gd name="connsiteY35" fmla="*/ 2895973 h 3891603"/>
                  <a:gd name="connsiteX36" fmla="*/ 1143000 w 5934075"/>
                  <a:gd name="connsiteY36" fmla="*/ 2881685 h 3891603"/>
                  <a:gd name="connsiteX37" fmla="*/ 1195387 w 5934075"/>
                  <a:gd name="connsiteY37" fmla="*/ 2862635 h 3891603"/>
                  <a:gd name="connsiteX38" fmla="*/ 1223962 w 5934075"/>
                  <a:gd name="connsiteY38" fmla="*/ 2834060 h 3891603"/>
                  <a:gd name="connsiteX39" fmla="*/ 1243012 w 5934075"/>
                  <a:gd name="connsiteY39" fmla="*/ 2815010 h 3891603"/>
                  <a:gd name="connsiteX40" fmla="*/ 1276350 w 5934075"/>
                  <a:gd name="connsiteY40" fmla="*/ 2767385 h 3891603"/>
                  <a:gd name="connsiteX41" fmla="*/ 1295400 w 5934075"/>
                  <a:gd name="connsiteY41" fmla="*/ 2753098 h 3891603"/>
                  <a:gd name="connsiteX42" fmla="*/ 1314450 w 5934075"/>
                  <a:gd name="connsiteY42" fmla="*/ 2719760 h 3891603"/>
                  <a:gd name="connsiteX43" fmla="*/ 1333500 w 5934075"/>
                  <a:gd name="connsiteY43" fmla="*/ 2691185 h 3891603"/>
                  <a:gd name="connsiteX44" fmla="*/ 1352550 w 5934075"/>
                  <a:gd name="connsiteY44" fmla="*/ 2672135 h 3891603"/>
                  <a:gd name="connsiteX45" fmla="*/ 1362075 w 5934075"/>
                  <a:gd name="connsiteY45" fmla="*/ 2657848 h 3891603"/>
                  <a:gd name="connsiteX46" fmla="*/ 1376362 w 5934075"/>
                  <a:gd name="connsiteY46" fmla="*/ 2643560 h 3891603"/>
                  <a:gd name="connsiteX47" fmla="*/ 1390650 w 5934075"/>
                  <a:gd name="connsiteY47" fmla="*/ 2624510 h 3891603"/>
                  <a:gd name="connsiteX48" fmla="*/ 1471612 w 5934075"/>
                  <a:gd name="connsiteY48" fmla="*/ 2586410 h 3891603"/>
                  <a:gd name="connsiteX49" fmla="*/ 1519237 w 5934075"/>
                  <a:gd name="connsiteY49" fmla="*/ 2557835 h 3891603"/>
                  <a:gd name="connsiteX50" fmla="*/ 1552575 w 5934075"/>
                  <a:gd name="connsiteY50" fmla="*/ 2548310 h 3891603"/>
                  <a:gd name="connsiteX51" fmla="*/ 1566862 w 5934075"/>
                  <a:gd name="connsiteY51" fmla="*/ 2538785 h 3891603"/>
                  <a:gd name="connsiteX52" fmla="*/ 1633537 w 5934075"/>
                  <a:gd name="connsiteY52" fmla="*/ 2529260 h 3891603"/>
                  <a:gd name="connsiteX53" fmla="*/ 1671637 w 5934075"/>
                  <a:gd name="connsiteY53" fmla="*/ 2514973 h 3891603"/>
                  <a:gd name="connsiteX54" fmla="*/ 1714500 w 5934075"/>
                  <a:gd name="connsiteY54" fmla="*/ 2476873 h 3891603"/>
                  <a:gd name="connsiteX55" fmla="*/ 1733550 w 5934075"/>
                  <a:gd name="connsiteY55" fmla="*/ 2467348 h 3891603"/>
                  <a:gd name="connsiteX56" fmla="*/ 1757362 w 5934075"/>
                  <a:gd name="connsiteY56" fmla="*/ 2438773 h 3891603"/>
                  <a:gd name="connsiteX57" fmla="*/ 1785937 w 5934075"/>
                  <a:gd name="connsiteY57" fmla="*/ 2400673 h 3891603"/>
                  <a:gd name="connsiteX58" fmla="*/ 1881187 w 5934075"/>
                  <a:gd name="connsiteY58" fmla="*/ 2319710 h 3891603"/>
                  <a:gd name="connsiteX59" fmla="*/ 1900237 w 5934075"/>
                  <a:gd name="connsiteY59" fmla="*/ 2314948 h 3891603"/>
                  <a:gd name="connsiteX60" fmla="*/ 1919287 w 5934075"/>
                  <a:gd name="connsiteY60" fmla="*/ 2305423 h 3891603"/>
                  <a:gd name="connsiteX61" fmla="*/ 1933575 w 5934075"/>
                  <a:gd name="connsiteY61" fmla="*/ 2295898 h 3891603"/>
                  <a:gd name="connsiteX62" fmla="*/ 1966912 w 5934075"/>
                  <a:gd name="connsiteY62" fmla="*/ 2286373 h 3891603"/>
                  <a:gd name="connsiteX63" fmla="*/ 1990725 w 5934075"/>
                  <a:gd name="connsiteY63" fmla="*/ 2276848 h 3891603"/>
                  <a:gd name="connsiteX64" fmla="*/ 2005012 w 5934075"/>
                  <a:gd name="connsiteY64" fmla="*/ 2272085 h 3891603"/>
                  <a:gd name="connsiteX65" fmla="*/ 2028825 w 5934075"/>
                  <a:gd name="connsiteY65" fmla="*/ 2262560 h 3891603"/>
                  <a:gd name="connsiteX66" fmla="*/ 2090737 w 5934075"/>
                  <a:gd name="connsiteY66" fmla="*/ 2257798 h 3891603"/>
                  <a:gd name="connsiteX67" fmla="*/ 2143125 w 5934075"/>
                  <a:gd name="connsiteY67" fmla="*/ 2248273 h 3891603"/>
                  <a:gd name="connsiteX68" fmla="*/ 2166937 w 5934075"/>
                  <a:gd name="connsiteY68" fmla="*/ 2233985 h 3891603"/>
                  <a:gd name="connsiteX69" fmla="*/ 2185987 w 5934075"/>
                  <a:gd name="connsiteY69" fmla="*/ 2229223 h 3891603"/>
                  <a:gd name="connsiteX70" fmla="*/ 2224087 w 5934075"/>
                  <a:gd name="connsiteY70" fmla="*/ 2219698 h 3891603"/>
                  <a:gd name="connsiteX71" fmla="*/ 2257425 w 5934075"/>
                  <a:gd name="connsiteY71" fmla="*/ 2200648 h 3891603"/>
                  <a:gd name="connsiteX72" fmla="*/ 2271712 w 5934075"/>
                  <a:gd name="connsiteY72" fmla="*/ 2191123 h 3891603"/>
                  <a:gd name="connsiteX73" fmla="*/ 2314575 w 5934075"/>
                  <a:gd name="connsiteY73" fmla="*/ 2176835 h 3891603"/>
                  <a:gd name="connsiteX74" fmla="*/ 2324100 w 5934075"/>
                  <a:gd name="connsiteY74" fmla="*/ 2157785 h 3891603"/>
                  <a:gd name="connsiteX75" fmla="*/ 2424112 w 5934075"/>
                  <a:gd name="connsiteY75" fmla="*/ 2100635 h 3891603"/>
                  <a:gd name="connsiteX76" fmla="*/ 2481262 w 5934075"/>
                  <a:gd name="connsiteY76" fmla="*/ 2067298 h 3891603"/>
                  <a:gd name="connsiteX77" fmla="*/ 2495550 w 5934075"/>
                  <a:gd name="connsiteY77" fmla="*/ 2062535 h 3891603"/>
                  <a:gd name="connsiteX78" fmla="*/ 2519362 w 5934075"/>
                  <a:gd name="connsiteY78" fmla="*/ 2048248 h 3891603"/>
                  <a:gd name="connsiteX79" fmla="*/ 2557462 w 5934075"/>
                  <a:gd name="connsiteY79" fmla="*/ 2029198 h 3891603"/>
                  <a:gd name="connsiteX80" fmla="*/ 2590800 w 5934075"/>
                  <a:gd name="connsiteY80" fmla="*/ 2014910 h 3891603"/>
                  <a:gd name="connsiteX81" fmla="*/ 2652712 w 5934075"/>
                  <a:gd name="connsiteY81" fmla="*/ 1976810 h 3891603"/>
                  <a:gd name="connsiteX82" fmla="*/ 2690812 w 5934075"/>
                  <a:gd name="connsiteY82" fmla="*/ 1962523 h 3891603"/>
                  <a:gd name="connsiteX83" fmla="*/ 2733675 w 5934075"/>
                  <a:gd name="connsiteY83" fmla="*/ 1943473 h 3891603"/>
                  <a:gd name="connsiteX84" fmla="*/ 2757487 w 5934075"/>
                  <a:gd name="connsiteY84" fmla="*/ 1938710 h 3891603"/>
                  <a:gd name="connsiteX85" fmla="*/ 2786062 w 5934075"/>
                  <a:gd name="connsiteY85" fmla="*/ 1929185 h 3891603"/>
                  <a:gd name="connsiteX86" fmla="*/ 2833687 w 5934075"/>
                  <a:gd name="connsiteY86" fmla="*/ 1919660 h 3891603"/>
                  <a:gd name="connsiteX87" fmla="*/ 2871787 w 5934075"/>
                  <a:gd name="connsiteY87" fmla="*/ 1910135 h 3891603"/>
                  <a:gd name="connsiteX88" fmla="*/ 2919412 w 5934075"/>
                  <a:gd name="connsiteY88" fmla="*/ 1900610 h 3891603"/>
                  <a:gd name="connsiteX89" fmla="*/ 2933700 w 5934075"/>
                  <a:gd name="connsiteY89" fmla="*/ 1895848 h 3891603"/>
                  <a:gd name="connsiteX90" fmla="*/ 2986087 w 5934075"/>
                  <a:gd name="connsiteY90" fmla="*/ 1881560 h 3891603"/>
                  <a:gd name="connsiteX91" fmla="*/ 3033712 w 5934075"/>
                  <a:gd name="connsiteY91" fmla="*/ 1848223 h 3891603"/>
                  <a:gd name="connsiteX92" fmla="*/ 3067050 w 5934075"/>
                  <a:gd name="connsiteY92" fmla="*/ 1829173 h 3891603"/>
                  <a:gd name="connsiteX93" fmla="*/ 3109912 w 5934075"/>
                  <a:gd name="connsiteY93" fmla="*/ 1786310 h 3891603"/>
                  <a:gd name="connsiteX94" fmla="*/ 3148012 w 5934075"/>
                  <a:gd name="connsiteY94" fmla="*/ 1752973 h 3891603"/>
                  <a:gd name="connsiteX95" fmla="*/ 3176587 w 5934075"/>
                  <a:gd name="connsiteY95" fmla="*/ 1724398 h 3891603"/>
                  <a:gd name="connsiteX96" fmla="*/ 3190875 w 5934075"/>
                  <a:gd name="connsiteY96" fmla="*/ 1710110 h 3891603"/>
                  <a:gd name="connsiteX97" fmla="*/ 3205162 w 5934075"/>
                  <a:gd name="connsiteY97" fmla="*/ 1705348 h 3891603"/>
                  <a:gd name="connsiteX98" fmla="*/ 3252787 w 5934075"/>
                  <a:gd name="connsiteY98" fmla="*/ 1667248 h 3891603"/>
                  <a:gd name="connsiteX99" fmla="*/ 3295650 w 5934075"/>
                  <a:gd name="connsiteY99" fmla="*/ 1614860 h 3891603"/>
                  <a:gd name="connsiteX100" fmla="*/ 3328987 w 5934075"/>
                  <a:gd name="connsiteY100" fmla="*/ 1586285 h 3891603"/>
                  <a:gd name="connsiteX101" fmla="*/ 3343275 w 5934075"/>
                  <a:gd name="connsiteY101" fmla="*/ 1567235 h 3891603"/>
                  <a:gd name="connsiteX102" fmla="*/ 3409950 w 5934075"/>
                  <a:gd name="connsiteY102" fmla="*/ 1510085 h 3891603"/>
                  <a:gd name="connsiteX103" fmla="*/ 3419475 w 5934075"/>
                  <a:gd name="connsiteY103" fmla="*/ 1495798 h 3891603"/>
                  <a:gd name="connsiteX104" fmla="*/ 3457575 w 5934075"/>
                  <a:gd name="connsiteY104" fmla="*/ 1462460 h 3891603"/>
                  <a:gd name="connsiteX105" fmla="*/ 3476625 w 5934075"/>
                  <a:gd name="connsiteY105" fmla="*/ 1452935 h 3891603"/>
                  <a:gd name="connsiteX106" fmla="*/ 3500437 w 5934075"/>
                  <a:gd name="connsiteY106" fmla="*/ 1429123 h 3891603"/>
                  <a:gd name="connsiteX107" fmla="*/ 3514725 w 5934075"/>
                  <a:gd name="connsiteY107" fmla="*/ 1414835 h 3891603"/>
                  <a:gd name="connsiteX108" fmla="*/ 3576637 w 5934075"/>
                  <a:gd name="connsiteY108" fmla="*/ 1357685 h 3891603"/>
                  <a:gd name="connsiteX109" fmla="*/ 3600450 w 5934075"/>
                  <a:gd name="connsiteY109" fmla="*/ 1329110 h 3891603"/>
                  <a:gd name="connsiteX110" fmla="*/ 3619500 w 5934075"/>
                  <a:gd name="connsiteY110" fmla="*/ 1300535 h 3891603"/>
                  <a:gd name="connsiteX111" fmla="*/ 3633787 w 5934075"/>
                  <a:gd name="connsiteY111" fmla="*/ 1295773 h 3891603"/>
                  <a:gd name="connsiteX112" fmla="*/ 3705225 w 5934075"/>
                  <a:gd name="connsiteY112" fmla="*/ 1205285 h 3891603"/>
                  <a:gd name="connsiteX113" fmla="*/ 3724275 w 5934075"/>
                  <a:gd name="connsiteY113" fmla="*/ 1186235 h 3891603"/>
                  <a:gd name="connsiteX114" fmla="*/ 3776662 w 5934075"/>
                  <a:gd name="connsiteY114" fmla="*/ 1148135 h 3891603"/>
                  <a:gd name="connsiteX115" fmla="*/ 3795712 w 5934075"/>
                  <a:gd name="connsiteY115" fmla="*/ 1138610 h 3891603"/>
                  <a:gd name="connsiteX116" fmla="*/ 3824287 w 5934075"/>
                  <a:gd name="connsiteY116" fmla="*/ 1114798 h 3891603"/>
                  <a:gd name="connsiteX117" fmla="*/ 3857625 w 5934075"/>
                  <a:gd name="connsiteY117" fmla="*/ 1100510 h 3891603"/>
                  <a:gd name="connsiteX118" fmla="*/ 3900487 w 5934075"/>
                  <a:gd name="connsiteY118" fmla="*/ 1071935 h 3891603"/>
                  <a:gd name="connsiteX119" fmla="*/ 3914775 w 5934075"/>
                  <a:gd name="connsiteY119" fmla="*/ 1062410 h 3891603"/>
                  <a:gd name="connsiteX120" fmla="*/ 3933825 w 5934075"/>
                  <a:gd name="connsiteY120" fmla="*/ 1057648 h 3891603"/>
                  <a:gd name="connsiteX121" fmla="*/ 4010025 w 5934075"/>
                  <a:gd name="connsiteY121" fmla="*/ 1033835 h 3891603"/>
                  <a:gd name="connsiteX122" fmla="*/ 4057650 w 5934075"/>
                  <a:gd name="connsiteY122" fmla="*/ 1014785 h 3891603"/>
                  <a:gd name="connsiteX123" fmla="*/ 4090987 w 5934075"/>
                  <a:gd name="connsiteY123" fmla="*/ 1005260 h 3891603"/>
                  <a:gd name="connsiteX124" fmla="*/ 4129087 w 5934075"/>
                  <a:gd name="connsiteY124" fmla="*/ 1000498 h 3891603"/>
                  <a:gd name="connsiteX125" fmla="*/ 4171950 w 5934075"/>
                  <a:gd name="connsiteY125" fmla="*/ 990973 h 3891603"/>
                  <a:gd name="connsiteX126" fmla="*/ 4214812 w 5934075"/>
                  <a:gd name="connsiteY126" fmla="*/ 971923 h 3891603"/>
                  <a:gd name="connsiteX127" fmla="*/ 4252912 w 5934075"/>
                  <a:gd name="connsiteY127" fmla="*/ 962398 h 3891603"/>
                  <a:gd name="connsiteX128" fmla="*/ 4267200 w 5934075"/>
                  <a:gd name="connsiteY128" fmla="*/ 952873 h 3891603"/>
                  <a:gd name="connsiteX129" fmla="*/ 4305300 w 5934075"/>
                  <a:gd name="connsiteY129" fmla="*/ 938585 h 3891603"/>
                  <a:gd name="connsiteX130" fmla="*/ 4324350 w 5934075"/>
                  <a:gd name="connsiteY130" fmla="*/ 924298 h 3891603"/>
                  <a:gd name="connsiteX131" fmla="*/ 4357687 w 5934075"/>
                  <a:gd name="connsiteY131" fmla="*/ 895723 h 3891603"/>
                  <a:gd name="connsiteX132" fmla="*/ 4367212 w 5934075"/>
                  <a:gd name="connsiteY132" fmla="*/ 876673 h 3891603"/>
                  <a:gd name="connsiteX133" fmla="*/ 4386262 w 5934075"/>
                  <a:gd name="connsiteY133" fmla="*/ 857623 h 3891603"/>
                  <a:gd name="connsiteX134" fmla="*/ 4410075 w 5934075"/>
                  <a:gd name="connsiteY134" fmla="*/ 809998 h 3891603"/>
                  <a:gd name="connsiteX135" fmla="*/ 4424362 w 5934075"/>
                  <a:gd name="connsiteY135" fmla="*/ 786185 h 3891603"/>
                  <a:gd name="connsiteX136" fmla="*/ 4438650 w 5934075"/>
                  <a:gd name="connsiteY136" fmla="*/ 695698 h 3891603"/>
                  <a:gd name="connsiteX137" fmla="*/ 4448175 w 5934075"/>
                  <a:gd name="connsiteY137" fmla="*/ 581398 h 3891603"/>
                  <a:gd name="connsiteX138" fmla="*/ 4457700 w 5934075"/>
                  <a:gd name="connsiteY138" fmla="*/ 543298 h 3891603"/>
                  <a:gd name="connsiteX139" fmla="*/ 4462462 w 5934075"/>
                  <a:gd name="connsiteY139" fmla="*/ 500435 h 3891603"/>
                  <a:gd name="connsiteX140" fmla="*/ 4471987 w 5934075"/>
                  <a:gd name="connsiteY140" fmla="*/ 424235 h 3891603"/>
                  <a:gd name="connsiteX141" fmla="*/ 4476750 w 5934075"/>
                  <a:gd name="connsiteY141" fmla="*/ 381373 h 3891603"/>
                  <a:gd name="connsiteX142" fmla="*/ 4491037 w 5934075"/>
                  <a:gd name="connsiteY142" fmla="*/ 271835 h 3891603"/>
                  <a:gd name="connsiteX143" fmla="*/ 4495800 w 5934075"/>
                  <a:gd name="connsiteY143" fmla="*/ 233735 h 3891603"/>
                  <a:gd name="connsiteX144" fmla="*/ 4505325 w 5934075"/>
                  <a:gd name="connsiteY144" fmla="*/ 190873 h 3891603"/>
                  <a:gd name="connsiteX145" fmla="*/ 4510087 w 5934075"/>
                  <a:gd name="connsiteY145" fmla="*/ 152773 h 3891603"/>
                  <a:gd name="connsiteX146" fmla="*/ 4519612 w 5934075"/>
                  <a:gd name="connsiteY146" fmla="*/ 119435 h 3891603"/>
                  <a:gd name="connsiteX147" fmla="*/ 4524375 w 5934075"/>
                  <a:gd name="connsiteY147" fmla="*/ 95623 h 3891603"/>
                  <a:gd name="connsiteX148" fmla="*/ 4533900 w 5934075"/>
                  <a:gd name="connsiteY148" fmla="*/ 76573 h 3891603"/>
                  <a:gd name="connsiteX149" fmla="*/ 4543425 w 5934075"/>
                  <a:gd name="connsiteY149" fmla="*/ 52760 h 3891603"/>
                  <a:gd name="connsiteX150" fmla="*/ 4581525 w 5934075"/>
                  <a:gd name="connsiteY150" fmla="*/ 14660 h 3891603"/>
                  <a:gd name="connsiteX151" fmla="*/ 4600575 w 5934075"/>
                  <a:gd name="connsiteY151" fmla="*/ 9898 h 3891603"/>
                  <a:gd name="connsiteX152" fmla="*/ 4619625 w 5934075"/>
                  <a:gd name="connsiteY152" fmla="*/ 373 h 3891603"/>
                  <a:gd name="connsiteX153" fmla="*/ 4743450 w 5934075"/>
                  <a:gd name="connsiteY153" fmla="*/ 14660 h 3891603"/>
                  <a:gd name="connsiteX154" fmla="*/ 4781550 w 5934075"/>
                  <a:gd name="connsiteY154" fmla="*/ 28948 h 3891603"/>
                  <a:gd name="connsiteX155" fmla="*/ 4829175 w 5934075"/>
                  <a:gd name="connsiteY155" fmla="*/ 52760 h 3891603"/>
                  <a:gd name="connsiteX156" fmla="*/ 4867275 w 5934075"/>
                  <a:gd name="connsiteY156" fmla="*/ 86098 h 3891603"/>
                  <a:gd name="connsiteX157" fmla="*/ 4910137 w 5934075"/>
                  <a:gd name="connsiteY157" fmla="*/ 133723 h 3891603"/>
                  <a:gd name="connsiteX158" fmla="*/ 4957762 w 5934075"/>
                  <a:gd name="connsiteY158" fmla="*/ 200398 h 3891603"/>
                  <a:gd name="connsiteX159" fmla="*/ 4976812 w 5934075"/>
                  <a:gd name="connsiteY159" fmla="*/ 228973 h 3891603"/>
                  <a:gd name="connsiteX160" fmla="*/ 4995862 w 5934075"/>
                  <a:gd name="connsiteY160" fmla="*/ 252785 h 3891603"/>
                  <a:gd name="connsiteX161" fmla="*/ 5010150 w 5934075"/>
                  <a:gd name="connsiteY161" fmla="*/ 276598 h 3891603"/>
                  <a:gd name="connsiteX162" fmla="*/ 5029200 w 5934075"/>
                  <a:gd name="connsiteY162" fmla="*/ 300410 h 3891603"/>
                  <a:gd name="connsiteX163" fmla="*/ 5048250 w 5934075"/>
                  <a:gd name="connsiteY163" fmla="*/ 328985 h 3891603"/>
                  <a:gd name="connsiteX164" fmla="*/ 5067300 w 5934075"/>
                  <a:gd name="connsiteY164" fmla="*/ 362323 h 3891603"/>
                  <a:gd name="connsiteX165" fmla="*/ 5124450 w 5934075"/>
                  <a:gd name="connsiteY165" fmla="*/ 409948 h 3891603"/>
                  <a:gd name="connsiteX166" fmla="*/ 5143500 w 5934075"/>
                  <a:gd name="connsiteY166" fmla="*/ 419473 h 3891603"/>
                  <a:gd name="connsiteX167" fmla="*/ 5172075 w 5934075"/>
                  <a:gd name="connsiteY167" fmla="*/ 428998 h 3891603"/>
                  <a:gd name="connsiteX168" fmla="*/ 5253037 w 5934075"/>
                  <a:gd name="connsiteY168" fmla="*/ 471860 h 3891603"/>
                  <a:gd name="connsiteX169" fmla="*/ 5286375 w 5934075"/>
                  <a:gd name="connsiteY169" fmla="*/ 481385 h 3891603"/>
                  <a:gd name="connsiteX170" fmla="*/ 5300662 w 5934075"/>
                  <a:gd name="connsiteY170" fmla="*/ 486148 h 3891603"/>
                  <a:gd name="connsiteX171" fmla="*/ 5357812 w 5934075"/>
                  <a:gd name="connsiteY171" fmla="*/ 514723 h 3891603"/>
                  <a:gd name="connsiteX172" fmla="*/ 5386387 w 5934075"/>
                  <a:gd name="connsiteY172" fmla="*/ 529010 h 3891603"/>
                  <a:gd name="connsiteX173" fmla="*/ 5434012 w 5934075"/>
                  <a:gd name="connsiteY173" fmla="*/ 548060 h 3891603"/>
                  <a:gd name="connsiteX174" fmla="*/ 5467350 w 5934075"/>
                  <a:gd name="connsiteY174" fmla="*/ 571873 h 3891603"/>
                  <a:gd name="connsiteX175" fmla="*/ 5495925 w 5934075"/>
                  <a:gd name="connsiteY175" fmla="*/ 586160 h 3891603"/>
                  <a:gd name="connsiteX176" fmla="*/ 5519737 w 5934075"/>
                  <a:gd name="connsiteY176" fmla="*/ 605210 h 3891603"/>
                  <a:gd name="connsiteX177" fmla="*/ 5543550 w 5934075"/>
                  <a:gd name="connsiteY177" fmla="*/ 619498 h 3891603"/>
                  <a:gd name="connsiteX178" fmla="*/ 5586412 w 5934075"/>
                  <a:gd name="connsiteY178" fmla="*/ 652835 h 3891603"/>
                  <a:gd name="connsiteX179" fmla="*/ 5614987 w 5934075"/>
                  <a:gd name="connsiteY179" fmla="*/ 671885 h 3891603"/>
                  <a:gd name="connsiteX180" fmla="*/ 5648325 w 5934075"/>
                  <a:gd name="connsiteY180" fmla="*/ 714748 h 3891603"/>
                  <a:gd name="connsiteX181" fmla="*/ 5681662 w 5934075"/>
                  <a:gd name="connsiteY181" fmla="*/ 743323 h 3891603"/>
                  <a:gd name="connsiteX182" fmla="*/ 5710237 w 5934075"/>
                  <a:gd name="connsiteY182" fmla="*/ 786185 h 3891603"/>
                  <a:gd name="connsiteX183" fmla="*/ 5748337 w 5934075"/>
                  <a:gd name="connsiteY183" fmla="*/ 867148 h 3891603"/>
                  <a:gd name="connsiteX184" fmla="*/ 5767387 w 5934075"/>
                  <a:gd name="connsiteY184" fmla="*/ 957635 h 3891603"/>
                  <a:gd name="connsiteX185" fmla="*/ 5781675 w 5934075"/>
                  <a:gd name="connsiteY185" fmla="*/ 1000498 h 3891603"/>
                  <a:gd name="connsiteX186" fmla="*/ 5800725 w 5934075"/>
                  <a:gd name="connsiteY186" fmla="*/ 1081460 h 3891603"/>
                  <a:gd name="connsiteX187" fmla="*/ 5815012 w 5934075"/>
                  <a:gd name="connsiteY187" fmla="*/ 1124323 h 3891603"/>
                  <a:gd name="connsiteX188" fmla="*/ 5824537 w 5934075"/>
                  <a:gd name="connsiteY188" fmla="*/ 1157660 h 3891603"/>
                  <a:gd name="connsiteX189" fmla="*/ 5834062 w 5934075"/>
                  <a:gd name="connsiteY189" fmla="*/ 1181473 h 3891603"/>
                  <a:gd name="connsiteX190" fmla="*/ 5857875 w 5934075"/>
                  <a:gd name="connsiteY190" fmla="*/ 1248148 h 3891603"/>
                  <a:gd name="connsiteX191" fmla="*/ 5876925 w 5934075"/>
                  <a:gd name="connsiteY191" fmla="*/ 1295773 h 3891603"/>
                  <a:gd name="connsiteX192" fmla="*/ 5881687 w 5934075"/>
                  <a:gd name="connsiteY192" fmla="*/ 1329110 h 3891603"/>
                  <a:gd name="connsiteX193" fmla="*/ 5895975 w 5934075"/>
                  <a:gd name="connsiteY193" fmla="*/ 1362448 h 3891603"/>
                  <a:gd name="connsiteX194" fmla="*/ 5910262 w 5934075"/>
                  <a:gd name="connsiteY194" fmla="*/ 1471985 h 3891603"/>
                  <a:gd name="connsiteX195" fmla="*/ 5915025 w 5934075"/>
                  <a:gd name="connsiteY195" fmla="*/ 1505323 h 3891603"/>
                  <a:gd name="connsiteX196" fmla="*/ 5919787 w 5934075"/>
                  <a:gd name="connsiteY196" fmla="*/ 1529135 h 3891603"/>
                  <a:gd name="connsiteX197" fmla="*/ 5924550 w 5934075"/>
                  <a:gd name="connsiteY197" fmla="*/ 1610098 h 3891603"/>
                  <a:gd name="connsiteX198" fmla="*/ 5934075 w 5934075"/>
                  <a:gd name="connsiteY198" fmla="*/ 1705348 h 3891603"/>
                  <a:gd name="connsiteX199" fmla="*/ 5929312 w 5934075"/>
                  <a:gd name="connsiteY199" fmla="*/ 1948235 h 3891603"/>
                  <a:gd name="connsiteX200" fmla="*/ 5905500 w 5934075"/>
                  <a:gd name="connsiteY200" fmla="*/ 2029198 h 3891603"/>
                  <a:gd name="connsiteX201" fmla="*/ 5895975 w 5934075"/>
                  <a:gd name="connsiteY201" fmla="*/ 2053010 h 3891603"/>
                  <a:gd name="connsiteX202" fmla="*/ 5857875 w 5934075"/>
                  <a:gd name="connsiteY202" fmla="*/ 2076823 h 3891603"/>
                  <a:gd name="connsiteX203" fmla="*/ 5748337 w 5934075"/>
                  <a:gd name="connsiteY203" fmla="*/ 2067298 h 3891603"/>
                  <a:gd name="connsiteX204" fmla="*/ 5686425 w 5934075"/>
                  <a:gd name="connsiteY204" fmla="*/ 2048248 h 3891603"/>
                  <a:gd name="connsiteX205" fmla="*/ 5648325 w 5934075"/>
                  <a:gd name="connsiteY205" fmla="*/ 2038723 h 3891603"/>
                  <a:gd name="connsiteX206" fmla="*/ 5624512 w 5934075"/>
                  <a:gd name="connsiteY206" fmla="*/ 2029198 h 3891603"/>
                  <a:gd name="connsiteX207" fmla="*/ 5605462 w 5934075"/>
                  <a:gd name="connsiteY207" fmla="*/ 2024435 h 3891603"/>
                  <a:gd name="connsiteX208" fmla="*/ 5581650 w 5934075"/>
                  <a:gd name="connsiteY208" fmla="*/ 2014910 h 3891603"/>
                  <a:gd name="connsiteX209" fmla="*/ 5548312 w 5934075"/>
                  <a:gd name="connsiteY209" fmla="*/ 2010148 h 3891603"/>
                  <a:gd name="connsiteX210" fmla="*/ 5519737 w 5934075"/>
                  <a:gd name="connsiteY210" fmla="*/ 2000623 h 3891603"/>
                  <a:gd name="connsiteX211" fmla="*/ 5500687 w 5934075"/>
                  <a:gd name="connsiteY211" fmla="*/ 1995860 h 3891603"/>
                  <a:gd name="connsiteX212" fmla="*/ 5476875 w 5934075"/>
                  <a:gd name="connsiteY212" fmla="*/ 1986335 h 3891603"/>
                  <a:gd name="connsiteX213" fmla="*/ 5448300 w 5934075"/>
                  <a:gd name="connsiteY213" fmla="*/ 1976810 h 3891603"/>
                  <a:gd name="connsiteX214" fmla="*/ 5414962 w 5934075"/>
                  <a:gd name="connsiteY214" fmla="*/ 1962523 h 3891603"/>
                  <a:gd name="connsiteX215" fmla="*/ 5410200 w 5934075"/>
                  <a:gd name="connsiteY215" fmla="*/ 1948235 h 3891603"/>
                  <a:gd name="connsiteX216" fmla="*/ 5372100 w 5934075"/>
                  <a:gd name="connsiteY216" fmla="*/ 1924423 h 3891603"/>
                  <a:gd name="connsiteX217" fmla="*/ 5329237 w 5934075"/>
                  <a:gd name="connsiteY217" fmla="*/ 1900610 h 3891603"/>
                  <a:gd name="connsiteX218" fmla="*/ 5262562 w 5934075"/>
                  <a:gd name="connsiteY218" fmla="*/ 1824410 h 3891603"/>
                  <a:gd name="connsiteX219" fmla="*/ 5238750 w 5934075"/>
                  <a:gd name="connsiteY219" fmla="*/ 1805360 h 3891603"/>
                  <a:gd name="connsiteX220" fmla="*/ 5214937 w 5934075"/>
                  <a:gd name="connsiteY220" fmla="*/ 1800598 h 3891603"/>
                  <a:gd name="connsiteX221" fmla="*/ 5143500 w 5934075"/>
                  <a:gd name="connsiteY221" fmla="*/ 1762498 h 3891603"/>
                  <a:gd name="connsiteX222" fmla="*/ 4995862 w 5934075"/>
                  <a:gd name="connsiteY222" fmla="*/ 1719635 h 3891603"/>
                  <a:gd name="connsiteX223" fmla="*/ 4967287 w 5934075"/>
                  <a:gd name="connsiteY223" fmla="*/ 1714873 h 3891603"/>
                  <a:gd name="connsiteX224" fmla="*/ 4943475 w 5934075"/>
                  <a:gd name="connsiteY224" fmla="*/ 1710110 h 3891603"/>
                  <a:gd name="connsiteX225" fmla="*/ 4724400 w 5934075"/>
                  <a:gd name="connsiteY225" fmla="*/ 1700585 h 3891603"/>
                  <a:gd name="connsiteX226" fmla="*/ 4614862 w 5934075"/>
                  <a:gd name="connsiteY226" fmla="*/ 1714873 h 3891603"/>
                  <a:gd name="connsiteX227" fmla="*/ 4567237 w 5934075"/>
                  <a:gd name="connsiteY227" fmla="*/ 1743448 h 3891603"/>
                  <a:gd name="connsiteX228" fmla="*/ 4552950 w 5934075"/>
                  <a:gd name="connsiteY228" fmla="*/ 1748210 h 3891603"/>
                  <a:gd name="connsiteX229" fmla="*/ 4510087 w 5934075"/>
                  <a:gd name="connsiteY229" fmla="*/ 1800598 h 3891603"/>
                  <a:gd name="connsiteX230" fmla="*/ 4486275 w 5934075"/>
                  <a:gd name="connsiteY230" fmla="*/ 1833935 h 3891603"/>
                  <a:gd name="connsiteX231" fmla="*/ 4462462 w 5934075"/>
                  <a:gd name="connsiteY231" fmla="*/ 1857748 h 3891603"/>
                  <a:gd name="connsiteX232" fmla="*/ 4443412 w 5934075"/>
                  <a:gd name="connsiteY232" fmla="*/ 1881560 h 3891603"/>
                  <a:gd name="connsiteX233" fmla="*/ 4400550 w 5934075"/>
                  <a:gd name="connsiteY233" fmla="*/ 1924423 h 3891603"/>
                  <a:gd name="connsiteX234" fmla="*/ 4343400 w 5934075"/>
                  <a:gd name="connsiteY234" fmla="*/ 1972048 h 3891603"/>
                  <a:gd name="connsiteX235" fmla="*/ 4324350 w 5934075"/>
                  <a:gd name="connsiteY235" fmla="*/ 1981573 h 3891603"/>
                  <a:gd name="connsiteX236" fmla="*/ 4267200 w 5934075"/>
                  <a:gd name="connsiteY236" fmla="*/ 2014910 h 3891603"/>
                  <a:gd name="connsiteX237" fmla="*/ 4252912 w 5934075"/>
                  <a:gd name="connsiteY237" fmla="*/ 2019673 h 3891603"/>
                  <a:gd name="connsiteX238" fmla="*/ 4238625 w 5934075"/>
                  <a:gd name="connsiteY238" fmla="*/ 2029198 h 3891603"/>
                  <a:gd name="connsiteX239" fmla="*/ 4162425 w 5934075"/>
                  <a:gd name="connsiteY239" fmla="*/ 2038723 h 3891603"/>
                  <a:gd name="connsiteX240" fmla="*/ 4105275 w 5934075"/>
                  <a:gd name="connsiteY240" fmla="*/ 2048248 h 3891603"/>
                  <a:gd name="connsiteX241" fmla="*/ 4076700 w 5934075"/>
                  <a:gd name="connsiteY241" fmla="*/ 2053010 h 3891603"/>
                  <a:gd name="connsiteX242" fmla="*/ 4062412 w 5934075"/>
                  <a:gd name="connsiteY242" fmla="*/ 2057773 h 3891603"/>
                  <a:gd name="connsiteX243" fmla="*/ 4043362 w 5934075"/>
                  <a:gd name="connsiteY243" fmla="*/ 2062535 h 3891603"/>
                  <a:gd name="connsiteX244" fmla="*/ 4019550 w 5934075"/>
                  <a:gd name="connsiteY244" fmla="*/ 2072060 h 3891603"/>
                  <a:gd name="connsiteX245" fmla="*/ 3971925 w 5934075"/>
                  <a:gd name="connsiteY245" fmla="*/ 2081585 h 3891603"/>
                  <a:gd name="connsiteX246" fmla="*/ 3948112 w 5934075"/>
                  <a:gd name="connsiteY246" fmla="*/ 2091110 h 3891603"/>
                  <a:gd name="connsiteX247" fmla="*/ 3895725 w 5934075"/>
                  <a:gd name="connsiteY247" fmla="*/ 2105398 h 3891603"/>
                  <a:gd name="connsiteX248" fmla="*/ 3871912 w 5934075"/>
                  <a:gd name="connsiteY248" fmla="*/ 2114923 h 3891603"/>
                  <a:gd name="connsiteX249" fmla="*/ 3852862 w 5934075"/>
                  <a:gd name="connsiteY249" fmla="*/ 2129210 h 3891603"/>
                  <a:gd name="connsiteX250" fmla="*/ 3819525 w 5934075"/>
                  <a:gd name="connsiteY250" fmla="*/ 2138735 h 3891603"/>
                  <a:gd name="connsiteX251" fmla="*/ 3795712 w 5934075"/>
                  <a:gd name="connsiteY251" fmla="*/ 2153023 h 3891603"/>
                  <a:gd name="connsiteX252" fmla="*/ 3752850 w 5934075"/>
                  <a:gd name="connsiteY252" fmla="*/ 2181598 h 3891603"/>
                  <a:gd name="connsiteX253" fmla="*/ 3714750 w 5934075"/>
                  <a:gd name="connsiteY253" fmla="*/ 2200648 h 3891603"/>
                  <a:gd name="connsiteX254" fmla="*/ 3700462 w 5934075"/>
                  <a:gd name="connsiteY254" fmla="*/ 2214935 h 3891603"/>
                  <a:gd name="connsiteX255" fmla="*/ 3690937 w 5934075"/>
                  <a:gd name="connsiteY255" fmla="*/ 2229223 h 3891603"/>
                  <a:gd name="connsiteX256" fmla="*/ 3662362 w 5934075"/>
                  <a:gd name="connsiteY256" fmla="*/ 2248273 h 3891603"/>
                  <a:gd name="connsiteX257" fmla="*/ 3638550 w 5934075"/>
                  <a:gd name="connsiteY257" fmla="*/ 2267323 h 3891603"/>
                  <a:gd name="connsiteX258" fmla="*/ 3609975 w 5934075"/>
                  <a:gd name="connsiteY258" fmla="*/ 2276848 h 3891603"/>
                  <a:gd name="connsiteX259" fmla="*/ 3543300 w 5934075"/>
                  <a:gd name="connsiteY259" fmla="*/ 2305423 h 3891603"/>
                  <a:gd name="connsiteX260" fmla="*/ 3519487 w 5934075"/>
                  <a:gd name="connsiteY260" fmla="*/ 2314948 h 3891603"/>
                  <a:gd name="connsiteX261" fmla="*/ 3495675 w 5934075"/>
                  <a:gd name="connsiteY261" fmla="*/ 2329235 h 3891603"/>
                  <a:gd name="connsiteX262" fmla="*/ 3476625 w 5934075"/>
                  <a:gd name="connsiteY262" fmla="*/ 2333998 h 3891603"/>
                  <a:gd name="connsiteX263" fmla="*/ 3424237 w 5934075"/>
                  <a:gd name="connsiteY263" fmla="*/ 2357810 h 3891603"/>
                  <a:gd name="connsiteX264" fmla="*/ 3405187 w 5934075"/>
                  <a:gd name="connsiteY264" fmla="*/ 2372098 h 3891603"/>
                  <a:gd name="connsiteX265" fmla="*/ 3386137 w 5934075"/>
                  <a:gd name="connsiteY265" fmla="*/ 2381623 h 3891603"/>
                  <a:gd name="connsiteX266" fmla="*/ 3371850 w 5934075"/>
                  <a:gd name="connsiteY266" fmla="*/ 2391148 h 3891603"/>
                  <a:gd name="connsiteX267" fmla="*/ 3352800 w 5934075"/>
                  <a:gd name="connsiteY267" fmla="*/ 2395910 h 3891603"/>
                  <a:gd name="connsiteX268" fmla="*/ 3338512 w 5934075"/>
                  <a:gd name="connsiteY268" fmla="*/ 2410198 h 3891603"/>
                  <a:gd name="connsiteX269" fmla="*/ 3295650 w 5934075"/>
                  <a:gd name="connsiteY269" fmla="*/ 2429248 h 3891603"/>
                  <a:gd name="connsiteX270" fmla="*/ 3262312 w 5934075"/>
                  <a:gd name="connsiteY270" fmla="*/ 2448298 h 3891603"/>
                  <a:gd name="connsiteX271" fmla="*/ 3190875 w 5934075"/>
                  <a:gd name="connsiteY271" fmla="*/ 2481635 h 3891603"/>
                  <a:gd name="connsiteX272" fmla="*/ 3143250 w 5934075"/>
                  <a:gd name="connsiteY272" fmla="*/ 2495923 h 3891603"/>
                  <a:gd name="connsiteX273" fmla="*/ 3114675 w 5934075"/>
                  <a:gd name="connsiteY273" fmla="*/ 2510210 h 3891603"/>
                  <a:gd name="connsiteX274" fmla="*/ 3081337 w 5934075"/>
                  <a:gd name="connsiteY274" fmla="*/ 2524498 h 3891603"/>
                  <a:gd name="connsiteX275" fmla="*/ 3052762 w 5934075"/>
                  <a:gd name="connsiteY275" fmla="*/ 2538785 h 3891603"/>
                  <a:gd name="connsiteX276" fmla="*/ 3019425 w 5934075"/>
                  <a:gd name="connsiteY276" fmla="*/ 2553073 h 3891603"/>
                  <a:gd name="connsiteX277" fmla="*/ 2986087 w 5934075"/>
                  <a:gd name="connsiteY277" fmla="*/ 2581648 h 3891603"/>
                  <a:gd name="connsiteX278" fmla="*/ 2967037 w 5934075"/>
                  <a:gd name="connsiteY278" fmla="*/ 2591173 h 3891603"/>
                  <a:gd name="connsiteX279" fmla="*/ 2947987 w 5934075"/>
                  <a:gd name="connsiteY279" fmla="*/ 2605460 h 3891603"/>
                  <a:gd name="connsiteX280" fmla="*/ 2928937 w 5934075"/>
                  <a:gd name="connsiteY280" fmla="*/ 2614985 h 3891603"/>
                  <a:gd name="connsiteX281" fmla="*/ 2909887 w 5934075"/>
                  <a:gd name="connsiteY281" fmla="*/ 2634035 h 3891603"/>
                  <a:gd name="connsiteX282" fmla="*/ 2881312 w 5934075"/>
                  <a:gd name="connsiteY282" fmla="*/ 2653085 h 3891603"/>
                  <a:gd name="connsiteX283" fmla="*/ 2852737 w 5934075"/>
                  <a:gd name="connsiteY283" fmla="*/ 2681660 h 3891603"/>
                  <a:gd name="connsiteX284" fmla="*/ 2767012 w 5934075"/>
                  <a:gd name="connsiteY284" fmla="*/ 2743573 h 3891603"/>
                  <a:gd name="connsiteX285" fmla="*/ 2752725 w 5934075"/>
                  <a:gd name="connsiteY285" fmla="*/ 2762623 h 3891603"/>
                  <a:gd name="connsiteX286" fmla="*/ 2714625 w 5934075"/>
                  <a:gd name="connsiteY286" fmla="*/ 2786435 h 3891603"/>
                  <a:gd name="connsiteX287" fmla="*/ 2695575 w 5934075"/>
                  <a:gd name="connsiteY287" fmla="*/ 2800723 h 3891603"/>
                  <a:gd name="connsiteX288" fmla="*/ 2643187 w 5934075"/>
                  <a:gd name="connsiteY288" fmla="*/ 2843585 h 3891603"/>
                  <a:gd name="connsiteX289" fmla="*/ 2619375 w 5934075"/>
                  <a:gd name="connsiteY289" fmla="*/ 2853110 h 3891603"/>
                  <a:gd name="connsiteX290" fmla="*/ 2552700 w 5934075"/>
                  <a:gd name="connsiteY290" fmla="*/ 2900735 h 3891603"/>
                  <a:gd name="connsiteX291" fmla="*/ 2528887 w 5934075"/>
                  <a:gd name="connsiteY291" fmla="*/ 2905498 h 3891603"/>
                  <a:gd name="connsiteX292" fmla="*/ 2476500 w 5934075"/>
                  <a:gd name="connsiteY292" fmla="*/ 2924548 h 3891603"/>
                  <a:gd name="connsiteX293" fmla="*/ 2414587 w 5934075"/>
                  <a:gd name="connsiteY293" fmla="*/ 2934073 h 3891603"/>
                  <a:gd name="connsiteX294" fmla="*/ 2305050 w 5934075"/>
                  <a:gd name="connsiteY294" fmla="*/ 2943598 h 3891603"/>
                  <a:gd name="connsiteX295" fmla="*/ 2252662 w 5934075"/>
                  <a:gd name="connsiteY295" fmla="*/ 2957885 h 3891603"/>
                  <a:gd name="connsiteX296" fmla="*/ 2200275 w 5934075"/>
                  <a:gd name="connsiteY296" fmla="*/ 2967410 h 3891603"/>
                  <a:gd name="connsiteX297" fmla="*/ 2143125 w 5934075"/>
                  <a:gd name="connsiteY297" fmla="*/ 2986460 h 3891603"/>
                  <a:gd name="connsiteX298" fmla="*/ 2100262 w 5934075"/>
                  <a:gd name="connsiteY298" fmla="*/ 2995985 h 3891603"/>
                  <a:gd name="connsiteX299" fmla="*/ 2043112 w 5934075"/>
                  <a:gd name="connsiteY299" fmla="*/ 3005510 h 3891603"/>
                  <a:gd name="connsiteX300" fmla="*/ 2014537 w 5934075"/>
                  <a:gd name="connsiteY300" fmla="*/ 3015035 h 3891603"/>
                  <a:gd name="connsiteX301" fmla="*/ 1966912 w 5934075"/>
                  <a:gd name="connsiteY301" fmla="*/ 3024560 h 3891603"/>
                  <a:gd name="connsiteX302" fmla="*/ 1943100 w 5934075"/>
                  <a:gd name="connsiteY302" fmla="*/ 3034085 h 3891603"/>
                  <a:gd name="connsiteX303" fmla="*/ 1924050 w 5934075"/>
                  <a:gd name="connsiteY303" fmla="*/ 3048373 h 3891603"/>
                  <a:gd name="connsiteX304" fmla="*/ 1885950 w 5934075"/>
                  <a:gd name="connsiteY304" fmla="*/ 3057898 h 3891603"/>
                  <a:gd name="connsiteX305" fmla="*/ 1819275 w 5934075"/>
                  <a:gd name="connsiteY305" fmla="*/ 3076948 h 3891603"/>
                  <a:gd name="connsiteX306" fmla="*/ 1790700 w 5934075"/>
                  <a:gd name="connsiteY306" fmla="*/ 3081710 h 3891603"/>
                  <a:gd name="connsiteX307" fmla="*/ 1743075 w 5934075"/>
                  <a:gd name="connsiteY307" fmla="*/ 3095998 h 3891603"/>
                  <a:gd name="connsiteX308" fmla="*/ 1728787 w 5934075"/>
                  <a:gd name="connsiteY308" fmla="*/ 3100760 h 3891603"/>
                  <a:gd name="connsiteX309" fmla="*/ 1704975 w 5934075"/>
                  <a:gd name="connsiteY309" fmla="*/ 3105523 h 3891603"/>
                  <a:gd name="connsiteX310" fmla="*/ 1662112 w 5934075"/>
                  <a:gd name="connsiteY310" fmla="*/ 3124573 h 3891603"/>
                  <a:gd name="connsiteX311" fmla="*/ 1643062 w 5934075"/>
                  <a:gd name="connsiteY311" fmla="*/ 3134098 h 3891603"/>
                  <a:gd name="connsiteX312" fmla="*/ 1614487 w 5934075"/>
                  <a:gd name="connsiteY312" fmla="*/ 3143623 h 3891603"/>
                  <a:gd name="connsiteX313" fmla="*/ 1576387 w 5934075"/>
                  <a:gd name="connsiteY313" fmla="*/ 3153148 h 3891603"/>
                  <a:gd name="connsiteX314" fmla="*/ 1495425 w 5934075"/>
                  <a:gd name="connsiteY314" fmla="*/ 3181723 h 3891603"/>
                  <a:gd name="connsiteX315" fmla="*/ 1400175 w 5934075"/>
                  <a:gd name="connsiteY315" fmla="*/ 3229348 h 3891603"/>
                  <a:gd name="connsiteX316" fmla="*/ 1381125 w 5934075"/>
                  <a:gd name="connsiteY316" fmla="*/ 3238873 h 3891603"/>
                  <a:gd name="connsiteX317" fmla="*/ 1362075 w 5934075"/>
                  <a:gd name="connsiteY317" fmla="*/ 3248398 h 3891603"/>
                  <a:gd name="connsiteX318" fmla="*/ 1300162 w 5934075"/>
                  <a:gd name="connsiteY318" fmla="*/ 3276973 h 3891603"/>
                  <a:gd name="connsiteX319" fmla="*/ 1281112 w 5934075"/>
                  <a:gd name="connsiteY319" fmla="*/ 3286498 h 3891603"/>
                  <a:gd name="connsiteX320" fmla="*/ 1238250 w 5934075"/>
                  <a:gd name="connsiteY320" fmla="*/ 3315073 h 3891603"/>
                  <a:gd name="connsiteX321" fmla="*/ 1214437 w 5934075"/>
                  <a:gd name="connsiteY321" fmla="*/ 3319835 h 3891603"/>
                  <a:gd name="connsiteX322" fmla="*/ 1195387 w 5934075"/>
                  <a:gd name="connsiteY322" fmla="*/ 3334123 h 3891603"/>
                  <a:gd name="connsiteX323" fmla="*/ 1109662 w 5934075"/>
                  <a:gd name="connsiteY323" fmla="*/ 3367460 h 3891603"/>
                  <a:gd name="connsiteX324" fmla="*/ 1085850 w 5934075"/>
                  <a:gd name="connsiteY324" fmla="*/ 3372223 h 3891603"/>
                  <a:gd name="connsiteX325" fmla="*/ 1071562 w 5934075"/>
                  <a:gd name="connsiteY325" fmla="*/ 3376985 h 3891603"/>
                  <a:gd name="connsiteX326" fmla="*/ 1033462 w 5934075"/>
                  <a:gd name="connsiteY326" fmla="*/ 3386510 h 3891603"/>
                  <a:gd name="connsiteX327" fmla="*/ 1014412 w 5934075"/>
                  <a:gd name="connsiteY327" fmla="*/ 3391273 h 3891603"/>
                  <a:gd name="connsiteX328" fmla="*/ 962025 w 5934075"/>
                  <a:gd name="connsiteY328" fmla="*/ 3400798 h 3891603"/>
                  <a:gd name="connsiteX329" fmla="*/ 919162 w 5934075"/>
                  <a:gd name="connsiteY329" fmla="*/ 3410323 h 3891603"/>
                  <a:gd name="connsiteX330" fmla="*/ 900112 w 5934075"/>
                  <a:gd name="connsiteY330" fmla="*/ 3415085 h 3891603"/>
                  <a:gd name="connsiteX331" fmla="*/ 876300 w 5934075"/>
                  <a:gd name="connsiteY331" fmla="*/ 3419848 h 3891603"/>
                  <a:gd name="connsiteX332" fmla="*/ 833437 w 5934075"/>
                  <a:gd name="connsiteY332" fmla="*/ 3438898 h 3891603"/>
                  <a:gd name="connsiteX333" fmla="*/ 795337 w 5934075"/>
                  <a:gd name="connsiteY333" fmla="*/ 3448423 h 3891603"/>
                  <a:gd name="connsiteX334" fmla="*/ 733425 w 5934075"/>
                  <a:gd name="connsiteY334" fmla="*/ 3486523 h 3891603"/>
                  <a:gd name="connsiteX335" fmla="*/ 681037 w 5934075"/>
                  <a:gd name="connsiteY335" fmla="*/ 3524623 h 3891603"/>
                  <a:gd name="connsiteX336" fmla="*/ 652462 w 5934075"/>
                  <a:gd name="connsiteY336" fmla="*/ 3553198 h 3891603"/>
                  <a:gd name="connsiteX337" fmla="*/ 633412 w 5934075"/>
                  <a:gd name="connsiteY337" fmla="*/ 3586535 h 3891603"/>
                  <a:gd name="connsiteX338" fmla="*/ 619125 w 5934075"/>
                  <a:gd name="connsiteY338" fmla="*/ 3600823 h 3891603"/>
                  <a:gd name="connsiteX339" fmla="*/ 609600 w 5934075"/>
                  <a:gd name="connsiteY339" fmla="*/ 3619873 h 3891603"/>
                  <a:gd name="connsiteX340" fmla="*/ 566737 w 5934075"/>
                  <a:gd name="connsiteY340" fmla="*/ 3662735 h 3891603"/>
                  <a:gd name="connsiteX341" fmla="*/ 552450 w 5934075"/>
                  <a:gd name="connsiteY341" fmla="*/ 3672260 h 3891603"/>
                  <a:gd name="connsiteX342" fmla="*/ 538162 w 5934075"/>
                  <a:gd name="connsiteY342" fmla="*/ 3691310 h 3891603"/>
                  <a:gd name="connsiteX343" fmla="*/ 519112 w 5934075"/>
                  <a:gd name="connsiteY343" fmla="*/ 3700835 h 3891603"/>
                  <a:gd name="connsiteX344" fmla="*/ 504825 w 5934075"/>
                  <a:gd name="connsiteY344" fmla="*/ 3710360 h 3891603"/>
                  <a:gd name="connsiteX345" fmla="*/ 481012 w 5934075"/>
                  <a:gd name="connsiteY345" fmla="*/ 3724648 h 3891603"/>
                  <a:gd name="connsiteX346" fmla="*/ 419100 w 5934075"/>
                  <a:gd name="connsiteY346" fmla="*/ 3762748 h 3891603"/>
                  <a:gd name="connsiteX347" fmla="*/ 385762 w 5934075"/>
                  <a:gd name="connsiteY347" fmla="*/ 3772273 h 3891603"/>
                  <a:gd name="connsiteX348" fmla="*/ 347662 w 5934075"/>
                  <a:gd name="connsiteY348" fmla="*/ 3786560 h 3891603"/>
                  <a:gd name="connsiteX349" fmla="*/ 323850 w 5934075"/>
                  <a:gd name="connsiteY349" fmla="*/ 3800848 h 3891603"/>
                  <a:gd name="connsiteX350" fmla="*/ 280987 w 5934075"/>
                  <a:gd name="connsiteY350" fmla="*/ 3805610 h 3891603"/>
                  <a:gd name="connsiteX351" fmla="*/ 228600 w 5934075"/>
                  <a:gd name="connsiteY351" fmla="*/ 3819898 h 3891603"/>
                  <a:gd name="connsiteX352" fmla="*/ 190500 w 5934075"/>
                  <a:gd name="connsiteY352" fmla="*/ 3824660 h 3891603"/>
                  <a:gd name="connsiteX353" fmla="*/ 128587 w 5934075"/>
                  <a:gd name="connsiteY353" fmla="*/ 3834185 h 3891603"/>
                  <a:gd name="connsiteX354" fmla="*/ 80962 w 5934075"/>
                  <a:gd name="connsiteY354" fmla="*/ 3843710 h 3891603"/>
                  <a:gd name="connsiteX355" fmla="*/ 66675 w 5934075"/>
                  <a:gd name="connsiteY355" fmla="*/ 3848473 h 3891603"/>
                  <a:gd name="connsiteX356" fmla="*/ 42862 w 5934075"/>
                  <a:gd name="connsiteY356" fmla="*/ 3891335 h 3891603"/>
                  <a:gd name="connsiteX0" fmla="*/ 66675 w 5934075"/>
                  <a:gd name="connsiteY0" fmla="*/ 3848473 h 3848473"/>
                  <a:gd name="connsiteX1" fmla="*/ 23812 w 5934075"/>
                  <a:gd name="connsiteY1" fmla="*/ 3824660 h 3848473"/>
                  <a:gd name="connsiteX2" fmla="*/ 9525 w 5934075"/>
                  <a:gd name="connsiteY2" fmla="*/ 3791323 h 3848473"/>
                  <a:gd name="connsiteX3" fmla="*/ 4762 w 5934075"/>
                  <a:gd name="connsiteY3" fmla="*/ 3719885 h 3848473"/>
                  <a:gd name="connsiteX4" fmla="*/ 0 w 5934075"/>
                  <a:gd name="connsiteY4" fmla="*/ 3700835 h 3848473"/>
                  <a:gd name="connsiteX5" fmla="*/ 4762 w 5934075"/>
                  <a:gd name="connsiteY5" fmla="*/ 3596060 h 3848473"/>
                  <a:gd name="connsiteX6" fmla="*/ 14287 w 5934075"/>
                  <a:gd name="connsiteY6" fmla="*/ 3543673 h 3848473"/>
                  <a:gd name="connsiteX7" fmla="*/ 80962 w 5934075"/>
                  <a:gd name="connsiteY7" fmla="*/ 3457948 h 3848473"/>
                  <a:gd name="connsiteX8" fmla="*/ 100012 w 5934075"/>
                  <a:gd name="connsiteY8" fmla="*/ 3434135 h 3848473"/>
                  <a:gd name="connsiteX9" fmla="*/ 119062 w 5934075"/>
                  <a:gd name="connsiteY9" fmla="*/ 3424610 h 3848473"/>
                  <a:gd name="connsiteX10" fmla="*/ 133350 w 5934075"/>
                  <a:gd name="connsiteY10" fmla="*/ 3410323 h 3848473"/>
                  <a:gd name="connsiteX11" fmla="*/ 161925 w 5934075"/>
                  <a:gd name="connsiteY11" fmla="*/ 3391273 h 3848473"/>
                  <a:gd name="connsiteX12" fmla="*/ 223837 w 5934075"/>
                  <a:gd name="connsiteY12" fmla="*/ 3334123 h 3848473"/>
                  <a:gd name="connsiteX13" fmla="*/ 252412 w 5934075"/>
                  <a:gd name="connsiteY13" fmla="*/ 3315073 h 3848473"/>
                  <a:gd name="connsiteX14" fmla="*/ 333375 w 5934075"/>
                  <a:gd name="connsiteY14" fmla="*/ 3281735 h 3848473"/>
                  <a:gd name="connsiteX15" fmla="*/ 376237 w 5934075"/>
                  <a:gd name="connsiteY15" fmla="*/ 3262685 h 3848473"/>
                  <a:gd name="connsiteX16" fmla="*/ 414337 w 5934075"/>
                  <a:gd name="connsiteY16" fmla="*/ 3253160 h 3848473"/>
                  <a:gd name="connsiteX17" fmla="*/ 442912 w 5934075"/>
                  <a:gd name="connsiteY17" fmla="*/ 3238873 h 3848473"/>
                  <a:gd name="connsiteX18" fmla="*/ 466725 w 5934075"/>
                  <a:gd name="connsiteY18" fmla="*/ 3229348 h 3848473"/>
                  <a:gd name="connsiteX19" fmla="*/ 481012 w 5934075"/>
                  <a:gd name="connsiteY19" fmla="*/ 3224585 h 3848473"/>
                  <a:gd name="connsiteX20" fmla="*/ 495300 w 5934075"/>
                  <a:gd name="connsiteY20" fmla="*/ 3215060 h 3848473"/>
                  <a:gd name="connsiteX21" fmla="*/ 514350 w 5934075"/>
                  <a:gd name="connsiteY21" fmla="*/ 3210298 h 3848473"/>
                  <a:gd name="connsiteX22" fmla="*/ 538162 w 5934075"/>
                  <a:gd name="connsiteY22" fmla="*/ 3200773 h 3848473"/>
                  <a:gd name="connsiteX23" fmla="*/ 595312 w 5934075"/>
                  <a:gd name="connsiteY23" fmla="*/ 3172198 h 3848473"/>
                  <a:gd name="connsiteX24" fmla="*/ 623887 w 5934075"/>
                  <a:gd name="connsiteY24" fmla="*/ 3157910 h 3848473"/>
                  <a:gd name="connsiteX25" fmla="*/ 676275 w 5934075"/>
                  <a:gd name="connsiteY25" fmla="*/ 3138860 h 3848473"/>
                  <a:gd name="connsiteX26" fmla="*/ 728662 w 5934075"/>
                  <a:gd name="connsiteY26" fmla="*/ 3095998 h 3848473"/>
                  <a:gd name="connsiteX27" fmla="*/ 795337 w 5934075"/>
                  <a:gd name="connsiteY27" fmla="*/ 3053135 h 3848473"/>
                  <a:gd name="connsiteX28" fmla="*/ 814387 w 5934075"/>
                  <a:gd name="connsiteY28" fmla="*/ 3034085 h 3848473"/>
                  <a:gd name="connsiteX29" fmla="*/ 842962 w 5934075"/>
                  <a:gd name="connsiteY29" fmla="*/ 3010273 h 3848473"/>
                  <a:gd name="connsiteX30" fmla="*/ 857250 w 5934075"/>
                  <a:gd name="connsiteY30" fmla="*/ 2991223 h 3848473"/>
                  <a:gd name="connsiteX31" fmla="*/ 885825 w 5934075"/>
                  <a:gd name="connsiteY31" fmla="*/ 2972173 h 3848473"/>
                  <a:gd name="connsiteX32" fmla="*/ 923925 w 5934075"/>
                  <a:gd name="connsiteY32" fmla="*/ 2934073 h 3848473"/>
                  <a:gd name="connsiteX33" fmla="*/ 966787 w 5934075"/>
                  <a:gd name="connsiteY33" fmla="*/ 2919785 h 3848473"/>
                  <a:gd name="connsiteX34" fmla="*/ 985837 w 5934075"/>
                  <a:gd name="connsiteY34" fmla="*/ 2910260 h 3848473"/>
                  <a:gd name="connsiteX35" fmla="*/ 1062037 w 5934075"/>
                  <a:gd name="connsiteY35" fmla="*/ 2895973 h 3848473"/>
                  <a:gd name="connsiteX36" fmla="*/ 1143000 w 5934075"/>
                  <a:gd name="connsiteY36" fmla="*/ 2881685 h 3848473"/>
                  <a:gd name="connsiteX37" fmla="*/ 1195387 w 5934075"/>
                  <a:gd name="connsiteY37" fmla="*/ 2862635 h 3848473"/>
                  <a:gd name="connsiteX38" fmla="*/ 1223962 w 5934075"/>
                  <a:gd name="connsiteY38" fmla="*/ 2834060 h 3848473"/>
                  <a:gd name="connsiteX39" fmla="*/ 1243012 w 5934075"/>
                  <a:gd name="connsiteY39" fmla="*/ 2815010 h 3848473"/>
                  <a:gd name="connsiteX40" fmla="*/ 1276350 w 5934075"/>
                  <a:gd name="connsiteY40" fmla="*/ 2767385 h 3848473"/>
                  <a:gd name="connsiteX41" fmla="*/ 1295400 w 5934075"/>
                  <a:gd name="connsiteY41" fmla="*/ 2753098 h 3848473"/>
                  <a:gd name="connsiteX42" fmla="*/ 1314450 w 5934075"/>
                  <a:gd name="connsiteY42" fmla="*/ 2719760 h 3848473"/>
                  <a:gd name="connsiteX43" fmla="*/ 1333500 w 5934075"/>
                  <a:gd name="connsiteY43" fmla="*/ 2691185 h 3848473"/>
                  <a:gd name="connsiteX44" fmla="*/ 1352550 w 5934075"/>
                  <a:gd name="connsiteY44" fmla="*/ 2672135 h 3848473"/>
                  <a:gd name="connsiteX45" fmla="*/ 1362075 w 5934075"/>
                  <a:gd name="connsiteY45" fmla="*/ 2657848 h 3848473"/>
                  <a:gd name="connsiteX46" fmla="*/ 1376362 w 5934075"/>
                  <a:gd name="connsiteY46" fmla="*/ 2643560 h 3848473"/>
                  <a:gd name="connsiteX47" fmla="*/ 1390650 w 5934075"/>
                  <a:gd name="connsiteY47" fmla="*/ 2624510 h 3848473"/>
                  <a:gd name="connsiteX48" fmla="*/ 1471612 w 5934075"/>
                  <a:gd name="connsiteY48" fmla="*/ 2586410 h 3848473"/>
                  <a:gd name="connsiteX49" fmla="*/ 1519237 w 5934075"/>
                  <a:gd name="connsiteY49" fmla="*/ 2557835 h 3848473"/>
                  <a:gd name="connsiteX50" fmla="*/ 1552575 w 5934075"/>
                  <a:gd name="connsiteY50" fmla="*/ 2548310 h 3848473"/>
                  <a:gd name="connsiteX51" fmla="*/ 1566862 w 5934075"/>
                  <a:gd name="connsiteY51" fmla="*/ 2538785 h 3848473"/>
                  <a:gd name="connsiteX52" fmla="*/ 1633537 w 5934075"/>
                  <a:gd name="connsiteY52" fmla="*/ 2529260 h 3848473"/>
                  <a:gd name="connsiteX53" fmla="*/ 1671637 w 5934075"/>
                  <a:gd name="connsiteY53" fmla="*/ 2514973 h 3848473"/>
                  <a:gd name="connsiteX54" fmla="*/ 1714500 w 5934075"/>
                  <a:gd name="connsiteY54" fmla="*/ 2476873 h 3848473"/>
                  <a:gd name="connsiteX55" fmla="*/ 1733550 w 5934075"/>
                  <a:gd name="connsiteY55" fmla="*/ 2467348 h 3848473"/>
                  <a:gd name="connsiteX56" fmla="*/ 1757362 w 5934075"/>
                  <a:gd name="connsiteY56" fmla="*/ 2438773 h 3848473"/>
                  <a:gd name="connsiteX57" fmla="*/ 1785937 w 5934075"/>
                  <a:gd name="connsiteY57" fmla="*/ 2400673 h 3848473"/>
                  <a:gd name="connsiteX58" fmla="*/ 1881187 w 5934075"/>
                  <a:gd name="connsiteY58" fmla="*/ 2319710 h 3848473"/>
                  <a:gd name="connsiteX59" fmla="*/ 1900237 w 5934075"/>
                  <a:gd name="connsiteY59" fmla="*/ 2314948 h 3848473"/>
                  <a:gd name="connsiteX60" fmla="*/ 1919287 w 5934075"/>
                  <a:gd name="connsiteY60" fmla="*/ 2305423 h 3848473"/>
                  <a:gd name="connsiteX61" fmla="*/ 1933575 w 5934075"/>
                  <a:gd name="connsiteY61" fmla="*/ 2295898 h 3848473"/>
                  <a:gd name="connsiteX62" fmla="*/ 1966912 w 5934075"/>
                  <a:gd name="connsiteY62" fmla="*/ 2286373 h 3848473"/>
                  <a:gd name="connsiteX63" fmla="*/ 1990725 w 5934075"/>
                  <a:gd name="connsiteY63" fmla="*/ 2276848 h 3848473"/>
                  <a:gd name="connsiteX64" fmla="*/ 2005012 w 5934075"/>
                  <a:gd name="connsiteY64" fmla="*/ 2272085 h 3848473"/>
                  <a:gd name="connsiteX65" fmla="*/ 2028825 w 5934075"/>
                  <a:gd name="connsiteY65" fmla="*/ 2262560 h 3848473"/>
                  <a:gd name="connsiteX66" fmla="*/ 2090737 w 5934075"/>
                  <a:gd name="connsiteY66" fmla="*/ 2257798 h 3848473"/>
                  <a:gd name="connsiteX67" fmla="*/ 2143125 w 5934075"/>
                  <a:gd name="connsiteY67" fmla="*/ 2248273 h 3848473"/>
                  <a:gd name="connsiteX68" fmla="*/ 2166937 w 5934075"/>
                  <a:gd name="connsiteY68" fmla="*/ 2233985 h 3848473"/>
                  <a:gd name="connsiteX69" fmla="*/ 2185987 w 5934075"/>
                  <a:gd name="connsiteY69" fmla="*/ 2229223 h 3848473"/>
                  <a:gd name="connsiteX70" fmla="*/ 2224087 w 5934075"/>
                  <a:gd name="connsiteY70" fmla="*/ 2219698 h 3848473"/>
                  <a:gd name="connsiteX71" fmla="*/ 2257425 w 5934075"/>
                  <a:gd name="connsiteY71" fmla="*/ 2200648 h 3848473"/>
                  <a:gd name="connsiteX72" fmla="*/ 2271712 w 5934075"/>
                  <a:gd name="connsiteY72" fmla="*/ 2191123 h 3848473"/>
                  <a:gd name="connsiteX73" fmla="*/ 2314575 w 5934075"/>
                  <a:gd name="connsiteY73" fmla="*/ 2176835 h 3848473"/>
                  <a:gd name="connsiteX74" fmla="*/ 2324100 w 5934075"/>
                  <a:gd name="connsiteY74" fmla="*/ 2157785 h 3848473"/>
                  <a:gd name="connsiteX75" fmla="*/ 2424112 w 5934075"/>
                  <a:gd name="connsiteY75" fmla="*/ 2100635 h 3848473"/>
                  <a:gd name="connsiteX76" fmla="*/ 2481262 w 5934075"/>
                  <a:gd name="connsiteY76" fmla="*/ 2067298 h 3848473"/>
                  <a:gd name="connsiteX77" fmla="*/ 2495550 w 5934075"/>
                  <a:gd name="connsiteY77" fmla="*/ 2062535 h 3848473"/>
                  <a:gd name="connsiteX78" fmla="*/ 2519362 w 5934075"/>
                  <a:gd name="connsiteY78" fmla="*/ 2048248 h 3848473"/>
                  <a:gd name="connsiteX79" fmla="*/ 2557462 w 5934075"/>
                  <a:gd name="connsiteY79" fmla="*/ 2029198 h 3848473"/>
                  <a:gd name="connsiteX80" fmla="*/ 2590800 w 5934075"/>
                  <a:gd name="connsiteY80" fmla="*/ 2014910 h 3848473"/>
                  <a:gd name="connsiteX81" fmla="*/ 2652712 w 5934075"/>
                  <a:gd name="connsiteY81" fmla="*/ 1976810 h 3848473"/>
                  <a:gd name="connsiteX82" fmla="*/ 2690812 w 5934075"/>
                  <a:gd name="connsiteY82" fmla="*/ 1962523 h 3848473"/>
                  <a:gd name="connsiteX83" fmla="*/ 2733675 w 5934075"/>
                  <a:gd name="connsiteY83" fmla="*/ 1943473 h 3848473"/>
                  <a:gd name="connsiteX84" fmla="*/ 2757487 w 5934075"/>
                  <a:gd name="connsiteY84" fmla="*/ 1938710 h 3848473"/>
                  <a:gd name="connsiteX85" fmla="*/ 2786062 w 5934075"/>
                  <a:gd name="connsiteY85" fmla="*/ 1929185 h 3848473"/>
                  <a:gd name="connsiteX86" fmla="*/ 2833687 w 5934075"/>
                  <a:gd name="connsiteY86" fmla="*/ 1919660 h 3848473"/>
                  <a:gd name="connsiteX87" fmla="*/ 2871787 w 5934075"/>
                  <a:gd name="connsiteY87" fmla="*/ 1910135 h 3848473"/>
                  <a:gd name="connsiteX88" fmla="*/ 2919412 w 5934075"/>
                  <a:gd name="connsiteY88" fmla="*/ 1900610 h 3848473"/>
                  <a:gd name="connsiteX89" fmla="*/ 2933700 w 5934075"/>
                  <a:gd name="connsiteY89" fmla="*/ 1895848 h 3848473"/>
                  <a:gd name="connsiteX90" fmla="*/ 2986087 w 5934075"/>
                  <a:gd name="connsiteY90" fmla="*/ 1881560 h 3848473"/>
                  <a:gd name="connsiteX91" fmla="*/ 3033712 w 5934075"/>
                  <a:gd name="connsiteY91" fmla="*/ 1848223 h 3848473"/>
                  <a:gd name="connsiteX92" fmla="*/ 3067050 w 5934075"/>
                  <a:gd name="connsiteY92" fmla="*/ 1829173 h 3848473"/>
                  <a:gd name="connsiteX93" fmla="*/ 3109912 w 5934075"/>
                  <a:gd name="connsiteY93" fmla="*/ 1786310 h 3848473"/>
                  <a:gd name="connsiteX94" fmla="*/ 3148012 w 5934075"/>
                  <a:gd name="connsiteY94" fmla="*/ 1752973 h 3848473"/>
                  <a:gd name="connsiteX95" fmla="*/ 3176587 w 5934075"/>
                  <a:gd name="connsiteY95" fmla="*/ 1724398 h 3848473"/>
                  <a:gd name="connsiteX96" fmla="*/ 3190875 w 5934075"/>
                  <a:gd name="connsiteY96" fmla="*/ 1710110 h 3848473"/>
                  <a:gd name="connsiteX97" fmla="*/ 3205162 w 5934075"/>
                  <a:gd name="connsiteY97" fmla="*/ 1705348 h 3848473"/>
                  <a:gd name="connsiteX98" fmla="*/ 3252787 w 5934075"/>
                  <a:gd name="connsiteY98" fmla="*/ 1667248 h 3848473"/>
                  <a:gd name="connsiteX99" fmla="*/ 3295650 w 5934075"/>
                  <a:gd name="connsiteY99" fmla="*/ 1614860 h 3848473"/>
                  <a:gd name="connsiteX100" fmla="*/ 3328987 w 5934075"/>
                  <a:gd name="connsiteY100" fmla="*/ 1586285 h 3848473"/>
                  <a:gd name="connsiteX101" fmla="*/ 3343275 w 5934075"/>
                  <a:gd name="connsiteY101" fmla="*/ 1567235 h 3848473"/>
                  <a:gd name="connsiteX102" fmla="*/ 3409950 w 5934075"/>
                  <a:gd name="connsiteY102" fmla="*/ 1510085 h 3848473"/>
                  <a:gd name="connsiteX103" fmla="*/ 3419475 w 5934075"/>
                  <a:gd name="connsiteY103" fmla="*/ 1495798 h 3848473"/>
                  <a:gd name="connsiteX104" fmla="*/ 3457575 w 5934075"/>
                  <a:gd name="connsiteY104" fmla="*/ 1462460 h 3848473"/>
                  <a:gd name="connsiteX105" fmla="*/ 3476625 w 5934075"/>
                  <a:gd name="connsiteY105" fmla="*/ 1452935 h 3848473"/>
                  <a:gd name="connsiteX106" fmla="*/ 3500437 w 5934075"/>
                  <a:gd name="connsiteY106" fmla="*/ 1429123 h 3848473"/>
                  <a:gd name="connsiteX107" fmla="*/ 3514725 w 5934075"/>
                  <a:gd name="connsiteY107" fmla="*/ 1414835 h 3848473"/>
                  <a:gd name="connsiteX108" fmla="*/ 3576637 w 5934075"/>
                  <a:gd name="connsiteY108" fmla="*/ 1357685 h 3848473"/>
                  <a:gd name="connsiteX109" fmla="*/ 3600450 w 5934075"/>
                  <a:gd name="connsiteY109" fmla="*/ 1329110 h 3848473"/>
                  <a:gd name="connsiteX110" fmla="*/ 3619500 w 5934075"/>
                  <a:gd name="connsiteY110" fmla="*/ 1300535 h 3848473"/>
                  <a:gd name="connsiteX111" fmla="*/ 3633787 w 5934075"/>
                  <a:gd name="connsiteY111" fmla="*/ 1295773 h 3848473"/>
                  <a:gd name="connsiteX112" fmla="*/ 3705225 w 5934075"/>
                  <a:gd name="connsiteY112" fmla="*/ 1205285 h 3848473"/>
                  <a:gd name="connsiteX113" fmla="*/ 3724275 w 5934075"/>
                  <a:gd name="connsiteY113" fmla="*/ 1186235 h 3848473"/>
                  <a:gd name="connsiteX114" fmla="*/ 3776662 w 5934075"/>
                  <a:gd name="connsiteY114" fmla="*/ 1148135 h 3848473"/>
                  <a:gd name="connsiteX115" fmla="*/ 3795712 w 5934075"/>
                  <a:gd name="connsiteY115" fmla="*/ 1138610 h 3848473"/>
                  <a:gd name="connsiteX116" fmla="*/ 3824287 w 5934075"/>
                  <a:gd name="connsiteY116" fmla="*/ 1114798 h 3848473"/>
                  <a:gd name="connsiteX117" fmla="*/ 3857625 w 5934075"/>
                  <a:gd name="connsiteY117" fmla="*/ 1100510 h 3848473"/>
                  <a:gd name="connsiteX118" fmla="*/ 3900487 w 5934075"/>
                  <a:gd name="connsiteY118" fmla="*/ 1071935 h 3848473"/>
                  <a:gd name="connsiteX119" fmla="*/ 3914775 w 5934075"/>
                  <a:gd name="connsiteY119" fmla="*/ 1062410 h 3848473"/>
                  <a:gd name="connsiteX120" fmla="*/ 3933825 w 5934075"/>
                  <a:gd name="connsiteY120" fmla="*/ 1057648 h 3848473"/>
                  <a:gd name="connsiteX121" fmla="*/ 4010025 w 5934075"/>
                  <a:gd name="connsiteY121" fmla="*/ 1033835 h 3848473"/>
                  <a:gd name="connsiteX122" fmla="*/ 4057650 w 5934075"/>
                  <a:gd name="connsiteY122" fmla="*/ 1014785 h 3848473"/>
                  <a:gd name="connsiteX123" fmla="*/ 4090987 w 5934075"/>
                  <a:gd name="connsiteY123" fmla="*/ 1005260 h 3848473"/>
                  <a:gd name="connsiteX124" fmla="*/ 4129087 w 5934075"/>
                  <a:gd name="connsiteY124" fmla="*/ 1000498 h 3848473"/>
                  <a:gd name="connsiteX125" fmla="*/ 4171950 w 5934075"/>
                  <a:gd name="connsiteY125" fmla="*/ 990973 h 3848473"/>
                  <a:gd name="connsiteX126" fmla="*/ 4214812 w 5934075"/>
                  <a:gd name="connsiteY126" fmla="*/ 971923 h 3848473"/>
                  <a:gd name="connsiteX127" fmla="*/ 4252912 w 5934075"/>
                  <a:gd name="connsiteY127" fmla="*/ 962398 h 3848473"/>
                  <a:gd name="connsiteX128" fmla="*/ 4267200 w 5934075"/>
                  <a:gd name="connsiteY128" fmla="*/ 952873 h 3848473"/>
                  <a:gd name="connsiteX129" fmla="*/ 4305300 w 5934075"/>
                  <a:gd name="connsiteY129" fmla="*/ 938585 h 3848473"/>
                  <a:gd name="connsiteX130" fmla="*/ 4324350 w 5934075"/>
                  <a:gd name="connsiteY130" fmla="*/ 924298 h 3848473"/>
                  <a:gd name="connsiteX131" fmla="*/ 4357687 w 5934075"/>
                  <a:gd name="connsiteY131" fmla="*/ 895723 h 3848473"/>
                  <a:gd name="connsiteX132" fmla="*/ 4367212 w 5934075"/>
                  <a:gd name="connsiteY132" fmla="*/ 876673 h 3848473"/>
                  <a:gd name="connsiteX133" fmla="*/ 4386262 w 5934075"/>
                  <a:gd name="connsiteY133" fmla="*/ 857623 h 3848473"/>
                  <a:gd name="connsiteX134" fmla="*/ 4410075 w 5934075"/>
                  <a:gd name="connsiteY134" fmla="*/ 809998 h 3848473"/>
                  <a:gd name="connsiteX135" fmla="*/ 4424362 w 5934075"/>
                  <a:gd name="connsiteY135" fmla="*/ 786185 h 3848473"/>
                  <a:gd name="connsiteX136" fmla="*/ 4438650 w 5934075"/>
                  <a:gd name="connsiteY136" fmla="*/ 695698 h 3848473"/>
                  <a:gd name="connsiteX137" fmla="*/ 4448175 w 5934075"/>
                  <a:gd name="connsiteY137" fmla="*/ 581398 h 3848473"/>
                  <a:gd name="connsiteX138" fmla="*/ 4457700 w 5934075"/>
                  <a:gd name="connsiteY138" fmla="*/ 543298 h 3848473"/>
                  <a:gd name="connsiteX139" fmla="*/ 4462462 w 5934075"/>
                  <a:gd name="connsiteY139" fmla="*/ 500435 h 3848473"/>
                  <a:gd name="connsiteX140" fmla="*/ 4471987 w 5934075"/>
                  <a:gd name="connsiteY140" fmla="*/ 424235 h 3848473"/>
                  <a:gd name="connsiteX141" fmla="*/ 4476750 w 5934075"/>
                  <a:gd name="connsiteY141" fmla="*/ 381373 h 3848473"/>
                  <a:gd name="connsiteX142" fmla="*/ 4491037 w 5934075"/>
                  <a:gd name="connsiteY142" fmla="*/ 271835 h 3848473"/>
                  <a:gd name="connsiteX143" fmla="*/ 4495800 w 5934075"/>
                  <a:gd name="connsiteY143" fmla="*/ 233735 h 3848473"/>
                  <a:gd name="connsiteX144" fmla="*/ 4505325 w 5934075"/>
                  <a:gd name="connsiteY144" fmla="*/ 190873 h 3848473"/>
                  <a:gd name="connsiteX145" fmla="*/ 4510087 w 5934075"/>
                  <a:gd name="connsiteY145" fmla="*/ 152773 h 3848473"/>
                  <a:gd name="connsiteX146" fmla="*/ 4519612 w 5934075"/>
                  <a:gd name="connsiteY146" fmla="*/ 119435 h 3848473"/>
                  <a:gd name="connsiteX147" fmla="*/ 4524375 w 5934075"/>
                  <a:gd name="connsiteY147" fmla="*/ 95623 h 3848473"/>
                  <a:gd name="connsiteX148" fmla="*/ 4533900 w 5934075"/>
                  <a:gd name="connsiteY148" fmla="*/ 76573 h 3848473"/>
                  <a:gd name="connsiteX149" fmla="*/ 4543425 w 5934075"/>
                  <a:gd name="connsiteY149" fmla="*/ 52760 h 3848473"/>
                  <a:gd name="connsiteX150" fmla="*/ 4581525 w 5934075"/>
                  <a:gd name="connsiteY150" fmla="*/ 14660 h 3848473"/>
                  <a:gd name="connsiteX151" fmla="*/ 4600575 w 5934075"/>
                  <a:gd name="connsiteY151" fmla="*/ 9898 h 3848473"/>
                  <a:gd name="connsiteX152" fmla="*/ 4619625 w 5934075"/>
                  <a:gd name="connsiteY152" fmla="*/ 373 h 3848473"/>
                  <a:gd name="connsiteX153" fmla="*/ 4743450 w 5934075"/>
                  <a:gd name="connsiteY153" fmla="*/ 14660 h 3848473"/>
                  <a:gd name="connsiteX154" fmla="*/ 4781550 w 5934075"/>
                  <a:gd name="connsiteY154" fmla="*/ 28948 h 3848473"/>
                  <a:gd name="connsiteX155" fmla="*/ 4829175 w 5934075"/>
                  <a:gd name="connsiteY155" fmla="*/ 52760 h 3848473"/>
                  <a:gd name="connsiteX156" fmla="*/ 4867275 w 5934075"/>
                  <a:gd name="connsiteY156" fmla="*/ 86098 h 3848473"/>
                  <a:gd name="connsiteX157" fmla="*/ 4910137 w 5934075"/>
                  <a:gd name="connsiteY157" fmla="*/ 133723 h 3848473"/>
                  <a:gd name="connsiteX158" fmla="*/ 4957762 w 5934075"/>
                  <a:gd name="connsiteY158" fmla="*/ 200398 h 3848473"/>
                  <a:gd name="connsiteX159" fmla="*/ 4976812 w 5934075"/>
                  <a:gd name="connsiteY159" fmla="*/ 228973 h 3848473"/>
                  <a:gd name="connsiteX160" fmla="*/ 4995862 w 5934075"/>
                  <a:gd name="connsiteY160" fmla="*/ 252785 h 3848473"/>
                  <a:gd name="connsiteX161" fmla="*/ 5010150 w 5934075"/>
                  <a:gd name="connsiteY161" fmla="*/ 276598 h 3848473"/>
                  <a:gd name="connsiteX162" fmla="*/ 5029200 w 5934075"/>
                  <a:gd name="connsiteY162" fmla="*/ 300410 h 3848473"/>
                  <a:gd name="connsiteX163" fmla="*/ 5048250 w 5934075"/>
                  <a:gd name="connsiteY163" fmla="*/ 328985 h 3848473"/>
                  <a:gd name="connsiteX164" fmla="*/ 5067300 w 5934075"/>
                  <a:gd name="connsiteY164" fmla="*/ 362323 h 3848473"/>
                  <a:gd name="connsiteX165" fmla="*/ 5124450 w 5934075"/>
                  <a:gd name="connsiteY165" fmla="*/ 409948 h 3848473"/>
                  <a:gd name="connsiteX166" fmla="*/ 5143500 w 5934075"/>
                  <a:gd name="connsiteY166" fmla="*/ 419473 h 3848473"/>
                  <a:gd name="connsiteX167" fmla="*/ 5172075 w 5934075"/>
                  <a:gd name="connsiteY167" fmla="*/ 428998 h 3848473"/>
                  <a:gd name="connsiteX168" fmla="*/ 5253037 w 5934075"/>
                  <a:gd name="connsiteY168" fmla="*/ 471860 h 3848473"/>
                  <a:gd name="connsiteX169" fmla="*/ 5286375 w 5934075"/>
                  <a:gd name="connsiteY169" fmla="*/ 481385 h 3848473"/>
                  <a:gd name="connsiteX170" fmla="*/ 5300662 w 5934075"/>
                  <a:gd name="connsiteY170" fmla="*/ 486148 h 3848473"/>
                  <a:gd name="connsiteX171" fmla="*/ 5357812 w 5934075"/>
                  <a:gd name="connsiteY171" fmla="*/ 514723 h 3848473"/>
                  <a:gd name="connsiteX172" fmla="*/ 5386387 w 5934075"/>
                  <a:gd name="connsiteY172" fmla="*/ 529010 h 3848473"/>
                  <a:gd name="connsiteX173" fmla="*/ 5434012 w 5934075"/>
                  <a:gd name="connsiteY173" fmla="*/ 548060 h 3848473"/>
                  <a:gd name="connsiteX174" fmla="*/ 5467350 w 5934075"/>
                  <a:gd name="connsiteY174" fmla="*/ 571873 h 3848473"/>
                  <a:gd name="connsiteX175" fmla="*/ 5495925 w 5934075"/>
                  <a:gd name="connsiteY175" fmla="*/ 586160 h 3848473"/>
                  <a:gd name="connsiteX176" fmla="*/ 5519737 w 5934075"/>
                  <a:gd name="connsiteY176" fmla="*/ 605210 h 3848473"/>
                  <a:gd name="connsiteX177" fmla="*/ 5543550 w 5934075"/>
                  <a:gd name="connsiteY177" fmla="*/ 619498 h 3848473"/>
                  <a:gd name="connsiteX178" fmla="*/ 5586412 w 5934075"/>
                  <a:gd name="connsiteY178" fmla="*/ 652835 h 3848473"/>
                  <a:gd name="connsiteX179" fmla="*/ 5614987 w 5934075"/>
                  <a:gd name="connsiteY179" fmla="*/ 671885 h 3848473"/>
                  <a:gd name="connsiteX180" fmla="*/ 5648325 w 5934075"/>
                  <a:gd name="connsiteY180" fmla="*/ 714748 h 3848473"/>
                  <a:gd name="connsiteX181" fmla="*/ 5681662 w 5934075"/>
                  <a:gd name="connsiteY181" fmla="*/ 743323 h 3848473"/>
                  <a:gd name="connsiteX182" fmla="*/ 5710237 w 5934075"/>
                  <a:gd name="connsiteY182" fmla="*/ 786185 h 3848473"/>
                  <a:gd name="connsiteX183" fmla="*/ 5748337 w 5934075"/>
                  <a:gd name="connsiteY183" fmla="*/ 867148 h 3848473"/>
                  <a:gd name="connsiteX184" fmla="*/ 5767387 w 5934075"/>
                  <a:gd name="connsiteY184" fmla="*/ 957635 h 3848473"/>
                  <a:gd name="connsiteX185" fmla="*/ 5781675 w 5934075"/>
                  <a:gd name="connsiteY185" fmla="*/ 1000498 h 3848473"/>
                  <a:gd name="connsiteX186" fmla="*/ 5800725 w 5934075"/>
                  <a:gd name="connsiteY186" fmla="*/ 1081460 h 3848473"/>
                  <a:gd name="connsiteX187" fmla="*/ 5815012 w 5934075"/>
                  <a:gd name="connsiteY187" fmla="*/ 1124323 h 3848473"/>
                  <a:gd name="connsiteX188" fmla="*/ 5824537 w 5934075"/>
                  <a:gd name="connsiteY188" fmla="*/ 1157660 h 3848473"/>
                  <a:gd name="connsiteX189" fmla="*/ 5834062 w 5934075"/>
                  <a:gd name="connsiteY189" fmla="*/ 1181473 h 3848473"/>
                  <a:gd name="connsiteX190" fmla="*/ 5857875 w 5934075"/>
                  <a:gd name="connsiteY190" fmla="*/ 1248148 h 3848473"/>
                  <a:gd name="connsiteX191" fmla="*/ 5876925 w 5934075"/>
                  <a:gd name="connsiteY191" fmla="*/ 1295773 h 3848473"/>
                  <a:gd name="connsiteX192" fmla="*/ 5881687 w 5934075"/>
                  <a:gd name="connsiteY192" fmla="*/ 1329110 h 3848473"/>
                  <a:gd name="connsiteX193" fmla="*/ 5895975 w 5934075"/>
                  <a:gd name="connsiteY193" fmla="*/ 1362448 h 3848473"/>
                  <a:gd name="connsiteX194" fmla="*/ 5910262 w 5934075"/>
                  <a:gd name="connsiteY194" fmla="*/ 1471985 h 3848473"/>
                  <a:gd name="connsiteX195" fmla="*/ 5915025 w 5934075"/>
                  <a:gd name="connsiteY195" fmla="*/ 1505323 h 3848473"/>
                  <a:gd name="connsiteX196" fmla="*/ 5919787 w 5934075"/>
                  <a:gd name="connsiteY196" fmla="*/ 1529135 h 3848473"/>
                  <a:gd name="connsiteX197" fmla="*/ 5924550 w 5934075"/>
                  <a:gd name="connsiteY197" fmla="*/ 1610098 h 3848473"/>
                  <a:gd name="connsiteX198" fmla="*/ 5934075 w 5934075"/>
                  <a:gd name="connsiteY198" fmla="*/ 1705348 h 3848473"/>
                  <a:gd name="connsiteX199" fmla="*/ 5929312 w 5934075"/>
                  <a:gd name="connsiteY199" fmla="*/ 1948235 h 3848473"/>
                  <a:gd name="connsiteX200" fmla="*/ 5905500 w 5934075"/>
                  <a:gd name="connsiteY200" fmla="*/ 2029198 h 3848473"/>
                  <a:gd name="connsiteX201" fmla="*/ 5895975 w 5934075"/>
                  <a:gd name="connsiteY201" fmla="*/ 2053010 h 3848473"/>
                  <a:gd name="connsiteX202" fmla="*/ 5857875 w 5934075"/>
                  <a:gd name="connsiteY202" fmla="*/ 2076823 h 3848473"/>
                  <a:gd name="connsiteX203" fmla="*/ 5748337 w 5934075"/>
                  <a:gd name="connsiteY203" fmla="*/ 2067298 h 3848473"/>
                  <a:gd name="connsiteX204" fmla="*/ 5686425 w 5934075"/>
                  <a:gd name="connsiteY204" fmla="*/ 2048248 h 3848473"/>
                  <a:gd name="connsiteX205" fmla="*/ 5648325 w 5934075"/>
                  <a:gd name="connsiteY205" fmla="*/ 2038723 h 3848473"/>
                  <a:gd name="connsiteX206" fmla="*/ 5624512 w 5934075"/>
                  <a:gd name="connsiteY206" fmla="*/ 2029198 h 3848473"/>
                  <a:gd name="connsiteX207" fmla="*/ 5605462 w 5934075"/>
                  <a:gd name="connsiteY207" fmla="*/ 2024435 h 3848473"/>
                  <a:gd name="connsiteX208" fmla="*/ 5581650 w 5934075"/>
                  <a:gd name="connsiteY208" fmla="*/ 2014910 h 3848473"/>
                  <a:gd name="connsiteX209" fmla="*/ 5548312 w 5934075"/>
                  <a:gd name="connsiteY209" fmla="*/ 2010148 h 3848473"/>
                  <a:gd name="connsiteX210" fmla="*/ 5519737 w 5934075"/>
                  <a:gd name="connsiteY210" fmla="*/ 2000623 h 3848473"/>
                  <a:gd name="connsiteX211" fmla="*/ 5500687 w 5934075"/>
                  <a:gd name="connsiteY211" fmla="*/ 1995860 h 3848473"/>
                  <a:gd name="connsiteX212" fmla="*/ 5476875 w 5934075"/>
                  <a:gd name="connsiteY212" fmla="*/ 1986335 h 3848473"/>
                  <a:gd name="connsiteX213" fmla="*/ 5448300 w 5934075"/>
                  <a:gd name="connsiteY213" fmla="*/ 1976810 h 3848473"/>
                  <a:gd name="connsiteX214" fmla="*/ 5414962 w 5934075"/>
                  <a:gd name="connsiteY214" fmla="*/ 1962523 h 3848473"/>
                  <a:gd name="connsiteX215" fmla="*/ 5410200 w 5934075"/>
                  <a:gd name="connsiteY215" fmla="*/ 1948235 h 3848473"/>
                  <a:gd name="connsiteX216" fmla="*/ 5372100 w 5934075"/>
                  <a:gd name="connsiteY216" fmla="*/ 1924423 h 3848473"/>
                  <a:gd name="connsiteX217" fmla="*/ 5329237 w 5934075"/>
                  <a:gd name="connsiteY217" fmla="*/ 1900610 h 3848473"/>
                  <a:gd name="connsiteX218" fmla="*/ 5262562 w 5934075"/>
                  <a:gd name="connsiteY218" fmla="*/ 1824410 h 3848473"/>
                  <a:gd name="connsiteX219" fmla="*/ 5238750 w 5934075"/>
                  <a:gd name="connsiteY219" fmla="*/ 1805360 h 3848473"/>
                  <a:gd name="connsiteX220" fmla="*/ 5214937 w 5934075"/>
                  <a:gd name="connsiteY220" fmla="*/ 1800598 h 3848473"/>
                  <a:gd name="connsiteX221" fmla="*/ 5143500 w 5934075"/>
                  <a:gd name="connsiteY221" fmla="*/ 1762498 h 3848473"/>
                  <a:gd name="connsiteX222" fmla="*/ 4995862 w 5934075"/>
                  <a:gd name="connsiteY222" fmla="*/ 1719635 h 3848473"/>
                  <a:gd name="connsiteX223" fmla="*/ 4967287 w 5934075"/>
                  <a:gd name="connsiteY223" fmla="*/ 1714873 h 3848473"/>
                  <a:gd name="connsiteX224" fmla="*/ 4943475 w 5934075"/>
                  <a:gd name="connsiteY224" fmla="*/ 1710110 h 3848473"/>
                  <a:gd name="connsiteX225" fmla="*/ 4724400 w 5934075"/>
                  <a:gd name="connsiteY225" fmla="*/ 1700585 h 3848473"/>
                  <a:gd name="connsiteX226" fmla="*/ 4614862 w 5934075"/>
                  <a:gd name="connsiteY226" fmla="*/ 1714873 h 3848473"/>
                  <a:gd name="connsiteX227" fmla="*/ 4567237 w 5934075"/>
                  <a:gd name="connsiteY227" fmla="*/ 1743448 h 3848473"/>
                  <a:gd name="connsiteX228" fmla="*/ 4552950 w 5934075"/>
                  <a:gd name="connsiteY228" fmla="*/ 1748210 h 3848473"/>
                  <a:gd name="connsiteX229" fmla="*/ 4510087 w 5934075"/>
                  <a:gd name="connsiteY229" fmla="*/ 1800598 h 3848473"/>
                  <a:gd name="connsiteX230" fmla="*/ 4486275 w 5934075"/>
                  <a:gd name="connsiteY230" fmla="*/ 1833935 h 3848473"/>
                  <a:gd name="connsiteX231" fmla="*/ 4462462 w 5934075"/>
                  <a:gd name="connsiteY231" fmla="*/ 1857748 h 3848473"/>
                  <a:gd name="connsiteX232" fmla="*/ 4443412 w 5934075"/>
                  <a:gd name="connsiteY232" fmla="*/ 1881560 h 3848473"/>
                  <a:gd name="connsiteX233" fmla="*/ 4400550 w 5934075"/>
                  <a:gd name="connsiteY233" fmla="*/ 1924423 h 3848473"/>
                  <a:gd name="connsiteX234" fmla="*/ 4343400 w 5934075"/>
                  <a:gd name="connsiteY234" fmla="*/ 1972048 h 3848473"/>
                  <a:gd name="connsiteX235" fmla="*/ 4324350 w 5934075"/>
                  <a:gd name="connsiteY235" fmla="*/ 1981573 h 3848473"/>
                  <a:gd name="connsiteX236" fmla="*/ 4267200 w 5934075"/>
                  <a:gd name="connsiteY236" fmla="*/ 2014910 h 3848473"/>
                  <a:gd name="connsiteX237" fmla="*/ 4252912 w 5934075"/>
                  <a:gd name="connsiteY237" fmla="*/ 2019673 h 3848473"/>
                  <a:gd name="connsiteX238" fmla="*/ 4238625 w 5934075"/>
                  <a:gd name="connsiteY238" fmla="*/ 2029198 h 3848473"/>
                  <a:gd name="connsiteX239" fmla="*/ 4162425 w 5934075"/>
                  <a:gd name="connsiteY239" fmla="*/ 2038723 h 3848473"/>
                  <a:gd name="connsiteX240" fmla="*/ 4105275 w 5934075"/>
                  <a:gd name="connsiteY240" fmla="*/ 2048248 h 3848473"/>
                  <a:gd name="connsiteX241" fmla="*/ 4076700 w 5934075"/>
                  <a:gd name="connsiteY241" fmla="*/ 2053010 h 3848473"/>
                  <a:gd name="connsiteX242" fmla="*/ 4062412 w 5934075"/>
                  <a:gd name="connsiteY242" fmla="*/ 2057773 h 3848473"/>
                  <a:gd name="connsiteX243" fmla="*/ 4043362 w 5934075"/>
                  <a:gd name="connsiteY243" fmla="*/ 2062535 h 3848473"/>
                  <a:gd name="connsiteX244" fmla="*/ 4019550 w 5934075"/>
                  <a:gd name="connsiteY244" fmla="*/ 2072060 h 3848473"/>
                  <a:gd name="connsiteX245" fmla="*/ 3971925 w 5934075"/>
                  <a:gd name="connsiteY245" fmla="*/ 2081585 h 3848473"/>
                  <a:gd name="connsiteX246" fmla="*/ 3948112 w 5934075"/>
                  <a:gd name="connsiteY246" fmla="*/ 2091110 h 3848473"/>
                  <a:gd name="connsiteX247" fmla="*/ 3895725 w 5934075"/>
                  <a:gd name="connsiteY247" fmla="*/ 2105398 h 3848473"/>
                  <a:gd name="connsiteX248" fmla="*/ 3871912 w 5934075"/>
                  <a:gd name="connsiteY248" fmla="*/ 2114923 h 3848473"/>
                  <a:gd name="connsiteX249" fmla="*/ 3852862 w 5934075"/>
                  <a:gd name="connsiteY249" fmla="*/ 2129210 h 3848473"/>
                  <a:gd name="connsiteX250" fmla="*/ 3819525 w 5934075"/>
                  <a:gd name="connsiteY250" fmla="*/ 2138735 h 3848473"/>
                  <a:gd name="connsiteX251" fmla="*/ 3795712 w 5934075"/>
                  <a:gd name="connsiteY251" fmla="*/ 2153023 h 3848473"/>
                  <a:gd name="connsiteX252" fmla="*/ 3752850 w 5934075"/>
                  <a:gd name="connsiteY252" fmla="*/ 2181598 h 3848473"/>
                  <a:gd name="connsiteX253" fmla="*/ 3714750 w 5934075"/>
                  <a:gd name="connsiteY253" fmla="*/ 2200648 h 3848473"/>
                  <a:gd name="connsiteX254" fmla="*/ 3700462 w 5934075"/>
                  <a:gd name="connsiteY254" fmla="*/ 2214935 h 3848473"/>
                  <a:gd name="connsiteX255" fmla="*/ 3690937 w 5934075"/>
                  <a:gd name="connsiteY255" fmla="*/ 2229223 h 3848473"/>
                  <a:gd name="connsiteX256" fmla="*/ 3662362 w 5934075"/>
                  <a:gd name="connsiteY256" fmla="*/ 2248273 h 3848473"/>
                  <a:gd name="connsiteX257" fmla="*/ 3638550 w 5934075"/>
                  <a:gd name="connsiteY257" fmla="*/ 2267323 h 3848473"/>
                  <a:gd name="connsiteX258" fmla="*/ 3609975 w 5934075"/>
                  <a:gd name="connsiteY258" fmla="*/ 2276848 h 3848473"/>
                  <a:gd name="connsiteX259" fmla="*/ 3543300 w 5934075"/>
                  <a:gd name="connsiteY259" fmla="*/ 2305423 h 3848473"/>
                  <a:gd name="connsiteX260" fmla="*/ 3519487 w 5934075"/>
                  <a:gd name="connsiteY260" fmla="*/ 2314948 h 3848473"/>
                  <a:gd name="connsiteX261" fmla="*/ 3495675 w 5934075"/>
                  <a:gd name="connsiteY261" fmla="*/ 2329235 h 3848473"/>
                  <a:gd name="connsiteX262" fmla="*/ 3476625 w 5934075"/>
                  <a:gd name="connsiteY262" fmla="*/ 2333998 h 3848473"/>
                  <a:gd name="connsiteX263" fmla="*/ 3424237 w 5934075"/>
                  <a:gd name="connsiteY263" fmla="*/ 2357810 h 3848473"/>
                  <a:gd name="connsiteX264" fmla="*/ 3405187 w 5934075"/>
                  <a:gd name="connsiteY264" fmla="*/ 2372098 h 3848473"/>
                  <a:gd name="connsiteX265" fmla="*/ 3386137 w 5934075"/>
                  <a:gd name="connsiteY265" fmla="*/ 2381623 h 3848473"/>
                  <a:gd name="connsiteX266" fmla="*/ 3371850 w 5934075"/>
                  <a:gd name="connsiteY266" fmla="*/ 2391148 h 3848473"/>
                  <a:gd name="connsiteX267" fmla="*/ 3352800 w 5934075"/>
                  <a:gd name="connsiteY267" fmla="*/ 2395910 h 3848473"/>
                  <a:gd name="connsiteX268" fmla="*/ 3338512 w 5934075"/>
                  <a:gd name="connsiteY268" fmla="*/ 2410198 h 3848473"/>
                  <a:gd name="connsiteX269" fmla="*/ 3295650 w 5934075"/>
                  <a:gd name="connsiteY269" fmla="*/ 2429248 h 3848473"/>
                  <a:gd name="connsiteX270" fmla="*/ 3262312 w 5934075"/>
                  <a:gd name="connsiteY270" fmla="*/ 2448298 h 3848473"/>
                  <a:gd name="connsiteX271" fmla="*/ 3190875 w 5934075"/>
                  <a:gd name="connsiteY271" fmla="*/ 2481635 h 3848473"/>
                  <a:gd name="connsiteX272" fmla="*/ 3143250 w 5934075"/>
                  <a:gd name="connsiteY272" fmla="*/ 2495923 h 3848473"/>
                  <a:gd name="connsiteX273" fmla="*/ 3114675 w 5934075"/>
                  <a:gd name="connsiteY273" fmla="*/ 2510210 h 3848473"/>
                  <a:gd name="connsiteX274" fmla="*/ 3081337 w 5934075"/>
                  <a:gd name="connsiteY274" fmla="*/ 2524498 h 3848473"/>
                  <a:gd name="connsiteX275" fmla="*/ 3052762 w 5934075"/>
                  <a:gd name="connsiteY275" fmla="*/ 2538785 h 3848473"/>
                  <a:gd name="connsiteX276" fmla="*/ 3019425 w 5934075"/>
                  <a:gd name="connsiteY276" fmla="*/ 2553073 h 3848473"/>
                  <a:gd name="connsiteX277" fmla="*/ 2986087 w 5934075"/>
                  <a:gd name="connsiteY277" fmla="*/ 2581648 h 3848473"/>
                  <a:gd name="connsiteX278" fmla="*/ 2967037 w 5934075"/>
                  <a:gd name="connsiteY278" fmla="*/ 2591173 h 3848473"/>
                  <a:gd name="connsiteX279" fmla="*/ 2947987 w 5934075"/>
                  <a:gd name="connsiteY279" fmla="*/ 2605460 h 3848473"/>
                  <a:gd name="connsiteX280" fmla="*/ 2928937 w 5934075"/>
                  <a:gd name="connsiteY280" fmla="*/ 2614985 h 3848473"/>
                  <a:gd name="connsiteX281" fmla="*/ 2909887 w 5934075"/>
                  <a:gd name="connsiteY281" fmla="*/ 2634035 h 3848473"/>
                  <a:gd name="connsiteX282" fmla="*/ 2881312 w 5934075"/>
                  <a:gd name="connsiteY282" fmla="*/ 2653085 h 3848473"/>
                  <a:gd name="connsiteX283" fmla="*/ 2852737 w 5934075"/>
                  <a:gd name="connsiteY283" fmla="*/ 2681660 h 3848473"/>
                  <a:gd name="connsiteX284" fmla="*/ 2767012 w 5934075"/>
                  <a:gd name="connsiteY284" fmla="*/ 2743573 h 3848473"/>
                  <a:gd name="connsiteX285" fmla="*/ 2752725 w 5934075"/>
                  <a:gd name="connsiteY285" fmla="*/ 2762623 h 3848473"/>
                  <a:gd name="connsiteX286" fmla="*/ 2714625 w 5934075"/>
                  <a:gd name="connsiteY286" fmla="*/ 2786435 h 3848473"/>
                  <a:gd name="connsiteX287" fmla="*/ 2695575 w 5934075"/>
                  <a:gd name="connsiteY287" fmla="*/ 2800723 h 3848473"/>
                  <a:gd name="connsiteX288" fmla="*/ 2643187 w 5934075"/>
                  <a:gd name="connsiteY288" fmla="*/ 2843585 h 3848473"/>
                  <a:gd name="connsiteX289" fmla="*/ 2619375 w 5934075"/>
                  <a:gd name="connsiteY289" fmla="*/ 2853110 h 3848473"/>
                  <a:gd name="connsiteX290" fmla="*/ 2552700 w 5934075"/>
                  <a:gd name="connsiteY290" fmla="*/ 2900735 h 3848473"/>
                  <a:gd name="connsiteX291" fmla="*/ 2528887 w 5934075"/>
                  <a:gd name="connsiteY291" fmla="*/ 2905498 h 3848473"/>
                  <a:gd name="connsiteX292" fmla="*/ 2476500 w 5934075"/>
                  <a:gd name="connsiteY292" fmla="*/ 2924548 h 3848473"/>
                  <a:gd name="connsiteX293" fmla="*/ 2414587 w 5934075"/>
                  <a:gd name="connsiteY293" fmla="*/ 2934073 h 3848473"/>
                  <a:gd name="connsiteX294" fmla="*/ 2305050 w 5934075"/>
                  <a:gd name="connsiteY294" fmla="*/ 2943598 h 3848473"/>
                  <a:gd name="connsiteX295" fmla="*/ 2252662 w 5934075"/>
                  <a:gd name="connsiteY295" fmla="*/ 2957885 h 3848473"/>
                  <a:gd name="connsiteX296" fmla="*/ 2200275 w 5934075"/>
                  <a:gd name="connsiteY296" fmla="*/ 2967410 h 3848473"/>
                  <a:gd name="connsiteX297" fmla="*/ 2143125 w 5934075"/>
                  <a:gd name="connsiteY297" fmla="*/ 2986460 h 3848473"/>
                  <a:gd name="connsiteX298" fmla="*/ 2100262 w 5934075"/>
                  <a:gd name="connsiteY298" fmla="*/ 2995985 h 3848473"/>
                  <a:gd name="connsiteX299" fmla="*/ 2043112 w 5934075"/>
                  <a:gd name="connsiteY299" fmla="*/ 3005510 h 3848473"/>
                  <a:gd name="connsiteX300" fmla="*/ 2014537 w 5934075"/>
                  <a:gd name="connsiteY300" fmla="*/ 3015035 h 3848473"/>
                  <a:gd name="connsiteX301" fmla="*/ 1966912 w 5934075"/>
                  <a:gd name="connsiteY301" fmla="*/ 3024560 h 3848473"/>
                  <a:gd name="connsiteX302" fmla="*/ 1943100 w 5934075"/>
                  <a:gd name="connsiteY302" fmla="*/ 3034085 h 3848473"/>
                  <a:gd name="connsiteX303" fmla="*/ 1924050 w 5934075"/>
                  <a:gd name="connsiteY303" fmla="*/ 3048373 h 3848473"/>
                  <a:gd name="connsiteX304" fmla="*/ 1885950 w 5934075"/>
                  <a:gd name="connsiteY304" fmla="*/ 3057898 h 3848473"/>
                  <a:gd name="connsiteX305" fmla="*/ 1819275 w 5934075"/>
                  <a:gd name="connsiteY305" fmla="*/ 3076948 h 3848473"/>
                  <a:gd name="connsiteX306" fmla="*/ 1790700 w 5934075"/>
                  <a:gd name="connsiteY306" fmla="*/ 3081710 h 3848473"/>
                  <a:gd name="connsiteX307" fmla="*/ 1743075 w 5934075"/>
                  <a:gd name="connsiteY307" fmla="*/ 3095998 h 3848473"/>
                  <a:gd name="connsiteX308" fmla="*/ 1728787 w 5934075"/>
                  <a:gd name="connsiteY308" fmla="*/ 3100760 h 3848473"/>
                  <a:gd name="connsiteX309" fmla="*/ 1704975 w 5934075"/>
                  <a:gd name="connsiteY309" fmla="*/ 3105523 h 3848473"/>
                  <a:gd name="connsiteX310" fmla="*/ 1662112 w 5934075"/>
                  <a:gd name="connsiteY310" fmla="*/ 3124573 h 3848473"/>
                  <a:gd name="connsiteX311" fmla="*/ 1643062 w 5934075"/>
                  <a:gd name="connsiteY311" fmla="*/ 3134098 h 3848473"/>
                  <a:gd name="connsiteX312" fmla="*/ 1614487 w 5934075"/>
                  <a:gd name="connsiteY312" fmla="*/ 3143623 h 3848473"/>
                  <a:gd name="connsiteX313" fmla="*/ 1576387 w 5934075"/>
                  <a:gd name="connsiteY313" fmla="*/ 3153148 h 3848473"/>
                  <a:gd name="connsiteX314" fmla="*/ 1495425 w 5934075"/>
                  <a:gd name="connsiteY314" fmla="*/ 3181723 h 3848473"/>
                  <a:gd name="connsiteX315" fmla="*/ 1400175 w 5934075"/>
                  <a:gd name="connsiteY315" fmla="*/ 3229348 h 3848473"/>
                  <a:gd name="connsiteX316" fmla="*/ 1381125 w 5934075"/>
                  <a:gd name="connsiteY316" fmla="*/ 3238873 h 3848473"/>
                  <a:gd name="connsiteX317" fmla="*/ 1362075 w 5934075"/>
                  <a:gd name="connsiteY317" fmla="*/ 3248398 h 3848473"/>
                  <a:gd name="connsiteX318" fmla="*/ 1300162 w 5934075"/>
                  <a:gd name="connsiteY318" fmla="*/ 3276973 h 3848473"/>
                  <a:gd name="connsiteX319" fmla="*/ 1281112 w 5934075"/>
                  <a:gd name="connsiteY319" fmla="*/ 3286498 h 3848473"/>
                  <a:gd name="connsiteX320" fmla="*/ 1238250 w 5934075"/>
                  <a:gd name="connsiteY320" fmla="*/ 3315073 h 3848473"/>
                  <a:gd name="connsiteX321" fmla="*/ 1214437 w 5934075"/>
                  <a:gd name="connsiteY321" fmla="*/ 3319835 h 3848473"/>
                  <a:gd name="connsiteX322" fmla="*/ 1195387 w 5934075"/>
                  <a:gd name="connsiteY322" fmla="*/ 3334123 h 3848473"/>
                  <a:gd name="connsiteX323" fmla="*/ 1109662 w 5934075"/>
                  <a:gd name="connsiteY323" fmla="*/ 3367460 h 3848473"/>
                  <a:gd name="connsiteX324" fmla="*/ 1085850 w 5934075"/>
                  <a:gd name="connsiteY324" fmla="*/ 3372223 h 3848473"/>
                  <a:gd name="connsiteX325" fmla="*/ 1071562 w 5934075"/>
                  <a:gd name="connsiteY325" fmla="*/ 3376985 h 3848473"/>
                  <a:gd name="connsiteX326" fmla="*/ 1033462 w 5934075"/>
                  <a:gd name="connsiteY326" fmla="*/ 3386510 h 3848473"/>
                  <a:gd name="connsiteX327" fmla="*/ 1014412 w 5934075"/>
                  <a:gd name="connsiteY327" fmla="*/ 3391273 h 3848473"/>
                  <a:gd name="connsiteX328" fmla="*/ 962025 w 5934075"/>
                  <a:gd name="connsiteY328" fmla="*/ 3400798 h 3848473"/>
                  <a:gd name="connsiteX329" fmla="*/ 919162 w 5934075"/>
                  <a:gd name="connsiteY329" fmla="*/ 3410323 h 3848473"/>
                  <a:gd name="connsiteX330" fmla="*/ 900112 w 5934075"/>
                  <a:gd name="connsiteY330" fmla="*/ 3415085 h 3848473"/>
                  <a:gd name="connsiteX331" fmla="*/ 876300 w 5934075"/>
                  <a:gd name="connsiteY331" fmla="*/ 3419848 h 3848473"/>
                  <a:gd name="connsiteX332" fmla="*/ 833437 w 5934075"/>
                  <a:gd name="connsiteY332" fmla="*/ 3438898 h 3848473"/>
                  <a:gd name="connsiteX333" fmla="*/ 795337 w 5934075"/>
                  <a:gd name="connsiteY333" fmla="*/ 3448423 h 3848473"/>
                  <a:gd name="connsiteX334" fmla="*/ 733425 w 5934075"/>
                  <a:gd name="connsiteY334" fmla="*/ 3486523 h 3848473"/>
                  <a:gd name="connsiteX335" fmla="*/ 681037 w 5934075"/>
                  <a:gd name="connsiteY335" fmla="*/ 3524623 h 3848473"/>
                  <a:gd name="connsiteX336" fmla="*/ 652462 w 5934075"/>
                  <a:gd name="connsiteY336" fmla="*/ 3553198 h 3848473"/>
                  <a:gd name="connsiteX337" fmla="*/ 633412 w 5934075"/>
                  <a:gd name="connsiteY337" fmla="*/ 3586535 h 3848473"/>
                  <a:gd name="connsiteX338" fmla="*/ 619125 w 5934075"/>
                  <a:gd name="connsiteY338" fmla="*/ 3600823 h 3848473"/>
                  <a:gd name="connsiteX339" fmla="*/ 609600 w 5934075"/>
                  <a:gd name="connsiteY339" fmla="*/ 3619873 h 3848473"/>
                  <a:gd name="connsiteX340" fmla="*/ 566737 w 5934075"/>
                  <a:gd name="connsiteY340" fmla="*/ 3662735 h 3848473"/>
                  <a:gd name="connsiteX341" fmla="*/ 552450 w 5934075"/>
                  <a:gd name="connsiteY341" fmla="*/ 3672260 h 3848473"/>
                  <a:gd name="connsiteX342" fmla="*/ 538162 w 5934075"/>
                  <a:gd name="connsiteY342" fmla="*/ 3691310 h 3848473"/>
                  <a:gd name="connsiteX343" fmla="*/ 519112 w 5934075"/>
                  <a:gd name="connsiteY343" fmla="*/ 3700835 h 3848473"/>
                  <a:gd name="connsiteX344" fmla="*/ 504825 w 5934075"/>
                  <a:gd name="connsiteY344" fmla="*/ 3710360 h 3848473"/>
                  <a:gd name="connsiteX345" fmla="*/ 481012 w 5934075"/>
                  <a:gd name="connsiteY345" fmla="*/ 3724648 h 3848473"/>
                  <a:gd name="connsiteX346" fmla="*/ 419100 w 5934075"/>
                  <a:gd name="connsiteY346" fmla="*/ 3762748 h 3848473"/>
                  <a:gd name="connsiteX347" fmla="*/ 385762 w 5934075"/>
                  <a:gd name="connsiteY347" fmla="*/ 3772273 h 3848473"/>
                  <a:gd name="connsiteX348" fmla="*/ 347662 w 5934075"/>
                  <a:gd name="connsiteY348" fmla="*/ 3786560 h 3848473"/>
                  <a:gd name="connsiteX349" fmla="*/ 323850 w 5934075"/>
                  <a:gd name="connsiteY349" fmla="*/ 3800848 h 3848473"/>
                  <a:gd name="connsiteX350" fmla="*/ 280987 w 5934075"/>
                  <a:gd name="connsiteY350" fmla="*/ 3805610 h 3848473"/>
                  <a:gd name="connsiteX351" fmla="*/ 228600 w 5934075"/>
                  <a:gd name="connsiteY351" fmla="*/ 3819898 h 3848473"/>
                  <a:gd name="connsiteX352" fmla="*/ 190500 w 5934075"/>
                  <a:gd name="connsiteY352" fmla="*/ 3824660 h 3848473"/>
                  <a:gd name="connsiteX353" fmla="*/ 128587 w 5934075"/>
                  <a:gd name="connsiteY353" fmla="*/ 3834185 h 3848473"/>
                  <a:gd name="connsiteX354" fmla="*/ 80962 w 5934075"/>
                  <a:gd name="connsiteY354" fmla="*/ 3843710 h 3848473"/>
                  <a:gd name="connsiteX355" fmla="*/ 66675 w 5934075"/>
                  <a:gd name="connsiteY355" fmla="*/ 3848473 h 3848473"/>
                  <a:gd name="connsiteX0" fmla="*/ 1472 w 5945072"/>
                  <a:gd name="connsiteY0" fmla="*/ 4196136 h 4196136"/>
                  <a:gd name="connsiteX1" fmla="*/ 34809 w 5945072"/>
                  <a:gd name="connsiteY1" fmla="*/ 3824660 h 4196136"/>
                  <a:gd name="connsiteX2" fmla="*/ 20522 w 5945072"/>
                  <a:gd name="connsiteY2" fmla="*/ 3791323 h 4196136"/>
                  <a:gd name="connsiteX3" fmla="*/ 15759 w 5945072"/>
                  <a:gd name="connsiteY3" fmla="*/ 3719885 h 4196136"/>
                  <a:gd name="connsiteX4" fmla="*/ 10997 w 5945072"/>
                  <a:gd name="connsiteY4" fmla="*/ 3700835 h 4196136"/>
                  <a:gd name="connsiteX5" fmla="*/ 15759 w 5945072"/>
                  <a:gd name="connsiteY5" fmla="*/ 3596060 h 4196136"/>
                  <a:gd name="connsiteX6" fmla="*/ 25284 w 5945072"/>
                  <a:gd name="connsiteY6" fmla="*/ 3543673 h 4196136"/>
                  <a:gd name="connsiteX7" fmla="*/ 91959 w 5945072"/>
                  <a:gd name="connsiteY7" fmla="*/ 3457948 h 4196136"/>
                  <a:gd name="connsiteX8" fmla="*/ 111009 w 5945072"/>
                  <a:gd name="connsiteY8" fmla="*/ 3434135 h 4196136"/>
                  <a:gd name="connsiteX9" fmla="*/ 130059 w 5945072"/>
                  <a:gd name="connsiteY9" fmla="*/ 3424610 h 4196136"/>
                  <a:gd name="connsiteX10" fmla="*/ 144347 w 5945072"/>
                  <a:gd name="connsiteY10" fmla="*/ 3410323 h 4196136"/>
                  <a:gd name="connsiteX11" fmla="*/ 172922 w 5945072"/>
                  <a:gd name="connsiteY11" fmla="*/ 3391273 h 4196136"/>
                  <a:gd name="connsiteX12" fmla="*/ 234834 w 5945072"/>
                  <a:gd name="connsiteY12" fmla="*/ 3334123 h 4196136"/>
                  <a:gd name="connsiteX13" fmla="*/ 263409 w 5945072"/>
                  <a:gd name="connsiteY13" fmla="*/ 3315073 h 4196136"/>
                  <a:gd name="connsiteX14" fmla="*/ 344372 w 5945072"/>
                  <a:gd name="connsiteY14" fmla="*/ 3281735 h 4196136"/>
                  <a:gd name="connsiteX15" fmla="*/ 387234 w 5945072"/>
                  <a:gd name="connsiteY15" fmla="*/ 3262685 h 4196136"/>
                  <a:gd name="connsiteX16" fmla="*/ 425334 w 5945072"/>
                  <a:gd name="connsiteY16" fmla="*/ 3253160 h 4196136"/>
                  <a:gd name="connsiteX17" fmla="*/ 453909 w 5945072"/>
                  <a:gd name="connsiteY17" fmla="*/ 3238873 h 4196136"/>
                  <a:gd name="connsiteX18" fmla="*/ 477722 w 5945072"/>
                  <a:gd name="connsiteY18" fmla="*/ 3229348 h 4196136"/>
                  <a:gd name="connsiteX19" fmla="*/ 492009 w 5945072"/>
                  <a:gd name="connsiteY19" fmla="*/ 3224585 h 4196136"/>
                  <a:gd name="connsiteX20" fmla="*/ 506297 w 5945072"/>
                  <a:gd name="connsiteY20" fmla="*/ 3215060 h 4196136"/>
                  <a:gd name="connsiteX21" fmla="*/ 525347 w 5945072"/>
                  <a:gd name="connsiteY21" fmla="*/ 3210298 h 4196136"/>
                  <a:gd name="connsiteX22" fmla="*/ 549159 w 5945072"/>
                  <a:gd name="connsiteY22" fmla="*/ 3200773 h 4196136"/>
                  <a:gd name="connsiteX23" fmla="*/ 606309 w 5945072"/>
                  <a:gd name="connsiteY23" fmla="*/ 3172198 h 4196136"/>
                  <a:gd name="connsiteX24" fmla="*/ 634884 w 5945072"/>
                  <a:gd name="connsiteY24" fmla="*/ 3157910 h 4196136"/>
                  <a:gd name="connsiteX25" fmla="*/ 687272 w 5945072"/>
                  <a:gd name="connsiteY25" fmla="*/ 3138860 h 4196136"/>
                  <a:gd name="connsiteX26" fmla="*/ 739659 w 5945072"/>
                  <a:gd name="connsiteY26" fmla="*/ 3095998 h 4196136"/>
                  <a:gd name="connsiteX27" fmla="*/ 806334 w 5945072"/>
                  <a:gd name="connsiteY27" fmla="*/ 3053135 h 4196136"/>
                  <a:gd name="connsiteX28" fmla="*/ 825384 w 5945072"/>
                  <a:gd name="connsiteY28" fmla="*/ 3034085 h 4196136"/>
                  <a:gd name="connsiteX29" fmla="*/ 853959 w 5945072"/>
                  <a:gd name="connsiteY29" fmla="*/ 3010273 h 4196136"/>
                  <a:gd name="connsiteX30" fmla="*/ 868247 w 5945072"/>
                  <a:gd name="connsiteY30" fmla="*/ 2991223 h 4196136"/>
                  <a:gd name="connsiteX31" fmla="*/ 896822 w 5945072"/>
                  <a:gd name="connsiteY31" fmla="*/ 2972173 h 4196136"/>
                  <a:gd name="connsiteX32" fmla="*/ 934922 w 5945072"/>
                  <a:gd name="connsiteY32" fmla="*/ 2934073 h 4196136"/>
                  <a:gd name="connsiteX33" fmla="*/ 977784 w 5945072"/>
                  <a:gd name="connsiteY33" fmla="*/ 2919785 h 4196136"/>
                  <a:gd name="connsiteX34" fmla="*/ 996834 w 5945072"/>
                  <a:gd name="connsiteY34" fmla="*/ 2910260 h 4196136"/>
                  <a:gd name="connsiteX35" fmla="*/ 1073034 w 5945072"/>
                  <a:gd name="connsiteY35" fmla="*/ 2895973 h 4196136"/>
                  <a:gd name="connsiteX36" fmla="*/ 1153997 w 5945072"/>
                  <a:gd name="connsiteY36" fmla="*/ 2881685 h 4196136"/>
                  <a:gd name="connsiteX37" fmla="*/ 1206384 w 5945072"/>
                  <a:gd name="connsiteY37" fmla="*/ 2862635 h 4196136"/>
                  <a:gd name="connsiteX38" fmla="*/ 1234959 w 5945072"/>
                  <a:gd name="connsiteY38" fmla="*/ 2834060 h 4196136"/>
                  <a:gd name="connsiteX39" fmla="*/ 1254009 w 5945072"/>
                  <a:gd name="connsiteY39" fmla="*/ 2815010 h 4196136"/>
                  <a:gd name="connsiteX40" fmla="*/ 1287347 w 5945072"/>
                  <a:gd name="connsiteY40" fmla="*/ 2767385 h 4196136"/>
                  <a:gd name="connsiteX41" fmla="*/ 1306397 w 5945072"/>
                  <a:gd name="connsiteY41" fmla="*/ 2753098 h 4196136"/>
                  <a:gd name="connsiteX42" fmla="*/ 1325447 w 5945072"/>
                  <a:gd name="connsiteY42" fmla="*/ 2719760 h 4196136"/>
                  <a:gd name="connsiteX43" fmla="*/ 1344497 w 5945072"/>
                  <a:gd name="connsiteY43" fmla="*/ 2691185 h 4196136"/>
                  <a:gd name="connsiteX44" fmla="*/ 1363547 w 5945072"/>
                  <a:gd name="connsiteY44" fmla="*/ 2672135 h 4196136"/>
                  <a:gd name="connsiteX45" fmla="*/ 1373072 w 5945072"/>
                  <a:gd name="connsiteY45" fmla="*/ 2657848 h 4196136"/>
                  <a:gd name="connsiteX46" fmla="*/ 1387359 w 5945072"/>
                  <a:gd name="connsiteY46" fmla="*/ 2643560 h 4196136"/>
                  <a:gd name="connsiteX47" fmla="*/ 1401647 w 5945072"/>
                  <a:gd name="connsiteY47" fmla="*/ 2624510 h 4196136"/>
                  <a:gd name="connsiteX48" fmla="*/ 1482609 w 5945072"/>
                  <a:gd name="connsiteY48" fmla="*/ 2586410 h 4196136"/>
                  <a:gd name="connsiteX49" fmla="*/ 1530234 w 5945072"/>
                  <a:gd name="connsiteY49" fmla="*/ 2557835 h 4196136"/>
                  <a:gd name="connsiteX50" fmla="*/ 1563572 w 5945072"/>
                  <a:gd name="connsiteY50" fmla="*/ 2548310 h 4196136"/>
                  <a:gd name="connsiteX51" fmla="*/ 1577859 w 5945072"/>
                  <a:gd name="connsiteY51" fmla="*/ 2538785 h 4196136"/>
                  <a:gd name="connsiteX52" fmla="*/ 1644534 w 5945072"/>
                  <a:gd name="connsiteY52" fmla="*/ 2529260 h 4196136"/>
                  <a:gd name="connsiteX53" fmla="*/ 1682634 w 5945072"/>
                  <a:gd name="connsiteY53" fmla="*/ 2514973 h 4196136"/>
                  <a:gd name="connsiteX54" fmla="*/ 1725497 w 5945072"/>
                  <a:gd name="connsiteY54" fmla="*/ 2476873 h 4196136"/>
                  <a:gd name="connsiteX55" fmla="*/ 1744547 w 5945072"/>
                  <a:gd name="connsiteY55" fmla="*/ 2467348 h 4196136"/>
                  <a:gd name="connsiteX56" fmla="*/ 1768359 w 5945072"/>
                  <a:gd name="connsiteY56" fmla="*/ 2438773 h 4196136"/>
                  <a:gd name="connsiteX57" fmla="*/ 1796934 w 5945072"/>
                  <a:gd name="connsiteY57" fmla="*/ 2400673 h 4196136"/>
                  <a:gd name="connsiteX58" fmla="*/ 1892184 w 5945072"/>
                  <a:gd name="connsiteY58" fmla="*/ 2319710 h 4196136"/>
                  <a:gd name="connsiteX59" fmla="*/ 1911234 w 5945072"/>
                  <a:gd name="connsiteY59" fmla="*/ 2314948 h 4196136"/>
                  <a:gd name="connsiteX60" fmla="*/ 1930284 w 5945072"/>
                  <a:gd name="connsiteY60" fmla="*/ 2305423 h 4196136"/>
                  <a:gd name="connsiteX61" fmla="*/ 1944572 w 5945072"/>
                  <a:gd name="connsiteY61" fmla="*/ 2295898 h 4196136"/>
                  <a:gd name="connsiteX62" fmla="*/ 1977909 w 5945072"/>
                  <a:gd name="connsiteY62" fmla="*/ 2286373 h 4196136"/>
                  <a:gd name="connsiteX63" fmla="*/ 2001722 w 5945072"/>
                  <a:gd name="connsiteY63" fmla="*/ 2276848 h 4196136"/>
                  <a:gd name="connsiteX64" fmla="*/ 2016009 w 5945072"/>
                  <a:gd name="connsiteY64" fmla="*/ 2272085 h 4196136"/>
                  <a:gd name="connsiteX65" fmla="*/ 2039822 w 5945072"/>
                  <a:gd name="connsiteY65" fmla="*/ 2262560 h 4196136"/>
                  <a:gd name="connsiteX66" fmla="*/ 2101734 w 5945072"/>
                  <a:gd name="connsiteY66" fmla="*/ 2257798 h 4196136"/>
                  <a:gd name="connsiteX67" fmla="*/ 2154122 w 5945072"/>
                  <a:gd name="connsiteY67" fmla="*/ 2248273 h 4196136"/>
                  <a:gd name="connsiteX68" fmla="*/ 2177934 w 5945072"/>
                  <a:gd name="connsiteY68" fmla="*/ 2233985 h 4196136"/>
                  <a:gd name="connsiteX69" fmla="*/ 2196984 w 5945072"/>
                  <a:gd name="connsiteY69" fmla="*/ 2229223 h 4196136"/>
                  <a:gd name="connsiteX70" fmla="*/ 2235084 w 5945072"/>
                  <a:gd name="connsiteY70" fmla="*/ 2219698 h 4196136"/>
                  <a:gd name="connsiteX71" fmla="*/ 2268422 w 5945072"/>
                  <a:gd name="connsiteY71" fmla="*/ 2200648 h 4196136"/>
                  <a:gd name="connsiteX72" fmla="*/ 2282709 w 5945072"/>
                  <a:gd name="connsiteY72" fmla="*/ 2191123 h 4196136"/>
                  <a:gd name="connsiteX73" fmla="*/ 2325572 w 5945072"/>
                  <a:gd name="connsiteY73" fmla="*/ 2176835 h 4196136"/>
                  <a:gd name="connsiteX74" fmla="*/ 2335097 w 5945072"/>
                  <a:gd name="connsiteY74" fmla="*/ 2157785 h 4196136"/>
                  <a:gd name="connsiteX75" fmla="*/ 2435109 w 5945072"/>
                  <a:gd name="connsiteY75" fmla="*/ 2100635 h 4196136"/>
                  <a:gd name="connsiteX76" fmla="*/ 2492259 w 5945072"/>
                  <a:gd name="connsiteY76" fmla="*/ 2067298 h 4196136"/>
                  <a:gd name="connsiteX77" fmla="*/ 2506547 w 5945072"/>
                  <a:gd name="connsiteY77" fmla="*/ 2062535 h 4196136"/>
                  <a:gd name="connsiteX78" fmla="*/ 2530359 w 5945072"/>
                  <a:gd name="connsiteY78" fmla="*/ 2048248 h 4196136"/>
                  <a:gd name="connsiteX79" fmla="*/ 2568459 w 5945072"/>
                  <a:gd name="connsiteY79" fmla="*/ 2029198 h 4196136"/>
                  <a:gd name="connsiteX80" fmla="*/ 2601797 w 5945072"/>
                  <a:gd name="connsiteY80" fmla="*/ 2014910 h 4196136"/>
                  <a:gd name="connsiteX81" fmla="*/ 2663709 w 5945072"/>
                  <a:gd name="connsiteY81" fmla="*/ 1976810 h 4196136"/>
                  <a:gd name="connsiteX82" fmla="*/ 2701809 w 5945072"/>
                  <a:gd name="connsiteY82" fmla="*/ 1962523 h 4196136"/>
                  <a:gd name="connsiteX83" fmla="*/ 2744672 w 5945072"/>
                  <a:gd name="connsiteY83" fmla="*/ 1943473 h 4196136"/>
                  <a:gd name="connsiteX84" fmla="*/ 2768484 w 5945072"/>
                  <a:gd name="connsiteY84" fmla="*/ 1938710 h 4196136"/>
                  <a:gd name="connsiteX85" fmla="*/ 2797059 w 5945072"/>
                  <a:gd name="connsiteY85" fmla="*/ 1929185 h 4196136"/>
                  <a:gd name="connsiteX86" fmla="*/ 2844684 w 5945072"/>
                  <a:gd name="connsiteY86" fmla="*/ 1919660 h 4196136"/>
                  <a:gd name="connsiteX87" fmla="*/ 2882784 w 5945072"/>
                  <a:gd name="connsiteY87" fmla="*/ 1910135 h 4196136"/>
                  <a:gd name="connsiteX88" fmla="*/ 2930409 w 5945072"/>
                  <a:gd name="connsiteY88" fmla="*/ 1900610 h 4196136"/>
                  <a:gd name="connsiteX89" fmla="*/ 2944697 w 5945072"/>
                  <a:gd name="connsiteY89" fmla="*/ 1895848 h 4196136"/>
                  <a:gd name="connsiteX90" fmla="*/ 2997084 w 5945072"/>
                  <a:gd name="connsiteY90" fmla="*/ 1881560 h 4196136"/>
                  <a:gd name="connsiteX91" fmla="*/ 3044709 w 5945072"/>
                  <a:gd name="connsiteY91" fmla="*/ 1848223 h 4196136"/>
                  <a:gd name="connsiteX92" fmla="*/ 3078047 w 5945072"/>
                  <a:gd name="connsiteY92" fmla="*/ 1829173 h 4196136"/>
                  <a:gd name="connsiteX93" fmla="*/ 3120909 w 5945072"/>
                  <a:gd name="connsiteY93" fmla="*/ 1786310 h 4196136"/>
                  <a:gd name="connsiteX94" fmla="*/ 3159009 w 5945072"/>
                  <a:gd name="connsiteY94" fmla="*/ 1752973 h 4196136"/>
                  <a:gd name="connsiteX95" fmla="*/ 3187584 w 5945072"/>
                  <a:gd name="connsiteY95" fmla="*/ 1724398 h 4196136"/>
                  <a:gd name="connsiteX96" fmla="*/ 3201872 w 5945072"/>
                  <a:gd name="connsiteY96" fmla="*/ 1710110 h 4196136"/>
                  <a:gd name="connsiteX97" fmla="*/ 3216159 w 5945072"/>
                  <a:gd name="connsiteY97" fmla="*/ 1705348 h 4196136"/>
                  <a:gd name="connsiteX98" fmla="*/ 3263784 w 5945072"/>
                  <a:gd name="connsiteY98" fmla="*/ 1667248 h 4196136"/>
                  <a:gd name="connsiteX99" fmla="*/ 3306647 w 5945072"/>
                  <a:gd name="connsiteY99" fmla="*/ 1614860 h 4196136"/>
                  <a:gd name="connsiteX100" fmla="*/ 3339984 w 5945072"/>
                  <a:gd name="connsiteY100" fmla="*/ 1586285 h 4196136"/>
                  <a:gd name="connsiteX101" fmla="*/ 3354272 w 5945072"/>
                  <a:gd name="connsiteY101" fmla="*/ 1567235 h 4196136"/>
                  <a:gd name="connsiteX102" fmla="*/ 3420947 w 5945072"/>
                  <a:gd name="connsiteY102" fmla="*/ 1510085 h 4196136"/>
                  <a:gd name="connsiteX103" fmla="*/ 3430472 w 5945072"/>
                  <a:gd name="connsiteY103" fmla="*/ 1495798 h 4196136"/>
                  <a:gd name="connsiteX104" fmla="*/ 3468572 w 5945072"/>
                  <a:gd name="connsiteY104" fmla="*/ 1462460 h 4196136"/>
                  <a:gd name="connsiteX105" fmla="*/ 3487622 w 5945072"/>
                  <a:gd name="connsiteY105" fmla="*/ 1452935 h 4196136"/>
                  <a:gd name="connsiteX106" fmla="*/ 3511434 w 5945072"/>
                  <a:gd name="connsiteY106" fmla="*/ 1429123 h 4196136"/>
                  <a:gd name="connsiteX107" fmla="*/ 3525722 w 5945072"/>
                  <a:gd name="connsiteY107" fmla="*/ 1414835 h 4196136"/>
                  <a:gd name="connsiteX108" fmla="*/ 3587634 w 5945072"/>
                  <a:gd name="connsiteY108" fmla="*/ 1357685 h 4196136"/>
                  <a:gd name="connsiteX109" fmla="*/ 3611447 w 5945072"/>
                  <a:gd name="connsiteY109" fmla="*/ 1329110 h 4196136"/>
                  <a:gd name="connsiteX110" fmla="*/ 3630497 w 5945072"/>
                  <a:gd name="connsiteY110" fmla="*/ 1300535 h 4196136"/>
                  <a:gd name="connsiteX111" fmla="*/ 3644784 w 5945072"/>
                  <a:gd name="connsiteY111" fmla="*/ 1295773 h 4196136"/>
                  <a:gd name="connsiteX112" fmla="*/ 3716222 w 5945072"/>
                  <a:gd name="connsiteY112" fmla="*/ 1205285 h 4196136"/>
                  <a:gd name="connsiteX113" fmla="*/ 3735272 w 5945072"/>
                  <a:gd name="connsiteY113" fmla="*/ 1186235 h 4196136"/>
                  <a:gd name="connsiteX114" fmla="*/ 3787659 w 5945072"/>
                  <a:gd name="connsiteY114" fmla="*/ 1148135 h 4196136"/>
                  <a:gd name="connsiteX115" fmla="*/ 3806709 w 5945072"/>
                  <a:gd name="connsiteY115" fmla="*/ 1138610 h 4196136"/>
                  <a:gd name="connsiteX116" fmla="*/ 3835284 w 5945072"/>
                  <a:gd name="connsiteY116" fmla="*/ 1114798 h 4196136"/>
                  <a:gd name="connsiteX117" fmla="*/ 3868622 w 5945072"/>
                  <a:gd name="connsiteY117" fmla="*/ 1100510 h 4196136"/>
                  <a:gd name="connsiteX118" fmla="*/ 3911484 w 5945072"/>
                  <a:gd name="connsiteY118" fmla="*/ 1071935 h 4196136"/>
                  <a:gd name="connsiteX119" fmla="*/ 3925772 w 5945072"/>
                  <a:gd name="connsiteY119" fmla="*/ 1062410 h 4196136"/>
                  <a:gd name="connsiteX120" fmla="*/ 3944822 w 5945072"/>
                  <a:gd name="connsiteY120" fmla="*/ 1057648 h 4196136"/>
                  <a:gd name="connsiteX121" fmla="*/ 4021022 w 5945072"/>
                  <a:gd name="connsiteY121" fmla="*/ 1033835 h 4196136"/>
                  <a:gd name="connsiteX122" fmla="*/ 4068647 w 5945072"/>
                  <a:gd name="connsiteY122" fmla="*/ 1014785 h 4196136"/>
                  <a:gd name="connsiteX123" fmla="*/ 4101984 w 5945072"/>
                  <a:gd name="connsiteY123" fmla="*/ 1005260 h 4196136"/>
                  <a:gd name="connsiteX124" fmla="*/ 4140084 w 5945072"/>
                  <a:gd name="connsiteY124" fmla="*/ 1000498 h 4196136"/>
                  <a:gd name="connsiteX125" fmla="*/ 4182947 w 5945072"/>
                  <a:gd name="connsiteY125" fmla="*/ 990973 h 4196136"/>
                  <a:gd name="connsiteX126" fmla="*/ 4225809 w 5945072"/>
                  <a:gd name="connsiteY126" fmla="*/ 971923 h 4196136"/>
                  <a:gd name="connsiteX127" fmla="*/ 4263909 w 5945072"/>
                  <a:gd name="connsiteY127" fmla="*/ 962398 h 4196136"/>
                  <a:gd name="connsiteX128" fmla="*/ 4278197 w 5945072"/>
                  <a:gd name="connsiteY128" fmla="*/ 952873 h 4196136"/>
                  <a:gd name="connsiteX129" fmla="*/ 4316297 w 5945072"/>
                  <a:gd name="connsiteY129" fmla="*/ 938585 h 4196136"/>
                  <a:gd name="connsiteX130" fmla="*/ 4335347 w 5945072"/>
                  <a:gd name="connsiteY130" fmla="*/ 924298 h 4196136"/>
                  <a:gd name="connsiteX131" fmla="*/ 4368684 w 5945072"/>
                  <a:gd name="connsiteY131" fmla="*/ 895723 h 4196136"/>
                  <a:gd name="connsiteX132" fmla="*/ 4378209 w 5945072"/>
                  <a:gd name="connsiteY132" fmla="*/ 876673 h 4196136"/>
                  <a:gd name="connsiteX133" fmla="*/ 4397259 w 5945072"/>
                  <a:gd name="connsiteY133" fmla="*/ 857623 h 4196136"/>
                  <a:gd name="connsiteX134" fmla="*/ 4421072 w 5945072"/>
                  <a:gd name="connsiteY134" fmla="*/ 809998 h 4196136"/>
                  <a:gd name="connsiteX135" fmla="*/ 4435359 w 5945072"/>
                  <a:gd name="connsiteY135" fmla="*/ 786185 h 4196136"/>
                  <a:gd name="connsiteX136" fmla="*/ 4449647 w 5945072"/>
                  <a:gd name="connsiteY136" fmla="*/ 695698 h 4196136"/>
                  <a:gd name="connsiteX137" fmla="*/ 4459172 w 5945072"/>
                  <a:gd name="connsiteY137" fmla="*/ 581398 h 4196136"/>
                  <a:gd name="connsiteX138" fmla="*/ 4468697 w 5945072"/>
                  <a:gd name="connsiteY138" fmla="*/ 543298 h 4196136"/>
                  <a:gd name="connsiteX139" fmla="*/ 4473459 w 5945072"/>
                  <a:gd name="connsiteY139" fmla="*/ 500435 h 4196136"/>
                  <a:gd name="connsiteX140" fmla="*/ 4482984 w 5945072"/>
                  <a:gd name="connsiteY140" fmla="*/ 424235 h 4196136"/>
                  <a:gd name="connsiteX141" fmla="*/ 4487747 w 5945072"/>
                  <a:gd name="connsiteY141" fmla="*/ 381373 h 4196136"/>
                  <a:gd name="connsiteX142" fmla="*/ 4502034 w 5945072"/>
                  <a:gd name="connsiteY142" fmla="*/ 271835 h 4196136"/>
                  <a:gd name="connsiteX143" fmla="*/ 4506797 w 5945072"/>
                  <a:gd name="connsiteY143" fmla="*/ 233735 h 4196136"/>
                  <a:gd name="connsiteX144" fmla="*/ 4516322 w 5945072"/>
                  <a:gd name="connsiteY144" fmla="*/ 190873 h 4196136"/>
                  <a:gd name="connsiteX145" fmla="*/ 4521084 w 5945072"/>
                  <a:gd name="connsiteY145" fmla="*/ 152773 h 4196136"/>
                  <a:gd name="connsiteX146" fmla="*/ 4530609 w 5945072"/>
                  <a:gd name="connsiteY146" fmla="*/ 119435 h 4196136"/>
                  <a:gd name="connsiteX147" fmla="*/ 4535372 w 5945072"/>
                  <a:gd name="connsiteY147" fmla="*/ 95623 h 4196136"/>
                  <a:gd name="connsiteX148" fmla="*/ 4544897 w 5945072"/>
                  <a:gd name="connsiteY148" fmla="*/ 76573 h 4196136"/>
                  <a:gd name="connsiteX149" fmla="*/ 4554422 w 5945072"/>
                  <a:gd name="connsiteY149" fmla="*/ 52760 h 4196136"/>
                  <a:gd name="connsiteX150" fmla="*/ 4592522 w 5945072"/>
                  <a:gd name="connsiteY150" fmla="*/ 14660 h 4196136"/>
                  <a:gd name="connsiteX151" fmla="*/ 4611572 w 5945072"/>
                  <a:gd name="connsiteY151" fmla="*/ 9898 h 4196136"/>
                  <a:gd name="connsiteX152" fmla="*/ 4630622 w 5945072"/>
                  <a:gd name="connsiteY152" fmla="*/ 373 h 4196136"/>
                  <a:gd name="connsiteX153" fmla="*/ 4754447 w 5945072"/>
                  <a:gd name="connsiteY153" fmla="*/ 14660 h 4196136"/>
                  <a:gd name="connsiteX154" fmla="*/ 4792547 w 5945072"/>
                  <a:gd name="connsiteY154" fmla="*/ 28948 h 4196136"/>
                  <a:gd name="connsiteX155" fmla="*/ 4840172 w 5945072"/>
                  <a:gd name="connsiteY155" fmla="*/ 52760 h 4196136"/>
                  <a:gd name="connsiteX156" fmla="*/ 4878272 w 5945072"/>
                  <a:gd name="connsiteY156" fmla="*/ 86098 h 4196136"/>
                  <a:gd name="connsiteX157" fmla="*/ 4921134 w 5945072"/>
                  <a:gd name="connsiteY157" fmla="*/ 133723 h 4196136"/>
                  <a:gd name="connsiteX158" fmla="*/ 4968759 w 5945072"/>
                  <a:gd name="connsiteY158" fmla="*/ 200398 h 4196136"/>
                  <a:gd name="connsiteX159" fmla="*/ 4987809 w 5945072"/>
                  <a:gd name="connsiteY159" fmla="*/ 228973 h 4196136"/>
                  <a:gd name="connsiteX160" fmla="*/ 5006859 w 5945072"/>
                  <a:gd name="connsiteY160" fmla="*/ 252785 h 4196136"/>
                  <a:gd name="connsiteX161" fmla="*/ 5021147 w 5945072"/>
                  <a:gd name="connsiteY161" fmla="*/ 276598 h 4196136"/>
                  <a:gd name="connsiteX162" fmla="*/ 5040197 w 5945072"/>
                  <a:gd name="connsiteY162" fmla="*/ 300410 h 4196136"/>
                  <a:gd name="connsiteX163" fmla="*/ 5059247 w 5945072"/>
                  <a:gd name="connsiteY163" fmla="*/ 328985 h 4196136"/>
                  <a:gd name="connsiteX164" fmla="*/ 5078297 w 5945072"/>
                  <a:gd name="connsiteY164" fmla="*/ 362323 h 4196136"/>
                  <a:gd name="connsiteX165" fmla="*/ 5135447 w 5945072"/>
                  <a:gd name="connsiteY165" fmla="*/ 409948 h 4196136"/>
                  <a:gd name="connsiteX166" fmla="*/ 5154497 w 5945072"/>
                  <a:gd name="connsiteY166" fmla="*/ 419473 h 4196136"/>
                  <a:gd name="connsiteX167" fmla="*/ 5183072 w 5945072"/>
                  <a:gd name="connsiteY167" fmla="*/ 428998 h 4196136"/>
                  <a:gd name="connsiteX168" fmla="*/ 5264034 w 5945072"/>
                  <a:gd name="connsiteY168" fmla="*/ 471860 h 4196136"/>
                  <a:gd name="connsiteX169" fmla="*/ 5297372 w 5945072"/>
                  <a:gd name="connsiteY169" fmla="*/ 481385 h 4196136"/>
                  <a:gd name="connsiteX170" fmla="*/ 5311659 w 5945072"/>
                  <a:gd name="connsiteY170" fmla="*/ 486148 h 4196136"/>
                  <a:gd name="connsiteX171" fmla="*/ 5368809 w 5945072"/>
                  <a:gd name="connsiteY171" fmla="*/ 514723 h 4196136"/>
                  <a:gd name="connsiteX172" fmla="*/ 5397384 w 5945072"/>
                  <a:gd name="connsiteY172" fmla="*/ 529010 h 4196136"/>
                  <a:gd name="connsiteX173" fmla="*/ 5445009 w 5945072"/>
                  <a:gd name="connsiteY173" fmla="*/ 548060 h 4196136"/>
                  <a:gd name="connsiteX174" fmla="*/ 5478347 w 5945072"/>
                  <a:gd name="connsiteY174" fmla="*/ 571873 h 4196136"/>
                  <a:gd name="connsiteX175" fmla="*/ 5506922 w 5945072"/>
                  <a:gd name="connsiteY175" fmla="*/ 586160 h 4196136"/>
                  <a:gd name="connsiteX176" fmla="*/ 5530734 w 5945072"/>
                  <a:gd name="connsiteY176" fmla="*/ 605210 h 4196136"/>
                  <a:gd name="connsiteX177" fmla="*/ 5554547 w 5945072"/>
                  <a:gd name="connsiteY177" fmla="*/ 619498 h 4196136"/>
                  <a:gd name="connsiteX178" fmla="*/ 5597409 w 5945072"/>
                  <a:gd name="connsiteY178" fmla="*/ 652835 h 4196136"/>
                  <a:gd name="connsiteX179" fmla="*/ 5625984 w 5945072"/>
                  <a:gd name="connsiteY179" fmla="*/ 671885 h 4196136"/>
                  <a:gd name="connsiteX180" fmla="*/ 5659322 w 5945072"/>
                  <a:gd name="connsiteY180" fmla="*/ 714748 h 4196136"/>
                  <a:gd name="connsiteX181" fmla="*/ 5692659 w 5945072"/>
                  <a:gd name="connsiteY181" fmla="*/ 743323 h 4196136"/>
                  <a:gd name="connsiteX182" fmla="*/ 5721234 w 5945072"/>
                  <a:gd name="connsiteY182" fmla="*/ 786185 h 4196136"/>
                  <a:gd name="connsiteX183" fmla="*/ 5759334 w 5945072"/>
                  <a:gd name="connsiteY183" fmla="*/ 867148 h 4196136"/>
                  <a:gd name="connsiteX184" fmla="*/ 5778384 w 5945072"/>
                  <a:gd name="connsiteY184" fmla="*/ 957635 h 4196136"/>
                  <a:gd name="connsiteX185" fmla="*/ 5792672 w 5945072"/>
                  <a:gd name="connsiteY185" fmla="*/ 1000498 h 4196136"/>
                  <a:gd name="connsiteX186" fmla="*/ 5811722 w 5945072"/>
                  <a:gd name="connsiteY186" fmla="*/ 1081460 h 4196136"/>
                  <a:gd name="connsiteX187" fmla="*/ 5826009 w 5945072"/>
                  <a:gd name="connsiteY187" fmla="*/ 1124323 h 4196136"/>
                  <a:gd name="connsiteX188" fmla="*/ 5835534 w 5945072"/>
                  <a:gd name="connsiteY188" fmla="*/ 1157660 h 4196136"/>
                  <a:gd name="connsiteX189" fmla="*/ 5845059 w 5945072"/>
                  <a:gd name="connsiteY189" fmla="*/ 1181473 h 4196136"/>
                  <a:gd name="connsiteX190" fmla="*/ 5868872 w 5945072"/>
                  <a:gd name="connsiteY190" fmla="*/ 1248148 h 4196136"/>
                  <a:gd name="connsiteX191" fmla="*/ 5887922 w 5945072"/>
                  <a:gd name="connsiteY191" fmla="*/ 1295773 h 4196136"/>
                  <a:gd name="connsiteX192" fmla="*/ 5892684 w 5945072"/>
                  <a:gd name="connsiteY192" fmla="*/ 1329110 h 4196136"/>
                  <a:gd name="connsiteX193" fmla="*/ 5906972 w 5945072"/>
                  <a:gd name="connsiteY193" fmla="*/ 1362448 h 4196136"/>
                  <a:gd name="connsiteX194" fmla="*/ 5921259 w 5945072"/>
                  <a:gd name="connsiteY194" fmla="*/ 1471985 h 4196136"/>
                  <a:gd name="connsiteX195" fmla="*/ 5926022 w 5945072"/>
                  <a:gd name="connsiteY195" fmla="*/ 1505323 h 4196136"/>
                  <a:gd name="connsiteX196" fmla="*/ 5930784 w 5945072"/>
                  <a:gd name="connsiteY196" fmla="*/ 1529135 h 4196136"/>
                  <a:gd name="connsiteX197" fmla="*/ 5935547 w 5945072"/>
                  <a:gd name="connsiteY197" fmla="*/ 1610098 h 4196136"/>
                  <a:gd name="connsiteX198" fmla="*/ 5945072 w 5945072"/>
                  <a:gd name="connsiteY198" fmla="*/ 1705348 h 4196136"/>
                  <a:gd name="connsiteX199" fmla="*/ 5940309 w 5945072"/>
                  <a:gd name="connsiteY199" fmla="*/ 1948235 h 4196136"/>
                  <a:gd name="connsiteX200" fmla="*/ 5916497 w 5945072"/>
                  <a:gd name="connsiteY200" fmla="*/ 2029198 h 4196136"/>
                  <a:gd name="connsiteX201" fmla="*/ 5906972 w 5945072"/>
                  <a:gd name="connsiteY201" fmla="*/ 2053010 h 4196136"/>
                  <a:gd name="connsiteX202" fmla="*/ 5868872 w 5945072"/>
                  <a:gd name="connsiteY202" fmla="*/ 2076823 h 4196136"/>
                  <a:gd name="connsiteX203" fmla="*/ 5759334 w 5945072"/>
                  <a:gd name="connsiteY203" fmla="*/ 2067298 h 4196136"/>
                  <a:gd name="connsiteX204" fmla="*/ 5697422 w 5945072"/>
                  <a:gd name="connsiteY204" fmla="*/ 2048248 h 4196136"/>
                  <a:gd name="connsiteX205" fmla="*/ 5659322 w 5945072"/>
                  <a:gd name="connsiteY205" fmla="*/ 2038723 h 4196136"/>
                  <a:gd name="connsiteX206" fmla="*/ 5635509 w 5945072"/>
                  <a:gd name="connsiteY206" fmla="*/ 2029198 h 4196136"/>
                  <a:gd name="connsiteX207" fmla="*/ 5616459 w 5945072"/>
                  <a:gd name="connsiteY207" fmla="*/ 2024435 h 4196136"/>
                  <a:gd name="connsiteX208" fmla="*/ 5592647 w 5945072"/>
                  <a:gd name="connsiteY208" fmla="*/ 2014910 h 4196136"/>
                  <a:gd name="connsiteX209" fmla="*/ 5559309 w 5945072"/>
                  <a:gd name="connsiteY209" fmla="*/ 2010148 h 4196136"/>
                  <a:gd name="connsiteX210" fmla="*/ 5530734 w 5945072"/>
                  <a:gd name="connsiteY210" fmla="*/ 2000623 h 4196136"/>
                  <a:gd name="connsiteX211" fmla="*/ 5511684 w 5945072"/>
                  <a:gd name="connsiteY211" fmla="*/ 1995860 h 4196136"/>
                  <a:gd name="connsiteX212" fmla="*/ 5487872 w 5945072"/>
                  <a:gd name="connsiteY212" fmla="*/ 1986335 h 4196136"/>
                  <a:gd name="connsiteX213" fmla="*/ 5459297 w 5945072"/>
                  <a:gd name="connsiteY213" fmla="*/ 1976810 h 4196136"/>
                  <a:gd name="connsiteX214" fmla="*/ 5425959 w 5945072"/>
                  <a:gd name="connsiteY214" fmla="*/ 1962523 h 4196136"/>
                  <a:gd name="connsiteX215" fmla="*/ 5421197 w 5945072"/>
                  <a:gd name="connsiteY215" fmla="*/ 1948235 h 4196136"/>
                  <a:gd name="connsiteX216" fmla="*/ 5383097 w 5945072"/>
                  <a:gd name="connsiteY216" fmla="*/ 1924423 h 4196136"/>
                  <a:gd name="connsiteX217" fmla="*/ 5340234 w 5945072"/>
                  <a:gd name="connsiteY217" fmla="*/ 1900610 h 4196136"/>
                  <a:gd name="connsiteX218" fmla="*/ 5273559 w 5945072"/>
                  <a:gd name="connsiteY218" fmla="*/ 1824410 h 4196136"/>
                  <a:gd name="connsiteX219" fmla="*/ 5249747 w 5945072"/>
                  <a:gd name="connsiteY219" fmla="*/ 1805360 h 4196136"/>
                  <a:gd name="connsiteX220" fmla="*/ 5225934 w 5945072"/>
                  <a:gd name="connsiteY220" fmla="*/ 1800598 h 4196136"/>
                  <a:gd name="connsiteX221" fmla="*/ 5154497 w 5945072"/>
                  <a:gd name="connsiteY221" fmla="*/ 1762498 h 4196136"/>
                  <a:gd name="connsiteX222" fmla="*/ 5006859 w 5945072"/>
                  <a:gd name="connsiteY222" fmla="*/ 1719635 h 4196136"/>
                  <a:gd name="connsiteX223" fmla="*/ 4978284 w 5945072"/>
                  <a:gd name="connsiteY223" fmla="*/ 1714873 h 4196136"/>
                  <a:gd name="connsiteX224" fmla="*/ 4954472 w 5945072"/>
                  <a:gd name="connsiteY224" fmla="*/ 1710110 h 4196136"/>
                  <a:gd name="connsiteX225" fmla="*/ 4735397 w 5945072"/>
                  <a:gd name="connsiteY225" fmla="*/ 1700585 h 4196136"/>
                  <a:gd name="connsiteX226" fmla="*/ 4625859 w 5945072"/>
                  <a:gd name="connsiteY226" fmla="*/ 1714873 h 4196136"/>
                  <a:gd name="connsiteX227" fmla="*/ 4578234 w 5945072"/>
                  <a:gd name="connsiteY227" fmla="*/ 1743448 h 4196136"/>
                  <a:gd name="connsiteX228" fmla="*/ 4563947 w 5945072"/>
                  <a:gd name="connsiteY228" fmla="*/ 1748210 h 4196136"/>
                  <a:gd name="connsiteX229" fmla="*/ 4521084 w 5945072"/>
                  <a:gd name="connsiteY229" fmla="*/ 1800598 h 4196136"/>
                  <a:gd name="connsiteX230" fmla="*/ 4497272 w 5945072"/>
                  <a:gd name="connsiteY230" fmla="*/ 1833935 h 4196136"/>
                  <a:gd name="connsiteX231" fmla="*/ 4473459 w 5945072"/>
                  <a:gd name="connsiteY231" fmla="*/ 1857748 h 4196136"/>
                  <a:gd name="connsiteX232" fmla="*/ 4454409 w 5945072"/>
                  <a:gd name="connsiteY232" fmla="*/ 1881560 h 4196136"/>
                  <a:gd name="connsiteX233" fmla="*/ 4411547 w 5945072"/>
                  <a:gd name="connsiteY233" fmla="*/ 1924423 h 4196136"/>
                  <a:gd name="connsiteX234" fmla="*/ 4354397 w 5945072"/>
                  <a:gd name="connsiteY234" fmla="*/ 1972048 h 4196136"/>
                  <a:gd name="connsiteX235" fmla="*/ 4335347 w 5945072"/>
                  <a:gd name="connsiteY235" fmla="*/ 1981573 h 4196136"/>
                  <a:gd name="connsiteX236" fmla="*/ 4278197 w 5945072"/>
                  <a:gd name="connsiteY236" fmla="*/ 2014910 h 4196136"/>
                  <a:gd name="connsiteX237" fmla="*/ 4263909 w 5945072"/>
                  <a:gd name="connsiteY237" fmla="*/ 2019673 h 4196136"/>
                  <a:gd name="connsiteX238" fmla="*/ 4249622 w 5945072"/>
                  <a:gd name="connsiteY238" fmla="*/ 2029198 h 4196136"/>
                  <a:gd name="connsiteX239" fmla="*/ 4173422 w 5945072"/>
                  <a:gd name="connsiteY239" fmla="*/ 2038723 h 4196136"/>
                  <a:gd name="connsiteX240" fmla="*/ 4116272 w 5945072"/>
                  <a:gd name="connsiteY240" fmla="*/ 2048248 h 4196136"/>
                  <a:gd name="connsiteX241" fmla="*/ 4087697 w 5945072"/>
                  <a:gd name="connsiteY241" fmla="*/ 2053010 h 4196136"/>
                  <a:gd name="connsiteX242" fmla="*/ 4073409 w 5945072"/>
                  <a:gd name="connsiteY242" fmla="*/ 2057773 h 4196136"/>
                  <a:gd name="connsiteX243" fmla="*/ 4054359 w 5945072"/>
                  <a:gd name="connsiteY243" fmla="*/ 2062535 h 4196136"/>
                  <a:gd name="connsiteX244" fmla="*/ 4030547 w 5945072"/>
                  <a:gd name="connsiteY244" fmla="*/ 2072060 h 4196136"/>
                  <a:gd name="connsiteX245" fmla="*/ 3982922 w 5945072"/>
                  <a:gd name="connsiteY245" fmla="*/ 2081585 h 4196136"/>
                  <a:gd name="connsiteX246" fmla="*/ 3959109 w 5945072"/>
                  <a:gd name="connsiteY246" fmla="*/ 2091110 h 4196136"/>
                  <a:gd name="connsiteX247" fmla="*/ 3906722 w 5945072"/>
                  <a:gd name="connsiteY247" fmla="*/ 2105398 h 4196136"/>
                  <a:gd name="connsiteX248" fmla="*/ 3882909 w 5945072"/>
                  <a:gd name="connsiteY248" fmla="*/ 2114923 h 4196136"/>
                  <a:gd name="connsiteX249" fmla="*/ 3863859 w 5945072"/>
                  <a:gd name="connsiteY249" fmla="*/ 2129210 h 4196136"/>
                  <a:gd name="connsiteX250" fmla="*/ 3830522 w 5945072"/>
                  <a:gd name="connsiteY250" fmla="*/ 2138735 h 4196136"/>
                  <a:gd name="connsiteX251" fmla="*/ 3806709 w 5945072"/>
                  <a:gd name="connsiteY251" fmla="*/ 2153023 h 4196136"/>
                  <a:gd name="connsiteX252" fmla="*/ 3763847 w 5945072"/>
                  <a:gd name="connsiteY252" fmla="*/ 2181598 h 4196136"/>
                  <a:gd name="connsiteX253" fmla="*/ 3725747 w 5945072"/>
                  <a:gd name="connsiteY253" fmla="*/ 2200648 h 4196136"/>
                  <a:gd name="connsiteX254" fmla="*/ 3711459 w 5945072"/>
                  <a:gd name="connsiteY254" fmla="*/ 2214935 h 4196136"/>
                  <a:gd name="connsiteX255" fmla="*/ 3701934 w 5945072"/>
                  <a:gd name="connsiteY255" fmla="*/ 2229223 h 4196136"/>
                  <a:gd name="connsiteX256" fmla="*/ 3673359 w 5945072"/>
                  <a:gd name="connsiteY256" fmla="*/ 2248273 h 4196136"/>
                  <a:gd name="connsiteX257" fmla="*/ 3649547 w 5945072"/>
                  <a:gd name="connsiteY257" fmla="*/ 2267323 h 4196136"/>
                  <a:gd name="connsiteX258" fmla="*/ 3620972 w 5945072"/>
                  <a:gd name="connsiteY258" fmla="*/ 2276848 h 4196136"/>
                  <a:gd name="connsiteX259" fmla="*/ 3554297 w 5945072"/>
                  <a:gd name="connsiteY259" fmla="*/ 2305423 h 4196136"/>
                  <a:gd name="connsiteX260" fmla="*/ 3530484 w 5945072"/>
                  <a:gd name="connsiteY260" fmla="*/ 2314948 h 4196136"/>
                  <a:gd name="connsiteX261" fmla="*/ 3506672 w 5945072"/>
                  <a:gd name="connsiteY261" fmla="*/ 2329235 h 4196136"/>
                  <a:gd name="connsiteX262" fmla="*/ 3487622 w 5945072"/>
                  <a:gd name="connsiteY262" fmla="*/ 2333998 h 4196136"/>
                  <a:gd name="connsiteX263" fmla="*/ 3435234 w 5945072"/>
                  <a:gd name="connsiteY263" fmla="*/ 2357810 h 4196136"/>
                  <a:gd name="connsiteX264" fmla="*/ 3416184 w 5945072"/>
                  <a:gd name="connsiteY264" fmla="*/ 2372098 h 4196136"/>
                  <a:gd name="connsiteX265" fmla="*/ 3397134 w 5945072"/>
                  <a:gd name="connsiteY265" fmla="*/ 2381623 h 4196136"/>
                  <a:gd name="connsiteX266" fmla="*/ 3382847 w 5945072"/>
                  <a:gd name="connsiteY266" fmla="*/ 2391148 h 4196136"/>
                  <a:gd name="connsiteX267" fmla="*/ 3363797 w 5945072"/>
                  <a:gd name="connsiteY267" fmla="*/ 2395910 h 4196136"/>
                  <a:gd name="connsiteX268" fmla="*/ 3349509 w 5945072"/>
                  <a:gd name="connsiteY268" fmla="*/ 2410198 h 4196136"/>
                  <a:gd name="connsiteX269" fmla="*/ 3306647 w 5945072"/>
                  <a:gd name="connsiteY269" fmla="*/ 2429248 h 4196136"/>
                  <a:gd name="connsiteX270" fmla="*/ 3273309 w 5945072"/>
                  <a:gd name="connsiteY270" fmla="*/ 2448298 h 4196136"/>
                  <a:gd name="connsiteX271" fmla="*/ 3201872 w 5945072"/>
                  <a:gd name="connsiteY271" fmla="*/ 2481635 h 4196136"/>
                  <a:gd name="connsiteX272" fmla="*/ 3154247 w 5945072"/>
                  <a:gd name="connsiteY272" fmla="*/ 2495923 h 4196136"/>
                  <a:gd name="connsiteX273" fmla="*/ 3125672 w 5945072"/>
                  <a:gd name="connsiteY273" fmla="*/ 2510210 h 4196136"/>
                  <a:gd name="connsiteX274" fmla="*/ 3092334 w 5945072"/>
                  <a:gd name="connsiteY274" fmla="*/ 2524498 h 4196136"/>
                  <a:gd name="connsiteX275" fmla="*/ 3063759 w 5945072"/>
                  <a:gd name="connsiteY275" fmla="*/ 2538785 h 4196136"/>
                  <a:gd name="connsiteX276" fmla="*/ 3030422 w 5945072"/>
                  <a:gd name="connsiteY276" fmla="*/ 2553073 h 4196136"/>
                  <a:gd name="connsiteX277" fmla="*/ 2997084 w 5945072"/>
                  <a:gd name="connsiteY277" fmla="*/ 2581648 h 4196136"/>
                  <a:gd name="connsiteX278" fmla="*/ 2978034 w 5945072"/>
                  <a:gd name="connsiteY278" fmla="*/ 2591173 h 4196136"/>
                  <a:gd name="connsiteX279" fmla="*/ 2958984 w 5945072"/>
                  <a:gd name="connsiteY279" fmla="*/ 2605460 h 4196136"/>
                  <a:gd name="connsiteX280" fmla="*/ 2939934 w 5945072"/>
                  <a:gd name="connsiteY280" fmla="*/ 2614985 h 4196136"/>
                  <a:gd name="connsiteX281" fmla="*/ 2920884 w 5945072"/>
                  <a:gd name="connsiteY281" fmla="*/ 2634035 h 4196136"/>
                  <a:gd name="connsiteX282" fmla="*/ 2892309 w 5945072"/>
                  <a:gd name="connsiteY282" fmla="*/ 2653085 h 4196136"/>
                  <a:gd name="connsiteX283" fmla="*/ 2863734 w 5945072"/>
                  <a:gd name="connsiteY283" fmla="*/ 2681660 h 4196136"/>
                  <a:gd name="connsiteX284" fmla="*/ 2778009 w 5945072"/>
                  <a:gd name="connsiteY284" fmla="*/ 2743573 h 4196136"/>
                  <a:gd name="connsiteX285" fmla="*/ 2763722 w 5945072"/>
                  <a:gd name="connsiteY285" fmla="*/ 2762623 h 4196136"/>
                  <a:gd name="connsiteX286" fmla="*/ 2725622 w 5945072"/>
                  <a:gd name="connsiteY286" fmla="*/ 2786435 h 4196136"/>
                  <a:gd name="connsiteX287" fmla="*/ 2706572 w 5945072"/>
                  <a:gd name="connsiteY287" fmla="*/ 2800723 h 4196136"/>
                  <a:gd name="connsiteX288" fmla="*/ 2654184 w 5945072"/>
                  <a:gd name="connsiteY288" fmla="*/ 2843585 h 4196136"/>
                  <a:gd name="connsiteX289" fmla="*/ 2630372 w 5945072"/>
                  <a:gd name="connsiteY289" fmla="*/ 2853110 h 4196136"/>
                  <a:gd name="connsiteX290" fmla="*/ 2563697 w 5945072"/>
                  <a:gd name="connsiteY290" fmla="*/ 2900735 h 4196136"/>
                  <a:gd name="connsiteX291" fmla="*/ 2539884 w 5945072"/>
                  <a:gd name="connsiteY291" fmla="*/ 2905498 h 4196136"/>
                  <a:gd name="connsiteX292" fmla="*/ 2487497 w 5945072"/>
                  <a:gd name="connsiteY292" fmla="*/ 2924548 h 4196136"/>
                  <a:gd name="connsiteX293" fmla="*/ 2425584 w 5945072"/>
                  <a:gd name="connsiteY293" fmla="*/ 2934073 h 4196136"/>
                  <a:gd name="connsiteX294" fmla="*/ 2316047 w 5945072"/>
                  <a:gd name="connsiteY294" fmla="*/ 2943598 h 4196136"/>
                  <a:gd name="connsiteX295" fmla="*/ 2263659 w 5945072"/>
                  <a:gd name="connsiteY295" fmla="*/ 2957885 h 4196136"/>
                  <a:gd name="connsiteX296" fmla="*/ 2211272 w 5945072"/>
                  <a:gd name="connsiteY296" fmla="*/ 2967410 h 4196136"/>
                  <a:gd name="connsiteX297" fmla="*/ 2154122 w 5945072"/>
                  <a:gd name="connsiteY297" fmla="*/ 2986460 h 4196136"/>
                  <a:gd name="connsiteX298" fmla="*/ 2111259 w 5945072"/>
                  <a:gd name="connsiteY298" fmla="*/ 2995985 h 4196136"/>
                  <a:gd name="connsiteX299" fmla="*/ 2054109 w 5945072"/>
                  <a:gd name="connsiteY299" fmla="*/ 3005510 h 4196136"/>
                  <a:gd name="connsiteX300" fmla="*/ 2025534 w 5945072"/>
                  <a:gd name="connsiteY300" fmla="*/ 3015035 h 4196136"/>
                  <a:gd name="connsiteX301" fmla="*/ 1977909 w 5945072"/>
                  <a:gd name="connsiteY301" fmla="*/ 3024560 h 4196136"/>
                  <a:gd name="connsiteX302" fmla="*/ 1954097 w 5945072"/>
                  <a:gd name="connsiteY302" fmla="*/ 3034085 h 4196136"/>
                  <a:gd name="connsiteX303" fmla="*/ 1935047 w 5945072"/>
                  <a:gd name="connsiteY303" fmla="*/ 3048373 h 4196136"/>
                  <a:gd name="connsiteX304" fmla="*/ 1896947 w 5945072"/>
                  <a:gd name="connsiteY304" fmla="*/ 3057898 h 4196136"/>
                  <a:gd name="connsiteX305" fmla="*/ 1830272 w 5945072"/>
                  <a:gd name="connsiteY305" fmla="*/ 3076948 h 4196136"/>
                  <a:gd name="connsiteX306" fmla="*/ 1801697 w 5945072"/>
                  <a:gd name="connsiteY306" fmla="*/ 3081710 h 4196136"/>
                  <a:gd name="connsiteX307" fmla="*/ 1754072 w 5945072"/>
                  <a:gd name="connsiteY307" fmla="*/ 3095998 h 4196136"/>
                  <a:gd name="connsiteX308" fmla="*/ 1739784 w 5945072"/>
                  <a:gd name="connsiteY308" fmla="*/ 3100760 h 4196136"/>
                  <a:gd name="connsiteX309" fmla="*/ 1715972 w 5945072"/>
                  <a:gd name="connsiteY309" fmla="*/ 3105523 h 4196136"/>
                  <a:gd name="connsiteX310" fmla="*/ 1673109 w 5945072"/>
                  <a:gd name="connsiteY310" fmla="*/ 3124573 h 4196136"/>
                  <a:gd name="connsiteX311" fmla="*/ 1654059 w 5945072"/>
                  <a:gd name="connsiteY311" fmla="*/ 3134098 h 4196136"/>
                  <a:gd name="connsiteX312" fmla="*/ 1625484 w 5945072"/>
                  <a:gd name="connsiteY312" fmla="*/ 3143623 h 4196136"/>
                  <a:gd name="connsiteX313" fmla="*/ 1587384 w 5945072"/>
                  <a:gd name="connsiteY313" fmla="*/ 3153148 h 4196136"/>
                  <a:gd name="connsiteX314" fmla="*/ 1506422 w 5945072"/>
                  <a:gd name="connsiteY314" fmla="*/ 3181723 h 4196136"/>
                  <a:gd name="connsiteX315" fmla="*/ 1411172 w 5945072"/>
                  <a:gd name="connsiteY315" fmla="*/ 3229348 h 4196136"/>
                  <a:gd name="connsiteX316" fmla="*/ 1392122 w 5945072"/>
                  <a:gd name="connsiteY316" fmla="*/ 3238873 h 4196136"/>
                  <a:gd name="connsiteX317" fmla="*/ 1373072 w 5945072"/>
                  <a:gd name="connsiteY317" fmla="*/ 3248398 h 4196136"/>
                  <a:gd name="connsiteX318" fmla="*/ 1311159 w 5945072"/>
                  <a:gd name="connsiteY318" fmla="*/ 3276973 h 4196136"/>
                  <a:gd name="connsiteX319" fmla="*/ 1292109 w 5945072"/>
                  <a:gd name="connsiteY319" fmla="*/ 3286498 h 4196136"/>
                  <a:gd name="connsiteX320" fmla="*/ 1249247 w 5945072"/>
                  <a:gd name="connsiteY320" fmla="*/ 3315073 h 4196136"/>
                  <a:gd name="connsiteX321" fmla="*/ 1225434 w 5945072"/>
                  <a:gd name="connsiteY321" fmla="*/ 3319835 h 4196136"/>
                  <a:gd name="connsiteX322" fmla="*/ 1206384 w 5945072"/>
                  <a:gd name="connsiteY322" fmla="*/ 3334123 h 4196136"/>
                  <a:gd name="connsiteX323" fmla="*/ 1120659 w 5945072"/>
                  <a:gd name="connsiteY323" fmla="*/ 3367460 h 4196136"/>
                  <a:gd name="connsiteX324" fmla="*/ 1096847 w 5945072"/>
                  <a:gd name="connsiteY324" fmla="*/ 3372223 h 4196136"/>
                  <a:gd name="connsiteX325" fmla="*/ 1082559 w 5945072"/>
                  <a:gd name="connsiteY325" fmla="*/ 3376985 h 4196136"/>
                  <a:gd name="connsiteX326" fmla="*/ 1044459 w 5945072"/>
                  <a:gd name="connsiteY326" fmla="*/ 3386510 h 4196136"/>
                  <a:gd name="connsiteX327" fmla="*/ 1025409 w 5945072"/>
                  <a:gd name="connsiteY327" fmla="*/ 3391273 h 4196136"/>
                  <a:gd name="connsiteX328" fmla="*/ 973022 w 5945072"/>
                  <a:gd name="connsiteY328" fmla="*/ 3400798 h 4196136"/>
                  <a:gd name="connsiteX329" fmla="*/ 930159 w 5945072"/>
                  <a:gd name="connsiteY329" fmla="*/ 3410323 h 4196136"/>
                  <a:gd name="connsiteX330" fmla="*/ 911109 w 5945072"/>
                  <a:gd name="connsiteY330" fmla="*/ 3415085 h 4196136"/>
                  <a:gd name="connsiteX331" fmla="*/ 887297 w 5945072"/>
                  <a:gd name="connsiteY331" fmla="*/ 3419848 h 4196136"/>
                  <a:gd name="connsiteX332" fmla="*/ 844434 w 5945072"/>
                  <a:gd name="connsiteY332" fmla="*/ 3438898 h 4196136"/>
                  <a:gd name="connsiteX333" fmla="*/ 806334 w 5945072"/>
                  <a:gd name="connsiteY333" fmla="*/ 3448423 h 4196136"/>
                  <a:gd name="connsiteX334" fmla="*/ 744422 w 5945072"/>
                  <a:gd name="connsiteY334" fmla="*/ 3486523 h 4196136"/>
                  <a:gd name="connsiteX335" fmla="*/ 692034 w 5945072"/>
                  <a:gd name="connsiteY335" fmla="*/ 3524623 h 4196136"/>
                  <a:gd name="connsiteX336" fmla="*/ 663459 w 5945072"/>
                  <a:gd name="connsiteY336" fmla="*/ 3553198 h 4196136"/>
                  <a:gd name="connsiteX337" fmla="*/ 644409 w 5945072"/>
                  <a:gd name="connsiteY337" fmla="*/ 3586535 h 4196136"/>
                  <a:gd name="connsiteX338" fmla="*/ 630122 w 5945072"/>
                  <a:gd name="connsiteY338" fmla="*/ 3600823 h 4196136"/>
                  <a:gd name="connsiteX339" fmla="*/ 620597 w 5945072"/>
                  <a:gd name="connsiteY339" fmla="*/ 3619873 h 4196136"/>
                  <a:gd name="connsiteX340" fmla="*/ 577734 w 5945072"/>
                  <a:gd name="connsiteY340" fmla="*/ 3662735 h 4196136"/>
                  <a:gd name="connsiteX341" fmla="*/ 563447 w 5945072"/>
                  <a:gd name="connsiteY341" fmla="*/ 3672260 h 4196136"/>
                  <a:gd name="connsiteX342" fmla="*/ 549159 w 5945072"/>
                  <a:gd name="connsiteY342" fmla="*/ 3691310 h 4196136"/>
                  <a:gd name="connsiteX343" fmla="*/ 530109 w 5945072"/>
                  <a:gd name="connsiteY343" fmla="*/ 3700835 h 4196136"/>
                  <a:gd name="connsiteX344" fmla="*/ 515822 w 5945072"/>
                  <a:gd name="connsiteY344" fmla="*/ 3710360 h 4196136"/>
                  <a:gd name="connsiteX345" fmla="*/ 492009 w 5945072"/>
                  <a:gd name="connsiteY345" fmla="*/ 3724648 h 4196136"/>
                  <a:gd name="connsiteX346" fmla="*/ 430097 w 5945072"/>
                  <a:gd name="connsiteY346" fmla="*/ 3762748 h 4196136"/>
                  <a:gd name="connsiteX347" fmla="*/ 396759 w 5945072"/>
                  <a:gd name="connsiteY347" fmla="*/ 3772273 h 4196136"/>
                  <a:gd name="connsiteX348" fmla="*/ 358659 w 5945072"/>
                  <a:gd name="connsiteY348" fmla="*/ 3786560 h 4196136"/>
                  <a:gd name="connsiteX349" fmla="*/ 334847 w 5945072"/>
                  <a:gd name="connsiteY349" fmla="*/ 3800848 h 4196136"/>
                  <a:gd name="connsiteX350" fmla="*/ 291984 w 5945072"/>
                  <a:gd name="connsiteY350" fmla="*/ 3805610 h 4196136"/>
                  <a:gd name="connsiteX351" fmla="*/ 239597 w 5945072"/>
                  <a:gd name="connsiteY351" fmla="*/ 3819898 h 4196136"/>
                  <a:gd name="connsiteX352" fmla="*/ 201497 w 5945072"/>
                  <a:gd name="connsiteY352" fmla="*/ 3824660 h 4196136"/>
                  <a:gd name="connsiteX353" fmla="*/ 139584 w 5945072"/>
                  <a:gd name="connsiteY353" fmla="*/ 3834185 h 4196136"/>
                  <a:gd name="connsiteX354" fmla="*/ 91959 w 5945072"/>
                  <a:gd name="connsiteY354" fmla="*/ 3843710 h 4196136"/>
                  <a:gd name="connsiteX355" fmla="*/ 1472 w 5945072"/>
                  <a:gd name="connsiteY355" fmla="*/ 4196136 h 4196136"/>
                  <a:gd name="connsiteX0" fmla="*/ 1472 w 5945072"/>
                  <a:gd name="connsiteY0" fmla="*/ 4196136 h 4386638"/>
                  <a:gd name="connsiteX1" fmla="*/ 34809 w 5945072"/>
                  <a:gd name="connsiteY1" fmla="*/ 3824660 h 4386638"/>
                  <a:gd name="connsiteX2" fmla="*/ 20522 w 5945072"/>
                  <a:gd name="connsiteY2" fmla="*/ 3791323 h 4386638"/>
                  <a:gd name="connsiteX3" fmla="*/ 15759 w 5945072"/>
                  <a:gd name="connsiteY3" fmla="*/ 3719885 h 4386638"/>
                  <a:gd name="connsiteX4" fmla="*/ 10997 w 5945072"/>
                  <a:gd name="connsiteY4" fmla="*/ 3700835 h 4386638"/>
                  <a:gd name="connsiteX5" fmla="*/ 15759 w 5945072"/>
                  <a:gd name="connsiteY5" fmla="*/ 3596060 h 4386638"/>
                  <a:gd name="connsiteX6" fmla="*/ 25284 w 5945072"/>
                  <a:gd name="connsiteY6" fmla="*/ 3543673 h 4386638"/>
                  <a:gd name="connsiteX7" fmla="*/ 91959 w 5945072"/>
                  <a:gd name="connsiteY7" fmla="*/ 3457948 h 4386638"/>
                  <a:gd name="connsiteX8" fmla="*/ 111009 w 5945072"/>
                  <a:gd name="connsiteY8" fmla="*/ 3434135 h 4386638"/>
                  <a:gd name="connsiteX9" fmla="*/ 130059 w 5945072"/>
                  <a:gd name="connsiteY9" fmla="*/ 3424610 h 4386638"/>
                  <a:gd name="connsiteX10" fmla="*/ 144347 w 5945072"/>
                  <a:gd name="connsiteY10" fmla="*/ 3410323 h 4386638"/>
                  <a:gd name="connsiteX11" fmla="*/ 172922 w 5945072"/>
                  <a:gd name="connsiteY11" fmla="*/ 3391273 h 4386638"/>
                  <a:gd name="connsiteX12" fmla="*/ 234834 w 5945072"/>
                  <a:gd name="connsiteY12" fmla="*/ 3334123 h 4386638"/>
                  <a:gd name="connsiteX13" fmla="*/ 263409 w 5945072"/>
                  <a:gd name="connsiteY13" fmla="*/ 3315073 h 4386638"/>
                  <a:gd name="connsiteX14" fmla="*/ 344372 w 5945072"/>
                  <a:gd name="connsiteY14" fmla="*/ 3281735 h 4386638"/>
                  <a:gd name="connsiteX15" fmla="*/ 387234 w 5945072"/>
                  <a:gd name="connsiteY15" fmla="*/ 3262685 h 4386638"/>
                  <a:gd name="connsiteX16" fmla="*/ 425334 w 5945072"/>
                  <a:gd name="connsiteY16" fmla="*/ 3253160 h 4386638"/>
                  <a:gd name="connsiteX17" fmla="*/ 453909 w 5945072"/>
                  <a:gd name="connsiteY17" fmla="*/ 3238873 h 4386638"/>
                  <a:gd name="connsiteX18" fmla="*/ 477722 w 5945072"/>
                  <a:gd name="connsiteY18" fmla="*/ 3229348 h 4386638"/>
                  <a:gd name="connsiteX19" fmla="*/ 492009 w 5945072"/>
                  <a:gd name="connsiteY19" fmla="*/ 3224585 h 4386638"/>
                  <a:gd name="connsiteX20" fmla="*/ 506297 w 5945072"/>
                  <a:gd name="connsiteY20" fmla="*/ 3215060 h 4386638"/>
                  <a:gd name="connsiteX21" fmla="*/ 525347 w 5945072"/>
                  <a:gd name="connsiteY21" fmla="*/ 3210298 h 4386638"/>
                  <a:gd name="connsiteX22" fmla="*/ 549159 w 5945072"/>
                  <a:gd name="connsiteY22" fmla="*/ 3200773 h 4386638"/>
                  <a:gd name="connsiteX23" fmla="*/ 606309 w 5945072"/>
                  <a:gd name="connsiteY23" fmla="*/ 3172198 h 4386638"/>
                  <a:gd name="connsiteX24" fmla="*/ 634884 w 5945072"/>
                  <a:gd name="connsiteY24" fmla="*/ 3157910 h 4386638"/>
                  <a:gd name="connsiteX25" fmla="*/ 687272 w 5945072"/>
                  <a:gd name="connsiteY25" fmla="*/ 3138860 h 4386638"/>
                  <a:gd name="connsiteX26" fmla="*/ 739659 w 5945072"/>
                  <a:gd name="connsiteY26" fmla="*/ 3095998 h 4386638"/>
                  <a:gd name="connsiteX27" fmla="*/ 806334 w 5945072"/>
                  <a:gd name="connsiteY27" fmla="*/ 3053135 h 4386638"/>
                  <a:gd name="connsiteX28" fmla="*/ 825384 w 5945072"/>
                  <a:gd name="connsiteY28" fmla="*/ 3034085 h 4386638"/>
                  <a:gd name="connsiteX29" fmla="*/ 853959 w 5945072"/>
                  <a:gd name="connsiteY29" fmla="*/ 3010273 h 4386638"/>
                  <a:gd name="connsiteX30" fmla="*/ 868247 w 5945072"/>
                  <a:gd name="connsiteY30" fmla="*/ 2991223 h 4386638"/>
                  <a:gd name="connsiteX31" fmla="*/ 896822 w 5945072"/>
                  <a:gd name="connsiteY31" fmla="*/ 2972173 h 4386638"/>
                  <a:gd name="connsiteX32" fmla="*/ 934922 w 5945072"/>
                  <a:gd name="connsiteY32" fmla="*/ 2934073 h 4386638"/>
                  <a:gd name="connsiteX33" fmla="*/ 977784 w 5945072"/>
                  <a:gd name="connsiteY33" fmla="*/ 2919785 h 4386638"/>
                  <a:gd name="connsiteX34" fmla="*/ 996834 w 5945072"/>
                  <a:gd name="connsiteY34" fmla="*/ 2910260 h 4386638"/>
                  <a:gd name="connsiteX35" fmla="*/ 1073034 w 5945072"/>
                  <a:gd name="connsiteY35" fmla="*/ 2895973 h 4386638"/>
                  <a:gd name="connsiteX36" fmla="*/ 1153997 w 5945072"/>
                  <a:gd name="connsiteY36" fmla="*/ 2881685 h 4386638"/>
                  <a:gd name="connsiteX37" fmla="*/ 1206384 w 5945072"/>
                  <a:gd name="connsiteY37" fmla="*/ 2862635 h 4386638"/>
                  <a:gd name="connsiteX38" fmla="*/ 1234959 w 5945072"/>
                  <a:gd name="connsiteY38" fmla="*/ 2834060 h 4386638"/>
                  <a:gd name="connsiteX39" fmla="*/ 1254009 w 5945072"/>
                  <a:gd name="connsiteY39" fmla="*/ 2815010 h 4386638"/>
                  <a:gd name="connsiteX40" fmla="*/ 1287347 w 5945072"/>
                  <a:gd name="connsiteY40" fmla="*/ 2767385 h 4386638"/>
                  <a:gd name="connsiteX41" fmla="*/ 1306397 w 5945072"/>
                  <a:gd name="connsiteY41" fmla="*/ 2753098 h 4386638"/>
                  <a:gd name="connsiteX42" fmla="*/ 1325447 w 5945072"/>
                  <a:gd name="connsiteY42" fmla="*/ 2719760 h 4386638"/>
                  <a:gd name="connsiteX43" fmla="*/ 1344497 w 5945072"/>
                  <a:gd name="connsiteY43" fmla="*/ 2691185 h 4386638"/>
                  <a:gd name="connsiteX44" fmla="*/ 1363547 w 5945072"/>
                  <a:gd name="connsiteY44" fmla="*/ 2672135 h 4386638"/>
                  <a:gd name="connsiteX45" fmla="*/ 1373072 w 5945072"/>
                  <a:gd name="connsiteY45" fmla="*/ 2657848 h 4386638"/>
                  <a:gd name="connsiteX46" fmla="*/ 1387359 w 5945072"/>
                  <a:gd name="connsiteY46" fmla="*/ 2643560 h 4386638"/>
                  <a:gd name="connsiteX47" fmla="*/ 1401647 w 5945072"/>
                  <a:gd name="connsiteY47" fmla="*/ 2624510 h 4386638"/>
                  <a:gd name="connsiteX48" fmla="*/ 1482609 w 5945072"/>
                  <a:gd name="connsiteY48" fmla="*/ 2586410 h 4386638"/>
                  <a:gd name="connsiteX49" fmla="*/ 1530234 w 5945072"/>
                  <a:gd name="connsiteY49" fmla="*/ 2557835 h 4386638"/>
                  <a:gd name="connsiteX50" fmla="*/ 1563572 w 5945072"/>
                  <a:gd name="connsiteY50" fmla="*/ 2548310 h 4386638"/>
                  <a:gd name="connsiteX51" fmla="*/ 1577859 w 5945072"/>
                  <a:gd name="connsiteY51" fmla="*/ 2538785 h 4386638"/>
                  <a:gd name="connsiteX52" fmla="*/ 1644534 w 5945072"/>
                  <a:gd name="connsiteY52" fmla="*/ 2529260 h 4386638"/>
                  <a:gd name="connsiteX53" fmla="*/ 1682634 w 5945072"/>
                  <a:gd name="connsiteY53" fmla="*/ 2514973 h 4386638"/>
                  <a:gd name="connsiteX54" fmla="*/ 1725497 w 5945072"/>
                  <a:gd name="connsiteY54" fmla="*/ 2476873 h 4386638"/>
                  <a:gd name="connsiteX55" fmla="*/ 1744547 w 5945072"/>
                  <a:gd name="connsiteY55" fmla="*/ 2467348 h 4386638"/>
                  <a:gd name="connsiteX56" fmla="*/ 1768359 w 5945072"/>
                  <a:gd name="connsiteY56" fmla="*/ 2438773 h 4386638"/>
                  <a:gd name="connsiteX57" fmla="*/ 1796934 w 5945072"/>
                  <a:gd name="connsiteY57" fmla="*/ 2400673 h 4386638"/>
                  <a:gd name="connsiteX58" fmla="*/ 1892184 w 5945072"/>
                  <a:gd name="connsiteY58" fmla="*/ 2319710 h 4386638"/>
                  <a:gd name="connsiteX59" fmla="*/ 1911234 w 5945072"/>
                  <a:gd name="connsiteY59" fmla="*/ 2314948 h 4386638"/>
                  <a:gd name="connsiteX60" fmla="*/ 1930284 w 5945072"/>
                  <a:gd name="connsiteY60" fmla="*/ 2305423 h 4386638"/>
                  <a:gd name="connsiteX61" fmla="*/ 1944572 w 5945072"/>
                  <a:gd name="connsiteY61" fmla="*/ 2295898 h 4386638"/>
                  <a:gd name="connsiteX62" fmla="*/ 1977909 w 5945072"/>
                  <a:gd name="connsiteY62" fmla="*/ 2286373 h 4386638"/>
                  <a:gd name="connsiteX63" fmla="*/ 2001722 w 5945072"/>
                  <a:gd name="connsiteY63" fmla="*/ 2276848 h 4386638"/>
                  <a:gd name="connsiteX64" fmla="*/ 2016009 w 5945072"/>
                  <a:gd name="connsiteY64" fmla="*/ 2272085 h 4386638"/>
                  <a:gd name="connsiteX65" fmla="*/ 2039822 w 5945072"/>
                  <a:gd name="connsiteY65" fmla="*/ 2262560 h 4386638"/>
                  <a:gd name="connsiteX66" fmla="*/ 2101734 w 5945072"/>
                  <a:gd name="connsiteY66" fmla="*/ 2257798 h 4386638"/>
                  <a:gd name="connsiteX67" fmla="*/ 2154122 w 5945072"/>
                  <a:gd name="connsiteY67" fmla="*/ 2248273 h 4386638"/>
                  <a:gd name="connsiteX68" fmla="*/ 2177934 w 5945072"/>
                  <a:gd name="connsiteY68" fmla="*/ 2233985 h 4386638"/>
                  <a:gd name="connsiteX69" fmla="*/ 2196984 w 5945072"/>
                  <a:gd name="connsiteY69" fmla="*/ 2229223 h 4386638"/>
                  <a:gd name="connsiteX70" fmla="*/ 2235084 w 5945072"/>
                  <a:gd name="connsiteY70" fmla="*/ 2219698 h 4386638"/>
                  <a:gd name="connsiteX71" fmla="*/ 2268422 w 5945072"/>
                  <a:gd name="connsiteY71" fmla="*/ 2200648 h 4386638"/>
                  <a:gd name="connsiteX72" fmla="*/ 2282709 w 5945072"/>
                  <a:gd name="connsiteY72" fmla="*/ 2191123 h 4386638"/>
                  <a:gd name="connsiteX73" fmla="*/ 2325572 w 5945072"/>
                  <a:gd name="connsiteY73" fmla="*/ 2176835 h 4386638"/>
                  <a:gd name="connsiteX74" fmla="*/ 2335097 w 5945072"/>
                  <a:gd name="connsiteY74" fmla="*/ 2157785 h 4386638"/>
                  <a:gd name="connsiteX75" fmla="*/ 2435109 w 5945072"/>
                  <a:gd name="connsiteY75" fmla="*/ 2100635 h 4386638"/>
                  <a:gd name="connsiteX76" fmla="*/ 2492259 w 5945072"/>
                  <a:gd name="connsiteY76" fmla="*/ 2067298 h 4386638"/>
                  <a:gd name="connsiteX77" fmla="*/ 2506547 w 5945072"/>
                  <a:gd name="connsiteY77" fmla="*/ 2062535 h 4386638"/>
                  <a:gd name="connsiteX78" fmla="*/ 2530359 w 5945072"/>
                  <a:gd name="connsiteY78" fmla="*/ 2048248 h 4386638"/>
                  <a:gd name="connsiteX79" fmla="*/ 2568459 w 5945072"/>
                  <a:gd name="connsiteY79" fmla="*/ 2029198 h 4386638"/>
                  <a:gd name="connsiteX80" fmla="*/ 2601797 w 5945072"/>
                  <a:gd name="connsiteY80" fmla="*/ 2014910 h 4386638"/>
                  <a:gd name="connsiteX81" fmla="*/ 2663709 w 5945072"/>
                  <a:gd name="connsiteY81" fmla="*/ 1976810 h 4386638"/>
                  <a:gd name="connsiteX82" fmla="*/ 2701809 w 5945072"/>
                  <a:gd name="connsiteY82" fmla="*/ 1962523 h 4386638"/>
                  <a:gd name="connsiteX83" fmla="*/ 2744672 w 5945072"/>
                  <a:gd name="connsiteY83" fmla="*/ 1943473 h 4386638"/>
                  <a:gd name="connsiteX84" fmla="*/ 2768484 w 5945072"/>
                  <a:gd name="connsiteY84" fmla="*/ 1938710 h 4386638"/>
                  <a:gd name="connsiteX85" fmla="*/ 2797059 w 5945072"/>
                  <a:gd name="connsiteY85" fmla="*/ 1929185 h 4386638"/>
                  <a:gd name="connsiteX86" fmla="*/ 2844684 w 5945072"/>
                  <a:gd name="connsiteY86" fmla="*/ 1919660 h 4386638"/>
                  <a:gd name="connsiteX87" fmla="*/ 2882784 w 5945072"/>
                  <a:gd name="connsiteY87" fmla="*/ 1910135 h 4386638"/>
                  <a:gd name="connsiteX88" fmla="*/ 2930409 w 5945072"/>
                  <a:gd name="connsiteY88" fmla="*/ 1900610 h 4386638"/>
                  <a:gd name="connsiteX89" fmla="*/ 2944697 w 5945072"/>
                  <a:gd name="connsiteY89" fmla="*/ 1895848 h 4386638"/>
                  <a:gd name="connsiteX90" fmla="*/ 2997084 w 5945072"/>
                  <a:gd name="connsiteY90" fmla="*/ 1881560 h 4386638"/>
                  <a:gd name="connsiteX91" fmla="*/ 3044709 w 5945072"/>
                  <a:gd name="connsiteY91" fmla="*/ 1848223 h 4386638"/>
                  <a:gd name="connsiteX92" fmla="*/ 3078047 w 5945072"/>
                  <a:gd name="connsiteY92" fmla="*/ 1829173 h 4386638"/>
                  <a:gd name="connsiteX93" fmla="*/ 3120909 w 5945072"/>
                  <a:gd name="connsiteY93" fmla="*/ 1786310 h 4386638"/>
                  <a:gd name="connsiteX94" fmla="*/ 3159009 w 5945072"/>
                  <a:gd name="connsiteY94" fmla="*/ 1752973 h 4386638"/>
                  <a:gd name="connsiteX95" fmla="*/ 3187584 w 5945072"/>
                  <a:gd name="connsiteY95" fmla="*/ 1724398 h 4386638"/>
                  <a:gd name="connsiteX96" fmla="*/ 3201872 w 5945072"/>
                  <a:gd name="connsiteY96" fmla="*/ 1710110 h 4386638"/>
                  <a:gd name="connsiteX97" fmla="*/ 3216159 w 5945072"/>
                  <a:gd name="connsiteY97" fmla="*/ 1705348 h 4386638"/>
                  <a:gd name="connsiteX98" fmla="*/ 3263784 w 5945072"/>
                  <a:gd name="connsiteY98" fmla="*/ 1667248 h 4386638"/>
                  <a:gd name="connsiteX99" fmla="*/ 3306647 w 5945072"/>
                  <a:gd name="connsiteY99" fmla="*/ 1614860 h 4386638"/>
                  <a:gd name="connsiteX100" fmla="*/ 3339984 w 5945072"/>
                  <a:gd name="connsiteY100" fmla="*/ 1586285 h 4386638"/>
                  <a:gd name="connsiteX101" fmla="*/ 3354272 w 5945072"/>
                  <a:gd name="connsiteY101" fmla="*/ 1567235 h 4386638"/>
                  <a:gd name="connsiteX102" fmla="*/ 3420947 w 5945072"/>
                  <a:gd name="connsiteY102" fmla="*/ 1510085 h 4386638"/>
                  <a:gd name="connsiteX103" fmla="*/ 3430472 w 5945072"/>
                  <a:gd name="connsiteY103" fmla="*/ 1495798 h 4386638"/>
                  <a:gd name="connsiteX104" fmla="*/ 3468572 w 5945072"/>
                  <a:gd name="connsiteY104" fmla="*/ 1462460 h 4386638"/>
                  <a:gd name="connsiteX105" fmla="*/ 3487622 w 5945072"/>
                  <a:gd name="connsiteY105" fmla="*/ 1452935 h 4386638"/>
                  <a:gd name="connsiteX106" fmla="*/ 3511434 w 5945072"/>
                  <a:gd name="connsiteY106" fmla="*/ 1429123 h 4386638"/>
                  <a:gd name="connsiteX107" fmla="*/ 3525722 w 5945072"/>
                  <a:gd name="connsiteY107" fmla="*/ 1414835 h 4386638"/>
                  <a:gd name="connsiteX108" fmla="*/ 3587634 w 5945072"/>
                  <a:gd name="connsiteY108" fmla="*/ 1357685 h 4386638"/>
                  <a:gd name="connsiteX109" fmla="*/ 3611447 w 5945072"/>
                  <a:gd name="connsiteY109" fmla="*/ 1329110 h 4386638"/>
                  <a:gd name="connsiteX110" fmla="*/ 3630497 w 5945072"/>
                  <a:gd name="connsiteY110" fmla="*/ 1300535 h 4386638"/>
                  <a:gd name="connsiteX111" fmla="*/ 3644784 w 5945072"/>
                  <a:gd name="connsiteY111" fmla="*/ 1295773 h 4386638"/>
                  <a:gd name="connsiteX112" fmla="*/ 3716222 w 5945072"/>
                  <a:gd name="connsiteY112" fmla="*/ 1205285 h 4386638"/>
                  <a:gd name="connsiteX113" fmla="*/ 3735272 w 5945072"/>
                  <a:gd name="connsiteY113" fmla="*/ 1186235 h 4386638"/>
                  <a:gd name="connsiteX114" fmla="*/ 3787659 w 5945072"/>
                  <a:gd name="connsiteY114" fmla="*/ 1148135 h 4386638"/>
                  <a:gd name="connsiteX115" fmla="*/ 3806709 w 5945072"/>
                  <a:gd name="connsiteY115" fmla="*/ 1138610 h 4386638"/>
                  <a:gd name="connsiteX116" fmla="*/ 3835284 w 5945072"/>
                  <a:gd name="connsiteY116" fmla="*/ 1114798 h 4386638"/>
                  <a:gd name="connsiteX117" fmla="*/ 3868622 w 5945072"/>
                  <a:gd name="connsiteY117" fmla="*/ 1100510 h 4386638"/>
                  <a:gd name="connsiteX118" fmla="*/ 3911484 w 5945072"/>
                  <a:gd name="connsiteY118" fmla="*/ 1071935 h 4386638"/>
                  <a:gd name="connsiteX119" fmla="*/ 3925772 w 5945072"/>
                  <a:gd name="connsiteY119" fmla="*/ 1062410 h 4386638"/>
                  <a:gd name="connsiteX120" fmla="*/ 3944822 w 5945072"/>
                  <a:gd name="connsiteY120" fmla="*/ 1057648 h 4386638"/>
                  <a:gd name="connsiteX121" fmla="*/ 4021022 w 5945072"/>
                  <a:gd name="connsiteY121" fmla="*/ 1033835 h 4386638"/>
                  <a:gd name="connsiteX122" fmla="*/ 4068647 w 5945072"/>
                  <a:gd name="connsiteY122" fmla="*/ 1014785 h 4386638"/>
                  <a:gd name="connsiteX123" fmla="*/ 4101984 w 5945072"/>
                  <a:gd name="connsiteY123" fmla="*/ 1005260 h 4386638"/>
                  <a:gd name="connsiteX124" fmla="*/ 4140084 w 5945072"/>
                  <a:gd name="connsiteY124" fmla="*/ 1000498 h 4386638"/>
                  <a:gd name="connsiteX125" fmla="*/ 4182947 w 5945072"/>
                  <a:gd name="connsiteY125" fmla="*/ 990973 h 4386638"/>
                  <a:gd name="connsiteX126" fmla="*/ 4225809 w 5945072"/>
                  <a:gd name="connsiteY126" fmla="*/ 971923 h 4386638"/>
                  <a:gd name="connsiteX127" fmla="*/ 4263909 w 5945072"/>
                  <a:gd name="connsiteY127" fmla="*/ 962398 h 4386638"/>
                  <a:gd name="connsiteX128" fmla="*/ 4278197 w 5945072"/>
                  <a:gd name="connsiteY128" fmla="*/ 952873 h 4386638"/>
                  <a:gd name="connsiteX129" fmla="*/ 4316297 w 5945072"/>
                  <a:gd name="connsiteY129" fmla="*/ 938585 h 4386638"/>
                  <a:gd name="connsiteX130" fmla="*/ 4335347 w 5945072"/>
                  <a:gd name="connsiteY130" fmla="*/ 924298 h 4386638"/>
                  <a:gd name="connsiteX131" fmla="*/ 4368684 w 5945072"/>
                  <a:gd name="connsiteY131" fmla="*/ 895723 h 4386638"/>
                  <a:gd name="connsiteX132" fmla="*/ 4378209 w 5945072"/>
                  <a:gd name="connsiteY132" fmla="*/ 876673 h 4386638"/>
                  <a:gd name="connsiteX133" fmla="*/ 4397259 w 5945072"/>
                  <a:gd name="connsiteY133" fmla="*/ 857623 h 4386638"/>
                  <a:gd name="connsiteX134" fmla="*/ 4421072 w 5945072"/>
                  <a:gd name="connsiteY134" fmla="*/ 809998 h 4386638"/>
                  <a:gd name="connsiteX135" fmla="*/ 4435359 w 5945072"/>
                  <a:gd name="connsiteY135" fmla="*/ 786185 h 4386638"/>
                  <a:gd name="connsiteX136" fmla="*/ 4449647 w 5945072"/>
                  <a:gd name="connsiteY136" fmla="*/ 695698 h 4386638"/>
                  <a:gd name="connsiteX137" fmla="*/ 4459172 w 5945072"/>
                  <a:gd name="connsiteY137" fmla="*/ 581398 h 4386638"/>
                  <a:gd name="connsiteX138" fmla="*/ 4468697 w 5945072"/>
                  <a:gd name="connsiteY138" fmla="*/ 543298 h 4386638"/>
                  <a:gd name="connsiteX139" fmla="*/ 4473459 w 5945072"/>
                  <a:gd name="connsiteY139" fmla="*/ 500435 h 4386638"/>
                  <a:gd name="connsiteX140" fmla="*/ 4482984 w 5945072"/>
                  <a:gd name="connsiteY140" fmla="*/ 424235 h 4386638"/>
                  <a:gd name="connsiteX141" fmla="*/ 4487747 w 5945072"/>
                  <a:gd name="connsiteY141" fmla="*/ 381373 h 4386638"/>
                  <a:gd name="connsiteX142" fmla="*/ 4502034 w 5945072"/>
                  <a:gd name="connsiteY142" fmla="*/ 271835 h 4386638"/>
                  <a:gd name="connsiteX143" fmla="*/ 4506797 w 5945072"/>
                  <a:gd name="connsiteY143" fmla="*/ 233735 h 4386638"/>
                  <a:gd name="connsiteX144" fmla="*/ 4516322 w 5945072"/>
                  <a:gd name="connsiteY144" fmla="*/ 190873 h 4386638"/>
                  <a:gd name="connsiteX145" fmla="*/ 4521084 w 5945072"/>
                  <a:gd name="connsiteY145" fmla="*/ 152773 h 4386638"/>
                  <a:gd name="connsiteX146" fmla="*/ 4530609 w 5945072"/>
                  <a:gd name="connsiteY146" fmla="*/ 119435 h 4386638"/>
                  <a:gd name="connsiteX147" fmla="*/ 4535372 w 5945072"/>
                  <a:gd name="connsiteY147" fmla="*/ 95623 h 4386638"/>
                  <a:gd name="connsiteX148" fmla="*/ 4544897 w 5945072"/>
                  <a:gd name="connsiteY148" fmla="*/ 76573 h 4386638"/>
                  <a:gd name="connsiteX149" fmla="*/ 4554422 w 5945072"/>
                  <a:gd name="connsiteY149" fmla="*/ 52760 h 4386638"/>
                  <a:gd name="connsiteX150" fmla="*/ 4592522 w 5945072"/>
                  <a:gd name="connsiteY150" fmla="*/ 14660 h 4386638"/>
                  <a:gd name="connsiteX151" fmla="*/ 4611572 w 5945072"/>
                  <a:gd name="connsiteY151" fmla="*/ 9898 h 4386638"/>
                  <a:gd name="connsiteX152" fmla="*/ 4630622 w 5945072"/>
                  <a:gd name="connsiteY152" fmla="*/ 373 h 4386638"/>
                  <a:gd name="connsiteX153" fmla="*/ 4754447 w 5945072"/>
                  <a:gd name="connsiteY153" fmla="*/ 14660 h 4386638"/>
                  <a:gd name="connsiteX154" fmla="*/ 4792547 w 5945072"/>
                  <a:gd name="connsiteY154" fmla="*/ 28948 h 4386638"/>
                  <a:gd name="connsiteX155" fmla="*/ 4840172 w 5945072"/>
                  <a:gd name="connsiteY155" fmla="*/ 52760 h 4386638"/>
                  <a:gd name="connsiteX156" fmla="*/ 4878272 w 5945072"/>
                  <a:gd name="connsiteY156" fmla="*/ 86098 h 4386638"/>
                  <a:gd name="connsiteX157" fmla="*/ 4921134 w 5945072"/>
                  <a:gd name="connsiteY157" fmla="*/ 133723 h 4386638"/>
                  <a:gd name="connsiteX158" fmla="*/ 4968759 w 5945072"/>
                  <a:gd name="connsiteY158" fmla="*/ 200398 h 4386638"/>
                  <a:gd name="connsiteX159" fmla="*/ 4987809 w 5945072"/>
                  <a:gd name="connsiteY159" fmla="*/ 228973 h 4386638"/>
                  <a:gd name="connsiteX160" fmla="*/ 5006859 w 5945072"/>
                  <a:gd name="connsiteY160" fmla="*/ 252785 h 4386638"/>
                  <a:gd name="connsiteX161" fmla="*/ 5021147 w 5945072"/>
                  <a:gd name="connsiteY161" fmla="*/ 276598 h 4386638"/>
                  <a:gd name="connsiteX162" fmla="*/ 5040197 w 5945072"/>
                  <a:gd name="connsiteY162" fmla="*/ 300410 h 4386638"/>
                  <a:gd name="connsiteX163" fmla="*/ 5059247 w 5945072"/>
                  <a:gd name="connsiteY163" fmla="*/ 328985 h 4386638"/>
                  <a:gd name="connsiteX164" fmla="*/ 5078297 w 5945072"/>
                  <a:gd name="connsiteY164" fmla="*/ 362323 h 4386638"/>
                  <a:gd name="connsiteX165" fmla="*/ 5135447 w 5945072"/>
                  <a:gd name="connsiteY165" fmla="*/ 409948 h 4386638"/>
                  <a:gd name="connsiteX166" fmla="*/ 5154497 w 5945072"/>
                  <a:gd name="connsiteY166" fmla="*/ 419473 h 4386638"/>
                  <a:gd name="connsiteX167" fmla="*/ 5183072 w 5945072"/>
                  <a:gd name="connsiteY167" fmla="*/ 428998 h 4386638"/>
                  <a:gd name="connsiteX168" fmla="*/ 5264034 w 5945072"/>
                  <a:gd name="connsiteY168" fmla="*/ 471860 h 4386638"/>
                  <a:gd name="connsiteX169" fmla="*/ 5297372 w 5945072"/>
                  <a:gd name="connsiteY169" fmla="*/ 481385 h 4386638"/>
                  <a:gd name="connsiteX170" fmla="*/ 5311659 w 5945072"/>
                  <a:gd name="connsiteY170" fmla="*/ 486148 h 4386638"/>
                  <a:gd name="connsiteX171" fmla="*/ 5368809 w 5945072"/>
                  <a:gd name="connsiteY171" fmla="*/ 514723 h 4386638"/>
                  <a:gd name="connsiteX172" fmla="*/ 5397384 w 5945072"/>
                  <a:gd name="connsiteY172" fmla="*/ 529010 h 4386638"/>
                  <a:gd name="connsiteX173" fmla="*/ 5445009 w 5945072"/>
                  <a:gd name="connsiteY173" fmla="*/ 548060 h 4386638"/>
                  <a:gd name="connsiteX174" fmla="*/ 5478347 w 5945072"/>
                  <a:gd name="connsiteY174" fmla="*/ 571873 h 4386638"/>
                  <a:gd name="connsiteX175" fmla="*/ 5506922 w 5945072"/>
                  <a:gd name="connsiteY175" fmla="*/ 586160 h 4386638"/>
                  <a:gd name="connsiteX176" fmla="*/ 5530734 w 5945072"/>
                  <a:gd name="connsiteY176" fmla="*/ 605210 h 4386638"/>
                  <a:gd name="connsiteX177" fmla="*/ 5554547 w 5945072"/>
                  <a:gd name="connsiteY177" fmla="*/ 619498 h 4386638"/>
                  <a:gd name="connsiteX178" fmla="*/ 5597409 w 5945072"/>
                  <a:gd name="connsiteY178" fmla="*/ 652835 h 4386638"/>
                  <a:gd name="connsiteX179" fmla="*/ 5625984 w 5945072"/>
                  <a:gd name="connsiteY179" fmla="*/ 671885 h 4386638"/>
                  <a:gd name="connsiteX180" fmla="*/ 5659322 w 5945072"/>
                  <a:gd name="connsiteY180" fmla="*/ 714748 h 4386638"/>
                  <a:gd name="connsiteX181" fmla="*/ 5692659 w 5945072"/>
                  <a:gd name="connsiteY181" fmla="*/ 743323 h 4386638"/>
                  <a:gd name="connsiteX182" fmla="*/ 5721234 w 5945072"/>
                  <a:gd name="connsiteY182" fmla="*/ 786185 h 4386638"/>
                  <a:gd name="connsiteX183" fmla="*/ 5759334 w 5945072"/>
                  <a:gd name="connsiteY183" fmla="*/ 867148 h 4386638"/>
                  <a:gd name="connsiteX184" fmla="*/ 5778384 w 5945072"/>
                  <a:gd name="connsiteY184" fmla="*/ 957635 h 4386638"/>
                  <a:gd name="connsiteX185" fmla="*/ 5792672 w 5945072"/>
                  <a:gd name="connsiteY185" fmla="*/ 1000498 h 4386638"/>
                  <a:gd name="connsiteX186" fmla="*/ 5811722 w 5945072"/>
                  <a:gd name="connsiteY186" fmla="*/ 1081460 h 4386638"/>
                  <a:gd name="connsiteX187" fmla="*/ 5826009 w 5945072"/>
                  <a:gd name="connsiteY187" fmla="*/ 1124323 h 4386638"/>
                  <a:gd name="connsiteX188" fmla="*/ 5835534 w 5945072"/>
                  <a:gd name="connsiteY188" fmla="*/ 1157660 h 4386638"/>
                  <a:gd name="connsiteX189" fmla="*/ 5845059 w 5945072"/>
                  <a:gd name="connsiteY189" fmla="*/ 1181473 h 4386638"/>
                  <a:gd name="connsiteX190" fmla="*/ 5868872 w 5945072"/>
                  <a:gd name="connsiteY190" fmla="*/ 1248148 h 4386638"/>
                  <a:gd name="connsiteX191" fmla="*/ 5887922 w 5945072"/>
                  <a:gd name="connsiteY191" fmla="*/ 1295773 h 4386638"/>
                  <a:gd name="connsiteX192" fmla="*/ 5892684 w 5945072"/>
                  <a:gd name="connsiteY192" fmla="*/ 1329110 h 4386638"/>
                  <a:gd name="connsiteX193" fmla="*/ 5906972 w 5945072"/>
                  <a:gd name="connsiteY193" fmla="*/ 1362448 h 4386638"/>
                  <a:gd name="connsiteX194" fmla="*/ 5921259 w 5945072"/>
                  <a:gd name="connsiteY194" fmla="*/ 1471985 h 4386638"/>
                  <a:gd name="connsiteX195" fmla="*/ 5926022 w 5945072"/>
                  <a:gd name="connsiteY195" fmla="*/ 1505323 h 4386638"/>
                  <a:gd name="connsiteX196" fmla="*/ 5930784 w 5945072"/>
                  <a:gd name="connsiteY196" fmla="*/ 1529135 h 4386638"/>
                  <a:gd name="connsiteX197" fmla="*/ 5935547 w 5945072"/>
                  <a:gd name="connsiteY197" fmla="*/ 1610098 h 4386638"/>
                  <a:gd name="connsiteX198" fmla="*/ 5945072 w 5945072"/>
                  <a:gd name="connsiteY198" fmla="*/ 1705348 h 4386638"/>
                  <a:gd name="connsiteX199" fmla="*/ 5940309 w 5945072"/>
                  <a:gd name="connsiteY199" fmla="*/ 1948235 h 4386638"/>
                  <a:gd name="connsiteX200" fmla="*/ 5916497 w 5945072"/>
                  <a:gd name="connsiteY200" fmla="*/ 2029198 h 4386638"/>
                  <a:gd name="connsiteX201" fmla="*/ 5906972 w 5945072"/>
                  <a:gd name="connsiteY201" fmla="*/ 2053010 h 4386638"/>
                  <a:gd name="connsiteX202" fmla="*/ 5868872 w 5945072"/>
                  <a:gd name="connsiteY202" fmla="*/ 2076823 h 4386638"/>
                  <a:gd name="connsiteX203" fmla="*/ 5759334 w 5945072"/>
                  <a:gd name="connsiteY203" fmla="*/ 2067298 h 4386638"/>
                  <a:gd name="connsiteX204" fmla="*/ 5697422 w 5945072"/>
                  <a:gd name="connsiteY204" fmla="*/ 2048248 h 4386638"/>
                  <a:gd name="connsiteX205" fmla="*/ 5659322 w 5945072"/>
                  <a:gd name="connsiteY205" fmla="*/ 2038723 h 4386638"/>
                  <a:gd name="connsiteX206" fmla="*/ 5635509 w 5945072"/>
                  <a:gd name="connsiteY206" fmla="*/ 2029198 h 4386638"/>
                  <a:gd name="connsiteX207" fmla="*/ 5616459 w 5945072"/>
                  <a:gd name="connsiteY207" fmla="*/ 2024435 h 4386638"/>
                  <a:gd name="connsiteX208" fmla="*/ 5592647 w 5945072"/>
                  <a:gd name="connsiteY208" fmla="*/ 2014910 h 4386638"/>
                  <a:gd name="connsiteX209" fmla="*/ 5559309 w 5945072"/>
                  <a:gd name="connsiteY209" fmla="*/ 2010148 h 4386638"/>
                  <a:gd name="connsiteX210" fmla="*/ 5530734 w 5945072"/>
                  <a:gd name="connsiteY210" fmla="*/ 2000623 h 4386638"/>
                  <a:gd name="connsiteX211" fmla="*/ 5511684 w 5945072"/>
                  <a:gd name="connsiteY211" fmla="*/ 1995860 h 4386638"/>
                  <a:gd name="connsiteX212" fmla="*/ 5487872 w 5945072"/>
                  <a:gd name="connsiteY212" fmla="*/ 1986335 h 4386638"/>
                  <a:gd name="connsiteX213" fmla="*/ 5459297 w 5945072"/>
                  <a:gd name="connsiteY213" fmla="*/ 1976810 h 4386638"/>
                  <a:gd name="connsiteX214" fmla="*/ 5425959 w 5945072"/>
                  <a:gd name="connsiteY214" fmla="*/ 1962523 h 4386638"/>
                  <a:gd name="connsiteX215" fmla="*/ 5421197 w 5945072"/>
                  <a:gd name="connsiteY215" fmla="*/ 1948235 h 4386638"/>
                  <a:gd name="connsiteX216" fmla="*/ 5383097 w 5945072"/>
                  <a:gd name="connsiteY216" fmla="*/ 1924423 h 4386638"/>
                  <a:gd name="connsiteX217" fmla="*/ 5340234 w 5945072"/>
                  <a:gd name="connsiteY217" fmla="*/ 1900610 h 4386638"/>
                  <a:gd name="connsiteX218" fmla="*/ 5273559 w 5945072"/>
                  <a:gd name="connsiteY218" fmla="*/ 1824410 h 4386638"/>
                  <a:gd name="connsiteX219" fmla="*/ 5249747 w 5945072"/>
                  <a:gd name="connsiteY219" fmla="*/ 1805360 h 4386638"/>
                  <a:gd name="connsiteX220" fmla="*/ 5225934 w 5945072"/>
                  <a:gd name="connsiteY220" fmla="*/ 1800598 h 4386638"/>
                  <a:gd name="connsiteX221" fmla="*/ 5154497 w 5945072"/>
                  <a:gd name="connsiteY221" fmla="*/ 1762498 h 4386638"/>
                  <a:gd name="connsiteX222" fmla="*/ 5006859 w 5945072"/>
                  <a:gd name="connsiteY222" fmla="*/ 1719635 h 4386638"/>
                  <a:gd name="connsiteX223" fmla="*/ 4978284 w 5945072"/>
                  <a:gd name="connsiteY223" fmla="*/ 1714873 h 4386638"/>
                  <a:gd name="connsiteX224" fmla="*/ 4954472 w 5945072"/>
                  <a:gd name="connsiteY224" fmla="*/ 1710110 h 4386638"/>
                  <a:gd name="connsiteX225" fmla="*/ 4735397 w 5945072"/>
                  <a:gd name="connsiteY225" fmla="*/ 1700585 h 4386638"/>
                  <a:gd name="connsiteX226" fmla="*/ 4625859 w 5945072"/>
                  <a:gd name="connsiteY226" fmla="*/ 1714873 h 4386638"/>
                  <a:gd name="connsiteX227" fmla="*/ 4578234 w 5945072"/>
                  <a:gd name="connsiteY227" fmla="*/ 1743448 h 4386638"/>
                  <a:gd name="connsiteX228" fmla="*/ 4563947 w 5945072"/>
                  <a:gd name="connsiteY228" fmla="*/ 1748210 h 4386638"/>
                  <a:gd name="connsiteX229" fmla="*/ 4521084 w 5945072"/>
                  <a:gd name="connsiteY229" fmla="*/ 1800598 h 4386638"/>
                  <a:gd name="connsiteX230" fmla="*/ 4497272 w 5945072"/>
                  <a:gd name="connsiteY230" fmla="*/ 1833935 h 4386638"/>
                  <a:gd name="connsiteX231" fmla="*/ 4473459 w 5945072"/>
                  <a:gd name="connsiteY231" fmla="*/ 1857748 h 4386638"/>
                  <a:gd name="connsiteX232" fmla="*/ 4454409 w 5945072"/>
                  <a:gd name="connsiteY232" fmla="*/ 1881560 h 4386638"/>
                  <a:gd name="connsiteX233" fmla="*/ 4411547 w 5945072"/>
                  <a:gd name="connsiteY233" fmla="*/ 1924423 h 4386638"/>
                  <a:gd name="connsiteX234" fmla="*/ 4354397 w 5945072"/>
                  <a:gd name="connsiteY234" fmla="*/ 1972048 h 4386638"/>
                  <a:gd name="connsiteX235" fmla="*/ 4335347 w 5945072"/>
                  <a:gd name="connsiteY235" fmla="*/ 1981573 h 4386638"/>
                  <a:gd name="connsiteX236" fmla="*/ 4278197 w 5945072"/>
                  <a:gd name="connsiteY236" fmla="*/ 2014910 h 4386638"/>
                  <a:gd name="connsiteX237" fmla="*/ 4263909 w 5945072"/>
                  <a:gd name="connsiteY237" fmla="*/ 2019673 h 4386638"/>
                  <a:gd name="connsiteX238" fmla="*/ 4249622 w 5945072"/>
                  <a:gd name="connsiteY238" fmla="*/ 2029198 h 4386638"/>
                  <a:gd name="connsiteX239" fmla="*/ 4173422 w 5945072"/>
                  <a:gd name="connsiteY239" fmla="*/ 2038723 h 4386638"/>
                  <a:gd name="connsiteX240" fmla="*/ 4116272 w 5945072"/>
                  <a:gd name="connsiteY240" fmla="*/ 2048248 h 4386638"/>
                  <a:gd name="connsiteX241" fmla="*/ 4087697 w 5945072"/>
                  <a:gd name="connsiteY241" fmla="*/ 2053010 h 4386638"/>
                  <a:gd name="connsiteX242" fmla="*/ 4073409 w 5945072"/>
                  <a:gd name="connsiteY242" fmla="*/ 2057773 h 4386638"/>
                  <a:gd name="connsiteX243" fmla="*/ 4054359 w 5945072"/>
                  <a:gd name="connsiteY243" fmla="*/ 2062535 h 4386638"/>
                  <a:gd name="connsiteX244" fmla="*/ 4030547 w 5945072"/>
                  <a:gd name="connsiteY244" fmla="*/ 2072060 h 4386638"/>
                  <a:gd name="connsiteX245" fmla="*/ 3982922 w 5945072"/>
                  <a:gd name="connsiteY245" fmla="*/ 2081585 h 4386638"/>
                  <a:gd name="connsiteX246" fmla="*/ 3959109 w 5945072"/>
                  <a:gd name="connsiteY246" fmla="*/ 2091110 h 4386638"/>
                  <a:gd name="connsiteX247" fmla="*/ 3906722 w 5945072"/>
                  <a:gd name="connsiteY247" fmla="*/ 2105398 h 4386638"/>
                  <a:gd name="connsiteX248" fmla="*/ 3882909 w 5945072"/>
                  <a:gd name="connsiteY248" fmla="*/ 2114923 h 4386638"/>
                  <a:gd name="connsiteX249" fmla="*/ 3863859 w 5945072"/>
                  <a:gd name="connsiteY249" fmla="*/ 2129210 h 4386638"/>
                  <a:gd name="connsiteX250" fmla="*/ 3830522 w 5945072"/>
                  <a:gd name="connsiteY250" fmla="*/ 2138735 h 4386638"/>
                  <a:gd name="connsiteX251" fmla="*/ 3806709 w 5945072"/>
                  <a:gd name="connsiteY251" fmla="*/ 2153023 h 4386638"/>
                  <a:gd name="connsiteX252" fmla="*/ 3763847 w 5945072"/>
                  <a:gd name="connsiteY252" fmla="*/ 2181598 h 4386638"/>
                  <a:gd name="connsiteX253" fmla="*/ 3725747 w 5945072"/>
                  <a:gd name="connsiteY253" fmla="*/ 2200648 h 4386638"/>
                  <a:gd name="connsiteX254" fmla="*/ 3711459 w 5945072"/>
                  <a:gd name="connsiteY254" fmla="*/ 2214935 h 4386638"/>
                  <a:gd name="connsiteX255" fmla="*/ 3701934 w 5945072"/>
                  <a:gd name="connsiteY255" fmla="*/ 2229223 h 4386638"/>
                  <a:gd name="connsiteX256" fmla="*/ 3673359 w 5945072"/>
                  <a:gd name="connsiteY256" fmla="*/ 2248273 h 4386638"/>
                  <a:gd name="connsiteX257" fmla="*/ 3649547 w 5945072"/>
                  <a:gd name="connsiteY257" fmla="*/ 2267323 h 4386638"/>
                  <a:gd name="connsiteX258" fmla="*/ 3620972 w 5945072"/>
                  <a:gd name="connsiteY258" fmla="*/ 2276848 h 4386638"/>
                  <a:gd name="connsiteX259" fmla="*/ 3554297 w 5945072"/>
                  <a:gd name="connsiteY259" fmla="*/ 2305423 h 4386638"/>
                  <a:gd name="connsiteX260" fmla="*/ 3530484 w 5945072"/>
                  <a:gd name="connsiteY260" fmla="*/ 2314948 h 4386638"/>
                  <a:gd name="connsiteX261" fmla="*/ 3506672 w 5945072"/>
                  <a:gd name="connsiteY261" fmla="*/ 2329235 h 4386638"/>
                  <a:gd name="connsiteX262" fmla="*/ 3487622 w 5945072"/>
                  <a:gd name="connsiteY262" fmla="*/ 2333998 h 4386638"/>
                  <a:gd name="connsiteX263" fmla="*/ 3435234 w 5945072"/>
                  <a:gd name="connsiteY263" fmla="*/ 2357810 h 4386638"/>
                  <a:gd name="connsiteX264" fmla="*/ 3416184 w 5945072"/>
                  <a:gd name="connsiteY264" fmla="*/ 2372098 h 4386638"/>
                  <a:gd name="connsiteX265" fmla="*/ 3397134 w 5945072"/>
                  <a:gd name="connsiteY265" fmla="*/ 2381623 h 4386638"/>
                  <a:gd name="connsiteX266" fmla="*/ 3382847 w 5945072"/>
                  <a:gd name="connsiteY266" fmla="*/ 2391148 h 4386638"/>
                  <a:gd name="connsiteX267" fmla="*/ 3363797 w 5945072"/>
                  <a:gd name="connsiteY267" fmla="*/ 2395910 h 4386638"/>
                  <a:gd name="connsiteX268" fmla="*/ 3349509 w 5945072"/>
                  <a:gd name="connsiteY268" fmla="*/ 2410198 h 4386638"/>
                  <a:gd name="connsiteX269" fmla="*/ 3306647 w 5945072"/>
                  <a:gd name="connsiteY269" fmla="*/ 2429248 h 4386638"/>
                  <a:gd name="connsiteX270" fmla="*/ 3273309 w 5945072"/>
                  <a:gd name="connsiteY270" fmla="*/ 2448298 h 4386638"/>
                  <a:gd name="connsiteX271" fmla="*/ 3201872 w 5945072"/>
                  <a:gd name="connsiteY271" fmla="*/ 2481635 h 4386638"/>
                  <a:gd name="connsiteX272" fmla="*/ 3154247 w 5945072"/>
                  <a:gd name="connsiteY272" fmla="*/ 2495923 h 4386638"/>
                  <a:gd name="connsiteX273" fmla="*/ 3125672 w 5945072"/>
                  <a:gd name="connsiteY273" fmla="*/ 2510210 h 4386638"/>
                  <a:gd name="connsiteX274" fmla="*/ 3092334 w 5945072"/>
                  <a:gd name="connsiteY274" fmla="*/ 2524498 h 4386638"/>
                  <a:gd name="connsiteX275" fmla="*/ 3063759 w 5945072"/>
                  <a:gd name="connsiteY275" fmla="*/ 2538785 h 4386638"/>
                  <a:gd name="connsiteX276" fmla="*/ 3030422 w 5945072"/>
                  <a:gd name="connsiteY276" fmla="*/ 2553073 h 4386638"/>
                  <a:gd name="connsiteX277" fmla="*/ 2997084 w 5945072"/>
                  <a:gd name="connsiteY277" fmla="*/ 2581648 h 4386638"/>
                  <a:gd name="connsiteX278" fmla="*/ 2978034 w 5945072"/>
                  <a:gd name="connsiteY278" fmla="*/ 2591173 h 4386638"/>
                  <a:gd name="connsiteX279" fmla="*/ 2958984 w 5945072"/>
                  <a:gd name="connsiteY279" fmla="*/ 2605460 h 4386638"/>
                  <a:gd name="connsiteX280" fmla="*/ 2939934 w 5945072"/>
                  <a:gd name="connsiteY280" fmla="*/ 2614985 h 4386638"/>
                  <a:gd name="connsiteX281" fmla="*/ 2920884 w 5945072"/>
                  <a:gd name="connsiteY281" fmla="*/ 2634035 h 4386638"/>
                  <a:gd name="connsiteX282" fmla="*/ 2892309 w 5945072"/>
                  <a:gd name="connsiteY282" fmla="*/ 2653085 h 4386638"/>
                  <a:gd name="connsiteX283" fmla="*/ 2863734 w 5945072"/>
                  <a:gd name="connsiteY283" fmla="*/ 2681660 h 4386638"/>
                  <a:gd name="connsiteX284" fmla="*/ 2778009 w 5945072"/>
                  <a:gd name="connsiteY284" fmla="*/ 2743573 h 4386638"/>
                  <a:gd name="connsiteX285" fmla="*/ 2763722 w 5945072"/>
                  <a:gd name="connsiteY285" fmla="*/ 2762623 h 4386638"/>
                  <a:gd name="connsiteX286" fmla="*/ 2725622 w 5945072"/>
                  <a:gd name="connsiteY286" fmla="*/ 2786435 h 4386638"/>
                  <a:gd name="connsiteX287" fmla="*/ 2706572 w 5945072"/>
                  <a:gd name="connsiteY287" fmla="*/ 2800723 h 4386638"/>
                  <a:gd name="connsiteX288" fmla="*/ 2654184 w 5945072"/>
                  <a:gd name="connsiteY288" fmla="*/ 2843585 h 4386638"/>
                  <a:gd name="connsiteX289" fmla="*/ 2630372 w 5945072"/>
                  <a:gd name="connsiteY289" fmla="*/ 2853110 h 4386638"/>
                  <a:gd name="connsiteX290" fmla="*/ 2563697 w 5945072"/>
                  <a:gd name="connsiteY290" fmla="*/ 2900735 h 4386638"/>
                  <a:gd name="connsiteX291" fmla="*/ 2539884 w 5945072"/>
                  <a:gd name="connsiteY291" fmla="*/ 2905498 h 4386638"/>
                  <a:gd name="connsiteX292" fmla="*/ 2487497 w 5945072"/>
                  <a:gd name="connsiteY292" fmla="*/ 2924548 h 4386638"/>
                  <a:gd name="connsiteX293" fmla="*/ 2425584 w 5945072"/>
                  <a:gd name="connsiteY293" fmla="*/ 2934073 h 4386638"/>
                  <a:gd name="connsiteX294" fmla="*/ 2316047 w 5945072"/>
                  <a:gd name="connsiteY294" fmla="*/ 2943598 h 4386638"/>
                  <a:gd name="connsiteX295" fmla="*/ 2263659 w 5945072"/>
                  <a:gd name="connsiteY295" fmla="*/ 2957885 h 4386638"/>
                  <a:gd name="connsiteX296" fmla="*/ 2211272 w 5945072"/>
                  <a:gd name="connsiteY296" fmla="*/ 2967410 h 4386638"/>
                  <a:gd name="connsiteX297" fmla="*/ 2154122 w 5945072"/>
                  <a:gd name="connsiteY297" fmla="*/ 2986460 h 4386638"/>
                  <a:gd name="connsiteX298" fmla="*/ 2111259 w 5945072"/>
                  <a:gd name="connsiteY298" fmla="*/ 2995985 h 4386638"/>
                  <a:gd name="connsiteX299" fmla="*/ 2054109 w 5945072"/>
                  <a:gd name="connsiteY299" fmla="*/ 3005510 h 4386638"/>
                  <a:gd name="connsiteX300" fmla="*/ 2025534 w 5945072"/>
                  <a:gd name="connsiteY300" fmla="*/ 3015035 h 4386638"/>
                  <a:gd name="connsiteX301" fmla="*/ 1977909 w 5945072"/>
                  <a:gd name="connsiteY301" fmla="*/ 3024560 h 4386638"/>
                  <a:gd name="connsiteX302" fmla="*/ 1954097 w 5945072"/>
                  <a:gd name="connsiteY302" fmla="*/ 3034085 h 4386638"/>
                  <a:gd name="connsiteX303" fmla="*/ 1935047 w 5945072"/>
                  <a:gd name="connsiteY303" fmla="*/ 3048373 h 4386638"/>
                  <a:gd name="connsiteX304" fmla="*/ 1896947 w 5945072"/>
                  <a:gd name="connsiteY304" fmla="*/ 3057898 h 4386638"/>
                  <a:gd name="connsiteX305" fmla="*/ 1830272 w 5945072"/>
                  <a:gd name="connsiteY305" fmla="*/ 3076948 h 4386638"/>
                  <a:gd name="connsiteX306" fmla="*/ 1801697 w 5945072"/>
                  <a:gd name="connsiteY306" fmla="*/ 3081710 h 4386638"/>
                  <a:gd name="connsiteX307" fmla="*/ 1754072 w 5945072"/>
                  <a:gd name="connsiteY307" fmla="*/ 3095998 h 4386638"/>
                  <a:gd name="connsiteX308" fmla="*/ 1739784 w 5945072"/>
                  <a:gd name="connsiteY308" fmla="*/ 3100760 h 4386638"/>
                  <a:gd name="connsiteX309" fmla="*/ 1715972 w 5945072"/>
                  <a:gd name="connsiteY309" fmla="*/ 3105523 h 4386638"/>
                  <a:gd name="connsiteX310" fmla="*/ 1673109 w 5945072"/>
                  <a:gd name="connsiteY310" fmla="*/ 3124573 h 4386638"/>
                  <a:gd name="connsiteX311" fmla="*/ 1654059 w 5945072"/>
                  <a:gd name="connsiteY311" fmla="*/ 3134098 h 4386638"/>
                  <a:gd name="connsiteX312" fmla="*/ 1625484 w 5945072"/>
                  <a:gd name="connsiteY312" fmla="*/ 3143623 h 4386638"/>
                  <a:gd name="connsiteX313" fmla="*/ 1587384 w 5945072"/>
                  <a:gd name="connsiteY313" fmla="*/ 3153148 h 4386638"/>
                  <a:gd name="connsiteX314" fmla="*/ 1506422 w 5945072"/>
                  <a:gd name="connsiteY314" fmla="*/ 3181723 h 4386638"/>
                  <a:gd name="connsiteX315" fmla="*/ 1411172 w 5945072"/>
                  <a:gd name="connsiteY315" fmla="*/ 3229348 h 4386638"/>
                  <a:gd name="connsiteX316" fmla="*/ 1392122 w 5945072"/>
                  <a:gd name="connsiteY316" fmla="*/ 3238873 h 4386638"/>
                  <a:gd name="connsiteX317" fmla="*/ 1373072 w 5945072"/>
                  <a:gd name="connsiteY317" fmla="*/ 3248398 h 4386638"/>
                  <a:gd name="connsiteX318" fmla="*/ 1311159 w 5945072"/>
                  <a:gd name="connsiteY318" fmla="*/ 3276973 h 4386638"/>
                  <a:gd name="connsiteX319" fmla="*/ 1292109 w 5945072"/>
                  <a:gd name="connsiteY319" fmla="*/ 3286498 h 4386638"/>
                  <a:gd name="connsiteX320" fmla="*/ 1249247 w 5945072"/>
                  <a:gd name="connsiteY320" fmla="*/ 3315073 h 4386638"/>
                  <a:gd name="connsiteX321" fmla="*/ 1225434 w 5945072"/>
                  <a:gd name="connsiteY321" fmla="*/ 3319835 h 4386638"/>
                  <a:gd name="connsiteX322" fmla="*/ 1206384 w 5945072"/>
                  <a:gd name="connsiteY322" fmla="*/ 3334123 h 4386638"/>
                  <a:gd name="connsiteX323" fmla="*/ 1120659 w 5945072"/>
                  <a:gd name="connsiteY323" fmla="*/ 3367460 h 4386638"/>
                  <a:gd name="connsiteX324" fmla="*/ 1096847 w 5945072"/>
                  <a:gd name="connsiteY324" fmla="*/ 3372223 h 4386638"/>
                  <a:gd name="connsiteX325" fmla="*/ 1082559 w 5945072"/>
                  <a:gd name="connsiteY325" fmla="*/ 3376985 h 4386638"/>
                  <a:gd name="connsiteX326" fmla="*/ 1044459 w 5945072"/>
                  <a:gd name="connsiteY326" fmla="*/ 3386510 h 4386638"/>
                  <a:gd name="connsiteX327" fmla="*/ 1025409 w 5945072"/>
                  <a:gd name="connsiteY327" fmla="*/ 3391273 h 4386638"/>
                  <a:gd name="connsiteX328" fmla="*/ 973022 w 5945072"/>
                  <a:gd name="connsiteY328" fmla="*/ 3400798 h 4386638"/>
                  <a:gd name="connsiteX329" fmla="*/ 930159 w 5945072"/>
                  <a:gd name="connsiteY329" fmla="*/ 3410323 h 4386638"/>
                  <a:gd name="connsiteX330" fmla="*/ 911109 w 5945072"/>
                  <a:gd name="connsiteY330" fmla="*/ 3415085 h 4386638"/>
                  <a:gd name="connsiteX331" fmla="*/ 887297 w 5945072"/>
                  <a:gd name="connsiteY331" fmla="*/ 3419848 h 4386638"/>
                  <a:gd name="connsiteX332" fmla="*/ 844434 w 5945072"/>
                  <a:gd name="connsiteY332" fmla="*/ 3438898 h 4386638"/>
                  <a:gd name="connsiteX333" fmla="*/ 806334 w 5945072"/>
                  <a:gd name="connsiteY333" fmla="*/ 3448423 h 4386638"/>
                  <a:gd name="connsiteX334" fmla="*/ 744422 w 5945072"/>
                  <a:gd name="connsiteY334" fmla="*/ 3486523 h 4386638"/>
                  <a:gd name="connsiteX335" fmla="*/ 692034 w 5945072"/>
                  <a:gd name="connsiteY335" fmla="*/ 3524623 h 4386638"/>
                  <a:gd name="connsiteX336" fmla="*/ 663459 w 5945072"/>
                  <a:gd name="connsiteY336" fmla="*/ 3553198 h 4386638"/>
                  <a:gd name="connsiteX337" fmla="*/ 644409 w 5945072"/>
                  <a:gd name="connsiteY337" fmla="*/ 3586535 h 4386638"/>
                  <a:gd name="connsiteX338" fmla="*/ 630122 w 5945072"/>
                  <a:gd name="connsiteY338" fmla="*/ 3600823 h 4386638"/>
                  <a:gd name="connsiteX339" fmla="*/ 620597 w 5945072"/>
                  <a:gd name="connsiteY339" fmla="*/ 3619873 h 4386638"/>
                  <a:gd name="connsiteX340" fmla="*/ 577734 w 5945072"/>
                  <a:gd name="connsiteY340" fmla="*/ 3662735 h 4386638"/>
                  <a:gd name="connsiteX341" fmla="*/ 563447 w 5945072"/>
                  <a:gd name="connsiteY341" fmla="*/ 3672260 h 4386638"/>
                  <a:gd name="connsiteX342" fmla="*/ 549159 w 5945072"/>
                  <a:gd name="connsiteY342" fmla="*/ 3691310 h 4386638"/>
                  <a:gd name="connsiteX343" fmla="*/ 530109 w 5945072"/>
                  <a:gd name="connsiteY343" fmla="*/ 3700835 h 4386638"/>
                  <a:gd name="connsiteX344" fmla="*/ 515822 w 5945072"/>
                  <a:gd name="connsiteY344" fmla="*/ 3710360 h 4386638"/>
                  <a:gd name="connsiteX345" fmla="*/ 492009 w 5945072"/>
                  <a:gd name="connsiteY345" fmla="*/ 3724648 h 4386638"/>
                  <a:gd name="connsiteX346" fmla="*/ 430097 w 5945072"/>
                  <a:gd name="connsiteY346" fmla="*/ 3762748 h 4386638"/>
                  <a:gd name="connsiteX347" fmla="*/ 396759 w 5945072"/>
                  <a:gd name="connsiteY347" fmla="*/ 3772273 h 4386638"/>
                  <a:gd name="connsiteX348" fmla="*/ 358659 w 5945072"/>
                  <a:gd name="connsiteY348" fmla="*/ 3786560 h 4386638"/>
                  <a:gd name="connsiteX349" fmla="*/ 334847 w 5945072"/>
                  <a:gd name="connsiteY349" fmla="*/ 3800848 h 4386638"/>
                  <a:gd name="connsiteX350" fmla="*/ 291984 w 5945072"/>
                  <a:gd name="connsiteY350" fmla="*/ 3805610 h 4386638"/>
                  <a:gd name="connsiteX351" fmla="*/ 239597 w 5945072"/>
                  <a:gd name="connsiteY351" fmla="*/ 3819898 h 4386638"/>
                  <a:gd name="connsiteX352" fmla="*/ 201497 w 5945072"/>
                  <a:gd name="connsiteY352" fmla="*/ 3824660 h 4386638"/>
                  <a:gd name="connsiteX353" fmla="*/ 139584 w 5945072"/>
                  <a:gd name="connsiteY353" fmla="*/ 3834185 h 4386638"/>
                  <a:gd name="connsiteX354" fmla="*/ 111009 w 5945072"/>
                  <a:gd name="connsiteY354" fmla="*/ 4386635 h 4386638"/>
                  <a:gd name="connsiteX355" fmla="*/ 1472 w 5945072"/>
                  <a:gd name="connsiteY355" fmla="*/ 4196136 h 4386638"/>
                  <a:gd name="connsiteX0" fmla="*/ 668 w 6010943"/>
                  <a:gd name="connsiteY0" fmla="*/ 4305674 h 4386643"/>
                  <a:gd name="connsiteX1" fmla="*/ 100680 w 6010943"/>
                  <a:gd name="connsiteY1" fmla="*/ 3824660 h 4386643"/>
                  <a:gd name="connsiteX2" fmla="*/ 86393 w 6010943"/>
                  <a:gd name="connsiteY2" fmla="*/ 3791323 h 4386643"/>
                  <a:gd name="connsiteX3" fmla="*/ 81630 w 6010943"/>
                  <a:gd name="connsiteY3" fmla="*/ 3719885 h 4386643"/>
                  <a:gd name="connsiteX4" fmla="*/ 76868 w 6010943"/>
                  <a:gd name="connsiteY4" fmla="*/ 3700835 h 4386643"/>
                  <a:gd name="connsiteX5" fmla="*/ 81630 w 6010943"/>
                  <a:gd name="connsiteY5" fmla="*/ 3596060 h 4386643"/>
                  <a:gd name="connsiteX6" fmla="*/ 91155 w 6010943"/>
                  <a:gd name="connsiteY6" fmla="*/ 3543673 h 4386643"/>
                  <a:gd name="connsiteX7" fmla="*/ 157830 w 6010943"/>
                  <a:gd name="connsiteY7" fmla="*/ 3457948 h 4386643"/>
                  <a:gd name="connsiteX8" fmla="*/ 176880 w 6010943"/>
                  <a:gd name="connsiteY8" fmla="*/ 3434135 h 4386643"/>
                  <a:gd name="connsiteX9" fmla="*/ 195930 w 6010943"/>
                  <a:gd name="connsiteY9" fmla="*/ 3424610 h 4386643"/>
                  <a:gd name="connsiteX10" fmla="*/ 210218 w 6010943"/>
                  <a:gd name="connsiteY10" fmla="*/ 3410323 h 4386643"/>
                  <a:gd name="connsiteX11" fmla="*/ 238793 w 6010943"/>
                  <a:gd name="connsiteY11" fmla="*/ 3391273 h 4386643"/>
                  <a:gd name="connsiteX12" fmla="*/ 300705 w 6010943"/>
                  <a:gd name="connsiteY12" fmla="*/ 3334123 h 4386643"/>
                  <a:gd name="connsiteX13" fmla="*/ 329280 w 6010943"/>
                  <a:gd name="connsiteY13" fmla="*/ 3315073 h 4386643"/>
                  <a:gd name="connsiteX14" fmla="*/ 410243 w 6010943"/>
                  <a:gd name="connsiteY14" fmla="*/ 3281735 h 4386643"/>
                  <a:gd name="connsiteX15" fmla="*/ 453105 w 6010943"/>
                  <a:gd name="connsiteY15" fmla="*/ 3262685 h 4386643"/>
                  <a:gd name="connsiteX16" fmla="*/ 491205 w 6010943"/>
                  <a:gd name="connsiteY16" fmla="*/ 3253160 h 4386643"/>
                  <a:gd name="connsiteX17" fmla="*/ 519780 w 6010943"/>
                  <a:gd name="connsiteY17" fmla="*/ 3238873 h 4386643"/>
                  <a:gd name="connsiteX18" fmla="*/ 543593 w 6010943"/>
                  <a:gd name="connsiteY18" fmla="*/ 3229348 h 4386643"/>
                  <a:gd name="connsiteX19" fmla="*/ 557880 w 6010943"/>
                  <a:gd name="connsiteY19" fmla="*/ 3224585 h 4386643"/>
                  <a:gd name="connsiteX20" fmla="*/ 572168 w 6010943"/>
                  <a:gd name="connsiteY20" fmla="*/ 3215060 h 4386643"/>
                  <a:gd name="connsiteX21" fmla="*/ 591218 w 6010943"/>
                  <a:gd name="connsiteY21" fmla="*/ 3210298 h 4386643"/>
                  <a:gd name="connsiteX22" fmla="*/ 615030 w 6010943"/>
                  <a:gd name="connsiteY22" fmla="*/ 3200773 h 4386643"/>
                  <a:gd name="connsiteX23" fmla="*/ 672180 w 6010943"/>
                  <a:gd name="connsiteY23" fmla="*/ 3172198 h 4386643"/>
                  <a:gd name="connsiteX24" fmla="*/ 700755 w 6010943"/>
                  <a:gd name="connsiteY24" fmla="*/ 3157910 h 4386643"/>
                  <a:gd name="connsiteX25" fmla="*/ 753143 w 6010943"/>
                  <a:gd name="connsiteY25" fmla="*/ 3138860 h 4386643"/>
                  <a:gd name="connsiteX26" fmla="*/ 805530 w 6010943"/>
                  <a:gd name="connsiteY26" fmla="*/ 3095998 h 4386643"/>
                  <a:gd name="connsiteX27" fmla="*/ 872205 w 6010943"/>
                  <a:gd name="connsiteY27" fmla="*/ 3053135 h 4386643"/>
                  <a:gd name="connsiteX28" fmla="*/ 891255 w 6010943"/>
                  <a:gd name="connsiteY28" fmla="*/ 3034085 h 4386643"/>
                  <a:gd name="connsiteX29" fmla="*/ 919830 w 6010943"/>
                  <a:gd name="connsiteY29" fmla="*/ 3010273 h 4386643"/>
                  <a:gd name="connsiteX30" fmla="*/ 934118 w 6010943"/>
                  <a:gd name="connsiteY30" fmla="*/ 2991223 h 4386643"/>
                  <a:gd name="connsiteX31" fmla="*/ 962693 w 6010943"/>
                  <a:gd name="connsiteY31" fmla="*/ 2972173 h 4386643"/>
                  <a:gd name="connsiteX32" fmla="*/ 1000793 w 6010943"/>
                  <a:gd name="connsiteY32" fmla="*/ 2934073 h 4386643"/>
                  <a:gd name="connsiteX33" fmla="*/ 1043655 w 6010943"/>
                  <a:gd name="connsiteY33" fmla="*/ 2919785 h 4386643"/>
                  <a:gd name="connsiteX34" fmla="*/ 1062705 w 6010943"/>
                  <a:gd name="connsiteY34" fmla="*/ 2910260 h 4386643"/>
                  <a:gd name="connsiteX35" fmla="*/ 1138905 w 6010943"/>
                  <a:gd name="connsiteY35" fmla="*/ 2895973 h 4386643"/>
                  <a:gd name="connsiteX36" fmla="*/ 1219868 w 6010943"/>
                  <a:gd name="connsiteY36" fmla="*/ 2881685 h 4386643"/>
                  <a:gd name="connsiteX37" fmla="*/ 1272255 w 6010943"/>
                  <a:gd name="connsiteY37" fmla="*/ 2862635 h 4386643"/>
                  <a:gd name="connsiteX38" fmla="*/ 1300830 w 6010943"/>
                  <a:gd name="connsiteY38" fmla="*/ 2834060 h 4386643"/>
                  <a:gd name="connsiteX39" fmla="*/ 1319880 w 6010943"/>
                  <a:gd name="connsiteY39" fmla="*/ 2815010 h 4386643"/>
                  <a:gd name="connsiteX40" fmla="*/ 1353218 w 6010943"/>
                  <a:gd name="connsiteY40" fmla="*/ 2767385 h 4386643"/>
                  <a:gd name="connsiteX41" fmla="*/ 1372268 w 6010943"/>
                  <a:gd name="connsiteY41" fmla="*/ 2753098 h 4386643"/>
                  <a:gd name="connsiteX42" fmla="*/ 1391318 w 6010943"/>
                  <a:gd name="connsiteY42" fmla="*/ 2719760 h 4386643"/>
                  <a:gd name="connsiteX43" fmla="*/ 1410368 w 6010943"/>
                  <a:gd name="connsiteY43" fmla="*/ 2691185 h 4386643"/>
                  <a:gd name="connsiteX44" fmla="*/ 1429418 w 6010943"/>
                  <a:gd name="connsiteY44" fmla="*/ 2672135 h 4386643"/>
                  <a:gd name="connsiteX45" fmla="*/ 1438943 w 6010943"/>
                  <a:gd name="connsiteY45" fmla="*/ 2657848 h 4386643"/>
                  <a:gd name="connsiteX46" fmla="*/ 1453230 w 6010943"/>
                  <a:gd name="connsiteY46" fmla="*/ 2643560 h 4386643"/>
                  <a:gd name="connsiteX47" fmla="*/ 1467518 w 6010943"/>
                  <a:gd name="connsiteY47" fmla="*/ 2624510 h 4386643"/>
                  <a:gd name="connsiteX48" fmla="*/ 1548480 w 6010943"/>
                  <a:gd name="connsiteY48" fmla="*/ 2586410 h 4386643"/>
                  <a:gd name="connsiteX49" fmla="*/ 1596105 w 6010943"/>
                  <a:gd name="connsiteY49" fmla="*/ 2557835 h 4386643"/>
                  <a:gd name="connsiteX50" fmla="*/ 1629443 w 6010943"/>
                  <a:gd name="connsiteY50" fmla="*/ 2548310 h 4386643"/>
                  <a:gd name="connsiteX51" fmla="*/ 1643730 w 6010943"/>
                  <a:gd name="connsiteY51" fmla="*/ 2538785 h 4386643"/>
                  <a:gd name="connsiteX52" fmla="*/ 1710405 w 6010943"/>
                  <a:gd name="connsiteY52" fmla="*/ 2529260 h 4386643"/>
                  <a:gd name="connsiteX53" fmla="*/ 1748505 w 6010943"/>
                  <a:gd name="connsiteY53" fmla="*/ 2514973 h 4386643"/>
                  <a:gd name="connsiteX54" fmla="*/ 1791368 w 6010943"/>
                  <a:gd name="connsiteY54" fmla="*/ 2476873 h 4386643"/>
                  <a:gd name="connsiteX55" fmla="*/ 1810418 w 6010943"/>
                  <a:gd name="connsiteY55" fmla="*/ 2467348 h 4386643"/>
                  <a:gd name="connsiteX56" fmla="*/ 1834230 w 6010943"/>
                  <a:gd name="connsiteY56" fmla="*/ 2438773 h 4386643"/>
                  <a:gd name="connsiteX57" fmla="*/ 1862805 w 6010943"/>
                  <a:gd name="connsiteY57" fmla="*/ 2400673 h 4386643"/>
                  <a:gd name="connsiteX58" fmla="*/ 1958055 w 6010943"/>
                  <a:gd name="connsiteY58" fmla="*/ 2319710 h 4386643"/>
                  <a:gd name="connsiteX59" fmla="*/ 1977105 w 6010943"/>
                  <a:gd name="connsiteY59" fmla="*/ 2314948 h 4386643"/>
                  <a:gd name="connsiteX60" fmla="*/ 1996155 w 6010943"/>
                  <a:gd name="connsiteY60" fmla="*/ 2305423 h 4386643"/>
                  <a:gd name="connsiteX61" fmla="*/ 2010443 w 6010943"/>
                  <a:gd name="connsiteY61" fmla="*/ 2295898 h 4386643"/>
                  <a:gd name="connsiteX62" fmla="*/ 2043780 w 6010943"/>
                  <a:gd name="connsiteY62" fmla="*/ 2286373 h 4386643"/>
                  <a:gd name="connsiteX63" fmla="*/ 2067593 w 6010943"/>
                  <a:gd name="connsiteY63" fmla="*/ 2276848 h 4386643"/>
                  <a:gd name="connsiteX64" fmla="*/ 2081880 w 6010943"/>
                  <a:gd name="connsiteY64" fmla="*/ 2272085 h 4386643"/>
                  <a:gd name="connsiteX65" fmla="*/ 2105693 w 6010943"/>
                  <a:gd name="connsiteY65" fmla="*/ 2262560 h 4386643"/>
                  <a:gd name="connsiteX66" fmla="*/ 2167605 w 6010943"/>
                  <a:gd name="connsiteY66" fmla="*/ 2257798 h 4386643"/>
                  <a:gd name="connsiteX67" fmla="*/ 2219993 w 6010943"/>
                  <a:gd name="connsiteY67" fmla="*/ 2248273 h 4386643"/>
                  <a:gd name="connsiteX68" fmla="*/ 2243805 w 6010943"/>
                  <a:gd name="connsiteY68" fmla="*/ 2233985 h 4386643"/>
                  <a:gd name="connsiteX69" fmla="*/ 2262855 w 6010943"/>
                  <a:gd name="connsiteY69" fmla="*/ 2229223 h 4386643"/>
                  <a:gd name="connsiteX70" fmla="*/ 2300955 w 6010943"/>
                  <a:gd name="connsiteY70" fmla="*/ 2219698 h 4386643"/>
                  <a:gd name="connsiteX71" fmla="*/ 2334293 w 6010943"/>
                  <a:gd name="connsiteY71" fmla="*/ 2200648 h 4386643"/>
                  <a:gd name="connsiteX72" fmla="*/ 2348580 w 6010943"/>
                  <a:gd name="connsiteY72" fmla="*/ 2191123 h 4386643"/>
                  <a:gd name="connsiteX73" fmla="*/ 2391443 w 6010943"/>
                  <a:gd name="connsiteY73" fmla="*/ 2176835 h 4386643"/>
                  <a:gd name="connsiteX74" fmla="*/ 2400968 w 6010943"/>
                  <a:gd name="connsiteY74" fmla="*/ 2157785 h 4386643"/>
                  <a:gd name="connsiteX75" fmla="*/ 2500980 w 6010943"/>
                  <a:gd name="connsiteY75" fmla="*/ 2100635 h 4386643"/>
                  <a:gd name="connsiteX76" fmla="*/ 2558130 w 6010943"/>
                  <a:gd name="connsiteY76" fmla="*/ 2067298 h 4386643"/>
                  <a:gd name="connsiteX77" fmla="*/ 2572418 w 6010943"/>
                  <a:gd name="connsiteY77" fmla="*/ 2062535 h 4386643"/>
                  <a:gd name="connsiteX78" fmla="*/ 2596230 w 6010943"/>
                  <a:gd name="connsiteY78" fmla="*/ 2048248 h 4386643"/>
                  <a:gd name="connsiteX79" fmla="*/ 2634330 w 6010943"/>
                  <a:gd name="connsiteY79" fmla="*/ 2029198 h 4386643"/>
                  <a:gd name="connsiteX80" fmla="*/ 2667668 w 6010943"/>
                  <a:gd name="connsiteY80" fmla="*/ 2014910 h 4386643"/>
                  <a:gd name="connsiteX81" fmla="*/ 2729580 w 6010943"/>
                  <a:gd name="connsiteY81" fmla="*/ 1976810 h 4386643"/>
                  <a:gd name="connsiteX82" fmla="*/ 2767680 w 6010943"/>
                  <a:gd name="connsiteY82" fmla="*/ 1962523 h 4386643"/>
                  <a:gd name="connsiteX83" fmla="*/ 2810543 w 6010943"/>
                  <a:gd name="connsiteY83" fmla="*/ 1943473 h 4386643"/>
                  <a:gd name="connsiteX84" fmla="*/ 2834355 w 6010943"/>
                  <a:gd name="connsiteY84" fmla="*/ 1938710 h 4386643"/>
                  <a:gd name="connsiteX85" fmla="*/ 2862930 w 6010943"/>
                  <a:gd name="connsiteY85" fmla="*/ 1929185 h 4386643"/>
                  <a:gd name="connsiteX86" fmla="*/ 2910555 w 6010943"/>
                  <a:gd name="connsiteY86" fmla="*/ 1919660 h 4386643"/>
                  <a:gd name="connsiteX87" fmla="*/ 2948655 w 6010943"/>
                  <a:gd name="connsiteY87" fmla="*/ 1910135 h 4386643"/>
                  <a:gd name="connsiteX88" fmla="*/ 2996280 w 6010943"/>
                  <a:gd name="connsiteY88" fmla="*/ 1900610 h 4386643"/>
                  <a:gd name="connsiteX89" fmla="*/ 3010568 w 6010943"/>
                  <a:gd name="connsiteY89" fmla="*/ 1895848 h 4386643"/>
                  <a:gd name="connsiteX90" fmla="*/ 3062955 w 6010943"/>
                  <a:gd name="connsiteY90" fmla="*/ 1881560 h 4386643"/>
                  <a:gd name="connsiteX91" fmla="*/ 3110580 w 6010943"/>
                  <a:gd name="connsiteY91" fmla="*/ 1848223 h 4386643"/>
                  <a:gd name="connsiteX92" fmla="*/ 3143918 w 6010943"/>
                  <a:gd name="connsiteY92" fmla="*/ 1829173 h 4386643"/>
                  <a:gd name="connsiteX93" fmla="*/ 3186780 w 6010943"/>
                  <a:gd name="connsiteY93" fmla="*/ 1786310 h 4386643"/>
                  <a:gd name="connsiteX94" fmla="*/ 3224880 w 6010943"/>
                  <a:gd name="connsiteY94" fmla="*/ 1752973 h 4386643"/>
                  <a:gd name="connsiteX95" fmla="*/ 3253455 w 6010943"/>
                  <a:gd name="connsiteY95" fmla="*/ 1724398 h 4386643"/>
                  <a:gd name="connsiteX96" fmla="*/ 3267743 w 6010943"/>
                  <a:gd name="connsiteY96" fmla="*/ 1710110 h 4386643"/>
                  <a:gd name="connsiteX97" fmla="*/ 3282030 w 6010943"/>
                  <a:gd name="connsiteY97" fmla="*/ 1705348 h 4386643"/>
                  <a:gd name="connsiteX98" fmla="*/ 3329655 w 6010943"/>
                  <a:gd name="connsiteY98" fmla="*/ 1667248 h 4386643"/>
                  <a:gd name="connsiteX99" fmla="*/ 3372518 w 6010943"/>
                  <a:gd name="connsiteY99" fmla="*/ 1614860 h 4386643"/>
                  <a:gd name="connsiteX100" fmla="*/ 3405855 w 6010943"/>
                  <a:gd name="connsiteY100" fmla="*/ 1586285 h 4386643"/>
                  <a:gd name="connsiteX101" fmla="*/ 3420143 w 6010943"/>
                  <a:gd name="connsiteY101" fmla="*/ 1567235 h 4386643"/>
                  <a:gd name="connsiteX102" fmla="*/ 3486818 w 6010943"/>
                  <a:gd name="connsiteY102" fmla="*/ 1510085 h 4386643"/>
                  <a:gd name="connsiteX103" fmla="*/ 3496343 w 6010943"/>
                  <a:gd name="connsiteY103" fmla="*/ 1495798 h 4386643"/>
                  <a:gd name="connsiteX104" fmla="*/ 3534443 w 6010943"/>
                  <a:gd name="connsiteY104" fmla="*/ 1462460 h 4386643"/>
                  <a:gd name="connsiteX105" fmla="*/ 3553493 w 6010943"/>
                  <a:gd name="connsiteY105" fmla="*/ 1452935 h 4386643"/>
                  <a:gd name="connsiteX106" fmla="*/ 3577305 w 6010943"/>
                  <a:gd name="connsiteY106" fmla="*/ 1429123 h 4386643"/>
                  <a:gd name="connsiteX107" fmla="*/ 3591593 w 6010943"/>
                  <a:gd name="connsiteY107" fmla="*/ 1414835 h 4386643"/>
                  <a:gd name="connsiteX108" fmla="*/ 3653505 w 6010943"/>
                  <a:gd name="connsiteY108" fmla="*/ 1357685 h 4386643"/>
                  <a:gd name="connsiteX109" fmla="*/ 3677318 w 6010943"/>
                  <a:gd name="connsiteY109" fmla="*/ 1329110 h 4386643"/>
                  <a:gd name="connsiteX110" fmla="*/ 3696368 w 6010943"/>
                  <a:gd name="connsiteY110" fmla="*/ 1300535 h 4386643"/>
                  <a:gd name="connsiteX111" fmla="*/ 3710655 w 6010943"/>
                  <a:gd name="connsiteY111" fmla="*/ 1295773 h 4386643"/>
                  <a:gd name="connsiteX112" fmla="*/ 3782093 w 6010943"/>
                  <a:gd name="connsiteY112" fmla="*/ 1205285 h 4386643"/>
                  <a:gd name="connsiteX113" fmla="*/ 3801143 w 6010943"/>
                  <a:gd name="connsiteY113" fmla="*/ 1186235 h 4386643"/>
                  <a:gd name="connsiteX114" fmla="*/ 3853530 w 6010943"/>
                  <a:gd name="connsiteY114" fmla="*/ 1148135 h 4386643"/>
                  <a:gd name="connsiteX115" fmla="*/ 3872580 w 6010943"/>
                  <a:gd name="connsiteY115" fmla="*/ 1138610 h 4386643"/>
                  <a:gd name="connsiteX116" fmla="*/ 3901155 w 6010943"/>
                  <a:gd name="connsiteY116" fmla="*/ 1114798 h 4386643"/>
                  <a:gd name="connsiteX117" fmla="*/ 3934493 w 6010943"/>
                  <a:gd name="connsiteY117" fmla="*/ 1100510 h 4386643"/>
                  <a:gd name="connsiteX118" fmla="*/ 3977355 w 6010943"/>
                  <a:gd name="connsiteY118" fmla="*/ 1071935 h 4386643"/>
                  <a:gd name="connsiteX119" fmla="*/ 3991643 w 6010943"/>
                  <a:gd name="connsiteY119" fmla="*/ 1062410 h 4386643"/>
                  <a:gd name="connsiteX120" fmla="*/ 4010693 w 6010943"/>
                  <a:gd name="connsiteY120" fmla="*/ 1057648 h 4386643"/>
                  <a:gd name="connsiteX121" fmla="*/ 4086893 w 6010943"/>
                  <a:gd name="connsiteY121" fmla="*/ 1033835 h 4386643"/>
                  <a:gd name="connsiteX122" fmla="*/ 4134518 w 6010943"/>
                  <a:gd name="connsiteY122" fmla="*/ 1014785 h 4386643"/>
                  <a:gd name="connsiteX123" fmla="*/ 4167855 w 6010943"/>
                  <a:gd name="connsiteY123" fmla="*/ 1005260 h 4386643"/>
                  <a:gd name="connsiteX124" fmla="*/ 4205955 w 6010943"/>
                  <a:gd name="connsiteY124" fmla="*/ 1000498 h 4386643"/>
                  <a:gd name="connsiteX125" fmla="*/ 4248818 w 6010943"/>
                  <a:gd name="connsiteY125" fmla="*/ 990973 h 4386643"/>
                  <a:gd name="connsiteX126" fmla="*/ 4291680 w 6010943"/>
                  <a:gd name="connsiteY126" fmla="*/ 971923 h 4386643"/>
                  <a:gd name="connsiteX127" fmla="*/ 4329780 w 6010943"/>
                  <a:gd name="connsiteY127" fmla="*/ 962398 h 4386643"/>
                  <a:gd name="connsiteX128" fmla="*/ 4344068 w 6010943"/>
                  <a:gd name="connsiteY128" fmla="*/ 952873 h 4386643"/>
                  <a:gd name="connsiteX129" fmla="*/ 4382168 w 6010943"/>
                  <a:gd name="connsiteY129" fmla="*/ 938585 h 4386643"/>
                  <a:gd name="connsiteX130" fmla="*/ 4401218 w 6010943"/>
                  <a:gd name="connsiteY130" fmla="*/ 924298 h 4386643"/>
                  <a:gd name="connsiteX131" fmla="*/ 4434555 w 6010943"/>
                  <a:gd name="connsiteY131" fmla="*/ 895723 h 4386643"/>
                  <a:gd name="connsiteX132" fmla="*/ 4444080 w 6010943"/>
                  <a:gd name="connsiteY132" fmla="*/ 876673 h 4386643"/>
                  <a:gd name="connsiteX133" fmla="*/ 4463130 w 6010943"/>
                  <a:gd name="connsiteY133" fmla="*/ 857623 h 4386643"/>
                  <a:gd name="connsiteX134" fmla="*/ 4486943 w 6010943"/>
                  <a:gd name="connsiteY134" fmla="*/ 809998 h 4386643"/>
                  <a:gd name="connsiteX135" fmla="*/ 4501230 w 6010943"/>
                  <a:gd name="connsiteY135" fmla="*/ 786185 h 4386643"/>
                  <a:gd name="connsiteX136" fmla="*/ 4515518 w 6010943"/>
                  <a:gd name="connsiteY136" fmla="*/ 695698 h 4386643"/>
                  <a:gd name="connsiteX137" fmla="*/ 4525043 w 6010943"/>
                  <a:gd name="connsiteY137" fmla="*/ 581398 h 4386643"/>
                  <a:gd name="connsiteX138" fmla="*/ 4534568 w 6010943"/>
                  <a:gd name="connsiteY138" fmla="*/ 543298 h 4386643"/>
                  <a:gd name="connsiteX139" fmla="*/ 4539330 w 6010943"/>
                  <a:gd name="connsiteY139" fmla="*/ 500435 h 4386643"/>
                  <a:gd name="connsiteX140" fmla="*/ 4548855 w 6010943"/>
                  <a:gd name="connsiteY140" fmla="*/ 424235 h 4386643"/>
                  <a:gd name="connsiteX141" fmla="*/ 4553618 w 6010943"/>
                  <a:gd name="connsiteY141" fmla="*/ 381373 h 4386643"/>
                  <a:gd name="connsiteX142" fmla="*/ 4567905 w 6010943"/>
                  <a:gd name="connsiteY142" fmla="*/ 271835 h 4386643"/>
                  <a:gd name="connsiteX143" fmla="*/ 4572668 w 6010943"/>
                  <a:gd name="connsiteY143" fmla="*/ 233735 h 4386643"/>
                  <a:gd name="connsiteX144" fmla="*/ 4582193 w 6010943"/>
                  <a:gd name="connsiteY144" fmla="*/ 190873 h 4386643"/>
                  <a:gd name="connsiteX145" fmla="*/ 4586955 w 6010943"/>
                  <a:gd name="connsiteY145" fmla="*/ 152773 h 4386643"/>
                  <a:gd name="connsiteX146" fmla="*/ 4596480 w 6010943"/>
                  <a:gd name="connsiteY146" fmla="*/ 119435 h 4386643"/>
                  <a:gd name="connsiteX147" fmla="*/ 4601243 w 6010943"/>
                  <a:gd name="connsiteY147" fmla="*/ 95623 h 4386643"/>
                  <a:gd name="connsiteX148" fmla="*/ 4610768 w 6010943"/>
                  <a:gd name="connsiteY148" fmla="*/ 76573 h 4386643"/>
                  <a:gd name="connsiteX149" fmla="*/ 4620293 w 6010943"/>
                  <a:gd name="connsiteY149" fmla="*/ 52760 h 4386643"/>
                  <a:gd name="connsiteX150" fmla="*/ 4658393 w 6010943"/>
                  <a:gd name="connsiteY150" fmla="*/ 14660 h 4386643"/>
                  <a:gd name="connsiteX151" fmla="*/ 4677443 w 6010943"/>
                  <a:gd name="connsiteY151" fmla="*/ 9898 h 4386643"/>
                  <a:gd name="connsiteX152" fmla="*/ 4696493 w 6010943"/>
                  <a:gd name="connsiteY152" fmla="*/ 373 h 4386643"/>
                  <a:gd name="connsiteX153" fmla="*/ 4820318 w 6010943"/>
                  <a:gd name="connsiteY153" fmla="*/ 14660 h 4386643"/>
                  <a:gd name="connsiteX154" fmla="*/ 4858418 w 6010943"/>
                  <a:gd name="connsiteY154" fmla="*/ 28948 h 4386643"/>
                  <a:gd name="connsiteX155" fmla="*/ 4906043 w 6010943"/>
                  <a:gd name="connsiteY155" fmla="*/ 52760 h 4386643"/>
                  <a:gd name="connsiteX156" fmla="*/ 4944143 w 6010943"/>
                  <a:gd name="connsiteY156" fmla="*/ 86098 h 4386643"/>
                  <a:gd name="connsiteX157" fmla="*/ 4987005 w 6010943"/>
                  <a:gd name="connsiteY157" fmla="*/ 133723 h 4386643"/>
                  <a:gd name="connsiteX158" fmla="*/ 5034630 w 6010943"/>
                  <a:gd name="connsiteY158" fmla="*/ 200398 h 4386643"/>
                  <a:gd name="connsiteX159" fmla="*/ 5053680 w 6010943"/>
                  <a:gd name="connsiteY159" fmla="*/ 228973 h 4386643"/>
                  <a:gd name="connsiteX160" fmla="*/ 5072730 w 6010943"/>
                  <a:gd name="connsiteY160" fmla="*/ 252785 h 4386643"/>
                  <a:gd name="connsiteX161" fmla="*/ 5087018 w 6010943"/>
                  <a:gd name="connsiteY161" fmla="*/ 276598 h 4386643"/>
                  <a:gd name="connsiteX162" fmla="*/ 5106068 w 6010943"/>
                  <a:gd name="connsiteY162" fmla="*/ 300410 h 4386643"/>
                  <a:gd name="connsiteX163" fmla="*/ 5125118 w 6010943"/>
                  <a:gd name="connsiteY163" fmla="*/ 328985 h 4386643"/>
                  <a:gd name="connsiteX164" fmla="*/ 5144168 w 6010943"/>
                  <a:gd name="connsiteY164" fmla="*/ 362323 h 4386643"/>
                  <a:gd name="connsiteX165" fmla="*/ 5201318 w 6010943"/>
                  <a:gd name="connsiteY165" fmla="*/ 409948 h 4386643"/>
                  <a:gd name="connsiteX166" fmla="*/ 5220368 w 6010943"/>
                  <a:gd name="connsiteY166" fmla="*/ 419473 h 4386643"/>
                  <a:gd name="connsiteX167" fmla="*/ 5248943 w 6010943"/>
                  <a:gd name="connsiteY167" fmla="*/ 428998 h 4386643"/>
                  <a:gd name="connsiteX168" fmla="*/ 5329905 w 6010943"/>
                  <a:gd name="connsiteY168" fmla="*/ 471860 h 4386643"/>
                  <a:gd name="connsiteX169" fmla="*/ 5363243 w 6010943"/>
                  <a:gd name="connsiteY169" fmla="*/ 481385 h 4386643"/>
                  <a:gd name="connsiteX170" fmla="*/ 5377530 w 6010943"/>
                  <a:gd name="connsiteY170" fmla="*/ 486148 h 4386643"/>
                  <a:gd name="connsiteX171" fmla="*/ 5434680 w 6010943"/>
                  <a:gd name="connsiteY171" fmla="*/ 514723 h 4386643"/>
                  <a:gd name="connsiteX172" fmla="*/ 5463255 w 6010943"/>
                  <a:gd name="connsiteY172" fmla="*/ 529010 h 4386643"/>
                  <a:gd name="connsiteX173" fmla="*/ 5510880 w 6010943"/>
                  <a:gd name="connsiteY173" fmla="*/ 548060 h 4386643"/>
                  <a:gd name="connsiteX174" fmla="*/ 5544218 w 6010943"/>
                  <a:gd name="connsiteY174" fmla="*/ 571873 h 4386643"/>
                  <a:gd name="connsiteX175" fmla="*/ 5572793 w 6010943"/>
                  <a:gd name="connsiteY175" fmla="*/ 586160 h 4386643"/>
                  <a:gd name="connsiteX176" fmla="*/ 5596605 w 6010943"/>
                  <a:gd name="connsiteY176" fmla="*/ 605210 h 4386643"/>
                  <a:gd name="connsiteX177" fmla="*/ 5620418 w 6010943"/>
                  <a:gd name="connsiteY177" fmla="*/ 619498 h 4386643"/>
                  <a:gd name="connsiteX178" fmla="*/ 5663280 w 6010943"/>
                  <a:gd name="connsiteY178" fmla="*/ 652835 h 4386643"/>
                  <a:gd name="connsiteX179" fmla="*/ 5691855 w 6010943"/>
                  <a:gd name="connsiteY179" fmla="*/ 671885 h 4386643"/>
                  <a:gd name="connsiteX180" fmla="*/ 5725193 w 6010943"/>
                  <a:gd name="connsiteY180" fmla="*/ 714748 h 4386643"/>
                  <a:gd name="connsiteX181" fmla="*/ 5758530 w 6010943"/>
                  <a:gd name="connsiteY181" fmla="*/ 743323 h 4386643"/>
                  <a:gd name="connsiteX182" fmla="*/ 5787105 w 6010943"/>
                  <a:gd name="connsiteY182" fmla="*/ 786185 h 4386643"/>
                  <a:gd name="connsiteX183" fmla="*/ 5825205 w 6010943"/>
                  <a:gd name="connsiteY183" fmla="*/ 867148 h 4386643"/>
                  <a:gd name="connsiteX184" fmla="*/ 5844255 w 6010943"/>
                  <a:gd name="connsiteY184" fmla="*/ 957635 h 4386643"/>
                  <a:gd name="connsiteX185" fmla="*/ 5858543 w 6010943"/>
                  <a:gd name="connsiteY185" fmla="*/ 1000498 h 4386643"/>
                  <a:gd name="connsiteX186" fmla="*/ 5877593 w 6010943"/>
                  <a:gd name="connsiteY186" fmla="*/ 1081460 h 4386643"/>
                  <a:gd name="connsiteX187" fmla="*/ 5891880 w 6010943"/>
                  <a:gd name="connsiteY187" fmla="*/ 1124323 h 4386643"/>
                  <a:gd name="connsiteX188" fmla="*/ 5901405 w 6010943"/>
                  <a:gd name="connsiteY188" fmla="*/ 1157660 h 4386643"/>
                  <a:gd name="connsiteX189" fmla="*/ 5910930 w 6010943"/>
                  <a:gd name="connsiteY189" fmla="*/ 1181473 h 4386643"/>
                  <a:gd name="connsiteX190" fmla="*/ 5934743 w 6010943"/>
                  <a:gd name="connsiteY190" fmla="*/ 1248148 h 4386643"/>
                  <a:gd name="connsiteX191" fmla="*/ 5953793 w 6010943"/>
                  <a:gd name="connsiteY191" fmla="*/ 1295773 h 4386643"/>
                  <a:gd name="connsiteX192" fmla="*/ 5958555 w 6010943"/>
                  <a:gd name="connsiteY192" fmla="*/ 1329110 h 4386643"/>
                  <a:gd name="connsiteX193" fmla="*/ 5972843 w 6010943"/>
                  <a:gd name="connsiteY193" fmla="*/ 1362448 h 4386643"/>
                  <a:gd name="connsiteX194" fmla="*/ 5987130 w 6010943"/>
                  <a:gd name="connsiteY194" fmla="*/ 1471985 h 4386643"/>
                  <a:gd name="connsiteX195" fmla="*/ 5991893 w 6010943"/>
                  <a:gd name="connsiteY195" fmla="*/ 1505323 h 4386643"/>
                  <a:gd name="connsiteX196" fmla="*/ 5996655 w 6010943"/>
                  <a:gd name="connsiteY196" fmla="*/ 1529135 h 4386643"/>
                  <a:gd name="connsiteX197" fmla="*/ 6001418 w 6010943"/>
                  <a:gd name="connsiteY197" fmla="*/ 1610098 h 4386643"/>
                  <a:gd name="connsiteX198" fmla="*/ 6010943 w 6010943"/>
                  <a:gd name="connsiteY198" fmla="*/ 1705348 h 4386643"/>
                  <a:gd name="connsiteX199" fmla="*/ 6006180 w 6010943"/>
                  <a:gd name="connsiteY199" fmla="*/ 1948235 h 4386643"/>
                  <a:gd name="connsiteX200" fmla="*/ 5982368 w 6010943"/>
                  <a:gd name="connsiteY200" fmla="*/ 2029198 h 4386643"/>
                  <a:gd name="connsiteX201" fmla="*/ 5972843 w 6010943"/>
                  <a:gd name="connsiteY201" fmla="*/ 2053010 h 4386643"/>
                  <a:gd name="connsiteX202" fmla="*/ 5934743 w 6010943"/>
                  <a:gd name="connsiteY202" fmla="*/ 2076823 h 4386643"/>
                  <a:gd name="connsiteX203" fmla="*/ 5825205 w 6010943"/>
                  <a:gd name="connsiteY203" fmla="*/ 2067298 h 4386643"/>
                  <a:gd name="connsiteX204" fmla="*/ 5763293 w 6010943"/>
                  <a:gd name="connsiteY204" fmla="*/ 2048248 h 4386643"/>
                  <a:gd name="connsiteX205" fmla="*/ 5725193 w 6010943"/>
                  <a:gd name="connsiteY205" fmla="*/ 2038723 h 4386643"/>
                  <a:gd name="connsiteX206" fmla="*/ 5701380 w 6010943"/>
                  <a:gd name="connsiteY206" fmla="*/ 2029198 h 4386643"/>
                  <a:gd name="connsiteX207" fmla="*/ 5682330 w 6010943"/>
                  <a:gd name="connsiteY207" fmla="*/ 2024435 h 4386643"/>
                  <a:gd name="connsiteX208" fmla="*/ 5658518 w 6010943"/>
                  <a:gd name="connsiteY208" fmla="*/ 2014910 h 4386643"/>
                  <a:gd name="connsiteX209" fmla="*/ 5625180 w 6010943"/>
                  <a:gd name="connsiteY209" fmla="*/ 2010148 h 4386643"/>
                  <a:gd name="connsiteX210" fmla="*/ 5596605 w 6010943"/>
                  <a:gd name="connsiteY210" fmla="*/ 2000623 h 4386643"/>
                  <a:gd name="connsiteX211" fmla="*/ 5577555 w 6010943"/>
                  <a:gd name="connsiteY211" fmla="*/ 1995860 h 4386643"/>
                  <a:gd name="connsiteX212" fmla="*/ 5553743 w 6010943"/>
                  <a:gd name="connsiteY212" fmla="*/ 1986335 h 4386643"/>
                  <a:gd name="connsiteX213" fmla="*/ 5525168 w 6010943"/>
                  <a:gd name="connsiteY213" fmla="*/ 1976810 h 4386643"/>
                  <a:gd name="connsiteX214" fmla="*/ 5491830 w 6010943"/>
                  <a:gd name="connsiteY214" fmla="*/ 1962523 h 4386643"/>
                  <a:gd name="connsiteX215" fmla="*/ 5487068 w 6010943"/>
                  <a:gd name="connsiteY215" fmla="*/ 1948235 h 4386643"/>
                  <a:gd name="connsiteX216" fmla="*/ 5448968 w 6010943"/>
                  <a:gd name="connsiteY216" fmla="*/ 1924423 h 4386643"/>
                  <a:gd name="connsiteX217" fmla="*/ 5406105 w 6010943"/>
                  <a:gd name="connsiteY217" fmla="*/ 1900610 h 4386643"/>
                  <a:gd name="connsiteX218" fmla="*/ 5339430 w 6010943"/>
                  <a:gd name="connsiteY218" fmla="*/ 1824410 h 4386643"/>
                  <a:gd name="connsiteX219" fmla="*/ 5315618 w 6010943"/>
                  <a:gd name="connsiteY219" fmla="*/ 1805360 h 4386643"/>
                  <a:gd name="connsiteX220" fmla="*/ 5291805 w 6010943"/>
                  <a:gd name="connsiteY220" fmla="*/ 1800598 h 4386643"/>
                  <a:gd name="connsiteX221" fmla="*/ 5220368 w 6010943"/>
                  <a:gd name="connsiteY221" fmla="*/ 1762498 h 4386643"/>
                  <a:gd name="connsiteX222" fmla="*/ 5072730 w 6010943"/>
                  <a:gd name="connsiteY222" fmla="*/ 1719635 h 4386643"/>
                  <a:gd name="connsiteX223" fmla="*/ 5044155 w 6010943"/>
                  <a:gd name="connsiteY223" fmla="*/ 1714873 h 4386643"/>
                  <a:gd name="connsiteX224" fmla="*/ 5020343 w 6010943"/>
                  <a:gd name="connsiteY224" fmla="*/ 1710110 h 4386643"/>
                  <a:gd name="connsiteX225" fmla="*/ 4801268 w 6010943"/>
                  <a:gd name="connsiteY225" fmla="*/ 1700585 h 4386643"/>
                  <a:gd name="connsiteX226" fmla="*/ 4691730 w 6010943"/>
                  <a:gd name="connsiteY226" fmla="*/ 1714873 h 4386643"/>
                  <a:gd name="connsiteX227" fmla="*/ 4644105 w 6010943"/>
                  <a:gd name="connsiteY227" fmla="*/ 1743448 h 4386643"/>
                  <a:gd name="connsiteX228" fmla="*/ 4629818 w 6010943"/>
                  <a:gd name="connsiteY228" fmla="*/ 1748210 h 4386643"/>
                  <a:gd name="connsiteX229" fmla="*/ 4586955 w 6010943"/>
                  <a:gd name="connsiteY229" fmla="*/ 1800598 h 4386643"/>
                  <a:gd name="connsiteX230" fmla="*/ 4563143 w 6010943"/>
                  <a:gd name="connsiteY230" fmla="*/ 1833935 h 4386643"/>
                  <a:gd name="connsiteX231" fmla="*/ 4539330 w 6010943"/>
                  <a:gd name="connsiteY231" fmla="*/ 1857748 h 4386643"/>
                  <a:gd name="connsiteX232" fmla="*/ 4520280 w 6010943"/>
                  <a:gd name="connsiteY232" fmla="*/ 1881560 h 4386643"/>
                  <a:gd name="connsiteX233" fmla="*/ 4477418 w 6010943"/>
                  <a:gd name="connsiteY233" fmla="*/ 1924423 h 4386643"/>
                  <a:gd name="connsiteX234" fmla="*/ 4420268 w 6010943"/>
                  <a:gd name="connsiteY234" fmla="*/ 1972048 h 4386643"/>
                  <a:gd name="connsiteX235" fmla="*/ 4401218 w 6010943"/>
                  <a:gd name="connsiteY235" fmla="*/ 1981573 h 4386643"/>
                  <a:gd name="connsiteX236" fmla="*/ 4344068 w 6010943"/>
                  <a:gd name="connsiteY236" fmla="*/ 2014910 h 4386643"/>
                  <a:gd name="connsiteX237" fmla="*/ 4329780 w 6010943"/>
                  <a:gd name="connsiteY237" fmla="*/ 2019673 h 4386643"/>
                  <a:gd name="connsiteX238" fmla="*/ 4315493 w 6010943"/>
                  <a:gd name="connsiteY238" fmla="*/ 2029198 h 4386643"/>
                  <a:gd name="connsiteX239" fmla="*/ 4239293 w 6010943"/>
                  <a:gd name="connsiteY239" fmla="*/ 2038723 h 4386643"/>
                  <a:gd name="connsiteX240" fmla="*/ 4182143 w 6010943"/>
                  <a:gd name="connsiteY240" fmla="*/ 2048248 h 4386643"/>
                  <a:gd name="connsiteX241" fmla="*/ 4153568 w 6010943"/>
                  <a:gd name="connsiteY241" fmla="*/ 2053010 h 4386643"/>
                  <a:gd name="connsiteX242" fmla="*/ 4139280 w 6010943"/>
                  <a:gd name="connsiteY242" fmla="*/ 2057773 h 4386643"/>
                  <a:gd name="connsiteX243" fmla="*/ 4120230 w 6010943"/>
                  <a:gd name="connsiteY243" fmla="*/ 2062535 h 4386643"/>
                  <a:gd name="connsiteX244" fmla="*/ 4096418 w 6010943"/>
                  <a:gd name="connsiteY244" fmla="*/ 2072060 h 4386643"/>
                  <a:gd name="connsiteX245" fmla="*/ 4048793 w 6010943"/>
                  <a:gd name="connsiteY245" fmla="*/ 2081585 h 4386643"/>
                  <a:gd name="connsiteX246" fmla="*/ 4024980 w 6010943"/>
                  <a:gd name="connsiteY246" fmla="*/ 2091110 h 4386643"/>
                  <a:gd name="connsiteX247" fmla="*/ 3972593 w 6010943"/>
                  <a:gd name="connsiteY247" fmla="*/ 2105398 h 4386643"/>
                  <a:gd name="connsiteX248" fmla="*/ 3948780 w 6010943"/>
                  <a:gd name="connsiteY248" fmla="*/ 2114923 h 4386643"/>
                  <a:gd name="connsiteX249" fmla="*/ 3929730 w 6010943"/>
                  <a:gd name="connsiteY249" fmla="*/ 2129210 h 4386643"/>
                  <a:gd name="connsiteX250" fmla="*/ 3896393 w 6010943"/>
                  <a:gd name="connsiteY250" fmla="*/ 2138735 h 4386643"/>
                  <a:gd name="connsiteX251" fmla="*/ 3872580 w 6010943"/>
                  <a:gd name="connsiteY251" fmla="*/ 2153023 h 4386643"/>
                  <a:gd name="connsiteX252" fmla="*/ 3829718 w 6010943"/>
                  <a:gd name="connsiteY252" fmla="*/ 2181598 h 4386643"/>
                  <a:gd name="connsiteX253" fmla="*/ 3791618 w 6010943"/>
                  <a:gd name="connsiteY253" fmla="*/ 2200648 h 4386643"/>
                  <a:gd name="connsiteX254" fmla="*/ 3777330 w 6010943"/>
                  <a:gd name="connsiteY254" fmla="*/ 2214935 h 4386643"/>
                  <a:gd name="connsiteX255" fmla="*/ 3767805 w 6010943"/>
                  <a:gd name="connsiteY255" fmla="*/ 2229223 h 4386643"/>
                  <a:gd name="connsiteX256" fmla="*/ 3739230 w 6010943"/>
                  <a:gd name="connsiteY256" fmla="*/ 2248273 h 4386643"/>
                  <a:gd name="connsiteX257" fmla="*/ 3715418 w 6010943"/>
                  <a:gd name="connsiteY257" fmla="*/ 2267323 h 4386643"/>
                  <a:gd name="connsiteX258" fmla="*/ 3686843 w 6010943"/>
                  <a:gd name="connsiteY258" fmla="*/ 2276848 h 4386643"/>
                  <a:gd name="connsiteX259" fmla="*/ 3620168 w 6010943"/>
                  <a:gd name="connsiteY259" fmla="*/ 2305423 h 4386643"/>
                  <a:gd name="connsiteX260" fmla="*/ 3596355 w 6010943"/>
                  <a:gd name="connsiteY260" fmla="*/ 2314948 h 4386643"/>
                  <a:gd name="connsiteX261" fmla="*/ 3572543 w 6010943"/>
                  <a:gd name="connsiteY261" fmla="*/ 2329235 h 4386643"/>
                  <a:gd name="connsiteX262" fmla="*/ 3553493 w 6010943"/>
                  <a:gd name="connsiteY262" fmla="*/ 2333998 h 4386643"/>
                  <a:gd name="connsiteX263" fmla="*/ 3501105 w 6010943"/>
                  <a:gd name="connsiteY263" fmla="*/ 2357810 h 4386643"/>
                  <a:gd name="connsiteX264" fmla="*/ 3482055 w 6010943"/>
                  <a:gd name="connsiteY264" fmla="*/ 2372098 h 4386643"/>
                  <a:gd name="connsiteX265" fmla="*/ 3463005 w 6010943"/>
                  <a:gd name="connsiteY265" fmla="*/ 2381623 h 4386643"/>
                  <a:gd name="connsiteX266" fmla="*/ 3448718 w 6010943"/>
                  <a:gd name="connsiteY266" fmla="*/ 2391148 h 4386643"/>
                  <a:gd name="connsiteX267" fmla="*/ 3429668 w 6010943"/>
                  <a:gd name="connsiteY267" fmla="*/ 2395910 h 4386643"/>
                  <a:gd name="connsiteX268" fmla="*/ 3415380 w 6010943"/>
                  <a:gd name="connsiteY268" fmla="*/ 2410198 h 4386643"/>
                  <a:gd name="connsiteX269" fmla="*/ 3372518 w 6010943"/>
                  <a:gd name="connsiteY269" fmla="*/ 2429248 h 4386643"/>
                  <a:gd name="connsiteX270" fmla="*/ 3339180 w 6010943"/>
                  <a:gd name="connsiteY270" fmla="*/ 2448298 h 4386643"/>
                  <a:gd name="connsiteX271" fmla="*/ 3267743 w 6010943"/>
                  <a:gd name="connsiteY271" fmla="*/ 2481635 h 4386643"/>
                  <a:gd name="connsiteX272" fmla="*/ 3220118 w 6010943"/>
                  <a:gd name="connsiteY272" fmla="*/ 2495923 h 4386643"/>
                  <a:gd name="connsiteX273" fmla="*/ 3191543 w 6010943"/>
                  <a:gd name="connsiteY273" fmla="*/ 2510210 h 4386643"/>
                  <a:gd name="connsiteX274" fmla="*/ 3158205 w 6010943"/>
                  <a:gd name="connsiteY274" fmla="*/ 2524498 h 4386643"/>
                  <a:gd name="connsiteX275" fmla="*/ 3129630 w 6010943"/>
                  <a:gd name="connsiteY275" fmla="*/ 2538785 h 4386643"/>
                  <a:gd name="connsiteX276" fmla="*/ 3096293 w 6010943"/>
                  <a:gd name="connsiteY276" fmla="*/ 2553073 h 4386643"/>
                  <a:gd name="connsiteX277" fmla="*/ 3062955 w 6010943"/>
                  <a:gd name="connsiteY277" fmla="*/ 2581648 h 4386643"/>
                  <a:gd name="connsiteX278" fmla="*/ 3043905 w 6010943"/>
                  <a:gd name="connsiteY278" fmla="*/ 2591173 h 4386643"/>
                  <a:gd name="connsiteX279" fmla="*/ 3024855 w 6010943"/>
                  <a:gd name="connsiteY279" fmla="*/ 2605460 h 4386643"/>
                  <a:gd name="connsiteX280" fmla="*/ 3005805 w 6010943"/>
                  <a:gd name="connsiteY280" fmla="*/ 2614985 h 4386643"/>
                  <a:gd name="connsiteX281" fmla="*/ 2986755 w 6010943"/>
                  <a:gd name="connsiteY281" fmla="*/ 2634035 h 4386643"/>
                  <a:gd name="connsiteX282" fmla="*/ 2958180 w 6010943"/>
                  <a:gd name="connsiteY282" fmla="*/ 2653085 h 4386643"/>
                  <a:gd name="connsiteX283" fmla="*/ 2929605 w 6010943"/>
                  <a:gd name="connsiteY283" fmla="*/ 2681660 h 4386643"/>
                  <a:gd name="connsiteX284" fmla="*/ 2843880 w 6010943"/>
                  <a:gd name="connsiteY284" fmla="*/ 2743573 h 4386643"/>
                  <a:gd name="connsiteX285" fmla="*/ 2829593 w 6010943"/>
                  <a:gd name="connsiteY285" fmla="*/ 2762623 h 4386643"/>
                  <a:gd name="connsiteX286" fmla="*/ 2791493 w 6010943"/>
                  <a:gd name="connsiteY286" fmla="*/ 2786435 h 4386643"/>
                  <a:gd name="connsiteX287" fmla="*/ 2772443 w 6010943"/>
                  <a:gd name="connsiteY287" fmla="*/ 2800723 h 4386643"/>
                  <a:gd name="connsiteX288" fmla="*/ 2720055 w 6010943"/>
                  <a:gd name="connsiteY288" fmla="*/ 2843585 h 4386643"/>
                  <a:gd name="connsiteX289" fmla="*/ 2696243 w 6010943"/>
                  <a:gd name="connsiteY289" fmla="*/ 2853110 h 4386643"/>
                  <a:gd name="connsiteX290" fmla="*/ 2629568 w 6010943"/>
                  <a:gd name="connsiteY290" fmla="*/ 2900735 h 4386643"/>
                  <a:gd name="connsiteX291" fmla="*/ 2605755 w 6010943"/>
                  <a:gd name="connsiteY291" fmla="*/ 2905498 h 4386643"/>
                  <a:gd name="connsiteX292" fmla="*/ 2553368 w 6010943"/>
                  <a:gd name="connsiteY292" fmla="*/ 2924548 h 4386643"/>
                  <a:gd name="connsiteX293" fmla="*/ 2491455 w 6010943"/>
                  <a:gd name="connsiteY293" fmla="*/ 2934073 h 4386643"/>
                  <a:gd name="connsiteX294" fmla="*/ 2381918 w 6010943"/>
                  <a:gd name="connsiteY294" fmla="*/ 2943598 h 4386643"/>
                  <a:gd name="connsiteX295" fmla="*/ 2329530 w 6010943"/>
                  <a:gd name="connsiteY295" fmla="*/ 2957885 h 4386643"/>
                  <a:gd name="connsiteX296" fmla="*/ 2277143 w 6010943"/>
                  <a:gd name="connsiteY296" fmla="*/ 2967410 h 4386643"/>
                  <a:gd name="connsiteX297" fmla="*/ 2219993 w 6010943"/>
                  <a:gd name="connsiteY297" fmla="*/ 2986460 h 4386643"/>
                  <a:gd name="connsiteX298" fmla="*/ 2177130 w 6010943"/>
                  <a:gd name="connsiteY298" fmla="*/ 2995985 h 4386643"/>
                  <a:gd name="connsiteX299" fmla="*/ 2119980 w 6010943"/>
                  <a:gd name="connsiteY299" fmla="*/ 3005510 h 4386643"/>
                  <a:gd name="connsiteX300" fmla="*/ 2091405 w 6010943"/>
                  <a:gd name="connsiteY300" fmla="*/ 3015035 h 4386643"/>
                  <a:gd name="connsiteX301" fmla="*/ 2043780 w 6010943"/>
                  <a:gd name="connsiteY301" fmla="*/ 3024560 h 4386643"/>
                  <a:gd name="connsiteX302" fmla="*/ 2019968 w 6010943"/>
                  <a:gd name="connsiteY302" fmla="*/ 3034085 h 4386643"/>
                  <a:gd name="connsiteX303" fmla="*/ 2000918 w 6010943"/>
                  <a:gd name="connsiteY303" fmla="*/ 3048373 h 4386643"/>
                  <a:gd name="connsiteX304" fmla="*/ 1962818 w 6010943"/>
                  <a:gd name="connsiteY304" fmla="*/ 3057898 h 4386643"/>
                  <a:gd name="connsiteX305" fmla="*/ 1896143 w 6010943"/>
                  <a:gd name="connsiteY305" fmla="*/ 3076948 h 4386643"/>
                  <a:gd name="connsiteX306" fmla="*/ 1867568 w 6010943"/>
                  <a:gd name="connsiteY306" fmla="*/ 3081710 h 4386643"/>
                  <a:gd name="connsiteX307" fmla="*/ 1819943 w 6010943"/>
                  <a:gd name="connsiteY307" fmla="*/ 3095998 h 4386643"/>
                  <a:gd name="connsiteX308" fmla="*/ 1805655 w 6010943"/>
                  <a:gd name="connsiteY308" fmla="*/ 3100760 h 4386643"/>
                  <a:gd name="connsiteX309" fmla="*/ 1781843 w 6010943"/>
                  <a:gd name="connsiteY309" fmla="*/ 3105523 h 4386643"/>
                  <a:gd name="connsiteX310" fmla="*/ 1738980 w 6010943"/>
                  <a:gd name="connsiteY310" fmla="*/ 3124573 h 4386643"/>
                  <a:gd name="connsiteX311" fmla="*/ 1719930 w 6010943"/>
                  <a:gd name="connsiteY311" fmla="*/ 3134098 h 4386643"/>
                  <a:gd name="connsiteX312" fmla="*/ 1691355 w 6010943"/>
                  <a:gd name="connsiteY312" fmla="*/ 3143623 h 4386643"/>
                  <a:gd name="connsiteX313" fmla="*/ 1653255 w 6010943"/>
                  <a:gd name="connsiteY313" fmla="*/ 3153148 h 4386643"/>
                  <a:gd name="connsiteX314" fmla="*/ 1572293 w 6010943"/>
                  <a:gd name="connsiteY314" fmla="*/ 3181723 h 4386643"/>
                  <a:gd name="connsiteX315" fmla="*/ 1477043 w 6010943"/>
                  <a:gd name="connsiteY315" fmla="*/ 3229348 h 4386643"/>
                  <a:gd name="connsiteX316" fmla="*/ 1457993 w 6010943"/>
                  <a:gd name="connsiteY316" fmla="*/ 3238873 h 4386643"/>
                  <a:gd name="connsiteX317" fmla="*/ 1438943 w 6010943"/>
                  <a:gd name="connsiteY317" fmla="*/ 3248398 h 4386643"/>
                  <a:gd name="connsiteX318" fmla="*/ 1377030 w 6010943"/>
                  <a:gd name="connsiteY318" fmla="*/ 3276973 h 4386643"/>
                  <a:gd name="connsiteX319" fmla="*/ 1357980 w 6010943"/>
                  <a:gd name="connsiteY319" fmla="*/ 3286498 h 4386643"/>
                  <a:gd name="connsiteX320" fmla="*/ 1315118 w 6010943"/>
                  <a:gd name="connsiteY320" fmla="*/ 3315073 h 4386643"/>
                  <a:gd name="connsiteX321" fmla="*/ 1291305 w 6010943"/>
                  <a:gd name="connsiteY321" fmla="*/ 3319835 h 4386643"/>
                  <a:gd name="connsiteX322" fmla="*/ 1272255 w 6010943"/>
                  <a:gd name="connsiteY322" fmla="*/ 3334123 h 4386643"/>
                  <a:gd name="connsiteX323" fmla="*/ 1186530 w 6010943"/>
                  <a:gd name="connsiteY323" fmla="*/ 3367460 h 4386643"/>
                  <a:gd name="connsiteX324" fmla="*/ 1162718 w 6010943"/>
                  <a:gd name="connsiteY324" fmla="*/ 3372223 h 4386643"/>
                  <a:gd name="connsiteX325" fmla="*/ 1148430 w 6010943"/>
                  <a:gd name="connsiteY325" fmla="*/ 3376985 h 4386643"/>
                  <a:gd name="connsiteX326" fmla="*/ 1110330 w 6010943"/>
                  <a:gd name="connsiteY326" fmla="*/ 3386510 h 4386643"/>
                  <a:gd name="connsiteX327" fmla="*/ 1091280 w 6010943"/>
                  <a:gd name="connsiteY327" fmla="*/ 3391273 h 4386643"/>
                  <a:gd name="connsiteX328" fmla="*/ 1038893 w 6010943"/>
                  <a:gd name="connsiteY328" fmla="*/ 3400798 h 4386643"/>
                  <a:gd name="connsiteX329" fmla="*/ 996030 w 6010943"/>
                  <a:gd name="connsiteY329" fmla="*/ 3410323 h 4386643"/>
                  <a:gd name="connsiteX330" fmla="*/ 976980 w 6010943"/>
                  <a:gd name="connsiteY330" fmla="*/ 3415085 h 4386643"/>
                  <a:gd name="connsiteX331" fmla="*/ 953168 w 6010943"/>
                  <a:gd name="connsiteY331" fmla="*/ 3419848 h 4386643"/>
                  <a:gd name="connsiteX332" fmla="*/ 910305 w 6010943"/>
                  <a:gd name="connsiteY332" fmla="*/ 3438898 h 4386643"/>
                  <a:gd name="connsiteX333" fmla="*/ 872205 w 6010943"/>
                  <a:gd name="connsiteY333" fmla="*/ 3448423 h 4386643"/>
                  <a:gd name="connsiteX334" fmla="*/ 810293 w 6010943"/>
                  <a:gd name="connsiteY334" fmla="*/ 3486523 h 4386643"/>
                  <a:gd name="connsiteX335" fmla="*/ 757905 w 6010943"/>
                  <a:gd name="connsiteY335" fmla="*/ 3524623 h 4386643"/>
                  <a:gd name="connsiteX336" fmla="*/ 729330 w 6010943"/>
                  <a:gd name="connsiteY336" fmla="*/ 3553198 h 4386643"/>
                  <a:gd name="connsiteX337" fmla="*/ 710280 w 6010943"/>
                  <a:gd name="connsiteY337" fmla="*/ 3586535 h 4386643"/>
                  <a:gd name="connsiteX338" fmla="*/ 695993 w 6010943"/>
                  <a:gd name="connsiteY338" fmla="*/ 3600823 h 4386643"/>
                  <a:gd name="connsiteX339" fmla="*/ 686468 w 6010943"/>
                  <a:gd name="connsiteY339" fmla="*/ 3619873 h 4386643"/>
                  <a:gd name="connsiteX340" fmla="*/ 643605 w 6010943"/>
                  <a:gd name="connsiteY340" fmla="*/ 3662735 h 4386643"/>
                  <a:gd name="connsiteX341" fmla="*/ 629318 w 6010943"/>
                  <a:gd name="connsiteY341" fmla="*/ 3672260 h 4386643"/>
                  <a:gd name="connsiteX342" fmla="*/ 615030 w 6010943"/>
                  <a:gd name="connsiteY342" fmla="*/ 3691310 h 4386643"/>
                  <a:gd name="connsiteX343" fmla="*/ 595980 w 6010943"/>
                  <a:gd name="connsiteY343" fmla="*/ 3700835 h 4386643"/>
                  <a:gd name="connsiteX344" fmla="*/ 581693 w 6010943"/>
                  <a:gd name="connsiteY344" fmla="*/ 3710360 h 4386643"/>
                  <a:gd name="connsiteX345" fmla="*/ 557880 w 6010943"/>
                  <a:gd name="connsiteY345" fmla="*/ 3724648 h 4386643"/>
                  <a:gd name="connsiteX346" fmla="*/ 495968 w 6010943"/>
                  <a:gd name="connsiteY346" fmla="*/ 3762748 h 4386643"/>
                  <a:gd name="connsiteX347" fmla="*/ 462630 w 6010943"/>
                  <a:gd name="connsiteY347" fmla="*/ 3772273 h 4386643"/>
                  <a:gd name="connsiteX348" fmla="*/ 424530 w 6010943"/>
                  <a:gd name="connsiteY348" fmla="*/ 3786560 h 4386643"/>
                  <a:gd name="connsiteX349" fmla="*/ 400718 w 6010943"/>
                  <a:gd name="connsiteY349" fmla="*/ 3800848 h 4386643"/>
                  <a:gd name="connsiteX350" fmla="*/ 357855 w 6010943"/>
                  <a:gd name="connsiteY350" fmla="*/ 3805610 h 4386643"/>
                  <a:gd name="connsiteX351" fmla="*/ 305468 w 6010943"/>
                  <a:gd name="connsiteY351" fmla="*/ 3819898 h 4386643"/>
                  <a:gd name="connsiteX352" fmla="*/ 267368 w 6010943"/>
                  <a:gd name="connsiteY352" fmla="*/ 3824660 h 4386643"/>
                  <a:gd name="connsiteX353" fmla="*/ 205455 w 6010943"/>
                  <a:gd name="connsiteY353" fmla="*/ 3834185 h 4386643"/>
                  <a:gd name="connsiteX354" fmla="*/ 176880 w 6010943"/>
                  <a:gd name="connsiteY354" fmla="*/ 4386635 h 4386643"/>
                  <a:gd name="connsiteX355" fmla="*/ 668 w 6010943"/>
                  <a:gd name="connsiteY355" fmla="*/ 4305674 h 4386643"/>
                  <a:gd name="connsiteX0" fmla="*/ 668 w 6010943"/>
                  <a:gd name="connsiteY0" fmla="*/ 4305674 h 4415216"/>
                  <a:gd name="connsiteX1" fmla="*/ 100680 w 6010943"/>
                  <a:gd name="connsiteY1" fmla="*/ 3824660 h 4415216"/>
                  <a:gd name="connsiteX2" fmla="*/ 86393 w 6010943"/>
                  <a:gd name="connsiteY2" fmla="*/ 3791323 h 4415216"/>
                  <a:gd name="connsiteX3" fmla="*/ 81630 w 6010943"/>
                  <a:gd name="connsiteY3" fmla="*/ 3719885 h 4415216"/>
                  <a:gd name="connsiteX4" fmla="*/ 76868 w 6010943"/>
                  <a:gd name="connsiteY4" fmla="*/ 3700835 h 4415216"/>
                  <a:gd name="connsiteX5" fmla="*/ 81630 w 6010943"/>
                  <a:gd name="connsiteY5" fmla="*/ 3596060 h 4415216"/>
                  <a:gd name="connsiteX6" fmla="*/ 91155 w 6010943"/>
                  <a:gd name="connsiteY6" fmla="*/ 3543673 h 4415216"/>
                  <a:gd name="connsiteX7" fmla="*/ 157830 w 6010943"/>
                  <a:gd name="connsiteY7" fmla="*/ 3457948 h 4415216"/>
                  <a:gd name="connsiteX8" fmla="*/ 176880 w 6010943"/>
                  <a:gd name="connsiteY8" fmla="*/ 3434135 h 4415216"/>
                  <a:gd name="connsiteX9" fmla="*/ 195930 w 6010943"/>
                  <a:gd name="connsiteY9" fmla="*/ 3424610 h 4415216"/>
                  <a:gd name="connsiteX10" fmla="*/ 210218 w 6010943"/>
                  <a:gd name="connsiteY10" fmla="*/ 3410323 h 4415216"/>
                  <a:gd name="connsiteX11" fmla="*/ 238793 w 6010943"/>
                  <a:gd name="connsiteY11" fmla="*/ 3391273 h 4415216"/>
                  <a:gd name="connsiteX12" fmla="*/ 300705 w 6010943"/>
                  <a:gd name="connsiteY12" fmla="*/ 3334123 h 4415216"/>
                  <a:gd name="connsiteX13" fmla="*/ 329280 w 6010943"/>
                  <a:gd name="connsiteY13" fmla="*/ 3315073 h 4415216"/>
                  <a:gd name="connsiteX14" fmla="*/ 410243 w 6010943"/>
                  <a:gd name="connsiteY14" fmla="*/ 3281735 h 4415216"/>
                  <a:gd name="connsiteX15" fmla="*/ 453105 w 6010943"/>
                  <a:gd name="connsiteY15" fmla="*/ 3262685 h 4415216"/>
                  <a:gd name="connsiteX16" fmla="*/ 491205 w 6010943"/>
                  <a:gd name="connsiteY16" fmla="*/ 3253160 h 4415216"/>
                  <a:gd name="connsiteX17" fmla="*/ 519780 w 6010943"/>
                  <a:gd name="connsiteY17" fmla="*/ 3238873 h 4415216"/>
                  <a:gd name="connsiteX18" fmla="*/ 543593 w 6010943"/>
                  <a:gd name="connsiteY18" fmla="*/ 3229348 h 4415216"/>
                  <a:gd name="connsiteX19" fmla="*/ 557880 w 6010943"/>
                  <a:gd name="connsiteY19" fmla="*/ 3224585 h 4415216"/>
                  <a:gd name="connsiteX20" fmla="*/ 572168 w 6010943"/>
                  <a:gd name="connsiteY20" fmla="*/ 3215060 h 4415216"/>
                  <a:gd name="connsiteX21" fmla="*/ 591218 w 6010943"/>
                  <a:gd name="connsiteY21" fmla="*/ 3210298 h 4415216"/>
                  <a:gd name="connsiteX22" fmla="*/ 615030 w 6010943"/>
                  <a:gd name="connsiteY22" fmla="*/ 3200773 h 4415216"/>
                  <a:gd name="connsiteX23" fmla="*/ 672180 w 6010943"/>
                  <a:gd name="connsiteY23" fmla="*/ 3172198 h 4415216"/>
                  <a:gd name="connsiteX24" fmla="*/ 700755 w 6010943"/>
                  <a:gd name="connsiteY24" fmla="*/ 3157910 h 4415216"/>
                  <a:gd name="connsiteX25" fmla="*/ 753143 w 6010943"/>
                  <a:gd name="connsiteY25" fmla="*/ 3138860 h 4415216"/>
                  <a:gd name="connsiteX26" fmla="*/ 805530 w 6010943"/>
                  <a:gd name="connsiteY26" fmla="*/ 3095998 h 4415216"/>
                  <a:gd name="connsiteX27" fmla="*/ 872205 w 6010943"/>
                  <a:gd name="connsiteY27" fmla="*/ 3053135 h 4415216"/>
                  <a:gd name="connsiteX28" fmla="*/ 891255 w 6010943"/>
                  <a:gd name="connsiteY28" fmla="*/ 3034085 h 4415216"/>
                  <a:gd name="connsiteX29" fmla="*/ 919830 w 6010943"/>
                  <a:gd name="connsiteY29" fmla="*/ 3010273 h 4415216"/>
                  <a:gd name="connsiteX30" fmla="*/ 934118 w 6010943"/>
                  <a:gd name="connsiteY30" fmla="*/ 2991223 h 4415216"/>
                  <a:gd name="connsiteX31" fmla="*/ 962693 w 6010943"/>
                  <a:gd name="connsiteY31" fmla="*/ 2972173 h 4415216"/>
                  <a:gd name="connsiteX32" fmla="*/ 1000793 w 6010943"/>
                  <a:gd name="connsiteY32" fmla="*/ 2934073 h 4415216"/>
                  <a:gd name="connsiteX33" fmla="*/ 1043655 w 6010943"/>
                  <a:gd name="connsiteY33" fmla="*/ 2919785 h 4415216"/>
                  <a:gd name="connsiteX34" fmla="*/ 1062705 w 6010943"/>
                  <a:gd name="connsiteY34" fmla="*/ 2910260 h 4415216"/>
                  <a:gd name="connsiteX35" fmla="*/ 1138905 w 6010943"/>
                  <a:gd name="connsiteY35" fmla="*/ 2895973 h 4415216"/>
                  <a:gd name="connsiteX36" fmla="*/ 1219868 w 6010943"/>
                  <a:gd name="connsiteY36" fmla="*/ 2881685 h 4415216"/>
                  <a:gd name="connsiteX37" fmla="*/ 1272255 w 6010943"/>
                  <a:gd name="connsiteY37" fmla="*/ 2862635 h 4415216"/>
                  <a:gd name="connsiteX38" fmla="*/ 1300830 w 6010943"/>
                  <a:gd name="connsiteY38" fmla="*/ 2834060 h 4415216"/>
                  <a:gd name="connsiteX39" fmla="*/ 1319880 w 6010943"/>
                  <a:gd name="connsiteY39" fmla="*/ 2815010 h 4415216"/>
                  <a:gd name="connsiteX40" fmla="*/ 1353218 w 6010943"/>
                  <a:gd name="connsiteY40" fmla="*/ 2767385 h 4415216"/>
                  <a:gd name="connsiteX41" fmla="*/ 1372268 w 6010943"/>
                  <a:gd name="connsiteY41" fmla="*/ 2753098 h 4415216"/>
                  <a:gd name="connsiteX42" fmla="*/ 1391318 w 6010943"/>
                  <a:gd name="connsiteY42" fmla="*/ 2719760 h 4415216"/>
                  <a:gd name="connsiteX43" fmla="*/ 1410368 w 6010943"/>
                  <a:gd name="connsiteY43" fmla="*/ 2691185 h 4415216"/>
                  <a:gd name="connsiteX44" fmla="*/ 1429418 w 6010943"/>
                  <a:gd name="connsiteY44" fmla="*/ 2672135 h 4415216"/>
                  <a:gd name="connsiteX45" fmla="*/ 1438943 w 6010943"/>
                  <a:gd name="connsiteY45" fmla="*/ 2657848 h 4415216"/>
                  <a:gd name="connsiteX46" fmla="*/ 1453230 w 6010943"/>
                  <a:gd name="connsiteY46" fmla="*/ 2643560 h 4415216"/>
                  <a:gd name="connsiteX47" fmla="*/ 1467518 w 6010943"/>
                  <a:gd name="connsiteY47" fmla="*/ 2624510 h 4415216"/>
                  <a:gd name="connsiteX48" fmla="*/ 1548480 w 6010943"/>
                  <a:gd name="connsiteY48" fmla="*/ 2586410 h 4415216"/>
                  <a:gd name="connsiteX49" fmla="*/ 1596105 w 6010943"/>
                  <a:gd name="connsiteY49" fmla="*/ 2557835 h 4415216"/>
                  <a:gd name="connsiteX50" fmla="*/ 1629443 w 6010943"/>
                  <a:gd name="connsiteY50" fmla="*/ 2548310 h 4415216"/>
                  <a:gd name="connsiteX51" fmla="*/ 1643730 w 6010943"/>
                  <a:gd name="connsiteY51" fmla="*/ 2538785 h 4415216"/>
                  <a:gd name="connsiteX52" fmla="*/ 1710405 w 6010943"/>
                  <a:gd name="connsiteY52" fmla="*/ 2529260 h 4415216"/>
                  <a:gd name="connsiteX53" fmla="*/ 1748505 w 6010943"/>
                  <a:gd name="connsiteY53" fmla="*/ 2514973 h 4415216"/>
                  <a:gd name="connsiteX54" fmla="*/ 1791368 w 6010943"/>
                  <a:gd name="connsiteY54" fmla="*/ 2476873 h 4415216"/>
                  <a:gd name="connsiteX55" fmla="*/ 1810418 w 6010943"/>
                  <a:gd name="connsiteY55" fmla="*/ 2467348 h 4415216"/>
                  <a:gd name="connsiteX56" fmla="*/ 1834230 w 6010943"/>
                  <a:gd name="connsiteY56" fmla="*/ 2438773 h 4415216"/>
                  <a:gd name="connsiteX57" fmla="*/ 1862805 w 6010943"/>
                  <a:gd name="connsiteY57" fmla="*/ 2400673 h 4415216"/>
                  <a:gd name="connsiteX58" fmla="*/ 1958055 w 6010943"/>
                  <a:gd name="connsiteY58" fmla="*/ 2319710 h 4415216"/>
                  <a:gd name="connsiteX59" fmla="*/ 1977105 w 6010943"/>
                  <a:gd name="connsiteY59" fmla="*/ 2314948 h 4415216"/>
                  <a:gd name="connsiteX60" fmla="*/ 1996155 w 6010943"/>
                  <a:gd name="connsiteY60" fmla="*/ 2305423 h 4415216"/>
                  <a:gd name="connsiteX61" fmla="*/ 2010443 w 6010943"/>
                  <a:gd name="connsiteY61" fmla="*/ 2295898 h 4415216"/>
                  <a:gd name="connsiteX62" fmla="*/ 2043780 w 6010943"/>
                  <a:gd name="connsiteY62" fmla="*/ 2286373 h 4415216"/>
                  <a:gd name="connsiteX63" fmla="*/ 2067593 w 6010943"/>
                  <a:gd name="connsiteY63" fmla="*/ 2276848 h 4415216"/>
                  <a:gd name="connsiteX64" fmla="*/ 2081880 w 6010943"/>
                  <a:gd name="connsiteY64" fmla="*/ 2272085 h 4415216"/>
                  <a:gd name="connsiteX65" fmla="*/ 2105693 w 6010943"/>
                  <a:gd name="connsiteY65" fmla="*/ 2262560 h 4415216"/>
                  <a:gd name="connsiteX66" fmla="*/ 2167605 w 6010943"/>
                  <a:gd name="connsiteY66" fmla="*/ 2257798 h 4415216"/>
                  <a:gd name="connsiteX67" fmla="*/ 2219993 w 6010943"/>
                  <a:gd name="connsiteY67" fmla="*/ 2248273 h 4415216"/>
                  <a:gd name="connsiteX68" fmla="*/ 2243805 w 6010943"/>
                  <a:gd name="connsiteY68" fmla="*/ 2233985 h 4415216"/>
                  <a:gd name="connsiteX69" fmla="*/ 2262855 w 6010943"/>
                  <a:gd name="connsiteY69" fmla="*/ 2229223 h 4415216"/>
                  <a:gd name="connsiteX70" fmla="*/ 2300955 w 6010943"/>
                  <a:gd name="connsiteY70" fmla="*/ 2219698 h 4415216"/>
                  <a:gd name="connsiteX71" fmla="*/ 2334293 w 6010943"/>
                  <a:gd name="connsiteY71" fmla="*/ 2200648 h 4415216"/>
                  <a:gd name="connsiteX72" fmla="*/ 2348580 w 6010943"/>
                  <a:gd name="connsiteY72" fmla="*/ 2191123 h 4415216"/>
                  <a:gd name="connsiteX73" fmla="*/ 2391443 w 6010943"/>
                  <a:gd name="connsiteY73" fmla="*/ 2176835 h 4415216"/>
                  <a:gd name="connsiteX74" fmla="*/ 2400968 w 6010943"/>
                  <a:gd name="connsiteY74" fmla="*/ 2157785 h 4415216"/>
                  <a:gd name="connsiteX75" fmla="*/ 2500980 w 6010943"/>
                  <a:gd name="connsiteY75" fmla="*/ 2100635 h 4415216"/>
                  <a:gd name="connsiteX76" fmla="*/ 2558130 w 6010943"/>
                  <a:gd name="connsiteY76" fmla="*/ 2067298 h 4415216"/>
                  <a:gd name="connsiteX77" fmla="*/ 2572418 w 6010943"/>
                  <a:gd name="connsiteY77" fmla="*/ 2062535 h 4415216"/>
                  <a:gd name="connsiteX78" fmla="*/ 2596230 w 6010943"/>
                  <a:gd name="connsiteY78" fmla="*/ 2048248 h 4415216"/>
                  <a:gd name="connsiteX79" fmla="*/ 2634330 w 6010943"/>
                  <a:gd name="connsiteY79" fmla="*/ 2029198 h 4415216"/>
                  <a:gd name="connsiteX80" fmla="*/ 2667668 w 6010943"/>
                  <a:gd name="connsiteY80" fmla="*/ 2014910 h 4415216"/>
                  <a:gd name="connsiteX81" fmla="*/ 2729580 w 6010943"/>
                  <a:gd name="connsiteY81" fmla="*/ 1976810 h 4415216"/>
                  <a:gd name="connsiteX82" fmla="*/ 2767680 w 6010943"/>
                  <a:gd name="connsiteY82" fmla="*/ 1962523 h 4415216"/>
                  <a:gd name="connsiteX83" fmla="*/ 2810543 w 6010943"/>
                  <a:gd name="connsiteY83" fmla="*/ 1943473 h 4415216"/>
                  <a:gd name="connsiteX84" fmla="*/ 2834355 w 6010943"/>
                  <a:gd name="connsiteY84" fmla="*/ 1938710 h 4415216"/>
                  <a:gd name="connsiteX85" fmla="*/ 2862930 w 6010943"/>
                  <a:gd name="connsiteY85" fmla="*/ 1929185 h 4415216"/>
                  <a:gd name="connsiteX86" fmla="*/ 2910555 w 6010943"/>
                  <a:gd name="connsiteY86" fmla="*/ 1919660 h 4415216"/>
                  <a:gd name="connsiteX87" fmla="*/ 2948655 w 6010943"/>
                  <a:gd name="connsiteY87" fmla="*/ 1910135 h 4415216"/>
                  <a:gd name="connsiteX88" fmla="*/ 2996280 w 6010943"/>
                  <a:gd name="connsiteY88" fmla="*/ 1900610 h 4415216"/>
                  <a:gd name="connsiteX89" fmla="*/ 3010568 w 6010943"/>
                  <a:gd name="connsiteY89" fmla="*/ 1895848 h 4415216"/>
                  <a:gd name="connsiteX90" fmla="*/ 3062955 w 6010943"/>
                  <a:gd name="connsiteY90" fmla="*/ 1881560 h 4415216"/>
                  <a:gd name="connsiteX91" fmla="*/ 3110580 w 6010943"/>
                  <a:gd name="connsiteY91" fmla="*/ 1848223 h 4415216"/>
                  <a:gd name="connsiteX92" fmla="*/ 3143918 w 6010943"/>
                  <a:gd name="connsiteY92" fmla="*/ 1829173 h 4415216"/>
                  <a:gd name="connsiteX93" fmla="*/ 3186780 w 6010943"/>
                  <a:gd name="connsiteY93" fmla="*/ 1786310 h 4415216"/>
                  <a:gd name="connsiteX94" fmla="*/ 3224880 w 6010943"/>
                  <a:gd name="connsiteY94" fmla="*/ 1752973 h 4415216"/>
                  <a:gd name="connsiteX95" fmla="*/ 3253455 w 6010943"/>
                  <a:gd name="connsiteY95" fmla="*/ 1724398 h 4415216"/>
                  <a:gd name="connsiteX96" fmla="*/ 3267743 w 6010943"/>
                  <a:gd name="connsiteY96" fmla="*/ 1710110 h 4415216"/>
                  <a:gd name="connsiteX97" fmla="*/ 3282030 w 6010943"/>
                  <a:gd name="connsiteY97" fmla="*/ 1705348 h 4415216"/>
                  <a:gd name="connsiteX98" fmla="*/ 3329655 w 6010943"/>
                  <a:gd name="connsiteY98" fmla="*/ 1667248 h 4415216"/>
                  <a:gd name="connsiteX99" fmla="*/ 3372518 w 6010943"/>
                  <a:gd name="connsiteY99" fmla="*/ 1614860 h 4415216"/>
                  <a:gd name="connsiteX100" fmla="*/ 3405855 w 6010943"/>
                  <a:gd name="connsiteY100" fmla="*/ 1586285 h 4415216"/>
                  <a:gd name="connsiteX101" fmla="*/ 3420143 w 6010943"/>
                  <a:gd name="connsiteY101" fmla="*/ 1567235 h 4415216"/>
                  <a:gd name="connsiteX102" fmla="*/ 3486818 w 6010943"/>
                  <a:gd name="connsiteY102" fmla="*/ 1510085 h 4415216"/>
                  <a:gd name="connsiteX103" fmla="*/ 3496343 w 6010943"/>
                  <a:gd name="connsiteY103" fmla="*/ 1495798 h 4415216"/>
                  <a:gd name="connsiteX104" fmla="*/ 3534443 w 6010943"/>
                  <a:gd name="connsiteY104" fmla="*/ 1462460 h 4415216"/>
                  <a:gd name="connsiteX105" fmla="*/ 3553493 w 6010943"/>
                  <a:gd name="connsiteY105" fmla="*/ 1452935 h 4415216"/>
                  <a:gd name="connsiteX106" fmla="*/ 3577305 w 6010943"/>
                  <a:gd name="connsiteY106" fmla="*/ 1429123 h 4415216"/>
                  <a:gd name="connsiteX107" fmla="*/ 3591593 w 6010943"/>
                  <a:gd name="connsiteY107" fmla="*/ 1414835 h 4415216"/>
                  <a:gd name="connsiteX108" fmla="*/ 3653505 w 6010943"/>
                  <a:gd name="connsiteY108" fmla="*/ 1357685 h 4415216"/>
                  <a:gd name="connsiteX109" fmla="*/ 3677318 w 6010943"/>
                  <a:gd name="connsiteY109" fmla="*/ 1329110 h 4415216"/>
                  <a:gd name="connsiteX110" fmla="*/ 3696368 w 6010943"/>
                  <a:gd name="connsiteY110" fmla="*/ 1300535 h 4415216"/>
                  <a:gd name="connsiteX111" fmla="*/ 3710655 w 6010943"/>
                  <a:gd name="connsiteY111" fmla="*/ 1295773 h 4415216"/>
                  <a:gd name="connsiteX112" fmla="*/ 3782093 w 6010943"/>
                  <a:gd name="connsiteY112" fmla="*/ 1205285 h 4415216"/>
                  <a:gd name="connsiteX113" fmla="*/ 3801143 w 6010943"/>
                  <a:gd name="connsiteY113" fmla="*/ 1186235 h 4415216"/>
                  <a:gd name="connsiteX114" fmla="*/ 3853530 w 6010943"/>
                  <a:gd name="connsiteY114" fmla="*/ 1148135 h 4415216"/>
                  <a:gd name="connsiteX115" fmla="*/ 3872580 w 6010943"/>
                  <a:gd name="connsiteY115" fmla="*/ 1138610 h 4415216"/>
                  <a:gd name="connsiteX116" fmla="*/ 3901155 w 6010943"/>
                  <a:gd name="connsiteY116" fmla="*/ 1114798 h 4415216"/>
                  <a:gd name="connsiteX117" fmla="*/ 3934493 w 6010943"/>
                  <a:gd name="connsiteY117" fmla="*/ 1100510 h 4415216"/>
                  <a:gd name="connsiteX118" fmla="*/ 3977355 w 6010943"/>
                  <a:gd name="connsiteY118" fmla="*/ 1071935 h 4415216"/>
                  <a:gd name="connsiteX119" fmla="*/ 3991643 w 6010943"/>
                  <a:gd name="connsiteY119" fmla="*/ 1062410 h 4415216"/>
                  <a:gd name="connsiteX120" fmla="*/ 4010693 w 6010943"/>
                  <a:gd name="connsiteY120" fmla="*/ 1057648 h 4415216"/>
                  <a:gd name="connsiteX121" fmla="*/ 4086893 w 6010943"/>
                  <a:gd name="connsiteY121" fmla="*/ 1033835 h 4415216"/>
                  <a:gd name="connsiteX122" fmla="*/ 4134518 w 6010943"/>
                  <a:gd name="connsiteY122" fmla="*/ 1014785 h 4415216"/>
                  <a:gd name="connsiteX123" fmla="*/ 4167855 w 6010943"/>
                  <a:gd name="connsiteY123" fmla="*/ 1005260 h 4415216"/>
                  <a:gd name="connsiteX124" fmla="*/ 4205955 w 6010943"/>
                  <a:gd name="connsiteY124" fmla="*/ 1000498 h 4415216"/>
                  <a:gd name="connsiteX125" fmla="*/ 4248818 w 6010943"/>
                  <a:gd name="connsiteY125" fmla="*/ 990973 h 4415216"/>
                  <a:gd name="connsiteX126" fmla="*/ 4291680 w 6010943"/>
                  <a:gd name="connsiteY126" fmla="*/ 971923 h 4415216"/>
                  <a:gd name="connsiteX127" fmla="*/ 4329780 w 6010943"/>
                  <a:gd name="connsiteY127" fmla="*/ 962398 h 4415216"/>
                  <a:gd name="connsiteX128" fmla="*/ 4344068 w 6010943"/>
                  <a:gd name="connsiteY128" fmla="*/ 952873 h 4415216"/>
                  <a:gd name="connsiteX129" fmla="*/ 4382168 w 6010943"/>
                  <a:gd name="connsiteY129" fmla="*/ 938585 h 4415216"/>
                  <a:gd name="connsiteX130" fmla="*/ 4401218 w 6010943"/>
                  <a:gd name="connsiteY130" fmla="*/ 924298 h 4415216"/>
                  <a:gd name="connsiteX131" fmla="*/ 4434555 w 6010943"/>
                  <a:gd name="connsiteY131" fmla="*/ 895723 h 4415216"/>
                  <a:gd name="connsiteX132" fmla="*/ 4444080 w 6010943"/>
                  <a:gd name="connsiteY132" fmla="*/ 876673 h 4415216"/>
                  <a:gd name="connsiteX133" fmla="*/ 4463130 w 6010943"/>
                  <a:gd name="connsiteY133" fmla="*/ 857623 h 4415216"/>
                  <a:gd name="connsiteX134" fmla="*/ 4486943 w 6010943"/>
                  <a:gd name="connsiteY134" fmla="*/ 809998 h 4415216"/>
                  <a:gd name="connsiteX135" fmla="*/ 4501230 w 6010943"/>
                  <a:gd name="connsiteY135" fmla="*/ 786185 h 4415216"/>
                  <a:gd name="connsiteX136" fmla="*/ 4515518 w 6010943"/>
                  <a:gd name="connsiteY136" fmla="*/ 695698 h 4415216"/>
                  <a:gd name="connsiteX137" fmla="*/ 4525043 w 6010943"/>
                  <a:gd name="connsiteY137" fmla="*/ 581398 h 4415216"/>
                  <a:gd name="connsiteX138" fmla="*/ 4534568 w 6010943"/>
                  <a:gd name="connsiteY138" fmla="*/ 543298 h 4415216"/>
                  <a:gd name="connsiteX139" fmla="*/ 4539330 w 6010943"/>
                  <a:gd name="connsiteY139" fmla="*/ 500435 h 4415216"/>
                  <a:gd name="connsiteX140" fmla="*/ 4548855 w 6010943"/>
                  <a:gd name="connsiteY140" fmla="*/ 424235 h 4415216"/>
                  <a:gd name="connsiteX141" fmla="*/ 4553618 w 6010943"/>
                  <a:gd name="connsiteY141" fmla="*/ 381373 h 4415216"/>
                  <a:gd name="connsiteX142" fmla="*/ 4567905 w 6010943"/>
                  <a:gd name="connsiteY142" fmla="*/ 271835 h 4415216"/>
                  <a:gd name="connsiteX143" fmla="*/ 4572668 w 6010943"/>
                  <a:gd name="connsiteY143" fmla="*/ 233735 h 4415216"/>
                  <a:gd name="connsiteX144" fmla="*/ 4582193 w 6010943"/>
                  <a:gd name="connsiteY144" fmla="*/ 190873 h 4415216"/>
                  <a:gd name="connsiteX145" fmla="*/ 4586955 w 6010943"/>
                  <a:gd name="connsiteY145" fmla="*/ 152773 h 4415216"/>
                  <a:gd name="connsiteX146" fmla="*/ 4596480 w 6010943"/>
                  <a:gd name="connsiteY146" fmla="*/ 119435 h 4415216"/>
                  <a:gd name="connsiteX147" fmla="*/ 4601243 w 6010943"/>
                  <a:gd name="connsiteY147" fmla="*/ 95623 h 4415216"/>
                  <a:gd name="connsiteX148" fmla="*/ 4610768 w 6010943"/>
                  <a:gd name="connsiteY148" fmla="*/ 76573 h 4415216"/>
                  <a:gd name="connsiteX149" fmla="*/ 4620293 w 6010943"/>
                  <a:gd name="connsiteY149" fmla="*/ 52760 h 4415216"/>
                  <a:gd name="connsiteX150" fmla="*/ 4658393 w 6010943"/>
                  <a:gd name="connsiteY150" fmla="*/ 14660 h 4415216"/>
                  <a:gd name="connsiteX151" fmla="*/ 4677443 w 6010943"/>
                  <a:gd name="connsiteY151" fmla="*/ 9898 h 4415216"/>
                  <a:gd name="connsiteX152" fmla="*/ 4696493 w 6010943"/>
                  <a:gd name="connsiteY152" fmla="*/ 373 h 4415216"/>
                  <a:gd name="connsiteX153" fmla="*/ 4820318 w 6010943"/>
                  <a:gd name="connsiteY153" fmla="*/ 14660 h 4415216"/>
                  <a:gd name="connsiteX154" fmla="*/ 4858418 w 6010943"/>
                  <a:gd name="connsiteY154" fmla="*/ 28948 h 4415216"/>
                  <a:gd name="connsiteX155" fmla="*/ 4906043 w 6010943"/>
                  <a:gd name="connsiteY155" fmla="*/ 52760 h 4415216"/>
                  <a:gd name="connsiteX156" fmla="*/ 4944143 w 6010943"/>
                  <a:gd name="connsiteY156" fmla="*/ 86098 h 4415216"/>
                  <a:gd name="connsiteX157" fmla="*/ 4987005 w 6010943"/>
                  <a:gd name="connsiteY157" fmla="*/ 133723 h 4415216"/>
                  <a:gd name="connsiteX158" fmla="*/ 5034630 w 6010943"/>
                  <a:gd name="connsiteY158" fmla="*/ 200398 h 4415216"/>
                  <a:gd name="connsiteX159" fmla="*/ 5053680 w 6010943"/>
                  <a:gd name="connsiteY159" fmla="*/ 228973 h 4415216"/>
                  <a:gd name="connsiteX160" fmla="*/ 5072730 w 6010943"/>
                  <a:gd name="connsiteY160" fmla="*/ 252785 h 4415216"/>
                  <a:gd name="connsiteX161" fmla="*/ 5087018 w 6010943"/>
                  <a:gd name="connsiteY161" fmla="*/ 276598 h 4415216"/>
                  <a:gd name="connsiteX162" fmla="*/ 5106068 w 6010943"/>
                  <a:gd name="connsiteY162" fmla="*/ 300410 h 4415216"/>
                  <a:gd name="connsiteX163" fmla="*/ 5125118 w 6010943"/>
                  <a:gd name="connsiteY163" fmla="*/ 328985 h 4415216"/>
                  <a:gd name="connsiteX164" fmla="*/ 5144168 w 6010943"/>
                  <a:gd name="connsiteY164" fmla="*/ 362323 h 4415216"/>
                  <a:gd name="connsiteX165" fmla="*/ 5201318 w 6010943"/>
                  <a:gd name="connsiteY165" fmla="*/ 409948 h 4415216"/>
                  <a:gd name="connsiteX166" fmla="*/ 5220368 w 6010943"/>
                  <a:gd name="connsiteY166" fmla="*/ 419473 h 4415216"/>
                  <a:gd name="connsiteX167" fmla="*/ 5248943 w 6010943"/>
                  <a:gd name="connsiteY167" fmla="*/ 428998 h 4415216"/>
                  <a:gd name="connsiteX168" fmla="*/ 5329905 w 6010943"/>
                  <a:gd name="connsiteY168" fmla="*/ 471860 h 4415216"/>
                  <a:gd name="connsiteX169" fmla="*/ 5363243 w 6010943"/>
                  <a:gd name="connsiteY169" fmla="*/ 481385 h 4415216"/>
                  <a:gd name="connsiteX170" fmla="*/ 5377530 w 6010943"/>
                  <a:gd name="connsiteY170" fmla="*/ 486148 h 4415216"/>
                  <a:gd name="connsiteX171" fmla="*/ 5434680 w 6010943"/>
                  <a:gd name="connsiteY171" fmla="*/ 514723 h 4415216"/>
                  <a:gd name="connsiteX172" fmla="*/ 5463255 w 6010943"/>
                  <a:gd name="connsiteY172" fmla="*/ 529010 h 4415216"/>
                  <a:gd name="connsiteX173" fmla="*/ 5510880 w 6010943"/>
                  <a:gd name="connsiteY173" fmla="*/ 548060 h 4415216"/>
                  <a:gd name="connsiteX174" fmla="*/ 5544218 w 6010943"/>
                  <a:gd name="connsiteY174" fmla="*/ 571873 h 4415216"/>
                  <a:gd name="connsiteX175" fmla="*/ 5572793 w 6010943"/>
                  <a:gd name="connsiteY175" fmla="*/ 586160 h 4415216"/>
                  <a:gd name="connsiteX176" fmla="*/ 5596605 w 6010943"/>
                  <a:gd name="connsiteY176" fmla="*/ 605210 h 4415216"/>
                  <a:gd name="connsiteX177" fmla="*/ 5620418 w 6010943"/>
                  <a:gd name="connsiteY177" fmla="*/ 619498 h 4415216"/>
                  <a:gd name="connsiteX178" fmla="*/ 5663280 w 6010943"/>
                  <a:gd name="connsiteY178" fmla="*/ 652835 h 4415216"/>
                  <a:gd name="connsiteX179" fmla="*/ 5691855 w 6010943"/>
                  <a:gd name="connsiteY179" fmla="*/ 671885 h 4415216"/>
                  <a:gd name="connsiteX180" fmla="*/ 5725193 w 6010943"/>
                  <a:gd name="connsiteY180" fmla="*/ 714748 h 4415216"/>
                  <a:gd name="connsiteX181" fmla="*/ 5758530 w 6010943"/>
                  <a:gd name="connsiteY181" fmla="*/ 743323 h 4415216"/>
                  <a:gd name="connsiteX182" fmla="*/ 5787105 w 6010943"/>
                  <a:gd name="connsiteY182" fmla="*/ 786185 h 4415216"/>
                  <a:gd name="connsiteX183" fmla="*/ 5825205 w 6010943"/>
                  <a:gd name="connsiteY183" fmla="*/ 867148 h 4415216"/>
                  <a:gd name="connsiteX184" fmla="*/ 5844255 w 6010943"/>
                  <a:gd name="connsiteY184" fmla="*/ 957635 h 4415216"/>
                  <a:gd name="connsiteX185" fmla="*/ 5858543 w 6010943"/>
                  <a:gd name="connsiteY185" fmla="*/ 1000498 h 4415216"/>
                  <a:gd name="connsiteX186" fmla="*/ 5877593 w 6010943"/>
                  <a:gd name="connsiteY186" fmla="*/ 1081460 h 4415216"/>
                  <a:gd name="connsiteX187" fmla="*/ 5891880 w 6010943"/>
                  <a:gd name="connsiteY187" fmla="*/ 1124323 h 4415216"/>
                  <a:gd name="connsiteX188" fmla="*/ 5901405 w 6010943"/>
                  <a:gd name="connsiteY188" fmla="*/ 1157660 h 4415216"/>
                  <a:gd name="connsiteX189" fmla="*/ 5910930 w 6010943"/>
                  <a:gd name="connsiteY189" fmla="*/ 1181473 h 4415216"/>
                  <a:gd name="connsiteX190" fmla="*/ 5934743 w 6010943"/>
                  <a:gd name="connsiteY190" fmla="*/ 1248148 h 4415216"/>
                  <a:gd name="connsiteX191" fmla="*/ 5953793 w 6010943"/>
                  <a:gd name="connsiteY191" fmla="*/ 1295773 h 4415216"/>
                  <a:gd name="connsiteX192" fmla="*/ 5958555 w 6010943"/>
                  <a:gd name="connsiteY192" fmla="*/ 1329110 h 4415216"/>
                  <a:gd name="connsiteX193" fmla="*/ 5972843 w 6010943"/>
                  <a:gd name="connsiteY193" fmla="*/ 1362448 h 4415216"/>
                  <a:gd name="connsiteX194" fmla="*/ 5987130 w 6010943"/>
                  <a:gd name="connsiteY194" fmla="*/ 1471985 h 4415216"/>
                  <a:gd name="connsiteX195" fmla="*/ 5991893 w 6010943"/>
                  <a:gd name="connsiteY195" fmla="*/ 1505323 h 4415216"/>
                  <a:gd name="connsiteX196" fmla="*/ 5996655 w 6010943"/>
                  <a:gd name="connsiteY196" fmla="*/ 1529135 h 4415216"/>
                  <a:gd name="connsiteX197" fmla="*/ 6001418 w 6010943"/>
                  <a:gd name="connsiteY197" fmla="*/ 1610098 h 4415216"/>
                  <a:gd name="connsiteX198" fmla="*/ 6010943 w 6010943"/>
                  <a:gd name="connsiteY198" fmla="*/ 1705348 h 4415216"/>
                  <a:gd name="connsiteX199" fmla="*/ 6006180 w 6010943"/>
                  <a:gd name="connsiteY199" fmla="*/ 1948235 h 4415216"/>
                  <a:gd name="connsiteX200" fmla="*/ 5982368 w 6010943"/>
                  <a:gd name="connsiteY200" fmla="*/ 2029198 h 4415216"/>
                  <a:gd name="connsiteX201" fmla="*/ 5972843 w 6010943"/>
                  <a:gd name="connsiteY201" fmla="*/ 2053010 h 4415216"/>
                  <a:gd name="connsiteX202" fmla="*/ 5934743 w 6010943"/>
                  <a:gd name="connsiteY202" fmla="*/ 2076823 h 4415216"/>
                  <a:gd name="connsiteX203" fmla="*/ 5825205 w 6010943"/>
                  <a:gd name="connsiteY203" fmla="*/ 2067298 h 4415216"/>
                  <a:gd name="connsiteX204" fmla="*/ 5763293 w 6010943"/>
                  <a:gd name="connsiteY204" fmla="*/ 2048248 h 4415216"/>
                  <a:gd name="connsiteX205" fmla="*/ 5725193 w 6010943"/>
                  <a:gd name="connsiteY205" fmla="*/ 2038723 h 4415216"/>
                  <a:gd name="connsiteX206" fmla="*/ 5701380 w 6010943"/>
                  <a:gd name="connsiteY206" fmla="*/ 2029198 h 4415216"/>
                  <a:gd name="connsiteX207" fmla="*/ 5682330 w 6010943"/>
                  <a:gd name="connsiteY207" fmla="*/ 2024435 h 4415216"/>
                  <a:gd name="connsiteX208" fmla="*/ 5658518 w 6010943"/>
                  <a:gd name="connsiteY208" fmla="*/ 2014910 h 4415216"/>
                  <a:gd name="connsiteX209" fmla="*/ 5625180 w 6010943"/>
                  <a:gd name="connsiteY209" fmla="*/ 2010148 h 4415216"/>
                  <a:gd name="connsiteX210" fmla="*/ 5596605 w 6010943"/>
                  <a:gd name="connsiteY210" fmla="*/ 2000623 h 4415216"/>
                  <a:gd name="connsiteX211" fmla="*/ 5577555 w 6010943"/>
                  <a:gd name="connsiteY211" fmla="*/ 1995860 h 4415216"/>
                  <a:gd name="connsiteX212" fmla="*/ 5553743 w 6010943"/>
                  <a:gd name="connsiteY212" fmla="*/ 1986335 h 4415216"/>
                  <a:gd name="connsiteX213" fmla="*/ 5525168 w 6010943"/>
                  <a:gd name="connsiteY213" fmla="*/ 1976810 h 4415216"/>
                  <a:gd name="connsiteX214" fmla="*/ 5491830 w 6010943"/>
                  <a:gd name="connsiteY214" fmla="*/ 1962523 h 4415216"/>
                  <a:gd name="connsiteX215" fmla="*/ 5487068 w 6010943"/>
                  <a:gd name="connsiteY215" fmla="*/ 1948235 h 4415216"/>
                  <a:gd name="connsiteX216" fmla="*/ 5448968 w 6010943"/>
                  <a:gd name="connsiteY216" fmla="*/ 1924423 h 4415216"/>
                  <a:gd name="connsiteX217" fmla="*/ 5406105 w 6010943"/>
                  <a:gd name="connsiteY217" fmla="*/ 1900610 h 4415216"/>
                  <a:gd name="connsiteX218" fmla="*/ 5339430 w 6010943"/>
                  <a:gd name="connsiteY218" fmla="*/ 1824410 h 4415216"/>
                  <a:gd name="connsiteX219" fmla="*/ 5315618 w 6010943"/>
                  <a:gd name="connsiteY219" fmla="*/ 1805360 h 4415216"/>
                  <a:gd name="connsiteX220" fmla="*/ 5291805 w 6010943"/>
                  <a:gd name="connsiteY220" fmla="*/ 1800598 h 4415216"/>
                  <a:gd name="connsiteX221" fmla="*/ 5220368 w 6010943"/>
                  <a:gd name="connsiteY221" fmla="*/ 1762498 h 4415216"/>
                  <a:gd name="connsiteX222" fmla="*/ 5072730 w 6010943"/>
                  <a:gd name="connsiteY222" fmla="*/ 1719635 h 4415216"/>
                  <a:gd name="connsiteX223" fmla="*/ 5044155 w 6010943"/>
                  <a:gd name="connsiteY223" fmla="*/ 1714873 h 4415216"/>
                  <a:gd name="connsiteX224" fmla="*/ 5020343 w 6010943"/>
                  <a:gd name="connsiteY224" fmla="*/ 1710110 h 4415216"/>
                  <a:gd name="connsiteX225" fmla="*/ 4801268 w 6010943"/>
                  <a:gd name="connsiteY225" fmla="*/ 1700585 h 4415216"/>
                  <a:gd name="connsiteX226" fmla="*/ 4691730 w 6010943"/>
                  <a:gd name="connsiteY226" fmla="*/ 1714873 h 4415216"/>
                  <a:gd name="connsiteX227" fmla="*/ 4644105 w 6010943"/>
                  <a:gd name="connsiteY227" fmla="*/ 1743448 h 4415216"/>
                  <a:gd name="connsiteX228" fmla="*/ 4629818 w 6010943"/>
                  <a:gd name="connsiteY228" fmla="*/ 1748210 h 4415216"/>
                  <a:gd name="connsiteX229" fmla="*/ 4586955 w 6010943"/>
                  <a:gd name="connsiteY229" fmla="*/ 1800598 h 4415216"/>
                  <a:gd name="connsiteX230" fmla="*/ 4563143 w 6010943"/>
                  <a:gd name="connsiteY230" fmla="*/ 1833935 h 4415216"/>
                  <a:gd name="connsiteX231" fmla="*/ 4539330 w 6010943"/>
                  <a:gd name="connsiteY231" fmla="*/ 1857748 h 4415216"/>
                  <a:gd name="connsiteX232" fmla="*/ 4520280 w 6010943"/>
                  <a:gd name="connsiteY232" fmla="*/ 1881560 h 4415216"/>
                  <a:gd name="connsiteX233" fmla="*/ 4477418 w 6010943"/>
                  <a:gd name="connsiteY233" fmla="*/ 1924423 h 4415216"/>
                  <a:gd name="connsiteX234" fmla="*/ 4420268 w 6010943"/>
                  <a:gd name="connsiteY234" fmla="*/ 1972048 h 4415216"/>
                  <a:gd name="connsiteX235" fmla="*/ 4401218 w 6010943"/>
                  <a:gd name="connsiteY235" fmla="*/ 1981573 h 4415216"/>
                  <a:gd name="connsiteX236" fmla="*/ 4344068 w 6010943"/>
                  <a:gd name="connsiteY236" fmla="*/ 2014910 h 4415216"/>
                  <a:gd name="connsiteX237" fmla="*/ 4329780 w 6010943"/>
                  <a:gd name="connsiteY237" fmla="*/ 2019673 h 4415216"/>
                  <a:gd name="connsiteX238" fmla="*/ 4315493 w 6010943"/>
                  <a:gd name="connsiteY238" fmla="*/ 2029198 h 4415216"/>
                  <a:gd name="connsiteX239" fmla="*/ 4239293 w 6010943"/>
                  <a:gd name="connsiteY239" fmla="*/ 2038723 h 4415216"/>
                  <a:gd name="connsiteX240" fmla="*/ 4182143 w 6010943"/>
                  <a:gd name="connsiteY240" fmla="*/ 2048248 h 4415216"/>
                  <a:gd name="connsiteX241" fmla="*/ 4153568 w 6010943"/>
                  <a:gd name="connsiteY241" fmla="*/ 2053010 h 4415216"/>
                  <a:gd name="connsiteX242" fmla="*/ 4139280 w 6010943"/>
                  <a:gd name="connsiteY242" fmla="*/ 2057773 h 4415216"/>
                  <a:gd name="connsiteX243" fmla="*/ 4120230 w 6010943"/>
                  <a:gd name="connsiteY243" fmla="*/ 2062535 h 4415216"/>
                  <a:gd name="connsiteX244" fmla="*/ 4096418 w 6010943"/>
                  <a:gd name="connsiteY244" fmla="*/ 2072060 h 4415216"/>
                  <a:gd name="connsiteX245" fmla="*/ 4048793 w 6010943"/>
                  <a:gd name="connsiteY245" fmla="*/ 2081585 h 4415216"/>
                  <a:gd name="connsiteX246" fmla="*/ 4024980 w 6010943"/>
                  <a:gd name="connsiteY246" fmla="*/ 2091110 h 4415216"/>
                  <a:gd name="connsiteX247" fmla="*/ 3972593 w 6010943"/>
                  <a:gd name="connsiteY247" fmla="*/ 2105398 h 4415216"/>
                  <a:gd name="connsiteX248" fmla="*/ 3948780 w 6010943"/>
                  <a:gd name="connsiteY248" fmla="*/ 2114923 h 4415216"/>
                  <a:gd name="connsiteX249" fmla="*/ 3929730 w 6010943"/>
                  <a:gd name="connsiteY249" fmla="*/ 2129210 h 4415216"/>
                  <a:gd name="connsiteX250" fmla="*/ 3896393 w 6010943"/>
                  <a:gd name="connsiteY250" fmla="*/ 2138735 h 4415216"/>
                  <a:gd name="connsiteX251" fmla="*/ 3872580 w 6010943"/>
                  <a:gd name="connsiteY251" fmla="*/ 2153023 h 4415216"/>
                  <a:gd name="connsiteX252" fmla="*/ 3829718 w 6010943"/>
                  <a:gd name="connsiteY252" fmla="*/ 2181598 h 4415216"/>
                  <a:gd name="connsiteX253" fmla="*/ 3791618 w 6010943"/>
                  <a:gd name="connsiteY253" fmla="*/ 2200648 h 4415216"/>
                  <a:gd name="connsiteX254" fmla="*/ 3777330 w 6010943"/>
                  <a:gd name="connsiteY254" fmla="*/ 2214935 h 4415216"/>
                  <a:gd name="connsiteX255" fmla="*/ 3767805 w 6010943"/>
                  <a:gd name="connsiteY255" fmla="*/ 2229223 h 4415216"/>
                  <a:gd name="connsiteX256" fmla="*/ 3739230 w 6010943"/>
                  <a:gd name="connsiteY256" fmla="*/ 2248273 h 4415216"/>
                  <a:gd name="connsiteX257" fmla="*/ 3715418 w 6010943"/>
                  <a:gd name="connsiteY257" fmla="*/ 2267323 h 4415216"/>
                  <a:gd name="connsiteX258" fmla="*/ 3686843 w 6010943"/>
                  <a:gd name="connsiteY258" fmla="*/ 2276848 h 4415216"/>
                  <a:gd name="connsiteX259" fmla="*/ 3620168 w 6010943"/>
                  <a:gd name="connsiteY259" fmla="*/ 2305423 h 4415216"/>
                  <a:gd name="connsiteX260" fmla="*/ 3596355 w 6010943"/>
                  <a:gd name="connsiteY260" fmla="*/ 2314948 h 4415216"/>
                  <a:gd name="connsiteX261" fmla="*/ 3572543 w 6010943"/>
                  <a:gd name="connsiteY261" fmla="*/ 2329235 h 4415216"/>
                  <a:gd name="connsiteX262" fmla="*/ 3553493 w 6010943"/>
                  <a:gd name="connsiteY262" fmla="*/ 2333998 h 4415216"/>
                  <a:gd name="connsiteX263" fmla="*/ 3501105 w 6010943"/>
                  <a:gd name="connsiteY263" fmla="*/ 2357810 h 4415216"/>
                  <a:gd name="connsiteX264" fmla="*/ 3482055 w 6010943"/>
                  <a:gd name="connsiteY264" fmla="*/ 2372098 h 4415216"/>
                  <a:gd name="connsiteX265" fmla="*/ 3463005 w 6010943"/>
                  <a:gd name="connsiteY265" fmla="*/ 2381623 h 4415216"/>
                  <a:gd name="connsiteX266" fmla="*/ 3448718 w 6010943"/>
                  <a:gd name="connsiteY266" fmla="*/ 2391148 h 4415216"/>
                  <a:gd name="connsiteX267" fmla="*/ 3429668 w 6010943"/>
                  <a:gd name="connsiteY267" fmla="*/ 2395910 h 4415216"/>
                  <a:gd name="connsiteX268" fmla="*/ 3415380 w 6010943"/>
                  <a:gd name="connsiteY268" fmla="*/ 2410198 h 4415216"/>
                  <a:gd name="connsiteX269" fmla="*/ 3372518 w 6010943"/>
                  <a:gd name="connsiteY269" fmla="*/ 2429248 h 4415216"/>
                  <a:gd name="connsiteX270" fmla="*/ 3339180 w 6010943"/>
                  <a:gd name="connsiteY270" fmla="*/ 2448298 h 4415216"/>
                  <a:gd name="connsiteX271" fmla="*/ 3267743 w 6010943"/>
                  <a:gd name="connsiteY271" fmla="*/ 2481635 h 4415216"/>
                  <a:gd name="connsiteX272" fmla="*/ 3220118 w 6010943"/>
                  <a:gd name="connsiteY272" fmla="*/ 2495923 h 4415216"/>
                  <a:gd name="connsiteX273" fmla="*/ 3191543 w 6010943"/>
                  <a:gd name="connsiteY273" fmla="*/ 2510210 h 4415216"/>
                  <a:gd name="connsiteX274" fmla="*/ 3158205 w 6010943"/>
                  <a:gd name="connsiteY274" fmla="*/ 2524498 h 4415216"/>
                  <a:gd name="connsiteX275" fmla="*/ 3129630 w 6010943"/>
                  <a:gd name="connsiteY275" fmla="*/ 2538785 h 4415216"/>
                  <a:gd name="connsiteX276" fmla="*/ 3096293 w 6010943"/>
                  <a:gd name="connsiteY276" fmla="*/ 2553073 h 4415216"/>
                  <a:gd name="connsiteX277" fmla="*/ 3062955 w 6010943"/>
                  <a:gd name="connsiteY277" fmla="*/ 2581648 h 4415216"/>
                  <a:gd name="connsiteX278" fmla="*/ 3043905 w 6010943"/>
                  <a:gd name="connsiteY278" fmla="*/ 2591173 h 4415216"/>
                  <a:gd name="connsiteX279" fmla="*/ 3024855 w 6010943"/>
                  <a:gd name="connsiteY279" fmla="*/ 2605460 h 4415216"/>
                  <a:gd name="connsiteX280" fmla="*/ 3005805 w 6010943"/>
                  <a:gd name="connsiteY280" fmla="*/ 2614985 h 4415216"/>
                  <a:gd name="connsiteX281" fmla="*/ 2986755 w 6010943"/>
                  <a:gd name="connsiteY281" fmla="*/ 2634035 h 4415216"/>
                  <a:gd name="connsiteX282" fmla="*/ 2958180 w 6010943"/>
                  <a:gd name="connsiteY282" fmla="*/ 2653085 h 4415216"/>
                  <a:gd name="connsiteX283" fmla="*/ 2929605 w 6010943"/>
                  <a:gd name="connsiteY283" fmla="*/ 2681660 h 4415216"/>
                  <a:gd name="connsiteX284" fmla="*/ 2843880 w 6010943"/>
                  <a:gd name="connsiteY284" fmla="*/ 2743573 h 4415216"/>
                  <a:gd name="connsiteX285" fmla="*/ 2829593 w 6010943"/>
                  <a:gd name="connsiteY285" fmla="*/ 2762623 h 4415216"/>
                  <a:gd name="connsiteX286" fmla="*/ 2791493 w 6010943"/>
                  <a:gd name="connsiteY286" fmla="*/ 2786435 h 4415216"/>
                  <a:gd name="connsiteX287" fmla="*/ 2772443 w 6010943"/>
                  <a:gd name="connsiteY287" fmla="*/ 2800723 h 4415216"/>
                  <a:gd name="connsiteX288" fmla="*/ 2720055 w 6010943"/>
                  <a:gd name="connsiteY288" fmla="*/ 2843585 h 4415216"/>
                  <a:gd name="connsiteX289" fmla="*/ 2696243 w 6010943"/>
                  <a:gd name="connsiteY289" fmla="*/ 2853110 h 4415216"/>
                  <a:gd name="connsiteX290" fmla="*/ 2629568 w 6010943"/>
                  <a:gd name="connsiteY290" fmla="*/ 2900735 h 4415216"/>
                  <a:gd name="connsiteX291" fmla="*/ 2605755 w 6010943"/>
                  <a:gd name="connsiteY291" fmla="*/ 2905498 h 4415216"/>
                  <a:gd name="connsiteX292" fmla="*/ 2553368 w 6010943"/>
                  <a:gd name="connsiteY292" fmla="*/ 2924548 h 4415216"/>
                  <a:gd name="connsiteX293" fmla="*/ 2491455 w 6010943"/>
                  <a:gd name="connsiteY293" fmla="*/ 2934073 h 4415216"/>
                  <a:gd name="connsiteX294" fmla="*/ 2381918 w 6010943"/>
                  <a:gd name="connsiteY294" fmla="*/ 2943598 h 4415216"/>
                  <a:gd name="connsiteX295" fmla="*/ 2329530 w 6010943"/>
                  <a:gd name="connsiteY295" fmla="*/ 2957885 h 4415216"/>
                  <a:gd name="connsiteX296" fmla="*/ 2277143 w 6010943"/>
                  <a:gd name="connsiteY296" fmla="*/ 2967410 h 4415216"/>
                  <a:gd name="connsiteX297" fmla="*/ 2219993 w 6010943"/>
                  <a:gd name="connsiteY297" fmla="*/ 2986460 h 4415216"/>
                  <a:gd name="connsiteX298" fmla="*/ 2177130 w 6010943"/>
                  <a:gd name="connsiteY298" fmla="*/ 2995985 h 4415216"/>
                  <a:gd name="connsiteX299" fmla="*/ 2119980 w 6010943"/>
                  <a:gd name="connsiteY299" fmla="*/ 3005510 h 4415216"/>
                  <a:gd name="connsiteX300" fmla="*/ 2091405 w 6010943"/>
                  <a:gd name="connsiteY300" fmla="*/ 3015035 h 4415216"/>
                  <a:gd name="connsiteX301" fmla="*/ 2043780 w 6010943"/>
                  <a:gd name="connsiteY301" fmla="*/ 3024560 h 4415216"/>
                  <a:gd name="connsiteX302" fmla="*/ 2019968 w 6010943"/>
                  <a:gd name="connsiteY302" fmla="*/ 3034085 h 4415216"/>
                  <a:gd name="connsiteX303" fmla="*/ 2000918 w 6010943"/>
                  <a:gd name="connsiteY303" fmla="*/ 3048373 h 4415216"/>
                  <a:gd name="connsiteX304" fmla="*/ 1962818 w 6010943"/>
                  <a:gd name="connsiteY304" fmla="*/ 3057898 h 4415216"/>
                  <a:gd name="connsiteX305" fmla="*/ 1896143 w 6010943"/>
                  <a:gd name="connsiteY305" fmla="*/ 3076948 h 4415216"/>
                  <a:gd name="connsiteX306" fmla="*/ 1867568 w 6010943"/>
                  <a:gd name="connsiteY306" fmla="*/ 3081710 h 4415216"/>
                  <a:gd name="connsiteX307" fmla="*/ 1819943 w 6010943"/>
                  <a:gd name="connsiteY307" fmla="*/ 3095998 h 4415216"/>
                  <a:gd name="connsiteX308" fmla="*/ 1805655 w 6010943"/>
                  <a:gd name="connsiteY308" fmla="*/ 3100760 h 4415216"/>
                  <a:gd name="connsiteX309" fmla="*/ 1781843 w 6010943"/>
                  <a:gd name="connsiteY309" fmla="*/ 3105523 h 4415216"/>
                  <a:gd name="connsiteX310" fmla="*/ 1738980 w 6010943"/>
                  <a:gd name="connsiteY310" fmla="*/ 3124573 h 4415216"/>
                  <a:gd name="connsiteX311" fmla="*/ 1719930 w 6010943"/>
                  <a:gd name="connsiteY311" fmla="*/ 3134098 h 4415216"/>
                  <a:gd name="connsiteX312" fmla="*/ 1691355 w 6010943"/>
                  <a:gd name="connsiteY312" fmla="*/ 3143623 h 4415216"/>
                  <a:gd name="connsiteX313" fmla="*/ 1653255 w 6010943"/>
                  <a:gd name="connsiteY313" fmla="*/ 3153148 h 4415216"/>
                  <a:gd name="connsiteX314" fmla="*/ 1572293 w 6010943"/>
                  <a:gd name="connsiteY314" fmla="*/ 3181723 h 4415216"/>
                  <a:gd name="connsiteX315" fmla="*/ 1477043 w 6010943"/>
                  <a:gd name="connsiteY315" fmla="*/ 3229348 h 4415216"/>
                  <a:gd name="connsiteX316" fmla="*/ 1457993 w 6010943"/>
                  <a:gd name="connsiteY316" fmla="*/ 3238873 h 4415216"/>
                  <a:gd name="connsiteX317" fmla="*/ 1438943 w 6010943"/>
                  <a:gd name="connsiteY317" fmla="*/ 3248398 h 4415216"/>
                  <a:gd name="connsiteX318" fmla="*/ 1377030 w 6010943"/>
                  <a:gd name="connsiteY318" fmla="*/ 3276973 h 4415216"/>
                  <a:gd name="connsiteX319" fmla="*/ 1357980 w 6010943"/>
                  <a:gd name="connsiteY319" fmla="*/ 3286498 h 4415216"/>
                  <a:gd name="connsiteX320" fmla="*/ 1315118 w 6010943"/>
                  <a:gd name="connsiteY320" fmla="*/ 3315073 h 4415216"/>
                  <a:gd name="connsiteX321" fmla="*/ 1291305 w 6010943"/>
                  <a:gd name="connsiteY321" fmla="*/ 3319835 h 4415216"/>
                  <a:gd name="connsiteX322" fmla="*/ 1272255 w 6010943"/>
                  <a:gd name="connsiteY322" fmla="*/ 3334123 h 4415216"/>
                  <a:gd name="connsiteX323" fmla="*/ 1186530 w 6010943"/>
                  <a:gd name="connsiteY323" fmla="*/ 3367460 h 4415216"/>
                  <a:gd name="connsiteX324" fmla="*/ 1162718 w 6010943"/>
                  <a:gd name="connsiteY324" fmla="*/ 3372223 h 4415216"/>
                  <a:gd name="connsiteX325" fmla="*/ 1148430 w 6010943"/>
                  <a:gd name="connsiteY325" fmla="*/ 3376985 h 4415216"/>
                  <a:gd name="connsiteX326" fmla="*/ 1110330 w 6010943"/>
                  <a:gd name="connsiteY326" fmla="*/ 3386510 h 4415216"/>
                  <a:gd name="connsiteX327" fmla="*/ 1091280 w 6010943"/>
                  <a:gd name="connsiteY327" fmla="*/ 3391273 h 4415216"/>
                  <a:gd name="connsiteX328" fmla="*/ 1038893 w 6010943"/>
                  <a:gd name="connsiteY328" fmla="*/ 3400798 h 4415216"/>
                  <a:gd name="connsiteX329" fmla="*/ 996030 w 6010943"/>
                  <a:gd name="connsiteY329" fmla="*/ 3410323 h 4415216"/>
                  <a:gd name="connsiteX330" fmla="*/ 976980 w 6010943"/>
                  <a:gd name="connsiteY330" fmla="*/ 3415085 h 4415216"/>
                  <a:gd name="connsiteX331" fmla="*/ 953168 w 6010943"/>
                  <a:gd name="connsiteY331" fmla="*/ 3419848 h 4415216"/>
                  <a:gd name="connsiteX332" fmla="*/ 910305 w 6010943"/>
                  <a:gd name="connsiteY332" fmla="*/ 3438898 h 4415216"/>
                  <a:gd name="connsiteX333" fmla="*/ 872205 w 6010943"/>
                  <a:gd name="connsiteY333" fmla="*/ 3448423 h 4415216"/>
                  <a:gd name="connsiteX334" fmla="*/ 810293 w 6010943"/>
                  <a:gd name="connsiteY334" fmla="*/ 3486523 h 4415216"/>
                  <a:gd name="connsiteX335" fmla="*/ 757905 w 6010943"/>
                  <a:gd name="connsiteY335" fmla="*/ 3524623 h 4415216"/>
                  <a:gd name="connsiteX336" fmla="*/ 729330 w 6010943"/>
                  <a:gd name="connsiteY336" fmla="*/ 3553198 h 4415216"/>
                  <a:gd name="connsiteX337" fmla="*/ 710280 w 6010943"/>
                  <a:gd name="connsiteY337" fmla="*/ 3586535 h 4415216"/>
                  <a:gd name="connsiteX338" fmla="*/ 695993 w 6010943"/>
                  <a:gd name="connsiteY338" fmla="*/ 3600823 h 4415216"/>
                  <a:gd name="connsiteX339" fmla="*/ 686468 w 6010943"/>
                  <a:gd name="connsiteY339" fmla="*/ 3619873 h 4415216"/>
                  <a:gd name="connsiteX340" fmla="*/ 643605 w 6010943"/>
                  <a:gd name="connsiteY340" fmla="*/ 3662735 h 4415216"/>
                  <a:gd name="connsiteX341" fmla="*/ 629318 w 6010943"/>
                  <a:gd name="connsiteY341" fmla="*/ 3672260 h 4415216"/>
                  <a:gd name="connsiteX342" fmla="*/ 615030 w 6010943"/>
                  <a:gd name="connsiteY342" fmla="*/ 3691310 h 4415216"/>
                  <a:gd name="connsiteX343" fmla="*/ 595980 w 6010943"/>
                  <a:gd name="connsiteY343" fmla="*/ 3700835 h 4415216"/>
                  <a:gd name="connsiteX344" fmla="*/ 581693 w 6010943"/>
                  <a:gd name="connsiteY344" fmla="*/ 3710360 h 4415216"/>
                  <a:gd name="connsiteX345" fmla="*/ 557880 w 6010943"/>
                  <a:gd name="connsiteY345" fmla="*/ 3724648 h 4415216"/>
                  <a:gd name="connsiteX346" fmla="*/ 495968 w 6010943"/>
                  <a:gd name="connsiteY346" fmla="*/ 3762748 h 4415216"/>
                  <a:gd name="connsiteX347" fmla="*/ 462630 w 6010943"/>
                  <a:gd name="connsiteY347" fmla="*/ 3772273 h 4415216"/>
                  <a:gd name="connsiteX348" fmla="*/ 424530 w 6010943"/>
                  <a:gd name="connsiteY348" fmla="*/ 3786560 h 4415216"/>
                  <a:gd name="connsiteX349" fmla="*/ 400718 w 6010943"/>
                  <a:gd name="connsiteY349" fmla="*/ 3800848 h 4415216"/>
                  <a:gd name="connsiteX350" fmla="*/ 357855 w 6010943"/>
                  <a:gd name="connsiteY350" fmla="*/ 3805610 h 4415216"/>
                  <a:gd name="connsiteX351" fmla="*/ 305468 w 6010943"/>
                  <a:gd name="connsiteY351" fmla="*/ 3819898 h 4415216"/>
                  <a:gd name="connsiteX352" fmla="*/ 267368 w 6010943"/>
                  <a:gd name="connsiteY352" fmla="*/ 3824660 h 4415216"/>
                  <a:gd name="connsiteX353" fmla="*/ 205455 w 6010943"/>
                  <a:gd name="connsiteY353" fmla="*/ 3834185 h 4415216"/>
                  <a:gd name="connsiteX354" fmla="*/ 162593 w 6010943"/>
                  <a:gd name="connsiteY354" fmla="*/ 4415210 h 4415216"/>
                  <a:gd name="connsiteX355" fmla="*/ 668 w 6010943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67476 w 6011051"/>
                  <a:gd name="connsiteY352" fmla="*/ 3824660 h 4415216"/>
                  <a:gd name="connsiteX353" fmla="*/ 205563 w 6011051"/>
                  <a:gd name="connsiteY353" fmla="*/ 3834185 h 4415216"/>
                  <a:gd name="connsiteX354" fmla="*/ 162701 w 6011051"/>
                  <a:gd name="connsiteY354" fmla="*/ 4415210 h 4415216"/>
                  <a:gd name="connsiteX355" fmla="*/ 776 w 6011051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05563 w 6011051"/>
                  <a:gd name="connsiteY352" fmla="*/ 3834185 h 4415216"/>
                  <a:gd name="connsiteX353" fmla="*/ 162701 w 6011051"/>
                  <a:gd name="connsiteY353" fmla="*/ 4415210 h 4415216"/>
                  <a:gd name="connsiteX354" fmla="*/ 776 w 6011051"/>
                  <a:gd name="connsiteY354" fmla="*/ 4305674 h 4415216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305576 w 6011051"/>
                  <a:gd name="connsiteY351" fmla="*/ 3819898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610376 w 6011051"/>
                  <a:gd name="connsiteY350" fmla="*/ 3943722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610376 w 6011051"/>
                  <a:gd name="connsiteY349" fmla="*/ 3943722 h 4422601"/>
                  <a:gd name="connsiteX350" fmla="*/ 472263 w 6011051"/>
                  <a:gd name="connsiteY350" fmla="*/ 4062786 h 4422601"/>
                  <a:gd name="connsiteX351" fmla="*/ 462738 w 6011051"/>
                  <a:gd name="connsiteY351" fmla="*/ 4419972 h 4422601"/>
                  <a:gd name="connsiteX352" fmla="*/ 162701 w 6011051"/>
                  <a:gd name="connsiteY352" fmla="*/ 4415210 h 4422601"/>
                  <a:gd name="connsiteX353" fmla="*/ 776 w 6011051"/>
                  <a:gd name="connsiteY35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610376 w 6011051"/>
                  <a:gd name="connsiteY348" fmla="*/ 3943722 h 4422601"/>
                  <a:gd name="connsiteX349" fmla="*/ 472263 w 6011051"/>
                  <a:gd name="connsiteY349" fmla="*/ 4062786 h 4422601"/>
                  <a:gd name="connsiteX350" fmla="*/ 462738 w 6011051"/>
                  <a:gd name="connsiteY350" fmla="*/ 4419972 h 4422601"/>
                  <a:gd name="connsiteX351" fmla="*/ 162701 w 6011051"/>
                  <a:gd name="connsiteY351" fmla="*/ 4415210 h 4422601"/>
                  <a:gd name="connsiteX352" fmla="*/ 776 w 6011051"/>
                  <a:gd name="connsiteY35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472263 w 6011051"/>
                  <a:gd name="connsiteY348" fmla="*/ 4062786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929463 w 6011051"/>
                  <a:gd name="connsiteY346" fmla="*/ 3757986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929463 w 6011051"/>
                  <a:gd name="connsiteY345" fmla="*/ 3757986 h 4422601"/>
                  <a:gd name="connsiteX346" fmla="*/ 738964 w 6011051"/>
                  <a:gd name="connsiteY346" fmla="*/ 3948485 h 4422601"/>
                  <a:gd name="connsiteX347" fmla="*/ 519888 w 6011051"/>
                  <a:gd name="connsiteY347" fmla="*/ 4086598 h 4422601"/>
                  <a:gd name="connsiteX348" fmla="*/ 462738 w 6011051"/>
                  <a:gd name="connsiteY348" fmla="*/ 4419972 h 4422601"/>
                  <a:gd name="connsiteX349" fmla="*/ 162701 w 6011051"/>
                  <a:gd name="connsiteY349" fmla="*/ 4415210 h 4422601"/>
                  <a:gd name="connsiteX350" fmla="*/ 776 w 6011051"/>
                  <a:gd name="connsiteY35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929463 w 6011051"/>
                  <a:gd name="connsiteY344" fmla="*/ 3757986 h 4422601"/>
                  <a:gd name="connsiteX345" fmla="*/ 738964 w 6011051"/>
                  <a:gd name="connsiteY345" fmla="*/ 3948485 h 4422601"/>
                  <a:gd name="connsiteX346" fmla="*/ 519888 w 6011051"/>
                  <a:gd name="connsiteY346" fmla="*/ 4086598 h 4422601"/>
                  <a:gd name="connsiteX347" fmla="*/ 462738 w 6011051"/>
                  <a:gd name="connsiteY347" fmla="*/ 4419972 h 4422601"/>
                  <a:gd name="connsiteX348" fmla="*/ 162701 w 6011051"/>
                  <a:gd name="connsiteY348" fmla="*/ 4415210 h 4422601"/>
                  <a:gd name="connsiteX349" fmla="*/ 776 w 6011051"/>
                  <a:gd name="connsiteY34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929463 w 6011051"/>
                  <a:gd name="connsiteY343" fmla="*/ 3757986 h 4422601"/>
                  <a:gd name="connsiteX344" fmla="*/ 738964 w 6011051"/>
                  <a:gd name="connsiteY344" fmla="*/ 3948485 h 4422601"/>
                  <a:gd name="connsiteX345" fmla="*/ 519888 w 6011051"/>
                  <a:gd name="connsiteY345" fmla="*/ 4086598 h 4422601"/>
                  <a:gd name="connsiteX346" fmla="*/ 462738 w 6011051"/>
                  <a:gd name="connsiteY346" fmla="*/ 4419972 h 4422601"/>
                  <a:gd name="connsiteX347" fmla="*/ 162701 w 6011051"/>
                  <a:gd name="connsiteY347" fmla="*/ 4415210 h 4422601"/>
                  <a:gd name="connsiteX348" fmla="*/ 776 w 6011051"/>
                  <a:gd name="connsiteY34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929463 w 6011051"/>
                  <a:gd name="connsiteY342" fmla="*/ 3757986 h 4422601"/>
                  <a:gd name="connsiteX343" fmla="*/ 738964 w 6011051"/>
                  <a:gd name="connsiteY343" fmla="*/ 3948485 h 4422601"/>
                  <a:gd name="connsiteX344" fmla="*/ 519888 w 6011051"/>
                  <a:gd name="connsiteY344" fmla="*/ 4086598 h 4422601"/>
                  <a:gd name="connsiteX345" fmla="*/ 462738 w 6011051"/>
                  <a:gd name="connsiteY345" fmla="*/ 4419972 h 4422601"/>
                  <a:gd name="connsiteX346" fmla="*/ 162701 w 6011051"/>
                  <a:gd name="connsiteY346" fmla="*/ 4415210 h 4422601"/>
                  <a:gd name="connsiteX347" fmla="*/ 776 w 6011051"/>
                  <a:gd name="connsiteY34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929463 w 6011051"/>
                  <a:gd name="connsiteY341" fmla="*/ 3757986 h 4422601"/>
                  <a:gd name="connsiteX342" fmla="*/ 738964 w 6011051"/>
                  <a:gd name="connsiteY342" fmla="*/ 3948485 h 4422601"/>
                  <a:gd name="connsiteX343" fmla="*/ 519888 w 6011051"/>
                  <a:gd name="connsiteY343" fmla="*/ 4086598 h 4422601"/>
                  <a:gd name="connsiteX344" fmla="*/ 462738 w 6011051"/>
                  <a:gd name="connsiteY344" fmla="*/ 4419972 h 4422601"/>
                  <a:gd name="connsiteX345" fmla="*/ 162701 w 6011051"/>
                  <a:gd name="connsiteY345" fmla="*/ 4415210 h 4422601"/>
                  <a:gd name="connsiteX346" fmla="*/ 776 w 6011051"/>
                  <a:gd name="connsiteY346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929463 w 6011051"/>
                  <a:gd name="connsiteY340" fmla="*/ 3757986 h 4422601"/>
                  <a:gd name="connsiteX341" fmla="*/ 738964 w 6011051"/>
                  <a:gd name="connsiteY341" fmla="*/ 3948485 h 4422601"/>
                  <a:gd name="connsiteX342" fmla="*/ 519888 w 6011051"/>
                  <a:gd name="connsiteY342" fmla="*/ 4086598 h 4422601"/>
                  <a:gd name="connsiteX343" fmla="*/ 462738 w 6011051"/>
                  <a:gd name="connsiteY343" fmla="*/ 4419972 h 4422601"/>
                  <a:gd name="connsiteX344" fmla="*/ 162701 w 6011051"/>
                  <a:gd name="connsiteY344" fmla="*/ 4415210 h 4422601"/>
                  <a:gd name="connsiteX345" fmla="*/ 776 w 6011051"/>
                  <a:gd name="connsiteY345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929463 w 6011051"/>
                  <a:gd name="connsiteY339" fmla="*/ 3757986 h 4422601"/>
                  <a:gd name="connsiteX340" fmla="*/ 738964 w 6011051"/>
                  <a:gd name="connsiteY340" fmla="*/ 3948485 h 4422601"/>
                  <a:gd name="connsiteX341" fmla="*/ 519888 w 6011051"/>
                  <a:gd name="connsiteY341" fmla="*/ 4086598 h 4422601"/>
                  <a:gd name="connsiteX342" fmla="*/ 462738 w 6011051"/>
                  <a:gd name="connsiteY342" fmla="*/ 4419972 h 4422601"/>
                  <a:gd name="connsiteX343" fmla="*/ 162701 w 6011051"/>
                  <a:gd name="connsiteY343" fmla="*/ 4415210 h 4422601"/>
                  <a:gd name="connsiteX344" fmla="*/ 776 w 6011051"/>
                  <a:gd name="connsiteY34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929463 w 6011051"/>
                  <a:gd name="connsiteY338" fmla="*/ 3757986 h 4422601"/>
                  <a:gd name="connsiteX339" fmla="*/ 738964 w 6011051"/>
                  <a:gd name="connsiteY339" fmla="*/ 3948485 h 4422601"/>
                  <a:gd name="connsiteX340" fmla="*/ 519888 w 6011051"/>
                  <a:gd name="connsiteY340" fmla="*/ 4086598 h 4422601"/>
                  <a:gd name="connsiteX341" fmla="*/ 462738 w 6011051"/>
                  <a:gd name="connsiteY341" fmla="*/ 4419972 h 4422601"/>
                  <a:gd name="connsiteX342" fmla="*/ 162701 w 6011051"/>
                  <a:gd name="connsiteY342" fmla="*/ 4415210 h 4422601"/>
                  <a:gd name="connsiteX343" fmla="*/ 776 w 6011051"/>
                  <a:gd name="connsiteY34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929463 w 6011051"/>
                  <a:gd name="connsiteY337" fmla="*/ 3757986 h 4422601"/>
                  <a:gd name="connsiteX338" fmla="*/ 738964 w 6011051"/>
                  <a:gd name="connsiteY338" fmla="*/ 3948485 h 4422601"/>
                  <a:gd name="connsiteX339" fmla="*/ 519888 w 6011051"/>
                  <a:gd name="connsiteY339" fmla="*/ 4086598 h 4422601"/>
                  <a:gd name="connsiteX340" fmla="*/ 462738 w 6011051"/>
                  <a:gd name="connsiteY340" fmla="*/ 4419972 h 4422601"/>
                  <a:gd name="connsiteX341" fmla="*/ 162701 w 6011051"/>
                  <a:gd name="connsiteY341" fmla="*/ 4415210 h 4422601"/>
                  <a:gd name="connsiteX342" fmla="*/ 776 w 6011051"/>
                  <a:gd name="connsiteY34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929463 w 6011051"/>
                  <a:gd name="connsiteY336" fmla="*/ 3757986 h 4422601"/>
                  <a:gd name="connsiteX337" fmla="*/ 738964 w 6011051"/>
                  <a:gd name="connsiteY337" fmla="*/ 3948485 h 4422601"/>
                  <a:gd name="connsiteX338" fmla="*/ 519888 w 6011051"/>
                  <a:gd name="connsiteY338" fmla="*/ 4086598 h 4422601"/>
                  <a:gd name="connsiteX339" fmla="*/ 462738 w 6011051"/>
                  <a:gd name="connsiteY339" fmla="*/ 4419972 h 4422601"/>
                  <a:gd name="connsiteX340" fmla="*/ 162701 w 6011051"/>
                  <a:gd name="connsiteY340" fmla="*/ 4415210 h 4422601"/>
                  <a:gd name="connsiteX341" fmla="*/ 776 w 6011051"/>
                  <a:gd name="connsiteY34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929463 w 6011051"/>
                  <a:gd name="connsiteY335" fmla="*/ 3757986 h 4422601"/>
                  <a:gd name="connsiteX336" fmla="*/ 738964 w 6011051"/>
                  <a:gd name="connsiteY336" fmla="*/ 3948485 h 4422601"/>
                  <a:gd name="connsiteX337" fmla="*/ 519888 w 6011051"/>
                  <a:gd name="connsiteY337" fmla="*/ 4086598 h 4422601"/>
                  <a:gd name="connsiteX338" fmla="*/ 462738 w 6011051"/>
                  <a:gd name="connsiteY338" fmla="*/ 4419972 h 4422601"/>
                  <a:gd name="connsiteX339" fmla="*/ 162701 w 6011051"/>
                  <a:gd name="connsiteY339" fmla="*/ 4415210 h 4422601"/>
                  <a:gd name="connsiteX340" fmla="*/ 776 w 6011051"/>
                  <a:gd name="connsiteY34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29463 w 6011051"/>
                  <a:gd name="connsiteY334" fmla="*/ 3757986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38988 w 6011051"/>
                  <a:gd name="connsiteY334" fmla="*/ 3729411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938988 w 6011051"/>
                  <a:gd name="connsiteY333" fmla="*/ 3729411 h 4422601"/>
                  <a:gd name="connsiteX334" fmla="*/ 738964 w 6011051"/>
                  <a:gd name="connsiteY334" fmla="*/ 3948485 h 4422601"/>
                  <a:gd name="connsiteX335" fmla="*/ 519888 w 6011051"/>
                  <a:gd name="connsiteY335" fmla="*/ 4086598 h 4422601"/>
                  <a:gd name="connsiteX336" fmla="*/ 462738 w 6011051"/>
                  <a:gd name="connsiteY336" fmla="*/ 4419972 h 4422601"/>
                  <a:gd name="connsiteX337" fmla="*/ 162701 w 6011051"/>
                  <a:gd name="connsiteY337" fmla="*/ 4415210 h 4422601"/>
                  <a:gd name="connsiteX338" fmla="*/ 776 w 6011051"/>
                  <a:gd name="connsiteY33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96138 w 6011051"/>
                  <a:gd name="connsiteY330" fmla="*/ 3419848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1599 w 6011874"/>
                  <a:gd name="connsiteY0" fmla="*/ 4305674 h 4422601"/>
                  <a:gd name="connsiteX1" fmla="*/ 87323 w 6011874"/>
                  <a:gd name="connsiteY1" fmla="*/ 3986585 h 4422601"/>
                  <a:gd name="connsiteX2" fmla="*/ 87324 w 6011874"/>
                  <a:gd name="connsiteY2" fmla="*/ 3791323 h 4422601"/>
                  <a:gd name="connsiteX3" fmla="*/ 82561 w 6011874"/>
                  <a:gd name="connsiteY3" fmla="*/ 3719885 h 4422601"/>
                  <a:gd name="connsiteX4" fmla="*/ 77799 w 6011874"/>
                  <a:gd name="connsiteY4" fmla="*/ 3700835 h 4422601"/>
                  <a:gd name="connsiteX5" fmla="*/ 82561 w 6011874"/>
                  <a:gd name="connsiteY5" fmla="*/ 3596060 h 4422601"/>
                  <a:gd name="connsiteX6" fmla="*/ 92086 w 6011874"/>
                  <a:gd name="connsiteY6" fmla="*/ 3543673 h 4422601"/>
                  <a:gd name="connsiteX7" fmla="*/ 158761 w 6011874"/>
                  <a:gd name="connsiteY7" fmla="*/ 3457948 h 4422601"/>
                  <a:gd name="connsiteX8" fmla="*/ 177811 w 6011874"/>
                  <a:gd name="connsiteY8" fmla="*/ 3434135 h 4422601"/>
                  <a:gd name="connsiteX9" fmla="*/ 196861 w 6011874"/>
                  <a:gd name="connsiteY9" fmla="*/ 3424610 h 4422601"/>
                  <a:gd name="connsiteX10" fmla="*/ 211149 w 6011874"/>
                  <a:gd name="connsiteY10" fmla="*/ 3410323 h 4422601"/>
                  <a:gd name="connsiteX11" fmla="*/ 239724 w 6011874"/>
                  <a:gd name="connsiteY11" fmla="*/ 3391273 h 4422601"/>
                  <a:gd name="connsiteX12" fmla="*/ 301636 w 6011874"/>
                  <a:gd name="connsiteY12" fmla="*/ 3334123 h 4422601"/>
                  <a:gd name="connsiteX13" fmla="*/ 330211 w 6011874"/>
                  <a:gd name="connsiteY13" fmla="*/ 3315073 h 4422601"/>
                  <a:gd name="connsiteX14" fmla="*/ 411174 w 6011874"/>
                  <a:gd name="connsiteY14" fmla="*/ 3281735 h 4422601"/>
                  <a:gd name="connsiteX15" fmla="*/ 454036 w 6011874"/>
                  <a:gd name="connsiteY15" fmla="*/ 3262685 h 4422601"/>
                  <a:gd name="connsiteX16" fmla="*/ 492136 w 6011874"/>
                  <a:gd name="connsiteY16" fmla="*/ 3253160 h 4422601"/>
                  <a:gd name="connsiteX17" fmla="*/ 520711 w 6011874"/>
                  <a:gd name="connsiteY17" fmla="*/ 3238873 h 4422601"/>
                  <a:gd name="connsiteX18" fmla="*/ 544524 w 6011874"/>
                  <a:gd name="connsiteY18" fmla="*/ 3229348 h 4422601"/>
                  <a:gd name="connsiteX19" fmla="*/ 558811 w 6011874"/>
                  <a:gd name="connsiteY19" fmla="*/ 3224585 h 4422601"/>
                  <a:gd name="connsiteX20" fmla="*/ 573099 w 6011874"/>
                  <a:gd name="connsiteY20" fmla="*/ 3215060 h 4422601"/>
                  <a:gd name="connsiteX21" fmla="*/ 592149 w 6011874"/>
                  <a:gd name="connsiteY21" fmla="*/ 3210298 h 4422601"/>
                  <a:gd name="connsiteX22" fmla="*/ 615961 w 6011874"/>
                  <a:gd name="connsiteY22" fmla="*/ 3200773 h 4422601"/>
                  <a:gd name="connsiteX23" fmla="*/ 673111 w 6011874"/>
                  <a:gd name="connsiteY23" fmla="*/ 3172198 h 4422601"/>
                  <a:gd name="connsiteX24" fmla="*/ 701686 w 6011874"/>
                  <a:gd name="connsiteY24" fmla="*/ 3157910 h 4422601"/>
                  <a:gd name="connsiteX25" fmla="*/ 754074 w 6011874"/>
                  <a:gd name="connsiteY25" fmla="*/ 3138860 h 4422601"/>
                  <a:gd name="connsiteX26" fmla="*/ 806461 w 6011874"/>
                  <a:gd name="connsiteY26" fmla="*/ 3095998 h 4422601"/>
                  <a:gd name="connsiteX27" fmla="*/ 873136 w 6011874"/>
                  <a:gd name="connsiteY27" fmla="*/ 3053135 h 4422601"/>
                  <a:gd name="connsiteX28" fmla="*/ 892186 w 6011874"/>
                  <a:gd name="connsiteY28" fmla="*/ 3034085 h 4422601"/>
                  <a:gd name="connsiteX29" fmla="*/ 920761 w 6011874"/>
                  <a:gd name="connsiteY29" fmla="*/ 3010273 h 4422601"/>
                  <a:gd name="connsiteX30" fmla="*/ 935049 w 6011874"/>
                  <a:gd name="connsiteY30" fmla="*/ 2991223 h 4422601"/>
                  <a:gd name="connsiteX31" fmla="*/ 963624 w 6011874"/>
                  <a:gd name="connsiteY31" fmla="*/ 2972173 h 4422601"/>
                  <a:gd name="connsiteX32" fmla="*/ 1001724 w 6011874"/>
                  <a:gd name="connsiteY32" fmla="*/ 2934073 h 4422601"/>
                  <a:gd name="connsiteX33" fmla="*/ 1044586 w 6011874"/>
                  <a:gd name="connsiteY33" fmla="*/ 2919785 h 4422601"/>
                  <a:gd name="connsiteX34" fmla="*/ 1063636 w 6011874"/>
                  <a:gd name="connsiteY34" fmla="*/ 2910260 h 4422601"/>
                  <a:gd name="connsiteX35" fmla="*/ 1139836 w 6011874"/>
                  <a:gd name="connsiteY35" fmla="*/ 2895973 h 4422601"/>
                  <a:gd name="connsiteX36" fmla="*/ 1220799 w 6011874"/>
                  <a:gd name="connsiteY36" fmla="*/ 2881685 h 4422601"/>
                  <a:gd name="connsiteX37" fmla="*/ 1273186 w 6011874"/>
                  <a:gd name="connsiteY37" fmla="*/ 2862635 h 4422601"/>
                  <a:gd name="connsiteX38" fmla="*/ 1301761 w 6011874"/>
                  <a:gd name="connsiteY38" fmla="*/ 2834060 h 4422601"/>
                  <a:gd name="connsiteX39" fmla="*/ 1320811 w 6011874"/>
                  <a:gd name="connsiteY39" fmla="*/ 2815010 h 4422601"/>
                  <a:gd name="connsiteX40" fmla="*/ 1354149 w 6011874"/>
                  <a:gd name="connsiteY40" fmla="*/ 2767385 h 4422601"/>
                  <a:gd name="connsiteX41" fmla="*/ 1373199 w 6011874"/>
                  <a:gd name="connsiteY41" fmla="*/ 2753098 h 4422601"/>
                  <a:gd name="connsiteX42" fmla="*/ 1392249 w 6011874"/>
                  <a:gd name="connsiteY42" fmla="*/ 2719760 h 4422601"/>
                  <a:gd name="connsiteX43" fmla="*/ 1411299 w 6011874"/>
                  <a:gd name="connsiteY43" fmla="*/ 2691185 h 4422601"/>
                  <a:gd name="connsiteX44" fmla="*/ 1430349 w 6011874"/>
                  <a:gd name="connsiteY44" fmla="*/ 2672135 h 4422601"/>
                  <a:gd name="connsiteX45" fmla="*/ 1439874 w 6011874"/>
                  <a:gd name="connsiteY45" fmla="*/ 2657848 h 4422601"/>
                  <a:gd name="connsiteX46" fmla="*/ 1454161 w 6011874"/>
                  <a:gd name="connsiteY46" fmla="*/ 2643560 h 4422601"/>
                  <a:gd name="connsiteX47" fmla="*/ 1468449 w 6011874"/>
                  <a:gd name="connsiteY47" fmla="*/ 2624510 h 4422601"/>
                  <a:gd name="connsiteX48" fmla="*/ 1549411 w 6011874"/>
                  <a:gd name="connsiteY48" fmla="*/ 2586410 h 4422601"/>
                  <a:gd name="connsiteX49" fmla="*/ 1597036 w 6011874"/>
                  <a:gd name="connsiteY49" fmla="*/ 2557835 h 4422601"/>
                  <a:gd name="connsiteX50" fmla="*/ 1630374 w 6011874"/>
                  <a:gd name="connsiteY50" fmla="*/ 2548310 h 4422601"/>
                  <a:gd name="connsiteX51" fmla="*/ 1644661 w 6011874"/>
                  <a:gd name="connsiteY51" fmla="*/ 2538785 h 4422601"/>
                  <a:gd name="connsiteX52" fmla="*/ 1711336 w 6011874"/>
                  <a:gd name="connsiteY52" fmla="*/ 2529260 h 4422601"/>
                  <a:gd name="connsiteX53" fmla="*/ 1749436 w 6011874"/>
                  <a:gd name="connsiteY53" fmla="*/ 2514973 h 4422601"/>
                  <a:gd name="connsiteX54" fmla="*/ 1792299 w 6011874"/>
                  <a:gd name="connsiteY54" fmla="*/ 2476873 h 4422601"/>
                  <a:gd name="connsiteX55" fmla="*/ 1811349 w 6011874"/>
                  <a:gd name="connsiteY55" fmla="*/ 2467348 h 4422601"/>
                  <a:gd name="connsiteX56" fmla="*/ 1835161 w 6011874"/>
                  <a:gd name="connsiteY56" fmla="*/ 2438773 h 4422601"/>
                  <a:gd name="connsiteX57" fmla="*/ 1863736 w 6011874"/>
                  <a:gd name="connsiteY57" fmla="*/ 2400673 h 4422601"/>
                  <a:gd name="connsiteX58" fmla="*/ 1958986 w 6011874"/>
                  <a:gd name="connsiteY58" fmla="*/ 2319710 h 4422601"/>
                  <a:gd name="connsiteX59" fmla="*/ 1978036 w 6011874"/>
                  <a:gd name="connsiteY59" fmla="*/ 2314948 h 4422601"/>
                  <a:gd name="connsiteX60" fmla="*/ 1997086 w 6011874"/>
                  <a:gd name="connsiteY60" fmla="*/ 2305423 h 4422601"/>
                  <a:gd name="connsiteX61" fmla="*/ 2011374 w 6011874"/>
                  <a:gd name="connsiteY61" fmla="*/ 2295898 h 4422601"/>
                  <a:gd name="connsiteX62" fmla="*/ 2044711 w 6011874"/>
                  <a:gd name="connsiteY62" fmla="*/ 2286373 h 4422601"/>
                  <a:gd name="connsiteX63" fmla="*/ 2068524 w 6011874"/>
                  <a:gd name="connsiteY63" fmla="*/ 2276848 h 4422601"/>
                  <a:gd name="connsiteX64" fmla="*/ 2082811 w 6011874"/>
                  <a:gd name="connsiteY64" fmla="*/ 2272085 h 4422601"/>
                  <a:gd name="connsiteX65" fmla="*/ 2106624 w 6011874"/>
                  <a:gd name="connsiteY65" fmla="*/ 2262560 h 4422601"/>
                  <a:gd name="connsiteX66" fmla="*/ 2168536 w 6011874"/>
                  <a:gd name="connsiteY66" fmla="*/ 2257798 h 4422601"/>
                  <a:gd name="connsiteX67" fmla="*/ 2220924 w 6011874"/>
                  <a:gd name="connsiteY67" fmla="*/ 2248273 h 4422601"/>
                  <a:gd name="connsiteX68" fmla="*/ 2244736 w 6011874"/>
                  <a:gd name="connsiteY68" fmla="*/ 2233985 h 4422601"/>
                  <a:gd name="connsiteX69" fmla="*/ 2263786 w 6011874"/>
                  <a:gd name="connsiteY69" fmla="*/ 2229223 h 4422601"/>
                  <a:gd name="connsiteX70" fmla="*/ 2301886 w 6011874"/>
                  <a:gd name="connsiteY70" fmla="*/ 2219698 h 4422601"/>
                  <a:gd name="connsiteX71" fmla="*/ 2335224 w 6011874"/>
                  <a:gd name="connsiteY71" fmla="*/ 2200648 h 4422601"/>
                  <a:gd name="connsiteX72" fmla="*/ 2349511 w 6011874"/>
                  <a:gd name="connsiteY72" fmla="*/ 2191123 h 4422601"/>
                  <a:gd name="connsiteX73" fmla="*/ 2392374 w 6011874"/>
                  <a:gd name="connsiteY73" fmla="*/ 2176835 h 4422601"/>
                  <a:gd name="connsiteX74" fmla="*/ 2401899 w 6011874"/>
                  <a:gd name="connsiteY74" fmla="*/ 2157785 h 4422601"/>
                  <a:gd name="connsiteX75" fmla="*/ 2501911 w 6011874"/>
                  <a:gd name="connsiteY75" fmla="*/ 2100635 h 4422601"/>
                  <a:gd name="connsiteX76" fmla="*/ 2559061 w 6011874"/>
                  <a:gd name="connsiteY76" fmla="*/ 2067298 h 4422601"/>
                  <a:gd name="connsiteX77" fmla="*/ 2573349 w 6011874"/>
                  <a:gd name="connsiteY77" fmla="*/ 2062535 h 4422601"/>
                  <a:gd name="connsiteX78" fmla="*/ 2597161 w 6011874"/>
                  <a:gd name="connsiteY78" fmla="*/ 2048248 h 4422601"/>
                  <a:gd name="connsiteX79" fmla="*/ 2635261 w 6011874"/>
                  <a:gd name="connsiteY79" fmla="*/ 2029198 h 4422601"/>
                  <a:gd name="connsiteX80" fmla="*/ 2668599 w 6011874"/>
                  <a:gd name="connsiteY80" fmla="*/ 2014910 h 4422601"/>
                  <a:gd name="connsiteX81" fmla="*/ 2730511 w 6011874"/>
                  <a:gd name="connsiteY81" fmla="*/ 1976810 h 4422601"/>
                  <a:gd name="connsiteX82" fmla="*/ 2768611 w 6011874"/>
                  <a:gd name="connsiteY82" fmla="*/ 1962523 h 4422601"/>
                  <a:gd name="connsiteX83" fmla="*/ 2811474 w 6011874"/>
                  <a:gd name="connsiteY83" fmla="*/ 1943473 h 4422601"/>
                  <a:gd name="connsiteX84" fmla="*/ 2835286 w 6011874"/>
                  <a:gd name="connsiteY84" fmla="*/ 1938710 h 4422601"/>
                  <a:gd name="connsiteX85" fmla="*/ 2863861 w 6011874"/>
                  <a:gd name="connsiteY85" fmla="*/ 1929185 h 4422601"/>
                  <a:gd name="connsiteX86" fmla="*/ 2911486 w 6011874"/>
                  <a:gd name="connsiteY86" fmla="*/ 1919660 h 4422601"/>
                  <a:gd name="connsiteX87" fmla="*/ 2949586 w 6011874"/>
                  <a:gd name="connsiteY87" fmla="*/ 1910135 h 4422601"/>
                  <a:gd name="connsiteX88" fmla="*/ 2997211 w 6011874"/>
                  <a:gd name="connsiteY88" fmla="*/ 1900610 h 4422601"/>
                  <a:gd name="connsiteX89" fmla="*/ 3011499 w 6011874"/>
                  <a:gd name="connsiteY89" fmla="*/ 1895848 h 4422601"/>
                  <a:gd name="connsiteX90" fmla="*/ 3063886 w 6011874"/>
                  <a:gd name="connsiteY90" fmla="*/ 1881560 h 4422601"/>
                  <a:gd name="connsiteX91" fmla="*/ 3111511 w 6011874"/>
                  <a:gd name="connsiteY91" fmla="*/ 1848223 h 4422601"/>
                  <a:gd name="connsiteX92" fmla="*/ 3144849 w 6011874"/>
                  <a:gd name="connsiteY92" fmla="*/ 1829173 h 4422601"/>
                  <a:gd name="connsiteX93" fmla="*/ 3187711 w 6011874"/>
                  <a:gd name="connsiteY93" fmla="*/ 1786310 h 4422601"/>
                  <a:gd name="connsiteX94" fmla="*/ 3225811 w 6011874"/>
                  <a:gd name="connsiteY94" fmla="*/ 1752973 h 4422601"/>
                  <a:gd name="connsiteX95" fmla="*/ 3254386 w 6011874"/>
                  <a:gd name="connsiteY95" fmla="*/ 1724398 h 4422601"/>
                  <a:gd name="connsiteX96" fmla="*/ 3268674 w 6011874"/>
                  <a:gd name="connsiteY96" fmla="*/ 1710110 h 4422601"/>
                  <a:gd name="connsiteX97" fmla="*/ 3282961 w 6011874"/>
                  <a:gd name="connsiteY97" fmla="*/ 1705348 h 4422601"/>
                  <a:gd name="connsiteX98" fmla="*/ 3330586 w 6011874"/>
                  <a:gd name="connsiteY98" fmla="*/ 1667248 h 4422601"/>
                  <a:gd name="connsiteX99" fmla="*/ 3373449 w 6011874"/>
                  <a:gd name="connsiteY99" fmla="*/ 1614860 h 4422601"/>
                  <a:gd name="connsiteX100" fmla="*/ 3406786 w 6011874"/>
                  <a:gd name="connsiteY100" fmla="*/ 1586285 h 4422601"/>
                  <a:gd name="connsiteX101" fmla="*/ 3421074 w 6011874"/>
                  <a:gd name="connsiteY101" fmla="*/ 1567235 h 4422601"/>
                  <a:gd name="connsiteX102" fmla="*/ 3487749 w 6011874"/>
                  <a:gd name="connsiteY102" fmla="*/ 1510085 h 4422601"/>
                  <a:gd name="connsiteX103" fmla="*/ 3497274 w 6011874"/>
                  <a:gd name="connsiteY103" fmla="*/ 1495798 h 4422601"/>
                  <a:gd name="connsiteX104" fmla="*/ 3535374 w 6011874"/>
                  <a:gd name="connsiteY104" fmla="*/ 1462460 h 4422601"/>
                  <a:gd name="connsiteX105" fmla="*/ 3554424 w 6011874"/>
                  <a:gd name="connsiteY105" fmla="*/ 1452935 h 4422601"/>
                  <a:gd name="connsiteX106" fmla="*/ 3578236 w 6011874"/>
                  <a:gd name="connsiteY106" fmla="*/ 1429123 h 4422601"/>
                  <a:gd name="connsiteX107" fmla="*/ 3592524 w 6011874"/>
                  <a:gd name="connsiteY107" fmla="*/ 1414835 h 4422601"/>
                  <a:gd name="connsiteX108" fmla="*/ 3654436 w 6011874"/>
                  <a:gd name="connsiteY108" fmla="*/ 1357685 h 4422601"/>
                  <a:gd name="connsiteX109" fmla="*/ 3678249 w 6011874"/>
                  <a:gd name="connsiteY109" fmla="*/ 1329110 h 4422601"/>
                  <a:gd name="connsiteX110" fmla="*/ 3697299 w 6011874"/>
                  <a:gd name="connsiteY110" fmla="*/ 1300535 h 4422601"/>
                  <a:gd name="connsiteX111" fmla="*/ 3711586 w 6011874"/>
                  <a:gd name="connsiteY111" fmla="*/ 1295773 h 4422601"/>
                  <a:gd name="connsiteX112" fmla="*/ 3783024 w 6011874"/>
                  <a:gd name="connsiteY112" fmla="*/ 1205285 h 4422601"/>
                  <a:gd name="connsiteX113" fmla="*/ 3802074 w 6011874"/>
                  <a:gd name="connsiteY113" fmla="*/ 1186235 h 4422601"/>
                  <a:gd name="connsiteX114" fmla="*/ 3854461 w 6011874"/>
                  <a:gd name="connsiteY114" fmla="*/ 1148135 h 4422601"/>
                  <a:gd name="connsiteX115" fmla="*/ 3873511 w 6011874"/>
                  <a:gd name="connsiteY115" fmla="*/ 1138610 h 4422601"/>
                  <a:gd name="connsiteX116" fmla="*/ 3902086 w 6011874"/>
                  <a:gd name="connsiteY116" fmla="*/ 1114798 h 4422601"/>
                  <a:gd name="connsiteX117" fmla="*/ 3935424 w 6011874"/>
                  <a:gd name="connsiteY117" fmla="*/ 1100510 h 4422601"/>
                  <a:gd name="connsiteX118" fmla="*/ 3978286 w 6011874"/>
                  <a:gd name="connsiteY118" fmla="*/ 1071935 h 4422601"/>
                  <a:gd name="connsiteX119" fmla="*/ 3992574 w 6011874"/>
                  <a:gd name="connsiteY119" fmla="*/ 1062410 h 4422601"/>
                  <a:gd name="connsiteX120" fmla="*/ 4011624 w 6011874"/>
                  <a:gd name="connsiteY120" fmla="*/ 1057648 h 4422601"/>
                  <a:gd name="connsiteX121" fmla="*/ 4087824 w 6011874"/>
                  <a:gd name="connsiteY121" fmla="*/ 1033835 h 4422601"/>
                  <a:gd name="connsiteX122" fmla="*/ 4135449 w 6011874"/>
                  <a:gd name="connsiteY122" fmla="*/ 1014785 h 4422601"/>
                  <a:gd name="connsiteX123" fmla="*/ 4168786 w 6011874"/>
                  <a:gd name="connsiteY123" fmla="*/ 1005260 h 4422601"/>
                  <a:gd name="connsiteX124" fmla="*/ 4206886 w 6011874"/>
                  <a:gd name="connsiteY124" fmla="*/ 1000498 h 4422601"/>
                  <a:gd name="connsiteX125" fmla="*/ 4249749 w 6011874"/>
                  <a:gd name="connsiteY125" fmla="*/ 990973 h 4422601"/>
                  <a:gd name="connsiteX126" fmla="*/ 4292611 w 6011874"/>
                  <a:gd name="connsiteY126" fmla="*/ 971923 h 4422601"/>
                  <a:gd name="connsiteX127" fmla="*/ 4330711 w 6011874"/>
                  <a:gd name="connsiteY127" fmla="*/ 962398 h 4422601"/>
                  <a:gd name="connsiteX128" fmla="*/ 4344999 w 6011874"/>
                  <a:gd name="connsiteY128" fmla="*/ 952873 h 4422601"/>
                  <a:gd name="connsiteX129" fmla="*/ 4383099 w 6011874"/>
                  <a:gd name="connsiteY129" fmla="*/ 938585 h 4422601"/>
                  <a:gd name="connsiteX130" fmla="*/ 4402149 w 6011874"/>
                  <a:gd name="connsiteY130" fmla="*/ 924298 h 4422601"/>
                  <a:gd name="connsiteX131" fmla="*/ 4435486 w 6011874"/>
                  <a:gd name="connsiteY131" fmla="*/ 895723 h 4422601"/>
                  <a:gd name="connsiteX132" fmla="*/ 4445011 w 6011874"/>
                  <a:gd name="connsiteY132" fmla="*/ 876673 h 4422601"/>
                  <a:gd name="connsiteX133" fmla="*/ 4464061 w 6011874"/>
                  <a:gd name="connsiteY133" fmla="*/ 857623 h 4422601"/>
                  <a:gd name="connsiteX134" fmla="*/ 4487874 w 6011874"/>
                  <a:gd name="connsiteY134" fmla="*/ 809998 h 4422601"/>
                  <a:gd name="connsiteX135" fmla="*/ 4502161 w 6011874"/>
                  <a:gd name="connsiteY135" fmla="*/ 786185 h 4422601"/>
                  <a:gd name="connsiteX136" fmla="*/ 4516449 w 6011874"/>
                  <a:gd name="connsiteY136" fmla="*/ 695698 h 4422601"/>
                  <a:gd name="connsiteX137" fmla="*/ 4525974 w 6011874"/>
                  <a:gd name="connsiteY137" fmla="*/ 581398 h 4422601"/>
                  <a:gd name="connsiteX138" fmla="*/ 4535499 w 6011874"/>
                  <a:gd name="connsiteY138" fmla="*/ 543298 h 4422601"/>
                  <a:gd name="connsiteX139" fmla="*/ 4540261 w 6011874"/>
                  <a:gd name="connsiteY139" fmla="*/ 500435 h 4422601"/>
                  <a:gd name="connsiteX140" fmla="*/ 4549786 w 6011874"/>
                  <a:gd name="connsiteY140" fmla="*/ 424235 h 4422601"/>
                  <a:gd name="connsiteX141" fmla="*/ 4554549 w 6011874"/>
                  <a:gd name="connsiteY141" fmla="*/ 381373 h 4422601"/>
                  <a:gd name="connsiteX142" fmla="*/ 4568836 w 6011874"/>
                  <a:gd name="connsiteY142" fmla="*/ 271835 h 4422601"/>
                  <a:gd name="connsiteX143" fmla="*/ 4573599 w 6011874"/>
                  <a:gd name="connsiteY143" fmla="*/ 233735 h 4422601"/>
                  <a:gd name="connsiteX144" fmla="*/ 4583124 w 6011874"/>
                  <a:gd name="connsiteY144" fmla="*/ 190873 h 4422601"/>
                  <a:gd name="connsiteX145" fmla="*/ 4587886 w 6011874"/>
                  <a:gd name="connsiteY145" fmla="*/ 152773 h 4422601"/>
                  <a:gd name="connsiteX146" fmla="*/ 4597411 w 6011874"/>
                  <a:gd name="connsiteY146" fmla="*/ 119435 h 4422601"/>
                  <a:gd name="connsiteX147" fmla="*/ 4602174 w 6011874"/>
                  <a:gd name="connsiteY147" fmla="*/ 95623 h 4422601"/>
                  <a:gd name="connsiteX148" fmla="*/ 4611699 w 6011874"/>
                  <a:gd name="connsiteY148" fmla="*/ 76573 h 4422601"/>
                  <a:gd name="connsiteX149" fmla="*/ 4621224 w 6011874"/>
                  <a:gd name="connsiteY149" fmla="*/ 52760 h 4422601"/>
                  <a:gd name="connsiteX150" fmla="*/ 4659324 w 6011874"/>
                  <a:gd name="connsiteY150" fmla="*/ 14660 h 4422601"/>
                  <a:gd name="connsiteX151" fmla="*/ 4678374 w 6011874"/>
                  <a:gd name="connsiteY151" fmla="*/ 9898 h 4422601"/>
                  <a:gd name="connsiteX152" fmla="*/ 4697424 w 6011874"/>
                  <a:gd name="connsiteY152" fmla="*/ 373 h 4422601"/>
                  <a:gd name="connsiteX153" fmla="*/ 4821249 w 6011874"/>
                  <a:gd name="connsiteY153" fmla="*/ 14660 h 4422601"/>
                  <a:gd name="connsiteX154" fmla="*/ 4859349 w 6011874"/>
                  <a:gd name="connsiteY154" fmla="*/ 28948 h 4422601"/>
                  <a:gd name="connsiteX155" fmla="*/ 4906974 w 6011874"/>
                  <a:gd name="connsiteY155" fmla="*/ 52760 h 4422601"/>
                  <a:gd name="connsiteX156" fmla="*/ 4945074 w 6011874"/>
                  <a:gd name="connsiteY156" fmla="*/ 86098 h 4422601"/>
                  <a:gd name="connsiteX157" fmla="*/ 4987936 w 6011874"/>
                  <a:gd name="connsiteY157" fmla="*/ 133723 h 4422601"/>
                  <a:gd name="connsiteX158" fmla="*/ 5035561 w 6011874"/>
                  <a:gd name="connsiteY158" fmla="*/ 200398 h 4422601"/>
                  <a:gd name="connsiteX159" fmla="*/ 5054611 w 6011874"/>
                  <a:gd name="connsiteY159" fmla="*/ 228973 h 4422601"/>
                  <a:gd name="connsiteX160" fmla="*/ 5073661 w 6011874"/>
                  <a:gd name="connsiteY160" fmla="*/ 252785 h 4422601"/>
                  <a:gd name="connsiteX161" fmla="*/ 5087949 w 6011874"/>
                  <a:gd name="connsiteY161" fmla="*/ 276598 h 4422601"/>
                  <a:gd name="connsiteX162" fmla="*/ 5106999 w 6011874"/>
                  <a:gd name="connsiteY162" fmla="*/ 300410 h 4422601"/>
                  <a:gd name="connsiteX163" fmla="*/ 5126049 w 6011874"/>
                  <a:gd name="connsiteY163" fmla="*/ 328985 h 4422601"/>
                  <a:gd name="connsiteX164" fmla="*/ 5145099 w 6011874"/>
                  <a:gd name="connsiteY164" fmla="*/ 362323 h 4422601"/>
                  <a:gd name="connsiteX165" fmla="*/ 5202249 w 6011874"/>
                  <a:gd name="connsiteY165" fmla="*/ 409948 h 4422601"/>
                  <a:gd name="connsiteX166" fmla="*/ 5221299 w 6011874"/>
                  <a:gd name="connsiteY166" fmla="*/ 419473 h 4422601"/>
                  <a:gd name="connsiteX167" fmla="*/ 5249874 w 6011874"/>
                  <a:gd name="connsiteY167" fmla="*/ 428998 h 4422601"/>
                  <a:gd name="connsiteX168" fmla="*/ 5330836 w 6011874"/>
                  <a:gd name="connsiteY168" fmla="*/ 471860 h 4422601"/>
                  <a:gd name="connsiteX169" fmla="*/ 5364174 w 6011874"/>
                  <a:gd name="connsiteY169" fmla="*/ 481385 h 4422601"/>
                  <a:gd name="connsiteX170" fmla="*/ 5378461 w 6011874"/>
                  <a:gd name="connsiteY170" fmla="*/ 486148 h 4422601"/>
                  <a:gd name="connsiteX171" fmla="*/ 5435611 w 6011874"/>
                  <a:gd name="connsiteY171" fmla="*/ 514723 h 4422601"/>
                  <a:gd name="connsiteX172" fmla="*/ 5464186 w 6011874"/>
                  <a:gd name="connsiteY172" fmla="*/ 529010 h 4422601"/>
                  <a:gd name="connsiteX173" fmla="*/ 5511811 w 6011874"/>
                  <a:gd name="connsiteY173" fmla="*/ 548060 h 4422601"/>
                  <a:gd name="connsiteX174" fmla="*/ 5545149 w 6011874"/>
                  <a:gd name="connsiteY174" fmla="*/ 571873 h 4422601"/>
                  <a:gd name="connsiteX175" fmla="*/ 5573724 w 6011874"/>
                  <a:gd name="connsiteY175" fmla="*/ 586160 h 4422601"/>
                  <a:gd name="connsiteX176" fmla="*/ 5597536 w 6011874"/>
                  <a:gd name="connsiteY176" fmla="*/ 605210 h 4422601"/>
                  <a:gd name="connsiteX177" fmla="*/ 5621349 w 6011874"/>
                  <a:gd name="connsiteY177" fmla="*/ 619498 h 4422601"/>
                  <a:gd name="connsiteX178" fmla="*/ 5664211 w 6011874"/>
                  <a:gd name="connsiteY178" fmla="*/ 652835 h 4422601"/>
                  <a:gd name="connsiteX179" fmla="*/ 5692786 w 6011874"/>
                  <a:gd name="connsiteY179" fmla="*/ 671885 h 4422601"/>
                  <a:gd name="connsiteX180" fmla="*/ 5726124 w 6011874"/>
                  <a:gd name="connsiteY180" fmla="*/ 714748 h 4422601"/>
                  <a:gd name="connsiteX181" fmla="*/ 5759461 w 6011874"/>
                  <a:gd name="connsiteY181" fmla="*/ 743323 h 4422601"/>
                  <a:gd name="connsiteX182" fmla="*/ 5788036 w 6011874"/>
                  <a:gd name="connsiteY182" fmla="*/ 786185 h 4422601"/>
                  <a:gd name="connsiteX183" fmla="*/ 5826136 w 6011874"/>
                  <a:gd name="connsiteY183" fmla="*/ 867148 h 4422601"/>
                  <a:gd name="connsiteX184" fmla="*/ 5845186 w 6011874"/>
                  <a:gd name="connsiteY184" fmla="*/ 957635 h 4422601"/>
                  <a:gd name="connsiteX185" fmla="*/ 5859474 w 6011874"/>
                  <a:gd name="connsiteY185" fmla="*/ 1000498 h 4422601"/>
                  <a:gd name="connsiteX186" fmla="*/ 5878524 w 6011874"/>
                  <a:gd name="connsiteY186" fmla="*/ 1081460 h 4422601"/>
                  <a:gd name="connsiteX187" fmla="*/ 5892811 w 6011874"/>
                  <a:gd name="connsiteY187" fmla="*/ 1124323 h 4422601"/>
                  <a:gd name="connsiteX188" fmla="*/ 5902336 w 6011874"/>
                  <a:gd name="connsiteY188" fmla="*/ 1157660 h 4422601"/>
                  <a:gd name="connsiteX189" fmla="*/ 5911861 w 6011874"/>
                  <a:gd name="connsiteY189" fmla="*/ 1181473 h 4422601"/>
                  <a:gd name="connsiteX190" fmla="*/ 5935674 w 6011874"/>
                  <a:gd name="connsiteY190" fmla="*/ 1248148 h 4422601"/>
                  <a:gd name="connsiteX191" fmla="*/ 5954724 w 6011874"/>
                  <a:gd name="connsiteY191" fmla="*/ 1295773 h 4422601"/>
                  <a:gd name="connsiteX192" fmla="*/ 5959486 w 6011874"/>
                  <a:gd name="connsiteY192" fmla="*/ 1329110 h 4422601"/>
                  <a:gd name="connsiteX193" fmla="*/ 5973774 w 6011874"/>
                  <a:gd name="connsiteY193" fmla="*/ 1362448 h 4422601"/>
                  <a:gd name="connsiteX194" fmla="*/ 5988061 w 6011874"/>
                  <a:gd name="connsiteY194" fmla="*/ 1471985 h 4422601"/>
                  <a:gd name="connsiteX195" fmla="*/ 5992824 w 6011874"/>
                  <a:gd name="connsiteY195" fmla="*/ 1505323 h 4422601"/>
                  <a:gd name="connsiteX196" fmla="*/ 5997586 w 6011874"/>
                  <a:gd name="connsiteY196" fmla="*/ 1529135 h 4422601"/>
                  <a:gd name="connsiteX197" fmla="*/ 6002349 w 6011874"/>
                  <a:gd name="connsiteY197" fmla="*/ 1610098 h 4422601"/>
                  <a:gd name="connsiteX198" fmla="*/ 6011874 w 6011874"/>
                  <a:gd name="connsiteY198" fmla="*/ 1705348 h 4422601"/>
                  <a:gd name="connsiteX199" fmla="*/ 6007111 w 6011874"/>
                  <a:gd name="connsiteY199" fmla="*/ 1948235 h 4422601"/>
                  <a:gd name="connsiteX200" fmla="*/ 5983299 w 6011874"/>
                  <a:gd name="connsiteY200" fmla="*/ 2029198 h 4422601"/>
                  <a:gd name="connsiteX201" fmla="*/ 5973774 w 6011874"/>
                  <a:gd name="connsiteY201" fmla="*/ 2053010 h 4422601"/>
                  <a:gd name="connsiteX202" fmla="*/ 5935674 w 6011874"/>
                  <a:gd name="connsiteY202" fmla="*/ 2076823 h 4422601"/>
                  <a:gd name="connsiteX203" fmla="*/ 5826136 w 6011874"/>
                  <a:gd name="connsiteY203" fmla="*/ 2067298 h 4422601"/>
                  <a:gd name="connsiteX204" fmla="*/ 5764224 w 6011874"/>
                  <a:gd name="connsiteY204" fmla="*/ 2048248 h 4422601"/>
                  <a:gd name="connsiteX205" fmla="*/ 5726124 w 6011874"/>
                  <a:gd name="connsiteY205" fmla="*/ 2038723 h 4422601"/>
                  <a:gd name="connsiteX206" fmla="*/ 5702311 w 6011874"/>
                  <a:gd name="connsiteY206" fmla="*/ 2029198 h 4422601"/>
                  <a:gd name="connsiteX207" fmla="*/ 5683261 w 6011874"/>
                  <a:gd name="connsiteY207" fmla="*/ 2024435 h 4422601"/>
                  <a:gd name="connsiteX208" fmla="*/ 5659449 w 6011874"/>
                  <a:gd name="connsiteY208" fmla="*/ 2014910 h 4422601"/>
                  <a:gd name="connsiteX209" fmla="*/ 5626111 w 6011874"/>
                  <a:gd name="connsiteY209" fmla="*/ 2010148 h 4422601"/>
                  <a:gd name="connsiteX210" fmla="*/ 5597536 w 6011874"/>
                  <a:gd name="connsiteY210" fmla="*/ 2000623 h 4422601"/>
                  <a:gd name="connsiteX211" fmla="*/ 5578486 w 6011874"/>
                  <a:gd name="connsiteY211" fmla="*/ 1995860 h 4422601"/>
                  <a:gd name="connsiteX212" fmla="*/ 5554674 w 6011874"/>
                  <a:gd name="connsiteY212" fmla="*/ 1986335 h 4422601"/>
                  <a:gd name="connsiteX213" fmla="*/ 5526099 w 6011874"/>
                  <a:gd name="connsiteY213" fmla="*/ 1976810 h 4422601"/>
                  <a:gd name="connsiteX214" fmla="*/ 5492761 w 6011874"/>
                  <a:gd name="connsiteY214" fmla="*/ 1962523 h 4422601"/>
                  <a:gd name="connsiteX215" fmla="*/ 5487999 w 6011874"/>
                  <a:gd name="connsiteY215" fmla="*/ 1948235 h 4422601"/>
                  <a:gd name="connsiteX216" fmla="*/ 5449899 w 6011874"/>
                  <a:gd name="connsiteY216" fmla="*/ 1924423 h 4422601"/>
                  <a:gd name="connsiteX217" fmla="*/ 5407036 w 6011874"/>
                  <a:gd name="connsiteY217" fmla="*/ 1900610 h 4422601"/>
                  <a:gd name="connsiteX218" fmla="*/ 5340361 w 6011874"/>
                  <a:gd name="connsiteY218" fmla="*/ 1824410 h 4422601"/>
                  <a:gd name="connsiteX219" fmla="*/ 5316549 w 6011874"/>
                  <a:gd name="connsiteY219" fmla="*/ 1805360 h 4422601"/>
                  <a:gd name="connsiteX220" fmla="*/ 5292736 w 6011874"/>
                  <a:gd name="connsiteY220" fmla="*/ 1800598 h 4422601"/>
                  <a:gd name="connsiteX221" fmla="*/ 5221299 w 6011874"/>
                  <a:gd name="connsiteY221" fmla="*/ 1762498 h 4422601"/>
                  <a:gd name="connsiteX222" fmla="*/ 5073661 w 6011874"/>
                  <a:gd name="connsiteY222" fmla="*/ 1719635 h 4422601"/>
                  <a:gd name="connsiteX223" fmla="*/ 5045086 w 6011874"/>
                  <a:gd name="connsiteY223" fmla="*/ 1714873 h 4422601"/>
                  <a:gd name="connsiteX224" fmla="*/ 5021274 w 6011874"/>
                  <a:gd name="connsiteY224" fmla="*/ 1710110 h 4422601"/>
                  <a:gd name="connsiteX225" fmla="*/ 4802199 w 6011874"/>
                  <a:gd name="connsiteY225" fmla="*/ 1700585 h 4422601"/>
                  <a:gd name="connsiteX226" fmla="*/ 4692661 w 6011874"/>
                  <a:gd name="connsiteY226" fmla="*/ 1714873 h 4422601"/>
                  <a:gd name="connsiteX227" fmla="*/ 4645036 w 6011874"/>
                  <a:gd name="connsiteY227" fmla="*/ 1743448 h 4422601"/>
                  <a:gd name="connsiteX228" fmla="*/ 4630749 w 6011874"/>
                  <a:gd name="connsiteY228" fmla="*/ 1748210 h 4422601"/>
                  <a:gd name="connsiteX229" fmla="*/ 4587886 w 6011874"/>
                  <a:gd name="connsiteY229" fmla="*/ 1800598 h 4422601"/>
                  <a:gd name="connsiteX230" fmla="*/ 4564074 w 6011874"/>
                  <a:gd name="connsiteY230" fmla="*/ 1833935 h 4422601"/>
                  <a:gd name="connsiteX231" fmla="*/ 4540261 w 6011874"/>
                  <a:gd name="connsiteY231" fmla="*/ 1857748 h 4422601"/>
                  <a:gd name="connsiteX232" fmla="*/ 4521211 w 6011874"/>
                  <a:gd name="connsiteY232" fmla="*/ 1881560 h 4422601"/>
                  <a:gd name="connsiteX233" fmla="*/ 4478349 w 6011874"/>
                  <a:gd name="connsiteY233" fmla="*/ 1924423 h 4422601"/>
                  <a:gd name="connsiteX234" fmla="*/ 4421199 w 6011874"/>
                  <a:gd name="connsiteY234" fmla="*/ 1972048 h 4422601"/>
                  <a:gd name="connsiteX235" fmla="*/ 4402149 w 6011874"/>
                  <a:gd name="connsiteY235" fmla="*/ 1981573 h 4422601"/>
                  <a:gd name="connsiteX236" fmla="*/ 4344999 w 6011874"/>
                  <a:gd name="connsiteY236" fmla="*/ 2014910 h 4422601"/>
                  <a:gd name="connsiteX237" fmla="*/ 4330711 w 6011874"/>
                  <a:gd name="connsiteY237" fmla="*/ 2019673 h 4422601"/>
                  <a:gd name="connsiteX238" fmla="*/ 4316424 w 6011874"/>
                  <a:gd name="connsiteY238" fmla="*/ 2029198 h 4422601"/>
                  <a:gd name="connsiteX239" fmla="*/ 4240224 w 6011874"/>
                  <a:gd name="connsiteY239" fmla="*/ 2038723 h 4422601"/>
                  <a:gd name="connsiteX240" fmla="*/ 4183074 w 6011874"/>
                  <a:gd name="connsiteY240" fmla="*/ 2048248 h 4422601"/>
                  <a:gd name="connsiteX241" fmla="*/ 4154499 w 6011874"/>
                  <a:gd name="connsiteY241" fmla="*/ 2053010 h 4422601"/>
                  <a:gd name="connsiteX242" fmla="*/ 4140211 w 6011874"/>
                  <a:gd name="connsiteY242" fmla="*/ 2057773 h 4422601"/>
                  <a:gd name="connsiteX243" fmla="*/ 4121161 w 6011874"/>
                  <a:gd name="connsiteY243" fmla="*/ 2062535 h 4422601"/>
                  <a:gd name="connsiteX244" fmla="*/ 4097349 w 6011874"/>
                  <a:gd name="connsiteY244" fmla="*/ 2072060 h 4422601"/>
                  <a:gd name="connsiteX245" fmla="*/ 4049724 w 6011874"/>
                  <a:gd name="connsiteY245" fmla="*/ 2081585 h 4422601"/>
                  <a:gd name="connsiteX246" fmla="*/ 4025911 w 6011874"/>
                  <a:gd name="connsiteY246" fmla="*/ 2091110 h 4422601"/>
                  <a:gd name="connsiteX247" fmla="*/ 3973524 w 6011874"/>
                  <a:gd name="connsiteY247" fmla="*/ 2105398 h 4422601"/>
                  <a:gd name="connsiteX248" fmla="*/ 3949711 w 6011874"/>
                  <a:gd name="connsiteY248" fmla="*/ 2114923 h 4422601"/>
                  <a:gd name="connsiteX249" fmla="*/ 3930661 w 6011874"/>
                  <a:gd name="connsiteY249" fmla="*/ 2129210 h 4422601"/>
                  <a:gd name="connsiteX250" fmla="*/ 3897324 w 6011874"/>
                  <a:gd name="connsiteY250" fmla="*/ 2138735 h 4422601"/>
                  <a:gd name="connsiteX251" fmla="*/ 3873511 w 6011874"/>
                  <a:gd name="connsiteY251" fmla="*/ 2153023 h 4422601"/>
                  <a:gd name="connsiteX252" fmla="*/ 3830649 w 6011874"/>
                  <a:gd name="connsiteY252" fmla="*/ 2181598 h 4422601"/>
                  <a:gd name="connsiteX253" fmla="*/ 3792549 w 6011874"/>
                  <a:gd name="connsiteY253" fmla="*/ 2200648 h 4422601"/>
                  <a:gd name="connsiteX254" fmla="*/ 3778261 w 6011874"/>
                  <a:gd name="connsiteY254" fmla="*/ 2214935 h 4422601"/>
                  <a:gd name="connsiteX255" fmla="*/ 3768736 w 6011874"/>
                  <a:gd name="connsiteY255" fmla="*/ 2229223 h 4422601"/>
                  <a:gd name="connsiteX256" fmla="*/ 3740161 w 6011874"/>
                  <a:gd name="connsiteY256" fmla="*/ 2248273 h 4422601"/>
                  <a:gd name="connsiteX257" fmla="*/ 3716349 w 6011874"/>
                  <a:gd name="connsiteY257" fmla="*/ 2267323 h 4422601"/>
                  <a:gd name="connsiteX258" fmla="*/ 3687774 w 6011874"/>
                  <a:gd name="connsiteY258" fmla="*/ 2276848 h 4422601"/>
                  <a:gd name="connsiteX259" fmla="*/ 3621099 w 6011874"/>
                  <a:gd name="connsiteY259" fmla="*/ 2305423 h 4422601"/>
                  <a:gd name="connsiteX260" fmla="*/ 3597286 w 6011874"/>
                  <a:gd name="connsiteY260" fmla="*/ 2314948 h 4422601"/>
                  <a:gd name="connsiteX261" fmla="*/ 3573474 w 6011874"/>
                  <a:gd name="connsiteY261" fmla="*/ 2329235 h 4422601"/>
                  <a:gd name="connsiteX262" fmla="*/ 3554424 w 6011874"/>
                  <a:gd name="connsiteY262" fmla="*/ 2333998 h 4422601"/>
                  <a:gd name="connsiteX263" fmla="*/ 3502036 w 6011874"/>
                  <a:gd name="connsiteY263" fmla="*/ 2357810 h 4422601"/>
                  <a:gd name="connsiteX264" fmla="*/ 3482986 w 6011874"/>
                  <a:gd name="connsiteY264" fmla="*/ 2372098 h 4422601"/>
                  <a:gd name="connsiteX265" fmla="*/ 3463936 w 6011874"/>
                  <a:gd name="connsiteY265" fmla="*/ 2381623 h 4422601"/>
                  <a:gd name="connsiteX266" fmla="*/ 3449649 w 6011874"/>
                  <a:gd name="connsiteY266" fmla="*/ 2391148 h 4422601"/>
                  <a:gd name="connsiteX267" fmla="*/ 3430599 w 6011874"/>
                  <a:gd name="connsiteY267" fmla="*/ 2395910 h 4422601"/>
                  <a:gd name="connsiteX268" fmla="*/ 3416311 w 6011874"/>
                  <a:gd name="connsiteY268" fmla="*/ 2410198 h 4422601"/>
                  <a:gd name="connsiteX269" fmla="*/ 3373449 w 6011874"/>
                  <a:gd name="connsiteY269" fmla="*/ 2429248 h 4422601"/>
                  <a:gd name="connsiteX270" fmla="*/ 3340111 w 6011874"/>
                  <a:gd name="connsiteY270" fmla="*/ 2448298 h 4422601"/>
                  <a:gd name="connsiteX271" fmla="*/ 3268674 w 6011874"/>
                  <a:gd name="connsiteY271" fmla="*/ 2481635 h 4422601"/>
                  <a:gd name="connsiteX272" fmla="*/ 3221049 w 6011874"/>
                  <a:gd name="connsiteY272" fmla="*/ 2495923 h 4422601"/>
                  <a:gd name="connsiteX273" fmla="*/ 3192474 w 6011874"/>
                  <a:gd name="connsiteY273" fmla="*/ 2510210 h 4422601"/>
                  <a:gd name="connsiteX274" fmla="*/ 3159136 w 6011874"/>
                  <a:gd name="connsiteY274" fmla="*/ 2524498 h 4422601"/>
                  <a:gd name="connsiteX275" fmla="*/ 3130561 w 6011874"/>
                  <a:gd name="connsiteY275" fmla="*/ 2538785 h 4422601"/>
                  <a:gd name="connsiteX276" fmla="*/ 3097224 w 6011874"/>
                  <a:gd name="connsiteY276" fmla="*/ 2553073 h 4422601"/>
                  <a:gd name="connsiteX277" fmla="*/ 3063886 w 6011874"/>
                  <a:gd name="connsiteY277" fmla="*/ 2581648 h 4422601"/>
                  <a:gd name="connsiteX278" fmla="*/ 3044836 w 6011874"/>
                  <a:gd name="connsiteY278" fmla="*/ 2591173 h 4422601"/>
                  <a:gd name="connsiteX279" fmla="*/ 3025786 w 6011874"/>
                  <a:gd name="connsiteY279" fmla="*/ 2605460 h 4422601"/>
                  <a:gd name="connsiteX280" fmla="*/ 3006736 w 6011874"/>
                  <a:gd name="connsiteY280" fmla="*/ 2614985 h 4422601"/>
                  <a:gd name="connsiteX281" fmla="*/ 2987686 w 6011874"/>
                  <a:gd name="connsiteY281" fmla="*/ 2634035 h 4422601"/>
                  <a:gd name="connsiteX282" fmla="*/ 2959111 w 6011874"/>
                  <a:gd name="connsiteY282" fmla="*/ 2653085 h 4422601"/>
                  <a:gd name="connsiteX283" fmla="*/ 2930536 w 6011874"/>
                  <a:gd name="connsiteY283" fmla="*/ 2681660 h 4422601"/>
                  <a:gd name="connsiteX284" fmla="*/ 2844811 w 6011874"/>
                  <a:gd name="connsiteY284" fmla="*/ 2743573 h 4422601"/>
                  <a:gd name="connsiteX285" fmla="*/ 2830524 w 6011874"/>
                  <a:gd name="connsiteY285" fmla="*/ 2762623 h 4422601"/>
                  <a:gd name="connsiteX286" fmla="*/ 2792424 w 6011874"/>
                  <a:gd name="connsiteY286" fmla="*/ 2786435 h 4422601"/>
                  <a:gd name="connsiteX287" fmla="*/ 2773374 w 6011874"/>
                  <a:gd name="connsiteY287" fmla="*/ 2800723 h 4422601"/>
                  <a:gd name="connsiteX288" fmla="*/ 2720986 w 6011874"/>
                  <a:gd name="connsiteY288" fmla="*/ 2843585 h 4422601"/>
                  <a:gd name="connsiteX289" fmla="*/ 2697174 w 6011874"/>
                  <a:gd name="connsiteY289" fmla="*/ 2853110 h 4422601"/>
                  <a:gd name="connsiteX290" fmla="*/ 2630499 w 6011874"/>
                  <a:gd name="connsiteY290" fmla="*/ 2900735 h 4422601"/>
                  <a:gd name="connsiteX291" fmla="*/ 2606686 w 6011874"/>
                  <a:gd name="connsiteY291" fmla="*/ 2905498 h 4422601"/>
                  <a:gd name="connsiteX292" fmla="*/ 2554299 w 6011874"/>
                  <a:gd name="connsiteY292" fmla="*/ 2924548 h 4422601"/>
                  <a:gd name="connsiteX293" fmla="*/ 2492386 w 6011874"/>
                  <a:gd name="connsiteY293" fmla="*/ 2934073 h 4422601"/>
                  <a:gd name="connsiteX294" fmla="*/ 2382849 w 6011874"/>
                  <a:gd name="connsiteY294" fmla="*/ 2943598 h 4422601"/>
                  <a:gd name="connsiteX295" fmla="*/ 2330461 w 6011874"/>
                  <a:gd name="connsiteY295" fmla="*/ 2957885 h 4422601"/>
                  <a:gd name="connsiteX296" fmla="*/ 2278074 w 6011874"/>
                  <a:gd name="connsiteY296" fmla="*/ 2967410 h 4422601"/>
                  <a:gd name="connsiteX297" fmla="*/ 2220924 w 6011874"/>
                  <a:gd name="connsiteY297" fmla="*/ 2986460 h 4422601"/>
                  <a:gd name="connsiteX298" fmla="*/ 2178061 w 6011874"/>
                  <a:gd name="connsiteY298" fmla="*/ 2995985 h 4422601"/>
                  <a:gd name="connsiteX299" fmla="*/ 2120911 w 6011874"/>
                  <a:gd name="connsiteY299" fmla="*/ 3005510 h 4422601"/>
                  <a:gd name="connsiteX300" fmla="*/ 2092336 w 6011874"/>
                  <a:gd name="connsiteY300" fmla="*/ 3015035 h 4422601"/>
                  <a:gd name="connsiteX301" fmla="*/ 2044711 w 6011874"/>
                  <a:gd name="connsiteY301" fmla="*/ 3024560 h 4422601"/>
                  <a:gd name="connsiteX302" fmla="*/ 2020899 w 6011874"/>
                  <a:gd name="connsiteY302" fmla="*/ 3034085 h 4422601"/>
                  <a:gd name="connsiteX303" fmla="*/ 2001849 w 6011874"/>
                  <a:gd name="connsiteY303" fmla="*/ 3048373 h 4422601"/>
                  <a:gd name="connsiteX304" fmla="*/ 1963749 w 6011874"/>
                  <a:gd name="connsiteY304" fmla="*/ 3057898 h 4422601"/>
                  <a:gd name="connsiteX305" fmla="*/ 1897074 w 6011874"/>
                  <a:gd name="connsiteY305" fmla="*/ 3076948 h 4422601"/>
                  <a:gd name="connsiteX306" fmla="*/ 1868499 w 6011874"/>
                  <a:gd name="connsiteY306" fmla="*/ 3081710 h 4422601"/>
                  <a:gd name="connsiteX307" fmla="*/ 1820874 w 6011874"/>
                  <a:gd name="connsiteY307" fmla="*/ 3095998 h 4422601"/>
                  <a:gd name="connsiteX308" fmla="*/ 1806586 w 6011874"/>
                  <a:gd name="connsiteY308" fmla="*/ 3100760 h 4422601"/>
                  <a:gd name="connsiteX309" fmla="*/ 1782774 w 6011874"/>
                  <a:gd name="connsiteY309" fmla="*/ 3105523 h 4422601"/>
                  <a:gd name="connsiteX310" fmla="*/ 1739911 w 6011874"/>
                  <a:gd name="connsiteY310" fmla="*/ 3124573 h 4422601"/>
                  <a:gd name="connsiteX311" fmla="*/ 1720861 w 6011874"/>
                  <a:gd name="connsiteY311" fmla="*/ 3134098 h 4422601"/>
                  <a:gd name="connsiteX312" fmla="*/ 1692286 w 6011874"/>
                  <a:gd name="connsiteY312" fmla="*/ 3143623 h 4422601"/>
                  <a:gd name="connsiteX313" fmla="*/ 1654186 w 6011874"/>
                  <a:gd name="connsiteY313" fmla="*/ 3153148 h 4422601"/>
                  <a:gd name="connsiteX314" fmla="*/ 1573224 w 6011874"/>
                  <a:gd name="connsiteY314" fmla="*/ 3181723 h 4422601"/>
                  <a:gd name="connsiteX315" fmla="*/ 1477974 w 6011874"/>
                  <a:gd name="connsiteY315" fmla="*/ 3229348 h 4422601"/>
                  <a:gd name="connsiteX316" fmla="*/ 1458924 w 6011874"/>
                  <a:gd name="connsiteY316" fmla="*/ 3238873 h 4422601"/>
                  <a:gd name="connsiteX317" fmla="*/ 1439874 w 6011874"/>
                  <a:gd name="connsiteY317" fmla="*/ 3248398 h 4422601"/>
                  <a:gd name="connsiteX318" fmla="*/ 1377961 w 6011874"/>
                  <a:gd name="connsiteY318" fmla="*/ 3276973 h 4422601"/>
                  <a:gd name="connsiteX319" fmla="*/ 1358911 w 6011874"/>
                  <a:gd name="connsiteY319" fmla="*/ 3286498 h 4422601"/>
                  <a:gd name="connsiteX320" fmla="*/ 1316049 w 6011874"/>
                  <a:gd name="connsiteY320" fmla="*/ 3315073 h 4422601"/>
                  <a:gd name="connsiteX321" fmla="*/ 1292236 w 6011874"/>
                  <a:gd name="connsiteY321" fmla="*/ 3319835 h 4422601"/>
                  <a:gd name="connsiteX322" fmla="*/ 1273186 w 6011874"/>
                  <a:gd name="connsiteY322" fmla="*/ 3334123 h 4422601"/>
                  <a:gd name="connsiteX323" fmla="*/ 1187461 w 6011874"/>
                  <a:gd name="connsiteY323" fmla="*/ 3367460 h 4422601"/>
                  <a:gd name="connsiteX324" fmla="*/ 1163649 w 6011874"/>
                  <a:gd name="connsiteY324" fmla="*/ 3372223 h 4422601"/>
                  <a:gd name="connsiteX325" fmla="*/ 1149361 w 6011874"/>
                  <a:gd name="connsiteY325" fmla="*/ 3376985 h 4422601"/>
                  <a:gd name="connsiteX326" fmla="*/ 1111261 w 6011874"/>
                  <a:gd name="connsiteY326" fmla="*/ 3386510 h 4422601"/>
                  <a:gd name="connsiteX327" fmla="*/ 1092211 w 6011874"/>
                  <a:gd name="connsiteY327" fmla="*/ 3391273 h 4422601"/>
                  <a:gd name="connsiteX328" fmla="*/ 1039824 w 6011874"/>
                  <a:gd name="connsiteY328" fmla="*/ 3400798 h 4422601"/>
                  <a:gd name="connsiteX329" fmla="*/ 996961 w 6011874"/>
                  <a:gd name="connsiteY329" fmla="*/ 3410323 h 4422601"/>
                  <a:gd name="connsiteX330" fmla="*/ 996961 w 6011874"/>
                  <a:gd name="connsiteY330" fmla="*/ 3419848 h 4422601"/>
                  <a:gd name="connsiteX331" fmla="*/ 954099 w 6011874"/>
                  <a:gd name="connsiteY331" fmla="*/ 3472236 h 4422601"/>
                  <a:gd name="connsiteX332" fmla="*/ 939811 w 6011874"/>
                  <a:gd name="connsiteY332" fmla="*/ 3729411 h 4422601"/>
                  <a:gd name="connsiteX333" fmla="*/ 739787 w 6011874"/>
                  <a:gd name="connsiteY333" fmla="*/ 3948485 h 4422601"/>
                  <a:gd name="connsiteX334" fmla="*/ 520711 w 6011874"/>
                  <a:gd name="connsiteY334" fmla="*/ 4086598 h 4422601"/>
                  <a:gd name="connsiteX335" fmla="*/ 463561 w 6011874"/>
                  <a:gd name="connsiteY335" fmla="*/ 4419972 h 4422601"/>
                  <a:gd name="connsiteX336" fmla="*/ 163524 w 6011874"/>
                  <a:gd name="connsiteY336" fmla="*/ 4415210 h 4422601"/>
                  <a:gd name="connsiteX337" fmla="*/ 1599 w 6011874"/>
                  <a:gd name="connsiteY337" fmla="*/ 4305674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89421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67990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3872"/>
                  <a:gd name="connsiteX1" fmla="*/ 113220 w 6037771"/>
                  <a:gd name="connsiteY1" fmla="*/ 3986585 h 4423872"/>
                  <a:gd name="connsiteX2" fmla="*/ 113221 w 6037771"/>
                  <a:gd name="connsiteY2" fmla="*/ 3791323 h 4423872"/>
                  <a:gd name="connsiteX3" fmla="*/ 108458 w 6037771"/>
                  <a:gd name="connsiteY3" fmla="*/ 3719885 h 4423872"/>
                  <a:gd name="connsiteX4" fmla="*/ 103696 w 6037771"/>
                  <a:gd name="connsiteY4" fmla="*/ 3700835 h 4423872"/>
                  <a:gd name="connsiteX5" fmla="*/ 108458 w 6037771"/>
                  <a:gd name="connsiteY5" fmla="*/ 3596060 h 4423872"/>
                  <a:gd name="connsiteX6" fmla="*/ 117983 w 6037771"/>
                  <a:gd name="connsiteY6" fmla="*/ 3543673 h 4423872"/>
                  <a:gd name="connsiteX7" fmla="*/ 184658 w 6037771"/>
                  <a:gd name="connsiteY7" fmla="*/ 3457948 h 4423872"/>
                  <a:gd name="connsiteX8" fmla="*/ 203708 w 6037771"/>
                  <a:gd name="connsiteY8" fmla="*/ 3434135 h 4423872"/>
                  <a:gd name="connsiteX9" fmla="*/ 222758 w 6037771"/>
                  <a:gd name="connsiteY9" fmla="*/ 3424610 h 4423872"/>
                  <a:gd name="connsiteX10" fmla="*/ 237046 w 6037771"/>
                  <a:gd name="connsiteY10" fmla="*/ 3410323 h 4423872"/>
                  <a:gd name="connsiteX11" fmla="*/ 265621 w 6037771"/>
                  <a:gd name="connsiteY11" fmla="*/ 3391273 h 4423872"/>
                  <a:gd name="connsiteX12" fmla="*/ 327533 w 6037771"/>
                  <a:gd name="connsiteY12" fmla="*/ 3334123 h 4423872"/>
                  <a:gd name="connsiteX13" fmla="*/ 356108 w 6037771"/>
                  <a:gd name="connsiteY13" fmla="*/ 3315073 h 4423872"/>
                  <a:gd name="connsiteX14" fmla="*/ 437071 w 6037771"/>
                  <a:gd name="connsiteY14" fmla="*/ 3281735 h 4423872"/>
                  <a:gd name="connsiteX15" fmla="*/ 479933 w 6037771"/>
                  <a:gd name="connsiteY15" fmla="*/ 3262685 h 4423872"/>
                  <a:gd name="connsiteX16" fmla="*/ 518033 w 6037771"/>
                  <a:gd name="connsiteY16" fmla="*/ 3253160 h 4423872"/>
                  <a:gd name="connsiteX17" fmla="*/ 546608 w 6037771"/>
                  <a:gd name="connsiteY17" fmla="*/ 3238873 h 4423872"/>
                  <a:gd name="connsiteX18" fmla="*/ 570421 w 6037771"/>
                  <a:gd name="connsiteY18" fmla="*/ 3229348 h 4423872"/>
                  <a:gd name="connsiteX19" fmla="*/ 584708 w 6037771"/>
                  <a:gd name="connsiteY19" fmla="*/ 3224585 h 4423872"/>
                  <a:gd name="connsiteX20" fmla="*/ 598996 w 6037771"/>
                  <a:gd name="connsiteY20" fmla="*/ 3215060 h 4423872"/>
                  <a:gd name="connsiteX21" fmla="*/ 618046 w 6037771"/>
                  <a:gd name="connsiteY21" fmla="*/ 3210298 h 4423872"/>
                  <a:gd name="connsiteX22" fmla="*/ 641858 w 6037771"/>
                  <a:gd name="connsiteY22" fmla="*/ 3200773 h 4423872"/>
                  <a:gd name="connsiteX23" fmla="*/ 699008 w 6037771"/>
                  <a:gd name="connsiteY23" fmla="*/ 3172198 h 4423872"/>
                  <a:gd name="connsiteX24" fmla="*/ 727583 w 6037771"/>
                  <a:gd name="connsiteY24" fmla="*/ 3157910 h 4423872"/>
                  <a:gd name="connsiteX25" fmla="*/ 779971 w 6037771"/>
                  <a:gd name="connsiteY25" fmla="*/ 3138860 h 4423872"/>
                  <a:gd name="connsiteX26" fmla="*/ 832358 w 6037771"/>
                  <a:gd name="connsiteY26" fmla="*/ 3095998 h 4423872"/>
                  <a:gd name="connsiteX27" fmla="*/ 899033 w 6037771"/>
                  <a:gd name="connsiteY27" fmla="*/ 3053135 h 4423872"/>
                  <a:gd name="connsiteX28" fmla="*/ 918083 w 6037771"/>
                  <a:gd name="connsiteY28" fmla="*/ 3034085 h 4423872"/>
                  <a:gd name="connsiteX29" fmla="*/ 946658 w 6037771"/>
                  <a:gd name="connsiteY29" fmla="*/ 3010273 h 4423872"/>
                  <a:gd name="connsiteX30" fmla="*/ 960946 w 6037771"/>
                  <a:gd name="connsiteY30" fmla="*/ 2991223 h 4423872"/>
                  <a:gd name="connsiteX31" fmla="*/ 989521 w 6037771"/>
                  <a:gd name="connsiteY31" fmla="*/ 2972173 h 4423872"/>
                  <a:gd name="connsiteX32" fmla="*/ 1027621 w 6037771"/>
                  <a:gd name="connsiteY32" fmla="*/ 2934073 h 4423872"/>
                  <a:gd name="connsiteX33" fmla="*/ 1070483 w 6037771"/>
                  <a:gd name="connsiteY33" fmla="*/ 2919785 h 4423872"/>
                  <a:gd name="connsiteX34" fmla="*/ 1089533 w 6037771"/>
                  <a:gd name="connsiteY34" fmla="*/ 2910260 h 4423872"/>
                  <a:gd name="connsiteX35" fmla="*/ 1165733 w 6037771"/>
                  <a:gd name="connsiteY35" fmla="*/ 2895973 h 4423872"/>
                  <a:gd name="connsiteX36" fmla="*/ 1246696 w 6037771"/>
                  <a:gd name="connsiteY36" fmla="*/ 2881685 h 4423872"/>
                  <a:gd name="connsiteX37" fmla="*/ 1299083 w 6037771"/>
                  <a:gd name="connsiteY37" fmla="*/ 2862635 h 4423872"/>
                  <a:gd name="connsiteX38" fmla="*/ 1327658 w 6037771"/>
                  <a:gd name="connsiteY38" fmla="*/ 2834060 h 4423872"/>
                  <a:gd name="connsiteX39" fmla="*/ 1346708 w 6037771"/>
                  <a:gd name="connsiteY39" fmla="*/ 2815010 h 4423872"/>
                  <a:gd name="connsiteX40" fmla="*/ 1380046 w 6037771"/>
                  <a:gd name="connsiteY40" fmla="*/ 2767385 h 4423872"/>
                  <a:gd name="connsiteX41" fmla="*/ 1399096 w 6037771"/>
                  <a:gd name="connsiteY41" fmla="*/ 2753098 h 4423872"/>
                  <a:gd name="connsiteX42" fmla="*/ 1418146 w 6037771"/>
                  <a:gd name="connsiteY42" fmla="*/ 2719760 h 4423872"/>
                  <a:gd name="connsiteX43" fmla="*/ 1437196 w 6037771"/>
                  <a:gd name="connsiteY43" fmla="*/ 2691185 h 4423872"/>
                  <a:gd name="connsiteX44" fmla="*/ 1456246 w 6037771"/>
                  <a:gd name="connsiteY44" fmla="*/ 2672135 h 4423872"/>
                  <a:gd name="connsiteX45" fmla="*/ 1465771 w 6037771"/>
                  <a:gd name="connsiteY45" fmla="*/ 2657848 h 4423872"/>
                  <a:gd name="connsiteX46" fmla="*/ 1480058 w 6037771"/>
                  <a:gd name="connsiteY46" fmla="*/ 2643560 h 4423872"/>
                  <a:gd name="connsiteX47" fmla="*/ 1494346 w 6037771"/>
                  <a:gd name="connsiteY47" fmla="*/ 2624510 h 4423872"/>
                  <a:gd name="connsiteX48" fmla="*/ 1575308 w 6037771"/>
                  <a:gd name="connsiteY48" fmla="*/ 2586410 h 4423872"/>
                  <a:gd name="connsiteX49" fmla="*/ 1622933 w 6037771"/>
                  <a:gd name="connsiteY49" fmla="*/ 2557835 h 4423872"/>
                  <a:gd name="connsiteX50" fmla="*/ 1656271 w 6037771"/>
                  <a:gd name="connsiteY50" fmla="*/ 2548310 h 4423872"/>
                  <a:gd name="connsiteX51" fmla="*/ 1670558 w 6037771"/>
                  <a:gd name="connsiteY51" fmla="*/ 2538785 h 4423872"/>
                  <a:gd name="connsiteX52" fmla="*/ 1737233 w 6037771"/>
                  <a:gd name="connsiteY52" fmla="*/ 2529260 h 4423872"/>
                  <a:gd name="connsiteX53" fmla="*/ 1775333 w 6037771"/>
                  <a:gd name="connsiteY53" fmla="*/ 2514973 h 4423872"/>
                  <a:gd name="connsiteX54" fmla="*/ 1818196 w 6037771"/>
                  <a:gd name="connsiteY54" fmla="*/ 2476873 h 4423872"/>
                  <a:gd name="connsiteX55" fmla="*/ 1837246 w 6037771"/>
                  <a:gd name="connsiteY55" fmla="*/ 2467348 h 4423872"/>
                  <a:gd name="connsiteX56" fmla="*/ 1861058 w 6037771"/>
                  <a:gd name="connsiteY56" fmla="*/ 2438773 h 4423872"/>
                  <a:gd name="connsiteX57" fmla="*/ 1889633 w 6037771"/>
                  <a:gd name="connsiteY57" fmla="*/ 2400673 h 4423872"/>
                  <a:gd name="connsiteX58" fmla="*/ 1984883 w 6037771"/>
                  <a:gd name="connsiteY58" fmla="*/ 2319710 h 4423872"/>
                  <a:gd name="connsiteX59" fmla="*/ 2003933 w 6037771"/>
                  <a:gd name="connsiteY59" fmla="*/ 2314948 h 4423872"/>
                  <a:gd name="connsiteX60" fmla="*/ 2022983 w 6037771"/>
                  <a:gd name="connsiteY60" fmla="*/ 2305423 h 4423872"/>
                  <a:gd name="connsiteX61" fmla="*/ 2037271 w 6037771"/>
                  <a:gd name="connsiteY61" fmla="*/ 2295898 h 4423872"/>
                  <a:gd name="connsiteX62" fmla="*/ 2070608 w 6037771"/>
                  <a:gd name="connsiteY62" fmla="*/ 2286373 h 4423872"/>
                  <a:gd name="connsiteX63" fmla="*/ 2094421 w 6037771"/>
                  <a:gd name="connsiteY63" fmla="*/ 2276848 h 4423872"/>
                  <a:gd name="connsiteX64" fmla="*/ 2108708 w 6037771"/>
                  <a:gd name="connsiteY64" fmla="*/ 2272085 h 4423872"/>
                  <a:gd name="connsiteX65" fmla="*/ 2132521 w 6037771"/>
                  <a:gd name="connsiteY65" fmla="*/ 2262560 h 4423872"/>
                  <a:gd name="connsiteX66" fmla="*/ 2194433 w 6037771"/>
                  <a:gd name="connsiteY66" fmla="*/ 2257798 h 4423872"/>
                  <a:gd name="connsiteX67" fmla="*/ 2246821 w 6037771"/>
                  <a:gd name="connsiteY67" fmla="*/ 2248273 h 4423872"/>
                  <a:gd name="connsiteX68" fmla="*/ 2270633 w 6037771"/>
                  <a:gd name="connsiteY68" fmla="*/ 2233985 h 4423872"/>
                  <a:gd name="connsiteX69" fmla="*/ 2289683 w 6037771"/>
                  <a:gd name="connsiteY69" fmla="*/ 2229223 h 4423872"/>
                  <a:gd name="connsiteX70" fmla="*/ 2327783 w 6037771"/>
                  <a:gd name="connsiteY70" fmla="*/ 2219698 h 4423872"/>
                  <a:gd name="connsiteX71" fmla="*/ 2361121 w 6037771"/>
                  <a:gd name="connsiteY71" fmla="*/ 2200648 h 4423872"/>
                  <a:gd name="connsiteX72" fmla="*/ 2375408 w 6037771"/>
                  <a:gd name="connsiteY72" fmla="*/ 2191123 h 4423872"/>
                  <a:gd name="connsiteX73" fmla="*/ 2418271 w 6037771"/>
                  <a:gd name="connsiteY73" fmla="*/ 2176835 h 4423872"/>
                  <a:gd name="connsiteX74" fmla="*/ 2427796 w 6037771"/>
                  <a:gd name="connsiteY74" fmla="*/ 2157785 h 4423872"/>
                  <a:gd name="connsiteX75" fmla="*/ 2527808 w 6037771"/>
                  <a:gd name="connsiteY75" fmla="*/ 2100635 h 4423872"/>
                  <a:gd name="connsiteX76" fmla="*/ 2584958 w 6037771"/>
                  <a:gd name="connsiteY76" fmla="*/ 2067298 h 4423872"/>
                  <a:gd name="connsiteX77" fmla="*/ 2599246 w 6037771"/>
                  <a:gd name="connsiteY77" fmla="*/ 2062535 h 4423872"/>
                  <a:gd name="connsiteX78" fmla="*/ 2623058 w 6037771"/>
                  <a:gd name="connsiteY78" fmla="*/ 2048248 h 4423872"/>
                  <a:gd name="connsiteX79" fmla="*/ 2661158 w 6037771"/>
                  <a:gd name="connsiteY79" fmla="*/ 2029198 h 4423872"/>
                  <a:gd name="connsiteX80" fmla="*/ 2694496 w 6037771"/>
                  <a:gd name="connsiteY80" fmla="*/ 2014910 h 4423872"/>
                  <a:gd name="connsiteX81" fmla="*/ 2756408 w 6037771"/>
                  <a:gd name="connsiteY81" fmla="*/ 1976810 h 4423872"/>
                  <a:gd name="connsiteX82" fmla="*/ 2794508 w 6037771"/>
                  <a:gd name="connsiteY82" fmla="*/ 1962523 h 4423872"/>
                  <a:gd name="connsiteX83" fmla="*/ 2837371 w 6037771"/>
                  <a:gd name="connsiteY83" fmla="*/ 1943473 h 4423872"/>
                  <a:gd name="connsiteX84" fmla="*/ 2861183 w 6037771"/>
                  <a:gd name="connsiteY84" fmla="*/ 1938710 h 4423872"/>
                  <a:gd name="connsiteX85" fmla="*/ 2889758 w 6037771"/>
                  <a:gd name="connsiteY85" fmla="*/ 1929185 h 4423872"/>
                  <a:gd name="connsiteX86" fmla="*/ 2937383 w 6037771"/>
                  <a:gd name="connsiteY86" fmla="*/ 1919660 h 4423872"/>
                  <a:gd name="connsiteX87" fmla="*/ 2975483 w 6037771"/>
                  <a:gd name="connsiteY87" fmla="*/ 1910135 h 4423872"/>
                  <a:gd name="connsiteX88" fmla="*/ 3023108 w 6037771"/>
                  <a:gd name="connsiteY88" fmla="*/ 1900610 h 4423872"/>
                  <a:gd name="connsiteX89" fmla="*/ 3037396 w 6037771"/>
                  <a:gd name="connsiteY89" fmla="*/ 1895848 h 4423872"/>
                  <a:gd name="connsiteX90" fmla="*/ 3089783 w 6037771"/>
                  <a:gd name="connsiteY90" fmla="*/ 1881560 h 4423872"/>
                  <a:gd name="connsiteX91" fmla="*/ 3137408 w 6037771"/>
                  <a:gd name="connsiteY91" fmla="*/ 1848223 h 4423872"/>
                  <a:gd name="connsiteX92" fmla="*/ 3170746 w 6037771"/>
                  <a:gd name="connsiteY92" fmla="*/ 1829173 h 4423872"/>
                  <a:gd name="connsiteX93" fmla="*/ 3213608 w 6037771"/>
                  <a:gd name="connsiteY93" fmla="*/ 1786310 h 4423872"/>
                  <a:gd name="connsiteX94" fmla="*/ 3251708 w 6037771"/>
                  <a:gd name="connsiteY94" fmla="*/ 1752973 h 4423872"/>
                  <a:gd name="connsiteX95" fmla="*/ 3280283 w 6037771"/>
                  <a:gd name="connsiteY95" fmla="*/ 1724398 h 4423872"/>
                  <a:gd name="connsiteX96" fmla="*/ 3294571 w 6037771"/>
                  <a:gd name="connsiteY96" fmla="*/ 1710110 h 4423872"/>
                  <a:gd name="connsiteX97" fmla="*/ 3308858 w 6037771"/>
                  <a:gd name="connsiteY97" fmla="*/ 1705348 h 4423872"/>
                  <a:gd name="connsiteX98" fmla="*/ 3356483 w 6037771"/>
                  <a:gd name="connsiteY98" fmla="*/ 1667248 h 4423872"/>
                  <a:gd name="connsiteX99" fmla="*/ 3399346 w 6037771"/>
                  <a:gd name="connsiteY99" fmla="*/ 1614860 h 4423872"/>
                  <a:gd name="connsiteX100" fmla="*/ 3432683 w 6037771"/>
                  <a:gd name="connsiteY100" fmla="*/ 1586285 h 4423872"/>
                  <a:gd name="connsiteX101" fmla="*/ 3446971 w 6037771"/>
                  <a:gd name="connsiteY101" fmla="*/ 1567235 h 4423872"/>
                  <a:gd name="connsiteX102" fmla="*/ 3513646 w 6037771"/>
                  <a:gd name="connsiteY102" fmla="*/ 1510085 h 4423872"/>
                  <a:gd name="connsiteX103" fmla="*/ 3523171 w 6037771"/>
                  <a:gd name="connsiteY103" fmla="*/ 1495798 h 4423872"/>
                  <a:gd name="connsiteX104" fmla="*/ 3561271 w 6037771"/>
                  <a:gd name="connsiteY104" fmla="*/ 1462460 h 4423872"/>
                  <a:gd name="connsiteX105" fmla="*/ 3580321 w 6037771"/>
                  <a:gd name="connsiteY105" fmla="*/ 1452935 h 4423872"/>
                  <a:gd name="connsiteX106" fmla="*/ 3604133 w 6037771"/>
                  <a:gd name="connsiteY106" fmla="*/ 1429123 h 4423872"/>
                  <a:gd name="connsiteX107" fmla="*/ 3618421 w 6037771"/>
                  <a:gd name="connsiteY107" fmla="*/ 1414835 h 4423872"/>
                  <a:gd name="connsiteX108" fmla="*/ 3680333 w 6037771"/>
                  <a:gd name="connsiteY108" fmla="*/ 1357685 h 4423872"/>
                  <a:gd name="connsiteX109" fmla="*/ 3704146 w 6037771"/>
                  <a:gd name="connsiteY109" fmla="*/ 1329110 h 4423872"/>
                  <a:gd name="connsiteX110" fmla="*/ 3723196 w 6037771"/>
                  <a:gd name="connsiteY110" fmla="*/ 1300535 h 4423872"/>
                  <a:gd name="connsiteX111" fmla="*/ 3737483 w 6037771"/>
                  <a:gd name="connsiteY111" fmla="*/ 1295773 h 4423872"/>
                  <a:gd name="connsiteX112" fmla="*/ 3808921 w 6037771"/>
                  <a:gd name="connsiteY112" fmla="*/ 1205285 h 4423872"/>
                  <a:gd name="connsiteX113" fmla="*/ 3827971 w 6037771"/>
                  <a:gd name="connsiteY113" fmla="*/ 1186235 h 4423872"/>
                  <a:gd name="connsiteX114" fmla="*/ 3880358 w 6037771"/>
                  <a:gd name="connsiteY114" fmla="*/ 1148135 h 4423872"/>
                  <a:gd name="connsiteX115" fmla="*/ 3899408 w 6037771"/>
                  <a:gd name="connsiteY115" fmla="*/ 1138610 h 4423872"/>
                  <a:gd name="connsiteX116" fmla="*/ 3927983 w 6037771"/>
                  <a:gd name="connsiteY116" fmla="*/ 1114798 h 4423872"/>
                  <a:gd name="connsiteX117" fmla="*/ 3961321 w 6037771"/>
                  <a:gd name="connsiteY117" fmla="*/ 1100510 h 4423872"/>
                  <a:gd name="connsiteX118" fmla="*/ 4004183 w 6037771"/>
                  <a:gd name="connsiteY118" fmla="*/ 1071935 h 4423872"/>
                  <a:gd name="connsiteX119" fmla="*/ 4018471 w 6037771"/>
                  <a:gd name="connsiteY119" fmla="*/ 1062410 h 4423872"/>
                  <a:gd name="connsiteX120" fmla="*/ 4037521 w 6037771"/>
                  <a:gd name="connsiteY120" fmla="*/ 1057648 h 4423872"/>
                  <a:gd name="connsiteX121" fmla="*/ 4113721 w 6037771"/>
                  <a:gd name="connsiteY121" fmla="*/ 1033835 h 4423872"/>
                  <a:gd name="connsiteX122" fmla="*/ 4161346 w 6037771"/>
                  <a:gd name="connsiteY122" fmla="*/ 1014785 h 4423872"/>
                  <a:gd name="connsiteX123" fmla="*/ 4194683 w 6037771"/>
                  <a:gd name="connsiteY123" fmla="*/ 1005260 h 4423872"/>
                  <a:gd name="connsiteX124" fmla="*/ 4232783 w 6037771"/>
                  <a:gd name="connsiteY124" fmla="*/ 1000498 h 4423872"/>
                  <a:gd name="connsiteX125" fmla="*/ 4275646 w 6037771"/>
                  <a:gd name="connsiteY125" fmla="*/ 990973 h 4423872"/>
                  <a:gd name="connsiteX126" fmla="*/ 4318508 w 6037771"/>
                  <a:gd name="connsiteY126" fmla="*/ 971923 h 4423872"/>
                  <a:gd name="connsiteX127" fmla="*/ 4356608 w 6037771"/>
                  <a:gd name="connsiteY127" fmla="*/ 962398 h 4423872"/>
                  <a:gd name="connsiteX128" fmla="*/ 4370896 w 6037771"/>
                  <a:gd name="connsiteY128" fmla="*/ 952873 h 4423872"/>
                  <a:gd name="connsiteX129" fmla="*/ 4408996 w 6037771"/>
                  <a:gd name="connsiteY129" fmla="*/ 938585 h 4423872"/>
                  <a:gd name="connsiteX130" fmla="*/ 4428046 w 6037771"/>
                  <a:gd name="connsiteY130" fmla="*/ 924298 h 4423872"/>
                  <a:gd name="connsiteX131" fmla="*/ 4461383 w 6037771"/>
                  <a:gd name="connsiteY131" fmla="*/ 895723 h 4423872"/>
                  <a:gd name="connsiteX132" fmla="*/ 4470908 w 6037771"/>
                  <a:gd name="connsiteY132" fmla="*/ 876673 h 4423872"/>
                  <a:gd name="connsiteX133" fmla="*/ 4489958 w 6037771"/>
                  <a:gd name="connsiteY133" fmla="*/ 857623 h 4423872"/>
                  <a:gd name="connsiteX134" fmla="*/ 4513771 w 6037771"/>
                  <a:gd name="connsiteY134" fmla="*/ 809998 h 4423872"/>
                  <a:gd name="connsiteX135" fmla="*/ 4528058 w 6037771"/>
                  <a:gd name="connsiteY135" fmla="*/ 786185 h 4423872"/>
                  <a:gd name="connsiteX136" fmla="*/ 4542346 w 6037771"/>
                  <a:gd name="connsiteY136" fmla="*/ 695698 h 4423872"/>
                  <a:gd name="connsiteX137" fmla="*/ 4551871 w 6037771"/>
                  <a:gd name="connsiteY137" fmla="*/ 581398 h 4423872"/>
                  <a:gd name="connsiteX138" fmla="*/ 4561396 w 6037771"/>
                  <a:gd name="connsiteY138" fmla="*/ 543298 h 4423872"/>
                  <a:gd name="connsiteX139" fmla="*/ 4566158 w 6037771"/>
                  <a:gd name="connsiteY139" fmla="*/ 500435 h 4423872"/>
                  <a:gd name="connsiteX140" fmla="*/ 4575683 w 6037771"/>
                  <a:gd name="connsiteY140" fmla="*/ 424235 h 4423872"/>
                  <a:gd name="connsiteX141" fmla="*/ 4580446 w 6037771"/>
                  <a:gd name="connsiteY141" fmla="*/ 381373 h 4423872"/>
                  <a:gd name="connsiteX142" fmla="*/ 4594733 w 6037771"/>
                  <a:gd name="connsiteY142" fmla="*/ 271835 h 4423872"/>
                  <a:gd name="connsiteX143" fmla="*/ 4599496 w 6037771"/>
                  <a:gd name="connsiteY143" fmla="*/ 233735 h 4423872"/>
                  <a:gd name="connsiteX144" fmla="*/ 4609021 w 6037771"/>
                  <a:gd name="connsiteY144" fmla="*/ 190873 h 4423872"/>
                  <a:gd name="connsiteX145" fmla="*/ 4613783 w 6037771"/>
                  <a:gd name="connsiteY145" fmla="*/ 152773 h 4423872"/>
                  <a:gd name="connsiteX146" fmla="*/ 4623308 w 6037771"/>
                  <a:gd name="connsiteY146" fmla="*/ 119435 h 4423872"/>
                  <a:gd name="connsiteX147" fmla="*/ 4628071 w 6037771"/>
                  <a:gd name="connsiteY147" fmla="*/ 95623 h 4423872"/>
                  <a:gd name="connsiteX148" fmla="*/ 4637596 w 6037771"/>
                  <a:gd name="connsiteY148" fmla="*/ 76573 h 4423872"/>
                  <a:gd name="connsiteX149" fmla="*/ 4647121 w 6037771"/>
                  <a:gd name="connsiteY149" fmla="*/ 52760 h 4423872"/>
                  <a:gd name="connsiteX150" fmla="*/ 4685221 w 6037771"/>
                  <a:gd name="connsiteY150" fmla="*/ 14660 h 4423872"/>
                  <a:gd name="connsiteX151" fmla="*/ 4704271 w 6037771"/>
                  <a:gd name="connsiteY151" fmla="*/ 9898 h 4423872"/>
                  <a:gd name="connsiteX152" fmla="*/ 4723321 w 6037771"/>
                  <a:gd name="connsiteY152" fmla="*/ 373 h 4423872"/>
                  <a:gd name="connsiteX153" fmla="*/ 4847146 w 6037771"/>
                  <a:gd name="connsiteY153" fmla="*/ 14660 h 4423872"/>
                  <a:gd name="connsiteX154" fmla="*/ 4885246 w 6037771"/>
                  <a:gd name="connsiteY154" fmla="*/ 28948 h 4423872"/>
                  <a:gd name="connsiteX155" fmla="*/ 4932871 w 6037771"/>
                  <a:gd name="connsiteY155" fmla="*/ 52760 h 4423872"/>
                  <a:gd name="connsiteX156" fmla="*/ 4970971 w 6037771"/>
                  <a:gd name="connsiteY156" fmla="*/ 86098 h 4423872"/>
                  <a:gd name="connsiteX157" fmla="*/ 5013833 w 6037771"/>
                  <a:gd name="connsiteY157" fmla="*/ 133723 h 4423872"/>
                  <a:gd name="connsiteX158" fmla="*/ 5061458 w 6037771"/>
                  <a:gd name="connsiteY158" fmla="*/ 200398 h 4423872"/>
                  <a:gd name="connsiteX159" fmla="*/ 5080508 w 6037771"/>
                  <a:gd name="connsiteY159" fmla="*/ 228973 h 4423872"/>
                  <a:gd name="connsiteX160" fmla="*/ 5099558 w 6037771"/>
                  <a:gd name="connsiteY160" fmla="*/ 252785 h 4423872"/>
                  <a:gd name="connsiteX161" fmla="*/ 5113846 w 6037771"/>
                  <a:gd name="connsiteY161" fmla="*/ 276598 h 4423872"/>
                  <a:gd name="connsiteX162" fmla="*/ 5132896 w 6037771"/>
                  <a:gd name="connsiteY162" fmla="*/ 300410 h 4423872"/>
                  <a:gd name="connsiteX163" fmla="*/ 5151946 w 6037771"/>
                  <a:gd name="connsiteY163" fmla="*/ 328985 h 4423872"/>
                  <a:gd name="connsiteX164" fmla="*/ 5170996 w 6037771"/>
                  <a:gd name="connsiteY164" fmla="*/ 362323 h 4423872"/>
                  <a:gd name="connsiteX165" fmla="*/ 5228146 w 6037771"/>
                  <a:gd name="connsiteY165" fmla="*/ 409948 h 4423872"/>
                  <a:gd name="connsiteX166" fmla="*/ 5247196 w 6037771"/>
                  <a:gd name="connsiteY166" fmla="*/ 419473 h 4423872"/>
                  <a:gd name="connsiteX167" fmla="*/ 5275771 w 6037771"/>
                  <a:gd name="connsiteY167" fmla="*/ 428998 h 4423872"/>
                  <a:gd name="connsiteX168" fmla="*/ 5356733 w 6037771"/>
                  <a:gd name="connsiteY168" fmla="*/ 471860 h 4423872"/>
                  <a:gd name="connsiteX169" fmla="*/ 5390071 w 6037771"/>
                  <a:gd name="connsiteY169" fmla="*/ 481385 h 4423872"/>
                  <a:gd name="connsiteX170" fmla="*/ 5404358 w 6037771"/>
                  <a:gd name="connsiteY170" fmla="*/ 486148 h 4423872"/>
                  <a:gd name="connsiteX171" fmla="*/ 5461508 w 6037771"/>
                  <a:gd name="connsiteY171" fmla="*/ 514723 h 4423872"/>
                  <a:gd name="connsiteX172" fmla="*/ 5490083 w 6037771"/>
                  <a:gd name="connsiteY172" fmla="*/ 529010 h 4423872"/>
                  <a:gd name="connsiteX173" fmla="*/ 5537708 w 6037771"/>
                  <a:gd name="connsiteY173" fmla="*/ 548060 h 4423872"/>
                  <a:gd name="connsiteX174" fmla="*/ 5571046 w 6037771"/>
                  <a:gd name="connsiteY174" fmla="*/ 571873 h 4423872"/>
                  <a:gd name="connsiteX175" fmla="*/ 5599621 w 6037771"/>
                  <a:gd name="connsiteY175" fmla="*/ 586160 h 4423872"/>
                  <a:gd name="connsiteX176" fmla="*/ 5623433 w 6037771"/>
                  <a:gd name="connsiteY176" fmla="*/ 605210 h 4423872"/>
                  <a:gd name="connsiteX177" fmla="*/ 5647246 w 6037771"/>
                  <a:gd name="connsiteY177" fmla="*/ 619498 h 4423872"/>
                  <a:gd name="connsiteX178" fmla="*/ 5690108 w 6037771"/>
                  <a:gd name="connsiteY178" fmla="*/ 652835 h 4423872"/>
                  <a:gd name="connsiteX179" fmla="*/ 5718683 w 6037771"/>
                  <a:gd name="connsiteY179" fmla="*/ 671885 h 4423872"/>
                  <a:gd name="connsiteX180" fmla="*/ 5752021 w 6037771"/>
                  <a:gd name="connsiteY180" fmla="*/ 714748 h 4423872"/>
                  <a:gd name="connsiteX181" fmla="*/ 5785358 w 6037771"/>
                  <a:gd name="connsiteY181" fmla="*/ 743323 h 4423872"/>
                  <a:gd name="connsiteX182" fmla="*/ 5813933 w 6037771"/>
                  <a:gd name="connsiteY182" fmla="*/ 786185 h 4423872"/>
                  <a:gd name="connsiteX183" fmla="*/ 5852033 w 6037771"/>
                  <a:gd name="connsiteY183" fmla="*/ 867148 h 4423872"/>
                  <a:gd name="connsiteX184" fmla="*/ 5871083 w 6037771"/>
                  <a:gd name="connsiteY184" fmla="*/ 957635 h 4423872"/>
                  <a:gd name="connsiteX185" fmla="*/ 5885371 w 6037771"/>
                  <a:gd name="connsiteY185" fmla="*/ 1000498 h 4423872"/>
                  <a:gd name="connsiteX186" fmla="*/ 5904421 w 6037771"/>
                  <a:gd name="connsiteY186" fmla="*/ 1081460 h 4423872"/>
                  <a:gd name="connsiteX187" fmla="*/ 5918708 w 6037771"/>
                  <a:gd name="connsiteY187" fmla="*/ 1124323 h 4423872"/>
                  <a:gd name="connsiteX188" fmla="*/ 5928233 w 6037771"/>
                  <a:gd name="connsiteY188" fmla="*/ 1157660 h 4423872"/>
                  <a:gd name="connsiteX189" fmla="*/ 5937758 w 6037771"/>
                  <a:gd name="connsiteY189" fmla="*/ 1181473 h 4423872"/>
                  <a:gd name="connsiteX190" fmla="*/ 5961571 w 6037771"/>
                  <a:gd name="connsiteY190" fmla="*/ 1248148 h 4423872"/>
                  <a:gd name="connsiteX191" fmla="*/ 5980621 w 6037771"/>
                  <a:gd name="connsiteY191" fmla="*/ 1295773 h 4423872"/>
                  <a:gd name="connsiteX192" fmla="*/ 5985383 w 6037771"/>
                  <a:gd name="connsiteY192" fmla="*/ 1329110 h 4423872"/>
                  <a:gd name="connsiteX193" fmla="*/ 5999671 w 6037771"/>
                  <a:gd name="connsiteY193" fmla="*/ 1362448 h 4423872"/>
                  <a:gd name="connsiteX194" fmla="*/ 6013958 w 6037771"/>
                  <a:gd name="connsiteY194" fmla="*/ 1471985 h 4423872"/>
                  <a:gd name="connsiteX195" fmla="*/ 6018721 w 6037771"/>
                  <a:gd name="connsiteY195" fmla="*/ 1505323 h 4423872"/>
                  <a:gd name="connsiteX196" fmla="*/ 6023483 w 6037771"/>
                  <a:gd name="connsiteY196" fmla="*/ 1529135 h 4423872"/>
                  <a:gd name="connsiteX197" fmla="*/ 6028246 w 6037771"/>
                  <a:gd name="connsiteY197" fmla="*/ 1610098 h 4423872"/>
                  <a:gd name="connsiteX198" fmla="*/ 6037771 w 6037771"/>
                  <a:gd name="connsiteY198" fmla="*/ 1705348 h 4423872"/>
                  <a:gd name="connsiteX199" fmla="*/ 6033008 w 6037771"/>
                  <a:gd name="connsiteY199" fmla="*/ 1948235 h 4423872"/>
                  <a:gd name="connsiteX200" fmla="*/ 6009196 w 6037771"/>
                  <a:gd name="connsiteY200" fmla="*/ 2029198 h 4423872"/>
                  <a:gd name="connsiteX201" fmla="*/ 5999671 w 6037771"/>
                  <a:gd name="connsiteY201" fmla="*/ 2053010 h 4423872"/>
                  <a:gd name="connsiteX202" fmla="*/ 5961571 w 6037771"/>
                  <a:gd name="connsiteY202" fmla="*/ 2076823 h 4423872"/>
                  <a:gd name="connsiteX203" fmla="*/ 5852033 w 6037771"/>
                  <a:gd name="connsiteY203" fmla="*/ 2067298 h 4423872"/>
                  <a:gd name="connsiteX204" fmla="*/ 5790121 w 6037771"/>
                  <a:gd name="connsiteY204" fmla="*/ 2048248 h 4423872"/>
                  <a:gd name="connsiteX205" fmla="*/ 5752021 w 6037771"/>
                  <a:gd name="connsiteY205" fmla="*/ 2038723 h 4423872"/>
                  <a:gd name="connsiteX206" fmla="*/ 5728208 w 6037771"/>
                  <a:gd name="connsiteY206" fmla="*/ 2029198 h 4423872"/>
                  <a:gd name="connsiteX207" fmla="*/ 5709158 w 6037771"/>
                  <a:gd name="connsiteY207" fmla="*/ 2024435 h 4423872"/>
                  <a:gd name="connsiteX208" fmla="*/ 5685346 w 6037771"/>
                  <a:gd name="connsiteY208" fmla="*/ 2014910 h 4423872"/>
                  <a:gd name="connsiteX209" fmla="*/ 5652008 w 6037771"/>
                  <a:gd name="connsiteY209" fmla="*/ 2010148 h 4423872"/>
                  <a:gd name="connsiteX210" fmla="*/ 5623433 w 6037771"/>
                  <a:gd name="connsiteY210" fmla="*/ 2000623 h 4423872"/>
                  <a:gd name="connsiteX211" fmla="*/ 5604383 w 6037771"/>
                  <a:gd name="connsiteY211" fmla="*/ 1995860 h 4423872"/>
                  <a:gd name="connsiteX212" fmla="*/ 5580571 w 6037771"/>
                  <a:gd name="connsiteY212" fmla="*/ 1986335 h 4423872"/>
                  <a:gd name="connsiteX213" fmla="*/ 5551996 w 6037771"/>
                  <a:gd name="connsiteY213" fmla="*/ 1976810 h 4423872"/>
                  <a:gd name="connsiteX214" fmla="*/ 5518658 w 6037771"/>
                  <a:gd name="connsiteY214" fmla="*/ 1962523 h 4423872"/>
                  <a:gd name="connsiteX215" fmla="*/ 5513896 w 6037771"/>
                  <a:gd name="connsiteY215" fmla="*/ 1948235 h 4423872"/>
                  <a:gd name="connsiteX216" fmla="*/ 5475796 w 6037771"/>
                  <a:gd name="connsiteY216" fmla="*/ 1924423 h 4423872"/>
                  <a:gd name="connsiteX217" fmla="*/ 5432933 w 6037771"/>
                  <a:gd name="connsiteY217" fmla="*/ 1900610 h 4423872"/>
                  <a:gd name="connsiteX218" fmla="*/ 5366258 w 6037771"/>
                  <a:gd name="connsiteY218" fmla="*/ 1824410 h 4423872"/>
                  <a:gd name="connsiteX219" fmla="*/ 5342446 w 6037771"/>
                  <a:gd name="connsiteY219" fmla="*/ 1805360 h 4423872"/>
                  <a:gd name="connsiteX220" fmla="*/ 5318633 w 6037771"/>
                  <a:gd name="connsiteY220" fmla="*/ 1800598 h 4423872"/>
                  <a:gd name="connsiteX221" fmla="*/ 5247196 w 6037771"/>
                  <a:gd name="connsiteY221" fmla="*/ 1762498 h 4423872"/>
                  <a:gd name="connsiteX222" fmla="*/ 5099558 w 6037771"/>
                  <a:gd name="connsiteY222" fmla="*/ 1719635 h 4423872"/>
                  <a:gd name="connsiteX223" fmla="*/ 5070983 w 6037771"/>
                  <a:gd name="connsiteY223" fmla="*/ 1714873 h 4423872"/>
                  <a:gd name="connsiteX224" fmla="*/ 5047171 w 6037771"/>
                  <a:gd name="connsiteY224" fmla="*/ 1710110 h 4423872"/>
                  <a:gd name="connsiteX225" fmla="*/ 4828096 w 6037771"/>
                  <a:gd name="connsiteY225" fmla="*/ 1700585 h 4423872"/>
                  <a:gd name="connsiteX226" fmla="*/ 4718558 w 6037771"/>
                  <a:gd name="connsiteY226" fmla="*/ 1714873 h 4423872"/>
                  <a:gd name="connsiteX227" fmla="*/ 4670933 w 6037771"/>
                  <a:gd name="connsiteY227" fmla="*/ 1743448 h 4423872"/>
                  <a:gd name="connsiteX228" fmla="*/ 4656646 w 6037771"/>
                  <a:gd name="connsiteY228" fmla="*/ 1748210 h 4423872"/>
                  <a:gd name="connsiteX229" fmla="*/ 4613783 w 6037771"/>
                  <a:gd name="connsiteY229" fmla="*/ 1800598 h 4423872"/>
                  <a:gd name="connsiteX230" fmla="*/ 4589971 w 6037771"/>
                  <a:gd name="connsiteY230" fmla="*/ 1833935 h 4423872"/>
                  <a:gd name="connsiteX231" fmla="*/ 4566158 w 6037771"/>
                  <a:gd name="connsiteY231" fmla="*/ 1857748 h 4423872"/>
                  <a:gd name="connsiteX232" fmla="*/ 4547108 w 6037771"/>
                  <a:gd name="connsiteY232" fmla="*/ 1881560 h 4423872"/>
                  <a:gd name="connsiteX233" fmla="*/ 4504246 w 6037771"/>
                  <a:gd name="connsiteY233" fmla="*/ 1924423 h 4423872"/>
                  <a:gd name="connsiteX234" fmla="*/ 4447096 w 6037771"/>
                  <a:gd name="connsiteY234" fmla="*/ 1972048 h 4423872"/>
                  <a:gd name="connsiteX235" fmla="*/ 4428046 w 6037771"/>
                  <a:gd name="connsiteY235" fmla="*/ 1981573 h 4423872"/>
                  <a:gd name="connsiteX236" fmla="*/ 4370896 w 6037771"/>
                  <a:gd name="connsiteY236" fmla="*/ 2014910 h 4423872"/>
                  <a:gd name="connsiteX237" fmla="*/ 4356608 w 6037771"/>
                  <a:gd name="connsiteY237" fmla="*/ 2019673 h 4423872"/>
                  <a:gd name="connsiteX238" fmla="*/ 4342321 w 6037771"/>
                  <a:gd name="connsiteY238" fmla="*/ 2029198 h 4423872"/>
                  <a:gd name="connsiteX239" fmla="*/ 4266121 w 6037771"/>
                  <a:gd name="connsiteY239" fmla="*/ 2038723 h 4423872"/>
                  <a:gd name="connsiteX240" fmla="*/ 4208971 w 6037771"/>
                  <a:gd name="connsiteY240" fmla="*/ 2048248 h 4423872"/>
                  <a:gd name="connsiteX241" fmla="*/ 4180396 w 6037771"/>
                  <a:gd name="connsiteY241" fmla="*/ 2053010 h 4423872"/>
                  <a:gd name="connsiteX242" fmla="*/ 4166108 w 6037771"/>
                  <a:gd name="connsiteY242" fmla="*/ 2057773 h 4423872"/>
                  <a:gd name="connsiteX243" fmla="*/ 4147058 w 6037771"/>
                  <a:gd name="connsiteY243" fmla="*/ 2062535 h 4423872"/>
                  <a:gd name="connsiteX244" fmla="*/ 4123246 w 6037771"/>
                  <a:gd name="connsiteY244" fmla="*/ 2072060 h 4423872"/>
                  <a:gd name="connsiteX245" fmla="*/ 4075621 w 6037771"/>
                  <a:gd name="connsiteY245" fmla="*/ 2081585 h 4423872"/>
                  <a:gd name="connsiteX246" fmla="*/ 4051808 w 6037771"/>
                  <a:gd name="connsiteY246" fmla="*/ 2091110 h 4423872"/>
                  <a:gd name="connsiteX247" fmla="*/ 3999421 w 6037771"/>
                  <a:gd name="connsiteY247" fmla="*/ 2105398 h 4423872"/>
                  <a:gd name="connsiteX248" fmla="*/ 3975608 w 6037771"/>
                  <a:gd name="connsiteY248" fmla="*/ 2114923 h 4423872"/>
                  <a:gd name="connsiteX249" fmla="*/ 3956558 w 6037771"/>
                  <a:gd name="connsiteY249" fmla="*/ 2129210 h 4423872"/>
                  <a:gd name="connsiteX250" fmla="*/ 3923221 w 6037771"/>
                  <a:gd name="connsiteY250" fmla="*/ 2138735 h 4423872"/>
                  <a:gd name="connsiteX251" fmla="*/ 3899408 w 6037771"/>
                  <a:gd name="connsiteY251" fmla="*/ 2153023 h 4423872"/>
                  <a:gd name="connsiteX252" fmla="*/ 3856546 w 6037771"/>
                  <a:gd name="connsiteY252" fmla="*/ 2181598 h 4423872"/>
                  <a:gd name="connsiteX253" fmla="*/ 3818446 w 6037771"/>
                  <a:gd name="connsiteY253" fmla="*/ 2200648 h 4423872"/>
                  <a:gd name="connsiteX254" fmla="*/ 3804158 w 6037771"/>
                  <a:gd name="connsiteY254" fmla="*/ 2214935 h 4423872"/>
                  <a:gd name="connsiteX255" fmla="*/ 3794633 w 6037771"/>
                  <a:gd name="connsiteY255" fmla="*/ 2229223 h 4423872"/>
                  <a:gd name="connsiteX256" fmla="*/ 3766058 w 6037771"/>
                  <a:gd name="connsiteY256" fmla="*/ 2248273 h 4423872"/>
                  <a:gd name="connsiteX257" fmla="*/ 3742246 w 6037771"/>
                  <a:gd name="connsiteY257" fmla="*/ 2267323 h 4423872"/>
                  <a:gd name="connsiteX258" fmla="*/ 3713671 w 6037771"/>
                  <a:gd name="connsiteY258" fmla="*/ 2276848 h 4423872"/>
                  <a:gd name="connsiteX259" fmla="*/ 3646996 w 6037771"/>
                  <a:gd name="connsiteY259" fmla="*/ 2305423 h 4423872"/>
                  <a:gd name="connsiteX260" fmla="*/ 3623183 w 6037771"/>
                  <a:gd name="connsiteY260" fmla="*/ 2314948 h 4423872"/>
                  <a:gd name="connsiteX261" fmla="*/ 3599371 w 6037771"/>
                  <a:gd name="connsiteY261" fmla="*/ 2329235 h 4423872"/>
                  <a:gd name="connsiteX262" fmla="*/ 3580321 w 6037771"/>
                  <a:gd name="connsiteY262" fmla="*/ 2333998 h 4423872"/>
                  <a:gd name="connsiteX263" fmla="*/ 3527933 w 6037771"/>
                  <a:gd name="connsiteY263" fmla="*/ 2357810 h 4423872"/>
                  <a:gd name="connsiteX264" fmla="*/ 3508883 w 6037771"/>
                  <a:gd name="connsiteY264" fmla="*/ 2372098 h 4423872"/>
                  <a:gd name="connsiteX265" fmla="*/ 3489833 w 6037771"/>
                  <a:gd name="connsiteY265" fmla="*/ 2381623 h 4423872"/>
                  <a:gd name="connsiteX266" fmla="*/ 3475546 w 6037771"/>
                  <a:gd name="connsiteY266" fmla="*/ 2391148 h 4423872"/>
                  <a:gd name="connsiteX267" fmla="*/ 3456496 w 6037771"/>
                  <a:gd name="connsiteY267" fmla="*/ 2395910 h 4423872"/>
                  <a:gd name="connsiteX268" fmla="*/ 3442208 w 6037771"/>
                  <a:gd name="connsiteY268" fmla="*/ 2410198 h 4423872"/>
                  <a:gd name="connsiteX269" fmla="*/ 3399346 w 6037771"/>
                  <a:gd name="connsiteY269" fmla="*/ 2429248 h 4423872"/>
                  <a:gd name="connsiteX270" fmla="*/ 3366008 w 6037771"/>
                  <a:gd name="connsiteY270" fmla="*/ 2448298 h 4423872"/>
                  <a:gd name="connsiteX271" fmla="*/ 3294571 w 6037771"/>
                  <a:gd name="connsiteY271" fmla="*/ 2481635 h 4423872"/>
                  <a:gd name="connsiteX272" fmla="*/ 3246946 w 6037771"/>
                  <a:gd name="connsiteY272" fmla="*/ 2495923 h 4423872"/>
                  <a:gd name="connsiteX273" fmla="*/ 3218371 w 6037771"/>
                  <a:gd name="connsiteY273" fmla="*/ 2510210 h 4423872"/>
                  <a:gd name="connsiteX274" fmla="*/ 3185033 w 6037771"/>
                  <a:gd name="connsiteY274" fmla="*/ 2524498 h 4423872"/>
                  <a:gd name="connsiteX275" fmla="*/ 3156458 w 6037771"/>
                  <a:gd name="connsiteY275" fmla="*/ 2538785 h 4423872"/>
                  <a:gd name="connsiteX276" fmla="*/ 3123121 w 6037771"/>
                  <a:gd name="connsiteY276" fmla="*/ 2553073 h 4423872"/>
                  <a:gd name="connsiteX277" fmla="*/ 3089783 w 6037771"/>
                  <a:gd name="connsiteY277" fmla="*/ 2581648 h 4423872"/>
                  <a:gd name="connsiteX278" fmla="*/ 3070733 w 6037771"/>
                  <a:gd name="connsiteY278" fmla="*/ 2591173 h 4423872"/>
                  <a:gd name="connsiteX279" fmla="*/ 3051683 w 6037771"/>
                  <a:gd name="connsiteY279" fmla="*/ 2605460 h 4423872"/>
                  <a:gd name="connsiteX280" fmla="*/ 3032633 w 6037771"/>
                  <a:gd name="connsiteY280" fmla="*/ 2614985 h 4423872"/>
                  <a:gd name="connsiteX281" fmla="*/ 3013583 w 6037771"/>
                  <a:gd name="connsiteY281" fmla="*/ 2634035 h 4423872"/>
                  <a:gd name="connsiteX282" fmla="*/ 2985008 w 6037771"/>
                  <a:gd name="connsiteY282" fmla="*/ 2653085 h 4423872"/>
                  <a:gd name="connsiteX283" fmla="*/ 2956433 w 6037771"/>
                  <a:gd name="connsiteY283" fmla="*/ 2681660 h 4423872"/>
                  <a:gd name="connsiteX284" fmla="*/ 2870708 w 6037771"/>
                  <a:gd name="connsiteY284" fmla="*/ 2743573 h 4423872"/>
                  <a:gd name="connsiteX285" fmla="*/ 2856421 w 6037771"/>
                  <a:gd name="connsiteY285" fmla="*/ 2762623 h 4423872"/>
                  <a:gd name="connsiteX286" fmla="*/ 2818321 w 6037771"/>
                  <a:gd name="connsiteY286" fmla="*/ 2786435 h 4423872"/>
                  <a:gd name="connsiteX287" fmla="*/ 2799271 w 6037771"/>
                  <a:gd name="connsiteY287" fmla="*/ 2800723 h 4423872"/>
                  <a:gd name="connsiteX288" fmla="*/ 2746883 w 6037771"/>
                  <a:gd name="connsiteY288" fmla="*/ 2843585 h 4423872"/>
                  <a:gd name="connsiteX289" fmla="*/ 2723071 w 6037771"/>
                  <a:gd name="connsiteY289" fmla="*/ 2853110 h 4423872"/>
                  <a:gd name="connsiteX290" fmla="*/ 2656396 w 6037771"/>
                  <a:gd name="connsiteY290" fmla="*/ 2900735 h 4423872"/>
                  <a:gd name="connsiteX291" fmla="*/ 2632583 w 6037771"/>
                  <a:gd name="connsiteY291" fmla="*/ 2905498 h 4423872"/>
                  <a:gd name="connsiteX292" fmla="*/ 2580196 w 6037771"/>
                  <a:gd name="connsiteY292" fmla="*/ 2924548 h 4423872"/>
                  <a:gd name="connsiteX293" fmla="*/ 2518283 w 6037771"/>
                  <a:gd name="connsiteY293" fmla="*/ 2934073 h 4423872"/>
                  <a:gd name="connsiteX294" fmla="*/ 2408746 w 6037771"/>
                  <a:gd name="connsiteY294" fmla="*/ 2943598 h 4423872"/>
                  <a:gd name="connsiteX295" fmla="*/ 2356358 w 6037771"/>
                  <a:gd name="connsiteY295" fmla="*/ 2957885 h 4423872"/>
                  <a:gd name="connsiteX296" fmla="*/ 2303971 w 6037771"/>
                  <a:gd name="connsiteY296" fmla="*/ 2967410 h 4423872"/>
                  <a:gd name="connsiteX297" fmla="*/ 2246821 w 6037771"/>
                  <a:gd name="connsiteY297" fmla="*/ 2986460 h 4423872"/>
                  <a:gd name="connsiteX298" fmla="*/ 2203958 w 6037771"/>
                  <a:gd name="connsiteY298" fmla="*/ 2995985 h 4423872"/>
                  <a:gd name="connsiteX299" fmla="*/ 2146808 w 6037771"/>
                  <a:gd name="connsiteY299" fmla="*/ 3005510 h 4423872"/>
                  <a:gd name="connsiteX300" fmla="*/ 2118233 w 6037771"/>
                  <a:gd name="connsiteY300" fmla="*/ 3015035 h 4423872"/>
                  <a:gd name="connsiteX301" fmla="*/ 2070608 w 6037771"/>
                  <a:gd name="connsiteY301" fmla="*/ 3024560 h 4423872"/>
                  <a:gd name="connsiteX302" fmla="*/ 2046796 w 6037771"/>
                  <a:gd name="connsiteY302" fmla="*/ 3034085 h 4423872"/>
                  <a:gd name="connsiteX303" fmla="*/ 2027746 w 6037771"/>
                  <a:gd name="connsiteY303" fmla="*/ 3048373 h 4423872"/>
                  <a:gd name="connsiteX304" fmla="*/ 1989646 w 6037771"/>
                  <a:gd name="connsiteY304" fmla="*/ 3057898 h 4423872"/>
                  <a:gd name="connsiteX305" fmla="*/ 1922971 w 6037771"/>
                  <a:gd name="connsiteY305" fmla="*/ 3076948 h 4423872"/>
                  <a:gd name="connsiteX306" fmla="*/ 1894396 w 6037771"/>
                  <a:gd name="connsiteY306" fmla="*/ 3081710 h 4423872"/>
                  <a:gd name="connsiteX307" fmla="*/ 1846771 w 6037771"/>
                  <a:gd name="connsiteY307" fmla="*/ 3095998 h 4423872"/>
                  <a:gd name="connsiteX308" fmla="*/ 1832483 w 6037771"/>
                  <a:gd name="connsiteY308" fmla="*/ 3100760 h 4423872"/>
                  <a:gd name="connsiteX309" fmla="*/ 1808671 w 6037771"/>
                  <a:gd name="connsiteY309" fmla="*/ 3105523 h 4423872"/>
                  <a:gd name="connsiteX310" fmla="*/ 1765808 w 6037771"/>
                  <a:gd name="connsiteY310" fmla="*/ 3124573 h 4423872"/>
                  <a:gd name="connsiteX311" fmla="*/ 1746758 w 6037771"/>
                  <a:gd name="connsiteY311" fmla="*/ 3134098 h 4423872"/>
                  <a:gd name="connsiteX312" fmla="*/ 1718183 w 6037771"/>
                  <a:gd name="connsiteY312" fmla="*/ 3143623 h 4423872"/>
                  <a:gd name="connsiteX313" fmla="*/ 1680083 w 6037771"/>
                  <a:gd name="connsiteY313" fmla="*/ 3153148 h 4423872"/>
                  <a:gd name="connsiteX314" fmla="*/ 1599121 w 6037771"/>
                  <a:gd name="connsiteY314" fmla="*/ 3181723 h 4423872"/>
                  <a:gd name="connsiteX315" fmla="*/ 1503871 w 6037771"/>
                  <a:gd name="connsiteY315" fmla="*/ 3229348 h 4423872"/>
                  <a:gd name="connsiteX316" fmla="*/ 1484821 w 6037771"/>
                  <a:gd name="connsiteY316" fmla="*/ 3238873 h 4423872"/>
                  <a:gd name="connsiteX317" fmla="*/ 1465771 w 6037771"/>
                  <a:gd name="connsiteY317" fmla="*/ 3248398 h 4423872"/>
                  <a:gd name="connsiteX318" fmla="*/ 1403858 w 6037771"/>
                  <a:gd name="connsiteY318" fmla="*/ 3276973 h 4423872"/>
                  <a:gd name="connsiteX319" fmla="*/ 1384808 w 6037771"/>
                  <a:gd name="connsiteY319" fmla="*/ 3286498 h 4423872"/>
                  <a:gd name="connsiteX320" fmla="*/ 1341946 w 6037771"/>
                  <a:gd name="connsiteY320" fmla="*/ 3315073 h 4423872"/>
                  <a:gd name="connsiteX321" fmla="*/ 1318133 w 6037771"/>
                  <a:gd name="connsiteY321" fmla="*/ 3319835 h 4423872"/>
                  <a:gd name="connsiteX322" fmla="*/ 1299083 w 6037771"/>
                  <a:gd name="connsiteY322" fmla="*/ 3334123 h 4423872"/>
                  <a:gd name="connsiteX323" fmla="*/ 1213358 w 6037771"/>
                  <a:gd name="connsiteY323" fmla="*/ 3367460 h 4423872"/>
                  <a:gd name="connsiteX324" fmla="*/ 1189546 w 6037771"/>
                  <a:gd name="connsiteY324" fmla="*/ 3372223 h 4423872"/>
                  <a:gd name="connsiteX325" fmla="*/ 1175258 w 6037771"/>
                  <a:gd name="connsiteY325" fmla="*/ 3376985 h 4423872"/>
                  <a:gd name="connsiteX326" fmla="*/ 1137158 w 6037771"/>
                  <a:gd name="connsiteY326" fmla="*/ 3386510 h 4423872"/>
                  <a:gd name="connsiteX327" fmla="*/ 1118108 w 6037771"/>
                  <a:gd name="connsiteY327" fmla="*/ 3391273 h 4423872"/>
                  <a:gd name="connsiteX328" fmla="*/ 1065721 w 6037771"/>
                  <a:gd name="connsiteY328" fmla="*/ 3400798 h 4423872"/>
                  <a:gd name="connsiteX329" fmla="*/ 1022858 w 6037771"/>
                  <a:gd name="connsiteY329" fmla="*/ 3410323 h 4423872"/>
                  <a:gd name="connsiteX330" fmla="*/ 1022858 w 6037771"/>
                  <a:gd name="connsiteY330" fmla="*/ 3419848 h 4423872"/>
                  <a:gd name="connsiteX331" fmla="*/ 979996 w 6037771"/>
                  <a:gd name="connsiteY331" fmla="*/ 3472236 h 4423872"/>
                  <a:gd name="connsiteX332" fmla="*/ 965708 w 6037771"/>
                  <a:gd name="connsiteY332" fmla="*/ 3729411 h 4423872"/>
                  <a:gd name="connsiteX333" fmla="*/ 765684 w 6037771"/>
                  <a:gd name="connsiteY333" fmla="*/ 3948485 h 4423872"/>
                  <a:gd name="connsiteX334" fmla="*/ 546608 w 6037771"/>
                  <a:gd name="connsiteY334" fmla="*/ 4086598 h 4423872"/>
                  <a:gd name="connsiteX335" fmla="*/ 489458 w 6037771"/>
                  <a:gd name="connsiteY335" fmla="*/ 4419972 h 4423872"/>
                  <a:gd name="connsiteX336" fmla="*/ 187040 w 6037771"/>
                  <a:gd name="connsiteY336" fmla="*/ 4412829 h 4423872"/>
                  <a:gd name="connsiteX337" fmla="*/ 1302 w 6037771"/>
                  <a:gd name="connsiteY337" fmla="*/ 4310437 h 4423872"/>
                  <a:gd name="connsiteX0" fmla="*/ 1302 w 6037771"/>
                  <a:gd name="connsiteY0" fmla="*/ 4310437 h 4414875"/>
                  <a:gd name="connsiteX1" fmla="*/ 113220 w 6037771"/>
                  <a:gd name="connsiteY1" fmla="*/ 3986585 h 4414875"/>
                  <a:gd name="connsiteX2" fmla="*/ 113221 w 6037771"/>
                  <a:gd name="connsiteY2" fmla="*/ 3791323 h 4414875"/>
                  <a:gd name="connsiteX3" fmla="*/ 108458 w 6037771"/>
                  <a:gd name="connsiteY3" fmla="*/ 3719885 h 4414875"/>
                  <a:gd name="connsiteX4" fmla="*/ 103696 w 6037771"/>
                  <a:gd name="connsiteY4" fmla="*/ 3700835 h 4414875"/>
                  <a:gd name="connsiteX5" fmla="*/ 108458 w 6037771"/>
                  <a:gd name="connsiteY5" fmla="*/ 3596060 h 4414875"/>
                  <a:gd name="connsiteX6" fmla="*/ 117983 w 6037771"/>
                  <a:gd name="connsiteY6" fmla="*/ 3543673 h 4414875"/>
                  <a:gd name="connsiteX7" fmla="*/ 184658 w 6037771"/>
                  <a:gd name="connsiteY7" fmla="*/ 3457948 h 4414875"/>
                  <a:gd name="connsiteX8" fmla="*/ 203708 w 6037771"/>
                  <a:gd name="connsiteY8" fmla="*/ 3434135 h 4414875"/>
                  <a:gd name="connsiteX9" fmla="*/ 222758 w 6037771"/>
                  <a:gd name="connsiteY9" fmla="*/ 3424610 h 4414875"/>
                  <a:gd name="connsiteX10" fmla="*/ 237046 w 6037771"/>
                  <a:gd name="connsiteY10" fmla="*/ 3410323 h 4414875"/>
                  <a:gd name="connsiteX11" fmla="*/ 265621 w 6037771"/>
                  <a:gd name="connsiteY11" fmla="*/ 3391273 h 4414875"/>
                  <a:gd name="connsiteX12" fmla="*/ 327533 w 6037771"/>
                  <a:gd name="connsiteY12" fmla="*/ 3334123 h 4414875"/>
                  <a:gd name="connsiteX13" fmla="*/ 356108 w 6037771"/>
                  <a:gd name="connsiteY13" fmla="*/ 3315073 h 4414875"/>
                  <a:gd name="connsiteX14" fmla="*/ 437071 w 6037771"/>
                  <a:gd name="connsiteY14" fmla="*/ 3281735 h 4414875"/>
                  <a:gd name="connsiteX15" fmla="*/ 479933 w 6037771"/>
                  <a:gd name="connsiteY15" fmla="*/ 3262685 h 4414875"/>
                  <a:gd name="connsiteX16" fmla="*/ 518033 w 6037771"/>
                  <a:gd name="connsiteY16" fmla="*/ 3253160 h 4414875"/>
                  <a:gd name="connsiteX17" fmla="*/ 546608 w 6037771"/>
                  <a:gd name="connsiteY17" fmla="*/ 3238873 h 4414875"/>
                  <a:gd name="connsiteX18" fmla="*/ 570421 w 6037771"/>
                  <a:gd name="connsiteY18" fmla="*/ 3229348 h 4414875"/>
                  <a:gd name="connsiteX19" fmla="*/ 584708 w 6037771"/>
                  <a:gd name="connsiteY19" fmla="*/ 3224585 h 4414875"/>
                  <a:gd name="connsiteX20" fmla="*/ 598996 w 6037771"/>
                  <a:gd name="connsiteY20" fmla="*/ 3215060 h 4414875"/>
                  <a:gd name="connsiteX21" fmla="*/ 618046 w 6037771"/>
                  <a:gd name="connsiteY21" fmla="*/ 3210298 h 4414875"/>
                  <a:gd name="connsiteX22" fmla="*/ 641858 w 6037771"/>
                  <a:gd name="connsiteY22" fmla="*/ 3200773 h 4414875"/>
                  <a:gd name="connsiteX23" fmla="*/ 699008 w 6037771"/>
                  <a:gd name="connsiteY23" fmla="*/ 3172198 h 4414875"/>
                  <a:gd name="connsiteX24" fmla="*/ 727583 w 6037771"/>
                  <a:gd name="connsiteY24" fmla="*/ 3157910 h 4414875"/>
                  <a:gd name="connsiteX25" fmla="*/ 779971 w 6037771"/>
                  <a:gd name="connsiteY25" fmla="*/ 3138860 h 4414875"/>
                  <a:gd name="connsiteX26" fmla="*/ 832358 w 6037771"/>
                  <a:gd name="connsiteY26" fmla="*/ 3095998 h 4414875"/>
                  <a:gd name="connsiteX27" fmla="*/ 899033 w 6037771"/>
                  <a:gd name="connsiteY27" fmla="*/ 3053135 h 4414875"/>
                  <a:gd name="connsiteX28" fmla="*/ 918083 w 6037771"/>
                  <a:gd name="connsiteY28" fmla="*/ 3034085 h 4414875"/>
                  <a:gd name="connsiteX29" fmla="*/ 946658 w 6037771"/>
                  <a:gd name="connsiteY29" fmla="*/ 3010273 h 4414875"/>
                  <a:gd name="connsiteX30" fmla="*/ 960946 w 6037771"/>
                  <a:gd name="connsiteY30" fmla="*/ 2991223 h 4414875"/>
                  <a:gd name="connsiteX31" fmla="*/ 989521 w 6037771"/>
                  <a:gd name="connsiteY31" fmla="*/ 2972173 h 4414875"/>
                  <a:gd name="connsiteX32" fmla="*/ 1027621 w 6037771"/>
                  <a:gd name="connsiteY32" fmla="*/ 2934073 h 4414875"/>
                  <a:gd name="connsiteX33" fmla="*/ 1070483 w 6037771"/>
                  <a:gd name="connsiteY33" fmla="*/ 2919785 h 4414875"/>
                  <a:gd name="connsiteX34" fmla="*/ 1089533 w 6037771"/>
                  <a:gd name="connsiteY34" fmla="*/ 2910260 h 4414875"/>
                  <a:gd name="connsiteX35" fmla="*/ 1165733 w 6037771"/>
                  <a:gd name="connsiteY35" fmla="*/ 2895973 h 4414875"/>
                  <a:gd name="connsiteX36" fmla="*/ 1246696 w 6037771"/>
                  <a:gd name="connsiteY36" fmla="*/ 2881685 h 4414875"/>
                  <a:gd name="connsiteX37" fmla="*/ 1299083 w 6037771"/>
                  <a:gd name="connsiteY37" fmla="*/ 2862635 h 4414875"/>
                  <a:gd name="connsiteX38" fmla="*/ 1327658 w 6037771"/>
                  <a:gd name="connsiteY38" fmla="*/ 2834060 h 4414875"/>
                  <a:gd name="connsiteX39" fmla="*/ 1346708 w 6037771"/>
                  <a:gd name="connsiteY39" fmla="*/ 2815010 h 4414875"/>
                  <a:gd name="connsiteX40" fmla="*/ 1380046 w 6037771"/>
                  <a:gd name="connsiteY40" fmla="*/ 2767385 h 4414875"/>
                  <a:gd name="connsiteX41" fmla="*/ 1399096 w 6037771"/>
                  <a:gd name="connsiteY41" fmla="*/ 2753098 h 4414875"/>
                  <a:gd name="connsiteX42" fmla="*/ 1418146 w 6037771"/>
                  <a:gd name="connsiteY42" fmla="*/ 2719760 h 4414875"/>
                  <a:gd name="connsiteX43" fmla="*/ 1437196 w 6037771"/>
                  <a:gd name="connsiteY43" fmla="*/ 2691185 h 4414875"/>
                  <a:gd name="connsiteX44" fmla="*/ 1456246 w 6037771"/>
                  <a:gd name="connsiteY44" fmla="*/ 2672135 h 4414875"/>
                  <a:gd name="connsiteX45" fmla="*/ 1465771 w 6037771"/>
                  <a:gd name="connsiteY45" fmla="*/ 2657848 h 4414875"/>
                  <a:gd name="connsiteX46" fmla="*/ 1480058 w 6037771"/>
                  <a:gd name="connsiteY46" fmla="*/ 2643560 h 4414875"/>
                  <a:gd name="connsiteX47" fmla="*/ 1494346 w 6037771"/>
                  <a:gd name="connsiteY47" fmla="*/ 2624510 h 4414875"/>
                  <a:gd name="connsiteX48" fmla="*/ 1575308 w 6037771"/>
                  <a:gd name="connsiteY48" fmla="*/ 2586410 h 4414875"/>
                  <a:gd name="connsiteX49" fmla="*/ 1622933 w 6037771"/>
                  <a:gd name="connsiteY49" fmla="*/ 2557835 h 4414875"/>
                  <a:gd name="connsiteX50" fmla="*/ 1656271 w 6037771"/>
                  <a:gd name="connsiteY50" fmla="*/ 2548310 h 4414875"/>
                  <a:gd name="connsiteX51" fmla="*/ 1670558 w 6037771"/>
                  <a:gd name="connsiteY51" fmla="*/ 2538785 h 4414875"/>
                  <a:gd name="connsiteX52" fmla="*/ 1737233 w 6037771"/>
                  <a:gd name="connsiteY52" fmla="*/ 2529260 h 4414875"/>
                  <a:gd name="connsiteX53" fmla="*/ 1775333 w 6037771"/>
                  <a:gd name="connsiteY53" fmla="*/ 2514973 h 4414875"/>
                  <a:gd name="connsiteX54" fmla="*/ 1818196 w 6037771"/>
                  <a:gd name="connsiteY54" fmla="*/ 2476873 h 4414875"/>
                  <a:gd name="connsiteX55" fmla="*/ 1837246 w 6037771"/>
                  <a:gd name="connsiteY55" fmla="*/ 2467348 h 4414875"/>
                  <a:gd name="connsiteX56" fmla="*/ 1861058 w 6037771"/>
                  <a:gd name="connsiteY56" fmla="*/ 2438773 h 4414875"/>
                  <a:gd name="connsiteX57" fmla="*/ 1889633 w 6037771"/>
                  <a:gd name="connsiteY57" fmla="*/ 2400673 h 4414875"/>
                  <a:gd name="connsiteX58" fmla="*/ 1984883 w 6037771"/>
                  <a:gd name="connsiteY58" fmla="*/ 2319710 h 4414875"/>
                  <a:gd name="connsiteX59" fmla="*/ 2003933 w 6037771"/>
                  <a:gd name="connsiteY59" fmla="*/ 2314948 h 4414875"/>
                  <a:gd name="connsiteX60" fmla="*/ 2022983 w 6037771"/>
                  <a:gd name="connsiteY60" fmla="*/ 2305423 h 4414875"/>
                  <a:gd name="connsiteX61" fmla="*/ 2037271 w 6037771"/>
                  <a:gd name="connsiteY61" fmla="*/ 2295898 h 4414875"/>
                  <a:gd name="connsiteX62" fmla="*/ 2070608 w 6037771"/>
                  <a:gd name="connsiteY62" fmla="*/ 2286373 h 4414875"/>
                  <a:gd name="connsiteX63" fmla="*/ 2094421 w 6037771"/>
                  <a:gd name="connsiteY63" fmla="*/ 2276848 h 4414875"/>
                  <a:gd name="connsiteX64" fmla="*/ 2108708 w 6037771"/>
                  <a:gd name="connsiteY64" fmla="*/ 2272085 h 4414875"/>
                  <a:gd name="connsiteX65" fmla="*/ 2132521 w 6037771"/>
                  <a:gd name="connsiteY65" fmla="*/ 2262560 h 4414875"/>
                  <a:gd name="connsiteX66" fmla="*/ 2194433 w 6037771"/>
                  <a:gd name="connsiteY66" fmla="*/ 2257798 h 4414875"/>
                  <a:gd name="connsiteX67" fmla="*/ 2246821 w 6037771"/>
                  <a:gd name="connsiteY67" fmla="*/ 2248273 h 4414875"/>
                  <a:gd name="connsiteX68" fmla="*/ 2270633 w 6037771"/>
                  <a:gd name="connsiteY68" fmla="*/ 2233985 h 4414875"/>
                  <a:gd name="connsiteX69" fmla="*/ 2289683 w 6037771"/>
                  <a:gd name="connsiteY69" fmla="*/ 2229223 h 4414875"/>
                  <a:gd name="connsiteX70" fmla="*/ 2327783 w 6037771"/>
                  <a:gd name="connsiteY70" fmla="*/ 2219698 h 4414875"/>
                  <a:gd name="connsiteX71" fmla="*/ 2361121 w 6037771"/>
                  <a:gd name="connsiteY71" fmla="*/ 2200648 h 4414875"/>
                  <a:gd name="connsiteX72" fmla="*/ 2375408 w 6037771"/>
                  <a:gd name="connsiteY72" fmla="*/ 2191123 h 4414875"/>
                  <a:gd name="connsiteX73" fmla="*/ 2418271 w 6037771"/>
                  <a:gd name="connsiteY73" fmla="*/ 2176835 h 4414875"/>
                  <a:gd name="connsiteX74" fmla="*/ 2427796 w 6037771"/>
                  <a:gd name="connsiteY74" fmla="*/ 2157785 h 4414875"/>
                  <a:gd name="connsiteX75" fmla="*/ 2527808 w 6037771"/>
                  <a:gd name="connsiteY75" fmla="*/ 2100635 h 4414875"/>
                  <a:gd name="connsiteX76" fmla="*/ 2584958 w 6037771"/>
                  <a:gd name="connsiteY76" fmla="*/ 2067298 h 4414875"/>
                  <a:gd name="connsiteX77" fmla="*/ 2599246 w 6037771"/>
                  <a:gd name="connsiteY77" fmla="*/ 2062535 h 4414875"/>
                  <a:gd name="connsiteX78" fmla="*/ 2623058 w 6037771"/>
                  <a:gd name="connsiteY78" fmla="*/ 2048248 h 4414875"/>
                  <a:gd name="connsiteX79" fmla="*/ 2661158 w 6037771"/>
                  <a:gd name="connsiteY79" fmla="*/ 2029198 h 4414875"/>
                  <a:gd name="connsiteX80" fmla="*/ 2694496 w 6037771"/>
                  <a:gd name="connsiteY80" fmla="*/ 2014910 h 4414875"/>
                  <a:gd name="connsiteX81" fmla="*/ 2756408 w 6037771"/>
                  <a:gd name="connsiteY81" fmla="*/ 1976810 h 4414875"/>
                  <a:gd name="connsiteX82" fmla="*/ 2794508 w 6037771"/>
                  <a:gd name="connsiteY82" fmla="*/ 1962523 h 4414875"/>
                  <a:gd name="connsiteX83" fmla="*/ 2837371 w 6037771"/>
                  <a:gd name="connsiteY83" fmla="*/ 1943473 h 4414875"/>
                  <a:gd name="connsiteX84" fmla="*/ 2861183 w 6037771"/>
                  <a:gd name="connsiteY84" fmla="*/ 1938710 h 4414875"/>
                  <a:gd name="connsiteX85" fmla="*/ 2889758 w 6037771"/>
                  <a:gd name="connsiteY85" fmla="*/ 1929185 h 4414875"/>
                  <a:gd name="connsiteX86" fmla="*/ 2937383 w 6037771"/>
                  <a:gd name="connsiteY86" fmla="*/ 1919660 h 4414875"/>
                  <a:gd name="connsiteX87" fmla="*/ 2975483 w 6037771"/>
                  <a:gd name="connsiteY87" fmla="*/ 1910135 h 4414875"/>
                  <a:gd name="connsiteX88" fmla="*/ 3023108 w 6037771"/>
                  <a:gd name="connsiteY88" fmla="*/ 1900610 h 4414875"/>
                  <a:gd name="connsiteX89" fmla="*/ 3037396 w 6037771"/>
                  <a:gd name="connsiteY89" fmla="*/ 1895848 h 4414875"/>
                  <a:gd name="connsiteX90" fmla="*/ 3089783 w 6037771"/>
                  <a:gd name="connsiteY90" fmla="*/ 1881560 h 4414875"/>
                  <a:gd name="connsiteX91" fmla="*/ 3137408 w 6037771"/>
                  <a:gd name="connsiteY91" fmla="*/ 1848223 h 4414875"/>
                  <a:gd name="connsiteX92" fmla="*/ 3170746 w 6037771"/>
                  <a:gd name="connsiteY92" fmla="*/ 1829173 h 4414875"/>
                  <a:gd name="connsiteX93" fmla="*/ 3213608 w 6037771"/>
                  <a:gd name="connsiteY93" fmla="*/ 1786310 h 4414875"/>
                  <a:gd name="connsiteX94" fmla="*/ 3251708 w 6037771"/>
                  <a:gd name="connsiteY94" fmla="*/ 1752973 h 4414875"/>
                  <a:gd name="connsiteX95" fmla="*/ 3280283 w 6037771"/>
                  <a:gd name="connsiteY95" fmla="*/ 1724398 h 4414875"/>
                  <a:gd name="connsiteX96" fmla="*/ 3294571 w 6037771"/>
                  <a:gd name="connsiteY96" fmla="*/ 1710110 h 4414875"/>
                  <a:gd name="connsiteX97" fmla="*/ 3308858 w 6037771"/>
                  <a:gd name="connsiteY97" fmla="*/ 1705348 h 4414875"/>
                  <a:gd name="connsiteX98" fmla="*/ 3356483 w 6037771"/>
                  <a:gd name="connsiteY98" fmla="*/ 1667248 h 4414875"/>
                  <a:gd name="connsiteX99" fmla="*/ 3399346 w 6037771"/>
                  <a:gd name="connsiteY99" fmla="*/ 1614860 h 4414875"/>
                  <a:gd name="connsiteX100" fmla="*/ 3432683 w 6037771"/>
                  <a:gd name="connsiteY100" fmla="*/ 1586285 h 4414875"/>
                  <a:gd name="connsiteX101" fmla="*/ 3446971 w 6037771"/>
                  <a:gd name="connsiteY101" fmla="*/ 1567235 h 4414875"/>
                  <a:gd name="connsiteX102" fmla="*/ 3513646 w 6037771"/>
                  <a:gd name="connsiteY102" fmla="*/ 1510085 h 4414875"/>
                  <a:gd name="connsiteX103" fmla="*/ 3523171 w 6037771"/>
                  <a:gd name="connsiteY103" fmla="*/ 1495798 h 4414875"/>
                  <a:gd name="connsiteX104" fmla="*/ 3561271 w 6037771"/>
                  <a:gd name="connsiteY104" fmla="*/ 1462460 h 4414875"/>
                  <a:gd name="connsiteX105" fmla="*/ 3580321 w 6037771"/>
                  <a:gd name="connsiteY105" fmla="*/ 1452935 h 4414875"/>
                  <a:gd name="connsiteX106" fmla="*/ 3604133 w 6037771"/>
                  <a:gd name="connsiteY106" fmla="*/ 1429123 h 4414875"/>
                  <a:gd name="connsiteX107" fmla="*/ 3618421 w 6037771"/>
                  <a:gd name="connsiteY107" fmla="*/ 1414835 h 4414875"/>
                  <a:gd name="connsiteX108" fmla="*/ 3680333 w 6037771"/>
                  <a:gd name="connsiteY108" fmla="*/ 1357685 h 4414875"/>
                  <a:gd name="connsiteX109" fmla="*/ 3704146 w 6037771"/>
                  <a:gd name="connsiteY109" fmla="*/ 1329110 h 4414875"/>
                  <a:gd name="connsiteX110" fmla="*/ 3723196 w 6037771"/>
                  <a:gd name="connsiteY110" fmla="*/ 1300535 h 4414875"/>
                  <a:gd name="connsiteX111" fmla="*/ 3737483 w 6037771"/>
                  <a:gd name="connsiteY111" fmla="*/ 1295773 h 4414875"/>
                  <a:gd name="connsiteX112" fmla="*/ 3808921 w 6037771"/>
                  <a:gd name="connsiteY112" fmla="*/ 1205285 h 4414875"/>
                  <a:gd name="connsiteX113" fmla="*/ 3827971 w 6037771"/>
                  <a:gd name="connsiteY113" fmla="*/ 1186235 h 4414875"/>
                  <a:gd name="connsiteX114" fmla="*/ 3880358 w 6037771"/>
                  <a:gd name="connsiteY114" fmla="*/ 1148135 h 4414875"/>
                  <a:gd name="connsiteX115" fmla="*/ 3899408 w 6037771"/>
                  <a:gd name="connsiteY115" fmla="*/ 1138610 h 4414875"/>
                  <a:gd name="connsiteX116" fmla="*/ 3927983 w 6037771"/>
                  <a:gd name="connsiteY116" fmla="*/ 1114798 h 4414875"/>
                  <a:gd name="connsiteX117" fmla="*/ 3961321 w 6037771"/>
                  <a:gd name="connsiteY117" fmla="*/ 1100510 h 4414875"/>
                  <a:gd name="connsiteX118" fmla="*/ 4004183 w 6037771"/>
                  <a:gd name="connsiteY118" fmla="*/ 1071935 h 4414875"/>
                  <a:gd name="connsiteX119" fmla="*/ 4018471 w 6037771"/>
                  <a:gd name="connsiteY119" fmla="*/ 1062410 h 4414875"/>
                  <a:gd name="connsiteX120" fmla="*/ 4037521 w 6037771"/>
                  <a:gd name="connsiteY120" fmla="*/ 1057648 h 4414875"/>
                  <a:gd name="connsiteX121" fmla="*/ 4113721 w 6037771"/>
                  <a:gd name="connsiteY121" fmla="*/ 1033835 h 4414875"/>
                  <a:gd name="connsiteX122" fmla="*/ 4161346 w 6037771"/>
                  <a:gd name="connsiteY122" fmla="*/ 1014785 h 4414875"/>
                  <a:gd name="connsiteX123" fmla="*/ 4194683 w 6037771"/>
                  <a:gd name="connsiteY123" fmla="*/ 1005260 h 4414875"/>
                  <a:gd name="connsiteX124" fmla="*/ 4232783 w 6037771"/>
                  <a:gd name="connsiteY124" fmla="*/ 1000498 h 4414875"/>
                  <a:gd name="connsiteX125" fmla="*/ 4275646 w 6037771"/>
                  <a:gd name="connsiteY125" fmla="*/ 990973 h 4414875"/>
                  <a:gd name="connsiteX126" fmla="*/ 4318508 w 6037771"/>
                  <a:gd name="connsiteY126" fmla="*/ 971923 h 4414875"/>
                  <a:gd name="connsiteX127" fmla="*/ 4356608 w 6037771"/>
                  <a:gd name="connsiteY127" fmla="*/ 962398 h 4414875"/>
                  <a:gd name="connsiteX128" fmla="*/ 4370896 w 6037771"/>
                  <a:gd name="connsiteY128" fmla="*/ 952873 h 4414875"/>
                  <a:gd name="connsiteX129" fmla="*/ 4408996 w 6037771"/>
                  <a:gd name="connsiteY129" fmla="*/ 938585 h 4414875"/>
                  <a:gd name="connsiteX130" fmla="*/ 4428046 w 6037771"/>
                  <a:gd name="connsiteY130" fmla="*/ 924298 h 4414875"/>
                  <a:gd name="connsiteX131" fmla="*/ 4461383 w 6037771"/>
                  <a:gd name="connsiteY131" fmla="*/ 895723 h 4414875"/>
                  <a:gd name="connsiteX132" fmla="*/ 4470908 w 6037771"/>
                  <a:gd name="connsiteY132" fmla="*/ 876673 h 4414875"/>
                  <a:gd name="connsiteX133" fmla="*/ 4489958 w 6037771"/>
                  <a:gd name="connsiteY133" fmla="*/ 857623 h 4414875"/>
                  <a:gd name="connsiteX134" fmla="*/ 4513771 w 6037771"/>
                  <a:gd name="connsiteY134" fmla="*/ 809998 h 4414875"/>
                  <a:gd name="connsiteX135" fmla="*/ 4528058 w 6037771"/>
                  <a:gd name="connsiteY135" fmla="*/ 786185 h 4414875"/>
                  <a:gd name="connsiteX136" fmla="*/ 4542346 w 6037771"/>
                  <a:gd name="connsiteY136" fmla="*/ 695698 h 4414875"/>
                  <a:gd name="connsiteX137" fmla="*/ 4551871 w 6037771"/>
                  <a:gd name="connsiteY137" fmla="*/ 581398 h 4414875"/>
                  <a:gd name="connsiteX138" fmla="*/ 4561396 w 6037771"/>
                  <a:gd name="connsiteY138" fmla="*/ 543298 h 4414875"/>
                  <a:gd name="connsiteX139" fmla="*/ 4566158 w 6037771"/>
                  <a:gd name="connsiteY139" fmla="*/ 500435 h 4414875"/>
                  <a:gd name="connsiteX140" fmla="*/ 4575683 w 6037771"/>
                  <a:gd name="connsiteY140" fmla="*/ 424235 h 4414875"/>
                  <a:gd name="connsiteX141" fmla="*/ 4580446 w 6037771"/>
                  <a:gd name="connsiteY141" fmla="*/ 381373 h 4414875"/>
                  <a:gd name="connsiteX142" fmla="*/ 4594733 w 6037771"/>
                  <a:gd name="connsiteY142" fmla="*/ 271835 h 4414875"/>
                  <a:gd name="connsiteX143" fmla="*/ 4599496 w 6037771"/>
                  <a:gd name="connsiteY143" fmla="*/ 233735 h 4414875"/>
                  <a:gd name="connsiteX144" fmla="*/ 4609021 w 6037771"/>
                  <a:gd name="connsiteY144" fmla="*/ 190873 h 4414875"/>
                  <a:gd name="connsiteX145" fmla="*/ 4613783 w 6037771"/>
                  <a:gd name="connsiteY145" fmla="*/ 152773 h 4414875"/>
                  <a:gd name="connsiteX146" fmla="*/ 4623308 w 6037771"/>
                  <a:gd name="connsiteY146" fmla="*/ 119435 h 4414875"/>
                  <a:gd name="connsiteX147" fmla="*/ 4628071 w 6037771"/>
                  <a:gd name="connsiteY147" fmla="*/ 95623 h 4414875"/>
                  <a:gd name="connsiteX148" fmla="*/ 4637596 w 6037771"/>
                  <a:gd name="connsiteY148" fmla="*/ 76573 h 4414875"/>
                  <a:gd name="connsiteX149" fmla="*/ 4647121 w 6037771"/>
                  <a:gd name="connsiteY149" fmla="*/ 52760 h 4414875"/>
                  <a:gd name="connsiteX150" fmla="*/ 4685221 w 6037771"/>
                  <a:gd name="connsiteY150" fmla="*/ 14660 h 4414875"/>
                  <a:gd name="connsiteX151" fmla="*/ 4704271 w 6037771"/>
                  <a:gd name="connsiteY151" fmla="*/ 9898 h 4414875"/>
                  <a:gd name="connsiteX152" fmla="*/ 4723321 w 6037771"/>
                  <a:gd name="connsiteY152" fmla="*/ 373 h 4414875"/>
                  <a:gd name="connsiteX153" fmla="*/ 4847146 w 6037771"/>
                  <a:gd name="connsiteY153" fmla="*/ 14660 h 4414875"/>
                  <a:gd name="connsiteX154" fmla="*/ 4885246 w 6037771"/>
                  <a:gd name="connsiteY154" fmla="*/ 28948 h 4414875"/>
                  <a:gd name="connsiteX155" fmla="*/ 4932871 w 6037771"/>
                  <a:gd name="connsiteY155" fmla="*/ 52760 h 4414875"/>
                  <a:gd name="connsiteX156" fmla="*/ 4970971 w 6037771"/>
                  <a:gd name="connsiteY156" fmla="*/ 86098 h 4414875"/>
                  <a:gd name="connsiteX157" fmla="*/ 5013833 w 6037771"/>
                  <a:gd name="connsiteY157" fmla="*/ 133723 h 4414875"/>
                  <a:gd name="connsiteX158" fmla="*/ 5061458 w 6037771"/>
                  <a:gd name="connsiteY158" fmla="*/ 200398 h 4414875"/>
                  <a:gd name="connsiteX159" fmla="*/ 5080508 w 6037771"/>
                  <a:gd name="connsiteY159" fmla="*/ 228973 h 4414875"/>
                  <a:gd name="connsiteX160" fmla="*/ 5099558 w 6037771"/>
                  <a:gd name="connsiteY160" fmla="*/ 252785 h 4414875"/>
                  <a:gd name="connsiteX161" fmla="*/ 5113846 w 6037771"/>
                  <a:gd name="connsiteY161" fmla="*/ 276598 h 4414875"/>
                  <a:gd name="connsiteX162" fmla="*/ 5132896 w 6037771"/>
                  <a:gd name="connsiteY162" fmla="*/ 300410 h 4414875"/>
                  <a:gd name="connsiteX163" fmla="*/ 5151946 w 6037771"/>
                  <a:gd name="connsiteY163" fmla="*/ 328985 h 4414875"/>
                  <a:gd name="connsiteX164" fmla="*/ 5170996 w 6037771"/>
                  <a:gd name="connsiteY164" fmla="*/ 362323 h 4414875"/>
                  <a:gd name="connsiteX165" fmla="*/ 5228146 w 6037771"/>
                  <a:gd name="connsiteY165" fmla="*/ 409948 h 4414875"/>
                  <a:gd name="connsiteX166" fmla="*/ 5247196 w 6037771"/>
                  <a:gd name="connsiteY166" fmla="*/ 419473 h 4414875"/>
                  <a:gd name="connsiteX167" fmla="*/ 5275771 w 6037771"/>
                  <a:gd name="connsiteY167" fmla="*/ 428998 h 4414875"/>
                  <a:gd name="connsiteX168" fmla="*/ 5356733 w 6037771"/>
                  <a:gd name="connsiteY168" fmla="*/ 471860 h 4414875"/>
                  <a:gd name="connsiteX169" fmla="*/ 5390071 w 6037771"/>
                  <a:gd name="connsiteY169" fmla="*/ 481385 h 4414875"/>
                  <a:gd name="connsiteX170" fmla="*/ 5404358 w 6037771"/>
                  <a:gd name="connsiteY170" fmla="*/ 486148 h 4414875"/>
                  <a:gd name="connsiteX171" fmla="*/ 5461508 w 6037771"/>
                  <a:gd name="connsiteY171" fmla="*/ 514723 h 4414875"/>
                  <a:gd name="connsiteX172" fmla="*/ 5490083 w 6037771"/>
                  <a:gd name="connsiteY172" fmla="*/ 529010 h 4414875"/>
                  <a:gd name="connsiteX173" fmla="*/ 5537708 w 6037771"/>
                  <a:gd name="connsiteY173" fmla="*/ 548060 h 4414875"/>
                  <a:gd name="connsiteX174" fmla="*/ 5571046 w 6037771"/>
                  <a:gd name="connsiteY174" fmla="*/ 571873 h 4414875"/>
                  <a:gd name="connsiteX175" fmla="*/ 5599621 w 6037771"/>
                  <a:gd name="connsiteY175" fmla="*/ 586160 h 4414875"/>
                  <a:gd name="connsiteX176" fmla="*/ 5623433 w 6037771"/>
                  <a:gd name="connsiteY176" fmla="*/ 605210 h 4414875"/>
                  <a:gd name="connsiteX177" fmla="*/ 5647246 w 6037771"/>
                  <a:gd name="connsiteY177" fmla="*/ 619498 h 4414875"/>
                  <a:gd name="connsiteX178" fmla="*/ 5690108 w 6037771"/>
                  <a:gd name="connsiteY178" fmla="*/ 652835 h 4414875"/>
                  <a:gd name="connsiteX179" fmla="*/ 5718683 w 6037771"/>
                  <a:gd name="connsiteY179" fmla="*/ 671885 h 4414875"/>
                  <a:gd name="connsiteX180" fmla="*/ 5752021 w 6037771"/>
                  <a:gd name="connsiteY180" fmla="*/ 714748 h 4414875"/>
                  <a:gd name="connsiteX181" fmla="*/ 5785358 w 6037771"/>
                  <a:gd name="connsiteY181" fmla="*/ 743323 h 4414875"/>
                  <a:gd name="connsiteX182" fmla="*/ 5813933 w 6037771"/>
                  <a:gd name="connsiteY182" fmla="*/ 786185 h 4414875"/>
                  <a:gd name="connsiteX183" fmla="*/ 5852033 w 6037771"/>
                  <a:gd name="connsiteY183" fmla="*/ 867148 h 4414875"/>
                  <a:gd name="connsiteX184" fmla="*/ 5871083 w 6037771"/>
                  <a:gd name="connsiteY184" fmla="*/ 957635 h 4414875"/>
                  <a:gd name="connsiteX185" fmla="*/ 5885371 w 6037771"/>
                  <a:gd name="connsiteY185" fmla="*/ 1000498 h 4414875"/>
                  <a:gd name="connsiteX186" fmla="*/ 5904421 w 6037771"/>
                  <a:gd name="connsiteY186" fmla="*/ 1081460 h 4414875"/>
                  <a:gd name="connsiteX187" fmla="*/ 5918708 w 6037771"/>
                  <a:gd name="connsiteY187" fmla="*/ 1124323 h 4414875"/>
                  <a:gd name="connsiteX188" fmla="*/ 5928233 w 6037771"/>
                  <a:gd name="connsiteY188" fmla="*/ 1157660 h 4414875"/>
                  <a:gd name="connsiteX189" fmla="*/ 5937758 w 6037771"/>
                  <a:gd name="connsiteY189" fmla="*/ 1181473 h 4414875"/>
                  <a:gd name="connsiteX190" fmla="*/ 5961571 w 6037771"/>
                  <a:gd name="connsiteY190" fmla="*/ 1248148 h 4414875"/>
                  <a:gd name="connsiteX191" fmla="*/ 5980621 w 6037771"/>
                  <a:gd name="connsiteY191" fmla="*/ 1295773 h 4414875"/>
                  <a:gd name="connsiteX192" fmla="*/ 5985383 w 6037771"/>
                  <a:gd name="connsiteY192" fmla="*/ 1329110 h 4414875"/>
                  <a:gd name="connsiteX193" fmla="*/ 5999671 w 6037771"/>
                  <a:gd name="connsiteY193" fmla="*/ 1362448 h 4414875"/>
                  <a:gd name="connsiteX194" fmla="*/ 6013958 w 6037771"/>
                  <a:gd name="connsiteY194" fmla="*/ 1471985 h 4414875"/>
                  <a:gd name="connsiteX195" fmla="*/ 6018721 w 6037771"/>
                  <a:gd name="connsiteY195" fmla="*/ 1505323 h 4414875"/>
                  <a:gd name="connsiteX196" fmla="*/ 6023483 w 6037771"/>
                  <a:gd name="connsiteY196" fmla="*/ 1529135 h 4414875"/>
                  <a:gd name="connsiteX197" fmla="*/ 6028246 w 6037771"/>
                  <a:gd name="connsiteY197" fmla="*/ 1610098 h 4414875"/>
                  <a:gd name="connsiteX198" fmla="*/ 6037771 w 6037771"/>
                  <a:gd name="connsiteY198" fmla="*/ 1705348 h 4414875"/>
                  <a:gd name="connsiteX199" fmla="*/ 6033008 w 6037771"/>
                  <a:gd name="connsiteY199" fmla="*/ 1948235 h 4414875"/>
                  <a:gd name="connsiteX200" fmla="*/ 6009196 w 6037771"/>
                  <a:gd name="connsiteY200" fmla="*/ 2029198 h 4414875"/>
                  <a:gd name="connsiteX201" fmla="*/ 5999671 w 6037771"/>
                  <a:gd name="connsiteY201" fmla="*/ 2053010 h 4414875"/>
                  <a:gd name="connsiteX202" fmla="*/ 5961571 w 6037771"/>
                  <a:gd name="connsiteY202" fmla="*/ 2076823 h 4414875"/>
                  <a:gd name="connsiteX203" fmla="*/ 5852033 w 6037771"/>
                  <a:gd name="connsiteY203" fmla="*/ 2067298 h 4414875"/>
                  <a:gd name="connsiteX204" fmla="*/ 5790121 w 6037771"/>
                  <a:gd name="connsiteY204" fmla="*/ 2048248 h 4414875"/>
                  <a:gd name="connsiteX205" fmla="*/ 5752021 w 6037771"/>
                  <a:gd name="connsiteY205" fmla="*/ 2038723 h 4414875"/>
                  <a:gd name="connsiteX206" fmla="*/ 5728208 w 6037771"/>
                  <a:gd name="connsiteY206" fmla="*/ 2029198 h 4414875"/>
                  <a:gd name="connsiteX207" fmla="*/ 5709158 w 6037771"/>
                  <a:gd name="connsiteY207" fmla="*/ 2024435 h 4414875"/>
                  <a:gd name="connsiteX208" fmla="*/ 5685346 w 6037771"/>
                  <a:gd name="connsiteY208" fmla="*/ 2014910 h 4414875"/>
                  <a:gd name="connsiteX209" fmla="*/ 5652008 w 6037771"/>
                  <a:gd name="connsiteY209" fmla="*/ 2010148 h 4414875"/>
                  <a:gd name="connsiteX210" fmla="*/ 5623433 w 6037771"/>
                  <a:gd name="connsiteY210" fmla="*/ 2000623 h 4414875"/>
                  <a:gd name="connsiteX211" fmla="*/ 5604383 w 6037771"/>
                  <a:gd name="connsiteY211" fmla="*/ 1995860 h 4414875"/>
                  <a:gd name="connsiteX212" fmla="*/ 5580571 w 6037771"/>
                  <a:gd name="connsiteY212" fmla="*/ 1986335 h 4414875"/>
                  <a:gd name="connsiteX213" fmla="*/ 5551996 w 6037771"/>
                  <a:gd name="connsiteY213" fmla="*/ 1976810 h 4414875"/>
                  <a:gd name="connsiteX214" fmla="*/ 5518658 w 6037771"/>
                  <a:gd name="connsiteY214" fmla="*/ 1962523 h 4414875"/>
                  <a:gd name="connsiteX215" fmla="*/ 5513896 w 6037771"/>
                  <a:gd name="connsiteY215" fmla="*/ 1948235 h 4414875"/>
                  <a:gd name="connsiteX216" fmla="*/ 5475796 w 6037771"/>
                  <a:gd name="connsiteY216" fmla="*/ 1924423 h 4414875"/>
                  <a:gd name="connsiteX217" fmla="*/ 5432933 w 6037771"/>
                  <a:gd name="connsiteY217" fmla="*/ 1900610 h 4414875"/>
                  <a:gd name="connsiteX218" fmla="*/ 5366258 w 6037771"/>
                  <a:gd name="connsiteY218" fmla="*/ 1824410 h 4414875"/>
                  <a:gd name="connsiteX219" fmla="*/ 5342446 w 6037771"/>
                  <a:gd name="connsiteY219" fmla="*/ 1805360 h 4414875"/>
                  <a:gd name="connsiteX220" fmla="*/ 5318633 w 6037771"/>
                  <a:gd name="connsiteY220" fmla="*/ 1800598 h 4414875"/>
                  <a:gd name="connsiteX221" fmla="*/ 5247196 w 6037771"/>
                  <a:gd name="connsiteY221" fmla="*/ 1762498 h 4414875"/>
                  <a:gd name="connsiteX222" fmla="*/ 5099558 w 6037771"/>
                  <a:gd name="connsiteY222" fmla="*/ 1719635 h 4414875"/>
                  <a:gd name="connsiteX223" fmla="*/ 5070983 w 6037771"/>
                  <a:gd name="connsiteY223" fmla="*/ 1714873 h 4414875"/>
                  <a:gd name="connsiteX224" fmla="*/ 5047171 w 6037771"/>
                  <a:gd name="connsiteY224" fmla="*/ 1710110 h 4414875"/>
                  <a:gd name="connsiteX225" fmla="*/ 4828096 w 6037771"/>
                  <a:gd name="connsiteY225" fmla="*/ 1700585 h 4414875"/>
                  <a:gd name="connsiteX226" fmla="*/ 4718558 w 6037771"/>
                  <a:gd name="connsiteY226" fmla="*/ 1714873 h 4414875"/>
                  <a:gd name="connsiteX227" fmla="*/ 4670933 w 6037771"/>
                  <a:gd name="connsiteY227" fmla="*/ 1743448 h 4414875"/>
                  <a:gd name="connsiteX228" fmla="*/ 4656646 w 6037771"/>
                  <a:gd name="connsiteY228" fmla="*/ 1748210 h 4414875"/>
                  <a:gd name="connsiteX229" fmla="*/ 4613783 w 6037771"/>
                  <a:gd name="connsiteY229" fmla="*/ 1800598 h 4414875"/>
                  <a:gd name="connsiteX230" fmla="*/ 4589971 w 6037771"/>
                  <a:gd name="connsiteY230" fmla="*/ 1833935 h 4414875"/>
                  <a:gd name="connsiteX231" fmla="*/ 4566158 w 6037771"/>
                  <a:gd name="connsiteY231" fmla="*/ 1857748 h 4414875"/>
                  <a:gd name="connsiteX232" fmla="*/ 4547108 w 6037771"/>
                  <a:gd name="connsiteY232" fmla="*/ 1881560 h 4414875"/>
                  <a:gd name="connsiteX233" fmla="*/ 4504246 w 6037771"/>
                  <a:gd name="connsiteY233" fmla="*/ 1924423 h 4414875"/>
                  <a:gd name="connsiteX234" fmla="*/ 4447096 w 6037771"/>
                  <a:gd name="connsiteY234" fmla="*/ 1972048 h 4414875"/>
                  <a:gd name="connsiteX235" fmla="*/ 4428046 w 6037771"/>
                  <a:gd name="connsiteY235" fmla="*/ 1981573 h 4414875"/>
                  <a:gd name="connsiteX236" fmla="*/ 4370896 w 6037771"/>
                  <a:gd name="connsiteY236" fmla="*/ 2014910 h 4414875"/>
                  <a:gd name="connsiteX237" fmla="*/ 4356608 w 6037771"/>
                  <a:gd name="connsiteY237" fmla="*/ 2019673 h 4414875"/>
                  <a:gd name="connsiteX238" fmla="*/ 4342321 w 6037771"/>
                  <a:gd name="connsiteY238" fmla="*/ 2029198 h 4414875"/>
                  <a:gd name="connsiteX239" fmla="*/ 4266121 w 6037771"/>
                  <a:gd name="connsiteY239" fmla="*/ 2038723 h 4414875"/>
                  <a:gd name="connsiteX240" fmla="*/ 4208971 w 6037771"/>
                  <a:gd name="connsiteY240" fmla="*/ 2048248 h 4414875"/>
                  <a:gd name="connsiteX241" fmla="*/ 4180396 w 6037771"/>
                  <a:gd name="connsiteY241" fmla="*/ 2053010 h 4414875"/>
                  <a:gd name="connsiteX242" fmla="*/ 4166108 w 6037771"/>
                  <a:gd name="connsiteY242" fmla="*/ 2057773 h 4414875"/>
                  <a:gd name="connsiteX243" fmla="*/ 4147058 w 6037771"/>
                  <a:gd name="connsiteY243" fmla="*/ 2062535 h 4414875"/>
                  <a:gd name="connsiteX244" fmla="*/ 4123246 w 6037771"/>
                  <a:gd name="connsiteY244" fmla="*/ 2072060 h 4414875"/>
                  <a:gd name="connsiteX245" fmla="*/ 4075621 w 6037771"/>
                  <a:gd name="connsiteY245" fmla="*/ 2081585 h 4414875"/>
                  <a:gd name="connsiteX246" fmla="*/ 4051808 w 6037771"/>
                  <a:gd name="connsiteY246" fmla="*/ 2091110 h 4414875"/>
                  <a:gd name="connsiteX247" fmla="*/ 3999421 w 6037771"/>
                  <a:gd name="connsiteY247" fmla="*/ 2105398 h 4414875"/>
                  <a:gd name="connsiteX248" fmla="*/ 3975608 w 6037771"/>
                  <a:gd name="connsiteY248" fmla="*/ 2114923 h 4414875"/>
                  <a:gd name="connsiteX249" fmla="*/ 3956558 w 6037771"/>
                  <a:gd name="connsiteY249" fmla="*/ 2129210 h 4414875"/>
                  <a:gd name="connsiteX250" fmla="*/ 3923221 w 6037771"/>
                  <a:gd name="connsiteY250" fmla="*/ 2138735 h 4414875"/>
                  <a:gd name="connsiteX251" fmla="*/ 3899408 w 6037771"/>
                  <a:gd name="connsiteY251" fmla="*/ 2153023 h 4414875"/>
                  <a:gd name="connsiteX252" fmla="*/ 3856546 w 6037771"/>
                  <a:gd name="connsiteY252" fmla="*/ 2181598 h 4414875"/>
                  <a:gd name="connsiteX253" fmla="*/ 3818446 w 6037771"/>
                  <a:gd name="connsiteY253" fmla="*/ 2200648 h 4414875"/>
                  <a:gd name="connsiteX254" fmla="*/ 3804158 w 6037771"/>
                  <a:gd name="connsiteY254" fmla="*/ 2214935 h 4414875"/>
                  <a:gd name="connsiteX255" fmla="*/ 3794633 w 6037771"/>
                  <a:gd name="connsiteY255" fmla="*/ 2229223 h 4414875"/>
                  <a:gd name="connsiteX256" fmla="*/ 3766058 w 6037771"/>
                  <a:gd name="connsiteY256" fmla="*/ 2248273 h 4414875"/>
                  <a:gd name="connsiteX257" fmla="*/ 3742246 w 6037771"/>
                  <a:gd name="connsiteY257" fmla="*/ 2267323 h 4414875"/>
                  <a:gd name="connsiteX258" fmla="*/ 3713671 w 6037771"/>
                  <a:gd name="connsiteY258" fmla="*/ 2276848 h 4414875"/>
                  <a:gd name="connsiteX259" fmla="*/ 3646996 w 6037771"/>
                  <a:gd name="connsiteY259" fmla="*/ 2305423 h 4414875"/>
                  <a:gd name="connsiteX260" fmla="*/ 3623183 w 6037771"/>
                  <a:gd name="connsiteY260" fmla="*/ 2314948 h 4414875"/>
                  <a:gd name="connsiteX261" fmla="*/ 3599371 w 6037771"/>
                  <a:gd name="connsiteY261" fmla="*/ 2329235 h 4414875"/>
                  <a:gd name="connsiteX262" fmla="*/ 3580321 w 6037771"/>
                  <a:gd name="connsiteY262" fmla="*/ 2333998 h 4414875"/>
                  <a:gd name="connsiteX263" fmla="*/ 3527933 w 6037771"/>
                  <a:gd name="connsiteY263" fmla="*/ 2357810 h 4414875"/>
                  <a:gd name="connsiteX264" fmla="*/ 3508883 w 6037771"/>
                  <a:gd name="connsiteY264" fmla="*/ 2372098 h 4414875"/>
                  <a:gd name="connsiteX265" fmla="*/ 3489833 w 6037771"/>
                  <a:gd name="connsiteY265" fmla="*/ 2381623 h 4414875"/>
                  <a:gd name="connsiteX266" fmla="*/ 3475546 w 6037771"/>
                  <a:gd name="connsiteY266" fmla="*/ 2391148 h 4414875"/>
                  <a:gd name="connsiteX267" fmla="*/ 3456496 w 6037771"/>
                  <a:gd name="connsiteY267" fmla="*/ 2395910 h 4414875"/>
                  <a:gd name="connsiteX268" fmla="*/ 3442208 w 6037771"/>
                  <a:gd name="connsiteY268" fmla="*/ 2410198 h 4414875"/>
                  <a:gd name="connsiteX269" fmla="*/ 3399346 w 6037771"/>
                  <a:gd name="connsiteY269" fmla="*/ 2429248 h 4414875"/>
                  <a:gd name="connsiteX270" fmla="*/ 3366008 w 6037771"/>
                  <a:gd name="connsiteY270" fmla="*/ 2448298 h 4414875"/>
                  <a:gd name="connsiteX271" fmla="*/ 3294571 w 6037771"/>
                  <a:gd name="connsiteY271" fmla="*/ 2481635 h 4414875"/>
                  <a:gd name="connsiteX272" fmla="*/ 3246946 w 6037771"/>
                  <a:gd name="connsiteY272" fmla="*/ 2495923 h 4414875"/>
                  <a:gd name="connsiteX273" fmla="*/ 3218371 w 6037771"/>
                  <a:gd name="connsiteY273" fmla="*/ 2510210 h 4414875"/>
                  <a:gd name="connsiteX274" fmla="*/ 3185033 w 6037771"/>
                  <a:gd name="connsiteY274" fmla="*/ 2524498 h 4414875"/>
                  <a:gd name="connsiteX275" fmla="*/ 3156458 w 6037771"/>
                  <a:gd name="connsiteY275" fmla="*/ 2538785 h 4414875"/>
                  <a:gd name="connsiteX276" fmla="*/ 3123121 w 6037771"/>
                  <a:gd name="connsiteY276" fmla="*/ 2553073 h 4414875"/>
                  <a:gd name="connsiteX277" fmla="*/ 3089783 w 6037771"/>
                  <a:gd name="connsiteY277" fmla="*/ 2581648 h 4414875"/>
                  <a:gd name="connsiteX278" fmla="*/ 3070733 w 6037771"/>
                  <a:gd name="connsiteY278" fmla="*/ 2591173 h 4414875"/>
                  <a:gd name="connsiteX279" fmla="*/ 3051683 w 6037771"/>
                  <a:gd name="connsiteY279" fmla="*/ 2605460 h 4414875"/>
                  <a:gd name="connsiteX280" fmla="*/ 3032633 w 6037771"/>
                  <a:gd name="connsiteY280" fmla="*/ 2614985 h 4414875"/>
                  <a:gd name="connsiteX281" fmla="*/ 3013583 w 6037771"/>
                  <a:gd name="connsiteY281" fmla="*/ 2634035 h 4414875"/>
                  <a:gd name="connsiteX282" fmla="*/ 2985008 w 6037771"/>
                  <a:gd name="connsiteY282" fmla="*/ 2653085 h 4414875"/>
                  <a:gd name="connsiteX283" fmla="*/ 2956433 w 6037771"/>
                  <a:gd name="connsiteY283" fmla="*/ 2681660 h 4414875"/>
                  <a:gd name="connsiteX284" fmla="*/ 2870708 w 6037771"/>
                  <a:gd name="connsiteY284" fmla="*/ 2743573 h 4414875"/>
                  <a:gd name="connsiteX285" fmla="*/ 2856421 w 6037771"/>
                  <a:gd name="connsiteY285" fmla="*/ 2762623 h 4414875"/>
                  <a:gd name="connsiteX286" fmla="*/ 2818321 w 6037771"/>
                  <a:gd name="connsiteY286" fmla="*/ 2786435 h 4414875"/>
                  <a:gd name="connsiteX287" fmla="*/ 2799271 w 6037771"/>
                  <a:gd name="connsiteY287" fmla="*/ 2800723 h 4414875"/>
                  <a:gd name="connsiteX288" fmla="*/ 2746883 w 6037771"/>
                  <a:gd name="connsiteY288" fmla="*/ 2843585 h 4414875"/>
                  <a:gd name="connsiteX289" fmla="*/ 2723071 w 6037771"/>
                  <a:gd name="connsiteY289" fmla="*/ 2853110 h 4414875"/>
                  <a:gd name="connsiteX290" fmla="*/ 2656396 w 6037771"/>
                  <a:gd name="connsiteY290" fmla="*/ 2900735 h 4414875"/>
                  <a:gd name="connsiteX291" fmla="*/ 2632583 w 6037771"/>
                  <a:gd name="connsiteY291" fmla="*/ 2905498 h 4414875"/>
                  <a:gd name="connsiteX292" fmla="*/ 2580196 w 6037771"/>
                  <a:gd name="connsiteY292" fmla="*/ 2924548 h 4414875"/>
                  <a:gd name="connsiteX293" fmla="*/ 2518283 w 6037771"/>
                  <a:gd name="connsiteY293" fmla="*/ 2934073 h 4414875"/>
                  <a:gd name="connsiteX294" fmla="*/ 2408746 w 6037771"/>
                  <a:gd name="connsiteY294" fmla="*/ 2943598 h 4414875"/>
                  <a:gd name="connsiteX295" fmla="*/ 2356358 w 6037771"/>
                  <a:gd name="connsiteY295" fmla="*/ 2957885 h 4414875"/>
                  <a:gd name="connsiteX296" fmla="*/ 2303971 w 6037771"/>
                  <a:gd name="connsiteY296" fmla="*/ 2967410 h 4414875"/>
                  <a:gd name="connsiteX297" fmla="*/ 2246821 w 6037771"/>
                  <a:gd name="connsiteY297" fmla="*/ 2986460 h 4414875"/>
                  <a:gd name="connsiteX298" fmla="*/ 2203958 w 6037771"/>
                  <a:gd name="connsiteY298" fmla="*/ 2995985 h 4414875"/>
                  <a:gd name="connsiteX299" fmla="*/ 2146808 w 6037771"/>
                  <a:gd name="connsiteY299" fmla="*/ 3005510 h 4414875"/>
                  <a:gd name="connsiteX300" fmla="*/ 2118233 w 6037771"/>
                  <a:gd name="connsiteY300" fmla="*/ 3015035 h 4414875"/>
                  <a:gd name="connsiteX301" fmla="*/ 2070608 w 6037771"/>
                  <a:gd name="connsiteY301" fmla="*/ 3024560 h 4414875"/>
                  <a:gd name="connsiteX302" fmla="*/ 2046796 w 6037771"/>
                  <a:gd name="connsiteY302" fmla="*/ 3034085 h 4414875"/>
                  <a:gd name="connsiteX303" fmla="*/ 2027746 w 6037771"/>
                  <a:gd name="connsiteY303" fmla="*/ 3048373 h 4414875"/>
                  <a:gd name="connsiteX304" fmla="*/ 1989646 w 6037771"/>
                  <a:gd name="connsiteY304" fmla="*/ 3057898 h 4414875"/>
                  <a:gd name="connsiteX305" fmla="*/ 1922971 w 6037771"/>
                  <a:gd name="connsiteY305" fmla="*/ 3076948 h 4414875"/>
                  <a:gd name="connsiteX306" fmla="*/ 1894396 w 6037771"/>
                  <a:gd name="connsiteY306" fmla="*/ 3081710 h 4414875"/>
                  <a:gd name="connsiteX307" fmla="*/ 1846771 w 6037771"/>
                  <a:gd name="connsiteY307" fmla="*/ 3095998 h 4414875"/>
                  <a:gd name="connsiteX308" fmla="*/ 1832483 w 6037771"/>
                  <a:gd name="connsiteY308" fmla="*/ 3100760 h 4414875"/>
                  <a:gd name="connsiteX309" fmla="*/ 1808671 w 6037771"/>
                  <a:gd name="connsiteY309" fmla="*/ 3105523 h 4414875"/>
                  <a:gd name="connsiteX310" fmla="*/ 1765808 w 6037771"/>
                  <a:gd name="connsiteY310" fmla="*/ 3124573 h 4414875"/>
                  <a:gd name="connsiteX311" fmla="*/ 1746758 w 6037771"/>
                  <a:gd name="connsiteY311" fmla="*/ 3134098 h 4414875"/>
                  <a:gd name="connsiteX312" fmla="*/ 1718183 w 6037771"/>
                  <a:gd name="connsiteY312" fmla="*/ 3143623 h 4414875"/>
                  <a:gd name="connsiteX313" fmla="*/ 1680083 w 6037771"/>
                  <a:gd name="connsiteY313" fmla="*/ 3153148 h 4414875"/>
                  <a:gd name="connsiteX314" fmla="*/ 1599121 w 6037771"/>
                  <a:gd name="connsiteY314" fmla="*/ 3181723 h 4414875"/>
                  <a:gd name="connsiteX315" fmla="*/ 1503871 w 6037771"/>
                  <a:gd name="connsiteY315" fmla="*/ 3229348 h 4414875"/>
                  <a:gd name="connsiteX316" fmla="*/ 1484821 w 6037771"/>
                  <a:gd name="connsiteY316" fmla="*/ 3238873 h 4414875"/>
                  <a:gd name="connsiteX317" fmla="*/ 1465771 w 6037771"/>
                  <a:gd name="connsiteY317" fmla="*/ 3248398 h 4414875"/>
                  <a:gd name="connsiteX318" fmla="*/ 1403858 w 6037771"/>
                  <a:gd name="connsiteY318" fmla="*/ 3276973 h 4414875"/>
                  <a:gd name="connsiteX319" fmla="*/ 1384808 w 6037771"/>
                  <a:gd name="connsiteY319" fmla="*/ 3286498 h 4414875"/>
                  <a:gd name="connsiteX320" fmla="*/ 1341946 w 6037771"/>
                  <a:gd name="connsiteY320" fmla="*/ 3315073 h 4414875"/>
                  <a:gd name="connsiteX321" fmla="*/ 1318133 w 6037771"/>
                  <a:gd name="connsiteY321" fmla="*/ 3319835 h 4414875"/>
                  <a:gd name="connsiteX322" fmla="*/ 1299083 w 6037771"/>
                  <a:gd name="connsiteY322" fmla="*/ 3334123 h 4414875"/>
                  <a:gd name="connsiteX323" fmla="*/ 1213358 w 6037771"/>
                  <a:gd name="connsiteY323" fmla="*/ 3367460 h 4414875"/>
                  <a:gd name="connsiteX324" fmla="*/ 1189546 w 6037771"/>
                  <a:gd name="connsiteY324" fmla="*/ 3372223 h 4414875"/>
                  <a:gd name="connsiteX325" fmla="*/ 1175258 w 6037771"/>
                  <a:gd name="connsiteY325" fmla="*/ 3376985 h 4414875"/>
                  <a:gd name="connsiteX326" fmla="*/ 1137158 w 6037771"/>
                  <a:gd name="connsiteY326" fmla="*/ 3386510 h 4414875"/>
                  <a:gd name="connsiteX327" fmla="*/ 1118108 w 6037771"/>
                  <a:gd name="connsiteY327" fmla="*/ 3391273 h 4414875"/>
                  <a:gd name="connsiteX328" fmla="*/ 1065721 w 6037771"/>
                  <a:gd name="connsiteY328" fmla="*/ 3400798 h 4414875"/>
                  <a:gd name="connsiteX329" fmla="*/ 1022858 w 6037771"/>
                  <a:gd name="connsiteY329" fmla="*/ 3410323 h 4414875"/>
                  <a:gd name="connsiteX330" fmla="*/ 1022858 w 6037771"/>
                  <a:gd name="connsiteY330" fmla="*/ 3419848 h 4414875"/>
                  <a:gd name="connsiteX331" fmla="*/ 979996 w 6037771"/>
                  <a:gd name="connsiteY331" fmla="*/ 3472236 h 4414875"/>
                  <a:gd name="connsiteX332" fmla="*/ 965708 w 6037771"/>
                  <a:gd name="connsiteY332" fmla="*/ 3729411 h 4414875"/>
                  <a:gd name="connsiteX333" fmla="*/ 765684 w 6037771"/>
                  <a:gd name="connsiteY333" fmla="*/ 3948485 h 4414875"/>
                  <a:gd name="connsiteX334" fmla="*/ 546608 w 6037771"/>
                  <a:gd name="connsiteY334" fmla="*/ 4086598 h 4414875"/>
                  <a:gd name="connsiteX335" fmla="*/ 501364 w 6037771"/>
                  <a:gd name="connsiteY335" fmla="*/ 4405684 h 4414875"/>
                  <a:gd name="connsiteX336" fmla="*/ 187040 w 6037771"/>
                  <a:gd name="connsiteY336" fmla="*/ 4412829 h 4414875"/>
                  <a:gd name="connsiteX337" fmla="*/ 1302 w 6037771"/>
                  <a:gd name="connsiteY337" fmla="*/ 4310437 h 4414875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8566 w 6037771"/>
                  <a:gd name="connsiteY331" fmla="*/ 3460330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08671 w 6037771"/>
                  <a:gd name="connsiteY308" fmla="*/ 3105523 h 4420072"/>
                  <a:gd name="connsiteX309" fmla="*/ 1765808 w 6037771"/>
                  <a:gd name="connsiteY309" fmla="*/ 3124573 h 4420072"/>
                  <a:gd name="connsiteX310" fmla="*/ 1746758 w 6037771"/>
                  <a:gd name="connsiteY310" fmla="*/ 3134098 h 4420072"/>
                  <a:gd name="connsiteX311" fmla="*/ 1718183 w 6037771"/>
                  <a:gd name="connsiteY311" fmla="*/ 3143623 h 4420072"/>
                  <a:gd name="connsiteX312" fmla="*/ 1680083 w 6037771"/>
                  <a:gd name="connsiteY312" fmla="*/ 3153148 h 4420072"/>
                  <a:gd name="connsiteX313" fmla="*/ 1599121 w 6037771"/>
                  <a:gd name="connsiteY313" fmla="*/ 3181723 h 4420072"/>
                  <a:gd name="connsiteX314" fmla="*/ 1503871 w 6037771"/>
                  <a:gd name="connsiteY314" fmla="*/ 3229348 h 4420072"/>
                  <a:gd name="connsiteX315" fmla="*/ 1484821 w 6037771"/>
                  <a:gd name="connsiteY315" fmla="*/ 3238873 h 4420072"/>
                  <a:gd name="connsiteX316" fmla="*/ 1465771 w 6037771"/>
                  <a:gd name="connsiteY316" fmla="*/ 3248398 h 4420072"/>
                  <a:gd name="connsiteX317" fmla="*/ 1403858 w 6037771"/>
                  <a:gd name="connsiteY317" fmla="*/ 3276973 h 4420072"/>
                  <a:gd name="connsiteX318" fmla="*/ 1384808 w 6037771"/>
                  <a:gd name="connsiteY318" fmla="*/ 3286498 h 4420072"/>
                  <a:gd name="connsiteX319" fmla="*/ 1341946 w 6037771"/>
                  <a:gd name="connsiteY319" fmla="*/ 3315073 h 4420072"/>
                  <a:gd name="connsiteX320" fmla="*/ 1318133 w 6037771"/>
                  <a:gd name="connsiteY320" fmla="*/ 3319835 h 4420072"/>
                  <a:gd name="connsiteX321" fmla="*/ 1299083 w 6037771"/>
                  <a:gd name="connsiteY321" fmla="*/ 3334123 h 4420072"/>
                  <a:gd name="connsiteX322" fmla="*/ 1213358 w 6037771"/>
                  <a:gd name="connsiteY322" fmla="*/ 3367460 h 4420072"/>
                  <a:gd name="connsiteX323" fmla="*/ 1189546 w 6037771"/>
                  <a:gd name="connsiteY323" fmla="*/ 3372223 h 4420072"/>
                  <a:gd name="connsiteX324" fmla="*/ 1175258 w 6037771"/>
                  <a:gd name="connsiteY324" fmla="*/ 3376985 h 4420072"/>
                  <a:gd name="connsiteX325" fmla="*/ 1137158 w 6037771"/>
                  <a:gd name="connsiteY325" fmla="*/ 3386510 h 4420072"/>
                  <a:gd name="connsiteX326" fmla="*/ 1118108 w 6037771"/>
                  <a:gd name="connsiteY326" fmla="*/ 3391273 h 4420072"/>
                  <a:gd name="connsiteX327" fmla="*/ 1065721 w 6037771"/>
                  <a:gd name="connsiteY327" fmla="*/ 3400798 h 4420072"/>
                  <a:gd name="connsiteX328" fmla="*/ 1034765 w 6037771"/>
                  <a:gd name="connsiteY328" fmla="*/ 3412705 h 4420072"/>
                  <a:gd name="connsiteX329" fmla="*/ 963328 w 6037771"/>
                  <a:gd name="connsiteY329" fmla="*/ 3476999 h 4420072"/>
                  <a:gd name="connsiteX330" fmla="*/ 965708 w 6037771"/>
                  <a:gd name="connsiteY330" fmla="*/ 3729411 h 4420072"/>
                  <a:gd name="connsiteX331" fmla="*/ 765684 w 6037771"/>
                  <a:gd name="connsiteY331" fmla="*/ 3948485 h 4420072"/>
                  <a:gd name="connsiteX332" fmla="*/ 546608 w 6037771"/>
                  <a:gd name="connsiteY332" fmla="*/ 4086598 h 4420072"/>
                  <a:gd name="connsiteX333" fmla="*/ 501364 w 6037771"/>
                  <a:gd name="connsiteY333" fmla="*/ 4405684 h 4420072"/>
                  <a:gd name="connsiteX334" fmla="*/ 187040 w 6037771"/>
                  <a:gd name="connsiteY334" fmla="*/ 4412829 h 4420072"/>
                  <a:gd name="connsiteX335" fmla="*/ 1302 w 6037771"/>
                  <a:gd name="connsiteY335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03971 w 6037771"/>
                  <a:gd name="connsiteY295" fmla="*/ 2967410 h 4420072"/>
                  <a:gd name="connsiteX296" fmla="*/ 2246821 w 6037771"/>
                  <a:gd name="connsiteY296" fmla="*/ 2986460 h 4420072"/>
                  <a:gd name="connsiteX297" fmla="*/ 2203958 w 6037771"/>
                  <a:gd name="connsiteY297" fmla="*/ 2995985 h 4420072"/>
                  <a:gd name="connsiteX298" fmla="*/ 2146808 w 6037771"/>
                  <a:gd name="connsiteY298" fmla="*/ 3005510 h 4420072"/>
                  <a:gd name="connsiteX299" fmla="*/ 2118233 w 6037771"/>
                  <a:gd name="connsiteY299" fmla="*/ 3015035 h 4420072"/>
                  <a:gd name="connsiteX300" fmla="*/ 2070608 w 6037771"/>
                  <a:gd name="connsiteY300" fmla="*/ 3024560 h 4420072"/>
                  <a:gd name="connsiteX301" fmla="*/ 2046796 w 6037771"/>
                  <a:gd name="connsiteY301" fmla="*/ 3034085 h 4420072"/>
                  <a:gd name="connsiteX302" fmla="*/ 2027746 w 6037771"/>
                  <a:gd name="connsiteY302" fmla="*/ 3048373 h 4420072"/>
                  <a:gd name="connsiteX303" fmla="*/ 1989646 w 6037771"/>
                  <a:gd name="connsiteY303" fmla="*/ 3057898 h 4420072"/>
                  <a:gd name="connsiteX304" fmla="*/ 1922971 w 6037771"/>
                  <a:gd name="connsiteY304" fmla="*/ 3076948 h 4420072"/>
                  <a:gd name="connsiteX305" fmla="*/ 1894396 w 6037771"/>
                  <a:gd name="connsiteY305" fmla="*/ 3081710 h 4420072"/>
                  <a:gd name="connsiteX306" fmla="*/ 1846771 w 6037771"/>
                  <a:gd name="connsiteY306" fmla="*/ 3095998 h 4420072"/>
                  <a:gd name="connsiteX307" fmla="*/ 1808671 w 6037771"/>
                  <a:gd name="connsiteY307" fmla="*/ 3105523 h 4420072"/>
                  <a:gd name="connsiteX308" fmla="*/ 1765808 w 6037771"/>
                  <a:gd name="connsiteY308" fmla="*/ 3124573 h 4420072"/>
                  <a:gd name="connsiteX309" fmla="*/ 1746758 w 6037771"/>
                  <a:gd name="connsiteY309" fmla="*/ 3134098 h 4420072"/>
                  <a:gd name="connsiteX310" fmla="*/ 1718183 w 6037771"/>
                  <a:gd name="connsiteY310" fmla="*/ 3143623 h 4420072"/>
                  <a:gd name="connsiteX311" fmla="*/ 1680083 w 6037771"/>
                  <a:gd name="connsiteY311" fmla="*/ 3153148 h 4420072"/>
                  <a:gd name="connsiteX312" fmla="*/ 1599121 w 6037771"/>
                  <a:gd name="connsiteY312" fmla="*/ 3181723 h 4420072"/>
                  <a:gd name="connsiteX313" fmla="*/ 1503871 w 6037771"/>
                  <a:gd name="connsiteY313" fmla="*/ 3229348 h 4420072"/>
                  <a:gd name="connsiteX314" fmla="*/ 1484821 w 6037771"/>
                  <a:gd name="connsiteY314" fmla="*/ 3238873 h 4420072"/>
                  <a:gd name="connsiteX315" fmla="*/ 1465771 w 6037771"/>
                  <a:gd name="connsiteY315" fmla="*/ 3248398 h 4420072"/>
                  <a:gd name="connsiteX316" fmla="*/ 1403858 w 6037771"/>
                  <a:gd name="connsiteY316" fmla="*/ 3276973 h 4420072"/>
                  <a:gd name="connsiteX317" fmla="*/ 1384808 w 6037771"/>
                  <a:gd name="connsiteY317" fmla="*/ 3286498 h 4420072"/>
                  <a:gd name="connsiteX318" fmla="*/ 1341946 w 6037771"/>
                  <a:gd name="connsiteY318" fmla="*/ 3315073 h 4420072"/>
                  <a:gd name="connsiteX319" fmla="*/ 1318133 w 6037771"/>
                  <a:gd name="connsiteY319" fmla="*/ 3319835 h 4420072"/>
                  <a:gd name="connsiteX320" fmla="*/ 1299083 w 6037771"/>
                  <a:gd name="connsiteY320" fmla="*/ 3334123 h 4420072"/>
                  <a:gd name="connsiteX321" fmla="*/ 1213358 w 6037771"/>
                  <a:gd name="connsiteY321" fmla="*/ 3367460 h 4420072"/>
                  <a:gd name="connsiteX322" fmla="*/ 1189546 w 6037771"/>
                  <a:gd name="connsiteY322" fmla="*/ 3372223 h 4420072"/>
                  <a:gd name="connsiteX323" fmla="*/ 1175258 w 6037771"/>
                  <a:gd name="connsiteY323" fmla="*/ 3376985 h 4420072"/>
                  <a:gd name="connsiteX324" fmla="*/ 1137158 w 6037771"/>
                  <a:gd name="connsiteY324" fmla="*/ 3386510 h 4420072"/>
                  <a:gd name="connsiteX325" fmla="*/ 1118108 w 6037771"/>
                  <a:gd name="connsiteY325" fmla="*/ 3391273 h 4420072"/>
                  <a:gd name="connsiteX326" fmla="*/ 1065721 w 6037771"/>
                  <a:gd name="connsiteY326" fmla="*/ 3400798 h 4420072"/>
                  <a:gd name="connsiteX327" fmla="*/ 1034765 w 6037771"/>
                  <a:gd name="connsiteY327" fmla="*/ 3412705 h 4420072"/>
                  <a:gd name="connsiteX328" fmla="*/ 963328 w 6037771"/>
                  <a:gd name="connsiteY328" fmla="*/ 3476999 h 4420072"/>
                  <a:gd name="connsiteX329" fmla="*/ 965708 w 6037771"/>
                  <a:gd name="connsiteY329" fmla="*/ 3729411 h 4420072"/>
                  <a:gd name="connsiteX330" fmla="*/ 765684 w 6037771"/>
                  <a:gd name="connsiteY330" fmla="*/ 3948485 h 4420072"/>
                  <a:gd name="connsiteX331" fmla="*/ 546608 w 6037771"/>
                  <a:gd name="connsiteY331" fmla="*/ 4086598 h 4420072"/>
                  <a:gd name="connsiteX332" fmla="*/ 501364 w 6037771"/>
                  <a:gd name="connsiteY332" fmla="*/ 4405684 h 4420072"/>
                  <a:gd name="connsiteX333" fmla="*/ 187040 w 6037771"/>
                  <a:gd name="connsiteY333" fmla="*/ 4412829 h 4420072"/>
                  <a:gd name="connsiteX334" fmla="*/ 1302 w 6037771"/>
                  <a:gd name="connsiteY334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818196 w 6037771"/>
                  <a:gd name="connsiteY53" fmla="*/ 2476873 h 4420072"/>
                  <a:gd name="connsiteX54" fmla="*/ 1837246 w 6037771"/>
                  <a:gd name="connsiteY54" fmla="*/ 2467348 h 4420072"/>
                  <a:gd name="connsiteX55" fmla="*/ 1861058 w 6037771"/>
                  <a:gd name="connsiteY55" fmla="*/ 2438773 h 4420072"/>
                  <a:gd name="connsiteX56" fmla="*/ 1889633 w 6037771"/>
                  <a:gd name="connsiteY56" fmla="*/ 2400673 h 4420072"/>
                  <a:gd name="connsiteX57" fmla="*/ 1984883 w 6037771"/>
                  <a:gd name="connsiteY57" fmla="*/ 2319710 h 4420072"/>
                  <a:gd name="connsiteX58" fmla="*/ 2003933 w 6037771"/>
                  <a:gd name="connsiteY58" fmla="*/ 2314948 h 4420072"/>
                  <a:gd name="connsiteX59" fmla="*/ 2022983 w 6037771"/>
                  <a:gd name="connsiteY59" fmla="*/ 2305423 h 4420072"/>
                  <a:gd name="connsiteX60" fmla="*/ 2037271 w 6037771"/>
                  <a:gd name="connsiteY60" fmla="*/ 2295898 h 4420072"/>
                  <a:gd name="connsiteX61" fmla="*/ 2070608 w 6037771"/>
                  <a:gd name="connsiteY61" fmla="*/ 2286373 h 4420072"/>
                  <a:gd name="connsiteX62" fmla="*/ 2094421 w 6037771"/>
                  <a:gd name="connsiteY62" fmla="*/ 2276848 h 4420072"/>
                  <a:gd name="connsiteX63" fmla="*/ 2108708 w 6037771"/>
                  <a:gd name="connsiteY63" fmla="*/ 2272085 h 4420072"/>
                  <a:gd name="connsiteX64" fmla="*/ 2132521 w 6037771"/>
                  <a:gd name="connsiteY64" fmla="*/ 2262560 h 4420072"/>
                  <a:gd name="connsiteX65" fmla="*/ 2194433 w 6037771"/>
                  <a:gd name="connsiteY65" fmla="*/ 2257798 h 4420072"/>
                  <a:gd name="connsiteX66" fmla="*/ 2246821 w 6037771"/>
                  <a:gd name="connsiteY66" fmla="*/ 2248273 h 4420072"/>
                  <a:gd name="connsiteX67" fmla="*/ 2270633 w 6037771"/>
                  <a:gd name="connsiteY67" fmla="*/ 2233985 h 4420072"/>
                  <a:gd name="connsiteX68" fmla="*/ 2289683 w 6037771"/>
                  <a:gd name="connsiteY68" fmla="*/ 2229223 h 4420072"/>
                  <a:gd name="connsiteX69" fmla="*/ 2327783 w 6037771"/>
                  <a:gd name="connsiteY69" fmla="*/ 2219698 h 4420072"/>
                  <a:gd name="connsiteX70" fmla="*/ 2361121 w 6037771"/>
                  <a:gd name="connsiteY70" fmla="*/ 2200648 h 4420072"/>
                  <a:gd name="connsiteX71" fmla="*/ 2375408 w 6037771"/>
                  <a:gd name="connsiteY71" fmla="*/ 2191123 h 4420072"/>
                  <a:gd name="connsiteX72" fmla="*/ 2418271 w 6037771"/>
                  <a:gd name="connsiteY72" fmla="*/ 2176835 h 4420072"/>
                  <a:gd name="connsiteX73" fmla="*/ 2427796 w 6037771"/>
                  <a:gd name="connsiteY73" fmla="*/ 2157785 h 4420072"/>
                  <a:gd name="connsiteX74" fmla="*/ 2527808 w 6037771"/>
                  <a:gd name="connsiteY74" fmla="*/ 2100635 h 4420072"/>
                  <a:gd name="connsiteX75" fmla="*/ 2584958 w 6037771"/>
                  <a:gd name="connsiteY75" fmla="*/ 2067298 h 4420072"/>
                  <a:gd name="connsiteX76" fmla="*/ 2599246 w 6037771"/>
                  <a:gd name="connsiteY76" fmla="*/ 2062535 h 4420072"/>
                  <a:gd name="connsiteX77" fmla="*/ 2623058 w 6037771"/>
                  <a:gd name="connsiteY77" fmla="*/ 2048248 h 4420072"/>
                  <a:gd name="connsiteX78" fmla="*/ 2661158 w 6037771"/>
                  <a:gd name="connsiteY78" fmla="*/ 2029198 h 4420072"/>
                  <a:gd name="connsiteX79" fmla="*/ 2694496 w 6037771"/>
                  <a:gd name="connsiteY79" fmla="*/ 2014910 h 4420072"/>
                  <a:gd name="connsiteX80" fmla="*/ 2756408 w 6037771"/>
                  <a:gd name="connsiteY80" fmla="*/ 1976810 h 4420072"/>
                  <a:gd name="connsiteX81" fmla="*/ 2794508 w 6037771"/>
                  <a:gd name="connsiteY81" fmla="*/ 1962523 h 4420072"/>
                  <a:gd name="connsiteX82" fmla="*/ 2837371 w 6037771"/>
                  <a:gd name="connsiteY82" fmla="*/ 1943473 h 4420072"/>
                  <a:gd name="connsiteX83" fmla="*/ 2861183 w 6037771"/>
                  <a:gd name="connsiteY83" fmla="*/ 1938710 h 4420072"/>
                  <a:gd name="connsiteX84" fmla="*/ 2889758 w 6037771"/>
                  <a:gd name="connsiteY84" fmla="*/ 1929185 h 4420072"/>
                  <a:gd name="connsiteX85" fmla="*/ 2937383 w 6037771"/>
                  <a:gd name="connsiteY85" fmla="*/ 1919660 h 4420072"/>
                  <a:gd name="connsiteX86" fmla="*/ 2975483 w 6037771"/>
                  <a:gd name="connsiteY86" fmla="*/ 1910135 h 4420072"/>
                  <a:gd name="connsiteX87" fmla="*/ 3023108 w 6037771"/>
                  <a:gd name="connsiteY87" fmla="*/ 1900610 h 4420072"/>
                  <a:gd name="connsiteX88" fmla="*/ 3037396 w 6037771"/>
                  <a:gd name="connsiteY88" fmla="*/ 1895848 h 4420072"/>
                  <a:gd name="connsiteX89" fmla="*/ 3089783 w 6037771"/>
                  <a:gd name="connsiteY89" fmla="*/ 1881560 h 4420072"/>
                  <a:gd name="connsiteX90" fmla="*/ 3137408 w 6037771"/>
                  <a:gd name="connsiteY90" fmla="*/ 1848223 h 4420072"/>
                  <a:gd name="connsiteX91" fmla="*/ 3170746 w 6037771"/>
                  <a:gd name="connsiteY91" fmla="*/ 1829173 h 4420072"/>
                  <a:gd name="connsiteX92" fmla="*/ 3213608 w 6037771"/>
                  <a:gd name="connsiteY92" fmla="*/ 1786310 h 4420072"/>
                  <a:gd name="connsiteX93" fmla="*/ 3251708 w 6037771"/>
                  <a:gd name="connsiteY93" fmla="*/ 1752973 h 4420072"/>
                  <a:gd name="connsiteX94" fmla="*/ 3280283 w 6037771"/>
                  <a:gd name="connsiteY94" fmla="*/ 1724398 h 4420072"/>
                  <a:gd name="connsiteX95" fmla="*/ 3294571 w 6037771"/>
                  <a:gd name="connsiteY95" fmla="*/ 1710110 h 4420072"/>
                  <a:gd name="connsiteX96" fmla="*/ 3308858 w 6037771"/>
                  <a:gd name="connsiteY96" fmla="*/ 1705348 h 4420072"/>
                  <a:gd name="connsiteX97" fmla="*/ 3356483 w 6037771"/>
                  <a:gd name="connsiteY97" fmla="*/ 1667248 h 4420072"/>
                  <a:gd name="connsiteX98" fmla="*/ 3399346 w 6037771"/>
                  <a:gd name="connsiteY98" fmla="*/ 1614860 h 4420072"/>
                  <a:gd name="connsiteX99" fmla="*/ 3432683 w 6037771"/>
                  <a:gd name="connsiteY99" fmla="*/ 1586285 h 4420072"/>
                  <a:gd name="connsiteX100" fmla="*/ 3446971 w 6037771"/>
                  <a:gd name="connsiteY100" fmla="*/ 1567235 h 4420072"/>
                  <a:gd name="connsiteX101" fmla="*/ 3513646 w 6037771"/>
                  <a:gd name="connsiteY101" fmla="*/ 1510085 h 4420072"/>
                  <a:gd name="connsiteX102" fmla="*/ 3523171 w 6037771"/>
                  <a:gd name="connsiteY102" fmla="*/ 1495798 h 4420072"/>
                  <a:gd name="connsiteX103" fmla="*/ 3561271 w 6037771"/>
                  <a:gd name="connsiteY103" fmla="*/ 1462460 h 4420072"/>
                  <a:gd name="connsiteX104" fmla="*/ 3580321 w 6037771"/>
                  <a:gd name="connsiteY104" fmla="*/ 1452935 h 4420072"/>
                  <a:gd name="connsiteX105" fmla="*/ 3604133 w 6037771"/>
                  <a:gd name="connsiteY105" fmla="*/ 1429123 h 4420072"/>
                  <a:gd name="connsiteX106" fmla="*/ 3618421 w 6037771"/>
                  <a:gd name="connsiteY106" fmla="*/ 1414835 h 4420072"/>
                  <a:gd name="connsiteX107" fmla="*/ 3680333 w 6037771"/>
                  <a:gd name="connsiteY107" fmla="*/ 1357685 h 4420072"/>
                  <a:gd name="connsiteX108" fmla="*/ 3704146 w 6037771"/>
                  <a:gd name="connsiteY108" fmla="*/ 1329110 h 4420072"/>
                  <a:gd name="connsiteX109" fmla="*/ 3723196 w 6037771"/>
                  <a:gd name="connsiteY109" fmla="*/ 1300535 h 4420072"/>
                  <a:gd name="connsiteX110" fmla="*/ 3737483 w 6037771"/>
                  <a:gd name="connsiteY110" fmla="*/ 1295773 h 4420072"/>
                  <a:gd name="connsiteX111" fmla="*/ 3808921 w 6037771"/>
                  <a:gd name="connsiteY111" fmla="*/ 1205285 h 4420072"/>
                  <a:gd name="connsiteX112" fmla="*/ 3827971 w 6037771"/>
                  <a:gd name="connsiteY112" fmla="*/ 1186235 h 4420072"/>
                  <a:gd name="connsiteX113" fmla="*/ 3880358 w 6037771"/>
                  <a:gd name="connsiteY113" fmla="*/ 1148135 h 4420072"/>
                  <a:gd name="connsiteX114" fmla="*/ 3899408 w 6037771"/>
                  <a:gd name="connsiteY114" fmla="*/ 1138610 h 4420072"/>
                  <a:gd name="connsiteX115" fmla="*/ 3927983 w 6037771"/>
                  <a:gd name="connsiteY115" fmla="*/ 1114798 h 4420072"/>
                  <a:gd name="connsiteX116" fmla="*/ 3961321 w 6037771"/>
                  <a:gd name="connsiteY116" fmla="*/ 1100510 h 4420072"/>
                  <a:gd name="connsiteX117" fmla="*/ 4004183 w 6037771"/>
                  <a:gd name="connsiteY117" fmla="*/ 1071935 h 4420072"/>
                  <a:gd name="connsiteX118" fmla="*/ 4018471 w 6037771"/>
                  <a:gd name="connsiteY118" fmla="*/ 1062410 h 4420072"/>
                  <a:gd name="connsiteX119" fmla="*/ 4037521 w 6037771"/>
                  <a:gd name="connsiteY119" fmla="*/ 1057648 h 4420072"/>
                  <a:gd name="connsiteX120" fmla="*/ 4113721 w 6037771"/>
                  <a:gd name="connsiteY120" fmla="*/ 1033835 h 4420072"/>
                  <a:gd name="connsiteX121" fmla="*/ 4161346 w 6037771"/>
                  <a:gd name="connsiteY121" fmla="*/ 1014785 h 4420072"/>
                  <a:gd name="connsiteX122" fmla="*/ 4194683 w 6037771"/>
                  <a:gd name="connsiteY122" fmla="*/ 1005260 h 4420072"/>
                  <a:gd name="connsiteX123" fmla="*/ 4232783 w 6037771"/>
                  <a:gd name="connsiteY123" fmla="*/ 1000498 h 4420072"/>
                  <a:gd name="connsiteX124" fmla="*/ 4275646 w 6037771"/>
                  <a:gd name="connsiteY124" fmla="*/ 990973 h 4420072"/>
                  <a:gd name="connsiteX125" fmla="*/ 4318508 w 6037771"/>
                  <a:gd name="connsiteY125" fmla="*/ 971923 h 4420072"/>
                  <a:gd name="connsiteX126" fmla="*/ 4356608 w 6037771"/>
                  <a:gd name="connsiteY126" fmla="*/ 962398 h 4420072"/>
                  <a:gd name="connsiteX127" fmla="*/ 4370896 w 6037771"/>
                  <a:gd name="connsiteY127" fmla="*/ 952873 h 4420072"/>
                  <a:gd name="connsiteX128" fmla="*/ 4408996 w 6037771"/>
                  <a:gd name="connsiteY128" fmla="*/ 938585 h 4420072"/>
                  <a:gd name="connsiteX129" fmla="*/ 4428046 w 6037771"/>
                  <a:gd name="connsiteY129" fmla="*/ 924298 h 4420072"/>
                  <a:gd name="connsiteX130" fmla="*/ 4461383 w 6037771"/>
                  <a:gd name="connsiteY130" fmla="*/ 895723 h 4420072"/>
                  <a:gd name="connsiteX131" fmla="*/ 4470908 w 6037771"/>
                  <a:gd name="connsiteY131" fmla="*/ 876673 h 4420072"/>
                  <a:gd name="connsiteX132" fmla="*/ 4489958 w 6037771"/>
                  <a:gd name="connsiteY132" fmla="*/ 857623 h 4420072"/>
                  <a:gd name="connsiteX133" fmla="*/ 4513771 w 6037771"/>
                  <a:gd name="connsiteY133" fmla="*/ 809998 h 4420072"/>
                  <a:gd name="connsiteX134" fmla="*/ 4528058 w 6037771"/>
                  <a:gd name="connsiteY134" fmla="*/ 786185 h 4420072"/>
                  <a:gd name="connsiteX135" fmla="*/ 4542346 w 6037771"/>
                  <a:gd name="connsiteY135" fmla="*/ 695698 h 4420072"/>
                  <a:gd name="connsiteX136" fmla="*/ 4551871 w 6037771"/>
                  <a:gd name="connsiteY136" fmla="*/ 581398 h 4420072"/>
                  <a:gd name="connsiteX137" fmla="*/ 4561396 w 6037771"/>
                  <a:gd name="connsiteY137" fmla="*/ 543298 h 4420072"/>
                  <a:gd name="connsiteX138" fmla="*/ 4566158 w 6037771"/>
                  <a:gd name="connsiteY138" fmla="*/ 500435 h 4420072"/>
                  <a:gd name="connsiteX139" fmla="*/ 4575683 w 6037771"/>
                  <a:gd name="connsiteY139" fmla="*/ 424235 h 4420072"/>
                  <a:gd name="connsiteX140" fmla="*/ 4580446 w 6037771"/>
                  <a:gd name="connsiteY140" fmla="*/ 381373 h 4420072"/>
                  <a:gd name="connsiteX141" fmla="*/ 4594733 w 6037771"/>
                  <a:gd name="connsiteY141" fmla="*/ 271835 h 4420072"/>
                  <a:gd name="connsiteX142" fmla="*/ 4599496 w 6037771"/>
                  <a:gd name="connsiteY142" fmla="*/ 233735 h 4420072"/>
                  <a:gd name="connsiteX143" fmla="*/ 4609021 w 6037771"/>
                  <a:gd name="connsiteY143" fmla="*/ 190873 h 4420072"/>
                  <a:gd name="connsiteX144" fmla="*/ 4613783 w 6037771"/>
                  <a:gd name="connsiteY144" fmla="*/ 152773 h 4420072"/>
                  <a:gd name="connsiteX145" fmla="*/ 4623308 w 6037771"/>
                  <a:gd name="connsiteY145" fmla="*/ 119435 h 4420072"/>
                  <a:gd name="connsiteX146" fmla="*/ 4628071 w 6037771"/>
                  <a:gd name="connsiteY146" fmla="*/ 95623 h 4420072"/>
                  <a:gd name="connsiteX147" fmla="*/ 4637596 w 6037771"/>
                  <a:gd name="connsiteY147" fmla="*/ 76573 h 4420072"/>
                  <a:gd name="connsiteX148" fmla="*/ 4647121 w 6037771"/>
                  <a:gd name="connsiteY148" fmla="*/ 52760 h 4420072"/>
                  <a:gd name="connsiteX149" fmla="*/ 4685221 w 6037771"/>
                  <a:gd name="connsiteY149" fmla="*/ 14660 h 4420072"/>
                  <a:gd name="connsiteX150" fmla="*/ 4704271 w 6037771"/>
                  <a:gd name="connsiteY150" fmla="*/ 9898 h 4420072"/>
                  <a:gd name="connsiteX151" fmla="*/ 4723321 w 6037771"/>
                  <a:gd name="connsiteY151" fmla="*/ 373 h 4420072"/>
                  <a:gd name="connsiteX152" fmla="*/ 4847146 w 6037771"/>
                  <a:gd name="connsiteY152" fmla="*/ 14660 h 4420072"/>
                  <a:gd name="connsiteX153" fmla="*/ 4885246 w 6037771"/>
                  <a:gd name="connsiteY153" fmla="*/ 28948 h 4420072"/>
                  <a:gd name="connsiteX154" fmla="*/ 4932871 w 6037771"/>
                  <a:gd name="connsiteY154" fmla="*/ 52760 h 4420072"/>
                  <a:gd name="connsiteX155" fmla="*/ 4970971 w 6037771"/>
                  <a:gd name="connsiteY155" fmla="*/ 86098 h 4420072"/>
                  <a:gd name="connsiteX156" fmla="*/ 5013833 w 6037771"/>
                  <a:gd name="connsiteY156" fmla="*/ 133723 h 4420072"/>
                  <a:gd name="connsiteX157" fmla="*/ 5061458 w 6037771"/>
                  <a:gd name="connsiteY157" fmla="*/ 200398 h 4420072"/>
                  <a:gd name="connsiteX158" fmla="*/ 5080508 w 6037771"/>
                  <a:gd name="connsiteY158" fmla="*/ 228973 h 4420072"/>
                  <a:gd name="connsiteX159" fmla="*/ 5099558 w 6037771"/>
                  <a:gd name="connsiteY159" fmla="*/ 252785 h 4420072"/>
                  <a:gd name="connsiteX160" fmla="*/ 5113846 w 6037771"/>
                  <a:gd name="connsiteY160" fmla="*/ 276598 h 4420072"/>
                  <a:gd name="connsiteX161" fmla="*/ 5132896 w 6037771"/>
                  <a:gd name="connsiteY161" fmla="*/ 300410 h 4420072"/>
                  <a:gd name="connsiteX162" fmla="*/ 5151946 w 6037771"/>
                  <a:gd name="connsiteY162" fmla="*/ 328985 h 4420072"/>
                  <a:gd name="connsiteX163" fmla="*/ 5170996 w 6037771"/>
                  <a:gd name="connsiteY163" fmla="*/ 362323 h 4420072"/>
                  <a:gd name="connsiteX164" fmla="*/ 5228146 w 6037771"/>
                  <a:gd name="connsiteY164" fmla="*/ 409948 h 4420072"/>
                  <a:gd name="connsiteX165" fmla="*/ 5247196 w 6037771"/>
                  <a:gd name="connsiteY165" fmla="*/ 419473 h 4420072"/>
                  <a:gd name="connsiteX166" fmla="*/ 5275771 w 6037771"/>
                  <a:gd name="connsiteY166" fmla="*/ 428998 h 4420072"/>
                  <a:gd name="connsiteX167" fmla="*/ 5356733 w 6037771"/>
                  <a:gd name="connsiteY167" fmla="*/ 471860 h 4420072"/>
                  <a:gd name="connsiteX168" fmla="*/ 5390071 w 6037771"/>
                  <a:gd name="connsiteY168" fmla="*/ 481385 h 4420072"/>
                  <a:gd name="connsiteX169" fmla="*/ 5404358 w 6037771"/>
                  <a:gd name="connsiteY169" fmla="*/ 486148 h 4420072"/>
                  <a:gd name="connsiteX170" fmla="*/ 5461508 w 6037771"/>
                  <a:gd name="connsiteY170" fmla="*/ 514723 h 4420072"/>
                  <a:gd name="connsiteX171" fmla="*/ 5490083 w 6037771"/>
                  <a:gd name="connsiteY171" fmla="*/ 529010 h 4420072"/>
                  <a:gd name="connsiteX172" fmla="*/ 5537708 w 6037771"/>
                  <a:gd name="connsiteY172" fmla="*/ 548060 h 4420072"/>
                  <a:gd name="connsiteX173" fmla="*/ 5571046 w 6037771"/>
                  <a:gd name="connsiteY173" fmla="*/ 571873 h 4420072"/>
                  <a:gd name="connsiteX174" fmla="*/ 5599621 w 6037771"/>
                  <a:gd name="connsiteY174" fmla="*/ 586160 h 4420072"/>
                  <a:gd name="connsiteX175" fmla="*/ 5623433 w 6037771"/>
                  <a:gd name="connsiteY175" fmla="*/ 605210 h 4420072"/>
                  <a:gd name="connsiteX176" fmla="*/ 5647246 w 6037771"/>
                  <a:gd name="connsiteY176" fmla="*/ 619498 h 4420072"/>
                  <a:gd name="connsiteX177" fmla="*/ 5690108 w 6037771"/>
                  <a:gd name="connsiteY177" fmla="*/ 652835 h 4420072"/>
                  <a:gd name="connsiteX178" fmla="*/ 5718683 w 6037771"/>
                  <a:gd name="connsiteY178" fmla="*/ 671885 h 4420072"/>
                  <a:gd name="connsiteX179" fmla="*/ 5752021 w 6037771"/>
                  <a:gd name="connsiteY179" fmla="*/ 714748 h 4420072"/>
                  <a:gd name="connsiteX180" fmla="*/ 5785358 w 6037771"/>
                  <a:gd name="connsiteY180" fmla="*/ 743323 h 4420072"/>
                  <a:gd name="connsiteX181" fmla="*/ 5813933 w 6037771"/>
                  <a:gd name="connsiteY181" fmla="*/ 786185 h 4420072"/>
                  <a:gd name="connsiteX182" fmla="*/ 5852033 w 6037771"/>
                  <a:gd name="connsiteY182" fmla="*/ 867148 h 4420072"/>
                  <a:gd name="connsiteX183" fmla="*/ 5871083 w 6037771"/>
                  <a:gd name="connsiteY183" fmla="*/ 957635 h 4420072"/>
                  <a:gd name="connsiteX184" fmla="*/ 5885371 w 6037771"/>
                  <a:gd name="connsiteY184" fmla="*/ 1000498 h 4420072"/>
                  <a:gd name="connsiteX185" fmla="*/ 5904421 w 6037771"/>
                  <a:gd name="connsiteY185" fmla="*/ 1081460 h 4420072"/>
                  <a:gd name="connsiteX186" fmla="*/ 5918708 w 6037771"/>
                  <a:gd name="connsiteY186" fmla="*/ 1124323 h 4420072"/>
                  <a:gd name="connsiteX187" fmla="*/ 5928233 w 6037771"/>
                  <a:gd name="connsiteY187" fmla="*/ 1157660 h 4420072"/>
                  <a:gd name="connsiteX188" fmla="*/ 5937758 w 6037771"/>
                  <a:gd name="connsiteY188" fmla="*/ 1181473 h 4420072"/>
                  <a:gd name="connsiteX189" fmla="*/ 5961571 w 6037771"/>
                  <a:gd name="connsiteY189" fmla="*/ 1248148 h 4420072"/>
                  <a:gd name="connsiteX190" fmla="*/ 5980621 w 6037771"/>
                  <a:gd name="connsiteY190" fmla="*/ 1295773 h 4420072"/>
                  <a:gd name="connsiteX191" fmla="*/ 5985383 w 6037771"/>
                  <a:gd name="connsiteY191" fmla="*/ 1329110 h 4420072"/>
                  <a:gd name="connsiteX192" fmla="*/ 5999671 w 6037771"/>
                  <a:gd name="connsiteY192" fmla="*/ 1362448 h 4420072"/>
                  <a:gd name="connsiteX193" fmla="*/ 6013958 w 6037771"/>
                  <a:gd name="connsiteY193" fmla="*/ 1471985 h 4420072"/>
                  <a:gd name="connsiteX194" fmla="*/ 6018721 w 6037771"/>
                  <a:gd name="connsiteY194" fmla="*/ 1505323 h 4420072"/>
                  <a:gd name="connsiteX195" fmla="*/ 6023483 w 6037771"/>
                  <a:gd name="connsiteY195" fmla="*/ 1529135 h 4420072"/>
                  <a:gd name="connsiteX196" fmla="*/ 6028246 w 6037771"/>
                  <a:gd name="connsiteY196" fmla="*/ 1610098 h 4420072"/>
                  <a:gd name="connsiteX197" fmla="*/ 6037771 w 6037771"/>
                  <a:gd name="connsiteY197" fmla="*/ 1705348 h 4420072"/>
                  <a:gd name="connsiteX198" fmla="*/ 6033008 w 6037771"/>
                  <a:gd name="connsiteY198" fmla="*/ 1948235 h 4420072"/>
                  <a:gd name="connsiteX199" fmla="*/ 6009196 w 6037771"/>
                  <a:gd name="connsiteY199" fmla="*/ 2029198 h 4420072"/>
                  <a:gd name="connsiteX200" fmla="*/ 5999671 w 6037771"/>
                  <a:gd name="connsiteY200" fmla="*/ 2053010 h 4420072"/>
                  <a:gd name="connsiteX201" fmla="*/ 5961571 w 6037771"/>
                  <a:gd name="connsiteY201" fmla="*/ 2076823 h 4420072"/>
                  <a:gd name="connsiteX202" fmla="*/ 5852033 w 6037771"/>
                  <a:gd name="connsiteY202" fmla="*/ 2067298 h 4420072"/>
                  <a:gd name="connsiteX203" fmla="*/ 5790121 w 6037771"/>
                  <a:gd name="connsiteY203" fmla="*/ 2048248 h 4420072"/>
                  <a:gd name="connsiteX204" fmla="*/ 5752021 w 6037771"/>
                  <a:gd name="connsiteY204" fmla="*/ 2038723 h 4420072"/>
                  <a:gd name="connsiteX205" fmla="*/ 5728208 w 6037771"/>
                  <a:gd name="connsiteY205" fmla="*/ 2029198 h 4420072"/>
                  <a:gd name="connsiteX206" fmla="*/ 5709158 w 6037771"/>
                  <a:gd name="connsiteY206" fmla="*/ 2024435 h 4420072"/>
                  <a:gd name="connsiteX207" fmla="*/ 5685346 w 6037771"/>
                  <a:gd name="connsiteY207" fmla="*/ 2014910 h 4420072"/>
                  <a:gd name="connsiteX208" fmla="*/ 5652008 w 6037771"/>
                  <a:gd name="connsiteY208" fmla="*/ 2010148 h 4420072"/>
                  <a:gd name="connsiteX209" fmla="*/ 5623433 w 6037771"/>
                  <a:gd name="connsiteY209" fmla="*/ 2000623 h 4420072"/>
                  <a:gd name="connsiteX210" fmla="*/ 5604383 w 6037771"/>
                  <a:gd name="connsiteY210" fmla="*/ 1995860 h 4420072"/>
                  <a:gd name="connsiteX211" fmla="*/ 5580571 w 6037771"/>
                  <a:gd name="connsiteY211" fmla="*/ 1986335 h 4420072"/>
                  <a:gd name="connsiteX212" fmla="*/ 5551996 w 6037771"/>
                  <a:gd name="connsiteY212" fmla="*/ 1976810 h 4420072"/>
                  <a:gd name="connsiteX213" fmla="*/ 5518658 w 6037771"/>
                  <a:gd name="connsiteY213" fmla="*/ 1962523 h 4420072"/>
                  <a:gd name="connsiteX214" fmla="*/ 5513896 w 6037771"/>
                  <a:gd name="connsiteY214" fmla="*/ 1948235 h 4420072"/>
                  <a:gd name="connsiteX215" fmla="*/ 5475796 w 6037771"/>
                  <a:gd name="connsiteY215" fmla="*/ 1924423 h 4420072"/>
                  <a:gd name="connsiteX216" fmla="*/ 5432933 w 6037771"/>
                  <a:gd name="connsiteY216" fmla="*/ 1900610 h 4420072"/>
                  <a:gd name="connsiteX217" fmla="*/ 5366258 w 6037771"/>
                  <a:gd name="connsiteY217" fmla="*/ 1824410 h 4420072"/>
                  <a:gd name="connsiteX218" fmla="*/ 5342446 w 6037771"/>
                  <a:gd name="connsiteY218" fmla="*/ 1805360 h 4420072"/>
                  <a:gd name="connsiteX219" fmla="*/ 5318633 w 6037771"/>
                  <a:gd name="connsiteY219" fmla="*/ 1800598 h 4420072"/>
                  <a:gd name="connsiteX220" fmla="*/ 5247196 w 6037771"/>
                  <a:gd name="connsiteY220" fmla="*/ 1762498 h 4420072"/>
                  <a:gd name="connsiteX221" fmla="*/ 5099558 w 6037771"/>
                  <a:gd name="connsiteY221" fmla="*/ 1719635 h 4420072"/>
                  <a:gd name="connsiteX222" fmla="*/ 5070983 w 6037771"/>
                  <a:gd name="connsiteY222" fmla="*/ 1714873 h 4420072"/>
                  <a:gd name="connsiteX223" fmla="*/ 5047171 w 6037771"/>
                  <a:gd name="connsiteY223" fmla="*/ 1710110 h 4420072"/>
                  <a:gd name="connsiteX224" fmla="*/ 4828096 w 6037771"/>
                  <a:gd name="connsiteY224" fmla="*/ 1700585 h 4420072"/>
                  <a:gd name="connsiteX225" fmla="*/ 4718558 w 6037771"/>
                  <a:gd name="connsiteY225" fmla="*/ 1714873 h 4420072"/>
                  <a:gd name="connsiteX226" fmla="*/ 4670933 w 6037771"/>
                  <a:gd name="connsiteY226" fmla="*/ 1743448 h 4420072"/>
                  <a:gd name="connsiteX227" fmla="*/ 4656646 w 6037771"/>
                  <a:gd name="connsiteY227" fmla="*/ 1748210 h 4420072"/>
                  <a:gd name="connsiteX228" fmla="*/ 4613783 w 6037771"/>
                  <a:gd name="connsiteY228" fmla="*/ 1800598 h 4420072"/>
                  <a:gd name="connsiteX229" fmla="*/ 4589971 w 6037771"/>
                  <a:gd name="connsiteY229" fmla="*/ 1833935 h 4420072"/>
                  <a:gd name="connsiteX230" fmla="*/ 4566158 w 6037771"/>
                  <a:gd name="connsiteY230" fmla="*/ 1857748 h 4420072"/>
                  <a:gd name="connsiteX231" fmla="*/ 4547108 w 6037771"/>
                  <a:gd name="connsiteY231" fmla="*/ 1881560 h 4420072"/>
                  <a:gd name="connsiteX232" fmla="*/ 4504246 w 6037771"/>
                  <a:gd name="connsiteY232" fmla="*/ 1924423 h 4420072"/>
                  <a:gd name="connsiteX233" fmla="*/ 4447096 w 6037771"/>
                  <a:gd name="connsiteY233" fmla="*/ 1972048 h 4420072"/>
                  <a:gd name="connsiteX234" fmla="*/ 4428046 w 6037771"/>
                  <a:gd name="connsiteY234" fmla="*/ 1981573 h 4420072"/>
                  <a:gd name="connsiteX235" fmla="*/ 4370896 w 6037771"/>
                  <a:gd name="connsiteY235" fmla="*/ 2014910 h 4420072"/>
                  <a:gd name="connsiteX236" fmla="*/ 4356608 w 6037771"/>
                  <a:gd name="connsiteY236" fmla="*/ 2019673 h 4420072"/>
                  <a:gd name="connsiteX237" fmla="*/ 4342321 w 6037771"/>
                  <a:gd name="connsiteY237" fmla="*/ 2029198 h 4420072"/>
                  <a:gd name="connsiteX238" fmla="*/ 4266121 w 6037771"/>
                  <a:gd name="connsiteY238" fmla="*/ 2038723 h 4420072"/>
                  <a:gd name="connsiteX239" fmla="*/ 4208971 w 6037771"/>
                  <a:gd name="connsiteY239" fmla="*/ 2048248 h 4420072"/>
                  <a:gd name="connsiteX240" fmla="*/ 4180396 w 6037771"/>
                  <a:gd name="connsiteY240" fmla="*/ 2053010 h 4420072"/>
                  <a:gd name="connsiteX241" fmla="*/ 4166108 w 6037771"/>
                  <a:gd name="connsiteY241" fmla="*/ 2057773 h 4420072"/>
                  <a:gd name="connsiteX242" fmla="*/ 4147058 w 6037771"/>
                  <a:gd name="connsiteY242" fmla="*/ 2062535 h 4420072"/>
                  <a:gd name="connsiteX243" fmla="*/ 4123246 w 6037771"/>
                  <a:gd name="connsiteY243" fmla="*/ 2072060 h 4420072"/>
                  <a:gd name="connsiteX244" fmla="*/ 4075621 w 6037771"/>
                  <a:gd name="connsiteY244" fmla="*/ 2081585 h 4420072"/>
                  <a:gd name="connsiteX245" fmla="*/ 4051808 w 6037771"/>
                  <a:gd name="connsiteY245" fmla="*/ 2091110 h 4420072"/>
                  <a:gd name="connsiteX246" fmla="*/ 3999421 w 6037771"/>
                  <a:gd name="connsiteY246" fmla="*/ 2105398 h 4420072"/>
                  <a:gd name="connsiteX247" fmla="*/ 3975608 w 6037771"/>
                  <a:gd name="connsiteY247" fmla="*/ 2114923 h 4420072"/>
                  <a:gd name="connsiteX248" fmla="*/ 3956558 w 6037771"/>
                  <a:gd name="connsiteY248" fmla="*/ 2129210 h 4420072"/>
                  <a:gd name="connsiteX249" fmla="*/ 3923221 w 6037771"/>
                  <a:gd name="connsiteY249" fmla="*/ 2138735 h 4420072"/>
                  <a:gd name="connsiteX250" fmla="*/ 3899408 w 6037771"/>
                  <a:gd name="connsiteY250" fmla="*/ 2153023 h 4420072"/>
                  <a:gd name="connsiteX251" fmla="*/ 3856546 w 6037771"/>
                  <a:gd name="connsiteY251" fmla="*/ 2181598 h 4420072"/>
                  <a:gd name="connsiteX252" fmla="*/ 3818446 w 6037771"/>
                  <a:gd name="connsiteY252" fmla="*/ 2200648 h 4420072"/>
                  <a:gd name="connsiteX253" fmla="*/ 3804158 w 6037771"/>
                  <a:gd name="connsiteY253" fmla="*/ 2214935 h 4420072"/>
                  <a:gd name="connsiteX254" fmla="*/ 3794633 w 6037771"/>
                  <a:gd name="connsiteY254" fmla="*/ 2229223 h 4420072"/>
                  <a:gd name="connsiteX255" fmla="*/ 3766058 w 6037771"/>
                  <a:gd name="connsiteY255" fmla="*/ 2248273 h 4420072"/>
                  <a:gd name="connsiteX256" fmla="*/ 3742246 w 6037771"/>
                  <a:gd name="connsiteY256" fmla="*/ 2267323 h 4420072"/>
                  <a:gd name="connsiteX257" fmla="*/ 3713671 w 6037771"/>
                  <a:gd name="connsiteY257" fmla="*/ 2276848 h 4420072"/>
                  <a:gd name="connsiteX258" fmla="*/ 3646996 w 6037771"/>
                  <a:gd name="connsiteY258" fmla="*/ 2305423 h 4420072"/>
                  <a:gd name="connsiteX259" fmla="*/ 3623183 w 6037771"/>
                  <a:gd name="connsiteY259" fmla="*/ 2314948 h 4420072"/>
                  <a:gd name="connsiteX260" fmla="*/ 3599371 w 6037771"/>
                  <a:gd name="connsiteY260" fmla="*/ 2329235 h 4420072"/>
                  <a:gd name="connsiteX261" fmla="*/ 3580321 w 6037771"/>
                  <a:gd name="connsiteY261" fmla="*/ 2333998 h 4420072"/>
                  <a:gd name="connsiteX262" fmla="*/ 3527933 w 6037771"/>
                  <a:gd name="connsiteY262" fmla="*/ 2357810 h 4420072"/>
                  <a:gd name="connsiteX263" fmla="*/ 3508883 w 6037771"/>
                  <a:gd name="connsiteY263" fmla="*/ 2372098 h 4420072"/>
                  <a:gd name="connsiteX264" fmla="*/ 3489833 w 6037771"/>
                  <a:gd name="connsiteY264" fmla="*/ 2381623 h 4420072"/>
                  <a:gd name="connsiteX265" fmla="*/ 3475546 w 6037771"/>
                  <a:gd name="connsiteY265" fmla="*/ 2391148 h 4420072"/>
                  <a:gd name="connsiteX266" fmla="*/ 3456496 w 6037771"/>
                  <a:gd name="connsiteY266" fmla="*/ 2395910 h 4420072"/>
                  <a:gd name="connsiteX267" fmla="*/ 3442208 w 6037771"/>
                  <a:gd name="connsiteY267" fmla="*/ 2410198 h 4420072"/>
                  <a:gd name="connsiteX268" fmla="*/ 3399346 w 6037771"/>
                  <a:gd name="connsiteY268" fmla="*/ 2429248 h 4420072"/>
                  <a:gd name="connsiteX269" fmla="*/ 3366008 w 6037771"/>
                  <a:gd name="connsiteY269" fmla="*/ 2448298 h 4420072"/>
                  <a:gd name="connsiteX270" fmla="*/ 3294571 w 6037771"/>
                  <a:gd name="connsiteY270" fmla="*/ 2481635 h 4420072"/>
                  <a:gd name="connsiteX271" fmla="*/ 3246946 w 6037771"/>
                  <a:gd name="connsiteY271" fmla="*/ 2495923 h 4420072"/>
                  <a:gd name="connsiteX272" fmla="*/ 3218371 w 6037771"/>
                  <a:gd name="connsiteY272" fmla="*/ 2510210 h 4420072"/>
                  <a:gd name="connsiteX273" fmla="*/ 3185033 w 6037771"/>
                  <a:gd name="connsiteY273" fmla="*/ 2524498 h 4420072"/>
                  <a:gd name="connsiteX274" fmla="*/ 3156458 w 6037771"/>
                  <a:gd name="connsiteY274" fmla="*/ 2538785 h 4420072"/>
                  <a:gd name="connsiteX275" fmla="*/ 3123121 w 6037771"/>
                  <a:gd name="connsiteY275" fmla="*/ 2553073 h 4420072"/>
                  <a:gd name="connsiteX276" fmla="*/ 3089783 w 6037771"/>
                  <a:gd name="connsiteY276" fmla="*/ 2581648 h 4420072"/>
                  <a:gd name="connsiteX277" fmla="*/ 3070733 w 6037771"/>
                  <a:gd name="connsiteY277" fmla="*/ 2591173 h 4420072"/>
                  <a:gd name="connsiteX278" fmla="*/ 3051683 w 6037771"/>
                  <a:gd name="connsiteY278" fmla="*/ 2605460 h 4420072"/>
                  <a:gd name="connsiteX279" fmla="*/ 3032633 w 6037771"/>
                  <a:gd name="connsiteY279" fmla="*/ 2614985 h 4420072"/>
                  <a:gd name="connsiteX280" fmla="*/ 3013583 w 6037771"/>
                  <a:gd name="connsiteY280" fmla="*/ 2634035 h 4420072"/>
                  <a:gd name="connsiteX281" fmla="*/ 2985008 w 6037771"/>
                  <a:gd name="connsiteY281" fmla="*/ 2653085 h 4420072"/>
                  <a:gd name="connsiteX282" fmla="*/ 2956433 w 6037771"/>
                  <a:gd name="connsiteY282" fmla="*/ 2681660 h 4420072"/>
                  <a:gd name="connsiteX283" fmla="*/ 2870708 w 6037771"/>
                  <a:gd name="connsiteY283" fmla="*/ 2743573 h 4420072"/>
                  <a:gd name="connsiteX284" fmla="*/ 2856421 w 6037771"/>
                  <a:gd name="connsiteY284" fmla="*/ 2762623 h 4420072"/>
                  <a:gd name="connsiteX285" fmla="*/ 2818321 w 6037771"/>
                  <a:gd name="connsiteY285" fmla="*/ 2786435 h 4420072"/>
                  <a:gd name="connsiteX286" fmla="*/ 2799271 w 6037771"/>
                  <a:gd name="connsiteY286" fmla="*/ 2800723 h 4420072"/>
                  <a:gd name="connsiteX287" fmla="*/ 2746883 w 6037771"/>
                  <a:gd name="connsiteY287" fmla="*/ 2843585 h 4420072"/>
                  <a:gd name="connsiteX288" fmla="*/ 2723071 w 6037771"/>
                  <a:gd name="connsiteY288" fmla="*/ 2853110 h 4420072"/>
                  <a:gd name="connsiteX289" fmla="*/ 2656396 w 6037771"/>
                  <a:gd name="connsiteY289" fmla="*/ 2900735 h 4420072"/>
                  <a:gd name="connsiteX290" fmla="*/ 2632583 w 6037771"/>
                  <a:gd name="connsiteY290" fmla="*/ 2905498 h 4420072"/>
                  <a:gd name="connsiteX291" fmla="*/ 2580196 w 6037771"/>
                  <a:gd name="connsiteY291" fmla="*/ 2924548 h 4420072"/>
                  <a:gd name="connsiteX292" fmla="*/ 2518283 w 6037771"/>
                  <a:gd name="connsiteY292" fmla="*/ 2934073 h 4420072"/>
                  <a:gd name="connsiteX293" fmla="*/ 2408746 w 6037771"/>
                  <a:gd name="connsiteY293" fmla="*/ 2943598 h 4420072"/>
                  <a:gd name="connsiteX294" fmla="*/ 2303971 w 6037771"/>
                  <a:gd name="connsiteY294" fmla="*/ 2967410 h 4420072"/>
                  <a:gd name="connsiteX295" fmla="*/ 2246821 w 6037771"/>
                  <a:gd name="connsiteY295" fmla="*/ 2986460 h 4420072"/>
                  <a:gd name="connsiteX296" fmla="*/ 2203958 w 6037771"/>
                  <a:gd name="connsiteY296" fmla="*/ 2995985 h 4420072"/>
                  <a:gd name="connsiteX297" fmla="*/ 2146808 w 6037771"/>
                  <a:gd name="connsiteY297" fmla="*/ 3005510 h 4420072"/>
                  <a:gd name="connsiteX298" fmla="*/ 2118233 w 6037771"/>
                  <a:gd name="connsiteY298" fmla="*/ 3015035 h 4420072"/>
                  <a:gd name="connsiteX299" fmla="*/ 2070608 w 6037771"/>
                  <a:gd name="connsiteY299" fmla="*/ 3024560 h 4420072"/>
                  <a:gd name="connsiteX300" fmla="*/ 2046796 w 6037771"/>
                  <a:gd name="connsiteY300" fmla="*/ 3034085 h 4420072"/>
                  <a:gd name="connsiteX301" fmla="*/ 2027746 w 6037771"/>
                  <a:gd name="connsiteY301" fmla="*/ 3048373 h 4420072"/>
                  <a:gd name="connsiteX302" fmla="*/ 1989646 w 6037771"/>
                  <a:gd name="connsiteY302" fmla="*/ 3057898 h 4420072"/>
                  <a:gd name="connsiteX303" fmla="*/ 1922971 w 6037771"/>
                  <a:gd name="connsiteY303" fmla="*/ 3076948 h 4420072"/>
                  <a:gd name="connsiteX304" fmla="*/ 1894396 w 6037771"/>
                  <a:gd name="connsiteY304" fmla="*/ 3081710 h 4420072"/>
                  <a:gd name="connsiteX305" fmla="*/ 1846771 w 6037771"/>
                  <a:gd name="connsiteY305" fmla="*/ 3095998 h 4420072"/>
                  <a:gd name="connsiteX306" fmla="*/ 1808671 w 6037771"/>
                  <a:gd name="connsiteY306" fmla="*/ 3105523 h 4420072"/>
                  <a:gd name="connsiteX307" fmla="*/ 1765808 w 6037771"/>
                  <a:gd name="connsiteY307" fmla="*/ 3124573 h 4420072"/>
                  <a:gd name="connsiteX308" fmla="*/ 1746758 w 6037771"/>
                  <a:gd name="connsiteY308" fmla="*/ 3134098 h 4420072"/>
                  <a:gd name="connsiteX309" fmla="*/ 1718183 w 6037771"/>
                  <a:gd name="connsiteY309" fmla="*/ 3143623 h 4420072"/>
                  <a:gd name="connsiteX310" fmla="*/ 1680083 w 6037771"/>
                  <a:gd name="connsiteY310" fmla="*/ 3153148 h 4420072"/>
                  <a:gd name="connsiteX311" fmla="*/ 1599121 w 6037771"/>
                  <a:gd name="connsiteY311" fmla="*/ 3181723 h 4420072"/>
                  <a:gd name="connsiteX312" fmla="*/ 1503871 w 6037771"/>
                  <a:gd name="connsiteY312" fmla="*/ 3229348 h 4420072"/>
                  <a:gd name="connsiteX313" fmla="*/ 1484821 w 6037771"/>
                  <a:gd name="connsiteY313" fmla="*/ 3238873 h 4420072"/>
                  <a:gd name="connsiteX314" fmla="*/ 1465771 w 6037771"/>
                  <a:gd name="connsiteY314" fmla="*/ 3248398 h 4420072"/>
                  <a:gd name="connsiteX315" fmla="*/ 1403858 w 6037771"/>
                  <a:gd name="connsiteY315" fmla="*/ 3276973 h 4420072"/>
                  <a:gd name="connsiteX316" fmla="*/ 1384808 w 6037771"/>
                  <a:gd name="connsiteY316" fmla="*/ 3286498 h 4420072"/>
                  <a:gd name="connsiteX317" fmla="*/ 1341946 w 6037771"/>
                  <a:gd name="connsiteY317" fmla="*/ 3315073 h 4420072"/>
                  <a:gd name="connsiteX318" fmla="*/ 1318133 w 6037771"/>
                  <a:gd name="connsiteY318" fmla="*/ 3319835 h 4420072"/>
                  <a:gd name="connsiteX319" fmla="*/ 1299083 w 6037771"/>
                  <a:gd name="connsiteY319" fmla="*/ 3334123 h 4420072"/>
                  <a:gd name="connsiteX320" fmla="*/ 1213358 w 6037771"/>
                  <a:gd name="connsiteY320" fmla="*/ 3367460 h 4420072"/>
                  <a:gd name="connsiteX321" fmla="*/ 1189546 w 6037771"/>
                  <a:gd name="connsiteY321" fmla="*/ 3372223 h 4420072"/>
                  <a:gd name="connsiteX322" fmla="*/ 1175258 w 6037771"/>
                  <a:gd name="connsiteY322" fmla="*/ 3376985 h 4420072"/>
                  <a:gd name="connsiteX323" fmla="*/ 1137158 w 6037771"/>
                  <a:gd name="connsiteY323" fmla="*/ 3386510 h 4420072"/>
                  <a:gd name="connsiteX324" fmla="*/ 1118108 w 6037771"/>
                  <a:gd name="connsiteY324" fmla="*/ 3391273 h 4420072"/>
                  <a:gd name="connsiteX325" fmla="*/ 1065721 w 6037771"/>
                  <a:gd name="connsiteY325" fmla="*/ 3400798 h 4420072"/>
                  <a:gd name="connsiteX326" fmla="*/ 1034765 w 6037771"/>
                  <a:gd name="connsiteY326" fmla="*/ 3412705 h 4420072"/>
                  <a:gd name="connsiteX327" fmla="*/ 963328 w 6037771"/>
                  <a:gd name="connsiteY327" fmla="*/ 3476999 h 4420072"/>
                  <a:gd name="connsiteX328" fmla="*/ 965708 w 6037771"/>
                  <a:gd name="connsiteY328" fmla="*/ 3729411 h 4420072"/>
                  <a:gd name="connsiteX329" fmla="*/ 765684 w 6037771"/>
                  <a:gd name="connsiteY329" fmla="*/ 3948485 h 4420072"/>
                  <a:gd name="connsiteX330" fmla="*/ 546608 w 6037771"/>
                  <a:gd name="connsiteY330" fmla="*/ 4086598 h 4420072"/>
                  <a:gd name="connsiteX331" fmla="*/ 501364 w 6037771"/>
                  <a:gd name="connsiteY331" fmla="*/ 4405684 h 4420072"/>
                  <a:gd name="connsiteX332" fmla="*/ 187040 w 6037771"/>
                  <a:gd name="connsiteY332" fmla="*/ 4412829 h 4420072"/>
                  <a:gd name="connsiteX333" fmla="*/ 1302 w 6037771"/>
                  <a:gd name="connsiteY333" fmla="*/ 4310437 h 4420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</a:cxnLst>
                <a:rect l="l" t="t" r="r" b="b"/>
                <a:pathLst>
                  <a:path w="6037771" h="4420072">
                    <a:moveTo>
                      <a:pt x="1302" y="4310437"/>
                    </a:moveTo>
                    <a:cubicBezTo>
                      <a:pt x="-12985" y="4273924"/>
                      <a:pt x="94567" y="4073104"/>
                      <a:pt x="113220" y="3986585"/>
                    </a:cubicBezTo>
                    <a:cubicBezTo>
                      <a:pt x="131873" y="3900066"/>
                      <a:pt x="131756" y="3819125"/>
                      <a:pt x="113221" y="3791323"/>
                    </a:cubicBezTo>
                    <a:cubicBezTo>
                      <a:pt x="111633" y="3767510"/>
                      <a:pt x="110956" y="3743619"/>
                      <a:pt x="108458" y="3719885"/>
                    </a:cubicBezTo>
                    <a:cubicBezTo>
                      <a:pt x="107773" y="3713376"/>
                      <a:pt x="103696" y="3707380"/>
                      <a:pt x="103696" y="3700835"/>
                    </a:cubicBezTo>
                    <a:cubicBezTo>
                      <a:pt x="103696" y="3665874"/>
                      <a:pt x="106132" y="3630944"/>
                      <a:pt x="108458" y="3596060"/>
                    </a:cubicBezTo>
                    <a:cubicBezTo>
                      <a:pt x="109215" y="3584700"/>
                      <a:pt x="110989" y="3557661"/>
                      <a:pt x="117983" y="3543673"/>
                    </a:cubicBezTo>
                    <a:cubicBezTo>
                      <a:pt x="157316" y="3465006"/>
                      <a:pt x="123183" y="3534794"/>
                      <a:pt x="184658" y="3457948"/>
                    </a:cubicBezTo>
                    <a:cubicBezTo>
                      <a:pt x="191008" y="3450010"/>
                      <a:pt x="196058" y="3440829"/>
                      <a:pt x="203708" y="3434135"/>
                    </a:cubicBezTo>
                    <a:cubicBezTo>
                      <a:pt x="209051" y="3429460"/>
                      <a:pt x="216981" y="3428736"/>
                      <a:pt x="222758" y="3424610"/>
                    </a:cubicBezTo>
                    <a:cubicBezTo>
                      <a:pt x="228239" y="3420695"/>
                      <a:pt x="231730" y="3414458"/>
                      <a:pt x="237046" y="3410323"/>
                    </a:cubicBezTo>
                    <a:cubicBezTo>
                      <a:pt x="246082" y="3403295"/>
                      <a:pt x="256882" y="3398668"/>
                      <a:pt x="265621" y="3391273"/>
                    </a:cubicBezTo>
                    <a:cubicBezTo>
                      <a:pt x="330445" y="3336421"/>
                      <a:pt x="268960" y="3378052"/>
                      <a:pt x="327533" y="3334123"/>
                    </a:cubicBezTo>
                    <a:cubicBezTo>
                      <a:pt x="336691" y="3327254"/>
                      <a:pt x="346292" y="3320963"/>
                      <a:pt x="356108" y="3315073"/>
                    </a:cubicBezTo>
                    <a:cubicBezTo>
                      <a:pt x="376988" y="3302545"/>
                      <a:pt x="424427" y="3286652"/>
                      <a:pt x="437071" y="3281735"/>
                    </a:cubicBezTo>
                    <a:cubicBezTo>
                      <a:pt x="516874" y="3250700"/>
                      <a:pt x="412212" y="3291707"/>
                      <a:pt x="479933" y="3262685"/>
                    </a:cubicBezTo>
                    <a:cubicBezTo>
                      <a:pt x="492743" y="3257195"/>
                      <a:pt x="504063" y="3255954"/>
                      <a:pt x="518033" y="3253160"/>
                    </a:cubicBezTo>
                    <a:cubicBezTo>
                      <a:pt x="527558" y="3248398"/>
                      <a:pt x="536913" y="3243280"/>
                      <a:pt x="546608" y="3238873"/>
                    </a:cubicBezTo>
                    <a:cubicBezTo>
                      <a:pt x="554391" y="3235335"/>
                      <a:pt x="562416" y="3232350"/>
                      <a:pt x="570421" y="3229348"/>
                    </a:cubicBezTo>
                    <a:cubicBezTo>
                      <a:pt x="575121" y="3227585"/>
                      <a:pt x="580218" y="3226830"/>
                      <a:pt x="584708" y="3224585"/>
                    </a:cubicBezTo>
                    <a:cubicBezTo>
                      <a:pt x="589828" y="3222025"/>
                      <a:pt x="593735" y="3217315"/>
                      <a:pt x="598996" y="3215060"/>
                    </a:cubicBezTo>
                    <a:cubicBezTo>
                      <a:pt x="605012" y="3212482"/>
                      <a:pt x="611836" y="3212368"/>
                      <a:pt x="618046" y="3210298"/>
                    </a:cubicBezTo>
                    <a:cubicBezTo>
                      <a:pt x="626156" y="3207595"/>
                      <a:pt x="634123" y="3204413"/>
                      <a:pt x="641858" y="3200773"/>
                    </a:cubicBezTo>
                    <a:cubicBezTo>
                      <a:pt x="661129" y="3191704"/>
                      <a:pt x="679958" y="3181723"/>
                      <a:pt x="699008" y="3172198"/>
                    </a:cubicBezTo>
                    <a:cubicBezTo>
                      <a:pt x="708533" y="3167435"/>
                      <a:pt x="717480" y="3161278"/>
                      <a:pt x="727583" y="3157910"/>
                    </a:cubicBezTo>
                    <a:cubicBezTo>
                      <a:pt x="764268" y="3145682"/>
                      <a:pt x="746836" y="3152114"/>
                      <a:pt x="779971" y="3138860"/>
                    </a:cubicBezTo>
                    <a:cubicBezTo>
                      <a:pt x="797433" y="3124573"/>
                      <a:pt x="812178" y="3106088"/>
                      <a:pt x="832358" y="3095998"/>
                    </a:cubicBezTo>
                    <a:cubicBezTo>
                      <a:pt x="859495" y="3082429"/>
                      <a:pt x="875724" y="3076444"/>
                      <a:pt x="899033" y="3053135"/>
                    </a:cubicBezTo>
                    <a:cubicBezTo>
                      <a:pt x="905383" y="3046785"/>
                      <a:pt x="911265" y="3039929"/>
                      <a:pt x="918083" y="3034085"/>
                    </a:cubicBezTo>
                    <a:cubicBezTo>
                      <a:pt x="941827" y="3013733"/>
                      <a:pt x="923791" y="3036951"/>
                      <a:pt x="946658" y="3010273"/>
                    </a:cubicBezTo>
                    <a:cubicBezTo>
                      <a:pt x="951824" y="3004246"/>
                      <a:pt x="955013" y="2996496"/>
                      <a:pt x="960946" y="2991223"/>
                    </a:cubicBezTo>
                    <a:cubicBezTo>
                      <a:pt x="969502" y="2983618"/>
                      <a:pt x="981050" y="2979874"/>
                      <a:pt x="989521" y="2972173"/>
                    </a:cubicBezTo>
                    <a:cubicBezTo>
                      <a:pt x="1006176" y="2957032"/>
                      <a:pt x="1008012" y="2942243"/>
                      <a:pt x="1027621" y="2934073"/>
                    </a:cubicBezTo>
                    <a:cubicBezTo>
                      <a:pt x="1041523" y="2928280"/>
                      <a:pt x="1057013" y="2926520"/>
                      <a:pt x="1070483" y="2919785"/>
                    </a:cubicBezTo>
                    <a:cubicBezTo>
                      <a:pt x="1076833" y="2916610"/>
                      <a:pt x="1082798" y="2912505"/>
                      <a:pt x="1089533" y="2910260"/>
                    </a:cubicBezTo>
                    <a:cubicBezTo>
                      <a:pt x="1119844" y="2900156"/>
                      <a:pt x="1134398" y="2899889"/>
                      <a:pt x="1165733" y="2895973"/>
                    </a:cubicBezTo>
                    <a:cubicBezTo>
                      <a:pt x="1217779" y="2882961"/>
                      <a:pt x="1190822" y="2887894"/>
                      <a:pt x="1246696" y="2881685"/>
                    </a:cubicBezTo>
                    <a:cubicBezTo>
                      <a:pt x="1258954" y="2878183"/>
                      <a:pt x="1286839" y="2872431"/>
                      <a:pt x="1299083" y="2862635"/>
                    </a:cubicBezTo>
                    <a:cubicBezTo>
                      <a:pt x="1309602" y="2854220"/>
                      <a:pt x="1318133" y="2843585"/>
                      <a:pt x="1327658" y="2834060"/>
                    </a:cubicBezTo>
                    <a:cubicBezTo>
                      <a:pt x="1334008" y="2827710"/>
                      <a:pt x="1342088" y="2822710"/>
                      <a:pt x="1346708" y="2815010"/>
                    </a:cubicBezTo>
                    <a:cubicBezTo>
                      <a:pt x="1357744" y="2796617"/>
                      <a:pt x="1364528" y="2782903"/>
                      <a:pt x="1380046" y="2767385"/>
                    </a:cubicBezTo>
                    <a:cubicBezTo>
                      <a:pt x="1385659" y="2761772"/>
                      <a:pt x="1392746" y="2757860"/>
                      <a:pt x="1399096" y="2753098"/>
                    </a:cubicBezTo>
                    <a:cubicBezTo>
                      <a:pt x="1407031" y="2729290"/>
                      <a:pt x="1399797" y="2745972"/>
                      <a:pt x="1418146" y="2719760"/>
                    </a:cubicBezTo>
                    <a:cubicBezTo>
                      <a:pt x="1424711" y="2710382"/>
                      <a:pt x="1430045" y="2700124"/>
                      <a:pt x="1437196" y="2691185"/>
                    </a:cubicBezTo>
                    <a:cubicBezTo>
                      <a:pt x="1442806" y="2684173"/>
                      <a:pt x="1450402" y="2678953"/>
                      <a:pt x="1456246" y="2672135"/>
                    </a:cubicBezTo>
                    <a:cubicBezTo>
                      <a:pt x="1459971" y="2667789"/>
                      <a:pt x="1462107" y="2662245"/>
                      <a:pt x="1465771" y="2657848"/>
                    </a:cubicBezTo>
                    <a:cubicBezTo>
                      <a:pt x="1470083" y="2652674"/>
                      <a:pt x="1475675" y="2648674"/>
                      <a:pt x="1480058" y="2643560"/>
                    </a:cubicBezTo>
                    <a:cubicBezTo>
                      <a:pt x="1485224" y="2637533"/>
                      <a:pt x="1487742" y="2628913"/>
                      <a:pt x="1494346" y="2624510"/>
                    </a:cubicBezTo>
                    <a:cubicBezTo>
                      <a:pt x="1600363" y="2553833"/>
                      <a:pt x="1515176" y="2619210"/>
                      <a:pt x="1575308" y="2586410"/>
                    </a:cubicBezTo>
                    <a:cubicBezTo>
                      <a:pt x="1599674" y="2573119"/>
                      <a:pt x="1599918" y="2566465"/>
                      <a:pt x="1622933" y="2557835"/>
                    </a:cubicBezTo>
                    <a:cubicBezTo>
                      <a:pt x="1635148" y="2553254"/>
                      <a:pt x="1644751" y="2554070"/>
                      <a:pt x="1656271" y="2548310"/>
                    </a:cubicBezTo>
                    <a:cubicBezTo>
                      <a:pt x="1661390" y="2545750"/>
                      <a:pt x="1664986" y="2540096"/>
                      <a:pt x="1670558" y="2538785"/>
                    </a:cubicBezTo>
                    <a:cubicBezTo>
                      <a:pt x="1692412" y="2533643"/>
                      <a:pt x="1712627" y="2539579"/>
                      <a:pt x="1737233" y="2529260"/>
                    </a:cubicBezTo>
                    <a:cubicBezTo>
                      <a:pt x="1761839" y="2518941"/>
                      <a:pt x="1801527" y="2487192"/>
                      <a:pt x="1818196" y="2476873"/>
                    </a:cubicBezTo>
                    <a:cubicBezTo>
                      <a:pt x="1834865" y="2466554"/>
                      <a:pt x="1830896" y="2470523"/>
                      <a:pt x="1837246" y="2467348"/>
                    </a:cubicBezTo>
                    <a:cubicBezTo>
                      <a:pt x="1847205" y="2437468"/>
                      <a:pt x="1833744" y="2468819"/>
                      <a:pt x="1861058" y="2438773"/>
                    </a:cubicBezTo>
                    <a:cubicBezTo>
                      <a:pt x="1871737" y="2427027"/>
                      <a:pt x="1879013" y="2412473"/>
                      <a:pt x="1889633" y="2400673"/>
                    </a:cubicBezTo>
                    <a:cubicBezTo>
                      <a:pt x="1900886" y="2388170"/>
                      <a:pt x="1955339" y="2327095"/>
                      <a:pt x="1984883" y="2319710"/>
                    </a:cubicBezTo>
                    <a:lnTo>
                      <a:pt x="2003933" y="2314948"/>
                    </a:lnTo>
                    <a:cubicBezTo>
                      <a:pt x="2010283" y="2311773"/>
                      <a:pt x="2016819" y="2308945"/>
                      <a:pt x="2022983" y="2305423"/>
                    </a:cubicBezTo>
                    <a:cubicBezTo>
                      <a:pt x="2027953" y="2302583"/>
                      <a:pt x="2031956" y="2298024"/>
                      <a:pt x="2037271" y="2295898"/>
                    </a:cubicBezTo>
                    <a:cubicBezTo>
                      <a:pt x="2048001" y="2291606"/>
                      <a:pt x="2059644" y="2290028"/>
                      <a:pt x="2070608" y="2286373"/>
                    </a:cubicBezTo>
                    <a:cubicBezTo>
                      <a:pt x="2078718" y="2283670"/>
                      <a:pt x="2086416" y="2279850"/>
                      <a:pt x="2094421" y="2276848"/>
                    </a:cubicBezTo>
                    <a:cubicBezTo>
                      <a:pt x="2099121" y="2275085"/>
                      <a:pt x="2104008" y="2273848"/>
                      <a:pt x="2108708" y="2272085"/>
                    </a:cubicBezTo>
                    <a:cubicBezTo>
                      <a:pt x="2116713" y="2269083"/>
                      <a:pt x="2124088" y="2263965"/>
                      <a:pt x="2132521" y="2262560"/>
                    </a:cubicBezTo>
                    <a:cubicBezTo>
                      <a:pt x="2152938" y="2259157"/>
                      <a:pt x="2173837" y="2259858"/>
                      <a:pt x="2194433" y="2257798"/>
                    </a:cubicBezTo>
                    <a:cubicBezTo>
                      <a:pt x="2222869" y="2254954"/>
                      <a:pt x="2223517" y="2254098"/>
                      <a:pt x="2246821" y="2248273"/>
                    </a:cubicBezTo>
                    <a:cubicBezTo>
                      <a:pt x="2254758" y="2243510"/>
                      <a:pt x="2262174" y="2237744"/>
                      <a:pt x="2270633" y="2233985"/>
                    </a:cubicBezTo>
                    <a:cubicBezTo>
                      <a:pt x="2276614" y="2231327"/>
                      <a:pt x="2283293" y="2230643"/>
                      <a:pt x="2289683" y="2229223"/>
                    </a:cubicBezTo>
                    <a:cubicBezTo>
                      <a:pt x="2324162" y="2221561"/>
                      <a:pt x="2302255" y="2228207"/>
                      <a:pt x="2327783" y="2219698"/>
                    </a:cubicBezTo>
                    <a:cubicBezTo>
                      <a:pt x="2354927" y="2192554"/>
                      <a:pt x="2327541" y="2215039"/>
                      <a:pt x="2361121" y="2200648"/>
                    </a:cubicBezTo>
                    <a:cubicBezTo>
                      <a:pt x="2366382" y="2198393"/>
                      <a:pt x="2370125" y="2193324"/>
                      <a:pt x="2375408" y="2191123"/>
                    </a:cubicBezTo>
                    <a:cubicBezTo>
                      <a:pt x="2389310" y="2185330"/>
                      <a:pt x="2418271" y="2176835"/>
                      <a:pt x="2418271" y="2176835"/>
                    </a:cubicBezTo>
                    <a:cubicBezTo>
                      <a:pt x="2421446" y="2170485"/>
                      <a:pt x="2422156" y="2162098"/>
                      <a:pt x="2427796" y="2157785"/>
                    </a:cubicBezTo>
                    <a:cubicBezTo>
                      <a:pt x="2481901" y="2116411"/>
                      <a:pt x="2484544" y="2124671"/>
                      <a:pt x="2527808" y="2100635"/>
                    </a:cubicBezTo>
                    <a:cubicBezTo>
                      <a:pt x="2547087" y="2089925"/>
                      <a:pt x="2564036" y="2074273"/>
                      <a:pt x="2584958" y="2067298"/>
                    </a:cubicBezTo>
                    <a:cubicBezTo>
                      <a:pt x="2589721" y="2065710"/>
                      <a:pt x="2594756" y="2064780"/>
                      <a:pt x="2599246" y="2062535"/>
                    </a:cubicBezTo>
                    <a:cubicBezTo>
                      <a:pt x="2607525" y="2058395"/>
                      <a:pt x="2614908" y="2052636"/>
                      <a:pt x="2623058" y="2048248"/>
                    </a:cubicBezTo>
                    <a:cubicBezTo>
                      <a:pt x="2635560" y="2041516"/>
                      <a:pt x="2648291" y="2035203"/>
                      <a:pt x="2661158" y="2029198"/>
                    </a:cubicBezTo>
                    <a:cubicBezTo>
                      <a:pt x="2672114" y="2024085"/>
                      <a:pt x="2683851" y="2020642"/>
                      <a:pt x="2694496" y="2014910"/>
                    </a:cubicBezTo>
                    <a:cubicBezTo>
                      <a:pt x="2747271" y="1986492"/>
                      <a:pt x="2697981" y="2004076"/>
                      <a:pt x="2756408" y="1976810"/>
                    </a:cubicBezTo>
                    <a:cubicBezTo>
                      <a:pt x="2768699" y="1971074"/>
                      <a:pt x="2782041" y="1967866"/>
                      <a:pt x="2794508" y="1962523"/>
                    </a:cubicBezTo>
                    <a:cubicBezTo>
                      <a:pt x="2816671" y="1953025"/>
                      <a:pt x="2818120" y="1948286"/>
                      <a:pt x="2837371" y="1943473"/>
                    </a:cubicBezTo>
                    <a:cubicBezTo>
                      <a:pt x="2845224" y="1941510"/>
                      <a:pt x="2853374" y="1940840"/>
                      <a:pt x="2861183" y="1938710"/>
                    </a:cubicBezTo>
                    <a:cubicBezTo>
                      <a:pt x="2870869" y="1936068"/>
                      <a:pt x="2880141" y="1932070"/>
                      <a:pt x="2889758" y="1929185"/>
                    </a:cubicBezTo>
                    <a:cubicBezTo>
                      <a:pt x="2914782" y="1921678"/>
                      <a:pt x="2907359" y="1926094"/>
                      <a:pt x="2937383" y="1919660"/>
                    </a:cubicBezTo>
                    <a:cubicBezTo>
                      <a:pt x="2950183" y="1916917"/>
                      <a:pt x="2962646" y="1912702"/>
                      <a:pt x="2975483" y="1910135"/>
                    </a:cubicBezTo>
                    <a:cubicBezTo>
                      <a:pt x="2991358" y="1906960"/>
                      <a:pt x="3007749" y="1905729"/>
                      <a:pt x="3023108" y="1900610"/>
                    </a:cubicBezTo>
                    <a:cubicBezTo>
                      <a:pt x="3027871" y="1899023"/>
                      <a:pt x="3032526" y="1897066"/>
                      <a:pt x="3037396" y="1895848"/>
                    </a:cubicBezTo>
                    <a:cubicBezTo>
                      <a:pt x="3061957" y="1889708"/>
                      <a:pt x="3064811" y="1892910"/>
                      <a:pt x="3089783" y="1881560"/>
                    </a:cubicBezTo>
                    <a:cubicBezTo>
                      <a:pt x="3117780" y="1868835"/>
                      <a:pt x="3111345" y="1865598"/>
                      <a:pt x="3137408" y="1848223"/>
                    </a:cubicBezTo>
                    <a:cubicBezTo>
                      <a:pt x="3148057" y="1841123"/>
                      <a:pt x="3160223" y="1836458"/>
                      <a:pt x="3170746" y="1829173"/>
                    </a:cubicBezTo>
                    <a:cubicBezTo>
                      <a:pt x="3207038" y="1804047"/>
                      <a:pt x="3190845" y="1812866"/>
                      <a:pt x="3213608" y="1786310"/>
                    </a:cubicBezTo>
                    <a:cubicBezTo>
                      <a:pt x="3229340" y="1767956"/>
                      <a:pt x="3231305" y="1771522"/>
                      <a:pt x="3251708" y="1752973"/>
                    </a:cubicBezTo>
                    <a:cubicBezTo>
                      <a:pt x="3261675" y="1743912"/>
                      <a:pt x="3270758" y="1733923"/>
                      <a:pt x="3280283" y="1724398"/>
                    </a:cubicBezTo>
                    <a:cubicBezTo>
                      <a:pt x="3285046" y="1719635"/>
                      <a:pt x="3288181" y="1712240"/>
                      <a:pt x="3294571" y="1710110"/>
                    </a:cubicBezTo>
                    <a:lnTo>
                      <a:pt x="3308858" y="1705348"/>
                    </a:lnTo>
                    <a:cubicBezTo>
                      <a:pt x="3321468" y="1695890"/>
                      <a:pt x="3347362" y="1676977"/>
                      <a:pt x="3356483" y="1667248"/>
                    </a:cubicBezTo>
                    <a:cubicBezTo>
                      <a:pt x="3371915" y="1650788"/>
                      <a:pt x="3382215" y="1629544"/>
                      <a:pt x="3399346" y="1614860"/>
                    </a:cubicBezTo>
                    <a:cubicBezTo>
                      <a:pt x="3410458" y="1605335"/>
                      <a:pt x="3422334" y="1596634"/>
                      <a:pt x="3432683" y="1586285"/>
                    </a:cubicBezTo>
                    <a:cubicBezTo>
                      <a:pt x="3438296" y="1580672"/>
                      <a:pt x="3441587" y="1573068"/>
                      <a:pt x="3446971" y="1567235"/>
                    </a:cubicBezTo>
                    <a:cubicBezTo>
                      <a:pt x="3487861" y="1522938"/>
                      <a:pt x="3476410" y="1532427"/>
                      <a:pt x="3513646" y="1510085"/>
                    </a:cubicBezTo>
                    <a:cubicBezTo>
                      <a:pt x="3516821" y="1505323"/>
                      <a:pt x="3519446" y="1500144"/>
                      <a:pt x="3523171" y="1495798"/>
                    </a:cubicBezTo>
                    <a:cubicBezTo>
                      <a:pt x="3533395" y="1483870"/>
                      <a:pt x="3547799" y="1470880"/>
                      <a:pt x="3561271" y="1462460"/>
                    </a:cubicBezTo>
                    <a:cubicBezTo>
                      <a:pt x="3567291" y="1458697"/>
                      <a:pt x="3573971" y="1456110"/>
                      <a:pt x="3580321" y="1452935"/>
                    </a:cubicBezTo>
                    <a:cubicBezTo>
                      <a:pt x="3597784" y="1426742"/>
                      <a:pt x="3580321" y="1448967"/>
                      <a:pt x="3604133" y="1429123"/>
                    </a:cubicBezTo>
                    <a:cubicBezTo>
                      <a:pt x="3609307" y="1424811"/>
                      <a:pt x="3613415" y="1419341"/>
                      <a:pt x="3618421" y="1414835"/>
                    </a:cubicBezTo>
                    <a:cubicBezTo>
                      <a:pt x="3651627" y="1384949"/>
                      <a:pt x="3650943" y="1389747"/>
                      <a:pt x="3680333" y="1357685"/>
                    </a:cubicBezTo>
                    <a:cubicBezTo>
                      <a:pt x="3688711" y="1348545"/>
                      <a:pt x="3696707" y="1339029"/>
                      <a:pt x="3704146" y="1329110"/>
                    </a:cubicBezTo>
                    <a:cubicBezTo>
                      <a:pt x="3711015" y="1319952"/>
                      <a:pt x="3715101" y="1308630"/>
                      <a:pt x="3723196" y="1300535"/>
                    </a:cubicBezTo>
                    <a:cubicBezTo>
                      <a:pt x="3726746" y="1296985"/>
                      <a:pt x="3732721" y="1297360"/>
                      <a:pt x="3737483" y="1295773"/>
                    </a:cubicBezTo>
                    <a:cubicBezTo>
                      <a:pt x="3774384" y="1245033"/>
                      <a:pt x="3770058" y="1247680"/>
                      <a:pt x="3808921" y="1205285"/>
                    </a:cubicBezTo>
                    <a:cubicBezTo>
                      <a:pt x="3814989" y="1198665"/>
                      <a:pt x="3820959" y="1191845"/>
                      <a:pt x="3827971" y="1186235"/>
                    </a:cubicBezTo>
                    <a:cubicBezTo>
                      <a:pt x="3844832" y="1172746"/>
                      <a:pt x="3861045" y="1157791"/>
                      <a:pt x="3880358" y="1148135"/>
                    </a:cubicBezTo>
                    <a:cubicBezTo>
                      <a:pt x="3886708" y="1144960"/>
                      <a:pt x="3893592" y="1142681"/>
                      <a:pt x="3899408" y="1138610"/>
                    </a:cubicBezTo>
                    <a:cubicBezTo>
                      <a:pt x="3909565" y="1131500"/>
                      <a:pt x="3917424" y="1121296"/>
                      <a:pt x="3927983" y="1114798"/>
                    </a:cubicBezTo>
                    <a:cubicBezTo>
                      <a:pt x="3938280" y="1108462"/>
                      <a:pt x="3950507" y="1105917"/>
                      <a:pt x="3961321" y="1100510"/>
                    </a:cubicBezTo>
                    <a:cubicBezTo>
                      <a:pt x="3982797" y="1089772"/>
                      <a:pt x="3985568" y="1085232"/>
                      <a:pt x="4004183" y="1071935"/>
                    </a:cubicBezTo>
                    <a:cubicBezTo>
                      <a:pt x="4008841" y="1068608"/>
                      <a:pt x="4013210" y="1064665"/>
                      <a:pt x="4018471" y="1062410"/>
                    </a:cubicBezTo>
                    <a:cubicBezTo>
                      <a:pt x="4024487" y="1059832"/>
                      <a:pt x="4031357" y="1059849"/>
                      <a:pt x="4037521" y="1057648"/>
                    </a:cubicBezTo>
                    <a:cubicBezTo>
                      <a:pt x="4106849" y="1032889"/>
                      <a:pt x="4061087" y="1042608"/>
                      <a:pt x="4113721" y="1033835"/>
                    </a:cubicBezTo>
                    <a:cubicBezTo>
                      <a:pt x="4138422" y="1021484"/>
                      <a:pt x="4130743" y="1024201"/>
                      <a:pt x="4161346" y="1014785"/>
                    </a:cubicBezTo>
                    <a:cubicBezTo>
                      <a:pt x="4172392" y="1011386"/>
                      <a:pt x="4183350" y="1007526"/>
                      <a:pt x="4194683" y="1005260"/>
                    </a:cubicBezTo>
                    <a:cubicBezTo>
                      <a:pt x="4207233" y="1002750"/>
                      <a:pt x="4220179" y="1002722"/>
                      <a:pt x="4232783" y="1000498"/>
                    </a:cubicBezTo>
                    <a:cubicBezTo>
                      <a:pt x="4247196" y="997955"/>
                      <a:pt x="4261358" y="994148"/>
                      <a:pt x="4275646" y="990973"/>
                    </a:cubicBezTo>
                    <a:cubicBezTo>
                      <a:pt x="4290222" y="983685"/>
                      <a:pt x="4302699" y="976787"/>
                      <a:pt x="4318508" y="971923"/>
                    </a:cubicBezTo>
                    <a:cubicBezTo>
                      <a:pt x="4331020" y="968073"/>
                      <a:pt x="4343908" y="965573"/>
                      <a:pt x="4356608" y="962398"/>
                    </a:cubicBezTo>
                    <a:cubicBezTo>
                      <a:pt x="4361371" y="959223"/>
                      <a:pt x="4365776" y="955433"/>
                      <a:pt x="4370896" y="952873"/>
                    </a:cubicBezTo>
                    <a:cubicBezTo>
                      <a:pt x="4382284" y="947179"/>
                      <a:pt x="4396631" y="942707"/>
                      <a:pt x="4408996" y="938585"/>
                    </a:cubicBezTo>
                    <a:cubicBezTo>
                      <a:pt x="4415346" y="933823"/>
                      <a:pt x="4421587" y="928912"/>
                      <a:pt x="4428046" y="924298"/>
                    </a:cubicBezTo>
                    <a:cubicBezTo>
                      <a:pt x="4443551" y="913223"/>
                      <a:pt x="4448098" y="913436"/>
                      <a:pt x="4461383" y="895723"/>
                    </a:cubicBezTo>
                    <a:cubicBezTo>
                      <a:pt x="4465643" y="890043"/>
                      <a:pt x="4466648" y="882353"/>
                      <a:pt x="4470908" y="876673"/>
                    </a:cubicBezTo>
                    <a:cubicBezTo>
                      <a:pt x="4476296" y="869489"/>
                      <a:pt x="4484445" y="864712"/>
                      <a:pt x="4489958" y="857623"/>
                    </a:cubicBezTo>
                    <a:cubicBezTo>
                      <a:pt x="4508503" y="833780"/>
                      <a:pt x="4500939" y="835663"/>
                      <a:pt x="4513771" y="809998"/>
                    </a:cubicBezTo>
                    <a:cubicBezTo>
                      <a:pt x="4517911" y="801719"/>
                      <a:pt x="4523296" y="794123"/>
                      <a:pt x="4528058" y="786185"/>
                    </a:cubicBezTo>
                    <a:cubicBezTo>
                      <a:pt x="4539776" y="657305"/>
                      <a:pt x="4524261" y="798184"/>
                      <a:pt x="4542346" y="695698"/>
                    </a:cubicBezTo>
                    <a:cubicBezTo>
                      <a:pt x="4550041" y="652089"/>
                      <a:pt x="4545656" y="629041"/>
                      <a:pt x="4551871" y="581398"/>
                    </a:cubicBezTo>
                    <a:cubicBezTo>
                      <a:pt x="4553564" y="568417"/>
                      <a:pt x="4558221" y="555998"/>
                      <a:pt x="4561396" y="543298"/>
                    </a:cubicBezTo>
                    <a:cubicBezTo>
                      <a:pt x="4562983" y="529010"/>
                      <a:pt x="4564445" y="514708"/>
                      <a:pt x="4566158" y="500435"/>
                    </a:cubicBezTo>
                    <a:cubicBezTo>
                      <a:pt x="4569208" y="475020"/>
                      <a:pt x="4572856" y="449676"/>
                      <a:pt x="4575683" y="424235"/>
                    </a:cubicBezTo>
                    <a:cubicBezTo>
                      <a:pt x="4577271" y="409948"/>
                      <a:pt x="4578733" y="395646"/>
                      <a:pt x="4580446" y="381373"/>
                    </a:cubicBezTo>
                    <a:cubicBezTo>
                      <a:pt x="4598454" y="231316"/>
                      <a:pt x="4583242" y="358018"/>
                      <a:pt x="4594733" y="271835"/>
                    </a:cubicBezTo>
                    <a:cubicBezTo>
                      <a:pt x="4596425" y="259148"/>
                      <a:pt x="4597272" y="246339"/>
                      <a:pt x="4599496" y="233735"/>
                    </a:cubicBezTo>
                    <a:cubicBezTo>
                      <a:pt x="4602040" y="219322"/>
                      <a:pt x="4606478" y="205286"/>
                      <a:pt x="4609021" y="190873"/>
                    </a:cubicBezTo>
                    <a:cubicBezTo>
                      <a:pt x="4611245" y="178269"/>
                      <a:pt x="4611273" y="165323"/>
                      <a:pt x="4613783" y="152773"/>
                    </a:cubicBezTo>
                    <a:cubicBezTo>
                      <a:pt x="4616049" y="141440"/>
                      <a:pt x="4620505" y="130647"/>
                      <a:pt x="4623308" y="119435"/>
                    </a:cubicBezTo>
                    <a:cubicBezTo>
                      <a:pt x="4625271" y="111582"/>
                      <a:pt x="4625511" y="103302"/>
                      <a:pt x="4628071" y="95623"/>
                    </a:cubicBezTo>
                    <a:cubicBezTo>
                      <a:pt x="4630316" y="88888"/>
                      <a:pt x="4634713" y="83061"/>
                      <a:pt x="4637596" y="76573"/>
                    </a:cubicBezTo>
                    <a:cubicBezTo>
                      <a:pt x="4641068" y="68761"/>
                      <a:pt x="4642723" y="60091"/>
                      <a:pt x="4647121" y="52760"/>
                    </a:cubicBezTo>
                    <a:cubicBezTo>
                      <a:pt x="4655095" y="39470"/>
                      <a:pt x="4670561" y="21990"/>
                      <a:pt x="4685221" y="14660"/>
                    </a:cubicBezTo>
                    <a:cubicBezTo>
                      <a:pt x="4691075" y="11733"/>
                      <a:pt x="4697921" y="11485"/>
                      <a:pt x="4704271" y="9898"/>
                    </a:cubicBezTo>
                    <a:cubicBezTo>
                      <a:pt x="4710621" y="6723"/>
                      <a:pt x="4716229" y="695"/>
                      <a:pt x="4723321" y="373"/>
                    </a:cubicBezTo>
                    <a:cubicBezTo>
                      <a:pt x="4755572" y="-1093"/>
                      <a:pt x="4811720" y="1375"/>
                      <a:pt x="4847146" y="14660"/>
                    </a:cubicBezTo>
                    <a:cubicBezTo>
                      <a:pt x="4859846" y="19423"/>
                      <a:pt x="4873114" y="22882"/>
                      <a:pt x="4885246" y="28948"/>
                    </a:cubicBezTo>
                    <a:cubicBezTo>
                      <a:pt x="4952947" y="62799"/>
                      <a:pt x="4845386" y="23598"/>
                      <a:pt x="4932871" y="52760"/>
                    </a:cubicBezTo>
                    <a:cubicBezTo>
                      <a:pt x="4962556" y="92342"/>
                      <a:pt x="4928871" y="52418"/>
                      <a:pt x="4970971" y="86098"/>
                    </a:cubicBezTo>
                    <a:cubicBezTo>
                      <a:pt x="4985309" y="97569"/>
                      <a:pt x="5002859" y="118830"/>
                      <a:pt x="5013833" y="133723"/>
                    </a:cubicBezTo>
                    <a:cubicBezTo>
                      <a:pt x="5030035" y="155711"/>
                      <a:pt x="5045795" y="178023"/>
                      <a:pt x="5061458" y="200398"/>
                    </a:cubicBezTo>
                    <a:cubicBezTo>
                      <a:pt x="5068023" y="209776"/>
                      <a:pt x="5073357" y="220034"/>
                      <a:pt x="5080508" y="228973"/>
                    </a:cubicBezTo>
                    <a:cubicBezTo>
                      <a:pt x="5086858" y="236910"/>
                      <a:pt x="5093729" y="244458"/>
                      <a:pt x="5099558" y="252785"/>
                    </a:cubicBezTo>
                    <a:cubicBezTo>
                      <a:pt x="5104867" y="260368"/>
                      <a:pt x="5108537" y="269015"/>
                      <a:pt x="5113846" y="276598"/>
                    </a:cubicBezTo>
                    <a:cubicBezTo>
                      <a:pt x="5119675" y="284925"/>
                      <a:pt x="5126917" y="292189"/>
                      <a:pt x="5132896" y="300410"/>
                    </a:cubicBezTo>
                    <a:cubicBezTo>
                      <a:pt x="5139629" y="309668"/>
                      <a:pt x="5145946" y="319236"/>
                      <a:pt x="5151946" y="328985"/>
                    </a:cubicBezTo>
                    <a:cubicBezTo>
                      <a:pt x="5158654" y="339885"/>
                      <a:pt x="5163468" y="351972"/>
                      <a:pt x="5170996" y="362323"/>
                    </a:cubicBezTo>
                    <a:cubicBezTo>
                      <a:pt x="5180977" y="376047"/>
                      <a:pt x="5218737" y="405244"/>
                      <a:pt x="5228146" y="409948"/>
                    </a:cubicBezTo>
                    <a:cubicBezTo>
                      <a:pt x="5234496" y="413123"/>
                      <a:pt x="5240604" y="416836"/>
                      <a:pt x="5247196" y="419473"/>
                    </a:cubicBezTo>
                    <a:cubicBezTo>
                      <a:pt x="5256518" y="423202"/>
                      <a:pt x="5266631" y="424843"/>
                      <a:pt x="5275771" y="428998"/>
                    </a:cubicBezTo>
                    <a:cubicBezTo>
                      <a:pt x="5318003" y="448194"/>
                      <a:pt x="5290943" y="453063"/>
                      <a:pt x="5356733" y="471860"/>
                    </a:cubicBezTo>
                    <a:lnTo>
                      <a:pt x="5390071" y="481385"/>
                    </a:lnTo>
                    <a:cubicBezTo>
                      <a:pt x="5394879" y="482828"/>
                      <a:pt x="5399809" y="484025"/>
                      <a:pt x="5404358" y="486148"/>
                    </a:cubicBezTo>
                    <a:cubicBezTo>
                      <a:pt x="5423658" y="495155"/>
                      <a:pt x="5442458" y="505198"/>
                      <a:pt x="5461508" y="514723"/>
                    </a:cubicBezTo>
                    <a:cubicBezTo>
                      <a:pt x="5471033" y="519485"/>
                      <a:pt x="5479980" y="525642"/>
                      <a:pt x="5490083" y="529010"/>
                    </a:cubicBezTo>
                    <a:cubicBezTo>
                      <a:pt x="5513502" y="536816"/>
                      <a:pt x="5518086" y="536848"/>
                      <a:pt x="5537708" y="548060"/>
                    </a:cubicBezTo>
                    <a:cubicBezTo>
                      <a:pt x="5578436" y="571333"/>
                      <a:pt x="5519910" y="541192"/>
                      <a:pt x="5571046" y="571873"/>
                    </a:cubicBezTo>
                    <a:cubicBezTo>
                      <a:pt x="5580178" y="577352"/>
                      <a:pt x="5590637" y="580443"/>
                      <a:pt x="5599621" y="586160"/>
                    </a:cubicBezTo>
                    <a:cubicBezTo>
                      <a:pt x="5608197" y="591617"/>
                      <a:pt x="5615106" y="599381"/>
                      <a:pt x="5623433" y="605210"/>
                    </a:cubicBezTo>
                    <a:cubicBezTo>
                      <a:pt x="5631016" y="610519"/>
                      <a:pt x="5639713" y="614118"/>
                      <a:pt x="5647246" y="619498"/>
                    </a:cubicBezTo>
                    <a:cubicBezTo>
                      <a:pt x="5661975" y="630018"/>
                      <a:pt x="5675048" y="642795"/>
                      <a:pt x="5690108" y="652835"/>
                    </a:cubicBezTo>
                    <a:cubicBezTo>
                      <a:pt x="5699633" y="659185"/>
                      <a:pt x="5711655" y="662849"/>
                      <a:pt x="5718683" y="671885"/>
                    </a:cubicBezTo>
                    <a:cubicBezTo>
                      <a:pt x="5729796" y="686173"/>
                      <a:pt x="5738278" y="702968"/>
                      <a:pt x="5752021" y="714748"/>
                    </a:cubicBezTo>
                    <a:cubicBezTo>
                      <a:pt x="5763133" y="724273"/>
                      <a:pt x="5775773" y="732263"/>
                      <a:pt x="5785358" y="743323"/>
                    </a:cubicBezTo>
                    <a:cubicBezTo>
                      <a:pt x="5796604" y="756299"/>
                      <a:pt x="5804979" y="771533"/>
                      <a:pt x="5813933" y="786185"/>
                    </a:cubicBezTo>
                    <a:cubicBezTo>
                      <a:pt x="5831479" y="814897"/>
                      <a:pt x="5842674" y="835327"/>
                      <a:pt x="5852033" y="867148"/>
                    </a:cubicBezTo>
                    <a:cubicBezTo>
                      <a:pt x="5862840" y="903893"/>
                      <a:pt x="5861154" y="919906"/>
                      <a:pt x="5871083" y="957635"/>
                    </a:cubicBezTo>
                    <a:cubicBezTo>
                      <a:pt x="5874916" y="972200"/>
                      <a:pt x="5881340" y="985987"/>
                      <a:pt x="5885371" y="1000498"/>
                    </a:cubicBezTo>
                    <a:cubicBezTo>
                      <a:pt x="5909542" y="1087513"/>
                      <a:pt x="5880786" y="1001099"/>
                      <a:pt x="5904421" y="1081460"/>
                    </a:cubicBezTo>
                    <a:cubicBezTo>
                      <a:pt x="5908670" y="1095909"/>
                      <a:pt x="5914216" y="1109948"/>
                      <a:pt x="5918708" y="1124323"/>
                    </a:cubicBezTo>
                    <a:cubicBezTo>
                      <a:pt x="5922155" y="1135354"/>
                      <a:pt x="5924578" y="1146696"/>
                      <a:pt x="5928233" y="1157660"/>
                    </a:cubicBezTo>
                    <a:cubicBezTo>
                      <a:pt x="5930936" y="1165770"/>
                      <a:pt x="5935055" y="1173363"/>
                      <a:pt x="5937758" y="1181473"/>
                    </a:cubicBezTo>
                    <a:cubicBezTo>
                      <a:pt x="5960238" y="1248912"/>
                      <a:pt x="5932653" y="1180673"/>
                      <a:pt x="5961571" y="1248148"/>
                    </a:cubicBezTo>
                    <a:cubicBezTo>
                      <a:pt x="5978903" y="1334817"/>
                      <a:pt x="5949869" y="1203517"/>
                      <a:pt x="5980621" y="1295773"/>
                    </a:cubicBezTo>
                    <a:cubicBezTo>
                      <a:pt x="5984171" y="1306422"/>
                      <a:pt x="5982299" y="1318317"/>
                      <a:pt x="5985383" y="1329110"/>
                    </a:cubicBezTo>
                    <a:cubicBezTo>
                      <a:pt x="5988704" y="1340735"/>
                      <a:pt x="5994908" y="1351335"/>
                      <a:pt x="5999671" y="1362448"/>
                    </a:cubicBezTo>
                    <a:cubicBezTo>
                      <a:pt x="6004433" y="1398960"/>
                      <a:pt x="6008750" y="1435534"/>
                      <a:pt x="6013958" y="1471985"/>
                    </a:cubicBezTo>
                    <a:cubicBezTo>
                      <a:pt x="6015546" y="1483098"/>
                      <a:pt x="6016876" y="1494250"/>
                      <a:pt x="6018721" y="1505323"/>
                    </a:cubicBezTo>
                    <a:cubicBezTo>
                      <a:pt x="6020052" y="1513307"/>
                      <a:pt x="6021896" y="1521198"/>
                      <a:pt x="6023483" y="1529135"/>
                    </a:cubicBezTo>
                    <a:cubicBezTo>
                      <a:pt x="6025071" y="1556123"/>
                      <a:pt x="6026061" y="1583152"/>
                      <a:pt x="6028246" y="1610098"/>
                    </a:cubicBezTo>
                    <a:cubicBezTo>
                      <a:pt x="6030825" y="1641902"/>
                      <a:pt x="6037771" y="1705348"/>
                      <a:pt x="6037771" y="1705348"/>
                    </a:cubicBezTo>
                    <a:cubicBezTo>
                      <a:pt x="6036183" y="1786310"/>
                      <a:pt x="6036860" y="1867349"/>
                      <a:pt x="6033008" y="1948235"/>
                    </a:cubicBezTo>
                    <a:cubicBezTo>
                      <a:pt x="6029796" y="2015690"/>
                      <a:pt x="6029664" y="1988262"/>
                      <a:pt x="6009196" y="2029198"/>
                    </a:cubicBezTo>
                    <a:cubicBezTo>
                      <a:pt x="6005373" y="2036844"/>
                      <a:pt x="6004920" y="2046262"/>
                      <a:pt x="5999671" y="2053010"/>
                    </a:cubicBezTo>
                    <a:cubicBezTo>
                      <a:pt x="5986083" y="2070480"/>
                      <a:pt x="5978516" y="2071174"/>
                      <a:pt x="5961571" y="2076823"/>
                    </a:cubicBezTo>
                    <a:cubicBezTo>
                      <a:pt x="5925058" y="2073648"/>
                      <a:pt x="5888362" y="2072142"/>
                      <a:pt x="5852033" y="2067298"/>
                    </a:cubicBezTo>
                    <a:cubicBezTo>
                      <a:pt x="5837812" y="2065402"/>
                      <a:pt x="5804666" y="2052404"/>
                      <a:pt x="5790121" y="2048248"/>
                    </a:cubicBezTo>
                    <a:cubicBezTo>
                      <a:pt x="5777534" y="2044652"/>
                      <a:pt x="5764533" y="2042573"/>
                      <a:pt x="5752021" y="2038723"/>
                    </a:cubicBezTo>
                    <a:cubicBezTo>
                      <a:pt x="5743850" y="2036209"/>
                      <a:pt x="5736318" y="2031902"/>
                      <a:pt x="5728208" y="2029198"/>
                    </a:cubicBezTo>
                    <a:cubicBezTo>
                      <a:pt x="5721998" y="2027128"/>
                      <a:pt x="5715368" y="2026505"/>
                      <a:pt x="5709158" y="2024435"/>
                    </a:cubicBezTo>
                    <a:cubicBezTo>
                      <a:pt x="5701048" y="2021732"/>
                      <a:pt x="5693640" y="2016983"/>
                      <a:pt x="5685346" y="2014910"/>
                    </a:cubicBezTo>
                    <a:cubicBezTo>
                      <a:pt x="5674456" y="2012188"/>
                      <a:pt x="5663121" y="2011735"/>
                      <a:pt x="5652008" y="2010148"/>
                    </a:cubicBezTo>
                    <a:cubicBezTo>
                      <a:pt x="5642483" y="2006973"/>
                      <a:pt x="5633050" y="2003508"/>
                      <a:pt x="5623433" y="2000623"/>
                    </a:cubicBezTo>
                    <a:cubicBezTo>
                      <a:pt x="5617164" y="1998742"/>
                      <a:pt x="5610593" y="1997930"/>
                      <a:pt x="5604383" y="1995860"/>
                    </a:cubicBezTo>
                    <a:cubicBezTo>
                      <a:pt x="5596273" y="1993157"/>
                      <a:pt x="5588605" y="1989257"/>
                      <a:pt x="5580571" y="1986335"/>
                    </a:cubicBezTo>
                    <a:cubicBezTo>
                      <a:pt x="5571135" y="1982904"/>
                      <a:pt x="5561171" y="1980888"/>
                      <a:pt x="5551996" y="1976810"/>
                    </a:cubicBezTo>
                    <a:cubicBezTo>
                      <a:pt x="5509713" y="1958018"/>
                      <a:pt x="5569046" y="1975119"/>
                      <a:pt x="5518658" y="1962523"/>
                    </a:cubicBezTo>
                    <a:cubicBezTo>
                      <a:pt x="5517071" y="1957760"/>
                      <a:pt x="5517648" y="1951570"/>
                      <a:pt x="5513896" y="1948235"/>
                    </a:cubicBezTo>
                    <a:cubicBezTo>
                      <a:pt x="5502703" y="1938285"/>
                      <a:pt x="5487777" y="1933409"/>
                      <a:pt x="5475796" y="1924423"/>
                    </a:cubicBezTo>
                    <a:cubicBezTo>
                      <a:pt x="5449907" y="1905005"/>
                      <a:pt x="5464116" y="1913083"/>
                      <a:pt x="5432933" y="1900610"/>
                    </a:cubicBezTo>
                    <a:cubicBezTo>
                      <a:pt x="5411826" y="1873472"/>
                      <a:pt x="5393398" y="1846123"/>
                      <a:pt x="5366258" y="1824410"/>
                    </a:cubicBezTo>
                    <a:cubicBezTo>
                      <a:pt x="5358321" y="1818060"/>
                      <a:pt x="5351538" y="1809906"/>
                      <a:pt x="5342446" y="1805360"/>
                    </a:cubicBezTo>
                    <a:cubicBezTo>
                      <a:pt x="5335206" y="1801740"/>
                      <a:pt x="5326571" y="1802185"/>
                      <a:pt x="5318633" y="1800598"/>
                    </a:cubicBezTo>
                    <a:cubicBezTo>
                      <a:pt x="5296414" y="1787901"/>
                      <a:pt x="5270732" y="1772408"/>
                      <a:pt x="5247196" y="1762498"/>
                    </a:cubicBezTo>
                    <a:cubicBezTo>
                      <a:pt x="5203890" y="1744264"/>
                      <a:pt x="5142667" y="1726819"/>
                      <a:pt x="5099558" y="1719635"/>
                    </a:cubicBezTo>
                    <a:lnTo>
                      <a:pt x="5070983" y="1714873"/>
                    </a:lnTo>
                    <a:cubicBezTo>
                      <a:pt x="5063019" y="1713425"/>
                      <a:pt x="5055203" y="1711114"/>
                      <a:pt x="5047171" y="1710110"/>
                    </a:cubicBezTo>
                    <a:cubicBezTo>
                      <a:pt x="4977531" y="1701405"/>
                      <a:pt x="4891519" y="1702397"/>
                      <a:pt x="4828096" y="1700585"/>
                    </a:cubicBezTo>
                    <a:cubicBezTo>
                      <a:pt x="4791583" y="1705348"/>
                      <a:pt x="4754665" y="1707652"/>
                      <a:pt x="4718558" y="1714873"/>
                    </a:cubicBezTo>
                    <a:cubicBezTo>
                      <a:pt x="4669111" y="1724762"/>
                      <a:pt x="4699296" y="1724539"/>
                      <a:pt x="4670933" y="1743448"/>
                    </a:cubicBezTo>
                    <a:cubicBezTo>
                      <a:pt x="4666756" y="1746233"/>
                      <a:pt x="4661408" y="1746623"/>
                      <a:pt x="4656646" y="1748210"/>
                    </a:cubicBezTo>
                    <a:cubicBezTo>
                      <a:pt x="4609677" y="1818664"/>
                      <a:pt x="4666962" y="1736783"/>
                      <a:pt x="4613783" y="1800598"/>
                    </a:cubicBezTo>
                    <a:cubicBezTo>
                      <a:pt x="4605041" y="1811089"/>
                      <a:pt x="4598713" y="1823444"/>
                      <a:pt x="4589971" y="1833935"/>
                    </a:cubicBezTo>
                    <a:cubicBezTo>
                      <a:pt x="4582785" y="1842559"/>
                      <a:pt x="4573668" y="1849404"/>
                      <a:pt x="4566158" y="1857748"/>
                    </a:cubicBezTo>
                    <a:cubicBezTo>
                      <a:pt x="4559358" y="1865303"/>
                      <a:pt x="4554025" y="1874111"/>
                      <a:pt x="4547108" y="1881560"/>
                    </a:cubicBezTo>
                    <a:cubicBezTo>
                      <a:pt x="4533359" y="1896367"/>
                      <a:pt x="4518534" y="1910135"/>
                      <a:pt x="4504246" y="1924423"/>
                    </a:cubicBezTo>
                    <a:cubicBezTo>
                      <a:pt x="4487123" y="1941546"/>
                      <a:pt x="4468496" y="1961348"/>
                      <a:pt x="4447096" y="1972048"/>
                    </a:cubicBezTo>
                    <a:cubicBezTo>
                      <a:pt x="4440746" y="1975223"/>
                      <a:pt x="4434066" y="1977810"/>
                      <a:pt x="4428046" y="1981573"/>
                    </a:cubicBezTo>
                    <a:cubicBezTo>
                      <a:pt x="4399042" y="1999700"/>
                      <a:pt x="4413582" y="2000680"/>
                      <a:pt x="4370896" y="2014910"/>
                    </a:cubicBezTo>
                    <a:cubicBezTo>
                      <a:pt x="4366133" y="2016498"/>
                      <a:pt x="4361098" y="2017428"/>
                      <a:pt x="4356608" y="2019673"/>
                    </a:cubicBezTo>
                    <a:cubicBezTo>
                      <a:pt x="4351489" y="2022233"/>
                      <a:pt x="4347751" y="2027388"/>
                      <a:pt x="4342321" y="2029198"/>
                    </a:cubicBezTo>
                    <a:cubicBezTo>
                      <a:pt x="4329114" y="2033600"/>
                      <a:pt x="4271963" y="2037926"/>
                      <a:pt x="4266121" y="2038723"/>
                    </a:cubicBezTo>
                    <a:cubicBezTo>
                      <a:pt x="4246985" y="2041333"/>
                      <a:pt x="4228021" y="2045073"/>
                      <a:pt x="4208971" y="2048248"/>
                    </a:cubicBezTo>
                    <a:lnTo>
                      <a:pt x="4180396" y="2053010"/>
                    </a:lnTo>
                    <a:cubicBezTo>
                      <a:pt x="4175633" y="2054598"/>
                      <a:pt x="4170935" y="2056394"/>
                      <a:pt x="4166108" y="2057773"/>
                    </a:cubicBezTo>
                    <a:cubicBezTo>
                      <a:pt x="4159814" y="2059571"/>
                      <a:pt x="4153268" y="2060465"/>
                      <a:pt x="4147058" y="2062535"/>
                    </a:cubicBezTo>
                    <a:cubicBezTo>
                      <a:pt x="4138948" y="2065238"/>
                      <a:pt x="4131506" y="2069857"/>
                      <a:pt x="4123246" y="2072060"/>
                    </a:cubicBezTo>
                    <a:cubicBezTo>
                      <a:pt x="4107603" y="2076231"/>
                      <a:pt x="4075621" y="2081585"/>
                      <a:pt x="4075621" y="2081585"/>
                    </a:cubicBezTo>
                    <a:cubicBezTo>
                      <a:pt x="4067683" y="2084760"/>
                      <a:pt x="4059997" y="2088653"/>
                      <a:pt x="4051808" y="2091110"/>
                    </a:cubicBezTo>
                    <a:cubicBezTo>
                      <a:pt x="3979177" y="2112900"/>
                      <a:pt x="4084017" y="2074636"/>
                      <a:pt x="3999421" y="2105398"/>
                    </a:cubicBezTo>
                    <a:cubicBezTo>
                      <a:pt x="3991387" y="2108320"/>
                      <a:pt x="3983081" y="2110771"/>
                      <a:pt x="3975608" y="2114923"/>
                    </a:cubicBezTo>
                    <a:cubicBezTo>
                      <a:pt x="3968669" y="2118778"/>
                      <a:pt x="3963784" y="2125926"/>
                      <a:pt x="3956558" y="2129210"/>
                    </a:cubicBezTo>
                    <a:cubicBezTo>
                      <a:pt x="3946037" y="2133992"/>
                      <a:pt x="3934333" y="2135560"/>
                      <a:pt x="3923221" y="2138735"/>
                    </a:cubicBezTo>
                    <a:cubicBezTo>
                      <a:pt x="3915283" y="2143498"/>
                      <a:pt x="3907195" y="2148017"/>
                      <a:pt x="3899408" y="2153023"/>
                    </a:cubicBezTo>
                    <a:cubicBezTo>
                      <a:pt x="3884964" y="2162309"/>
                      <a:pt x="3872489" y="2175221"/>
                      <a:pt x="3856546" y="2181598"/>
                    </a:cubicBezTo>
                    <a:cubicBezTo>
                      <a:pt x="3839710" y="2188332"/>
                      <a:pt x="3831617" y="2189672"/>
                      <a:pt x="3818446" y="2200648"/>
                    </a:cubicBezTo>
                    <a:cubicBezTo>
                      <a:pt x="3813272" y="2204960"/>
                      <a:pt x="3808470" y="2209761"/>
                      <a:pt x="3804158" y="2214935"/>
                    </a:cubicBezTo>
                    <a:cubicBezTo>
                      <a:pt x="3800494" y="2219332"/>
                      <a:pt x="3798941" y="2225454"/>
                      <a:pt x="3794633" y="2229223"/>
                    </a:cubicBezTo>
                    <a:cubicBezTo>
                      <a:pt x="3786018" y="2236761"/>
                      <a:pt x="3775316" y="2241540"/>
                      <a:pt x="3766058" y="2248273"/>
                    </a:cubicBezTo>
                    <a:cubicBezTo>
                      <a:pt x="3757837" y="2254252"/>
                      <a:pt x="3751170" y="2262456"/>
                      <a:pt x="3742246" y="2267323"/>
                    </a:cubicBezTo>
                    <a:cubicBezTo>
                      <a:pt x="3733432" y="2272131"/>
                      <a:pt x="3722993" y="2273119"/>
                      <a:pt x="3713671" y="2276848"/>
                    </a:cubicBezTo>
                    <a:cubicBezTo>
                      <a:pt x="3691220" y="2285828"/>
                      <a:pt x="3669281" y="2296040"/>
                      <a:pt x="3646996" y="2305423"/>
                    </a:cubicBezTo>
                    <a:cubicBezTo>
                      <a:pt x="3639117" y="2308741"/>
                      <a:pt x="3630514" y="2310550"/>
                      <a:pt x="3623183" y="2314948"/>
                    </a:cubicBezTo>
                    <a:cubicBezTo>
                      <a:pt x="3615246" y="2319710"/>
                      <a:pt x="3607830" y="2325476"/>
                      <a:pt x="3599371" y="2329235"/>
                    </a:cubicBezTo>
                    <a:cubicBezTo>
                      <a:pt x="3593390" y="2331893"/>
                      <a:pt x="3586671" y="2332410"/>
                      <a:pt x="3580321" y="2333998"/>
                    </a:cubicBezTo>
                    <a:cubicBezTo>
                      <a:pt x="3535944" y="2367280"/>
                      <a:pt x="3592318" y="2328544"/>
                      <a:pt x="3527933" y="2357810"/>
                    </a:cubicBezTo>
                    <a:cubicBezTo>
                      <a:pt x="3520707" y="2361095"/>
                      <a:pt x="3515614" y="2367891"/>
                      <a:pt x="3508883" y="2372098"/>
                    </a:cubicBezTo>
                    <a:cubicBezTo>
                      <a:pt x="3502863" y="2375861"/>
                      <a:pt x="3495997" y="2378101"/>
                      <a:pt x="3489833" y="2381623"/>
                    </a:cubicBezTo>
                    <a:cubicBezTo>
                      <a:pt x="3484863" y="2384463"/>
                      <a:pt x="3480807" y="2388893"/>
                      <a:pt x="3475546" y="2391148"/>
                    </a:cubicBezTo>
                    <a:cubicBezTo>
                      <a:pt x="3469530" y="2393726"/>
                      <a:pt x="3462846" y="2394323"/>
                      <a:pt x="3456496" y="2395910"/>
                    </a:cubicBezTo>
                    <a:cubicBezTo>
                      <a:pt x="3451733" y="2400673"/>
                      <a:pt x="3447920" y="2406628"/>
                      <a:pt x="3442208" y="2410198"/>
                    </a:cubicBezTo>
                    <a:cubicBezTo>
                      <a:pt x="3412327" y="2428874"/>
                      <a:pt x="3425608" y="2410490"/>
                      <a:pt x="3399346" y="2429248"/>
                    </a:cubicBezTo>
                    <a:cubicBezTo>
                      <a:pt x="3368789" y="2451074"/>
                      <a:pt x="3402905" y="2439073"/>
                      <a:pt x="3366008" y="2448298"/>
                    </a:cubicBezTo>
                    <a:cubicBezTo>
                      <a:pt x="3340058" y="2465598"/>
                      <a:pt x="3337143" y="2468863"/>
                      <a:pt x="3294571" y="2481635"/>
                    </a:cubicBezTo>
                    <a:cubicBezTo>
                      <a:pt x="3278696" y="2486398"/>
                      <a:pt x="3262465" y="2490103"/>
                      <a:pt x="3246946" y="2495923"/>
                    </a:cubicBezTo>
                    <a:cubicBezTo>
                      <a:pt x="3236975" y="2499662"/>
                      <a:pt x="3228040" y="2505747"/>
                      <a:pt x="3218371" y="2510210"/>
                    </a:cubicBezTo>
                    <a:cubicBezTo>
                      <a:pt x="3207394" y="2515276"/>
                      <a:pt x="3196010" y="2519432"/>
                      <a:pt x="3185033" y="2524498"/>
                    </a:cubicBezTo>
                    <a:cubicBezTo>
                      <a:pt x="3175364" y="2528961"/>
                      <a:pt x="3166127" y="2534322"/>
                      <a:pt x="3156458" y="2538785"/>
                    </a:cubicBezTo>
                    <a:cubicBezTo>
                      <a:pt x="3145481" y="2543851"/>
                      <a:pt x="3133735" y="2547284"/>
                      <a:pt x="3123121" y="2553073"/>
                    </a:cubicBezTo>
                    <a:cubicBezTo>
                      <a:pt x="3088599" y="2571904"/>
                      <a:pt x="3118240" y="2561321"/>
                      <a:pt x="3089783" y="2581648"/>
                    </a:cubicBezTo>
                    <a:cubicBezTo>
                      <a:pt x="3084006" y="2585775"/>
                      <a:pt x="3076753" y="2587410"/>
                      <a:pt x="3070733" y="2591173"/>
                    </a:cubicBezTo>
                    <a:cubicBezTo>
                      <a:pt x="3064002" y="2595380"/>
                      <a:pt x="3058414" y="2601253"/>
                      <a:pt x="3051683" y="2605460"/>
                    </a:cubicBezTo>
                    <a:cubicBezTo>
                      <a:pt x="3045663" y="2609223"/>
                      <a:pt x="3038313" y="2610725"/>
                      <a:pt x="3032633" y="2614985"/>
                    </a:cubicBezTo>
                    <a:cubicBezTo>
                      <a:pt x="3025449" y="2620373"/>
                      <a:pt x="3020595" y="2628425"/>
                      <a:pt x="3013583" y="2634035"/>
                    </a:cubicBezTo>
                    <a:cubicBezTo>
                      <a:pt x="3004644" y="2641186"/>
                      <a:pt x="2993802" y="2645756"/>
                      <a:pt x="2985008" y="2653085"/>
                    </a:cubicBezTo>
                    <a:cubicBezTo>
                      <a:pt x="2974660" y="2661709"/>
                      <a:pt x="2967025" y="2673338"/>
                      <a:pt x="2956433" y="2681660"/>
                    </a:cubicBezTo>
                    <a:cubicBezTo>
                      <a:pt x="2927414" y="2704461"/>
                      <a:pt x="2894299" y="2712118"/>
                      <a:pt x="2870708" y="2743573"/>
                    </a:cubicBezTo>
                    <a:cubicBezTo>
                      <a:pt x="2865946" y="2749923"/>
                      <a:pt x="2862034" y="2757010"/>
                      <a:pt x="2856421" y="2762623"/>
                    </a:cubicBezTo>
                    <a:cubicBezTo>
                      <a:pt x="2838434" y="2780610"/>
                      <a:pt x="2838440" y="2773860"/>
                      <a:pt x="2818321" y="2786435"/>
                    </a:cubicBezTo>
                    <a:cubicBezTo>
                      <a:pt x="2811590" y="2790642"/>
                      <a:pt x="2805204" y="2795450"/>
                      <a:pt x="2799271" y="2800723"/>
                    </a:cubicBezTo>
                    <a:cubicBezTo>
                      <a:pt x="2770164" y="2826595"/>
                      <a:pt x="2781941" y="2824462"/>
                      <a:pt x="2746883" y="2843585"/>
                    </a:cubicBezTo>
                    <a:cubicBezTo>
                      <a:pt x="2739378" y="2847679"/>
                      <a:pt x="2730262" y="2848487"/>
                      <a:pt x="2723071" y="2853110"/>
                    </a:cubicBezTo>
                    <a:cubicBezTo>
                      <a:pt x="2708368" y="2862562"/>
                      <a:pt x="2677592" y="2892257"/>
                      <a:pt x="2656396" y="2900735"/>
                    </a:cubicBezTo>
                    <a:cubicBezTo>
                      <a:pt x="2648880" y="2903741"/>
                      <a:pt x="2640336" y="2903172"/>
                      <a:pt x="2632583" y="2905498"/>
                    </a:cubicBezTo>
                    <a:cubicBezTo>
                      <a:pt x="2615137" y="2910732"/>
                      <a:pt x="2598456" y="2921739"/>
                      <a:pt x="2580196" y="2924548"/>
                    </a:cubicBezTo>
                    <a:cubicBezTo>
                      <a:pt x="2559558" y="2927723"/>
                      <a:pt x="2539036" y="2931767"/>
                      <a:pt x="2518283" y="2934073"/>
                    </a:cubicBezTo>
                    <a:cubicBezTo>
                      <a:pt x="2481857" y="2938120"/>
                      <a:pt x="2444465" y="2938042"/>
                      <a:pt x="2408746" y="2943598"/>
                    </a:cubicBezTo>
                    <a:cubicBezTo>
                      <a:pt x="2373027" y="2949154"/>
                      <a:pt x="2330959" y="2960266"/>
                      <a:pt x="2303971" y="2967410"/>
                    </a:cubicBezTo>
                    <a:cubicBezTo>
                      <a:pt x="2276984" y="2974554"/>
                      <a:pt x="2266423" y="2982104"/>
                      <a:pt x="2246821" y="2986460"/>
                    </a:cubicBezTo>
                    <a:cubicBezTo>
                      <a:pt x="2232533" y="2989635"/>
                      <a:pt x="2218343" y="2993288"/>
                      <a:pt x="2203958" y="2995985"/>
                    </a:cubicBezTo>
                    <a:cubicBezTo>
                      <a:pt x="2182168" y="3000071"/>
                      <a:pt x="2167522" y="2999861"/>
                      <a:pt x="2146808" y="3005510"/>
                    </a:cubicBezTo>
                    <a:cubicBezTo>
                      <a:pt x="2137122" y="3008152"/>
                      <a:pt x="2127973" y="3012600"/>
                      <a:pt x="2118233" y="3015035"/>
                    </a:cubicBezTo>
                    <a:cubicBezTo>
                      <a:pt x="2090110" y="3022066"/>
                      <a:pt x="2094343" y="3016648"/>
                      <a:pt x="2070608" y="3024560"/>
                    </a:cubicBezTo>
                    <a:cubicBezTo>
                      <a:pt x="2062498" y="3027263"/>
                      <a:pt x="2054269" y="3029933"/>
                      <a:pt x="2046796" y="3034085"/>
                    </a:cubicBezTo>
                    <a:cubicBezTo>
                      <a:pt x="2039857" y="3037940"/>
                      <a:pt x="2035073" y="3045320"/>
                      <a:pt x="2027746" y="3048373"/>
                    </a:cubicBezTo>
                    <a:cubicBezTo>
                      <a:pt x="2015662" y="3053408"/>
                      <a:pt x="2002065" y="3053758"/>
                      <a:pt x="1989646" y="3057898"/>
                    </a:cubicBezTo>
                    <a:cubicBezTo>
                      <a:pt x="1959661" y="3067893"/>
                      <a:pt x="1956457" y="3069773"/>
                      <a:pt x="1922971" y="3076948"/>
                    </a:cubicBezTo>
                    <a:cubicBezTo>
                      <a:pt x="1913529" y="3078971"/>
                      <a:pt x="1903921" y="3080123"/>
                      <a:pt x="1894396" y="3081710"/>
                    </a:cubicBezTo>
                    <a:cubicBezTo>
                      <a:pt x="1826521" y="3104335"/>
                      <a:pt x="1861058" y="3092029"/>
                      <a:pt x="1846771" y="3095998"/>
                    </a:cubicBezTo>
                    <a:cubicBezTo>
                      <a:pt x="1832484" y="3099967"/>
                      <a:pt x="1822165" y="3100761"/>
                      <a:pt x="1808671" y="3105523"/>
                    </a:cubicBezTo>
                    <a:cubicBezTo>
                      <a:pt x="1773231" y="3132102"/>
                      <a:pt x="1807515" y="3110670"/>
                      <a:pt x="1765808" y="3124573"/>
                    </a:cubicBezTo>
                    <a:cubicBezTo>
                      <a:pt x="1759073" y="3126818"/>
                      <a:pt x="1753350" y="3131461"/>
                      <a:pt x="1746758" y="3134098"/>
                    </a:cubicBezTo>
                    <a:cubicBezTo>
                      <a:pt x="1737436" y="3137827"/>
                      <a:pt x="1727837" y="3140865"/>
                      <a:pt x="1718183" y="3143623"/>
                    </a:cubicBezTo>
                    <a:cubicBezTo>
                      <a:pt x="1705596" y="3147219"/>
                      <a:pt x="1692439" y="3148823"/>
                      <a:pt x="1680083" y="3153148"/>
                    </a:cubicBezTo>
                    <a:cubicBezTo>
                      <a:pt x="1586736" y="3185819"/>
                      <a:pt x="1654436" y="3170659"/>
                      <a:pt x="1599121" y="3181723"/>
                    </a:cubicBezTo>
                    <a:lnTo>
                      <a:pt x="1503871" y="3229348"/>
                    </a:lnTo>
                    <a:lnTo>
                      <a:pt x="1484821" y="3238873"/>
                    </a:lnTo>
                    <a:cubicBezTo>
                      <a:pt x="1478471" y="3242048"/>
                      <a:pt x="1472506" y="3246153"/>
                      <a:pt x="1465771" y="3248398"/>
                    </a:cubicBezTo>
                    <a:cubicBezTo>
                      <a:pt x="1434644" y="3258772"/>
                      <a:pt x="1455974" y="3250915"/>
                      <a:pt x="1403858" y="3276973"/>
                    </a:cubicBezTo>
                    <a:cubicBezTo>
                      <a:pt x="1397508" y="3280148"/>
                      <a:pt x="1390488" y="3282238"/>
                      <a:pt x="1384808" y="3286498"/>
                    </a:cubicBezTo>
                    <a:cubicBezTo>
                      <a:pt x="1373359" y="3295084"/>
                      <a:pt x="1355064" y="3309826"/>
                      <a:pt x="1341946" y="3315073"/>
                    </a:cubicBezTo>
                    <a:cubicBezTo>
                      <a:pt x="1334430" y="3318079"/>
                      <a:pt x="1326071" y="3318248"/>
                      <a:pt x="1318133" y="3319835"/>
                    </a:cubicBezTo>
                    <a:cubicBezTo>
                      <a:pt x="1311783" y="3324598"/>
                      <a:pt x="1305889" y="3330039"/>
                      <a:pt x="1299083" y="3334123"/>
                    </a:cubicBezTo>
                    <a:cubicBezTo>
                      <a:pt x="1276071" y="3347930"/>
                      <a:pt x="1236253" y="3362880"/>
                      <a:pt x="1213358" y="3367460"/>
                    </a:cubicBezTo>
                    <a:cubicBezTo>
                      <a:pt x="1205421" y="3369048"/>
                      <a:pt x="1197399" y="3370260"/>
                      <a:pt x="1189546" y="3372223"/>
                    </a:cubicBezTo>
                    <a:cubicBezTo>
                      <a:pt x="1184676" y="3373441"/>
                      <a:pt x="1180101" y="3375664"/>
                      <a:pt x="1175258" y="3376985"/>
                    </a:cubicBezTo>
                    <a:cubicBezTo>
                      <a:pt x="1162628" y="3380429"/>
                      <a:pt x="1149858" y="3383335"/>
                      <a:pt x="1137158" y="3386510"/>
                    </a:cubicBezTo>
                    <a:cubicBezTo>
                      <a:pt x="1130808" y="3388098"/>
                      <a:pt x="1124564" y="3390197"/>
                      <a:pt x="1118108" y="3391273"/>
                    </a:cubicBezTo>
                    <a:cubicBezTo>
                      <a:pt x="1093438" y="3395384"/>
                      <a:pt x="1089035" y="3395802"/>
                      <a:pt x="1065721" y="3400798"/>
                    </a:cubicBezTo>
                    <a:lnTo>
                      <a:pt x="1034765" y="3412705"/>
                    </a:lnTo>
                    <a:cubicBezTo>
                      <a:pt x="1016906" y="3422627"/>
                      <a:pt x="994284" y="3430961"/>
                      <a:pt x="963328" y="3476999"/>
                    </a:cubicBezTo>
                    <a:cubicBezTo>
                      <a:pt x="953803" y="3530180"/>
                      <a:pt x="998649" y="3650830"/>
                      <a:pt x="965708" y="3729411"/>
                    </a:cubicBezTo>
                    <a:cubicBezTo>
                      <a:pt x="932767" y="3807992"/>
                      <a:pt x="835534" y="3888954"/>
                      <a:pt x="765684" y="3948485"/>
                    </a:cubicBezTo>
                    <a:cubicBezTo>
                      <a:pt x="695834" y="4008016"/>
                      <a:pt x="590661" y="4010398"/>
                      <a:pt x="546608" y="4086598"/>
                    </a:cubicBezTo>
                    <a:cubicBezTo>
                      <a:pt x="502555" y="4162798"/>
                      <a:pt x="534701" y="4356472"/>
                      <a:pt x="501364" y="4405684"/>
                    </a:cubicBezTo>
                    <a:cubicBezTo>
                      <a:pt x="447655" y="4430733"/>
                      <a:pt x="246526" y="4416172"/>
                      <a:pt x="187040" y="4412829"/>
                    </a:cubicBezTo>
                    <a:cubicBezTo>
                      <a:pt x="139255" y="4413814"/>
                      <a:pt x="15589" y="4346950"/>
                      <a:pt x="1302" y="4310437"/>
                    </a:cubicBezTo>
                    <a:close/>
                  </a:path>
                </a:pathLst>
              </a:custGeom>
              <a:noFill/>
              <a:ln w="19050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TextBox 35">
                <a:extLst>
                  <a:ext uri="{FF2B5EF4-FFF2-40B4-BE49-F238E27FC236}">
                    <a16:creationId xmlns:a16="http://schemas.microsoft.com/office/drawing/2014/main" id="{35ACD009-D358-4908-AF15-F50A827BFD5E}"/>
                  </a:ext>
                </a:extLst>
              </p:cNvPr>
              <p:cNvSpPr txBox="1"/>
              <p:nvPr/>
            </p:nvSpPr>
            <p:spPr>
              <a:xfrm rot="19771130">
                <a:off x="4880011" y="4302765"/>
                <a:ext cx="2431981" cy="58624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1A9A203F-0F89-4FAB-8C5D-E621CDA3133F}"/>
                </a:ext>
              </a:extLst>
            </p:cNvPr>
            <p:cNvSpPr/>
            <p:nvPr/>
          </p:nvSpPr>
          <p:spPr>
            <a:xfrm>
              <a:off x="7682167" y="196850"/>
              <a:ext cx="674433" cy="4330700"/>
            </a:xfrm>
            <a:custGeom>
              <a:avLst/>
              <a:gdLst>
                <a:gd name="connsiteX0" fmla="*/ 96583 w 674433"/>
                <a:gd name="connsiteY0" fmla="*/ 19050 h 4330700"/>
                <a:gd name="connsiteX1" fmla="*/ 90233 w 674433"/>
                <a:gd name="connsiteY1" fmla="*/ 50800 h 4330700"/>
                <a:gd name="connsiteX2" fmla="*/ 77533 w 674433"/>
                <a:gd name="connsiteY2" fmla="*/ 95250 h 4330700"/>
                <a:gd name="connsiteX3" fmla="*/ 58483 w 674433"/>
                <a:gd name="connsiteY3" fmla="*/ 165100 h 4330700"/>
                <a:gd name="connsiteX4" fmla="*/ 64833 w 674433"/>
                <a:gd name="connsiteY4" fmla="*/ 412750 h 4330700"/>
                <a:gd name="connsiteX5" fmla="*/ 77533 w 674433"/>
                <a:gd name="connsiteY5" fmla="*/ 654050 h 4330700"/>
                <a:gd name="connsiteX6" fmla="*/ 102933 w 674433"/>
                <a:gd name="connsiteY6" fmla="*/ 755650 h 4330700"/>
                <a:gd name="connsiteX7" fmla="*/ 121983 w 674433"/>
                <a:gd name="connsiteY7" fmla="*/ 869950 h 4330700"/>
                <a:gd name="connsiteX8" fmla="*/ 134683 w 674433"/>
                <a:gd name="connsiteY8" fmla="*/ 933450 h 4330700"/>
                <a:gd name="connsiteX9" fmla="*/ 147383 w 674433"/>
                <a:gd name="connsiteY9" fmla="*/ 971550 h 4330700"/>
                <a:gd name="connsiteX10" fmla="*/ 134683 w 674433"/>
                <a:gd name="connsiteY10" fmla="*/ 1098550 h 4330700"/>
                <a:gd name="connsiteX11" fmla="*/ 128333 w 674433"/>
                <a:gd name="connsiteY11" fmla="*/ 1117600 h 4330700"/>
                <a:gd name="connsiteX12" fmla="*/ 109283 w 674433"/>
                <a:gd name="connsiteY12" fmla="*/ 1193800 h 4330700"/>
                <a:gd name="connsiteX13" fmla="*/ 102933 w 674433"/>
                <a:gd name="connsiteY13" fmla="*/ 1257300 h 4330700"/>
                <a:gd name="connsiteX14" fmla="*/ 115633 w 674433"/>
                <a:gd name="connsiteY14" fmla="*/ 1555750 h 4330700"/>
                <a:gd name="connsiteX15" fmla="*/ 121983 w 674433"/>
                <a:gd name="connsiteY15" fmla="*/ 1625600 h 4330700"/>
                <a:gd name="connsiteX16" fmla="*/ 134683 w 674433"/>
                <a:gd name="connsiteY16" fmla="*/ 1689100 h 4330700"/>
                <a:gd name="connsiteX17" fmla="*/ 147383 w 674433"/>
                <a:gd name="connsiteY17" fmla="*/ 1746250 h 4330700"/>
                <a:gd name="connsiteX18" fmla="*/ 134683 w 674433"/>
                <a:gd name="connsiteY18" fmla="*/ 2114550 h 4330700"/>
                <a:gd name="connsiteX19" fmla="*/ 121983 w 674433"/>
                <a:gd name="connsiteY19" fmla="*/ 2209800 h 4330700"/>
                <a:gd name="connsiteX20" fmla="*/ 83883 w 674433"/>
                <a:gd name="connsiteY20" fmla="*/ 2298700 h 4330700"/>
                <a:gd name="connsiteX21" fmla="*/ 58483 w 674433"/>
                <a:gd name="connsiteY21" fmla="*/ 2368550 h 4330700"/>
                <a:gd name="connsiteX22" fmla="*/ 52133 w 674433"/>
                <a:gd name="connsiteY22" fmla="*/ 2400300 h 4330700"/>
                <a:gd name="connsiteX23" fmla="*/ 39433 w 674433"/>
                <a:gd name="connsiteY23" fmla="*/ 2451100 h 4330700"/>
                <a:gd name="connsiteX24" fmla="*/ 33083 w 674433"/>
                <a:gd name="connsiteY24" fmla="*/ 2482850 h 4330700"/>
                <a:gd name="connsiteX25" fmla="*/ 26733 w 674433"/>
                <a:gd name="connsiteY25" fmla="*/ 2508250 h 4330700"/>
                <a:gd name="connsiteX26" fmla="*/ 7683 w 674433"/>
                <a:gd name="connsiteY26" fmla="*/ 2584450 h 4330700"/>
                <a:gd name="connsiteX27" fmla="*/ 14033 w 674433"/>
                <a:gd name="connsiteY27" fmla="*/ 2813050 h 4330700"/>
                <a:gd name="connsiteX28" fmla="*/ 45783 w 674433"/>
                <a:gd name="connsiteY28" fmla="*/ 2946400 h 4330700"/>
                <a:gd name="connsiteX29" fmla="*/ 58483 w 674433"/>
                <a:gd name="connsiteY29" fmla="*/ 3003550 h 4330700"/>
                <a:gd name="connsiteX30" fmla="*/ 71183 w 674433"/>
                <a:gd name="connsiteY30" fmla="*/ 3041650 h 4330700"/>
                <a:gd name="connsiteX31" fmla="*/ 90233 w 674433"/>
                <a:gd name="connsiteY31" fmla="*/ 3092450 h 4330700"/>
                <a:gd name="connsiteX32" fmla="*/ 83883 w 674433"/>
                <a:gd name="connsiteY32" fmla="*/ 3327400 h 4330700"/>
                <a:gd name="connsiteX33" fmla="*/ 58483 w 674433"/>
                <a:gd name="connsiteY33" fmla="*/ 3422650 h 4330700"/>
                <a:gd name="connsiteX34" fmla="*/ 45783 w 674433"/>
                <a:gd name="connsiteY34" fmla="*/ 3467100 h 4330700"/>
                <a:gd name="connsiteX35" fmla="*/ 14033 w 674433"/>
                <a:gd name="connsiteY35" fmla="*/ 3581400 h 4330700"/>
                <a:gd name="connsiteX36" fmla="*/ 14033 w 674433"/>
                <a:gd name="connsiteY36" fmla="*/ 3771900 h 4330700"/>
                <a:gd name="connsiteX37" fmla="*/ 7683 w 674433"/>
                <a:gd name="connsiteY37" fmla="*/ 4057650 h 4330700"/>
                <a:gd name="connsiteX38" fmla="*/ 14033 w 674433"/>
                <a:gd name="connsiteY38" fmla="*/ 4152900 h 4330700"/>
                <a:gd name="connsiteX39" fmla="*/ 20383 w 674433"/>
                <a:gd name="connsiteY39" fmla="*/ 4171950 h 4330700"/>
                <a:gd name="connsiteX40" fmla="*/ 102933 w 674433"/>
                <a:gd name="connsiteY40" fmla="*/ 4248150 h 4330700"/>
                <a:gd name="connsiteX41" fmla="*/ 185483 w 674433"/>
                <a:gd name="connsiteY41" fmla="*/ 4273550 h 4330700"/>
                <a:gd name="connsiteX42" fmla="*/ 280733 w 674433"/>
                <a:gd name="connsiteY42" fmla="*/ 4311650 h 4330700"/>
                <a:gd name="connsiteX43" fmla="*/ 325183 w 674433"/>
                <a:gd name="connsiteY43" fmla="*/ 4318000 h 4330700"/>
                <a:gd name="connsiteX44" fmla="*/ 369633 w 674433"/>
                <a:gd name="connsiteY44" fmla="*/ 4330700 h 4330700"/>
                <a:gd name="connsiteX45" fmla="*/ 560133 w 674433"/>
                <a:gd name="connsiteY45" fmla="*/ 4324350 h 4330700"/>
                <a:gd name="connsiteX46" fmla="*/ 579183 w 674433"/>
                <a:gd name="connsiteY46" fmla="*/ 4311650 h 4330700"/>
                <a:gd name="connsiteX47" fmla="*/ 623633 w 674433"/>
                <a:gd name="connsiteY47" fmla="*/ 4273550 h 4330700"/>
                <a:gd name="connsiteX48" fmla="*/ 642683 w 674433"/>
                <a:gd name="connsiteY48" fmla="*/ 4241800 h 4330700"/>
                <a:gd name="connsiteX49" fmla="*/ 655383 w 674433"/>
                <a:gd name="connsiteY49" fmla="*/ 4222750 h 4330700"/>
                <a:gd name="connsiteX50" fmla="*/ 674433 w 674433"/>
                <a:gd name="connsiteY50" fmla="*/ 4165600 h 4330700"/>
                <a:gd name="connsiteX51" fmla="*/ 661733 w 674433"/>
                <a:gd name="connsiteY51" fmla="*/ 4000500 h 4330700"/>
                <a:gd name="connsiteX52" fmla="*/ 629983 w 674433"/>
                <a:gd name="connsiteY52" fmla="*/ 3962400 h 4330700"/>
                <a:gd name="connsiteX53" fmla="*/ 585533 w 674433"/>
                <a:gd name="connsiteY53" fmla="*/ 3905250 h 4330700"/>
                <a:gd name="connsiteX54" fmla="*/ 566483 w 674433"/>
                <a:gd name="connsiteY54" fmla="*/ 3873500 h 4330700"/>
                <a:gd name="connsiteX55" fmla="*/ 522033 w 674433"/>
                <a:gd name="connsiteY55" fmla="*/ 3841750 h 4330700"/>
                <a:gd name="connsiteX56" fmla="*/ 502983 w 674433"/>
                <a:gd name="connsiteY56" fmla="*/ 3816350 h 4330700"/>
                <a:gd name="connsiteX57" fmla="*/ 439483 w 674433"/>
                <a:gd name="connsiteY57" fmla="*/ 3752850 h 4330700"/>
                <a:gd name="connsiteX58" fmla="*/ 426783 w 674433"/>
                <a:gd name="connsiteY58" fmla="*/ 3721100 h 4330700"/>
                <a:gd name="connsiteX59" fmla="*/ 414083 w 674433"/>
                <a:gd name="connsiteY59" fmla="*/ 3663950 h 4330700"/>
                <a:gd name="connsiteX60" fmla="*/ 401383 w 674433"/>
                <a:gd name="connsiteY60" fmla="*/ 3632200 h 4330700"/>
                <a:gd name="connsiteX61" fmla="*/ 395033 w 674433"/>
                <a:gd name="connsiteY61" fmla="*/ 3606800 h 4330700"/>
                <a:gd name="connsiteX62" fmla="*/ 382333 w 674433"/>
                <a:gd name="connsiteY62" fmla="*/ 3505200 h 4330700"/>
                <a:gd name="connsiteX63" fmla="*/ 388683 w 674433"/>
                <a:gd name="connsiteY63" fmla="*/ 3295650 h 4330700"/>
                <a:gd name="connsiteX64" fmla="*/ 401383 w 674433"/>
                <a:gd name="connsiteY64" fmla="*/ 3168650 h 4330700"/>
                <a:gd name="connsiteX65" fmla="*/ 395033 w 674433"/>
                <a:gd name="connsiteY65" fmla="*/ 2762250 h 4330700"/>
                <a:gd name="connsiteX66" fmla="*/ 356933 w 674433"/>
                <a:gd name="connsiteY66" fmla="*/ 2673350 h 4330700"/>
                <a:gd name="connsiteX67" fmla="*/ 325183 w 674433"/>
                <a:gd name="connsiteY67" fmla="*/ 2635250 h 4330700"/>
                <a:gd name="connsiteX68" fmla="*/ 261683 w 674433"/>
                <a:gd name="connsiteY68" fmla="*/ 2533650 h 4330700"/>
                <a:gd name="connsiteX69" fmla="*/ 261683 w 674433"/>
                <a:gd name="connsiteY69" fmla="*/ 2362200 h 4330700"/>
                <a:gd name="connsiteX70" fmla="*/ 287083 w 674433"/>
                <a:gd name="connsiteY70" fmla="*/ 2324100 h 4330700"/>
                <a:gd name="connsiteX71" fmla="*/ 337883 w 674433"/>
                <a:gd name="connsiteY71" fmla="*/ 2292350 h 4330700"/>
                <a:gd name="connsiteX72" fmla="*/ 414083 w 674433"/>
                <a:gd name="connsiteY72" fmla="*/ 2235200 h 4330700"/>
                <a:gd name="connsiteX73" fmla="*/ 445833 w 674433"/>
                <a:gd name="connsiteY73" fmla="*/ 2197100 h 4330700"/>
                <a:gd name="connsiteX74" fmla="*/ 483933 w 674433"/>
                <a:gd name="connsiteY74" fmla="*/ 2152650 h 4330700"/>
                <a:gd name="connsiteX75" fmla="*/ 496633 w 674433"/>
                <a:gd name="connsiteY75" fmla="*/ 2120900 h 4330700"/>
                <a:gd name="connsiteX76" fmla="*/ 534733 w 674433"/>
                <a:gd name="connsiteY76" fmla="*/ 2057400 h 4330700"/>
                <a:gd name="connsiteX77" fmla="*/ 522033 w 674433"/>
                <a:gd name="connsiteY77" fmla="*/ 1854200 h 4330700"/>
                <a:gd name="connsiteX78" fmla="*/ 502983 w 674433"/>
                <a:gd name="connsiteY78" fmla="*/ 1771650 h 4330700"/>
                <a:gd name="connsiteX79" fmla="*/ 483933 w 674433"/>
                <a:gd name="connsiteY79" fmla="*/ 1708150 h 4330700"/>
                <a:gd name="connsiteX80" fmla="*/ 471233 w 674433"/>
                <a:gd name="connsiteY80" fmla="*/ 1631950 h 4330700"/>
                <a:gd name="connsiteX81" fmla="*/ 458533 w 674433"/>
                <a:gd name="connsiteY81" fmla="*/ 1587500 h 4330700"/>
                <a:gd name="connsiteX82" fmla="*/ 445833 w 674433"/>
                <a:gd name="connsiteY82" fmla="*/ 1504950 h 4330700"/>
                <a:gd name="connsiteX83" fmla="*/ 439483 w 674433"/>
                <a:gd name="connsiteY83" fmla="*/ 1371600 h 4330700"/>
                <a:gd name="connsiteX84" fmla="*/ 426783 w 674433"/>
                <a:gd name="connsiteY84" fmla="*/ 1225550 h 4330700"/>
                <a:gd name="connsiteX85" fmla="*/ 414083 w 674433"/>
                <a:gd name="connsiteY85" fmla="*/ 1092200 h 4330700"/>
                <a:gd name="connsiteX86" fmla="*/ 401383 w 674433"/>
                <a:gd name="connsiteY86" fmla="*/ 1060450 h 4330700"/>
                <a:gd name="connsiteX87" fmla="*/ 382333 w 674433"/>
                <a:gd name="connsiteY87" fmla="*/ 939800 h 4330700"/>
                <a:gd name="connsiteX88" fmla="*/ 369633 w 674433"/>
                <a:gd name="connsiteY88" fmla="*/ 895350 h 4330700"/>
                <a:gd name="connsiteX89" fmla="*/ 363283 w 674433"/>
                <a:gd name="connsiteY89" fmla="*/ 838200 h 4330700"/>
                <a:gd name="connsiteX90" fmla="*/ 350583 w 674433"/>
                <a:gd name="connsiteY90" fmla="*/ 527050 h 4330700"/>
                <a:gd name="connsiteX91" fmla="*/ 331533 w 674433"/>
                <a:gd name="connsiteY91" fmla="*/ 412750 h 4330700"/>
                <a:gd name="connsiteX92" fmla="*/ 318833 w 674433"/>
                <a:gd name="connsiteY92" fmla="*/ 387350 h 4330700"/>
                <a:gd name="connsiteX93" fmla="*/ 312483 w 674433"/>
                <a:gd name="connsiteY93" fmla="*/ 349250 h 4330700"/>
                <a:gd name="connsiteX94" fmla="*/ 299783 w 674433"/>
                <a:gd name="connsiteY94" fmla="*/ 285750 h 4330700"/>
                <a:gd name="connsiteX95" fmla="*/ 287083 w 674433"/>
                <a:gd name="connsiteY95" fmla="*/ 196850 h 4330700"/>
                <a:gd name="connsiteX96" fmla="*/ 280733 w 674433"/>
                <a:gd name="connsiteY96" fmla="*/ 171450 h 4330700"/>
                <a:gd name="connsiteX97" fmla="*/ 268033 w 674433"/>
                <a:gd name="connsiteY97" fmla="*/ 152400 h 4330700"/>
                <a:gd name="connsiteX98" fmla="*/ 255333 w 674433"/>
                <a:gd name="connsiteY98" fmla="*/ 76200 h 4330700"/>
                <a:gd name="connsiteX99" fmla="*/ 248983 w 674433"/>
                <a:gd name="connsiteY99" fmla="*/ 38100 h 4330700"/>
                <a:gd name="connsiteX100" fmla="*/ 229933 w 674433"/>
                <a:gd name="connsiteY100" fmla="*/ 12700 h 4330700"/>
                <a:gd name="connsiteX101" fmla="*/ 198183 w 674433"/>
                <a:gd name="connsiteY101" fmla="*/ 6350 h 4330700"/>
                <a:gd name="connsiteX102" fmla="*/ 172783 w 674433"/>
                <a:gd name="connsiteY102" fmla="*/ 0 h 4330700"/>
                <a:gd name="connsiteX103" fmla="*/ 96583 w 674433"/>
                <a:gd name="connsiteY103" fmla="*/ 19050 h 433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674433" h="4330700">
                  <a:moveTo>
                    <a:pt x="96583" y="19050"/>
                  </a:moveTo>
                  <a:cubicBezTo>
                    <a:pt x="82825" y="27517"/>
                    <a:pt x="92851" y="40329"/>
                    <a:pt x="90233" y="50800"/>
                  </a:cubicBezTo>
                  <a:cubicBezTo>
                    <a:pt x="81165" y="87071"/>
                    <a:pt x="85451" y="51698"/>
                    <a:pt x="77533" y="95250"/>
                  </a:cubicBezTo>
                  <a:cubicBezTo>
                    <a:pt x="66549" y="155661"/>
                    <a:pt x="79961" y="122145"/>
                    <a:pt x="58483" y="165100"/>
                  </a:cubicBezTo>
                  <a:cubicBezTo>
                    <a:pt x="60600" y="247650"/>
                    <a:pt x="62213" y="330214"/>
                    <a:pt x="64833" y="412750"/>
                  </a:cubicBezTo>
                  <a:cubicBezTo>
                    <a:pt x="64834" y="412782"/>
                    <a:pt x="71993" y="620810"/>
                    <a:pt x="77533" y="654050"/>
                  </a:cubicBezTo>
                  <a:cubicBezTo>
                    <a:pt x="83272" y="688484"/>
                    <a:pt x="96087" y="721419"/>
                    <a:pt x="102933" y="755650"/>
                  </a:cubicBezTo>
                  <a:cubicBezTo>
                    <a:pt x="124689" y="864431"/>
                    <a:pt x="108442" y="775162"/>
                    <a:pt x="121983" y="869950"/>
                  </a:cubicBezTo>
                  <a:cubicBezTo>
                    <a:pt x="125104" y="891795"/>
                    <a:pt x="128372" y="912412"/>
                    <a:pt x="134683" y="933450"/>
                  </a:cubicBezTo>
                  <a:cubicBezTo>
                    <a:pt x="138530" y="946272"/>
                    <a:pt x="147383" y="971550"/>
                    <a:pt x="147383" y="971550"/>
                  </a:cubicBezTo>
                  <a:cubicBezTo>
                    <a:pt x="143150" y="1013883"/>
                    <a:pt x="140186" y="1056363"/>
                    <a:pt x="134683" y="1098550"/>
                  </a:cubicBezTo>
                  <a:cubicBezTo>
                    <a:pt x="133817" y="1105187"/>
                    <a:pt x="129530" y="1111014"/>
                    <a:pt x="128333" y="1117600"/>
                  </a:cubicBezTo>
                  <a:cubicBezTo>
                    <a:pt x="115435" y="1188542"/>
                    <a:pt x="132596" y="1147174"/>
                    <a:pt x="109283" y="1193800"/>
                  </a:cubicBezTo>
                  <a:cubicBezTo>
                    <a:pt x="107166" y="1214967"/>
                    <a:pt x="102933" y="1236028"/>
                    <a:pt x="102933" y="1257300"/>
                  </a:cubicBezTo>
                  <a:cubicBezTo>
                    <a:pt x="102933" y="1577964"/>
                    <a:pt x="100443" y="1411447"/>
                    <a:pt x="115633" y="1555750"/>
                  </a:cubicBezTo>
                  <a:cubicBezTo>
                    <a:pt x="118080" y="1579001"/>
                    <a:pt x="119251" y="1602381"/>
                    <a:pt x="121983" y="1625600"/>
                  </a:cubicBezTo>
                  <a:cubicBezTo>
                    <a:pt x="126649" y="1665262"/>
                    <a:pt x="127324" y="1655985"/>
                    <a:pt x="134683" y="1689100"/>
                  </a:cubicBezTo>
                  <a:cubicBezTo>
                    <a:pt x="150806" y="1761654"/>
                    <a:pt x="131897" y="1684305"/>
                    <a:pt x="147383" y="1746250"/>
                  </a:cubicBezTo>
                  <a:cubicBezTo>
                    <a:pt x="143150" y="1869017"/>
                    <a:pt x="140261" y="1991837"/>
                    <a:pt x="134683" y="2114550"/>
                  </a:cubicBezTo>
                  <a:cubicBezTo>
                    <a:pt x="134627" y="2115783"/>
                    <a:pt x="123598" y="2204955"/>
                    <a:pt x="121983" y="2209800"/>
                  </a:cubicBezTo>
                  <a:cubicBezTo>
                    <a:pt x="111788" y="2240386"/>
                    <a:pt x="96394" y="2268986"/>
                    <a:pt x="83883" y="2298700"/>
                  </a:cubicBezTo>
                  <a:cubicBezTo>
                    <a:pt x="75087" y="2319591"/>
                    <a:pt x="64364" y="2346987"/>
                    <a:pt x="58483" y="2368550"/>
                  </a:cubicBezTo>
                  <a:cubicBezTo>
                    <a:pt x="55643" y="2378963"/>
                    <a:pt x="54560" y="2389783"/>
                    <a:pt x="52133" y="2400300"/>
                  </a:cubicBezTo>
                  <a:cubicBezTo>
                    <a:pt x="48208" y="2417307"/>
                    <a:pt x="42856" y="2433984"/>
                    <a:pt x="39433" y="2451100"/>
                  </a:cubicBezTo>
                  <a:cubicBezTo>
                    <a:pt x="37316" y="2461683"/>
                    <a:pt x="35424" y="2472314"/>
                    <a:pt x="33083" y="2482850"/>
                  </a:cubicBezTo>
                  <a:cubicBezTo>
                    <a:pt x="31190" y="2491369"/>
                    <a:pt x="28445" y="2499692"/>
                    <a:pt x="26733" y="2508250"/>
                  </a:cubicBezTo>
                  <a:cubicBezTo>
                    <a:pt x="13907" y="2572381"/>
                    <a:pt x="28900" y="2520799"/>
                    <a:pt x="7683" y="2584450"/>
                  </a:cubicBezTo>
                  <a:cubicBezTo>
                    <a:pt x="-4198" y="2691382"/>
                    <a:pt x="-2466" y="2643934"/>
                    <a:pt x="14033" y="2813050"/>
                  </a:cubicBezTo>
                  <a:cubicBezTo>
                    <a:pt x="22863" y="2903559"/>
                    <a:pt x="18253" y="2882163"/>
                    <a:pt x="45783" y="2946400"/>
                  </a:cubicBezTo>
                  <a:cubicBezTo>
                    <a:pt x="49408" y="2964527"/>
                    <a:pt x="53102" y="2985615"/>
                    <a:pt x="58483" y="3003550"/>
                  </a:cubicBezTo>
                  <a:cubicBezTo>
                    <a:pt x="62330" y="3016372"/>
                    <a:pt x="67661" y="3028735"/>
                    <a:pt x="71183" y="3041650"/>
                  </a:cubicBezTo>
                  <a:cubicBezTo>
                    <a:pt x="83858" y="3088127"/>
                    <a:pt x="68132" y="3059298"/>
                    <a:pt x="90233" y="3092450"/>
                  </a:cubicBezTo>
                  <a:cubicBezTo>
                    <a:pt x="88116" y="3170767"/>
                    <a:pt x="88874" y="3249214"/>
                    <a:pt x="83883" y="3327400"/>
                  </a:cubicBezTo>
                  <a:cubicBezTo>
                    <a:pt x="79976" y="3388607"/>
                    <a:pt x="73376" y="3377971"/>
                    <a:pt x="58483" y="3422650"/>
                  </a:cubicBezTo>
                  <a:cubicBezTo>
                    <a:pt x="53610" y="3437269"/>
                    <a:pt x="50423" y="3452406"/>
                    <a:pt x="45783" y="3467100"/>
                  </a:cubicBezTo>
                  <a:cubicBezTo>
                    <a:pt x="14578" y="3565916"/>
                    <a:pt x="25618" y="3511888"/>
                    <a:pt x="14033" y="3581400"/>
                  </a:cubicBezTo>
                  <a:cubicBezTo>
                    <a:pt x="-1184" y="3779224"/>
                    <a:pt x="14033" y="3532782"/>
                    <a:pt x="14033" y="3771900"/>
                  </a:cubicBezTo>
                  <a:cubicBezTo>
                    <a:pt x="14033" y="3867174"/>
                    <a:pt x="9800" y="3962400"/>
                    <a:pt x="7683" y="4057650"/>
                  </a:cubicBezTo>
                  <a:cubicBezTo>
                    <a:pt x="9800" y="4089400"/>
                    <a:pt x="10519" y="4121274"/>
                    <a:pt x="14033" y="4152900"/>
                  </a:cubicBezTo>
                  <a:cubicBezTo>
                    <a:pt x="14772" y="4159553"/>
                    <a:pt x="16098" y="4166808"/>
                    <a:pt x="20383" y="4171950"/>
                  </a:cubicBezTo>
                  <a:cubicBezTo>
                    <a:pt x="23863" y="4176127"/>
                    <a:pt x="80004" y="4236685"/>
                    <a:pt x="102933" y="4248150"/>
                  </a:cubicBezTo>
                  <a:cubicBezTo>
                    <a:pt x="119046" y="4256206"/>
                    <a:pt x="170298" y="4268127"/>
                    <a:pt x="185483" y="4273550"/>
                  </a:cubicBezTo>
                  <a:cubicBezTo>
                    <a:pt x="224443" y="4287464"/>
                    <a:pt x="239647" y="4300694"/>
                    <a:pt x="280733" y="4311650"/>
                  </a:cubicBezTo>
                  <a:cubicBezTo>
                    <a:pt x="295195" y="4315506"/>
                    <a:pt x="310457" y="4315323"/>
                    <a:pt x="325183" y="4318000"/>
                  </a:cubicBezTo>
                  <a:cubicBezTo>
                    <a:pt x="342725" y="4321189"/>
                    <a:pt x="353311" y="4325259"/>
                    <a:pt x="369633" y="4330700"/>
                  </a:cubicBezTo>
                  <a:cubicBezTo>
                    <a:pt x="433133" y="4328583"/>
                    <a:pt x="496859" y="4330102"/>
                    <a:pt x="560133" y="4324350"/>
                  </a:cubicBezTo>
                  <a:cubicBezTo>
                    <a:pt x="567733" y="4323659"/>
                    <a:pt x="573389" y="4316617"/>
                    <a:pt x="579183" y="4311650"/>
                  </a:cubicBezTo>
                  <a:cubicBezTo>
                    <a:pt x="633077" y="4265455"/>
                    <a:pt x="579899" y="4302706"/>
                    <a:pt x="623633" y="4273550"/>
                  </a:cubicBezTo>
                  <a:cubicBezTo>
                    <a:pt x="629983" y="4262967"/>
                    <a:pt x="636142" y="4252266"/>
                    <a:pt x="642683" y="4241800"/>
                  </a:cubicBezTo>
                  <a:cubicBezTo>
                    <a:pt x="646728" y="4235328"/>
                    <a:pt x="651970" y="4229576"/>
                    <a:pt x="655383" y="4222750"/>
                  </a:cubicBezTo>
                  <a:cubicBezTo>
                    <a:pt x="667339" y="4198838"/>
                    <a:pt x="668370" y="4189853"/>
                    <a:pt x="674433" y="4165600"/>
                  </a:cubicBezTo>
                  <a:cubicBezTo>
                    <a:pt x="670200" y="4110567"/>
                    <a:pt x="669275" y="4055178"/>
                    <a:pt x="661733" y="4000500"/>
                  </a:cubicBezTo>
                  <a:cubicBezTo>
                    <a:pt x="660169" y="3989164"/>
                    <a:pt x="635464" y="3968977"/>
                    <a:pt x="629983" y="3962400"/>
                  </a:cubicBezTo>
                  <a:cubicBezTo>
                    <a:pt x="614533" y="3943860"/>
                    <a:pt x="597950" y="3925944"/>
                    <a:pt x="585533" y="3905250"/>
                  </a:cubicBezTo>
                  <a:cubicBezTo>
                    <a:pt x="579183" y="3894667"/>
                    <a:pt x="574610" y="3882788"/>
                    <a:pt x="566483" y="3873500"/>
                  </a:cubicBezTo>
                  <a:cubicBezTo>
                    <a:pt x="531483" y="3833500"/>
                    <a:pt x="552409" y="3872126"/>
                    <a:pt x="522033" y="3841750"/>
                  </a:cubicBezTo>
                  <a:cubicBezTo>
                    <a:pt x="514549" y="3834266"/>
                    <a:pt x="510184" y="3824105"/>
                    <a:pt x="502983" y="3816350"/>
                  </a:cubicBezTo>
                  <a:cubicBezTo>
                    <a:pt x="482614" y="3794414"/>
                    <a:pt x="439483" y="3752850"/>
                    <a:pt x="439483" y="3752850"/>
                  </a:cubicBezTo>
                  <a:cubicBezTo>
                    <a:pt x="435250" y="3742267"/>
                    <a:pt x="430058" y="3732018"/>
                    <a:pt x="426783" y="3721100"/>
                  </a:cubicBezTo>
                  <a:cubicBezTo>
                    <a:pt x="411684" y="3670772"/>
                    <a:pt x="428741" y="3707923"/>
                    <a:pt x="414083" y="3663950"/>
                  </a:cubicBezTo>
                  <a:cubicBezTo>
                    <a:pt x="410478" y="3653136"/>
                    <a:pt x="404988" y="3643014"/>
                    <a:pt x="401383" y="3632200"/>
                  </a:cubicBezTo>
                  <a:cubicBezTo>
                    <a:pt x="398623" y="3623921"/>
                    <a:pt x="396745" y="3615358"/>
                    <a:pt x="395033" y="3606800"/>
                  </a:cubicBezTo>
                  <a:cubicBezTo>
                    <a:pt x="387155" y="3567411"/>
                    <a:pt x="386710" y="3548973"/>
                    <a:pt x="382333" y="3505200"/>
                  </a:cubicBezTo>
                  <a:cubicBezTo>
                    <a:pt x="384450" y="3435350"/>
                    <a:pt x="384734" y="3365420"/>
                    <a:pt x="388683" y="3295650"/>
                  </a:cubicBezTo>
                  <a:cubicBezTo>
                    <a:pt x="391087" y="3253174"/>
                    <a:pt x="401383" y="3168650"/>
                    <a:pt x="401383" y="3168650"/>
                  </a:cubicBezTo>
                  <a:cubicBezTo>
                    <a:pt x="399266" y="3033183"/>
                    <a:pt x="400753" y="2897612"/>
                    <a:pt x="395033" y="2762250"/>
                  </a:cubicBezTo>
                  <a:cubicBezTo>
                    <a:pt x="393835" y="2733895"/>
                    <a:pt x="372049" y="2695184"/>
                    <a:pt x="356933" y="2673350"/>
                  </a:cubicBezTo>
                  <a:cubicBezTo>
                    <a:pt x="347523" y="2659758"/>
                    <a:pt x="334353" y="2649005"/>
                    <a:pt x="325183" y="2635250"/>
                  </a:cubicBezTo>
                  <a:cubicBezTo>
                    <a:pt x="211394" y="2464567"/>
                    <a:pt x="321413" y="2613290"/>
                    <a:pt x="261683" y="2533650"/>
                  </a:cubicBezTo>
                  <a:cubicBezTo>
                    <a:pt x="245630" y="2469436"/>
                    <a:pt x="243144" y="2469728"/>
                    <a:pt x="261683" y="2362200"/>
                  </a:cubicBezTo>
                  <a:cubicBezTo>
                    <a:pt x="264276" y="2347158"/>
                    <a:pt x="276942" y="2335508"/>
                    <a:pt x="287083" y="2324100"/>
                  </a:cubicBezTo>
                  <a:cubicBezTo>
                    <a:pt x="320181" y="2286865"/>
                    <a:pt x="302905" y="2320968"/>
                    <a:pt x="337883" y="2292350"/>
                  </a:cubicBezTo>
                  <a:cubicBezTo>
                    <a:pt x="413223" y="2230708"/>
                    <a:pt x="350458" y="2260650"/>
                    <a:pt x="414083" y="2235200"/>
                  </a:cubicBezTo>
                  <a:cubicBezTo>
                    <a:pt x="469738" y="2179545"/>
                    <a:pt x="401630" y="2250144"/>
                    <a:pt x="445833" y="2197100"/>
                  </a:cubicBezTo>
                  <a:cubicBezTo>
                    <a:pt x="465083" y="2174000"/>
                    <a:pt x="468079" y="2181187"/>
                    <a:pt x="483933" y="2152650"/>
                  </a:cubicBezTo>
                  <a:cubicBezTo>
                    <a:pt x="489469" y="2142686"/>
                    <a:pt x="490768" y="2130674"/>
                    <a:pt x="496633" y="2120900"/>
                  </a:cubicBezTo>
                  <a:cubicBezTo>
                    <a:pt x="545414" y="2039598"/>
                    <a:pt x="503324" y="2135922"/>
                    <a:pt x="534733" y="2057400"/>
                  </a:cubicBezTo>
                  <a:cubicBezTo>
                    <a:pt x="549963" y="1966018"/>
                    <a:pt x="543536" y="2026226"/>
                    <a:pt x="522033" y="1854200"/>
                  </a:cubicBezTo>
                  <a:cubicBezTo>
                    <a:pt x="515896" y="1805100"/>
                    <a:pt x="515934" y="1823453"/>
                    <a:pt x="502983" y="1771650"/>
                  </a:cubicBezTo>
                  <a:cubicBezTo>
                    <a:pt x="488674" y="1714414"/>
                    <a:pt x="506686" y="1765033"/>
                    <a:pt x="483933" y="1708150"/>
                  </a:cubicBezTo>
                  <a:cubicBezTo>
                    <a:pt x="479700" y="1682750"/>
                    <a:pt x="478307" y="1656710"/>
                    <a:pt x="471233" y="1631950"/>
                  </a:cubicBezTo>
                  <a:cubicBezTo>
                    <a:pt x="467000" y="1617133"/>
                    <a:pt x="461998" y="1602515"/>
                    <a:pt x="458533" y="1587500"/>
                  </a:cubicBezTo>
                  <a:cubicBezTo>
                    <a:pt x="455229" y="1573183"/>
                    <a:pt x="447603" y="1517337"/>
                    <a:pt x="445833" y="1504950"/>
                  </a:cubicBezTo>
                  <a:cubicBezTo>
                    <a:pt x="443716" y="1460500"/>
                    <a:pt x="441822" y="1416039"/>
                    <a:pt x="439483" y="1371600"/>
                  </a:cubicBezTo>
                  <a:cubicBezTo>
                    <a:pt x="433470" y="1257356"/>
                    <a:pt x="438668" y="1296862"/>
                    <a:pt x="426783" y="1225550"/>
                  </a:cubicBezTo>
                  <a:cubicBezTo>
                    <a:pt x="425140" y="1199255"/>
                    <a:pt x="425377" y="1129845"/>
                    <a:pt x="414083" y="1092200"/>
                  </a:cubicBezTo>
                  <a:cubicBezTo>
                    <a:pt x="410808" y="1081282"/>
                    <a:pt x="405616" y="1071033"/>
                    <a:pt x="401383" y="1060450"/>
                  </a:cubicBezTo>
                  <a:cubicBezTo>
                    <a:pt x="397686" y="1034568"/>
                    <a:pt x="386665" y="954961"/>
                    <a:pt x="382333" y="939800"/>
                  </a:cubicBezTo>
                  <a:lnTo>
                    <a:pt x="369633" y="895350"/>
                  </a:lnTo>
                  <a:cubicBezTo>
                    <a:pt x="367516" y="876300"/>
                    <a:pt x="364649" y="857319"/>
                    <a:pt x="363283" y="838200"/>
                  </a:cubicBezTo>
                  <a:cubicBezTo>
                    <a:pt x="353921" y="707137"/>
                    <a:pt x="357758" y="674130"/>
                    <a:pt x="350583" y="527050"/>
                  </a:cubicBezTo>
                  <a:cubicBezTo>
                    <a:pt x="348209" y="478384"/>
                    <a:pt x="347116" y="455602"/>
                    <a:pt x="331533" y="412750"/>
                  </a:cubicBezTo>
                  <a:cubicBezTo>
                    <a:pt x="328298" y="403854"/>
                    <a:pt x="323066" y="395817"/>
                    <a:pt x="318833" y="387350"/>
                  </a:cubicBezTo>
                  <a:cubicBezTo>
                    <a:pt x="316716" y="374650"/>
                    <a:pt x="315008" y="361875"/>
                    <a:pt x="312483" y="349250"/>
                  </a:cubicBezTo>
                  <a:cubicBezTo>
                    <a:pt x="302387" y="298771"/>
                    <a:pt x="308487" y="351029"/>
                    <a:pt x="299783" y="285750"/>
                  </a:cubicBezTo>
                  <a:cubicBezTo>
                    <a:pt x="291462" y="223345"/>
                    <a:pt x="297631" y="244314"/>
                    <a:pt x="287083" y="196850"/>
                  </a:cubicBezTo>
                  <a:cubicBezTo>
                    <a:pt x="285190" y="188331"/>
                    <a:pt x="284171" y="179472"/>
                    <a:pt x="280733" y="171450"/>
                  </a:cubicBezTo>
                  <a:cubicBezTo>
                    <a:pt x="277727" y="164435"/>
                    <a:pt x="272266" y="158750"/>
                    <a:pt x="268033" y="152400"/>
                  </a:cubicBezTo>
                  <a:cubicBezTo>
                    <a:pt x="253764" y="38247"/>
                    <a:pt x="269318" y="146126"/>
                    <a:pt x="255333" y="76200"/>
                  </a:cubicBezTo>
                  <a:cubicBezTo>
                    <a:pt x="252808" y="63575"/>
                    <a:pt x="253765" y="50054"/>
                    <a:pt x="248983" y="38100"/>
                  </a:cubicBezTo>
                  <a:cubicBezTo>
                    <a:pt x="245052" y="28274"/>
                    <a:pt x="238908" y="18309"/>
                    <a:pt x="229933" y="12700"/>
                  </a:cubicBezTo>
                  <a:cubicBezTo>
                    <a:pt x="220781" y="6980"/>
                    <a:pt x="208719" y="8691"/>
                    <a:pt x="198183" y="6350"/>
                  </a:cubicBezTo>
                  <a:cubicBezTo>
                    <a:pt x="189664" y="4457"/>
                    <a:pt x="181250" y="2117"/>
                    <a:pt x="172783" y="0"/>
                  </a:cubicBezTo>
                  <a:cubicBezTo>
                    <a:pt x="111013" y="13727"/>
                    <a:pt x="110341" y="10583"/>
                    <a:pt x="96583" y="19050"/>
                  </a:cubicBezTo>
                  <a:close/>
                </a:path>
              </a:pathLst>
            </a:custGeom>
            <a:noFill/>
            <a:ln>
              <a:solidFill>
                <a:srgbClr val="006D6D"/>
              </a:solidFill>
              <a:prstDash val="lgDash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5ADCBC21-984A-4EF9-B704-ED003AE0D2BD}"/>
                </a:ext>
              </a:extLst>
            </p:cNvPr>
            <p:cNvSpPr/>
            <p:nvPr/>
          </p:nvSpPr>
          <p:spPr>
            <a:xfrm>
              <a:off x="4324350" y="1454150"/>
              <a:ext cx="3194050" cy="2711450"/>
            </a:xfrm>
            <a:custGeom>
              <a:avLst/>
              <a:gdLst>
                <a:gd name="connsiteX0" fmla="*/ 1492250 w 3194050"/>
                <a:gd name="connsiteY0" fmla="*/ 692150 h 2711450"/>
                <a:gd name="connsiteX1" fmla="*/ 1390650 w 3194050"/>
                <a:gd name="connsiteY1" fmla="*/ 736600 h 2711450"/>
                <a:gd name="connsiteX2" fmla="*/ 1295400 w 3194050"/>
                <a:gd name="connsiteY2" fmla="*/ 774700 h 2711450"/>
                <a:gd name="connsiteX3" fmla="*/ 1054100 w 3194050"/>
                <a:gd name="connsiteY3" fmla="*/ 882650 h 2711450"/>
                <a:gd name="connsiteX4" fmla="*/ 920750 w 3194050"/>
                <a:gd name="connsiteY4" fmla="*/ 920750 h 2711450"/>
                <a:gd name="connsiteX5" fmla="*/ 698500 w 3194050"/>
                <a:gd name="connsiteY5" fmla="*/ 984250 h 2711450"/>
                <a:gd name="connsiteX6" fmla="*/ 590550 w 3194050"/>
                <a:gd name="connsiteY6" fmla="*/ 1003300 h 2711450"/>
                <a:gd name="connsiteX7" fmla="*/ 482600 w 3194050"/>
                <a:gd name="connsiteY7" fmla="*/ 1028700 h 2711450"/>
                <a:gd name="connsiteX8" fmla="*/ 387350 w 3194050"/>
                <a:gd name="connsiteY8" fmla="*/ 1047750 h 2711450"/>
                <a:gd name="connsiteX9" fmla="*/ 317500 w 3194050"/>
                <a:gd name="connsiteY9" fmla="*/ 1085850 h 2711450"/>
                <a:gd name="connsiteX10" fmla="*/ 114300 w 3194050"/>
                <a:gd name="connsiteY10" fmla="*/ 1263650 h 2711450"/>
                <a:gd name="connsiteX11" fmla="*/ 69850 w 3194050"/>
                <a:gd name="connsiteY11" fmla="*/ 1327150 h 2711450"/>
                <a:gd name="connsiteX12" fmla="*/ 19050 w 3194050"/>
                <a:gd name="connsiteY12" fmla="*/ 1460500 h 2711450"/>
                <a:gd name="connsiteX13" fmla="*/ 6350 w 3194050"/>
                <a:gd name="connsiteY13" fmla="*/ 1536700 h 2711450"/>
                <a:gd name="connsiteX14" fmla="*/ 0 w 3194050"/>
                <a:gd name="connsiteY14" fmla="*/ 1638300 h 2711450"/>
                <a:gd name="connsiteX15" fmla="*/ 38100 w 3194050"/>
                <a:gd name="connsiteY15" fmla="*/ 1866900 h 2711450"/>
                <a:gd name="connsiteX16" fmla="*/ 234950 w 3194050"/>
                <a:gd name="connsiteY16" fmla="*/ 2133600 h 2711450"/>
                <a:gd name="connsiteX17" fmla="*/ 368300 w 3194050"/>
                <a:gd name="connsiteY17" fmla="*/ 2343150 h 2711450"/>
                <a:gd name="connsiteX18" fmla="*/ 431800 w 3194050"/>
                <a:gd name="connsiteY18" fmla="*/ 2438400 h 2711450"/>
                <a:gd name="connsiteX19" fmla="*/ 577850 w 3194050"/>
                <a:gd name="connsiteY19" fmla="*/ 2641600 h 2711450"/>
                <a:gd name="connsiteX20" fmla="*/ 654050 w 3194050"/>
                <a:gd name="connsiteY20" fmla="*/ 2679700 h 2711450"/>
                <a:gd name="connsiteX21" fmla="*/ 742950 w 3194050"/>
                <a:gd name="connsiteY21" fmla="*/ 2692400 h 2711450"/>
                <a:gd name="connsiteX22" fmla="*/ 1111250 w 3194050"/>
                <a:gd name="connsiteY22" fmla="*/ 2711450 h 2711450"/>
                <a:gd name="connsiteX23" fmla="*/ 1225550 w 3194050"/>
                <a:gd name="connsiteY23" fmla="*/ 2698750 h 2711450"/>
                <a:gd name="connsiteX24" fmla="*/ 1435100 w 3194050"/>
                <a:gd name="connsiteY24" fmla="*/ 2622550 h 2711450"/>
                <a:gd name="connsiteX25" fmla="*/ 1657350 w 3194050"/>
                <a:gd name="connsiteY25" fmla="*/ 2425700 h 2711450"/>
                <a:gd name="connsiteX26" fmla="*/ 1879600 w 3194050"/>
                <a:gd name="connsiteY26" fmla="*/ 2241550 h 2711450"/>
                <a:gd name="connsiteX27" fmla="*/ 2108200 w 3194050"/>
                <a:gd name="connsiteY27" fmla="*/ 2057400 h 2711450"/>
                <a:gd name="connsiteX28" fmla="*/ 2197100 w 3194050"/>
                <a:gd name="connsiteY28" fmla="*/ 1955800 h 2711450"/>
                <a:gd name="connsiteX29" fmla="*/ 2286000 w 3194050"/>
                <a:gd name="connsiteY29" fmla="*/ 1885950 h 2711450"/>
                <a:gd name="connsiteX30" fmla="*/ 2444750 w 3194050"/>
                <a:gd name="connsiteY30" fmla="*/ 1670050 h 2711450"/>
                <a:gd name="connsiteX31" fmla="*/ 2540000 w 3194050"/>
                <a:gd name="connsiteY31" fmla="*/ 1460500 h 2711450"/>
                <a:gd name="connsiteX32" fmla="*/ 2692400 w 3194050"/>
                <a:gd name="connsiteY32" fmla="*/ 1231900 h 2711450"/>
                <a:gd name="connsiteX33" fmla="*/ 2749550 w 3194050"/>
                <a:gd name="connsiteY33" fmla="*/ 1162050 h 2711450"/>
                <a:gd name="connsiteX34" fmla="*/ 2806700 w 3194050"/>
                <a:gd name="connsiteY34" fmla="*/ 1104900 h 2711450"/>
                <a:gd name="connsiteX35" fmla="*/ 2857500 w 3194050"/>
                <a:gd name="connsiteY35" fmla="*/ 1028700 h 2711450"/>
                <a:gd name="connsiteX36" fmla="*/ 3009900 w 3194050"/>
                <a:gd name="connsiteY36" fmla="*/ 844550 h 2711450"/>
                <a:gd name="connsiteX37" fmla="*/ 3054350 w 3194050"/>
                <a:gd name="connsiteY37" fmla="*/ 774700 h 2711450"/>
                <a:gd name="connsiteX38" fmla="*/ 3149600 w 3194050"/>
                <a:gd name="connsiteY38" fmla="*/ 641350 h 2711450"/>
                <a:gd name="connsiteX39" fmla="*/ 3194050 w 3194050"/>
                <a:gd name="connsiteY39" fmla="*/ 508000 h 2711450"/>
                <a:gd name="connsiteX40" fmla="*/ 3175000 w 3194050"/>
                <a:gd name="connsiteY40" fmla="*/ 374650 h 2711450"/>
                <a:gd name="connsiteX41" fmla="*/ 2990850 w 3194050"/>
                <a:gd name="connsiteY41" fmla="*/ 190500 h 2711450"/>
                <a:gd name="connsiteX42" fmla="*/ 2825750 w 3194050"/>
                <a:gd name="connsiteY42" fmla="*/ 88900 h 2711450"/>
                <a:gd name="connsiteX43" fmla="*/ 2736850 w 3194050"/>
                <a:gd name="connsiteY43" fmla="*/ 50800 h 2711450"/>
                <a:gd name="connsiteX44" fmla="*/ 2565400 w 3194050"/>
                <a:gd name="connsiteY44" fmla="*/ 0 h 2711450"/>
                <a:gd name="connsiteX45" fmla="*/ 2355850 w 3194050"/>
                <a:gd name="connsiteY45" fmla="*/ 19050 h 2711450"/>
                <a:gd name="connsiteX46" fmla="*/ 2171700 w 3194050"/>
                <a:gd name="connsiteY46" fmla="*/ 107950 h 2711450"/>
                <a:gd name="connsiteX47" fmla="*/ 2095500 w 3194050"/>
                <a:gd name="connsiteY47" fmla="*/ 158750 h 2711450"/>
                <a:gd name="connsiteX48" fmla="*/ 1974850 w 3194050"/>
                <a:gd name="connsiteY48" fmla="*/ 273050 h 2711450"/>
                <a:gd name="connsiteX49" fmla="*/ 1822450 w 3194050"/>
                <a:gd name="connsiteY49" fmla="*/ 400050 h 2711450"/>
                <a:gd name="connsiteX50" fmla="*/ 1682750 w 3194050"/>
                <a:gd name="connsiteY50" fmla="*/ 539750 h 2711450"/>
                <a:gd name="connsiteX51" fmla="*/ 1625600 w 3194050"/>
                <a:gd name="connsiteY51" fmla="*/ 590550 h 2711450"/>
                <a:gd name="connsiteX52" fmla="*/ 1587500 w 3194050"/>
                <a:gd name="connsiteY52" fmla="*/ 622300 h 2711450"/>
                <a:gd name="connsiteX53" fmla="*/ 1562100 w 3194050"/>
                <a:gd name="connsiteY53" fmla="*/ 647700 h 2711450"/>
                <a:gd name="connsiteX54" fmla="*/ 1492250 w 3194050"/>
                <a:gd name="connsiteY54" fmla="*/ 692150 h 271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194050" h="2711450">
                  <a:moveTo>
                    <a:pt x="1492250" y="692150"/>
                  </a:moveTo>
                  <a:cubicBezTo>
                    <a:pt x="1463675" y="706967"/>
                    <a:pt x="1580277" y="656373"/>
                    <a:pt x="1390650" y="736600"/>
                  </a:cubicBezTo>
                  <a:cubicBezTo>
                    <a:pt x="1359157" y="749924"/>
                    <a:pt x="1326769" y="761087"/>
                    <a:pt x="1295400" y="774700"/>
                  </a:cubicBezTo>
                  <a:cubicBezTo>
                    <a:pt x="1214568" y="809778"/>
                    <a:pt x="1137694" y="854785"/>
                    <a:pt x="1054100" y="882650"/>
                  </a:cubicBezTo>
                  <a:cubicBezTo>
                    <a:pt x="917074" y="928325"/>
                    <a:pt x="1088192" y="872910"/>
                    <a:pt x="920750" y="920750"/>
                  </a:cubicBezTo>
                  <a:cubicBezTo>
                    <a:pt x="805095" y="953794"/>
                    <a:pt x="823415" y="956491"/>
                    <a:pt x="698500" y="984250"/>
                  </a:cubicBezTo>
                  <a:cubicBezTo>
                    <a:pt x="662831" y="992176"/>
                    <a:pt x="626339" y="995932"/>
                    <a:pt x="590550" y="1003300"/>
                  </a:cubicBezTo>
                  <a:cubicBezTo>
                    <a:pt x="554343" y="1010754"/>
                    <a:pt x="518712" y="1020800"/>
                    <a:pt x="482600" y="1028700"/>
                  </a:cubicBezTo>
                  <a:cubicBezTo>
                    <a:pt x="450969" y="1035619"/>
                    <a:pt x="419100" y="1041400"/>
                    <a:pt x="387350" y="1047750"/>
                  </a:cubicBezTo>
                  <a:cubicBezTo>
                    <a:pt x="364067" y="1060450"/>
                    <a:pt x="339167" y="1070555"/>
                    <a:pt x="317500" y="1085850"/>
                  </a:cubicBezTo>
                  <a:cubicBezTo>
                    <a:pt x="227366" y="1149474"/>
                    <a:pt x="176718" y="1185628"/>
                    <a:pt x="114300" y="1263650"/>
                  </a:cubicBezTo>
                  <a:cubicBezTo>
                    <a:pt x="98160" y="1283825"/>
                    <a:pt x="82795" y="1304790"/>
                    <a:pt x="69850" y="1327150"/>
                  </a:cubicBezTo>
                  <a:cubicBezTo>
                    <a:pt x="52879" y="1356463"/>
                    <a:pt x="26251" y="1431698"/>
                    <a:pt x="19050" y="1460500"/>
                  </a:cubicBezTo>
                  <a:cubicBezTo>
                    <a:pt x="12805" y="1485482"/>
                    <a:pt x="10583" y="1511300"/>
                    <a:pt x="6350" y="1536700"/>
                  </a:cubicBezTo>
                  <a:cubicBezTo>
                    <a:pt x="4233" y="1570567"/>
                    <a:pt x="0" y="1604367"/>
                    <a:pt x="0" y="1638300"/>
                  </a:cubicBezTo>
                  <a:cubicBezTo>
                    <a:pt x="0" y="1715529"/>
                    <a:pt x="4990" y="1795162"/>
                    <a:pt x="38100" y="1866900"/>
                  </a:cubicBezTo>
                  <a:cubicBezTo>
                    <a:pt x="99730" y="2000433"/>
                    <a:pt x="144564" y="2016098"/>
                    <a:pt x="234950" y="2133600"/>
                  </a:cubicBezTo>
                  <a:cubicBezTo>
                    <a:pt x="293716" y="2209996"/>
                    <a:pt x="318296" y="2264196"/>
                    <a:pt x="368300" y="2343150"/>
                  </a:cubicBezTo>
                  <a:cubicBezTo>
                    <a:pt x="388717" y="2375387"/>
                    <a:pt x="412167" y="2405679"/>
                    <a:pt x="431800" y="2438400"/>
                  </a:cubicBezTo>
                  <a:cubicBezTo>
                    <a:pt x="503945" y="2558642"/>
                    <a:pt x="484186" y="2583618"/>
                    <a:pt x="577850" y="2641600"/>
                  </a:cubicBezTo>
                  <a:cubicBezTo>
                    <a:pt x="601996" y="2656547"/>
                    <a:pt x="626908" y="2671349"/>
                    <a:pt x="654050" y="2679700"/>
                  </a:cubicBezTo>
                  <a:cubicBezTo>
                    <a:pt x="682660" y="2688503"/>
                    <a:pt x="713151" y="2689562"/>
                    <a:pt x="742950" y="2692400"/>
                  </a:cubicBezTo>
                  <a:cubicBezTo>
                    <a:pt x="891365" y="2706535"/>
                    <a:pt x="960553" y="2706427"/>
                    <a:pt x="1111250" y="2711450"/>
                  </a:cubicBezTo>
                  <a:cubicBezTo>
                    <a:pt x="1149350" y="2707217"/>
                    <a:pt x="1188212" y="2707433"/>
                    <a:pt x="1225550" y="2698750"/>
                  </a:cubicBezTo>
                  <a:cubicBezTo>
                    <a:pt x="1259326" y="2690895"/>
                    <a:pt x="1383335" y="2656198"/>
                    <a:pt x="1435100" y="2622550"/>
                  </a:cubicBezTo>
                  <a:cubicBezTo>
                    <a:pt x="1549409" y="2548249"/>
                    <a:pt x="1521851" y="2537970"/>
                    <a:pt x="1657350" y="2425700"/>
                  </a:cubicBezTo>
                  <a:cubicBezTo>
                    <a:pt x="1731433" y="2364317"/>
                    <a:pt x="1799549" y="2294917"/>
                    <a:pt x="1879600" y="2241550"/>
                  </a:cubicBezTo>
                  <a:cubicBezTo>
                    <a:pt x="2006800" y="2156750"/>
                    <a:pt x="1995750" y="2173364"/>
                    <a:pt x="2108200" y="2057400"/>
                  </a:cubicBezTo>
                  <a:cubicBezTo>
                    <a:pt x="2139527" y="2025094"/>
                    <a:pt x="2164706" y="1987037"/>
                    <a:pt x="2197100" y="1955800"/>
                  </a:cubicBezTo>
                  <a:cubicBezTo>
                    <a:pt x="2224228" y="1929641"/>
                    <a:pt x="2259823" y="1913061"/>
                    <a:pt x="2286000" y="1885950"/>
                  </a:cubicBezTo>
                  <a:cubicBezTo>
                    <a:pt x="2308690" y="1862450"/>
                    <a:pt x="2425415" y="1706489"/>
                    <a:pt x="2444750" y="1670050"/>
                  </a:cubicBezTo>
                  <a:cubicBezTo>
                    <a:pt x="2480713" y="1602273"/>
                    <a:pt x="2498640" y="1525125"/>
                    <a:pt x="2540000" y="1460500"/>
                  </a:cubicBezTo>
                  <a:cubicBezTo>
                    <a:pt x="2571141" y="1411842"/>
                    <a:pt x="2644047" y="1290999"/>
                    <a:pt x="2692400" y="1231900"/>
                  </a:cubicBezTo>
                  <a:cubicBezTo>
                    <a:pt x="2711450" y="1208617"/>
                    <a:pt x="2729425" y="1184411"/>
                    <a:pt x="2749550" y="1162050"/>
                  </a:cubicBezTo>
                  <a:cubicBezTo>
                    <a:pt x="2767572" y="1142025"/>
                    <a:pt x="2789749" y="1125840"/>
                    <a:pt x="2806700" y="1104900"/>
                  </a:cubicBezTo>
                  <a:cubicBezTo>
                    <a:pt x="2825908" y="1081173"/>
                    <a:pt x="2838999" y="1052982"/>
                    <a:pt x="2857500" y="1028700"/>
                  </a:cubicBezTo>
                  <a:cubicBezTo>
                    <a:pt x="2938596" y="922262"/>
                    <a:pt x="2904548" y="1010103"/>
                    <a:pt x="3009900" y="844550"/>
                  </a:cubicBezTo>
                  <a:cubicBezTo>
                    <a:pt x="3024717" y="821267"/>
                    <a:pt x="3038309" y="797157"/>
                    <a:pt x="3054350" y="774700"/>
                  </a:cubicBezTo>
                  <a:cubicBezTo>
                    <a:pt x="3098006" y="713582"/>
                    <a:pt x="3115424" y="709703"/>
                    <a:pt x="3149600" y="641350"/>
                  </a:cubicBezTo>
                  <a:cubicBezTo>
                    <a:pt x="3164017" y="612517"/>
                    <a:pt x="3184414" y="540119"/>
                    <a:pt x="3194050" y="508000"/>
                  </a:cubicBezTo>
                  <a:cubicBezTo>
                    <a:pt x="3187700" y="463550"/>
                    <a:pt x="3189596" y="417113"/>
                    <a:pt x="3175000" y="374650"/>
                  </a:cubicBezTo>
                  <a:cubicBezTo>
                    <a:pt x="3154426" y="314799"/>
                    <a:pt x="3014572" y="206923"/>
                    <a:pt x="2990850" y="190500"/>
                  </a:cubicBezTo>
                  <a:cubicBezTo>
                    <a:pt x="2915026" y="138006"/>
                    <a:pt x="2907492" y="128257"/>
                    <a:pt x="2825750" y="88900"/>
                  </a:cubicBezTo>
                  <a:cubicBezTo>
                    <a:pt x="2796702" y="74914"/>
                    <a:pt x="2767119" y="61899"/>
                    <a:pt x="2736850" y="50800"/>
                  </a:cubicBezTo>
                  <a:cubicBezTo>
                    <a:pt x="2684081" y="31451"/>
                    <a:pt x="2620600" y="15055"/>
                    <a:pt x="2565400" y="0"/>
                  </a:cubicBezTo>
                  <a:cubicBezTo>
                    <a:pt x="2516587" y="2441"/>
                    <a:pt x="2410675" y="3386"/>
                    <a:pt x="2355850" y="19050"/>
                  </a:cubicBezTo>
                  <a:cubicBezTo>
                    <a:pt x="2288759" y="38219"/>
                    <a:pt x="2230557" y="71730"/>
                    <a:pt x="2171700" y="107950"/>
                  </a:cubicBezTo>
                  <a:cubicBezTo>
                    <a:pt x="2145701" y="123949"/>
                    <a:pt x="2119782" y="140249"/>
                    <a:pt x="2095500" y="158750"/>
                  </a:cubicBezTo>
                  <a:cubicBezTo>
                    <a:pt x="2032015" y="207119"/>
                    <a:pt x="2037537" y="217738"/>
                    <a:pt x="1974850" y="273050"/>
                  </a:cubicBezTo>
                  <a:cubicBezTo>
                    <a:pt x="1925266" y="316801"/>
                    <a:pt x="1869209" y="353291"/>
                    <a:pt x="1822450" y="400050"/>
                  </a:cubicBezTo>
                  <a:cubicBezTo>
                    <a:pt x="1775883" y="446617"/>
                    <a:pt x="1734174" y="498611"/>
                    <a:pt x="1682750" y="539750"/>
                  </a:cubicBezTo>
                  <a:cubicBezTo>
                    <a:pt x="1658150" y="559430"/>
                    <a:pt x="1646007" y="567228"/>
                    <a:pt x="1625600" y="590550"/>
                  </a:cubicBezTo>
                  <a:cubicBezTo>
                    <a:pt x="1597107" y="623114"/>
                    <a:pt x="1620023" y="611459"/>
                    <a:pt x="1587500" y="622300"/>
                  </a:cubicBezTo>
                  <a:cubicBezTo>
                    <a:pt x="1579033" y="630767"/>
                    <a:pt x="1572063" y="641058"/>
                    <a:pt x="1562100" y="647700"/>
                  </a:cubicBezTo>
                  <a:cubicBezTo>
                    <a:pt x="1546348" y="658202"/>
                    <a:pt x="1520825" y="677333"/>
                    <a:pt x="1492250" y="692150"/>
                  </a:cubicBezTo>
                  <a:close/>
                </a:path>
              </a:pathLst>
            </a:custGeom>
            <a:noFill/>
            <a:ln>
              <a:solidFill>
                <a:srgbClr val="006D6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3C8B68F2-B27B-4434-AE05-681B19136303}"/>
              </a:ext>
            </a:extLst>
          </p:cNvPr>
          <p:cNvGrpSpPr/>
          <p:nvPr/>
        </p:nvGrpSpPr>
        <p:grpSpPr>
          <a:xfrm>
            <a:off x="156602" y="3380212"/>
            <a:ext cx="3840483" cy="2886363"/>
            <a:chOff x="484632" y="0"/>
            <a:chExt cx="9144000" cy="6872288"/>
          </a:xfrm>
        </p:grpSpPr>
        <p:pic>
          <p:nvPicPr>
            <p:cNvPr id="38" name="Picture 37" descr="A group of stars in the sky&#10;&#10;Description automatically generated with low confidence">
              <a:extLst>
                <a:ext uri="{FF2B5EF4-FFF2-40B4-BE49-F238E27FC236}">
                  <a16:creationId xmlns:a16="http://schemas.microsoft.com/office/drawing/2014/main" id="{CDF47B38-736E-474D-BA94-6BD4C1ACF72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rightnessContrast bright="7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FC3D034F-7428-4C31-A91A-2DFB41BD7A13}"/>
                </a:ext>
              </a:extLst>
            </p:cNvPr>
            <p:cNvSpPr/>
            <p:nvPr/>
          </p:nvSpPr>
          <p:spPr>
            <a:xfrm>
              <a:off x="7226300" y="3109913"/>
              <a:ext cx="642948" cy="1038225"/>
            </a:xfrm>
            <a:custGeom>
              <a:avLst/>
              <a:gdLst>
                <a:gd name="connsiteX0" fmla="*/ 259556 w 642948"/>
                <a:gd name="connsiteY0" fmla="*/ 14287 h 1038225"/>
                <a:gd name="connsiteX1" fmla="*/ 252413 w 642948"/>
                <a:gd name="connsiteY1" fmla="*/ 35718 h 1038225"/>
                <a:gd name="connsiteX2" fmla="*/ 247650 w 642948"/>
                <a:gd name="connsiteY2" fmla="*/ 47625 h 1038225"/>
                <a:gd name="connsiteX3" fmla="*/ 242888 w 642948"/>
                <a:gd name="connsiteY3" fmla="*/ 64293 h 1038225"/>
                <a:gd name="connsiteX4" fmla="*/ 233363 w 642948"/>
                <a:gd name="connsiteY4" fmla="*/ 100012 h 1038225"/>
                <a:gd name="connsiteX5" fmla="*/ 230981 w 642948"/>
                <a:gd name="connsiteY5" fmla="*/ 123825 h 1038225"/>
                <a:gd name="connsiteX6" fmla="*/ 226219 w 642948"/>
                <a:gd name="connsiteY6" fmla="*/ 142875 h 1038225"/>
                <a:gd name="connsiteX7" fmla="*/ 223838 w 642948"/>
                <a:gd name="connsiteY7" fmla="*/ 159543 h 1038225"/>
                <a:gd name="connsiteX8" fmla="*/ 221456 w 642948"/>
                <a:gd name="connsiteY8" fmla="*/ 304800 h 1038225"/>
                <a:gd name="connsiteX9" fmla="*/ 207169 w 642948"/>
                <a:gd name="connsiteY9" fmla="*/ 323850 h 1038225"/>
                <a:gd name="connsiteX10" fmla="*/ 195263 w 642948"/>
                <a:gd name="connsiteY10" fmla="*/ 350043 h 1038225"/>
                <a:gd name="connsiteX11" fmla="*/ 166688 w 642948"/>
                <a:gd name="connsiteY11" fmla="*/ 378618 h 1038225"/>
                <a:gd name="connsiteX12" fmla="*/ 130969 w 642948"/>
                <a:gd name="connsiteY12" fmla="*/ 440531 h 1038225"/>
                <a:gd name="connsiteX13" fmla="*/ 116681 w 642948"/>
                <a:gd name="connsiteY13" fmla="*/ 461962 h 1038225"/>
                <a:gd name="connsiteX14" fmla="*/ 109538 w 642948"/>
                <a:gd name="connsiteY14" fmla="*/ 478631 h 1038225"/>
                <a:gd name="connsiteX15" fmla="*/ 88106 w 642948"/>
                <a:gd name="connsiteY15" fmla="*/ 502443 h 1038225"/>
                <a:gd name="connsiteX16" fmla="*/ 59531 w 642948"/>
                <a:gd name="connsiteY16" fmla="*/ 538162 h 1038225"/>
                <a:gd name="connsiteX17" fmla="*/ 40481 w 642948"/>
                <a:gd name="connsiteY17" fmla="*/ 557212 h 1038225"/>
                <a:gd name="connsiteX18" fmla="*/ 26194 w 642948"/>
                <a:gd name="connsiteY18" fmla="*/ 588168 h 1038225"/>
                <a:gd name="connsiteX19" fmla="*/ 14288 w 642948"/>
                <a:gd name="connsiteY19" fmla="*/ 607218 h 1038225"/>
                <a:gd name="connsiteX20" fmla="*/ 0 w 642948"/>
                <a:gd name="connsiteY20" fmla="*/ 666750 h 1038225"/>
                <a:gd name="connsiteX21" fmla="*/ 11906 w 642948"/>
                <a:gd name="connsiteY21" fmla="*/ 728662 h 1038225"/>
                <a:gd name="connsiteX22" fmla="*/ 26194 w 642948"/>
                <a:gd name="connsiteY22" fmla="*/ 742950 h 1038225"/>
                <a:gd name="connsiteX23" fmla="*/ 45244 w 642948"/>
                <a:gd name="connsiteY23" fmla="*/ 759618 h 1038225"/>
                <a:gd name="connsiteX24" fmla="*/ 92869 w 642948"/>
                <a:gd name="connsiteY24" fmla="*/ 773906 h 1038225"/>
                <a:gd name="connsiteX25" fmla="*/ 114300 w 642948"/>
                <a:gd name="connsiteY25" fmla="*/ 788193 h 1038225"/>
                <a:gd name="connsiteX26" fmla="*/ 140494 w 642948"/>
                <a:gd name="connsiteY26" fmla="*/ 809625 h 1038225"/>
                <a:gd name="connsiteX27" fmla="*/ 178594 w 642948"/>
                <a:gd name="connsiteY27" fmla="*/ 838200 h 1038225"/>
                <a:gd name="connsiteX28" fmla="*/ 211931 w 642948"/>
                <a:gd name="connsiteY28" fmla="*/ 871537 h 1038225"/>
                <a:gd name="connsiteX29" fmla="*/ 271463 w 642948"/>
                <a:gd name="connsiteY29" fmla="*/ 912018 h 1038225"/>
                <a:gd name="connsiteX30" fmla="*/ 311944 w 642948"/>
                <a:gd name="connsiteY30" fmla="*/ 945356 h 1038225"/>
                <a:gd name="connsiteX31" fmla="*/ 330994 w 642948"/>
                <a:gd name="connsiteY31" fmla="*/ 957262 h 1038225"/>
                <a:gd name="connsiteX32" fmla="*/ 352425 w 642948"/>
                <a:gd name="connsiteY32" fmla="*/ 981075 h 1038225"/>
                <a:gd name="connsiteX33" fmla="*/ 402431 w 642948"/>
                <a:gd name="connsiteY33" fmla="*/ 1023937 h 1038225"/>
                <a:gd name="connsiteX34" fmla="*/ 440531 w 642948"/>
                <a:gd name="connsiteY34" fmla="*/ 1038225 h 1038225"/>
                <a:gd name="connsiteX35" fmla="*/ 481013 w 642948"/>
                <a:gd name="connsiteY35" fmla="*/ 1035843 h 1038225"/>
                <a:gd name="connsiteX36" fmla="*/ 514350 w 642948"/>
                <a:gd name="connsiteY36" fmla="*/ 1014412 h 1038225"/>
                <a:gd name="connsiteX37" fmla="*/ 528638 w 642948"/>
                <a:gd name="connsiteY37" fmla="*/ 1004887 h 1038225"/>
                <a:gd name="connsiteX38" fmla="*/ 552450 w 642948"/>
                <a:gd name="connsiteY38" fmla="*/ 959643 h 1038225"/>
                <a:gd name="connsiteX39" fmla="*/ 540544 w 642948"/>
                <a:gd name="connsiteY39" fmla="*/ 862012 h 1038225"/>
                <a:gd name="connsiteX40" fmla="*/ 533400 w 642948"/>
                <a:gd name="connsiteY40" fmla="*/ 845343 h 1038225"/>
                <a:gd name="connsiteX41" fmla="*/ 523875 w 642948"/>
                <a:gd name="connsiteY41" fmla="*/ 814387 h 1038225"/>
                <a:gd name="connsiteX42" fmla="*/ 509588 w 642948"/>
                <a:gd name="connsiteY42" fmla="*/ 778668 h 1038225"/>
                <a:gd name="connsiteX43" fmla="*/ 497681 w 642948"/>
                <a:gd name="connsiteY43" fmla="*/ 742950 h 1038225"/>
                <a:gd name="connsiteX44" fmla="*/ 502444 w 642948"/>
                <a:gd name="connsiteY44" fmla="*/ 695325 h 1038225"/>
                <a:gd name="connsiteX45" fmla="*/ 526256 w 642948"/>
                <a:gd name="connsiteY45" fmla="*/ 642937 h 1038225"/>
                <a:gd name="connsiteX46" fmla="*/ 550069 w 642948"/>
                <a:gd name="connsiteY46" fmla="*/ 588168 h 1038225"/>
                <a:gd name="connsiteX47" fmla="*/ 585788 w 642948"/>
                <a:gd name="connsiteY47" fmla="*/ 535781 h 1038225"/>
                <a:gd name="connsiteX48" fmla="*/ 614363 w 642948"/>
                <a:gd name="connsiteY48" fmla="*/ 490537 h 1038225"/>
                <a:gd name="connsiteX49" fmla="*/ 623888 w 642948"/>
                <a:gd name="connsiteY49" fmla="*/ 461962 h 1038225"/>
                <a:gd name="connsiteX50" fmla="*/ 635794 w 642948"/>
                <a:gd name="connsiteY50" fmla="*/ 431006 h 1038225"/>
                <a:gd name="connsiteX51" fmla="*/ 642938 w 642948"/>
                <a:gd name="connsiteY51" fmla="*/ 385762 h 1038225"/>
                <a:gd name="connsiteX52" fmla="*/ 633413 w 642948"/>
                <a:gd name="connsiteY52" fmla="*/ 326231 h 1038225"/>
                <a:gd name="connsiteX53" fmla="*/ 628650 w 642948"/>
                <a:gd name="connsiteY53" fmla="*/ 309562 h 1038225"/>
                <a:gd name="connsiteX54" fmla="*/ 623888 w 642948"/>
                <a:gd name="connsiteY54" fmla="*/ 280987 h 1038225"/>
                <a:gd name="connsiteX55" fmla="*/ 619125 w 642948"/>
                <a:gd name="connsiteY55" fmla="*/ 259556 h 1038225"/>
                <a:gd name="connsiteX56" fmla="*/ 614363 w 642948"/>
                <a:gd name="connsiteY56" fmla="*/ 235743 h 1038225"/>
                <a:gd name="connsiteX57" fmla="*/ 604838 w 642948"/>
                <a:gd name="connsiteY57" fmla="*/ 211931 h 1038225"/>
                <a:gd name="connsiteX58" fmla="*/ 578644 w 642948"/>
                <a:gd name="connsiteY58" fmla="*/ 142875 h 1038225"/>
                <a:gd name="connsiteX59" fmla="*/ 569119 w 642948"/>
                <a:gd name="connsiteY59" fmla="*/ 128587 h 1038225"/>
                <a:gd name="connsiteX60" fmla="*/ 561975 w 642948"/>
                <a:gd name="connsiteY60" fmla="*/ 111918 h 1038225"/>
                <a:gd name="connsiteX61" fmla="*/ 538163 w 642948"/>
                <a:gd name="connsiteY61" fmla="*/ 85725 h 1038225"/>
                <a:gd name="connsiteX62" fmla="*/ 528638 w 642948"/>
                <a:gd name="connsiteY62" fmla="*/ 73818 h 1038225"/>
                <a:gd name="connsiteX63" fmla="*/ 511969 w 642948"/>
                <a:gd name="connsiteY63" fmla="*/ 64293 h 1038225"/>
                <a:gd name="connsiteX64" fmla="*/ 497681 w 642948"/>
                <a:gd name="connsiteY64" fmla="*/ 52387 h 1038225"/>
                <a:gd name="connsiteX65" fmla="*/ 473869 w 642948"/>
                <a:gd name="connsiteY65" fmla="*/ 40481 h 1038225"/>
                <a:gd name="connsiteX66" fmla="*/ 457200 w 642948"/>
                <a:gd name="connsiteY66" fmla="*/ 30956 h 1038225"/>
                <a:gd name="connsiteX67" fmla="*/ 421481 w 642948"/>
                <a:gd name="connsiteY67" fmla="*/ 16668 h 1038225"/>
                <a:gd name="connsiteX68" fmla="*/ 407194 w 642948"/>
                <a:gd name="connsiteY68" fmla="*/ 9525 h 1038225"/>
                <a:gd name="connsiteX69" fmla="*/ 385763 w 642948"/>
                <a:gd name="connsiteY69" fmla="*/ 7143 h 1038225"/>
                <a:gd name="connsiteX70" fmla="*/ 342900 w 642948"/>
                <a:gd name="connsiteY70" fmla="*/ 0 h 1038225"/>
                <a:gd name="connsiteX71" fmla="*/ 259556 w 642948"/>
                <a:gd name="connsiteY71" fmla="*/ 14287 h 1038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642948" h="1038225">
                  <a:moveTo>
                    <a:pt x="259556" y="14287"/>
                  </a:moveTo>
                  <a:cubicBezTo>
                    <a:pt x="244475" y="20240"/>
                    <a:pt x="262671" y="4943"/>
                    <a:pt x="252413" y="35718"/>
                  </a:cubicBezTo>
                  <a:cubicBezTo>
                    <a:pt x="251061" y="39773"/>
                    <a:pt x="249002" y="43570"/>
                    <a:pt x="247650" y="47625"/>
                  </a:cubicBezTo>
                  <a:cubicBezTo>
                    <a:pt x="245823" y="53107"/>
                    <a:pt x="244475" y="58737"/>
                    <a:pt x="242888" y="64293"/>
                  </a:cubicBezTo>
                  <a:cubicBezTo>
                    <a:pt x="234524" y="131183"/>
                    <a:pt x="247969" y="37937"/>
                    <a:pt x="233363" y="100012"/>
                  </a:cubicBezTo>
                  <a:cubicBezTo>
                    <a:pt x="231536" y="107777"/>
                    <a:pt x="232292" y="115956"/>
                    <a:pt x="230981" y="123825"/>
                  </a:cubicBezTo>
                  <a:cubicBezTo>
                    <a:pt x="229905" y="130281"/>
                    <a:pt x="227503" y="136457"/>
                    <a:pt x="226219" y="142875"/>
                  </a:cubicBezTo>
                  <a:cubicBezTo>
                    <a:pt x="225118" y="148378"/>
                    <a:pt x="224632" y="153987"/>
                    <a:pt x="223838" y="159543"/>
                  </a:cubicBezTo>
                  <a:cubicBezTo>
                    <a:pt x="223044" y="207962"/>
                    <a:pt x="226344" y="256622"/>
                    <a:pt x="221456" y="304800"/>
                  </a:cubicBezTo>
                  <a:cubicBezTo>
                    <a:pt x="220655" y="312697"/>
                    <a:pt x="211146" y="316981"/>
                    <a:pt x="207169" y="323850"/>
                  </a:cubicBezTo>
                  <a:cubicBezTo>
                    <a:pt x="202364" y="332150"/>
                    <a:pt x="200964" y="342330"/>
                    <a:pt x="195263" y="350043"/>
                  </a:cubicBezTo>
                  <a:cubicBezTo>
                    <a:pt x="187256" y="360876"/>
                    <a:pt x="173972" y="367287"/>
                    <a:pt x="166688" y="378618"/>
                  </a:cubicBezTo>
                  <a:cubicBezTo>
                    <a:pt x="107280" y="471029"/>
                    <a:pt x="177134" y="359743"/>
                    <a:pt x="130969" y="440531"/>
                  </a:cubicBezTo>
                  <a:cubicBezTo>
                    <a:pt x="126709" y="447986"/>
                    <a:pt x="120890" y="454479"/>
                    <a:pt x="116681" y="461962"/>
                  </a:cubicBezTo>
                  <a:cubicBezTo>
                    <a:pt x="113717" y="467231"/>
                    <a:pt x="112706" y="473483"/>
                    <a:pt x="109538" y="478631"/>
                  </a:cubicBezTo>
                  <a:cubicBezTo>
                    <a:pt x="100889" y="492685"/>
                    <a:pt x="97573" y="491201"/>
                    <a:pt x="88106" y="502443"/>
                  </a:cubicBezTo>
                  <a:cubicBezTo>
                    <a:pt x="78285" y="514106"/>
                    <a:pt x="70313" y="527380"/>
                    <a:pt x="59531" y="538162"/>
                  </a:cubicBezTo>
                  <a:cubicBezTo>
                    <a:pt x="53181" y="544512"/>
                    <a:pt x="46091" y="550200"/>
                    <a:pt x="40481" y="557212"/>
                  </a:cubicBezTo>
                  <a:cubicBezTo>
                    <a:pt x="24941" y="576637"/>
                    <a:pt x="35744" y="569067"/>
                    <a:pt x="26194" y="588168"/>
                  </a:cubicBezTo>
                  <a:cubicBezTo>
                    <a:pt x="22845" y="594866"/>
                    <a:pt x="18257" y="600868"/>
                    <a:pt x="14288" y="607218"/>
                  </a:cubicBezTo>
                  <a:cubicBezTo>
                    <a:pt x="2988" y="652418"/>
                    <a:pt x="7603" y="632539"/>
                    <a:pt x="0" y="666750"/>
                  </a:cubicBezTo>
                  <a:cubicBezTo>
                    <a:pt x="2001" y="686757"/>
                    <a:pt x="-1273" y="711090"/>
                    <a:pt x="11906" y="728662"/>
                  </a:cubicBezTo>
                  <a:cubicBezTo>
                    <a:pt x="15947" y="734050"/>
                    <a:pt x="21258" y="738367"/>
                    <a:pt x="26194" y="742950"/>
                  </a:cubicBezTo>
                  <a:cubicBezTo>
                    <a:pt x="32377" y="748691"/>
                    <a:pt x="37591" y="756065"/>
                    <a:pt x="45244" y="759618"/>
                  </a:cubicBezTo>
                  <a:cubicBezTo>
                    <a:pt x="60277" y="766597"/>
                    <a:pt x="92869" y="773906"/>
                    <a:pt x="92869" y="773906"/>
                  </a:cubicBezTo>
                  <a:cubicBezTo>
                    <a:pt x="121939" y="797163"/>
                    <a:pt x="90177" y="773116"/>
                    <a:pt x="114300" y="788193"/>
                  </a:cubicBezTo>
                  <a:cubicBezTo>
                    <a:pt x="122528" y="793335"/>
                    <a:pt x="133999" y="804542"/>
                    <a:pt x="140494" y="809625"/>
                  </a:cubicBezTo>
                  <a:cubicBezTo>
                    <a:pt x="152996" y="819409"/>
                    <a:pt x="167369" y="826975"/>
                    <a:pt x="178594" y="838200"/>
                  </a:cubicBezTo>
                  <a:cubicBezTo>
                    <a:pt x="189706" y="849312"/>
                    <a:pt x="198604" y="863208"/>
                    <a:pt x="211931" y="871537"/>
                  </a:cubicBezTo>
                  <a:cubicBezTo>
                    <a:pt x="230695" y="883265"/>
                    <a:pt x="256388" y="898827"/>
                    <a:pt x="271463" y="912018"/>
                  </a:cubicBezTo>
                  <a:cubicBezTo>
                    <a:pt x="286188" y="924902"/>
                    <a:pt x="295797" y="933958"/>
                    <a:pt x="311944" y="945356"/>
                  </a:cubicBezTo>
                  <a:cubicBezTo>
                    <a:pt x="318062" y="949674"/>
                    <a:pt x="324644" y="953293"/>
                    <a:pt x="330994" y="957262"/>
                  </a:cubicBezTo>
                  <a:cubicBezTo>
                    <a:pt x="350714" y="986843"/>
                    <a:pt x="329500" y="958150"/>
                    <a:pt x="352425" y="981075"/>
                  </a:cubicBezTo>
                  <a:cubicBezTo>
                    <a:pt x="370605" y="999255"/>
                    <a:pt x="369331" y="1012904"/>
                    <a:pt x="402431" y="1023937"/>
                  </a:cubicBezTo>
                  <a:cubicBezTo>
                    <a:pt x="429598" y="1032993"/>
                    <a:pt x="416942" y="1028114"/>
                    <a:pt x="440531" y="1038225"/>
                  </a:cubicBezTo>
                  <a:lnTo>
                    <a:pt x="481013" y="1035843"/>
                  </a:lnTo>
                  <a:cubicBezTo>
                    <a:pt x="493585" y="1031787"/>
                    <a:pt x="503274" y="1021611"/>
                    <a:pt x="514350" y="1014412"/>
                  </a:cubicBezTo>
                  <a:cubicBezTo>
                    <a:pt x="519149" y="1011293"/>
                    <a:pt x="528638" y="1004887"/>
                    <a:pt x="528638" y="1004887"/>
                  </a:cubicBezTo>
                  <a:cubicBezTo>
                    <a:pt x="548352" y="971090"/>
                    <a:pt x="540962" y="986447"/>
                    <a:pt x="552450" y="959643"/>
                  </a:cubicBezTo>
                  <a:cubicBezTo>
                    <a:pt x="551301" y="947774"/>
                    <a:pt x="547935" y="887143"/>
                    <a:pt x="540544" y="862012"/>
                  </a:cubicBezTo>
                  <a:cubicBezTo>
                    <a:pt x="538838" y="856212"/>
                    <a:pt x="535570" y="850985"/>
                    <a:pt x="533400" y="845343"/>
                  </a:cubicBezTo>
                  <a:cubicBezTo>
                    <a:pt x="526735" y="828014"/>
                    <a:pt x="530104" y="833073"/>
                    <a:pt x="523875" y="814387"/>
                  </a:cubicBezTo>
                  <a:cubicBezTo>
                    <a:pt x="517120" y="794123"/>
                    <a:pt x="517164" y="797608"/>
                    <a:pt x="509588" y="778668"/>
                  </a:cubicBezTo>
                  <a:cubicBezTo>
                    <a:pt x="501943" y="759555"/>
                    <a:pt x="503005" y="761583"/>
                    <a:pt x="497681" y="742950"/>
                  </a:cubicBezTo>
                  <a:cubicBezTo>
                    <a:pt x="499269" y="727075"/>
                    <a:pt x="499412" y="710988"/>
                    <a:pt x="502444" y="695325"/>
                  </a:cubicBezTo>
                  <a:cubicBezTo>
                    <a:pt x="506947" y="672059"/>
                    <a:pt x="516534" y="664147"/>
                    <a:pt x="526256" y="642937"/>
                  </a:cubicBezTo>
                  <a:cubicBezTo>
                    <a:pt x="546877" y="597946"/>
                    <a:pt x="528781" y="626487"/>
                    <a:pt x="550069" y="588168"/>
                  </a:cubicBezTo>
                  <a:cubicBezTo>
                    <a:pt x="559821" y="570614"/>
                    <a:pt x="574750" y="551364"/>
                    <a:pt x="585788" y="535781"/>
                  </a:cubicBezTo>
                  <a:cubicBezTo>
                    <a:pt x="595350" y="522281"/>
                    <a:pt x="607696" y="506092"/>
                    <a:pt x="614363" y="490537"/>
                  </a:cubicBezTo>
                  <a:cubicBezTo>
                    <a:pt x="618318" y="481309"/>
                    <a:pt x="620487" y="471409"/>
                    <a:pt x="623888" y="461962"/>
                  </a:cubicBezTo>
                  <a:cubicBezTo>
                    <a:pt x="627633" y="451560"/>
                    <a:pt x="631825" y="441325"/>
                    <a:pt x="635794" y="431006"/>
                  </a:cubicBezTo>
                  <a:cubicBezTo>
                    <a:pt x="636432" y="427497"/>
                    <a:pt x="643254" y="392719"/>
                    <a:pt x="642938" y="385762"/>
                  </a:cubicBezTo>
                  <a:cubicBezTo>
                    <a:pt x="642568" y="377626"/>
                    <a:pt x="635717" y="336600"/>
                    <a:pt x="633413" y="326231"/>
                  </a:cubicBezTo>
                  <a:cubicBezTo>
                    <a:pt x="632159" y="320590"/>
                    <a:pt x="629840" y="315217"/>
                    <a:pt x="628650" y="309562"/>
                  </a:cubicBezTo>
                  <a:cubicBezTo>
                    <a:pt x="626661" y="300113"/>
                    <a:pt x="625695" y="290473"/>
                    <a:pt x="623888" y="280987"/>
                  </a:cubicBezTo>
                  <a:cubicBezTo>
                    <a:pt x="622519" y="273798"/>
                    <a:pt x="620633" y="266717"/>
                    <a:pt x="619125" y="259556"/>
                  </a:cubicBezTo>
                  <a:cubicBezTo>
                    <a:pt x="617457" y="251635"/>
                    <a:pt x="616689" y="243496"/>
                    <a:pt x="614363" y="235743"/>
                  </a:cubicBezTo>
                  <a:cubicBezTo>
                    <a:pt x="611907" y="227555"/>
                    <a:pt x="607683" y="219992"/>
                    <a:pt x="604838" y="211931"/>
                  </a:cubicBezTo>
                  <a:cubicBezTo>
                    <a:pt x="595044" y="184181"/>
                    <a:pt x="601766" y="177560"/>
                    <a:pt x="578644" y="142875"/>
                  </a:cubicBezTo>
                  <a:cubicBezTo>
                    <a:pt x="575469" y="138112"/>
                    <a:pt x="571833" y="133627"/>
                    <a:pt x="569119" y="128587"/>
                  </a:cubicBezTo>
                  <a:cubicBezTo>
                    <a:pt x="566253" y="123264"/>
                    <a:pt x="565244" y="117003"/>
                    <a:pt x="561975" y="111918"/>
                  </a:cubicBezTo>
                  <a:cubicBezTo>
                    <a:pt x="553354" y="98507"/>
                    <a:pt x="547593" y="96334"/>
                    <a:pt x="538163" y="85725"/>
                  </a:cubicBezTo>
                  <a:cubicBezTo>
                    <a:pt x="534786" y="81926"/>
                    <a:pt x="532572" y="77037"/>
                    <a:pt x="528638" y="73818"/>
                  </a:cubicBezTo>
                  <a:cubicBezTo>
                    <a:pt x="523685" y="69766"/>
                    <a:pt x="517231" y="67936"/>
                    <a:pt x="511969" y="64293"/>
                  </a:cubicBezTo>
                  <a:cubicBezTo>
                    <a:pt x="506872" y="60764"/>
                    <a:pt x="502938" y="55673"/>
                    <a:pt x="497681" y="52387"/>
                  </a:cubicBezTo>
                  <a:cubicBezTo>
                    <a:pt x="490156" y="47684"/>
                    <a:pt x="481712" y="44633"/>
                    <a:pt x="473869" y="40481"/>
                  </a:cubicBezTo>
                  <a:cubicBezTo>
                    <a:pt x="468213" y="37487"/>
                    <a:pt x="462924" y="33818"/>
                    <a:pt x="457200" y="30956"/>
                  </a:cubicBezTo>
                  <a:cubicBezTo>
                    <a:pt x="440684" y="22698"/>
                    <a:pt x="439027" y="24187"/>
                    <a:pt x="421481" y="16668"/>
                  </a:cubicBezTo>
                  <a:cubicBezTo>
                    <a:pt x="416587" y="14571"/>
                    <a:pt x="412339" y="10897"/>
                    <a:pt x="407194" y="9525"/>
                  </a:cubicBezTo>
                  <a:cubicBezTo>
                    <a:pt x="400249" y="7673"/>
                    <a:pt x="392863" y="8264"/>
                    <a:pt x="385763" y="7143"/>
                  </a:cubicBezTo>
                  <a:cubicBezTo>
                    <a:pt x="317210" y="-3681"/>
                    <a:pt x="400391" y="7186"/>
                    <a:pt x="342900" y="0"/>
                  </a:cubicBezTo>
                  <a:cubicBezTo>
                    <a:pt x="300834" y="2474"/>
                    <a:pt x="274637" y="8334"/>
                    <a:pt x="259556" y="14287"/>
                  </a:cubicBezTo>
                  <a:close/>
                </a:path>
              </a:pathLst>
            </a:custGeom>
            <a:noFill/>
            <a:ln w="19050">
              <a:solidFill>
                <a:srgbClr val="008080"/>
              </a:solidFill>
              <a:prstDash val="lgDash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3799FB22-6911-4B9A-84B9-49E1F96CAF78}"/>
                </a:ext>
              </a:extLst>
            </p:cNvPr>
            <p:cNvGrpSpPr/>
            <p:nvPr/>
          </p:nvGrpSpPr>
          <p:grpSpPr>
            <a:xfrm>
              <a:off x="2556663" y="2967038"/>
              <a:ext cx="5540715" cy="3905250"/>
              <a:chOff x="2556663" y="2967038"/>
              <a:chExt cx="5540715" cy="3905250"/>
            </a:xfrm>
          </p:grpSpPr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65880FA1-2206-4070-8E48-DC4525AD22F8}"/>
                  </a:ext>
                </a:extLst>
              </p:cNvPr>
              <p:cNvSpPr/>
              <p:nvPr/>
            </p:nvSpPr>
            <p:spPr>
              <a:xfrm>
                <a:off x="2556663" y="2967038"/>
                <a:ext cx="5540715" cy="3905250"/>
              </a:xfrm>
              <a:custGeom>
                <a:avLst/>
                <a:gdLst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1525 w 5540715"/>
                  <a:gd name="connsiteY319" fmla="*/ 20288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19716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72525 w 5540715"/>
                  <a:gd name="connsiteY307" fmla="*/ 1795462 h 3905250"/>
                  <a:gd name="connsiteX308" fmla="*/ 2329662 w 5540715"/>
                  <a:gd name="connsiteY308" fmla="*/ 1838325 h 3905250"/>
                  <a:gd name="connsiteX309" fmla="*/ 2305850 w 5540715"/>
                  <a:gd name="connsiteY309" fmla="*/ 1876425 h 3905250"/>
                  <a:gd name="connsiteX310" fmla="*/ 2296325 w 5540715"/>
                  <a:gd name="connsiteY310" fmla="*/ 1890712 h 3905250"/>
                  <a:gd name="connsiteX311" fmla="*/ 2253462 w 5540715"/>
                  <a:gd name="connsiteY311" fmla="*/ 1924050 h 3905250"/>
                  <a:gd name="connsiteX312" fmla="*/ 2234412 w 5540715"/>
                  <a:gd name="connsiteY312" fmla="*/ 1943100 h 3905250"/>
                  <a:gd name="connsiteX313" fmla="*/ 2220125 w 5540715"/>
                  <a:gd name="connsiteY313" fmla="*/ 1947862 h 3905250"/>
                  <a:gd name="connsiteX314" fmla="*/ 2186787 w 5540715"/>
                  <a:gd name="connsiteY314" fmla="*/ 1966912 h 3905250"/>
                  <a:gd name="connsiteX315" fmla="*/ 2148687 w 5540715"/>
                  <a:gd name="connsiteY315" fmla="*/ 1985962 h 3905250"/>
                  <a:gd name="connsiteX316" fmla="*/ 2110587 w 5540715"/>
                  <a:gd name="connsiteY316" fmla="*/ 1995487 h 3905250"/>
                  <a:gd name="connsiteX317" fmla="*/ 2072487 w 5540715"/>
                  <a:gd name="connsiteY317" fmla="*/ 1971675 h 3905250"/>
                  <a:gd name="connsiteX318" fmla="*/ 1996288 w 5540715"/>
                  <a:gd name="connsiteY318" fmla="*/ 1990725 h 3905250"/>
                  <a:gd name="connsiteX319" fmla="*/ 1939137 w 5540715"/>
                  <a:gd name="connsiteY319" fmla="*/ 2047875 h 3905250"/>
                  <a:gd name="connsiteX320" fmla="*/ 1910562 w 5540715"/>
                  <a:gd name="connsiteY320" fmla="*/ 2071687 h 3905250"/>
                  <a:gd name="connsiteX321" fmla="*/ 1886750 w 5540715"/>
                  <a:gd name="connsiteY321" fmla="*/ 2081212 h 3905250"/>
                  <a:gd name="connsiteX322" fmla="*/ 1858175 w 5540715"/>
                  <a:gd name="connsiteY322" fmla="*/ 2100262 h 3905250"/>
                  <a:gd name="connsiteX323" fmla="*/ 1834362 w 5540715"/>
                  <a:gd name="connsiteY323" fmla="*/ 2109787 h 3905250"/>
                  <a:gd name="connsiteX324" fmla="*/ 1815312 w 5540715"/>
                  <a:gd name="connsiteY324" fmla="*/ 2124075 h 3905250"/>
                  <a:gd name="connsiteX325" fmla="*/ 1796262 w 5540715"/>
                  <a:gd name="connsiteY325" fmla="*/ 2133600 h 3905250"/>
                  <a:gd name="connsiteX326" fmla="*/ 1786737 w 5540715"/>
                  <a:gd name="connsiteY326" fmla="*/ 2147887 h 3905250"/>
                  <a:gd name="connsiteX327" fmla="*/ 1772450 w 5540715"/>
                  <a:gd name="connsiteY327" fmla="*/ 2152650 h 3905250"/>
                  <a:gd name="connsiteX328" fmla="*/ 1753400 w 5540715"/>
                  <a:gd name="connsiteY328" fmla="*/ 2166937 h 3905250"/>
                  <a:gd name="connsiteX329" fmla="*/ 1696250 w 5540715"/>
                  <a:gd name="connsiteY329" fmla="*/ 2219325 h 3905250"/>
                  <a:gd name="connsiteX330" fmla="*/ 1672437 w 5540715"/>
                  <a:gd name="connsiteY330" fmla="*/ 2238375 h 3905250"/>
                  <a:gd name="connsiteX331" fmla="*/ 1648625 w 5540715"/>
                  <a:gd name="connsiteY331" fmla="*/ 2252662 h 3905250"/>
                  <a:gd name="connsiteX332" fmla="*/ 1615287 w 5540715"/>
                  <a:gd name="connsiteY332" fmla="*/ 2286000 h 3905250"/>
                  <a:gd name="connsiteX333" fmla="*/ 1591475 w 5540715"/>
                  <a:gd name="connsiteY333" fmla="*/ 2305050 h 3905250"/>
                  <a:gd name="connsiteX334" fmla="*/ 1577187 w 5540715"/>
                  <a:gd name="connsiteY334" fmla="*/ 2314575 h 3905250"/>
                  <a:gd name="connsiteX335" fmla="*/ 1562900 w 5540715"/>
                  <a:gd name="connsiteY335" fmla="*/ 2328862 h 3905250"/>
                  <a:gd name="connsiteX336" fmla="*/ 1558137 w 5540715"/>
                  <a:gd name="connsiteY336" fmla="*/ 2343150 h 3905250"/>
                  <a:gd name="connsiteX337" fmla="*/ 1520037 w 5540715"/>
                  <a:gd name="connsiteY337" fmla="*/ 2366962 h 3905250"/>
                  <a:gd name="connsiteX338" fmla="*/ 1496225 w 5540715"/>
                  <a:gd name="connsiteY338" fmla="*/ 2381250 h 3905250"/>
                  <a:gd name="connsiteX339" fmla="*/ 1477175 w 5540715"/>
                  <a:gd name="connsiteY339" fmla="*/ 2395537 h 3905250"/>
                  <a:gd name="connsiteX340" fmla="*/ 1462887 w 5540715"/>
                  <a:gd name="connsiteY340" fmla="*/ 2400300 h 3905250"/>
                  <a:gd name="connsiteX341" fmla="*/ 1424787 w 5540715"/>
                  <a:gd name="connsiteY341" fmla="*/ 2419350 h 3905250"/>
                  <a:gd name="connsiteX342" fmla="*/ 1405737 w 5540715"/>
                  <a:gd name="connsiteY342" fmla="*/ 2428875 h 3905250"/>
                  <a:gd name="connsiteX343" fmla="*/ 1362875 w 5540715"/>
                  <a:gd name="connsiteY343" fmla="*/ 2462212 h 3905250"/>
                  <a:gd name="connsiteX344" fmla="*/ 1329537 w 5540715"/>
                  <a:gd name="connsiteY344" fmla="*/ 2476500 h 3905250"/>
                  <a:gd name="connsiteX345" fmla="*/ 1310487 w 5540715"/>
                  <a:gd name="connsiteY345" fmla="*/ 2490787 h 3905250"/>
                  <a:gd name="connsiteX346" fmla="*/ 1262862 w 5540715"/>
                  <a:gd name="connsiteY346" fmla="*/ 2514600 h 3905250"/>
                  <a:gd name="connsiteX347" fmla="*/ 1224762 w 5540715"/>
                  <a:gd name="connsiteY347" fmla="*/ 2538412 h 3905250"/>
                  <a:gd name="connsiteX348" fmla="*/ 1210475 w 5540715"/>
                  <a:gd name="connsiteY348" fmla="*/ 2543175 h 3905250"/>
                  <a:gd name="connsiteX349" fmla="*/ 1191425 w 5540715"/>
                  <a:gd name="connsiteY349" fmla="*/ 2557462 h 3905250"/>
                  <a:gd name="connsiteX350" fmla="*/ 1129512 w 5540715"/>
                  <a:gd name="connsiteY350" fmla="*/ 2600325 h 3905250"/>
                  <a:gd name="connsiteX351" fmla="*/ 1100937 w 5540715"/>
                  <a:gd name="connsiteY351" fmla="*/ 2624137 h 3905250"/>
                  <a:gd name="connsiteX352" fmla="*/ 1086650 w 5540715"/>
                  <a:gd name="connsiteY352" fmla="*/ 2638425 h 3905250"/>
                  <a:gd name="connsiteX353" fmla="*/ 1077125 w 5540715"/>
                  <a:gd name="connsiteY353" fmla="*/ 2652712 h 3905250"/>
                  <a:gd name="connsiteX354" fmla="*/ 1053312 w 5540715"/>
                  <a:gd name="connsiteY35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29662 w 5540715"/>
                  <a:gd name="connsiteY307" fmla="*/ 1838325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315375 w 5540715"/>
                  <a:gd name="connsiteY309" fmla="*/ 190976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70156 w 5540715"/>
                  <a:gd name="connsiteY306" fmla="*/ 1804987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70156 w 5540715"/>
                  <a:gd name="connsiteY305" fmla="*/ 1804987 h 3905250"/>
                  <a:gd name="connsiteX306" fmla="*/ 2389193 w 5540715"/>
                  <a:gd name="connsiteY306" fmla="*/ 1881187 h 3905250"/>
                  <a:gd name="connsiteX307" fmla="*/ 2315375 w 5540715"/>
                  <a:gd name="connsiteY307" fmla="*/ 1909762 h 3905250"/>
                  <a:gd name="connsiteX308" fmla="*/ 2253462 w 5540715"/>
                  <a:gd name="connsiteY308" fmla="*/ 1924050 h 3905250"/>
                  <a:gd name="connsiteX309" fmla="*/ 2234412 w 5540715"/>
                  <a:gd name="connsiteY309" fmla="*/ 1943100 h 3905250"/>
                  <a:gd name="connsiteX310" fmla="*/ 2220125 w 5540715"/>
                  <a:gd name="connsiteY310" fmla="*/ 1947862 h 3905250"/>
                  <a:gd name="connsiteX311" fmla="*/ 2186787 w 5540715"/>
                  <a:gd name="connsiteY311" fmla="*/ 1966912 h 3905250"/>
                  <a:gd name="connsiteX312" fmla="*/ 2148687 w 5540715"/>
                  <a:gd name="connsiteY312" fmla="*/ 1985962 h 3905250"/>
                  <a:gd name="connsiteX313" fmla="*/ 2110587 w 5540715"/>
                  <a:gd name="connsiteY313" fmla="*/ 1995487 h 3905250"/>
                  <a:gd name="connsiteX314" fmla="*/ 2072487 w 5540715"/>
                  <a:gd name="connsiteY314" fmla="*/ 1971675 h 3905250"/>
                  <a:gd name="connsiteX315" fmla="*/ 1996288 w 5540715"/>
                  <a:gd name="connsiteY315" fmla="*/ 1990725 h 3905250"/>
                  <a:gd name="connsiteX316" fmla="*/ 1939137 w 5540715"/>
                  <a:gd name="connsiteY316" fmla="*/ 2047875 h 3905250"/>
                  <a:gd name="connsiteX317" fmla="*/ 1910562 w 5540715"/>
                  <a:gd name="connsiteY317" fmla="*/ 2071687 h 3905250"/>
                  <a:gd name="connsiteX318" fmla="*/ 1886750 w 5540715"/>
                  <a:gd name="connsiteY318" fmla="*/ 2081212 h 3905250"/>
                  <a:gd name="connsiteX319" fmla="*/ 1858175 w 5540715"/>
                  <a:gd name="connsiteY319" fmla="*/ 2100262 h 3905250"/>
                  <a:gd name="connsiteX320" fmla="*/ 1834362 w 5540715"/>
                  <a:gd name="connsiteY320" fmla="*/ 2109787 h 3905250"/>
                  <a:gd name="connsiteX321" fmla="*/ 1815312 w 5540715"/>
                  <a:gd name="connsiteY321" fmla="*/ 2124075 h 3905250"/>
                  <a:gd name="connsiteX322" fmla="*/ 1796262 w 5540715"/>
                  <a:gd name="connsiteY322" fmla="*/ 2133600 h 3905250"/>
                  <a:gd name="connsiteX323" fmla="*/ 1786737 w 5540715"/>
                  <a:gd name="connsiteY323" fmla="*/ 2147887 h 3905250"/>
                  <a:gd name="connsiteX324" fmla="*/ 1772450 w 5540715"/>
                  <a:gd name="connsiteY324" fmla="*/ 2152650 h 3905250"/>
                  <a:gd name="connsiteX325" fmla="*/ 1753400 w 5540715"/>
                  <a:gd name="connsiteY325" fmla="*/ 2166937 h 3905250"/>
                  <a:gd name="connsiteX326" fmla="*/ 1696250 w 5540715"/>
                  <a:gd name="connsiteY326" fmla="*/ 2219325 h 3905250"/>
                  <a:gd name="connsiteX327" fmla="*/ 1672437 w 5540715"/>
                  <a:gd name="connsiteY327" fmla="*/ 2238375 h 3905250"/>
                  <a:gd name="connsiteX328" fmla="*/ 1648625 w 5540715"/>
                  <a:gd name="connsiteY328" fmla="*/ 2252662 h 3905250"/>
                  <a:gd name="connsiteX329" fmla="*/ 1615287 w 5540715"/>
                  <a:gd name="connsiteY329" fmla="*/ 2286000 h 3905250"/>
                  <a:gd name="connsiteX330" fmla="*/ 1591475 w 5540715"/>
                  <a:gd name="connsiteY330" fmla="*/ 2305050 h 3905250"/>
                  <a:gd name="connsiteX331" fmla="*/ 1577187 w 5540715"/>
                  <a:gd name="connsiteY331" fmla="*/ 2314575 h 3905250"/>
                  <a:gd name="connsiteX332" fmla="*/ 1562900 w 5540715"/>
                  <a:gd name="connsiteY332" fmla="*/ 2328862 h 3905250"/>
                  <a:gd name="connsiteX333" fmla="*/ 1558137 w 5540715"/>
                  <a:gd name="connsiteY333" fmla="*/ 2343150 h 3905250"/>
                  <a:gd name="connsiteX334" fmla="*/ 1520037 w 5540715"/>
                  <a:gd name="connsiteY334" fmla="*/ 2366962 h 3905250"/>
                  <a:gd name="connsiteX335" fmla="*/ 1496225 w 5540715"/>
                  <a:gd name="connsiteY335" fmla="*/ 2381250 h 3905250"/>
                  <a:gd name="connsiteX336" fmla="*/ 1477175 w 5540715"/>
                  <a:gd name="connsiteY336" fmla="*/ 2395537 h 3905250"/>
                  <a:gd name="connsiteX337" fmla="*/ 1462887 w 5540715"/>
                  <a:gd name="connsiteY337" fmla="*/ 2400300 h 3905250"/>
                  <a:gd name="connsiteX338" fmla="*/ 1424787 w 5540715"/>
                  <a:gd name="connsiteY338" fmla="*/ 2419350 h 3905250"/>
                  <a:gd name="connsiteX339" fmla="*/ 1405737 w 5540715"/>
                  <a:gd name="connsiteY339" fmla="*/ 2428875 h 3905250"/>
                  <a:gd name="connsiteX340" fmla="*/ 1362875 w 5540715"/>
                  <a:gd name="connsiteY340" fmla="*/ 2462212 h 3905250"/>
                  <a:gd name="connsiteX341" fmla="*/ 1329537 w 5540715"/>
                  <a:gd name="connsiteY341" fmla="*/ 2476500 h 3905250"/>
                  <a:gd name="connsiteX342" fmla="*/ 1310487 w 5540715"/>
                  <a:gd name="connsiteY342" fmla="*/ 2490787 h 3905250"/>
                  <a:gd name="connsiteX343" fmla="*/ 1262862 w 5540715"/>
                  <a:gd name="connsiteY343" fmla="*/ 2514600 h 3905250"/>
                  <a:gd name="connsiteX344" fmla="*/ 1224762 w 5540715"/>
                  <a:gd name="connsiteY344" fmla="*/ 2538412 h 3905250"/>
                  <a:gd name="connsiteX345" fmla="*/ 1210475 w 5540715"/>
                  <a:gd name="connsiteY345" fmla="*/ 2543175 h 3905250"/>
                  <a:gd name="connsiteX346" fmla="*/ 1191425 w 5540715"/>
                  <a:gd name="connsiteY346" fmla="*/ 2557462 h 3905250"/>
                  <a:gd name="connsiteX347" fmla="*/ 1129512 w 5540715"/>
                  <a:gd name="connsiteY347" fmla="*/ 2600325 h 3905250"/>
                  <a:gd name="connsiteX348" fmla="*/ 1100937 w 5540715"/>
                  <a:gd name="connsiteY348" fmla="*/ 2624137 h 3905250"/>
                  <a:gd name="connsiteX349" fmla="*/ 1086650 w 5540715"/>
                  <a:gd name="connsiteY349" fmla="*/ 2638425 h 3905250"/>
                  <a:gd name="connsiteX350" fmla="*/ 1077125 w 5540715"/>
                  <a:gd name="connsiteY350" fmla="*/ 2652712 h 3905250"/>
                  <a:gd name="connsiteX351" fmla="*/ 1053312 w 5540715"/>
                  <a:gd name="connsiteY35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70156 w 5540715"/>
                  <a:gd name="connsiteY304" fmla="*/ 1804987 h 3905250"/>
                  <a:gd name="connsiteX305" fmla="*/ 2389193 w 5540715"/>
                  <a:gd name="connsiteY305" fmla="*/ 1881187 h 3905250"/>
                  <a:gd name="connsiteX306" fmla="*/ 2315375 w 5540715"/>
                  <a:gd name="connsiteY306" fmla="*/ 1909762 h 3905250"/>
                  <a:gd name="connsiteX307" fmla="*/ 2253462 w 5540715"/>
                  <a:gd name="connsiteY307" fmla="*/ 1924050 h 3905250"/>
                  <a:gd name="connsiteX308" fmla="*/ 2234412 w 5540715"/>
                  <a:gd name="connsiteY308" fmla="*/ 1943100 h 3905250"/>
                  <a:gd name="connsiteX309" fmla="*/ 2220125 w 5540715"/>
                  <a:gd name="connsiteY309" fmla="*/ 1947862 h 3905250"/>
                  <a:gd name="connsiteX310" fmla="*/ 2186787 w 5540715"/>
                  <a:gd name="connsiteY310" fmla="*/ 1966912 h 3905250"/>
                  <a:gd name="connsiteX311" fmla="*/ 2148687 w 5540715"/>
                  <a:gd name="connsiteY311" fmla="*/ 1985962 h 3905250"/>
                  <a:gd name="connsiteX312" fmla="*/ 2110587 w 5540715"/>
                  <a:gd name="connsiteY312" fmla="*/ 1995487 h 3905250"/>
                  <a:gd name="connsiteX313" fmla="*/ 2072487 w 5540715"/>
                  <a:gd name="connsiteY313" fmla="*/ 1971675 h 3905250"/>
                  <a:gd name="connsiteX314" fmla="*/ 1996288 w 5540715"/>
                  <a:gd name="connsiteY314" fmla="*/ 1990725 h 3905250"/>
                  <a:gd name="connsiteX315" fmla="*/ 1939137 w 5540715"/>
                  <a:gd name="connsiteY315" fmla="*/ 2047875 h 3905250"/>
                  <a:gd name="connsiteX316" fmla="*/ 1910562 w 5540715"/>
                  <a:gd name="connsiteY316" fmla="*/ 2071687 h 3905250"/>
                  <a:gd name="connsiteX317" fmla="*/ 1886750 w 5540715"/>
                  <a:gd name="connsiteY317" fmla="*/ 2081212 h 3905250"/>
                  <a:gd name="connsiteX318" fmla="*/ 1858175 w 5540715"/>
                  <a:gd name="connsiteY318" fmla="*/ 2100262 h 3905250"/>
                  <a:gd name="connsiteX319" fmla="*/ 1834362 w 5540715"/>
                  <a:gd name="connsiteY319" fmla="*/ 2109787 h 3905250"/>
                  <a:gd name="connsiteX320" fmla="*/ 1815312 w 5540715"/>
                  <a:gd name="connsiteY320" fmla="*/ 2124075 h 3905250"/>
                  <a:gd name="connsiteX321" fmla="*/ 1796262 w 5540715"/>
                  <a:gd name="connsiteY321" fmla="*/ 2133600 h 3905250"/>
                  <a:gd name="connsiteX322" fmla="*/ 1786737 w 5540715"/>
                  <a:gd name="connsiteY322" fmla="*/ 2147887 h 3905250"/>
                  <a:gd name="connsiteX323" fmla="*/ 1772450 w 5540715"/>
                  <a:gd name="connsiteY323" fmla="*/ 2152650 h 3905250"/>
                  <a:gd name="connsiteX324" fmla="*/ 1753400 w 5540715"/>
                  <a:gd name="connsiteY324" fmla="*/ 2166937 h 3905250"/>
                  <a:gd name="connsiteX325" fmla="*/ 1696250 w 5540715"/>
                  <a:gd name="connsiteY325" fmla="*/ 2219325 h 3905250"/>
                  <a:gd name="connsiteX326" fmla="*/ 1672437 w 5540715"/>
                  <a:gd name="connsiteY326" fmla="*/ 2238375 h 3905250"/>
                  <a:gd name="connsiteX327" fmla="*/ 1648625 w 5540715"/>
                  <a:gd name="connsiteY327" fmla="*/ 2252662 h 3905250"/>
                  <a:gd name="connsiteX328" fmla="*/ 1615287 w 5540715"/>
                  <a:gd name="connsiteY328" fmla="*/ 2286000 h 3905250"/>
                  <a:gd name="connsiteX329" fmla="*/ 1591475 w 5540715"/>
                  <a:gd name="connsiteY329" fmla="*/ 2305050 h 3905250"/>
                  <a:gd name="connsiteX330" fmla="*/ 1577187 w 5540715"/>
                  <a:gd name="connsiteY330" fmla="*/ 2314575 h 3905250"/>
                  <a:gd name="connsiteX331" fmla="*/ 1562900 w 5540715"/>
                  <a:gd name="connsiteY331" fmla="*/ 2328862 h 3905250"/>
                  <a:gd name="connsiteX332" fmla="*/ 1558137 w 5540715"/>
                  <a:gd name="connsiteY332" fmla="*/ 2343150 h 3905250"/>
                  <a:gd name="connsiteX333" fmla="*/ 1520037 w 5540715"/>
                  <a:gd name="connsiteY333" fmla="*/ 2366962 h 3905250"/>
                  <a:gd name="connsiteX334" fmla="*/ 1496225 w 5540715"/>
                  <a:gd name="connsiteY334" fmla="*/ 2381250 h 3905250"/>
                  <a:gd name="connsiteX335" fmla="*/ 1477175 w 5540715"/>
                  <a:gd name="connsiteY335" fmla="*/ 2395537 h 3905250"/>
                  <a:gd name="connsiteX336" fmla="*/ 1462887 w 5540715"/>
                  <a:gd name="connsiteY336" fmla="*/ 2400300 h 3905250"/>
                  <a:gd name="connsiteX337" fmla="*/ 1424787 w 5540715"/>
                  <a:gd name="connsiteY337" fmla="*/ 2419350 h 3905250"/>
                  <a:gd name="connsiteX338" fmla="*/ 1405737 w 5540715"/>
                  <a:gd name="connsiteY338" fmla="*/ 2428875 h 3905250"/>
                  <a:gd name="connsiteX339" fmla="*/ 1362875 w 5540715"/>
                  <a:gd name="connsiteY339" fmla="*/ 2462212 h 3905250"/>
                  <a:gd name="connsiteX340" fmla="*/ 1329537 w 5540715"/>
                  <a:gd name="connsiteY340" fmla="*/ 2476500 h 3905250"/>
                  <a:gd name="connsiteX341" fmla="*/ 1310487 w 5540715"/>
                  <a:gd name="connsiteY341" fmla="*/ 2490787 h 3905250"/>
                  <a:gd name="connsiteX342" fmla="*/ 1262862 w 5540715"/>
                  <a:gd name="connsiteY342" fmla="*/ 2514600 h 3905250"/>
                  <a:gd name="connsiteX343" fmla="*/ 1224762 w 5540715"/>
                  <a:gd name="connsiteY343" fmla="*/ 2538412 h 3905250"/>
                  <a:gd name="connsiteX344" fmla="*/ 1210475 w 5540715"/>
                  <a:gd name="connsiteY344" fmla="*/ 2543175 h 3905250"/>
                  <a:gd name="connsiteX345" fmla="*/ 1191425 w 5540715"/>
                  <a:gd name="connsiteY345" fmla="*/ 2557462 h 3905250"/>
                  <a:gd name="connsiteX346" fmla="*/ 1129512 w 5540715"/>
                  <a:gd name="connsiteY346" fmla="*/ 2600325 h 3905250"/>
                  <a:gd name="connsiteX347" fmla="*/ 1100937 w 5540715"/>
                  <a:gd name="connsiteY347" fmla="*/ 2624137 h 3905250"/>
                  <a:gd name="connsiteX348" fmla="*/ 1086650 w 5540715"/>
                  <a:gd name="connsiteY348" fmla="*/ 2638425 h 3905250"/>
                  <a:gd name="connsiteX349" fmla="*/ 1077125 w 5540715"/>
                  <a:gd name="connsiteY349" fmla="*/ 2652712 h 3905250"/>
                  <a:gd name="connsiteX350" fmla="*/ 1053312 w 5540715"/>
                  <a:gd name="connsiteY35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5350 w 5540715"/>
                  <a:gd name="connsiteY311" fmla="*/ 1978818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1970887 w 5540715"/>
                  <a:gd name="connsiteY78" fmla="*/ 2763837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9650 w 5540715"/>
                  <a:gd name="connsiteY78" fmla="*/ 2876550 h 3905250"/>
                  <a:gd name="connsiteX79" fmla="*/ 2220125 w 5540715"/>
                  <a:gd name="connsiteY79" fmla="*/ 2852737 h 3905250"/>
                  <a:gd name="connsiteX80" fmla="*/ 2215362 w 5540715"/>
                  <a:gd name="connsiteY80" fmla="*/ 2833687 h 3905250"/>
                  <a:gd name="connsiteX81" fmla="*/ 2196312 w 5540715"/>
                  <a:gd name="connsiteY81" fmla="*/ 2790825 h 3905250"/>
                  <a:gd name="connsiteX82" fmla="*/ 2172500 w 5540715"/>
                  <a:gd name="connsiteY82" fmla="*/ 2733675 h 3905250"/>
                  <a:gd name="connsiteX83" fmla="*/ 2167737 w 5540715"/>
                  <a:gd name="connsiteY83" fmla="*/ 2709862 h 3905250"/>
                  <a:gd name="connsiteX84" fmla="*/ 2158212 w 5540715"/>
                  <a:gd name="connsiteY84" fmla="*/ 2686050 h 3905250"/>
                  <a:gd name="connsiteX85" fmla="*/ 2153450 w 5540715"/>
                  <a:gd name="connsiteY85" fmla="*/ 2643187 h 3905250"/>
                  <a:gd name="connsiteX86" fmla="*/ 2158212 w 5540715"/>
                  <a:gd name="connsiteY86" fmla="*/ 2586037 h 3905250"/>
                  <a:gd name="connsiteX87" fmla="*/ 2182025 w 5540715"/>
                  <a:gd name="connsiteY87" fmla="*/ 2547937 h 3905250"/>
                  <a:gd name="connsiteX88" fmla="*/ 2215362 w 5540715"/>
                  <a:gd name="connsiteY88" fmla="*/ 2509837 h 3905250"/>
                  <a:gd name="connsiteX89" fmla="*/ 2234412 w 5540715"/>
                  <a:gd name="connsiteY89" fmla="*/ 2490787 h 3905250"/>
                  <a:gd name="connsiteX90" fmla="*/ 2267750 w 5540715"/>
                  <a:gd name="connsiteY90" fmla="*/ 2481262 h 3905250"/>
                  <a:gd name="connsiteX91" fmla="*/ 2291562 w 5540715"/>
                  <a:gd name="connsiteY91" fmla="*/ 2471737 h 3905250"/>
                  <a:gd name="connsiteX92" fmla="*/ 2386812 w 5540715"/>
                  <a:gd name="connsiteY92" fmla="*/ 2462212 h 3905250"/>
                  <a:gd name="connsiteX93" fmla="*/ 2453487 w 5540715"/>
                  <a:gd name="connsiteY93" fmla="*/ 2452687 h 3905250"/>
                  <a:gd name="connsiteX94" fmla="*/ 2510637 w 5540715"/>
                  <a:gd name="connsiteY94" fmla="*/ 2443162 h 3905250"/>
                  <a:gd name="connsiteX95" fmla="*/ 2529687 w 5540715"/>
                  <a:gd name="connsiteY95" fmla="*/ 2433637 h 3905250"/>
                  <a:gd name="connsiteX96" fmla="*/ 2634462 w 5540715"/>
                  <a:gd name="connsiteY96" fmla="*/ 2424112 h 3905250"/>
                  <a:gd name="connsiteX97" fmla="*/ 2767812 w 5540715"/>
                  <a:gd name="connsiteY97" fmla="*/ 2419350 h 3905250"/>
                  <a:gd name="connsiteX98" fmla="*/ 2791625 w 5540715"/>
                  <a:gd name="connsiteY98" fmla="*/ 2414587 h 3905250"/>
                  <a:gd name="connsiteX99" fmla="*/ 2829725 w 5540715"/>
                  <a:gd name="connsiteY99" fmla="*/ 2390775 h 3905250"/>
                  <a:gd name="connsiteX100" fmla="*/ 2848775 w 5540715"/>
                  <a:gd name="connsiteY100" fmla="*/ 2381250 h 3905250"/>
                  <a:gd name="connsiteX101" fmla="*/ 2886875 w 5540715"/>
                  <a:gd name="connsiteY101" fmla="*/ 2352675 h 3905250"/>
                  <a:gd name="connsiteX102" fmla="*/ 2905925 w 5540715"/>
                  <a:gd name="connsiteY102" fmla="*/ 2338387 h 3905250"/>
                  <a:gd name="connsiteX103" fmla="*/ 2920212 w 5540715"/>
                  <a:gd name="connsiteY103" fmla="*/ 2328862 h 3905250"/>
                  <a:gd name="connsiteX104" fmla="*/ 2934500 w 5540715"/>
                  <a:gd name="connsiteY104" fmla="*/ 2314575 h 3905250"/>
                  <a:gd name="connsiteX105" fmla="*/ 2958312 w 5540715"/>
                  <a:gd name="connsiteY105" fmla="*/ 2309812 h 3905250"/>
                  <a:gd name="connsiteX106" fmla="*/ 2982125 w 5540715"/>
                  <a:gd name="connsiteY106" fmla="*/ 2295525 h 3905250"/>
                  <a:gd name="connsiteX107" fmla="*/ 3001175 w 5540715"/>
                  <a:gd name="connsiteY107" fmla="*/ 2281237 h 3905250"/>
                  <a:gd name="connsiteX108" fmla="*/ 3024987 w 5540715"/>
                  <a:gd name="connsiteY108" fmla="*/ 2271712 h 3905250"/>
                  <a:gd name="connsiteX109" fmla="*/ 3063087 w 5540715"/>
                  <a:gd name="connsiteY109" fmla="*/ 2243137 h 3905250"/>
                  <a:gd name="connsiteX110" fmla="*/ 3096425 w 5540715"/>
                  <a:gd name="connsiteY110" fmla="*/ 2224087 h 3905250"/>
                  <a:gd name="connsiteX111" fmla="*/ 3115475 w 5540715"/>
                  <a:gd name="connsiteY111" fmla="*/ 2205037 h 3905250"/>
                  <a:gd name="connsiteX112" fmla="*/ 3153575 w 5540715"/>
                  <a:gd name="connsiteY112" fmla="*/ 2185987 h 3905250"/>
                  <a:gd name="connsiteX113" fmla="*/ 3172625 w 5540715"/>
                  <a:gd name="connsiteY113" fmla="*/ 2171700 h 3905250"/>
                  <a:gd name="connsiteX114" fmla="*/ 3234537 w 5540715"/>
                  <a:gd name="connsiteY114" fmla="*/ 2119312 h 3905250"/>
                  <a:gd name="connsiteX115" fmla="*/ 3296450 w 5540715"/>
                  <a:gd name="connsiteY115" fmla="*/ 2076450 h 3905250"/>
                  <a:gd name="connsiteX116" fmla="*/ 3329787 w 5540715"/>
                  <a:gd name="connsiteY116" fmla="*/ 2052637 h 3905250"/>
                  <a:gd name="connsiteX117" fmla="*/ 3358362 w 5540715"/>
                  <a:gd name="connsiteY117" fmla="*/ 2033587 h 3905250"/>
                  <a:gd name="connsiteX118" fmla="*/ 3420275 w 5540715"/>
                  <a:gd name="connsiteY118" fmla="*/ 1995487 h 3905250"/>
                  <a:gd name="connsiteX119" fmla="*/ 3453612 w 5540715"/>
                  <a:gd name="connsiteY119" fmla="*/ 1981200 h 3905250"/>
                  <a:gd name="connsiteX120" fmla="*/ 3482187 w 5540715"/>
                  <a:gd name="connsiteY120" fmla="*/ 1962150 h 3905250"/>
                  <a:gd name="connsiteX121" fmla="*/ 3534575 w 5540715"/>
                  <a:gd name="connsiteY121" fmla="*/ 1933575 h 3905250"/>
                  <a:gd name="connsiteX122" fmla="*/ 3563150 w 5540715"/>
                  <a:gd name="connsiteY122" fmla="*/ 1914525 h 3905250"/>
                  <a:gd name="connsiteX123" fmla="*/ 3639350 w 5540715"/>
                  <a:gd name="connsiteY123" fmla="*/ 1871662 h 3905250"/>
                  <a:gd name="connsiteX124" fmla="*/ 3686975 w 5540715"/>
                  <a:gd name="connsiteY124" fmla="*/ 1843087 h 3905250"/>
                  <a:gd name="connsiteX125" fmla="*/ 3720312 w 5540715"/>
                  <a:gd name="connsiteY125" fmla="*/ 1824037 h 3905250"/>
                  <a:gd name="connsiteX126" fmla="*/ 3744125 w 5540715"/>
                  <a:gd name="connsiteY126" fmla="*/ 1804987 h 3905250"/>
                  <a:gd name="connsiteX127" fmla="*/ 3772700 w 5540715"/>
                  <a:gd name="connsiteY127" fmla="*/ 1795462 h 3905250"/>
                  <a:gd name="connsiteX128" fmla="*/ 3796512 w 5540715"/>
                  <a:gd name="connsiteY128" fmla="*/ 1776412 h 3905250"/>
                  <a:gd name="connsiteX129" fmla="*/ 3829850 w 5540715"/>
                  <a:gd name="connsiteY129" fmla="*/ 1762125 h 3905250"/>
                  <a:gd name="connsiteX130" fmla="*/ 3858425 w 5540715"/>
                  <a:gd name="connsiteY130" fmla="*/ 1747837 h 3905250"/>
                  <a:gd name="connsiteX131" fmla="*/ 3882237 w 5540715"/>
                  <a:gd name="connsiteY131" fmla="*/ 1733550 h 3905250"/>
                  <a:gd name="connsiteX132" fmla="*/ 3929862 w 5540715"/>
                  <a:gd name="connsiteY132" fmla="*/ 1714500 h 3905250"/>
                  <a:gd name="connsiteX133" fmla="*/ 3958437 w 5540715"/>
                  <a:gd name="connsiteY133" fmla="*/ 1695450 h 3905250"/>
                  <a:gd name="connsiteX134" fmla="*/ 3977487 w 5540715"/>
                  <a:gd name="connsiteY134" fmla="*/ 1681162 h 3905250"/>
                  <a:gd name="connsiteX135" fmla="*/ 4029875 w 5540715"/>
                  <a:gd name="connsiteY135" fmla="*/ 1657350 h 3905250"/>
                  <a:gd name="connsiteX136" fmla="*/ 4082262 w 5540715"/>
                  <a:gd name="connsiteY136" fmla="*/ 1614487 h 3905250"/>
                  <a:gd name="connsiteX137" fmla="*/ 4139412 w 5540715"/>
                  <a:gd name="connsiteY137" fmla="*/ 1576387 h 3905250"/>
                  <a:gd name="connsiteX138" fmla="*/ 4167987 w 5540715"/>
                  <a:gd name="connsiteY138" fmla="*/ 1557337 h 3905250"/>
                  <a:gd name="connsiteX139" fmla="*/ 4196562 w 5540715"/>
                  <a:gd name="connsiteY139" fmla="*/ 1538287 h 3905250"/>
                  <a:gd name="connsiteX140" fmla="*/ 4253712 w 5540715"/>
                  <a:gd name="connsiteY140" fmla="*/ 1509712 h 3905250"/>
                  <a:gd name="connsiteX141" fmla="*/ 4277525 w 5540715"/>
                  <a:gd name="connsiteY141" fmla="*/ 1500187 h 3905250"/>
                  <a:gd name="connsiteX142" fmla="*/ 4296575 w 5540715"/>
                  <a:gd name="connsiteY142" fmla="*/ 1490662 h 3905250"/>
                  <a:gd name="connsiteX143" fmla="*/ 4325150 w 5540715"/>
                  <a:gd name="connsiteY143" fmla="*/ 1485900 h 3905250"/>
                  <a:gd name="connsiteX144" fmla="*/ 4353725 w 5540715"/>
                  <a:gd name="connsiteY144" fmla="*/ 1476375 h 3905250"/>
                  <a:gd name="connsiteX145" fmla="*/ 4491837 w 5540715"/>
                  <a:gd name="connsiteY145" fmla="*/ 1481137 h 3905250"/>
                  <a:gd name="connsiteX146" fmla="*/ 4510887 w 5540715"/>
                  <a:gd name="connsiteY146" fmla="*/ 1495425 h 3905250"/>
                  <a:gd name="connsiteX147" fmla="*/ 4568037 w 5540715"/>
                  <a:gd name="connsiteY147" fmla="*/ 1528762 h 3905250"/>
                  <a:gd name="connsiteX148" fmla="*/ 4615662 w 5540715"/>
                  <a:gd name="connsiteY148" fmla="*/ 1571625 h 3905250"/>
                  <a:gd name="connsiteX149" fmla="*/ 4629950 w 5540715"/>
                  <a:gd name="connsiteY149" fmla="*/ 1590675 h 3905250"/>
                  <a:gd name="connsiteX150" fmla="*/ 4629950 w 5540715"/>
                  <a:gd name="connsiteY150" fmla="*/ 1690687 h 3905250"/>
                  <a:gd name="connsiteX151" fmla="*/ 4610900 w 5540715"/>
                  <a:gd name="connsiteY151" fmla="*/ 1724025 h 3905250"/>
                  <a:gd name="connsiteX152" fmla="*/ 4587087 w 5540715"/>
                  <a:gd name="connsiteY152" fmla="*/ 1785937 h 3905250"/>
                  <a:gd name="connsiteX153" fmla="*/ 4577562 w 5540715"/>
                  <a:gd name="connsiteY153" fmla="*/ 1809750 h 3905250"/>
                  <a:gd name="connsiteX154" fmla="*/ 4572800 w 5540715"/>
                  <a:gd name="connsiteY154" fmla="*/ 1828800 h 3905250"/>
                  <a:gd name="connsiteX155" fmla="*/ 4563275 w 5540715"/>
                  <a:gd name="connsiteY155" fmla="*/ 1876425 h 3905250"/>
                  <a:gd name="connsiteX156" fmla="*/ 4558512 w 5540715"/>
                  <a:gd name="connsiteY156" fmla="*/ 1909762 h 3905250"/>
                  <a:gd name="connsiteX157" fmla="*/ 4553750 w 5540715"/>
                  <a:gd name="connsiteY157" fmla="*/ 1938337 h 3905250"/>
                  <a:gd name="connsiteX158" fmla="*/ 4572800 w 5540715"/>
                  <a:gd name="connsiteY158" fmla="*/ 2133600 h 3905250"/>
                  <a:gd name="connsiteX159" fmla="*/ 4601375 w 5540715"/>
                  <a:gd name="connsiteY159" fmla="*/ 2162175 h 3905250"/>
                  <a:gd name="connsiteX160" fmla="*/ 4620425 w 5540715"/>
                  <a:gd name="connsiteY160" fmla="*/ 2166937 h 3905250"/>
                  <a:gd name="connsiteX161" fmla="*/ 4644237 w 5540715"/>
                  <a:gd name="connsiteY161" fmla="*/ 2181225 h 3905250"/>
                  <a:gd name="connsiteX162" fmla="*/ 4663287 w 5540715"/>
                  <a:gd name="connsiteY162" fmla="*/ 2185987 h 3905250"/>
                  <a:gd name="connsiteX163" fmla="*/ 4715675 w 5540715"/>
                  <a:gd name="connsiteY163" fmla="*/ 2195512 h 3905250"/>
                  <a:gd name="connsiteX164" fmla="*/ 4829975 w 5540715"/>
                  <a:gd name="connsiteY164" fmla="*/ 2185987 h 3905250"/>
                  <a:gd name="connsiteX165" fmla="*/ 4863312 w 5540715"/>
                  <a:gd name="connsiteY165" fmla="*/ 2166937 h 3905250"/>
                  <a:gd name="connsiteX166" fmla="*/ 4915700 w 5540715"/>
                  <a:gd name="connsiteY166" fmla="*/ 2147887 h 3905250"/>
                  <a:gd name="connsiteX167" fmla="*/ 4934750 w 5540715"/>
                  <a:gd name="connsiteY167" fmla="*/ 2133600 h 3905250"/>
                  <a:gd name="connsiteX168" fmla="*/ 4949037 w 5540715"/>
                  <a:gd name="connsiteY168" fmla="*/ 2128837 h 3905250"/>
                  <a:gd name="connsiteX169" fmla="*/ 4963325 w 5540715"/>
                  <a:gd name="connsiteY169" fmla="*/ 2114550 h 3905250"/>
                  <a:gd name="connsiteX170" fmla="*/ 4982375 w 5540715"/>
                  <a:gd name="connsiteY170" fmla="*/ 2100262 h 3905250"/>
                  <a:gd name="connsiteX171" fmla="*/ 5010950 w 5540715"/>
                  <a:gd name="connsiteY171" fmla="*/ 2081212 h 3905250"/>
                  <a:gd name="connsiteX172" fmla="*/ 5053812 w 5540715"/>
                  <a:gd name="connsiteY172" fmla="*/ 2038350 h 3905250"/>
                  <a:gd name="connsiteX173" fmla="*/ 5077625 w 5540715"/>
                  <a:gd name="connsiteY173" fmla="*/ 2019300 h 3905250"/>
                  <a:gd name="connsiteX174" fmla="*/ 5096675 w 5540715"/>
                  <a:gd name="connsiteY174" fmla="*/ 2000250 h 3905250"/>
                  <a:gd name="connsiteX175" fmla="*/ 5125250 w 5540715"/>
                  <a:gd name="connsiteY175" fmla="*/ 1981200 h 3905250"/>
                  <a:gd name="connsiteX176" fmla="*/ 5172875 w 5540715"/>
                  <a:gd name="connsiteY176" fmla="*/ 1943100 h 3905250"/>
                  <a:gd name="connsiteX177" fmla="*/ 5210975 w 5540715"/>
                  <a:gd name="connsiteY177" fmla="*/ 1909762 h 3905250"/>
                  <a:gd name="connsiteX178" fmla="*/ 5220500 w 5540715"/>
                  <a:gd name="connsiteY178" fmla="*/ 1895475 h 3905250"/>
                  <a:gd name="connsiteX179" fmla="*/ 5234787 w 5540715"/>
                  <a:gd name="connsiteY179" fmla="*/ 1876425 h 3905250"/>
                  <a:gd name="connsiteX180" fmla="*/ 5253837 w 5540715"/>
                  <a:gd name="connsiteY180" fmla="*/ 1838325 h 3905250"/>
                  <a:gd name="connsiteX181" fmla="*/ 5282412 w 5540715"/>
                  <a:gd name="connsiteY181" fmla="*/ 1790700 h 3905250"/>
                  <a:gd name="connsiteX182" fmla="*/ 5287175 w 5540715"/>
                  <a:gd name="connsiteY182" fmla="*/ 1771650 h 3905250"/>
                  <a:gd name="connsiteX183" fmla="*/ 5306225 w 5540715"/>
                  <a:gd name="connsiteY183" fmla="*/ 1743075 h 3905250"/>
                  <a:gd name="connsiteX184" fmla="*/ 5320512 w 5540715"/>
                  <a:gd name="connsiteY184" fmla="*/ 1709737 h 3905250"/>
                  <a:gd name="connsiteX185" fmla="*/ 5334800 w 5540715"/>
                  <a:gd name="connsiteY185" fmla="*/ 1695450 h 3905250"/>
                  <a:gd name="connsiteX186" fmla="*/ 5358612 w 5540715"/>
                  <a:gd name="connsiteY186" fmla="*/ 1647825 h 3905250"/>
                  <a:gd name="connsiteX187" fmla="*/ 5391950 w 5540715"/>
                  <a:gd name="connsiteY187" fmla="*/ 1581150 h 3905250"/>
                  <a:gd name="connsiteX188" fmla="*/ 5439575 w 5540715"/>
                  <a:gd name="connsiteY188" fmla="*/ 1452562 h 3905250"/>
                  <a:gd name="connsiteX189" fmla="*/ 5449100 w 5540715"/>
                  <a:gd name="connsiteY189" fmla="*/ 1414462 h 3905250"/>
                  <a:gd name="connsiteX190" fmla="*/ 5453862 w 5540715"/>
                  <a:gd name="connsiteY190" fmla="*/ 1381125 h 3905250"/>
                  <a:gd name="connsiteX191" fmla="*/ 5463387 w 5540715"/>
                  <a:gd name="connsiteY191" fmla="*/ 1181100 h 3905250"/>
                  <a:gd name="connsiteX192" fmla="*/ 5468150 w 5540715"/>
                  <a:gd name="connsiteY192" fmla="*/ 1157287 h 3905250"/>
                  <a:gd name="connsiteX193" fmla="*/ 5472912 w 5540715"/>
                  <a:gd name="connsiteY193" fmla="*/ 1128712 h 3905250"/>
                  <a:gd name="connsiteX194" fmla="*/ 5477675 w 5540715"/>
                  <a:gd name="connsiteY194" fmla="*/ 1095375 h 3905250"/>
                  <a:gd name="connsiteX195" fmla="*/ 5487200 w 5540715"/>
                  <a:gd name="connsiteY195" fmla="*/ 1066800 h 3905250"/>
                  <a:gd name="connsiteX196" fmla="*/ 5501487 w 5540715"/>
                  <a:gd name="connsiteY196" fmla="*/ 981075 h 3905250"/>
                  <a:gd name="connsiteX197" fmla="*/ 5501487 w 5540715"/>
                  <a:gd name="connsiteY197" fmla="*/ 981075 h 3905250"/>
                  <a:gd name="connsiteX198" fmla="*/ 5511012 w 5540715"/>
                  <a:gd name="connsiteY198" fmla="*/ 923925 h 3905250"/>
                  <a:gd name="connsiteX199" fmla="*/ 5515775 w 5540715"/>
                  <a:gd name="connsiteY199" fmla="*/ 890587 h 3905250"/>
                  <a:gd name="connsiteX200" fmla="*/ 5525300 w 5540715"/>
                  <a:gd name="connsiteY200" fmla="*/ 833437 h 3905250"/>
                  <a:gd name="connsiteX201" fmla="*/ 5530062 w 5540715"/>
                  <a:gd name="connsiteY201" fmla="*/ 804862 h 3905250"/>
                  <a:gd name="connsiteX202" fmla="*/ 5534825 w 5540715"/>
                  <a:gd name="connsiteY202" fmla="*/ 738187 h 3905250"/>
                  <a:gd name="connsiteX203" fmla="*/ 5520537 w 5540715"/>
                  <a:gd name="connsiteY203" fmla="*/ 466725 h 3905250"/>
                  <a:gd name="connsiteX204" fmla="*/ 5511012 w 5540715"/>
                  <a:gd name="connsiteY204" fmla="*/ 442912 h 3905250"/>
                  <a:gd name="connsiteX205" fmla="*/ 5491962 w 5540715"/>
                  <a:gd name="connsiteY205" fmla="*/ 390525 h 3905250"/>
                  <a:gd name="connsiteX206" fmla="*/ 5477675 w 5540715"/>
                  <a:gd name="connsiteY206" fmla="*/ 366712 h 3905250"/>
                  <a:gd name="connsiteX207" fmla="*/ 5453862 w 5540715"/>
                  <a:gd name="connsiteY207" fmla="*/ 347662 h 3905250"/>
                  <a:gd name="connsiteX208" fmla="*/ 5420525 w 5540715"/>
                  <a:gd name="connsiteY208" fmla="*/ 309562 h 3905250"/>
                  <a:gd name="connsiteX209" fmla="*/ 5401475 w 5540715"/>
                  <a:gd name="connsiteY209" fmla="*/ 300037 h 3905250"/>
                  <a:gd name="connsiteX210" fmla="*/ 5391950 w 5540715"/>
                  <a:gd name="connsiteY210" fmla="*/ 280987 h 3905250"/>
                  <a:gd name="connsiteX211" fmla="*/ 5358612 w 5540715"/>
                  <a:gd name="connsiteY211" fmla="*/ 257175 h 3905250"/>
                  <a:gd name="connsiteX212" fmla="*/ 5325275 w 5540715"/>
                  <a:gd name="connsiteY212" fmla="*/ 223837 h 3905250"/>
                  <a:gd name="connsiteX213" fmla="*/ 5244312 w 5540715"/>
                  <a:gd name="connsiteY213" fmla="*/ 133350 h 3905250"/>
                  <a:gd name="connsiteX214" fmla="*/ 5201450 w 5540715"/>
                  <a:gd name="connsiteY214" fmla="*/ 85725 h 3905250"/>
                  <a:gd name="connsiteX215" fmla="*/ 5163350 w 5540715"/>
                  <a:gd name="connsiteY215" fmla="*/ 71437 h 3905250"/>
                  <a:gd name="connsiteX216" fmla="*/ 5087150 w 5540715"/>
                  <a:gd name="connsiteY216" fmla="*/ 42862 h 3905250"/>
                  <a:gd name="connsiteX217" fmla="*/ 5039525 w 5540715"/>
                  <a:gd name="connsiteY217" fmla="*/ 23812 h 3905250"/>
                  <a:gd name="connsiteX218" fmla="*/ 5006187 w 5540715"/>
                  <a:gd name="connsiteY218" fmla="*/ 19050 h 3905250"/>
                  <a:gd name="connsiteX219" fmla="*/ 4982375 w 5540715"/>
                  <a:gd name="connsiteY219" fmla="*/ 9525 h 3905250"/>
                  <a:gd name="connsiteX220" fmla="*/ 4915700 w 5540715"/>
                  <a:gd name="connsiteY220" fmla="*/ 4762 h 3905250"/>
                  <a:gd name="connsiteX221" fmla="*/ 4858550 w 5540715"/>
                  <a:gd name="connsiteY221" fmla="*/ 0 h 3905250"/>
                  <a:gd name="connsiteX222" fmla="*/ 4749012 w 5540715"/>
                  <a:gd name="connsiteY222" fmla="*/ 14287 h 3905250"/>
                  <a:gd name="connsiteX223" fmla="*/ 4725200 w 5540715"/>
                  <a:gd name="connsiteY223" fmla="*/ 19050 h 3905250"/>
                  <a:gd name="connsiteX224" fmla="*/ 4668050 w 5540715"/>
                  <a:gd name="connsiteY224" fmla="*/ 42862 h 3905250"/>
                  <a:gd name="connsiteX225" fmla="*/ 4629950 w 5540715"/>
                  <a:gd name="connsiteY225" fmla="*/ 57150 h 3905250"/>
                  <a:gd name="connsiteX226" fmla="*/ 4548987 w 5540715"/>
                  <a:gd name="connsiteY226" fmla="*/ 104775 h 3905250"/>
                  <a:gd name="connsiteX227" fmla="*/ 4529937 w 5540715"/>
                  <a:gd name="connsiteY227" fmla="*/ 128587 h 3905250"/>
                  <a:gd name="connsiteX228" fmla="*/ 4510887 w 5540715"/>
                  <a:gd name="connsiteY228" fmla="*/ 147637 h 3905250"/>
                  <a:gd name="connsiteX229" fmla="*/ 4491837 w 5540715"/>
                  <a:gd name="connsiteY229" fmla="*/ 176212 h 3905250"/>
                  <a:gd name="connsiteX230" fmla="*/ 4458500 w 5540715"/>
                  <a:gd name="connsiteY230" fmla="*/ 247650 h 3905250"/>
                  <a:gd name="connsiteX231" fmla="*/ 4439450 w 5540715"/>
                  <a:gd name="connsiteY231" fmla="*/ 304800 h 3905250"/>
                  <a:gd name="connsiteX232" fmla="*/ 4420400 w 5540715"/>
                  <a:gd name="connsiteY232" fmla="*/ 366712 h 3905250"/>
                  <a:gd name="connsiteX233" fmla="*/ 4415637 w 5540715"/>
                  <a:gd name="connsiteY233" fmla="*/ 400050 h 3905250"/>
                  <a:gd name="connsiteX234" fmla="*/ 4406112 w 5540715"/>
                  <a:gd name="connsiteY234" fmla="*/ 423862 h 3905250"/>
                  <a:gd name="connsiteX235" fmla="*/ 4401350 w 5540715"/>
                  <a:gd name="connsiteY235" fmla="*/ 457200 h 3905250"/>
                  <a:gd name="connsiteX236" fmla="*/ 4391825 w 5540715"/>
                  <a:gd name="connsiteY236" fmla="*/ 519112 h 3905250"/>
                  <a:gd name="connsiteX237" fmla="*/ 4425162 w 5540715"/>
                  <a:gd name="connsiteY237" fmla="*/ 685800 h 3905250"/>
                  <a:gd name="connsiteX238" fmla="*/ 4434687 w 5540715"/>
                  <a:gd name="connsiteY238" fmla="*/ 728662 h 3905250"/>
                  <a:gd name="connsiteX239" fmla="*/ 4444212 w 5540715"/>
                  <a:gd name="connsiteY239" fmla="*/ 752475 h 3905250"/>
                  <a:gd name="connsiteX240" fmla="*/ 4439450 w 5540715"/>
                  <a:gd name="connsiteY240" fmla="*/ 819150 h 3905250"/>
                  <a:gd name="connsiteX241" fmla="*/ 4396587 w 5540715"/>
                  <a:gd name="connsiteY241" fmla="*/ 852487 h 3905250"/>
                  <a:gd name="connsiteX242" fmla="*/ 4382300 w 5540715"/>
                  <a:gd name="connsiteY242" fmla="*/ 866775 h 3905250"/>
                  <a:gd name="connsiteX243" fmla="*/ 4363250 w 5540715"/>
                  <a:gd name="connsiteY243" fmla="*/ 876300 h 3905250"/>
                  <a:gd name="connsiteX244" fmla="*/ 4329912 w 5540715"/>
                  <a:gd name="connsiteY244" fmla="*/ 900112 h 3905250"/>
                  <a:gd name="connsiteX245" fmla="*/ 4315625 w 5540715"/>
                  <a:gd name="connsiteY245" fmla="*/ 909637 h 3905250"/>
                  <a:gd name="connsiteX246" fmla="*/ 4296575 w 5540715"/>
                  <a:gd name="connsiteY246" fmla="*/ 923925 h 3905250"/>
                  <a:gd name="connsiteX247" fmla="*/ 4277525 w 5540715"/>
                  <a:gd name="connsiteY247" fmla="*/ 928687 h 3905250"/>
                  <a:gd name="connsiteX248" fmla="*/ 4248950 w 5540715"/>
                  <a:gd name="connsiteY248" fmla="*/ 938212 h 3905250"/>
                  <a:gd name="connsiteX249" fmla="*/ 4229900 w 5540715"/>
                  <a:gd name="connsiteY249" fmla="*/ 942975 h 3905250"/>
                  <a:gd name="connsiteX250" fmla="*/ 4215612 w 5540715"/>
                  <a:gd name="connsiteY250" fmla="*/ 947737 h 3905250"/>
                  <a:gd name="connsiteX251" fmla="*/ 4158462 w 5540715"/>
                  <a:gd name="connsiteY251" fmla="*/ 957262 h 3905250"/>
                  <a:gd name="connsiteX252" fmla="*/ 4120362 w 5540715"/>
                  <a:gd name="connsiteY252" fmla="*/ 966787 h 3905250"/>
                  <a:gd name="connsiteX253" fmla="*/ 4091787 w 5540715"/>
                  <a:gd name="connsiteY253" fmla="*/ 976312 h 3905250"/>
                  <a:gd name="connsiteX254" fmla="*/ 4067975 w 5540715"/>
                  <a:gd name="connsiteY254" fmla="*/ 985837 h 3905250"/>
                  <a:gd name="connsiteX255" fmla="*/ 4034637 w 5540715"/>
                  <a:gd name="connsiteY255" fmla="*/ 990600 h 3905250"/>
                  <a:gd name="connsiteX256" fmla="*/ 3967962 w 5540715"/>
                  <a:gd name="connsiteY256" fmla="*/ 1009650 h 3905250"/>
                  <a:gd name="connsiteX257" fmla="*/ 3939387 w 5540715"/>
                  <a:gd name="connsiteY257" fmla="*/ 1019175 h 3905250"/>
                  <a:gd name="connsiteX258" fmla="*/ 3906050 w 5540715"/>
                  <a:gd name="connsiteY258" fmla="*/ 1023937 h 3905250"/>
                  <a:gd name="connsiteX259" fmla="*/ 3744125 w 5540715"/>
                  <a:gd name="connsiteY259" fmla="*/ 1019175 h 3905250"/>
                  <a:gd name="connsiteX260" fmla="*/ 3715550 w 5540715"/>
                  <a:gd name="connsiteY260" fmla="*/ 1014412 h 3905250"/>
                  <a:gd name="connsiteX261" fmla="*/ 3677450 w 5540715"/>
                  <a:gd name="connsiteY261" fmla="*/ 1009650 h 3905250"/>
                  <a:gd name="connsiteX262" fmla="*/ 3548862 w 5540715"/>
                  <a:gd name="connsiteY262" fmla="*/ 1023937 h 3905250"/>
                  <a:gd name="connsiteX263" fmla="*/ 3506000 w 5540715"/>
                  <a:gd name="connsiteY263" fmla="*/ 1052512 h 3905250"/>
                  <a:gd name="connsiteX264" fmla="*/ 3486950 w 5540715"/>
                  <a:gd name="connsiteY264" fmla="*/ 1071562 h 3905250"/>
                  <a:gd name="connsiteX265" fmla="*/ 3463137 w 5540715"/>
                  <a:gd name="connsiteY265" fmla="*/ 1090612 h 3905250"/>
                  <a:gd name="connsiteX266" fmla="*/ 3425037 w 5540715"/>
                  <a:gd name="connsiteY266" fmla="*/ 1128712 h 3905250"/>
                  <a:gd name="connsiteX267" fmla="*/ 3396462 w 5540715"/>
                  <a:gd name="connsiteY267" fmla="*/ 1176337 h 3905250"/>
                  <a:gd name="connsiteX268" fmla="*/ 3363125 w 5540715"/>
                  <a:gd name="connsiteY268" fmla="*/ 1228725 h 3905250"/>
                  <a:gd name="connsiteX269" fmla="*/ 3353600 w 5540715"/>
                  <a:gd name="connsiteY269" fmla="*/ 1262062 h 3905250"/>
                  <a:gd name="connsiteX270" fmla="*/ 3348837 w 5540715"/>
                  <a:gd name="connsiteY270" fmla="*/ 1281112 h 3905250"/>
                  <a:gd name="connsiteX271" fmla="*/ 3339312 w 5540715"/>
                  <a:gd name="connsiteY271" fmla="*/ 1295400 h 3905250"/>
                  <a:gd name="connsiteX272" fmla="*/ 3329787 w 5540715"/>
                  <a:gd name="connsiteY272" fmla="*/ 1323975 h 3905250"/>
                  <a:gd name="connsiteX273" fmla="*/ 3301212 w 5540715"/>
                  <a:gd name="connsiteY273" fmla="*/ 1357312 h 3905250"/>
                  <a:gd name="connsiteX274" fmla="*/ 3291687 w 5540715"/>
                  <a:gd name="connsiteY274" fmla="*/ 1381125 h 3905250"/>
                  <a:gd name="connsiteX275" fmla="*/ 3248825 w 5540715"/>
                  <a:gd name="connsiteY275" fmla="*/ 1414462 h 3905250"/>
                  <a:gd name="connsiteX276" fmla="*/ 3234537 w 5540715"/>
                  <a:gd name="connsiteY276" fmla="*/ 1433512 h 3905250"/>
                  <a:gd name="connsiteX277" fmla="*/ 3220250 w 5540715"/>
                  <a:gd name="connsiteY277" fmla="*/ 1443037 h 3905250"/>
                  <a:gd name="connsiteX278" fmla="*/ 3172625 w 5540715"/>
                  <a:gd name="connsiteY278" fmla="*/ 1481137 h 3905250"/>
                  <a:gd name="connsiteX279" fmla="*/ 3153575 w 5540715"/>
                  <a:gd name="connsiteY279" fmla="*/ 1495425 h 3905250"/>
                  <a:gd name="connsiteX280" fmla="*/ 3129762 w 5540715"/>
                  <a:gd name="connsiteY280" fmla="*/ 1504950 h 3905250"/>
                  <a:gd name="connsiteX281" fmla="*/ 3110712 w 5540715"/>
                  <a:gd name="connsiteY281" fmla="*/ 1519237 h 3905250"/>
                  <a:gd name="connsiteX282" fmla="*/ 3096425 w 5540715"/>
                  <a:gd name="connsiteY282" fmla="*/ 1533525 h 3905250"/>
                  <a:gd name="connsiteX283" fmla="*/ 3072612 w 5540715"/>
                  <a:gd name="connsiteY283" fmla="*/ 1543050 h 3905250"/>
                  <a:gd name="connsiteX284" fmla="*/ 3058325 w 5540715"/>
                  <a:gd name="connsiteY284" fmla="*/ 1557337 h 3905250"/>
                  <a:gd name="connsiteX285" fmla="*/ 3034512 w 5540715"/>
                  <a:gd name="connsiteY285" fmla="*/ 1566862 h 3905250"/>
                  <a:gd name="connsiteX286" fmla="*/ 3015462 w 5540715"/>
                  <a:gd name="connsiteY286" fmla="*/ 1576387 h 3905250"/>
                  <a:gd name="connsiteX287" fmla="*/ 2967837 w 5540715"/>
                  <a:gd name="connsiteY287" fmla="*/ 1604962 h 3905250"/>
                  <a:gd name="connsiteX288" fmla="*/ 2953550 w 5540715"/>
                  <a:gd name="connsiteY288" fmla="*/ 1614487 h 3905250"/>
                  <a:gd name="connsiteX289" fmla="*/ 2939262 w 5540715"/>
                  <a:gd name="connsiteY289" fmla="*/ 1619250 h 3905250"/>
                  <a:gd name="connsiteX290" fmla="*/ 2910687 w 5540715"/>
                  <a:gd name="connsiteY290" fmla="*/ 1638300 h 3905250"/>
                  <a:gd name="connsiteX291" fmla="*/ 2896400 w 5540715"/>
                  <a:gd name="connsiteY291" fmla="*/ 1652587 h 3905250"/>
                  <a:gd name="connsiteX292" fmla="*/ 2834487 w 5540715"/>
                  <a:gd name="connsiteY292" fmla="*/ 1681162 h 3905250"/>
                  <a:gd name="connsiteX293" fmla="*/ 2791625 w 5540715"/>
                  <a:gd name="connsiteY293" fmla="*/ 1709737 h 3905250"/>
                  <a:gd name="connsiteX294" fmla="*/ 2767812 w 5540715"/>
                  <a:gd name="connsiteY294" fmla="*/ 1719262 h 3905250"/>
                  <a:gd name="connsiteX295" fmla="*/ 2753525 w 5540715"/>
                  <a:gd name="connsiteY295" fmla="*/ 1728787 h 3905250"/>
                  <a:gd name="connsiteX296" fmla="*/ 2739237 w 5540715"/>
                  <a:gd name="connsiteY296" fmla="*/ 1733550 h 3905250"/>
                  <a:gd name="connsiteX297" fmla="*/ 2724950 w 5540715"/>
                  <a:gd name="connsiteY297" fmla="*/ 1743075 h 3905250"/>
                  <a:gd name="connsiteX298" fmla="*/ 2663037 w 5540715"/>
                  <a:gd name="connsiteY298" fmla="*/ 1752600 h 3905250"/>
                  <a:gd name="connsiteX299" fmla="*/ 2596362 w 5540715"/>
                  <a:gd name="connsiteY299" fmla="*/ 1738312 h 3905250"/>
                  <a:gd name="connsiteX300" fmla="*/ 2572550 w 5540715"/>
                  <a:gd name="connsiteY300" fmla="*/ 1728788 h 3905250"/>
                  <a:gd name="connsiteX301" fmla="*/ 2524925 w 5540715"/>
                  <a:gd name="connsiteY301" fmla="*/ 1728787 h 3905250"/>
                  <a:gd name="connsiteX302" fmla="*/ 2470156 w 5540715"/>
                  <a:gd name="connsiteY302" fmla="*/ 1804987 h 3905250"/>
                  <a:gd name="connsiteX303" fmla="*/ 2389193 w 5540715"/>
                  <a:gd name="connsiteY303" fmla="*/ 1881187 h 3905250"/>
                  <a:gd name="connsiteX304" fmla="*/ 2315375 w 5540715"/>
                  <a:gd name="connsiteY304" fmla="*/ 1909762 h 3905250"/>
                  <a:gd name="connsiteX305" fmla="*/ 2253462 w 5540715"/>
                  <a:gd name="connsiteY305" fmla="*/ 1924050 h 3905250"/>
                  <a:gd name="connsiteX306" fmla="*/ 2234412 w 5540715"/>
                  <a:gd name="connsiteY306" fmla="*/ 1943100 h 3905250"/>
                  <a:gd name="connsiteX307" fmla="*/ 2220125 w 5540715"/>
                  <a:gd name="connsiteY307" fmla="*/ 1947862 h 3905250"/>
                  <a:gd name="connsiteX308" fmla="*/ 2186787 w 5540715"/>
                  <a:gd name="connsiteY308" fmla="*/ 1966912 h 3905250"/>
                  <a:gd name="connsiteX309" fmla="*/ 2148687 w 5540715"/>
                  <a:gd name="connsiteY309" fmla="*/ 1985962 h 3905250"/>
                  <a:gd name="connsiteX310" fmla="*/ 2072487 w 5540715"/>
                  <a:gd name="connsiteY310" fmla="*/ 1971675 h 3905250"/>
                  <a:gd name="connsiteX311" fmla="*/ 1996288 w 5540715"/>
                  <a:gd name="connsiteY311" fmla="*/ 1990725 h 3905250"/>
                  <a:gd name="connsiteX312" fmla="*/ 1939137 w 5540715"/>
                  <a:gd name="connsiteY312" fmla="*/ 2047875 h 3905250"/>
                  <a:gd name="connsiteX313" fmla="*/ 1910562 w 5540715"/>
                  <a:gd name="connsiteY313" fmla="*/ 2071687 h 3905250"/>
                  <a:gd name="connsiteX314" fmla="*/ 1886750 w 5540715"/>
                  <a:gd name="connsiteY314" fmla="*/ 2081212 h 3905250"/>
                  <a:gd name="connsiteX315" fmla="*/ 1858175 w 5540715"/>
                  <a:gd name="connsiteY315" fmla="*/ 2100262 h 3905250"/>
                  <a:gd name="connsiteX316" fmla="*/ 1834362 w 5540715"/>
                  <a:gd name="connsiteY316" fmla="*/ 2109787 h 3905250"/>
                  <a:gd name="connsiteX317" fmla="*/ 1815312 w 5540715"/>
                  <a:gd name="connsiteY317" fmla="*/ 2124075 h 3905250"/>
                  <a:gd name="connsiteX318" fmla="*/ 1796262 w 5540715"/>
                  <a:gd name="connsiteY318" fmla="*/ 2133600 h 3905250"/>
                  <a:gd name="connsiteX319" fmla="*/ 1786737 w 5540715"/>
                  <a:gd name="connsiteY319" fmla="*/ 2147887 h 3905250"/>
                  <a:gd name="connsiteX320" fmla="*/ 1772450 w 5540715"/>
                  <a:gd name="connsiteY320" fmla="*/ 2152650 h 3905250"/>
                  <a:gd name="connsiteX321" fmla="*/ 1753400 w 5540715"/>
                  <a:gd name="connsiteY321" fmla="*/ 2166937 h 3905250"/>
                  <a:gd name="connsiteX322" fmla="*/ 1696250 w 5540715"/>
                  <a:gd name="connsiteY322" fmla="*/ 2219325 h 3905250"/>
                  <a:gd name="connsiteX323" fmla="*/ 1672437 w 5540715"/>
                  <a:gd name="connsiteY323" fmla="*/ 2238375 h 3905250"/>
                  <a:gd name="connsiteX324" fmla="*/ 1648625 w 5540715"/>
                  <a:gd name="connsiteY324" fmla="*/ 2252662 h 3905250"/>
                  <a:gd name="connsiteX325" fmla="*/ 1615287 w 5540715"/>
                  <a:gd name="connsiteY325" fmla="*/ 2286000 h 3905250"/>
                  <a:gd name="connsiteX326" fmla="*/ 1591475 w 5540715"/>
                  <a:gd name="connsiteY326" fmla="*/ 2305050 h 3905250"/>
                  <a:gd name="connsiteX327" fmla="*/ 1577187 w 5540715"/>
                  <a:gd name="connsiteY327" fmla="*/ 2314575 h 3905250"/>
                  <a:gd name="connsiteX328" fmla="*/ 1562900 w 5540715"/>
                  <a:gd name="connsiteY328" fmla="*/ 2328862 h 3905250"/>
                  <a:gd name="connsiteX329" fmla="*/ 1558137 w 5540715"/>
                  <a:gd name="connsiteY329" fmla="*/ 2343150 h 3905250"/>
                  <a:gd name="connsiteX330" fmla="*/ 1520037 w 5540715"/>
                  <a:gd name="connsiteY330" fmla="*/ 2366962 h 3905250"/>
                  <a:gd name="connsiteX331" fmla="*/ 1496225 w 5540715"/>
                  <a:gd name="connsiteY331" fmla="*/ 2381250 h 3905250"/>
                  <a:gd name="connsiteX332" fmla="*/ 1477175 w 5540715"/>
                  <a:gd name="connsiteY332" fmla="*/ 2395537 h 3905250"/>
                  <a:gd name="connsiteX333" fmla="*/ 1462887 w 5540715"/>
                  <a:gd name="connsiteY333" fmla="*/ 2400300 h 3905250"/>
                  <a:gd name="connsiteX334" fmla="*/ 1424787 w 5540715"/>
                  <a:gd name="connsiteY334" fmla="*/ 2419350 h 3905250"/>
                  <a:gd name="connsiteX335" fmla="*/ 1405737 w 5540715"/>
                  <a:gd name="connsiteY335" fmla="*/ 2428875 h 3905250"/>
                  <a:gd name="connsiteX336" fmla="*/ 1362875 w 5540715"/>
                  <a:gd name="connsiteY336" fmla="*/ 2462212 h 3905250"/>
                  <a:gd name="connsiteX337" fmla="*/ 1329537 w 5540715"/>
                  <a:gd name="connsiteY337" fmla="*/ 2476500 h 3905250"/>
                  <a:gd name="connsiteX338" fmla="*/ 1310487 w 5540715"/>
                  <a:gd name="connsiteY338" fmla="*/ 2490787 h 3905250"/>
                  <a:gd name="connsiteX339" fmla="*/ 1262862 w 5540715"/>
                  <a:gd name="connsiteY339" fmla="*/ 2514600 h 3905250"/>
                  <a:gd name="connsiteX340" fmla="*/ 1224762 w 5540715"/>
                  <a:gd name="connsiteY340" fmla="*/ 2538412 h 3905250"/>
                  <a:gd name="connsiteX341" fmla="*/ 1210475 w 5540715"/>
                  <a:gd name="connsiteY341" fmla="*/ 2543175 h 3905250"/>
                  <a:gd name="connsiteX342" fmla="*/ 1191425 w 5540715"/>
                  <a:gd name="connsiteY342" fmla="*/ 2557462 h 3905250"/>
                  <a:gd name="connsiteX343" fmla="*/ 1129512 w 5540715"/>
                  <a:gd name="connsiteY343" fmla="*/ 2600325 h 3905250"/>
                  <a:gd name="connsiteX344" fmla="*/ 1100937 w 5540715"/>
                  <a:gd name="connsiteY344" fmla="*/ 2624137 h 3905250"/>
                  <a:gd name="connsiteX345" fmla="*/ 1086650 w 5540715"/>
                  <a:gd name="connsiteY345" fmla="*/ 2638425 h 3905250"/>
                  <a:gd name="connsiteX346" fmla="*/ 1077125 w 5540715"/>
                  <a:gd name="connsiteY346" fmla="*/ 2652712 h 3905250"/>
                  <a:gd name="connsiteX347" fmla="*/ 1053312 w 5540715"/>
                  <a:gd name="connsiteY34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215362 w 5540715"/>
                  <a:gd name="connsiteY79" fmla="*/ 2833687 h 3905250"/>
                  <a:gd name="connsiteX80" fmla="*/ 2196312 w 5540715"/>
                  <a:gd name="connsiteY80" fmla="*/ 2790825 h 3905250"/>
                  <a:gd name="connsiteX81" fmla="*/ 2172500 w 5540715"/>
                  <a:gd name="connsiteY81" fmla="*/ 2733675 h 3905250"/>
                  <a:gd name="connsiteX82" fmla="*/ 2167737 w 5540715"/>
                  <a:gd name="connsiteY82" fmla="*/ 2709862 h 3905250"/>
                  <a:gd name="connsiteX83" fmla="*/ 2158212 w 5540715"/>
                  <a:gd name="connsiteY83" fmla="*/ 2686050 h 3905250"/>
                  <a:gd name="connsiteX84" fmla="*/ 2153450 w 5540715"/>
                  <a:gd name="connsiteY84" fmla="*/ 2643187 h 3905250"/>
                  <a:gd name="connsiteX85" fmla="*/ 2158212 w 5540715"/>
                  <a:gd name="connsiteY85" fmla="*/ 2586037 h 3905250"/>
                  <a:gd name="connsiteX86" fmla="*/ 2182025 w 5540715"/>
                  <a:gd name="connsiteY86" fmla="*/ 2547937 h 3905250"/>
                  <a:gd name="connsiteX87" fmla="*/ 2215362 w 5540715"/>
                  <a:gd name="connsiteY87" fmla="*/ 2509837 h 3905250"/>
                  <a:gd name="connsiteX88" fmla="*/ 2234412 w 5540715"/>
                  <a:gd name="connsiteY88" fmla="*/ 2490787 h 3905250"/>
                  <a:gd name="connsiteX89" fmla="*/ 2267750 w 5540715"/>
                  <a:gd name="connsiteY89" fmla="*/ 2481262 h 3905250"/>
                  <a:gd name="connsiteX90" fmla="*/ 2291562 w 5540715"/>
                  <a:gd name="connsiteY90" fmla="*/ 2471737 h 3905250"/>
                  <a:gd name="connsiteX91" fmla="*/ 2386812 w 5540715"/>
                  <a:gd name="connsiteY91" fmla="*/ 2462212 h 3905250"/>
                  <a:gd name="connsiteX92" fmla="*/ 2453487 w 5540715"/>
                  <a:gd name="connsiteY92" fmla="*/ 2452687 h 3905250"/>
                  <a:gd name="connsiteX93" fmla="*/ 2510637 w 5540715"/>
                  <a:gd name="connsiteY93" fmla="*/ 2443162 h 3905250"/>
                  <a:gd name="connsiteX94" fmla="*/ 2529687 w 5540715"/>
                  <a:gd name="connsiteY94" fmla="*/ 2433637 h 3905250"/>
                  <a:gd name="connsiteX95" fmla="*/ 2634462 w 5540715"/>
                  <a:gd name="connsiteY95" fmla="*/ 2424112 h 3905250"/>
                  <a:gd name="connsiteX96" fmla="*/ 2767812 w 5540715"/>
                  <a:gd name="connsiteY96" fmla="*/ 2419350 h 3905250"/>
                  <a:gd name="connsiteX97" fmla="*/ 2791625 w 5540715"/>
                  <a:gd name="connsiteY97" fmla="*/ 2414587 h 3905250"/>
                  <a:gd name="connsiteX98" fmla="*/ 2829725 w 5540715"/>
                  <a:gd name="connsiteY98" fmla="*/ 2390775 h 3905250"/>
                  <a:gd name="connsiteX99" fmla="*/ 2848775 w 5540715"/>
                  <a:gd name="connsiteY99" fmla="*/ 2381250 h 3905250"/>
                  <a:gd name="connsiteX100" fmla="*/ 2886875 w 5540715"/>
                  <a:gd name="connsiteY100" fmla="*/ 2352675 h 3905250"/>
                  <a:gd name="connsiteX101" fmla="*/ 2905925 w 5540715"/>
                  <a:gd name="connsiteY101" fmla="*/ 2338387 h 3905250"/>
                  <a:gd name="connsiteX102" fmla="*/ 2920212 w 5540715"/>
                  <a:gd name="connsiteY102" fmla="*/ 2328862 h 3905250"/>
                  <a:gd name="connsiteX103" fmla="*/ 2934500 w 5540715"/>
                  <a:gd name="connsiteY103" fmla="*/ 2314575 h 3905250"/>
                  <a:gd name="connsiteX104" fmla="*/ 2958312 w 5540715"/>
                  <a:gd name="connsiteY104" fmla="*/ 2309812 h 3905250"/>
                  <a:gd name="connsiteX105" fmla="*/ 2982125 w 5540715"/>
                  <a:gd name="connsiteY105" fmla="*/ 2295525 h 3905250"/>
                  <a:gd name="connsiteX106" fmla="*/ 3001175 w 5540715"/>
                  <a:gd name="connsiteY106" fmla="*/ 2281237 h 3905250"/>
                  <a:gd name="connsiteX107" fmla="*/ 3024987 w 5540715"/>
                  <a:gd name="connsiteY107" fmla="*/ 2271712 h 3905250"/>
                  <a:gd name="connsiteX108" fmla="*/ 3063087 w 5540715"/>
                  <a:gd name="connsiteY108" fmla="*/ 2243137 h 3905250"/>
                  <a:gd name="connsiteX109" fmla="*/ 3096425 w 5540715"/>
                  <a:gd name="connsiteY109" fmla="*/ 2224087 h 3905250"/>
                  <a:gd name="connsiteX110" fmla="*/ 3115475 w 5540715"/>
                  <a:gd name="connsiteY110" fmla="*/ 2205037 h 3905250"/>
                  <a:gd name="connsiteX111" fmla="*/ 3153575 w 5540715"/>
                  <a:gd name="connsiteY111" fmla="*/ 2185987 h 3905250"/>
                  <a:gd name="connsiteX112" fmla="*/ 3172625 w 5540715"/>
                  <a:gd name="connsiteY112" fmla="*/ 2171700 h 3905250"/>
                  <a:gd name="connsiteX113" fmla="*/ 3234537 w 5540715"/>
                  <a:gd name="connsiteY113" fmla="*/ 2119312 h 3905250"/>
                  <a:gd name="connsiteX114" fmla="*/ 3296450 w 5540715"/>
                  <a:gd name="connsiteY114" fmla="*/ 2076450 h 3905250"/>
                  <a:gd name="connsiteX115" fmla="*/ 3329787 w 5540715"/>
                  <a:gd name="connsiteY115" fmla="*/ 2052637 h 3905250"/>
                  <a:gd name="connsiteX116" fmla="*/ 3358362 w 5540715"/>
                  <a:gd name="connsiteY116" fmla="*/ 2033587 h 3905250"/>
                  <a:gd name="connsiteX117" fmla="*/ 3420275 w 5540715"/>
                  <a:gd name="connsiteY117" fmla="*/ 1995487 h 3905250"/>
                  <a:gd name="connsiteX118" fmla="*/ 3453612 w 5540715"/>
                  <a:gd name="connsiteY118" fmla="*/ 1981200 h 3905250"/>
                  <a:gd name="connsiteX119" fmla="*/ 3482187 w 5540715"/>
                  <a:gd name="connsiteY119" fmla="*/ 1962150 h 3905250"/>
                  <a:gd name="connsiteX120" fmla="*/ 3534575 w 5540715"/>
                  <a:gd name="connsiteY120" fmla="*/ 1933575 h 3905250"/>
                  <a:gd name="connsiteX121" fmla="*/ 3563150 w 5540715"/>
                  <a:gd name="connsiteY121" fmla="*/ 1914525 h 3905250"/>
                  <a:gd name="connsiteX122" fmla="*/ 3639350 w 5540715"/>
                  <a:gd name="connsiteY122" fmla="*/ 1871662 h 3905250"/>
                  <a:gd name="connsiteX123" fmla="*/ 3686975 w 5540715"/>
                  <a:gd name="connsiteY123" fmla="*/ 1843087 h 3905250"/>
                  <a:gd name="connsiteX124" fmla="*/ 3720312 w 5540715"/>
                  <a:gd name="connsiteY124" fmla="*/ 1824037 h 3905250"/>
                  <a:gd name="connsiteX125" fmla="*/ 3744125 w 5540715"/>
                  <a:gd name="connsiteY125" fmla="*/ 1804987 h 3905250"/>
                  <a:gd name="connsiteX126" fmla="*/ 3772700 w 5540715"/>
                  <a:gd name="connsiteY126" fmla="*/ 1795462 h 3905250"/>
                  <a:gd name="connsiteX127" fmla="*/ 3796512 w 5540715"/>
                  <a:gd name="connsiteY127" fmla="*/ 1776412 h 3905250"/>
                  <a:gd name="connsiteX128" fmla="*/ 3829850 w 5540715"/>
                  <a:gd name="connsiteY128" fmla="*/ 1762125 h 3905250"/>
                  <a:gd name="connsiteX129" fmla="*/ 3858425 w 5540715"/>
                  <a:gd name="connsiteY129" fmla="*/ 1747837 h 3905250"/>
                  <a:gd name="connsiteX130" fmla="*/ 3882237 w 5540715"/>
                  <a:gd name="connsiteY130" fmla="*/ 1733550 h 3905250"/>
                  <a:gd name="connsiteX131" fmla="*/ 3929862 w 5540715"/>
                  <a:gd name="connsiteY131" fmla="*/ 1714500 h 3905250"/>
                  <a:gd name="connsiteX132" fmla="*/ 3958437 w 5540715"/>
                  <a:gd name="connsiteY132" fmla="*/ 1695450 h 3905250"/>
                  <a:gd name="connsiteX133" fmla="*/ 3977487 w 5540715"/>
                  <a:gd name="connsiteY133" fmla="*/ 1681162 h 3905250"/>
                  <a:gd name="connsiteX134" fmla="*/ 4029875 w 5540715"/>
                  <a:gd name="connsiteY134" fmla="*/ 1657350 h 3905250"/>
                  <a:gd name="connsiteX135" fmla="*/ 4082262 w 5540715"/>
                  <a:gd name="connsiteY135" fmla="*/ 1614487 h 3905250"/>
                  <a:gd name="connsiteX136" fmla="*/ 4139412 w 5540715"/>
                  <a:gd name="connsiteY136" fmla="*/ 1576387 h 3905250"/>
                  <a:gd name="connsiteX137" fmla="*/ 4167987 w 5540715"/>
                  <a:gd name="connsiteY137" fmla="*/ 1557337 h 3905250"/>
                  <a:gd name="connsiteX138" fmla="*/ 4196562 w 5540715"/>
                  <a:gd name="connsiteY138" fmla="*/ 1538287 h 3905250"/>
                  <a:gd name="connsiteX139" fmla="*/ 4253712 w 5540715"/>
                  <a:gd name="connsiteY139" fmla="*/ 1509712 h 3905250"/>
                  <a:gd name="connsiteX140" fmla="*/ 4277525 w 5540715"/>
                  <a:gd name="connsiteY140" fmla="*/ 1500187 h 3905250"/>
                  <a:gd name="connsiteX141" fmla="*/ 4296575 w 5540715"/>
                  <a:gd name="connsiteY141" fmla="*/ 1490662 h 3905250"/>
                  <a:gd name="connsiteX142" fmla="*/ 4325150 w 5540715"/>
                  <a:gd name="connsiteY142" fmla="*/ 1485900 h 3905250"/>
                  <a:gd name="connsiteX143" fmla="*/ 4353725 w 5540715"/>
                  <a:gd name="connsiteY143" fmla="*/ 1476375 h 3905250"/>
                  <a:gd name="connsiteX144" fmla="*/ 4491837 w 5540715"/>
                  <a:gd name="connsiteY144" fmla="*/ 1481137 h 3905250"/>
                  <a:gd name="connsiteX145" fmla="*/ 4510887 w 5540715"/>
                  <a:gd name="connsiteY145" fmla="*/ 1495425 h 3905250"/>
                  <a:gd name="connsiteX146" fmla="*/ 4568037 w 5540715"/>
                  <a:gd name="connsiteY146" fmla="*/ 1528762 h 3905250"/>
                  <a:gd name="connsiteX147" fmla="*/ 4615662 w 5540715"/>
                  <a:gd name="connsiteY147" fmla="*/ 1571625 h 3905250"/>
                  <a:gd name="connsiteX148" fmla="*/ 4629950 w 5540715"/>
                  <a:gd name="connsiteY148" fmla="*/ 1590675 h 3905250"/>
                  <a:gd name="connsiteX149" fmla="*/ 4629950 w 5540715"/>
                  <a:gd name="connsiteY149" fmla="*/ 1690687 h 3905250"/>
                  <a:gd name="connsiteX150" fmla="*/ 4610900 w 5540715"/>
                  <a:gd name="connsiteY150" fmla="*/ 1724025 h 3905250"/>
                  <a:gd name="connsiteX151" fmla="*/ 4587087 w 5540715"/>
                  <a:gd name="connsiteY151" fmla="*/ 1785937 h 3905250"/>
                  <a:gd name="connsiteX152" fmla="*/ 4577562 w 5540715"/>
                  <a:gd name="connsiteY152" fmla="*/ 1809750 h 3905250"/>
                  <a:gd name="connsiteX153" fmla="*/ 4572800 w 5540715"/>
                  <a:gd name="connsiteY153" fmla="*/ 1828800 h 3905250"/>
                  <a:gd name="connsiteX154" fmla="*/ 4563275 w 5540715"/>
                  <a:gd name="connsiteY154" fmla="*/ 1876425 h 3905250"/>
                  <a:gd name="connsiteX155" fmla="*/ 4558512 w 5540715"/>
                  <a:gd name="connsiteY155" fmla="*/ 1909762 h 3905250"/>
                  <a:gd name="connsiteX156" fmla="*/ 4553750 w 5540715"/>
                  <a:gd name="connsiteY156" fmla="*/ 1938337 h 3905250"/>
                  <a:gd name="connsiteX157" fmla="*/ 4572800 w 5540715"/>
                  <a:gd name="connsiteY157" fmla="*/ 2133600 h 3905250"/>
                  <a:gd name="connsiteX158" fmla="*/ 4601375 w 5540715"/>
                  <a:gd name="connsiteY158" fmla="*/ 2162175 h 3905250"/>
                  <a:gd name="connsiteX159" fmla="*/ 4620425 w 5540715"/>
                  <a:gd name="connsiteY159" fmla="*/ 2166937 h 3905250"/>
                  <a:gd name="connsiteX160" fmla="*/ 4644237 w 5540715"/>
                  <a:gd name="connsiteY160" fmla="*/ 2181225 h 3905250"/>
                  <a:gd name="connsiteX161" fmla="*/ 4663287 w 5540715"/>
                  <a:gd name="connsiteY161" fmla="*/ 2185987 h 3905250"/>
                  <a:gd name="connsiteX162" fmla="*/ 4715675 w 5540715"/>
                  <a:gd name="connsiteY162" fmla="*/ 2195512 h 3905250"/>
                  <a:gd name="connsiteX163" fmla="*/ 4829975 w 5540715"/>
                  <a:gd name="connsiteY163" fmla="*/ 2185987 h 3905250"/>
                  <a:gd name="connsiteX164" fmla="*/ 4863312 w 5540715"/>
                  <a:gd name="connsiteY164" fmla="*/ 2166937 h 3905250"/>
                  <a:gd name="connsiteX165" fmla="*/ 4915700 w 5540715"/>
                  <a:gd name="connsiteY165" fmla="*/ 2147887 h 3905250"/>
                  <a:gd name="connsiteX166" fmla="*/ 4934750 w 5540715"/>
                  <a:gd name="connsiteY166" fmla="*/ 2133600 h 3905250"/>
                  <a:gd name="connsiteX167" fmla="*/ 4949037 w 5540715"/>
                  <a:gd name="connsiteY167" fmla="*/ 2128837 h 3905250"/>
                  <a:gd name="connsiteX168" fmla="*/ 4963325 w 5540715"/>
                  <a:gd name="connsiteY168" fmla="*/ 2114550 h 3905250"/>
                  <a:gd name="connsiteX169" fmla="*/ 4982375 w 5540715"/>
                  <a:gd name="connsiteY169" fmla="*/ 2100262 h 3905250"/>
                  <a:gd name="connsiteX170" fmla="*/ 5010950 w 5540715"/>
                  <a:gd name="connsiteY170" fmla="*/ 2081212 h 3905250"/>
                  <a:gd name="connsiteX171" fmla="*/ 5053812 w 5540715"/>
                  <a:gd name="connsiteY171" fmla="*/ 2038350 h 3905250"/>
                  <a:gd name="connsiteX172" fmla="*/ 5077625 w 5540715"/>
                  <a:gd name="connsiteY172" fmla="*/ 2019300 h 3905250"/>
                  <a:gd name="connsiteX173" fmla="*/ 5096675 w 5540715"/>
                  <a:gd name="connsiteY173" fmla="*/ 2000250 h 3905250"/>
                  <a:gd name="connsiteX174" fmla="*/ 5125250 w 5540715"/>
                  <a:gd name="connsiteY174" fmla="*/ 1981200 h 3905250"/>
                  <a:gd name="connsiteX175" fmla="*/ 5172875 w 5540715"/>
                  <a:gd name="connsiteY175" fmla="*/ 1943100 h 3905250"/>
                  <a:gd name="connsiteX176" fmla="*/ 5210975 w 5540715"/>
                  <a:gd name="connsiteY176" fmla="*/ 1909762 h 3905250"/>
                  <a:gd name="connsiteX177" fmla="*/ 5220500 w 5540715"/>
                  <a:gd name="connsiteY177" fmla="*/ 1895475 h 3905250"/>
                  <a:gd name="connsiteX178" fmla="*/ 5234787 w 5540715"/>
                  <a:gd name="connsiteY178" fmla="*/ 1876425 h 3905250"/>
                  <a:gd name="connsiteX179" fmla="*/ 5253837 w 5540715"/>
                  <a:gd name="connsiteY179" fmla="*/ 1838325 h 3905250"/>
                  <a:gd name="connsiteX180" fmla="*/ 5282412 w 5540715"/>
                  <a:gd name="connsiteY180" fmla="*/ 1790700 h 3905250"/>
                  <a:gd name="connsiteX181" fmla="*/ 5287175 w 5540715"/>
                  <a:gd name="connsiteY181" fmla="*/ 1771650 h 3905250"/>
                  <a:gd name="connsiteX182" fmla="*/ 5306225 w 5540715"/>
                  <a:gd name="connsiteY182" fmla="*/ 1743075 h 3905250"/>
                  <a:gd name="connsiteX183" fmla="*/ 5320512 w 5540715"/>
                  <a:gd name="connsiteY183" fmla="*/ 1709737 h 3905250"/>
                  <a:gd name="connsiteX184" fmla="*/ 5334800 w 5540715"/>
                  <a:gd name="connsiteY184" fmla="*/ 1695450 h 3905250"/>
                  <a:gd name="connsiteX185" fmla="*/ 5358612 w 5540715"/>
                  <a:gd name="connsiteY185" fmla="*/ 1647825 h 3905250"/>
                  <a:gd name="connsiteX186" fmla="*/ 5391950 w 5540715"/>
                  <a:gd name="connsiteY186" fmla="*/ 1581150 h 3905250"/>
                  <a:gd name="connsiteX187" fmla="*/ 5439575 w 5540715"/>
                  <a:gd name="connsiteY187" fmla="*/ 1452562 h 3905250"/>
                  <a:gd name="connsiteX188" fmla="*/ 5449100 w 5540715"/>
                  <a:gd name="connsiteY188" fmla="*/ 1414462 h 3905250"/>
                  <a:gd name="connsiteX189" fmla="*/ 5453862 w 5540715"/>
                  <a:gd name="connsiteY189" fmla="*/ 1381125 h 3905250"/>
                  <a:gd name="connsiteX190" fmla="*/ 5463387 w 5540715"/>
                  <a:gd name="connsiteY190" fmla="*/ 1181100 h 3905250"/>
                  <a:gd name="connsiteX191" fmla="*/ 5468150 w 5540715"/>
                  <a:gd name="connsiteY191" fmla="*/ 1157287 h 3905250"/>
                  <a:gd name="connsiteX192" fmla="*/ 5472912 w 5540715"/>
                  <a:gd name="connsiteY192" fmla="*/ 1128712 h 3905250"/>
                  <a:gd name="connsiteX193" fmla="*/ 5477675 w 5540715"/>
                  <a:gd name="connsiteY193" fmla="*/ 1095375 h 3905250"/>
                  <a:gd name="connsiteX194" fmla="*/ 5487200 w 5540715"/>
                  <a:gd name="connsiteY194" fmla="*/ 1066800 h 3905250"/>
                  <a:gd name="connsiteX195" fmla="*/ 5501487 w 5540715"/>
                  <a:gd name="connsiteY195" fmla="*/ 981075 h 3905250"/>
                  <a:gd name="connsiteX196" fmla="*/ 5501487 w 5540715"/>
                  <a:gd name="connsiteY196" fmla="*/ 981075 h 3905250"/>
                  <a:gd name="connsiteX197" fmla="*/ 5511012 w 5540715"/>
                  <a:gd name="connsiteY197" fmla="*/ 923925 h 3905250"/>
                  <a:gd name="connsiteX198" fmla="*/ 5515775 w 5540715"/>
                  <a:gd name="connsiteY198" fmla="*/ 890587 h 3905250"/>
                  <a:gd name="connsiteX199" fmla="*/ 5525300 w 5540715"/>
                  <a:gd name="connsiteY199" fmla="*/ 833437 h 3905250"/>
                  <a:gd name="connsiteX200" fmla="*/ 5530062 w 5540715"/>
                  <a:gd name="connsiteY200" fmla="*/ 804862 h 3905250"/>
                  <a:gd name="connsiteX201" fmla="*/ 5534825 w 5540715"/>
                  <a:gd name="connsiteY201" fmla="*/ 738187 h 3905250"/>
                  <a:gd name="connsiteX202" fmla="*/ 5520537 w 5540715"/>
                  <a:gd name="connsiteY202" fmla="*/ 466725 h 3905250"/>
                  <a:gd name="connsiteX203" fmla="*/ 5511012 w 5540715"/>
                  <a:gd name="connsiteY203" fmla="*/ 442912 h 3905250"/>
                  <a:gd name="connsiteX204" fmla="*/ 5491962 w 5540715"/>
                  <a:gd name="connsiteY204" fmla="*/ 390525 h 3905250"/>
                  <a:gd name="connsiteX205" fmla="*/ 5477675 w 5540715"/>
                  <a:gd name="connsiteY205" fmla="*/ 366712 h 3905250"/>
                  <a:gd name="connsiteX206" fmla="*/ 5453862 w 5540715"/>
                  <a:gd name="connsiteY206" fmla="*/ 347662 h 3905250"/>
                  <a:gd name="connsiteX207" fmla="*/ 5420525 w 5540715"/>
                  <a:gd name="connsiteY207" fmla="*/ 309562 h 3905250"/>
                  <a:gd name="connsiteX208" fmla="*/ 5401475 w 5540715"/>
                  <a:gd name="connsiteY208" fmla="*/ 300037 h 3905250"/>
                  <a:gd name="connsiteX209" fmla="*/ 5391950 w 5540715"/>
                  <a:gd name="connsiteY209" fmla="*/ 280987 h 3905250"/>
                  <a:gd name="connsiteX210" fmla="*/ 5358612 w 5540715"/>
                  <a:gd name="connsiteY210" fmla="*/ 257175 h 3905250"/>
                  <a:gd name="connsiteX211" fmla="*/ 5325275 w 5540715"/>
                  <a:gd name="connsiteY211" fmla="*/ 223837 h 3905250"/>
                  <a:gd name="connsiteX212" fmla="*/ 5244312 w 5540715"/>
                  <a:gd name="connsiteY212" fmla="*/ 133350 h 3905250"/>
                  <a:gd name="connsiteX213" fmla="*/ 5201450 w 5540715"/>
                  <a:gd name="connsiteY213" fmla="*/ 85725 h 3905250"/>
                  <a:gd name="connsiteX214" fmla="*/ 5163350 w 5540715"/>
                  <a:gd name="connsiteY214" fmla="*/ 71437 h 3905250"/>
                  <a:gd name="connsiteX215" fmla="*/ 5087150 w 5540715"/>
                  <a:gd name="connsiteY215" fmla="*/ 42862 h 3905250"/>
                  <a:gd name="connsiteX216" fmla="*/ 5039525 w 5540715"/>
                  <a:gd name="connsiteY216" fmla="*/ 23812 h 3905250"/>
                  <a:gd name="connsiteX217" fmla="*/ 5006187 w 5540715"/>
                  <a:gd name="connsiteY217" fmla="*/ 19050 h 3905250"/>
                  <a:gd name="connsiteX218" fmla="*/ 4982375 w 5540715"/>
                  <a:gd name="connsiteY218" fmla="*/ 9525 h 3905250"/>
                  <a:gd name="connsiteX219" fmla="*/ 4915700 w 5540715"/>
                  <a:gd name="connsiteY219" fmla="*/ 4762 h 3905250"/>
                  <a:gd name="connsiteX220" fmla="*/ 4858550 w 5540715"/>
                  <a:gd name="connsiteY220" fmla="*/ 0 h 3905250"/>
                  <a:gd name="connsiteX221" fmla="*/ 4749012 w 5540715"/>
                  <a:gd name="connsiteY221" fmla="*/ 14287 h 3905250"/>
                  <a:gd name="connsiteX222" fmla="*/ 4725200 w 5540715"/>
                  <a:gd name="connsiteY222" fmla="*/ 19050 h 3905250"/>
                  <a:gd name="connsiteX223" fmla="*/ 4668050 w 5540715"/>
                  <a:gd name="connsiteY223" fmla="*/ 42862 h 3905250"/>
                  <a:gd name="connsiteX224" fmla="*/ 4629950 w 5540715"/>
                  <a:gd name="connsiteY224" fmla="*/ 57150 h 3905250"/>
                  <a:gd name="connsiteX225" fmla="*/ 4548987 w 5540715"/>
                  <a:gd name="connsiteY225" fmla="*/ 104775 h 3905250"/>
                  <a:gd name="connsiteX226" fmla="*/ 4529937 w 5540715"/>
                  <a:gd name="connsiteY226" fmla="*/ 128587 h 3905250"/>
                  <a:gd name="connsiteX227" fmla="*/ 4510887 w 5540715"/>
                  <a:gd name="connsiteY227" fmla="*/ 147637 h 3905250"/>
                  <a:gd name="connsiteX228" fmla="*/ 4491837 w 5540715"/>
                  <a:gd name="connsiteY228" fmla="*/ 176212 h 3905250"/>
                  <a:gd name="connsiteX229" fmla="*/ 4458500 w 5540715"/>
                  <a:gd name="connsiteY229" fmla="*/ 247650 h 3905250"/>
                  <a:gd name="connsiteX230" fmla="*/ 4439450 w 5540715"/>
                  <a:gd name="connsiteY230" fmla="*/ 304800 h 3905250"/>
                  <a:gd name="connsiteX231" fmla="*/ 4420400 w 5540715"/>
                  <a:gd name="connsiteY231" fmla="*/ 366712 h 3905250"/>
                  <a:gd name="connsiteX232" fmla="*/ 4415637 w 5540715"/>
                  <a:gd name="connsiteY232" fmla="*/ 400050 h 3905250"/>
                  <a:gd name="connsiteX233" fmla="*/ 4406112 w 5540715"/>
                  <a:gd name="connsiteY233" fmla="*/ 423862 h 3905250"/>
                  <a:gd name="connsiteX234" fmla="*/ 4401350 w 5540715"/>
                  <a:gd name="connsiteY234" fmla="*/ 457200 h 3905250"/>
                  <a:gd name="connsiteX235" fmla="*/ 4391825 w 5540715"/>
                  <a:gd name="connsiteY235" fmla="*/ 519112 h 3905250"/>
                  <a:gd name="connsiteX236" fmla="*/ 4425162 w 5540715"/>
                  <a:gd name="connsiteY236" fmla="*/ 685800 h 3905250"/>
                  <a:gd name="connsiteX237" fmla="*/ 4434687 w 5540715"/>
                  <a:gd name="connsiteY237" fmla="*/ 728662 h 3905250"/>
                  <a:gd name="connsiteX238" fmla="*/ 4444212 w 5540715"/>
                  <a:gd name="connsiteY238" fmla="*/ 752475 h 3905250"/>
                  <a:gd name="connsiteX239" fmla="*/ 4439450 w 5540715"/>
                  <a:gd name="connsiteY239" fmla="*/ 819150 h 3905250"/>
                  <a:gd name="connsiteX240" fmla="*/ 4396587 w 5540715"/>
                  <a:gd name="connsiteY240" fmla="*/ 852487 h 3905250"/>
                  <a:gd name="connsiteX241" fmla="*/ 4382300 w 5540715"/>
                  <a:gd name="connsiteY241" fmla="*/ 866775 h 3905250"/>
                  <a:gd name="connsiteX242" fmla="*/ 4363250 w 5540715"/>
                  <a:gd name="connsiteY242" fmla="*/ 876300 h 3905250"/>
                  <a:gd name="connsiteX243" fmla="*/ 4329912 w 5540715"/>
                  <a:gd name="connsiteY243" fmla="*/ 900112 h 3905250"/>
                  <a:gd name="connsiteX244" fmla="*/ 4315625 w 5540715"/>
                  <a:gd name="connsiteY244" fmla="*/ 909637 h 3905250"/>
                  <a:gd name="connsiteX245" fmla="*/ 4296575 w 5540715"/>
                  <a:gd name="connsiteY245" fmla="*/ 923925 h 3905250"/>
                  <a:gd name="connsiteX246" fmla="*/ 4277525 w 5540715"/>
                  <a:gd name="connsiteY246" fmla="*/ 928687 h 3905250"/>
                  <a:gd name="connsiteX247" fmla="*/ 4248950 w 5540715"/>
                  <a:gd name="connsiteY247" fmla="*/ 938212 h 3905250"/>
                  <a:gd name="connsiteX248" fmla="*/ 4229900 w 5540715"/>
                  <a:gd name="connsiteY248" fmla="*/ 942975 h 3905250"/>
                  <a:gd name="connsiteX249" fmla="*/ 4215612 w 5540715"/>
                  <a:gd name="connsiteY249" fmla="*/ 947737 h 3905250"/>
                  <a:gd name="connsiteX250" fmla="*/ 4158462 w 5540715"/>
                  <a:gd name="connsiteY250" fmla="*/ 957262 h 3905250"/>
                  <a:gd name="connsiteX251" fmla="*/ 4120362 w 5540715"/>
                  <a:gd name="connsiteY251" fmla="*/ 966787 h 3905250"/>
                  <a:gd name="connsiteX252" fmla="*/ 4091787 w 5540715"/>
                  <a:gd name="connsiteY252" fmla="*/ 976312 h 3905250"/>
                  <a:gd name="connsiteX253" fmla="*/ 4067975 w 5540715"/>
                  <a:gd name="connsiteY253" fmla="*/ 985837 h 3905250"/>
                  <a:gd name="connsiteX254" fmla="*/ 4034637 w 5540715"/>
                  <a:gd name="connsiteY254" fmla="*/ 990600 h 3905250"/>
                  <a:gd name="connsiteX255" fmla="*/ 3967962 w 5540715"/>
                  <a:gd name="connsiteY255" fmla="*/ 1009650 h 3905250"/>
                  <a:gd name="connsiteX256" fmla="*/ 3939387 w 5540715"/>
                  <a:gd name="connsiteY256" fmla="*/ 1019175 h 3905250"/>
                  <a:gd name="connsiteX257" fmla="*/ 3906050 w 5540715"/>
                  <a:gd name="connsiteY257" fmla="*/ 1023937 h 3905250"/>
                  <a:gd name="connsiteX258" fmla="*/ 3744125 w 5540715"/>
                  <a:gd name="connsiteY258" fmla="*/ 1019175 h 3905250"/>
                  <a:gd name="connsiteX259" fmla="*/ 3715550 w 5540715"/>
                  <a:gd name="connsiteY259" fmla="*/ 1014412 h 3905250"/>
                  <a:gd name="connsiteX260" fmla="*/ 3677450 w 5540715"/>
                  <a:gd name="connsiteY260" fmla="*/ 1009650 h 3905250"/>
                  <a:gd name="connsiteX261" fmla="*/ 3548862 w 5540715"/>
                  <a:gd name="connsiteY261" fmla="*/ 1023937 h 3905250"/>
                  <a:gd name="connsiteX262" fmla="*/ 3506000 w 5540715"/>
                  <a:gd name="connsiteY262" fmla="*/ 1052512 h 3905250"/>
                  <a:gd name="connsiteX263" fmla="*/ 3486950 w 5540715"/>
                  <a:gd name="connsiteY263" fmla="*/ 1071562 h 3905250"/>
                  <a:gd name="connsiteX264" fmla="*/ 3463137 w 5540715"/>
                  <a:gd name="connsiteY264" fmla="*/ 1090612 h 3905250"/>
                  <a:gd name="connsiteX265" fmla="*/ 3425037 w 5540715"/>
                  <a:gd name="connsiteY265" fmla="*/ 1128712 h 3905250"/>
                  <a:gd name="connsiteX266" fmla="*/ 3396462 w 5540715"/>
                  <a:gd name="connsiteY266" fmla="*/ 1176337 h 3905250"/>
                  <a:gd name="connsiteX267" fmla="*/ 3363125 w 5540715"/>
                  <a:gd name="connsiteY267" fmla="*/ 1228725 h 3905250"/>
                  <a:gd name="connsiteX268" fmla="*/ 3353600 w 5540715"/>
                  <a:gd name="connsiteY268" fmla="*/ 1262062 h 3905250"/>
                  <a:gd name="connsiteX269" fmla="*/ 3348837 w 5540715"/>
                  <a:gd name="connsiteY269" fmla="*/ 1281112 h 3905250"/>
                  <a:gd name="connsiteX270" fmla="*/ 3339312 w 5540715"/>
                  <a:gd name="connsiteY270" fmla="*/ 1295400 h 3905250"/>
                  <a:gd name="connsiteX271" fmla="*/ 3329787 w 5540715"/>
                  <a:gd name="connsiteY271" fmla="*/ 1323975 h 3905250"/>
                  <a:gd name="connsiteX272" fmla="*/ 3301212 w 5540715"/>
                  <a:gd name="connsiteY272" fmla="*/ 1357312 h 3905250"/>
                  <a:gd name="connsiteX273" fmla="*/ 3291687 w 5540715"/>
                  <a:gd name="connsiteY273" fmla="*/ 1381125 h 3905250"/>
                  <a:gd name="connsiteX274" fmla="*/ 3248825 w 5540715"/>
                  <a:gd name="connsiteY274" fmla="*/ 1414462 h 3905250"/>
                  <a:gd name="connsiteX275" fmla="*/ 3234537 w 5540715"/>
                  <a:gd name="connsiteY275" fmla="*/ 1433512 h 3905250"/>
                  <a:gd name="connsiteX276" fmla="*/ 3220250 w 5540715"/>
                  <a:gd name="connsiteY276" fmla="*/ 1443037 h 3905250"/>
                  <a:gd name="connsiteX277" fmla="*/ 3172625 w 5540715"/>
                  <a:gd name="connsiteY277" fmla="*/ 1481137 h 3905250"/>
                  <a:gd name="connsiteX278" fmla="*/ 3153575 w 5540715"/>
                  <a:gd name="connsiteY278" fmla="*/ 1495425 h 3905250"/>
                  <a:gd name="connsiteX279" fmla="*/ 3129762 w 5540715"/>
                  <a:gd name="connsiteY279" fmla="*/ 1504950 h 3905250"/>
                  <a:gd name="connsiteX280" fmla="*/ 3110712 w 5540715"/>
                  <a:gd name="connsiteY280" fmla="*/ 1519237 h 3905250"/>
                  <a:gd name="connsiteX281" fmla="*/ 3096425 w 5540715"/>
                  <a:gd name="connsiteY281" fmla="*/ 1533525 h 3905250"/>
                  <a:gd name="connsiteX282" fmla="*/ 3072612 w 5540715"/>
                  <a:gd name="connsiteY282" fmla="*/ 1543050 h 3905250"/>
                  <a:gd name="connsiteX283" fmla="*/ 3058325 w 5540715"/>
                  <a:gd name="connsiteY283" fmla="*/ 1557337 h 3905250"/>
                  <a:gd name="connsiteX284" fmla="*/ 3034512 w 5540715"/>
                  <a:gd name="connsiteY284" fmla="*/ 1566862 h 3905250"/>
                  <a:gd name="connsiteX285" fmla="*/ 3015462 w 5540715"/>
                  <a:gd name="connsiteY285" fmla="*/ 1576387 h 3905250"/>
                  <a:gd name="connsiteX286" fmla="*/ 2967837 w 5540715"/>
                  <a:gd name="connsiteY286" fmla="*/ 1604962 h 3905250"/>
                  <a:gd name="connsiteX287" fmla="*/ 2953550 w 5540715"/>
                  <a:gd name="connsiteY287" fmla="*/ 1614487 h 3905250"/>
                  <a:gd name="connsiteX288" fmla="*/ 2939262 w 5540715"/>
                  <a:gd name="connsiteY288" fmla="*/ 1619250 h 3905250"/>
                  <a:gd name="connsiteX289" fmla="*/ 2910687 w 5540715"/>
                  <a:gd name="connsiteY289" fmla="*/ 1638300 h 3905250"/>
                  <a:gd name="connsiteX290" fmla="*/ 2896400 w 5540715"/>
                  <a:gd name="connsiteY290" fmla="*/ 1652587 h 3905250"/>
                  <a:gd name="connsiteX291" fmla="*/ 2834487 w 5540715"/>
                  <a:gd name="connsiteY291" fmla="*/ 1681162 h 3905250"/>
                  <a:gd name="connsiteX292" fmla="*/ 2791625 w 5540715"/>
                  <a:gd name="connsiteY292" fmla="*/ 1709737 h 3905250"/>
                  <a:gd name="connsiteX293" fmla="*/ 2767812 w 5540715"/>
                  <a:gd name="connsiteY293" fmla="*/ 1719262 h 3905250"/>
                  <a:gd name="connsiteX294" fmla="*/ 2753525 w 5540715"/>
                  <a:gd name="connsiteY294" fmla="*/ 1728787 h 3905250"/>
                  <a:gd name="connsiteX295" fmla="*/ 2739237 w 5540715"/>
                  <a:gd name="connsiteY295" fmla="*/ 1733550 h 3905250"/>
                  <a:gd name="connsiteX296" fmla="*/ 2724950 w 5540715"/>
                  <a:gd name="connsiteY296" fmla="*/ 1743075 h 3905250"/>
                  <a:gd name="connsiteX297" fmla="*/ 2663037 w 5540715"/>
                  <a:gd name="connsiteY297" fmla="*/ 1752600 h 3905250"/>
                  <a:gd name="connsiteX298" fmla="*/ 2596362 w 5540715"/>
                  <a:gd name="connsiteY298" fmla="*/ 1738312 h 3905250"/>
                  <a:gd name="connsiteX299" fmla="*/ 2572550 w 5540715"/>
                  <a:gd name="connsiteY299" fmla="*/ 1728788 h 3905250"/>
                  <a:gd name="connsiteX300" fmla="*/ 2524925 w 5540715"/>
                  <a:gd name="connsiteY300" fmla="*/ 1728787 h 3905250"/>
                  <a:gd name="connsiteX301" fmla="*/ 2470156 w 5540715"/>
                  <a:gd name="connsiteY301" fmla="*/ 1804987 h 3905250"/>
                  <a:gd name="connsiteX302" fmla="*/ 2389193 w 5540715"/>
                  <a:gd name="connsiteY302" fmla="*/ 1881187 h 3905250"/>
                  <a:gd name="connsiteX303" fmla="*/ 2315375 w 5540715"/>
                  <a:gd name="connsiteY303" fmla="*/ 1909762 h 3905250"/>
                  <a:gd name="connsiteX304" fmla="*/ 2253462 w 5540715"/>
                  <a:gd name="connsiteY304" fmla="*/ 1924050 h 3905250"/>
                  <a:gd name="connsiteX305" fmla="*/ 2234412 w 5540715"/>
                  <a:gd name="connsiteY305" fmla="*/ 1943100 h 3905250"/>
                  <a:gd name="connsiteX306" fmla="*/ 2220125 w 5540715"/>
                  <a:gd name="connsiteY306" fmla="*/ 1947862 h 3905250"/>
                  <a:gd name="connsiteX307" fmla="*/ 2186787 w 5540715"/>
                  <a:gd name="connsiteY307" fmla="*/ 1966912 h 3905250"/>
                  <a:gd name="connsiteX308" fmla="*/ 2148687 w 5540715"/>
                  <a:gd name="connsiteY308" fmla="*/ 1985962 h 3905250"/>
                  <a:gd name="connsiteX309" fmla="*/ 2072487 w 5540715"/>
                  <a:gd name="connsiteY309" fmla="*/ 1971675 h 3905250"/>
                  <a:gd name="connsiteX310" fmla="*/ 1996288 w 5540715"/>
                  <a:gd name="connsiteY310" fmla="*/ 1990725 h 3905250"/>
                  <a:gd name="connsiteX311" fmla="*/ 1939137 w 5540715"/>
                  <a:gd name="connsiteY311" fmla="*/ 2047875 h 3905250"/>
                  <a:gd name="connsiteX312" fmla="*/ 1910562 w 5540715"/>
                  <a:gd name="connsiteY312" fmla="*/ 2071687 h 3905250"/>
                  <a:gd name="connsiteX313" fmla="*/ 1886750 w 5540715"/>
                  <a:gd name="connsiteY313" fmla="*/ 2081212 h 3905250"/>
                  <a:gd name="connsiteX314" fmla="*/ 1858175 w 5540715"/>
                  <a:gd name="connsiteY314" fmla="*/ 2100262 h 3905250"/>
                  <a:gd name="connsiteX315" fmla="*/ 1834362 w 5540715"/>
                  <a:gd name="connsiteY315" fmla="*/ 2109787 h 3905250"/>
                  <a:gd name="connsiteX316" fmla="*/ 1815312 w 5540715"/>
                  <a:gd name="connsiteY316" fmla="*/ 2124075 h 3905250"/>
                  <a:gd name="connsiteX317" fmla="*/ 1796262 w 5540715"/>
                  <a:gd name="connsiteY317" fmla="*/ 2133600 h 3905250"/>
                  <a:gd name="connsiteX318" fmla="*/ 1786737 w 5540715"/>
                  <a:gd name="connsiteY318" fmla="*/ 2147887 h 3905250"/>
                  <a:gd name="connsiteX319" fmla="*/ 1772450 w 5540715"/>
                  <a:gd name="connsiteY319" fmla="*/ 2152650 h 3905250"/>
                  <a:gd name="connsiteX320" fmla="*/ 1753400 w 5540715"/>
                  <a:gd name="connsiteY320" fmla="*/ 2166937 h 3905250"/>
                  <a:gd name="connsiteX321" fmla="*/ 1696250 w 5540715"/>
                  <a:gd name="connsiteY321" fmla="*/ 2219325 h 3905250"/>
                  <a:gd name="connsiteX322" fmla="*/ 1672437 w 5540715"/>
                  <a:gd name="connsiteY322" fmla="*/ 2238375 h 3905250"/>
                  <a:gd name="connsiteX323" fmla="*/ 1648625 w 5540715"/>
                  <a:gd name="connsiteY323" fmla="*/ 2252662 h 3905250"/>
                  <a:gd name="connsiteX324" fmla="*/ 1615287 w 5540715"/>
                  <a:gd name="connsiteY324" fmla="*/ 2286000 h 3905250"/>
                  <a:gd name="connsiteX325" fmla="*/ 1591475 w 5540715"/>
                  <a:gd name="connsiteY325" fmla="*/ 2305050 h 3905250"/>
                  <a:gd name="connsiteX326" fmla="*/ 1577187 w 5540715"/>
                  <a:gd name="connsiteY326" fmla="*/ 2314575 h 3905250"/>
                  <a:gd name="connsiteX327" fmla="*/ 1562900 w 5540715"/>
                  <a:gd name="connsiteY327" fmla="*/ 2328862 h 3905250"/>
                  <a:gd name="connsiteX328" fmla="*/ 1558137 w 5540715"/>
                  <a:gd name="connsiteY328" fmla="*/ 2343150 h 3905250"/>
                  <a:gd name="connsiteX329" fmla="*/ 1520037 w 5540715"/>
                  <a:gd name="connsiteY329" fmla="*/ 2366962 h 3905250"/>
                  <a:gd name="connsiteX330" fmla="*/ 1496225 w 5540715"/>
                  <a:gd name="connsiteY330" fmla="*/ 2381250 h 3905250"/>
                  <a:gd name="connsiteX331" fmla="*/ 1477175 w 5540715"/>
                  <a:gd name="connsiteY331" fmla="*/ 2395537 h 3905250"/>
                  <a:gd name="connsiteX332" fmla="*/ 1462887 w 5540715"/>
                  <a:gd name="connsiteY332" fmla="*/ 2400300 h 3905250"/>
                  <a:gd name="connsiteX333" fmla="*/ 1424787 w 5540715"/>
                  <a:gd name="connsiteY333" fmla="*/ 2419350 h 3905250"/>
                  <a:gd name="connsiteX334" fmla="*/ 1405737 w 5540715"/>
                  <a:gd name="connsiteY334" fmla="*/ 2428875 h 3905250"/>
                  <a:gd name="connsiteX335" fmla="*/ 1362875 w 5540715"/>
                  <a:gd name="connsiteY335" fmla="*/ 2462212 h 3905250"/>
                  <a:gd name="connsiteX336" fmla="*/ 1329537 w 5540715"/>
                  <a:gd name="connsiteY336" fmla="*/ 2476500 h 3905250"/>
                  <a:gd name="connsiteX337" fmla="*/ 1310487 w 5540715"/>
                  <a:gd name="connsiteY337" fmla="*/ 2490787 h 3905250"/>
                  <a:gd name="connsiteX338" fmla="*/ 1262862 w 5540715"/>
                  <a:gd name="connsiteY338" fmla="*/ 2514600 h 3905250"/>
                  <a:gd name="connsiteX339" fmla="*/ 1224762 w 5540715"/>
                  <a:gd name="connsiteY339" fmla="*/ 2538412 h 3905250"/>
                  <a:gd name="connsiteX340" fmla="*/ 1210475 w 5540715"/>
                  <a:gd name="connsiteY340" fmla="*/ 2543175 h 3905250"/>
                  <a:gd name="connsiteX341" fmla="*/ 1191425 w 5540715"/>
                  <a:gd name="connsiteY341" fmla="*/ 2557462 h 3905250"/>
                  <a:gd name="connsiteX342" fmla="*/ 1129512 w 5540715"/>
                  <a:gd name="connsiteY342" fmla="*/ 2600325 h 3905250"/>
                  <a:gd name="connsiteX343" fmla="*/ 1100937 w 5540715"/>
                  <a:gd name="connsiteY343" fmla="*/ 2624137 h 3905250"/>
                  <a:gd name="connsiteX344" fmla="*/ 1086650 w 5540715"/>
                  <a:gd name="connsiteY344" fmla="*/ 2638425 h 3905250"/>
                  <a:gd name="connsiteX345" fmla="*/ 1077125 w 5540715"/>
                  <a:gd name="connsiteY345" fmla="*/ 2652712 h 3905250"/>
                  <a:gd name="connsiteX346" fmla="*/ 1053312 w 5540715"/>
                  <a:gd name="connsiteY34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196312 w 5540715"/>
                  <a:gd name="connsiteY79" fmla="*/ 2790825 h 3905250"/>
                  <a:gd name="connsiteX80" fmla="*/ 2172500 w 5540715"/>
                  <a:gd name="connsiteY80" fmla="*/ 2733675 h 3905250"/>
                  <a:gd name="connsiteX81" fmla="*/ 2167737 w 5540715"/>
                  <a:gd name="connsiteY81" fmla="*/ 2709862 h 3905250"/>
                  <a:gd name="connsiteX82" fmla="*/ 2158212 w 5540715"/>
                  <a:gd name="connsiteY82" fmla="*/ 2686050 h 3905250"/>
                  <a:gd name="connsiteX83" fmla="*/ 2153450 w 5540715"/>
                  <a:gd name="connsiteY83" fmla="*/ 2643187 h 3905250"/>
                  <a:gd name="connsiteX84" fmla="*/ 2158212 w 5540715"/>
                  <a:gd name="connsiteY84" fmla="*/ 2586037 h 3905250"/>
                  <a:gd name="connsiteX85" fmla="*/ 2182025 w 5540715"/>
                  <a:gd name="connsiteY85" fmla="*/ 2547937 h 3905250"/>
                  <a:gd name="connsiteX86" fmla="*/ 2215362 w 5540715"/>
                  <a:gd name="connsiteY86" fmla="*/ 2509837 h 3905250"/>
                  <a:gd name="connsiteX87" fmla="*/ 2234412 w 5540715"/>
                  <a:gd name="connsiteY87" fmla="*/ 2490787 h 3905250"/>
                  <a:gd name="connsiteX88" fmla="*/ 2267750 w 5540715"/>
                  <a:gd name="connsiteY88" fmla="*/ 2481262 h 3905250"/>
                  <a:gd name="connsiteX89" fmla="*/ 2291562 w 5540715"/>
                  <a:gd name="connsiteY89" fmla="*/ 2471737 h 3905250"/>
                  <a:gd name="connsiteX90" fmla="*/ 2386812 w 5540715"/>
                  <a:gd name="connsiteY90" fmla="*/ 2462212 h 3905250"/>
                  <a:gd name="connsiteX91" fmla="*/ 2453487 w 5540715"/>
                  <a:gd name="connsiteY91" fmla="*/ 2452687 h 3905250"/>
                  <a:gd name="connsiteX92" fmla="*/ 2510637 w 5540715"/>
                  <a:gd name="connsiteY92" fmla="*/ 2443162 h 3905250"/>
                  <a:gd name="connsiteX93" fmla="*/ 2529687 w 5540715"/>
                  <a:gd name="connsiteY93" fmla="*/ 2433637 h 3905250"/>
                  <a:gd name="connsiteX94" fmla="*/ 2634462 w 5540715"/>
                  <a:gd name="connsiteY94" fmla="*/ 2424112 h 3905250"/>
                  <a:gd name="connsiteX95" fmla="*/ 2767812 w 5540715"/>
                  <a:gd name="connsiteY95" fmla="*/ 2419350 h 3905250"/>
                  <a:gd name="connsiteX96" fmla="*/ 2791625 w 5540715"/>
                  <a:gd name="connsiteY96" fmla="*/ 2414587 h 3905250"/>
                  <a:gd name="connsiteX97" fmla="*/ 2829725 w 5540715"/>
                  <a:gd name="connsiteY97" fmla="*/ 2390775 h 3905250"/>
                  <a:gd name="connsiteX98" fmla="*/ 2848775 w 5540715"/>
                  <a:gd name="connsiteY98" fmla="*/ 2381250 h 3905250"/>
                  <a:gd name="connsiteX99" fmla="*/ 2886875 w 5540715"/>
                  <a:gd name="connsiteY99" fmla="*/ 2352675 h 3905250"/>
                  <a:gd name="connsiteX100" fmla="*/ 2905925 w 5540715"/>
                  <a:gd name="connsiteY100" fmla="*/ 2338387 h 3905250"/>
                  <a:gd name="connsiteX101" fmla="*/ 2920212 w 5540715"/>
                  <a:gd name="connsiteY101" fmla="*/ 2328862 h 3905250"/>
                  <a:gd name="connsiteX102" fmla="*/ 2934500 w 5540715"/>
                  <a:gd name="connsiteY102" fmla="*/ 2314575 h 3905250"/>
                  <a:gd name="connsiteX103" fmla="*/ 2958312 w 5540715"/>
                  <a:gd name="connsiteY103" fmla="*/ 2309812 h 3905250"/>
                  <a:gd name="connsiteX104" fmla="*/ 2982125 w 5540715"/>
                  <a:gd name="connsiteY104" fmla="*/ 2295525 h 3905250"/>
                  <a:gd name="connsiteX105" fmla="*/ 3001175 w 5540715"/>
                  <a:gd name="connsiteY105" fmla="*/ 2281237 h 3905250"/>
                  <a:gd name="connsiteX106" fmla="*/ 3024987 w 5540715"/>
                  <a:gd name="connsiteY106" fmla="*/ 2271712 h 3905250"/>
                  <a:gd name="connsiteX107" fmla="*/ 3063087 w 5540715"/>
                  <a:gd name="connsiteY107" fmla="*/ 2243137 h 3905250"/>
                  <a:gd name="connsiteX108" fmla="*/ 3096425 w 5540715"/>
                  <a:gd name="connsiteY108" fmla="*/ 2224087 h 3905250"/>
                  <a:gd name="connsiteX109" fmla="*/ 3115475 w 5540715"/>
                  <a:gd name="connsiteY109" fmla="*/ 2205037 h 3905250"/>
                  <a:gd name="connsiteX110" fmla="*/ 3153575 w 5540715"/>
                  <a:gd name="connsiteY110" fmla="*/ 2185987 h 3905250"/>
                  <a:gd name="connsiteX111" fmla="*/ 3172625 w 5540715"/>
                  <a:gd name="connsiteY111" fmla="*/ 2171700 h 3905250"/>
                  <a:gd name="connsiteX112" fmla="*/ 3234537 w 5540715"/>
                  <a:gd name="connsiteY112" fmla="*/ 2119312 h 3905250"/>
                  <a:gd name="connsiteX113" fmla="*/ 3296450 w 5540715"/>
                  <a:gd name="connsiteY113" fmla="*/ 2076450 h 3905250"/>
                  <a:gd name="connsiteX114" fmla="*/ 3329787 w 5540715"/>
                  <a:gd name="connsiteY114" fmla="*/ 2052637 h 3905250"/>
                  <a:gd name="connsiteX115" fmla="*/ 3358362 w 5540715"/>
                  <a:gd name="connsiteY115" fmla="*/ 2033587 h 3905250"/>
                  <a:gd name="connsiteX116" fmla="*/ 3420275 w 5540715"/>
                  <a:gd name="connsiteY116" fmla="*/ 1995487 h 3905250"/>
                  <a:gd name="connsiteX117" fmla="*/ 3453612 w 5540715"/>
                  <a:gd name="connsiteY117" fmla="*/ 1981200 h 3905250"/>
                  <a:gd name="connsiteX118" fmla="*/ 3482187 w 5540715"/>
                  <a:gd name="connsiteY118" fmla="*/ 1962150 h 3905250"/>
                  <a:gd name="connsiteX119" fmla="*/ 3534575 w 5540715"/>
                  <a:gd name="connsiteY119" fmla="*/ 1933575 h 3905250"/>
                  <a:gd name="connsiteX120" fmla="*/ 3563150 w 5540715"/>
                  <a:gd name="connsiteY120" fmla="*/ 1914525 h 3905250"/>
                  <a:gd name="connsiteX121" fmla="*/ 3639350 w 5540715"/>
                  <a:gd name="connsiteY121" fmla="*/ 1871662 h 3905250"/>
                  <a:gd name="connsiteX122" fmla="*/ 3686975 w 5540715"/>
                  <a:gd name="connsiteY122" fmla="*/ 1843087 h 3905250"/>
                  <a:gd name="connsiteX123" fmla="*/ 3720312 w 5540715"/>
                  <a:gd name="connsiteY123" fmla="*/ 1824037 h 3905250"/>
                  <a:gd name="connsiteX124" fmla="*/ 3744125 w 5540715"/>
                  <a:gd name="connsiteY124" fmla="*/ 1804987 h 3905250"/>
                  <a:gd name="connsiteX125" fmla="*/ 3772700 w 5540715"/>
                  <a:gd name="connsiteY125" fmla="*/ 1795462 h 3905250"/>
                  <a:gd name="connsiteX126" fmla="*/ 3796512 w 5540715"/>
                  <a:gd name="connsiteY126" fmla="*/ 1776412 h 3905250"/>
                  <a:gd name="connsiteX127" fmla="*/ 3829850 w 5540715"/>
                  <a:gd name="connsiteY127" fmla="*/ 1762125 h 3905250"/>
                  <a:gd name="connsiteX128" fmla="*/ 3858425 w 5540715"/>
                  <a:gd name="connsiteY128" fmla="*/ 1747837 h 3905250"/>
                  <a:gd name="connsiteX129" fmla="*/ 3882237 w 5540715"/>
                  <a:gd name="connsiteY129" fmla="*/ 1733550 h 3905250"/>
                  <a:gd name="connsiteX130" fmla="*/ 3929862 w 5540715"/>
                  <a:gd name="connsiteY130" fmla="*/ 1714500 h 3905250"/>
                  <a:gd name="connsiteX131" fmla="*/ 3958437 w 5540715"/>
                  <a:gd name="connsiteY131" fmla="*/ 1695450 h 3905250"/>
                  <a:gd name="connsiteX132" fmla="*/ 3977487 w 5540715"/>
                  <a:gd name="connsiteY132" fmla="*/ 1681162 h 3905250"/>
                  <a:gd name="connsiteX133" fmla="*/ 4029875 w 5540715"/>
                  <a:gd name="connsiteY133" fmla="*/ 1657350 h 3905250"/>
                  <a:gd name="connsiteX134" fmla="*/ 4082262 w 5540715"/>
                  <a:gd name="connsiteY134" fmla="*/ 1614487 h 3905250"/>
                  <a:gd name="connsiteX135" fmla="*/ 4139412 w 5540715"/>
                  <a:gd name="connsiteY135" fmla="*/ 1576387 h 3905250"/>
                  <a:gd name="connsiteX136" fmla="*/ 4167987 w 5540715"/>
                  <a:gd name="connsiteY136" fmla="*/ 1557337 h 3905250"/>
                  <a:gd name="connsiteX137" fmla="*/ 4196562 w 5540715"/>
                  <a:gd name="connsiteY137" fmla="*/ 1538287 h 3905250"/>
                  <a:gd name="connsiteX138" fmla="*/ 4253712 w 5540715"/>
                  <a:gd name="connsiteY138" fmla="*/ 1509712 h 3905250"/>
                  <a:gd name="connsiteX139" fmla="*/ 4277525 w 5540715"/>
                  <a:gd name="connsiteY139" fmla="*/ 1500187 h 3905250"/>
                  <a:gd name="connsiteX140" fmla="*/ 4296575 w 5540715"/>
                  <a:gd name="connsiteY140" fmla="*/ 1490662 h 3905250"/>
                  <a:gd name="connsiteX141" fmla="*/ 4325150 w 5540715"/>
                  <a:gd name="connsiteY141" fmla="*/ 1485900 h 3905250"/>
                  <a:gd name="connsiteX142" fmla="*/ 4353725 w 5540715"/>
                  <a:gd name="connsiteY142" fmla="*/ 1476375 h 3905250"/>
                  <a:gd name="connsiteX143" fmla="*/ 4491837 w 5540715"/>
                  <a:gd name="connsiteY143" fmla="*/ 1481137 h 3905250"/>
                  <a:gd name="connsiteX144" fmla="*/ 4510887 w 5540715"/>
                  <a:gd name="connsiteY144" fmla="*/ 1495425 h 3905250"/>
                  <a:gd name="connsiteX145" fmla="*/ 4568037 w 5540715"/>
                  <a:gd name="connsiteY145" fmla="*/ 1528762 h 3905250"/>
                  <a:gd name="connsiteX146" fmla="*/ 4615662 w 5540715"/>
                  <a:gd name="connsiteY146" fmla="*/ 1571625 h 3905250"/>
                  <a:gd name="connsiteX147" fmla="*/ 4629950 w 5540715"/>
                  <a:gd name="connsiteY147" fmla="*/ 1590675 h 3905250"/>
                  <a:gd name="connsiteX148" fmla="*/ 4629950 w 5540715"/>
                  <a:gd name="connsiteY148" fmla="*/ 1690687 h 3905250"/>
                  <a:gd name="connsiteX149" fmla="*/ 4610900 w 5540715"/>
                  <a:gd name="connsiteY149" fmla="*/ 1724025 h 3905250"/>
                  <a:gd name="connsiteX150" fmla="*/ 4587087 w 5540715"/>
                  <a:gd name="connsiteY150" fmla="*/ 1785937 h 3905250"/>
                  <a:gd name="connsiteX151" fmla="*/ 4577562 w 5540715"/>
                  <a:gd name="connsiteY151" fmla="*/ 1809750 h 3905250"/>
                  <a:gd name="connsiteX152" fmla="*/ 4572800 w 5540715"/>
                  <a:gd name="connsiteY152" fmla="*/ 1828800 h 3905250"/>
                  <a:gd name="connsiteX153" fmla="*/ 4563275 w 5540715"/>
                  <a:gd name="connsiteY153" fmla="*/ 1876425 h 3905250"/>
                  <a:gd name="connsiteX154" fmla="*/ 4558512 w 5540715"/>
                  <a:gd name="connsiteY154" fmla="*/ 1909762 h 3905250"/>
                  <a:gd name="connsiteX155" fmla="*/ 4553750 w 5540715"/>
                  <a:gd name="connsiteY155" fmla="*/ 1938337 h 3905250"/>
                  <a:gd name="connsiteX156" fmla="*/ 4572800 w 5540715"/>
                  <a:gd name="connsiteY156" fmla="*/ 2133600 h 3905250"/>
                  <a:gd name="connsiteX157" fmla="*/ 4601375 w 5540715"/>
                  <a:gd name="connsiteY157" fmla="*/ 2162175 h 3905250"/>
                  <a:gd name="connsiteX158" fmla="*/ 4620425 w 5540715"/>
                  <a:gd name="connsiteY158" fmla="*/ 2166937 h 3905250"/>
                  <a:gd name="connsiteX159" fmla="*/ 4644237 w 5540715"/>
                  <a:gd name="connsiteY159" fmla="*/ 2181225 h 3905250"/>
                  <a:gd name="connsiteX160" fmla="*/ 4663287 w 5540715"/>
                  <a:gd name="connsiteY160" fmla="*/ 2185987 h 3905250"/>
                  <a:gd name="connsiteX161" fmla="*/ 4715675 w 5540715"/>
                  <a:gd name="connsiteY161" fmla="*/ 2195512 h 3905250"/>
                  <a:gd name="connsiteX162" fmla="*/ 4829975 w 5540715"/>
                  <a:gd name="connsiteY162" fmla="*/ 2185987 h 3905250"/>
                  <a:gd name="connsiteX163" fmla="*/ 4863312 w 5540715"/>
                  <a:gd name="connsiteY163" fmla="*/ 2166937 h 3905250"/>
                  <a:gd name="connsiteX164" fmla="*/ 4915700 w 5540715"/>
                  <a:gd name="connsiteY164" fmla="*/ 2147887 h 3905250"/>
                  <a:gd name="connsiteX165" fmla="*/ 4934750 w 5540715"/>
                  <a:gd name="connsiteY165" fmla="*/ 2133600 h 3905250"/>
                  <a:gd name="connsiteX166" fmla="*/ 4949037 w 5540715"/>
                  <a:gd name="connsiteY166" fmla="*/ 2128837 h 3905250"/>
                  <a:gd name="connsiteX167" fmla="*/ 4963325 w 5540715"/>
                  <a:gd name="connsiteY167" fmla="*/ 2114550 h 3905250"/>
                  <a:gd name="connsiteX168" fmla="*/ 4982375 w 5540715"/>
                  <a:gd name="connsiteY168" fmla="*/ 2100262 h 3905250"/>
                  <a:gd name="connsiteX169" fmla="*/ 5010950 w 5540715"/>
                  <a:gd name="connsiteY169" fmla="*/ 2081212 h 3905250"/>
                  <a:gd name="connsiteX170" fmla="*/ 5053812 w 5540715"/>
                  <a:gd name="connsiteY170" fmla="*/ 2038350 h 3905250"/>
                  <a:gd name="connsiteX171" fmla="*/ 5077625 w 5540715"/>
                  <a:gd name="connsiteY171" fmla="*/ 2019300 h 3905250"/>
                  <a:gd name="connsiteX172" fmla="*/ 5096675 w 5540715"/>
                  <a:gd name="connsiteY172" fmla="*/ 2000250 h 3905250"/>
                  <a:gd name="connsiteX173" fmla="*/ 5125250 w 5540715"/>
                  <a:gd name="connsiteY173" fmla="*/ 1981200 h 3905250"/>
                  <a:gd name="connsiteX174" fmla="*/ 5172875 w 5540715"/>
                  <a:gd name="connsiteY174" fmla="*/ 1943100 h 3905250"/>
                  <a:gd name="connsiteX175" fmla="*/ 5210975 w 5540715"/>
                  <a:gd name="connsiteY175" fmla="*/ 1909762 h 3905250"/>
                  <a:gd name="connsiteX176" fmla="*/ 5220500 w 5540715"/>
                  <a:gd name="connsiteY176" fmla="*/ 1895475 h 3905250"/>
                  <a:gd name="connsiteX177" fmla="*/ 5234787 w 5540715"/>
                  <a:gd name="connsiteY177" fmla="*/ 1876425 h 3905250"/>
                  <a:gd name="connsiteX178" fmla="*/ 5253837 w 5540715"/>
                  <a:gd name="connsiteY178" fmla="*/ 1838325 h 3905250"/>
                  <a:gd name="connsiteX179" fmla="*/ 5282412 w 5540715"/>
                  <a:gd name="connsiteY179" fmla="*/ 1790700 h 3905250"/>
                  <a:gd name="connsiteX180" fmla="*/ 5287175 w 5540715"/>
                  <a:gd name="connsiteY180" fmla="*/ 1771650 h 3905250"/>
                  <a:gd name="connsiteX181" fmla="*/ 5306225 w 5540715"/>
                  <a:gd name="connsiteY181" fmla="*/ 1743075 h 3905250"/>
                  <a:gd name="connsiteX182" fmla="*/ 5320512 w 5540715"/>
                  <a:gd name="connsiteY182" fmla="*/ 1709737 h 3905250"/>
                  <a:gd name="connsiteX183" fmla="*/ 5334800 w 5540715"/>
                  <a:gd name="connsiteY183" fmla="*/ 1695450 h 3905250"/>
                  <a:gd name="connsiteX184" fmla="*/ 5358612 w 5540715"/>
                  <a:gd name="connsiteY184" fmla="*/ 1647825 h 3905250"/>
                  <a:gd name="connsiteX185" fmla="*/ 5391950 w 5540715"/>
                  <a:gd name="connsiteY185" fmla="*/ 1581150 h 3905250"/>
                  <a:gd name="connsiteX186" fmla="*/ 5439575 w 5540715"/>
                  <a:gd name="connsiteY186" fmla="*/ 1452562 h 3905250"/>
                  <a:gd name="connsiteX187" fmla="*/ 5449100 w 5540715"/>
                  <a:gd name="connsiteY187" fmla="*/ 1414462 h 3905250"/>
                  <a:gd name="connsiteX188" fmla="*/ 5453862 w 5540715"/>
                  <a:gd name="connsiteY188" fmla="*/ 1381125 h 3905250"/>
                  <a:gd name="connsiteX189" fmla="*/ 5463387 w 5540715"/>
                  <a:gd name="connsiteY189" fmla="*/ 1181100 h 3905250"/>
                  <a:gd name="connsiteX190" fmla="*/ 5468150 w 5540715"/>
                  <a:gd name="connsiteY190" fmla="*/ 1157287 h 3905250"/>
                  <a:gd name="connsiteX191" fmla="*/ 5472912 w 5540715"/>
                  <a:gd name="connsiteY191" fmla="*/ 1128712 h 3905250"/>
                  <a:gd name="connsiteX192" fmla="*/ 5477675 w 5540715"/>
                  <a:gd name="connsiteY192" fmla="*/ 1095375 h 3905250"/>
                  <a:gd name="connsiteX193" fmla="*/ 5487200 w 5540715"/>
                  <a:gd name="connsiteY193" fmla="*/ 1066800 h 3905250"/>
                  <a:gd name="connsiteX194" fmla="*/ 5501487 w 5540715"/>
                  <a:gd name="connsiteY194" fmla="*/ 981075 h 3905250"/>
                  <a:gd name="connsiteX195" fmla="*/ 5501487 w 5540715"/>
                  <a:gd name="connsiteY195" fmla="*/ 981075 h 3905250"/>
                  <a:gd name="connsiteX196" fmla="*/ 5511012 w 5540715"/>
                  <a:gd name="connsiteY196" fmla="*/ 923925 h 3905250"/>
                  <a:gd name="connsiteX197" fmla="*/ 5515775 w 5540715"/>
                  <a:gd name="connsiteY197" fmla="*/ 890587 h 3905250"/>
                  <a:gd name="connsiteX198" fmla="*/ 5525300 w 5540715"/>
                  <a:gd name="connsiteY198" fmla="*/ 833437 h 3905250"/>
                  <a:gd name="connsiteX199" fmla="*/ 5530062 w 5540715"/>
                  <a:gd name="connsiteY199" fmla="*/ 804862 h 3905250"/>
                  <a:gd name="connsiteX200" fmla="*/ 5534825 w 5540715"/>
                  <a:gd name="connsiteY200" fmla="*/ 738187 h 3905250"/>
                  <a:gd name="connsiteX201" fmla="*/ 5520537 w 5540715"/>
                  <a:gd name="connsiteY201" fmla="*/ 466725 h 3905250"/>
                  <a:gd name="connsiteX202" fmla="*/ 5511012 w 5540715"/>
                  <a:gd name="connsiteY202" fmla="*/ 442912 h 3905250"/>
                  <a:gd name="connsiteX203" fmla="*/ 5491962 w 5540715"/>
                  <a:gd name="connsiteY203" fmla="*/ 390525 h 3905250"/>
                  <a:gd name="connsiteX204" fmla="*/ 5477675 w 5540715"/>
                  <a:gd name="connsiteY204" fmla="*/ 366712 h 3905250"/>
                  <a:gd name="connsiteX205" fmla="*/ 5453862 w 5540715"/>
                  <a:gd name="connsiteY205" fmla="*/ 347662 h 3905250"/>
                  <a:gd name="connsiteX206" fmla="*/ 5420525 w 5540715"/>
                  <a:gd name="connsiteY206" fmla="*/ 309562 h 3905250"/>
                  <a:gd name="connsiteX207" fmla="*/ 5401475 w 5540715"/>
                  <a:gd name="connsiteY207" fmla="*/ 300037 h 3905250"/>
                  <a:gd name="connsiteX208" fmla="*/ 5391950 w 5540715"/>
                  <a:gd name="connsiteY208" fmla="*/ 280987 h 3905250"/>
                  <a:gd name="connsiteX209" fmla="*/ 5358612 w 5540715"/>
                  <a:gd name="connsiteY209" fmla="*/ 257175 h 3905250"/>
                  <a:gd name="connsiteX210" fmla="*/ 5325275 w 5540715"/>
                  <a:gd name="connsiteY210" fmla="*/ 223837 h 3905250"/>
                  <a:gd name="connsiteX211" fmla="*/ 5244312 w 5540715"/>
                  <a:gd name="connsiteY211" fmla="*/ 133350 h 3905250"/>
                  <a:gd name="connsiteX212" fmla="*/ 5201450 w 5540715"/>
                  <a:gd name="connsiteY212" fmla="*/ 85725 h 3905250"/>
                  <a:gd name="connsiteX213" fmla="*/ 5163350 w 5540715"/>
                  <a:gd name="connsiteY213" fmla="*/ 71437 h 3905250"/>
                  <a:gd name="connsiteX214" fmla="*/ 5087150 w 5540715"/>
                  <a:gd name="connsiteY214" fmla="*/ 42862 h 3905250"/>
                  <a:gd name="connsiteX215" fmla="*/ 5039525 w 5540715"/>
                  <a:gd name="connsiteY215" fmla="*/ 23812 h 3905250"/>
                  <a:gd name="connsiteX216" fmla="*/ 5006187 w 5540715"/>
                  <a:gd name="connsiteY216" fmla="*/ 19050 h 3905250"/>
                  <a:gd name="connsiteX217" fmla="*/ 4982375 w 5540715"/>
                  <a:gd name="connsiteY217" fmla="*/ 9525 h 3905250"/>
                  <a:gd name="connsiteX218" fmla="*/ 4915700 w 5540715"/>
                  <a:gd name="connsiteY218" fmla="*/ 4762 h 3905250"/>
                  <a:gd name="connsiteX219" fmla="*/ 4858550 w 5540715"/>
                  <a:gd name="connsiteY219" fmla="*/ 0 h 3905250"/>
                  <a:gd name="connsiteX220" fmla="*/ 4749012 w 5540715"/>
                  <a:gd name="connsiteY220" fmla="*/ 14287 h 3905250"/>
                  <a:gd name="connsiteX221" fmla="*/ 4725200 w 5540715"/>
                  <a:gd name="connsiteY221" fmla="*/ 19050 h 3905250"/>
                  <a:gd name="connsiteX222" fmla="*/ 4668050 w 5540715"/>
                  <a:gd name="connsiteY222" fmla="*/ 42862 h 3905250"/>
                  <a:gd name="connsiteX223" fmla="*/ 4629950 w 5540715"/>
                  <a:gd name="connsiteY223" fmla="*/ 57150 h 3905250"/>
                  <a:gd name="connsiteX224" fmla="*/ 4548987 w 5540715"/>
                  <a:gd name="connsiteY224" fmla="*/ 104775 h 3905250"/>
                  <a:gd name="connsiteX225" fmla="*/ 4529937 w 5540715"/>
                  <a:gd name="connsiteY225" fmla="*/ 128587 h 3905250"/>
                  <a:gd name="connsiteX226" fmla="*/ 4510887 w 5540715"/>
                  <a:gd name="connsiteY226" fmla="*/ 147637 h 3905250"/>
                  <a:gd name="connsiteX227" fmla="*/ 4491837 w 5540715"/>
                  <a:gd name="connsiteY227" fmla="*/ 176212 h 3905250"/>
                  <a:gd name="connsiteX228" fmla="*/ 4458500 w 5540715"/>
                  <a:gd name="connsiteY228" fmla="*/ 247650 h 3905250"/>
                  <a:gd name="connsiteX229" fmla="*/ 4439450 w 5540715"/>
                  <a:gd name="connsiteY229" fmla="*/ 304800 h 3905250"/>
                  <a:gd name="connsiteX230" fmla="*/ 4420400 w 5540715"/>
                  <a:gd name="connsiteY230" fmla="*/ 366712 h 3905250"/>
                  <a:gd name="connsiteX231" fmla="*/ 4415637 w 5540715"/>
                  <a:gd name="connsiteY231" fmla="*/ 400050 h 3905250"/>
                  <a:gd name="connsiteX232" fmla="*/ 4406112 w 5540715"/>
                  <a:gd name="connsiteY232" fmla="*/ 423862 h 3905250"/>
                  <a:gd name="connsiteX233" fmla="*/ 4401350 w 5540715"/>
                  <a:gd name="connsiteY233" fmla="*/ 457200 h 3905250"/>
                  <a:gd name="connsiteX234" fmla="*/ 4391825 w 5540715"/>
                  <a:gd name="connsiteY234" fmla="*/ 519112 h 3905250"/>
                  <a:gd name="connsiteX235" fmla="*/ 4425162 w 5540715"/>
                  <a:gd name="connsiteY235" fmla="*/ 685800 h 3905250"/>
                  <a:gd name="connsiteX236" fmla="*/ 4434687 w 5540715"/>
                  <a:gd name="connsiteY236" fmla="*/ 728662 h 3905250"/>
                  <a:gd name="connsiteX237" fmla="*/ 4444212 w 5540715"/>
                  <a:gd name="connsiteY237" fmla="*/ 752475 h 3905250"/>
                  <a:gd name="connsiteX238" fmla="*/ 4439450 w 5540715"/>
                  <a:gd name="connsiteY238" fmla="*/ 819150 h 3905250"/>
                  <a:gd name="connsiteX239" fmla="*/ 4396587 w 5540715"/>
                  <a:gd name="connsiteY239" fmla="*/ 852487 h 3905250"/>
                  <a:gd name="connsiteX240" fmla="*/ 4382300 w 5540715"/>
                  <a:gd name="connsiteY240" fmla="*/ 866775 h 3905250"/>
                  <a:gd name="connsiteX241" fmla="*/ 4363250 w 5540715"/>
                  <a:gd name="connsiteY241" fmla="*/ 876300 h 3905250"/>
                  <a:gd name="connsiteX242" fmla="*/ 4329912 w 5540715"/>
                  <a:gd name="connsiteY242" fmla="*/ 900112 h 3905250"/>
                  <a:gd name="connsiteX243" fmla="*/ 4315625 w 5540715"/>
                  <a:gd name="connsiteY243" fmla="*/ 909637 h 3905250"/>
                  <a:gd name="connsiteX244" fmla="*/ 4296575 w 5540715"/>
                  <a:gd name="connsiteY244" fmla="*/ 923925 h 3905250"/>
                  <a:gd name="connsiteX245" fmla="*/ 4277525 w 5540715"/>
                  <a:gd name="connsiteY245" fmla="*/ 928687 h 3905250"/>
                  <a:gd name="connsiteX246" fmla="*/ 4248950 w 5540715"/>
                  <a:gd name="connsiteY246" fmla="*/ 938212 h 3905250"/>
                  <a:gd name="connsiteX247" fmla="*/ 4229900 w 5540715"/>
                  <a:gd name="connsiteY247" fmla="*/ 942975 h 3905250"/>
                  <a:gd name="connsiteX248" fmla="*/ 4215612 w 5540715"/>
                  <a:gd name="connsiteY248" fmla="*/ 947737 h 3905250"/>
                  <a:gd name="connsiteX249" fmla="*/ 4158462 w 5540715"/>
                  <a:gd name="connsiteY249" fmla="*/ 957262 h 3905250"/>
                  <a:gd name="connsiteX250" fmla="*/ 4120362 w 5540715"/>
                  <a:gd name="connsiteY250" fmla="*/ 966787 h 3905250"/>
                  <a:gd name="connsiteX251" fmla="*/ 4091787 w 5540715"/>
                  <a:gd name="connsiteY251" fmla="*/ 976312 h 3905250"/>
                  <a:gd name="connsiteX252" fmla="*/ 4067975 w 5540715"/>
                  <a:gd name="connsiteY252" fmla="*/ 985837 h 3905250"/>
                  <a:gd name="connsiteX253" fmla="*/ 4034637 w 5540715"/>
                  <a:gd name="connsiteY253" fmla="*/ 990600 h 3905250"/>
                  <a:gd name="connsiteX254" fmla="*/ 3967962 w 5540715"/>
                  <a:gd name="connsiteY254" fmla="*/ 1009650 h 3905250"/>
                  <a:gd name="connsiteX255" fmla="*/ 3939387 w 5540715"/>
                  <a:gd name="connsiteY255" fmla="*/ 1019175 h 3905250"/>
                  <a:gd name="connsiteX256" fmla="*/ 3906050 w 5540715"/>
                  <a:gd name="connsiteY256" fmla="*/ 1023937 h 3905250"/>
                  <a:gd name="connsiteX257" fmla="*/ 3744125 w 5540715"/>
                  <a:gd name="connsiteY257" fmla="*/ 1019175 h 3905250"/>
                  <a:gd name="connsiteX258" fmla="*/ 3715550 w 5540715"/>
                  <a:gd name="connsiteY258" fmla="*/ 1014412 h 3905250"/>
                  <a:gd name="connsiteX259" fmla="*/ 3677450 w 5540715"/>
                  <a:gd name="connsiteY259" fmla="*/ 1009650 h 3905250"/>
                  <a:gd name="connsiteX260" fmla="*/ 3548862 w 5540715"/>
                  <a:gd name="connsiteY260" fmla="*/ 1023937 h 3905250"/>
                  <a:gd name="connsiteX261" fmla="*/ 3506000 w 5540715"/>
                  <a:gd name="connsiteY261" fmla="*/ 1052512 h 3905250"/>
                  <a:gd name="connsiteX262" fmla="*/ 3486950 w 5540715"/>
                  <a:gd name="connsiteY262" fmla="*/ 1071562 h 3905250"/>
                  <a:gd name="connsiteX263" fmla="*/ 3463137 w 5540715"/>
                  <a:gd name="connsiteY263" fmla="*/ 1090612 h 3905250"/>
                  <a:gd name="connsiteX264" fmla="*/ 3425037 w 5540715"/>
                  <a:gd name="connsiteY264" fmla="*/ 1128712 h 3905250"/>
                  <a:gd name="connsiteX265" fmla="*/ 3396462 w 5540715"/>
                  <a:gd name="connsiteY265" fmla="*/ 1176337 h 3905250"/>
                  <a:gd name="connsiteX266" fmla="*/ 3363125 w 5540715"/>
                  <a:gd name="connsiteY266" fmla="*/ 1228725 h 3905250"/>
                  <a:gd name="connsiteX267" fmla="*/ 3353600 w 5540715"/>
                  <a:gd name="connsiteY267" fmla="*/ 1262062 h 3905250"/>
                  <a:gd name="connsiteX268" fmla="*/ 3348837 w 5540715"/>
                  <a:gd name="connsiteY268" fmla="*/ 1281112 h 3905250"/>
                  <a:gd name="connsiteX269" fmla="*/ 3339312 w 5540715"/>
                  <a:gd name="connsiteY269" fmla="*/ 1295400 h 3905250"/>
                  <a:gd name="connsiteX270" fmla="*/ 3329787 w 5540715"/>
                  <a:gd name="connsiteY270" fmla="*/ 1323975 h 3905250"/>
                  <a:gd name="connsiteX271" fmla="*/ 3301212 w 5540715"/>
                  <a:gd name="connsiteY271" fmla="*/ 1357312 h 3905250"/>
                  <a:gd name="connsiteX272" fmla="*/ 3291687 w 5540715"/>
                  <a:gd name="connsiteY272" fmla="*/ 1381125 h 3905250"/>
                  <a:gd name="connsiteX273" fmla="*/ 3248825 w 5540715"/>
                  <a:gd name="connsiteY273" fmla="*/ 1414462 h 3905250"/>
                  <a:gd name="connsiteX274" fmla="*/ 3234537 w 5540715"/>
                  <a:gd name="connsiteY274" fmla="*/ 1433512 h 3905250"/>
                  <a:gd name="connsiteX275" fmla="*/ 3220250 w 5540715"/>
                  <a:gd name="connsiteY275" fmla="*/ 1443037 h 3905250"/>
                  <a:gd name="connsiteX276" fmla="*/ 3172625 w 5540715"/>
                  <a:gd name="connsiteY276" fmla="*/ 1481137 h 3905250"/>
                  <a:gd name="connsiteX277" fmla="*/ 3153575 w 5540715"/>
                  <a:gd name="connsiteY277" fmla="*/ 1495425 h 3905250"/>
                  <a:gd name="connsiteX278" fmla="*/ 3129762 w 5540715"/>
                  <a:gd name="connsiteY278" fmla="*/ 1504950 h 3905250"/>
                  <a:gd name="connsiteX279" fmla="*/ 3110712 w 5540715"/>
                  <a:gd name="connsiteY279" fmla="*/ 1519237 h 3905250"/>
                  <a:gd name="connsiteX280" fmla="*/ 3096425 w 5540715"/>
                  <a:gd name="connsiteY280" fmla="*/ 1533525 h 3905250"/>
                  <a:gd name="connsiteX281" fmla="*/ 3072612 w 5540715"/>
                  <a:gd name="connsiteY281" fmla="*/ 1543050 h 3905250"/>
                  <a:gd name="connsiteX282" fmla="*/ 3058325 w 5540715"/>
                  <a:gd name="connsiteY282" fmla="*/ 1557337 h 3905250"/>
                  <a:gd name="connsiteX283" fmla="*/ 3034512 w 5540715"/>
                  <a:gd name="connsiteY283" fmla="*/ 1566862 h 3905250"/>
                  <a:gd name="connsiteX284" fmla="*/ 3015462 w 5540715"/>
                  <a:gd name="connsiteY284" fmla="*/ 1576387 h 3905250"/>
                  <a:gd name="connsiteX285" fmla="*/ 2967837 w 5540715"/>
                  <a:gd name="connsiteY285" fmla="*/ 1604962 h 3905250"/>
                  <a:gd name="connsiteX286" fmla="*/ 2953550 w 5540715"/>
                  <a:gd name="connsiteY286" fmla="*/ 1614487 h 3905250"/>
                  <a:gd name="connsiteX287" fmla="*/ 2939262 w 5540715"/>
                  <a:gd name="connsiteY287" fmla="*/ 1619250 h 3905250"/>
                  <a:gd name="connsiteX288" fmla="*/ 2910687 w 5540715"/>
                  <a:gd name="connsiteY288" fmla="*/ 1638300 h 3905250"/>
                  <a:gd name="connsiteX289" fmla="*/ 2896400 w 5540715"/>
                  <a:gd name="connsiteY289" fmla="*/ 1652587 h 3905250"/>
                  <a:gd name="connsiteX290" fmla="*/ 2834487 w 5540715"/>
                  <a:gd name="connsiteY290" fmla="*/ 1681162 h 3905250"/>
                  <a:gd name="connsiteX291" fmla="*/ 2791625 w 5540715"/>
                  <a:gd name="connsiteY291" fmla="*/ 1709737 h 3905250"/>
                  <a:gd name="connsiteX292" fmla="*/ 2767812 w 5540715"/>
                  <a:gd name="connsiteY292" fmla="*/ 1719262 h 3905250"/>
                  <a:gd name="connsiteX293" fmla="*/ 2753525 w 5540715"/>
                  <a:gd name="connsiteY293" fmla="*/ 1728787 h 3905250"/>
                  <a:gd name="connsiteX294" fmla="*/ 2739237 w 5540715"/>
                  <a:gd name="connsiteY294" fmla="*/ 1733550 h 3905250"/>
                  <a:gd name="connsiteX295" fmla="*/ 2724950 w 5540715"/>
                  <a:gd name="connsiteY295" fmla="*/ 1743075 h 3905250"/>
                  <a:gd name="connsiteX296" fmla="*/ 2663037 w 5540715"/>
                  <a:gd name="connsiteY296" fmla="*/ 1752600 h 3905250"/>
                  <a:gd name="connsiteX297" fmla="*/ 2596362 w 5540715"/>
                  <a:gd name="connsiteY297" fmla="*/ 1738312 h 3905250"/>
                  <a:gd name="connsiteX298" fmla="*/ 2572550 w 5540715"/>
                  <a:gd name="connsiteY298" fmla="*/ 1728788 h 3905250"/>
                  <a:gd name="connsiteX299" fmla="*/ 2524925 w 5540715"/>
                  <a:gd name="connsiteY299" fmla="*/ 1728787 h 3905250"/>
                  <a:gd name="connsiteX300" fmla="*/ 2470156 w 5540715"/>
                  <a:gd name="connsiteY300" fmla="*/ 1804987 h 3905250"/>
                  <a:gd name="connsiteX301" fmla="*/ 2389193 w 5540715"/>
                  <a:gd name="connsiteY301" fmla="*/ 1881187 h 3905250"/>
                  <a:gd name="connsiteX302" fmla="*/ 2315375 w 5540715"/>
                  <a:gd name="connsiteY302" fmla="*/ 1909762 h 3905250"/>
                  <a:gd name="connsiteX303" fmla="*/ 2253462 w 5540715"/>
                  <a:gd name="connsiteY303" fmla="*/ 1924050 h 3905250"/>
                  <a:gd name="connsiteX304" fmla="*/ 2234412 w 5540715"/>
                  <a:gd name="connsiteY304" fmla="*/ 1943100 h 3905250"/>
                  <a:gd name="connsiteX305" fmla="*/ 2220125 w 5540715"/>
                  <a:gd name="connsiteY305" fmla="*/ 1947862 h 3905250"/>
                  <a:gd name="connsiteX306" fmla="*/ 2186787 w 5540715"/>
                  <a:gd name="connsiteY306" fmla="*/ 1966912 h 3905250"/>
                  <a:gd name="connsiteX307" fmla="*/ 2148687 w 5540715"/>
                  <a:gd name="connsiteY307" fmla="*/ 1985962 h 3905250"/>
                  <a:gd name="connsiteX308" fmla="*/ 2072487 w 5540715"/>
                  <a:gd name="connsiteY308" fmla="*/ 1971675 h 3905250"/>
                  <a:gd name="connsiteX309" fmla="*/ 1996288 w 5540715"/>
                  <a:gd name="connsiteY309" fmla="*/ 1990725 h 3905250"/>
                  <a:gd name="connsiteX310" fmla="*/ 1939137 w 5540715"/>
                  <a:gd name="connsiteY310" fmla="*/ 2047875 h 3905250"/>
                  <a:gd name="connsiteX311" fmla="*/ 1910562 w 5540715"/>
                  <a:gd name="connsiteY311" fmla="*/ 2071687 h 3905250"/>
                  <a:gd name="connsiteX312" fmla="*/ 1886750 w 5540715"/>
                  <a:gd name="connsiteY312" fmla="*/ 2081212 h 3905250"/>
                  <a:gd name="connsiteX313" fmla="*/ 1858175 w 5540715"/>
                  <a:gd name="connsiteY313" fmla="*/ 2100262 h 3905250"/>
                  <a:gd name="connsiteX314" fmla="*/ 1834362 w 5540715"/>
                  <a:gd name="connsiteY314" fmla="*/ 2109787 h 3905250"/>
                  <a:gd name="connsiteX315" fmla="*/ 1815312 w 5540715"/>
                  <a:gd name="connsiteY315" fmla="*/ 2124075 h 3905250"/>
                  <a:gd name="connsiteX316" fmla="*/ 1796262 w 5540715"/>
                  <a:gd name="connsiteY316" fmla="*/ 2133600 h 3905250"/>
                  <a:gd name="connsiteX317" fmla="*/ 1786737 w 5540715"/>
                  <a:gd name="connsiteY317" fmla="*/ 2147887 h 3905250"/>
                  <a:gd name="connsiteX318" fmla="*/ 1772450 w 5540715"/>
                  <a:gd name="connsiteY318" fmla="*/ 2152650 h 3905250"/>
                  <a:gd name="connsiteX319" fmla="*/ 1753400 w 5540715"/>
                  <a:gd name="connsiteY319" fmla="*/ 2166937 h 3905250"/>
                  <a:gd name="connsiteX320" fmla="*/ 1696250 w 5540715"/>
                  <a:gd name="connsiteY320" fmla="*/ 2219325 h 3905250"/>
                  <a:gd name="connsiteX321" fmla="*/ 1672437 w 5540715"/>
                  <a:gd name="connsiteY321" fmla="*/ 2238375 h 3905250"/>
                  <a:gd name="connsiteX322" fmla="*/ 1648625 w 5540715"/>
                  <a:gd name="connsiteY322" fmla="*/ 2252662 h 3905250"/>
                  <a:gd name="connsiteX323" fmla="*/ 1615287 w 5540715"/>
                  <a:gd name="connsiteY323" fmla="*/ 2286000 h 3905250"/>
                  <a:gd name="connsiteX324" fmla="*/ 1591475 w 5540715"/>
                  <a:gd name="connsiteY324" fmla="*/ 2305050 h 3905250"/>
                  <a:gd name="connsiteX325" fmla="*/ 1577187 w 5540715"/>
                  <a:gd name="connsiteY325" fmla="*/ 2314575 h 3905250"/>
                  <a:gd name="connsiteX326" fmla="*/ 1562900 w 5540715"/>
                  <a:gd name="connsiteY326" fmla="*/ 2328862 h 3905250"/>
                  <a:gd name="connsiteX327" fmla="*/ 1558137 w 5540715"/>
                  <a:gd name="connsiteY327" fmla="*/ 2343150 h 3905250"/>
                  <a:gd name="connsiteX328" fmla="*/ 1520037 w 5540715"/>
                  <a:gd name="connsiteY328" fmla="*/ 2366962 h 3905250"/>
                  <a:gd name="connsiteX329" fmla="*/ 1496225 w 5540715"/>
                  <a:gd name="connsiteY329" fmla="*/ 2381250 h 3905250"/>
                  <a:gd name="connsiteX330" fmla="*/ 1477175 w 5540715"/>
                  <a:gd name="connsiteY330" fmla="*/ 2395537 h 3905250"/>
                  <a:gd name="connsiteX331" fmla="*/ 1462887 w 5540715"/>
                  <a:gd name="connsiteY331" fmla="*/ 2400300 h 3905250"/>
                  <a:gd name="connsiteX332" fmla="*/ 1424787 w 5540715"/>
                  <a:gd name="connsiteY332" fmla="*/ 2419350 h 3905250"/>
                  <a:gd name="connsiteX333" fmla="*/ 1405737 w 5540715"/>
                  <a:gd name="connsiteY333" fmla="*/ 2428875 h 3905250"/>
                  <a:gd name="connsiteX334" fmla="*/ 1362875 w 5540715"/>
                  <a:gd name="connsiteY334" fmla="*/ 2462212 h 3905250"/>
                  <a:gd name="connsiteX335" fmla="*/ 1329537 w 5540715"/>
                  <a:gd name="connsiteY335" fmla="*/ 2476500 h 3905250"/>
                  <a:gd name="connsiteX336" fmla="*/ 1310487 w 5540715"/>
                  <a:gd name="connsiteY336" fmla="*/ 2490787 h 3905250"/>
                  <a:gd name="connsiteX337" fmla="*/ 1262862 w 5540715"/>
                  <a:gd name="connsiteY337" fmla="*/ 2514600 h 3905250"/>
                  <a:gd name="connsiteX338" fmla="*/ 1224762 w 5540715"/>
                  <a:gd name="connsiteY338" fmla="*/ 2538412 h 3905250"/>
                  <a:gd name="connsiteX339" fmla="*/ 1210475 w 5540715"/>
                  <a:gd name="connsiteY339" fmla="*/ 2543175 h 3905250"/>
                  <a:gd name="connsiteX340" fmla="*/ 1191425 w 5540715"/>
                  <a:gd name="connsiteY340" fmla="*/ 2557462 h 3905250"/>
                  <a:gd name="connsiteX341" fmla="*/ 1129512 w 5540715"/>
                  <a:gd name="connsiteY341" fmla="*/ 2600325 h 3905250"/>
                  <a:gd name="connsiteX342" fmla="*/ 1100937 w 5540715"/>
                  <a:gd name="connsiteY342" fmla="*/ 2624137 h 3905250"/>
                  <a:gd name="connsiteX343" fmla="*/ 1086650 w 5540715"/>
                  <a:gd name="connsiteY343" fmla="*/ 2638425 h 3905250"/>
                  <a:gd name="connsiteX344" fmla="*/ 1077125 w 5540715"/>
                  <a:gd name="connsiteY344" fmla="*/ 2652712 h 3905250"/>
                  <a:gd name="connsiteX345" fmla="*/ 1053312 w 5540715"/>
                  <a:gd name="connsiteY34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96312 w 5540715"/>
                  <a:gd name="connsiteY78" fmla="*/ 2790825 h 3905250"/>
                  <a:gd name="connsiteX79" fmla="*/ 2172500 w 5540715"/>
                  <a:gd name="connsiteY79" fmla="*/ 2733675 h 3905250"/>
                  <a:gd name="connsiteX80" fmla="*/ 2167737 w 5540715"/>
                  <a:gd name="connsiteY80" fmla="*/ 2709862 h 3905250"/>
                  <a:gd name="connsiteX81" fmla="*/ 2158212 w 5540715"/>
                  <a:gd name="connsiteY81" fmla="*/ 2686050 h 3905250"/>
                  <a:gd name="connsiteX82" fmla="*/ 2153450 w 5540715"/>
                  <a:gd name="connsiteY82" fmla="*/ 2643187 h 3905250"/>
                  <a:gd name="connsiteX83" fmla="*/ 2158212 w 5540715"/>
                  <a:gd name="connsiteY83" fmla="*/ 2586037 h 3905250"/>
                  <a:gd name="connsiteX84" fmla="*/ 2182025 w 5540715"/>
                  <a:gd name="connsiteY84" fmla="*/ 2547937 h 3905250"/>
                  <a:gd name="connsiteX85" fmla="*/ 2215362 w 5540715"/>
                  <a:gd name="connsiteY85" fmla="*/ 2509837 h 3905250"/>
                  <a:gd name="connsiteX86" fmla="*/ 2234412 w 5540715"/>
                  <a:gd name="connsiteY86" fmla="*/ 2490787 h 3905250"/>
                  <a:gd name="connsiteX87" fmla="*/ 2267750 w 5540715"/>
                  <a:gd name="connsiteY87" fmla="*/ 2481262 h 3905250"/>
                  <a:gd name="connsiteX88" fmla="*/ 2291562 w 5540715"/>
                  <a:gd name="connsiteY88" fmla="*/ 2471737 h 3905250"/>
                  <a:gd name="connsiteX89" fmla="*/ 2386812 w 5540715"/>
                  <a:gd name="connsiteY89" fmla="*/ 2462212 h 3905250"/>
                  <a:gd name="connsiteX90" fmla="*/ 2453487 w 5540715"/>
                  <a:gd name="connsiteY90" fmla="*/ 2452687 h 3905250"/>
                  <a:gd name="connsiteX91" fmla="*/ 2510637 w 5540715"/>
                  <a:gd name="connsiteY91" fmla="*/ 2443162 h 3905250"/>
                  <a:gd name="connsiteX92" fmla="*/ 2529687 w 5540715"/>
                  <a:gd name="connsiteY92" fmla="*/ 2433637 h 3905250"/>
                  <a:gd name="connsiteX93" fmla="*/ 2634462 w 5540715"/>
                  <a:gd name="connsiteY93" fmla="*/ 2424112 h 3905250"/>
                  <a:gd name="connsiteX94" fmla="*/ 2767812 w 5540715"/>
                  <a:gd name="connsiteY94" fmla="*/ 2419350 h 3905250"/>
                  <a:gd name="connsiteX95" fmla="*/ 2791625 w 5540715"/>
                  <a:gd name="connsiteY95" fmla="*/ 2414587 h 3905250"/>
                  <a:gd name="connsiteX96" fmla="*/ 2829725 w 5540715"/>
                  <a:gd name="connsiteY96" fmla="*/ 2390775 h 3905250"/>
                  <a:gd name="connsiteX97" fmla="*/ 2848775 w 5540715"/>
                  <a:gd name="connsiteY97" fmla="*/ 2381250 h 3905250"/>
                  <a:gd name="connsiteX98" fmla="*/ 2886875 w 5540715"/>
                  <a:gd name="connsiteY98" fmla="*/ 2352675 h 3905250"/>
                  <a:gd name="connsiteX99" fmla="*/ 2905925 w 5540715"/>
                  <a:gd name="connsiteY99" fmla="*/ 2338387 h 3905250"/>
                  <a:gd name="connsiteX100" fmla="*/ 2920212 w 5540715"/>
                  <a:gd name="connsiteY100" fmla="*/ 2328862 h 3905250"/>
                  <a:gd name="connsiteX101" fmla="*/ 2934500 w 5540715"/>
                  <a:gd name="connsiteY101" fmla="*/ 2314575 h 3905250"/>
                  <a:gd name="connsiteX102" fmla="*/ 2958312 w 5540715"/>
                  <a:gd name="connsiteY102" fmla="*/ 2309812 h 3905250"/>
                  <a:gd name="connsiteX103" fmla="*/ 2982125 w 5540715"/>
                  <a:gd name="connsiteY103" fmla="*/ 2295525 h 3905250"/>
                  <a:gd name="connsiteX104" fmla="*/ 3001175 w 5540715"/>
                  <a:gd name="connsiteY104" fmla="*/ 2281237 h 3905250"/>
                  <a:gd name="connsiteX105" fmla="*/ 3024987 w 5540715"/>
                  <a:gd name="connsiteY105" fmla="*/ 2271712 h 3905250"/>
                  <a:gd name="connsiteX106" fmla="*/ 3063087 w 5540715"/>
                  <a:gd name="connsiteY106" fmla="*/ 2243137 h 3905250"/>
                  <a:gd name="connsiteX107" fmla="*/ 3096425 w 5540715"/>
                  <a:gd name="connsiteY107" fmla="*/ 2224087 h 3905250"/>
                  <a:gd name="connsiteX108" fmla="*/ 3115475 w 5540715"/>
                  <a:gd name="connsiteY108" fmla="*/ 2205037 h 3905250"/>
                  <a:gd name="connsiteX109" fmla="*/ 3153575 w 5540715"/>
                  <a:gd name="connsiteY109" fmla="*/ 2185987 h 3905250"/>
                  <a:gd name="connsiteX110" fmla="*/ 3172625 w 5540715"/>
                  <a:gd name="connsiteY110" fmla="*/ 2171700 h 3905250"/>
                  <a:gd name="connsiteX111" fmla="*/ 3234537 w 5540715"/>
                  <a:gd name="connsiteY111" fmla="*/ 2119312 h 3905250"/>
                  <a:gd name="connsiteX112" fmla="*/ 3296450 w 5540715"/>
                  <a:gd name="connsiteY112" fmla="*/ 2076450 h 3905250"/>
                  <a:gd name="connsiteX113" fmla="*/ 3329787 w 5540715"/>
                  <a:gd name="connsiteY113" fmla="*/ 2052637 h 3905250"/>
                  <a:gd name="connsiteX114" fmla="*/ 3358362 w 5540715"/>
                  <a:gd name="connsiteY114" fmla="*/ 2033587 h 3905250"/>
                  <a:gd name="connsiteX115" fmla="*/ 3420275 w 5540715"/>
                  <a:gd name="connsiteY115" fmla="*/ 1995487 h 3905250"/>
                  <a:gd name="connsiteX116" fmla="*/ 3453612 w 5540715"/>
                  <a:gd name="connsiteY116" fmla="*/ 1981200 h 3905250"/>
                  <a:gd name="connsiteX117" fmla="*/ 3482187 w 5540715"/>
                  <a:gd name="connsiteY117" fmla="*/ 1962150 h 3905250"/>
                  <a:gd name="connsiteX118" fmla="*/ 3534575 w 5540715"/>
                  <a:gd name="connsiteY118" fmla="*/ 1933575 h 3905250"/>
                  <a:gd name="connsiteX119" fmla="*/ 3563150 w 5540715"/>
                  <a:gd name="connsiteY119" fmla="*/ 1914525 h 3905250"/>
                  <a:gd name="connsiteX120" fmla="*/ 3639350 w 5540715"/>
                  <a:gd name="connsiteY120" fmla="*/ 1871662 h 3905250"/>
                  <a:gd name="connsiteX121" fmla="*/ 3686975 w 5540715"/>
                  <a:gd name="connsiteY121" fmla="*/ 1843087 h 3905250"/>
                  <a:gd name="connsiteX122" fmla="*/ 3720312 w 5540715"/>
                  <a:gd name="connsiteY122" fmla="*/ 1824037 h 3905250"/>
                  <a:gd name="connsiteX123" fmla="*/ 3744125 w 5540715"/>
                  <a:gd name="connsiteY123" fmla="*/ 1804987 h 3905250"/>
                  <a:gd name="connsiteX124" fmla="*/ 3772700 w 5540715"/>
                  <a:gd name="connsiteY124" fmla="*/ 1795462 h 3905250"/>
                  <a:gd name="connsiteX125" fmla="*/ 3796512 w 5540715"/>
                  <a:gd name="connsiteY125" fmla="*/ 1776412 h 3905250"/>
                  <a:gd name="connsiteX126" fmla="*/ 3829850 w 5540715"/>
                  <a:gd name="connsiteY126" fmla="*/ 1762125 h 3905250"/>
                  <a:gd name="connsiteX127" fmla="*/ 3858425 w 5540715"/>
                  <a:gd name="connsiteY127" fmla="*/ 1747837 h 3905250"/>
                  <a:gd name="connsiteX128" fmla="*/ 3882237 w 5540715"/>
                  <a:gd name="connsiteY128" fmla="*/ 1733550 h 3905250"/>
                  <a:gd name="connsiteX129" fmla="*/ 3929862 w 5540715"/>
                  <a:gd name="connsiteY129" fmla="*/ 1714500 h 3905250"/>
                  <a:gd name="connsiteX130" fmla="*/ 3958437 w 5540715"/>
                  <a:gd name="connsiteY130" fmla="*/ 1695450 h 3905250"/>
                  <a:gd name="connsiteX131" fmla="*/ 3977487 w 5540715"/>
                  <a:gd name="connsiteY131" fmla="*/ 1681162 h 3905250"/>
                  <a:gd name="connsiteX132" fmla="*/ 4029875 w 5540715"/>
                  <a:gd name="connsiteY132" fmla="*/ 1657350 h 3905250"/>
                  <a:gd name="connsiteX133" fmla="*/ 4082262 w 5540715"/>
                  <a:gd name="connsiteY133" fmla="*/ 1614487 h 3905250"/>
                  <a:gd name="connsiteX134" fmla="*/ 4139412 w 5540715"/>
                  <a:gd name="connsiteY134" fmla="*/ 1576387 h 3905250"/>
                  <a:gd name="connsiteX135" fmla="*/ 4167987 w 5540715"/>
                  <a:gd name="connsiteY135" fmla="*/ 1557337 h 3905250"/>
                  <a:gd name="connsiteX136" fmla="*/ 4196562 w 5540715"/>
                  <a:gd name="connsiteY136" fmla="*/ 1538287 h 3905250"/>
                  <a:gd name="connsiteX137" fmla="*/ 4253712 w 5540715"/>
                  <a:gd name="connsiteY137" fmla="*/ 1509712 h 3905250"/>
                  <a:gd name="connsiteX138" fmla="*/ 4277525 w 5540715"/>
                  <a:gd name="connsiteY138" fmla="*/ 1500187 h 3905250"/>
                  <a:gd name="connsiteX139" fmla="*/ 4296575 w 5540715"/>
                  <a:gd name="connsiteY139" fmla="*/ 1490662 h 3905250"/>
                  <a:gd name="connsiteX140" fmla="*/ 4325150 w 5540715"/>
                  <a:gd name="connsiteY140" fmla="*/ 1485900 h 3905250"/>
                  <a:gd name="connsiteX141" fmla="*/ 4353725 w 5540715"/>
                  <a:gd name="connsiteY141" fmla="*/ 1476375 h 3905250"/>
                  <a:gd name="connsiteX142" fmla="*/ 4491837 w 5540715"/>
                  <a:gd name="connsiteY142" fmla="*/ 1481137 h 3905250"/>
                  <a:gd name="connsiteX143" fmla="*/ 4510887 w 5540715"/>
                  <a:gd name="connsiteY143" fmla="*/ 1495425 h 3905250"/>
                  <a:gd name="connsiteX144" fmla="*/ 4568037 w 5540715"/>
                  <a:gd name="connsiteY144" fmla="*/ 1528762 h 3905250"/>
                  <a:gd name="connsiteX145" fmla="*/ 4615662 w 5540715"/>
                  <a:gd name="connsiteY145" fmla="*/ 1571625 h 3905250"/>
                  <a:gd name="connsiteX146" fmla="*/ 4629950 w 5540715"/>
                  <a:gd name="connsiteY146" fmla="*/ 1590675 h 3905250"/>
                  <a:gd name="connsiteX147" fmla="*/ 4629950 w 5540715"/>
                  <a:gd name="connsiteY147" fmla="*/ 1690687 h 3905250"/>
                  <a:gd name="connsiteX148" fmla="*/ 4610900 w 5540715"/>
                  <a:gd name="connsiteY148" fmla="*/ 1724025 h 3905250"/>
                  <a:gd name="connsiteX149" fmla="*/ 4587087 w 5540715"/>
                  <a:gd name="connsiteY149" fmla="*/ 1785937 h 3905250"/>
                  <a:gd name="connsiteX150" fmla="*/ 4577562 w 5540715"/>
                  <a:gd name="connsiteY150" fmla="*/ 1809750 h 3905250"/>
                  <a:gd name="connsiteX151" fmla="*/ 4572800 w 5540715"/>
                  <a:gd name="connsiteY151" fmla="*/ 1828800 h 3905250"/>
                  <a:gd name="connsiteX152" fmla="*/ 4563275 w 5540715"/>
                  <a:gd name="connsiteY152" fmla="*/ 1876425 h 3905250"/>
                  <a:gd name="connsiteX153" fmla="*/ 4558512 w 5540715"/>
                  <a:gd name="connsiteY153" fmla="*/ 1909762 h 3905250"/>
                  <a:gd name="connsiteX154" fmla="*/ 4553750 w 5540715"/>
                  <a:gd name="connsiteY154" fmla="*/ 1938337 h 3905250"/>
                  <a:gd name="connsiteX155" fmla="*/ 4572800 w 5540715"/>
                  <a:gd name="connsiteY155" fmla="*/ 2133600 h 3905250"/>
                  <a:gd name="connsiteX156" fmla="*/ 4601375 w 5540715"/>
                  <a:gd name="connsiteY156" fmla="*/ 2162175 h 3905250"/>
                  <a:gd name="connsiteX157" fmla="*/ 4620425 w 5540715"/>
                  <a:gd name="connsiteY157" fmla="*/ 2166937 h 3905250"/>
                  <a:gd name="connsiteX158" fmla="*/ 4644237 w 5540715"/>
                  <a:gd name="connsiteY158" fmla="*/ 2181225 h 3905250"/>
                  <a:gd name="connsiteX159" fmla="*/ 4663287 w 5540715"/>
                  <a:gd name="connsiteY159" fmla="*/ 2185987 h 3905250"/>
                  <a:gd name="connsiteX160" fmla="*/ 4715675 w 5540715"/>
                  <a:gd name="connsiteY160" fmla="*/ 2195512 h 3905250"/>
                  <a:gd name="connsiteX161" fmla="*/ 4829975 w 5540715"/>
                  <a:gd name="connsiteY161" fmla="*/ 2185987 h 3905250"/>
                  <a:gd name="connsiteX162" fmla="*/ 4863312 w 5540715"/>
                  <a:gd name="connsiteY162" fmla="*/ 2166937 h 3905250"/>
                  <a:gd name="connsiteX163" fmla="*/ 4915700 w 5540715"/>
                  <a:gd name="connsiteY163" fmla="*/ 2147887 h 3905250"/>
                  <a:gd name="connsiteX164" fmla="*/ 4934750 w 5540715"/>
                  <a:gd name="connsiteY164" fmla="*/ 2133600 h 3905250"/>
                  <a:gd name="connsiteX165" fmla="*/ 4949037 w 5540715"/>
                  <a:gd name="connsiteY165" fmla="*/ 2128837 h 3905250"/>
                  <a:gd name="connsiteX166" fmla="*/ 4963325 w 5540715"/>
                  <a:gd name="connsiteY166" fmla="*/ 2114550 h 3905250"/>
                  <a:gd name="connsiteX167" fmla="*/ 4982375 w 5540715"/>
                  <a:gd name="connsiteY167" fmla="*/ 2100262 h 3905250"/>
                  <a:gd name="connsiteX168" fmla="*/ 5010950 w 5540715"/>
                  <a:gd name="connsiteY168" fmla="*/ 2081212 h 3905250"/>
                  <a:gd name="connsiteX169" fmla="*/ 5053812 w 5540715"/>
                  <a:gd name="connsiteY169" fmla="*/ 2038350 h 3905250"/>
                  <a:gd name="connsiteX170" fmla="*/ 5077625 w 5540715"/>
                  <a:gd name="connsiteY170" fmla="*/ 2019300 h 3905250"/>
                  <a:gd name="connsiteX171" fmla="*/ 5096675 w 5540715"/>
                  <a:gd name="connsiteY171" fmla="*/ 2000250 h 3905250"/>
                  <a:gd name="connsiteX172" fmla="*/ 5125250 w 5540715"/>
                  <a:gd name="connsiteY172" fmla="*/ 1981200 h 3905250"/>
                  <a:gd name="connsiteX173" fmla="*/ 5172875 w 5540715"/>
                  <a:gd name="connsiteY173" fmla="*/ 1943100 h 3905250"/>
                  <a:gd name="connsiteX174" fmla="*/ 5210975 w 5540715"/>
                  <a:gd name="connsiteY174" fmla="*/ 1909762 h 3905250"/>
                  <a:gd name="connsiteX175" fmla="*/ 5220500 w 5540715"/>
                  <a:gd name="connsiteY175" fmla="*/ 1895475 h 3905250"/>
                  <a:gd name="connsiteX176" fmla="*/ 5234787 w 5540715"/>
                  <a:gd name="connsiteY176" fmla="*/ 1876425 h 3905250"/>
                  <a:gd name="connsiteX177" fmla="*/ 5253837 w 5540715"/>
                  <a:gd name="connsiteY177" fmla="*/ 1838325 h 3905250"/>
                  <a:gd name="connsiteX178" fmla="*/ 5282412 w 5540715"/>
                  <a:gd name="connsiteY178" fmla="*/ 1790700 h 3905250"/>
                  <a:gd name="connsiteX179" fmla="*/ 5287175 w 5540715"/>
                  <a:gd name="connsiteY179" fmla="*/ 1771650 h 3905250"/>
                  <a:gd name="connsiteX180" fmla="*/ 5306225 w 5540715"/>
                  <a:gd name="connsiteY180" fmla="*/ 1743075 h 3905250"/>
                  <a:gd name="connsiteX181" fmla="*/ 5320512 w 5540715"/>
                  <a:gd name="connsiteY181" fmla="*/ 1709737 h 3905250"/>
                  <a:gd name="connsiteX182" fmla="*/ 5334800 w 5540715"/>
                  <a:gd name="connsiteY182" fmla="*/ 1695450 h 3905250"/>
                  <a:gd name="connsiteX183" fmla="*/ 5358612 w 5540715"/>
                  <a:gd name="connsiteY183" fmla="*/ 1647825 h 3905250"/>
                  <a:gd name="connsiteX184" fmla="*/ 5391950 w 5540715"/>
                  <a:gd name="connsiteY184" fmla="*/ 1581150 h 3905250"/>
                  <a:gd name="connsiteX185" fmla="*/ 5439575 w 5540715"/>
                  <a:gd name="connsiteY185" fmla="*/ 1452562 h 3905250"/>
                  <a:gd name="connsiteX186" fmla="*/ 5449100 w 5540715"/>
                  <a:gd name="connsiteY186" fmla="*/ 1414462 h 3905250"/>
                  <a:gd name="connsiteX187" fmla="*/ 5453862 w 5540715"/>
                  <a:gd name="connsiteY187" fmla="*/ 1381125 h 3905250"/>
                  <a:gd name="connsiteX188" fmla="*/ 5463387 w 5540715"/>
                  <a:gd name="connsiteY188" fmla="*/ 1181100 h 3905250"/>
                  <a:gd name="connsiteX189" fmla="*/ 5468150 w 5540715"/>
                  <a:gd name="connsiteY189" fmla="*/ 1157287 h 3905250"/>
                  <a:gd name="connsiteX190" fmla="*/ 5472912 w 5540715"/>
                  <a:gd name="connsiteY190" fmla="*/ 1128712 h 3905250"/>
                  <a:gd name="connsiteX191" fmla="*/ 5477675 w 5540715"/>
                  <a:gd name="connsiteY191" fmla="*/ 1095375 h 3905250"/>
                  <a:gd name="connsiteX192" fmla="*/ 5487200 w 5540715"/>
                  <a:gd name="connsiteY192" fmla="*/ 1066800 h 3905250"/>
                  <a:gd name="connsiteX193" fmla="*/ 5501487 w 5540715"/>
                  <a:gd name="connsiteY193" fmla="*/ 981075 h 3905250"/>
                  <a:gd name="connsiteX194" fmla="*/ 5501487 w 5540715"/>
                  <a:gd name="connsiteY194" fmla="*/ 981075 h 3905250"/>
                  <a:gd name="connsiteX195" fmla="*/ 5511012 w 5540715"/>
                  <a:gd name="connsiteY195" fmla="*/ 923925 h 3905250"/>
                  <a:gd name="connsiteX196" fmla="*/ 5515775 w 5540715"/>
                  <a:gd name="connsiteY196" fmla="*/ 890587 h 3905250"/>
                  <a:gd name="connsiteX197" fmla="*/ 5525300 w 5540715"/>
                  <a:gd name="connsiteY197" fmla="*/ 833437 h 3905250"/>
                  <a:gd name="connsiteX198" fmla="*/ 5530062 w 5540715"/>
                  <a:gd name="connsiteY198" fmla="*/ 804862 h 3905250"/>
                  <a:gd name="connsiteX199" fmla="*/ 5534825 w 5540715"/>
                  <a:gd name="connsiteY199" fmla="*/ 738187 h 3905250"/>
                  <a:gd name="connsiteX200" fmla="*/ 5520537 w 5540715"/>
                  <a:gd name="connsiteY200" fmla="*/ 466725 h 3905250"/>
                  <a:gd name="connsiteX201" fmla="*/ 5511012 w 5540715"/>
                  <a:gd name="connsiteY201" fmla="*/ 442912 h 3905250"/>
                  <a:gd name="connsiteX202" fmla="*/ 5491962 w 5540715"/>
                  <a:gd name="connsiteY202" fmla="*/ 390525 h 3905250"/>
                  <a:gd name="connsiteX203" fmla="*/ 5477675 w 5540715"/>
                  <a:gd name="connsiteY203" fmla="*/ 366712 h 3905250"/>
                  <a:gd name="connsiteX204" fmla="*/ 5453862 w 5540715"/>
                  <a:gd name="connsiteY204" fmla="*/ 347662 h 3905250"/>
                  <a:gd name="connsiteX205" fmla="*/ 5420525 w 5540715"/>
                  <a:gd name="connsiteY205" fmla="*/ 309562 h 3905250"/>
                  <a:gd name="connsiteX206" fmla="*/ 5401475 w 5540715"/>
                  <a:gd name="connsiteY206" fmla="*/ 300037 h 3905250"/>
                  <a:gd name="connsiteX207" fmla="*/ 5391950 w 5540715"/>
                  <a:gd name="connsiteY207" fmla="*/ 280987 h 3905250"/>
                  <a:gd name="connsiteX208" fmla="*/ 5358612 w 5540715"/>
                  <a:gd name="connsiteY208" fmla="*/ 257175 h 3905250"/>
                  <a:gd name="connsiteX209" fmla="*/ 5325275 w 5540715"/>
                  <a:gd name="connsiteY209" fmla="*/ 223837 h 3905250"/>
                  <a:gd name="connsiteX210" fmla="*/ 5244312 w 5540715"/>
                  <a:gd name="connsiteY210" fmla="*/ 133350 h 3905250"/>
                  <a:gd name="connsiteX211" fmla="*/ 5201450 w 5540715"/>
                  <a:gd name="connsiteY211" fmla="*/ 85725 h 3905250"/>
                  <a:gd name="connsiteX212" fmla="*/ 5163350 w 5540715"/>
                  <a:gd name="connsiteY212" fmla="*/ 71437 h 3905250"/>
                  <a:gd name="connsiteX213" fmla="*/ 5087150 w 5540715"/>
                  <a:gd name="connsiteY213" fmla="*/ 42862 h 3905250"/>
                  <a:gd name="connsiteX214" fmla="*/ 5039525 w 5540715"/>
                  <a:gd name="connsiteY214" fmla="*/ 23812 h 3905250"/>
                  <a:gd name="connsiteX215" fmla="*/ 5006187 w 5540715"/>
                  <a:gd name="connsiteY215" fmla="*/ 19050 h 3905250"/>
                  <a:gd name="connsiteX216" fmla="*/ 4982375 w 5540715"/>
                  <a:gd name="connsiteY216" fmla="*/ 9525 h 3905250"/>
                  <a:gd name="connsiteX217" fmla="*/ 4915700 w 5540715"/>
                  <a:gd name="connsiteY217" fmla="*/ 4762 h 3905250"/>
                  <a:gd name="connsiteX218" fmla="*/ 4858550 w 5540715"/>
                  <a:gd name="connsiteY218" fmla="*/ 0 h 3905250"/>
                  <a:gd name="connsiteX219" fmla="*/ 4749012 w 5540715"/>
                  <a:gd name="connsiteY219" fmla="*/ 14287 h 3905250"/>
                  <a:gd name="connsiteX220" fmla="*/ 4725200 w 5540715"/>
                  <a:gd name="connsiteY220" fmla="*/ 19050 h 3905250"/>
                  <a:gd name="connsiteX221" fmla="*/ 4668050 w 5540715"/>
                  <a:gd name="connsiteY221" fmla="*/ 42862 h 3905250"/>
                  <a:gd name="connsiteX222" fmla="*/ 4629950 w 5540715"/>
                  <a:gd name="connsiteY222" fmla="*/ 57150 h 3905250"/>
                  <a:gd name="connsiteX223" fmla="*/ 4548987 w 5540715"/>
                  <a:gd name="connsiteY223" fmla="*/ 104775 h 3905250"/>
                  <a:gd name="connsiteX224" fmla="*/ 4529937 w 5540715"/>
                  <a:gd name="connsiteY224" fmla="*/ 128587 h 3905250"/>
                  <a:gd name="connsiteX225" fmla="*/ 4510887 w 5540715"/>
                  <a:gd name="connsiteY225" fmla="*/ 147637 h 3905250"/>
                  <a:gd name="connsiteX226" fmla="*/ 4491837 w 5540715"/>
                  <a:gd name="connsiteY226" fmla="*/ 176212 h 3905250"/>
                  <a:gd name="connsiteX227" fmla="*/ 4458500 w 5540715"/>
                  <a:gd name="connsiteY227" fmla="*/ 247650 h 3905250"/>
                  <a:gd name="connsiteX228" fmla="*/ 4439450 w 5540715"/>
                  <a:gd name="connsiteY228" fmla="*/ 304800 h 3905250"/>
                  <a:gd name="connsiteX229" fmla="*/ 4420400 w 5540715"/>
                  <a:gd name="connsiteY229" fmla="*/ 366712 h 3905250"/>
                  <a:gd name="connsiteX230" fmla="*/ 4415637 w 5540715"/>
                  <a:gd name="connsiteY230" fmla="*/ 400050 h 3905250"/>
                  <a:gd name="connsiteX231" fmla="*/ 4406112 w 5540715"/>
                  <a:gd name="connsiteY231" fmla="*/ 423862 h 3905250"/>
                  <a:gd name="connsiteX232" fmla="*/ 4401350 w 5540715"/>
                  <a:gd name="connsiteY232" fmla="*/ 457200 h 3905250"/>
                  <a:gd name="connsiteX233" fmla="*/ 4391825 w 5540715"/>
                  <a:gd name="connsiteY233" fmla="*/ 519112 h 3905250"/>
                  <a:gd name="connsiteX234" fmla="*/ 4425162 w 5540715"/>
                  <a:gd name="connsiteY234" fmla="*/ 685800 h 3905250"/>
                  <a:gd name="connsiteX235" fmla="*/ 4434687 w 5540715"/>
                  <a:gd name="connsiteY235" fmla="*/ 728662 h 3905250"/>
                  <a:gd name="connsiteX236" fmla="*/ 4444212 w 5540715"/>
                  <a:gd name="connsiteY236" fmla="*/ 752475 h 3905250"/>
                  <a:gd name="connsiteX237" fmla="*/ 4439450 w 5540715"/>
                  <a:gd name="connsiteY237" fmla="*/ 819150 h 3905250"/>
                  <a:gd name="connsiteX238" fmla="*/ 4396587 w 5540715"/>
                  <a:gd name="connsiteY238" fmla="*/ 852487 h 3905250"/>
                  <a:gd name="connsiteX239" fmla="*/ 4382300 w 5540715"/>
                  <a:gd name="connsiteY239" fmla="*/ 866775 h 3905250"/>
                  <a:gd name="connsiteX240" fmla="*/ 4363250 w 5540715"/>
                  <a:gd name="connsiteY240" fmla="*/ 876300 h 3905250"/>
                  <a:gd name="connsiteX241" fmla="*/ 4329912 w 5540715"/>
                  <a:gd name="connsiteY241" fmla="*/ 900112 h 3905250"/>
                  <a:gd name="connsiteX242" fmla="*/ 4315625 w 5540715"/>
                  <a:gd name="connsiteY242" fmla="*/ 909637 h 3905250"/>
                  <a:gd name="connsiteX243" fmla="*/ 4296575 w 5540715"/>
                  <a:gd name="connsiteY243" fmla="*/ 923925 h 3905250"/>
                  <a:gd name="connsiteX244" fmla="*/ 4277525 w 5540715"/>
                  <a:gd name="connsiteY244" fmla="*/ 928687 h 3905250"/>
                  <a:gd name="connsiteX245" fmla="*/ 4248950 w 5540715"/>
                  <a:gd name="connsiteY245" fmla="*/ 938212 h 3905250"/>
                  <a:gd name="connsiteX246" fmla="*/ 4229900 w 5540715"/>
                  <a:gd name="connsiteY246" fmla="*/ 942975 h 3905250"/>
                  <a:gd name="connsiteX247" fmla="*/ 4215612 w 5540715"/>
                  <a:gd name="connsiteY247" fmla="*/ 947737 h 3905250"/>
                  <a:gd name="connsiteX248" fmla="*/ 4158462 w 5540715"/>
                  <a:gd name="connsiteY248" fmla="*/ 957262 h 3905250"/>
                  <a:gd name="connsiteX249" fmla="*/ 4120362 w 5540715"/>
                  <a:gd name="connsiteY249" fmla="*/ 966787 h 3905250"/>
                  <a:gd name="connsiteX250" fmla="*/ 4091787 w 5540715"/>
                  <a:gd name="connsiteY250" fmla="*/ 976312 h 3905250"/>
                  <a:gd name="connsiteX251" fmla="*/ 4067975 w 5540715"/>
                  <a:gd name="connsiteY251" fmla="*/ 985837 h 3905250"/>
                  <a:gd name="connsiteX252" fmla="*/ 4034637 w 5540715"/>
                  <a:gd name="connsiteY252" fmla="*/ 990600 h 3905250"/>
                  <a:gd name="connsiteX253" fmla="*/ 3967962 w 5540715"/>
                  <a:gd name="connsiteY253" fmla="*/ 1009650 h 3905250"/>
                  <a:gd name="connsiteX254" fmla="*/ 3939387 w 5540715"/>
                  <a:gd name="connsiteY254" fmla="*/ 1019175 h 3905250"/>
                  <a:gd name="connsiteX255" fmla="*/ 3906050 w 5540715"/>
                  <a:gd name="connsiteY255" fmla="*/ 1023937 h 3905250"/>
                  <a:gd name="connsiteX256" fmla="*/ 3744125 w 5540715"/>
                  <a:gd name="connsiteY256" fmla="*/ 1019175 h 3905250"/>
                  <a:gd name="connsiteX257" fmla="*/ 3715550 w 5540715"/>
                  <a:gd name="connsiteY257" fmla="*/ 1014412 h 3905250"/>
                  <a:gd name="connsiteX258" fmla="*/ 3677450 w 5540715"/>
                  <a:gd name="connsiteY258" fmla="*/ 1009650 h 3905250"/>
                  <a:gd name="connsiteX259" fmla="*/ 3548862 w 5540715"/>
                  <a:gd name="connsiteY259" fmla="*/ 1023937 h 3905250"/>
                  <a:gd name="connsiteX260" fmla="*/ 3506000 w 5540715"/>
                  <a:gd name="connsiteY260" fmla="*/ 1052512 h 3905250"/>
                  <a:gd name="connsiteX261" fmla="*/ 3486950 w 5540715"/>
                  <a:gd name="connsiteY261" fmla="*/ 1071562 h 3905250"/>
                  <a:gd name="connsiteX262" fmla="*/ 3463137 w 5540715"/>
                  <a:gd name="connsiteY262" fmla="*/ 1090612 h 3905250"/>
                  <a:gd name="connsiteX263" fmla="*/ 3425037 w 5540715"/>
                  <a:gd name="connsiteY263" fmla="*/ 1128712 h 3905250"/>
                  <a:gd name="connsiteX264" fmla="*/ 3396462 w 5540715"/>
                  <a:gd name="connsiteY264" fmla="*/ 1176337 h 3905250"/>
                  <a:gd name="connsiteX265" fmla="*/ 3363125 w 5540715"/>
                  <a:gd name="connsiteY265" fmla="*/ 1228725 h 3905250"/>
                  <a:gd name="connsiteX266" fmla="*/ 3353600 w 5540715"/>
                  <a:gd name="connsiteY266" fmla="*/ 1262062 h 3905250"/>
                  <a:gd name="connsiteX267" fmla="*/ 3348837 w 5540715"/>
                  <a:gd name="connsiteY267" fmla="*/ 1281112 h 3905250"/>
                  <a:gd name="connsiteX268" fmla="*/ 3339312 w 5540715"/>
                  <a:gd name="connsiteY268" fmla="*/ 1295400 h 3905250"/>
                  <a:gd name="connsiteX269" fmla="*/ 3329787 w 5540715"/>
                  <a:gd name="connsiteY269" fmla="*/ 1323975 h 3905250"/>
                  <a:gd name="connsiteX270" fmla="*/ 3301212 w 5540715"/>
                  <a:gd name="connsiteY270" fmla="*/ 1357312 h 3905250"/>
                  <a:gd name="connsiteX271" fmla="*/ 3291687 w 5540715"/>
                  <a:gd name="connsiteY271" fmla="*/ 1381125 h 3905250"/>
                  <a:gd name="connsiteX272" fmla="*/ 3248825 w 5540715"/>
                  <a:gd name="connsiteY272" fmla="*/ 1414462 h 3905250"/>
                  <a:gd name="connsiteX273" fmla="*/ 3234537 w 5540715"/>
                  <a:gd name="connsiteY273" fmla="*/ 1433512 h 3905250"/>
                  <a:gd name="connsiteX274" fmla="*/ 3220250 w 5540715"/>
                  <a:gd name="connsiteY274" fmla="*/ 1443037 h 3905250"/>
                  <a:gd name="connsiteX275" fmla="*/ 3172625 w 5540715"/>
                  <a:gd name="connsiteY275" fmla="*/ 1481137 h 3905250"/>
                  <a:gd name="connsiteX276" fmla="*/ 3153575 w 5540715"/>
                  <a:gd name="connsiteY276" fmla="*/ 1495425 h 3905250"/>
                  <a:gd name="connsiteX277" fmla="*/ 3129762 w 5540715"/>
                  <a:gd name="connsiteY277" fmla="*/ 1504950 h 3905250"/>
                  <a:gd name="connsiteX278" fmla="*/ 3110712 w 5540715"/>
                  <a:gd name="connsiteY278" fmla="*/ 1519237 h 3905250"/>
                  <a:gd name="connsiteX279" fmla="*/ 3096425 w 5540715"/>
                  <a:gd name="connsiteY279" fmla="*/ 1533525 h 3905250"/>
                  <a:gd name="connsiteX280" fmla="*/ 3072612 w 5540715"/>
                  <a:gd name="connsiteY280" fmla="*/ 1543050 h 3905250"/>
                  <a:gd name="connsiteX281" fmla="*/ 3058325 w 5540715"/>
                  <a:gd name="connsiteY281" fmla="*/ 1557337 h 3905250"/>
                  <a:gd name="connsiteX282" fmla="*/ 3034512 w 5540715"/>
                  <a:gd name="connsiteY282" fmla="*/ 1566862 h 3905250"/>
                  <a:gd name="connsiteX283" fmla="*/ 3015462 w 5540715"/>
                  <a:gd name="connsiteY283" fmla="*/ 1576387 h 3905250"/>
                  <a:gd name="connsiteX284" fmla="*/ 2967837 w 5540715"/>
                  <a:gd name="connsiteY284" fmla="*/ 1604962 h 3905250"/>
                  <a:gd name="connsiteX285" fmla="*/ 2953550 w 5540715"/>
                  <a:gd name="connsiteY285" fmla="*/ 1614487 h 3905250"/>
                  <a:gd name="connsiteX286" fmla="*/ 2939262 w 5540715"/>
                  <a:gd name="connsiteY286" fmla="*/ 1619250 h 3905250"/>
                  <a:gd name="connsiteX287" fmla="*/ 2910687 w 5540715"/>
                  <a:gd name="connsiteY287" fmla="*/ 1638300 h 3905250"/>
                  <a:gd name="connsiteX288" fmla="*/ 2896400 w 5540715"/>
                  <a:gd name="connsiteY288" fmla="*/ 1652587 h 3905250"/>
                  <a:gd name="connsiteX289" fmla="*/ 2834487 w 5540715"/>
                  <a:gd name="connsiteY289" fmla="*/ 1681162 h 3905250"/>
                  <a:gd name="connsiteX290" fmla="*/ 2791625 w 5540715"/>
                  <a:gd name="connsiteY290" fmla="*/ 1709737 h 3905250"/>
                  <a:gd name="connsiteX291" fmla="*/ 2767812 w 5540715"/>
                  <a:gd name="connsiteY291" fmla="*/ 1719262 h 3905250"/>
                  <a:gd name="connsiteX292" fmla="*/ 2753525 w 5540715"/>
                  <a:gd name="connsiteY292" fmla="*/ 1728787 h 3905250"/>
                  <a:gd name="connsiteX293" fmla="*/ 2739237 w 5540715"/>
                  <a:gd name="connsiteY293" fmla="*/ 1733550 h 3905250"/>
                  <a:gd name="connsiteX294" fmla="*/ 2724950 w 5540715"/>
                  <a:gd name="connsiteY294" fmla="*/ 1743075 h 3905250"/>
                  <a:gd name="connsiteX295" fmla="*/ 2663037 w 5540715"/>
                  <a:gd name="connsiteY295" fmla="*/ 1752600 h 3905250"/>
                  <a:gd name="connsiteX296" fmla="*/ 2596362 w 5540715"/>
                  <a:gd name="connsiteY296" fmla="*/ 1738312 h 3905250"/>
                  <a:gd name="connsiteX297" fmla="*/ 2572550 w 5540715"/>
                  <a:gd name="connsiteY297" fmla="*/ 1728788 h 3905250"/>
                  <a:gd name="connsiteX298" fmla="*/ 2524925 w 5540715"/>
                  <a:gd name="connsiteY298" fmla="*/ 1728787 h 3905250"/>
                  <a:gd name="connsiteX299" fmla="*/ 2470156 w 5540715"/>
                  <a:gd name="connsiteY299" fmla="*/ 1804987 h 3905250"/>
                  <a:gd name="connsiteX300" fmla="*/ 2389193 w 5540715"/>
                  <a:gd name="connsiteY300" fmla="*/ 1881187 h 3905250"/>
                  <a:gd name="connsiteX301" fmla="*/ 2315375 w 5540715"/>
                  <a:gd name="connsiteY301" fmla="*/ 1909762 h 3905250"/>
                  <a:gd name="connsiteX302" fmla="*/ 2253462 w 5540715"/>
                  <a:gd name="connsiteY302" fmla="*/ 1924050 h 3905250"/>
                  <a:gd name="connsiteX303" fmla="*/ 2234412 w 5540715"/>
                  <a:gd name="connsiteY303" fmla="*/ 1943100 h 3905250"/>
                  <a:gd name="connsiteX304" fmla="*/ 2220125 w 5540715"/>
                  <a:gd name="connsiteY304" fmla="*/ 1947862 h 3905250"/>
                  <a:gd name="connsiteX305" fmla="*/ 2186787 w 5540715"/>
                  <a:gd name="connsiteY305" fmla="*/ 1966912 h 3905250"/>
                  <a:gd name="connsiteX306" fmla="*/ 2148687 w 5540715"/>
                  <a:gd name="connsiteY306" fmla="*/ 1985962 h 3905250"/>
                  <a:gd name="connsiteX307" fmla="*/ 2072487 w 5540715"/>
                  <a:gd name="connsiteY307" fmla="*/ 1971675 h 3905250"/>
                  <a:gd name="connsiteX308" fmla="*/ 1996288 w 5540715"/>
                  <a:gd name="connsiteY308" fmla="*/ 1990725 h 3905250"/>
                  <a:gd name="connsiteX309" fmla="*/ 1939137 w 5540715"/>
                  <a:gd name="connsiteY309" fmla="*/ 2047875 h 3905250"/>
                  <a:gd name="connsiteX310" fmla="*/ 1910562 w 5540715"/>
                  <a:gd name="connsiteY310" fmla="*/ 2071687 h 3905250"/>
                  <a:gd name="connsiteX311" fmla="*/ 1886750 w 5540715"/>
                  <a:gd name="connsiteY311" fmla="*/ 2081212 h 3905250"/>
                  <a:gd name="connsiteX312" fmla="*/ 1858175 w 5540715"/>
                  <a:gd name="connsiteY312" fmla="*/ 2100262 h 3905250"/>
                  <a:gd name="connsiteX313" fmla="*/ 1834362 w 5540715"/>
                  <a:gd name="connsiteY313" fmla="*/ 2109787 h 3905250"/>
                  <a:gd name="connsiteX314" fmla="*/ 1815312 w 5540715"/>
                  <a:gd name="connsiteY314" fmla="*/ 2124075 h 3905250"/>
                  <a:gd name="connsiteX315" fmla="*/ 1796262 w 5540715"/>
                  <a:gd name="connsiteY315" fmla="*/ 2133600 h 3905250"/>
                  <a:gd name="connsiteX316" fmla="*/ 1786737 w 5540715"/>
                  <a:gd name="connsiteY316" fmla="*/ 2147887 h 3905250"/>
                  <a:gd name="connsiteX317" fmla="*/ 1772450 w 5540715"/>
                  <a:gd name="connsiteY317" fmla="*/ 2152650 h 3905250"/>
                  <a:gd name="connsiteX318" fmla="*/ 1753400 w 5540715"/>
                  <a:gd name="connsiteY318" fmla="*/ 2166937 h 3905250"/>
                  <a:gd name="connsiteX319" fmla="*/ 1696250 w 5540715"/>
                  <a:gd name="connsiteY319" fmla="*/ 2219325 h 3905250"/>
                  <a:gd name="connsiteX320" fmla="*/ 1672437 w 5540715"/>
                  <a:gd name="connsiteY320" fmla="*/ 2238375 h 3905250"/>
                  <a:gd name="connsiteX321" fmla="*/ 1648625 w 5540715"/>
                  <a:gd name="connsiteY321" fmla="*/ 2252662 h 3905250"/>
                  <a:gd name="connsiteX322" fmla="*/ 1615287 w 5540715"/>
                  <a:gd name="connsiteY322" fmla="*/ 2286000 h 3905250"/>
                  <a:gd name="connsiteX323" fmla="*/ 1591475 w 5540715"/>
                  <a:gd name="connsiteY323" fmla="*/ 2305050 h 3905250"/>
                  <a:gd name="connsiteX324" fmla="*/ 1577187 w 5540715"/>
                  <a:gd name="connsiteY324" fmla="*/ 2314575 h 3905250"/>
                  <a:gd name="connsiteX325" fmla="*/ 1562900 w 5540715"/>
                  <a:gd name="connsiteY325" fmla="*/ 2328862 h 3905250"/>
                  <a:gd name="connsiteX326" fmla="*/ 1558137 w 5540715"/>
                  <a:gd name="connsiteY326" fmla="*/ 2343150 h 3905250"/>
                  <a:gd name="connsiteX327" fmla="*/ 1520037 w 5540715"/>
                  <a:gd name="connsiteY327" fmla="*/ 2366962 h 3905250"/>
                  <a:gd name="connsiteX328" fmla="*/ 1496225 w 5540715"/>
                  <a:gd name="connsiteY328" fmla="*/ 2381250 h 3905250"/>
                  <a:gd name="connsiteX329" fmla="*/ 1477175 w 5540715"/>
                  <a:gd name="connsiteY329" fmla="*/ 2395537 h 3905250"/>
                  <a:gd name="connsiteX330" fmla="*/ 1462887 w 5540715"/>
                  <a:gd name="connsiteY330" fmla="*/ 2400300 h 3905250"/>
                  <a:gd name="connsiteX331" fmla="*/ 1424787 w 5540715"/>
                  <a:gd name="connsiteY331" fmla="*/ 2419350 h 3905250"/>
                  <a:gd name="connsiteX332" fmla="*/ 1405737 w 5540715"/>
                  <a:gd name="connsiteY332" fmla="*/ 2428875 h 3905250"/>
                  <a:gd name="connsiteX333" fmla="*/ 1362875 w 5540715"/>
                  <a:gd name="connsiteY333" fmla="*/ 2462212 h 3905250"/>
                  <a:gd name="connsiteX334" fmla="*/ 1329537 w 5540715"/>
                  <a:gd name="connsiteY334" fmla="*/ 2476500 h 3905250"/>
                  <a:gd name="connsiteX335" fmla="*/ 1310487 w 5540715"/>
                  <a:gd name="connsiteY335" fmla="*/ 2490787 h 3905250"/>
                  <a:gd name="connsiteX336" fmla="*/ 1262862 w 5540715"/>
                  <a:gd name="connsiteY336" fmla="*/ 2514600 h 3905250"/>
                  <a:gd name="connsiteX337" fmla="*/ 1224762 w 5540715"/>
                  <a:gd name="connsiteY337" fmla="*/ 2538412 h 3905250"/>
                  <a:gd name="connsiteX338" fmla="*/ 1210475 w 5540715"/>
                  <a:gd name="connsiteY338" fmla="*/ 2543175 h 3905250"/>
                  <a:gd name="connsiteX339" fmla="*/ 1191425 w 5540715"/>
                  <a:gd name="connsiteY339" fmla="*/ 2557462 h 3905250"/>
                  <a:gd name="connsiteX340" fmla="*/ 1129512 w 5540715"/>
                  <a:gd name="connsiteY340" fmla="*/ 2600325 h 3905250"/>
                  <a:gd name="connsiteX341" fmla="*/ 1100937 w 5540715"/>
                  <a:gd name="connsiteY341" fmla="*/ 2624137 h 3905250"/>
                  <a:gd name="connsiteX342" fmla="*/ 1086650 w 5540715"/>
                  <a:gd name="connsiteY342" fmla="*/ 2638425 h 3905250"/>
                  <a:gd name="connsiteX343" fmla="*/ 1077125 w 5540715"/>
                  <a:gd name="connsiteY343" fmla="*/ 2652712 h 3905250"/>
                  <a:gd name="connsiteX344" fmla="*/ 1053312 w 5540715"/>
                  <a:gd name="connsiteY34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72500 w 5540715"/>
                  <a:gd name="connsiteY78" fmla="*/ 2733675 h 3905250"/>
                  <a:gd name="connsiteX79" fmla="*/ 2167737 w 5540715"/>
                  <a:gd name="connsiteY79" fmla="*/ 2709862 h 3905250"/>
                  <a:gd name="connsiteX80" fmla="*/ 2158212 w 5540715"/>
                  <a:gd name="connsiteY80" fmla="*/ 2686050 h 3905250"/>
                  <a:gd name="connsiteX81" fmla="*/ 2153450 w 5540715"/>
                  <a:gd name="connsiteY81" fmla="*/ 2643187 h 3905250"/>
                  <a:gd name="connsiteX82" fmla="*/ 2158212 w 5540715"/>
                  <a:gd name="connsiteY82" fmla="*/ 2586037 h 3905250"/>
                  <a:gd name="connsiteX83" fmla="*/ 2182025 w 5540715"/>
                  <a:gd name="connsiteY83" fmla="*/ 2547937 h 3905250"/>
                  <a:gd name="connsiteX84" fmla="*/ 2215362 w 5540715"/>
                  <a:gd name="connsiteY84" fmla="*/ 2509837 h 3905250"/>
                  <a:gd name="connsiteX85" fmla="*/ 2234412 w 5540715"/>
                  <a:gd name="connsiteY85" fmla="*/ 2490787 h 3905250"/>
                  <a:gd name="connsiteX86" fmla="*/ 2267750 w 5540715"/>
                  <a:gd name="connsiteY86" fmla="*/ 2481262 h 3905250"/>
                  <a:gd name="connsiteX87" fmla="*/ 2291562 w 5540715"/>
                  <a:gd name="connsiteY87" fmla="*/ 2471737 h 3905250"/>
                  <a:gd name="connsiteX88" fmla="*/ 2386812 w 5540715"/>
                  <a:gd name="connsiteY88" fmla="*/ 2462212 h 3905250"/>
                  <a:gd name="connsiteX89" fmla="*/ 2453487 w 5540715"/>
                  <a:gd name="connsiteY89" fmla="*/ 2452687 h 3905250"/>
                  <a:gd name="connsiteX90" fmla="*/ 2510637 w 5540715"/>
                  <a:gd name="connsiteY90" fmla="*/ 2443162 h 3905250"/>
                  <a:gd name="connsiteX91" fmla="*/ 2529687 w 5540715"/>
                  <a:gd name="connsiteY91" fmla="*/ 2433637 h 3905250"/>
                  <a:gd name="connsiteX92" fmla="*/ 2634462 w 5540715"/>
                  <a:gd name="connsiteY92" fmla="*/ 2424112 h 3905250"/>
                  <a:gd name="connsiteX93" fmla="*/ 2767812 w 5540715"/>
                  <a:gd name="connsiteY93" fmla="*/ 2419350 h 3905250"/>
                  <a:gd name="connsiteX94" fmla="*/ 2791625 w 5540715"/>
                  <a:gd name="connsiteY94" fmla="*/ 2414587 h 3905250"/>
                  <a:gd name="connsiteX95" fmla="*/ 2829725 w 5540715"/>
                  <a:gd name="connsiteY95" fmla="*/ 2390775 h 3905250"/>
                  <a:gd name="connsiteX96" fmla="*/ 2848775 w 5540715"/>
                  <a:gd name="connsiteY96" fmla="*/ 2381250 h 3905250"/>
                  <a:gd name="connsiteX97" fmla="*/ 2886875 w 5540715"/>
                  <a:gd name="connsiteY97" fmla="*/ 2352675 h 3905250"/>
                  <a:gd name="connsiteX98" fmla="*/ 2905925 w 5540715"/>
                  <a:gd name="connsiteY98" fmla="*/ 2338387 h 3905250"/>
                  <a:gd name="connsiteX99" fmla="*/ 2920212 w 5540715"/>
                  <a:gd name="connsiteY99" fmla="*/ 2328862 h 3905250"/>
                  <a:gd name="connsiteX100" fmla="*/ 2934500 w 5540715"/>
                  <a:gd name="connsiteY100" fmla="*/ 2314575 h 3905250"/>
                  <a:gd name="connsiteX101" fmla="*/ 2958312 w 5540715"/>
                  <a:gd name="connsiteY101" fmla="*/ 2309812 h 3905250"/>
                  <a:gd name="connsiteX102" fmla="*/ 2982125 w 5540715"/>
                  <a:gd name="connsiteY102" fmla="*/ 2295525 h 3905250"/>
                  <a:gd name="connsiteX103" fmla="*/ 3001175 w 5540715"/>
                  <a:gd name="connsiteY103" fmla="*/ 2281237 h 3905250"/>
                  <a:gd name="connsiteX104" fmla="*/ 3024987 w 5540715"/>
                  <a:gd name="connsiteY104" fmla="*/ 2271712 h 3905250"/>
                  <a:gd name="connsiteX105" fmla="*/ 3063087 w 5540715"/>
                  <a:gd name="connsiteY105" fmla="*/ 2243137 h 3905250"/>
                  <a:gd name="connsiteX106" fmla="*/ 3096425 w 5540715"/>
                  <a:gd name="connsiteY106" fmla="*/ 2224087 h 3905250"/>
                  <a:gd name="connsiteX107" fmla="*/ 3115475 w 5540715"/>
                  <a:gd name="connsiteY107" fmla="*/ 2205037 h 3905250"/>
                  <a:gd name="connsiteX108" fmla="*/ 3153575 w 5540715"/>
                  <a:gd name="connsiteY108" fmla="*/ 2185987 h 3905250"/>
                  <a:gd name="connsiteX109" fmla="*/ 3172625 w 5540715"/>
                  <a:gd name="connsiteY109" fmla="*/ 2171700 h 3905250"/>
                  <a:gd name="connsiteX110" fmla="*/ 3234537 w 5540715"/>
                  <a:gd name="connsiteY110" fmla="*/ 2119312 h 3905250"/>
                  <a:gd name="connsiteX111" fmla="*/ 3296450 w 5540715"/>
                  <a:gd name="connsiteY111" fmla="*/ 2076450 h 3905250"/>
                  <a:gd name="connsiteX112" fmla="*/ 3329787 w 5540715"/>
                  <a:gd name="connsiteY112" fmla="*/ 2052637 h 3905250"/>
                  <a:gd name="connsiteX113" fmla="*/ 3358362 w 5540715"/>
                  <a:gd name="connsiteY113" fmla="*/ 2033587 h 3905250"/>
                  <a:gd name="connsiteX114" fmla="*/ 3420275 w 5540715"/>
                  <a:gd name="connsiteY114" fmla="*/ 1995487 h 3905250"/>
                  <a:gd name="connsiteX115" fmla="*/ 3453612 w 5540715"/>
                  <a:gd name="connsiteY115" fmla="*/ 1981200 h 3905250"/>
                  <a:gd name="connsiteX116" fmla="*/ 3482187 w 5540715"/>
                  <a:gd name="connsiteY116" fmla="*/ 1962150 h 3905250"/>
                  <a:gd name="connsiteX117" fmla="*/ 3534575 w 5540715"/>
                  <a:gd name="connsiteY117" fmla="*/ 1933575 h 3905250"/>
                  <a:gd name="connsiteX118" fmla="*/ 3563150 w 5540715"/>
                  <a:gd name="connsiteY118" fmla="*/ 1914525 h 3905250"/>
                  <a:gd name="connsiteX119" fmla="*/ 3639350 w 5540715"/>
                  <a:gd name="connsiteY119" fmla="*/ 1871662 h 3905250"/>
                  <a:gd name="connsiteX120" fmla="*/ 3686975 w 5540715"/>
                  <a:gd name="connsiteY120" fmla="*/ 1843087 h 3905250"/>
                  <a:gd name="connsiteX121" fmla="*/ 3720312 w 5540715"/>
                  <a:gd name="connsiteY121" fmla="*/ 1824037 h 3905250"/>
                  <a:gd name="connsiteX122" fmla="*/ 3744125 w 5540715"/>
                  <a:gd name="connsiteY122" fmla="*/ 1804987 h 3905250"/>
                  <a:gd name="connsiteX123" fmla="*/ 3772700 w 5540715"/>
                  <a:gd name="connsiteY123" fmla="*/ 1795462 h 3905250"/>
                  <a:gd name="connsiteX124" fmla="*/ 3796512 w 5540715"/>
                  <a:gd name="connsiteY124" fmla="*/ 1776412 h 3905250"/>
                  <a:gd name="connsiteX125" fmla="*/ 3829850 w 5540715"/>
                  <a:gd name="connsiteY125" fmla="*/ 1762125 h 3905250"/>
                  <a:gd name="connsiteX126" fmla="*/ 3858425 w 5540715"/>
                  <a:gd name="connsiteY126" fmla="*/ 1747837 h 3905250"/>
                  <a:gd name="connsiteX127" fmla="*/ 3882237 w 5540715"/>
                  <a:gd name="connsiteY127" fmla="*/ 1733550 h 3905250"/>
                  <a:gd name="connsiteX128" fmla="*/ 3929862 w 5540715"/>
                  <a:gd name="connsiteY128" fmla="*/ 1714500 h 3905250"/>
                  <a:gd name="connsiteX129" fmla="*/ 3958437 w 5540715"/>
                  <a:gd name="connsiteY129" fmla="*/ 1695450 h 3905250"/>
                  <a:gd name="connsiteX130" fmla="*/ 3977487 w 5540715"/>
                  <a:gd name="connsiteY130" fmla="*/ 1681162 h 3905250"/>
                  <a:gd name="connsiteX131" fmla="*/ 4029875 w 5540715"/>
                  <a:gd name="connsiteY131" fmla="*/ 1657350 h 3905250"/>
                  <a:gd name="connsiteX132" fmla="*/ 4082262 w 5540715"/>
                  <a:gd name="connsiteY132" fmla="*/ 1614487 h 3905250"/>
                  <a:gd name="connsiteX133" fmla="*/ 4139412 w 5540715"/>
                  <a:gd name="connsiteY133" fmla="*/ 1576387 h 3905250"/>
                  <a:gd name="connsiteX134" fmla="*/ 4167987 w 5540715"/>
                  <a:gd name="connsiteY134" fmla="*/ 1557337 h 3905250"/>
                  <a:gd name="connsiteX135" fmla="*/ 4196562 w 5540715"/>
                  <a:gd name="connsiteY135" fmla="*/ 1538287 h 3905250"/>
                  <a:gd name="connsiteX136" fmla="*/ 4253712 w 5540715"/>
                  <a:gd name="connsiteY136" fmla="*/ 1509712 h 3905250"/>
                  <a:gd name="connsiteX137" fmla="*/ 4277525 w 5540715"/>
                  <a:gd name="connsiteY137" fmla="*/ 1500187 h 3905250"/>
                  <a:gd name="connsiteX138" fmla="*/ 4296575 w 5540715"/>
                  <a:gd name="connsiteY138" fmla="*/ 1490662 h 3905250"/>
                  <a:gd name="connsiteX139" fmla="*/ 4325150 w 5540715"/>
                  <a:gd name="connsiteY139" fmla="*/ 1485900 h 3905250"/>
                  <a:gd name="connsiteX140" fmla="*/ 4353725 w 5540715"/>
                  <a:gd name="connsiteY140" fmla="*/ 1476375 h 3905250"/>
                  <a:gd name="connsiteX141" fmla="*/ 4491837 w 5540715"/>
                  <a:gd name="connsiteY141" fmla="*/ 1481137 h 3905250"/>
                  <a:gd name="connsiteX142" fmla="*/ 4510887 w 5540715"/>
                  <a:gd name="connsiteY142" fmla="*/ 1495425 h 3905250"/>
                  <a:gd name="connsiteX143" fmla="*/ 4568037 w 5540715"/>
                  <a:gd name="connsiteY143" fmla="*/ 1528762 h 3905250"/>
                  <a:gd name="connsiteX144" fmla="*/ 4615662 w 5540715"/>
                  <a:gd name="connsiteY144" fmla="*/ 1571625 h 3905250"/>
                  <a:gd name="connsiteX145" fmla="*/ 4629950 w 5540715"/>
                  <a:gd name="connsiteY145" fmla="*/ 1590675 h 3905250"/>
                  <a:gd name="connsiteX146" fmla="*/ 4629950 w 5540715"/>
                  <a:gd name="connsiteY146" fmla="*/ 1690687 h 3905250"/>
                  <a:gd name="connsiteX147" fmla="*/ 4610900 w 5540715"/>
                  <a:gd name="connsiteY147" fmla="*/ 1724025 h 3905250"/>
                  <a:gd name="connsiteX148" fmla="*/ 4587087 w 5540715"/>
                  <a:gd name="connsiteY148" fmla="*/ 1785937 h 3905250"/>
                  <a:gd name="connsiteX149" fmla="*/ 4577562 w 5540715"/>
                  <a:gd name="connsiteY149" fmla="*/ 1809750 h 3905250"/>
                  <a:gd name="connsiteX150" fmla="*/ 4572800 w 5540715"/>
                  <a:gd name="connsiteY150" fmla="*/ 1828800 h 3905250"/>
                  <a:gd name="connsiteX151" fmla="*/ 4563275 w 5540715"/>
                  <a:gd name="connsiteY151" fmla="*/ 1876425 h 3905250"/>
                  <a:gd name="connsiteX152" fmla="*/ 4558512 w 5540715"/>
                  <a:gd name="connsiteY152" fmla="*/ 1909762 h 3905250"/>
                  <a:gd name="connsiteX153" fmla="*/ 4553750 w 5540715"/>
                  <a:gd name="connsiteY153" fmla="*/ 1938337 h 3905250"/>
                  <a:gd name="connsiteX154" fmla="*/ 4572800 w 5540715"/>
                  <a:gd name="connsiteY154" fmla="*/ 2133600 h 3905250"/>
                  <a:gd name="connsiteX155" fmla="*/ 4601375 w 5540715"/>
                  <a:gd name="connsiteY155" fmla="*/ 2162175 h 3905250"/>
                  <a:gd name="connsiteX156" fmla="*/ 4620425 w 5540715"/>
                  <a:gd name="connsiteY156" fmla="*/ 2166937 h 3905250"/>
                  <a:gd name="connsiteX157" fmla="*/ 4644237 w 5540715"/>
                  <a:gd name="connsiteY157" fmla="*/ 2181225 h 3905250"/>
                  <a:gd name="connsiteX158" fmla="*/ 4663287 w 5540715"/>
                  <a:gd name="connsiteY158" fmla="*/ 2185987 h 3905250"/>
                  <a:gd name="connsiteX159" fmla="*/ 4715675 w 5540715"/>
                  <a:gd name="connsiteY159" fmla="*/ 2195512 h 3905250"/>
                  <a:gd name="connsiteX160" fmla="*/ 4829975 w 5540715"/>
                  <a:gd name="connsiteY160" fmla="*/ 2185987 h 3905250"/>
                  <a:gd name="connsiteX161" fmla="*/ 4863312 w 5540715"/>
                  <a:gd name="connsiteY161" fmla="*/ 2166937 h 3905250"/>
                  <a:gd name="connsiteX162" fmla="*/ 4915700 w 5540715"/>
                  <a:gd name="connsiteY162" fmla="*/ 2147887 h 3905250"/>
                  <a:gd name="connsiteX163" fmla="*/ 4934750 w 5540715"/>
                  <a:gd name="connsiteY163" fmla="*/ 2133600 h 3905250"/>
                  <a:gd name="connsiteX164" fmla="*/ 4949037 w 5540715"/>
                  <a:gd name="connsiteY164" fmla="*/ 2128837 h 3905250"/>
                  <a:gd name="connsiteX165" fmla="*/ 4963325 w 5540715"/>
                  <a:gd name="connsiteY165" fmla="*/ 2114550 h 3905250"/>
                  <a:gd name="connsiteX166" fmla="*/ 4982375 w 5540715"/>
                  <a:gd name="connsiteY166" fmla="*/ 2100262 h 3905250"/>
                  <a:gd name="connsiteX167" fmla="*/ 5010950 w 5540715"/>
                  <a:gd name="connsiteY167" fmla="*/ 2081212 h 3905250"/>
                  <a:gd name="connsiteX168" fmla="*/ 5053812 w 5540715"/>
                  <a:gd name="connsiteY168" fmla="*/ 2038350 h 3905250"/>
                  <a:gd name="connsiteX169" fmla="*/ 5077625 w 5540715"/>
                  <a:gd name="connsiteY169" fmla="*/ 2019300 h 3905250"/>
                  <a:gd name="connsiteX170" fmla="*/ 5096675 w 5540715"/>
                  <a:gd name="connsiteY170" fmla="*/ 2000250 h 3905250"/>
                  <a:gd name="connsiteX171" fmla="*/ 5125250 w 5540715"/>
                  <a:gd name="connsiteY171" fmla="*/ 1981200 h 3905250"/>
                  <a:gd name="connsiteX172" fmla="*/ 5172875 w 5540715"/>
                  <a:gd name="connsiteY172" fmla="*/ 1943100 h 3905250"/>
                  <a:gd name="connsiteX173" fmla="*/ 5210975 w 5540715"/>
                  <a:gd name="connsiteY173" fmla="*/ 1909762 h 3905250"/>
                  <a:gd name="connsiteX174" fmla="*/ 5220500 w 5540715"/>
                  <a:gd name="connsiteY174" fmla="*/ 1895475 h 3905250"/>
                  <a:gd name="connsiteX175" fmla="*/ 5234787 w 5540715"/>
                  <a:gd name="connsiteY175" fmla="*/ 1876425 h 3905250"/>
                  <a:gd name="connsiteX176" fmla="*/ 5253837 w 5540715"/>
                  <a:gd name="connsiteY176" fmla="*/ 1838325 h 3905250"/>
                  <a:gd name="connsiteX177" fmla="*/ 5282412 w 5540715"/>
                  <a:gd name="connsiteY177" fmla="*/ 1790700 h 3905250"/>
                  <a:gd name="connsiteX178" fmla="*/ 5287175 w 5540715"/>
                  <a:gd name="connsiteY178" fmla="*/ 1771650 h 3905250"/>
                  <a:gd name="connsiteX179" fmla="*/ 5306225 w 5540715"/>
                  <a:gd name="connsiteY179" fmla="*/ 1743075 h 3905250"/>
                  <a:gd name="connsiteX180" fmla="*/ 5320512 w 5540715"/>
                  <a:gd name="connsiteY180" fmla="*/ 1709737 h 3905250"/>
                  <a:gd name="connsiteX181" fmla="*/ 5334800 w 5540715"/>
                  <a:gd name="connsiteY181" fmla="*/ 1695450 h 3905250"/>
                  <a:gd name="connsiteX182" fmla="*/ 5358612 w 5540715"/>
                  <a:gd name="connsiteY182" fmla="*/ 1647825 h 3905250"/>
                  <a:gd name="connsiteX183" fmla="*/ 5391950 w 5540715"/>
                  <a:gd name="connsiteY183" fmla="*/ 1581150 h 3905250"/>
                  <a:gd name="connsiteX184" fmla="*/ 5439575 w 5540715"/>
                  <a:gd name="connsiteY184" fmla="*/ 1452562 h 3905250"/>
                  <a:gd name="connsiteX185" fmla="*/ 5449100 w 5540715"/>
                  <a:gd name="connsiteY185" fmla="*/ 1414462 h 3905250"/>
                  <a:gd name="connsiteX186" fmla="*/ 5453862 w 5540715"/>
                  <a:gd name="connsiteY186" fmla="*/ 1381125 h 3905250"/>
                  <a:gd name="connsiteX187" fmla="*/ 5463387 w 5540715"/>
                  <a:gd name="connsiteY187" fmla="*/ 1181100 h 3905250"/>
                  <a:gd name="connsiteX188" fmla="*/ 5468150 w 5540715"/>
                  <a:gd name="connsiteY188" fmla="*/ 1157287 h 3905250"/>
                  <a:gd name="connsiteX189" fmla="*/ 5472912 w 5540715"/>
                  <a:gd name="connsiteY189" fmla="*/ 1128712 h 3905250"/>
                  <a:gd name="connsiteX190" fmla="*/ 5477675 w 5540715"/>
                  <a:gd name="connsiteY190" fmla="*/ 1095375 h 3905250"/>
                  <a:gd name="connsiteX191" fmla="*/ 5487200 w 5540715"/>
                  <a:gd name="connsiteY191" fmla="*/ 1066800 h 3905250"/>
                  <a:gd name="connsiteX192" fmla="*/ 5501487 w 5540715"/>
                  <a:gd name="connsiteY192" fmla="*/ 981075 h 3905250"/>
                  <a:gd name="connsiteX193" fmla="*/ 5501487 w 5540715"/>
                  <a:gd name="connsiteY193" fmla="*/ 981075 h 3905250"/>
                  <a:gd name="connsiteX194" fmla="*/ 5511012 w 5540715"/>
                  <a:gd name="connsiteY194" fmla="*/ 923925 h 3905250"/>
                  <a:gd name="connsiteX195" fmla="*/ 5515775 w 5540715"/>
                  <a:gd name="connsiteY195" fmla="*/ 890587 h 3905250"/>
                  <a:gd name="connsiteX196" fmla="*/ 5525300 w 5540715"/>
                  <a:gd name="connsiteY196" fmla="*/ 833437 h 3905250"/>
                  <a:gd name="connsiteX197" fmla="*/ 5530062 w 5540715"/>
                  <a:gd name="connsiteY197" fmla="*/ 804862 h 3905250"/>
                  <a:gd name="connsiteX198" fmla="*/ 5534825 w 5540715"/>
                  <a:gd name="connsiteY198" fmla="*/ 738187 h 3905250"/>
                  <a:gd name="connsiteX199" fmla="*/ 5520537 w 5540715"/>
                  <a:gd name="connsiteY199" fmla="*/ 466725 h 3905250"/>
                  <a:gd name="connsiteX200" fmla="*/ 5511012 w 5540715"/>
                  <a:gd name="connsiteY200" fmla="*/ 442912 h 3905250"/>
                  <a:gd name="connsiteX201" fmla="*/ 5491962 w 5540715"/>
                  <a:gd name="connsiteY201" fmla="*/ 390525 h 3905250"/>
                  <a:gd name="connsiteX202" fmla="*/ 5477675 w 5540715"/>
                  <a:gd name="connsiteY202" fmla="*/ 366712 h 3905250"/>
                  <a:gd name="connsiteX203" fmla="*/ 5453862 w 5540715"/>
                  <a:gd name="connsiteY203" fmla="*/ 347662 h 3905250"/>
                  <a:gd name="connsiteX204" fmla="*/ 5420525 w 5540715"/>
                  <a:gd name="connsiteY204" fmla="*/ 309562 h 3905250"/>
                  <a:gd name="connsiteX205" fmla="*/ 5401475 w 5540715"/>
                  <a:gd name="connsiteY205" fmla="*/ 300037 h 3905250"/>
                  <a:gd name="connsiteX206" fmla="*/ 5391950 w 5540715"/>
                  <a:gd name="connsiteY206" fmla="*/ 280987 h 3905250"/>
                  <a:gd name="connsiteX207" fmla="*/ 5358612 w 5540715"/>
                  <a:gd name="connsiteY207" fmla="*/ 257175 h 3905250"/>
                  <a:gd name="connsiteX208" fmla="*/ 5325275 w 5540715"/>
                  <a:gd name="connsiteY208" fmla="*/ 223837 h 3905250"/>
                  <a:gd name="connsiteX209" fmla="*/ 5244312 w 5540715"/>
                  <a:gd name="connsiteY209" fmla="*/ 133350 h 3905250"/>
                  <a:gd name="connsiteX210" fmla="*/ 5201450 w 5540715"/>
                  <a:gd name="connsiteY210" fmla="*/ 85725 h 3905250"/>
                  <a:gd name="connsiteX211" fmla="*/ 5163350 w 5540715"/>
                  <a:gd name="connsiteY211" fmla="*/ 71437 h 3905250"/>
                  <a:gd name="connsiteX212" fmla="*/ 5087150 w 5540715"/>
                  <a:gd name="connsiteY212" fmla="*/ 42862 h 3905250"/>
                  <a:gd name="connsiteX213" fmla="*/ 5039525 w 5540715"/>
                  <a:gd name="connsiteY213" fmla="*/ 23812 h 3905250"/>
                  <a:gd name="connsiteX214" fmla="*/ 5006187 w 5540715"/>
                  <a:gd name="connsiteY214" fmla="*/ 19050 h 3905250"/>
                  <a:gd name="connsiteX215" fmla="*/ 4982375 w 5540715"/>
                  <a:gd name="connsiteY215" fmla="*/ 9525 h 3905250"/>
                  <a:gd name="connsiteX216" fmla="*/ 4915700 w 5540715"/>
                  <a:gd name="connsiteY216" fmla="*/ 4762 h 3905250"/>
                  <a:gd name="connsiteX217" fmla="*/ 4858550 w 5540715"/>
                  <a:gd name="connsiteY217" fmla="*/ 0 h 3905250"/>
                  <a:gd name="connsiteX218" fmla="*/ 4749012 w 5540715"/>
                  <a:gd name="connsiteY218" fmla="*/ 14287 h 3905250"/>
                  <a:gd name="connsiteX219" fmla="*/ 4725200 w 5540715"/>
                  <a:gd name="connsiteY219" fmla="*/ 19050 h 3905250"/>
                  <a:gd name="connsiteX220" fmla="*/ 4668050 w 5540715"/>
                  <a:gd name="connsiteY220" fmla="*/ 42862 h 3905250"/>
                  <a:gd name="connsiteX221" fmla="*/ 4629950 w 5540715"/>
                  <a:gd name="connsiteY221" fmla="*/ 57150 h 3905250"/>
                  <a:gd name="connsiteX222" fmla="*/ 4548987 w 5540715"/>
                  <a:gd name="connsiteY222" fmla="*/ 104775 h 3905250"/>
                  <a:gd name="connsiteX223" fmla="*/ 4529937 w 5540715"/>
                  <a:gd name="connsiteY223" fmla="*/ 128587 h 3905250"/>
                  <a:gd name="connsiteX224" fmla="*/ 4510887 w 5540715"/>
                  <a:gd name="connsiteY224" fmla="*/ 147637 h 3905250"/>
                  <a:gd name="connsiteX225" fmla="*/ 4491837 w 5540715"/>
                  <a:gd name="connsiteY225" fmla="*/ 176212 h 3905250"/>
                  <a:gd name="connsiteX226" fmla="*/ 4458500 w 5540715"/>
                  <a:gd name="connsiteY226" fmla="*/ 247650 h 3905250"/>
                  <a:gd name="connsiteX227" fmla="*/ 4439450 w 5540715"/>
                  <a:gd name="connsiteY227" fmla="*/ 304800 h 3905250"/>
                  <a:gd name="connsiteX228" fmla="*/ 4420400 w 5540715"/>
                  <a:gd name="connsiteY228" fmla="*/ 366712 h 3905250"/>
                  <a:gd name="connsiteX229" fmla="*/ 4415637 w 5540715"/>
                  <a:gd name="connsiteY229" fmla="*/ 400050 h 3905250"/>
                  <a:gd name="connsiteX230" fmla="*/ 4406112 w 5540715"/>
                  <a:gd name="connsiteY230" fmla="*/ 423862 h 3905250"/>
                  <a:gd name="connsiteX231" fmla="*/ 4401350 w 5540715"/>
                  <a:gd name="connsiteY231" fmla="*/ 457200 h 3905250"/>
                  <a:gd name="connsiteX232" fmla="*/ 4391825 w 5540715"/>
                  <a:gd name="connsiteY232" fmla="*/ 519112 h 3905250"/>
                  <a:gd name="connsiteX233" fmla="*/ 4425162 w 5540715"/>
                  <a:gd name="connsiteY233" fmla="*/ 685800 h 3905250"/>
                  <a:gd name="connsiteX234" fmla="*/ 4434687 w 5540715"/>
                  <a:gd name="connsiteY234" fmla="*/ 728662 h 3905250"/>
                  <a:gd name="connsiteX235" fmla="*/ 4444212 w 5540715"/>
                  <a:gd name="connsiteY235" fmla="*/ 752475 h 3905250"/>
                  <a:gd name="connsiteX236" fmla="*/ 4439450 w 5540715"/>
                  <a:gd name="connsiteY236" fmla="*/ 819150 h 3905250"/>
                  <a:gd name="connsiteX237" fmla="*/ 4396587 w 5540715"/>
                  <a:gd name="connsiteY237" fmla="*/ 852487 h 3905250"/>
                  <a:gd name="connsiteX238" fmla="*/ 4382300 w 5540715"/>
                  <a:gd name="connsiteY238" fmla="*/ 866775 h 3905250"/>
                  <a:gd name="connsiteX239" fmla="*/ 4363250 w 5540715"/>
                  <a:gd name="connsiteY239" fmla="*/ 876300 h 3905250"/>
                  <a:gd name="connsiteX240" fmla="*/ 4329912 w 5540715"/>
                  <a:gd name="connsiteY240" fmla="*/ 900112 h 3905250"/>
                  <a:gd name="connsiteX241" fmla="*/ 4315625 w 5540715"/>
                  <a:gd name="connsiteY241" fmla="*/ 909637 h 3905250"/>
                  <a:gd name="connsiteX242" fmla="*/ 4296575 w 5540715"/>
                  <a:gd name="connsiteY242" fmla="*/ 923925 h 3905250"/>
                  <a:gd name="connsiteX243" fmla="*/ 4277525 w 5540715"/>
                  <a:gd name="connsiteY243" fmla="*/ 928687 h 3905250"/>
                  <a:gd name="connsiteX244" fmla="*/ 4248950 w 5540715"/>
                  <a:gd name="connsiteY244" fmla="*/ 938212 h 3905250"/>
                  <a:gd name="connsiteX245" fmla="*/ 4229900 w 5540715"/>
                  <a:gd name="connsiteY245" fmla="*/ 942975 h 3905250"/>
                  <a:gd name="connsiteX246" fmla="*/ 4215612 w 5540715"/>
                  <a:gd name="connsiteY246" fmla="*/ 947737 h 3905250"/>
                  <a:gd name="connsiteX247" fmla="*/ 4158462 w 5540715"/>
                  <a:gd name="connsiteY247" fmla="*/ 957262 h 3905250"/>
                  <a:gd name="connsiteX248" fmla="*/ 4120362 w 5540715"/>
                  <a:gd name="connsiteY248" fmla="*/ 966787 h 3905250"/>
                  <a:gd name="connsiteX249" fmla="*/ 4091787 w 5540715"/>
                  <a:gd name="connsiteY249" fmla="*/ 976312 h 3905250"/>
                  <a:gd name="connsiteX250" fmla="*/ 4067975 w 5540715"/>
                  <a:gd name="connsiteY250" fmla="*/ 985837 h 3905250"/>
                  <a:gd name="connsiteX251" fmla="*/ 4034637 w 5540715"/>
                  <a:gd name="connsiteY251" fmla="*/ 990600 h 3905250"/>
                  <a:gd name="connsiteX252" fmla="*/ 3967962 w 5540715"/>
                  <a:gd name="connsiteY252" fmla="*/ 1009650 h 3905250"/>
                  <a:gd name="connsiteX253" fmla="*/ 3939387 w 5540715"/>
                  <a:gd name="connsiteY253" fmla="*/ 1019175 h 3905250"/>
                  <a:gd name="connsiteX254" fmla="*/ 3906050 w 5540715"/>
                  <a:gd name="connsiteY254" fmla="*/ 1023937 h 3905250"/>
                  <a:gd name="connsiteX255" fmla="*/ 3744125 w 5540715"/>
                  <a:gd name="connsiteY255" fmla="*/ 1019175 h 3905250"/>
                  <a:gd name="connsiteX256" fmla="*/ 3715550 w 5540715"/>
                  <a:gd name="connsiteY256" fmla="*/ 1014412 h 3905250"/>
                  <a:gd name="connsiteX257" fmla="*/ 3677450 w 5540715"/>
                  <a:gd name="connsiteY257" fmla="*/ 1009650 h 3905250"/>
                  <a:gd name="connsiteX258" fmla="*/ 3548862 w 5540715"/>
                  <a:gd name="connsiteY258" fmla="*/ 1023937 h 3905250"/>
                  <a:gd name="connsiteX259" fmla="*/ 3506000 w 5540715"/>
                  <a:gd name="connsiteY259" fmla="*/ 1052512 h 3905250"/>
                  <a:gd name="connsiteX260" fmla="*/ 3486950 w 5540715"/>
                  <a:gd name="connsiteY260" fmla="*/ 1071562 h 3905250"/>
                  <a:gd name="connsiteX261" fmla="*/ 3463137 w 5540715"/>
                  <a:gd name="connsiteY261" fmla="*/ 1090612 h 3905250"/>
                  <a:gd name="connsiteX262" fmla="*/ 3425037 w 5540715"/>
                  <a:gd name="connsiteY262" fmla="*/ 1128712 h 3905250"/>
                  <a:gd name="connsiteX263" fmla="*/ 3396462 w 5540715"/>
                  <a:gd name="connsiteY263" fmla="*/ 1176337 h 3905250"/>
                  <a:gd name="connsiteX264" fmla="*/ 3363125 w 5540715"/>
                  <a:gd name="connsiteY264" fmla="*/ 1228725 h 3905250"/>
                  <a:gd name="connsiteX265" fmla="*/ 3353600 w 5540715"/>
                  <a:gd name="connsiteY265" fmla="*/ 1262062 h 3905250"/>
                  <a:gd name="connsiteX266" fmla="*/ 3348837 w 5540715"/>
                  <a:gd name="connsiteY266" fmla="*/ 1281112 h 3905250"/>
                  <a:gd name="connsiteX267" fmla="*/ 3339312 w 5540715"/>
                  <a:gd name="connsiteY267" fmla="*/ 1295400 h 3905250"/>
                  <a:gd name="connsiteX268" fmla="*/ 3329787 w 5540715"/>
                  <a:gd name="connsiteY268" fmla="*/ 1323975 h 3905250"/>
                  <a:gd name="connsiteX269" fmla="*/ 3301212 w 5540715"/>
                  <a:gd name="connsiteY269" fmla="*/ 1357312 h 3905250"/>
                  <a:gd name="connsiteX270" fmla="*/ 3291687 w 5540715"/>
                  <a:gd name="connsiteY270" fmla="*/ 1381125 h 3905250"/>
                  <a:gd name="connsiteX271" fmla="*/ 3248825 w 5540715"/>
                  <a:gd name="connsiteY271" fmla="*/ 1414462 h 3905250"/>
                  <a:gd name="connsiteX272" fmla="*/ 3234537 w 5540715"/>
                  <a:gd name="connsiteY272" fmla="*/ 1433512 h 3905250"/>
                  <a:gd name="connsiteX273" fmla="*/ 3220250 w 5540715"/>
                  <a:gd name="connsiteY273" fmla="*/ 1443037 h 3905250"/>
                  <a:gd name="connsiteX274" fmla="*/ 3172625 w 5540715"/>
                  <a:gd name="connsiteY274" fmla="*/ 1481137 h 3905250"/>
                  <a:gd name="connsiteX275" fmla="*/ 3153575 w 5540715"/>
                  <a:gd name="connsiteY275" fmla="*/ 1495425 h 3905250"/>
                  <a:gd name="connsiteX276" fmla="*/ 3129762 w 5540715"/>
                  <a:gd name="connsiteY276" fmla="*/ 1504950 h 3905250"/>
                  <a:gd name="connsiteX277" fmla="*/ 3110712 w 5540715"/>
                  <a:gd name="connsiteY277" fmla="*/ 1519237 h 3905250"/>
                  <a:gd name="connsiteX278" fmla="*/ 3096425 w 5540715"/>
                  <a:gd name="connsiteY278" fmla="*/ 1533525 h 3905250"/>
                  <a:gd name="connsiteX279" fmla="*/ 3072612 w 5540715"/>
                  <a:gd name="connsiteY279" fmla="*/ 1543050 h 3905250"/>
                  <a:gd name="connsiteX280" fmla="*/ 3058325 w 5540715"/>
                  <a:gd name="connsiteY280" fmla="*/ 1557337 h 3905250"/>
                  <a:gd name="connsiteX281" fmla="*/ 3034512 w 5540715"/>
                  <a:gd name="connsiteY281" fmla="*/ 1566862 h 3905250"/>
                  <a:gd name="connsiteX282" fmla="*/ 3015462 w 5540715"/>
                  <a:gd name="connsiteY282" fmla="*/ 1576387 h 3905250"/>
                  <a:gd name="connsiteX283" fmla="*/ 2967837 w 5540715"/>
                  <a:gd name="connsiteY283" fmla="*/ 1604962 h 3905250"/>
                  <a:gd name="connsiteX284" fmla="*/ 2953550 w 5540715"/>
                  <a:gd name="connsiteY284" fmla="*/ 1614487 h 3905250"/>
                  <a:gd name="connsiteX285" fmla="*/ 2939262 w 5540715"/>
                  <a:gd name="connsiteY285" fmla="*/ 1619250 h 3905250"/>
                  <a:gd name="connsiteX286" fmla="*/ 2910687 w 5540715"/>
                  <a:gd name="connsiteY286" fmla="*/ 1638300 h 3905250"/>
                  <a:gd name="connsiteX287" fmla="*/ 2896400 w 5540715"/>
                  <a:gd name="connsiteY287" fmla="*/ 1652587 h 3905250"/>
                  <a:gd name="connsiteX288" fmla="*/ 2834487 w 5540715"/>
                  <a:gd name="connsiteY288" fmla="*/ 1681162 h 3905250"/>
                  <a:gd name="connsiteX289" fmla="*/ 2791625 w 5540715"/>
                  <a:gd name="connsiteY289" fmla="*/ 1709737 h 3905250"/>
                  <a:gd name="connsiteX290" fmla="*/ 2767812 w 5540715"/>
                  <a:gd name="connsiteY290" fmla="*/ 1719262 h 3905250"/>
                  <a:gd name="connsiteX291" fmla="*/ 2753525 w 5540715"/>
                  <a:gd name="connsiteY291" fmla="*/ 1728787 h 3905250"/>
                  <a:gd name="connsiteX292" fmla="*/ 2739237 w 5540715"/>
                  <a:gd name="connsiteY292" fmla="*/ 1733550 h 3905250"/>
                  <a:gd name="connsiteX293" fmla="*/ 2724950 w 5540715"/>
                  <a:gd name="connsiteY293" fmla="*/ 1743075 h 3905250"/>
                  <a:gd name="connsiteX294" fmla="*/ 2663037 w 5540715"/>
                  <a:gd name="connsiteY294" fmla="*/ 1752600 h 3905250"/>
                  <a:gd name="connsiteX295" fmla="*/ 2596362 w 5540715"/>
                  <a:gd name="connsiteY295" fmla="*/ 1738312 h 3905250"/>
                  <a:gd name="connsiteX296" fmla="*/ 2572550 w 5540715"/>
                  <a:gd name="connsiteY296" fmla="*/ 1728788 h 3905250"/>
                  <a:gd name="connsiteX297" fmla="*/ 2524925 w 5540715"/>
                  <a:gd name="connsiteY297" fmla="*/ 1728787 h 3905250"/>
                  <a:gd name="connsiteX298" fmla="*/ 2470156 w 5540715"/>
                  <a:gd name="connsiteY298" fmla="*/ 1804987 h 3905250"/>
                  <a:gd name="connsiteX299" fmla="*/ 2389193 w 5540715"/>
                  <a:gd name="connsiteY299" fmla="*/ 1881187 h 3905250"/>
                  <a:gd name="connsiteX300" fmla="*/ 2315375 w 5540715"/>
                  <a:gd name="connsiteY300" fmla="*/ 1909762 h 3905250"/>
                  <a:gd name="connsiteX301" fmla="*/ 2253462 w 5540715"/>
                  <a:gd name="connsiteY301" fmla="*/ 1924050 h 3905250"/>
                  <a:gd name="connsiteX302" fmla="*/ 2234412 w 5540715"/>
                  <a:gd name="connsiteY302" fmla="*/ 1943100 h 3905250"/>
                  <a:gd name="connsiteX303" fmla="*/ 2220125 w 5540715"/>
                  <a:gd name="connsiteY303" fmla="*/ 1947862 h 3905250"/>
                  <a:gd name="connsiteX304" fmla="*/ 2186787 w 5540715"/>
                  <a:gd name="connsiteY304" fmla="*/ 1966912 h 3905250"/>
                  <a:gd name="connsiteX305" fmla="*/ 2148687 w 5540715"/>
                  <a:gd name="connsiteY305" fmla="*/ 1985962 h 3905250"/>
                  <a:gd name="connsiteX306" fmla="*/ 2072487 w 5540715"/>
                  <a:gd name="connsiteY306" fmla="*/ 1971675 h 3905250"/>
                  <a:gd name="connsiteX307" fmla="*/ 1996288 w 5540715"/>
                  <a:gd name="connsiteY307" fmla="*/ 1990725 h 3905250"/>
                  <a:gd name="connsiteX308" fmla="*/ 1939137 w 5540715"/>
                  <a:gd name="connsiteY308" fmla="*/ 2047875 h 3905250"/>
                  <a:gd name="connsiteX309" fmla="*/ 1910562 w 5540715"/>
                  <a:gd name="connsiteY309" fmla="*/ 2071687 h 3905250"/>
                  <a:gd name="connsiteX310" fmla="*/ 1886750 w 5540715"/>
                  <a:gd name="connsiteY310" fmla="*/ 2081212 h 3905250"/>
                  <a:gd name="connsiteX311" fmla="*/ 1858175 w 5540715"/>
                  <a:gd name="connsiteY311" fmla="*/ 2100262 h 3905250"/>
                  <a:gd name="connsiteX312" fmla="*/ 1834362 w 5540715"/>
                  <a:gd name="connsiteY312" fmla="*/ 2109787 h 3905250"/>
                  <a:gd name="connsiteX313" fmla="*/ 1815312 w 5540715"/>
                  <a:gd name="connsiteY313" fmla="*/ 2124075 h 3905250"/>
                  <a:gd name="connsiteX314" fmla="*/ 1796262 w 5540715"/>
                  <a:gd name="connsiteY314" fmla="*/ 2133600 h 3905250"/>
                  <a:gd name="connsiteX315" fmla="*/ 1786737 w 5540715"/>
                  <a:gd name="connsiteY315" fmla="*/ 2147887 h 3905250"/>
                  <a:gd name="connsiteX316" fmla="*/ 1772450 w 5540715"/>
                  <a:gd name="connsiteY316" fmla="*/ 2152650 h 3905250"/>
                  <a:gd name="connsiteX317" fmla="*/ 1753400 w 5540715"/>
                  <a:gd name="connsiteY317" fmla="*/ 2166937 h 3905250"/>
                  <a:gd name="connsiteX318" fmla="*/ 1696250 w 5540715"/>
                  <a:gd name="connsiteY318" fmla="*/ 2219325 h 3905250"/>
                  <a:gd name="connsiteX319" fmla="*/ 1672437 w 5540715"/>
                  <a:gd name="connsiteY319" fmla="*/ 2238375 h 3905250"/>
                  <a:gd name="connsiteX320" fmla="*/ 1648625 w 5540715"/>
                  <a:gd name="connsiteY320" fmla="*/ 2252662 h 3905250"/>
                  <a:gd name="connsiteX321" fmla="*/ 1615287 w 5540715"/>
                  <a:gd name="connsiteY321" fmla="*/ 2286000 h 3905250"/>
                  <a:gd name="connsiteX322" fmla="*/ 1591475 w 5540715"/>
                  <a:gd name="connsiteY322" fmla="*/ 2305050 h 3905250"/>
                  <a:gd name="connsiteX323" fmla="*/ 1577187 w 5540715"/>
                  <a:gd name="connsiteY323" fmla="*/ 2314575 h 3905250"/>
                  <a:gd name="connsiteX324" fmla="*/ 1562900 w 5540715"/>
                  <a:gd name="connsiteY324" fmla="*/ 2328862 h 3905250"/>
                  <a:gd name="connsiteX325" fmla="*/ 1558137 w 5540715"/>
                  <a:gd name="connsiteY325" fmla="*/ 2343150 h 3905250"/>
                  <a:gd name="connsiteX326" fmla="*/ 1520037 w 5540715"/>
                  <a:gd name="connsiteY326" fmla="*/ 2366962 h 3905250"/>
                  <a:gd name="connsiteX327" fmla="*/ 1496225 w 5540715"/>
                  <a:gd name="connsiteY327" fmla="*/ 2381250 h 3905250"/>
                  <a:gd name="connsiteX328" fmla="*/ 1477175 w 5540715"/>
                  <a:gd name="connsiteY328" fmla="*/ 2395537 h 3905250"/>
                  <a:gd name="connsiteX329" fmla="*/ 1462887 w 5540715"/>
                  <a:gd name="connsiteY329" fmla="*/ 2400300 h 3905250"/>
                  <a:gd name="connsiteX330" fmla="*/ 1424787 w 5540715"/>
                  <a:gd name="connsiteY330" fmla="*/ 2419350 h 3905250"/>
                  <a:gd name="connsiteX331" fmla="*/ 1405737 w 5540715"/>
                  <a:gd name="connsiteY331" fmla="*/ 2428875 h 3905250"/>
                  <a:gd name="connsiteX332" fmla="*/ 1362875 w 5540715"/>
                  <a:gd name="connsiteY332" fmla="*/ 2462212 h 3905250"/>
                  <a:gd name="connsiteX333" fmla="*/ 1329537 w 5540715"/>
                  <a:gd name="connsiteY333" fmla="*/ 2476500 h 3905250"/>
                  <a:gd name="connsiteX334" fmla="*/ 1310487 w 5540715"/>
                  <a:gd name="connsiteY334" fmla="*/ 2490787 h 3905250"/>
                  <a:gd name="connsiteX335" fmla="*/ 1262862 w 5540715"/>
                  <a:gd name="connsiteY335" fmla="*/ 2514600 h 3905250"/>
                  <a:gd name="connsiteX336" fmla="*/ 1224762 w 5540715"/>
                  <a:gd name="connsiteY336" fmla="*/ 2538412 h 3905250"/>
                  <a:gd name="connsiteX337" fmla="*/ 1210475 w 5540715"/>
                  <a:gd name="connsiteY337" fmla="*/ 2543175 h 3905250"/>
                  <a:gd name="connsiteX338" fmla="*/ 1191425 w 5540715"/>
                  <a:gd name="connsiteY338" fmla="*/ 2557462 h 3905250"/>
                  <a:gd name="connsiteX339" fmla="*/ 1129512 w 5540715"/>
                  <a:gd name="connsiteY339" fmla="*/ 2600325 h 3905250"/>
                  <a:gd name="connsiteX340" fmla="*/ 1100937 w 5540715"/>
                  <a:gd name="connsiteY340" fmla="*/ 2624137 h 3905250"/>
                  <a:gd name="connsiteX341" fmla="*/ 1086650 w 5540715"/>
                  <a:gd name="connsiteY341" fmla="*/ 2638425 h 3905250"/>
                  <a:gd name="connsiteX342" fmla="*/ 1077125 w 5540715"/>
                  <a:gd name="connsiteY342" fmla="*/ 2652712 h 3905250"/>
                  <a:gd name="connsiteX343" fmla="*/ 1053312 w 5540715"/>
                  <a:gd name="connsiteY34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40750 w 5540715"/>
                  <a:gd name="connsiteY79" fmla="*/ 263683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8212 w 5540715"/>
                  <a:gd name="connsiteY79" fmla="*/ 2586037 h 3905250"/>
                  <a:gd name="connsiteX80" fmla="*/ 2182025 w 5540715"/>
                  <a:gd name="connsiteY80" fmla="*/ 2547937 h 3905250"/>
                  <a:gd name="connsiteX81" fmla="*/ 2215362 w 5540715"/>
                  <a:gd name="connsiteY81" fmla="*/ 2509837 h 3905250"/>
                  <a:gd name="connsiteX82" fmla="*/ 2234412 w 5540715"/>
                  <a:gd name="connsiteY82" fmla="*/ 2490787 h 3905250"/>
                  <a:gd name="connsiteX83" fmla="*/ 2267750 w 5540715"/>
                  <a:gd name="connsiteY83" fmla="*/ 2481262 h 3905250"/>
                  <a:gd name="connsiteX84" fmla="*/ 2291562 w 5540715"/>
                  <a:gd name="connsiteY84" fmla="*/ 2471737 h 3905250"/>
                  <a:gd name="connsiteX85" fmla="*/ 2386812 w 5540715"/>
                  <a:gd name="connsiteY85" fmla="*/ 2462212 h 3905250"/>
                  <a:gd name="connsiteX86" fmla="*/ 2453487 w 5540715"/>
                  <a:gd name="connsiteY86" fmla="*/ 2452687 h 3905250"/>
                  <a:gd name="connsiteX87" fmla="*/ 2510637 w 5540715"/>
                  <a:gd name="connsiteY87" fmla="*/ 2443162 h 3905250"/>
                  <a:gd name="connsiteX88" fmla="*/ 2529687 w 5540715"/>
                  <a:gd name="connsiteY88" fmla="*/ 2433637 h 3905250"/>
                  <a:gd name="connsiteX89" fmla="*/ 2634462 w 5540715"/>
                  <a:gd name="connsiteY89" fmla="*/ 2424112 h 3905250"/>
                  <a:gd name="connsiteX90" fmla="*/ 2767812 w 5540715"/>
                  <a:gd name="connsiteY90" fmla="*/ 2419350 h 3905250"/>
                  <a:gd name="connsiteX91" fmla="*/ 2791625 w 5540715"/>
                  <a:gd name="connsiteY91" fmla="*/ 2414587 h 3905250"/>
                  <a:gd name="connsiteX92" fmla="*/ 2829725 w 5540715"/>
                  <a:gd name="connsiteY92" fmla="*/ 2390775 h 3905250"/>
                  <a:gd name="connsiteX93" fmla="*/ 2848775 w 5540715"/>
                  <a:gd name="connsiteY93" fmla="*/ 2381250 h 3905250"/>
                  <a:gd name="connsiteX94" fmla="*/ 2886875 w 5540715"/>
                  <a:gd name="connsiteY94" fmla="*/ 2352675 h 3905250"/>
                  <a:gd name="connsiteX95" fmla="*/ 2905925 w 5540715"/>
                  <a:gd name="connsiteY95" fmla="*/ 2338387 h 3905250"/>
                  <a:gd name="connsiteX96" fmla="*/ 2920212 w 5540715"/>
                  <a:gd name="connsiteY96" fmla="*/ 2328862 h 3905250"/>
                  <a:gd name="connsiteX97" fmla="*/ 2934500 w 5540715"/>
                  <a:gd name="connsiteY97" fmla="*/ 2314575 h 3905250"/>
                  <a:gd name="connsiteX98" fmla="*/ 2958312 w 5540715"/>
                  <a:gd name="connsiteY98" fmla="*/ 2309812 h 3905250"/>
                  <a:gd name="connsiteX99" fmla="*/ 2982125 w 5540715"/>
                  <a:gd name="connsiteY99" fmla="*/ 2295525 h 3905250"/>
                  <a:gd name="connsiteX100" fmla="*/ 3001175 w 5540715"/>
                  <a:gd name="connsiteY100" fmla="*/ 2281237 h 3905250"/>
                  <a:gd name="connsiteX101" fmla="*/ 3024987 w 5540715"/>
                  <a:gd name="connsiteY101" fmla="*/ 2271712 h 3905250"/>
                  <a:gd name="connsiteX102" fmla="*/ 3063087 w 5540715"/>
                  <a:gd name="connsiteY102" fmla="*/ 2243137 h 3905250"/>
                  <a:gd name="connsiteX103" fmla="*/ 3096425 w 5540715"/>
                  <a:gd name="connsiteY103" fmla="*/ 2224087 h 3905250"/>
                  <a:gd name="connsiteX104" fmla="*/ 3115475 w 5540715"/>
                  <a:gd name="connsiteY104" fmla="*/ 2205037 h 3905250"/>
                  <a:gd name="connsiteX105" fmla="*/ 3153575 w 5540715"/>
                  <a:gd name="connsiteY105" fmla="*/ 2185987 h 3905250"/>
                  <a:gd name="connsiteX106" fmla="*/ 3172625 w 5540715"/>
                  <a:gd name="connsiteY106" fmla="*/ 2171700 h 3905250"/>
                  <a:gd name="connsiteX107" fmla="*/ 3234537 w 5540715"/>
                  <a:gd name="connsiteY107" fmla="*/ 2119312 h 3905250"/>
                  <a:gd name="connsiteX108" fmla="*/ 3296450 w 5540715"/>
                  <a:gd name="connsiteY108" fmla="*/ 2076450 h 3905250"/>
                  <a:gd name="connsiteX109" fmla="*/ 3329787 w 5540715"/>
                  <a:gd name="connsiteY109" fmla="*/ 2052637 h 3905250"/>
                  <a:gd name="connsiteX110" fmla="*/ 3358362 w 5540715"/>
                  <a:gd name="connsiteY110" fmla="*/ 2033587 h 3905250"/>
                  <a:gd name="connsiteX111" fmla="*/ 3420275 w 5540715"/>
                  <a:gd name="connsiteY111" fmla="*/ 1995487 h 3905250"/>
                  <a:gd name="connsiteX112" fmla="*/ 3453612 w 5540715"/>
                  <a:gd name="connsiteY112" fmla="*/ 1981200 h 3905250"/>
                  <a:gd name="connsiteX113" fmla="*/ 3482187 w 5540715"/>
                  <a:gd name="connsiteY113" fmla="*/ 1962150 h 3905250"/>
                  <a:gd name="connsiteX114" fmla="*/ 3534575 w 5540715"/>
                  <a:gd name="connsiteY114" fmla="*/ 1933575 h 3905250"/>
                  <a:gd name="connsiteX115" fmla="*/ 3563150 w 5540715"/>
                  <a:gd name="connsiteY115" fmla="*/ 1914525 h 3905250"/>
                  <a:gd name="connsiteX116" fmla="*/ 3639350 w 5540715"/>
                  <a:gd name="connsiteY116" fmla="*/ 1871662 h 3905250"/>
                  <a:gd name="connsiteX117" fmla="*/ 3686975 w 5540715"/>
                  <a:gd name="connsiteY117" fmla="*/ 1843087 h 3905250"/>
                  <a:gd name="connsiteX118" fmla="*/ 3720312 w 5540715"/>
                  <a:gd name="connsiteY118" fmla="*/ 1824037 h 3905250"/>
                  <a:gd name="connsiteX119" fmla="*/ 3744125 w 5540715"/>
                  <a:gd name="connsiteY119" fmla="*/ 1804987 h 3905250"/>
                  <a:gd name="connsiteX120" fmla="*/ 3772700 w 5540715"/>
                  <a:gd name="connsiteY120" fmla="*/ 1795462 h 3905250"/>
                  <a:gd name="connsiteX121" fmla="*/ 3796512 w 5540715"/>
                  <a:gd name="connsiteY121" fmla="*/ 1776412 h 3905250"/>
                  <a:gd name="connsiteX122" fmla="*/ 3829850 w 5540715"/>
                  <a:gd name="connsiteY122" fmla="*/ 1762125 h 3905250"/>
                  <a:gd name="connsiteX123" fmla="*/ 3858425 w 5540715"/>
                  <a:gd name="connsiteY123" fmla="*/ 1747837 h 3905250"/>
                  <a:gd name="connsiteX124" fmla="*/ 3882237 w 5540715"/>
                  <a:gd name="connsiteY124" fmla="*/ 1733550 h 3905250"/>
                  <a:gd name="connsiteX125" fmla="*/ 3929862 w 5540715"/>
                  <a:gd name="connsiteY125" fmla="*/ 1714500 h 3905250"/>
                  <a:gd name="connsiteX126" fmla="*/ 3958437 w 5540715"/>
                  <a:gd name="connsiteY126" fmla="*/ 1695450 h 3905250"/>
                  <a:gd name="connsiteX127" fmla="*/ 3977487 w 5540715"/>
                  <a:gd name="connsiteY127" fmla="*/ 1681162 h 3905250"/>
                  <a:gd name="connsiteX128" fmla="*/ 4029875 w 5540715"/>
                  <a:gd name="connsiteY128" fmla="*/ 1657350 h 3905250"/>
                  <a:gd name="connsiteX129" fmla="*/ 4082262 w 5540715"/>
                  <a:gd name="connsiteY129" fmla="*/ 1614487 h 3905250"/>
                  <a:gd name="connsiteX130" fmla="*/ 4139412 w 5540715"/>
                  <a:gd name="connsiteY130" fmla="*/ 1576387 h 3905250"/>
                  <a:gd name="connsiteX131" fmla="*/ 4167987 w 5540715"/>
                  <a:gd name="connsiteY131" fmla="*/ 1557337 h 3905250"/>
                  <a:gd name="connsiteX132" fmla="*/ 4196562 w 5540715"/>
                  <a:gd name="connsiteY132" fmla="*/ 1538287 h 3905250"/>
                  <a:gd name="connsiteX133" fmla="*/ 4253712 w 5540715"/>
                  <a:gd name="connsiteY133" fmla="*/ 1509712 h 3905250"/>
                  <a:gd name="connsiteX134" fmla="*/ 4277525 w 5540715"/>
                  <a:gd name="connsiteY134" fmla="*/ 1500187 h 3905250"/>
                  <a:gd name="connsiteX135" fmla="*/ 4296575 w 5540715"/>
                  <a:gd name="connsiteY135" fmla="*/ 1490662 h 3905250"/>
                  <a:gd name="connsiteX136" fmla="*/ 4325150 w 5540715"/>
                  <a:gd name="connsiteY136" fmla="*/ 1485900 h 3905250"/>
                  <a:gd name="connsiteX137" fmla="*/ 4353725 w 5540715"/>
                  <a:gd name="connsiteY137" fmla="*/ 1476375 h 3905250"/>
                  <a:gd name="connsiteX138" fmla="*/ 4491837 w 5540715"/>
                  <a:gd name="connsiteY138" fmla="*/ 1481137 h 3905250"/>
                  <a:gd name="connsiteX139" fmla="*/ 4510887 w 5540715"/>
                  <a:gd name="connsiteY139" fmla="*/ 1495425 h 3905250"/>
                  <a:gd name="connsiteX140" fmla="*/ 4568037 w 5540715"/>
                  <a:gd name="connsiteY140" fmla="*/ 1528762 h 3905250"/>
                  <a:gd name="connsiteX141" fmla="*/ 4615662 w 5540715"/>
                  <a:gd name="connsiteY141" fmla="*/ 1571625 h 3905250"/>
                  <a:gd name="connsiteX142" fmla="*/ 4629950 w 5540715"/>
                  <a:gd name="connsiteY142" fmla="*/ 1590675 h 3905250"/>
                  <a:gd name="connsiteX143" fmla="*/ 4629950 w 5540715"/>
                  <a:gd name="connsiteY143" fmla="*/ 1690687 h 3905250"/>
                  <a:gd name="connsiteX144" fmla="*/ 4610900 w 5540715"/>
                  <a:gd name="connsiteY144" fmla="*/ 1724025 h 3905250"/>
                  <a:gd name="connsiteX145" fmla="*/ 4587087 w 5540715"/>
                  <a:gd name="connsiteY145" fmla="*/ 1785937 h 3905250"/>
                  <a:gd name="connsiteX146" fmla="*/ 4577562 w 5540715"/>
                  <a:gd name="connsiteY146" fmla="*/ 1809750 h 3905250"/>
                  <a:gd name="connsiteX147" fmla="*/ 4572800 w 5540715"/>
                  <a:gd name="connsiteY147" fmla="*/ 1828800 h 3905250"/>
                  <a:gd name="connsiteX148" fmla="*/ 4563275 w 5540715"/>
                  <a:gd name="connsiteY148" fmla="*/ 1876425 h 3905250"/>
                  <a:gd name="connsiteX149" fmla="*/ 4558512 w 5540715"/>
                  <a:gd name="connsiteY149" fmla="*/ 1909762 h 3905250"/>
                  <a:gd name="connsiteX150" fmla="*/ 4553750 w 5540715"/>
                  <a:gd name="connsiteY150" fmla="*/ 1938337 h 3905250"/>
                  <a:gd name="connsiteX151" fmla="*/ 4572800 w 5540715"/>
                  <a:gd name="connsiteY151" fmla="*/ 2133600 h 3905250"/>
                  <a:gd name="connsiteX152" fmla="*/ 4601375 w 5540715"/>
                  <a:gd name="connsiteY152" fmla="*/ 2162175 h 3905250"/>
                  <a:gd name="connsiteX153" fmla="*/ 4620425 w 5540715"/>
                  <a:gd name="connsiteY153" fmla="*/ 2166937 h 3905250"/>
                  <a:gd name="connsiteX154" fmla="*/ 4644237 w 5540715"/>
                  <a:gd name="connsiteY154" fmla="*/ 2181225 h 3905250"/>
                  <a:gd name="connsiteX155" fmla="*/ 4663287 w 5540715"/>
                  <a:gd name="connsiteY155" fmla="*/ 2185987 h 3905250"/>
                  <a:gd name="connsiteX156" fmla="*/ 4715675 w 5540715"/>
                  <a:gd name="connsiteY156" fmla="*/ 2195512 h 3905250"/>
                  <a:gd name="connsiteX157" fmla="*/ 4829975 w 5540715"/>
                  <a:gd name="connsiteY157" fmla="*/ 2185987 h 3905250"/>
                  <a:gd name="connsiteX158" fmla="*/ 4863312 w 5540715"/>
                  <a:gd name="connsiteY158" fmla="*/ 2166937 h 3905250"/>
                  <a:gd name="connsiteX159" fmla="*/ 4915700 w 5540715"/>
                  <a:gd name="connsiteY159" fmla="*/ 2147887 h 3905250"/>
                  <a:gd name="connsiteX160" fmla="*/ 4934750 w 5540715"/>
                  <a:gd name="connsiteY160" fmla="*/ 2133600 h 3905250"/>
                  <a:gd name="connsiteX161" fmla="*/ 4949037 w 5540715"/>
                  <a:gd name="connsiteY161" fmla="*/ 2128837 h 3905250"/>
                  <a:gd name="connsiteX162" fmla="*/ 4963325 w 5540715"/>
                  <a:gd name="connsiteY162" fmla="*/ 2114550 h 3905250"/>
                  <a:gd name="connsiteX163" fmla="*/ 4982375 w 5540715"/>
                  <a:gd name="connsiteY163" fmla="*/ 2100262 h 3905250"/>
                  <a:gd name="connsiteX164" fmla="*/ 5010950 w 5540715"/>
                  <a:gd name="connsiteY164" fmla="*/ 2081212 h 3905250"/>
                  <a:gd name="connsiteX165" fmla="*/ 5053812 w 5540715"/>
                  <a:gd name="connsiteY165" fmla="*/ 2038350 h 3905250"/>
                  <a:gd name="connsiteX166" fmla="*/ 5077625 w 5540715"/>
                  <a:gd name="connsiteY166" fmla="*/ 2019300 h 3905250"/>
                  <a:gd name="connsiteX167" fmla="*/ 5096675 w 5540715"/>
                  <a:gd name="connsiteY167" fmla="*/ 2000250 h 3905250"/>
                  <a:gd name="connsiteX168" fmla="*/ 5125250 w 5540715"/>
                  <a:gd name="connsiteY168" fmla="*/ 1981200 h 3905250"/>
                  <a:gd name="connsiteX169" fmla="*/ 5172875 w 5540715"/>
                  <a:gd name="connsiteY169" fmla="*/ 1943100 h 3905250"/>
                  <a:gd name="connsiteX170" fmla="*/ 5210975 w 5540715"/>
                  <a:gd name="connsiteY170" fmla="*/ 1909762 h 3905250"/>
                  <a:gd name="connsiteX171" fmla="*/ 5220500 w 5540715"/>
                  <a:gd name="connsiteY171" fmla="*/ 1895475 h 3905250"/>
                  <a:gd name="connsiteX172" fmla="*/ 5234787 w 5540715"/>
                  <a:gd name="connsiteY172" fmla="*/ 1876425 h 3905250"/>
                  <a:gd name="connsiteX173" fmla="*/ 5253837 w 5540715"/>
                  <a:gd name="connsiteY173" fmla="*/ 1838325 h 3905250"/>
                  <a:gd name="connsiteX174" fmla="*/ 5282412 w 5540715"/>
                  <a:gd name="connsiteY174" fmla="*/ 1790700 h 3905250"/>
                  <a:gd name="connsiteX175" fmla="*/ 5287175 w 5540715"/>
                  <a:gd name="connsiteY175" fmla="*/ 1771650 h 3905250"/>
                  <a:gd name="connsiteX176" fmla="*/ 5306225 w 5540715"/>
                  <a:gd name="connsiteY176" fmla="*/ 1743075 h 3905250"/>
                  <a:gd name="connsiteX177" fmla="*/ 5320512 w 5540715"/>
                  <a:gd name="connsiteY177" fmla="*/ 1709737 h 3905250"/>
                  <a:gd name="connsiteX178" fmla="*/ 5334800 w 5540715"/>
                  <a:gd name="connsiteY178" fmla="*/ 1695450 h 3905250"/>
                  <a:gd name="connsiteX179" fmla="*/ 5358612 w 5540715"/>
                  <a:gd name="connsiteY179" fmla="*/ 1647825 h 3905250"/>
                  <a:gd name="connsiteX180" fmla="*/ 5391950 w 5540715"/>
                  <a:gd name="connsiteY180" fmla="*/ 1581150 h 3905250"/>
                  <a:gd name="connsiteX181" fmla="*/ 5439575 w 5540715"/>
                  <a:gd name="connsiteY181" fmla="*/ 1452562 h 3905250"/>
                  <a:gd name="connsiteX182" fmla="*/ 5449100 w 5540715"/>
                  <a:gd name="connsiteY182" fmla="*/ 1414462 h 3905250"/>
                  <a:gd name="connsiteX183" fmla="*/ 5453862 w 5540715"/>
                  <a:gd name="connsiteY183" fmla="*/ 1381125 h 3905250"/>
                  <a:gd name="connsiteX184" fmla="*/ 5463387 w 5540715"/>
                  <a:gd name="connsiteY184" fmla="*/ 1181100 h 3905250"/>
                  <a:gd name="connsiteX185" fmla="*/ 5468150 w 5540715"/>
                  <a:gd name="connsiteY185" fmla="*/ 1157287 h 3905250"/>
                  <a:gd name="connsiteX186" fmla="*/ 5472912 w 5540715"/>
                  <a:gd name="connsiteY186" fmla="*/ 1128712 h 3905250"/>
                  <a:gd name="connsiteX187" fmla="*/ 5477675 w 5540715"/>
                  <a:gd name="connsiteY187" fmla="*/ 1095375 h 3905250"/>
                  <a:gd name="connsiteX188" fmla="*/ 5487200 w 5540715"/>
                  <a:gd name="connsiteY188" fmla="*/ 1066800 h 3905250"/>
                  <a:gd name="connsiteX189" fmla="*/ 5501487 w 5540715"/>
                  <a:gd name="connsiteY189" fmla="*/ 981075 h 3905250"/>
                  <a:gd name="connsiteX190" fmla="*/ 5501487 w 5540715"/>
                  <a:gd name="connsiteY190" fmla="*/ 981075 h 3905250"/>
                  <a:gd name="connsiteX191" fmla="*/ 5511012 w 5540715"/>
                  <a:gd name="connsiteY191" fmla="*/ 923925 h 3905250"/>
                  <a:gd name="connsiteX192" fmla="*/ 5515775 w 5540715"/>
                  <a:gd name="connsiteY192" fmla="*/ 890587 h 3905250"/>
                  <a:gd name="connsiteX193" fmla="*/ 5525300 w 5540715"/>
                  <a:gd name="connsiteY193" fmla="*/ 833437 h 3905250"/>
                  <a:gd name="connsiteX194" fmla="*/ 5530062 w 5540715"/>
                  <a:gd name="connsiteY194" fmla="*/ 804862 h 3905250"/>
                  <a:gd name="connsiteX195" fmla="*/ 5534825 w 5540715"/>
                  <a:gd name="connsiteY195" fmla="*/ 738187 h 3905250"/>
                  <a:gd name="connsiteX196" fmla="*/ 5520537 w 5540715"/>
                  <a:gd name="connsiteY196" fmla="*/ 466725 h 3905250"/>
                  <a:gd name="connsiteX197" fmla="*/ 5511012 w 5540715"/>
                  <a:gd name="connsiteY197" fmla="*/ 442912 h 3905250"/>
                  <a:gd name="connsiteX198" fmla="*/ 5491962 w 5540715"/>
                  <a:gd name="connsiteY198" fmla="*/ 390525 h 3905250"/>
                  <a:gd name="connsiteX199" fmla="*/ 5477675 w 5540715"/>
                  <a:gd name="connsiteY199" fmla="*/ 366712 h 3905250"/>
                  <a:gd name="connsiteX200" fmla="*/ 5453862 w 5540715"/>
                  <a:gd name="connsiteY200" fmla="*/ 347662 h 3905250"/>
                  <a:gd name="connsiteX201" fmla="*/ 5420525 w 5540715"/>
                  <a:gd name="connsiteY201" fmla="*/ 309562 h 3905250"/>
                  <a:gd name="connsiteX202" fmla="*/ 5401475 w 5540715"/>
                  <a:gd name="connsiteY202" fmla="*/ 300037 h 3905250"/>
                  <a:gd name="connsiteX203" fmla="*/ 5391950 w 5540715"/>
                  <a:gd name="connsiteY203" fmla="*/ 280987 h 3905250"/>
                  <a:gd name="connsiteX204" fmla="*/ 5358612 w 5540715"/>
                  <a:gd name="connsiteY204" fmla="*/ 257175 h 3905250"/>
                  <a:gd name="connsiteX205" fmla="*/ 5325275 w 5540715"/>
                  <a:gd name="connsiteY205" fmla="*/ 223837 h 3905250"/>
                  <a:gd name="connsiteX206" fmla="*/ 5244312 w 5540715"/>
                  <a:gd name="connsiteY206" fmla="*/ 133350 h 3905250"/>
                  <a:gd name="connsiteX207" fmla="*/ 5201450 w 5540715"/>
                  <a:gd name="connsiteY207" fmla="*/ 85725 h 3905250"/>
                  <a:gd name="connsiteX208" fmla="*/ 5163350 w 5540715"/>
                  <a:gd name="connsiteY208" fmla="*/ 71437 h 3905250"/>
                  <a:gd name="connsiteX209" fmla="*/ 5087150 w 5540715"/>
                  <a:gd name="connsiteY209" fmla="*/ 42862 h 3905250"/>
                  <a:gd name="connsiteX210" fmla="*/ 5039525 w 5540715"/>
                  <a:gd name="connsiteY210" fmla="*/ 23812 h 3905250"/>
                  <a:gd name="connsiteX211" fmla="*/ 5006187 w 5540715"/>
                  <a:gd name="connsiteY211" fmla="*/ 19050 h 3905250"/>
                  <a:gd name="connsiteX212" fmla="*/ 4982375 w 5540715"/>
                  <a:gd name="connsiteY212" fmla="*/ 9525 h 3905250"/>
                  <a:gd name="connsiteX213" fmla="*/ 4915700 w 5540715"/>
                  <a:gd name="connsiteY213" fmla="*/ 4762 h 3905250"/>
                  <a:gd name="connsiteX214" fmla="*/ 4858550 w 5540715"/>
                  <a:gd name="connsiteY214" fmla="*/ 0 h 3905250"/>
                  <a:gd name="connsiteX215" fmla="*/ 4749012 w 5540715"/>
                  <a:gd name="connsiteY215" fmla="*/ 14287 h 3905250"/>
                  <a:gd name="connsiteX216" fmla="*/ 4725200 w 5540715"/>
                  <a:gd name="connsiteY216" fmla="*/ 19050 h 3905250"/>
                  <a:gd name="connsiteX217" fmla="*/ 4668050 w 5540715"/>
                  <a:gd name="connsiteY217" fmla="*/ 42862 h 3905250"/>
                  <a:gd name="connsiteX218" fmla="*/ 4629950 w 5540715"/>
                  <a:gd name="connsiteY218" fmla="*/ 57150 h 3905250"/>
                  <a:gd name="connsiteX219" fmla="*/ 4548987 w 5540715"/>
                  <a:gd name="connsiteY219" fmla="*/ 104775 h 3905250"/>
                  <a:gd name="connsiteX220" fmla="*/ 4529937 w 5540715"/>
                  <a:gd name="connsiteY220" fmla="*/ 128587 h 3905250"/>
                  <a:gd name="connsiteX221" fmla="*/ 4510887 w 5540715"/>
                  <a:gd name="connsiteY221" fmla="*/ 147637 h 3905250"/>
                  <a:gd name="connsiteX222" fmla="*/ 4491837 w 5540715"/>
                  <a:gd name="connsiteY222" fmla="*/ 176212 h 3905250"/>
                  <a:gd name="connsiteX223" fmla="*/ 4458500 w 5540715"/>
                  <a:gd name="connsiteY223" fmla="*/ 247650 h 3905250"/>
                  <a:gd name="connsiteX224" fmla="*/ 4439450 w 5540715"/>
                  <a:gd name="connsiteY224" fmla="*/ 304800 h 3905250"/>
                  <a:gd name="connsiteX225" fmla="*/ 4420400 w 5540715"/>
                  <a:gd name="connsiteY225" fmla="*/ 366712 h 3905250"/>
                  <a:gd name="connsiteX226" fmla="*/ 4415637 w 5540715"/>
                  <a:gd name="connsiteY226" fmla="*/ 400050 h 3905250"/>
                  <a:gd name="connsiteX227" fmla="*/ 4406112 w 5540715"/>
                  <a:gd name="connsiteY227" fmla="*/ 423862 h 3905250"/>
                  <a:gd name="connsiteX228" fmla="*/ 4401350 w 5540715"/>
                  <a:gd name="connsiteY228" fmla="*/ 457200 h 3905250"/>
                  <a:gd name="connsiteX229" fmla="*/ 4391825 w 5540715"/>
                  <a:gd name="connsiteY229" fmla="*/ 519112 h 3905250"/>
                  <a:gd name="connsiteX230" fmla="*/ 4425162 w 5540715"/>
                  <a:gd name="connsiteY230" fmla="*/ 685800 h 3905250"/>
                  <a:gd name="connsiteX231" fmla="*/ 4434687 w 5540715"/>
                  <a:gd name="connsiteY231" fmla="*/ 728662 h 3905250"/>
                  <a:gd name="connsiteX232" fmla="*/ 4444212 w 5540715"/>
                  <a:gd name="connsiteY232" fmla="*/ 752475 h 3905250"/>
                  <a:gd name="connsiteX233" fmla="*/ 4439450 w 5540715"/>
                  <a:gd name="connsiteY233" fmla="*/ 819150 h 3905250"/>
                  <a:gd name="connsiteX234" fmla="*/ 4396587 w 5540715"/>
                  <a:gd name="connsiteY234" fmla="*/ 852487 h 3905250"/>
                  <a:gd name="connsiteX235" fmla="*/ 4382300 w 5540715"/>
                  <a:gd name="connsiteY235" fmla="*/ 866775 h 3905250"/>
                  <a:gd name="connsiteX236" fmla="*/ 4363250 w 5540715"/>
                  <a:gd name="connsiteY236" fmla="*/ 876300 h 3905250"/>
                  <a:gd name="connsiteX237" fmla="*/ 4329912 w 5540715"/>
                  <a:gd name="connsiteY237" fmla="*/ 900112 h 3905250"/>
                  <a:gd name="connsiteX238" fmla="*/ 4315625 w 5540715"/>
                  <a:gd name="connsiteY238" fmla="*/ 909637 h 3905250"/>
                  <a:gd name="connsiteX239" fmla="*/ 4296575 w 5540715"/>
                  <a:gd name="connsiteY239" fmla="*/ 923925 h 3905250"/>
                  <a:gd name="connsiteX240" fmla="*/ 4277525 w 5540715"/>
                  <a:gd name="connsiteY240" fmla="*/ 928687 h 3905250"/>
                  <a:gd name="connsiteX241" fmla="*/ 4248950 w 5540715"/>
                  <a:gd name="connsiteY241" fmla="*/ 938212 h 3905250"/>
                  <a:gd name="connsiteX242" fmla="*/ 4229900 w 5540715"/>
                  <a:gd name="connsiteY242" fmla="*/ 942975 h 3905250"/>
                  <a:gd name="connsiteX243" fmla="*/ 4215612 w 5540715"/>
                  <a:gd name="connsiteY243" fmla="*/ 947737 h 3905250"/>
                  <a:gd name="connsiteX244" fmla="*/ 4158462 w 5540715"/>
                  <a:gd name="connsiteY244" fmla="*/ 957262 h 3905250"/>
                  <a:gd name="connsiteX245" fmla="*/ 4120362 w 5540715"/>
                  <a:gd name="connsiteY245" fmla="*/ 966787 h 3905250"/>
                  <a:gd name="connsiteX246" fmla="*/ 4091787 w 5540715"/>
                  <a:gd name="connsiteY246" fmla="*/ 976312 h 3905250"/>
                  <a:gd name="connsiteX247" fmla="*/ 4067975 w 5540715"/>
                  <a:gd name="connsiteY247" fmla="*/ 985837 h 3905250"/>
                  <a:gd name="connsiteX248" fmla="*/ 4034637 w 5540715"/>
                  <a:gd name="connsiteY248" fmla="*/ 990600 h 3905250"/>
                  <a:gd name="connsiteX249" fmla="*/ 3967962 w 5540715"/>
                  <a:gd name="connsiteY249" fmla="*/ 1009650 h 3905250"/>
                  <a:gd name="connsiteX250" fmla="*/ 3939387 w 5540715"/>
                  <a:gd name="connsiteY250" fmla="*/ 1019175 h 3905250"/>
                  <a:gd name="connsiteX251" fmla="*/ 3906050 w 5540715"/>
                  <a:gd name="connsiteY251" fmla="*/ 1023937 h 3905250"/>
                  <a:gd name="connsiteX252" fmla="*/ 3744125 w 5540715"/>
                  <a:gd name="connsiteY252" fmla="*/ 1019175 h 3905250"/>
                  <a:gd name="connsiteX253" fmla="*/ 3715550 w 5540715"/>
                  <a:gd name="connsiteY253" fmla="*/ 1014412 h 3905250"/>
                  <a:gd name="connsiteX254" fmla="*/ 3677450 w 5540715"/>
                  <a:gd name="connsiteY254" fmla="*/ 1009650 h 3905250"/>
                  <a:gd name="connsiteX255" fmla="*/ 3548862 w 5540715"/>
                  <a:gd name="connsiteY255" fmla="*/ 1023937 h 3905250"/>
                  <a:gd name="connsiteX256" fmla="*/ 3506000 w 5540715"/>
                  <a:gd name="connsiteY256" fmla="*/ 1052512 h 3905250"/>
                  <a:gd name="connsiteX257" fmla="*/ 3486950 w 5540715"/>
                  <a:gd name="connsiteY257" fmla="*/ 1071562 h 3905250"/>
                  <a:gd name="connsiteX258" fmla="*/ 3463137 w 5540715"/>
                  <a:gd name="connsiteY258" fmla="*/ 1090612 h 3905250"/>
                  <a:gd name="connsiteX259" fmla="*/ 3425037 w 5540715"/>
                  <a:gd name="connsiteY259" fmla="*/ 1128712 h 3905250"/>
                  <a:gd name="connsiteX260" fmla="*/ 3396462 w 5540715"/>
                  <a:gd name="connsiteY260" fmla="*/ 1176337 h 3905250"/>
                  <a:gd name="connsiteX261" fmla="*/ 3363125 w 5540715"/>
                  <a:gd name="connsiteY261" fmla="*/ 1228725 h 3905250"/>
                  <a:gd name="connsiteX262" fmla="*/ 3353600 w 5540715"/>
                  <a:gd name="connsiteY262" fmla="*/ 1262062 h 3905250"/>
                  <a:gd name="connsiteX263" fmla="*/ 3348837 w 5540715"/>
                  <a:gd name="connsiteY263" fmla="*/ 1281112 h 3905250"/>
                  <a:gd name="connsiteX264" fmla="*/ 3339312 w 5540715"/>
                  <a:gd name="connsiteY264" fmla="*/ 1295400 h 3905250"/>
                  <a:gd name="connsiteX265" fmla="*/ 3329787 w 5540715"/>
                  <a:gd name="connsiteY265" fmla="*/ 1323975 h 3905250"/>
                  <a:gd name="connsiteX266" fmla="*/ 3301212 w 5540715"/>
                  <a:gd name="connsiteY266" fmla="*/ 1357312 h 3905250"/>
                  <a:gd name="connsiteX267" fmla="*/ 3291687 w 5540715"/>
                  <a:gd name="connsiteY267" fmla="*/ 1381125 h 3905250"/>
                  <a:gd name="connsiteX268" fmla="*/ 3248825 w 5540715"/>
                  <a:gd name="connsiteY268" fmla="*/ 1414462 h 3905250"/>
                  <a:gd name="connsiteX269" fmla="*/ 3234537 w 5540715"/>
                  <a:gd name="connsiteY269" fmla="*/ 1433512 h 3905250"/>
                  <a:gd name="connsiteX270" fmla="*/ 3220250 w 5540715"/>
                  <a:gd name="connsiteY270" fmla="*/ 1443037 h 3905250"/>
                  <a:gd name="connsiteX271" fmla="*/ 3172625 w 5540715"/>
                  <a:gd name="connsiteY271" fmla="*/ 1481137 h 3905250"/>
                  <a:gd name="connsiteX272" fmla="*/ 3153575 w 5540715"/>
                  <a:gd name="connsiteY272" fmla="*/ 1495425 h 3905250"/>
                  <a:gd name="connsiteX273" fmla="*/ 3129762 w 5540715"/>
                  <a:gd name="connsiteY273" fmla="*/ 1504950 h 3905250"/>
                  <a:gd name="connsiteX274" fmla="*/ 3110712 w 5540715"/>
                  <a:gd name="connsiteY274" fmla="*/ 1519237 h 3905250"/>
                  <a:gd name="connsiteX275" fmla="*/ 3096425 w 5540715"/>
                  <a:gd name="connsiteY275" fmla="*/ 1533525 h 3905250"/>
                  <a:gd name="connsiteX276" fmla="*/ 3072612 w 5540715"/>
                  <a:gd name="connsiteY276" fmla="*/ 1543050 h 3905250"/>
                  <a:gd name="connsiteX277" fmla="*/ 3058325 w 5540715"/>
                  <a:gd name="connsiteY277" fmla="*/ 1557337 h 3905250"/>
                  <a:gd name="connsiteX278" fmla="*/ 3034512 w 5540715"/>
                  <a:gd name="connsiteY278" fmla="*/ 1566862 h 3905250"/>
                  <a:gd name="connsiteX279" fmla="*/ 3015462 w 5540715"/>
                  <a:gd name="connsiteY279" fmla="*/ 1576387 h 3905250"/>
                  <a:gd name="connsiteX280" fmla="*/ 2967837 w 5540715"/>
                  <a:gd name="connsiteY280" fmla="*/ 1604962 h 3905250"/>
                  <a:gd name="connsiteX281" fmla="*/ 2953550 w 5540715"/>
                  <a:gd name="connsiteY281" fmla="*/ 1614487 h 3905250"/>
                  <a:gd name="connsiteX282" fmla="*/ 2939262 w 5540715"/>
                  <a:gd name="connsiteY282" fmla="*/ 1619250 h 3905250"/>
                  <a:gd name="connsiteX283" fmla="*/ 2910687 w 5540715"/>
                  <a:gd name="connsiteY283" fmla="*/ 1638300 h 3905250"/>
                  <a:gd name="connsiteX284" fmla="*/ 2896400 w 5540715"/>
                  <a:gd name="connsiteY284" fmla="*/ 1652587 h 3905250"/>
                  <a:gd name="connsiteX285" fmla="*/ 2834487 w 5540715"/>
                  <a:gd name="connsiteY285" fmla="*/ 1681162 h 3905250"/>
                  <a:gd name="connsiteX286" fmla="*/ 2791625 w 5540715"/>
                  <a:gd name="connsiteY286" fmla="*/ 1709737 h 3905250"/>
                  <a:gd name="connsiteX287" fmla="*/ 2767812 w 5540715"/>
                  <a:gd name="connsiteY287" fmla="*/ 1719262 h 3905250"/>
                  <a:gd name="connsiteX288" fmla="*/ 2753525 w 5540715"/>
                  <a:gd name="connsiteY288" fmla="*/ 1728787 h 3905250"/>
                  <a:gd name="connsiteX289" fmla="*/ 2739237 w 5540715"/>
                  <a:gd name="connsiteY289" fmla="*/ 1733550 h 3905250"/>
                  <a:gd name="connsiteX290" fmla="*/ 2724950 w 5540715"/>
                  <a:gd name="connsiteY290" fmla="*/ 1743075 h 3905250"/>
                  <a:gd name="connsiteX291" fmla="*/ 2663037 w 5540715"/>
                  <a:gd name="connsiteY291" fmla="*/ 1752600 h 3905250"/>
                  <a:gd name="connsiteX292" fmla="*/ 2596362 w 5540715"/>
                  <a:gd name="connsiteY292" fmla="*/ 1738312 h 3905250"/>
                  <a:gd name="connsiteX293" fmla="*/ 2572550 w 5540715"/>
                  <a:gd name="connsiteY293" fmla="*/ 1728788 h 3905250"/>
                  <a:gd name="connsiteX294" fmla="*/ 2524925 w 5540715"/>
                  <a:gd name="connsiteY294" fmla="*/ 1728787 h 3905250"/>
                  <a:gd name="connsiteX295" fmla="*/ 2470156 w 5540715"/>
                  <a:gd name="connsiteY295" fmla="*/ 1804987 h 3905250"/>
                  <a:gd name="connsiteX296" fmla="*/ 2389193 w 5540715"/>
                  <a:gd name="connsiteY296" fmla="*/ 1881187 h 3905250"/>
                  <a:gd name="connsiteX297" fmla="*/ 2315375 w 5540715"/>
                  <a:gd name="connsiteY297" fmla="*/ 1909762 h 3905250"/>
                  <a:gd name="connsiteX298" fmla="*/ 2253462 w 5540715"/>
                  <a:gd name="connsiteY298" fmla="*/ 1924050 h 3905250"/>
                  <a:gd name="connsiteX299" fmla="*/ 2234412 w 5540715"/>
                  <a:gd name="connsiteY299" fmla="*/ 1943100 h 3905250"/>
                  <a:gd name="connsiteX300" fmla="*/ 2220125 w 5540715"/>
                  <a:gd name="connsiteY300" fmla="*/ 1947862 h 3905250"/>
                  <a:gd name="connsiteX301" fmla="*/ 2186787 w 5540715"/>
                  <a:gd name="connsiteY301" fmla="*/ 1966912 h 3905250"/>
                  <a:gd name="connsiteX302" fmla="*/ 2148687 w 5540715"/>
                  <a:gd name="connsiteY302" fmla="*/ 1985962 h 3905250"/>
                  <a:gd name="connsiteX303" fmla="*/ 2072487 w 5540715"/>
                  <a:gd name="connsiteY303" fmla="*/ 1971675 h 3905250"/>
                  <a:gd name="connsiteX304" fmla="*/ 1996288 w 5540715"/>
                  <a:gd name="connsiteY304" fmla="*/ 1990725 h 3905250"/>
                  <a:gd name="connsiteX305" fmla="*/ 1939137 w 5540715"/>
                  <a:gd name="connsiteY305" fmla="*/ 2047875 h 3905250"/>
                  <a:gd name="connsiteX306" fmla="*/ 1910562 w 5540715"/>
                  <a:gd name="connsiteY306" fmla="*/ 2071687 h 3905250"/>
                  <a:gd name="connsiteX307" fmla="*/ 1886750 w 5540715"/>
                  <a:gd name="connsiteY307" fmla="*/ 2081212 h 3905250"/>
                  <a:gd name="connsiteX308" fmla="*/ 1858175 w 5540715"/>
                  <a:gd name="connsiteY308" fmla="*/ 2100262 h 3905250"/>
                  <a:gd name="connsiteX309" fmla="*/ 1834362 w 5540715"/>
                  <a:gd name="connsiteY309" fmla="*/ 2109787 h 3905250"/>
                  <a:gd name="connsiteX310" fmla="*/ 1815312 w 5540715"/>
                  <a:gd name="connsiteY310" fmla="*/ 2124075 h 3905250"/>
                  <a:gd name="connsiteX311" fmla="*/ 1796262 w 5540715"/>
                  <a:gd name="connsiteY311" fmla="*/ 2133600 h 3905250"/>
                  <a:gd name="connsiteX312" fmla="*/ 1786737 w 5540715"/>
                  <a:gd name="connsiteY312" fmla="*/ 2147887 h 3905250"/>
                  <a:gd name="connsiteX313" fmla="*/ 1772450 w 5540715"/>
                  <a:gd name="connsiteY313" fmla="*/ 2152650 h 3905250"/>
                  <a:gd name="connsiteX314" fmla="*/ 1753400 w 5540715"/>
                  <a:gd name="connsiteY314" fmla="*/ 2166937 h 3905250"/>
                  <a:gd name="connsiteX315" fmla="*/ 1696250 w 5540715"/>
                  <a:gd name="connsiteY315" fmla="*/ 2219325 h 3905250"/>
                  <a:gd name="connsiteX316" fmla="*/ 1672437 w 5540715"/>
                  <a:gd name="connsiteY316" fmla="*/ 2238375 h 3905250"/>
                  <a:gd name="connsiteX317" fmla="*/ 1648625 w 5540715"/>
                  <a:gd name="connsiteY317" fmla="*/ 2252662 h 3905250"/>
                  <a:gd name="connsiteX318" fmla="*/ 1615287 w 5540715"/>
                  <a:gd name="connsiteY318" fmla="*/ 2286000 h 3905250"/>
                  <a:gd name="connsiteX319" fmla="*/ 1591475 w 5540715"/>
                  <a:gd name="connsiteY319" fmla="*/ 2305050 h 3905250"/>
                  <a:gd name="connsiteX320" fmla="*/ 1577187 w 5540715"/>
                  <a:gd name="connsiteY320" fmla="*/ 2314575 h 3905250"/>
                  <a:gd name="connsiteX321" fmla="*/ 1562900 w 5540715"/>
                  <a:gd name="connsiteY321" fmla="*/ 2328862 h 3905250"/>
                  <a:gd name="connsiteX322" fmla="*/ 1558137 w 5540715"/>
                  <a:gd name="connsiteY322" fmla="*/ 2343150 h 3905250"/>
                  <a:gd name="connsiteX323" fmla="*/ 1520037 w 5540715"/>
                  <a:gd name="connsiteY323" fmla="*/ 2366962 h 3905250"/>
                  <a:gd name="connsiteX324" fmla="*/ 1496225 w 5540715"/>
                  <a:gd name="connsiteY324" fmla="*/ 2381250 h 3905250"/>
                  <a:gd name="connsiteX325" fmla="*/ 1477175 w 5540715"/>
                  <a:gd name="connsiteY325" fmla="*/ 2395537 h 3905250"/>
                  <a:gd name="connsiteX326" fmla="*/ 1462887 w 5540715"/>
                  <a:gd name="connsiteY326" fmla="*/ 2400300 h 3905250"/>
                  <a:gd name="connsiteX327" fmla="*/ 1424787 w 5540715"/>
                  <a:gd name="connsiteY327" fmla="*/ 2419350 h 3905250"/>
                  <a:gd name="connsiteX328" fmla="*/ 1405737 w 5540715"/>
                  <a:gd name="connsiteY328" fmla="*/ 2428875 h 3905250"/>
                  <a:gd name="connsiteX329" fmla="*/ 1362875 w 5540715"/>
                  <a:gd name="connsiteY329" fmla="*/ 2462212 h 3905250"/>
                  <a:gd name="connsiteX330" fmla="*/ 1329537 w 5540715"/>
                  <a:gd name="connsiteY330" fmla="*/ 2476500 h 3905250"/>
                  <a:gd name="connsiteX331" fmla="*/ 1310487 w 5540715"/>
                  <a:gd name="connsiteY331" fmla="*/ 2490787 h 3905250"/>
                  <a:gd name="connsiteX332" fmla="*/ 1262862 w 5540715"/>
                  <a:gd name="connsiteY332" fmla="*/ 2514600 h 3905250"/>
                  <a:gd name="connsiteX333" fmla="*/ 1224762 w 5540715"/>
                  <a:gd name="connsiteY333" fmla="*/ 2538412 h 3905250"/>
                  <a:gd name="connsiteX334" fmla="*/ 1210475 w 5540715"/>
                  <a:gd name="connsiteY334" fmla="*/ 2543175 h 3905250"/>
                  <a:gd name="connsiteX335" fmla="*/ 1191425 w 5540715"/>
                  <a:gd name="connsiteY335" fmla="*/ 2557462 h 3905250"/>
                  <a:gd name="connsiteX336" fmla="*/ 1129512 w 5540715"/>
                  <a:gd name="connsiteY336" fmla="*/ 2600325 h 3905250"/>
                  <a:gd name="connsiteX337" fmla="*/ 1100937 w 5540715"/>
                  <a:gd name="connsiteY337" fmla="*/ 2624137 h 3905250"/>
                  <a:gd name="connsiteX338" fmla="*/ 1086650 w 5540715"/>
                  <a:gd name="connsiteY338" fmla="*/ 2638425 h 3905250"/>
                  <a:gd name="connsiteX339" fmla="*/ 1077125 w 5540715"/>
                  <a:gd name="connsiteY339" fmla="*/ 2652712 h 3905250"/>
                  <a:gd name="connsiteX340" fmla="*/ 1053312 w 5540715"/>
                  <a:gd name="connsiteY34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1994700 w 5540715"/>
                  <a:gd name="connsiteY75" fmla="*/ 31416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1994700 w 5540715"/>
                  <a:gd name="connsiteY74" fmla="*/ 3141662 h 3905250"/>
                  <a:gd name="connsiteX75" fmla="*/ 1824837 w 5540715"/>
                  <a:gd name="connsiteY75" fmla="*/ 2870200 h 3905250"/>
                  <a:gd name="connsiteX76" fmla="*/ 2082012 w 5540715"/>
                  <a:gd name="connsiteY76" fmla="*/ 2681287 h 3905250"/>
                  <a:gd name="connsiteX77" fmla="*/ 2158212 w 5540715"/>
                  <a:gd name="connsiteY77" fmla="*/ 2586037 h 3905250"/>
                  <a:gd name="connsiteX78" fmla="*/ 2182025 w 5540715"/>
                  <a:gd name="connsiteY78" fmla="*/ 2547937 h 3905250"/>
                  <a:gd name="connsiteX79" fmla="*/ 2215362 w 5540715"/>
                  <a:gd name="connsiteY79" fmla="*/ 2509837 h 3905250"/>
                  <a:gd name="connsiteX80" fmla="*/ 2234412 w 5540715"/>
                  <a:gd name="connsiteY80" fmla="*/ 2490787 h 3905250"/>
                  <a:gd name="connsiteX81" fmla="*/ 2267750 w 5540715"/>
                  <a:gd name="connsiteY81" fmla="*/ 2481262 h 3905250"/>
                  <a:gd name="connsiteX82" fmla="*/ 2291562 w 5540715"/>
                  <a:gd name="connsiteY82" fmla="*/ 2471737 h 3905250"/>
                  <a:gd name="connsiteX83" fmla="*/ 2386812 w 5540715"/>
                  <a:gd name="connsiteY83" fmla="*/ 2462212 h 3905250"/>
                  <a:gd name="connsiteX84" fmla="*/ 2453487 w 5540715"/>
                  <a:gd name="connsiteY84" fmla="*/ 2452687 h 3905250"/>
                  <a:gd name="connsiteX85" fmla="*/ 2510637 w 5540715"/>
                  <a:gd name="connsiteY85" fmla="*/ 2443162 h 3905250"/>
                  <a:gd name="connsiteX86" fmla="*/ 2529687 w 5540715"/>
                  <a:gd name="connsiteY86" fmla="*/ 2433637 h 3905250"/>
                  <a:gd name="connsiteX87" fmla="*/ 2634462 w 5540715"/>
                  <a:gd name="connsiteY87" fmla="*/ 2424112 h 3905250"/>
                  <a:gd name="connsiteX88" fmla="*/ 2767812 w 5540715"/>
                  <a:gd name="connsiteY88" fmla="*/ 2419350 h 3905250"/>
                  <a:gd name="connsiteX89" fmla="*/ 2791625 w 5540715"/>
                  <a:gd name="connsiteY89" fmla="*/ 2414587 h 3905250"/>
                  <a:gd name="connsiteX90" fmla="*/ 2829725 w 5540715"/>
                  <a:gd name="connsiteY90" fmla="*/ 2390775 h 3905250"/>
                  <a:gd name="connsiteX91" fmla="*/ 2848775 w 5540715"/>
                  <a:gd name="connsiteY91" fmla="*/ 2381250 h 3905250"/>
                  <a:gd name="connsiteX92" fmla="*/ 2886875 w 5540715"/>
                  <a:gd name="connsiteY92" fmla="*/ 2352675 h 3905250"/>
                  <a:gd name="connsiteX93" fmla="*/ 2905925 w 5540715"/>
                  <a:gd name="connsiteY93" fmla="*/ 2338387 h 3905250"/>
                  <a:gd name="connsiteX94" fmla="*/ 2920212 w 5540715"/>
                  <a:gd name="connsiteY94" fmla="*/ 2328862 h 3905250"/>
                  <a:gd name="connsiteX95" fmla="*/ 2934500 w 5540715"/>
                  <a:gd name="connsiteY95" fmla="*/ 2314575 h 3905250"/>
                  <a:gd name="connsiteX96" fmla="*/ 2958312 w 5540715"/>
                  <a:gd name="connsiteY96" fmla="*/ 2309812 h 3905250"/>
                  <a:gd name="connsiteX97" fmla="*/ 2982125 w 5540715"/>
                  <a:gd name="connsiteY97" fmla="*/ 2295525 h 3905250"/>
                  <a:gd name="connsiteX98" fmla="*/ 3001175 w 5540715"/>
                  <a:gd name="connsiteY98" fmla="*/ 2281237 h 3905250"/>
                  <a:gd name="connsiteX99" fmla="*/ 3024987 w 5540715"/>
                  <a:gd name="connsiteY99" fmla="*/ 2271712 h 3905250"/>
                  <a:gd name="connsiteX100" fmla="*/ 3063087 w 5540715"/>
                  <a:gd name="connsiteY100" fmla="*/ 2243137 h 3905250"/>
                  <a:gd name="connsiteX101" fmla="*/ 3096425 w 5540715"/>
                  <a:gd name="connsiteY101" fmla="*/ 2224087 h 3905250"/>
                  <a:gd name="connsiteX102" fmla="*/ 3115475 w 5540715"/>
                  <a:gd name="connsiteY102" fmla="*/ 2205037 h 3905250"/>
                  <a:gd name="connsiteX103" fmla="*/ 3153575 w 5540715"/>
                  <a:gd name="connsiteY103" fmla="*/ 2185987 h 3905250"/>
                  <a:gd name="connsiteX104" fmla="*/ 3172625 w 5540715"/>
                  <a:gd name="connsiteY104" fmla="*/ 2171700 h 3905250"/>
                  <a:gd name="connsiteX105" fmla="*/ 3234537 w 5540715"/>
                  <a:gd name="connsiteY105" fmla="*/ 2119312 h 3905250"/>
                  <a:gd name="connsiteX106" fmla="*/ 3296450 w 5540715"/>
                  <a:gd name="connsiteY106" fmla="*/ 2076450 h 3905250"/>
                  <a:gd name="connsiteX107" fmla="*/ 3329787 w 5540715"/>
                  <a:gd name="connsiteY107" fmla="*/ 2052637 h 3905250"/>
                  <a:gd name="connsiteX108" fmla="*/ 3358362 w 5540715"/>
                  <a:gd name="connsiteY108" fmla="*/ 2033587 h 3905250"/>
                  <a:gd name="connsiteX109" fmla="*/ 3420275 w 5540715"/>
                  <a:gd name="connsiteY109" fmla="*/ 1995487 h 3905250"/>
                  <a:gd name="connsiteX110" fmla="*/ 3453612 w 5540715"/>
                  <a:gd name="connsiteY110" fmla="*/ 1981200 h 3905250"/>
                  <a:gd name="connsiteX111" fmla="*/ 3482187 w 5540715"/>
                  <a:gd name="connsiteY111" fmla="*/ 1962150 h 3905250"/>
                  <a:gd name="connsiteX112" fmla="*/ 3534575 w 5540715"/>
                  <a:gd name="connsiteY112" fmla="*/ 1933575 h 3905250"/>
                  <a:gd name="connsiteX113" fmla="*/ 3563150 w 5540715"/>
                  <a:gd name="connsiteY113" fmla="*/ 1914525 h 3905250"/>
                  <a:gd name="connsiteX114" fmla="*/ 3639350 w 5540715"/>
                  <a:gd name="connsiteY114" fmla="*/ 1871662 h 3905250"/>
                  <a:gd name="connsiteX115" fmla="*/ 3686975 w 5540715"/>
                  <a:gd name="connsiteY115" fmla="*/ 1843087 h 3905250"/>
                  <a:gd name="connsiteX116" fmla="*/ 3720312 w 5540715"/>
                  <a:gd name="connsiteY116" fmla="*/ 1824037 h 3905250"/>
                  <a:gd name="connsiteX117" fmla="*/ 3744125 w 5540715"/>
                  <a:gd name="connsiteY117" fmla="*/ 1804987 h 3905250"/>
                  <a:gd name="connsiteX118" fmla="*/ 3772700 w 5540715"/>
                  <a:gd name="connsiteY118" fmla="*/ 1795462 h 3905250"/>
                  <a:gd name="connsiteX119" fmla="*/ 3796512 w 5540715"/>
                  <a:gd name="connsiteY119" fmla="*/ 1776412 h 3905250"/>
                  <a:gd name="connsiteX120" fmla="*/ 3829850 w 5540715"/>
                  <a:gd name="connsiteY120" fmla="*/ 1762125 h 3905250"/>
                  <a:gd name="connsiteX121" fmla="*/ 3858425 w 5540715"/>
                  <a:gd name="connsiteY121" fmla="*/ 1747837 h 3905250"/>
                  <a:gd name="connsiteX122" fmla="*/ 3882237 w 5540715"/>
                  <a:gd name="connsiteY122" fmla="*/ 1733550 h 3905250"/>
                  <a:gd name="connsiteX123" fmla="*/ 3929862 w 5540715"/>
                  <a:gd name="connsiteY123" fmla="*/ 1714500 h 3905250"/>
                  <a:gd name="connsiteX124" fmla="*/ 3958437 w 5540715"/>
                  <a:gd name="connsiteY124" fmla="*/ 1695450 h 3905250"/>
                  <a:gd name="connsiteX125" fmla="*/ 3977487 w 5540715"/>
                  <a:gd name="connsiteY125" fmla="*/ 1681162 h 3905250"/>
                  <a:gd name="connsiteX126" fmla="*/ 4029875 w 5540715"/>
                  <a:gd name="connsiteY126" fmla="*/ 1657350 h 3905250"/>
                  <a:gd name="connsiteX127" fmla="*/ 4082262 w 5540715"/>
                  <a:gd name="connsiteY127" fmla="*/ 1614487 h 3905250"/>
                  <a:gd name="connsiteX128" fmla="*/ 4139412 w 5540715"/>
                  <a:gd name="connsiteY128" fmla="*/ 1576387 h 3905250"/>
                  <a:gd name="connsiteX129" fmla="*/ 4167987 w 5540715"/>
                  <a:gd name="connsiteY129" fmla="*/ 1557337 h 3905250"/>
                  <a:gd name="connsiteX130" fmla="*/ 4196562 w 5540715"/>
                  <a:gd name="connsiteY130" fmla="*/ 1538287 h 3905250"/>
                  <a:gd name="connsiteX131" fmla="*/ 4253712 w 5540715"/>
                  <a:gd name="connsiteY131" fmla="*/ 1509712 h 3905250"/>
                  <a:gd name="connsiteX132" fmla="*/ 4277525 w 5540715"/>
                  <a:gd name="connsiteY132" fmla="*/ 1500187 h 3905250"/>
                  <a:gd name="connsiteX133" fmla="*/ 4296575 w 5540715"/>
                  <a:gd name="connsiteY133" fmla="*/ 1490662 h 3905250"/>
                  <a:gd name="connsiteX134" fmla="*/ 4325150 w 5540715"/>
                  <a:gd name="connsiteY134" fmla="*/ 1485900 h 3905250"/>
                  <a:gd name="connsiteX135" fmla="*/ 4353725 w 5540715"/>
                  <a:gd name="connsiteY135" fmla="*/ 1476375 h 3905250"/>
                  <a:gd name="connsiteX136" fmla="*/ 4491837 w 5540715"/>
                  <a:gd name="connsiteY136" fmla="*/ 1481137 h 3905250"/>
                  <a:gd name="connsiteX137" fmla="*/ 4510887 w 5540715"/>
                  <a:gd name="connsiteY137" fmla="*/ 1495425 h 3905250"/>
                  <a:gd name="connsiteX138" fmla="*/ 4568037 w 5540715"/>
                  <a:gd name="connsiteY138" fmla="*/ 1528762 h 3905250"/>
                  <a:gd name="connsiteX139" fmla="*/ 4615662 w 5540715"/>
                  <a:gd name="connsiteY139" fmla="*/ 1571625 h 3905250"/>
                  <a:gd name="connsiteX140" fmla="*/ 4629950 w 5540715"/>
                  <a:gd name="connsiteY140" fmla="*/ 1590675 h 3905250"/>
                  <a:gd name="connsiteX141" fmla="*/ 4629950 w 5540715"/>
                  <a:gd name="connsiteY141" fmla="*/ 1690687 h 3905250"/>
                  <a:gd name="connsiteX142" fmla="*/ 4610900 w 5540715"/>
                  <a:gd name="connsiteY142" fmla="*/ 1724025 h 3905250"/>
                  <a:gd name="connsiteX143" fmla="*/ 4587087 w 5540715"/>
                  <a:gd name="connsiteY143" fmla="*/ 1785937 h 3905250"/>
                  <a:gd name="connsiteX144" fmla="*/ 4577562 w 5540715"/>
                  <a:gd name="connsiteY144" fmla="*/ 1809750 h 3905250"/>
                  <a:gd name="connsiteX145" fmla="*/ 4572800 w 5540715"/>
                  <a:gd name="connsiteY145" fmla="*/ 1828800 h 3905250"/>
                  <a:gd name="connsiteX146" fmla="*/ 4563275 w 5540715"/>
                  <a:gd name="connsiteY146" fmla="*/ 1876425 h 3905250"/>
                  <a:gd name="connsiteX147" fmla="*/ 4558512 w 5540715"/>
                  <a:gd name="connsiteY147" fmla="*/ 1909762 h 3905250"/>
                  <a:gd name="connsiteX148" fmla="*/ 4553750 w 5540715"/>
                  <a:gd name="connsiteY148" fmla="*/ 1938337 h 3905250"/>
                  <a:gd name="connsiteX149" fmla="*/ 4572800 w 5540715"/>
                  <a:gd name="connsiteY149" fmla="*/ 2133600 h 3905250"/>
                  <a:gd name="connsiteX150" fmla="*/ 4601375 w 5540715"/>
                  <a:gd name="connsiteY150" fmla="*/ 2162175 h 3905250"/>
                  <a:gd name="connsiteX151" fmla="*/ 4620425 w 5540715"/>
                  <a:gd name="connsiteY151" fmla="*/ 2166937 h 3905250"/>
                  <a:gd name="connsiteX152" fmla="*/ 4644237 w 5540715"/>
                  <a:gd name="connsiteY152" fmla="*/ 2181225 h 3905250"/>
                  <a:gd name="connsiteX153" fmla="*/ 4663287 w 5540715"/>
                  <a:gd name="connsiteY153" fmla="*/ 2185987 h 3905250"/>
                  <a:gd name="connsiteX154" fmla="*/ 4715675 w 5540715"/>
                  <a:gd name="connsiteY154" fmla="*/ 2195512 h 3905250"/>
                  <a:gd name="connsiteX155" fmla="*/ 4829975 w 5540715"/>
                  <a:gd name="connsiteY155" fmla="*/ 2185987 h 3905250"/>
                  <a:gd name="connsiteX156" fmla="*/ 4863312 w 5540715"/>
                  <a:gd name="connsiteY156" fmla="*/ 2166937 h 3905250"/>
                  <a:gd name="connsiteX157" fmla="*/ 4915700 w 5540715"/>
                  <a:gd name="connsiteY157" fmla="*/ 2147887 h 3905250"/>
                  <a:gd name="connsiteX158" fmla="*/ 4934750 w 5540715"/>
                  <a:gd name="connsiteY158" fmla="*/ 2133600 h 3905250"/>
                  <a:gd name="connsiteX159" fmla="*/ 4949037 w 5540715"/>
                  <a:gd name="connsiteY159" fmla="*/ 2128837 h 3905250"/>
                  <a:gd name="connsiteX160" fmla="*/ 4963325 w 5540715"/>
                  <a:gd name="connsiteY160" fmla="*/ 2114550 h 3905250"/>
                  <a:gd name="connsiteX161" fmla="*/ 4982375 w 5540715"/>
                  <a:gd name="connsiteY161" fmla="*/ 2100262 h 3905250"/>
                  <a:gd name="connsiteX162" fmla="*/ 5010950 w 5540715"/>
                  <a:gd name="connsiteY162" fmla="*/ 2081212 h 3905250"/>
                  <a:gd name="connsiteX163" fmla="*/ 5053812 w 5540715"/>
                  <a:gd name="connsiteY163" fmla="*/ 2038350 h 3905250"/>
                  <a:gd name="connsiteX164" fmla="*/ 5077625 w 5540715"/>
                  <a:gd name="connsiteY164" fmla="*/ 2019300 h 3905250"/>
                  <a:gd name="connsiteX165" fmla="*/ 5096675 w 5540715"/>
                  <a:gd name="connsiteY165" fmla="*/ 2000250 h 3905250"/>
                  <a:gd name="connsiteX166" fmla="*/ 5125250 w 5540715"/>
                  <a:gd name="connsiteY166" fmla="*/ 1981200 h 3905250"/>
                  <a:gd name="connsiteX167" fmla="*/ 5172875 w 5540715"/>
                  <a:gd name="connsiteY167" fmla="*/ 1943100 h 3905250"/>
                  <a:gd name="connsiteX168" fmla="*/ 5210975 w 5540715"/>
                  <a:gd name="connsiteY168" fmla="*/ 1909762 h 3905250"/>
                  <a:gd name="connsiteX169" fmla="*/ 5220500 w 5540715"/>
                  <a:gd name="connsiteY169" fmla="*/ 1895475 h 3905250"/>
                  <a:gd name="connsiteX170" fmla="*/ 5234787 w 5540715"/>
                  <a:gd name="connsiteY170" fmla="*/ 1876425 h 3905250"/>
                  <a:gd name="connsiteX171" fmla="*/ 5253837 w 5540715"/>
                  <a:gd name="connsiteY171" fmla="*/ 1838325 h 3905250"/>
                  <a:gd name="connsiteX172" fmla="*/ 5282412 w 5540715"/>
                  <a:gd name="connsiteY172" fmla="*/ 1790700 h 3905250"/>
                  <a:gd name="connsiteX173" fmla="*/ 5287175 w 5540715"/>
                  <a:gd name="connsiteY173" fmla="*/ 1771650 h 3905250"/>
                  <a:gd name="connsiteX174" fmla="*/ 5306225 w 5540715"/>
                  <a:gd name="connsiteY174" fmla="*/ 1743075 h 3905250"/>
                  <a:gd name="connsiteX175" fmla="*/ 5320512 w 5540715"/>
                  <a:gd name="connsiteY175" fmla="*/ 1709737 h 3905250"/>
                  <a:gd name="connsiteX176" fmla="*/ 5334800 w 5540715"/>
                  <a:gd name="connsiteY176" fmla="*/ 1695450 h 3905250"/>
                  <a:gd name="connsiteX177" fmla="*/ 5358612 w 5540715"/>
                  <a:gd name="connsiteY177" fmla="*/ 1647825 h 3905250"/>
                  <a:gd name="connsiteX178" fmla="*/ 5391950 w 5540715"/>
                  <a:gd name="connsiteY178" fmla="*/ 1581150 h 3905250"/>
                  <a:gd name="connsiteX179" fmla="*/ 5439575 w 5540715"/>
                  <a:gd name="connsiteY179" fmla="*/ 1452562 h 3905250"/>
                  <a:gd name="connsiteX180" fmla="*/ 5449100 w 5540715"/>
                  <a:gd name="connsiteY180" fmla="*/ 1414462 h 3905250"/>
                  <a:gd name="connsiteX181" fmla="*/ 5453862 w 5540715"/>
                  <a:gd name="connsiteY181" fmla="*/ 1381125 h 3905250"/>
                  <a:gd name="connsiteX182" fmla="*/ 5463387 w 5540715"/>
                  <a:gd name="connsiteY182" fmla="*/ 1181100 h 3905250"/>
                  <a:gd name="connsiteX183" fmla="*/ 5468150 w 5540715"/>
                  <a:gd name="connsiteY183" fmla="*/ 1157287 h 3905250"/>
                  <a:gd name="connsiteX184" fmla="*/ 5472912 w 5540715"/>
                  <a:gd name="connsiteY184" fmla="*/ 1128712 h 3905250"/>
                  <a:gd name="connsiteX185" fmla="*/ 5477675 w 5540715"/>
                  <a:gd name="connsiteY185" fmla="*/ 1095375 h 3905250"/>
                  <a:gd name="connsiteX186" fmla="*/ 5487200 w 5540715"/>
                  <a:gd name="connsiteY186" fmla="*/ 1066800 h 3905250"/>
                  <a:gd name="connsiteX187" fmla="*/ 5501487 w 5540715"/>
                  <a:gd name="connsiteY187" fmla="*/ 981075 h 3905250"/>
                  <a:gd name="connsiteX188" fmla="*/ 5501487 w 5540715"/>
                  <a:gd name="connsiteY188" fmla="*/ 981075 h 3905250"/>
                  <a:gd name="connsiteX189" fmla="*/ 5511012 w 5540715"/>
                  <a:gd name="connsiteY189" fmla="*/ 923925 h 3905250"/>
                  <a:gd name="connsiteX190" fmla="*/ 5515775 w 5540715"/>
                  <a:gd name="connsiteY190" fmla="*/ 890587 h 3905250"/>
                  <a:gd name="connsiteX191" fmla="*/ 5525300 w 5540715"/>
                  <a:gd name="connsiteY191" fmla="*/ 833437 h 3905250"/>
                  <a:gd name="connsiteX192" fmla="*/ 5530062 w 5540715"/>
                  <a:gd name="connsiteY192" fmla="*/ 804862 h 3905250"/>
                  <a:gd name="connsiteX193" fmla="*/ 5534825 w 5540715"/>
                  <a:gd name="connsiteY193" fmla="*/ 738187 h 3905250"/>
                  <a:gd name="connsiteX194" fmla="*/ 5520537 w 5540715"/>
                  <a:gd name="connsiteY194" fmla="*/ 466725 h 3905250"/>
                  <a:gd name="connsiteX195" fmla="*/ 5511012 w 5540715"/>
                  <a:gd name="connsiteY195" fmla="*/ 442912 h 3905250"/>
                  <a:gd name="connsiteX196" fmla="*/ 5491962 w 5540715"/>
                  <a:gd name="connsiteY196" fmla="*/ 390525 h 3905250"/>
                  <a:gd name="connsiteX197" fmla="*/ 5477675 w 5540715"/>
                  <a:gd name="connsiteY197" fmla="*/ 366712 h 3905250"/>
                  <a:gd name="connsiteX198" fmla="*/ 5453862 w 5540715"/>
                  <a:gd name="connsiteY198" fmla="*/ 347662 h 3905250"/>
                  <a:gd name="connsiteX199" fmla="*/ 5420525 w 5540715"/>
                  <a:gd name="connsiteY199" fmla="*/ 309562 h 3905250"/>
                  <a:gd name="connsiteX200" fmla="*/ 5401475 w 5540715"/>
                  <a:gd name="connsiteY200" fmla="*/ 300037 h 3905250"/>
                  <a:gd name="connsiteX201" fmla="*/ 5391950 w 5540715"/>
                  <a:gd name="connsiteY201" fmla="*/ 280987 h 3905250"/>
                  <a:gd name="connsiteX202" fmla="*/ 5358612 w 5540715"/>
                  <a:gd name="connsiteY202" fmla="*/ 257175 h 3905250"/>
                  <a:gd name="connsiteX203" fmla="*/ 5325275 w 5540715"/>
                  <a:gd name="connsiteY203" fmla="*/ 223837 h 3905250"/>
                  <a:gd name="connsiteX204" fmla="*/ 5244312 w 5540715"/>
                  <a:gd name="connsiteY204" fmla="*/ 133350 h 3905250"/>
                  <a:gd name="connsiteX205" fmla="*/ 5201450 w 5540715"/>
                  <a:gd name="connsiteY205" fmla="*/ 85725 h 3905250"/>
                  <a:gd name="connsiteX206" fmla="*/ 5163350 w 5540715"/>
                  <a:gd name="connsiteY206" fmla="*/ 71437 h 3905250"/>
                  <a:gd name="connsiteX207" fmla="*/ 5087150 w 5540715"/>
                  <a:gd name="connsiteY207" fmla="*/ 42862 h 3905250"/>
                  <a:gd name="connsiteX208" fmla="*/ 5039525 w 5540715"/>
                  <a:gd name="connsiteY208" fmla="*/ 23812 h 3905250"/>
                  <a:gd name="connsiteX209" fmla="*/ 5006187 w 5540715"/>
                  <a:gd name="connsiteY209" fmla="*/ 19050 h 3905250"/>
                  <a:gd name="connsiteX210" fmla="*/ 4982375 w 5540715"/>
                  <a:gd name="connsiteY210" fmla="*/ 9525 h 3905250"/>
                  <a:gd name="connsiteX211" fmla="*/ 4915700 w 5540715"/>
                  <a:gd name="connsiteY211" fmla="*/ 4762 h 3905250"/>
                  <a:gd name="connsiteX212" fmla="*/ 4858550 w 5540715"/>
                  <a:gd name="connsiteY212" fmla="*/ 0 h 3905250"/>
                  <a:gd name="connsiteX213" fmla="*/ 4749012 w 5540715"/>
                  <a:gd name="connsiteY213" fmla="*/ 14287 h 3905250"/>
                  <a:gd name="connsiteX214" fmla="*/ 4725200 w 5540715"/>
                  <a:gd name="connsiteY214" fmla="*/ 19050 h 3905250"/>
                  <a:gd name="connsiteX215" fmla="*/ 4668050 w 5540715"/>
                  <a:gd name="connsiteY215" fmla="*/ 42862 h 3905250"/>
                  <a:gd name="connsiteX216" fmla="*/ 4629950 w 5540715"/>
                  <a:gd name="connsiteY216" fmla="*/ 57150 h 3905250"/>
                  <a:gd name="connsiteX217" fmla="*/ 4548987 w 5540715"/>
                  <a:gd name="connsiteY217" fmla="*/ 104775 h 3905250"/>
                  <a:gd name="connsiteX218" fmla="*/ 4529937 w 5540715"/>
                  <a:gd name="connsiteY218" fmla="*/ 128587 h 3905250"/>
                  <a:gd name="connsiteX219" fmla="*/ 4510887 w 5540715"/>
                  <a:gd name="connsiteY219" fmla="*/ 147637 h 3905250"/>
                  <a:gd name="connsiteX220" fmla="*/ 4491837 w 5540715"/>
                  <a:gd name="connsiteY220" fmla="*/ 176212 h 3905250"/>
                  <a:gd name="connsiteX221" fmla="*/ 4458500 w 5540715"/>
                  <a:gd name="connsiteY221" fmla="*/ 247650 h 3905250"/>
                  <a:gd name="connsiteX222" fmla="*/ 4439450 w 5540715"/>
                  <a:gd name="connsiteY222" fmla="*/ 304800 h 3905250"/>
                  <a:gd name="connsiteX223" fmla="*/ 4420400 w 5540715"/>
                  <a:gd name="connsiteY223" fmla="*/ 366712 h 3905250"/>
                  <a:gd name="connsiteX224" fmla="*/ 4415637 w 5540715"/>
                  <a:gd name="connsiteY224" fmla="*/ 400050 h 3905250"/>
                  <a:gd name="connsiteX225" fmla="*/ 4406112 w 5540715"/>
                  <a:gd name="connsiteY225" fmla="*/ 423862 h 3905250"/>
                  <a:gd name="connsiteX226" fmla="*/ 4401350 w 5540715"/>
                  <a:gd name="connsiteY226" fmla="*/ 457200 h 3905250"/>
                  <a:gd name="connsiteX227" fmla="*/ 4391825 w 5540715"/>
                  <a:gd name="connsiteY227" fmla="*/ 519112 h 3905250"/>
                  <a:gd name="connsiteX228" fmla="*/ 4425162 w 5540715"/>
                  <a:gd name="connsiteY228" fmla="*/ 685800 h 3905250"/>
                  <a:gd name="connsiteX229" fmla="*/ 4434687 w 5540715"/>
                  <a:gd name="connsiteY229" fmla="*/ 728662 h 3905250"/>
                  <a:gd name="connsiteX230" fmla="*/ 4444212 w 5540715"/>
                  <a:gd name="connsiteY230" fmla="*/ 752475 h 3905250"/>
                  <a:gd name="connsiteX231" fmla="*/ 4439450 w 5540715"/>
                  <a:gd name="connsiteY231" fmla="*/ 819150 h 3905250"/>
                  <a:gd name="connsiteX232" fmla="*/ 4396587 w 5540715"/>
                  <a:gd name="connsiteY232" fmla="*/ 852487 h 3905250"/>
                  <a:gd name="connsiteX233" fmla="*/ 4382300 w 5540715"/>
                  <a:gd name="connsiteY233" fmla="*/ 866775 h 3905250"/>
                  <a:gd name="connsiteX234" fmla="*/ 4363250 w 5540715"/>
                  <a:gd name="connsiteY234" fmla="*/ 876300 h 3905250"/>
                  <a:gd name="connsiteX235" fmla="*/ 4329912 w 5540715"/>
                  <a:gd name="connsiteY235" fmla="*/ 900112 h 3905250"/>
                  <a:gd name="connsiteX236" fmla="*/ 4315625 w 5540715"/>
                  <a:gd name="connsiteY236" fmla="*/ 909637 h 3905250"/>
                  <a:gd name="connsiteX237" fmla="*/ 4296575 w 5540715"/>
                  <a:gd name="connsiteY237" fmla="*/ 923925 h 3905250"/>
                  <a:gd name="connsiteX238" fmla="*/ 4277525 w 5540715"/>
                  <a:gd name="connsiteY238" fmla="*/ 928687 h 3905250"/>
                  <a:gd name="connsiteX239" fmla="*/ 4248950 w 5540715"/>
                  <a:gd name="connsiteY239" fmla="*/ 938212 h 3905250"/>
                  <a:gd name="connsiteX240" fmla="*/ 4229900 w 5540715"/>
                  <a:gd name="connsiteY240" fmla="*/ 942975 h 3905250"/>
                  <a:gd name="connsiteX241" fmla="*/ 4215612 w 5540715"/>
                  <a:gd name="connsiteY241" fmla="*/ 947737 h 3905250"/>
                  <a:gd name="connsiteX242" fmla="*/ 4158462 w 5540715"/>
                  <a:gd name="connsiteY242" fmla="*/ 957262 h 3905250"/>
                  <a:gd name="connsiteX243" fmla="*/ 4120362 w 5540715"/>
                  <a:gd name="connsiteY243" fmla="*/ 966787 h 3905250"/>
                  <a:gd name="connsiteX244" fmla="*/ 4091787 w 5540715"/>
                  <a:gd name="connsiteY244" fmla="*/ 976312 h 3905250"/>
                  <a:gd name="connsiteX245" fmla="*/ 4067975 w 5540715"/>
                  <a:gd name="connsiteY245" fmla="*/ 985837 h 3905250"/>
                  <a:gd name="connsiteX246" fmla="*/ 4034637 w 5540715"/>
                  <a:gd name="connsiteY246" fmla="*/ 990600 h 3905250"/>
                  <a:gd name="connsiteX247" fmla="*/ 3967962 w 5540715"/>
                  <a:gd name="connsiteY247" fmla="*/ 1009650 h 3905250"/>
                  <a:gd name="connsiteX248" fmla="*/ 3939387 w 5540715"/>
                  <a:gd name="connsiteY248" fmla="*/ 1019175 h 3905250"/>
                  <a:gd name="connsiteX249" fmla="*/ 3906050 w 5540715"/>
                  <a:gd name="connsiteY249" fmla="*/ 1023937 h 3905250"/>
                  <a:gd name="connsiteX250" fmla="*/ 3744125 w 5540715"/>
                  <a:gd name="connsiteY250" fmla="*/ 1019175 h 3905250"/>
                  <a:gd name="connsiteX251" fmla="*/ 3715550 w 5540715"/>
                  <a:gd name="connsiteY251" fmla="*/ 1014412 h 3905250"/>
                  <a:gd name="connsiteX252" fmla="*/ 3677450 w 5540715"/>
                  <a:gd name="connsiteY252" fmla="*/ 1009650 h 3905250"/>
                  <a:gd name="connsiteX253" fmla="*/ 3548862 w 5540715"/>
                  <a:gd name="connsiteY253" fmla="*/ 1023937 h 3905250"/>
                  <a:gd name="connsiteX254" fmla="*/ 3506000 w 5540715"/>
                  <a:gd name="connsiteY254" fmla="*/ 1052512 h 3905250"/>
                  <a:gd name="connsiteX255" fmla="*/ 3486950 w 5540715"/>
                  <a:gd name="connsiteY255" fmla="*/ 1071562 h 3905250"/>
                  <a:gd name="connsiteX256" fmla="*/ 3463137 w 5540715"/>
                  <a:gd name="connsiteY256" fmla="*/ 1090612 h 3905250"/>
                  <a:gd name="connsiteX257" fmla="*/ 3425037 w 5540715"/>
                  <a:gd name="connsiteY257" fmla="*/ 1128712 h 3905250"/>
                  <a:gd name="connsiteX258" fmla="*/ 3396462 w 5540715"/>
                  <a:gd name="connsiteY258" fmla="*/ 1176337 h 3905250"/>
                  <a:gd name="connsiteX259" fmla="*/ 3363125 w 5540715"/>
                  <a:gd name="connsiteY259" fmla="*/ 1228725 h 3905250"/>
                  <a:gd name="connsiteX260" fmla="*/ 3353600 w 5540715"/>
                  <a:gd name="connsiteY260" fmla="*/ 1262062 h 3905250"/>
                  <a:gd name="connsiteX261" fmla="*/ 3348837 w 5540715"/>
                  <a:gd name="connsiteY261" fmla="*/ 1281112 h 3905250"/>
                  <a:gd name="connsiteX262" fmla="*/ 3339312 w 5540715"/>
                  <a:gd name="connsiteY262" fmla="*/ 1295400 h 3905250"/>
                  <a:gd name="connsiteX263" fmla="*/ 3329787 w 5540715"/>
                  <a:gd name="connsiteY263" fmla="*/ 1323975 h 3905250"/>
                  <a:gd name="connsiteX264" fmla="*/ 3301212 w 5540715"/>
                  <a:gd name="connsiteY264" fmla="*/ 1357312 h 3905250"/>
                  <a:gd name="connsiteX265" fmla="*/ 3291687 w 5540715"/>
                  <a:gd name="connsiteY265" fmla="*/ 1381125 h 3905250"/>
                  <a:gd name="connsiteX266" fmla="*/ 3248825 w 5540715"/>
                  <a:gd name="connsiteY266" fmla="*/ 1414462 h 3905250"/>
                  <a:gd name="connsiteX267" fmla="*/ 3234537 w 5540715"/>
                  <a:gd name="connsiteY267" fmla="*/ 1433512 h 3905250"/>
                  <a:gd name="connsiteX268" fmla="*/ 3220250 w 5540715"/>
                  <a:gd name="connsiteY268" fmla="*/ 1443037 h 3905250"/>
                  <a:gd name="connsiteX269" fmla="*/ 3172625 w 5540715"/>
                  <a:gd name="connsiteY269" fmla="*/ 1481137 h 3905250"/>
                  <a:gd name="connsiteX270" fmla="*/ 3153575 w 5540715"/>
                  <a:gd name="connsiteY270" fmla="*/ 1495425 h 3905250"/>
                  <a:gd name="connsiteX271" fmla="*/ 3129762 w 5540715"/>
                  <a:gd name="connsiteY271" fmla="*/ 1504950 h 3905250"/>
                  <a:gd name="connsiteX272" fmla="*/ 3110712 w 5540715"/>
                  <a:gd name="connsiteY272" fmla="*/ 1519237 h 3905250"/>
                  <a:gd name="connsiteX273" fmla="*/ 3096425 w 5540715"/>
                  <a:gd name="connsiteY273" fmla="*/ 1533525 h 3905250"/>
                  <a:gd name="connsiteX274" fmla="*/ 3072612 w 5540715"/>
                  <a:gd name="connsiteY274" fmla="*/ 1543050 h 3905250"/>
                  <a:gd name="connsiteX275" fmla="*/ 3058325 w 5540715"/>
                  <a:gd name="connsiteY275" fmla="*/ 1557337 h 3905250"/>
                  <a:gd name="connsiteX276" fmla="*/ 3034512 w 5540715"/>
                  <a:gd name="connsiteY276" fmla="*/ 1566862 h 3905250"/>
                  <a:gd name="connsiteX277" fmla="*/ 3015462 w 5540715"/>
                  <a:gd name="connsiteY277" fmla="*/ 1576387 h 3905250"/>
                  <a:gd name="connsiteX278" fmla="*/ 2967837 w 5540715"/>
                  <a:gd name="connsiteY278" fmla="*/ 1604962 h 3905250"/>
                  <a:gd name="connsiteX279" fmla="*/ 2953550 w 5540715"/>
                  <a:gd name="connsiteY279" fmla="*/ 1614487 h 3905250"/>
                  <a:gd name="connsiteX280" fmla="*/ 2939262 w 5540715"/>
                  <a:gd name="connsiteY280" fmla="*/ 1619250 h 3905250"/>
                  <a:gd name="connsiteX281" fmla="*/ 2910687 w 5540715"/>
                  <a:gd name="connsiteY281" fmla="*/ 1638300 h 3905250"/>
                  <a:gd name="connsiteX282" fmla="*/ 2896400 w 5540715"/>
                  <a:gd name="connsiteY282" fmla="*/ 1652587 h 3905250"/>
                  <a:gd name="connsiteX283" fmla="*/ 2834487 w 5540715"/>
                  <a:gd name="connsiteY283" fmla="*/ 1681162 h 3905250"/>
                  <a:gd name="connsiteX284" fmla="*/ 2791625 w 5540715"/>
                  <a:gd name="connsiteY284" fmla="*/ 1709737 h 3905250"/>
                  <a:gd name="connsiteX285" fmla="*/ 2767812 w 5540715"/>
                  <a:gd name="connsiteY285" fmla="*/ 1719262 h 3905250"/>
                  <a:gd name="connsiteX286" fmla="*/ 2753525 w 5540715"/>
                  <a:gd name="connsiteY286" fmla="*/ 1728787 h 3905250"/>
                  <a:gd name="connsiteX287" fmla="*/ 2739237 w 5540715"/>
                  <a:gd name="connsiteY287" fmla="*/ 1733550 h 3905250"/>
                  <a:gd name="connsiteX288" fmla="*/ 2724950 w 5540715"/>
                  <a:gd name="connsiteY288" fmla="*/ 1743075 h 3905250"/>
                  <a:gd name="connsiteX289" fmla="*/ 2663037 w 5540715"/>
                  <a:gd name="connsiteY289" fmla="*/ 1752600 h 3905250"/>
                  <a:gd name="connsiteX290" fmla="*/ 2596362 w 5540715"/>
                  <a:gd name="connsiteY290" fmla="*/ 1738312 h 3905250"/>
                  <a:gd name="connsiteX291" fmla="*/ 2572550 w 5540715"/>
                  <a:gd name="connsiteY291" fmla="*/ 1728788 h 3905250"/>
                  <a:gd name="connsiteX292" fmla="*/ 2524925 w 5540715"/>
                  <a:gd name="connsiteY292" fmla="*/ 1728787 h 3905250"/>
                  <a:gd name="connsiteX293" fmla="*/ 2470156 w 5540715"/>
                  <a:gd name="connsiteY293" fmla="*/ 1804987 h 3905250"/>
                  <a:gd name="connsiteX294" fmla="*/ 2389193 w 5540715"/>
                  <a:gd name="connsiteY294" fmla="*/ 1881187 h 3905250"/>
                  <a:gd name="connsiteX295" fmla="*/ 2315375 w 5540715"/>
                  <a:gd name="connsiteY295" fmla="*/ 1909762 h 3905250"/>
                  <a:gd name="connsiteX296" fmla="*/ 2253462 w 5540715"/>
                  <a:gd name="connsiteY296" fmla="*/ 1924050 h 3905250"/>
                  <a:gd name="connsiteX297" fmla="*/ 2234412 w 5540715"/>
                  <a:gd name="connsiteY297" fmla="*/ 1943100 h 3905250"/>
                  <a:gd name="connsiteX298" fmla="*/ 2220125 w 5540715"/>
                  <a:gd name="connsiteY298" fmla="*/ 1947862 h 3905250"/>
                  <a:gd name="connsiteX299" fmla="*/ 2186787 w 5540715"/>
                  <a:gd name="connsiteY299" fmla="*/ 1966912 h 3905250"/>
                  <a:gd name="connsiteX300" fmla="*/ 2148687 w 5540715"/>
                  <a:gd name="connsiteY300" fmla="*/ 1985962 h 3905250"/>
                  <a:gd name="connsiteX301" fmla="*/ 2072487 w 5540715"/>
                  <a:gd name="connsiteY301" fmla="*/ 1971675 h 3905250"/>
                  <a:gd name="connsiteX302" fmla="*/ 1996288 w 5540715"/>
                  <a:gd name="connsiteY302" fmla="*/ 1990725 h 3905250"/>
                  <a:gd name="connsiteX303" fmla="*/ 1939137 w 5540715"/>
                  <a:gd name="connsiteY303" fmla="*/ 2047875 h 3905250"/>
                  <a:gd name="connsiteX304" fmla="*/ 1910562 w 5540715"/>
                  <a:gd name="connsiteY304" fmla="*/ 2071687 h 3905250"/>
                  <a:gd name="connsiteX305" fmla="*/ 1886750 w 5540715"/>
                  <a:gd name="connsiteY305" fmla="*/ 2081212 h 3905250"/>
                  <a:gd name="connsiteX306" fmla="*/ 1858175 w 5540715"/>
                  <a:gd name="connsiteY306" fmla="*/ 2100262 h 3905250"/>
                  <a:gd name="connsiteX307" fmla="*/ 1834362 w 5540715"/>
                  <a:gd name="connsiteY307" fmla="*/ 2109787 h 3905250"/>
                  <a:gd name="connsiteX308" fmla="*/ 1815312 w 5540715"/>
                  <a:gd name="connsiteY308" fmla="*/ 2124075 h 3905250"/>
                  <a:gd name="connsiteX309" fmla="*/ 1796262 w 5540715"/>
                  <a:gd name="connsiteY309" fmla="*/ 2133600 h 3905250"/>
                  <a:gd name="connsiteX310" fmla="*/ 1786737 w 5540715"/>
                  <a:gd name="connsiteY310" fmla="*/ 2147887 h 3905250"/>
                  <a:gd name="connsiteX311" fmla="*/ 1772450 w 5540715"/>
                  <a:gd name="connsiteY311" fmla="*/ 2152650 h 3905250"/>
                  <a:gd name="connsiteX312" fmla="*/ 1753400 w 5540715"/>
                  <a:gd name="connsiteY312" fmla="*/ 2166937 h 3905250"/>
                  <a:gd name="connsiteX313" fmla="*/ 1696250 w 5540715"/>
                  <a:gd name="connsiteY313" fmla="*/ 2219325 h 3905250"/>
                  <a:gd name="connsiteX314" fmla="*/ 1672437 w 5540715"/>
                  <a:gd name="connsiteY314" fmla="*/ 2238375 h 3905250"/>
                  <a:gd name="connsiteX315" fmla="*/ 1648625 w 5540715"/>
                  <a:gd name="connsiteY315" fmla="*/ 2252662 h 3905250"/>
                  <a:gd name="connsiteX316" fmla="*/ 1615287 w 5540715"/>
                  <a:gd name="connsiteY316" fmla="*/ 2286000 h 3905250"/>
                  <a:gd name="connsiteX317" fmla="*/ 1591475 w 5540715"/>
                  <a:gd name="connsiteY317" fmla="*/ 2305050 h 3905250"/>
                  <a:gd name="connsiteX318" fmla="*/ 1577187 w 5540715"/>
                  <a:gd name="connsiteY318" fmla="*/ 2314575 h 3905250"/>
                  <a:gd name="connsiteX319" fmla="*/ 1562900 w 5540715"/>
                  <a:gd name="connsiteY319" fmla="*/ 2328862 h 3905250"/>
                  <a:gd name="connsiteX320" fmla="*/ 1558137 w 5540715"/>
                  <a:gd name="connsiteY320" fmla="*/ 2343150 h 3905250"/>
                  <a:gd name="connsiteX321" fmla="*/ 1520037 w 5540715"/>
                  <a:gd name="connsiteY321" fmla="*/ 2366962 h 3905250"/>
                  <a:gd name="connsiteX322" fmla="*/ 1496225 w 5540715"/>
                  <a:gd name="connsiteY322" fmla="*/ 2381250 h 3905250"/>
                  <a:gd name="connsiteX323" fmla="*/ 1477175 w 5540715"/>
                  <a:gd name="connsiteY323" fmla="*/ 2395537 h 3905250"/>
                  <a:gd name="connsiteX324" fmla="*/ 1462887 w 5540715"/>
                  <a:gd name="connsiteY324" fmla="*/ 2400300 h 3905250"/>
                  <a:gd name="connsiteX325" fmla="*/ 1424787 w 5540715"/>
                  <a:gd name="connsiteY325" fmla="*/ 2419350 h 3905250"/>
                  <a:gd name="connsiteX326" fmla="*/ 1405737 w 5540715"/>
                  <a:gd name="connsiteY326" fmla="*/ 2428875 h 3905250"/>
                  <a:gd name="connsiteX327" fmla="*/ 1362875 w 5540715"/>
                  <a:gd name="connsiteY327" fmla="*/ 2462212 h 3905250"/>
                  <a:gd name="connsiteX328" fmla="*/ 1329537 w 5540715"/>
                  <a:gd name="connsiteY328" fmla="*/ 2476500 h 3905250"/>
                  <a:gd name="connsiteX329" fmla="*/ 1310487 w 5540715"/>
                  <a:gd name="connsiteY329" fmla="*/ 2490787 h 3905250"/>
                  <a:gd name="connsiteX330" fmla="*/ 1262862 w 5540715"/>
                  <a:gd name="connsiteY330" fmla="*/ 2514600 h 3905250"/>
                  <a:gd name="connsiteX331" fmla="*/ 1224762 w 5540715"/>
                  <a:gd name="connsiteY331" fmla="*/ 2538412 h 3905250"/>
                  <a:gd name="connsiteX332" fmla="*/ 1210475 w 5540715"/>
                  <a:gd name="connsiteY332" fmla="*/ 2543175 h 3905250"/>
                  <a:gd name="connsiteX333" fmla="*/ 1191425 w 5540715"/>
                  <a:gd name="connsiteY333" fmla="*/ 2557462 h 3905250"/>
                  <a:gd name="connsiteX334" fmla="*/ 1129512 w 5540715"/>
                  <a:gd name="connsiteY334" fmla="*/ 2600325 h 3905250"/>
                  <a:gd name="connsiteX335" fmla="*/ 1100937 w 5540715"/>
                  <a:gd name="connsiteY335" fmla="*/ 2624137 h 3905250"/>
                  <a:gd name="connsiteX336" fmla="*/ 1086650 w 5540715"/>
                  <a:gd name="connsiteY336" fmla="*/ 2638425 h 3905250"/>
                  <a:gd name="connsiteX337" fmla="*/ 1077125 w 5540715"/>
                  <a:gd name="connsiteY337" fmla="*/ 2652712 h 3905250"/>
                  <a:gd name="connsiteX338" fmla="*/ 1053312 w 5540715"/>
                  <a:gd name="connsiteY33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08825 w 5540715"/>
                  <a:gd name="connsiteY12" fmla="*/ 2947987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08825 w 5540715"/>
                  <a:gd name="connsiteY11" fmla="*/ 2947987 h 3905250"/>
                  <a:gd name="connsiteX12" fmla="*/ 686600 w 5540715"/>
                  <a:gd name="connsiteY12" fmla="*/ 2990850 h 3905250"/>
                  <a:gd name="connsiteX13" fmla="*/ 672312 w 5540715"/>
                  <a:gd name="connsiteY13" fmla="*/ 3000375 h 3905250"/>
                  <a:gd name="connsiteX14" fmla="*/ 596112 w 5540715"/>
                  <a:gd name="connsiteY14" fmla="*/ 3014662 h 3905250"/>
                  <a:gd name="connsiteX15" fmla="*/ 572300 w 5540715"/>
                  <a:gd name="connsiteY15" fmla="*/ 3019425 h 3905250"/>
                  <a:gd name="connsiteX16" fmla="*/ 234162 w 5540715"/>
                  <a:gd name="connsiteY16" fmla="*/ 3028950 h 3905250"/>
                  <a:gd name="connsiteX17" fmla="*/ 157962 w 5540715"/>
                  <a:gd name="connsiteY17" fmla="*/ 3071812 h 3905250"/>
                  <a:gd name="connsiteX18" fmla="*/ 96050 w 5540715"/>
                  <a:gd name="connsiteY18" fmla="*/ 3138487 h 3905250"/>
                  <a:gd name="connsiteX19" fmla="*/ 81762 w 5540715"/>
                  <a:gd name="connsiteY19" fmla="*/ 3148012 h 3905250"/>
                  <a:gd name="connsiteX20" fmla="*/ 53187 w 5540715"/>
                  <a:gd name="connsiteY20" fmla="*/ 3200400 h 3905250"/>
                  <a:gd name="connsiteX21" fmla="*/ 34137 w 5540715"/>
                  <a:gd name="connsiteY21" fmla="*/ 3233737 h 3905250"/>
                  <a:gd name="connsiteX22" fmla="*/ 24612 w 5540715"/>
                  <a:gd name="connsiteY22" fmla="*/ 3267075 h 3905250"/>
                  <a:gd name="connsiteX23" fmla="*/ 15087 w 5540715"/>
                  <a:gd name="connsiteY23" fmla="*/ 3309937 h 3905250"/>
                  <a:gd name="connsiteX24" fmla="*/ 5562 w 5540715"/>
                  <a:gd name="connsiteY24" fmla="*/ 3348037 h 3905250"/>
                  <a:gd name="connsiteX25" fmla="*/ 5562 w 5540715"/>
                  <a:gd name="connsiteY25" fmla="*/ 3571875 h 3905250"/>
                  <a:gd name="connsiteX26" fmla="*/ 19850 w 5540715"/>
                  <a:gd name="connsiteY26" fmla="*/ 3624262 h 3905250"/>
                  <a:gd name="connsiteX27" fmla="*/ 24612 w 5540715"/>
                  <a:gd name="connsiteY27" fmla="*/ 3648075 h 3905250"/>
                  <a:gd name="connsiteX28" fmla="*/ 38900 w 5540715"/>
                  <a:gd name="connsiteY28" fmla="*/ 3671887 h 3905250"/>
                  <a:gd name="connsiteX29" fmla="*/ 62712 w 5540715"/>
                  <a:gd name="connsiteY29" fmla="*/ 3714750 h 3905250"/>
                  <a:gd name="connsiteX30" fmla="*/ 77000 w 5540715"/>
                  <a:gd name="connsiteY30" fmla="*/ 3738562 h 3905250"/>
                  <a:gd name="connsiteX31" fmla="*/ 110337 w 5540715"/>
                  <a:gd name="connsiteY31" fmla="*/ 3757612 h 3905250"/>
                  <a:gd name="connsiteX32" fmla="*/ 129387 w 5540715"/>
                  <a:gd name="connsiteY32" fmla="*/ 3771900 h 3905250"/>
                  <a:gd name="connsiteX33" fmla="*/ 177012 w 5540715"/>
                  <a:gd name="connsiteY33" fmla="*/ 3800475 h 3905250"/>
                  <a:gd name="connsiteX34" fmla="*/ 243687 w 5540715"/>
                  <a:gd name="connsiteY34" fmla="*/ 3843337 h 3905250"/>
                  <a:gd name="connsiteX35" fmla="*/ 281787 w 5540715"/>
                  <a:gd name="connsiteY35" fmla="*/ 3867150 h 3905250"/>
                  <a:gd name="connsiteX36" fmla="*/ 319887 w 5540715"/>
                  <a:gd name="connsiteY36" fmla="*/ 3876675 h 3905250"/>
                  <a:gd name="connsiteX37" fmla="*/ 353225 w 5540715"/>
                  <a:gd name="connsiteY37" fmla="*/ 3890962 h 3905250"/>
                  <a:gd name="connsiteX38" fmla="*/ 496100 w 5540715"/>
                  <a:gd name="connsiteY38" fmla="*/ 3905250 h 3905250"/>
                  <a:gd name="connsiteX39" fmla="*/ 881862 w 5540715"/>
                  <a:gd name="connsiteY39" fmla="*/ 3900487 h 3905250"/>
                  <a:gd name="connsiteX40" fmla="*/ 991400 w 5540715"/>
                  <a:gd name="connsiteY40" fmla="*/ 3895725 h 3905250"/>
                  <a:gd name="connsiteX41" fmla="*/ 1234287 w 5540715"/>
                  <a:gd name="connsiteY41" fmla="*/ 3900487 h 3905250"/>
                  <a:gd name="connsiteX42" fmla="*/ 1410500 w 5540715"/>
                  <a:gd name="connsiteY42" fmla="*/ 3895725 h 3905250"/>
                  <a:gd name="connsiteX43" fmla="*/ 1453362 w 5540715"/>
                  <a:gd name="connsiteY43" fmla="*/ 3881437 h 3905250"/>
                  <a:gd name="connsiteX44" fmla="*/ 1472412 w 5540715"/>
                  <a:gd name="connsiteY44" fmla="*/ 3876675 h 3905250"/>
                  <a:gd name="connsiteX45" fmla="*/ 1510512 w 5540715"/>
                  <a:gd name="connsiteY45" fmla="*/ 3862387 h 3905250"/>
                  <a:gd name="connsiteX46" fmla="*/ 1539087 w 5540715"/>
                  <a:gd name="connsiteY46" fmla="*/ 3857625 h 3905250"/>
                  <a:gd name="connsiteX47" fmla="*/ 1577187 w 5540715"/>
                  <a:gd name="connsiteY47" fmla="*/ 3829050 h 3905250"/>
                  <a:gd name="connsiteX48" fmla="*/ 1610525 w 5540715"/>
                  <a:gd name="connsiteY48" fmla="*/ 3795712 h 3905250"/>
                  <a:gd name="connsiteX49" fmla="*/ 1624812 w 5540715"/>
                  <a:gd name="connsiteY49" fmla="*/ 3781425 h 3905250"/>
                  <a:gd name="connsiteX50" fmla="*/ 1677200 w 5540715"/>
                  <a:gd name="connsiteY50" fmla="*/ 3738562 h 3905250"/>
                  <a:gd name="connsiteX51" fmla="*/ 1696250 w 5540715"/>
                  <a:gd name="connsiteY51" fmla="*/ 3724275 h 3905250"/>
                  <a:gd name="connsiteX52" fmla="*/ 1710537 w 5540715"/>
                  <a:gd name="connsiteY52" fmla="*/ 3705225 h 3905250"/>
                  <a:gd name="connsiteX53" fmla="*/ 1729587 w 5540715"/>
                  <a:gd name="connsiteY53" fmla="*/ 3695700 h 3905250"/>
                  <a:gd name="connsiteX54" fmla="*/ 1748637 w 5540715"/>
                  <a:gd name="connsiteY54" fmla="*/ 3681412 h 3905250"/>
                  <a:gd name="connsiteX55" fmla="*/ 1767687 w 5540715"/>
                  <a:gd name="connsiteY55" fmla="*/ 3662362 h 3905250"/>
                  <a:gd name="connsiteX56" fmla="*/ 1781975 w 5540715"/>
                  <a:gd name="connsiteY56" fmla="*/ 3643312 h 3905250"/>
                  <a:gd name="connsiteX57" fmla="*/ 1801025 w 5540715"/>
                  <a:gd name="connsiteY57" fmla="*/ 3633787 h 3905250"/>
                  <a:gd name="connsiteX58" fmla="*/ 1815312 w 5540715"/>
                  <a:gd name="connsiteY58" fmla="*/ 3624262 h 3905250"/>
                  <a:gd name="connsiteX59" fmla="*/ 1843887 w 5540715"/>
                  <a:gd name="connsiteY59" fmla="*/ 3600450 h 3905250"/>
                  <a:gd name="connsiteX60" fmla="*/ 1867700 w 5540715"/>
                  <a:gd name="connsiteY60" fmla="*/ 3581400 h 3905250"/>
                  <a:gd name="connsiteX61" fmla="*/ 1886750 w 5540715"/>
                  <a:gd name="connsiteY61" fmla="*/ 3562350 h 3905250"/>
                  <a:gd name="connsiteX62" fmla="*/ 1905800 w 5540715"/>
                  <a:gd name="connsiteY62" fmla="*/ 3543300 h 3905250"/>
                  <a:gd name="connsiteX63" fmla="*/ 1910562 w 5540715"/>
                  <a:gd name="connsiteY63" fmla="*/ 3529012 h 3905250"/>
                  <a:gd name="connsiteX64" fmla="*/ 1953425 w 5540715"/>
                  <a:gd name="connsiteY64" fmla="*/ 3490912 h 3905250"/>
                  <a:gd name="connsiteX65" fmla="*/ 1972475 w 5540715"/>
                  <a:gd name="connsiteY65" fmla="*/ 3462337 h 3905250"/>
                  <a:gd name="connsiteX66" fmla="*/ 2001050 w 5540715"/>
                  <a:gd name="connsiteY66" fmla="*/ 3424237 h 3905250"/>
                  <a:gd name="connsiteX67" fmla="*/ 2029625 w 5540715"/>
                  <a:gd name="connsiteY67" fmla="*/ 3381375 h 3905250"/>
                  <a:gd name="connsiteX68" fmla="*/ 2043912 w 5540715"/>
                  <a:gd name="connsiteY68" fmla="*/ 3357562 h 3905250"/>
                  <a:gd name="connsiteX69" fmla="*/ 2058200 w 5540715"/>
                  <a:gd name="connsiteY69" fmla="*/ 3338512 h 3905250"/>
                  <a:gd name="connsiteX70" fmla="*/ 2067725 w 5540715"/>
                  <a:gd name="connsiteY70" fmla="*/ 3314700 h 3905250"/>
                  <a:gd name="connsiteX71" fmla="*/ 2062962 w 5540715"/>
                  <a:gd name="connsiteY71" fmla="*/ 3271837 h 3905250"/>
                  <a:gd name="connsiteX72" fmla="*/ 1994700 w 5540715"/>
                  <a:gd name="connsiteY72" fmla="*/ 3141662 h 3905250"/>
                  <a:gd name="connsiteX73" fmla="*/ 1824837 w 5540715"/>
                  <a:gd name="connsiteY73" fmla="*/ 2870200 h 3905250"/>
                  <a:gd name="connsiteX74" fmla="*/ 2082012 w 5540715"/>
                  <a:gd name="connsiteY74" fmla="*/ 2681287 h 3905250"/>
                  <a:gd name="connsiteX75" fmla="*/ 2158212 w 5540715"/>
                  <a:gd name="connsiteY75" fmla="*/ 2586037 h 3905250"/>
                  <a:gd name="connsiteX76" fmla="*/ 2182025 w 5540715"/>
                  <a:gd name="connsiteY76" fmla="*/ 2547937 h 3905250"/>
                  <a:gd name="connsiteX77" fmla="*/ 2215362 w 5540715"/>
                  <a:gd name="connsiteY77" fmla="*/ 2509837 h 3905250"/>
                  <a:gd name="connsiteX78" fmla="*/ 2234412 w 5540715"/>
                  <a:gd name="connsiteY78" fmla="*/ 2490787 h 3905250"/>
                  <a:gd name="connsiteX79" fmla="*/ 2267750 w 5540715"/>
                  <a:gd name="connsiteY79" fmla="*/ 2481262 h 3905250"/>
                  <a:gd name="connsiteX80" fmla="*/ 2291562 w 5540715"/>
                  <a:gd name="connsiteY80" fmla="*/ 2471737 h 3905250"/>
                  <a:gd name="connsiteX81" fmla="*/ 2386812 w 5540715"/>
                  <a:gd name="connsiteY81" fmla="*/ 2462212 h 3905250"/>
                  <a:gd name="connsiteX82" fmla="*/ 2453487 w 5540715"/>
                  <a:gd name="connsiteY82" fmla="*/ 2452687 h 3905250"/>
                  <a:gd name="connsiteX83" fmla="*/ 2510637 w 5540715"/>
                  <a:gd name="connsiteY83" fmla="*/ 2443162 h 3905250"/>
                  <a:gd name="connsiteX84" fmla="*/ 2529687 w 5540715"/>
                  <a:gd name="connsiteY84" fmla="*/ 2433637 h 3905250"/>
                  <a:gd name="connsiteX85" fmla="*/ 2634462 w 5540715"/>
                  <a:gd name="connsiteY85" fmla="*/ 2424112 h 3905250"/>
                  <a:gd name="connsiteX86" fmla="*/ 2767812 w 5540715"/>
                  <a:gd name="connsiteY86" fmla="*/ 2419350 h 3905250"/>
                  <a:gd name="connsiteX87" fmla="*/ 2791625 w 5540715"/>
                  <a:gd name="connsiteY87" fmla="*/ 2414587 h 3905250"/>
                  <a:gd name="connsiteX88" fmla="*/ 2829725 w 5540715"/>
                  <a:gd name="connsiteY88" fmla="*/ 2390775 h 3905250"/>
                  <a:gd name="connsiteX89" fmla="*/ 2848775 w 5540715"/>
                  <a:gd name="connsiteY89" fmla="*/ 2381250 h 3905250"/>
                  <a:gd name="connsiteX90" fmla="*/ 2886875 w 5540715"/>
                  <a:gd name="connsiteY90" fmla="*/ 2352675 h 3905250"/>
                  <a:gd name="connsiteX91" fmla="*/ 2905925 w 5540715"/>
                  <a:gd name="connsiteY91" fmla="*/ 2338387 h 3905250"/>
                  <a:gd name="connsiteX92" fmla="*/ 2920212 w 5540715"/>
                  <a:gd name="connsiteY92" fmla="*/ 2328862 h 3905250"/>
                  <a:gd name="connsiteX93" fmla="*/ 2934500 w 5540715"/>
                  <a:gd name="connsiteY93" fmla="*/ 2314575 h 3905250"/>
                  <a:gd name="connsiteX94" fmla="*/ 2958312 w 5540715"/>
                  <a:gd name="connsiteY94" fmla="*/ 2309812 h 3905250"/>
                  <a:gd name="connsiteX95" fmla="*/ 2982125 w 5540715"/>
                  <a:gd name="connsiteY95" fmla="*/ 2295525 h 3905250"/>
                  <a:gd name="connsiteX96" fmla="*/ 3001175 w 5540715"/>
                  <a:gd name="connsiteY96" fmla="*/ 2281237 h 3905250"/>
                  <a:gd name="connsiteX97" fmla="*/ 3024987 w 5540715"/>
                  <a:gd name="connsiteY97" fmla="*/ 2271712 h 3905250"/>
                  <a:gd name="connsiteX98" fmla="*/ 3063087 w 5540715"/>
                  <a:gd name="connsiteY98" fmla="*/ 2243137 h 3905250"/>
                  <a:gd name="connsiteX99" fmla="*/ 3096425 w 5540715"/>
                  <a:gd name="connsiteY99" fmla="*/ 2224087 h 3905250"/>
                  <a:gd name="connsiteX100" fmla="*/ 3115475 w 5540715"/>
                  <a:gd name="connsiteY100" fmla="*/ 2205037 h 3905250"/>
                  <a:gd name="connsiteX101" fmla="*/ 3153575 w 5540715"/>
                  <a:gd name="connsiteY101" fmla="*/ 2185987 h 3905250"/>
                  <a:gd name="connsiteX102" fmla="*/ 3172625 w 5540715"/>
                  <a:gd name="connsiteY102" fmla="*/ 2171700 h 3905250"/>
                  <a:gd name="connsiteX103" fmla="*/ 3234537 w 5540715"/>
                  <a:gd name="connsiteY103" fmla="*/ 2119312 h 3905250"/>
                  <a:gd name="connsiteX104" fmla="*/ 3296450 w 5540715"/>
                  <a:gd name="connsiteY104" fmla="*/ 2076450 h 3905250"/>
                  <a:gd name="connsiteX105" fmla="*/ 3329787 w 5540715"/>
                  <a:gd name="connsiteY105" fmla="*/ 2052637 h 3905250"/>
                  <a:gd name="connsiteX106" fmla="*/ 3358362 w 5540715"/>
                  <a:gd name="connsiteY106" fmla="*/ 2033587 h 3905250"/>
                  <a:gd name="connsiteX107" fmla="*/ 3420275 w 5540715"/>
                  <a:gd name="connsiteY107" fmla="*/ 1995487 h 3905250"/>
                  <a:gd name="connsiteX108" fmla="*/ 3453612 w 5540715"/>
                  <a:gd name="connsiteY108" fmla="*/ 1981200 h 3905250"/>
                  <a:gd name="connsiteX109" fmla="*/ 3482187 w 5540715"/>
                  <a:gd name="connsiteY109" fmla="*/ 1962150 h 3905250"/>
                  <a:gd name="connsiteX110" fmla="*/ 3534575 w 5540715"/>
                  <a:gd name="connsiteY110" fmla="*/ 1933575 h 3905250"/>
                  <a:gd name="connsiteX111" fmla="*/ 3563150 w 5540715"/>
                  <a:gd name="connsiteY111" fmla="*/ 1914525 h 3905250"/>
                  <a:gd name="connsiteX112" fmla="*/ 3639350 w 5540715"/>
                  <a:gd name="connsiteY112" fmla="*/ 1871662 h 3905250"/>
                  <a:gd name="connsiteX113" fmla="*/ 3686975 w 5540715"/>
                  <a:gd name="connsiteY113" fmla="*/ 1843087 h 3905250"/>
                  <a:gd name="connsiteX114" fmla="*/ 3720312 w 5540715"/>
                  <a:gd name="connsiteY114" fmla="*/ 1824037 h 3905250"/>
                  <a:gd name="connsiteX115" fmla="*/ 3744125 w 5540715"/>
                  <a:gd name="connsiteY115" fmla="*/ 1804987 h 3905250"/>
                  <a:gd name="connsiteX116" fmla="*/ 3772700 w 5540715"/>
                  <a:gd name="connsiteY116" fmla="*/ 1795462 h 3905250"/>
                  <a:gd name="connsiteX117" fmla="*/ 3796512 w 5540715"/>
                  <a:gd name="connsiteY117" fmla="*/ 1776412 h 3905250"/>
                  <a:gd name="connsiteX118" fmla="*/ 3829850 w 5540715"/>
                  <a:gd name="connsiteY118" fmla="*/ 1762125 h 3905250"/>
                  <a:gd name="connsiteX119" fmla="*/ 3858425 w 5540715"/>
                  <a:gd name="connsiteY119" fmla="*/ 1747837 h 3905250"/>
                  <a:gd name="connsiteX120" fmla="*/ 3882237 w 5540715"/>
                  <a:gd name="connsiteY120" fmla="*/ 1733550 h 3905250"/>
                  <a:gd name="connsiteX121" fmla="*/ 3929862 w 5540715"/>
                  <a:gd name="connsiteY121" fmla="*/ 1714500 h 3905250"/>
                  <a:gd name="connsiteX122" fmla="*/ 3958437 w 5540715"/>
                  <a:gd name="connsiteY122" fmla="*/ 1695450 h 3905250"/>
                  <a:gd name="connsiteX123" fmla="*/ 3977487 w 5540715"/>
                  <a:gd name="connsiteY123" fmla="*/ 1681162 h 3905250"/>
                  <a:gd name="connsiteX124" fmla="*/ 4029875 w 5540715"/>
                  <a:gd name="connsiteY124" fmla="*/ 1657350 h 3905250"/>
                  <a:gd name="connsiteX125" fmla="*/ 4082262 w 5540715"/>
                  <a:gd name="connsiteY125" fmla="*/ 1614487 h 3905250"/>
                  <a:gd name="connsiteX126" fmla="*/ 4139412 w 5540715"/>
                  <a:gd name="connsiteY126" fmla="*/ 1576387 h 3905250"/>
                  <a:gd name="connsiteX127" fmla="*/ 4167987 w 5540715"/>
                  <a:gd name="connsiteY127" fmla="*/ 1557337 h 3905250"/>
                  <a:gd name="connsiteX128" fmla="*/ 4196562 w 5540715"/>
                  <a:gd name="connsiteY128" fmla="*/ 1538287 h 3905250"/>
                  <a:gd name="connsiteX129" fmla="*/ 4253712 w 5540715"/>
                  <a:gd name="connsiteY129" fmla="*/ 1509712 h 3905250"/>
                  <a:gd name="connsiteX130" fmla="*/ 4277525 w 5540715"/>
                  <a:gd name="connsiteY130" fmla="*/ 1500187 h 3905250"/>
                  <a:gd name="connsiteX131" fmla="*/ 4296575 w 5540715"/>
                  <a:gd name="connsiteY131" fmla="*/ 1490662 h 3905250"/>
                  <a:gd name="connsiteX132" fmla="*/ 4325150 w 5540715"/>
                  <a:gd name="connsiteY132" fmla="*/ 1485900 h 3905250"/>
                  <a:gd name="connsiteX133" fmla="*/ 4353725 w 5540715"/>
                  <a:gd name="connsiteY133" fmla="*/ 1476375 h 3905250"/>
                  <a:gd name="connsiteX134" fmla="*/ 4491837 w 5540715"/>
                  <a:gd name="connsiteY134" fmla="*/ 1481137 h 3905250"/>
                  <a:gd name="connsiteX135" fmla="*/ 4510887 w 5540715"/>
                  <a:gd name="connsiteY135" fmla="*/ 1495425 h 3905250"/>
                  <a:gd name="connsiteX136" fmla="*/ 4568037 w 5540715"/>
                  <a:gd name="connsiteY136" fmla="*/ 1528762 h 3905250"/>
                  <a:gd name="connsiteX137" fmla="*/ 4615662 w 5540715"/>
                  <a:gd name="connsiteY137" fmla="*/ 1571625 h 3905250"/>
                  <a:gd name="connsiteX138" fmla="*/ 4629950 w 5540715"/>
                  <a:gd name="connsiteY138" fmla="*/ 1590675 h 3905250"/>
                  <a:gd name="connsiteX139" fmla="*/ 4629950 w 5540715"/>
                  <a:gd name="connsiteY139" fmla="*/ 1690687 h 3905250"/>
                  <a:gd name="connsiteX140" fmla="*/ 4610900 w 5540715"/>
                  <a:gd name="connsiteY140" fmla="*/ 1724025 h 3905250"/>
                  <a:gd name="connsiteX141" fmla="*/ 4587087 w 5540715"/>
                  <a:gd name="connsiteY141" fmla="*/ 1785937 h 3905250"/>
                  <a:gd name="connsiteX142" fmla="*/ 4577562 w 5540715"/>
                  <a:gd name="connsiteY142" fmla="*/ 1809750 h 3905250"/>
                  <a:gd name="connsiteX143" fmla="*/ 4572800 w 5540715"/>
                  <a:gd name="connsiteY143" fmla="*/ 1828800 h 3905250"/>
                  <a:gd name="connsiteX144" fmla="*/ 4563275 w 5540715"/>
                  <a:gd name="connsiteY144" fmla="*/ 1876425 h 3905250"/>
                  <a:gd name="connsiteX145" fmla="*/ 4558512 w 5540715"/>
                  <a:gd name="connsiteY145" fmla="*/ 1909762 h 3905250"/>
                  <a:gd name="connsiteX146" fmla="*/ 4553750 w 5540715"/>
                  <a:gd name="connsiteY146" fmla="*/ 1938337 h 3905250"/>
                  <a:gd name="connsiteX147" fmla="*/ 4572800 w 5540715"/>
                  <a:gd name="connsiteY147" fmla="*/ 2133600 h 3905250"/>
                  <a:gd name="connsiteX148" fmla="*/ 4601375 w 5540715"/>
                  <a:gd name="connsiteY148" fmla="*/ 2162175 h 3905250"/>
                  <a:gd name="connsiteX149" fmla="*/ 4620425 w 5540715"/>
                  <a:gd name="connsiteY149" fmla="*/ 2166937 h 3905250"/>
                  <a:gd name="connsiteX150" fmla="*/ 4644237 w 5540715"/>
                  <a:gd name="connsiteY150" fmla="*/ 2181225 h 3905250"/>
                  <a:gd name="connsiteX151" fmla="*/ 4663287 w 5540715"/>
                  <a:gd name="connsiteY151" fmla="*/ 2185987 h 3905250"/>
                  <a:gd name="connsiteX152" fmla="*/ 4715675 w 5540715"/>
                  <a:gd name="connsiteY152" fmla="*/ 2195512 h 3905250"/>
                  <a:gd name="connsiteX153" fmla="*/ 4829975 w 5540715"/>
                  <a:gd name="connsiteY153" fmla="*/ 2185987 h 3905250"/>
                  <a:gd name="connsiteX154" fmla="*/ 4863312 w 5540715"/>
                  <a:gd name="connsiteY154" fmla="*/ 2166937 h 3905250"/>
                  <a:gd name="connsiteX155" fmla="*/ 4915700 w 5540715"/>
                  <a:gd name="connsiteY155" fmla="*/ 2147887 h 3905250"/>
                  <a:gd name="connsiteX156" fmla="*/ 4934750 w 5540715"/>
                  <a:gd name="connsiteY156" fmla="*/ 2133600 h 3905250"/>
                  <a:gd name="connsiteX157" fmla="*/ 4949037 w 5540715"/>
                  <a:gd name="connsiteY157" fmla="*/ 2128837 h 3905250"/>
                  <a:gd name="connsiteX158" fmla="*/ 4963325 w 5540715"/>
                  <a:gd name="connsiteY158" fmla="*/ 2114550 h 3905250"/>
                  <a:gd name="connsiteX159" fmla="*/ 4982375 w 5540715"/>
                  <a:gd name="connsiteY159" fmla="*/ 2100262 h 3905250"/>
                  <a:gd name="connsiteX160" fmla="*/ 5010950 w 5540715"/>
                  <a:gd name="connsiteY160" fmla="*/ 2081212 h 3905250"/>
                  <a:gd name="connsiteX161" fmla="*/ 5053812 w 5540715"/>
                  <a:gd name="connsiteY161" fmla="*/ 2038350 h 3905250"/>
                  <a:gd name="connsiteX162" fmla="*/ 5077625 w 5540715"/>
                  <a:gd name="connsiteY162" fmla="*/ 2019300 h 3905250"/>
                  <a:gd name="connsiteX163" fmla="*/ 5096675 w 5540715"/>
                  <a:gd name="connsiteY163" fmla="*/ 2000250 h 3905250"/>
                  <a:gd name="connsiteX164" fmla="*/ 5125250 w 5540715"/>
                  <a:gd name="connsiteY164" fmla="*/ 1981200 h 3905250"/>
                  <a:gd name="connsiteX165" fmla="*/ 5172875 w 5540715"/>
                  <a:gd name="connsiteY165" fmla="*/ 1943100 h 3905250"/>
                  <a:gd name="connsiteX166" fmla="*/ 5210975 w 5540715"/>
                  <a:gd name="connsiteY166" fmla="*/ 1909762 h 3905250"/>
                  <a:gd name="connsiteX167" fmla="*/ 5220500 w 5540715"/>
                  <a:gd name="connsiteY167" fmla="*/ 1895475 h 3905250"/>
                  <a:gd name="connsiteX168" fmla="*/ 5234787 w 5540715"/>
                  <a:gd name="connsiteY168" fmla="*/ 1876425 h 3905250"/>
                  <a:gd name="connsiteX169" fmla="*/ 5253837 w 5540715"/>
                  <a:gd name="connsiteY169" fmla="*/ 1838325 h 3905250"/>
                  <a:gd name="connsiteX170" fmla="*/ 5282412 w 5540715"/>
                  <a:gd name="connsiteY170" fmla="*/ 1790700 h 3905250"/>
                  <a:gd name="connsiteX171" fmla="*/ 5287175 w 5540715"/>
                  <a:gd name="connsiteY171" fmla="*/ 1771650 h 3905250"/>
                  <a:gd name="connsiteX172" fmla="*/ 5306225 w 5540715"/>
                  <a:gd name="connsiteY172" fmla="*/ 1743075 h 3905250"/>
                  <a:gd name="connsiteX173" fmla="*/ 5320512 w 5540715"/>
                  <a:gd name="connsiteY173" fmla="*/ 1709737 h 3905250"/>
                  <a:gd name="connsiteX174" fmla="*/ 5334800 w 5540715"/>
                  <a:gd name="connsiteY174" fmla="*/ 1695450 h 3905250"/>
                  <a:gd name="connsiteX175" fmla="*/ 5358612 w 5540715"/>
                  <a:gd name="connsiteY175" fmla="*/ 1647825 h 3905250"/>
                  <a:gd name="connsiteX176" fmla="*/ 5391950 w 5540715"/>
                  <a:gd name="connsiteY176" fmla="*/ 1581150 h 3905250"/>
                  <a:gd name="connsiteX177" fmla="*/ 5439575 w 5540715"/>
                  <a:gd name="connsiteY177" fmla="*/ 1452562 h 3905250"/>
                  <a:gd name="connsiteX178" fmla="*/ 5449100 w 5540715"/>
                  <a:gd name="connsiteY178" fmla="*/ 1414462 h 3905250"/>
                  <a:gd name="connsiteX179" fmla="*/ 5453862 w 5540715"/>
                  <a:gd name="connsiteY179" fmla="*/ 1381125 h 3905250"/>
                  <a:gd name="connsiteX180" fmla="*/ 5463387 w 5540715"/>
                  <a:gd name="connsiteY180" fmla="*/ 1181100 h 3905250"/>
                  <a:gd name="connsiteX181" fmla="*/ 5468150 w 5540715"/>
                  <a:gd name="connsiteY181" fmla="*/ 1157287 h 3905250"/>
                  <a:gd name="connsiteX182" fmla="*/ 5472912 w 5540715"/>
                  <a:gd name="connsiteY182" fmla="*/ 1128712 h 3905250"/>
                  <a:gd name="connsiteX183" fmla="*/ 5477675 w 5540715"/>
                  <a:gd name="connsiteY183" fmla="*/ 1095375 h 3905250"/>
                  <a:gd name="connsiteX184" fmla="*/ 5487200 w 5540715"/>
                  <a:gd name="connsiteY184" fmla="*/ 1066800 h 3905250"/>
                  <a:gd name="connsiteX185" fmla="*/ 5501487 w 5540715"/>
                  <a:gd name="connsiteY185" fmla="*/ 981075 h 3905250"/>
                  <a:gd name="connsiteX186" fmla="*/ 5501487 w 5540715"/>
                  <a:gd name="connsiteY186" fmla="*/ 981075 h 3905250"/>
                  <a:gd name="connsiteX187" fmla="*/ 5511012 w 5540715"/>
                  <a:gd name="connsiteY187" fmla="*/ 923925 h 3905250"/>
                  <a:gd name="connsiteX188" fmla="*/ 5515775 w 5540715"/>
                  <a:gd name="connsiteY188" fmla="*/ 890587 h 3905250"/>
                  <a:gd name="connsiteX189" fmla="*/ 5525300 w 5540715"/>
                  <a:gd name="connsiteY189" fmla="*/ 833437 h 3905250"/>
                  <a:gd name="connsiteX190" fmla="*/ 5530062 w 5540715"/>
                  <a:gd name="connsiteY190" fmla="*/ 804862 h 3905250"/>
                  <a:gd name="connsiteX191" fmla="*/ 5534825 w 5540715"/>
                  <a:gd name="connsiteY191" fmla="*/ 738187 h 3905250"/>
                  <a:gd name="connsiteX192" fmla="*/ 5520537 w 5540715"/>
                  <a:gd name="connsiteY192" fmla="*/ 466725 h 3905250"/>
                  <a:gd name="connsiteX193" fmla="*/ 5511012 w 5540715"/>
                  <a:gd name="connsiteY193" fmla="*/ 442912 h 3905250"/>
                  <a:gd name="connsiteX194" fmla="*/ 5491962 w 5540715"/>
                  <a:gd name="connsiteY194" fmla="*/ 390525 h 3905250"/>
                  <a:gd name="connsiteX195" fmla="*/ 5477675 w 5540715"/>
                  <a:gd name="connsiteY195" fmla="*/ 366712 h 3905250"/>
                  <a:gd name="connsiteX196" fmla="*/ 5453862 w 5540715"/>
                  <a:gd name="connsiteY196" fmla="*/ 347662 h 3905250"/>
                  <a:gd name="connsiteX197" fmla="*/ 5420525 w 5540715"/>
                  <a:gd name="connsiteY197" fmla="*/ 309562 h 3905250"/>
                  <a:gd name="connsiteX198" fmla="*/ 5401475 w 5540715"/>
                  <a:gd name="connsiteY198" fmla="*/ 300037 h 3905250"/>
                  <a:gd name="connsiteX199" fmla="*/ 5391950 w 5540715"/>
                  <a:gd name="connsiteY199" fmla="*/ 280987 h 3905250"/>
                  <a:gd name="connsiteX200" fmla="*/ 5358612 w 5540715"/>
                  <a:gd name="connsiteY200" fmla="*/ 257175 h 3905250"/>
                  <a:gd name="connsiteX201" fmla="*/ 5325275 w 5540715"/>
                  <a:gd name="connsiteY201" fmla="*/ 223837 h 3905250"/>
                  <a:gd name="connsiteX202" fmla="*/ 5244312 w 5540715"/>
                  <a:gd name="connsiteY202" fmla="*/ 133350 h 3905250"/>
                  <a:gd name="connsiteX203" fmla="*/ 5201450 w 5540715"/>
                  <a:gd name="connsiteY203" fmla="*/ 85725 h 3905250"/>
                  <a:gd name="connsiteX204" fmla="*/ 5163350 w 5540715"/>
                  <a:gd name="connsiteY204" fmla="*/ 71437 h 3905250"/>
                  <a:gd name="connsiteX205" fmla="*/ 5087150 w 5540715"/>
                  <a:gd name="connsiteY205" fmla="*/ 42862 h 3905250"/>
                  <a:gd name="connsiteX206" fmla="*/ 5039525 w 5540715"/>
                  <a:gd name="connsiteY206" fmla="*/ 23812 h 3905250"/>
                  <a:gd name="connsiteX207" fmla="*/ 5006187 w 5540715"/>
                  <a:gd name="connsiteY207" fmla="*/ 19050 h 3905250"/>
                  <a:gd name="connsiteX208" fmla="*/ 4982375 w 5540715"/>
                  <a:gd name="connsiteY208" fmla="*/ 9525 h 3905250"/>
                  <a:gd name="connsiteX209" fmla="*/ 4915700 w 5540715"/>
                  <a:gd name="connsiteY209" fmla="*/ 4762 h 3905250"/>
                  <a:gd name="connsiteX210" fmla="*/ 4858550 w 5540715"/>
                  <a:gd name="connsiteY210" fmla="*/ 0 h 3905250"/>
                  <a:gd name="connsiteX211" fmla="*/ 4749012 w 5540715"/>
                  <a:gd name="connsiteY211" fmla="*/ 14287 h 3905250"/>
                  <a:gd name="connsiteX212" fmla="*/ 4725200 w 5540715"/>
                  <a:gd name="connsiteY212" fmla="*/ 19050 h 3905250"/>
                  <a:gd name="connsiteX213" fmla="*/ 4668050 w 5540715"/>
                  <a:gd name="connsiteY213" fmla="*/ 42862 h 3905250"/>
                  <a:gd name="connsiteX214" fmla="*/ 4629950 w 5540715"/>
                  <a:gd name="connsiteY214" fmla="*/ 57150 h 3905250"/>
                  <a:gd name="connsiteX215" fmla="*/ 4548987 w 5540715"/>
                  <a:gd name="connsiteY215" fmla="*/ 104775 h 3905250"/>
                  <a:gd name="connsiteX216" fmla="*/ 4529937 w 5540715"/>
                  <a:gd name="connsiteY216" fmla="*/ 128587 h 3905250"/>
                  <a:gd name="connsiteX217" fmla="*/ 4510887 w 5540715"/>
                  <a:gd name="connsiteY217" fmla="*/ 147637 h 3905250"/>
                  <a:gd name="connsiteX218" fmla="*/ 4491837 w 5540715"/>
                  <a:gd name="connsiteY218" fmla="*/ 176212 h 3905250"/>
                  <a:gd name="connsiteX219" fmla="*/ 4458500 w 5540715"/>
                  <a:gd name="connsiteY219" fmla="*/ 247650 h 3905250"/>
                  <a:gd name="connsiteX220" fmla="*/ 4439450 w 5540715"/>
                  <a:gd name="connsiteY220" fmla="*/ 304800 h 3905250"/>
                  <a:gd name="connsiteX221" fmla="*/ 4420400 w 5540715"/>
                  <a:gd name="connsiteY221" fmla="*/ 366712 h 3905250"/>
                  <a:gd name="connsiteX222" fmla="*/ 4415637 w 5540715"/>
                  <a:gd name="connsiteY222" fmla="*/ 400050 h 3905250"/>
                  <a:gd name="connsiteX223" fmla="*/ 4406112 w 5540715"/>
                  <a:gd name="connsiteY223" fmla="*/ 423862 h 3905250"/>
                  <a:gd name="connsiteX224" fmla="*/ 4401350 w 5540715"/>
                  <a:gd name="connsiteY224" fmla="*/ 457200 h 3905250"/>
                  <a:gd name="connsiteX225" fmla="*/ 4391825 w 5540715"/>
                  <a:gd name="connsiteY225" fmla="*/ 519112 h 3905250"/>
                  <a:gd name="connsiteX226" fmla="*/ 4425162 w 5540715"/>
                  <a:gd name="connsiteY226" fmla="*/ 685800 h 3905250"/>
                  <a:gd name="connsiteX227" fmla="*/ 4434687 w 5540715"/>
                  <a:gd name="connsiteY227" fmla="*/ 728662 h 3905250"/>
                  <a:gd name="connsiteX228" fmla="*/ 4444212 w 5540715"/>
                  <a:gd name="connsiteY228" fmla="*/ 752475 h 3905250"/>
                  <a:gd name="connsiteX229" fmla="*/ 4439450 w 5540715"/>
                  <a:gd name="connsiteY229" fmla="*/ 819150 h 3905250"/>
                  <a:gd name="connsiteX230" fmla="*/ 4396587 w 5540715"/>
                  <a:gd name="connsiteY230" fmla="*/ 852487 h 3905250"/>
                  <a:gd name="connsiteX231" fmla="*/ 4382300 w 5540715"/>
                  <a:gd name="connsiteY231" fmla="*/ 866775 h 3905250"/>
                  <a:gd name="connsiteX232" fmla="*/ 4363250 w 5540715"/>
                  <a:gd name="connsiteY232" fmla="*/ 876300 h 3905250"/>
                  <a:gd name="connsiteX233" fmla="*/ 4329912 w 5540715"/>
                  <a:gd name="connsiteY233" fmla="*/ 900112 h 3905250"/>
                  <a:gd name="connsiteX234" fmla="*/ 4315625 w 5540715"/>
                  <a:gd name="connsiteY234" fmla="*/ 909637 h 3905250"/>
                  <a:gd name="connsiteX235" fmla="*/ 4296575 w 5540715"/>
                  <a:gd name="connsiteY235" fmla="*/ 923925 h 3905250"/>
                  <a:gd name="connsiteX236" fmla="*/ 4277525 w 5540715"/>
                  <a:gd name="connsiteY236" fmla="*/ 928687 h 3905250"/>
                  <a:gd name="connsiteX237" fmla="*/ 4248950 w 5540715"/>
                  <a:gd name="connsiteY237" fmla="*/ 938212 h 3905250"/>
                  <a:gd name="connsiteX238" fmla="*/ 4229900 w 5540715"/>
                  <a:gd name="connsiteY238" fmla="*/ 942975 h 3905250"/>
                  <a:gd name="connsiteX239" fmla="*/ 4215612 w 5540715"/>
                  <a:gd name="connsiteY239" fmla="*/ 947737 h 3905250"/>
                  <a:gd name="connsiteX240" fmla="*/ 4158462 w 5540715"/>
                  <a:gd name="connsiteY240" fmla="*/ 957262 h 3905250"/>
                  <a:gd name="connsiteX241" fmla="*/ 4120362 w 5540715"/>
                  <a:gd name="connsiteY241" fmla="*/ 966787 h 3905250"/>
                  <a:gd name="connsiteX242" fmla="*/ 4091787 w 5540715"/>
                  <a:gd name="connsiteY242" fmla="*/ 976312 h 3905250"/>
                  <a:gd name="connsiteX243" fmla="*/ 4067975 w 5540715"/>
                  <a:gd name="connsiteY243" fmla="*/ 985837 h 3905250"/>
                  <a:gd name="connsiteX244" fmla="*/ 4034637 w 5540715"/>
                  <a:gd name="connsiteY244" fmla="*/ 990600 h 3905250"/>
                  <a:gd name="connsiteX245" fmla="*/ 3967962 w 5540715"/>
                  <a:gd name="connsiteY245" fmla="*/ 1009650 h 3905250"/>
                  <a:gd name="connsiteX246" fmla="*/ 3939387 w 5540715"/>
                  <a:gd name="connsiteY246" fmla="*/ 1019175 h 3905250"/>
                  <a:gd name="connsiteX247" fmla="*/ 3906050 w 5540715"/>
                  <a:gd name="connsiteY247" fmla="*/ 1023937 h 3905250"/>
                  <a:gd name="connsiteX248" fmla="*/ 3744125 w 5540715"/>
                  <a:gd name="connsiteY248" fmla="*/ 1019175 h 3905250"/>
                  <a:gd name="connsiteX249" fmla="*/ 3715550 w 5540715"/>
                  <a:gd name="connsiteY249" fmla="*/ 1014412 h 3905250"/>
                  <a:gd name="connsiteX250" fmla="*/ 3677450 w 5540715"/>
                  <a:gd name="connsiteY250" fmla="*/ 1009650 h 3905250"/>
                  <a:gd name="connsiteX251" fmla="*/ 3548862 w 5540715"/>
                  <a:gd name="connsiteY251" fmla="*/ 1023937 h 3905250"/>
                  <a:gd name="connsiteX252" fmla="*/ 3506000 w 5540715"/>
                  <a:gd name="connsiteY252" fmla="*/ 1052512 h 3905250"/>
                  <a:gd name="connsiteX253" fmla="*/ 3486950 w 5540715"/>
                  <a:gd name="connsiteY253" fmla="*/ 1071562 h 3905250"/>
                  <a:gd name="connsiteX254" fmla="*/ 3463137 w 5540715"/>
                  <a:gd name="connsiteY254" fmla="*/ 1090612 h 3905250"/>
                  <a:gd name="connsiteX255" fmla="*/ 3425037 w 5540715"/>
                  <a:gd name="connsiteY255" fmla="*/ 1128712 h 3905250"/>
                  <a:gd name="connsiteX256" fmla="*/ 3396462 w 5540715"/>
                  <a:gd name="connsiteY256" fmla="*/ 1176337 h 3905250"/>
                  <a:gd name="connsiteX257" fmla="*/ 3363125 w 5540715"/>
                  <a:gd name="connsiteY257" fmla="*/ 1228725 h 3905250"/>
                  <a:gd name="connsiteX258" fmla="*/ 3353600 w 5540715"/>
                  <a:gd name="connsiteY258" fmla="*/ 1262062 h 3905250"/>
                  <a:gd name="connsiteX259" fmla="*/ 3348837 w 5540715"/>
                  <a:gd name="connsiteY259" fmla="*/ 1281112 h 3905250"/>
                  <a:gd name="connsiteX260" fmla="*/ 3339312 w 5540715"/>
                  <a:gd name="connsiteY260" fmla="*/ 1295400 h 3905250"/>
                  <a:gd name="connsiteX261" fmla="*/ 3329787 w 5540715"/>
                  <a:gd name="connsiteY261" fmla="*/ 1323975 h 3905250"/>
                  <a:gd name="connsiteX262" fmla="*/ 3301212 w 5540715"/>
                  <a:gd name="connsiteY262" fmla="*/ 1357312 h 3905250"/>
                  <a:gd name="connsiteX263" fmla="*/ 3291687 w 5540715"/>
                  <a:gd name="connsiteY263" fmla="*/ 1381125 h 3905250"/>
                  <a:gd name="connsiteX264" fmla="*/ 3248825 w 5540715"/>
                  <a:gd name="connsiteY264" fmla="*/ 1414462 h 3905250"/>
                  <a:gd name="connsiteX265" fmla="*/ 3234537 w 5540715"/>
                  <a:gd name="connsiteY265" fmla="*/ 1433512 h 3905250"/>
                  <a:gd name="connsiteX266" fmla="*/ 3220250 w 5540715"/>
                  <a:gd name="connsiteY266" fmla="*/ 1443037 h 3905250"/>
                  <a:gd name="connsiteX267" fmla="*/ 3172625 w 5540715"/>
                  <a:gd name="connsiteY267" fmla="*/ 1481137 h 3905250"/>
                  <a:gd name="connsiteX268" fmla="*/ 3153575 w 5540715"/>
                  <a:gd name="connsiteY268" fmla="*/ 1495425 h 3905250"/>
                  <a:gd name="connsiteX269" fmla="*/ 3129762 w 5540715"/>
                  <a:gd name="connsiteY269" fmla="*/ 1504950 h 3905250"/>
                  <a:gd name="connsiteX270" fmla="*/ 3110712 w 5540715"/>
                  <a:gd name="connsiteY270" fmla="*/ 1519237 h 3905250"/>
                  <a:gd name="connsiteX271" fmla="*/ 3096425 w 5540715"/>
                  <a:gd name="connsiteY271" fmla="*/ 1533525 h 3905250"/>
                  <a:gd name="connsiteX272" fmla="*/ 3072612 w 5540715"/>
                  <a:gd name="connsiteY272" fmla="*/ 1543050 h 3905250"/>
                  <a:gd name="connsiteX273" fmla="*/ 3058325 w 5540715"/>
                  <a:gd name="connsiteY273" fmla="*/ 1557337 h 3905250"/>
                  <a:gd name="connsiteX274" fmla="*/ 3034512 w 5540715"/>
                  <a:gd name="connsiteY274" fmla="*/ 1566862 h 3905250"/>
                  <a:gd name="connsiteX275" fmla="*/ 3015462 w 5540715"/>
                  <a:gd name="connsiteY275" fmla="*/ 1576387 h 3905250"/>
                  <a:gd name="connsiteX276" fmla="*/ 2967837 w 5540715"/>
                  <a:gd name="connsiteY276" fmla="*/ 1604962 h 3905250"/>
                  <a:gd name="connsiteX277" fmla="*/ 2953550 w 5540715"/>
                  <a:gd name="connsiteY277" fmla="*/ 1614487 h 3905250"/>
                  <a:gd name="connsiteX278" fmla="*/ 2939262 w 5540715"/>
                  <a:gd name="connsiteY278" fmla="*/ 1619250 h 3905250"/>
                  <a:gd name="connsiteX279" fmla="*/ 2910687 w 5540715"/>
                  <a:gd name="connsiteY279" fmla="*/ 1638300 h 3905250"/>
                  <a:gd name="connsiteX280" fmla="*/ 2896400 w 5540715"/>
                  <a:gd name="connsiteY280" fmla="*/ 1652587 h 3905250"/>
                  <a:gd name="connsiteX281" fmla="*/ 2834487 w 5540715"/>
                  <a:gd name="connsiteY281" fmla="*/ 1681162 h 3905250"/>
                  <a:gd name="connsiteX282" fmla="*/ 2791625 w 5540715"/>
                  <a:gd name="connsiteY282" fmla="*/ 1709737 h 3905250"/>
                  <a:gd name="connsiteX283" fmla="*/ 2767812 w 5540715"/>
                  <a:gd name="connsiteY283" fmla="*/ 1719262 h 3905250"/>
                  <a:gd name="connsiteX284" fmla="*/ 2753525 w 5540715"/>
                  <a:gd name="connsiteY284" fmla="*/ 1728787 h 3905250"/>
                  <a:gd name="connsiteX285" fmla="*/ 2739237 w 5540715"/>
                  <a:gd name="connsiteY285" fmla="*/ 1733550 h 3905250"/>
                  <a:gd name="connsiteX286" fmla="*/ 2724950 w 5540715"/>
                  <a:gd name="connsiteY286" fmla="*/ 1743075 h 3905250"/>
                  <a:gd name="connsiteX287" fmla="*/ 2663037 w 5540715"/>
                  <a:gd name="connsiteY287" fmla="*/ 1752600 h 3905250"/>
                  <a:gd name="connsiteX288" fmla="*/ 2596362 w 5540715"/>
                  <a:gd name="connsiteY288" fmla="*/ 1738312 h 3905250"/>
                  <a:gd name="connsiteX289" fmla="*/ 2572550 w 5540715"/>
                  <a:gd name="connsiteY289" fmla="*/ 1728788 h 3905250"/>
                  <a:gd name="connsiteX290" fmla="*/ 2524925 w 5540715"/>
                  <a:gd name="connsiteY290" fmla="*/ 1728787 h 3905250"/>
                  <a:gd name="connsiteX291" fmla="*/ 2470156 w 5540715"/>
                  <a:gd name="connsiteY291" fmla="*/ 1804987 h 3905250"/>
                  <a:gd name="connsiteX292" fmla="*/ 2389193 w 5540715"/>
                  <a:gd name="connsiteY292" fmla="*/ 1881187 h 3905250"/>
                  <a:gd name="connsiteX293" fmla="*/ 2315375 w 5540715"/>
                  <a:gd name="connsiteY293" fmla="*/ 1909762 h 3905250"/>
                  <a:gd name="connsiteX294" fmla="*/ 2253462 w 5540715"/>
                  <a:gd name="connsiteY294" fmla="*/ 1924050 h 3905250"/>
                  <a:gd name="connsiteX295" fmla="*/ 2234412 w 5540715"/>
                  <a:gd name="connsiteY295" fmla="*/ 1943100 h 3905250"/>
                  <a:gd name="connsiteX296" fmla="*/ 2220125 w 5540715"/>
                  <a:gd name="connsiteY296" fmla="*/ 1947862 h 3905250"/>
                  <a:gd name="connsiteX297" fmla="*/ 2186787 w 5540715"/>
                  <a:gd name="connsiteY297" fmla="*/ 1966912 h 3905250"/>
                  <a:gd name="connsiteX298" fmla="*/ 2148687 w 5540715"/>
                  <a:gd name="connsiteY298" fmla="*/ 1985962 h 3905250"/>
                  <a:gd name="connsiteX299" fmla="*/ 2072487 w 5540715"/>
                  <a:gd name="connsiteY299" fmla="*/ 1971675 h 3905250"/>
                  <a:gd name="connsiteX300" fmla="*/ 1996288 w 5540715"/>
                  <a:gd name="connsiteY300" fmla="*/ 1990725 h 3905250"/>
                  <a:gd name="connsiteX301" fmla="*/ 1939137 w 5540715"/>
                  <a:gd name="connsiteY301" fmla="*/ 2047875 h 3905250"/>
                  <a:gd name="connsiteX302" fmla="*/ 1910562 w 5540715"/>
                  <a:gd name="connsiteY302" fmla="*/ 2071687 h 3905250"/>
                  <a:gd name="connsiteX303" fmla="*/ 1886750 w 5540715"/>
                  <a:gd name="connsiteY303" fmla="*/ 2081212 h 3905250"/>
                  <a:gd name="connsiteX304" fmla="*/ 1858175 w 5540715"/>
                  <a:gd name="connsiteY304" fmla="*/ 2100262 h 3905250"/>
                  <a:gd name="connsiteX305" fmla="*/ 1834362 w 5540715"/>
                  <a:gd name="connsiteY305" fmla="*/ 2109787 h 3905250"/>
                  <a:gd name="connsiteX306" fmla="*/ 1815312 w 5540715"/>
                  <a:gd name="connsiteY306" fmla="*/ 2124075 h 3905250"/>
                  <a:gd name="connsiteX307" fmla="*/ 1796262 w 5540715"/>
                  <a:gd name="connsiteY307" fmla="*/ 2133600 h 3905250"/>
                  <a:gd name="connsiteX308" fmla="*/ 1786737 w 5540715"/>
                  <a:gd name="connsiteY308" fmla="*/ 2147887 h 3905250"/>
                  <a:gd name="connsiteX309" fmla="*/ 1772450 w 5540715"/>
                  <a:gd name="connsiteY309" fmla="*/ 2152650 h 3905250"/>
                  <a:gd name="connsiteX310" fmla="*/ 1753400 w 5540715"/>
                  <a:gd name="connsiteY310" fmla="*/ 2166937 h 3905250"/>
                  <a:gd name="connsiteX311" fmla="*/ 1696250 w 5540715"/>
                  <a:gd name="connsiteY311" fmla="*/ 2219325 h 3905250"/>
                  <a:gd name="connsiteX312" fmla="*/ 1672437 w 5540715"/>
                  <a:gd name="connsiteY312" fmla="*/ 2238375 h 3905250"/>
                  <a:gd name="connsiteX313" fmla="*/ 1648625 w 5540715"/>
                  <a:gd name="connsiteY313" fmla="*/ 2252662 h 3905250"/>
                  <a:gd name="connsiteX314" fmla="*/ 1615287 w 5540715"/>
                  <a:gd name="connsiteY314" fmla="*/ 2286000 h 3905250"/>
                  <a:gd name="connsiteX315" fmla="*/ 1591475 w 5540715"/>
                  <a:gd name="connsiteY315" fmla="*/ 2305050 h 3905250"/>
                  <a:gd name="connsiteX316" fmla="*/ 1577187 w 5540715"/>
                  <a:gd name="connsiteY316" fmla="*/ 2314575 h 3905250"/>
                  <a:gd name="connsiteX317" fmla="*/ 1562900 w 5540715"/>
                  <a:gd name="connsiteY317" fmla="*/ 2328862 h 3905250"/>
                  <a:gd name="connsiteX318" fmla="*/ 1558137 w 5540715"/>
                  <a:gd name="connsiteY318" fmla="*/ 2343150 h 3905250"/>
                  <a:gd name="connsiteX319" fmla="*/ 1520037 w 5540715"/>
                  <a:gd name="connsiteY319" fmla="*/ 2366962 h 3905250"/>
                  <a:gd name="connsiteX320" fmla="*/ 1496225 w 5540715"/>
                  <a:gd name="connsiteY320" fmla="*/ 2381250 h 3905250"/>
                  <a:gd name="connsiteX321" fmla="*/ 1477175 w 5540715"/>
                  <a:gd name="connsiteY321" fmla="*/ 2395537 h 3905250"/>
                  <a:gd name="connsiteX322" fmla="*/ 1462887 w 5540715"/>
                  <a:gd name="connsiteY322" fmla="*/ 2400300 h 3905250"/>
                  <a:gd name="connsiteX323" fmla="*/ 1424787 w 5540715"/>
                  <a:gd name="connsiteY323" fmla="*/ 2419350 h 3905250"/>
                  <a:gd name="connsiteX324" fmla="*/ 1405737 w 5540715"/>
                  <a:gd name="connsiteY324" fmla="*/ 2428875 h 3905250"/>
                  <a:gd name="connsiteX325" fmla="*/ 1362875 w 5540715"/>
                  <a:gd name="connsiteY325" fmla="*/ 2462212 h 3905250"/>
                  <a:gd name="connsiteX326" fmla="*/ 1329537 w 5540715"/>
                  <a:gd name="connsiteY326" fmla="*/ 2476500 h 3905250"/>
                  <a:gd name="connsiteX327" fmla="*/ 1310487 w 5540715"/>
                  <a:gd name="connsiteY327" fmla="*/ 2490787 h 3905250"/>
                  <a:gd name="connsiteX328" fmla="*/ 1262862 w 5540715"/>
                  <a:gd name="connsiteY328" fmla="*/ 2514600 h 3905250"/>
                  <a:gd name="connsiteX329" fmla="*/ 1224762 w 5540715"/>
                  <a:gd name="connsiteY329" fmla="*/ 2538412 h 3905250"/>
                  <a:gd name="connsiteX330" fmla="*/ 1210475 w 5540715"/>
                  <a:gd name="connsiteY330" fmla="*/ 2543175 h 3905250"/>
                  <a:gd name="connsiteX331" fmla="*/ 1191425 w 5540715"/>
                  <a:gd name="connsiteY331" fmla="*/ 2557462 h 3905250"/>
                  <a:gd name="connsiteX332" fmla="*/ 1129512 w 5540715"/>
                  <a:gd name="connsiteY332" fmla="*/ 2600325 h 3905250"/>
                  <a:gd name="connsiteX333" fmla="*/ 1100937 w 5540715"/>
                  <a:gd name="connsiteY333" fmla="*/ 2624137 h 3905250"/>
                  <a:gd name="connsiteX334" fmla="*/ 1086650 w 5540715"/>
                  <a:gd name="connsiteY334" fmla="*/ 2638425 h 3905250"/>
                  <a:gd name="connsiteX335" fmla="*/ 1077125 w 5540715"/>
                  <a:gd name="connsiteY335" fmla="*/ 2652712 h 3905250"/>
                  <a:gd name="connsiteX336" fmla="*/ 1053312 w 5540715"/>
                  <a:gd name="connsiteY33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72300 w 5540715"/>
                  <a:gd name="connsiteY14" fmla="*/ 3019425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404025 w 5540715"/>
                  <a:gd name="connsiteY14" fmla="*/ 2974975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</a:cxnLst>
                <a:rect l="l" t="t" r="r" b="b"/>
                <a:pathLst>
                  <a:path w="5540715" h="3905250">
                    <a:moveTo>
                      <a:pt x="1053312" y="2667000"/>
                    </a:moveTo>
                    <a:cubicBezTo>
                      <a:pt x="1045374" y="2671763"/>
                      <a:pt x="1037626" y="2676855"/>
                      <a:pt x="1029500" y="2681287"/>
                    </a:cubicBezTo>
                    <a:cubicBezTo>
                      <a:pt x="1020151" y="2686387"/>
                      <a:pt x="1009649" y="2689468"/>
                      <a:pt x="1000925" y="2695575"/>
                    </a:cubicBezTo>
                    <a:cubicBezTo>
                      <a:pt x="993568" y="2700725"/>
                      <a:pt x="989183" y="2709405"/>
                      <a:pt x="981875" y="2714625"/>
                    </a:cubicBezTo>
                    <a:cubicBezTo>
                      <a:pt x="966810" y="2725386"/>
                      <a:pt x="934250" y="2743200"/>
                      <a:pt x="934250" y="2743200"/>
                    </a:cubicBezTo>
                    <a:cubicBezTo>
                      <a:pt x="916430" y="2766959"/>
                      <a:pt x="909182" y="2778494"/>
                      <a:pt x="881862" y="2800350"/>
                    </a:cubicBezTo>
                    <a:cubicBezTo>
                      <a:pt x="873925" y="2806700"/>
                      <a:pt x="864919" y="2811907"/>
                      <a:pt x="858050" y="2819400"/>
                    </a:cubicBezTo>
                    <a:cubicBezTo>
                      <a:pt x="847323" y="2831102"/>
                      <a:pt x="840701" y="2846275"/>
                      <a:pt x="829475" y="2857500"/>
                    </a:cubicBezTo>
                    <a:lnTo>
                      <a:pt x="815187" y="2871787"/>
                    </a:lnTo>
                    <a:cubicBezTo>
                      <a:pt x="803016" y="2878931"/>
                      <a:pt x="774177" y="2887662"/>
                      <a:pt x="756450" y="2900362"/>
                    </a:cubicBezTo>
                    <a:cubicBezTo>
                      <a:pt x="738723" y="2913062"/>
                      <a:pt x="720467" y="2932906"/>
                      <a:pt x="708825" y="2947987"/>
                    </a:cubicBezTo>
                    <a:cubicBezTo>
                      <a:pt x="697183" y="2963068"/>
                      <a:pt x="721725" y="2982068"/>
                      <a:pt x="686600" y="2990850"/>
                    </a:cubicBezTo>
                    <a:cubicBezTo>
                      <a:pt x="681837" y="2994025"/>
                      <a:pt x="677783" y="2998692"/>
                      <a:pt x="672312" y="3000375"/>
                    </a:cubicBezTo>
                    <a:cubicBezTo>
                      <a:pt x="655065" y="3005682"/>
                      <a:pt x="640826" y="3018895"/>
                      <a:pt x="596112" y="3014662"/>
                    </a:cubicBezTo>
                    <a:cubicBezTo>
                      <a:pt x="551398" y="3010429"/>
                      <a:pt x="462762" y="2977356"/>
                      <a:pt x="404025" y="2974975"/>
                    </a:cubicBezTo>
                    <a:lnTo>
                      <a:pt x="243687" y="3000375"/>
                    </a:lnTo>
                    <a:cubicBezTo>
                      <a:pt x="186930" y="3034429"/>
                      <a:pt x="203096" y="3049246"/>
                      <a:pt x="157962" y="3071812"/>
                    </a:cubicBezTo>
                    <a:cubicBezTo>
                      <a:pt x="142873" y="3089919"/>
                      <a:pt x="113626" y="3126770"/>
                      <a:pt x="96050" y="3138487"/>
                    </a:cubicBezTo>
                    <a:lnTo>
                      <a:pt x="81762" y="3148012"/>
                    </a:lnTo>
                    <a:cubicBezTo>
                      <a:pt x="49976" y="3200991"/>
                      <a:pt x="85443" y="3140497"/>
                      <a:pt x="53187" y="3200400"/>
                    </a:cubicBezTo>
                    <a:cubicBezTo>
                      <a:pt x="47119" y="3211669"/>
                      <a:pt x="40487" y="3222625"/>
                      <a:pt x="34137" y="3233737"/>
                    </a:cubicBezTo>
                    <a:cubicBezTo>
                      <a:pt x="30962" y="3244850"/>
                      <a:pt x="27415" y="3255863"/>
                      <a:pt x="24612" y="3267075"/>
                    </a:cubicBezTo>
                    <a:cubicBezTo>
                      <a:pt x="21062" y="3281274"/>
                      <a:pt x="18439" y="3295690"/>
                      <a:pt x="15087" y="3309937"/>
                    </a:cubicBezTo>
                    <a:cubicBezTo>
                      <a:pt x="12089" y="3322680"/>
                      <a:pt x="8737" y="3335337"/>
                      <a:pt x="5562" y="3348037"/>
                    </a:cubicBezTo>
                    <a:cubicBezTo>
                      <a:pt x="-1538" y="3454550"/>
                      <a:pt x="-2165" y="3428922"/>
                      <a:pt x="5562" y="3571875"/>
                    </a:cubicBezTo>
                    <a:cubicBezTo>
                      <a:pt x="6605" y="3591167"/>
                      <a:pt x="14822" y="3605826"/>
                      <a:pt x="19850" y="3624262"/>
                    </a:cubicBezTo>
                    <a:cubicBezTo>
                      <a:pt x="21980" y="3632072"/>
                      <a:pt x="21606" y="3640559"/>
                      <a:pt x="24612" y="3648075"/>
                    </a:cubicBezTo>
                    <a:cubicBezTo>
                      <a:pt x="28050" y="3656670"/>
                      <a:pt x="34760" y="3663608"/>
                      <a:pt x="38900" y="3671887"/>
                    </a:cubicBezTo>
                    <a:cubicBezTo>
                      <a:pt x="70817" y="3735720"/>
                      <a:pt x="25243" y="3658547"/>
                      <a:pt x="62712" y="3714750"/>
                    </a:cubicBezTo>
                    <a:cubicBezTo>
                      <a:pt x="67847" y="3722452"/>
                      <a:pt x="70976" y="3731534"/>
                      <a:pt x="77000" y="3738562"/>
                    </a:cubicBezTo>
                    <a:cubicBezTo>
                      <a:pt x="83051" y="3745622"/>
                      <a:pt x="103710" y="3753470"/>
                      <a:pt x="110337" y="3757612"/>
                    </a:cubicBezTo>
                    <a:cubicBezTo>
                      <a:pt x="117068" y="3761819"/>
                      <a:pt x="122710" y="3767608"/>
                      <a:pt x="129387" y="3771900"/>
                    </a:cubicBezTo>
                    <a:cubicBezTo>
                      <a:pt x="144960" y="3781911"/>
                      <a:pt x="162201" y="3789367"/>
                      <a:pt x="177012" y="3800475"/>
                    </a:cubicBezTo>
                    <a:cubicBezTo>
                      <a:pt x="266148" y="3867327"/>
                      <a:pt x="172392" y="3800560"/>
                      <a:pt x="243687" y="3843337"/>
                    </a:cubicBezTo>
                    <a:cubicBezTo>
                      <a:pt x="264057" y="3855559"/>
                      <a:pt x="259537" y="3859733"/>
                      <a:pt x="281787" y="3867150"/>
                    </a:cubicBezTo>
                    <a:cubicBezTo>
                      <a:pt x="294206" y="3871290"/>
                      <a:pt x="307468" y="3872535"/>
                      <a:pt x="319887" y="3876675"/>
                    </a:cubicBezTo>
                    <a:cubicBezTo>
                      <a:pt x="331357" y="3880498"/>
                      <a:pt x="341464" y="3888162"/>
                      <a:pt x="353225" y="3890962"/>
                    </a:cubicBezTo>
                    <a:cubicBezTo>
                      <a:pt x="395266" y="3900972"/>
                      <a:pt x="453977" y="3902617"/>
                      <a:pt x="496100" y="3905250"/>
                    </a:cubicBezTo>
                    <a:lnTo>
                      <a:pt x="881862" y="3900487"/>
                    </a:lnTo>
                    <a:cubicBezTo>
                      <a:pt x="918402" y="3899784"/>
                      <a:pt x="954853" y="3895725"/>
                      <a:pt x="991400" y="3895725"/>
                    </a:cubicBezTo>
                    <a:cubicBezTo>
                      <a:pt x="1072378" y="3895725"/>
                      <a:pt x="1153325" y="3898900"/>
                      <a:pt x="1234287" y="3900487"/>
                    </a:cubicBezTo>
                    <a:cubicBezTo>
                      <a:pt x="1293025" y="3898900"/>
                      <a:pt x="1351883" y="3899814"/>
                      <a:pt x="1410500" y="3895725"/>
                    </a:cubicBezTo>
                    <a:cubicBezTo>
                      <a:pt x="1417121" y="3895263"/>
                      <a:pt x="1442908" y="3884050"/>
                      <a:pt x="1453362" y="3881437"/>
                    </a:cubicBezTo>
                    <a:cubicBezTo>
                      <a:pt x="1459712" y="3879850"/>
                      <a:pt x="1466202" y="3878745"/>
                      <a:pt x="1472412" y="3876675"/>
                    </a:cubicBezTo>
                    <a:cubicBezTo>
                      <a:pt x="1479811" y="3874209"/>
                      <a:pt x="1500490" y="3864614"/>
                      <a:pt x="1510512" y="3862387"/>
                    </a:cubicBezTo>
                    <a:cubicBezTo>
                      <a:pt x="1519938" y="3860292"/>
                      <a:pt x="1529562" y="3859212"/>
                      <a:pt x="1539087" y="3857625"/>
                    </a:cubicBezTo>
                    <a:cubicBezTo>
                      <a:pt x="1551787" y="3848100"/>
                      <a:pt x="1565962" y="3840275"/>
                      <a:pt x="1577187" y="3829050"/>
                    </a:cubicBezTo>
                    <a:lnTo>
                      <a:pt x="1610525" y="3795712"/>
                    </a:lnTo>
                    <a:cubicBezTo>
                      <a:pt x="1615287" y="3790950"/>
                      <a:pt x="1619332" y="3785340"/>
                      <a:pt x="1624812" y="3781425"/>
                    </a:cubicBezTo>
                    <a:cubicBezTo>
                      <a:pt x="1699418" y="3728134"/>
                      <a:pt x="1626161" y="3783220"/>
                      <a:pt x="1677200" y="3738562"/>
                    </a:cubicBezTo>
                    <a:cubicBezTo>
                      <a:pt x="1683174" y="3733335"/>
                      <a:pt x="1690637" y="3729888"/>
                      <a:pt x="1696250" y="3724275"/>
                    </a:cubicBezTo>
                    <a:cubicBezTo>
                      <a:pt x="1701863" y="3718662"/>
                      <a:pt x="1704511" y="3710391"/>
                      <a:pt x="1710537" y="3705225"/>
                    </a:cubicBezTo>
                    <a:cubicBezTo>
                      <a:pt x="1715927" y="3700605"/>
                      <a:pt x="1723567" y="3699463"/>
                      <a:pt x="1729587" y="3695700"/>
                    </a:cubicBezTo>
                    <a:cubicBezTo>
                      <a:pt x="1736318" y="3691493"/>
                      <a:pt x="1742663" y="3686639"/>
                      <a:pt x="1748637" y="3681412"/>
                    </a:cubicBezTo>
                    <a:cubicBezTo>
                      <a:pt x="1755395" y="3675498"/>
                      <a:pt x="1761773" y="3669120"/>
                      <a:pt x="1767687" y="3662362"/>
                    </a:cubicBezTo>
                    <a:cubicBezTo>
                      <a:pt x="1772914" y="3656388"/>
                      <a:pt x="1775948" y="3648478"/>
                      <a:pt x="1781975" y="3643312"/>
                    </a:cubicBezTo>
                    <a:cubicBezTo>
                      <a:pt x="1787365" y="3638692"/>
                      <a:pt x="1794861" y="3637309"/>
                      <a:pt x="1801025" y="3633787"/>
                    </a:cubicBezTo>
                    <a:cubicBezTo>
                      <a:pt x="1805995" y="3630947"/>
                      <a:pt x="1810550" y="3627437"/>
                      <a:pt x="1815312" y="3624262"/>
                    </a:cubicBezTo>
                    <a:cubicBezTo>
                      <a:pt x="1838519" y="3589452"/>
                      <a:pt x="1807631" y="3630664"/>
                      <a:pt x="1843887" y="3600450"/>
                    </a:cubicBezTo>
                    <a:cubicBezTo>
                      <a:pt x="1872608" y="3576515"/>
                      <a:pt x="1833588" y="3592769"/>
                      <a:pt x="1867700" y="3581400"/>
                    </a:cubicBezTo>
                    <a:cubicBezTo>
                      <a:pt x="1877224" y="3552824"/>
                      <a:pt x="1864525" y="3578225"/>
                      <a:pt x="1886750" y="3562350"/>
                    </a:cubicBezTo>
                    <a:cubicBezTo>
                      <a:pt x="1894058" y="3557130"/>
                      <a:pt x="1899450" y="3549650"/>
                      <a:pt x="1905800" y="3543300"/>
                    </a:cubicBezTo>
                    <a:cubicBezTo>
                      <a:pt x="1907387" y="3538537"/>
                      <a:pt x="1907550" y="3533028"/>
                      <a:pt x="1910562" y="3529012"/>
                    </a:cubicBezTo>
                    <a:cubicBezTo>
                      <a:pt x="1964252" y="3457426"/>
                      <a:pt x="1908237" y="3541749"/>
                      <a:pt x="1953425" y="3490912"/>
                    </a:cubicBezTo>
                    <a:cubicBezTo>
                      <a:pt x="1961030" y="3482356"/>
                      <a:pt x="1965606" y="3471495"/>
                      <a:pt x="1972475" y="3462337"/>
                    </a:cubicBezTo>
                    <a:cubicBezTo>
                      <a:pt x="1982000" y="3449637"/>
                      <a:pt x="1992882" y="3437850"/>
                      <a:pt x="2001050" y="3424237"/>
                    </a:cubicBezTo>
                    <a:cubicBezTo>
                      <a:pt x="2042568" y="3355040"/>
                      <a:pt x="1989934" y="3440912"/>
                      <a:pt x="2029625" y="3381375"/>
                    </a:cubicBezTo>
                    <a:cubicBezTo>
                      <a:pt x="2034760" y="3373673"/>
                      <a:pt x="2038777" y="3365264"/>
                      <a:pt x="2043912" y="3357562"/>
                    </a:cubicBezTo>
                    <a:cubicBezTo>
                      <a:pt x="2048315" y="3350957"/>
                      <a:pt x="2054345" y="3345451"/>
                      <a:pt x="2058200" y="3338512"/>
                    </a:cubicBezTo>
                    <a:cubicBezTo>
                      <a:pt x="2062352" y="3331039"/>
                      <a:pt x="2066931" y="3325812"/>
                      <a:pt x="2067725" y="3314700"/>
                    </a:cubicBezTo>
                    <a:cubicBezTo>
                      <a:pt x="2068519" y="3303588"/>
                      <a:pt x="2075133" y="3300677"/>
                      <a:pt x="2062962" y="3271837"/>
                    </a:cubicBezTo>
                    <a:cubicBezTo>
                      <a:pt x="2050791" y="3242997"/>
                      <a:pt x="2034388" y="3208602"/>
                      <a:pt x="1994700" y="3141662"/>
                    </a:cubicBezTo>
                    <a:cubicBezTo>
                      <a:pt x="1955012" y="3074722"/>
                      <a:pt x="1810285" y="2946929"/>
                      <a:pt x="1824837" y="2870200"/>
                    </a:cubicBezTo>
                    <a:cubicBezTo>
                      <a:pt x="1839389" y="2793471"/>
                      <a:pt x="2026449" y="2728648"/>
                      <a:pt x="2082012" y="2681287"/>
                    </a:cubicBezTo>
                    <a:cubicBezTo>
                      <a:pt x="2137575" y="2633926"/>
                      <a:pt x="2141543" y="2608262"/>
                      <a:pt x="2158212" y="2586037"/>
                    </a:cubicBezTo>
                    <a:cubicBezTo>
                      <a:pt x="2174881" y="2563812"/>
                      <a:pt x="2175382" y="2557901"/>
                      <a:pt x="2182025" y="2547937"/>
                    </a:cubicBezTo>
                    <a:cubicBezTo>
                      <a:pt x="2211466" y="2503776"/>
                      <a:pt x="2179414" y="2541292"/>
                      <a:pt x="2215362" y="2509837"/>
                    </a:cubicBezTo>
                    <a:cubicBezTo>
                      <a:pt x="2222120" y="2503923"/>
                      <a:pt x="2226528" y="2495087"/>
                      <a:pt x="2234412" y="2490787"/>
                    </a:cubicBezTo>
                    <a:cubicBezTo>
                      <a:pt x="2244558" y="2485253"/>
                      <a:pt x="2256786" y="2484917"/>
                      <a:pt x="2267750" y="2481262"/>
                    </a:cubicBezTo>
                    <a:cubicBezTo>
                      <a:pt x="2275860" y="2478559"/>
                      <a:pt x="2283314" y="2473986"/>
                      <a:pt x="2291562" y="2471737"/>
                    </a:cubicBezTo>
                    <a:cubicBezTo>
                      <a:pt x="2316862" y="2464837"/>
                      <a:pt x="2368777" y="2464144"/>
                      <a:pt x="2386812" y="2462212"/>
                    </a:cubicBezTo>
                    <a:cubicBezTo>
                      <a:pt x="2409135" y="2459820"/>
                      <a:pt x="2431262" y="2455862"/>
                      <a:pt x="2453487" y="2452687"/>
                    </a:cubicBezTo>
                    <a:cubicBezTo>
                      <a:pt x="2494846" y="2446779"/>
                      <a:pt x="2475812" y="2450128"/>
                      <a:pt x="2510637" y="2443162"/>
                    </a:cubicBezTo>
                    <a:cubicBezTo>
                      <a:pt x="2516987" y="2439987"/>
                      <a:pt x="2523039" y="2436130"/>
                      <a:pt x="2529687" y="2433637"/>
                    </a:cubicBezTo>
                    <a:cubicBezTo>
                      <a:pt x="2558079" y="2422991"/>
                      <a:pt x="2622755" y="2424621"/>
                      <a:pt x="2634462" y="2424112"/>
                    </a:cubicBezTo>
                    <a:lnTo>
                      <a:pt x="2767812" y="2419350"/>
                    </a:lnTo>
                    <a:cubicBezTo>
                      <a:pt x="2775750" y="2417762"/>
                      <a:pt x="2783946" y="2417147"/>
                      <a:pt x="2791625" y="2414587"/>
                    </a:cubicBezTo>
                    <a:cubicBezTo>
                      <a:pt x="2812311" y="2407692"/>
                      <a:pt x="2811104" y="2402413"/>
                      <a:pt x="2829725" y="2390775"/>
                    </a:cubicBezTo>
                    <a:cubicBezTo>
                      <a:pt x="2835745" y="2387012"/>
                      <a:pt x="2842868" y="2385188"/>
                      <a:pt x="2848775" y="2381250"/>
                    </a:cubicBezTo>
                    <a:cubicBezTo>
                      <a:pt x="2861984" y="2372444"/>
                      <a:pt x="2874175" y="2362200"/>
                      <a:pt x="2886875" y="2352675"/>
                    </a:cubicBezTo>
                    <a:cubicBezTo>
                      <a:pt x="2893225" y="2347912"/>
                      <a:pt x="2899321" y="2342790"/>
                      <a:pt x="2905925" y="2338387"/>
                    </a:cubicBezTo>
                    <a:cubicBezTo>
                      <a:pt x="2910687" y="2335212"/>
                      <a:pt x="2915815" y="2332526"/>
                      <a:pt x="2920212" y="2328862"/>
                    </a:cubicBezTo>
                    <a:cubicBezTo>
                      <a:pt x="2925386" y="2324550"/>
                      <a:pt x="2928476" y="2317587"/>
                      <a:pt x="2934500" y="2314575"/>
                    </a:cubicBezTo>
                    <a:cubicBezTo>
                      <a:pt x="2941740" y="2310955"/>
                      <a:pt x="2950375" y="2311400"/>
                      <a:pt x="2958312" y="2309812"/>
                    </a:cubicBezTo>
                    <a:cubicBezTo>
                      <a:pt x="2966250" y="2305050"/>
                      <a:pt x="2974423" y="2300660"/>
                      <a:pt x="2982125" y="2295525"/>
                    </a:cubicBezTo>
                    <a:cubicBezTo>
                      <a:pt x="2988730" y="2291122"/>
                      <a:pt x="2994236" y="2285092"/>
                      <a:pt x="3001175" y="2281237"/>
                    </a:cubicBezTo>
                    <a:cubicBezTo>
                      <a:pt x="3008648" y="2277085"/>
                      <a:pt x="3017706" y="2276192"/>
                      <a:pt x="3024987" y="2271712"/>
                    </a:cubicBezTo>
                    <a:cubicBezTo>
                      <a:pt x="3038507" y="2263392"/>
                      <a:pt x="3049304" y="2251013"/>
                      <a:pt x="3063087" y="2243137"/>
                    </a:cubicBezTo>
                    <a:cubicBezTo>
                      <a:pt x="3074200" y="2236787"/>
                      <a:pt x="3086074" y="2231615"/>
                      <a:pt x="3096425" y="2224087"/>
                    </a:cubicBezTo>
                    <a:cubicBezTo>
                      <a:pt x="3103688" y="2218805"/>
                      <a:pt x="3108003" y="2210018"/>
                      <a:pt x="3115475" y="2205037"/>
                    </a:cubicBezTo>
                    <a:cubicBezTo>
                      <a:pt x="3127289" y="2197161"/>
                      <a:pt x="3141310" y="2193141"/>
                      <a:pt x="3153575" y="2185987"/>
                    </a:cubicBezTo>
                    <a:cubicBezTo>
                      <a:pt x="3160431" y="2181988"/>
                      <a:pt x="3166498" y="2176746"/>
                      <a:pt x="3172625" y="2171700"/>
                    </a:cubicBezTo>
                    <a:cubicBezTo>
                      <a:pt x="3193493" y="2154514"/>
                      <a:pt x="3212310" y="2134700"/>
                      <a:pt x="3234537" y="2119312"/>
                    </a:cubicBezTo>
                    <a:lnTo>
                      <a:pt x="3296450" y="2076450"/>
                    </a:lnTo>
                    <a:cubicBezTo>
                      <a:pt x="3307638" y="2068619"/>
                      <a:pt x="3318559" y="2060410"/>
                      <a:pt x="3329787" y="2052637"/>
                    </a:cubicBezTo>
                    <a:cubicBezTo>
                      <a:pt x="3339199" y="2046121"/>
                      <a:pt x="3348837" y="2039937"/>
                      <a:pt x="3358362" y="2033587"/>
                    </a:cubicBezTo>
                    <a:cubicBezTo>
                      <a:pt x="3380998" y="2018496"/>
                      <a:pt x="3395544" y="2007852"/>
                      <a:pt x="3420275" y="1995487"/>
                    </a:cubicBezTo>
                    <a:cubicBezTo>
                      <a:pt x="3431088" y="1990080"/>
                      <a:pt x="3442967" y="1986932"/>
                      <a:pt x="3453612" y="1981200"/>
                    </a:cubicBezTo>
                    <a:cubicBezTo>
                      <a:pt x="3463691" y="1975773"/>
                      <a:pt x="3472299" y="1967918"/>
                      <a:pt x="3482187" y="1962150"/>
                    </a:cubicBezTo>
                    <a:cubicBezTo>
                      <a:pt x="3550962" y="1922031"/>
                      <a:pt x="3473884" y="1972195"/>
                      <a:pt x="3534575" y="1933575"/>
                    </a:cubicBezTo>
                    <a:cubicBezTo>
                      <a:pt x="3544233" y="1927429"/>
                      <a:pt x="3553294" y="1920349"/>
                      <a:pt x="3563150" y="1914525"/>
                    </a:cubicBezTo>
                    <a:cubicBezTo>
                      <a:pt x="3588240" y="1899699"/>
                      <a:pt x="3614107" y="1886225"/>
                      <a:pt x="3639350" y="1871662"/>
                    </a:cubicBezTo>
                    <a:cubicBezTo>
                      <a:pt x="3655386" y="1862410"/>
                      <a:pt x="3671018" y="1852474"/>
                      <a:pt x="3686975" y="1843087"/>
                    </a:cubicBezTo>
                    <a:cubicBezTo>
                      <a:pt x="3698007" y="1836598"/>
                      <a:pt x="3710318" y="1832032"/>
                      <a:pt x="3720312" y="1824037"/>
                    </a:cubicBezTo>
                    <a:cubicBezTo>
                      <a:pt x="3728250" y="1817687"/>
                      <a:pt x="3735201" y="1809855"/>
                      <a:pt x="3744125" y="1804987"/>
                    </a:cubicBezTo>
                    <a:cubicBezTo>
                      <a:pt x="3752939" y="1800179"/>
                      <a:pt x="3763175" y="1798637"/>
                      <a:pt x="3772700" y="1795462"/>
                    </a:cubicBezTo>
                    <a:cubicBezTo>
                      <a:pt x="3780637" y="1789112"/>
                      <a:pt x="3787732" y="1781534"/>
                      <a:pt x="3796512" y="1776412"/>
                    </a:cubicBezTo>
                    <a:cubicBezTo>
                      <a:pt x="3806955" y="1770320"/>
                      <a:pt x="3818873" y="1767191"/>
                      <a:pt x="3829850" y="1762125"/>
                    </a:cubicBezTo>
                    <a:cubicBezTo>
                      <a:pt x="3839519" y="1757662"/>
                      <a:pt x="3849076" y="1752937"/>
                      <a:pt x="3858425" y="1747837"/>
                    </a:cubicBezTo>
                    <a:cubicBezTo>
                      <a:pt x="3866551" y="1743405"/>
                      <a:pt x="3873849" y="1737464"/>
                      <a:pt x="3882237" y="1733550"/>
                    </a:cubicBezTo>
                    <a:cubicBezTo>
                      <a:pt x="3897731" y="1726320"/>
                      <a:pt x="3915636" y="1723984"/>
                      <a:pt x="3929862" y="1714500"/>
                    </a:cubicBezTo>
                    <a:cubicBezTo>
                      <a:pt x="3939387" y="1708150"/>
                      <a:pt x="3949059" y="1702015"/>
                      <a:pt x="3958437" y="1695450"/>
                    </a:cubicBezTo>
                    <a:cubicBezTo>
                      <a:pt x="3964940" y="1690898"/>
                      <a:pt x="3970681" y="1685246"/>
                      <a:pt x="3977487" y="1681162"/>
                    </a:cubicBezTo>
                    <a:cubicBezTo>
                      <a:pt x="4059233" y="1632114"/>
                      <a:pt x="3959628" y="1695666"/>
                      <a:pt x="4029875" y="1657350"/>
                    </a:cubicBezTo>
                    <a:cubicBezTo>
                      <a:pt x="4081751" y="1629054"/>
                      <a:pt x="4036666" y="1649355"/>
                      <a:pt x="4082262" y="1614487"/>
                    </a:cubicBezTo>
                    <a:cubicBezTo>
                      <a:pt x="4100449" y="1600579"/>
                      <a:pt x="4120362" y="1589087"/>
                      <a:pt x="4139412" y="1576387"/>
                    </a:cubicBezTo>
                    <a:lnTo>
                      <a:pt x="4167987" y="1557337"/>
                    </a:lnTo>
                    <a:cubicBezTo>
                      <a:pt x="4177512" y="1550987"/>
                      <a:pt x="4186323" y="1543407"/>
                      <a:pt x="4196562" y="1538287"/>
                    </a:cubicBezTo>
                    <a:cubicBezTo>
                      <a:pt x="4215612" y="1528762"/>
                      <a:pt x="4233937" y="1517622"/>
                      <a:pt x="4253712" y="1509712"/>
                    </a:cubicBezTo>
                    <a:cubicBezTo>
                      <a:pt x="4261650" y="1506537"/>
                      <a:pt x="4269713" y="1503659"/>
                      <a:pt x="4277525" y="1500187"/>
                    </a:cubicBezTo>
                    <a:cubicBezTo>
                      <a:pt x="4284013" y="1497304"/>
                      <a:pt x="4289775" y="1492702"/>
                      <a:pt x="4296575" y="1490662"/>
                    </a:cubicBezTo>
                    <a:cubicBezTo>
                      <a:pt x="4305824" y="1487887"/>
                      <a:pt x="4315625" y="1487487"/>
                      <a:pt x="4325150" y="1485900"/>
                    </a:cubicBezTo>
                    <a:cubicBezTo>
                      <a:pt x="4334675" y="1482725"/>
                      <a:pt x="4343821" y="1478026"/>
                      <a:pt x="4353725" y="1476375"/>
                    </a:cubicBezTo>
                    <a:cubicBezTo>
                      <a:pt x="4413268" y="1466451"/>
                      <a:pt x="4426982" y="1473507"/>
                      <a:pt x="4491837" y="1481137"/>
                    </a:cubicBezTo>
                    <a:cubicBezTo>
                      <a:pt x="4498187" y="1485900"/>
                      <a:pt x="4504156" y="1491218"/>
                      <a:pt x="4510887" y="1495425"/>
                    </a:cubicBezTo>
                    <a:cubicBezTo>
                      <a:pt x="4529589" y="1507114"/>
                      <a:pt x="4551095" y="1514643"/>
                      <a:pt x="4568037" y="1528762"/>
                    </a:cubicBezTo>
                    <a:cubicBezTo>
                      <a:pt x="4585785" y="1543552"/>
                      <a:pt x="4600683" y="1554507"/>
                      <a:pt x="4615662" y="1571625"/>
                    </a:cubicBezTo>
                    <a:cubicBezTo>
                      <a:pt x="4620889" y="1577599"/>
                      <a:pt x="4625187" y="1584325"/>
                      <a:pt x="4629950" y="1590675"/>
                    </a:cubicBezTo>
                    <a:cubicBezTo>
                      <a:pt x="4639541" y="1629041"/>
                      <a:pt x="4642231" y="1631735"/>
                      <a:pt x="4629950" y="1690687"/>
                    </a:cubicBezTo>
                    <a:cubicBezTo>
                      <a:pt x="4627340" y="1703217"/>
                      <a:pt x="4616624" y="1712577"/>
                      <a:pt x="4610900" y="1724025"/>
                    </a:cubicBezTo>
                    <a:cubicBezTo>
                      <a:pt x="4595405" y="1755014"/>
                      <a:pt x="4598153" y="1755506"/>
                      <a:pt x="4587087" y="1785937"/>
                    </a:cubicBezTo>
                    <a:cubicBezTo>
                      <a:pt x="4584165" y="1793971"/>
                      <a:pt x="4580265" y="1801640"/>
                      <a:pt x="4577562" y="1809750"/>
                    </a:cubicBezTo>
                    <a:cubicBezTo>
                      <a:pt x="4575492" y="1815960"/>
                      <a:pt x="4574171" y="1822400"/>
                      <a:pt x="4572800" y="1828800"/>
                    </a:cubicBezTo>
                    <a:cubicBezTo>
                      <a:pt x="4569408" y="1844630"/>
                      <a:pt x="4566089" y="1860482"/>
                      <a:pt x="4563275" y="1876425"/>
                    </a:cubicBezTo>
                    <a:cubicBezTo>
                      <a:pt x="4561324" y="1887479"/>
                      <a:pt x="4560219" y="1898667"/>
                      <a:pt x="4558512" y="1909762"/>
                    </a:cubicBezTo>
                    <a:cubicBezTo>
                      <a:pt x="4557044" y="1919306"/>
                      <a:pt x="4555337" y="1928812"/>
                      <a:pt x="4553750" y="1938337"/>
                    </a:cubicBezTo>
                    <a:cubicBezTo>
                      <a:pt x="4559227" y="2039655"/>
                      <a:pt x="4537503" y="2071832"/>
                      <a:pt x="4572800" y="2133600"/>
                    </a:cubicBezTo>
                    <a:cubicBezTo>
                      <a:pt x="4580534" y="2147134"/>
                      <a:pt x="4586336" y="2154656"/>
                      <a:pt x="4601375" y="2162175"/>
                    </a:cubicBezTo>
                    <a:cubicBezTo>
                      <a:pt x="4607229" y="2165102"/>
                      <a:pt x="4614075" y="2165350"/>
                      <a:pt x="4620425" y="2166937"/>
                    </a:cubicBezTo>
                    <a:cubicBezTo>
                      <a:pt x="4628362" y="2171700"/>
                      <a:pt x="4635778" y="2177466"/>
                      <a:pt x="4644237" y="2181225"/>
                    </a:cubicBezTo>
                    <a:cubicBezTo>
                      <a:pt x="4650218" y="2183883"/>
                      <a:pt x="4656897" y="2184567"/>
                      <a:pt x="4663287" y="2185987"/>
                    </a:cubicBezTo>
                    <a:cubicBezTo>
                      <a:pt x="4683271" y="2190428"/>
                      <a:pt x="4694978" y="2192063"/>
                      <a:pt x="4715675" y="2195512"/>
                    </a:cubicBezTo>
                    <a:cubicBezTo>
                      <a:pt x="4753775" y="2192337"/>
                      <a:pt x="4792440" y="2193252"/>
                      <a:pt x="4829975" y="2185987"/>
                    </a:cubicBezTo>
                    <a:cubicBezTo>
                      <a:pt x="4842540" y="2183555"/>
                      <a:pt x="4852043" y="2173005"/>
                      <a:pt x="4863312" y="2166937"/>
                    </a:cubicBezTo>
                    <a:cubicBezTo>
                      <a:pt x="4895056" y="2149844"/>
                      <a:pt x="4884540" y="2154120"/>
                      <a:pt x="4915700" y="2147887"/>
                    </a:cubicBezTo>
                    <a:cubicBezTo>
                      <a:pt x="4922050" y="2143125"/>
                      <a:pt x="4927858" y="2137538"/>
                      <a:pt x="4934750" y="2133600"/>
                    </a:cubicBezTo>
                    <a:cubicBezTo>
                      <a:pt x="4939109" y="2131109"/>
                      <a:pt x="4944860" y="2131622"/>
                      <a:pt x="4949037" y="2128837"/>
                    </a:cubicBezTo>
                    <a:cubicBezTo>
                      <a:pt x="4954641" y="2125101"/>
                      <a:pt x="4958211" y="2118933"/>
                      <a:pt x="4963325" y="2114550"/>
                    </a:cubicBezTo>
                    <a:cubicBezTo>
                      <a:pt x="4969352" y="2109384"/>
                      <a:pt x="4975872" y="2104814"/>
                      <a:pt x="4982375" y="2100262"/>
                    </a:cubicBezTo>
                    <a:cubicBezTo>
                      <a:pt x="4991753" y="2093697"/>
                      <a:pt x="5002299" y="2088709"/>
                      <a:pt x="5010950" y="2081212"/>
                    </a:cubicBezTo>
                    <a:cubicBezTo>
                      <a:pt x="5026219" y="2067979"/>
                      <a:pt x="5038034" y="2050972"/>
                      <a:pt x="5053812" y="2038350"/>
                    </a:cubicBezTo>
                    <a:cubicBezTo>
                      <a:pt x="5061750" y="2032000"/>
                      <a:pt x="5070027" y="2026053"/>
                      <a:pt x="5077625" y="2019300"/>
                    </a:cubicBezTo>
                    <a:cubicBezTo>
                      <a:pt x="5084337" y="2013334"/>
                      <a:pt x="5089663" y="2005860"/>
                      <a:pt x="5096675" y="2000250"/>
                    </a:cubicBezTo>
                    <a:cubicBezTo>
                      <a:pt x="5105614" y="1993099"/>
                      <a:pt x="5116092" y="1988069"/>
                      <a:pt x="5125250" y="1981200"/>
                    </a:cubicBezTo>
                    <a:cubicBezTo>
                      <a:pt x="5141514" y="1969002"/>
                      <a:pt x="5160175" y="1958975"/>
                      <a:pt x="5172875" y="1943100"/>
                    </a:cubicBezTo>
                    <a:cubicBezTo>
                      <a:pt x="5196360" y="1913743"/>
                      <a:pt x="5182833" y="1923833"/>
                      <a:pt x="5210975" y="1909762"/>
                    </a:cubicBezTo>
                    <a:cubicBezTo>
                      <a:pt x="5214150" y="1905000"/>
                      <a:pt x="5217173" y="1900133"/>
                      <a:pt x="5220500" y="1895475"/>
                    </a:cubicBezTo>
                    <a:cubicBezTo>
                      <a:pt x="5225114" y="1889016"/>
                      <a:pt x="5230788" y="1883281"/>
                      <a:pt x="5234787" y="1876425"/>
                    </a:cubicBezTo>
                    <a:cubicBezTo>
                      <a:pt x="5241941" y="1864160"/>
                      <a:pt x="5246941" y="1850737"/>
                      <a:pt x="5253837" y="1838325"/>
                    </a:cubicBezTo>
                    <a:cubicBezTo>
                      <a:pt x="5262828" y="1822141"/>
                      <a:pt x="5282412" y="1790700"/>
                      <a:pt x="5282412" y="1790700"/>
                    </a:cubicBezTo>
                    <a:cubicBezTo>
                      <a:pt x="5284000" y="1784350"/>
                      <a:pt x="5284248" y="1777504"/>
                      <a:pt x="5287175" y="1771650"/>
                    </a:cubicBezTo>
                    <a:cubicBezTo>
                      <a:pt x="5292295" y="1761411"/>
                      <a:pt x="5306225" y="1743075"/>
                      <a:pt x="5306225" y="1743075"/>
                    </a:cubicBezTo>
                    <a:cubicBezTo>
                      <a:pt x="5310111" y="1731414"/>
                      <a:pt x="5313155" y="1720037"/>
                      <a:pt x="5320512" y="1709737"/>
                    </a:cubicBezTo>
                    <a:cubicBezTo>
                      <a:pt x="5324427" y="1704256"/>
                      <a:pt x="5330037" y="1700212"/>
                      <a:pt x="5334800" y="1695450"/>
                    </a:cubicBezTo>
                    <a:cubicBezTo>
                      <a:pt x="5348820" y="1639364"/>
                      <a:pt x="5324595" y="1727197"/>
                      <a:pt x="5358612" y="1647825"/>
                    </a:cubicBezTo>
                    <a:cubicBezTo>
                      <a:pt x="5395693" y="1561305"/>
                      <a:pt x="5348110" y="1668829"/>
                      <a:pt x="5391950" y="1581150"/>
                    </a:cubicBezTo>
                    <a:cubicBezTo>
                      <a:pt x="5410623" y="1543805"/>
                      <a:pt x="5430349" y="1489465"/>
                      <a:pt x="5439575" y="1452562"/>
                    </a:cubicBezTo>
                    <a:cubicBezTo>
                      <a:pt x="5442750" y="1439862"/>
                      <a:pt x="5446533" y="1427299"/>
                      <a:pt x="5449100" y="1414462"/>
                    </a:cubicBezTo>
                    <a:cubicBezTo>
                      <a:pt x="5451301" y="1403455"/>
                      <a:pt x="5452275" y="1392237"/>
                      <a:pt x="5453862" y="1381125"/>
                    </a:cubicBezTo>
                    <a:cubicBezTo>
                      <a:pt x="5455930" y="1314959"/>
                      <a:pt x="5454571" y="1247223"/>
                      <a:pt x="5463387" y="1181100"/>
                    </a:cubicBezTo>
                    <a:cubicBezTo>
                      <a:pt x="5464457" y="1173076"/>
                      <a:pt x="5466702" y="1165251"/>
                      <a:pt x="5468150" y="1157287"/>
                    </a:cubicBezTo>
                    <a:cubicBezTo>
                      <a:pt x="5469877" y="1147786"/>
                      <a:pt x="5471444" y="1138256"/>
                      <a:pt x="5472912" y="1128712"/>
                    </a:cubicBezTo>
                    <a:cubicBezTo>
                      <a:pt x="5474619" y="1117617"/>
                      <a:pt x="5475151" y="1106313"/>
                      <a:pt x="5477675" y="1095375"/>
                    </a:cubicBezTo>
                    <a:cubicBezTo>
                      <a:pt x="5479933" y="1085592"/>
                      <a:pt x="5484025" y="1076325"/>
                      <a:pt x="5487200" y="1066800"/>
                    </a:cubicBezTo>
                    <a:cubicBezTo>
                      <a:pt x="5493264" y="1006149"/>
                      <a:pt x="5488093" y="1034653"/>
                      <a:pt x="5501487" y="981075"/>
                    </a:cubicBezTo>
                    <a:lnTo>
                      <a:pt x="5501487" y="981075"/>
                    </a:lnTo>
                    <a:cubicBezTo>
                      <a:pt x="5504662" y="962025"/>
                      <a:pt x="5508281" y="943044"/>
                      <a:pt x="5511012" y="923925"/>
                    </a:cubicBezTo>
                    <a:cubicBezTo>
                      <a:pt x="5512600" y="912812"/>
                      <a:pt x="5514024" y="901675"/>
                      <a:pt x="5515775" y="890587"/>
                    </a:cubicBezTo>
                    <a:cubicBezTo>
                      <a:pt x="5518787" y="871511"/>
                      <a:pt x="5522125" y="852487"/>
                      <a:pt x="5525300" y="833437"/>
                    </a:cubicBezTo>
                    <a:lnTo>
                      <a:pt x="5530062" y="804862"/>
                    </a:lnTo>
                    <a:cubicBezTo>
                      <a:pt x="5531650" y="782637"/>
                      <a:pt x="5534825" y="760469"/>
                      <a:pt x="5534825" y="738187"/>
                    </a:cubicBezTo>
                    <a:cubicBezTo>
                      <a:pt x="5534825" y="569733"/>
                      <a:pt x="5555055" y="561649"/>
                      <a:pt x="5520537" y="466725"/>
                    </a:cubicBezTo>
                    <a:cubicBezTo>
                      <a:pt x="5517615" y="458691"/>
                      <a:pt x="5513934" y="450946"/>
                      <a:pt x="5511012" y="442912"/>
                    </a:cubicBezTo>
                    <a:cubicBezTo>
                      <a:pt x="5505084" y="426609"/>
                      <a:pt x="5499852" y="406305"/>
                      <a:pt x="5491962" y="390525"/>
                    </a:cubicBezTo>
                    <a:cubicBezTo>
                      <a:pt x="5487822" y="382246"/>
                      <a:pt x="5483825" y="373631"/>
                      <a:pt x="5477675" y="366712"/>
                    </a:cubicBezTo>
                    <a:cubicBezTo>
                      <a:pt x="5470922" y="359114"/>
                      <a:pt x="5461050" y="354850"/>
                      <a:pt x="5453862" y="347662"/>
                    </a:cubicBezTo>
                    <a:cubicBezTo>
                      <a:pt x="5442671" y="336471"/>
                      <a:pt x="5434004" y="319190"/>
                      <a:pt x="5420525" y="309562"/>
                    </a:cubicBezTo>
                    <a:cubicBezTo>
                      <a:pt x="5414748" y="305435"/>
                      <a:pt x="5407825" y="303212"/>
                      <a:pt x="5401475" y="300037"/>
                    </a:cubicBezTo>
                    <a:cubicBezTo>
                      <a:pt x="5398300" y="293687"/>
                      <a:pt x="5396570" y="286377"/>
                      <a:pt x="5391950" y="280987"/>
                    </a:cubicBezTo>
                    <a:cubicBezTo>
                      <a:pt x="5388012" y="276393"/>
                      <a:pt x="5365304" y="261636"/>
                      <a:pt x="5358612" y="257175"/>
                    </a:cubicBezTo>
                    <a:cubicBezTo>
                      <a:pt x="5328851" y="217492"/>
                      <a:pt x="5361387" y="257171"/>
                      <a:pt x="5325275" y="223837"/>
                    </a:cubicBezTo>
                    <a:cubicBezTo>
                      <a:pt x="5297513" y="198211"/>
                      <a:pt x="5265376" y="164947"/>
                      <a:pt x="5244312" y="133350"/>
                    </a:cubicBezTo>
                    <a:cubicBezTo>
                      <a:pt x="5234239" y="118241"/>
                      <a:pt x="5216405" y="89464"/>
                      <a:pt x="5201450" y="85725"/>
                    </a:cubicBezTo>
                    <a:cubicBezTo>
                      <a:pt x="5166327" y="76943"/>
                      <a:pt x="5198218" y="86380"/>
                      <a:pt x="5163350" y="71437"/>
                    </a:cubicBezTo>
                    <a:cubicBezTo>
                      <a:pt x="5077443" y="34620"/>
                      <a:pt x="5148951" y="66038"/>
                      <a:pt x="5087150" y="42862"/>
                    </a:cubicBezTo>
                    <a:cubicBezTo>
                      <a:pt x="5071141" y="36859"/>
                      <a:pt x="5056451" y="26230"/>
                      <a:pt x="5039525" y="23812"/>
                    </a:cubicBezTo>
                    <a:lnTo>
                      <a:pt x="5006187" y="19050"/>
                    </a:lnTo>
                    <a:cubicBezTo>
                      <a:pt x="4998250" y="15875"/>
                      <a:pt x="4990819" y="10858"/>
                      <a:pt x="4982375" y="9525"/>
                    </a:cubicBezTo>
                    <a:cubicBezTo>
                      <a:pt x="4960366" y="6050"/>
                      <a:pt x="4937916" y="6471"/>
                      <a:pt x="4915700" y="4762"/>
                    </a:cubicBezTo>
                    <a:lnTo>
                      <a:pt x="4858550" y="0"/>
                    </a:lnTo>
                    <a:cubicBezTo>
                      <a:pt x="4780501" y="6003"/>
                      <a:pt x="4816929" y="703"/>
                      <a:pt x="4749012" y="14287"/>
                    </a:cubicBezTo>
                    <a:cubicBezTo>
                      <a:pt x="4741075" y="15875"/>
                      <a:pt x="4732879" y="16490"/>
                      <a:pt x="4725200" y="19050"/>
                    </a:cubicBezTo>
                    <a:cubicBezTo>
                      <a:pt x="4659973" y="40792"/>
                      <a:pt x="4733765" y="14698"/>
                      <a:pt x="4668050" y="42862"/>
                    </a:cubicBezTo>
                    <a:cubicBezTo>
                      <a:pt x="4655583" y="48205"/>
                      <a:pt x="4641835" y="50613"/>
                      <a:pt x="4629950" y="57150"/>
                    </a:cubicBezTo>
                    <a:cubicBezTo>
                      <a:pt x="4515711" y="119982"/>
                      <a:pt x="4612719" y="79283"/>
                      <a:pt x="4548987" y="104775"/>
                    </a:cubicBezTo>
                    <a:cubicBezTo>
                      <a:pt x="4542637" y="112712"/>
                      <a:pt x="4536690" y="120990"/>
                      <a:pt x="4529937" y="128587"/>
                    </a:cubicBezTo>
                    <a:cubicBezTo>
                      <a:pt x="4523971" y="135299"/>
                      <a:pt x="4516497" y="140625"/>
                      <a:pt x="4510887" y="147637"/>
                    </a:cubicBezTo>
                    <a:cubicBezTo>
                      <a:pt x="4503736" y="156576"/>
                      <a:pt x="4497983" y="166554"/>
                      <a:pt x="4491837" y="176212"/>
                    </a:cubicBezTo>
                    <a:cubicBezTo>
                      <a:pt x="4474555" y="203371"/>
                      <a:pt x="4470273" y="212332"/>
                      <a:pt x="4458500" y="247650"/>
                    </a:cubicBezTo>
                    <a:lnTo>
                      <a:pt x="4439450" y="304800"/>
                    </a:lnTo>
                    <a:cubicBezTo>
                      <a:pt x="4426396" y="396169"/>
                      <a:pt x="4446144" y="283044"/>
                      <a:pt x="4420400" y="366712"/>
                    </a:cubicBezTo>
                    <a:cubicBezTo>
                      <a:pt x="4417099" y="377441"/>
                      <a:pt x="4418360" y="389160"/>
                      <a:pt x="4415637" y="400050"/>
                    </a:cubicBezTo>
                    <a:cubicBezTo>
                      <a:pt x="4413564" y="408344"/>
                      <a:pt x="4409287" y="415925"/>
                      <a:pt x="4406112" y="423862"/>
                    </a:cubicBezTo>
                    <a:cubicBezTo>
                      <a:pt x="4404525" y="434975"/>
                      <a:pt x="4403057" y="446105"/>
                      <a:pt x="4401350" y="457200"/>
                    </a:cubicBezTo>
                    <a:cubicBezTo>
                      <a:pt x="4388131" y="543121"/>
                      <a:pt x="4405636" y="422424"/>
                      <a:pt x="4391825" y="519112"/>
                    </a:cubicBezTo>
                    <a:cubicBezTo>
                      <a:pt x="4412585" y="664431"/>
                      <a:pt x="4393188" y="611191"/>
                      <a:pt x="4425162" y="685800"/>
                    </a:cubicBezTo>
                    <a:cubicBezTo>
                      <a:pt x="4427048" y="695227"/>
                      <a:pt x="4431327" y="718581"/>
                      <a:pt x="4434687" y="728662"/>
                    </a:cubicBezTo>
                    <a:cubicBezTo>
                      <a:pt x="4437390" y="736772"/>
                      <a:pt x="4441037" y="744537"/>
                      <a:pt x="4444212" y="752475"/>
                    </a:cubicBezTo>
                    <a:cubicBezTo>
                      <a:pt x="4442625" y="774700"/>
                      <a:pt x="4449030" y="799033"/>
                      <a:pt x="4439450" y="819150"/>
                    </a:cubicBezTo>
                    <a:cubicBezTo>
                      <a:pt x="4431668" y="835492"/>
                      <a:pt x="4409385" y="839688"/>
                      <a:pt x="4396587" y="852487"/>
                    </a:cubicBezTo>
                    <a:cubicBezTo>
                      <a:pt x="4391825" y="857250"/>
                      <a:pt x="4387781" y="862860"/>
                      <a:pt x="4382300" y="866775"/>
                    </a:cubicBezTo>
                    <a:cubicBezTo>
                      <a:pt x="4376523" y="870902"/>
                      <a:pt x="4369414" y="872778"/>
                      <a:pt x="4363250" y="876300"/>
                    </a:cubicBezTo>
                    <a:cubicBezTo>
                      <a:pt x="4352026" y="882714"/>
                      <a:pt x="4340134" y="892811"/>
                      <a:pt x="4329912" y="900112"/>
                    </a:cubicBezTo>
                    <a:cubicBezTo>
                      <a:pt x="4325254" y="903439"/>
                      <a:pt x="4320282" y="906310"/>
                      <a:pt x="4315625" y="909637"/>
                    </a:cubicBezTo>
                    <a:cubicBezTo>
                      <a:pt x="4309166" y="914251"/>
                      <a:pt x="4303675" y="920375"/>
                      <a:pt x="4296575" y="923925"/>
                    </a:cubicBezTo>
                    <a:cubicBezTo>
                      <a:pt x="4290721" y="926852"/>
                      <a:pt x="4283794" y="926806"/>
                      <a:pt x="4277525" y="928687"/>
                    </a:cubicBezTo>
                    <a:cubicBezTo>
                      <a:pt x="4267908" y="931572"/>
                      <a:pt x="4258690" y="935777"/>
                      <a:pt x="4248950" y="938212"/>
                    </a:cubicBezTo>
                    <a:cubicBezTo>
                      <a:pt x="4242600" y="939800"/>
                      <a:pt x="4236194" y="941177"/>
                      <a:pt x="4229900" y="942975"/>
                    </a:cubicBezTo>
                    <a:cubicBezTo>
                      <a:pt x="4225073" y="944354"/>
                      <a:pt x="4220482" y="946519"/>
                      <a:pt x="4215612" y="947737"/>
                    </a:cubicBezTo>
                    <a:cubicBezTo>
                      <a:pt x="4197031" y="952382"/>
                      <a:pt x="4177294" y="954572"/>
                      <a:pt x="4158462" y="957262"/>
                    </a:cubicBezTo>
                    <a:cubicBezTo>
                      <a:pt x="4115128" y="971709"/>
                      <a:pt x="4183553" y="949554"/>
                      <a:pt x="4120362" y="966787"/>
                    </a:cubicBezTo>
                    <a:cubicBezTo>
                      <a:pt x="4110676" y="969429"/>
                      <a:pt x="4101109" y="972583"/>
                      <a:pt x="4091787" y="976312"/>
                    </a:cubicBezTo>
                    <a:cubicBezTo>
                      <a:pt x="4083850" y="979487"/>
                      <a:pt x="4076269" y="983764"/>
                      <a:pt x="4067975" y="985837"/>
                    </a:cubicBezTo>
                    <a:cubicBezTo>
                      <a:pt x="4057085" y="988560"/>
                      <a:pt x="4045750" y="989012"/>
                      <a:pt x="4034637" y="990600"/>
                    </a:cubicBezTo>
                    <a:cubicBezTo>
                      <a:pt x="3981960" y="1016938"/>
                      <a:pt x="4031838" y="995962"/>
                      <a:pt x="3967962" y="1009650"/>
                    </a:cubicBezTo>
                    <a:cubicBezTo>
                      <a:pt x="3958145" y="1011754"/>
                      <a:pt x="3949170" y="1016917"/>
                      <a:pt x="3939387" y="1019175"/>
                    </a:cubicBezTo>
                    <a:cubicBezTo>
                      <a:pt x="3928449" y="1021699"/>
                      <a:pt x="3917162" y="1022350"/>
                      <a:pt x="3906050" y="1023937"/>
                    </a:cubicBezTo>
                    <a:cubicBezTo>
                      <a:pt x="3852075" y="1022350"/>
                      <a:pt x="3798056" y="1021872"/>
                      <a:pt x="3744125" y="1019175"/>
                    </a:cubicBezTo>
                    <a:cubicBezTo>
                      <a:pt x="3734481" y="1018693"/>
                      <a:pt x="3725109" y="1015778"/>
                      <a:pt x="3715550" y="1014412"/>
                    </a:cubicBezTo>
                    <a:cubicBezTo>
                      <a:pt x="3702880" y="1012602"/>
                      <a:pt x="3690150" y="1011237"/>
                      <a:pt x="3677450" y="1009650"/>
                    </a:cubicBezTo>
                    <a:cubicBezTo>
                      <a:pt x="3634587" y="1014412"/>
                      <a:pt x="3591250" y="1015989"/>
                      <a:pt x="3548862" y="1023937"/>
                    </a:cubicBezTo>
                    <a:cubicBezTo>
                      <a:pt x="3542227" y="1025181"/>
                      <a:pt x="3511890" y="1047358"/>
                      <a:pt x="3506000" y="1052512"/>
                    </a:cubicBezTo>
                    <a:cubicBezTo>
                      <a:pt x="3499242" y="1058425"/>
                      <a:pt x="3493662" y="1065596"/>
                      <a:pt x="3486950" y="1071562"/>
                    </a:cubicBezTo>
                    <a:cubicBezTo>
                      <a:pt x="3479352" y="1078315"/>
                      <a:pt x="3470325" y="1083424"/>
                      <a:pt x="3463137" y="1090612"/>
                    </a:cubicBezTo>
                    <a:cubicBezTo>
                      <a:pt x="3408773" y="1144976"/>
                      <a:pt x="3498563" y="1069893"/>
                      <a:pt x="3425037" y="1128712"/>
                    </a:cubicBezTo>
                    <a:cubicBezTo>
                      <a:pt x="3415512" y="1144587"/>
                      <a:pt x="3406274" y="1160638"/>
                      <a:pt x="3396462" y="1176337"/>
                    </a:cubicBezTo>
                    <a:cubicBezTo>
                      <a:pt x="3336051" y="1272995"/>
                      <a:pt x="3412595" y="1146271"/>
                      <a:pt x="3363125" y="1228725"/>
                    </a:cubicBezTo>
                    <a:cubicBezTo>
                      <a:pt x="3359950" y="1239837"/>
                      <a:pt x="3356641" y="1250912"/>
                      <a:pt x="3353600" y="1262062"/>
                    </a:cubicBezTo>
                    <a:cubicBezTo>
                      <a:pt x="3351878" y="1268377"/>
                      <a:pt x="3351415" y="1275096"/>
                      <a:pt x="3348837" y="1281112"/>
                    </a:cubicBezTo>
                    <a:cubicBezTo>
                      <a:pt x="3346582" y="1286373"/>
                      <a:pt x="3342487" y="1290637"/>
                      <a:pt x="3339312" y="1295400"/>
                    </a:cubicBezTo>
                    <a:cubicBezTo>
                      <a:pt x="3336137" y="1304925"/>
                      <a:pt x="3336887" y="1316875"/>
                      <a:pt x="3329787" y="1323975"/>
                    </a:cubicBezTo>
                    <a:cubicBezTo>
                      <a:pt x="3318960" y="1334802"/>
                      <a:pt x="3308848" y="1343567"/>
                      <a:pt x="3301212" y="1357312"/>
                    </a:cubicBezTo>
                    <a:cubicBezTo>
                      <a:pt x="3297060" y="1364785"/>
                      <a:pt x="3296218" y="1373875"/>
                      <a:pt x="3291687" y="1381125"/>
                    </a:cubicBezTo>
                    <a:cubicBezTo>
                      <a:pt x="3269400" y="1416786"/>
                      <a:pt x="3282844" y="1369105"/>
                      <a:pt x="3248825" y="1414462"/>
                    </a:cubicBezTo>
                    <a:cubicBezTo>
                      <a:pt x="3244062" y="1420812"/>
                      <a:pt x="3240150" y="1427899"/>
                      <a:pt x="3234537" y="1433512"/>
                    </a:cubicBezTo>
                    <a:cubicBezTo>
                      <a:pt x="3230490" y="1437559"/>
                      <a:pt x="3224787" y="1439547"/>
                      <a:pt x="3220250" y="1443037"/>
                    </a:cubicBezTo>
                    <a:cubicBezTo>
                      <a:pt x="3204136" y="1455432"/>
                      <a:pt x="3188611" y="1468577"/>
                      <a:pt x="3172625" y="1481137"/>
                    </a:cubicBezTo>
                    <a:cubicBezTo>
                      <a:pt x="3166384" y="1486041"/>
                      <a:pt x="3160945" y="1492477"/>
                      <a:pt x="3153575" y="1495425"/>
                    </a:cubicBezTo>
                    <a:cubicBezTo>
                      <a:pt x="3145637" y="1498600"/>
                      <a:pt x="3137235" y="1500798"/>
                      <a:pt x="3129762" y="1504950"/>
                    </a:cubicBezTo>
                    <a:cubicBezTo>
                      <a:pt x="3122823" y="1508805"/>
                      <a:pt x="3116738" y="1514071"/>
                      <a:pt x="3110712" y="1519237"/>
                    </a:cubicBezTo>
                    <a:cubicBezTo>
                      <a:pt x="3105598" y="1523620"/>
                      <a:pt x="3102136" y="1529955"/>
                      <a:pt x="3096425" y="1533525"/>
                    </a:cubicBezTo>
                    <a:cubicBezTo>
                      <a:pt x="3089175" y="1538056"/>
                      <a:pt x="3080550" y="1539875"/>
                      <a:pt x="3072612" y="1543050"/>
                    </a:cubicBezTo>
                    <a:cubicBezTo>
                      <a:pt x="3067850" y="1547812"/>
                      <a:pt x="3064036" y="1553768"/>
                      <a:pt x="3058325" y="1557337"/>
                    </a:cubicBezTo>
                    <a:cubicBezTo>
                      <a:pt x="3051075" y="1561868"/>
                      <a:pt x="3042324" y="1563390"/>
                      <a:pt x="3034512" y="1566862"/>
                    </a:cubicBezTo>
                    <a:cubicBezTo>
                      <a:pt x="3028024" y="1569745"/>
                      <a:pt x="3021626" y="1572865"/>
                      <a:pt x="3015462" y="1576387"/>
                    </a:cubicBezTo>
                    <a:cubicBezTo>
                      <a:pt x="2999388" y="1585572"/>
                      <a:pt x="2983241" y="1594692"/>
                      <a:pt x="2967837" y="1604962"/>
                    </a:cubicBezTo>
                    <a:cubicBezTo>
                      <a:pt x="2963075" y="1608137"/>
                      <a:pt x="2958669" y="1611927"/>
                      <a:pt x="2953550" y="1614487"/>
                    </a:cubicBezTo>
                    <a:cubicBezTo>
                      <a:pt x="2949060" y="1616732"/>
                      <a:pt x="2943651" y="1616812"/>
                      <a:pt x="2939262" y="1619250"/>
                    </a:cubicBezTo>
                    <a:cubicBezTo>
                      <a:pt x="2929255" y="1624809"/>
                      <a:pt x="2918782" y="1630205"/>
                      <a:pt x="2910687" y="1638300"/>
                    </a:cubicBezTo>
                    <a:cubicBezTo>
                      <a:pt x="2905925" y="1643062"/>
                      <a:pt x="2902082" y="1648971"/>
                      <a:pt x="2896400" y="1652587"/>
                    </a:cubicBezTo>
                    <a:cubicBezTo>
                      <a:pt x="2851329" y="1681268"/>
                      <a:pt x="2871076" y="1662867"/>
                      <a:pt x="2834487" y="1681162"/>
                    </a:cubicBezTo>
                    <a:cubicBezTo>
                      <a:pt x="2750989" y="1722912"/>
                      <a:pt x="2863424" y="1669850"/>
                      <a:pt x="2791625" y="1709737"/>
                    </a:cubicBezTo>
                    <a:cubicBezTo>
                      <a:pt x="2784152" y="1713889"/>
                      <a:pt x="2775459" y="1715439"/>
                      <a:pt x="2767812" y="1719262"/>
                    </a:cubicBezTo>
                    <a:cubicBezTo>
                      <a:pt x="2762693" y="1721822"/>
                      <a:pt x="2758644" y="1726227"/>
                      <a:pt x="2753525" y="1728787"/>
                    </a:cubicBezTo>
                    <a:cubicBezTo>
                      <a:pt x="2749035" y="1731032"/>
                      <a:pt x="2743727" y="1731305"/>
                      <a:pt x="2739237" y="1733550"/>
                    </a:cubicBezTo>
                    <a:cubicBezTo>
                      <a:pt x="2734118" y="1736110"/>
                      <a:pt x="2730211" y="1740820"/>
                      <a:pt x="2724950" y="1743075"/>
                    </a:cubicBezTo>
                    <a:cubicBezTo>
                      <a:pt x="2710517" y="1749260"/>
                      <a:pt x="2671635" y="1751645"/>
                      <a:pt x="2663037" y="1752600"/>
                    </a:cubicBezTo>
                    <a:lnTo>
                      <a:pt x="2596362" y="1738312"/>
                    </a:lnTo>
                    <a:cubicBezTo>
                      <a:pt x="2586893" y="1736418"/>
                      <a:pt x="2584456" y="1730375"/>
                      <a:pt x="2572550" y="1728788"/>
                    </a:cubicBezTo>
                    <a:cubicBezTo>
                      <a:pt x="2560644" y="1727201"/>
                      <a:pt x="2541991" y="1716087"/>
                      <a:pt x="2524925" y="1728787"/>
                    </a:cubicBezTo>
                    <a:cubicBezTo>
                      <a:pt x="2507859" y="1741487"/>
                      <a:pt x="2492778" y="1779587"/>
                      <a:pt x="2470156" y="1804987"/>
                    </a:cubicBezTo>
                    <a:cubicBezTo>
                      <a:pt x="2447534" y="1830387"/>
                      <a:pt x="2414990" y="1863725"/>
                      <a:pt x="2389193" y="1881187"/>
                    </a:cubicBezTo>
                    <a:cubicBezTo>
                      <a:pt x="2363396" y="1898650"/>
                      <a:pt x="2337997" y="1902618"/>
                      <a:pt x="2315375" y="1909762"/>
                    </a:cubicBezTo>
                    <a:cubicBezTo>
                      <a:pt x="2292753" y="1916906"/>
                      <a:pt x="2266956" y="1918494"/>
                      <a:pt x="2253462" y="1924050"/>
                    </a:cubicBezTo>
                    <a:cubicBezTo>
                      <a:pt x="2239968" y="1929606"/>
                      <a:pt x="2241720" y="1937880"/>
                      <a:pt x="2234412" y="1943100"/>
                    </a:cubicBezTo>
                    <a:cubicBezTo>
                      <a:pt x="2230327" y="1946018"/>
                      <a:pt x="2224615" y="1945617"/>
                      <a:pt x="2220125" y="1947862"/>
                    </a:cubicBezTo>
                    <a:cubicBezTo>
                      <a:pt x="2208677" y="1953586"/>
                      <a:pt x="2198080" y="1960889"/>
                      <a:pt x="2186787" y="1966912"/>
                    </a:cubicBezTo>
                    <a:cubicBezTo>
                      <a:pt x="2174258" y="1973594"/>
                      <a:pt x="2162462" y="1982518"/>
                      <a:pt x="2148687" y="1985962"/>
                    </a:cubicBezTo>
                    <a:lnTo>
                      <a:pt x="2072487" y="1971675"/>
                    </a:lnTo>
                    <a:cubicBezTo>
                      <a:pt x="2052643" y="1973659"/>
                      <a:pt x="2063181" y="1982362"/>
                      <a:pt x="1996288" y="1990725"/>
                    </a:cubicBezTo>
                    <a:cubicBezTo>
                      <a:pt x="1982953" y="1995170"/>
                      <a:pt x="1953425" y="2034381"/>
                      <a:pt x="1939137" y="2047875"/>
                    </a:cubicBezTo>
                    <a:cubicBezTo>
                      <a:pt x="1924849" y="2061369"/>
                      <a:pt x="1952685" y="2045361"/>
                      <a:pt x="1910562" y="2071687"/>
                    </a:cubicBezTo>
                    <a:cubicBezTo>
                      <a:pt x="1903313" y="2076218"/>
                      <a:pt x="1894255" y="2077118"/>
                      <a:pt x="1886750" y="2081212"/>
                    </a:cubicBezTo>
                    <a:cubicBezTo>
                      <a:pt x="1876700" y="2086694"/>
                      <a:pt x="1868225" y="2094780"/>
                      <a:pt x="1858175" y="2100262"/>
                    </a:cubicBezTo>
                    <a:cubicBezTo>
                      <a:pt x="1850670" y="2104356"/>
                      <a:pt x="1841835" y="2105635"/>
                      <a:pt x="1834362" y="2109787"/>
                    </a:cubicBezTo>
                    <a:cubicBezTo>
                      <a:pt x="1827423" y="2113642"/>
                      <a:pt x="1822043" y="2119868"/>
                      <a:pt x="1815312" y="2124075"/>
                    </a:cubicBezTo>
                    <a:cubicBezTo>
                      <a:pt x="1809292" y="2127838"/>
                      <a:pt x="1802612" y="2130425"/>
                      <a:pt x="1796262" y="2133600"/>
                    </a:cubicBezTo>
                    <a:cubicBezTo>
                      <a:pt x="1793087" y="2138362"/>
                      <a:pt x="1791206" y="2144311"/>
                      <a:pt x="1786737" y="2147887"/>
                    </a:cubicBezTo>
                    <a:cubicBezTo>
                      <a:pt x="1782817" y="2151023"/>
                      <a:pt x="1776809" y="2150159"/>
                      <a:pt x="1772450" y="2152650"/>
                    </a:cubicBezTo>
                    <a:cubicBezTo>
                      <a:pt x="1765558" y="2156588"/>
                      <a:pt x="1759750" y="2162175"/>
                      <a:pt x="1753400" y="2166937"/>
                    </a:cubicBezTo>
                    <a:cubicBezTo>
                      <a:pt x="1732598" y="2198141"/>
                      <a:pt x="1748344" y="2177650"/>
                      <a:pt x="1696250" y="2219325"/>
                    </a:cubicBezTo>
                    <a:cubicBezTo>
                      <a:pt x="1688312" y="2225675"/>
                      <a:pt x="1681154" y="2233145"/>
                      <a:pt x="1672437" y="2238375"/>
                    </a:cubicBezTo>
                    <a:cubicBezTo>
                      <a:pt x="1664500" y="2243137"/>
                      <a:pt x="1655736" y="2246736"/>
                      <a:pt x="1648625" y="2252662"/>
                    </a:cubicBezTo>
                    <a:cubicBezTo>
                      <a:pt x="1636552" y="2262723"/>
                      <a:pt x="1627559" y="2276182"/>
                      <a:pt x="1615287" y="2286000"/>
                    </a:cubicBezTo>
                    <a:cubicBezTo>
                      <a:pt x="1607350" y="2292350"/>
                      <a:pt x="1599607" y="2298951"/>
                      <a:pt x="1591475" y="2305050"/>
                    </a:cubicBezTo>
                    <a:cubicBezTo>
                      <a:pt x="1586896" y="2308484"/>
                      <a:pt x="1581584" y="2310911"/>
                      <a:pt x="1577187" y="2314575"/>
                    </a:cubicBezTo>
                    <a:cubicBezTo>
                      <a:pt x="1572013" y="2318887"/>
                      <a:pt x="1567662" y="2324100"/>
                      <a:pt x="1562900" y="2328862"/>
                    </a:cubicBezTo>
                    <a:cubicBezTo>
                      <a:pt x="1561312" y="2333625"/>
                      <a:pt x="1561351" y="2339293"/>
                      <a:pt x="1558137" y="2343150"/>
                    </a:cubicBezTo>
                    <a:cubicBezTo>
                      <a:pt x="1548155" y="2355128"/>
                      <a:pt x="1532995" y="2359763"/>
                      <a:pt x="1520037" y="2366962"/>
                    </a:cubicBezTo>
                    <a:cubicBezTo>
                      <a:pt x="1511945" y="2371458"/>
                      <a:pt x="1503927" y="2376115"/>
                      <a:pt x="1496225" y="2381250"/>
                    </a:cubicBezTo>
                    <a:cubicBezTo>
                      <a:pt x="1489621" y="2385653"/>
                      <a:pt x="1484067" y="2391599"/>
                      <a:pt x="1477175" y="2395537"/>
                    </a:cubicBezTo>
                    <a:cubicBezTo>
                      <a:pt x="1472816" y="2398028"/>
                      <a:pt x="1467457" y="2398223"/>
                      <a:pt x="1462887" y="2400300"/>
                    </a:cubicBezTo>
                    <a:cubicBezTo>
                      <a:pt x="1449961" y="2406176"/>
                      <a:pt x="1437487" y="2413000"/>
                      <a:pt x="1424787" y="2419350"/>
                    </a:cubicBezTo>
                    <a:cubicBezTo>
                      <a:pt x="1418437" y="2422525"/>
                      <a:pt x="1410757" y="2423855"/>
                      <a:pt x="1405737" y="2428875"/>
                    </a:cubicBezTo>
                    <a:cubicBezTo>
                      <a:pt x="1386256" y="2448356"/>
                      <a:pt x="1388086" y="2449607"/>
                      <a:pt x="1362875" y="2462212"/>
                    </a:cubicBezTo>
                    <a:cubicBezTo>
                      <a:pt x="1352061" y="2467619"/>
                      <a:pt x="1340151" y="2470711"/>
                      <a:pt x="1329537" y="2476500"/>
                    </a:cubicBezTo>
                    <a:cubicBezTo>
                      <a:pt x="1322569" y="2480301"/>
                      <a:pt x="1317379" y="2486849"/>
                      <a:pt x="1310487" y="2490787"/>
                    </a:cubicBezTo>
                    <a:cubicBezTo>
                      <a:pt x="1295077" y="2499593"/>
                      <a:pt x="1277630" y="2504754"/>
                      <a:pt x="1262862" y="2514600"/>
                    </a:cubicBezTo>
                    <a:cubicBezTo>
                      <a:pt x="1251523" y="2522159"/>
                      <a:pt x="1236259" y="2532664"/>
                      <a:pt x="1224762" y="2538412"/>
                    </a:cubicBezTo>
                    <a:cubicBezTo>
                      <a:pt x="1220272" y="2540657"/>
                      <a:pt x="1215237" y="2541587"/>
                      <a:pt x="1210475" y="2543175"/>
                    </a:cubicBezTo>
                    <a:cubicBezTo>
                      <a:pt x="1204125" y="2547937"/>
                      <a:pt x="1198156" y="2553255"/>
                      <a:pt x="1191425" y="2557462"/>
                    </a:cubicBezTo>
                    <a:cubicBezTo>
                      <a:pt x="1164878" y="2574054"/>
                      <a:pt x="1155818" y="2565249"/>
                      <a:pt x="1129512" y="2600325"/>
                    </a:cubicBezTo>
                    <a:cubicBezTo>
                      <a:pt x="1112213" y="2623391"/>
                      <a:pt x="1122755" y="2616865"/>
                      <a:pt x="1100937" y="2624137"/>
                    </a:cubicBezTo>
                    <a:cubicBezTo>
                      <a:pt x="1096175" y="2628900"/>
                      <a:pt x="1090962" y="2633251"/>
                      <a:pt x="1086650" y="2638425"/>
                    </a:cubicBezTo>
                    <a:cubicBezTo>
                      <a:pt x="1082986" y="2642822"/>
                      <a:pt x="1081172" y="2648665"/>
                      <a:pt x="1077125" y="2652712"/>
                    </a:cubicBezTo>
                    <a:cubicBezTo>
                      <a:pt x="1076002" y="2653835"/>
                      <a:pt x="1061250" y="2662237"/>
                      <a:pt x="1053312" y="2667000"/>
                    </a:cubicBezTo>
                    <a:close/>
                  </a:path>
                </a:pathLst>
              </a:custGeom>
              <a:noFill/>
              <a:ln w="15875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BA5FE3F0-E890-4CDC-9722-3AB426F8A5EF}"/>
                  </a:ext>
                </a:extLst>
              </p:cNvPr>
              <p:cNvSpPr txBox="1"/>
              <p:nvPr/>
            </p:nvSpPr>
            <p:spPr>
              <a:xfrm rot="19771130">
                <a:off x="4443133" y="4486642"/>
                <a:ext cx="2431982" cy="58624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FF521A2B-4730-4B37-9F34-2A9FFAAA4D22}"/>
                </a:ext>
              </a:extLst>
            </p:cNvPr>
            <p:cNvSpPr/>
            <p:nvPr/>
          </p:nvSpPr>
          <p:spPr>
            <a:xfrm>
              <a:off x="7054850" y="5431303"/>
              <a:ext cx="178076" cy="175747"/>
            </a:xfrm>
            <a:custGeom>
              <a:avLst/>
              <a:gdLst>
                <a:gd name="connsiteX0" fmla="*/ 152400 w 178076"/>
                <a:gd name="connsiteY0" fmla="*/ 10647 h 175747"/>
                <a:gd name="connsiteX1" fmla="*/ 57150 w 178076"/>
                <a:gd name="connsiteY1" fmla="*/ 4297 h 175747"/>
                <a:gd name="connsiteX2" fmla="*/ 12700 w 178076"/>
                <a:gd name="connsiteY2" fmla="*/ 48747 h 175747"/>
                <a:gd name="connsiteX3" fmla="*/ 0 w 178076"/>
                <a:gd name="connsiteY3" fmla="*/ 86847 h 175747"/>
                <a:gd name="connsiteX4" fmla="*/ 12700 w 178076"/>
                <a:gd name="connsiteY4" fmla="*/ 137647 h 175747"/>
                <a:gd name="connsiteX5" fmla="*/ 50800 w 178076"/>
                <a:gd name="connsiteY5" fmla="*/ 163047 h 175747"/>
                <a:gd name="connsiteX6" fmla="*/ 69850 w 178076"/>
                <a:gd name="connsiteY6" fmla="*/ 175747 h 175747"/>
                <a:gd name="connsiteX7" fmla="*/ 114300 w 178076"/>
                <a:gd name="connsiteY7" fmla="*/ 163047 h 175747"/>
                <a:gd name="connsiteX8" fmla="*/ 133350 w 178076"/>
                <a:gd name="connsiteY8" fmla="*/ 156697 h 175747"/>
                <a:gd name="connsiteX9" fmla="*/ 158750 w 178076"/>
                <a:gd name="connsiteY9" fmla="*/ 137647 h 175747"/>
                <a:gd name="connsiteX10" fmla="*/ 165100 w 178076"/>
                <a:gd name="connsiteY10" fmla="*/ 118597 h 175747"/>
                <a:gd name="connsiteX11" fmla="*/ 177800 w 178076"/>
                <a:gd name="connsiteY11" fmla="*/ 99547 h 175747"/>
                <a:gd name="connsiteX12" fmla="*/ 171450 w 178076"/>
                <a:gd name="connsiteY12" fmla="*/ 36047 h 175747"/>
                <a:gd name="connsiteX13" fmla="*/ 152400 w 178076"/>
                <a:gd name="connsiteY13" fmla="*/ 10647 h 17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8076" h="175747">
                  <a:moveTo>
                    <a:pt x="152400" y="10647"/>
                  </a:moveTo>
                  <a:cubicBezTo>
                    <a:pt x="133350" y="5355"/>
                    <a:pt x="110067" y="-6286"/>
                    <a:pt x="57150" y="4297"/>
                  </a:cubicBezTo>
                  <a:cubicBezTo>
                    <a:pt x="42333" y="19114"/>
                    <a:pt x="19326" y="28868"/>
                    <a:pt x="12700" y="48747"/>
                  </a:cubicBezTo>
                  <a:lnTo>
                    <a:pt x="0" y="86847"/>
                  </a:lnTo>
                  <a:cubicBezTo>
                    <a:pt x="4233" y="103780"/>
                    <a:pt x="3018" y="123124"/>
                    <a:pt x="12700" y="137647"/>
                  </a:cubicBezTo>
                  <a:cubicBezTo>
                    <a:pt x="21167" y="150347"/>
                    <a:pt x="38100" y="154580"/>
                    <a:pt x="50800" y="163047"/>
                  </a:cubicBezTo>
                  <a:lnTo>
                    <a:pt x="69850" y="175747"/>
                  </a:lnTo>
                  <a:lnTo>
                    <a:pt x="114300" y="163047"/>
                  </a:lnTo>
                  <a:cubicBezTo>
                    <a:pt x="120711" y="161124"/>
                    <a:pt x="127538" y="160018"/>
                    <a:pt x="133350" y="156697"/>
                  </a:cubicBezTo>
                  <a:cubicBezTo>
                    <a:pt x="142539" y="151446"/>
                    <a:pt x="150283" y="143997"/>
                    <a:pt x="158750" y="137647"/>
                  </a:cubicBezTo>
                  <a:cubicBezTo>
                    <a:pt x="160867" y="131297"/>
                    <a:pt x="162107" y="124584"/>
                    <a:pt x="165100" y="118597"/>
                  </a:cubicBezTo>
                  <a:cubicBezTo>
                    <a:pt x="168513" y="111771"/>
                    <a:pt x="177215" y="107156"/>
                    <a:pt x="177800" y="99547"/>
                  </a:cubicBezTo>
                  <a:cubicBezTo>
                    <a:pt x="179432" y="78337"/>
                    <a:pt x="173376" y="57232"/>
                    <a:pt x="171450" y="36047"/>
                  </a:cubicBezTo>
                  <a:cubicBezTo>
                    <a:pt x="171258" y="33939"/>
                    <a:pt x="171450" y="15939"/>
                    <a:pt x="152400" y="10647"/>
                  </a:cubicBezTo>
                  <a:close/>
                </a:path>
              </a:pathLst>
            </a:custGeom>
            <a:noFill/>
            <a:ln>
              <a:solidFill>
                <a:srgbClr val="008080"/>
              </a:solidFill>
              <a:prstDash val="lgDash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D2651177-14ED-4EFC-8D85-9340998C2B02}"/>
                </a:ext>
              </a:extLst>
            </p:cNvPr>
            <p:cNvSpPr/>
            <p:nvPr/>
          </p:nvSpPr>
          <p:spPr>
            <a:xfrm>
              <a:off x="5403473" y="1416050"/>
              <a:ext cx="1378327" cy="1391822"/>
            </a:xfrm>
            <a:custGeom>
              <a:avLst/>
              <a:gdLst>
                <a:gd name="connsiteX0" fmla="*/ 584577 w 1378327"/>
                <a:gd name="connsiteY0" fmla="*/ 1377950 h 1391822"/>
                <a:gd name="connsiteX1" fmla="*/ 622677 w 1378327"/>
                <a:gd name="connsiteY1" fmla="*/ 1346200 h 1391822"/>
                <a:gd name="connsiteX2" fmla="*/ 648077 w 1378327"/>
                <a:gd name="connsiteY2" fmla="*/ 1308100 h 1391822"/>
                <a:gd name="connsiteX3" fmla="*/ 667127 w 1378327"/>
                <a:gd name="connsiteY3" fmla="*/ 1282700 h 1391822"/>
                <a:gd name="connsiteX4" fmla="*/ 686177 w 1378327"/>
                <a:gd name="connsiteY4" fmla="*/ 1250950 h 1391822"/>
                <a:gd name="connsiteX5" fmla="*/ 698877 w 1378327"/>
                <a:gd name="connsiteY5" fmla="*/ 1225550 h 1391822"/>
                <a:gd name="connsiteX6" fmla="*/ 717927 w 1378327"/>
                <a:gd name="connsiteY6" fmla="*/ 1206500 h 1391822"/>
                <a:gd name="connsiteX7" fmla="*/ 736977 w 1378327"/>
                <a:gd name="connsiteY7" fmla="*/ 1155700 h 1391822"/>
                <a:gd name="connsiteX8" fmla="*/ 743327 w 1378327"/>
                <a:gd name="connsiteY8" fmla="*/ 1117600 h 1391822"/>
                <a:gd name="connsiteX9" fmla="*/ 762377 w 1378327"/>
                <a:gd name="connsiteY9" fmla="*/ 1073150 h 1391822"/>
                <a:gd name="connsiteX10" fmla="*/ 781427 w 1378327"/>
                <a:gd name="connsiteY10" fmla="*/ 977900 h 1391822"/>
                <a:gd name="connsiteX11" fmla="*/ 863977 w 1378327"/>
                <a:gd name="connsiteY11" fmla="*/ 869950 h 1391822"/>
                <a:gd name="connsiteX12" fmla="*/ 946527 w 1378327"/>
                <a:gd name="connsiteY12" fmla="*/ 768350 h 1391822"/>
                <a:gd name="connsiteX13" fmla="*/ 984627 w 1378327"/>
                <a:gd name="connsiteY13" fmla="*/ 723900 h 1391822"/>
                <a:gd name="connsiteX14" fmla="*/ 1054477 w 1378327"/>
                <a:gd name="connsiteY14" fmla="*/ 622300 h 1391822"/>
                <a:gd name="connsiteX15" fmla="*/ 1079877 w 1378327"/>
                <a:gd name="connsiteY15" fmla="*/ 577850 h 1391822"/>
                <a:gd name="connsiteX16" fmla="*/ 1111627 w 1378327"/>
                <a:gd name="connsiteY16" fmla="*/ 546100 h 1391822"/>
                <a:gd name="connsiteX17" fmla="*/ 1137027 w 1378327"/>
                <a:gd name="connsiteY17" fmla="*/ 495300 h 1391822"/>
                <a:gd name="connsiteX18" fmla="*/ 1194177 w 1378327"/>
                <a:gd name="connsiteY18" fmla="*/ 425450 h 1391822"/>
                <a:gd name="connsiteX19" fmla="*/ 1244977 w 1378327"/>
                <a:gd name="connsiteY19" fmla="*/ 374650 h 1391822"/>
                <a:gd name="connsiteX20" fmla="*/ 1264027 w 1378327"/>
                <a:gd name="connsiteY20" fmla="*/ 342900 h 1391822"/>
                <a:gd name="connsiteX21" fmla="*/ 1295777 w 1378327"/>
                <a:gd name="connsiteY21" fmla="*/ 311150 h 1391822"/>
                <a:gd name="connsiteX22" fmla="*/ 1346577 w 1378327"/>
                <a:gd name="connsiteY22" fmla="*/ 215900 h 1391822"/>
                <a:gd name="connsiteX23" fmla="*/ 1378327 w 1378327"/>
                <a:gd name="connsiteY23" fmla="*/ 120650 h 1391822"/>
                <a:gd name="connsiteX24" fmla="*/ 1359277 w 1378327"/>
                <a:gd name="connsiteY24" fmla="*/ 63500 h 1391822"/>
                <a:gd name="connsiteX25" fmla="*/ 1289427 w 1378327"/>
                <a:gd name="connsiteY25" fmla="*/ 25400 h 1391822"/>
                <a:gd name="connsiteX26" fmla="*/ 1168777 w 1378327"/>
                <a:gd name="connsiteY26" fmla="*/ 0 h 1391822"/>
                <a:gd name="connsiteX27" fmla="*/ 933827 w 1378327"/>
                <a:gd name="connsiteY27" fmla="*/ 19050 h 1391822"/>
                <a:gd name="connsiteX28" fmla="*/ 794127 w 1378327"/>
                <a:gd name="connsiteY28" fmla="*/ 88900 h 1391822"/>
                <a:gd name="connsiteX29" fmla="*/ 622677 w 1378327"/>
                <a:gd name="connsiteY29" fmla="*/ 222250 h 1391822"/>
                <a:gd name="connsiteX30" fmla="*/ 546477 w 1378327"/>
                <a:gd name="connsiteY30" fmla="*/ 311150 h 1391822"/>
                <a:gd name="connsiteX31" fmla="*/ 502027 w 1378327"/>
                <a:gd name="connsiteY31" fmla="*/ 342900 h 1391822"/>
                <a:gd name="connsiteX32" fmla="*/ 463927 w 1378327"/>
                <a:gd name="connsiteY32" fmla="*/ 381000 h 1391822"/>
                <a:gd name="connsiteX33" fmla="*/ 394077 w 1378327"/>
                <a:gd name="connsiteY33" fmla="*/ 431800 h 1391822"/>
                <a:gd name="connsiteX34" fmla="*/ 375027 w 1378327"/>
                <a:gd name="connsiteY34" fmla="*/ 463550 h 1391822"/>
                <a:gd name="connsiteX35" fmla="*/ 336927 w 1378327"/>
                <a:gd name="connsiteY35" fmla="*/ 501650 h 1391822"/>
                <a:gd name="connsiteX36" fmla="*/ 279777 w 1378327"/>
                <a:gd name="connsiteY36" fmla="*/ 571500 h 1391822"/>
                <a:gd name="connsiteX37" fmla="*/ 260727 w 1378327"/>
                <a:gd name="connsiteY37" fmla="*/ 584200 h 1391822"/>
                <a:gd name="connsiteX38" fmla="*/ 203577 w 1378327"/>
                <a:gd name="connsiteY38" fmla="*/ 641350 h 1391822"/>
                <a:gd name="connsiteX39" fmla="*/ 190877 w 1378327"/>
                <a:gd name="connsiteY39" fmla="*/ 679450 h 1391822"/>
                <a:gd name="connsiteX40" fmla="*/ 171827 w 1378327"/>
                <a:gd name="connsiteY40" fmla="*/ 711200 h 1391822"/>
                <a:gd name="connsiteX41" fmla="*/ 165477 w 1378327"/>
                <a:gd name="connsiteY41" fmla="*/ 742950 h 1391822"/>
                <a:gd name="connsiteX42" fmla="*/ 152777 w 1378327"/>
                <a:gd name="connsiteY42" fmla="*/ 781050 h 1391822"/>
                <a:gd name="connsiteX43" fmla="*/ 140077 w 1378327"/>
                <a:gd name="connsiteY43" fmla="*/ 831850 h 1391822"/>
                <a:gd name="connsiteX44" fmla="*/ 121027 w 1378327"/>
                <a:gd name="connsiteY44" fmla="*/ 850900 h 1391822"/>
                <a:gd name="connsiteX45" fmla="*/ 101977 w 1378327"/>
                <a:gd name="connsiteY45" fmla="*/ 882650 h 1391822"/>
                <a:gd name="connsiteX46" fmla="*/ 70227 w 1378327"/>
                <a:gd name="connsiteY46" fmla="*/ 908050 h 1391822"/>
                <a:gd name="connsiteX47" fmla="*/ 44827 w 1378327"/>
                <a:gd name="connsiteY47" fmla="*/ 939800 h 1391822"/>
                <a:gd name="connsiteX48" fmla="*/ 19427 w 1378327"/>
                <a:gd name="connsiteY48" fmla="*/ 965200 h 1391822"/>
                <a:gd name="connsiteX49" fmla="*/ 377 w 1378327"/>
                <a:gd name="connsiteY49" fmla="*/ 1035050 h 1391822"/>
                <a:gd name="connsiteX50" fmla="*/ 38477 w 1378327"/>
                <a:gd name="connsiteY50" fmla="*/ 1123950 h 1391822"/>
                <a:gd name="connsiteX51" fmla="*/ 63877 w 1378327"/>
                <a:gd name="connsiteY51" fmla="*/ 1149350 h 1391822"/>
                <a:gd name="connsiteX52" fmla="*/ 76577 w 1378327"/>
                <a:gd name="connsiteY52" fmla="*/ 1168400 h 1391822"/>
                <a:gd name="connsiteX53" fmla="*/ 133727 w 1378327"/>
                <a:gd name="connsiteY53" fmla="*/ 1225550 h 1391822"/>
                <a:gd name="connsiteX54" fmla="*/ 222627 w 1378327"/>
                <a:gd name="connsiteY54" fmla="*/ 1257300 h 1391822"/>
                <a:gd name="connsiteX55" fmla="*/ 279777 w 1378327"/>
                <a:gd name="connsiteY55" fmla="*/ 1276350 h 1391822"/>
                <a:gd name="connsiteX56" fmla="*/ 336927 w 1378327"/>
                <a:gd name="connsiteY56" fmla="*/ 1289050 h 1391822"/>
                <a:gd name="connsiteX57" fmla="*/ 394077 w 1378327"/>
                <a:gd name="connsiteY57" fmla="*/ 1314450 h 1391822"/>
                <a:gd name="connsiteX58" fmla="*/ 482977 w 1378327"/>
                <a:gd name="connsiteY58" fmla="*/ 1365250 h 1391822"/>
                <a:gd name="connsiteX59" fmla="*/ 514727 w 1378327"/>
                <a:gd name="connsiteY59" fmla="*/ 1384300 h 1391822"/>
                <a:gd name="connsiteX60" fmla="*/ 533777 w 1378327"/>
                <a:gd name="connsiteY60" fmla="*/ 1390650 h 1391822"/>
                <a:gd name="connsiteX61" fmla="*/ 584577 w 1378327"/>
                <a:gd name="connsiteY61" fmla="*/ 1377950 h 1391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378327" h="1391822">
                  <a:moveTo>
                    <a:pt x="584577" y="1377950"/>
                  </a:moveTo>
                  <a:cubicBezTo>
                    <a:pt x="599394" y="1370542"/>
                    <a:pt x="611557" y="1358432"/>
                    <a:pt x="622677" y="1346200"/>
                  </a:cubicBezTo>
                  <a:cubicBezTo>
                    <a:pt x="632944" y="1334906"/>
                    <a:pt x="639324" y="1320604"/>
                    <a:pt x="648077" y="1308100"/>
                  </a:cubicBezTo>
                  <a:cubicBezTo>
                    <a:pt x="654146" y="1299430"/>
                    <a:pt x="661256" y="1291506"/>
                    <a:pt x="667127" y="1282700"/>
                  </a:cubicBezTo>
                  <a:cubicBezTo>
                    <a:pt x="673973" y="1272431"/>
                    <a:pt x="680183" y="1261739"/>
                    <a:pt x="686177" y="1250950"/>
                  </a:cubicBezTo>
                  <a:cubicBezTo>
                    <a:pt x="690774" y="1242675"/>
                    <a:pt x="693375" y="1233253"/>
                    <a:pt x="698877" y="1225550"/>
                  </a:cubicBezTo>
                  <a:cubicBezTo>
                    <a:pt x="704097" y="1218242"/>
                    <a:pt x="711577" y="1212850"/>
                    <a:pt x="717927" y="1206500"/>
                  </a:cubicBezTo>
                  <a:cubicBezTo>
                    <a:pt x="724277" y="1189567"/>
                    <a:pt x="732009" y="1173089"/>
                    <a:pt x="736977" y="1155700"/>
                  </a:cubicBezTo>
                  <a:cubicBezTo>
                    <a:pt x="740514" y="1143320"/>
                    <a:pt x="739541" y="1129906"/>
                    <a:pt x="743327" y="1117600"/>
                  </a:cubicBezTo>
                  <a:cubicBezTo>
                    <a:pt x="748068" y="1102193"/>
                    <a:pt x="756027" y="1087967"/>
                    <a:pt x="762377" y="1073150"/>
                  </a:cubicBezTo>
                  <a:cubicBezTo>
                    <a:pt x="766368" y="1037232"/>
                    <a:pt x="765346" y="1010062"/>
                    <a:pt x="781427" y="977900"/>
                  </a:cubicBezTo>
                  <a:cubicBezTo>
                    <a:pt x="824008" y="892738"/>
                    <a:pt x="807420" y="934990"/>
                    <a:pt x="863977" y="869950"/>
                  </a:cubicBezTo>
                  <a:cubicBezTo>
                    <a:pt x="892610" y="837022"/>
                    <a:pt x="918736" y="801992"/>
                    <a:pt x="946527" y="768350"/>
                  </a:cubicBezTo>
                  <a:cubicBezTo>
                    <a:pt x="958956" y="753305"/>
                    <a:pt x="973571" y="739981"/>
                    <a:pt x="984627" y="723900"/>
                  </a:cubicBezTo>
                  <a:cubicBezTo>
                    <a:pt x="1007910" y="690033"/>
                    <a:pt x="1034087" y="657983"/>
                    <a:pt x="1054477" y="622300"/>
                  </a:cubicBezTo>
                  <a:cubicBezTo>
                    <a:pt x="1062944" y="607483"/>
                    <a:pt x="1069638" y="591502"/>
                    <a:pt x="1079877" y="577850"/>
                  </a:cubicBezTo>
                  <a:cubicBezTo>
                    <a:pt x="1088857" y="565876"/>
                    <a:pt x="1103108" y="558406"/>
                    <a:pt x="1111627" y="546100"/>
                  </a:cubicBezTo>
                  <a:cubicBezTo>
                    <a:pt x="1122403" y="530534"/>
                    <a:pt x="1126336" y="510925"/>
                    <a:pt x="1137027" y="495300"/>
                  </a:cubicBezTo>
                  <a:cubicBezTo>
                    <a:pt x="1154015" y="470472"/>
                    <a:pt x="1172905" y="446722"/>
                    <a:pt x="1194177" y="425450"/>
                  </a:cubicBezTo>
                  <a:cubicBezTo>
                    <a:pt x="1211110" y="408517"/>
                    <a:pt x="1232656" y="395185"/>
                    <a:pt x="1244977" y="374650"/>
                  </a:cubicBezTo>
                  <a:cubicBezTo>
                    <a:pt x="1251327" y="364067"/>
                    <a:pt x="1256317" y="352538"/>
                    <a:pt x="1264027" y="342900"/>
                  </a:cubicBezTo>
                  <a:cubicBezTo>
                    <a:pt x="1273377" y="331213"/>
                    <a:pt x="1286651" y="323013"/>
                    <a:pt x="1295777" y="311150"/>
                  </a:cubicBezTo>
                  <a:cubicBezTo>
                    <a:pt x="1321366" y="277884"/>
                    <a:pt x="1331531" y="253514"/>
                    <a:pt x="1346577" y="215900"/>
                  </a:cubicBezTo>
                  <a:cubicBezTo>
                    <a:pt x="1366961" y="164940"/>
                    <a:pt x="1364132" y="170331"/>
                    <a:pt x="1378327" y="120650"/>
                  </a:cubicBezTo>
                  <a:cubicBezTo>
                    <a:pt x="1371977" y="101600"/>
                    <a:pt x="1369395" y="80845"/>
                    <a:pt x="1359277" y="63500"/>
                  </a:cubicBezTo>
                  <a:cubicBezTo>
                    <a:pt x="1350083" y="47740"/>
                    <a:pt x="1299277" y="28877"/>
                    <a:pt x="1289427" y="25400"/>
                  </a:cubicBezTo>
                  <a:cubicBezTo>
                    <a:pt x="1225489" y="2833"/>
                    <a:pt x="1232347" y="7063"/>
                    <a:pt x="1168777" y="0"/>
                  </a:cubicBezTo>
                  <a:cubicBezTo>
                    <a:pt x="1101325" y="2594"/>
                    <a:pt x="1005743" y="-1497"/>
                    <a:pt x="933827" y="19050"/>
                  </a:cubicBezTo>
                  <a:cubicBezTo>
                    <a:pt x="883206" y="33513"/>
                    <a:pt x="838189" y="61157"/>
                    <a:pt x="794127" y="88900"/>
                  </a:cubicBezTo>
                  <a:cubicBezTo>
                    <a:pt x="716397" y="137841"/>
                    <a:pt x="685297" y="157021"/>
                    <a:pt x="622677" y="222250"/>
                  </a:cubicBezTo>
                  <a:cubicBezTo>
                    <a:pt x="595648" y="250405"/>
                    <a:pt x="578237" y="288465"/>
                    <a:pt x="546477" y="311150"/>
                  </a:cubicBezTo>
                  <a:cubicBezTo>
                    <a:pt x="531660" y="321733"/>
                    <a:pt x="515927" y="331139"/>
                    <a:pt x="502027" y="342900"/>
                  </a:cubicBezTo>
                  <a:cubicBezTo>
                    <a:pt x="488316" y="354501"/>
                    <a:pt x="478163" y="370049"/>
                    <a:pt x="463927" y="381000"/>
                  </a:cubicBezTo>
                  <a:cubicBezTo>
                    <a:pt x="417616" y="416624"/>
                    <a:pt x="425556" y="391328"/>
                    <a:pt x="394077" y="431800"/>
                  </a:cubicBezTo>
                  <a:cubicBezTo>
                    <a:pt x="386500" y="441542"/>
                    <a:pt x="382843" y="453998"/>
                    <a:pt x="375027" y="463550"/>
                  </a:cubicBezTo>
                  <a:cubicBezTo>
                    <a:pt x="363654" y="477451"/>
                    <a:pt x="348810" y="488183"/>
                    <a:pt x="336927" y="501650"/>
                  </a:cubicBezTo>
                  <a:cubicBezTo>
                    <a:pt x="317023" y="524208"/>
                    <a:pt x="304808" y="554813"/>
                    <a:pt x="279777" y="571500"/>
                  </a:cubicBezTo>
                  <a:cubicBezTo>
                    <a:pt x="273427" y="575733"/>
                    <a:pt x="266123" y="578804"/>
                    <a:pt x="260727" y="584200"/>
                  </a:cubicBezTo>
                  <a:cubicBezTo>
                    <a:pt x="184527" y="660400"/>
                    <a:pt x="288244" y="573617"/>
                    <a:pt x="203577" y="641350"/>
                  </a:cubicBezTo>
                  <a:cubicBezTo>
                    <a:pt x="199344" y="654050"/>
                    <a:pt x="196417" y="667263"/>
                    <a:pt x="190877" y="679450"/>
                  </a:cubicBezTo>
                  <a:cubicBezTo>
                    <a:pt x="185770" y="690686"/>
                    <a:pt x="176411" y="699741"/>
                    <a:pt x="171827" y="711200"/>
                  </a:cubicBezTo>
                  <a:cubicBezTo>
                    <a:pt x="167819" y="721221"/>
                    <a:pt x="168317" y="732537"/>
                    <a:pt x="165477" y="742950"/>
                  </a:cubicBezTo>
                  <a:cubicBezTo>
                    <a:pt x="161955" y="755865"/>
                    <a:pt x="156455" y="768178"/>
                    <a:pt x="152777" y="781050"/>
                  </a:cubicBezTo>
                  <a:cubicBezTo>
                    <a:pt x="147982" y="797833"/>
                    <a:pt x="152419" y="819508"/>
                    <a:pt x="140077" y="831850"/>
                  </a:cubicBezTo>
                  <a:cubicBezTo>
                    <a:pt x="133727" y="838200"/>
                    <a:pt x="126415" y="843716"/>
                    <a:pt x="121027" y="850900"/>
                  </a:cubicBezTo>
                  <a:cubicBezTo>
                    <a:pt x="113622" y="860774"/>
                    <a:pt x="110177" y="873425"/>
                    <a:pt x="101977" y="882650"/>
                  </a:cubicBezTo>
                  <a:cubicBezTo>
                    <a:pt x="92973" y="892780"/>
                    <a:pt x="79811" y="898466"/>
                    <a:pt x="70227" y="908050"/>
                  </a:cubicBezTo>
                  <a:cubicBezTo>
                    <a:pt x="60643" y="917634"/>
                    <a:pt x="53831" y="929670"/>
                    <a:pt x="44827" y="939800"/>
                  </a:cubicBezTo>
                  <a:cubicBezTo>
                    <a:pt x="36872" y="948749"/>
                    <a:pt x="27894" y="956733"/>
                    <a:pt x="19427" y="965200"/>
                  </a:cubicBezTo>
                  <a:cubicBezTo>
                    <a:pt x="11774" y="984332"/>
                    <a:pt x="-2501" y="1013462"/>
                    <a:pt x="377" y="1035050"/>
                  </a:cubicBezTo>
                  <a:cubicBezTo>
                    <a:pt x="3778" y="1060561"/>
                    <a:pt x="21113" y="1101625"/>
                    <a:pt x="38477" y="1123950"/>
                  </a:cubicBezTo>
                  <a:cubicBezTo>
                    <a:pt x="45828" y="1133401"/>
                    <a:pt x="56085" y="1140259"/>
                    <a:pt x="63877" y="1149350"/>
                  </a:cubicBezTo>
                  <a:cubicBezTo>
                    <a:pt x="68844" y="1155144"/>
                    <a:pt x="71998" y="1162295"/>
                    <a:pt x="76577" y="1168400"/>
                  </a:cubicBezTo>
                  <a:cubicBezTo>
                    <a:pt x="94451" y="1192232"/>
                    <a:pt x="107386" y="1210185"/>
                    <a:pt x="133727" y="1225550"/>
                  </a:cubicBezTo>
                  <a:cubicBezTo>
                    <a:pt x="165050" y="1243822"/>
                    <a:pt x="188765" y="1246718"/>
                    <a:pt x="222627" y="1257300"/>
                  </a:cubicBezTo>
                  <a:cubicBezTo>
                    <a:pt x="241793" y="1263290"/>
                    <a:pt x="260429" y="1270976"/>
                    <a:pt x="279777" y="1276350"/>
                  </a:cubicBezTo>
                  <a:cubicBezTo>
                    <a:pt x="298580" y="1281573"/>
                    <a:pt x="318414" y="1282879"/>
                    <a:pt x="336927" y="1289050"/>
                  </a:cubicBezTo>
                  <a:cubicBezTo>
                    <a:pt x="356704" y="1295642"/>
                    <a:pt x="375149" y="1305714"/>
                    <a:pt x="394077" y="1314450"/>
                  </a:cubicBezTo>
                  <a:cubicBezTo>
                    <a:pt x="428367" y="1330276"/>
                    <a:pt x="445751" y="1342915"/>
                    <a:pt x="482977" y="1365250"/>
                  </a:cubicBezTo>
                  <a:cubicBezTo>
                    <a:pt x="493560" y="1371600"/>
                    <a:pt x="503018" y="1380397"/>
                    <a:pt x="514727" y="1384300"/>
                  </a:cubicBezTo>
                  <a:cubicBezTo>
                    <a:pt x="521077" y="1386417"/>
                    <a:pt x="527319" y="1388889"/>
                    <a:pt x="533777" y="1390650"/>
                  </a:cubicBezTo>
                  <a:cubicBezTo>
                    <a:pt x="550616" y="1395243"/>
                    <a:pt x="569760" y="1385358"/>
                    <a:pt x="584577" y="1377950"/>
                  </a:cubicBezTo>
                  <a:close/>
                </a:path>
              </a:pathLst>
            </a:custGeom>
            <a:noFill/>
            <a:ln>
              <a:solidFill>
                <a:srgbClr val="0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97A365F7-2C6E-4D0E-90CA-CD822AB91999}"/>
              </a:ext>
            </a:extLst>
          </p:cNvPr>
          <p:cNvGrpSpPr/>
          <p:nvPr/>
        </p:nvGrpSpPr>
        <p:grpSpPr>
          <a:xfrm>
            <a:off x="4173194" y="3381223"/>
            <a:ext cx="3840483" cy="2880362"/>
            <a:chOff x="484632" y="0"/>
            <a:chExt cx="9144000" cy="6858000"/>
          </a:xfrm>
        </p:grpSpPr>
        <p:pic>
          <p:nvPicPr>
            <p:cNvPr id="46" name="Picture 45" descr="A picture containing star, dark, night, night sky&#10;&#10;Description automatically generated">
              <a:extLst>
                <a:ext uri="{FF2B5EF4-FFF2-40B4-BE49-F238E27FC236}">
                  <a16:creationId xmlns:a16="http://schemas.microsoft.com/office/drawing/2014/main" id="{07061FBE-FF77-4FCD-A246-702C75D1232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rightnessContrast bright="6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4C14C3AA-92C7-40E1-9167-95A47427E007}"/>
                </a:ext>
              </a:extLst>
            </p:cNvPr>
            <p:cNvSpPr/>
            <p:nvPr/>
          </p:nvSpPr>
          <p:spPr>
            <a:xfrm>
              <a:off x="6261100" y="2653946"/>
              <a:ext cx="1943100" cy="3657954"/>
            </a:xfrm>
            <a:custGeom>
              <a:avLst/>
              <a:gdLst>
                <a:gd name="connsiteX0" fmla="*/ 1841500 w 1943100"/>
                <a:gd name="connsiteY0" fmla="*/ 13054 h 3657954"/>
                <a:gd name="connsiteX1" fmla="*/ 1733550 w 1943100"/>
                <a:gd name="connsiteY1" fmla="*/ 70204 h 3657954"/>
                <a:gd name="connsiteX2" fmla="*/ 1695450 w 1943100"/>
                <a:gd name="connsiteY2" fmla="*/ 89254 h 3657954"/>
                <a:gd name="connsiteX3" fmla="*/ 1619250 w 1943100"/>
                <a:gd name="connsiteY3" fmla="*/ 171804 h 3657954"/>
                <a:gd name="connsiteX4" fmla="*/ 1587500 w 1943100"/>
                <a:gd name="connsiteY4" fmla="*/ 197204 h 3657954"/>
                <a:gd name="connsiteX5" fmla="*/ 1536700 w 1943100"/>
                <a:gd name="connsiteY5" fmla="*/ 254354 h 3657954"/>
                <a:gd name="connsiteX6" fmla="*/ 1517650 w 1943100"/>
                <a:gd name="connsiteY6" fmla="*/ 273404 h 3657954"/>
                <a:gd name="connsiteX7" fmla="*/ 1492250 w 1943100"/>
                <a:gd name="connsiteY7" fmla="*/ 336904 h 3657954"/>
                <a:gd name="connsiteX8" fmla="*/ 1473200 w 1943100"/>
                <a:gd name="connsiteY8" fmla="*/ 375004 h 3657954"/>
                <a:gd name="connsiteX9" fmla="*/ 1460500 w 1943100"/>
                <a:gd name="connsiteY9" fmla="*/ 419454 h 3657954"/>
                <a:gd name="connsiteX10" fmla="*/ 1435100 w 1943100"/>
                <a:gd name="connsiteY10" fmla="*/ 476604 h 3657954"/>
                <a:gd name="connsiteX11" fmla="*/ 1416050 w 1943100"/>
                <a:gd name="connsiteY11" fmla="*/ 521054 h 3657954"/>
                <a:gd name="connsiteX12" fmla="*/ 1390650 w 1943100"/>
                <a:gd name="connsiteY12" fmla="*/ 565504 h 3657954"/>
                <a:gd name="connsiteX13" fmla="*/ 1358900 w 1943100"/>
                <a:gd name="connsiteY13" fmla="*/ 609954 h 3657954"/>
                <a:gd name="connsiteX14" fmla="*/ 1333500 w 1943100"/>
                <a:gd name="connsiteY14" fmla="*/ 673454 h 3657954"/>
                <a:gd name="connsiteX15" fmla="*/ 1301750 w 1943100"/>
                <a:gd name="connsiteY15" fmla="*/ 730604 h 3657954"/>
                <a:gd name="connsiteX16" fmla="*/ 1276350 w 1943100"/>
                <a:gd name="connsiteY16" fmla="*/ 781404 h 3657954"/>
                <a:gd name="connsiteX17" fmla="*/ 1231900 w 1943100"/>
                <a:gd name="connsiteY17" fmla="*/ 883004 h 3657954"/>
                <a:gd name="connsiteX18" fmla="*/ 1212850 w 1943100"/>
                <a:gd name="connsiteY18" fmla="*/ 914754 h 3657954"/>
                <a:gd name="connsiteX19" fmla="*/ 1174750 w 1943100"/>
                <a:gd name="connsiteY19" fmla="*/ 1010004 h 3657954"/>
                <a:gd name="connsiteX20" fmla="*/ 1155700 w 1943100"/>
                <a:gd name="connsiteY20" fmla="*/ 1048104 h 3657954"/>
                <a:gd name="connsiteX21" fmla="*/ 1130300 w 1943100"/>
                <a:gd name="connsiteY21" fmla="*/ 1137004 h 3657954"/>
                <a:gd name="connsiteX22" fmla="*/ 1123950 w 1943100"/>
                <a:gd name="connsiteY22" fmla="*/ 1156054 h 3657954"/>
                <a:gd name="connsiteX23" fmla="*/ 1111250 w 1943100"/>
                <a:gd name="connsiteY23" fmla="*/ 1175104 h 3657954"/>
                <a:gd name="connsiteX24" fmla="*/ 1060450 w 1943100"/>
                <a:gd name="connsiteY24" fmla="*/ 1270354 h 3657954"/>
                <a:gd name="connsiteX25" fmla="*/ 1009650 w 1943100"/>
                <a:gd name="connsiteY25" fmla="*/ 1391004 h 3657954"/>
                <a:gd name="connsiteX26" fmla="*/ 971550 w 1943100"/>
                <a:gd name="connsiteY26" fmla="*/ 1454504 h 3657954"/>
                <a:gd name="connsiteX27" fmla="*/ 933450 w 1943100"/>
                <a:gd name="connsiteY27" fmla="*/ 1549754 h 3657954"/>
                <a:gd name="connsiteX28" fmla="*/ 914400 w 1943100"/>
                <a:gd name="connsiteY28" fmla="*/ 1613254 h 3657954"/>
                <a:gd name="connsiteX29" fmla="*/ 895350 w 1943100"/>
                <a:gd name="connsiteY29" fmla="*/ 1670404 h 3657954"/>
                <a:gd name="connsiteX30" fmla="*/ 869950 w 1943100"/>
                <a:gd name="connsiteY30" fmla="*/ 1759304 h 3657954"/>
                <a:gd name="connsiteX31" fmla="*/ 857250 w 1943100"/>
                <a:gd name="connsiteY31" fmla="*/ 1803754 h 3657954"/>
                <a:gd name="connsiteX32" fmla="*/ 838200 w 1943100"/>
                <a:gd name="connsiteY32" fmla="*/ 1841854 h 3657954"/>
                <a:gd name="connsiteX33" fmla="*/ 819150 w 1943100"/>
                <a:gd name="connsiteY33" fmla="*/ 1911704 h 3657954"/>
                <a:gd name="connsiteX34" fmla="*/ 812800 w 1943100"/>
                <a:gd name="connsiteY34" fmla="*/ 1949804 h 3657954"/>
                <a:gd name="connsiteX35" fmla="*/ 800100 w 1943100"/>
                <a:gd name="connsiteY35" fmla="*/ 2013304 h 3657954"/>
                <a:gd name="connsiteX36" fmla="*/ 781050 w 1943100"/>
                <a:gd name="connsiteY36" fmla="*/ 2172054 h 3657954"/>
                <a:gd name="connsiteX37" fmla="*/ 774700 w 1943100"/>
                <a:gd name="connsiteY37" fmla="*/ 2216504 h 3657954"/>
                <a:gd name="connsiteX38" fmla="*/ 762000 w 1943100"/>
                <a:gd name="connsiteY38" fmla="*/ 2267304 h 3657954"/>
                <a:gd name="connsiteX39" fmla="*/ 749300 w 1943100"/>
                <a:gd name="connsiteY39" fmla="*/ 2362554 h 3657954"/>
                <a:gd name="connsiteX40" fmla="*/ 723900 w 1943100"/>
                <a:gd name="connsiteY40" fmla="*/ 2464154 h 3657954"/>
                <a:gd name="connsiteX41" fmla="*/ 704850 w 1943100"/>
                <a:gd name="connsiteY41" fmla="*/ 2572104 h 3657954"/>
                <a:gd name="connsiteX42" fmla="*/ 692150 w 1943100"/>
                <a:gd name="connsiteY42" fmla="*/ 2661004 h 3657954"/>
                <a:gd name="connsiteX43" fmla="*/ 666750 w 1943100"/>
                <a:gd name="connsiteY43" fmla="*/ 2768954 h 3657954"/>
                <a:gd name="connsiteX44" fmla="*/ 654050 w 1943100"/>
                <a:gd name="connsiteY44" fmla="*/ 2851504 h 3657954"/>
                <a:gd name="connsiteX45" fmla="*/ 635000 w 1943100"/>
                <a:gd name="connsiteY45" fmla="*/ 2915004 h 3657954"/>
                <a:gd name="connsiteX46" fmla="*/ 615950 w 1943100"/>
                <a:gd name="connsiteY46" fmla="*/ 2946754 h 3657954"/>
                <a:gd name="connsiteX47" fmla="*/ 596900 w 1943100"/>
                <a:gd name="connsiteY47" fmla="*/ 2984854 h 3657954"/>
                <a:gd name="connsiteX48" fmla="*/ 539750 w 1943100"/>
                <a:gd name="connsiteY48" fmla="*/ 3029304 h 3657954"/>
                <a:gd name="connsiteX49" fmla="*/ 501650 w 1943100"/>
                <a:gd name="connsiteY49" fmla="*/ 3061054 h 3657954"/>
                <a:gd name="connsiteX50" fmla="*/ 463550 w 1943100"/>
                <a:gd name="connsiteY50" fmla="*/ 3080104 h 3657954"/>
                <a:gd name="connsiteX51" fmla="*/ 431800 w 1943100"/>
                <a:gd name="connsiteY51" fmla="*/ 3099154 h 3657954"/>
                <a:gd name="connsiteX52" fmla="*/ 381000 w 1943100"/>
                <a:gd name="connsiteY52" fmla="*/ 3118204 h 3657954"/>
                <a:gd name="connsiteX53" fmla="*/ 304800 w 1943100"/>
                <a:gd name="connsiteY53" fmla="*/ 3175354 h 3657954"/>
                <a:gd name="connsiteX54" fmla="*/ 222250 w 1943100"/>
                <a:gd name="connsiteY54" fmla="*/ 3232504 h 3657954"/>
                <a:gd name="connsiteX55" fmla="*/ 190500 w 1943100"/>
                <a:gd name="connsiteY55" fmla="*/ 3264254 h 3657954"/>
                <a:gd name="connsiteX56" fmla="*/ 101600 w 1943100"/>
                <a:gd name="connsiteY56" fmla="*/ 3346804 h 3657954"/>
                <a:gd name="connsiteX57" fmla="*/ 76200 w 1943100"/>
                <a:gd name="connsiteY57" fmla="*/ 3384904 h 3657954"/>
                <a:gd name="connsiteX58" fmla="*/ 38100 w 1943100"/>
                <a:gd name="connsiteY58" fmla="*/ 3429354 h 3657954"/>
                <a:gd name="connsiteX59" fmla="*/ 0 w 1943100"/>
                <a:gd name="connsiteY59" fmla="*/ 3518254 h 3657954"/>
                <a:gd name="connsiteX60" fmla="*/ 25400 w 1943100"/>
                <a:gd name="connsiteY60" fmla="*/ 3569054 h 3657954"/>
                <a:gd name="connsiteX61" fmla="*/ 196850 w 1943100"/>
                <a:gd name="connsiteY61" fmla="*/ 3607154 h 3657954"/>
                <a:gd name="connsiteX62" fmla="*/ 330200 w 1943100"/>
                <a:gd name="connsiteY62" fmla="*/ 3638904 h 3657954"/>
                <a:gd name="connsiteX63" fmla="*/ 571500 w 1943100"/>
                <a:gd name="connsiteY63" fmla="*/ 3657954 h 3657954"/>
                <a:gd name="connsiteX64" fmla="*/ 723900 w 1943100"/>
                <a:gd name="connsiteY64" fmla="*/ 3645254 h 3657954"/>
                <a:gd name="connsiteX65" fmla="*/ 749300 w 1943100"/>
                <a:gd name="connsiteY65" fmla="*/ 3638904 h 3657954"/>
                <a:gd name="connsiteX66" fmla="*/ 800100 w 1943100"/>
                <a:gd name="connsiteY66" fmla="*/ 3581754 h 3657954"/>
                <a:gd name="connsiteX67" fmla="*/ 831850 w 1943100"/>
                <a:gd name="connsiteY67" fmla="*/ 3537304 h 3657954"/>
                <a:gd name="connsiteX68" fmla="*/ 844550 w 1943100"/>
                <a:gd name="connsiteY68" fmla="*/ 3213454 h 3657954"/>
                <a:gd name="connsiteX69" fmla="*/ 850900 w 1943100"/>
                <a:gd name="connsiteY69" fmla="*/ 2965804 h 3657954"/>
                <a:gd name="connsiteX70" fmla="*/ 863600 w 1943100"/>
                <a:gd name="connsiteY70" fmla="*/ 2902304 h 3657954"/>
                <a:gd name="connsiteX71" fmla="*/ 895350 w 1943100"/>
                <a:gd name="connsiteY71" fmla="*/ 2826104 h 3657954"/>
                <a:gd name="connsiteX72" fmla="*/ 920750 w 1943100"/>
                <a:gd name="connsiteY72" fmla="*/ 2788004 h 3657954"/>
                <a:gd name="connsiteX73" fmla="*/ 939800 w 1943100"/>
                <a:gd name="connsiteY73" fmla="*/ 2749904 h 3657954"/>
                <a:gd name="connsiteX74" fmla="*/ 984250 w 1943100"/>
                <a:gd name="connsiteY74" fmla="*/ 2673704 h 3657954"/>
                <a:gd name="connsiteX75" fmla="*/ 1016000 w 1943100"/>
                <a:gd name="connsiteY75" fmla="*/ 2603854 h 3657954"/>
                <a:gd name="connsiteX76" fmla="*/ 1016000 w 1943100"/>
                <a:gd name="connsiteY76" fmla="*/ 2470504 h 3657954"/>
                <a:gd name="connsiteX77" fmla="*/ 1028700 w 1943100"/>
                <a:gd name="connsiteY77" fmla="*/ 2114904 h 3657954"/>
                <a:gd name="connsiteX78" fmla="*/ 1054100 w 1943100"/>
                <a:gd name="connsiteY78" fmla="*/ 1765654 h 3657954"/>
                <a:gd name="connsiteX79" fmla="*/ 1060450 w 1943100"/>
                <a:gd name="connsiteY79" fmla="*/ 1740254 h 3657954"/>
                <a:gd name="connsiteX80" fmla="*/ 1143000 w 1943100"/>
                <a:gd name="connsiteY80" fmla="*/ 1606904 h 3657954"/>
                <a:gd name="connsiteX81" fmla="*/ 1181100 w 1943100"/>
                <a:gd name="connsiteY81" fmla="*/ 1562454 h 3657954"/>
                <a:gd name="connsiteX82" fmla="*/ 1219200 w 1943100"/>
                <a:gd name="connsiteY82" fmla="*/ 1511654 h 3657954"/>
                <a:gd name="connsiteX83" fmla="*/ 1289050 w 1943100"/>
                <a:gd name="connsiteY83" fmla="*/ 1473554 h 3657954"/>
                <a:gd name="connsiteX84" fmla="*/ 1384300 w 1943100"/>
                <a:gd name="connsiteY84" fmla="*/ 1391004 h 3657954"/>
                <a:gd name="connsiteX85" fmla="*/ 1428750 w 1943100"/>
                <a:gd name="connsiteY85" fmla="*/ 1340204 h 3657954"/>
                <a:gd name="connsiteX86" fmla="*/ 1447800 w 1943100"/>
                <a:gd name="connsiteY86" fmla="*/ 1295754 h 3657954"/>
                <a:gd name="connsiteX87" fmla="*/ 1473200 w 1943100"/>
                <a:gd name="connsiteY87" fmla="*/ 1244954 h 3657954"/>
                <a:gd name="connsiteX88" fmla="*/ 1498600 w 1943100"/>
                <a:gd name="connsiteY88" fmla="*/ 1181454 h 3657954"/>
                <a:gd name="connsiteX89" fmla="*/ 1504950 w 1943100"/>
                <a:gd name="connsiteY89" fmla="*/ 1137004 h 3657954"/>
                <a:gd name="connsiteX90" fmla="*/ 1530350 w 1943100"/>
                <a:gd name="connsiteY90" fmla="*/ 1035404 h 3657954"/>
                <a:gd name="connsiteX91" fmla="*/ 1536700 w 1943100"/>
                <a:gd name="connsiteY91" fmla="*/ 984604 h 3657954"/>
                <a:gd name="connsiteX92" fmla="*/ 1549400 w 1943100"/>
                <a:gd name="connsiteY92" fmla="*/ 908404 h 3657954"/>
                <a:gd name="connsiteX93" fmla="*/ 1555750 w 1943100"/>
                <a:gd name="connsiteY93" fmla="*/ 838554 h 3657954"/>
                <a:gd name="connsiteX94" fmla="*/ 1574800 w 1943100"/>
                <a:gd name="connsiteY94" fmla="*/ 717904 h 3657954"/>
                <a:gd name="connsiteX95" fmla="*/ 1581150 w 1943100"/>
                <a:gd name="connsiteY95" fmla="*/ 692504 h 3657954"/>
                <a:gd name="connsiteX96" fmla="*/ 1600200 w 1943100"/>
                <a:gd name="connsiteY96" fmla="*/ 667104 h 3657954"/>
                <a:gd name="connsiteX97" fmla="*/ 1625600 w 1943100"/>
                <a:gd name="connsiteY97" fmla="*/ 616304 h 3657954"/>
                <a:gd name="connsiteX98" fmla="*/ 1651000 w 1943100"/>
                <a:gd name="connsiteY98" fmla="*/ 565504 h 3657954"/>
                <a:gd name="connsiteX99" fmla="*/ 1689100 w 1943100"/>
                <a:gd name="connsiteY99" fmla="*/ 495654 h 3657954"/>
                <a:gd name="connsiteX100" fmla="*/ 1720850 w 1943100"/>
                <a:gd name="connsiteY100" fmla="*/ 438504 h 3657954"/>
                <a:gd name="connsiteX101" fmla="*/ 1784350 w 1943100"/>
                <a:gd name="connsiteY101" fmla="*/ 362304 h 3657954"/>
                <a:gd name="connsiteX102" fmla="*/ 1797050 w 1943100"/>
                <a:gd name="connsiteY102" fmla="*/ 336904 h 3657954"/>
                <a:gd name="connsiteX103" fmla="*/ 1847850 w 1943100"/>
                <a:gd name="connsiteY103" fmla="*/ 286104 h 3657954"/>
                <a:gd name="connsiteX104" fmla="*/ 1866900 w 1943100"/>
                <a:gd name="connsiteY104" fmla="*/ 254354 h 3657954"/>
                <a:gd name="connsiteX105" fmla="*/ 1892300 w 1943100"/>
                <a:gd name="connsiteY105" fmla="*/ 228954 h 3657954"/>
                <a:gd name="connsiteX106" fmla="*/ 1917700 w 1943100"/>
                <a:gd name="connsiteY106" fmla="*/ 178154 h 3657954"/>
                <a:gd name="connsiteX107" fmla="*/ 1930400 w 1943100"/>
                <a:gd name="connsiteY107" fmla="*/ 121004 h 3657954"/>
                <a:gd name="connsiteX108" fmla="*/ 1943100 w 1943100"/>
                <a:gd name="connsiteY108" fmla="*/ 76554 h 3657954"/>
                <a:gd name="connsiteX109" fmla="*/ 1936750 w 1943100"/>
                <a:gd name="connsiteY109" fmla="*/ 32104 h 3657954"/>
                <a:gd name="connsiteX110" fmla="*/ 1879600 w 1943100"/>
                <a:gd name="connsiteY110" fmla="*/ 354 h 3657954"/>
                <a:gd name="connsiteX111" fmla="*/ 1841500 w 1943100"/>
                <a:gd name="connsiteY111" fmla="*/ 13054 h 3657954"/>
                <a:gd name="connsiteX0" fmla="*/ 1841500 w 1943100"/>
                <a:gd name="connsiteY0" fmla="*/ 13054 h 3657954"/>
                <a:gd name="connsiteX1" fmla="*/ 1733550 w 1943100"/>
                <a:gd name="connsiteY1" fmla="*/ 70204 h 3657954"/>
                <a:gd name="connsiteX2" fmla="*/ 1695450 w 1943100"/>
                <a:gd name="connsiteY2" fmla="*/ 89254 h 3657954"/>
                <a:gd name="connsiteX3" fmla="*/ 1619250 w 1943100"/>
                <a:gd name="connsiteY3" fmla="*/ 171804 h 3657954"/>
                <a:gd name="connsiteX4" fmla="*/ 1587500 w 1943100"/>
                <a:gd name="connsiteY4" fmla="*/ 197204 h 3657954"/>
                <a:gd name="connsiteX5" fmla="*/ 1536700 w 1943100"/>
                <a:gd name="connsiteY5" fmla="*/ 254354 h 3657954"/>
                <a:gd name="connsiteX6" fmla="*/ 1517650 w 1943100"/>
                <a:gd name="connsiteY6" fmla="*/ 273404 h 3657954"/>
                <a:gd name="connsiteX7" fmla="*/ 1492250 w 1943100"/>
                <a:gd name="connsiteY7" fmla="*/ 336904 h 3657954"/>
                <a:gd name="connsiteX8" fmla="*/ 1473200 w 1943100"/>
                <a:gd name="connsiteY8" fmla="*/ 375004 h 3657954"/>
                <a:gd name="connsiteX9" fmla="*/ 1460500 w 1943100"/>
                <a:gd name="connsiteY9" fmla="*/ 419454 h 3657954"/>
                <a:gd name="connsiteX10" fmla="*/ 1435100 w 1943100"/>
                <a:gd name="connsiteY10" fmla="*/ 476604 h 3657954"/>
                <a:gd name="connsiteX11" fmla="*/ 1416050 w 1943100"/>
                <a:gd name="connsiteY11" fmla="*/ 521054 h 3657954"/>
                <a:gd name="connsiteX12" fmla="*/ 1390650 w 1943100"/>
                <a:gd name="connsiteY12" fmla="*/ 565504 h 3657954"/>
                <a:gd name="connsiteX13" fmla="*/ 1358900 w 1943100"/>
                <a:gd name="connsiteY13" fmla="*/ 609954 h 3657954"/>
                <a:gd name="connsiteX14" fmla="*/ 1333500 w 1943100"/>
                <a:gd name="connsiteY14" fmla="*/ 673454 h 3657954"/>
                <a:gd name="connsiteX15" fmla="*/ 1301750 w 1943100"/>
                <a:gd name="connsiteY15" fmla="*/ 730604 h 3657954"/>
                <a:gd name="connsiteX16" fmla="*/ 1276350 w 1943100"/>
                <a:gd name="connsiteY16" fmla="*/ 781404 h 3657954"/>
                <a:gd name="connsiteX17" fmla="*/ 1231900 w 1943100"/>
                <a:gd name="connsiteY17" fmla="*/ 883004 h 3657954"/>
                <a:gd name="connsiteX18" fmla="*/ 1212850 w 1943100"/>
                <a:gd name="connsiteY18" fmla="*/ 914754 h 3657954"/>
                <a:gd name="connsiteX19" fmla="*/ 1174750 w 1943100"/>
                <a:gd name="connsiteY19" fmla="*/ 1010004 h 3657954"/>
                <a:gd name="connsiteX20" fmla="*/ 1155700 w 1943100"/>
                <a:gd name="connsiteY20" fmla="*/ 1048104 h 3657954"/>
                <a:gd name="connsiteX21" fmla="*/ 1130300 w 1943100"/>
                <a:gd name="connsiteY21" fmla="*/ 1137004 h 3657954"/>
                <a:gd name="connsiteX22" fmla="*/ 1123950 w 1943100"/>
                <a:gd name="connsiteY22" fmla="*/ 1156054 h 3657954"/>
                <a:gd name="connsiteX23" fmla="*/ 1111250 w 1943100"/>
                <a:gd name="connsiteY23" fmla="*/ 1175104 h 3657954"/>
                <a:gd name="connsiteX24" fmla="*/ 1060450 w 1943100"/>
                <a:gd name="connsiteY24" fmla="*/ 1270354 h 3657954"/>
                <a:gd name="connsiteX25" fmla="*/ 1009650 w 1943100"/>
                <a:gd name="connsiteY25" fmla="*/ 1391004 h 3657954"/>
                <a:gd name="connsiteX26" fmla="*/ 971550 w 1943100"/>
                <a:gd name="connsiteY26" fmla="*/ 1454504 h 3657954"/>
                <a:gd name="connsiteX27" fmla="*/ 933450 w 1943100"/>
                <a:gd name="connsiteY27" fmla="*/ 1549754 h 3657954"/>
                <a:gd name="connsiteX28" fmla="*/ 914400 w 1943100"/>
                <a:gd name="connsiteY28" fmla="*/ 1613254 h 3657954"/>
                <a:gd name="connsiteX29" fmla="*/ 895350 w 1943100"/>
                <a:gd name="connsiteY29" fmla="*/ 1670404 h 3657954"/>
                <a:gd name="connsiteX30" fmla="*/ 869950 w 1943100"/>
                <a:gd name="connsiteY30" fmla="*/ 1759304 h 3657954"/>
                <a:gd name="connsiteX31" fmla="*/ 857250 w 1943100"/>
                <a:gd name="connsiteY31" fmla="*/ 1803754 h 3657954"/>
                <a:gd name="connsiteX32" fmla="*/ 838200 w 1943100"/>
                <a:gd name="connsiteY32" fmla="*/ 1841854 h 3657954"/>
                <a:gd name="connsiteX33" fmla="*/ 819150 w 1943100"/>
                <a:gd name="connsiteY33" fmla="*/ 1911704 h 3657954"/>
                <a:gd name="connsiteX34" fmla="*/ 812800 w 1943100"/>
                <a:gd name="connsiteY34" fmla="*/ 1949804 h 3657954"/>
                <a:gd name="connsiteX35" fmla="*/ 800100 w 1943100"/>
                <a:gd name="connsiteY35" fmla="*/ 2013304 h 3657954"/>
                <a:gd name="connsiteX36" fmla="*/ 781050 w 1943100"/>
                <a:gd name="connsiteY36" fmla="*/ 2172054 h 3657954"/>
                <a:gd name="connsiteX37" fmla="*/ 774700 w 1943100"/>
                <a:gd name="connsiteY37" fmla="*/ 2216504 h 3657954"/>
                <a:gd name="connsiteX38" fmla="*/ 762000 w 1943100"/>
                <a:gd name="connsiteY38" fmla="*/ 2267304 h 3657954"/>
                <a:gd name="connsiteX39" fmla="*/ 749300 w 1943100"/>
                <a:gd name="connsiteY39" fmla="*/ 2362554 h 3657954"/>
                <a:gd name="connsiteX40" fmla="*/ 723900 w 1943100"/>
                <a:gd name="connsiteY40" fmla="*/ 2464154 h 3657954"/>
                <a:gd name="connsiteX41" fmla="*/ 704850 w 1943100"/>
                <a:gd name="connsiteY41" fmla="*/ 2572104 h 3657954"/>
                <a:gd name="connsiteX42" fmla="*/ 692150 w 1943100"/>
                <a:gd name="connsiteY42" fmla="*/ 2661004 h 3657954"/>
                <a:gd name="connsiteX43" fmla="*/ 666750 w 1943100"/>
                <a:gd name="connsiteY43" fmla="*/ 2768954 h 3657954"/>
                <a:gd name="connsiteX44" fmla="*/ 654050 w 1943100"/>
                <a:gd name="connsiteY44" fmla="*/ 2851504 h 3657954"/>
                <a:gd name="connsiteX45" fmla="*/ 635000 w 1943100"/>
                <a:gd name="connsiteY45" fmla="*/ 2915004 h 3657954"/>
                <a:gd name="connsiteX46" fmla="*/ 615950 w 1943100"/>
                <a:gd name="connsiteY46" fmla="*/ 2946754 h 3657954"/>
                <a:gd name="connsiteX47" fmla="*/ 596900 w 1943100"/>
                <a:gd name="connsiteY47" fmla="*/ 2984854 h 3657954"/>
                <a:gd name="connsiteX48" fmla="*/ 539750 w 1943100"/>
                <a:gd name="connsiteY48" fmla="*/ 3029304 h 3657954"/>
                <a:gd name="connsiteX49" fmla="*/ 501650 w 1943100"/>
                <a:gd name="connsiteY49" fmla="*/ 3061054 h 3657954"/>
                <a:gd name="connsiteX50" fmla="*/ 463550 w 1943100"/>
                <a:gd name="connsiteY50" fmla="*/ 3080104 h 3657954"/>
                <a:gd name="connsiteX51" fmla="*/ 431800 w 1943100"/>
                <a:gd name="connsiteY51" fmla="*/ 3099154 h 3657954"/>
                <a:gd name="connsiteX52" fmla="*/ 381000 w 1943100"/>
                <a:gd name="connsiteY52" fmla="*/ 3118204 h 3657954"/>
                <a:gd name="connsiteX53" fmla="*/ 304800 w 1943100"/>
                <a:gd name="connsiteY53" fmla="*/ 3175354 h 3657954"/>
                <a:gd name="connsiteX54" fmla="*/ 222250 w 1943100"/>
                <a:gd name="connsiteY54" fmla="*/ 3232504 h 3657954"/>
                <a:gd name="connsiteX55" fmla="*/ 190500 w 1943100"/>
                <a:gd name="connsiteY55" fmla="*/ 3264254 h 3657954"/>
                <a:gd name="connsiteX56" fmla="*/ 101600 w 1943100"/>
                <a:gd name="connsiteY56" fmla="*/ 3346804 h 3657954"/>
                <a:gd name="connsiteX57" fmla="*/ 76200 w 1943100"/>
                <a:gd name="connsiteY57" fmla="*/ 3384904 h 3657954"/>
                <a:gd name="connsiteX58" fmla="*/ 38100 w 1943100"/>
                <a:gd name="connsiteY58" fmla="*/ 3429354 h 3657954"/>
                <a:gd name="connsiteX59" fmla="*/ 0 w 1943100"/>
                <a:gd name="connsiteY59" fmla="*/ 3518254 h 3657954"/>
                <a:gd name="connsiteX60" fmla="*/ 25400 w 1943100"/>
                <a:gd name="connsiteY60" fmla="*/ 3569054 h 3657954"/>
                <a:gd name="connsiteX61" fmla="*/ 196850 w 1943100"/>
                <a:gd name="connsiteY61" fmla="*/ 3607154 h 3657954"/>
                <a:gd name="connsiteX62" fmla="*/ 330200 w 1943100"/>
                <a:gd name="connsiteY62" fmla="*/ 3638904 h 3657954"/>
                <a:gd name="connsiteX63" fmla="*/ 571500 w 1943100"/>
                <a:gd name="connsiteY63" fmla="*/ 3657954 h 3657954"/>
                <a:gd name="connsiteX64" fmla="*/ 723900 w 1943100"/>
                <a:gd name="connsiteY64" fmla="*/ 3645254 h 3657954"/>
                <a:gd name="connsiteX65" fmla="*/ 749300 w 1943100"/>
                <a:gd name="connsiteY65" fmla="*/ 3638904 h 3657954"/>
                <a:gd name="connsiteX66" fmla="*/ 800100 w 1943100"/>
                <a:gd name="connsiteY66" fmla="*/ 3581754 h 3657954"/>
                <a:gd name="connsiteX67" fmla="*/ 831850 w 1943100"/>
                <a:gd name="connsiteY67" fmla="*/ 3537304 h 3657954"/>
                <a:gd name="connsiteX68" fmla="*/ 844550 w 1943100"/>
                <a:gd name="connsiteY68" fmla="*/ 3213454 h 3657954"/>
                <a:gd name="connsiteX69" fmla="*/ 850900 w 1943100"/>
                <a:gd name="connsiteY69" fmla="*/ 2965804 h 3657954"/>
                <a:gd name="connsiteX70" fmla="*/ 863600 w 1943100"/>
                <a:gd name="connsiteY70" fmla="*/ 2902304 h 3657954"/>
                <a:gd name="connsiteX71" fmla="*/ 895350 w 1943100"/>
                <a:gd name="connsiteY71" fmla="*/ 2826104 h 3657954"/>
                <a:gd name="connsiteX72" fmla="*/ 920750 w 1943100"/>
                <a:gd name="connsiteY72" fmla="*/ 2788004 h 3657954"/>
                <a:gd name="connsiteX73" fmla="*/ 939800 w 1943100"/>
                <a:gd name="connsiteY73" fmla="*/ 2749904 h 3657954"/>
                <a:gd name="connsiteX74" fmla="*/ 984250 w 1943100"/>
                <a:gd name="connsiteY74" fmla="*/ 2673704 h 3657954"/>
                <a:gd name="connsiteX75" fmla="*/ 1016000 w 1943100"/>
                <a:gd name="connsiteY75" fmla="*/ 2603854 h 3657954"/>
                <a:gd name="connsiteX76" fmla="*/ 1016000 w 1943100"/>
                <a:gd name="connsiteY76" fmla="*/ 2470504 h 3657954"/>
                <a:gd name="connsiteX77" fmla="*/ 1028700 w 1943100"/>
                <a:gd name="connsiteY77" fmla="*/ 2114904 h 3657954"/>
                <a:gd name="connsiteX78" fmla="*/ 1054100 w 1943100"/>
                <a:gd name="connsiteY78" fmla="*/ 1765654 h 3657954"/>
                <a:gd name="connsiteX79" fmla="*/ 1060450 w 1943100"/>
                <a:gd name="connsiteY79" fmla="*/ 1740254 h 3657954"/>
                <a:gd name="connsiteX80" fmla="*/ 1143000 w 1943100"/>
                <a:gd name="connsiteY80" fmla="*/ 1606904 h 3657954"/>
                <a:gd name="connsiteX81" fmla="*/ 1181100 w 1943100"/>
                <a:gd name="connsiteY81" fmla="*/ 1562454 h 3657954"/>
                <a:gd name="connsiteX82" fmla="*/ 1219200 w 1943100"/>
                <a:gd name="connsiteY82" fmla="*/ 1511654 h 3657954"/>
                <a:gd name="connsiteX83" fmla="*/ 1289050 w 1943100"/>
                <a:gd name="connsiteY83" fmla="*/ 1473554 h 3657954"/>
                <a:gd name="connsiteX84" fmla="*/ 1384300 w 1943100"/>
                <a:gd name="connsiteY84" fmla="*/ 1391004 h 3657954"/>
                <a:gd name="connsiteX85" fmla="*/ 1428750 w 1943100"/>
                <a:gd name="connsiteY85" fmla="*/ 1340204 h 3657954"/>
                <a:gd name="connsiteX86" fmla="*/ 1447800 w 1943100"/>
                <a:gd name="connsiteY86" fmla="*/ 1295754 h 3657954"/>
                <a:gd name="connsiteX87" fmla="*/ 1473200 w 1943100"/>
                <a:gd name="connsiteY87" fmla="*/ 1244954 h 3657954"/>
                <a:gd name="connsiteX88" fmla="*/ 1498600 w 1943100"/>
                <a:gd name="connsiteY88" fmla="*/ 1181454 h 3657954"/>
                <a:gd name="connsiteX89" fmla="*/ 1504950 w 1943100"/>
                <a:gd name="connsiteY89" fmla="*/ 1137004 h 3657954"/>
                <a:gd name="connsiteX90" fmla="*/ 1530350 w 1943100"/>
                <a:gd name="connsiteY90" fmla="*/ 1035404 h 3657954"/>
                <a:gd name="connsiteX91" fmla="*/ 1536700 w 1943100"/>
                <a:gd name="connsiteY91" fmla="*/ 984604 h 3657954"/>
                <a:gd name="connsiteX92" fmla="*/ 1549400 w 1943100"/>
                <a:gd name="connsiteY92" fmla="*/ 908404 h 3657954"/>
                <a:gd name="connsiteX93" fmla="*/ 1555750 w 1943100"/>
                <a:gd name="connsiteY93" fmla="*/ 838554 h 3657954"/>
                <a:gd name="connsiteX94" fmla="*/ 1574800 w 1943100"/>
                <a:gd name="connsiteY94" fmla="*/ 717904 h 3657954"/>
                <a:gd name="connsiteX95" fmla="*/ 1581150 w 1943100"/>
                <a:gd name="connsiteY95" fmla="*/ 692504 h 3657954"/>
                <a:gd name="connsiteX96" fmla="*/ 1669256 w 1943100"/>
                <a:gd name="connsiteY96" fmla="*/ 676629 h 3657954"/>
                <a:gd name="connsiteX97" fmla="*/ 1625600 w 1943100"/>
                <a:gd name="connsiteY97" fmla="*/ 616304 h 3657954"/>
                <a:gd name="connsiteX98" fmla="*/ 1651000 w 1943100"/>
                <a:gd name="connsiteY98" fmla="*/ 565504 h 3657954"/>
                <a:gd name="connsiteX99" fmla="*/ 1689100 w 1943100"/>
                <a:gd name="connsiteY99" fmla="*/ 495654 h 3657954"/>
                <a:gd name="connsiteX100" fmla="*/ 1720850 w 1943100"/>
                <a:gd name="connsiteY100" fmla="*/ 438504 h 3657954"/>
                <a:gd name="connsiteX101" fmla="*/ 1784350 w 1943100"/>
                <a:gd name="connsiteY101" fmla="*/ 362304 h 3657954"/>
                <a:gd name="connsiteX102" fmla="*/ 1797050 w 1943100"/>
                <a:gd name="connsiteY102" fmla="*/ 336904 h 3657954"/>
                <a:gd name="connsiteX103" fmla="*/ 1847850 w 1943100"/>
                <a:gd name="connsiteY103" fmla="*/ 286104 h 3657954"/>
                <a:gd name="connsiteX104" fmla="*/ 1866900 w 1943100"/>
                <a:gd name="connsiteY104" fmla="*/ 254354 h 3657954"/>
                <a:gd name="connsiteX105" fmla="*/ 1892300 w 1943100"/>
                <a:gd name="connsiteY105" fmla="*/ 228954 h 3657954"/>
                <a:gd name="connsiteX106" fmla="*/ 1917700 w 1943100"/>
                <a:gd name="connsiteY106" fmla="*/ 178154 h 3657954"/>
                <a:gd name="connsiteX107" fmla="*/ 1930400 w 1943100"/>
                <a:gd name="connsiteY107" fmla="*/ 121004 h 3657954"/>
                <a:gd name="connsiteX108" fmla="*/ 1943100 w 1943100"/>
                <a:gd name="connsiteY108" fmla="*/ 76554 h 3657954"/>
                <a:gd name="connsiteX109" fmla="*/ 1936750 w 1943100"/>
                <a:gd name="connsiteY109" fmla="*/ 32104 h 3657954"/>
                <a:gd name="connsiteX110" fmla="*/ 1879600 w 1943100"/>
                <a:gd name="connsiteY110" fmla="*/ 354 h 3657954"/>
                <a:gd name="connsiteX111" fmla="*/ 1841500 w 1943100"/>
                <a:gd name="connsiteY111" fmla="*/ 13054 h 3657954"/>
                <a:gd name="connsiteX0" fmla="*/ 1841500 w 1943100"/>
                <a:gd name="connsiteY0" fmla="*/ 13054 h 3657954"/>
                <a:gd name="connsiteX1" fmla="*/ 1733550 w 1943100"/>
                <a:gd name="connsiteY1" fmla="*/ 70204 h 3657954"/>
                <a:gd name="connsiteX2" fmla="*/ 1695450 w 1943100"/>
                <a:gd name="connsiteY2" fmla="*/ 89254 h 3657954"/>
                <a:gd name="connsiteX3" fmla="*/ 1619250 w 1943100"/>
                <a:gd name="connsiteY3" fmla="*/ 171804 h 3657954"/>
                <a:gd name="connsiteX4" fmla="*/ 1587500 w 1943100"/>
                <a:gd name="connsiteY4" fmla="*/ 197204 h 3657954"/>
                <a:gd name="connsiteX5" fmla="*/ 1536700 w 1943100"/>
                <a:gd name="connsiteY5" fmla="*/ 254354 h 3657954"/>
                <a:gd name="connsiteX6" fmla="*/ 1517650 w 1943100"/>
                <a:gd name="connsiteY6" fmla="*/ 273404 h 3657954"/>
                <a:gd name="connsiteX7" fmla="*/ 1492250 w 1943100"/>
                <a:gd name="connsiteY7" fmla="*/ 336904 h 3657954"/>
                <a:gd name="connsiteX8" fmla="*/ 1473200 w 1943100"/>
                <a:gd name="connsiteY8" fmla="*/ 375004 h 3657954"/>
                <a:gd name="connsiteX9" fmla="*/ 1460500 w 1943100"/>
                <a:gd name="connsiteY9" fmla="*/ 419454 h 3657954"/>
                <a:gd name="connsiteX10" fmla="*/ 1435100 w 1943100"/>
                <a:gd name="connsiteY10" fmla="*/ 476604 h 3657954"/>
                <a:gd name="connsiteX11" fmla="*/ 1416050 w 1943100"/>
                <a:gd name="connsiteY11" fmla="*/ 521054 h 3657954"/>
                <a:gd name="connsiteX12" fmla="*/ 1390650 w 1943100"/>
                <a:gd name="connsiteY12" fmla="*/ 565504 h 3657954"/>
                <a:gd name="connsiteX13" fmla="*/ 1358900 w 1943100"/>
                <a:gd name="connsiteY13" fmla="*/ 609954 h 3657954"/>
                <a:gd name="connsiteX14" fmla="*/ 1333500 w 1943100"/>
                <a:gd name="connsiteY14" fmla="*/ 673454 h 3657954"/>
                <a:gd name="connsiteX15" fmla="*/ 1301750 w 1943100"/>
                <a:gd name="connsiteY15" fmla="*/ 730604 h 3657954"/>
                <a:gd name="connsiteX16" fmla="*/ 1276350 w 1943100"/>
                <a:gd name="connsiteY16" fmla="*/ 781404 h 3657954"/>
                <a:gd name="connsiteX17" fmla="*/ 1231900 w 1943100"/>
                <a:gd name="connsiteY17" fmla="*/ 883004 h 3657954"/>
                <a:gd name="connsiteX18" fmla="*/ 1212850 w 1943100"/>
                <a:gd name="connsiteY18" fmla="*/ 914754 h 3657954"/>
                <a:gd name="connsiteX19" fmla="*/ 1174750 w 1943100"/>
                <a:gd name="connsiteY19" fmla="*/ 1010004 h 3657954"/>
                <a:gd name="connsiteX20" fmla="*/ 1155700 w 1943100"/>
                <a:gd name="connsiteY20" fmla="*/ 1048104 h 3657954"/>
                <a:gd name="connsiteX21" fmla="*/ 1130300 w 1943100"/>
                <a:gd name="connsiteY21" fmla="*/ 1137004 h 3657954"/>
                <a:gd name="connsiteX22" fmla="*/ 1123950 w 1943100"/>
                <a:gd name="connsiteY22" fmla="*/ 1156054 h 3657954"/>
                <a:gd name="connsiteX23" fmla="*/ 1111250 w 1943100"/>
                <a:gd name="connsiteY23" fmla="*/ 1175104 h 3657954"/>
                <a:gd name="connsiteX24" fmla="*/ 1060450 w 1943100"/>
                <a:gd name="connsiteY24" fmla="*/ 1270354 h 3657954"/>
                <a:gd name="connsiteX25" fmla="*/ 1009650 w 1943100"/>
                <a:gd name="connsiteY25" fmla="*/ 1391004 h 3657954"/>
                <a:gd name="connsiteX26" fmla="*/ 971550 w 1943100"/>
                <a:gd name="connsiteY26" fmla="*/ 1454504 h 3657954"/>
                <a:gd name="connsiteX27" fmla="*/ 933450 w 1943100"/>
                <a:gd name="connsiteY27" fmla="*/ 1549754 h 3657954"/>
                <a:gd name="connsiteX28" fmla="*/ 914400 w 1943100"/>
                <a:gd name="connsiteY28" fmla="*/ 1613254 h 3657954"/>
                <a:gd name="connsiteX29" fmla="*/ 895350 w 1943100"/>
                <a:gd name="connsiteY29" fmla="*/ 1670404 h 3657954"/>
                <a:gd name="connsiteX30" fmla="*/ 869950 w 1943100"/>
                <a:gd name="connsiteY30" fmla="*/ 1759304 h 3657954"/>
                <a:gd name="connsiteX31" fmla="*/ 857250 w 1943100"/>
                <a:gd name="connsiteY31" fmla="*/ 1803754 h 3657954"/>
                <a:gd name="connsiteX32" fmla="*/ 838200 w 1943100"/>
                <a:gd name="connsiteY32" fmla="*/ 1841854 h 3657954"/>
                <a:gd name="connsiteX33" fmla="*/ 819150 w 1943100"/>
                <a:gd name="connsiteY33" fmla="*/ 1911704 h 3657954"/>
                <a:gd name="connsiteX34" fmla="*/ 812800 w 1943100"/>
                <a:gd name="connsiteY34" fmla="*/ 1949804 h 3657954"/>
                <a:gd name="connsiteX35" fmla="*/ 800100 w 1943100"/>
                <a:gd name="connsiteY35" fmla="*/ 2013304 h 3657954"/>
                <a:gd name="connsiteX36" fmla="*/ 781050 w 1943100"/>
                <a:gd name="connsiteY36" fmla="*/ 2172054 h 3657954"/>
                <a:gd name="connsiteX37" fmla="*/ 774700 w 1943100"/>
                <a:gd name="connsiteY37" fmla="*/ 2216504 h 3657954"/>
                <a:gd name="connsiteX38" fmla="*/ 762000 w 1943100"/>
                <a:gd name="connsiteY38" fmla="*/ 2267304 h 3657954"/>
                <a:gd name="connsiteX39" fmla="*/ 749300 w 1943100"/>
                <a:gd name="connsiteY39" fmla="*/ 2362554 h 3657954"/>
                <a:gd name="connsiteX40" fmla="*/ 723900 w 1943100"/>
                <a:gd name="connsiteY40" fmla="*/ 2464154 h 3657954"/>
                <a:gd name="connsiteX41" fmla="*/ 704850 w 1943100"/>
                <a:gd name="connsiteY41" fmla="*/ 2572104 h 3657954"/>
                <a:gd name="connsiteX42" fmla="*/ 692150 w 1943100"/>
                <a:gd name="connsiteY42" fmla="*/ 2661004 h 3657954"/>
                <a:gd name="connsiteX43" fmla="*/ 666750 w 1943100"/>
                <a:gd name="connsiteY43" fmla="*/ 2768954 h 3657954"/>
                <a:gd name="connsiteX44" fmla="*/ 654050 w 1943100"/>
                <a:gd name="connsiteY44" fmla="*/ 2851504 h 3657954"/>
                <a:gd name="connsiteX45" fmla="*/ 635000 w 1943100"/>
                <a:gd name="connsiteY45" fmla="*/ 2915004 h 3657954"/>
                <a:gd name="connsiteX46" fmla="*/ 615950 w 1943100"/>
                <a:gd name="connsiteY46" fmla="*/ 2946754 h 3657954"/>
                <a:gd name="connsiteX47" fmla="*/ 596900 w 1943100"/>
                <a:gd name="connsiteY47" fmla="*/ 2984854 h 3657954"/>
                <a:gd name="connsiteX48" fmla="*/ 539750 w 1943100"/>
                <a:gd name="connsiteY48" fmla="*/ 3029304 h 3657954"/>
                <a:gd name="connsiteX49" fmla="*/ 501650 w 1943100"/>
                <a:gd name="connsiteY49" fmla="*/ 3061054 h 3657954"/>
                <a:gd name="connsiteX50" fmla="*/ 463550 w 1943100"/>
                <a:gd name="connsiteY50" fmla="*/ 3080104 h 3657954"/>
                <a:gd name="connsiteX51" fmla="*/ 431800 w 1943100"/>
                <a:gd name="connsiteY51" fmla="*/ 3099154 h 3657954"/>
                <a:gd name="connsiteX52" fmla="*/ 381000 w 1943100"/>
                <a:gd name="connsiteY52" fmla="*/ 3118204 h 3657954"/>
                <a:gd name="connsiteX53" fmla="*/ 304800 w 1943100"/>
                <a:gd name="connsiteY53" fmla="*/ 3175354 h 3657954"/>
                <a:gd name="connsiteX54" fmla="*/ 222250 w 1943100"/>
                <a:gd name="connsiteY54" fmla="*/ 3232504 h 3657954"/>
                <a:gd name="connsiteX55" fmla="*/ 190500 w 1943100"/>
                <a:gd name="connsiteY55" fmla="*/ 3264254 h 3657954"/>
                <a:gd name="connsiteX56" fmla="*/ 101600 w 1943100"/>
                <a:gd name="connsiteY56" fmla="*/ 3346804 h 3657954"/>
                <a:gd name="connsiteX57" fmla="*/ 76200 w 1943100"/>
                <a:gd name="connsiteY57" fmla="*/ 3384904 h 3657954"/>
                <a:gd name="connsiteX58" fmla="*/ 38100 w 1943100"/>
                <a:gd name="connsiteY58" fmla="*/ 3429354 h 3657954"/>
                <a:gd name="connsiteX59" fmla="*/ 0 w 1943100"/>
                <a:gd name="connsiteY59" fmla="*/ 3518254 h 3657954"/>
                <a:gd name="connsiteX60" fmla="*/ 25400 w 1943100"/>
                <a:gd name="connsiteY60" fmla="*/ 3569054 h 3657954"/>
                <a:gd name="connsiteX61" fmla="*/ 196850 w 1943100"/>
                <a:gd name="connsiteY61" fmla="*/ 3607154 h 3657954"/>
                <a:gd name="connsiteX62" fmla="*/ 330200 w 1943100"/>
                <a:gd name="connsiteY62" fmla="*/ 3638904 h 3657954"/>
                <a:gd name="connsiteX63" fmla="*/ 571500 w 1943100"/>
                <a:gd name="connsiteY63" fmla="*/ 3657954 h 3657954"/>
                <a:gd name="connsiteX64" fmla="*/ 723900 w 1943100"/>
                <a:gd name="connsiteY64" fmla="*/ 3645254 h 3657954"/>
                <a:gd name="connsiteX65" fmla="*/ 749300 w 1943100"/>
                <a:gd name="connsiteY65" fmla="*/ 3638904 h 3657954"/>
                <a:gd name="connsiteX66" fmla="*/ 800100 w 1943100"/>
                <a:gd name="connsiteY66" fmla="*/ 3581754 h 3657954"/>
                <a:gd name="connsiteX67" fmla="*/ 831850 w 1943100"/>
                <a:gd name="connsiteY67" fmla="*/ 3537304 h 3657954"/>
                <a:gd name="connsiteX68" fmla="*/ 844550 w 1943100"/>
                <a:gd name="connsiteY68" fmla="*/ 3213454 h 3657954"/>
                <a:gd name="connsiteX69" fmla="*/ 850900 w 1943100"/>
                <a:gd name="connsiteY69" fmla="*/ 2965804 h 3657954"/>
                <a:gd name="connsiteX70" fmla="*/ 863600 w 1943100"/>
                <a:gd name="connsiteY70" fmla="*/ 2902304 h 3657954"/>
                <a:gd name="connsiteX71" fmla="*/ 895350 w 1943100"/>
                <a:gd name="connsiteY71" fmla="*/ 2826104 h 3657954"/>
                <a:gd name="connsiteX72" fmla="*/ 920750 w 1943100"/>
                <a:gd name="connsiteY72" fmla="*/ 2788004 h 3657954"/>
                <a:gd name="connsiteX73" fmla="*/ 939800 w 1943100"/>
                <a:gd name="connsiteY73" fmla="*/ 2749904 h 3657954"/>
                <a:gd name="connsiteX74" fmla="*/ 984250 w 1943100"/>
                <a:gd name="connsiteY74" fmla="*/ 2673704 h 3657954"/>
                <a:gd name="connsiteX75" fmla="*/ 1016000 w 1943100"/>
                <a:gd name="connsiteY75" fmla="*/ 2603854 h 3657954"/>
                <a:gd name="connsiteX76" fmla="*/ 1016000 w 1943100"/>
                <a:gd name="connsiteY76" fmla="*/ 2470504 h 3657954"/>
                <a:gd name="connsiteX77" fmla="*/ 1028700 w 1943100"/>
                <a:gd name="connsiteY77" fmla="*/ 2114904 h 3657954"/>
                <a:gd name="connsiteX78" fmla="*/ 1054100 w 1943100"/>
                <a:gd name="connsiteY78" fmla="*/ 1765654 h 3657954"/>
                <a:gd name="connsiteX79" fmla="*/ 1060450 w 1943100"/>
                <a:gd name="connsiteY79" fmla="*/ 1740254 h 3657954"/>
                <a:gd name="connsiteX80" fmla="*/ 1143000 w 1943100"/>
                <a:gd name="connsiteY80" fmla="*/ 1606904 h 3657954"/>
                <a:gd name="connsiteX81" fmla="*/ 1181100 w 1943100"/>
                <a:gd name="connsiteY81" fmla="*/ 1562454 h 3657954"/>
                <a:gd name="connsiteX82" fmla="*/ 1219200 w 1943100"/>
                <a:gd name="connsiteY82" fmla="*/ 1511654 h 3657954"/>
                <a:gd name="connsiteX83" fmla="*/ 1289050 w 1943100"/>
                <a:gd name="connsiteY83" fmla="*/ 1473554 h 3657954"/>
                <a:gd name="connsiteX84" fmla="*/ 1384300 w 1943100"/>
                <a:gd name="connsiteY84" fmla="*/ 1391004 h 3657954"/>
                <a:gd name="connsiteX85" fmla="*/ 1428750 w 1943100"/>
                <a:gd name="connsiteY85" fmla="*/ 1340204 h 3657954"/>
                <a:gd name="connsiteX86" fmla="*/ 1447800 w 1943100"/>
                <a:gd name="connsiteY86" fmla="*/ 1295754 h 3657954"/>
                <a:gd name="connsiteX87" fmla="*/ 1473200 w 1943100"/>
                <a:gd name="connsiteY87" fmla="*/ 1244954 h 3657954"/>
                <a:gd name="connsiteX88" fmla="*/ 1498600 w 1943100"/>
                <a:gd name="connsiteY88" fmla="*/ 1181454 h 3657954"/>
                <a:gd name="connsiteX89" fmla="*/ 1504950 w 1943100"/>
                <a:gd name="connsiteY89" fmla="*/ 1137004 h 3657954"/>
                <a:gd name="connsiteX90" fmla="*/ 1530350 w 1943100"/>
                <a:gd name="connsiteY90" fmla="*/ 1035404 h 3657954"/>
                <a:gd name="connsiteX91" fmla="*/ 1536700 w 1943100"/>
                <a:gd name="connsiteY91" fmla="*/ 984604 h 3657954"/>
                <a:gd name="connsiteX92" fmla="*/ 1549400 w 1943100"/>
                <a:gd name="connsiteY92" fmla="*/ 908404 h 3657954"/>
                <a:gd name="connsiteX93" fmla="*/ 1555750 w 1943100"/>
                <a:gd name="connsiteY93" fmla="*/ 838554 h 3657954"/>
                <a:gd name="connsiteX94" fmla="*/ 1574800 w 1943100"/>
                <a:gd name="connsiteY94" fmla="*/ 717904 h 3657954"/>
                <a:gd name="connsiteX95" fmla="*/ 1581150 w 1943100"/>
                <a:gd name="connsiteY95" fmla="*/ 692504 h 3657954"/>
                <a:gd name="connsiteX96" fmla="*/ 1669256 w 1943100"/>
                <a:gd name="connsiteY96" fmla="*/ 676629 h 3657954"/>
                <a:gd name="connsiteX97" fmla="*/ 1720850 w 1943100"/>
                <a:gd name="connsiteY97" fmla="*/ 618685 h 3657954"/>
                <a:gd name="connsiteX98" fmla="*/ 1651000 w 1943100"/>
                <a:gd name="connsiteY98" fmla="*/ 565504 h 3657954"/>
                <a:gd name="connsiteX99" fmla="*/ 1689100 w 1943100"/>
                <a:gd name="connsiteY99" fmla="*/ 495654 h 3657954"/>
                <a:gd name="connsiteX100" fmla="*/ 1720850 w 1943100"/>
                <a:gd name="connsiteY100" fmla="*/ 438504 h 3657954"/>
                <a:gd name="connsiteX101" fmla="*/ 1784350 w 1943100"/>
                <a:gd name="connsiteY101" fmla="*/ 362304 h 3657954"/>
                <a:gd name="connsiteX102" fmla="*/ 1797050 w 1943100"/>
                <a:gd name="connsiteY102" fmla="*/ 336904 h 3657954"/>
                <a:gd name="connsiteX103" fmla="*/ 1847850 w 1943100"/>
                <a:gd name="connsiteY103" fmla="*/ 286104 h 3657954"/>
                <a:gd name="connsiteX104" fmla="*/ 1866900 w 1943100"/>
                <a:gd name="connsiteY104" fmla="*/ 254354 h 3657954"/>
                <a:gd name="connsiteX105" fmla="*/ 1892300 w 1943100"/>
                <a:gd name="connsiteY105" fmla="*/ 228954 h 3657954"/>
                <a:gd name="connsiteX106" fmla="*/ 1917700 w 1943100"/>
                <a:gd name="connsiteY106" fmla="*/ 178154 h 3657954"/>
                <a:gd name="connsiteX107" fmla="*/ 1930400 w 1943100"/>
                <a:gd name="connsiteY107" fmla="*/ 121004 h 3657954"/>
                <a:gd name="connsiteX108" fmla="*/ 1943100 w 1943100"/>
                <a:gd name="connsiteY108" fmla="*/ 76554 h 3657954"/>
                <a:gd name="connsiteX109" fmla="*/ 1936750 w 1943100"/>
                <a:gd name="connsiteY109" fmla="*/ 32104 h 3657954"/>
                <a:gd name="connsiteX110" fmla="*/ 1879600 w 1943100"/>
                <a:gd name="connsiteY110" fmla="*/ 354 h 3657954"/>
                <a:gd name="connsiteX111" fmla="*/ 1841500 w 1943100"/>
                <a:gd name="connsiteY111" fmla="*/ 13054 h 3657954"/>
                <a:gd name="connsiteX0" fmla="*/ 1841500 w 1943100"/>
                <a:gd name="connsiteY0" fmla="*/ 13054 h 3657954"/>
                <a:gd name="connsiteX1" fmla="*/ 1733550 w 1943100"/>
                <a:gd name="connsiteY1" fmla="*/ 70204 h 3657954"/>
                <a:gd name="connsiteX2" fmla="*/ 1695450 w 1943100"/>
                <a:gd name="connsiteY2" fmla="*/ 89254 h 3657954"/>
                <a:gd name="connsiteX3" fmla="*/ 1619250 w 1943100"/>
                <a:gd name="connsiteY3" fmla="*/ 171804 h 3657954"/>
                <a:gd name="connsiteX4" fmla="*/ 1587500 w 1943100"/>
                <a:gd name="connsiteY4" fmla="*/ 197204 h 3657954"/>
                <a:gd name="connsiteX5" fmla="*/ 1536700 w 1943100"/>
                <a:gd name="connsiteY5" fmla="*/ 254354 h 3657954"/>
                <a:gd name="connsiteX6" fmla="*/ 1517650 w 1943100"/>
                <a:gd name="connsiteY6" fmla="*/ 273404 h 3657954"/>
                <a:gd name="connsiteX7" fmla="*/ 1492250 w 1943100"/>
                <a:gd name="connsiteY7" fmla="*/ 336904 h 3657954"/>
                <a:gd name="connsiteX8" fmla="*/ 1473200 w 1943100"/>
                <a:gd name="connsiteY8" fmla="*/ 375004 h 3657954"/>
                <a:gd name="connsiteX9" fmla="*/ 1460500 w 1943100"/>
                <a:gd name="connsiteY9" fmla="*/ 419454 h 3657954"/>
                <a:gd name="connsiteX10" fmla="*/ 1435100 w 1943100"/>
                <a:gd name="connsiteY10" fmla="*/ 476604 h 3657954"/>
                <a:gd name="connsiteX11" fmla="*/ 1416050 w 1943100"/>
                <a:gd name="connsiteY11" fmla="*/ 521054 h 3657954"/>
                <a:gd name="connsiteX12" fmla="*/ 1390650 w 1943100"/>
                <a:gd name="connsiteY12" fmla="*/ 565504 h 3657954"/>
                <a:gd name="connsiteX13" fmla="*/ 1358900 w 1943100"/>
                <a:gd name="connsiteY13" fmla="*/ 609954 h 3657954"/>
                <a:gd name="connsiteX14" fmla="*/ 1333500 w 1943100"/>
                <a:gd name="connsiteY14" fmla="*/ 673454 h 3657954"/>
                <a:gd name="connsiteX15" fmla="*/ 1301750 w 1943100"/>
                <a:gd name="connsiteY15" fmla="*/ 730604 h 3657954"/>
                <a:gd name="connsiteX16" fmla="*/ 1276350 w 1943100"/>
                <a:gd name="connsiteY16" fmla="*/ 781404 h 3657954"/>
                <a:gd name="connsiteX17" fmla="*/ 1231900 w 1943100"/>
                <a:gd name="connsiteY17" fmla="*/ 883004 h 3657954"/>
                <a:gd name="connsiteX18" fmla="*/ 1212850 w 1943100"/>
                <a:gd name="connsiteY18" fmla="*/ 914754 h 3657954"/>
                <a:gd name="connsiteX19" fmla="*/ 1174750 w 1943100"/>
                <a:gd name="connsiteY19" fmla="*/ 1010004 h 3657954"/>
                <a:gd name="connsiteX20" fmla="*/ 1155700 w 1943100"/>
                <a:gd name="connsiteY20" fmla="*/ 1048104 h 3657954"/>
                <a:gd name="connsiteX21" fmla="*/ 1130300 w 1943100"/>
                <a:gd name="connsiteY21" fmla="*/ 1137004 h 3657954"/>
                <a:gd name="connsiteX22" fmla="*/ 1123950 w 1943100"/>
                <a:gd name="connsiteY22" fmla="*/ 1156054 h 3657954"/>
                <a:gd name="connsiteX23" fmla="*/ 1111250 w 1943100"/>
                <a:gd name="connsiteY23" fmla="*/ 1175104 h 3657954"/>
                <a:gd name="connsiteX24" fmla="*/ 1060450 w 1943100"/>
                <a:gd name="connsiteY24" fmla="*/ 1270354 h 3657954"/>
                <a:gd name="connsiteX25" fmla="*/ 1009650 w 1943100"/>
                <a:gd name="connsiteY25" fmla="*/ 1391004 h 3657954"/>
                <a:gd name="connsiteX26" fmla="*/ 971550 w 1943100"/>
                <a:gd name="connsiteY26" fmla="*/ 1454504 h 3657954"/>
                <a:gd name="connsiteX27" fmla="*/ 933450 w 1943100"/>
                <a:gd name="connsiteY27" fmla="*/ 1549754 h 3657954"/>
                <a:gd name="connsiteX28" fmla="*/ 914400 w 1943100"/>
                <a:gd name="connsiteY28" fmla="*/ 1613254 h 3657954"/>
                <a:gd name="connsiteX29" fmla="*/ 895350 w 1943100"/>
                <a:gd name="connsiteY29" fmla="*/ 1670404 h 3657954"/>
                <a:gd name="connsiteX30" fmla="*/ 869950 w 1943100"/>
                <a:gd name="connsiteY30" fmla="*/ 1759304 h 3657954"/>
                <a:gd name="connsiteX31" fmla="*/ 857250 w 1943100"/>
                <a:gd name="connsiteY31" fmla="*/ 1803754 h 3657954"/>
                <a:gd name="connsiteX32" fmla="*/ 838200 w 1943100"/>
                <a:gd name="connsiteY32" fmla="*/ 1841854 h 3657954"/>
                <a:gd name="connsiteX33" fmla="*/ 819150 w 1943100"/>
                <a:gd name="connsiteY33" fmla="*/ 1911704 h 3657954"/>
                <a:gd name="connsiteX34" fmla="*/ 812800 w 1943100"/>
                <a:gd name="connsiteY34" fmla="*/ 1949804 h 3657954"/>
                <a:gd name="connsiteX35" fmla="*/ 800100 w 1943100"/>
                <a:gd name="connsiteY35" fmla="*/ 2013304 h 3657954"/>
                <a:gd name="connsiteX36" fmla="*/ 781050 w 1943100"/>
                <a:gd name="connsiteY36" fmla="*/ 2172054 h 3657954"/>
                <a:gd name="connsiteX37" fmla="*/ 774700 w 1943100"/>
                <a:gd name="connsiteY37" fmla="*/ 2216504 h 3657954"/>
                <a:gd name="connsiteX38" fmla="*/ 762000 w 1943100"/>
                <a:gd name="connsiteY38" fmla="*/ 2267304 h 3657954"/>
                <a:gd name="connsiteX39" fmla="*/ 749300 w 1943100"/>
                <a:gd name="connsiteY39" fmla="*/ 2362554 h 3657954"/>
                <a:gd name="connsiteX40" fmla="*/ 723900 w 1943100"/>
                <a:gd name="connsiteY40" fmla="*/ 2464154 h 3657954"/>
                <a:gd name="connsiteX41" fmla="*/ 704850 w 1943100"/>
                <a:gd name="connsiteY41" fmla="*/ 2572104 h 3657954"/>
                <a:gd name="connsiteX42" fmla="*/ 692150 w 1943100"/>
                <a:gd name="connsiteY42" fmla="*/ 2661004 h 3657954"/>
                <a:gd name="connsiteX43" fmla="*/ 666750 w 1943100"/>
                <a:gd name="connsiteY43" fmla="*/ 2768954 h 3657954"/>
                <a:gd name="connsiteX44" fmla="*/ 654050 w 1943100"/>
                <a:gd name="connsiteY44" fmla="*/ 2851504 h 3657954"/>
                <a:gd name="connsiteX45" fmla="*/ 635000 w 1943100"/>
                <a:gd name="connsiteY45" fmla="*/ 2915004 h 3657954"/>
                <a:gd name="connsiteX46" fmla="*/ 615950 w 1943100"/>
                <a:gd name="connsiteY46" fmla="*/ 2946754 h 3657954"/>
                <a:gd name="connsiteX47" fmla="*/ 596900 w 1943100"/>
                <a:gd name="connsiteY47" fmla="*/ 2984854 h 3657954"/>
                <a:gd name="connsiteX48" fmla="*/ 539750 w 1943100"/>
                <a:gd name="connsiteY48" fmla="*/ 3029304 h 3657954"/>
                <a:gd name="connsiteX49" fmla="*/ 501650 w 1943100"/>
                <a:gd name="connsiteY49" fmla="*/ 3061054 h 3657954"/>
                <a:gd name="connsiteX50" fmla="*/ 463550 w 1943100"/>
                <a:gd name="connsiteY50" fmla="*/ 3080104 h 3657954"/>
                <a:gd name="connsiteX51" fmla="*/ 431800 w 1943100"/>
                <a:gd name="connsiteY51" fmla="*/ 3099154 h 3657954"/>
                <a:gd name="connsiteX52" fmla="*/ 381000 w 1943100"/>
                <a:gd name="connsiteY52" fmla="*/ 3118204 h 3657954"/>
                <a:gd name="connsiteX53" fmla="*/ 304800 w 1943100"/>
                <a:gd name="connsiteY53" fmla="*/ 3175354 h 3657954"/>
                <a:gd name="connsiteX54" fmla="*/ 222250 w 1943100"/>
                <a:gd name="connsiteY54" fmla="*/ 3232504 h 3657954"/>
                <a:gd name="connsiteX55" fmla="*/ 190500 w 1943100"/>
                <a:gd name="connsiteY55" fmla="*/ 3264254 h 3657954"/>
                <a:gd name="connsiteX56" fmla="*/ 101600 w 1943100"/>
                <a:gd name="connsiteY56" fmla="*/ 3346804 h 3657954"/>
                <a:gd name="connsiteX57" fmla="*/ 76200 w 1943100"/>
                <a:gd name="connsiteY57" fmla="*/ 3384904 h 3657954"/>
                <a:gd name="connsiteX58" fmla="*/ 38100 w 1943100"/>
                <a:gd name="connsiteY58" fmla="*/ 3429354 h 3657954"/>
                <a:gd name="connsiteX59" fmla="*/ 0 w 1943100"/>
                <a:gd name="connsiteY59" fmla="*/ 3518254 h 3657954"/>
                <a:gd name="connsiteX60" fmla="*/ 25400 w 1943100"/>
                <a:gd name="connsiteY60" fmla="*/ 3569054 h 3657954"/>
                <a:gd name="connsiteX61" fmla="*/ 196850 w 1943100"/>
                <a:gd name="connsiteY61" fmla="*/ 3607154 h 3657954"/>
                <a:gd name="connsiteX62" fmla="*/ 330200 w 1943100"/>
                <a:gd name="connsiteY62" fmla="*/ 3638904 h 3657954"/>
                <a:gd name="connsiteX63" fmla="*/ 571500 w 1943100"/>
                <a:gd name="connsiteY63" fmla="*/ 3657954 h 3657954"/>
                <a:gd name="connsiteX64" fmla="*/ 723900 w 1943100"/>
                <a:gd name="connsiteY64" fmla="*/ 3645254 h 3657954"/>
                <a:gd name="connsiteX65" fmla="*/ 749300 w 1943100"/>
                <a:gd name="connsiteY65" fmla="*/ 3638904 h 3657954"/>
                <a:gd name="connsiteX66" fmla="*/ 800100 w 1943100"/>
                <a:gd name="connsiteY66" fmla="*/ 3581754 h 3657954"/>
                <a:gd name="connsiteX67" fmla="*/ 831850 w 1943100"/>
                <a:gd name="connsiteY67" fmla="*/ 3537304 h 3657954"/>
                <a:gd name="connsiteX68" fmla="*/ 844550 w 1943100"/>
                <a:gd name="connsiteY68" fmla="*/ 3213454 h 3657954"/>
                <a:gd name="connsiteX69" fmla="*/ 850900 w 1943100"/>
                <a:gd name="connsiteY69" fmla="*/ 2965804 h 3657954"/>
                <a:gd name="connsiteX70" fmla="*/ 863600 w 1943100"/>
                <a:gd name="connsiteY70" fmla="*/ 2902304 h 3657954"/>
                <a:gd name="connsiteX71" fmla="*/ 895350 w 1943100"/>
                <a:gd name="connsiteY71" fmla="*/ 2826104 h 3657954"/>
                <a:gd name="connsiteX72" fmla="*/ 920750 w 1943100"/>
                <a:gd name="connsiteY72" fmla="*/ 2788004 h 3657954"/>
                <a:gd name="connsiteX73" fmla="*/ 939800 w 1943100"/>
                <a:gd name="connsiteY73" fmla="*/ 2749904 h 3657954"/>
                <a:gd name="connsiteX74" fmla="*/ 984250 w 1943100"/>
                <a:gd name="connsiteY74" fmla="*/ 2673704 h 3657954"/>
                <a:gd name="connsiteX75" fmla="*/ 1016000 w 1943100"/>
                <a:gd name="connsiteY75" fmla="*/ 2603854 h 3657954"/>
                <a:gd name="connsiteX76" fmla="*/ 1016000 w 1943100"/>
                <a:gd name="connsiteY76" fmla="*/ 2470504 h 3657954"/>
                <a:gd name="connsiteX77" fmla="*/ 1028700 w 1943100"/>
                <a:gd name="connsiteY77" fmla="*/ 2114904 h 3657954"/>
                <a:gd name="connsiteX78" fmla="*/ 1054100 w 1943100"/>
                <a:gd name="connsiteY78" fmla="*/ 1765654 h 3657954"/>
                <a:gd name="connsiteX79" fmla="*/ 1060450 w 1943100"/>
                <a:gd name="connsiteY79" fmla="*/ 1740254 h 3657954"/>
                <a:gd name="connsiteX80" fmla="*/ 1143000 w 1943100"/>
                <a:gd name="connsiteY80" fmla="*/ 1606904 h 3657954"/>
                <a:gd name="connsiteX81" fmla="*/ 1181100 w 1943100"/>
                <a:gd name="connsiteY81" fmla="*/ 1562454 h 3657954"/>
                <a:gd name="connsiteX82" fmla="*/ 1219200 w 1943100"/>
                <a:gd name="connsiteY82" fmla="*/ 1511654 h 3657954"/>
                <a:gd name="connsiteX83" fmla="*/ 1289050 w 1943100"/>
                <a:gd name="connsiteY83" fmla="*/ 1473554 h 3657954"/>
                <a:gd name="connsiteX84" fmla="*/ 1384300 w 1943100"/>
                <a:gd name="connsiteY84" fmla="*/ 1391004 h 3657954"/>
                <a:gd name="connsiteX85" fmla="*/ 1428750 w 1943100"/>
                <a:gd name="connsiteY85" fmla="*/ 1340204 h 3657954"/>
                <a:gd name="connsiteX86" fmla="*/ 1447800 w 1943100"/>
                <a:gd name="connsiteY86" fmla="*/ 1295754 h 3657954"/>
                <a:gd name="connsiteX87" fmla="*/ 1473200 w 1943100"/>
                <a:gd name="connsiteY87" fmla="*/ 1244954 h 3657954"/>
                <a:gd name="connsiteX88" fmla="*/ 1498600 w 1943100"/>
                <a:gd name="connsiteY88" fmla="*/ 1181454 h 3657954"/>
                <a:gd name="connsiteX89" fmla="*/ 1504950 w 1943100"/>
                <a:gd name="connsiteY89" fmla="*/ 1137004 h 3657954"/>
                <a:gd name="connsiteX90" fmla="*/ 1530350 w 1943100"/>
                <a:gd name="connsiteY90" fmla="*/ 1035404 h 3657954"/>
                <a:gd name="connsiteX91" fmla="*/ 1536700 w 1943100"/>
                <a:gd name="connsiteY91" fmla="*/ 984604 h 3657954"/>
                <a:gd name="connsiteX92" fmla="*/ 1549400 w 1943100"/>
                <a:gd name="connsiteY92" fmla="*/ 908404 h 3657954"/>
                <a:gd name="connsiteX93" fmla="*/ 1555750 w 1943100"/>
                <a:gd name="connsiteY93" fmla="*/ 838554 h 3657954"/>
                <a:gd name="connsiteX94" fmla="*/ 1574800 w 1943100"/>
                <a:gd name="connsiteY94" fmla="*/ 717904 h 3657954"/>
                <a:gd name="connsiteX95" fmla="*/ 1581150 w 1943100"/>
                <a:gd name="connsiteY95" fmla="*/ 692504 h 3657954"/>
                <a:gd name="connsiteX96" fmla="*/ 1669256 w 1943100"/>
                <a:gd name="connsiteY96" fmla="*/ 676629 h 3657954"/>
                <a:gd name="connsiteX97" fmla="*/ 1720850 w 1943100"/>
                <a:gd name="connsiteY97" fmla="*/ 618685 h 3657954"/>
                <a:gd name="connsiteX98" fmla="*/ 1720056 w 1943100"/>
                <a:gd name="connsiteY98" fmla="*/ 553598 h 3657954"/>
                <a:gd name="connsiteX99" fmla="*/ 1689100 w 1943100"/>
                <a:gd name="connsiteY99" fmla="*/ 495654 h 3657954"/>
                <a:gd name="connsiteX100" fmla="*/ 1720850 w 1943100"/>
                <a:gd name="connsiteY100" fmla="*/ 438504 h 3657954"/>
                <a:gd name="connsiteX101" fmla="*/ 1784350 w 1943100"/>
                <a:gd name="connsiteY101" fmla="*/ 362304 h 3657954"/>
                <a:gd name="connsiteX102" fmla="*/ 1797050 w 1943100"/>
                <a:gd name="connsiteY102" fmla="*/ 336904 h 3657954"/>
                <a:gd name="connsiteX103" fmla="*/ 1847850 w 1943100"/>
                <a:gd name="connsiteY103" fmla="*/ 286104 h 3657954"/>
                <a:gd name="connsiteX104" fmla="*/ 1866900 w 1943100"/>
                <a:gd name="connsiteY104" fmla="*/ 254354 h 3657954"/>
                <a:gd name="connsiteX105" fmla="*/ 1892300 w 1943100"/>
                <a:gd name="connsiteY105" fmla="*/ 228954 h 3657954"/>
                <a:gd name="connsiteX106" fmla="*/ 1917700 w 1943100"/>
                <a:gd name="connsiteY106" fmla="*/ 178154 h 3657954"/>
                <a:gd name="connsiteX107" fmla="*/ 1930400 w 1943100"/>
                <a:gd name="connsiteY107" fmla="*/ 121004 h 3657954"/>
                <a:gd name="connsiteX108" fmla="*/ 1943100 w 1943100"/>
                <a:gd name="connsiteY108" fmla="*/ 76554 h 3657954"/>
                <a:gd name="connsiteX109" fmla="*/ 1936750 w 1943100"/>
                <a:gd name="connsiteY109" fmla="*/ 32104 h 3657954"/>
                <a:gd name="connsiteX110" fmla="*/ 1879600 w 1943100"/>
                <a:gd name="connsiteY110" fmla="*/ 354 h 3657954"/>
                <a:gd name="connsiteX111" fmla="*/ 1841500 w 1943100"/>
                <a:gd name="connsiteY111" fmla="*/ 13054 h 3657954"/>
                <a:gd name="connsiteX0" fmla="*/ 1841500 w 1943100"/>
                <a:gd name="connsiteY0" fmla="*/ 13054 h 3657954"/>
                <a:gd name="connsiteX1" fmla="*/ 1733550 w 1943100"/>
                <a:gd name="connsiteY1" fmla="*/ 70204 h 3657954"/>
                <a:gd name="connsiteX2" fmla="*/ 1695450 w 1943100"/>
                <a:gd name="connsiteY2" fmla="*/ 89254 h 3657954"/>
                <a:gd name="connsiteX3" fmla="*/ 1619250 w 1943100"/>
                <a:gd name="connsiteY3" fmla="*/ 171804 h 3657954"/>
                <a:gd name="connsiteX4" fmla="*/ 1587500 w 1943100"/>
                <a:gd name="connsiteY4" fmla="*/ 197204 h 3657954"/>
                <a:gd name="connsiteX5" fmla="*/ 1536700 w 1943100"/>
                <a:gd name="connsiteY5" fmla="*/ 254354 h 3657954"/>
                <a:gd name="connsiteX6" fmla="*/ 1517650 w 1943100"/>
                <a:gd name="connsiteY6" fmla="*/ 273404 h 3657954"/>
                <a:gd name="connsiteX7" fmla="*/ 1492250 w 1943100"/>
                <a:gd name="connsiteY7" fmla="*/ 336904 h 3657954"/>
                <a:gd name="connsiteX8" fmla="*/ 1473200 w 1943100"/>
                <a:gd name="connsiteY8" fmla="*/ 375004 h 3657954"/>
                <a:gd name="connsiteX9" fmla="*/ 1460500 w 1943100"/>
                <a:gd name="connsiteY9" fmla="*/ 419454 h 3657954"/>
                <a:gd name="connsiteX10" fmla="*/ 1435100 w 1943100"/>
                <a:gd name="connsiteY10" fmla="*/ 476604 h 3657954"/>
                <a:gd name="connsiteX11" fmla="*/ 1416050 w 1943100"/>
                <a:gd name="connsiteY11" fmla="*/ 521054 h 3657954"/>
                <a:gd name="connsiteX12" fmla="*/ 1390650 w 1943100"/>
                <a:gd name="connsiteY12" fmla="*/ 565504 h 3657954"/>
                <a:gd name="connsiteX13" fmla="*/ 1358900 w 1943100"/>
                <a:gd name="connsiteY13" fmla="*/ 609954 h 3657954"/>
                <a:gd name="connsiteX14" fmla="*/ 1333500 w 1943100"/>
                <a:gd name="connsiteY14" fmla="*/ 673454 h 3657954"/>
                <a:gd name="connsiteX15" fmla="*/ 1301750 w 1943100"/>
                <a:gd name="connsiteY15" fmla="*/ 730604 h 3657954"/>
                <a:gd name="connsiteX16" fmla="*/ 1276350 w 1943100"/>
                <a:gd name="connsiteY16" fmla="*/ 781404 h 3657954"/>
                <a:gd name="connsiteX17" fmla="*/ 1231900 w 1943100"/>
                <a:gd name="connsiteY17" fmla="*/ 883004 h 3657954"/>
                <a:gd name="connsiteX18" fmla="*/ 1212850 w 1943100"/>
                <a:gd name="connsiteY18" fmla="*/ 914754 h 3657954"/>
                <a:gd name="connsiteX19" fmla="*/ 1174750 w 1943100"/>
                <a:gd name="connsiteY19" fmla="*/ 1010004 h 3657954"/>
                <a:gd name="connsiteX20" fmla="*/ 1155700 w 1943100"/>
                <a:gd name="connsiteY20" fmla="*/ 1048104 h 3657954"/>
                <a:gd name="connsiteX21" fmla="*/ 1130300 w 1943100"/>
                <a:gd name="connsiteY21" fmla="*/ 1137004 h 3657954"/>
                <a:gd name="connsiteX22" fmla="*/ 1123950 w 1943100"/>
                <a:gd name="connsiteY22" fmla="*/ 1156054 h 3657954"/>
                <a:gd name="connsiteX23" fmla="*/ 1111250 w 1943100"/>
                <a:gd name="connsiteY23" fmla="*/ 1175104 h 3657954"/>
                <a:gd name="connsiteX24" fmla="*/ 1060450 w 1943100"/>
                <a:gd name="connsiteY24" fmla="*/ 1270354 h 3657954"/>
                <a:gd name="connsiteX25" fmla="*/ 1009650 w 1943100"/>
                <a:gd name="connsiteY25" fmla="*/ 1391004 h 3657954"/>
                <a:gd name="connsiteX26" fmla="*/ 971550 w 1943100"/>
                <a:gd name="connsiteY26" fmla="*/ 1454504 h 3657954"/>
                <a:gd name="connsiteX27" fmla="*/ 933450 w 1943100"/>
                <a:gd name="connsiteY27" fmla="*/ 1549754 h 3657954"/>
                <a:gd name="connsiteX28" fmla="*/ 914400 w 1943100"/>
                <a:gd name="connsiteY28" fmla="*/ 1613254 h 3657954"/>
                <a:gd name="connsiteX29" fmla="*/ 895350 w 1943100"/>
                <a:gd name="connsiteY29" fmla="*/ 1670404 h 3657954"/>
                <a:gd name="connsiteX30" fmla="*/ 869950 w 1943100"/>
                <a:gd name="connsiteY30" fmla="*/ 1759304 h 3657954"/>
                <a:gd name="connsiteX31" fmla="*/ 857250 w 1943100"/>
                <a:gd name="connsiteY31" fmla="*/ 1803754 h 3657954"/>
                <a:gd name="connsiteX32" fmla="*/ 838200 w 1943100"/>
                <a:gd name="connsiteY32" fmla="*/ 1841854 h 3657954"/>
                <a:gd name="connsiteX33" fmla="*/ 819150 w 1943100"/>
                <a:gd name="connsiteY33" fmla="*/ 1911704 h 3657954"/>
                <a:gd name="connsiteX34" fmla="*/ 812800 w 1943100"/>
                <a:gd name="connsiteY34" fmla="*/ 1949804 h 3657954"/>
                <a:gd name="connsiteX35" fmla="*/ 800100 w 1943100"/>
                <a:gd name="connsiteY35" fmla="*/ 2013304 h 3657954"/>
                <a:gd name="connsiteX36" fmla="*/ 781050 w 1943100"/>
                <a:gd name="connsiteY36" fmla="*/ 2172054 h 3657954"/>
                <a:gd name="connsiteX37" fmla="*/ 774700 w 1943100"/>
                <a:gd name="connsiteY37" fmla="*/ 2216504 h 3657954"/>
                <a:gd name="connsiteX38" fmla="*/ 762000 w 1943100"/>
                <a:gd name="connsiteY38" fmla="*/ 2267304 h 3657954"/>
                <a:gd name="connsiteX39" fmla="*/ 749300 w 1943100"/>
                <a:gd name="connsiteY39" fmla="*/ 2362554 h 3657954"/>
                <a:gd name="connsiteX40" fmla="*/ 723900 w 1943100"/>
                <a:gd name="connsiteY40" fmla="*/ 2464154 h 3657954"/>
                <a:gd name="connsiteX41" fmla="*/ 704850 w 1943100"/>
                <a:gd name="connsiteY41" fmla="*/ 2572104 h 3657954"/>
                <a:gd name="connsiteX42" fmla="*/ 692150 w 1943100"/>
                <a:gd name="connsiteY42" fmla="*/ 2661004 h 3657954"/>
                <a:gd name="connsiteX43" fmla="*/ 666750 w 1943100"/>
                <a:gd name="connsiteY43" fmla="*/ 2768954 h 3657954"/>
                <a:gd name="connsiteX44" fmla="*/ 654050 w 1943100"/>
                <a:gd name="connsiteY44" fmla="*/ 2851504 h 3657954"/>
                <a:gd name="connsiteX45" fmla="*/ 635000 w 1943100"/>
                <a:gd name="connsiteY45" fmla="*/ 2915004 h 3657954"/>
                <a:gd name="connsiteX46" fmla="*/ 615950 w 1943100"/>
                <a:gd name="connsiteY46" fmla="*/ 2946754 h 3657954"/>
                <a:gd name="connsiteX47" fmla="*/ 596900 w 1943100"/>
                <a:gd name="connsiteY47" fmla="*/ 2984854 h 3657954"/>
                <a:gd name="connsiteX48" fmla="*/ 539750 w 1943100"/>
                <a:gd name="connsiteY48" fmla="*/ 3029304 h 3657954"/>
                <a:gd name="connsiteX49" fmla="*/ 501650 w 1943100"/>
                <a:gd name="connsiteY49" fmla="*/ 3061054 h 3657954"/>
                <a:gd name="connsiteX50" fmla="*/ 463550 w 1943100"/>
                <a:gd name="connsiteY50" fmla="*/ 3080104 h 3657954"/>
                <a:gd name="connsiteX51" fmla="*/ 431800 w 1943100"/>
                <a:gd name="connsiteY51" fmla="*/ 3099154 h 3657954"/>
                <a:gd name="connsiteX52" fmla="*/ 381000 w 1943100"/>
                <a:gd name="connsiteY52" fmla="*/ 3118204 h 3657954"/>
                <a:gd name="connsiteX53" fmla="*/ 304800 w 1943100"/>
                <a:gd name="connsiteY53" fmla="*/ 3175354 h 3657954"/>
                <a:gd name="connsiteX54" fmla="*/ 222250 w 1943100"/>
                <a:gd name="connsiteY54" fmla="*/ 3232504 h 3657954"/>
                <a:gd name="connsiteX55" fmla="*/ 190500 w 1943100"/>
                <a:gd name="connsiteY55" fmla="*/ 3264254 h 3657954"/>
                <a:gd name="connsiteX56" fmla="*/ 101600 w 1943100"/>
                <a:gd name="connsiteY56" fmla="*/ 3346804 h 3657954"/>
                <a:gd name="connsiteX57" fmla="*/ 76200 w 1943100"/>
                <a:gd name="connsiteY57" fmla="*/ 3384904 h 3657954"/>
                <a:gd name="connsiteX58" fmla="*/ 38100 w 1943100"/>
                <a:gd name="connsiteY58" fmla="*/ 3429354 h 3657954"/>
                <a:gd name="connsiteX59" fmla="*/ 0 w 1943100"/>
                <a:gd name="connsiteY59" fmla="*/ 3518254 h 3657954"/>
                <a:gd name="connsiteX60" fmla="*/ 25400 w 1943100"/>
                <a:gd name="connsiteY60" fmla="*/ 3569054 h 3657954"/>
                <a:gd name="connsiteX61" fmla="*/ 196850 w 1943100"/>
                <a:gd name="connsiteY61" fmla="*/ 3607154 h 3657954"/>
                <a:gd name="connsiteX62" fmla="*/ 330200 w 1943100"/>
                <a:gd name="connsiteY62" fmla="*/ 3638904 h 3657954"/>
                <a:gd name="connsiteX63" fmla="*/ 571500 w 1943100"/>
                <a:gd name="connsiteY63" fmla="*/ 3657954 h 3657954"/>
                <a:gd name="connsiteX64" fmla="*/ 723900 w 1943100"/>
                <a:gd name="connsiteY64" fmla="*/ 3645254 h 3657954"/>
                <a:gd name="connsiteX65" fmla="*/ 749300 w 1943100"/>
                <a:gd name="connsiteY65" fmla="*/ 3638904 h 3657954"/>
                <a:gd name="connsiteX66" fmla="*/ 800100 w 1943100"/>
                <a:gd name="connsiteY66" fmla="*/ 3581754 h 3657954"/>
                <a:gd name="connsiteX67" fmla="*/ 831850 w 1943100"/>
                <a:gd name="connsiteY67" fmla="*/ 3537304 h 3657954"/>
                <a:gd name="connsiteX68" fmla="*/ 844550 w 1943100"/>
                <a:gd name="connsiteY68" fmla="*/ 3213454 h 3657954"/>
                <a:gd name="connsiteX69" fmla="*/ 850900 w 1943100"/>
                <a:gd name="connsiteY69" fmla="*/ 2965804 h 3657954"/>
                <a:gd name="connsiteX70" fmla="*/ 863600 w 1943100"/>
                <a:gd name="connsiteY70" fmla="*/ 2902304 h 3657954"/>
                <a:gd name="connsiteX71" fmla="*/ 895350 w 1943100"/>
                <a:gd name="connsiteY71" fmla="*/ 2826104 h 3657954"/>
                <a:gd name="connsiteX72" fmla="*/ 920750 w 1943100"/>
                <a:gd name="connsiteY72" fmla="*/ 2788004 h 3657954"/>
                <a:gd name="connsiteX73" fmla="*/ 939800 w 1943100"/>
                <a:gd name="connsiteY73" fmla="*/ 2749904 h 3657954"/>
                <a:gd name="connsiteX74" fmla="*/ 984250 w 1943100"/>
                <a:gd name="connsiteY74" fmla="*/ 2673704 h 3657954"/>
                <a:gd name="connsiteX75" fmla="*/ 1016000 w 1943100"/>
                <a:gd name="connsiteY75" fmla="*/ 2603854 h 3657954"/>
                <a:gd name="connsiteX76" fmla="*/ 1016000 w 1943100"/>
                <a:gd name="connsiteY76" fmla="*/ 2470504 h 3657954"/>
                <a:gd name="connsiteX77" fmla="*/ 1028700 w 1943100"/>
                <a:gd name="connsiteY77" fmla="*/ 2114904 h 3657954"/>
                <a:gd name="connsiteX78" fmla="*/ 1054100 w 1943100"/>
                <a:gd name="connsiteY78" fmla="*/ 1765654 h 3657954"/>
                <a:gd name="connsiteX79" fmla="*/ 1060450 w 1943100"/>
                <a:gd name="connsiteY79" fmla="*/ 1740254 h 3657954"/>
                <a:gd name="connsiteX80" fmla="*/ 1143000 w 1943100"/>
                <a:gd name="connsiteY80" fmla="*/ 1606904 h 3657954"/>
                <a:gd name="connsiteX81" fmla="*/ 1181100 w 1943100"/>
                <a:gd name="connsiteY81" fmla="*/ 1562454 h 3657954"/>
                <a:gd name="connsiteX82" fmla="*/ 1219200 w 1943100"/>
                <a:gd name="connsiteY82" fmla="*/ 1511654 h 3657954"/>
                <a:gd name="connsiteX83" fmla="*/ 1289050 w 1943100"/>
                <a:gd name="connsiteY83" fmla="*/ 1473554 h 3657954"/>
                <a:gd name="connsiteX84" fmla="*/ 1384300 w 1943100"/>
                <a:gd name="connsiteY84" fmla="*/ 1391004 h 3657954"/>
                <a:gd name="connsiteX85" fmla="*/ 1428750 w 1943100"/>
                <a:gd name="connsiteY85" fmla="*/ 1340204 h 3657954"/>
                <a:gd name="connsiteX86" fmla="*/ 1447800 w 1943100"/>
                <a:gd name="connsiteY86" fmla="*/ 1295754 h 3657954"/>
                <a:gd name="connsiteX87" fmla="*/ 1473200 w 1943100"/>
                <a:gd name="connsiteY87" fmla="*/ 1244954 h 3657954"/>
                <a:gd name="connsiteX88" fmla="*/ 1498600 w 1943100"/>
                <a:gd name="connsiteY88" fmla="*/ 1181454 h 3657954"/>
                <a:gd name="connsiteX89" fmla="*/ 1504950 w 1943100"/>
                <a:gd name="connsiteY89" fmla="*/ 1137004 h 3657954"/>
                <a:gd name="connsiteX90" fmla="*/ 1530350 w 1943100"/>
                <a:gd name="connsiteY90" fmla="*/ 1035404 h 3657954"/>
                <a:gd name="connsiteX91" fmla="*/ 1536700 w 1943100"/>
                <a:gd name="connsiteY91" fmla="*/ 984604 h 3657954"/>
                <a:gd name="connsiteX92" fmla="*/ 1549400 w 1943100"/>
                <a:gd name="connsiteY92" fmla="*/ 908404 h 3657954"/>
                <a:gd name="connsiteX93" fmla="*/ 1555750 w 1943100"/>
                <a:gd name="connsiteY93" fmla="*/ 838554 h 3657954"/>
                <a:gd name="connsiteX94" fmla="*/ 1574800 w 1943100"/>
                <a:gd name="connsiteY94" fmla="*/ 717904 h 3657954"/>
                <a:gd name="connsiteX95" fmla="*/ 1581150 w 1943100"/>
                <a:gd name="connsiteY95" fmla="*/ 692504 h 3657954"/>
                <a:gd name="connsiteX96" fmla="*/ 1669256 w 1943100"/>
                <a:gd name="connsiteY96" fmla="*/ 676629 h 3657954"/>
                <a:gd name="connsiteX97" fmla="*/ 1720056 w 1943100"/>
                <a:gd name="connsiteY97" fmla="*/ 553598 h 3657954"/>
                <a:gd name="connsiteX98" fmla="*/ 1689100 w 1943100"/>
                <a:gd name="connsiteY98" fmla="*/ 495654 h 3657954"/>
                <a:gd name="connsiteX99" fmla="*/ 1720850 w 1943100"/>
                <a:gd name="connsiteY99" fmla="*/ 438504 h 3657954"/>
                <a:gd name="connsiteX100" fmla="*/ 1784350 w 1943100"/>
                <a:gd name="connsiteY100" fmla="*/ 362304 h 3657954"/>
                <a:gd name="connsiteX101" fmla="*/ 1797050 w 1943100"/>
                <a:gd name="connsiteY101" fmla="*/ 336904 h 3657954"/>
                <a:gd name="connsiteX102" fmla="*/ 1847850 w 1943100"/>
                <a:gd name="connsiteY102" fmla="*/ 286104 h 3657954"/>
                <a:gd name="connsiteX103" fmla="*/ 1866900 w 1943100"/>
                <a:gd name="connsiteY103" fmla="*/ 254354 h 3657954"/>
                <a:gd name="connsiteX104" fmla="*/ 1892300 w 1943100"/>
                <a:gd name="connsiteY104" fmla="*/ 228954 h 3657954"/>
                <a:gd name="connsiteX105" fmla="*/ 1917700 w 1943100"/>
                <a:gd name="connsiteY105" fmla="*/ 178154 h 3657954"/>
                <a:gd name="connsiteX106" fmla="*/ 1930400 w 1943100"/>
                <a:gd name="connsiteY106" fmla="*/ 121004 h 3657954"/>
                <a:gd name="connsiteX107" fmla="*/ 1943100 w 1943100"/>
                <a:gd name="connsiteY107" fmla="*/ 76554 h 3657954"/>
                <a:gd name="connsiteX108" fmla="*/ 1936750 w 1943100"/>
                <a:gd name="connsiteY108" fmla="*/ 32104 h 3657954"/>
                <a:gd name="connsiteX109" fmla="*/ 1879600 w 1943100"/>
                <a:gd name="connsiteY109" fmla="*/ 354 h 3657954"/>
                <a:gd name="connsiteX110" fmla="*/ 1841500 w 1943100"/>
                <a:gd name="connsiteY110" fmla="*/ 13054 h 3657954"/>
                <a:gd name="connsiteX0" fmla="*/ 1841500 w 1943100"/>
                <a:gd name="connsiteY0" fmla="*/ 13054 h 3657954"/>
                <a:gd name="connsiteX1" fmla="*/ 1733550 w 1943100"/>
                <a:gd name="connsiteY1" fmla="*/ 70204 h 3657954"/>
                <a:gd name="connsiteX2" fmla="*/ 1695450 w 1943100"/>
                <a:gd name="connsiteY2" fmla="*/ 89254 h 3657954"/>
                <a:gd name="connsiteX3" fmla="*/ 1619250 w 1943100"/>
                <a:gd name="connsiteY3" fmla="*/ 171804 h 3657954"/>
                <a:gd name="connsiteX4" fmla="*/ 1587500 w 1943100"/>
                <a:gd name="connsiteY4" fmla="*/ 197204 h 3657954"/>
                <a:gd name="connsiteX5" fmla="*/ 1536700 w 1943100"/>
                <a:gd name="connsiteY5" fmla="*/ 254354 h 3657954"/>
                <a:gd name="connsiteX6" fmla="*/ 1517650 w 1943100"/>
                <a:gd name="connsiteY6" fmla="*/ 273404 h 3657954"/>
                <a:gd name="connsiteX7" fmla="*/ 1492250 w 1943100"/>
                <a:gd name="connsiteY7" fmla="*/ 336904 h 3657954"/>
                <a:gd name="connsiteX8" fmla="*/ 1473200 w 1943100"/>
                <a:gd name="connsiteY8" fmla="*/ 375004 h 3657954"/>
                <a:gd name="connsiteX9" fmla="*/ 1460500 w 1943100"/>
                <a:gd name="connsiteY9" fmla="*/ 419454 h 3657954"/>
                <a:gd name="connsiteX10" fmla="*/ 1435100 w 1943100"/>
                <a:gd name="connsiteY10" fmla="*/ 476604 h 3657954"/>
                <a:gd name="connsiteX11" fmla="*/ 1416050 w 1943100"/>
                <a:gd name="connsiteY11" fmla="*/ 521054 h 3657954"/>
                <a:gd name="connsiteX12" fmla="*/ 1390650 w 1943100"/>
                <a:gd name="connsiteY12" fmla="*/ 565504 h 3657954"/>
                <a:gd name="connsiteX13" fmla="*/ 1358900 w 1943100"/>
                <a:gd name="connsiteY13" fmla="*/ 609954 h 3657954"/>
                <a:gd name="connsiteX14" fmla="*/ 1333500 w 1943100"/>
                <a:gd name="connsiteY14" fmla="*/ 673454 h 3657954"/>
                <a:gd name="connsiteX15" fmla="*/ 1301750 w 1943100"/>
                <a:gd name="connsiteY15" fmla="*/ 730604 h 3657954"/>
                <a:gd name="connsiteX16" fmla="*/ 1276350 w 1943100"/>
                <a:gd name="connsiteY16" fmla="*/ 781404 h 3657954"/>
                <a:gd name="connsiteX17" fmla="*/ 1231900 w 1943100"/>
                <a:gd name="connsiteY17" fmla="*/ 883004 h 3657954"/>
                <a:gd name="connsiteX18" fmla="*/ 1212850 w 1943100"/>
                <a:gd name="connsiteY18" fmla="*/ 914754 h 3657954"/>
                <a:gd name="connsiteX19" fmla="*/ 1174750 w 1943100"/>
                <a:gd name="connsiteY19" fmla="*/ 1010004 h 3657954"/>
                <a:gd name="connsiteX20" fmla="*/ 1155700 w 1943100"/>
                <a:gd name="connsiteY20" fmla="*/ 1048104 h 3657954"/>
                <a:gd name="connsiteX21" fmla="*/ 1130300 w 1943100"/>
                <a:gd name="connsiteY21" fmla="*/ 1137004 h 3657954"/>
                <a:gd name="connsiteX22" fmla="*/ 1123950 w 1943100"/>
                <a:gd name="connsiteY22" fmla="*/ 1156054 h 3657954"/>
                <a:gd name="connsiteX23" fmla="*/ 1111250 w 1943100"/>
                <a:gd name="connsiteY23" fmla="*/ 1175104 h 3657954"/>
                <a:gd name="connsiteX24" fmla="*/ 1060450 w 1943100"/>
                <a:gd name="connsiteY24" fmla="*/ 1270354 h 3657954"/>
                <a:gd name="connsiteX25" fmla="*/ 1009650 w 1943100"/>
                <a:gd name="connsiteY25" fmla="*/ 1391004 h 3657954"/>
                <a:gd name="connsiteX26" fmla="*/ 971550 w 1943100"/>
                <a:gd name="connsiteY26" fmla="*/ 1454504 h 3657954"/>
                <a:gd name="connsiteX27" fmla="*/ 933450 w 1943100"/>
                <a:gd name="connsiteY27" fmla="*/ 1549754 h 3657954"/>
                <a:gd name="connsiteX28" fmla="*/ 914400 w 1943100"/>
                <a:gd name="connsiteY28" fmla="*/ 1613254 h 3657954"/>
                <a:gd name="connsiteX29" fmla="*/ 895350 w 1943100"/>
                <a:gd name="connsiteY29" fmla="*/ 1670404 h 3657954"/>
                <a:gd name="connsiteX30" fmla="*/ 869950 w 1943100"/>
                <a:gd name="connsiteY30" fmla="*/ 1759304 h 3657954"/>
                <a:gd name="connsiteX31" fmla="*/ 857250 w 1943100"/>
                <a:gd name="connsiteY31" fmla="*/ 1803754 h 3657954"/>
                <a:gd name="connsiteX32" fmla="*/ 838200 w 1943100"/>
                <a:gd name="connsiteY32" fmla="*/ 1841854 h 3657954"/>
                <a:gd name="connsiteX33" fmla="*/ 819150 w 1943100"/>
                <a:gd name="connsiteY33" fmla="*/ 1911704 h 3657954"/>
                <a:gd name="connsiteX34" fmla="*/ 812800 w 1943100"/>
                <a:gd name="connsiteY34" fmla="*/ 1949804 h 3657954"/>
                <a:gd name="connsiteX35" fmla="*/ 800100 w 1943100"/>
                <a:gd name="connsiteY35" fmla="*/ 2013304 h 3657954"/>
                <a:gd name="connsiteX36" fmla="*/ 781050 w 1943100"/>
                <a:gd name="connsiteY36" fmla="*/ 2172054 h 3657954"/>
                <a:gd name="connsiteX37" fmla="*/ 774700 w 1943100"/>
                <a:gd name="connsiteY37" fmla="*/ 2216504 h 3657954"/>
                <a:gd name="connsiteX38" fmla="*/ 762000 w 1943100"/>
                <a:gd name="connsiteY38" fmla="*/ 2267304 h 3657954"/>
                <a:gd name="connsiteX39" fmla="*/ 749300 w 1943100"/>
                <a:gd name="connsiteY39" fmla="*/ 2362554 h 3657954"/>
                <a:gd name="connsiteX40" fmla="*/ 723900 w 1943100"/>
                <a:gd name="connsiteY40" fmla="*/ 2464154 h 3657954"/>
                <a:gd name="connsiteX41" fmla="*/ 704850 w 1943100"/>
                <a:gd name="connsiteY41" fmla="*/ 2572104 h 3657954"/>
                <a:gd name="connsiteX42" fmla="*/ 692150 w 1943100"/>
                <a:gd name="connsiteY42" fmla="*/ 2661004 h 3657954"/>
                <a:gd name="connsiteX43" fmla="*/ 666750 w 1943100"/>
                <a:gd name="connsiteY43" fmla="*/ 2768954 h 3657954"/>
                <a:gd name="connsiteX44" fmla="*/ 654050 w 1943100"/>
                <a:gd name="connsiteY44" fmla="*/ 2851504 h 3657954"/>
                <a:gd name="connsiteX45" fmla="*/ 635000 w 1943100"/>
                <a:gd name="connsiteY45" fmla="*/ 2915004 h 3657954"/>
                <a:gd name="connsiteX46" fmla="*/ 615950 w 1943100"/>
                <a:gd name="connsiteY46" fmla="*/ 2946754 h 3657954"/>
                <a:gd name="connsiteX47" fmla="*/ 596900 w 1943100"/>
                <a:gd name="connsiteY47" fmla="*/ 2984854 h 3657954"/>
                <a:gd name="connsiteX48" fmla="*/ 539750 w 1943100"/>
                <a:gd name="connsiteY48" fmla="*/ 3029304 h 3657954"/>
                <a:gd name="connsiteX49" fmla="*/ 501650 w 1943100"/>
                <a:gd name="connsiteY49" fmla="*/ 3061054 h 3657954"/>
                <a:gd name="connsiteX50" fmla="*/ 463550 w 1943100"/>
                <a:gd name="connsiteY50" fmla="*/ 3080104 h 3657954"/>
                <a:gd name="connsiteX51" fmla="*/ 431800 w 1943100"/>
                <a:gd name="connsiteY51" fmla="*/ 3099154 h 3657954"/>
                <a:gd name="connsiteX52" fmla="*/ 381000 w 1943100"/>
                <a:gd name="connsiteY52" fmla="*/ 3118204 h 3657954"/>
                <a:gd name="connsiteX53" fmla="*/ 304800 w 1943100"/>
                <a:gd name="connsiteY53" fmla="*/ 3175354 h 3657954"/>
                <a:gd name="connsiteX54" fmla="*/ 222250 w 1943100"/>
                <a:gd name="connsiteY54" fmla="*/ 3232504 h 3657954"/>
                <a:gd name="connsiteX55" fmla="*/ 190500 w 1943100"/>
                <a:gd name="connsiteY55" fmla="*/ 3264254 h 3657954"/>
                <a:gd name="connsiteX56" fmla="*/ 101600 w 1943100"/>
                <a:gd name="connsiteY56" fmla="*/ 3346804 h 3657954"/>
                <a:gd name="connsiteX57" fmla="*/ 76200 w 1943100"/>
                <a:gd name="connsiteY57" fmla="*/ 3384904 h 3657954"/>
                <a:gd name="connsiteX58" fmla="*/ 38100 w 1943100"/>
                <a:gd name="connsiteY58" fmla="*/ 3429354 h 3657954"/>
                <a:gd name="connsiteX59" fmla="*/ 0 w 1943100"/>
                <a:gd name="connsiteY59" fmla="*/ 3518254 h 3657954"/>
                <a:gd name="connsiteX60" fmla="*/ 25400 w 1943100"/>
                <a:gd name="connsiteY60" fmla="*/ 3569054 h 3657954"/>
                <a:gd name="connsiteX61" fmla="*/ 196850 w 1943100"/>
                <a:gd name="connsiteY61" fmla="*/ 3607154 h 3657954"/>
                <a:gd name="connsiteX62" fmla="*/ 330200 w 1943100"/>
                <a:gd name="connsiteY62" fmla="*/ 3638904 h 3657954"/>
                <a:gd name="connsiteX63" fmla="*/ 571500 w 1943100"/>
                <a:gd name="connsiteY63" fmla="*/ 3657954 h 3657954"/>
                <a:gd name="connsiteX64" fmla="*/ 723900 w 1943100"/>
                <a:gd name="connsiteY64" fmla="*/ 3645254 h 3657954"/>
                <a:gd name="connsiteX65" fmla="*/ 749300 w 1943100"/>
                <a:gd name="connsiteY65" fmla="*/ 3638904 h 3657954"/>
                <a:gd name="connsiteX66" fmla="*/ 800100 w 1943100"/>
                <a:gd name="connsiteY66" fmla="*/ 3581754 h 3657954"/>
                <a:gd name="connsiteX67" fmla="*/ 831850 w 1943100"/>
                <a:gd name="connsiteY67" fmla="*/ 3537304 h 3657954"/>
                <a:gd name="connsiteX68" fmla="*/ 844550 w 1943100"/>
                <a:gd name="connsiteY68" fmla="*/ 3213454 h 3657954"/>
                <a:gd name="connsiteX69" fmla="*/ 850900 w 1943100"/>
                <a:gd name="connsiteY69" fmla="*/ 2965804 h 3657954"/>
                <a:gd name="connsiteX70" fmla="*/ 863600 w 1943100"/>
                <a:gd name="connsiteY70" fmla="*/ 2902304 h 3657954"/>
                <a:gd name="connsiteX71" fmla="*/ 895350 w 1943100"/>
                <a:gd name="connsiteY71" fmla="*/ 2826104 h 3657954"/>
                <a:gd name="connsiteX72" fmla="*/ 920750 w 1943100"/>
                <a:gd name="connsiteY72" fmla="*/ 2788004 h 3657954"/>
                <a:gd name="connsiteX73" fmla="*/ 939800 w 1943100"/>
                <a:gd name="connsiteY73" fmla="*/ 2749904 h 3657954"/>
                <a:gd name="connsiteX74" fmla="*/ 984250 w 1943100"/>
                <a:gd name="connsiteY74" fmla="*/ 2673704 h 3657954"/>
                <a:gd name="connsiteX75" fmla="*/ 1016000 w 1943100"/>
                <a:gd name="connsiteY75" fmla="*/ 2603854 h 3657954"/>
                <a:gd name="connsiteX76" fmla="*/ 1016000 w 1943100"/>
                <a:gd name="connsiteY76" fmla="*/ 2470504 h 3657954"/>
                <a:gd name="connsiteX77" fmla="*/ 1028700 w 1943100"/>
                <a:gd name="connsiteY77" fmla="*/ 2114904 h 3657954"/>
                <a:gd name="connsiteX78" fmla="*/ 1054100 w 1943100"/>
                <a:gd name="connsiteY78" fmla="*/ 1765654 h 3657954"/>
                <a:gd name="connsiteX79" fmla="*/ 1060450 w 1943100"/>
                <a:gd name="connsiteY79" fmla="*/ 1740254 h 3657954"/>
                <a:gd name="connsiteX80" fmla="*/ 1143000 w 1943100"/>
                <a:gd name="connsiteY80" fmla="*/ 1606904 h 3657954"/>
                <a:gd name="connsiteX81" fmla="*/ 1181100 w 1943100"/>
                <a:gd name="connsiteY81" fmla="*/ 1562454 h 3657954"/>
                <a:gd name="connsiteX82" fmla="*/ 1219200 w 1943100"/>
                <a:gd name="connsiteY82" fmla="*/ 1511654 h 3657954"/>
                <a:gd name="connsiteX83" fmla="*/ 1289050 w 1943100"/>
                <a:gd name="connsiteY83" fmla="*/ 1473554 h 3657954"/>
                <a:gd name="connsiteX84" fmla="*/ 1384300 w 1943100"/>
                <a:gd name="connsiteY84" fmla="*/ 1391004 h 3657954"/>
                <a:gd name="connsiteX85" fmla="*/ 1428750 w 1943100"/>
                <a:gd name="connsiteY85" fmla="*/ 1340204 h 3657954"/>
                <a:gd name="connsiteX86" fmla="*/ 1447800 w 1943100"/>
                <a:gd name="connsiteY86" fmla="*/ 1295754 h 3657954"/>
                <a:gd name="connsiteX87" fmla="*/ 1473200 w 1943100"/>
                <a:gd name="connsiteY87" fmla="*/ 1244954 h 3657954"/>
                <a:gd name="connsiteX88" fmla="*/ 1498600 w 1943100"/>
                <a:gd name="connsiteY88" fmla="*/ 1181454 h 3657954"/>
                <a:gd name="connsiteX89" fmla="*/ 1504950 w 1943100"/>
                <a:gd name="connsiteY89" fmla="*/ 1137004 h 3657954"/>
                <a:gd name="connsiteX90" fmla="*/ 1530350 w 1943100"/>
                <a:gd name="connsiteY90" fmla="*/ 1035404 h 3657954"/>
                <a:gd name="connsiteX91" fmla="*/ 1536700 w 1943100"/>
                <a:gd name="connsiteY91" fmla="*/ 984604 h 3657954"/>
                <a:gd name="connsiteX92" fmla="*/ 1549400 w 1943100"/>
                <a:gd name="connsiteY92" fmla="*/ 908404 h 3657954"/>
                <a:gd name="connsiteX93" fmla="*/ 1555750 w 1943100"/>
                <a:gd name="connsiteY93" fmla="*/ 838554 h 3657954"/>
                <a:gd name="connsiteX94" fmla="*/ 1574800 w 1943100"/>
                <a:gd name="connsiteY94" fmla="*/ 717904 h 3657954"/>
                <a:gd name="connsiteX95" fmla="*/ 1581150 w 1943100"/>
                <a:gd name="connsiteY95" fmla="*/ 692504 h 3657954"/>
                <a:gd name="connsiteX96" fmla="*/ 1693069 w 1943100"/>
                <a:gd name="connsiteY96" fmla="*/ 676629 h 3657954"/>
                <a:gd name="connsiteX97" fmla="*/ 1720056 w 1943100"/>
                <a:gd name="connsiteY97" fmla="*/ 553598 h 3657954"/>
                <a:gd name="connsiteX98" fmla="*/ 1689100 w 1943100"/>
                <a:gd name="connsiteY98" fmla="*/ 495654 h 3657954"/>
                <a:gd name="connsiteX99" fmla="*/ 1720850 w 1943100"/>
                <a:gd name="connsiteY99" fmla="*/ 438504 h 3657954"/>
                <a:gd name="connsiteX100" fmla="*/ 1784350 w 1943100"/>
                <a:gd name="connsiteY100" fmla="*/ 362304 h 3657954"/>
                <a:gd name="connsiteX101" fmla="*/ 1797050 w 1943100"/>
                <a:gd name="connsiteY101" fmla="*/ 336904 h 3657954"/>
                <a:gd name="connsiteX102" fmla="*/ 1847850 w 1943100"/>
                <a:gd name="connsiteY102" fmla="*/ 286104 h 3657954"/>
                <a:gd name="connsiteX103" fmla="*/ 1866900 w 1943100"/>
                <a:gd name="connsiteY103" fmla="*/ 254354 h 3657954"/>
                <a:gd name="connsiteX104" fmla="*/ 1892300 w 1943100"/>
                <a:gd name="connsiteY104" fmla="*/ 228954 h 3657954"/>
                <a:gd name="connsiteX105" fmla="*/ 1917700 w 1943100"/>
                <a:gd name="connsiteY105" fmla="*/ 178154 h 3657954"/>
                <a:gd name="connsiteX106" fmla="*/ 1930400 w 1943100"/>
                <a:gd name="connsiteY106" fmla="*/ 121004 h 3657954"/>
                <a:gd name="connsiteX107" fmla="*/ 1943100 w 1943100"/>
                <a:gd name="connsiteY107" fmla="*/ 76554 h 3657954"/>
                <a:gd name="connsiteX108" fmla="*/ 1936750 w 1943100"/>
                <a:gd name="connsiteY108" fmla="*/ 32104 h 3657954"/>
                <a:gd name="connsiteX109" fmla="*/ 1879600 w 1943100"/>
                <a:gd name="connsiteY109" fmla="*/ 354 h 3657954"/>
                <a:gd name="connsiteX110" fmla="*/ 1841500 w 1943100"/>
                <a:gd name="connsiteY110" fmla="*/ 13054 h 3657954"/>
                <a:gd name="connsiteX0" fmla="*/ 1841500 w 1943100"/>
                <a:gd name="connsiteY0" fmla="*/ 13054 h 3657954"/>
                <a:gd name="connsiteX1" fmla="*/ 1733550 w 1943100"/>
                <a:gd name="connsiteY1" fmla="*/ 70204 h 3657954"/>
                <a:gd name="connsiteX2" fmla="*/ 1695450 w 1943100"/>
                <a:gd name="connsiteY2" fmla="*/ 89254 h 3657954"/>
                <a:gd name="connsiteX3" fmla="*/ 1619250 w 1943100"/>
                <a:gd name="connsiteY3" fmla="*/ 171804 h 3657954"/>
                <a:gd name="connsiteX4" fmla="*/ 1587500 w 1943100"/>
                <a:gd name="connsiteY4" fmla="*/ 197204 h 3657954"/>
                <a:gd name="connsiteX5" fmla="*/ 1536700 w 1943100"/>
                <a:gd name="connsiteY5" fmla="*/ 254354 h 3657954"/>
                <a:gd name="connsiteX6" fmla="*/ 1517650 w 1943100"/>
                <a:gd name="connsiteY6" fmla="*/ 273404 h 3657954"/>
                <a:gd name="connsiteX7" fmla="*/ 1492250 w 1943100"/>
                <a:gd name="connsiteY7" fmla="*/ 336904 h 3657954"/>
                <a:gd name="connsiteX8" fmla="*/ 1473200 w 1943100"/>
                <a:gd name="connsiteY8" fmla="*/ 375004 h 3657954"/>
                <a:gd name="connsiteX9" fmla="*/ 1460500 w 1943100"/>
                <a:gd name="connsiteY9" fmla="*/ 419454 h 3657954"/>
                <a:gd name="connsiteX10" fmla="*/ 1435100 w 1943100"/>
                <a:gd name="connsiteY10" fmla="*/ 476604 h 3657954"/>
                <a:gd name="connsiteX11" fmla="*/ 1416050 w 1943100"/>
                <a:gd name="connsiteY11" fmla="*/ 521054 h 3657954"/>
                <a:gd name="connsiteX12" fmla="*/ 1390650 w 1943100"/>
                <a:gd name="connsiteY12" fmla="*/ 565504 h 3657954"/>
                <a:gd name="connsiteX13" fmla="*/ 1358900 w 1943100"/>
                <a:gd name="connsiteY13" fmla="*/ 609954 h 3657954"/>
                <a:gd name="connsiteX14" fmla="*/ 1333500 w 1943100"/>
                <a:gd name="connsiteY14" fmla="*/ 673454 h 3657954"/>
                <a:gd name="connsiteX15" fmla="*/ 1301750 w 1943100"/>
                <a:gd name="connsiteY15" fmla="*/ 730604 h 3657954"/>
                <a:gd name="connsiteX16" fmla="*/ 1276350 w 1943100"/>
                <a:gd name="connsiteY16" fmla="*/ 781404 h 3657954"/>
                <a:gd name="connsiteX17" fmla="*/ 1231900 w 1943100"/>
                <a:gd name="connsiteY17" fmla="*/ 883004 h 3657954"/>
                <a:gd name="connsiteX18" fmla="*/ 1212850 w 1943100"/>
                <a:gd name="connsiteY18" fmla="*/ 914754 h 3657954"/>
                <a:gd name="connsiteX19" fmla="*/ 1174750 w 1943100"/>
                <a:gd name="connsiteY19" fmla="*/ 1010004 h 3657954"/>
                <a:gd name="connsiteX20" fmla="*/ 1155700 w 1943100"/>
                <a:gd name="connsiteY20" fmla="*/ 1048104 h 3657954"/>
                <a:gd name="connsiteX21" fmla="*/ 1130300 w 1943100"/>
                <a:gd name="connsiteY21" fmla="*/ 1137004 h 3657954"/>
                <a:gd name="connsiteX22" fmla="*/ 1123950 w 1943100"/>
                <a:gd name="connsiteY22" fmla="*/ 1156054 h 3657954"/>
                <a:gd name="connsiteX23" fmla="*/ 1111250 w 1943100"/>
                <a:gd name="connsiteY23" fmla="*/ 1175104 h 3657954"/>
                <a:gd name="connsiteX24" fmla="*/ 1060450 w 1943100"/>
                <a:gd name="connsiteY24" fmla="*/ 1270354 h 3657954"/>
                <a:gd name="connsiteX25" fmla="*/ 1009650 w 1943100"/>
                <a:gd name="connsiteY25" fmla="*/ 1391004 h 3657954"/>
                <a:gd name="connsiteX26" fmla="*/ 971550 w 1943100"/>
                <a:gd name="connsiteY26" fmla="*/ 1454504 h 3657954"/>
                <a:gd name="connsiteX27" fmla="*/ 933450 w 1943100"/>
                <a:gd name="connsiteY27" fmla="*/ 1549754 h 3657954"/>
                <a:gd name="connsiteX28" fmla="*/ 914400 w 1943100"/>
                <a:gd name="connsiteY28" fmla="*/ 1613254 h 3657954"/>
                <a:gd name="connsiteX29" fmla="*/ 895350 w 1943100"/>
                <a:gd name="connsiteY29" fmla="*/ 1670404 h 3657954"/>
                <a:gd name="connsiteX30" fmla="*/ 869950 w 1943100"/>
                <a:gd name="connsiteY30" fmla="*/ 1759304 h 3657954"/>
                <a:gd name="connsiteX31" fmla="*/ 857250 w 1943100"/>
                <a:gd name="connsiteY31" fmla="*/ 1803754 h 3657954"/>
                <a:gd name="connsiteX32" fmla="*/ 838200 w 1943100"/>
                <a:gd name="connsiteY32" fmla="*/ 1841854 h 3657954"/>
                <a:gd name="connsiteX33" fmla="*/ 819150 w 1943100"/>
                <a:gd name="connsiteY33" fmla="*/ 1911704 h 3657954"/>
                <a:gd name="connsiteX34" fmla="*/ 812800 w 1943100"/>
                <a:gd name="connsiteY34" fmla="*/ 1949804 h 3657954"/>
                <a:gd name="connsiteX35" fmla="*/ 800100 w 1943100"/>
                <a:gd name="connsiteY35" fmla="*/ 2013304 h 3657954"/>
                <a:gd name="connsiteX36" fmla="*/ 781050 w 1943100"/>
                <a:gd name="connsiteY36" fmla="*/ 2172054 h 3657954"/>
                <a:gd name="connsiteX37" fmla="*/ 774700 w 1943100"/>
                <a:gd name="connsiteY37" fmla="*/ 2216504 h 3657954"/>
                <a:gd name="connsiteX38" fmla="*/ 762000 w 1943100"/>
                <a:gd name="connsiteY38" fmla="*/ 2267304 h 3657954"/>
                <a:gd name="connsiteX39" fmla="*/ 749300 w 1943100"/>
                <a:gd name="connsiteY39" fmla="*/ 2362554 h 3657954"/>
                <a:gd name="connsiteX40" fmla="*/ 723900 w 1943100"/>
                <a:gd name="connsiteY40" fmla="*/ 2464154 h 3657954"/>
                <a:gd name="connsiteX41" fmla="*/ 704850 w 1943100"/>
                <a:gd name="connsiteY41" fmla="*/ 2572104 h 3657954"/>
                <a:gd name="connsiteX42" fmla="*/ 692150 w 1943100"/>
                <a:gd name="connsiteY42" fmla="*/ 2661004 h 3657954"/>
                <a:gd name="connsiteX43" fmla="*/ 666750 w 1943100"/>
                <a:gd name="connsiteY43" fmla="*/ 2768954 h 3657954"/>
                <a:gd name="connsiteX44" fmla="*/ 654050 w 1943100"/>
                <a:gd name="connsiteY44" fmla="*/ 2851504 h 3657954"/>
                <a:gd name="connsiteX45" fmla="*/ 635000 w 1943100"/>
                <a:gd name="connsiteY45" fmla="*/ 2915004 h 3657954"/>
                <a:gd name="connsiteX46" fmla="*/ 615950 w 1943100"/>
                <a:gd name="connsiteY46" fmla="*/ 2946754 h 3657954"/>
                <a:gd name="connsiteX47" fmla="*/ 596900 w 1943100"/>
                <a:gd name="connsiteY47" fmla="*/ 2984854 h 3657954"/>
                <a:gd name="connsiteX48" fmla="*/ 539750 w 1943100"/>
                <a:gd name="connsiteY48" fmla="*/ 3029304 h 3657954"/>
                <a:gd name="connsiteX49" fmla="*/ 501650 w 1943100"/>
                <a:gd name="connsiteY49" fmla="*/ 3061054 h 3657954"/>
                <a:gd name="connsiteX50" fmla="*/ 463550 w 1943100"/>
                <a:gd name="connsiteY50" fmla="*/ 3080104 h 3657954"/>
                <a:gd name="connsiteX51" fmla="*/ 431800 w 1943100"/>
                <a:gd name="connsiteY51" fmla="*/ 3099154 h 3657954"/>
                <a:gd name="connsiteX52" fmla="*/ 381000 w 1943100"/>
                <a:gd name="connsiteY52" fmla="*/ 3118204 h 3657954"/>
                <a:gd name="connsiteX53" fmla="*/ 304800 w 1943100"/>
                <a:gd name="connsiteY53" fmla="*/ 3175354 h 3657954"/>
                <a:gd name="connsiteX54" fmla="*/ 222250 w 1943100"/>
                <a:gd name="connsiteY54" fmla="*/ 3232504 h 3657954"/>
                <a:gd name="connsiteX55" fmla="*/ 190500 w 1943100"/>
                <a:gd name="connsiteY55" fmla="*/ 3264254 h 3657954"/>
                <a:gd name="connsiteX56" fmla="*/ 101600 w 1943100"/>
                <a:gd name="connsiteY56" fmla="*/ 3346804 h 3657954"/>
                <a:gd name="connsiteX57" fmla="*/ 76200 w 1943100"/>
                <a:gd name="connsiteY57" fmla="*/ 3384904 h 3657954"/>
                <a:gd name="connsiteX58" fmla="*/ 38100 w 1943100"/>
                <a:gd name="connsiteY58" fmla="*/ 3429354 h 3657954"/>
                <a:gd name="connsiteX59" fmla="*/ 0 w 1943100"/>
                <a:gd name="connsiteY59" fmla="*/ 3518254 h 3657954"/>
                <a:gd name="connsiteX60" fmla="*/ 25400 w 1943100"/>
                <a:gd name="connsiteY60" fmla="*/ 3569054 h 3657954"/>
                <a:gd name="connsiteX61" fmla="*/ 196850 w 1943100"/>
                <a:gd name="connsiteY61" fmla="*/ 3607154 h 3657954"/>
                <a:gd name="connsiteX62" fmla="*/ 330200 w 1943100"/>
                <a:gd name="connsiteY62" fmla="*/ 3638904 h 3657954"/>
                <a:gd name="connsiteX63" fmla="*/ 571500 w 1943100"/>
                <a:gd name="connsiteY63" fmla="*/ 3657954 h 3657954"/>
                <a:gd name="connsiteX64" fmla="*/ 723900 w 1943100"/>
                <a:gd name="connsiteY64" fmla="*/ 3645254 h 3657954"/>
                <a:gd name="connsiteX65" fmla="*/ 749300 w 1943100"/>
                <a:gd name="connsiteY65" fmla="*/ 3638904 h 3657954"/>
                <a:gd name="connsiteX66" fmla="*/ 800100 w 1943100"/>
                <a:gd name="connsiteY66" fmla="*/ 3581754 h 3657954"/>
                <a:gd name="connsiteX67" fmla="*/ 831850 w 1943100"/>
                <a:gd name="connsiteY67" fmla="*/ 3537304 h 3657954"/>
                <a:gd name="connsiteX68" fmla="*/ 844550 w 1943100"/>
                <a:gd name="connsiteY68" fmla="*/ 3213454 h 3657954"/>
                <a:gd name="connsiteX69" fmla="*/ 850900 w 1943100"/>
                <a:gd name="connsiteY69" fmla="*/ 2965804 h 3657954"/>
                <a:gd name="connsiteX70" fmla="*/ 863600 w 1943100"/>
                <a:gd name="connsiteY70" fmla="*/ 2902304 h 3657954"/>
                <a:gd name="connsiteX71" fmla="*/ 895350 w 1943100"/>
                <a:gd name="connsiteY71" fmla="*/ 2826104 h 3657954"/>
                <a:gd name="connsiteX72" fmla="*/ 920750 w 1943100"/>
                <a:gd name="connsiteY72" fmla="*/ 2788004 h 3657954"/>
                <a:gd name="connsiteX73" fmla="*/ 939800 w 1943100"/>
                <a:gd name="connsiteY73" fmla="*/ 2749904 h 3657954"/>
                <a:gd name="connsiteX74" fmla="*/ 984250 w 1943100"/>
                <a:gd name="connsiteY74" fmla="*/ 2673704 h 3657954"/>
                <a:gd name="connsiteX75" fmla="*/ 1016000 w 1943100"/>
                <a:gd name="connsiteY75" fmla="*/ 2603854 h 3657954"/>
                <a:gd name="connsiteX76" fmla="*/ 1016000 w 1943100"/>
                <a:gd name="connsiteY76" fmla="*/ 2470504 h 3657954"/>
                <a:gd name="connsiteX77" fmla="*/ 1028700 w 1943100"/>
                <a:gd name="connsiteY77" fmla="*/ 2114904 h 3657954"/>
                <a:gd name="connsiteX78" fmla="*/ 1054100 w 1943100"/>
                <a:gd name="connsiteY78" fmla="*/ 1765654 h 3657954"/>
                <a:gd name="connsiteX79" fmla="*/ 1060450 w 1943100"/>
                <a:gd name="connsiteY79" fmla="*/ 1740254 h 3657954"/>
                <a:gd name="connsiteX80" fmla="*/ 1143000 w 1943100"/>
                <a:gd name="connsiteY80" fmla="*/ 1606904 h 3657954"/>
                <a:gd name="connsiteX81" fmla="*/ 1181100 w 1943100"/>
                <a:gd name="connsiteY81" fmla="*/ 1562454 h 3657954"/>
                <a:gd name="connsiteX82" fmla="*/ 1219200 w 1943100"/>
                <a:gd name="connsiteY82" fmla="*/ 1511654 h 3657954"/>
                <a:gd name="connsiteX83" fmla="*/ 1289050 w 1943100"/>
                <a:gd name="connsiteY83" fmla="*/ 1473554 h 3657954"/>
                <a:gd name="connsiteX84" fmla="*/ 1384300 w 1943100"/>
                <a:gd name="connsiteY84" fmla="*/ 1391004 h 3657954"/>
                <a:gd name="connsiteX85" fmla="*/ 1428750 w 1943100"/>
                <a:gd name="connsiteY85" fmla="*/ 1340204 h 3657954"/>
                <a:gd name="connsiteX86" fmla="*/ 1447800 w 1943100"/>
                <a:gd name="connsiteY86" fmla="*/ 1295754 h 3657954"/>
                <a:gd name="connsiteX87" fmla="*/ 1473200 w 1943100"/>
                <a:gd name="connsiteY87" fmla="*/ 1244954 h 3657954"/>
                <a:gd name="connsiteX88" fmla="*/ 1498600 w 1943100"/>
                <a:gd name="connsiteY88" fmla="*/ 1181454 h 3657954"/>
                <a:gd name="connsiteX89" fmla="*/ 1504950 w 1943100"/>
                <a:gd name="connsiteY89" fmla="*/ 1137004 h 3657954"/>
                <a:gd name="connsiteX90" fmla="*/ 1530350 w 1943100"/>
                <a:gd name="connsiteY90" fmla="*/ 1035404 h 3657954"/>
                <a:gd name="connsiteX91" fmla="*/ 1536700 w 1943100"/>
                <a:gd name="connsiteY91" fmla="*/ 984604 h 3657954"/>
                <a:gd name="connsiteX92" fmla="*/ 1549400 w 1943100"/>
                <a:gd name="connsiteY92" fmla="*/ 908404 h 3657954"/>
                <a:gd name="connsiteX93" fmla="*/ 1555750 w 1943100"/>
                <a:gd name="connsiteY93" fmla="*/ 838554 h 3657954"/>
                <a:gd name="connsiteX94" fmla="*/ 1574800 w 1943100"/>
                <a:gd name="connsiteY94" fmla="*/ 717904 h 3657954"/>
                <a:gd name="connsiteX95" fmla="*/ 1581150 w 1943100"/>
                <a:gd name="connsiteY95" fmla="*/ 692504 h 3657954"/>
                <a:gd name="connsiteX96" fmla="*/ 1693069 w 1943100"/>
                <a:gd name="connsiteY96" fmla="*/ 676629 h 3657954"/>
                <a:gd name="connsiteX97" fmla="*/ 1736725 w 1943100"/>
                <a:gd name="connsiteY97" fmla="*/ 589316 h 3657954"/>
                <a:gd name="connsiteX98" fmla="*/ 1689100 w 1943100"/>
                <a:gd name="connsiteY98" fmla="*/ 495654 h 3657954"/>
                <a:gd name="connsiteX99" fmla="*/ 1720850 w 1943100"/>
                <a:gd name="connsiteY99" fmla="*/ 438504 h 3657954"/>
                <a:gd name="connsiteX100" fmla="*/ 1784350 w 1943100"/>
                <a:gd name="connsiteY100" fmla="*/ 362304 h 3657954"/>
                <a:gd name="connsiteX101" fmla="*/ 1797050 w 1943100"/>
                <a:gd name="connsiteY101" fmla="*/ 336904 h 3657954"/>
                <a:gd name="connsiteX102" fmla="*/ 1847850 w 1943100"/>
                <a:gd name="connsiteY102" fmla="*/ 286104 h 3657954"/>
                <a:gd name="connsiteX103" fmla="*/ 1866900 w 1943100"/>
                <a:gd name="connsiteY103" fmla="*/ 254354 h 3657954"/>
                <a:gd name="connsiteX104" fmla="*/ 1892300 w 1943100"/>
                <a:gd name="connsiteY104" fmla="*/ 228954 h 3657954"/>
                <a:gd name="connsiteX105" fmla="*/ 1917700 w 1943100"/>
                <a:gd name="connsiteY105" fmla="*/ 178154 h 3657954"/>
                <a:gd name="connsiteX106" fmla="*/ 1930400 w 1943100"/>
                <a:gd name="connsiteY106" fmla="*/ 121004 h 3657954"/>
                <a:gd name="connsiteX107" fmla="*/ 1943100 w 1943100"/>
                <a:gd name="connsiteY107" fmla="*/ 76554 h 3657954"/>
                <a:gd name="connsiteX108" fmla="*/ 1936750 w 1943100"/>
                <a:gd name="connsiteY108" fmla="*/ 32104 h 3657954"/>
                <a:gd name="connsiteX109" fmla="*/ 1879600 w 1943100"/>
                <a:gd name="connsiteY109" fmla="*/ 354 h 3657954"/>
                <a:gd name="connsiteX110" fmla="*/ 1841500 w 1943100"/>
                <a:gd name="connsiteY110" fmla="*/ 13054 h 3657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1943100" h="3657954">
                  <a:moveTo>
                    <a:pt x="1841500" y="13054"/>
                  </a:moveTo>
                  <a:cubicBezTo>
                    <a:pt x="1817158" y="24696"/>
                    <a:pt x="1825480" y="13632"/>
                    <a:pt x="1733550" y="70204"/>
                  </a:cubicBezTo>
                  <a:cubicBezTo>
                    <a:pt x="1721457" y="77646"/>
                    <a:pt x="1706704" y="80597"/>
                    <a:pt x="1695450" y="89254"/>
                  </a:cubicBezTo>
                  <a:cubicBezTo>
                    <a:pt x="1645837" y="127418"/>
                    <a:pt x="1659265" y="131789"/>
                    <a:pt x="1619250" y="171804"/>
                  </a:cubicBezTo>
                  <a:cubicBezTo>
                    <a:pt x="1609666" y="181388"/>
                    <a:pt x="1597630" y="188200"/>
                    <a:pt x="1587500" y="197204"/>
                  </a:cubicBezTo>
                  <a:cubicBezTo>
                    <a:pt x="1555567" y="225589"/>
                    <a:pt x="1566127" y="220724"/>
                    <a:pt x="1536700" y="254354"/>
                  </a:cubicBezTo>
                  <a:cubicBezTo>
                    <a:pt x="1530786" y="261112"/>
                    <a:pt x="1522870" y="266096"/>
                    <a:pt x="1517650" y="273404"/>
                  </a:cubicBezTo>
                  <a:cubicBezTo>
                    <a:pt x="1503517" y="293190"/>
                    <a:pt x="1501503" y="314696"/>
                    <a:pt x="1492250" y="336904"/>
                  </a:cubicBezTo>
                  <a:cubicBezTo>
                    <a:pt x="1486789" y="350011"/>
                    <a:pt x="1478297" y="361751"/>
                    <a:pt x="1473200" y="375004"/>
                  </a:cubicBezTo>
                  <a:cubicBezTo>
                    <a:pt x="1467668" y="389386"/>
                    <a:pt x="1465373" y="404835"/>
                    <a:pt x="1460500" y="419454"/>
                  </a:cubicBezTo>
                  <a:cubicBezTo>
                    <a:pt x="1449061" y="453770"/>
                    <a:pt x="1448931" y="446177"/>
                    <a:pt x="1435100" y="476604"/>
                  </a:cubicBezTo>
                  <a:cubicBezTo>
                    <a:pt x="1428429" y="491279"/>
                    <a:pt x="1423259" y="506636"/>
                    <a:pt x="1416050" y="521054"/>
                  </a:cubicBezTo>
                  <a:cubicBezTo>
                    <a:pt x="1408418" y="536318"/>
                    <a:pt x="1399878" y="551149"/>
                    <a:pt x="1390650" y="565504"/>
                  </a:cubicBezTo>
                  <a:cubicBezTo>
                    <a:pt x="1380804" y="580820"/>
                    <a:pt x="1367419" y="593862"/>
                    <a:pt x="1358900" y="609954"/>
                  </a:cubicBezTo>
                  <a:cubicBezTo>
                    <a:pt x="1348233" y="630102"/>
                    <a:pt x="1343259" y="652851"/>
                    <a:pt x="1333500" y="673454"/>
                  </a:cubicBezTo>
                  <a:cubicBezTo>
                    <a:pt x="1324171" y="693149"/>
                    <a:pt x="1311946" y="711344"/>
                    <a:pt x="1301750" y="730604"/>
                  </a:cubicBezTo>
                  <a:cubicBezTo>
                    <a:pt x="1292892" y="747336"/>
                    <a:pt x="1284238" y="764194"/>
                    <a:pt x="1276350" y="781404"/>
                  </a:cubicBezTo>
                  <a:cubicBezTo>
                    <a:pt x="1260948" y="815008"/>
                    <a:pt x="1250919" y="851306"/>
                    <a:pt x="1231900" y="883004"/>
                  </a:cubicBezTo>
                  <a:cubicBezTo>
                    <a:pt x="1225550" y="893587"/>
                    <a:pt x="1218370" y="903715"/>
                    <a:pt x="1212850" y="914754"/>
                  </a:cubicBezTo>
                  <a:cubicBezTo>
                    <a:pt x="1190824" y="958805"/>
                    <a:pt x="1194806" y="963206"/>
                    <a:pt x="1174750" y="1010004"/>
                  </a:cubicBezTo>
                  <a:cubicBezTo>
                    <a:pt x="1169157" y="1023055"/>
                    <a:pt x="1162050" y="1035404"/>
                    <a:pt x="1155700" y="1048104"/>
                  </a:cubicBezTo>
                  <a:cubicBezTo>
                    <a:pt x="1137423" y="1130352"/>
                    <a:pt x="1152061" y="1078975"/>
                    <a:pt x="1130300" y="1137004"/>
                  </a:cubicBezTo>
                  <a:cubicBezTo>
                    <a:pt x="1127950" y="1143271"/>
                    <a:pt x="1126943" y="1150067"/>
                    <a:pt x="1123950" y="1156054"/>
                  </a:cubicBezTo>
                  <a:cubicBezTo>
                    <a:pt x="1120537" y="1162880"/>
                    <a:pt x="1114448" y="1168175"/>
                    <a:pt x="1111250" y="1175104"/>
                  </a:cubicBezTo>
                  <a:cubicBezTo>
                    <a:pt x="1069750" y="1265021"/>
                    <a:pt x="1106671" y="1212578"/>
                    <a:pt x="1060450" y="1270354"/>
                  </a:cubicBezTo>
                  <a:cubicBezTo>
                    <a:pt x="1043073" y="1316693"/>
                    <a:pt x="1033818" y="1344865"/>
                    <a:pt x="1009650" y="1391004"/>
                  </a:cubicBezTo>
                  <a:cubicBezTo>
                    <a:pt x="998196" y="1412870"/>
                    <a:pt x="983100" y="1432688"/>
                    <a:pt x="971550" y="1454504"/>
                  </a:cubicBezTo>
                  <a:cubicBezTo>
                    <a:pt x="962453" y="1471687"/>
                    <a:pt x="939001" y="1533100"/>
                    <a:pt x="933450" y="1549754"/>
                  </a:cubicBezTo>
                  <a:cubicBezTo>
                    <a:pt x="926462" y="1570719"/>
                    <a:pt x="921055" y="1592181"/>
                    <a:pt x="914400" y="1613254"/>
                  </a:cubicBezTo>
                  <a:cubicBezTo>
                    <a:pt x="908353" y="1632402"/>
                    <a:pt x="901197" y="1651194"/>
                    <a:pt x="895350" y="1670404"/>
                  </a:cubicBezTo>
                  <a:cubicBezTo>
                    <a:pt x="886377" y="1699888"/>
                    <a:pt x="878417" y="1729671"/>
                    <a:pt x="869950" y="1759304"/>
                  </a:cubicBezTo>
                  <a:cubicBezTo>
                    <a:pt x="865717" y="1774121"/>
                    <a:pt x="864141" y="1789971"/>
                    <a:pt x="857250" y="1803754"/>
                  </a:cubicBezTo>
                  <a:lnTo>
                    <a:pt x="838200" y="1841854"/>
                  </a:lnTo>
                  <a:cubicBezTo>
                    <a:pt x="819361" y="1973728"/>
                    <a:pt x="845596" y="1823552"/>
                    <a:pt x="819150" y="1911704"/>
                  </a:cubicBezTo>
                  <a:cubicBezTo>
                    <a:pt x="815450" y="1924036"/>
                    <a:pt x="815173" y="1937149"/>
                    <a:pt x="812800" y="1949804"/>
                  </a:cubicBezTo>
                  <a:cubicBezTo>
                    <a:pt x="808822" y="1971020"/>
                    <a:pt x="802484" y="1991850"/>
                    <a:pt x="800100" y="2013304"/>
                  </a:cubicBezTo>
                  <a:cubicBezTo>
                    <a:pt x="794215" y="2066272"/>
                    <a:pt x="788589" y="2119283"/>
                    <a:pt x="781050" y="2172054"/>
                  </a:cubicBezTo>
                  <a:cubicBezTo>
                    <a:pt x="778933" y="2186871"/>
                    <a:pt x="777635" y="2201828"/>
                    <a:pt x="774700" y="2216504"/>
                  </a:cubicBezTo>
                  <a:cubicBezTo>
                    <a:pt x="771277" y="2233620"/>
                    <a:pt x="765423" y="2250188"/>
                    <a:pt x="762000" y="2267304"/>
                  </a:cubicBezTo>
                  <a:cubicBezTo>
                    <a:pt x="754335" y="2305627"/>
                    <a:pt x="756254" y="2323150"/>
                    <a:pt x="749300" y="2362554"/>
                  </a:cubicBezTo>
                  <a:cubicBezTo>
                    <a:pt x="741896" y="2404512"/>
                    <a:pt x="735140" y="2424814"/>
                    <a:pt x="723900" y="2464154"/>
                  </a:cubicBezTo>
                  <a:cubicBezTo>
                    <a:pt x="712739" y="2553442"/>
                    <a:pt x="723986" y="2476426"/>
                    <a:pt x="704850" y="2572104"/>
                  </a:cubicBezTo>
                  <a:cubicBezTo>
                    <a:pt x="688443" y="2654141"/>
                    <a:pt x="709709" y="2561503"/>
                    <a:pt x="692150" y="2661004"/>
                  </a:cubicBezTo>
                  <a:cubicBezTo>
                    <a:pt x="663353" y="2824185"/>
                    <a:pt x="695194" y="2619625"/>
                    <a:pt x="666750" y="2768954"/>
                  </a:cubicBezTo>
                  <a:cubicBezTo>
                    <a:pt x="661541" y="2796303"/>
                    <a:pt x="658888" y="2824087"/>
                    <a:pt x="654050" y="2851504"/>
                  </a:cubicBezTo>
                  <a:cubicBezTo>
                    <a:pt x="651393" y="2866561"/>
                    <a:pt x="639815" y="2904411"/>
                    <a:pt x="635000" y="2915004"/>
                  </a:cubicBezTo>
                  <a:cubicBezTo>
                    <a:pt x="629893" y="2926240"/>
                    <a:pt x="621860" y="2935919"/>
                    <a:pt x="615950" y="2946754"/>
                  </a:cubicBezTo>
                  <a:cubicBezTo>
                    <a:pt x="609151" y="2959219"/>
                    <a:pt x="604776" y="2973040"/>
                    <a:pt x="596900" y="2984854"/>
                  </a:cubicBezTo>
                  <a:cubicBezTo>
                    <a:pt x="583973" y="3004244"/>
                    <a:pt x="556570" y="3016689"/>
                    <a:pt x="539750" y="3029304"/>
                  </a:cubicBezTo>
                  <a:cubicBezTo>
                    <a:pt x="526525" y="3039223"/>
                    <a:pt x="515405" y="3051884"/>
                    <a:pt x="501650" y="3061054"/>
                  </a:cubicBezTo>
                  <a:cubicBezTo>
                    <a:pt x="489836" y="3068930"/>
                    <a:pt x="476015" y="3073305"/>
                    <a:pt x="463550" y="3080104"/>
                  </a:cubicBezTo>
                  <a:cubicBezTo>
                    <a:pt x="452715" y="3086014"/>
                    <a:pt x="443006" y="3093982"/>
                    <a:pt x="431800" y="3099154"/>
                  </a:cubicBezTo>
                  <a:cubicBezTo>
                    <a:pt x="415380" y="3106733"/>
                    <a:pt x="397176" y="3110116"/>
                    <a:pt x="381000" y="3118204"/>
                  </a:cubicBezTo>
                  <a:cubicBezTo>
                    <a:pt x="346893" y="3135257"/>
                    <a:pt x="335403" y="3152805"/>
                    <a:pt x="304800" y="3175354"/>
                  </a:cubicBezTo>
                  <a:cubicBezTo>
                    <a:pt x="277857" y="3195207"/>
                    <a:pt x="245915" y="3208839"/>
                    <a:pt x="222250" y="3232504"/>
                  </a:cubicBezTo>
                  <a:cubicBezTo>
                    <a:pt x="211667" y="3243087"/>
                    <a:pt x="201533" y="3254140"/>
                    <a:pt x="190500" y="3264254"/>
                  </a:cubicBezTo>
                  <a:cubicBezTo>
                    <a:pt x="153789" y="3297906"/>
                    <a:pt x="134456" y="3307974"/>
                    <a:pt x="101600" y="3346804"/>
                  </a:cubicBezTo>
                  <a:cubicBezTo>
                    <a:pt x="91741" y="3358456"/>
                    <a:pt x="85506" y="3372806"/>
                    <a:pt x="76200" y="3384904"/>
                  </a:cubicBezTo>
                  <a:cubicBezTo>
                    <a:pt x="64302" y="3400372"/>
                    <a:pt x="48701" y="3412970"/>
                    <a:pt x="38100" y="3429354"/>
                  </a:cubicBezTo>
                  <a:cubicBezTo>
                    <a:pt x="9049" y="3474250"/>
                    <a:pt x="9655" y="3479635"/>
                    <a:pt x="0" y="3518254"/>
                  </a:cubicBezTo>
                  <a:cubicBezTo>
                    <a:pt x="8467" y="3535187"/>
                    <a:pt x="10133" y="3557858"/>
                    <a:pt x="25400" y="3569054"/>
                  </a:cubicBezTo>
                  <a:cubicBezTo>
                    <a:pt x="41540" y="3580890"/>
                    <a:pt x="195676" y="3606900"/>
                    <a:pt x="196850" y="3607154"/>
                  </a:cubicBezTo>
                  <a:cubicBezTo>
                    <a:pt x="241511" y="3616810"/>
                    <a:pt x="285129" y="3631392"/>
                    <a:pt x="330200" y="3638904"/>
                  </a:cubicBezTo>
                  <a:cubicBezTo>
                    <a:pt x="387344" y="3648428"/>
                    <a:pt x="509462" y="3654305"/>
                    <a:pt x="571500" y="3657954"/>
                  </a:cubicBezTo>
                  <a:cubicBezTo>
                    <a:pt x="633259" y="3654321"/>
                    <a:pt x="669151" y="3655208"/>
                    <a:pt x="723900" y="3645254"/>
                  </a:cubicBezTo>
                  <a:cubicBezTo>
                    <a:pt x="732486" y="3643693"/>
                    <a:pt x="740833" y="3641021"/>
                    <a:pt x="749300" y="3638904"/>
                  </a:cubicBezTo>
                  <a:cubicBezTo>
                    <a:pt x="834978" y="3531806"/>
                    <a:pt x="718472" y="3675044"/>
                    <a:pt x="800100" y="3581754"/>
                  </a:cubicBezTo>
                  <a:cubicBezTo>
                    <a:pt x="811127" y="3569152"/>
                    <a:pt x="822367" y="3551529"/>
                    <a:pt x="831850" y="3537304"/>
                  </a:cubicBezTo>
                  <a:cubicBezTo>
                    <a:pt x="857368" y="3409715"/>
                    <a:pt x="837351" y="3519417"/>
                    <a:pt x="844550" y="3213454"/>
                  </a:cubicBezTo>
                  <a:cubicBezTo>
                    <a:pt x="846492" y="3130900"/>
                    <a:pt x="845854" y="3048227"/>
                    <a:pt x="850900" y="2965804"/>
                  </a:cubicBezTo>
                  <a:cubicBezTo>
                    <a:pt x="852219" y="2944258"/>
                    <a:pt x="858365" y="2923245"/>
                    <a:pt x="863600" y="2902304"/>
                  </a:cubicBezTo>
                  <a:cubicBezTo>
                    <a:pt x="870319" y="2875429"/>
                    <a:pt x="881420" y="2849985"/>
                    <a:pt x="895350" y="2826104"/>
                  </a:cubicBezTo>
                  <a:cubicBezTo>
                    <a:pt x="903041" y="2812920"/>
                    <a:pt x="913059" y="2801188"/>
                    <a:pt x="920750" y="2788004"/>
                  </a:cubicBezTo>
                  <a:cubicBezTo>
                    <a:pt x="927904" y="2775739"/>
                    <a:pt x="932904" y="2762316"/>
                    <a:pt x="939800" y="2749904"/>
                  </a:cubicBezTo>
                  <a:cubicBezTo>
                    <a:pt x="954081" y="2724199"/>
                    <a:pt x="971099" y="2700005"/>
                    <a:pt x="984250" y="2673704"/>
                  </a:cubicBezTo>
                  <a:cubicBezTo>
                    <a:pt x="1008398" y="2625409"/>
                    <a:pt x="998027" y="2648787"/>
                    <a:pt x="1016000" y="2603854"/>
                  </a:cubicBezTo>
                  <a:cubicBezTo>
                    <a:pt x="1030509" y="2487783"/>
                    <a:pt x="1016000" y="2631340"/>
                    <a:pt x="1016000" y="2470504"/>
                  </a:cubicBezTo>
                  <a:cubicBezTo>
                    <a:pt x="1016000" y="2014153"/>
                    <a:pt x="1017487" y="2335429"/>
                    <a:pt x="1028700" y="2114904"/>
                  </a:cubicBezTo>
                  <a:cubicBezTo>
                    <a:pt x="1043356" y="1826674"/>
                    <a:pt x="1020036" y="1913263"/>
                    <a:pt x="1054100" y="1765654"/>
                  </a:cubicBezTo>
                  <a:cubicBezTo>
                    <a:pt x="1056062" y="1757150"/>
                    <a:pt x="1056839" y="1748199"/>
                    <a:pt x="1060450" y="1740254"/>
                  </a:cubicBezTo>
                  <a:cubicBezTo>
                    <a:pt x="1072554" y="1713625"/>
                    <a:pt x="1140150" y="1610229"/>
                    <a:pt x="1143000" y="1606904"/>
                  </a:cubicBezTo>
                  <a:cubicBezTo>
                    <a:pt x="1155700" y="1592087"/>
                    <a:pt x="1169622" y="1578236"/>
                    <a:pt x="1181100" y="1562454"/>
                  </a:cubicBezTo>
                  <a:cubicBezTo>
                    <a:pt x="1213946" y="1517291"/>
                    <a:pt x="1168397" y="1555199"/>
                    <a:pt x="1219200" y="1511654"/>
                  </a:cubicBezTo>
                  <a:cubicBezTo>
                    <a:pt x="1239526" y="1494232"/>
                    <a:pt x="1267335" y="1488030"/>
                    <a:pt x="1289050" y="1473554"/>
                  </a:cubicBezTo>
                  <a:cubicBezTo>
                    <a:pt x="1315520" y="1455907"/>
                    <a:pt x="1360282" y="1418453"/>
                    <a:pt x="1384300" y="1391004"/>
                  </a:cubicBezTo>
                  <a:cubicBezTo>
                    <a:pt x="1457808" y="1306995"/>
                    <a:pt x="1288632" y="1480322"/>
                    <a:pt x="1428750" y="1340204"/>
                  </a:cubicBezTo>
                  <a:cubicBezTo>
                    <a:pt x="1435100" y="1325387"/>
                    <a:pt x="1440983" y="1310362"/>
                    <a:pt x="1447800" y="1295754"/>
                  </a:cubicBezTo>
                  <a:cubicBezTo>
                    <a:pt x="1455806" y="1278598"/>
                    <a:pt x="1465742" y="1262355"/>
                    <a:pt x="1473200" y="1244954"/>
                  </a:cubicBezTo>
                  <a:cubicBezTo>
                    <a:pt x="1520280" y="1135100"/>
                    <a:pt x="1457719" y="1263215"/>
                    <a:pt x="1498600" y="1181454"/>
                  </a:cubicBezTo>
                  <a:cubicBezTo>
                    <a:pt x="1500717" y="1166637"/>
                    <a:pt x="1501771" y="1151629"/>
                    <a:pt x="1504950" y="1137004"/>
                  </a:cubicBezTo>
                  <a:cubicBezTo>
                    <a:pt x="1512366" y="1102892"/>
                    <a:pt x="1526020" y="1070043"/>
                    <a:pt x="1530350" y="1035404"/>
                  </a:cubicBezTo>
                  <a:cubicBezTo>
                    <a:pt x="1532467" y="1018471"/>
                    <a:pt x="1534169" y="1001480"/>
                    <a:pt x="1536700" y="984604"/>
                  </a:cubicBezTo>
                  <a:cubicBezTo>
                    <a:pt x="1540520" y="959139"/>
                    <a:pt x="1546069" y="933938"/>
                    <a:pt x="1549400" y="908404"/>
                  </a:cubicBezTo>
                  <a:cubicBezTo>
                    <a:pt x="1552424" y="885221"/>
                    <a:pt x="1553424" y="861817"/>
                    <a:pt x="1555750" y="838554"/>
                  </a:cubicBezTo>
                  <a:cubicBezTo>
                    <a:pt x="1560592" y="790131"/>
                    <a:pt x="1562723" y="766210"/>
                    <a:pt x="1574800" y="717904"/>
                  </a:cubicBezTo>
                  <a:cubicBezTo>
                    <a:pt x="1576917" y="709437"/>
                    <a:pt x="1561439" y="699383"/>
                    <a:pt x="1581150" y="692504"/>
                  </a:cubicBezTo>
                  <a:cubicBezTo>
                    <a:pt x="1600861" y="685625"/>
                    <a:pt x="1686719" y="685096"/>
                    <a:pt x="1693069" y="676629"/>
                  </a:cubicBezTo>
                  <a:cubicBezTo>
                    <a:pt x="1716220" y="653478"/>
                    <a:pt x="1733418" y="619478"/>
                    <a:pt x="1736725" y="589316"/>
                  </a:cubicBezTo>
                  <a:cubicBezTo>
                    <a:pt x="1740032" y="559154"/>
                    <a:pt x="1691746" y="520789"/>
                    <a:pt x="1689100" y="495654"/>
                  </a:cubicBezTo>
                  <a:cubicBezTo>
                    <a:pt x="1686454" y="470519"/>
                    <a:pt x="1679817" y="492163"/>
                    <a:pt x="1720850" y="438504"/>
                  </a:cubicBezTo>
                  <a:cubicBezTo>
                    <a:pt x="1740934" y="412240"/>
                    <a:pt x="1769564" y="391877"/>
                    <a:pt x="1784350" y="362304"/>
                  </a:cubicBezTo>
                  <a:cubicBezTo>
                    <a:pt x="1788583" y="353837"/>
                    <a:pt x="1790990" y="344176"/>
                    <a:pt x="1797050" y="336904"/>
                  </a:cubicBezTo>
                  <a:cubicBezTo>
                    <a:pt x="1812381" y="318507"/>
                    <a:pt x="1835529" y="306639"/>
                    <a:pt x="1847850" y="286104"/>
                  </a:cubicBezTo>
                  <a:cubicBezTo>
                    <a:pt x="1854200" y="275521"/>
                    <a:pt x="1859323" y="264096"/>
                    <a:pt x="1866900" y="254354"/>
                  </a:cubicBezTo>
                  <a:cubicBezTo>
                    <a:pt x="1874251" y="244903"/>
                    <a:pt x="1885658" y="238917"/>
                    <a:pt x="1892300" y="228954"/>
                  </a:cubicBezTo>
                  <a:cubicBezTo>
                    <a:pt x="1902802" y="213202"/>
                    <a:pt x="1917700" y="178154"/>
                    <a:pt x="1917700" y="178154"/>
                  </a:cubicBezTo>
                  <a:cubicBezTo>
                    <a:pt x="1922065" y="156330"/>
                    <a:pt x="1924422" y="141929"/>
                    <a:pt x="1930400" y="121004"/>
                  </a:cubicBezTo>
                  <a:cubicBezTo>
                    <a:pt x="1948620" y="57235"/>
                    <a:pt x="1923249" y="155959"/>
                    <a:pt x="1943100" y="76554"/>
                  </a:cubicBezTo>
                  <a:cubicBezTo>
                    <a:pt x="1940983" y="61737"/>
                    <a:pt x="1944785" y="44731"/>
                    <a:pt x="1936750" y="32104"/>
                  </a:cubicBezTo>
                  <a:cubicBezTo>
                    <a:pt x="1931772" y="24281"/>
                    <a:pt x="1896163" y="2194"/>
                    <a:pt x="1879600" y="354"/>
                  </a:cubicBezTo>
                  <a:cubicBezTo>
                    <a:pt x="1866978" y="-1048"/>
                    <a:pt x="1865842" y="1412"/>
                    <a:pt x="1841500" y="13054"/>
                  </a:cubicBezTo>
                  <a:close/>
                </a:path>
              </a:pathLst>
            </a:custGeom>
            <a:noFill/>
            <a:ln>
              <a:solidFill>
                <a:srgbClr val="008080"/>
              </a:solidFill>
              <a:prstDash val="lgDash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EA94CBC6-138C-407A-93AC-801E3D041F7B}"/>
                </a:ext>
              </a:extLst>
            </p:cNvPr>
            <p:cNvSpPr/>
            <p:nvPr/>
          </p:nvSpPr>
          <p:spPr>
            <a:xfrm>
              <a:off x="2336327" y="3035300"/>
              <a:ext cx="5093173" cy="3822700"/>
            </a:xfrm>
            <a:custGeom>
              <a:avLst/>
              <a:gdLst>
                <a:gd name="connsiteX0" fmla="*/ 705323 w 5093173"/>
                <a:gd name="connsiteY0" fmla="*/ 3778250 h 3822700"/>
                <a:gd name="connsiteX1" fmla="*/ 673573 w 5093173"/>
                <a:gd name="connsiteY1" fmla="*/ 3765550 h 3822700"/>
                <a:gd name="connsiteX2" fmla="*/ 641823 w 5093173"/>
                <a:gd name="connsiteY2" fmla="*/ 3759200 h 3822700"/>
                <a:gd name="connsiteX3" fmla="*/ 610073 w 5093173"/>
                <a:gd name="connsiteY3" fmla="*/ 3746500 h 3822700"/>
                <a:gd name="connsiteX4" fmla="*/ 591023 w 5093173"/>
                <a:gd name="connsiteY4" fmla="*/ 3740150 h 3822700"/>
                <a:gd name="connsiteX5" fmla="*/ 559273 w 5093173"/>
                <a:gd name="connsiteY5" fmla="*/ 3721100 h 3822700"/>
                <a:gd name="connsiteX6" fmla="*/ 533873 w 5093173"/>
                <a:gd name="connsiteY6" fmla="*/ 3714750 h 3822700"/>
                <a:gd name="connsiteX7" fmla="*/ 444973 w 5093173"/>
                <a:gd name="connsiteY7" fmla="*/ 3676650 h 3822700"/>
                <a:gd name="connsiteX8" fmla="*/ 400523 w 5093173"/>
                <a:gd name="connsiteY8" fmla="*/ 3663950 h 3822700"/>
                <a:gd name="connsiteX9" fmla="*/ 375123 w 5093173"/>
                <a:gd name="connsiteY9" fmla="*/ 3657600 h 3822700"/>
                <a:gd name="connsiteX10" fmla="*/ 324323 w 5093173"/>
                <a:gd name="connsiteY10" fmla="*/ 3632200 h 3822700"/>
                <a:gd name="connsiteX11" fmla="*/ 298923 w 5093173"/>
                <a:gd name="connsiteY11" fmla="*/ 3625850 h 3822700"/>
                <a:gd name="connsiteX12" fmla="*/ 241773 w 5093173"/>
                <a:gd name="connsiteY12" fmla="*/ 3594100 h 3822700"/>
                <a:gd name="connsiteX13" fmla="*/ 216373 w 5093173"/>
                <a:gd name="connsiteY13" fmla="*/ 3587750 h 3822700"/>
                <a:gd name="connsiteX14" fmla="*/ 197323 w 5093173"/>
                <a:gd name="connsiteY14" fmla="*/ 3581400 h 3822700"/>
                <a:gd name="connsiteX15" fmla="*/ 133823 w 5093173"/>
                <a:gd name="connsiteY15" fmla="*/ 3556000 h 3822700"/>
                <a:gd name="connsiteX16" fmla="*/ 83023 w 5093173"/>
                <a:gd name="connsiteY16" fmla="*/ 3524250 h 3822700"/>
                <a:gd name="connsiteX17" fmla="*/ 57623 w 5093173"/>
                <a:gd name="connsiteY17" fmla="*/ 3479800 h 3822700"/>
                <a:gd name="connsiteX18" fmla="*/ 25873 w 5093173"/>
                <a:gd name="connsiteY18" fmla="*/ 3416300 h 3822700"/>
                <a:gd name="connsiteX19" fmla="*/ 6823 w 5093173"/>
                <a:gd name="connsiteY19" fmla="*/ 3340100 h 3822700"/>
                <a:gd name="connsiteX20" fmla="*/ 6823 w 5093173"/>
                <a:gd name="connsiteY20" fmla="*/ 3175000 h 3822700"/>
                <a:gd name="connsiteX21" fmla="*/ 13173 w 5093173"/>
                <a:gd name="connsiteY21" fmla="*/ 3143250 h 3822700"/>
                <a:gd name="connsiteX22" fmla="*/ 25873 w 5093173"/>
                <a:gd name="connsiteY22" fmla="*/ 3117850 h 3822700"/>
                <a:gd name="connsiteX23" fmla="*/ 38573 w 5093173"/>
                <a:gd name="connsiteY23" fmla="*/ 3035300 h 3822700"/>
                <a:gd name="connsiteX24" fmla="*/ 51273 w 5093173"/>
                <a:gd name="connsiteY24" fmla="*/ 3003550 h 3822700"/>
                <a:gd name="connsiteX25" fmla="*/ 63973 w 5093173"/>
                <a:gd name="connsiteY25" fmla="*/ 2959100 h 3822700"/>
                <a:gd name="connsiteX26" fmla="*/ 70323 w 5093173"/>
                <a:gd name="connsiteY26" fmla="*/ 2933700 h 3822700"/>
                <a:gd name="connsiteX27" fmla="*/ 76673 w 5093173"/>
                <a:gd name="connsiteY27" fmla="*/ 2889250 h 3822700"/>
                <a:gd name="connsiteX28" fmla="*/ 95723 w 5093173"/>
                <a:gd name="connsiteY28" fmla="*/ 2838450 h 3822700"/>
                <a:gd name="connsiteX29" fmla="*/ 108423 w 5093173"/>
                <a:gd name="connsiteY29" fmla="*/ 2794000 h 3822700"/>
                <a:gd name="connsiteX30" fmla="*/ 127473 w 5093173"/>
                <a:gd name="connsiteY30" fmla="*/ 2736850 h 3822700"/>
                <a:gd name="connsiteX31" fmla="*/ 178273 w 5093173"/>
                <a:gd name="connsiteY31" fmla="*/ 2660650 h 3822700"/>
                <a:gd name="connsiteX32" fmla="*/ 235423 w 5093173"/>
                <a:gd name="connsiteY32" fmla="*/ 2597150 h 3822700"/>
                <a:gd name="connsiteX33" fmla="*/ 248123 w 5093173"/>
                <a:gd name="connsiteY33" fmla="*/ 2565400 h 3822700"/>
                <a:gd name="connsiteX34" fmla="*/ 279873 w 5093173"/>
                <a:gd name="connsiteY34" fmla="*/ 2533650 h 3822700"/>
                <a:gd name="connsiteX35" fmla="*/ 298923 w 5093173"/>
                <a:gd name="connsiteY35" fmla="*/ 2495550 h 3822700"/>
                <a:gd name="connsiteX36" fmla="*/ 324323 w 5093173"/>
                <a:gd name="connsiteY36" fmla="*/ 2457450 h 3822700"/>
                <a:gd name="connsiteX37" fmla="*/ 337023 w 5093173"/>
                <a:gd name="connsiteY37" fmla="*/ 2432050 h 3822700"/>
                <a:gd name="connsiteX38" fmla="*/ 368773 w 5093173"/>
                <a:gd name="connsiteY38" fmla="*/ 2387600 h 3822700"/>
                <a:gd name="connsiteX39" fmla="*/ 400523 w 5093173"/>
                <a:gd name="connsiteY39" fmla="*/ 2362200 h 3822700"/>
                <a:gd name="connsiteX40" fmla="*/ 470373 w 5093173"/>
                <a:gd name="connsiteY40" fmla="*/ 2292350 h 3822700"/>
                <a:gd name="connsiteX41" fmla="*/ 540223 w 5093173"/>
                <a:gd name="connsiteY41" fmla="*/ 2241550 h 3822700"/>
                <a:gd name="connsiteX42" fmla="*/ 571973 w 5093173"/>
                <a:gd name="connsiteY42" fmla="*/ 2216150 h 3822700"/>
                <a:gd name="connsiteX43" fmla="*/ 616423 w 5093173"/>
                <a:gd name="connsiteY43" fmla="*/ 2184400 h 3822700"/>
                <a:gd name="connsiteX44" fmla="*/ 660873 w 5093173"/>
                <a:gd name="connsiteY44" fmla="*/ 2146300 h 3822700"/>
                <a:gd name="connsiteX45" fmla="*/ 749773 w 5093173"/>
                <a:gd name="connsiteY45" fmla="*/ 2070100 h 3822700"/>
                <a:gd name="connsiteX46" fmla="*/ 819623 w 5093173"/>
                <a:gd name="connsiteY46" fmla="*/ 2025650 h 3822700"/>
                <a:gd name="connsiteX47" fmla="*/ 914873 w 5093173"/>
                <a:gd name="connsiteY47" fmla="*/ 1968500 h 3822700"/>
                <a:gd name="connsiteX48" fmla="*/ 933923 w 5093173"/>
                <a:gd name="connsiteY48" fmla="*/ 1949450 h 3822700"/>
                <a:gd name="connsiteX49" fmla="*/ 959323 w 5093173"/>
                <a:gd name="connsiteY49" fmla="*/ 1943100 h 3822700"/>
                <a:gd name="connsiteX50" fmla="*/ 978373 w 5093173"/>
                <a:gd name="connsiteY50" fmla="*/ 1936750 h 3822700"/>
                <a:gd name="connsiteX51" fmla="*/ 1048223 w 5093173"/>
                <a:gd name="connsiteY51" fmla="*/ 1911350 h 3822700"/>
                <a:gd name="connsiteX52" fmla="*/ 1168873 w 5093173"/>
                <a:gd name="connsiteY52" fmla="*/ 1860550 h 3822700"/>
                <a:gd name="connsiteX53" fmla="*/ 1264123 w 5093173"/>
                <a:gd name="connsiteY53" fmla="*/ 1816100 h 3822700"/>
                <a:gd name="connsiteX54" fmla="*/ 1295873 w 5093173"/>
                <a:gd name="connsiteY54" fmla="*/ 1809750 h 3822700"/>
                <a:gd name="connsiteX55" fmla="*/ 1353023 w 5093173"/>
                <a:gd name="connsiteY55" fmla="*/ 1797050 h 3822700"/>
                <a:gd name="connsiteX56" fmla="*/ 1422873 w 5093173"/>
                <a:gd name="connsiteY56" fmla="*/ 1784350 h 3822700"/>
                <a:gd name="connsiteX57" fmla="*/ 1480023 w 5093173"/>
                <a:gd name="connsiteY57" fmla="*/ 1765300 h 3822700"/>
                <a:gd name="connsiteX58" fmla="*/ 1518123 w 5093173"/>
                <a:gd name="connsiteY58" fmla="*/ 1758950 h 3822700"/>
                <a:gd name="connsiteX59" fmla="*/ 1556223 w 5093173"/>
                <a:gd name="connsiteY59" fmla="*/ 1746250 h 3822700"/>
                <a:gd name="connsiteX60" fmla="*/ 1607023 w 5093173"/>
                <a:gd name="connsiteY60" fmla="*/ 1733550 h 3822700"/>
                <a:gd name="connsiteX61" fmla="*/ 1664173 w 5093173"/>
                <a:gd name="connsiteY61" fmla="*/ 1714500 h 3822700"/>
                <a:gd name="connsiteX62" fmla="*/ 1772123 w 5093173"/>
                <a:gd name="connsiteY62" fmla="*/ 1670050 h 3822700"/>
                <a:gd name="connsiteX63" fmla="*/ 1816573 w 5093173"/>
                <a:gd name="connsiteY63" fmla="*/ 1657350 h 3822700"/>
                <a:gd name="connsiteX64" fmla="*/ 1867373 w 5093173"/>
                <a:gd name="connsiteY64" fmla="*/ 1631950 h 3822700"/>
                <a:gd name="connsiteX65" fmla="*/ 1930873 w 5093173"/>
                <a:gd name="connsiteY65" fmla="*/ 1600200 h 3822700"/>
                <a:gd name="connsiteX66" fmla="*/ 1994373 w 5093173"/>
                <a:gd name="connsiteY66" fmla="*/ 1562100 h 3822700"/>
                <a:gd name="connsiteX67" fmla="*/ 2019773 w 5093173"/>
                <a:gd name="connsiteY67" fmla="*/ 1549400 h 3822700"/>
                <a:gd name="connsiteX68" fmla="*/ 2045173 w 5093173"/>
                <a:gd name="connsiteY68" fmla="*/ 1530350 h 3822700"/>
                <a:gd name="connsiteX69" fmla="*/ 2064223 w 5093173"/>
                <a:gd name="connsiteY69" fmla="*/ 1517650 h 3822700"/>
                <a:gd name="connsiteX70" fmla="*/ 2115023 w 5093173"/>
                <a:gd name="connsiteY70" fmla="*/ 1479550 h 3822700"/>
                <a:gd name="connsiteX71" fmla="*/ 2134073 w 5093173"/>
                <a:gd name="connsiteY71" fmla="*/ 1466850 h 3822700"/>
                <a:gd name="connsiteX72" fmla="*/ 2153123 w 5093173"/>
                <a:gd name="connsiteY72" fmla="*/ 1447800 h 3822700"/>
                <a:gd name="connsiteX73" fmla="*/ 2324573 w 5093173"/>
                <a:gd name="connsiteY73" fmla="*/ 1428750 h 3822700"/>
                <a:gd name="connsiteX74" fmla="*/ 2521423 w 5093173"/>
                <a:gd name="connsiteY74" fmla="*/ 1422400 h 3822700"/>
                <a:gd name="connsiteX75" fmla="*/ 2546823 w 5093173"/>
                <a:gd name="connsiteY75" fmla="*/ 1416050 h 3822700"/>
                <a:gd name="connsiteX76" fmla="*/ 2591273 w 5093173"/>
                <a:gd name="connsiteY76" fmla="*/ 1397000 h 3822700"/>
                <a:gd name="connsiteX77" fmla="*/ 2673823 w 5093173"/>
                <a:gd name="connsiteY77" fmla="*/ 1352550 h 3822700"/>
                <a:gd name="connsiteX78" fmla="*/ 2692873 w 5093173"/>
                <a:gd name="connsiteY78" fmla="*/ 1346200 h 3822700"/>
                <a:gd name="connsiteX79" fmla="*/ 2750023 w 5093173"/>
                <a:gd name="connsiteY79" fmla="*/ 1327150 h 3822700"/>
                <a:gd name="connsiteX80" fmla="*/ 2889723 w 5093173"/>
                <a:gd name="connsiteY80" fmla="*/ 1308100 h 3822700"/>
                <a:gd name="connsiteX81" fmla="*/ 2927823 w 5093173"/>
                <a:gd name="connsiteY81" fmla="*/ 1295400 h 3822700"/>
                <a:gd name="connsiteX82" fmla="*/ 2953223 w 5093173"/>
                <a:gd name="connsiteY82" fmla="*/ 1289050 h 3822700"/>
                <a:gd name="connsiteX83" fmla="*/ 3004023 w 5093173"/>
                <a:gd name="connsiteY83" fmla="*/ 1263650 h 3822700"/>
                <a:gd name="connsiteX84" fmla="*/ 3099273 w 5093173"/>
                <a:gd name="connsiteY84" fmla="*/ 1231900 h 3822700"/>
                <a:gd name="connsiteX85" fmla="*/ 3162773 w 5093173"/>
                <a:gd name="connsiteY85" fmla="*/ 1200150 h 3822700"/>
                <a:gd name="connsiteX86" fmla="*/ 3181823 w 5093173"/>
                <a:gd name="connsiteY86" fmla="*/ 1187450 h 3822700"/>
                <a:gd name="connsiteX87" fmla="*/ 3207223 w 5093173"/>
                <a:gd name="connsiteY87" fmla="*/ 1181100 h 3822700"/>
                <a:gd name="connsiteX88" fmla="*/ 3258023 w 5093173"/>
                <a:gd name="connsiteY88" fmla="*/ 1155700 h 3822700"/>
                <a:gd name="connsiteX89" fmla="*/ 3289773 w 5093173"/>
                <a:gd name="connsiteY89" fmla="*/ 1143000 h 3822700"/>
                <a:gd name="connsiteX90" fmla="*/ 3327873 w 5093173"/>
                <a:gd name="connsiteY90" fmla="*/ 1130300 h 3822700"/>
                <a:gd name="connsiteX91" fmla="*/ 3372323 w 5093173"/>
                <a:gd name="connsiteY91" fmla="*/ 1111250 h 3822700"/>
                <a:gd name="connsiteX92" fmla="*/ 3410423 w 5093173"/>
                <a:gd name="connsiteY92" fmla="*/ 1092200 h 3822700"/>
                <a:gd name="connsiteX93" fmla="*/ 3442173 w 5093173"/>
                <a:gd name="connsiteY93" fmla="*/ 1079500 h 3822700"/>
                <a:gd name="connsiteX94" fmla="*/ 3473923 w 5093173"/>
                <a:gd name="connsiteY94" fmla="*/ 1060450 h 3822700"/>
                <a:gd name="connsiteX95" fmla="*/ 3518373 w 5093173"/>
                <a:gd name="connsiteY95" fmla="*/ 1047750 h 3822700"/>
                <a:gd name="connsiteX96" fmla="*/ 3581873 w 5093173"/>
                <a:gd name="connsiteY96" fmla="*/ 1022350 h 3822700"/>
                <a:gd name="connsiteX97" fmla="*/ 3632673 w 5093173"/>
                <a:gd name="connsiteY97" fmla="*/ 996950 h 3822700"/>
                <a:gd name="connsiteX98" fmla="*/ 3658073 w 5093173"/>
                <a:gd name="connsiteY98" fmla="*/ 971550 h 3822700"/>
                <a:gd name="connsiteX99" fmla="*/ 3696173 w 5093173"/>
                <a:gd name="connsiteY99" fmla="*/ 952500 h 3822700"/>
                <a:gd name="connsiteX100" fmla="*/ 3727923 w 5093173"/>
                <a:gd name="connsiteY100" fmla="*/ 920750 h 3822700"/>
                <a:gd name="connsiteX101" fmla="*/ 3797773 w 5093173"/>
                <a:gd name="connsiteY101" fmla="*/ 869950 h 3822700"/>
                <a:gd name="connsiteX102" fmla="*/ 3842223 w 5093173"/>
                <a:gd name="connsiteY102" fmla="*/ 819150 h 3822700"/>
                <a:gd name="connsiteX103" fmla="*/ 3867623 w 5093173"/>
                <a:gd name="connsiteY103" fmla="*/ 787400 h 3822700"/>
                <a:gd name="connsiteX104" fmla="*/ 3931123 w 5093173"/>
                <a:gd name="connsiteY104" fmla="*/ 723900 h 3822700"/>
                <a:gd name="connsiteX105" fmla="*/ 3962873 w 5093173"/>
                <a:gd name="connsiteY105" fmla="*/ 673100 h 3822700"/>
                <a:gd name="connsiteX106" fmla="*/ 4007323 w 5093173"/>
                <a:gd name="connsiteY106" fmla="*/ 622300 h 3822700"/>
                <a:gd name="connsiteX107" fmla="*/ 4026373 w 5093173"/>
                <a:gd name="connsiteY107" fmla="*/ 590550 h 3822700"/>
                <a:gd name="connsiteX108" fmla="*/ 4058123 w 5093173"/>
                <a:gd name="connsiteY108" fmla="*/ 558800 h 3822700"/>
                <a:gd name="connsiteX109" fmla="*/ 4083523 w 5093173"/>
                <a:gd name="connsiteY109" fmla="*/ 527050 h 3822700"/>
                <a:gd name="connsiteX110" fmla="*/ 4108923 w 5093173"/>
                <a:gd name="connsiteY110" fmla="*/ 501650 h 3822700"/>
                <a:gd name="connsiteX111" fmla="*/ 4185123 w 5093173"/>
                <a:gd name="connsiteY111" fmla="*/ 400050 h 3822700"/>
                <a:gd name="connsiteX112" fmla="*/ 4235923 w 5093173"/>
                <a:gd name="connsiteY112" fmla="*/ 330200 h 3822700"/>
                <a:gd name="connsiteX113" fmla="*/ 4248623 w 5093173"/>
                <a:gd name="connsiteY113" fmla="*/ 304800 h 3822700"/>
                <a:gd name="connsiteX114" fmla="*/ 4280373 w 5093173"/>
                <a:gd name="connsiteY114" fmla="*/ 254000 h 3822700"/>
                <a:gd name="connsiteX115" fmla="*/ 4286723 w 5093173"/>
                <a:gd name="connsiteY115" fmla="*/ 234950 h 3822700"/>
                <a:gd name="connsiteX116" fmla="*/ 4299423 w 5093173"/>
                <a:gd name="connsiteY116" fmla="*/ 209550 h 3822700"/>
                <a:gd name="connsiteX117" fmla="*/ 4362923 w 5093173"/>
                <a:gd name="connsiteY117" fmla="*/ 76200 h 3822700"/>
                <a:gd name="connsiteX118" fmla="*/ 4381973 w 5093173"/>
                <a:gd name="connsiteY118" fmla="*/ 44450 h 3822700"/>
                <a:gd name="connsiteX119" fmla="*/ 4394673 w 5093173"/>
                <a:gd name="connsiteY119" fmla="*/ 25400 h 3822700"/>
                <a:gd name="connsiteX120" fmla="*/ 4420073 w 5093173"/>
                <a:gd name="connsiteY120" fmla="*/ 12700 h 3822700"/>
                <a:gd name="connsiteX121" fmla="*/ 4578823 w 5093173"/>
                <a:gd name="connsiteY121" fmla="*/ 0 h 3822700"/>
                <a:gd name="connsiteX122" fmla="*/ 4686773 w 5093173"/>
                <a:gd name="connsiteY122" fmla="*/ 6350 h 3822700"/>
                <a:gd name="connsiteX123" fmla="*/ 4750273 w 5093173"/>
                <a:gd name="connsiteY123" fmla="*/ 44450 h 3822700"/>
                <a:gd name="connsiteX124" fmla="*/ 4775673 w 5093173"/>
                <a:gd name="connsiteY124" fmla="*/ 69850 h 3822700"/>
                <a:gd name="connsiteX125" fmla="*/ 4832823 w 5093173"/>
                <a:gd name="connsiteY125" fmla="*/ 114300 h 3822700"/>
                <a:gd name="connsiteX126" fmla="*/ 4858223 w 5093173"/>
                <a:gd name="connsiteY126" fmla="*/ 127000 h 3822700"/>
                <a:gd name="connsiteX127" fmla="*/ 4902673 w 5093173"/>
                <a:gd name="connsiteY127" fmla="*/ 171450 h 3822700"/>
                <a:gd name="connsiteX128" fmla="*/ 4928073 w 5093173"/>
                <a:gd name="connsiteY128" fmla="*/ 190500 h 3822700"/>
                <a:gd name="connsiteX129" fmla="*/ 4978873 w 5093173"/>
                <a:gd name="connsiteY129" fmla="*/ 254000 h 3822700"/>
                <a:gd name="connsiteX130" fmla="*/ 5048723 w 5093173"/>
                <a:gd name="connsiteY130" fmla="*/ 317500 h 3822700"/>
                <a:gd name="connsiteX131" fmla="*/ 5067773 w 5093173"/>
                <a:gd name="connsiteY131" fmla="*/ 342900 h 3822700"/>
                <a:gd name="connsiteX132" fmla="*/ 5086823 w 5093173"/>
                <a:gd name="connsiteY132" fmla="*/ 406400 h 3822700"/>
                <a:gd name="connsiteX133" fmla="*/ 5093173 w 5093173"/>
                <a:gd name="connsiteY133" fmla="*/ 444500 h 3822700"/>
                <a:gd name="connsiteX134" fmla="*/ 5080473 w 5093173"/>
                <a:gd name="connsiteY134" fmla="*/ 647700 h 3822700"/>
                <a:gd name="connsiteX135" fmla="*/ 5029673 w 5093173"/>
                <a:gd name="connsiteY135" fmla="*/ 768350 h 3822700"/>
                <a:gd name="connsiteX136" fmla="*/ 4997923 w 5093173"/>
                <a:gd name="connsiteY136" fmla="*/ 844550 h 3822700"/>
                <a:gd name="connsiteX137" fmla="*/ 4953473 w 5093173"/>
                <a:gd name="connsiteY137" fmla="*/ 971550 h 3822700"/>
                <a:gd name="connsiteX138" fmla="*/ 4934423 w 5093173"/>
                <a:gd name="connsiteY138" fmla="*/ 1003300 h 3822700"/>
                <a:gd name="connsiteX139" fmla="*/ 4921723 w 5093173"/>
                <a:gd name="connsiteY139" fmla="*/ 1041400 h 3822700"/>
                <a:gd name="connsiteX140" fmla="*/ 4909023 w 5093173"/>
                <a:gd name="connsiteY140" fmla="*/ 1073150 h 3822700"/>
                <a:gd name="connsiteX141" fmla="*/ 4889973 w 5093173"/>
                <a:gd name="connsiteY141" fmla="*/ 1162050 h 3822700"/>
                <a:gd name="connsiteX142" fmla="*/ 4877273 w 5093173"/>
                <a:gd name="connsiteY142" fmla="*/ 1200150 h 3822700"/>
                <a:gd name="connsiteX143" fmla="*/ 4870923 w 5093173"/>
                <a:gd name="connsiteY143" fmla="*/ 1231900 h 3822700"/>
                <a:gd name="connsiteX144" fmla="*/ 4845523 w 5093173"/>
                <a:gd name="connsiteY144" fmla="*/ 1314450 h 3822700"/>
                <a:gd name="connsiteX145" fmla="*/ 4820123 w 5093173"/>
                <a:gd name="connsiteY145" fmla="*/ 1397000 h 3822700"/>
                <a:gd name="connsiteX146" fmla="*/ 4807423 w 5093173"/>
                <a:gd name="connsiteY146" fmla="*/ 1422400 h 3822700"/>
                <a:gd name="connsiteX147" fmla="*/ 4794723 w 5093173"/>
                <a:gd name="connsiteY147" fmla="*/ 1466850 h 3822700"/>
                <a:gd name="connsiteX148" fmla="*/ 4769323 w 5093173"/>
                <a:gd name="connsiteY148" fmla="*/ 1517650 h 3822700"/>
                <a:gd name="connsiteX149" fmla="*/ 4737573 w 5093173"/>
                <a:gd name="connsiteY149" fmla="*/ 1600200 h 3822700"/>
                <a:gd name="connsiteX150" fmla="*/ 4731223 w 5093173"/>
                <a:gd name="connsiteY150" fmla="*/ 1619250 h 3822700"/>
                <a:gd name="connsiteX151" fmla="*/ 4712173 w 5093173"/>
                <a:gd name="connsiteY151" fmla="*/ 1644650 h 3822700"/>
                <a:gd name="connsiteX152" fmla="*/ 4686773 w 5093173"/>
                <a:gd name="connsiteY152" fmla="*/ 1663700 h 3822700"/>
                <a:gd name="connsiteX153" fmla="*/ 4680423 w 5093173"/>
                <a:gd name="connsiteY153" fmla="*/ 1682750 h 3822700"/>
                <a:gd name="connsiteX154" fmla="*/ 4629623 w 5093173"/>
                <a:gd name="connsiteY154" fmla="*/ 1727200 h 3822700"/>
                <a:gd name="connsiteX155" fmla="*/ 4610573 w 5093173"/>
                <a:gd name="connsiteY155" fmla="*/ 1746250 h 3822700"/>
                <a:gd name="connsiteX156" fmla="*/ 4578823 w 5093173"/>
                <a:gd name="connsiteY156" fmla="*/ 1752600 h 3822700"/>
                <a:gd name="connsiteX157" fmla="*/ 4528023 w 5093173"/>
                <a:gd name="connsiteY157" fmla="*/ 1733550 h 3822700"/>
                <a:gd name="connsiteX158" fmla="*/ 4515323 w 5093173"/>
                <a:gd name="connsiteY158" fmla="*/ 1714500 h 3822700"/>
                <a:gd name="connsiteX159" fmla="*/ 4489923 w 5093173"/>
                <a:gd name="connsiteY159" fmla="*/ 1689100 h 3822700"/>
                <a:gd name="connsiteX160" fmla="*/ 4470873 w 5093173"/>
                <a:gd name="connsiteY160" fmla="*/ 1657350 h 3822700"/>
                <a:gd name="connsiteX161" fmla="*/ 4445473 w 5093173"/>
                <a:gd name="connsiteY161" fmla="*/ 1625600 h 3822700"/>
                <a:gd name="connsiteX162" fmla="*/ 4426423 w 5093173"/>
                <a:gd name="connsiteY162" fmla="*/ 1574800 h 3822700"/>
                <a:gd name="connsiteX163" fmla="*/ 4413723 w 5093173"/>
                <a:gd name="connsiteY163" fmla="*/ 1543050 h 3822700"/>
                <a:gd name="connsiteX164" fmla="*/ 4388323 w 5093173"/>
                <a:gd name="connsiteY164" fmla="*/ 1517650 h 3822700"/>
                <a:gd name="connsiteX165" fmla="*/ 4362923 w 5093173"/>
                <a:gd name="connsiteY165" fmla="*/ 1498600 h 3822700"/>
                <a:gd name="connsiteX166" fmla="*/ 4299423 w 5093173"/>
                <a:gd name="connsiteY166" fmla="*/ 1473200 h 3822700"/>
                <a:gd name="connsiteX167" fmla="*/ 4261323 w 5093173"/>
                <a:gd name="connsiteY167" fmla="*/ 1466850 h 3822700"/>
                <a:gd name="connsiteX168" fmla="*/ 3943823 w 5093173"/>
                <a:gd name="connsiteY168" fmla="*/ 1473200 h 3822700"/>
                <a:gd name="connsiteX169" fmla="*/ 3873973 w 5093173"/>
                <a:gd name="connsiteY169" fmla="*/ 1498600 h 3822700"/>
                <a:gd name="connsiteX170" fmla="*/ 3848573 w 5093173"/>
                <a:gd name="connsiteY170" fmla="*/ 1517650 h 3822700"/>
                <a:gd name="connsiteX171" fmla="*/ 3823173 w 5093173"/>
                <a:gd name="connsiteY171" fmla="*/ 1524000 h 3822700"/>
                <a:gd name="connsiteX172" fmla="*/ 3791423 w 5093173"/>
                <a:gd name="connsiteY172" fmla="*/ 1549400 h 3822700"/>
                <a:gd name="connsiteX173" fmla="*/ 3766023 w 5093173"/>
                <a:gd name="connsiteY173" fmla="*/ 1574800 h 3822700"/>
                <a:gd name="connsiteX174" fmla="*/ 3702523 w 5093173"/>
                <a:gd name="connsiteY174" fmla="*/ 1600200 h 3822700"/>
                <a:gd name="connsiteX175" fmla="*/ 3658073 w 5093173"/>
                <a:gd name="connsiteY175" fmla="*/ 1625600 h 3822700"/>
                <a:gd name="connsiteX176" fmla="*/ 3613623 w 5093173"/>
                <a:gd name="connsiteY176" fmla="*/ 1644650 h 3822700"/>
                <a:gd name="connsiteX177" fmla="*/ 3569173 w 5093173"/>
                <a:gd name="connsiteY177" fmla="*/ 1676400 h 3822700"/>
                <a:gd name="connsiteX178" fmla="*/ 3512023 w 5093173"/>
                <a:gd name="connsiteY178" fmla="*/ 1708150 h 3822700"/>
                <a:gd name="connsiteX179" fmla="*/ 3492973 w 5093173"/>
                <a:gd name="connsiteY179" fmla="*/ 1727200 h 3822700"/>
                <a:gd name="connsiteX180" fmla="*/ 3435823 w 5093173"/>
                <a:gd name="connsiteY180" fmla="*/ 1752600 h 3822700"/>
                <a:gd name="connsiteX181" fmla="*/ 3416773 w 5093173"/>
                <a:gd name="connsiteY181" fmla="*/ 1765300 h 3822700"/>
                <a:gd name="connsiteX182" fmla="*/ 3340573 w 5093173"/>
                <a:gd name="connsiteY182" fmla="*/ 1828800 h 3822700"/>
                <a:gd name="connsiteX183" fmla="*/ 3251673 w 5093173"/>
                <a:gd name="connsiteY183" fmla="*/ 1866900 h 3822700"/>
                <a:gd name="connsiteX184" fmla="*/ 3162773 w 5093173"/>
                <a:gd name="connsiteY184" fmla="*/ 1911350 h 3822700"/>
                <a:gd name="connsiteX185" fmla="*/ 3124673 w 5093173"/>
                <a:gd name="connsiteY185" fmla="*/ 1936750 h 3822700"/>
                <a:gd name="connsiteX186" fmla="*/ 3080223 w 5093173"/>
                <a:gd name="connsiteY186" fmla="*/ 1949450 h 3822700"/>
                <a:gd name="connsiteX187" fmla="*/ 3010373 w 5093173"/>
                <a:gd name="connsiteY187" fmla="*/ 2000250 h 3822700"/>
                <a:gd name="connsiteX188" fmla="*/ 2965923 w 5093173"/>
                <a:gd name="connsiteY188" fmla="*/ 2044700 h 3822700"/>
                <a:gd name="connsiteX189" fmla="*/ 2934173 w 5093173"/>
                <a:gd name="connsiteY189" fmla="*/ 2063750 h 3822700"/>
                <a:gd name="connsiteX190" fmla="*/ 2908773 w 5093173"/>
                <a:gd name="connsiteY190" fmla="*/ 2089150 h 3822700"/>
                <a:gd name="connsiteX191" fmla="*/ 2877023 w 5093173"/>
                <a:gd name="connsiteY191" fmla="*/ 2114550 h 3822700"/>
                <a:gd name="connsiteX192" fmla="*/ 2851623 w 5093173"/>
                <a:gd name="connsiteY192" fmla="*/ 2152650 h 3822700"/>
                <a:gd name="connsiteX193" fmla="*/ 2819873 w 5093173"/>
                <a:gd name="connsiteY193" fmla="*/ 2178050 h 3822700"/>
                <a:gd name="connsiteX194" fmla="*/ 2800823 w 5093173"/>
                <a:gd name="connsiteY194" fmla="*/ 2203450 h 3822700"/>
                <a:gd name="connsiteX195" fmla="*/ 2750023 w 5093173"/>
                <a:gd name="connsiteY195" fmla="*/ 2254250 h 3822700"/>
                <a:gd name="connsiteX196" fmla="*/ 2724623 w 5093173"/>
                <a:gd name="connsiteY196" fmla="*/ 2305050 h 3822700"/>
                <a:gd name="connsiteX197" fmla="*/ 2711923 w 5093173"/>
                <a:gd name="connsiteY197" fmla="*/ 2330450 h 3822700"/>
                <a:gd name="connsiteX198" fmla="*/ 2692873 w 5093173"/>
                <a:gd name="connsiteY198" fmla="*/ 2355850 h 3822700"/>
                <a:gd name="connsiteX199" fmla="*/ 2648423 w 5093173"/>
                <a:gd name="connsiteY199" fmla="*/ 2432050 h 3822700"/>
                <a:gd name="connsiteX200" fmla="*/ 2635723 w 5093173"/>
                <a:gd name="connsiteY200" fmla="*/ 2451100 h 3822700"/>
                <a:gd name="connsiteX201" fmla="*/ 2610323 w 5093173"/>
                <a:gd name="connsiteY201" fmla="*/ 2470150 h 3822700"/>
                <a:gd name="connsiteX202" fmla="*/ 2559523 w 5093173"/>
                <a:gd name="connsiteY202" fmla="*/ 2520950 h 3822700"/>
                <a:gd name="connsiteX203" fmla="*/ 2527773 w 5093173"/>
                <a:gd name="connsiteY203" fmla="*/ 2559050 h 3822700"/>
                <a:gd name="connsiteX204" fmla="*/ 2483323 w 5093173"/>
                <a:gd name="connsiteY204" fmla="*/ 2584450 h 3822700"/>
                <a:gd name="connsiteX205" fmla="*/ 2457923 w 5093173"/>
                <a:gd name="connsiteY205" fmla="*/ 2603500 h 3822700"/>
                <a:gd name="connsiteX206" fmla="*/ 2445223 w 5093173"/>
                <a:gd name="connsiteY206" fmla="*/ 2622550 h 3822700"/>
                <a:gd name="connsiteX207" fmla="*/ 2426173 w 5093173"/>
                <a:gd name="connsiteY207" fmla="*/ 2628900 h 3822700"/>
                <a:gd name="connsiteX208" fmla="*/ 2407123 w 5093173"/>
                <a:gd name="connsiteY208" fmla="*/ 2647950 h 3822700"/>
                <a:gd name="connsiteX209" fmla="*/ 2349973 w 5093173"/>
                <a:gd name="connsiteY209" fmla="*/ 2679700 h 3822700"/>
                <a:gd name="connsiteX210" fmla="*/ 2318223 w 5093173"/>
                <a:gd name="connsiteY210" fmla="*/ 2698750 h 3822700"/>
                <a:gd name="connsiteX211" fmla="*/ 2261073 w 5093173"/>
                <a:gd name="connsiteY211" fmla="*/ 2724150 h 3822700"/>
                <a:gd name="connsiteX212" fmla="*/ 2216623 w 5093173"/>
                <a:gd name="connsiteY212" fmla="*/ 2749550 h 3822700"/>
                <a:gd name="connsiteX213" fmla="*/ 2159473 w 5093173"/>
                <a:gd name="connsiteY213" fmla="*/ 2768600 h 3822700"/>
                <a:gd name="connsiteX214" fmla="*/ 2140423 w 5093173"/>
                <a:gd name="connsiteY214" fmla="*/ 2774950 h 3822700"/>
                <a:gd name="connsiteX215" fmla="*/ 2108673 w 5093173"/>
                <a:gd name="connsiteY215" fmla="*/ 2781300 h 3822700"/>
                <a:gd name="connsiteX216" fmla="*/ 2026123 w 5093173"/>
                <a:gd name="connsiteY216" fmla="*/ 2806700 h 3822700"/>
                <a:gd name="connsiteX217" fmla="*/ 1962623 w 5093173"/>
                <a:gd name="connsiteY217" fmla="*/ 2819400 h 3822700"/>
                <a:gd name="connsiteX218" fmla="*/ 1905473 w 5093173"/>
                <a:gd name="connsiteY218" fmla="*/ 2838450 h 3822700"/>
                <a:gd name="connsiteX219" fmla="*/ 1822923 w 5093173"/>
                <a:gd name="connsiteY219" fmla="*/ 2863850 h 3822700"/>
                <a:gd name="connsiteX220" fmla="*/ 1791173 w 5093173"/>
                <a:gd name="connsiteY220" fmla="*/ 2882900 h 3822700"/>
                <a:gd name="connsiteX221" fmla="*/ 1753073 w 5093173"/>
                <a:gd name="connsiteY221" fmla="*/ 2901950 h 3822700"/>
                <a:gd name="connsiteX222" fmla="*/ 1727673 w 5093173"/>
                <a:gd name="connsiteY222" fmla="*/ 2921000 h 3822700"/>
                <a:gd name="connsiteX223" fmla="*/ 1695923 w 5093173"/>
                <a:gd name="connsiteY223" fmla="*/ 2933700 h 3822700"/>
                <a:gd name="connsiteX224" fmla="*/ 1619723 w 5093173"/>
                <a:gd name="connsiteY224" fmla="*/ 2997200 h 3822700"/>
                <a:gd name="connsiteX225" fmla="*/ 1568923 w 5093173"/>
                <a:gd name="connsiteY225" fmla="*/ 3035300 h 3822700"/>
                <a:gd name="connsiteX226" fmla="*/ 1543523 w 5093173"/>
                <a:gd name="connsiteY226" fmla="*/ 3067050 h 3822700"/>
                <a:gd name="connsiteX227" fmla="*/ 1486373 w 5093173"/>
                <a:gd name="connsiteY227" fmla="*/ 3117850 h 3822700"/>
                <a:gd name="connsiteX228" fmla="*/ 1460973 w 5093173"/>
                <a:gd name="connsiteY228" fmla="*/ 3155950 h 3822700"/>
                <a:gd name="connsiteX229" fmla="*/ 1416523 w 5093173"/>
                <a:gd name="connsiteY229" fmla="*/ 3206750 h 3822700"/>
                <a:gd name="connsiteX230" fmla="*/ 1333973 w 5093173"/>
                <a:gd name="connsiteY230" fmla="*/ 3333750 h 3822700"/>
                <a:gd name="connsiteX231" fmla="*/ 1321273 w 5093173"/>
                <a:gd name="connsiteY231" fmla="*/ 3359150 h 3822700"/>
                <a:gd name="connsiteX232" fmla="*/ 1276823 w 5093173"/>
                <a:gd name="connsiteY232" fmla="*/ 3486150 h 3822700"/>
                <a:gd name="connsiteX233" fmla="*/ 1226023 w 5093173"/>
                <a:gd name="connsiteY233" fmla="*/ 3562350 h 3822700"/>
                <a:gd name="connsiteX234" fmla="*/ 1194273 w 5093173"/>
                <a:gd name="connsiteY234" fmla="*/ 3632200 h 3822700"/>
                <a:gd name="connsiteX235" fmla="*/ 1175223 w 5093173"/>
                <a:gd name="connsiteY235" fmla="*/ 3663950 h 3822700"/>
                <a:gd name="connsiteX236" fmla="*/ 1162523 w 5093173"/>
                <a:gd name="connsiteY236" fmla="*/ 3695700 h 3822700"/>
                <a:gd name="connsiteX237" fmla="*/ 1105373 w 5093173"/>
                <a:gd name="connsiteY237" fmla="*/ 3765550 h 3822700"/>
                <a:gd name="connsiteX238" fmla="*/ 1092673 w 5093173"/>
                <a:gd name="connsiteY238" fmla="*/ 3784600 h 3822700"/>
                <a:gd name="connsiteX239" fmla="*/ 1073623 w 5093173"/>
                <a:gd name="connsiteY239" fmla="*/ 3790950 h 3822700"/>
                <a:gd name="connsiteX240" fmla="*/ 997423 w 5093173"/>
                <a:gd name="connsiteY240" fmla="*/ 3816350 h 3822700"/>
                <a:gd name="connsiteX241" fmla="*/ 972023 w 5093173"/>
                <a:gd name="connsiteY241" fmla="*/ 3822700 h 3822700"/>
                <a:gd name="connsiteX242" fmla="*/ 794223 w 5093173"/>
                <a:gd name="connsiteY242" fmla="*/ 3816350 h 3822700"/>
                <a:gd name="connsiteX243" fmla="*/ 743423 w 5093173"/>
                <a:gd name="connsiteY243" fmla="*/ 3803650 h 3822700"/>
                <a:gd name="connsiteX244" fmla="*/ 705323 w 5093173"/>
                <a:gd name="connsiteY244" fmla="*/ 3778250 h 382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5093173" h="3822700">
                  <a:moveTo>
                    <a:pt x="705323" y="3778250"/>
                  </a:moveTo>
                  <a:cubicBezTo>
                    <a:pt x="693681" y="3771900"/>
                    <a:pt x="684491" y="3768825"/>
                    <a:pt x="673573" y="3765550"/>
                  </a:cubicBezTo>
                  <a:cubicBezTo>
                    <a:pt x="663235" y="3762449"/>
                    <a:pt x="652161" y="3762301"/>
                    <a:pt x="641823" y="3759200"/>
                  </a:cubicBezTo>
                  <a:cubicBezTo>
                    <a:pt x="630905" y="3755925"/>
                    <a:pt x="620746" y="3750502"/>
                    <a:pt x="610073" y="3746500"/>
                  </a:cubicBezTo>
                  <a:cubicBezTo>
                    <a:pt x="603806" y="3744150"/>
                    <a:pt x="597010" y="3743143"/>
                    <a:pt x="591023" y="3740150"/>
                  </a:cubicBezTo>
                  <a:cubicBezTo>
                    <a:pt x="579984" y="3734630"/>
                    <a:pt x="570551" y="3726113"/>
                    <a:pt x="559273" y="3721100"/>
                  </a:cubicBezTo>
                  <a:cubicBezTo>
                    <a:pt x="551298" y="3717556"/>
                    <a:pt x="542045" y="3717814"/>
                    <a:pt x="533873" y="3714750"/>
                  </a:cubicBezTo>
                  <a:cubicBezTo>
                    <a:pt x="478312" y="3693915"/>
                    <a:pt x="540793" y="3700605"/>
                    <a:pt x="444973" y="3676650"/>
                  </a:cubicBezTo>
                  <a:cubicBezTo>
                    <a:pt x="365568" y="3656799"/>
                    <a:pt x="464292" y="3682170"/>
                    <a:pt x="400523" y="3663950"/>
                  </a:cubicBezTo>
                  <a:cubicBezTo>
                    <a:pt x="392132" y="3661552"/>
                    <a:pt x="383179" y="3660957"/>
                    <a:pt x="375123" y="3657600"/>
                  </a:cubicBezTo>
                  <a:cubicBezTo>
                    <a:pt x="357647" y="3650318"/>
                    <a:pt x="342690" y="3636792"/>
                    <a:pt x="324323" y="3632200"/>
                  </a:cubicBezTo>
                  <a:cubicBezTo>
                    <a:pt x="315856" y="3630083"/>
                    <a:pt x="307095" y="3628914"/>
                    <a:pt x="298923" y="3625850"/>
                  </a:cubicBezTo>
                  <a:cubicBezTo>
                    <a:pt x="259583" y="3611097"/>
                    <a:pt x="285423" y="3613500"/>
                    <a:pt x="241773" y="3594100"/>
                  </a:cubicBezTo>
                  <a:cubicBezTo>
                    <a:pt x="233798" y="3590556"/>
                    <a:pt x="224764" y="3590148"/>
                    <a:pt x="216373" y="3587750"/>
                  </a:cubicBezTo>
                  <a:cubicBezTo>
                    <a:pt x="209937" y="3585911"/>
                    <a:pt x="203570" y="3583803"/>
                    <a:pt x="197323" y="3581400"/>
                  </a:cubicBezTo>
                  <a:cubicBezTo>
                    <a:pt x="176045" y="3573216"/>
                    <a:pt x="153371" y="3567729"/>
                    <a:pt x="133823" y="3556000"/>
                  </a:cubicBezTo>
                  <a:cubicBezTo>
                    <a:pt x="95529" y="3533023"/>
                    <a:pt x="112342" y="3543796"/>
                    <a:pt x="83023" y="3524250"/>
                  </a:cubicBezTo>
                  <a:cubicBezTo>
                    <a:pt x="56412" y="3484333"/>
                    <a:pt x="84478" y="3528139"/>
                    <a:pt x="57623" y="3479800"/>
                  </a:cubicBezTo>
                  <a:cubicBezTo>
                    <a:pt x="41159" y="3450165"/>
                    <a:pt x="35352" y="3448529"/>
                    <a:pt x="25873" y="3416300"/>
                  </a:cubicBezTo>
                  <a:cubicBezTo>
                    <a:pt x="18485" y="3391182"/>
                    <a:pt x="6823" y="3340100"/>
                    <a:pt x="6823" y="3340100"/>
                  </a:cubicBezTo>
                  <a:cubicBezTo>
                    <a:pt x="-1612" y="3255748"/>
                    <a:pt x="-2914" y="3277234"/>
                    <a:pt x="6823" y="3175000"/>
                  </a:cubicBezTo>
                  <a:cubicBezTo>
                    <a:pt x="7846" y="3164256"/>
                    <a:pt x="9760" y="3153489"/>
                    <a:pt x="13173" y="3143250"/>
                  </a:cubicBezTo>
                  <a:cubicBezTo>
                    <a:pt x="16166" y="3134270"/>
                    <a:pt x="21640" y="3126317"/>
                    <a:pt x="25873" y="3117850"/>
                  </a:cubicBezTo>
                  <a:cubicBezTo>
                    <a:pt x="30106" y="3090333"/>
                    <a:pt x="32534" y="3062477"/>
                    <a:pt x="38573" y="3035300"/>
                  </a:cubicBezTo>
                  <a:cubicBezTo>
                    <a:pt x="41046" y="3024173"/>
                    <a:pt x="47668" y="3014364"/>
                    <a:pt x="51273" y="3003550"/>
                  </a:cubicBezTo>
                  <a:cubicBezTo>
                    <a:pt x="56146" y="2988931"/>
                    <a:pt x="59918" y="2973967"/>
                    <a:pt x="63973" y="2959100"/>
                  </a:cubicBezTo>
                  <a:cubicBezTo>
                    <a:pt x="66269" y="2950680"/>
                    <a:pt x="68762" y="2942286"/>
                    <a:pt x="70323" y="2933700"/>
                  </a:cubicBezTo>
                  <a:cubicBezTo>
                    <a:pt x="73000" y="2918974"/>
                    <a:pt x="72817" y="2903712"/>
                    <a:pt x="76673" y="2889250"/>
                  </a:cubicBezTo>
                  <a:cubicBezTo>
                    <a:pt x="81333" y="2871776"/>
                    <a:pt x="90004" y="2855607"/>
                    <a:pt x="95723" y="2838450"/>
                  </a:cubicBezTo>
                  <a:cubicBezTo>
                    <a:pt x="100596" y="2823831"/>
                    <a:pt x="104368" y="2808867"/>
                    <a:pt x="108423" y="2794000"/>
                  </a:cubicBezTo>
                  <a:cubicBezTo>
                    <a:pt x="114118" y="2773120"/>
                    <a:pt x="115999" y="2756356"/>
                    <a:pt x="127473" y="2736850"/>
                  </a:cubicBezTo>
                  <a:cubicBezTo>
                    <a:pt x="142951" y="2710538"/>
                    <a:pt x="156687" y="2682236"/>
                    <a:pt x="178273" y="2660650"/>
                  </a:cubicBezTo>
                  <a:cubicBezTo>
                    <a:pt x="195622" y="2643301"/>
                    <a:pt x="222392" y="2618869"/>
                    <a:pt x="235423" y="2597150"/>
                  </a:cubicBezTo>
                  <a:cubicBezTo>
                    <a:pt x="241288" y="2587376"/>
                    <a:pt x="241586" y="2574738"/>
                    <a:pt x="248123" y="2565400"/>
                  </a:cubicBezTo>
                  <a:cubicBezTo>
                    <a:pt x="256706" y="2553138"/>
                    <a:pt x="271070" y="2545754"/>
                    <a:pt x="279873" y="2533650"/>
                  </a:cubicBezTo>
                  <a:cubicBezTo>
                    <a:pt x="288224" y="2522167"/>
                    <a:pt x="291769" y="2507815"/>
                    <a:pt x="298923" y="2495550"/>
                  </a:cubicBezTo>
                  <a:cubicBezTo>
                    <a:pt x="306614" y="2482366"/>
                    <a:pt x="316470" y="2470538"/>
                    <a:pt x="324323" y="2457450"/>
                  </a:cubicBezTo>
                  <a:cubicBezTo>
                    <a:pt x="329193" y="2449333"/>
                    <a:pt x="332327" y="2440269"/>
                    <a:pt x="337023" y="2432050"/>
                  </a:cubicBezTo>
                  <a:cubicBezTo>
                    <a:pt x="341830" y="2423637"/>
                    <a:pt x="364230" y="2392143"/>
                    <a:pt x="368773" y="2387600"/>
                  </a:cubicBezTo>
                  <a:cubicBezTo>
                    <a:pt x="378357" y="2378016"/>
                    <a:pt x="390939" y="2371784"/>
                    <a:pt x="400523" y="2362200"/>
                  </a:cubicBezTo>
                  <a:cubicBezTo>
                    <a:pt x="464023" y="2298700"/>
                    <a:pt x="398406" y="2347383"/>
                    <a:pt x="470373" y="2292350"/>
                  </a:cubicBezTo>
                  <a:cubicBezTo>
                    <a:pt x="493242" y="2274862"/>
                    <a:pt x="517191" y="2258824"/>
                    <a:pt x="540223" y="2241550"/>
                  </a:cubicBezTo>
                  <a:cubicBezTo>
                    <a:pt x="551066" y="2233418"/>
                    <a:pt x="560944" y="2224028"/>
                    <a:pt x="571973" y="2216150"/>
                  </a:cubicBezTo>
                  <a:cubicBezTo>
                    <a:pt x="586790" y="2205567"/>
                    <a:pt x="602106" y="2195649"/>
                    <a:pt x="616423" y="2184400"/>
                  </a:cubicBezTo>
                  <a:cubicBezTo>
                    <a:pt x="631768" y="2172343"/>
                    <a:pt x="646433" y="2159427"/>
                    <a:pt x="660873" y="2146300"/>
                  </a:cubicBezTo>
                  <a:cubicBezTo>
                    <a:pt x="700988" y="2109832"/>
                    <a:pt x="687002" y="2110045"/>
                    <a:pt x="749773" y="2070100"/>
                  </a:cubicBezTo>
                  <a:cubicBezTo>
                    <a:pt x="773056" y="2055283"/>
                    <a:pt x="797838" y="2042594"/>
                    <a:pt x="819623" y="2025650"/>
                  </a:cubicBezTo>
                  <a:cubicBezTo>
                    <a:pt x="887340" y="1972981"/>
                    <a:pt x="853878" y="1988832"/>
                    <a:pt x="914873" y="1968500"/>
                  </a:cubicBezTo>
                  <a:cubicBezTo>
                    <a:pt x="921223" y="1962150"/>
                    <a:pt x="926126" y="1953905"/>
                    <a:pt x="933923" y="1949450"/>
                  </a:cubicBezTo>
                  <a:cubicBezTo>
                    <a:pt x="941500" y="1945120"/>
                    <a:pt x="950932" y="1945498"/>
                    <a:pt x="959323" y="1943100"/>
                  </a:cubicBezTo>
                  <a:cubicBezTo>
                    <a:pt x="965759" y="1941261"/>
                    <a:pt x="972386" y="1939743"/>
                    <a:pt x="978373" y="1936750"/>
                  </a:cubicBezTo>
                  <a:cubicBezTo>
                    <a:pt x="1034000" y="1908936"/>
                    <a:pt x="984557" y="1921961"/>
                    <a:pt x="1048223" y="1911350"/>
                  </a:cubicBezTo>
                  <a:cubicBezTo>
                    <a:pt x="1079791" y="1898723"/>
                    <a:pt x="1154676" y="1869068"/>
                    <a:pt x="1168873" y="1860550"/>
                  </a:cubicBezTo>
                  <a:cubicBezTo>
                    <a:pt x="1199880" y="1841946"/>
                    <a:pt x="1226643" y="1823596"/>
                    <a:pt x="1264123" y="1816100"/>
                  </a:cubicBezTo>
                  <a:lnTo>
                    <a:pt x="1295873" y="1809750"/>
                  </a:lnTo>
                  <a:cubicBezTo>
                    <a:pt x="1314955" y="1805661"/>
                    <a:pt x="1333887" y="1800877"/>
                    <a:pt x="1353023" y="1797050"/>
                  </a:cubicBezTo>
                  <a:cubicBezTo>
                    <a:pt x="1376228" y="1792409"/>
                    <a:pt x="1399915" y="1790090"/>
                    <a:pt x="1422873" y="1784350"/>
                  </a:cubicBezTo>
                  <a:cubicBezTo>
                    <a:pt x="1442354" y="1779480"/>
                    <a:pt x="1460621" y="1770474"/>
                    <a:pt x="1480023" y="1765300"/>
                  </a:cubicBezTo>
                  <a:cubicBezTo>
                    <a:pt x="1492463" y="1761983"/>
                    <a:pt x="1505632" y="1762073"/>
                    <a:pt x="1518123" y="1758950"/>
                  </a:cubicBezTo>
                  <a:cubicBezTo>
                    <a:pt x="1531110" y="1755703"/>
                    <a:pt x="1543351" y="1749928"/>
                    <a:pt x="1556223" y="1746250"/>
                  </a:cubicBezTo>
                  <a:cubicBezTo>
                    <a:pt x="1573006" y="1741455"/>
                    <a:pt x="1590278" y="1738475"/>
                    <a:pt x="1607023" y="1733550"/>
                  </a:cubicBezTo>
                  <a:cubicBezTo>
                    <a:pt x="1626288" y="1727884"/>
                    <a:pt x="1645431" y="1721708"/>
                    <a:pt x="1664173" y="1714500"/>
                  </a:cubicBezTo>
                  <a:cubicBezTo>
                    <a:pt x="1700494" y="1700531"/>
                    <a:pt x="1734706" y="1680741"/>
                    <a:pt x="1772123" y="1670050"/>
                  </a:cubicBezTo>
                  <a:lnTo>
                    <a:pt x="1816573" y="1657350"/>
                  </a:lnTo>
                  <a:cubicBezTo>
                    <a:pt x="1892208" y="1600624"/>
                    <a:pt x="1796038" y="1667617"/>
                    <a:pt x="1867373" y="1631950"/>
                  </a:cubicBezTo>
                  <a:cubicBezTo>
                    <a:pt x="1942976" y="1594149"/>
                    <a:pt x="1873374" y="1614575"/>
                    <a:pt x="1930873" y="1600200"/>
                  </a:cubicBezTo>
                  <a:cubicBezTo>
                    <a:pt x="1952040" y="1587500"/>
                    <a:pt x="1972295" y="1573139"/>
                    <a:pt x="1994373" y="1562100"/>
                  </a:cubicBezTo>
                  <a:cubicBezTo>
                    <a:pt x="2002840" y="1557867"/>
                    <a:pt x="2011746" y="1554417"/>
                    <a:pt x="2019773" y="1549400"/>
                  </a:cubicBezTo>
                  <a:cubicBezTo>
                    <a:pt x="2028748" y="1543791"/>
                    <a:pt x="2036561" y="1536501"/>
                    <a:pt x="2045173" y="1530350"/>
                  </a:cubicBezTo>
                  <a:cubicBezTo>
                    <a:pt x="2051383" y="1525914"/>
                    <a:pt x="2058051" y="1522139"/>
                    <a:pt x="2064223" y="1517650"/>
                  </a:cubicBezTo>
                  <a:cubicBezTo>
                    <a:pt x="2081341" y="1505200"/>
                    <a:pt x="2097411" y="1491291"/>
                    <a:pt x="2115023" y="1479550"/>
                  </a:cubicBezTo>
                  <a:cubicBezTo>
                    <a:pt x="2121373" y="1475317"/>
                    <a:pt x="2128210" y="1471736"/>
                    <a:pt x="2134073" y="1466850"/>
                  </a:cubicBezTo>
                  <a:cubicBezTo>
                    <a:pt x="2140972" y="1461101"/>
                    <a:pt x="2144741" y="1451024"/>
                    <a:pt x="2153123" y="1447800"/>
                  </a:cubicBezTo>
                  <a:cubicBezTo>
                    <a:pt x="2194879" y="1431740"/>
                    <a:pt x="2290407" y="1430174"/>
                    <a:pt x="2324573" y="1428750"/>
                  </a:cubicBezTo>
                  <a:lnTo>
                    <a:pt x="2521423" y="1422400"/>
                  </a:lnTo>
                  <a:cubicBezTo>
                    <a:pt x="2529890" y="1420283"/>
                    <a:pt x="2538801" y="1419488"/>
                    <a:pt x="2546823" y="1416050"/>
                  </a:cubicBezTo>
                  <a:cubicBezTo>
                    <a:pt x="2608217" y="1389738"/>
                    <a:pt x="2518351" y="1415230"/>
                    <a:pt x="2591273" y="1397000"/>
                  </a:cubicBezTo>
                  <a:cubicBezTo>
                    <a:pt x="2614061" y="1383327"/>
                    <a:pt x="2650633" y="1360280"/>
                    <a:pt x="2673823" y="1352550"/>
                  </a:cubicBezTo>
                  <a:cubicBezTo>
                    <a:pt x="2680173" y="1350433"/>
                    <a:pt x="2686721" y="1348837"/>
                    <a:pt x="2692873" y="1346200"/>
                  </a:cubicBezTo>
                  <a:cubicBezTo>
                    <a:pt x="2730201" y="1330202"/>
                    <a:pt x="2706398" y="1333613"/>
                    <a:pt x="2750023" y="1327150"/>
                  </a:cubicBezTo>
                  <a:cubicBezTo>
                    <a:pt x="2796513" y="1320263"/>
                    <a:pt x="2889723" y="1308100"/>
                    <a:pt x="2889723" y="1308100"/>
                  </a:cubicBezTo>
                  <a:cubicBezTo>
                    <a:pt x="2902423" y="1303867"/>
                    <a:pt x="2915001" y="1299247"/>
                    <a:pt x="2927823" y="1295400"/>
                  </a:cubicBezTo>
                  <a:cubicBezTo>
                    <a:pt x="2936182" y="1292892"/>
                    <a:pt x="2945167" y="1292407"/>
                    <a:pt x="2953223" y="1289050"/>
                  </a:cubicBezTo>
                  <a:cubicBezTo>
                    <a:pt x="2970699" y="1281768"/>
                    <a:pt x="2985459" y="1267363"/>
                    <a:pt x="3004023" y="1263650"/>
                  </a:cubicBezTo>
                  <a:cubicBezTo>
                    <a:pt x="3040724" y="1256310"/>
                    <a:pt x="3062513" y="1253956"/>
                    <a:pt x="3099273" y="1231900"/>
                  </a:cubicBezTo>
                  <a:cubicBezTo>
                    <a:pt x="3187584" y="1178914"/>
                    <a:pt x="3076354" y="1243359"/>
                    <a:pt x="3162773" y="1200150"/>
                  </a:cubicBezTo>
                  <a:cubicBezTo>
                    <a:pt x="3169599" y="1196737"/>
                    <a:pt x="3174808" y="1190456"/>
                    <a:pt x="3181823" y="1187450"/>
                  </a:cubicBezTo>
                  <a:cubicBezTo>
                    <a:pt x="3189845" y="1184012"/>
                    <a:pt x="3199167" y="1184457"/>
                    <a:pt x="3207223" y="1181100"/>
                  </a:cubicBezTo>
                  <a:cubicBezTo>
                    <a:pt x="3224699" y="1173818"/>
                    <a:pt x="3240445" y="1162731"/>
                    <a:pt x="3258023" y="1155700"/>
                  </a:cubicBezTo>
                  <a:cubicBezTo>
                    <a:pt x="3268606" y="1151467"/>
                    <a:pt x="3279061" y="1146895"/>
                    <a:pt x="3289773" y="1143000"/>
                  </a:cubicBezTo>
                  <a:cubicBezTo>
                    <a:pt x="3302354" y="1138425"/>
                    <a:pt x="3315378" y="1135106"/>
                    <a:pt x="3327873" y="1130300"/>
                  </a:cubicBezTo>
                  <a:cubicBezTo>
                    <a:pt x="3342919" y="1124513"/>
                    <a:pt x="3357687" y="1118005"/>
                    <a:pt x="3372323" y="1111250"/>
                  </a:cubicBezTo>
                  <a:cubicBezTo>
                    <a:pt x="3385215" y="1105300"/>
                    <a:pt x="3397497" y="1098076"/>
                    <a:pt x="3410423" y="1092200"/>
                  </a:cubicBezTo>
                  <a:cubicBezTo>
                    <a:pt x="3420800" y="1087483"/>
                    <a:pt x="3431978" y="1084598"/>
                    <a:pt x="3442173" y="1079500"/>
                  </a:cubicBezTo>
                  <a:cubicBezTo>
                    <a:pt x="3453212" y="1073980"/>
                    <a:pt x="3462530" y="1065197"/>
                    <a:pt x="3473923" y="1060450"/>
                  </a:cubicBezTo>
                  <a:cubicBezTo>
                    <a:pt x="3488147" y="1054523"/>
                    <a:pt x="3503842" y="1052879"/>
                    <a:pt x="3518373" y="1047750"/>
                  </a:cubicBezTo>
                  <a:cubicBezTo>
                    <a:pt x="3539871" y="1040163"/>
                    <a:pt x="3581873" y="1022350"/>
                    <a:pt x="3581873" y="1022350"/>
                  </a:cubicBezTo>
                  <a:cubicBezTo>
                    <a:pt x="3635550" y="968673"/>
                    <a:pt x="3559672" y="1037506"/>
                    <a:pt x="3632673" y="996950"/>
                  </a:cubicBezTo>
                  <a:cubicBezTo>
                    <a:pt x="3643140" y="991135"/>
                    <a:pt x="3648264" y="978416"/>
                    <a:pt x="3658073" y="971550"/>
                  </a:cubicBezTo>
                  <a:cubicBezTo>
                    <a:pt x="3669705" y="963407"/>
                    <a:pt x="3684690" y="960851"/>
                    <a:pt x="3696173" y="952500"/>
                  </a:cubicBezTo>
                  <a:cubicBezTo>
                    <a:pt x="3708277" y="943697"/>
                    <a:pt x="3716848" y="930818"/>
                    <a:pt x="3727923" y="920750"/>
                  </a:cubicBezTo>
                  <a:cubicBezTo>
                    <a:pt x="3763842" y="888096"/>
                    <a:pt x="3760554" y="892281"/>
                    <a:pt x="3797773" y="869950"/>
                  </a:cubicBezTo>
                  <a:cubicBezTo>
                    <a:pt x="3841446" y="811719"/>
                    <a:pt x="3789609" y="878340"/>
                    <a:pt x="3842223" y="819150"/>
                  </a:cubicBezTo>
                  <a:cubicBezTo>
                    <a:pt x="3851227" y="809020"/>
                    <a:pt x="3858375" y="797308"/>
                    <a:pt x="3867623" y="787400"/>
                  </a:cubicBezTo>
                  <a:cubicBezTo>
                    <a:pt x="3888048" y="765516"/>
                    <a:pt x="3917736" y="750674"/>
                    <a:pt x="3931123" y="723900"/>
                  </a:cubicBezTo>
                  <a:cubicBezTo>
                    <a:pt x="3943641" y="698865"/>
                    <a:pt x="3943639" y="695082"/>
                    <a:pt x="3962873" y="673100"/>
                  </a:cubicBezTo>
                  <a:cubicBezTo>
                    <a:pt x="3995059" y="636316"/>
                    <a:pt x="3981705" y="660726"/>
                    <a:pt x="4007323" y="622300"/>
                  </a:cubicBezTo>
                  <a:cubicBezTo>
                    <a:pt x="4014169" y="612031"/>
                    <a:pt x="4018663" y="600188"/>
                    <a:pt x="4026373" y="590550"/>
                  </a:cubicBezTo>
                  <a:cubicBezTo>
                    <a:pt x="4035723" y="578863"/>
                    <a:pt x="4048111" y="569925"/>
                    <a:pt x="4058123" y="558800"/>
                  </a:cubicBezTo>
                  <a:cubicBezTo>
                    <a:pt x="4067190" y="548726"/>
                    <a:pt x="4074519" y="537180"/>
                    <a:pt x="4083523" y="527050"/>
                  </a:cubicBezTo>
                  <a:cubicBezTo>
                    <a:pt x="4091478" y="518101"/>
                    <a:pt x="4101131" y="510741"/>
                    <a:pt x="4108923" y="501650"/>
                  </a:cubicBezTo>
                  <a:cubicBezTo>
                    <a:pt x="4188210" y="409148"/>
                    <a:pt x="4134015" y="470323"/>
                    <a:pt x="4185123" y="400050"/>
                  </a:cubicBezTo>
                  <a:cubicBezTo>
                    <a:pt x="4218328" y="354394"/>
                    <a:pt x="4204954" y="381815"/>
                    <a:pt x="4235923" y="330200"/>
                  </a:cubicBezTo>
                  <a:cubicBezTo>
                    <a:pt x="4240793" y="322083"/>
                    <a:pt x="4243606" y="312827"/>
                    <a:pt x="4248623" y="304800"/>
                  </a:cubicBezTo>
                  <a:cubicBezTo>
                    <a:pt x="4273486" y="265020"/>
                    <a:pt x="4262821" y="294955"/>
                    <a:pt x="4280373" y="254000"/>
                  </a:cubicBezTo>
                  <a:cubicBezTo>
                    <a:pt x="4283010" y="247848"/>
                    <a:pt x="4284086" y="241102"/>
                    <a:pt x="4286723" y="234950"/>
                  </a:cubicBezTo>
                  <a:cubicBezTo>
                    <a:pt x="4290452" y="226249"/>
                    <a:pt x="4295578" y="218200"/>
                    <a:pt x="4299423" y="209550"/>
                  </a:cubicBezTo>
                  <a:cubicBezTo>
                    <a:pt x="4328039" y="145163"/>
                    <a:pt x="4300867" y="179627"/>
                    <a:pt x="4362923" y="76200"/>
                  </a:cubicBezTo>
                  <a:cubicBezTo>
                    <a:pt x="4369273" y="65617"/>
                    <a:pt x="4375432" y="54916"/>
                    <a:pt x="4381973" y="44450"/>
                  </a:cubicBezTo>
                  <a:cubicBezTo>
                    <a:pt x="4386018" y="37978"/>
                    <a:pt x="4388810" y="30286"/>
                    <a:pt x="4394673" y="25400"/>
                  </a:cubicBezTo>
                  <a:cubicBezTo>
                    <a:pt x="4401945" y="19340"/>
                    <a:pt x="4410941" y="15191"/>
                    <a:pt x="4420073" y="12700"/>
                  </a:cubicBezTo>
                  <a:cubicBezTo>
                    <a:pt x="4453127" y="3685"/>
                    <a:pt x="4574942" y="216"/>
                    <a:pt x="4578823" y="0"/>
                  </a:cubicBezTo>
                  <a:cubicBezTo>
                    <a:pt x="4614806" y="2117"/>
                    <a:pt x="4651485" y="-1002"/>
                    <a:pt x="4686773" y="6350"/>
                  </a:cubicBezTo>
                  <a:cubicBezTo>
                    <a:pt x="4687439" y="6489"/>
                    <a:pt x="4739568" y="35275"/>
                    <a:pt x="4750273" y="44450"/>
                  </a:cubicBezTo>
                  <a:cubicBezTo>
                    <a:pt x="4759364" y="52242"/>
                    <a:pt x="4766532" y="62116"/>
                    <a:pt x="4775673" y="69850"/>
                  </a:cubicBezTo>
                  <a:cubicBezTo>
                    <a:pt x="4794096" y="85439"/>
                    <a:pt x="4811237" y="103507"/>
                    <a:pt x="4832823" y="114300"/>
                  </a:cubicBezTo>
                  <a:cubicBezTo>
                    <a:pt x="4841290" y="118533"/>
                    <a:pt x="4850897" y="121006"/>
                    <a:pt x="4858223" y="127000"/>
                  </a:cubicBezTo>
                  <a:cubicBezTo>
                    <a:pt x="4874440" y="140269"/>
                    <a:pt x="4885910" y="158878"/>
                    <a:pt x="4902673" y="171450"/>
                  </a:cubicBezTo>
                  <a:cubicBezTo>
                    <a:pt x="4911140" y="177800"/>
                    <a:pt x="4920895" y="182723"/>
                    <a:pt x="4928073" y="190500"/>
                  </a:cubicBezTo>
                  <a:cubicBezTo>
                    <a:pt x="4946459" y="210418"/>
                    <a:pt x="4957706" y="237067"/>
                    <a:pt x="4978873" y="254000"/>
                  </a:cubicBezTo>
                  <a:cubicBezTo>
                    <a:pt x="5002159" y="272628"/>
                    <a:pt x="5030842" y="293658"/>
                    <a:pt x="5048723" y="317500"/>
                  </a:cubicBezTo>
                  <a:lnTo>
                    <a:pt x="5067773" y="342900"/>
                  </a:lnTo>
                  <a:cubicBezTo>
                    <a:pt x="5090201" y="455042"/>
                    <a:pt x="5055495" y="291530"/>
                    <a:pt x="5086823" y="406400"/>
                  </a:cubicBezTo>
                  <a:cubicBezTo>
                    <a:pt x="5090211" y="418822"/>
                    <a:pt x="5091056" y="431800"/>
                    <a:pt x="5093173" y="444500"/>
                  </a:cubicBezTo>
                  <a:cubicBezTo>
                    <a:pt x="5088940" y="512233"/>
                    <a:pt x="5093531" y="581103"/>
                    <a:pt x="5080473" y="647700"/>
                  </a:cubicBezTo>
                  <a:cubicBezTo>
                    <a:pt x="5072077" y="690521"/>
                    <a:pt x="5046548" y="728109"/>
                    <a:pt x="5029673" y="768350"/>
                  </a:cubicBezTo>
                  <a:cubicBezTo>
                    <a:pt x="5019032" y="793726"/>
                    <a:pt x="5006625" y="818445"/>
                    <a:pt x="4997923" y="844550"/>
                  </a:cubicBezTo>
                  <a:cubicBezTo>
                    <a:pt x="4992076" y="862090"/>
                    <a:pt x="4964853" y="946892"/>
                    <a:pt x="4953473" y="971550"/>
                  </a:cubicBezTo>
                  <a:cubicBezTo>
                    <a:pt x="4948301" y="982756"/>
                    <a:pt x="4939530" y="992064"/>
                    <a:pt x="4934423" y="1003300"/>
                  </a:cubicBezTo>
                  <a:cubicBezTo>
                    <a:pt x="4928883" y="1015487"/>
                    <a:pt x="4926298" y="1028819"/>
                    <a:pt x="4921723" y="1041400"/>
                  </a:cubicBezTo>
                  <a:cubicBezTo>
                    <a:pt x="4917828" y="1052112"/>
                    <a:pt x="4911960" y="1062136"/>
                    <a:pt x="4909023" y="1073150"/>
                  </a:cubicBezTo>
                  <a:cubicBezTo>
                    <a:pt x="4897225" y="1117393"/>
                    <a:pt x="4900502" y="1126954"/>
                    <a:pt x="4889973" y="1162050"/>
                  </a:cubicBezTo>
                  <a:cubicBezTo>
                    <a:pt x="4886126" y="1174872"/>
                    <a:pt x="4880795" y="1187235"/>
                    <a:pt x="4877273" y="1200150"/>
                  </a:cubicBezTo>
                  <a:cubicBezTo>
                    <a:pt x="4874433" y="1210563"/>
                    <a:pt x="4873541" y="1221429"/>
                    <a:pt x="4870923" y="1231900"/>
                  </a:cubicBezTo>
                  <a:cubicBezTo>
                    <a:pt x="4858721" y="1280708"/>
                    <a:pt x="4859468" y="1269128"/>
                    <a:pt x="4845523" y="1314450"/>
                  </a:cubicBezTo>
                  <a:cubicBezTo>
                    <a:pt x="4837171" y="1341593"/>
                    <a:pt x="4830723" y="1370499"/>
                    <a:pt x="4820123" y="1397000"/>
                  </a:cubicBezTo>
                  <a:cubicBezTo>
                    <a:pt x="4816607" y="1405789"/>
                    <a:pt x="4810658" y="1413504"/>
                    <a:pt x="4807423" y="1422400"/>
                  </a:cubicBezTo>
                  <a:cubicBezTo>
                    <a:pt x="4802157" y="1436882"/>
                    <a:pt x="4800446" y="1452543"/>
                    <a:pt x="4794723" y="1466850"/>
                  </a:cubicBezTo>
                  <a:cubicBezTo>
                    <a:pt x="4787692" y="1484428"/>
                    <a:pt x="4776119" y="1499980"/>
                    <a:pt x="4769323" y="1517650"/>
                  </a:cubicBezTo>
                  <a:cubicBezTo>
                    <a:pt x="4758740" y="1545167"/>
                    <a:pt x="4746896" y="1572231"/>
                    <a:pt x="4737573" y="1600200"/>
                  </a:cubicBezTo>
                  <a:cubicBezTo>
                    <a:pt x="4735456" y="1606550"/>
                    <a:pt x="4734544" y="1613438"/>
                    <a:pt x="4731223" y="1619250"/>
                  </a:cubicBezTo>
                  <a:cubicBezTo>
                    <a:pt x="4725972" y="1628439"/>
                    <a:pt x="4719657" y="1637166"/>
                    <a:pt x="4712173" y="1644650"/>
                  </a:cubicBezTo>
                  <a:cubicBezTo>
                    <a:pt x="4704689" y="1652134"/>
                    <a:pt x="4695240" y="1657350"/>
                    <a:pt x="4686773" y="1663700"/>
                  </a:cubicBezTo>
                  <a:cubicBezTo>
                    <a:pt x="4684656" y="1670050"/>
                    <a:pt x="4684314" y="1677303"/>
                    <a:pt x="4680423" y="1682750"/>
                  </a:cubicBezTo>
                  <a:cubicBezTo>
                    <a:pt x="4663959" y="1705800"/>
                    <a:pt x="4650089" y="1709658"/>
                    <a:pt x="4629623" y="1727200"/>
                  </a:cubicBezTo>
                  <a:cubicBezTo>
                    <a:pt x="4622805" y="1733044"/>
                    <a:pt x="4618605" y="1742234"/>
                    <a:pt x="4610573" y="1746250"/>
                  </a:cubicBezTo>
                  <a:cubicBezTo>
                    <a:pt x="4600920" y="1751077"/>
                    <a:pt x="4589406" y="1750483"/>
                    <a:pt x="4578823" y="1752600"/>
                  </a:cubicBezTo>
                  <a:cubicBezTo>
                    <a:pt x="4561890" y="1746250"/>
                    <a:pt x="4543531" y="1742855"/>
                    <a:pt x="4528023" y="1733550"/>
                  </a:cubicBezTo>
                  <a:cubicBezTo>
                    <a:pt x="4521479" y="1729623"/>
                    <a:pt x="4520290" y="1720294"/>
                    <a:pt x="4515323" y="1714500"/>
                  </a:cubicBezTo>
                  <a:cubicBezTo>
                    <a:pt x="4507531" y="1705409"/>
                    <a:pt x="4497274" y="1698551"/>
                    <a:pt x="4489923" y="1689100"/>
                  </a:cubicBezTo>
                  <a:cubicBezTo>
                    <a:pt x="4482346" y="1679358"/>
                    <a:pt x="4477951" y="1667461"/>
                    <a:pt x="4470873" y="1657350"/>
                  </a:cubicBezTo>
                  <a:cubicBezTo>
                    <a:pt x="4463101" y="1646247"/>
                    <a:pt x="4453940" y="1636183"/>
                    <a:pt x="4445473" y="1625600"/>
                  </a:cubicBezTo>
                  <a:cubicBezTo>
                    <a:pt x="4434640" y="1582270"/>
                    <a:pt x="4445398" y="1617493"/>
                    <a:pt x="4426423" y="1574800"/>
                  </a:cubicBezTo>
                  <a:cubicBezTo>
                    <a:pt x="4421794" y="1564384"/>
                    <a:pt x="4420046" y="1552534"/>
                    <a:pt x="4413723" y="1543050"/>
                  </a:cubicBezTo>
                  <a:cubicBezTo>
                    <a:pt x="4407081" y="1533087"/>
                    <a:pt x="4397334" y="1525535"/>
                    <a:pt x="4388323" y="1517650"/>
                  </a:cubicBezTo>
                  <a:cubicBezTo>
                    <a:pt x="4380358" y="1510681"/>
                    <a:pt x="4371898" y="1504209"/>
                    <a:pt x="4362923" y="1498600"/>
                  </a:cubicBezTo>
                  <a:cubicBezTo>
                    <a:pt x="4345405" y="1487651"/>
                    <a:pt x="4318423" y="1477950"/>
                    <a:pt x="4299423" y="1473200"/>
                  </a:cubicBezTo>
                  <a:cubicBezTo>
                    <a:pt x="4286932" y="1470077"/>
                    <a:pt x="4274023" y="1468967"/>
                    <a:pt x="4261323" y="1466850"/>
                  </a:cubicBezTo>
                  <a:cubicBezTo>
                    <a:pt x="4155490" y="1468967"/>
                    <a:pt x="4049526" y="1467537"/>
                    <a:pt x="3943823" y="1473200"/>
                  </a:cubicBezTo>
                  <a:cubicBezTo>
                    <a:pt x="3938248" y="1473499"/>
                    <a:pt x="3881251" y="1494557"/>
                    <a:pt x="3873973" y="1498600"/>
                  </a:cubicBezTo>
                  <a:cubicBezTo>
                    <a:pt x="3864722" y="1503740"/>
                    <a:pt x="3858039" y="1512917"/>
                    <a:pt x="3848573" y="1517650"/>
                  </a:cubicBezTo>
                  <a:cubicBezTo>
                    <a:pt x="3840767" y="1521553"/>
                    <a:pt x="3831640" y="1521883"/>
                    <a:pt x="3823173" y="1524000"/>
                  </a:cubicBezTo>
                  <a:cubicBezTo>
                    <a:pt x="3812590" y="1532467"/>
                    <a:pt x="3801553" y="1540396"/>
                    <a:pt x="3791423" y="1549400"/>
                  </a:cubicBezTo>
                  <a:cubicBezTo>
                    <a:pt x="3782474" y="1557355"/>
                    <a:pt x="3775602" y="1567616"/>
                    <a:pt x="3766023" y="1574800"/>
                  </a:cubicBezTo>
                  <a:cubicBezTo>
                    <a:pt x="3746244" y="1589634"/>
                    <a:pt x="3724721" y="1589955"/>
                    <a:pt x="3702523" y="1600200"/>
                  </a:cubicBezTo>
                  <a:cubicBezTo>
                    <a:pt x="3687029" y="1607351"/>
                    <a:pt x="3673337" y="1617968"/>
                    <a:pt x="3658073" y="1625600"/>
                  </a:cubicBezTo>
                  <a:cubicBezTo>
                    <a:pt x="3643655" y="1632809"/>
                    <a:pt x="3627619" y="1636652"/>
                    <a:pt x="3613623" y="1644650"/>
                  </a:cubicBezTo>
                  <a:cubicBezTo>
                    <a:pt x="3597814" y="1653684"/>
                    <a:pt x="3584680" y="1666857"/>
                    <a:pt x="3569173" y="1676400"/>
                  </a:cubicBezTo>
                  <a:cubicBezTo>
                    <a:pt x="3544375" y="1691660"/>
                    <a:pt x="3532069" y="1691445"/>
                    <a:pt x="3512023" y="1708150"/>
                  </a:cubicBezTo>
                  <a:cubicBezTo>
                    <a:pt x="3505124" y="1713899"/>
                    <a:pt x="3500445" y="1722219"/>
                    <a:pt x="3492973" y="1727200"/>
                  </a:cubicBezTo>
                  <a:cubicBezTo>
                    <a:pt x="3423987" y="1773191"/>
                    <a:pt x="3480081" y="1730471"/>
                    <a:pt x="3435823" y="1752600"/>
                  </a:cubicBezTo>
                  <a:cubicBezTo>
                    <a:pt x="3428997" y="1756013"/>
                    <a:pt x="3422732" y="1760532"/>
                    <a:pt x="3416773" y="1765300"/>
                  </a:cubicBezTo>
                  <a:cubicBezTo>
                    <a:pt x="3390955" y="1785955"/>
                    <a:pt x="3369280" y="1812396"/>
                    <a:pt x="3340573" y="1828800"/>
                  </a:cubicBezTo>
                  <a:cubicBezTo>
                    <a:pt x="3215347" y="1900358"/>
                    <a:pt x="3373390" y="1814736"/>
                    <a:pt x="3251673" y="1866900"/>
                  </a:cubicBezTo>
                  <a:cubicBezTo>
                    <a:pt x="3221221" y="1879951"/>
                    <a:pt x="3190340" y="1892972"/>
                    <a:pt x="3162773" y="1911350"/>
                  </a:cubicBezTo>
                  <a:cubicBezTo>
                    <a:pt x="3150073" y="1919817"/>
                    <a:pt x="3138532" y="1930354"/>
                    <a:pt x="3124673" y="1936750"/>
                  </a:cubicBezTo>
                  <a:cubicBezTo>
                    <a:pt x="3110682" y="1943208"/>
                    <a:pt x="3095040" y="1945217"/>
                    <a:pt x="3080223" y="1949450"/>
                  </a:cubicBezTo>
                  <a:cubicBezTo>
                    <a:pt x="3004274" y="2025399"/>
                    <a:pt x="3120065" y="1914063"/>
                    <a:pt x="3010373" y="2000250"/>
                  </a:cubicBezTo>
                  <a:cubicBezTo>
                    <a:pt x="2993897" y="2013196"/>
                    <a:pt x="2982020" y="2031286"/>
                    <a:pt x="2965923" y="2044700"/>
                  </a:cubicBezTo>
                  <a:cubicBezTo>
                    <a:pt x="2956441" y="2052601"/>
                    <a:pt x="2943915" y="2056173"/>
                    <a:pt x="2934173" y="2063750"/>
                  </a:cubicBezTo>
                  <a:cubicBezTo>
                    <a:pt x="2924722" y="2071101"/>
                    <a:pt x="2917722" y="2081195"/>
                    <a:pt x="2908773" y="2089150"/>
                  </a:cubicBezTo>
                  <a:cubicBezTo>
                    <a:pt x="2898643" y="2098154"/>
                    <a:pt x="2886090" y="2104476"/>
                    <a:pt x="2877023" y="2114550"/>
                  </a:cubicBezTo>
                  <a:cubicBezTo>
                    <a:pt x="2866812" y="2125895"/>
                    <a:pt x="2861834" y="2141305"/>
                    <a:pt x="2851623" y="2152650"/>
                  </a:cubicBezTo>
                  <a:cubicBezTo>
                    <a:pt x="2842556" y="2162724"/>
                    <a:pt x="2829457" y="2168466"/>
                    <a:pt x="2819873" y="2178050"/>
                  </a:cubicBezTo>
                  <a:cubicBezTo>
                    <a:pt x="2812389" y="2185534"/>
                    <a:pt x="2807974" y="2195648"/>
                    <a:pt x="2800823" y="2203450"/>
                  </a:cubicBezTo>
                  <a:cubicBezTo>
                    <a:pt x="2784641" y="2221103"/>
                    <a:pt x="2760733" y="2232831"/>
                    <a:pt x="2750023" y="2254250"/>
                  </a:cubicBezTo>
                  <a:lnTo>
                    <a:pt x="2724623" y="2305050"/>
                  </a:lnTo>
                  <a:cubicBezTo>
                    <a:pt x="2720390" y="2313517"/>
                    <a:pt x="2717603" y="2322877"/>
                    <a:pt x="2711923" y="2330450"/>
                  </a:cubicBezTo>
                  <a:lnTo>
                    <a:pt x="2692873" y="2355850"/>
                  </a:lnTo>
                  <a:cubicBezTo>
                    <a:pt x="2679283" y="2396620"/>
                    <a:pt x="2690236" y="2369331"/>
                    <a:pt x="2648423" y="2432050"/>
                  </a:cubicBezTo>
                  <a:cubicBezTo>
                    <a:pt x="2644190" y="2438400"/>
                    <a:pt x="2641828" y="2446521"/>
                    <a:pt x="2635723" y="2451100"/>
                  </a:cubicBezTo>
                  <a:cubicBezTo>
                    <a:pt x="2627256" y="2457450"/>
                    <a:pt x="2618125" y="2462999"/>
                    <a:pt x="2610323" y="2470150"/>
                  </a:cubicBezTo>
                  <a:cubicBezTo>
                    <a:pt x="2592670" y="2486332"/>
                    <a:pt x="2574854" y="2502553"/>
                    <a:pt x="2559523" y="2520950"/>
                  </a:cubicBezTo>
                  <a:cubicBezTo>
                    <a:pt x="2548940" y="2533650"/>
                    <a:pt x="2540473" y="2548467"/>
                    <a:pt x="2527773" y="2559050"/>
                  </a:cubicBezTo>
                  <a:cubicBezTo>
                    <a:pt x="2514663" y="2569975"/>
                    <a:pt x="2497720" y="2575288"/>
                    <a:pt x="2483323" y="2584450"/>
                  </a:cubicBezTo>
                  <a:cubicBezTo>
                    <a:pt x="2474394" y="2590132"/>
                    <a:pt x="2465407" y="2596016"/>
                    <a:pt x="2457923" y="2603500"/>
                  </a:cubicBezTo>
                  <a:cubicBezTo>
                    <a:pt x="2452527" y="2608896"/>
                    <a:pt x="2451182" y="2617782"/>
                    <a:pt x="2445223" y="2622550"/>
                  </a:cubicBezTo>
                  <a:cubicBezTo>
                    <a:pt x="2439996" y="2626731"/>
                    <a:pt x="2432523" y="2626783"/>
                    <a:pt x="2426173" y="2628900"/>
                  </a:cubicBezTo>
                  <a:cubicBezTo>
                    <a:pt x="2419823" y="2635250"/>
                    <a:pt x="2414307" y="2642562"/>
                    <a:pt x="2407123" y="2647950"/>
                  </a:cubicBezTo>
                  <a:cubicBezTo>
                    <a:pt x="2384436" y="2664965"/>
                    <a:pt x="2373236" y="2666776"/>
                    <a:pt x="2349973" y="2679700"/>
                  </a:cubicBezTo>
                  <a:cubicBezTo>
                    <a:pt x="2339184" y="2685694"/>
                    <a:pt x="2329262" y="2693230"/>
                    <a:pt x="2318223" y="2698750"/>
                  </a:cubicBezTo>
                  <a:cubicBezTo>
                    <a:pt x="2299577" y="2708073"/>
                    <a:pt x="2279719" y="2714827"/>
                    <a:pt x="2261073" y="2724150"/>
                  </a:cubicBezTo>
                  <a:cubicBezTo>
                    <a:pt x="2245809" y="2731782"/>
                    <a:pt x="2232257" y="2742710"/>
                    <a:pt x="2216623" y="2749550"/>
                  </a:cubicBezTo>
                  <a:cubicBezTo>
                    <a:pt x="2198226" y="2757599"/>
                    <a:pt x="2178523" y="2762250"/>
                    <a:pt x="2159473" y="2768600"/>
                  </a:cubicBezTo>
                  <a:cubicBezTo>
                    <a:pt x="2153123" y="2770717"/>
                    <a:pt x="2146987" y="2773637"/>
                    <a:pt x="2140423" y="2774950"/>
                  </a:cubicBezTo>
                  <a:cubicBezTo>
                    <a:pt x="2129840" y="2777067"/>
                    <a:pt x="2119086" y="2778460"/>
                    <a:pt x="2108673" y="2781300"/>
                  </a:cubicBezTo>
                  <a:cubicBezTo>
                    <a:pt x="2037675" y="2800663"/>
                    <a:pt x="2104486" y="2788262"/>
                    <a:pt x="2026123" y="2806700"/>
                  </a:cubicBezTo>
                  <a:cubicBezTo>
                    <a:pt x="2005111" y="2811644"/>
                    <a:pt x="1983498" y="2813907"/>
                    <a:pt x="1962623" y="2819400"/>
                  </a:cubicBezTo>
                  <a:cubicBezTo>
                    <a:pt x="1943204" y="2824510"/>
                    <a:pt x="1924639" y="2832460"/>
                    <a:pt x="1905473" y="2838450"/>
                  </a:cubicBezTo>
                  <a:cubicBezTo>
                    <a:pt x="1889125" y="2843559"/>
                    <a:pt x="1840046" y="2856067"/>
                    <a:pt x="1822923" y="2863850"/>
                  </a:cubicBezTo>
                  <a:cubicBezTo>
                    <a:pt x="1811687" y="2868957"/>
                    <a:pt x="1802008" y="2876990"/>
                    <a:pt x="1791173" y="2882900"/>
                  </a:cubicBezTo>
                  <a:cubicBezTo>
                    <a:pt x="1778708" y="2889699"/>
                    <a:pt x="1765249" y="2894645"/>
                    <a:pt x="1753073" y="2901950"/>
                  </a:cubicBezTo>
                  <a:cubicBezTo>
                    <a:pt x="1743998" y="2907395"/>
                    <a:pt x="1736924" y="2915860"/>
                    <a:pt x="1727673" y="2921000"/>
                  </a:cubicBezTo>
                  <a:cubicBezTo>
                    <a:pt x="1717709" y="2926536"/>
                    <a:pt x="1706506" y="2929467"/>
                    <a:pt x="1695923" y="2933700"/>
                  </a:cubicBezTo>
                  <a:cubicBezTo>
                    <a:pt x="1670523" y="2954867"/>
                    <a:pt x="1646174" y="2977362"/>
                    <a:pt x="1619723" y="2997200"/>
                  </a:cubicBezTo>
                  <a:cubicBezTo>
                    <a:pt x="1602790" y="3009900"/>
                    <a:pt x="1584526" y="3020997"/>
                    <a:pt x="1568923" y="3035300"/>
                  </a:cubicBezTo>
                  <a:cubicBezTo>
                    <a:pt x="1558932" y="3044458"/>
                    <a:pt x="1553107" y="3057466"/>
                    <a:pt x="1543523" y="3067050"/>
                  </a:cubicBezTo>
                  <a:cubicBezTo>
                    <a:pt x="1509142" y="3101431"/>
                    <a:pt x="1515421" y="3081540"/>
                    <a:pt x="1486373" y="3117850"/>
                  </a:cubicBezTo>
                  <a:cubicBezTo>
                    <a:pt x="1476838" y="3129769"/>
                    <a:pt x="1470403" y="3143948"/>
                    <a:pt x="1460973" y="3155950"/>
                  </a:cubicBezTo>
                  <a:cubicBezTo>
                    <a:pt x="1447072" y="3173643"/>
                    <a:pt x="1430579" y="3189180"/>
                    <a:pt x="1416523" y="3206750"/>
                  </a:cubicBezTo>
                  <a:cubicBezTo>
                    <a:pt x="1393103" y="3236025"/>
                    <a:pt x="1346212" y="3309272"/>
                    <a:pt x="1333973" y="3333750"/>
                  </a:cubicBezTo>
                  <a:cubicBezTo>
                    <a:pt x="1329740" y="3342217"/>
                    <a:pt x="1324266" y="3350170"/>
                    <a:pt x="1321273" y="3359150"/>
                  </a:cubicBezTo>
                  <a:cubicBezTo>
                    <a:pt x="1303622" y="3412102"/>
                    <a:pt x="1312570" y="3432530"/>
                    <a:pt x="1276823" y="3486150"/>
                  </a:cubicBezTo>
                  <a:cubicBezTo>
                    <a:pt x="1259890" y="3511550"/>
                    <a:pt x="1237360" y="3534006"/>
                    <a:pt x="1226023" y="3562350"/>
                  </a:cubicBezTo>
                  <a:cubicBezTo>
                    <a:pt x="1212896" y="3595168"/>
                    <a:pt x="1212384" y="3598997"/>
                    <a:pt x="1194273" y="3632200"/>
                  </a:cubicBezTo>
                  <a:cubicBezTo>
                    <a:pt x="1188363" y="3643035"/>
                    <a:pt x="1180743" y="3652911"/>
                    <a:pt x="1175223" y="3663950"/>
                  </a:cubicBezTo>
                  <a:cubicBezTo>
                    <a:pt x="1170125" y="3674145"/>
                    <a:pt x="1168178" y="3685803"/>
                    <a:pt x="1162523" y="3695700"/>
                  </a:cubicBezTo>
                  <a:cubicBezTo>
                    <a:pt x="1129959" y="3752687"/>
                    <a:pt x="1140217" y="3742321"/>
                    <a:pt x="1105373" y="3765550"/>
                  </a:cubicBezTo>
                  <a:cubicBezTo>
                    <a:pt x="1101140" y="3771900"/>
                    <a:pt x="1098632" y="3779832"/>
                    <a:pt x="1092673" y="3784600"/>
                  </a:cubicBezTo>
                  <a:cubicBezTo>
                    <a:pt x="1087446" y="3788781"/>
                    <a:pt x="1079775" y="3788313"/>
                    <a:pt x="1073623" y="3790950"/>
                  </a:cubicBezTo>
                  <a:cubicBezTo>
                    <a:pt x="1016207" y="3815557"/>
                    <a:pt x="1087655" y="3793792"/>
                    <a:pt x="997423" y="3816350"/>
                  </a:cubicBezTo>
                  <a:lnTo>
                    <a:pt x="972023" y="3822700"/>
                  </a:lnTo>
                  <a:cubicBezTo>
                    <a:pt x="912756" y="3820583"/>
                    <a:pt x="853419" y="3819938"/>
                    <a:pt x="794223" y="3816350"/>
                  </a:cubicBezTo>
                  <a:cubicBezTo>
                    <a:pt x="785978" y="3815850"/>
                    <a:pt x="754064" y="3808971"/>
                    <a:pt x="743423" y="3803650"/>
                  </a:cubicBezTo>
                  <a:cubicBezTo>
                    <a:pt x="736597" y="3800237"/>
                    <a:pt x="716965" y="3784600"/>
                    <a:pt x="705323" y="3778250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A569C8AE-87B4-43B5-8919-61CBD20BA7ED}"/>
                </a:ext>
              </a:extLst>
            </p:cNvPr>
            <p:cNvSpPr txBox="1"/>
            <p:nvPr/>
          </p:nvSpPr>
          <p:spPr>
            <a:xfrm rot="19771130">
              <a:off x="4107134" y="4326504"/>
              <a:ext cx="2431981" cy="58624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0B8ED341-62C0-4D27-9160-6F1243054FEA}"/>
                </a:ext>
              </a:extLst>
            </p:cNvPr>
            <p:cNvSpPr/>
            <p:nvPr/>
          </p:nvSpPr>
          <p:spPr>
            <a:xfrm>
              <a:off x="4330700" y="2703047"/>
              <a:ext cx="140075" cy="173503"/>
            </a:xfrm>
            <a:custGeom>
              <a:avLst/>
              <a:gdLst>
                <a:gd name="connsiteX0" fmla="*/ 107950 w 140075"/>
                <a:gd name="connsiteY0" fmla="*/ 8403 h 173503"/>
                <a:gd name="connsiteX1" fmla="*/ 44450 w 140075"/>
                <a:gd name="connsiteY1" fmla="*/ 14753 h 173503"/>
                <a:gd name="connsiteX2" fmla="*/ 25400 w 140075"/>
                <a:gd name="connsiteY2" fmla="*/ 27453 h 173503"/>
                <a:gd name="connsiteX3" fmla="*/ 0 w 140075"/>
                <a:gd name="connsiteY3" fmla="*/ 103653 h 173503"/>
                <a:gd name="connsiteX4" fmla="*/ 44450 w 140075"/>
                <a:gd name="connsiteY4" fmla="*/ 167153 h 173503"/>
                <a:gd name="connsiteX5" fmla="*/ 69850 w 140075"/>
                <a:gd name="connsiteY5" fmla="*/ 173503 h 173503"/>
                <a:gd name="connsiteX6" fmla="*/ 139700 w 140075"/>
                <a:gd name="connsiteY6" fmla="*/ 135403 h 173503"/>
                <a:gd name="connsiteX7" fmla="*/ 107950 w 140075"/>
                <a:gd name="connsiteY7" fmla="*/ 8403 h 173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075" h="173503">
                  <a:moveTo>
                    <a:pt x="107950" y="8403"/>
                  </a:moveTo>
                  <a:cubicBezTo>
                    <a:pt x="92075" y="-11705"/>
                    <a:pt x="65177" y="9970"/>
                    <a:pt x="44450" y="14753"/>
                  </a:cubicBezTo>
                  <a:cubicBezTo>
                    <a:pt x="37014" y="16469"/>
                    <a:pt x="30796" y="22057"/>
                    <a:pt x="25400" y="27453"/>
                  </a:cubicBezTo>
                  <a:cubicBezTo>
                    <a:pt x="5612" y="47241"/>
                    <a:pt x="4234" y="78251"/>
                    <a:pt x="0" y="103653"/>
                  </a:cubicBezTo>
                  <a:cubicBezTo>
                    <a:pt x="15265" y="139271"/>
                    <a:pt x="11376" y="150616"/>
                    <a:pt x="44450" y="167153"/>
                  </a:cubicBezTo>
                  <a:cubicBezTo>
                    <a:pt x="52256" y="171056"/>
                    <a:pt x="61383" y="171386"/>
                    <a:pt x="69850" y="173503"/>
                  </a:cubicBezTo>
                  <a:cubicBezTo>
                    <a:pt x="99633" y="169780"/>
                    <a:pt x="135928" y="178779"/>
                    <a:pt x="139700" y="135403"/>
                  </a:cubicBezTo>
                  <a:cubicBezTo>
                    <a:pt x="143006" y="97388"/>
                    <a:pt x="123825" y="28511"/>
                    <a:pt x="107950" y="8403"/>
                  </a:cubicBezTo>
                  <a:close/>
                </a:path>
              </a:pathLst>
            </a:custGeom>
            <a:noFill/>
            <a:ln>
              <a:solidFill>
                <a:srgbClr val="0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F76E4ED-A606-4C1F-9BB8-09A97509CC08}"/>
                </a:ext>
              </a:extLst>
            </p:cNvPr>
            <p:cNvSpPr/>
            <p:nvPr/>
          </p:nvSpPr>
          <p:spPr>
            <a:xfrm>
              <a:off x="5054600" y="2723642"/>
              <a:ext cx="139700" cy="153436"/>
            </a:xfrm>
            <a:custGeom>
              <a:avLst/>
              <a:gdLst>
                <a:gd name="connsiteX0" fmla="*/ 88900 w 139700"/>
                <a:gd name="connsiteY0" fmla="*/ 6858 h 153436"/>
                <a:gd name="connsiteX1" fmla="*/ 57150 w 139700"/>
                <a:gd name="connsiteY1" fmla="*/ 508 h 153436"/>
                <a:gd name="connsiteX2" fmla="*/ 38100 w 139700"/>
                <a:gd name="connsiteY2" fmla="*/ 6858 h 153436"/>
                <a:gd name="connsiteX3" fmla="*/ 0 w 139700"/>
                <a:gd name="connsiteY3" fmla="*/ 76708 h 153436"/>
                <a:gd name="connsiteX4" fmla="*/ 31750 w 139700"/>
                <a:gd name="connsiteY4" fmla="*/ 152908 h 153436"/>
                <a:gd name="connsiteX5" fmla="*/ 101600 w 139700"/>
                <a:gd name="connsiteY5" fmla="*/ 140208 h 153436"/>
                <a:gd name="connsiteX6" fmla="*/ 133350 w 139700"/>
                <a:gd name="connsiteY6" fmla="*/ 83058 h 153436"/>
                <a:gd name="connsiteX7" fmla="*/ 139700 w 139700"/>
                <a:gd name="connsiteY7" fmla="*/ 57658 h 153436"/>
                <a:gd name="connsiteX8" fmla="*/ 88900 w 139700"/>
                <a:gd name="connsiteY8" fmla="*/ 6858 h 153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700" h="153436">
                  <a:moveTo>
                    <a:pt x="88900" y="6858"/>
                  </a:moveTo>
                  <a:cubicBezTo>
                    <a:pt x="75142" y="-2667"/>
                    <a:pt x="67943" y="508"/>
                    <a:pt x="57150" y="508"/>
                  </a:cubicBezTo>
                  <a:cubicBezTo>
                    <a:pt x="50457" y="508"/>
                    <a:pt x="42833" y="2125"/>
                    <a:pt x="38100" y="6858"/>
                  </a:cubicBezTo>
                  <a:cubicBezTo>
                    <a:pt x="16951" y="28007"/>
                    <a:pt x="10472" y="50528"/>
                    <a:pt x="0" y="76708"/>
                  </a:cubicBezTo>
                  <a:cubicBezTo>
                    <a:pt x="1952" y="92326"/>
                    <a:pt x="-1589" y="148463"/>
                    <a:pt x="31750" y="152908"/>
                  </a:cubicBezTo>
                  <a:cubicBezTo>
                    <a:pt x="55207" y="156036"/>
                    <a:pt x="78317" y="144441"/>
                    <a:pt x="101600" y="140208"/>
                  </a:cubicBezTo>
                  <a:cubicBezTo>
                    <a:pt x="109683" y="126736"/>
                    <a:pt x="127277" y="99253"/>
                    <a:pt x="133350" y="83058"/>
                  </a:cubicBezTo>
                  <a:cubicBezTo>
                    <a:pt x="136414" y="74886"/>
                    <a:pt x="137583" y="66125"/>
                    <a:pt x="139700" y="57658"/>
                  </a:cubicBezTo>
                  <a:cubicBezTo>
                    <a:pt x="131853" y="18424"/>
                    <a:pt x="102658" y="16383"/>
                    <a:pt x="88900" y="6858"/>
                  </a:cubicBezTo>
                  <a:close/>
                </a:path>
              </a:pathLst>
            </a:custGeom>
            <a:noFill/>
            <a:ln>
              <a:solidFill>
                <a:srgbClr val="0080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5B5DCADE-A0FD-454F-AED0-ECAEB6189ED3}"/>
              </a:ext>
            </a:extLst>
          </p:cNvPr>
          <p:cNvGrpSpPr/>
          <p:nvPr/>
        </p:nvGrpSpPr>
        <p:grpSpPr>
          <a:xfrm>
            <a:off x="8182090" y="3378192"/>
            <a:ext cx="3840483" cy="2880362"/>
            <a:chOff x="484632" y="0"/>
            <a:chExt cx="9144000" cy="6858000"/>
          </a:xfrm>
        </p:grpSpPr>
        <p:pic>
          <p:nvPicPr>
            <p:cNvPr id="53" name="Picture 52" descr="A picture containing night sky&#10;&#10;Description automatically generated">
              <a:extLst>
                <a:ext uri="{FF2B5EF4-FFF2-40B4-BE49-F238E27FC236}">
                  <a16:creationId xmlns:a16="http://schemas.microsoft.com/office/drawing/2014/main" id="{CB438490-62B4-4E1C-8626-39C9616ED62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BEBA8EAE-BF5A-486C-A8C5-ECC9F3942E4B}">
                  <a14:imgProps xmlns:a14="http://schemas.microsoft.com/office/drawing/2010/main">
                    <a14:imgLayer r:embed="rId11">
                      <a14:imgEffect>
                        <a14:brightnessContrast bright="7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249761E3-550E-4D6E-BA39-32E600FAB8A0}"/>
                </a:ext>
              </a:extLst>
            </p:cNvPr>
            <p:cNvGrpSpPr/>
            <p:nvPr/>
          </p:nvGrpSpPr>
          <p:grpSpPr>
            <a:xfrm>
              <a:off x="2800350" y="3252788"/>
              <a:ext cx="3910013" cy="2647950"/>
              <a:chOff x="2800350" y="3252788"/>
              <a:chExt cx="3910013" cy="2647950"/>
            </a:xfrm>
          </p:grpSpPr>
          <p:sp>
            <p:nvSpPr>
              <p:cNvPr id="60" name="Freeform: Shape 59">
                <a:extLst>
                  <a:ext uri="{FF2B5EF4-FFF2-40B4-BE49-F238E27FC236}">
                    <a16:creationId xmlns:a16="http://schemas.microsoft.com/office/drawing/2014/main" id="{DD0B90AD-7A21-4246-919F-5A24E5FEC60F}"/>
                  </a:ext>
                </a:extLst>
              </p:cNvPr>
              <p:cNvSpPr/>
              <p:nvPr/>
            </p:nvSpPr>
            <p:spPr>
              <a:xfrm>
                <a:off x="2800350" y="3252788"/>
                <a:ext cx="3910013" cy="2647950"/>
              </a:xfrm>
              <a:custGeom>
                <a:avLst/>
                <a:gdLst>
                  <a:gd name="connsiteX0" fmla="*/ 538163 w 3910013"/>
                  <a:gd name="connsiteY0" fmla="*/ 1533525 h 2647950"/>
                  <a:gd name="connsiteX1" fmla="*/ 590550 w 3910013"/>
                  <a:gd name="connsiteY1" fmla="*/ 1471612 h 2647950"/>
                  <a:gd name="connsiteX2" fmla="*/ 604838 w 3910013"/>
                  <a:gd name="connsiteY2" fmla="*/ 1466850 h 2647950"/>
                  <a:gd name="connsiteX3" fmla="*/ 628650 w 3910013"/>
                  <a:gd name="connsiteY3" fmla="*/ 1447800 h 2647950"/>
                  <a:gd name="connsiteX4" fmla="*/ 681038 w 3910013"/>
                  <a:gd name="connsiteY4" fmla="*/ 1423987 h 2647950"/>
                  <a:gd name="connsiteX5" fmla="*/ 719138 w 3910013"/>
                  <a:gd name="connsiteY5" fmla="*/ 1404937 h 2647950"/>
                  <a:gd name="connsiteX6" fmla="*/ 738188 w 3910013"/>
                  <a:gd name="connsiteY6" fmla="*/ 1395412 h 2647950"/>
                  <a:gd name="connsiteX7" fmla="*/ 785813 w 3910013"/>
                  <a:gd name="connsiteY7" fmla="*/ 1376362 h 2647950"/>
                  <a:gd name="connsiteX8" fmla="*/ 823913 w 3910013"/>
                  <a:gd name="connsiteY8" fmla="*/ 1366837 h 2647950"/>
                  <a:gd name="connsiteX9" fmla="*/ 842963 w 3910013"/>
                  <a:gd name="connsiteY9" fmla="*/ 1357312 h 2647950"/>
                  <a:gd name="connsiteX10" fmla="*/ 890588 w 3910013"/>
                  <a:gd name="connsiteY10" fmla="*/ 1347787 h 2647950"/>
                  <a:gd name="connsiteX11" fmla="*/ 957263 w 3910013"/>
                  <a:gd name="connsiteY11" fmla="*/ 1338262 h 2647950"/>
                  <a:gd name="connsiteX12" fmla="*/ 990600 w 3910013"/>
                  <a:gd name="connsiteY12" fmla="*/ 1333500 h 2647950"/>
                  <a:gd name="connsiteX13" fmla="*/ 1071563 w 3910013"/>
                  <a:gd name="connsiteY13" fmla="*/ 1328737 h 2647950"/>
                  <a:gd name="connsiteX14" fmla="*/ 1100138 w 3910013"/>
                  <a:gd name="connsiteY14" fmla="*/ 1319212 h 2647950"/>
                  <a:gd name="connsiteX15" fmla="*/ 1147763 w 3910013"/>
                  <a:gd name="connsiteY15" fmla="*/ 1309687 h 2647950"/>
                  <a:gd name="connsiteX16" fmla="*/ 1352550 w 3910013"/>
                  <a:gd name="connsiteY16" fmla="*/ 1314450 h 2647950"/>
                  <a:gd name="connsiteX17" fmla="*/ 1385888 w 3910013"/>
                  <a:gd name="connsiteY17" fmla="*/ 1323975 h 2647950"/>
                  <a:gd name="connsiteX18" fmla="*/ 1428750 w 3910013"/>
                  <a:gd name="connsiteY18" fmla="*/ 1328737 h 2647950"/>
                  <a:gd name="connsiteX19" fmla="*/ 1524000 w 3910013"/>
                  <a:gd name="connsiteY19" fmla="*/ 1338262 h 2647950"/>
                  <a:gd name="connsiteX20" fmla="*/ 1657350 w 3910013"/>
                  <a:gd name="connsiteY20" fmla="*/ 1333500 h 2647950"/>
                  <a:gd name="connsiteX21" fmla="*/ 1690688 w 3910013"/>
                  <a:gd name="connsiteY21" fmla="*/ 1314450 h 2647950"/>
                  <a:gd name="connsiteX22" fmla="*/ 1714500 w 3910013"/>
                  <a:gd name="connsiteY22" fmla="*/ 1309687 h 2647950"/>
                  <a:gd name="connsiteX23" fmla="*/ 1733550 w 3910013"/>
                  <a:gd name="connsiteY23" fmla="*/ 1300162 h 2647950"/>
                  <a:gd name="connsiteX24" fmla="*/ 1804988 w 3910013"/>
                  <a:gd name="connsiteY24" fmla="*/ 1290637 h 2647950"/>
                  <a:gd name="connsiteX25" fmla="*/ 1828800 w 3910013"/>
                  <a:gd name="connsiteY25" fmla="*/ 1281112 h 2647950"/>
                  <a:gd name="connsiteX26" fmla="*/ 1881188 w 3910013"/>
                  <a:gd name="connsiteY26" fmla="*/ 1271587 h 2647950"/>
                  <a:gd name="connsiteX27" fmla="*/ 1914525 w 3910013"/>
                  <a:gd name="connsiteY27" fmla="*/ 1262062 h 2647950"/>
                  <a:gd name="connsiteX28" fmla="*/ 1938338 w 3910013"/>
                  <a:gd name="connsiteY28" fmla="*/ 1257300 h 2647950"/>
                  <a:gd name="connsiteX29" fmla="*/ 1957388 w 3910013"/>
                  <a:gd name="connsiteY29" fmla="*/ 1252537 h 2647950"/>
                  <a:gd name="connsiteX30" fmla="*/ 2038350 w 3910013"/>
                  <a:gd name="connsiteY30" fmla="*/ 1243012 h 2647950"/>
                  <a:gd name="connsiteX31" fmla="*/ 2071688 w 3910013"/>
                  <a:gd name="connsiteY31" fmla="*/ 1238250 h 2647950"/>
                  <a:gd name="connsiteX32" fmla="*/ 2085975 w 3910013"/>
                  <a:gd name="connsiteY32" fmla="*/ 1233487 h 2647950"/>
                  <a:gd name="connsiteX33" fmla="*/ 2119313 w 3910013"/>
                  <a:gd name="connsiteY33" fmla="*/ 1223962 h 2647950"/>
                  <a:gd name="connsiteX34" fmla="*/ 2133600 w 3910013"/>
                  <a:gd name="connsiteY34" fmla="*/ 1214437 h 2647950"/>
                  <a:gd name="connsiteX35" fmla="*/ 2147888 w 3910013"/>
                  <a:gd name="connsiteY35" fmla="*/ 1209675 h 2647950"/>
                  <a:gd name="connsiteX36" fmla="*/ 2157413 w 3910013"/>
                  <a:gd name="connsiteY36" fmla="*/ 1195387 h 2647950"/>
                  <a:gd name="connsiteX37" fmla="*/ 2190750 w 3910013"/>
                  <a:gd name="connsiteY37" fmla="*/ 1176337 h 2647950"/>
                  <a:gd name="connsiteX38" fmla="*/ 2238375 w 3910013"/>
                  <a:gd name="connsiteY38" fmla="*/ 1143000 h 2647950"/>
                  <a:gd name="connsiteX39" fmla="*/ 2257425 w 3910013"/>
                  <a:gd name="connsiteY39" fmla="*/ 1133475 h 2647950"/>
                  <a:gd name="connsiteX40" fmla="*/ 2314575 w 3910013"/>
                  <a:gd name="connsiteY40" fmla="*/ 1090612 h 2647950"/>
                  <a:gd name="connsiteX41" fmla="*/ 2343150 w 3910013"/>
                  <a:gd name="connsiteY41" fmla="*/ 1052512 h 2647950"/>
                  <a:gd name="connsiteX42" fmla="*/ 2357438 w 3910013"/>
                  <a:gd name="connsiteY42" fmla="*/ 1038225 h 2647950"/>
                  <a:gd name="connsiteX43" fmla="*/ 2390775 w 3910013"/>
                  <a:gd name="connsiteY43" fmla="*/ 1000125 h 2647950"/>
                  <a:gd name="connsiteX44" fmla="*/ 2424113 w 3910013"/>
                  <a:gd name="connsiteY44" fmla="*/ 976312 h 2647950"/>
                  <a:gd name="connsiteX45" fmla="*/ 2433638 w 3910013"/>
                  <a:gd name="connsiteY45" fmla="*/ 962025 h 2647950"/>
                  <a:gd name="connsiteX46" fmla="*/ 2447925 w 3910013"/>
                  <a:gd name="connsiteY46" fmla="*/ 957262 h 2647950"/>
                  <a:gd name="connsiteX47" fmla="*/ 2471738 w 3910013"/>
                  <a:gd name="connsiteY47" fmla="*/ 947737 h 2647950"/>
                  <a:gd name="connsiteX48" fmla="*/ 2490788 w 3910013"/>
                  <a:gd name="connsiteY48" fmla="*/ 938212 h 2647950"/>
                  <a:gd name="connsiteX49" fmla="*/ 2509838 w 3910013"/>
                  <a:gd name="connsiteY49" fmla="*/ 933450 h 2647950"/>
                  <a:gd name="connsiteX50" fmla="*/ 2547938 w 3910013"/>
                  <a:gd name="connsiteY50" fmla="*/ 914400 h 2647950"/>
                  <a:gd name="connsiteX51" fmla="*/ 2566988 w 3910013"/>
                  <a:gd name="connsiteY51" fmla="*/ 904875 h 2647950"/>
                  <a:gd name="connsiteX52" fmla="*/ 2595563 w 3910013"/>
                  <a:gd name="connsiteY52" fmla="*/ 900112 h 2647950"/>
                  <a:gd name="connsiteX53" fmla="*/ 2724150 w 3910013"/>
                  <a:gd name="connsiteY53" fmla="*/ 895350 h 2647950"/>
                  <a:gd name="connsiteX54" fmla="*/ 2795588 w 3910013"/>
                  <a:gd name="connsiteY54" fmla="*/ 890587 h 2647950"/>
                  <a:gd name="connsiteX55" fmla="*/ 2967038 w 3910013"/>
                  <a:gd name="connsiteY55" fmla="*/ 885825 h 2647950"/>
                  <a:gd name="connsiteX56" fmla="*/ 2986088 w 3910013"/>
                  <a:gd name="connsiteY56" fmla="*/ 881062 h 2647950"/>
                  <a:gd name="connsiteX57" fmla="*/ 3019425 w 3910013"/>
                  <a:gd name="connsiteY57" fmla="*/ 876300 h 2647950"/>
                  <a:gd name="connsiteX58" fmla="*/ 3038475 w 3910013"/>
                  <a:gd name="connsiteY58" fmla="*/ 866775 h 2647950"/>
                  <a:gd name="connsiteX59" fmla="*/ 3071813 w 3910013"/>
                  <a:gd name="connsiteY59" fmla="*/ 828675 h 2647950"/>
                  <a:gd name="connsiteX60" fmla="*/ 3100388 w 3910013"/>
                  <a:gd name="connsiteY60" fmla="*/ 804862 h 2647950"/>
                  <a:gd name="connsiteX61" fmla="*/ 3128963 w 3910013"/>
                  <a:gd name="connsiteY61" fmla="*/ 776287 h 2647950"/>
                  <a:gd name="connsiteX62" fmla="*/ 3171825 w 3910013"/>
                  <a:gd name="connsiteY62" fmla="*/ 747712 h 2647950"/>
                  <a:gd name="connsiteX63" fmla="*/ 3186113 w 3910013"/>
                  <a:gd name="connsiteY63" fmla="*/ 742950 h 2647950"/>
                  <a:gd name="connsiteX64" fmla="*/ 3205163 w 3910013"/>
                  <a:gd name="connsiteY64" fmla="*/ 728662 h 2647950"/>
                  <a:gd name="connsiteX65" fmla="*/ 3224213 w 3910013"/>
                  <a:gd name="connsiteY65" fmla="*/ 723900 h 2647950"/>
                  <a:gd name="connsiteX66" fmla="*/ 3238500 w 3910013"/>
                  <a:gd name="connsiteY66" fmla="*/ 719137 h 2647950"/>
                  <a:gd name="connsiteX67" fmla="*/ 3252788 w 3910013"/>
                  <a:gd name="connsiteY67" fmla="*/ 709612 h 2647950"/>
                  <a:gd name="connsiteX68" fmla="*/ 3319463 w 3910013"/>
                  <a:gd name="connsiteY68" fmla="*/ 690562 h 2647950"/>
                  <a:gd name="connsiteX69" fmla="*/ 3352800 w 3910013"/>
                  <a:gd name="connsiteY69" fmla="*/ 671512 h 2647950"/>
                  <a:gd name="connsiteX70" fmla="*/ 3376613 w 3910013"/>
                  <a:gd name="connsiteY70" fmla="*/ 657225 h 2647950"/>
                  <a:gd name="connsiteX71" fmla="*/ 3390900 w 3910013"/>
                  <a:gd name="connsiteY71" fmla="*/ 642937 h 2647950"/>
                  <a:gd name="connsiteX72" fmla="*/ 3405188 w 3910013"/>
                  <a:gd name="connsiteY72" fmla="*/ 604837 h 2647950"/>
                  <a:gd name="connsiteX73" fmla="*/ 3409950 w 3910013"/>
                  <a:gd name="connsiteY73" fmla="*/ 585787 h 2647950"/>
                  <a:gd name="connsiteX74" fmla="*/ 3371850 w 3910013"/>
                  <a:gd name="connsiteY74" fmla="*/ 447675 h 2647950"/>
                  <a:gd name="connsiteX75" fmla="*/ 3357563 w 3910013"/>
                  <a:gd name="connsiteY75" fmla="*/ 442912 h 2647950"/>
                  <a:gd name="connsiteX76" fmla="*/ 3314700 w 3910013"/>
                  <a:gd name="connsiteY76" fmla="*/ 409575 h 2647950"/>
                  <a:gd name="connsiteX77" fmla="*/ 3300413 w 3910013"/>
                  <a:gd name="connsiteY77" fmla="*/ 395287 h 2647950"/>
                  <a:gd name="connsiteX78" fmla="*/ 3257550 w 3910013"/>
                  <a:gd name="connsiteY78" fmla="*/ 376237 h 2647950"/>
                  <a:gd name="connsiteX79" fmla="*/ 3243263 w 3910013"/>
                  <a:gd name="connsiteY79" fmla="*/ 361950 h 2647950"/>
                  <a:gd name="connsiteX80" fmla="*/ 3205163 w 3910013"/>
                  <a:gd name="connsiteY80" fmla="*/ 338137 h 2647950"/>
                  <a:gd name="connsiteX81" fmla="*/ 3186113 w 3910013"/>
                  <a:gd name="connsiteY81" fmla="*/ 300037 h 2647950"/>
                  <a:gd name="connsiteX82" fmla="*/ 3171825 w 3910013"/>
                  <a:gd name="connsiteY82" fmla="*/ 261937 h 2647950"/>
                  <a:gd name="connsiteX83" fmla="*/ 3181350 w 3910013"/>
                  <a:gd name="connsiteY83" fmla="*/ 180975 h 2647950"/>
                  <a:gd name="connsiteX84" fmla="*/ 3190875 w 3910013"/>
                  <a:gd name="connsiteY84" fmla="*/ 166687 h 2647950"/>
                  <a:gd name="connsiteX85" fmla="*/ 3214688 w 3910013"/>
                  <a:gd name="connsiteY85" fmla="*/ 109537 h 2647950"/>
                  <a:gd name="connsiteX86" fmla="*/ 3228975 w 3910013"/>
                  <a:gd name="connsiteY86" fmla="*/ 95250 h 2647950"/>
                  <a:gd name="connsiteX87" fmla="*/ 3248025 w 3910013"/>
                  <a:gd name="connsiteY87" fmla="*/ 71437 h 2647950"/>
                  <a:gd name="connsiteX88" fmla="*/ 3257550 w 3910013"/>
                  <a:gd name="connsiteY88" fmla="*/ 57150 h 2647950"/>
                  <a:gd name="connsiteX89" fmla="*/ 3305175 w 3910013"/>
                  <a:gd name="connsiteY89" fmla="*/ 23812 h 2647950"/>
                  <a:gd name="connsiteX90" fmla="*/ 3324225 w 3910013"/>
                  <a:gd name="connsiteY90" fmla="*/ 19050 h 2647950"/>
                  <a:gd name="connsiteX91" fmla="*/ 3343275 w 3910013"/>
                  <a:gd name="connsiteY91" fmla="*/ 9525 h 2647950"/>
                  <a:gd name="connsiteX92" fmla="*/ 3381375 w 3910013"/>
                  <a:gd name="connsiteY92" fmla="*/ 4762 h 2647950"/>
                  <a:gd name="connsiteX93" fmla="*/ 3405188 w 3910013"/>
                  <a:gd name="connsiteY93" fmla="*/ 0 h 2647950"/>
                  <a:gd name="connsiteX94" fmla="*/ 3529013 w 3910013"/>
                  <a:gd name="connsiteY94" fmla="*/ 9525 h 2647950"/>
                  <a:gd name="connsiteX95" fmla="*/ 3548063 w 3910013"/>
                  <a:gd name="connsiteY95" fmla="*/ 19050 h 2647950"/>
                  <a:gd name="connsiteX96" fmla="*/ 3567113 w 3910013"/>
                  <a:gd name="connsiteY96" fmla="*/ 23812 h 2647950"/>
                  <a:gd name="connsiteX97" fmla="*/ 3581400 w 3910013"/>
                  <a:gd name="connsiteY97" fmla="*/ 33337 h 2647950"/>
                  <a:gd name="connsiteX98" fmla="*/ 3619500 w 3910013"/>
                  <a:gd name="connsiteY98" fmla="*/ 71437 h 2647950"/>
                  <a:gd name="connsiteX99" fmla="*/ 3638550 w 3910013"/>
                  <a:gd name="connsiteY99" fmla="*/ 80962 h 2647950"/>
                  <a:gd name="connsiteX100" fmla="*/ 3671888 w 3910013"/>
                  <a:gd name="connsiteY100" fmla="*/ 104775 h 2647950"/>
                  <a:gd name="connsiteX101" fmla="*/ 3686175 w 3910013"/>
                  <a:gd name="connsiteY101" fmla="*/ 119062 h 2647950"/>
                  <a:gd name="connsiteX102" fmla="*/ 3729038 w 3910013"/>
                  <a:gd name="connsiteY102" fmla="*/ 152400 h 2647950"/>
                  <a:gd name="connsiteX103" fmla="*/ 3762375 w 3910013"/>
                  <a:gd name="connsiteY103" fmla="*/ 171450 h 2647950"/>
                  <a:gd name="connsiteX104" fmla="*/ 3781425 w 3910013"/>
                  <a:gd name="connsiteY104" fmla="*/ 190500 h 2647950"/>
                  <a:gd name="connsiteX105" fmla="*/ 3800475 w 3910013"/>
                  <a:gd name="connsiteY105" fmla="*/ 219075 h 2647950"/>
                  <a:gd name="connsiteX106" fmla="*/ 3819525 w 3910013"/>
                  <a:gd name="connsiteY106" fmla="*/ 247650 h 2647950"/>
                  <a:gd name="connsiteX107" fmla="*/ 3824288 w 3910013"/>
                  <a:gd name="connsiteY107" fmla="*/ 266700 h 2647950"/>
                  <a:gd name="connsiteX108" fmla="*/ 3838575 w 3910013"/>
                  <a:gd name="connsiteY108" fmla="*/ 285750 h 2647950"/>
                  <a:gd name="connsiteX109" fmla="*/ 3848100 w 3910013"/>
                  <a:gd name="connsiteY109" fmla="*/ 300037 h 2647950"/>
                  <a:gd name="connsiteX110" fmla="*/ 3876675 w 3910013"/>
                  <a:gd name="connsiteY110" fmla="*/ 381000 h 2647950"/>
                  <a:gd name="connsiteX111" fmla="*/ 3881438 w 3910013"/>
                  <a:gd name="connsiteY111" fmla="*/ 414337 h 2647950"/>
                  <a:gd name="connsiteX112" fmla="*/ 3886200 w 3910013"/>
                  <a:gd name="connsiteY112" fmla="*/ 433387 h 2647950"/>
                  <a:gd name="connsiteX113" fmla="*/ 3895725 w 3910013"/>
                  <a:gd name="connsiteY113" fmla="*/ 481012 h 2647950"/>
                  <a:gd name="connsiteX114" fmla="*/ 3905250 w 3910013"/>
                  <a:gd name="connsiteY114" fmla="*/ 542925 h 2647950"/>
                  <a:gd name="connsiteX115" fmla="*/ 3910013 w 3910013"/>
                  <a:gd name="connsiteY115" fmla="*/ 566737 h 2647950"/>
                  <a:gd name="connsiteX116" fmla="*/ 3905250 w 3910013"/>
                  <a:gd name="connsiteY116" fmla="*/ 657225 h 2647950"/>
                  <a:gd name="connsiteX117" fmla="*/ 3895725 w 3910013"/>
                  <a:gd name="connsiteY117" fmla="*/ 704850 h 2647950"/>
                  <a:gd name="connsiteX118" fmla="*/ 3881438 w 3910013"/>
                  <a:gd name="connsiteY118" fmla="*/ 733425 h 2647950"/>
                  <a:gd name="connsiteX119" fmla="*/ 3871913 w 3910013"/>
                  <a:gd name="connsiteY119" fmla="*/ 757237 h 2647950"/>
                  <a:gd name="connsiteX120" fmla="*/ 3857625 w 3910013"/>
                  <a:gd name="connsiteY120" fmla="*/ 819150 h 2647950"/>
                  <a:gd name="connsiteX121" fmla="*/ 3852863 w 3910013"/>
                  <a:gd name="connsiteY121" fmla="*/ 833437 h 2647950"/>
                  <a:gd name="connsiteX122" fmla="*/ 3824288 w 3910013"/>
                  <a:gd name="connsiteY122" fmla="*/ 881062 h 2647950"/>
                  <a:gd name="connsiteX123" fmla="*/ 3819525 w 3910013"/>
                  <a:gd name="connsiteY123" fmla="*/ 914400 h 2647950"/>
                  <a:gd name="connsiteX124" fmla="*/ 3814763 w 3910013"/>
                  <a:gd name="connsiteY124" fmla="*/ 995362 h 2647950"/>
                  <a:gd name="connsiteX125" fmla="*/ 3805238 w 3910013"/>
                  <a:gd name="connsiteY125" fmla="*/ 1076325 h 2647950"/>
                  <a:gd name="connsiteX126" fmla="*/ 3790950 w 3910013"/>
                  <a:gd name="connsiteY126" fmla="*/ 1123950 h 2647950"/>
                  <a:gd name="connsiteX127" fmla="*/ 3776663 w 3910013"/>
                  <a:gd name="connsiteY127" fmla="*/ 1162050 h 2647950"/>
                  <a:gd name="connsiteX128" fmla="*/ 3757613 w 3910013"/>
                  <a:gd name="connsiteY128" fmla="*/ 1171575 h 2647950"/>
                  <a:gd name="connsiteX129" fmla="*/ 3724275 w 3910013"/>
                  <a:gd name="connsiteY129" fmla="*/ 1190625 h 2647950"/>
                  <a:gd name="connsiteX130" fmla="*/ 3686175 w 3910013"/>
                  <a:gd name="connsiteY130" fmla="*/ 1214437 h 2647950"/>
                  <a:gd name="connsiteX131" fmla="*/ 3643313 w 3910013"/>
                  <a:gd name="connsiteY131" fmla="*/ 1233487 h 2647950"/>
                  <a:gd name="connsiteX132" fmla="*/ 3614738 w 3910013"/>
                  <a:gd name="connsiteY132" fmla="*/ 1252537 h 2647950"/>
                  <a:gd name="connsiteX133" fmla="*/ 3590925 w 3910013"/>
                  <a:gd name="connsiteY133" fmla="*/ 1281112 h 2647950"/>
                  <a:gd name="connsiteX134" fmla="*/ 3571875 w 3910013"/>
                  <a:gd name="connsiteY134" fmla="*/ 1295400 h 2647950"/>
                  <a:gd name="connsiteX135" fmla="*/ 3557588 w 3910013"/>
                  <a:gd name="connsiteY135" fmla="*/ 1304925 h 2647950"/>
                  <a:gd name="connsiteX136" fmla="*/ 3538538 w 3910013"/>
                  <a:gd name="connsiteY136" fmla="*/ 1328737 h 2647950"/>
                  <a:gd name="connsiteX137" fmla="*/ 3495675 w 3910013"/>
                  <a:gd name="connsiteY137" fmla="*/ 1366837 h 2647950"/>
                  <a:gd name="connsiteX138" fmla="*/ 3481388 w 3910013"/>
                  <a:gd name="connsiteY138" fmla="*/ 1390650 h 2647950"/>
                  <a:gd name="connsiteX139" fmla="*/ 3467100 w 3910013"/>
                  <a:gd name="connsiteY139" fmla="*/ 1409700 h 2647950"/>
                  <a:gd name="connsiteX140" fmla="*/ 3457575 w 3910013"/>
                  <a:gd name="connsiteY140" fmla="*/ 1423987 h 2647950"/>
                  <a:gd name="connsiteX141" fmla="*/ 3433763 w 3910013"/>
                  <a:gd name="connsiteY141" fmla="*/ 1443037 h 2647950"/>
                  <a:gd name="connsiteX142" fmla="*/ 3414713 w 3910013"/>
                  <a:gd name="connsiteY142" fmla="*/ 1462087 h 2647950"/>
                  <a:gd name="connsiteX143" fmla="*/ 3367088 w 3910013"/>
                  <a:gd name="connsiteY143" fmla="*/ 1471612 h 2647950"/>
                  <a:gd name="connsiteX144" fmla="*/ 3252788 w 3910013"/>
                  <a:gd name="connsiteY144" fmla="*/ 1462087 h 2647950"/>
                  <a:gd name="connsiteX145" fmla="*/ 3219450 w 3910013"/>
                  <a:gd name="connsiteY145" fmla="*/ 1452562 h 2647950"/>
                  <a:gd name="connsiteX146" fmla="*/ 3190875 w 3910013"/>
                  <a:gd name="connsiteY146" fmla="*/ 1438275 h 2647950"/>
                  <a:gd name="connsiteX147" fmla="*/ 3152775 w 3910013"/>
                  <a:gd name="connsiteY147" fmla="*/ 1428750 h 2647950"/>
                  <a:gd name="connsiteX148" fmla="*/ 3095625 w 3910013"/>
                  <a:gd name="connsiteY148" fmla="*/ 1433512 h 2647950"/>
                  <a:gd name="connsiteX149" fmla="*/ 3081338 w 3910013"/>
                  <a:gd name="connsiteY149" fmla="*/ 1443037 h 2647950"/>
                  <a:gd name="connsiteX150" fmla="*/ 3067050 w 3910013"/>
                  <a:gd name="connsiteY150" fmla="*/ 1447800 h 2647950"/>
                  <a:gd name="connsiteX151" fmla="*/ 3038475 w 3910013"/>
                  <a:gd name="connsiteY151" fmla="*/ 1466850 h 2647950"/>
                  <a:gd name="connsiteX152" fmla="*/ 2986088 w 3910013"/>
                  <a:gd name="connsiteY152" fmla="*/ 1490662 h 2647950"/>
                  <a:gd name="connsiteX153" fmla="*/ 2943225 w 3910013"/>
                  <a:gd name="connsiteY153" fmla="*/ 1504950 h 2647950"/>
                  <a:gd name="connsiteX154" fmla="*/ 2924175 w 3910013"/>
                  <a:gd name="connsiteY154" fmla="*/ 1509712 h 2647950"/>
                  <a:gd name="connsiteX155" fmla="*/ 2900363 w 3910013"/>
                  <a:gd name="connsiteY155" fmla="*/ 1519237 h 2647950"/>
                  <a:gd name="connsiteX156" fmla="*/ 2876550 w 3910013"/>
                  <a:gd name="connsiteY156" fmla="*/ 1524000 h 2647950"/>
                  <a:gd name="connsiteX157" fmla="*/ 2857500 w 3910013"/>
                  <a:gd name="connsiteY157" fmla="*/ 1528762 h 2647950"/>
                  <a:gd name="connsiteX158" fmla="*/ 2843213 w 3910013"/>
                  <a:gd name="connsiteY158" fmla="*/ 1538287 h 2647950"/>
                  <a:gd name="connsiteX159" fmla="*/ 2814638 w 3910013"/>
                  <a:gd name="connsiteY159" fmla="*/ 1543050 h 2647950"/>
                  <a:gd name="connsiteX160" fmla="*/ 2795588 w 3910013"/>
                  <a:gd name="connsiteY160" fmla="*/ 1547812 h 2647950"/>
                  <a:gd name="connsiteX161" fmla="*/ 2776538 w 3910013"/>
                  <a:gd name="connsiteY161" fmla="*/ 1557337 h 2647950"/>
                  <a:gd name="connsiteX162" fmla="*/ 2757488 w 3910013"/>
                  <a:gd name="connsiteY162" fmla="*/ 1562100 h 2647950"/>
                  <a:gd name="connsiteX163" fmla="*/ 2743200 w 3910013"/>
                  <a:gd name="connsiteY163" fmla="*/ 1571625 h 2647950"/>
                  <a:gd name="connsiteX164" fmla="*/ 2709863 w 3910013"/>
                  <a:gd name="connsiteY164" fmla="*/ 1581150 h 2647950"/>
                  <a:gd name="connsiteX165" fmla="*/ 2686050 w 3910013"/>
                  <a:gd name="connsiteY165" fmla="*/ 1595437 h 2647950"/>
                  <a:gd name="connsiteX166" fmla="*/ 2643188 w 3910013"/>
                  <a:gd name="connsiteY166" fmla="*/ 1609725 h 2647950"/>
                  <a:gd name="connsiteX167" fmla="*/ 2624138 w 3910013"/>
                  <a:gd name="connsiteY167" fmla="*/ 1628775 h 2647950"/>
                  <a:gd name="connsiteX168" fmla="*/ 2605088 w 3910013"/>
                  <a:gd name="connsiteY168" fmla="*/ 1638300 h 2647950"/>
                  <a:gd name="connsiteX169" fmla="*/ 2557463 w 3910013"/>
                  <a:gd name="connsiteY169" fmla="*/ 1666875 h 2647950"/>
                  <a:gd name="connsiteX170" fmla="*/ 2538413 w 3910013"/>
                  <a:gd name="connsiteY170" fmla="*/ 1690687 h 2647950"/>
                  <a:gd name="connsiteX171" fmla="*/ 2495550 w 3910013"/>
                  <a:gd name="connsiteY171" fmla="*/ 1728787 h 2647950"/>
                  <a:gd name="connsiteX172" fmla="*/ 2476500 w 3910013"/>
                  <a:gd name="connsiteY172" fmla="*/ 1738312 h 2647950"/>
                  <a:gd name="connsiteX173" fmla="*/ 2457450 w 3910013"/>
                  <a:gd name="connsiteY173" fmla="*/ 1771650 h 2647950"/>
                  <a:gd name="connsiteX174" fmla="*/ 2447925 w 3910013"/>
                  <a:gd name="connsiteY174" fmla="*/ 1785937 h 2647950"/>
                  <a:gd name="connsiteX175" fmla="*/ 2438400 w 3910013"/>
                  <a:gd name="connsiteY175" fmla="*/ 1809750 h 2647950"/>
                  <a:gd name="connsiteX176" fmla="*/ 2424113 w 3910013"/>
                  <a:gd name="connsiteY176" fmla="*/ 1833562 h 2647950"/>
                  <a:gd name="connsiteX177" fmla="*/ 2409825 w 3910013"/>
                  <a:gd name="connsiteY177" fmla="*/ 1862137 h 2647950"/>
                  <a:gd name="connsiteX178" fmla="*/ 2357438 w 3910013"/>
                  <a:gd name="connsiteY178" fmla="*/ 1924050 h 2647950"/>
                  <a:gd name="connsiteX179" fmla="*/ 2328863 w 3910013"/>
                  <a:gd name="connsiteY179" fmla="*/ 1966912 h 2647950"/>
                  <a:gd name="connsiteX180" fmla="*/ 2309813 w 3910013"/>
                  <a:gd name="connsiteY180" fmla="*/ 1985962 h 2647950"/>
                  <a:gd name="connsiteX181" fmla="*/ 2271713 w 3910013"/>
                  <a:gd name="connsiteY181" fmla="*/ 2014537 h 2647950"/>
                  <a:gd name="connsiteX182" fmla="*/ 2214563 w 3910013"/>
                  <a:gd name="connsiteY182" fmla="*/ 2066925 h 2647950"/>
                  <a:gd name="connsiteX183" fmla="*/ 2166938 w 3910013"/>
                  <a:gd name="connsiteY183" fmla="*/ 2090737 h 2647950"/>
                  <a:gd name="connsiteX184" fmla="*/ 2095500 w 3910013"/>
                  <a:gd name="connsiteY184" fmla="*/ 2128837 h 2647950"/>
                  <a:gd name="connsiteX185" fmla="*/ 2052638 w 3910013"/>
                  <a:gd name="connsiteY185" fmla="*/ 2152650 h 2647950"/>
                  <a:gd name="connsiteX186" fmla="*/ 2033588 w 3910013"/>
                  <a:gd name="connsiteY186" fmla="*/ 2162175 h 2647950"/>
                  <a:gd name="connsiteX187" fmla="*/ 2000250 w 3910013"/>
                  <a:gd name="connsiteY187" fmla="*/ 2181225 h 2647950"/>
                  <a:gd name="connsiteX188" fmla="*/ 1933575 w 3910013"/>
                  <a:gd name="connsiteY188" fmla="*/ 2219325 h 2647950"/>
                  <a:gd name="connsiteX189" fmla="*/ 1895475 w 3910013"/>
                  <a:gd name="connsiteY189" fmla="*/ 2238375 h 2647950"/>
                  <a:gd name="connsiteX190" fmla="*/ 1862138 w 3910013"/>
                  <a:gd name="connsiteY190" fmla="*/ 2257425 h 2647950"/>
                  <a:gd name="connsiteX191" fmla="*/ 1847850 w 3910013"/>
                  <a:gd name="connsiteY191" fmla="*/ 2266950 h 2647950"/>
                  <a:gd name="connsiteX192" fmla="*/ 1800225 w 3910013"/>
                  <a:gd name="connsiteY192" fmla="*/ 2276475 h 2647950"/>
                  <a:gd name="connsiteX193" fmla="*/ 1781175 w 3910013"/>
                  <a:gd name="connsiteY193" fmla="*/ 2281237 h 2647950"/>
                  <a:gd name="connsiteX194" fmla="*/ 1762125 w 3910013"/>
                  <a:gd name="connsiteY194" fmla="*/ 2290762 h 2647950"/>
                  <a:gd name="connsiteX195" fmla="*/ 1695450 w 3910013"/>
                  <a:gd name="connsiteY195" fmla="*/ 2300287 h 2647950"/>
                  <a:gd name="connsiteX196" fmla="*/ 1681163 w 3910013"/>
                  <a:gd name="connsiteY196" fmla="*/ 2305050 h 2647950"/>
                  <a:gd name="connsiteX197" fmla="*/ 1624013 w 3910013"/>
                  <a:gd name="connsiteY197" fmla="*/ 2314575 h 2647950"/>
                  <a:gd name="connsiteX198" fmla="*/ 1571625 w 3910013"/>
                  <a:gd name="connsiteY198" fmla="*/ 2333625 h 2647950"/>
                  <a:gd name="connsiteX199" fmla="*/ 1547813 w 3910013"/>
                  <a:gd name="connsiteY199" fmla="*/ 2338387 h 2647950"/>
                  <a:gd name="connsiteX200" fmla="*/ 1500188 w 3910013"/>
                  <a:gd name="connsiteY200" fmla="*/ 2357437 h 2647950"/>
                  <a:gd name="connsiteX201" fmla="*/ 1462088 w 3910013"/>
                  <a:gd name="connsiteY201" fmla="*/ 2376487 h 2647950"/>
                  <a:gd name="connsiteX202" fmla="*/ 1443038 w 3910013"/>
                  <a:gd name="connsiteY202" fmla="*/ 2386012 h 2647950"/>
                  <a:gd name="connsiteX203" fmla="*/ 1400175 w 3910013"/>
                  <a:gd name="connsiteY203" fmla="*/ 2405062 h 2647950"/>
                  <a:gd name="connsiteX204" fmla="*/ 1385888 w 3910013"/>
                  <a:gd name="connsiteY204" fmla="*/ 2414587 h 2647950"/>
                  <a:gd name="connsiteX205" fmla="*/ 1352550 w 3910013"/>
                  <a:gd name="connsiteY205" fmla="*/ 2428875 h 2647950"/>
                  <a:gd name="connsiteX206" fmla="*/ 1323975 w 3910013"/>
                  <a:gd name="connsiteY206" fmla="*/ 2443162 h 2647950"/>
                  <a:gd name="connsiteX207" fmla="*/ 1300163 w 3910013"/>
                  <a:gd name="connsiteY207" fmla="*/ 2452687 h 2647950"/>
                  <a:gd name="connsiteX208" fmla="*/ 1266825 w 3910013"/>
                  <a:gd name="connsiteY208" fmla="*/ 2471737 h 2647950"/>
                  <a:gd name="connsiteX209" fmla="*/ 1228725 w 3910013"/>
                  <a:gd name="connsiteY209" fmla="*/ 2486025 h 2647950"/>
                  <a:gd name="connsiteX210" fmla="*/ 1185863 w 3910013"/>
                  <a:gd name="connsiteY210" fmla="*/ 2505075 h 2647950"/>
                  <a:gd name="connsiteX211" fmla="*/ 1152525 w 3910013"/>
                  <a:gd name="connsiteY211" fmla="*/ 2514600 h 2647950"/>
                  <a:gd name="connsiteX212" fmla="*/ 1133475 w 3910013"/>
                  <a:gd name="connsiteY212" fmla="*/ 2524125 h 2647950"/>
                  <a:gd name="connsiteX213" fmla="*/ 1104900 w 3910013"/>
                  <a:gd name="connsiteY213" fmla="*/ 2533650 h 2647950"/>
                  <a:gd name="connsiteX214" fmla="*/ 1071563 w 3910013"/>
                  <a:gd name="connsiteY214" fmla="*/ 2547937 h 2647950"/>
                  <a:gd name="connsiteX215" fmla="*/ 1052513 w 3910013"/>
                  <a:gd name="connsiteY215" fmla="*/ 2552700 h 2647950"/>
                  <a:gd name="connsiteX216" fmla="*/ 1014413 w 3910013"/>
                  <a:gd name="connsiteY216" fmla="*/ 2571750 h 2647950"/>
                  <a:gd name="connsiteX217" fmla="*/ 1000125 w 3910013"/>
                  <a:gd name="connsiteY217" fmla="*/ 2581275 h 2647950"/>
                  <a:gd name="connsiteX218" fmla="*/ 962025 w 3910013"/>
                  <a:gd name="connsiteY218" fmla="*/ 2590800 h 2647950"/>
                  <a:gd name="connsiteX219" fmla="*/ 938213 w 3910013"/>
                  <a:gd name="connsiteY219" fmla="*/ 2600325 h 2647950"/>
                  <a:gd name="connsiteX220" fmla="*/ 895350 w 3910013"/>
                  <a:gd name="connsiteY220" fmla="*/ 2609850 h 2647950"/>
                  <a:gd name="connsiteX221" fmla="*/ 857250 w 3910013"/>
                  <a:gd name="connsiteY221" fmla="*/ 2628900 h 2647950"/>
                  <a:gd name="connsiteX222" fmla="*/ 771525 w 3910013"/>
                  <a:gd name="connsiteY222" fmla="*/ 2638425 h 2647950"/>
                  <a:gd name="connsiteX223" fmla="*/ 728663 w 3910013"/>
                  <a:gd name="connsiteY223" fmla="*/ 2647950 h 2647950"/>
                  <a:gd name="connsiteX224" fmla="*/ 604838 w 3910013"/>
                  <a:gd name="connsiteY224" fmla="*/ 2638425 h 2647950"/>
                  <a:gd name="connsiteX225" fmla="*/ 581025 w 3910013"/>
                  <a:gd name="connsiteY225" fmla="*/ 2628900 h 2647950"/>
                  <a:gd name="connsiteX226" fmla="*/ 557213 w 3910013"/>
                  <a:gd name="connsiteY226" fmla="*/ 2624137 h 2647950"/>
                  <a:gd name="connsiteX227" fmla="*/ 542925 w 3910013"/>
                  <a:gd name="connsiteY227" fmla="*/ 2619375 h 2647950"/>
                  <a:gd name="connsiteX228" fmla="*/ 514350 w 3910013"/>
                  <a:gd name="connsiteY228" fmla="*/ 2614612 h 2647950"/>
                  <a:gd name="connsiteX229" fmla="*/ 428625 w 3910013"/>
                  <a:gd name="connsiteY229" fmla="*/ 2595562 h 2647950"/>
                  <a:gd name="connsiteX230" fmla="*/ 409575 w 3910013"/>
                  <a:gd name="connsiteY230" fmla="*/ 2590800 h 2647950"/>
                  <a:gd name="connsiteX231" fmla="*/ 381000 w 3910013"/>
                  <a:gd name="connsiteY231" fmla="*/ 2581275 h 2647950"/>
                  <a:gd name="connsiteX232" fmla="*/ 342900 w 3910013"/>
                  <a:gd name="connsiteY232" fmla="*/ 2562225 h 2647950"/>
                  <a:gd name="connsiteX233" fmla="*/ 314325 w 3910013"/>
                  <a:gd name="connsiteY233" fmla="*/ 2552700 h 2647950"/>
                  <a:gd name="connsiteX234" fmla="*/ 280988 w 3910013"/>
                  <a:gd name="connsiteY234" fmla="*/ 2533650 h 2647950"/>
                  <a:gd name="connsiteX235" fmla="*/ 257175 w 3910013"/>
                  <a:gd name="connsiteY235" fmla="*/ 2524125 h 2647950"/>
                  <a:gd name="connsiteX236" fmla="*/ 190500 w 3910013"/>
                  <a:gd name="connsiteY236" fmla="*/ 2490787 h 2647950"/>
                  <a:gd name="connsiteX237" fmla="*/ 147638 w 3910013"/>
                  <a:gd name="connsiteY237" fmla="*/ 2466975 h 2647950"/>
                  <a:gd name="connsiteX238" fmla="*/ 133350 w 3910013"/>
                  <a:gd name="connsiteY238" fmla="*/ 2452687 h 2647950"/>
                  <a:gd name="connsiteX239" fmla="*/ 114300 w 3910013"/>
                  <a:gd name="connsiteY239" fmla="*/ 2438400 h 2647950"/>
                  <a:gd name="connsiteX240" fmla="*/ 57150 w 3910013"/>
                  <a:gd name="connsiteY240" fmla="*/ 2376487 h 2647950"/>
                  <a:gd name="connsiteX241" fmla="*/ 47625 w 3910013"/>
                  <a:gd name="connsiteY241" fmla="*/ 2352675 h 2647950"/>
                  <a:gd name="connsiteX242" fmla="*/ 19050 w 3910013"/>
                  <a:gd name="connsiteY242" fmla="*/ 2290762 h 2647950"/>
                  <a:gd name="connsiteX243" fmla="*/ 9525 w 3910013"/>
                  <a:gd name="connsiteY243" fmla="*/ 2243137 h 2647950"/>
                  <a:gd name="connsiteX244" fmla="*/ 4763 w 3910013"/>
                  <a:gd name="connsiteY244" fmla="*/ 2219325 h 2647950"/>
                  <a:gd name="connsiteX245" fmla="*/ 0 w 3910013"/>
                  <a:gd name="connsiteY245" fmla="*/ 2200275 h 2647950"/>
                  <a:gd name="connsiteX246" fmla="*/ 9525 w 3910013"/>
                  <a:gd name="connsiteY246" fmla="*/ 2114550 h 2647950"/>
                  <a:gd name="connsiteX247" fmla="*/ 23813 w 3910013"/>
                  <a:gd name="connsiteY247" fmla="*/ 2057400 h 2647950"/>
                  <a:gd name="connsiteX248" fmla="*/ 28575 w 3910013"/>
                  <a:gd name="connsiteY248" fmla="*/ 2038350 h 2647950"/>
                  <a:gd name="connsiteX249" fmla="*/ 42863 w 3910013"/>
                  <a:gd name="connsiteY249" fmla="*/ 2009775 h 2647950"/>
                  <a:gd name="connsiteX250" fmla="*/ 52388 w 3910013"/>
                  <a:gd name="connsiteY250" fmla="*/ 1981200 h 2647950"/>
                  <a:gd name="connsiteX251" fmla="*/ 66675 w 3910013"/>
                  <a:gd name="connsiteY251" fmla="*/ 1962150 h 2647950"/>
                  <a:gd name="connsiteX252" fmla="*/ 80963 w 3910013"/>
                  <a:gd name="connsiteY252" fmla="*/ 1938337 h 2647950"/>
                  <a:gd name="connsiteX253" fmla="*/ 100013 w 3910013"/>
                  <a:gd name="connsiteY253" fmla="*/ 1914525 h 2647950"/>
                  <a:gd name="connsiteX254" fmla="*/ 142875 w 3910013"/>
                  <a:gd name="connsiteY254" fmla="*/ 1857375 h 2647950"/>
                  <a:gd name="connsiteX255" fmla="*/ 171450 w 3910013"/>
                  <a:gd name="connsiteY255" fmla="*/ 1814512 h 2647950"/>
                  <a:gd name="connsiteX256" fmla="*/ 180975 w 3910013"/>
                  <a:gd name="connsiteY256" fmla="*/ 1800225 h 2647950"/>
                  <a:gd name="connsiteX257" fmla="*/ 200025 w 3910013"/>
                  <a:gd name="connsiteY257" fmla="*/ 1790700 h 2647950"/>
                  <a:gd name="connsiteX258" fmla="*/ 214313 w 3910013"/>
                  <a:gd name="connsiteY258" fmla="*/ 1781175 h 2647950"/>
                  <a:gd name="connsiteX259" fmla="*/ 233363 w 3910013"/>
                  <a:gd name="connsiteY259" fmla="*/ 1762125 h 2647950"/>
                  <a:gd name="connsiteX260" fmla="*/ 261938 w 3910013"/>
                  <a:gd name="connsiteY260" fmla="*/ 1743075 h 2647950"/>
                  <a:gd name="connsiteX261" fmla="*/ 280988 w 3910013"/>
                  <a:gd name="connsiteY261" fmla="*/ 1724025 h 2647950"/>
                  <a:gd name="connsiteX262" fmla="*/ 314325 w 3910013"/>
                  <a:gd name="connsiteY262" fmla="*/ 1700212 h 2647950"/>
                  <a:gd name="connsiteX263" fmla="*/ 323850 w 3910013"/>
                  <a:gd name="connsiteY263" fmla="*/ 1685925 h 2647950"/>
                  <a:gd name="connsiteX264" fmla="*/ 352425 w 3910013"/>
                  <a:gd name="connsiteY264" fmla="*/ 1666875 h 2647950"/>
                  <a:gd name="connsiteX265" fmla="*/ 361950 w 3910013"/>
                  <a:gd name="connsiteY265" fmla="*/ 1652587 h 2647950"/>
                  <a:gd name="connsiteX266" fmla="*/ 400050 w 3910013"/>
                  <a:gd name="connsiteY266" fmla="*/ 1624012 h 2647950"/>
                  <a:gd name="connsiteX267" fmla="*/ 419100 w 3910013"/>
                  <a:gd name="connsiteY267" fmla="*/ 1614487 h 2647950"/>
                  <a:gd name="connsiteX268" fmla="*/ 442913 w 3910013"/>
                  <a:gd name="connsiteY268" fmla="*/ 1595437 h 2647950"/>
                  <a:gd name="connsiteX269" fmla="*/ 457200 w 3910013"/>
                  <a:gd name="connsiteY269" fmla="*/ 1585912 h 2647950"/>
                  <a:gd name="connsiteX270" fmla="*/ 500063 w 3910013"/>
                  <a:gd name="connsiteY270" fmla="*/ 1552575 h 2647950"/>
                  <a:gd name="connsiteX271" fmla="*/ 538163 w 3910013"/>
                  <a:gd name="connsiteY271" fmla="*/ 1533525 h 2647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</a:cxnLst>
                <a:rect l="l" t="t" r="r" b="b"/>
                <a:pathLst>
                  <a:path w="3910013" h="2647950">
                    <a:moveTo>
                      <a:pt x="538163" y="1533525"/>
                    </a:moveTo>
                    <a:cubicBezTo>
                      <a:pt x="550186" y="1513486"/>
                      <a:pt x="568226" y="1479052"/>
                      <a:pt x="590550" y="1471612"/>
                    </a:cubicBezTo>
                    <a:lnTo>
                      <a:pt x="604838" y="1466850"/>
                    </a:lnTo>
                    <a:cubicBezTo>
                      <a:pt x="612775" y="1460500"/>
                      <a:pt x="619993" y="1453127"/>
                      <a:pt x="628650" y="1447800"/>
                    </a:cubicBezTo>
                    <a:cubicBezTo>
                      <a:pt x="653815" y="1432314"/>
                      <a:pt x="659441" y="1431187"/>
                      <a:pt x="681038" y="1423987"/>
                    </a:cubicBezTo>
                    <a:cubicBezTo>
                      <a:pt x="706110" y="1398915"/>
                      <a:pt x="682638" y="1417104"/>
                      <a:pt x="719138" y="1404937"/>
                    </a:cubicBezTo>
                    <a:cubicBezTo>
                      <a:pt x="725873" y="1402692"/>
                      <a:pt x="731663" y="1398209"/>
                      <a:pt x="738188" y="1395412"/>
                    </a:cubicBezTo>
                    <a:cubicBezTo>
                      <a:pt x="753903" y="1388677"/>
                      <a:pt x="769226" y="1380509"/>
                      <a:pt x="785813" y="1376362"/>
                    </a:cubicBezTo>
                    <a:cubicBezTo>
                      <a:pt x="798513" y="1373187"/>
                      <a:pt x="812204" y="1372691"/>
                      <a:pt x="823913" y="1366837"/>
                    </a:cubicBezTo>
                    <a:cubicBezTo>
                      <a:pt x="830263" y="1363662"/>
                      <a:pt x="836137" y="1359262"/>
                      <a:pt x="842963" y="1357312"/>
                    </a:cubicBezTo>
                    <a:cubicBezTo>
                      <a:pt x="858529" y="1352864"/>
                      <a:pt x="874561" y="1350077"/>
                      <a:pt x="890588" y="1347787"/>
                    </a:cubicBezTo>
                    <a:lnTo>
                      <a:pt x="957263" y="1338262"/>
                    </a:lnTo>
                    <a:cubicBezTo>
                      <a:pt x="968375" y="1336675"/>
                      <a:pt x="979394" y="1334159"/>
                      <a:pt x="990600" y="1333500"/>
                    </a:cubicBezTo>
                    <a:lnTo>
                      <a:pt x="1071563" y="1328737"/>
                    </a:lnTo>
                    <a:cubicBezTo>
                      <a:pt x="1081088" y="1325562"/>
                      <a:pt x="1090398" y="1321647"/>
                      <a:pt x="1100138" y="1319212"/>
                    </a:cubicBezTo>
                    <a:cubicBezTo>
                      <a:pt x="1115844" y="1315285"/>
                      <a:pt x="1147763" y="1309687"/>
                      <a:pt x="1147763" y="1309687"/>
                    </a:cubicBezTo>
                    <a:lnTo>
                      <a:pt x="1352550" y="1314450"/>
                    </a:lnTo>
                    <a:cubicBezTo>
                      <a:pt x="1372386" y="1315294"/>
                      <a:pt x="1368523" y="1321081"/>
                      <a:pt x="1385888" y="1323975"/>
                    </a:cubicBezTo>
                    <a:cubicBezTo>
                      <a:pt x="1400068" y="1326338"/>
                      <a:pt x="1414519" y="1326704"/>
                      <a:pt x="1428750" y="1328737"/>
                    </a:cubicBezTo>
                    <a:cubicBezTo>
                      <a:pt x="1511383" y="1340542"/>
                      <a:pt x="1340066" y="1326001"/>
                      <a:pt x="1524000" y="1338262"/>
                    </a:cubicBezTo>
                    <a:cubicBezTo>
                      <a:pt x="1568450" y="1336675"/>
                      <a:pt x="1613319" y="1339790"/>
                      <a:pt x="1657350" y="1333500"/>
                    </a:cubicBezTo>
                    <a:cubicBezTo>
                      <a:pt x="1670020" y="1331690"/>
                      <a:pt x="1678874" y="1319373"/>
                      <a:pt x="1690688" y="1314450"/>
                    </a:cubicBezTo>
                    <a:cubicBezTo>
                      <a:pt x="1698160" y="1311337"/>
                      <a:pt x="1706563" y="1311275"/>
                      <a:pt x="1714500" y="1309687"/>
                    </a:cubicBezTo>
                    <a:cubicBezTo>
                      <a:pt x="1720850" y="1306512"/>
                      <a:pt x="1726608" y="1301650"/>
                      <a:pt x="1733550" y="1300162"/>
                    </a:cubicBezTo>
                    <a:cubicBezTo>
                      <a:pt x="1772753" y="1291762"/>
                      <a:pt x="1773891" y="1299967"/>
                      <a:pt x="1804988" y="1290637"/>
                    </a:cubicBezTo>
                    <a:cubicBezTo>
                      <a:pt x="1813176" y="1288180"/>
                      <a:pt x="1820612" y="1283568"/>
                      <a:pt x="1828800" y="1281112"/>
                    </a:cubicBezTo>
                    <a:cubicBezTo>
                      <a:pt x="1842369" y="1277041"/>
                      <a:pt x="1868144" y="1274597"/>
                      <a:pt x="1881188" y="1271587"/>
                    </a:cubicBezTo>
                    <a:cubicBezTo>
                      <a:pt x="1892449" y="1268988"/>
                      <a:pt x="1903313" y="1264865"/>
                      <a:pt x="1914525" y="1262062"/>
                    </a:cubicBezTo>
                    <a:cubicBezTo>
                      <a:pt x="1922378" y="1260099"/>
                      <a:pt x="1930436" y="1259056"/>
                      <a:pt x="1938338" y="1257300"/>
                    </a:cubicBezTo>
                    <a:cubicBezTo>
                      <a:pt x="1944728" y="1255880"/>
                      <a:pt x="1950908" y="1253463"/>
                      <a:pt x="1957388" y="1252537"/>
                    </a:cubicBezTo>
                    <a:cubicBezTo>
                      <a:pt x="1984288" y="1248694"/>
                      <a:pt x="2011386" y="1246382"/>
                      <a:pt x="2038350" y="1243012"/>
                    </a:cubicBezTo>
                    <a:cubicBezTo>
                      <a:pt x="2049489" y="1241620"/>
                      <a:pt x="2060575" y="1239837"/>
                      <a:pt x="2071688" y="1238250"/>
                    </a:cubicBezTo>
                    <a:cubicBezTo>
                      <a:pt x="2076450" y="1236662"/>
                      <a:pt x="2081167" y="1234930"/>
                      <a:pt x="2085975" y="1233487"/>
                    </a:cubicBezTo>
                    <a:cubicBezTo>
                      <a:pt x="2097045" y="1230166"/>
                      <a:pt x="2108582" y="1228254"/>
                      <a:pt x="2119313" y="1223962"/>
                    </a:cubicBezTo>
                    <a:cubicBezTo>
                      <a:pt x="2124627" y="1221836"/>
                      <a:pt x="2128481" y="1216997"/>
                      <a:pt x="2133600" y="1214437"/>
                    </a:cubicBezTo>
                    <a:cubicBezTo>
                      <a:pt x="2138090" y="1212192"/>
                      <a:pt x="2143125" y="1211262"/>
                      <a:pt x="2147888" y="1209675"/>
                    </a:cubicBezTo>
                    <a:cubicBezTo>
                      <a:pt x="2151063" y="1204912"/>
                      <a:pt x="2153366" y="1199435"/>
                      <a:pt x="2157413" y="1195387"/>
                    </a:cubicBezTo>
                    <a:cubicBezTo>
                      <a:pt x="2166152" y="1186648"/>
                      <a:pt x="2180789" y="1182562"/>
                      <a:pt x="2190750" y="1176337"/>
                    </a:cubicBezTo>
                    <a:cubicBezTo>
                      <a:pt x="2214640" y="1161406"/>
                      <a:pt x="2209423" y="1157476"/>
                      <a:pt x="2238375" y="1143000"/>
                    </a:cubicBezTo>
                    <a:cubicBezTo>
                      <a:pt x="2244725" y="1139825"/>
                      <a:pt x="2251930" y="1137971"/>
                      <a:pt x="2257425" y="1133475"/>
                    </a:cubicBezTo>
                    <a:cubicBezTo>
                      <a:pt x="2313931" y="1087243"/>
                      <a:pt x="2266857" y="1109700"/>
                      <a:pt x="2314575" y="1090612"/>
                    </a:cubicBezTo>
                    <a:cubicBezTo>
                      <a:pt x="2324100" y="1077912"/>
                      <a:pt x="2331924" y="1063737"/>
                      <a:pt x="2343150" y="1052512"/>
                    </a:cubicBezTo>
                    <a:cubicBezTo>
                      <a:pt x="2347913" y="1047750"/>
                      <a:pt x="2353126" y="1043399"/>
                      <a:pt x="2357438" y="1038225"/>
                    </a:cubicBezTo>
                    <a:cubicBezTo>
                      <a:pt x="2383310" y="1007179"/>
                      <a:pt x="2343068" y="1042532"/>
                      <a:pt x="2390775" y="1000125"/>
                    </a:cubicBezTo>
                    <a:cubicBezTo>
                      <a:pt x="2399640" y="992245"/>
                      <a:pt x="2413867" y="983142"/>
                      <a:pt x="2424113" y="976312"/>
                    </a:cubicBezTo>
                    <a:cubicBezTo>
                      <a:pt x="2427288" y="971550"/>
                      <a:pt x="2429169" y="965601"/>
                      <a:pt x="2433638" y="962025"/>
                    </a:cubicBezTo>
                    <a:cubicBezTo>
                      <a:pt x="2437558" y="958889"/>
                      <a:pt x="2443225" y="959025"/>
                      <a:pt x="2447925" y="957262"/>
                    </a:cubicBezTo>
                    <a:cubicBezTo>
                      <a:pt x="2455930" y="954260"/>
                      <a:pt x="2463926" y="951209"/>
                      <a:pt x="2471738" y="947737"/>
                    </a:cubicBezTo>
                    <a:cubicBezTo>
                      <a:pt x="2478226" y="944854"/>
                      <a:pt x="2484140" y="940705"/>
                      <a:pt x="2490788" y="938212"/>
                    </a:cubicBezTo>
                    <a:cubicBezTo>
                      <a:pt x="2496917" y="935914"/>
                      <a:pt x="2503488" y="935037"/>
                      <a:pt x="2509838" y="933450"/>
                    </a:cubicBezTo>
                    <a:lnTo>
                      <a:pt x="2547938" y="914400"/>
                    </a:lnTo>
                    <a:cubicBezTo>
                      <a:pt x="2554288" y="911225"/>
                      <a:pt x="2559985" y="906042"/>
                      <a:pt x="2566988" y="904875"/>
                    </a:cubicBezTo>
                    <a:cubicBezTo>
                      <a:pt x="2576513" y="903287"/>
                      <a:pt x="2585924" y="900696"/>
                      <a:pt x="2595563" y="900112"/>
                    </a:cubicBezTo>
                    <a:cubicBezTo>
                      <a:pt x="2638376" y="897517"/>
                      <a:pt x="2681307" y="897390"/>
                      <a:pt x="2724150" y="895350"/>
                    </a:cubicBezTo>
                    <a:cubicBezTo>
                      <a:pt x="2747989" y="894215"/>
                      <a:pt x="2771741" y="891522"/>
                      <a:pt x="2795588" y="890587"/>
                    </a:cubicBezTo>
                    <a:cubicBezTo>
                      <a:pt x="2852716" y="888347"/>
                      <a:pt x="2909888" y="887412"/>
                      <a:pt x="2967038" y="885825"/>
                    </a:cubicBezTo>
                    <a:cubicBezTo>
                      <a:pt x="2973388" y="884237"/>
                      <a:pt x="2979648" y="882233"/>
                      <a:pt x="2986088" y="881062"/>
                    </a:cubicBezTo>
                    <a:cubicBezTo>
                      <a:pt x="2997132" y="879054"/>
                      <a:pt x="3008595" y="879253"/>
                      <a:pt x="3019425" y="876300"/>
                    </a:cubicBezTo>
                    <a:cubicBezTo>
                      <a:pt x="3026274" y="874432"/>
                      <a:pt x="3032125" y="869950"/>
                      <a:pt x="3038475" y="866775"/>
                    </a:cubicBezTo>
                    <a:cubicBezTo>
                      <a:pt x="3048773" y="853903"/>
                      <a:pt x="3058924" y="839416"/>
                      <a:pt x="3071813" y="828675"/>
                    </a:cubicBezTo>
                    <a:cubicBezTo>
                      <a:pt x="3087946" y="815231"/>
                      <a:pt x="3086476" y="823412"/>
                      <a:pt x="3100388" y="804862"/>
                    </a:cubicBezTo>
                    <a:cubicBezTo>
                      <a:pt x="3122882" y="774870"/>
                      <a:pt x="3102844" y="784994"/>
                      <a:pt x="3128963" y="776287"/>
                    </a:cubicBezTo>
                    <a:cubicBezTo>
                      <a:pt x="3144912" y="764326"/>
                      <a:pt x="3153460" y="756895"/>
                      <a:pt x="3171825" y="747712"/>
                    </a:cubicBezTo>
                    <a:cubicBezTo>
                      <a:pt x="3176315" y="745467"/>
                      <a:pt x="3181350" y="744537"/>
                      <a:pt x="3186113" y="742950"/>
                    </a:cubicBezTo>
                    <a:cubicBezTo>
                      <a:pt x="3192463" y="738187"/>
                      <a:pt x="3198063" y="732212"/>
                      <a:pt x="3205163" y="728662"/>
                    </a:cubicBezTo>
                    <a:cubicBezTo>
                      <a:pt x="3211017" y="725735"/>
                      <a:pt x="3217919" y="725698"/>
                      <a:pt x="3224213" y="723900"/>
                    </a:cubicBezTo>
                    <a:cubicBezTo>
                      <a:pt x="3229040" y="722521"/>
                      <a:pt x="3234010" y="721382"/>
                      <a:pt x="3238500" y="719137"/>
                    </a:cubicBezTo>
                    <a:cubicBezTo>
                      <a:pt x="3243620" y="716577"/>
                      <a:pt x="3247428" y="711622"/>
                      <a:pt x="3252788" y="709612"/>
                    </a:cubicBezTo>
                    <a:cubicBezTo>
                      <a:pt x="3309162" y="688473"/>
                      <a:pt x="3235814" y="732387"/>
                      <a:pt x="3319463" y="690562"/>
                    </a:cubicBezTo>
                    <a:cubicBezTo>
                      <a:pt x="3351990" y="674298"/>
                      <a:pt x="3325868" y="688344"/>
                      <a:pt x="3352800" y="671512"/>
                    </a:cubicBezTo>
                    <a:cubicBezTo>
                      <a:pt x="3360650" y="666606"/>
                      <a:pt x="3369208" y="662779"/>
                      <a:pt x="3376613" y="657225"/>
                    </a:cubicBezTo>
                    <a:cubicBezTo>
                      <a:pt x="3382001" y="653184"/>
                      <a:pt x="3386138" y="647700"/>
                      <a:pt x="3390900" y="642937"/>
                    </a:cubicBezTo>
                    <a:cubicBezTo>
                      <a:pt x="3403128" y="594029"/>
                      <a:pt x="3386506" y="654656"/>
                      <a:pt x="3405188" y="604837"/>
                    </a:cubicBezTo>
                    <a:cubicBezTo>
                      <a:pt x="3407486" y="598708"/>
                      <a:pt x="3408363" y="592137"/>
                      <a:pt x="3409950" y="585787"/>
                    </a:cubicBezTo>
                    <a:cubicBezTo>
                      <a:pt x="3408448" y="552735"/>
                      <a:pt x="3428124" y="466435"/>
                      <a:pt x="3371850" y="447675"/>
                    </a:cubicBezTo>
                    <a:lnTo>
                      <a:pt x="3357563" y="442912"/>
                    </a:lnTo>
                    <a:cubicBezTo>
                      <a:pt x="3343275" y="431800"/>
                      <a:pt x="3327498" y="422374"/>
                      <a:pt x="3314700" y="409575"/>
                    </a:cubicBezTo>
                    <a:cubicBezTo>
                      <a:pt x="3309938" y="404812"/>
                      <a:pt x="3306301" y="398558"/>
                      <a:pt x="3300413" y="395287"/>
                    </a:cubicBezTo>
                    <a:cubicBezTo>
                      <a:pt x="3263031" y="374519"/>
                      <a:pt x="3282117" y="396709"/>
                      <a:pt x="3257550" y="376237"/>
                    </a:cubicBezTo>
                    <a:cubicBezTo>
                      <a:pt x="3252376" y="371925"/>
                      <a:pt x="3248377" y="366333"/>
                      <a:pt x="3243263" y="361950"/>
                    </a:cubicBezTo>
                    <a:cubicBezTo>
                      <a:pt x="3225951" y="347111"/>
                      <a:pt x="3224678" y="347895"/>
                      <a:pt x="3205163" y="338137"/>
                    </a:cubicBezTo>
                    <a:cubicBezTo>
                      <a:pt x="3198813" y="325437"/>
                      <a:pt x="3191386" y="313220"/>
                      <a:pt x="3186113" y="300037"/>
                    </a:cubicBezTo>
                    <a:cubicBezTo>
                      <a:pt x="3174723" y="271564"/>
                      <a:pt x="3179292" y="284335"/>
                      <a:pt x="3171825" y="261937"/>
                    </a:cubicBezTo>
                    <a:cubicBezTo>
                      <a:pt x="3175000" y="234950"/>
                      <a:pt x="3176021" y="207621"/>
                      <a:pt x="3181350" y="180975"/>
                    </a:cubicBezTo>
                    <a:cubicBezTo>
                      <a:pt x="3182473" y="175362"/>
                      <a:pt x="3188550" y="171918"/>
                      <a:pt x="3190875" y="166687"/>
                    </a:cubicBezTo>
                    <a:cubicBezTo>
                      <a:pt x="3204858" y="135224"/>
                      <a:pt x="3194753" y="139439"/>
                      <a:pt x="3214688" y="109537"/>
                    </a:cubicBezTo>
                    <a:cubicBezTo>
                      <a:pt x="3218424" y="103933"/>
                      <a:pt x="3224213" y="100012"/>
                      <a:pt x="3228975" y="95250"/>
                    </a:cubicBezTo>
                    <a:cubicBezTo>
                      <a:pt x="3238853" y="55741"/>
                      <a:pt x="3224539" y="90226"/>
                      <a:pt x="3248025" y="71437"/>
                    </a:cubicBezTo>
                    <a:cubicBezTo>
                      <a:pt x="3252494" y="67861"/>
                      <a:pt x="3253503" y="61197"/>
                      <a:pt x="3257550" y="57150"/>
                    </a:cubicBezTo>
                    <a:cubicBezTo>
                      <a:pt x="3267412" y="47288"/>
                      <a:pt x="3291933" y="29697"/>
                      <a:pt x="3305175" y="23812"/>
                    </a:cubicBezTo>
                    <a:cubicBezTo>
                      <a:pt x="3311156" y="21154"/>
                      <a:pt x="3317875" y="20637"/>
                      <a:pt x="3324225" y="19050"/>
                    </a:cubicBezTo>
                    <a:cubicBezTo>
                      <a:pt x="3330575" y="15875"/>
                      <a:pt x="3336387" y="11247"/>
                      <a:pt x="3343275" y="9525"/>
                    </a:cubicBezTo>
                    <a:cubicBezTo>
                      <a:pt x="3355692" y="6421"/>
                      <a:pt x="3368725" y="6708"/>
                      <a:pt x="3381375" y="4762"/>
                    </a:cubicBezTo>
                    <a:cubicBezTo>
                      <a:pt x="3389376" y="3531"/>
                      <a:pt x="3397250" y="1587"/>
                      <a:pt x="3405188" y="0"/>
                    </a:cubicBezTo>
                    <a:cubicBezTo>
                      <a:pt x="3406494" y="69"/>
                      <a:pt x="3503085" y="2454"/>
                      <a:pt x="3529013" y="9525"/>
                    </a:cubicBezTo>
                    <a:cubicBezTo>
                      <a:pt x="3535862" y="11393"/>
                      <a:pt x="3541415" y="16557"/>
                      <a:pt x="3548063" y="19050"/>
                    </a:cubicBezTo>
                    <a:cubicBezTo>
                      <a:pt x="3554192" y="21348"/>
                      <a:pt x="3560763" y="22225"/>
                      <a:pt x="3567113" y="23812"/>
                    </a:cubicBezTo>
                    <a:cubicBezTo>
                      <a:pt x="3571875" y="26987"/>
                      <a:pt x="3577165" y="29487"/>
                      <a:pt x="3581400" y="33337"/>
                    </a:cubicBezTo>
                    <a:cubicBezTo>
                      <a:pt x="3594690" y="45419"/>
                      <a:pt x="3603436" y="63405"/>
                      <a:pt x="3619500" y="71437"/>
                    </a:cubicBezTo>
                    <a:cubicBezTo>
                      <a:pt x="3625850" y="74612"/>
                      <a:pt x="3632386" y="77440"/>
                      <a:pt x="3638550" y="80962"/>
                    </a:cubicBezTo>
                    <a:cubicBezTo>
                      <a:pt x="3646091" y="85271"/>
                      <a:pt x="3666773" y="100391"/>
                      <a:pt x="3671888" y="104775"/>
                    </a:cubicBezTo>
                    <a:cubicBezTo>
                      <a:pt x="3677002" y="109158"/>
                      <a:pt x="3681001" y="114750"/>
                      <a:pt x="3686175" y="119062"/>
                    </a:cubicBezTo>
                    <a:cubicBezTo>
                      <a:pt x="3700080" y="130650"/>
                      <a:pt x="3714691" y="141364"/>
                      <a:pt x="3729038" y="152400"/>
                    </a:cubicBezTo>
                    <a:cubicBezTo>
                      <a:pt x="3751085" y="169359"/>
                      <a:pt x="3741202" y="164391"/>
                      <a:pt x="3762375" y="171450"/>
                    </a:cubicBezTo>
                    <a:cubicBezTo>
                      <a:pt x="3768725" y="177800"/>
                      <a:pt x="3775815" y="183488"/>
                      <a:pt x="3781425" y="190500"/>
                    </a:cubicBezTo>
                    <a:cubicBezTo>
                      <a:pt x="3788576" y="199439"/>
                      <a:pt x="3800475" y="219075"/>
                      <a:pt x="3800475" y="219075"/>
                    </a:cubicBezTo>
                    <a:cubicBezTo>
                      <a:pt x="3814150" y="273767"/>
                      <a:pt x="3793213" y="208182"/>
                      <a:pt x="3819525" y="247650"/>
                    </a:cubicBezTo>
                    <a:cubicBezTo>
                      <a:pt x="3823156" y="253096"/>
                      <a:pt x="3821361" y="260846"/>
                      <a:pt x="3824288" y="266700"/>
                    </a:cubicBezTo>
                    <a:cubicBezTo>
                      <a:pt x="3827838" y="273799"/>
                      <a:pt x="3833961" y="279291"/>
                      <a:pt x="3838575" y="285750"/>
                    </a:cubicBezTo>
                    <a:cubicBezTo>
                      <a:pt x="3841902" y="290408"/>
                      <a:pt x="3844925" y="295275"/>
                      <a:pt x="3848100" y="300037"/>
                    </a:cubicBezTo>
                    <a:cubicBezTo>
                      <a:pt x="3869853" y="365297"/>
                      <a:pt x="3859692" y="338543"/>
                      <a:pt x="3876675" y="381000"/>
                    </a:cubicBezTo>
                    <a:cubicBezTo>
                      <a:pt x="3878263" y="392112"/>
                      <a:pt x="3879430" y="403293"/>
                      <a:pt x="3881438" y="414337"/>
                    </a:cubicBezTo>
                    <a:cubicBezTo>
                      <a:pt x="3882609" y="420777"/>
                      <a:pt x="3884829" y="426987"/>
                      <a:pt x="3886200" y="433387"/>
                    </a:cubicBezTo>
                    <a:cubicBezTo>
                      <a:pt x="3889592" y="449217"/>
                      <a:pt x="3892741" y="465100"/>
                      <a:pt x="3895725" y="481012"/>
                    </a:cubicBezTo>
                    <a:cubicBezTo>
                      <a:pt x="3903642" y="523235"/>
                      <a:pt x="3897601" y="497033"/>
                      <a:pt x="3905250" y="542925"/>
                    </a:cubicBezTo>
                    <a:cubicBezTo>
                      <a:pt x="3906581" y="550909"/>
                      <a:pt x="3908425" y="558800"/>
                      <a:pt x="3910013" y="566737"/>
                    </a:cubicBezTo>
                    <a:cubicBezTo>
                      <a:pt x="3908425" y="596900"/>
                      <a:pt x="3907659" y="627117"/>
                      <a:pt x="3905250" y="657225"/>
                    </a:cubicBezTo>
                    <a:cubicBezTo>
                      <a:pt x="3904210" y="670227"/>
                      <a:pt x="3899578" y="691364"/>
                      <a:pt x="3895725" y="704850"/>
                    </a:cubicBezTo>
                    <a:cubicBezTo>
                      <a:pt x="3887744" y="732782"/>
                      <a:pt x="3895354" y="705594"/>
                      <a:pt x="3881438" y="733425"/>
                    </a:cubicBezTo>
                    <a:cubicBezTo>
                      <a:pt x="3877615" y="741071"/>
                      <a:pt x="3874370" y="749049"/>
                      <a:pt x="3871913" y="757237"/>
                    </a:cubicBezTo>
                    <a:cubicBezTo>
                      <a:pt x="3849229" y="832849"/>
                      <a:pt x="3893943" y="710188"/>
                      <a:pt x="3857625" y="819150"/>
                    </a:cubicBezTo>
                    <a:cubicBezTo>
                      <a:pt x="3856038" y="823912"/>
                      <a:pt x="3855108" y="828947"/>
                      <a:pt x="3852863" y="833437"/>
                    </a:cubicBezTo>
                    <a:cubicBezTo>
                      <a:pt x="3841917" y="855330"/>
                      <a:pt x="3836019" y="863466"/>
                      <a:pt x="3824288" y="881062"/>
                    </a:cubicBezTo>
                    <a:cubicBezTo>
                      <a:pt x="3822700" y="892175"/>
                      <a:pt x="3820457" y="903213"/>
                      <a:pt x="3819525" y="914400"/>
                    </a:cubicBezTo>
                    <a:cubicBezTo>
                      <a:pt x="3817280" y="941341"/>
                      <a:pt x="3816836" y="968408"/>
                      <a:pt x="3814763" y="995362"/>
                    </a:cubicBezTo>
                    <a:cubicBezTo>
                      <a:pt x="3814218" y="1002448"/>
                      <a:pt x="3806769" y="1067138"/>
                      <a:pt x="3805238" y="1076325"/>
                    </a:cubicBezTo>
                    <a:cubicBezTo>
                      <a:pt x="3801459" y="1098998"/>
                      <a:pt x="3797300" y="1098549"/>
                      <a:pt x="3790950" y="1123950"/>
                    </a:cubicBezTo>
                    <a:cubicBezTo>
                      <a:pt x="3788293" y="1134581"/>
                      <a:pt x="3784965" y="1153748"/>
                      <a:pt x="3776663" y="1162050"/>
                    </a:cubicBezTo>
                    <a:cubicBezTo>
                      <a:pt x="3771643" y="1167070"/>
                      <a:pt x="3763390" y="1167449"/>
                      <a:pt x="3757613" y="1171575"/>
                    </a:cubicBezTo>
                    <a:cubicBezTo>
                      <a:pt x="3727056" y="1193401"/>
                      <a:pt x="3761172" y="1181400"/>
                      <a:pt x="3724275" y="1190625"/>
                    </a:cubicBezTo>
                    <a:cubicBezTo>
                      <a:pt x="3709385" y="1200552"/>
                      <a:pt x="3703416" y="1204859"/>
                      <a:pt x="3686175" y="1214437"/>
                    </a:cubicBezTo>
                    <a:cubicBezTo>
                      <a:pt x="3669012" y="1223972"/>
                      <a:pt x="3662238" y="1225917"/>
                      <a:pt x="3643313" y="1233487"/>
                    </a:cubicBezTo>
                    <a:cubicBezTo>
                      <a:pt x="3597730" y="1279070"/>
                      <a:pt x="3656093" y="1224967"/>
                      <a:pt x="3614738" y="1252537"/>
                    </a:cubicBezTo>
                    <a:cubicBezTo>
                      <a:pt x="3591332" y="1268141"/>
                      <a:pt x="3608495" y="1263542"/>
                      <a:pt x="3590925" y="1281112"/>
                    </a:cubicBezTo>
                    <a:cubicBezTo>
                      <a:pt x="3585312" y="1286725"/>
                      <a:pt x="3578334" y="1290786"/>
                      <a:pt x="3571875" y="1295400"/>
                    </a:cubicBezTo>
                    <a:cubicBezTo>
                      <a:pt x="3567218" y="1298727"/>
                      <a:pt x="3561635" y="1300878"/>
                      <a:pt x="3557588" y="1304925"/>
                    </a:cubicBezTo>
                    <a:cubicBezTo>
                      <a:pt x="3550400" y="1312113"/>
                      <a:pt x="3545726" y="1321549"/>
                      <a:pt x="3538538" y="1328737"/>
                    </a:cubicBezTo>
                    <a:cubicBezTo>
                      <a:pt x="3515837" y="1351438"/>
                      <a:pt x="3514735" y="1342330"/>
                      <a:pt x="3495675" y="1366837"/>
                    </a:cubicBezTo>
                    <a:cubicBezTo>
                      <a:pt x="3489992" y="1374144"/>
                      <a:pt x="3486523" y="1382948"/>
                      <a:pt x="3481388" y="1390650"/>
                    </a:cubicBezTo>
                    <a:cubicBezTo>
                      <a:pt x="3476985" y="1397255"/>
                      <a:pt x="3471714" y="1403241"/>
                      <a:pt x="3467100" y="1409700"/>
                    </a:cubicBezTo>
                    <a:cubicBezTo>
                      <a:pt x="3463773" y="1414357"/>
                      <a:pt x="3461622" y="1419940"/>
                      <a:pt x="3457575" y="1423987"/>
                    </a:cubicBezTo>
                    <a:cubicBezTo>
                      <a:pt x="3450387" y="1431175"/>
                      <a:pt x="3441360" y="1436284"/>
                      <a:pt x="3433763" y="1443037"/>
                    </a:cubicBezTo>
                    <a:cubicBezTo>
                      <a:pt x="3427051" y="1449003"/>
                      <a:pt x="3422328" y="1457327"/>
                      <a:pt x="3414713" y="1462087"/>
                    </a:cubicBezTo>
                    <a:cubicBezTo>
                      <a:pt x="3409544" y="1465318"/>
                      <a:pt x="3367821" y="1471490"/>
                      <a:pt x="3367088" y="1471612"/>
                    </a:cubicBezTo>
                    <a:cubicBezTo>
                      <a:pt x="3200910" y="1463700"/>
                      <a:pt x="3307935" y="1477844"/>
                      <a:pt x="3252788" y="1462087"/>
                    </a:cubicBezTo>
                    <a:cubicBezTo>
                      <a:pt x="3242184" y="1459057"/>
                      <a:pt x="3229734" y="1457133"/>
                      <a:pt x="3219450" y="1452562"/>
                    </a:cubicBezTo>
                    <a:cubicBezTo>
                      <a:pt x="3209719" y="1448237"/>
                      <a:pt x="3200904" y="1441857"/>
                      <a:pt x="3190875" y="1438275"/>
                    </a:cubicBezTo>
                    <a:cubicBezTo>
                      <a:pt x="3178547" y="1433872"/>
                      <a:pt x="3152775" y="1428750"/>
                      <a:pt x="3152775" y="1428750"/>
                    </a:cubicBezTo>
                    <a:cubicBezTo>
                      <a:pt x="3133725" y="1430337"/>
                      <a:pt x="3114370" y="1429763"/>
                      <a:pt x="3095625" y="1433512"/>
                    </a:cubicBezTo>
                    <a:cubicBezTo>
                      <a:pt x="3090012" y="1434634"/>
                      <a:pt x="3086457" y="1440477"/>
                      <a:pt x="3081338" y="1443037"/>
                    </a:cubicBezTo>
                    <a:cubicBezTo>
                      <a:pt x="3076848" y="1445282"/>
                      <a:pt x="3071813" y="1446212"/>
                      <a:pt x="3067050" y="1447800"/>
                    </a:cubicBezTo>
                    <a:cubicBezTo>
                      <a:pt x="3048516" y="1475601"/>
                      <a:pt x="3069228" y="1451473"/>
                      <a:pt x="3038475" y="1466850"/>
                    </a:cubicBezTo>
                    <a:cubicBezTo>
                      <a:pt x="2955881" y="1508148"/>
                      <a:pt x="3054559" y="1471099"/>
                      <a:pt x="2986088" y="1490662"/>
                    </a:cubicBezTo>
                    <a:cubicBezTo>
                      <a:pt x="2971607" y="1494799"/>
                      <a:pt x="2957836" y="1501298"/>
                      <a:pt x="2943225" y="1504950"/>
                    </a:cubicBezTo>
                    <a:cubicBezTo>
                      <a:pt x="2936875" y="1506537"/>
                      <a:pt x="2930385" y="1507642"/>
                      <a:pt x="2924175" y="1509712"/>
                    </a:cubicBezTo>
                    <a:cubicBezTo>
                      <a:pt x="2916065" y="1512415"/>
                      <a:pt x="2908551" y="1516780"/>
                      <a:pt x="2900363" y="1519237"/>
                    </a:cubicBezTo>
                    <a:cubicBezTo>
                      <a:pt x="2892610" y="1521563"/>
                      <a:pt x="2884452" y="1522244"/>
                      <a:pt x="2876550" y="1524000"/>
                    </a:cubicBezTo>
                    <a:cubicBezTo>
                      <a:pt x="2870160" y="1525420"/>
                      <a:pt x="2863850" y="1527175"/>
                      <a:pt x="2857500" y="1528762"/>
                    </a:cubicBezTo>
                    <a:cubicBezTo>
                      <a:pt x="2852738" y="1531937"/>
                      <a:pt x="2848643" y="1536477"/>
                      <a:pt x="2843213" y="1538287"/>
                    </a:cubicBezTo>
                    <a:cubicBezTo>
                      <a:pt x="2834052" y="1541341"/>
                      <a:pt x="2824107" y="1541156"/>
                      <a:pt x="2814638" y="1543050"/>
                    </a:cubicBezTo>
                    <a:cubicBezTo>
                      <a:pt x="2808220" y="1544334"/>
                      <a:pt x="2801938" y="1546225"/>
                      <a:pt x="2795588" y="1547812"/>
                    </a:cubicBezTo>
                    <a:cubicBezTo>
                      <a:pt x="2789238" y="1550987"/>
                      <a:pt x="2783185" y="1554844"/>
                      <a:pt x="2776538" y="1557337"/>
                    </a:cubicBezTo>
                    <a:cubicBezTo>
                      <a:pt x="2770409" y="1559635"/>
                      <a:pt x="2763504" y="1559522"/>
                      <a:pt x="2757488" y="1562100"/>
                    </a:cubicBezTo>
                    <a:cubicBezTo>
                      <a:pt x="2752227" y="1564355"/>
                      <a:pt x="2748515" y="1569499"/>
                      <a:pt x="2743200" y="1571625"/>
                    </a:cubicBezTo>
                    <a:cubicBezTo>
                      <a:pt x="2732470" y="1575917"/>
                      <a:pt x="2720975" y="1577975"/>
                      <a:pt x="2709863" y="1581150"/>
                    </a:cubicBezTo>
                    <a:cubicBezTo>
                      <a:pt x="2701925" y="1585912"/>
                      <a:pt x="2694329" y="1591297"/>
                      <a:pt x="2686050" y="1595437"/>
                    </a:cubicBezTo>
                    <a:cubicBezTo>
                      <a:pt x="2668116" y="1604404"/>
                      <a:pt x="2661378" y="1605177"/>
                      <a:pt x="2643188" y="1609725"/>
                    </a:cubicBezTo>
                    <a:cubicBezTo>
                      <a:pt x="2636838" y="1616075"/>
                      <a:pt x="2631322" y="1623387"/>
                      <a:pt x="2624138" y="1628775"/>
                    </a:cubicBezTo>
                    <a:cubicBezTo>
                      <a:pt x="2618458" y="1633035"/>
                      <a:pt x="2611176" y="1634647"/>
                      <a:pt x="2605088" y="1638300"/>
                    </a:cubicBezTo>
                    <a:cubicBezTo>
                      <a:pt x="2547618" y="1672782"/>
                      <a:pt x="2601009" y="1645102"/>
                      <a:pt x="2557463" y="1666875"/>
                    </a:cubicBezTo>
                    <a:cubicBezTo>
                      <a:pt x="2549185" y="1691706"/>
                      <a:pt x="2558821" y="1672547"/>
                      <a:pt x="2538413" y="1690687"/>
                    </a:cubicBezTo>
                    <a:cubicBezTo>
                      <a:pt x="2512371" y="1713836"/>
                      <a:pt x="2518250" y="1715816"/>
                      <a:pt x="2495550" y="1728787"/>
                    </a:cubicBezTo>
                    <a:cubicBezTo>
                      <a:pt x="2489386" y="1732309"/>
                      <a:pt x="2482850" y="1735137"/>
                      <a:pt x="2476500" y="1738312"/>
                    </a:cubicBezTo>
                    <a:cubicBezTo>
                      <a:pt x="2453290" y="1773129"/>
                      <a:pt x="2481625" y="1729345"/>
                      <a:pt x="2457450" y="1771650"/>
                    </a:cubicBezTo>
                    <a:cubicBezTo>
                      <a:pt x="2454610" y="1776620"/>
                      <a:pt x="2450485" y="1780818"/>
                      <a:pt x="2447925" y="1785937"/>
                    </a:cubicBezTo>
                    <a:cubicBezTo>
                      <a:pt x="2444102" y="1793584"/>
                      <a:pt x="2442223" y="1802103"/>
                      <a:pt x="2438400" y="1809750"/>
                    </a:cubicBezTo>
                    <a:cubicBezTo>
                      <a:pt x="2434260" y="1818029"/>
                      <a:pt x="2428545" y="1825436"/>
                      <a:pt x="2424113" y="1833562"/>
                    </a:cubicBezTo>
                    <a:cubicBezTo>
                      <a:pt x="2419013" y="1842911"/>
                      <a:pt x="2415732" y="1853276"/>
                      <a:pt x="2409825" y="1862137"/>
                    </a:cubicBezTo>
                    <a:cubicBezTo>
                      <a:pt x="2368608" y="1923963"/>
                      <a:pt x="2390461" y="1886310"/>
                      <a:pt x="2357438" y="1924050"/>
                    </a:cubicBezTo>
                    <a:cubicBezTo>
                      <a:pt x="2322039" y="1964505"/>
                      <a:pt x="2365376" y="1919967"/>
                      <a:pt x="2328863" y="1966912"/>
                    </a:cubicBezTo>
                    <a:cubicBezTo>
                      <a:pt x="2323350" y="1974001"/>
                      <a:pt x="2316631" y="1980118"/>
                      <a:pt x="2309813" y="1985962"/>
                    </a:cubicBezTo>
                    <a:cubicBezTo>
                      <a:pt x="2279033" y="2012345"/>
                      <a:pt x="2314262" y="1971988"/>
                      <a:pt x="2271713" y="2014537"/>
                    </a:cubicBezTo>
                    <a:cubicBezTo>
                      <a:pt x="2241772" y="2044478"/>
                      <a:pt x="2274620" y="2036897"/>
                      <a:pt x="2214563" y="2066925"/>
                    </a:cubicBezTo>
                    <a:cubicBezTo>
                      <a:pt x="2198688" y="2074862"/>
                      <a:pt x="2182348" y="2081931"/>
                      <a:pt x="2166938" y="2090737"/>
                    </a:cubicBezTo>
                    <a:cubicBezTo>
                      <a:pt x="2121272" y="2116832"/>
                      <a:pt x="2145048" y="2104063"/>
                      <a:pt x="2095500" y="2128837"/>
                    </a:cubicBezTo>
                    <a:cubicBezTo>
                      <a:pt x="2049825" y="2151675"/>
                      <a:pt x="2106458" y="2122749"/>
                      <a:pt x="2052638" y="2152650"/>
                    </a:cubicBezTo>
                    <a:cubicBezTo>
                      <a:pt x="2046432" y="2156098"/>
                      <a:pt x="2039365" y="2158049"/>
                      <a:pt x="2033588" y="2162175"/>
                    </a:cubicBezTo>
                    <a:cubicBezTo>
                      <a:pt x="2003031" y="2184001"/>
                      <a:pt x="2037147" y="2172000"/>
                      <a:pt x="2000250" y="2181225"/>
                    </a:cubicBezTo>
                    <a:cubicBezTo>
                      <a:pt x="1950275" y="2214542"/>
                      <a:pt x="1973331" y="2203423"/>
                      <a:pt x="1933575" y="2219325"/>
                    </a:cubicBezTo>
                    <a:cubicBezTo>
                      <a:pt x="1898381" y="2254519"/>
                      <a:pt x="1944141" y="2214042"/>
                      <a:pt x="1895475" y="2238375"/>
                    </a:cubicBezTo>
                    <a:cubicBezTo>
                      <a:pt x="1838725" y="2266750"/>
                      <a:pt x="1924492" y="2241835"/>
                      <a:pt x="1862138" y="2257425"/>
                    </a:cubicBezTo>
                    <a:cubicBezTo>
                      <a:pt x="1857375" y="2260600"/>
                      <a:pt x="1852970" y="2264390"/>
                      <a:pt x="1847850" y="2266950"/>
                    </a:cubicBezTo>
                    <a:cubicBezTo>
                      <a:pt x="1833880" y="2273935"/>
                      <a:pt x="1814010" y="2273969"/>
                      <a:pt x="1800225" y="2276475"/>
                    </a:cubicBezTo>
                    <a:cubicBezTo>
                      <a:pt x="1793785" y="2277646"/>
                      <a:pt x="1787525" y="2279650"/>
                      <a:pt x="1781175" y="2281237"/>
                    </a:cubicBezTo>
                    <a:cubicBezTo>
                      <a:pt x="1774825" y="2284412"/>
                      <a:pt x="1768925" y="2288722"/>
                      <a:pt x="1762125" y="2290762"/>
                    </a:cubicBezTo>
                    <a:cubicBezTo>
                      <a:pt x="1752310" y="2293707"/>
                      <a:pt x="1701534" y="2299527"/>
                      <a:pt x="1695450" y="2300287"/>
                    </a:cubicBezTo>
                    <a:cubicBezTo>
                      <a:pt x="1690688" y="2301875"/>
                      <a:pt x="1686086" y="2304065"/>
                      <a:pt x="1681163" y="2305050"/>
                    </a:cubicBezTo>
                    <a:cubicBezTo>
                      <a:pt x="1662225" y="2308838"/>
                      <a:pt x="1624013" y="2314575"/>
                      <a:pt x="1624013" y="2314575"/>
                    </a:cubicBezTo>
                    <a:cubicBezTo>
                      <a:pt x="1611704" y="2319498"/>
                      <a:pt x="1583851" y="2331180"/>
                      <a:pt x="1571625" y="2333625"/>
                    </a:cubicBezTo>
                    <a:lnTo>
                      <a:pt x="1547813" y="2338387"/>
                    </a:lnTo>
                    <a:cubicBezTo>
                      <a:pt x="1531938" y="2344737"/>
                      <a:pt x="1515481" y="2349791"/>
                      <a:pt x="1500188" y="2357437"/>
                    </a:cubicBezTo>
                    <a:lnTo>
                      <a:pt x="1462088" y="2376487"/>
                    </a:lnTo>
                    <a:cubicBezTo>
                      <a:pt x="1455738" y="2379662"/>
                      <a:pt x="1449630" y="2383375"/>
                      <a:pt x="1443038" y="2386012"/>
                    </a:cubicBezTo>
                    <a:cubicBezTo>
                      <a:pt x="1426028" y="2392816"/>
                      <a:pt x="1415748" y="2396163"/>
                      <a:pt x="1400175" y="2405062"/>
                    </a:cubicBezTo>
                    <a:cubicBezTo>
                      <a:pt x="1395205" y="2407902"/>
                      <a:pt x="1391007" y="2412027"/>
                      <a:pt x="1385888" y="2414587"/>
                    </a:cubicBezTo>
                    <a:cubicBezTo>
                      <a:pt x="1375074" y="2419994"/>
                      <a:pt x="1363527" y="2423809"/>
                      <a:pt x="1352550" y="2428875"/>
                    </a:cubicBezTo>
                    <a:cubicBezTo>
                      <a:pt x="1342881" y="2433338"/>
                      <a:pt x="1333670" y="2438755"/>
                      <a:pt x="1323975" y="2443162"/>
                    </a:cubicBezTo>
                    <a:cubicBezTo>
                      <a:pt x="1316192" y="2446699"/>
                      <a:pt x="1307809" y="2448864"/>
                      <a:pt x="1300163" y="2452687"/>
                    </a:cubicBezTo>
                    <a:cubicBezTo>
                      <a:pt x="1288715" y="2458411"/>
                      <a:pt x="1278273" y="2466013"/>
                      <a:pt x="1266825" y="2471737"/>
                    </a:cubicBezTo>
                    <a:cubicBezTo>
                      <a:pt x="1248419" y="2480940"/>
                      <a:pt x="1245211" y="2479843"/>
                      <a:pt x="1228725" y="2486025"/>
                    </a:cubicBezTo>
                    <a:cubicBezTo>
                      <a:pt x="1169614" y="2508192"/>
                      <a:pt x="1236400" y="2483418"/>
                      <a:pt x="1185863" y="2505075"/>
                    </a:cubicBezTo>
                    <a:cubicBezTo>
                      <a:pt x="1159008" y="2516584"/>
                      <a:pt x="1184735" y="2502521"/>
                      <a:pt x="1152525" y="2514600"/>
                    </a:cubicBezTo>
                    <a:cubicBezTo>
                      <a:pt x="1145878" y="2517093"/>
                      <a:pt x="1140067" y="2521488"/>
                      <a:pt x="1133475" y="2524125"/>
                    </a:cubicBezTo>
                    <a:cubicBezTo>
                      <a:pt x="1124153" y="2527854"/>
                      <a:pt x="1114271" y="2530046"/>
                      <a:pt x="1104900" y="2533650"/>
                    </a:cubicBezTo>
                    <a:cubicBezTo>
                      <a:pt x="1093616" y="2537990"/>
                      <a:pt x="1082925" y="2543805"/>
                      <a:pt x="1071563" y="2547937"/>
                    </a:cubicBezTo>
                    <a:cubicBezTo>
                      <a:pt x="1065412" y="2550174"/>
                      <a:pt x="1058555" y="2550182"/>
                      <a:pt x="1052513" y="2552700"/>
                    </a:cubicBezTo>
                    <a:cubicBezTo>
                      <a:pt x="1039406" y="2558161"/>
                      <a:pt x="1026227" y="2563874"/>
                      <a:pt x="1014413" y="2571750"/>
                    </a:cubicBezTo>
                    <a:cubicBezTo>
                      <a:pt x="1009650" y="2574925"/>
                      <a:pt x="1005504" y="2579319"/>
                      <a:pt x="1000125" y="2581275"/>
                    </a:cubicBezTo>
                    <a:cubicBezTo>
                      <a:pt x="987822" y="2585749"/>
                      <a:pt x="974537" y="2586950"/>
                      <a:pt x="962025" y="2590800"/>
                    </a:cubicBezTo>
                    <a:cubicBezTo>
                      <a:pt x="953854" y="2593314"/>
                      <a:pt x="946401" y="2597869"/>
                      <a:pt x="938213" y="2600325"/>
                    </a:cubicBezTo>
                    <a:cubicBezTo>
                      <a:pt x="929587" y="2602913"/>
                      <a:pt x="904783" y="2605919"/>
                      <a:pt x="895350" y="2609850"/>
                    </a:cubicBezTo>
                    <a:cubicBezTo>
                      <a:pt x="882243" y="2615311"/>
                      <a:pt x="871379" y="2627487"/>
                      <a:pt x="857250" y="2628900"/>
                    </a:cubicBezTo>
                    <a:cubicBezTo>
                      <a:pt x="832881" y="2631337"/>
                      <a:pt x="796583" y="2634570"/>
                      <a:pt x="771525" y="2638425"/>
                    </a:cubicBezTo>
                    <a:cubicBezTo>
                      <a:pt x="755796" y="2640845"/>
                      <a:pt x="743840" y="2644155"/>
                      <a:pt x="728663" y="2647950"/>
                    </a:cubicBezTo>
                    <a:cubicBezTo>
                      <a:pt x="717734" y="2647404"/>
                      <a:pt x="636227" y="2646985"/>
                      <a:pt x="604838" y="2638425"/>
                    </a:cubicBezTo>
                    <a:cubicBezTo>
                      <a:pt x="596590" y="2636176"/>
                      <a:pt x="589214" y="2631357"/>
                      <a:pt x="581025" y="2628900"/>
                    </a:cubicBezTo>
                    <a:cubicBezTo>
                      <a:pt x="573272" y="2626574"/>
                      <a:pt x="565066" y="2626100"/>
                      <a:pt x="557213" y="2624137"/>
                    </a:cubicBezTo>
                    <a:cubicBezTo>
                      <a:pt x="552343" y="2622919"/>
                      <a:pt x="547826" y="2620464"/>
                      <a:pt x="542925" y="2619375"/>
                    </a:cubicBezTo>
                    <a:cubicBezTo>
                      <a:pt x="533499" y="2617280"/>
                      <a:pt x="523841" y="2616392"/>
                      <a:pt x="514350" y="2614612"/>
                    </a:cubicBezTo>
                    <a:cubicBezTo>
                      <a:pt x="465968" y="2605540"/>
                      <a:pt x="472663" y="2606571"/>
                      <a:pt x="428625" y="2595562"/>
                    </a:cubicBezTo>
                    <a:cubicBezTo>
                      <a:pt x="422275" y="2593975"/>
                      <a:pt x="415785" y="2592870"/>
                      <a:pt x="409575" y="2590800"/>
                    </a:cubicBezTo>
                    <a:cubicBezTo>
                      <a:pt x="400050" y="2587625"/>
                      <a:pt x="389980" y="2585765"/>
                      <a:pt x="381000" y="2581275"/>
                    </a:cubicBezTo>
                    <a:cubicBezTo>
                      <a:pt x="368300" y="2574925"/>
                      <a:pt x="356370" y="2566715"/>
                      <a:pt x="342900" y="2562225"/>
                    </a:cubicBezTo>
                    <a:cubicBezTo>
                      <a:pt x="333375" y="2559050"/>
                      <a:pt x="323441" y="2556907"/>
                      <a:pt x="314325" y="2552700"/>
                    </a:cubicBezTo>
                    <a:cubicBezTo>
                      <a:pt x="302704" y="2547337"/>
                      <a:pt x="292435" y="2539374"/>
                      <a:pt x="280988" y="2533650"/>
                    </a:cubicBezTo>
                    <a:cubicBezTo>
                      <a:pt x="273341" y="2529827"/>
                      <a:pt x="264922" y="2527740"/>
                      <a:pt x="257175" y="2524125"/>
                    </a:cubicBezTo>
                    <a:cubicBezTo>
                      <a:pt x="234658" y="2513617"/>
                      <a:pt x="212725" y="2501900"/>
                      <a:pt x="190500" y="2490787"/>
                    </a:cubicBezTo>
                    <a:cubicBezTo>
                      <a:pt x="176931" y="2484003"/>
                      <a:pt x="159597" y="2475944"/>
                      <a:pt x="147638" y="2466975"/>
                    </a:cubicBezTo>
                    <a:cubicBezTo>
                      <a:pt x="142250" y="2462934"/>
                      <a:pt x="138464" y="2457070"/>
                      <a:pt x="133350" y="2452687"/>
                    </a:cubicBezTo>
                    <a:cubicBezTo>
                      <a:pt x="127323" y="2447521"/>
                      <a:pt x="120132" y="2443784"/>
                      <a:pt x="114300" y="2438400"/>
                    </a:cubicBezTo>
                    <a:cubicBezTo>
                      <a:pt x="105859" y="2430608"/>
                      <a:pt x="67835" y="2395719"/>
                      <a:pt x="57150" y="2376487"/>
                    </a:cubicBezTo>
                    <a:cubicBezTo>
                      <a:pt x="52998" y="2369014"/>
                      <a:pt x="51207" y="2360437"/>
                      <a:pt x="47625" y="2352675"/>
                    </a:cubicBezTo>
                    <a:cubicBezTo>
                      <a:pt x="13319" y="2278345"/>
                      <a:pt x="40732" y="2344968"/>
                      <a:pt x="19050" y="2290762"/>
                    </a:cubicBezTo>
                    <a:lnTo>
                      <a:pt x="9525" y="2243137"/>
                    </a:lnTo>
                    <a:cubicBezTo>
                      <a:pt x="7938" y="2235200"/>
                      <a:pt x="6726" y="2227178"/>
                      <a:pt x="4763" y="2219325"/>
                    </a:cubicBezTo>
                    <a:lnTo>
                      <a:pt x="0" y="2200275"/>
                    </a:lnTo>
                    <a:cubicBezTo>
                      <a:pt x="3515" y="2161613"/>
                      <a:pt x="3733" y="2149302"/>
                      <a:pt x="9525" y="2114550"/>
                    </a:cubicBezTo>
                    <a:cubicBezTo>
                      <a:pt x="14129" y="2086926"/>
                      <a:pt x="15527" y="2087781"/>
                      <a:pt x="23813" y="2057400"/>
                    </a:cubicBezTo>
                    <a:cubicBezTo>
                      <a:pt x="25535" y="2051085"/>
                      <a:pt x="26144" y="2044427"/>
                      <a:pt x="28575" y="2038350"/>
                    </a:cubicBezTo>
                    <a:cubicBezTo>
                      <a:pt x="32530" y="2028462"/>
                      <a:pt x="38767" y="2019605"/>
                      <a:pt x="42863" y="2009775"/>
                    </a:cubicBezTo>
                    <a:cubicBezTo>
                      <a:pt x="46725" y="2000507"/>
                      <a:pt x="47898" y="1990180"/>
                      <a:pt x="52388" y="1981200"/>
                    </a:cubicBezTo>
                    <a:cubicBezTo>
                      <a:pt x="55938" y="1974101"/>
                      <a:pt x="62272" y="1968754"/>
                      <a:pt x="66675" y="1962150"/>
                    </a:cubicBezTo>
                    <a:cubicBezTo>
                      <a:pt x="71810" y="1954448"/>
                      <a:pt x="75654" y="1945920"/>
                      <a:pt x="80963" y="1938337"/>
                    </a:cubicBezTo>
                    <a:cubicBezTo>
                      <a:pt x="86792" y="1930010"/>
                      <a:pt x="94034" y="1922746"/>
                      <a:pt x="100013" y="1914525"/>
                    </a:cubicBezTo>
                    <a:cubicBezTo>
                      <a:pt x="144466" y="1853402"/>
                      <a:pt x="91670" y="1918823"/>
                      <a:pt x="142875" y="1857375"/>
                    </a:cubicBezTo>
                    <a:cubicBezTo>
                      <a:pt x="158721" y="1817759"/>
                      <a:pt x="143218" y="1847448"/>
                      <a:pt x="171450" y="1814512"/>
                    </a:cubicBezTo>
                    <a:cubicBezTo>
                      <a:pt x="175175" y="1810166"/>
                      <a:pt x="176578" y="1803889"/>
                      <a:pt x="180975" y="1800225"/>
                    </a:cubicBezTo>
                    <a:cubicBezTo>
                      <a:pt x="186429" y="1795680"/>
                      <a:pt x="193861" y="1794222"/>
                      <a:pt x="200025" y="1790700"/>
                    </a:cubicBezTo>
                    <a:cubicBezTo>
                      <a:pt x="204995" y="1787860"/>
                      <a:pt x="209967" y="1784900"/>
                      <a:pt x="214313" y="1781175"/>
                    </a:cubicBezTo>
                    <a:cubicBezTo>
                      <a:pt x="221131" y="1775331"/>
                      <a:pt x="226351" y="1767735"/>
                      <a:pt x="233363" y="1762125"/>
                    </a:cubicBezTo>
                    <a:cubicBezTo>
                      <a:pt x="242302" y="1754974"/>
                      <a:pt x="252999" y="1750226"/>
                      <a:pt x="261938" y="1743075"/>
                    </a:cubicBezTo>
                    <a:cubicBezTo>
                      <a:pt x="268950" y="1737465"/>
                      <a:pt x="274038" y="1729712"/>
                      <a:pt x="280988" y="1724025"/>
                    </a:cubicBezTo>
                    <a:cubicBezTo>
                      <a:pt x="291557" y="1715377"/>
                      <a:pt x="303213" y="1708150"/>
                      <a:pt x="314325" y="1700212"/>
                    </a:cubicBezTo>
                    <a:cubicBezTo>
                      <a:pt x="317500" y="1695450"/>
                      <a:pt x="319542" y="1689694"/>
                      <a:pt x="323850" y="1685925"/>
                    </a:cubicBezTo>
                    <a:cubicBezTo>
                      <a:pt x="332465" y="1678387"/>
                      <a:pt x="352425" y="1666875"/>
                      <a:pt x="352425" y="1666875"/>
                    </a:cubicBezTo>
                    <a:cubicBezTo>
                      <a:pt x="355600" y="1662112"/>
                      <a:pt x="357903" y="1656634"/>
                      <a:pt x="361950" y="1652587"/>
                    </a:cubicBezTo>
                    <a:cubicBezTo>
                      <a:pt x="368055" y="1646482"/>
                      <a:pt x="389793" y="1629873"/>
                      <a:pt x="400050" y="1624012"/>
                    </a:cubicBezTo>
                    <a:cubicBezTo>
                      <a:pt x="406214" y="1620490"/>
                      <a:pt x="413193" y="1618425"/>
                      <a:pt x="419100" y="1614487"/>
                    </a:cubicBezTo>
                    <a:cubicBezTo>
                      <a:pt x="427558" y="1608848"/>
                      <a:pt x="434781" y="1601536"/>
                      <a:pt x="442913" y="1595437"/>
                    </a:cubicBezTo>
                    <a:cubicBezTo>
                      <a:pt x="447492" y="1592003"/>
                      <a:pt x="452621" y="1589346"/>
                      <a:pt x="457200" y="1585912"/>
                    </a:cubicBezTo>
                    <a:cubicBezTo>
                      <a:pt x="471680" y="1575052"/>
                      <a:pt x="485830" y="1563758"/>
                      <a:pt x="500063" y="1552575"/>
                    </a:cubicBezTo>
                    <a:cubicBezTo>
                      <a:pt x="525115" y="1532892"/>
                      <a:pt x="523875" y="1543634"/>
                      <a:pt x="538163" y="1533525"/>
                    </a:cubicBezTo>
                    <a:close/>
                  </a:path>
                </a:pathLst>
              </a:custGeom>
              <a:noFill/>
              <a:ln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1" name="TextBox 60">
                <a:extLst>
                  <a:ext uri="{FF2B5EF4-FFF2-40B4-BE49-F238E27FC236}">
                    <a16:creationId xmlns:a16="http://schemas.microsoft.com/office/drawing/2014/main" id="{B8C2854E-D6C3-40BC-9E0D-953B16C967FC}"/>
                  </a:ext>
                </a:extLst>
              </p:cNvPr>
              <p:cNvSpPr txBox="1"/>
              <p:nvPr/>
            </p:nvSpPr>
            <p:spPr>
              <a:xfrm rot="20337961">
                <a:off x="3701782" y="4486642"/>
                <a:ext cx="2431981" cy="58624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8ED61633-C211-4464-A1DB-74D5CDEFDFEC}"/>
                </a:ext>
              </a:extLst>
            </p:cNvPr>
            <p:cNvSpPr/>
            <p:nvPr/>
          </p:nvSpPr>
          <p:spPr>
            <a:xfrm>
              <a:off x="7632256" y="5435465"/>
              <a:ext cx="876794" cy="1143135"/>
            </a:xfrm>
            <a:custGeom>
              <a:avLst/>
              <a:gdLst>
                <a:gd name="connsiteX0" fmla="*/ 336994 w 876794"/>
                <a:gd name="connsiteY0" fmla="*/ 135 h 1143135"/>
                <a:gd name="connsiteX1" fmla="*/ 324294 w 876794"/>
                <a:gd name="connsiteY1" fmla="*/ 31885 h 1143135"/>
                <a:gd name="connsiteX2" fmla="*/ 317944 w 876794"/>
                <a:gd name="connsiteY2" fmla="*/ 50935 h 1143135"/>
                <a:gd name="connsiteX3" fmla="*/ 273494 w 876794"/>
                <a:gd name="connsiteY3" fmla="*/ 95385 h 1143135"/>
                <a:gd name="connsiteX4" fmla="*/ 248094 w 876794"/>
                <a:gd name="connsiteY4" fmla="*/ 152535 h 1143135"/>
                <a:gd name="connsiteX5" fmla="*/ 235394 w 876794"/>
                <a:gd name="connsiteY5" fmla="*/ 196985 h 1143135"/>
                <a:gd name="connsiteX6" fmla="*/ 216344 w 876794"/>
                <a:gd name="connsiteY6" fmla="*/ 241435 h 1143135"/>
                <a:gd name="connsiteX7" fmla="*/ 197294 w 876794"/>
                <a:gd name="connsiteY7" fmla="*/ 508135 h 1143135"/>
                <a:gd name="connsiteX8" fmla="*/ 190944 w 876794"/>
                <a:gd name="connsiteY8" fmla="*/ 533535 h 1143135"/>
                <a:gd name="connsiteX9" fmla="*/ 171894 w 876794"/>
                <a:gd name="connsiteY9" fmla="*/ 565285 h 1143135"/>
                <a:gd name="connsiteX10" fmla="*/ 159194 w 876794"/>
                <a:gd name="connsiteY10" fmla="*/ 597035 h 1143135"/>
                <a:gd name="connsiteX11" fmla="*/ 140144 w 876794"/>
                <a:gd name="connsiteY11" fmla="*/ 628785 h 1143135"/>
                <a:gd name="connsiteX12" fmla="*/ 121094 w 876794"/>
                <a:gd name="connsiteY12" fmla="*/ 679585 h 1143135"/>
                <a:gd name="connsiteX13" fmla="*/ 89344 w 876794"/>
                <a:gd name="connsiteY13" fmla="*/ 768485 h 1143135"/>
                <a:gd name="connsiteX14" fmla="*/ 38544 w 876794"/>
                <a:gd name="connsiteY14" fmla="*/ 844685 h 1143135"/>
                <a:gd name="connsiteX15" fmla="*/ 13144 w 876794"/>
                <a:gd name="connsiteY15" fmla="*/ 914535 h 1143135"/>
                <a:gd name="connsiteX16" fmla="*/ 6794 w 876794"/>
                <a:gd name="connsiteY16" fmla="*/ 1035185 h 1143135"/>
                <a:gd name="connsiteX17" fmla="*/ 19494 w 876794"/>
                <a:gd name="connsiteY17" fmla="*/ 1079635 h 1143135"/>
                <a:gd name="connsiteX18" fmla="*/ 44894 w 876794"/>
                <a:gd name="connsiteY18" fmla="*/ 1105035 h 1143135"/>
                <a:gd name="connsiteX19" fmla="*/ 82994 w 876794"/>
                <a:gd name="connsiteY19" fmla="*/ 1130435 h 1143135"/>
                <a:gd name="connsiteX20" fmla="*/ 146494 w 876794"/>
                <a:gd name="connsiteY20" fmla="*/ 1143135 h 1143135"/>
                <a:gd name="connsiteX21" fmla="*/ 406844 w 876794"/>
                <a:gd name="connsiteY21" fmla="*/ 1124085 h 1143135"/>
                <a:gd name="connsiteX22" fmla="*/ 495744 w 876794"/>
                <a:gd name="connsiteY22" fmla="*/ 1105035 h 1143135"/>
                <a:gd name="connsiteX23" fmla="*/ 565594 w 876794"/>
                <a:gd name="connsiteY23" fmla="*/ 1092335 h 1143135"/>
                <a:gd name="connsiteX24" fmla="*/ 667194 w 876794"/>
                <a:gd name="connsiteY24" fmla="*/ 1016135 h 1143135"/>
                <a:gd name="connsiteX25" fmla="*/ 711644 w 876794"/>
                <a:gd name="connsiteY25" fmla="*/ 984385 h 1143135"/>
                <a:gd name="connsiteX26" fmla="*/ 743394 w 876794"/>
                <a:gd name="connsiteY26" fmla="*/ 958985 h 1143135"/>
                <a:gd name="connsiteX27" fmla="*/ 794194 w 876794"/>
                <a:gd name="connsiteY27" fmla="*/ 882785 h 1143135"/>
                <a:gd name="connsiteX28" fmla="*/ 819594 w 876794"/>
                <a:gd name="connsiteY28" fmla="*/ 844685 h 1143135"/>
                <a:gd name="connsiteX29" fmla="*/ 844994 w 876794"/>
                <a:gd name="connsiteY29" fmla="*/ 768485 h 1143135"/>
                <a:gd name="connsiteX30" fmla="*/ 864044 w 876794"/>
                <a:gd name="connsiteY30" fmla="*/ 743085 h 1143135"/>
                <a:gd name="connsiteX31" fmla="*/ 870394 w 876794"/>
                <a:gd name="connsiteY31" fmla="*/ 692285 h 1143135"/>
                <a:gd name="connsiteX32" fmla="*/ 876744 w 876794"/>
                <a:gd name="connsiteY32" fmla="*/ 654185 h 1143135"/>
                <a:gd name="connsiteX33" fmla="*/ 870394 w 876794"/>
                <a:gd name="connsiteY33" fmla="*/ 470035 h 1143135"/>
                <a:gd name="connsiteX34" fmla="*/ 832294 w 876794"/>
                <a:gd name="connsiteY34" fmla="*/ 425585 h 1143135"/>
                <a:gd name="connsiteX35" fmla="*/ 768794 w 876794"/>
                <a:gd name="connsiteY35" fmla="*/ 400185 h 1143135"/>
                <a:gd name="connsiteX36" fmla="*/ 743394 w 876794"/>
                <a:gd name="connsiteY36" fmla="*/ 381135 h 1143135"/>
                <a:gd name="connsiteX37" fmla="*/ 705294 w 876794"/>
                <a:gd name="connsiteY37" fmla="*/ 374785 h 1143135"/>
                <a:gd name="connsiteX38" fmla="*/ 654494 w 876794"/>
                <a:gd name="connsiteY38" fmla="*/ 343035 h 1143135"/>
                <a:gd name="connsiteX39" fmla="*/ 629094 w 876794"/>
                <a:gd name="connsiteY39" fmla="*/ 323985 h 1143135"/>
                <a:gd name="connsiteX40" fmla="*/ 571944 w 876794"/>
                <a:gd name="connsiteY40" fmla="*/ 279535 h 1143135"/>
                <a:gd name="connsiteX41" fmla="*/ 514794 w 876794"/>
                <a:gd name="connsiteY41" fmla="*/ 190635 h 1143135"/>
                <a:gd name="connsiteX42" fmla="*/ 489394 w 876794"/>
                <a:gd name="connsiteY42" fmla="*/ 139835 h 1143135"/>
                <a:gd name="connsiteX43" fmla="*/ 476694 w 876794"/>
                <a:gd name="connsiteY43" fmla="*/ 114435 h 1143135"/>
                <a:gd name="connsiteX44" fmla="*/ 457644 w 876794"/>
                <a:gd name="connsiteY44" fmla="*/ 95385 h 1143135"/>
                <a:gd name="connsiteX45" fmla="*/ 444944 w 876794"/>
                <a:gd name="connsiteY45" fmla="*/ 76335 h 1143135"/>
                <a:gd name="connsiteX46" fmla="*/ 425894 w 876794"/>
                <a:gd name="connsiteY46" fmla="*/ 63635 h 1143135"/>
                <a:gd name="connsiteX47" fmla="*/ 400494 w 876794"/>
                <a:gd name="connsiteY47" fmla="*/ 44585 h 1143135"/>
                <a:gd name="connsiteX48" fmla="*/ 336994 w 876794"/>
                <a:gd name="connsiteY48" fmla="*/ 135 h 114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876794" h="1143135">
                  <a:moveTo>
                    <a:pt x="336994" y="135"/>
                  </a:moveTo>
                  <a:cubicBezTo>
                    <a:pt x="324294" y="-1982"/>
                    <a:pt x="328296" y="21212"/>
                    <a:pt x="324294" y="31885"/>
                  </a:cubicBezTo>
                  <a:cubicBezTo>
                    <a:pt x="321944" y="38152"/>
                    <a:pt x="321492" y="45259"/>
                    <a:pt x="317944" y="50935"/>
                  </a:cubicBezTo>
                  <a:cubicBezTo>
                    <a:pt x="299089" y="81103"/>
                    <a:pt x="297451" y="79414"/>
                    <a:pt x="273494" y="95385"/>
                  </a:cubicBezTo>
                  <a:cubicBezTo>
                    <a:pt x="256521" y="163275"/>
                    <a:pt x="282423" y="70145"/>
                    <a:pt x="248094" y="152535"/>
                  </a:cubicBezTo>
                  <a:cubicBezTo>
                    <a:pt x="242167" y="166759"/>
                    <a:pt x="240577" y="182473"/>
                    <a:pt x="235394" y="196985"/>
                  </a:cubicBezTo>
                  <a:cubicBezTo>
                    <a:pt x="229972" y="212166"/>
                    <a:pt x="222694" y="226618"/>
                    <a:pt x="216344" y="241435"/>
                  </a:cubicBezTo>
                  <a:cubicBezTo>
                    <a:pt x="196007" y="363455"/>
                    <a:pt x="219244" y="215462"/>
                    <a:pt x="197294" y="508135"/>
                  </a:cubicBezTo>
                  <a:cubicBezTo>
                    <a:pt x="196641" y="516838"/>
                    <a:pt x="194488" y="525560"/>
                    <a:pt x="190944" y="533535"/>
                  </a:cubicBezTo>
                  <a:cubicBezTo>
                    <a:pt x="185931" y="544813"/>
                    <a:pt x="177414" y="554246"/>
                    <a:pt x="171894" y="565285"/>
                  </a:cubicBezTo>
                  <a:cubicBezTo>
                    <a:pt x="166796" y="575480"/>
                    <a:pt x="164292" y="586840"/>
                    <a:pt x="159194" y="597035"/>
                  </a:cubicBezTo>
                  <a:cubicBezTo>
                    <a:pt x="153674" y="608074"/>
                    <a:pt x="145316" y="617579"/>
                    <a:pt x="140144" y="628785"/>
                  </a:cubicBezTo>
                  <a:cubicBezTo>
                    <a:pt x="132565" y="645205"/>
                    <a:pt x="126813" y="662428"/>
                    <a:pt x="121094" y="679585"/>
                  </a:cubicBezTo>
                  <a:cubicBezTo>
                    <a:pt x="108671" y="716854"/>
                    <a:pt x="109541" y="733598"/>
                    <a:pt x="89344" y="768485"/>
                  </a:cubicBezTo>
                  <a:cubicBezTo>
                    <a:pt x="74049" y="794904"/>
                    <a:pt x="48197" y="815725"/>
                    <a:pt x="38544" y="844685"/>
                  </a:cubicBezTo>
                  <a:cubicBezTo>
                    <a:pt x="22239" y="893599"/>
                    <a:pt x="30816" y="870356"/>
                    <a:pt x="13144" y="914535"/>
                  </a:cubicBezTo>
                  <a:cubicBezTo>
                    <a:pt x="1999" y="992551"/>
                    <a:pt x="-6538" y="981859"/>
                    <a:pt x="6794" y="1035185"/>
                  </a:cubicBezTo>
                  <a:cubicBezTo>
                    <a:pt x="10531" y="1050134"/>
                    <a:pt x="12115" y="1066107"/>
                    <a:pt x="19494" y="1079635"/>
                  </a:cubicBezTo>
                  <a:cubicBezTo>
                    <a:pt x="25228" y="1090147"/>
                    <a:pt x="35544" y="1097555"/>
                    <a:pt x="44894" y="1105035"/>
                  </a:cubicBezTo>
                  <a:cubicBezTo>
                    <a:pt x="56813" y="1114570"/>
                    <a:pt x="68702" y="1125076"/>
                    <a:pt x="82994" y="1130435"/>
                  </a:cubicBezTo>
                  <a:cubicBezTo>
                    <a:pt x="103205" y="1138014"/>
                    <a:pt x="125327" y="1138902"/>
                    <a:pt x="146494" y="1143135"/>
                  </a:cubicBezTo>
                  <a:cubicBezTo>
                    <a:pt x="233277" y="1136785"/>
                    <a:pt x="320244" y="1132575"/>
                    <a:pt x="406844" y="1124085"/>
                  </a:cubicBezTo>
                  <a:cubicBezTo>
                    <a:pt x="445377" y="1120307"/>
                    <a:pt x="462957" y="1112321"/>
                    <a:pt x="495744" y="1105035"/>
                  </a:cubicBezTo>
                  <a:cubicBezTo>
                    <a:pt x="522369" y="1099118"/>
                    <a:pt x="538022" y="1096930"/>
                    <a:pt x="565594" y="1092335"/>
                  </a:cubicBezTo>
                  <a:cubicBezTo>
                    <a:pt x="605107" y="1060724"/>
                    <a:pt x="626758" y="1040397"/>
                    <a:pt x="667194" y="1016135"/>
                  </a:cubicBezTo>
                  <a:cubicBezTo>
                    <a:pt x="725118" y="981381"/>
                    <a:pt x="662666" y="1027241"/>
                    <a:pt x="711644" y="984385"/>
                  </a:cubicBezTo>
                  <a:cubicBezTo>
                    <a:pt x="721844" y="975460"/>
                    <a:pt x="734847" y="969504"/>
                    <a:pt x="743394" y="958985"/>
                  </a:cubicBezTo>
                  <a:cubicBezTo>
                    <a:pt x="762644" y="935293"/>
                    <a:pt x="777261" y="908185"/>
                    <a:pt x="794194" y="882785"/>
                  </a:cubicBezTo>
                  <a:lnTo>
                    <a:pt x="819594" y="844685"/>
                  </a:lnTo>
                  <a:cubicBezTo>
                    <a:pt x="825170" y="825168"/>
                    <a:pt x="834157" y="787992"/>
                    <a:pt x="844994" y="768485"/>
                  </a:cubicBezTo>
                  <a:cubicBezTo>
                    <a:pt x="850134" y="759234"/>
                    <a:pt x="857694" y="751552"/>
                    <a:pt x="864044" y="743085"/>
                  </a:cubicBezTo>
                  <a:cubicBezTo>
                    <a:pt x="866161" y="726152"/>
                    <a:pt x="867981" y="709179"/>
                    <a:pt x="870394" y="692285"/>
                  </a:cubicBezTo>
                  <a:cubicBezTo>
                    <a:pt x="872215" y="679539"/>
                    <a:pt x="876744" y="667060"/>
                    <a:pt x="876744" y="654185"/>
                  </a:cubicBezTo>
                  <a:cubicBezTo>
                    <a:pt x="876744" y="592765"/>
                    <a:pt x="877785" y="531009"/>
                    <a:pt x="870394" y="470035"/>
                  </a:cubicBezTo>
                  <a:cubicBezTo>
                    <a:pt x="869747" y="464694"/>
                    <a:pt x="838640" y="429002"/>
                    <a:pt x="832294" y="425585"/>
                  </a:cubicBezTo>
                  <a:cubicBezTo>
                    <a:pt x="812222" y="414777"/>
                    <a:pt x="787032" y="413863"/>
                    <a:pt x="768794" y="400185"/>
                  </a:cubicBezTo>
                  <a:cubicBezTo>
                    <a:pt x="760327" y="393835"/>
                    <a:pt x="753220" y="385066"/>
                    <a:pt x="743394" y="381135"/>
                  </a:cubicBezTo>
                  <a:cubicBezTo>
                    <a:pt x="731440" y="376353"/>
                    <a:pt x="717994" y="376902"/>
                    <a:pt x="705294" y="374785"/>
                  </a:cubicBezTo>
                  <a:cubicBezTo>
                    <a:pt x="686756" y="363662"/>
                    <a:pt x="671597" y="355251"/>
                    <a:pt x="654494" y="343035"/>
                  </a:cubicBezTo>
                  <a:cubicBezTo>
                    <a:pt x="645882" y="336884"/>
                    <a:pt x="637059" y="330954"/>
                    <a:pt x="629094" y="323985"/>
                  </a:cubicBezTo>
                  <a:cubicBezTo>
                    <a:pt x="579454" y="280550"/>
                    <a:pt x="629951" y="314339"/>
                    <a:pt x="571944" y="279535"/>
                  </a:cubicBezTo>
                  <a:cubicBezTo>
                    <a:pt x="547418" y="246834"/>
                    <a:pt x="536567" y="234180"/>
                    <a:pt x="514794" y="190635"/>
                  </a:cubicBezTo>
                  <a:lnTo>
                    <a:pt x="489394" y="139835"/>
                  </a:lnTo>
                  <a:cubicBezTo>
                    <a:pt x="485161" y="131368"/>
                    <a:pt x="483387" y="121128"/>
                    <a:pt x="476694" y="114435"/>
                  </a:cubicBezTo>
                  <a:cubicBezTo>
                    <a:pt x="470344" y="108085"/>
                    <a:pt x="463393" y="102284"/>
                    <a:pt x="457644" y="95385"/>
                  </a:cubicBezTo>
                  <a:cubicBezTo>
                    <a:pt x="452758" y="89522"/>
                    <a:pt x="450340" y="81731"/>
                    <a:pt x="444944" y="76335"/>
                  </a:cubicBezTo>
                  <a:cubicBezTo>
                    <a:pt x="439548" y="70939"/>
                    <a:pt x="432104" y="68071"/>
                    <a:pt x="425894" y="63635"/>
                  </a:cubicBezTo>
                  <a:cubicBezTo>
                    <a:pt x="417282" y="57484"/>
                    <a:pt x="409960" y="49318"/>
                    <a:pt x="400494" y="44585"/>
                  </a:cubicBezTo>
                  <a:cubicBezTo>
                    <a:pt x="380607" y="34641"/>
                    <a:pt x="349694" y="2252"/>
                    <a:pt x="336994" y="135"/>
                  </a:cubicBezTo>
                  <a:close/>
                </a:path>
              </a:pathLst>
            </a:custGeom>
            <a:noFill/>
            <a:ln>
              <a:solidFill>
                <a:srgbClr val="007979"/>
              </a:solidFill>
              <a:prstDash val="lgDashDot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66A593E3-B1BC-4470-B42B-A630A89070D5}"/>
                </a:ext>
              </a:extLst>
            </p:cNvPr>
            <p:cNvSpPr/>
            <p:nvPr/>
          </p:nvSpPr>
          <p:spPr>
            <a:xfrm>
              <a:off x="4044950" y="3787315"/>
              <a:ext cx="3638550" cy="3007185"/>
            </a:xfrm>
            <a:custGeom>
              <a:avLst/>
              <a:gdLst>
                <a:gd name="connsiteX0" fmla="*/ 3295650 w 3638550"/>
                <a:gd name="connsiteY0" fmla="*/ 3635 h 3007185"/>
                <a:gd name="connsiteX1" fmla="*/ 3238500 w 3638550"/>
                <a:gd name="connsiteY1" fmla="*/ 111585 h 3007185"/>
                <a:gd name="connsiteX2" fmla="*/ 3219450 w 3638550"/>
                <a:gd name="connsiteY2" fmla="*/ 156035 h 3007185"/>
                <a:gd name="connsiteX3" fmla="*/ 3206750 w 3638550"/>
                <a:gd name="connsiteY3" fmla="*/ 200485 h 3007185"/>
                <a:gd name="connsiteX4" fmla="*/ 3194050 w 3638550"/>
                <a:gd name="connsiteY4" fmla="*/ 232235 h 3007185"/>
                <a:gd name="connsiteX5" fmla="*/ 3181350 w 3638550"/>
                <a:gd name="connsiteY5" fmla="*/ 289385 h 3007185"/>
                <a:gd name="connsiteX6" fmla="*/ 3155950 w 3638550"/>
                <a:gd name="connsiteY6" fmla="*/ 486235 h 3007185"/>
                <a:gd name="connsiteX7" fmla="*/ 3143250 w 3638550"/>
                <a:gd name="connsiteY7" fmla="*/ 517985 h 3007185"/>
                <a:gd name="connsiteX8" fmla="*/ 3111500 w 3638550"/>
                <a:gd name="connsiteY8" fmla="*/ 575135 h 3007185"/>
                <a:gd name="connsiteX9" fmla="*/ 3054350 w 3638550"/>
                <a:gd name="connsiteY9" fmla="*/ 638635 h 3007185"/>
                <a:gd name="connsiteX10" fmla="*/ 3016250 w 3638550"/>
                <a:gd name="connsiteY10" fmla="*/ 670385 h 3007185"/>
                <a:gd name="connsiteX11" fmla="*/ 2990850 w 3638550"/>
                <a:gd name="connsiteY11" fmla="*/ 708485 h 3007185"/>
                <a:gd name="connsiteX12" fmla="*/ 2940050 w 3638550"/>
                <a:gd name="connsiteY12" fmla="*/ 765635 h 3007185"/>
                <a:gd name="connsiteX13" fmla="*/ 2927350 w 3638550"/>
                <a:gd name="connsiteY13" fmla="*/ 797385 h 3007185"/>
                <a:gd name="connsiteX14" fmla="*/ 2908300 w 3638550"/>
                <a:gd name="connsiteY14" fmla="*/ 822785 h 3007185"/>
                <a:gd name="connsiteX15" fmla="*/ 2876550 w 3638550"/>
                <a:gd name="connsiteY15" fmla="*/ 873585 h 3007185"/>
                <a:gd name="connsiteX16" fmla="*/ 2813050 w 3638550"/>
                <a:gd name="connsiteY16" fmla="*/ 937085 h 3007185"/>
                <a:gd name="connsiteX17" fmla="*/ 2730500 w 3638550"/>
                <a:gd name="connsiteY17" fmla="*/ 1032335 h 3007185"/>
                <a:gd name="connsiteX18" fmla="*/ 2692400 w 3638550"/>
                <a:gd name="connsiteY18" fmla="*/ 1076785 h 3007185"/>
                <a:gd name="connsiteX19" fmla="*/ 2654300 w 3638550"/>
                <a:gd name="connsiteY19" fmla="*/ 1140285 h 3007185"/>
                <a:gd name="connsiteX20" fmla="*/ 2628900 w 3638550"/>
                <a:gd name="connsiteY20" fmla="*/ 1165685 h 3007185"/>
                <a:gd name="connsiteX21" fmla="*/ 2571750 w 3638550"/>
                <a:gd name="connsiteY21" fmla="*/ 1235535 h 3007185"/>
                <a:gd name="connsiteX22" fmla="*/ 2501900 w 3638550"/>
                <a:gd name="connsiteY22" fmla="*/ 1305385 h 3007185"/>
                <a:gd name="connsiteX23" fmla="*/ 2482850 w 3638550"/>
                <a:gd name="connsiteY23" fmla="*/ 1330785 h 3007185"/>
                <a:gd name="connsiteX24" fmla="*/ 2451100 w 3638550"/>
                <a:gd name="connsiteY24" fmla="*/ 1349835 h 3007185"/>
                <a:gd name="connsiteX25" fmla="*/ 2381250 w 3638550"/>
                <a:gd name="connsiteY25" fmla="*/ 1400635 h 3007185"/>
                <a:gd name="connsiteX26" fmla="*/ 2330450 w 3638550"/>
                <a:gd name="connsiteY26" fmla="*/ 1426035 h 3007185"/>
                <a:gd name="connsiteX27" fmla="*/ 2247900 w 3638550"/>
                <a:gd name="connsiteY27" fmla="*/ 1476835 h 3007185"/>
                <a:gd name="connsiteX28" fmla="*/ 2171700 w 3638550"/>
                <a:gd name="connsiteY28" fmla="*/ 1533985 h 3007185"/>
                <a:gd name="connsiteX29" fmla="*/ 2133600 w 3638550"/>
                <a:gd name="connsiteY29" fmla="*/ 1553035 h 3007185"/>
                <a:gd name="connsiteX30" fmla="*/ 2101850 w 3638550"/>
                <a:gd name="connsiteY30" fmla="*/ 1578435 h 3007185"/>
                <a:gd name="connsiteX31" fmla="*/ 2025650 w 3638550"/>
                <a:gd name="connsiteY31" fmla="*/ 1629235 h 3007185"/>
                <a:gd name="connsiteX32" fmla="*/ 1987550 w 3638550"/>
                <a:gd name="connsiteY32" fmla="*/ 1660985 h 3007185"/>
                <a:gd name="connsiteX33" fmla="*/ 1949450 w 3638550"/>
                <a:gd name="connsiteY33" fmla="*/ 1680035 h 3007185"/>
                <a:gd name="connsiteX34" fmla="*/ 1905000 w 3638550"/>
                <a:gd name="connsiteY34" fmla="*/ 1705435 h 3007185"/>
                <a:gd name="connsiteX35" fmla="*/ 1854200 w 3638550"/>
                <a:gd name="connsiteY35" fmla="*/ 1730835 h 3007185"/>
                <a:gd name="connsiteX36" fmla="*/ 1790700 w 3638550"/>
                <a:gd name="connsiteY36" fmla="*/ 1768935 h 3007185"/>
                <a:gd name="connsiteX37" fmla="*/ 1657350 w 3638550"/>
                <a:gd name="connsiteY37" fmla="*/ 1826085 h 3007185"/>
                <a:gd name="connsiteX38" fmla="*/ 1555750 w 3638550"/>
                <a:gd name="connsiteY38" fmla="*/ 1870535 h 3007185"/>
                <a:gd name="connsiteX39" fmla="*/ 1504950 w 3638550"/>
                <a:gd name="connsiteY39" fmla="*/ 1889585 h 3007185"/>
                <a:gd name="connsiteX40" fmla="*/ 1416050 w 3638550"/>
                <a:gd name="connsiteY40" fmla="*/ 1914985 h 3007185"/>
                <a:gd name="connsiteX41" fmla="*/ 1314450 w 3638550"/>
                <a:gd name="connsiteY41" fmla="*/ 1940385 h 3007185"/>
                <a:gd name="connsiteX42" fmla="*/ 1219200 w 3638550"/>
                <a:gd name="connsiteY42" fmla="*/ 1978485 h 3007185"/>
                <a:gd name="connsiteX43" fmla="*/ 1136650 w 3638550"/>
                <a:gd name="connsiteY43" fmla="*/ 2003885 h 3007185"/>
                <a:gd name="connsiteX44" fmla="*/ 1104900 w 3638550"/>
                <a:gd name="connsiteY44" fmla="*/ 2016585 h 3007185"/>
                <a:gd name="connsiteX45" fmla="*/ 1066800 w 3638550"/>
                <a:gd name="connsiteY45" fmla="*/ 2029285 h 3007185"/>
                <a:gd name="connsiteX46" fmla="*/ 958850 w 3638550"/>
                <a:gd name="connsiteY46" fmla="*/ 2067385 h 3007185"/>
                <a:gd name="connsiteX47" fmla="*/ 889000 w 3638550"/>
                <a:gd name="connsiteY47" fmla="*/ 2086435 h 3007185"/>
                <a:gd name="connsiteX48" fmla="*/ 749300 w 3638550"/>
                <a:gd name="connsiteY48" fmla="*/ 2111835 h 3007185"/>
                <a:gd name="connsiteX49" fmla="*/ 603250 w 3638550"/>
                <a:gd name="connsiteY49" fmla="*/ 2162635 h 3007185"/>
                <a:gd name="connsiteX50" fmla="*/ 533400 w 3638550"/>
                <a:gd name="connsiteY50" fmla="*/ 2181685 h 3007185"/>
                <a:gd name="connsiteX51" fmla="*/ 387350 w 3638550"/>
                <a:gd name="connsiteY51" fmla="*/ 2232485 h 3007185"/>
                <a:gd name="connsiteX52" fmla="*/ 342900 w 3638550"/>
                <a:gd name="connsiteY52" fmla="*/ 2251535 h 3007185"/>
                <a:gd name="connsiteX53" fmla="*/ 292100 w 3638550"/>
                <a:gd name="connsiteY53" fmla="*/ 2264235 h 3007185"/>
                <a:gd name="connsiteX54" fmla="*/ 190500 w 3638550"/>
                <a:gd name="connsiteY54" fmla="*/ 2308685 h 3007185"/>
                <a:gd name="connsiteX55" fmla="*/ 158750 w 3638550"/>
                <a:gd name="connsiteY55" fmla="*/ 2321385 h 3007185"/>
                <a:gd name="connsiteX56" fmla="*/ 120650 w 3638550"/>
                <a:gd name="connsiteY56" fmla="*/ 2353135 h 3007185"/>
                <a:gd name="connsiteX57" fmla="*/ 76200 w 3638550"/>
                <a:gd name="connsiteY57" fmla="*/ 2384885 h 3007185"/>
                <a:gd name="connsiteX58" fmla="*/ 50800 w 3638550"/>
                <a:gd name="connsiteY58" fmla="*/ 2422985 h 3007185"/>
                <a:gd name="connsiteX59" fmla="*/ 0 w 3638550"/>
                <a:gd name="connsiteY59" fmla="*/ 2549985 h 3007185"/>
                <a:gd name="connsiteX60" fmla="*/ 6350 w 3638550"/>
                <a:gd name="connsiteY60" fmla="*/ 2613485 h 3007185"/>
                <a:gd name="connsiteX61" fmla="*/ 76200 w 3638550"/>
                <a:gd name="connsiteY61" fmla="*/ 2696035 h 3007185"/>
                <a:gd name="connsiteX62" fmla="*/ 107950 w 3638550"/>
                <a:gd name="connsiteY62" fmla="*/ 2734135 h 3007185"/>
                <a:gd name="connsiteX63" fmla="*/ 222250 w 3638550"/>
                <a:gd name="connsiteY63" fmla="*/ 2823035 h 3007185"/>
                <a:gd name="connsiteX64" fmla="*/ 355600 w 3638550"/>
                <a:gd name="connsiteY64" fmla="*/ 2886535 h 3007185"/>
                <a:gd name="connsiteX65" fmla="*/ 393700 w 3638550"/>
                <a:gd name="connsiteY65" fmla="*/ 2892885 h 3007185"/>
                <a:gd name="connsiteX66" fmla="*/ 438150 w 3638550"/>
                <a:gd name="connsiteY66" fmla="*/ 2905585 h 3007185"/>
                <a:gd name="connsiteX67" fmla="*/ 488950 w 3638550"/>
                <a:gd name="connsiteY67" fmla="*/ 2918285 h 3007185"/>
                <a:gd name="connsiteX68" fmla="*/ 546100 w 3638550"/>
                <a:gd name="connsiteY68" fmla="*/ 2930985 h 3007185"/>
                <a:gd name="connsiteX69" fmla="*/ 590550 w 3638550"/>
                <a:gd name="connsiteY69" fmla="*/ 2943685 h 3007185"/>
                <a:gd name="connsiteX70" fmla="*/ 635000 w 3638550"/>
                <a:gd name="connsiteY70" fmla="*/ 2950035 h 3007185"/>
                <a:gd name="connsiteX71" fmla="*/ 679450 w 3638550"/>
                <a:gd name="connsiteY71" fmla="*/ 2962735 h 3007185"/>
                <a:gd name="connsiteX72" fmla="*/ 730250 w 3638550"/>
                <a:gd name="connsiteY72" fmla="*/ 2975435 h 3007185"/>
                <a:gd name="connsiteX73" fmla="*/ 787400 w 3638550"/>
                <a:gd name="connsiteY73" fmla="*/ 2988135 h 3007185"/>
                <a:gd name="connsiteX74" fmla="*/ 908050 w 3638550"/>
                <a:gd name="connsiteY74" fmla="*/ 2994485 h 3007185"/>
                <a:gd name="connsiteX75" fmla="*/ 1079500 w 3638550"/>
                <a:gd name="connsiteY75" fmla="*/ 3007185 h 3007185"/>
                <a:gd name="connsiteX76" fmla="*/ 1333500 w 3638550"/>
                <a:gd name="connsiteY76" fmla="*/ 3000835 h 3007185"/>
                <a:gd name="connsiteX77" fmla="*/ 1390650 w 3638550"/>
                <a:gd name="connsiteY77" fmla="*/ 2988135 h 3007185"/>
                <a:gd name="connsiteX78" fmla="*/ 1511300 w 3638550"/>
                <a:gd name="connsiteY78" fmla="*/ 2969085 h 3007185"/>
                <a:gd name="connsiteX79" fmla="*/ 1631950 w 3638550"/>
                <a:gd name="connsiteY79" fmla="*/ 2924635 h 3007185"/>
                <a:gd name="connsiteX80" fmla="*/ 1746250 w 3638550"/>
                <a:gd name="connsiteY80" fmla="*/ 2873835 h 3007185"/>
                <a:gd name="connsiteX81" fmla="*/ 1873250 w 3638550"/>
                <a:gd name="connsiteY81" fmla="*/ 2835735 h 3007185"/>
                <a:gd name="connsiteX82" fmla="*/ 1911350 w 3638550"/>
                <a:gd name="connsiteY82" fmla="*/ 2816685 h 3007185"/>
                <a:gd name="connsiteX83" fmla="*/ 1955800 w 3638550"/>
                <a:gd name="connsiteY83" fmla="*/ 2791285 h 3007185"/>
                <a:gd name="connsiteX84" fmla="*/ 1987550 w 3638550"/>
                <a:gd name="connsiteY84" fmla="*/ 2778585 h 3007185"/>
                <a:gd name="connsiteX85" fmla="*/ 2076450 w 3638550"/>
                <a:gd name="connsiteY85" fmla="*/ 2734135 h 3007185"/>
                <a:gd name="connsiteX86" fmla="*/ 2127250 w 3638550"/>
                <a:gd name="connsiteY86" fmla="*/ 2702385 h 3007185"/>
                <a:gd name="connsiteX87" fmla="*/ 2152650 w 3638550"/>
                <a:gd name="connsiteY87" fmla="*/ 2689685 h 3007185"/>
                <a:gd name="connsiteX88" fmla="*/ 2216150 w 3638550"/>
                <a:gd name="connsiteY88" fmla="*/ 2619835 h 3007185"/>
                <a:gd name="connsiteX89" fmla="*/ 2247900 w 3638550"/>
                <a:gd name="connsiteY89" fmla="*/ 2588085 h 3007185"/>
                <a:gd name="connsiteX90" fmla="*/ 2279650 w 3638550"/>
                <a:gd name="connsiteY90" fmla="*/ 2549985 h 3007185"/>
                <a:gd name="connsiteX91" fmla="*/ 2317750 w 3638550"/>
                <a:gd name="connsiteY91" fmla="*/ 2511885 h 3007185"/>
                <a:gd name="connsiteX92" fmla="*/ 2349500 w 3638550"/>
                <a:gd name="connsiteY92" fmla="*/ 2467435 h 3007185"/>
                <a:gd name="connsiteX93" fmla="*/ 2374900 w 3638550"/>
                <a:gd name="connsiteY93" fmla="*/ 2442035 h 3007185"/>
                <a:gd name="connsiteX94" fmla="*/ 2393950 w 3638550"/>
                <a:gd name="connsiteY94" fmla="*/ 2416635 h 3007185"/>
                <a:gd name="connsiteX95" fmla="*/ 2425700 w 3638550"/>
                <a:gd name="connsiteY95" fmla="*/ 2384885 h 3007185"/>
                <a:gd name="connsiteX96" fmla="*/ 2470150 w 3638550"/>
                <a:gd name="connsiteY96" fmla="*/ 2308685 h 3007185"/>
                <a:gd name="connsiteX97" fmla="*/ 2495550 w 3638550"/>
                <a:gd name="connsiteY97" fmla="*/ 2270585 h 3007185"/>
                <a:gd name="connsiteX98" fmla="*/ 2514600 w 3638550"/>
                <a:gd name="connsiteY98" fmla="*/ 2245185 h 3007185"/>
                <a:gd name="connsiteX99" fmla="*/ 2533650 w 3638550"/>
                <a:gd name="connsiteY99" fmla="*/ 2226135 h 3007185"/>
                <a:gd name="connsiteX100" fmla="*/ 2552700 w 3638550"/>
                <a:gd name="connsiteY100" fmla="*/ 2194385 h 3007185"/>
                <a:gd name="connsiteX101" fmla="*/ 2603500 w 3638550"/>
                <a:gd name="connsiteY101" fmla="*/ 2124535 h 3007185"/>
                <a:gd name="connsiteX102" fmla="*/ 2635250 w 3638550"/>
                <a:gd name="connsiteY102" fmla="*/ 2061035 h 3007185"/>
                <a:gd name="connsiteX103" fmla="*/ 2654300 w 3638550"/>
                <a:gd name="connsiteY103" fmla="*/ 2022935 h 3007185"/>
                <a:gd name="connsiteX104" fmla="*/ 2686050 w 3638550"/>
                <a:gd name="connsiteY104" fmla="*/ 1965785 h 3007185"/>
                <a:gd name="connsiteX105" fmla="*/ 2736850 w 3638550"/>
                <a:gd name="connsiteY105" fmla="*/ 1883235 h 3007185"/>
                <a:gd name="connsiteX106" fmla="*/ 2781300 w 3638550"/>
                <a:gd name="connsiteY106" fmla="*/ 1807035 h 3007185"/>
                <a:gd name="connsiteX107" fmla="*/ 2838450 w 3638550"/>
                <a:gd name="connsiteY107" fmla="*/ 1724485 h 3007185"/>
                <a:gd name="connsiteX108" fmla="*/ 2863850 w 3638550"/>
                <a:gd name="connsiteY108" fmla="*/ 1667335 h 3007185"/>
                <a:gd name="connsiteX109" fmla="*/ 2933700 w 3638550"/>
                <a:gd name="connsiteY109" fmla="*/ 1553035 h 3007185"/>
                <a:gd name="connsiteX110" fmla="*/ 2978150 w 3638550"/>
                <a:gd name="connsiteY110" fmla="*/ 1470485 h 3007185"/>
                <a:gd name="connsiteX111" fmla="*/ 2997200 w 3638550"/>
                <a:gd name="connsiteY111" fmla="*/ 1426035 h 3007185"/>
                <a:gd name="connsiteX112" fmla="*/ 3022600 w 3638550"/>
                <a:gd name="connsiteY112" fmla="*/ 1387935 h 3007185"/>
                <a:gd name="connsiteX113" fmla="*/ 3086100 w 3638550"/>
                <a:gd name="connsiteY113" fmla="*/ 1254585 h 3007185"/>
                <a:gd name="connsiteX114" fmla="*/ 3105150 w 3638550"/>
                <a:gd name="connsiteY114" fmla="*/ 1222835 h 3007185"/>
                <a:gd name="connsiteX115" fmla="*/ 3124200 w 3638550"/>
                <a:gd name="connsiteY115" fmla="*/ 1184735 h 3007185"/>
                <a:gd name="connsiteX116" fmla="*/ 3200400 w 3638550"/>
                <a:gd name="connsiteY116" fmla="*/ 1083135 h 3007185"/>
                <a:gd name="connsiteX117" fmla="*/ 3232150 w 3638550"/>
                <a:gd name="connsiteY117" fmla="*/ 1032335 h 3007185"/>
                <a:gd name="connsiteX118" fmla="*/ 3302000 w 3638550"/>
                <a:gd name="connsiteY118" fmla="*/ 949785 h 3007185"/>
                <a:gd name="connsiteX119" fmla="*/ 3333750 w 3638550"/>
                <a:gd name="connsiteY119" fmla="*/ 905335 h 3007185"/>
                <a:gd name="connsiteX120" fmla="*/ 3365500 w 3638550"/>
                <a:gd name="connsiteY120" fmla="*/ 867235 h 3007185"/>
                <a:gd name="connsiteX121" fmla="*/ 3435350 w 3638550"/>
                <a:gd name="connsiteY121" fmla="*/ 791035 h 3007185"/>
                <a:gd name="connsiteX122" fmla="*/ 3498850 w 3638550"/>
                <a:gd name="connsiteY122" fmla="*/ 689435 h 3007185"/>
                <a:gd name="connsiteX123" fmla="*/ 3536950 w 3638550"/>
                <a:gd name="connsiteY123" fmla="*/ 632285 h 3007185"/>
                <a:gd name="connsiteX124" fmla="*/ 3594100 w 3638550"/>
                <a:gd name="connsiteY124" fmla="*/ 530685 h 3007185"/>
                <a:gd name="connsiteX125" fmla="*/ 3606800 w 3638550"/>
                <a:gd name="connsiteY125" fmla="*/ 492585 h 3007185"/>
                <a:gd name="connsiteX126" fmla="*/ 3619500 w 3638550"/>
                <a:gd name="connsiteY126" fmla="*/ 460835 h 3007185"/>
                <a:gd name="connsiteX127" fmla="*/ 3638550 w 3638550"/>
                <a:gd name="connsiteY127" fmla="*/ 403685 h 3007185"/>
                <a:gd name="connsiteX128" fmla="*/ 3625850 w 3638550"/>
                <a:gd name="connsiteY128" fmla="*/ 225885 h 3007185"/>
                <a:gd name="connsiteX129" fmla="*/ 3613150 w 3638550"/>
                <a:gd name="connsiteY129" fmla="*/ 187785 h 3007185"/>
                <a:gd name="connsiteX130" fmla="*/ 3562350 w 3638550"/>
                <a:gd name="connsiteY130" fmla="*/ 92535 h 3007185"/>
                <a:gd name="connsiteX131" fmla="*/ 3505200 w 3638550"/>
                <a:gd name="connsiteY131" fmla="*/ 48085 h 3007185"/>
                <a:gd name="connsiteX132" fmla="*/ 3448050 w 3638550"/>
                <a:gd name="connsiteY132" fmla="*/ 16335 h 3007185"/>
                <a:gd name="connsiteX133" fmla="*/ 3416300 w 3638550"/>
                <a:gd name="connsiteY133" fmla="*/ 9985 h 3007185"/>
                <a:gd name="connsiteX134" fmla="*/ 3321050 w 3638550"/>
                <a:gd name="connsiteY134" fmla="*/ 22685 h 3007185"/>
                <a:gd name="connsiteX135" fmla="*/ 3295650 w 3638550"/>
                <a:gd name="connsiteY135" fmla="*/ 3635 h 300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</a:cxnLst>
              <a:rect l="l" t="t" r="r" b="b"/>
              <a:pathLst>
                <a:path w="3638550" h="3007185">
                  <a:moveTo>
                    <a:pt x="3295650" y="3635"/>
                  </a:moveTo>
                  <a:cubicBezTo>
                    <a:pt x="3281892" y="18452"/>
                    <a:pt x="3317375" y="-46166"/>
                    <a:pt x="3238500" y="111585"/>
                  </a:cubicBezTo>
                  <a:cubicBezTo>
                    <a:pt x="3197495" y="193595"/>
                    <a:pt x="3265677" y="86694"/>
                    <a:pt x="3219450" y="156035"/>
                  </a:cubicBezTo>
                  <a:cubicBezTo>
                    <a:pt x="3214446" y="176051"/>
                    <a:pt x="3213582" y="182265"/>
                    <a:pt x="3206750" y="200485"/>
                  </a:cubicBezTo>
                  <a:cubicBezTo>
                    <a:pt x="3202748" y="211158"/>
                    <a:pt x="3197181" y="221275"/>
                    <a:pt x="3194050" y="232235"/>
                  </a:cubicBezTo>
                  <a:cubicBezTo>
                    <a:pt x="3188689" y="250999"/>
                    <a:pt x="3184558" y="270136"/>
                    <a:pt x="3181350" y="289385"/>
                  </a:cubicBezTo>
                  <a:cubicBezTo>
                    <a:pt x="3172106" y="344849"/>
                    <a:pt x="3171960" y="446210"/>
                    <a:pt x="3155950" y="486235"/>
                  </a:cubicBezTo>
                  <a:cubicBezTo>
                    <a:pt x="3151717" y="496818"/>
                    <a:pt x="3147879" y="507569"/>
                    <a:pt x="3143250" y="517985"/>
                  </a:cubicBezTo>
                  <a:cubicBezTo>
                    <a:pt x="3135893" y="534538"/>
                    <a:pt x="3121257" y="561197"/>
                    <a:pt x="3111500" y="575135"/>
                  </a:cubicBezTo>
                  <a:cubicBezTo>
                    <a:pt x="3095246" y="598356"/>
                    <a:pt x="3075259" y="619627"/>
                    <a:pt x="3054350" y="638635"/>
                  </a:cubicBezTo>
                  <a:cubicBezTo>
                    <a:pt x="3042118" y="649755"/>
                    <a:pt x="3027370" y="658153"/>
                    <a:pt x="3016250" y="670385"/>
                  </a:cubicBezTo>
                  <a:cubicBezTo>
                    <a:pt x="3005983" y="681679"/>
                    <a:pt x="3000515" y="696672"/>
                    <a:pt x="2990850" y="708485"/>
                  </a:cubicBezTo>
                  <a:cubicBezTo>
                    <a:pt x="2968544" y="735748"/>
                    <a:pt x="2956111" y="736726"/>
                    <a:pt x="2940050" y="765635"/>
                  </a:cubicBezTo>
                  <a:cubicBezTo>
                    <a:pt x="2934514" y="775599"/>
                    <a:pt x="2932886" y="787421"/>
                    <a:pt x="2927350" y="797385"/>
                  </a:cubicBezTo>
                  <a:cubicBezTo>
                    <a:pt x="2922210" y="806636"/>
                    <a:pt x="2913909" y="813810"/>
                    <a:pt x="2908300" y="822785"/>
                  </a:cubicBezTo>
                  <a:cubicBezTo>
                    <a:pt x="2888378" y="854660"/>
                    <a:pt x="2904062" y="843957"/>
                    <a:pt x="2876550" y="873585"/>
                  </a:cubicBezTo>
                  <a:cubicBezTo>
                    <a:pt x="2856181" y="895521"/>
                    <a:pt x="2832655" y="914464"/>
                    <a:pt x="2813050" y="937085"/>
                  </a:cubicBezTo>
                  <a:lnTo>
                    <a:pt x="2730500" y="1032335"/>
                  </a:lnTo>
                  <a:cubicBezTo>
                    <a:pt x="2717745" y="1047104"/>
                    <a:pt x="2701127" y="1059331"/>
                    <a:pt x="2692400" y="1076785"/>
                  </a:cubicBezTo>
                  <a:cubicBezTo>
                    <a:pt x="2676837" y="1107912"/>
                    <a:pt x="2675743" y="1115779"/>
                    <a:pt x="2654300" y="1140285"/>
                  </a:cubicBezTo>
                  <a:cubicBezTo>
                    <a:pt x="2646415" y="1149296"/>
                    <a:pt x="2636742" y="1156637"/>
                    <a:pt x="2628900" y="1165685"/>
                  </a:cubicBezTo>
                  <a:cubicBezTo>
                    <a:pt x="2609197" y="1188419"/>
                    <a:pt x="2593022" y="1214263"/>
                    <a:pt x="2571750" y="1235535"/>
                  </a:cubicBezTo>
                  <a:cubicBezTo>
                    <a:pt x="2548467" y="1258818"/>
                    <a:pt x="2521657" y="1279043"/>
                    <a:pt x="2501900" y="1305385"/>
                  </a:cubicBezTo>
                  <a:cubicBezTo>
                    <a:pt x="2495550" y="1313852"/>
                    <a:pt x="2490815" y="1323816"/>
                    <a:pt x="2482850" y="1330785"/>
                  </a:cubicBezTo>
                  <a:cubicBezTo>
                    <a:pt x="2473562" y="1338912"/>
                    <a:pt x="2461211" y="1342757"/>
                    <a:pt x="2451100" y="1349835"/>
                  </a:cubicBezTo>
                  <a:cubicBezTo>
                    <a:pt x="2405944" y="1381444"/>
                    <a:pt x="2432302" y="1371462"/>
                    <a:pt x="2381250" y="1400635"/>
                  </a:cubicBezTo>
                  <a:cubicBezTo>
                    <a:pt x="2364812" y="1410028"/>
                    <a:pt x="2347155" y="1417126"/>
                    <a:pt x="2330450" y="1426035"/>
                  </a:cubicBezTo>
                  <a:cubicBezTo>
                    <a:pt x="2305382" y="1439404"/>
                    <a:pt x="2271010" y="1459503"/>
                    <a:pt x="2247900" y="1476835"/>
                  </a:cubicBezTo>
                  <a:cubicBezTo>
                    <a:pt x="2201243" y="1511828"/>
                    <a:pt x="2220629" y="1505443"/>
                    <a:pt x="2171700" y="1533985"/>
                  </a:cubicBezTo>
                  <a:cubicBezTo>
                    <a:pt x="2159435" y="1541139"/>
                    <a:pt x="2145579" y="1545412"/>
                    <a:pt x="2133600" y="1553035"/>
                  </a:cubicBezTo>
                  <a:cubicBezTo>
                    <a:pt x="2122166" y="1560311"/>
                    <a:pt x="2112923" y="1570619"/>
                    <a:pt x="2101850" y="1578435"/>
                  </a:cubicBezTo>
                  <a:cubicBezTo>
                    <a:pt x="2076910" y="1596039"/>
                    <a:pt x="2049101" y="1609692"/>
                    <a:pt x="2025650" y="1629235"/>
                  </a:cubicBezTo>
                  <a:cubicBezTo>
                    <a:pt x="2012950" y="1639818"/>
                    <a:pt x="2001305" y="1651815"/>
                    <a:pt x="1987550" y="1660985"/>
                  </a:cubicBezTo>
                  <a:cubicBezTo>
                    <a:pt x="1975736" y="1668861"/>
                    <a:pt x="1961952" y="1673303"/>
                    <a:pt x="1949450" y="1680035"/>
                  </a:cubicBezTo>
                  <a:cubicBezTo>
                    <a:pt x="1934425" y="1688126"/>
                    <a:pt x="1920057" y="1697404"/>
                    <a:pt x="1905000" y="1705435"/>
                  </a:cubicBezTo>
                  <a:cubicBezTo>
                    <a:pt x="1888295" y="1714344"/>
                    <a:pt x="1870750" y="1721641"/>
                    <a:pt x="1854200" y="1730835"/>
                  </a:cubicBezTo>
                  <a:cubicBezTo>
                    <a:pt x="1832622" y="1742823"/>
                    <a:pt x="1812920" y="1758183"/>
                    <a:pt x="1790700" y="1768935"/>
                  </a:cubicBezTo>
                  <a:cubicBezTo>
                    <a:pt x="1747168" y="1789999"/>
                    <a:pt x="1701723" y="1806857"/>
                    <a:pt x="1657350" y="1826085"/>
                  </a:cubicBezTo>
                  <a:cubicBezTo>
                    <a:pt x="1647326" y="1830429"/>
                    <a:pt x="1571530" y="1864618"/>
                    <a:pt x="1555750" y="1870535"/>
                  </a:cubicBezTo>
                  <a:cubicBezTo>
                    <a:pt x="1538817" y="1876885"/>
                    <a:pt x="1522183" y="1884102"/>
                    <a:pt x="1504950" y="1889585"/>
                  </a:cubicBezTo>
                  <a:cubicBezTo>
                    <a:pt x="1475582" y="1898929"/>
                    <a:pt x="1445949" y="1907510"/>
                    <a:pt x="1416050" y="1914985"/>
                  </a:cubicBezTo>
                  <a:cubicBezTo>
                    <a:pt x="1382183" y="1923452"/>
                    <a:pt x="1346536" y="1926634"/>
                    <a:pt x="1314450" y="1940385"/>
                  </a:cubicBezTo>
                  <a:cubicBezTo>
                    <a:pt x="1279074" y="1955546"/>
                    <a:pt x="1256265" y="1966130"/>
                    <a:pt x="1219200" y="1978485"/>
                  </a:cubicBezTo>
                  <a:cubicBezTo>
                    <a:pt x="1132485" y="2007390"/>
                    <a:pt x="1214904" y="1975429"/>
                    <a:pt x="1136650" y="2003885"/>
                  </a:cubicBezTo>
                  <a:cubicBezTo>
                    <a:pt x="1125938" y="2007780"/>
                    <a:pt x="1115612" y="2012690"/>
                    <a:pt x="1104900" y="2016585"/>
                  </a:cubicBezTo>
                  <a:cubicBezTo>
                    <a:pt x="1092319" y="2021160"/>
                    <a:pt x="1079407" y="2024782"/>
                    <a:pt x="1066800" y="2029285"/>
                  </a:cubicBezTo>
                  <a:cubicBezTo>
                    <a:pt x="1014485" y="2047969"/>
                    <a:pt x="1013962" y="2050851"/>
                    <a:pt x="958850" y="2067385"/>
                  </a:cubicBezTo>
                  <a:cubicBezTo>
                    <a:pt x="935734" y="2074320"/>
                    <a:pt x="912608" y="2081427"/>
                    <a:pt x="889000" y="2086435"/>
                  </a:cubicBezTo>
                  <a:cubicBezTo>
                    <a:pt x="842700" y="2096256"/>
                    <a:pt x="794003" y="2096286"/>
                    <a:pt x="749300" y="2111835"/>
                  </a:cubicBezTo>
                  <a:cubicBezTo>
                    <a:pt x="700617" y="2128768"/>
                    <a:pt x="652978" y="2149073"/>
                    <a:pt x="603250" y="2162635"/>
                  </a:cubicBezTo>
                  <a:cubicBezTo>
                    <a:pt x="579967" y="2168985"/>
                    <a:pt x="556031" y="2173303"/>
                    <a:pt x="533400" y="2181685"/>
                  </a:cubicBezTo>
                  <a:cubicBezTo>
                    <a:pt x="384064" y="2236995"/>
                    <a:pt x="482170" y="2218939"/>
                    <a:pt x="387350" y="2232485"/>
                  </a:cubicBezTo>
                  <a:cubicBezTo>
                    <a:pt x="372533" y="2238835"/>
                    <a:pt x="358193" y="2246437"/>
                    <a:pt x="342900" y="2251535"/>
                  </a:cubicBezTo>
                  <a:cubicBezTo>
                    <a:pt x="326341" y="2257055"/>
                    <a:pt x="308443" y="2258106"/>
                    <a:pt x="292100" y="2264235"/>
                  </a:cubicBezTo>
                  <a:cubicBezTo>
                    <a:pt x="257488" y="2277215"/>
                    <a:pt x="224477" y="2294123"/>
                    <a:pt x="190500" y="2308685"/>
                  </a:cubicBezTo>
                  <a:cubicBezTo>
                    <a:pt x="180023" y="2313175"/>
                    <a:pt x="158750" y="2321385"/>
                    <a:pt x="158750" y="2321385"/>
                  </a:cubicBezTo>
                  <a:cubicBezTo>
                    <a:pt x="146050" y="2331968"/>
                    <a:pt x="133753" y="2343055"/>
                    <a:pt x="120650" y="2353135"/>
                  </a:cubicBezTo>
                  <a:cubicBezTo>
                    <a:pt x="106218" y="2364237"/>
                    <a:pt x="89075" y="2372010"/>
                    <a:pt x="76200" y="2384885"/>
                  </a:cubicBezTo>
                  <a:cubicBezTo>
                    <a:pt x="65407" y="2395678"/>
                    <a:pt x="58213" y="2409642"/>
                    <a:pt x="50800" y="2422985"/>
                  </a:cubicBezTo>
                  <a:cubicBezTo>
                    <a:pt x="9067" y="2498104"/>
                    <a:pt x="17023" y="2481895"/>
                    <a:pt x="0" y="2549985"/>
                  </a:cubicBezTo>
                  <a:cubicBezTo>
                    <a:pt x="2117" y="2571152"/>
                    <a:pt x="-1360" y="2593659"/>
                    <a:pt x="6350" y="2613485"/>
                  </a:cubicBezTo>
                  <a:cubicBezTo>
                    <a:pt x="18306" y="2644229"/>
                    <a:pt x="54320" y="2671967"/>
                    <a:pt x="76200" y="2696035"/>
                  </a:cubicBezTo>
                  <a:cubicBezTo>
                    <a:pt x="87320" y="2708267"/>
                    <a:pt x="96830" y="2721903"/>
                    <a:pt x="107950" y="2734135"/>
                  </a:cubicBezTo>
                  <a:cubicBezTo>
                    <a:pt x="140533" y="2769976"/>
                    <a:pt x="178449" y="2801134"/>
                    <a:pt x="222250" y="2823035"/>
                  </a:cubicBezTo>
                  <a:cubicBezTo>
                    <a:pt x="228803" y="2826312"/>
                    <a:pt x="327779" y="2877975"/>
                    <a:pt x="355600" y="2886535"/>
                  </a:cubicBezTo>
                  <a:cubicBezTo>
                    <a:pt x="367906" y="2890321"/>
                    <a:pt x="381155" y="2889990"/>
                    <a:pt x="393700" y="2892885"/>
                  </a:cubicBezTo>
                  <a:cubicBezTo>
                    <a:pt x="408715" y="2896350"/>
                    <a:pt x="423261" y="2901615"/>
                    <a:pt x="438150" y="2905585"/>
                  </a:cubicBezTo>
                  <a:cubicBezTo>
                    <a:pt x="455015" y="2910082"/>
                    <a:pt x="471943" y="2914360"/>
                    <a:pt x="488950" y="2918285"/>
                  </a:cubicBezTo>
                  <a:cubicBezTo>
                    <a:pt x="534788" y="2928863"/>
                    <a:pt x="505758" y="2919983"/>
                    <a:pt x="546100" y="2930985"/>
                  </a:cubicBezTo>
                  <a:cubicBezTo>
                    <a:pt x="560967" y="2935040"/>
                    <a:pt x="575482" y="2940456"/>
                    <a:pt x="590550" y="2943685"/>
                  </a:cubicBezTo>
                  <a:cubicBezTo>
                    <a:pt x="605185" y="2946821"/>
                    <a:pt x="620365" y="2946899"/>
                    <a:pt x="635000" y="2950035"/>
                  </a:cubicBezTo>
                  <a:cubicBezTo>
                    <a:pt x="650068" y="2953264"/>
                    <a:pt x="664561" y="2958765"/>
                    <a:pt x="679450" y="2962735"/>
                  </a:cubicBezTo>
                  <a:cubicBezTo>
                    <a:pt x="696315" y="2967232"/>
                    <a:pt x="713260" y="2971437"/>
                    <a:pt x="730250" y="2975435"/>
                  </a:cubicBezTo>
                  <a:cubicBezTo>
                    <a:pt x="749246" y="2979905"/>
                    <a:pt x="767996" y="2986056"/>
                    <a:pt x="787400" y="2988135"/>
                  </a:cubicBezTo>
                  <a:cubicBezTo>
                    <a:pt x="827443" y="2992425"/>
                    <a:pt x="867833" y="2992368"/>
                    <a:pt x="908050" y="2994485"/>
                  </a:cubicBezTo>
                  <a:cubicBezTo>
                    <a:pt x="974245" y="3002759"/>
                    <a:pt x="999784" y="3007185"/>
                    <a:pt x="1079500" y="3007185"/>
                  </a:cubicBezTo>
                  <a:cubicBezTo>
                    <a:pt x="1164193" y="3007185"/>
                    <a:pt x="1248833" y="3002952"/>
                    <a:pt x="1333500" y="3000835"/>
                  </a:cubicBezTo>
                  <a:cubicBezTo>
                    <a:pt x="1352550" y="2996602"/>
                    <a:pt x="1371401" y="2991343"/>
                    <a:pt x="1390650" y="2988135"/>
                  </a:cubicBezTo>
                  <a:cubicBezTo>
                    <a:pt x="1466680" y="2975463"/>
                    <a:pt x="1431903" y="2989979"/>
                    <a:pt x="1511300" y="2969085"/>
                  </a:cubicBezTo>
                  <a:cubicBezTo>
                    <a:pt x="1541127" y="2961236"/>
                    <a:pt x="1605379" y="2936592"/>
                    <a:pt x="1631950" y="2924635"/>
                  </a:cubicBezTo>
                  <a:cubicBezTo>
                    <a:pt x="1697203" y="2895271"/>
                    <a:pt x="1684313" y="2893190"/>
                    <a:pt x="1746250" y="2873835"/>
                  </a:cubicBezTo>
                  <a:cubicBezTo>
                    <a:pt x="1794864" y="2858643"/>
                    <a:pt x="1823688" y="2860516"/>
                    <a:pt x="1873250" y="2835735"/>
                  </a:cubicBezTo>
                  <a:cubicBezTo>
                    <a:pt x="1885950" y="2829385"/>
                    <a:pt x="1898848" y="2823417"/>
                    <a:pt x="1911350" y="2816685"/>
                  </a:cubicBezTo>
                  <a:cubicBezTo>
                    <a:pt x="1926375" y="2808594"/>
                    <a:pt x="1940536" y="2798917"/>
                    <a:pt x="1955800" y="2791285"/>
                  </a:cubicBezTo>
                  <a:cubicBezTo>
                    <a:pt x="1965995" y="2786187"/>
                    <a:pt x="1977492" y="2783949"/>
                    <a:pt x="1987550" y="2778585"/>
                  </a:cubicBezTo>
                  <a:cubicBezTo>
                    <a:pt x="2075236" y="2731819"/>
                    <a:pt x="2021198" y="2747948"/>
                    <a:pt x="2076450" y="2734135"/>
                  </a:cubicBezTo>
                  <a:cubicBezTo>
                    <a:pt x="2093383" y="2723552"/>
                    <a:pt x="2109390" y="2711315"/>
                    <a:pt x="2127250" y="2702385"/>
                  </a:cubicBezTo>
                  <a:cubicBezTo>
                    <a:pt x="2135717" y="2698152"/>
                    <a:pt x="2145178" y="2695497"/>
                    <a:pt x="2152650" y="2689685"/>
                  </a:cubicBezTo>
                  <a:cubicBezTo>
                    <a:pt x="2177744" y="2670167"/>
                    <a:pt x="2195081" y="2643011"/>
                    <a:pt x="2216150" y="2619835"/>
                  </a:cubicBezTo>
                  <a:cubicBezTo>
                    <a:pt x="2226218" y="2608760"/>
                    <a:pt x="2237832" y="2599160"/>
                    <a:pt x="2247900" y="2588085"/>
                  </a:cubicBezTo>
                  <a:cubicBezTo>
                    <a:pt x="2259020" y="2575853"/>
                    <a:pt x="2268479" y="2562171"/>
                    <a:pt x="2279650" y="2549985"/>
                  </a:cubicBezTo>
                  <a:cubicBezTo>
                    <a:pt x="2291786" y="2536745"/>
                    <a:pt x="2305735" y="2525235"/>
                    <a:pt x="2317750" y="2511885"/>
                  </a:cubicBezTo>
                  <a:cubicBezTo>
                    <a:pt x="2401379" y="2418963"/>
                    <a:pt x="2287663" y="2539579"/>
                    <a:pt x="2349500" y="2467435"/>
                  </a:cubicBezTo>
                  <a:cubicBezTo>
                    <a:pt x="2357292" y="2458344"/>
                    <a:pt x="2367015" y="2451046"/>
                    <a:pt x="2374900" y="2442035"/>
                  </a:cubicBezTo>
                  <a:cubicBezTo>
                    <a:pt x="2381869" y="2434070"/>
                    <a:pt x="2386919" y="2424545"/>
                    <a:pt x="2393950" y="2416635"/>
                  </a:cubicBezTo>
                  <a:cubicBezTo>
                    <a:pt x="2403894" y="2405448"/>
                    <a:pt x="2416222" y="2396469"/>
                    <a:pt x="2425700" y="2384885"/>
                  </a:cubicBezTo>
                  <a:cubicBezTo>
                    <a:pt x="2456342" y="2347433"/>
                    <a:pt x="2446724" y="2348844"/>
                    <a:pt x="2470150" y="2308685"/>
                  </a:cubicBezTo>
                  <a:cubicBezTo>
                    <a:pt x="2477841" y="2295501"/>
                    <a:pt x="2486797" y="2283089"/>
                    <a:pt x="2495550" y="2270585"/>
                  </a:cubicBezTo>
                  <a:cubicBezTo>
                    <a:pt x="2501619" y="2261915"/>
                    <a:pt x="2507712" y="2253220"/>
                    <a:pt x="2514600" y="2245185"/>
                  </a:cubicBezTo>
                  <a:cubicBezTo>
                    <a:pt x="2520444" y="2238367"/>
                    <a:pt x="2528262" y="2233319"/>
                    <a:pt x="2533650" y="2226135"/>
                  </a:cubicBezTo>
                  <a:cubicBezTo>
                    <a:pt x="2541055" y="2216261"/>
                    <a:pt x="2545622" y="2204496"/>
                    <a:pt x="2552700" y="2194385"/>
                  </a:cubicBezTo>
                  <a:cubicBezTo>
                    <a:pt x="2582249" y="2152173"/>
                    <a:pt x="2576648" y="2172272"/>
                    <a:pt x="2603500" y="2124535"/>
                  </a:cubicBezTo>
                  <a:cubicBezTo>
                    <a:pt x="2615102" y="2103909"/>
                    <a:pt x="2624667" y="2082202"/>
                    <a:pt x="2635250" y="2061035"/>
                  </a:cubicBezTo>
                  <a:cubicBezTo>
                    <a:pt x="2641600" y="2048335"/>
                    <a:pt x="2645781" y="2034294"/>
                    <a:pt x="2654300" y="2022935"/>
                  </a:cubicBezTo>
                  <a:cubicBezTo>
                    <a:pt x="2691770" y="1972975"/>
                    <a:pt x="2656947" y="2023992"/>
                    <a:pt x="2686050" y="1965785"/>
                  </a:cubicBezTo>
                  <a:cubicBezTo>
                    <a:pt x="2710972" y="1915941"/>
                    <a:pt x="2709185" y="1928505"/>
                    <a:pt x="2736850" y="1883235"/>
                  </a:cubicBezTo>
                  <a:cubicBezTo>
                    <a:pt x="2752184" y="1858144"/>
                    <a:pt x="2762930" y="1829997"/>
                    <a:pt x="2781300" y="1807035"/>
                  </a:cubicBezTo>
                  <a:cubicBezTo>
                    <a:pt x="2807226" y="1774628"/>
                    <a:pt x="2817121" y="1764772"/>
                    <a:pt x="2838450" y="1724485"/>
                  </a:cubicBezTo>
                  <a:cubicBezTo>
                    <a:pt x="2848204" y="1706061"/>
                    <a:pt x="2853726" y="1685558"/>
                    <a:pt x="2863850" y="1667335"/>
                  </a:cubicBezTo>
                  <a:cubicBezTo>
                    <a:pt x="2885535" y="1628303"/>
                    <a:pt x="2916111" y="1594076"/>
                    <a:pt x="2933700" y="1553035"/>
                  </a:cubicBezTo>
                  <a:cubicBezTo>
                    <a:pt x="2985964" y="1431085"/>
                    <a:pt x="2918052" y="1582096"/>
                    <a:pt x="2978150" y="1470485"/>
                  </a:cubicBezTo>
                  <a:cubicBezTo>
                    <a:pt x="2985793" y="1456292"/>
                    <a:pt x="2989557" y="1440228"/>
                    <a:pt x="2997200" y="1426035"/>
                  </a:cubicBezTo>
                  <a:cubicBezTo>
                    <a:pt x="3004436" y="1412596"/>
                    <a:pt x="3015244" y="1401309"/>
                    <a:pt x="3022600" y="1387935"/>
                  </a:cubicBezTo>
                  <a:cubicBezTo>
                    <a:pt x="3143556" y="1168014"/>
                    <a:pt x="3020282" y="1386221"/>
                    <a:pt x="3086100" y="1254585"/>
                  </a:cubicBezTo>
                  <a:cubicBezTo>
                    <a:pt x="3091620" y="1243546"/>
                    <a:pt x="3099240" y="1233670"/>
                    <a:pt x="3105150" y="1222835"/>
                  </a:cubicBezTo>
                  <a:cubicBezTo>
                    <a:pt x="3111949" y="1210370"/>
                    <a:pt x="3116201" y="1196467"/>
                    <a:pt x="3124200" y="1184735"/>
                  </a:cubicBezTo>
                  <a:cubicBezTo>
                    <a:pt x="3148048" y="1149758"/>
                    <a:pt x="3177963" y="1119034"/>
                    <a:pt x="3200400" y="1083135"/>
                  </a:cubicBezTo>
                  <a:cubicBezTo>
                    <a:pt x="3210983" y="1066202"/>
                    <a:pt x="3220048" y="1048219"/>
                    <a:pt x="3232150" y="1032335"/>
                  </a:cubicBezTo>
                  <a:cubicBezTo>
                    <a:pt x="3253995" y="1003663"/>
                    <a:pt x="3281049" y="979116"/>
                    <a:pt x="3302000" y="949785"/>
                  </a:cubicBezTo>
                  <a:cubicBezTo>
                    <a:pt x="3312583" y="934968"/>
                    <a:pt x="3322648" y="919767"/>
                    <a:pt x="3333750" y="905335"/>
                  </a:cubicBezTo>
                  <a:cubicBezTo>
                    <a:pt x="3343830" y="892232"/>
                    <a:pt x="3354380" y="879467"/>
                    <a:pt x="3365500" y="867235"/>
                  </a:cubicBezTo>
                  <a:cubicBezTo>
                    <a:pt x="3395101" y="834674"/>
                    <a:pt x="3408303" y="829914"/>
                    <a:pt x="3435350" y="791035"/>
                  </a:cubicBezTo>
                  <a:cubicBezTo>
                    <a:pt x="3458157" y="758250"/>
                    <a:pt x="3477322" y="723073"/>
                    <a:pt x="3498850" y="689435"/>
                  </a:cubicBezTo>
                  <a:cubicBezTo>
                    <a:pt x="3511192" y="670151"/>
                    <a:pt x="3524512" y="651507"/>
                    <a:pt x="3536950" y="632285"/>
                  </a:cubicBezTo>
                  <a:cubicBezTo>
                    <a:pt x="3560522" y="595856"/>
                    <a:pt x="3577037" y="570499"/>
                    <a:pt x="3594100" y="530685"/>
                  </a:cubicBezTo>
                  <a:cubicBezTo>
                    <a:pt x="3599373" y="518380"/>
                    <a:pt x="3602225" y="505166"/>
                    <a:pt x="3606800" y="492585"/>
                  </a:cubicBezTo>
                  <a:cubicBezTo>
                    <a:pt x="3610695" y="481873"/>
                    <a:pt x="3615895" y="471649"/>
                    <a:pt x="3619500" y="460835"/>
                  </a:cubicBezTo>
                  <a:cubicBezTo>
                    <a:pt x="3646844" y="378804"/>
                    <a:pt x="3598800" y="503060"/>
                    <a:pt x="3638550" y="403685"/>
                  </a:cubicBezTo>
                  <a:cubicBezTo>
                    <a:pt x="3634317" y="344418"/>
                    <a:pt x="3632792" y="284896"/>
                    <a:pt x="3625850" y="225885"/>
                  </a:cubicBezTo>
                  <a:cubicBezTo>
                    <a:pt x="3624286" y="212590"/>
                    <a:pt x="3618516" y="200050"/>
                    <a:pt x="3613150" y="187785"/>
                  </a:cubicBezTo>
                  <a:cubicBezTo>
                    <a:pt x="3610248" y="181152"/>
                    <a:pt x="3575652" y="109162"/>
                    <a:pt x="3562350" y="92535"/>
                  </a:cubicBezTo>
                  <a:cubicBezTo>
                    <a:pt x="3532840" y="55647"/>
                    <a:pt x="3538337" y="66494"/>
                    <a:pt x="3505200" y="48085"/>
                  </a:cubicBezTo>
                  <a:cubicBezTo>
                    <a:pt x="3492993" y="41303"/>
                    <a:pt x="3463275" y="21410"/>
                    <a:pt x="3448050" y="16335"/>
                  </a:cubicBezTo>
                  <a:cubicBezTo>
                    <a:pt x="3437811" y="12922"/>
                    <a:pt x="3426883" y="12102"/>
                    <a:pt x="3416300" y="9985"/>
                  </a:cubicBezTo>
                  <a:cubicBezTo>
                    <a:pt x="3382035" y="13100"/>
                    <a:pt x="3352603" y="12167"/>
                    <a:pt x="3321050" y="22685"/>
                  </a:cubicBezTo>
                  <a:cubicBezTo>
                    <a:pt x="3316560" y="24182"/>
                    <a:pt x="3309408" y="-11182"/>
                    <a:pt x="3295650" y="3635"/>
                  </a:cubicBezTo>
                  <a:close/>
                </a:path>
              </a:pathLst>
            </a:custGeom>
            <a:noFill/>
            <a:ln>
              <a:solidFill>
                <a:srgbClr val="007979"/>
              </a:solidFill>
              <a:prstDash val="lgDash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1D58C882-9F35-4D44-B186-4CE5DED4989F}"/>
                </a:ext>
              </a:extLst>
            </p:cNvPr>
            <p:cNvSpPr/>
            <p:nvPr/>
          </p:nvSpPr>
          <p:spPr>
            <a:xfrm>
              <a:off x="5048086" y="2914650"/>
              <a:ext cx="1239021" cy="1441450"/>
            </a:xfrm>
            <a:custGeom>
              <a:avLst/>
              <a:gdLst>
                <a:gd name="connsiteX0" fmla="*/ 203364 w 1239021"/>
                <a:gd name="connsiteY0" fmla="*/ 552450 h 1441450"/>
                <a:gd name="connsiteX1" fmla="*/ 95414 w 1239021"/>
                <a:gd name="connsiteY1" fmla="*/ 673100 h 1441450"/>
                <a:gd name="connsiteX2" fmla="*/ 63664 w 1239021"/>
                <a:gd name="connsiteY2" fmla="*/ 762000 h 1441450"/>
                <a:gd name="connsiteX3" fmla="*/ 50964 w 1239021"/>
                <a:gd name="connsiteY3" fmla="*/ 812800 h 1441450"/>
                <a:gd name="connsiteX4" fmla="*/ 44614 w 1239021"/>
                <a:gd name="connsiteY4" fmla="*/ 863600 h 1441450"/>
                <a:gd name="connsiteX5" fmla="*/ 31914 w 1239021"/>
                <a:gd name="connsiteY5" fmla="*/ 946150 h 1441450"/>
                <a:gd name="connsiteX6" fmla="*/ 12864 w 1239021"/>
                <a:gd name="connsiteY6" fmla="*/ 1003300 h 1441450"/>
                <a:gd name="connsiteX7" fmla="*/ 6514 w 1239021"/>
                <a:gd name="connsiteY7" fmla="*/ 1041400 h 1441450"/>
                <a:gd name="connsiteX8" fmla="*/ 164 w 1239021"/>
                <a:gd name="connsiteY8" fmla="*/ 1073150 h 1441450"/>
                <a:gd name="connsiteX9" fmla="*/ 19214 w 1239021"/>
                <a:gd name="connsiteY9" fmla="*/ 1155700 h 1441450"/>
                <a:gd name="connsiteX10" fmla="*/ 38264 w 1239021"/>
                <a:gd name="connsiteY10" fmla="*/ 1168400 h 1441450"/>
                <a:gd name="connsiteX11" fmla="*/ 127164 w 1239021"/>
                <a:gd name="connsiteY11" fmla="*/ 1181100 h 1441450"/>
                <a:gd name="connsiteX12" fmla="*/ 400214 w 1239021"/>
                <a:gd name="connsiteY12" fmla="*/ 1187450 h 1441450"/>
                <a:gd name="connsiteX13" fmla="*/ 463714 w 1239021"/>
                <a:gd name="connsiteY13" fmla="*/ 1219200 h 1441450"/>
                <a:gd name="connsiteX14" fmla="*/ 495464 w 1239021"/>
                <a:gd name="connsiteY14" fmla="*/ 1244600 h 1441450"/>
                <a:gd name="connsiteX15" fmla="*/ 571664 w 1239021"/>
                <a:gd name="connsiteY15" fmla="*/ 1282700 h 1441450"/>
                <a:gd name="connsiteX16" fmla="*/ 590714 w 1239021"/>
                <a:gd name="connsiteY16" fmla="*/ 1301750 h 1441450"/>
                <a:gd name="connsiteX17" fmla="*/ 628814 w 1239021"/>
                <a:gd name="connsiteY17" fmla="*/ 1333500 h 1441450"/>
                <a:gd name="connsiteX18" fmla="*/ 654214 w 1239021"/>
                <a:gd name="connsiteY18" fmla="*/ 1352550 h 1441450"/>
                <a:gd name="connsiteX19" fmla="*/ 679614 w 1239021"/>
                <a:gd name="connsiteY19" fmla="*/ 1377950 h 1441450"/>
                <a:gd name="connsiteX20" fmla="*/ 717714 w 1239021"/>
                <a:gd name="connsiteY20" fmla="*/ 1390650 h 1441450"/>
                <a:gd name="connsiteX21" fmla="*/ 749464 w 1239021"/>
                <a:gd name="connsiteY21" fmla="*/ 1416050 h 1441450"/>
                <a:gd name="connsiteX22" fmla="*/ 774864 w 1239021"/>
                <a:gd name="connsiteY22" fmla="*/ 1422400 h 1441450"/>
                <a:gd name="connsiteX23" fmla="*/ 793914 w 1239021"/>
                <a:gd name="connsiteY23" fmla="*/ 1428750 h 1441450"/>
                <a:gd name="connsiteX24" fmla="*/ 838364 w 1239021"/>
                <a:gd name="connsiteY24" fmla="*/ 1441450 h 1441450"/>
                <a:gd name="connsiteX25" fmla="*/ 939964 w 1239021"/>
                <a:gd name="connsiteY25" fmla="*/ 1435100 h 1441450"/>
                <a:gd name="connsiteX26" fmla="*/ 959014 w 1239021"/>
                <a:gd name="connsiteY26" fmla="*/ 1422400 h 1441450"/>
                <a:gd name="connsiteX27" fmla="*/ 990764 w 1239021"/>
                <a:gd name="connsiteY27" fmla="*/ 1409700 h 1441450"/>
                <a:gd name="connsiteX28" fmla="*/ 1028864 w 1239021"/>
                <a:gd name="connsiteY28" fmla="*/ 1365250 h 1441450"/>
                <a:gd name="connsiteX29" fmla="*/ 1066964 w 1239021"/>
                <a:gd name="connsiteY29" fmla="*/ 1308100 h 1441450"/>
                <a:gd name="connsiteX30" fmla="*/ 1117764 w 1239021"/>
                <a:gd name="connsiteY30" fmla="*/ 1257300 h 1441450"/>
                <a:gd name="connsiteX31" fmla="*/ 1174914 w 1239021"/>
                <a:gd name="connsiteY31" fmla="*/ 1181100 h 1441450"/>
                <a:gd name="connsiteX32" fmla="*/ 1219364 w 1239021"/>
                <a:gd name="connsiteY32" fmla="*/ 1104900 h 1441450"/>
                <a:gd name="connsiteX33" fmla="*/ 1225714 w 1239021"/>
                <a:gd name="connsiteY33" fmla="*/ 1060450 h 1441450"/>
                <a:gd name="connsiteX34" fmla="*/ 1238414 w 1239021"/>
                <a:gd name="connsiteY34" fmla="*/ 1009650 h 1441450"/>
                <a:gd name="connsiteX35" fmla="*/ 1232064 w 1239021"/>
                <a:gd name="connsiteY35" fmla="*/ 889000 h 1441450"/>
                <a:gd name="connsiteX36" fmla="*/ 1213014 w 1239021"/>
                <a:gd name="connsiteY36" fmla="*/ 863600 h 1441450"/>
                <a:gd name="connsiteX37" fmla="*/ 1200314 w 1239021"/>
                <a:gd name="connsiteY37" fmla="*/ 838200 h 1441450"/>
                <a:gd name="connsiteX38" fmla="*/ 1181264 w 1239021"/>
                <a:gd name="connsiteY38" fmla="*/ 819150 h 1441450"/>
                <a:gd name="connsiteX39" fmla="*/ 1149514 w 1239021"/>
                <a:gd name="connsiteY39" fmla="*/ 781050 h 1441450"/>
                <a:gd name="connsiteX40" fmla="*/ 1111414 w 1239021"/>
                <a:gd name="connsiteY40" fmla="*/ 762000 h 1441450"/>
                <a:gd name="connsiteX41" fmla="*/ 1003464 w 1239021"/>
                <a:gd name="connsiteY41" fmla="*/ 685800 h 1441450"/>
                <a:gd name="connsiteX42" fmla="*/ 978064 w 1239021"/>
                <a:gd name="connsiteY42" fmla="*/ 654050 h 1441450"/>
                <a:gd name="connsiteX43" fmla="*/ 889164 w 1239021"/>
                <a:gd name="connsiteY43" fmla="*/ 558800 h 1441450"/>
                <a:gd name="connsiteX44" fmla="*/ 870114 w 1239021"/>
                <a:gd name="connsiteY44" fmla="*/ 527050 h 1441450"/>
                <a:gd name="connsiteX45" fmla="*/ 844714 w 1239021"/>
                <a:gd name="connsiteY45" fmla="*/ 501650 h 1441450"/>
                <a:gd name="connsiteX46" fmla="*/ 812964 w 1239021"/>
                <a:gd name="connsiteY46" fmla="*/ 431800 h 1441450"/>
                <a:gd name="connsiteX47" fmla="*/ 774864 w 1239021"/>
                <a:gd name="connsiteY47" fmla="*/ 368300 h 1441450"/>
                <a:gd name="connsiteX48" fmla="*/ 762164 w 1239021"/>
                <a:gd name="connsiteY48" fmla="*/ 336550 h 1441450"/>
                <a:gd name="connsiteX49" fmla="*/ 743114 w 1239021"/>
                <a:gd name="connsiteY49" fmla="*/ 311150 h 1441450"/>
                <a:gd name="connsiteX50" fmla="*/ 717714 w 1239021"/>
                <a:gd name="connsiteY50" fmla="*/ 241300 h 1441450"/>
                <a:gd name="connsiteX51" fmla="*/ 654214 w 1239021"/>
                <a:gd name="connsiteY51" fmla="*/ 127000 h 1441450"/>
                <a:gd name="connsiteX52" fmla="*/ 584364 w 1239021"/>
                <a:gd name="connsiteY52" fmla="*/ 50800 h 1441450"/>
                <a:gd name="connsiteX53" fmla="*/ 558964 w 1239021"/>
                <a:gd name="connsiteY53" fmla="*/ 19050 h 1441450"/>
                <a:gd name="connsiteX54" fmla="*/ 489114 w 1239021"/>
                <a:gd name="connsiteY54" fmla="*/ 0 h 1441450"/>
                <a:gd name="connsiteX55" fmla="*/ 406564 w 1239021"/>
                <a:gd name="connsiteY55" fmla="*/ 12700 h 1441450"/>
                <a:gd name="connsiteX56" fmla="*/ 324014 w 1239021"/>
                <a:gd name="connsiteY56" fmla="*/ 82550 h 1441450"/>
                <a:gd name="connsiteX57" fmla="*/ 298614 w 1239021"/>
                <a:gd name="connsiteY57" fmla="*/ 139700 h 1441450"/>
                <a:gd name="connsiteX58" fmla="*/ 311314 w 1239021"/>
                <a:gd name="connsiteY58" fmla="*/ 234950 h 1441450"/>
                <a:gd name="connsiteX59" fmla="*/ 330364 w 1239021"/>
                <a:gd name="connsiteY59" fmla="*/ 304800 h 1441450"/>
                <a:gd name="connsiteX60" fmla="*/ 324014 w 1239021"/>
                <a:gd name="connsiteY60" fmla="*/ 400050 h 1441450"/>
                <a:gd name="connsiteX61" fmla="*/ 266864 w 1239021"/>
                <a:gd name="connsiteY61" fmla="*/ 469900 h 1441450"/>
                <a:gd name="connsiteX62" fmla="*/ 241464 w 1239021"/>
                <a:gd name="connsiteY62" fmla="*/ 482600 h 1441450"/>
                <a:gd name="connsiteX63" fmla="*/ 197014 w 1239021"/>
                <a:gd name="connsiteY63" fmla="*/ 533400 h 1441450"/>
                <a:gd name="connsiteX64" fmla="*/ 203364 w 1239021"/>
                <a:gd name="connsiteY64" fmla="*/ 552450 h 144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239021" h="1441450">
                  <a:moveTo>
                    <a:pt x="203364" y="552450"/>
                  </a:moveTo>
                  <a:cubicBezTo>
                    <a:pt x="186431" y="575733"/>
                    <a:pt x="135572" y="604831"/>
                    <a:pt x="95414" y="673100"/>
                  </a:cubicBezTo>
                  <a:cubicBezTo>
                    <a:pt x="80240" y="698896"/>
                    <a:pt x="71285" y="733421"/>
                    <a:pt x="63664" y="762000"/>
                  </a:cubicBezTo>
                  <a:cubicBezTo>
                    <a:pt x="59167" y="778865"/>
                    <a:pt x="54181" y="795644"/>
                    <a:pt x="50964" y="812800"/>
                  </a:cubicBezTo>
                  <a:cubicBezTo>
                    <a:pt x="47819" y="829573"/>
                    <a:pt x="46869" y="846685"/>
                    <a:pt x="44614" y="863600"/>
                  </a:cubicBezTo>
                  <a:cubicBezTo>
                    <a:pt x="42174" y="881899"/>
                    <a:pt x="35795" y="926747"/>
                    <a:pt x="31914" y="946150"/>
                  </a:cubicBezTo>
                  <a:cubicBezTo>
                    <a:pt x="26445" y="973494"/>
                    <a:pt x="24043" y="975351"/>
                    <a:pt x="12864" y="1003300"/>
                  </a:cubicBezTo>
                  <a:cubicBezTo>
                    <a:pt x="10747" y="1016000"/>
                    <a:pt x="8817" y="1028732"/>
                    <a:pt x="6514" y="1041400"/>
                  </a:cubicBezTo>
                  <a:cubicBezTo>
                    <a:pt x="4583" y="1052019"/>
                    <a:pt x="-1028" y="1062423"/>
                    <a:pt x="164" y="1073150"/>
                  </a:cubicBezTo>
                  <a:cubicBezTo>
                    <a:pt x="3283" y="1101217"/>
                    <a:pt x="8726" y="1129480"/>
                    <a:pt x="19214" y="1155700"/>
                  </a:cubicBezTo>
                  <a:cubicBezTo>
                    <a:pt x="22048" y="1162786"/>
                    <a:pt x="31024" y="1165987"/>
                    <a:pt x="38264" y="1168400"/>
                  </a:cubicBezTo>
                  <a:cubicBezTo>
                    <a:pt x="48078" y="1171671"/>
                    <a:pt x="123390" y="1180952"/>
                    <a:pt x="127164" y="1181100"/>
                  </a:cubicBezTo>
                  <a:cubicBezTo>
                    <a:pt x="218135" y="1184668"/>
                    <a:pt x="309197" y="1185333"/>
                    <a:pt x="400214" y="1187450"/>
                  </a:cubicBezTo>
                  <a:cubicBezTo>
                    <a:pt x="430640" y="1199620"/>
                    <a:pt x="436031" y="1199822"/>
                    <a:pt x="463714" y="1219200"/>
                  </a:cubicBezTo>
                  <a:cubicBezTo>
                    <a:pt x="474817" y="1226972"/>
                    <a:pt x="483757" y="1237771"/>
                    <a:pt x="495464" y="1244600"/>
                  </a:cubicBezTo>
                  <a:cubicBezTo>
                    <a:pt x="549497" y="1276119"/>
                    <a:pt x="527440" y="1249532"/>
                    <a:pt x="571664" y="1282700"/>
                  </a:cubicBezTo>
                  <a:cubicBezTo>
                    <a:pt x="578848" y="1288088"/>
                    <a:pt x="584002" y="1295784"/>
                    <a:pt x="590714" y="1301750"/>
                  </a:cubicBezTo>
                  <a:cubicBezTo>
                    <a:pt x="603070" y="1312733"/>
                    <a:pt x="615905" y="1323173"/>
                    <a:pt x="628814" y="1333500"/>
                  </a:cubicBezTo>
                  <a:cubicBezTo>
                    <a:pt x="637078" y="1340111"/>
                    <a:pt x="646249" y="1345581"/>
                    <a:pt x="654214" y="1352550"/>
                  </a:cubicBezTo>
                  <a:cubicBezTo>
                    <a:pt x="663225" y="1360435"/>
                    <a:pt x="669347" y="1371790"/>
                    <a:pt x="679614" y="1377950"/>
                  </a:cubicBezTo>
                  <a:cubicBezTo>
                    <a:pt x="691093" y="1384838"/>
                    <a:pt x="705014" y="1386417"/>
                    <a:pt x="717714" y="1390650"/>
                  </a:cubicBezTo>
                  <a:cubicBezTo>
                    <a:pt x="728297" y="1399117"/>
                    <a:pt x="737616" y="1409468"/>
                    <a:pt x="749464" y="1416050"/>
                  </a:cubicBezTo>
                  <a:cubicBezTo>
                    <a:pt x="757093" y="1420288"/>
                    <a:pt x="766473" y="1420002"/>
                    <a:pt x="774864" y="1422400"/>
                  </a:cubicBezTo>
                  <a:cubicBezTo>
                    <a:pt x="781300" y="1424239"/>
                    <a:pt x="787478" y="1426911"/>
                    <a:pt x="793914" y="1428750"/>
                  </a:cubicBezTo>
                  <a:cubicBezTo>
                    <a:pt x="849728" y="1444697"/>
                    <a:pt x="792689" y="1426225"/>
                    <a:pt x="838364" y="1441450"/>
                  </a:cubicBezTo>
                  <a:cubicBezTo>
                    <a:pt x="872231" y="1439333"/>
                    <a:pt x="906446" y="1440392"/>
                    <a:pt x="939964" y="1435100"/>
                  </a:cubicBezTo>
                  <a:cubicBezTo>
                    <a:pt x="947502" y="1433910"/>
                    <a:pt x="952188" y="1425813"/>
                    <a:pt x="959014" y="1422400"/>
                  </a:cubicBezTo>
                  <a:cubicBezTo>
                    <a:pt x="969209" y="1417302"/>
                    <a:pt x="980181" y="1413933"/>
                    <a:pt x="990764" y="1409700"/>
                  </a:cubicBezTo>
                  <a:cubicBezTo>
                    <a:pt x="1036278" y="1341429"/>
                    <a:pt x="957006" y="1457639"/>
                    <a:pt x="1028864" y="1365250"/>
                  </a:cubicBezTo>
                  <a:cubicBezTo>
                    <a:pt x="1062867" y="1321532"/>
                    <a:pt x="1032356" y="1345855"/>
                    <a:pt x="1066964" y="1308100"/>
                  </a:cubicBezTo>
                  <a:cubicBezTo>
                    <a:pt x="1083146" y="1290447"/>
                    <a:pt x="1104480" y="1277225"/>
                    <a:pt x="1117764" y="1257300"/>
                  </a:cubicBezTo>
                  <a:cubicBezTo>
                    <a:pt x="1183003" y="1159441"/>
                    <a:pt x="1100175" y="1280751"/>
                    <a:pt x="1174914" y="1181100"/>
                  </a:cubicBezTo>
                  <a:cubicBezTo>
                    <a:pt x="1199871" y="1147824"/>
                    <a:pt x="1201227" y="1141174"/>
                    <a:pt x="1219364" y="1104900"/>
                  </a:cubicBezTo>
                  <a:cubicBezTo>
                    <a:pt x="1221481" y="1090083"/>
                    <a:pt x="1222779" y="1075126"/>
                    <a:pt x="1225714" y="1060450"/>
                  </a:cubicBezTo>
                  <a:cubicBezTo>
                    <a:pt x="1229137" y="1043334"/>
                    <a:pt x="1237768" y="1027093"/>
                    <a:pt x="1238414" y="1009650"/>
                  </a:cubicBezTo>
                  <a:cubicBezTo>
                    <a:pt x="1239905" y="969405"/>
                    <a:pt x="1238964" y="928677"/>
                    <a:pt x="1232064" y="889000"/>
                  </a:cubicBezTo>
                  <a:cubicBezTo>
                    <a:pt x="1230251" y="878573"/>
                    <a:pt x="1218623" y="872575"/>
                    <a:pt x="1213014" y="863600"/>
                  </a:cubicBezTo>
                  <a:cubicBezTo>
                    <a:pt x="1207997" y="855573"/>
                    <a:pt x="1205816" y="845903"/>
                    <a:pt x="1200314" y="838200"/>
                  </a:cubicBezTo>
                  <a:cubicBezTo>
                    <a:pt x="1195094" y="830892"/>
                    <a:pt x="1187230" y="825862"/>
                    <a:pt x="1181264" y="819150"/>
                  </a:cubicBezTo>
                  <a:cubicBezTo>
                    <a:pt x="1170281" y="806794"/>
                    <a:pt x="1162309" y="791518"/>
                    <a:pt x="1149514" y="781050"/>
                  </a:cubicBezTo>
                  <a:cubicBezTo>
                    <a:pt x="1138525" y="772059"/>
                    <a:pt x="1123530" y="769404"/>
                    <a:pt x="1111414" y="762000"/>
                  </a:cubicBezTo>
                  <a:cubicBezTo>
                    <a:pt x="1100824" y="755528"/>
                    <a:pt x="1024915" y="707251"/>
                    <a:pt x="1003464" y="685800"/>
                  </a:cubicBezTo>
                  <a:cubicBezTo>
                    <a:pt x="993880" y="676216"/>
                    <a:pt x="987312" y="663958"/>
                    <a:pt x="978064" y="654050"/>
                  </a:cubicBezTo>
                  <a:cubicBezTo>
                    <a:pt x="939064" y="612264"/>
                    <a:pt x="917832" y="599754"/>
                    <a:pt x="889164" y="558800"/>
                  </a:cubicBezTo>
                  <a:cubicBezTo>
                    <a:pt x="882086" y="548689"/>
                    <a:pt x="877691" y="536792"/>
                    <a:pt x="870114" y="527050"/>
                  </a:cubicBezTo>
                  <a:cubicBezTo>
                    <a:pt x="862763" y="517599"/>
                    <a:pt x="851580" y="511459"/>
                    <a:pt x="844714" y="501650"/>
                  </a:cubicBezTo>
                  <a:cubicBezTo>
                    <a:pt x="820131" y="466531"/>
                    <a:pt x="831287" y="466156"/>
                    <a:pt x="812964" y="431800"/>
                  </a:cubicBezTo>
                  <a:cubicBezTo>
                    <a:pt x="801348" y="410020"/>
                    <a:pt x="784032" y="391219"/>
                    <a:pt x="774864" y="368300"/>
                  </a:cubicBezTo>
                  <a:cubicBezTo>
                    <a:pt x="770631" y="357717"/>
                    <a:pt x="767700" y="346514"/>
                    <a:pt x="762164" y="336550"/>
                  </a:cubicBezTo>
                  <a:cubicBezTo>
                    <a:pt x="757024" y="327299"/>
                    <a:pt x="748254" y="320401"/>
                    <a:pt x="743114" y="311150"/>
                  </a:cubicBezTo>
                  <a:cubicBezTo>
                    <a:pt x="729794" y="287173"/>
                    <a:pt x="728908" y="266487"/>
                    <a:pt x="717714" y="241300"/>
                  </a:cubicBezTo>
                  <a:cubicBezTo>
                    <a:pt x="698961" y="199107"/>
                    <a:pt x="681299" y="163113"/>
                    <a:pt x="654214" y="127000"/>
                  </a:cubicBezTo>
                  <a:cubicBezTo>
                    <a:pt x="616038" y="76099"/>
                    <a:pt x="628643" y="99507"/>
                    <a:pt x="584364" y="50800"/>
                  </a:cubicBezTo>
                  <a:cubicBezTo>
                    <a:pt x="575247" y="40771"/>
                    <a:pt x="569164" y="27975"/>
                    <a:pt x="558964" y="19050"/>
                  </a:cubicBezTo>
                  <a:cubicBezTo>
                    <a:pt x="540044" y="2495"/>
                    <a:pt x="511523" y="3201"/>
                    <a:pt x="489114" y="0"/>
                  </a:cubicBezTo>
                  <a:cubicBezTo>
                    <a:pt x="461597" y="4233"/>
                    <a:pt x="432581" y="2789"/>
                    <a:pt x="406564" y="12700"/>
                  </a:cubicBezTo>
                  <a:cubicBezTo>
                    <a:pt x="381213" y="22357"/>
                    <a:pt x="344269" y="62295"/>
                    <a:pt x="324014" y="82550"/>
                  </a:cubicBezTo>
                  <a:cubicBezTo>
                    <a:pt x="315547" y="101600"/>
                    <a:pt x="300345" y="118925"/>
                    <a:pt x="298614" y="139700"/>
                  </a:cubicBezTo>
                  <a:cubicBezTo>
                    <a:pt x="295954" y="171620"/>
                    <a:pt x="306563" y="203273"/>
                    <a:pt x="311314" y="234950"/>
                  </a:cubicBezTo>
                  <a:cubicBezTo>
                    <a:pt x="316210" y="267588"/>
                    <a:pt x="319311" y="271642"/>
                    <a:pt x="330364" y="304800"/>
                  </a:cubicBezTo>
                  <a:cubicBezTo>
                    <a:pt x="328247" y="336550"/>
                    <a:pt x="328734" y="368582"/>
                    <a:pt x="324014" y="400050"/>
                  </a:cubicBezTo>
                  <a:cubicBezTo>
                    <a:pt x="319181" y="432272"/>
                    <a:pt x="293440" y="454714"/>
                    <a:pt x="266864" y="469900"/>
                  </a:cubicBezTo>
                  <a:cubicBezTo>
                    <a:pt x="258645" y="474596"/>
                    <a:pt x="249931" y="478367"/>
                    <a:pt x="241464" y="482600"/>
                  </a:cubicBezTo>
                  <a:cubicBezTo>
                    <a:pt x="226129" y="503046"/>
                    <a:pt x="217566" y="516958"/>
                    <a:pt x="197014" y="533400"/>
                  </a:cubicBezTo>
                  <a:cubicBezTo>
                    <a:pt x="195361" y="534722"/>
                    <a:pt x="220297" y="529167"/>
                    <a:pt x="203364" y="552450"/>
                  </a:cubicBezTo>
                  <a:close/>
                </a:path>
              </a:pathLst>
            </a:custGeom>
            <a:noFill/>
            <a:ln>
              <a:solidFill>
                <a:srgbClr val="00797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28D72F12-638B-45ED-B541-7D36C4E68233}"/>
                </a:ext>
              </a:extLst>
            </p:cNvPr>
            <p:cNvSpPr/>
            <p:nvPr/>
          </p:nvSpPr>
          <p:spPr>
            <a:xfrm>
              <a:off x="6070444" y="2666900"/>
              <a:ext cx="1292816" cy="1600300"/>
            </a:xfrm>
            <a:custGeom>
              <a:avLst/>
              <a:gdLst>
                <a:gd name="connsiteX0" fmla="*/ 304956 w 1292816"/>
                <a:gd name="connsiteY0" fmla="*/ 12800 h 1600300"/>
                <a:gd name="connsiteX1" fmla="*/ 209706 w 1292816"/>
                <a:gd name="connsiteY1" fmla="*/ 100 h 1600300"/>
                <a:gd name="connsiteX2" fmla="*/ 95406 w 1292816"/>
                <a:gd name="connsiteY2" fmla="*/ 12800 h 1600300"/>
                <a:gd name="connsiteX3" fmla="*/ 63656 w 1292816"/>
                <a:gd name="connsiteY3" fmla="*/ 50900 h 1600300"/>
                <a:gd name="connsiteX4" fmla="*/ 38256 w 1292816"/>
                <a:gd name="connsiteY4" fmla="*/ 76300 h 1600300"/>
                <a:gd name="connsiteX5" fmla="*/ 19206 w 1292816"/>
                <a:gd name="connsiteY5" fmla="*/ 108050 h 1600300"/>
                <a:gd name="connsiteX6" fmla="*/ 12856 w 1292816"/>
                <a:gd name="connsiteY6" fmla="*/ 146150 h 1600300"/>
                <a:gd name="connsiteX7" fmla="*/ 156 w 1292816"/>
                <a:gd name="connsiteY7" fmla="*/ 177900 h 1600300"/>
                <a:gd name="connsiteX8" fmla="*/ 25556 w 1292816"/>
                <a:gd name="connsiteY8" fmla="*/ 235050 h 1600300"/>
                <a:gd name="connsiteX9" fmla="*/ 82706 w 1292816"/>
                <a:gd name="connsiteY9" fmla="*/ 273150 h 1600300"/>
                <a:gd name="connsiteX10" fmla="*/ 171606 w 1292816"/>
                <a:gd name="connsiteY10" fmla="*/ 336650 h 1600300"/>
                <a:gd name="connsiteX11" fmla="*/ 216056 w 1292816"/>
                <a:gd name="connsiteY11" fmla="*/ 374750 h 1600300"/>
                <a:gd name="connsiteX12" fmla="*/ 260506 w 1292816"/>
                <a:gd name="connsiteY12" fmla="*/ 400150 h 1600300"/>
                <a:gd name="connsiteX13" fmla="*/ 343056 w 1292816"/>
                <a:gd name="connsiteY13" fmla="*/ 508100 h 1600300"/>
                <a:gd name="connsiteX14" fmla="*/ 374806 w 1292816"/>
                <a:gd name="connsiteY14" fmla="*/ 552550 h 1600300"/>
                <a:gd name="connsiteX15" fmla="*/ 444656 w 1292816"/>
                <a:gd name="connsiteY15" fmla="*/ 622400 h 1600300"/>
                <a:gd name="connsiteX16" fmla="*/ 470056 w 1292816"/>
                <a:gd name="connsiteY16" fmla="*/ 635100 h 1600300"/>
                <a:gd name="connsiteX17" fmla="*/ 501806 w 1292816"/>
                <a:gd name="connsiteY17" fmla="*/ 666850 h 1600300"/>
                <a:gd name="connsiteX18" fmla="*/ 558956 w 1292816"/>
                <a:gd name="connsiteY18" fmla="*/ 743050 h 1600300"/>
                <a:gd name="connsiteX19" fmla="*/ 578006 w 1292816"/>
                <a:gd name="connsiteY19" fmla="*/ 768450 h 1600300"/>
                <a:gd name="connsiteX20" fmla="*/ 603406 w 1292816"/>
                <a:gd name="connsiteY20" fmla="*/ 806550 h 1600300"/>
                <a:gd name="connsiteX21" fmla="*/ 641506 w 1292816"/>
                <a:gd name="connsiteY21" fmla="*/ 863700 h 1600300"/>
                <a:gd name="connsiteX22" fmla="*/ 654206 w 1292816"/>
                <a:gd name="connsiteY22" fmla="*/ 901800 h 1600300"/>
                <a:gd name="connsiteX23" fmla="*/ 685956 w 1292816"/>
                <a:gd name="connsiteY23" fmla="*/ 997050 h 1600300"/>
                <a:gd name="connsiteX24" fmla="*/ 692306 w 1292816"/>
                <a:gd name="connsiteY24" fmla="*/ 1035150 h 1600300"/>
                <a:gd name="connsiteX25" fmla="*/ 711356 w 1292816"/>
                <a:gd name="connsiteY25" fmla="*/ 1155800 h 1600300"/>
                <a:gd name="connsiteX26" fmla="*/ 736756 w 1292816"/>
                <a:gd name="connsiteY26" fmla="*/ 1238350 h 1600300"/>
                <a:gd name="connsiteX27" fmla="*/ 749456 w 1292816"/>
                <a:gd name="connsiteY27" fmla="*/ 1289150 h 1600300"/>
                <a:gd name="connsiteX28" fmla="*/ 762156 w 1292816"/>
                <a:gd name="connsiteY28" fmla="*/ 1327250 h 1600300"/>
                <a:gd name="connsiteX29" fmla="*/ 787556 w 1292816"/>
                <a:gd name="connsiteY29" fmla="*/ 1422500 h 1600300"/>
                <a:gd name="connsiteX30" fmla="*/ 800256 w 1292816"/>
                <a:gd name="connsiteY30" fmla="*/ 1460600 h 1600300"/>
                <a:gd name="connsiteX31" fmla="*/ 851056 w 1292816"/>
                <a:gd name="connsiteY31" fmla="*/ 1530450 h 1600300"/>
                <a:gd name="connsiteX32" fmla="*/ 882806 w 1292816"/>
                <a:gd name="connsiteY32" fmla="*/ 1574900 h 1600300"/>
                <a:gd name="connsiteX33" fmla="*/ 901856 w 1292816"/>
                <a:gd name="connsiteY33" fmla="*/ 1581250 h 1600300"/>
                <a:gd name="connsiteX34" fmla="*/ 952656 w 1292816"/>
                <a:gd name="connsiteY34" fmla="*/ 1600300 h 1600300"/>
                <a:gd name="connsiteX35" fmla="*/ 1060606 w 1292816"/>
                <a:gd name="connsiteY35" fmla="*/ 1593950 h 1600300"/>
                <a:gd name="connsiteX36" fmla="*/ 1092356 w 1292816"/>
                <a:gd name="connsiteY36" fmla="*/ 1555850 h 1600300"/>
                <a:gd name="connsiteX37" fmla="*/ 1117756 w 1292816"/>
                <a:gd name="connsiteY37" fmla="*/ 1536800 h 1600300"/>
                <a:gd name="connsiteX38" fmla="*/ 1136806 w 1292816"/>
                <a:gd name="connsiteY38" fmla="*/ 1479650 h 1600300"/>
                <a:gd name="connsiteX39" fmla="*/ 1143156 w 1292816"/>
                <a:gd name="connsiteY39" fmla="*/ 1365350 h 1600300"/>
                <a:gd name="connsiteX40" fmla="*/ 1168556 w 1292816"/>
                <a:gd name="connsiteY40" fmla="*/ 1295500 h 1600300"/>
                <a:gd name="connsiteX41" fmla="*/ 1193956 w 1292816"/>
                <a:gd name="connsiteY41" fmla="*/ 1232000 h 1600300"/>
                <a:gd name="connsiteX42" fmla="*/ 1219356 w 1292816"/>
                <a:gd name="connsiteY42" fmla="*/ 1193900 h 1600300"/>
                <a:gd name="connsiteX43" fmla="*/ 1257456 w 1292816"/>
                <a:gd name="connsiteY43" fmla="*/ 1098650 h 1600300"/>
                <a:gd name="connsiteX44" fmla="*/ 1282856 w 1292816"/>
                <a:gd name="connsiteY44" fmla="*/ 1028800 h 1600300"/>
                <a:gd name="connsiteX45" fmla="*/ 1282856 w 1292816"/>
                <a:gd name="connsiteY45" fmla="*/ 882750 h 1600300"/>
                <a:gd name="connsiteX46" fmla="*/ 1263806 w 1292816"/>
                <a:gd name="connsiteY46" fmla="*/ 851000 h 1600300"/>
                <a:gd name="connsiteX47" fmla="*/ 1244756 w 1292816"/>
                <a:gd name="connsiteY47" fmla="*/ 806550 h 1600300"/>
                <a:gd name="connsiteX48" fmla="*/ 1225706 w 1292816"/>
                <a:gd name="connsiteY48" fmla="*/ 774800 h 1600300"/>
                <a:gd name="connsiteX49" fmla="*/ 1219356 w 1292816"/>
                <a:gd name="connsiteY49" fmla="*/ 736700 h 1600300"/>
                <a:gd name="connsiteX50" fmla="*/ 1200306 w 1292816"/>
                <a:gd name="connsiteY50" fmla="*/ 698600 h 1600300"/>
                <a:gd name="connsiteX51" fmla="*/ 1187606 w 1292816"/>
                <a:gd name="connsiteY51" fmla="*/ 666850 h 1600300"/>
                <a:gd name="connsiteX52" fmla="*/ 1174906 w 1292816"/>
                <a:gd name="connsiteY52" fmla="*/ 628750 h 1600300"/>
                <a:gd name="connsiteX53" fmla="*/ 1155856 w 1292816"/>
                <a:gd name="connsiteY53" fmla="*/ 584300 h 1600300"/>
                <a:gd name="connsiteX54" fmla="*/ 1124106 w 1292816"/>
                <a:gd name="connsiteY54" fmla="*/ 508100 h 1600300"/>
                <a:gd name="connsiteX55" fmla="*/ 1111406 w 1292816"/>
                <a:gd name="connsiteY55" fmla="*/ 450950 h 1600300"/>
                <a:gd name="connsiteX56" fmla="*/ 1086006 w 1292816"/>
                <a:gd name="connsiteY56" fmla="*/ 419200 h 1600300"/>
                <a:gd name="connsiteX57" fmla="*/ 1035206 w 1292816"/>
                <a:gd name="connsiteY57" fmla="*/ 349350 h 1600300"/>
                <a:gd name="connsiteX58" fmla="*/ 1016156 w 1292816"/>
                <a:gd name="connsiteY58" fmla="*/ 323950 h 1600300"/>
                <a:gd name="connsiteX59" fmla="*/ 978056 w 1292816"/>
                <a:gd name="connsiteY59" fmla="*/ 304900 h 1600300"/>
                <a:gd name="connsiteX60" fmla="*/ 933606 w 1292816"/>
                <a:gd name="connsiteY60" fmla="*/ 279500 h 1600300"/>
                <a:gd name="connsiteX61" fmla="*/ 895506 w 1292816"/>
                <a:gd name="connsiteY61" fmla="*/ 254100 h 1600300"/>
                <a:gd name="connsiteX62" fmla="*/ 844706 w 1292816"/>
                <a:gd name="connsiteY62" fmla="*/ 228700 h 1600300"/>
                <a:gd name="connsiteX63" fmla="*/ 768506 w 1292816"/>
                <a:gd name="connsiteY63" fmla="*/ 196950 h 1600300"/>
                <a:gd name="connsiteX64" fmla="*/ 743106 w 1292816"/>
                <a:gd name="connsiteY64" fmla="*/ 177900 h 1600300"/>
                <a:gd name="connsiteX65" fmla="*/ 654206 w 1292816"/>
                <a:gd name="connsiteY65" fmla="*/ 139800 h 1600300"/>
                <a:gd name="connsiteX66" fmla="*/ 565306 w 1292816"/>
                <a:gd name="connsiteY66" fmla="*/ 95350 h 1600300"/>
                <a:gd name="connsiteX67" fmla="*/ 520856 w 1292816"/>
                <a:gd name="connsiteY67" fmla="*/ 69950 h 1600300"/>
                <a:gd name="connsiteX68" fmla="*/ 412906 w 1292816"/>
                <a:gd name="connsiteY68" fmla="*/ 38200 h 1600300"/>
                <a:gd name="connsiteX69" fmla="*/ 393856 w 1292816"/>
                <a:gd name="connsiteY69" fmla="*/ 31850 h 1600300"/>
                <a:gd name="connsiteX70" fmla="*/ 304956 w 1292816"/>
                <a:gd name="connsiteY70" fmla="*/ 12800 h 160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292816" h="1600300">
                  <a:moveTo>
                    <a:pt x="304956" y="12800"/>
                  </a:moveTo>
                  <a:cubicBezTo>
                    <a:pt x="274264" y="7508"/>
                    <a:pt x="241201" y="-1025"/>
                    <a:pt x="209706" y="100"/>
                  </a:cubicBezTo>
                  <a:cubicBezTo>
                    <a:pt x="171396" y="1468"/>
                    <a:pt x="133506" y="8567"/>
                    <a:pt x="95406" y="12800"/>
                  </a:cubicBezTo>
                  <a:cubicBezTo>
                    <a:pt x="84823" y="25500"/>
                    <a:pt x="74715" y="38612"/>
                    <a:pt x="63656" y="50900"/>
                  </a:cubicBezTo>
                  <a:cubicBezTo>
                    <a:pt x="55646" y="59800"/>
                    <a:pt x="45607" y="66849"/>
                    <a:pt x="38256" y="76300"/>
                  </a:cubicBezTo>
                  <a:cubicBezTo>
                    <a:pt x="30679" y="86042"/>
                    <a:pt x="25556" y="97467"/>
                    <a:pt x="19206" y="108050"/>
                  </a:cubicBezTo>
                  <a:cubicBezTo>
                    <a:pt x="17089" y="120750"/>
                    <a:pt x="16244" y="133728"/>
                    <a:pt x="12856" y="146150"/>
                  </a:cubicBezTo>
                  <a:cubicBezTo>
                    <a:pt x="9857" y="157147"/>
                    <a:pt x="-1456" y="166616"/>
                    <a:pt x="156" y="177900"/>
                  </a:cubicBezTo>
                  <a:cubicBezTo>
                    <a:pt x="3104" y="198537"/>
                    <a:pt x="13992" y="217704"/>
                    <a:pt x="25556" y="235050"/>
                  </a:cubicBezTo>
                  <a:cubicBezTo>
                    <a:pt x="32014" y="244737"/>
                    <a:pt x="75485" y="268209"/>
                    <a:pt x="82706" y="273150"/>
                  </a:cubicBezTo>
                  <a:cubicBezTo>
                    <a:pt x="112761" y="293714"/>
                    <a:pt x="143957" y="312950"/>
                    <a:pt x="171606" y="336650"/>
                  </a:cubicBezTo>
                  <a:cubicBezTo>
                    <a:pt x="186423" y="349350"/>
                    <a:pt x="200176" y="363407"/>
                    <a:pt x="216056" y="374750"/>
                  </a:cubicBezTo>
                  <a:cubicBezTo>
                    <a:pt x="229942" y="384669"/>
                    <a:pt x="245689" y="391683"/>
                    <a:pt x="260506" y="400150"/>
                  </a:cubicBezTo>
                  <a:cubicBezTo>
                    <a:pt x="316557" y="493568"/>
                    <a:pt x="218104" y="333167"/>
                    <a:pt x="343056" y="508100"/>
                  </a:cubicBezTo>
                  <a:cubicBezTo>
                    <a:pt x="353639" y="522917"/>
                    <a:pt x="362709" y="538941"/>
                    <a:pt x="374806" y="552550"/>
                  </a:cubicBezTo>
                  <a:cubicBezTo>
                    <a:pt x="396682" y="577160"/>
                    <a:pt x="415205" y="607674"/>
                    <a:pt x="444656" y="622400"/>
                  </a:cubicBezTo>
                  <a:cubicBezTo>
                    <a:pt x="453123" y="626633"/>
                    <a:pt x="462584" y="629288"/>
                    <a:pt x="470056" y="635100"/>
                  </a:cubicBezTo>
                  <a:cubicBezTo>
                    <a:pt x="481870" y="644289"/>
                    <a:pt x="491738" y="655775"/>
                    <a:pt x="501806" y="666850"/>
                  </a:cubicBezTo>
                  <a:cubicBezTo>
                    <a:pt x="538830" y="707577"/>
                    <a:pt x="528538" y="699596"/>
                    <a:pt x="558956" y="743050"/>
                  </a:cubicBezTo>
                  <a:cubicBezTo>
                    <a:pt x="565025" y="751720"/>
                    <a:pt x="571937" y="759780"/>
                    <a:pt x="578006" y="768450"/>
                  </a:cubicBezTo>
                  <a:cubicBezTo>
                    <a:pt x="586759" y="780954"/>
                    <a:pt x="594035" y="794502"/>
                    <a:pt x="603406" y="806550"/>
                  </a:cubicBezTo>
                  <a:cubicBezTo>
                    <a:pt x="634718" y="846809"/>
                    <a:pt x="614926" y="799909"/>
                    <a:pt x="641506" y="863700"/>
                  </a:cubicBezTo>
                  <a:cubicBezTo>
                    <a:pt x="646655" y="876057"/>
                    <a:pt x="649400" y="889305"/>
                    <a:pt x="654206" y="901800"/>
                  </a:cubicBezTo>
                  <a:cubicBezTo>
                    <a:pt x="678529" y="965039"/>
                    <a:pt x="671082" y="927639"/>
                    <a:pt x="685956" y="997050"/>
                  </a:cubicBezTo>
                  <a:cubicBezTo>
                    <a:pt x="688654" y="1009639"/>
                    <a:pt x="690348" y="1022425"/>
                    <a:pt x="692306" y="1035150"/>
                  </a:cubicBezTo>
                  <a:cubicBezTo>
                    <a:pt x="698858" y="1077739"/>
                    <a:pt x="702113" y="1111895"/>
                    <a:pt x="711356" y="1155800"/>
                  </a:cubicBezTo>
                  <a:cubicBezTo>
                    <a:pt x="719447" y="1194233"/>
                    <a:pt x="726382" y="1202041"/>
                    <a:pt x="736756" y="1238350"/>
                  </a:cubicBezTo>
                  <a:cubicBezTo>
                    <a:pt x="741551" y="1255133"/>
                    <a:pt x="744661" y="1272367"/>
                    <a:pt x="749456" y="1289150"/>
                  </a:cubicBezTo>
                  <a:cubicBezTo>
                    <a:pt x="753134" y="1302022"/>
                    <a:pt x="758478" y="1314378"/>
                    <a:pt x="762156" y="1327250"/>
                  </a:cubicBezTo>
                  <a:cubicBezTo>
                    <a:pt x="791651" y="1430484"/>
                    <a:pt x="758533" y="1328174"/>
                    <a:pt x="787556" y="1422500"/>
                  </a:cubicBezTo>
                  <a:cubicBezTo>
                    <a:pt x="791493" y="1435295"/>
                    <a:pt x="794269" y="1448626"/>
                    <a:pt x="800256" y="1460600"/>
                  </a:cubicBezTo>
                  <a:cubicBezTo>
                    <a:pt x="819928" y="1499943"/>
                    <a:pt x="827883" y="1495691"/>
                    <a:pt x="851056" y="1530450"/>
                  </a:cubicBezTo>
                  <a:cubicBezTo>
                    <a:pt x="866947" y="1554287"/>
                    <a:pt x="857845" y="1558259"/>
                    <a:pt x="882806" y="1574900"/>
                  </a:cubicBezTo>
                  <a:cubicBezTo>
                    <a:pt x="888375" y="1578613"/>
                    <a:pt x="895589" y="1578900"/>
                    <a:pt x="901856" y="1581250"/>
                  </a:cubicBezTo>
                  <a:cubicBezTo>
                    <a:pt x="962600" y="1604029"/>
                    <a:pt x="909416" y="1585887"/>
                    <a:pt x="952656" y="1600300"/>
                  </a:cubicBezTo>
                  <a:cubicBezTo>
                    <a:pt x="988639" y="1598183"/>
                    <a:pt x="1024959" y="1599297"/>
                    <a:pt x="1060606" y="1593950"/>
                  </a:cubicBezTo>
                  <a:cubicBezTo>
                    <a:pt x="1084497" y="1590366"/>
                    <a:pt x="1080008" y="1570256"/>
                    <a:pt x="1092356" y="1555850"/>
                  </a:cubicBezTo>
                  <a:cubicBezTo>
                    <a:pt x="1099244" y="1547815"/>
                    <a:pt x="1109289" y="1543150"/>
                    <a:pt x="1117756" y="1536800"/>
                  </a:cubicBezTo>
                  <a:cubicBezTo>
                    <a:pt x="1123894" y="1521456"/>
                    <a:pt x="1135198" y="1497343"/>
                    <a:pt x="1136806" y="1479650"/>
                  </a:cubicBezTo>
                  <a:cubicBezTo>
                    <a:pt x="1140261" y="1441648"/>
                    <a:pt x="1138782" y="1403257"/>
                    <a:pt x="1143156" y="1365350"/>
                  </a:cubicBezTo>
                  <a:cubicBezTo>
                    <a:pt x="1152510" y="1284279"/>
                    <a:pt x="1148446" y="1339071"/>
                    <a:pt x="1168556" y="1295500"/>
                  </a:cubicBezTo>
                  <a:cubicBezTo>
                    <a:pt x="1178109" y="1274801"/>
                    <a:pt x="1181310" y="1250968"/>
                    <a:pt x="1193956" y="1232000"/>
                  </a:cubicBezTo>
                  <a:cubicBezTo>
                    <a:pt x="1202423" y="1219300"/>
                    <a:pt x="1213157" y="1207848"/>
                    <a:pt x="1219356" y="1193900"/>
                  </a:cubicBezTo>
                  <a:cubicBezTo>
                    <a:pt x="1274983" y="1068740"/>
                    <a:pt x="1221976" y="1151869"/>
                    <a:pt x="1257456" y="1098650"/>
                  </a:cubicBezTo>
                  <a:cubicBezTo>
                    <a:pt x="1272007" y="1040446"/>
                    <a:pt x="1260474" y="1062373"/>
                    <a:pt x="1282856" y="1028800"/>
                  </a:cubicBezTo>
                  <a:cubicBezTo>
                    <a:pt x="1294450" y="970830"/>
                    <a:pt x="1297723" y="968235"/>
                    <a:pt x="1282856" y="882750"/>
                  </a:cubicBezTo>
                  <a:cubicBezTo>
                    <a:pt x="1280741" y="870590"/>
                    <a:pt x="1269800" y="861789"/>
                    <a:pt x="1263806" y="851000"/>
                  </a:cubicBezTo>
                  <a:cubicBezTo>
                    <a:pt x="1197738" y="732078"/>
                    <a:pt x="1289720" y="896477"/>
                    <a:pt x="1244756" y="806550"/>
                  </a:cubicBezTo>
                  <a:cubicBezTo>
                    <a:pt x="1239236" y="795511"/>
                    <a:pt x="1232056" y="785383"/>
                    <a:pt x="1225706" y="774800"/>
                  </a:cubicBezTo>
                  <a:cubicBezTo>
                    <a:pt x="1223589" y="762100"/>
                    <a:pt x="1223427" y="748914"/>
                    <a:pt x="1219356" y="736700"/>
                  </a:cubicBezTo>
                  <a:cubicBezTo>
                    <a:pt x="1214866" y="723230"/>
                    <a:pt x="1206182" y="711526"/>
                    <a:pt x="1200306" y="698600"/>
                  </a:cubicBezTo>
                  <a:cubicBezTo>
                    <a:pt x="1195589" y="688223"/>
                    <a:pt x="1191501" y="677562"/>
                    <a:pt x="1187606" y="666850"/>
                  </a:cubicBezTo>
                  <a:cubicBezTo>
                    <a:pt x="1183031" y="654269"/>
                    <a:pt x="1179712" y="641245"/>
                    <a:pt x="1174906" y="628750"/>
                  </a:cubicBezTo>
                  <a:cubicBezTo>
                    <a:pt x="1169119" y="613704"/>
                    <a:pt x="1161643" y="599346"/>
                    <a:pt x="1155856" y="584300"/>
                  </a:cubicBezTo>
                  <a:cubicBezTo>
                    <a:pt x="1127206" y="509809"/>
                    <a:pt x="1161298" y="582484"/>
                    <a:pt x="1124106" y="508100"/>
                  </a:cubicBezTo>
                  <a:cubicBezTo>
                    <a:pt x="1119873" y="489050"/>
                    <a:pt x="1119093" y="468887"/>
                    <a:pt x="1111406" y="450950"/>
                  </a:cubicBezTo>
                  <a:cubicBezTo>
                    <a:pt x="1106067" y="438493"/>
                    <a:pt x="1093282" y="430634"/>
                    <a:pt x="1086006" y="419200"/>
                  </a:cubicBezTo>
                  <a:cubicBezTo>
                    <a:pt x="1024448" y="322466"/>
                    <a:pt x="1114748" y="438835"/>
                    <a:pt x="1035206" y="349350"/>
                  </a:cubicBezTo>
                  <a:cubicBezTo>
                    <a:pt x="1028175" y="341440"/>
                    <a:pt x="1024510" y="330448"/>
                    <a:pt x="1016156" y="323950"/>
                  </a:cubicBezTo>
                  <a:cubicBezTo>
                    <a:pt x="1004948" y="315233"/>
                    <a:pt x="990558" y="311632"/>
                    <a:pt x="978056" y="304900"/>
                  </a:cubicBezTo>
                  <a:cubicBezTo>
                    <a:pt x="963031" y="296809"/>
                    <a:pt x="948140" y="288444"/>
                    <a:pt x="933606" y="279500"/>
                  </a:cubicBezTo>
                  <a:cubicBezTo>
                    <a:pt x="920607" y="271500"/>
                    <a:pt x="908758" y="261673"/>
                    <a:pt x="895506" y="254100"/>
                  </a:cubicBezTo>
                  <a:cubicBezTo>
                    <a:pt x="879068" y="244707"/>
                    <a:pt x="861971" y="236469"/>
                    <a:pt x="844706" y="228700"/>
                  </a:cubicBezTo>
                  <a:cubicBezTo>
                    <a:pt x="819613" y="217408"/>
                    <a:pt x="790519" y="213460"/>
                    <a:pt x="768506" y="196950"/>
                  </a:cubicBezTo>
                  <a:cubicBezTo>
                    <a:pt x="760039" y="190600"/>
                    <a:pt x="752572" y="182633"/>
                    <a:pt x="743106" y="177900"/>
                  </a:cubicBezTo>
                  <a:cubicBezTo>
                    <a:pt x="651997" y="132346"/>
                    <a:pt x="729691" y="183833"/>
                    <a:pt x="654206" y="139800"/>
                  </a:cubicBezTo>
                  <a:cubicBezTo>
                    <a:pt x="519931" y="61473"/>
                    <a:pt x="726521" y="170583"/>
                    <a:pt x="565306" y="95350"/>
                  </a:cubicBezTo>
                  <a:cubicBezTo>
                    <a:pt x="549842" y="88133"/>
                    <a:pt x="536584" y="76572"/>
                    <a:pt x="520856" y="69950"/>
                  </a:cubicBezTo>
                  <a:cubicBezTo>
                    <a:pt x="436684" y="34509"/>
                    <a:pt x="469996" y="52472"/>
                    <a:pt x="412906" y="38200"/>
                  </a:cubicBezTo>
                  <a:cubicBezTo>
                    <a:pt x="406412" y="36577"/>
                    <a:pt x="400390" y="33302"/>
                    <a:pt x="393856" y="31850"/>
                  </a:cubicBezTo>
                  <a:cubicBezTo>
                    <a:pt x="365353" y="25516"/>
                    <a:pt x="335648" y="18092"/>
                    <a:pt x="304956" y="12800"/>
                  </a:cubicBezTo>
                  <a:close/>
                </a:path>
              </a:pathLst>
            </a:custGeom>
            <a:noFill/>
            <a:ln>
              <a:solidFill>
                <a:srgbClr val="00797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582867FB-742C-4185-AD23-1B02212CA10A}"/>
                </a:ext>
              </a:extLst>
            </p:cNvPr>
            <p:cNvSpPr/>
            <p:nvPr/>
          </p:nvSpPr>
          <p:spPr>
            <a:xfrm>
              <a:off x="5829300" y="5010150"/>
              <a:ext cx="159544" cy="311944"/>
            </a:xfrm>
            <a:custGeom>
              <a:avLst/>
              <a:gdLst>
                <a:gd name="connsiteX0" fmla="*/ 61913 w 159544"/>
                <a:gd name="connsiteY0" fmla="*/ 0 h 311944"/>
                <a:gd name="connsiteX1" fmla="*/ 30956 w 159544"/>
                <a:gd name="connsiteY1" fmla="*/ 2381 h 311944"/>
                <a:gd name="connsiteX2" fmla="*/ 21431 w 159544"/>
                <a:gd name="connsiteY2" fmla="*/ 16669 h 311944"/>
                <a:gd name="connsiteX3" fmla="*/ 16669 w 159544"/>
                <a:gd name="connsiteY3" fmla="*/ 23813 h 311944"/>
                <a:gd name="connsiteX4" fmla="*/ 14288 w 159544"/>
                <a:gd name="connsiteY4" fmla="*/ 102394 h 311944"/>
                <a:gd name="connsiteX5" fmla="*/ 9525 w 159544"/>
                <a:gd name="connsiteY5" fmla="*/ 161925 h 311944"/>
                <a:gd name="connsiteX6" fmla="*/ 7144 w 159544"/>
                <a:gd name="connsiteY6" fmla="*/ 192881 h 311944"/>
                <a:gd name="connsiteX7" fmla="*/ 0 w 159544"/>
                <a:gd name="connsiteY7" fmla="*/ 240506 h 311944"/>
                <a:gd name="connsiteX8" fmla="*/ 2381 w 159544"/>
                <a:gd name="connsiteY8" fmla="*/ 292894 h 311944"/>
                <a:gd name="connsiteX9" fmla="*/ 9525 w 159544"/>
                <a:gd name="connsiteY9" fmla="*/ 297656 h 311944"/>
                <a:gd name="connsiteX10" fmla="*/ 21431 w 159544"/>
                <a:gd name="connsiteY10" fmla="*/ 311944 h 311944"/>
                <a:gd name="connsiteX11" fmla="*/ 42863 w 159544"/>
                <a:gd name="connsiteY11" fmla="*/ 309563 h 311944"/>
                <a:gd name="connsiteX12" fmla="*/ 50006 w 159544"/>
                <a:gd name="connsiteY12" fmla="*/ 304800 h 311944"/>
                <a:gd name="connsiteX13" fmla="*/ 59531 w 159544"/>
                <a:gd name="connsiteY13" fmla="*/ 297656 h 311944"/>
                <a:gd name="connsiteX14" fmla="*/ 85725 w 159544"/>
                <a:gd name="connsiteY14" fmla="*/ 280988 h 311944"/>
                <a:gd name="connsiteX15" fmla="*/ 95250 w 159544"/>
                <a:gd name="connsiteY15" fmla="*/ 269081 h 311944"/>
                <a:gd name="connsiteX16" fmla="*/ 119063 w 159544"/>
                <a:gd name="connsiteY16" fmla="*/ 245269 h 311944"/>
                <a:gd name="connsiteX17" fmla="*/ 135731 w 159544"/>
                <a:gd name="connsiteY17" fmla="*/ 214313 h 311944"/>
                <a:gd name="connsiteX18" fmla="*/ 147638 w 159544"/>
                <a:gd name="connsiteY18" fmla="*/ 183356 h 311944"/>
                <a:gd name="connsiteX19" fmla="*/ 157163 w 159544"/>
                <a:gd name="connsiteY19" fmla="*/ 147638 h 311944"/>
                <a:gd name="connsiteX20" fmla="*/ 159544 w 159544"/>
                <a:gd name="connsiteY20" fmla="*/ 130969 h 311944"/>
                <a:gd name="connsiteX21" fmla="*/ 157163 w 159544"/>
                <a:gd name="connsiteY21" fmla="*/ 78581 h 311944"/>
                <a:gd name="connsiteX22" fmla="*/ 150019 w 159544"/>
                <a:gd name="connsiteY22" fmla="*/ 64294 h 311944"/>
                <a:gd name="connsiteX23" fmla="*/ 128588 w 159544"/>
                <a:gd name="connsiteY23" fmla="*/ 38100 h 311944"/>
                <a:gd name="connsiteX24" fmla="*/ 121444 w 159544"/>
                <a:gd name="connsiteY24" fmla="*/ 23813 h 311944"/>
                <a:gd name="connsiteX25" fmla="*/ 114300 w 159544"/>
                <a:gd name="connsiteY25" fmla="*/ 16669 h 311944"/>
                <a:gd name="connsiteX26" fmla="*/ 95250 w 159544"/>
                <a:gd name="connsiteY26" fmla="*/ 4763 h 311944"/>
                <a:gd name="connsiteX27" fmla="*/ 85725 w 159544"/>
                <a:gd name="connsiteY27" fmla="*/ 2381 h 311944"/>
                <a:gd name="connsiteX28" fmla="*/ 61913 w 159544"/>
                <a:gd name="connsiteY28" fmla="*/ 0 h 31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59544" h="311944">
                  <a:moveTo>
                    <a:pt x="61913" y="0"/>
                  </a:moveTo>
                  <a:lnTo>
                    <a:pt x="30956" y="2381"/>
                  </a:lnTo>
                  <a:cubicBezTo>
                    <a:pt x="25663" y="4560"/>
                    <a:pt x="24606" y="11906"/>
                    <a:pt x="21431" y="16669"/>
                  </a:cubicBezTo>
                  <a:lnTo>
                    <a:pt x="16669" y="23813"/>
                  </a:lnTo>
                  <a:cubicBezTo>
                    <a:pt x="8322" y="65544"/>
                    <a:pt x="11554" y="39538"/>
                    <a:pt x="14288" y="102394"/>
                  </a:cubicBezTo>
                  <a:cubicBezTo>
                    <a:pt x="12700" y="122238"/>
                    <a:pt x="11092" y="142080"/>
                    <a:pt x="9525" y="161925"/>
                  </a:cubicBezTo>
                  <a:cubicBezTo>
                    <a:pt x="8710" y="172242"/>
                    <a:pt x="8608" y="182636"/>
                    <a:pt x="7144" y="192881"/>
                  </a:cubicBezTo>
                  <a:cubicBezTo>
                    <a:pt x="1698" y="230998"/>
                    <a:pt x="4226" y="215146"/>
                    <a:pt x="0" y="240506"/>
                  </a:cubicBezTo>
                  <a:cubicBezTo>
                    <a:pt x="794" y="257969"/>
                    <a:pt x="-493" y="275651"/>
                    <a:pt x="2381" y="292894"/>
                  </a:cubicBezTo>
                  <a:cubicBezTo>
                    <a:pt x="2851" y="295717"/>
                    <a:pt x="7737" y="295421"/>
                    <a:pt x="9525" y="297656"/>
                  </a:cubicBezTo>
                  <a:cubicBezTo>
                    <a:pt x="25891" y="318113"/>
                    <a:pt x="-10230" y="288197"/>
                    <a:pt x="21431" y="311944"/>
                  </a:cubicBezTo>
                  <a:cubicBezTo>
                    <a:pt x="28575" y="311150"/>
                    <a:pt x="35890" y="311306"/>
                    <a:pt x="42863" y="309563"/>
                  </a:cubicBezTo>
                  <a:cubicBezTo>
                    <a:pt x="45639" y="308869"/>
                    <a:pt x="47677" y="306464"/>
                    <a:pt x="50006" y="304800"/>
                  </a:cubicBezTo>
                  <a:cubicBezTo>
                    <a:pt x="53235" y="302493"/>
                    <a:pt x="56280" y="299932"/>
                    <a:pt x="59531" y="297656"/>
                  </a:cubicBezTo>
                  <a:cubicBezTo>
                    <a:pt x="71623" y="289192"/>
                    <a:pt x="73800" y="288142"/>
                    <a:pt x="85725" y="280988"/>
                  </a:cubicBezTo>
                  <a:cubicBezTo>
                    <a:pt x="88900" y="277019"/>
                    <a:pt x="91656" y="272675"/>
                    <a:pt x="95250" y="269081"/>
                  </a:cubicBezTo>
                  <a:cubicBezTo>
                    <a:pt x="112697" y="251634"/>
                    <a:pt x="103049" y="268400"/>
                    <a:pt x="119063" y="245269"/>
                  </a:cubicBezTo>
                  <a:cubicBezTo>
                    <a:pt x="121770" y="241359"/>
                    <a:pt x="133597" y="219862"/>
                    <a:pt x="135731" y="214313"/>
                  </a:cubicBezTo>
                  <a:cubicBezTo>
                    <a:pt x="151292" y="173854"/>
                    <a:pt x="129308" y="220016"/>
                    <a:pt x="147638" y="183356"/>
                  </a:cubicBezTo>
                  <a:cubicBezTo>
                    <a:pt x="153492" y="142373"/>
                    <a:pt x="145010" y="193212"/>
                    <a:pt x="157163" y="147638"/>
                  </a:cubicBezTo>
                  <a:cubicBezTo>
                    <a:pt x="158609" y="142215"/>
                    <a:pt x="158750" y="136525"/>
                    <a:pt x="159544" y="130969"/>
                  </a:cubicBezTo>
                  <a:cubicBezTo>
                    <a:pt x="158750" y="113506"/>
                    <a:pt x="159635" y="95886"/>
                    <a:pt x="157163" y="78581"/>
                  </a:cubicBezTo>
                  <a:cubicBezTo>
                    <a:pt x="156410" y="73310"/>
                    <a:pt x="152702" y="68893"/>
                    <a:pt x="150019" y="64294"/>
                  </a:cubicBezTo>
                  <a:cubicBezTo>
                    <a:pt x="127379" y="25484"/>
                    <a:pt x="154348" y="73519"/>
                    <a:pt x="128588" y="38100"/>
                  </a:cubicBezTo>
                  <a:cubicBezTo>
                    <a:pt x="125456" y="33794"/>
                    <a:pt x="124398" y="28243"/>
                    <a:pt x="121444" y="23813"/>
                  </a:cubicBezTo>
                  <a:cubicBezTo>
                    <a:pt x="119576" y="21011"/>
                    <a:pt x="116857" y="18861"/>
                    <a:pt x="114300" y="16669"/>
                  </a:cubicBezTo>
                  <a:cubicBezTo>
                    <a:pt x="108471" y="11672"/>
                    <a:pt x="102480" y="7474"/>
                    <a:pt x="95250" y="4763"/>
                  </a:cubicBezTo>
                  <a:cubicBezTo>
                    <a:pt x="92186" y="3614"/>
                    <a:pt x="88900" y="3175"/>
                    <a:pt x="85725" y="2381"/>
                  </a:cubicBezTo>
                  <a:lnTo>
                    <a:pt x="61913" y="0"/>
                  </a:lnTo>
                  <a:close/>
                </a:path>
              </a:pathLst>
            </a:custGeom>
            <a:noFill/>
            <a:ln>
              <a:solidFill>
                <a:srgbClr val="007979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D2D0133-3A54-40AD-BD77-7721BFAE873E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67ABB3EE-AAFC-477F-9717-40C1DC81F3DB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02A52530-8D2D-4833-97AE-4EEDC5F72D88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6720BB4-46A2-4DC2-90D3-2C125AF0BB35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93CDE1E9-E598-45E1-868D-5314A5FAD253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9E45C34B-2ED1-47A4-85FE-49E918D21795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B7B244E-1877-4536-A489-E9A77F598F62}"/>
              </a:ext>
            </a:extLst>
          </p:cNvPr>
          <p:cNvSpPr txBox="1"/>
          <p:nvPr/>
        </p:nvSpPr>
        <p:spPr>
          <a:xfrm>
            <a:off x="10260172" y="1184176"/>
            <a:ext cx="65986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>
                <a:solidFill>
                  <a:srgbClr val="008080"/>
                </a:solidFill>
              </a:rPr>
              <a:t>Piezo2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E2F318E-0841-4450-A326-DBF2038C2023}"/>
              </a:ext>
            </a:extLst>
          </p:cNvPr>
          <p:cNvSpPr txBox="1"/>
          <p:nvPr/>
        </p:nvSpPr>
        <p:spPr>
          <a:xfrm>
            <a:off x="9817681" y="738179"/>
            <a:ext cx="394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Bar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44A4559C-4432-477B-9AFD-A5D6B9D5FD7A}"/>
              </a:ext>
            </a:extLst>
          </p:cNvPr>
          <p:cNvCxnSpPr>
            <a:cxnSpLocks/>
          </p:cNvCxnSpPr>
          <p:nvPr/>
        </p:nvCxnSpPr>
        <p:spPr>
          <a:xfrm>
            <a:off x="10217150" y="876678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0665895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5B2DEA12-D655-4AE2-A89E-2DA39AFCC5CC}"/>
              </a:ext>
            </a:extLst>
          </p:cNvPr>
          <p:cNvGrpSpPr/>
          <p:nvPr/>
        </p:nvGrpSpPr>
        <p:grpSpPr>
          <a:xfrm>
            <a:off x="1846848" y="354310"/>
            <a:ext cx="3860968" cy="2886363"/>
            <a:chOff x="487680" y="0"/>
            <a:chExt cx="9173661" cy="6858000"/>
          </a:xfrm>
        </p:grpSpPr>
        <p:pic>
          <p:nvPicPr>
            <p:cNvPr id="17" name="Picture 16" descr="A picture containing dark, star, night sky, outdoor object&#10;&#10;Description automatically generated">
              <a:extLst>
                <a:ext uri="{FF2B5EF4-FFF2-40B4-BE49-F238E27FC236}">
                  <a16:creationId xmlns:a16="http://schemas.microsoft.com/office/drawing/2014/main" id="{28DD3641-1F24-48E8-85E9-08C1C34B4E1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6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7680" y="0"/>
              <a:ext cx="9144000" cy="6858000"/>
            </a:xfrm>
            <a:prstGeom prst="rect">
              <a:avLst/>
            </a:prstGeom>
          </p:spPr>
        </p:pic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BC7726A-A810-4A90-AE1E-4EE8953DF7DA}"/>
                </a:ext>
              </a:extLst>
            </p:cNvPr>
            <p:cNvSpPr/>
            <p:nvPr/>
          </p:nvSpPr>
          <p:spPr>
            <a:xfrm>
              <a:off x="4378716" y="2519363"/>
              <a:ext cx="5282625" cy="2933700"/>
            </a:xfrm>
            <a:custGeom>
              <a:avLst/>
              <a:gdLst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283897 w 5282625"/>
                <a:gd name="connsiteY32" fmla="*/ 2000250 h 2933700"/>
                <a:gd name="connsiteX33" fmla="*/ 1345809 w 5282625"/>
                <a:gd name="connsiteY33" fmla="*/ 1981200 h 2933700"/>
                <a:gd name="connsiteX34" fmla="*/ 1450584 w 5282625"/>
                <a:gd name="connsiteY34" fmla="*/ 1933575 h 2933700"/>
                <a:gd name="connsiteX35" fmla="*/ 1483922 w 5282625"/>
                <a:gd name="connsiteY35" fmla="*/ 1914525 h 2933700"/>
                <a:gd name="connsiteX36" fmla="*/ 1541072 w 5282625"/>
                <a:gd name="connsiteY36" fmla="*/ 1866900 h 2933700"/>
                <a:gd name="connsiteX37" fmla="*/ 1579172 w 5282625"/>
                <a:gd name="connsiteY37" fmla="*/ 1824037 h 2933700"/>
                <a:gd name="connsiteX38" fmla="*/ 1598222 w 5282625"/>
                <a:gd name="connsiteY38" fmla="*/ 1809750 h 2933700"/>
                <a:gd name="connsiteX39" fmla="*/ 1645847 w 5282625"/>
                <a:gd name="connsiteY39" fmla="*/ 1724025 h 2933700"/>
                <a:gd name="connsiteX40" fmla="*/ 1674422 w 5282625"/>
                <a:gd name="connsiteY40" fmla="*/ 1690687 h 2933700"/>
                <a:gd name="connsiteX41" fmla="*/ 1717284 w 5282625"/>
                <a:gd name="connsiteY41" fmla="*/ 1624012 h 2933700"/>
                <a:gd name="connsiteX42" fmla="*/ 1741097 w 5282625"/>
                <a:gd name="connsiteY42" fmla="*/ 1590675 h 2933700"/>
                <a:gd name="connsiteX43" fmla="*/ 1774434 w 5282625"/>
                <a:gd name="connsiteY43" fmla="*/ 1547812 h 2933700"/>
                <a:gd name="connsiteX44" fmla="*/ 1798247 w 5282625"/>
                <a:gd name="connsiteY44" fmla="*/ 1514475 h 2933700"/>
                <a:gd name="connsiteX45" fmla="*/ 1817297 w 5282625"/>
                <a:gd name="connsiteY45" fmla="*/ 1485900 h 2933700"/>
                <a:gd name="connsiteX46" fmla="*/ 1855397 w 5282625"/>
                <a:gd name="connsiteY46" fmla="*/ 1457325 h 2933700"/>
                <a:gd name="connsiteX47" fmla="*/ 1864922 w 5282625"/>
                <a:gd name="connsiteY47" fmla="*/ 1443037 h 2933700"/>
                <a:gd name="connsiteX48" fmla="*/ 1907784 w 5282625"/>
                <a:gd name="connsiteY48" fmla="*/ 1433512 h 2933700"/>
                <a:gd name="connsiteX49" fmla="*/ 1936359 w 5282625"/>
                <a:gd name="connsiteY49" fmla="*/ 1423987 h 2933700"/>
                <a:gd name="connsiteX50" fmla="*/ 1960172 w 5282625"/>
                <a:gd name="connsiteY50" fmla="*/ 1419225 h 2933700"/>
                <a:gd name="connsiteX51" fmla="*/ 2022084 w 5282625"/>
                <a:gd name="connsiteY51" fmla="*/ 1428750 h 2933700"/>
                <a:gd name="connsiteX52" fmla="*/ 2036372 w 5282625"/>
                <a:gd name="connsiteY52" fmla="*/ 1438275 h 2933700"/>
                <a:gd name="connsiteX53" fmla="*/ 2055422 w 5282625"/>
                <a:gd name="connsiteY53" fmla="*/ 1447800 h 2933700"/>
                <a:gd name="connsiteX54" fmla="*/ 2093522 w 5282625"/>
                <a:gd name="connsiteY54" fmla="*/ 1476375 h 2933700"/>
                <a:gd name="connsiteX55" fmla="*/ 2131622 w 5282625"/>
                <a:gd name="connsiteY55" fmla="*/ 1519237 h 2933700"/>
                <a:gd name="connsiteX56" fmla="*/ 2179247 w 5282625"/>
                <a:gd name="connsiteY56" fmla="*/ 1533525 h 2933700"/>
                <a:gd name="connsiteX57" fmla="*/ 2212584 w 5282625"/>
                <a:gd name="connsiteY57" fmla="*/ 1528762 h 2933700"/>
                <a:gd name="connsiteX58" fmla="*/ 2226872 w 5282625"/>
                <a:gd name="connsiteY58" fmla="*/ 1519237 h 2933700"/>
                <a:gd name="connsiteX59" fmla="*/ 2241159 w 5282625"/>
                <a:gd name="connsiteY59" fmla="*/ 1514475 h 2933700"/>
                <a:gd name="connsiteX60" fmla="*/ 2274497 w 5282625"/>
                <a:gd name="connsiteY60" fmla="*/ 1495425 h 2933700"/>
                <a:gd name="connsiteX61" fmla="*/ 2288784 w 5282625"/>
                <a:gd name="connsiteY61" fmla="*/ 1476375 h 2933700"/>
                <a:gd name="connsiteX62" fmla="*/ 2303072 w 5282625"/>
                <a:gd name="connsiteY62" fmla="*/ 1466850 h 2933700"/>
                <a:gd name="connsiteX63" fmla="*/ 2322122 w 5282625"/>
                <a:gd name="connsiteY63" fmla="*/ 1452562 h 2933700"/>
                <a:gd name="connsiteX64" fmla="*/ 2336409 w 5282625"/>
                <a:gd name="connsiteY64" fmla="*/ 1433512 h 2933700"/>
                <a:gd name="connsiteX65" fmla="*/ 2355459 w 5282625"/>
                <a:gd name="connsiteY65" fmla="*/ 1423987 h 2933700"/>
                <a:gd name="connsiteX66" fmla="*/ 2398322 w 5282625"/>
                <a:gd name="connsiteY66" fmla="*/ 1404937 h 2933700"/>
                <a:gd name="connsiteX67" fmla="*/ 2498334 w 5282625"/>
                <a:gd name="connsiteY67" fmla="*/ 1395412 h 2933700"/>
                <a:gd name="connsiteX68" fmla="*/ 2531672 w 5282625"/>
                <a:gd name="connsiteY68" fmla="*/ 1381125 h 2933700"/>
                <a:gd name="connsiteX69" fmla="*/ 2569772 w 5282625"/>
                <a:gd name="connsiteY69" fmla="*/ 1371600 h 2933700"/>
                <a:gd name="connsiteX70" fmla="*/ 2645972 w 5282625"/>
                <a:gd name="connsiteY70" fmla="*/ 1314450 h 2933700"/>
                <a:gd name="connsiteX71" fmla="*/ 2665022 w 5282625"/>
                <a:gd name="connsiteY71" fmla="*/ 1290637 h 2933700"/>
                <a:gd name="connsiteX72" fmla="*/ 2703122 w 5282625"/>
                <a:gd name="connsiteY72" fmla="*/ 1257300 h 2933700"/>
                <a:gd name="connsiteX73" fmla="*/ 2717409 w 5282625"/>
                <a:gd name="connsiteY73" fmla="*/ 1233487 h 2933700"/>
                <a:gd name="connsiteX74" fmla="*/ 2779322 w 5282625"/>
                <a:gd name="connsiteY74" fmla="*/ 1157287 h 2933700"/>
                <a:gd name="connsiteX75" fmla="*/ 2812659 w 5282625"/>
                <a:gd name="connsiteY75" fmla="*/ 1123950 h 2933700"/>
                <a:gd name="connsiteX76" fmla="*/ 2884097 w 5282625"/>
                <a:gd name="connsiteY76" fmla="*/ 1076325 h 2933700"/>
                <a:gd name="connsiteX77" fmla="*/ 2917434 w 5282625"/>
                <a:gd name="connsiteY77" fmla="*/ 1052512 h 2933700"/>
                <a:gd name="connsiteX78" fmla="*/ 2984109 w 5282625"/>
                <a:gd name="connsiteY78" fmla="*/ 1038225 h 2933700"/>
                <a:gd name="connsiteX79" fmla="*/ 3007922 w 5282625"/>
                <a:gd name="connsiteY79" fmla="*/ 1028700 h 2933700"/>
                <a:gd name="connsiteX80" fmla="*/ 3031734 w 5282625"/>
                <a:gd name="connsiteY80" fmla="*/ 1023937 h 2933700"/>
                <a:gd name="connsiteX81" fmla="*/ 3146034 w 5282625"/>
                <a:gd name="connsiteY81" fmla="*/ 1014412 h 2933700"/>
                <a:gd name="connsiteX82" fmla="*/ 3331772 w 5282625"/>
                <a:gd name="connsiteY82" fmla="*/ 1000125 h 2933700"/>
                <a:gd name="connsiteX83" fmla="*/ 3360347 w 5282625"/>
                <a:gd name="connsiteY83" fmla="*/ 990600 h 2933700"/>
                <a:gd name="connsiteX84" fmla="*/ 3398447 w 5282625"/>
                <a:gd name="connsiteY84" fmla="*/ 985837 h 2933700"/>
                <a:gd name="connsiteX85" fmla="*/ 3431784 w 5282625"/>
                <a:gd name="connsiteY85" fmla="*/ 981075 h 2933700"/>
                <a:gd name="connsiteX86" fmla="*/ 3465122 w 5282625"/>
                <a:gd name="connsiteY86" fmla="*/ 966787 h 2933700"/>
                <a:gd name="connsiteX87" fmla="*/ 3536559 w 5282625"/>
                <a:gd name="connsiteY87" fmla="*/ 942975 h 2933700"/>
                <a:gd name="connsiteX88" fmla="*/ 3627047 w 5282625"/>
                <a:gd name="connsiteY88" fmla="*/ 885825 h 2933700"/>
                <a:gd name="connsiteX89" fmla="*/ 3674672 w 5282625"/>
                <a:gd name="connsiteY89" fmla="*/ 833437 h 2933700"/>
                <a:gd name="connsiteX90" fmla="*/ 3693722 w 5282625"/>
                <a:gd name="connsiteY90" fmla="*/ 733425 h 2933700"/>
                <a:gd name="connsiteX91" fmla="*/ 3703247 w 5282625"/>
                <a:gd name="connsiteY91" fmla="*/ 642937 h 2933700"/>
                <a:gd name="connsiteX92" fmla="*/ 3708009 w 5282625"/>
                <a:gd name="connsiteY92" fmla="*/ 552450 h 2933700"/>
                <a:gd name="connsiteX93" fmla="*/ 3717534 w 5282625"/>
                <a:gd name="connsiteY93" fmla="*/ 528637 h 2933700"/>
                <a:gd name="connsiteX94" fmla="*/ 3727059 w 5282625"/>
                <a:gd name="connsiteY94" fmla="*/ 495300 h 2933700"/>
                <a:gd name="connsiteX95" fmla="*/ 3741347 w 5282625"/>
                <a:gd name="connsiteY95" fmla="*/ 466725 h 2933700"/>
                <a:gd name="connsiteX96" fmla="*/ 3750872 w 5282625"/>
                <a:gd name="connsiteY96" fmla="*/ 438150 h 2933700"/>
                <a:gd name="connsiteX97" fmla="*/ 3769922 w 5282625"/>
                <a:gd name="connsiteY97" fmla="*/ 390525 h 2933700"/>
                <a:gd name="connsiteX98" fmla="*/ 3788972 w 5282625"/>
                <a:gd name="connsiteY98" fmla="*/ 352425 h 2933700"/>
                <a:gd name="connsiteX99" fmla="*/ 3808022 w 5282625"/>
                <a:gd name="connsiteY99" fmla="*/ 300037 h 2933700"/>
                <a:gd name="connsiteX100" fmla="*/ 3812784 w 5282625"/>
                <a:gd name="connsiteY100" fmla="*/ 271462 h 2933700"/>
                <a:gd name="connsiteX101" fmla="*/ 3831834 w 5282625"/>
                <a:gd name="connsiteY101" fmla="*/ 238125 h 2933700"/>
                <a:gd name="connsiteX102" fmla="*/ 3865172 w 5282625"/>
                <a:gd name="connsiteY102" fmla="*/ 180975 h 2933700"/>
                <a:gd name="connsiteX103" fmla="*/ 3903272 w 5282625"/>
                <a:gd name="connsiteY103" fmla="*/ 114300 h 2933700"/>
                <a:gd name="connsiteX104" fmla="*/ 3908034 w 5282625"/>
                <a:gd name="connsiteY104" fmla="*/ 100012 h 2933700"/>
                <a:gd name="connsiteX105" fmla="*/ 3941372 w 5282625"/>
                <a:gd name="connsiteY105" fmla="*/ 61912 h 2933700"/>
                <a:gd name="connsiteX106" fmla="*/ 3960422 w 5282625"/>
                <a:gd name="connsiteY106" fmla="*/ 47625 h 2933700"/>
                <a:gd name="connsiteX107" fmla="*/ 3979472 w 5282625"/>
                <a:gd name="connsiteY107" fmla="*/ 38100 h 2933700"/>
                <a:gd name="connsiteX108" fmla="*/ 4022334 w 5282625"/>
                <a:gd name="connsiteY108" fmla="*/ 19050 h 2933700"/>
                <a:gd name="connsiteX109" fmla="*/ 4050909 w 5282625"/>
                <a:gd name="connsiteY109" fmla="*/ 14287 h 2933700"/>
                <a:gd name="connsiteX110" fmla="*/ 4108059 w 5282625"/>
                <a:gd name="connsiteY110" fmla="*/ 4762 h 2933700"/>
                <a:gd name="connsiteX111" fmla="*/ 4246172 w 5282625"/>
                <a:gd name="connsiteY111" fmla="*/ 0 h 2933700"/>
                <a:gd name="connsiteX112" fmla="*/ 4355709 w 5282625"/>
                <a:gd name="connsiteY112" fmla="*/ 4762 h 2933700"/>
                <a:gd name="connsiteX113" fmla="*/ 4384284 w 5282625"/>
                <a:gd name="connsiteY113" fmla="*/ 9525 h 2933700"/>
                <a:gd name="connsiteX114" fmla="*/ 4455722 w 5282625"/>
                <a:gd name="connsiteY114" fmla="*/ 19050 h 2933700"/>
                <a:gd name="connsiteX115" fmla="*/ 4489059 w 5282625"/>
                <a:gd name="connsiteY115" fmla="*/ 33337 h 2933700"/>
                <a:gd name="connsiteX116" fmla="*/ 4565259 w 5282625"/>
                <a:gd name="connsiteY116" fmla="*/ 71437 h 2933700"/>
                <a:gd name="connsiteX117" fmla="*/ 4612884 w 5282625"/>
                <a:gd name="connsiteY117" fmla="*/ 85725 h 2933700"/>
                <a:gd name="connsiteX118" fmla="*/ 4684322 w 5282625"/>
                <a:gd name="connsiteY118" fmla="*/ 114300 h 2933700"/>
                <a:gd name="connsiteX119" fmla="*/ 4731947 w 5282625"/>
                <a:gd name="connsiteY119" fmla="*/ 128587 h 2933700"/>
                <a:gd name="connsiteX120" fmla="*/ 4774809 w 5282625"/>
                <a:gd name="connsiteY120" fmla="*/ 147637 h 2933700"/>
                <a:gd name="connsiteX121" fmla="*/ 4798622 w 5282625"/>
                <a:gd name="connsiteY121" fmla="*/ 157162 h 2933700"/>
                <a:gd name="connsiteX122" fmla="*/ 4851009 w 5282625"/>
                <a:gd name="connsiteY122" fmla="*/ 171450 h 2933700"/>
                <a:gd name="connsiteX123" fmla="*/ 4889109 w 5282625"/>
                <a:gd name="connsiteY123" fmla="*/ 185737 h 2933700"/>
                <a:gd name="connsiteX124" fmla="*/ 5003409 w 5282625"/>
                <a:gd name="connsiteY124" fmla="*/ 238125 h 2933700"/>
                <a:gd name="connsiteX125" fmla="*/ 5060559 w 5282625"/>
                <a:gd name="connsiteY125" fmla="*/ 280987 h 2933700"/>
                <a:gd name="connsiteX126" fmla="*/ 5074847 w 5282625"/>
                <a:gd name="connsiteY126" fmla="*/ 290512 h 2933700"/>
                <a:gd name="connsiteX127" fmla="*/ 5103422 w 5282625"/>
                <a:gd name="connsiteY127" fmla="*/ 319087 h 2933700"/>
                <a:gd name="connsiteX128" fmla="*/ 5141522 w 5282625"/>
                <a:gd name="connsiteY128" fmla="*/ 347662 h 2933700"/>
                <a:gd name="connsiteX129" fmla="*/ 5160572 w 5282625"/>
                <a:gd name="connsiteY129" fmla="*/ 366712 h 2933700"/>
                <a:gd name="connsiteX130" fmla="*/ 5179622 w 5282625"/>
                <a:gd name="connsiteY130" fmla="*/ 376237 h 2933700"/>
                <a:gd name="connsiteX131" fmla="*/ 5189147 w 5282625"/>
                <a:gd name="connsiteY131" fmla="*/ 395287 h 2933700"/>
                <a:gd name="connsiteX132" fmla="*/ 5203434 w 5282625"/>
                <a:gd name="connsiteY132" fmla="*/ 404812 h 2933700"/>
                <a:gd name="connsiteX133" fmla="*/ 5222484 w 5282625"/>
                <a:gd name="connsiteY133" fmla="*/ 428625 h 2933700"/>
                <a:gd name="connsiteX134" fmla="*/ 5236772 w 5282625"/>
                <a:gd name="connsiteY134" fmla="*/ 476250 h 2933700"/>
                <a:gd name="connsiteX135" fmla="*/ 5246297 w 5282625"/>
                <a:gd name="connsiteY135" fmla="*/ 528637 h 2933700"/>
                <a:gd name="connsiteX136" fmla="*/ 5236772 w 5282625"/>
                <a:gd name="connsiteY136" fmla="*/ 1000125 h 2933700"/>
                <a:gd name="connsiteX137" fmla="*/ 5246297 w 5282625"/>
                <a:gd name="connsiteY137" fmla="*/ 1509712 h 2933700"/>
                <a:gd name="connsiteX138" fmla="*/ 5251059 w 5282625"/>
                <a:gd name="connsiteY138" fmla="*/ 1590675 h 2933700"/>
                <a:gd name="connsiteX139" fmla="*/ 5260584 w 5282625"/>
                <a:gd name="connsiteY139" fmla="*/ 1671637 h 2933700"/>
                <a:gd name="connsiteX140" fmla="*/ 5274872 w 5282625"/>
                <a:gd name="connsiteY140" fmla="*/ 1885950 h 2933700"/>
                <a:gd name="connsiteX141" fmla="*/ 5270109 w 5282625"/>
                <a:gd name="connsiteY141" fmla="*/ 2162175 h 2933700"/>
                <a:gd name="connsiteX142" fmla="*/ 5251059 w 5282625"/>
                <a:gd name="connsiteY142" fmla="*/ 2205037 h 2933700"/>
                <a:gd name="connsiteX143" fmla="*/ 5232009 w 5282625"/>
                <a:gd name="connsiteY143" fmla="*/ 2252662 h 2933700"/>
                <a:gd name="connsiteX144" fmla="*/ 5222484 w 5282625"/>
                <a:gd name="connsiteY144" fmla="*/ 2281237 h 2933700"/>
                <a:gd name="connsiteX145" fmla="*/ 5212959 w 5282625"/>
                <a:gd name="connsiteY145" fmla="*/ 2305050 h 2933700"/>
                <a:gd name="connsiteX146" fmla="*/ 5198672 w 5282625"/>
                <a:gd name="connsiteY146" fmla="*/ 2333625 h 2933700"/>
                <a:gd name="connsiteX147" fmla="*/ 5184384 w 5282625"/>
                <a:gd name="connsiteY147" fmla="*/ 2381250 h 2933700"/>
                <a:gd name="connsiteX148" fmla="*/ 5170097 w 5282625"/>
                <a:gd name="connsiteY148" fmla="*/ 2419350 h 2933700"/>
                <a:gd name="connsiteX149" fmla="*/ 5165334 w 5282625"/>
                <a:gd name="connsiteY149" fmla="*/ 2447925 h 2933700"/>
                <a:gd name="connsiteX150" fmla="*/ 5131997 w 5282625"/>
                <a:gd name="connsiteY150" fmla="*/ 2557462 h 2933700"/>
                <a:gd name="connsiteX151" fmla="*/ 5117709 w 5282625"/>
                <a:gd name="connsiteY151" fmla="*/ 2609850 h 2933700"/>
                <a:gd name="connsiteX152" fmla="*/ 5108184 w 5282625"/>
                <a:gd name="connsiteY152" fmla="*/ 2657475 h 2933700"/>
                <a:gd name="connsiteX153" fmla="*/ 5084372 w 5282625"/>
                <a:gd name="connsiteY153" fmla="*/ 2728912 h 2933700"/>
                <a:gd name="connsiteX154" fmla="*/ 5079609 w 5282625"/>
                <a:gd name="connsiteY154" fmla="*/ 2757487 h 2933700"/>
                <a:gd name="connsiteX155" fmla="*/ 5074847 w 5282625"/>
                <a:gd name="connsiteY155" fmla="*/ 2781300 h 2933700"/>
                <a:gd name="connsiteX156" fmla="*/ 5055797 w 5282625"/>
                <a:gd name="connsiteY156" fmla="*/ 2890837 h 2933700"/>
                <a:gd name="connsiteX157" fmla="*/ 5022459 w 5282625"/>
                <a:gd name="connsiteY157" fmla="*/ 2924175 h 2933700"/>
                <a:gd name="connsiteX158" fmla="*/ 4970072 w 5282625"/>
                <a:gd name="connsiteY158" fmla="*/ 2933700 h 2933700"/>
                <a:gd name="connsiteX159" fmla="*/ 4917684 w 5282625"/>
                <a:gd name="connsiteY159" fmla="*/ 2928937 h 2933700"/>
                <a:gd name="connsiteX160" fmla="*/ 4893872 w 5282625"/>
                <a:gd name="connsiteY160" fmla="*/ 2905125 h 2933700"/>
                <a:gd name="connsiteX161" fmla="*/ 4865297 w 5282625"/>
                <a:gd name="connsiteY161" fmla="*/ 2886075 h 2933700"/>
                <a:gd name="connsiteX162" fmla="*/ 4831959 w 5282625"/>
                <a:gd name="connsiteY162" fmla="*/ 2847975 h 2933700"/>
                <a:gd name="connsiteX163" fmla="*/ 4727184 w 5282625"/>
                <a:gd name="connsiteY163" fmla="*/ 2771775 h 2933700"/>
                <a:gd name="connsiteX164" fmla="*/ 4693847 w 5282625"/>
                <a:gd name="connsiteY164" fmla="*/ 2728912 h 2933700"/>
                <a:gd name="connsiteX165" fmla="*/ 4655747 w 5282625"/>
                <a:gd name="connsiteY165" fmla="*/ 2695575 h 2933700"/>
                <a:gd name="connsiteX166" fmla="*/ 4593834 w 5282625"/>
                <a:gd name="connsiteY166" fmla="*/ 2590800 h 2933700"/>
                <a:gd name="connsiteX167" fmla="*/ 4574784 w 5282625"/>
                <a:gd name="connsiteY167" fmla="*/ 2557462 h 2933700"/>
                <a:gd name="connsiteX168" fmla="*/ 4560497 w 5282625"/>
                <a:gd name="connsiteY168" fmla="*/ 2519362 h 2933700"/>
                <a:gd name="connsiteX169" fmla="*/ 4541447 w 5282625"/>
                <a:gd name="connsiteY169" fmla="*/ 2476500 h 2933700"/>
                <a:gd name="connsiteX170" fmla="*/ 4531922 w 5282625"/>
                <a:gd name="connsiteY170" fmla="*/ 2447925 h 2933700"/>
                <a:gd name="connsiteX171" fmla="*/ 4517634 w 5282625"/>
                <a:gd name="connsiteY171" fmla="*/ 2419350 h 2933700"/>
                <a:gd name="connsiteX172" fmla="*/ 4508109 w 5282625"/>
                <a:gd name="connsiteY172" fmla="*/ 2395537 h 2933700"/>
                <a:gd name="connsiteX173" fmla="*/ 4498584 w 5282625"/>
                <a:gd name="connsiteY173" fmla="*/ 2357437 h 2933700"/>
                <a:gd name="connsiteX174" fmla="*/ 4484297 w 5282625"/>
                <a:gd name="connsiteY174" fmla="*/ 2276475 h 2933700"/>
                <a:gd name="connsiteX175" fmla="*/ 4470009 w 5282625"/>
                <a:gd name="connsiteY175" fmla="*/ 2257425 h 2933700"/>
                <a:gd name="connsiteX176" fmla="*/ 4446197 w 5282625"/>
                <a:gd name="connsiteY176" fmla="*/ 2219325 h 2933700"/>
                <a:gd name="connsiteX177" fmla="*/ 4431909 w 5282625"/>
                <a:gd name="connsiteY177" fmla="*/ 2205037 h 2933700"/>
                <a:gd name="connsiteX178" fmla="*/ 4408097 w 5282625"/>
                <a:gd name="connsiteY178" fmla="*/ 2176462 h 2933700"/>
                <a:gd name="connsiteX179" fmla="*/ 4374759 w 5282625"/>
                <a:gd name="connsiteY179" fmla="*/ 2138362 h 2933700"/>
                <a:gd name="connsiteX180" fmla="*/ 4355709 w 5282625"/>
                <a:gd name="connsiteY180" fmla="*/ 2076450 h 2933700"/>
                <a:gd name="connsiteX181" fmla="*/ 4350947 w 5282625"/>
                <a:gd name="connsiteY181" fmla="*/ 2043112 h 2933700"/>
                <a:gd name="connsiteX182" fmla="*/ 4346184 w 5282625"/>
                <a:gd name="connsiteY182" fmla="*/ 1757362 h 2933700"/>
                <a:gd name="connsiteX183" fmla="*/ 4341422 w 5282625"/>
                <a:gd name="connsiteY183" fmla="*/ 1743075 h 2933700"/>
                <a:gd name="connsiteX184" fmla="*/ 4308084 w 5282625"/>
                <a:gd name="connsiteY184" fmla="*/ 1724025 h 2933700"/>
                <a:gd name="connsiteX185" fmla="*/ 4269984 w 5282625"/>
                <a:gd name="connsiteY185" fmla="*/ 1709737 h 2933700"/>
                <a:gd name="connsiteX186" fmla="*/ 4189022 w 5282625"/>
                <a:gd name="connsiteY186" fmla="*/ 1690687 h 2933700"/>
                <a:gd name="connsiteX187" fmla="*/ 4141397 w 5282625"/>
                <a:gd name="connsiteY187" fmla="*/ 1704975 h 2933700"/>
                <a:gd name="connsiteX188" fmla="*/ 4098534 w 5282625"/>
                <a:gd name="connsiteY188" fmla="*/ 1733550 h 2933700"/>
                <a:gd name="connsiteX189" fmla="*/ 4084247 w 5282625"/>
                <a:gd name="connsiteY189" fmla="*/ 1743075 h 2933700"/>
                <a:gd name="connsiteX190" fmla="*/ 4012809 w 5282625"/>
                <a:gd name="connsiteY190" fmla="*/ 1747837 h 2933700"/>
                <a:gd name="connsiteX191" fmla="*/ 3888984 w 5282625"/>
                <a:gd name="connsiteY191" fmla="*/ 1733550 h 2933700"/>
                <a:gd name="connsiteX192" fmla="*/ 3869934 w 5282625"/>
                <a:gd name="connsiteY192" fmla="*/ 1714500 h 2933700"/>
                <a:gd name="connsiteX193" fmla="*/ 3831834 w 5282625"/>
                <a:gd name="connsiteY193" fmla="*/ 1704975 h 2933700"/>
                <a:gd name="connsiteX194" fmla="*/ 3812784 w 5282625"/>
                <a:gd name="connsiteY194" fmla="*/ 1690687 h 2933700"/>
                <a:gd name="connsiteX195" fmla="*/ 3684197 w 5282625"/>
                <a:gd name="connsiteY195" fmla="*/ 1690687 h 2933700"/>
                <a:gd name="connsiteX196" fmla="*/ 3612759 w 5282625"/>
                <a:gd name="connsiteY196" fmla="*/ 1728787 h 2933700"/>
                <a:gd name="connsiteX197" fmla="*/ 3584184 w 5282625"/>
                <a:gd name="connsiteY197" fmla="*/ 1752600 h 2933700"/>
                <a:gd name="connsiteX198" fmla="*/ 3560372 w 5282625"/>
                <a:gd name="connsiteY198" fmla="*/ 1766887 h 2933700"/>
                <a:gd name="connsiteX199" fmla="*/ 3541322 w 5282625"/>
                <a:gd name="connsiteY199" fmla="*/ 1785937 h 2933700"/>
                <a:gd name="connsiteX200" fmla="*/ 3512747 w 5282625"/>
                <a:gd name="connsiteY200" fmla="*/ 1804987 h 2933700"/>
                <a:gd name="connsiteX201" fmla="*/ 3498459 w 5282625"/>
                <a:gd name="connsiteY201" fmla="*/ 1824037 h 2933700"/>
                <a:gd name="connsiteX202" fmla="*/ 3474647 w 5282625"/>
                <a:gd name="connsiteY202" fmla="*/ 1838325 h 2933700"/>
                <a:gd name="connsiteX203" fmla="*/ 3431784 w 5282625"/>
                <a:gd name="connsiteY203" fmla="*/ 1862137 h 2933700"/>
                <a:gd name="connsiteX204" fmla="*/ 3388922 w 5282625"/>
                <a:gd name="connsiteY204" fmla="*/ 1885950 h 2933700"/>
                <a:gd name="connsiteX205" fmla="*/ 3374634 w 5282625"/>
                <a:gd name="connsiteY205" fmla="*/ 1895475 h 2933700"/>
                <a:gd name="connsiteX206" fmla="*/ 3350822 w 5282625"/>
                <a:gd name="connsiteY206" fmla="*/ 1900237 h 2933700"/>
                <a:gd name="connsiteX207" fmla="*/ 3303197 w 5282625"/>
                <a:gd name="connsiteY207" fmla="*/ 1919287 h 2933700"/>
                <a:gd name="connsiteX208" fmla="*/ 3279384 w 5282625"/>
                <a:gd name="connsiteY208" fmla="*/ 1928812 h 2933700"/>
                <a:gd name="connsiteX209" fmla="*/ 3046022 w 5282625"/>
                <a:gd name="connsiteY209" fmla="*/ 1928812 h 2933700"/>
                <a:gd name="connsiteX210" fmla="*/ 3026972 w 5282625"/>
                <a:gd name="connsiteY210" fmla="*/ 1943100 h 2933700"/>
                <a:gd name="connsiteX211" fmla="*/ 3003159 w 5282625"/>
                <a:gd name="connsiteY211" fmla="*/ 1947862 h 2933700"/>
                <a:gd name="connsiteX212" fmla="*/ 2988872 w 5282625"/>
                <a:gd name="connsiteY212" fmla="*/ 1962150 h 2933700"/>
                <a:gd name="connsiteX213" fmla="*/ 2946009 w 5282625"/>
                <a:gd name="connsiteY213" fmla="*/ 1976437 h 2933700"/>
                <a:gd name="connsiteX214" fmla="*/ 2907909 w 5282625"/>
                <a:gd name="connsiteY214" fmla="*/ 1995487 h 2933700"/>
                <a:gd name="connsiteX215" fmla="*/ 2865047 w 5282625"/>
                <a:gd name="connsiteY215" fmla="*/ 2005012 h 2933700"/>
                <a:gd name="connsiteX216" fmla="*/ 2826947 w 5282625"/>
                <a:gd name="connsiteY216" fmla="*/ 2009775 h 2933700"/>
                <a:gd name="connsiteX217" fmla="*/ 2798372 w 5282625"/>
                <a:gd name="connsiteY217" fmla="*/ 2019300 h 2933700"/>
                <a:gd name="connsiteX218" fmla="*/ 2760272 w 5282625"/>
                <a:gd name="connsiteY218" fmla="*/ 2024062 h 2933700"/>
                <a:gd name="connsiteX219" fmla="*/ 2745984 w 5282625"/>
                <a:gd name="connsiteY219" fmla="*/ 2038350 h 2933700"/>
                <a:gd name="connsiteX220" fmla="*/ 2712647 w 5282625"/>
                <a:gd name="connsiteY220" fmla="*/ 2066925 h 2933700"/>
                <a:gd name="connsiteX221" fmla="*/ 2665022 w 5282625"/>
                <a:gd name="connsiteY221" fmla="*/ 2090737 h 2933700"/>
                <a:gd name="connsiteX222" fmla="*/ 2626922 w 5282625"/>
                <a:gd name="connsiteY222" fmla="*/ 2105025 h 2933700"/>
                <a:gd name="connsiteX223" fmla="*/ 2579297 w 5282625"/>
                <a:gd name="connsiteY223" fmla="*/ 2133600 h 2933700"/>
                <a:gd name="connsiteX224" fmla="*/ 2555484 w 5282625"/>
                <a:gd name="connsiteY224" fmla="*/ 2147887 h 2933700"/>
                <a:gd name="connsiteX225" fmla="*/ 2536434 w 5282625"/>
                <a:gd name="connsiteY225" fmla="*/ 2162175 h 2933700"/>
                <a:gd name="connsiteX226" fmla="*/ 2493572 w 5282625"/>
                <a:gd name="connsiteY226" fmla="*/ 2171700 h 2933700"/>
                <a:gd name="connsiteX227" fmla="*/ 2464997 w 5282625"/>
                <a:gd name="connsiteY227" fmla="*/ 2181225 h 2933700"/>
                <a:gd name="connsiteX228" fmla="*/ 2445947 w 5282625"/>
                <a:gd name="connsiteY228" fmla="*/ 2185987 h 2933700"/>
                <a:gd name="connsiteX229" fmla="*/ 2403084 w 5282625"/>
                <a:gd name="connsiteY229" fmla="*/ 2200275 h 2933700"/>
                <a:gd name="connsiteX230" fmla="*/ 2388797 w 5282625"/>
                <a:gd name="connsiteY230" fmla="*/ 2205037 h 2933700"/>
                <a:gd name="connsiteX231" fmla="*/ 2369747 w 5282625"/>
                <a:gd name="connsiteY231" fmla="*/ 2214562 h 2933700"/>
                <a:gd name="connsiteX232" fmla="*/ 2350697 w 5282625"/>
                <a:gd name="connsiteY232" fmla="*/ 2219325 h 2933700"/>
                <a:gd name="connsiteX233" fmla="*/ 2288784 w 5282625"/>
                <a:gd name="connsiteY233" fmla="*/ 2228850 h 2933700"/>
                <a:gd name="connsiteX234" fmla="*/ 2241159 w 5282625"/>
                <a:gd name="connsiteY234" fmla="*/ 2243137 h 2933700"/>
                <a:gd name="connsiteX235" fmla="*/ 2222109 w 5282625"/>
                <a:gd name="connsiteY235" fmla="*/ 2247900 h 2933700"/>
                <a:gd name="connsiteX236" fmla="*/ 2188772 w 5282625"/>
                <a:gd name="connsiteY236" fmla="*/ 2257425 h 2933700"/>
                <a:gd name="connsiteX237" fmla="*/ 2136384 w 5282625"/>
                <a:gd name="connsiteY237" fmla="*/ 2262187 h 2933700"/>
                <a:gd name="connsiteX238" fmla="*/ 2103047 w 5282625"/>
                <a:gd name="connsiteY238" fmla="*/ 2266950 h 2933700"/>
                <a:gd name="connsiteX239" fmla="*/ 2079234 w 5282625"/>
                <a:gd name="connsiteY239" fmla="*/ 2295525 h 2933700"/>
                <a:gd name="connsiteX240" fmla="*/ 2060184 w 5282625"/>
                <a:gd name="connsiteY240" fmla="*/ 2300287 h 2933700"/>
                <a:gd name="connsiteX241" fmla="*/ 1993509 w 5282625"/>
                <a:gd name="connsiteY241" fmla="*/ 2338387 h 2933700"/>
                <a:gd name="connsiteX242" fmla="*/ 1955409 w 5282625"/>
                <a:gd name="connsiteY242" fmla="*/ 2352675 h 2933700"/>
                <a:gd name="connsiteX243" fmla="*/ 1941122 w 5282625"/>
                <a:gd name="connsiteY243" fmla="*/ 2357437 h 2933700"/>
                <a:gd name="connsiteX244" fmla="*/ 1893497 w 5282625"/>
                <a:gd name="connsiteY244" fmla="*/ 2376487 h 2933700"/>
                <a:gd name="connsiteX245" fmla="*/ 1845872 w 5282625"/>
                <a:gd name="connsiteY245" fmla="*/ 2390775 h 2933700"/>
                <a:gd name="connsiteX246" fmla="*/ 1798247 w 5282625"/>
                <a:gd name="connsiteY246" fmla="*/ 2405062 h 2933700"/>
                <a:gd name="connsiteX247" fmla="*/ 1745859 w 5282625"/>
                <a:gd name="connsiteY247" fmla="*/ 2419350 h 2933700"/>
                <a:gd name="connsiteX248" fmla="*/ 1698234 w 5282625"/>
                <a:gd name="connsiteY248" fmla="*/ 2438400 h 2933700"/>
                <a:gd name="connsiteX249" fmla="*/ 1674422 w 5282625"/>
                <a:gd name="connsiteY249" fmla="*/ 2443162 h 2933700"/>
                <a:gd name="connsiteX250" fmla="*/ 1641084 w 5282625"/>
                <a:gd name="connsiteY250" fmla="*/ 2452687 h 2933700"/>
                <a:gd name="connsiteX251" fmla="*/ 1617272 w 5282625"/>
                <a:gd name="connsiteY251" fmla="*/ 2466975 h 2933700"/>
                <a:gd name="connsiteX252" fmla="*/ 1602984 w 5282625"/>
                <a:gd name="connsiteY252" fmla="*/ 2471737 h 2933700"/>
                <a:gd name="connsiteX253" fmla="*/ 1550597 w 5282625"/>
                <a:gd name="connsiteY253" fmla="*/ 2481262 h 2933700"/>
                <a:gd name="connsiteX254" fmla="*/ 1502972 w 5282625"/>
                <a:gd name="connsiteY254" fmla="*/ 2505075 h 2933700"/>
                <a:gd name="connsiteX255" fmla="*/ 1464872 w 5282625"/>
                <a:gd name="connsiteY255" fmla="*/ 2514600 h 2933700"/>
                <a:gd name="connsiteX256" fmla="*/ 1445822 w 5282625"/>
                <a:gd name="connsiteY256" fmla="*/ 2524125 h 2933700"/>
                <a:gd name="connsiteX257" fmla="*/ 1412484 w 5282625"/>
                <a:gd name="connsiteY257" fmla="*/ 2533650 h 2933700"/>
                <a:gd name="connsiteX258" fmla="*/ 1360097 w 5282625"/>
                <a:gd name="connsiteY258" fmla="*/ 2557462 h 2933700"/>
                <a:gd name="connsiteX259" fmla="*/ 1279134 w 5282625"/>
                <a:gd name="connsiteY259" fmla="*/ 2595562 h 2933700"/>
                <a:gd name="connsiteX260" fmla="*/ 1260084 w 5282625"/>
                <a:gd name="connsiteY260" fmla="*/ 2605087 h 2933700"/>
                <a:gd name="connsiteX261" fmla="*/ 1183884 w 5282625"/>
                <a:gd name="connsiteY261" fmla="*/ 2619375 h 2933700"/>
                <a:gd name="connsiteX262" fmla="*/ 1155309 w 5282625"/>
                <a:gd name="connsiteY262" fmla="*/ 2628900 h 2933700"/>
                <a:gd name="connsiteX263" fmla="*/ 1098159 w 5282625"/>
                <a:gd name="connsiteY263" fmla="*/ 2638425 h 2933700"/>
                <a:gd name="connsiteX264" fmla="*/ 1055297 w 5282625"/>
                <a:gd name="connsiteY264" fmla="*/ 2647950 h 2933700"/>
                <a:gd name="connsiteX265" fmla="*/ 874322 w 5282625"/>
                <a:gd name="connsiteY265" fmla="*/ 2647950 h 2933700"/>
                <a:gd name="connsiteX266" fmla="*/ 850509 w 5282625"/>
                <a:gd name="connsiteY266" fmla="*/ 2652712 h 2933700"/>
                <a:gd name="connsiteX267" fmla="*/ 802884 w 5282625"/>
                <a:gd name="connsiteY267" fmla="*/ 2671762 h 2933700"/>
                <a:gd name="connsiteX268" fmla="*/ 774309 w 5282625"/>
                <a:gd name="connsiteY268" fmla="*/ 2686050 h 2933700"/>
                <a:gd name="connsiteX269" fmla="*/ 726684 w 5282625"/>
                <a:gd name="connsiteY269" fmla="*/ 2705100 h 2933700"/>
                <a:gd name="connsiteX270" fmla="*/ 702872 w 5282625"/>
                <a:gd name="connsiteY270" fmla="*/ 2714625 h 2933700"/>
                <a:gd name="connsiteX271" fmla="*/ 679059 w 5282625"/>
                <a:gd name="connsiteY271" fmla="*/ 2728912 h 2933700"/>
                <a:gd name="connsiteX272" fmla="*/ 655247 w 5282625"/>
                <a:gd name="connsiteY272" fmla="*/ 2733675 h 2933700"/>
                <a:gd name="connsiteX273" fmla="*/ 612384 w 5282625"/>
                <a:gd name="connsiteY273" fmla="*/ 2752725 h 2933700"/>
                <a:gd name="connsiteX274" fmla="*/ 588572 w 5282625"/>
                <a:gd name="connsiteY274" fmla="*/ 2767012 h 2933700"/>
                <a:gd name="connsiteX275" fmla="*/ 550472 w 5282625"/>
                <a:gd name="connsiteY275" fmla="*/ 2771775 h 2933700"/>
                <a:gd name="connsiteX276" fmla="*/ 521897 w 5282625"/>
                <a:gd name="connsiteY276" fmla="*/ 2776537 h 2933700"/>
                <a:gd name="connsiteX277" fmla="*/ 336159 w 5282625"/>
                <a:gd name="connsiteY277" fmla="*/ 2790825 h 2933700"/>
                <a:gd name="connsiteX278" fmla="*/ 150422 w 5282625"/>
                <a:gd name="connsiteY278" fmla="*/ 2786062 h 2933700"/>
                <a:gd name="connsiteX279" fmla="*/ 78984 w 5282625"/>
                <a:gd name="connsiteY279" fmla="*/ 2781300 h 2933700"/>
                <a:gd name="connsiteX280" fmla="*/ 40884 w 5282625"/>
                <a:gd name="connsiteY280" fmla="*/ 2776537 h 2933700"/>
                <a:gd name="connsiteX281" fmla="*/ 7547 w 5282625"/>
                <a:gd name="connsiteY281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50472 w 5282625"/>
                <a:gd name="connsiteY274" fmla="*/ 2771775 h 2933700"/>
                <a:gd name="connsiteX275" fmla="*/ 521897 w 5282625"/>
                <a:gd name="connsiteY275" fmla="*/ 2776537 h 2933700"/>
                <a:gd name="connsiteX276" fmla="*/ 336159 w 5282625"/>
                <a:gd name="connsiteY276" fmla="*/ 2790825 h 2933700"/>
                <a:gd name="connsiteX277" fmla="*/ 150422 w 5282625"/>
                <a:gd name="connsiteY277" fmla="*/ 2786062 h 2933700"/>
                <a:gd name="connsiteX278" fmla="*/ 78984 w 5282625"/>
                <a:gd name="connsiteY278" fmla="*/ 2781300 h 2933700"/>
                <a:gd name="connsiteX279" fmla="*/ 40884 w 5282625"/>
                <a:gd name="connsiteY279" fmla="*/ 2776537 h 2933700"/>
                <a:gd name="connsiteX280" fmla="*/ 7547 w 5282625"/>
                <a:gd name="connsiteY280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21897 w 5282625"/>
                <a:gd name="connsiteY274" fmla="*/ 2776537 h 2933700"/>
                <a:gd name="connsiteX275" fmla="*/ 336159 w 5282625"/>
                <a:gd name="connsiteY275" fmla="*/ 2790825 h 2933700"/>
                <a:gd name="connsiteX276" fmla="*/ 150422 w 5282625"/>
                <a:gd name="connsiteY276" fmla="*/ 2786062 h 2933700"/>
                <a:gd name="connsiteX277" fmla="*/ 78984 w 5282625"/>
                <a:gd name="connsiteY277" fmla="*/ 2781300 h 2933700"/>
                <a:gd name="connsiteX278" fmla="*/ 40884 w 5282625"/>
                <a:gd name="connsiteY278" fmla="*/ 2776537 h 2933700"/>
                <a:gd name="connsiteX279" fmla="*/ 7547 w 5282625"/>
                <a:gd name="connsiteY279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798247 w 5282625"/>
                <a:gd name="connsiteY244" fmla="*/ 2405062 h 2933700"/>
                <a:gd name="connsiteX245" fmla="*/ 1745859 w 5282625"/>
                <a:gd name="connsiteY245" fmla="*/ 2419350 h 2933700"/>
                <a:gd name="connsiteX246" fmla="*/ 1698234 w 5282625"/>
                <a:gd name="connsiteY246" fmla="*/ 2438400 h 2933700"/>
                <a:gd name="connsiteX247" fmla="*/ 1674422 w 5282625"/>
                <a:gd name="connsiteY247" fmla="*/ 2443162 h 2933700"/>
                <a:gd name="connsiteX248" fmla="*/ 1641084 w 5282625"/>
                <a:gd name="connsiteY248" fmla="*/ 2452687 h 2933700"/>
                <a:gd name="connsiteX249" fmla="*/ 1617272 w 5282625"/>
                <a:gd name="connsiteY249" fmla="*/ 2466975 h 2933700"/>
                <a:gd name="connsiteX250" fmla="*/ 1602984 w 5282625"/>
                <a:gd name="connsiteY250" fmla="*/ 2471737 h 2933700"/>
                <a:gd name="connsiteX251" fmla="*/ 1550597 w 5282625"/>
                <a:gd name="connsiteY251" fmla="*/ 2481262 h 2933700"/>
                <a:gd name="connsiteX252" fmla="*/ 1502972 w 5282625"/>
                <a:gd name="connsiteY252" fmla="*/ 2505075 h 2933700"/>
                <a:gd name="connsiteX253" fmla="*/ 1464872 w 5282625"/>
                <a:gd name="connsiteY253" fmla="*/ 2514600 h 2933700"/>
                <a:gd name="connsiteX254" fmla="*/ 1445822 w 5282625"/>
                <a:gd name="connsiteY254" fmla="*/ 2524125 h 2933700"/>
                <a:gd name="connsiteX255" fmla="*/ 1412484 w 5282625"/>
                <a:gd name="connsiteY255" fmla="*/ 2533650 h 2933700"/>
                <a:gd name="connsiteX256" fmla="*/ 1360097 w 5282625"/>
                <a:gd name="connsiteY256" fmla="*/ 2557462 h 2933700"/>
                <a:gd name="connsiteX257" fmla="*/ 1279134 w 5282625"/>
                <a:gd name="connsiteY257" fmla="*/ 2595562 h 2933700"/>
                <a:gd name="connsiteX258" fmla="*/ 1260084 w 5282625"/>
                <a:gd name="connsiteY258" fmla="*/ 2605087 h 2933700"/>
                <a:gd name="connsiteX259" fmla="*/ 1183884 w 5282625"/>
                <a:gd name="connsiteY259" fmla="*/ 2619375 h 2933700"/>
                <a:gd name="connsiteX260" fmla="*/ 1155309 w 5282625"/>
                <a:gd name="connsiteY260" fmla="*/ 2628900 h 2933700"/>
                <a:gd name="connsiteX261" fmla="*/ 1098159 w 5282625"/>
                <a:gd name="connsiteY261" fmla="*/ 2638425 h 2933700"/>
                <a:gd name="connsiteX262" fmla="*/ 1055297 w 5282625"/>
                <a:gd name="connsiteY262" fmla="*/ 2647950 h 2933700"/>
                <a:gd name="connsiteX263" fmla="*/ 874322 w 5282625"/>
                <a:gd name="connsiteY263" fmla="*/ 2647950 h 2933700"/>
                <a:gd name="connsiteX264" fmla="*/ 850509 w 5282625"/>
                <a:gd name="connsiteY264" fmla="*/ 2652712 h 2933700"/>
                <a:gd name="connsiteX265" fmla="*/ 802884 w 5282625"/>
                <a:gd name="connsiteY265" fmla="*/ 2671762 h 2933700"/>
                <a:gd name="connsiteX266" fmla="*/ 774309 w 5282625"/>
                <a:gd name="connsiteY266" fmla="*/ 2686050 h 2933700"/>
                <a:gd name="connsiteX267" fmla="*/ 726684 w 5282625"/>
                <a:gd name="connsiteY267" fmla="*/ 2705100 h 2933700"/>
                <a:gd name="connsiteX268" fmla="*/ 702872 w 5282625"/>
                <a:gd name="connsiteY268" fmla="*/ 2714625 h 2933700"/>
                <a:gd name="connsiteX269" fmla="*/ 679059 w 5282625"/>
                <a:gd name="connsiteY269" fmla="*/ 2728912 h 2933700"/>
                <a:gd name="connsiteX270" fmla="*/ 655247 w 5282625"/>
                <a:gd name="connsiteY270" fmla="*/ 2733675 h 2933700"/>
                <a:gd name="connsiteX271" fmla="*/ 612384 w 5282625"/>
                <a:gd name="connsiteY271" fmla="*/ 2752725 h 2933700"/>
                <a:gd name="connsiteX272" fmla="*/ 588572 w 5282625"/>
                <a:gd name="connsiteY272" fmla="*/ 2767012 h 2933700"/>
                <a:gd name="connsiteX273" fmla="*/ 521897 w 5282625"/>
                <a:gd name="connsiteY273" fmla="*/ 2776537 h 2933700"/>
                <a:gd name="connsiteX274" fmla="*/ 336159 w 5282625"/>
                <a:gd name="connsiteY274" fmla="*/ 2790825 h 2933700"/>
                <a:gd name="connsiteX275" fmla="*/ 150422 w 5282625"/>
                <a:gd name="connsiteY275" fmla="*/ 2786062 h 2933700"/>
                <a:gd name="connsiteX276" fmla="*/ 78984 w 5282625"/>
                <a:gd name="connsiteY276" fmla="*/ 2781300 h 2933700"/>
                <a:gd name="connsiteX277" fmla="*/ 40884 w 5282625"/>
                <a:gd name="connsiteY277" fmla="*/ 2776537 h 2933700"/>
                <a:gd name="connsiteX278" fmla="*/ 7547 w 5282625"/>
                <a:gd name="connsiteY278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798247 w 5282625"/>
                <a:gd name="connsiteY243" fmla="*/ 2405062 h 2933700"/>
                <a:gd name="connsiteX244" fmla="*/ 1745859 w 5282625"/>
                <a:gd name="connsiteY244" fmla="*/ 2419350 h 2933700"/>
                <a:gd name="connsiteX245" fmla="*/ 1698234 w 5282625"/>
                <a:gd name="connsiteY245" fmla="*/ 2438400 h 2933700"/>
                <a:gd name="connsiteX246" fmla="*/ 1674422 w 5282625"/>
                <a:gd name="connsiteY246" fmla="*/ 2443162 h 2933700"/>
                <a:gd name="connsiteX247" fmla="*/ 1641084 w 5282625"/>
                <a:gd name="connsiteY247" fmla="*/ 2452687 h 2933700"/>
                <a:gd name="connsiteX248" fmla="*/ 1617272 w 5282625"/>
                <a:gd name="connsiteY248" fmla="*/ 2466975 h 2933700"/>
                <a:gd name="connsiteX249" fmla="*/ 1602984 w 5282625"/>
                <a:gd name="connsiteY249" fmla="*/ 2471737 h 2933700"/>
                <a:gd name="connsiteX250" fmla="*/ 1550597 w 5282625"/>
                <a:gd name="connsiteY250" fmla="*/ 2481262 h 2933700"/>
                <a:gd name="connsiteX251" fmla="*/ 1502972 w 5282625"/>
                <a:gd name="connsiteY251" fmla="*/ 2505075 h 2933700"/>
                <a:gd name="connsiteX252" fmla="*/ 1464872 w 5282625"/>
                <a:gd name="connsiteY252" fmla="*/ 2514600 h 2933700"/>
                <a:gd name="connsiteX253" fmla="*/ 1445822 w 5282625"/>
                <a:gd name="connsiteY253" fmla="*/ 2524125 h 2933700"/>
                <a:gd name="connsiteX254" fmla="*/ 1412484 w 5282625"/>
                <a:gd name="connsiteY254" fmla="*/ 2533650 h 2933700"/>
                <a:gd name="connsiteX255" fmla="*/ 1360097 w 5282625"/>
                <a:gd name="connsiteY255" fmla="*/ 2557462 h 2933700"/>
                <a:gd name="connsiteX256" fmla="*/ 1279134 w 5282625"/>
                <a:gd name="connsiteY256" fmla="*/ 2595562 h 2933700"/>
                <a:gd name="connsiteX257" fmla="*/ 1260084 w 5282625"/>
                <a:gd name="connsiteY257" fmla="*/ 2605087 h 2933700"/>
                <a:gd name="connsiteX258" fmla="*/ 1183884 w 5282625"/>
                <a:gd name="connsiteY258" fmla="*/ 2619375 h 2933700"/>
                <a:gd name="connsiteX259" fmla="*/ 1155309 w 5282625"/>
                <a:gd name="connsiteY259" fmla="*/ 2628900 h 2933700"/>
                <a:gd name="connsiteX260" fmla="*/ 1098159 w 5282625"/>
                <a:gd name="connsiteY260" fmla="*/ 2638425 h 2933700"/>
                <a:gd name="connsiteX261" fmla="*/ 1055297 w 5282625"/>
                <a:gd name="connsiteY261" fmla="*/ 2647950 h 2933700"/>
                <a:gd name="connsiteX262" fmla="*/ 874322 w 5282625"/>
                <a:gd name="connsiteY262" fmla="*/ 2647950 h 2933700"/>
                <a:gd name="connsiteX263" fmla="*/ 850509 w 5282625"/>
                <a:gd name="connsiteY263" fmla="*/ 2652712 h 2933700"/>
                <a:gd name="connsiteX264" fmla="*/ 802884 w 5282625"/>
                <a:gd name="connsiteY264" fmla="*/ 2671762 h 2933700"/>
                <a:gd name="connsiteX265" fmla="*/ 774309 w 5282625"/>
                <a:gd name="connsiteY265" fmla="*/ 2686050 h 2933700"/>
                <a:gd name="connsiteX266" fmla="*/ 726684 w 5282625"/>
                <a:gd name="connsiteY266" fmla="*/ 2705100 h 2933700"/>
                <a:gd name="connsiteX267" fmla="*/ 702872 w 5282625"/>
                <a:gd name="connsiteY267" fmla="*/ 2714625 h 2933700"/>
                <a:gd name="connsiteX268" fmla="*/ 679059 w 5282625"/>
                <a:gd name="connsiteY268" fmla="*/ 2728912 h 2933700"/>
                <a:gd name="connsiteX269" fmla="*/ 655247 w 5282625"/>
                <a:gd name="connsiteY269" fmla="*/ 2733675 h 2933700"/>
                <a:gd name="connsiteX270" fmla="*/ 612384 w 5282625"/>
                <a:gd name="connsiteY270" fmla="*/ 2752725 h 2933700"/>
                <a:gd name="connsiteX271" fmla="*/ 588572 w 5282625"/>
                <a:gd name="connsiteY271" fmla="*/ 2767012 h 2933700"/>
                <a:gd name="connsiteX272" fmla="*/ 521897 w 5282625"/>
                <a:gd name="connsiteY272" fmla="*/ 2776537 h 2933700"/>
                <a:gd name="connsiteX273" fmla="*/ 336159 w 5282625"/>
                <a:gd name="connsiteY273" fmla="*/ 2790825 h 2933700"/>
                <a:gd name="connsiteX274" fmla="*/ 150422 w 5282625"/>
                <a:gd name="connsiteY274" fmla="*/ 2786062 h 2933700"/>
                <a:gd name="connsiteX275" fmla="*/ 78984 w 5282625"/>
                <a:gd name="connsiteY275" fmla="*/ 2781300 h 2933700"/>
                <a:gd name="connsiteX276" fmla="*/ 40884 w 5282625"/>
                <a:gd name="connsiteY276" fmla="*/ 2776537 h 2933700"/>
                <a:gd name="connsiteX277" fmla="*/ 7547 w 5282625"/>
                <a:gd name="connsiteY277" fmla="*/ 2757487 h 293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</a:cxnLst>
              <a:rect l="l" t="t" r="r" b="b"/>
              <a:pathLst>
                <a:path w="5282625" h="2933700">
                  <a:moveTo>
                    <a:pt x="7547" y="2757487"/>
                  </a:moveTo>
                  <a:cubicBezTo>
                    <a:pt x="1991" y="2740818"/>
                    <a:pt x="-6217" y="2735023"/>
                    <a:pt x="7547" y="2676525"/>
                  </a:cubicBezTo>
                  <a:cubicBezTo>
                    <a:pt x="9505" y="2668203"/>
                    <a:pt x="11860" y="2659488"/>
                    <a:pt x="17072" y="2652712"/>
                  </a:cubicBezTo>
                  <a:cubicBezTo>
                    <a:pt x="25510" y="2641742"/>
                    <a:pt x="59985" y="2614510"/>
                    <a:pt x="69459" y="2595562"/>
                  </a:cubicBezTo>
                  <a:cubicBezTo>
                    <a:pt x="77105" y="2580269"/>
                    <a:pt x="79025" y="2562163"/>
                    <a:pt x="88509" y="2547937"/>
                  </a:cubicBezTo>
                  <a:cubicBezTo>
                    <a:pt x="103626" y="2525261"/>
                    <a:pt x="107321" y="2522279"/>
                    <a:pt x="117084" y="2500312"/>
                  </a:cubicBezTo>
                  <a:cubicBezTo>
                    <a:pt x="126475" y="2479182"/>
                    <a:pt x="124341" y="2474006"/>
                    <a:pt x="140897" y="2457450"/>
                  </a:cubicBezTo>
                  <a:cubicBezTo>
                    <a:pt x="144944" y="2453403"/>
                    <a:pt x="151137" y="2451972"/>
                    <a:pt x="155184" y="2447925"/>
                  </a:cubicBezTo>
                  <a:cubicBezTo>
                    <a:pt x="166857" y="2436252"/>
                    <a:pt x="169508" y="2423656"/>
                    <a:pt x="183759" y="2414587"/>
                  </a:cubicBezTo>
                  <a:cubicBezTo>
                    <a:pt x="195738" y="2406964"/>
                    <a:pt x="209683" y="2402842"/>
                    <a:pt x="221859" y="2395537"/>
                  </a:cubicBezTo>
                  <a:cubicBezTo>
                    <a:pt x="237734" y="2386012"/>
                    <a:pt x="252149" y="2373462"/>
                    <a:pt x="269484" y="2366962"/>
                  </a:cubicBezTo>
                  <a:cubicBezTo>
                    <a:pt x="292103" y="2358480"/>
                    <a:pt x="313135" y="2350057"/>
                    <a:pt x="336159" y="2343150"/>
                  </a:cubicBezTo>
                  <a:cubicBezTo>
                    <a:pt x="342428" y="2341269"/>
                    <a:pt x="349080" y="2340685"/>
                    <a:pt x="355209" y="2338387"/>
                  </a:cubicBezTo>
                  <a:cubicBezTo>
                    <a:pt x="361856" y="2335894"/>
                    <a:pt x="367667" y="2331499"/>
                    <a:pt x="374259" y="2328862"/>
                  </a:cubicBezTo>
                  <a:cubicBezTo>
                    <a:pt x="383581" y="2325133"/>
                    <a:pt x="393694" y="2323492"/>
                    <a:pt x="402834" y="2319337"/>
                  </a:cubicBezTo>
                  <a:cubicBezTo>
                    <a:pt x="440429" y="2302249"/>
                    <a:pt x="415903" y="2302281"/>
                    <a:pt x="464747" y="2286000"/>
                  </a:cubicBezTo>
                  <a:cubicBezTo>
                    <a:pt x="474272" y="2282825"/>
                    <a:pt x="484054" y="2280337"/>
                    <a:pt x="493322" y="2276475"/>
                  </a:cubicBezTo>
                  <a:cubicBezTo>
                    <a:pt x="503152" y="2272379"/>
                    <a:pt x="511846" y="2265705"/>
                    <a:pt x="521897" y="2262187"/>
                  </a:cubicBezTo>
                  <a:cubicBezTo>
                    <a:pt x="543714" y="2254551"/>
                    <a:pt x="567111" y="2251722"/>
                    <a:pt x="588572" y="2243137"/>
                  </a:cubicBezTo>
                  <a:cubicBezTo>
                    <a:pt x="645071" y="2220537"/>
                    <a:pt x="574481" y="2247834"/>
                    <a:pt x="645722" y="2224087"/>
                  </a:cubicBezTo>
                  <a:cubicBezTo>
                    <a:pt x="728626" y="2196452"/>
                    <a:pt x="595933" y="2235591"/>
                    <a:pt x="702872" y="2205037"/>
                  </a:cubicBezTo>
                  <a:cubicBezTo>
                    <a:pt x="715572" y="2197100"/>
                    <a:pt x="727577" y="2187923"/>
                    <a:pt x="740972" y="2181225"/>
                  </a:cubicBezTo>
                  <a:cubicBezTo>
                    <a:pt x="765770" y="2168826"/>
                    <a:pt x="795523" y="2165207"/>
                    <a:pt x="817172" y="2147887"/>
                  </a:cubicBezTo>
                  <a:cubicBezTo>
                    <a:pt x="848524" y="2122805"/>
                    <a:pt x="830957" y="2130508"/>
                    <a:pt x="869559" y="2124075"/>
                  </a:cubicBezTo>
                  <a:cubicBezTo>
                    <a:pt x="883762" y="2118394"/>
                    <a:pt x="907495" y="2108360"/>
                    <a:pt x="921947" y="2105025"/>
                  </a:cubicBezTo>
                  <a:cubicBezTo>
                    <a:pt x="932885" y="2102501"/>
                    <a:pt x="944172" y="2101850"/>
                    <a:pt x="955284" y="2100262"/>
                  </a:cubicBezTo>
                  <a:cubicBezTo>
                    <a:pt x="967984" y="2095500"/>
                    <a:pt x="980438" y="2090021"/>
                    <a:pt x="993384" y="2085975"/>
                  </a:cubicBezTo>
                  <a:cubicBezTo>
                    <a:pt x="1005879" y="2082070"/>
                    <a:pt x="1018835" y="2079823"/>
                    <a:pt x="1031484" y="2076450"/>
                  </a:cubicBezTo>
                  <a:cubicBezTo>
                    <a:pt x="1042651" y="2073472"/>
                    <a:pt x="1053801" y="2070405"/>
                    <a:pt x="1064822" y="2066925"/>
                  </a:cubicBezTo>
                  <a:cubicBezTo>
                    <a:pt x="1083970" y="2060878"/>
                    <a:pt x="1103170" y="2054926"/>
                    <a:pt x="1121972" y="2047875"/>
                  </a:cubicBezTo>
                  <a:cubicBezTo>
                    <a:pt x="1134672" y="2043112"/>
                    <a:pt x="1147003" y="2037217"/>
                    <a:pt x="1160072" y="2033587"/>
                  </a:cubicBezTo>
                  <a:cubicBezTo>
                    <a:pt x="1175671" y="2029254"/>
                    <a:pt x="1191822" y="2027237"/>
                    <a:pt x="1207697" y="2024062"/>
                  </a:cubicBezTo>
                  <a:cubicBezTo>
                    <a:pt x="1238653" y="2015331"/>
                    <a:pt x="1305328" y="1996281"/>
                    <a:pt x="1345809" y="1981200"/>
                  </a:cubicBezTo>
                  <a:cubicBezTo>
                    <a:pt x="1392291" y="1965706"/>
                    <a:pt x="1390956" y="1967648"/>
                    <a:pt x="1450584" y="1933575"/>
                  </a:cubicBezTo>
                  <a:cubicBezTo>
                    <a:pt x="1461697" y="1927225"/>
                    <a:pt x="1473618" y="1922117"/>
                    <a:pt x="1483922" y="1914525"/>
                  </a:cubicBezTo>
                  <a:cubicBezTo>
                    <a:pt x="1503885" y="1899815"/>
                    <a:pt x="1525581" y="1886264"/>
                    <a:pt x="1541072" y="1866900"/>
                  </a:cubicBezTo>
                  <a:cubicBezTo>
                    <a:pt x="1555832" y="1848450"/>
                    <a:pt x="1561680" y="1839342"/>
                    <a:pt x="1579172" y="1824037"/>
                  </a:cubicBezTo>
                  <a:cubicBezTo>
                    <a:pt x="1585146" y="1818810"/>
                    <a:pt x="1591872" y="1814512"/>
                    <a:pt x="1598222" y="1809750"/>
                  </a:cubicBezTo>
                  <a:cubicBezTo>
                    <a:pt x="1611583" y="1776347"/>
                    <a:pt x="1617902" y="1756628"/>
                    <a:pt x="1645847" y="1724025"/>
                  </a:cubicBezTo>
                  <a:cubicBezTo>
                    <a:pt x="1655372" y="1712912"/>
                    <a:pt x="1665380" y="1702196"/>
                    <a:pt x="1674422" y="1690687"/>
                  </a:cubicBezTo>
                  <a:cubicBezTo>
                    <a:pt x="1710559" y="1644694"/>
                    <a:pt x="1686880" y="1671307"/>
                    <a:pt x="1717284" y="1624012"/>
                  </a:cubicBezTo>
                  <a:cubicBezTo>
                    <a:pt x="1724669" y="1612525"/>
                    <a:pt x="1732903" y="1601600"/>
                    <a:pt x="1741097" y="1590675"/>
                  </a:cubicBezTo>
                  <a:cubicBezTo>
                    <a:pt x="1751957" y="1576195"/>
                    <a:pt x="1766339" y="1564001"/>
                    <a:pt x="1774434" y="1547812"/>
                  </a:cubicBezTo>
                  <a:cubicBezTo>
                    <a:pt x="1795113" y="1506454"/>
                    <a:pt x="1771215" y="1549230"/>
                    <a:pt x="1798247" y="1514475"/>
                  </a:cubicBezTo>
                  <a:cubicBezTo>
                    <a:pt x="1805275" y="1505439"/>
                    <a:pt x="1808139" y="1492769"/>
                    <a:pt x="1817297" y="1485900"/>
                  </a:cubicBezTo>
                  <a:lnTo>
                    <a:pt x="1855397" y="1457325"/>
                  </a:lnTo>
                  <a:cubicBezTo>
                    <a:pt x="1858572" y="1452562"/>
                    <a:pt x="1860452" y="1446613"/>
                    <a:pt x="1864922" y="1443037"/>
                  </a:cubicBezTo>
                  <a:cubicBezTo>
                    <a:pt x="1871114" y="1438084"/>
                    <a:pt x="1907452" y="1433595"/>
                    <a:pt x="1907784" y="1433512"/>
                  </a:cubicBezTo>
                  <a:cubicBezTo>
                    <a:pt x="1917524" y="1431077"/>
                    <a:pt x="1926673" y="1426629"/>
                    <a:pt x="1936359" y="1423987"/>
                  </a:cubicBezTo>
                  <a:cubicBezTo>
                    <a:pt x="1944169" y="1421857"/>
                    <a:pt x="1952234" y="1420812"/>
                    <a:pt x="1960172" y="1419225"/>
                  </a:cubicBezTo>
                  <a:cubicBezTo>
                    <a:pt x="1980809" y="1422400"/>
                    <a:pt x="2001827" y="1423686"/>
                    <a:pt x="2022084" y="1428750"/>
                  </a:cubicBezTo>
                  <a:cubicBezTo>
                    <a:pt x="2027637" y="1430138"/>
                    <a:pt x="2031402" y="1435435"/>
                    <a:pt x="2036372" y="1438275"/>
                  </a:cubicBezTo>
                  <a:cubicBezTo>
                    <a:pt x="2042536" y="1441797"/>
                    <a:pt x="2049742" y="1443540"/>
                    <a:pt x="2055422" y="1447800"/>
                  </a:cubicBezTo>
                  <a:cubicBezTo>
                    <a:pt x="2103562" y="1483905"/>
                    <a:pt x="2047411" y="1453319"/>
                    <a:pt x="2093522" y="1476375"/>
                  </a:cubicBezTo>
                  <a:cubicBezTo>
                    <a:pt x="2099905" y="1484354"/>
                    <a:pt x="2121531" y="1513183"/>
                    <a:pt x="2131622" y="1519237"/>
                  </a:cubicBezTo>
                  <a:cubicBezTo>
                    <a:pt x="2139902" y="1524205"/>
                    <a:pt x="2167736" y="1530647"/>
                    <a:pt x="2179247" y="1533525"/>
                  </a:cubicBezTo>
                  <a:cubicBezTo>
                    <a:pt x="2190359" y="1531937"/>
                    <a:pt x="2201832" y="1531988"/>
                    <a:pt x="2212584" y="1528762"/>
                  </a:cubicBezTo>
                  <a:cubicBezTo>
                    <a:pt x="2218067" y="1527117"/>
                    <a:pt x="2221752" y="1521797"/>
                    <a:pt x="2226872" y="1519237"/>
                  </a:cubicBezTo>
                  <a:cubicBezTo>
                    <a:pt x="2231362" y="1516992"/>
                    <a:pt x="2236397" y="1516062"/>
                    <a:pt x="2241159" y="1514475"/>
                  </a:cubicBezTo>
                  <a:cubicBezTo>
                    <a:pt x="2302858" y="1452776"/>
                    <a:pt x="2207337" y="1543396"/>
                    <a:pt x="2274497" y="1495425"/>
                  </a:cubicBezTo>
                  <a:cubicBezTo>
                    <a:pt x="2280956" y="1490811"/>
                    <a:pt x="2283171" y="1481988"/>
                    <a:pt x="2288784" y="1476375"/>
                  </a:cubicBezTo>
                  <a:cubicBezTo>
                    <a:pt x="2292831" y="1472328"/>
                    <a:pt x="2298414" y="1470177"/>
                    <a:pt x="2303072" y="1466850"/>
                  </a:cubicBezTo>
                  <a:cubicBezTo>
                    <a:pt x="2309531" y="1462236"/>
                    <a:pt x="2316509" y="1458175"/>
                    <a:pt x="2322122" y="1452562"/>
                  </a:cubicBezTo>
                  <a:cubicBezTo>
                    <a:pt x="2327735" y="1446949"/>
                    <a:pt x="2330383" y="1438678"/>
                    <a:pt x="2336409" y="1433512"/>
                  </a:cubicBezTo>
                  <a:cubicBezTo>
                    <a:pt x="2341799" y="1428892"/>
                    <a:pt x="2349295" y="1427509"/>
                    <a:pt x="2355459" y="1423987"/>
                  </a:cubicBezTo>
                  <a:cubicBezTo>
                    <a:pt x="2372935" y="1414001"/>
                    <a:pt x="2373378" y="1407313"/>
                    <a:pt x="2398322" y="1404937"/>
                  </a:cubicBezTo>
                  <a:lnTo>
                    <a:pt x="2498334" y="1395412"/>
                  </a:lnTo>
                  <a:cubicBezTo>
                    <a:pt x="2509447" y="1390650"/>
                    <a:pt x="2520202" y="1384948"/>
                    <a:pt x="2531672" y="1381125"/>
                  </a:cubicBezTo>
                  <a:cubicBezTo>
                    <a:pt x="2544091" y="1376985"/>
                    <a:pt x="2558464" y="1378196"/>
                    <a:pt x="2569772" y="1371600"/>
                  </a:cubicBezTo>
                  <a:cubicBezTo>
                    <a:pt x="2597197" y="1355602"/>
                    <a:pt x="2626138" y="1339243"/>
                    <a:pt x="2645972" y="1314450"/>
                  </a:cubicBezTo>
                  <a:cubicBezTo>
                    <a:pt x="2652322" y="1306512"/>
                    <a:pt x="2658328" y="1298287"/>
                    <a:pt x="2665022" y="1290637"/>
                  </a:cubicBezTo>
                  <a:cubicBezTo>
                    <a:pt x="2677549" y="1276320"/>
                    <a:pt x="2687555" y="1269753"/>
                    <a:pt x="2703122" y="1257300"/>
                  </a:cubicBezTo>
                  <a:cubicBezTo>
                    <a:pt x="2707884" y="1249362"/>
                    <a:pt x="2712140" y="1241098"/>
                    <a:pt x="2717409" y="1233487"/>
                  </a:cubicBezTo>
                  <a:cubicBezTo>
                    <a:pt x="2736693" y="1205632"/>
                    <a:pt x="2756170" y="1182092"/>
                    <a:pt x="2779322" y="1157287"/>
                  </a:cubicBezTo>
                  <a:cubicBezTo>
                    <a:pt x="2790045" y="1145798"/>
                    <a:pt x="2799583" y="1132667"/>
                    <a:pt x="2812659" y="1123950"/>
                  </a:cubicBezTo>
                  <a:cubicBezTo>
                    <a:pt x="2836472" y="1108075"/>
                    <a:pt x="2860514" y="1092539"/>
                    <a:pt x="2884097" y="1076325"/>
                  </a:cubicBezTo>
                  <a:cubicBezTo>
                    <a:pt x="2895350" y="1068588"/>
                    <a:pt x="2904186" y="1055824"/>
                    <a:pt x="2917434" y="1052512"/>
                  </a:cubicBezTo>
                  <a:cubicBezTo>
                    <a:pt x="2964902" y="1040645"/>
                    <a:pt x="2942621" y="1045139"/>
                    <a:pt x="2984109" y="1038225"/>
                  </a:cubicBezTo>
                  <a:cubicBezTo>
                    <a:pt x="2992047" y="1035050"/>
                    <a:pt x="2999733" y="1031157"/>
                    <a:pt x="3007922" y="1028700"/>
                  </a:cubicBezTo>
                  <a:cubicBezTo>
                    <a:pt x="3015675" y="1026374"/>
                    <a:pt x="3023770" y="1025385"/>
                    <a:pt x="3031734" y="1023937"/>
                  </a:cubicBezTo>
                  <a:cubicBezTo>
                    <a:pt x="3081713" y="1014850"/>
                    <a:pt x="3070896" y="1018587"/>
                    <a:pt x="3146034" y="1014412"/>
                  </a:cubicBezTo>
                  <a:cubicBezTo>
                    <a:pt x="3258499" y="1000354"/>
                    <a:pt x="3196660" y="1005999"/>
                    <a:pt x="3331772" y="1000125"/>
                  </a:cubicBezTo>
                  <a:cubicBezTo>
                    <a:pt x="3341297" y="996950"/>
                    <a:pt x="3350530" y="992704"/>
                    <a:pt x="3360347" y="990600"/>
                  </a:cubicBezTo>
                  <a:cubicBezTo>
                    <a:pt x="3372862" y="987918"/>
                    <a:pt x="3385760" y="987529"/>
                    <a:pt x="3398447" y="985837"/>
                  </a:cubicBezTo>
                  <a:lnTo>
                    <a:pt x="3431784" y="981075"/>
                  </a:lnTo>
                  <a:cubicBezTo>
                    <a:pt x="3442897" y="976312"/>
                    <a:pt x="3453760" y="970919"/>
                    <a:pt x="3465122" y="966787"/>
                  </a:cubicBezTo>
                  <a:cubicBezTo>
                    <a:pt x="3488711" y="958209"/>
                    <a:pt x="3514109" y="954201"/>
                    <a:pt x="3536559" y="942975"/>
                  </a:cubicBezTo>
                  <a:cubicBezTo>
                    <a:pt x="3569132" y="926688"/>
                    <a:pt x="3599870" y="913002"/>
                    <a:pt x="3627047" y="885825"/>
                  </a:cubicBezTo>
                  <a:cubicBezTo>
                    <a:pt x="3632508" y="880364"/>
                    <a:pt x="3666876" y="850977"/>
                    <a:pt x="3674672" y="833437"/>
                  </a:cubicBezTo>
                  <a:cubicBezTo>
                    <a:pt x="3688723" y="801823"/>
                    <a:pt x="3690642" y="767304"/>
                    <a:pt x="3693722" y="733425"/>
                  </a:cubicBezTo>
                  <a:cubicBezTo>
                    <a:pt x="3700841" y="655113"/>
                    <a:pt x="3694943" y="701056"/>
                    <a:pt x="3703247" y="642937"/>
                  </a:cubicBezTo>
                  <a:cubicBezTo>
                    <a:pt x="3704834" y="612775"/>
                    <a:pt x="3704263" y="582421"/>
                    <a:pt x="3708009" y="552450"/>
                  </a:cubicBezTo>
                  <a:cubicBezTo>
                    <a:pt x="3709069" y="543967"/>
                    <a:pt x="3714831" y="536747"/>
                    <a:pt x="3717534" y="528637"/>
                  </a:cubicBezTo>
                  <a:cubicBezTo>
                    <a:pt x="3721189" y="517673"/>
                    <a:pt x="3722910" y="506087"/>
                    <a:pt x="3727059" y="495300"/>
                  </a:cubicBezTo>
                  <a:cubicBezTo>
                    <a:pt x="3730882" y="485361"/>
                    <a:pt x="3737251" y="476555"/>
                    <a:pt x="3741347" y="466725"/>
                  </a:cubicBezTo>
                  <a:cubicBezTo>
                    <a:pt x="3745209" y="457457"/>
                    <a:pt x="3747347" y="447551"/>
                    <a:pt x="3750872" y="438150"/>
                  </a:cubicBezTo>
                  <a:cubicBezTo>
                    <a:pt x="3756875" y="422141"/>
                    <a:pt x="3762276" y="405818"/>
                    <a:pt x="3769922" y="390525"/>
                  </a:cubicBezTo>
                  <a:lnTo>
                    <a:pt x="3788972" y="352425"/>
                  </a:lnTo>
                  <a:cubicBezTo>
                    <a:pt x="3799885" y="308772"/>
                    <a:pt x="3791236" y="325217"/>
                    <a:pt x="3808022" y="300037"/>
                  </a:cubicBezTo>
                  <a:cubicBezTo>
                    <a:pt x="3809609" y="290512"/>
                    <a:pt x="3810009" y="280711"/>
                    <a:pt x="3812784" y="271462"/>
                  </a:cubicBezTo>
                  <a:cubicBezTo>
                    <a:pt x="3816871" y="257838"/>
                    <a:pt x="3824819" y="249817"/>
                    <a:pt x="3831834" y="238125"/>
                  </a:cubicBezTo>
                  <a:cubicBezTo>
                    <a:pt x="3843181" y="219214"/>
                    <a:pt x="3855309" y="200701"/>
                    <a:pt x="3865172" y="180975"/>
                  </a:cubicBezTo>
                  <a:cubicBezTo>
                    <a:pt x="3892534" y="126250"/>
                    <a:pt x="3878335" y="147549"/>
                    <a:pt x="3903272" y="114300"/>
                  </a:cubicBezTo>
                  <a:cubicBezTo>
                    <a:pt x="3904859" y="109537"/>
                    <a:pt x="3905789" y="104502"/>
                    <a:pt x="3908034" y="100012"/>
                  </a:cubicBezTo>
                  <a:cubicBezTo>
                    <a:pt x="3915276" y="85528"/>
                    <a:pt x="3930202" y="71840"/>
                    <a:pt x="3941372" y="61912"/>
                  </a:cubicBezTo>
                  <a:cubicBezTo>
                    <a:pt x="3947305" y="56639"/>
                    <a:pt x="3953691" y="51832"/>
                    <a:pt x="3960422" y="47625"/>
                  </a:cubicBezTo>
                  <a:cubicBezTo>
                    <a:pt x="3966442" y="43862"/>
                    <a:pt x="3973308" y="41622"/>
                    <a:pt x="3979472" y="38100"/>
                  </a:cubicBezTo>
                  <a:cubicBezTo>
                    <a:pt x="3999460" y="26678"/>
                    <a:pt x="3992983" y="23942"/>
                    <a:pt x="4022334" y="19050"/>
                  </a:cubicBezTo>
                  <a:cubicBezTo>
                    <a:pt x="4031859" y="17462"/>
                    <a:pt x="4041483" y="16382"/>
                    <a:pt x="4050909" y="14287"/>
                  </a:cubicBezTo>
                  <a:cubicBezTo>
                    <a:pt x="4091360" y="5298"/>
                    <a:pt x="4024341" y="9168"/>
                    <a:pt x="4108059" y="4762"/>
                  </a:cubicBezTo>
                  <a:cubicBezTo>
                    <a:pt x="4154060" y="2341"/>
                    <a:pt x="4200134" y="1587"/>
                    <a:pt x="4246172" y="0"/>
                  </a:cubicBezTo>
                  <a:cubicBezTo>
                    <a:pt x="4282684" y="1587"/>
                    <a:pt x="4319249" y="2247"/>
                    <a:pt x="4355709" y="4762"/>
                  </a:cubicBezTo>
                  <a:cubicBezTo>
                    <a:pt x="4365343" y="5426"/>
                    <a:pt x="4374740" y="8057"/>
                    <a:pt x="4384284" y="9525"/>
                  </a:cubicBezTo>
                  <a:cubicBezTo>
                    <a:pt x="4412731" y="13901"/>
                    <a:pt x="4426506" y="15398"/>
                    <a:pt x="4455722" y="19050"/>
                  </a:cubicBezTo>
                  <a:cubicBezTo>
                    <a:pt x="4466834" y="23812"/>
                    <a:pt x="4478246" y="27930"/>
                    <a:pt x="4489059" y="33337"/>
                  </a:cubicBezTo>
                  <a:cubicBezTo>
                    <a:pt x="4535635" y="56625"/>
                    <a:pt x="4511113" y="51488"/>
                    <a:pt x="4565259" y="71437"/>
                  </a:cubicBezTo>
                  <a:cubicBezTo>
                    <a:pt x="4580811" y="77167"/>
                    <a:pt x="4597255" y="80209"/>
                    <a:pt x="4612884" y="85725"/>
                  </a:cubicBezTo>
                  <a:cubicBezTo>
                    <a:pt x="4741691" y="131186"/>
                    <a:pt x="4541783" y="66787"/>
                    <a:pt x="4684322" y="114300"/>
                  </a:cubicBezTo>
                  <a:cubicBezTo>
                    <a:pt x="4700045" y="119541"/>
                    <a:pt x="4716395" y="122857"/>
                    <a:pt x="4731947" y="128587"/>
                  </a:cubicBezTo>
                  <a:cubicBezTo>
                    <a:pt x="4746618" y="133992"/>
                    <a:pt x="4760438" y="141478"/>
                    <a:pt x="4774809" y="147637"/>
                  </a:cubicBezTo>
                  <a:cubicBezTo>
                    <a:pt x="4782667" y="151005"/>
                    <a:pt x="4790588" y="154240"/>
                    <a:pt x="4798622" y="157162"/>
                  </a:cubicBezTo>
                  <a:cubicBezTo>
                    <a:pt x="4895594" y="192424"/>
                    <a:pt x="4768400" y="146032"/>
                    <a:pt x="4851009" y="171450"/>
                  </a:cubicBezTo>
                  <a:cubicBezTo>
                    <a:pt x="4863973" y="175439"/>
                    <a:pt x="4876589" y="180520"/>
                    <a:pt x="4889109" y="185737"/>
                  </a:cubicBezTo>
                  <a:cubicBezTo>
                    <a:pt x="4909623" y="194284"/>
                    <a:pt x="4975693" y="222287"/>
                    <a:pt x="5003409" y="238125"/>
                  </a:cubicBezTo>
                  <a:cubicBezTo>
                    <a:pt x="5033639" y="255400"/>
                    <a:pt x="5032570" y="259218"/>
                    <a:pt x="5060559" y="280987"/>
                  </a:cubicBezTo>
                  <a:cubicBezTo>
                    <a:pt x="5065077" y="284501"/>
                    <a:pt x="5070084" y="287337"/>
                    <a:pt x="5074847" y="290512"/>
                  </a:cubicBezTo>
                  <a:cubicBezTo>
                    <a:pt x="5092648" y="317215"/>
                    <a:pt x="5074421" y="293308"/>
                    <a:pt x="5103422" y="319087"/>
                  </a:cubicBezTo>
                  <a:cubicBezTo>
                    <a:pt x="5136257" y="348274"/>
                    <a:pt x="5114137" y="338535"/>
                    <a:pt x="5141522" y="347662"/>
                  </a:cubicBezTo>
                  <a:cubicBezTo>
                    <a:pt x="5147872" y="354012"/>
                    <a:pt x="5153388" y="361324"/>
                    <a:pt x="5160572" y="366712"/>
                  </a:cubicBezTo>
                  <a:cubicBezTo>
                    <a:pt x="5166252" y="370972"/>
                    <a:pt x="5174602" y="371217"/>
                    <a:pt x="5179622" y="376237"/>
                  </a:cubicBezTo>
                  <a:cubicBezTo>
                    <a:pt x="5184642" y="381257"/>
                    <a:pt x="5184602" y="389833"/>
                    <a:pt x="5189147" y="395287"/>
                  </a:cubicBezTo>
                  <a:cubicBezTo>
                    <a:pt x="5192811" y="399684"/>
                    <a:pt x="5199387" y="400765"/>
                    <a:pt x="5203434" y="404812"/>
                  </a:cubicBezTo>
                  <a:cubicBezTo>
                    <a:pt x="5210622" y="412000"/>
                    <a:pt x="5216134" y="420687"/>
                    <a:pt x="5222484" y="428625"/>
                  </a:cubicBezTo>
                  <a:cubicBezTo>
                    <a:pt x="5232181" y="486804"/>
                    <a:pt x="5220159" y="431947"/>
                    <a:pt x="5236772" y="476250"/>
                  </a:cubicBezTo>
                  <a:cubicBezTo>
                    <a:pt x="5241952" y="490065"/>
                    <a:pt x="5244559" y="516475"/>
                    <a:pt x="5246297" y="528637"/>
                  </a:cubicBezTo>
                  <a:cubicBezTo>
                    <a:pt x="5244376" y="613169"/>
                    <a:pt x="5236772" y="933710"/>
                    <a:pt x="5236772" y="1000125"/>
                  </a:cubicBezTo>
                  <a:cubicBezTo>
                    <a:pt x="5236772" y="1060533"/>
                    <a:pt x="5243088" y="1413442"/>
                    <a:pt x="5246297" y="1509712"/>
                  </a:cubicBezTo>
                  <a:cubicBezTo>
                    <a:pt x="5247198" y="1536731"/>
                    <a:pt x="5248903" y="1563727"/>
                    <a:pt x="5251059" y="1590675"/>
                  </a:cubicBezTo>
                  <a:cubicBezTo>
                    <a:pt x="5256196" y="1654892"/>
                    <a:pt x="5255991" y="1602742"/>
                    <a:pt x="5260584" y="1671637"/>
                  </a:cubicBezTo>
                  <a:cubicBezTo>
                    <a:pt x="5276066" y="1903869"/>
                    <a:pt x="5262492" y="1774538"/>
                    <a:pt x="5274872" y="1885950"/>
                  </a:cubicBezTo>
                  <a:cubicBezTo>
                    <a:pt x="5277183" y="1994568"/>
                    <a:pt x="5293657" y="2067984"/>
                    <a:pt x="5270109" y="2162175"/>
                  </a:cubicBezTo>
                  <a:cubicBezTo>
                    <a:pt x="5267069" y="2174335"/>
                    <a:pt x="5256832" y="2193491"/>
                    <a:pt x="5251059" y="2205037"/>
                  </a:cubicBezTo>
                  <a:cubicBezTo>
                    <a:pt x="5241409" y="2253294"/>
                    <a:pt x="5253976" y="2204336"/>
                    <a:pt x="5232009" y="2252662"/>
                  </a:cubicBezTo>
                  <a:cubicBezTo>
                    <a:pt x="5227854" y="2261802"/>
                    <a:pt x="5225915" y="2271801"/>
                    <a:pt x="5222484" y="2281237"/>
                  </a:cubicBezTo>
                  <a:cubicBezTo>
                    <a:pt x="5219562" y="2289271"/>
                    <a:pt x="5216497" y="2297267"/>
                    <a:pt x="5212959" y="2305050"/>
                  </a:cubicBezTo>
                  <a:cubicBezTo>
                    <a:pt x="5208552" y="2314745"/>
                    <a:pt x="5202411" y="2323654"/>
                    <a:pt x="5198672" y="2333625"/>
                  </a:cubicBezTo>
                  <a:cubicBezTo>
                    <a:pt x="5192852" y="2349144"/>
                    <a:pt x="5189625" y="2365526"/>
                    <a:pt x="5184384" y="2381250"/>
                  </a:cubicBezTo>
                  <a:cubicBezTo>
                    <a:pt x="5180095" y="2394118"/>
                    <a:pt x="5174859" y="2406650"/>
                    <a:pt x="5170097" y="2419350"/>
                  </a:cubicBezTo>
                  <a:cubicBezTo>
                    <a:pt x="5168509" y="2428875"/>
                    <a:pt x="5167676" y="2438557"/>
                    <a:pt x="5165334" y="2447925"/>
                  </a:cubicBezTo>
                  <a:cubicBezTo>
                    <a:pt x="5142965" y="2537400"/>
                    <a:pt x="5153060" y="2487251"/>
                    <a:pt x="5131997" y="2557462"/>
                  </a:cubicBezTo>
                  <a:cubicBezTo>
                    <a:pt x="5126796" y="2574799"/>
                    <a:pt x="5121902" y="2592242"/>
                    <a:pt x="5117709" y="2609850"/>
                  </a:cubicBezTo>
                  <a:cubicBezTo>
                    <a:pt x="5113959" y="2625599"/>
                    <a:pt x="5112549" y="2641885"/>
                    <a:pt x="5108184" y="2657475"/>
                  </a:cubicBezTo>
                  <a:cubicBezTo>
                    <a:pt x="5101416" y="2681646"/>
                    <a:pt x="5088499" y="2704153"/>
                    <a:pt x="5084372" y="2728912"/>
                  </a:cubicBezTo>
                  <a:cubicBezTo>
                    <a:pt x="5082784" y="2738437"/>
                    <a:pt x="5081336" y="2747986"/>
                    <a:pt x="5079609" y="2757487"/>
                  </a:cubicBezTo>
                  <a:cubicBezTo>
                    <a:pt x="5078161" y="2765451"/>
                    <a:pt x="5075992" y="2773287"/>
                    <a:pt x="5074847" y="2781300"/>
                  </a:cubicBezTo>
                  <a:cubicBezTo>
                    <a:pt x="5071538" y="2804464"/>
                    <a:pt x="5068901" y="2862010"/>
                    <a:pt x="5055797" y="2890837"/>
                  </a:cubicBezTo>
                  <a:cubicBezTo>
                    <a:pt x="5050194" y="2903162"/>
                    <a:pt x="5034411" y="2918199"/>
                    <a:pt x="5022459" y="2924175"/>
                  </a:cubicBezTo>
                  <a:cubicBezTo>
                    <a:pt x="5013480" y="2928664"/>
                    <a:pt x="4973941" y="2933147"/>
                    <a:pt x="4970072" y="2933700"/>
                  </a:cubicBezTo>
                  <a:cubicBezTo>
                    <a:pt x="4952609" y="2932112"/>
                    <a:pt x="4934102" y="2935094"/>
                    <a:pt x="4917684" y="2928937"/>
                  </a:cubicBezTo>
                  <a:cubicBezTo>
                    <a:pt x="4907174" y="2924996"/>
                    <a:pt x="4902560" y="2912233"/>
                    <a:pt x="4893872" y="2905125"/>
                  </a:cubicBezTo>
                  <a:cubicBezTo>
                    <a:pt x="4885012" y="2897876"/>
                    <a:pt x="4873709" y="2893840"/>
                    <a:pt x="4865297" y="2886075"/>
                  </a:cubicBezTo>
                  <a:cubicBezTo>
                    <a:pt x="4852897" y="2874629"/>
                    <a:pt x="4844659" y="2859088"/>
                    <a:pt x="4831959" y="2847975"/>
                  </a:cubicBezTo>
                  <a:cubicBezTo>
                    <a:pt x="4797340" y="2817683"/>
                    <a:pt x="4757359" y="2810573"/>
                    <a:pt x="4727184" y="2771775"/>
                  </a:cubicBezTo>
                  <a:cubicBezTo>
                    <a:pt x="4716072" y="2757487"/>
                    <a:pt x="4706227" y="2742117"/>
                    <a:pt x="4693847" y="2728912"/>
                  </a:cubicBezTo>
                  <a:cubicBezTo>
                    <a:pt x="4682305" y="2716601"/>
                    <a:pt x="4666365" y="2708691"/>
                    <a:pt x="4655747" y="2695575"/>
                  </a:cubicBezTo>
                  <a:cubicBezTo>
                    <a:pt x="4619286" y="2650535"/>
                    <a:pt x="4617133" y="2634486"/>
                    <a:pt x="4593834" y="2590800"/>
                  </a:cubicBezTo>
                  <a:cubicBezTo>
                    <a:pt x="4587811" y="2579507"/>
                    <a:pt x="4580196" y="2569060"/>
                    <a:pt x="4574784" y="2557462"/>
                  </a:cubicBezTo>
                  <a:cubicBezTo>
                    <a:pt x="4569048" y="2545171"/>
                    <a:pt x="4565661" y="2531904"/>
                    <a:pt x="4560497" y="2519362"/>
                  </a:cubicBezTo>
                  <a:cubicBezTo>
                    <a:pt x="4554544" y="2504905"/>
                    <a:pt x="4547254" y="2491017"/>
                    <a:pt x="4541447" y="2476500"/>
                  </a:cubicBezTo>
                  <a:cubicBezTo>
                    <a:pt x="4537718" y="2467178"/>
                    <a:pt x="4535784" y="2457193"/>
                    <a:pt x="4531922" y="2447925"/>
                  </a:cubicBezTo>
                  <a:cubicBezTo>
                    <a:pt x="4527826" y="2438095"/>
                    <a:pt x="4522041" y="2429045"/>
                    <a:pt x="4517634" y="2419350"/>
                  </a:cubicBezTo>
                  <a:cubicBezTo>
                    <a:pt x="4514096" y="2411567"/>
                    <a:pt x="4510623" y="2403708"/>
                    <a:pt x="4508109" y="2395537"/>
                  </a:cubicBezTo>
                  <a:cubicBezTo>
                    <a:pt x="4504259" y="2383025"/>
                    <a:pt x="4498584" y="2357437"/>
                    <a:pt x="4498584" y="2357437"/>
                  </a:cubicBezTo>
                  <a:cubicBezTo>
                    <a:pt x="4495840" y="2332738"/>
                    <a:pt x="4494155" y="2300133"/>
                    <a:pt x="4484297" y="2276475"/>
                  </a:cubicBezTo>
                  <a:cubicBezTo>
                    <a:pt x="4481244" y="2269148"/>
                    <a:pt x="4474412" y="2264030"/>
                    <a:pt x="4470009" y="2257425"/>
                  </a:cubicBezTo>
                  <a:cubicBezTo>
                    <a:pt x="4466904" y="2252768"/>
                    <a:pt x="4452122" y="2226434"/>
                    <a:pt x="4446197" y="2219325"/>
                  </a:cubicBezTo>
                  <a:cubicBezTo>
                    <a:pt x="4441885" y="2214151"/>
                    <a:pt x="4436384" y="2210071"/>
                    <a:pt x="4431909" y="2205037"/>
                  </a:cubicBezTo>
                  <a:cubicBezTo>
                    <a:pt x="4423672" y="2195770"/>
                    <a:pt x="4416391" y="2185678"/>
                    <a:pt x="4408097" y="2176462"/>
                  </a:cubicBezTo>
                  <a:cubicBezTo>
                    <a:pt x="4371098" y="2135352"/>
                    <a:pt x="4405339" y="2179134"/>
                    <a:pt x="4374759" y="2138362"/>
                  </a:cubicBezTo>
                  <a:cubicBezTo>
                    <a:pt x="4369050" y="2121235"/>
                    <a:pt x="4359393" y="2093644"/>
                    <a:pt x="4355709" y="2076450"/>
                  </a:cubicBezTo>
                  <a:cubicBezTo>
                    <a:pt x="4353357" y="2065474"/>
                    <a:pt x="4352534" y="2054225"/>
                    <a:pt x="4350947" y="2043112"/>
                  </a:cubicBezTo>
                  <a:cubicBezTo>
                    <a:pt x="4349359" y="1947862"/>
                    <a:pt x="4349207" y="1852577"/>
                    <a:pt x="4346184" y="1757362"/>
                  </a:cubicBezTo>
                  <a:cubicBezTo>
                    <a:pt x="4346025" y="1752345"/>
                    <a:pt x="4344558" y="1746995"/>
                    <a:pt x="4341422" y="1743075"/>
                  </a:cubicBezTo>
                  <a:cubicBezTo>
                    <a:pt x="4337313" y="1737938"/>
                    <a:pt x="4312302" y="1725783"/>
                    <a:pt x="4308084" y="1724025"/>
                  </a:cubicBezTo>
                  <a:cubicBezTo>
                    <a:pt x="4295564" y="1718808"/>
                    <a:pt x="4282976" y="1713634"/>
                    <a:pt x="4269984" y="1709737"/>
                  </a:cubicBezTo>
                  <a:cubicBezTo>
                    <a:pt x="4237496" y="1699991"/>
                    <a:pt x="4218685" y="1696620"/>
                    <a:pt x="4189022" y="1690687"/>
                  </a:cubicBezTo>
                  <a:cubicBezTo>
                    <a:pt x="4173147" y="1695450"/>
                    <a:pt x="4156376" y="1697880"/>
                    <a:pt x="4141397" y="1704975"/>
                  </a:cubicBezTo>
                  <a:cubicBezTo>
                    <a:pt x="4125878" y="1712326"/>
                    <a:pt x="4112822" y="1724025"/>
                    <a:pt x="4098534" y="1733550"/>
                  </a:cubicBezTo>
                  <a:cubicBezTo>
                    <a:pt x="4093772" y="1736725"/>
                    <a:pt x="4089958" y="1742694"/>
                    <a:pt x="4084247" y="1743075"/>
                  </a:cubicBezTo>
                  <a:lnTo>
                    <a:pt x="4012809" y="1747837"/>
                  </a:lnTo>
                  <a:cubicBezTo>
                    <a:pt x="3971534" y="1743075"/>
                    <a:pt x="3929446" y="1742991"/>
                    <a:pt x="3888984" y="1733550"/>
                  </a:cubicBezTo>
                  <a:cubicBezTo>
                    <a:pt x="3880239" y="1731509"/>
                    <a:pt x="3877966" y="1718516"/>
                    <a:pt x="3869934" y="1714500"/>
                  </a:cubicBezTo>
                  <a:cubicBezTo>
                    <a:pt x="3858225" y="1708646"/>
                    <a:pt x="3831834" y="1704975"/>
                    <a:pt x="3831834" y="1704975"/>
                  </a:cubicBezTo>
                  <a:cubicBezTo>
                    <a:pt x="3825484" y="1700212"/>
                    <a:pt x="3820314" y="1693197"/>
                    <a:pt x="3812784" y="1690687"/>
                  </a:cubicBezTo>
                  <a:cubicBezTo>
                    <a:pt x="3781459" y="1680245"/>
                    <a:pt x="3700749" y="1689816"/>
                    <a:pt x="3684197" y="1690687"/>
                  </a:cubicBezTo>
                  <a:cubicBezTo>
                    <a:pt x="3649294" y="1705646"/>
                    <a:pt x="3645999" y="1705044"/>
                    <a:pt x="3612759" y="1728787"/>
                  </a:cubicBezTo>
                  <a:cubicBezTo>
                    <a:pt x="3602670" y="1735994"/>
                    <a:pt x="3594211" y="1745307"/>
                    <a:pt x="3584184" y="1752600"/>
                  </a:cubicBezTo>
                  <a:cubicBezTo>
                    <a:pt x="3576698" y="1758044"/>
                    <a:pt x="3567679" y="1761204"/>
                    <a:pt x="3560372" y="1766887"/>
                  </a:cubicBezTo>
                  <a:cubicBezTo>
                    <a:pt x="3553283" y="1772400"/>
                    <a:pt x="3548334" y="1780327"/>
                    <a:pt x="3541322" y="1785937"/>
                  </a:cubicBezTo>
                  <a:cubicBezTo>
                    <a:pt x="3532383" y="1793088"/>
                    <a:pt x="3521303" y="1797382"/>
                    <a:pt x="3512747" y="1804987"/>
                  </a:cubicBezTo>
                  <a:cubicBezTo>
                    <a:pt x="3506814" y="1810260"/>
                    <a:pt x="3504433" y="1818810"/>
                    <a:pt x="3498459" y="1824037"/>
                  </a:cubicBezTo>
                  <a:cubicBezTo>
                    <a:pt x="3491493" y="1830133"/>
                    <a:pt x="3482739" y="1833829"/>
                    <a:pt x="3474647" y="1838325"/>
                  </a:cubicBezTo>
                  <a:cubicBezTo>
                    <a:pt x="3447413" y="1853455"/>
                    <a:pt x="3461560" y="1842287"/>
                    <a:pt x="3431784" y="1862137"/>
                  </a:cubicBezTo>
                  <a:cubicBezTo>
                    <a:pt x="3375574" y="1899610"/>
                    <a:pt x="3452760" y="1854031"/>
                    <a:pt x="3388922" y="1885950"/>
                  </a:cubicBezTo>
                  <a:cubicBezTo>
                    <a:pt x="3383802" y="1888510"/>
                    <a:pt x="3379994" y="1893465"/>
                    <a:pt x="3374634" y="1895475"/>
                  </a:cubicBezTo>
                  <a:cubicBezTo>
                    <a:pt x="3367055" y="1898317"/>
                    <a:pt x="3358759" y="1898650"/>
                    <a:pt x="3350822" y="1900237"/>
                  </a:cubicBezTo>
                  <a:lnTo>
                    <a:pt x="3303197" y="1919287"/>
                  </a:lnTo>
                  <a:lnTo>
                    <a:pt x="3279384" y="1928812"/>
                  </a:lnTo>
                  <a:cubicBezTo>
                    <a:pt x="3188867" y="1921850"/>
                    <a:pt x="3159722" y="1917442"/>
                    <a:pt x="3046022" y="1928812"/>
                  </a:cubicBezTo>
                  <a:cubicBezTo>
                    <a:pt x="3038124" y="1929602"/>
                    <a:pt x="3034225" y="1939876"/>
                    <a:pt x="3026972" y="1943100"/>
                  </a:cubicBezTo>
                  <a:cubicBezTo>
                    <a:pt x="3019575" y="1946388"/>
                    <a:pt x="3011097" y="1946275"/>
                    <a:pt x="3003159" y="1947862"/>
                  </a:cubicBezTo>
                  <a:cubicBezTo>
                    <a:pt x="2998397" y="1952625"/>
                    <a:pt x="2994353" y="1958235"/>
                    <a:pt x="2988872" y="1962150"/>
                  </a:cubicBezTo>
                  <a:cubicBezTo>
                    <a:pt x="2973536" y="1973104"/>
                    <a:pt x="2964293" y="1972781"/>
                    <a:pt x="2946009" y="1976437"/>
                  </a:cubicBezTo>
                  <a:cubicBezTo>
                    <a:pt x="2933309" y="1982787"/>
                    <a:pt x="2921684" y="1992043"/>
                    <a:pt x="2907909" y="1995487"/>
                  </a:cubicBezTo>
                  <a:cubicBezTo>
                    <a:pt x="2892732" y="1999282"/>
                    <a:pt x="2880776" y="2002592"/>
                    <a:pt x="2865047" y="2005012"/>
                  </a:cubicBezTo>
                  <a:cubicBezTo>
                    <a:pt x="2852397" y="2006958"/>
                    <a:pt x="2839647" y="2008187"/>
                    <a:pt x="2826947" y="2009775"/>
                  </a:cubicBezTo>
                  <a:cubicBezTo>
                    <a:pt x="2817422" y="2012950"/>
                    <a:pt x="2808189" y="2017196"/>
                    <a:pt x="2798372" y="2019300"/>
                  </a:cubicBezTo>
                  <a:cubicBezTo>
                    <a:pt x="2785857" y="2021982"/>
                    <a:pt x="2772300" y="2019688"/>
                    <a:pt x="2760272" y="2024062"/>
                  </a:cubicBezTo>
                  <a:cubicBezTo>
                    <a:pt x="2753942" y="2026364"/>
                    <a:pt x="2750990" y="2033844"/>
                    <a:pt x="2745984" y="2038350"/>
                  </a:cubicBezTo>
                  <a:cubicBezTo>
                    <a:pt x="2735105" y="2048141"/>
                    <a:pt x="2724935" y="2058974"/>
                    <a:pt x="2712647" y="2066925"/>
                  </a:cubicBezTo>
                  <a:cubicBezTo>
                    <a:pt x="2697746" y="2076567"/>
                    <a:pt x="2680897" y="2082800"/>
                    <a:pt x="2665022" y="2090737"/>
                  </a:cubicBezTo>
                  <a:cubicBezTo>
                    <a:pt x="2640117" y="2103189"/>
                    <a:pt x="2652860" y="2098540"/>
                    <a:pt x="2626922" y="2105025"/>
                  </a:cubicBezTo>
                  <a:lnTo>
                    <a:pt x="2579297" y="2133600"/>
                  </a:lnTo>
                  <a:cubicBezTo>
                    <a:pt x="2571359" y="2138362"/>
                    <a:pt x="2562889" y="2142333"/>
                    <a:pt x="2555484" y="2147887"/>
                  </a:cubicBezTo>
                  <a:cubicBezTo>
                    <a:pt x="2549134" y="2152650"/>
                    <a:pt x="2543842" y="2159325"/>
                    <a:pt x="2536434" y="2162175"/>
                  </a:cubicBezTo>
                  <a:cubicBezTo>
                    <a:pt x="2522774" y="2167429"/>
                    <a:pt x="2507714" y="2167929"/>
                    <a:pt x="2493572" y="2171700"/>
                  </a:cubicBezTo>
                  <a:cubicBezTo>
                    <a:pt x="2483871" y="2174287"/>
                    <a:pt x="2474614" y="2178340"/>
                    <a:pt x="2464997" y="2181225"/>
                  </a:cubicBezTo>
                  <a:cubicBezTo>
                    <a:pt x="2458728" y="2183106"/>
                    <a:pt x="2452203" y="2184062"/>
                    <a:pt x="2445947" y="2185987"/>
                  </a:cubicBezTo>
                  <a:cubicBezTo>
                    <a:pt x="2431552" y="2190416"/>
                    <a:pt x="2417372" y="2195512"/>
                    <a:pt x="2403084" y="2200275"/>
                  </a:cubicBezTo>
                  <a:cubicBezTo>
                    <a:pt x="2398322" y="2201862"/>
                    <a:pt x="2393287" y="2202792"/>
                    <a:pt x="2388797" y="2205037"/>
                  </a:cubicBezTo>
                  <a:cubicBezTo>
                    <a:pt x="2382447" y="2208212"/>
                    <a:pt x="2376394" y="2212069"/>
                    <a:pt x="2369747" y="2214562"/>
                  </a:cubicBezTo>
                  <a:cubicBezTo>
                    <a:pt x="2363618" y="2216860"/>
                    <a:pt x="2357115" y="2218041"/>
                    <a:pt x="2350697" y="2219325"/>
                  </a:cubicBezTo>
                  <a:cubicBezTo>
                    <a:pt x="2334194" y="2222626"/>
                    <a:pt x="2304775" y="2226565"/>
                    <a:pt x="2288784" y="2228850"/>
                  </a:cubicBezTo>
                  <a:cubicBezTo>
                    <a:pt x="2258189" y="2244147"/>
                    <a:pt x="2280692" y="2235230"/>
                    <a:pt x="2241159" y="2243137"/>
                  </a:cubicBezTo>
                  <a:cubicBezTo>
                    <a:pt x="2234741" y="2244421"/>
                    <a:pt x="2228403" y="2246102"/>
                    <a:pt x="2222109" y="2247900"/>
                  </a:cubicBezTo>
                  <a:cubicBezTo>
                    <a:pt x="2209259" y="2251571"/>
                    <a:pt x="2202721" y="2255565"/>
                    <a:pt x="2188772" y="2257425"/>
                  </a:cubicBezTo>
                  <a:cubicBezTo>
                    <a:pt x="2171391" y="2259742"/>
                    <a:pt x="2153811" y="2260251"/>
                    <a:pt x="2136384" y="2262187"/>
                  </a:cubicBezTo>
                  <a:cubicBezTo>
                    <a:pt x="2125227" y="2263427"/>
                    <a:pt x="2114159" y="2265362"/>
                    <a:pt x="2103047" y="2266950"/>
                  </a:cubicBezTo>
                  <a:cubicBezTo>
                    <a:pt x="2096978" y="2276054"/>
                    <a:pt x="2089106" y="2289884"/>
                    <a:pt x="2079234" y="2295525"/>
                  </a:cubicBezTo>
                  <a:cubicBezTo>
                    <a:pt x="2073551" y="2298772"/>
                    <a:pt x="2066534" y="2298700"/>
                    <a:pt x="2060184" y="2300287"/>
                  </a:cubicBezTo>
                  <a:cubicBezTo>
                    <a:pt x="2043177" y="2311625"/>
                    <a:pt x="2012846" y="2333552"/>
                    <a:pt x="1993509" y="2338387"/>
                  </a:cubicBezTo>
                  <a:cubicBezTo>
                    <a:pt x="1958384" y="2347169"/>
                    <a:pt x="1990278" y="2337731"/>
                    <a:pt x="1955409" y="2352675"/>
                  </a:cubicBezTo>
                  <a:cubicBezTo>
                    <a:pt x="1950795" y="2354652"/>
                    <a:pt x="1967316" y="2348706"/>
                    <a:pt x="1941122" y="2357437"/>
                  </a:cubicBezTo>
                  <a:lnTo>
                    <a:pt x="1798247" y="2405062"/>
                  </a:lnTo>
                  <a:cubicBezTo>
                    <a:pt x="1747266" y="2425454"/>
                    <a:pt x="1803427" y="2404958"/>
                    <a:pt x="1745859" y="2419350"/>
                  </a:cubicBezTo>
                  <a:cubicBezTo>
                    <a:pt x="1666561" y="2439175"/>
                    <a:pt x="1757368" y="2418689"/>
                    <a:pt x="1698234" y="2438400"/>
                  </a:cubicBezTo>
                  <a:cubicBezTo>
                    <a:pt x="1690555" y="2440960"/>
                    <a:pt x="1682275" y="2441199"/>
                    <a:pt x="1674422" y="2443162"/>
                  </a:cubicBezTo>
                  <a:cubicBezTo>
                    <a:pt x="1663210" y="2445965"/>
                    <a:pt x="1652197" y="2449512"/>
                    <a:pt x="1641084" y="2452687"/>
                  </a:cubicBezTo>
                  <a:cubicBezTo>
                    <a:pt x="1633147" y="2457450"/>
                    <a:pt x="1625551" y="2462835"/>
                    <a:pt x="1617272" y="2466975"/>
                  </a:cubicBezTo>
                  <a:cubicBezTo>
                    <a:pt x="1612782" y="2469220"/>
                    <a:pt x="1607811" y="2470358"/>
                    <a:pt x="1602984" y="2471737"/>
                  </a:cubicBezTo>
                  <a:cubicBezTo>
                    <a:pt x="1580522" y="2478155"/>
                    <a:pt x="1577589" y="2477406"/>
                    <a:pt x="1550597" y="2481262"/>
                  </a:cubicBezTo>
                  <a:cubicBezTo>
                    <a:pt x="1531472" y="2494012"/>
                    <a:pt x="1530540" y="2495886"/>
                    <a:pt x="1502972" y="2505075"/>
                  </a:cubicBezTo>
                  <a:cubicBezTo>
                    <a:pt x="1490553" y="2509215"/>
                    <a:pt x="1476581" y="2508746"/>
                    <a:pt x="1464872" y="2514600"/>
                  </a:cubicBezTo>
                  <a:cubicBezTo>
                    <a:pt x="1458522" y="2517775"/>
                    <a:pt x="1452470" y="2521632"/>
                    <a:pt x="1445822" y="2524125"/>
                  </a:cubicBezTo>
                  <a:cubicBezTo>
                    <a:pt x="1438226" y="2526973"/>
                    <a:pt x="1420460" y="2529219"/>
                    <a:pt x="1412484" y="2533650"/>
                  </a:cubicBezTo>
                  <a:cubicBezTo>
                    <a:pt x="1366141" y="2559396"/>
                    <a:pt x="1402936" y="2548895"/>
                    <a:pt x="1360097" y="2557462"/>
                  </a:cubicBezTo>
                  <a:cubicBezTo>
                    <a:pt x="1310447" y="2578741"/>
                    <a:pt x="1337570" y="2566344"/>
                    <a:pt x="1279134" y="2595562"/>
                  </a:cubicBezTo>
                  <a:cubicBezTo>
                    <a:pt x="1272784" y="2598737"/>
                    <a:pt x="1267087" y="2603920"/>
                    <a:pt x="1260084" y="2605087"/>
                  </a:cubicBezTo>
                  <a:cubicBezTo>
                    <a:pt x="1242786" y="2607970"/>
                    <a:pt x="1195298" y="2615570"/>
                    <a:pt x="1183884" y="2619375"/>
                  </a:cubicBezTo>
                  <a:cubicBezTo>
                    <a:pt x="1174359" y="2622550"/>
                    <a:pt x="1165110" y="2626722"/>
                    <a:pt x="1155309" y="2628900"/>
                  </a:cubicBezTo>
                  <a:cubicBezTo>
                    <a:pt x="1136456" y="2633090"/>
                    <a:pt x="1117097" y="2634638"/>
                    <a:pt x="1098159" y="2638425"/>
                  </a:cubicBezTo>
                  <a:cubicBezTo>
                    <a:pt x="1067929" y="2644471"/>
                    <a:pt x="1082200" y="2641224"/>
                    <a:pt x="1055297" y="2647950"/>
                  </a:cubicBezTo>
                  <a:cubicBezTo>
                    <a:pt x="960296" y="2643819"/>
                    <a:pt x="957163" y="2639666"/>
                    <a:pt x="874322" y="2647950"/>
                  </a:cubicBezTo>
                  <a:cubicBezTo>
                    <a:pt x="866267" y="2648755"/>
                    <a:pt x="858447" y="2651125"/>
                    <a:pt x="850509" y="2652712"/>
                  </a:cubicBezTo>
                  <a:cubicBezTo>
                    <a:pt x="797505" y="2679214"/>
                    <a:pt x="873512" y="2642333"/>
                    <a:pt x="802884" y="2671762"/>
                  </a:cubicBezTo>
                  <a:cubicBezTo>
                    <a:pt x="793054" y="2675858"/>
                    <a:pt x="784065" y="2681781"/>
                    <a:pt x="774309" y="2686050"/>
                  </a:cubicBezTo>
                  <a:cubicBezTo>
                    <a:pt x="758645" y="2692903"/>
                    <a:pt x="742559" y="2698750"/>
                    <a:pt x="726684" y="2705100"/>
                  </a:cubicBezTo>
                  <a:cubicBezTo>
                    <a:pt x="718747" y="2708275"/>
                    <a:pt x="710203" y="2710227"/>
                    <a:pt x="702872" y="2714625"/>
                  </a:cubicBezTo>
                  <a:cubicBezTo>
                    <a:pt x="694934" y="2719387"/>
                    <a:pt x="687654" y="2725474"/>
                    <a:pt x="679059" y="2728912"/>
                  </a:cubicBezTo>
                  <a:cubicBezTo>
                    <a:pt x="671543" y="2731918"/>
                    <a:pt x="663184" y="2732087"/>
                    <a:pt x="655247" y="2733675"/>
                  </a:cubicBezTo>
                  <a:cubicBezTo>
                    <a:pt x="576263" y="2781063"/>
                    <a:pt x="675457" y="2724692"/>
                    <a:pt x="612384" y="2752725"/>
                  </a:cubicBezTo>
                  <a:cubicBezTo>
                    <a:pt x="603925" y="2756484"/>
                    <a:pt x="603653" y="2763043"/>
                    <a:pt x="588572" y="2767012"/>
                  </a:cubicBezTo>
                  <a:cubicBezTo>
                    <a:pt x="573491" y="2770981"/>
                    <a:pt x="563966" y="2772568"/>
                    <a:pt x="521897" y="2776537"/>
                  </a:cubicBezTo>
                  <a:cubicBezTo>
                    <a:pt x="479828" y="2780506"/>
                    <a:pt x="411213" y="2786134"/>
                    <a:pt x="336159" y="2790825"/>
                  </a:cubicBezTo>
                  <a:lnTo>
                    <a:pt x="150422" y="2786062"/>
                  </a:lnTo>
                  <a:cubicBezTo>
                    <a:pt x="126573" y="2785179"/>
                    <a:pt x="102760" y="2783367"/>
                    <a:pt x="78984" y="2781300"/>
                  </a:cubicBezTo>
                  <a:cubicBezTo>
                    <a:pt x="66233" y="2780191"/>
                    <a:pt x="53534" y="2778483"/>
                    <a:pt x="40884" y="2776537"/>
                  </a:cubicBezTo>
                  <a:cubicBezTo>
                    <a:pt x="32884" y="2775306"/>
                    <a:pt x="13103" y="2774156"/>
                    <a:pt x="7547" y="2757487"/>
                  </a:cubicBezTo>
                  <a:close/>
                </a:path>
              </a:pathLst>
            </a:custGeom>
            <a:noFill/>
            <a:ln w="15875" cap="sq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B43C74C5-9EF0-4A73-9003-0E64AD6ADD03}"/>
                </a:ext>
              </a:extLst>
            </p:cNvPr>
            <p:cNvSpPr txBox="1"/>
            <p:nvPr/>
          </p:nvSpPr>
          <p:spPr>
            <a:xfrm rot="20337961">
              <a:off x="6109373" y="3788637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18673CE2-A3B7-44B4-9090-B4AB157679E0}"/>
              </a:ext>
            </a:extLst>
          </p:cNvPr>
          <p:cNvGrpSpPr/>
          <p:nvPr/>
        </p:nvGrpSpPr>
        <p:grpSpPr>
          <a:xfrm>
            <a:off x="5920151" y="354842"/>
            <a:ext cx="3759235" cy="2885832"/>
            <a:chOff x="917062" y="-166187"/>
            <a:chExt cx="9144000" cy="7019526"/>
          </a:xfrm>
        </p:grpSpPr>
        <p:pic>
          <p:nvPicPr>
            <p:cNvPr id="26" name="Picture 25" descr="A picture containing night, star, dark, night sky&#10;&#10;Description automatically generated">
              <a:extLst>
                <a:ext uri="{FF2B5EF4-FFF2-40B4-BE49-F238E27FC236}">
                  <a16:creationId xmlns:a16="http://schemas.microsoft.com/office/drawing/2014/main" id="{C32071C6-A0BD-4533-9634-84DAF0D303F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17062" y="-166187"/>
              <a:ext cx="9144000" cy="6858001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C81924E-30FD-4CC0-BA32-E88622012D52}"/>
                </a:ext>
              </a:extLst>
            </p:cNvPr>
            <p:cNvGrpSpPr/>
            <p:nvPr/>
          </p:nvGrpSpPr>
          <p:grpSpPr>
            <a:xfrm>
              <a:off x="2853815" y="2433267"/>
              <a:ext cx="6037771" cy="4420072"/>
              <a:chOff x="2853815" y="2433267"/>
              <a:chExt cx="6037771" cy="4420072"/>
            </a:xfrm>
          </p:grpSpPr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16FE8508-F4E3-4CB4-829E-1E0DFAD59807}"/>
                  </a:ext>
                </a:extLst>
              </p:cNvPr>
              <p:cNvSpPr/>
              <p:nvPr/>
            </p:nvSpPr>
            <p:spPr>
              <a:xfrm>
                <a:off x="2853815" y="2433267"/>
                <a:ext cx="6037771" cy="4420072"/>
              </a:xfrm>
              <a:custGeom>
                <a:avLst/>
                <a:gdLst>
                  <a:gd name="connsiteX0" fmla="*/ 42862 w 5934075"/>
                  <a:gd name="connsiteY0" fmla="*/ 3891335 h 3891603"/>
                  <a:gd name="connsiteX1" fmla="*/ 23812 w 5934075"/>
                  <a:gd name="connsiteY1" fmla="*/ 3824660 h 3891603"/>
                  <a:gd name="connsiteX2" fmla="*/ 9525 w 5934075"/>
                  <a:gd name="connsiteY2" fmla="*/ 3791323 h 3891603"/>
                  <a:gd name="connsiteX3" fmla="*/ 4762 w 5934075"/>
                  <a:gd name="connsiteY3" fmla="*/ 3719885 h 3891603"/>
                  <a:gd name="connsiteX4" fmla="*/ 0 w 5934075"/>
                  <a:gd name="connsiteY4" fmla="*/ 3700835 h 3891603"/>
                  <a:gd name="connsiteX5" fmla="*/ 4762 w 5934075"/>
                  <a:gd name="connsiteY5" fmla="*/ 3596060 h 3891603"/>
                  <a:gd name="connsiteX6" fmla="*/ 14287 w 5934075"/>
                  <a:gd name="connsiteY6" fmla="*/ 3543673 h 3891603"/>
                  <a:gd name="connsiteX7" fmla="*/ 80962 w 5934075"/>
                  <a:gd name="connsiteY7" fmla="*/ 3457948 h 3891603"/>
                  <a:gd name="connsiteX8" fmla="*/ 100012 w 5934075"/>
                  <a:gd name="connsiteY8" fmla="*/ 3434135 h 3891603"/>
                  <a:gd name="connsiteX9" fmla="*/ 119062 w 5934075"/>
                  <a:gd name="connsiteY9" fmla="*/ 3424610 h 3891603"/>
                  <a:gd name="connsiteX10" fmla="*/ 133350 w 5934075"/>
                  <a:gd name="connsiteY10" fmla="*/ 3410323 h 3891603"/>
                  <a:gd name="connsiteX11" fmla="*/ 161925 w 5934075"/>
                  <a:gd name="connsiteY11" fmla="*/ 3391273 h 3891603"/>
                  <a:gd name="connsiteX12" fmla="*/ 223837 w 5934075"/>
                  <a:gd name="connsiteY12" fmla="*/ 3334123 h 3891603"/>
                  <a:gd name="connsiteX13" fmla="*/ 252412 w 5934075"/>
                  <a:gd name="connsiteY13" fmla="*/ 3315073 h 3891603"/>
                  <a:gd name="connsiteX14" fmla="*/ 333375 w 5934075"/>
                  <a:gd name="connsiteY14" fmla="*/ 3281735 h 3891603"/>
                  <a:gd name="connsiteX15" fmla="*/ 376237 w 5934075"/>
                  <a:gd name="connsiteY15" fmla="*/ 3262685 h 3891603"/>
                  <a:gd name="connsiteX16" fmla="*/ 414337 w 5934075"/>
                  <a:gd name="connsiteY16" fmla="*/ 3253160 h 3891603"/>
                  <a:gd name="connsiteX17" fmla="*/ 442912 w 5934075"/>
                  <a:gd name="connsiteY17" fmla="*/ 3238873 h 3891603"/>
                  <a:gd name="connsiteX18" fmla="*/ 466725 w 5934075"/>
                  <a:gd name="connsiteY18" fmla="*/ 3229348 h 3891603"/>
                  <a:gd name="connsiteX19" fmla="*/ 481012 w 5934075"/>
                  <a:gd name="connsiteY19" fmla="*/ 3224585 h 3891603"/>
                  <a:gd name="connsiteX20" fmla="*/ 495300 w 5934075"/>
                  <a:gd name="connsiteY20" fmla="*/ 3215060 h 3891603"/>
                  <a:gd name="connsiteX21" fmla="*/ 514350 w 5934075"/>
                  <a:gd name="connsiteY21" fmla="*/ 3210298 h 3891603"/>
                  <a:gd name="connsiteX22" fmla="*/ 538162 w 5934075"/>
                  <a:gd name="connsiteY22" fmla="*/ 3200773 h 3891603"/>
                  <a:gd name="connsiteX23" fmla="*/ 595312 w 5934075"/>
                  <a:gd name="connsiteY23" fmla="*/ 3172198 h 3891603"/>
                  <a:gd name="connsiteX24" fmla="*/ 623887 w 5934075"/>
                  <a:gd name="connsiteY24" fmla="*/ 3157910 h 3891603"/>
                  <a:gd name="connsiteX25" fmla="*/ 676275 w 5934075"/>
                  <a:gd name="connsiteY25" fmla="*/ 3138860 h 3891603"/>
                  <a:gd name="connsiteX26" fmla="*/ 728662 w 5934075"/>
                  <a:gd name="connsiteY26" fmla="*/ 3095998 h 3891603"/>
                  <a:gd name="connsiteX27" fmla="*/ 795337 w 5934075"/>
                  <a:gd name="connsiteY27" fmla="*/ 3053135 h 3891603"/>
                  <a:gd name="connsiteX28" fmla="*/ 814387 w 5934075"/>
                  <a:gd name="connsiteY28" fmla="*/ 3034085 h 3891603"/>
                  <a:gd name="connsiteX29" fmla="*/ 842962 w 5934075"/>
                  <a:gd name="connsiteY29" fmla="*/ 3010273 h 3891603"/>
                  <a:gd name="connsiteX30" fmla="*/ 857250 w 5934075"/>
                  <a:gd name="connsiteY30" fmla="*/ 2991223 h 3891603"/>
                  <a:gd name="connsiteX31" fmla="*/ 885825 w 5934075"/>
                  <a:gd name="connsiteY31" fmla="*/ 2972173 h 3891603"/>
                  <a:gd name="connsiteX32" fmla="*/ 923925 w 5934075"/>
                  <a:gd name="connsiteY32" fmla="*/ 2934073 h 3891603"/>
                  <a:gd name="connsiteX33" fmla="*/ 966787 w 5934075"/>
                  <a:gd name="connsiteY33" fmla="*/ 2919785 h 3891603"/>
                  <a:gd name="connsiteX34" fmla="*/ 985837 w 5934075"/>
                  <a:gd name="connsiteY34" fmla="*/ 2910260 h 3891603"/>
                  <a:gd name="connsiteX35" fmla="*/ 1062037 w 5934075"/>
                  <a:gd name="connsiteY35" fmla="*/ 2895973 h 3891603"/>
                  <a:gd name="connsiteX36" fmla="*/ 1143000 w 5934075"/>
                  <a:gd name="connsiteY36" fmla="*/ 2881685 h 3891603"/>
                  <a:gd name="connsiteX37" fmla="*/ 1195387 w 5934075"/>
                  <a:gd name="connsiteY37" fmla="*/ 2862635 h 3891603"/>
                  <a:gd name="connsiteX38" fmla="*/ 1223962 w 5934075"/>
                  <a:gd name="connsiteY38" fmla="*/ 2834060 h 3891603"/>
                  <a:gd name="connsiteX39" fmla="*/ 1243012 w 5934075"/>
                  <a:gd name="connsiteY39" fmla="*/ 2815010 h 3891603"/>
                  <a:gd name="connsiteX40" fmla="*/ 1276350 w 5934075"/>
                  <a:gd name="connsiteY40" fmla="*/ 2767385 h 3891603"/>
                  <a:gd name="connsiteX41" fmla="*/ 1295400 w 5934075"/>
                  <a:gd name="connsiteY41" fmla="*/ 2753098 h 3891603"/>
                  <a:gd name="connsiteX42" fmla="*/ 1314450 w 5934075"/>
                  <a:gd name="connsiteY42" fmla="*/ 2719760 h 3891603"/>
                  <a:gd name="connsiteX43" fmla="*/ 1333500 w 5934075"/>
                  <a:gd name="connsiteY43" fmla="*/ 2691185 h 3891603"/>
                  <a:gd name="connsiteX44" fmla="*/ 1352550 w 5934075"/>
                  <a:gd name="connsiteY44" fmla="*/ 2672135 h 3891603"/>
                  <a:gd name="connsiteX45" fmla="*/ 1362075 w 5934075"/>
                  <a:gd name="connsiteY45" fmla="*/ 2657848 h 3891603"/>
                  <a:gd name="connsiteX46" fmla="*/ 1376362 w 5934075"/>
                  <a:gd name="connsiteY46" fmla="*/ 2643560 h 3891603"/>
                  <a:gd name="connsiteX47" fmla="*/ 1390650 w 5934075"/>
                  <a:gd name="connsiteY47" fmla="*/ 2624510 h 3891603"/>
                  <a:gd name="connsiteX48" fmla="*/ 1471612 w 5934075"/>
                  <a:gd name="connsiteY48" fmla="*/ 2586410 h 3891603"/>
                  <a:gd name="connsiteX49" fmla="*/ 1519237 w 5934075"/>
                  <a:gd name="connsiteY49" fmla="*/ 2557835 h 3891603"/>
                  <a:gd name="connsiteX50" fmla="*/ 1552575 w 5934075"/>
                  <a:gd name="connsiteY50" fmla="*/ 2548310 h 3891603"/>
                  <a:gd name="connsiteX51" fmla="*/ 1566862 w 5934075"/>
                  <a:gd name="connsiteY51" fmla="*/ 2538785 h 3891603"/>
                  <a:gd name="connsiteX52" fmla="*/ 1633537 w 5934075"/>
                  <a:gd name="connsiteY52" fmla="*/ 2529260 h 3891603"/>
                  <a:gd name="connsiteX53" fmla="*/ 1671637 w 5934075"/>
                  <a:gd name="connsiteY53" fmla="*/ 2514973 h 3891603"/>
                  <a:gd name="connsiteX54" fmla="*/ 1714500 w 5934075"/>
                  <a:gd name="connsiteY54" fmla="*/ 2476873 h 3891603"/>
                  <a:gd name="connsiteX55" fmla="*/ 1733550 w 5934075"/>
                  <a:gd name="connsiteY55" fmla="*/ 2467348 h 3891603"/>
                  <a:gd name="connsiteX56" fmla="*/ 1757362 w 5934075"/>
                  <a:gd name="connsiteY56" fmla="*/ 2438773 h 3891603"/>
                  <a:gd name="connsiteX57" fmla="*/ 1785937 w 5934075"/>
                  <a:gd name="connsiteY57" fmla="*/ 2400673 h 3891603"/>
                  <a:gd name="connsiteX58" fmla="*/ 1881187 w 5934075"/>
                  <a:gd name="connsiteY58" fmla="*/ 2319710 h 3891603"/>
                  <a:gd name="connsiteX59" fmla="*/ 1900237 w 5934075"/>
                  <a:gd name="connsiteY59" fmla="*/ 2314948 h 3891603"/>
                  <a:gd name="connsiteX60" fmla="*/ 1919287 w 5934075"/>
                  <a:gd name="connsiteY60" fmla="*/ 2305423 h 3891603"/>
                  <a:gd name="connsiteX61" fmla="*/ 1933575 w 5934075"/>
                  <a:gd name="connsiteY61" fmla="*/ 2295898 h 3891603"/>
                  <a:gd name="connsiteX62" fmla="*/ 1966912 w 5934075"/>
                  <a:gd name="connsiteY62" fmla="*/ 2286373 h 3891603"/>
                  <a:gd name="connsiteX63" fmla="*/ 1990725 w 5934075"/>
                  <a:gd name="connsiteY63" fmla="*/ 2276848 h 3891603"/>
                  <a:gd name="connsiteX64" fmla="*/ 2005012 w 5934075"/>
                  <a:gd name="connsiteY64" fmla="*/ 2272085 h 3891603"/>
                  <a:gd name="connsiteX65" fmla="*/ 2028825 w 5934075"/>
                  <a:gd name="connsiteY65" fmla="*/ 2262560 h 3891603"/>
                  <a:gd name="connsiteX66" fmla="*/ 2090737 w 5934075"/>
                  <a:gd name="connsiteY66" fmla="*/ 2257798 h 3891603"/>
                  <a:gd name="connsiteX67" fmla="*/ 2143125 w 5934075"/>
                  <a:gd name="connsiteY67" fmla="*/ 2248273 h 3891603"/>
                  <a:gd name="connsiteX68" fmla="*/ 2166937 w 5934075"/>
                  <a:gd name="connsiteY68" fmla="*/ 2233985 h 3891603"/>
                  <a:gd name="connsiteX69" fmla="*/ 2185987 w 5934075"/>
                  <a:gd name="connsiteY69" fmla="*/ 2229223 h 3891603"/>
                  <a:gd name="connsiteX70" fmla="*/ 2224087 w 5934075"/>
                  <a:gd name="connsiteY70" fmla="*/ 2219698 h 3891603"/>
                  <a:gd name="connsiteX71" fmla="*/ 2257425 w 5934075"/>
                  <a:gd name="connsiteY71" fmla="*/ 2200648 h 3891603"/>
                  <a:gd name="connsiteX72" fmla="*/ 2271712 w 5934075"/>
                  <a:gd name="connsiteY72" fmla="*/ 2191123 h 3891603"/>
                  <a:gd name="connsiteX73" fmla="*/ 2314575 w 5934075"/>
                  <a:gd name="connsiteY73" fmla="*/ 2176835 h 3891603"/>
                  <a:gd name="connsiteX74" fmla="*/ 2324100 w 5934075"/>
                  <a:gd name="connsiteY74" fmla="*/ 2157785 h 3891603"/>
                  <a:gd name="connsiteX75" fmla="*/ 2424112 w 5934075"/>
                  <a:gd name="connsiteY75" fmla="*/ 2100635 h 3891603"/>
                  <a:gd name="connsiteX76" fmla="*/ 2481262 w 5934075"/>
                  <a:gd name="connsiteY76" fmla="*/ 2067298 h 3891603"/>
                  <a:gd name="connsiteX77" fmla="*/ 2495550 w 5934075"/>
                  <a:gd name="connsiteY77" fmla="*/ 2062535 h 3891603"/>
                  <a:gd name="connsiteX78" fmla="*/ 2519362 w 5934075"/>
                  <a:gd name="connsiteY78" fmla="*/ 2048248 h 3891603"/>
                  <a:gd name="connsiteX79" fmla="*/ 2557462 w 5934075"/>
                  <a:gd name="connsiteY79" fmla="*/ 2029198 h 3891603"/>
                  <a:gd name="connsiteX80" fmla="*/ 2590800 w 5934075"/>
                  <a:gd name="connsiteY80" fmla="*/ 2014910 h 3891603"/>
                  <a:gd name="connsiteX81" fmla="*/ 2652712 w 5934075"/>
                  <a:gd name="connsiteY81" fmla="*/ 1976810 h 3891603"/>
                  <a:gd name="connsiteX82" fmla="*/ 2690812 w 5934075"/>
                  <a:gd name="connsiteY82" fmla="*/ 1962523 h 3891603"/>
                  <a:gd name="connsiteX83" fmla="*/ 2733675 w 5934075"/>
                  <a:gd name="connsiteY83" fmla="*/ 1943473 h 3891603"/>
                  <a:gd name="connsiteX84" fmla="*/ 2757487 w 5934075"/>
                  <a:gd name="connsiteY84" fmla="*/ 1938710 h 3891603"/>
                  <a:gd name="connsiteX85" fmla="*/ 2786062 w 5934075"/>
                  <a:gd name="connsiteY85" fmla="*/ 1929185 h 3891603"/>
                  <a:gd name="connsiteX86" fmla="*/ 2833687 w 5934075"/>
                  <a:gd name="connsiteY86" fmla="*/ 1919660 h 3891603"/>
                  <a:gd name="connsiteX87" fmla="*/ 2871787 w 5934075"/>
                  <a:gd name="connsiteY87" fmla="*/ 1910135 h 3891603"/>
                  <a:gd name="connsiteX88" fmla="*/ 2919412 w 5934075"/>
                  <a:gd name="connsiteY88" fmla="*/ 1900610 h 3891603"/>
                  <a:gd name="connsiteX89" fmla="*/ 2933700 w 5934075"/>
                  <a:gd name="connsiteY89" fmla="*/ 1895848 h 3891603"/>
                  <a:gd name="connsiteX90" fmla="*/ 2986087 w 5934075"/>
                  <a:gd name="connsiteY90" fmla="*/ 1881560 h 3891603"/>
                  <a:gd name="connsiteX91" fmla="*/ 3033712 w 5934075"/>
                  <a:gd name="connsiteY91" fmla="*/ 1848223 h 3891603"/>
                  <a:gd name="connsiteX92" fmla="*/ 3067050 w 5934075"/>
                  <a:gd name="connsiteY92" fmla="*/ 1829173 h 3891603"/>
                  <a:gd name="connsiteX93" fmla="*/ 3109912 w 5934075"/>
                  <a:gd name="connsiteY93" fmla="*/ 1786310 h 3891603"/>
                  <a:gd name="connsiteX94" fmla="*/ 3148012 w 5934075"/>
                  <a:gd name="connsiteY94" fmla="*/ 1752973 h 3891603"/>
                  <a:gd name="connsiteX95" fmla="*/ 3176587 w 5934075"/>
                  <a:gd name="connsiteY95" fmla="*/ 1724398 h 3891603"/>
                  <a:gd name="connsiteX96" fmla="*/ 3190875 w 5934075"/>
                  <a:gd name="connsiteY96" fmla="*/ 1710110 h 3891603"/>
                  <a:gd name="connsiteX97" fmla="*/ 3205162 w 5934075"/>
                  <a:gd name="connsiteY97" fmla="*/ 1705348 h 3891603"/>
                  <a:gd name="connsiteX98" fmla="*/ 3252787 w 5934075"/>
                  <a:gd name="connsiteY98" fmla="*/ 1667248 h 3891603"/>
                  <a:gd name="connsiteX99" fmla="*/ 3295650 w 5934075"/>
                  <a:gd name="connsiteY99" fmla="*/ 1614860 h 3891603"/>
                  <a:gd name="connsiteX100" fmla="*/ 3328987 w 5934075"/>
                  <a:gd name="connsiteY100" fmla="*/ 1586285 h 3891603"/>
                  <a:gd name="connsiteX101" fmla="*/ 3343275 w 5934075"/>
                  <a:gd name="connsiteY101" fmla="*/ 1567235 h 3891603"/>
                  <a:gd name="connsiteX102" fmla="*/ 3409950 w 5934075"/>
                  <a:gd name="connsiteY102" fmla="*/ 1510085 h 3891603"/>
                  <a:gd name="connsiteX103" fmla="*/ 3419475 w 5934075"/>
                  <a:gd name="connsiteY103" fmla="*/ 1495798 h 3891603"/>
                  <a:gd name="connsiteX104" fmla="*/ 3457575 w 5934075"/>
                  <a:gd name="connsiteY104" fmla="*/ 1462460 h 3891603"/>
                  <a:gd name="connsiteX105" fmla="*/ 3476625 w 5934075"/>
                  <a:gd name="connsiteY105" fmla="*/ 1452935 h 3891603"/>
                  <a:gd name="connsiteX106" fmla="*/ 3500437 w 5934075"/>
                  <a:gd name="connsiteY106" fmla="*/ 1429123 h 3891603"/>
                  <a:gd name="connsiteX107" fmla="*/ 3514725 w 5934075"/>
                  <a:gd name="connsiteY107" fmla="*/ 1414835 h 3891603"/>
                  <a:gd name="connsiteX108" fmla="*/ 3576637 w 5934075"/>
                  <a:gd name="connsiteY108" fmla="*/ 1357685 h 3891603"/>
                  <a:gd name="connsiteX109" fmla="*/ 3600450 w 5934075"/>
                  <a:gd name="connsiteY109" fmla="*/ 1329110 h 3891603"/>
                  <a:gd name="connsiteX110" fmla="*/ 3619500 w 5934075"/>
                  <a:gd name="connsiteY110" fmla="*/ 1300535 h 3891603"/>
                  <a:gd name="connsiteX111" fmla="*/ 3633787 w 5934075"/>
                  <a:gd name="connsiteY111" fmla="*/ 1295773 h 3891603"/>
                  <a:gd name="connsiteX112" fmla="*/ 3705225 w 5934075"/>
                  <a:gd name="connsiteY112" fmla="*/ 1205285 h 3891603"/>
                  <a:gd name="connsiteX113" fmla="*/ 3724275 w 5934075"/>
                  <a:gd name="connsiteY113" fmla="*/ 1186235 h 3891603"/>
                  <a:gd name="connsiteX114" fmla="*/ 3776662 w 5934075"/>
                  <a:gd name="connsiteY114" fmla="*/ 1148135 h 3891603"/>
                  <a:gd name="connsiteX115" fmla="*/ 3795712 w 5934075"/>
                  <a:gd name="connsiteY115" fmla="*/ 1138610 h 3891603"/>
                  <a:gd name="connsiteX116" fmla="*/ 3824287 w 5934075"/>
                  <a:gd name="connsiteY116" fmla="*/ 1114798 h 3891603"/>
                  <a:gd name="connsiteX117" fmla="*/ 3857625 w 5934075"/>
                  <a:gd name="connsiteY117" fmla="*/ 1100510 h 3891603"/>
                  <a:gd name="connsiteX118" fmla="*/ 3900487 w 5934075"/>
                  <a:gd name="connsiteY118" fmla="*/ 1071935 h 3891603"/>
                  <a:gd name="connsiteX119" fmla="*/ 3914775 w 5934075"/>
                  <a:gd name="connsiteY119" fmla="*/ 1062410 h 3891603"/>
                  <a:gd name="connsiteX120" fmla="*/ 3933825 w 5934075"/>
                  <a:gd name="connsiteY120" fmla="*/ 1057648 h 3891603"/>
                  <a:gd name="connsiteX121" fmla="*/ 4010025 w 5934075"/>
                  <a:gd name="connsiteY121" fmla="*/ 1033835 h 3891603"/>
                  <a:gd name="connsiteX122" fmla="*/ 4057650 w 5934075"/>
                  <a:gd name="connsiteY122" fmla="*/ 1014785 h 3891603"/>
                  <a:gd name="connsiteX123" fmla="*/ 4090987 w 5934075"/>
                  <a:gd name="connsiteY123" fmla="*/ 1005260 h 3891603"/>
                  <a:gd name="connsiteX124" fmla="*/ 4129087 w 5934075"/>
                  <a:gd name="connsiteY124" fmla="*/ 1000498 h 3891603"/>
                  <a:gd name="connsiteX125" fmla="*/ 4171950 w 5934075"/>
                  <a:gd name="connsiteY125" fmla="*/ 990973 h 3891603"/>
                  <a:gd name="connsiteX126" fmla="*/ 4214812 w 5934075"/>
                  <a:gd name="connsiteY126" fmla="*/ 971923 h 3891603"/>
                  <a:gd name="connsiteX127" fmla="*/ 4252912 w 5934075"/>
                  <a:gd name="connsiteY127" fmla="*/ 962398 h 3891603"/>
                  <a:gd name="connsiteX128" fmla="*/ 4267200 w 5934075"/>
                  <a:gd name="connsiteY128" fmla="*/ 952873 h 3891603"/>
                  <a:gd name="connsiteX129" fmla="*/ 4305300 w 5934075"/>
                  <a:gd name="connsiteY129" fmla="*/ 938585 h 3891603"/>
                  <a:gd name="connsiteX130" fmla="*/ 4324350 w 5934075"/>
                  <a:gd name="connsiteY130" fmla="*/ 924298 h 3891603"/>
                  <a:gd name="connsiteX131" fmla="*/ 4357687 w 5934075"/>
                  <a:gd name="connsiteY131" fmla="*/ 895723 h 3891603"/>
                  <a:gd name="connsiteX132" fmla="*/ 4367212 w 5934075"/>
                  <a:gd name="connsiteY132" fmla="*/ 876673 h 3891603"/>
                  <a:gd name="connsiteX133" fmla="*/ 4386262 w 5934075"/>
                  <a:gd name="connsiteY133" fmla="*/ 857623 h 3891603"/>
                  <a:gd name="connsiteX134" fmla="*/ 4410075 w 5934075"/>
                  <a:gd name="connsiteY134" fmla="*/ 809998 h 3891603"/>
                  <a:gd name="connsiteX135" fmla="*/ 4424362 w 5934075"/>
                  <a:gd name="connsiteY135" fmla="*/ 786185 h 3891603"/>
                  <a:gd name="connsiteX136" fmla="*/ 4438650 w 5934075"/>
                  <a:gd name="connsiteY136" fmla="*/ 695698 h 3891603"/>
                  <a:gd name="connsiteX137" fmla="*/ 4448175 w 5934075"/>
                  <a:gd name="connsiteY137" fmla="*/ 581398 h 3891603"/>
                  <a:gd name="connsiteX138" fmla="*/ 4457700 w 5934075"/>
                  <a:gd name="connsiteY138" fmla="*/ 543298 h 3891603"/>
                  <a:gd name="connsiteX139" fmla="*/ 4462462 w 5934075"/>
                  <a:gd name="connsiteY139" fmla="*/ 500435 h 3891603"/>
                  <a:gd name="connsiteX140" fmla="*/ 4471987 w 5934075"/>
                  <a:gd name="connsiteY140" fmla="*/ 424235 h 3891603"/>
                  <a:gd name="connsiteX141" fmla="*/ 4476750 w 5934075"/>
                  <a:gd name="connsiteY141" fmla="*/ 381373 h 3891603"/>
                  <a:gd name="connsiteX142" fmla="*/ 4491037 w 5934075"/>
                  <a:gd name="connsiteY142" fmla="*/ 271835 h 3891603"/>
                  <a:gd name="connsiteX143" fmla="*/ 4495800 w 5934075"/>
                  <a:gd name="connsiteY143" fmla="*/ 233735 h 3891603"/>
                  <a:gd name="connsiteX144" fmla="*/ 4505325 w 5934075"/>
                  <a:gd name="connsiteY144" fmla="*/ 190873 h 3891603"/>
                  <a:gd name="connsiteX145" fmla="*/ 4510087 w 5934075"/>
                  <a:gd name="connsiteY145" fmla="*/ 152773 h 3891603"/>
                  <a:gd name="connsiteX146" fmla="*/ 4519612 w 5934075"/>
                  <a:gd name="connsiteY146" fmla="*/ 119435 h 3891603"/>
                  <a:gd name="connsiteX147" fmla="*/ 4524375 w 5934075"/>
                  <a:gd name="connsiteY147" fmla="*/ 95623 h 3891603"/>
                  <a:gd name="connsiteX148" fmla="*/ 4533900 w 5934075"/>
                  <a:gd name="connsiteY148" fmla="*/ 76573 h 3891603"/>
                  <a:gd name="connsiteX149" fmla="*/ 4543425 w 5934075"/>
                  <a:gd name="connsiteY149" fmla="*/ 52760 h 3891603"/>
                  <a:gd name="connsiteX150" fmla="*/ 4581525 w 5934075"/>
                  <a:gd name="connsiteY150" fmla="*/ 14660 h 3891603"/>
                  <a:gd name="connsiteX151" fmla="*/ 4600575 w 5934075"/>
                  <a:gd name="connsiteY151" fmla="*/ 9898 h 3891603"/>
                  <a:gd name="connsiteX152" fmla="*/ 4619625 w 5934075"/>
                  <a:gd name="connsiteY152" fmla="*/ 373 h 3891603"/>
                  <a:gd name="connsiteX153" fmla="*/ 4743450 w 5934075"/>
                  <a:gd name="connsiteY153" fmla="*/ 14660 h 3891603"/>
                  <a:gd name="connsiteX154" fmla="*/ 4781550 w 5934075"/>
                  <a:gd name="connsiteY154" fmla="*/ 28948 h 3891603"/>
                  <a:gd name="connsiteX155" fmla="*/ 4829175 w 5934075"/>
                  <a:gd name="connsiteY155" fmla="*/ 52760 h 3891603"/>
                  <a:gd name="connsiteX156" fmla="*/ 4867275 w 5934075"/>
                  <a:gd name="connsiteY156" fmla="*/ 86098 h 3891603"/>
                  <a:gd name="connsiteX157" fmla="*/ 4910137 w 5934075"/>
                  <a:gd name="connsiteY157" fmla="*/ 133723 h 3891603"/>
                  <a:gd name="connsiteX158" fmla="*/ 4957762 w 5934075"/>
                  <a:gd name="connsiteY158" fmla="*/ 200398 h 3891603"/>
                  <a:gd name="connsiteX159" fmla="*/ 4976812 w 5934075"/>
                  <a:gd name="connsiteY159" fmla="*/ 228973 h 3891603"/>
                  <a:gd name="connsiteX160" fmla="*/ 4995862 w 5934075"/>
                  <a:gd name="connsiteY160" fmla="*/ 252785 h 3891603"/>
                  <a:gd name="connsiteX161" fmla="*/ 5010150 w 5934075"/>
                  <a:gd name="connsiteY161" fmla="*/ 276598 h 3891603"/>
                  <a:gd name="connsiteX162" fmla="*/ 5029200 w 5934075"/>
                  <a:gd name="connsiteY162" fmla="*/ 300410 h 3891603"/>
                  <a:gd name="connsiteX163" fmla="*/ 5048250 w 5934075"/>
                  <a:gd name="connsiteY163" fmla="*/ 328985 h 3891603"/>
                  <a:gd name="connsiteX164" fmla="*/ 5067300 w 5934075"/>
                  <a:gd name="connsiteY164" fmla="*/ 362323 h 3891603"/>
                  <a:gd name="connsiteX165" fmla="*/ 5124450 w 5934075"/>
                  <a:gd name="connsiteY165" fmla="*/ 409948 h 3891603"/>
                  <a:gd name="connsiteX166" fmla="*/ 5143500 w 5934075"/>
                  <a:gd name="connsiteY166" fmla="*/ 419473 h 3891603"/>
                  <a:gd name="connsiteX167" fmla="*/ 5172075 w 5934075"/>
                  <a:gd name="connsiteY167" fmla="*/ 428998 h 3891603"/>
                  <a:gd name="connsiteX168" fmla="*/ 5253037 w 5934075"/>
                  <a:gd name="connsiteY168" fmla="*/ 471860 h 3891603"/>
                  <a:gd name="connsiteX169" fmla="*/ 5286375 w 5934075"/>
                  <a:gd name="connsiteY169" fmla="*/ 481385 h 3891603"/>
                  <a:gd name="connsiteX170" fmla="*/ 5300662 w 5934075"/>
                  <a:gd name="connsiteY170" fmla="*/ 486148 h 3891603"/>
                  <a:gd name="connsiteX171" fmla="*/ 5357812 w 5934075"/>
                  <a:gd name="connsiteY171" fmla="*/ 514723 h 3891603"/>
                  <a:gd name="connsiteX172" fmla="*/ 5386387 w 5934075"/>
                  <a:gd name="connsiteY172" fmla="*/ 529010 h 3891603"/>
                  <a:gd name="connsiteX173" fmla="*/ 5434012 w 5934075"/>
                  <a:gd name="connsiteY173" fmla="*/ 548060 h 3891603"/>
                  <a:gd name="connsiteX174" fmla="*/ 5467350 w 5934075"/>
                  <a:gd name="connsiteY174" fmla="*/ 571873 h 3891603"/>
                  <a:gd name="connsiteX175" fmla="*/ 5495925 w 5934075"/>
                  <a:gd name="connsiteY175" fmla="*/ 586160 h 3891603"/>
                  <a:gd name="connsiteX176" fmla="*/ 5519737 w 5934075"/>
                  <a:gd name="connsiteY176" fmla="*/ 605210 h 3891603"/>
                  <a:gd name="connsiteX177" fmla="*/ 5543550 w 5934075"/>
                  <a:gd name="connsiteY177" fmla="*/ 619498 h 3891603"/>
                  <a:gd name="connsiteX178" fmla="*/ 5586412 w 5934075"/>
                  <a:gd name="connsiteY178" fmla="*/ 652835 h 3891603"/>
                  <a:gd name="connsiteX179" fmla="*/ 5614987 w 5934075"/>
                  <a:gd name="connsiteY179" fmla="*/ 671885 h 3891603"/>
                  <a:gd name="connsiteX180" fmla="*/ 5648325 w 5934075"/>
                  <a:gd name="connsiteY180" fmla="*/ 714748 h 3891603"/>
                  <a:gd name="connsiteX181" fmla="*/ 5681662 w 5934075"/>
                  <a:gd name="connsiteY181" fmla="*/ 743323 h 3891603"/>
                  <a:gd name="connsiteX182" fmla="*/ 5710237 w 5934075"/>
                  <a:gd name="connsiteY182" fmla="*/ 786185 h 3891603"/>
                  <a:gd name="connsiteX183" fmla="*/ 5748337 w 5934075"/>
                  <a:gd name="connsiteY183" fmla="*/ 867148 h 3891603"/>
                  <a:gd name="connsiteX184" fmla="*/ 5767387 w 5934075"/>
                  <a:gd name="connsiteY184" fmla="*/ 957635 h 3891603"/>
                  <a:gd name="connsiteX185" fmla="*/ 5781675 w 5934075"/>
                  <a:gd name="connsiteY185" fmla="*/ 1000498 h 3891603"/>
                  <a:gd name="connsiteX186" fmla="*/ 5800725 w 5934075"/>
                  <a:gd name="connsiteY186" fmla="*/ 1081460 h 3891603"/>
                  <a:gd name="connsiteX187" fmla="*/ 5815012 w 5934075"/>
                  <a:gd name="connsiteY187" fmla="*/ 1124323 h 3891603"/>
                  <a:gd name="connsiteX188" fmla="*/ 5824537 w 5934075"/>
                  <a:gd name="connsiteY188" fmla="*/ 1157660 h 3891603"/>
                  <a:gd name="connsiteX189" fmla="*/ 5834062 w 5934075"/>
                  <a:gd name="connsiteY189" fmla="*/ 1181473 h 3891603"/>
                  <a:gd name="connsiteX190" fmla="*/ 5857875 w 5934075"/>
                  <a:gd name="connsiteY190" fmla="*/ 1248148 h 3891603"/>
                  <a:gd name="connsiteX191" fmla="*/ 5876925 w 5934075"/>
                  <a:gd name="connsiteY191" fmla="*/ 1295773 h 3891603"/>
                  <a:gd name="connsiteX192" fmla="*/ 5881687 w 5934075"/>
                  <a:gd name="connsiteY192" fmla="*/ 1329110 h 3891603"/>
                  <a:gd name="connsiteX193" fmla="*/ 5895975 w 5934075"/>
                  <a:gd name="connsiteY193" fmla="*/ 1362448 h 3891603"/>
                  <a:gd name="connsiteX194" fmla="*/ 5910262 w 5934075"/>
                  <a:gd name="connsiteY194" fmla="*/ 1471985 h 3891603"/>
                  <a:gd name="connsiteX195" fmla="*/ 5915025 w 5934075"/>
                  <a:gd name="connsiteY195" fmla="*/ 1505323 h 3891603"/>
                  <a:gd name="connsiteX196" fmla="*/ 5919787 w 5934075"/>
                  <a:gd name="connsiteY196" fmla="*/ 1529135 h 3891603"/>
                  <a:gd name="connsiteX197" fmla="*/ 5924550 w 5934075"/>
                  <a:gd name="connsiteY197" fmla="*/ 1610098 h 3891603"/>
                  <a:gd name="connsiteX198" fmla="*/ 5934075 w 5934075"/>
                  <a:gd name="connsiteY198" fmla="*/ 1705348 h 3891603"/>
                  <a:gd name="connsiteX199" fmla="*/ 5929312 w 5934075"/>
                  <a:gd name="connsiteY199" fmla="*/ 1948235 h 3891603"/>
                  <a:gd name="connsiteX200" fmla="*/ 5905500 w 5934075"/>
                  <a:gd name="connsiteY200" fmla="*/ 2029198 h 3891603"/>
                  <a:gd name="connsiteX201" fmla="*/ 5895975 w 5934075"/>
                  <a:gd name="connsiteY201" fmla="*/ 2053010 h 3891603"/>
                  <a:gd name="connsiteX202" fmla="*/ 5857875 w 5934075"/>
                  <a:gd name="connsiteY202" fmla="*/ 2076823 h 3891603"/>
                  <a:gd name="connsiteX203" fmla="*/ 5748337 w 5934075"/>
                  <a:gd name="connsiteY203" fmla="*/ 2067298 h 3891603"/>
                  <a:gd name="connsiteX204" fmla="*/ 5686425 w 5934075"/>
                  <a:gd name="connsiteY204" fmla="*/ 2048248 h 3891603"/>
                  <a:gd name="connsiteX205" fmla="*/ 5648325 w 5934075"/>
                  <a:gd name="connsiteY205" fmla="*/ 2038723 h 3891603"/>
                  <a:gd name="connsiteX206" fmla="*/ 5624512 w 5934075"/>
                  <a:gd name="connsiteY206" fmla="*/ 2029198 h 3891603"/>
                  <a:gd name="connsiteX207" fmla="*/ 5605462 w 5934075"/>
                  <a:gd name="connsiteY207" fmla="*/ 2024435 h 3891603"/>
                  <a:gd name="connsiteX208" fmla="*/ 5581650 w 5934075"/>
                  <a:gd name="connsiteY208" fmla="*/ 2014910 h 3891603"/>
                  <a:gd name="connsiteX209" fmla="*/ 5548312 w 5934075"/>
                  <a:gd name="connsiteY209" fmla="*/ 2010148 h 3891603"/>
                  <a:gd name="connsiteX210" fmla="*/ 5519737 w 5934075"/>
                  <a:gd name="connsiteY210" fmla="*/ 2000623 h 3891603"/>
                  <a:gd name="connsiteX211" fmla="*/ 5500687 w 5934075"/>
                  <a:gd name="connsiteY211" fmla="*/ 1995860 h 3891603"/>
                  <a:gd name="connsiteX212" fmla="*/ 5476875 w 5934075"/>
                  <a:gd name="connsiteY212" fmla="*/ 1986335 h 3891603"/>
                  <a:gd name="connsiteX213" fmla="*/ 5448300 w 5934075"/>
                  <a:gd name="connsiteY213" fmla="*/ 1976810 h 3891603"/>
                  <a:gd name="connsiteX214" fmla="*/ 5414962 w 5934075"/>
                  <a:gd name="connsiteY214" fmla="*/ 1962523 h 3891603"/>
                  <a:gd name="connsiteX215" fmla="*/ 5410200 w 5934075"/>
                  <a:gd name="connsiteY215" fmla="*/ 1948235 h 3891603"/>
                  <a:gd name="connsiteX216" fmla="*/ 5372100 w 5934075"/>
                  <a:gd name="connsiteY216" fmla="*/ 1924423 h 3891603"/>
                  <a:gd name="connsiteX217" fmla="*/ 5329237 w 5934075"/>
                  <a:gd name="connsiteY217" fmla="*/ 1900610 h 3891603"/>
                  <a:gd name="connsiteX218" fmla="*/ 5262562 w 5934075"/>
                  <a:gd name="connsiteY218" fmla="*/ 1824410 h 3891603"/>
                  <a:gd name="connsiteX219" fmla="*/ 5238750 w 5934075"/>
                  <a:gd name="connsiteY219" fmla="*/ 1805360 h 3891603"/>
                  <a:gd name="connsiteX220" fmla="*/ 5214937 w 5934075"/>
                  <a:gd name="connsiteY220" fmla="*/ 1800598 h 3891603"/>
                  <a:gd name="connsiteX221" fmla="*/ 5143500 w 5934075"/>
                  <a:gd name="connsiteY221" fmla="*/ 1762498 h 3891603"/>
                  <a:gd name="connsiteX222" fmla="*/ 4995862 w 5934075"/>
                  <a:gd name="connsiteY222" fmla="*/ 1719635 h 3891603"/>
                  <a:gd name="connsiteX223" fmla="*/ 4967287 w 5934075"/>
                  <a:gd name="connsiteY223" fmla="*/ 1714873 h 3891603"/>
                  <a:gd name="connsiteX224" fmla="*/ 4943475 w 5934075"/>
                  <a:gd name="connsiteY224" fmla="*/ 1710110 h 3891603"/>
                  <a:gd name="connsiteX225" fmla="*/ 4724400 w 5934075"/>
                  <a:gd name="connsiteY225" fmla="*/ 1700585 h 3891603"/>
                  <a:gd name="connsiteX226" fmla="*/ 4614862 w 5934075"/>
                  <a:gd name="connsiteY226" fmla="*/ 1714873 h 3891603"/>
                  <a:gd name="connsiteX227" fmla="*/ 4567237 w 5934075"/>
                  <a:gd name="connsiteY227" fmla="*/ 1743448 h 3891603"/>
                  <a:gd name="connsiteX228" fmla="*/ 4552950 w 5934075"/>
                  <a:gd name="connsiteY228" fmla="*/ 1748210 h 3891603"/>
                  <a:gd name="connsiteX229" fmla="*/ 4510087 w 5934075"/>
                  <a:gd name="connsiteY229" fmla="*/ 1800598 h 3891603"/>
                  <a:gd name="connsiteX230" fmla="*/ 4486275 w 5934075"/>
                  <a:gd name="connsiteY230" fmla="*/ 1833935 h 3891603"/>
                  <a:gd name="connsiteX231" fmla="*/ 4462462 w 5934075"/>
                  <a:gd name="connsiteY231" fmla="*/ 1857748 h 3891603"/>
                  <a:gd name="connsiteX232" fmla="*/ 4443412 w 5934075"/>
                  <a:gd name="connsiteY232" fmla="*/ 1881560 h 3891603"/>
                  <a:gd name="connsiteX233" fmla="*/ 4400550 w 5934075"/>
                  <a:gd name="connsiteY233" fmla="*/ 1924423 h 3891603"/>
                  <a:gd name="connsiteX234" fmla="*/ 4343400 w 5934075"/>
                  <a:gd name="connsiteY234" fmla="*/ 1972048 h 3891603"/>
                  <a:gd name="connsiteX235" fmla="*/ 4324350 w 5934075"/>
                  <a:gd name="connsiteY235" fmla="*/ 1981573 h 3891603"/>
                  <a:gd name="connsiteX236" fmla="*/ 4267200 w 5934075"/>
                  <a:gd name="connsiteY236" fmla="*/ 2014910 h 3891603"/>
                  <a:gd name="connsiteX237" fmla="*/ 4252912 w 5934075"/>
                  <a:gd name="connsiteY237" fmla="*/ 2019673 h 3891603"/>
                  <a:gd name="connsiteX238" fmla="*/ 4238625 w 5934075"/>
                  <a:gd name="connsiteY238" fmla="*/ 2029198 h 3891603"/>
                  <a:gd name="connsiteX239" fmla="*/ 4162425 w 5934075"/>
                  <a:gd name="connsiteY239" fmla="*/ 2038723 h 3891603"/>
                  <a:gd name="connsiteX240" fmla="*/ 4105275 w 5934075"/>
                  <a:gd name="connsiteY240" fmla="*/ 2048248 h 3891603"/>
                  <a:gd name="connsiteX241" fmla="*/ 4076700 w 5934075"/>
                  <a:gd name="connsiteY241" fmla="*/ 2053010 h 3891603"/>
                  <a:gd name="connsiteX242" fmla="*/ 4062412 w 5934075"/>
                  <a:gd name="connsiteY242" fmla="*/ 2057773 h 3891603"/>
                  <a:gd name="connsiteX243" fmla="*/ 4043362 w 5934075"/>
                  <a:gd name="connsiteY243" fmla="*/ 2062535 h 3891603"/>
                  <a:gd name="connsiteX244" fmla="*/ 4019550 w 5934075"/>
                  <a:gd name="connsiteY244" fmla="*/ 2072060 h 3891603"/>
                  <a:gd name="connsiteX245" fmla="*/ 3971925 w 5934075"/>
                  <a:gd name="connsiteY245" fmla="*/ 2081585 h 3891603"/>
                  <a:gd name="connsiteX246" fmla="*/ 3948112 w 5934075"/>
                  <a:gd name="connsiteY246" fmla="*/ 2091110 h 3891603"/>
                  <a:gd name="connsiteX247" fmla="*/ 3895725 w 5934075"/>
                  <a:gd name="connsiteY247" fmla="*/ 2105398 h 3891603"/>
                  <a:gd name="connsiteX248" fmla="*/ 3871912 w 5934075"/>
                  <a:gd name="connsiteY248" fmla="*/ 2114923 h 3891603"/>
                  <a:gd name="connsiteX249" fmla="*/ 3852862 w 5934075"/>
                  <a:gd name="connsiteY249" fmla="*/ 2129210 h 3891603"/>
                  <a:gd name="connsiteX250" fmla="*/ 3819525 w 5934075"/>
                  <a:gd name="connsiteY250" fmla="*/ 2138735 h 3891603"/>
                  <a:gd name="connsiteX251" fmla="*/ 3795712 w 5934075"/>
                  <a:gd name="connsiteY251" fmla="*/ 2153023 h 3891603"/>
                  <a:gd name="connsiteX252" fmla="*/ 3752850 w 5934075"/>
                  <a:gd name="connsiteY252" fmla="*/ 2181598 h 3891603"/>
                  <a:gd name="connsiteX253" fmla="*/ 3714750 w 5934075"/>
                  <a:gd name="connsiteY253" fmla="*/ 2200648 h 3891603"/>
                  <a:gd name="connsiteX254" fmla="*/ 3700462 w 5934075"/>
                  <a:gd name="connsiteY254" fmla="*/ 2214935 h 3891603"/>
                  <a:gd name="connsiteX255" fmla="*/ 3690937 w 5934075"/>
                  <a:gd name="connsiteY255" fmla="*/ 2229223 h 3891603"/>
                  <a:gd name="connsiteX256" fmla="*/ 3662362 w 5934075"/>
                  <a:gd name="connsiteY256" fmla="*/ 2248273 h 3891603"/>
                  <a:gd name="connsiteX257" fmla="*/ 3638550 w 5934075"/>
                  <a:gd name="connsiteY257" fmla="*/ 2267323 h 3891603"/>
                  <a:gd name="connsiteX258" fmla="*/ 3609975 w 5934075"/>
                  <a:gd name="connsiteY258" fmla="*/ 2276848 h 3891603"/>
                  <a:gd name="connsiteX259" fmla="*/ 3543300 w 5934075"/>
                  <a:gd name="connsiteY259" fmla="*/ 2305423 h 3891603"/>
                  <a:gd name="connsiteX260" fmla="*/ 3519487 w 5934075"/>
                  <a:gd name="connsiteY260" fmla="*/ 2314948 h 3891603"/>
                  <a:gd name="connsiteX261" fmla="*/ 3495675 w 5934075"/>
                  <a:gd name="connsiteY261" fmla="*/ 2329235 h 3891603"/>
                  <a:gd name="connsiteX262" fmla="*/ 3476625 w 5934075"/>
                  <a:gd name="connsiteY262" fmla="*/ 2333998 h 3891603"/>
                  <a:gd name="connsiteX263" fmla="*/ 3424237 w 5934075"/>
                  <a:gd name="connsiteY263" fmla="*/ 2357810 h 3891603"/>
                  <a:gd name="connsiteX264" fmla="*/ 3405187 w 5934075"/>
                  <a:gd name="connsiteY264" fmla="*/ 2372098 h 3891603"/>
                  <a:gd name="connsiteX265" fmla="*/ 3386137 w 5934075"/>
                  <a:gd name="connsiteY265" fmla="*/ 2381623 h 3891603"/>
                  <a:gd name="connsiteX266" fmla="*/ 3371850 w 5934075"/>
                  <a:gd name="connsiteY266" fmla="*/ 2391148 h 3891603"/>
                  <a:gd name="connsiteX267" fmla="*/ 3352800 w 5934075"/>
                  <a:gd name="connsiteY267" fmla="*/ 2395910 h 3891603"/>
                  <a:gd name="connsiteX268" fmla="*/ 3338512 w 5934075"/>
                  <a:gd name="connsiteY268" fmla="*/ 2410198 h 3891603"/>
                  <a:gd name="connsiteX269" fmla="*/ 3295650 w 5934075"/>
                  <a:gd name="connsiteY269" fmla="*/ 2429248 h 3891603"/>
                  <a:gd name="connsiteX270" fmla="*/ 3262312 w 5934075"/>
                  <a:gd name="connsiteY270" fmla="*/ 2448298 h 3891603"/>
                  <a:gd name="connsiteX271" fmla="*/ 3190875 w 5934075"/>
                  <a:gd name="connsiteY271" fmla="*/ 2481635 h 3891603"/>
                  <a:gd name="connsiteX272" fmla="*/ 3143250 w 5934075"/>
                  <a:gd name="connsiteY272" fmla="*/ 2495923 h 3891603"/>
                  <a:gd name="connsiteX273" fmla="*/ 3114675 w 5934075"/>
                  <a:gd name="connsiteY273" fmla="*/ 2510210 h 3891603"/>
                  <a:gd name="connsiteX274" fmla="*/ 3081337 w 5934075"/>
                  <a:gd name="connsiteY274" fmla="*/ 2524498 h 3891603"/>
                  <a:gd name="connsiteX275" fmla="*/ 3052762 w 5934075"/>
                  <a:gd name="connsiteY275" fmla="*/ 2538785 h 3891603"/>
                  <a:gd name="connsiteX276" fmla="*/ 3019425 w 5934075"/>
                  <a:gd name="connsiteY276" fmla="*/ 2553073 h 3891603"/>
                  <a:gd name="connsiteX277" fmla="*/ 2986087 w 5934075"/>
                  <a:gd name="connsiteY277" fmla="*/ 2581648 h 3891603"/>
                  <a:gd name="connsiteX278" fmla="*/ 2967037 w 5934075"/>
                  <a:gd name="connsiteY278" fmla="*/ 2591173 h 3891603"/>
                  <a:gd name="connsiteX279" fmla="*/ 2947987 w 5934075"/>
                  <a:gd name="connsiteY279" fmla="*/ 2605460 h 3891603"/>
                  <a:gd name="connsiteX280" fmla="*/ 2928937 w 5934075"/>
                  <a:gd name="connsiteY280" fmla="*/ 2614985 h 3891603"/>
                  <a:gd name="connsiteX281" fmla="*/ 2909887 w 5934075"/>
                  <a:gd name="connsiteY281" fmla="*/ 2634035 h 3891603"/>
                  <a:gd name="connsiteX282" fmla="*/ 2881312 w 5934075"/>
                  <a:gd name="connsiteY282" fmla="*/ 2653085 h 3891603"/>
                  <a:gd name="connsiteX283" fmla="*/ 2852737 w 5934075"/>
                  <a:gd name="connsiteY283" fmla="*/ 2681660 h 3891603"/>
                  <a:gd name="connsiteX284" fmla="*/ 2767012 w 5934075"/>
                  <a:gd name="connsiteY284" fmla="*/ 2743573 h 3891603"/>
                  <a:gd name="connsiteX285" fmla="*/ 2752725 w 5934075"/>
                  <a:gd name="connsiteY285" fmla="*/ 2762623 h 3891603"/>
                  <a:gd name="connsiteX286" fmla="*/ 2714625 w 5934075"/>
                  <a:gd name="connsiteY286" fmla="*/ 2786435 h 3891603"/>
                  <a:gd name="connsiteX287" fmla="*/ 2695575 w 5934075"/>
                  <a:gd name="connsiteY287" fmla="*/ 2800723 h 3891603"/>
                  <a:gd name="connsiteX288" fmla="*/ 2643187 w 5934075"/>
                  <a:gd name="connsiteY288" fmla="*/ 2843585 h 3891603"/>
                  <a:gd name="connsiteX289" fmla="*/ 2619375 w 5934075"/>
                  <a:gd name="connsiteY289" fmla="*/ 2853110 h 3891603"/>
                  <a:gd name="connsiteX290" fmla="*/ 2552700 w 5934075"/>
                  <a:gd name="connsiteY290" fmla="*/ 2900735 h 3891603"/>
                  <a:gd name="connsiteX291" fmla="*/ 2528887 w 5934075"/>
                  <a:gd name="connsiteY291" fmla="*/ 2905498 h 3891603"/>
                  <a:gd name="connsiteX292" fmla="*/ 2476500 w 5934075"/>
                  <a:gd name="connsiteY292" fmla="*/ 2924548 h 3891603"/>
                  <a:gd name="connsiteX293" fmla="*/ 2414587 w 5934075"/>
                  <a:gd name="connsiteY293" fmla="*/ 2934073 h 3891603"/>
                  <a:gd name="connsiteX294" fmla="*/ 2305050 w 5934075"/>
                  <a:gd name="connsiteY294" fmla="*/ 2943598 h 3891603"/>
                  <a:gd name="connsiteX295" fmla="*/ 2252662 w 5934075"/>
                  <a:gd name="connsiteY295" fmla="*/ 2957885 h 3891603"/>
                  <a:gd name="connsiteX296" fmla="*/ 2200275 w 5934075"/>
                  <a:gd name="connsiteY296" fmla="*/ 2967410 h 3891603"/>
                  <a:gd name="connsiteX297" fmla="*/ 2143125 w 5934075"/>
                  <a:gd name="connsiteY297" fmla="*/ 2986460 h 3891603"/>
                  <a:gd name="connsiteX298" fmla="*/ 2100262 w 5934075"/>
                  <a:gd name="connsiteY298" fmla="*/ 2995985 h 3891603"/>
                  <a:gd name="connsiteX299" fmla="*/ 2043112 w 5934075"/>
                  <a:gd name="connsiteY299" fmla="*/ 3005510 h 3891603"/>
                  <a:gd name="connsiteX300" fmla="*/ 2014537 w 5934075"/>
                  <a:gd name="connsiteY300" fmla="*/ 3015035 h 3891603"/>
                  <a:gd name="connsiteX301" fmla="*/ 1966912 w 5934075"/>
                  <a:gd name="connsiteY301" fmla="*/ 3024560 h 3891603"/>
                  <a:gd name="connsiteX302" fmla="*/ 1943100 w 5934075"/>
                  <a:gd name="connsiteY302" fmla="*/ 3034085 h 3891603"/>
                  <a:gd name="connsiteX303" fmla="*/ 1924050 w 5934075"/>
                  <a:gd name="connsiteY303" fmla="*/ 3048373 h 3891603"/>
                  <a:gd name="connsiteX304" fmla="*/ 1885950 w 5934075"/>
                  <a:gd name="connsiteY304" fmla="*/ 3057898 h 3891603"/>
                  <a:gd name="connsiteX305" fmla="*/ 1819275 w 5934075"/>
                  <a:gd name="connsiteY305" fmla="*/ 3076948 h 3891603"/>
                  <a:gd name="connsiteX306" fmla="*/ 1790700 w 5934075"/>
                  <a:gd name="connsiteY306" fmla="*/ 3081710 h 3891603"/>
                  <a:gd name="connsiteX307" fmla="*/ 1743075 w 5934075"/>
                  <a:gd name="connsiteY307" fmla="*/ 3095998 h 3891603"/>
                  <a:gd name="connsiteX308" fmla="*/ 1728787 w 5934075"/>
                  <a:gd name="connsiteY308" fmla="*/ 3100760 h 3891603"/>
                  <a:gd name="connsiteX309" fmla="*/ 1704975 w 5934075"/>
                  <a:gd name="connsiteY309" fmla="*/ 3105523 h 3891603"/>
                  <a:gd name="connsiteX310" fmla="*/ 1662112 w 5934075"/>
                  <a:gd name="connsiteY310" fmla="*/ 3124573 h 3891603"/>
                  <a:gd name="connsiteX311" fmla="*/ 1643062 w 5934075"/>
                  <a:gd name="connsiteY311" fmla="*/ 3134098 h 3891603"/>
                  <a:gd name="connsiteX312" fmla="*/ 1614487 w 5934075"/>
                  <a:gd name="connsiteY312" fmla="*/ 3143623 h 3891603"/>
                  <a:gd name="connsiteX313" fmla="*/ 1576387 w 5934075"/>
                  <a:gd name="connsiteY313" fmla="*/ 3153148 h 3891603"/>
                  <a:gd name="connsiteX314" fmla="*/ 1495425 w 5934075"/>
                  <a:gd name="connsiteY314" fmla="*/ 3181723 h 3891603"/>
                  <a:gd name="connsiteX315" fmla="*/ 1400175 w 5934075"/>
                  <a:gd name="connsiteY315" fmla="*/ 3229348 h 3891603"/>
                  <a:gd name="connsiteX316" fmla="*/ 1381125 w 5934075"/>
                  <a:gd name="connsiteY316" fmla="*/ 3238873 h 3891603"/>
                  <a:gd name="connsiteX317" fmla="*/ 1362075 w 5934075"/>
                  <a:gd name="connsiteY317" fmla="*/ 3248398 h 3891603"/>
                  <a:gd name="connsiteX318" fmla="*/ 1300162 w 5934075"/>
                  <a:gd name="connsiteY318" fmla="*/ 3276973 h 3891603"/>
                  <a:gd name="connsiteX319" fmla="*/ 1281112 w 5934075"/>
                  <a:gd name="connsiteY319" fmla="*/ 3286498 h 3891603"/>
                  <a:gd name="connsiteX320" fmla="*/ 1238250 w 5934075"/>
                  <a:gd name="connsiteY320" fmla="*/ 3315073 h 3891603"/>
                  <a:gd name="connsiteX321" fmla="*/ 1214437 w 5934075"/>
                  <a:gd name="connsiteY321" fmla="*/ 3319835 h 3891603"/>
                  <a:gd name="connsiteX322" fmla="*/ 1195387 w 5934075"/>
                  <a:gd name="connsiteY322" fmla="*/ 3334123 h 3891603"/>
                  <a:gd name="connsiteX323" fmla="*/ 1109662 w 5934075"/>
                  <a:gd name="connsiteY323" fmla="*/ 3367460 h 3891603"/>
                  <a:gd name="connsiteX324" fmla="*/ 1085850 w 5934075"/>
                  <a:gd name="connsiteY324" fmla="*/ 3372223 h 3891603"/>
                  <a:gd name="connsiteX325" fmla="*/ 1071562 w 5934075"/>
                  <a:gd name="connsiteY325" fmla="*/ 3376985 h 3891603"/>
                  <a:gd name="connsiteX326" fmla="*/ 1033462 w 5934075"/>
                  <a:gd name="connsiteY326" fmla="*/ 3386510 h 3891603"/>
                  <a:gd name="connsiteX327" fmla="*/ 1014412 w 5934075"/>
                  <a:gd name="connsiteY327" fmla="*/ 3391273 h 3891603"/>
                  <a:gd name="connsiteX328" fmla="*/ 962025 w 5934075"/>
                  <a:gd name="connsiteY328" fmla="*/ 3400798 h 3891603"/>
                  <a:gd name="connsiteX329" fmla="*/ 919162 w 5934075"/>
                  <a:gd name="connsiteY329" fmla="*/ 3410323 h 3891603"/>
                  <a:gd name="connsiteX330" fmla="*/ 900112 w 5934075"/>
                  <a:gd name="connsiteY330" fmla="*/ 3415085 h 3891603"/>
                  <a:gd name="connsiteX331" fmla="*/ 876300 w 5934075"/>
                  <a:gd name="connsiteY331" fmla="*/ 3419848 h 3891603"/>
                  <a:gd name="connsiteX332" fmla="*/ 833437 w 5934075"/>
                  <a:gd name="connsiteY332" fmla="*/ 3438898 h 3891603"/>
                  <a:gd name="connsiteX333" fmla="*/ 795337 w 5934075"/>
                  <a:gd name="connsiteY333" fmla="*/ 3448423 h 3891603"/>
                  <a:gd name="connsiteX334" fmla="*/ 733425 w 5934075"/>
                  <a:gd name="connsiteY334" fmla="*/ 3486523 h 3891603"/>
                  <a:gd name="connsiteX335" fmla="*/ 681037 w 5934075"/>
                  <a:gd name="connsiteY335" fmla="*/ 3524623 h 3891603"/>
                  <a:gd name="connsiteX336" fmla="*/ 652462 w 5934075"/>
                  <a:gd name="connsiteY336" fmla="*/ 3553198 h 3891603"/>
                  <a:gd name="connsiteX337" fmla="*/ 633412 w 5934075"/>
                  <a:gd name="connsiteY337" fmla="*/ 3586535 h 3891603"/>
                  <a:gd name="connsiteX338" fmla="*/ 619125 w 5934075"/>
                  <a:gd name="connsiteY338" fmla="*/ 3600823 h 3891603"/>
                  <a:gd name="connsiteX339" fmla="*/ 609600 w 5934075"/>
                  <a:gd name="connsiteY339" fmla="*/ 3619873 h 3891603"/>
                  <a:gd name="connsiteX340" fmla="*/ 566737 w 5934075"/>
                  <a:gd name="connsiteY340" fmla="*/ 3662735 h 3891603"/>
                  <a:gd name="connsiteX341" fmla="*/ 552450 w 5934075"/>
                  <a:gd name="connsiteY341" fmla="*/ 3672260 h 3891603"/>
                  <a:gd name="connsiteX342" fmla="*/ 538162 w 5934075"/>
                  <a:gd name="connsiteY342" fmla="*/ 3691310 h 3891603"/>
                  <a:gd name="connsiteX343" fmla="*/ 519112 w 5934075"/>
                  <a:gd name="connsiteY343" fmla="*/ 3700835 h 3891603"/>
                  <a:gd name="connsiteX344" fmla="*/ 504825 w 5934075"/>
                  <a:gd name="connsiteY344" fmla="*/ 3710360 h 3891603"/>
                  <a:gd name="connsiteX345" fmla="*/ 481012 w 5934075"/>
                  <a:gd name="connsiteY345" fmla="*/ 3724648 h 3891603"/>
                  <a:gd name="connsiteX346" fmla="*/ 419100 w 5934075"/>
                  <a:gd name="connsiteY346" fmla="*/ 3762748 h 3891603"/>
                  <a:gd name="connsiteX347" fmla="*/ 385762 w 5934075"/>
                  <a:gd name="connsiteY347" fmla="*/ 3772273 h 3891603"/>
                  <a:gd name="connsiteX348" fmla="*/ 347662 w 5934075"/>
                  <a:gd name="connsiteY348" fmla="*/ 3786560 h 3891603"/>
                  <a:gd name="connsiteX349" fmla="*/ 323850 w 5934075"/>
                  <a:gd name="connsiteY349" fmla="*/ 3800848 h 3891603"/>
                  <a:gd name="connsiteX350" fmla="*/ 280987 w 5934075"/>
                  <a:gd name="connsiteY350" fmla="*/ 3805610 h 3891603"/>
                  <a:gd name="connsiteX351" fmla="*/ 228600 w 5934075"/>
                  <a:gd name="connsiteY351" fmla="*/ 3819898 h 3891603"/>
                  <a:gd name="connsiteX352" fmla="*/ 190500 w 5934075"/>
                  <a:gd name="connsiteY352" fmla="*/ 3824660 h 3891603"/>
                  <a:gd name="connsiteX353" fmla="*/ 128587 w 5934075"/>
                  <a:gd name="connsiteY353" fmla="*/ 3834185 h 3891603"/>
                  <a:gd name="connsiteX354" fmla="*/ 80962 w 5934075"/>
                  <a:gd name="connsiteY354" fmla="*/ 3843710 h 3891603"/>
                  <a:gd name="connsiteX355" fmla="*/ 66675 w 5934075"/>
                  <a:gd name="connsiteY355" fmla="*/ 3848473 h 3891603"/>
                  <a:gd name="connsiteX356" fmla="*/ 42862 w 5934075"/>
                  <a:gd name="connsiteY356" fmla="*/ 3891335 h 3891603"/>
                  <a:gd name="connsiteX0" fmla="*/ 66675 w 5934075"/>
                  <a:gd name="connsiteY0" fmla="*/ 3848473 h 3848473"/>
                  <a:gd name="connsiteX1" fmla="*/ 23812 w 5934075"/>
                  <a:gd name="connsiteY1" fmla="*/ 3824660 h 3848473"/>
                  <a:gd name="connsiteX2" fmla="*/ 9525 w 5934075"/>
                  <a:gd name="connsiteY2" fmla="*/ 3791323 h 3848473"/>
                  <a:gd name="connsiteX3" fmla="*/ 4762 w 5934075"/>
                  <a:gd name="connsiteY3" fmla="*/ 3719885 h 3848473"/>
                  <a:gd name="connsiteX4" fmla="*/ 0 w 5934075"/>
                  <a:gd name="connsiteY4" fmla="*/ 3700835 h 3848473"/>
                  <a:gd name="connsiteX5" fmla="*/ 4762 w 5934075"/>
                  <a:gd name="connsiteY5" fmla="*/ 3596060 h 3848473"/>
                  <a:gd name="connsiteX6" fmla="*/ 14287 w 5934075"/>
                  <a:gd name="connsiteY6" fmla="*/ 3543673 h 3848473"/>
                  <a:gd name="connsiteX7" fmla="*/ 80962 w 5934075"/>
                  <a:gd name="connsiteY7" fmla="*/ 3457948 h 3848473"/>
                  <a:gd name="connsiteX8" fmla="*/ 100012 w 5934075"/>
                  <a:gd name="connsiteY8" fmla="*/ 3434135 h 3848473"/>
                  <a:gd name="connsiteX9" fmla="*/ 119062 w 5934075"/>
                  <a:gd name="connsiteY9" fmla="*/ 3424610 h 3848473"/>
                  <a:gd name="connsiteX10" fmla="*/ 133350 w 5934075"/>
                  <a:gd name="connsiteY10" fmla="*/ 3410323 h 3848473"/>
                  <a:gd name="connsiteX11" fmla="*/ 161925 w 5934075"/>
                  <a:gd name="connsiteY11" fmla="*/ 3391273 h 3848473"/>
                  <a:gd name="connsiteX12" fmla="*/ 223837 w 5934075"/>
                  <a:gd name="connsiteY12" fmla="*/ 3334123 h 3848473"/>
                  <a:gd name="connsiteX13" fmla="*/ 252412 w 5934075"/>
                  <a:gd name="connsiteY13" fmla="*/ 3315073 h 3848473"/>
                  <a:gd name="connsiteX14" fmla="*/ 333375 w 5934075"/>
                  <a:gd name="connsiteY14" fmla="*/ 3281735 h 3848473"/>
                  <a:gd name="connsiteX15" fmla="*/ 376237 w 5934075"/>
                  <a:gd name="connsiteY15" fmla="*/ 3262685 h 3848473"/>
                  <a:gd name="connsiteX16" fmla="*/ 414337 w 5934075"/>
                  <a:gd name="connsiteY16" fmla="*/ 3253160 h 3848473"/>
                  <a:gd name="connsiteX17" fmla="*/ 442912 w 5934075"/>
                  <a:gd name="connsiteY17" fmla="*/ 3238873 h 3848473"/>
                  <a:gd name="connsiteX18" fmla="*/ 466725 w 5934075"/>
                  <a:gd name="connsiteY18" fmla="*/ 3229348 h 3848473"/>
                  <a:gd name="connsiteX19" fmla="*/ 481012 w 5934075"/>
                  <a:gd name="connsiteY19" fmla="*/ 3224585 h 3848473"/>
                  <a:gd name="connsiteX20" fmla="*/ 495300 w 5934075"/>
                  <a:gd name="connsiteY20" fmla="*/ 3215060 h 3848473"/>
                  <a:gd name="connsiteX21" fmla="*/ 514350 w 5934075"/>
                  <a:gd name="connsiteY21" fmla="*/ 3210298 h 3848473"/>
                  <a:gd name="connsiteX22" fmla="*/ 538162 w 5934075"/>
                  <a:gd name="connsiteY22" fmla="*/ 3200773 h 3848473"/>
                  <a:gd name="connsiteX23" fmla="*/ 595312 w 5934075"/>
                  <a:gd name="connsiteY23" fmla="*/ 3172198 h 3848473"/>
                  <a:gd name="connsiteX24" fmla="*/ 623887 w 5934075"/>
                  <a:gd name="connsiteY24" fmla="*/ 3157910 h 3848473"/>
                  <a:gd name="connsiteX25" fmla="*/ 676275 w 5934075"/>
                  <a:gd name="connsiteY25" fmla="*/ 3138860 h 3848473"/>
                  <a:gd name="connsiteX26" fmla="*/ 728662 w 5934075"/>
                  <a:gd name="connsiteY26" fmla="*/ 3095998 h 3848473"/>
                  <a:gd name="connsiteX27" fmla="*/ 795337 w 5934075"/>
                  <a:gd name="connsiteY27" fmla="*/ 3053135 h 3848473"/>
                  <a:gd name="connsiteX28" fmla="*/ 814387 w 5934075"/>
                  <a:gd name="connsiteY28" fmla="*/ 3034085 h 3848473"/>
                  <a:gd name="connsiteX29" fmla="*/ 842962 w 5934075"/>
                  <a:gd name="connsiteY29" fmla="*/ 3010273 h 3848473"/>
                  <a:gd name="connsiteX30" fmla="*/ 857250 w 5934075"/>
                  <a:gd name="connsiteY30" fmla="*/ 2991223 h 3848473"/>
                  <a:gd name="connsiteX31" fmla="*/ 885825 w 5934075"/>
                  <a:gd name="connsiteY31" fmla="*/ 2972173 h 3848473"/>
                  <a:gd name="connsiteX32" fmla="*/ 923925 w 5934075"/>
                  <a:gd name="connsiteY32" fmla="*/ 2934073 h 3848473"/>
                  <a:gd name="connsiteX33" fmla="*/ 966787 w 5934075"/>
                  <a:gd name="connsiteY33" fmla="*/ 2919785 h 3848473"/>
                  <a:gd name="connsiteX34" fmla="*/ 985837 w 5934075"/>
                  <a:gd name="connsiteY34" fmla="*/ 2910260 h 3848473"/>
                  <a:gd name="connsiteX35" fmla="*/ 1062037 w 5934075"/>
                  <a:gd name="connsiteY35" fmla="*/ 2895973 h 3848473"/>
                  <a:gd name="connsiteX36" fmla="*/ 1143000 w 5934075"/>
                  <a:gd name="connsiteY36" fmla="*/ 2881685 h 3848473"/>
                  <a:gd name="connsiteX37" fmla="*/ 1195387 w 5934075"/>
                  <a:gd name="connsiteY37" fmla="*/ 2862635 h 3848473"/>
                  <a:gd name="connsiteX38" fmla="*/ 1223962 w 5934075"/>
                  <a:gd name="connsiteY38" fmla="*/ 2834060 h 3848473"/>
                  <a:gd name="connsiteX39" fmla="*/ 1243012 w 5934075"/>
                  <a:gd name="connsiteY39" fmla="*/ 2815010 h 3848473"/>
                  <a:gd name="connsiteX40" fmla="*/ 1276350 w 5934075"/>
                  <a:gd name="connsiteY40" fmla="*/ 2767385 h 3848473"/>
                  <a:gd name="connsiteX41" fmla="*/ 1295400 w 5934075"/>
                  <a:gd name="connsiteY41" fmla="*/ 2753098 h 3848473"/>
                  <a:gd name="connsiteX42" fmla="*/ 1314450 w 5934075"/>
                  <a:gd name="connsiteY42" fmla="*/ 2719760 h 3848473"/>
                  <a:gd name="connsiteX43" fmla="*/ 1333500 w 5934075"/>
                  <a:gd name="connsiteY43" fmla="*/ 2691185 h 3848473"/>
                  <a:gd name="connsiteX44" fmla="*/ 1352550 w 5934075"/>
                  <a:gd name="connsiteY44" fmla="*/ 2672135 h 3848473"/>
                  <a:gd name="connsiteX45" fmla="*/ 1362075 w 5934075"/>
                  <a:gd name="connsiteY45" fmla="*/ 2657848 h 3848473"/>
                  <a:gd name="connsiteX46" fmla="*/ 1376362 w 5934075"/>
                  <a:gd name="connsiteY46" fmla="*/ 2643560 h 3848473"/>
                  <a:gd name="connsiteX47" fmla="*/ 1390650 w 5934075"/>
                  <a:gd name="connsiteY47" fmla="*/ 2624510 h 3848473"/>
                  <a:gd name="connsiteX48" fmla="*/ 1471612 w 5934075"/>
                  <a:gd name="connsiteY48" fmla="*/ 2586410 h 3848473"/>
                  <a:gd name="connsiteX49" fmla="*/ 1519237 w 5934075"/>
                  <a:gd name="connsiteY49" fmla="*/ 2557835 h 3848473"/>
                  <a:gd name="connsiteX50" fmla="*/ 1552575 w 5934075"/>
                  <a:gd name="connsiteY50" fmla="*/ 2548310 h 3848473"/>
                  <a:gd name="connsiteX51" fmla="*/ 1566862 w 5934075"/>
                  <a:gd name="connsiteY51" fmla="*/ 2538785 h 3848473"/>
                  <a:gd name="connsiteX52" fmla="*/ 1633537 w 5934075"/>
                  <a:gd name="connsiteY52" fmla="*/ 2529260 h 3848473"/>
                  <a:gd name="connsiteX53" fmla="*/ 1671637 w 5934075"/>
                  <a:gd name="connsiteY53" fmla="*/ 2514973 h 3848473"/>
                  <a:gd name="connsiteX54" fmla="*/ 1714500 w 5934075"/>
                  <a:gd name="connsiteY54" fmla="*/ 2476873 h 3848473"/>
                  <a:gd name="connsiteX55" fmla="*/ 1733550 w 5934075"/>
                  <a:gd name="connsiteY55" fmla="*/ 2467348 h 3848473"/>
                  <a:gd name="connsiteX56" fmla="*/ 1757362 w 5934075"/>
                  <a:gd name="connsiteY56" fmla="*/ 2438773 h 3848473"/>
                  <a:gd name="connsiteX57" fmla="*/ 1785937 w 5934075"/>
                  <a:gd name="connsiteY57" fmla="*/ 2400673 h 3848473"/>
                  <a:gd name="connsiteX58" fmla="*/ 1881187 w 5934075"/>
                  <a:gd name="connsiteY58" fmla="*/ 2319710 h 3848473"/>
                  <a:gd name="connsiteX59" fmla="*/ 1900237 w 5934075"/>
                  <a:gd name="connsiteY59" fmla="*/ 2314948 h 3848473"/>
                  <a:gd name="connsiteX60" fmla="*/ 1919287 w 5934075"/>
                  <a:gd name="connsiteY60" fmla="*/ 2305423 h 3848473"/>
                  <a:gd name="connsiteX61" fmla="*/ 1933575 w 5934075"/>
                  <a:gd name="connsiteY61" fmla="*/ 2295898 h 3848473"/>
                  <a:gd name="connsiteX62" fmla="*/ 1966912 w 5934075"/>
                  <a:gd name="connsiteY62" fmla="*/ 2286373 h 3848473"/>
                  <a:gd name="connsiteX63" fmla="*/ 1990725 w 5934075"/>
                  <a:gd name="connsiteY63" fmla="*/ 2276848 h 3848473"/>
                  <a:gd name="connsiteX64" fmla="*/ 2005012 w 5934075"/>
                  <a:gd name="connsiteY64" fmla="*/ 2272085 h 3848473"/>
                  <a:gd name="connsiteX65" fmla="*/ 2028825 w 5934075"/>
                  <a:gd name="connsiteY65" fmla="*/ 2262560 h 3848473"/>
                  <a:gd name="connsiteX66" fmla="*/ 2090737 w 5934075"/>
                  <a:gd name="connsiteY66" fmla="*/ 2257798 h 3848473"/>
                  <a:gd name="connsiteX67" fmla="*/ 2143125 w 5934075"/>
                  <a:gd name="connsiteY67" fmla="*/ 2248273 h 3848473"/>
                  <a:gd name="connsiteX68" fmla="*/ 2166937 w 5934075"/>
                  <a:gd name="connsiteY68" fmla="*/ 2233985 h 3848473"/>
                  <a:gd name="connsiteX69" fmla="*/ 2185987 w 5934075"/>
                  <a:gd name="connsiteY69" fmla="*/ 2229223 h 3848473"/>
                  <a:gd name="connsiteX70" fmla="*/ 2224087 w 5934075"/>
                  <a:gd name="connsiteY70" fmla="*/ 2219698 h 3848473"/>
                  <a:gd name="connsiteX71" fmla="*/ 2257425 w 5934075"/>
                  <a:gd name="connsiteY71" fmla="*/ 2200648 h 3848473"/>
                  <a:gd name="connsiteX72" fmla="*/ 2271712 w 5934075"/>
                  <a:gd name="connsiteY72" fmla="*/ 2191123 h 3848473"/>
                  <a:gd name="connsiteX73" fmla="*/ 2314575 w 5934075"/>
                  <a:gd name="connsiteY73" fmla="*/ 2176835 h 3848473"/>
                  <a:gd name="connsiteX74" fmla="*/ 2324100 w 5934075"/>
                  <a:gd name="connsiteY74" fmla="*/ 2157785 h 3848473"/>
                  <a:gd name="connsiteX75" fmla="*/ 2424112 w 5934075"/>
                  <a:gd name="connsiteY75" fmla="*/ 2100635 h 3848473"/>
                  <a:gd name="connsiteX76" fmla="*/ 2481262 w 5934075"/>
                  <a:gd name="connsiteY76" fmla="*/ 2067298 h 3848473"/>
                  <a:gd name="connsiteX77" fmla="*/ 2495550 w 5934075"/>
                  <a:gd name="connsiteY77" fmla="*/ 2062535 h 3848473"/>
                  <a:gd name="connsiteX78" fmla="*/ 2519362 w 5934075"/>
                  <a:gd name="connsiteY78" fmla="*/ 2048248 h 3848473"/>
                  <a:gd name="connsiteX79" fmla="*/ 2557462 w 5934075"/>
                  <a:gd name="connsiteY79" fmla="*/ 2029198 h 3848473"/>
                  <a:gd name="connsiteX80" fmla="*/ 2590800 w 5934075"/>
                  <a:gd name="connsiteY80" fmla="*/ 2014910 h 3848473"/>
                  <a:gd name="connsiteX81" fmla="*/ 2652712 w 5934075"/>
                  <a:gd name="connsiteY81" fmla="*/ 1976810 h 3848473"/>
                  <a:gd name="connsiteX82" fmla="*/ 2690812 w 5934075"/>
                  <a:gd name="connsiteY82" fmla="*/ 1962523 h 3848473"/>
                  <a:gd name="connsiteX83" fmla="*/ 2733675 w 5934075"/>
                  <a:gd name="connsiteY83" fmla="*/ 1943473 h 3848473"/>
                  <a:gd name="connsiteX84" fmla="*/ 2757487 w 5934075"/>
                  <a:gd name="connsiteY84" fmla="*/ 1938710 h 3848473"/>
                  <a:gd name="connsiteX85" fmla="*/ 2786062 w 5934075"/>
                  <a:gd name="connsiteY85" fmla="*/ 1929185 h 3848473"/>
                  <a:gd name="connsiteX86" fmla="*/ 2833687 w 5934075"/>
                  <a:gd name="connsiteY86" fmla="*/ 1919660 h 3848473"/>
                  <a:gd name="connsiteX87" fmla="*/ 2871787 w 5934075"/>
                  <a:gd name="connsiteY87" fmla="*/ 1910135 h 3848473"/>
                  <a:gd name="connsiteX88" fmla="*/ 2919412 w 5934075"/>
                  <a:gd name="connsiteY88" fmla="*/ 1900610 h 3848473"/>
                  <a:gd name="connsiteX89" fmla="*/ 2933700 w 5934075"/>
                  <a:gd name="connsiteY89" fmla="*/ 1895848 h 3848473"/>
                  <a:gd name="connsiteX90" fmla="*/ 2986087 w 5934075"/>
                  <a:gd name="connsiteY90" fmla="*/ 1881560 h 3848473"/>
                  <a:gd name="connsiteX91" fmla="*/ 3033712 w 5934075"/>
                  <a:gd name="connsiteY91" fmla="*/ 1848223 h 3848473"/>
                  <a:gd name="connsiteX92" fmla="*/ 3067050 w 5934075"/>
                  <a:gd name="connsiteY92" fmla="*/ 1829173 h 3848473"/>
                  <a:gd name="connsiteX93" fmla="*/ 3109912 w 5934075"/>
                  <a:gd name="connsiteY93" fmla="*/ 1786310 h 3848473"/>
                  <a:gd name="connsiteX94" fmla="*/ 3148012 w 5934075"/>
                  <a:gd name="connsiteY94" fmla="*/ 1752973 h 3848473"/>
                  <a:gd name="connsiteX95" fmla="*/ 3176587 w 5934075"/>
                  <a:gd name="connsiteY95" fmla="*/ 1724398 h 3848473"/>
                  <a:gd name="connsiteX96" fmla="*/ 3190875 w 5934075"/>
                  <a:gd name="connsiteY96" fmla="*/ 1710110 h 3848473"/>
                  <a:gd name="connsiteX97" fmla="*/ 3205162 w 5934075"/>
                  <a:gd name="connsiteY97" fmla="*/ 1705348 h 3848473"/>
                  <a:gd name="connsiteX98" fmla="*/ 3252787 w 5934075"/>
                  <a:gd name="connsiteY98" fmla="*/ 1667248 h 3848473"/>
                  <a:gd name="connsiteX99" fmla="*/ 3295650 w 5934075"/>
                  <a:gd name="connsiteY99" fmla="*/ 1614860 h 3848473"/>
                  <a:gd name="connsiteX100" fmla="*/ 3328987 w 5934075"/>
                  <a:gd name="connsiteY100" fmla="*/ 1586285 h 3848473"/>
                  <a:gd name="connsiteX101" fmla="*/ 3343275 w 5934075"/>
                  <a:gd name="connsiteY101" fmla="*/ 1567235 h 3848473"/>
                  <a:gd name="connsiteX102" fmla="*/ 3409950 w 5934075"/>
                  <a:gd name="connsiteY102" fmla="*/ 1510085 h 3848473"/>
                  <a:gd name="connsiteX103" fmla="*/ 3419475 w 5934075"/>
                  <a:gd name="connsiteY103" fmla="*/ 1495798 h 3848473"/>
                  <a:gd name="connsiteX104" fmla="*/ 3457575 w 5934075"/>
                  <a:gd name="connsiteY104" fmla="*/ 1462460 h 3848473"/>
                  <a:gd name="connsiteX105" fmla="*/ 3476625 w 5934075"/>
                  <a:gd name="connsiteY105" fmla="*/ 1452935 h 3848473"/>
                  <a:gd name="connsiteX106" fmla="*/ 3500437 w 5934075"/>
                  <a:gd name="connsiteY106" fmla="*/ 1429123 h 3848473"/>
                  <a:gd name="connsiteX107" fmla="*/ 3514725 w 5934075"/>
                  <a:gd name="connsiteY107" fmla="*/ 1414835 h 3848473"/>
                  <a:gd name="connsiteX108" fmla="*/ 3576637 w 5934075"/>
                  <a:gd name="connsiteY108" fmla="*/ 1357685 h 3848473"/>
                  <a:gd name="connsiteX109" fmla="*/ 3600450 w 5934075"/>
                  <a:gd name="connsiteY109" fmla="*/ 1329110 h 3848473"/>
                  <a:gd name="connsiteX110" fmla="*/ 3619500 w 5934075"/>
                  <a:gd name="connsiteY110" fmla="*/ 1300535 h 3848473"/>
                  <a:gd name="connsiteX111" fmla="*/ 3633787 w 5934075"/>
                  <a:gd name="connsiteY111" fmla="*/ 1295773 h 3848473"/>
                  <a:gd name="connsiteX112" fmla="*/ 3705225 w 5934075"/>
                  <a:gd name="connsiteY112" fmla="*/ 1205285 h 3848473"/>
                  <a:gd name="connsiteX113" fmla="*/ 3724275 w 5934075"/>
                  <a:gd name="connsiteY113" fmla="*/ 1186235 h 3848473"/>
                  <a:gd name="connsiteX114" fmla="*/ 3776662 w 5934075"/>
                  <a:gd name="connsiteY114" fmla="*/ 1148135 h 3848473"/>
                  <a:gd name="connsiteX115" fmla="*/ 3795712 w 5934075"/>
                  <a:gd name="connsiteY115" fmla="*/ 1138610 h 3848473"/>
                  <a:gd name="connsiteX116" fmla="*/ 3824287 w 5934075"/>
                  <a:gd name="connsiteY116" fmla="*/ 1114798 h 3848473"/>
                  <a:gd name="connsiteX117" fmla="*/ 3857625 w 5934075"/>
                  <a:gd name="connsiteY117" fmla="*/ 1100510 h 3848473"/>
                  <a:gd name="connsiteX118" fmla="*/ 3900487 w 5934075"/>
                  <a:gd name="connsiteY118" fmla="*/ 1071935 h 3848473"/>
                  <a:gd name="connsiteX119" fmla="*/ 3914775 w 5934075"/>
                  <a:gd name="connsiteY119" fmla="*/ 1062410 h 3848473"/>
                  <a:gd name="connsiteX120" fmla="*/ 3933825 w 5934075"/>
                  <a:gd name="connsiteY120" fmla="*/ 1057648 h 3848473"/>
                  <a:gd name="connsiteX121" fmla="*/ 4010025 w 5934075"/>
                  <a:gd name="connsiteY121" fmla="*/ 1033835 h 3848473"/>
                  <a:gd name="connsiteX122" fmla="*/ 4057650 w 5934075"/>
                  <a:gd name="connsiteY122" fmla="*/ 1014785 h 3848473"/>
                  <a:gd name="connsiteX123" fmla="*/ 4090987 w 5934075"/>
                  <a:gd name="connsiteY123" fmla="*/ 1005260 h 3848473"/>
                  <a:gd name="connsiteX124" fmla="*/ 4129087 w 5934075"/>
                  <a:gd name="connsiteY124" fmla="*/ 1000498 h 3848473"/>
                  <a:gd name="connsiteX125" fmla="*/ 4171950 w 5934075"/>
                  <a:gd name="connsiteY125" fmla="*/ 990973 h 3848473"/>
                  <a:gd name="connsiteX126" fmla="*/ 4214812 w 5934075"/>
                  <a:gd name="connsiteY126" fmla="*/ 971923 h 3848473"/>
                  <a:gd name="connsiteX127" fmla="*/ 4252912 w 5934075"/>
                  <a:gd name="connsiteY127" fmla="*/ 962398 h 3848473"/>
                  <a:gd name="connsiteX128" fmla="*/ 4267200 w 5934075"/>
                  <a:gd name="connsiteY128" fmla="*/ 952873 h 3848473"/>
                  <a:gd name="connsiteX129" fmla="*/ 4305300 w 5934075"/>
                  <a:gd name="connsiteY129" fmla="*/ 938585 h 3848473"/>
                  <a:gd name="connsiteX130" fmla="*/ 4324350 w 5934075"/>
                  <a:gd name="connsiteY130" fmla="*/ 924298 h 3848473"/>
                  <a:gd name="connsiteX131" fmla="*/ 4357687 w 5934075"/>
                  <a:gd name="connsiteY131" fmla="*/ 895723 h 3848473"/>
                  <a:gd name="connsiteX132" fmla="*/ 4367212 w 5934075"/>
                  <a:gd name="connsiteY132" fmla="*/ 876673 h 3848473"/>
                  <a:gd name="connsiteX133" fmla="*/ 4386262 w 5934075"/>
                  <a:gd name="connsiteY133" fmla="*/ 857623 h 3848473"/>
                  <a:gd name="connsiteX134" fmla="*/ 4410075 w 5934075"/>
                  <a:gd name="connsiteY134" fmla="*/ 809998 h 3848473"/>
                  <a:gd name="connsiteX135" fmla="*/ 4424362 w 5934075"/>
                  <a:gd name="connsiteY135" fmla="*/ 786185 h 3848473"/>
                  <a:gd name="connsiteX136" fmla="*/ 4438650 w 5934075"/>
                  <a:gd name="connsiteY136" fmla="*/ 695698 h 3848473"/>
                  <a:gd name="connsiteX137" fmla="*/ 4448175 w 5934075"/>
                  <a:gd name="connsiteY137" fmla="*/ 581398 h 3848473"/>
                  <a:gd name="connsiteX138" fmla="*/ 4457700 w 5934075"/>
                  <a:gd name="connsiteY138" fmla="*/ 543298 h 3848473"/>
                  <a:gd name="connsiteX139" fmla="*/ 4462462 w 5934075"/>
                  <a:gd name="connsiteY139" fmla="*/ 500435 h 3848473"/>
                  <a:gd name="connsiteX140" fmla="*/ 4471987 w 5934075"/>
                  <a:gd name="connsiteY140" fmla="*/ 424235 h 3848473"/>
                  <a:gd name="connsiteX141" fmla="*/ 4476750 w 5934075"/>
                  <a:gd name="connsiteY141" fmla="*/ 381373 h 3848473"/>
                  <a:gd name="connsiteX142" fmla="*/ 4491037 w 5934075"/>
                  <a:gd name="connsiteY142" fmla="*/ 271835 h 3848473"/>
                  <a:gd name="connsiteX143" fmla="*/ 4495800 w 5934075"/>
                  <a:gd name="connsiteY143" fmla="*/ 233735 h 3848473"/>
                  <a:gd name="connsiteX144" fmla="*/ 4505325 w 5934075"/>
                  <a:gd name="connsiteY144" fmla="*/ 190873 h 3848473"/>
                  <a:gd name="connsiteX145" fmla="*/ 4510087 w 5934075"/>
                  <a:gd name="connsiteY145" fmla="*/ 152773 h 3848473"/>
                  <a:gd name="connsiteX146" fmla="*/ 4519612 w 5934075"/>
                  <a:gd name="connsiteY146" fmla="*/ 119435 h 3848473"/>
                  <a:gd name="connsiteX147" fmla="*/ 4524375 w 5934075"/>
                  <a:gd name="connsiteY147" fmla="*/ 95623 h 3848473"/>
                  <a:gd name="connsiteX148" fmla="*/ 4533900 w 5934075"/>
                  <a:gd name="connsiteY148" fmla="*/ 76573 h 3848473"/>
                  <a:gd name="connsiteX149" fmla="*/ 4543425 w 5934075"/>
                  <a:gd name="connsiteY149" fmla="*/ 52760 h 3848473"/>
                  <a:gd name="connsiteX150" fmla="*/ 4581525 w 5934075"/>
                  <a:gd name="connsiteY150" fmla="*/ 14660 h 3848473"/>
                  <a:gd name="connsiteX151" fmla="*/ 4600575 w 5934075"/>
                  <a:gd name="connsiteY151" fmla="*/ 9898 h 3848473"/>
                  <a:gd name="connsiteX152" fmla="*/ 4619625 w 5934075"/>
                  <a:gd name="connsiteY152" fmla="*/ 373 h 3848473"/>
                  <a:gd name="connsiteX153" fmla="*/ 4743450 w 5934075"/>
                  <a:gd name="connsiteY153" fmla="*/ 14660 h 3848473"/>
                  <a:gd name="connsiteX154" fmla="*/ 4781550 w 5934075"/>
                  <a:gd name="connsiteY154" fmla="*/ 28948 h 3848473"/>
                  <a:gd name="connsiteX155" fmla="*/ 4829175 w 5934075"/>
                  <a:gd name="connsiteY155" fmla="*/ 52760 h 3848473"/>
                  <a:gd name="connsiteX156" fmla="*/ 4867275 w 5934075"/>
                  <a:gd name="connsiteY156" fmla="*/ 86098 h 3848473"/>
                  <a:gd name="connsiteX157" fmla="*/ 4910137 w 5934075"/>
                  <a:gd name="connsiteY157" fmla="*/ 133723 h 3848473"/>
                  <a:gd name="connsiteX158" fmla="*/ 4957762 w 5934075"/>
                  <a:gd name="connsiteY158" fmla="*/ 200398 h 3848473"/>
                  <a:gd name="connsiteX159" fmla="*/ 4976812 w 5934075"/>
                  <a:gd name="connsiteY159" fmla="*/ 228973 h 3848473"/>
                  <a:gd name="connsiteX160" fmla="*/ 4995862 w 5934075"/>
                  <a:gd name="connsiteY160" fmla="*/ 252785 h 3848473"/>
                  <a:gd name="connsiteX161" fmla="*/ 5010150 w 5934075"/>
                  <a:gd name="connsiteY161" fmla="*/ 276598 h 3848473"/>
                  <a:gd name="connsiteX162" fmla="*/ 5029200 w 5934075"/>
                  <a:gd name="connsiteY162" fmla="*/ 300410 h 3848473"/>
                  <a:gd name="connsiteX163" fmla="*/ 5048250 w 5934075"/>
                  <a:gd name="connsiteY163" fmla="*/ 328985 h 3848473"/>
                  <a:gd name="connsiteX164" fmla="*/ 5067300 w 5934075"/>
                  <a:gd name="connsiteY164" fmla="*/ 362323 h 3848473"/>
                  <a:gd name="connsiteX165" fmla="*/ 5124450 w 5934075"/>
                  <a:gd name="connsiteY165" fmla="*/ 409948 h 3848473"/>
                  <a:gd name="connsiteX166" fmla="*/ 5143500 w 5934075"/>
                  <a:gd name="connsiteY166" fmla="*/ 419473 h 3848473"/>
                  <a:gd name="connsiteX167" fmla="*/ 5172075 w 5934075"/>
                  <a:gd name="connsiteY167" fmla="*/ 428998 h 3848473"/>
                  <a:gd name="connsiteX168" fmla="*/ 5253037 w 5934075"/>
                  <a:gd name="connsiteY168" fmla="*/ 471860 h 3848473"/>
                  <a:gd name="connsiteX169" fmla="*/ 5286375 w 5934075"/>
                  <a:gd name="connsiteY169" fmla="*/ 481385 h 3848473"/>
                  <a:gd name="connsiteX170" fmla="*/ 5300662 w 5934075"/>
                  <a:gd name="connsiteY170" fmla="*/ 486148 h 3848473"/>
                  <a:gd name="connsiteX171" fmla="*/ 5357812 w 5934075"/>
                  <a:gd name="connsiteY171" fmla="*/ 514723 h 3848473"/>
                  <a:gd name="connsiteX172" fmla="*/ 5386387 w 5934075"/>
                  <a:gd name="connsiteY172" fmla="*/ 529010 h 3848473"/>
                  <a:gd name="connsiteX173" fmla="*/ 5434012 w 5934075"/>
                  <a:gd name="connsiteY173" fmla="*/ 548060 h 3848473"/>
                  <a:gd name="connsiteX174" fmla="*/ 5467350 w 5934075"/>
                  <a:gd name="connsiteY174" fmla="*/ 571873 h 3848473"/>
                  <a:gd name="connsiteX175" fmla="*/ 5495925 w 5934075"/>
                  <a:gd name="connsiteY175" fmla="*/ 586160 h 3848473"/>
                  <a:gd name="connsiteX176" fmla="*/ 5519737 w 5934075"/>
                  <a:gd name="connsiteY176" fmla="*/ 605210 h 3848473"/>
                  <a:gd name="connsiteX177" fmla="*/ 5543550 w 5934075"/>
                  <a:gd name="connsiteY177" fmla="*/ 619498 h 3848473"/>
                  <a:gd name="connsiteX178" fmla="*/ 5586412 w 5934075"/>
                  <a:gd name="connsiteY178" fmla="*/ 652835 h 3848473"/>
                  <a:gd name="connsiteX179" fmla="*/ 5614987 w 5934075"/>
                  <a:gd name="connsiteY179" fmla="*/ 671885 h 3848473"/>
                  <a:gd name="connsiteX180" fmla="*/ 5648325 w 5934075"/>
                  <a:gd name="connsiteY180" fmla="*/ 714748 h 3848473"/>
                  <a:gd name="connsiteX181" fmla="*/ 5681662 w 5934075"/>
                  <a:gd name="connsiteY181" fmla="*/ 743323 h 3848473"/>
                  <a:gd name="connsiteX182" fmla="*/ 5710237 w 5934075"/>
                  <a:gd name="connsiteY182" fmla="*/ 786185 h 3848473"/>
                  <a:gd name="connsiteX183" fmla="*/ 5748337 w 5934075"/>
                  <a:gd name="connsiteY183" fmla="*/ 867148 h 3848473"/>
                  <a:gd name="connsiteX184" fmla="*/ 5767387 w 5934075"/>
                  <a:gd name="connsiteY184" fmla="*/ 957635 h 3848473"/>
                  <a:gd name="connsiteX185" fmla="*/ 5781675 w 5934075"/>
                  <a:gd name="connsiteY185" fmla="*/ 1000498 h 3848473"/>
                  <a:gd name="connsiteX186" fmla="*/ 5800725 w 5934075"/>
                  <a:gd name="connsiteY186" fmla="*/ 1081460 h 3848473"/>
                  <a:gd name="connsiteX187" fmla="*/ 5815012 w 5934075"/>
                  <a:gd name="connsiteY187" fmla="*/ 1124323 h 3848473"/>
                  <a:gd name="connsiteX188" fmla="*/ 5824537 w 5934075"/>
                  <a:gd name="connsiteY188" fmla="*/ 1157660 h 3848473"/>
                  <a:gd name="connsiteX189" fmla="*/ 5834062 w 5934075"/>
                  <a:gd name="connsiteY189" fmla="*/ 1181473 h 3848473"/>
                  <a:gd name="connsiteX190" fmla="*/ 5857875 w 5934075"/>
                  <a:gd name="connsiteY190" fmla="*/ 1248148 h 3848473"/>
                  <a:gd name="connsiteX191" fmla="*/ 5876925 w 5934075"/>
                  <a:gd name="connsiteY191" fmla="*/ 1295773 h 3848473"/>
                  <a:gd name="connsiteX192" fmla="*/ 5881687 w 5934075"/>
                  <a:gd name="connsiteY192" fmla="*/ 1329110 h 3848473"/>
                  <a:gd name="connsiteX193" fmla="*/ 5895975 w 5934075"/>
                  <a:gd name="connsiteY193" fmla="*/ 1362448 h 3848473"/>
                  <a:gd name="connsiteX194" fmla="*/ 5910262 w 5934075"/>
                  <a:gd name="connsiteY194" fmla="*/ 1471985 h 3848473"/>
                  <a:gd name="connsiteX195" fmla="*/ 5915025 w 5934075"/>
                  <a:gd name="connsiteY195" fmla="*/ 1505323 h 3848473"/>
                  <a:gd name="connsiteX196" fmla="*/ 5919787 w 5934075"/>
                  <a:gd name="connsiteY196" fmla="*/ 1529135 h 3848473"/>
                  <a:gd name="connsiteX197" fmla="*/ 5924550 w 5934075"/>
                  <a:gd name="connsiteY197" fmla="*/ 1610098 h 3848473"/>
                  <a:gd name="connsiteX198" fmla="*/ 5934075 w 5934075"/>
                  <a:gd name="connsiteY198" fmla="*/ 1705348 h 3848473"/>
                  <a:gd name="connsiteX199" fmla="*/ 5929312 w 5934075"/>
                  <a:gd name="connsiteY199" fmla="*/ 1948235 h 3848473"/>
                  <a:gd name="connsiteX200" fmla="*/ 5905500 w 5934075"/>
                  <a:gd name="connsiteY200" fmla="*/ 2029198 h 3848473"/>
                  <a:gd name="connsiteX201" fmla="*/ 5895975 w 5934075"/>
                  <a:gd name="connsiteY201" fmla="*/ 2053010 h 3848473"/>
                  <a:gd name="connsiteX202" fmla="*/ 5857875 w 5934075"/>
                  <a:gd name="connsiteY202" fmla="*/ 2076823 h 3848473"/>
                  <a:gd name="connsiteX203" fmla="*/ 5748337 w 5934075"/>
                  <a:gd name="connsiteY203" fmla="*/ 2067298 h 3848473"/>
                  <a:gd name="connsiteX204" fmla="*/ 5686425 w 5934075"/>
                  <a:gd name="connsiteY204" fmla="*/ 2048248 h 3848473"/>
                  <a:gd name="connsiteX205" fmla="*/ 5648325 w 5934075"/>
                  <a:gd name="connsiteY205" fmla="*/ 2038723 h 3848473"/>
                  <a:gd name="connsiteX206" fmla="*/ 5624512 w 5934075"/>
                  <a:gd name="connsiteY206" fmla="*/ 2029198 h 3848473"/>
                  <a:gd name="connsiteX207" fmla="*/ 5605462 w 5934075"/>
                  <a:gd name="connsiteY207" fmla="*/ 2024435 h 3848473"/>
                  <a:gd name="connsiteX208" fmla="*/ 5581650 w 5934075"/>
                  <a:gd name="connsiteY208" fmla="*/ 2014910 h 3848473"/>
                  <a:gd name="connsiteX209" fmla="*/ 5548312 w 5934075"/>
                  <a:gd name="connsiteY209" fmla="*/ 2010148 h 3848473"/>
                  <a:gd name="connsiteX210" fmla="*/ 5519737 w 5934075"/>
                  <a:gd name="connsiteY210" fmla="*/ 2000623 h 3848473"/>
                  <a:gd name="connsiteX211" fmla="*/ 5500687 w 5934075"/>
                  <a:gd name="connsiteY211" fmla="*/ 1995860 h 3848473"/>
                  <a:gd name="connsiteX212" fmla="*/ 5476875 w 5934075"/>
                  <a:gd name="connsiteY212" fmla="*/ 1986335 h 3848473"/>
                  <a:gd name="connsiteX213" fmla="*/ 5448300 w 5934075"/>
                  <a:gd name="connsiteY213" fmla="*/ 1976810 h 3848473"/>
                  <a:gd name="connsiteX214" fmla="*/ 5414962 w 5934075"/>
                  <a:gd name="connsiteY214" fmla="*/ 1962523 h 3848473"/>
                  <a:gd name="connsiteX215" fmla="*/ 5410200 w 5934075"/>
                  <a:gd name="connsiteY215" fmla="*/ 1948235 h 3848473"/>
                  <a:gd name="connsiteX216" fmla="*/ 5372100 w 5934075"/>
                  <a:gd name="connsiteY216" fmla="*/ 1924423 h 3848473"/>
                  <a:gd name="connsiteX217" fmla="*/ 5329237 w 5934075"/>
                  <a:gd name="connsiteY217" fmla="*/ 1900610 h 3848473"/>
                  <a:gd name="connsiteX218" fmla="*/ 5262562 w 5934075"/>
                  <a:gd name="connsiteY218" fmla="*/ 1824410 h 3848473"/>
                  <a:gd name="connsiteX219" fmla="*/ 5238750 w 5934075"/>
                  <a:gd name="connsiteY219" fmla="*/ 1805360 h 3848473"/>
                  <a:gd name="connsiteX220" fmla="*/ 5214937 w 5934075"/>
                  <a:gd name="connsiteY220" fmla="*/ 1800598 h 3848473"/>
                  <a:gd name="connsiteX221" fmla="*/ 5143500 w 5934075"/>
                  <a:gd name="connsiteY221" fmla="*/ 1762498 h 3848473"/>
                  <a:gd name="connsiteX222" fmla="*/ 4995862 w 5934075"/>
                  <a:gd name="connsiteY222" fmla="*/ 1719635 h 3848473"/>
                  <a:gd name="connsiteX223" fmla="*/ 4967287 w 5934075"/>
                  <a:gd name="connsiteY223" fmla="*/ 1714873 h 3848473"/>
                  <a:gd name="connsiteX224" fmla="*/ 4943475 w 5934075"/>
                  <a:gd name="connsiteY224" fmla="*/ 1710110 h 3848473"/>
                  <a:gd name="connsiteX225" fmla="*/ 4724400 w 5934075"/>
                  <a:gd name="connsiteY225" fmla="*/ 1700585 h 3848473"/>
                  <a:gd name="connsiteX226" fmla="*/ 4614862 w 5934075"/>
                  <a:gd name="connsiteY226" fmla="*/ 1714873 h 3848473"/>
                  <a:gd name="connsiteX227" fmla="*/ 4567237 w 5934075"/>
                  <a:gd name="connsiteY227" fmla="*/ 1743448 h 3848473"/>
                  <a:gd name="connsiteX228" fmla="*/ 4552950 w 5934075"/>
                  <a:gd name="connsiteY228" fmla="*/ 1748210 h 3848473"/>
                  <a:gd name="connsiteX229" fmla="*/ 4510087 w 5934075"/>
                  <a:gd name="connsiteY229" fmla="*/ 1800598 h 3848473"/>
                  <a:gd name="connsiteX230" fmla="*/ 4486275 w 5934075"/>
                  <a:gd name="connsiteY230" fmla="*/ 1833935 h 3848473"/>
                  <a:gd name="connsiteX231" fmla="*/ 4462462 w 5934075"/>
                  <a:gd name="connsiteY231" fmla="*/ 1857748 h 3848473"/>
                  <a:gd name="connsiteX232" fmla="*/ 4443412 w 5934075"/>
                  <a:gd name="connsiteY232" fmla="*/ 1881560 h 3848473"/>
                  <a:gd name="connsiteX233" fmla="*/ 4400550 w 5934075"/>
                  <a:gd name="connsiteY233" fmla="*/ 1924423 h 3848473"/>
                  <a:gd name="connsiteX234" fmla="*/ 4343400 w 5934075"/>
                  <a:gd name="connsiteY234" fmla="*/ 1972048 h 3848473"/>
                  <a:gd name="connsiteX235" fmla="*/ 4324350 w 5934075"/>
                  <a:gd name="connsiteY235" fmla="*/ 1981573 h 3848473"/>
                  <a:gd name="connsiteX236" fmla="*/ 4267200 w 5934075"/>
                  <a:gd name="connsiteY236" fmla="*/ 2014910 h 3848473"/>
                  <a:gd name="connsiteX237" fmla="*/ 4252912 w 5934075"/>
                  <a:gd name="connsiteY237" fmla="*/ 2019673 h 3848473"/>
                  <a:gd name="connsiteX238" fmla="*/ 4238625 w 5934075"/>
                  <a:gd name="connsiteY238" fmla="*/ 2029198 h 3848473"/>
                  <a:gd name="connsiteX239" fmla="*/ 4162425 w 5934075"/>
                  <a:gd name="connsiteY239" fmla="*/ 2038723 h 3848473"/>
                  <a:gd name="connsiteX240" fmla="*/ 4105275 w 5934075"/>
                  <a:gd name="connsiteY240" fmla="*/ 2048248 h 3848473"/>
                  <a:gd name="connsiteX241" fmla="*/ 4076700 w 5934075"/>
                  <a:gd name="connsiteY241" fmla="*/ 2053010 h 3848473"/>
                  <a:gd name="connsiteX242" fmla="*/ 4062412 w 5934075"/>
                  <a:gd name="connsiteY242" fmla="*/ 2057773 h 3848473"/>
                  <a:gd name="connsiteX243" fmla="*/ 4043362 w 5934075"/>
                  <a:gd name="connsiteY243" fmla="*/ 2062535 h 3848473"/>
                  <a:gd name="connsiteX244" fmla="*/ 4019550 w 5934075"/>
                  <a:gd name="connsiteY244" fmla="*/ 2072060 h 3848473"/>
                  <a:gd name="connsiteX245" fmla="*/ 3971925 w 5934075"/>
                  <a:gd name="connsiteY245" fmla="*/ 2081585 h 3848473"/>
                  <a:gd name="connsiteX246" fmla="*/ 3948112 w 5934075"/>
                  <a:gd name="connsiteY246" fmla="*/ 2091110 h 3848473"/>
                  <a:gd name="connsiteX247" fmla="*/ 3895725 w 5934075"/>
                  <a:gd name="connsiteY247" fmla="*/ 2105398 h 3848473"/>
                  <a:gd name="connsiteX248" fmla="*/ 3871912 w 5934075"/>
                  <a:gd name="connsiteY248" fmla="*/ 2114923 h 3848473"/>
                  <a:gd name="connsiteX249" fmla="*/ 3852862 w 5934075"/>
                  <a:gd name="connsiteY249" fmla="*/ 2129210 h 3848473"/>
                  <a:gd name="connsiteX250" fmla="*/ 3819525 w 5934075"/>
                  <a:gd name="connsiteY250" fmla="*/ 2138735 h 3848473"/>
                  <a:gd name="connsiteX251" fmla="*/ 3795712 w 5934075"/>
                  <a:gd name="connsiteY251" fmla="*/ 2153023 h 3848473"/>
                  <a:gd name="connsiteX252" fmla="*/ 3752850 w 5934075"/>
                  <a:gd name="connsiteY252" fmla="*/ 2181598 h 3848473"/>
                  <a:gd name="connsiteX253" fmla="*/ 3714750 w 5934075"/>
                  <a:gd name="connsiteY253" fmla="*/ 2200648 h 3848473"/>
                  <a:gd name="connsiteX254" fmla="*/ 3700462 w 5934075"/>
                  <a:gd name="connsiteY254" fmla="*/ 2214935 h 3848473"/>
                  <a:gd name="connsiteX255" fmla="*/ 3690937 w 5934075"/>
                  <a:gd name="connsiteY255" fmla="*/ 2229223 h 3848473"/>
                  <a:gd name="connsiteX256" fmla="*/ 3662362 w 5934075"/>
                  <a:gd name="connsiteY256" fmla="*/ 2248273 h 3848473"/>
                  <a:gd name="connsiteX257" fmla="*/ 3638550 w 5934075"/>
                  <a:gd name="connsiteY257" fmla="*/ 2267323 h 3848473"/>
                  <a:gd name="connsiteX258" fmla="*/ 3609975 w 5934075"/>
                  <a:gd name="connsiteY258" fmla="*/ 2276848 h 3848473"/>
                  <a:gd name="connsiteX259" fmla="*/ 3543300 w 5934075"/>
                  <a:gd name="connsiteY259" fmla="*/ 2305423 h 3848473"/>
                  <a:gd name="connsiteX260" fmla="*/ 3519487 w 5934075"/>
                  <a:gd name="connsiteY260" fmla="*/ 2314948 h 3848473"/>
                  <a:gd name="connsiteX261" fmla="*/ 3495675 w 5934075"/>
                  <a:gd name="connsiteY261" fmla="*/ 2329235 h 3848473"/>
                  <a:gd name="connsiteX262" fmla="*/ 3476625 w 5934075"/>
                  <a:gd name="connsiteY262" fmla="*/ 2333998 h 3848473"/>
                  <a:gd name="connsiteX263" fmla="*/ 3424237 w 5934075"/>
                  <a:gd name="connsiteY263" fmla="*/ 2357810 h 3848473"/>
                  <a:gd name="connsiteX264" fmla="*/ 3405187 w 5934075"/>
                  <a:gd name="connsiteY264" fmla="*/ 2372098 h 3848473"/>
                  <a:gd name="connsiteX265" fmla="*/ 3386137 w 5934075"/>
                  <a:gd name="connsiteY265" fmla="*/ 2381623 h 3848473"/>
                  <a:gd name="connsiteX266" fmla="*/ 3371850 w 5934075"/>
                  <a:gd name="connsiteY266" fmla="*/ 2391148 h 3848473"/>
                  <a:gd name="connsiteX267" fmla="*/ 3352800 w 5934075"/>
                  <a:gd name="connsiteY267" fmla="*/ 2395910 h 3848473"/>
                  <a:gd name="connsiteX268" fmla="*/ 3338512 w 5934075"/>
                  <a:gd name="connsiteY268" fmla="*/ 2410198 h 3848473"/>
                  <a:gd name="connsiteX269" fmla="*/ 3295650 w 5934075"/>
                  <a:gd name="connsiteY269" fmla="*/ 2429248 h 3848473"/>
                  <a:gd name="connsiteX270" fmla="*/ 3262312 w 5934075"/>
                  <a:gd name="connsiteY270" fmla="*/ 2448298 h 3848473"/>
                  <a:gd name="connsiteX271" fmla="*/ 3190875 w 5934075"/>
                  <a:gd name="connsiteY271" fmla="*/ 2481635 h 3848473"/>
                  <a:gd name="connsiteX272" fmla="*/ 3143250 w 5934075"/>
                  <a:gd name="connsiteY272" fmla="*/ 2495923 h 3848473"/>
                  <a:gd name="connsiteX273" fmla="*/ 3114675 w 5934075"/>
                  <a:gd name="connsiteY273" fmla="*/ 2510210 h 3848473"/>
                  <a:gd name="connsiteX274" fmla="*/ 3081337 w 5934075"/>
                  <a:gd name="connsiteY274" fmla="*/ 2524498 h 3848473"/>
                  <a:gd name="connsiteX275" fmla="*/ 3052762 w 5934075"/>
                  <a:gd name="connsiteY275" fmla="*/ 2538785 h 3848473"/>
                  <a:gd name="connsiteX276" fmla="*/ 3019425 w 5934075"/>
                  <a:gd name="connsiteY276" fmla="*/ 2553073 h 3848473"/>
                  <a:gd name="connsiteX277" fmla="*/ 2986087 w 5934075"/>
                  <a:gd name="connsiteY277" fmla="*/ 2581648 h 3848473"/>
                  <a:gd name="connsiteX278" fmla="*/ 2967037 w 5934075"/>
                  <a:gd name="connsiteY278" fmla="*/ 2591173 h 3848473"/>
                  <a:gd name="connsiteX279" fmla="*/ 2947987 w 5934075"/>
                  <a:gd name="connsiteY279" fmla="*/ 2605460 h 3848473"/>
                  <a:gd name="connsiteX280" fmla="*/ 2928937 w 5934075"/>
                  <a:gd name="connsiteY280" fmla="*/ 2614985 h 3848473"/>
                  <a:gd name="connsiteX281" fmla="*/ 2909887 w 5934075"/>
                  <a:gd name="connsiteY281" fmla="*/ 2634035 h 3848473"/>
                  <a:gd name="connsiteX282" fmla="*/ 2881312 w 5934075"/>
                  <a:gd name="connsiteY282" fmla="*/ 2653085 h 3848473"/>
                  <a:gd name="connsiteX283" fmla="*/ 2852737 w 5934075"/>
                  <a:gd name="connsiteY283" fmla="*/ 2681660 h 3848473"/>
                  <a:gd name="connsiteX284" fmla="*/ 2767012 w 5934075"/>
                  <a:gd name="connsiteY284" fmla="*/ 2743573 h 3848473"/>
                  <a:gd name="connsiteX285" fmla="*/ 2752725 w 5934075"/>
                  <a:gd name="connsiteY285" fmla="*/ 2762623 h 3848473"/>
                  <a:gd name="connsiteX286" fmla="*/ 2714625 w 5934075"/>
                  <a:gd name="connsiteY286" fmla="*/ 2786435 h 3848473"/>
                  <a:gd name="connsiteX287" fmla="*/ 2695575 w 5934075"/>
                  <a:gd name="connsiteY287" fmla="*/ 2800723 h 3848473"/>
                  <a:gd name="connsiteX288" fmla="*/ 2643187 w 5934075"/>
                  <a:gd name="connsiteY288" fmla="*/ 2843585 h 3848473"/>
                  <a:gd name="connsiteX289" fmla="*/ 2619375 w 5934075"/>
                  <a:gd name="connsiteY289" fmla="*/ 2853110 h 3848473"/>
                  <a:gd name="connsiteX290" fmla="*/ 2552700 w 5934075"/>
                  <a:gd name="connsiteY290" fmla="*/ 2900735 h 3848473"/>
                  <a:gd name="connsiteX291" fmla="*/ 2528887 w 5934075"/>
                  <a:gd name="connsiteY291" fmla="*/ 2905498 h 3848473"/>
                  <a:gd name="connsiteX292" fmla="*/ 2476500 w 5934075"/>
                  <a:gd name="connsiteY292" fmla="*/ 2924548 h 3848473"/>
                  <a:gd name="connsiteX293" fmla="*/ 2414587 w 5934075"/>
                  <a:gd name="connsiteY293" fmla="*/ 2934073 h 3848473"/>
                  <a:gd name="connsiteX294" fmla="*/ 2305050 w 5934075"/>
                  <a:gd name="connsiteY294" fmla="*/ 2943598 h 3848473"/>
                  <a:gd name="connsiteX295" fmla="*/ 2252662 w 5934075"/>
                  <a:gd name="connsiteY295" fmla="*/ 2957885 h 3848473"/>
                  <a:gd name="connsiteX296" fmla="*/ 2200275 w 5934075"/>
                  <a:gd name="connsiteY296" fmla="*/ 2967410 h 3848473"/>
                  <a:gd name="connsiteX297" fmla="*/ 2143125 w 5934075"/>
                  <a:gd name="connsiteY297" fmla="*/ 2986460 h 3848473"/>
                  <a:gd name="connsiteX298" fmla="*/ 2100262 w 5934075"/>
                  <a:gd name="connsiteY298" fmla="*/ 2995985 h 3848473"/>
                  <a:gd name="connsiteX299" fmla="*/ 2043112 w 5934075"/>
                  <a:gd name="connsiteY299" fmla="*/ 3005510 h 3848473"/>
                  <a:gd name="connsiteX300" fmla="*/ 2014537 w 5934075"/>
                  <a:gd name="connsiteY300" fmla="*/ 3015035 h 3848473"/>
                  <a:gd name="connsiteX301" fmla="*/ 1966912 w 5934075"/>
                  <a:gd name="connsiteY301" fmla="*/ 3024560 h 3848473"/>
                  <a:gd name="connsiteX302" fmla="*/ 1943100 w 5934075"/>
                  <a:gd name="connsiteY302" fmla="*/ 3034085 h 3848473"/>
                  <a:gd name="connsiteX303" fmla="*/ 1924050 w 5934075"/>
                  <a:gd name="connsiteY303" fmla="*/ 3048373 h 3848473"/>
                  <a:gd name="connsiteX304" fmla="*/ 1885950 w 5934075"/>
                  <a:gd name="connsiteY304" fmla="*/ 3057898 h 3848473"/>
                  <a:gd name="connsiteX305" fmla="*/ 1819275 w 5934075"/>
                  <a:gd name="connsiteY305" fmla="*/ 3076948 h 3848473"/>
                  <a:gd name="connsiteX306" fmla="*/ 1790700 w 5934075"/>
                  <a:gd name="connsiteY306" fmla="*/ 3081710 h 3848473"/>
                  <a:gd name="connsiteX307" fmla="*/ 1743075 w 5934075"/>
                  <a:gd name="connsiteY307" fmla="*/ 3095998 h 3848473"/>
                  <a:gd name="connsiteX308" fmla="*/ 1728787 w 5934075"/>
                  <a:gd name="connsiteY308" fmla="*/ 3100760 h 3848473"/>
                  <a:gd name="connsiteX309" fmla="*/ 1704975 w 5934075"/>
                  <a:gd name="connsiteY309" fmla="*/ 3105523 h 3848473"/>
                  <a:gd name="connsiteX310" fmla="*/ 1662112 w 5934075"/>
                  <a:gd name="connsiteY310" fmla="*/ 3124573 h 3848473"/>
                  <a:gd name="connsiteX311" fmla="*/ 1643062 w 5934075"/>
                  <a:gd name="connsiteY311" fmla="*/ 3134098 h 3848473"/>
                  <a:gd name="connsiteX312" fmla="*/ 1614487 w 5934075"/>
                  <a:gd name="connsiteY312" fmla="*/ 3143623 h 3848473"/>
                  <a:gd name="connsiteX313" fmla="*/ 1576387 w 5934075"/>
                  <a:gd name="connsiteY313" fmla="*/ 3153148 h 3848473"/>
                  <a:gd name="connsiteX314" fmla="*/ 1495425 w 5934075"/>
                  <a:gd name="connsiteY314" fmla="*/ 3181723 h 3848473"/>
                  <a:gd name="connsiteX315" fmla="*/ 1400175 w 5934075"/>
                  <a:gd name="connsiteY315" fmla="*/ 3229348 h 3848473"/>
                  <a:gd name="connsiteX316" fmla="*/ 1381125 w 5934075"/>
                  <a:gd name="connsiteY316" fmla="*/ 3238873 h 3848473"/>
                  <a:gd name="connsiteX317" fmla="*/ 1362075 w 5934075"/>
                  <a:gd name="connsiteY317" fmla="*/ 3248398 h 3848473"/>
                  <a:gd name="connsiteX318" fmla="*/ 1300162 w 5934075"/>
                  <a:gd name="connsiteY318" fmla="*/ 3276973 h 3848473"/>
                  <a:gd name="connsiteX319" fmla="*/ 1281112 w 5934075"/>
                  <a:gd name="connsiteY319" fmla="*/ 3286498 h 3848473"/>
                  <a:gd name="connsiteX320" fmla="*/ 1238250 w 5934075"/>
                  <a:gd name="connsiteY320" fmla="*/ 3315073 h 3848473"/>
                  <a:gd name="connsiteX321" fmla="*/ 1214437 w 5934075"/>
                  <a:gd name="connsiteY321" fmla="*/ 3319835 h 3848473"/>
                  <a:gd name="connsiteX322" fmla="*/ 1195387 w 5934075"/>
                  <a:gd name="connsiteY322" fmla="*/ 3334123 h 3848473"/>
                  <a:gd name="connsiteX323" fmla="*/ 1109662 w 5934075"/>
                  <a:gd name="connsiteY323" fmla="*/ 3367460 h 3848473"/>
                  <a:gd name="connsiteX324" fmla="*/ 1085850 w 5934075"/>
                  <a:gd name="connsiteY324" fmla="*/ 3372223 h 3848473"/>
                  <a:gd name="connsiteX325" fmla="*/ 1071562 w 5934075"/>
                  <a:gd name="connsiteY325" fmla="*/ 3376985 h 3848473"/>
                  <a:gd name="connsiteX326" fmla="*/ 1033462 w 5934075"/>
                  <a:gd name="connsiteY326" fmla="*/ 3386510 h 3848473"/>
                  <a:gd name="connsiteX327" fmla="*/ 1014412 w 5934075"/>
                  <a:gd name="connsiteY327" fmla="*/ 3391273 h 3848473"/>
                  <a:gd name="connsiteX328" fmla="*/ 962025 w 5934075"/>
                  <a:gd name="connsiteY328" fmla="*/ 3400798 h 3848473"/>
                  <a:gd name="connsiteX329" fmla="*/ 919162 w 5934075"/>
                  <a:gd name="connsiteY329" fmla="*/ 3410323 h 3848473"/>
                  <a:gd name="connsiteX330" fmla="*/ 900112 w 5934075"/>
                  <a:gd name="connsiteY330" fmla="*/ 3415085 h 3848473"/>
                  <a:gd name="connsiteX331" fmla="*/ 876300 w 5934075"/>
                  <a:gd name="connsiteY331" fmla="*/ 3419848 h 3848473"/>
                  <a:gd name="connsiteX332" fmla="*/ 833437 w 5934075"/>
                  <a:gd name="connsiteY332" fmla="*/ 3438898 h 3848473"/>
                  <a:gd name="connsiteX333" fmla="*/ 795337 w 5934075"/>
                  <a:gd name="connsiteY333" fmla="*/ 3448423 h 3848473"/>
                  <a:gd name="connsiteX334" fmla="*/ 733425 w 5934075"/>
                  <a:gd name="connsiteY334" fmla="*/ 3486523 h 3848473"/>
                  <a:gd name="connsiteX335" fmla="*/ 681037 w 5934075"/>
                  <a:gd name="connsiteY335" fmla="*/ 3524623 h 3848473"/>
                  <a:gd name="connsiteX336" fmla="*/ 652462 w 5934075"/>
                  <a:gd name="connsiteY336" fmla="*/ 3553198 h 3848473"/>
                  <a:gd name="connsiteX337" fmla="*/ 633412 w 5934075"/>
                  <a:gd name="connsiteY337" fmla="*/ 3586535 h 3848473"/>
                  <a:gd name="connsiteX338" fmla="*/ 619125 w 5934075"/>
                  <a:gd name="connsiteY338" fmla="*/ 3600823 h 3848473"/>
                  <a:gd name="connsiteX339" fmla="*/ 609600 w 5934075"/>
                  <a:gd name="connsiteY339" fmla="*/ 3619873 h 3848473"/>
                  <a:gd name="connsiteX340" fmla="*/ 566737 w 5934075"/>
                  <a:gd name="connsiteY340" fmla="*/ 3662735 h 3848473"/>
                  <a:gd name="connsiteX341" fmla="*/ 552450 w 5934075"/>
                  <a:gd name="connsiteY341" fmla="*/ 3672260 h 3848473"/>
                  <a:gd name="connsiteX342" fmla="*/ 538162 w 5934075"/>
                  <a:gd name="connsiteY342" fmla="*/ 3691310 h 3848473"/>
                  <a:gd name="connsiteX343" fmla="*/ 519112 w 5934075"/>
                  <a:gd name="connsiteY343" fmla="*/ 3700835 h 3848473"/>
                  <a:gd name="connsiteX344" fmla="*/ 504825 w 5934075"/>
                  <a:gd name="connsiteY344" fmla="*/ 3710360 h 3848473"/>
                  <a:gd name="connsiteX345" fmla="*/ 481012 w 5934075"/>
                  <a:gd name="connsiteY345" fmla="*/ 3724648 h 3848473"/>
                  <a:gd name="connsiteX346" fmla="*/ 419100 w 5934075"/>
                  <a:gd name="connsiteY346" fmla="*/ 3762748 h 3848473"/>
                  <a:gd name="connsiteX347" fmla="*/ 385762 w 5934075"/>
                  <a:gd name="connsiteY347" fmla="*/ 3772273 h 3848473"/>
                  <a:gd name="connsiteX348" fmla="*/ 347662 w 5934075"/>
                  <a:gd name="connsiteY348" fmla="*/ 3786560 h 3848473"/>
                  <a:gd name="connsiteX349" fmla="*/ 323850 w 5934075"/>
                  <a:gd name="connsiteY349" fmla="*/ 3800848 h 3848473"/>
                  <a:gd name="connsiteX350" fmla="*/ 280987 w 5934075"/>
                  <a:gd name="connsiteY350" fmla="*/ 3805610 h 3848473"/>
                  <a:gd name="connsiteX351" fmla="*/ 228600 w 5934075"/>
                  <a:gd name="connsiteY351" fmla="*/ 3819898 h 3848473"/>
                  <a:gd name="connsiteX352" fmla="*/ 190500 w 5934075"/>
                  <a:gd name="connsiteY352" fmla="*/ 3824660 h 3848473"/>
                  <a:gd name="connsiteX353" fmla="*/ 128587 w 5934075"/>
                  <a:gd name="connsiteY353" fmla="*/ 3834185 h 3848473"/>
                  <a:gd name="connsiteX354" fmla="*/ 80962 w 5934075"/>
                  <a:gd name="connsiteY354" fmla="*/ 3843710 h 3848473"/>
                  <a:gd name="connsiteX355" fmla="*/ 66675 w 5934075"/>
                  <a:gd name="connsiteY355" fmla="*/ 3848473 h 3848473"/>
                  <a:gd name="connsiteX0" fmla="*/ 1472 w 5945072"/>
                  <a:gd name="connsiteY0" fmla="*/ 4196136 h 4196136"/>
                  <a:gd name="connsiteX1" fmla="*/ 34809 w 5945072"/>
                  <a:gd name="connsiteY1" fmla="*/ 3824660 h 4196136"/>
                  <a:gd name="connsiteX2" fmla="*/ 20522 w 5945072"/>
                  <a:gd name="connsiteY2" fmla="*/ 3791323 h 4196136"/>
                  <a:gd name="connsiteX3" fmla="*/ 15759 w 5945072"/>
                  <a:gd name="connsiteY3" fmla="*/ 3719885 h 4196136"/>
                  <a:gd name="connsiteX4" fmla="*/ 10997 w 5945072"/>
                  <a:gd name="connsiteY4" fmla="*/ 3700835 h 4196136"/>
                  <a:gd name="connsiteX5" fmla="*/ 15759 w 5945072"/>
                  <a:gd name="connsiteY5" fmla="*/ 3596060 h 4196136"/>
                  <a:gd name="connsiteX6" fmla="*/ 25284 w 5945072"/>
                  <a:gd name="connsiteY6" fmla="*/ 3543673 h 4196136"/>
                  <a:gd name="connsiteX7" fmla="*/ 91959 w 5945072"/>
                  <a:gd name="connsiteY7" fmla="*/ 3457948 h 4196136"/>
                  <a:gd name="connsiteX8" fmla="*/ 111009 w 5945072"/>
                  <a:gd name="connsiteY8" fmla="*/ 3434135 h 4196136"/>
                  <a:gd name="connsiteX9" fmla="*/ 130059 w 5945072"/>
                  <a:gd name="connsiteY9" fmla="*/ 3424610 h 4196136"/>
                  <a:gd name="connsiteX10" fmla="*/ 144347 w 5945072"/>
                  <a:gd name="connsiteY10" fmla="*/ 3410323 h 4196136"/>
                  <a:gd name="connsiteX11" fmla="*/ 172922 w 5945072"/>
                  <a:gd name="connsiteY11" fmla="*/ 3391273 h 4196136"/>
                  <a:gd name="connsiteX12" fmla="*/ 234834 w 5945072"/>
                  <a:gd name="connsiteY12" fmla="*/ 3334123 h 4196136"/>
                  <a:gd name="connsiteX13" fmla="*/ 263409 w 5945072"/>
                  <a:gd name="connsiteY13" fmla="*/ 3315073 h 4196136"/>
                  <a:gd name="connsiteX14" fmla="*/ 344372 w 5945072"/>
                  <a:gd name="connsiteY14" fmla="*/ 3281735 h 4196136"/>
                  <a:gd name="connsiteX15" fmla="*/ 387234 w 5945072"/>
                  <a:gd name="connsiteY15" fmla="*/ 3262685 h 4196136"/>
                  <a:gd name="connsiteX16" fmla="*/ 425334 w 5945072"/>
                  <a:gd name="connsiteY16" fmla="*/ 3253160 h 4196136"/>
                  <a:gd name="connsiteX17" fmla="*/ 453909 w 5945072"/>
                  <a:gd name="connsiteY17" fmla="*/ 3238873 h 4196136"/>
                  <a:gd name="connsiteX18" fmla="*/ 477722 w 5945072"/>
                  <a:gd name="connsiteY18" fmla="*/ 3229348 h 4196136"/>
                  <a:gd name="connsiteX19" fmla="*/ 492009 w 5945072"/>
                  <a:gd name="connsiteY19" fmla="*/ 3224585 h 4196136"/>
                  <a:gd name="connsiteX20" fmla="*/ 506297 w 5945072"/>
                  <a:gd name="connsiteY20" fmla="*/ 3215060 h 4196136"/>
                  <a:gd name="connsiteX21" fmla="*/ 525347 w 5945072"/>
                  <a:gd name="connsiteY21" fmla="*/ 3210298 h 4196136"/>
                  <a:gd name="connsiteX22" fmla="*/ 549159 w 5945072"/>
                  <a:gd name="connsiteY22" fmla="*/ 3200773 h 4196136"/>
                  <a:gd name="connsiteX23" fmla="*/ 606309 w 5945072"/>
                  <a:gd name="connsiteY23" fmla="*/ 3172198 h 4196136"/>
                  <a:gd name="connsiteX24" fmla="*/ 634884 w 5945072"/>
                  <a:gd name="connsiteY24" fmla="*/ 3157910 h 4196136"/>
                  <a:gd name="connsiteX25" fmla="*/ 687272 w 5945072"/>
                  <a:gd name="connsiteY25" fmla="*/ 3138860 h 4196136"/>
                  <a:gd name="connsiteX26" fmla="*/ 739659 w 5945072"/>
                  <a:gd name="connsiteY26" fmla="*/ 3095998 h 4196136"/>
                  <a:gd name="connsiteX27" fmla="*/ 806334 w 5945072"/>
                  <a:gd name="connsiteY27" fmla="*/ 3053135 h 4196136"/>
                  <a:gd name="connsiteX28" fmla="*/ 825384 w 5945072"/>
                  <a:gd name="connsiteY28" fmla="*/ 3034085 h 4196136"/>
                  <a:gd name="connsiteX29" fmla="*/ 853959 w 5945072"/>
                  <a:gd name="connsiteY29" fmla="*/ 3010273 h 4196136"/>
                  <a:gd name="connsiteX30" fmla="*/ 868247 w 5945072"/>
                  <a:gd name="connsiteY30" fmla="*/ 2991223 h 4196136"/>
                  <a:gd name="connsiteX31" fmla="*/ 896822 w 5945072"/>
                  <a:gd name="connsiteY31" fmla="*/ 2972173 h 4196136"/>
                  <a:gd name="connsiteX32" fmla="*/ 934922 w 5945072"/>
                  <a:gd name="connsiteY32" fmla="*/ 2934073 h 4196136"/>
                  <a:gd name="connsiteX33" fmla="*/ 977784 w 5945072"/>
                  <a:gd name="connsiteY33" fmla="*/ 2919785 h 4196136"/>
                  <a:gd name="connsiteX34" fmla="*/ 996834 w 5945072"/>
                  <a:gd name="connsiteY34" fmla="*/ 2910260 h 4196136"/>
                  <a:gd name="connsiteX35" fmla="*/ 1073034 w 5945072"/>
                  <a:gd name="connsiteY35" fmla="*/ 2895973 h 4196136"/>
                  <a:gd name="connsiteX36" fmla="*/ 1153997 w 5945072"/>
                  <a:gd name="connsiteY36" fmla="*/ 2881685 h 4196136"/>
                  <a:gd name="connsiteX37" fmla="*/ 1206384 w 5945072"/>
                  <a:gd name="connsiteY37" fmla="*/ 2862635 h 4196136"/>
                  <a:gd name="connsiteX38" fmla="*/ 1234959 w 5945072"/>
                  <a:gd name="connsiteY38" fmla="*/ 2834060 h 4196136"/>
                  <a:gd name="connsiteX39" fmla="*/ 1254009 w 5945072"/>
                  <a:gd name="connsiteY39" fmla="*/ 2815010 h 4196136"/>
                  <a:gd name="connsiteX40" fmla="*/ 1287347 w 5945072"/>
                  <a:gd name="connsiteY40" fmla="*/ 2767385 h 4196136"/>
                  <a:gd name="connsiteX41" fmla="*/ 1306397 w 5945072"/>
                  <a:gd name="connsiteY41" fmla="*/ 2753098 h 4196136"/>
                  <a:gd name="connsiteX42" fmla="*/ 1325447 w 5945072"/>
                  <a:gd name="connsiteY42" fmla="*/ 2719760 h 4196136"/>
                  <a:gd name="connsiteX43" fmla="*/ 1344497 w 5945072"/>
                  <a:gd name="connsiteY43" fmla="*/ 2691185 h 4196136"/>
                  <a:gd name="connsiteX44" fmla="*/ 1363547 w 5945072"/>
                  <a:gd name="connsiteY44" fmla="*/ 2672135 h 4196136"/>
                  <a:gd name="connsiteX45" fmla="*/ 1373072 w 5945072"/>
                  <a:gd name="connsiteY45" fmla="*/ 2657848 h 4196136"/>
                  <a:gd name="connsiteX46" fmla="*/ 1387359 w 5945072"/>
                  <a:gd name="connsiteY46" fmla="*/ 2643560 h 4196136"/>
                  <a:gd name="connsiteX47" fmla="*/ 1401647 w 5945072"/>
                  <a:gd name="connsiteY47" fmla="*/ 2624510 h 4196136"/>
                  <a:gd name="connsiteX48" fmla="*/ 1482609 w 5945072"/>
                  <a:gd name="connsiteY48" fmla="*/ 2586410 h 4196136"/>
                  <a:gd name="connsiteX49" fmla="*/ 1530234 w 5945072"/>
                  <a:gd name="connsiteY49" fmla="*/ 2557835 h 4196136"/>
                  <a:gd name="connsiteX50" fmla="*/ 1563572 w 5945072"/>
                  <a:gd name="connsiteY50" fmla="*/ 2548310 h 4196136"/>
                  <a:gd name="connsiteX51" fmla="*/ 1577859 w 5945072"/>
                  <a:gd name="connsiteY51" fmla="*/ 2538785 h 4196136"/>
                  <a:gd name="connsiteX52" fmla="*/ 1644534 w 5945072"/>
                  <a:gd name="connsiteY52" fmla="*/ 2529260 h 4196136"/>
                  <a:gd name="connsiteX53" fmla="*/ 1682634 w 5945072"/>
                  <a:gd name="connsiteY53" fmla="*/ 2514973 h 4196136"/>
                  <a:gd name="connsiteX54" fmla="*/ 1725497 w 5945072"/>
                  <a:gd name="connsiteY54" fmla="*/ 2476873 h 4196136"/>
                  <a:gd name="connsiteX55" fmla="*/ 1744547 w 5945072"/>
                  <a:gd name="connsiteY55" fmla="*/ 2467348 h 4196136"/>
                  <a:gd name="connsiteX56" fmla="*/ 1768359 w 5945072"/>
                  <a:gd name="connsiteY56" fmla="*/ 2438773 h 4196136"/>
                  <a:gd name="connsiteX57" fmla="*/ 1796934 w 5945072"/>
                  <a:gd name="connsiteY57" fmla="*/ 2400673 h 4196136"/>
                  <a:gd name="connsiteX58" fmla="*/ 1892184 w 5945072"/>
                  <a:gd name="connsiteY58" fmla="*/ 2319710 h 4196136"/>
                  <a:gd name="connsiteX59" fmla="*/ 1911234 w 5945072"/>
                  <a:gd name="connsiteY59" fmla="*/ 2314948 h 4196136"/>
                  <a:gd name="connsiteX60" fmla="*/ 1930284 w 5945072"/>
                  <a:gd name="connsiteY60" fmla="*/ 2305423 h 4196136"/>
                  <a:gd name="connsiteX61" fmla="*/ 1944572 w 5945072"/>
                  <a:gd name="connsiteY61" fmla="*/ 2295898 h 4196136"/>
                  <a:gd name="connsiteX62" fmla="*/ 1977909 w 5945072"/>
                  <a:gd name="connsiteY62" fmla="*/ 2286373 h 4196136"/>
                  <a:gd name="connsiteX63" fmla="*/ 2001722 w 5945072"/>
                  <a:gd name="connsiteY63" fmla="*/ 2276848 h 4196136"/>
                  <a:gd name="connsiteX64" fmla="*/ 2016009 w 5945072"/>
                  <a:gd name="connsiteY64" fmla="*/ 2272085 h 4196136"/>
                  <a:gd name="connsiteX65" fmla="*/ 2039822 w 5945072"/>
                  <a:gd name="connsiteY65" fmla="*/ 2262560 h 4196136"/>
                  <a:gd name="connsiteX66" fmla="*/ 2101734 w 5945072"/>
                  <a:gd name="connsiteY66" fmla="*/ 2257798 h 4196136"/>
                  <a:gd name="connsiteX67" fmla="*/ 2154122 w 5945072"/>
                  <a:gd name="connsiteY67" fmla="*/ 2248273 h 4196136"/>
                  <a:gd name="connsiteX68" fmla="*/ 2177934 w 5945072"/>
                  <a:gd name="connsiteY68" fmla="*/ 2233985 h 4196136"/>
                  <a:gd name="connsiteX69" fmla="*/ 2196984 w 5945072"/>
                  <a:gd name="connsiteY69" fmla="*/ 2229223 h 4196136"/>
                  <a:gd name="connsiteX70" fmla="*/ 2235084 w 5945072"/>
                  <a:gd name="connsiteY70" fmla="*/ 2219698 h 4196136"/>
                  <a:gd name="connsiteX71" fmla="*/ 2268422 w 5945072"/>
                  <a:gd name="connsiteY71" fmla="*/ 2200648 h 4196136"/>
                  <a:gd name="connsiteX72" fmla="*/ 2282709 w 5945072"/>
                  <a:gd name="connsiteY72" fmla="*/ 2191123 h 4196136"/>
                  <a:gd name="connsiteX73" fmla="*/ 2325572 w 5945072"/>
                  <a:gd name="connsiteY73" fmla="*/ 2176835 h 4196136"/>
                  <a:gd name="connsiteX74" fmla="*/ 2335097 w 5945072"/>
                  <a:gd name="connsiteY74" fmla="*/ 2157785 h 4196136"/>
                  <a:gd name="connsiteX75" fmla="*/ 2435109 w 5945072"/>
                  <a:gd name="connsiteY75" fmla="*/ 2100635 h 4196136"/>
                  <a:gd name="connsiteX76" fmla="*/ 2492259 w 5945072"/>
                  <a:gd name="connsiteY76" fmla="*/ 2067298 h 4196136"/>
                  <a:gd name="connsiteX77" fmla="*/ 2506547 w 5945072"/>
                  <a:gd name="connsiteY77" fmla="*/ 2062535 h 4196136"/>
                  <a:gd name="connsiteX78" fmla="*/ 2530359 w 5945072"/>
                  <a:gd name="connsiteY78" fmla="*/ 2048248 h 4196136"/>
                  <a:gd name="connsiteX79" fmla="*/ 2568459 w 5945072"/>
                  <a:gd name="connsiteY79" fmla="*/ 2029198 h 4196136"/>
                  <a:gd name="connsiteX80" fmla="*/ 2601797 w 5945072"/>
                  <a:gd name="connsiteY80" fmla="*/ 2014910 h 4196136"/>
                  <a:gd name="connsiteX81" fmla="*/ 2663709 w 5945072"/>
                  <a:gd name="connsiteY81" fmla="*/ 1976810 h 4196136"/>
                  <a:gd name="connsiteX82" fmla="*/ 2701809 w 5945072"/>
                  <a:gd name="connsiteY82" fmla="*/ 1962523 h 4196136"/>
                  <a:gd name="connsiteX83" fmla="*/ 2744672 w 5945072"/>
                  <a:gd name="connsiteY83" fmla="*/ 1943473 h 4196136"/>
                  <a:gd name="connsiteX84" fmla="*/ 2768484 w 5945072"/>
                  <a:gd name="connsiteY84" fmla="*/ 1938710 h 4196136"/>
                  <a:gd name="connsiteX85" fmla="*/ 2797059 w 5945072"/>
                  <a:gd name="connsiteY85" fmla="*/ 1929185 h 4196136"/>
                  <a:gd name="connsiteX86" fmla="*/ 2844684 w 5945072"/>
                  <a:gd name="connsiteY86" fmla="*/ 1919660 h 4196136"/>
                  <a:gd name="connsiteX87" fmla="*/ 2882784 w 5945072"/>
                  <a:gd name="connsiteY87" fmla="*/ 1910135 h 4196136"/>
                  <a:gd name="connsiteX88" fmla="*/ 2930409 w 5945072"/>
                  <a:gd name="connsiteY88" fmla="*/ 1900610 h 4196136"/>
                  <a:gd name="connsiteX89" fmla="*/ 2944697 w 5945072"/>
                  <a:gd name="connsiteY89" fmla="*/ 1895848 h 4196136"/>
                  <a:gd name="connsiteX90" fmla="*/ 2997084 w 5945072"/>
                  <a:gd name="connsiteY90" fmla="*/ 1881560 h 4196136"/>
                  <a:gd name="connsiteX91" fmla="*/ 3044709 w 5945072"/>
                  <a:gd name="connsiteY91" fmla="*/ 1848223 h 4196136"/>
                  <a:gd name="connsiteX92" fmla="*/ 3078047 w 5945072"/>
                  <a:gd name="connsiteY92" fmla="*/ 1829173 h 4196136"/>
                  <a:gd name="connsiteX93" fmla="*/ 3120909 w 5945072"/>
                  <a:gd name="connsiteY93" fmla="*/ 1786310 h 4196136"/>
                  <a:gd name="connsiteX94" fmla="*/ 3159009 w 5945072"/>
                  <a:gd name="connsiteY94" fmla="*/ 1752973 h 4196136"/>
                  <a:gd name="connsiteX95" fmla="*/ 3187584 w 5945072"/>
                  <a:gd name="connsiteY95" fmla="*/ 1724398 h 4196136"/>
                  <a:gd name="connsiteX96" fmla="*/ 3201872 w 5945072"/>
                  <a:gd name="connsiteY96" fmla="*/ 1710110 h 4196136"/>
                  <a:gd name="connsiteX97" fmla="*/ 3216159 w 5945072"/>
                  <a:gd name="connsiteY97" fmla="*/ 1705348 h 4196136"/>
                  <a:gd name="connsiteX98" fmla="*/ 3263784 w 5945072"/>
                  <a:gd name="connsiteY98" fmla="*/ 1667248 h 4196136"/>
                  <a:gd name="connsiteX99" fmla="*/ 3306647 w 5945072"/>
                  <a:gd name="connsiteY99" fmla="*/ 1614860 h 4196136"/>
                  <a:gd name="connsiteX100" fmla="*/ 3339984 w 5945072"/>
                  <a:gd name="connsiteY100" fmla="*/ 1586285 h 4196136"/>
                  <a:gd name="connsiteX101" fmla="*/ 3354272 w 5945072"/>
                  <a:gd name="connsiteY101" fmla="*/ 1567235 h 4196136"/>
                  <a:gd name="connsiteX102" fmla="*/ 3420947 w 5945072"/>
                  <a:gd name="connsiteY102" fmla="*/ 1510085 h 4196136"/>
                  <a:gd name="connsiteX103" fmla="*/ 3430472 w 5945072"/>
                  <a:gd name="connsiteY103" fmla="*/ 1495798 h 4196136"/>
                  <a:gd name="connsiteX104" fmla="*/ 3468572 w 5945072"/>
                  <a:gd name="connsiteY104" fmla="*/ 1462460 h 4196136"/>
                  <a:gd name="connsiteX105" fmla="*/ 3487622 w 5945072"/>
                  <a:gd name="connsiteY105" fmla="*/ 1452935 h 4196136"/>
                  <a:gd name="connsiteX106" fmla="*/ 3511434 w 5945072"/>
                  <a:gd name="connsiteY106" fmla="*/ 1429123 h 4196136"/>
                  <a:gd name="connsiteX107" fmla="*/ 3525722 w 5945072"/>
                  <a:gd name="connsiteY107" fmla="*/ 1414835 h 4196136"/>
                  <a:gd name="connsiteX108" fmla="*/ 3587634 w 5945072"/>
                  <a:gd name="connsiteY108" fmla="*/ 1357685 h 4196136"/>
                  <a:gd name="connsiteX109" fmla="*/ 3611447 w 5945072"/>
                  <a:gd name="connsiteY109" fmla="*/ 1329110 h 4196136"/>
                  <a:gd name="connsiteX110" fmla="*/ 3630497 w 5945072"/>
                  <a:gd name="connsiteY110" fmla="*/ 1300535 h 4196136"/>
                  <a:gd name="connsiteX111" fmla="*/ 3644784 w 5945072"/>
                  <a:gd name="connsiteY111" fmla="*/ 1295773 h 4196136"/>
                  <a:gd name="connsiteX112" fmla="*/ 3716222 w 5945072"/>
                  <a:gd name="connsiteY112" fmla="*/ 1205285 h 4196136"/>
                  <a:gd name="connsiteX113" fmla="*/ 3735272 w 5945072"/>
                  <a:gd name="connsiteY113" fmla="*/ 1186235 h 4196136"/>
                  <a:gd name="connsiteX114" fmla="*/ 3787659 w 5945072"/>
                  <a:gd name="connsiteY114" fmla="*/ 1148135 h 4196136"/>
                  <a:gd name="connsiteX115" fmla="*/ 3806709 w 5945072"/>
                  <a:gd name="connsiteY115" fmla="*/ 1138610 h 4196136"/>
                  <a:gd name="connsiteX116" fmla="*/ 3835284 w 5945072"/>
                  <a:gd name="connsiteY116" fmla="*/ 1114798 h 4196136"/>
                  <a:gd name="connsiteX117" fmla="*/ 3868622 w 5945072"/>
                  <a:gd name="connsiteY117" fmla="*/ 1100510 h 4196136"/>
                  <a:gd name="connsiteX118" fmla="*/ 3911484 w 5945072"/>
                  <a:gd name="connsiteY118" fmla="*/ 1071935 h 4196136"/>
                  <a:gd name="connsiteX119" fmla="*/ 3925772 w 5945072"/>
                  <a:gd name="connsiteY119" fmla="*/ 1062410 h 4196136"/>
                  <a:gd name="connsiteX120" fmla="*/ 3944822 w 5945072"/>
                  <a:gd name="connsiteY120" fmla="*/ 1057648 h 4196136"/>
                  <a:gd name="connsiteX121" fmla="*/ 4021022 w 5945072"/>
                  <a:gd name="connsiteY121" fmla="*/ 1033835 h 4196136"/>
                  <a:gd name="connsiteX122" fmla="*/ 4068647 w 5945072"/>
                  <a:gd name="connsiteY122" fmla="*/ 1014785 h 4196136"/>
                  <a:gd name="connsiteX123" fmla="*/ 4101984 w 5945072"/>
                  <a:gd name="connsiteY123" fmla="*/ 1005260 h 4196136"/>
                  <a:gd name="connsiteX124" fmla="*/ 4140084 w 5945072"/>
                  <a:gd name="connsiteY124" fmla="*/ 1000498 h 4196136"/>
                  <a:gd name="connsiteX125" fmla="*/ 4182947 w 5945072"/>
                  <a:gd name="connsiteY125" fmla="*/ 990973 h 4196136"/>
                  <a:gd name="connsiteX126" fmla="*/ 4225809 w 5945072"/>
                  <a:gd name="connsiteY126" fmla="*/ 971923 h 4196136"/>
                  <a:gd name="connsiteX127" fmla="*/ 4263909 w 5945072"/>
                  <a:gd name="connsiteY127" fmla="*/ 962398 h 4196136"/>
                  <a:gd name="connsiteX128" fmla="*/ 4278197 w 5945072"/>
                  <a:gd name="connsiteY128" fmla="*/ 952873 h 4196136"/>
                  <a:gd name="connsiteX129" fmla="*/ 4316297 w 5945072"/>
                  <a:gd name="connsiteY129" fmla="*/ 938585 h 4196136"/>
                  <a:gd name="connsiteX130" fmla="*/ 4335347 w 5945072"/>
                  <a:gd name="connsiteY130" fmla="*/ 924298 h 4196136"/>
                  <a:gd name="connsiteX131" fmla="*/ 4368684 w 5945072"/>
                  <a:gd name="connsiteY131" fmla="*/ 895723 h 4196136"/>
                  <a:gd name="connsiteX132" fmla="*/ 4378209 w 5945072"/>
                  <a:gd name="connsiteY132" fmla="*/ 876673 h 4196136"/>
                  <a:gd name="connsiteX133" fmla="*/ 4397259 w 5945072"/>
                  <a:gd name="connsiteY133" fmla="*/ 857623 h 4196136"/>
                  <a:gd name="connsiteX134" fmla="*/ 4421072 w 5945072"/>
                  <a:gd name="connsiteY134" fmla="*/ 809998 h 4196136"/>
                  <a:gd name="connsiteX135" fmla="*/ 4435359 w 5945072"/>
                  <a:gd name="connsiteY135" fmla="*/ 786185 h 4196136"/>
                  <a:gd name="connsiteX136" fmla="*/ 4449647 w 5945072"/>
                  <a:gd name="connsiteY136" fmla="*/ 695698 h 4196136"/>
                  <a:gd name="connsiteX137" fmla="*/ 4459172 w 5945072"/>
                  <a:gd name="connsiteY137" fmla="*/ 581398 h 4196136"/>
                  <a:gd name="connsiteX138" fmla="*/ 4468697 w 5945072"/>
                  <a:gd name="connsiteY138" fmla="*/ 543298 h 4196136"/>
                  <a:gd name="connsiteX139" fmla="*/ 4473459 w 5945072"/>
                  <a:gd name="connsiteY139" fmla="*/ 500435 h 4196136"/>
                  <a:gd name="connsiteX140" fmla="*/ 4482984 w 5945072"/>
                  <a:gd name="connsiteY140" fmla="*/ 424235 h 4196136"/>
                  <a:gd name="connsiteX141" fmla="*/ 4487747 w 5945072"/>
                  <a:gd name="connsiteY141" fmla="*/ 381373 h 4196136"/>
                  <a:gd name="connsiteX142" fmla="*/ 4502034 w 5945072"/>
                  <a:gd name="connsiteY142" fmla="*/ 271835 h 4196136"/>
                  <a:gd name="connsiteX143" fmla="*/ 4506797 w 5945072"/>
                  <a:gd name="connsiteY143" fmla="*/ 233735 h 4196136"/>
                  <a:gd name="connsiteX144" fmla="*/ 4516322 w 5945072"/>
                  <a:gd name="connsiteY144" fmla="*/ 190873 h 4196136"/>
                  <a:gd name="connsiteX145" fmla="*/ 4521084 w 5945072"/>
                  <a:gd name="connsiteY145" fmla="*/ 152773 h 4196136"/>
                  <a:gd name="connsiteX146" fmla="*/ 4530609 w 5945072"/>
                  <a:gd name="connsiteY146" fmla="*/ 119435 h 4196136"/>
                  <a:gd name="connsiteX147" fmla="*/ 4535372 w 5945072"/>
                  <a:gd name="connsiteY147" fmla="*/ 95623 h 4196136"/>
                  <a:gd name="connsiteX148" fmla="*/ 4544897 w 5945072"/>
                  <a:gd name="connsiteY148" fmla="*/ 76573 h 4196136"/>
                  <a:gd name="connsiteX149" fmla="*/ 4554422 w 5945072"/>
                  <a:gd name="connsiteY149" fmla="*/ 52760 h 4196136"/>
                  <a:gd name="connsiteX150" fmla="*/ 4592522 w 5945072"/>
                  <a:gd name="connsiteY150" fmla="*/ 14660 h 4196136"/>
                  <a:gd name="connsiteX151" fmla="*/ 4611572 w 5945072"/>
                  <a:gd name="connsiteY151" fmla="*/ 9898 h 4196136"/>
                  <a:gd name="connsiteX152" fmla="*/ 4630622 w 5945072"/>
                  <a:gd name="connsiteY152" fmla="*/ 373 h 4196136"/>
                  <a:gd name="connsiteX153" fmla="*/ 4754447 w 5945072"/>
                  <a:gd name="connsiteY153" fmla="*/ 14660 h 4196136"/>
                  <a:gd name="connsiteX154" fmla="*/ 4792547 w 5945072"/>
                  <a:gd name="connsiteY154" fmla="*/ 28948 h 4196136"/>
                  <a:gd name="connsiteX155" fmla="*/ 4840172 w 5945072"/>
                  <a:gd name="connsiteY155" fmla="*/ 52760 h 4196136"/>
                  <a:gd name="connsiteX156" fmla="*/ 4878272 w 5945072"/>
                  <a:gd name="connsiteY156" fmla="*/ 86098 h 4196136"/>
                  <a:gd name="connsiteX157" fmla="*/ 4921134 w 5945072"/>
                  <a:gd name="connsiteY157" fmla="*/ 133723 h 4196136"/>
                  <a:gd name="connsiteX158" fmla="*/ 4968759 w 5945072"/>
                  <a:gd name="connsiteY158" fmla="*/ 200398 h 4196136"/>
                  <a:gd name="connsiteX159" fmla="*/ 4987809 w 5945072"/>
                  <a:gd name="connsiteY159" fmla="*/ 228973 h 4196136"/>
                  <a:gd name="connsiteX160" fmla="*/ 5006859 w 5945072"/>
                  <a:gd name="connsiteY160" fmla="*/ 252785 h 4196136"/>
                  <a:gd name="connsiteX161" fmla="*/ 5021147 w 5945072"/>
                  <a:gd name="connsiteY161" fmla="*/ 276598 h 4196136"/>
                  <a:gd name="connsiteX162" fmla="*/ 5040197 w 5945072"/>
                  <a:gd name="connsiteY162" fmla="*/ 300410 h 4196136"/>
                  <a:gd name="connsiteX163" fmla="*/ 5059247 w 5945072"/>
                  <a:gd name="connsiteY163" fmla="*/ 328985 h 4196136"/>
                  <a:gd name="connsiteX164" fmla="*/ 5078297 w 5945072"/>
                  <a:gd name="connsiteY164" fmla="*/ 362323 h 4196136"/>
                  <a:gd name="connsiteX165" fmla="*/ 5135447 w 5945072"/>
                  <a:gd name="connsiteY165" fmla="*/ 409948 h 4196136"/>
                  <a:gd name="connsiteX166" fmla="*/ 5154497 w 5945072"/>
                  <a:gd name="connsiteY166" fmla="*/ 419473 h 4196136"/>
                  <a:gd name="connsiteX167" fmla="*/ 5183072 w 5945072"/>
                  <a:gd name="connsiteY167" fmla="*/ 428998 h 4196136"/>
                  <a:gd name="connsiteX168" fmla="*/ 5264034 w 5945072"/>
                  <a:gd name="connsiteY168" fmla="*/ 471860 h 4196136"/>
                  <a:gd name="connsiteX169" fmla="*/ 5297372 w 5945072"/>
                  <a:gd name="connsiteY169" fmla="*/ 481385 h 4196136"/>
                  <a:gd name="connsiteX170" fmla="*/ 5311659 w 5945072"/>
                  <a:gd name="connsiteY170" fmla="*/ 486148 h 4196136"/>
                  <a:gd name="connsiteX171" fmla="*/ 5368809 w 5945072"/>
                  <a:gd name="connsiteY171" fmla="*/ 514723 h 4196136"/>
                  <a:gd name="connsiteX172" fmla="*/ 5397384 w 5945072"/>
                  <a:gd name="connsiteY172" fmla="*/ 529010 h 4196136"/>
                  <a:gd name="connsiteX173" fmla="*/ 5445009 w 5945072"/>
                  <a:gd name="connsiteY173" fmla="*/ 548060 h 4196136"/>
                  <a:gd name="connsiteX174" fmla="*/ 5478347 w 5945072"/>
                  <a:gd name="connsiteY174" fmla="*/ 571873 h 4196136"/>
                  <a:gd name="connsiteX175" fmla="*/ 5506922 w 5945072"/>
                  <a:gd name="connsiteY175" fmla="*/ 586160 h 4196136"/>
                  <a:gd name="connsiteX176" fmla="*/ 5530734 w 5945072"/>
                  <a:gd name="connsiteY176" fmla="*/ 605210 h 4196136"/>
                  <a:gd name="connsiteX177" fmla="*/ 5554547 w 5945072"/>
                  <a:gd name="connsiteY177" fmla="*/ 619498 h 4196136"/>
                  <a:gd name="connsiteX178" fmla="*/ 5597409 w 5945072"/>
                  <a:gd name="connsiteY178" fmla="*/ 652835 h 4196136"/>
                  <a:gd name="connsiteX179" fmla="*/ 5625984 w 5945072"/>
                  <a:gd name="connsiteY179" fmla="*/ 671885 h 4196136"/>
                  <a:gd name="connsiteX180" fmla="*/ 5659322 w 5945072"/>
                  <a:gd name="connsiteY180" fmla="*/ 714748 h 4196136"/>
                  <a:gd name="connsiteX181" fmla="*/ 5692659 w 5945072"/>
                  <a:gd name="connsiteY181" fmla="*/ 743323 h 4196136"/>
                  <a:gd name="connsiteX182" fmla="*/ 5721234 w 5945072"/>
                  <a:gd name="connsiteY182" fmla="*/ 786185 h 4196136"/>
                  <a:gd name="connsiteX183" fmla="*/ 5759334 w 5945072"/>
                  <a:gd name="connsiteY183" fmla="*/ 867148 h 4196136"/>
                  <a:gd name="connsiteX184" fmla="*/ 5778384 w 5945072"/>
                  <a:gd name="connsiteY184" fmla="*/ 957635 h 4196136"/>
                  <a:gd name="connsiteX185" fmla="*/ 5792672 w 5945072"/>
                  <a:gd name="connsiteY185" fmla="*/ 1000498 h 4196136"/>
                  <a:gd name="connsiteX186" fmla="*/ 5811722 w 5945072"/>
                  <a:gd name="connsiteY186" fmla="*/ 1081460 h 4196136"/>
                  <a:gd name="connsiteX187" fmla="*/ 5826009 w 5945072"/>
                  <a:gd name="connsiteY187" fmla="*/ 1124323 h 4196136"/>
                  <a:gd name="connsiteX188" fmla="*/ 5835534 w 5945072"/>
                  <a:gd name="connsiteY188" fmla="*/ 1157660 h 4196136"/>
                  <a:gd name="connsiteX189" fmla="*/ 5845059 w 5945072"/>
                  <a:gd name="connsiteY189" fmla="*/ 1181473 h 4196136"/>
                  <a:gd name="connsiteX190" fmla="*/ 5868872 w 5945072"/>
                  <a:gd name="connsiteY190" fmla="*/ 1248148 h 4196136"/>
                  <a:gd name="connsiteX191" fmla="*/ 5887922 w 5945072"/>
                  <a:gd name="connsiteY191" fmla="*/ 1295773 h 4196136"/>
                  <a:gd name="connsiteX192" fmla="*/ 5892684 w 5945072"/>
                  <a:gd name="connsiteY192" fmla="*/ 1329110 h 4196136"/>
                  <a:gd name="connsiteX193" fmla="*/ 5906972 w 5945072"/>
                  <a:gd name="connsiteY193" fmla="*/ 1362448 h 4196136"/>
                  <a:gd name="connsiteX194" fmla="*/ 5921259 w 5945072"/>
                  <a:gd name="connsiteY194" fmla="*/ 1471985 h 4196136"/>
                  <a:gd name="connsiteX195" fmla="*/ 5926022 w 5945072"/>
                  <a:gd name="connsiteY195" fmla="*/ 1505323 h 4196136"/>
                  <a:gd name="connsiteX196" fmla="*/ 5930784 w 5945072"/>
                  <a:gd name="connsiteY196" fmla="*/ 1529135 h 4196136"/>
                  <a:gd name="connsiteX197" fmla="*/ 5935547 w 5945072"/>
                  <a:gd name="connsiteY197" fmla="*/ 1610098 h 4196136"/>
                  <a:gd name="connsiteX198" fmla="*/ 5945072 w 5945072"/>
                  <a:gd name="connsiteY198" fmla="*/ 1705348 h 4196136"/>
                  <a:gd name="connsiteX199" fmla="*/ 5940309 w 5945072"/>
                  <a:gd name="connsiteY199" fmla="*/ 1948235 h 4196136"/>
                  <a:gd name="connsiteX200" fmla="*/ 5916497 w 5945072"/>
                  <a:gd name="connsiteY200" fmla="*/ 2029198 h 4196136"/>
                  <a:gd name="connsiteX201" fmla="*/ 5906972 w 5945072"/>
                  <a:gd name="connsiteY201" fmla="*/ 2053010 h 4196136"/>
                  <a:gd name="connsiteX202" fmla="*/ 5868872 w 5945072"/>
                  <a:gd name="connsiteY202" fmla="*/ 2076823 h 4196136"/>
                  <a:gd name="connsiteX203" fmla="*/ 5759334 w 5945072"/>
                  <a:gd name="connsiteY203" fmla="*/ 2067298 h 4196136"/>
                  <a:gd name="connsiteX204" fmla="*/ 5697422 w 5945072"/>
                  <a:gd name="connsiteY204" fmla="*/ 2048248 h 4196136"/>
                  <a:gd name="connsiteX205" fmla="*/ 5659322 w 5945072"/>
                  <a:gd name="connsiteY205" fmla="*/ 2038723 h 4196136"/>
                  <a:gd name="connsiteX206" fmla="*/ 5635509 w 5945072"/>
                  <a:gd name="connsiteY206" fmla="*/ 2029198 h 4196136"/>
                  <a:gd name="connsiteX207" fmla="*/ 5616459 w 5945072"/>
                  <a:gd name="connsiteY207" fmla="*/ 2024435 h 4196136"/>
                  <a:gd name="connsiteX208" fmla="*/ 5592647 w 5945072"/>
                  <a:gd name="connsiteY208" fmla="*/ 2014910 h 4196136"/>
                  <a:gd name="connsiteX209" fmla="*/ 5559309 w 5945072"/>
                  <a:gd name="connsiteY209" fmla="*/ 2010148 h 4196136"/>
                  <a:gd name="connsiteX210" fmla="*/ 5530734 w 5945072"/>
                  <a:gd name="connsiteY210" fmla="*/ 2000623 h 4196136"/>
                  <a:gd name="connsiteX211" fmla="*/ 5511684 w 5945072"/>
                  <a:gd name="connsiteY211" fmla="*/ 1995860 h 4196136"/>
                  <a:gd name="connsiteX212" fmla="*/ 5487872 w 5945072"/>
                  <a:gd name="connsiteY212" fmla="*/ 1986335 h 4196136"/>
                  <a:gd name="connsiteX213" fmla="*/ 5459297 w 5945072"/>
                  <a:gd name="connsiteY213" fmla="*/ 1976810 h 4196136"/>
                  <a:gd name="connsiteX214" fmla="*/ 5425959 w 5945072"/>
                  <a:gd name="connsiteY214" fmla="*/ 1962523 h 4196136"/>
                  <a:gd name="connsiteX215" fmla="*/ 5421197 w 5945072"/>
                  <a:gd name="connsiteY215" fmla="*/ 1948235 h 4196136"/>
                  <a:gd name="connsiteX216" fmla="*/ 5383097 w 5945072"/>
                  <a:gd name="connsiteY216" fmla="*/ 1924423 h 4196136"/>
                  <a:gd name="connsiteX217" fmla="*/ 5340234 w 5945072"/>
                  <a:gd name="connsiteY217" fmla="*/ 1900610 h 4196136"/>
                  <a:gd name="connsiteX218" fmla="*/ 5273559 w 5945072"/>
                  <a:gd name="connsiteY218" fmla="*/ 1824410 h 4196136"/>
                  <a:gd name="connsiteX219" fmla="*/ 5249747 w 5945072"/>
                  <a:gd name="connsiteY219" fmla="*/ 1805360 h 4196136"/>
                  <a:gd name="connsiteX220" fmla="*/ 5225934 w 5945072"/>
                  <a:gd name="connsiteY220" fmla="*/ 1800598 h 4196136"/>
                  <a:gd name="connsiteX221" fmla="*/ 5154497 w 5945072"/>
                  <a:gd name="connsiteY221" fmla="*/ 1762498 h 4196136"/>
                  <a:gd name="connsiteX222" fmla="*/ 5006859 w 5945072"/>
                  <a:gd name="connsiteY222" fmla="*/ 1719635 h 4196136"/>
                  <a:gd name="connsiteX223" fmla="*/ 4978284 w 5945072"/>
                  <a:gd name="connsiteY223" fmla="*/ 1714873 h 4196136"/>
                  <a:gd name="connsiteX224" fmla="*/ 4954472 w 5945072"/>
                  <a:gd name="connsiteY224" fmla="*/ 1710110 h 4196136"/>
                  <a:gd name="connsiteX225" fmla="*/ 4735397 w 5945072"/>
                  <a:gd name="connsiteY225" fmla="*/ 1700585 h 4196136"/>
                  <a:gd name="connsiteX226" fmla="*/ 4625859 w 5945072"/>
                  <a:gd name="connsiteY226" fmla="*/ 1714873 h 4196136"/>
                  <a:gd name="connsiteX227" fmla="*/ 4578234 w 5945072"/>
                  <a:gd name="connsiteY227" fmla="*/ 1743448 h 4196136"/>
                  <a:gd name="connsiteX228" fmla="*/ 4563947 w 5945072"/>
                  <a:gd name="connsiteY228" fmla="*/ 1748210 h 4196136"/>
                  <a:gd name="connsiteX229" fmla="*/ 4521084 w 5945072"/>
                  <a:gd name="connsiteY229" fmla="*/ 1800598 h 4196136"/>
                  <a:gd name="connsiteX230" fmla="*/ 4497272 w 5945072"/>
                  <a:gd name="connsiteY230" fmla="*/ 1833935 h 4196136"/>
                  <a:gd name="connsiteX231" fmla="*/ 4473459 w 5945072"/>
                  <a:gd name="connsiteY231" fmla="*/ 1857748 h 4196136"/>
                  <a:gd name="connsiteX232" fmla="*/ 4454409 w 5945072"/>
                  <a:gd name="connsiteY232" fmla="*/ 1881560 h 4196136"/>
                  <a:gd name="connsiteX233" fmla="*/ 4411547 w 5945072"/>
                  <a:gd name="connsiteY233" fmla="*/ 1924423 h 4196136"/>
                  <a:gd name="connsiteX234" fmla="*/ 4354397 w 5945072"/>
                  <a:gd name="connsiteY234" fmla="*/ 1972048 h 4196136"/>
                  <a:gd name="connsiteX235" fmla="*/ 4335347 w 5945072"/>
                  <a:gd name="connsiteY235" fmla="*/ 1981573 h 4196136"/>
                  <a:gd name="connsiteX236" fmla="*/ 4278197 w 5945072"/>
                  <a:gd name="connsiteY236" fmla="*/ 2014910 h 4196136"/>
                  <a:gd name="connsiteX237" fmla="*/ 4263909 w 5945072"/>
                  <a:gd name="connsiteY237" fmla="*/ 2019673 h 4196136"/>
                  <a:gd name="connsiteX238" fmla="*/ 4249622 w 5945072"/>
                  <a:gd name="connsiteY238" fmla="*/ 2029198 h 4196136"/>
                  <a:gd name="connsiteX239" fmla="*/ 4173422 w 5945072"/>
                  <a:gd name="connsiteY239" fmla="*/ 2038723 h 4196136"/>
                  <a:gd name="connsiteX240" fmla="*/ 4116272 w 5945072"/>
                  <a:gd name="connsiteY240" fmla="*/ 2048248 h 4196136"/>
                  <a:gd name="connsiteX241" fmla="*/ 4087697 w 5945072"/>
                  <a:gd name="connsiteY241" fmla="*/ 2053010 h 4196136"/>
                  <a:gd name="connsiteX242" fmla="*/ 4073409 w 5945072"/>
                  <a:gd name="connsiteY242" fmla="*/ 2057773 h 4196136"/>
                  <a:gd name="connsiteX243" fmla="*/ 4054359 w 5945072"/>
                  <a:gd name="connsiteY243" fmla="*/ 2062535 h 4196136"/>
                  <a:gd name="connsiteX244" fmla="*/ 4030547 w 5945072"/>
                  <a:gd name="connsiteY244" fmla="*/ 2072060 h 4196136"/>
                  <a:gd name="connsiteX245" fmla="*/ 3982922 w 5945072"/>
                  <a:gd name="connsiteY245" fmla="*/ 2081585 h 4196136"/>
                  <a:gd name="connsiteX246" fmla="*/ 3959109 w 5945072"/>
                  <a:gd name="connsiteY246" fmla="*/ 2091110 h 4196136"/>
                  <a:gd name="connsiteX247" fmla="*/ 3906722 w 5945072"/>
                  <a:gd name="connsiteY247" fmla="*/ 2105398 h 4196136"/>
                  <a:gd name="connsiteX248" fmla="*/ 3882909 w 5945072"/>
                  <a:gd name="connsiteY248" fmla="*/ 2114923 h 4196136"/>
                  <a:gd name="connsiteX249" fmla="*/ 3863859 w 5945072"/>
                  <a:gd name="connsiteY249" fmla="*/ 2129210 h 4196136"/>
                  <a:gd name="connsiteX250" fmla="*/ 3830522 w 5945072"/>
                  <a:gd name="connsiteY250" fmla="*/ 2138735 h 4196136"/>
                  <a:gd name="connsiteX251" fmla="*/ 3806709 w 5945072"/>
                  <a:gd name="connsiteY251" fmla="*/ 2153023 h 4196136"/>
                  <a:gd name="connsiteX252" fmla="*/ 3763847 w 5945072"/>
                  <a:gd name="connsiteY252" fmla="*/ 2181598 h 4196136"/>
                  <a:gd name="connsiteX253" fmla="*/ 3725747 w 5945072"/>
                  <a:gd name="connsiteY253" fmla="*/ 2200648 h 4196136"/>
                  <a:gd name="connsiteX254" fmla="*/ 3711459 w 5945072"/>
                  <a:gd name="connsiteY254" fmla="*/ 2214935 h 4196136"/>
                  <a:gd name="connsiteX255" fmla="*/ 3701934 w 5945072"/>
                  <a:gd name="connsiteY255" fmla="*/ 2229223 h 4196136"/>
                  <a:gd name="connsiteX256" fmla="*/ 3673359 w 5945072"/>
                  <a:gd name="connsiteY256" fmla="*/ 2248273 h 4196136"/>
                  <a:gd name="connsiteX257" fmla="*/ 3649547 w 5945072"/>
                  <a:gd name="connsiteY257" fmla="*/ 2267323 h 4196136"/>
                  <a:gd name="connsiteX258" fmla="*/ 3620972 w 5945072"/>
                  <a:gd name="connsiteY258" fmla="*/ 2276848 h 4196136"/>
                  <a:gd name="connsiteX259" fmla="*/ 3554297 w 5945072"/>
                  <a:gd name="connsiteY259" fmla="*/ 2305423 h 4196136"/>
                  <a:gd name="connsiteX260" fmla="*/ 3530484 w 5945072"/>
                  <a:gd name="connsiteY260" fmla="*/ 2314948 h 4196136"/>
                  <a:gd name="connsiteX261" fmla="*/ 3506672 w 5945072"/>
                  <a:gd name="connsiteY261" fmla="*/ 2329235 h 4196136"/>
                  <a:gd name="connsiteX262" fmla="*/ 3487622 w 5945072"/>
                  <a:gd name="connsiteY262" fmla="*/ 2333998 h 4196136"/>
                  <a:gd name="connsiteX263" fmla="*/ 3435234 w 5945072"/>
                  <a:gd name="connsiteY263" fmla="*/ 2357810 h 4196136"/>
                  <a:gd name="connsiteX264" fmla="*/ 3416184 w 5945072"/>
                  <a:gd name="connsiteY264" fmla="*/ 2372098 h 4196136"/>
                  <a:gd name="connsiteX265" fmla="*/ 3397134 w 5945072"/>
                  <a:gd name="connsiteY265" fmla="*/ 2381623 h 4196136"/>
                  <a:gd name="connsiteX266" fmla="*/ 3382847 w 5945072"/>
                  <a:gd name="connsiteY266" fmla="*/ 2391148 h 4196136"/>
                  <a:gd name="connsiteX267" fmla="*/ 3363797 w 5945072"/>
                  <a:gd name="connsiteY267" fmla="*/ 2395910 h 4196136"/>
                  <a:gd name="connsiteX268" fmla="*/ 3349509 w 5945072"/>
                  <a:gd name="connsiteY268" fmla="*/ 2410198 h 4196136"/>
                  <a:gd name="connsiteX269" fmla="*/ 3306647 w 5945072"/>
                  <a:gd name="connsiteY269" fmla="*/ 2429248 h 4196136"/>
                  <a:gd name="connsiteX270" fmla="*/ 3273309 w 5945072"/>
                  <a:gd name="connsiteY270" fmla="*/ 2448298 h 4196136"/>
                  <a:gd name="connsiteX271" fmla="*/ 3201872 w 5945072"/>
                  <a:gd name="connsiteY271" fmla="*/ 2481635 h 4196136"/>
                  <a:gd name="connsiteX272" fmla="*/ 3154247 w 5945072"/>
                  <a:gd name="connsiteY272" fmla="*/ 2495923 h 4196136"/>
                  <a:gd name="connsiteX273" fmla="*/ 3125672 w 5945072"/>
                  <a:gd name="connsiteY273" fmla="*/ 2510210 h 4196136"/>
                  <a:gd name="connsiteX274" fmla="*/ 3092334 w 5945072"/>
                  <a:gd name="connsiteY274" fmla="*/ 2524498 h 4196136"/>
                  <a:gd name="connsiteX275" fmla="*/ 3063759 w 5945072"/>
                  <a:gd name="connsiteY275" fmla="*/ 2538785 h 4196136"/>
                  <a:gd name="connsiteX276" fmla="*/ 3030422 w 5945072"/>
                  <a:gd name="connsiteY276" fmla="*/ 2553073 h 4196136"/>
                  <a:gd name="connsiteX277" fmla="*/ 2997084 w 5945072"/>
                  <a:gd name="connsiteY277" fmla="*/ 2581648 h 4196136"/>
                  <a:gd name="connsiteX278" fmla="*/ 2978034 w 5945072"/>
                  <a:gd name="connsiteY278" fmla="*/ 2591173 h 4196136"/>
                  <a:gd name="connsiteX279" fmla="*/ 2958984 w 5945072"/>
                  <a:gd name="connsiteY279" fmla="*/ 2605460 h 4196136"/>
                  <a:gd name="connsiteX280" fmla="*/ 2939934 w 5945072"/>
                  <a:gd name="connsiteY280" fmla="*/ 2614985 h 4196136"/>
                  <a:gd name="connsiteX281" fmla="*/ 2920884 w 5945072"/>
                  <a:gd name="connsiteY281" fmla="*/ 2634035 h 4196136"/>
                  <a:gd name="connsiteX282" fmla="*/ 2892309 w 5945072"/>
                  <a:gd name="connsiteY282" fmla="*/ 2653085 h 4196136"/>
                  <a:gd name="connsiteX283" fmla="*/ 2863734 w 5945072"/>
                  <a:gd name="connsiteY283" fmla="*/ 2681660 h 4196136"/>
                  <a:gd name="connsiteX284" fmla="*/ 2778009 w 5945072"/>
                  <a:gd name="connsiteY284" fmla="*/ 2743573 h 4196136"/>
                  <a:gd name="connsiteX285" fmla="*/ 2763722 w 5945072"/>
                  <a:gd name="connsiteY285" fmla="*/ 2762623 h 4196136"/>
                  <a:gd name="connsiteX286" fmla="*/ 2725622 w 5945072"/>
                  <a:gd name="connsiteY286" fmla="*/ 2786435 h 4196136"/>
                  <a:gd name="connsiteX287" fmla="*/ 2706572 w 5945072"/>
                  <a:gd name="connsiteY287" fmla="*/ 2800723 h 4196136"/>
                  <a:gd name="connsiteX288" fmla="*/ 2654184 w 5945072"/>
                  <a:gd name="connsiteY288" fmla="*/ 2843585 h 4196136"/>
                  <a:gd name="connsiteX289" fmla="*/ 2630372 w 5945072"/>
                  <a:gd name="connsiteY289" fmla="*/ 2853110 h 4196136"/>
                  <a:gd name="connsiteX290" fmla="*/ 2563697 w 5945072"/>
                  <a:gd name="connsiteY290" fmla="*/ 2900735 h 4196136"/>
                  <a:gd name="connsiteX291" fmla="*/ 2539884 w 5945072"/>
                  <a:gd name="connsiteY291" fmla="*/ 2905498 h 4196136"/>
                  <a:gd name="connsiteX292" fmla="*/ 2487497 w 5945072"/>
                  <a:gd name="connsiteY292" fmla="*/ 2924548 h 4196136"/>
                  <a:gd name="connsiteX293" fmla="*/ 2425584 w 5945072"/>
                  <a:gd name="connsiteY293" fmla="*/ 2934073 h 4196136"/>
                  <a:gd name="connsiteX294" fmla="*/ 2316047 w 5945072"/>
                  <a:gd name="connsiteY294" fmla="*/ 2943598 h 4196136"/>
                  <a:gd name="connsiteX295" fmla="*/ 2263659 w 5945072"/>
                  <a:gd name="connsiteY295" fmla="*/ 2957885 h 4196136"/>
                  <a:gd name="connsiteX296" fmla="*/ 2211272 w 5945072"/>
                  <a:gd name="connsiteY296" fmla="*/ 2967410 h 4196136"/>
                  <a:gd name="connsiteX297" fmla="*/ 2154122 w 5945072"/>
                  <a:gd name="connsiteY297" fmla="*/ 2986460 h 4196136"/>
                  <a:gd name="connsiteX298" fmla="*/ 2111259 w 5945072"/>
                  <a:gd name="connsiteY298" fmla="*/ 2995985 h 4196136"/>
                  <a:gd name="connsiteX299" fmla="*/ 2054109 w 5945072"/>
                  <a:gd name="connsiteY299" fmla="*/ 3005510 h 4196136"/>
                  <a:gd name="connsiteX300" fmla="*/ 2025534 w 5945072"/>
                  <a:gd name="connsiteY300" fmla="*/ 3015035 h 4196136"/>
                  <a:gd name="connsiteX301" fmla="*/ 1977909 w 5945072"/>
                  <a:gd name="connsiteY301" fmla="*/ 3024560 h 4196136"/>
                  <a:gd name="connsiteX302" fmla="*/ 1954097 w 5945072"/>
                  <a:gd name="connsiteY302" fmla="*/ 3034085 h 4196136"/>
                  <a:gd name="connsiteX303" fmla="*/ 1935047 w 5945072"/>
                  <a:gd name="connsiteY303" fmla="*/ 3048373 h 4196136"/>
                  <a:gd name="connsiteX304" fmla="*/ 1896947 w 5945072"/>
                  <a:gd name="connsiteY304" fmla="*/ 3057898 h 4196136"/>
                  <a:gd name="connsiteX305" fmla="*/ 1830272 w 5945072"/>
                  <a:gd name="connsiteY305" fmla="*/ 3076948 h 4196136"/>
                  <a:gd name="connsiteX306" fmla="*/ 1801697 w 5945072"/>
                  <a:gd name="connsiteY306" fmla="*/ 3081710 h 4196136"/>
                  <a:gd name="connsiteX307" fmla="*/ 1754072 w 5945072"/>
                  <a:gd name="connsiteY307" fmla="*/ 3095998 h 4196136"/>
                  <a:gd name="connsiteX308" fmla="*/ 1739784 w 5945072"/>
                  <a:gd name="connsiteY308" fmla="*/ 3100760 h 4196136"/>
                  <a:gd name="connsiteX309" fmla="*/ 1715972 w 5945072"/>
                  <a:gd name="connsiteY309" fmla="*/ 3105523 h 4196136"/>
                  <a:gd name="connsiteX310" fmla="*/ 1673109 w 5945072"/>
                  <a:gd name="connsiteY310" fmla="*/ 3124573 h 4196136"/>
                  <a:gd name="connsiteX311" fmla="*/ 1654059 w 5945072"/>
                  <a:gd name="connsiteY311" fmla="*/ 3134098 h 4196136"/>
                  <a:gd name="connsiteX312" fmla="*/ 1625484 w 5945072"/>
                  <a:gd name="connsiteY312" fmla="*/ 3143623 h 4196136"/>
                  <a:gd name="connsiteX313" fmla="*/ 1587384 w 5945072"/>
                  <a:gd name="connsiteY313" fmla="*/ 3153148 h 4196136"/>
                  <a:gd name="connsiteX314" fmla="*/ 1506422 w 5945072"/>
                  <a:gd name="connsiteY314" fmla="*/ 3181723 h 4196136"/>
                  <a:gd name="connsiteX315" fmla="*/ 1411172 w 5945072"/>
                  <a:gd name="connsiteY315" fmla="*/ 3229348 h 4196136"/>
                  <a:gd name="connsiteX316" fmla="*/ 1392122 w 5945072"/>
                  <a:gd name="connsiteY316" fmla="*/ 3238873 h 4196136"/>
                  <a:gd name="connsiteX317" fmla="*/ 1373072 w 5945072"/>
                  <a:gd name="connsiteY317" fmla="*/ 3248398 h 4196136"/>
                  <a:gd name="connsiteX318" fmla="*/ 1311159 w 5945072"/>
                  <a:gd name="connsiteY318" fmla="*/ 3276973 h 4196136"/>
                  <a:gd name="connsiteX319" fmla="*/ 1292109 w 5945072"/>
                  <a:gd name="connsiteY319" fmla="*/ 3286498 h 4196136"/>
                  <a:gd name="connsiteX320" fmla="*/ 1249247 w 5945072"/>
                  <a:gd name="connsiteY320" fmla="*/ 3315073 h 4196136"/>
                  <a:gd name="connsiteX321" fmla="*/ 1225434 w 5945072"/>
                  <a:gd name="connsiteY321" fmla="*/ 3319835 h 4196136"/>
                  <a:gd name="connsiteX322" fmla="*/ 1206384 w 5945072"/>
                  <a:gd name="connsiteY322" fmla="*/ 3334123 h 4196136"/>
                  <a:gd name="connsiteX323" fmla="*/ 1120659 w 5945072"/>
                  <a:gd name="connsiteY323" fmla="*/ 3367460 h 4196136"/>
                  <a:gd name="connsiteX324" fmla="*/ 1096847 w 5945072"/>
                  <a:gd name="connsiteY324" fmla="*/ 3372223 h 4196136"/>
                  <a:gd name="connsiteX325" fmla="*/ 1082559 w 5945072"/>
                  <a:gd name="connsiteY325" fmla="*/ 3376985 h 4196136"/>
                  <a:gd name="connsiteX326" fmla="*/ 1044459 w 5945072"/>
                  <a:gd name="connsiteY326" fmla="*/ 3386510 h 4196136"/>
                  <a:gd name="connsiteX327" fmla="*/ 1025409 w 5945072"/>
                  <a:gd name="connsiteY327" fmla="*/ 3391273 h 4196136"/>
                  <a:gd name="connsiteX328" fmla="*/ 973022 w 5945072"/>
                  <a:gd name="connsiteY328" fmla="*/ 3400798 h 4196136"/>
                  <a:gd name="connsiteX329" fmla="*/ 930159 w 5945072"/>
                  <a:gd name="connsiteY329" fmla="*/ 3410323 h 4196136"/>
                  <a:gd name="connsiteX330" fmla="*/ 911109 w 5945072"/>
                  <a:gd name="connsiteY330" fmla="*/ 3415085 h 4196136"/>
                  <a:gd name="connsiteX331" fmla="*/ 887297 w 5945072"/>
                  <a:gd name="connsiteY331" fmla="*/ 3419848 h 4196136"/>
                  <a:gd name="connsiteX332" fmla="*/ 844434 w 5945072"/>
                  <a:gd name="connsiteY332" fmla="*/ 3438898 h 4196136"/>
                  <a:gd name="connsiteX333" fmla="*/ 806334 w 5945072"/>
                  <a:gd name="connsiteY333" fmla="*/ 3448423 h 4196136"/>
                  <a:gd name="connsiteX334" fmla="*/ 744422 w 5945072"/>
                  <a:gd name="connsiteY334" fmla="*/ 3486523 h 4196136"/>
                  <a:gd name="connsiteX335" fmla="*/ 692034 w 5945072"/>
                  <a:gd name="connsiteY335" fmla="*/ 3524623 h 4196136"/>
                  <a:gd name="connsiteX336" fmla="*/ 663459 w 5945072"/>
                  <a:gd name="connsiteY336" fmla="*/ 3553198 h 4196136"/>
                  <a:gd name="connsiteX337" fmla="*/ 644409 w 5945072"/>
                  <a:gd name="connsiteY337" fmla="*/ 3586535 h 4196136"/>
                  <a:gd name="connsiteX338" fmla="*/ 630122 w 5945072"/>
                  <a:gd name="connsiteY338" fmla="*/ 3600823 h 4196136"/>
                  <a:gd name="connsiteX339" fmla="*/ 620597 w 5945072"/>
                  <a:gd name="connsiteY339" fmla="*/ 3619873 h 4196136"/>
                  <a:gd name="connsiteX340" fmla="*/ 577734 w 5945072"/>
                  <a:gd name="connsiteY340" fmla="*/ 3662735 h 4196136"/>
                  <a:gd name="connsiteX341" fmla="*/ 563447 w 5945072"/>
                  <a:gd name="connsiteY341" fmla="*/ 3672260 h 4196136"/>
                  <a:gd name="connsiteX342" fmla="*/ 549159 w 5945072"/>
                  <a:gd name="connsiteY342" fmla="*/ 3691310 h 4196136"/>
                  <a:gd name="connsiteX343" fmla="*/ 530109 w 5945072"/>
                  <a:gd name="connsiteY343" fmla="*/ 3700835 h 4196136"/>
                  <a:gd name="connsiteX344" fmla="*/ 515822 w 5945072"/>
                  <a:gd name="connsiteY344" fmla="*/ 3710360 h 4196136"/>
                  <a:gd name="connsiteX345" fmla="*/ 492009 w 5945072"/>
                  <a:gd name="connsiteY345" fmla="*/ 3724648 h 4196136"/>
                  <a:gd name="connsiteX346" fmla="*/ 430097 w 5945072"/>
                  <a:gd name="connsiteY346" fmla="*/ 3762748 h 4196136"/>
                  <a:gd name="connsiteX347" fmla="*/ 396759 w 5945072"/>
                  <a:gd name="connsiteY347" fmla="*/ 3772273 h 4196136"/>
                  <a:gd name="connsiteX348" fmla="*/ 358659 w 5945072"/>
                  <a:gd name="connsiteY348" fmla="*/ 3786560 h 4196136"/>
                  <a:gd name="connsiteX349" fmla="*/ 334847 w 5945072"/>
                  <a:gd name="connsiteY349" fmla="*/ 3800848 h 4196136"/>
                  <a:gd name="connsiteX350" fmla="*/ 291984 w 5945072"/>
                  <a:gd name="connsiteY350" fmla="*/ 3805610 h 4196136"/>
                  <a:gd name="connsiteX351" fmla="*/ 239597 w 5945072"/>
                  <a:gd name="connsiteY351" fmla="*/ 3819898 h 4196136"/>
                  <a:gd name="connsiteX352" fmla="*/ 201497 w 5945072"/>
                  <a:gd name="connsiteY352" fmla="*/ 3824660 h 4196136"/>
                  <a:gd name="connsiteX353" fmla="*/ 139584 w 5945072"/>
                  <a:gd name="connsiteY353" fmla="*/ 3834185 h 4196136"/>
                  <a:gd name="connsiteX354" fmla="*/ 91959 w 5945072"/>
                  <a:gd name="connsiteY354" fmla="*/ 3843710 h 4196136"/>
                  <a:gd name="connsiteX355" fmla="*/ 1472 w 5945072"/>
                  <a:gd name="connsiteY355" fmla="*/ 4196136 h 4196136"/>
                  <a:gd name="connsiteX0" fmla="*/ 1472 w 5945072"/>
                  <a:gd name="connsiteY0" fmla="*/ 4196136 h 4386638"/>
                  <a:gd name="connsiteX1" fmla="*/ 34809 w 5945072"/>
                  <a:gd name="connsiteY1" fmla="*/ 3824660 h 4386638"/>
                  <a:gd name="connsiteX2" fmla="*/ 20522 w 5945072"/>
                  <a:gd name="connsiteY2" fmla="*/ 3791323 h 4386638"/>
                  <a:gd name="connsiteX3" fmla="*/ 15759 w 5945072"/>
                  <a:gd name="connsiteY3" fmla="*/ 3719885 h 4386638"/>
                  <a:gd name="connsiteX4" fmla="*/ 10997 w 5945072"/>
                  <a:gd name="connsiteY4" fmla="*/ 3700835 h 4386638"/>
                  <a:gd name="connsiteX5" fmla="*/ 15759 w 5945072"/>
                  <a:gd name="connsiteY5" fmla="*/ 3596060 h 4386638"/>
                  <a:gd name="connsiteX6" fmla="*/ 25284 w 5945072"/>
                  <a:gd name="connsiteY6" fmla="*/ 3543673 h 4386638"/>
                  <a:gd name="connsiteX7" fmla="*/ 91959 w 5945072"/>
                  <a:gd name="connsiteY7" fmla="*/ 3457948 h 4386638"/>
                  <a:gd name="connsiteX8" fmla="*/ 111009 w 5945072"/>
                  <a:gd name="connsiteY8" fmla="*/ 3434135 h 4386638"/>
                  <a:gd name="connsiteX9" fmla="*/ 130059 w 5945072"/>
                  <a:gd name="connsiteY9" fmla="*/ 3424610 h 4386638"/>
                  <a:gd name="connsiteX10" fmla="*/ 144347 w 5945072"/>
                  <a:gd name="connsiteY10" fmla="*/ 3410323 h 4386638"/>
                  <a:gd name="connsiteX11" fmla="*/ 172922 w 5945072"/>
                  <a:gd name="connsiteY11" fmla="*/ 3391273 h 4386638"/>
                  <a:gd name="connsiteX12" fmla="*/ 234834 w 5945072"/>
                  <a:gd name="connsiteY12" fmla="*/ 3334123 h 4386638"/>
                  <a:gd name="connsiteX13" fmla="*/ 263409 w 5945072"/>
                  <a:gd name="connsiteY13" fmla="*/ 3315073 h 4386638"/>
                  <a:gd name="connsiteX14" fmla="*/ 344372 w 5945072"/>
                  <a:gd name="connsiteY14" fmla="*/ 3281735 h 4386638"/>
                  <a:gd name="connsiteX15" fmla="*/ 387234 w 5945072"/>
                  <a:gd name="connsiteY15" fmla="*/ 3262685 h 4386638"/>
                  <a:gd name="connsiteX16" fmla="*/ 425334 w 5945072"/>
                  <a:gd name="connsiteY16" fmla="*/ 3253160 h 4386638"/>
                  <a:gd name="connsiteX17" fmla="*/ 453909 w 5945072"/>
                  <a:gd name="connsiteY17" fmla="*/ 3238873 h 4386638"/>
                  <a:gd name="connsiteX18" fmla="*/ 477722 w 5945072"/>
                  <a:gd name="connsiteY18" fmla="*/ 3229348 h 4386638"/>
                  <a:gd name="connsiteX19" fmla="*/ 492009 w 5945072"/>
                  <a:gd name="connsiteY19" fmla="*/ 3224585 h 4386638"/>
                  <a:gd name="connsiteX20" fmla="*/ 506297 w 5945072"/>
                  <a:gd name="connsiteY20" fmla="*/ 3215060 h 4386638"/>
                  <a:gd name="connsiteX21" fmla="*/ 525347 w 5945072"/>
                  <a:gd name="connsiteY21" fmla="*/ 3210298 h 4386638"/>
                  <a:gd name="connsiteX22" fmla="*/ 549159 w 5945072"/>
                  <a:gd name="connsiteY22" fmla="*/ 3200773 h 4386638"/>
                  <a:gd name="connsiteX23" fmla="*/ 606309 w 5945072"/>
                  <a:gd name="connsiteY23" fmla="*/ 3172198 h 4386638"/>
                  <a:gd name="connsiteX24" fmla="*/ 634884 w 5945072"/>
                  <a:gd name="connsiteY24" fmla="*/ 3157910 h 4386638"/>
                  <a:gd name="connsiteX25" fmla="*/ 687272 w 5945072"/>
                  <a:gd name="connsiteY25" fmla="*/ 3138860 h 4386638"/>
                  <a:gd name="connsiteX26" fmla="*/ 739659 w 5945072"/>
                  <a:gd name="connsiteY26" fmla="*/ 3095998 h 4386638"/>
                  <a:gd name="connsiteX27" fmla="*/ 806334 w 5945072"/>
                  <a:gd name="connsiteY27" fmla="*/ 3053135 h 4386638"/>
                  <a:gd name="connsiteX28" fmla="*/ 825384 w 5945072"/>
                  <a:gd name="connsiteY28" fmla="*/ 3034085 h 4386638"/>
                  <a:gd name="connsiteX29" fmla="*/ 853959 w 5945072"/>
                  <a:gd name="connsiteY29" fmla="*/ 3010273 h 4386638"/>
                  <a:gd name="connsiteX30" fmla="*/ 868247 w 5945072"/>
                  <a:gd name="connsiteY30" fmla="*/ 2991223 h 4386638"/>
                  <a:gd name="connsiteX31" fmla="*/ 896822 w 5945072"/>
                  <a:gd name="connsiteY31" fmla="*/ 2972173 h 4386638"/>
                  <a:gd name="connsiteX32" fmla="*/ 934922 w 5945072"/>
                  <a:gd name="connsiteY32" fmla="*/ 2934073 h 4386638"/>
                  <a:gd name="connsiteX33" fmla="*/ 977784 w 5945072"/>
                  <a:gd name="connsiteY33" fmla="*/ 2919785 h 4386638"/>
                  <a:gd name="connsiteX34" fmla="*/ 996834 w 5945072"/>
                  <a:gd name="connsiteY34" fmla="*/ 2910260 h 4386638"/>
                  <a:gd name="connsiteX35" fmla="*/ 1073034 w 5945072"/>
                  <a:gd name="connsiteY35" fmla="*/ 2895973 h 4386638"/>
                  <a:gd name="connsiteX36" fmla="*/ 1153997 w 5945072"/>
                  <a:gd name="connsiteY36" fmla="*/ 2881685 h 4386638"/>
                  <a:gd name="connsiteX37" fmla="*/ 1206384 w 5945072"/>
                  <a:gd name="connsiteY37" fmla="*/ 2862635 h 4386638"/>
                  <a:gd name="connsiteX38" fmla="*/ 1234959 w 5945072"/>
                  <a:gd name="connsiteY38" fmla="*/ 2834060 h 4386638"/>
                  <a:gd name="connsiteX39" fmla="*/ 1254009 w 5945072"/>
                  <a:gd name="connsiteY39" fmla="*/ 2815010 h 4386638"/>
                  <a:gd name="connsiteX40" fmla="*/ 1287347 w 5945072"/>
                  <a:gd name="connsiteY40" fmla="*/ 2767385 h 4386638"/>
                  <a:gd name="connsiteX41" fmla="*/ 1306397 w 5945072"/>
                  <a:gd name="connsiteY41" fmla="*/ 2753098 h 4386638"/>
                  <a:gd name="connsiteX42" fmla="*/ 1325447 w 5945072"/>
                  <a:gd name="connsiteY42" fmla="*/ 2719760 h 4386638"/>
                  <a:gd name="connsiteX43" fmla="*/ 1344497 w 5945072"/>
                  <a:gd name="connsiteY43" fmla="*/ 2691185 h 4386638"/>
                  <a:gd name="connsiteX44" fmla="*/ 1363547 w 5945072"/>
                  <a:gd name="connsiteY44" fmla="*/ 2672135 h 4386638"/>
                  <a:gd name="connsiteX45" fmla="*/ 1373072 w 5945072"/>
                  <a:gd name="connsiteY45" fmla="*/ 2657848 h 4386638"/>
                  <a:gd name="connsiteX46" fmla="*/ 1387359 w 5945072"/>
                  <a:gd name="connsiteY46" fmla="*/ 2643560 h 4386638"/>
                  <a:gd name="connsiteX47" fmla="*/ 1401647 w 5945072"/>
                  <a:gd name="connsiteY47" fmla="*/ 2624510 h 4386638"/>
                  <a:gd name="connsiteX48" fmla="*/ 1482609 w 5945072"/>
                  <a:gd name="connsiteY48" fmla="*/ 2586410 h 4386638"/>
                  <a:gd name="connsiteX49" fmla="*/ 1530234 w 5945072"/>
                  <a:gd name="connsiteY49" fmla="*/ 2557835 h 4386638"/>
                  <a:gd name="connsiteX50" fmla="*/ 1563572 w 5945072"/>
                  <a:gd name="connsiteY50" fmla="*/ 2548310 h 4386638"/>
                  <a:gd name="connsiteX51" fmla="*/ 1577859 w 5945072"/>
                  <a:gd name="connsiteY51" fmla="*/ 2538785 h 4386638"/>
                  <a:gd name="connsiteX52" fmla="*/ 1644534 w 5945072"/>
                  <a:gd name="connsiteY52" fmla="*/ 2529260 h 4386638"/>
                  <a:gd name="connsiteX53" fmla="*/ 1682634 w 5945072"/>
                  <a:gd name="connsiteY53" fmla="*/ 2514973 h 4386638"/>
                  <a:gd name="connsiteX54" fmla="*/ 1725497 w 5945072"/>
                  <a:gd name="connsiteY54" fmla="*/ 2476873 h 4386638"/>
                  <a:gd name="connsiteX55" fmla="*/ 1744547 w 5945072"/>
                  <a:gd name="connsiteY55" fmla="*/ 2467348 h 4386638"/>
                  <a:gd name="connsiteX56" fmla="*/ 1768359 w 5945072"/>
                  <a:gd name="connsiteY56" fmla="*/ 2438773 h 4386638"/>
                  <a:gd name="connsiteX57" fmla="*/ 1796934 w 5945072"/>
                  <a:gd name="connsiteY57" fmla="*/ 2400673 h 4386638"/>
                  <a:gd name="connsiteX58" fmla="*/ 1892184 w 5945072"/>
                  <a:gd name="connsiteY58" fmla="*/ 2319710 h 4386638"/>
                  <a:gd name="connsiteX59" fmla="*/ 1911234 w 5945072"/>
                  <a:gd name="connsiteY59" fmla="*/ 2314948 h 4386638"/>
                  <a:gd name="connsiteX60" fmla="*/ 1930284 w 5945072"/>
                  <a:gd name="connsiteY60" fmla="*/ 2305423 h 4386638"/>
                  <a:gd name="connsiteX61" fmla="*/ 1944572 w 5945072"/>
                  <a:gd name="connsiteY61" fmla="*/ 2295898 h 4386638"/>
                  <a:gd name="connsiteX62" fmla="*/ 1977909 w 5945072"/>
                  <a:gd name="connsiteY62" fmla="*/ 2286373 h 4386638"/>
                  <a:gd name="connsiteX63" fmla="*/ 2001722 w 5945072"/>
                  <a:gd name="connsiteY63" fmla="*/ 2276848 h 4386638"/>
                  <a:gd name="connsiteX64" fmla="*/ 2016009 w 5945072"/>
                  <a:gd name="connsiteY64" fmla="*/ 2272085 h 4386638"/>
                  <a:gd name="connsiteX65" fmla="*/ 2039822 w 5945072"/>
                  <a:gd name="connsiteY65" fmla="*/ 2262560 h 4386638"/>
                  <a:gd name="connsiteX66" fmla="*/ 2101734 w 5945072"/>
                  <a:gd name="connsiteY66" fmla="*/ 2257798 h 4386638"/>
                  <a:gd name="connsiteX67" fmla="*/ 2154122 w 5945072"/>
                  <a:gd name="connsiteY67" fmla="*/ 2248273 h 4386638"/>
                  <a:gd name="connsiteX68" fmla="*/ 2177934 w 5945072"/>
                  <a:gd name="connsiteY68" fmla="*/ 2233985 h 4386638"/>
                  <a:gd name="connsiteX69" fmla="*/ 2196984 w 5945072"/>
                  <a:gd name="connsiteY69" fmla="*/ 2229223 h 4386638"/>
                  <a:gd name="connsiteX70" fmla="*/ 2235084 w 5945072"/>
                  <a:gd name="connsiteY70" fmla="*/ 2219698 h 4386638"/>
                  <a:gd name="connsiteX71" fmla="*/ 2268422 w 5945072"/>
                  <a:gd name="connsiteY71" fmla="*/ 2200648 h 4386638"/>
                  <a:gd name="connsiteX72" fmla="*/ 2282709 w 5945072"/>
                  <a:gd name="connsiteY72" fmla="*/ 2191123 h 4386638"/>
                  <a:gd name="connsiteX73" fmla="*/ 2325572 w 5945072"/>
                  <a:gd name="connsiteY73" fmla="*/ 2176835 h 4386638"/>
                  <a:gd name="connsiteX74" fmla="*/ 2335097 w 5945072"/>
                  <a:gd name="connsiteY74" fmla="*/ 2157785 h 4386638"/>
                  <a:gd name="connsiteX75" fmla="*/ 2435109 w 5945072"/>
                  <a:gd name="connsiteY75" fmla="*/ 2100635 h 4386638"/>
                  <a:gd name="connsiteX76" fmla="*/ 2492259 w 5945072"/>
                  <a:gd name="connsiteY76" fmla="*/ 2067298 h 4386638"/>
                  <a:gd name="connsiteX77" fmla="*/ 2506547 w 5945072"/>
                  <a:gd name="connsiteY77" fmla="*/ 2062535 h 4386638"/>
                  <a:gd name="connsiteX78" fmla="*/ 2530359 w 5945072"/>
                  <a:gd name="connsiteY78" fmla="*/ 2048248 h 4386638"/>
                  <a:gd name="connsiteX79" fmla="*/ 2568459 w 5945072"/>
                  <a:gd name="connsiteY79" fmla="*/ 2029198 h 4386638"/>
                  <a:gd name="connsiteX80" fmla="*/ 2601797 w 5945072"/>
                  <a:gd name="connsiteY80" fmla="*/ 2014910 h 4386638"/>
                  <a:gd name="connsiteX81" fmla="*/ 2663709 w 5945072"/>
                  <a:gd name="connsiteY81" fmla="*/ 1976810 h 4386638"/>
                  <a:gd name="connsiteX82" fmla="*/ 2701809 w 5945072"/>
                  <a:gd name="connsiteY82" fmla="*/ 1962523 h 4386638"/>
                  <a:gd name="connsiteX83" fmla="*/ 2744672 w 5945072"/>
                  <a:gd name="connsiteY83" fmla="*/ 1943473 h 4386638"/>
                  <a:gd name="connsiteX84" fmla="*/ 2768484 w 5945072"/>
                  <a:gd name="connsiteY84" fmla="*/ 1938710 h 4386638"/>
                  <a:gd name="connsiteX85" fmla="*/ 2797059 w 5945072"/>
                  <a:gd name="connsiteY85" fmla="*/ 1929185 h 4386638"/>
                  <a:gd name="connsiteX86" fmla="*/ 2844684 w 5945072"/>
                  <a:gd name="connsiteY86" fmla="*/ 1919660 h 4386638"/>
                  <a:gd name="connsiteX87" fmla="*/ 2882784 w 5945072"/>
                  <a:gd name="connsiteY87" fmla="*/ 1910135 h 4386638"/>
                  <a:gd name="connsiteX88" fmla="*/ 2930409 w 5945072"/>
                  <a:gd name="connsiteY88" fmla="*/ 1900610 h 4386638"/>
                  <a:gd name="connsiteX89" fmla="*/ 2944697 w 5945072"/>
                  <a:gd name="connsiteY89" fmla="*/ 1895848 h 4386638"/>
                  <a:gd name="connsiteX90" fmla="*/ 2997084 w 5945072"/>
                  <a:gd name="connsiteY90" fmla="*/ 1881560 h 4386638"/>
                  <a:gd name="connsiteX91" fmla="*/ 3044709 w 5945072"/>
                  <a:gd name="connsiteY91" fmla="*/ 1848223 h 4386638"/>
                  <a:gd name="connsiteX92" fmla="*/ 3078047 w 5945072"/>
                  <a:gd name="connsiteY92" fmla="*/ 1829173 h 4386638"/>
                  <a:gd name="connsiteX93" fmla="*/ 3120909 w 5945072"/>
                  <a:gd name="connsiteY93" fmla="*/ 1786310 h 4386638"/>
                  <a:gd name="connsiteX94" fmla="*/ 3159009 w 5945072"/>
                  <a:gd name="connsiteY94" fmla="*/ 1752973 h 4386638"/>
                  <a:gd name="connsiteX95" fmla="*/ 3187584 w 5945072"/>
                  <a:gd name="connsiteY95" fmla="*/ 1724398 h 4386638"/>
                  <a:gd name="connsiteX96" fmla="*/ 3201872 w 5945072"/>
                  <a:gd name="connsiteY96" fmla="*/ 1710110 h 4386638"/>
                  <a:gd name="connsiteX97" fmla="*/ 3216159 w 5945072"/>
                  <a:gd name="connsiteY97" fmla="*/ 1705348 h 4386638"/>
                  <a:gd name="connsiteX98" fmla="*/ 3263784 w 5945072"/>
                  <a:gd name="connsiteY98" fmla="*/ 1667248 h 4386638"/>
                  <a:gd name="connsiteX99" fmla="*/ 3306647 w 5945072"/>
                  <a:gd name="connsiteY99" fmla="*/ 1614860 h 4386638"/>
                  <a:gd name="connsiteX100" fmla="*/ 3339984 w 5945072"/>
                  <a:gd name="connsiteY100" fmla="*/ 1586285 h 4386638"/>
                  <a:gd name="connsiteX101" fmla="*/ 3354272 w 5945072"/>
                  <a:gd name="connsiteY101" fmla="*/ 1567235 h 4386638"/>
                  <a:gd name="connsiteX102" fmla="*/ 3420947 w 5945072"/>
                  <a:gd name="connsiteY102" fmla="*/ 1510085 h 4386638"/>
                  <a:gd name="connsiteX103" fmla="*/ 3430472 w 5945072"/>
                  <a:gd name="connsiteY103" fmla="*/ 1495798 h 4386638"/>
                  <a:gd name="connsiteX104" fmla="*/ 3468572 w 5945072"/>
                  <a:gd name="connsiteY104" fmla="*/ 1462460 h 4386638"/>
                  <a:gd name="connsiteX105" fmla="*/ 3487622 w 5945072"/>
                  <a:gd name="connsiteY105" fmla="*/ 1452935 h 4386638"/>
                  <a:gd name="connsiteX106" fmla="*/ 3511434 w 5945072"/>
                  <a:gd name="connsiteY106" fmla="*/ 1429123 h 4386638"/>
                  <a:gd name="connsiteX107" fmla="*/ 3525722 w 5945072"/>
                  <a:gd name="connsiteY107" fmla="*/ 1414835 h 4386638"/>
                  <a:gd name="connsiteX108" fmla="*/ 3587634 w 5945072"/>
                  <a:gd name="connsiteY108" fmla="*/ 1357685 h 4386638"/>
                  <a:gd name="connsiteX109" fmla="*/ 3611447 w 5945072"/>
                  <a:gd name="connsiteY109" fmla="*/ 1329110 h 4386638"/>
                  <a:gd name="connsiteX110" fmla="*/ 3630497 w 5945072"/>
                  <a:gd name="connsiteY110" fmla="*/ 1300535 h 4386638"/>
                  <a:gd name="connsiteX111" fmla="*/ 3644784 w 5945072"/>
                  <a:gd name="connsiteY111" fmla="*/ 1295773 h 4386638"/>
                  <a:gd name="connsiteX112" fmla="*/ 3716222 w 5945072"/>
                  <a:gd name="connsiteY112" fmla="*/ 1205285 h 4386638"/>
                  <a:gd name="connsiteX113" fmla="*/ 3735272 w 5945072"/>
                  <a:gd name="connsiteY113" fmla="*/ 1186235 h 4386638"/>
                  <a:gd name="connsiteX114" fmla="*/ 3787659 w 5945072"/>
                  <a:gd name="connsiteY114" fmla="*/ 1148135 h 4386638"/>
                  <a:gd name="connsiteX115" fmla="*/ 3806709 w 5945072"/>
                  <a:gd name="connsiteY115" fmla="*/ 1138610 h 4386638"/>
                  <a:gd name="connsiteX116" fmla="*/ 3835284 w 5945072"/>
                  <a:gd name="connsiteY116" fmla="*/ 1114798 h 4386638"/>
                  <a:gd name="connsiteX117" fmla="*/ 3868622 w 5945072"/>
                  <a:gd name="connsiteY117" fmla="*/ 1100510 h 4386638"/>
                  <a:gd name="connsiteX118" fmla="*/ 3911484 w 5945072"/>
                  <a:gd name="connsiteY118" fmla="*/ 1071935 h 4386638"/>
                  <a:gd name="connsiteX119" fmla="*/ 3925772 w 5945072"/>
                  <a:gd name="connsiteY119" fmla="*/ 1062410 h 4386638"/>
                  <a:gd name="connsiteX120" fmla="*/ 3944822 w 5945072"/>
                  <a:gd name="connsiteY120" fmla="*/ 1057648 h 4386638"/>
                  <a:gd name="connsiteX121" fmla="*/ 4021022 w 5945072"/>
                  <a:gd name="connsiteY121" fmla="*/ 1033835 h 4386638"/>
                  <a:gd name="connsiteX122" fmla="*/ 4068647 w 5945072"/>
                  <a:gd name="connsiteY122" fmla="*/ 1014785 h 4386638"/>
                  <a:gd name="connsiteX123" fmla="*/ 4101984 w 5945072"/>
                  <a:gd name="connsiteY123" fmla="*/ 1005260 h 4386638"/>
                  <a:gd name="connsiteX124" fmla="*/ 4140084 w 5945072"/>
                  <a:gd name="connsiteY124" fmla="*/ 1000498 h 4386638"/>
                  <a:gd name="connsiteX125" fmla="*/ 4182947 w 5945072"/>
                  <a:gd name="connsiteY125" fmla="*/ 990973 h 4386638"/>
                  <a:gd name="connsiteX126" fmla="*/ 4225809 w 5945072"/>
                  <a:gd name="connsiteY126" fmla="*/ 971923 h 4386638"/>
                  <a:gd name="connsiteX127" fmla="*/ 4263909 w 5945072"/>
                  <a:gd name="connsiteY127" fmla="*/ 962398 h 4386638"/>
                  <a:gd name="connsiteX128" fmla="*/ 4278197 w 5945072"/>
                  <a:gd name="connsiteY128" fmla="*/ 952873 h 4386638"/>
                  <a:gd name="connsiteX129" fmla="*/ 4316297 w 5945072"/>
                  <a:gd name="connsiteY129" fmla="*/ 938585 h 4386638"/>
                  <a:gd name="connsiteX130" fmla="*/ 4335347 w 5945072"/>
                  <a:gd name="connsiteY130" fmla="*/ 924298 h 4386638"/>
                  <a:gd name="connsiteX131" fmla="*/ 4368684 w 5945072"/>
                  <a:gd name="connsiteY131" fmla="*/ 895723 h 4386638"/>
                  <a:gd name="connsiteX132" fmla="*/ 4378209 w 5945072"/>
                  <a:gd name="connsiteY132" fmla="*/ 876673 h 4386638"/>
                  <a:gd name="connsiteX133" fmla="*/ 4397259 w 5945072"/>
                  <a:gd name="connsiteY133" fmla="*/ 857623 h 4386638"/>
                  <a:gd name="connsiteX134" fmla="*/ 4421072 w 5945072"/>
                  <a:gd name="connsiteY134" fmla="*/ 809998 h 4386638"/>
                  <a:gd name="connsiteX135" fmla="*/ 4435359 w 5945072"/>
                  <a:gd name="connsiteY135" fmla="*/ 786185 h 4386638"/>
                  <a:gd name="connsiteX136" fmla="*/ 4449647 w 5945072"/>
                  <a:gd name="connsiteY136" fmla="*/ 695698 h 4386638"/>
                  <a:gd name="connsiteX137" fmla="*/ 4459172 w 5945072"/>
                  <a:gd name="connsiteY137" fmla="*/ 581398 h 4386638"/>
                  <a:gd name="connsiteX138" fmla="*/ 4468697 w 5945072"/>
                  <a:gd name="connsiteY138" fmla="*/ 543298 h 4386638"/>
                  <a:gd name="connsiteX139" fmla="*/ 4473459 w 5945072"/>
                  <a:gd name="connsiteY139" fmla="*/ 500435 h 4386638"/>
                  <a:gd name="connsiteX140" fmla="*/ 4482984 w 5945072"/>
                  <a:gd name="connsiteY140" fmla="*/ 424235 h 4386638"/>
                  <a:gd name="connsiteX141" fmla="*/ 4487747 w 5945072"/>
                  <a:gd name="connsiteY141" fmla="*/ 381373 h 4386638"/>
                  <a:gd name="connsiteX142" fmla="*/ 4502034 w 5945072"/>
                  <a:gd name="connsiteY142" fmla="*/ 271835 h 4386638"/>
                  <a:gd name="connsiteX143" fmla="*/ 4506797 w 5945072"/>
                  <a:gd name="connsiteY143" fmla="*/ 233735 h 4386638"/>
                  <a:gd name="connsiteX144" fmla="*/ 4516322 w 5945072"/>
                  <a:gd name="connsiteY144" fmla="*/ 190873 h 4386638"/>
                  <a:gd name="connsiteX145" fmla="*/ 4521084 w 5945072"/>
                  <a:gd name="connsiteY145" fmla="*/ 152773 h 4386638"/>
                  <a:gd name="connsiteX146" fmla="*/ 4530609 w 5945072"/>
                  <a:gd name="connsiteY146" fmla="*/ 119435 h 4386638"/>
                  <a:gd name="connsiteX147" fmla="*/ 4535372 w 5945072"/>
                  <a:gd name="connsiteY147" fmla="*/ 95623 h 4386638"/>
                  <a:gd name="connsiteX148" fmla="*/ 4544897 w 5945072"/>
                  <a:gd name="connsiteY148" fmla="*/ 76573 h 4386638"/>
                  <a:gd name="connsiteX149" fmla="*/ 4554422 w 5945072"/>
                  <a:gd name="connsiteY149" fmla="*/ 52760 h 4386638"/>
                  <a:gd name="connsiteX150" fmla="*/ 4592522 w 5945072"/>
                  <a:gd name="connsiteY150" fmla="*/ 14660 h 4386638"/>
                  <a:gd name="connsiteX151" fmla="*/ 4611572 w 5945072"/>
                  <a:gd name="connsiteY151" fmla="*/ 9898 h 4386638"/>
                  <a:gd name="connsiteX152" fmla="*/ 4630622 w 5945072"/>
                  <a:gd name="connsiteY152" fmla="*/ 373 h 4386638"/>
                  <a:gd name="connsiteX153" fmla="*/ 4754447 w 5945072"/>
                  <a:gd name="connsiteY153" fmla="*/ 14660 h 4386638"/>
                  <a:gd name="connsiteX154" fmla="*/ 4792547 w 5945072"/>
                  <a:gd name="connsiteY154" fmla="*/ 28948 h 4386638"/>
                  <a:gd name="connsiteX155" fmla="*/ 4840172 w 5945072"/>
                  <a:gd name="connsiteY155" fmla="*/ 52760 h 4386638"/>
                  <a:gd name="connsiteX156" fmla="*/ 4878272 w 5945072"/>
                  <a:gd name="connsiteY156" fmla="*/ 86098 h 4386638"/>
                  <a:gd name="connsiteX157" fmla="*/ 4921134 w 5945072"/>
                  <a:gd name="connsiteY157" fmla="*/ 133723 h 4386638"/>
                  <a:gd name="connsiteX158" fmla="*/ 4968759 w 5945072"/>
                  <a:gd name="connsiteY158" fmla="*/ 200398 h 4386638"/>
                  <a:gd name="connsiteX159" fmla="*/ 4987809 w 5945072"/>
                  <a:gd name="connsiteY159" fmla="*/ 228973 h 4386638"/>
                  <a:gd name="connsiteX160" fmla="*/ 5006859 w 5945072"/>
                  <a:gd name="connsiteY160" fmla="*/ 252785 h 4386638"/>
                  <a:gd name="connsiteX161" fmla="*/ 5021147 w 5945072"/>
                  <a:gd name="connsiteY161" fmla="*/ 276598 h 4386638"/>
                  <a:gd name="connsiteX162" fmla="*/ 5040197 w 5945072"/>
                  <a:gd name="connsiteY162" fmla="*/ 300410 h 4386638"/>
                  <a:gd name="connsiteX163" fmla="*/ 5059247 w 5945072"/>
                  <a:gd name="connsiteY163" fmla="*/ 328985 h 4386638"/>
                  <a:gd name="connsiteX164" fmla="*/ 5078297 w 5945072"/>
                  <a:gd name="connsiteY164" fmla="*/ 362323 h 4386638"/>
                  <a:gd name="connsiteX165" fmla="*/ 5135447 w 5945072"/>
                  <a:gd name="connsiteY165" fmla="*/ 409948 h 4386638"/>
                  <a:gd name="connsiteX166" fmla="*/ 5154497 w 5945072"/>
                  <a:gd name="connsiteY166" fmla="*/ 419473 h 4386638"/>
                  <a:gd name="connsiteX167" fmla="*/ 5183072 w 5945072"/>
                  <a:gd name="connsiteY167" fmla="*/ 428998 h 4386638"/>
                  <a:gd name="connsiteX168" fmla="*/ 5264034 w 5945072"/>
                  <a:gd name="connsiteY168" fmla="*/ 471860 h 4386638"/>
                  <a:gd name="connsiteX169" fmla="*/ 5297372 w 5945072"/>
                  <a:gd name="connsiteY169" fmla="*/ 481385 h 4386638"/>
                  <a:gd name="connsiteX170" fmla="*/ 5311659 w 5945072"/>
                  <a:gd name="connsiteY170" fmla="*/ 486148 h 4386638"/>
                  <a:gd name="connsiteX171" fmla="*/ 5368809 w 5945072"/>
                  <a:gd name="connsiteY171" fmla="*/ 514723 h 4386638"/>
                  <a:gd name="connsiteX172" fmla="*/ 5397384 w 5945072"/>
                  <a:gd name="connsiteY172" fmla="*/ 529010 h 4386638"/>
                  <a:gd name="connsiteX173" fmla="*/ 5445009 w 5945072"/>
                  <a:gd name="connsiteY173" fmla="*/ 548060 h 4386638"/>
                  <a:gd name="connsiteX174" fmla="*/ 5478347 w 5945072"/>
                  <a:gd name="connsiteY174" fmla="*/ 571873 h 4386638"/>
                  <a:gd name="connsiteX175" fmla="*/ 5506922 w 5945072"/>
                  <a:gd name="connsiteY175" fmla="*/ 586160 h 4386638"/>
                  <a:gd name="connsiteX176" fmla="*/ 5530734 w 5945072"/>
                  <a:gd name="connsiteY176" fmla="*/ 605210 h 4386638"/>
                  <a:gd name="connsiteX177" fmla="*/ 5554547 w 5945072"/>
                  <a:gd name="connsiteY177" fmla="*/ 619498 h 4386638"/>
                  <a:gd name="connsiteX178" fmla="*/ 5597409 w 5945072"/>
                  <a:gd name="connsiteY178" fmla="*/ 652835 h 4386638"/>
                  <a:gd name="connsiteX179" fmla="*/ 5625984 w 5945072"/>
                  <a:gd name="connsiteY179" fmla="*/ 671885 h 4386638"/>
                  <a:gd name="connsiteX180" fmla="*/ 5659322 w 5945072"/>
                  <a:gd name="connsiteY180" fmla="*/ 714748 h 4386638"/>
                  <a:gd name="connsiteX181" fmla="*/ 5692659 w 5945072"/>
                  <a:gd name="connsiteY181" fmla="*/ 743323 h 4386638"/>
                  <a:gd name="connsiteX182" fmla="*/ 5721234 w 5945072"/>
                  <a:gd name="connsiteY182" fmla="*/ 786185 h 4386638"/>
                  <a:gd name="connsiteX183" fmla="*/ 5759334 w 5945072"/>
                  <a:gd name="connsiteY183" fmla="*/ 867148 h 4386638"/>
                  <a:gd name="connsiteX184" fmla="*/ 5778384 w 5945072"/>
                  <a:gd name="connsiteY184" fmla="*/ 957635 h 4386638"/>
                  <a:gd name="connsiteX185" fmla="*/ 5792672 w 5945072"/>
                  <a:gd name="connsiteY185" fmla="*/ 1000498 h 4386638"/>
                  <a:gd name="connsiteX186" fmla="*/ 5811722 w 5945072"/>
                  <a:gd name="connsiteY186" fmla="*/ 1081460 h 4386638"/>
                  <a:gd name="connsiteX187" fmla="*/ 5826009 w 5945072"/>
                  <a:gd name="connsiteY187" fmla="*/ 1124323 h 4386638"/>
                  <a:gd name="connsiteX188" fmla="*/ 5835534 w 5945072"/>
                  <a:gd name="connsiteY188" fmla="*/ 1157660 h 4386638"/>
                  <a:gd name="connsiteX189" fmla="*/ 5845059 w 5945072"/>
                  <a:gd name="connsiteY189" fmla="*/ 1181473 h 4386638"/>
                  <a:gd name="connsiteX190" fmla="*/ 5868872 w 5945072"/>
                  <a:gd name="connsiteY190" fmla="*/ 1248148 h 4386638"/>
                  <a:gd name="connsiteX191" fmla="*/ 5887922 w 5945072"/>
                  <a:gd name="connsiteY191" fmla="*/ 1295773 h 4386638"/>
                  <a:gd name="connsiteX192" fmla="*/ 5892684 w 5945072"/>
                  <a:gd name="connsiteY192" fmla="*/ 1329110 h 4386638"/>
                  <a:gd name="connsiteX193" fmla="*/ 5906972 w 5945072"/>
                  <a:gd name="connsiteY193" fmla="*/ 1362448 h 4386638"/>
                  <a:gd name="connsiteX194" fmla="*/ 5921259 w 5945072"/>
                  <a:gd name="connsiteY194" fmla="*/ 1471985 h 4386638"/>
                  <a:gd name="connsiteX195" fmla="*/ 5926022 w 5945072"/>
                  <a:gd name="connsiteY195" fmla="*/ 1505323 h 4386638"/>
                  <a:gd name="connsiteX196" fmla="*/ 5930784 w 5945072"/>
                  <a:gd name="connsiteY196" fmla="*/ 1529135 h 4386638"/>
                  <a:gd name="connsiteX197" fmla="*/ 5935547 w 5945072"/>
                  <a:gd name="connsiteY197" fmla="*/ 1610098 h 4386638"/>
                  <a:gd name="connsiteX198" fmla="*/ 5945072 w 5945072"/>
                  <a:gd name="connsiteY198" fmla="*/ 1705348 h 4386638"/>
                  <a:gd name="connsiteX199" fmla="*/ 5940309 w 5945072"/>
                  <a:gd name="connsiteY199" fmla="*/ 1948235 h 4386638"/>
                  <a:gd name="connsiteX200" fmla="*/ 5916497 w 5945072"/>
                  <a:gd name="connsiteY200" fmla="*/ 2029198 h 4386638"/>
                  <a:gd name="connsiteX201" fmla="*/ 5906972 w 5945072"/>
                  <a:gd name="connsiteY201" fmla="*/ 2053010 h 4386638"/>
                  <a:gd name="connsiteX202" fmla="*/ 5868872 w 5945072"/>
                  <a:gd name="connsiteY202" fmla="*/ 2076823 h 4386638"/>
                  <a:gd name="connsiteX203" fmla="*/ 5759334 w 5945072"/>
                  <a:gd name="connsiteY203" fmla="*/ 2067298 h 4386638"/>
                  <a:gd name="connsiteX204" fmla="*/ 5697422 w 5945072"/>
                  <a:gd name="connsiteY204" fmla="*/ 2048248 h 4386638"/>
                  <a:gd name="connsiteX205" fmla="*/ 5659322 w 5945072"/>
                  <a:gd name="connsiteY205" fmla="*/ 2038723 h 4386638"/>
                  <a:gd name="connsiteX206" fmla="*/ 5635509 w 5945072"/>
                  <a:gd name="connsiteY206" fmla="*/ 2029198 h 4386638"/>
                  <a:gd name="connsiteX207" fmla="*/ 5616459 w 5945072"/>
                  <a:gd name="connsiteY207" fmla="*/ 2024435 h 4386638"/>
                  <a:gd name="connsiteX208" fmla="*/ 5592647 w 5945072"/>
                  <a:gd name="connsiteY208" fmla="*/ 2014910 h 4386638"/>
                  <a:gd name="connsiteX209" fmla="*/ 5559309 w 5945072"/>
                  <a:gd name="connsiteY209" fmla="*/ 2010148 h 4386638"/>
                  <a:gd name="connsiteX210" fmla="*/ 5530734 w 5945072"/>
                  <a:gd name="connsiteY210" fmla="*/ 2000623 h 4386638"/>
                  <a:gd name="connsiteX211" fmla="*/ 5511684 w 5945072"/>
                  <a:gd name="connsiteY211" fmla="*/ 1995860 h 4386638"/>
                  <a:gd name="connsiteX212" fmla="*/ 5487872 w 5945072"/>
                  <a:gd name="connsiteY212" fmla="*/ 1986335 h 4386638"/>
                  <a:gd name="connsiteX213" fmla="*/ 5459297 w 5945072"/>
                  <a:gd name="connsiteY213" fmla="*/ 1976810 h 4386638"/>
                  <a:gd name="connsiteX214" fmla="*/ 5425959 w 5945072"/>
                  <a:gd name="connsiteY214" fmla="*/ 1962523 h 4386638"/>
                  <a:gd name="connsiteX215" fmla="*/ 5421197 w 5945072"/>
                  <a:gd name="connsiteY215" fmla="*/ 1948235 h 4386638"/>
                  <a:gd name="connsiteX216" fmla="*/ 5383097 w 5945072"/>
                  <a:gd name="connsiteY216" fmla="*/ 1924423 h 4386638"/>
                  <a:gd name="connsiteX217" fmla="*/ 5340234 w 5945072"/>
                  <a:gd name="connsiteY217" fmla="*/ 1900610 h 4386638"/>
                  <a:gd name="connsiteX218" fmla="*/ 5273559 w 5945072"/>
                  <a:gd name="connsiteY218" fmla="*/ 1824410 h 4386638"/>
                  <a:gd name="connsiteX219" fmla="*/ 5249747 w 5945072"/>
                  <a:gd name="connsiteY219" fmla="*/ 1805360 h 4386638"/>
                  <a:gd name="connsiteX220" fmla="*/ 5225934 w 5945072"/>
                  <a:gd name="connsiteY220" fmla="*/ 1800598 h 4386638"/>
                  <a:gd name="connsiteX221" fmla="*/ 5154497 w 5945072"/>
                  <a:gd name="connsiteY221" fmla="*/ 1762498 h 4386638"/>
                  <a:gd name="connsiteX222" fmla="*/ 5006859 w 5945072"/>
                  <a:gd name="connsiteY222" fmla="*/ 1719635 h 4386638"/>
                  <a:gd name="connsiteX223" fmla="*/ 4978284 w 5945072"/>
                  <a:gd name="connsiteY223" fmla="*/ 1714873 h 4386638"/>
                  <a:gd name="connsiteX224" fmla="*/ 4954472 w 5945072"/>
                  <a:gd name="connsiteY224" fmla="*/ 1710110 h 4386638"/>
                  <a:gd name="connsiteX225" fmla="*/ 4735397 w 5945072"/>
                  <a:gd name="connsiteY225" fmla="*/ 1700585 h 4386638"/>
                  <a:gd name="connsiteX226" fmla="*/ 4625859 w 5945072"/>
                  <a:gd name="connsiteY226" fmla="*/ 1714873 h 4386638"/>
                  <a:gd name="connsiteX227" fmla="*/ 4578234 w 5945072"/>
                  <a:gd name="connsiteY227" fmla="*/ 1743448 h 4386638"/>
                  <a:gd name="connsiteX228" fmla="*/ 4563947 w 5945072"/>
                  <a:gd name="connsiteY228" fmla="*/ 1748210 h 4386638"/>
                  <a:gd name="connsiteX229" fmla="*/ 4521084 w 5945072"/>
                  <a:gd name="connsiteY229" fmla="*/ 1800598 h 4386638"/>
                  <a:gd name="connsiteX230" fmla="*/ 4497272 w 5945072"/>
                  <a:gd name="connsiteY230" fmla="*/ 1833935 h 4386638"/>
                  <a:gd name="connsiteX231" fmla="*/ 4473459 w 5945072"/>
                  <a:gd name="connsiteY231" fmla="*/ 1857748 h 4386638"/>
                  <a:gd name="connsiteX232" fmla="*/ 4454409 w 5945072"/>
                  <a:gd name="connsiteY232" fmla="*/ 1881560 h 4386638"/>
                  <a:gd name="connsiteX233" fmla="*/ 4411547 w 5945072"/>
                  <a:gd name="connsiteY233" fmla="*/ 1924423 h 4386638"/>
                  <a:gd name="connsiteX234" fmla="*/ 4354397 w 5945072"/>
                  <a:gd name="connsiteY234" fmla="*/ 1972048 h 4386638"/>
                  <a:gd name="connsiteX235" fmla="*/ 4335347 w 5945072"/>
                  <a:gd name="connsiteY235" fmla="*/ 1981573 h 4386638"/>
                  <a:gd name="connsiteX236" fmla="*/ 4278197 w 5945072"/>
                  <a:gd name="connsiteY236" fmla="*/ 2014910 h 4386638"/>
                  <a:gd name="connsiteX237" fmla="*/ 4263909 w 5945072"/>
                  <a:gd name="connsiteY237" fmla="*/ 2019673 h 4386638"/>
                  <a:gd name="connsiteX238" fmla="*/ 4249622 w 5945072"/>
                  <a:gd name="connsiteY238" fmla="*/ 2029198 h 4386638"/>
                  <a:gd name="connsiteX239" fmla="*/ 4173422 w 5945072"/>
                  <a:gd name="connsiteY239" fmla="*/ 2038723 h 4386638"/>
                  <a:gd name="connsiteX240" fmla="*/ 4116272 w 5945072"/>
                  <a:gd name="connsiteY240" fmla="*/ 2048248 h 4386638"/>
                  <a:gd name="connsiteX241" fmla="*/ 4087697 w 5945072"/>
                  <a:gd name="connsiteY241" fmla="*/ 2053010 h 4386638"/>
                  <a:gd name="connsiteX242" fmla="*/ 4073409 w 5945072"/>
                  <a:gd name="connsiteY242" fmla="*/ 2057773 h 4386638"/>
                  <a:gd name="connsiteX243" fmla="*/ 4054359 w 5945072"/>
                  <a:gd name="connsiteY243" fmla="*/ 2062535 h 4386638"/>
                  <a:gd name="connsiteX244" fmla="*/ 4030547 w 5945072"/>
                  <a:gd name="connsiteY244" fmla="*/ 2072060 h 4386638"/>
                  <a:gd name="connsiteX245" fmla="*/ 3982922 w 5945072"/>
                  <a:gd name="connsiteY245" fmla="*/ 2081585 h 4386638"/>
                  <a:gd name="connsiteX246" fmla="*/ 3959109 w 5945072"/>
                  <a:gd name="connsiteY246" fmla="*/ 2091110 h 4386638"/>
                  <a:gd name="connsiteX247" fmla="*/ 3906722 w 5945072"/>
                  <a:gd name="connsiteY247" fmla="*/ 2105398 h 4386638"/>
                  <a:gd name="connsiteX248" fmla="*/ 3882909 w 5945072"/>
                  <a:gd name="connsiteY248" fmla="*/ 2114923 h 4386638"/>
                  <a:gd name="connsiteX249" fmla="*/ 3863859 w 5945072"/>
                  <a:gd name="connsiteY249" fmla="*/ 2129210 h 4386638"/>
                  <a:gd name="connsiteX250" fmla="*/ 3830522 w 5945072"/>
                  <a:gd name="connsiteY250" fmla="*/ 2138735 h 4386638"/>
                  <a:gd name="connsiteX251" fmla="*/ 3806709 w 5945072"/>
                  <a:gd name="connsiteY251" fmla="*/ 2153023 h 4386638"/>
                  <a:gd name="connsiteX252" fmla="*/ 3763847 w 5945072"/>
                  <a:gd name="connsiteY252" fmla="*/ 2181598 h 4386638"/>
                  <a:gd name="connsiteX253" fmla="*/ 3725747 w 5945072"/>
                  <a:gd name="connsiteY253" fmla="*/ 2200648 h 4386638"/>
                  <a:gd name="connsiteX254" fmla="*/ 3711459 w 5945072"/>
                  <a:gd name="connsiteY254" fmla="*/ 2214935 h 4386638"/>
                  <a:gd name="connsiteX255" fmla="*/ 3701934 w 5945072"/>
                  <a:gd name="connsiteY255" fmla="*/ 2229223 h 4386638"/>
                  <a:gd name="connsiteX256" fmla="*/ 3673359 w 5945072"/>
                  <a:gd name="connsiteY256" fmla="*/ 2248273 h 4386638"/>
                  <a:gd name="connsiteX257" fmla="*/ 3649547 w 5945072"/>
                  <a:gd name="connsiteY257" fmla="*/ 2267323 h 4386638"/>
                  <a:gd name="connsiteX258" fmla="*/ 3620972 w 5945072"/>
                  <a:gd name="connsiteY258" fmla="*/ 2276848 h 4386638"/>
                  <a:gd name="connsiteX259" fmla="*/ 3554297 w 5945072"/>
                  <a:gd name="connsiteY259" fmla="*/ 2305423 h 4386638"/>
                  <a:gd name="connsiteX260" fmla="*/ 3530484 w 5945072"/>
                  <a:gd name="connsiteY260" fmla="*/ 2314948 h 4386638"/>
                  <a:gd name="connsiteX261" fmla="*/ 3506672 w 5945072"/>
                  <a:gd name="connsiteY261" fmla="*/ 2329235 h 4386638"/>
                  <a:gd name="connsiteX262" fmla="*/ 3487622 w 5945072"/>
                  <a:gd name="connsiteY262" fmla="*/ 2333998 h 4386638"/>
                  <a:gd name="connsiteX263" fmla="*/ 3435234 w 5945072"/>
                  <a:gd name="connsiteY263" fmla="*/ 2357810 h 4386638"/>
                  <a:gd name="connsiteX264" fmla="*/ 3416184 w 5945072"/>
                  <a:gd name="connsiteY264" fmla="*/ 2372098 h 4386638"/>
                  <a:gd name="connsiteX265" fmla="*/ 3397134 w 5945072"/>
                  <a:gd name="connsiteY265" fmla="*/ 2381623 h 4386638"/>
                  <a:gd name="connsiteX266" fmla="*/ 3382847 w 5945072"/>
                  <a:gd name="connsiteY266" fmla="*/ 2391148 h 4386638"/>
                  <a:gd name="connsiteX267" fmla="*/ 3363797 w 5945072"/>
                  <a:gd name="connsiteY267" fmla="*/ 2395910 h 4386638"/>
                  <a:gd name="connsiteX268" fmla="*/ 3349509 w 5945072"/>
                  <a:gd name="connsiteY268" fmla="*/ 2410198 h 4386638"/>
                  <a:gd name="connsiteX269" fmla="*/ 3306647 w 5945072"/>
                  <a:gd name="connsiteY269" fmla="*/ 2429248 h 4386638"/>
                  <a:gd name="connsiteX270" fmla="*/ 3273309 w 5945072"/>
                  <a:gd name="connsiteY270" fmla="*/ 2448298 h 4386638"/>
                  <a:gd name="connsiteX271" fmla="*/ 3201872 w 5945072"/>
                  <a:gd name="connsiteY271" fmla="*/ 2481635 h 4386638"/>
                  <a:gd name="connsiteX272" fmla="*/ 3154247 w 5945072"/>
                  <a:gd name="connsiteY272" fmla="*/ 2495923 h 4386638"/>
                  <a:gd name="connsiteX273" fmla="*/ 3125672 w 5945072"/>
                  <a:gd name="connsiteY273" fmla="*/ 2510210 h 4386638"/>
                  <a:gd name="connsiteX274" fmla="*/ 3092334 w 5945072"/>
                  <a:gd name="connsiteY274" fmla="*/ 2524498 h 4386638"/>
                  <a:gd name="connsiteX275" fmla="*/ 3063759 w 5945072"/>
                  <a:gd name="connsiteY275" fmla="*/ 2538785 h 4386638"/>
                  <a:gd name="connsiteX276" fmla="*/ 3030422 w 5945072"/>
                  <a:gd name="connsiteY276" fmla="*/ 2553073 h 4386638"/>
                  <a:gd name="connsiteX277" fmla="*/ 2997084 w 5945072"/>
                  <a:gd name="connsiteY277" fmla="*/ 2581648 h 4386638"/>
                  <a:gd name="connsiteX278" fmla="*/ 2978034 w 5945072"/>
                  <a:gd name="connsiteY278" fmla="*/ 2591173 h 4386638"/>
                  <a:gd name="connsiteX279" fmla="*/ 2958984 w 5945072"/>
                  <a:gd name="connsiteY279" fmla="*/ 2605460 h 4386638"/>
                  <a:gd name="connsiteX280" fmla="*/ 2939934 w 5945072"/>
                  <a:gd name="connsiteY280" fmla="*/ 2614985 h 4386638"/>
                  <a:gd name="connsiteX281" fmla="*/ 2920884 w 5945072"/>
                  <a:gd name="connsiteY281" fmla="*/ 2634035 h 4386638"/>
                  <a:gd name="connsiteX282" fmla="*/ 2892309 w 5945072"/>
                  <a:gd name="connsiteY282" fmla="*/ 2653085 h 4386638"/>
                  <a:gd name="connsiteX283" fmla="*/ 2863734 w 5945072"/>
                  <a:gd name="connsiteY283" fmla="*/ 2681660 h 4386638"/>
                  <a:gd name="connsiteX284" fmla="*/ 2778009 w 5945072"/>
                  <a:gd name="connsiteY284" fmla="*/ 2743573 h 4386638"/>
                  <a:gd name="connsiteX285" fmla="*/ 2763722 w 5945072"/>
                  <a:gd name="connsiteY285" fmla="*/ 2762623 h 4386638"/>
                  <a:gd name="connsiteX286" fmla="*/ 2725622 w 5945072"/>
                  <a:gd name="connsiteY286" fmla="*/ 2786435 h 4386638"/>
                  <a:gd name="connsiteX287" fmla="*/ 2706572 w 5945072"/>
                  <a:gd name="connsiteY287" fmla="*/ 2800723 h 4386638"/>
                  <a:gd name="connsiteX288" fmla="*/ 2654184 w 5945072"/>
                  <a:gd name="connsiteY288" fmla="*/ 2843585 h 4386638"/>
                  <a:gd name="connsiteX289" fmla="*/ 2630372 w 5945072"/>
                  <a:gd name="connsiteY289" fmla="*/ 2853110 h 4386638"/>
                  <a:gd name="connsiteX290" fmla="*/ 2563697 w 5945072"/>
                  <a:gd name="connsiteY290" fmla="*/ 2900735 h 4386638"/>
                  <a:gd name="connsiteX291" fmla="*/ 2539884 w 5945072"/>
                  <a:gd name="connsiteY291" fmla="*/ 2905498 h 4386638"/>
                  <a:gd name="connsiteX292" fmla="*/ 2487497 w 5945072"/>
                  <a:gd name="connsiteY292" fmla="*/ 2924548 h 4386638"/>
                  <a:gd name="connsiteX293" fmla="*/ 2425584 w 5945072"/>
                  <a:gd name="connsiteY293" fmla="*/ 2934073 h 4386638"/>
                  <a:gd name="connsiteX294" fmla="*/ 2316047 w 5945072"/>
                  <a:gd name="connsiteY294" fmla="*/ 2943598 h 4386638"/>
                  <a:gd name="connsiteX295" fmla="*/ 2263659 w 5945072"/>
                  <a:gd name="connsiteY295" fmla="*/ 2957885 h 4386638"/>
                  <a:gd name="connsiteX296" fmla="*/ 2211272 w 5945072"/>
                  <a:gd name="connsiteY296" fmla="*/ 2967410 h 4386638"/>
                  <a:gd name="connsiteX297" fmla="*/ 2154122 w 5945072"/>
                  <a:gd name="connsiteY297" fmla="*/ 2986460 h 4386638"/>
                  <a:gd name="connsiteX298" fmla="*/ 2111259 w 5945072"/>
                  <a:gd name="connsiteY298" fmla="*/ 2995985 h 4386638"/>
                  <a:gd name="connsiteX299" fmla="*/ 2054109 w 5945072"/>
                  <a:gd name="connsiteY299" fmla="*/ 3005510 h 4386638"/>
                  <a:gd name="connsiteX300" fmla="*/ 2025534 w 5945072"/>
                  <a:gd name="connsiteY300" fmla="*/ 3015035 h 4386638"/>
                  <a:gd name="connsiteX301" fmla="*/ 1977909 w 5945072"/>
                  <a:gd name="connsiteY301" fmla="*/ 3024560 h 4386638"/>
                  <a:gd name="connsiteX302" fmla="*/ 1954097 w 5945072"/>
                  <a:gd name="connsiteY302" fmla="*/ 3034085 h 4386638"/>
                  <a:gd name="connsiteX303" fmla="*/ 1935047 w 5945072"/>
                  <a:gd name="connsiteY303" fmla="*/ 3048373 h 4386638"/>
                  <a:gd name="connsiteX304" fmla="*/ 1896947 w 5945072"/>
                  <a:gd name="connsiteY304" fmla="*/ 3057898 h 4386638"/>
                  <a:gd name="connsiteX305" fmla="*/ 1830272 w 5945072"/>
                  <a:gd name="connsiteY305" fmla="*/ 3076948 h 4386638"/>
                  <a:gd name="connsiteX306" fmla="*/ 1801697 w 5945072"/>
                  <a:gd name="connsiteY306" fmla="*/ 3081710 h 4386638"/>
                  <a:gd name="connsiteX307" fmla="*/ 1754072 w 5945072"/>
                  <a:gd name="connsiteY307" fmla="*/ 3095998 h 4386638"/>
                  <a:gd name="connsiteX308" fmla="*/ 1739784 w 5945072"/>
                  <a:gd name="connsiteY308" fmla="*/ 3100760 h 4386638"/>
                  <a:gd name="connsiteX309" fmla="*/ 1715972 w 5945072"/>
                  <a:gd name="connsiteY309" fmla="*/ 3105523 h 4386638"/>
                  <a:gd name="connsiteX310" fmla="*/ 1673109 w 5945072"/>
                  <a:gd name="connsiteY310" fmla="*/ 3124573 h 4386638"/>
                  <a:gd name="connsiteX311" fmla="*/ 1654059 w 5945072"/>
                  <a:gd name="connsiteY311" fmla="*/ 3134098 h 4386638"/>
                  <a:gd name="connsiteX312" fmla="*/ 1625484 w 5945072"/>
                  <a:gd name="connsiteY312" fmla="*/ 3143623 h 4386638"/>
                  <a:gd name="connsiteX313" fmla="*/ 1587384 w 5945072"/>
                  <a:gd name="connsiteY313" fmla="*/ 3153148 h 4386638"/>
                  <a:gd name="connsiteX314" fmla="*/ 1506422 w 5945072"/>
                  <a:gd name="connsiteY314" fmla="*/ 3181723 h 4386638"/>
                  <a:gd name="connsiteX315" fmla="*/ 1411172 w 5945072"/>
                  <a:gd name="connsiteY315" fmla="*/ 3229348 h 4386638"/>
                  <a:gd name="connsiteX316" fmla="*/ 1392122 w 5945072"/>
                  <a:gd name="connsiteY316" fmla="*/ 3238873 h 4386638"/>
                  <a:gd name="connsiteX317" fmla="*/ 1373072 w 5945072"/>
                  <a:gd name="connsiteY317" fmla="*/ 3248398 h 4386638"/>
                  <a:gd name="connsiteX318" fmla="*/ 1311159 w 5945072"/>
                  <a:gd name="connsiteY318" fmla="*/ 3276973 h 4386638"/>
                  <a:gd name="connsiteX319" fmla="*/ 1292109 w 5945072"/>
                  <a:gd name="connsiteY319" fmla="*/ 3286498 h 4386638"/>
                  <a:gd name="connsiteX320" fmla="*/ 1249247 w 5945072"/>
                  <a:gd name="connsiteY320" fmla="*/ 3315073 h 4386638"/>
                  <a:gd name="connsiteX321" fmla="*/ 1225434 w 5945072"/>
                  <a:gd name="connsiteY321" fmla="*/ 3319835 h 4386638"/>
                  <a:gd name="connsiteX322" fmla="*/ 1206384 w 5945072"/>
                  <a:gd name="connsiteY322" fmla="*/ 3334123 h 4386638"/>
                  <a:gd name="connsiteX323" fmla="*/ 1120659 w 5945072"/>
                  <a:gd name="connsiteY323" fmla="*/ 3367460 h 4386638"/>
                  <a:gd name="connsiteX324" fmla="*/ 1096847 w 5945072"/>
                  <a:gd name="connsiteY324" fmla="*/ 3372223 h 4386638"/>
                  <a:gd name="connsiteX325" fmla="*/ 1082559 w 5945072"/>
                  <a:gd name="connsiteY325" fmla="*/ 3376985 h 4386638"/>
                  <a:gd name="connsiteX326" fmla="*/ 1044459 w 5945072"/>
                  <a:gd name="connsiteY326" fmla="*/ 3386510 h 4386638"/>
                  <a:gd name="connsiteX327" fmla="*/ 1025409 w 5945072"/>
                  <a:gd name="connsiteY327" fmla="*/ 3391273 h 4386638"/>
                  <a:gd name="connsiteX328" fmla="*/ 973022 w 5945072"/>
                  <a:gd name="connsiteY328" fmla="*/ 3400798 h 4386638"/>
                  <a:gd name="connsiteX329" fmla="*/ 930159 w 5945072"/>
                  <a:gd name="connsiteY329" fmla="*/ 3410323 h 4386638"/>
                  <a:gd name="connsiteX330" fmla="*/ 911109 w 5945072"/>
                  <a:gd name="connsiteY330" fmla="*/ 3415085 h 4386638"/>
                  <a:gd name="connsiteX331" fmla="*/ 887297 w 5945072"/>
                  <a:gd name="connsiteY331" fmla="*/ 3419848 h 4386638"/>
                  <a:gd name="connsiteX332" fmla="*/ 844434 w 5945072"/>
                  <a:gd name="connsiteY332" fmla="*/ 3438898 h 4386638"/>
                  <a:gd name="connsiteX333" fmla="*/ 806334 w 5945072"/>
                  <a:gd name="connsiteY333" fmla="*/ 3448423 h 4386638"/>
                  <a:gd name="connsiteX334" fmla="*/ 744422 w 5945072"/>
                  <a:gd name="connsiteY334" fmla="*/ 3486523 h 4386638"/>
                  <a:gd name="connsiteX335" fmla="*/ 692034 w 5945072"/>
                  <a:gd name="connsiteY335" fmla="*/ 3524623 h 4386638"/>
                  <a:gd name="connsiteX336" fmla="*/ 663459 w 5945072"/>
                  <a:gd name="connsiteY336" fmla="*/ 3553198 h 4386638"/>
                  <a:gd name="connsiteX337" fmla="*/ 644409 w 5945072"/>
                  <a:gd name="connsiteY337" fmla="*/ 3586535 h 4386638"/>
                  <a:gd name="connsiteX338" fmla="*/ 630122 w 5945072"/>
                  <a:gd name="connsiteY338" fmla="*/ 3600823 h 4386638"/>
                  <a:gd name="connsiteX339" fmla="*/ 620597 w 5945072"/>
                  <a:gd name="connsiteY339" fmla="*/ 3619873 h 4386638"/>
                  <a:gd name="connsiteX340" fmla="*/ 577734 w 5945072"/>
                  <a:gd name="connsiteY340" fmla="*/ 3662735 h 4386638"/>
                  <a:gd name="connsiteX341" fmla="*/ 563447 w 5945072"/>
                  <a:gd name="connsiteY341" fmla="*/ 3672260 h 4386638"/>
                  <a:gd name="connsiteX342" fmla="*/ 549159 w 5945072"/>
                  <a:gd name="connsiteY342" fmla="*/ 3691310 h 4386638"/>
                  <a:gd name="connsiteX343" fmla="*/ 530109 w 5945072"/>
                  <a:gd name="connsiteY343" fmla="*/ 3700835 h 4386638"/>
                  <a:gd name="connsiteX344" fmla="*/ 515822 w 5945072"/>
                  <a:gd name="connsiteY344" fmla="*/ 3710360 h 4386638"/>
                  <a:gd name="connsiteX345" fmla="*/ 492009 w 5945072"/>
                  <a:gd name="connsiteY345" fmla="*/ 3724648 h 4386638"/>
                  <a:gd name="connsiteX346" fmla="*/ 430097 w 5945072"/>
                  <a:gd name="connsiteY346" fmla="*/ 3762748 h 4386638"/>
                  <a:gd name="connsiteX347" fmla="*/ 396759 w 5945072"/>
                  <a:gd name="connsiteY347" fmla="*/ 3772273 h 4386638"/>
                  <a:gd name="connsiteX348" fmla="*/ 358659 w 5945072"/>
                  <a:gd name="connsiteY348" fmla="*/ 3786560 h 4386638"/>
                  <a:gd name="connsiteX349" fmla="*/ 334847 w 5945072"/>
                  <a:gd name="connsiteY349" fmla="*/ 3800848 h 4386638"/>
                  <a:gd name="connsiteX350" fmla="*/ 291984 w 5945072"/>
                  <a:gd name="connsiteY350" fmla="*/ 3805610 h 4386638"/>
                  <a:gd name="connsiteX351" fmla="*/ 239597 w 5945072"/>
                  <a:gd name="connsiteY351" fmla="*/ 3819898 h 4386638"/>
                  <a:gd name="connsiteX352" fmla="*/ 201497 w 5945072"/>
                  <a:gd name="connsiteY352" fmla="*/ 3824660 h 4386638"/>
                  <a:gd name="connsiteX353" fmla="*/ 139584 w 5945072"/>
                  <a:gd name="connsiteY353" fmla="*/ 3834185 h 4386638"/>
                  <a:gd name="connsiteX354" fmla="*/ 111009 w 5945072"/>
                  <a:gd name="connsiteY354" fmla="*/ 4386635 h 4386638"/>
                  <a:gd name="connsiteX355" fmla="*/ 1472 w 5945072"/>
                  <a:gd name="connsiteY355" fmla="*/ 4196136 h 4386638"/>
                  <a:gd name="connsiteX0" fmla="*/ 668 w 6010943"/>
                  <a:gd name="connsiteY0" fmla="*/ 4305674 h 4386643"/>
                  <a:gd name="connsiteX1" fmla="*/ 100680 w 6010943"/>
                  <a:gd name="connsiteY1" fmla="*/ 3824660 h 4386643"/>
                  <a:gd name="connsiteX2" fmla="*/ 86393 w 6010943"/>
                  <a:gd name="connsiteY2" fmla="*/ 3791323 h 4386643"/>
                  <a:gd name="connsiteX3" fmla="*/ 81630 w 6010943"/>
                  <a:gd name="connsiteY3" fmla="*/ 3719885 h 4386643"/>
                  <a:gd name="connsiteX4" fmla="*/ 76868 w 6010943"/>
                  <a:gd name="connsiteY4" fmla="*/ 3700835 h 4386643"/>
                  <a:gd name="connsiteX5" fmla="*/ 81630 w 6010943"/>
                  <a:gd name="connsiteY5" fmla="*/ 3596060 h 4386643"/>
                  <a:gd name="connsiteX6" fmla="*/ 91155 w 6010943"/>
                  <a:gd name="connsiteY6" fmla="*/ 3543673 h 4386643"/>
                  <a:gd name="connsiteX7" fmla="*/ 157830 w 6010943"/>
                  <a:gd name="connsiteY7" fmla="*/ 3457948 h 4386643"/>
                  <a:gd name="connsiteX8" fmla="*/ 176880 w 6010943"/>
                  <a:gd name="connsiteY8" fmla="*/ 3434135 h 4386643"/>
                  <a:gd name="connsiteX9" fmla="*/ 195930 w 6010943"/>
                  <a:gd name="connsiteY9" fmla="*/ 3424610 h 4386643"/>
                  <a:gd name="connsiteX10" fmla="*/ 210218 w 6010943"/>
                  <a:gd name="connsiteY10" fmla="*/ 3410323 h 4386643"/>
                  <a:gd name="connsiteX11" fmla="*/ 238793 w 6010943"/>
                  <a:gd name="connsiteY11" fmla="*/ 3391273 h 4386643"/>
                  <a:gd name="connsiteX12" fmla="*/ 300705 w 6010943"/>
                  <a:gd name="connsiteY12" fmla="*/ 3334123 h 4386643"/>
                  <a:gd name="connsiteX13" fmla="*/ 329280 w 6010943"/>
                  <a:gd name="connsiteY13" fmla="*/ 3315073 h 4386643"/>
                  <a:gd name="connsiteX14" fmla="*/ 410243 w 6010943"/>
                  <a:gd name="connsiteY14" fmla="*/ 3281735 h 4386643"/>
                  <a:gd name="connsiteX15" fmla="*/ 453105 w 6010943"/>
                  <a:gd name="connsiteY15" fmla="*/ 3262685 h 4386643"/>
                  <a:gd name="connsiteX16" fmla="*/ 491205 w 6010943"/>
                  <a:gd name="connsiteY16" fmla="*/ 3253160 h 4386643"/>
                  <a:gd name="connsiteX17" fmla="*/ 519780 w 6010943"/>
                  <a:gd name="connsiteY17" fmla="*/ 3238873 h 4386643"/>
                  <a:gd name="connsiteX18" fmla="*/ 543593 w 6010943"/>
                  <a:gd name="connsiteY18" fmla="*/ 3229348 h 4386643"/>
                  <a:gd name="connsiteX19" fmla="*/ 557880 w 6010943"/>
                  <a:gd name="connsiteY19" fmla="*/ 3224585 h 4386643"/>
                  <a:gd name="connsiteX20" fmla="*/ 572168 w 6010943"/>
                  <a:gd name="connsiteY20" fmla="*/ 3215060 h 4386643"/>
                  <a:gd name="connsiteX21" fmla="*/ 591218 w 6010943"/>
                  <a:gd name="connsiteY21" fmla="*/ 3210298 h 4386643"/>
                  <a:gd name="connsiteX22" fmla="*/ 615030 w 6010943"/>
                  <a:gd name="connsiteY22" fmla="*/ 3200773 h 4386643"/>
                  <a:gd name="connsiteX23" fmla="*/ 672180 w 6010943"/>
                  <a:gd name="connsiteY23" fmla="*/ 3172198 h 4386643"/>
                  <a:gd name="connsiteX24" fmla="*/ 700755 w 6010943"/>
                  <a:gd name="connsiteY24" fmla="*/ 3157910 h 4386643"/>
                  <a:gd name="connsiteX25" fmla="*/ 753143 w 6010943"/>
                  <a:gd name="connsiteY25" fmla="*/ 3138860 h 4386643"/>
                  <a:gd name="connsiteX26" fmla="*/ 805530 w 6010943"/>
                  <a:gd name="connsiteY26" fmla="*/ 3095998 h 4386643"/>
                  <a:gd name="connsiteX27" fmla="*/ 872205 w 6010943"/>
                  <a:gd name="connsiteY27" fmla="*/ 3053135 h 4386643"/>
                  <a:gd name="connsiteX28" fmla="*/ 891255 w 6010943"/>
                  <a:gd name="connsiteY28" fmla="*/ 3034085 h 4386643"/>
                  <a:gd name="connsiteX29" fmla="*/ 919830 w 6010943"/>
                  <a:gd name="connsiteY29" fmla="*/ 3010273 h 4386643"/>
                  <a:gd name="connsiteX30" fmla="*/ 934118 w 6010943"/>
                  <a:gd name="connsiteY30" fmla="*/ 2991223 h 4386643"/>
                  <a:gd name="connsiteX31" fmla="*/ 962693 w 6010943"/>
                  <a:gd name="connsiteY31" fmla="*/ 2972173 h 4386643"/>
                  <a:gd name="connsiteX32" fmla="*/ 1000793 w 6010943"/>
                  <a:gd name="connsiteY32" fmla="*/ 2934073 h 4386643"/>
                  <a:gd name="connsiteX33" fmla="*/ 1043655 w 6010943"/>
                  <a:gd name="connsiteY33" fmla="*/ 2919785 h 4386643"/>
                  <a:gd name="connsiteX34" fmla="*/ 1062705 w 6010943"/>
                  <a:gd name="connsiteY34" fmla="*/ 2910260 h 4386643"/>
                  <a:gd name="connsiteX35" fmla="*/ 1138905 w 6010943"/>
                  <a:gd name="connsiteY35" fmla="*/ 2895973 h 4386643"/>
                  <a:gd name="connsiteX36" fmla="*/ 1219868 w 6010943"/>
                  <a:gd name="connsiteY36" fmla="*/ 2881685 h 4386643"/>
                  <a:gd name="connsiteX37" fmla="*/ 1272255 w 6010943"/>
                  <a:gd name="connsiteY37" fmla="*/ 2862635 h 4386643"/>
                  <a:gd name="connsiteX38" fmla="*/ 1300830 w 6010943"/>
                  <a:gd name="connsiteY38" fmla="*/ 2834060 h 4386643"/>
                  <a:gd name="connsiteX39" fmla="*/ 1319880 w 6010943"/>
                  <a:gd name="connsiteY39" fmla="*/ 2815010 h 4386643"/>
                  <a:gd name="connsiteX40" fmla="*/ 1353218 w 6010943"/>
                  <a:gd name="connsiteY40" fmla="*/ 2767385 h 4386643"/>
                  <a:gd name="connsiteX41" fmla="*/ 1372268 w 6010943"/>
                  <a:gd name="connsiteY41" fmla="*/ 2753098 h 4386643"/>
                  <a:gd name="connsiteX42" fmla="*/ 1391318 w 6010943"/>
                  <a:gd name="connsiteY42" fmla="*/ 2719760 h 4386643"/>
                  <a:gd name="connsiteX43" fmla="*/ 1410368 w 6010943"/>
                  <a:gd name="connsiteY43" fmla="*/ 2691185 h 4386643"/>
                  <a:gd name="connsiteX44" fmla="*/ 1429418 w 6010943"/>
                  <a:gd name="connsiteY44" fmla="*/ 2672135 h 4386643"/>
                  <a:gd name="connsiteX45" fmla="*/ 1438943 w 6010943"/>
                  <a:gd name="connsiteY45" fmla="*/ 2657848 h 4386643"/>
                  <a:gd name="connsiteX46" fmla="*/ 1453230 w 6010943"/>
                  <a:gd name="connsiteY46" fmla="*/ 2643560 h 4386643"/>
                  <a:gd name="connsiteX47" fmla="*/ 1467518 w 6010943"/>
                  <a:gd name="connsiteY47" fmla="*/ 2624510 h 4386643"/>
                  <a:gd name="connsiteX48" fmla="*/ 1548480 w 6010943"/>
                  <a:gd name="connsiteY48" fmla="*/ 2586410 h 4386643"/>
                  <a:gd name="connsiteX49" fmla="*/ 1596105 w 6010943"/>
                  <a:gd name="connsiteY49" fmla="*/ 2557835 h 4386643"/>
                  <a:gd name="connsiteX50" fmla="*/ 1629443 w 6010943"/>
                  <a:gd name="connsiteY50" fmla="*/ 2548310 h 4386643"/>
                  <a:gd name="connsiteX51" fmla="*/ 1643730 w 6010943"/>
                  <a:gd name="connsiteY51" fmla="*/ 2538785 h 4386643"/>
                  <a:gd name="connsiteX52" fmla="*/ 1710405 w 6010943"/>
                  <a:gd name="connsiteY52" fmla="*/ 2529260 h 4386643"/>
                  <a:gd name="connsiteX53" fmla="*/ 1748505 w 6010943"/>
                  <a:gd name="connsiteY53" fmla="*/ 2514973 h 4386643"/>
                  <a:gd name="connsiteX54" fmla="*/ 1791368 w 6010943"/>
                  <a:gd name="connsiteY54" fmla="*/ 2476873 h 4386643"/>
                  <a:gd name="connsiteX55" fmla="*/ 1810418 w 6010943"/>
                  <a:gd name="connsiteY55" fmla="*/ 2467348 h 4386643"/>
                  <a:gd name="connsiteX56" fmla="*/ 1834230 w 6010943"/>
                  <a:gd name="connsiteY56" fmla="*/ 2438773 h 4386643"/>
                  <a:gd name="connsiteX57" fmla="*/ 1862805 w 6010943"/>
                  <a:gd name="connsiteY57" fmla="*/ 2400673 h 4386643"/>
                  <a:gd name="connsiteX58" fmla="*/ 1958055 w 6010943"/>
                  <a:gd name="connsiteY58" fmla="*/ 2319710 h 4386643"/>
                  <a:gd name="connsiteX59" fmla="*/ 1977105 w 6010943"/>
                  <a:gd name="connsiteY59" fmla="*/ 2314948 h 4386643"/>
                  <a:gd name="connsiteX60" fmla="*/ 1996155 w 6010943"/>
                  <a:gd name="connsiteY60" fmla="*/ 2305423 h 4386643"/>
                  <a:gd name="connsiteX61" fmla="*/ 2010443 w 6010943"/>
                  <a:gd name="connsiteY61" fmla="*/ 2295898 h 4386643"/>
                  <a:gd name="connsiteX62" fmla="*/ 2043780 w 6010943"/>
                  <a:gd name="connsiteY62" fmla="*/ 2286373 h 4386643"/>
                  <a:gd name="connsiteX63" fmla="*/ 2067593 w 6010943"/>
                  <a:gd name="connsiteY63" fmla="*/ 2276848 h 4386643"/>
                  <a:gd name="connsiteX64" fmla="*/ 2081880 w 6010943"/>
                  <a:gd name="connsiteY64" fmla="*/ 2272085 h 4386643"/>
                  <a:gd name="connsiteX65" fmla="*/ 2105693 w 6010943"/>
                  <a:gd name="connsiteY65" fmla="*/ 2262560 h 4386643"/>
                  <a:gd name="connsiteX66" fmla="*/ 2167605 w 6010943"/>
                  <a:gd name="connsiteY66" fmla="*/ 2257798 h 4386643"/>
                  <a:gd name="connsiteX67" fmla="*/ 2219993 w 6010943"/>
                  <a:gd name="connsiteY67" fmla="*/ 2248273 h 4386643"/>
                  <a:gd name="connsiteX68" fmla="*/ 2243805 w 6010943"/>
                  <a:gd name="connsiteY68" fmla="*/ 2233985 h 4386643"/>
                  <a:gd name="connsiteX69" fmla="*/ 2262855 w 6010943"/>
                  <a:gd name="connsiteY69" fmla="*/ 2229223 h 4386643"/>
                  <a:gd name="connsiteX70" fmla="*/ 2300955 w 6010943"/>
                  <a:gd name="connsiteY70" fmla="*/ 2219698 h 4386643"/>
                  <a:gd name="connsiteX71" fmla="*/ 2334293 w 6010943"/>
                  <a:gd name="connsiteY71" fmla="*/ 2200648 h 4386643"/>
                  <a:gd name="connsiteX72" fmla="*/ 2348580 w 6010943"/>
                  <a:gd name="connsiteY72" fmla="*/ 2191123 h 4386643"/>
                  <a:gd name="connsiteX73" fmla="*/ 2391443 w 6010943"/>
                  <a:gd name="connsiteY73" fmla="*/ 2176835 h 4386643"/>
                  <a:gd name="connsiteX74" fmla="*/ 2400968 w 6010943"/>
                  <a:gd name="connsiteY74" fmla="*/ 2157785 h 4386643"/>
                  <a:gd name="connsiteX75" fmla="*/ 2500980 w 6010943"/>
                  <a:gd name="connsiteY75" fmla="*/ 2100635 h 4386643"/>
                  <a:gd name="connsiteX76" fmla="*/ 2558130 w 6010943"/>
                  <a:gd name="connsiteY76" fmla="*/ 2067298 h 4386643"/>
                  <a:gd name="connsiteX77" fmla="*/ 2572418 w 6010943"/>
                  <a:gd name="connsiteY77" fmla="*/ 2062535 h 4386643"/>
                  <a:gd name="connsiteX78" fmla="*/ 2596230 w 6010943"/>
                  <a:gd name="connsiteY78" fmla="*/ 2048248 h 4386643"/>
                  <a:gd name="connsiteX79" fmla="*/ 2634330 w 6010943"/>
                  <a:gd name="connsiteY79" fmla="*/ 2029198 h 4386643"/>
                  <a:gd name="connsiteX80" fmla="*/ 2667668 w 6010943"/>
                  <a:gd name="connsiteY80" fmla="*/ 2014910 h 4386643"/>
                  <a:gd name="connsiteX81" fmla="*/ 2729580 w 6010943"/>
                  <a:gd name="connsiteY81" fmla="*/ 1976810 h 4386643"/>
                  <a:gd name="connsiteX82" fmla="*/ 2767680 w 6010943"/>
                  <a:gd name="connsiteY82" fmla="*/ 1962523 h 4386643"/>
                  <a:gd name="connsiteX83" fmla="*/ 2810543 w 6010943"/>
                  <a:gd name="connsiteY83" fmla="*/ 1943473 h 4386643"/>
                  <a:gd name="connsiteX84" fmla="*/ 2834355 w 6010943"/>
                  <a:gd name="connsiteY84" fmla="*/ 1938710 h 4386643"/>
                  <a:gd name="connsiteX85" fmla="*/ 2862930 w 6010943"/>
                  <a:gd name="connsiteY85" fmla="*/ 1929185 h 4386643"/>
                  <a:gd name="connsiteX86" fmla="*/ 2910555 w 6010943"/>
                  <a:gd name="connsiteY86" fmla="*/ 1919660 h 4386643"/>
                  <a:gd name="connsiteX87" fmla="*/ 2948655 w 6010943"/>
                  <a:gd name="connsiteY87" fmla="*/ 1910135 h 4386643"/>
                  <a:gd name="connsiteX88" fmla="*/ 2996280 w 6010943"/>
                  <a:gd name="connsiteY88" fmla="*/ 1900610 h 4386643"/>
                  <a:gd name="connsiteX89" fmla="*/ 3010568 w 6010943"/>
                  <a:gd name="connsiteY89" fmla="*/ 1895848 h 4386643"/>
                  <a:gd name="connsiteX90" fmla="*/ 3062955 w 6010943"/>
                  <a:gd name="connsiteY90" fmla="*/ 1881560 h 4386643"/>
                  <a:gd name="connsiteX91" fmla="*/ 3110580 w 6010943"/>
                  <a:gd name="connsiteY91" fmla="*/ 1848223 h 4386643"/>
                  <a:gd name="connsiteX92" fmla="*/ 3143918 w 6010943"/>
                  <a:gd name="connsiteY92" fmla="*/ 1829173 h 4386643"/>
                  <a:gd name="connsiteX93" fmla="*/ 3186780 w 6010943"/>
                  <a:gd name="connsiteY93" fmla="*/ 1786310 h 4386643"/>
                  <a:gd name="connsiteX94" fmla="*/ 3224880 w 6010943"/>
                  <a:gd name="connsiteY94" fmla="*/ 1752973 h 4386643"/>
                  <a:gd name="connsiteX95" fmla="*/ 3253455 w 6010943"/>
                  <a:gd name="connsiteY95" fmla="*/ 1724398 h 4386643"/>
                  <a:gd name="connsiteX96" fmla="*/ 3267743 w 6010943"/>
                  <a:gd name="connsiteY96" fmla="*/ 1710110 h 4386643"/>
                  <a:gd name="connsiteX97" fmla="*/ 3282030 w 6010943"/>
                  <a:gd name="connsiteY97" fmla="*/ 1705348 h 4386643"/>
                  <a:gd name="connsiteX98" fmla="*/ 3329655 w 6010943"/>
                  <a:gd name="connsiteY98" fmla="*/ 1667248 h 4386643"/>
                  <a:gd name="connsiteX99" fmla="*/ 3372518 w 6010943"/>
                  <a:gd name="connsiteY99" fmla="*/ 1614860 h 4386643"/>
                  <a:gd name="connsiteX100" fmla="*/ 3405855 w 6010943"/>
                  <a:gd name="connsiteY100" fmla="*/ 1586285 h 4386643"/>
                  <a:gd name="connsiteX101" fmla="*/ 3420143 w 6010943"/>
                  <a:gd name="connsiteY101" fmla="*/ 1567235 h 4386643"/>
                  <a:gd name="connsiteX102" fmla="*/ 3486818 w 6010943"/>
                  <a:gd name="connsiteY102" fmla="*/ 1510085 h 4386643"/>
                  <a:gd name="connsiteX103" fmla="*/ 3496343 w 6010943"/>
                  <a:gd name="connsiteY103" fmla="*/ 1495798 h 4386643"/>
                  <a:gd name="connsiteX104" fmla="*/ 3534443 w 6010943"/>
                  <a:gd name="connsiteY104" fmla="*/ 1462460 h 4386643"/>
                  <a:gd name="connsiteX105" fmla="*/ 3553493 w 6010943"/>
                  <a:gd name="connsiteY105" fmla="*/ 1452935 h 4386643"/>
                  <a:gd name="connsiteX106" fmla="*/ 3577305 w 6010943"/>
                  <a:gd name="connsiteY106" fmla="*/ 1429123 h 4386643"/>
                  <a:gd name="connsiteX107" fmla="*/ 3591593 w 6010943"/>
                  <a:gd name="connsiteY107" fmla="*/ 1414835 h 4386643"/>
                  <a:gd name="connsiteX108" fmla="*/ 3653505 w 6010943"/>
                  <a:gd name="connsiteY108" fmla="*/ 1357685 h 4386643"/>
                  <a:gd name="connsiteX109" fmla="*/ 3677318 w 6010943"/>
                  <a:gd name="connsiteY109" fmla="*/ 1329110 h 4386643"/>
                  <a:gd name="connsiteX110" fmla="*/ 3696368 w 6010943"/>
                  <a:gd name="connsiteY110" fmla="*/ 1300535 h 4386643"/>
                  <a:gd name="connsiteX111" fmla="*/ 3710655 w 6010943"/>
                  <a:gd name="connsiteY111" fmla="*/ 1295773 h 4386643"/>
                  <a:gd name="connsiteX112" fmla="*/ 3782093 w 6010943"/>
                  <a:gd name="connsiteY112" fmla="*/ 1205285 h 4386643"/>
                  <a:gd name="connsiteX113" fmla="*/ 3801143 w 6010943"/>
                  <a:gd name="connsiteY113" fmla="*/ 1186235 h 4386643"/>
                  <a:gd name="connsiteX114" fmla="*/ 3853530 w 6010943"/>
                  <a:gd name="connsiteY114" fmla="*/ 1148135 h 4386643"/>
                  <a:gd name="connsiteX115" fmla="*/ 3872580 w 6010943"/>
                  <a:gd name="connsiteY115" fmla="*/ 1138610 h 4386643"/>
                  <a:gd name="connsiteX116" fmla="*/ 3901155 w 6010943"/>
                  <a:gd name="connsiteY116" fmla="*/ 1114798 h 4386643"/>
                  <a:gd name="connsiteX117" fmla="*/ 3934493 w 6010943"/>
                  <a:gd name="connsiteY117" fmla="*/ 1100510 h 4386643"/>
                  <a:gd name="connsiteX118" fmla="*/ 3977355 w 6010943"/>
                  <a:gd name="connsiteY118" fmla="*/ 1071935 h 4386643"/>
                  <a:gd name="connsiteX119" fmla="*/ 3991643 w 6010943"/>
                  <a:gd name="connsiteY119" fmla="*/ 1062410 h 4386643"/>
                  <a:gd name="connsiteX120" fmla="*/ 4010693 w 6010943"/>
                  <a:gd name="connsiteY120" fmla="*/ 1057648 h 4386643"/>
                  <a:gd name="connsiteX121" fmla="*/ 4086893 w 6010943"/>
                  <a:gd name="connsiteY121" fmla="*/ 1033835 h 4386643"/>
                  <a:gd name="connsiteX122" fmla="*/ 4134518 w 6010943"/>
                  <a:gd name="connsiteY122" fmla="*/ 1014785 h 4386643"/>
                  <a:gd name="connsiteX123" fmla="*/ 4167855 w 6010943"/>
                  <a:gd name="connsiteY123" fmla="*/ 1005260 h 4386643"/>
                  <a:gd name="connsiteX124" fmla="*/ 4205955 w 6010943"/>
                  <a:gd name="connsiteY124" fmla="*/ 1000498 h 4386643"/>
                  <a:gd name="connsiteX125" fmla="*/ 4248818 w 6010943"/>
                  <a:gd name="connsiteY125" fmla="*/ 990973 h 4386643"/>
                  <a:gd name="connsiteX126" fmla="*/ 4291680 w 6010943"/>
                  <a:gd name="connsiteY126" fmla="*/ 971923 h 4386643"/>
                  <a:gd name="connsiteX127" fmla="*/ 4329780 w 6010943"/>
                  <a:gd name="connsiteY127" fmla="*/ 962398 h 4386643"/>
                  <a:gd name="connsiteX128" fmla="*/ 4344068 w 6010943"/>
                  <a:gd name="connsiteY128" fmla="*/ 952873 h 4386643"/>
                  <a:gd name="connsiteX129" fmla="*/ 4382168 w 6010943"/>
                  <a:gd name="connsiteY129" fmla="*/ 938585 h 4386643"/>
                  <a:gd name="connsiteX130" fmla="*/ 4401218 w 6010943"/>
                  <a:gd name="connsiteY130" fmla="*/ 924298 h 4386643"/>
                  <a:gd name="connsiteX131" fmla="*/ 4434555 w 6010943"/>
                  <a:gd name="connsiteY131" fmla="*/ 895723 h 4386643"/>
                  <a:gd name="connsiteX132" fmla="*/ 4444080 w 6010943"/>
                  <a:gd name="connsiteY132" fmla="*/ 876673 h 4386643"/>
                  <a:gd name="connsiteX133" fmla="*/ 4463130 w 6010943"/>
                  <a:gd name="connsiteY133" fmla="*/ 857623 h 4386643"/>
                  <a:gd name="connsiteX134" fmla="*/ 4486943 w 6010943"/>
                  <a:gd name="connsiteY134" fmla="*/ 809998 h 4386643"/>
                  <a:gd name="connsiteX135" fmla="*/ 4501230 w 6010943"/>
                  <a:gd name="connsiteY135" fmla="*/ 786185 h 4386643"/>
                  <a:gd name="connsiteX136" fmla="*/ 4515518 w 6010943"/>
                  <a:gd name="connsiteY136" fmla="*/ 695698 h 4386643"/>
                  <a:gd name="connsiteX137" fmla="*/ 4525043 w 6010943"/>
                  <a:gd name="connsiteY137" fmla="*/ 581398 h 4386643"/>
                  <a:gd name="connsiteX138" fmla="*/ 4534568 w 6010943"/>
                  <a:gd name="connsiteY138" fmla="*/ 543298 h 4386643"/>
                  <a:gd name="connsiteX139" fmla="*/ 4539330 w 6010943"/>
                  <a:gd name="connsiteY139" fmla="*/ 500435 h 4386643"/>
                  <a:gd name="connsiteX140" fmla="*/ 4548855 w 6010943"/>
                  <a:gd name="connsiteY140" fmla="*/ 424235 h 4386643"/>
                  <a:gd name="connsiteX141" fmla="*/ 4553618 w 6010943"/>
                  <a:gd name="connsiteY141" fmla="*/ 381373 h 4386643"/>
                  <a:gd name="connsiteX142" fmla="*/ 4567905 w 6010943"/>
                  <a:gd name="connsiteY142" fmla="*/ 271835 h 4386643"/>
                  <a:gd name="connsiteX143" fmla="*/ 4572668 w 6010943"/>
                  <a:gd name="connsiteY143" fmla="*/ 233735 h 4386643"/>
                  <a:gd name="connsiteX144" fmla="*/ 4582193 w 6010943"/>
                  <a:gd name="connsiteY144" fmla="*/ 190873 h 4386643"/>
                  <a:gd name="connsiteX145" fmla="*/ 4586955 w 6010943"/>
                  <a:gd name="connsiteY145" fmla="*/ 152773 h 4386643"/>
                  <a:gd name="connsiteX146" fmla="*/ 4596480 w 6010943"/>
                  <a:gd name="connsiteY146" fmla="*/ 119435 h 4386643"/>
                  <a:gd name="connsiteX147" fmla="*/ 4601243 w 6010943"/>
                  <a:gd name="connsiteY147" fmla="*/ 95623 h 4386643"/>
                  <a:gd name="connsiteX148" fmla="*/ 4610768 w 6010943"/>
                  <a:gd name="connsiteY148" fmla="*/ 76573 h 4386643"/>
                  <a:gd name="connsiteX149" fmla="*/ 4620293 w 6010943"/>
                  <a:gd name="connsiteY149" fmla="*/ 52760 h 4386643"/>
                  <a:gd name="connsiteX150" fmla="*/ 4658393 w 6010943"/>
                  <a:gd name="connsiteY150" fmla="*/ 14660 h 4386643"/>
                  <a:gd name="connsiteX151" fmla="*/ 4677443 w 6010943"/>
                  <a:gd name="connsiteY151" fmla="*/ 9898 h 4386643"/>
                  <a:gd name="connsiteX152" fmla="*/ 4696493 w 6010943"/>
                  <a:gd name="connsiteY152" fmla="*/ 373 h 4386643"/>
                  <a:gd name="connsiteX153" fmla="*/ 4820318 w 6010943"/>
                  <a:gd name="connsiteY153" fmla="*/ 14660 h 4386643"/>
                  <a:gd name="connsiteX154" fmla="*/ 4858418 w 6010943"/>
                  <a:gd name="connsiteY154" fmla="*/ 28948 h 4386643"/>
                  <a:gd name="connsiteX155" fmla="*/ 4906043 w 6010943"/>
                  <a:gd name="connsiteY155" fmla="*/ 52760 h 4386643"/>
                  <a:gd name="connsiteX156" fmla="*/ 4944143 w 6010943"/>
                  <a:gd name="connsiteY156" fmla="*/ 86098 h 4386643"/>
                  <a:gd name="connsiteX157" fmla="*/ 4987005 w 6010943"/>
                  <a:gd name="connsiteY157" fmla="*/ 133723 h 4386643"/>
                  <a:gd name="connsiteX158" fmla="*/ 5034630 w 6010943"/>
                  <a:gd name="connsiteY158" fmla="*/ 200398 h 4386643"/>
                  <a:gd name="connsiteX159" fmla="*/ 5053680 w 6010943"/>
                  <a:gd name="connsiteY159" fmla="*/ 228973 h 4386643"/>
                  <a:gd name="connsiteX160" fmla="*/ 5072730 w 6010943"/>
                  <a:gd name="connsiteY160" fmla="*/ 252785 h 4386643"/>
                  <a:gd name="connsiteX161" fmla="*/ 5087018 w 6010943"/>
                  <a:gd name="connsiteY161" fmla="*/ 276598 h 4386643"/>
                  <a:gd name="connsiteX162" fmla="*/ 5106068 w 6010943"/>
                  <a:gd name="connsiteY162" fmla="*/ 300410 h 4386643"/>
                  <a:gd name="connsiteX163" fmla="*/ 5125118 w 6010943"/>
                  <a:gd name="connsiteY163" fmla="*/ 328985 h 4386643"/>
                  <a:gd name="connsiteX164" fmla="*/ 5144168 w 6010943"/>
                  <a:gd name="connsiteY164" fmla="*/ 362323 h 4386643"/>
                  <a:gd name="connsiteX165" fmla="*/ 5201318 w 6010943"/>
                  <a:gd name="connsiteY165" fmla="*/ 409948 h 4386643"/>
                  <a:gd name="connsiteX166" fmla="*/ 5220368 w 6010943"/>
                  <a:gd name="connsiteY166" fmla="*/ 419473 h 4386643"/>
                  <a:gd name="connsiteX167" fmla="*/ 5248943 w 6010943"/>
                  <a:gd name="connsiteY167" fmla="*/ 428998 h 4386643"/>
                  <a:gd name="connsiteX168" fmla="*/ 5329905 w 6010943"/>
                  <a:gd name="connsiteY168" fmla="*/ 471860 h 4386643"/>
                  <a:gd name="connsiteX169" fmla="*/ 5363243 w 6010943"/>
                  <a:gd name="connsiteY169" fmla="*/ 481385 h 4386643"/>
                  <a:gd name="connsiteX170" fmla="*/ 5377530 w 6010943"/>
                  <a:gd name="connsiteY170" fmla="*/ 486148 h 4386643"/>
                  <a:gd name="connsiteX171" fmla="*/ 5434680 w 6010943"/>
                  <a:gd name="connsiteY171" fmla="*/ 514723 h 4386643"/>
                  <a:gd name="connsiteX172" fmla="*/ 5463255 w 6010943"/>
                  <a:gd name="connsiteY172" fmla="*/ 529010 h 4386643"/>
                  <a:gd name="connsiteX173" fmla="*/ 5510880 w 6010943"/>
                  <a:gd name="connsiteY173" fmla="*/ 548060 h 4386643"/>
                  <a:gd name="connsiteX174" fmla="*/ 5544218 w 6010943"/>
                  <a:gd name="connsiteY174" fmla="*/ 571873 h 4386643"/>
                  <a:gd name="connsiteX175" fmla="*/ 5572793 w 6010943"/>
                  <a:gd name="connsiteY175" fmla="*/ 586160 h 4386643"/>
                  <a:gd name="connsiteX176" fmla="*/ 5596605 w 6010943"/>
                  <a:gd name="connsiteY176" fmla="*/ 605210 h 4386643"/>
                  <a:gd name="connsiteX177" fmla="*/ 5620418 w 6010943"/>
                  <a:gd name="connsiteY177" fmla="*/ 619498 h 4386643"/>
                  <a:gd name="connsiteX178" fmla="*/ 5663280 w 6010943"/>
                  <a:gd name="connsiteY178" fmla="*/ 652835 h 4386643"/>
                  <a:gd name="connsiteX179" fmla="*/ 5691855 w 6010943"/>
                  <a:gd name="connsiteY179" fmla="*/ 671885 h 4386643"/>
                  <a:gd name="connsiteX180" fmla="*/ 5725193 w 6010943"/>
                  <a:gd name="connsiteY180" fmla="*/ 714748 h 4386643"/>
                  <a:gd name="connsiteX181" fmla="*/ 5758530 w 6010943"/>
                  <a:gd name="connsiteY181" fmla="*/ 743323 h 4386643"/>
                  <a:gd name="connsiteX182" fmla="*/ 5787105 w 6010943"/>
                  <a:gd name="connsiteY182" fmla="*/ 786185 h 4386643"/>
                  <a:gd name="connsiteX183" fmla="*/ 5825205 w 6010943"/>
                  <a:gd name="connsiteY183" fmla="*/ 867148 h 4386643"/>
                  <a:gd name="connsiteX184" fmla="*/ 5844255 w 6010943"/>
                  <a:gd name="connsiteY184" fmla="*/ 957635 h 4386643"/>
                  <a:gd name="connsiteX185" fmla="*/ 5858543 w 6010943"/>
                  <a:gd name="connsiteY185" fmla="*/ 1000498 h 4386643"/>
                  <a:gd name="connsiteX186" fmla="*/ 5877593 w 6010943"/>
                  <a:gd name="connsiteY186" fmla="*/ 1081460 h 4386643"/>
                  <a:gd name="connsiteX187" fmla="*/ 5891880 w 6010943"/>
                  <a:gd name="connsiteY187" fmla="*/ 1124323 h 4386643"/>
                  <a:gd name="connsiteX188" fmla="*/ 5901405 w 6010943"/>
                  <a:gd name="connsiteY188" fmla="*/ 1157660 h 4386643"/>
                  <a:gd name="connsiteX189" fmla="*/ 5910930 w 6010943"/>
                  <a:gd name="connsiteY189" fmla="*/ 1181473 h 4386643"/>
                  <a:gd name="connsiteX190" fmla="*/ 5934743 w 6010943"/>
                  <a:gd name="connsiteY190" fmla="*/ 1248148 h 4386643"/>
                  <a:gd name="connsiteX191" fmla="*/ 5953793 w 6010943"/>
                  <a:gd name="connsiteY191" fmla="*/ 1295773 h 4386643"/>
                  <a:gd name="connsiteX192" fmla="*/ 5958555 w 6010943"/>
                  <a:gd name="connsiteY192" fmla="*/ 1329110 h 4386643"/>
                  <a:gd name="connsiteX193" fmla="*/ 5972843 w 6010943"/>
                  <a:gd name="connsiteY193" fmla="*/ 1362448 h 4386643"/>
                  <a:gd name="connsiteX194" fmla="*/ 5987130 w 6010943"/>
                  <a:gd name="connsiteY194" fmla="*/ 1471985 h 4386643"/>
                  <a:gd name="connsiteX195" fmla="*/ 5991893 w 6010943"/>
                  <a:gd name="connsiteY195" fmla="*/ 1505323 h 4386643"/>
                  <a:gd name="connsiteX196" fmla="*/ 5996655 w 6010943"/>
                  <a:gd name="connsiteY196" fmla="*/ 1529135 h 4386643"/>
                  <a:gd name="connsiteX197" fmla="*/ 6001418 w 6010943"/>
                  <a:gd name="connsiteY197" fmla="*/ 1610098 h 4386643"/>
                  <a:gd name="connsiteX198" fmla="*/ 6010943 w 6010943"/>
                  <a:gd name="connsiteY198" fmla="*/ 1705348 h 4386643"/>
                  <a:gd name="connsiteX199" fmla="*/ 6006180 w 6010943"/>
                  <a:gd name="connsiteY199" fmla="*/ 1948235 h 4386643"/>
                  <a:gd name="connsiteX200" fmla="*/ 5982368 w 6010943"/>
                  <a:gd name="connsiteY200" fmla="*/ 2029198 h 4386643"/>
                  <a:gd name="connsiteX201" fmla="*/ 5972843 w 6010943"/>
                  <a:gd name="connsiteY201" fmla="*/ 2053010 h 4386643"/>
                  <a:gd name="connsiteX202" fmla="*/ 5934743 w 6010943"/>
                  <a:gd name="connsiteY202" fmla="*/ 2076823 h 4386643"/>
                  <a:gd name="connsiteX203" fmla="*/ 5825205 w 6010943"/>
                  <a:gd name="connsiteY203" fmla="*/ 2067298 h 4386643"/>
                  <a:gd name="connsiteX204" fmla="*/ 5763293 w 6010943"/>
                  <a:gd name="connsiteY204" fmla="*/ 2048248 h 4386643"/>
                  <a:gd name="connsiteX205" fmla="*/ 5725193 w 6010943"/>
                  <a:gd name="connsiteY205" fmla="*/ 2038723 h 4386643"/>
                  <a:gd name="connsiteX206" fmla="*/ 5701380 w 6010943"/>
                  <a:gd name="connsiteY206" fmla="*/ 2029198 h 4386643"/>
                  <a:gd name="connsiteX207" fmla="*/ 5682330 w 6010943"/>
                  <a:gd name="connsiteY207" fmla="*/ 2024435 h 4386643"/>
                  <a:gd name="connsiteX208" fmla="*/ 5658518 w 6010943"/>
                  <a:gd name="connsiteY208" fmla="*/ 2014910 h 4386643"/>
                  <a:gd name="connsiteX209" fmla="*/ 5625180 w 6010943"/>
                  <a:gd name="connsiteY209" fmla="*/ 2010148 h 4386643"/>
                  <a:gd name="connsiteX210" fmla="*/ 5596605 w 6010943"/>
                  <a:gd name="connsiteY210" fmla="*/ 2000623 h 4386643"/>
                  <a:gd name="connsiteX211" fmla="*/ 5577555 w 6010943"/>
                  <a:gd name="connsiteY211" fmla="*/ 1995860 h 4386643"/>
                  <a:gd name="connsiteX212" fmla="*/ 5553743 w 6010943"/>
                  <a:gd name="connsiteY212" fmla="*/ 1986335 h 4386643"/>
                  <a:gd name="connsiteX213" fmla="*/ 5525168 w 6010943"/>
                  <a:gd name="connsiteY213" fmla="*/ 1976810 h 4386643"/>
                  <a:gd name="connsiteX214" fmla="*/ 5491830 w 6010943"/>
                  <a:gd name="connsiteY214" fmla="*/ 1962523 h 4386643"/>
                  <a:gd name="connsiteX215" fmla="*/ 5487068 w 6010943"/>
                  <a:gd name="connsiteY215" fmla="*/ 1948235 h 4386643"/>
                  <a:gd name="connsiteX216" fmla="*/ 5448968 w 6010943"/>
                  <a:gd name="connsiteY216" fmla="*/ 1924423 h 4386643"/>
                  <a:gd name="connsiteX217" fmla="*/ 5406105 w 6010943"/>
                  <a:gd name="connsiteY217" fmla="*/ 1900610 h 4386643"/>
                  <a:gd name="connsiteX218" fmla="*/ 5339430 w 6010943"/>
                  <a:gd name="connsiteY218" fmla="*/ 1824410 h 4386643"/>
                  <a:gd name="connsiteX219" fmla="*/ 5315618 w 6010943"/>
                  <a:gd name="connsiteY219" fmla="*/ 1805360 h 4386643"/>
                  <a:gd name="connsiteX220" fmla="*/ 5291805 w 6010943"/>
                  <a:gd name="connsiteY220" fmla="*/ 1800598 h 4386643"/>
                  <a:gd name="connsiteX221" fmla="*/ 5220368 w 6010943"/>
                  <a:gd name="connsiteY221" fmla="*/ 1762498 h 4386643"/>
                  <a:gd name="connsiteX222" fmla="*/ 5072730 w 6010943"/>
                  <a:gd name="connsiteY222" fmla="*/ 1719635 h 4386643"/>
                  <a:gd name="connsiteX223" fmla="*/ 5044155 w 6010943"/>
                  <a:gd name="connsiteY223" fmla="*/ 1714873 h 4386643"/>
                  <a:gd name="connsiteX224" fmla="*/ 5020343 w 6010943"/>
                  <a:gd name="connsiteY224" fmla="*/ 1710110 h 4386643"/>
                  <a:gd name="connsiteX225" fmla="*/ 4801268 w 6010943"/>
                  <a:gd name="connsiteY225" fmla="*/ 1700585 h 4386643"/>
                  <a:gd name="connsiteX226" fmla="*/ 4691730 w 6010943"/>
                  <a:gd name="connsiteY226" fmla="*/ 1714873 h 4386643"/>
                  <a:gd name="connsiteX227" fmla="*/ 4644105 w 6010943"/>
                  <a:gd name="connsiteY227" fmla="*/ 1743448 h 4386643"/>
                  <a:gd name="connsiteX228" fmla="*/ 4629818 w 6010943"/>
                  <a:gd name="connsiteY228" fmla="*/ 1748210 h 4386643"/>
                  <a:gd name="connsiteX229" fmla="*/ 4586955 w 6010943"/>
                  <a:gd name="connsiteY229" fmla="*/ 1800598 h 4386643"/>
                  <a:gd name="connsiteX230" fmla="*/ 4563143 w 6010943"/>
                  <a:gd name="connsiteY230" fmla="*/ 1833935 h 4386643"/>
                  <a:gd name="connsiteX231" fmla="*/ 4539330 w 6010943"/>
                  <a:gd name="connsiteY231" fmla="*/ 1857748 h 4386643"/>
                  <a:gd name="connsiteX232" fmla="*/ 4520280 w 6010943"/>
                  <a:gd name="connsiteY232" fmla="*/ 1881560 h 4386643"/>
                  <a:gd name="connsiteX233" fmla="*/ 4477418 w 6010943"/>
                  <a:gd name="connsiteY233" fmla="*/ 1924423 h 4386643"/>
                  <a:gd name="connsiteX234" fmla="*/ 4420268 w 6010943"/>
                  <a:gd name="connsiteY234" fmla="*/ 1972048 h 4386643"/>
                  <a:gd name="connsiteX235" fmla="*/ 4401218 w 6010943"/>
                  <a:gd name="connsiteY235" fmla="*/ 1981573 h 4386643"/>
                  <a:gd name="connsiteX236" fmla="*/ 4344068 w 6010943"/>
                  <a:gd name="connsiteY236" fmla="*/ 2014910 h 4386643"/>
                  <a:gd name="connsiteX237" fmla="*/ 4329780 w 6010943"/>
                  <a:gd name="connsiteY237" fmla="*/ 2019673 h 4386643"/>
                  <a:gd name="connsiteX238" fmla="*/ 4315493 w 6010943"/>
                  <a:gd name="connsiteY238" fmla="*/ 2029198 h 4386643"/>
                  <a:gd name="connsiteX239" fmla="*/ 4239293 w 6010943"/>
                  <a:gd name="connsiteY239" fmla="*/ 2038723 h 4386643"/>
                  <a:gd name="connsiteX240" fmla="*/ 4182143 w 6010943"/>
                  <a:gd name="connsiteY240" fmla="*/ 2048248 h 4386643"/>
                  <a:gd name="connsiteX241" fmla="*/ 4153568 w 6010943"/>
                  <a:gd name="connsiteY241" fmla="*/ 2053010 h 4386643"/>
                  <a:gd name="connsiteX242" fmla="*/ 4139280 w 6010943"/>
                  <a:gd name="connsiteY242" fmla="*/ 2057773 h 4386643"/>
                  <a:gd name="connsiteX243" fmla="*/ 4120230 w 6010943"/>
                  <a:gd name="connsiteY243" fmla="*/ 2062535 h 4386643"/>
                  <a:gd name="connsiteX244" fmla="*/ 4096418 w 6010943"/>
                  <a:gd name="connsiteY244" fmla="*/ 2072060 h 4386643"/>
                  <a:gd name="connsiteX245" fmla="*/ 4048793 w 6010943"/>
                  <a:gd name="connsiteY245" fmla="*/ 2081585 h 4386643"/>
                  <a:gd name="connsiteX246" fmla="*/ 4024980 w 6010943"/>
                  <a:gd name="connsiteY246" fmla="*/ 2091110 h 4386643"/>
                  <a:gd name="connsiteX247" fmla="*/ 3972593 w 6010943"/>
                  <a:gd name="connsiteY247" fmla="*/ 2105398 h 4386643"/>
                  <a:gd name="connsiteX248" fmla="*/ 3948780 w 6010943"/>
                  <a:gd name="connsiteY248" fmla="*/ 2114923 h 4386643"/>
                  <a:gd name="connsiteX249" fmla="*/ 3929730 w 6010943"/>
                  <a:gd name="connsiteY249" fmla="*/ 2129210 h 4386643"/>
                  <a:gd name="connsiteX250" fmla="*/ 3896393 w 6010943"/>
                  <a:gd name="connsiteY250" fmla="*/ 2138735 h 4386643"/>
                  <a:gd name="connsiteX251" fmla="*/ 3872580 w 6010943"/>
                  <a:gd name="connsiteY251" fmla="*/ 2153023 h 4386643"/>
                  <a:gd name="connsiteX252" fmla="*/ 3829718 w 6010943"/>
                  <a:gd name="connsiteY252" fmla="*/ 2181598 h 4386643"/>
                  <a:gd name="connsiteX253" fmla="*/ 3791618 w 6010943"/>
                  <a:gd name="connsiteY253" fmla="*/ 2200648 h 4386643"/>
                  <a:gd name="connsiteX254" fmla="*/ 3777330 w 6010943"/>
                  <a:gd name="connsiteY254" fmla="*/ 2214935 h 4386643"/>
                  <a:gd name="connsiteX255" fmla="*/ 3767805 w 6010943"/>
                  <a:gd name="connsiteY255" fmla="*/ 2229223 h 4386643"/>
                  <a:gd name="connsiteX256" fmla="*/ 3739230 w 6010943"/>
                  <a:gd name="connsiteY256" fmla="*/ 2248273 h 4386643"/>
                  <a:gd name="connsiteX257" fmla="*/ 3715418 w 6010943"/>
                  <a:gd name="connsiteY257" fmla="*/ 2267323 h 4386643"/>
                  <a:gd name="connsiteX258" fmla="*/ 3686843 w 6010943"/>
                  <a:gd name="connsiteY258" fmla="*/ 2276848 h 4386643"/>
                  <a:gd name="connsiteX259" fmla="*/ 3620168 w 6010943"/>
                  <a:gd name="connsiteY259" fmla="*/ 2305423 h 4386643"/>
                  <a:gd name="connsiteX260" fmla="*/ 3596355 w 6010943"/>
                  <a:gd name="connsiteY260" fmla="*/ 2314948 h 4386643"/>
                  <a:gd name="connsiteX261" fmla="*/ 3572543 w 6010943"/>
                  <a:gd name="connsiteY261" fmla="*/ 2329235 h 4386643"/>
                  <a:gd name="connsiteX262" fmla="*/ 3553493 w 6010943"/>
                  <a:gd name="connsiteY262" fmla="*/ 2333998 h 4386643"/>
                  <a:gd name="connsiteX263" fmla="*/ 3501105 w 6010943"/>
                  <a:gd name="connsiteY263" fmla="*/ 2357810 h 4386643"/>
                  <a:gd name="connsiteX264" fmla="*/ 3482055 w 6010943"/>
                  <a:gd name="connsiteY264" fmla="*/ 2372098 h 4386643"/>
                  <a:gd name="connsiteX265" fmla="*/ 3463005 w 6010943"/>
                  <a:gd name="connsiteY265" fmla="*/ 2381623 h 4386643"/>
                  <a:gd name="connsiteX266" fmla="*/ 3448718 w 6010943"/>
                  <a:gd name="connsiteY266" fmla="*/ 2391148 h 4386643"/>
                  <a:gd name="connsiteX267" fmla="*/ 3429668 w 6010943"/>
                  <a:gd name="connsiteY267" fmla="*/ 2395910 h 4386643"/>
                  <a:gd name="connsiteX268" fmla="*/ 3415380 w 6010943"/>
                  <a:gd name="connsiteY268" fmla="*/ 2410198 h 4386643"/>
                  <a:gd name="connsiteX269" fmla="*/ 3372518 w 6010943"/>
                  <a:gd name="connsiteY269" fmla="*/ 2429248 h 4386643"/>
                  <a:gd name="connsiteX270" fmla="*/ 3339180 w 6010943"/>
                  <a:gd name="connsiteY270" fmla="*/ 2448298 h 4386643"/>
                  <a:gd name="connsiteX271" fmla="*/ 3267743 w 6010943"/>
                  <a:gd name="connsiteY271" fmla="*/ 2481635 h 4386643"/>
                  <a:gd name="connsiteX272" fmla="*/ 3220118 w 6010943"/>
                  <a:gd name="connsiteY272" fmla="*/ 2495923 h 4386643"/>
                  <a:gd name="connsiteX273" fmla="*/ 3191543 w 6010943"/>
                  <a:gd name="connsiteY273" fmla="*/ 2510210 h 4386643"/>
                  <a:gd name="connsiteX274" fmla="*/ 3158205 w 6010943"/>
                  <a:gd name="connsiteY274" fmla="*/ 2524498 h 4386643"/>
                  <a:gd name="connsiteX275" fmla="*/ 3129630 w 6010943"/>
                  <a:gd name="connsiteY275" fmla="*/ 2538785 h 4386643"/>
                  <a:gd name="connsiteX276" fmla="*/ 3096293 w 6010943"/>
                  <a:gd name="connsiteY276" fmla="*/ 2553073 h 4386643"/>
                  <a:gd name="connsiteX277" fmla="*/ 3062955 w 6010943"/>
                  <a:gd name="connsiteY277" fmla="*/ 2581648 h 4386643"/>
                  <a:gd name="connsiteX278" fmla="*/ 3043905 w 6010943"/>
                  <a:gd name="connsiteY278" fmla="*/ 2591173 h 4386643"/>
                  <a:gd name="connsiteX279" fmla="*/ 3024855 w 6010943"/>
                  <a:gd name="connsiteY279" fmla="*/ 2605460 h 4386643"/>
                  <a:gd name="connsiteX280" fmla="*/ 3005805 w 6010943"/>
                  <a:gd name="connsiteY280" fmla="*/ 2614985 h 4386643"/>
                  <a:gd name="connsiteX281" fmla="*/ 2986755 w 6010943"/>
                  <a:gd name="connsiteY281" fmla="*/ 2634035 h 4386643"/>
                  <a:gd name="connsiteX282" fmla="*/ 2958180 w 6010943"/>
                  <a:gd name="connsiteY282" fmla="*/ 2653085 h 4386643"/>
                  <a:gd name="connsiteX283" fmla="*/ 2929605 w 6010943"/>
                  <a:gd name="connsiteY283" fmla="*/ 2681660 h 4386643"/>
                  <a:gd name="connsiteX284" fmla="*/ 2843880 w 6010943"/>
                  <a:gd name="connsiteY284" fmla="*/ 2743573 h 4386643"/>
                  <a:gd name="connsiteX285" fmla="*/ 2829593 w 6010943"/>
                  <a:gd name="connsiteY285" fmla="*/ 2762623 h 4386643"/>
                  <a:gd name="connsiteX286" fmla="*/ 2791493 w 6010943"/>
                  <a:gd name="connsiteY286" fmla="*/ 2786435 h 4386643"/>
                  <a:gd name="connsiteX287" fmla="*/ 2772443 w 6010943"/>
                  <a:gd name="connsiteY287" fmla="*/ 2800723 h 4386643"/>
                  <a:gd name="connsiteX288" fmla="*/ 2720055 w 6010943"/>
                  <a:gd name="connsiteY288" fmla="*/ 2843585 h 4386643"/>
                  <a:gd name="connsiteX289" fmla="*/ 2696243 w 6010943"/>
                  <a:gd name="connsiteY289" fmla="*/ 2853110 h 4386643"/>
                  <a:gd name="connsiteX290" fmla="*/ 2629568 w 6010943"/>
                  <a:gd name="connsiteY290" fmla="*/ 2900735 h 4386643"/>
                  <a:gd name="connsiteX291" fmla="*/ 2605755 w 6010943"/>
                  <a:gd name="connsiteY291" fmla="*/ 2905498 h 4386643"/>
                  <a:gd name="connsiteX292" fmla="*/ 2553368 w 6010943"/>
                  <a:gd name="connsiteY292" fmla="*/ 2924548 h 4386643"/>
                  <a:gd name="connsiteX293" fmla="*/ 2491455 w 6010943"/>
                  <a:gd name="connsiteY293" fmla="*/ 2934073 h 4386643"/>
                  <a:gd name="connsiteX294" fmla="*/ 2381918 w 6010943"/>
                  <a:gd name="connsiteY294" fmla="*/ 2943598 h 4386643"/>
                  <a:gd name="connsiteX295" fmla="*/ 2329530 w 6010943"/>
                  <a:gd name="connsiteY295" fmla="*/ 2957885 h 4386643"/>
                  <a:gd name="connsiteX296" fmla="*/ 2277143 w 6010943"/>
                  <a:gd name="connsiteY296" fmla="*/ 2967410 h 4386643"/>
                  <a:gd name="connsiteX297" fmla="*/ 2219993 w 6010943"/>
                  <a:gd name="connsiteY297" fmla="*/ 2986460 h 4386643"/>
                  <a:gd name="connsiteX298" fmla="*/ 2177130 w 6010943"/>
                  <a:gd name="connsiteY298" fmla="*/ 2995985 h 4386643"/>
                  <a:gd name="connsiteX299" fmla="*/ 2119980 w 6010943"/>
                  <a:gd name="connsiteY299" fmla="*/ 3005510 h 4386643"/>
                  <a:gd name="connsiteX300" fmla="*/ 2091405 w 6010943"/>
                  <a:gd name="connsiteY300" fmla="*/ 3015035 h 4386643"/>
                  <a:gd name="connsiteX301" fmla="*/ 2043780 w 6010943"/>
                  <a:gd name="connsiteY301" fmla="*/ 3024560 h 4386643"/>
                  <a:gd name="connsiteX302" fmla="*/ 2019968 w 6010943"/>
                  <a:gd name="connsiteY302" fmla="*/ 3034085 h 4386643"/>
                  <a:gd name="connsiteX303" fmla="*/ 2000918 w 6010943"/>
                  <a:gd name="connsiteY303" fmla="*/ 3048373 h 4386643"/>
                  <a:gd name="connsiteX304" fmla="*/ 1962818 w 6010943"/>
                  <a:gd name="connsiteY304" fmla="*/ 3057898 h 4386643"/>
                  <a:gd name="connsiteX305" fmla="*/ 1896143 w 6010943"/>
                  <a:gd name="connsiteY305" fmla="*/ 3076948 h 4386643"/>
                  <a:gd name="connsiteX306" fmla="*/ 1867568 w 6010943"/>
                  <a:gd name="connsiteY306" fmla="*/ 3081710 h 4386643"/>
                  <a:gd name="connsiteX307" fmla="*/ 1819943 w 6010943"/>
                  <a:gd name="connsiteY307" fmla="*/ 3095998 h 4386643"/>
                  <a:gd name="connsiteX308" fmla="*/ 1805655 w 6010943"/>
                  <a:gd name="connsiteY308" fmla="*/ 3100760 h 4386643"/>
                  <a:gd name="connsiteX309" fmla="*/ 1781843 w 6010943"/>
                  <a:gd name="connsiteY309" fmla="*/ 3105523 h 4386643"/>
                  <a:gd name="connsiteX310" fmla="*/ 1738980 w 6010943"/>
                  <a:gd name="connsiteY310" fmla="*/ 3124573 h 4386643"/>
                  <a:gd name="connsiteX311" fmla="*/ 1719930 w 6010943"/>
                  <a:gd name="connsiteY311" fmla="*/ 3134098 h 4386643"/>
                  <a:gd name="connsiteX312" fmla="*/ 1691355 w 6010943"/>
                  <a:gd name="connsiteY312" fmla="*/ 3143623 h 4386643"/>
                  <a:gd name="connsiteX313" fmla="*/ 1653255 w 6010943"/>
                  <a:gd name="connsiteY313" fmla="*/ 3153148 h 4386643"/>
                  <a:gd name="connsiteX314" fmla="*/ 1572293 w 6010943"/>
                  <a:gd name="connsiteY314" fmla="*/ 3181723 h 4386643"/>
                  <a:gd name="connsiteX315" fmla="*/ 1477043 w 6010943"/>
                  <a:gd name="connsiteY315" fmla="*/ 3229348 h 4386643"/>
                  <a:gd name="connsiteX316" fmla="*/ 1457993 w 6010943"/>
                  <a:gd name="connsiteY316" fmla="*/ 3238873 h 4386643"/>
                  <a:gd name="connsiteX317" fmla="*/ 1438943 w 6010943"/>
                  <a:gd name="connsiteY317" fmla="*/ 3248398 h 4386643"/>
                  <a:gd name="connsiteX318" fmla="*/ 1377030 w 6010943"/>
                  <a:gd name="connsiteY318" fmla="*/ 3276973 h 4386643"/>
                  <a:gd name="connsiteX319" fmla="*/ 1357980 w 6010943"/>
                  <a:gd name="connsiteY319" fmla="*/ 3286498 h 4386643"/>
                  <a:gd name="connsiteX320" fmla="*/ 1315118 w 6010943"/>
                  <a:gd name="connsiteY320" fmla="*/ 3315073 h 4386643"/>
                  <a:gd name="connsiteX321" fmla="*/ 1291305 w 6010943"/>
                  <a:gd name="connsiteY321" fmla="*/ 3319835 h 4386643"/>
                  <a:gd name="connsiteX322" fmla="*/ 1272255 w 6010943"/>
                  <a:gd name="connsiteY322" fmla="*/ 3334123 h 4386643"/>
                  <a:gd name="connsiteX323" fmla="*/ 1186530 w 6010943"/>
                  <a:gd name="connsiteY323" fmla="*/ 3367460 h 4386643"/>
                  <a:gd name="connsiteX324" fmla="*/ 1162718 w 6010943"/>
                  <a:gd name="connsiteY324" fmla="*/ 3372223 h 4386643"/>
                  <a:gd name="connsiteX325" fmla="*/ 1148430 w 6010943"/>
                  <a:gd name="connsiteY325" fmla="*/ 3376985 h 4386643"/>
                  <a:gd name="connsiteX326" fmla="*/ 1110330 w 6010943"/>
                  <a:gd name="connsiteY326" fmla="*/ 3386510 h 4386643"/>
                  <a:gd name="connsiteX327" fmla="*/ 1091280 w 6010943"/>
                  <a:gd name="connsiteY327" fmla="*/ 3391273 h 4386643"/>
                  <a:gd name="connsiteX328" fmla="*/ 1038893 w 6010943"/>
                  <a:gd name="connsiteY328" fmla="*/ 3400798 h 4386643"/>
                  <a:gd name="connsiteX329" fmla="*/ 996030 w 6010943"/>
                  <a:gd name="connsiteY329" fmla="*/ 3410323 h 4386643"/>
                  <a:gd name="connsiteX330" fmla="*/ 976980 w 6010943"/>
                  <a:gd name="connsiteY330" fmla="*/ 3415085 h 4386643"/>
                  <a:gd name="connsiteX331" fmla="*/ 953168 w 6010943"/>
                  <a:gd name="connsiteY331" fmla="*/ 3419848 h 4386643"/>
                  <a:gd name="connsiteX332" fmla="*/ 910305 w 6010943"/>
                  <a:gd name="connsiteY332" fmla="*/ 3438898 h 4386643"/>
                  <a:gd name="connsiteX333" fmla="*/ 872205 w 6010943"/>
                  <a:gd name="connsiteY333" fmla="*/ 3448423 h 4386643"/>
                  <a:gd name="connsiteX334" fmla="*/ 810293 w 6010943"/>
                  <a:gd name="connsiteY334" fmla="*/ 3486523 h 4386643"/>
                  <a:gd name="connsiteX335" fmla="*/ 757905 w 6010943"/>
                  <a:gd name="connsiteY335" fmla="*/ 3524623 h 4386643"/>
                  <a:gd name="connsiteX336" fmla="*/ 729330 w 6010943"/>
                  <a:gd name="connsiteY336" fmla="*/ 3553198 h 4386643"/>
                  <a:gd name="connsiteX337" fmla="*/ 710280 w 6010943"/>
                  <a:gd name="connsiteY337" fmla="*/ 3586535 h 4386643"/>
                  <a:gd name="connsiteX338" fmla="*/ 695993 w 6010943"/>
                  <a:gd name="connsiteY338" fmla="*/ 3600823 h 4386643"/>
                  <a:gd name="connsiteX339" fmla="*/ 686468 w 6010943"/>
                  <a:gd name="connsiteY339" fmla="*/ 3619873 h 4386643"/>
                  <a:gd name="connsiteX340" fmla="*/ 643605 w 6010943"/>
                  <a:gd name="connsiteY340" fmla="*/ 3662735 h 4386643"/>
                  <a:gd name="connsiteX341" fmla="*/ 629318 w 6010943"/>
                  <a:gd name="connsiteY341" fmla="*/ 3672260 h 4386643"/>
                  <a:gd name="connsiteX342" fmla="*/ 615030 w 6010943"/>
                  <a:gd name="connsiteY342" fmla="*/ 3691310 h 4386643"/>
                  <a:gd name="connsiteX343" fmla="*/ 595980 w 6010943"/>
                  <a:gd name="connsiteY343" fmla="*/ 3700835 h 4386643"/>
                  <a:gd name="connsiteX344" fmla="*/ 581693 w 6010943"/>
                  <a:gd name="connsiteY344" fmla="*/ 3710360 h 4386643"/>
                  <a:gd name="connsiteX345" fmla="*/ 557880 w 6010943"/>
                  <a:gd name="connsiteY345" fmla="*/ 3724648 h 4386643"/>
                  <a:gd name="connsiteX346" fmla="*/ 495968 w 6010943"/>
                  <a:gd name="connsiteY346" fmla="*/ 3762748 h 4386643"/>
                  <a:gd name="connsiteX347" fmla="*/ 462630 w 6010943"/>
                  <a:gd name="connsiteY347" fmla="*/ 3772273 h 4386643"/>
                  <a:gd name="connsiteX348" fmla="*/ 424530 w 6010943"/>
                  <a:gd name="connsiteY348" fmla="*/ 3786560 h 4386643"/>
                  <a:gd name="connsiteX349" fmla="*/ 400718 w 6010943"/>
                  <a:gd name="connsiteY349" fmla="*/ 3800848 h 4386643"/>
                  <a:gd name="connsiteX350" fmla="*/ 357855 w 6010943"/>
                  <a:gd name="connsiteY350" fmla="*/ 3805610 h 4386643"/>
                  <a:gd name="connsiteX351" fmla="*/ 305468 w 6010943"/>
                  <a:gd name="connsiteY351" fmla="*/ 3819898 h 4386643"/>
                  <a:gd name="connsiteX352" fmla="*/ 267368 w 6010943"/>
                  <a:gd name="connsiteY352" fmla="*/ 3824660 h 4386643"/>
                  <a:gd name="connsiteX353" fmla="*/ 205455 w 6010943"/>
                  <a:gd name="connsiteY353" fmla="*/ 3834185 h 4386643"/>
                  <a:gd name="connsiteX354" fmla="*/ 176880 w 6010943"/>
                  <a:gd name="connsiteY354" fmla="*/ 4386635 h 4386643"/>
                  <a:gd name="connsiteX355" fmla="*/ 668 w 6010943"/>
                  <a:gd name="connsiteY355" fmla="*/ 4305674 h 4386643"/>
                  <a:gd name="connsiteX0" fmla="*/ 668 w 6010943"/>
                  <a:gd name="connsiteY0" fmla="*/ 4305674 h 4415216"/>
                  <a:gd name="connsiteX1" fmla="*/ 100680 w 6010943"/>
                  <a:gd name="connsiteY1" fmla="*/ 3824660 h 4415216"/>
                  <a:gd name="connsiteX2" fmla="*/ 86393 w 6010943"/>
                  <a:gd name="connsiteY2" fmla="*/ 3791323 h 4415216"/>
                  <a:gd name="connsiteX3" fmla="*/ 81630 w 6010943"/>
                  <a:gd name="connsiteY3" fmla="*/ 3719885 h 4415216"/>
                  <a:gd name="connsiteX4" fmla="*/ 76868 w 6010943"/>
                  <a:gd name="connsiteY4" fmla="*/ 3700835 h 4415216"/>
                  <a:gd name="connsiteX5" fmla="*/ 81630 w 6010943"/>
                  <a:gd name="connsiteY5" fmla="*/ 3596060 h 4415216"/>
                  <a:gd name="connsiteX6" fmla="*/ 91155 w 6010943"/>
                  <a:gd name="connsiteY6" fmla="*/ 3543673 h 4415216"/>
                  <a:gd name="connsiteX7" fmla="*/ 157830 w 6010943"/>
                  <a:gd name="connsiteY7" fmla="*/ 3457948 h 4415216"/>
                  <a:gd name="connsiteX8" fmla="*/ 176880 w 6010943"/>
                  <a:gd name="connsiteY8" fmla="*/ 3434135 h 4415216"/>
                  <a:gd name="connsiteX9" fmla="*/ 195930 w 6010943"/>
                  <a:gd name="connsiteY9" fmla="*/ 3424610 h 4415216"/>
                  <a:gd name="connsiteX10" fmla="*/ 210218 w 6010943"/>
                  <a:gd name="connsiteY10" fmla="*/ 3410323 h 4415216"/>
                  <a:gd name="connsiteX11" fmla="*/ 238793 w 6010943"/>
                  <a:gd name="connsiteY11" fmla="*/ 3391273 h 4415216"/>
                  <a:gd name="connsiteX12" fmla="*/ 300705 w 6010943"/>
                  <a:gd name="connsiteY12" fmla="*/ 3334123 h 4415216"/>
                  <a:gd name="connsiteX13" fmla="*/ 329280 w 6010943"/>
                  <a:gd name="connsiteY13" fmla="*/ 3315073 h 4415216"/>
                  <a:gd name="connsiteX14" fmla="*/ 410243 w 6010943"/>
                  <a:gd name="connsiteY14" fmla="*/ 3281735 h 4415216"/>
                  <a:gd name="connsiteX15" fmla="*/ 453105 w 6010943"/>
                  <a:gd name="connsiteY15" fmla="*/ 3262685 h 4415216"/>
                  <a:gd name="connsiteX16" fmla="*/ 491205 w 6010943"/>
                  <a:gd name="connsiteY16" fmla="*/ 3253160 h 4415216"/>
                  <a:gd name="connsiteX17" fmla="*/ 519780 w 6010943"/>
                  <a:gd name="connsiteY17" fmla="*/ 3238873 h 4415216"/>
                  <a:gd name="connsiteX18" fmla="*/ 543593 w 6010943"/>
                  <a:gd name="connsiteY18" fmla="*/ 3229348 h 4415216"/>
                  <a:gd name="connsiteX19" fmla="*/ 557880 w 6010943"/>
                  <a:gd name="connsiteY19" fmla="*/ 3224585 h 4415216"/>
                  <a:gd name="connsiteX20" fmla="*/ 572168 w 6010943"/>
                  <a:gd name="connsiteY20" fmla="*/ 3215060 h 4415216"/>
                  <a:gd name="connsiteX21" fmla="*/ 591218 w 6010943"/>
                  <a:gd name="connsiteY21" fmla="*/ 3210298 h 4415216"/>
                  <a:gd name="connsiteX22" fmla="*/ 615030 w 6010943"/>
                  <a:gd name="connsiteY22" fmla="*/ 3200773 h 4415216"/>
                  <a:gd name="connsiteX23" fmla="*/ 672180 w 6010943"/>
                  <a:gd name="connsiteY23" fmla="*/ 3172198 h 4415216"/>
                  <a:gd name="connsiteX24" fmla="*/ 700755 w 6010943"/>
                  <a:gd name="connsiteY24" fmla="*/ 3157910 h 4415216"/>
                  <a:gd name="connsiteX25" fmla="*/ 753143 w 6010943"/>
                  <a:gd name="connsiteY25" fmla="*/ 3138860 h 4415216"/>
                  <a:gd name="connsiteX26" fmla="*/ 805530 w 6010943"/>
                  <a:gd name="connsiteY26" fmla="*/ 3095998 h 4415216"/>
                  <a:gd name="connsiteX27" fmla="*/ 872205 w 6010943"/>
                  <a:gd name="connsiteY27" fmla="*/ 3053135 h 4415216"/>
                  <a:gd name="connsiteX28" fmla="*/ 891255 w 6010943"/>
                  <a:gd name="connsiteY28" fmla="*/ 3034085 h 4415216"/>
                  <a:gd name="connsiteX29" fmla="*/ 919830 w 6010943"/>
                  <a:gd name="connsiteY29" fmla="*/ 3010273 h 4415216"/>
                  <a:gd name="connsiteX30" fmla="*/ 934118 w 6010943"/>
                  <a:gd name="connsiteY30" fmla="*/ 2991223 h 4415216"/>
                  <a:gd name="connsiteX31" fmla="*/ 962693 w 6010943"/>
                  <a:gd name="connsiteY31" fmla="*/ 2972173 h 4415216"/>
                  <a:gd name="connsiteX32" fmla="*/ 1000793 w 6010943"/>
                  <a:gd name="connsiteY32" fmla="*/ 2934073 h 4415216"/>
                  <a:gd name="connsiteX33" fmla="*/ 1043655 w 6010943"/>
                  <a:gd name="connsiteY33" fmla="*/ 2919785 h 4415216"/>
                  <a:gd name="connsiteX34" fmla="*/ 1062705 w 6010943"/>
                  <a:gd name="connsiteY34" fmla="*/ 2910260 h 4415216"/>
                  <a:gd name="connsiteX35" fmla="*/ 1138905 w 6010943"/>
                  <a:gd name="connsiteY35" fmla="*/ 2895973 h 4415216"/>
                  <a:gd name="connsiteX36" fmla="*/ 1219868 w 6010943"/>
                  <a:gd name="connsiteY36" fmla="*/ 2881685 h 4415216"/>
                  <a:gd name="connsiteX37" fmla="*/ 1272255 w 6010943"/>
                  <a:gd name="connsiteY37" fmla="*/ 2862635 h 4415216"/>
                  <a:gd name="connsiteX38" fmla="*/ 1300830 w 6010943"/>
                  <a:gd name="connsiteY38" fmla="*/ 2834060 h 4415216"/>
                  <a:gd name="connsiteX39" fmla="*/ 1319880 w 6010943"/>
                  <a:gd name="connsiteY39" fmla="*/ 2815010 h 4415216"/>
                  <a:gd name="connsiteX40" fmla="*/ 1353218 w 6010943"/>
                  <a:gd name="connsiteY40" fmla="*/ 2767385 h 4415216"/>
                  <a:gd name="connsiteX41" fmla="*/ 1372268 w 6010943"/>
                  <a:gd name="connsiteY41" fmla="*/ 2753098 h 4415216"/>
                  <a:gd name="connsiteX42" fmla="*/ 1391318 w 6010943"/>
                  <a:gd name="connsiteY42" fmla="*/ 2719760 h 4415216"/>
                  <a:gd name="connsiteX43" fmla="*/ 1410368 w 6010943"/>
                  <a:gd name="connsiteY43" fmla="*/ 2691185 h 4415216"/>
                  <a:gd name="connsiteX44" fmla="*/ 1429418 w 6010943"/>
                  <a:gd name="connsiteY44" fmla="*/ 2672135 h 4415216"/>
                  <a:gd name="connsiteX45" fmla="*/ 1438943 w 6010943"/>
                  <a:gd name="connsiteY45" fmla="*/ 2657848 h 4415216"/>
                  <a:gd name="connsiteX46" fmla="*/ 1453230 w 6010943"/>
                  <a:gd name="connsiteY46" fmla="*/ 2643560 h 4415216"/>
                  <a:gd name="connsiteX47" fmla="*/ 1467518 w 6010943"/>
                  <a:gd name="connsiteY47" fmla="*/ 2624510 h 4415216"/>
                  <a:gd name="connsiteX48" fmla="*/ 1548480 w 6010943"/>
                  <a:gd name="connsiteY48" fmla="*/ 2586410 h 4415216"/>
                  <a:gd name="connsiteX49" fmla="*/ 1596105 w 6010943"/>
                  <a:gd name="connsiteY49" fmla="*/ 2557835 h 4415216"/>
                  <a:gd name="connsiteX50" fmla="*/ 1629443 w 6010943"/>
                  <a:gd name="connsiteY50" fmla="*/ 2548310 h 4415216"/>
                  <a:gd name="connsiteX51" fmla="*/ 1643730 w 6010943"/>
                  <a:gd name="connsiteY51" fmla="*/ 2538785 h 4415216"/>
                  <a:gd name="connsiteX52" fmla="*/ 1710405 w 6010943"/>
                  <a:gd name="connsiteY52" fmla="*/ 2529260 h 4415216"/>
                  <a:gd name="connsiteX53" fmla="*/ 1748505 w 6010943"/>
                  <a:gd name="connsiteY53" fmla="*/ 2514973 h 4415216"/>
                  <a:gd name="connsiteX54" fmla="*/ 1791368 w 6010943"/>
                  <a:gd name="connsiteY54" fmla="*/ 2476873 h 4415216"/>
                  <a:gd name="connsiteX55" fmla="*/ 1810418 w 6010943"/>
                  <a:gd name="connsiteY55" fmla="*/ 2467348 h 4415216"/>
                  <a:gd name="connsiteX56" fmla="*/ 1834230 w 6010943"/>
                  <a:gd name="connsiteY56" fmla="*/ 2438773 h 4415216"/>
                  <a:gd name="connsiteX57" fmla="*/ 1862805 w 6010943"/>
                  <a:gd name="connsiteY57" fmla="*/ 2400673 h 4415216"/>
                  <a:gd name="connsiteX58" fmla="*/ 1958055 w 6010943"/>
                  <a:gd name="connsiteY58" fmla="*/ 2319710 h 4415216"/>
                  <a:gd name="connsiteX59" fmla="*/ 1977105 w 6010943"/>
                  <a:gd name="connsiteY59" fmla="*/ 2314948 h 4415216"/>
                  <a:gd name="connsiteX60" fmla="*/ 1996155 w 6010943"/>
                  <a:gd name="connsiteY60" fmla="*/ 2305423 h 4415216"/>
                  <a:gd name="connsiteX61" fmla="*/ 2010443 w 6010943"/>
                  <a:gd name="connsiteY61" fmla="*/ 2295898 h 4415216"/>
                  <a:gd name="connsiteX62" fmla="*/ 2043780 w 6010943"/>
                  <a:gd name="connsiteY62" fmla="*/ 2286373 h 4415216"/>
                  <a:gd name="connsiteX63" fmla="*/ 2067593 w 6010943"/>
                  <a:gd name="connsiteY63" fmla="*/ 2276848 h 4415216"/>
                  <a:gd name="connsiteX64" fmla="*/ 2081880 w 6010943"/>
                  <a:gd name="connsiteY64" fmla="*/ 2272085 h 4415216"/>
                  <a:gd name="connsiteX65" fmla="*/ 2105693 w 6010943"/>
                  <a:gd name="connsiteY65" fmla="*/ 2262560 h 4415216"/>
                  <a:gd name="connsiteX66" fmla="*/ 2167605 w 6010943"/>
                  <a:gd name="connsiteY66" fmla="*/ 2257798 h 4415216"/>
                  <a:gd name="connsiteX67" fmla="*/ 2219993 w 6010943"/>
                  <a:gd name="connsiteY67" fmla="*/ 2248273 h 4415216"/>
                  <a:gd name="connsiteX68" fmla="*/ 2243805 w 6010943"/>
                  <a:gd name="connsiteY68" fmla="*/ 2233985 h 4415216"/>
                  <a:gd name="connsiteX69" fmla="*/ 2262855 w 6010943"/>
                  <a:gd name="connsiteY69" fmla="*/ 2229223 h 4415216"/>
                  <a:gd name="connsiteX70" fmla="*/ 2300955 w 6010943"/>
                  <a:gd name="connsiteY70" fmla="*/ 2219698 h 4415216"/>
                  <a:gd name="connsiteX71" fmla="*/ 2334293 w 6010943"/>
                  <a:gd name="connsiteY71" fmla="*/ 2200648 h 4415216"/>
                  <a:gd name="connsiteX72" fmla="*/ 2348580 w 6010943"/>
                  <a:gd name="connsiteY72" fmla="*/ 2191123 h 4415216"/>
                  <a:gd name="connsiteX73" fmla="*/ 2391443 w 6010943"/>
                  <a:gd name="connsiteY73" fmla="*/ 2176835 h 4415216"/>
                  <a:gd name="connsiteX74" fmla="*/ 2400968 w 6010943"/>
                  <a:gd name="connsiteY74" fmla="*/ 2157785 h 4415216"/>
                  <a:gd name="connsiteX75" fmla="*/ 2500980 w 6010943"/>
                  <a:gd name="connsiteY75" fmla="*/ 2100635 h 4415216"/>
                  <a:gd name="connsiteX76" fmla="*/ 2558130 w 6010943"/>
                  <a:gd name="connsiteY76" fmla="*/ 2067298 h 4415216"/>
                  <a:gd name="connsiteX77" fmla="*/ 2572418 w 6010943"/>
                  <a:gd name="connsiteY77" fmla="*/ 2062535 h 4415216"/>
                  <a:gd name="connsiteX78" fmla="*/ 2596230 w 6010943"/>
                  <a:gd name="connsiteY78" fmla="*/ 2048248 h 4415216"/>
                  <a:gd name="connsiteX79" fmla="*/ 2634330 w 6010943"/>
                  <a:gd name="connsiteY79" fmla="*/ 2029198 h 4415216"/>
                  <a:gd name="connsiteX80" fmla="*/ 2667668 w 6010943"/>
                  <a:gd name="connsiteY80" fmla="*/ 2014910 h 4415216"/>
                  <a:gd name="connsiteX81" fmla="*/ 2729580 w 6010943"/>
                  <a:gd name="connsiteY81" fmla="*/ 1976810 h 4415216"/>
                  <a:gd name="connsiteX82" fmla="*/ 2767680 w 6010943"/>
                  <a:gd name="connsiteY82" fmla="*/ 1962523 h 4415216"/>
                  <a:gd name="connsiteX83" fmla="*/ 2810543 w 6010943"/>
                  <a:gd name="connsiteY83" fmla="*/ 1943473 h 4415216"/>
                  <a:gd name="connsiteX84" fmla="*/ 2834355 w 6010943"/>
                  <a:gd name="connsiteY84" fmla="*/ 1938710 h 4415216"/>
                  <a:gd name="connsiteX85" fmla="*/ 2862930 w 6010943"/>
                  <a:gd name="connsiteY85" fmla="*/ 1929185 h 4415216"/>
                  <a:gd name="connsiteX86" fmla="*/ 2910555 w 6010943"/>
                  <a:gd name="connsiteY86" fmla="*/ 1919660 h 4415216"/>
                  <a:gd name="connsiteX87" fmla="*/ 2948655 w 6010943"/>
                  <a:gd name="connsiteY87" fmla="*/ 1910135 h 4415216"/>
                  <a:gd name="connsiteX88" fmla="*/ 2996280 w 6010943"/>
                  <a:gd name="connsiteY88" fmla="*/ 1900610 h 4415216"/>
                  <a:gd name="connsiteX89" fmla="*/ 3010568 w 6010943"/>
                  <a:gd name="connsiteY89" fmla="*/ 1895848 h 4415216"/>
                  <a:gd name="connsiteX90" fmla="*/ 3062955 w 6010943"/>
                  <a:gd name="connsiteY90" fmla="*/ 1881560 h 4415216"/>
                  <a:gd name="connsiteX91" fmla="*/ 3110580 w 6010943"/>
                  <a:gd name="connsiteY91" fmla="*/ 1848223 h 4415216"/>
                  <a:gd name="connsiteX92" fmla="*/ 3143918 w 6010943"/>
                  <a:gd name="connsiteY92" fmla="*/ 1829173 h 4415216"/>
                  <a:gd name="connsiteX93" fmla="*/ 3186780 w 6010943"/>
                  <a:gd name="connsiteY93" fmla="*/ 1786310 h 4415216"/>
                  <a:gd name="connsiteX94" fmla="*/ 3224880 w 6010943"/>
                  <a:gd name="connsiteY94" fmla="*/ 1752973 h 4415216"/>
                  <a:gd name="connsiteX95" fmla="*/ 3253455 w 6010943"/>
                  <a:gd name="connsiteY95" fmla="*/ 1724398 h 4415216"/>
                  <a:gd name="connsiteX96" fmla="*/ 3267743 w 6010943"/>
                  <a:gd name="connsiteY96" fmla="*/ 1710110 h 4415216"/>
                  <a:gd name="connsiteX97" fmla="*/ 3282030 w 6010943"/>
                  <a:gd name="connsiteY97" fmla="*/ 1705348 h 4415216"/>
                  <a:gd name="connsiteX98" fmla="*/ 3329655 w 6010943"/>
                  <a:gd name="connsiteY98" fmla="*/ 1667248 h 4415216"/>
                  <a:gd name="connsiteX99" fmla="*/ 3372518 w 6010943"/>
                  <a:gd name="connsiteY99" fmla="*/ 1614860 h 4415216"/>
                  <a:gd name="connsiteX100" fmla="*/ 3405855 w 6010943"/>
                  <a:gd name="connsiteY100" fmla="*/ 1586285 h 4415216"/>
                  <a:gd name="connsiteX101" fmla="*/ 3420143 w 6010943"/>
                  <a:gd name="connsiteY101" fmla="*/ 1567235 h 4415216"/>
                  <a:gd name="connsiteX102" fmla="*/ 3486818 w 6010943"/>
                  <a:gd name="connsiteY102" fmla="*/ 1510085 h 4415216"/>
                  <a:gd name="connsiteX103" fmla="*/ 3496343 w 6010943"/>
                  <a:gd name="connsiteY103" fmla="*/ 1495798 h 4415216"/>
                  <a:gd name="connsiteX104" fmla="*/ 3534443 w 6010943"/>
                  <a:gd name="connsiteY104" fmla="*/ 1462460 h 4415216"/>
                  <a:gd name="connsiteX105" fmla="*/ 3553493 w 6010943"/>
                  <a:gd name="connsiteY105" fmla="*/ 1452935 h 4415216"/>
                  <a:gd name="connsiteX106" fmla="*/ 3577305 w 6010943"/>
                  <a:gd name="connsiteY106" fmla="*/ 1429123 h 4415216"/>
                  <a:gd name="connsiteX107" fmla="*/ 3591593 w 6010943"/>
                  <a:gd name="connsiteY107" fmla="*/ 1414835 h 4415216"/>
                  <a:gd name="connsiteX108" fmla="*/ 3653505 w 6010943"/>
                  <a:gd name="connsiteY108" fmla="*/ 1357685 h 4415216"/>
                  <a:gd name="connsiteX109" fmla="*/ 3677318 w 6010943"/>
                  <a:gd name="connsiteY109" fmla="*/ 1329110 h 4415216"/>
                  <a:gd name="connsiteX110" fmla="*/ 3696368 w 6010943"/>
                  <a:gd name="connsiteY110" fmla="*/ 1300535 h 4415216"/>
                  <a:gd name="connsiteX111" fmla="*/ 3710655 w 6010943"/>
                  <a:gd name="connsiteY111" fmla="*/ 1295773 h 4415216"/>
                  <a:gd name="connsiteX112" fmla="*/ 3782093 w 6010943"/>
                  <a:gd name="connsiteY112" fmla="*/ 1205285 h 4415216"/>
                  <a:gd name="connsiteX113" fmla="*/ 3801143 w 6010943"/>
                  <a:gd name="connsiteY113" fmla="*/ 1186235 h 4415216"/>
                  <a:gd name="connsiteX114" fmla="*/ 3853530 w 6010943"/>
                  <a:gd name="connsiteY114" fmla="*/ 1148135 h 4415216"/>
                  <a:gd name="connsiteX115" fmla="*/ 3872580 w 6010943"/>
                  <a:gd name="connsiteY115" fmla="*/ 1138610 h 4415216"/>
                  <a:gd name="connsiteX116" fmla="*/ 3901155 w 6010943"/>
                  <a:gd name="connsiteY116" fmla="*/ 1114798 h 4415216"/>
                  <a:gd name="connsiteX117" fmla="*/ 3934493 w 6010943"/>
                  <a:gd name="connsiteY117" fmla="*/ 1100510 h 4415216"/>
                  <a:gd name="connsiteX118" fmla="*/ 3977355 w 6010943"/>
                  <a:gd name="connsiteY118" fmla="*/ 1071935 h 4415216"/>
                  <a:gd name="connsiteX119" fmla="*/ 3991643 w 6010943"/>
                  <a:gd name="connsiteY119" fmla="*/ 1062410 h 4415216"/>
                  <a:gd name="connsiteX120" fmla="*/ 4010693 w 6010943"/>
                  <a:gd name="connsiteY120" fmla="*/ 1057648 h 4415216"/>
                  <a:gd name="connsiteX121" fmla="*/ 4086893 w 6010943"/>
                  <a:gd name="connsiteY121" fmla="*/ 1033835 h 4415216"/>
                  <a:gd name="connsiteX122" fmla="*/ 4134518 w 6010943"/>
                  <a:gd name="connsiteY122" fmla="*/ 1014785 h 4415216"/>
                  <a:gd name="connsiteX123" fmla="*/ 4167855 w 6010943"/>
                  <a:gd name="connsiteY123" fmla="*/ 1005260 h 4415216"/>
                  <a:gd name="connsiteX124" fmla="*/ 4205955 w 6010943"/>
                  <a:gd name="connsiteY124" fmla="*/ 1000498 h 4415216"/>
                  <a:gd name="connsiteX125" fmla="*/ 4248818 w 6010943"/>
                  <a:gd name="connsiteY125" fmla="*/ 990973 h 4415216"/>
                  <a:gd name="connsiteX126" fmla="*/ 4291680 w 6010943"/>
                  <a:gd name="connsiteY126" fmla="*/ 971923 h 4415216"/>
                  <a:gd name="connsiteX127" fmla="*/ 4329780 w 6010943"/>
                  <a:gd name="connsiteY127" fmla="*/ 962398 h 4415216"/>
                  <a:gd name="connsiteX128" fmla="*/ 4344068 w 6010943"/>
                  <a:gd name="connsiteY128" fmla="*/ 952873 h 4415216"/>
                  <a:gd name="connsiteX129" fmla="*/ 4382168 w 6010943"/>
                  <a:gd name="connsiteY129" fmla="*/ 938585 h 4415216"/>
                  <a:gd name="connsiteX130" fmla="*/ 4401218 w 6010943"/>
                  <a:gd name="connsiteY130" fmla="*/ 924298 h 4415216"/>
                  <a:gd name="connsiteX131" fmla="*/ 4434555 w 6010943"/>
                  <a:gd name="connsiteY131" fmla="*/ 895723 h 4415216"/>
                  <a:gd name="connsiteX132" fmla="*/ 4444080 w 6010943"/>
                  <a:gd name="connsiteY132" fmla="*/ 876673 h 4415216"/>
                  <a:gd name="connsiteX133" fmla="*/ 4463130 w 6010943"/>
                  <a:gd name="connsiteY133" fmla="*/ 857623 h 4415216"/>
                  <a:gd name="connsiteX134" fmla="*/ 4486943 w 6010943"/>
                  <a:gd name="connsiteY134" fmla="*/ 809998 h 4415216"/>
                  <a:gd name="connsiteX135" fmla="*/ 4501230 w 6010943"/>
                  <a:gd name="connsiteY135" fmla="*/ 786185 h 4415216"/>
                  <a:gd name="connsiteX136" fmla="*/ 4515518 w 6010943"/>
                  <a:gd name="connsiteY136" fmla="*/ 695698 h 4415216"/>
                  <a:gd name="connsiteX137" fmla="*/ 4525043 w 6010943"/>
                  <a:gd name="connsiteY137" fmla="*/ 581398 h 4415216"/>
                  <a:gd name="connsiteX138" fmla="*/ 4534568 w 6010943"/>
                  <a:gd name="connsiteY138" fmla="*/ 543298 h 4415216"/>
                  <a:gd name="connsiteX139" fmla="*/ 4539330 w 6010943"/>
                  <a:gd name="connsiteY139" fmla="*/ 500435 h 4415216"/>
                  <a:gd name="connsiteX140" fmla="*/ 4548855 w 6010943"/>
                  <a:gd name="connsiteY140" fmla="*/ 424235 h 4415216"/>
                  <a:gd name="connsiteX141" fmla="*/ 4553618 w 6010943"/>
                  <a:gd name="connsiteY141" fmla="*/ 381373 h 4415216"/>
                  <a:gd name="connsiteX142" fmla="*/ 4567905 w 6010943"/>
                  <a:gd name="connsiteY142" fmla="*/ 271835 h 4415216"/>
                  <a:gd name="connsiteX143" fmla="*/ 4572668 w 6010943"/>
                  <a:gd name="connsiteY143" fmla="*/ 233735 h 4415216"/>
                  <a:gd name="connsiteX144" fmla="*/ 4582193 w 6010943"/>
                  <a:gd name="connsiteY144" fmla="*/ 190873 h 4415216"/>
                  <a:gd name="connsiteX145" fmla="*/ 4586955 w 6010943"/>
                  <a:gd name="connsiteY145" fmla="*/ 152773 h 4415216"/>
                  <a:gd name="connsiteX146" fmla="*/ 4596480 w 6010943"/>
                  <a:gd name="connsiteY146" fmla="*/ 119435 h 4415216"/>
                  <a:gd name="connsiteX147" fmla="*/ 4601243 w 6010943"/>
                  <a:gd name="connsiteY147" fmla="*/ 95623 h 4415216"/>
                  <a:gd name="connsiteX148" fmla="*/ 4610768 w 6010943"/>
                  <a:gd name="connsiteY148" fmla="*/ 76573 h 4415216"/>
                  <a:gd name="connsiteX149" fmla="*/ 4620293 w 6010943"/>
                  <a:gd name="connsiteY149" fmla="*/ 52760 h 4415216"/>
                  <a:gd name="connsiteX150" fmla="*/ 4658393 w 6010943"/>
                  <a:gd name="connsiteY150" fmla="*/ 14660 h 4415216"/>
                  <a:gd name="connsiteX151" fmla="*/ 4677443 w 6010943"/>
                  <a:gd name="connsiteY151" fmla="*/ 9898 h 4415216"/>
                  <a:gd name="connsiteX152" fmla="*/ 4696493 w 6010943"/>
                  <a:gd name="connsiteY152" fmla="*/ 373 h 4415216"/>
                  <a:gd name="connsiteX153" fmla="*/ 4820318 w 6010943"/>
                  <a:gd name="connsiteY153" fmla="*/ 14660 h 4415216"/>
                  <a:gd name="connsiteX154" fmla="*/ 4858418 w 6010943"/>
                  <a:gd name="connsiteY154" fmla="*/ 28948 h 4415216"/>
                  <a:gd name="connsiteX155" fmla="*/ 4906043 w 6010943"/>
                  <a:gd name="connsiteY155" fmla="*/ 52760 h 4415216"/>
                  <a:gd name="connsiteX156" fmla="*/ 4944143 w 6010943"/>
                  <a:gd name="connsiteY156" fmla="*/ 86098 h 4415216"/>
                  <a:gd name="connsiteX157" fmla="*/ 4987005 w 6010943"/>
                  <a:gd name="connsiteY157" fmla="*/ 133723 h 4415216"/>
                  <a:gd name="connsiteX158" fmla="*/ 5034630 w 6010943"/>
                  <a:gd name="connsiteY158" fmla="*/ 200398 h 4415216"/>
                  <a:gd name="connsiteX159" fmla="*/ 5053680 w 6010943"/>
                  <a:gd name="connsiteY159" fmla="*/ 228973 h 4415216"/>
                  <a:gd name="connsiteX160" fmla="*/ 5072730 w 6010943"/>
                  <a:gd name="connsiteY160" fmla="*/ 252785 h 4415216"/>
                  <a:gd name="connsiteX161" fmla="*/ 5087018 w 6010943"/>
                  <a:gd name="connsiteY161" fmla="*/ 276598 h 4415216"/>
                  <a:gd name="connsiteX162" fmla="*/ 5106068 w 6010943"/>
                  <a:gd name="connsiteY162" fmla="*/ 300410 h 4415216"/>
                  <a:gd name="connsiteX163" fmla="*/ 5125118 w 6010943"/>
                  <a:gd name="connsiteY163" fmla="*/ 328985 h 4415216"/>
                  <a:gd name="connsiteX164" fmla="*/ 5144168 w 6010943"/>
                  <a:gd name="connsiteY164" fmla="*/ 362323 h 4415216"/>
                  <a:gd name="connsiteX165" fmla="*/ 5201318 w 6010943"/>
                  <a:gd name="connsiteY165" fmla="*/ 409948 h 4415216"/>
                  <a:gd name="connsiteX166" fmla="*/ 5220368 w 6010943"/>
                  <a:gd name="connsiteY166" fmla="*/ 419473 h 4415216"/>
                  <a:gd name="connsiteX167" fmla="*/ 5248943 w 6010943"/>
                  <a:gd name="connsiteY167" fmla="*/ 428998 h 4415216"/>
                  <a:gd name="connsiteX168" fmla="*/ 5329905 w 6010943"/>
                  <a:gd name="connsiteY168" fmla="*/ 471860 h 4415216"/>
                  <a:gd name="connsiteX169" fmla="*/ 5363243 w 6010943"/>
                  <a:gd name="connsiteY169" fmla="*/ 481385 h 4415216"/>
                  <a:gd name="connsiteX170" fmla="*/ 5377530 w 6010943"/>
                  <a:gd name="connsiteY170" fmla="*/ 486148 h 4415216"/>
                  <a:gd name="connsiteX171" fmla="*/ 5434680 w 6010943"/>
                  <a:gd name="connsiteY171" fmla="*/ 514723 h 4415216"/>
                  <a:gd name="connsiteX172" fmla="*/ 5463255 w 6010943"/>
                  <a:gd name="connsiteY172" fmla="*/ 529010 h 4415216"/>
                  <a:gd name="connsiteX173" fmla="*/ 5510880 w 6010943"/>
                  <a:gd name="connsiteY173" fmla="*/ 548060 h 4415216"/>
                  <a:gd name="connsiteX174" fmla="*/ 5544218 w 6010943"/>
                  <a:gd name="connsiteY174" fmla="*/ 571873 h 4415216"/>
                  <a:gd name="connsiteX175" fmla="*/ 5572793 w 6010943"/>
                  <a:gd name="connsiteY175" fmla="*/ 586160 h 4415216"/>
                  <a:gd name="connsiteX176" fmla="*/ 5596605 w 6010943"/>
                  <a:gd name="connsiteY176" fmla="*/ 605210 h 4415216"/>
                  <a:gd name="connsiteX177" fmla="*/ 5620418 w 6010943"/>
                  <a:gd name="connsiteY177" fmla="*/ 619498 h 4415216"/>
                  <a:gd name="connsiteX178" fmla="*/ 5663280 w 6010943"/>
                  <a:gd name="connsiteY178" fmla="*/ 652835 h 4415216"/>
                  <a:gd name="connsiteX179" fmla="*/ 5691855 w 6010943"/>
                  <a:gd name="connsiteY179" fmla="*/ 671885 h 4415216"/>
                  <a:gd name="connsiteX180" fmla="*/ 5725193 w 6010943"/>
                  <a:gd name="connsiteY180" fmla="*/ 714748 h 4415216"/>
                  <a:gd name="connsiteX181" fmla="*/ 5758530 w 6010943"/>
                  <a:gd name="connsiteY181" fmla="*/ 743323 h 4415216"/>
                  <a:gd name="connsiteX182" fmla="*/ 5787105 w 6010943"/>
                  <a:gd name="connsiteY182" fmla="*/ 786185 h 4415216"/>
                  <a:gd name="connsiteX183" fmla="*/ 5825205 w 6010943"/>
                  <a:gd name="connsiteY183" fmla="*/ 867148 h 4415216"/>
                  <a:gd name="connsiteX184" fmla="*/ 5844255 w 6010943"/>
                  <a:gd name="connsiteY184" fmla="*/ 957635 h 4415216"/>
                  <a:gd name="connsiteX185" fmla="*/ 5858543 w 6010943"/>
                  <a:gd name="connsiteY185" fmla="*/ 1000498 h 4415216"/>
                  <a:gd name="connsiteX186" fmla="*/ 5877593 w 6010943"/>
                  <a:gd name="connsiteY186" fmla="*/ 1081460 h 4415216"/>
                  <a:gd name="connsiteX187" fmla="*/ 5891880 w 6010943"/>
                  <a:gd name="connsiteY187" fmla="*/ 1124323 h 4415216"/>
                  <a:gd name="connsiteX188" fmla="*/ 5901405 w 6010943"/>
                  <a:gd name="connsiteY188" fmla="*/ 1157660 h 4415216"/>
                  <a:gd name="connsiteX189" fmla="*/ 5910930 w 6010943"/>
                  <a:gd name="connsiteY189" fmla="*/ 1181473 h 4415216"/>
                  <a:gd name="connsiteX190" fmla="*/ 5934743 w 6010943"/>
                  <a:gd name="connsiteY190" fmla="*/ 1248148 h 4415216"/>
                  <a:gd name="connsiteX191" fmla="*/ 5953793 w 6010943"/>
                  <a:gd name="connsiteY191" fmla="*/ 1295773 h 4415216"/>
                  <a:gd name="connsiteX192" fmla="*/ 5958555 w 6010943"/>
                  <a:gd name="connsiteY192" fmla="*/ 1329110 h 4415216"/>
                  <a:gd name="connsiteX193" fmla="*/ 5972843 w 6010943"/>
                  <a:gd name="connsiteY193" fmla="*/ 1362448 h 4415216"/>
                  <a:gd name="connsiteX194" fmla="*/ 5987130 w 6010943"/>
                  <a:gd name="connsiteY194" fmla="*/ 1471985 h 4415216"/>
                  <a:gd name="connsiteX195" fmla="*/ 5991893 w 6010943"/>
                  <a:gd name="connsiteY195" fmla="*/ 1505323 h 4415216"/>
                  <a:gd name="connsiteX196" fmla="*/ 5996655 w 6010943"/>
                  <a:gd name="connsiteY196" fmla="*/ 1529135 h 4415216"/>
                  <a:gd name="connsiteX197" fmla="*/ 6001418 w 6010943"/>
                  <a:gd name="connsiteY197" fmla="*/ 1610098 h 4415216"/>
                  <a:gd name="connsiteX198" fmla="*/ 6010943 w 6010943"/>
                  <a:gd name="connsiteY198" fmla="*/ 1705348 h 4415216"/>
                  <a:gd name="connsiteX199" fmla="*/ 6006180 w 6010943"/>
                  <a:gd name="connsiteY199" fmla="*/ 1948235 h 4415216"/>
                  <a:gd name="connsiteX200" fmla="*/ 5982368 w 6010943"/>
                  <a:gd name="connsiteY200" fmla="*/ 2029198 h 4415216"/>
                  <a:gd name="connsiteX201" fmla="*/ 5972843 w 6010943"/>
                  <a:gd name="connsiteY201" fmla="*/ 2053010 h 4415216"/>
                  <a:gd name="connsiteX202" fmla="*/ 5934743 w 6010943"/>
                  <a:gd name="connsiteY202" fmla="*/ 2076823 h 4415216"/>
                  <a:gd name="connsiteX203" fmla="*/ 5825205 w 6010943"/>
                  <a:gd name="connsiteY203" fmla="*/ 2067298 h 4415216"/>
                  <a:gd name="connsiteX204" fmla="*/ 5763293 w 6010943"/>
                  <a:gd name="connsiteY204" fmla="*/ 2048248 h 4415216"/>
                  <a:gd name="connsiteX205" fmla="*/ 5725193 w 6010943"/>
                  <a:gd name="connsiteY205" fmla="*/ 2038723 h 4415216"/>
                  <a:gd name="connsiteX206" fmla="*/ 5701380 w 6010943"/>
                  <a:gd name="connsiteY206" fmla="*/ 2029198 h 4415216"/>
                  <a:gd name="connsiteX207" fmla="*/ 5682330 w 6010943"/>
                  <a:gd name="connsiteY207" fmla="*/ 2024435 h 4415216"/>
                  <a:gd name="connsiteX208" fmla="*/ 5658518 w 6010943"/>
                  <a:gd name="connsiteY208" fmla="*/ 2014910 h 4415216"/>
                  <a:gd name="connsiteX209" fmla="*/ 5625180 w 6010943"/>
                  <a:gd name="connsiteY209" fmla="*/ 2010148 h 4415216"/>
                  <a:gd name="connsiteX210" fmla="*/ 5596605 w 6010943"/>
                  <a:gd name="connsiteY210" fmla="*/ 2000623 h 4415216"/>
                  <a:gd name="connsiteX211" fmla="*/ 5577555 w 6010943"/>
                  <a:gd name="connsiteY211" fmla="*/ 1995860 h 4415216"/>
                  <a:gd name="connsiteX212" fmla="*/ 5553743 w 6010943"/>
                  <a:gd name="connsiteY212" fmla="*/ 1986335 h 4415216"/>
                  <a:gd name="connsiteX213" fmla="*/ 5525168 w 6010943"/>
                  <a:gd name="connsiteY213" fmla="*/ 1976810 h 4415216"/>
                  <a:gd name="connsiteX214" fmla="*/ 5491830 w 6010943"/>
                  <a:gd name="connsiteY214" fmla="*/ 1962523 h 4415216"/>
                  <a:gd name="connsiteX215" fmla="*/ 5487068 w 6010943"/>
                  <a:gd name="connsiteY215" fmla="*/ 1948235 h 4415216"/>
                  <a:gd name="connsiteX216" fmla="*/ 5448968 w 6010943"/>
                  <a:gd name="connsiteY216" fmla="*/ 1924423 h 4415216"/>
                  <a:gd name="connsiteX217" fmla="*/ 5406105 w 6010943"/>
                  <a:gd name="connsiteY217" fmla="*/ 1900610 h 4415216"/>
                  <a:gd name="connsiteX218" fmla="*/ 5339430 w 6010943"/>
                  <a:gd name="connsiteY218" fmla="*/ 1824410 h 4415216"/>
                  <a:gd name="connsiteX219" fmla="*/ 5315618 w 6010943"/>
                  <a:gd name="connsiteY219" fmla="*/ 1805360 h 4415216"/>
                  <a:gd name="connsiteX220" fmla="*/ 5291805 w 6010943"/>
                  <a:gd name="connsiteY220" fmla="*/ 1800598 h 4415216"/>
                  <a:gd name="connsiteX221" fmla="*/ 5220368 w 6010943"/>
                  <a:gd name="connsiteY221" fmla="*/ 1762498 h 4415216"/>
                  <a:gd name="connsiteX222" fmla="*/ 5072730 w 6010943"/>
                  <a:gd name="connsiteY222" fmla="*/ 1719635 h 4415216"/>
                  <a:gd name="connsiteX223" fmla="*/ 5044155 w 6010943"/>
                  <a:gd name="connsiteY223" fmla="*/ 1714873 h 4415216"/>
                  <a:gd name="connsiteX224" fmla="*/ 5020343 w 6010943"/>
                  <a:gd name="connsiteY224" fmla="*/ 1710110 h 4415216"/>
                  <a:gd name="connsiteX225" fmla="*/ 4801268 w 6010943"/>
                  <a:gd name="connsiteY225" fmla="*/ 1700585 h 4415216"/>
                  <a:gd name="connsiteX226" fmla="*/ 4691730 w 6010943"/>
                  <a:gd name="connsiteY226" fmla="*/ 1714873 h 4415216"/>
                  <a:gd name="connsiteX227" fmla="*/ 4644105 w 6010943"/>
                  <a:gd name="connsiteY227" fmla="*/ 1743448 h 4415216"/>
                  <a:gd name="connsiteX228" fmla="*/ 4629818 w 6010943"/>
                  <a:gd name="connsiteY228" fmla="*/ 1748210 h 4415216"/>
                  <a:gd name="connsiteX229" fmla="*/ 4586955 w 6010943"/>
                  <a:gd name="connsiteY229" fmla="*/ 1800598 h 4415216"/>
                  <a:gd name="connsiteX230" fmla="*/ 4563143 w 6010943"/>
                  <a:gd name="connsiteY230" fmla="*/ 1833935 h 4415216"/>
                  <a:gd name="connsiteX231" fmla="*/ 4539330 w 6010943"/>
                  <a:gd name="connsiteY231" fmla="*/ 1857748 h 4415216"/>
                  <a:gd name="connsiteX232" fmla="*/ 4520280 w 6010943"/>
                  <a:gd name="connsiteY232" fmla="*/ 1881560 h 4415216"/>
                  <a:gd name="connsiteX233" fmla="*/ 4477418 w 6010943"/>
                  <a:gd name="connsiteY233" fmla="*/ 1924423 h 4415216"/>
                  <a:gd name="connsiteX234" fmla="*/ 4420268 w 6010943"/>
                  <a:gd name="connsiteY234" fmla="*/ 1972048 h 4415216"/>
                  <a:gd name="connsiteX235" fmla="*/ 4401218 w 6010943"/>
                  <a:gd name="connsiteY235" fmla="*/ 1981573 h 4415216"/>
                  <a:gd name="connsiteX236" fmla="*/ 4344068 w 6010943"/>
                  <a:gd name="connsiteY236" fmla="*/ 2014910 h 4415216"/>
                  <a:gd name="connsiteX237" fmla="*/ 4329780 w 6010943"/>
                  <a:gd name="connsiteY237" fmla="*/ 2019673 h 4415216"/>
                  <a:gd name="connsiteX238" fmla="*/ 4315493 w 6010943"/>
                  <a:gd name="connsiteY238" fmla="*/ 2029198 h 4415216"/>
                  <a:gd name="connsiteX239" fmla="*/ 4239293 w 6010943"/>
                  <a:gd name="connsiteY239" fmla="*/ 2038723 h 4415216"/>
                  <a:gd name="connsiteX240" fmla="*/ 4182143 w 6010943"/>
                  <a:gd name="connsiteY240" fmla="*/ 2048248 h 4415216"/>
                  <a:gd name="connsiteX241" fmla="*/ 4153568 w 6010943"/>
                  <a:gd name="connsiteY241" fmla="*/ 2053010 h 4415216"/>
                  <a:gd name="connsiteX242" fmla="*/ 4139280 w 6010943"/>
                  <a:gd name="connsiteY242" fmla="*/ 2057773 h 4415216"/>
                  <a:gd name="connsiteX243" fmla="*/ 4120230 w 6010943"/>
                  <a:gd name="connsiteY243" fmla="*/ 2062535 h 4415216"/>
                  <a:gd name="connsiteX244" fmla="*/ 4096418 w 6010943"/>
                  <a:gd name="connsiteY244" fmla="*/ 2072060 h 4415216"/>
                  <a:gd name="connsiteX245" fmla="*/ 4048793 w 6010943"/>
                  <a:gd name="connsiteY245" fmla="*/ 2081585 h 4415216"/>
                  <a:gd name="connsiteX246" fmla="*/ 4024980 w 6010943"/>
                  <a:gd name="connsiteY246" fmla="*/ 2091110 h 4415216"/>
                  <a:gd name="connsiteX247" fmla="*/ 3972593 w 6010943"/>
                  <a:gd name="connsiteY247" fmla="*/ 2105398 h 4415216"/>
                  <a:gd name="connsiteX248" fmla="*/ 3948780 w 6010943"/>
                  <a:gd name="connsiteY248" fmla="*/ 2114923 h 4415216"/>
                  <a:gd name="connsiteX249" fmla="*/ 3929730 w 6010943"/>
                  <a:gd name="connsiteY249" fmla="*/ 2129210 h 4415216"/>
                  <a:gd name="connsiteX250" fmla="*/ 3896393 w 6010943"/>
                  <a:gd name="connsiteY250" fmla="*/ 2138735 h 4415216"/>
                  <a:gd name="connsiteX251" fmla="*/ 3872580 w 6010943"/>
                  <a:gd name="connsiteY251" fmla="*/ 2153023 h 4415216"/>
                  <a:gd name="connsiteX252" fmla="*/ 3829718 w 6010943"/>
                  <a:gd name="connsiteY252" fmla="*/ 2181598 h 4415216"/>
                  <a:gd name="connsiteX253" fmla="*/ 3791618 w 6010943"/>
                  <a:gd name="connsiteY253" fmla="*/ 2200648 h 4415216"/>
                  <a:gd name="connsiteX254" fmla="*/ 3777330 w 6010943"/>
                  <a:gd name="connsiteY254" fmla="*/ 2214935 h 4415216"/>
                  <a:gd name="connsiteX255" fmla="*/ 3767805 w 6010943"/>
                  <a:gd name="connsiteY255" fmla="*/ 2229223 h 4415216"/>
                  <a:gd name="connsiteX256" fmla="*/ 3739230 w 6010943"/>
                  <a:gd name="connsiteY256" fmla="*/ 2248273 h 4415216"/>
                  <a:gd name="connsiteX257" fmla="*/ 3715418 w 6010943"/>
                  <a:gd name="connsiteY257" fmla="*/ 2267323 h 4415216"/>
                  <a:gd name="connsiteX258" fmla="*/ 3686843 w 6010943"/>
                  <a:gd name="connsiteY258" fmla="*/ 2276848 h 4415216"/>
                  <a:gd name="connsiteX259" fmla="*/ 3620168 w 6010943"/>
                  <a:gd name="connsiteY259" fmla="*/ 2305423 h 4415216"/>
                  <a:gd name="connsiteX260" fmla="*/ 3596355 w 6010943"/>
                  <a:gd name="connsiteY260" fmla="*/ 2314948 h 4415216"/>
                  <a:gd name="connsiteX261" fmla="*/ 3572543 w 6010943"/>
                  <a:gd name="connsiteY261" fmla="*/ 2329235 h 4415216"/>
                  <a:gd name="connsiteX262" fmla="*/ 3553493 w 6010943"/>
                  <a:gd name="connsiteY262" fmla="*/ 2333998 h 4415216"/>
                  <a:gd name="connsiteX263" fmla="*/ 3501105 w 6010943"/>
                  <a:gd name="connsiteY263" fmla="*/ 2357810 h 4415216"/>
                  <a:gd name="connsiteX264" fmla="*/ 3482055 w 6010943"/>
                  <a:gd name="connsiteY264" fmla="*/ 2372098 h 4415216"/>
                  <a:gd name="connsiteX265" fmla="*/ 3463005 w 6010943"/>
                  <a:gd name="connsiteY265" fmla="*/ 2381623 h 4415216"/>
                  <a:gd name="connsiteX266" fmla="*/ 3448718 w 6010943"/>
                  <a:gd name="connsiteY266" fmla="*/ 2391148 h 4415216"/>
                  <a:gd name="connsiteX267" fmla="*/ 3429668 w 6010943"/>
                  <a:gd name="connsiteY267" fmla="*/ 2395910 h 4415216"/>
                  <a:gd name="connsiteX268" fmla="*/ 3415380 w 6010943"/>
                  <a:gd name="connsiteY268" fmla="*/ 2410198 h 4415216"/>
                  <a:gd name="connsiteX269" fmla="*/ 3372518 w 6010943"/>
                  <a:gd name="connsiteY269" fmla="*/ 2429248 h 4415216"/>
                  <a:gd name="connsiteX270" fmla="*/ 3339180 w 6010943"/>
                  <a:gd name="connsiteY270" fmla="*/ 2448298 h 4415216"/>
                  <a:gd name="connsiteX271" fmla="*/ 3267743 w 6010943"/>
                  <a:gd name="connsiteY271" fmla="*/ 2481635 h 4415216"/>
                  <a:gd name="connsiteX272" fmla="*/ 3220118 w 6010943"/>
                  <a:gd name="connsiteY272" fmla="*/ 2495923 h 4415216"/>
                  <a:gd name="connsiteX273" fmla="*/ 3191543 w 6010943"/>
                  <a:gd name="connsiteY273" fmla="*/ 2510210 h 4415216"/>
                  <a:gd name="connsiteX274" fmla="*/ 3158205 w 6010943"/>
                  <a:gd name="connsiteY274" fmla="*/ 2524498 h 4415216"/>
                  <a:gd name="connsiteX275" fmla="*/ 3129630 w 6010943"/>
                  <a:gd name="connsiteY275" fmla="*/ 2538785 h 4415216"/>
                  <a:gd name="connsiteX276" fmla="*/ 3096293 w 6010943"/>
                  <a:gd name="connsiteY276" fmla="*/ 2553073 h 4415216"/>
                  <a:gd name="connsiteX277" fmla="*/ 3062955 w 6010943"/>
                  <a:gd name="connsiteY277" fmla="*/ 2581648 h 4415216"/>
                  <a:gd name="connsiteX278" fmla="*/ 3043905 w 6010943"/>
                  <a:gd name="connsiteY278" fmla="*/ 2591173 h 4415216"/>
                  <a:gd name="connsiteX279" fmla="*/ 3024855 w 6010943"/>
                  <a:gd name="connsiteY279" fmla="*/ 2605460 h 4415216"/>
                  <a:gd name="connsiteX280" fmla="*/ 3005805 w 6010943"/>
                  <a:gd name="connsiteY280" fmla="*/ 2614985 h 4415216"/>
                  <a:gd name="connsiteX281" fmla="*/ 2986755 w 6010943"/>
                  <a:gd name="connsiteY281" fmla="*/ 2634035 h 4415216"/>
                  <a:gd name="connsiteX282" fmla="*/ 2958180 w 6010943"/>
                  <a:gd name="connsiteY282" fmla="*/ 2653085 h 4415216"/>
                  <a:gd name="connsiteX283" fmla="*/ 2929605 w 6010943"/>
                  <a:gd name="connsiteY283" fmla="*/ 2681660 h 4415216"/>
                  <a:gd name="connsiteX284" fmla="*/ 2843880 w 6010943"/>
                  <a:gd name="connsiteY284" fmla="*/ 2743573 h 4415216"/>
                  <a:gd name="connsiteX285" fmla="*/ 2829593 w 6010943"/>
                  <a:gd name="connsiteY285" fmla="*/ 2762623 h 4415216"/>
                  <a:gd name="connsiteX286" fmla="*/ 2791493 w 6010943"/>
                  <a:gd name="connsiteY286" fmla="*/ 2786435 h 4415216"/>
                  <a:gd name="connsiteX287" fmla="*/ 2772443 w 6010943"/>
                  <a:gd name="connsiteY287" fmla="*/ 2800723 h 4415216"/>
                  <a:gd name="connsiteX288" fmla="*/ 2720055 w 6010943"/>
                  <a:gd name="connsiteY288" fmla="*/ 2843585 h 4415216"/>
                  <a:gd name="connsiteX289" fmla="*/ 2696243 w 6010943"/>
                  <a:gd name="connsiteY289" fmla="*/ 2853110 h 4415216"/>
                  <a:gd name="connsiteX290" fmla="*/ 2629568 w 6010943"/>
                  <a:gd name="connsiteY290" fmla="*/ 2900735 h 4415216"/>
                  <a:gd name="connsiteX291" fmla="*/ 2605755 w 6010943"/>
                  <a:gd name="connsiteY291" fmla="*/ 2905498 h 4415216"/>
                  <a:gd name="connsiteX292" fmla="*/ 2553368 w 6010943"/>
                  <a:gd name="connsiteY292" fmla="*/ 2924548 h 4415216"/>
                  <a:gd name="connsiteX293" fmla="*/ 2491455 w 6010943"/>
                  <a:gd name="connsiteY293" fmla="*/ 2934073 h 4415216"/>
                  <a:gd name="connsiteX294" fmla="*/ 2381918 w 6010943"/>
                  <a:gd name="connsiteY294" fmla="*/ 2943598 h 4415216"/>
                  <a:gd name="connsiteX295" fmla="*/ 2329530 w 6010943"/>
                  <a:gd name="connsiteY295" fmla="*/ 2957885 h 4415216"/>
                  <a:gd name="connsiteX296" fmla="*/ 2277143 w 6010943"/>
                  <a:gd name="connsiteY296" fmla="*/ 2967410 h 4415216"/>
                  <a:gd name="connsiteX297" fmla="*/ 2219993 w 6010943"/>
                  <a:gd name="connsiteY297" fmla="*/ 2986460 h 4415216"/>
                  <a:gd name="connsiteX298" fmla="*/ 2177130 w 6010943"/>
                  <a:gd name="connsiteY298" fmla="*/ 2995985 h 4415216"/>
                  <a:gd name="connsiteX299" fmla="*/ 2119980 w 6010943"/>
                  <a:gd name="connsiteY299" fmla="*/ 3005510 h 4415216"/>
                  <a:gd name="connsiteX300" fmla="*/ 2091405 w 6010943"/>
                  <a:gd name="connsiteY300" fmla="*/ 3015035 h 4415216"/>
                  <a:gd name="connsiteX301" fmla="*/ 2043780 w 6010943"/>
                  <a:gd name="connsiteY301" fmla="*/ 3024560 h 4415216"/>
                  <a:gd name="connsiteX302" fmla="*/ 2019968 w 6010943"/>
                  <a:gd name="connsiteY302" fmla="*/ 3034085 h 4415216"/>
                  <a:gd name="connsiteX303" fmla="*/ 2000918 w 6010943"/>
                  <a:gd name="connsiteY303" fmla="*/ 3048373 h 4415216"/>
                  <a:gd name="connsiteX304" fmla="*/ 1962818 w 6010943"/>
                  <a:gd name="connsiteY304" fmla="*/ 3057898 h 4415216"/>
                  <a:gd name="connsiteX305" fmla="*/ 1896143 w 6010943"/>
                  <a:gd name="connsiteY305" fmla="*/ 3076948 h 4415216"/>
                  <a:gd name="connsiteX306" fmla="*/ 1867568 w 6010943"/>
                  <a:gd name="connsiteY306" fmla="*/ 3081710 h 4415216"/>
                  <a:gd name="connsiteX307" fmla="*/ 1819943 w 6010943"/>
                  <a:gd name="connsiteY307" fmla="*/ 3095998 h 4415216"/>
                  <a:gd name="connsiteX308" fmla="*/ 1805655 w 6010943"/>
                  <a:gd name="connsiteY308" fmla="*/ 3100760 h 4415216"/>
                  <a:gd name="connsiteX309" fmla="*/ 1781843 w 6010943"/>
                  <a:gd name="connsiteY309" fmla="*/ 3105523 h 4415216"/>
                  <a:gd name="connsiteX310" fmla="*/ 1738980 w 6010943"/>
                  <a:gd name="connsiteY310" fmla="*/ 3124573 h 4415216"/>
                  <a:gd name="connsiteX311" fmla="*/ 1719930 w 6010943"/>
                  <a:gd name="connsiteY311" fmla="*/ 3134098 h 4415216"/>
                  <a:gd name="connsiteX312" fmla="*/ 1691355 w 6010943"/>
                  <a:gd name="connsiteY312" fmla="*/ 3143623 h 4415216"/>
                  <a:gd name="connsiteX313" fmla="*/ 1653255 w 6010943"/>
                  <a:gd name="connsiteY313" fmla="*/ 3153148 h 4415216"/>
                  <a:gd name="connsiteX314" fmla="*/ 1572293 w 6010943"/>
                  <a:gd name="connsiteY314" fmla="*/ 3181723 h 4415216"/>
                  <a:gd name="connsiteX315" fmla="*/ 1477043 w 6010943"/>
                  <a:gd name="connsiteY315" fmla="*/ 3229348 h 4415216"/>
                  <a:gd name="connsiteX316" fmla="*/ 1457993 w 6010943"/>
                  <a:gd name="connsiteY316" fmla="*/ 3238873 h 4415216"/>
                  <a:gd name="connsiteX317" fmla="*/ 1438943 w 6010943"/>
                  <a:gd name="connsiteY317" fmla="*/ 3248398 h 4415216"/>
                  <a:gd name="connsiteX318" fmla="*/ 1377030 w 6010943"/>
                  <a:gd name="connsiteY318" fmla="*/ 3276973 h 4415216"/>
                  <a:gd name="connsiteX319" fmla="*/ 1357980 w 6010943"/>
                  <a:gd name="connsiteY319" fmla="*/ 3286498 h 4415216"/>
                  <a:gd name="connsiteX320" fmla="*/ 1315118 w 6010943"/>
                  <a:gd name="connsiteY320" fmla="*/ 3315073 h 4415216"/>
                  <a:gd name="connsiteX321" fmla="*/ 1291305 w 6010943"/>
                  <a:gd name="connsiteY321" fmla="*/ 3319835 h 4415216"/>
                  <a:gd name="connsiteX322" fmla="*/ 1272255 w 6010943"/>
                  <a:gd name="connsiteY322" fmla="*/ 3334123 h 4415216"/>
                  <a:gd name="connsiteX323" fmla="*/ 1186530 w 6010943"/>
                  <a:gd name="connsiteY323" fmla="*/ 3367460 h 4415216"/>
                  <a:gd name="connsiteX324" fmla="*/ 1162718 w 6010943"/>
                  <a:gd name="connsiteY324" fmla="*/ 3372223 h 4415216"/>
                  <a:gd name="connsiteX325" fmla="*/ 1148430 w 6010943"/>
                  <a:gd name="connsiteY325" fmla="*/ 3376985 h 4415216"/>
                  <a:gd name="connsiteX326" fmla="*/ 1110330 w 6010943"/>
                  <a:gd name="connsiteY326" fmla="*/ 3386510 h 4415216"/>
                  <a:gd name="connsiteX327" fmla="*/ 1091280 w 6010943"/>
                  <a:gd name="connsiteY327" fmla="*/ 3391273 h 4415216"/>
                  <a:gd name="connsiteX328" fmla="*/ 1038893 w 6010943"/>
                  <a:gd name="connsiteY328" fmla="*/ 3400798 h 4415216"/>
                  <a:gd name="connsiteX329" fmla="*/ 996030 w 6010943"/>
                  <a:gd name="connsiteY329" fmla="*/ 3410323 h 4415216"/>
                  <a:gd name="connsiteX330" fmla="*/ 976980 w 6010943"/>
                  <a:gd name="connsiteY330" fmla="*/ 3415085 h 4415216"/>
                  <a:gd name="connsiteX331" fmla="*/ 953168 w 6010943"/>
                  <a:gd name="connsiteY331" fmla="*/ 3419848 h 4415216"/>
                  <a:gd name="connsiteX332" fmla="*/ 910305 w 6010943"/>
                  <a:gd name="connsiteY332" fmla="*/ 3438898 h 4415216"/>
                  <a:gd name="connsiteX333" fmla="*/ 872205 w 6010943"/>
                  <a:gd name="connsiteY333" fmla="*/ 3448423 h 4415216"/>
                  <a:gd name="connsiteX334" fmla="*/ 810293 w 6010943"/>
                  <a:gd name="connsiteY334" fmla="*/ 3486523 h 4415216"/>
                  <a:gd name="connsiteX335" fmla="*/ 757905 w 6010943"/>
                  <a:gd name="connsiteY335" fmla="*/ 3524623 h 4415216"/>
                  <a:gd name="connsiteX336" fmla="*/ 729330 w 6010943"/>
                  <a:gd name="connsiteY336" fmla="*/ 3553198 h 4415216"/>
                  <a:gd name="connsiteX337" fmla="*/ 710280 w 6010943"/>
                  <a:gd name="connsiteY337" fmla="*/ 3586535 h 4415216"/>
                  <a:gd name="connsiteX338" fmla="*/ 695993 w 6010943"/>
                  <a:gd name="connsiteY338" fmla="*/ 3600823 h 4415216"/>
                  <a:gd name="connsiteX339" fmla="*/ 686468 w 6010943"/>
                  <a:gd name="connsiteY339" fmla="*/ 3619873 h 4415216"/>
                  <a:gd name="connsiteX340" fmla="*/ 643605 w 6010943"/>
                  <a:gd name="connsiteY340" fmla="*/ 3662735 h 4415216"/>
                  <a:gd name="connsiteX341" fmla="*/ 629318 w 6010943"/>
                  <a:gd name="connsiteY341" fmla="*/ 3672260 h 4415216"/>
                  <a:gd name="connsiteX342" fmla="*/ 615030 w 6010943"/>
                  <a:gd name="connsiteY342" fmla="*/ 3691310 h 4415216"/>
                  <a:gd name="connsiteX343" fmla="*/ 595980 w 6010943"/>
                  <a:gd name="connsiteY343" fmla="*/ 3700835 h 4415216"/>
                  <a:gd name="connsiteX344" fmla="*/ 581693 w 6010943"/>
                  <a:gd name="connsiteY344" fmla="*/ 3710360 h 4415216"/>
                  <a:gd name="connsiteX345" fmla="*/ 557880 w 6010943"/>
                  <a:gd name="connsiteY345" fmla="*/ 3724648 h 4415216"/>
                  <a:gd name="connsiteX346" fmla="*/ 495968 w 6010943"/>
                  <a:gd name="connsiteY346" fmla="*/ 3762748 h 4415216"/>
                  <a:gd name="connsiteX347" fmla="*/ 462630 w 6010943"/>
                  <a:gd name="connsiteY347" fmla="*/ 3772273 h 4415216"/>
                  <a:gd name="connsiteX348" fmla="*/ 424530 w 6010943"/>
                  <a:gd name="connsiteY348" fmla="*/ 3786560 h 4415216"/>
                  <a:gd name="connsiteX349" fmla="*/ 400718 w 6010943"/>
                  <a:gd name="connsiteY349" fmla="*/ 3800848 h 4415216"/>
                  <a:gd name="connsiteX350" fmla="*/ 357855 w 6010943"/>
                  <a:gd name="connsiteY350" fmla="*/ 3805610 h 4415216"/>
                  <a:gd name="connsiteX351" fmla="*/ 305468 w 6010943"/>
                  <a:gd name="connsiteY351" fmla="*/ 3819898 h 4415216"/>
                  <a:gd name="connsiteX352" fmla="*/ 267368 w 6010943"/>
                  <a:gd name="connsiteY352" fmla="*/ 3824660 h 4415216"/>
                  <a:gd name="connsiteX353" fmla="*/ 205455 w 6010943"/>
                  <a:gd name="connsiteY353" fmla="*/ 3834185 h 4415216"/>
                  <a:gd name="connsiteX354" fmla="*/ 162593 w 6010943"/>
                  <a:gd name="connsiteY354" fmla="*/ 4415210 h 4415216"/>
                  <a:gd name="connsiteX355" fmla="*/ 668 w 6010943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67476 w 6011051"/>
                  <a:gd name="connsiteY352" fmla="*/ 3824660 h 4415216"/>
                  <a:gd name="connsiteX353" fmla="*/ 205563 w 6011051"/>
                  <a:gd name="connsiteY353" fmla="*/ 3834185 h 4415216"/>
                  <a:gd name="connsiteX354" fmla="*/ 162701 w 6011051"/>
                  <a:gd name="connsiteY354" fmla="*/ 4415210 h 4415216"/>
                  <a:gd name="connsiteX355" fmla="*/ 776 w 6011051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05563 w 6011051"/>
                  <a:gd name="connsiteY352" fmla="*/ 3834185 h 4415216"/>
                  <a:gd name="connsiteX353" fmla="*/ 162701 w 6011051"/>
                  <a:gd name="connsiteY353" fmla="*/ 4415210 h 4415216"/>
                  <a:gd name="connsiteX354" fmla="*/ 776 w 6011051"/>
                  <a:gd name="connsiteY354" fmla="*/ 4305674 h 4415216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305576 w 6011051"/>
                  <a:gd name="connsiteY351" fmla="*/ 3819898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610376 w 6011051"/>
                  <a:gd name="connsiteY350" fmla="*/ 3943722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610376 w 6011051"/>
                  <a:gd name="connsiteY349" fmla="*/ 3943722 h 4422601"/>
                  <a:gd name="connsiteX350" fmla="*/ 472263 w 6011051"/>
                  <a:gd name="connsiteY350" fmla="*/ 4062786 h 4422601"/>
                  <a:gd name="connsiteX351" fmla="*/ 462738 w 6011051"/>
                  <a:gd name="connsiteY351" fmla="*/ 4419972 h 4422601"/>
                  <a:gd name="connsiteX352" fmla="*/ 162701 w 6011051"/>
                  <a:gd name="connsiteY352" fmla="*/ 4415210 h 4422601"/>
                  <a:gd name="connsiteX353" fmla="*/ 776 w 6011051"/>
                  <a:gd name="connsiteY35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610376 w 6011051"/>
                  <a:gd name="connsiteY348" fmla="*/ 3943722 h 4422601"/>
                  <a:gd name="connsiteX349" fmla="*/ 472263 w 6011051"/>
                  <a:gd name="connsiteY349" fmla="*/ 4062786 h 4422601"/>
                  <a:gd name="connsiteX350" fmla="*/ 462738 w 6011051"/>
                  <a:gd name="connsiteY350" fmla="*/ 4419972 h 4422601"/>
                  <a:gd name="connsiteX351" fmla="*/ 162701 w 6011051"/>
                  <a:gd name="connsiteY351" fmla="*/ 4415210 h 4422601"/>
                  <a:gd name="connsiteX352" fmla="*/ 776 w 6011051"/>
                  <a:gd name="connsiteY35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472263 w 6011051"/>
                  <a:gd name="connsiteY348" fmla="*/ 4062786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929463 w 6011051"/>
                  <a:gd name="connsiteY346" fmla="*/ 3757986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929463 w 6011051"/>
                  <a:gd name="connsiteY345" fmla="*/ 3757986 h 4422601"/>
                  <a:gd name="connsiteX346" fmla="*/ 738964 w 6011051"/>
                  <a:gd name="connsiteY346" fmla="*/ 3948485 h 4422601"/>
                  <a:gd name="connsiteX347" fmla="*/ 519888 w 6011051"/>
                  <a:gd name="connsiteY347" fmla="*/ 4086598 h 4422601"/>
                  <a:gd name="connsiteX348" fmla="*/ 462738 w 6011051"/>
                  <a:gd name="connsiteY348" fmla="*/ 4419972 h 4422601"/>
                  <a:gd name="connsiteX349" fmla="*/ 162701 w 6011051"/>
                  <a:gd name="connsiteY349" fmla="*/ 4415210 h 4422601"/>
                  <a:gd name="connsiteX350" fmla="*/ 776 w 6011051"/>
                  <a:gd name="connsiteY35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929463 w 6011051"/>
                  <a:gd name="connsiteY344" fmla="*/ 3757986 h 4422601"/>
                  <a:gd name="connsiteX345" fmla="*/ 738964 w 6011051"/>
                  <a:gd name="connsiteY345" fmla="*/ 3948485 h 4422601"/>
                  <a:gd name="connsiteX346" fmla="*/ 519888 w 6011051"/>
                  <a:gd name="connsiteY346" fmla="*/ 4086598 h 4422601"/>
                  <a:gd name="connsiteX347" fmla="*/ 462738 w 6011051"/>
                  <a:gd name="connsiteY347" fmla="*/ 4419972 h 4422601"/>
                  <a:gd name="connsiteX348" fmla="*/ 162701 w 6011051"/>
                  <a:gd name="connsiteY348" fmla="*/ 4415210 h 4422601"/>
                  <a:gd name="connsiteX349" fmla="*/ 776 w 6011051"/>
                  <a:gd name="connsiteY34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929463 w 6011051"/>
                  <a:gd name="connsiteY343" fmla="*/ 3757986 h 4422601"/>
                  <a:gd name="connsiteX344" fmla="*/ 738964 w 6011051"/>
                  <a:gd name="connsiteY344" fmla="*/ 3948485 h 4422601"/>
                  <a:gd name="connsiteX345" fmla="*/ 519888 w 6011051"/>
                  <a:gd name="connsiteY345" fmla="*/ 4086598 h 4422601"/>
                  <a:gd name="connsiteX346" fmla="*/ 462738 w 6011051"/>
                  <a:gd name="connsiteY346" fmla="*/ 4419972 h 4422601"/>
                  <a:gd name="connsiteX347" fmla="*/ 162701 w 6011051"/>
                  <a:gd name="connsiteY347" fmla="*/ 4415210 h 4422601"/>
                  <a:gd name="connsiteX348" fmla="*/ 776 w 6011051"/>
                  <a:gd name="connsiteY34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929463 w 6011051"/>
                  <a:gd name="connsiteY342" fmla="*/ 3757986 h 4422601"/>
                  <a:gd name="connsiteX343" fmla="*/ 738964 w 6011051"/>
                  <a:gd name="connsiteY343" fmla="*/ 3948485 h 4422601"/>
                  <a:gd name="connsiteX344" fmla="*/ 519888 w 6011051"/>
                  <a:gd name="connsiteY344" fmla="*/ 4086598 h 4422601"/>
                  <a:gd name="connsiteX345" fmla="*/ 462738 w 6011051"/>
                  <a:gd name="connsiteY345" fmla="*/ 4419972 h 4422601"/>
                  <a:gd name="connsiteX346" fmla="*/ 162701 w 6011051"/>
                  <a:gd name="connsiteY346" fmla="*/ 4415210 h 4422601"/>
                  <a:gd name="connsiteX347" fmla="*/ 776 w 6011051"/>
                  <a:gd name="connsiteY34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929463 w 6011051"/>
                  <a:gd name="connsiteY341" fmla="*/ 3757986 h 4422601"/>
                  <a:gd name="connsiteX342" fmla="*/ 738964 w 6011051"/>
                  <a:gd name="connsiteY342" fmla="*/ 3948485 h 4422601"/>
                  <a:gd name="connsiteX343" fmla="*/ 519888 w 6011051"/>
                  <a:gd name="connsiteY343" fmla="*/ 4086598 h 4422601"/>
                  <a:gd name="connsiteX344" fmla="*/ 462738 w 6011051"/>
                  <a:gd name="connsiteY344" fmla="*/ 4419972 h 4422601"/>
                  <a:gd name="connsiteX345" fmla="*/ 162701 w 6011051"/>
                  <a:gd name="connsiteY345" fmla="*/ 4415210 h 4422601"/>
                  <a:gd name="connsiteX346" fmla="*/ 776 w 6011051"/>
                  <a:gd name="connsiteY346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929463 w 6011051"/>
                  <a:gd name="connsiteY340" fmla="*/ 3757986 h 4422601"/>
                  <a:gd name="connsiteX341" fmla="*/ 738964 w 6011051"/>
                  <a:gd name="connsiteY341" fmla="*/ 3948485 h 4422601"/>
                  <a:gd name="connsiteX342" fmla="*/ 519888 w 6011051"/>
                  <a:gd name="connsiteY342" fmla="*/ 4086598 h 4422601"/>
                  <a:gd name="connsiteX343" fmla="*/ 462738 w 6011051"/>
                  <a:gd name="connsiteY343" fmla="*/ 4419972 h 4422601"/>
                  <a:gd name="connsiteX344" fmla="*/ 162701 w 6011051"/>
                  <a:gd name="connsiteY344" fmla="*/ 4415210 h 4422601"/>
                  <a:gd name="connsiteX345" fmla="*/ 776 w 6011051"/>
                  <a:gd name="connsiteY345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929463 w 6011051"/>
                  <a:gd name="connsiteY339" fmla="*/ 3757986 h 4422601"/>
                  <a:gd name="connsiteX340" fmla="*/ 738964 w 6011051"/>
                  <a:gd name="connsiteY340" fmla="*/ 3948485 h 4422601"/>
                  <a:gd name="connsiteX341" fmla="*/ 519888 w 6011051"/>
                  <a:gd name="connsiteY341" fmla="*/ 4086598 h 4422601"/>
                  <a:gd name="connsiteX342" fmla="*/ 462738 w 6011051"/>
                  <a:gd name="connsiteY342" fmla="*/ 4419972 h 4422601"/>
                  <a:gd name="connsiteX343" fmla="*/ 162701 w 6011051"/>
                  <a:gd name="connsiteY343" fmla="*/ 4415210 h 4422601"/>
                  <a:gd name="connsiteX344" fmla="*/ 776 w 6011051"/>
                  <a:gd name="connsiteY34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929463 w 6011051"/>
                  <a:gd name="connsiteY338" fmla="*/ 3757986 h 4422601"/>
                  <a:gd name="connsiteX339" fmla="*/ 738964 w 6011051"/>
                  <a:gd name="connsiteY339" fmla="*/ 3948485 h 4422601"/>
                  <a:gd name="connsiteX340" fmla="*/ 519888 w 6011051"/>
                  <a:gd name="connsiteY340" fmla="*/ 4086598 h 4422601"/>
                  <a:gd name="connsiteX341" fmla="*/ 462738 w 6011051"/>
                  <a:gd name="connsiteY341" fmla="*/ 4419972 h 4422601"/>
                  <a:gd name="connsiteX342" fmla="*/ 162701 w 6011051"/>
                  <a:gd name="connsiteY342" fmla="*/ 4415210 h 4422601"/>
                  <a:gd name="connsiteX343" fmla="*/ 776 w 6011051"/>
                  <a:gd name="connsiteY34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929463 w 6011051"/>
                  <a:gd name="connsiteY337" fmla="*/ 3757986 h 4422601"/>
                  <a:gd name="connsiteX338" fmla="*/ 738964 w 6011051"/>
                  <a:gd name="connsiteY338" fmla="*/ 3948485 h 4422601"/>
                  <a:gd name="connsiteX339" fmla="*/ 519888 w 6011051"/>
                  <a:gd name="connsiteY339" fmla="*/ 4086598 h 4422601"/>
                  <a:gd name="connsiteX340" fmla="*/ 462738 w 6011051"/>
                  <a:gd name="connsiteY340" fmla="*/ 4419972 h 4422601"/>
                  <a:gd name="connsiteX341" fmla="*/ 162701 w 6011051"/>
                  <a:gd name="connsiteY341" fmla="*/ 4415210 h 4422601"/>
                  <a:gd name="connsiteX342" fmla="*/ 776 w 6011051"/>
                  <a:gd name="connsiteY34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929463 w 6011051"/>
                  <a:gd name="connsiteY336" fmla="*/ 3757986 h 4422601"/>
                  <a:gd name="connsiteX337" fmla="*/ 738964 w 6011051"/>
                  <a:gd name="connsiteY337" fmla="*/ 3948485 h 4422601"/>
                  <a:gd name="connsiteX338" fmla="*/ 519888 w 6011051"/>
                  <a:gd name="connsiteY338" fmla="*/ 4086598 h 4422601"/>
                  <a:gd name="connsiteX339" fmla="*/ 462738 w 6011051"/>
                  <a:gd name="connsiteY339" fmla="*/ 4419972 h 4422601"/>
                  <a:gd name="connsiteX340" fmla="*/ 162701 w 6011051"/>
                  <a:gd name="connsiteY340" fmla="*/ 4415210 h 4422601"/>
                  <a:gd name="connsiteX341" fmla="*/ 776 w 6011051"/>
                  <a:gd name="connsiteY34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929463 w 6011051"/>
                  <a:gd name="connsiteY335" fmla="*/ 3757986 h 4422601"/>
                  <a:gd name="connsiteX336" fmla="*/ 738964 w 6011051"/>
                  <a:gd name="connsiteY336" fmla="*/ 3948485 h 4422601"/>
                  <a:gd name="connsiteX337" fmla="*/ 519888 w 6011051"/>
                  <a:gd name="connsiteY337" fmla="*/ 4086598 h 4422601"/>
                  <a:gd name="connsiteX338" fmla="*/ 462738 w 6011051"/>
                  <a:gd name="connsiteY338" fmla="*/ 4419972 h 4422601"/>
                  <a:gd name="connsiteX339" fmla="*/ 162701 w 6011051"/>
                  <a:gd name="connsiteY339" fmla="*/ 4415210 h 4422601"/>
                  <a:gd name="connsiteX340" fmla="*/ 776 w 6011051"/>
                  <a:gd name="connsiteY34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29463 w 6011051"/>
                  <a:gd name="connsiteY334" fmla="*/ 3757986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38988 w 6011051"/>
                  <a:gd name="connsiteY334" fmla="*/ 3729411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938988 w 6011051"/>
                  <a:gd name="connsiteY333" fmla="*/ 3729411 h 4422601"/>
                  <a:gd name="connsiteX334" fmla="*/ 738964 w 6011051"/>
                  <a:gd name="connsiteY334" fmla="*/ 3948485 h 4422601"/>
                  <a:gd name="connsiteX335" fmla="*/ 519888 w 6011051"/>
                  <a:gd name="connsiteY335" fmla="*/ 4086598 h 4422601"/>
                  <a:gd name="connsiteX336" fmla="*/ 462738 w 6011051"/>
                  <a:gd name="connsiteY336" fmla="*/ 4419972 h 4422601"/>
                  <a:gd name="connsiteX337" fmla="*/ 162701 w 6011051"/>
                  <a:gd name="connsiteY337" fmla="*/ 4415210 h 4422601"/>
                  <a:gd name="connsiteX338" fmla="*/ 776 w 6011051"/>
                  <a:gd name="connsiteY33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96138 w 6011051"/>
                  <a:gd name="connsiteY330" fmla="*/ 3419848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1599 w 6011874"/>
                  <a:gd name="connsiteY0" fmla="*/ 4305674 h 4422601"/>
                  <a:gd name="connsiteX1" fmla="*/ 87323 w 6011874"/>
                  <a:gd name="connsiteY1" fmla="*/ 3986585 h 4422601"/>
                  <a:gd name="connsiteX2" fmla="*/ 87324 w 6011874"/>
                  <a:gd name="connsiteY2" fmla="*/ 3791323 h 4422601"/>
                  <a:gd name="connsiteX3" fmla="*/ 82561 w 6011874"/>
                  <a:gd name="connsiteY3" fmla="*/ 3719885 h 4422601"/>
                  <a:gd name="connsiteX4" fmla="*/ 77799 w 6011874"/>
                  <a:gd name="connsiteY4" fmla="*/ 3700835 h 4422601"/>
                  <a:gd name="connsiteX5" fmla="*/ 82561 w 6011874"/>
                  <a:gd name="connsiteY5" fmla="*/ 3596060 h 4422601"/>
                  <a:gd name="connsiteX6" fmla="*/ 92086 w 6011874"/>
                  <a:gd name="connsiteY6" fmla="*/ 3543673 h 4422601"/>
                  <a:gd name="connsiteX7" fmla="*/ 158761 w 6011874"/>
                  <a:gd name="connsiteY7" fmla="*/ 3457948 h 4422601"/>
                  <a:gd name="connsiteX8" fmla="*/ 177811 w 6011874"/>
                  <a:gd name="connsiteY8" fmla="*/ 3434135 h 4422601"/>
                  <a:gd name="connsiteX9" fmla="*/ 196861 w 6011874"/>
                  <a:gd name="connsiteY9" fmla="*/ 3424610 h 4422601"/>
                  <a:gd name="connsiteX10" fmla="*/ 211149 w 6011874"/>
                  <a:gd name="connsiteY10" fmla="*/ 3410323 h 4422601"/>
                  <a:gd name="connsiteX11" fmla="*/ 239724 w 6011874"/>
                  <a:gd name="connsiteY11" fmla="*/ 3391273 h 4422601"/>
                  <a:gd name="connsiteX12" fmla="*/ 301636 w 6011874"/>
                  <a:gd name="connsiteY12" fmla="*/ 3334123 h 4422601"/>
                  <a:gd name="connsiteX13" fmla="*/ 330211 w 6011874"/>
                  <a:gd name="connsiteY13" fmla="*/ 3315073 h 4422601"/>
                  <a:gd name="connsiteX14" fmla="*/ 411174 w 6011874"/>
                  <a:gd name="connsiteY14" fmla="*/ 3281735 h 4422601"/>
                  <a:gd name="connsiteX15" fmla="*/ 454036 w 6011874"/>
                  <a:gd name="connsiteY15" fmla="*/ 3262685 h 4422601"/>
                  <a:gd name="connsiteX16" fmla="*/ 492136 w 6011874"/>
                  <a:gd name="connsiteY16" fmla="*/ 3253160 h 4422601"/>
                  <a:gd name="connsiteX17" fmla="*/ 520711 w 6011874"/>
                  <a:gd name="connsiteY17" fmla="*/ 3238873 h 4422601"/>
                  <a:gd name="connsiteX18" fmla="*/ 544524 w 6011874"/>
                  <a:gd name="connsiteY18" fmla="*/ 3229348 h 4422601"/>
                  <a:gd name="connsiteX19" fmla="*/ 558811 w 6011874"/>
                  <a:gd name="connsiteY19" fmla="*/ 3224585 h 4422601"/>
                  <a:gd name="connsiteX20" fmla="*/ 573099 w 6011874"/>
                  <a:gd name="connsiteY20" fmla="*/ 3215060 h 4422601"/>
                  <a:gd name="connsiteX21" fmla="*/ 592149 w 6011874"/>
                  <a:gd name="connsiteY21" fmla="*/ 3210298 h 4422601"/>
                  <a:gd name="connsiteX22" fmla="*/ 615961 w 6011874"/>
                  <a:gd name="connsiteY22" fmla="*/ 3200773 h 4422601"/>
                  <a:gd name="connsiteX23" fmla="*/ 673111 w 6011874"/>
                  <a:gd name="connsiteY23" fmla="*/ 3172198 h 4422601"/>
                  <a:gd name="connsiteX24" fmla="*/ 701686 w 6011874"/>
                  <a:gd name="connsiteY24" fmla="*/ 3157910 h 4422601"/>
                  <a:gd name="connsiteX25" fmla="*/ 754074 w 6011874"/>
                  <a:gd name="connsiteY25" fmla="*/ 3138860 h 4422601"/>
                  <a:gd name="connsiteX26" fmla="*/ 806461 w 6011874"/>
                  <a:gd name="connsiteY26" fmla="*/ 3095998 h 4422601"/>
                  <a:gd name="connsiteX27" fmla="*/ 873136 w 6011874"/>
                  <a:gd name="connsiteY27" fmla="*/ 3053135 h 4422601"/>
                  <a:gd name="connsiteX28" fmla="*/ 892186 w 6011874"/>
                  <a:gd name="connsiteY28" fmla="*/ 3034085 h 4422601"/>
                  <a:gd name="connsiteX29" fmla="*/ 920761 w 6011874"/>
                  <a:gd name="connsiteY29" fmla="*/ 3010273 h 4422601"/>
                  <a:gd name="connsiteX30" fmla="*/ 935049 w 6011874"/>
                  <a:gd name="connsiteY30" fmla="*/ 2991223 h 4422601"/>
                  <a:gd name="connsiteX31" fmla="*/ 963624 w 6011874"/>
                  <a:gd name="connsiteY31" fmla="*/ 2972173 h 4422601"/>
                  <a:gd name="connsiteX32" fmla="*/ 1001724 w 6011874"/>
                  <a:gd name="connsiteY32" fmla="*/ 2934073 h 4422601"/>
                  <a:gd name="connsiteX33" fmla="*/ 1044586 w 6011874"/>
                  <a:gd name="connsiteY33" fmla="*/ 2919785 h 4422601"/>
                  <a:gd name="connsiteX34" fmla="*/ 1063636 w 6011874"/>
                  <a:gd name="connsiteY34" fmla="*/ 2910260 h 4422601"/>
                  <a:gd name="connsiteX35" fmla="*/ 1139836 w 6011874"/>
                  <a:gd name="connsiteY35" fmla="*/ 2895973 h 4422601"/>
                  <a:gd name="connsiteX36" fmla="*/ 1220799 w 6011874"/>
                  <a:gd name="connsiteY36" fmla="*/ 2881685 h 4422601"/>
                  <a:gd name="connsiteX37" fmla="*/ 1273186 w 6011874"/>
                  <a:gd name="connsiteY37" fmla="*/ 2862635 h 4422601"/>
                  <a:gd name="connsiteX38" fmla="*/ 1301761 w 6011874"/>
                  <a:gd name="connsiteY38" fmla="*/ 2834060 h 4422601"/>
                  <a:gd name="connsiteX39" fmla="*/ 1320811 w 6011874"/>
                  <a:gd name="connsiteY39" fmla="*/ 2815010 h 4422601"/>
                  <a:gd name="connsiteX40" fmla="*/ 1354149 w 6011874"/>
                  <a:gd name="connsiteY40" fmla="*/ 2767385 h 4422601"/>
                  <a:gd name="connsiteX41" fmla="*/ 1373199 w 6011874"/>
                  <a:gd name="connsiteY41" fmla="*/ 2753098 h 4422601"/>
                  <a:gd name="connsiteX42" fmla="*/ 1392249 w 6011874"/>
                  <a:gd name="connsiteY42" fmla="*/ 2719760 h 4422601"/>
                  <a:gd name="connsiteX43" fmla="*/ 1411299 w 6011874"/>
                  <a:gd name="connsiteY43" fmla="*/ 2691185 h 4422601"/>
                  <a:gd name="connsiteX44" fmla="*/ 1430349 w 6011874"/>
                  <a:gd name="connsiteY44" fmla="*/ 2672135 h 4422601"/>
                  <a:gd name="connsiteX45" fmla="*/ 1439874 w 6011874"/>
                  <a:gd name="connsiteY45" fmla="*/ 2657848 h 4422601"/>
                  <a:gd name="connsiteX46" fmla="*/ 1454161 w 6011874"/>
                  <a:gd name="connsiteY46" fmla="*/ 2643560 h 4422601"/>
                  <a:gd name="connsiteX47" fmla="*/ 1468449 w 6011874"/>
                  <a:gd name="connsiteY47" fmla="*/ 2624510 h 4422601"/>
                  <a:gd name="connsiteX48" fmla="*/ 1549411 w 6011874"/>
                  <a:gd name="connsiteY48" fmla="*/ 2586410 h 4422601"/>
                  <a:gd name="connsiteX49" fmla="*/ 1597036 w 6011874"/>
                  <a:gd name="connsiteY49" fmla="*/ 2557835 h 4422601"/>
                  <a:gd name="connsiteX50" fmla="*/ 1630374 w 6011874"/>
                  <a:gd name="connsiteY50" fmla="*/ 2548310 h 4422601"/>
                  <a:gd name="connsiteX51" fmla="*/ 1644661 w 6011874"/>
                  <a:gd name="connsiteY51" fmla="*/ 2538785 h 4422601"/>
                  <a:gd name="connsiteX52" fmla="*/ 1711336 w 6011874"/>
                  <a:gd name="connsiteY52" fmla="*/ 2529260 h 4422601"/>
                  <a:gd name="connsiteX53" fmla="*/ 1749436 w 6011874"/>
                  <a:gd name="connsiteY53" fmla="*/ 2514973 h 4422601"/>
                  <a:gd name="connsiteX54" fmla="*/ 1792299 w 6011874"/>
                  <a:gd name="connsiteY54" fmla="*/ 2476873 h 4422601"/>
                  <a:gd name="connsiteX55" fmla="*/ 1811349 w 6011874"/>
                  <a:gd name="connsiteY55" fmla="*/ 2467348 h 4422601"/>
                  <a:gd name="connsiteX56" fmla="*/ 1835161 w 6011874"/>
                  <a:gd name="connsiteY56" fmla="*/ 2438773 h 4422601"/>
                  <a:gd name="connsiteX57" fmla="*/ 1863736 w 6011874"/>
                  <a:gd name="connsiteY57" fmla="*/ 2400673 h 4422601"/>
                  <a:gd name="connsiteX58" fmla="*/ 1958986 w 6011874"/>
                  <a:gd name="connsiteY58" fmla="*/ 2319710 h 4422601"/>
                  <a:gd name="connsiteX59" fmla="*/ 1978036 w 6011874"/>
                  <a:gd name="connsiteY59" fmla="*/ 2314948 h 4422601"/>
                  <a:gd name="connsiteX60" fmla="*/ 1997086 w 6011874"/>
                  <a:gd name="connsiteY60" fmla="*/ 2305423 h 4422601"/>
                  <a:gd name="connsiteX61" fmla="*/ 2011374 w 6011874"/>
                  <a:gd name="connsiteY61" fmla="*/ 2295898 h 4422601"/>
                  <a:gd name="connsiteX62" fmla="*/ 2044711 w 6011874"/>
                  <a:gd name="connsiteY62" fmla="*/ 2286373 h 4422601"/>
                  <a:gd name="connsiteX63" fmla="*/ 2068524 w 6011874"/>
                  <a:gd name="connsiteY63" fmla="*/ 2276848 h 4422601"/>
                  <a:gd name="connsiteX64" fmla="*/ 2082811 w 6011874"/>
                  <a:gd name="connsiteY64" fmla="*/ 2272085 h 4422601"/>
                  <a:gd name="connsiteX65" fmla="*/ 2106624 w 6011874"/>
                  <a:gd name="connsiteY65" fmla="*/ 2262560 h 4422601"/>
                  <a:gd name="connsiteX66" fmla="*/ 2168536 w 6011874"/>
                  <a:gd name="connsiteY66" fmla="*/ 2257798 h 4422601"/>
                  <a:gd name="connsiteX67" fmla="*/ 2220924 w 6011874"/>
                  <a:gd name="connsiteY67" fmla="*/ 2248273 h 4422601"/>
                  <a:gd name="connsiteX68" fmla="*/ 2244736 w 6011874"/>
                  <a:gd name="connsiteY68" fmla="*/ 2233985 h 4422601"/>
                  <a:gd name="connsiteX69" fmla="*/ 2263786 w 6011874"/>
                  <a:gd name="connsiteY69" fmla="*/ 2229223 h 4422601"/>
                  <a:gd name="connsiteX70" fmla="*/ 2301886 w 6011874"/>
                  <a:gd name="connsiteY70" fmla="*/ 2219698 h 4422601"/>
                  <a:gd name="connsiteX71" fmla="*/ 2335224 w 6011874"/>
                  <a:gd name="connsiteY71" fmla="*/ 2200648 h 4422601"/>
                  <a:gd name="connsiteX72" fmla="*/ 2349511 w 6011874"/>
                  <a:gd name="connsiteY72" fmla="*/ 2191123 h 4422601"/>
                  <a:gd name="connsiteX73" fmla="*/ 2392374 w 6011874"/>
                  <a:gd name="connsiteY73" fmla="*/ 2176835 h 4422601"/>
                  <a:gd name="connsiteX74" fmla="*/ 2401899 w 6011874"/>
                  <a:gd name="connsiteY74" fmla="*/ 2157785 h 4422601"/>
                  <a:gd name="connsiteX75" fmla="*/ 2501911 w 6011874"/>
                  <a:gd name="connsiteY75" fmla="*/ 2100635 h 4422601"/>
                  <a:gd name="connsiteX76" fmla="*/ 2559061 w 6011874"/>
                  <a:gd name="connsiteY76" fmla="*/ 2067298 h 4422601"/>
                  <a:gd name="connsiteX77" fmla="*/ 2573349 w 6011874"/>
                  <a:gd name="connsiteY77" fmla="*/ 2062535 h 4422601"/>
                  <a:gd name="connsiteX78" fmla="*/ 2597161 w 6011874"/>
                  <a:gd name="connsiteY78" fmla="*/ 2048248 h 4422601"/>
                  <a:gd name="connsiteX79" fmla="*/ 2635261 w 6011874"/>
                  <a:gd name="connsiteY79" fmla="*/ 2029198 h 4422601"/>
                  <a:gd name="connsiteX80" fmla="*/ 2668599 w 6011874"/>
                  <a:gd name="connsiteY80" fmla="*/ 2014910 h 4422601"/>
                  <a:gd name="connsiteX81" fmla="*/ 2730511 w 6011874"/>
                  <a:gd name="connsiteY81" fmla="*/ 1976810 h 4422601"/>
                  <a:gd name="connsiteX82" fmla="*/ 2768611 w 6011874"/>
                  <a:gd name="connsiteY82" fmla="*/ 1962523 h 4422601"/>
                  <a:gd name="connsiteX83" fmla="*/ 2811474 w 6011874"/>
                  <a:gd name="connsiteY83" fmla="*/ 1943473 h 4422601"/>
                  <a:gd name="connsiteX84" fmla="*/ 2835286 w 6011874"/>
                  <a:gd name="connsiteY84" fmla="*/ 1938710 h 4422601"/>
                  <a:gd name="connsiteX85" fmla="*/ 2863861 w 6011874"/>
                  <a:gd name="connsiteY85" fmla="*/ 1929185 h 4422601"/>
                  <a:gd name="connsiteX86" fmla="*/ 2911486 w 6011874"/>
                  <a:gd name="connsiteY86" fmla="*/ 1919660 h 4422601"/>
                  <a:gd name="connsiteX87" fmla="*/ 2949586 w 6011874"/>
                  <a:gd name="connsiteY87" fmla="*/ 1910135 h 4422601"/>
                  <a:gd name="connsiteX88" fmla="*/ 2997211 w 6011874"/>
                  <a:gd name="connsiteY88" fmla="*/ 1900610 h 4422601"/>
                  <a:gd name="connsiteX89" fmla="*/ 3011499 w 6011874"/>
                  <a:gd name="connsiteY89" fmla="*/ 1895848 h 4422601"/>
                  <a:gd name="connsiteX90" fmla="*/ 3063886 w 6011874"/>
                  <a:gd name="connsiteY90" fmla="*/ 1881560 h 4422601"/>
                  <a:gd name="connsiteX91" fmla="*/ 3111511 w 6011874"/>
                  <a:gd name="connsiteY91" fmla="*/ 1848223 h 4422601"/>
                  <a:gd name="connsiteX92" fmla="*/ 3144849 w 6011874"/>
                  <a:gd name="connsiteY92" fmla="*/ 1829173 h 4422601"/>
                  <a:gd name="connsiteX93" fmla="*/ 3187711 w 6011874"/>
                  <a:gd name="connsiteY93" fmla="*/ 1786310 h 4422601"/>
                  <a:gd name="connsiteX94" fmla="*/ 3225811 w 6011874"/>
                  <a:gd name="connsiteY94" fmla="*/ 1752973 h 4422601"/>
                  <a:gd name="connsiteX95" fmla="*/ 3254386 w 6011874"/>
                  <a:gd name="connsiteY95" fmla="*/ 1724398 h 4422601"/>
                  <a:gd name="connsiteX96" fmla="*/ 3268674 w 6011874"/>
                  <a:gd name="connsiteY96" fmla="*/ 1710110 h 4422601"/>
                  <a:gd name="connsiteX97" fmla="*/ 3282961 w 6011874"/>
                  <a:gd name="connsiteY97" fmla="*/ 1705348 h 4422601"/>
                  <a:gd name="connsiteX98" fmla="*/ 3330586 w 6011874"/>
                  <a:gd name="connsiteY98" fmla="*/ 1667248 h 4422601"/>
                  <a:gd name="connsiteX99" fmla="*/ 3373449 w 6011874"/>
                  <a:gd name="connsiteY99" fmla="*/ 1614860 h 4422601"/>
                  <a:gd name="connsiteX100" fmla="*/ 3406786 w 6011874"/>
                  <a:gd name="connsiteY100" fmla="*/ 1586285 h 4422601"/>
                  <a:gd name="connsiteX101" fmla="*/ 3421074 w 6011874"/>
                  <a:gd name="connsiteY101" fmla="*/ 1567235 h 4422601"/>
                  <a:gd name="connsiteX102" fmla="*/ 3487749 w 6011874"/>
                  <a:gd name="connsiteY102" fmla="*/ 1510085 h 4422601"/>
                  <a:gd name="connsiteX103" fmla="*/ 3497274 w 6011874"/>
                  <a:gd name="connsiteY103" fmla="*/ 1495798 h 4422601"/>
                  <a:gd name="connsiteX104" fmla="*/ 3535374 w 6011874"/>
                  <a:gd name="connsiteY104" fmla="*/ 1462460 h 4422601"/>
                  <a:gd name="connsiteX105" fmla="*/ 3554424 w 6011874"/>
                  <a:gd name="connsiteY105" fmla="*/ 1452935 h 4422601"/>
                  <a:gd name="connsiteX106" fmla="*/ 3578236 w 6011874"/>
                  <a:gd name="connsiteY106" fmla="*/ 1429123 h 4422601"/>
                  <a:gd name="connsiteX107" fmla="*/ 3592524 w 6011874"/>
                  <a:gd name="connsiteY107" fmla="*/ 1414835 h 4422601"/>
                  <a:gd name="connsiteX108" fmla="*/ 3654436 w 6011874"/>
                  <a:gd name="connsiteY108" fmla="*/ 1357685 h 4422601"/>
                  <a:gd name="connsiteX109" fmla="*/ 3678249 w 6011874"/>
                  <a:gd name="connsiteY109" fmla="*/ 1329110 h 4422601"/>
                  <a:gd name="connsiteX110" fmla="*/ 3697299 w 6011874"/>
                  <a:gd name="connsiteY110" fmla="*/ 1300535 h 4422601"/>
                  <a:gd name="connsiteX111" fmla="*/ 3711586 w 6011874"/>
                  <a:gd name="connsiteY111" fmla="*/ 1295773 h 4422601"/>
                  <a:gd name="connsiteX112" fmla="*/ 3783024 w 6011874"/>
                  <a:gd name="connsiteY112" fmla="*/ 1205285 h 4422601"/>
                  <a:gd name="connsiteX113" fmla="*/ 3802074 w 6011874"/>
                  <a:gd name="connsiteY113" fmla="*/ 1186235 h 4422601"/>
                  <a:gd name="connsiteX114" fmla="*/ 3854461 w 6011874"/>
                  <a:gd name="connsiteY114" fmla="*/ 1148135 h 4422601"/>
                  <a:gd name="connsiteX115" fmla="*/ 3873511 w 6011874"/>
                  <a:gd name="connsiteY115" fmla="*/ 1138610 h 4422601"/>
                  <a:gd name="connsiteX116" fmla="*/ 3902086 w 6011874"/>
                  <a:gd name="connsiteY116" fmla="*/ 1114798 h 4422601"/>
                  <a:gd name="connsiteX117" fmla="*/ 3935424 w 6011874"/>
                  <a:gd name="connsiteY117" fmla="*/ 1100510 h 4422601"/>
                  <a:gd name="connsiteX118" fmla="*/ 3978286 w 6011874"/>
                  <a:gd name="connsiteY118" fmla="*/ 1071935 h 4422601"/>
                  <a:gd name="connsiteX119" fmla="*/ 3992574 w 6011874"/>
                  <a:gd name="connsiteY119" fmla="*/ 1062410 h 4422601"/>
                  <a:gd name="connsiteX120" fmla="*/ 4011624 w 6011874"/>
                  <a:gd name="connsiteY120" fmla="*/ 1057648 h 4422601"/>
                  <a:gd name="connsiteX121" fmla="*/ 4087824 w 6011874"/>
                  <a:gd name="connsiteY121" fmla="*/ 1033835 h 4422601"/>
                  <a:gd name="connsiteX122" fmla="*/ 4135449 w 6011874"/>
                  <a:gd name="connsiteY122" fmla="*/ 1014785 h 4422601"/>
                  <a:gd name="connsiteX123" fmla="*/ 4168786 w 6011874"/>
                  <a:gd name="connsiteY123" fmla="*/ 1005260 h 4422601"/>
                  <a:gd name="connsiteX124" fmla="*/ 4206886 w 6011874"/>
                  <a:gd name="connsiteY124" fmla="*/ 1000498 h 4422601"/>
                  <a:gd name="connsiteX125" fmla="*/ 4249749 w 6011874"/>
                  <a:gd name="connsiteY125" fmla="*/ 990973 h 4422601"/>
                  <a:gd name="connsiteX126" fmla="*/ 4292611 w 6011874"/>
                  <a:gd name="connsiteY126" fmla="*/ 971923 h 4422601"/>
                  <a:gd name="connsiteX127" fmla="*/ 4330711 w 6011874"/>
                  <a:gd name="connsiteY127" fmla="*/ 962398 h 4422601"/>
                  <a:gd name="connsiteX128" fmla="*/ 4344999 w 6011874"/>
                  <a:gd name="connsiteY128" fmla="*/ 952873 h 4422601"/>
                  <a:gd name="connsiteX129" fmla="*/ 4383099 w 6011874"/>
                  <a:gd name="connsiteY129" fmla="*/ 938585 h 4422601"/>
                  <a:gd name="connsiteX130" fmla="*/ 4402149 w 6011874"/>
                  <a:gd name="connsiteY130" fmla="*/ 924298 h 4422601"/>
                  <a:gd name="connsiteX131" fmla="*/ 4435486 w 6011874"/>
                  <a:gd name="connsiteY131" fmla="*/ 895723 h 4422601"/>
                  <a:gd name="connsiteX132" fmla="*/ 4445011 w 6011874"/>
                  <a:gd name="connsiteY132" fmla="*/ 876673 h 4422601"/>
                  <a:gd name="connsiteX133" fmla="*/ 4464061 w 6011874"/>
                  <a:gd name="connsiteY133" fmla="*/ 857623 h 4422601"/>
                  <a:gd name="connsiteX134" fmla="*/ 4487874 w 6011874"/>
                  <a:gd name="connsiteY134" fmla="*/ 809998 h 4422601"/>
                  <a:gd name="connsiteX135" fmla="*/ 4502161 w 6011874"/>
                  <a:gd name="connsiteY135" fmla="*/ 786185 h 4422601"/>
                  <a:gd name="connsiteX136" fmla="*/ 4516449 w 6011874"/>
                  <a:gd name="connsiteY136" fmla="*/ 695698 h 4422601"/>
                  <a:gd name="connsiteX137" fmla="*/ 4525974 w 6011874"/>
                  <a:gd name="connsiteY137" fmla="*/ 581398 h 4422601"/>
                  <a:gd name="connsiteX138" fmla="*/ 4535499 w 6011874"/>
                  <a:gd name="connsiteY138" fmla="*/ 543298 h 4422601"/>
                  <a:gd name="connsiteX139" fmla="*/ 4540261 w 6011874"/>
                  <a:gd name="connsiteY139" fmla="*/ 500435 h 4422601"/>
                  <a:gd name="connsiteX140" fmla="*/ 4549786 w 6011874"/>
                  <a:gd name="connsiteY140" fmla="*/ 424235 h 4422601"/>
                  <a:gd name="connsiteX141" fmla="*/ 4554549 w 6011874"/>
                  <a:gd name="connsiteY141" fmla="*/ 381373 h 4422601"/>
                  <a:gd name="connsiteX142" fmla="*/ 4568836 w 6011874"/>
                  <a:gd name="connsiteY142" fmla="*/ 271835 h 4422601"/>
                  <a:gd name="connsiteX143" fmla="*/ 4573599 w 6011874"/>
                  <a:gd name="connsiteY143" fmla="*/ 233735 h 4422601"/>
                  <a:gd name="connsiteX144" fmla="*/ 4583124 w 6011874"/>
                  <a:gd name="connsiteY144" fmla="*/ 190873 h 4422601"/>
                  <a:gd name="connsiteX145" fmla="*/ 4587886 w 6011874"/>
                  <a:gd name="connsiteY145" fmla="*/ 152773 h 4422601"/>
                  <a:gd name="connsiteX146" fmla="*/ 4597411 w 6011874"/>
                  <a:gd name="connsiteY146" fmla="*/ 119435 h 4422601"/>
                  <a:gd name="connsiteX147" fmla="*/ 4602174 w 6011874"/>
                  <a:gd name="connsiteY147" fmla="*/ 95623 h 4422601"/>
                  <a:gd name="connsiteX148" fmla="*/ 4611699 w 6011874"/>
                  <a:gd name="connsiteY148" fmla="*/ 76573 h 4422601"/>
                  <a:gd name="connsiteX149" fmla="*/ 4621224 w 6011874"/>
                  <a:gd name="connsiteY149" fmla="*/ 52760 h 4422601"/>
                  <a:gd name="connsiteX150" fmla="*/ 4659324 w 6011874"/>
                  <a:gd name="connsiteY150" fmla="*/ 14660 h 4422601"/>
                  <a:gd name="connsiteX151" fmla="*/ 4678374 w 6011874"/>
                  <a:gd name="connsiteY151" fmla="*/ 9898 h 4422601"/>
                  <a:gd name="connsiteX152" fmla="*/ 4697424 w 6011874"/>
                  <a:gd name="connsiteY152" fmla="*/ 373 h 4422601"/>
                  <a:gd name="connsiteX153" fmla="*/ 4821249 w 6011874"/>
                  <a:gd name="connsiteY153" fmla="*/ 14660 h 4422601"/>
                  <a:gd name="connsiteX154" fmla="*/ 4859349 w 6011874"/>
                  <a:gd name="connsiteY154" fmla="*/ 28948 h 4422601"/>
                  <a:gd name="connsiteX155" fmla="*/ 4906974 w 6011874"/>
                  <a:gd name="connsiteY155" fmla="*/ 52760 h 4422601"/>
                  <a:gd name="connsiteX156" fmla="*/ 4945074 w 6011874"/>
                  <a:gd name="connsiteY156" fmla="*/ 86098 h 4422601"/>
                  <a:gd name="connsiteX157" fmla="*/ 4987936 w 6011874"/>
                  <a:gd name="connsiteY157" fmla="*/ 133723 h 4422601"/>
                  <a:gd name="connsiteX158" fmla="*/ 5035561 w 6011874"/>
                  <a:gd name="connsiteY158" fmla="*/ 200398 h 4422601"/>
                  <a:gd name="connsiteX159" fmla="*/ 5054611 w 6011874"/>
                  <a:gd name="connsiteY159" fmla="*/ 228973 h 4422601"/>
                  <a:gd name="connsiteX160" fmla="*/ 5073661 w 6011874"/>
                  <a:gd name="connsiteY160" fmla="*/ 252785 h 4422601"/>
                  <a:gd name="connsiteX161" fmla="*/ 5087949 w 6011874"/>
                  <a:gd name="connsiteY161" fmla="*/ 276598 h 4422601"/>
                  <a:gd name="connsiteX162" fmla="*/ 5106999 w 6011874"/>
                  <a:gd name="connsiteY162" fmla="*/ 300410 h 4422601"/>
                  <a:gd name="connsiteX163" fmla="*/ 5126049 w 6011874"/>
                  <a:gd name="connsiteY163" fmla="*/ 328985 h 4422601"/>
                  <a:gd name="connsiteX164" fmla="*/ 5145099 w 6011874"/>
                  <a:gd name="connsiteY164" fmla="*/ 362323 h 4422601"/>
                  <a:gd name="connsiteX165" fmla="*/ 5202249 w 6011874"/>
                  <a:gd name="connsiteY165" fmla="*/ 409948 h 4422601"/>
                  <a:gd name="connsiteX166" fmla="*/ 5221299 w 6011874"/>
                  <a:gd name="connsiteY166" fmla="*/ 419473 h 4422601"/>
                  <a:gd name="connsiteX167" fmla="*/ 5249874 w 6011874"/>
                  <a:gd name="connsiteY167" fmla="*/ 428998 h 4422601"/>
                  <a:gd name="connsiteX168" fmla="*/ 5330836 w 6011874"/>
                  <a:gd name="connsiteY168" fmla="*/ 471860 h 4422601"/>
                  <a:gd name="connsiteX169" fmla="*/ 5364174 w 6011874"/>
                  <a:gd name="connsiteY169" fmla="*/ 481385 h 4422601"/>
                  <a:gd name="connsiteX170" fmla="*/ 5378461 w 6011874"/>
                  <a:gd name="connsiteY170" fmla="*/ 486148 h 4422601"/>
                  <a:gd name="connsiteX171" fmla="*/ 5435611 w 6011874"/>
                  <a:gd name="connsiteY171" fmla="*/ 514723 h 4422601"/>
                  <a:gd name="connsiteX172" fmla="*/ 5464186 w 6011874"/>
                  <a:gd name="connsiteY172" fmla="*/ 529010 h 4422601"/>
                  <a:gd name="connsiteX173" fmla="*/ 5511811 w 6011874"/>
                  <a:gd name="connsiteY173" fmla="*/ 548060 h 4422601"/>
                  <a:gd name="connsiteX174" fmla="*/ 5545149 w 6011874"/>
                  <a:gd name="connsiteY174" fmla="*/ 571873 h 4422601"/>
                  <a:gd name="connsiteX175" fmla="*/ 5573724 w 6011874"/>
                  <a:gd name="connsiteY175" fmla="*/ 586160 h 4422601"/>
                  <a:gd name="connsiteX176" fmla="*/ 5597536 w 6011874"/>
                  <a:gd name="connsiteY176" fmla="*/ 605210 h 4422601"/>
                  <a:gd name="connsiteX177" fmla="*/ 5621349 w 6011874"/>
                  <a:gd name="connsiteY177" fmla="*/ 619498 h 4422601"/>
                  <a:gd name="connsiteX178" fmla="*/ 5664211 w 6011874"/>
                  <a:gd name="connsiteY178" fmla="*/ 652835 h 4422601"/>
                  <a:gd name="connsiteX179" fmla="*/ 5692786 w 6011874"/>
                  <a:gd name="connsiteY179" fmla="*/ 671885 h 4422601"/>
                  <a:gd name="connsiteX180" fmla="*/ 5726124 w 6011874"/>
                  <a:gd name="connsiteY180" fmla="*/ 714748 h 4422601"/>
                  <a:gd name="connsiteX181" fmla="*/ 5759461 w 6011874"/>
                  <a:gd name="connsiteY181" fmla="*/ 743323 h 4422601"/>
                  <a:gd name="connsiteX182" fmla="*/ 5788036 w 6011874"/>
                  <a:gd name="connsiteY182" fmla="*/ 786185 h 4422601"/>
                  <a:gd name="connsiteX183" fmla="*/ 5826136 w 6011874"/>
                  <a:gd name="connsiteY183" fmla="*/ 867148 h 4422601"/>
                  <a:gd name="connsiteX184" fmla="*/ 5845186 w 6011874"/>
                  <a:gd name="connsiteY184" fmla="*/ 957635 h 4422601"/>
                  <a:gd name="connsiteX185" fmla="*/ 5859474 w 6011874"/>
                  <a:gd name="connsiteY185" fmla="*/ 1000498 h 4422601"/>
                  <a:gd name="connsiteX186" fmla="*/ 5878524 w 6011874"/>
                  <a:gd name="connsiteY186" fmla="*/ 1081460 h 4422601"/>
                  <a:gd name="connsiteX187" fmla="*/ 5892811 w 6011874"/>
                  <a:gd name="connsiteY187" fmla="*/ 1124323 h 4422601"/>
                  <a:gd name="connsiteX188" fmla="*/ 5902336 w 6011874"/>
                  <a:gd name="connsiteY188" fmla="*/ 1157660 h 4422601"/>
                  <a:gd name="connsiteX189" fmla="*/ 5911861 w 6011874"/>
                  <a:gd name="connsiteY189" fmla="*/ 1181473 h 4422601"/>
                  <a:gd name="connsiteX190" fmla="*/ 5935674 w 6011874"/>
                  <a:gd name="connsiteY190" fmla="*/ 1248148 h 4422601"/>
                  <a:gd name="connsiteX191" fmla="*/ 5954724 w 6011874"/>
                  <a:gd name="connsiteY191" fmla="*/ 1295773 h 4422601"/>
                  <a:gd name="connsiteX192" fmla="*/ 5959486 w 6011874"/>
                  <a:gd name="connsiteY192" fmla="*/ 1329110 h 4422601"/>
                  <a:gd name="connsiteX193" fmla="*/ 5973774 w 6011874"/>
                  <a:gd name="connsiteY193" fmla="*/ 1362448 h 4422601"/>
                  <a:gd name="connsiteX194" fmla="*/ 5988061 w 6011874"/>
                  <a:gd name="connsiteY194" fmla="*/ 1471985 h 4422601"/>
                  <a:gd name="connsiteX195" fmla="*/ 5992824 w 6011874"/>
                  <a:gd name="connsiteY195" fmla="*/ 1505323 h 4422601"/>
                  <a:gd name="connsiteX196" fmla="*/ 5997586 w 6011874"/>
                  <a:gd name="connsiteY196" fmla="*/ 1529135 h 4422601"/>
                  <a:gd name="connsiteX197" fmla="*/ 6002349 w 6011874"/>
                  <a:gd name="connsiteY197" fmla="*/ 1610098 h 4422601"/>
                  <a:gd name="connsiteX198" fmla="*/ 6011874 w 6011874"/>
                  <a:gd name="connsiteY198" fmla="*/ 1705348 h 4422601"/>
                  <a:gd name="connsiteX199" fmla="*/ 6007111 w 6011874"/>
                  <a:gd name="connsiteY199" fmla="*/ 1948235 h 4422601"/>
                  <a:gd name="connsiteX200" fmla="*/ 5983299 w 6011874"/>
                  <a:gd name="connsiteY200" fmla="*/ 2029198 h 4422601"/>
                  <a:gd name="connsiteX201" fmla="*/ 5973774 w 6011874"/>
                  <a:gd name="connsiteY201" fmla="*/ 2053010 h 4422601"/>
                  <a:gd name="connsiteX202" fmla="*/ 5935674 w 6011874"/>
                  <a:gd name="connsiteY202" fmla="*/ 2076823 h 4422601"/>
                  <a:gd name="connsiteX203" fmla="*/ 5826136 w 6011874"/>
                  <a:gd name="connsiteY203" fmla="*/ 2067298 h 4422601"/>
                  <a:gd name="connsiteX204" fmla="*/ 5764224 w 6011874"/>
                  <a:gd name="connsiteY204" fmla="*/ 2048248 h 4422601"/>
                  <a:gd name="connsiteX205" fmla="*/ 5726124 w 6011874"/>
                  <a:gd name="connsiteY205" fmla="*/ 2038723 h 4422601"/>
                  <a:gd name="connsiteX206" fmla="*/ 5702311 w 6011874"/>
                  <a:gd name="connsiteY206" fmla="*/ 2029198 h 4422601"/>
                  <a:gd name="connsiteX207" fmla="*/ 5683261 w 6011874"/>
                  <a:gd name="connsiteY207" fmla="*/ 2024435 h 4422601"/>
                  <a:gd name="connsiteX208" fmla="*/ 5659449 w 6011874"/>
                  <a:gd name="connsiteY208" fmla="*/ 2014910 h 4422601"/>
                  <a:gd name="connsiteX209" fmla="*/ 5626111 w 6011874"/>
                  <a:gd name="connsiteY209" fmla="*/ 2010148 h 4422601"/>
                  <a:gd name="connsiteX210" fmla="*/ 5597536 w 6011874"/>
                  <a:gd name="connsiteY210" fmla="*/ 2000623 h 4422601"/>
                  <a:gd name="connsiteX211" fmla="*/ 5578486 w 6011874"/>
                  <a:gd name="connsiteY211" fmla="*/ 1995860 h 4422601"/>
                  <a:gd name="connsiteX212" fmla="*/ 5554674 w 6011874"/>
                  <a:gd name="connsiteY212" fmla="*/ 1986335 h 4422601"/>
                  <a:gd name="connsiteX213" fmla="*/ 5526099 w 6011874"/>
                  <a:gd name="connsiteY213" fmla="*/ 1976810 h 4422601"/>
                  <a:gd name="connsiteX214" fmla="*/ 5492761 w 6011874"/>
                  <a:gd name="connsiteY214" fmla="*/ 1962523 h 4422601"/>
                  <a:gd name="connsiteX215" fmla="*/ 5487999 w 6011874"/>
                  <a:gd name="connsiteY215" fmla="*/ 1948235 h 4422601"/>
                  <a:gd name="connsiteX216" fmla="*/ 5449899 w 6011874"/>
                  <a:gd name="connsiteY216" fmla="*/ 1924423 h 4422601"/>
                  <a:gd name="connsiteX217" fmla="*/ 5407036 w 6011874"/>
                  <a:gd name="connsiteY217" fmla="*/ 1900610 h 4422601"/>
                  <a:gd name="connsiteX218" fmla="*/ 5340361 w 6011874"/>
                  <a:gd name="connsiteY218" fmla="*/ 1824410 h 4422601"/>
                  <a:gd name="connsiteX219" fmla="*/ 5316549 w 6011874"/>
                  <a:gd name="connsiteY219" fmla="*/ 1805360 h 4422601"/>
                  <a:gd name="connsiteX220" fmla="*/ 5292736 w 6011874"/>
                  <a:gd name="connsiteY220" fmla="*/ 1800598 h 4422601"/>
                  <a:gd name="connsiteX221" fmla="*/ 5221299 w 6011874"/>
                  <a:gd name="connsiteY221" fmla="*/ 1762498 h 4422601"/>
                  <a:gd name="connsiteX222" fmla="*/ 5073661 w 6011874"/>
                  <a:gd name="connsiteY222" fmla="*/ 1719635 h 4422601"/>
                  <a:gd name="connsiteX223" fmla="*/ 5045086 w 6011874"/>
                  <a:gd name="connsiteY223" fmla="*/ 1714873 h 4422601"/>
                  <a:gd name="connsiteX224" fmla="*/ 5021274 w 6011874"/>
                  <a:gd name="connsiteY224" fmla="*/ 1710110 h 4422601"/>
                  <a:gd name="connsiteX225" fmla="*/ 4802199 w 6011874"/>
                  <a:gd name="connsiteY225" fmla="*/ 1700585 h 4422601"/>
                  <a:gd name="connsiteX226" fmla="*/ 4692661 w 6011874"/>
                  <a:gd name="connsiteY226" fmla="*/ 1714873 h 4422601"/>
                  <a:gd name="connsiteX227" fmla="*/ 4645036 w 6011874"/>
                  <a:gd name="connsiteY227" fmla="*/ 1743448 h 4422601"/>
                  <a:gd name="connsiteX228" fmla="*/ 4630749 w 6011874"/>
                  <a:gd name="connsiteY228" fmla="*/ 1748210 h 4422601"/>
                  <a:gd name="connsiteX229" fmla="*/ 4587886 w 6011874"/>
                  <a:gd name="connsiteY229" fmla="*/ 1800598 h 4422601"/>
                  <a:gd name="connsiteX230" fmla="*/ 4564074 w 6011874"/>
                  <a:gd name="connsiteY230" fmla="*/ 1833935 h 4422601"/>
                  <a:gd name="connsiteX231" fmla="*/ 4540261 w 6011874"/>
                  <a:gd name="connsiteY231" fmla="*/ 1857748 h 4422601"/>
                  <a:gd name="connsiteX232" fmla="*/ 4521211 w 6011874"/>
                  <a:gd name="connsiteY232" fmla="*/ 1881560 h 4422601"/>
                  <a:gd name="connsiteX233" fmla="*/ 4478349 w 6011874"/>
                  <a:gd name="connsiteY233" fmla="*/ 1924423 h 4422601"/>
                  <a:gd name="connsiteX234" fmla="*/ 4421199 w 6011874"/>
                  <a:gd name="connsiteY234" fmla="*/ 1972048 h 4422601"/>
                  <a:gd name="connsiteX235" fmla="*/ 4402149 w 6011874"/>
                  <a:gd name="connsiteY235" fmla="*/ 1981573 h 4422601"/>
                  <a:gd name="connsiteX236" fmla="*/ 4344999 w 6011874"/>
                  <a:gd name="connsiteY236" fmla="*/ 2014910 h 4422601"/>
                  <a:gd name="connsiteX237" fmla="*/ 4330711 w 6011874"/>
                  <a:gd name="connsiteY237" fmla="*/ 2019673 h 4422601"/>
                  <a:gd name="connsiteX238" fmla="*/ 4316424 w 6011874"/>
                  <a:gd name="connsiteY238" fmla="*/ 2029198 h 4422601"/>
                  <a:gd name="connsiteX239" fmla="*/ 4240224 w 6011874"/>
                  <a:gd name="connsiteY239" fmla="*/ 2038723 h 4422601"/>
                  <a:gd name="connsiteX240" fmla="*/ 4183074 w 6011874"/>
                  <a:gd name="connsiteY240" fmla="*/ 2048248 h 4422601"/>
                  <a:gd name="connsiteX241" fmla="*/ 4154499 w 6011874"/>
                  <a:gd name="connsiteY241" fmla="*/ 2053010 h 4422601"/>
                  <a:gd name="connsiteX242" fmla="*/ 4140211 w 6011874"/>
                  <a:gd name="connsiteY242" fmla="*/ 2057773 h 4422601"/>
                  <a:gd name="connsiteX243" fmla="*/ 4121161 w 6011874"/>
                  <a:gd name="connsiteY243" fmla="*/ 2062535 h 4422601"/>
                  <a:gd name="connsiteX244" fmla="*/ 4097349 w 6011874"/>
                  <a:gd name="connsiteY244" fmla="*/ 2072060 h 4422601"/>
                  <a:gd name="connsiteX245" fmla="*/ 4049724 w 6011874"/>
                  <a:gd name="connsiteY245" fmla="*/ 2081585 h 4422601"/>
                  <a:gd name="connsiteX246" fmla="*/ 4025911 w 6011874"/>
                  <a:gd name="connsiteY246" fmla="*/ 2091110 h 4422601"/>
                  <a:gd name="connsiteX247" fmla="*/ 3973524 w 6011874"/>
                  <a:gd name="connsiteY247" fmla="*/ 2105398 h 4422601"/>
                  <a:gd name="connsiteX248" fmla="*/ 3949711 w 6011874"/>
                  <a:gd name="connsiteY248" fmla="*/ 2114923 h 4422601"/>
                  <a:gd name="connsiteX249" fmla="*/ 3930661 w 6011874"/>
                  <a:gd name="connsiteY249" fmla="*/ 2129210 h 4422601"/>
                  <a:gd name="connsiteX250" fmla="*/ 3897324 w 6011874"/>
                  <a:gd name="connsiteY250" fmla="*/ 2138735 h 4422601"/>
                  <a:gd name="connsiteX251" fmla="*/ 3873511 w 6011874"/>
                  <a:gd name="connsiteY251" fmla="*/ 2153023 h 4422601"/>
                  <a:gd name="connsiteX252" fmla="*/ 3830649 w 6011874"/>
                  <a:gd name="connsiteY252" fmla="*/ 2181598 h 4422601"/>
                  <a:gd name="connsiteX253" fmla="*/ 3792549 w 6011874"/>
                  <a:gd name="connsiteY253" fmla="*/ 2200648 h 4422601"/>
                  <a:gd name="connsiteX254" fmla="*/ 3778261 w 6011874"/>
                  <a:gd name="connsiteY254" fmla="*/ 2214935 h 4422601"/>
                  <a:gd name="connsiteX255" fmla="*/ 3768736 w 6011874"/>
                  <a:gd name="connsiteY255" fmla="*/ 2229223 h 4422601"/>
                  <a:gd name="connsiteX256" fmla="*/ 3740161 w 6011874"/>
                  <a:gd name="connsiteY256" fmla="*/ 2248273 h 4422601"/>
                  <a:gd name="connsiteX257" fmla="*/ 3716349 w 6011874"/>
                  <a:gd name="connsiteY257" fmla="*/ 2267323 h 4422601"/>
                  <a:gd name="connsiteX258" fmla="*/ 3687774 w 6011874"/>
                  <a:gd name="connsiteY258" fmla="*/ 2276848 h 4422601"/>
                  <a:gd name="connsiteX259" fmla="*/ 3621099 w 6011874"/>
                  <a:gd name="connsiteY259" fmla="*/ 2305423 h 4422601"/>
                  <a:gd name="connsiteX260" fmla="*/ 3597286 w 6011874"/>
                  <a:gd name="connsiteY260" fmla="*/ 2314948 h 4422601"/>
                  <a:gd name="connsiteX261" fmla="*/ 3573474 w 6011874"/>
                  <a:gd name="connsiteY261" fmla="*/ 2329235 h 4422601"/>
                  <a:gd name="connsiteX262" fmla="*/ 3554424 w 6011874"/>
                  <a:gd name="connsiteY262" fmla="*/ 2333998 h 4422601"/>
                  <a:gd name="connsiteX263" fmla="*/ 3502036 w 6011874"/>
                  <a:gd name="connsiteY263" fmla="*/ 2357810 h 4422601"/>
                  <a:gd name="connsiteX264" fmla="*/ 3482986 w 6011874"/>
                  <a:gd name="connsiteY264" fmla="*/ 2372098 h 4422601"/>
                  <a:gd name="connsiteX265" fmla="*/ 3463936 w 6011874"/>
                  <a:gd name="connsiteY265" fmla="*/ 2381623 h 4422601"/>
                  <a:gd name="connsiteX266" fmla="*/ 3449649 w 6011874"/>
                  <a:gd name="connsiteY266" fmla="*/ 2391148 h 4422601"/>
                  <a:gd name="connsiteX267" fmla="*/ 3430599 w 6011874"/>
                  <a:gd name="connsiteY267" fmla="*/ 2395910 h 4422601"/>
                  <a:gd name="connsiteX268" fmla="*/ 3416311 w 6011874"/>
                  <a:gd name="connsiteY268" fmla="*/ 2410198 h 4422601"/>
                  <a:gd name="connsiteX269" fmla="*/ 3373449 w 6011874"/>
                  <a:gd name="connsiteY269" fmla="*/ 2429248 h 4422601"/>
                  <a:gd name="connsiteX270" fmla="*/ 3340111 w 6011874"/>
                  <a:gd name="connsiteY270" fmla="*/ 2448298 h 4422601"/>
                  <a:gd name="connsiteX271" fmla="*/ 3268674 w 6011874"/>
                  <a:gd name="connsiteY271" fmla="*/ 2481635 h 4422601"/>
                  <a:gd name="connsiteX272" fmla="*/ 3221049 w 6011874"/>
                  <a:gd name="connsiteY272" fmla="*/ 2495923 h 4422601"/>
                  <a:gd name="connsiteX273" fmla="*/ 3192474 w 6011874"/>
                  <a:gd name="connsiteY273" fmla="*/ 2510210 h 4422601"/>
                  <a:gd name="connsiteX274" fmla="*/ 3159136 w 6011874"/>
                  <a:gd name="connsiteY274" fmla="*/ 2524498 h 4422601"/>
                  <a:gd name="connsiteX275" fmla="*/ 3130561 w 6011874"/>
                  <a:gd name="connsiteY275" fmla="*/ 2538785 h 4422601"/>
                  <a:gd name="connsiteX276" fmla="*/ 3097224 w 6011874"/>
                  <a:gd name="connsiteY276" fmla="*/ 2553073 h 4422601"/>
                  <a:gd name="connsiteX277" fmla="*/ 3063886 w 6011874"/>
                  <a:gd name="connsiteY277" fmla="*/ 2581648 h 4422601"/>
                  <a:gd name="connsiteX278" fmla="*/ 3044836 w 6011874"/>
                  <a:gd name="connsiteY278" fmla="*/ 2591173 h 4422601"/>
                  <a:gd name="connsiteX279" fmla="*/ 3025786 w 6011874"/>
                  <a:gd name="connsiteY279" fmla="*/ 2605460 h 4422601"/>
                  <a:gd name="connsiteX280" fmla="*/ 3006736 w 6011874"/>
                  <a:gd name="connsiteY280" fmla="*/ 2614985 h 4422601"/>
                  <a:gd name="connsiteX281" fmla="*/ 2987686 w 6011874"/>
                  <a:gd name="connsiteY281" fmla="*/ 2634035 h 4422601"/>
                  <a:gd name="connsiteX282" fmla="*/ 2959111 w 6011874"/>
                  <a:gd name="connsiteY282" fmla="*/ 2653085 h 4422601"/>
                  <a:gd name="connsiteX283" fmla="*/ 2930536 w 6011874"/>
                  <a:gd name="connsiteY283" fmla="*/ 2681660 h 4422601"/>
                  <a:gd name="connsiteX284" fmla="*/ 2844811 w 6011874"/>
                  <a:gd name="connsiteY284" fmla="*/ 2743573 h 4422601"/>
                  <a:gd name="connsiteX285" fmla="*/ 2830524 w 6011874"/>
                  <a:gd name="connsiteY285" fmla="*/ 2762623 h 4422601"/>
                  <a:gd name="connsiteX286" fmla="*/ 2792424 w 6011874"/>
                  <a:gd name="connsiteY286" fmla="*/ 2786435 h 4422601"/>
                  <a:gd name="connsiteX287" fmla="*/ 2773374 w 6011874"/>
                  <a:gd name="connsiteY287" fmla="*/ 2800723 h 4422601"/>
                  <a:gd name="connsiteX288" fmla="*/ 2720986 w 6011874"/>
                  <a:gd name="connsiteY288" fmla="*/ 2843585 h 4422601"/>
                  <a:gd name="connsiteX289" fmla="*/ 2697174 w 6011874"/>
                  <a:gd name="connsiteY289" fmla="*/ 2853110 h 4422601"/>
                  <a:gd name="connsiteX290" fmla="*/ 2630499 w 6011874"/>
                  <a:gd name="connsiteY290" fmla="*/ 2900735 h 4422601"/>
                  <a:gd name="connsiteX291" fmla="*/ 2606686 w 6011874"/>
                  <a:gd name="connsiteY291" fmla="*/ 2905498 h 4422601"/>
                  <a:gd name="connsiteX292" fmla="*/ 2554299 w 6011874"/>
                  <a:gd name="connsiteY292" fmla="*/ 2924548 h 4422601"/>
                  <a:gd name="connsiteX293" fmla="*/ 2492386 w 6011874"/>
                  <a:gd name="connsiteY293" fmla="*/ 2934073 h 4422601"/>
                  <a:gd name="connsiteX294" fmla="*/ 2382849 w 6011874"/>
                  <a:gd name="connsiteY294" fmla="*/ 2943598 h 4422601"/>
                  <a:gd name="connsiteX295" fmla="*/ 2330461 w 6011874"/>
                  <a:gd name="connsiteY295" fmla="*/ 2957885 h 4422601"/>
                  <a:gd name="connsiteX296" fmla="*/ 2278074 w 6011874"/>
                  <a:gd name="connsiteY296" fmla="*/ 2967410 h 4422601"/>
                  <a:gd name="connsiteX297" fmla="*/ 2220924 w 6011874"/>
                  <a:gd name="connsiteY297" fmla="*/ 2986460 h 4422601"/>
                  <a:gd name="connsiteX298" fmla="*/ 2178061 w 6011874"/>
                  <a:gd name="connsiteY298" fmla="*/ 2995985 h 4422601"/>
                  <a:gd name="connsiteX299" fmla="*/ 2120911 w 6011874"/>
                  <a:gd name="connsiteY299" fmla="*/ 3005510 h 4422601"/>
                  <a:gd name="connsiteX300" fmla="*/ 2092336 w 6011874"/>
                  <a:gd name="connsiteY300" fmla="*/ 3015035 h 4422601"/>
                  <a:gd name="connsiteX301" fmla="*/ 2044711 w 6011874"/>
                  <a:gd name="connsiteY301" fmla="*/ 3024560 h 4422601"/>
                  <a:gd name="connsiteX302" fmla="*/ 2020899 w 6011874"/>
                  <a:gd name="connsiteY302" fmla="*/ 3034085 h 4422601"/>
                  <a:gd name="connsiteX303" fmla="*/ 2001849 w 6011874"/>
                  <a:gd name="connsiteY303" fmla="*/ 3048373 h 4422601"/>
                  <a:gd name="connsiteX304" fmla="*/ 1963749 w 6011874"/>
                  <a:gd name="connsiteY304" fmla="*/ 3057898 h 4422601"/>
                  <a:gd name="connsiteX305" fmla="*/ 1897074 w 6011874"/>
                  <a:gd name="connsiteY305" fmla="*/ 3076948 h 4422601"/>
                  <a:gd name="connsiteX306" fmla="*/ 1868499 w 6011874"/>
                  <a:gd name="connsiteY306" fmla="*/ 3081710 h 4422601"/>
                  <a:gd name="connsiteX307" fmla="*/ 1820874 w 6011874"/>
                  <a:gd name="connsiteY307" fmla="*/ 3095998 h 4422601"/>
                  <a:gd name="connsiteX308" fmla="*/ 1806586 w 6011874"/>
                  <a:gd name="connsiteY308" fmla="*/ 3100760 h 4422601"/>
                  <a:gd name="connsiteX309" fmla="*/ 1782774 w 6011874"/>
                  <a:gd name="connsiteY309" fmla="*/ 3105523 h 4422601"/>
                  <a:gd name="connsiteX310" fmla="*/ 1739911 w 6011874"/>
                  <a:gd name="connsiteY310" fmla="*/ 3124573 h 4422601"/>
                  <a:gd name="connsiteX311" fmla="*/ 1720861 w 6011874"/>
                  <a:gd name="connsiteY311" fmla="*/ 3134098 h 4422601"/>
                  <a:gd name="connsiteX312" fmla="*/ 1692286 w 6011874"/>
                  <a:gd name="connsiteY312" fmla="*/ 3143623 h 4422601"/>
                  <a:gd name="connsiteX313" fmla="*/ 1654186 w 6011874"/>
                  <a:gd name="connsiteY313" fmla="*/ 3153148 h 4422601"/>
                  <a:gd name="connsiteX314" fmla="*/ 1573224 w 6011874"/>
                  <a:gd name="connsiteY314" fmla="*/ 3181723 h 4422601"/>
                  <a:gd name="connsiteX315" fmla="*/ 1477974 w 6011874"/>
                  <a:gd name="connsiteY315" fmla="*/ 3229348 h 4422601"/>
                  <a:gd name="connsiteX316" fmla="*/ 1458924 w 6011874"/>
                  <a:gd name="connsiteY316" fmla="*/ 3238873 h 4422601"/>
                  <a:gd name="connsiteX317" fmla="*/ 1439874 w 6011874"/>
                  <a:gd name="connsiteY317" fmla="*/ 3248398 h 4422601"/>
                  <a:gd name="connsiteX318" fmla="*/ 1377961 w 6011874"/>
                  <a:gd name="connsiteY318" fmla="*/ 3276973 h 4422601"/>
                  <a:gd name="connsiteX319" fmla="*/ 1358911 w 6011874"/>
                  <a:gd name="connsiteY319" fmla="*/ 3286498 h 4422601"/>
                  <a:gd name="connsiteX320" fmla="*/ 1316049 w 6011874"/>
                  <a:gd name="connsiteY320" fmla="*/ 3315073 h 4422601"/>
                  <a:gd name="connsiteX321" fmla="*/ 1292236 w 6011874"/>
                  <a:gd name="connsiteY321" fmla="*/ 3319835 h 4422601"/>
                  <a:gd name="connsiteX322" fmla="*/ 1273186 w 6011874"/>
                  <a:gd name="connsiteY322" fmla="*/ 3334123 h 4422601"/>
                  <a:gd name="connsiteX323" fmla="*/ 1187461 w 6011874"/>
                  <a:gd name="connsiteY323" fmla="*/ 3367460 h 4422601"/>
                  <a:gd name="connsiteX324" fmla="*/ 1163649 w 6011874"/>
                  <a:gd name="connsiteY324" fmla="*/ 3372223 h 4422601"/>
                  <a:gd name="connsiteX325" fmla="*/ 1149361 w 6011874"/>
                  <a:gd name="connsiteY325" fmla="*/ 3376985 h 4422601"/>
                  <a:gd name="connsiteX326" fmla="*/ 1111261 w 6011874"/>
                  <a:gd name="connsiteY326" fmla="*/ 3386510 h 4422601"/>
                  <a:gd name="connsiteX327" fmla="*/ 1092211 w 6011874"/>
                  <a:gd name="connsiteY327" fmla="*/ 3391273 h 4422601"/>
                  <a:gd name="connsiteX328" fmla="*/ 1039824 w 6011874"/>
                  <a:gd name="connsiteY328" fmla="*/ 3400798 h 4422601"/>
                  <a:gd name="connsiteX329" fmla="*/ 996961 w 6011874"/>
                  <a:gd name="connsiteY329" fmla="*/ 3410323 h 4422601"/>
                  <a:gd name="connsiteX330" fmla="*/ 996961 w 6011874"/>
                  <a:gd name="connsiteY330" fmla="*/ 3419848 h 4422601"/>
                  <a:gd name="connsiteX331" fmla="*/ 954099 w 6011874"/>
                  <a:gd name="connsiteY331" fmla="*/ 3472236 h 4422601"/>
                  <a:gd name="connsiteX332" fmla="*/ 939811 w 6011874"/>
                  <a:gd name="connsiteY332" fmla="*/ 3729411 h 4422601"/>
                  <a:gd name="connsiteX333" fmla="*/ 739787 w 6011874"/>
                  <a:gd name="connsiteY333" fmla="*/ 3948485 h 4422601"/>
                  <a:gd name="connsiteX334" fmla="*/ 520711 w 6011874"/>
                  <a:gd name="connsiteY334" fmla="*/ 4086598 h 4422601"/>
                  <a:gd name="connsiteX335" fmla="*/ 463561 w 6011874"/>
                  <a:gd name="connsiteY335" fmla="*/ 4419972 h 4422601"/>
                  <a:gd name="connsiteX336" fmla="*/ 163524 w 6011874"/>
                  <a:gd name="connsiteY336" fmla="*/ 4415210 h 4422601"/>
                  <a:gd name="connsiteX337" fmla="*/ 1599 w 6011874"/>
                  <a:gd name="connsiteY337" fmla="*/ 4305674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89421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67990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3872"/>
                  <a:gd name="connsiteX1" fmla="*/ 113220 w 6037771"/>
                  <a:gd name="connsiteY1" fmla="*/ 3986585 h 4423872"/>
                  <a:gd name="connsiteX2" fmla="*/ 113221 w 6037771"/>
                  <a:gd name="connsiteY2" fmla="*/ 3791323 h 4423872"/>
                  <a:gd name="connsiteX3" fmla="*/ 108458 w 6037771"/>
                  <a:gd name="connsiteY3" fmla="*/ 3719885 h 4423872"/>
                  <a:gd name="connsiteX4" fmla="*/ 103696 w 6037771"/>
                  <a:gd name="connsiteY4" fmla="*/ 3700835 h 4423872"/>
                  <a:gd name="connsiteX5" fmla="*/ 108458 w 6037771"/>
                  <a:gd name="connsiteY5" fmla="*/ 3596060 h 4423872"/>
                  <a:gd name="connsiteX6" fmla="*/ 117983 w 6037771"/>
                  <a:gd name="connsiteY6" fmla="*/ 3543673 h 4423872"/>
                  <a:gd name="connsiteX7" fmla="*/ 184658 w 6037771"/>
                  <a:gd name="connsiteY7" fmla="*/ 3457948 h 4423872"/>
                  <a:gd name="connsiteX8" fmla="*/ 203708 w 6037771"/>
                  <a:gd name="connsiteY8" fmla="*/ 3434135 h 4423872"/>
                  <a:gd name="connsiteX9" fmla="*/ 222758 w 6037771"/>
                  <a:gd name="connsiteY9" fmla="*/ 3424610 h 4423872"/>
                  <a:gd name="connsiteX10" fmla="*/ 237046 w 6037771"/>
                  <a:gd name="connsiteY10" fmla="*/ 3410323 h 4423872"/>
                  <a:gd name="connsiteX11" fmla="*/ 265621 w 6037771"/>
                  <a:gd name="connsiteY11" fmla="*/ 3391273 h 4423872"/>
                  <a:gd name="connsiteX12" fmla="*/ 327533 w 6037771"/>
                  <a:gd name="connsiteY12" fmla="*/ 3334123 h 4423872"/>
                  <a:gd name="connsiteX13" fmla="*/ 356108 w 6037771"/>
                  <a:gd name="connsiteY13" fmla="*/ 3315073 h 4423872"/>
                  <a:gd name="connsiteX14" fmla="*/ 437071 w 6037771"/>
                  <a:gd name="connsiteY14" fmla="*/ 3281735 h 4423872"/>
                  <a:gd name="connsiteX15" fmla="*/ 479933 w 6037771"/>
                  <a:gd name="connsiteY15" fmla="*/ 3262685 h 4423872"/>
                  <a:gd name="connsiteX16" fmla="*/ 518033 w 6037771"/>
                  <a:gd name="connsiteY16" fmla="*/ 3253160 h 4423872"/>
                  <a:gd name="connsiteX17" fmla="*/ 546608 w 6037771"/>
                  <a:gd name="connsiteY17" fmla="*/ 3238873 h 4423872"/>
                  <a:gd name="connsiteX18" fmla="*/ 570421 w 6037771"/>
                  <a:gd name="connsiteY18" fmla="*/ 3229348 h 4423872"/>
                  <a:gd name="connsiteX19" fmla="*/ 584708 w 6037771"/>
                  <a:gd name="connsiteY19" fmla="*/ 3224585 h 4423872"/>
                  <a:gd name="connsiteX20" fmla="*/ 598996 w 6037771"/>
                  <a:gd name="connsiteY20" fmla="*/ 3215060 h 4423872"/>
                  <a:gd name="connsiteX21" fmla="*/ 618046 w 6037771"/>
                  <a:gd name="connsiteY21" fmla="*/ 3210298 h 4423872"/>
                  <a:gd name="connsiteX22" fmla="*/ 641858 w 6037771"/>
                  <a:gd name="connsiteY22" fmla="*/ 3200773 h 4423872"/>
                  <a:gd name="connsiteX23" fmla="*/ 699008 w 6037771"/>
                  <a:gd name="connsiteY23" fmla="*/ 3172198 h 4423872"/>
                  <a:gd name="connsiteX24" fmla="*/ 727583 w 6037771"/>
                  <a:gd name="connsiteY24" fmla="*/ 3157910 h 4423872"/>
                  <a:gd name="connsiteX25" fmla="*/ 779971 w 6037771"/>
                  <a:gd name="connsiteY25" fmla="*/ 3138860 h 4423872"/>
                  <a:gd name="connsiteX26" fmla="*/ 832358 w 6037771"/>
                  <a:gd name="connsiteY26" fmla="*/ 3095998 h 4423872"/>
                  <a:gd name="connsiteX27" fmla="*/ 899033 w 6037771"/>
                  <a:gd name="connsiteY27" fmla="*/ 3053135 h 4423872"/>
                  <a:gd name="connsiteX28" fmla="*/ 918083 w 6037771"/>
                  <a:gd name="connsiteY28" fmla="*/ 3034085 h 4423872"/>
                  <a:gd name="connsiteX29" fmla="*/ 946658 w 6037771"/>
                  <a:gd name="connsiteY29" fmla="*/ 3010273 h 4423872"/>
                  <a:gd name="connsiteX30" fmla="*/ 960946 w 6037771"/>
                  <a:gd name="connsiteY30" fmla="*/ 2991223 h 4423872"/>
                  <a:gd name="connsiteX31" fmla="*/ 989521 w 6037771"/>
                  <a:gd name="connsiteY31" fmla="*/ 2972173 h 4423872"/>
                  <a:gd name="connsiteX32" fmla="*/ 1027621 w 6037771"/>
                  <a:gd name="connsiteY32" fmla="*/ 2934073 h 4423872"/>
                  <a:gd name="connsiteX33" fmla="*/ 1070483 w 6037771"/>
                  <a:gd name="connsiteY33" fmla="*/ 2919785 h 4423872"/>
                  <a:gd name="connsiteX34" fmla="*/ 1089533 w 6037771"/>
                  <a:gd name="connsiteY34" fmla="*/ 2910260 h 4423872"/>
                  <a:gd name="connsiteX35" fmla="*/ 1165733 w 6037771"/>
                  <a:gd name="connsiteY35" fmla="*/ 2895973 h 4423872"/>
                  <a:gd name="connsiteX36" fmla="*/ 1246696 w 6037771"/>
                  <a:gd name="connsiteY36" fmla="*/ 2881685 h 4423872"/>
                  <a:gd name="connsiteX37" fmla="*/ 1299083 w 6037771"/>
                  <a:gd name="connsiteY37" fmla="*/ 2862635 h 4423872"/>
                  <a:gd name="connsiteX38" fmla="*/ 1327658 w 6037771"/>
                  <a:gd name="connsiteY38" fmla="*/ 2834060 h 4423872"/>
                  <a:gd name="connsiteX39" fmla="*/ 1346708 w 6037771"/>
                  <a:gd name="connsiteY39" fmla="*/ 2815010 h 4423872"/>
                  <a:gd name="connsiteX40" fmla="*/ 1380046 w 6037771"/>
                  <a:gd name="connsiteY40" fmla="*/ 2767385 h 4423872"/>
                  <a:gd name="connsiteX41" fmla="*/ 1399096 w 6037771"/>
                  <a:gd name="connsiteY41" fmla="*/ 2753098 h 4423872"/>
                  <a:gd name="connsiteX42" fmla="*/ 1418146 w 6037771"/>
                  <a:gd name="connsiteY42" fmla="*/ 2719760 h 4423872"/>
                  <a:gd name="connsiteX43" fmla="*/ 1437196 w 6037771"/>
                  <a:gd name="connsiteY43" fmla="*/ 2691185 h 4423872"/>
                  <a:gd name="connsiteX44" fmla="*/ 1456246 w 6037771"/>
                  <a:gd name="connsiteY44" fmla="*/ 2672135 h 4423872"/>
                  <a:gd name="connsiteX45" fmla="*/ 1465771 w 6037771"/>
                  <a:gd name="connsiteY45" fmla="*/ 2657848 h 4423872"/>
                  <a:gd name="connsiteX46" fmla="*/ 1480058 w 6037771"/>
                  <a:gd name="connsiteY46" fmla="*/ 2643560 h 4423872"/>
                  <a:gd name="connsiteX47" fmla="*/ 1494346 w 6037771"/>
                  <a:gd name="connsiteY47" fmla="*/ 2624510 h 4423872"/>
                  <a:gd name="connsiteX48" fmla="*/ 1575308 w 6037771"/>
                  <a:gd name="connsiteY48" fmla="*/ 2586410 h 4423872"/>
                  <a:gd name="connsiteX49" fmla="*/ 1622933 w 6037771"/>
                  <a:gd name="connsiteY49" fmla="*/ 2557835 h 4423872"/>
                  <a:gd name="connsiteX50" fmla="*/ 1656271 w 6037771"/>
                  <a:gd name="connsiteY50" fmla="*/ 2548310 h 4423872"/>
                  <a:gd name="connsiteX51" fmla="*/ 1670558 w 6037771"/>
                  <a:gd name="connsiteY51" fmla="*/ 2538785 h 4423872"/>
                  <a:gd name="connsiteX52" fmla="*/ 1737233 w 6037771"/>
                  <a:gd name="connsiteY52" fmla="*/ 2529260 h 4423872"/>
                  <a:gd name="connsiteX53" fmla="*/ 1775333 w 6037771"/>
                  <a:gd name="connsiteY53" fmla="*/ 2514973 h 4423872"/>
                  <a:gd name="connsiteX54" fmla="*/ 1818196 w 6037771"/>
                  <a:gd name="connsiteY54" fmla="*/ 2476873 h 4423872"/>
                  <a:gd name="connsiteX55" fmla="*/ 1837246 w 6037771"/>
                  <a:gd name="connsiteY55" fmla="*/ 2467348 h 4423872"/>
                  <a:gd name="connsiteX56" fmla="*/ 1861058 w 6037771"/>
                  <a:gd name="connsiteY56" fmla="*/ 2438773 h 4423872"/>
                  <a:gd name="connsiteX57" fmla="*/ 1889633 w 6037771"/>
                  <a:gd name="connsiteY57" fmla="*/ 2400673 h 4423872"/>
                  <a:gd name="connsiteX58" fmla="*/ 1984883 w 6037771"/>
                  <a:gd name="connsiteY58" fmla="*/ 2319710 h 4423872"/>
                  <a:gd name="connsiteX59" fmla="*/ 2003933 w 6037771"/>
                  <a:gd name="connsiteY59" fmla="*/ 2314948 h 4423872"/>
                  <a:gd name="connsiteX60" fmla="*/ 2022983 w 6037771"/>
                  <a:gd name="connsiteY60" fmla="*/ 2305423 h 4423872"/>
                  <a:gd name="connsiteX61" fmla="*/ 2037271 w 6037771"/>
                  <a:gd name="connsiteY61" fmla="*/ 2295898 h 4423872"/>
                  <a:gd name="connsiteX62" fmla="*/ 2070608 w 6037771"/>
                  <a:gd name="connsiteY62" fmla="*/ 2286373 h 4423872"/>
                  <a:gd name="connsiteX63" fmla="*/ 2094421 w 6037771"/>
                  <a:gd name="connsiteY63" fmla="*/ 2276848 h 4423872"/>
                  <a:gd name="connsiteX64" fmla="*/ 2108708 w 6037771"/>
                  <a:gd name="connsiteY64" fmla="*/ 2272085 h 4423872"/>
                  <a:gd name="connsiteX65" fmla="*/ 2132521 w 6037771"/>
                  <a:gd name="connsiteY65" fmla="*/ 2262560 h 4423872"/>
                  <a:gd name="connsiteX66" fmla="*/ 2194433 w 6037771"/>
                  <a:gd name="connsiteY66" fmla="*/ 2257798 h 4423872"/>
                  <a:gd name="connsiteX67" fmla="*/ 2246821 w 6037771"/>
                  <a:gd name="connsiteY67" fmla="*/ 2248273 h 4423872"/>
                  <a:gd name="connsiteX68" fmla="*/ 2270633 w 6037771"/>
                  <a:gd name="connsiteY68" fmla="*/ 2233985 h 4423872"/>
                  <a:gd name="connsiteX69" fmla="*/ 2289683 w 6037771"/>
                  <a:gd name="connsiteY69" fmla="*/ 2229223 h 4423872"/>
                  <a:gd name="connsiteX70" fmla="*/ 2327783 w 6037771"/>
                  <a:gd name="connsiteY70" fmla="*/ 2219698 h 4423872"/>
                  <a:gd name="connsiteX71" fmla="*/ 2361121 w 6037771"/>
                  <a:gd name="connsiteY71" fmla="*/ 2200648 h 4423872"/>
                  <a:gd name="connsiteX72" fmla="*/ 2375408 w 6037771"/>
                  <a:gd name="connsiteY72" fmla="*/ 2191123 h 4423872"/>
                  <a:gd name="connsiteX73" fmla="*/ 2418271 w 6037771"/>
                  <a:gd name="connsiteY73" fmla="*/ 2176835 h 4423872"/>
                  <a:gd name="connsiteX74" fmla="*/ 2427796 w 6037771"/>
                  <a:gd name="connsiteY74" fmla="*/ 2157785 h 4423872"/>
                  <a:gd name="connsiteX75" fmla="*/ 2527808 w 6037771"/>
                  <a:gd name="connsiteY75" fmla="*/ 2100635 h 4423872"/>
                  <a:gd name="connsiteX76" fmla="*/ 2584958 w 6037771"/>
                  <a:gd name="connsiteY76" fmla="*/ 2067298 h 4423872"/>
                  <a:gd name="connsiteX77" fmla="*/ 2599246 w 6037771"/>
                  <a:gd name="connsiteY77" fmla="*/ 2062535 h 4423872"/>
                  <a:gd name="connsiteX78" fmla="*/ 2623058 w 6037771"/>
                  <a:gd name="connsiteY78" fmla="*/ 2048248 h 4423872"/>
                  <a:gd name="connsiteX79" fmla="*/ 2661158 w 6037771"/>
                  <a:gd name="connsiteY79" fmla="*/ 2029198 h 4423872"/>
                  <a:gd name="connsiteX80" fmla="*/ 2694496 w 6037771"/>
                  <a:gd name="connsiteY80" fmla="*/ 2014910 h 4423872"/>
                  <a:gd name="connsiteX81" fmla="*/ 2756408 w 6037771"/>
                  <a:gd name="connsiteY81" fmla="*/ 1976810 h 4423872"/>
                  <a:gd name="connsiteX82" fmla="*/ 2794508 w 6037771"/>
                  <a:gd name="connsiteY82" fmla="*/ 1962523 h 4423872"/>
                  <a:gd name="connsiteX83" fmla="*/ 2837371 w 6037771"/>
                  <a:gd name="connsiteY83" fmla="*/ 1943473 h 4423872"/>
                  <a:gd name="connsiteX84" fmla="*/ 2861183 w 6037771"/>
                  <a:gd name="connsiteY84" fmla="*/ 1938710 h 4423872"/>
                  <a:gd name="connsiteX85" fmla="*/ 2889758 w 6037771"/>
                  <a:gd name="connsiteY85" fmla="*/ 1929185 h 4423872"/>
                  <a:gd name="connsiteX86" fmla="*/ 2937383 w 6037771"/>
                  <a:gd name="connsiteY86" fmla="*/ 1919660 h 4423872"/>
                  <a:gd name="connsiteX87" fmla="*/ 2975483 w 6037771"/>
                  <a:gd name="connsiteY87" fmla="*/ 1910135 h 4423872"/>
                  <a:gd name="connsiteX88" fmla="*/ 3023108 w 6037771"/>
                  <a:gd name="connsiteY88" fmla="*/ 1900610 h 4423872"/>
                  <a:gd name="connsiteX89" fmla="*/ 3037396 w 6037771"/>
                  <a:gd name="connsiteY89" fmla="*/ 1895848 h 4423872"/>
                  <a:gd name="connsiteX90" fmla="*/ 3089783 w 6037771"/>
                  <a:gd name="connsiteY90" fmla="*/ 1881560 h 4423872"/>
                  <a:gd name="connsiteX91" fmla="*/ 3137408 w 6037771"/>
                  <a:gd name="connsiteY91" fmla="*/ 1848223 h 4423872"/>
                  <a:gd name="connsiteX92" fmla="*/ 3170746 w 6037771"/>
                  <a:gd name="connsiteY92" fmla="*/ 1829173 h 4423872"/>
                  <a:gd name="connsiteX93" fmla="*/ 3213608 w 6037771"/>
                  <a:gd name="connsiteY93" fmla="*/ 1786310 h 4423872"/>
                  <a:gd name="connsiteX94" fmla="*/ 3251708 w 6037771"/>
                  <a:gd name="connsiteY94" fmla="*/ 1752973 h 4423872"/>
                  <a:gd name="connsiteX95" fmla="*/ 3280283 w 6037771"/>
                  <a:gd name="connsiteY95" fmla="*/ 1724398 h 4423872"/>
                  <a:gd name="connsiteX96" fmla="*/ 3294571 w 6037771"/>
                  <a:gd name="connsiteY96" fmla="*/ 1710110 h 4423872"/>
                  <a:gd name="connsiteX97" fmla="*/ 3308858 w 6037771"/>
                  <a:gd name="connsiteY97" fmla="*/ 1705348 h 4423872"/>
                  <a:gd name="connsiteX98" fmla="*/ 3356483 w 6037771"/>
                  <a:gd name="connsiteY98" fmla="*/ 1667248 h 4423872"/>
                  <a:gd name="connsiteX99" fmla="*/ 3399346 w 6037771"/>
                  <a:gd name="connsiteY99" fmla="*/ 1614860 h 4423872"/>
                  <a:gd name="connsiteX100" fmla="*/ 3432683 w 6037771"/>
                  <a:gd name="connsiteY100" fmla="*/ 1586285 h 4423872"/>
                  <a:gd name="connsiteX101" fmla="*/ 3446971 w 6037771"/>
                  <a:gd name="connsiteY101" fmla="*/ 1567235 h 4423872"/>
                  <a:gd name="connsiteX102" fmla="*/ 3513646 w 6037771"/>
                  <a:gd name="connsiteY102" fmla="*/ 1510085 h 4423872"/>
                  <a:gd name="connsiteX103" fmla="*/ 3523171 w 6037771"/>
                  <a:gd name="connsiteY103" fmla="*/ 1495798 h 4423872"/>
                  <a:gd name="connsiteX104" fmla="*/ 3561271 w 6037771"/>
                  <a:gd name="connsiteY104" fmla="*/ 1462460 h 4423872"/>
                  <a:gd name="connsiteX105" fmla="*/ 3580321 w 6037771"/>
                  <a:gd name="connsiteY105" fmla="*/ 1452935 h 4423872"/>
                  <a:gd name="connsiteX106" fmla="*/ 3604133 w 6037771"/>
                  <a:gd name="connsiteY106" fmla="*/ 1429123 h 4423872"/>
                  <a:gd name="connsiteX107" fmla="*/ 3618421 w 6037771"/>
                  <a:gd name="connsiteY107" fmla="*/ 1414835 h 4423872"/>
                  <a:gd name="connsiteX108" fmla="*/ 3680333 w 6037771"/>
                  <a:gd name="connsiteY108" fmla="*/ 1357685 h 4423872"/>
                  <a:gd name="connsiteX109" fmla="*/ 3704146 w 6037771"/>
                  <a:gd name="connsiteY109" fmla="*/ 1329110 h 4423872"/>
                  <a:gd name="connsiteX110" fmla="*/ 3723196 w 6037771"/>
                  <a:gd name="connsiteY110" fmla="*/ 1300535 h 4423872"/>
                  <a:gd name="connsiteX111" fmla="*/ 3737483 w 6037771"/>
                  <a:gd name="connsiteY111" fmla="*/ 1295773 h 4423872"/>
                  <a:gd name="connsiteX112" fmla="*/ 3808921 w 6037771"/>
                  <a:gd name="connsiteY112" fmla="*/ 1205285 h 4423872"/>
                  <a:gd name="connsiteX113" fmla="*/ 3827971 w 6037771"/>
                  <a:gd name="connsiteY113" fmla="*/ 1186235 h 4423872"/>
                  <a:gd name="connsiteX114" fmla="*/ 3880358 w 6037771"/>
                  <a:gd name="connsiteY114" fmla="*/ 1148135 h 4423872"/>
                  <a:gd name="connsiteX115" fmla="*/ 3899408 w 6037771"/>
                  <a:gd name="connsiteY115" fmla="*/ 1138610 h 4423872"/>
                  <a:gd name="connsiteX116" fmla="*/ 3927983 w 6037771"/>
                  <a:gd name="connsiteY116" fmla="*/ 1114798 h 4423872"/>
                  <a:gd name="connsiteX117" fmla="*/ 3961321 w 6037771"/>
                  <a:gd name="connsiteY117" fmla="*/ 1100510 h 4423872"/>
                  <a:gd name="connsiteX118" fmla="*/ 4004183 w 6037771"/>
                  <a:gd name="connsiteY118" fmla="*/ 1071935 h 4423872"/>
                  <a:gd name="connsiteX119" fmla="*/ 4018471 w 6037771"/>
                  <a:gd name="connsiteY119" fmla="*/ 1062410 h 4423872"/>
                  <a:gd name="connsiteX120" fmla="*/ 4037521 w 6037771"/>
                  <a:gd name="connsiteY120" fmla="*/ 1057648 h 4423872"/>
                  <a:gd name="connsiteX121" fmla="*/ 4113721 w 6037771"/>
                  <a:gd name="connsiteY121" fmla="*/ 1033835 h 4423872"/>
                  <a:gd name="connsiteX122" fmla="*/ 4161346 w 6037771"/>
                  <a:gd name="connsiteY122" fmla="*/ 1014785 h 4423872"/>
                  <a:gd name="connsiteX123" fmla="*/ 4194683 w 6037771"/>
                  <a:gd name="connsiteY123" fmla="*/ 1005260 h 4423872"/>
                  <a:gd name="connsiteX124" fmla="*/ 4232783 w 6037771"/>
                  <a:gd name="connsiteY124" fmla="*/ 1000498 h 4423872"/>
                  <a:gd name="connsiteX125" fmla="*/ 4275646 w 6037771"/>
                  <a:gd name="connsiteY125" fmla="*/ 990973 h 4423872"/>
                  <a:gd name="connsiteX126" fmla="*/ 4318508 w 6037771"/>
                  <a:gd name="connsiteY126" fmla="*/ 971923 h 4423872"/>
                  <a:gd name="connsiteX127" fmla="*/ 4356608 w 6037771"/>
                  <a:gd name="connsiteY127" fmla="*/ 962398 h 4423872"/>
                  <a:gd name="connsiteX128" fmla="*/ 4370896 w 6037771"/>
                  <a:gd name="connsiteY128" fmla="*/ 952873 h 4423872"/>
                  <a:gd name="connsiteX129" fmla="*/ 4408996 w 6037771"/>
                  <a:gd name="connsiteY129" fmla="*/ 938585 h 4423872"/>
                  <a:gd name="connsiteX130" fmla="*/ 4428046 w 6037771"/>
                  <a:gd name="connsiteY130" fmla="*/ 924298 h 4423872"/>
                  <a:gd name="connsiteX131" fmla="*/ 4461383 w 6037771"/>
                  <a:gd name="connsiteY131" fmla="*/ 895723 h 4423872"/>
                  <a:gd name="connsiteX132" fmla="*/ 4470908 w 6037771"/>
                  <a:gd name="connsiteY132" fmla="*/ 876673 h 4423872"/>
                  <a:gd name="connsiteX133" fmla="*/ 4489958 w 6037771"/>
                  <a:gd name="connsiteY133" fmla="*/ 857623 h 4423872"/>
                  <a:gd name="connsiteX134" fmla="*/ 4513771 w 6037771"/>
                  <a:gd name="connsiteY134" fmla="*/ 809998 h 4423872"/>
                  <a:gd name="connsiteX135" fmla="*/ 4528058 w 6037771"/>
                  <a:gd name="connsiteY135" fmla="*/ 786185 h 4423872"/>
                  <a:gd name="connsiteX136" fmla="*/ 4542346 w 6037771"/>
                  <a:gd name="connsiteY136" fmla="*/ 695698 h 4423872"/>
                  <a:gd name="connsiteX137" fmla="*/ 4551871 w 6037771"/>
                  <a:gd name="connsiteY137" fmla="*/ 581398 h 4423872"/>
                  <a:gd name="connsiteX138" fmla="*/ 4561396 w 6037771"/>
                  <a:gd name="connsiteY138" fmla="*/ 543298 h 4423872"/>
                  <a:gd name="connsiteX139" fmla="*/ 4566158 w 6037771"/>
                  <a:gd name="connsiteY139" fmla="*/ 500435 h 4423872"/>
                  <a:gd name="connsiteX140" fmla="*/ 4575683 w 6037771"/>
                  <a:gd name="connsiteY140" fmla="*/ 424235 h 4423872"/>
                  <a:gd name="connsiteX141" fmla="*/ 4580446 w 6037771"/>
                  <a:gd name="connsiteY141" fmla="*/ 381373 h 4423872"/>
                  <a:gd name="connsiteX142" fmla="*/ 4594733 w 6037771"/>
                  <a:gd name="connsiteY142" fmla="*/ 271835 h 4423872"/>
                  <a:gd name="connsiteX143" fmla="*/ 4599496 w 6037771"/>
                  <a:gd name="connsiteY143" fmla="*/ 233735 h 4423872"/>
                  <a:gd name="connsiteX144" fmla="*/ 4609021 w 6037771"/>
                  <a:gd name="connsiteY144" fmla="*/ 190873 h 4423872"/>
                  <a:gd name="connsiteX145" fmla="*/ 4613783 w 6037771"/>
                  <a:gd name="connsiteY145" fmla="*/ 152773 h 4423872"/>
                  <a:gd name="connsiteX146" fmla="*/ 4623308 w 6037771"/>
                  <a:gd name="connsiteY146" fmla="*/ 119435 h 4423872"/>
                  <a:gd name="connsiteX147" fmla="*/ 4628071 w 6037771"/>
                  <a:gd name="connsiteY147" fmla="*/ 95623 h 4423872"/>
                  <a:gd name="connsiteX148" fmla="*/ 4637596 w 6037771"/>
                  <a:gd name="connsiteY148" fmla="*/ 76573 h 4423872"/>
                  <a:gd name="connsiteX149" fmla="*/ 4647121 w 6037771"/>
                  <a:gd name="connsiteY149" fmla="*/ 52760 h 4423872"/>
                  <a:gd name="connsiteX150" fmla="*/ 4685221 w 6037771"/>
                  <a:gd name="connsiteY150" fmla="*/ 14660 h 4423872"/>
                  <a:gd name="connsiteX151" fmla="*/ 4704271 w 6037771"/>
                  <a:gd name="connsiteY151" fmla="*/ 9898 h 4423872"/>
                  <a:gd name="connsiteX152" fmla="*/ 4723321 w 6037771"/>
                  <a:gd name="connsiteY152" fmla="*/ 373 h 4423872"/>
                  <a:gd name="connsiteX153" fmla="*/ 4847146 w 6037771"/>
                  <a:gd name="connsiteY153" fmla="*/ 14660 h 4423872"/>
                  <a:gd name="connsiteX154" fmla="*/ 4885246 w 6037771"/>
                  <a:gd name="connsiteY154" fmla="*/ 28948 h 4423872"/>
                  <a:gd name="connsiteX155" fmla="*/ 4932871 w 6037771"/>
                  <a:gd name="connsiteY155" fmla="*/ 52760 h 4423872"/>
                  <a:gd name="connsiteX156" fmla="*/ 4970971 w 6037771"/>
                  <a:gd name="connsiteY156" fmla="*/ 86098 h 4423872"/>
                  <a:gd name="connsiteX157" fmla="*/ 5013833 w 6037771"/>
                  <a:gd name="connsiteY157" fmla="*/ 133723 h 4423872"/>
                  <a:gd name="connsiteX158" fmla="*/ 5061458 w 6037771"/>
                  <a:gd name="connsiteY158" fmla="*/ 200398 h 4423872"/>
                  <a:gd name="connsiteX159" fmla="*/ 5080508 w 6037771"/>
                  <a:gd name="connsiteY159" fmla="*/ 228973 h 4423872"/>
                  <a:gd name="connsiteX160" fmla="*/ 5099558 w 6037771"/>
                  <a:gd name="connsiteY160" fmla="*/ 252785 h 4423872"/>
                  <a:gd name="connsiteX161" fmla="*/ 5113846 w 6037771"/>
                  <a:gd name="connsiteY161" fmla="*/ 276598 h 4423872"/>
                  <a:gd name="connsiteX162" fmla="*/ 5132896 w 6037771"/>
                  <a:gd name="connsiteY162" fmla="*/ 300410 h 4423872"/>
                  <a:gd name="connsiteX163" fmla="*/ 5151946 w 6037771"/>
                  <a:gd name="connsiteY163" fmla="*/ 328985 h 4423872"/>
                  <a:gd name="connsiteX164" fmla="*/ 5170996 w 6037771"/>
                  <a:gd name="connsiteY164" fmla="*/ 362323 h 4423872"/>
                  <a:gd name="connsiteX165" fmla="*/ 5228146 w 6037771"/>
                  <a:gd name="connsiteY165" fmla="*/ 409948 h 4423872"/>
                  <a:gd name="connsiteX166" fmla="*/ 5247196 w 6037771"/>
                  <a:gd name="connsiteY166" fmla="*/ 419473 h 4423872"/>
                  <a:gd name="connsiteX167" fmla="*/ 5275771 w 6037771"/>
                  <a:gd name="connsiteY167" fmla="*/ 428998 h 4423872"/>
                  <a:gd name="connsiteX168" fmla="*/ 5356733 w 6037771"/>
                  <a:gd name="connsiteY168" fmla="*/ 471860 h 4423872"/>
                  <a:gd name="connsiteX169" fmla="*/ 5390071 w 6037771"/>
                  <a:gd name="connsiteY169" fmla="*/ 481385 h 4423872"/>
                  <a:gd name="connsiteX170" fmla="*/ 5404358 w 6037771"/>
                  <a:gd name="connsiteY170" fmla="*/ 486148 h 4423872"/>
                  <a:gd name="connsiteX171" fmla="*/ 5461508 w 6037771"/>
                  <a:gd name="connsiteY171" fmla="*/ 514723 h 4423872"/>
                  <a:gd name="connsiteX172" fmla="*/ 5490083 w 6037771"/>
                  <a:gd name="connsiteY172" fmla="*/ 529010 h 4423872"/>
                  <a:gd name="connsiteX173" fmla="*/ 5537708 w 6037771"/>
                  <a:gd name="connsiteY173" fmla="*/ 548060 h 4423872"/>
                  <a:gd name="connsiteX174" fmla="*/ 5571046 w 6037771"/>
                  <a:gd name="connsiteY174" fmla="*/ 571873 h 4423872"/>
                  <a:gd name="connsiteX175" fmla="*/ 5599621 w 6037771"/>
                  <a:gd name="connsiteY175" fmla="*/ 586160 h 4423872"/>
                  <a:gd name="connsiteX176" fmla="*/ 5623433 w 6037771"/>
                  <a:gd name="connsiteY176" fmla="*/ 605210 h 4423872"/>
                  <a:gd name="connsiteX177" fmla="*/ 5647246 w 6037771"/>
                  <a:gd name="connsiteY177" fmla="*/ 619498 h 4423872"/>
                  <a:gd name="connsiteX178" fmla="*/ 5690108 w 6037771"/>
                  <a:gd name="connsiteY178" fmla="*/ 652835 h 4423872"/>
                  <a:gd name="connsiteX179" fmla="*/ 5718683 w 6037771"/>
                  <a:gd name="connsiteY179" fmla="*/ 671885 h 4423872"/>
                  <a:gd name="connsiteX180" fmla="*/ 5752021 w 6037771"/>
                  <a:gd name="connsiteY180" fmla="*/ 714748 h 4423872"/>
                  <a:gd name="connsiteX181" fmla="*/ 5785358 w 6037771"/>
                  <a:gd name="connsiteY181" fmla="*/ 743323 h 4423872"/>
                  <a:gd name="connsiteX182" fmla="*/ 5813933 w 6037771"/>
                  <a:gd name="connsiteY182" fmla="*/ 786185 h 4423872"/>
                  <a:gd name="connsiteX183" fmla="*/ 5852033 w 6037771"/>
                  <a:gd name="connsiteY183" fmla="*/ 867148 h 4423872"/>
                  <a:gd name="connsiteX184" fmla="*/ 5871083 w 6037771"/>
                  <a:gd name="connsiteY184" fmla="*/ 957635 h 4423872"/>
                  <a:gd name="connsiteX185" fmla="*/ 5885371 w 6037771"/>
                  <a:gd name="connsiteY185" fmla="*/ 1000498 h 4423872"/>
                  <a:gd name="connsiteX186" fmla="*/ 5904421 w 6037771"/>
                  <a:gd name="connsiteY186" fmla="*/ 1081460 h 4423872"/>
                  <a:gd name="connsiteX187" fmla="*/ 5918708 w 6037771"/>
                  <a:gd name="connsiteY187" fmla="*/ 1124323 h 4423872"/>
                  <a:gd name="connsiteX188" fmla="*/ 5928233 w 6037771"/>
                  <a:gd name="connsiteY188" fmla="*/ 1157660 h 4423872"/>
                  <a:gd name="connsiteX189" fmla="*/ 5937758 w 6037771"/>
                  <a:gd name="connsiteY189" fmla="*/ 1181473 h 4423872"/>
                  <a:gd name="connsiteX190" fmla="*/ 5961571 w 6037771"/>
                  <a:gd name="connsiteY190" fmla="*/ 1248148 h 4423872"/>
                  <a:gd name="connsiteX191" fmla="*/ 5980621 w 6037771"/>
                  <a:gd name="connsiteY191" fmla="*/ 1295773 h 4423872"/>
                  <a:gd name="connsiteX192" fmla="*/ 5985383 w 6037771"/>
                  <a:gd name="connsiteY192" fmla="*/ 1329110 h 4423872"/>
                  <a:gd name="connsiteX193" fmla="*/ 5999671 w 6037771"/>
                  <a:gd name="connsiteY193" fmla="*/ 1362448 h 4423872"/>
                  <a:gd name="connsiteX194" fmla="*/ 6013958 w 6037771"/>
                  <a:gd name="connsiteY194" fmla="*/ 1471985 h 4423872"/>
                  <a:gd name="connsiteX195" fmla="*/ 6018721 w 6037771"/>
                  <a:gd name="connsiteY195" fmla="*/ 1505323 h 4423872"/>
                  <a:gd name="connsiteX196" fmla="*/ 6023483 w 6037771"/>
                  <a:gd name="connsiteY196" fmla="*/ 1529135 h 4423872"/>
                  <a:gd name="connsiteX197" fmla="*/ 6028246 w 6037771"/>
                  <a:gd name="connsiteY197" fmla="*/ 1610098 h 4423872"/>
                  <a:gd name="connsiteX198" fmla="*/ 6037771 w 6037771"/>
                  <a:gd name="connsiteY198" fmla="*/ 1705348 h 4423872"/>
                  <a:gd name="connsiteX199" fmla="*/ 6033008 w 6037771"/>
                  <a:gd name="connsiteY199" fmla="*/ 1948235 h 4423872"/>
                  <a:gd name="connsiteX200" fmla="*/ 6009196 w 6037771"/>
                  <a:gd name="connsiteY200" fmla="*/ 2029198 h 4423872"/>
                  <a:gd name="connsiteX201" fmla="*/ 5999671 w 6037771"/>
                  <a:gd name="connsiteY201" fmla="*/ 2053010 h 4423872"/>
                  <a:gd name="connsiteX202" fmla="*/ 5961571 w 6037771"/>
                  <a:gd name="connsiteY202" fmla="*/ 2076823 h 4423872"/>
                  <a:gd name="connsiteX203" fmla="*/ 5852033 w 6037771"/>
                  <a:gd name="connsiteY203" fmla="*/ 2067298 h 4423872"/>
                  <a:gd name="connsiteX204" fmla="*/ 5790121 w 6037771"/>
                  <a:gd name="connsiteY204" fmla="*/ 2048248 h 4423872"/>
                  <a:gd name="connsiteX205" fmla="*/ 5752021 w 6037771"/>
                  <a:gd name="connsiteY205" fmla="*/ 2038723 h 4423872"/>
                  <a:gd name="connsiteX206" fmla="*/ 5728208 w 6037771"/>
                  <a:gd name="connsiteY206" fmla="*/ 2029198 h 4423872"/>
                  <a:gd name="connsiteX207" fmla="*/ 5709158 w 6037771"/>
                  <a:gd name="connsiteY207" fmla="*/ 2024435 h 4423872"/>
                  <a:gd name="connsiteX208" fmla="*/ 5685346 w 6037771"/>
                  <a:gd name="connsiteY208" fmla="*/ 2014910 h 4423872"/>
                  <a:gd name="connsiteX209" fmla="*/ 5652008 w 6037771"/>
                  <a:gd name="connsiteY209" fmla="*/ 2010148 h 4423872"/>
                  <a:gd name="connsiteX210" fmla="*/ 5623433 w 6037771"/>
                  <a:gd name="connsiteY210" fmla="*/ 2000623 h 4423872"/>
                  <a:gd name="connsiteX211" fmla="*/ 5604383 w 6037771"/>
                  <a:gd name="connsiteY211" fmla="*/ 1995860 h 4423872"/>
                  <a:gd name="connsiteX212" fmla="*/ 5580571 w 6037771"/>
                  <a:gd name="connsiteY212" fmla="*/ 1986335 h 4423872"/>
                  <a:gd name="connsiteX213" fmla="*/ 5551996 w 6037771"/>
                  <a:gd name="connsiteY213" fmla="*/ 1976810 h 4423872"/>
                  <a:gd name="connsiteX214" fmla="*/ 5518658 w 6037771"/>
                  <a:gd name="connsiteY214" fmla="*/ 1962523 h 4423872"/>
                  <a:gd name="connsiteX215" fmla="*/ 5513896 w 6037771"/>
                  <a:gd name="connsiteY215" fmla="*/ 1948235 h 4423872"/>
                  <a:gd name="connsiteX216" fmla="*/ 5475796 w 6037771"/>
                  <a:gd name="connsiteY216" fmla="*/ 1924423 h 4423872"/>
                  <a:gd name="connsiteX217" fmla="*/ 5432933 w 6037771"/>
                  <a:gd name="connsiteY217" fmla="*/ 1900610 h 4423872"/>
                  <a:gd name="connsiteX218" fmla="*/ 5366258 w 6037771"/>
                  <a:gd name="connsiteY218" fmla="*/ 1824410 h 4423872"/>
                  <a:gd name="connsiteX219" fmla="*/ 5342446 w 6037771"/>
                  <a:gd name="connsiteY219" fmla="*/ 1805360 h 4423872"/>
                  <a:gd name="connsiteX220" fmla="*/ 5318633 w 6037771"/>
                  <a:gd name="connsiteY220" fmla="*/ 1800598 h 4423872"/>
                  <a:gd name="connsiteX221" fmla="*/ 5247196 w 6037771"/>
                  <a:gd name="connsiteY221" fmla="*/ 1762498 h 4423872"/>
                  <a:gd name="connsiteX222" fmla="*/ 5099558 w 6037771"/>
                  <a:gd name="connsiteY222" fmla="*/ 1719635 h 4423872"/>
                  <a:gd name="connsiteX223" fmla="*/ 5070983 w 6037771"/>
                  <a:gd name="connsiteY223" fmla="*/ 1714873 h 4423872"/>
                  <a:gd name="connsiteX224" fmla="*/ 5047171 w 6037771"/>
                  <a:gd name="connsiteY224" fmla="*/ 1710110 h 4423872"/>
                  <a:gd name="connsiteX225" fmla="*/ 4828096 w 6037771"/>
                  <a:gd name="connsiteY225" fmla="*/ 1700585 h 4423872"/>
                  <a:gd name="connsiteX226" fmla="*/ 4718558 w 6037771"/>
                  <a:gd name="connsiteY226" fmla="*/ 1714873 h 4423872"/>
                  <a:gd name="connsiteX227" fmla="*/ 4670933 w 6037771"/>
                  <a:gd name="connsiteY227" fmla="*/ 1743448 h 4423872"/>
                  <a:gd name="connsiteX228" fmla="*/ 4656646 w 6037771"/>
                  <a:gd name="connsiteY228" fmla="*/ 1748210 h 4423872"/>
                  <a:gd name="connsiteX229" fmla="*/ 4613783 w 6037771"/>
                  <a:gd name="connsiteY229" fmla="*/ 1800598 h 4423872"/>
                  <a:gd name="connsiteX230" fmla="*/ 4589971 w 6037771"/>
                  <a:gd name="connsiteY230" fmla="*/ 1833935 h 4423872"/>
                  <a:gd name="connsiteX231" fmla="*/ 4566158 w 6037771"/>
                  <a:gd name="connsiteY231" fmla="*/ 1857748 h 4423872"/>
                  <a:gd name="connsiteX232" fmla="*/ 4547108 w 6037771"/>
                  <a:gd name="connsiteY232" fmla="*/ 1881560 h 4423872"/>
                  <a:gd name="connsiteX233" fmla="*/ 4504246 w 6037771"/>
                  <a:gd name="connsiteY233" fmla="*/ 1924423 h 4423872"/>
                  <a:gd name="connsiteX234" fmla="*/ 4447096 w 6037771"/>
                  <a:gd name="connsiteY234" fmla="*/ 1972048 h 4423872"/>
                  <a:gd name="connsiteX235" fmla="*/ 4428046 w 6037771"/>
                  <a:gd name="connsiteY235" fmla="*/ 1981573 h 4423872"/>
                  <a:gd name="connsiteX236" fmla="*/ 4370896 w 6037771"/>
                  <a:gd name="connsiteY236" fmla="*/ 2014910 h 4423872"/>
                  <a:gd name="connsiteX237" fmla="*/ 4356608 w 6037771"/>
                  <a:gd name="connsiteY237" fmla="*/ 2019673 h 4423872"/>
                  <a:gd name="connsiteX238" fmla="*/ 4342321 w 6037771"/>
                  <a:gd name="connsiteY238" fmla="*/ 2029198 h 4423872"/>
                  <a:gd name="connsiteX239" fmla="*/ 4266121 w 6037771"/>
                  <a:gd name="connsiteY239" fmla="*/ 2038723 h 4423872"/>
                  <a:gd name="connsiteX240" fmla="*/ 4208971 w 6037771"/>
                  <a:gd name="connsiteY240" fmla="*/ 2048248 h 4423872"/>
                  <a:gd name="connsiteX241" fmla="*/ 4180396 w 6037771"/>
                  <a:gd name="connsiteY241" fmla="*/ 2053010 h 4423872"/>
                  <a:gd name="connsiteX242" fmla="*/ 4166108 w 6037771"/>
                  <a:gd name="connsiteY242" fmla="*/ 2057773 h 4423872"/>
                  <a:gd name="connsiteX243" fmla="*/ 4147058 w 6037771"/>
                  <a:gd name="connsiteY243" fmla="*/ 2062535 h 4423872"/>
                  <a:gd name="connsiteX244" fmla="*/ 4123246 w 6037771"/>
                  <a:gd name="connsiteY244" fmla="*/ 2072060 h 4423872"/>
                  <a:gd name="connsiteX245" fmla="*/ 4075621 w 6037771"/>
                  <a:gd name="connsiteY245" fmla="*/ 2081585 h 4423872"/>
                  <a:gd name="connsiteX246" fmla="*/ 4051808 w 6037771"/>
                  <a:gd name="connsiteY246" fmla="*/ 2091110 h 4423872"/>
                  <a:gd name="connsiteX247" fmla="*/ 3999421 w 6037771"/>
                  <a:gd name="connsiteY247" fmla="*/ 2105398 h 4423872"/>
                  <a:gd name="connsiteX248" fmla="*/ 3975608 w 6037771"/>
                  <a:gd name="connsiteY248" fmla="*/ 2114923 h 4423872"/>
                  <a:gd name="connsiteX249" fmla="*/ 3956558 w 6037771"/>
                  <a:gd name="connsiteY249" fmla="*/ 2129210 h 4423872"/>
                  <a:gd name="connsiteX250" fmla="*/ 3923221 w 6037771"/>
                  <a:gd name="connsiteY250" fmla="*/ 2138735 h 4423872"/>
                  <a:gd name="connsiteX251" fmla="*/ 3899408 w 6037771"/>
                  <a:gd name="connsiteY251" fmla="*/ 2153023 h 4423872"/>
                  <a:gd name="connsiteX252" fmla="*/ 3856546 w 6037771"/>
                  <a:gd name="connsiteY252" fmla="*/ 2181598 h 4423872"/>
                  <a:gd name="connsiteX253" fmla="*/ 3818446 w 6037771"/>
                  <a:gd name="connsiteY253" fmla="*/ 2200648 h 4423872"/>
                  <a:gd name="connsiteX254" fmla="*/ 3804158 w 6037771"/>
                  <a:gd name="connsiteY254" fmla="*/ 2214935 h 4423872"/>
                  <a:gd name="connsiteX255" fmla="*/ 3794633 w 6037771"/>
                  <a:gd name="connsiteY255" fmla="*/ 2229223 h 4423872"/>
                  <a:gd name="connsiteX256" fmla="*/ 3766058 w 6037771"/>
                  <a:gd name="connsiteY256" fmla="*/ 2248273 h 4423872"/>
                  <a:gd name="connsiteX257" fmla="*/ 3742246 w 6037771"/>
                  <a:gd name="connsiteY257" fmla="*/ 2267323 h 4423872"/>
                  <a:gd name="connsiteX258" fmla="*/ 3713671 w 6037771"/>
                  <a:gd name="connsiteY258" fmla="*/ 2276848 h 4423872"/>
                  <a:gd name="connsiteX259" fmla="*/ 3646996 w 6037771"/>
                  <a:gd name="connsiteY259" fmla="*/ 2305423 h 4423872"/>
                  <a:gd name="connsiteX260" fmla="*/ 3623183 w 6037771"/>
                  <a:gd name="connsiteY260" fmla="*/ 2314948 h 4423872"/>
                  <a:gd name="connsiteX261" fmla="*/ 3599371 w 6037771"/>
                  <a:gd name="connsiteY261" fmla="*/ 2329235 h 4423872"/>
                  <a:gd name="connsiteX262" fmla="*/ 3580321 w 6037771"/>
                  <a:gd name="connsiteY262" fmla="*/ 2333998 h 4423872"/>
                  <a:gd name="connsiteX263" fmla="*/ 3527933 w 6037771"/>
                  <a:gd name="connsiteY263" fmla="*/ 2357810 h 4423872"/>
                  <a:gd name="connsiteX264" fmla="*/ 3508883 w 6037771"/>
                  <a:gd name="connsiteY264" fmla="*/ 2372098 h 4423872"/>
                  <a:gd name="connsiteX265" fmla="*/ 3489833 w 6037771"/>
                  <a:gd name="connsiteY265" fmla="*/ 2381623 h 4423872"/>
                  <a:gd name="connsiteX266" fmla="*/ 3475546 w 6037771"/>
                  <a:gd name="connsiteY266" fmla="*/ 2391148 h 4423872"/>
                  <a:gd name="connsiteX267" fmla="*/ 3456496 w 6037771"/>
                  <a:gd name="connsiteY267" fmla="*/ 2395910 h 4423872"/>
                  <a:gd name="connsiteX268" fmla="*/ 3442208 w 6037771"/>
                  <a:gd name="connsiteY268" fmla="*/ 2410198 h 4423872"/>
                  <a:gd name="connsiteX269" fmla="*/ 3399346 w 6037771"/>
                  <a:gd name="connsiteY269" fmla="*/ 2429248 h 4423872"/>
                  <a:gd name="connsiteX270" fmla="*/ 3366008 w 6037771"/>
                  <a:gd name="connsiteY270" fmla="*/ 2448298 h 4423872"/>
                  <a:gd name="connsiteX271" fmla="*/ 3294571 w 6037771"/>
                  <a:gd name="connsiteY271" fmla="*/ 2481635 h 4423872"/>
                  <a:gd name="connsiteX272" fmla="*/ 3246946 w 6037771"/>
                  <a:gd name="connsiteY272" fmla="*/ 2495923 h 4423872"/>
                  <a:gd name="connsiteX273" fmla="*/ 3218371 w 6037771"/>
                  <a:gd name="connsiteY273" fmla="*/ 2510210 h 4423872"/>
                  <a:gd name="connsiteX274" fmla="*/ 3185033 w 6037771"/>
                  <a:gd name="connsiteY274" fmla="*/ 2524498 h 4423872"/>
                  <a:gd name="connsiteX275" fmla="*/ 3156458 w 6037771"/>
                  <a:gd name="connsiteY275" fmla="*/ 2538785 h 4423872"/>
                  <a:gd name="connsiteX276" fmla="*/ 3123121 w 6037771"/>
                  <a:gd name="connsiteY276" fmla="*/ 2553073 h 4423872"/>
                  <a:gd name="connsiteX277" fmla="*/ 3089783 w 6037771"/>
                  <a:gd name="connsiteY277" fmla="*/ 2581648 h 4423872"/>
                  <a:gd name="connsiteX278" fmla="*/ 3070733 w 6037771"/>
                  <a:gd name="connsiteY278" fmla="*/ 2591173 h 4423872"/>
                  <a:gd name="connsiteX279" fmla="*/ 3051683 w 6037771"/>
                  <a:gd name="connsiteY279" fmla="*/ 2605460 h 4423872"/>
                  <a:gd name="connsiteX280" fmla="*/ 3032633 w 6037771"/>
                  <a:gd name="connsiteY280" fmla="*/ 2614985 h 4423872"/>
                  <a:gd name="connsiteX281" fmla="*/ 3013583 w 6037771"/>
                  <a:gd name="connsiteY281" fmla="*/ 2634035 h 4423872"/>
                  <a:gd name="connsiteX282" fmla="*/ 2985008 w 6037771"/>
                  <a:gd name="connsiteY282" fmla="*/ 2653085 h 4423872"/>
                  <a:gd name="connsiteX283" fmla="*/ 2956433 w 6037771"/>
                  <a:gd name="connsiteY283" fmla="*/ 2681660 h 4423872"/>
                  <a:gd name="connsiteX284" fmla="*/ 2870708 w 6037771"/>
                  <a:gd name="connsiteY284" fmla="*/ 2743573 h 4423872"/>
                  <a:gd name="connsiteX285" fmla="*/ 2856421 w 6037771"/>
                  <a:gd name="connsiteY285" fmla="*/ 2762623 h 4423872"/>
                  <a:gd name="connsiteX286" fmla="*/ 2818321 w 6037771"/>
                  <a:gd name="connsiteY286" fmla="*/ 2786435 h 4423872"/>
                  <a:gd name="connsiteX287" fmla="*/ 2799271 w 6037771"/>
                  <a:gd name="connsiteY287" fmla="*/ 2800723 h 4423872"/>
                  <a:gd name="connsiteX288" fmla="*/ 2746883 w 6037771"/>
                  <a:gd name="connsiteY288" fmla="*/ 2843585 h 4423872"/>
                  <a:gd name="connsiteX289" fmla="*/ 2723071 w 6037771"/>
                  <a:gd name="connsiteY289" fmla="*/ 2853110 h 4423872"/>
                  <a:gd name="connsiteX290" fmla="*/ 2656396 w 6037771"/>
                  <a:gd name="connsiteY290" fmla="*/ 2900735 h 4423872"/>
                  <a:gd name="connsiteX291" fmla="*/ 2632583 w 6037771"/>
                  <a:gd name="connsiteY291" fmla="*/ 2905498 h 4423872"/>
                  <a:gd name="connsiteX292" fmla="*/ 2580196 w 6037771"/>
                  <a:gd name="connsiteY292" fmla="*/ 2924548 h 4423872"/>
                  <a:gd name="connsiteX293" fmla="*/ 2518283 w 6037771"/>
                  <a:gd name="connsiteY293" fmla="*/ 2934073 h 4423872"/>
                  <a:gd name="connsiteX294" fmla="*/ 2408746 w 6037771"/>
                  <a:gd name="connsiteY294" fmla="*/ 2943598 h 4423872"/>
                  <a:gd name="connsiteX295" fmla="*/ 2356358 w 6037771"/>
                  <a:gd name="connsiteY295" fmla="*/ 2957885 h 4423872"/>
                  <a:gd name="connsiteX296" fmla="*/ 2303971 w 6037771"/>
                  <a:gd name="connsiteY296" fmla="*/ 2967410 h 4423872"/>
                  <a:gd name="connsiteX297" fmla="*/ 2246821 w 6037771"/>
                  <a:gd name="connsiteY297" fmla="*/ 2986460 h 4423872"/>
                  <a:gd name="connsiteX298" fmla="*/ 2203958 w 6037771"/>
                  <a:gd name="connsiteY298" fmla="*/ 2995985 h 4423872"/>
                  <a:gd name="connsiteX299" fmla="*/ 2146808 w 6037771"/>
                  <a:gd name="connsiteY299" fmla="*/ 3005510 h 4423872"/>
                  <a:gd name="connsiteX300" fmla="*/ 2118233 w 6037771"/>
                  <a:gd name="connsiteY300" fmla="*/ 3015035 h 4423872"/>
                  <a:gd name="connsiteX301" fmla="*/ 2070608 w 6037771"/>
                  <a:gd name="connsiteY301" fmla="*/ 3024560 h 4423872"/>
                  <a:gd name="connsiteX302" fmla="*/ 2046796 w 6037771"/>
                  <a:gd name="connsiteY302" fmla="*/ 3034085 h 4423872"/>
                  <a:gd name="connsiteX303" fmla="*/ 2027746 w 6037771"/>
                  <a:gd name="connsiteY303" fmla="*/ 3048373 h 4423872"/>
                  <a:gd name="connsiteX304" fmla="*/ 1989646 w 6037771"/>
                  <a:gd name="connsiteY304" fmla="*/ 3057898 h 4423872"/>
                  <a:gd name="connsiteX305" fmla="*/ 1922971 w 6037771"/>
                  <a:gd name="connsiteY305" fmla="*/ 3076948 h 4423872"/>
                  <a:gd name="connsiteX306" fmla="*/ 1894396 w 6037771"/>
                  <a:gd name="connsiteY306" fmla="*/ 3081710 h 4423872"/>
                  <a:gd name="connsiteX307" fmla="*/ 1846771 w 6037771"/>
                  <a:gd name="connsiteY307" fmla="*/ 3095998 h 4423872"/>
                  <a:gd name="connsiteX308" fmla="*/ 1832483 w 6037771"/>
                  <a:gd name="connsiteY308" fmla="*/ 3100760 h 4423872"/>
                  <a:gd name="connsiteX309" fmla="*/ 1808671 w 6037771"/>
                  <a:gd name="connsiteY309" fmla="*/ 3105523 h 4423872"/>
                  <a:gd name="connsiteX310" fmla="*/ 1765808 w 6037771"/>
                  <a:gd name="connsiteY310" fmla="*/ 3124573 h 4423872"/>
                  <a:gd name="connsiteX311" fmla="*/ 1746758 w 6037771"/>
                  <a:gd name="connsiteY311" fmla="*/ 3134098 h 4423872"/>
                  <a:gd name="connsiteX312" fmla="*/ 1718183 w 6037771"/>
                  <a:gd name="connsiteY312" fmla="*/ 3143623 h 4423872"/>
                  <a:gd name="connsiteX313" fmla="*/ 1680083 w 6037771"/>
                  <a:gd name="connsiteY313" fmla="*/ 3153148 h 4423872"/>
                  <a:gd name="connsiteX314" fmla="*/ 1599121 w 6037771"/>
                  <a:gd name="connsiteY314" fmla="*/ 3181723 h 4423872"/>
                  <a:gd name="connsiteX315" fmla="*/ 1503871 w 6037771"/>
                  <a:gd name="connsiteY315" fmla="*/ 3229348 h 4423872"/>
                  <a:gd name="connsiteX316" fmla="*/ 1484821 w 6037771"/>
                  <a:gd name="connsiteY316" fmla="*/ 3238873 h 4423872"/>
                  <a:gd name="connsiteX317" fmla="*/ 1465771 w 6037771"/>
                  <a:gd name="connsiteY317" fmla="*/ 3248398 h 4423872"/>
                  <a:gd name="connsiteX318" fmla="*/ 1403858 w 6037771"/>
                  <a:gd name="connsiteY318" fmla="*/ 3276973 h 4423872"/>
                  <a:gd name="connsiteX319" fmla="*/ 1384808 w 6037771"/>
                  <a:gd name="connsiteY319" fmla="*/ 3286498 h 4423872"/>
                  <a:gd name="connsiteX320" fmla="*/ 1341946 w 6037771"/>
                  <a:gd name="connsiteY320" fmla="*/ 3315073 h 4423872"/>
                  <a:gd name="connsiteX321" fmla="*/ 1318133 w 6037771"/>
                  <a:gd name="connsiteY321" fmla="*/ 3319835 h 4423872"/>
                  <a:gd name="connsiteX322" fmla="*/ 1299083 w 6037771"/>
                  <a:gd name="connsiteY322" fmla="*/ 3334123 h 4423872"/>
                  <a:gd name="connsiteX323" fmla="*/ 1213358 w 6037771"/>
                  <a:gd name="connsiteY323" fmla="*/ 3367460 h 4423872"/>
                  <a:gd name="connsiteX324" fmla="*/ 1189546 w 6037771"/>
                  <a:gd name="connsiteY324" fmla="*/ 3372223 h 4423872"/>
                  <a:gd name="connsiteX325" fmla="*/ 1175258 w 6037771"/>
                  <a:gd name="connsiteY325" fmla="*/ 3376985 h 4423872"/>
                  <a:gd name="connsiteX326" fmla="*/ 1137158 w 6037771"/>
                  <a:gd name="connsiteY326" fmla="*/ 3386510 h 4423872"/>
                  <a:gd name="connsiteX327" fmla="*/ 1118108 w 6037771"/>
                  <a:gd name="connsiteY327" fmla="*/ 3391273 h 4423872"/>
                  <a:gd name="connsiteX328" fmla="*/ 1065721 w 6037771"/>
                  <a:gd name="connsiteY328" fmla="*/ 3400798 h 4423872"/>
                  <a:gd name="connsiteX329" fmla="*/ 1022858 w 6037771"/>
                  <a:gd name="connsiteY329" fmla="*/ 3410323 h 4423872"/>
                  <a:gd name="connsiteX330" fmla="*/ 1022858 w 6037771"/>
                  <a:gd name="connsiteY330" fmla="*/ 3419848 h 4423872"/>
                  <a:gd name="connsiteX331" fmla="*/ 979996 w 6037771"/>
                  <a:gd name="connsiteY331" fmla="*/ 3472236 h 4423872"/>
                  <a:gd name="connsiteX332" fmla="*/ 965708 w 6037771"/>
                  <a:gd name="connsiteY332" fmla="*/ 3729411 h 4423872"/>
                  <a:gd name="connsiteX333" fmla="*/ 765684 w 6037771"/>
                  <a:gd name="connsiteY333" fmla="*/ 3948485 h 4423872"/>
                  <a:gd name="connsiteX334" fmla="*/ 546608 w 6037771"/>
                  <a:gd name="connsiteY334" fmla="*/ 4086598 h 4423872"/>
                  <a:gd name="connsiteX335" fmla="*/ 489458 w 6037771"/>
                  <a:gd name="connsiteY335" fmla="*/ 4419972 h 4423872"/>
                  <a:gd name="connsiteX336" fmla="*/ 187040 w 6037771"/>
                  <a:gd name="connsiteY336" fmla="*/ 4412829 h 4423872"/>
                  <a:gd name="connsiteX337" fmla="*/ 1302 w 6037771"/>
                  <a:gd name="connsiteY337" fmla="*/ 4310437 h 4423872"/>
                  <a:gd name="connsiteX0" fmla="*/ 1302 w 6037771"/>
                  <a:gd name="connsiteY0" fmla="*/ 4310437 h 4414875"/>
                  <a:gd name="connsiteX1" fmla="*/ 113220 w 6037771"/>
                  <a:gd name="connsiteY1" fmla="*/ 3986585 h 4414875"/>
                  <a:gd name="connsiteX2" fmla="*/ 113221 w 6037771"/>
                  <a:gd name="connsiteY2" fmla="*/ 3791323 h 4414875"/>
                  <a:gd name="connsiteX3" fmla="*/ 108458 w 6037771"/>
                  <a:gd name="connsiteY3" fmla="*/ 3719885 h 4414875"/>
                  <a:gd name="connsiteX4" fmla="*/ 103696 w 6037771"/>
                  <a:gd name="connsiteY4" fmla="*/ 3700835 h 4414875"/>
                  <a:gd name="connsiteX5" fmla="*/ 108458 w 6037771"/>
                  <a:gd name="connsiteY5" fmla="*/ 3596060 h 4414875"/>
                  <a:gd name="connsiteX6" fmla="*/ 117983 w 6037771"/>
                  <a:gd name="connsiteY6" fmla="*/ 3543673 h 4414875"/>
                  <a:gd name="connsiteX7" fmla="*/ 184658 w 6037771"/>
                  <a:gd name="connsiteY7" fmla="*/ 3457948 h 4414875"/>
                  <a:gd name="connsiteX8" fmla="*/ 203708 w 6037771"/>
                  <a:gd name="connsiteY8" fmla="*/ 3434135 h 4414875"/>
                  <a:gd name="connsiteX9" fmla="*/ 222758 w 6037771"/>
                  <a:gd name="connsiteY9" fmla="*/ 3424610 h 4414875"/>
                  <a:gd name="connsiteX10" fmla="*/ 237046 w 6037771"/>
                  <a:gd name="connsiteY10" fmla="*/ 3410323 h 4414875"/>
                  <a:gd name="connsiteX11" fmla="*/ 265621 w 6037771"/>
                  <a:gd name="connsiteY11" fmla="*/ 3391273 h 4414875"/>
                  <a:gd name="connsiteX12" fmla="*/ 327533 w 6037771"/>
                  <a:gd name="connsiteY12" fmla="*/ 3334123 h 4414875"/>
                  <a:gd name="connsiteX13" fmla="*/ 356108 w 6037771"/>
                  <a:gd name="connsiteY13" fmla="*/ 3315073 h 4414875"/>
                  <a:gd name="connsiteX14" fmla="*/ 437071 w 6037771"/>
                  <a:gd name="connsiteY14" fmla="*/ 3281735 h 4414875"/>
                  <a:gd name="connsiteX15" fmla="*/ 479933 w 6037771"/>
                  <a:gd name="connsiteY15" fmla="*/ 3262685 h 4414875"/>
                  <a:gd name="connsiteX16" fmla="*/ 518033 w 6037771"/>
                  <a:gd name="connsiteY16" fmla="*/ 3253160 h 4414875"/>
                  <a:gd name="connsiteX17" fmla="*/ 546608 w 6037771"/>
                  <a:gd name="connsiteY17" fmla="*/ 3238873 h 4414875"/>
                  <a:gd name="connsiteX18" fmla="*/ 570421 w 6037771"/>
                  <a:gd name="connsiteY18" fmla="*/ 3229348 h 4414875"/>
                  <a:gd name="connsiteX19" fmla="*/ 584708 w 6037771"/>
                  <a:gd name="connsiteY19" fmla="*/ 3224585 h 4414875"/>
                  <a:gd name="connsiteX20" fmla="*/ 598996 w 6037771"/>
                  <a:gd name="connsiteY20" fmla="*/ 3215060 h 4414875"/>
                  <a:gd name="connsiteX21" fmla="*/ 618046 w 6037771"/>
                  <a:gd name="connsiteY21" fmla="*/ 3210298 h 4414875"/>
                  <a:gd name="connsiteX22" fmla="*/ 641858 w 6037771"/>
                  <a:gd name="connsiteY22" fmla="*/ 3200773 h 4414875"/>
                  <a:gd name="connsiteX23" fmla="*/ 699008 w 6037771"/>
                  <a:gd name="connsiteY23" fmla="*/ 3172198 h 4414875"/>
                  <a:gd name="connsiteX24" fmla="*/ 727583 w 6037771"/>
                  <a:gd name="connsiteY24" fmla="*/ 3157910 h 4414875"/>
                  <a:gd name="connsiteX25" fmla="*/ 779971 w 6037771"/>
                  <a:gd name="connsiteY25" fmla="*/ 3138860 h 4414875"/>
                  <a:gd name="connsiteX26" fmla="*/ 832358 w 6037771"/>
                  <a:gd name="connsiteY26" fmla="*/ 3095998 h 4414875"/>
                  <a:gd name="connsiteX27" fmla="*/ 899033 w 6037771"/>
                  <a:gd name="connsiteY27" fmla="*/ 3053135 h 4414875"/>
                  <a:gd name="connsiteX28" fmla="*/ 918083 w 6037771"/>
                  <a:gd name="connsiteY28" fmla="*/ 3034085 h 4414875"/>
                  <a:gd name="connsiteX29" fmla="*/ 946658 w 6037771"/>
                  <a:gd name="connsiteY29" fmla="*/ 3010273 h 4414875"/>
                  <a:gd name="connsiteX30" fmla="*/ 960946 w 6037771"/>
                  <a:gd name="connsiteY30" fmla="*/ 2991223 h 4414875"/>
                  <a:gd name="connsiteX31" fmla="*/ 989521 w 6037771"/>
                  <a:gd name="connsiteY31" fmla="*/ 2972173 h 4414875"/>
                  <a:gd name="connsiteX32" fmla="*/ 1027621 w 6037771"/>
                  <a:gd name="connsiteY32" fmla="*/ 2934073 h 4414875"/>
                  <a:gd name="connsiteX33" fmla="*/ 1070483 w 6037771"/>
                  <a:gd name="connsiteY33" fmla="*/ 2919785 h 4414875"/>
                  <a:gd name="connsiteX34" fmla="*/ 1089533 w 6037771"/>
                  <a:gd name="connsiteY34" fmla="*/ 2910260 h 4414875"/>
                  <a:gd name="connsiteX35" fmla="*/ 1165733 w 6037771"/>
                  <a:gd name="connsiteY35" fmla="*/ 2895973 h 4414875"/>
                  <a:gd name="connsiteX36" fmla="*/ 1246696 w 6037771"/>
                  <a:gd name="connsiteY36" fmla="*/ 2881685 h 4414875"/>
                  <a:gd name="connsiteX37" fmla="*/ 1299083 w 6037771"/>
                  <a:gd name="connsiteY37" fmla="*/ 2862635 h 4414875"/>
                  <a:gd name="connsiteX38" fmla="*/ 1327658 w 6037771"/>
                  <a:gd name="connsiteY38" fmla="*/ 2834060 h 4414875"/>
                  <a:gd name="connsiteX39" fmla="*/ 1346708 w 6037771"/>
                  <a:gd name="connsiteY39" fmla="*/ 2815010 h 4414875"/>
                  <a:gd name="connsiteX40" fmla="*/ 1380046 w 6037771"/>
                  <a:gd name="connsiteY40" fmla="*/ 2767385 h 4414875"/>
                  <a:gd name="connsiteX41" fmla="*/ 1399096 w 6037771"/>
                  <a:gd name="connsiteY41" fmla="*/ 2753098 h 4414875"/>
                  <a:gd name="connsiteX42" fmla="*/ 1418146 w 6037771"/>
                  <a:gd name="connsiteY42" fmla="*/ 2719760 h 4414875"/>
                  <a:gd name="connsiteX43" fmla="*/ 1437196 w 6037771"/>
                  <a:gd name="connsiteY43" fmla="*/ 2691185 h 4414875"/>
                  <a:gd name="connsiteX44" fmla="*/ 1456246 w 6037771"/>
                  <a:gd name="connsiteY44" fmla="*/ 2672135 h 4414875"/>
                  <a:gd name="connsiteX45" fmla="*/ 1465771 w 6037771"/>
                  <a:gd name="connsiteY45" fmla="*/ 2657848 h 4414875"/>
                  <a:gd name="connsiteX46" fmla="*/ 1480058 w 6037771"/>
                  <a:gd name="connsiteY46" fmla="*/ 2643560 h 4414875"/>
                  <a:gd name="connsiteX47" fmla="*/ 1494346 w 6037771"/>
                  <a:gd name="connsiteY47" fmla="*/ 2624510 h 4414875"/>
                  <a:gd name="connsiteX48" fmla="*/ 1575308 w 6037771"/>
                  <a:gd name="connsiteY48" fmla="*/ 2586410 h 4414875"/>
                  <a:gd name="connsiteX49" fmla="*/ 1622933 w 6037771"/>
                  <a:gd name="connsiteY49" fmla="*/ 2557835 h 4414875"/>
                  <a:gd name="connsiteX50" fmla="*/ 1656271 w 6037771"/>
                  <a:gd name="connsiteY50" fmla="*/ 2548310 h 4414875"/>
                  <a:gd name="connsiteX51" fmla="*/ 1670558 w 6037771"/>
                  <a:gd name="connsiteY51" fmla="*/ 2538785 h 4414875"/>
                  <a:gd name="connsiteX52" fmla="*/ 1737233 w 6037771"/>
                  <a:gd name="connsiteY52" fmla="*/ 2529260 h 4414875"/>
                  <a:gd name="connsiteX53" fmla="*/ 1775333 w 6037771"/>
                  <a:gd name="connsiteY53" fmla="*/ 2514973 h 4414875"/>
                  <a:gd name="connsiteX54" fmla="*/ 1818196 w 6037771"/>
                  <a:gd name="connsiteY54" fmla="*/ 2476873 h 4414875"/>
                  <a:gd name="connsiteX55" fmla="*/ 1837246 w 6037771"/>
                  <a:gd name="connsiteY55" fmla="*/ 2467348 h 4414875"/>
                  <a:gd name="connsiteX56" fmla="*/ 1861058 w 6037771"/>
                  <a:gd name="connsiteY56" fmla="*/ 2438773 h 4414875"/>
                  <a:gd name="connsiteX57" fmla="*/ 1889633 w 6037771"/>
                  <a:gd name="connsiteY57" fmla="*/ 2400673 h 4414875"/>
                  <a:gd name="connsiteX58" fmla="*/ 1984883 w 6037771"/>
                  <a:gd name="connsiteY58" fmla="*/ 2319710 h 4414875"/>
                  <a:gd name="connsiteX59" fmla="*/ 2003933 w 6037771"/>
                  <a:gd name="connsiteY59" fmla="*/ 2314948 h 4414875"/>
                  <a:gd name="connsiteX60" fmla="*/ 2022983 w 6037771"/>
                  <a:gd name="connsiteY60" fmla="*/ 2305423 h 4414875"/>
                  <a:gd name="connsiteX61" fmla="*/ 2037271 w 6037771"/>
                  <a:gd name="connsiteY61" fmla="*/ 2295898 h 4414875"/>
                  <a:gd name="connsiteX62" fmla="*/ 2070608 w 6037771"/>
                  <a:gd name="connsiteY62" fmla="*/ 2286373 h 4414875"/>
                  <a:gd name="connsiteX63" fmla="*/ 2094421 w 6037771"/>
                  <a:gd name="connsiteY63" fmla="*/ 2276848 h 4414875"/>
                  <a:gd name="connsiteX64" fmla="*/ 2108708 w 6037771"/>
                  <a:gd name="connsiteY64" fmla="*/ 2272085 h 4414875"/>
                  <a:gd name="connsiteX65" fmla="*/ 2132521 w 6037771"/>
                  <a:gd name="connsiteY65" fmla="*/ 2262560 h 4414875"/>
                  <a:gd name="connsiteX66" fmla="*/ 2194433 w 6037771"/>
                  <a:gd name="connsiteY66" fmla="*/ 2257798 h 4414875"/>
                  <a:gd name="connsiteX67" fmla="*/ 2246821 w 6037771"/>
                  <a:gd name="connsiteY67" fmla="*/ 2248273 h 4414875"/>
                  <a:gd name="connsiteX68" fmla="*/ 2270633 w 6037771"/>
                  <a:gd name="connsiteY68" fmla="*/ 2233985 h 4414875"/>
                  <a:gd name="connsiteX69" fmla="*/ 2289683 w 6037771"/>
                  <a:gd name="connsiteY69" fmla="*/ 2229223 h 4414875"/>
                  <a:gd name="connsiteX70" fmla="*/ 2327783 w 6037771"/>
                  <a:gd name="connsiteY70" fmla="*/ 2219698 h 4414875"/>
                  <a:gd name="connsiteX71" fmla="*/ 2361121 w 6037771"/>
                  <a:gd name="connsiteY71" fmla="*/ 2200648 h 4414875"/>
                  <a:gd name="connsiteX72" fmla="*/ 2375408 w 6037771"/>
                  <a:gd name="connsiteY72" fmla="*/ 2191123 h 4414875"/>
                  <a:gd name="connsiteX73" fmla="*/ 2418271 w 6037771"/>
                  <a:gd name="connsiteY73" fmla="*/ 2176835 h 4414875"/>
                  <a:gd name="connsiteX74" fmla="*/ 2427796 w 6037771"/>
                  <a:gd name="connsiteY74" fmla="*/ 2157785 h 4414875"/>
                  <a:gd name="connsiteX75" fmla="*/ 2527808 w 6037771"/>
                  <a:gd name="connsiteY75" fmla="*/ 2100635 h 4414875"/>
                  <a:gd name="connsiteX76" fmla="*/ 2584958 w 6037771"/>
                  <a:gd name="connsiteY76" fmla="*/ 2067298 h 4414875"/>
                  <a:gd name="connsiteX77" fmla="*/ 2599246 w 6037771"/>
                  <a:gd name="connsiteY77" fmla="*/ 2062535 h 4414875"/>
                  <a:gd name="connsiteX78" fmla="*/ 2623058 w 6037771"/>
                  <a:gd name="connsiteY78" fmla="*/ 2048248 h 4414875"/>
                  <a:gd name="connsiteX79" fmla="*/ 2661158 w 6037771"/>
                  <a:gd name="connsiteY79" fmla="*/ 2029198 h 4414875"/>
                  <a:gd name="connsiteX80" fmla="*/ 2694496 w 6037771"/>
                  <a:gd name="connsiteY80" fmla="*/ 2014910 h 4414875"/>
                  <a:gd name="connsiteX81" fmla="*/ 2756408 w 6037771"/>
                  <a:gd name="connsiteY81" fmla="*/ 1976810 h 4414875"/>
                  <a:gd name="connsiteX82" fmla="*/ 2794508 w 6037771"/>
                  <a:gd name="connsiteY82" fmla="*/ 1962523 h 4414875"/>
                  <a:gd name="connsiteX83" fmla="*/ 2837371 w 6037771"/>
                  <a:gd name="connsiteY83" fmla="*/ 1943473 h 4414875"/>
                  <a:gd name="connsiteX84" fmla="*/ 2861183 w 6037771"/>
                  <a:gd name="connsiteY84" fmla="*/ 1938710 h 4414875"/>
                  <a:gd name="connsiteX85" fmla="*/ 2889758 w 6037771"/>
                  <a:gd name="connsiteY85" fmla="*/ 1929185 h 4414875"/>
                  <a:gd name="connsiteX86" fmla="*/ 2937383 w 6037771"/>
                  <a:gd name="connsiteY86" fmla="*/ 1919660 h 4414875"/>
                  <a:gd name="connsiteX87" fmla="*/ 2975483 w 6037771"/>
                  <a:gd name="connsiteY87" fmla="*/ 1910135 h 4414875"/>
                  <a:gd name="connsiteX88" fmla="*/ 3023108 w 6037771"/>
                  <a:gd name="connsiteY88" fmla="*/ 1900610 h 4414875"/>
                  <a:gd name="connsiteX89" fmla="*/ 3037396 w 6037771"/>
                  <a:gd name="connsiteY89" fmla="*/ 1895848 h 4414875"/>
                  <a:gd name="connsiteX90" fmla="*/ 3089783 w 6037771"/>
                  <a:gd name="connsiteY90" fmla="*/ 1881560 h 4414875"/>
                  <a:gd name="connsiteX91" fmla="*/ 3137408 w 6037771"/>
                  <a:gd name="connsiteY91" fmla="*/ 1848223 h 4414875"/>
                  <a:gd name="connsiteX92" fmla="*/ 3170746 w 6037771"/>
                  <a:gd name="connsiteY92" fmla="*/ 1829173 h 4414875"/>
                  <a:gd name="connsiteX93" fmla="*/ 3213608 w 6037771"/>
                  <a:gd name="connsiteY93" fmla="*/ 1786310 h 4414875"/>
                  <a:gd name="connsiteX94" fmla="*/ 3251708 w 6037771"/>
                  <a:gd name="connsiteY94" fmla="*/ 1752973 h 4414875"/>
                  <a:gd name="connsiteX95" fmla="*/ 3280283 w 6037771"/>
                  <a:gd name="connsiteY95" fmla="*/ 1724398 h 4414875"/>
                  <a:gd name="connsiteX96" fmla="*/ 3294571 w 6037771"/>
                  <a:gd name="connsiteY96" fmla="*/ 1710110 h 4414875"/>
                  <a:gd name="connsiteX97" fmla="*/ 3308858 w 6037771"/>
                  <a:gd name="connsiteY97" fmla="*/ 1705348 h 4414875"/>
                  <a:gd name="connsiteX98" fmla="*/ 3356483 w 6037771"/>
                  <a:gd name="connsiteY98" fmla="*/ 1667248 h 4414875"/>
                  <a:gd name="connsiteX99" fmla="*/ 3399346 w 6037771"/>
                  <a:gd name="connsiteY99" fmla="*/ 1614860 h 4414875"/>
                  <a:gd name="connsiteX100" fmla="*/ 3432683 w 6037771"/>
                  <a:gd name="connsiteY100" fmla="*/ 1586285 h 4414875"/>
                  <a:gd name="connsiteX101" fmla="*/ 3446971 w 6037771"/>
                  <a:gd name="connsiteY101" fmla="*/ 1567235 h 4414875"/>
                  <a:gd name="connsiteX102" fmla="*/ 3513646 w 6037771"/>
                  <a:gd name="connsiteY102" fmla="*/ 1510085 h 4414875"/>
                  <a:gd name="connsiteX103" fmla="*/ 3523171 w 6037771"/>
                  <a:gd name="connsiteY103" fmla="*/ 1495798 h 4414875"/>
                  <a:gd name="connsiteX104" fmla="*/ 3561271 w 6037771"/>
                  <a:gd name="connsiteY104" fmla="*/ 1462460 h 4414875"/>
                  <a:gd name="connsiteX105" fmla="*/ 3580321 w 6037771"/>
                  <a:gd name="connsiteY105" fmla="*/ 1452935 h 4414875"/>
                  <a:gd name="connsiteX106" fmla="*/ 3604133 w 6037771"/>
                  <a:gd name="connsiteY106" fmla="*/ 1429123 h 4414875"/>
                  <a:gd name="connsiteX107" fmla="*/ 3618421 w 6037771"/>
                  <a:gd name="connsiteY107" fmla="*/ 1414835 h 4414875"/>
                  <a:gd name="connsiteX108" fmla="*/ 3680333 w 6037771"/>
                  <a:gd name="connsiteY108" fmla="*/ 1357685 h 4414875"/>
                  <a:gd name="connsiteX109" fmla="*/ 3704146 w 6037771"/>
                  <a:gd name="connsiteY109" fmla="*/ 1329110 h 4414875"/>
                  <a:gd name="connsiteX110" fmla="*/ 3723196 w 6037771"/>
                  <a:gd name="connsiteY110" fmla="*/ 1300535 h 4414875"/>
                  <a:gd name="connsiteX111" fmla="*/ 3737483 w 6037771"/>
                  <a:gd name="connsiteY111" fmla="*/ 1295773 h 4414875"/>
                  <a:gd name="connsiteX112" fmla="*/ 3808921 w 6037771"/>
                  <a:gd name="connsiteY112" fmla="*/ 1205285 h 4414875"/>
                  <a:gd name="connsiteX113" fmla="*/ 3827971 w 6037771"/>
                  <a:gd name="connsiteY113" fmla="*/ 1186235 h 4414875"/>
                  <a:gd name="connsiteX114" fmla="*/ 3880358 w 6037771"/>
                  <a:gd name="connsiteY114" fmla="*/ 1148135 h 4414875"/>
                  <a:gd name="connsiteX115" fmla="*/ 3899408 w 6037771"/>
                  <a:gd name="connsiteY115" fmla="*/ 1138610 h 4414875"/>
                  <a:gd name="connsiteX116" fmla="*/ 3927983 w 6037771"/>
                  <a:gd name="connsiteY116" fmla="*/ 1114798 h 4414875"/>
                  <a:gd name="connsiteX117" fmla="*/ 3961321 w 6037771"/>
                  <a:gd name="connsiteY117" fmla="*/ 1100510 h 4414875"/>
                  <a:gd name="connsiteX118" fmla="*/ 4004183 w 6037771"/>
                  <a:gd name="connsiteY118" fmla="*/ 1071935 h 4414875"/>
                  <a:gd name="connsiteX119" fmla="*/ 4018471 w 6037771"/>
                  <a:gd name="connsiteY119" fmla="*/ 1062410 h 4414875"/>
                  <a:gd name="connsiteX120" fmla="*/ 4037521 w 6037771"/>
                  <a:gd name="connsiteY120" fmla="*/ 1057648 h 4414875"/>
                  <a:gd name="connsiteX121" fmla="*/ 4113721 w 6037771"/>
                  <a:gd name="connsiteY121" fmla="*/ 1033835 h 4414875"/>
                  <a:gd name="connsiteX122" fmla="*/ 4161346 w 6037771"/>
                  <a:gd name="connsiteY122" fmla="*/ 1014785 h 4414875"/>
                  <a:gd name="connsiteX123" fmla="*/ 4194683 w 6037771"/>
                  <a:gd name="connsiteY123" fmla="*/ 1005260 h 4414875"/>
                  <a:gd name="connsiteX124" fmla="*/ 4232783 w 6037771"/>
                  <a:gd name="connsiteY124" fmla="*/ 1000498 h 4414875"/>
                  <a:gd name="connsiteX125" fmla="*/ 4275646 w 6037771"/>
                  <a:gd name="connsiteY125" fmla="*/ 990973 h 4414875"/>
                  <a:gd name="connsiteX126" fmla="*/ 4318508 w 6037771"/>
                  <a:gd name="connsiteY126" fmla="*/ 971923 h 4414875"/>
                  <a:gd name="connsiteX127" fmla="*/ 4356608 w 6037771"/>
                  <a:gd name="connsiteY127" fmla="*/ 962398 h 4414875"/>
                  <a:gd name="connsiteX128" fmla="*/ 4370896 w 6037771"/>
                  <a:gd name="connsiteY128" fmla="*/ 952873 h 4414875"/>
                  <a:gd name="connsiteX129" fmla="*/ 4408996 w 6037771"/>
                  <a:gd name="connsiteY129" fmla="*/ 938585 h 4414875"/>
                  <a:gd name="connsiteX130" fmla="*/ 4428046 w 6037771"/>
                  <a:gd name="connsiteY130" fmla="*/ 924298 h 4414875"/>
                  <a:gd name="connsiteX131" fmla="*/ 4461383 w 6037771"/>
                  <a:gd name="connsiteY131" fmla="*/ 895723 h 4414875"/>
                  <a:gd name="connsiteX132" fmla="*/ 4470908 w 6037771"/>
                  <a:gd name="connsiteY132" fmla="*/ 876673 h 4414875"/>
                  <a:gd name="connsiteX133" fmla="*/ 4489958 w 6037771"/>
                  <a:gd name="connsiteY133" fmla="*/ 857623 h 4414875"/>
                  <a:gd name="connsiteX134" fmla="*/ 4513771 w 6037771"/>
                  <a:gd name="connsiteY134" fmla="*/ 809998 h 4414875"/>
                  <a:gd name="connsiteX135" fmla="*/ 4528058 w 6037771"/>
                  <a:gd name="connsiteY135" fmla="*/ 786185 h 4414875"/>
                  <a:gd name="connsiteX136" fmla="*/ 4542346 w 6037771"/>
                  <a:gd name="connsiteY136" fmla="*/ 695698 h 4414875"/>
                  <a:gd name="connsiteX137" fmla="*/ 4551871 w 6037771"/>
                  <a:gd name="connsiteY137" fmla="*/ 581398 h 4414875"/>
                  <a:gd name="connsiteX138" fmla="*/ 4561396 w 6037771"/>
                  <a:gd name="connsiteY138" fmla="*/ 543298 h 4414875"/>
                  <a:gd name="connsiteX139" fmla="*/ 4566158 w 6037771"/>
                  <a:gd name="connsiteY139" fmla="*/ 500435 h 4414875"/>
                  <a:gd name="connsiteX140" fmla="*/ 4575683 w 6037771"/>
                  <a:gd name="connsiteY140" fmla="*/ 424235 h 4414875"/>
                  <a:gd name="connsiteX141" fmla="*/ 4580446 w 6037771"/>
                  <a:gd name="connsiteY141" fmla="*/ 381373 h 4414875"/>
                  <a:gd name="connsiteX142" fmla="*/ 4594733 w 6037771"/>
                  <a:gd name="connsiteY142" fmla="*/ 271835 h 4414875"/>
                  <a:gd name="connsiteX143" fmla="*/ 4599496 w 6037771"/>
                  <a:gd name="connsiteY143" fmla="*/ 233735 h 4414875"/>
                  <a:gd name="connsiteX144" fmla="*/ 4609021 w 6037771"/>
                  <a:gd name="connsiteY144" fmla="*/ 190873 h 4414875"/>
                  <a:gd name="connsiteX145" fmla="*/ 4613783 w 6037771"/>
                  <a:gd name="connsiteY145" fmla="*/ 152773 h 4414875"/>
                  <a:gd name="connsiteX146" fmla="*/ 4623308 w 6037771"/>
                  <a:gd name="connsiteY146" fmla="*/ 119435 h 4414875"/>
                  <a:gd name="connsiteX147" fmla="*/ 4628071 w 6037771"/>
                  <a:gd name="connsiteY147" fmla="*/ 95623 h 4414875"/>
                  <a:gd name="connsiteX148" fmla="*/ 4637596 w 6037771"/>
                  <a:gd name="connsiteY148" fmla="*/ 76573 h 4414875"/>
                  <a:gd name="connsiteX149" fmla="*/ 4647121 w 6037771"/>
                  <a:gd name="connsiteY149" fmla="*/ 52760 h 4414875"/>
                  <a:gd name="connsiteX150" fmla="*/ 4685221 w 6037771"/>
                  <a:gd name="connsiteY150" fmla="*/ 14660 h 4414875"/>
                  <a:gd name="connsiteX151" fmla="*/ 4704271 w 6037771"/>
                  <a:gd name="connsiteY151" fmla="*/ 9898 h 4414875"/>
                  <a:gd name="connsiteX152" fmla="*/ 4723321 w 6037771"/>
                  <a:gd name="connsiteY152" fmla="*/ 373 h 4414875"/>
                  <a:gd name="connsiteX153" fmla="*/ 4847146 w 6037771"/>
                  <a:gd name="connsiteY153" fmla="*/ 14660 h 4414875"/>
                  <a:gd name="connsiteX154" fmla="*/ 4885246 w 6037771"/>
                  <a:gd name="connsiteY154" fmla="*/ 28948 h 4414875"/>
                  <a:gd name="connsiteX155" fmla="*/ 4932871 w 6037771"/>
                  <a:gd name="connsiteY155" fmla="*/ 52760 h 4414875"/>
                  <a:gd name="connsiteX156" fmla="*/ 4970971 w 6037771"/>
                  <a:gd name="connsiteY156" fmla="*/ 86098 h 4414875"/>
                  <a:gd name="connsiteX157" fmla="*/ 5013833 w 6037771"/>
                  <a:gd name="connsiteY157" fmla="*/ 133723 h 4414875"/>
                  <a:gd name="connsiteX158" fmla="*/ 5061458 w 6037771"/>
                  <a:gd name="connsiteY158" fmla="*/ 200398 h 4414875"/>
                  <a:gd name="connsiteX159" fmla="*/ 5080508 w 6037771"/>
                  <a:gd name="connsiteY159" fmla="*/ 228973 h 4414875"/>
                  <a:gd name="connsiteX160" fmla="*/ 5099558 w 6037771"/>
                  <a:gd name="connsiteY160" fmla="*/ 252785 h 4414875"/>
                  <a:gd name="connsiteX161" fmla="*/ 5113846 w 6037771"/>
                  <a:gd name="connsiteY161" fmla="*/ 276598 h 4414875"/>
                  <a:gd name="connsiteX162" fmla="*/ 5132896 w 6037771"/>
                  <a:gd name="connsiteY162" fmla="*/ 300410 h 4414875"/>
                  <a:gd name="connsiteX163" fmla="*/ 5151946 w 6037771"/>
                  <a:gd name="connsiteY163" fmla="*/ 328985 h 4414875"/>
                  <a:gd name="connsiteX164" fmla="*/ 5170996 w 6037771"/>
                  <a:gd name="connsiteY164" fmla="*/ 362323 h 4414875"/>
                  <a:gd name="connsiteX165" fmla="*/ 5228146 w 6037771"/>
                  <a:gd name="connsiteY165" fmla="*/ 409948 h 4414875"/>
                  <a:gd name="connsiteX166" fmla="*/ 5247196 w 6037771"/>
                  <a:gd name="connsiteY166" fmla="*/ 419473 h 4414875"/>
                  <a:gd name="connsiteX167" fmla="*/ 5275771 w 6037771"/>
                  <a:gd name="connsiteY167" fmla="*/ 428998 h 4414875"/>
                  <a:gd name="connsiteX168" fmla="*/ 5356733 w 6037771"/>
                  <a:gd name="connsiteY168" fmla="*/ 471860 h 4414875"/>
                  <a:gd name="connsiteX169" fmla="*/ 5390071 w 6037771"/>
                  <a:gd name="connsiteY169" fmla="*/ 481385 h 4414875"/>
                  <a:gd name="connsiteX170" fmla="*/ 5404358 w 6037771"/>
                  <a:gd name="connsiteY170" fmla="*/ 486148 h 4414875"/>
                  <a:gd name="connsiteX171" fmla="*/ 5461508 w 6037771"/>
                  <a:gd name="connsiteY171" fmla="*/ 514723 h 4414875"/>
                  <a:gd name="connsiteX172" fmla="*/ 5490083 w 6037771"/>
                  <a:gd name="connsiteY172" fmla="*/ 529010 h 4414875"/>
                  <a:gd name="connsiteX173" fmla="*/ 5537708 w 6037771"/>
                  <a:gd name="connsiteY173" fmla="*/ 548060 h 4414875"/>
                  <a:gd name="connsiteX174" fmla="*/ 5571046 w 6037771"/>
                  <a:gd name="connsiteY174" fmla="*/ 571873 h 4414875"/>
                  <a:gd name="connsiteX175" fmla="*/ 5599621 w 6037771"/>
                  <a:gd name="connsiteY175" fmla="*/ 586160 h 4414875"/>
                  <a:gd name="connsiteX176" fmla="*/ 5623433 w 6037771"/>
                  <a:gd name="connsiteY176" fmla="*/ 605210 h 4414875"/>
                  <a:gd name="connsiteX177" fmla="*/ 5647246 w 6037771"/>
                  <a:gd name="connsiteY177" fmla="*/ 619498 h 4414875"/>
                  <a:gd name="connsiteX178" fmla="*/ 5690108 w 6037771"/>
                  <a:gd name="connsiteY178" fmla="*/ 652835 h 4414875"/>
                  <a:gd name="connsiteX179" fmla="*/ 5718683 w 6037771"/>
                  <a:gd name="connsiteY179" fmla="*/ 671885 h 4414875"/>
                  <a:gd name="connsiteX180" fmla="*/ 5752021 w 6037771"/>
                  <a:gd name="connsiteY180" fmla="*/ 714748 h 4414875"/>
                  <a:gd name="connsiteX181" fmla="*/ 5785358 w 6037771"/>
                  <a:gd name="connsiteY181" fmla="*/ 743323 h 4414875"/>
                  <a:gd name="connsiteX182" fmla="*/ 5813933 w 6037771"/>
                  <a:gd name="connsiteY182" fmla="*/ 786185 h 4414875"/>
                  <a:gd name="connsiteX183" fmla="*/ 5852033 w 6037771"/>
                  <a:gd name="connsiteY183" fmla="*/ 867148 h 4414875"/>
                  <a:gd name="connsiteX184" fmla="*/ 5871083 w 6037771"/>
                  <a:gd name="connsiteY184" fmla="*/ 957635 h 4414875"/>
                  <a:gd name="connsiteX185" fmla="*/ 5885371 w 6037771"/>
                  <a:gd name="connsiteY185" fmla="*/ 1000498 h 4414875"/>
                  <a:gd name="connsiteX186" fmla="*/ 5904421 w 6037771"/>
                  <a:gd name="connsiteY186" fmla="*/ 1081460 h 4414875"/>
                  <a:gd name="connsiteX187" fmla="*/ 5918708 w 6037771"/>
                  <a:gd name="connsiteY187" fmla="*/ 1124323 h 4414875"/>
                  <a:gd name="connsiteX188" fmla="*/ 5928233 w 6037771"/>
                  <a:gd name="connsiteY188" fmla="*/ 1157660 h 4414875"/>
                  <a:gd name="connsiteX189" fmla="*/ 5937758 w 6037771"/>
                  <a:gd name="connsiteY189" fmla="*/ 1181473 h 4414875"/>
                  <a:gd name="connsiteX190" fmla="*/ 5961571 w 6037771"/>
                  <a:gd name="connsiteY190" fmla="*/ 1248148 h 4414875"/>
                  <a:gd name="connsiteX191" fmla="*/ 5980621 w 6037771"/>
                  <a:gd name="connsiteY191" fmla="*/ 1295773 h 4414875"/>
                  <a:gd name="connsiteX192" fmla="*/ 5985383 w 6037771"/>
                  <a:gd name="connsiteY192" fmla="*/ 1329110 h 4414875"/>
                  <a:gd name="connsiteX193" fmla="*/ 5999671 w 6037771"/>
                  <a:gd name="connsiteY193" fmla="*/ 1362448 h 4414875"/>
                  <a:gd name="connsiteX194" fmla="*/ 6013958 w 6037771"/>
                  <a:gd name="connsiteY194" fmla="*/ 1471985 h 4414875"/>
                  <a:gd name="connsiteX195" fmla="*/ 6018721 w 6037771"/>
                  <a:gd name="connsiteY195" fmla="*/ 1505323 h 4414875"/>
                  <a:gd name="connsiteX196" fmla="*/ 6023483 w 6037771"/>
                  <a:gd name="connsiteY196" fmla="*/ 1529135 h 4414875"/>
                  <a:gd name="connsiteX197" fmla="*/ 6028246 w 6037771"/>
                  <a:gd name="connsiteY197" fmla="*/ 1610098 h 4414875"/>
                  <a:gd name="connsiteX198" fmla="*/ 6037771 w 6037771"/>
                  <a:gd name="connsiteY198" fmla="*/ 1705348 h 4414875"/>
                  <a:gd name="connsiteX199" fmla="*/ 6033008 w 6037771"/>
                  <a:gd name="connsiteY199" fmla="*/ 1948235 h 4414875"/>
                  <a:gd name="connsiteX200" fmla="*/ 6009196 w 6037771"/>
                  <a:gd name="connsiteY200" fmla="*/ 2029198 h 4414875"/>
                  <a:gd name="connsiteX201" fmla="*/ 5999671 w 6037771"/>
                  <a:gd name="connsiteY201" fmla="*/ 2053010 h 4414875"/>
                  <a:gd name="connsiteX202" fmla="*/ 5961571 w 6037771"/>
                  <a:gd name="connsiteY202" fmla="*/ 2076823 h 4414875"/>
                  <a:gd name="connsiteX203" fmla="*/ 5852033 w 6037771"/>
                  <a:gd name="connsiteY203" fmla="*/ 2067298 h 4414875"/>
                  <a:gd name="connsiteX204" fmla="*/ 5790121 w 6037771"/>
                  <a:gd name="connsiteY204" fmla="*/ 2048248 h 4414875"/>
                  <a:gd name="connsiteX205" fmla="*/ 5752021 w 6037771"/>
                  <a:gd name="connsiteY205" fmla="*/ 2038723 h 4414875"/>
                  <a:gd name="connsiteX206" fmla="*/ 5728208 w 6037771"/>
                  <a:gd name="connsiteY206" fmla="*/ 2029198 h 4414875"/>
                  <a:gd name="connsiteX207" fmla="*/ 5709158 w 6037771"/>
                  <a:gd name="connsiteY207" fmla="*/ 2024435 h 4414875"/>
                  <a:gd name="connsiteX208" fmla="*/ 5685346 w 6037771"/>
                  <a:gd name="connsiteY208" fmla="*/ 2014910 h 4414875"/>
                  <a:gd name="connsiteX209" fmla="*/ 5652008 w 6037771"/>
                  <a:gd name="connsiteY209" fmla="*/ 2010148 h 4414875"/>
                  <a:gd name="connsiteX210" fmla="*/ 5623433 w 6037771"/>
                  <a:gd name="connsiteY210" fmla="*/ 2000623 h 4414875"/>
                  <a:gd name="connsiteX211" fmla="*/ 5604383 w 6037771"/>
                  <a:gd name="connsiteY211" fmla="*/ 1995860 h 4414875"/>
                  <a:gd name="connsiteX212" fmla="*/ 5580571 w 6037771"/>
                  <a:gd name="connsiteY212" fmla="*/ 1986335 h 4414875"/>
                  <a:gd name="connsiteX213" fmla="*/ 5551996 w 6037771"/>
                  <a:gd name="connsiteY213" fmla="*/ 1976810 h 4414875"/>
                  <a:gd name="connsiteX214" fmla="*/ 5518658 w 6037771"/>
                  <a:gd name="connsiteY214" fmla="*/ 1962523 h 4414875"/>
                  <a:gd name="connsiteX215" fmla="*/ 5513896 w 6037771"/>
                  <a:gd name="connsiteY215" fmla="*/ 1948235 h 4414875"/>
                  <a:gd name="connsiteX216" fmla="*/ 5475796 w 6037771"/>
                  <a:gd name="connsiteY216" fmla="*/ 1924423 h 4414875"/>
                  <a:gd name="connsiteX217" fmla="*/ 5432933 w 6037771"/>
                  <a:gd name="connsiteY217" fmla="*/ 1900610 h 4414875"/>
                  <a:gd name="connsiteX218" fmla="*/ 5366258 w 6037771"/>
                  <a:gd name="connsiteY218" fmla="*/ 1824410 h 4414875"/>
                  <a:gd name="connsiteX219" fmla="*/ 5342446 w 6037771"/>
                  <a:gd name="connsiteY219" fmla="*/ 1805360 h 4414875"/>
                  <a:gd name="connsiteX220" fmla="*/ 5318633 w 6037771"/>
                  <a:gd name="connsiteY220" fmla="*/ 1800598 h 4414875"/>
                  <a:gd name="connsiteX221" fmla="*/ 5247196 w 6037771"/>
                  <a:gd name="connsiteY221" fmla="*/ 1762498 h 4414875"/>
                  <a:gd name="connsiteX222" fmla="*/ 5099558 w 6037771"/>
                  <a:gd name="connsiteY222" fmla="*/ 1719635 h 4414875"/>
                  <a:gd name="connsiteX223" fmla="*/ 5070983 w 6037771"/>
                  <a:gd name="connsiteY223" fmla="*/ 1714873 h 4414875"/>
                  <a:gd name="connsiteX224" fmla="*/ 5047171 w 6037771"/>
                  <a:gd name="connsiteY224" fmla="*/ 1710110 h 4414875"/>
                  <a:gd name="connsiteX225" fmla="*/ 4828096 w 6037771"/>
                  <a:gd name="connsiteY225" fmla="*/ 1700585 h 4414875"/>
                  <a:gd name="connsiteX226" fmla="*/ 4718558 w 6037771"/>
                  <a:gd name="connsiteY226" fmla="*/ 1714873 h 4414875"/>
                  <a:gd name="connsiteX227" fmla="*/ 4670933 w 6037771"/>
                  <a:gd name="connsiteY227" fmla="*/ 1743448 h 4414875"/>
                  <a:gd name="connsiteX228" fmla="*/ 4656646 w 6037771"/>
                  <a:gd name="connsiteY228" fmla="*/ 1748210 h 4414875"/>
                  <a:gd name="connsiteX229" fmla="*/ 4613783 w 6037771"/>
                  <a:gd name="connsiteY229" fmla="*/ 1800598 h 4414875"/>
                  <a:gd name="connsiteX230" fmla="*/ 4589971 w 6037771"/>
                  <a:gd name="connsiteY230" fmla="*/ 1833935 h 4414875"/>
                  <a:gd name="connsiteX231" fmla="*/ 4566158 w 6037771"/>
                  <a:gd name="connsiteY231" fmla="*/ 1857748 h 4414875"/>
                  <a:gd name="connsiteX232" fmla="*/ 4547108 w 6037771"/>
                  <a:gd name="connsiteY232" fmla="*/ 1881560 h 4414875"/>
                  <a:gd name="connsiteX233" fmla="*/ 4504246 w 6037771"/>
                  <a:gd name="connsiteY233" fmla="*/ 1924423 h 4414875"/>
                  <a:gd name="connsiteX234" fmla="*/ 4447096 w 6037771"/>
                  <a:gd name="connsiteY234" fmla="*/ 1972048 h 4414875"/>
                  <a:gd name="connsiteX235" fmla="*/ 4428046 w 6037771"/>
                  <a:gd name="connsiteY235" fmla="*/ 1981573 h 4414875"/>
                  <a:gd name="connsiteX236" fmla="*/ 4370896 w 6037771"/>
                  <a:gd name="connsiteY236" fmla="*/ 2014910 h 4414875"/>
                  <a:gd name="connsiteX237" fmla="*/ 4356608 w 6037771"/>
                  <a:gd name="connsiteY237" fmla="*/ 2019673 h 4414875"/>
                  <a:gd name="connsiteX238" fmla="*/ 4342321 w 6037771"/>
                  <a:gd name="connsiteY238" fmla="*/ 2029198 h 4414875"/>
                  <a:gd name="connsiteX239" fmla="*/ 4266121 w 6037771"/>
                  <a:gd name="connsiteY239" fmla="*/ 2038723 h 4414875"/>
                  <a:gd name="connsiteX240" fmla="*/ 4208971 w 6037771"/>
                  <a:gd name="connsiteY240" fmla="*/ 2048248 h 4414875"/>
                  <a:gd name="connsiteX241" fmla="*/ 4180396 w 6037771"/>
                  <a:gd name="connsiteY241" fmla="*/ 2053010 h 4414875"/>
                  <a:gd name="connsiteX242" fmla="*/ 4166108 w 6037771"/>
                  <a:gd name="connsiteY242" fmla="*/ 2057773 h 4414875"/>
                  <a:gd name="connsiteX243" fmla="*/ 4147058 w 6037771"/>
                  <a:gd name="connsiteY243" fmla="*/ 2062535 h 4414875"/>
                  <a:gd name="connsiteX244" fmla="*/ 4123246 w 6037771"/>
                  <a:gd name="connsiteY244" fmla="*/ 2072060 h 4414875"/>
                  <a:gd name="connsiteX245" fmla="*/ 4075621 w 6037771"/>
                  <a:gd name="connsiteY245" fmla="*/ 2081585 h 4414875"/>
                  <a:gd name="connsiteX246" fmla="*/ 4051808 w 6037771"/>
                  <a:gd name="connsiteY246" fmla="*/ 2091110 h 4414875"/>
                  <a:gd name="connsiteX247" fmla="*/ 3999421 w 6037771"/>
                  <a:gd name="connsiteY247" fmla="*/ 2105398 h 4414875"/>
                  <a:gd name="connsiteX248" fmla="*/ 3975608 w 6037771"/>
                  <a:gd name="connsiteY248" fmla="*/ 2114923 h 4414875"/>
                  <a:gd name="connsiteX249" fmla="*/ 3956558 w 6037771"/>
                  <a:gd name="connsiteY249" fmla="*/ 2129210 h 4414875"/>
                  <a:gd name="connsiteX250" fmla="*/ 3923221 w 6037771"/>
                  <a:gd name="connsiteY250" fmla="*/ 2138735 h 4414875"/>
                  <a:gd name="connsiteX251" fmla="*/ 3899408 w 6037771"/>
                  <a:gd name="connsiteY251" fmla="*/ 2153023 h 4414875"/>
                  <a:gd name="connsiteX252" fmla="*/ 3856546 w 6037771"/>
                  <a:gd name="connsiteY252" fmla="*/ 2181598 h 4414875"/>
                  <a:gd name="connsiteX253" fmla="*/ 3818446 w 6037771"/>
                  <a:gd name="connsiteY253" fmla="*/ 2200648 h 4414875"/>
                  <a:gd name="connsiteX254" fmla="*/ 3804158 w 6037771"/>
                  <a:gd name="connsiteY254" fmla="*/ 2214935 h 4414875"/>
                  <a:gd name="connsiteX255" fmla="*/ 3794633 w 6037771"/>
                  <a:gd name="connsiteY255" fmla="*/ 2229223 h 4414875"/>
                  <a:gd name="connsiteX256" fmla="*/ 3766058 w 6037771"/>
                  <a:gd name="connsiteY256" fmla="*/ 2248273 h 4414875"/>
                  <a:gd name="connsiteX257" fmla="*/ 3742246 w 6037771"/>
                  <a:gd name="connsiteY257" fmla="*/ 2267323 h 4414875"/>
                  <a:gd name="connsiteX258" fmla="*/ 3713671 w 6037771"/>
                  <a:gd name="connsiteY258" fmla="*/ 2276848 h 4414875"/>
                  <a:gd name="connsiteX259" fmla="*/ 3646996 w 6037771"/>
                  <a:gd name="connsiteY259" fmla="*/ 2305423 h 4414875"/>
                  <a:gd name="connsiteX260" fmla="*/ 3623183 w 6037771"/>
                  <a:gd name="connsiteY260" fmla="*/ 2314948 h 4414875"/>
                  <a:gd name="connsiteX261" fmla="*/ 3599371 w 6037771"/>
                  <a:gd name="connsiteY261" fmla="*/ 2329235 h 4414875"/>
                  <a:gd name="connsiteX262" fmla="*/ 3580321 w 6037771"/>
                  <a:gd name="connsiteY262" fmla="*/ 2333998 h 4414875"/>
                  <a:gd name="connsiteX263" fmla="*/ 3527933 w 6037771"/>
                  <a:gd name="connsiteY263" fmla="*/ 2357810 h 4414875"/>
                  <a:gd name="connsiteX264" fmla="*/ 3508883 w 6037771"/>
                  <a:gd name="connsiteY264" fmla="*/ 2372098 h 4414875"/>
                  <a:gd name="connsiteX265" fmla="*/ 3489833 w 6037771"/>
                  <a:gd name="connsiteY265" fmla="*/ 2381623 h 4414875"/>
                  <a:gd name="connsiteX266" fmla="*/ 3475546 w 6037771"/>
                  <a:gd name="connsiteY266" fmla="*/ 2391148 h 4414875"/>
                  <a:gd name="connsiteX267" fmla="*/ 3456496 w 6037771"/>
                  <a:gd name="connsiteY267" fmla="*/ 2395910 h 4414875"/>
                  <a:gd name="connsiteX268" fmla="*/ 3442208 w 6037771"/>
                  <a:gd name="connsiteY268" fmla="*/ 2410198 h 4414875"/>
                  <a:gd name="connsiteX269" fmla="*/ 3399346 w 6037771"/>
                  <a:gd name="connsiteY269" fmla="*/ 2429248 h 4414875"/>
                  <a:gd name="connsiteX270" fmla="*/ 3366008 w 6037771"/>
                  <a:gd name="connsiteY270" fmla="*/ 2448298 h 4414875"/>
                  <a:gd name="connsiteX271" fmla="*/ 3294571 w 6037771"/>
                  <a:gd name="connsiteY271" fmla="*/ 2481635 h 4414875"/>
                  <a:gd name="connsiteX272" fmla="*/ 3246946 w 6037771"/>
                  <a:gd name="connsiteY272" fmla="*/ 2495923 h 4414875"/>
                  <a:gd name="connsiteX273" fmla="*/ 3218371 w 6037771"/>
                  <a:gd name="connsiteY273" fmla="*/ 2510210 h 4414875"/>
                  <a:gd name="connsiteX274" fmla="*/ 3185033 w 6037771"/>
                  <a:gd name="connsiteY274" fmla="*/ 2524498 h 4414875"/>
                  <a:gd name="connsiteX275" fmla="*/ 3156458 w 6037771"/>
                  <a:gd name="connsiteY275" fmla="*/ 2538785 h 4414875"/>
                  <a:gd name="connsiteX276" fmla="*/ 3123121 w 6037771"/>
                  <a:gd name="connsiteY276" fmla="*/ 2553073 h 4414875"/>
                  <a:gd name="connsiteX277" fmla="*/ 3089783 w 6037771"/>
                  <a:gd name="connsiteY277" fmla="*/ 2581648 h 4414875"/>
                  <a:gd name="connsiteX278" fmla="*/ 3070733 w 6037771"/>
                  <a:gd name="connsiteY278" fmla="*/ 2591173 h 4414875"/>
                  <a:gd name="connsiteX279" fmla="*/ 3051683 w 6037771"/>
                  <a:gd name="connsiteY279" fmla="*/ 2605460 h 4414875"/>
                  <a:gd name="connsiteX280" fmla="*/ 3032633 w 6037771"/>
                  <a:gd name="connsiteY280" fmla="*/ 2614985 h 4414875"/>
                  <a:gd name="connsiteX281" fmla="*/ 3013583 w 6037771"/>
                  <a:gd name="connsiteY281" fmla="*/ 2634035 h 4414875"/>
                  <a:gd name="connsiteX282" fmla="*/ 2985008 w 6037771"/>
                  <a:gd name="connsiteY282" fmla="*/ 2653085 h 4414875"/>
                  <a:gd name="connsiteX283" fmla="*/ 2956433 w 6037771"/>
                  <a:gd name="connsiteY283" fmla="*/ 2681660 h 4414875"/>
                  <a:gd name="connsiteX284" fmla="*/ 2870708 w 6037771"/>
                  <a:gd name="connsiteY284" fmla="*/ 2743573 h 4414875"/>
                  <a:gd name="connsiteX285" fmla="*/ 2856421 w 6037771"/>
                  <a:gd name="connsiteY285" fmla="*/ 2762623 h 4414875"/>
                  <a:gd name="connsiteX286" fmla="*/ 2818321 w 6037771"/>
                  <a:gd name="connsiteY286" fmla="*/ 2786435 h 4414875"/>
                  <a:gd name="connsiteX287" fmla="*/ 2799271 w 6037771"/>
                  <a:gd name="connsiteY287" fmla="*/ 2800723 h 4414875"/>
                  <a:gd name="connsiteX288" fmla="*/ 2746883 w 6037771"/>
                  <a:gd name="connsiteY288" fmla="*/ 2843585 h 4414875"/>
                  <a:gd name="connsiteX289" fmla="*/ 2723071 w 6037771"/>
                  <a:gd name="connsiteY289" fmla="*/ 2853110 h 4414875"/>
                  <a:gd name="connsiteX290" fmla="*/ 2656396 w 6037771"/>
                  <a:gd name="connsiteY290" fmla="*/ 2900735 h 4414875"/>
                  <a:gd name="connsiteX291" fmla="*/ 2632583 w 6037771"/>
                  <a:gd name="connsiteY291" fmla="*/ 2905498 h 4414875"/>
                  <a:gd name="connsiteX292" fmla="*/ 2580196 w 6037771"/>
                  <a:gd name="connsiteY292" fmla="*/ 2924548 h 4414875"/>
                  <a:gd name="connsiteX293" fmla="*/ 2518283 w 6037771"/>
                  <a:gd name="connsiteY293" fmla="*/ 2934073 h 4414875"/>
                  <a:gd name="connsiteX294" fmla="*/ 2408746 w 6037771"/>
                  <a:gd name="connsiteY294" fmla="*/ 2943598 h 4414875"/>
                  <a:gd name="connsiteX295" fmla="*/ 2356358 w 6037771"/>
                  <a:gd name="connsiteY295" fmla="*/ 2957885 h 4414875"/>
                  <a:gd name="connsiteX296" fmla="*/ 2303971 w 6037771"/>
                  <a:gd name="connsiteY296" fmla="*/ 2967410 h 4414875"/>
                  <a:gd name="connsiteX297" fmla="*/ 2246821 w 6037771"/>
                  <a:gd name="connsiteY297" fmla="*/ 2986460 h 4414875"/>
                  <a:gd name="connsiteX298" fmla="*/ 2203958 w 6037771"/>
                  <a:gd name="connsiteY298" fmla="*/ 2995985 h 4414875"/>
                  <a:gd name="connsiteX299" fmla="*/ 2146808 w 6037771"/>
                  <a:gd name="connsiteY299" fmla="*/ 3005510 h 4414875"/>
                  <a:gd name="connsiteX300" fmla="*/ 2118233 w 6037771"/>
                  <a:gd name="connsiteY300" fmla="*/ 3015035 h 4414875"/>
                  <a:gd name="connsiteX301" fmla="*/ 2070608 w 6037771"/>
                  <a:gd name="connsiteY301" fmla="*/ 3024560 h 4414875"/>
                  <a:gd name="connsiteX302" fmla="*/ 2046796 w 6037771"/>
                  <a:gd name="connsiteY302" fmla="*/ 3034085 h 4414875"/>
                  <a:gd name="connsiteX303" fmla="*/ 2027746 w 6037771"/>
                  <a:gd name="connsiteY303" fmla="*/ 3048373 h 4414875"/>
                  <a:gd name="connsiteX304" fmla="*/ 1989646 w 6037771"/>
                  <a:gd name="connsiteY304" fmla="*/ 3057898 h 4414875"/>
                  <a:gd name="connsiteX305" fmla="*/ 1922971 w 6037771"/>
                  <a:gd name="connsiteY305" fmla="*/ 3076948 h 4414875"/>
                  <a:gd name="connsiteX306" fmla="*/ 1894396 w 6037771"/>
                  <a:gd name="connsiteY306" fmla="*/ 3081710 h 4414875"/>
                  <a:gd name="connsiteX307" fmla="*/ 1846771 w 6037771"/>
                  <a:gd name="connsiteY307" fmla="*/ 3095998 h 4414875"/>
                  <a:gd name="connsiteX308" fmla="*/ 1832483 w 6037771"/>
                  <a:gd name="connsiteY308" fmla="*/ 3100760 h 4414875"/>
                  <a:gd name="connsiteX309" fmla="*/ 1808671 w 6037771"/>
                  <a:gd name="connsiteY309" fmla="*/ 3105523 h 4414875"/>
                  <a:gd name="connsiteX310" fmla="*/ 1765808 w 6037771"/>
                  <a:gd name="connsiteY310" fmla="*/ 3124573 h 4414875"/>
                  <a:gd name="connsiteX311" fmla="*/ 1746758 w 6037771"/>
                  <a:gd name="connsiteY311" fmla="*/ 3134098 h 4414875"/>
                  <a:gd name="connsiteX312" fmla="*/ 1718183 w 6037771"/>
                  <a:gd name="connsiteY312" fmla="*/ 3143623 h 4414875"/>
                  <a:gd name="connsiteX313" fmla="*/ 1680083 w 6037771"/>
                  <a:gd name="connsiteY313" fmla="*/ 3153148 h 4414875"/>
                  <a:gd name="connsiteX314" fmla="*/ 1599121 w 6037771"/>
                  <a:gd name="connsiteY314" fmla="*/ 3181723 h 4414875"/>
                  <a:gd name="connsiteX315" fmla="*/ 1503871 w 6037771"/>
                  <a:gd name="connsiteY315" fmla="*/ 3229348 h 4414875"/>
                  <a:gd name="connsiteX316" fmla="*/ 1484821 w 6037771"/>
                  <a:gd name="connsiteY316" fmla="*/ 3238873 h 4414875"/>
                  <a:gd name="connsiteX317" fmla="*/ 1465771 w 6037771"/>
                  <a:gd name="connsiteY317" fmla="*/ 3248398 h 4414875"/>
                  <a:gd name="connsiteX318" fmla="*/ 1403858 w 6037771"/>
                  <a:gd name="connsiteY318" fmla="*/ 3276973 h 4414875"/>
                  <a:gd name="connsiteX319" fmla="*/ 1384808 w 6037771"/>
                  <a:gd name="connsiteY319" fmla="*/ 3286498 h 4414875"/>
                  <a:gd name="connsiteX320" fmla="*/ 1341946 w 6037771"/>
                  <a:gd name="connsiteY320" fmla="*/ 3315073 h 4414875"/>
                  <a:gd name="connsiteX321" fmla="*/ 1318133 w 6037771"/>
                  <a:gd name="connsiteY321" fmla="*/ 3319835 h 4414875"/>
                  <a:gd name="connsiteX322" fmla="*/ 1299083 w 6037771"/>
                  <a:gd name="connsiteY322" fmla="*/ 3334123 h 4414875"/>
                  <a:gd name="connsiteX323" fmla="*/ 1213358 w 6037771"/>
                  <a:gd name="connsiteY323" fmla="*/ 3367460 h 4414875"/>
                  <a:gd name="connsiteX324" fmla="*/ 1189546 w 6037771"/>
                  <a:gd name="connsiteY324" fmla="*/ 3372223 h 4414875"/>
                  <a:gd name="connsiteX325" fmla="*/ 1175258 w 6037771"/>
                  <a:gd name="connsiteY325" fmla="*/ 3376985 h 4414875"/>
                  <a:gd name="connsiteX326" fmla="*/ 1137158 w 6037771"/>
                  <a:gd name="connsiteY326" fmla="*/ 3386510 h 4414875"/>
                  <a:gd name="connsiteX327" fmla="*/ 1118108 w 6037771"/>
                  <a:gd name="connsiteY327" fmla="*/ 3391273 h 4414875"/>
                  <a:gd name="connsiteX328" fmla="*/ 1065721 w 6037771"/>
                  <a:gd name="connsiteY328" fmla="*/ 3400798 h 4414875"/>
                  <a:gd name="connsiteX329" fmla="*/ 1022858 w 6037771"/>
                  <a:gd name="connsiteY329" fmla="*/ 3410323 h 4414875"/>
                  <a:gd name="connsiteX330" fmla="*/ 1022858 w 6037771"/>
                  <a:gd name="connsiteY330" fmla="*/ 3419848 h 4414875"/>
                  <a:gd name="connsiteX331" fmla="*/ 979996 w 6037771"/>
                  <a:gd name="connsiteY331" fmla="*/ 3472236 h 4414875"/>
                  <a:gd name="connsiteX332" fmla="*/ 965708 w 6037771"/>
                  <a:gd name="connsiteY332" fmla="*/ 3729411 h 4414875"/>
                  <a:gd name="connsiteX333" fmla="*/ 765684 w 6037771"/>
                  <a:gd name="connsiteY333" fmla="*/ 3948485 h 4414875"/>
                  <a:gd name="connsiteX334" fmla="*/ 546608 w 6037771"/>
                  <a:gd name="connsiteY334" fmla="*/ 4086598 h 4414875"/>
                  <a:gd name="connsiteX335" fmla="*/ 501364 w 6037771"/>
                  <a:gd name="connsiteY335" fmla="*/ 4405684 h 4414875"/>
                  <a:gd name="connsiteX336" fmla="*/ 187040 w 6037771"/>
                  <a:gd name="connsiteY336" fmla="*/ 4412829 h 4414875"/>
                  <a:gd name="connsiteX337" fmla="*/ 1302 w 6037771"/>
                  <a:gd name="connsiteY337" fmla="*/ 4310437 h 4414875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8566 w 6037771"/>
                  <a:gd name="connsiteY331" fmla="*/ 3460330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08671 w 6037771"/>
                  <a:gd name="connsiteY308" fmla="*/ 3105523 h 4420072"/>
                  <a:gd name="connsiteX309" fmla="*/ 1765808 w 6037771"/>
                  <a:gd name="connsiteY309" fmla="*/ 3124573 h 4420072"/>
                  <a:gd name="connsiteX310" fmla="*/ 1746758 w 6037771"/>
                  <a:gd name="connsiteY310" fmla="*/ 3134098 h 4420072"/>
                  <a:gd name="connsiteX311" fmla="*/ 1718183 w 6037771"/>
                  <a:gd name="connsiteY311" fmla="*/ 3143623 h 4420072"/>
                  <a:gd name="connsiteX312" fmla="*/ 1680083 w 6037771"/>
                  <a:gd name="connsiteY312" fmla="*/ 3153148 h 4420072"/>
                  <a:gd name="connsiteX313" fmla="*/ 1599121 w 6037771"/>
                  <a:gd name="connsiteY313" fmla="*/ 3181723 h 4420072"/>
                  <a:gd name="connsiteX314" fmla="*/ 1503871 w 6037771"/>
                  <a:gd name="connsiteY314" fmla="*/ 3229348 h 4420072"/>
                  <a:gd name="connsiteX315" fmla="*/ 1484821 w 6037771"/>
                  <a:gd name="connsiteY315" fmla="*/ 3238873 h 4420072"/>
                  <a:gd name="connsiteX316" fmla="*/ 1465771 w 6037771"/>
                  <a:gd name="connsiteY316" fmla="*/ 3248398 h 4420072"/>
                  <a:gd name="connsiteX317" fmla="*/ 1403858 w 6037771"/>
                  <a:gd name="connsiteY317" fmla="*/ 3276973 h 4420072"/>
                  <a:gd name="connsiteX318" fmla="*/ 1384808 w 6037771"/>
                  <a:gd name="connsiteY318" fmla="*/ 3286498 h 4420072"/>
                  <a:gd name="connsiteX319" fmla="*/ 1341946 w 6037771"/>
                  <a:gd name="connsiteY319" fmla="*/ 3315073 h 4420072"/>
                  <a:gd name="connsiteX320" fmla="*/ 1318133 w 6037771"/>
                  <a:gd name="connsiteY320" fmla="*/ 3319835 h 4420072"/>
                  <a:gd name="connsiteX321" fmla="*/ 1299083 w 6037771"/>
                  <a:gd name="connsiteY321" fmla="*/ 3334123 h 4420072"/>
                  <a:gd name="connsiteX322" fmla="*/ 1213358 w 6037771"/>
                  <a:gd name="connsiteY322" fmla="*/ 3367460 h 4420072"/>
                  <a:gd name="connsiteX323" fmla="*/ 1189546 w 6037771"/>
                  <a:gd name="connsiteY323" fmla="*/ 3372223 h 4420072"/>
                  <a:gd name="connsiteX324" fmla="*/ 1175258 w 6037771"/>
                  <a:gd name="connsiteY324" fmla="*/ 3376985 h 4420072"/>
                  <a:gd name="connsiteX325" fmla="*/ 1137158 w 6037771"/>
                  <a:gd name="connsiteY325" fmla="*/ 3386510 h 4420072"/>
                  <a:gd name="connsiteX326" fmla="*/ 1118108 w 6037771"/>
                  <a:gd name="connsiteY326" fmla="*/ 3391273 h 4420072"/>
                  <a:gd name="connsiteX327" fmla="*/ 1065721 w 6037771"/>
                  <a:gd name="connsiteY327" fmla="*/ 3400798 h 4420072"/>
                  <a:gd name="connsiteX328" fmla="*/ 1034765 w 6037771"/>
                  <a:gd name="connsiteY328" fmla="*/ 3412705 h 4420072"/>
                  <a:gd name="connsiteX329" fmla="*/ 963328 w 6037771"/>
                  <a:gd name="connsiteY329" fmla="*/ 3476999 h 4420072"/>
                  <a:gd name="connsiteX330" fmla="*/ 965708 w 6037771"/>
                  <a:gd name="connsiteY330" fmla="*/ 3729411 h 4420072"/>
                  <a:gd name="connsiteX331" fmla="*/ 765684 w 6037771"/>
                  <a:gd name="connsiteY331" fmla="*/ 3948485 h 4420072"/>
                  <a:gd name="connsiteX332" fmla="*/ 546608 w 6037771"/>
                  <a:gd name="connsiteY332" fmla="*/ 4086598 h 4420072"/>
                  <a:gd name="connsiteX333" fmla="*/ 501364 w 6037771"/>
                  <a:gd name="connsiteY333" fmla="*/ 4405684 h 4420072"/>
                  <a:gd name="connsiteX334" fmla="*/ 187040 w 6037771"/>
                  <a:gd name="connsiteY334" fmla="*/ 4412829 h 4420072"/>
                  <a:gd name="connsiteX335" fmla="*/ 1302 w 6037771"/>
                  <a:gd name="connsiteY335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03971 w 6037771"/>
                  <a:gd name="connsiteY295" fmla="*/ 2967410 h 4420072"/>
                  <a:gd name="connsiteX296" fmla="*/ 2246821 w 6037771"/>
                  <a:gd name="connsiteY296" fmla="*/ 2986460 h 4420072"/>
                  <a:gd name="connsiteX297" fmla="*/ 2203958 w 6037771"/>
                  <a:gd name="connsiteY297" fmla="*/ 2995985 h 4420072"/>
                  <a:gd name="connsiteX298" fmla="*/ 2146808 w 6037771"/>
                  <a:gd name="connsiteY298" fmla="*/ 3005510 h 4420072"/>
                  <a:gd name="connsiteX299" fmla="*/ 2118233 w 6037771"/>
                  <a:gd name="connsiteY299" fmla="*/ 3015035 h 4420072"/>
                  <a:gd name="connsiteX300" fmla="*/ 2070608 w 6037771"/>
                  <a:gd name="connsiteY300" fmla="*/ 3024560 h 4420072"/>
                  <a:gd name="connsiteX301" fmla="*/ 2046796 w 6037771"/>
                  <a:gd name="connsiteY301" fmla="*/ 3034085 h 4420072"/>
                  <a:gd name="connsiteX302" fmla="*/ 2027746 w 6037771"/>
                  <a:gd name="connsiteY302" fmla="*/ 3048373 h 4420072"/>
                  <a:gd name="connsiteX303" fmla="*/ 1989646 w 6037771"/>
                  <a:gd name="connsiteY303" fmla="*/ 3057898 h 4420072"/>
                  <a:gd name="connsiteX304" fmla="*/ 1922971 w 6037771"/>
                  <a:gd name="connsiteY304" fmla="*/ 3076948 h 4420072"/>
                  <a:gd name="connsiteX305" fmla="*/ 1894396 w 6037771"/>
                  <a:gd name="connsiteY305" fmla="*/ 3081710 h 4420072"/>
                  <a:gd name="connsiteX306" fmla="*/ 1846771 w 6037771"/>
                  <a:gd name="connsiteY306" fmla="*/ 3095998 h 4420072"/>
                  <a:gd name="connsiteX307" fmla="*/ 1808671 w 6037771"/>
                  <a:gd name="connsiteY307" fmla="*/ 3105523 h 4420072"/>
                  <a:gd name="connsiteX308" fmla="*/ 1765808 w 6037771"/>
                  <a:gd name="connsiteY308" fmla="*/ 3124573 h 4420072"/>
                  <a:gd name="connsiteX309" fmla="*/ 1746758 w 6037771"/>
                  <a:gd name="connsiteY309" fmla="*/ 3134098 h 4420072"/>
                  <a:gd name="connsiteX310" fmla="*/ 1718183 w 6037771"/>
                  <a:gd name="connsiteY310" fmla="*/ 3143623 h 4420072"/>
                  <a:gd name="connsiteX311" fmla="*/ 1680083 w 6037771"/>
                  <a:gd name="connsiteY311" fmla="*/ 3153148 h 4420072"/>
                  <a:gd name="connsiteX312" fmla="*/ 1599121 w 6037771"/>
                  <a:gd name="connsiteY312" fmla="*/ 3181723 h 4420072"/>
                  <a:gd name="connsiteX313" fmla="*/ 1503871 w 6037771"/>
                  <a:gd name="connsiteY313" fmla="*/ 3229348 h 4420072"/>
                  <a:gd name="connsiteX314" fmla="*/ 1484821 w 6037771"/>
                  <a:gd name="connsiteY314" fmla="*/ 3238873 h 4420072"/>
                  <a:gd name="connsiteX315" fmla="*/ 1465771 w 6037771"/>
                  <a:gd name="connsiteY315" fmla="*/ 3248398 h 4420072"/>
                  <a:gd name="connsiteX316" fmla="*/ 1403858 w 6037771"/>
                  <a:gd name="connsiteY316" fmla="*/ 3276973 h 4420072"/>
                  <a:gd name="connsiteX317" fmla="*/ 1384808 w 6037771"/>
                  <a:gd name="connsiteY317" fmla="*/ 3286498 h 4420072"/>
                  <a:gd name="connsiteX318" fmla="*/ 1341946 w 6037771"/>
                  <a:gd name="connsiteY318" fmla="*/ 3315073 h 4420072"/>
                  <a:gd name="connsiteX319" fmla="*/ 1318133 w 6037771"/>
                  <a:gd name="connsiteY319" fmla="*/ 3319835 h 4420072"/>
                  <a:gd name="connsiteX320" fmla="*/ 1299083 w 6037771"/>
                  <a:gd name="connsiteY320" fmla="*/ 3334123 h 4420072"/>
                  <a:gd name="connsiteX321" fmla="*/ 1213358 w 6037771"/>
                  <a:gd name="connsiteY321" fmla="*/ 3367460 h 4420072"/>
                  <a:gd name="connsiteX322" fmla="*/ 1189546 w 6037771"/>
                  <a:gd name="connsiteY322" fmla="*/ 3372223 h 4420072"/>
                  <a:gd name="connsiteX323" fmla="*/ 1175258 w 6037771"/>
                  <a:gd name="connsiteY323" fmla="*/ 3376985 h 4420072"/>
                  <a:gd name="connsiteX324" fmla="*/ 1137158 w 6037771"/>
                  <a:gd name="connsiteY324" fmla="*/ 3386510 h 4420072"/>
                  <a:gd name="connsiteX325" fmla="*/ 1118108 w 6037771"/>
                  <a:gd name="connsiteY325" fmla="*/ 3391273 h 4420072"/>
                  <a:gd name="connsiteX326" fmla="*/ 1065721 w 6037771"/>
                  <a:gd name="connsiteY326" fmla="*/ 3400798 h 4420072"/>
                  <a:gd name="connsiteX327" fmla="*/ 1034765 w 6037771"/>
                  <a:gd name="connsiteY327" fmla="*/ 3412705 h 4420072"/>
                  <a:gd name="connsiteX328" fmla="*/ 963328 w 6037771"/>
                  <a:gd name="connsiteY328" fmla="*/ 3476999 h 4420072"/>
                  <a:gd name="connsiteX329" fmla="*/ 965708 w 6037771"/>
                  <a:gd name="connsiteY329" fmla="*/ 3729411 h 4420072"/>
                  <a:gd name="connsiteX330" fmla="*/ 765684 w 6037771"/>
                  <a:gd name="connsiteY330" fmla="*/ 3948485 h 4420072"/>
                  <a:gd name="connsiteX331" fmla="*/ 546608 w 6037771"/>
                  <a:gd name="connsiteY331" fmla="*/ 4086598 h 4420072"/>
                  <a:gd name="connsiteX332" fmla="*/ 501364 w 6037771"/>
                  <a:gd name="connsiteY332" fmla="*/ 4405684 h 4420072"/>
                  <a:gd name="connsiteX333" fmla="*/ 187040 w 6037771"/>
                  <a:gd name="connsiteY333" fmla="*/ 4412829 h 4420072"/>
                  <a:gd name="connsiteX334" fmla="*/ 1302 w 6037771"/>
                  <a:gd name="connsiteY334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818196 w 6037771"/>
                  <a:gd name="connsiteY53" fmla="*/ 2476873 h 4420072"/>
                  <a:gd name="connsiteX54" fmla="*/ 1837246 w 6037771"/>
                  <a:gd name="connsiteY54" fmla="*/ 2467348 h 4420072"/>
                  <a:gd name="connsiteX55" fmla="*/ 1861058 w 6037771"/>
                  <a:gd name="connsiteY55" fmla="*/ 2438773 h 4420072"/>
                  <a:gd name="connsiteX56" fmla="*/ 1889633 w 6037771"/>
                  <a:gd name="connsiteY56" fmla="*/ 2400673 h 4420072"/>
                  <a:gd name="connsiteX57" fmla="*/ 1984883 w 6037771"/>
                  <a:gd name="connsiteY57" fmla="*/ 2319710 h 4420072"/>
                  <a:gd name="connsiteX58" fmla="*/ 2003933 w 6037771"/>
                  <a:gd name="connsiteY58" fmla="*/ 2314948 h 4420072"/>
                  <a:gd name="connsiteX59" fmla="*/ 2022983 w 6037771"/>
                  <a:gd name="connsiteY59" fmla="*/ 2305423 h 4420072"/>
                  <a:gd name="connsiteX60" fmla="*/ 2037271 w 6037771"/>
                  <a:gd name="connsiteY60" fmla="*/ 2295898 h 4420072"/>
                  <a:gd name="connsiteX61" fmla="*/ 2070608 w 6037771"/>
                  <a:gd name="connsiteY61" fmla="*/ 2286373 h 4420072"/>
                  <a:gd name="connsiteX62" fmla="*/ 2094421 w 6037771"/>
                  <a:gd name="connsiteY62" fmla="*/ 2276848 h 4420072"/>
                  <a:gd name="connsiteX63" fmla="*/ 2108708 w 6037771"/>
                  <a:gd name="connsiteY63" fmla="*/ 2272085 h 4420072"/>
                  <a:gd name="connsiteX64" fmla="*/ 2132521 w 6037771"/>
                  <a:gd name="connsiteY64" fmla="*/ 2262560 h 4420072"/>
                  <a:gd name="connsiteX65" fmla="*/ 2194433 w 6037771"/>
                  <a:gd name="connsiteY65" fmla="*/ 2257798 h 4420072"/>
                  <a:gd name="connsiteX66" fmla="*/ 2246821 w 6037771"/>
                  <a:gd name="connsiteY66" fmla="*/ 2248273 h 4420072"/>
                  <a:gd name="connsiteX67" fmla="*/ 2270633 w 6037771"/>
                  <a:gd name="connsiteY67" fmla="*/ 2233985 h 4420072"/>
                  <a:gd name="connsiteX68" fmla="*/ 2289683 w 6037771"/>
                  <a:gd name="connsiteY68" fmla="*/ 2229223 h 4420072"/>
                  <a:gd name="connsiteX69" fmla="*/ 2327783 w 6037771"/>
                  <a:gd name="connsiteY69" fmla="*/ 2219698 h 4420072"/>
                  <a:gd name="connsiteX70" fmla="*/ 2361121 w 6037771"/>
                  <a:gd name="connsiteY70" fmla="*/ 2200648 h 4420072"/>
                  <a:gd name="connsiteX71" fmla="*/ 2375408 w 6037771"/>
                  <a:gd name="connsiteY71" fmla="*/ 2191123 h 4420072"/>
                  <a:gd name="connsiteX72" fmla="*/ 2418271 w 6037771"/>
                  <a:gd name="connsiteY72" fmla="*/ 2176835 h 4420072"/>
                  <a:gd name="connsiteX73" fmla="*/ 2427796 w 6037771"/>
                  <a:gd name="connsiteY73" fmla="*/ 2157785 h 4420072"/>
                  <a:gd name="connsiteX74" fmla="*/ 2527808 w 6037771"/>
                  <a:gd name="connsiteY74" fmla="*/ 2100635 h 4420072"/>
                  <a:gd name="connsiteX75" fmla="*/ 2584958 w 6037771"/>
                  <a:gd name="connsiteY75" fmla="*/ 2067298 h 4420072"/>
                  <a:gd name="connsiteX76" fmla="*/ 2599246 w 6037771"/>
                  <a:gd name="connsiteY76" fmla="*/ 2062535 h 4420072"/>
                  <a:gd name="connsiteX77" fmla="*/ 2623058 w 6037771"/>
                  <a:gd name="connsiteY77" fmla="*/ 2048248 h 4420072"/>
                  <a:gd name="connsiteX78" fmla="*/ 2661158 w 6037771"/>
                  <a:gd name="connsiteY78" fmla="*/ 2029198 h 4420072"/>
                  <a:gd name="connsiteX79" fmla="*/ 2694496 w 6037771"/>
                  <a:gd name="connsiteY79" fmla="*/ 2014910 h 4420072"/>
                  <a:gd name="connsiteX80" fmla="*/ 2756408 w 6037771"/>
                  <a:gd name="connsiteY80" fmla="*/ 1976810 h 4420072"/>
                  <a:gd name="connsiteX81" fmla="*/ 2794508 w 6037771"/>
                  <a:gd name="connsiteY81" fmla="*/ 1962523 h 4420072"/>
                  <a:gd name="connsiteX82" fmla="*/ 2837371 w 6037771"/>
                  <a:gd name="connsiteY82" fmla="*/ 1943473 h 4420072"/>
                  <a:gd name="connsiteX83" fmla="*/ 2861183 w 6037771"/>
                  <a:gd name="connsiteY83" fmla="*/ 1938710 h 4420072"/>
                  <a:gd name="connsiteX84" fmla="*/ 2889758 w 6037771"/>
                  <a:gd name="connsiteY84" fmla="*/ 1929185 h 4420072"/>
                  <a:gd name="connsiteX85" fmla="*/ 2937383 w 6037771"/>
                  <a:gd name="connsiteY85" fmla="*/ 1919660 h 4420072"/>
                  <a:gd name="connsiteX86" fmla="*/ 2975483 w 6037771"/>
                  <a:gd name="connsiteY86" fmla="*/ 1910135 h 4420072"/>
                  <a:gd name="connsiteX87" fmla="*/ 3023108 w 6037771"/>
                  <a:gd name="connsiteY87" fmla="*/ 1900610 h 4420072"/>
                  <a:gd name="connsiteX88" fmla="*/ 3037396 w 6037771"/>
                  <a:gd name="connsiteY88" fmla="*/ 1895848 h 4420072"/>
                  <a:gd name="connsiteX89" fmla="*/ 3089783 w 6037771"/>
                  <a:gd name="connsiteY89" fmla="*/ 1881560 h 4420072"/>
                  <a:gd name="connsiteX90" fmla="*/ 3137408 w 6037771"/>
                  <a:gd name="connsiteY90" fmla="*/ 1848223 h 4420072"/>
                  <a:gd name="connsiteX91" fmla="*/ 3170746 w 6037771"/>
                  <a:gd name="connsiteY91" fmla="*/ 1829173 h 4420072"/>
                  <a:gd name="connsiteX92" fmla="*/ 3213608 w 6037771"/>
                  <a:gd name="connsiteY92" fmla="*/ 1786310 h 4420072"/>
                  <a:gd name="connsiteX93" fmla="*/ 3251708 w 6037771"/>
                  <a:gd name="connsiteY93" fmla="*/ 1752973 h 4420072"/>
                  <a:gd name="connsiteX94" fmla="*/ 3280283 w 6037771"/>
                  <a:gd name="connsiteY94" fmla="*/ 1724398 h 4420072"/>
                  <a:gd name="connsiteX95" fmla="*/ 3294571 w 6037771"/>
                  <a:gd name="connsiteY95" fmla="*/ 1710110 h 4420072"/>
                  <a:gd name="connsiteX96" fmla="*/ 3308858 w 6037771"/>
                  <a:gd name="connsiteY96" fmla="*/ 1705348 h 4420072"/>
                  <a:gd name="connsiteX97" fmla="*/ 3356483 w 6037771"/>
                  <a:gd name="connsiteY97" fmla="*/ 1667248 h 4420072"/>
                  <a:gd name="connsiteX98" fmla="*/ 3399346 w 6037771"/>
                  <a:gd name="connsiteY98" fmla="*/ 1614860 h 4420072"/>
                  <a:gd name="connsiteX99" fmla="*/ 3432683 w 6037771"/>
                  <a:gd name="connsiteY99" fmla="*/ 1586285 h 4420072"/>
                  <a:gd name="connsiteX100" fmla="*/ 3446971 w 6037771"/>
                  <a:gd name="connsiteY100" fmla="*/ 1567235 h 4420072"/>
                  <a:gd name="connsiteX101" fmla="*/ 3513646 w 6037771"/>
                  <a:gd name="connsiteY101" fmla="*/ 1510085 h 4420072"/>
                  <a:gd name="connsiteX102" fmla="*/ 3523171 w 6037771"/>
                  <a:gd name="connsiteY102" fmla="*/ 1495798 h 4420072"/>
                  <a:gd name="connsiteX103" fmla="*/ 3561271 w 6037771"/>
                  <a:gd name="connsiteY103" fmla="*/ 1462460 h 4420072"/>
                  <a:gd name="connsiteX104" fmla="*/ 3580321 w 6037771"/>
                  <a:gd name="connsiteY104" fmla="*/ 1452935 h 4420072"/>
                  <a:gd name="connsiteX105" fmla="*/ 3604133 w 6037771"/>
                  <a:gd name="connsiteY105" fmla="*/ 1429123 h 4420072"/>
                  <a:gd name="connsiteX106" fmla="*/ 3618421 w 6037771"/>
                  <a:gd name="connsiteY106" fmla="*/ 1414835 h 4420072"/>
                  <a:gd name="connsiteX107" fmla="*/ 3680333 w 6037771"/>
                  <a:gd name="connsiteY107" fmla="*/ 1357685 h 4420072"/>
                  <a:gd name="connsiteX108" fmla="*/ 3704146 w 6037771"/>
                  <a:gd name="connsiteY108" fmla="*/ 1329110 h 4420072"/>
                  <a:gd name="connsiteX109" fmla="*/ 3723196 w 6037771"/>
                  <a:gd name="connsiteY109" fmla="*/ 1300535 h 4420072"/>
                  <a:gd name="connsiteX110" fmla="*/ 3737483 w 6037771"/>
                  <a:gd name="connsiteY110" fmla="*/ 1295773 h 4420072"/>
                  <a:gd name="connsiteX111" fmla="*/ 3808921 w 6037771"/>
                  <a:gd name="connsiteY111" fmla="*/ 1205285 h 4420072"/>
                  <a:gd name="connsiteX112" fmla="*/ 3827971 w 6037771"/>
                  <a:gd name="connsiteY112" fmla="*/ 1186235 h 4420072"/>
                  <a:gd name="connsiteX113" fmla="*/ 3880358 w 6037771"/>
                  <a:gd name="connsiteY113" fmla="*/ 1148135 h 4420072"/>
                  <a:gd name="connsiteX114" fmla="*/ 3899408 w 6037771"/>
                  <a:gd name="connsiteY114" fmla="*/ 1138610 h 4420072"/>
                  <a:gd name="connsiteX115" fmla="*/ 3927983 w 6037771"/>
                  <a:gd name="connsiteY115" fmla="*/ 1114798 h 4420072"/>
                  <a:gd name="connsiteX116" fmla="*/ 3961321 w 6037771"/>
                  <a:gd name="connsiteY116" fmla="*/ 1100510 h 4420072"/>
                  <a:gd name="connsiteX117" fmla="*/ 4004183 w 6037771"/>
                  <a:gd name="connsiteY117" fmla="*/ 1071935 h 4420072"/>
                  <a:gd name="connsiteX118" fmla="*/ 4018471 w 6037771"/>
                  <a:gd name="connsiteY118" fmla="*/ 1062410 h 4420072"/>
                  <a:gd name="connsiteX119" fmla="*/ 4037521 w 6037771"/>
                  <a:gd name="connsiteY119" fmla="*/ 1057648 h 4420072"/>
                  <a:gd name="connsiteX120" fmla="*/ 4113721 w 6037771"/>
                  <a:gd name="connsiteY120" fmla="*/ 1033835 h 4420072"/>
                  <a:gd name="connsiteX121" fmla="*/ 4161346 w 6037771"/>
                  <a:gd name="connsiteY121" fmla="*/ 1014785 h 4420072"/>
                  <a:gd name="connsiteX122" fmla="*/ 4194683 w 6037771"/>
                  <a:gd name="connsiteY122" fmla="*/ 1005260 h 4420072"/>
                  <a:gd name="connsiteX123" fmla="*/ 4232783 w 6037771"/>
                  <a:gd name="connsiteY123" fmla="*/ 1000498 h 4420072"/>
                  <a:gd name="connsiteX124" fmla="*/ 4275646 w 6037771"/>
                  <a:gd name="connsiteY124" fmla="*/ 990973 h 4420072"/>
                  <a:gd name="connsiteX125" fmla="*/ 4318508 w 6037771"/>
                  <a:gd name="connsiteY125" fmla="*/ 971923 h 4420072"/>
                  <a:gd name="connsiteX126" fmla="*/ 4356608 w 6037771"/>
                  <a:gd name="connsiteY126" fmla="*/ 962398 h 4420072"/>
                  <a:gd name="connsiteX127" fmla="*/ 4370896 w 6037771"/>
                  <a:gd name="connsiteY127" fmla="*/ 952873 h 4420072"/>
                  <a:gd name="connsiteX128" fmla="*/ 4408996 w 6037771"/>
                  <a:gd name="connsiteY128" fmla="*/ 938585 h 4420072"/>
                  <a:gd name="connsiteX129" fmla="*/ 4428046 w 6037771"/>
                  <a:gd name="connsiteY129" fmla="*/ 924298 h 4420072"/>
                  <a:gd name="connsiteX130" fmla="*/ 4461383 w 6037771"/>
                  <a:gd name="connsiteY130" fmla="*/ 895723 h 4420072"/>
                  <a:gd name="connsiteX131" fmla="*/ 4470908 w 6037771"/>
                  <a:gd name="connsiteY131" fmla="*/ 876673 h 4420072"/>
                  <a:gd name="connsiteX132" fmla="*/ 4489958 w 6037771"/>
                  <a:gd name="connsiteY132" fmla="*/ 857623 h 4420072"/>
                  <a:gd name="connsiteX133" fmla="*/ 4513771 w 6037771"/>
                  <a:gd name="connsiteY133" fmla="*/ 809998 h 4420072"/>
                  <a:gd name="connsiteX134" fmla="*/ 4528058 w 6037771"/>
                  <a:gd name="connsiteY134" fmla="*/ 786185 h 4420072"/>
                  <a:gd name="connsiteX135" fmla="*/ 4542346 w 6037771"/>
                  <a:gd name="connsiteY135" fmla="*/ 695698 h 4420072"/>
                  <a:gd name="connsiteX136" fmla="*/ 4551871 w 6037771"/>
                  <a:gd name="connsiteY136" fmla="*/ 581398 h 4420072"/>
                  <a:gd name="connsiteX137" fmla="*/ 4561396 w 6037771"/>
                  <a:gd name="connsiteY137" fmla="*/ 543298 h 4420072"/>
                  <a:gd name="connsiteX138" fmla="*/ 4566158 w 6037771"/>
                  <a:gd name="connsiteY138" fmla="*/ 500435 h 4420072"/>
                  <a:gd name="connsiteX139" fmla="*/ 4575683 w 6037771"/>
                  <a:gd name="connsiteY139" fmla="*/ 424235 h 4420072"/>
                  <a:gd name="connsiteX140" fmla="*/ 4580446 w 6037771"/>
                  <a:gd name="connsiteY140" fmla="*/ 381373 h 4420072"/>
                  <a:gd name="connsiteX141" fmla="*/ 4594733 w 6037771"/>
                  <a:gd name="connsiteY141" fmla="*/ 271835 h 4420072"/>
                  <a:gd name="connsiteX142" fmla="*/ 4599496 w 6037771"/>
                  <a:gd name="connsiteY142" fmla="*/ 233735 h 4420072"/>
                  <a:gd name="connsiteX143" fmla="*/ 4609021 w 6037771"/>
                  <a:gd name="connsiteY143" fmla="*/ 190873 h 4420072"/>
                  <a:gd name="connsiteX144" fmla="*/ 4613783 w 6037771"/>
                  <a:gd name="connsiteY144" fmla="*/ 152773 h 4420072"/>
                  <a:gd name="connsiteX145" fmla="*/ 4623308 w 6037771"/>
                  <a:gd name="connsiteY145" fmla="*/ 119435 h 4420072"/>
                  <a:gd name="connsiteX146" fmla="*/ 4628071 w 6037771"/>
                  <a:gd name="connsiteY146" fmla="*/ 95623 h 4420072"/>
                  <a:gd name="connsiteX147" fmla="*/ 4637596 w 6037771"/>
                  <a:gd name="connsiteY147" fmla="*/ 76573 h 4420072"/>
                  <a:gd name="connsiteX148" fmla="*/ 4647121 w 6037771"/>
                  <a:gd name="connsiteY148" fmla="*/ 52760 h 4420072"/>
                  <a:gd name="connsiteX149" fmla="*/ 4685221 w 6037771"/>
                  <a:gd name="connsiteY149" fmla="*/ 14660 h 4420072"/>
                  <a:gd name="connsiteX150" fmla="*/ 4704271 w 6037771"/>
                  <a:gd name="connsiteY150" fmla="*/ 9898 h 4420072"/>
                  <a:gd name="connsiteX151" fmla="*/ 4723321 w 6037771"/>
                  <a:gd name="connsiteY151" fmla="*/ 373 h 4420072"/>
                  <a:gd name="connsiteX152" fmla="*/ 4847146 w 6037771"/>
                  <a:gd name="connsiteY152" fmla="*/ 14660 h 4420072"/>
                  <a:gd name="connsiteX153" fmla="*/ 4885246 w 6037771"/>
                  <a:gd name="connsiteY153" fmla="*/ 28948 h 4420072"/>
                  <a:gd name="connsiteX154" fmla="*/ 4932871 w 6037771"/>
                  <a:gd name="connsiteY154" fmla="*/ 52760 h 4420072"/>
                  <a:gd name="connsiteX155" fmla="*/ 4970971 w 6037771"/>
                  <a:gd name="connsiteY155" fmla="*/ 86098 h 4420072"/>
                  <a:gd name="connsiteX156" fmla="*/ 5013833 w 6037771"/>
                  <a:gd name="connsiteY156" fmla="*/ 133723 h 4420072"/>
                  <a:gd name="connsiteX157" fmla="*/ 5061458 w 6037771"/>
                  <a:gd name="connsiteY157" fmla="*/ 200398 h 4420072"/>
                  <a:gd name="connsiteX158" fmla="*/ 5080508 w 6037771"/>
                  <a:gd name="connsiteY158" fmla="*/ 228973 h 4420072"/>
                  <a:gd name="connsiteX159" fmla="*/ 5099558 w 6037771"/>
                  <a:gd name="connsiteY159" fmla="*/ 252785 h 4420072"/>
                  <a:gd name="connsiteX160" fmla="*/ 5113846 w 6037771"/>
                  <a:gd name="connsiteY160" fmla="*/ 276598 h 4420072"/>
                  <a:gd name="connsiteX161" fmla="*/ 5132896 w 6037771"/>
                  <a:gd name="connsiteY161" fmla="*/ 300410 h 4420072"/>
                  <a:gd name="connsiteX162" fmla="*/ 5151946 w 6037771"/>
                  <a:gd name="connsiteY162" fmla="*/ 328985 h 4420072"/>
                  <a:gd name="connsiteX163" fmla="*/ 5170996 w 6037771"/>
                  <a:gd name="connsiteY163" fmla="*/ 362323 h 4420072"/>
                  <a:gd name="connsiteX164" fmla="*/ 5228146 w 6037771"/>
                  <a:gd name="connsiteY164" fmla="*/ 409948 h 4420072"/>
                  <a:gd name="connsiteX165" fmla="*/ 5247196 w 6037771"/>
                  <a:gd name="connsiteY165" fmla="*/ 419473 h 4420072"/>
                  <a:gd name="connsiteX166" fmla="*/ 5275771 w 6037771"/>
                  <a:gd name="connsiteY166" fmla="*/ 428998 h 4420072"/>
                  <a:gd name="connsiteX167" fmla="*/ 5356733 w 6037771"/>
                  <a:gd name="connsiteY167" fmla="*/ 471860 h 4420072"/>
                  <a:gd name="connsiteX168" fmla="*/ 5390071 w 6037771"/>
                  <a:gd name="connsiteY168" fmla="*/ 481385 h 4420072"/>
                  <a:gd name="connsiteX169" fmla="*/ 5404358 w 6037771"/>
                  <a:gd name="connsiteY169" fmla="*/ 486148 h 4420072"/>
                  <a:gd name="connsiteX170" fmla="*/ 5461508 w 6037771"/>
                  <a:gd name="connsiteY170" fmla="*/ 514723 h 4420072"/>
                  <a:gd name="connsiteX171" fmla="*/ 5490083 w 6037771"/>
                  <a:gd name="connsiteY171" fmla="*/ 529010 h 4420072"/>
                  <a:gd name="connsiteX172" fmla="*/ 5537708 w 6037771"/>
                  <a:gd name="connsiteY172" fmla="*/ 548060 h 4420072"/>
                  <a:gd name="connsiteX173" fmla="*/ 5571046 w 6037771"/>
                  <a:gd name="connsiteY173" fmla="*/ 571873 h 4420072"/>
                  <a:gd name="connsiteX174" fmla="*/ 5599621 w 6037771"/>
                  <a:gd name="connsiteY174" fmla="*/ 586160 h 4420072"/>
                  <a:gd name="connsiteX175" fmla="*/ 5623433 w 6037771"/>
                  <a:gd name="connsiteY175" fmla="*/ 605210 h 4420072"/>
                  <a:gd name="connsiteX176" fmla="*/ 5647246 w 6037771"/>
                  <a:gd name="connsiteY176" fmla="*/ 619498 h 4420072"/>
                  <a:gd name="connsiteX177" fmla="*/ 5690108 w 6037771"/>
                  <a:gd name="connsiteY177" fmla="*/ 652835 h 4420072"/>
                  <a:gd name="connsiteX178" fmla="*/ 5718683 w 6037771"/>
                  <a:gd name="connsiteY178" fmla="*/ 671885 h 4420072"/>
                  <a:gd name="connsiteX179" fmla="*/ 5752021 w 6037771"/>
                  <a:gd name="connsiteY179" fmla="*/ 714748 h 4420072"/>
                  <a:gd name="connsiteX180" fmla="*/ 5785358 w 6037771"/>
                  <a:gd name="connsiteY180" fmla="*/ 743323 h 4420072"/>
                  <a:gd name="connsiteX181" fmla="*/ 5813933 w 6037771"/>
                  <a:gd name="connsiteY181" fmla="*/ 786185 h 4420072"/>
                  <a:gd name="connsiteX182" fmla="*/ 5852033 w 6037771"/>
                  <a:gd name="connsiteY182" fmla="*/ 867148 h 4420072"/>
                  <a:gd name="connsiteX183" fmla="*/ 5871083 w 6037771"/>
                  <a:gd name="connsiteY183" fmla="*/ 957635 h 4420072"/>
                  <a:gd name="connsiteX184" fmla="*/ 5885371 w 6037771"/>
                  <a:gd name="connsiteY184" fmla="*/ 1000498 h 4420072"/>
                  <a:gd name="connsiteX185" fmla="*/ 5904421 w 6037771"/>
                  <a:gd name="connsiteY185" fmla="*/ 1081460 h 4420072"/>
                  <a:gd name="connsiteX186" fmla="*/ 5918708 w 6037771"/>
                  <a:gd name="connsiteY186" fmla="*/ 1124323 h 4420072"/>
                  <a:gd name="connsiteX187" fmla="*/ 5928233 w 6037771"/>
                  <a:gd name="connsiteY187" fmla="*/ 1157660 h 4420072"/>
                  <a:gd name="connsiteX188" fmla="*/ 5937758 w 6037771"/>
                  <a:gd name="connsiteY188" fmla="*/ 1181473 h 4420072"/>
                  <a:gd name="connsiteX189" fmla="*/ 5961571 w 6037771"/>
                  <a:gd name="connsiteY189" fmla="*/ 1248148 h 4420072"/>
                  <a:gd name="connsiteX190" fmla="*/ 5980621 w 6037771"/>
                  <a:gd name="connsiteY190" fmla="*/ 1295773 h 4420072"/>
                  <a:gd name="connsiteX191" fmla="*/ 5985383 w 6037771"/>
                  <a:gd name="connsiteY191" fmla="*/ 1329110 h 4420072"/>
                  <a:gd name="connsiteX192" fmla="*/ 5999671 w 6037771"/>
                  <a:gd name="connsiteY192" fmla="*/ 1362448 h 4420072"/>
                  <a:gd name="connsiteX193" fmla="*/ 6013958 w 6037771"/>
                  <a:gd name="connsiteY193" fmla="*/ 1471985 h 4420072"/>
                  <a:gd name="connsiteX194" fmla="*/ 6018721 w 6037771"/>
                  <a:gd name="connsiteY194" fmla="*/ 1505323 h 4420072"/>
                  <a:gd name="connsiteX195" fmla="*/ 6023483 w 6037771"/>
                  <a:gd name="connsiteY195" fmla="*/ 1529135 h 4420072"/>
                  <a:gd name="connsiteX196" fmla="*/ 6028246 w 6037771"/>
                  <a:gd name="connsiteY196" fmla="*/ 1610098 h 4420072"/>
                  <a:gd name="connsiteX197" fmla="*/ 6037771 w 6037771"/>
                  <a:gd name="connsiteY197" fmla="*/ 1705348 h 4420072"/>
                  <a:gd name="connsiteX198" fmla="*/ 6033008 w 6037771"/>
                  <a:gd name="connsiteY198" fmla="*/ 1948235 h 4420072"/>
                  <a:gd name="connsiteX199" fmla="*/ 6009196 w 6037771"/>
                  <a:gd name="connsiteY199" fmla="*/ 2029198 h 4420072"/>
                  <a:gd name="connsiteX200" fmla="*/ 5999671 w 6037771"/>
                  <a:gd name="connsiteY200" fmla="*/ 2053010 h 4420072"/>
                  <a:gd name="connsiteX201" fmla="*/ 5961571 w 6037771"/>
                  <a:gd name="connsiteY201" fmla="*/ 2076823 h 4420072"/>
                  <a:gd name="connsiteX202" fmla="*/ 5852033 w 6037771"/>
                  <a:gd name="connsiteY202" fmla="*/ 2067298 h 4420072"/>
                  <a:gd name="connsiteX203" fmla="*/ 5790121 w 6037771"/>
                  <a:gd name="connsiteY203" fmla="*/ 2048248 h 4420072"/>
                  <a:gd name="connsiteX204" fmla="*/ 5752021 w 6037771"/>
                  <a:gd name="connsiteY204" fmla="*/ 2038723 h 4420072"/>
                  <a:gd name="connsiteX205" fmla="*/ 5728208 w 6037771"/>
                  <a:gd name="connsiteY205" fmla="*/ 2029198 h 4420072"/>
                  <a:gd name="connsiteX206" fmla="*/ 5709158 w 6037771"/>
                  <a:gd name="connsiteY206" fmla="*/ 2024435 h 4420072"/>
                  <a:gd name="connsiteX207" fmla="*/ 5685346 w 6037771"/>
                  <a:gd name="connsiteY207" fmla="*/ 2014910 h 4420072"/>
                  <a:gd name="connsiteX208" fmla="*/ 5652008 w 6037771"/>
                  <a:gd name="connsiteY208" fmla="*/ 2010148 h 4420072"/>
                  <a:gd name="connsiteX209" fmla="*/ 5623433 w 6037771"/>
                  <a:gd name="connsiteY209" fmla="*/ 2000623 h 4420072"/>
                  <a:gd name="connsiteX210" fmla="*/ 5604383 w 6037771"/>
                  <a:gd name="connsiteY210" fmla="*/ 1995860 h 4420072"/>
                  <a:gd name="connsiteX211" fmla="*/ 5580571 w 6037771"/>
                  <a:gd name="connsiteY211" fmla="*/ 1986335 h 4420072"/>
                  <a:gd name="connsiteX212" fmla="*/ 5551996 w 6037771"/>
                  <a:gd name="connsiteY212" fmla="*/ 1976810 h 4420072"/>
                  <a:gd name="connsiteX213" fmla="*/ 5518658 w 6037771"/>
                  <a:gd name="connsiteY213" fmla="*/ 1962523 h 4420072"/>
                  <a:gd name="connsiteX214" fmla="*/ 5513896 w 6037771"/>
                  <a:gd name="connsiteY214" fmla="*/ 1948235 h 4420072"/>
                  <a:gd name="connsiteX215" fmla="*/ 5475796 w 6037771"/>
                  <a:gd name="connsiteY215" fmla="*/ 1924423 h 4420072"/>
                  <a:gd name="connsiteX216" fmla="*/ 5432933 w 6037771"/>
                  <a:gd name="connsiteY216" fmla="*/ 1900610 h 4420072"/>
                  <a:gd name="connsiteX217" fmla="*/ 5366258 w 6037771"/>
                  <a:gd name="connsiteY217" fmla="*/ 1824410 h 4420072"/>
                  <a:gd name="connsiteX218" fmla="*/ 5342446 w 6037771"/>
                  <a:gd name="connsiteY218" fmla="*/ 1805360 h 4420072"/>
                  <a:gd name="connsiteX219" fmla="*/ 5318633 w 6037771"/>
                  <a:gd name="connsiteY219" fmla="*/ 1800598 h 4420072"/>
                  <a:gd name="connsiteX220" fmla="*/ 5247196 w 6037771"/>
                  <a:gd name="connsiteY220" fmla="*/ 1762498 h 4420072"/>
                  <a:gd name="connsiteX221" fmla="*/ 5099558 w 6037771"/>
                  <a:gd name="connsiteY221" fmla="*/ 1719635 h 4420072"/>
                  <a:gd name="connsiteX222" fmla="*/ 5070983 w 6037771"/>
                  <a:gd name="connsiteY222" fmla="*/ 1714873 h 4420072"/>
                  <a:gd name="connsiteX223" fmla="*/ 5047171 w 6037771"/>
                  <a:gd name="connsiteY223" fmla="*/ 1710110 h 4420072"/>
                  <a:gd name="connsiteX224" fmla="*/ 4828096 w 6037771"/>
                  <a:gd name="connsiteY224" fmla="*/ 1700585 h 4420072"/>
                  <a:gd name="connsiteX225" fmla="*/ 4718558 w 6037771"/>
                  <a:gd name="connsiteY225" fmla="*/ 1714873 h 4420072"/>
                  <a:gd name="connsiteX226" fmla="*/ 4670933 w 6037771"/>
                  <a:gd name="connsiteY226" fmla="*/ 1743448 h 4420072"/>
                  <a:gd name="connsiteX227" fmla="*/ 4656646 w 6037771"/>
                  <a:gd name="connsiteY227" fmla="*/ 1748210 h 4420072"/>
                  <a:gd name="connsiteX228" fmla="*/ 4613783 w 6037771"/>
                  <a:gd name="connsiteY228" fmla="*/ 1800598 h 4420072"/>
                  <a:gd name="connsiteX229" fmla="*/ 4589971 w 6037771"/>
                  <a:gd name="connsiteY229" fmla="*/ 1833935 h 4420072"/>
                  <a:gd name="connsiteX230" fmla="*/ 4566158 w 6037771"/>
                  <a:gd name="connsiteY230" fmla="*/ 1857748 h 4420072"/>
                  <a:gd name="connsiteX231" fmla="*/ 4547108 w 6037771"/>
                  <a:gd name="connsiteY231" fmla="*/ 1881560 h 4420072"/>
                  <a:gd name="connsiteX232" fmla="*/ 4504246 w 6037771"/>
                  <a:gd name="connsiteY232" fmla="*/ 1924423 h 4420072"/>
                  <a:gd name="connsiteX233" fmla="*/ 4447096 w 6037771"/>
                  <a:gd name="connsiteY233" fmla="*/ 1972048 h 4420072"/>
                  <a:gd name="connsiteX234" fmla="*/ 4428046 w 6037771"/>
                  <a:gd name="connsiteY234" fmla="*/ 1981573 h 4420072"/>
                  <a:gd name="connsiteX235" fmla="*/ 4370896 w 6037771"/>
                  <a:gd name="connsiteY235" fmla="*/ 2014910 h 4420072"/>
                  <a:gd name="connsiteX236" fmla="*/ 4356608 w 6037771"/>
                  <a:gd name="connsiteY236" fmla="*/ 2019673 h 4420072"/>
                  <a:gd name="connsiteX237" fmla="*/ 4342321 w 6037771"/>
                  <a:gd name="connsiteY237" fmla="*/ 2029198 h 4420072"/>
                  <a:gd name="connsiteX238" fmla="*/ 4266121 w 6037771"/>
                  <a:gd name="connsiteY238" fmla="*/ 2038723 h 4420072"/>
                  <a:gd name="connsiteX239" fmla="*/ 4208971 w 6037771"/>
                  <a:gd name="connsiteY239" fmla="*/ 2048248 h 4420072"/>
                  <a:gd name="connsiteX240" fmla="*/ 4180396 w 6037771"/>
                  <a:gd name="connsiteY240" fmla="*/ 2053010 h 4420072"/>
                  <a:gd name="connsiteX241" fmla="*/ 4166108 w 6037771"/>
                  <a:gd name="connsiteY241" fmla="*/ 2057773 h 4420072"/>
                  <a:gd name="connsiteX242" fmla="*/ 4147058 w 6037771"/>
                  <a:gd name="connsiteY242" fmla="*/ 2062535 h 4420072"/>
                  <a:gd name="connsiteX243" fmla="*/ 4123246 w 6037771"/>
                  <a:gd name="connsiteY243" fmla="*/ 2072060 h 4420072"/>
                  <a:gd name="connsiteX244" fmla="*/ 4075621 w 6037771"/>
                  <a:gd name="connsiteY244" fmla="*/ 2081585 h 4420072"/>
                  <a:gd name="connsiteX245" fmla="*/ 4051808 w 6037771"/>
                  <a:gd name="connsiteY245" fmla="*/ 2091110 h 4420072"/>
                  <a:gd name="connsiteX246" fmla="*/ 3999421 w 6037771"/>
                  <a:gd name="connsiteY246" fmla="*/ 2105398 h 4420072"/>
                  <a:gd name="connsiteX247" fmla="*/ 3975608 w 6037771"/>
                  <a:gd name="connsiteY247" fmla="*/ 2114923 h 4420072"/>
                  <a:gd name="connsiteX248" fmla="*/ 3956558 w 6037771"/>
                  <a:gd name="connsiteY248" fmla="*/ 2129210 h 4420072"/>
                  <a:gd name="connsiteX249" fmla="*/ 3923221 w 6037771"/>
                  <a:gd name="connsiteY249" fmla="*/ 2138735 h 4420072"/>
                  <a:gd name="connsiteX250" fmla="*/ 3899408 w 6037771"/>
                  <a:gd name="connsiteY250" fmla="*/ 2153023 h 4420072"/>
                  <a:gd name="connsiteX251" fmla="*/ 3856546 w 6037771"/>
                  <a:gd name="connsiteY251" fmla="*/ 2181598 h 4420072"/>
                  <a:gd name="connsiteX252" fmla="*/ 3818446 w 6037771"/>
                  <a:gd name="connsiteY252" fmla="*/ 2200648 h 4420072"/>
                  <a:gd name="connsiteX253" fmla="*/ 3804158 w 6037771"/>
                  <a:gd name="connsiteY253" fmla="*/ 2214935 h 4420072"/>
                  <a:gd name="connsiteX254" fmla="*/ 3794633 w 6037771"/>
                  <a:gd name="connsiteY254" fmla="*/ 2229223 h 4420072"/>
                  <a:gd name="connsiteX255" fmla="*/ 3766058 w 6037771"/>
                  <a:gd name="connsiteY255" fmla="*/ 2248273 h 4420072"/>
                  <a:gd name="connsiteX256" fmla="*/ 3742246 w 6037771"/>
                  <a:gd name="connsiteY256" fmla="*/ 2267323 h 4420072"/>
                  <a:gd name="connsiteX257" fmla="*/ 3713671 w 6037771"/>
                  <a:gd name="connsiteY257" fmla="*/ 2276848 h 4420072"/>
                  <a:gd name="connsiteX258" fmla="*/ 3646996 w 6037771"/>
                  <a:gd name="connsiteY258" fmla="*/ 2305423 h 4420072"/>
                  <a:gd name="connsiteX259" fmla="*/ 3623183 w 6037771"/>
                  <a:gd name="connsiteY259" fmla="*/ 2314948 h 4420072"/>
                  <a:gd name="connsiteX260" fmla="*/ 3599371 w 6037771"/>
                  <a:gd name="connsiteY260" fmla="*/ 2329235 h 4420072"/>
                  <a:gd name="connsiteX261" fmla="*/ 3580321 w 6037771"/>
                  <a:gd name="connsiteY261" fmla="*/ 2333998 h 4420072"/>
                  <a:gd name="connsiteX262" fmla="*/ 3527933 w 6037771"/>
                  <a:gd name="connsiteY262" fmla="*/ 2357810 h 4420072"/>
                  <a:gd name="connsiteX263" fmla="*/ 3508883 w 6037771"/>
                  <a:gd name="connsiteY263" fmla="*/ 2372098 h 4420072"/>
                  <a:gd name="connsiteX264" fmla="*/ 3489833 w 6037771"/>
                  <a:gd name="connsiteY264" fmla="*/ 2381623 h 4420072"/>
                  <a:gd name="connsiteX265" fmla="*/ 3475546 w 6037771"/>
                  <a:gd name="connsiteY265" fmla="*/ 2391148 h 4420072"/>
                  <a:gd name="connsiteX266" fmla="*/ 3456496 w 6037771"/>
                  <a:gd name="connsiteY266" fmla="*/ 2395910 h 4420072"/>
                  <a:gd name="connsiteX267" fmla="*/ 3442208 w 6037771"/>
                  <a:gd name="connsiteY267" fmla="*/ 2410198 h 4420072"/>
                  <a:gd name="connsiteX268" fmla="*/ 3399346 w 6037771"/>
                  <a:gd name="connsiteY268" fmla="*/ 2429248 h 4420072"/>
                  <a:gd name="connsiteX269" fmla="*/ 3366008 w 6037771"/>
                  <a:gd name="connsiteY269" fmla="*/ 2448298 h 4420072"/>
                  <a:gd name="connsiteX270" fmla="*/ 3294571 w 6037771"/>
                  <a:gd name="connsiteY270" fmla="*/ 2481635 h 4420072"/>
                  <a:gd name="connsiteX271" fmla="*/ 3246946 w 6037771"/>
                  <a:gd name="connsiteY271" fmla="*/ 2495923 h 4420072"/>
                  <a:gd name="connsiteX272" fmla="*/ 3218371 w 6037771"/>
                  <a:gd name="connsiteY272" fmla="*/ 2510210 h 4420072"/>
                  <a:gd name="connsiteX273" fmla="*/ 3185033 w 6037771"/>
                  <a:gd name="connsiteY273" fmla="*/ 2524498 h 4420072"/>
                  <a:gd name="connsiteX274" fmla="*/ 3156458 w 6037771"/>
                  <a:gd name="connsiteY274" fmla="*/ 2538785 h 4420072"/>
                  <a:gd name="connsiteX275" fmla="*/ 3123121 w 6037771"/>
                  <a:gd name="connsiteY275" fmla="*/ 2553073 h 4420072"/>
                  <a:gd name="connsiteX276" fmla="*/ 3089783 w 6037771"/>
                  <a:gd name="connsiteY276" fmla="*/ 2581648 h 4420072"/>
                  <a:gd name="connsiteX277" fmla="*/ 3070733 w 6037771"/>
                  <a:gd name="connsiteY277" fmla="*/ 2591173 h 4420072"/>
                  <a:gd name="connsiteX278" fmla="*/ 3051683 w 6037771"/>
                  <a:gd name="connsiteY278" fmla="*/ 2605460 h 4420072"/>
                  <a:gd name="connsiteX279" fmla="*/ 3032633 w 6037771"/>
                  <a:gd name="connsiteY279" fmla="*/ 2614985 h 4420072"/>
                  <a:gd name="connsiteX280" fmla="*/ 3013583 w 6037771"/>
                  <a:gd name="connsiteY280" fmla="*/ 2634035 h 4420072"/>
                  <a:gd name="connsiteX281" fmla="*/ 2985008 w 6037771"/>
                  <a:gd name="connsiteY281" fmla="*/ 2653085 h 4420072"/>
                  <a:gd name="connsiteX282" fmla="*/ 2956433 w 6037771"/>
                  <a:gd name="connsiteY282" fmla="*/ 2681660 h 4420072"/>
                  <a:gd name="connsiteX283" fmla="*/ 2870708 w 6037771"/>
                  <a:gd name="connsiteY283" fmla="*/ 2743573 h 4420072"/>
                  <a:gd name="connsiteX284" fmla="*/ 2856421 w 6037771"/>
                  <a:gd name="connsiteY284" fmla="*/ 2762623 h 4420072"/>
                  <a:gd name="connsiteX285" fmla="*/ 2818321 w 6037771"/>
                  <a:gd name="connsiteY285" fmla="*/ 2786435 h 4420072"/>
                  <a:gd name="connsiteX286" fmla="*/ 2799271 w 6037771"/>
                  <a:gd name="connsiteY286" fmla="*/ 2800723 h 4420072"/>
                  <a:gd name="connsiteX287" fmla="*/ 2746883 w 6037771"/>
                  <a:gd name="connsiteY287" fmla="*/ 2843585 h 4420072"/>
                  <a:gd name="connsiteX288" fmla="*/ 2723071 w 6037771"/>
                  <a:gd name="connsiteY288" fmla="*/ 2853110 h 4420072"/>
                  <a:gd name="connsiteX289" fmla="*/ 2656396 w 6037771"/>
                  <a:gd name="connsiteY289" fmla="*/ 2900735 h 4420072"/>
                  <a:gd name="connsiteX290" fmla="*/ 2632583 w 6037771"/>
                  <a:gd name="connsiteY290" fmla="*/ 2905498 h 4420072"/>
                  <a:gd name="connsiteX291" fmla="*/ 2580196 w 6037771"/>
                  <a:gd name="connsiteY291" fmla="*/ 2924548 h 4420072"/>
                  <a:gd name="connsiteX292" fmla="*/ 2518283 w 6037771"/>
                  <a:gd name="connsiteY292" fmla="*/ 2934073 h 4420072"/>
                  <a:gd name="connsiteX293" fmla="*/ 2408746 w 6037771"/>
                  <a:gd name="connsiteY293" fmla="*/ 2943598 h 4420072"/>
                  <a:gd name="connsiteX294" fmla="*/ 2303971 w 6037771"/>
                  <a:gd name="connsiteY294" fmla="*/ 2967410 h 4420072"/>
                  <a:gd name="connsiteX295" fmla="*/ 2246821 w 6037771"/>
                  <a:gd name="connsiteY295" fmla="*/ 2986460 h 4420072"/>
                  <a:gd name="connsiteX296" fmla="*/ 2203958 w 6037771"/>
                  <a:gd name="connsiteY296" fmla="*/ 2995985 h 4420072"/>
                  <a:gd name="connsiteX297" fmla="*/ 2146808 w 6037771"/>
                  <a:gd name="connsiteY297" fmla="*/ 3005510 h 4420072"/>
                  <a:gd name="connsiteX298" fmla="*/ 2118233 w 6037771"/>
                  <a:gd name="connsiteY298" fmla="*/ 3015035 h 4420072"/>
                  <a:gd name="connsiteX299" fmla="*/ 2070608 w 6037771"/>
                  <a:gd name="connsiteY299" fmla="*/ 3024560 h 4420072"/>
                  <a:gd name="connsiteX300" fmla="*/ 2046796 w 6037771"/>
                  <a:gd name="connsiteY300" fmla="*/ 3034085 h 4420072"/>
                  <a:gd name="connsiteX301" fmla="*/ 2027746 w 6037771"/>
                  <a:gd name="connsiteY301" fmla="*/ 3048373 h 4420072"/>
                  <a:gd name="connsiteX302" fmla="*/ 1989646 w 6037771"/>
                  <a:gd name="connsiteY302" fmla="*/ 3057898 h 4420072"/>
                  <a:gd name="connsiteX303" fmla="*/ 1922971 w 6037771"/>
                  <a:gd name="connsiteY303" fmla="*/ 3076948 h 4420072"/>
                  <a:gd name="connsiteX304" fmla="*/ 1894396 w 6037771"/>
                  <a:gd name="connsiteY304" fmla="*/ 3081710 h 4420072"/>
                  <a:gd name="connsiteX305" fmla="*/ 1846771 w 6037771"/>
                  <a:gd name="connsiteY305" fmla="*/ 3095998 h 4420072"/>
                  <a:gd name="connsiteX306" fmla="*/ 1808671 w 6037771"/>
                  <a:gd name="connsiteY306" fmla="*/ 3105523 h 4420072"/>
                  <a:gd name="connsiteX307" fmla="*/ 1765808 w 6037771"/>
                  <a:gd name="connsiteY307" fmla="*/ 3124573 h 4420072"/>
                  <a:gd name="connsiteX308" fmla="*/ 1746758 w 6037771"/>
                  <a:gd name="connsiteY308" fmla="*/ 3134098 h 4420072"/>
                  <a:gd name="connsiteX309" fmla="*/ 1718183 w 6037771"/>
                  <a:gd name="connsiteY309" fmla="*/ 3143623 h 4420072"/>
                  <a:gd name="connsiteX310" fmla="*/ 1680083 w 6037771"/>
                  <a:gd name="connsiteY310" fmla="*/ 3153148 h 4420072"/>
                  <a:gd name="connsiteX311" fmla="*/ 1599121 w 6037771"/>
                  <a:gd name="connsiteY311" fmla="*/ 3181723 h 4420072"/>
                  <a:gd name="connsiteX312" fmla="*/ 1503871 w 6037771"/>
                  <a:gd name="connsiteY312" fmla="*/ 3229348 h 4420072"/>
                  <a:gd name="connsiteX313" fmla="*/ 1484821 w 6037771"/>
                  <a:gd name="connsiteY313" fmla="*/ 3238873 h 4420072"/>
                  <a:gd name="connsiteX314" fmla="*/ 1465771 w 6037771"/>
                  <a:gd name="connsiteY314" fmla="*/ 3248398 h 4420072"/>
                  <a:gd name="connsiteX315" fmla="*/ 1403858 w 6037771"/>
                  <a:gd name="connsiteY315" fmla="*/ 3276973 h 4420072"/>
                  <a:gd name="connsiteX316" fmla="*/ 1384808 w 6037771"/>
                  <a:gd name="connsiteY316" fmla="*/ 3286498 h 4420072"/>
                  <a:gd name="connsiteX317" fmla="*/ 1341946 w 6037771"/>
                  <a:gd name="connsiteY317" fmla="*/ 3315073 h 4420072"/>
                  <a:gd name="connsiteX318" fmla="*/ 1318133 w 6037771"/>
                  <a:gd name="connsiteY318" fmla="*/ 3319835 h 4420072"/>
                  <a:gd name="connsiteX319" fmla="*/ 1299083 w 6037771"/>
                  <a:gd name="connsiteY319" fmla="*/ 3334123 h 4420072"/>
                  <a:gd name="connsiteX320" fmla="*/ 1213358 w 6037771"/>
                  <a:gd name="connsiteY320" fmla="*/ 3367460 h 4420072"/>
                  <a:gd name="connsiteX321" fmla="*/ 1189546 w 6037771"/>
                  <a:gd name="connsiteY321" fmla="*/ 3372223 h 4420072"/>
                  <a:gd name="connsiteX322" fmla="*/ 1175258 w 6037771"/>
                  <a:gd name="connsiteY322" fmla="*/ 3376985 h 4420072"/>
                  <a:gd name="connsiteX323" fmla="*/ 1137158 w 6037771"/>
                  <a:gd name="connsiteY323" fmla="*/ 3386510 h 4420072"/>
                  <a:gd name="connsiteX324" fmla="*/ 1118108 w 6037771"/>
                  <a:gd name="connsiteY324" fmla="*/ 3391273 h 4420072"/>
                  <a:gd name="connsiteX325" fmla="*/ 1065721 w 6037771"/>
                  <a:gd name="connsiteY325" fmla="*/ 3400798 h 4420072"/>
                  <a:gd name="connsiteX326" fmla="*/ 1034765 w 6037771"/>
                  <a:gd name="connsiteY326" fmla="*/ 3412705 h 4420072"/>
                  <a:gd name="connsiteX327" fmla="*/ 963328 w 6037771"/>
                  <a:gd name="connsiteY327" fmla="*/ 3476999 h 4420072"/>
                  <a:gd name="connsiteX328" fmla="*/ 965708 w 6037771"/>
                  <a:gd name="connsiteY328" fmla="*/ 3729411 h 4420072"/>
                  <a:gd name="connsiteX329" fmla="*/ 765684 w 6037771"/>
                  <a:gd name="connsiteY329" fmla="*/ 3948485 h 4420072"/>
                  <a:gd name="connsiteX330" fmla="*/ 546608 w 6037771"/>
                  <a:gd name="connsiteY330" fmla="*/ 4086598 h 4420072"/>
                  <a:gd name="connsiteX331" fmla="*/ 501364 w 6037771"/>
                  <a:gd name="connsiteY331" fmla="*/ 4405684 h 4420072"/>
                  <a:gd name="connsiteX332" fmla="*/ 187040 w 6037771"/>
                  <a:gd name="connsiteY332" fmla="*/ 4412829 h 4420072"/>
                  <a:gd name="connsiteX333" fmla="*/ 1302 w 6037771"/>
                  <a:gd name="connsiteY333" fmla="*/ 4310437 h 4420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</a:cxnLst>
                <a:rect l="l" t="t" r="r" b="b"/>
                <a:pathLst>
                  <a:path w="6037771" h="4420072">
                    <a:moveTo>
                      <a:pt x="1302" y="4310437"/>
                    </a:moveTo>
                    <a:cubicBezTo>
                      <a:pt x="-12985" y="4273924"/>
                      <a:pt x="94567" y="4073104"/>
                      <a:pt x="113220" y="3986585"/>
                    </a:cubicBezTo>
                    <a:cubicBezTo>
                      <a:pt x="131873" y="3900066"/>
                      <a:pt x="131756" y="3819125"/>
                      <a:pt x="113221" y="3791323"/>
                    </a:cubicBezTo>
                    <a:cubicBezTo>
                      <a:pt x="111633" y="3767510"/>
                      <a:pt x="110956" y="3743619"/>
                      <a:pt x="108458" y="3719885"/>
                    </a:cubicBezTo>
                    <a:cubicBezTo>
                      <a:pt x="107773" y="3713376"/>
                      <a:pt x="103696" y="3707380"/>
                      <a:pt x="103696" y="3700835"/>
                    </a:cubicBezTo>
                    <a:cubicBezTo>
                      <a:pt x="103696" y="3665874"/>
                      <a:pt x="106132" y="3630944"/>
                      <a:pt x="108458" y="3596060"/>
                    </a:cubicBezTo>
                    <a:cubicBezTo>
                      <a:pt x="109215" y="3584700"/>
                      <a:pt x="110989" y="3557661"/>
                      <a:pt x="117983" y="3543673"/>
                    </a:cubicBezTo>
                    <a:cubicBezTo>
                      <a:pt x="157316" y="3465006"/>
                      <a:pt x="123183" y="3534794"/>
                      <a:pt x="184658" y="3457948"/>
                    </a:cubicBezTo>
                    <a:cubicBezTo>
                      <a:pt x="191008" y="3450010"/>
                      <a:pt x="196058" y="3440829"/>
                      <a:pt x="203708" y="3434135"/>
                    </a:cubicBezTo>
                    <a:cubicBezTo>
                      <a:pt x="209051" y="3429460"/>
                      <a:pt x="216981" y="3428736"/>
                      <a:pt x="222758" y="3424610"/>
                    </a:cubicBezTo>
                    <a:cubicBezTo>
                      <a:pt x="228239" y="3420695"/>
                      <a:pt x="231730" y="3414458"/>
                      <a:pt x="237046" y="3410323"/>
                    </a:cubicBezTo>
                    <a:cubicBezTo>
                      <a:pt x="246082" y="3403295"/>
                      <a:pt x="256882" y="3398668"/>
                      <a:pt x="265621" y="3391273"/>
                    </a:cubicBezTo>
                    <a:cubicBezTo>
                      <a:pt x="330445" y="3336421"/>
                      <a:pt x="268960" y="3378052"/>
                      <a:pt x="327533" y="3334123"/>
                    </a:cubicBezTo>
                    <a:cubicBezTo>
                      <a:pt x="336691" y="3327254"/>
                      <a:pt x="346292" y="3320963"/>
                      <a:pt x="356108" y="3315073"/>
                    </a:cubicBezTo>
                    <a:cubicBezTo>
                      <a:pt x="376988" y="3302545"/>
                      <a:pt x="424427" y="3286652"/>
                      <a:pt x="437071" y="3281735"/>
                    </a:cubicBezTo>
                    <a:cubicBezTo>
                      <a:pt x="516874" y="3250700"/>
                      <a:pt x="412212" y="3291707"/>
                      <a:pt x="479933" y="3262685"/>
                    </a:cubicBezTo>
                    <a:cubicBezTo>
                      <a:pt x="492743" y="3257195"/>
                      <a:pt x="504063" y="3255954"/>
                      <a:pt x="518033" y="3253160"/>
                    </a:cubicBezTo>
                    <a:cubicBezTo>
                      <a:pt x="527558" y="3248398"/>
                      <a:pt x="536913" y="3243280"/>
                      <a:pt x="546608" y="3238873"/>
                    </a:cubicBezTo>
                    <a:cubicBezTo>
                      <a:pt x="554391" y="3235335"/>
                      <a:pt x="562416" y="3232350"/>
                      <a:pt x="570421" y="3229348"/>
                    </a:cubicBezTo>
                    <a:cubicBezTo>
                      <a:pt x="575121" y="3227585"/>
                      <a:pt x="580218" y="3226830"/>
                      <a:pt x="584708" y="3224585"/>
                    </a:cubicBezTo>
                    <a:cubicBezTo>
                      <a:pt x="589828" y="3222025"/>
                      <a:pt x="593735" y="3217315"/>
                      <a:pt x="598996" y="3215060"/>
                    </a:cubicBezTo>
                    <a:cubicBezTo>
                      <a:pt x="605012" y="3212482"/>
                      <a:pt x="611836" y="3212368"/>
                      <a:pt x="618046" y="3210298"/>
                    </a:cubicBezTo>
                    <a:cubicBezTo>
                      <a:pt x="626156" y="3207595"/>
                      <a:pt x="634123" y="3204413"/>
                      <a:pt x="641858" y="3200773"/>
                    </a:cubicBezTo>
                    <a:cubicBezTo>
                      <a:pt x="661129" y="3191704"/>
                      <a:pt x="679958" y="3181723"/>
                      <a:pt x="699008" y="3172198"/>
                    </a:cubicBezTo>
                    <a:cubicBezTo>
                      <a:pt x="708533" y="3167435"/>
                      <a:pt x="717480" y="3161278"/>
                      <a:pt x="727583" y="3157910"/>
                    </a:cubicBezTo>
                    <a:cubicBezTo>
                      <a:pt x="764268" y="3145682"/>
                      <a:pt x="746836" y="3152114"/>
                      <a:pt x="779971" y="3138860"/>
                    </a:cubicBezTo>
                    <a:cubicBezTo>
                      <a:pt x="797433" y="3124573"/>
                      <a:pt x="812178" y="3106088"/>
                      <a:pt x="832358" y="3095998"/>
                    </a:cubicBezTo>
                    <a:cubicBezTo>
                      <a:pt x="859495" y="3082429"/>
                      <a:pt x="875724" y="3076444"/>
                      <a:pt x="899033" y="3053135"/>
                    </a:cubicBezTo>
                    <a:cubicBezTo>
                      <a:pt x="905383" y="3046785"/>
                      <a:pt x="911265" y="3039929"/>
                      <a:pt x="918083" y="3034085"/>
                    </a:cubicBezTo>
                    <a:cubicBezTo>
                      <a:pt x="941827" y="3013733"/>
                      <a:pt x="923791" y="3036951"/>
                      <a:pt x="946658" y="3010273"/>
                    </a:cubicBezTo>
                    <a:cubicBezTo>
                      <a:pt x="951824" y="3004246"/>
                      <a:pt x="955013" y="2996496"/>
                      <a:pt x="960946" y="2991223"/>
                    </a:cubicBezTo>
                    <a:cubicBezTo>
                      <a:pt x="969502" y="2983618"/>
                      <a:pt x="981050" y="2979874"/>
                      <a:pt x="989521" y="2972173"/>
                    </a:cubicBezTo>
                    <a:cubicBezTo>
                      <a:pt x="1006176" y="2957032"/>
                      <a:pt x="1008012" y="2942243"/>
                      <a:pt x="1027621" y="2934073"/>
                    </a:cubicBezTo>
                    <a:cubicBezTo>
                      <a:pt x="1041523" y="2928280"/>
                      <a:pt x="1057013" y="2926520"/>
                      <a:pt x="1070483" y="2919785"/>
                    </a:cubicBezTo>
                    <a:cubicBezTo>
                      <a:pt x="1076833" y="2916610"/>
                      <a:pt x="1082798" y="2912505"/>
                      <a:pt x="1089533" y="2910260"/>
                    </a:cubicBezTo>
                    <a:cubicBezTo>
                      <a:pt x="1119844" y="2900156"/>
                      <a:pt x="1134398" y="2899889"/>
                      <a:pt x="1165733" y="2895973"/>
                    </a:cubicBezTo>
                    <a:cubicBezTo>
                      <a:pt x="1217779" y="2882961"/>
                      <a:pt x="1190822" y="2887894"/>
                      <a:pt x="1246696" y="2881685"/>
                    </a:cubicBezTo>
                    <a:cubicBezTo>
                      <a:pt x="1258954" y="2878183"/>
                      <a:pt x="1286839" y="2872431"/>
                      <a:pt x="1299083" y="2862635"/>
                    </a:cubicBezTo>
                    <a:cubicBezTo>
                      <a:pt x="1309602" y="2854220"/>
                      <a:pt x="1318133" y="2843585"/>
                      <a:pt x="1327658" y="2834060"/>
                    </a:cubicBezTo>
                    <a:cubicBezTo>
                      <a:pt x="1334008" y="2827710"/>
                      <a:pt x="1342088" y="2822710"/>
                      <a:pt x="1346708" y="2815010"/>
                    </a:cubicBezTo>
                    <a:cubicBezTo>
                      <a:pt x="1357744" y="2796617"/>
                      <a:pt x="1364528" y="2782903"/>
                      <a:pt x="1380046" y="2767385"/>
                    </a:cubicBezTo>
                    <a:cubicBezTo>
                      <a:pt x="1385659" y="2761772"/>
                      <a:pt x="1392746" y="2757860"/>
                      <a:pt x="1399096" y="2753098"/>
                    </a:cubicBezTo>
                    <a:cubicBezTo>
                      <a:pt x="1407031" y="2729290"/>
                      <a:pt x="1399797" y="2745972"/>
                      <a:pt x="1418146" y="2719760"/>
                    </a:cubicBezTo>
                    <a:cubicBezTo>
                      <a:pt x="1424711" y="2710382"/>
                      <a:pt x="1430045" y="2700124"/>
                      <a:pt x="1437196" y="2691185"/>
                    </a:cubicBezTo>
                    <a:cubicBezTo>
                      <a:pt x="1442806" y="2684173"/>
                      <a:pt x="1450402" y="2678953"/>
                      <a:pt x="1456246" y="2672135"/>
                    </a:cubicBezTo>
                    <a:cubicBezTo>
                      <a:pt x="1459971" y="2667789"/>
                      <a:pt x="1462107" y="2662245"/>
                      <a:pt x="1465771" y="2657848"/>
                    </a:cubicBezTo>
                    <a:cubicBezTo>
                      <a:pt x="1470083" y="2652674"/>
                      <a:pt x="1475675" y="2648674"/>
                      <a:pt x="1480058" y="2643560"/>
                    </a:cubicBezTo>
                    <a:cubicBezTo>
                      <a:pt x="1485224" y="2637533"/>
                      <a:pt x="1487742" y="2628913"/>
                      <a:pt x="1494346" y="2624510"/>
                    </a:cubicBezTo>
                    <a:cubicBezTo>
                      <a:pt x="1600363" y="2553833"/>
                      <a:pt x="1515176" y="2619210"/>
                      <a:pt x="1575308" y="2586410"/>
                    </a:cubicBezTo>
                    <a:cubicBezTo>
                      <a:pt x="1599674" y="2573119"/>
                      <a:pt x="1599918" y="2566465"/>
                      <a:pt x="1622933" y="2557835"/>
                    </a:cubicBezTo>
                    <a:cubicBezTo>
                      <a:pt x="1635148" y="2553254"/>
                      <a:pt x="1644751" y="2554070"/>
                      <a:pt x="1656271" y="2548310"/>
                    </a:cubicBezTo>
                    <a:cubicBezTo>
                      <a:pt x="1661390" y="2545750"/>
                      <a:pt x="1664986" y="2540096"/>
                      <a:pt x="1670558" y="2538785"/>
                    </a:cubicBezTo>
                    <a:cubicBezTo>
                      <a:pt x="1692412" y="2533643"/>
                      <a:pt x="1712627" y="2539579"/>
                      <a:pt x="1737233" y="2529260"/>
                    </a:cubicBezTo>
                    <a:cubicBezTo>
                      <a:pt x="1761839" y="2518941"/>
                      <a:pt x="1801527" y="2487192"/>
                      <a:pt x="1818196" y="2476873"/>
                    </a:cubicBezTo>
                    <a:cubicBezTo>
                      <a:pt x="1834865" y="2466554"/>
                      <a:pt x="1830896" y="2470523"/>
                      <a:pt x="1837246" y="2467348"/>
                    </a:cubicBezTo>
                    <a:cubicBezTo>
                      <a:pt x="1847205" y="2437468"/>
                      <a:pt x="1833744" y="2468819"/>
                      <a:pt x="1861058" y="2438773"/>
                    </a:cubicBezTo>
                    <a:cubicBezTo>
                      <a:pt x="1871737" y="2427027"/>
                      <a:pt x="1879013" y="2412473"/>
                      <a:pt x="1889633" y="2400673"/>
                    </a:cubicBezTo>
                    <a:cubicBezTo>
                      <a:pt x="1900886" y="2388170"/>
                      <a:pt x="1955339" y="2327095"/>
                      <a:pt x="1984883" y="2319710"/>
                    </a:cubicBezTo>
                    <a:lnTo>
                      <a:pt x="2003933" y="2314948"/>
                    </a:lnTo>
                    <a:cubicBezTo>
                      <a:pt x="2010283" y="2311773"/>
                      <a:pt x="2016819" y="2308945"/>
                      <a:pt x="2022983" y="2305423"/>
                    </a:cubicBezTo>
                    <a:cubicBezTo>
                      <a:pt x="2027953" y="2302583"/>
                      <a:pt x="2031956" y="2298024"/>
                      <a:pt x="2037271" y="2295898"/>
                    </a:cubicBezTo>
                    <a:cubicBezTo>
                      <a:pt x="2048001" y="2291606"/>
                      <a:pt x="2059644" y="2290028"/>
                      <a:pt x="2070608" y="2286373"/>
                    </a:cubicBezTo>
                    <a:cubicBezTo>
                      <a:pt x="2078718" y="2283670"/>
                      <a:pt x="2086416" y="2279850"/>
                      <a:pt x="2094421" y="2276848"/>
                    </a:cubicBezTo>
                    <a:cubicBezTo>
                      <a:pt x="2099121" y="2275085"/>
                      <a:pt x="2104008" y="2273848"/>
                      <a:pt x="2108708" y="2272085"/>
                    </a:cubicBezTo>
                    <a:cubicBezTo>
                      <a:pt x="2116713" y="2269083"/>
                      <a:pt x="2124088" y="2263965"/>
                      <a:pt x="2132521" y="2262560"/>
                    </a:cubicBezTo>
                    <a:cubicBezTo>
                      <a:pt x="2152938" y="2259157"/>
                      <a:pt x="2173837" y="2259858"/>
                      <a:pt x="2194433" y="2257798"/>
                    </a:cubicBezTo>
                    <a:cubicBezTo>
                      <a:pt x="2222869" y="2254954"/>
                      <a:pt x="2223517" y="2254098"/>
                      <a:pt x="2246821" y="2248273"/>
                    </a:cubicBezTo>
                    <a:cubicBezTo>
                      <a:pt x="2254758" y="2243510"/>
                      <a:pt x="2262174" y="2237744"/>
                      <a:pt x="2270633" y="2233985"/>
                    </a:cubicBezTo>
                    <a:cubicBezTo>
                      <a:pt x="2276614" y="2231327"/>
                      <a:pt x="2283293" y="2230643"/>
                      <a:pt x="2289683" y="2229223"/>
                    </a:cubicBezTo>
                    <a:cubicBezTo>
                      <a:pt x="2324162" y="2221561"/>
                      <a:pt x="2302255" y="2228207"/>
                      <a:pt x="2327783" y="2219698"/>
                    </a:cubicBezTo>
                    <a:cubicBezTo>
                      <a:pt x="2354927" y="2192554"/>
                      <a:pt x="2327541" y="2215039"/>
                      <a:pt x="2361121" y="2200648"/>
                    </a:cubicBezTo>
                    <a:cubicBezTo>
                      <a:pt x="2366382" y="2198393"/>
                      <a:pt x="2370125" y="2193324"/>
                      <a:pt x="2375408" y="2191123"/>
                    </a:cubicBezTo>
                    <a:cubicBezTo>
                      <a:pt x="2389310" y="2185330"/>
                      <a:pt x="2418271" y="2176835"/>
                      <a:pt x="2418271" y="2176835"/>
                    </a:cubicBezTo>
                    <a:cubicBezTo>
                      <a:pt x="2421446" y="2170485"/>
                      <a:pt x="2422156" y="2162098"/>
                      <a:pt x="2427796" y="2157785"/>
                    </a:cubicBezTo>
                    <a:cubicBezTo>
                      <a:pt x="2481901" y="2116411"/>
                      <a:pt x="2484544" y="2124671"/>
                      <a:pt x="2527808" y="2100635"/>
                    </a:cubicBezTo>
                    <a:cubicBezTo>
                      <a:pt x="2547087" y="2089925"/>
                      <a:pt x="2564036" y="2074273"/>
                      <a:pt x="2584958" y="2067298"/>
                    </a:cubicBezTo>
                    <a:cubicBezTo>
                      <a:pt x="2589721" y="2065710"/>
                      <a:pt x="2594756" y="2064780"/>
                      <a:pt x="2599246" y="2062535"/>
                    </a:cubicBezTo>
                    <a:cubicBezTo>
                      <a:pt x="2607525" y="2058395"/>
                      <a:pt x="2614908" y="2052636"/>
                      <a:pt x="2623058" y="2048248"/>
                    </a:cubicBezTo>
                    <a:cubicBezTo>
                      <a:pt x="2635560" y="2041516"/>
                      <a:pt x="2648291" y="2035203"/>
                      <a:pt x="2661158" y="2029198"/>
                    </a:cubicBezTo>
                    <a:cubicBezTo>
                      <a:pt x="2672114" y="2024085"/>
                      <a:pt x="2683851" y="2020642"/>
                      <a:pt x="2694496" y="2014910"/>
                    </a:cubicBezTo>
                    <a:cubicBezTo>
                      <a:pt x="2747271" y="1986492"/>
                      <a:pt x="2697981" y="2004076"/>
                      <a:pt x="2756408" y="1976810"/>
                    </a:cubicBezTo>
                    <a:cubicBezTo>
                      <a:pt x="2768699" y="1971074"/>
                      <a:pt x="2782041" y="1967866"/>
                      <a:pt x="2794508" y="1962523"/>
                    </a:cubicBezTo>
                    <a:cubicBezTo>
                      <a:pt x="2816671" y="1953025"/>
                      <a:pt x="2818120" y="1948286"/>
                      <a:pt x="2837371" y="1943473"/>
                    </a:cubicBezTo>
                    <a:cubicBezTo>
                      <a:pt x="2845224" y="1941510"/>
                      <a:pt x="2853374" y="1940840"/>
                      <a:pt x="2861183" y="1938710"/>
                    </a:cubicBezTo>
                    <a:cubicBezTo>
                      <a:pt x="2870869" y="1936068"/>
                      <a:pt x="2880141" y="1932070"/>
                      <a:pt x="2889758" y="1929185"/>
                    </a:cubicBezTo>
                    <a:cubicBezTo>
                      <a:pt x="2914782" y="1921678"/>
                      <a:pt x="2907359" y="1926094"/>
                      <a:pt x="2937383" y="1919660"/>
                    </a:cubicBezTo>
                    <a:cubicBezTo>
                      <a:pt x="2950183" y="1916917"/>
                      <a:pt x="2962646" y="1912702"/>
                      <a:pt x="2975483" y="1910135"/>
                    </a:cubicBezTo>
                    <a:cubicBezTo>
                      <a:pt x="2991358" y="1906960"/>
                      <a:pt x="3007749" y="1905729"/>
                      <a:pt x="3023108" y="1900610"/>
                    </a:cubicBezTo>
                    <a:cubicBezTo>
                      <a:pt x="3027871" y="1899023"/>
                      <a:pt x="3032526" y="1897066"/>
                      <a:pt x="3037396" y="1895848"/>
                    </a:cubicBezTo>
                    <a:cubicBezTo>
                      <a:pt x="3061957" y="1889708"/>
                      <a:pt x="3064811" y="1892910"/>
                      <a:pt x="3089783" y="1881560"/>
                    </a:cubicBezTo>
                    <a:cubicBezTo>
                      <a:pt x="3117780" y="1868835"/>
                      <a:pt x="3111345" y="1865598"/>
                      <a:pt x="3137408" y="1848223"/>
                    </a:cubicBezTo>
                    <a:cubicBezTo>
                      <a:pt x="3148057" y="1841123"/>
                      <a:pt x="3160223" y="1836458"/>
                      <a:pt x="3170746" y="1829173"/>
                    </a:cubicBezTo>
                    <a:cubicBezTo>
                      <a:pt x="3207038" y="1804047"/>
                      <a:pt x="3190845" y="1812866"/>
                      <a:pt x="3213608" y="1786310"/>
                    </a:cubicBezTo>
                    <a:cubicBezTo>
                      <a:pt x="3229340" y="1767956"/>
                      <a:pt x="3231305" y="1771522"/>
                      <a:pt x="3251708" y="1752973"/>
                    </a:cubicBezTo>
                    <a:cubicBezTo>
                      <a:pt x="3261675" y="1743912"/>
                      <a:pt x="3270758" y="1733923"/>
                      <a:pt x="3280283" y="1724398"/>
                    </a:cubicBezTo>
                    <a:cubicBezTo>
                      <a:pt x="3285046" y="1719635"/>
                      <a:pt x="3288181" y="1712240"/>
                      <a:pt x="3294571" y="1710110"/>
                    </a:cubicBezTo>
                    <a:lnTo>
                      <a:pt x="3308858" y="1705348"/>
                    </a:lnTo>
                    <a:cubicBezTo>
                      <a:pt x="3321468" y="1695890"/>
                      <a:pt x="3347362" y="1676977"/>
                      <a:pt x="3356483" y="1667248"/>
                    </a:cubicBezTo>
                    <a:cubicBezTo>
                      <a:pt x="3371915" y="1650788"/>
                      <a:pt x="3382215" y="1629544"/>
                      <a:pt x="3399346" y="1614860"/>
                    </a:cubicBezTo>
                    <a:cubicBezTo>
                      <a:pt x="3410458" y="1605335"/>
                      <a:pt x="3422334" y="1596634"/>
                      <a:pt x="3432683" y="1586285"/>
                    </a:cubicBezTo>
                    <a:cubicBezTo>
                      <a:pt x="3438296" y="1580672"/>
                      <a:pt x="3441587" y="1573068"/>
                      <a:pt x="3446971" y="1567235"/>
                    </a:cubicBezTo>
                    <a:cubicBezTo>
                      <a:pt x="3487861" y="1522938"/>
                      <a:pt x="3476410" y="1532427"/>
                      <a:pt x="3513646" y="1510085"/>
                    </a:cubicBezTo>
                    <a:cubicBezTo>
                      <a:pt x="3516821" y="1505323"/>
                      <a:pt x="3519446" y="1500144"/>
                      <a:pt x="3523171" y="1495798"/>
                    </a:cubicBezTo>
                    <a:cubicBezTo>
                      <a:pt x="3533395" y="1483870"/>
                      <a:pt x="3547799" y="1470880"/>
                      <a:pt x="3561271" y="1462460"/>
                    </a:cubicBezTo>
                    <a:cubicBezTo>
                      <a:pt x="3567291" y="1458697"/>
                      <a:pt x="3573971" y="1456110"/>
                      <a:pt x="3580321" y="1452935"/>
                    </a:cubicBezTo>
                    <a:cubicBezTo>
                      <a:pt x="3597784" y="1426742"/>
                      <a:pt x="3580321" y="1448967"/>
                      <a:pt x="3604133" y="1429123"/>
                    </a:cubicBezTo>
                    <a:cubicBezTo>
                      <a:pt x="3609307" y="1424811"/>
                      <a:pt x="3613415" y="1419341"/>
                      <a:pt x="3618421" y="1414835"/>
                    </a:cubicBezTo>
                    <a:cubicBezTo>
                      <a:pt x="3651627" y="1384949"/>
                      <a:pt x="3650943" y="1389747"/>
                      <a:pt x="3680333" y="1357685"/>
                    </a:cubicBezTo>
                    <a:cubicBezTo>
                      <a:pt x="3688711" y="1348545"/>
                      <a:pt x="3696707" y="1339029"/>
                      <a:pt x="3704146" y="1329110"/>
                    </a:cubicBezTo>
                    <a:cubicBezTo>
                      <a:pt x="3711015" y="1319952"/>
                      <a:pt x="3715101" y="1308630"/>
                      <a:pt x="3723196" y="1300535"/>
                    </a:cubicBezTo>
                    <a:cubicBezTo>
                      <a:pt x="3726746" y="1296985"/>
                      <a:pt x="3732721" y="1297360"/>
                      <a:pt x="3737483" y="1295773"/>
                    </a:cubicBezTo>
                    <a:cubicBezTo>
                      <a:pt x="3774384" y="1245033"/>
                      <a:pt x="3770058" y="1247680"/>
                      <a:pt x="3808921" y="1205285"/>
                    </a:cubicBezTo>
                    <a:cubicBezTo>
                      <a:pt x="3814989" y="1198665"/>
                      <a:pt x="3820959" y="1191845"/>
                      <a:pt x="3827971" y="1186235"/>
                    </a:cubicBezTo>
                    <a:cubicBezTo>
                      <a:pt x="3844832" y="1172746"/>
                      <a:pt x="3861045" y="1157791"/>
                      <a:pt x="3880358" y="1148135"/>
                    </a:cubicBezTo>
                    <a:cubicBezTo>
                      <a:pt x="3886708" y="1144960"/>
                      <a:pt x="3893592" y="1142681"/>
                      <a:pt x="3899408" y="1138610"/>
                    </a:cubicBezTo>
                    <a:cubicBezTo>
                      <a:pt x="3909565" y="1131500"/>
                      <a:pt x="3917424" y="1121296"/>
                      <a:pt x="3927983" y="1114798"/>
                    </a:cubicBezTo>
                    <a:cubicBezTo>
                      <a:pt x="3938280" y="1108462"/>
                      <a:pt x="3950507" y="1105917"/>
                      <a:pt x="3961321" y="1100510"/>
                    </a:cubicBezTo>
                    <a:cubicBezTo>
                      <a:pt x="3982797" y="1089772"/>
                      <a:pt x="3985568" y="1085232"/>
                      <a:pt x="4004183" y="1071935"/>
                    </a:cubicBezTo>
                    <a:cubicBezTo>
                      <a:pt x="4008841" y="1068608"/>
                      <a:pt x="4013210" y="1064665"/>
                      <a:pt x="4018471" y="1062410"/>
                    </a:cubicBezTo>
                    <a:cubicBezTo>
                      <a:pt x="4024487" y="1059832"/>
                      <a:pt x="4031357" y="1059849"/>
                      <a:pt x="4037521" y="1057648"/>
                    </a:cubicBezTo>
                    <a:cubicBezTo>
                      <a:pt x="4106849" y="1032889"/>
                      <a:pt x="4061087" y="1042608"/>
                      <a:pt x="4113721" y="1033835"/>
                    </a:cubicBezTo>
                    <a:cubicBezTo>
                      <a:pt x="4138422" y="1021484"/>
                      <a:pt x="4130743" y="1024201"/>
                      <a:pt x="4161346" y="1014785"/>
                    </a:cubicBezTo>
                    <a:cubicBezTo>
                      <a:pt x="4172392" y="1011386"/>
                      <a:pt x="4183350" y="1007526"/>
                      <a:pt x="4194683" y="1005260"/>
                    </a:cubicBezTo>
                    <a:cubicBezTo>
                      <a:pt x="4207233" y="1002750"/>
                      <a:pt x="4220179" y="1002722"/>
                      <a:pt x="4232783" y="1000498"/>
                    </a:cubicBezTo>
                    <a:cubicBezTo>
                      <a:pt x="4247196" y="997955"/>
                      <a:pt x="4261358" y="994148"/>
                      <a:pt x="4275646" y="990973"/>
                    </a:cubicBezTo>
                    <a:cubicBezTo>
                      <a:pt x="4290222" y="983685"/>
                      <a:pt x="4302699" y="976787"/>
                      <a:pt x="4318508" y="971923"/>
                    </a:cubicBezTo>
                    <a:cubicBezTo>
                      <a:pt x="4331020" y="968073"/>
                      <a:pt x="4343908" y="965573"/>
                      <a:pt x="4356608" y="962398"/>
                    </a:cubicBezTo>
                    <a:cubicBezTo>
                      <a:pt x="4361371" y="959223"/>
                      <a:pt x="4365776" y="955433"/>
                      <a:pt x="4370896" y="952873"/>
                    </a:cubicBezTo>
                    <a:cubicBezTo>
                      <a:pt x="4382284" y="947179"/>
                      <a:pt x="4396631" y="942707"/>
                      <a:pt x="4408996" y="938585"/>
                    </a:cubicBezTo>
                    <a:cubicBezTo>
                      <a:pt x="4415346" y="933823"/>
                      <a:pt x="4421587" y="928912"/>
                      <a:pt x="4428046" y="924298"/>
                    </a:cubicBezTo>
                    <a:cubicBezTo>
                      <a:pt x="4443551" y="913223"/>
                      <a:pt x="4448098" y="913436"/>
                      <a:pt x="4461383" y="895723"/>
                    </a:cubicBezTo>
                    <a:cubicBezTo>
                      <a:pt x="4465643" y="890043"/>
                      <a:pt x="4466648" y="882353"/>
                      <a:pt x="4470908" y="876673"/>
                    </a:cubicBezTo>
                    <a:cubicBezTo>
                      <a:pt x="4476296" y="869489"/>
                      <a:pt x="4484445" y="864712"/>
                      <a:pt x="4489958" y="857623"/>
                    </a:cubicBezTo>
                    <a:cubicBezTo>
                      <a:pt x="4508503" y="833780"/>
                      <a:pt x="4500939" y="835663"/>
                      <a:pt x="4513771" y="809998"/>
                    </a:cubicBezTo>
                    <a:cubicBezTo>
                      <a:pt x="4517911" y="801719"/>
                      <a:pt x="4523296" y="794123"/>
                      <a:pt x="4528058" y="786185"/>
                    </a:cubicBezTo>
                    <a:cubicBezTo>
                      <a:pt x="4539776" y="657305"/>
                      <a:pt x="4524261" y="798184"/>
                      <a:pt x="4542346" y="695698"/>
                    </a:cubicBezTo>
                    <a:cubicBezTo>
                      <a:pt x="4550041" y="652089"/>
                      <a:pt x="4545656" y="629041"/>
                      <a:pt x="4551871" y="581398"/>
                    </a:cubicBezTo>
                    <a:cubicBezTo>
                      <a:pt x="4553564" y="568417"/>
                      <a:pt x="4558221" y="555998"/>
                      <a:pt x="4561396" y="543298"/>
                    </a:cubicBezTo>
                    <a:cubicBezTo>
                      <a:pt x="4562983" y="529010"/>
                      <a:pt x="4564445" y="514708"/>
                      <a:pt x="4566158" y="500435"/>
                    </a:cubicBezTo>
                    <a:cubicBezTo>
                      <a:pt x="4569208" y="475020"/>
                      <a:pt x="4572856" y="449676"/>
                      <a:pt x="4575683" y="424235"/>
                    </a:cubicBezTo>
                    <a:cubicBezTo>
                      <a:pt x="4577271" y="409948"/>
                      <a:pt x="4578733" y="395646"/>
                      <a:pt x="4580446" y="381373"/>
                    </a:cubicBezTo>
                    <a:cubicBezTo>
                      <a:pt x="4598454" y="231316"/>
                      <a:pt x="4583242" y="358018"/>
                      <a:pt x="4594733" y="271835"/>
                    </a:cubicBezTo>
                    <a:cubicBezTo>
                      <a:pt x="4596425" y="259148"/>
                      <a:pt x="4597272" y="246339"/>
                      <a:pt x="4599496" y="233735"/>
                    </a:cubicBezTo>
                    <a:cubicBezTo>
                      <a:pt x="4602040" y="219322"/>
                      <a:pt x="4606478" y="205286"/>
                      <a:pt x="4609021" y="190873"/>
                    </a:cubicBezTo>
                    <a:cubicBezTo>
                      <a:pt x="4611245" y="178269"/>
                      <a:pt x="4611273" y="165323"/>
                      <a:pt x="4613783" y="152773"/>
                    </a:cubicBezTo>
                    <a:cubicBezTo>
                      <a:pt x="4616049" y="141440"/>
                      <a:pt x="4620505" y="130647"/>
                      <a:pt x="4623308" y="119435"/>
                    </a:cubicBezTo>
                    <a:cubicBezTo>
                      <a:pt x="4625271" y="111582"/>
                      <a:pt x="4625511" y="103302"/>
                      <a:pt x="4628071" y="95623"/>
                    </a:cubicBezTo>
                    <a:cubicBezTo>
                      <a:pt x="4630316" y="88888"/>
                      <a:pt x="4634713" y="83061"/>
                      <a:pt x="4637596" y="76573"/>
                    </a:cubicBezTo>
                    <a:cubicBezTo>
                      <a:pt x="4641068" y="68761"/>
                      <a:pt x="4642723" y="60091"/>
                      <a:pt x="4647121" y="52760"/>
                    </a:cubicBezTo>
                    <a:cubicBezTo>
                      <a:pt x="4655095" y="39470"/>
                      <a:pt x="4670561" y="21990"/>
                      <a:pt x="4685221" y="14660"/>
                    </a:cubicBezTo>
                    <a:cubicBezTo>
                      <a:pt x="4691075" y="11733"/>
                      <a:pt x="4697921" y="11485"/>
                      <a:pt x="4704271" y="9898"/>
                    </a:cubicBezTo>
                    <a:cubicBezTo>
                      <a:pt x="4710621" y="6723"/>
                      <a:pt x="4716229" y="695"/>
                      <a:pt x="4723321" y="373"/>
                    </a:cubicBezTo>
                    <a:cubicBezTo>
                      <a:pt x="4755572" y="-1093"/>
                      <a:pt x="4811720" y="1375"/>
                      <a:pt x="4847146" y="14660"/>
                    </a:cubicBezTo>
                    <a:cubicBezTo>
                      <a:pt x="4859846" y="19423"/>
                      <a:pt x="4873114" y="22882"/>
                      <a:pt x="4885246" y="28948"/>
                    </a:cubicBezTo>
                    <a:cubicBezTo>
                      <a:pt x="4952947" y="62799"/>
                      <a:pt x="4845386" y="23598"/>
                      <a:pt x="4932871" y="52760"/>
                    </a:cubicBezTo>
                    <a:cubicBezTo>
                      <a:pt x="4962556" y="92342"/>
                      <a:pt x="4928871" y="52418"/>
                      <a:pt x="4970971" y="86098"/>
                    </a:cubicBezTo>
                    <a:cubicBezTo>
                      <a:pt x="4985309" y="97569"/>
                      <a:pt x="5002859" y="118830"/>
                      <a:pt x="5013833" y="133723"/>
                    </a:cubicBezTo>
                    <a:cubicBezTo>
                      <a:pt x="5030035" y="155711"/>
                      <a:pt x="5045795" y="178023"/>
                      <a:pt x="5061458" y="200398"/>
                    </a:cubicBezTo>
                    <a:cubicBezTo>
                      <a:pt x="5068023" y="209776"/>
                      <a:pt x="5073357" y="220034"/>
                      <a:pt x="5080508" y="228973"/>
                    </a:cubicBezTo>
                    <a:cubicBezTo>
                      <a:pt x="5086858" y="236910"/>
                      <a:pt x="5093729" y="244458"/>
                      <a:pt x="5099558" y="252785"/>
                    </a:cubicBezTo>
                    <a:cubicBezTo>
                      <a:pt x="5104867" y="260368"/>
                      <a:pt x="5108537" y="269015"/>
                      <a:pt x="5113846" y="276598"/>
                    </a:cubicBezTo>
                    <a:cubicBezTo>
                      <a:pt x="5119675" y="284925"/>
                      <a:pt x="5126917" y="292189"/>
                      <a:pt x="5132896" y="300410"/>
                    </a:cubicBezTo>
                    <a:cubicBezTo>
                      <a:pt x="5139629" y="309668"/>
                      <a:pt x="5145946" y="319236"/>
                      <a:pt x="5151946" y="328985"/>
                    </a:cubicBezTo>
                    <a:cubicBezTo>
                      <a:pt x="5158654" y="339885"/>
                      <a:pt x="5163468" y="351972"/>
                      <a:pt x="5170996" y="362323"/>
                    </a:cubicBezTo>
                    <a:cubicBezTo>
                      <a:pt x="5180977" y="376047"/>
                      <a:pt x="5218737" y="405244"/>
                      <a:pt x="5228146" y="409948"/>
                    </a:cubicBezTo>
                    <a:cubicBezTo>
                      <a:pt x="5234496" y="413123"/>
                      <a:pt x="5240604" y="416836"/>
                      <a:pt x="5247196" y="419473"/>
                    </a:cubicBezTo>
                    <a:cubicBezTo>
                      <a:pt x="5256518" y="423202"/>
                      <a:pt x="5266631" y="424843"/>
                      <a:pt x="5275771" y="428998"/>
                    </a:cubicBezTo>
                    <a:cubicBezTo>
                      <a:pt x="5318003" y="448194"/>
                      <a:pt x="5290943" y="453063"/>
                      <a:pt x="5356733" y="471860"/>
                    </a:cubicBezTo>
                    <a:lnTo>
                      <a:pt x="5390071" y="481385"/>
                    </a:lnTo>
                    <a:cubicBezTo>
                      <a:pt x="5394879" y="482828"/>
                      <a:pt x="5399809" y="484025"/>
                      <a:pt x="5404358" y="486148"/>
                    </a:cubicBezTo>
                    <a:cubicBezTo>
                      <a:pt x="5423658" y="495155"/>
                      <a:pt x="5442458" y="505198"/>
                      <a:pt x="5461508" y="514723"/>
                    </a:cubicBezTo>
                    <a:cubicBezTo>
                      <a:pt x="5471033" y="519485"/>
                      <a:pt x="5479980" y="525642"/>
                      <a:pt x="5490083" y="529010"/>
                    </a:cubicBezTo>
                    <a:cubicBezTo>
                      <a:pt x="5513502" y="536816"/>
                      <a:pt x="5518086" y="536848"/>
                      <a:pt x="5537708" y="548060"/>
                    </a:cubicBezTo>
                    <a:cubicBezTo>
                      <a:pt x="5578436" y="571333"/>
                      <a:pt x="5519910" y="541192"/>
                      <a:pt x="5571046" y="571873"/>
                    </a:cubicBezTo>
                    <a:cubicBezTo>
                      <a:pt x="5580178" y="577352"/>
                      <a:pt x="5590637" y="580443"/>
                      <a:pt x="5599621" y="586160"/>
                    </a:cubicBezTo>
                    <a:cubicBezTo>
                      <a:pt x="5608197" y="591617"/>
                      <a:pt x="5615106" y="599381"/>
                      <a:pt x="5623433" y="605210"/>
                    </a:cubicBezTo>
                    <a:cubicBezTo>
                      <a:pt x="5631016" y="610519"/>
                      <a:pt x="5639713" y="614118"/>
                      <a:pt x="5647246" y="619498"/>
                    </a:cubicBezTo>
                    <a:cubicBezTo>
                      <a:pt x="5661975" y="630018"/>
                      <a:pt x="5675048" y="642795"/>
                      <a:pt x="5690108" y="652835"/>
                    </a:cubicBezTo>
                    <a:cubicBezTo>
                      <a:pt x="5699633" y="659185"/>
                      <a:pt x="5711655" y="662849"/>
                      <a:pt x="5718683" y="671885"/>
                    </a:cubicBezTo>
                    <a:cubicBezTo>
                      <a:pt x="5729796" y="686173"/>
                      <a:pt x="5738278" y="702968"/>
                      <a:pt x="5752021" y="714748"/>
                    </a:cubicBezTo>
                    <a:cubicBezTo>
                      <a:pt x="5763133" y="724273"/>
                      <a:pt x="5775773" y="732263"/>
                      <a:pt x="5785358" y="743323"/>
                    </a:cubicBezTo>
                    <a:cubicBezTo>
                      <a:pt x="5796604" y="756299"/>
                      <a:pt x="5804979" y="771533"/>
                      <a:pt x="5813933" y="786185"/>
                    </a:cubicBezTo>
                    <a:cubicBezTo>
                      <a:pt x="5831479" y="814897"/>
                      <a:pt x="5842674" y="835327"/>
                      <a:pt x="5852033" y="867148"/>
                    </a:cubicBezTo>
                    <a:cubicBezTo>
                      <a:pt x="5862840" y="903893"/>
                      <a:pt x="5861154" y="919906"/>
                      <a:pt x="5871083" y="957635"/>
                    </a:cubicBezTo>
                    <a:cubicBezTo>
                      <a:pt x="5874916" y="972200"/>
                      <a:pt x="5881340" y="985987"/>
                      <a:pt x="5885371" y="1000498"/>
                    </a:cubicBezTo>
                    <a:cubicBezTo>
                      <a:pt x="5909542" y="1087513"/>
                      <a:pt x="5880786" y="1001099"/>
                      <a:pt x="5904421" y="1081460"/>
                    </a:cubicBezTo>
                    <a:cubicBezTo>
                      <a:pt x="5908670" y="1095909"/>
                      <a:pt x="5914216" y="1109948"/>
                      <a:pt x="5918708" y="1124323"/>
                    </a:cubicBezTo>
                    <a:cubicBezTo>
                      <a:pt x="5922155" y="1135354"/>
                      <a:pt x="5924578" y="1146696"/>
                      <a:pt x="5928233" y="1157660"/>
                    </a:cubicBezTo>
                    <a:cubicBezTo>
                      <a:pt x="5930936" y="1165770"/>
                      <a:pt x="5935055" y="1173363"/>
                      <a:pt x="5937758" y="1181473"/>
                    </a:cubicBezTo>
                    <a:cubicBezTo>
                      <a:pt x="5960238" y="1248912"/>
                      <a:pt x="5932653" y="1180673"/>
                      <a:pt x="5961571" y="1248148"/>
                    </a:cubicBezTo>
                    <a:cubicBezTo>
                      <a:pt x="5978903" y="1334817"/>
                      <a:pt x="5949869" y="1203517"/>
                      <a:pt x="5980621" y="1295773"/>
                    </a:cubicBezTo>
                    <a:cubicBezTo>
                      <a:pt x="5984171" y="1306422"/>
                      <a:pt x="5982299" y="1318317"/>
                      <a:pt x="5985383" y="1329110"/>
                    </a:cubicBezTo>
                    <a:cubicBezTo>
                      <a:pt x="5988704" y="1340735"/>
                      <a:pt x="5994908" y="1351335"/>
                      <a:pt x="5999671" y="1362448"/>
                    </a:cubicBezTo>
                    <a:cubicBezTo>
                      <a:pt x="6004433" y="1398960"/>
                      <a:pt x="6008750" y="1435534"/>
                      <a:pt x="6013958" y="1471985"/>
                    </a:cubicBezTo>
                    <a:cubicBezTo>
                      <a:pt x="6015546" y="1483098"/>
                      <a:pt x="6016876" y="1494250"/>
                      <a:pt x="6018721" y="1505323"/>
                    </a:cubicBezTo>
                    <a:cubicBezTo>
                      <a:pt x="6020052" y="1513307"/>
                      <a:pt x="6021896" y="1521198"/>
                      <a:pt x="6023483" y="1529135"/>
                    </a:cubicBezTo>
                    <a:cubicBezTo>
                      <a:pt x="6025071" y="1556123"/>
                      <a:pt x="6026061" y="1583152"/>
                      <a:pt x="6028246" y="1610098"/>
                    </a:cubicBezTo>
                    <a:cubicBezTo>
                      <a:pt x="6030825" y="1641902"/>
                      <a:pt x="6037771" y="1705348"/>
                      <a:pt x="6037771" y="1705348"/>
                    </a:cubicBezTo>
                    <a:cubicBezTo>
                      <a:pt x="6036183" y="1786310"/>
                      <a:pt x="6036860" y="1867349"/>
                      <a:pt x="6033008" y="1948235"/>
                    </a:cubicBezTo>
                    <a:cubicBezTo>
                      <a:pt x="6029796" y="2015690"/>
                      <a:pt x="6029664" y="1988262"/>
                      <a:pt x="6009196" y="2029198"/>
                    </a:cubicBezTo>
                    <a:cubicBezTo>
                      <a:pt x="6005373" y="2036844"/>
                      <a:pt x="6004920" y="2046262"/>
                      <a:pt x="5999671" y="2053010"/>
                    </a:cubicBezTo>
                    <a:cubicBezTo>
                      <a:pt x="5986083" y="2070480"/>
                      <a:pt x="5978516" y="2071174"/>
                      <a:pt x="5961571" y="2076823"/>
                    </a:cubicBezTo>
                    <a:cubicBezTo>
                      <a:pt x="5925058" y="2073648"/>
                      <a:pt x="5888362" y="2072142"/>
                      <a:pt x="5852033" y="2067298"/>
                    </a:cubicBezTo>
                    <a:cubicBezTo>
                      <a:pt x="5837812" y="2065402"/>
                      <a:pt x="5804666" y="2052404"/>
                      <a:pt x="5790121" y="2048248"/>
                    </a:cubicBezTo>
                    <a:cubicBezTo>
                      <a:pt x="5777534" y="2044652"/>
                      <a:pt x="5764533" y="2042573"/>
                      <a:pt x="5752021" y="2038723"/>
                    </a:cubicBezTo>
                    <a:cubicBezTo>
                      <a:pt x="5743850" y="2036209"/>
                      <a:pt x="5736318" y="2031902"/>
                      <a:pt x="5728208" y="2029198"/>
                    </a:cubicBezTo>
                    <a:cubicBezTo>
                      <a:pt x="5721998" y="2027128"/>
                      <a:pt x="5715368" y="2026505"/>
                      <a:pt x="5709158" y="2024435"/>
                    </a:cubicBezTo>
                    <a:cubicBezTo>
                      <a:pt x="5701048" y="2021732"/>
                      <a:pt x="5693640" y="2016983"/>
                      <a:pt x="5685346" y="2014910"/>
                    </a:cubicBezTo>
                    <a:cubicBezTo>
                      <a:pt x="5674456" y="2012188"/>
                      <a:pt x="5663121" y="2011735"/>
                      <a:pt x="5652008" y="2010148"/>
                    </a:cubicBezTo>
                    <a:cubicBezTo>
                      <a:pt x="5642483" y="2006973"/>
                      <a:pt x="5633050" y="2003508"/>
                      <a:pt x="5623433" y="2000623"/>
                    </a:cubicBezTo>
                    <a:cubicBezTo>
                      <a:pt x="5617164" y="1998742"/>
                      <a:pt x="5610593" y="1997930"/>
                      <a:pt x="5604383" y="1995860"/>
                    </a:cubicBezTo>
                    <a:cubicBezTo>
                      <a:pt x="5596273" y="1993157"/>
                      <a:pt x="5588605" y="1989257"/>
                      <a:pt x="5580571" y="1986335"/>
                    </a:cubicBezTo>
                    <a:cubicBezTo>
                      <a:pt x="5571135" y="1982904"/>
                      <a:pt x="5561171" y="1980888"/>
                      <a:pt x="5551996" y="1976810"/>
                    </a:cubicBezTo>
                    <a:cubicBezTo>
                      <a:pt x="5509713" y="1958018"/>
                      <a:pt x="5569046" y="1975119"/>
                      <a:pt x="5518658" y="1962523"/>
                    </a:cubicBezTo>
                    <a:cubicBezTo>
                      <a:pt x="5517071" y="1957760"/>
                      <a:pt x="5517648" y="1951570"/>
                      <a:pt x="5513896" y="1948235"/>
                    </a:cubicBezTo>
                    <a:cubicBezTo>
                      <a:pt x="5502703" y="1938285"/>
                      <a:pt x="5487777" y="1933409"/>
                      <a:pt x="5475796" y="1924423"/>
                    </a:cubicBezTo>
                    <a:cubicBezTo>
                      <a:pt x="5449907" y="1905005"/>
                      <a:pt x="5464116" y="1913083"/>
                      <a:pt x="5432933" y="1900610"/>
                    </a:cubicBezTo>
                    <a:cubicBezTo>
                      <a:pt x="5411826" y="1873472"/>
                      <a:pt x="5393398" y="1846123"/>
                      <a:pt x="5366258" y="1824410"/>
                    </a:cubicBezTo>
                    <a:cubicBezTo>
                      <a:pt x="5358321" y="1818060"/>
                      <a:pt x="5351538" y="1809906"/>
                      <a:pt x="5342446" y="1805360"/>
                    </a:cubicBezTo>
                    <a:cubicBezTo>
                      <a:pt x="5335206" y="1801740"/>
                      <a:pt x="5326571" y="1802185"/>
                      <a:pt x="5318633" y="1800598"/>
                    </a:cubicBezTo>
                    <a:cubicBezTo>
                      <a:pt x="5296414" y="1787901"/>
                      <a:pt x="5270732" y="1772408"/>
                      <a:pt x="5247196" y="1762498"/>
                    </a:cubicBezTo>
                    <a:cubicBezTo>
                      <a:pt x="5203890" y="1744264"/>
                      <a:pt x="5142667" y="1726819"/>
                      <a:pt x="5099558" y="1719635"/>
                    </a:cubicBezTo>
                    <a:lnTo>
                      <a:pt x="5070983" y="1714873"/>
                    </a:lnTo>
                    <a:cubicBezTo>
                      <a:pt x="5063019" y="1713425"/>
                      <a:pt x="5055203" y="1711114"/>
                      <a:pt x="5047171" y="1710110"/>
                    </a:cubicBezTo>
                    <a:cubicBezTo>
                      <a:pt x="4977531" y="1701405"/>
                      <a:pt x="4891519" y="1702397"/>
                      <a:pt x="4828096" y="1700585"/>
                    </a:cubicBezTo>
                    <a:cubicBezTo>
                      <a:pt x="4791583" y="1705348"/>
                      <a:pt x="4754665" y="1707652"/>
                      <a:pt x="4718558" y="1714873"/>
                    </a:cubicBezTo>
                    <a:cubicBezTo>
                      <a:pt x="4669111" y="1724762"/>
                      <a:pt x="4699296" y="1724539"/>
                      <a:pt x="4670933" y="1743448"/>
                    </a:cubicBezTo>
                    <a:cubicBezTo>
                      <a:pt x="4666756" y="1746233"/>
                      <a:pt x="4661408" y="1746623"/>
                      <a:pt x="4656646" y="1748210"/>
                    </a:cubicBezTo>
                    <a:cubicBezTo>
                      <a:pt x="4609677" y="1818664"/>
                      <a:pt x="4666962" y="1736783"/>
                      <a:pt x="4613783" y="1800598"/>
                    </a:cubicBezTo>
                    <a:cubicBezTo>
                      <a:pt x="4605041" y="1811089"/>
                      <a:pt x="4598713" y="1823444"/>
                      <a:pt x="4589971" y="1833935"/>
                    </a:cubicBezTo>
                    <a:cubicBezTo>
                      <a:pt x="4582785" y="1842559"/>
                      <a:pt x="4573668" y="1849404"/>
                      <a:pt x="4566158" y="1857748"/>
                    </a:cubicBezTo>
                    <a:cubicBezTo>
                      <a:pt x="4559358" y="1865303"/>
                      <a:pt x="4554025" y="1874111"/>
                      <a:pt x="4547108" y="1881560"/>
                    </a:cubicBezTo>
                    <a:cubicBezTo>
                      <a:pt x="4533359" y="1896367"/>
                      <a:pt x="4518534" y="1910135"/>
                      <a:pt x="4504246" y="1924423"/>
                    </a:cubicBezTo>
                    <a:cubicBezTo>
                      <a:pt x="4487123" y="1941546"/>
                      <a:pt x="4468496" y="1961348"/>
                      <a:pt x="4447096" y="1972048"/>
                    </a:cubicBezTo>
                    <a:cubicBezTo>
                      <a:pt x="4440746" y="1975223"/>
                      <a:pt x="4434066" y="1977810"/>
                      <a:pt x="4428046" y="1981573"/>
                    </a:cubicBezTo>
                    <a:cubicBezTo>
                      <a:pt x="4399042" y="1999700"/>
                      <a:pt x="4413582" y="2000680"/>
                      <a:pt x="4370896" y="2014910"/>
                    </a:cubicBezTo>
                    <a:cubicBezTo>
                      <a:pt x="4366133" y="2016498"/>
                      <a:pt x="4361098" y="2017428"/>
                      <a:pt x="4356608" y="2019673"/>
                    </a:cubicBezTo>
                    <a:cubicBezTo>
                      <a:pt x="4351489" y="2022233"/>
                      <a:pt x="4347751" y="2027388"/>
                      <a:pt x="4342321" y="2029198"/>
                    </a:cubicBezTo>
                    <a:cubicBezTo>
                      <a:pt x="4329114" y="2033600"/>
                      <a:pt x="4271963" y="2037926"/>
                      <a:pt x="4266121" y="2038723"/>
                    </a:cubicBezTo>
                    <a:cubicBezTo>
                      <a:pt x="4246985" y="2041333"/>
                      <a:pt x="4228021" y="2045073"/>
                      <a:pt x="4208971" y="2048248"/>
                    </a:cubicBezTo>
                    <a:lnTo>
                      <a:pt x="4180396" y="2053010"/>
                    </a:lnTo>
                    <a:cubicBezTo>
                      <a:pt x="4175633" y="2054598"/>
                      <a:pt x="4170935" y="2056394"/>
                      <a:pt x="4166108" y="2057773"/>
                    </a:cubicBezTo>
                    <a:cubicBezTo>
                      <a:pt x="4159814" y="2059571"/>
                      <a:pt x="4153268" y="2060465"/>
                      <a:pt x="4147058" y="2062535"/>
                    </a:cubicBezTo>
                    <a:cubicBezTo>
                      <a:pt x="4138948" y="2065238"/>
                      <a:pt x="4131506" y="2069857"/>
                      <a:pt x="4123246" y="2072060"/>
                    </a:cubicBezTo>
                    <a:cubicBezTo>
                      <a:pt x="4107603" y="2076231"/>
                      <a:pt x="4075621" y="2081585"/>
                      <a:pt x="4075621" y="2081585"/>
                    </a:cubicBezTo>
                    <a:cubicBezTo>
                      <a:pt x="4067683" y="2084760"/>
                      <a:pt x="4059997" y="2088653"/>
                      <a:pt x="4051808" y="2091110"/>
                    </a:cubicBezTo>
                    <a:cubicBezTo>
                      <a:pt x="3979177" y="2112900"/>
                      <a:pt x="4084017" y="2074636"/>
                      <a:pt x="3999421" y="2105398"/>
                    </a:cubicBezTo>
                    <a:cubicBezTo>
                      <a:pt x="3991387" y="2108320"/>
                      <a:pt x="3983081" y="2110771"/>
                      <a:pt x="3975608" y="2114923"/>
                    </a:cubicBezTo>
                    <a:cubicBezTo>
                      <a:pt x="3968669" y="2118778"/>
                      <a:pt x="3963784" y="2125926"/>
                      <a:pt x="3956558" y="2129210"/>
                    </a:cubicBezTo>
                    <a:cubicBezTo>
                      <a:pt x="3946037" y="2133992"/>
                      <a:pt x="3934333" y="2135560"/>
                      <a:pt x="3923221" y="2138735"/>
                    </a:cubicBezTo>
                    <a:cubicBezTo>
                      <a:pt x="3915283" y="2143498"/>
                      <a:pt x="3907195" y="2148017"/>
                      <a:pt x="3899408" y="2153023"/>
                    </a:cubicBezTo>
                    <a:cubicBezTo>
                      <a:pt x="3884964" y="2162309"/>
                      <a:pt x="3872489" y="2175221"/>
                      <a:pt x="3856546" y="2181598"/>
                    </a:cubicBezTo>
                    <a:cubicBezTo>
                      <a:pt x="3839710" y="2188332"/>
                      <a:pt x="3831617" y="2189672"/>
                      <a:pt x="3818446" y="2200648"/>
                    </a:cubicBezTo>
                    <a:cubicBezTo>
                      <a:pt x="3813272" y="2204960"/>
                      <a:pt x="3808470" y="2209761"/>
                      <a:pt x="3804158" y="2214935"/>
                    </a:cubicBezTo>
                    <a:cubicBezTo>
                      <a:pt x="3800494" y="2219332"/>
                      <a:pt x="3798941" y="2225454"/>
                      <a:pt x="3794633" y="2229223"/>
                    </a:cubicBezTo>
                    <a:cubicBezTo>
                      <a:pt x="3786018" y="2236761"/>
                      <a:pt x="3775316" y="2241540"/>
                      <a:pt x="3766058" y="2248273"/>
                    </a:cubicBezTo>
                    <a:cubicBezTo>
                      <a:pt x="3757837" y="2254252"/>
                      <a:pt x="3751170" y="2262456"/>
                      <a:pt x="3742246" y="2267323"/>
                    </a:cubicBezTo>
                    <a:cubicBezTo>
                      <a:pt x="3733432" y="2272131"/>
                      <a:pt x="3722993" y="2273119"/>
                      <a:pt x="3713671" y="2276848"/>
                    </a:cubicBezTo>
                    <a:cubicBezTo>
                      <a:pt x="3691220" y="2285828"/>
                      <a:pt x="3669281" y="2296040"/>
                      <a:pt x="3646996" y="2305423"/>
                    </a:cubicBezTo>
                    <a:cubicBezTo>
                      <a:pt x="3639117" y="2308741"/>
                      <a:pt x="3630514" y="2310550"/>
                      <a:pt x="3623183" y="2314948"/>
                    </a:cubicBezTo>
                    <a:cubicBezTo>
                      <a:pt x="3615246" y="2319710"/>
                      <a:pt x="3607830" y="2325476"/>
                      <a:pt x="3599371" y="2329235"/>
                    </a:cubicBezTo>
                    <a:cubicBezTo>
                      <a:pt x="3593390" y="2331893"/>
                      <a:pt x="3586671" y="2332410"/>
                      <a:pt x="3580321" y="2333998"/>
                    </a:cubicBezTo>
                    <a:cubicBezTo>
                      <a:pt x="3535944" y="2367280"/>
                      <a:pt x="3592318" y="2328544"/>
                      <a:pt x="3527933" y="2357810"/>
                    </a:cubicBezTo>
                    <a:cubicBezTo>
                      <a:pt x="3520707" y="2361095"/>
                      <a:pt x="3515614" y="2367891"/>
                      <a:pt x="3508883" y="2372098"/>
                    </a:cubicBezTo>
                    <a:cubicBezTo>
                      <a:pt x="3502863" y="2375861"/>
                      <a:pt x="3495997" y="2378101"/>
                      <a:pt x="3489833" y="2381623"/>
                    </a:cubicBezTo>
                    <a:cubicBezTo>
                      <a:pt x="3484863" y="2384463"/>
                      <a:pt x="3480807" y="2388893"/>
                      <a:pt x="3475546" y="2391148"/>
                    </a:cubicBezTo>
                    <a:cubicBezTo>
                      <a:pt x="3469530" y="2393726"/>
                      <a:pt x="3462846" y="2394323"/>
                      <a:pt x="3456496" y="2395910"/>
                    </a:cubicBezTo>
                    <a:cubicBezTo>
                      <a:pt x="3451733" y="2400673"/>
                      <a:pt x="3447920" y="2406628"/>
                      <a:pt x="3442208" y="2410198"/>
                    </a:cubicBezTo>
                    <a:cubicBezTo>
                      <a:pt x="3412327" y="2428874"/>
                      <a:pt x="3425608" y="2410490"/>
                      <a:pt x="3399346" y="2429248"/>
                    </a:cubicBezTo>
                    <a:cubicBezTo>
                      <a:pt x="3368789" y="2451074"/>
                      <a:pt x="3402905" y="2439073"/>
                      <a:pt x="3366008" y="2448298"/>
                    </a:cubicBezTo>
                    <a:cubicBezTo>
                      <a:pt x="3340058" y="2465598"/>
                      <a:pt x="3337143" y="2468863"/>
                      <a:pt x="3294571" y="2481635"/>
                    </a:cubicBezTo>
                    <a:cubicBezTo>
                      <a:pt x="3278696" y="2486398"/>
                      <a:pt x="3262465" y="2490103"/>
                      <a:pt x="3246946" y="2495923"/>
                    </a:cubicBezTo>
                    <a:cubicBezTo>
                      <a:pt x="3236975" y="2499662"/>
                      <a:pt x="3228040" y="2505747"/>
                      <a:pt x="3218371" y="2510210"/>
                    </a:cubicBezTo>
                    <a:cubicBezTo>
                      <a:pt x="3207394" y="2515276"/>
                      <a:pt x="3196010" y="2519432"/>
                      <a:pt x="3185033" y="2524498"/>
                    </a:cubicBezTo>
                    <a:cubicBezTo>
                      <a:pt x="3175364" y="2528961"/>
                      <a:pt x="3166127" y="2534322"/>
                      <a:pt x="3156458" y="2538785"/>
                    </a:cubicBezTo>
                    <a:cubicBezTo>
                      <a:pt x="3145481" y="2543851"/>
                      <a:pt x="3133735" y="2547284"/>
                      <a:pt x="3123121" y="2553073"/>
                    </a:cubicBezTo>
                    <a:cubicBezTo>
                      <a:pt x="3088599" y="2571904"/>
                      <a:pt x="3118240" y="2561321"/>
                      <a:pt x="3089783" y="2581648"/>
                    </a:cubicBezTo>
                    <a:cubicBezTo>
                      <a:pt x="3084006" y="2585775"/>
                      <a:pt x="3076753" y="2587410"/>
                      <a:pt x="3070733" y="2591173"/>
                    </a:cubicBezTo>
                    <a:cubicBezTo>
                      <a:pt x="3064002" y="2595380"/>
                      <a:pt x="3058414" y="2601253"/>
                      <a:pt x="3051683" y="2605460"/>
                    </a:cubicBezTo>
                    <a:cubicBezTo>
                      <a:pt x="3045663" y="2609223"/>
                      <a:pt x="3038313" y="2610725"/>
                      <a:pt x="3032633" y="2614985"/>
                    </a:cubicBezTo>
                    <a:cubicBezTo>
                      <a:pt x="3025449" y="2620373"/>
                      <a:pt x="3020595" y="2628425"/>
                      <a:pt x="3013583" y="2634035"/>
                    </a:cubicBezTo>
                    <a:cubicBezTo>
                      <a:pt x="3004644" y="2641186"/>
                      <a:pt x="2993802" y="2645756"/>
                      <a:pt x="2985008" y="2653085"/>
                    </a:cubicBezTo>
                    <a:cubicBezTo>
                      <a:pt x="2974660" y="2661709"/>
                      <a:pt x="2967025" y="2673338"/>
                      <a:pt x="2956433" y="2681660"/>
                    </a:cubicBezTo>
                    <a:cubicBezTo>
                      <a:pt x="2927414" y="2704461"/>
                      <a:pt x="2894299" y="2712118"/>
                      <a:pt x="2870708" y="2743573"/>
                    </a:cubicBezTo>
                    <a:cubicBezTo>
                      <a:pt x="2865946" y="2749923"/>
                      <a:pt x="2862034" y="2757010"/>
                      <a:pt x="2856421" y="2762623"/>
                    </a:cubicBezTo>
                    <a:cubicBezTo>
                      <a:pt x="2838434" y="2780610"/>
                      <a:pt x="2838440" y="2773860"/>
                      <a:pt x="2818321" y="2786435"/>
                    </a:cubicBezTo>
                    <a:cubicBezTo>
                      <a:pt x="2811590" y="2790642"/>
                      <a:pt x="2805204" y="2795450"/>
                      <a:pt x="2799271" y="2800723"/>
                    </a:cubicBezTo>
                    <a:cubicBezTo>
                      <a:pt x="2770164" y="2826595"/>
                      <a:pt x="2781941" y="2824462"/>
                      <a:pt x="2746883" y="2843585"/>
                    </a:cubicBezTo>
                    <a:cubicBezTo>
                      <a:pt x="2739378" y="2847679"/>
                      <a:pt x="2730262" y="2848487"/>
                      <a:pt x="2723071" y="2853110"/>
                    </a:cubicBezTo>
                    <a:cubicBezTo>
                      <a:pt x="2708368" y="2862562"/>
                      <a:pt x="2677592" y="2892257"/>
                      <a:pt x="2656396" y="2900735"/>
                    </a:cubicBezTo>
                    <a:cubicBezTo>
                      <a:pt x="2648880" y="2903741"/>
                      <a:pt x="2640336" y="2903172"/>
                      <a:pt x="2632583" y="2905498"/>
                    </a:cubicBezTo>
                    <a:cubicBezTo>
                      <a:pt x="2615137" y="2910732"/>
                      <a:pt x="2598456" y="2921739"/>
                      <a:pt x="2580196" y="2924548"/>
                    </a:cubicBezTo>
                    <a:cubicBezTo>
                      <a:pt x="2559558" y="2927723"/>
                      <a:pt x="2539036" y="2931767"/>
                      <a:pt x="2518283" y="2934073"/>
                    </a:cubicBezTo>
                    <a:cubicBezTo>
                      <a:pt x="2481857" y="2938120"/>
                      <a:pt x="2444465" y="2938042"/>
                      <a:pt x="2408746" y="2943598"/>
                    </a:cubicBezTo>
                    <a:cubicBezTo>
                      <a:pt x="2373027" y="2949154"/>
                      <a:pt x="2330959" y="2960266"/>
                      <a:pt x="2303971" y="2967410"/>
                    </a:cubicBezTo>
                    <a:cubicBezTo>
                      <a:pt x="2276984" y="2974554"/>
                      <a:pt x="2266423" y="2982104"/>
                      <a:pt x="2246821" y="2986460"/>
                    </a:cubicBezTo>
                    <a:cubicBezTo>
                      <a:pt x="2232533" y="2989635"/>
                      <a:pt x="2218343" y="2993288"/>
                      <a:pt x="2203958" y="2995985"/>
                    </a:cubicBezTo>
                    <a:cubicBezTo>
                      <a:pt x="2182168" y="3000071"/>
                      <a:pt x="2167522" y="2999861"/>
                      <a:pt x="2146808" y="3005510"/>
                    </a:cubicBezTo>
                    <a:cubicBezTo>
                      <a:pt x="2137122" y="3008152"/>
                      <a:pt x="2127973" y="3012600"/>
                      <a:pt x="2118233" y="3015035"/>
                    </a:cubicBezTo>
                    <a:cubicBezTo>
                      <a:pt x="2090110" y="3022066"/>
                      <a:pt x="2094343" y="3016648"/>
                      <a:pt x="2070608" y="3024560"/>
                    </a:cubicBezTo>
                    <a:cubicBezTo>
                      <a:pt x="2062498" y="3027263"/>
                      <a:pt x="2054269" y="3029933"/>
                      <a:pt x="2046796" y="3034085"/>
                    </a:cubicBezTo>
                    <a:cubicBezTo>
                      <a:pt x="2039857" y="3037940"/>
                      <a:pt x="2035073" y="3045320"/>
                      <a:pt x="2027746" y="3048373"/>
                    </a:cubicBezTo>
                    <a:cubicBezTo>
                      <a:pt x="2015662" y="3053408"/>
                      <a:pt x="2002065" y="3053758"/>
                      <a:pt x="1989646" y="3057898"/>
                    </a:cubicBezTo>
                    <a:cubicBezTo>
                      <a:pt x="1959661" y="3067893"/>
                      <a:pt x="1956457" y="3069773"/>
                      <a:pt x="1922971" y="3076948"/>
                    </a:cubicBezTo>
                    <a:cubicBezTo>
                      <a:pt x="1913529" y="3078971"/>
                      <a:pt x="1903921" y="3080123"/>
                      <a:pt x="1894396" y="3081710"/>
                    </a:cubicBezTo>
                    <a:cubicBezTo>
                      <a:pt x="1826521" y="3104335"/>
                      <a:pt x="1861058" y="3092029"/>
                      <a:pt x="1846771" y="3095998"/>
                    </a:cubicBezTo>
                    <a:cubicBezTo>
                      <a:pt x="1832484" y="3099967"/>
                      <a:pt x="1822165" y="3100761"/>
                      <a:pt x="1808671" y="3105523"/>
                    </a:cubicBezTo>
                    <a:cubicBezTo>
                      <a:pt x="1773231" y="3132102"/>
                      <a:pt x="1807515" y="3110670"/>
                      <a:pt x="1765808" y="3124573"/>
                    </a:cubicBezTo>
                    <a:cubicBezTo>
                      <a:pt x="1759073" y="3126818"/>
                      <a:pt x="1753350" y="3131461"/>
                      <a:pt x="1746758" y="3134098"/>
                    </a:cubicBezTo>
                    <a:cubicBezTo>
                      <a:pt x="1737436" y="3137827"/>
                      <a:pt x="1727837" y="3140865"/>
                      <a:pt x="1718183" y="3143623"/>
                    </a:cubicBezTo>
                    <a:cubicBezTo>
                      <a:pt x="1705596" y="3147219"/>
                      <a:pt x="1692439" y="3148823"/>
                      <a:pt x="1680083" y="3153148"/>
                    </a:cubicBezTo>
                    <a:cubicBezTo>
                      <a:pt x="1586736" y="3185819"/>
                      <a:pt x="1654436" y="3170659"/>
                      <a:pt x="1599121" y="3181723"/>
                    </a:cubicBezTo>
                    <a:lnTo>
                      <a:pt x="1503871" y="3229348"/>
                    </a:lnTo>
                    <a:lnTo>
                      <a:pt x="1484821" y="3238873"/>
                    </a:lnTo>
                    <a:cubicBezTo>
                      <a:pt x="1478471" y="3242048"/>
                      <a:pt x="1472506" y="3246153"/>
                      <a:pt x="1465771" y="3248398"/>
                    </a:cubicBezTo>
                    <a:cubicBezTo>
                      <a:pt x="1434644" y="3258772"/>
                      <a:pt x="1455974" y="3250915"/>
                      <a:pt x="1403858" y="3276973"/>
                    </a:cubicBezTo>
                    <a:cubicBezTo>
                      <a:pt x="1397508" y="3280148"/>
                      <a:pt x="1390488" y="3282238"/>
                      <a:pt x="1384808" y="3286498"/>
                    </a:cubicBezTo>
                    <a:cubicBezTo>
                      <a:pt x="1373359" y="3295084"/>
                      <a:pt x="1355064" y="3309826"/>
                      <a:pt x="1341946" y="3315073"/>
                    </a:cubicBezTo>
                    <a:cubicBezTo>
                      <a:pt x="1334430" y="3318079"/>
                      <a:pt x="1326071" y="3318248"/>
                      <a:pt x="1318133" y="3319835"/>
                    </a:cubicBezTo>
                    <a:cubicBezTo>
                      <a:pt x="1311783" y="3324598"/>
                      <a:pt x="1305889" y="3330039"/>
                      <a:pt x="1299083" y="3334123"/>
                    </a:cubicBezTo>
                    <a:cubicBezTo>
                      <a:pt x="1276071" y="3347930"/>
                      <a:pt x="1236253" y="3362880"/>
                      <a:pt x="1213358" y="3367460"/>
                    </a:cubicBezTo>
                    <a:cubicBezTo>
                      <a:pt x="1205421" y="3369048"/>
                      <a:pt x="1197399" y="3370260"/>
                      <a:pt x="1189546" y="3372223"/>
                    </a:cubicBezTo>
                    <a:cubicBezTo>
                      <a:pt x="1184676" y="3373441"/>
                      <a:pt x="1180101" y="3375664"/>
                      <a:pt x="1175258" y="3376985"/>
                    </a:cubicBezTo>
                    <a:cubicBezTo>
                      <a:pt x="1162628" y="3380429"/>
                      <a:pt x="1149858" y="3383335"/>
                      <a:pt x="1137158" y="3386510"/>
                    </a:cubicBezTo>
                    <a:cubicBezTo>
                      <a:pt x="1130808" y="3388098"/>
                      <a:pt x="1124564" y="3390197"/>
                      <a:pt x="1118108" y="3391273"/>
                    </a:cubicBezTo>
                    <a:cubicBezTo>
                      <a:pt x="1093438" y="3395384"/>
                      <a:pt x="1089035" y="3395802"/>
                      <a:pt x="1065721" y="3400798"/>
                    </a:cubicBezTo>
                    <a:lnTo>
                      <a:pt x="1034765" y="3412705"/>
                    </a:lnTo>
                    <a:cubicBezTo>
                      <a:pt x="1016906" y="3422627"/>
                      <a:pt x="994284" y="3430961"/>
                      <a:pt x="963328" y="3476999"/>
                    </a:cubicBezTo>
                    <a:cubicBezTo>
                      <a:pt x="953803" y="3530180"/>
                      <a:pt x="998649" y="3650830"/>
                      <a:pt x="965708" y="3729411"/>
                    </a:cubicBezTo>
                    <a:cubicBezTo>
                      <a:pt x="932767" y="3807992"/>
                      <a:pt x="835534" y="3888954"/>
                      <a:pt x="765684" y="3948485"/>
                    </a:cubicBezTo>
                    <a:cubicBezTo>
                      <a:pt x="695834" y="4008016"/>
                      <a:pt x="590661" y="4010398"/>
                      <a:pt x="546608" y="4086598"/>
                    </a:cubicBezTo>
                    <a:cubicBezTo>
                      <a:pt x="502555" y="4162798"/>
                      <a:pt x="534701" y="4356472"/>
                      <a:pt x="501364" y="4405684"/>
                    </a:cubicBezTo>
                    <a:cubicBezTo>
                      <a:pt x="447655" y="4430733"/>
                      <a:pt x="246526" y="4416172"/>
                      <a:pt x="187040" y="4412829"/>
                    </a:cubicBezTo>
                    <a:cubicBezTo>
                      <a:pt x="139255" y="4413814"/>
                      <a:pt x="15589" y="4346950"/>
                      <a:pt x="1302" y="4310437"/>
                    </a:cubicBezTo>
                    <a:close/>
                  </a:path>
                </a:pathLst>
              </a:custGeom>
              <a:noFill/>
              <a:ln w="19050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526021ED-2F06-4E83-A2D9-C4B47CC4EACD}"/>
                  </a:ext>
                </a:extLst>
              </p:cNvPr>
              <p:cNvSpPr txBox="1"/>
              <p:nvPr/>
            </p:nvSpPr>
            <p:spPr>
              <a:xfrm rot="19771130">
                <a:off x="4853730" y="4296429"/>
                <a:ext cx="2484543" cy="5989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EA58F79C-563F-4585-A44F-43B5D0A37014}"/>
              </a:ext>
            </a:extLst>
          </p:cNvPr>
          <p:cNvGrpSpPr/>
          <p:nvPr/>
        </p:nvGrpSpPr>
        <p:grpSpPr>
          <a:xfrm>
            <a:off x="154488" y="3378547"/>
            <a:ext cx="3848483" cy="2892376"/>
            <a:chOff x="484632" y="0"/>
            <a:chExt cx="9144000" cy="6872288"/>
          </a:xfrm>
        </p:grpSpPr>
        <p:pic>
          <p:nvPicPr>
            <p:cNvPr id="31" name="Picture 30" descr="A picture containing dark, star, night, night sky&#10;&#10;Description automatically generated">
              <a:extLst>
                <a:ext uri="{FF2B5EF4-FFF2-40B4-BE49-F238E27FC236}">
                  <a16:creationId xmlns:a16="http://schemas.microsoft.com/office/drawing/2014/main" id="{06ECB259-C7F6-4251-B075-404581DF51D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8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49328F55-EB23-4E65-BC12-C924CB8573D6}"/>
                </a:ext>
              </a:extLst>
            </p:cNvPr>
            <p:cNvGrpSpPr/>
            <p:nvPr/>
          </p:nvGrpSpPr>
          <p:grpSpPr>
            <a:xfrm>
              <a:off x="2556663" y="2967038"/>
              <a:ext cx="5540715" cy="3905250"/>
              <a:chOff x="2556663" y="2967038"/>
              <a:chExt cx="5540715" cy="3905250"/>
            </a:xfrm>
          </p:grpSpPr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AF667F2A-6552-4D09-B553-FB4379AC733D}"/>
                  </a:ext>
                </a:extLst>
              </p:cNvPr>
              <p:cNvSpPr/>
              <p:nvPr/>
            </p:nvSpPr>
            <p:spPr>
              <a:xfrm>
                <a:off x="2556663" y="2967038"/>
                <a:ext cx="5540715" cy="3905250"/>
              </a:xfrm>
              <a:custGeom>
                <a:avLst/>
                <a:gdLst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1525 w 5540715"/>
                  <a:gd name="connsiteY319" fmla="*/ 20288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19716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72525 w 5540715"/>
                  <a:gd name="connsiteY307" fmla="*/ 1795462 h 3905250"/>
                  <a:gd name="connsiteX308" fmla="*/ 2329662 w 5540715"/>
                  <a:gd name="connsiteY308" fmla="*/ 1838325 h 3905250"/>
                  <a:gd name="connsiteX309" fmla="*/ 2305850 w 5540715"/>
                  <a:gd name="connsiteY309" fmla="*/ 1876425 h 3905250"/>
                  <a:gd name="connsiteX310" fmla="*/ 2296325 w 5540715"/>
                  <a:gd name="connsiteY310" fmla="*/ 1890712 h 3905250"/>
                  <a:gd name="connsiteX311" fmla="*/ 2253462 w 5540715"/>
                  <a:gd name="connsiteY311" fmla="*/ 1924050 h 3905250"/>
                  <a:gd name="connsiteX312" fmla="*/ 2234412 w 5540715"/>
                  <a:gd name="connsiteY312" fmla="*/ 1943100 h 3905250"/>
                  <a:gd name="connsiteX313" fmla="*/ 2220125 w 5540715"/>
                  <a:gd name="connsiteY313" fmla="*/ 1947862 h 3905250"/>
                  <a:gd name="connsiteX314" fmla="*/ 2186787 w 5540715"/>
                  <a:gd name="connsiteY314" fmla="*/ 1966912 h 3905250"/>
                  <a:gd name="connsiteX315" fmla="*/ 2148687 w 5540715"/>
                  <a:gd name="connsiteY315" fmla="*/ 1985962 h 3905250"/>
                  <a:gd name="connsiteX316" fmla="*/ 2110587 w 5540715"/>
                  <a:gd name="connsiteY316" fmla="*/ 1995487 h 3905250"/>
                  <a:gd name="connsiteX317" fmla="*/ 2072487 w 5540715"/>
                  <a:gd name="connsiteY317" fmla="*/ 1971675 h 3905250"/>
                  <a:gd name="connsiteX318" fmla="*/ 1996288 w 5540715"/>
                  <a:gd name="connsiteY318" fmla="*/ 1990725 h 3905250"/>
                  <a:gd name="connsiteX319" fmla="*/ 1939137 w 5540715"/>
                  <a:gd name="connsiteY319" fmla="*/ 2047875 h 3905250"/>
                  <a:gd name="connsiteX320" fmla="*/ 1910562 w 5540715"/>
                  <a:gd name="connsiteY320" fmla="*/ 2071687 h 3905250"/>
                  <a:gd name="connsiteX321" fmla="*/ 1886750 w 5540715"/>
                  <a:gd name="connsiteY321" fmla="*/ 2081212 h 3905250"/>
                  <a:gd name="connsiteX322" fmla="*/ 1858175 w 5540715"/>
                  <a:gd name="connsiteY322" fmla="*/ 2100262 h 3905250"/>
                  <a:gd name="connsiteX323" fmla="*/ 1834362 w 5540715"/>
                  <a:gd name="connsiteY323" fmla="*/ 2109787 h 3905250"/>
                  <a:gd name="connsiteX324" fmla="*/ 1815312 w 5540715"/>
                  <a:gd name="connsiteY324" fmla="*/ 2124075 h 3905250"/>
                  <a:gd name="connsiteX325" fmla="*/ 1796262 w 5540715"/>
                  <a:gd name="connsiteY325" fmla="*/ 2133600 h 3905250"/>
                  <a:gd name="connsiteX326" fmla="*/ 1786737 w 5540715"/>
                  <a:gd name="connsiteY326" fmla="*/ 2147887 h 3905250"/>
                  <a:gd name="connsiteX327" fmla="*/ 1772450 w 5540715"/>
                  <a:gd name="connsiteY327" fmla="*/ 2152650 h 3905250"/>
                  <a:gd name="connsiteX328" fmla="*/ 1753400 w 5540715"/>
                  <a:gd name="connsiteY328" fmla="*/ 2166937 h 3905250"/>
                  <a:gd name="connsiteX329" fmla="*/ 1696250 w 5540715"/>
                  <a:gd name="connsiteY329" fmla="*/ 2219325 h 3905250"/>
                  <a:gd name="connsiteX330" fmla="*/ 1672437 w 5540715"/>
                  <a:gd name="connsiteY330" fmla="*/ 2238375 h 3905250"/>
                  <a:gd name="connsiteX331" fmla="*/ 1648625 w 5540715"/>
                  <a:gd name="connsiteY331" fmla="*/ 2252662 h 3905250"/>
                  <a:gd name="connsiteX332" fmla="*/ 1615287 w 5540715"/>
                  <a:gd name="connsiteY332" fmla="*/ 2286000 h 3905250"/>
                  <a:gd name="connsiteX333" fmla="*/ 1591475 w 5540715"/>
                  <a:gd name="connsiteY333" fmla="*/ 2305050 h 3905250"/>
                  <a:gd name="connsiteX334" fmla="*/ 1577187 w 5540715"/>
                  <a:gd name="connsiteY334" fmla="*/ 2314575 h 3905250"/>
                  <a:gd name="connsiteX335" fmla="*/ 1562900 w 5540715"/>
                  <a:gd name="connsiteY335" fmla="*/ 2328862 h 3905250"/>
                  <a:gd name="connsiteX336" fmla="*/ 1558137 w 5540715"/>
                  <a:gd name="connsiteY336" fmla="*/ 2343150 h 3905250"/>
                  <a:gd name="connsiteX337" fmla="*/ 1520037 w 5540715"/>
                  <a:gd name="connsiteY337" fmla="*/ 2366962 h 3905250"/>
                  <a:gd name="connsiteX338" fmla="*/ 1496225 w 5540715"/>
                  <a:gd name="connsiteY338" fmla="*/ 2381250 h 3905250"/>
                  <a:gd name="connsiteX339" fmla="*/ 1477175 w 5540715"/>
                  <a:gd name="connsiteY339" fmla="*/ 2395537 h 3905250"/>
                  <a:gd name="connsiteX340" fmla="*/ 1462887 w 5540715"/>
                  <a:gd name="connsiteY340" fmla="*/ 2400300 h 3905250"/>
                  <a:gd name="connsiteX341" fmla="*/ 1424787 w 5540715"/>
                  <a:gd name="connsiteY341" fmla="*/ 2419350 h 3905250"/>
                  <a:gd name="connsiteX342" fmla="*/ 1405737 w 5540715"/>
                  <a:gd name="connsiteY342" fmla="*/ 2428875 h 3905250"/>
                  <a:gd name="connsiteX343" fmla="*/ 1362875 w 5540715"/>
                  <a:gd name="connsiteY343" fmla="*/ 2462212 h 3905250"/>
                  <a:gd name="connsiteX344" fmla="*/ 1329537 w 5540715"/>
                  <a:gd name="connsiteY344" fmla="*/ 2476500 h 3905250"/>
                  <a:gd name="connsiteX345" fmla="*/ 1310487 w 5540715"/>
                  <a:gd name="connsiteY345" fmla="*/ 2490787 h 3905250"/>
                  <a:gd name="connsiteX346" fmla="*/ 1262862 w 5540715"/>
                  <a:gd name="connsiteY346" fmla="*/ 2514600 h 3905250"/>
                  <a:gd name="connsiteX347" fmla="*/ 1224762 w 5540715"/>
                  <a:gd name="connsiteY347" fmla="*/ 2538412 h 3905250"/>
                  <a:gd name="connsiteX348" fmla="*/ 1210475 w 5540715"/>
                  <a:gd name="connsiteY348" fmla="*/ 2543175 h 3905250"/>
                  <a:gd name="connsiteX349" fmla="*/ 1191425 w 5540715"/>
                  <a:gd name="connsiteY349" fmla="*/ 2557462 h 3905250"/>
                  <a:gd name="connsiteX350" fmla="*/ 1129512 w 5540715"/>
                  <a:gd name="connsiteY350" fmla="*/ 2600325 h 3905250"/>
                  <a:gd name="connsiteX351" fmla="*/ 1100937 w 5540715"/>
                  <a:gd name="connsiteY351" fmla="*/ 2624137 h 3905250"/>
                  <a:gd name="connsiteX352" fmla="*/ 1086650 w 5540715"/>
                  <a:gd name="connsiteY352" fmla="*/ 2638425 h 3905250"/>
                  <a:gd name="connsiteX353" fmla="*/ 1077125 w 5540715"/>
                  <a:gd name="connsiteY353" fmla="*/ 2652712 h 3905250"/>
                  <a:gd name="connsiteX354" fmla="*/ 1053312 w 5540715"/>
                  <a:gd name="connsiteY35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29662 w 5540715"/>
                  <a:gd name="connsiteY307" fmla="*/ 1838325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315375 w 5540715"/>
                  <a:gd name="connsiteY309" fmla="*/ 190976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70156 w 5540715"/>
                  <a:gd name="connsiteY306" fmla="*/ 1804987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70156 w 5540715"/>
                  <a:gd name="connsiteY305" fmla="*/ 1804987 h 3905250"/>
                  <a:gd name="connsiteX306" fmla="*/ 2389193 w 5540715"/>
                  <a:gd name="connsiteY306" fmla="*/ 1881187 h 3905250"/>
                  <a:gd name="connsiteX307" fmla="*/ 2315375 w 5540715"/>
                  <a:gd name="connsiteY307" fmla="*/ 1909762 h 3905250"/>
                  <a:gd name="connsiteX308" fmla="*/ 2253462 w 5540715"/>
                  <a:gd name="connsiteY308" fmla="*/ 1924050 h 3905250"/>
                  <a:gd name="connsiteX309" fmla="*/ 2234412 w 5540715"/>
                  <a:gd name="connsiteY309" fmla="*/ 1943100 h 3905250"/>
                  <a:gd name="connsiteX310" fmla="*/ 2220125 w 5540715"/>
                  <a:gd name="connsiteY310" fmla="*/ 1947862 h 3905250"/>
                  <a:gd name="connsiteX311" fmla="*/ 2186787 w 5540715"/>
                  <a:gd name="connsiteY311" fmla="*/ 1966912 h 3905250"/>
                  <a:gd name="connsiteX312" fmla="*/ 2148687 w 5540715"/>
                  <a:gd name="connsiteY312" fmla="*/ 1985962 h 3905250"/>
                  <a:gd name="connsiteX313" fmla="*/ 2110587 w 5540715"/>
                  <a:gd name="connsiteY313" fmla="*/ 1995487 h 3905250"/>
                  <a:gd name="connsiteX314" fmla="*/ 2072487 w 5540715"/>
                  <a:gd name="connsiteY314" fmla="*/ 1971675 h 3905250"/>
                  <a:gd name="connsiteX315" fmla="*/ 1996288 w 5540715"/>
                  <a:gd name="connsiteY315" fmla="*/ 1990725 h 3905250"/>
                  <a:gd name="connsiteX316" fmla="*/ 1939137 w 5540715"/>
                  <a:gd name="connsiteY316" fmla="*/ 2047875 h 3905250"/>
                  <a:gd name="connsiteX317" fmla="*/ 1910562 w 5540715"/>
                  <a:gd name="connsiteY317" fmla="*/ 2071687 h 3905250"/>
                  <a:gd name="connsiteX318" fmla="*/ 1886750 w 5540715"/>
                  <a:gd name="connsiteY318" fmla="*/ 2081212 h 3905250"/>
                  <a:gd name="connsiteX319" fmla="*/ 1858175 w 5540715"/>
                  <a:gd name="connsiteY319" fmla="*/ 2100262 h 3905250"/>
                  <a:gd name="connsiteX320" fmla="*/ 1834362 w 5540715"/>
                  <a:gd name="connsiteY320" fmla="*/ 2109787 h 3905250"/>
                  <a:gd name="connsiteX321" fmla="*/ 1815312 w 5540715"/>
                  <a:gd name="connsiteY321" fmla="*/ 2124075 h 3905250"/>
                  <a:gd name="connsiteX322" fmla="*/ 1796262 w 5540715"/>
                  <a:gd name="connsiteY322" fmla="*/ 2133600 h 3905250"/>
                  <a:gd name="connsiteX323" fmla="*/ 1786737 w 5540715"/>
                  <a:gd name="connsiteY323" fmla="*/ 2147887 h 3905250"/>
                  <a:gd name="connsiteX324" fmla="*/ 1772450 w 5540715"/>
                  <a:gd name="connsiteY324" fmla="*/ 2152650 h 3905250"/>
                  <a:gd name="connsiteX325" fmla="*/ 1753400 w 5540715"/>
                  <a:gd name="connsiteY325" fmla="*/ 2166937 h 3905250"/>
                  <a:gd name="connsiteX326" fmla="*/ 1696250 w 5540715"/>
                  <a:gd name="connsiteY326" fmla="*/ 2219325 h 3905250"/>
                  <a:gd name="connsiteX327" fmla="*/ 1672437 w 5540715"/>
                  <a:gd name="connsiteY327" fmla="*/ 2238375 h 3905250"/>
                  <a:gd name="connsiteX328" fmla="*/ 1648625 w 5540715"/>
                  <a:gd name="connsiteY328" fmla="*/ 2252662 h 3905250"/>
                  <a:gd name="connsiteX329" fmla="*/ 1615287 w 5540715"/>
                  <a:gd name="connsiteY329" fmla="*/ 2286000 h 3905250"/>
                  <a:gd name="connsiteX330" fmla="*/ 1591475 w 5540715"/>
                  <a:gd name="connsiteY330" fmla="*/ 2305050 h 3905250"/>
                  <a:gd name="connsiteX331" fmla="*/ 1577187 w 5540715"/>
                  <a:gd name="connsiteY331" fmla="*/ 2314575 h 3905250"/>
                  <a:gd name="connsiteX332" fmla="*/ 1562900 w 5540715"/>
                  <a:gd name="connsiteY332" fmla="*/ 2328862 h 3905250"/>
                  <a:gd name="connsiteX333" fmla="*/ 1558137 w 5540715"/>
                  <a:gd name="connsiteY333" fmla="*/ 2343150 h 3905250"/>
                  <a:gd name="connsiteX334" fmla="*/ 1520037 w 5540715"/>
                  <a:gd name="connsiteY334" fmla="*/ 2366962 h 3905250"/>
                  <a:gd name="connsiteX335" fmla="*/ 1496225 w 5540715"/>
                  <a:gd name="connsiteY335" fmla="*/ 2381250 h 3905250"/>
                  <a:gd name="connsiteX336" fmla="*/ 1477175 w 5540715"/>
                  <a:gd name="connsiteY336" fmla="*/ 2395537 h 3905250"/>
                  <a:gd name="connsiteX337" fmla="*/ 1462887 w 5540715"/>
                  <a:gd name="connsiteY337" fmla="*/ 2400300 h 3905250"/>
                  <a:gd name="connsiteX338" fmla="*/ 1424787 w 5540715"/>
                  <a:gd name="connsiteY338" fmla="*/ 2419350 h 3905250"/>
                  <a:gd name="connsiteX339" fmla="*/ 1405737 w 5540715"/>
                  <a:gd name="connsiteY339" fmla="*/ 2428875 h 3905250"/>
                  <a:gd name="connsiteX340" fmla="*/ 1362875 w 5540715"/>
                  <a:gd name="connsiteY340" fmla="*/ 2462212 h 3905250"/>
                  <a:gd name="connsiteX341" fmla="*/ 1329537 w 5540715"/>
                  <a:gd name="connsiteY341" fmla="*/ 2476500 h 3905250"/>
                  <a:gd name="connsiteX342" fmla="*/ 1310487 w 5540715"/>
                  <a:gd name="connsiteY342" fmla="*/ 2490787 h 3905250"/>
                  <a:gd name="connsiteX343" fmla="*/ 1262862 w 5540715"/>
                  <a:gd name="connsiteY343" fmla="*/ 2514600 h 3905250"/>
                  <a:gd name="connsiteX344" fmla="*/ 1224762 w 5540715"/>
                  <a:gd name="connsiteY344" fmla="*/ 2538412 h 3905250"/>
                  <a:gd name="connsiteX345" fmla="*/ 1210475 w 5540715"/>
                  <a:gd name="connsiteY345" fmla="*/ 2543175 h 3905250"/>
                  <a:gd name="connsiteX346" fmla="*/ 1191425 w 5540715"/>
                  <a:gd name="connsiteY346" fmla="*/ 2557462 h 3905250"/>
                  <a:gd name="connsiteX347" fmla="*/ 1129512 w 5540715"/>
                  <a:gd name="connsiteY347" fmla="*/ 2600325 h 3905250"/>
                  <a:gd name="connsiteX348" fmla="*/ 1100937 w 5540715"/>
                  <a:gd name="connsiteY348" fmla="*/ 2624137 h 3905250"/>
                  <a:gd name="connsiteX349" fmla="*/ 1086650 w 5540715"/>
                  <a:gd name="connsiteY349" fmla="*/ 2638425 h 3905250"/>
                  <a:gd name="connsiteX350" fmla="*/ 1077125 w 5540715"/>
                  <a:gd name="connsiteY350" fmla="*/ 2652712 h 3905250"/>
                  <a:gd name="connsiteX351" fmla="*/ 1053312 w 5540715"/>
                  <a:gd name="connsiteY35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70156 w 5540715"/>
                  <a:gd name="connsiteY304" fmla="*/ 1804987 h 3905250"/>
                  <a:gd name="connsiteX305" fmla="*/ 2389193 w 5540715"/>
                  <a:gd name="connsiteY305" fmla="*/ 1881187 h 3905250"/>
                  <a:gd name="connsiteX306" fmla="*/ 2315375 w 5540715"/>
                  <a:gd name="connsiteY306" fmla="*/ 1909762 h 3905250"/>
                  <a:gd name="connsiteX307" fmla="*/ 2253462 w 5540715"/>
                  <a:gd name="connsiteY307" fmla="*/ 1924050 h 3905250"/>
                  <a:gd name="connsiteX308" fmla="*/ 2234412 w 5540715"/>
                  <a:gd name="connsiteY308" fmla="*/ 1943100 h 3905250"/>
                  <a:gd name="connsiteX309" fmla="*/ 2220125 w 5540715"/>
                  <a:gd name="connsiteY309" fmla="*/ 1947862 h 3905250"/>
                  <a:gd name="connsiteX310" fmla="*/ 2186787 w 5540715"/>
                  <a:gd name="connsiteY310" fmla="*/ 1966912 h 3905250"/>
                  <a:gd name="connsiteX311" fmla="*/ 2148687 w 5540715"/>
                  <a:gd name="connsiteY311" fmla="*/ 1985962 h 3905250"/>
                  <a:gd name="connsiteX312" fmla="*/ 2110587 w 5540715"/>
                  <a:gd name="connsiteY312" fmla="*/ 1995487 h 3905250"/>
                  <a:gd name="connsiteX313" fmla="*/ 2072487 w 5540715"/>
                  <a:gd name="connsiteY313" fmla="*/ 1971675 h 3905250"/>
                  <a:gd name="connsiteX314" fmla="*/ 1996288 w 5540715"/>
                  <a:gd name="connsiteY314" fmla="*/ 1990725 h 3905250"/>
                  <a:gd name="connsiteX315" fmla="*/ 1939137 w 5540715"/>
                  <a:gd name="connsiteY315" fmla="*/ 2047875 h 3905250"/>
                  <a:gd name="connsiteX316" fmla="*/ 1910562 w 5540715"/>
                  <a:gd name="connsiteY316" fmla="*/ 2071687 h 3905250"/>
                  <a:gd name="connsiteX317" fmla="*/ 1886750 w 5540715"/>
                  <a:gd name="connsiteY317" fmla="*/ 2081212 h 3905250"/>
                  <a:gd name="connsiteX318" fmla="*/ 1858175 w 5540715"/>
                  <a:gd name="connsiteY318" fmla="*/ 2100262 h 3905250"/>
                  <a:gd name="connsiteX319" fmla="*/ 1834362 w 5540715"/>
                  <a:gd name="connsiteY319" fmla="*/ 2109787 h 3905250"/>
                  <a:gd name="connsiteX320" fmla="*/ 1815312 w 5540715"/>
                  <a:gd name="connsiteY320" fmla="*/ 2124075 h 3905250"/>
                  <a:gd name="connsiteX321" fmla="*/ 1796262 w 5540715"/>
                  <a:gd name="connsiteY321" fmla="*/ 2133600 h 3905250"/>
                  <a:gd name="connsiteX322" fmla="*/ 1786737 w 5540715"/>
                  <a:gd name="connsiteY322" fmla="*/ 2147887 h 3905250"/>
                  <a:gd name="connsiteX323" fmla="*/ 1772450 w 5540715"/>
                  <a:gd name="connsiteY323" fmla="*/ 2152650 h 3905250"/>
                  <a:gd name="connsiteX324" fmla="*/ 1753400 w 5540715"/>
                  <a:gd name="connsiteY324" fmla="*/ 2166937 h 3905250"/>
                  <a:gd name="connsiteX325" fmla="*/ 1696250 w 5540715"/>
                  <a:gd name="connsiteY325" fmla="*/ 2219325 h 3905250"/>
                  <a:gd name="connsiteX326" fmla="*/ 1672437 w 5540715"/>
                  <a:gd name="connsiteY326" fmla="*/ 2238375 h 3905250"/>
                  <a:gd name="connsiteX327" fmla="*/ 1648625 w 5540715"/>
                  <a:gd name="connsiteY327" fmla="*/ 2252662 h 3905250"/>
                  <a:gd name="connsiteX328" fmla="*/ 1615287 w 5540715"/>
                  <a:gd name="connsiteY328" fmla="*/ 2286000 h 3905250"/>
                  <a:gd name="connsiteX329" fmla="*/ 1591475 w 5540715"/>
                  <a:gd name="connsiteY329" fmla="*/ 2305050 h 3905250"/>
                  <a:gd name="connsiteX330" fmla="*/ 1577187 w 5540715"/>
                  <a:gd name="connsiteY330" fmla="*/ 2314575 h 3905250"/>
                  <a:gd name="connsiteX331" fmla="*/ 1562900 w 5540715"/>
                  <a:gd name="connsiteY331" fmla="*/ 2328862 h 3905250"/>
                  <a:gd name="connsiteX332" fmla="*/ 1558137 w 5540715"/>
                  <a:gd name="connsiteY332" fmla="*/ 2343150 h 3905250"/>
                  <a:gd name="connsiteX333" fmla="*/ 1520037 w 5540715"/>
                  <a:gd name="connsiteY333" fmla="*/ 2366962 h 3905250"/>
                  <a:gd name="connsiteX334" fmla="*/ 1496225 w 5540715"/>
                  <a:gd name="connsiteY334" fmla="*/ 2381250 h 3905250"/>
                  <a:gd name="connsiteX335" fmla="*/ 1477175 w 5540715"/>
                  <a:gd name="connsiteY335" fmla="*/ 2395537 h 3905250"/>
                  <a:gd name="connsiteX336" fmla="*/ 1462887 w 5540715"/>
                  <a:gd name="connsiteY336" fmla="*/ 2400300 h 3905250"/>
                  <a:gd name="connsiteX337" fmla="*/ 1424787 w 5540715"/>
                  <a:gd name="connsiteY337" fmla="*/ 2419350 h 3905250"/>
                  <a:gd name="connsiteX338" fmla="*/ 1405737 w 5540715"/>
                  <a:gd name="connsiteY338" fmla="*/ 2428875 h 3905250"/>
                  <a:gd name="connsiteX339" fmla="*/ 1362875 w 5540715"/>
                  <a:gd name="connsiteY339" fmla="*/ 2462212 h 3905250"/>
                  <a:gd name="connsiteX340" fmla="*/ 1329537 w 5540715"/>
                  <a:gd name="connsiteY340" fmla="*/ 2476500 h 3905250"/>
                  <a:gd name="connsiteX341" fmla="*/ 1310487 w 5540715"/>
                  <a:gd name="connsiteY341" fmla="*/ 2490787 h 3905250"/>
                  <a:gd name="connsiteX342" fmla="*/ 1262862 w 5540715"/>
                  <a:gd name="connsiteY342" fmla="*/ 2514600 h 3905250"/>
                  <a:gd name="connsiteX343" fmla="*/ 1224762 w 5540715"/>
                  <a:gd name="connsiteY343" fmla="*/ 2538412 h 3905250"/>
                  <a:gd name="connsiteX344" fmla="*/ 1210475 w 5540715"/>
                  <a:gd name="connsiteY344" fmla="*/ 2543175 h 3905250"/>
                  <a:gd name="connsiteX345" fmla="*/ 1191425 w 5540715"/>
                  <a:gd name="connsiteY345" fmla="*/ 2557462 h 3905250"/>
                  <a:gd name="connsiteX346" fmla="*/ 1129512 w 5540715"/>
                  <a:gd name="connsiteY346" fmla="*/ 2600325 h 3905250"/>
                  <a:gd name="connsiteX347" fmla="*/ 1100937 w 5540715"/>
                  <a:gd name="connsiteY347" fmla="*/ 2624137 h 3905250"/>
                  <a:gd name="connsiteX348" fmla="*/ 1086650 w 5540715"/>
                  <a:gd name="connsiteY348" fmla="*/ 2638425 h 3905250"/>
                  <a:gd name="connsiteX349" fmla="*/ 1077125 w 5540715"/>
                  <a:gd name="connsiteY349" fmla="*/ 2652712 h 3905250"/>
                  <a:gd name="connsiteX350" fmla="*/ 1053312 w 5540715"/>
                  <a:gd name="connsiteY35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5350 w 5540715"/>
                  <a:gd name="connsiteY311" fmla="*/ 1978818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1970887 w 5540715"/>
                  <a:gd name="connsiteY78" fmla="*/ 2763837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9650 w 5540715"/>
                  <a:gd name="connsiteY78" fmla="*/ 2876550 h 3905250"/>
                  <a:gd name="connsiteX79" fmla="*/ 2220125 w 5540715"/>
                  <a:gd name="connsiteY79" fmla="*/ 2852737 h 3905250"/>
                  <a:gd name="connsiteX80" fmla="*/ 2215362 w 5540715"/>
                  <a:gd name="connsiteY80" fmla="*/ 2833687 h 3905250"/>
                  <a:gd name="connsiteX81" fmla="*/ 2196312 w 5540715"/>
                  <a:gd name="connsiteY81" fmla="*/ 2790825 h 3905250"/>
                  <a:gd name="connsiteX82" fmla="*/ 2172500 w 5540715"/>
                  <a:gd name="connsiteY82" fmla="*/ 2733675 h 3905250"/>
                  <a:gd name="connsiteX83" fmla="*/ 2167737 w 5540715"/>
                  <a:gd name="connsiteY83" fmla="*/ 2709862 h 3905250"/>
                  <a:gd name="connsiteX84" fmla="*/ 2158212 w 5540715"/>
                  <a:gd name="connsiteY84" fmla="*/ 2686050 h 3905250"/>
                  <a:gd name="connsiteX85" fmla="*/ 2153450 w 5540715"/>
                  <a:gd name="connsiteY85" fmla="*/ 2643187 h 3905250"/>
                  <a:gd name="connsiteX86" fmla="*/ 2158212 w 5540715"/>
                  <a:gd name="connsiteY86" fmla="*/ 2586037 h 3905250"/>
                  <a:gd name="connsiteX87" fmla="*/ 2182025 w 5540715"/>
                  <a:gd name="connsiteY87" fmla="*/ 2547937 h 3905250"/>
                  <a:gd name="connsiteX88" fmla="*/ 2215362 w 5540715"/>
                  <a:gd name="connsiteY88" fmla="*/ 2509837 h 3905250"/>
                  <a:gd name="connsiteX89" fmla="*/ 2234412 w 5540715"/>
                  <a:gd name="connsiteY89" fmla="*/ 2490787 h 3905250"/>
                  <a:gd name="connsiteX90" fmla="*/ 2267750 w 5540715"/>
                  <a:gd name="connsiteY90" fmla="*/ 2481262 h 3905250"/>
                  <a:gd name="connsiteX91" fmla="*/ 2291562 w 5540715"/>
                  <a:gd name="connsiteY91" fmla="*/ 2471737 h 3905250"/>
                  <a:gd name="connsiteX92" fmla="*/ 2386812 w 5540715"/>
                  <a:gd name="connsiteY92" fmla="*/ 2462212 h 3905250"/>
                  <a:gd name="connsiteX93" fmla="*/ 2453487 w 5540715"/>
                  <a:gd name="connsiteY93" fmla="*/ 2452687 h 3905250"/>
                  <a:gd name="connsiteX94" fmla="*/ 2510637 w 5540715"/>
                  <a:gd name="connsiteY94" fmla="*/ 2443162 h 3905250"/>
                  <a:gd name="connsiteX95" fmla="*/ 2529687 w 5540715"/>
                  <a:gd name="connsiteY95" fmla="*/ 2433637 h 3905250"/>
                  <a:gd name="connsiteX96" fmla="*/ 2634462 w 5540715"/>
                  <a:gd name="connsiteY96" fmla="*/ 2424112 h 3905250"/>
                  <a:gd name="connsiteX97" fmla="*/ 2767812 w 5540715"/>
                  <a:gd name="connsiteY97" fmla="*/ 2419350 h 3905250"/>
                  <a:gd name="connsiteX98" fmla="*/ 2791625 w 5540715"/>
                  <a:gd name="connsiteY98" fmla="*/ 2414587 h 3905250"/>
                  <a:gd name="connsiteX99" fmla="*/ 2829725 w 5540715"/>
                  <a:gd name="connsiteY99" fmla="*/ 2390775 h 3905250"/>
                  <a:gd name="connsiteX100" fmla="*/ 2848775 w 5540715"/>
                  <a:gd name="connsiteY100" fmla="*/ 2381250 h 3905250"/>
                  <a:gd name="connsiteX101" fmla="*/ 2886875 w 5540715"/>
                  <a:gd name="connsiteY101" fmla="*/ 2352675 h 3905250"/>
                  <a:gd name="connsiteX102" fmla="*/ 2905925 w 5540715"/>
                  <a:gd name="connsiteY102" fmla="*/ 2338387 h 3905250"/>
                  <a:gd name="connsiteX103" fmla="*/ 2920212 w 5540715"/>
                  <a:gd name="connsiteY103" fmla="*/ 2328862 h 3905250"/>
                  <a:gd name="connsiteX104" fmla="*/ 2934500 w 5540715"/>
                  <a:gd name="connsiteY104" fmla="*/ 2314575 h 3905250"/>
                  <a:gd name="connsiteX105" fmla="*/ 2958312 w 5540715"/>
                  <a:gd name="connsiteY105" fmla="*/ 2309812 h 3905250"/>
                  <a:gd name="connsiteX106" fmla="*/ 2982125 w 5540715"/>
                  <a:gd name="connsiteY106" fmla="*/ 2295525 h 3905250"/>
                  <a:gd name="connsiteX107" fmla="*/ 3001175 w 5540715"/>
                  <a:gd name="connsiteY107" fmla="*/ 2281237 h 3905250"/>
                  <a:gd name="connsiteX108" fmla="*/ 3024987 w 5540715"/>
                  <a:gd name="connsiteY108" fmla="*/ 2271712 h 3905250"/>
                  <a:gd name="connsiteX109" fmla="*/ 3063087 w 5540715"/>
                  <a:gd name="connsiteY109" fmla="*/ 2243137 h 3905250"/>
                  <a:gd name="connsiteX110" fmla="*/ 3096425 w 5540715"/>
                  <a:gd name="connsiteY110" fmla="*/ 2224087 h 3905250"/>
                  <a:gd name="connsiteX111" fmla="*/ 3115475 w 5540715"/>
                  <a:gd name="connsiteY111" fmla="*/ 2205037 h 3905250"/>
                  <a:gd name="connsiteX112" fmla="*/ 3153575 w 5540715"/>
                  <a:gd name="connsiteY112" fmla="*/ 2185987 h 3905250"/>
                  <a:gd name="connsiteX113" fmla="*/ 3172625 w 5540715"/>
                  <a:gd name="connsiteY113" fmla="*/ 2171700 h 3905250"/>
                  <a:gd name="connsiteX114" fmla="*/ 3234537 w 5540715"/>
                  <a:gd name="connsiteY114" fmla="*/ 2119312 h 3905250"/>
                  <a:gd name="connsiteX115" fmla="*/ 3296450 w 5540715"/>
                  <a:gd name="connsiteY115" fmla="*/ 2076450 h 3905250"/>
                  <a:gd name="connsiteX116" fmla="*/ 3329787 w 5540715"/>
                  <a:gd name="connsiteY116" fmla="*/ 2052637 h 3905250"/>
                  <a:gd name="connsiteX117" fmla="*/ 3358362 w 5540715"/>
                  <a:gd name="connsiteY117" fmla="*/ 2033587 h 3905250"/>
                  <a:gd name="connsiteX118" fmla="*/ 3420275 w 5540715"/>
                  <a:gd name="connsiteY118" fmla="*/ 1995487 h 3905250"/>
                  <a:gd name="connsiteX119" fmla="*/ 3453612 w 5540715"/>
                  <a:gd name="connsiteY119" fmla="*/ 1981200 h 3905250"/>
                  <a:gd name="connsiteX120" fmla="*/ 3482187 w 5540715"/>
                  <a:gd name="connsiteY120" fmla="*/ 1962150 h 3905250"/>
                  <a:gd name="connsiteX121" fmla="*/ 3534575 w 5540715"/>
                  <a:gd name="connsiteY121" fmla="*/ 1933575 h 3905250"/>
                  <a:gd name="connsiteX122" fmla="*/ 3563150 w 5540715"/>
                  <a:gd name="connsiteY122" fmla="*/ 1914525 h 3905250"/>
                  <a:gd name="connsiteX123" fmla="*/ 3639350 w 5540715"/>
                  <a:gd name="connsiteY123" fmla="*/ 1871662 h 3905250"/>
                  <a:gd name="connsiteX124" fmla="*/ 3686975 w 5540715"/>
                  <a:gd name="connsiteY124" fmla="*/ 1843087 h 3905250"/>
                  <a:gd name="connsiteX125" fmla="*/ 3720312 w 5540715"/>
                  <a:gd name="connsiteY125" fmla="*/ 1824037 h 3905250"/>
                  <a:gd name="connsiteX126" fmla="*/ 3744125 w 5540715"/>
                  <a:gd name="connsiteY126" fmla="*/ 1804987 h 3905250"/>
                  <a:gd name="connsiteX127" fmla="*/ 3772700 w 5540715"/>
                  <a:gd name="connsiteY127" fmla="*/ 1795462 h 3905250"/>
                  <a:gd name="connsiteX128" fmla="*/ 3796512 w 5540715"/>
                  <a:gd name="connsiteY128" fmla="*/ 1776412 h 3905250"/>
                  <a:gd name="connsiteX129" fmla="*/ 3829850 w 5540715"/>
                  <a:gd name="connsiteY129" fmla="*/ 1762125 h 3905250"/>
                  <a:gd name="connsiteX130" fmla="*/ 3858425 w 5540715"/>
                  <a:gd name="connsiteY130" fmla="*/ 1747837 h 3905250"/>
                  <a:gd name="connsiteX131" fmla="*/ 3882237 w 5540715"/>
                  <a:gd name="connsiteY131" fmla="*/ 1733550 h 3905250"/>
                  <a:gd name="connsiteX132" fmla="*/ 3929862 w 5540715"/>
                  <a:gd name="connsiteY132" fmla="*/ 1714500 h 3905250"/>
                  <a:gd name="connsiteX133" fmla="*/ 3958437 w 5540715"/>
                  <a:gd name="connsiteY133" fmla="*/ 1695450 h 3905250"/>
                  <a:gd name="connsiteX134" fmla="*/ 3977487 w 5540715"/>
                  <a:gd name="connsiteY134" fmla="*/ 1681162 h 3905250"/>
                  <a:gd name="connsiteX135" fmla="*/ 4029875 w 5540715"/>
                  <a:gd name="connsiteY135" fmla="*/ 1657350 h 3905250"/>
                  <a:gd name="connsiteX136" fmla="*/ 4082262 w 5540715"/>
                  <a:gd name="connsiteY136" fmla="*/ 1614487 h 3905250"/>
                  <a:gd name="connsiteX137" fmla="*/ 4139412 w 5540715"/>
                  <a:gd name="connsiteY137" fmla="*/ 1576387 h 3905250"/>
                  <a:gd name="connsiteX138" fmla="*/ 4167987 w 5540715"/>
                  <a:gd name="connsiteY138" fmla="*/ 1557337 h 3905250"/>
                  <a:gd name="connsiteX139" fmla="*/ 4196562 w 5540715"/>
                  <a:gd name="connsiteY139" fmla="*/ 1538287 h 3905250"/>
                  <a:gd name="connsiteX140" fmla="*/ 4253712 w 5540715"/>
                  <a:gd name="connsiteY140" fmla="*/ 1509712 h 3905250"/>
                  <a:gd name="connsiteX141" fmla="*/ 4277525 w 5540715"/>
                  <a:gd name="connsiteY141" fmla="*/ 1500187 h 3905250"/>
                  <a:gd name="connsiteX142" fmla="*/ 4296575 w 5540715"/>
                  <a:gd name="connsiteY142" fmla="*/ 1490662 h 3905250"/>
                  <a:gd name="connsiteX143" fmla="*/ 4325150 w 5540715"/>
                  <a:gd name="connsiteY143" fmla="*/ 1485900 h 3905250"/>
                  <a:gd name="connsiteX144" fmla="*/ 4353725 w 5540715"/>
                  <a:gd name="connsiteY144" fmla="*/ 1476375 h 3905250"/>
                  <a:gd name="connsiteX145" fmla="*/ 4491837 w 5540715"/>
                  <a:gd name="connsiteY145" fmla="*/ 1481137 h 3905250"/>
                  <a:gd name="connsiteX146" fmla="*/ 4510887 w 5540715"/>
                  <a:gd name="connsiteY146" fmla="*/ 1495425 h 3905250"/>
                  <a:gd name="connsiteX147" fmla="*/ 4568037 w 5540715"/>
                  <a:gd name="connsiteY147" fmla="*/ 1528762 h 3905250"/>
                  <a:gd name="connsiteX148" fmla="*/ 4615662 w 5540715"/>
                  <a:gd name="connsiteY148" fmla="*/ 1571625 h 3905250"/>
                  <a:gd name="connsiteX149" fmla="*/ 4629950 w 5540715"/>
                  <a:gd name="connsiteY149" fmla="*/ 1590675 h 3905250"/>
                  <a:gd name="connsiteX150" fmla="*/ 4629950 w 5540715"/>
                  <a:gd name="connsiteY150" fmla="*/ 1690687 h 3905250"/>
                  <a:gd name="connsiteX151" fmla="*/ 4610900 w 5540715"/>
                  <a:gd name="connsiteY151" fmla="*/ 1724025 h 3905250"/>
                  <a:gd name="connsiteX152" fmla="*/ 4587087 w 5540715"/>
                  <a:gd name="connsiteY152" fmla="*/ 1785937 h 3905250"/>
                  <a:gd name="connsiteX153" fmla="*/ 4577562 w 5540715"/>
                  <a:gd name="connsiteY153" fmla="*/ 1809750 h 3905250"/>
                  <a:gd name="connsiteX154" fmla="*/ 4572800 w 5540715"/>
                  <a:gd name="connsiteY154" fmla="*/ 1828800 h 3905250"/>
                  <a:gd name="connsiteX155" fmla="*/ 4563275 w 5540715"/>
                  <a:gd name="connsiteY155" fmla="*/ 1876425 h 3905250"/>
                  <a:gd name="connsiteX156" fmla="*/ 4558512 w 5540715"/>
                  <a:gd name="connsiteY156" fmla="*/ 1909762 h 3905250"/>
                  <a:gd name="connsiteX157" fmla="*/ 4553750 w 5540715"/>
                  <a:gd name="connsiteY157" fmla="*/ 1938337 h 3905250"/>
                  <a:gd name="connsiteX158" fmla="*/ 4572800 w 5540715"/>
                  <a:gd name="connsiteY158" fmla="*/ 2133600 h 3905250"/>
                  <a:gd name="connsiteX159" fmla="*/ 4601375 w 5540715"/>
                  <a:gd name="connsiteY159" fmla="*/ 2162175 h 3905250"/>
                  <a:gd name="connsiteX160" fmla="*/ 4620425 w 5540715"/>
                  <a:gd name="connsiteY160" fmla="*/ 2166937 h 3905250"/>
                  <a:gd name="connsiteX161" fmla="*/ 4644237 w 5540715"/>
                  <a:gd name="connsiteY161" fmla="*/ 2181225 h 3905250"/>
                  <a:gd name="connsiteX162" fmla="*/ 4663287 w 5540715"/>
                  <a:gd name="connsiteY162" fmla="*/ 2185987 h 3905250"/>
                  <a:gd name="connsiteX163" fmla="*/ 4715675 w 5540715"/>
                  <a:gd name="connsiteY163" fmla="*/ 2195512 h 3905250"/>
                  <a:gd name="connsiteX164" fmla="*/ 4829975 w 5540715"/>
                  <a:gd name="connsiteY164" fmla="*/ 2185987 h 3905250"/>
                  <a:gd name="connsiteX165" fmla="*/ 4863312 w 5540715"/>
                  <a:gd name="connsiteY165" fmla="*/ 2166937 h 3905250"/>
                  <a:gd name="connsiteX166" fmla="*/ 4915700 w 5540715"/>
                  <a:gd name="connsiteY166" fmla="*/ 2147887 h 3905250"/>
                  <a:gd name="connsiteX167" fmla="*/ 4934750 w 5540715"/>
                  <a:gd name="connsiteY167" fmla="*/ 2133600 h 3905250"/>
                  <a:gd name="connsiteX168" fmla="*/ 4949037 w 5540715"/>
                  <a:gd name="connsiteY168" fmla="*/ 2128837 h 3905250"/>
                  <a:gd name="connsiteX169" fmla="*/ 4963325 w 5540715"/>
                  <a:gd name="connsiteY169" fmla="*/ 2114550 h 3905250"/>
                  <a:gd name="connsiteX170" fmla="*/ 4982375 w 5540715"/>
                  <a:gd name="connsiteY170" fmla="*/ 2100262 h 3905250"/>
                  <a:gd name="connsiteX171" fmla="*/ 5010950 w 5540715"/>
                  <a:gd name="connsiteY171" fmla="*/ 2081212 h 3905250"/>
                  <a:gd name="connsiteX172" fmla="*/ 5053812 w 5540715"/>
                  <a:gd name="connsiteY172" fmla="*/ 2038350 h 3905250"/>
                  <a:gd name="connsiteX173" fmla="*/ 5077625 w 5540715"/>
                  <a:gd name="connsiteY173" fmla="*/ 2019300 h 3905250"/>
                  <a:gd name="connsiteX174" fmla="*/ 5096675 w 5540715"/>
                  <a:gd name="connsiteY174" fmla="*/ 2000250 h 3905250"/>
                  <a:gd name="connsiteX175" fmla="*/ 5125250 w 5540715"/>
                  <a:gd name="connsiteY175" fmla="*/ 1981200 h 3905250"/>
                  <a:gd name="connsiteX176" fmla="*/ 5172875 w 5540715"/>
                  <a:gd name="connsiteY176" fmla="*/ 1943100 h 3905250"/>
                  <a:gd name="connsiteX177" fmla="*/ 5210975 w 5540715"/>
                  <a:gd name="connsiteY177" fmla="*/ 1909762 h 3905250"/>
                  <a:gd name="connsiteX178" fmla="*/ 5220500 w 5540715"/>
                  <a:gd name="connsiteY178" fmla="*/ 1895475 h 3905250"/>
                  <a:gd name="connsiteX179" fmla="*/ 5234787 w 5540715"/>
                  <a:gd name="connsiteY179" fmla="*/ 1876425 h 3905250"/>
                  <a:gd name="connsiteX180" fmla="*/ 5253837 w 5540715"/>
                  <a:gd name="connsiteY180" fmla="*/ 1838325 h 3905250"/>
                  <a:gd name="connsiteX181" fmla="*/ 5282412 w 5540715"/>
                  <a:gd name="connsiteY181" fmla="*/ 1790700 h 3905250"/>
                  <a:gd name="connsiteX182" fmla="*/ 5287175 w 5540715"/>
                  <a:gd name="connsiteY182" fmla="*/ 1771650 h 3905250"/>
                  <a:gd name="connsiteX183" fmla="*/ 5306225 w 5540715"/>
                  <a:gd name="connsiteY183" fmla="*/ 1743075 h 3905250"/>
                  <a:gd name="connsiteX184" fmla="*/ 5320512 w 5540715"/>
                  <a:gd name="connsiteY184" fmla="*/ 1709737 h 3905250"/>
                  <a:gd name="connsiteX185" fmla="*/ 5334800 w 5540715"/>
                  <a:gd name="connsiteY185" fmla="*/ 1695450 h 3905250"/>
                  <a:gd name="connsiteX186" fmla="*/ 5358612 w 5540715"/>
                  <a:gd name="connsiteY186" fmla="*/ 1647825 h 3905250"/>
                  <a:gd name="connsiteX187" fmla="*/ 5391950 w 5540715"/>
                  <a:gd name="connsiteY187" fmla="*/ 1581150 h 3905250"/>
                  <a:gd name="connsiteX188" fmla="*/ 5439575 w 5540715"/>
                  <a:gd name="connsiteY188" fmla="*/ 1452562 h 3905250"/>
                  <a:gd name="connsiteX189" fmla="*/ 5449100 w 5540715"/>
                  <a:gd name="connsiteY189" fmla="*/ 1414462 h 3905250"/>
                  <a:gd name="connsiteX190" fmla="*/ 5453862 w 5540715"/>
                  <a:gd name="connsiteY190" fmla="*/ 1381125 h 3905250"/>
                  <a:gd name="connsiteX191" fmla="*/ 5463387 w 5540715"/>
                  <a:gd name="connsiteY191" fmla="*/ 1181100 h 3905250"/>
                  <a:gd name="connsiteX192" fmla="*/ 5468150 w 5540715"/>
                  <a:gd name="connsiteY192" fmla="*/ 1157287 h 3905250"/>
                  <a:gd name="connsiteX193" fmla="*/ 5472912 w 5540715"/>
                  <a:gd name="connsiteY193" fmla="*/ 1128712 h 3905250"/>
                  <a:gd name="connsiteX194" fmla="*/ 5477675 w 5540715"/>
                  <a:gd name="connsiteY194" fmla="*/ 1095375 h 3905250"/>
                  <a:gd name="connsiteX195" fmla="*/ 5487200 w 5540715"/>
                  <a:gd name="connsiteY195" fmla="*/ 1066800 h 3905250"/>
                  <a:gd name="connsiteX196" fmla="*/ 5501487 w 5540715"/>
                  <a:gd name="connsiteY196" fmla="*/ 981075 h 3905250"/>
                  <a:gd name="connsiteX197" fmla="*/ 5501487 w 5540715"/>
                  <a:gd name="connsiteY197" fmla="*/ 981075 h 3905250"/>
                  <a:gd name="connsiteX198" fmla="*/ 5511012 w 5540715"/>
                  <a:gd name="connsiteY198" fmla="*/ 923925 h 3905250"/>
                  <a:gd name="connsiteX199" fmla="*/ 5515775 w 5540715"/>
                  <a:gd name="connsiteY199" fmla="*/ 890587 h 3905250"/>
                  <a:gd name="connsiteX200" fmla="*/ 5525300 w 5540715"/>
                  <a:gd name="connsiteY200" fmla="*/ 833437 h 3905250"/>
                  <a:gd name="connsiteX201" fmla="*/ 5530062 w 5540715"/>
                  <a:gd name="connsiteY201" fmla="*/ 804862 h 3905250"/>
                  <a:gd name="connsiteX202" fmla="*/ 5534825 w 5540715"/>
                  <a:gd name="connsiteY202" fmla="*/ 738187 h 3905250"/>
                  <a:gd name="connsiteX203" fmla="*/ 5520537 w 5540715"/>
                  <a:gd name="connsiteY203" fmla="*/ 466725 h 3905250"/>
                  <a:gd name="connsiteX204" fmla="*/ 5511012 w 5540715"/>
                  <a:gd name="connsiteY204" fmla="*/ 442912 h 3905250"/>
                  <a:gd name="connsiteX205" fmla="*/ 5491962 w 5540715"/>
                  <a:gd name="connsiteY205" fmla="*/ 390525 h 3905250"/>
                  <a:gd name="connsiteX206" fmla="*/ 5477675 w 5540715"/>
                  <a:gd name="connsiteY206" fmla="*/ 366712 h 3905250"/>
                  <a:gd name="connsiteX207" fmla="*/ 5453862 w 5540715"/>
                  <a:gd name="connsiteY207" fmla="*/ 347662 h 3905250"/>
                  <a:gd name="connsiteX208" fmla="*/ 5420525 w 5540715"/>
                  <a:gd name="connsiteY208" fmla="*/ 309562 h 3905250"/>
                  <a:gd name="connsiteX209" fmla="*/ 5401475 w 5540715"/>
                  <a:gd name="connsiteY209" fmla="*/ 300037 h 3905250"/>
                  <a:gd name="connsiteX210" fmla="*/ 5391950 w 5540715"/>
                  <a:gd name="connsiteY210" fmla="*/ 280987 h 3905250"/>
                  <a:gd name="connsiteX211" fmla="*/ 5358612 w 5540715"/>
                  <a:gd name="connsiteY211" fmla="*/ 257175 h 3905250"/>
                  <a:gd name="connsiteX212" fmla="*/ 5325275 w 5540715"/>
                  <a:gd name="connsiteY212" fmla="*/ 223837 h 3905250"/>
                  <a:gd name="connsiteX213" fmla="*/ 5244312 w 5540715"/>
                  <a:gd name="connsiteY213" fmla="*/ 133350 h 3905250"/>
                  <a:gd name="connsiteX214" fmla="*/ 5201450 w 5540715"/>
                  <a:gd name="connsiteY214" fmla="*/ 85725 h 3905250"/>
                  <a:gd name="connsiteX215" fmla="*/ 5163350 w 5540715"/>
                  <a:gd name="connsiteY215" fmla="*/ 71437 h 3905250"/>
                  <a:gd name="connsiteX216" fmla="*/ 5087150 w 5540715"/>
                  <a:gd name="connsiteY216" fmla="*/ 42862 h 3905250"/>
                  <a:gd name="connsiteX217" fmla="*/ 5039525 w 5540715"/>
                  <a:gd name="connsiteY217" fmla="*/ 23812 h 3905250"/>
                  <a:gd name="connsiteX218" fmla="*/ 5006187 w 5540715"/>
                  <a:gd name="connsiteY218" fmla="*/ 19050 h 3905250"/>
                  <a:gd name="connsiteX219" fmla="*/ 4982375 w 5540715"/>
                  <a:gd name="connsiteY219" fmla="*/ 9525 h 3905250"/>
                  <a:gd name="connsiteX220" fmla="*/ 4915700 w 5540715"/>
                  <a:gd name="connsiteY220" fmla="*/ 4762 h 3905250"/>
                  <a:gd name="connsiteX221" fmla="*/ 4858550 w 5540715"/>
                  <a:gd name="connsiteY221" fmla="*/ 0 h 3905250"/>
                  <a:gd name="connsiteX222" fmla="*/ 4749012 w 5540715"/>
                  <a:gd name="connsiteY222" fmla="*/ 14287 h 3905250"/>
                  <a:gd name="connsiteX223" fmla="*/ 4725200 w 5540715"/>
                  <a:gd name="connsiteY223" fmla="*/ 19050 h 3905250"/>
                  <a:gd name="connsiteX224" fmla="*/ 4668050 w 5540715"/>
                  <a:gd name="connsiteY224" fmla="*/ 42862 h 3905250"/>
                  <a:gd name="connsiteX225" fmla="*/ 4629950 w 5540715"/>
                  <a:gd name="connsiteY225" fmla="*/ 57150 h 3905250"/>
                  <a:gd name="connsiteX226" fmla="*/ 4548987 w 5540715"/>
                  <a:gd name="connsiteY226" fmla="*/ 104775 h 3905250"/>
                  <a:gd name="connsiteX227" fmla="*/ 4529937 w 5540715"/>
                  <a:gd name="connsiteY227" fmla="*/ 128587 h 3905250"/>
                  <a:gd name="connsiteX228" fmla="*/ 4510887 w 5540715"/>
                  <a:gd name="connsiteY228" fmla="*/ 147637 h 3905250"/>
                  <a:gd name="connsiteX229" fmla="*/ 4491837 w 5540715"/>
                  <a:gd name="connsiteY229" fmla="*/ 176212 h 3905250"/>
                  <a:gd name="connsiteX230" fmla="*/ 4458500 w 5540715"/>
                  <a:gd name="connsiteY230" fmla="*/ 247650 h 3905250"/>
                  <a:gd name="connsiteX231" fmla="*/ 4439450 w 5540715"/>
                  <a:gd name="connsiteY231" fmla="*/ 304800 h 3905250"/>
                  <a:gd name="connsiteX232" fmla="*/ 4420400 w 5540715"/>
                  <a:gd name="connsiteY232" fmla="*/ 366712 h 3905250"/>
                  <a:gd name="connsiteX233" fmla="*/ 4415637 w 5540715"/>
                  <a:gd name="connsiteY233" fmla="*/ 400050 h 3905250"/>
                  <a:gd name="connsiteX234" fmla="*/ 4406112 w 5540715"/>
                  <a:gd name="connsiteY234" fmla="*/ 423862 h 3905250"/>
                  <a:gd name="connsiteX235" fmla="*/ 4401350 w 5540715"/>
                  <a:gd name="connsiteY235" fmla="*/ 457200 h 3905250"/>
                  <a:gd name="connsiteX236" fmla="*/ 4391825 w 5540715"/>
                  <a:gd name="connsiteY236" fmla="*/ 519112 h 3905250"/>
                  <a:gd name="connsiteX237" fmla="*/ 4425162 w 5540715"/>
                  <a:gd name="connsiteY237" fmla="*/ 685800 h 3905250"/>
                  <a:gd name="connsiteX238" fmla="*/ 4434687 w 5540715"/>
                  <a:gd name="connsiteY238" fmla="*/ 728662 h 3905250"/>
                  <a:gd name="connsiteX239" fmla="*/ 4444212 w 5540715"/>
                  <a:gd name="connsiteY239" fmla="*/ 752475 h 3905250"/>
                  <a:gd name="connsiteX240" fmla="*/ 4439450 w 5540715"/>
                  <a:gd name="connsiteY240" fmla="*/ 819150 h 3905250"/>
                  <a:gd name="connsiteX241" fmla="*/ 4396587 w 5540715"/>
                  <a:gd name="connsiteY241" fmla="*/ 852487 h 3905250"/>
                  <a:gd name="connsiteX242" fmla="*/ 4382300 w 5540715"/>
                  <a:gd name="connsiteY242" fmla="*/ 866775 h 3905250"/>
                  <a:gd name="connsiteX243" fmla="*/ 4363250 w 5540715"/>
                  <a:gd name="connsiteY243" fmla="*/ 876300 h 3905250"/>
                  <a:gd name="connsiteX244" fmla="*/ 4329912 w 5540715"/>
                  <a:gd name="connsiteY244" fmla="*/ 900112 h 3905250"/>
                  <a:gd name="connsiteX245" fmla="*/ 4315625 w 5540715"/>
                  <a:gd name="connsiteY245" fmla="*/ 909637 h 3905250"/>
                  <a:gd name="connsiteX246" fmla="*/ 4296575 w 5540715"/>
                  <a:gd name="connsiteY246" fmla="*/ 923925 h 3905250"/>
                  <a:gd name="connsiteX247" fmla="*/ 4277525 w 5540715"/>
                  <a:gd name="connsiteY247" fmla="*/ 928687 h 3905250"/>
                  <a:gd name="connsiteX248" fmla="*/ 4248950 w 5540715"/>
                  <a:gd name="connsiteY248" fmla="*/ 938212 h 3905250"/>
                  <a:gd name="connsiteX249" fmla="*/ 4229900 w 5540715"/>
                  <a:gd name="connsiteY249" fmla="*/ 942975 h 3905250"/>
                  <a:gd name="connsiteX250" fmla="*/ 4215612 w 5540715"/>
                  <a:gd name="connsiteY250" fmla="*/ 947737 h 3905250"/>
                  <a:gd name="connsiteX251" fmla="*/ 4158462 w 5540715"/>
                  <a:gd name="connsiteY251" fmla="*/ 957262 h 3905250"/>
                  <a:gd name="connsiteX252" fmla="*/ 4120362 w 5540715"/>
                  <a:gd name="connsiteY252" fmla="*/ 966787 h 3905250"/>
                  <a:gd name="connsiteX253" fmla="*/ 4091787 w 5540715"/>
                  <a:gd name="connsiteY253" fmla="*/ 976312 h 3905250"/>
                  <a:gd name="connsiteX254" fmla="*/ 4067975 w 5540715"/>
                  <a:gd name="connsiteY254" fmla="*/ 985837 h 3905250"/>
                  <a:gd name="connsiteX255" fmla="*/ 4034637 w 5540715"/>
                  <a:gd name="connsiteY255" fmla="*/ 990600 h 3905250"/>
                  <a:gd name="connsiteX256" fmla="*/ 3967962 w 5540715"/>
                  <a:gd name="connsiteY256" fmla="*/ 1009650 h 3905250"/>
                  <a:gd name="connsiteX257" fmla="*/ 3939387 w 5540715"/>
                  <a:gd name="connsiteY257" fmla="*/ 1019175 h 3905250"/>
                  <a:gd name="connsiteX258" fmla="*/ 3906050 w 5540715"/>
                  <a:gd name="connsiteY258" fmla="*/ 1023937 h 3905250"/>
                  <a:gd name="connsiteX259" fmla="*/ 3744125 w 5540715"/>
                  <a:gd name="connsiteY259" fmla="*/ 1019175 h 3905250"/>
                  <a:gd name="connsiteX260" fmla="*/ 3715550 w 5540715"/>
                  <a:gd name="connsiteY260" fmla="*/ 1014412 h 3905250"/>
                  <a:gd name="connsiteX261" fmla="*/ 3677450 w 5540715"/>
                  <a:gd name="connsiteY261" fmla="*/ 1009650 h 3905250"/>
                  <a:gd name="connsiteX262" fmla="*/ 3548862 w 5540715"/>
                  <a:gd name="connsiteY262" fmla="*/ 1023937 h 3905250"/>
                  <a:gd name="connsiteX263" fmla="*/ 3506000 w 5540715"/>
                  <a:gd name="connsiteY263" fmla="*/ 1052512 h 3905250"/>
                  <a:gd name="connsiteX264" fmla="*/ 3486950 w 5540715"/>
                  <a:gd name="connsiteY264" fmla="*/ 1071562 h 3905250"/>
                  <a:gd name="connsiteX265" fmla="*/ 3463137 w 5540715"/>
                  <a:gd name="connsiteY265" fmla="*/ 1090612 h 3905250"/>
                  <a:gd name="connsiteX266" fmla="*/ 3425037 w 5540715"/>
                  <a:gd name="connsiteY266" fmla="*/ 1128712 h 3905250"/>
                  <a:gd name="connsiteX267" fmla="*/ 3396462 w 5540715"/>
                  <a:gd name="connsiteY267" fmla="*/ 1176337 h 3905250"/>
                  <a:gd name="connsiteX268" fmla="*/ 3363125 w 5540715"/>
                  <a:gd name="connsiteY268" fmla="*/ 1228725 h 3905250"/>
                  <a:gd name="connsiteX269" fmla="*/ 3353600 w 5540715"/>
                  <a:gd name="connsiteY269" fmla="*/ 1262062 h 3905250"/>
                  <a:gd name="connsiteX270" fmla="*/ 3348837 w 5540715"/>
                  <a:gd name="connsiteY270" fmla="*/ 1281112 h 3905250"/>
                  <a:gd name="connsiteX271" fmla="*/ 3339312 w 5540715"/>
                  <a:gd name="connsiteY271" fmla="*/ 1295400 h 3905250"/>
                  <a:gd name="connsiteX272" fmla="*/ 3329787 w 5540715"/>
                  <a:gd name="connsiteY272" fmla="*/ 1323975 h 3905250"/>
                  <a:gd name="connsiteX273" fmla="*/ 3301212 w 5540715"/>
                  <a:gd name="connsiteY273" fmla="*/ 1357312 h 3905250"/>
                  <a:gd name="connsiteX274" fmla="*/ 3291687 w 5540715"/>
                  <a:gd name="connsiteY274" fmla="*/ 1381125 h 3905250"/>
                  <a:gd name="connsiteX275" fmla="*/ 3248825 w 5540715"/>
                  <a:gd name="connsiteY275" fmla="*/ 1414462 h 3905250"/>
                  <a:gd name="connsiteX276" fmla="*/ 3234537 w 5540715"/>
                  <a:gd name="connsiteY276" fmla="*/ 1433512 h 3905250"/>
                  <a:gd name="connsiteX277" fmla="*/ 3220250 w 5540715"/>
                  <a:gd name="connsiteY277" fmla="*/ 1443037 h 3905250"/>
                  <a:gd name="connsiteX278" fmla="*/ 3172625 w 5540715"/>
                  <a:gd name="connsiteY278" fmla="*/ 1481137 h 3905250"/>
                  <a:gd name="connsiteX279" fmla="*/ 3153575 w 5540715"/>
                  <a:gd name="connsiteY279" fmla="*/ 1495425 h 3905250"/>
                  <a:gd name="connsiteX280" fmla="*/ 3129762 w 5540715"/>
                  <a:gd name="connsiteY280" fmla="*/ 1504950 h 3905250"/>
                  <a:gd name="connsiteX281" fmla="*/ 3110712 w 5540715"/>
                  <a:gd name="connsiteY281" fmla="*/ 1519237 h 3905250"/>
                  <a:gd name="connsiteX282" fmla="*/ 3096425 w 5540715"/>
                  <a:gd name="connsiteY282" fmla="*/ 1533525 h 3905250"/>
                  <a:gd name="connsiteX283" fmla="*/ 3072612 w 5540715"/>
                  <a:gd name="connsiteY283" fmla="*/ 1543050 h 3905250"/>
                  <a:gd name="connsiteX284" fmla="*/ 3058325 w 5540715"/>
                  <a:gd name="connsiteY284" fmla="*/ 1557337 h 3905250"/>
                  <a:gd name="connsiteX285" fmla="*/ 3034512 w 5540715"/>
                  <a:gd name="connsiteY285" fmla="*/ 1566862 h 3905250"/>
                  <a:gd name="connsiteX286" fmla="*/ 3015462 w 5540715"/>
                  <a:gd name="connsiteY286" fmla="*/ 1576387 h 3905250"/>
                  <a:gd name="connsiteX287" fmla="*/ 2967837 w 5540715"/>
                  <a:gd name="connsiteY287" fmla="*/ 1604962 h 3905250"/>
                  <a:gd name="connsiteX288" fmla="*/ 2953550 w 5540715"/>
                  <a:gd name="connsiteY288" fmla="*/ 1614487 h 3905250"/>
                  <a:gd name="connsiteX289" fmla="*/ 2939262 w 5540715"/>
                  <a:gd name="connsiteY289" fmla="*/ 1619250 h 3905250"/>
                  <a:gd name="connsiteX290" fmla="*/ 2910687 w 5540715"/>
                  <a:gd name="connsiteY290" fmla="*/ 1638300 h 3905250"/>
                  <a:gd name="connsiteX291" fmla="*/ 2896400 w 5540715"/>
                  <a:gd name="connsiteY291" fmla="*/ 1652587 h 3905250"/>
                  <a:gd name="connsiteX292" fmla="*/ 2834487 w 5540715"/>
                  <a:gd name="connsiteY292" fmla="*/ 1681162 h 3905250"/>
                  <a:gd name="connsiteX293" fmla="*/ 2791625 w 5540715"/>
                  <a:gd name="connsiteY293" fmla="*/ 1709737 h 3905250"/>
                  <a:gd name="connsiteX294" fmla="*/ 2767812 w 5540715"/>
                  <a:gd name="connsiteY294" fmla="*/ 1719262 h 3905250"/>
                  <a:gd name="connsiteX295" fmla="*/ 2753525 w 5540715"/>
                  <a:gd name="connsiteY295" fmla="*/ 1728787 h 3905250"/>
                  <a:gd name="connsiteX296" fmla="*/ 2739237 w 5540715"/>
                  <a:gd name="connsiteY296" fmla="*/ 1733550 h 3905250"/>
                  <a:gd name="connsiteX297" fmla="*/ 2724950 w 5540715"/>
                  <a:gd name="connsiteY297" fmla="*/ 1743075 h 3905250"/>
                  <a:gd name="connsiteX298" fmla="*/ 2663037 w 5540715"/>
                  <a:gd name="connsiteY298" fmla="*/ 1752600 h 3905250"/>
                  <a:gd name="connsiteX299" fmla="*/ 2596362 w 5540715"/>
                  <a:gd name="connsiteY299" fmla="*/ 1738312 h 3905250"/>
                  <a:gd name="connsiteX300" fmla="*/ 2572550 w 5540715"/>
                  <a:gd name="connsiteY300" fmla="*/ 1728788 h 3905250"/>
                  <a:gd name="connsiteX301" fmla="*/ 2524925 w 5540715"/>
                  <a:gd name="connsiteY301" fmla="*/ 1728787 h 3905250"/>
                  <a:gd name="connsiteX302" fmla="*/ 2470156 w 5540715"/>
                  <a:gd name="connsiteY302" fmla="*/ 1804987 h 3905250"/>
                  <a:gd name="connsiteX303" fmla="*/ 2389193 w 5540715"/>
                  <a:gd name="connsiteY303" fmla="*/ 1881187 h 3905250"/>
                  <a:gd name="connsiteX304" fmla="*/ 2315375 w 5540715"/>
                  <a:gd name="connsiteY304" fmla="*/ 1909762 h 3905250"/>
                  <a:gd name="connsiteX305" fmla="*/ 2253462 w 5540715"/>
                  <a:gd name="connsiteY305" fmla="*/ 1924050 h 3905250"/>
                  <a:gd name="connsiteX306" fmla="*/ 2234412 w 5540715"/>
                  <a:gd name="connsiteY306" fmla="*/ 1943100 h 3905250"/>
                  <a:gd name="connsiteX307" fmla="*/ 2220125 w 5540715"/>
                  <a:gd name="connsiteY307" fmla="*/ 1947862 h 3905250"/>
                  <a:gd name="connsiteX308" fmla="*/ 2186787 w 5540715"/>
                  <a:gd name="connsiteY308" fmla="*/ 1966912 h 3905250"/>
                  <a:gd name="connsiteX309" fmla="*/ 2148687 w 5540715"/>
                  <a:gd name="connsiteY309" fmla="*/ 1985962 h 3905250"/>
                  <a:gd name="connsiteX310" fmla="*/ 2072487 w 5540715"/>
                  <a:gd name="connsiteY310" fmla="*/ 1971675 h 3905250"/>
                  <a:gd name="connsiteX311" fmla="*/ 1996288 w 5540715"/>
                  <a:gd name="connsiteY311" fmla="*/ 1990725 h 3905250"/>
                  <a:gd name="connsiteX312" fmla="*/ 1939137 w 5540715"/>
                  <a:gd name="connsiteY312" fmla="*/ 2047875 h 3905250"/>
                  <a:gd name="connsiteX313" fmla="*/ 1910562 w 5540715"/>
                  <a:gd name="connsiteY313" fmla="*/ 2071687 h 3905250"/>
                  <a:gd name="connsiteX314" fmla="*/ 1886750 w 5540715"/>
                  <a:gd name="connsiteY314" fmla="*/ 2081212 h 3905250"/>
                  <a:gd name="connsiteX315" fmla="*/ 1858175 w 5540715"/>
                  <a:gd name="connsiteY315" fmla="*/ 2100262 h 3905250"/>
                  <a:gd name="connsiteX316" fmla="*/ 1834362 w 5540715"/>
                  <a:gd name="connsiteY316" fmla="*/ 2109787 h 3905250"/>
                  <a:gd name="connsiteX317" fmla="*/ 1815312 w 5540715"/>
                  <a:gd name="connsiteY317" fmla="*/ 2124075 h 3905250"/>
                  <a:gd name="connsiteX318" fmla="*/ 1796262 w 5540715"/>
                  <a:gd name="connsiteY318" fmla="*/ 2133600 h 3905250"/>
                  <a:gd name="connsiteX319" fmla="*/ 1786737 w 5540715"/>
                  <a:gd name="connsiteY319" fmla="*/ 2147887 h 3905250"/>
                  <a:gd name="connsiteX320" fmla="*/ 1772450 w 5540715"/>
                  <a:gd name="connsiteY320" fmla="*/ 2152650 h 3905250"/>
                  <a:gd name="connsiteX321" fmla="*/ 1753400 w 5540715"/>
                  <a:gd name="connsiteY321" fmla="*/ 2166937 h 3905250"/>
                  <a:gd name="connsiteX322" fmla="*/ 1696250 w 5540715"/>
                  <a:gd name="connsiteY322" fmla="*/ 2219325 h 3905250"/>
                  <a:gd name="connsiteX323" fmla="*/ 1672437 w 5540715"/>
                  <a:gd name="connsiteY323" fmla="*/ 2238375 h 3905250"/>
                  <a:gd name="connsiteX324" fmla="*/ 1648625 w 5540715"/>
                  <a:gd name="connsiteY324" fmla="*/ 2252662 h 3905250"/>
                  <a:gd name="connsiteX325" fmla="*/ 1615287 w 5540715"/>
                  <a:gd name="connsiteY325" fmla="*/ 2286000 h 3905250"/>
                  <a:gd name="connsiteX326" fmla="*/ 1591475 w 5540715"/>
                  <a:gd name="connsiteY326" fmla="*/ 2305050 h 3905250"/>
                  <a:gd name="connsiteX327" fmla="*/ 1577187 w 5540715"/>
                  <a:gd name="connsiteY327" fmla="*/ 2314575 h 3905250"/>
                  <a:gd name="connsiteX328" fmla="*/ 1562900 w 5540715"/>
                  <a:gd name="connsiteY328" fmla="*/ 2328862 h 3905250"/>
                  <a:gd name="connsiteX329" fmla="*/ 1558137 w 5540715"/>
                  <a:gd name="connsiteY329" fmla="*/ 2343150 h 3905250"/>
                  <a:gd name="connsiteX330" fmla="*/ 1520037 w 5540715"/>
                  <a:gd name="connsiteY330" fmla="*/ 2366962 h 3905250"/>
                  <a:gd name="connsiteX331" fmla="*/ 1496225 w 5540715"/>
                  <a:gd name="connsiteY331" fmla="*/ 2381250 h 3905250"/>
                  <a:gd name="connsiteX332" fmla="*/ 1477175 w 5540715"/>
                  <a:gd name="connsiteY332" fmla="*/ 2395537 h 3905250"/>
                  <a:gd name="connsiteX333" fmla="*/ 1462887 w 5540715"/>
                  <a:gd name="connsiteY333" fmla="*/ 2400300 h 3905250"/>
                  <a:gd name="connsiteX334" fmla="*/ 1424787 w 5540715"/>
                  <a:gd name="connsiteY334" fmla="*/ 2419350 h 3905250"/>
                  <a:gd name="connsiteX335" fmla="*/ 1405737 w 5540715"/>
                  <a:gd name="connsiteY335" fmla="*/ 2428875 h 3905250"/>
                  <a:gd name="connsiteX336" fmla="*/ 1362875 w 5540715"/>
                  <a:gd name="connsiteY336" fmla="*/ 2462212 h 3905250"/>
                  <a:gd name="connsiteX337" fmla="*/ 1329537 w 5540715"/>
                  <a:gd name="connsiteY337" fmla="*/ 2476500 h 3905250"/>
                  <a:gd name="connsiteX338" fmla="*/ 1310487 w 5540715"/>
                  <a:gd name="connsiteY338" fmla="*/ 2490787 h 3905250"/>
                  <a:gd name="connsiteX339" fmla="*/ 1262862 w 5540715"/>
                  <a:gd name="connsiteY339" fmla="*/ 2514600 h 3905250"/>
                  <a:gd name="connsiteX340" fmla="*/ 1224762 w 5540715"/>
                  <a:gd name="connsiteY340" fmla="*/ 2538412 h 3905250"/>
                  <a:gd name="connsiteX341" fmla="*/ 1210475 w 5540715"/>
                  <a:gd name="connsiteY341" fmla="*/ 2543175 h 3905250"/>
                  <a:gd name="connsiteX342" fmla="*/ 1191425 w 5540715"/>
                  <a:gd name="connsiteY342" fmla="*/ 2557462 h 3905250"/>
                  <a:gd name="connsiteX343" fmla="*/ 1129512 w 5540715"/>
                  <a:gd name="connsiteY343" fmla="*/ 2600325 h 3905250"/>
                  <a:gd name="connsiteX344" fmla="*/ 1100937 w 5540715"/>
                  <a:gd name="connsiteY344" fmla="*/ 2624137 h 3905250"/>
                  <a:gd name="connsiteX345" fmla="*/ 1086650 w 5540715"/>
                  <a:gd name="connsiteY345" fmla="*/ 2638425 h 3905250"/>
                  <a:gd name="connsiteX346" fmla="*/ 1077125 w 5540715"/>
                  <a:gd name="connsiteY346" fmla="*/ 2652712 h 3905250"/>
                  <a:gd name="connsiteX347" fmla="*/ 1053312 w 5540715"/>
                  <a:gd name="connsiteY34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215362 w 5540715"/>
                  <a:gd name="connsiteY79" fmla="*/ 2833687 h 3905250"/>
                  <a:gd name="connsiteX80" fmla="*/ 2196312 w 5540715"/>
                  <a:gd name="connsiteY80" fmla="*/ 2790825 h 3905250"/>
                  <a:gd name="connsiteX81" fmla="*/ 2172500 w 5540715"/>
                  <a:gd name="connsiteY81" fmla="*/ 2733675 h 3905250"/>
                  <a:gd name="connsiteX82" fmla="*/ 2167737 w 5540715"/>
                  <a:gd name="connsiteY82" fmla="*/ 2709862 h 3905250"/>
                  <a:gd name="connsiteX83" fmla="*/ 2158212 w 5540715"/>
                  <a:gd name="connsiteY83" fmla="*/ 2686050 h 3905250"/>
                  <a:gd name="connsiteX84" fmla="*/ 2153450 w 5540715"/>
                  <a:gd name="connsiteY84" fmla="*/ 2643187 h 3905250"/>
                  <a:gd name="connsiteX85" fmla="*/ 2158212 w 5540715"/>
                  <a:gd name="connsiteY85" fmla="*/ 2586037 h 3905250"/>
                  <a:gd name="connsiteX86" fmla="*/ 2182025 w 5540715"/>
                  <a:gd name="connsiteY86" fmla="*/ 2547937 h 3905250"/>
                  <a:gd name="connsiteX87" fmla="*/ 2215362 w 5540715"/>
                  <a:gd name="connsiteY87" fmla="*/ 2509837 h 3905250"/>
                  <a:gd name="connsiteX88" fmla="*/ 2234412 w 5540715"/>
                  <a:gd name="connsiteY88" fmla="*/ 2490787 h 3905250"/>
                  <a:gd name="connsiteX89" fmla="*/ 2267750 w 5540715"/>
                  <a:gd name="connsiteY89" fmla="*/ 2481262 h 3905250"/>
                  <a:gd name="connsiteX90" fmla="*/ 2291562 w 5540715"/>
                  <a:gd name="connsiteY90" fmla="*/ 2471737 h 3905250"/>
                  <a:gd name="connsiteX91" fmla="*/ 2386812 w 5540715"/>
                  <a:gd name="connsiteY91" fmla="*/ 2462212 h 3905250"/>
                  <a:gd name="connsiteX92" fmla="*/ 2453487 w 5540715"/>
                  <a:gd name="connsiteY92" fmla="*/ 2452687 h 3905250"/>
                  <a:gd name="connsiteX93" fmla="*/ 2510637 w 5540715"/>
                  <a:gd name="connsiteY93" fmla="*/ 2443162 h 3905250"/>
                  <a:gd name="connsiteX94" fmla="*/ 2529687 w 5540715"/>
                  <a:gd name="connsiteY94" fmla="*/ 2433637 h 3905250"/>
                  <a:gd name="connsiteX95" fmla="*/ 2634462 w 5540715"/>
                  <a:gd name="connsiteY95" fmla="*/ 2424112 h 3905250"/>
                  <a:gd name="connsiteX96" fmla="*/ 2767812 w 5540715"/>
                  <a:gd name="connsiteY96" fmla="*/ 2419350 h 3905250"/>
                  <a:gd name="connsiteX97" fmla="*/ 2791625 w 5540715"/>
                  <a:gd name="connsiteY97" fmla="*/ 2414587 h 3905250"/>
                  <a:gd name="connsiteX98" fmla="*/ 2829725 w 5540715"/>
                  <a:gd name="connsiteY98" fmla="*/ 2390775 h 3905250"/>
                  <a:gd name="connsiteX99" fmla="*/ 2848775 w 5540715"/>
                  <a:gd name="connsiteY99" fmla="*/ 2381250 h 3905250"/>
                  <a:gd name="connsiteX100" fmla="*/ 2886875 w 5540715"/>
                  <a:gd name="connsiteY100" fmla="*/ 2352675 h 3905250"/>
                  <a:gd name="connsiteX101" fmla="*/ 2905925 w 5540715"/>
                  <a:gd name="connsiteY101" fmla="*/ 2338387 h 3905250"/>
                  <a:gd name="connsiteX102" fmla="*/ 2920212 w 5540715"/>
                  <a:gd name="connsiteY102" fmla="*/ 2328862 h 3905250"/>
                  <a:gd name="connsiteX103" fmla="*/ 2934500 w 5540715"/>
                  <a:gd name="connsiteY103" fmla="*/ 2314575 h 3905250"/>
                  <a:gd name="connsiteX104" fmla="*/ 2958312 w 5540715"/>
                  <a:gd name="connsiteY104" fmla="*/ 2309812 h 3905250"/>
                  <a:gd name="connsiteX105" fmla="*/ 2982125 w 5540715"/>
                  <a:gd name="connsiteY105" fmla="*/ 2295525 h 3905250"/>
                  <a:gd name="connsiteX106" fmla="*/ 3001175 w 5540715"/>
                  <a:gd name="connsiteY106" fmla="*/ 2281237 h 3905250"/>
                  <a:gd name="connsiteX107" fmla="*/ 3024987 w 5540715"/>
                  <a:gd name="connsiteY107" fmla="*/ 2271712 h 3905250"/>
                  <a:gd name="connsiteX108" fmla="*/ 3063087 w 5540715"/>
                  <a:gd name="connsiteY108" fmla="*/ 2243137 h 3905250"/>
                  <a:gd name="connsiteX109" fmla="*/ 3096425 w 5540715"/>
                  <a:gd name="connsiteY109" fmla="*/ 2224087 h 3905250"/>
                  <a:gd name="connsiteX110" fmla="*/ 3115475 w 5540715"/>
                  <a:gd name="connsiteY110" fmla="*/ 2205037 h 3905250"/>
                  <a:gd name="connsiteX111" fmla="*/ 3153575 w 5540715"/>
                  <a:gd name="connsiteY111" fmla="*/ 2185987 h 3905250"/>
                  <a:gd name="connsiteX112" fmla="*/ 3172625 w 5540715"/>
                  <a:gd name="connsiteY112" fmla="*/ 2171700 h 3905250"/>
                  <a:gd name="connsiteX113" fmla="*/ 3234537 w 5540715"/>
                  <a:gd name="connsiteY113" fmla="*/ 2119312 h 3905250"/>
                  <a:gd name="connsiteX114" fmla="*/ 3296450 w 5540715"/>
                  <a:gd name="connsiteY114" fmla="*/ 2076450 h 3905250"/>
                  <a:gd name="connsiteX115" fmla="*/ 3329787 w 5540715"/>
                  <a:gd name="connsiteY115" fmla="*/ 2052637 h 3905250"/>
                  <a:gd name="connsiteX116" fmla="*/ 3358362 w 5540715"/>
                  <a:gd name="connsiteY116" fmla="*/ 2033587 h 3905250"/>
                  <a:gd name="connsiteX117" fmla="*/ 3420275 w 5540715"/>
                  <a:gd name="connsiteY117" fmla="*/ 1995487 h 3905250"/>
                  <a:gd name="connsiteX118" fmla="*/ 3453612 w 5540715"/>
                  <a:gd name="connsiteY118" fmla="*/ 1981200 h 3905250"/>
                  <a:gd name="connsiteX119" fmla="*/ 3482187 w 5540715"/>
                  <a:gd name="connsiteY119" fmla="*/ 1962150 h 3905250"/>
                  <a:gd name="connsiteX120" fmla="*/ 3534575 w 5540715"/>
                  <a:gd name="connsiteY120" fmla="*/ 1933575 h 3905250"/>
                  <a:gd name="connsiteX121" fmla="*/ 3563150 w 5540715"/>
                  <a:gd name="connsiteY121" fmla="*/ 1914525 h 3905250"/>
                  <a:gd name="connsiteX122" fmla="*/ 3639350 w 5540715"/>
                  <a:gd name="connsiteY122" fmla="*/ 1871662 h 3905250"/>
                  <a:gd name="connsiteX123" fmla="*/ 3686975 w 5540715"/>
                  <a:gd name="connsiteY123" fmla="*/ 1843087 h 3905250"/>
                  <a:gd name="connsiteX124" fmla="*/ 3720312 w 5540715"/>
                  <a:gd name="connsiteY124" fmla="*/ 1824037 h 3905250"/>
                  <a:gd name="connsiteX125" fmla="*/ 3744125 w 5540715"/>
                  <a:gd name="connsiteY125" fmla="*/ 1804987 h 3905250"/>
                  <a:gd name="connsiteX126" fmla="*/ 3772700 w 5540715"/>
                  <a:gd name="connsiteY126" fmla="*/ 1795462 h 3905250"/>
                  <a:gd name="connsiteX127" fmla="*/ 3796512 w 5540715"/>
                  <a:gd name="connsiteY127" fmla="*/ 1776412 h 3905250"/>
                  <a:gd name="connsiteX128" fmla="*/ 3829850 w 5540715"/>
                  <a:gd name="connsiteY128" fmla="*/ 1762125 h 3905250"/>
                  <a:gd name="connsiteX129" fmla="*/ 3858425 w 5540715"/>
                  <a:gd name="connsiteY129" fmla="*/ 1747837 h 3905250"/>
                  <a:gd name="connsiteX130" fmla="*/ 3882237 w 5540715"/>
                  <a:gd name="connsiteY130" fmla="*/ 1733550 h 3905250"/>
                  <a:gd name="connsiteX131" fmla="*/ 3929862 w 5540715"/>
                  <a:gd name="connsiteY131" fmla="*/ 1714500 h 3905250"/>
                  <a:gd name="connsiteX132" fmla="*/ 3958437 w 5540715"/>
                  <a:gd name="connsiteY132" fmla="*/ 1695450 h 3905250"/>
                  <a:gd name="connsiteX133" fmla="*/ 3977487 w 5540715"/>
                  <a:gd name="connsiteY133" fmla="*/ 1681162 h 3905250"/>
                  <a:gd name="connsiteX134" fmla="*/ 4029875 w 5540715"/>
                  <a:gd name="connsiteY134" fmla="*/ 1657350 h 3905250"/>
                  <a:gd name="connsiteX135" fmla="*/ 4082262 w 5540715"/>
                  <a:gd name="connsiteY135" fmla="*/ 1614487 h 3905250"/>
                  <a:gd name="connsiteX136" fmla="*/ 4139412 w 5540715"/>
                  <a:gd name="connsiteY136" fmla="*/ 1576387 h 3905250"/>
                  <a:gd name="connsiteX137" fmla="*/ 4167987 w 5540715"/>
                  <a:gd name="connsiteY137" fmla="*/ 1557337 h 3905250"/>
                  <a:gd name="connsiteX138" fmla="*/ 4196562 w 5540715"/>
                  <a:gd name="connsiteY138" fmla="*/ 1538287 h 3905250"/>
                  <a:gd name="connsiteX139" fmla="*/ 4253712 w 5540715"/>
                  <a:gd name="connsiteY139" fmla="*/ 1509712 h 3905250"/>
                  <a:gd name="connsiteX140" fmla="*/ 4277525 w 5540715"/>
                  <a:gd name="connsiteY140" fmla="*/ 1500187 h 3905250"/>
                  <a:gd name="connsiteX141" fmla="*/ 4296575 w 5540715"/>
                  <a:gd name="connsiteY141" fmla="*/ 1490662 h 3905250"/>
                  <a:gd name="connsiteX142" fmla="*/ 4325150 w 5540715"/>
                  <a:gd name="connsiteY142" fmla="*/ 1485900 h 3905250"/>
                  <a:gd name="connsiteX143" fmla="*/ 4353725 w 5540715"/>
                  <a:gd name="connsiteY143" fmla="*/ 1476375 h 3905250"/>
                  <a:gd name="connsiteX144" fmla="*/ 4491837 w 5540715"/>
                  <a:gd name="connsiteY144" fmla="*/ 1481137 h 3905250"/>
                  <a:gd name="connsiteX145" fmla="*/ 4510887 w 5540715"/>
                  <a:gd name="connsiteY145" fmla="*/ 1495425 h 3905250"/>
                  <a:gd name="connsiteX146" fmla="*/ 4568037 w 5540715"/>
                  <a:gd name="connsiteY146" fmla="*/ 1528762 h 3905250"/>
                  <a:gd name="connsiteX147" fmla="*/ 4615662 w 5540715"/>
                  <a:gd name="connsiteY147" fmla="*/ 1571625 h 3905250"/>
                  <a:gd name="connsiteX148" fmla="*/ 4629950 w 5540715"/>
                  <a:gd name="connsiteY148" fmla="*/ 1590675 h 3905250"/>
                  <a:gd name="connsiteX149" fmla="*/ 4629950 w 5540715"/>
                  <a:gd name="connsiteY149" fmla="*/ 1690687 h 3905250"/>
                  <a:gd name="connsiteX150" fmla="*/ 4610900 w 5540715"/>
                  <a:gd name="connsiteY150" fmla="*/ 1724025 h 3905250"/>
                  <a:gd name="connsiteX151" fmla="*/ 4587087 w 5540715"/>
                  <a:gd name="connsiteY151" fmla="*/ 1785937 h 3905250"/>
                  <a:gd name="connsiteX152" fmla="*/ 4577562 w 5540715"/>
                  <a:gd name="connsiteY152" fmla="*/ 1809750 h 3905250"/>
                  <a:gd name="connsiteX153" fmla="*/ 4572800 w 5540715"/>
                  <a:gd name="connsiteY153" fmla="*/ 1828800 h 3905250"/>
                  <a:gd name="connsiteX154" fmla="*/ 4563275 w 5540715"/>
                  <a:gd name="connsiteY154" fmla="*/ 1876425 h 3905250"/>
                  <a:gd name="connsiteX155" fmla="*/ 4558512 w 5540715"/>
                  <a:gd name="connsiteY155" fmla="*/ 1909762 h 3905250"/>
                  <a:gd name="connsiteX156" fmla="*/ 4553750 w 5540715"/>
                  <a:gd name="connsiteY156" fmla="*/ 1938337 h 3905250"/>
                  <a:gd name="connsiteX157" fmla="*/ 4572800 w 5540715"/>
                  <a:gd name="connsiteY157" fmla="*/ 2133600 h 3905250"/>
                  <a:gd name="connsiteX158" fmla="*/ 4601375 w 5540715"/>
                  <a:gd name="connsiteY158" fmla="*/ 2162175 h 3905250"/>
                  <a:gd name="connsiteX159" fmla="*/ 4620425 w 5540715"/>
                  <a:gd name="connsiteY159" fmla="*/ 2166937 h 3905250"/>
                  <a:gd name="connsiteX160" fmla="*/ 4644237 w 5540715"/>
                  <a:gd name="connsiteY160" fmla="*/ 2181225 h 3905250"/>
                  <a:gd name="connsiteX161" fmla="*/ 4663287 w 5540715"/>
                  <a:gd name="connsiteY161" fmla="*/ 2185987 h 3905250"/>
                  <a:gd name="connsiteX162" fmla="*/ 4715675 w 5540715"/>
                  <a:gd name="connsiteY162" fmla="*/ 2195512 h 3905250"/>
                  <a:gd name="connsiteX163" fmla="*/ 4829975 w 5540715"/>
                  <a:gd name="connsiteY163" fmla="*/ 2185987 h 3905250"/>
                  <a:gd name="connsiteX164" fmla="*/ 4863312 w 5540715"/>
                  <a:gd name="connsiteY164" fmla="*/ 2166937 h 3905250"/>
                  <a:gd name="connsiteX165" fmla="*/ 4915700 w 5540715"/>
                  <a:gd name="connsiteY165" fmla="*/ 2147887 h 3905250"/>
                  <a:gd name="connsiteX166" fmla="*/ 4934750 w 5540715"/>
                  <a:gd name="connsiteY166" fmla="*/ 2133600 h 3905250"/>
                  <a:gd name="connsiteX167" fmla="*/ 4949037 w 5540715"/>
                  <a:gd name="connsiteY167" fmla="*/ 2128837 h 3905250"/>
                  <a:gd name="connsiteX168" fmla="*/ 4963325 w 5540715"/>
                  <a:gd name="connsiteY168" fmla="*/ 2114550 h 3905250"/>
                  <a:gd name="connsiteX169" fmla="*/ 4982375 w 5540715"/>
                  <a:gd name="connsiteY169" fmla="*/ 2100262 h 3905250"/>
                  <a:gd name="connsiteX170" fmla="*/ 5010950 w 5540715"/>
                  <a:gd name="connsiteY170" fmla="*/ 2081212 h 3905250"/>
                  <a:gd name="connsiteX171" fmla="*/ 5053812 w 5540715"/>
                  <a:gd name="connsiteY171" fmla="*/ 2038350 h 3905250"/>
                  <a:gd name="connsiteX172" fmla="*/ 5077625 w 5540715"/>
                  <a:gd name="connsiteY172" fmla="*/ 2019300 h 3905250"/>
                  <a:gd name="connsiteX173" fmla="*/ 5096675 w 5540715"/>
                  <a:gd name="connsiteY173" fmla="*/ 2000250 h 3905250"/>
                  <a:gd name="connsiteX174" fmla="*/ 5125250 w 5540715"/>
                  <a:gd name="connsiteY174" fmla="*/ 1981200 h 3905250"/>
                  <a:gd name="connsiteX175" fmla="*/ 5172875 w 5540715"/>
                  <a:gd name="connsiteY175" fmla="*/ 1943100 h 3905250"/>
                  <a:gd name="connsiteX176" fmla="*/ 5210975 w 5540715"/>
                  <a:gd name="connsiteY176" fmla="*/ 1909762 h 3905250"/>
                  <a:gd name="connsiteX177" fmla="*/ 5220500 w 5540715"/>
                  <a:gd name="connsiteY177" fmla="*/ 1895475 h 3905250"/>
                  <a:gd name="connsiteX178" fmla="*/ 5234787 w 5540715"/>
                  <a:gd name="connsiteY178" fmla="*/ 1876425 h 3905250"/>
                  <a:gd name="connsiteX179" fmla="*/ 5253837 w 5540715"/>
                  <a:gd name="connsiteY179" fmla="*/ 1838325 h 3905250"/>
                  <a:gd name="connsiteX180" fmla="*/ 5282412 w 5540715"/>
                  <a:gd name="connsiteY180" fmla="*/ 1790700 h 3905250"/>
                  <a:gd name="connsiteX181" fmla="*/ 5287175 w 5540715"/>
                  <a:gd name="connsiteY181" fmla="*/ 1771650 h 3905250"/>
                  <a:gd name="connsiteX182" fmla="*/ 5306225 w 5540715"/>
                  <a:gd name="connsiteY182" fmla="*/ 1743075 h 3905250"/>
                  <a:gd name="connsiteX183" fmla="*/ 5320512 w 5540715"/>
                  <a:gd name="connsiteY183" fmla="*/ 1709737 h 3905250"/>
                  <a:gd name="connsiteX184" fmla="*/ 5334800 w 5540715"/>
                  <a:gd name="connsiteY184" fmla="*/ 1695450 h 3905250"/>
                  <a:gd name="connsiteX185" fmla="*/ 5358612 w 5540715"/>
                  <a:gd name="connsiteY185" fmla="*/ 1647825 h 3905250"/>
                  <a:gd name="connsiteX186" fmla="*/ 5391950 w 5540715"/>
                  <a:gd name="connsiteY186" fmla="*/ 1581150 h 3905250"/>
                  <a:gd name="connsiteX187" fmla="*/ 5439575 w 5540715"/>
                  <a:gd name="connsiteY187" fmla="*/ 1452562 h 3905250"/>
                  <a:gd name="connsiteX188" fmla="*/ 5449100 w 5540715"/>
                  <a:gd name="connsiteY188" fmla="*/ 1414462 h 3905250"/>
                  <a:gd name="connsiteX189" fmla="*/ 5453862 w 5540715"/>
                  <a:gd name="connsiteY189" fmla="*/ 1381125 h 3905250"/>
                  <a:gd name="connsiteX190" fmla="*/ 5463387 w 5540715"/>
                  <a:gd name="connsiteY190" fmla="*/ 1181100 h 3905250"/>
                  <a:gd name="connsiteX191" fmla="*/ 5468150 w 5540715"/>
                  <a:gd name="connsiteY191" fmla="*/ 1157287 h 3905250"/>
                  <a:gd name="connsiteX192" fmla="*/ 5472912 w 5540715"/>
                  <a:gd name="connsiteY192" fmla="*/ 1128712 h 3905250"/>
                  <a:gd name="connsiteX193" fmla="*/ 5477675 w 5540715"/>
                  <a:gd name="connsiteY193" fmla="*/ 1095375 h 3905250"/>
                  <a:gd name="connsiteX194" fmla="*/ 5487200 w 5540715"/>
                  <a:gd name="connsiteY194" fmla="*/ 1066800 h 3905250"/>
                  <a:gd name="connsiteX195" fmla="*/ 5501487 w 5540715"/>
                  <a:gd name="connsiteY195" fmla="*/ 981075 h 3905250"/>
                  <a:gd name="connsiteX196" fmla="*/ 5501487 w 5540715"/>
                  <a:gd name="connsiteY196" fmla="*/ 981075 h 3905250"/>
                  <a:gd name="connsiteX197" fmla="*/ 5511012 w 5540715"/>
                  <a:gd name="connsiteY197" fmla="*/ 923925 h 3905250"/>
                  <a:gd name="connsiteX198" fmla="*/ 5515775 w 5540715"/>
                  <a:gd name="connsiteY198" fmla="*/ 890587 h 3905250"/>
                  <a:gd name="connsiteX199" fmla="*/ 5525300 w 5540715"/>
                  <a:gd name="connsiteY199" fmla="*/ 833437 h 3905250"/>
                  <a:gd name="connsiteX200" fmla="*/ 5530062 w 5540715"/>
                  <a:gd name="connsiteY200" fmla="*/ 804862 h 3905250"/>
                  <a:gd name="connsiteX201" fmla="*/ 5534825 w 5540715"/>
                  <a:gd name="connsiteY201" fmla="*/ 738187 h 3905250"/>
                  <a:gd name="connsiteX202" fmla="*/ 5520537 w 5540715"/>
                  <a:gd name="connsiteY202" fmla="*/ 466725 h 3905250"/>
                  <a:gd name="connsiteX203" fmla="*/ 5511012 w 5540715"/>
                  <a:gd name="connsiteY203" fmla="*/ 442912 h 3905250"/>
                  <a:gd name="connsiteX204" fmla="*/ 5491962 w 5540715"/>
                  <a:gd name="connsiteY204" fmla="*/ 390525 h 3905250"/>
                  <a:gd name="connsiteX205" fmla="*/ 5477675 w 5540715"/>
                  <a:gd name="connsiteY205" fmla="*/ 366712 h 3905250"/>
                  <a:gd name="connsiteX206" fmla="*/ 5453862 w 5540715"/>
                  <a:gd name="connsiteY206" fmla="*/ 347662 h 3905250"/>
                  <a:gd name="connsiteX207" fmla="*/ 5420525 w 5540715"/>
                  <a:gd name="connsiteY207" fmla="*/ 309562 h 3905250"/>
                  <a:gd name="connsiteX208" fmla="*/ 5401475 w 5540715"/>
                  <a:gd name="connsiteY208" fmla="*/ 300037 h 3905250"/>
                  <a:gd name="connsiteX209" fmla="*/ 5391950 w 5540715"/>
                  <a:gd name="connsiteY209" fmla="*/ 280987 h 3905250"/>
                  <a:gd name="connsiteX210" fmla="*/ 5358612 w 5540715"/>
                  <a:gd name="connsiteY210" fmla="*/ 257175 h 3905250"/>
                  <a:gd name="connsiteX211" fmla="*/ 5325275 w 5540715"/>
                  <a:gd name="connsiteY211" fmla="*/ 223837 h 3905250"/>
                  <a:gd name="connsiteX212" fmla="*/ 5244312 w 5540715"/>
                  <a:gd name="connsiteY212" fmla="*/ 133350 h 3905250"/>
                  <a:gd name="connsiteX213" fmla="*/ 5201450 w 5540715"/>
                  <a:gd name="connsiteY213" fmla="*/ 85725 h 3905250"/>
                  <a:gd name="connsiteX214" fmla="*/ 5163350 w 5540715"/>
                  <a:gd name="connsiteY214" fmla="*/ 71437 h 3905250"/>
                  <a:gd name="connsiteX215" fmla="*/ 5087150 w 5540715"/>
                  <a:gd name="connsiteY215" fmla="*/ 42862 h 3905250"/>
                  <a:gd name="connsiteX216" fmla="*/ 5039525 w 5540715"/>
                  <a:gd name="connsiteY216" fmla="*/ 23812 h 3905250"/>
                  <a:gd name="connsiteX217" fmla="*/ 5006187 w 5540715"/>
                  <a:gd name="connsiteY217" fmla="*/ 19050 h 3905250"/>
                  <a:gd name="connsiteX218" fmla="*/ 4982375 w 5540715"/>
                  <a:gd name="connsiteY218" fmla="*/ 9525 h 3905250"/>
                  <a:gd name="connsiteX219" fmla="*/ 4915700 w 5540715"/>
                  <a:gd name="connsiteY219" fmla="*/ 4762 h 3905250"/>
                  <a:gd name="connsiteX220" fmla="*/ 4858550 w 5540715"/>
                  <a:gd name="connsiteY220" fmla="*/ 0 h 3905250"/>
                  <a:gd name="connsiteX221" fmla="*/ 4749012 w 5540715"/>
                  <a:gd name="connsiteY221" fmla="*/ 14287 h 3905250"/>
                  <a:gd name="connsiteX222" fmla="*/ 4725200 w 5540715"/>
                  <a:gd name="connsiteY222" fmla="*/ 19050 h 3905250"/>
                  <a:gd name="connsiteX223" fmla="*/ 4668050 w 5540715"/>
                  <a:gd name="connsiteY223" fmla="*/ 42862 h 3905250"/>
                  <a:gd name="connsiteX224" fmla="*/ 4629950 w 5540715"/>
                  <a:gd name="connsiteY224" fmla="*/ 57150 h 3905250"/>
                  <a:gd name="connsiteX225" fmla="*/ 4548987 w 5540715"/>
                  <a:gd name="connsiteY225" fmla="*/ 104775 h 3905250"/>
                  <a:gd name="connsiteX226" fmla="*/ 4529937 w 5540715"/>
                  <a:gd name="connsiteY226" fmla="*/ 128587 h 3905250"/>
                  <a:gd name="connsiteX227" fmla="*/ 4510887 w 5540715"/>
                  <a:gd name="connsiteY227" fmla="*/ 147637 h 3905250"/>
                  <a:gd name="connsiteX228" fmla="*/ 4491837 w 5540715"/>
                  <a:gd name="connsiteY228" fmla="*/ 176212 h 3905250"/>
                  <a:gd name="connsiteX229" fmla="*/ 4458500 w 5540715"/>
                  <a:gd name="connsiteY229" fmla="*/ 247650 h 3905250"/>
                  <a:gd name="connsiteX230" fmla="*/ 4439450 w 5540715"/>
                  <a:gd name="connsiteY230" fmla="*/ 304800 h 3905250"/>
                  <a:gd name="connsiteX231" fmla="*/ 4420400 w 5540715"/>
                  <a:gd name="connsiteY231" fmla="*/ 366712 h 3905250"/>
                  <a:gd name="connsiteX232" fmla="*/ 4415637 w 5540715"/>
                  <a:gd name="connsiteY232" fmla="*/ 400050 h 3905250"/>
                  <a:gd name="connsiteX233" fmla="*/ 4406112 w 5540715"/>
                  <a:gd name="connsiteY233" fmla="*/ 423862 h 3905250"/>
                  <a:gd name="connsiteX234" fmla="*/ 4401350 w 5540715"/>
                  <a:gd name="connsiteY234" fmla="*/ 457200 h 3905250"/>
                  <a:gd name="connsiteX235" fmla="*/ 4391825 w 5540715"/>
                  <a:gd name="connsiteY235" fmla="*/ 519112 h 3905250"/>
                  <a:gd name="connsiteX236" fmla="*/ 4425162 w 5540715"/>
                  <a:gd name="connsiteY236" fmla="*/ 685800 h 3905250"/>
                  <a:gd name="connsiteX237" fmla="*/ 4434687 w 5540715"/>
                  <a:gd name="connsiteY237" fmla="*/ 728662 h 3905250"/>
                  <a:gd name="connsiteX238" fmla="*/ 4444212 w 5540715"/>
                  <a:gd name="connsiteY238" fmla="*/ 752475 h 3905250"/>
                  <a:gd name="connsiteX239" fmla="*/ 4439450 w 5540715"/>
                  <a:gd name="connsiteY239" fmla="*/ 819150 h 3905250"/>
                  <a:gd name="connsiteX240" fmla="*/ 4396587 w 5540715"/>
                  <a:gd name="connsiteY240" fmla="*/ 852487 h 3905250"/>
                  <a:gd name="connsiteX241" fmla="*/ 4382300 w 5540715"/>
                  <a:gd name="connsiteY241" fmla="*/ 866775 h 3905250"/>
                  <a:gd name="connsiteX242" fmla="*/ 4363250 w 5540715"/>
                  <a:gd name="connsiteY242" fmla="*/ 876300 h 3905250"/>
                  <a:gd name="connsiteX243" fmla="*/ 4329912 w 5540715"/>
                  <a:gd name="connsiteY243" fmla="*/ 900112 h 3905250"/>
                  <a:gd name="connsiteX244" fmla="*/ 4315625 w 5540715"/>
                  <a:gd name="connsiteY244" fmla="*/ 909637 h 3905250"/>
                  <a:gd name="connsiteX245" fmla="*/ 4296575 w 5540715"/>
                  <a:gd name="connsiteY245" fmla="*/ 923925 h 3905250"/>
                  <a:gd name="connsiteX246" fmla="*/ 4277525 w 5540715"/>
                  <a:gd name="connsiteY246" fmla="*/ 928687 h 3905250"/>
                  <a:gd name="connsiteX247" fmla="*/ 4248950 w 5540715"/>
                  <a:gd name="connsiteY247" fmla="*/ 938212 h 3905250"/>
                  <a:gd name="connsiteX248" fmla="*/ 4229900 w 5540715"/>
                  <a:gd name="connsiteY248" fmla="*/ 942975 h 3905250"/>
                  <a:gd name="connsiteX249" fmla="*/ 4215612 w 5540715"/>
                  <a:gd name="connsiteY249" fmla="*/ 947737 h 3905250"/>
                  <a:gd name="connsiteX250" fmla="*/ 4158462 w 5540715"/>
                  <a:gd name="connsiteY250" fmla="*/ 957262 h 3905250"/>
                  <a:gd name="connsiteX251" fmla="*/ 4120362 w 5540715"/>
                  <a:gd name="connsiteY251" fmla="*/ 966787 h 3905250"/>
                  <a:gd name="connsiteX252" fmla="*/ 4091787 w 5540715"/>
                  <a:gd name="connsiteY252" fmla="*/ 976312 h 3905250"/>
                  <a:gd name="connsiteX253" fmla="*/ 4067975 w 5540715"/>
                  <a:gd name="connsiteY253" fmla="*/ 985837 h 3905250"/>
                  <a:gd name="connsiteX254" fmla="*/ 4034637 w 5540715"/>
                  <a:gd name="connsiteY254" fmla="*/ 990600 h 3905250"/>
                  <a:gd name="connsiteX255" fmla="*/ 3967962 w 5540715"/>
                  <a:gd name="connsiteY255" fmla="*/ 1009650 h 3905250"/>
                  <a:gd name="connsiteX256" fmla="*/ 3939387 w 5540715"/>
                  <a:gd name="connsiteY256" fmla="*/ 1019175 h 3905250"/>
                  <a:gd name="connsiteX257" fmla="*/ 3906050 w 5540715"/>
                  <a:gd name="connsiteY257" fmla="*/ 1023937 h 3905250"/>
                  <a:gd name="connsiteX258" fmla="*/ 3744125 w 5540715"/>
                  <a:gd name="connsiteY258" fmla="*/ 1019175 h 3905250"/>
                  <a:gd name="connsiteX259" fmla="*/ 3715550 w 5540715"/>
                  <a:gd name="connsiteY259" fmla="*/ 1014412 h 3905250"/>
                  <a:gd name="connsiteX260" fmla="*/ 3677450 w 5540715"/>
                  <a:gd name="connsiteY260" fmla="*/ 1009650 h 3905250"/>
                  <a:gd name="connsiteX261" fmla="*/ 3548862 w 5540715"/>
                  <a:gd name="connsiteY261" fmla="*/ 1023937 h 3905250"/>
                  <a:gd name="connsiteX262" fmla="*/ 3506000 w 5540715"/>
                  <a:gd name="connsiteY262" fmla="*/ 1052512 h 3905250"/>
                  <a:gd name="connsiteX263" fmla="*/ 3486950 w 5540715"/>
                  <a:gd name="connsiteY263" fmla="*/ 1071562 h 3905250"/>
                  <a:gd name="connsiteX264" fmla="*/ 3463137 w 5540715"/>
                  <a:gd name="connsiteY264" fmla="*/ 1090612 h 3905250"/>
                  <a:gd name="connsiteX265" fmla="*/ 3425037 w 5540715"/>
                  <a:gd name="connsiteY265" fmla="*/ 1128712 h 3905250"/>
                  <a:gd name="connsiteX266" fmla="*/ 3396462 w 5540715"/>
                  <a:gd name="connsiteY266" fmla="*/ 1176337 h 3905250"/>
                  <a:gd name="connsiteX267" fmla="*/ 3363125 w 5540715"/>
                  <a:gd name="connsiteY267" fmla="*/ 1228725 h 3905250"/>
                  <a:gd name="connsiteX268" fmla="*/ 3353600 w 5540715"/>
                  <a:gd name="connsiteY268" fmla="*/ 1262062 h 3905250"/>
                  <a:gd name="connsiteX269" fmla="*/ 3348837 w 5540715"/>
                  <a:gd name="connsiteY269" fmla="*/ 1281112 h 3905250"/>
                  <a:gd name="connsiteX270" fmla="*/ 3339312 w 5540715"/>
                  <a:gd name="connsiteY270" fmla="*/ 1295400 h 3905250"/>
                  <a:gd name="connsiteX271" fmla="*/ 3329787 w 5540715"/>
                  <a:gd name="connsiteY271" fmla="*/ 1323975 h 3905250"/>
                  <a:gd name="connsiteX272" fmla="*/ 3301212 w 5540715"/>
                  <a:gd name="connsiteY272" fmla="*/ 1357312 h 3905250"/>
                  <a:gd name="connsiteX273" fmla="*/ 3291687 w 5540715"/>
                  <a:gd name="connsiteY273" fmla="*/ 1381125 h 3905250"/>
                  <a:gd name="connsiteX274" fmla="*/ 3248825 w 5540715"/>
                  <a:gd name="connsiteY274" fmla="*/ 1414462 h 3905250"/>
                  <a:gd name="connsiteX275" fmla="*/ 3234537 w 5540715"/>
                  <a:gd name="connsiteY275" fmla="*/ 1433512 h 3905250"/>
                  <a:gd name="connsiteX276" fmla="*/ 3220250 w 5540715"/>
                  <a:gd name="connsiteY276" fmla="*/ 1443037 h 3905250"/>
                  <a:gd name="connsiteX277" fmla="*/ 3172625 w 5540715"/>
                  <a:gd name="connsiteY277" fmla="*/ 1481137 h 3905250"/>
                  <a:gd name="connsiteX278" fmla="*/ 3153575 w 5540715"/>
                  <a:gd name="connsiteY278" fmla="*/ 1495425 h 3905250"/>
                  <a:gd name="connsiteX279" fmla="*/ 3129762 w 5540715"/>
                  <a:gd name="connsiteY279" fmla="*/ 1504950 h 3905250"/>
                  <a:gd name="connsiteX280" fmla="*/ 3110712 w 5540715"/>
                  <a:gd name="connsiteY280" fmla="*/ 1519237 h 3905250"/>
                  <a:gd name="connsiteX281" fmla="*/ 3096425 w 5540715"/>
                  <a:gd name="connsiteY281" fmla="*/ 1533525 h 3905250"/>
                  <a:gd name="connsiteX282" fmla="*/ 3072612 w 5540715"/>
                  <a:gd name="connsiteY282" fmla="*/ 1543050 h 3905250"/>
                  <a:gd name="connsiteX283" fmla="*/ 3058325 w 5540715"/>
                  <a:gd name="connsiteY283" fmla="*/ 1557337 h 3905250"/>
                  <a:gd name="connsiteX284" fmla="*/ 3034512 w 5540715"/>
                  <a:gd name="connsiteY284" fmla="*/ 1566862 h 3905250"/>
                  <a:gd name="connsiteX285" fmla="*/ 3015462 w 5540715"/>
                  <a:gd name="connsiteY285" fmla="*/ 1576387 h 3905250"/>
                  <a:gd name="connsiteX286" fmla="*/ 2967837 w 5540715"/>
                  <a:gd name="connsiteY286" fmla="*/ 1604962 h 3905250"/>
                  <a:gd name="connsiteX287" fmla="*/ 2953550 w 5540715"/>
                  <a:gd name="connsiteY287" fmla="*/ 1614487 h 3905250"/>
                  <a:gd name="connsiteX288" fmla="*/ 2939262 w 5540715"/>
                  <a:gd name="connsiteY288" fmla="*/ 1619250 h 3905250"/>
                  <a:gd name="connsiteX289" fmla="*/ 2910687 w 5540715"/>
                  <a:gd name="connsiteY289" fmla="*/ 1638300 h 3905250"/>
                  <a:gd name="connsiteX290" fmla="*/ 2896400 w 5540715"/>
                  <a:gd name="connsiteY290" fmla="*/ 1652587 h 3905250"/>
                  <a:gd name="connsiteX291" fmla="*/ 2834487 w 5540715"/>
                  <a:gd name="connsiteY291" fmla="*/ 1681162 h 3905250"/>
                  <a:gd name="connsiteX292" fmla="*/ 2791625 w 5540715"/>
                  <a:gd name="connsiteY292" fmla="*/ 1709737 h 3905250"/>
                  <a:gd name="connsiteX293" fmla="*/ 2767812 w 5540715"/>
                  <a:gd name="connsiteY293" fmla="*/ 1719262 h 3905250"/>
                  <a:gd name="connsiteX294" fmla="*/ 2753525 w 5540715"/>
                  <a:gd name="connsiteY294" fmla="*/ 1728787 h 3905250"/>
                  <a:gd name="connsiteX295" fmla="*/ 2739237 w 5540715"/>
                  <a:gd name="connsiteY295" fmla="*/ 1733550 h 3905250"/>
                  <a:gd name="connsiteX296" fmla="*/ 2724950 w 5540715"/>
                  <a:gd name="connsiteY296" fmla="*/ 1743075 h 3905250"/>
                  <a:gd name="connsiteX297" fmla="*/ 2663037 w 5540715"/>
                  <a:gd name="connsiteY297" fmla="*/ 1752600 h 3905250"/>
                  <a:gd name="connsiteX298" fmla="*/ 2596362 w 5540715"/>
                  <a:gd name="connsiteY298" fmla="*/ 1738312 h 3905250"/>
                  <a:gd name="connsiteX299" fmla="*/ 2572550 w 5540715"/>
                  <a:gd name="connsiteY299" fmla="*/ 1728788 h 3905250"/>
                  <a:gd name="connsiteX300" fmla="*/ 2524925 w 5540715"/>
                  <a:gd name="connsiteY300" fmla="*/ 1728787 h 3905250"/>
                  <a:gd name="connsiteX301" fmla="*/ 2470156 w 5540715"/>
                  <a:gd name="connsiteY301" fmla="*/ 1804987 h 3905250"/>
                  <a:gd name="connsiteX302" fmla="*/ 2389193 w 5540715"/>
                  <a:gd name="connsiteY302" fmla="*/ 1881187 h 3905250"/>
                  <a:gd name="connsiteX303" fmla="*/ 2315375 w 5540715"/>
                  <a:gd name="connsiteY303" fmla="*/ 1909762 h 3905250"/>
                  <a:gd name="connsiteX304" fmla="*/ 2253462 w 5540715"/>
                  <a:gd name="connsiteY304" fmla="*/ 1924050 h 3905250"/>
                  <a:gd name="connsiteX305" fmla="*/ 2234412 w 5540715"/>
                  <a:gd name="connsiteY305" fmla="*/ 1943100 h 3905250"/>
                  <a:gd name="connsiteX306" fmla="*/ 2220125 w 5540715"/>
                  <a:gd name="connsiteY306" fmla="*/ 1947862 h 3905250"/>
                  <a:gd name="connsiteX307" fmla="*/ 2186787 w 5540715"/>
                  <a:gd name="connsiteY307" fmla="*/ 1966912 h 3905250"/>
                  <a:gd name="connsiteX308" fmla="*/ 2148687 w 5540715"/>
                  <a:gd name="connsiteY308" fmla="*/ 1985962 h 3905250"/>
                  <a:gd name="connsiteX309" fmla="*/ 2072487 w 5540715"/>
                  <a:gd name="connsiteY309" fmla="*/ 1971675 h 3905250"/>
                  <a:gd name="connsiteX310" fmla="*/ 1996288 w 5540715"/>
                  <a:gd name="connsiteY310" fmla="*/ 1990725 h 3905250"/>
                  <a:gd name="connsiteX311" fmla="*/ 1939137 w 5540715"/>
                  <a:gd name="connsiteY311" fmla="*/ 2047875 h 3905250"/>
                  <a:gd name="connsiteX312" fmla="*/ 1910562 w 5540715"/>
                  <a:gd name="connsiteY312" fmla="*/ 2071687 h 3905250"/>
                  <a:gd name="connsiteX313" fmla="*/ 1886750 w 5540715"/>
                  <a:gd name="connsiteY313" fmla="*/ 2081212 h 3905250"/>
                  <a:gd name="connsiteX314" fmla="*/ 1858175 w 5540715"/>
                  <a:gd name="connsiteY314" fmla="*/ 2100262 h 3905250"/>
                  <a:gd name="connsiteX315" fmla="*/ 1834362 w 5540715"/>
                  <a:gd name="connsiteY315" fmla="*/ 2109787 h 3905250"/>
                  <a:gd name="connsiteX316" fmla="*/ 1815312 w 5540715"/>
                  <a:gd name="connsiteY316" fmla="*/ 2124075 h 3905250"/>
                  <a:gd name="connsiteX317" fmla="*/ 1796262 w 5540715"/>
                  <a:gd name="connsiteY317" fmla="*/ 2133600 h 3905250"/>
                  <a:gd name="connsiteX318" fmla="*/ 1786737 w 5540715"/>
                  <a:gd name="connsiteY318" fmla="*/ 2147887 h 3905250"/>
                  <a:gd name="connsiteX319" fmla="*/ 1772450 w 5540715"/>
                  <a:gd name="connsiteY319" fmla="*/ 2152650 h 3905250"/>
                  <a:gd name="connsiteX320" fmla="*/ 1753400 w 5540715"/>
                  <a:gd name="connsiteY320" fmla="*/ 2166937 h 3905250"/>
                  <a:gd name="connsiteX321" fmla="*/ 1696250 w 5540715"/>
                  <a:gd name="connsiteY321" fmla="*/ 2219325 h 3905250"/>
                  <a:gd name="connsiteX322" fmla="*/ 1672437 w 5540715"/>
                  <a:gd name="connsiteY322" fmla="*/ 2238375 h 3905250"/>
                  <a:gd name="connsiteX323" fmla="*/ 1648625 w 5540715"/>
                  <a:gd name="connsiteY323" fmla="*/ 2252662 h 3905250"/>
                  <a:gd name="connsiteX324" fmla="*/ 1615287 w 5540715"/>
                  <a:gd name="connsiteY324" fmla="*/ 2286000 h 3905250"/>
                  <a:gd name="connsiteX325" fmla="*/ 1591475 w 5540715"/>
                  <a:gd name="connsiteY325" fmla="*/ 2305050 h 3905250"/>
                  <a:gd name="connsiteX326" fmla="*/ 1577187 w 5540715"/>
                  <a:gd name="connsiteY326" fmla="*/ 2314575 h 3905250"/>
                  <a:gd name="connsiteX327" fmla="*/ 1562900 w 5540715"/>
                  <a:gd name="connsiteY327" fmla="*/ 2328862 h 3905250"/>
                  <a:gd name="connsiteX328" fmla="*/ 1558137 w 5540715"/>
                  <a:gd name="connsiteY328" fmla="*/ 2343150 h 3905250"/>
                  <a:gd name="connsiteX329" fmla="*/ 1520037 w 5540715"/>
                  <a:gd name="connsiteY329" fmla="*/ 2366962 h 3905250"/>
                  <a:gd name="connsiteX330" fmla="*/ 1496225 w 5540715"/>
                  <a:gd name="connsiteY330" fmla="*/ 2381250 h 3905250"/>
                  <a:gd name="connsiteX331" fmla="*/ 1477175 w 5540715"/>
                  <a:gd name="connsiteY331" fmla="*/ 2395537 h 3905250"/>
                  <a:gd name="connsiteX332" fmla="*/ 1462887 w 5540715"/>
                  <a:gd name="connsiteY332" fmla="*/ 2400300 h 3905250"/>
                  <a:gd name="connsiteX333" fmla="*/ 1424787 w 5540715"/>
                  <a:gd name="connsiteY333" fmla="*/ 2419350 h 3905250"/>
                  <a:gd name="connsiteX334" fmla="*/ 1405737 w 5540715"/>
                  <a:gd name="connsiteY334" fmla="*/ 2428875 h 3905250"/>
                  <a:gd name="connsiteX335" fmla="*/ 1362875 w 5540715"/>
                  <a:gd name="connsiteY335" fmla="*/ 2462212 h 3905250"/>
                  <a:gd name="connsiteX336" fmla="*/ 1329537 w 5540715"/>
                  <a:gd name="connsiteY336" fmla="*/ 2476500 h 3905250"/>
                  <a:gd name="connsiteX337" fmla="*/ 1310487 w 5540715"/>
                  <a:gd name="connsiteY337" fmla="*/ 2490787 h 3905250"/>
                  <a:gd name="connsiteX338" fmla="*/ 1262862 w 5540715"/>
                  <a:gd name="connsiteY338" fmla="*/ 2514600 h 3905250"/>
                  <a:gd name="connsiteX339" fmla="*/ 1224762 w 5540715"/>
                  <a:gd name="connsiteY339" fmla="*/ 2538412 h 3905250"/>
                  <a:gd name="connsiteX340" fmla="*/ 1210475 w 5540715"/>
                  <a:gd name="connsiteY340" fmla="*/ 2543175 h 3905250"/>
                  <a:gd name="connsiteX341" fmla="*/ 1191425 w 5540715"/>
                  <a:gd name="connsiteY341" fmla="*/ 2557462 h 3905250"/>
                  <a:gd name="connsiteX342" fmla="*/ 1129512 w 5540715"/>
                  <a:gd name="connsiteY342" fmla="*/ 2600325 h 3905250"/>
                  <a:gd name="connsiteX343" fmla="*/ 1100937 w 5540715"/>
                  <a:gd name="connsiteY343" fmla="*/ 2624137 h 3905250"/>
                  <a:gd name="connsiteX344" fmla="*/ 1086650 w 5540715"/>
                  <a:gd name="connsiteY344" fmla="*/ 2638425 h 3905250"/>
                  <a:gd name="connsiteX345" fmla="*/ 1077125 w 5540715"/>
                  <a:gd name="connsiteY345" fmla="*/ 2652712 h 3905250"/>
                  <a:gd name="connsiteX346" fmla="*/ 1053312 w 5540715"/>
                  <a:gd name="connsiteY34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196312 w 5540715"/>
                  <a:gd name="connsiteY79" fmla="*/ 2790825 h 3905250"/>
                  <a:gd name="connsiteX80" fmla="*/ 2172500 w 5540715"/>
                  <a:gd name="connsiteY80" fmla="*/ 2733675 h 3905250"/>
                  <a:gd name="connsiteX81" fmla="*/ 2167737 w 5540715"/>
                  <a:gd name="connsiteY81" fmla="*/ 2709862 h 3905250"/>
                  <a:gd name="connsiteX82" fmla="*/ 2158212 w 5540715"/>
                  <a:gd name="connsiteY82" fmla="*/ 2686050 h 3905250"/>
                  <a:gd name="connsiteX83" fmla="*/ 2153450 w 5540715"/>
                  <a:gd name="connsiteY83" fmla="*/ 2643187 h 3905250"/>
                  <a:gd name="connsiteX84" fmla="*/ 2158212 w 5540715"/>
                  <a:gd name="connsiteY84" fmla="*/ 2586037 h 3905250"/>
                  <a:gd name="connsiteX85" fmla="*/ 2182025 w 5540715"/>
                  <a:gd name="connsiteY85" fmla="*/ 2547937 h 3905250"/>
                  <a:gd name="connsiteX86" fmla="*/ 2215362 w 5540715"/>
                  <a:gd name="connsiteY86" fmla="*/ 2509837 h 3905250"/>
                  <a:gd name="connsiteX87" fmla="*/ 2234412 w 5540715"/>
                  <a:gd name="connsiteY87" fmla="*/ 2490787 h 3905250"/>
                  <a:gd name="connsiteX88" fmla="*/ 2267750 w 5540715"/>
                  <a:gd name="connsiteY88" fmla="*/ 2481262 h 3905250"/>
                  <a:gd name="connsiteX89" fmla="*/ 2291562 w 5540715"/>
                  <a:gd name="connsiteY89" fmla="*/ 2471737 h 3905250"/>
                  <a:gd name="connsiteX90" fmla="*/ 2386812 w 5540715"/>
                  <a:gd name="connsiteY90" fmla="*/ 2462212 h 3905250"/>
                  <a:gd name="connsiteX91" fmla="*/ 2453487 w 5540715"/>
                  <a:gd name="connsiteY91" fmla="*/ 2452687 h 3905250"/>
                  <a:gd name="connsiteX92" fmla="*/ 2510637 w 5540715"/>
                  <a:gd name="connsiteY92" fmla="*/ 2443162 h 3905250"/>
                  <a:gd name="connsiteX93" fmla="*/ 2529687 w 5540715"/>
                  <a:gd name="connsiteY93" fmla="*/ 2433637 h 3905250"/>
                  <a:gd name="connsiteX94" fmla="*/ 2634462 w 5540715"/>
                  <a:gd name="connsiteY94" fmla="*/ 2424112 h 3905250"/>
                  <a:gd name="connsiteX95" fmla="*/ 2767812 w 5540715"/>
                  <a:gd name="connsiteY95" fmla="*/ 2419350 h 3905250"/>
                  <a:gd name="connsiteX96" fmla="*/ 2791625 w 5540715"/>
                  <a:gd name="connsiteY96" fmla="*/ 2414587 h 3905250"/>
                  <a:gd name="connsiteX97" fmla="*/ 2829725 w 5540715"/>
                  <a:gd name="connsiteY97" fmla="*/ 2390775 h 3905250"/>
                  <a:gd name="connsiteX98" fmla="*/ 2848775 w 5540715"/>
                  <a:gd name="connsiteY98" fmla="*/ 2381250 h 3905250"/>
                  <a:gd name="connsiteX99" fmla="*/ 2886875 w 5540715"/>
                  <a:gd name="connsiteY99" fmla="*/ 2352675 h 3905250"/>
                  <a:gd name="connsiteX100" fmla="*/ 2905925 w 5540715"/>
                  <a:gd name="connsiteY100" fmla="*/ 2338387 h 3905250"/>
                  <a:gd name="connsiteX101" fmla="*/ 2920212 w 5540715"/>
                  <a:gd name="connsiteY101" fmla="*/ 2328862 h 3905250"/>
                  <a:gd name="connsiteX102" fmla="*/ 2934500 w 5540715"/>
                  <a:gd name="connsiteY102" fmla="*/ 2314575 h 3905250"/>
                  <a:gd name="connsiteX103" fmla="*/ 2958312 w 5540715"/>
                  <a:gd name="connsiteY103" fmla="*/ 2309812 h 3905250"/>
                  <a:gd name="connsiteX104" fmla="*/ 2982125 w 5540715"/>
                  <a:gd name="connsiteY104" fmla="*/ 2295525 h 3905250"/>
                  <a:gd name="connsiteX105" fmla="*/ 3001175 w 5540715"/>
                  <a:gd name="connsiteY105" fmla="*/ 2281237 h 3905250"/>
                  <a:gd name="connsiteX106" fmla="*/ 3024987 w 5540715"/>
                  <a:gd name="connsiteY106" fmla="*/ 2271712 h 3905250"/>
                  <a:gd name="connsiteX107" fmla="*/ 3063087 w 5540715"/>
                  <a:gd name="connsiteY107" fmla="*/ 2243137 h 3905250"/>
                  <a:gd name="connsiteX108" fmla="*/ 3096425 w 5540715"/>
                  <a:gd name="connsiteY108" fmla="*/ 2224087 h 3905250"/>
                  <a:gd name="connsiteX109" fmla="*/ 3115475 w 5540715"/>
                  <a:gd name="connsiteY109" fmla="*/ 2205037 h 3905250"/>
                  <a:gd name="connsiteX110" fmla="*/ 3153575 w 5540715"/>
                  <a:gd name="connsiteY110" fmla="*/ 2185987 h 3905250"/>
                  <a:gd name="connsiteX111" fmla="*/ 3172625 w 5540715"/>
                  <a:gd name="connsiteY111" fmla="*/ 2171700 h 3905250"/>
                  <a:gd name="connsiteX112" fmla="*/ 3234537 w 5540715"/>
                  <a:gd name="connsiteY112" fmla="*/ 2119312 h 3905250"/>
                  <a:gd name="connsiteX113" fmla="*/ 3296450 w 5540715"/>
                  <a:gd name="connsiteY113" fmla="*/ 2076450 h 3905250"/>
                  <a:gd name="connsiteX114" fmla="*/ 3329787 w 5540715"/>
                  <a:gd name="connsiteY114" fmla="*/ 2052637 h 3905250"/>
                  <a:gd name="connsiteX115" fmla="*/ 3358362 w 5540715"/>
                  <a:gd name="connsiteY115" fmla="*/ 2033587 h 3905250"/>
                  <a:gd name="connsiteX116" fmla="*/ 3420275 w 5540715"/>
                  <a:gd name="connsiteY116" fmla="*/ 1995487 h 3905250"/>
                  <a:gd name="connsiteX117" fmla="*/ 3453612 w 5540715"/>
                  <a:gd name="connsiteY117" fmla="*/ 1981200 h 3905250"/>
                  <a:gd name="connsiteX118" fmla="*/ 3482187 w 5540715"/>
                  <a:gd name="connsiteY118" fmla="*/ 1962150 h 3905250"/>
                  <a:gd name="connsiteX119" fmla="*/ 3534575 w 5540715"/>
                  <a:gd name="connsiteY119" fmla="*/ 1933575 h 3905250"/>
                  <a:gd name="connsiteX120" fmla="*/ 3563150 w 5540715"/>
                  <a:gd name="connsiteY120" fmla="*/ 1914525 h 3905250"/>
                  <a:gd name="connsiteX121" fmla="*/ 3639350 w 5540715"/>
                  <a:gd name="connsiteY121" fmla="*/ 1871662 h 3905250"/>
                  <a:gd name="connsiteX122" fmla="*/ 3686975 w 5540715"/>
                  <a:gd name="connsiteY122" fmla="*/ 1843087 h 3905250"/>
                  <a:gd name="connsiteX123" fmla="*/ 3720312 w 5540715"/>
                  <a:gd name="connsiteY123" fmla="*/ 1824037 h 3905250"/>
                  <a:gd name="connsiteX124" fmla="*/ 3744125 w 5540715"/>
                  <a:gd name="connsiteY124" fmla="*/ 1804987 h 3905250"/>
                  <a:gd name="connsiteX125" fmla="*/ 3772700 w 5540715"/>
                  <a:gd name="connsiteY125" fmla="*/ 1795462 h 3905250"/>
                  <a:gd name="connsiteX126" fmla="*/ 3796512 w 5540715"/>
                  <a:gd name="connsiteY126" fmla="*/ 1776412 h 3905250"/>
                  <a:gd name="connsiteX127" fmla="*/ 3829850 w 5540715"/>
                  <a:gd name="connsiteY127" fmla="*/ 1762125 h 3905250"/>
                  <a:gd name="connsiteX128" fmla="*/ 3858425 w 5540715"/>
                  <a:gd name="connsiteY128" fmla="*/ 1747837 h 3905250"/>
                  <a:gd name="connsiteX129" fmla="*/ 3882237 w 5540715"/>
                  <a:gd name="connsiteY129" fmla="*/ 1733550 h 3905250"/>
                  <a:gd name="connsiteX130" fmla="*/ 3929862 w 5540715"/>
                  <a:gd name="connsiteY130" fmla="*/ 1714500 h 3905250"/>
                  <a:gd name="connsiteX131" fmla="*/ 3958437 w 5540715"/>
                  <a:gd name="connsiteY131" fmla="*/ 1695450 h 3905250"/>
                  <a:gd name="connsiteX132" fmla="*/ 3977487 w 5540715"/>
                  <a:gd name="connsiteY132" fmla="*/ 1681162 h 3905250"/>
                  <a:gd name="connsiteX133" fmla="*/ 4029875 w 5540715"/>
                  <a:gd name="connsiteY133" fmla="*/ 1657350 h 3905250"/>
                  <a:gd name="connsiteX134" fmla="*/ 4082262 w 5540715"/>
                  <a:gd name="connsiteY134" fmla="*/ 1614487 h 3905250"/>
                  <a:gd name="connsiteX135" fmla="*/ 4139412 w 5540715"/>
                  <a:gd name="connsiteY135" fmla="*/ 1576387 h 3905250"/>
                  <a:gd name="connsiteX136" fmla="*/ 4167987 w 5540715"/>
                  <a:gd name="connsiteY136" fmla="*/ 1557337 h 3905250"/>
                  <a:gd name="connsiteX137" fmla="*/ 4196562 w 5540715"/>
                  <a:gd name="connsiteY137" fmla="*/ 1538287 h 3905250"/>
                  <a:gd name="connsiteX138" fmla="*/ 4253712 w 5540715"/>
                  <a:gd name="connsiteY138" fmla="*/ 1509712 h 3905250"/>
                  <a:gd name="connsiteX139" fmla="*/ 4277525 w 5540715"/>
                  <a:gd name="connsiteY139" fmla="*/ 1500187 h 3905250"/>
                  <a:gd name="connsiteX140" fmla="*/ 4296575 w 5540715"/>
                  <a:gd name="connsiteY140" fmla="*/ 1490662 h 3905250"/>
                  <a:gd name="connsiteX141" fmla="*/ 4325150 w 5540715"/>
                  <a:gd name="connsiteY141" fmla="*/ 1485900 h 3905250"/>
                  <a:gd name="connsiteX142" fmla="*/ 4353725 w 5540715"/>
                  <a:gd name="connsiteY142" fmla="*/ 1476375 h 3905250"/>
                  <a:gd name="connsiteX143" fmla="*/ 4491837 w 5540715"/>
                  <a:gd name="connsiteY143" fmla="*/ 1481137 h 3905250"/>
                  <a:gd name="connsiteX144" fmla="*/ 4510887 w 5540715"/>
                  <a:gd name="connsiteY144" fmla="*/ 1495425 h 3905250"/>
                  <a:gd name="connsiteX145" fmla="*/ 4568037 w 5540715"/>
                  <a:gd name="connsiteY145" fmla="*/ 1528762 h 3905250"/>
                  <a:gd name="connsiteX146" fmla="*/ 4615662 w 5540715"/>
                  <a:gd name="connsiteY146" fmla="*/ 1571625 h 3905250"/>
                  <a:gd name="connsiteX147" fmla="*/ 4629950 w 5540715"/>
                  <a:gd name="connsiteY147" fmla="*/ 1590675 h 3905250"/>
                  <a:gd name="connsiteX148" fmla="*/ 4629950 w 5540715"/>
                  <a:gd name="connsiteY148" fmla="*/ 1690687 h 3905250"/>
                  <a:gd name="connsiteX149" fmla="*/ 4610900 w 5540715"/>
                  <a:gd name="connsiteY149" fmla="*/ 1724025 h 3905250"/>
                  <a:gd name="connsiteX150" fmla="*/ 4587087 w 5540715"/>
                  <a:gd name="connsiteY150" fmla="*/ 1785937 h 3905250"/>
                  <a:gd name="connsiteX151" fmla="*/ 4577562 w 5540715"/>
                  <a:gd name="connsiteY151" fmla="*/ 1809750 h 3905250"/>
                  <a:gd name="connsiteX152" fmla="*/ 4572800 w 5540715"/>
                  <a:gd name="connsiteY152" fmla="*/ 1828800 h 3905250"/>
                  <a:gd name="connsiteX153" fmla="*/ 4563275 w 5540715"/>
                  <a:gd name="connsiteY153" fmla="*/ 1876425 h 3905250"/>
                  <a:gd name="connsiteX154" fmla="*/ 4558512 w 5540715"/>
                  <a:gd name="connsiteY154" fmla="*/ 1909762 h 3905250"/>
                  <a:gd name="connsiteX155" fmla="*/ 4553750 w 5540715"/>
                  <a:gd name="connsiteY155" fmla="*/ 1938337 h 3905250"/>
                  <a:gd name="connsiteX156" fmla="*/ 4572800 w 5540715"/>
                  <a:gd name="connsiteY156" fmla="*/ 2133600 h 3905250"/>
                  <a:gd name="connsiteX157" fmla="*/ 4601375 w 5540715"/>
                  <a:gd name="connsiteY157" fmla="*/ 2162175 h 3905250"/>
                  <a:gd name="connsiteX158" fmla="*/ 4620425 w 5540715"/>
                  <a:gd name="connsiteY158" fmla="*/ 2166937 h 3905250"/>
                  <a:gd name="connsiteX159" fmla="*/ 4644237 w 5540715"/>
                  <a:gd name="connsiteY159" fmla="*/ 2181225 h 3905250"/>
                  <a:gd name="connsiteX160" fmla="*/ 4663287 w 5540715"/>
                  <a:gd name="connsiteY160" fmla="*/ 2185987 h 3905250"/>
                  <a:gd name="connsiteX161" fmla="*/ 4715675 w 5540715"/>
                  <a:gd name="connsiteY161" fmla="*/ 2195512 h 3905250"/>
                  <a:gd name="connsiteX162" fmla="*/ 4829975 w 5540715"/>
                  <a:gd name="connsiteY162" fmla="*/ 2185987 h 3905250"/>
                  <a:gd name="connsiteX163" fmla="*/ 4863312 w 5540715"/>
                  <a:gd name="connsiteY163" fmla="*/ 2166937 h 3905250"/>
                  <a:gd name="connsiteX164" fmla="*/ 4915700 w 5540715"/>
                  <a:gd name="connsiteY164" fmla="*/ 2147887 h 3905250"/>
                  <a:gd name="connsiteX165" fmla="*/ 4934750 w 5540715"/>
                  <a:gd name="connsiteY165" fmla="*/ 2133600 h 3905250"/>
                  <a:gd name="connsiteX166" fmla="*/ 4949037 w 5540715"/>
                  <a:gd name="connsiteY166" fmla="*/ 2128837 h 3905250"/>
                  <a:gd name="connsiteX167" fmla="*/ 4963325 w 5540715"/>
                  <a:gd name="connsiteY167" fmla="*/ 2114550 h 3905250"/>
                  <a:gd name="connsiteX168" fmla="*/ 4982375 w 5540715"/>
                  <a:gd name="connsiteY168" fmla="*/ 2100262 h 3905250"/>
                  <a:gd name="connsiteX169" fmla="*/ 5010950 w 5540715"/>
                  <a:gd name="connsiteY169" fmla="*/ 2081212 h 3905250"/>
                  <a:gd name="connsiteX170" fmla="*/ 5053812 w 5540715"/>
                  <a:gd name="connsiteY170" fmla="*/ 2038350 h 3905250"/>
                  <a:gd name="connsiteX171" fmla="*/ 5077625 w 5540715"/>
                  <a:gd name="connsiteY171" fmla="*/ 2019300 h 3905250"/>
                  <a:gd name="connsiteX172" fmla="*/ 5096675 w 5540715"/>
                  <a:gd name="connsiteY172" fmla="*/ 2000250 h 3905250"/>
                  <a:gd name="connsiteX173" fmla="*/ 5125250 w 5540715"/>
                  <a:gd name="connsiteY173" fmla="*/ 1981200 h 3905250"/>
                  <a:gd name="connsiteX174" fmla="*/ 5172875 w 5540715"/>
                  <a:gd name="connsiteY174" fmla="*/ 1943100 h 3905250"/>
                  <a:gd name="connsiteX175" fmla="*/ 5210975 w 5540715"/>
                  <a:gd name="connsiteY175" fmla="*/ 1909762 h 3905250"/>
                  <a:gd name="connsiteX176" fmla="*/ 5220500 w 5540715"/>
                  <a:gd name="connsiteY176" fmla="*/ 1895475 h 3905250"/>
                  <a:gd name="connsiteX177" fmla="*/ 5234787 w 5540715"/>
                  <a:gd name="connsiteY177" fmla="*/ 1876425 h 3905250"/>
                  <a:gd name="connsiteX178" fmla="*/ 5253837 w 5540715"/>
                  <a:gd name="connsiteY178" fmla="*/ 1838325 h 3905250"/>
                  <a:gd name="connsiteX179" fmla="*/ 5282412 w 5540715"/>
                  <a:gd name="connsiteY179" fmla="*/ 1790700 h 3905250"/>
                  <a:gd name="connsiteX180" fmla="*/ 5287175 w 5540715"/>
                  <a:gd name="connsiteY180" fmla="*/ 1771650 h 3905250"/>
                  <a:gd name="connsiteX181" fmla="*/ 5306225 w 5540715"/>
                  <a:gd name="connsiteY181" fmla="*/ 1743075 h 3905250"/>
                  <a:gd name="connsiteX182" fmla="*/ 5320512 w 5540715"/>
                  <a:gd name="connsiteY182" fmla="*/ 1709737 h 3905250"/>
                  <a:gd name="connsiteX183" fmla="*/ 5334800 w 5540715"/>
                  <a:gd name="connsiteY183" fmla="*/ 1695450 h 3905250"/>
                  <a:gd name="connsiteX184" fmla="*/ 5358612 w 5540715"/>
                  <a:gd name="connsiteY184" fmla="*/ 1647825 h 3905250"/>
                  <a:gd name="connsiteX185" fmla="*/ 5391950 w 5540715"/>
                  <a:gd name="connsiteY185" fmla="*/ 1581150 h 3905250"/>
                  <a:gd name="connsiteX186" fmla="*/ 5439575 w 5540715"/>
                  <a:gd name="connsiteY186" fmla="*/ 1452562 h 3905250"/>
                  <a:gd name="connsiteX187" fmla="*/ 5449100 w 5540715"/>
                  <a:gd name="connsiteY187" fmla="*/ 1414462 h 3905250"/>
                  <a:gd name="connsiteX188" fmla="*/ 5453862 w 5540715"/>
                  <a:gd name="connsiteY188" fmla="*/ 1381125 h 3905250"/>
                  <a:gd name="connsiteX189" fmla="*/ 5463387 w 5540715"/>
                  <a:gd name="connsiteY189" fmla="*/ 1181100 h 3905250"/>
                  <a:gd name="connsiteX190" fmla="*/ 5468150 w 5540715"/>
                  <a:gd name="connsiteY190" fmla="*/ 1157287 h 3905250"/>
                  <a:gd name="connsiteX191" fmla="*/ 5472912 w 5540715"/>
                  <a:gd name="connsiteY191" fmla="*/ 1128712 h 3905250"/>
                  <a:gd name="connsiteX192" fmla="*/ 5477675 w 5540715"/>
                  <a:gd name="connsiteY192" fmla="*/ 1095375 h 3905250"/>
                  <a:gd name="connsiteX193" fmla="*/ 5487200 w 5540715"/>
                  <a:gd name="connsiteY193" fmla="*/ 1066800 h 3905250"/>
                  <a:gd name="connsiteX194" fmla="*/ 5501487 w 5540715"/>
                  <a:gd name="connsiteY194" fmla="*/ 981075 h 3905250"/>
                  <a:gd name="connsiteX195" fmla="*/ 5501487 w 5540715"/>
                  <a:gd name="connsiteY195" fmla="*/ 981075 h 3905250"/>
                  <a:gd name="connsiteX196" fmla="*/ 5511012 w 5540715"/>
                  <a:gd name="connsiteY196" fmla="*/ 923925 h 3905250"/>
                  <a:gd name="connsiteX197" fmla="*/ 5515775 w 5540715"/>
                  <a:gd name="connsiteY197" fmla="*/ 890587 h 3905250"/>
                  <a:gd name="connsiteX198" fmla="*/ 5525300 w 5540715"/>
                  <a:gd name="connsiteY198" fmla="*/ 833437 h 3905250"/>
                  <a:gd name="connsiteX199" fmla="*/ 5530062 w 5540715"/>
                  <a:gd name="connsiteY199" fmla="*/ 804862 h 3905250"/>
                  <a:gd name="connsiteX200" fmla="*/ 5534825 w 5540715"/>
                  <a:gd name="connsiteY200" fmla="*/ 738187 h 3905250"/>
                  <a:gd name="connsiteX201" fmla="*/ 5520537 w 5540715"/>
                  <a:gd name="connsiteY201" fmla="*/ 466725 h 3905250"/>
                  <a:gd name="connsiteX202" fmla="*/ 5511012 w 5540715"/>
                  <a:gd name="connsiteY202" fmla="*/ 442912 h 3905250"/>
                  <a:gd name="connsiteX203" fmla="*/ 5491962 w 5540715"/>
                  <a:gd name="connsiteY203" fmla="*/ 390525 h 3905250"/>
                  <a:gd name="connsiteX204" fmla="*/ 5477675 w 5540715"/>
                  <a:gd name="connsiteY204" fmla="*/ 366712 h 3905250"/>
                  <a:gd name="connsiteX205" fmla="*/ 5453862 w 5540715"/>
                  <a:gd name="connsiteY205" fmla="*/ 347662 h 3905250"/>
                  <a:gd name="connsiteX206" fmla="*/ 5420525 w 5540715"/>
                  <a:gd name="connsiteY206" fmla="*/ 309562 h 3905250"/>
                  <a:gd name="connsiteX207" fmla="*/ 5401475 w 5540715"/>
                  <a:gd name="connsiteY207" fmla="*/ 300037 h 3905250"/>
                  <a:gd name="connsiteX208" fmla="*/ 5391950 w 5540715"/>
                  <a:gd name="connsiteY208" fmla="*/ 280987 h 3905250"/>
                  <a:gd name="connsiteX209" fmla="*/ 5358612 w 5540715"/>
                  <a:gd name="connsiteY209" fmla="*/ 257175 h 3905250"/>
                  <a:gd name="connsiteX210" fmla="*/ 5325275 w 5540715"/>
                  <a:gd name="connsiteY210" fmla="*/ 223837 h 3905250"/>
                  <a:gd name="connsiteX211" fmla="*/ 5244312 w 5540715"/>
                  <a:gd name="connsiteY211" fmla="*/ 133350 h 3905250"/>
                  <a:gd name="connsiteX212" fmla="*/ 5201450 w 5540715"/>
                  <a:gd name="connsiteY212" fmla="*/ 85725 h 3905250"/>
                  <a:gd name="connsiteX213" fmla="*/ 5163350 w 5540715"/>
                  <a:gd name="connsiteY213" fmla="*/ 71437 h 3905250"/>
                  <a:gd name="connsiteX214" fmla="*/ 5087150 w 5540715"/>
                  <a:gd name="connsiteY214" fmla="*/ 42862 h 3905250"/>
                  <a:gd name="connsiteX215" fmla="*/ 5039525 w 5540715"/>
                  <a:gd name="connsiteY215" fmla="*/ 23812 h 3905250"/>
                  <a:gd name="connsiteX216" fmla="*/ 5006187 w 5540715"/>
                  <a:gd name="connsiteY216" fmla="*/ 19050 h 3905250"/>
                  <a:gd name="connsiteX217" fmla="*/ 4982375 w 5540715"/>
                  <a:gd name="connsiteY217" fmla="*/ 9525 h 3905250"/>
                  <a:gd name="connsiteX218" fmla="*/ 4915700 w 5540715"/>
                  <a:gd name="connsiteY218" fmla="*/ 4762 h 3905250"/>
                  <a:gd name="connsiteX219" fmla="*/ 4858550 w 5540715"/>
                  <a:gd name="connsiteY219" fmla="*/ 0 h 3905250"/>
                  <a:gd name="connsiteX220" fmla="*/ 4749012 w 5540715"/>
                  <a:gd name="connsiteY220" fmla="*/ 14287 h 3905250"/>
                  <a:gd name="connsiteX221" fmla="*/ 4725200 w 5540715"/>
                  <a:gd name="connsiteY221" fmla="*/ 19050 h 3905250"/>
                  <a:gd name="connsiteX222" fmla="*/ 4668050 w 5540715"/>
                  <a:gd name="connsiteY222" fmla="*/ 42862 h 3905250"/>
                  <a:gd name="connsiteX223" fmla="*/ 4629950 w 5540715"/>
                  <a:gd name="connsiteY223" fmla="*/ 57150 h 3905250"/>
                  <a:gd name="connsiteX224" fmla="*/ 4548987 w 5540715"/>
                  <a:gd name="connsiteY224" fmla="*/ 104775 h 3905250"/>
                  <a:gd name="connsiteX225" fmla="*/ 4529937 w 5540715"/>
                  <a:gd name="connsiteY225" fmla="*/ 128587 h 3905250"/>
                  <a:gd name="connsiteX226" fmla="*/ 4510887 w 5540715"/>
                  <a:gd name="connsiteY226" fmla="*/ 147637 h 3905250"/>
                  <a:gd name="connsiteX227" fmla="*/ 4491837 w 5540715"/>
                  <a:gd name="connsiteY227" fmla="*/ 176212 h 3905250"/>
                  <a:gd name="connsiteX228" fmla="*/ 4458500 w 5540715"/>
                  <a:gd name="connsiteY228" fmla="*/ 247650 h 3905250"/>
                  <a:gd name="connsiteX229" fmla="*/ 4439450 w 5540715"/>
                  <a:gd name="connsiteY229" fmla="*/ 304800 h 3905250"/>
                  <a:gd name="connsiteX230" fmla="*/ 4420400 w 5540715"/>
                  <a:gd name="connsiteY230" fmla="*/ 366712 h 3905250"/>
                  <a:gd name="connsiteX231" fmla="*/ 4415637 w 5540715"/>
                  <a:gd name="connsiteY231" fmla="*/ 400050 h 3905250"/>
                  <a:gd name="connsiteX232" fmla="*/ 4406112 w 5540715"/>
                  <a:gd name="connsiteY232" fmla="*/ 423862 h 3905250"/>
                  <a:gd name="connsiteX233" fmla="*/ 4401350 w 5540715"/>
                  <a:gd name="connsiteY233" fmla="*/ 457200 h 3905250"/>
                  <a:gd name="connsiteX234" fmla="*/ 4391825 w 5540715"/>
                  <a:gd name="connsiteY234" fmla="*/ 519112 h 3905250"/>
                  <a:gd name="connsiteX235" fmla="*/ 4425162 w 5540715"/>
                  <a:gd name="connsiteY235" fmla="*/ 685800 h 3905250"/>
                  <a:gd name="connsiteX236" fmla="*/ 4434687 w 5540715"/>
                  <a:gd name="connsiteY236" fmla="*/ 728662 h 3905250"/>
                  <a:gd name="connsiteX237" fmla="*/ 4444212 w 5540715"/>
                  <a:gd name="connsiteY237" fmla="*/ 752475 h 3905250"/>
                  <a:gd name="connsiteX238" fmla="*/ 4439450 w 5540715"/>
                  <a:gd name="connsiteY238" fmla="*/ 819150 h 3905250"/>
                  <a:gd name="connsiteX239" fmla="*/ 4396587 w 5540715"/>
                  <a:gd name="connsiteY239" fmla="*/ 852487 h 3905250"/>
                  <a:gd name="connsiteX240" fmla="*/ 4382300 w 5540715"/>
                  <a:gd name="connsiteY240" fmla="*/ 866775 h 3905250"/>
                  <a:gd name="connsiteX241" fmla="*/ 4363250 w 5540715"/>
                  <a:gd name="connsiteY241" fmla="*/ 876300 h 3905250"/>
                  <a:gd name="connsiteX242" fmla="*/ 4329912 w 5540715"/>
                  <a:gd name="connsiteY242" fmla="*/ 900112 h 3905250"/>
                  <a:gd name="connsiteX243" fmla="*/ 4315625 w 5540715"/>
                  <a:gd name="connsiteY243" fmla="*/ 909637 h 3905250"/>
                  <a:gd name="connsiteX244" fmla="*/ 4296575 w 5540715"/>
                  <a:gd name="connsiteY244" fmla="*/ 923925 h 3905250"/>
                  <a:gd name="connsiteX245" fmla="*/ 4277525 w 5540715"/>
                  <a:gd name="connsiteY245" fmla="*/ 928687 h 3905250"/>
                  <a:gd name="connsiteX246" fmla="*/ 4248950 w 5540715"/>
                  <a:gd name="connsiteY246" fmla="*/ 938212 h 3905250"/>
                  <a:gd name="connsiteX247" fmla="*/ 4229900 w 5540715"/>
                  <a:gd name="connsiteY247" fmla="*/ 942975 h 3905250"/>
                  <a:gd name="connsiteX248" fmla="*/ 4215612 w 5540715"/>
                  <a:gd name="connsiteY248" fmla="*/ 947737 h 3905250"/>
                  <a:gd name="connsiteX249" fmla="*/ 4158462 w 5540715"/>
                  <a:gd name="connsiteY249" fmla="*/ 957262 h 3905250"/>
                  <a:gd name="connsiteX250" fmla="*/ 4120362 w 5540715"/>
                  <a:gd name="connsiteY250" fmla="*/ 966787 h 3905250"/>
                  <a:gd name="connsiteX251" fmla="*/ 4091787 w 5540715"/>
                  <a:gd name="connsiteY251" fmla="*/ 976312 h 3905250"/>
                  <a:gd name="connsiteX252" fmla="*/ 4067975 w 5540715"/>
                  <a:gd name="connsiteY252" fmla="*/ 985837 h 3905250"/>
                  <a:gd name="connsiteX253" fmla="*/ 4034637 w 5540715"/>
                  <a:gd name="connsiteY253" fmla="*/ 990600 h 3905250"/>
                  <a:gd name="connsiteX254" fmla="*/ 3967962 w 5540715"/>
                  <a:gd name="connsiteY254" fmla="*/ 1009650 h 3905250"/>
                  <a:gd name="connsiteX255" fmla="*/ 3939387 w 5540715"/>
                  <a:gd name="connsiteY255" fmla="*/ 1019175 h 3905250"/>
                  <a:gd name="connsiteX256" fmla="*/ 3906050 w 5540715"/>
                  <a:gd name="connsiteY256" fmla="*/ 1023937 h 3905250"/>
                  <a:gd name="connsiteX257" fmla="*/ 3744125 w 5540715"/>
                  <a:gd name="connsiteY257" fmla="*/ 1019175 h 3905250"/>
                  <a:gd name="connsiteX258" fmla="*/ 3715550 w 5540715"/>
                  <a:gd name="connsiteY258" fmla="*/ 1014412 h 3905250"/>
                  <a:gd name="connsiteX259" fmla="*/ 3677450 w 5540715"/>
                  <a:gd name="connsiteY259" fmla="*/ 1009650 h 3905250"/>
                  <a:gd name="connsiteX260" fmla="*/ 3548862 w 5540715"/>
                  <a:gd name="connsiteY260" fmla="*/ 1023937 h 3905250"/>
                  <a:gd name="connsiteX261" fmla="*/ 3506000 w 5540715"/>
                  <a:gd name="connsiteY261" fmla="*/ 1052512 h 3905250"/>
                  <a:gd name="connsiteX262" fmla="*/ 3486950 w 5540715"/>
                  <a:gd name="connsiteY262" fmla="*/ 1071562 h 3905250"/>
                  <a:gd name="connsiteX263" fmla="*/ 3463137 w 5540715"/>
                  <a:gd name="connsiteY263" fmla="*/ 1090612 h 3905250"/>
                  <a:gd name="connsiteX264" fmla="*/ 3425037 w 5540715"/>
                  <a:gd name="connsiteY264" fmla="*/ 1128712 h 3905250"/>
                  <a:gd name="connsiteX265" fmla="*/ 3396462 w 5540715"/>
                  <a:gd name="connsiteY265" fmla="*/ 1176337 h 3905250"/>
                  <a:gd name="connsiteX266" fmla="*/ 3363125 w 5540715"/>
                  <a:gd name="connsiteY266" fmla="*/ 1228725 h 3905250"/>
                  <a:gd name="connsiteX267" fmla="*/ 3353600 w 5540715"/>
                  <a:gd name="connsiteY267" fmla="*/ 1262062 h 3905250"/>
                  <a:gd name="connsiteX268" fmla="*/ 3348837 w 5540715"/>
                  <a:gd name="connsiteY268" fmla="*/ 1281112 h 3905250"/>
                  <a:gd name="connsiteX269" fmla="*/ 3339312 w 5540715"/>
                  <a:gd name="connsiteY269" fmla="*/ 1295400 h 3905250"/>
                  <a:gd name="connsiteX270" fmla="*/ 3329787 w 5540715"/>
                  <a:gd name="connsiteY270" fmla="*/ 1323975 h 3905250"/>
                  <a:gd name="connsiteX271" fmla="*/ 3301212 w 5540715"/>
                  <a:gd name="connsiteY271" fmla="*/ 1357312 h 3905250"/>
                  <a:gd name="connsiteX272" fmla="*/ 3291687 w 5540715"/>
                  <a:gd name="connsiteY272" fmla="*/ 1381125 h 3905250"/>
                  <a:gd name="connsiteX273" fmla="*/ 3248825 w 5540715"/>
                  <a:gd name="connsiteY273" fmla="*/ 1414462 h 3905250"/>
                  <a:gd name="connsiteX274" fmla="*/ 3234537 w 5540715"/>
                  <a:gd name="connsiteY274" fmla="*/ 1433512 h 3905250"/>
                  <a:gd name="connsiteX275" fmla="*/ 3220250 w 5540715"/>
                  <a:gd name="connsiteY275" fmla="*/ 1443037 h 3905250"/>
                  <a:gd name="connsiteX276" fmla="*/ 3172625 w 5540715"/>
                  <a:gd name="connsiteY276" fmla="*/ 1481137 h 3905250"/>
                  <a:gd name="connsiteX277" fmla="*/ 3153575 w 5540715"/>
                  <a:gd name="connsiteY277" fmla="*/ 1495425 h 3905250"/>
                  <a:gd name="connsiteX278" fmla="*/ 3129762 w 5540715"/>
                  <a:gd name="connsiteY278" fmla="*/ 1504950 h 3905250"/>
                  <a:gd name="connsiteX279" fmla="*/ 3110712 w 5540715"/>
                  <a:gd name="connsiteY279" fmla="*/ 1519237 h 3905250"/>
                  <a:gd name="connsiteX280" fmla="*/ 3096425 w 5540715"/>
                  <a:gd name="connsiteY280" fmla="*/ 1533525 h 3905250"/>
                  <a:gd name="connsiteX281" fmla="*/ 3072612 w 5540715"/>
                  <a:gd name="connsiteY281" fmla="*/ 1543050 h 3905250"/>
                  <a:gd name="connsiteX282" fmla="*/ 3058325 w 5540715"/>
                  <a:gd name="connsiteY282" fmla="*/ 1557337 h 3905250"/>
                  <a:gd name="connsiteX283" fmla="*/ 3034512 w 5540715"/>
                  <a:gd name="connsiteY283" fmla="*/ 1566862 h 3905250"/>
                  <a:gd name="connsiteX284" fmla="*/ 3015462 w 5540715"/>
                  <a:gd name="connsiteY284" fmla="*/ 1576387 h 3905250"/>
                  <a:gd name="connsiteX285" fmla="*/ 2967837 w 5540715"/>
                  <a:gd name="connsiteY285" fmla="*/ 1604962 h 3905250"/>
                  <a:gd name="connsiteX286" fmla="*/ 2953550 w 5540715"/>
                  <a:gd name="connsiteY286" fmla="*/ 1614487 h 3905250"/>
                  <a:gd name="connsiteX287" fmla="*/ 2939262 w 5540715"/>
                  <a:gd name="connsiteY287" fmla="*/ 1619250 h 3905250"/>
                  <a:gd name="connsiteX288" fmla="*/ 2910687 w 5540715"/>
                  <a:gd name="connsiteY288" fmla="*/ 1638300 h 3905250"/>
                  <a:gd name="connsiteX289" fmla="*/ 2896400 w 5540715"/>
                  <a:gd name="connsiteY289" fmla="*/ 1652587 h 3905250"/>
                  <a:gd name="connsiteX290" fmla="*/ 2834487 w 5540715"/>
                  <a:gd name="connsiteY290" fmla="*/ 1681162 h 3905250"/>
                  <a:gd name="connsiteX291" fmla="*/ 2791625 w 5540715"/>
                  <a:gd name="connsiteY291" fmla="*/ 1709737 h 3905250"/>
                  <a:gd name="connsiteX292" fmla="*/ 2767812 w 5540715"/>
                  <a:gd name="connsiteY292" fmla="*/ 1719262 h 3905250"/>
                  <a:gd name="connsiteX293" fmla="*/ 2753525 w 5540715"/>
                  <a:gd name="connsiteY293" fmla="*/ 1728787 h 3905250"/>
                  <a:gd name="connsiteX294" fmla="*/ 2739237 w 5540715"/>
                  <a:gd name="connsiteY294" fmla="*/ 1733550 h 3905250"/>
                  <a:gd name="connsiteX295" fmla="*/ 2724950 w 5540715"/>
                  <a:gd name="connsiteY295" fmla="*/ 1743075 h 3905250"/>
                  <a:gd name="connsiteX296" fmla="*/ 2663037 w 5540715"/>
                  <a:gd name="connsiteY296" fmla="*/ 1752600 h 3905250"/>
                  <a:gd name="connsiteX297" fmla="*/ 2596362 w 5540715"/>
                  <a:gd name="connsiteY297" fmla="*/ 1738312 h 3905250"/>
                  <a:gd name="connsiteX298" fmla="*/ 2572550 w 5540715"/>
                  <a:gd name="connsiteY298" fmla="*/ 1728788 h 3905250"/>
                  <a:gd name="connsiteX299" fmla="*/ 2524925 w 5540715"/>
                  <a:gd name="connsiteY299" fmla="*/ 1728787 h 3905250"/>
                  <a:gd name="connsiteX300" fmla="*/ 2470156 w 5540715"/>
                  <a:gd name="connsiteY300" fmla="*/ 1804987 h 3905250"/>
                  <a:gd name="connsiteX301" fmla="*/ 2389193 w 5540715"/>
                  <a:gd name="connsiteY301" fmla="*/ 1881187 h 3905250"/>
                  <a:gd name="connsiteX302" fmla="*/ 2315375 w 5540715"/>
                  <a:gd name="connsiteY302" fmla="*/ 1909762 h 3905250"/>
                  <a:gd name="connsiteX303" fmla="*/ 2253462 w 5540715"/>
                  <a:gd name="connsiteY303" fmla="*/ 1924050 h 3905250"/>
                  <a:gd name="connsiteX304" fmla="*/ 2234412 w 5540715"/>
                  <a:gd name="connsiteY304" fmla="*/ 1943100 h 3905250"/>
                  <a:gd name="connsiteX305" fmla="*/ 2220125 w 5540715"/>
                  <a:gd name="connsiteY305" fmla="*/ 1947862 h 3905250"/>
                  <a:gd name="connsiteX306" fmla="*/ 2186787 w 5540715"/>
                  <a:gd name="connsiteY306" fmla="*/ 1966912 h 3905250"/>
                  <a:gd name="connsiteX307" fmla="*/ 2148687 w 5540715"/>
                  <a:gd name="connsiteY307" fmla="*/ 1985962 h 3905250"/>
                  <a:gd name="connsiteX308" fmla="*/ 2072487 w 5540715"/>
                  <a:gd name="connsiteY308" fmla="*/ 1971675 h 3905250"/>
                  <a:gd name="connsiteX309" fmla="*/ 1996288 w 5540715"/>
                  <a:gd name="connsiteY309" fmla="*/ 1990725 h 3905250"/>
                  <a:gd name="connsiteX310" fmla="*/ 1939137 w 5540715"/>
                  <a:gd name="connsiteY310" fmla="*/ 2047875 h 3905250"/>
                  <a:gd name="connsiteX311" fmla="*/ 1910562 w 5540715"/>
                  <a:gd name="connsiteY311" fmla="*/ 2071687 h 3905250"/>
                  <a:gd name="connsiteX312" fmla="*/ 1886750 w 5540715"/>
                  <a:gd name="connsiteY312" fmla="*/ 2081212 h 3905250"/>
                  <a:gd name="connsiteX313" fmla="*/ 1858175 w 5540715"/>
                  <a:gd name="connsiteY313" fmla="*/ 2100262 h 3905250"/>
                  <a:gd name="connsiteX314" fmla="*/ 1834362 w 5540715"/>
                  <a:gd name="connsiteY314" fmla="*/ 2109787 h 3905250"/>
                  <a:gd name="connsiteX315" fmla="*/ 1815312 w 5540715"/>
                  <a:gd name="connsiteY315" fmla="*/ 2124075 h 3905250"/>
                  <a:gd name="connsiteX316" fmla="*/ 1796262 w 5540715"/>
                  <a:gd name="connsiteY316" fmla="*/ 2133600 h 3905250"/>
                  <a:gd name="connsiteX317" fmla="*/ 1786737 w 5540715"/>
                  <a:gd name="connsiteY317" fmla="*/ 2147887 h 3905250"/>
                  <a:gd name="connsiteX318" fmla="*/ 1772450 w 5540715"/>
                  <a:gd name="connsiteY318" fmla="*/ 2152650 h 3905250"/>
                  <a:gd name="connsiteX319" fmla="*/ 1753400 w 5540715"/>
                  <a:gd name="connsiteY319" fmla="*/ 2166937 h 3905250"/>
                  <a:gd name="connsiteX320" fmla="*/ 1696250 w 5540715"/>
                  <a:gd name="connsiteY320" fmla="*/ 2219325 h 3905250"/>
                  <a:gd name="connsiteX321" fmla="*/ 1672437 w 5540715"/>
                  <a:gd name="connsiteY321" fmla="*/ 2238375 h 3905250"/>
                  <a:gd name="connsiteX322" fmla="*/ 1648625 w 5540715"/>
                  <a:gd name="connsiteY322" fmla="*/ 2252662 h 3905250"/>
                  <a:gd name="connsiteX323" fmla="*/ 1615287 w 5540715"/>
                  <a:gd name="connsiteY323" fmla="*/ 2286000 h 3905250"/>
                  <a:gd name="connsiteX324" fmla="*/ 1591475 w 5540715"/>
                  <a:gd name="connsiteY324" fmla="*/ 2305050 h 3905250"/>
                  <a:gd name="connsiteX325" fmla="*/ 1577187 w 5540715"/>
                  <a:gd name="connsiteY325" fmla="*/ 2314575 h 3905250"/>
                  <a:gd name="connsiteX326" fmla="*/ 1562900 w 5540715"/>
                  <a:gd name="connsiteY326" fmla="*/ 2328862 h 3905250"/>
                  <a:gd name="connsiteX327" fmla="*/ 1558137 w 5540715"/>
                  <a:gd name="connsiteY327" fmla="*/ 2343150 h 3905250"/>
                  <a:gd name="connsiteX328" fmla="*/ 1520037 w 5540715"/>
                  <a:gd name="connsiteY328" fmla="*/ 2366962 h 3905250"/>
                  <a:gd name="connsiteX329" fmla="*/ 1496225 w 5540715"/>
                  <a:gd name="connsiteY329" fmla="*/ 2381250 h 3905250"/>
                  <a:gd name="connsiteX330" fmla="*/ 1477175 w 5540715"/>
                  <a:gd name="connsiteY330" fmla="*/ 2395537 h 3905250"/>
                  <a:gd name="connsiteX331" fmla="*/ 1462887 w 5540715"/>
                  <a:gd name="connsiteY331" fmla="*/ 2400300 h 3905250"/>
                  <a:gd name="connsiteX332" fmla="*/ 1424787 w 5540715"/>
                  <a:gd name="connsiteY332" fmla="*/ 2419350 h 3905250"/>
                  <a:gd name="connsiteX333" fmla="*/ 1405737 w 5540715"/>
                  <a:gd name="connsiteY333" fmla="*/ 2428875 h 3905250"/>
                  <a:gd name="connsiteX334" fmla="*/ 1362875 w 5540715"/>
                  <a:gd name="connsiteY334" fmla="*/ 2462212 h 3905250"/>
                  <a:gd name="connsiteX335" fmla="*/ 1329537 w 5540715"/>
                  <a:gd name="connsiteY335" fmla="*/ 2476500 h 3905250"/>
                  <a:gd name="connsiteX336" fmla="*/ 1310487 w 5540715"/>
                  <a:gd name="connsiteY336" fmla="*/ 2490787 h 3905250"/>
                  <a:gd name="connsiteX337" fmla="*/ 1262862 w 5540715"/>
                  <a:gd name="connsiteY337" fmla="*/ 2514600 h 3905250"/>
                  <a:gd name="connsiteX338" fmla="*/ 1224762 w 5540715"/>
                  <a:gd name="connsiteY338" fmla="*/ 2538412 h 3905250"/>
                  <a:gd name="connsiteX339" fmla="*/ 1210475 w 5540715"/>
                  <a:gd name="connsiteY339" fmla="*/ 2543175 h 3905250"/>
                  <a:gd name="connsiteX340" fmla="*/ 1191425 w 5540715"/>
                  <a:gd name="connsiteY340" fmla="*/ 2557462 h 3905250"/>
                  <a:gd name="connsiteX341" fmla="*/ 1129512 w 5540715"/>
                  <a:gd name="connsiteY341" fmla="*/ 2600325 h 3905250"/>
                  <a:gd name="connsiteX342" fmla="*/ 1100937 w 5540715"/>
                  <a:gd name="connsiteY342" fmla="*/ 2624137 h 3905250"/>
                  <a:gd name="connsiteX343" fmla="*/ 1086650 w 5540715"/>
                  <a:gd name="connsiteY343" fmla="*/ 2638425 h 3905250"/>
                  <a:gd name="connsiteX344" fmla="*/ 1077125 w 5540715"/>
                  <a:gd name="connsiteY344" fmla="*/ 2652712 h 3905250"/>
                  <a:gd name="connsiteX345" fmla="*/ 1053312 w 5540715"/>
                  <a:gd name="connsiteY34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96312 w 5540715"/>
                  <a:gd name="connsiteY78" fmla="*/ 2790825 h 3905250"/>
                  <a:gd name="connsiteX79" fmla="*/ 2172500 w 5540715"/>
                  <a:gd name="connsiteY79" fmla="*/ 2733675 h 3905250"/>
                  <a:gd name="connsiteX80" fmla="*/ 2167737 w 5540715"/>
                  <a:gd name="connsiteY80" fmla="*/ 2709862 h 3905250"/>
                  <a:gd name="connsiteX81" fmla="*/ 2158212 w 5540715"/>
                  <a:gd name="connsiteY81" fmla="*/ 2686050 h 3905250"/>
                  <a:gd name="connsiteX82" fmla="*/ 2153450 w 5540715"/>
                  <a:gd name="connsiteY82" fmla="*/ 2643187 h 3905250"/>
                  <a:gd name="connsiteX83" fmla="*/ 2158212 w 5540715"/>
                  <a:gd name="connsiteY83" fmla="*/ 2586037 h 3905250"/>
                  <a:gd name="connsiteX84" fmla="*/ 2182025 w 5540715"/>
                  <a:gd name="connsiteY84" fmla="*/ 2547937 h 3905250"/>
                  <a:gd name="connsiteX85" fmla="*/ 2215362 w 5540715"/>
                  <a:gd name="connsiteY85" fmla="*/ 2509837 h 3905250"/>
                  <a:gd name="connsiteX86" fmla="*/ 2234412 w 5540715"/>
                  <a:gd name="connsiteY86" fmla="*/ 2490787 h 3905250"/>
                  <a:gd name="connsiteX87" fmla="*/ 2267750 w 5540715"/>
                  <a:gd name="connsiteY87" fmla="*/ 2481262 h 3905250"/>
                  <a:gd name="connsiteX88" fmla="*/ 2291562 w 5540715"/>
                  <a:gd name="connsiteY88" fmla="*/ 2471737 h 3905250"/>
                  <a:gd name="connsiteX89" fmla="*/ 2386812 w 5540715"/>
                  <a:gd name="connsiteY89" fmla="*/ 2462212 h 3905250"/>
                  <a:gd name="connsiteX90" fmla="*/ 2453487 w 5540715"/>
                  <a:gd name="connsiteY90" fmla="*/ 2452687 h 3905250"/>
                  <a:gd name="connsiteX91" fmla="*/ 2510637 w 5540715"/>
                  <a:gd name="connsiteY91" fmla="*/ 2443162 h 3905250"/>
                  <a:gd name="connsiteX92" fmla="*/ 2529687 w 5540715"/>
                  <a:gd name="connsiteY92" fmla="*/ 2433637 h 3905250"/>
                  <a:gd name="connsiteX93" fmla="*/ 2634462 w 5540715"/>
                  <a:gd name="connsiteY93" fmla="*/ 2424112 h 3905250"/>
                  <a:gd name="connsiteX94" fmla="*/ 2767812 w 5540715"/>
                  <a:gd name="connsiteY94" fmla="*/ 2419350 h 3905250"/>
                  <a:gd name="connsiteX95" fmla="*/ 2791625 w 5540715"/>
                  <a:gd name="connsiteY95" fmla="*/ 2414587 h 3905250"/>
                  <a:gd name="connsiteX96" fmla="*/ 2829725 w 5540715"/>
                  <a:gd name="connsiteY96" fmla="*/ 2390775 h 3905250"/>
                  <a:gd name="connsiteX97" fmla="*/ 2848775 w 5540715"/>
                  <a:gd name="connsiteY97" fmla="*/ 2381250 h 3905250"/>
                  <a:gd name="connsiteX98" fmla="*/ 2886875 w 5540715"/>
                  <a:gd name="connsiteY98" fmla="*/ 2352675 h 3905250"/>
                  <a:gd name="connsiteX99" fmla="*/ 2905925 w 5540715"/>
                  <a:gd name="connsiteY99" fmla="*/ 2338387 h 3905250"/>
                  <a:gd name="connsiteX100" fmla="*/ 2920212 w 5540715"/>
                  <a:gd name="connsiteY100" fmla="*/ 2328862 h 3905250"/>
                  <a:gd name="connsiteX101" fmla="*/ 2934500 w 5540715"/>
                  <a:gd name="connsiteY101" fmla="*/ 2314575 h 3905250"/>
                  <a:gd name="connsiteX102" fmla="*/ 2958312 w 5540715"/>
                  <a:gd name="connsiteY102" fmla="*/ 2309812 h 3905250"/>
                  <a:gd name="connsiteX103" fmla="*/ 2982125 w 5540715"/>
                  <a:gd name="connsiteY103" fmla="*/ 2295525 h 3905250"/>
                  <a:gd name="connsiteX104" fmla="*/ 3001175 w 5540715"/>
                  <a:gd name="connsiteY104" fmla="*/ 2281237 h 3905250"/>
                  <a:gd name="connsiteX105" fmla="*/ 3024987 w 5540715"/>
                  <a:gd name="connsiteY105" fmla="*/ 2271712 h 3905250"/>
                  <a:gd name="connsiteX106" fmla="*/ 3063087 w 5540715"/>
                  <a:gd name="connsiteY106" fmla="*/ 2243137 h 3905250"/>
                  <a:gd name="connsiteX107" fmla="*/ 3096425 w 5540715"/>
                  <a:gd name="connsiteY107" fmla="*/ 2224087 h 3905250"/>
                  <a:gd name="connsiteX108" fmla="*/ 3115475 w 5540715"/>
                  <a:gd name="connsiteY108" fmla="*/ 2205037 h 3905250"/>
                  <a:gd name="connsiteX109" fmla="*/ 3153575 w 5540715"/>
                  <a:gd name="connsiteY109" fmla="*/ 2185987 h 3905250"/>
                  <a:gd name="connsiteX110" fmla="*/ 3172625 w 5540715"/>
                  <a:gd name="connsiteY110" fmla="*/ 2171700 h 3905250"/>
                  <a:gd name="connsiteX111" fmla="*/ 3234537 w 5540715"/>
                  <a:gd name="connsiteY111" fmla="*/ 2119312 h 3905250"/>
                  <a:gd name="connsiteX112" fmla="*/ 3296450 w 5540715"/>
                  <a:gd name="connsiteY112" fmla="*/ 2076450 h 3905250"/>
                  <a:gd name="connsiteX113" fmla="*/ 3329787 w 5540715"/>
                  <a:gd name="connsiteY113" fmla="*/ 2052637 h 3905250"/>
                  <a:gd name="connsiteX114" fmla="*/ 3358362 w 5540715"/>
                  <a:gd name="connsiteY114" fmla="*/ 2033587 h 3905250"/>
                  <a:gd name="connsiteX115" fmla="*/ 3420275 w 5540715"/>
                  <a:gd name="connsiteY115" fmla="*/ 1995487 h 3905250"/>
                  <a:gd name="connsiteX116" fmla="*/ 3453612 w 5540715"/>
                  <a:gd name="connsiteY116" fmla="*/ 1981200 h 3905250"/>
                  <a:gd name="connsiteX117" fmla="*/ 3482187 w 5540715"/>
                  <a:gd name="connsiteY117" fmla="*/ 1962150 h 3905250"/>
                  <a:gd name="connsiteX118" fmla="*/ 3534575 w 5540715"/>
                  <a:gd name="connsiteY118" fmla="*/ 1933575 h 3905250"/>
                  <a:gd name="connsiteX119" fmla="*/ 3563150 w 5540715"/>
                  <a:gd name="connsiteY119" fmla="*/ 1914525 h 3905250"/>
                  <a:gd name="connsiteX120" fmla="*/ 3639350 w 5540715"/>
                  <a:gd name="connsiteY120" fmla="*/ 1871662 h 3905250"/>
                  <a:gd name="connsiteX121" fmla="*/ 3686975 w 5540715"/>
                  <a:gd name="connsiteY121" fmla="*/ 1843087 h 3905250"/>
                  <a:gd name="connsiteX122" fmla="*/ 3720312 w 5540715"/>
                  <a:gd name="connsiteY122" fmla="*/ 1824037 h 3905250"/>
                  <a:gd name="connsiteX123" fmla="*/ 3744125 w 5540715"/>
                  <a:gd name="connsiteY123" fmla="*/ 1804987 h 3905250"/>
                  <a:gd name="connsiteX124" fmla="*/ 3772700 w 5540715"/>
                  <a:gd name="connsiteY124" fmla="*/ 1795462 h 3905250"/>
                  <a:gd name="connsiteX125" fmla="*/ 3796512 w 5540715"/>
                  <a:gd name="connsiteY125" fmla="*/ 1776412 h 3905250"/>
                  <a:gd name="connsiteX126" fmla="*/ 3829850 w 5540715"/>
                  <a:gd name="connsiteY126" fmla="*/ 1762125 h 3905250"/>
                  <a:gd name="connsiteX127" fmla="*/ 3858425 w 5540715"/>
                  <a:gd name="connsiteY127" fmla="*/ 1747837 h 3905250"/>
                  <a:gd name="connsiteX128" fmla="*/ 3882237 w 5540715"/>
                  <a:gd name="connsiteY128" fmla="*/ 1733550 h 3905250"/>
                  <a:gd name="connsiteX129" fmla="*/ 3929862 w 5540715"/>
                  <a:gd name="connsiteY129" fmla="*/ 1714500 h 3905250"/>
                  <a:gd name="connsiteX130" fmla="*/ 3958437 w 5540715"/>
                  <a:gd name="connsiteY130" fmla="*/ 1695450 h 3905250"/>
                  <a:gd name="connsiteX131" fmla="*/ 3977487 w 5540715"/>
                  <a:gd name="connsiteY131" fmla="*/ 1681162 h 3905250"/>
                  <a:gd name="connsiteX132" fmla="*/ 4029875 w 5540715"/>
                  <a:gd name="connsiteY132" fmla="*/ 1657350 h 3905250"/>
                  <a:gd name="connsiteX133" fmla="*/ 4082262 w 5540715"/>
                  <a:gd name="connsiteY133" fmla="*/ 1614487 h 3905250"/>
                  <a:gd name="connsiteX134" fmla="*/ 4139412 w 5540715"/>
                  <a:gd name="connsiteY134" fmla="*/ 1576387 h 3905250"/>
                  <a:gd name="connsiteX135" fmla="*/ 4167987 w 5540715"/>
                  <a:gd name="connsiteY135" fmla="*/ 1557337 h 3905250"/>
                  <a:gd name="connsiteX136" fmla="*/ 4196562 w 5540715"/>
                  <a:gd name="connsiteY136" fmla="*/ 1538287 h 3905250"/>
                  <a:gd name="connsiteX137" fmla="*/ 4253712 w 5540715"/>
                  <a:gd name="connsiteY137" fmla="*/ 1509712 h 3905250"/>
                  <a:gd name="connsiteX138" fmla="*/ 4277525 w 5540715"/>
                  <a:gd name="connsiteY138" fmla="*/ 1500187 h 3905250"/>
                  <a:gd name="connsiteX139" fmla="*/ 4296575 w 5540715"/>
                  <a:gd name="connsiteY139" fmla="*/ 1490662 h 3905250"/>
                  <a:gd name="connsiteX140" fmla="*/ 4325150 w 5540715"/>
                  <a:gd name="connsiteY140" fmla="*/ 1485900 h 3905250"/>
                  <a:gd name="connsiteX141" fmla="*/ 4353725 w 5540715"/>
                  <a:gd name="connsiteY141" fmla="*/ 1476375 h 3905250"/>
                  <a:gd name="connsiteX142" fmla="*/ 4491837 w 5540715"/>
                  <a:gd name="connsiteY142" fmla="*/ 1481137 h 3905250"/>
                  <a:gd name="connsiteX143" fmla="*/ 4510887 w 5540715"/>
                  <a:gd name="connsiteY143" fmla="*/ 1495425 h 3905250"/>
                  <a:gd name="connsiteX144" fmla="*/ 4568037 w 5540715"/>
                  <a:gd name="connsiteY144" fmla="*/ 1528762 h 3905250"/>
                  <a:gd name="connsiteX145" fmla="*/ 4615662 w 5540715"/>
                  <a:gd name="connsiteY145" fmla="*/ 1571625 h 3905250"/>
                  <a:gd name="connsiteX146" fmla="*/ 4629950 w 5540715"/>
                  <a:gd name="connsiteY146" fmla="*/ 1590675 h 3905250"/>
                  <a:gd name="connsiteX147" fmla="*/ 4629950 w 5540715"/>
                  <a:gd name="connsiteY147" fmla="*/ 1690687 h 3905250"/>
                  <a:gd name="connsiteX148" fmla="*/ 4610900 w 5540715"/>
                  <a:gd name="connsiteY148" fmla="*/ 1724025 h 3905250"/>
                  <a:gd name="connsiteX149" fmla="*/ 4587087 w 5540715"/>
                  <a:gd name="connsiteY149" fmla="*/ 1785937 h 3905250"/>
                  <a:gd name="connsiteX150" fmla="*/ 4577562 w 5540715"/>
                  <a:gd name="connsiteY150" fmla="*/ 1809750 h 3905250"/>
                  <a:gd name="connsiteX151" fmla="*/ 4572800 w 5540715"/>
                  <a:gd name="connsiteY151" fmla="*/ 1828800 h 3905250"/>
                  <a:gd name="connsiteX152" fmla="*/ 4563275 w 5540715"/>
                  <a:gd name="connsiteY152" fmla="*/ 1876425 h 3905250"/>
                  <a:gd name="connsiteX153" fmla="*/ 4558512 w 5540715"/>
                  <a:gd name="connsiteY153" fmla="*/ 1909762 h 3905250"/>
                  <a:gd name="connsiteX154" fmla="*/ 4553750 w 5540715"/>
                  <a:gd name="connsiteY154" fmla="*/ 1938337 h 3905250"/>
                  <a:gd name="connsiteX155" fmla="*/ 4572800 w 5540715"/>
                  <a:gd name="connsiteY155" fmla="*/ 2133600 h 3905250"/>
                  <a:gd name="connsiteX156" fmla="*/ 4601375 w 5540715"/>
                  <a:gd name="connsiteY156" fmla="*/ 2162175 h 3905250"/>
                  <a:gd name="connsiteX157" fmla="*/ 4620425 w 5540715"/>
                  <a:gd name="connsiteY157" fmla="*/ 2166937 h 3905250"/>
                  <a:gd name="connsiteX158" fmla="*/ 4644237 w 5540715"/>
                  <a:gd name="connsiteY158" fmla="*/ 2181225 h 3905250"/>
                  <a:gd name="connsiteX159" fmla="*/ 4663287 w 5540715"/>
                  <a:gd name="connsiteY159" fmla="*/ 2185987 h 3905250"/>
                  <a:gd name="connsiteX160" fmla="*/ 4715675 w 5540715"/>
                  <a:gd name="connsiteY160" fmla="*/ 2195512 h 3905250"/>
                  <a:gd name="connsiteX161" fmla="*/ 4829975 w 5540715"/>
                  <a:gd name="connsiteY161" fmla="*/ 2185987 h 3905250"/>
                  <a:gd name="connsiteX162" fmla="*/ 4863312 w 5540715"/>
                  <a:gd name="connsiteY162" fmla="*/ 2166937 h 3905250"/>
                  <a:gd name="connsiteX163" fmla="*/ 4915700 w 5540715"/>
                  <a:gd name="connsiteY163" fmla="*/ 2147887 h 3905250"/>
                  <a:gd name="connsiteX164" fmla="*/ 4934750 w 5540715"/>
                  <a:gd name="connsiteY164" fmla="*/ 2133600 h 3905250"/>
                  <a:gd name="connsiteX165" fmla="*/ 4949037 w 5540715"/>
                  <a:gd name="connsiteY165" fmla="*/ 2128837 h 3905250"/>
                  <a:gd name="connsiteX166" fmla="*/ 4963325 w 5540715"/>
                  <a:gd name="connsiteY166" fmla="*/ 2114550 h 3905250"/>
                  <a:gd name="connsiteX167" fmla="*/ 4982375 w 5540715"/>
                  <a:gd name="connsiteY167" fmla="*/ 2100262 h 3905250"/>
                  <a:gd name="connsiteX168" fmla="*/ 5010950 w 5540715"/>
                  <a:gd name="connsiteY168" fmla="*/ 2081212 h 3905250"/>
                  <a:gd name="connsiteX169" fmla="*/ 5053812 w 5540715"/>
                  <a:gd name="connsiteY169" fmla="*/ 2038350 h 3905250"/>
                  <a:gd name="connsiteX170" fmla="*/ 5077625 w 5540715"/>
                  <a:gd name="connsiteY170" fmla="*/ 2019300 h 3905250"/>
                  <a:gd name="connsiteX171" fmla="*/ 5096675 w 5540715"/>
                  <a:gd name="connsiteY171" fmla="*/ 2000250 h 3905250"/>
                  <a:gd name="connsiteX172" fmla="*/ 5125250 w 5540715"/>
                  <a:gd name="connsiteY172" fmla="*/ 1981200 h 3905250"/>
                  <a:gd name="connsiteX173" fmla="*/ 5172875 w 5540715"/>
                  <a:gd name="connsiteY173" fmla="*/ 1943100 h 3905250"/>
                  <a:gd name="connsiteX174" fmla="*/ 5210975 w 5540715"/>
                  <a:gd name="connsiteY174" fmla="*/ 1909762 h 3905250"/>
                  <a:gd name="connsiteX175" fmla="*/ 5220500 w 5540715"/>
                  <a:gd name="connsiteY175" fmla="*/ 1895475 h 3905250"/>
                  <a:gd name="connsiteX176" fmla="*/ 5234787 w 5540715"/>
                  <a:gd name="connsiteY176" fmla="*/ 1876425 h 3905250"/>
                  <a:gd name="connsiteX177" fmla="*/ 5253837 w 5540715"/>
                  <a:gd name="connsiteY177" fmla="*/ 1838325 h 3905250"/>
                  <a:gd name="connsiteX178" fmla="*/ 5282412 w 5540715"/>
                  <a:gd name="connsiteY178" fmla="*/ 1790700 h 3905250"/>
                  <a:gd name="connsiteX179" fmla="*/ 5287175 w 5540715"/>
                  <a:gd name="connsiteY179" fmla="*/ 1771650 h 3905250"/>
                  <a:gd name="connsiteX180" fmla="*/ 5306225 w 5540715"/>
                  <a:gd name="connsiteY180" fmla="*/ 1743075 h 3905250"/>
                  <a:gd name="connsiteX181" fmla="*/ 5320512 w 5540715"/>
                  <a:gd name="connsiteY181" fmla="*/ 1709737 h 3905250"/>
                  <a:gd name="connsiteX182" fmla="*/ 5334800 w 5540715"/>
                  <a:gd name="connsiteY182" fmla="*/ 1695450 h 3905250"/>
                  <a:gd name="connsiteX183" fmla="*/ 5358612 w 5540715"/>
                  <a:gd name="connsiteY183" fmla="*/ 1647825 h 3905250"/>
                  <a:gd name="connsiteX184" fmla="*/ 5391950 w 5540715"/>
                  <a:gd name="connsiteY184" fmla="*/ 1581150 h 3905250"/>
                  <a:gd name="connsiteX185" fmla="*/ 5439575 w 5540715"/>
                  <a:gd name="connsiteY185" fmla="*/ 1452562 h 3905250"/>
                  <a:gd name="connsiteX186" fmla="*/ 5449100 w 5540715"/>
                  <a:gd name="connsiteY186" fmla="*/ 1414462 h 3905250"/>
                  <a:gd name="connsiteX187" fmla="*/ 5453862 w 5540715"/>
                  <a:gd name="connsiteY187" fmla="*/ 1381125 h 3905250"/>
                  <a:gd name="connsiteX188" fmla="*/ 5463387 w 5540715"/>
                  <a:gd name="connsiteY188" fmla="*/ 1181100 h 3905250"/>
                  <a:gd name="connsiteX189" fmla="*/ 5468150 w 5540715"/>
                  <a:gd name="connsiteY189" fmla="*/ 1157287 h 3905250"/>
                  <a:gd name="connsiteX190" fmla="*/ 5472912 w 5540715"/>
                  <a:gd name="connsiteY190" fmla="*/ 1128712 h 3905250"/>
                  <a:gd name="connsiteX191" fmla="*/ 5477675 w 5540715"/>
                  <a:gd name="connsiteY191" fmla="*/ 1095375 h 3905250"/>
                  <a:gd name="connsiteX192" fmla="*/ 5487200 w 5540715"/>
                  <a:gd name="connsiteY192" fmla="*/ 1066800 h 3905250"/>
                  <a:gd name="connsiteX193" fmla="*/ 5501487 w 5540715"/>
                  <a:gd name="connsiteY193" fmla="*/ 981075 h 3905250"/>
                  <a:gd name="connsiteX194" fmla="*/ 5501487 w 5540715"/>
                  <a:gd name="connsiteY194" fmla="*/ 981075 h 3905250"/>
                  <a:gd name="connsiteX195" fmla="*/ 5511012 w 5540715"/>
                  <a:gd name="connsiteY195" fmla="*/ 923925 h 3905250"/>
                  <a:gd name="connsiteX196" fmla="*/ 5515775 w 5540715"/>
                  <a:gd name="connsiteY196" fmla="*/ 890587 h 3905250"/>
                  <a:gd name="connsiteX197" fmla="*/ 5525300 w 5540715"/>
                  <a:gd name="connsiteY197" fmla="*/ 833437 h 3905250"/>
                  <a:gd name="connsiteX198" fmla="*/ 5530062 w 5540715"/>
                  <a:gd name="connsiteY198" fmla="*/ 804862 h 3905250"/>
                  <a:gd name="connsiteX199" fmla="*/ 5534825 w 5540715"/>
                  <a:gd name="connsiteY199" fmla="*/ 738187 h 3905250"/>
                  <a:gd name="connsiteX200" fmla="*/ 5520537 w 5540715"/>
                  <a:gd name="connsiteY200" fmla="*/ 466725 h 3905250"/>
                  <a:gd name="connsiteX201" fmla="*/ 5511012 w 5540715"/>
                  <a:gd name="connsiteY201" fmla="*/ 442912 h 3905250"/>
                  <a:gd name="connsiteX202" fmla="*/ 5491962 w 5540715"/>
                  <a:gd name="connsiteY202" fmla="*/ 390525 h 3905250"/>
                  <a:gd name="connsiteX203" fmla="*/ 5477675 w 5540715"/>
                  <a:gd name="connsiteY203" fmla="*/ 366712 h 3905250"/>
                  <a:gd name="connsiteX204" fmla="*/ 5453862 w 5540715"/>
                  <a:gd name="connsiteY204" fmla="*/ 347662 h 3905250"/>
                  <a:gd name="connsiteX205" fmla="*/ 5420525 w 5540715"/>
                  <a:gd name="connsiteY205" fmla="*/ 309562 h 3905250"/>
                  <a:gd name="connsiteX206" fmla="*/ 5401475 w 5540715"/>
                  <a:gd name="connsiteY206" fmla="*/ 300037 h 3905250"/>
                  <a:gd name="connsiteX207" fmla="*/ 5391950 w 5540715"/>
                  <a:gd name="connsiteY207" fmla="*/ 280987 h 3905250"/>
                  <a:gd name="connsiteX208" fmla="*/ 5358612 w 5540715"/>
                  <a:gd name="connsiteY208" fmla="*/ 257175 h 3905250"/>
                  <a:gd name="connsiteX209" fmla="*/ 5325275 w 5540715"/>
                  <a:gd name="connsiteY209" fmla="*/ 223837 h 3905250"/>
                  <a:gd name="connsiteX210" fmla="*/ 5244312 w 5540715"/>
                  <a:gd name="connsiteY210" fmla="*/ 133350 h 3905250"/>
                  <a:gd name="connsiteX211" fmla="*/ 5201450 w 5540715"/>
                  <a:gd name="connsiteY211" fmla="*/ 85725 h 3905250"/>
                  <a:gd name="connsiteX212" fmla="*/ 5163350 w 5540715"/>
                  <a:gd name="connsiteY212" fmla="*/ 71437 h 3905250"/>
                  <a:gd name="connsiteX213" fmla="*/ 5087150 w 5540715"/>
                  <a:gd name="connsiteY213" fmla="*/ 42862 h 3905250"/>
                  <a:gd name="connsiteX214" fmla="*/ 5039525 w 5540715"/>
                  <a:gd name="connsiteY214" fmla="*/ 23812 h 3905250"/>
                  <a:gd name="connsiteX215" fmla="*/ 5006187 w 5540715"/>
                  <a:gd name="connsiteY215" fmla="*/ 19050 h 3905250"/>
                  <a:gd name="connsiteX216" fmla="*/ 4982375 w 5540715"/>
                  <a:gd name="connsiteY216" fmla="*/ 9525 h 3905250"/>
                  <a:gd name="connsiteX217" fmla="*/ 4915700 w 5540715"/>
                  <a:gd name="connsiteY217" fmla="*/ 4762 h 3905250"/>
                  <a:gd name="connsiteX218" fmla="*/ 4858550 w 5540715"/>
                  <a:gd name="connsiteY218" fmla="*/ 0 h 3905250"/>
                  <a:gd name="connsiteX219" fmla="*/ 4749012 w 5540715"/>
                  <a:gd name="connsiteY219" fmla="*/ 14287 h 3905250"/>
                  <a:gd name="connsiteX220" fmla="*/ 4725200 w 5540715"/>
                  <a:gd name="connsiteY220" fmla="*/ 19050 h 3905250"/>
                  <a:gd name="connsiteX221" fmla="*/ 4668050 w 5540715"/>
                  <a:gd name="connsiteY221" fmla="*/ 42862 h 3905250"/>
                  <a:gd name="connsiteX222" fmla="*/ 4629950 w 5540715"/>
                  <a:gd name="connsiteY222" fmla="*/ 57150 h 3905250"/>
                  <a:gd name="connsiteX223" fmla="*/ 4548987 w 5540715"/>
                  <a:gd name="connsiteY223" fmla="*/ 104775 h 3905250"/>
                  <a:gd name="connsiteX224" fmla="*/ 4529937 w 5540715"/>
                  <a:gd name="connsiteY224" fmla="*/ 128587 h 3905250"/>
                  <a:gd name="connsiteX225" fmla="*/ 4510887 w 5540715"/>
                  <a:gd name="connsiteY225" fmla="*/ 147637 h 3905250"/>
                  <a:gd name="connsiteX226" fmla="*/ 4491837 w 5540715"/>
                  <a:gd name="connsiteY226" fmla="*/ 176212 h 3905250"/>
                  <a:gd name="connsiteX227" fmla="*/ 4458500 w 5540715"/>
                  <a:gd name="connsiteY227" fmla="*/ 247650 h 3905250"/>
                  <a:gd name="connsiteX228" fmla="*/ 4439450 w 5540715"/>
                  <a:gd name="connsiteY228" fmla="*/ 304800 h 3905250"/>
                  <a:gd name="connsiteX229" fmla="*/ 4420400 w 5540715"/>
                  <a:gd name="connsiteY229" fmla="*/ 366712 h 3905250"/>
                  <a:gd name="connsiteX230" fmla="*/ 4415637 w 5540715"/>
                  <a:gd name="connsiteY230" fmla="*/ 400050 h 3905250"/>
                  <a:gd name="connsiteX231" fmla="*/ 4406112 w 5540715"/>
                  <a:gd name="connsiteY231" fmla="*/ 423862 h 3905250"/>
                  <a:gd name="connsiteX232" fmla="*/ 4401350 w 5540715"/>
                  <a:gd name="connsiteY232" fmla="*/ 457200 h 3905250"/>
                  <a:gd name="connsiteX233" fmla="*/ 4391825 w 5540715"/>
                  <a:gd name="connsiteY233" fmla="*/ 519112 h 3905250"/>
                  <a:gd name="connsiteX234" fmla="*/ 4425162 w 5540715"/>
                  <a:gd name="connsiteY234" fmla="*/ 685800 h 3905250"/>
                  <a:gd name="connsiteX235" fmla="*/ 4434687 w 5540715"/>
                  <a:gd name="connsiteY235" fmla="*/ 728662 h 3905250"/>
                  <a:gd name="connsiteX236" fmla="*/ 4444212 w 5540715"/>
                  <a:gd name="connsiteY236" fmla="*/ 752475 h 3905250"/>
                  <a:gd name="connsiteX237" fmla="*/ 4439450 w 5540715"/>
                  <a:gd name="connsiteY237" fmla="*/ 819150 h 3905250"/>
                  <a:gd name="connsiteX238" fmla="*/ 4396587 w 5540715"/>
                  <a:gd name="connsiteY238" fmla="*/ 852487 h 3905250"/>
                  <a:gd name="connsiteX239" fmla="*/ 4382300 w 5540715"/>
                  <a:gd name="connsiteY239" fmla="*/ 866775 h 3905250"/>
                  <a:gd name="connsiteX240" fmla="*/ 4363250 w 5540715"/>
                  <a:gd name="connsiteY240" fmla="*/ 876300 h 3905250"/>
                  <a:gd name="connsiteX241" fmla="*/ 4329912 w 5540715"/>
                  <a:gd name="connsiteY241" fmla="*/ 900112 h 3905250"/>
                  <a:gd name="connsiteX242" fmla="*/ 4315625 w 5540715"/>
                  <a:gd name="connsiteY242" fmla="*/ 909637 h 3905250"/>
                  <a:gd name="connsiteX243" fmla="*/ 4296575 w 5540715"/>
                  <a:gd name="connsiteY243" fmla="*/ 923925 h 3905250"/>
                  <a:gd name="connsiteX244" fmla="*/ 4277525 w 5540715"/>
                  <a:gd name="connsiteY244" fmla="*/ 928687 h 3905250"/>
                  <a:gd name="connsiteX245" fmla="*/ 4248950 w 5540715"/>
                  <a:gd name="connsiteY245" fmla="*/ 938212 h 3905250"/>
                  <a:gd name="connsiteX246" fmla="*/ 4229900 w 5540715"/>
                  <a:gd name="connsiteY246" fmla="*/ 942975 h 3905250"/>
                  <a:gd name="connsiteX247" fmla="*/ 4215612 w 5540715"/>
                  <a:gd name="connsiteY247" fmla="*/ 947737 h 3905250"/>
                  <a:gd name="connsiteX248" fmla="*/ 4158462 w 5540715"/>
                  <a:gd name="connsiteY248" fmla="*/ 957262 h 3905250"/>
                  <a:gd name="connsiteX249" fmla="*/ 4120362 w 5540715"/>
                  <a:gd name="connsiteY249" fmla="*/ 966787 h 3905250"/>
                  <a:gd name="connsiteX250" fmla="*/ 4091787 w 5540715"/>
                  <a:gd name="connsiteY250" fmla="*/ 976312 h 3905250"/>
                  <a:gd name="connsiteX251" fmla="*/ 4067975 w 5540715"/>
                  <a:gd name="connsiteY251" fmla="*/ 985837 h 3905250"/>
                  <a:gd name="connsiteX252" fmla="*/ 4034637 w 5540715"/>
                  <a:gd name="connsiteY252" fmla="*/ 990600 h 3905250"/>
                  <a:gd name="connsiteX253" fmla="*/ 3967962 w 5540715"/>
                  <a:gd name="connsiteY253" fmla="*/ 1009650 h 3905250"/>
                  <a:gd name="connsiteX254" fmla="*/ 3939387 w 5540715"/>
                  <a:gd name="connsiteY254" fmla="*/ 1019175 h 3905250"/>
                  <a:gd name="connsiteX255" fmla="*/ 3906050 w 5540715"/>
                  <a:gd name="connsiteY255" fmla="*/ 1023937 h 3905250"/>
                  <a:gd name="connsiteX256" fmla="*/ 3744125 w 5540715"/>
                  <a:gd name="connsiteY256" fmla="*/ 1019175 h 3905250"/>
                  <a:gd name="connsiteX257" fmla="*/ 3715550 w 5540715"/>
                  <a:gd name="connsiteY257" fmla="*/ 1014412 h 3905250"/>
                  <a:gd name="connsiteX258" fmla="*/ 3677450 w 5540715"/>
                  <a:gd name="connsiteY258" fmla="*/ 1009650 h 3905250"/>
                  <a:gd name="connsiteX259" fmla="*/ 3548862 w 5540715"/>
                  <a:gd name="connsiteY259" fmla="*/ 1023937 h 3905250"/>
                  <a:gd name="connsiteX260" fmla="*/ 3506000 w 5540715"/>
                  <a:gd name="connsiteY260" fmla="*/ 1052512 h 3905250"/>
                  <a:gd name="connsiteX261" fmla="*/ 3486950 w 5540715"/>
                  <a:gd name="connsiteY261" fmla="*/ 1071562 h 3905250"/>
                  <a:gd name="connsiteX262" fmla="*/ 3463137 w 5540715"/>
                  <a:gd name="connsiteY262" fmla="*/ 1090612 h 3905250"/>
                  <a:gd name="connsiteX263" fmla="*/ 3425037 w 5540715"/>
                  <a:gd name="connsiteY263" fmla="*/ 1128712 h 3905250"/>
                  <a:gd name="connsiteX264" fmla="*/ 3396462 w 5540715"/>
                  <a:gd name="connsiteY264" fmla="*/ 1176337 h 3905250"/>
                  <a:gd name="connsiteX265" fmla="*/ 3363125 w 5540715"/>
                  <a:gd name="connsiteY265" fmla="*/ 1228725 h 3905250"/>
                  <a:gd name="connsiteX266" fmla="*/ 3353600 w 5540715"/>
                  <a:gd name="connsiteY266" fmla="*/ 1262062 h 3905250"/>
                  <a:gd name="connsiteX267" fmla="*/ 3348837 w 5540715"/>
                  <a:gd name="connsiteY267" fmla="*/ 1281112 h 3905250"/>
                  <a:gd name="connsiteX268" fmla="*/ 3339312 w 5540715"/>
                  <a:gd name="connsiteY268" fmla="*/ 1295400 h 3905250"/>
                  <a:gd name="connsiteX269" fmla="*/ 3329787 w 5540715"/>
                  <a:gd name="connsiteY269" fmla="*/ 1323975 h 3905250"/>
                  <a:gd name="connsiteX270" fmla="*/ 3301212 w 5540715"/>
                  <a:gd name="connsiteY270" fmla="*/ 1357312 h 3905250"/>
                  <a:gd name="connsiteX271" fmla="*/ 3291687 w 5540715"/>
                  <a:gd name="connsiteY271" fmla="*/ 1381125 h 3905250"/>
                  <a:gd name="connsiteX272" fmla="*/ 3248825 w 5540715"/>
                  <a:gd name="connsiteY272" fmla="*/ 1414462 h 3905250"/>
                  <a:gd name="connsiteX273" fmla="*/ 3234537 w 5540715"/>
                  <a:gd name="connsiteY273" fmla="*/ 1433512 h 3905250"/>
                  <a:gd name="connsiteX274" fmla="*/ 3220250 w 5540715"/>
                  <a:gd name="connsiteY274" fmla="*/ 1443037 h 3905250"/>
                  <a:gd name="connsiteX275" fmla="*/ 3172625 w 5540715"/>
                  <a:gd name="connsiteY275" fmla="*/ 1481137 h 3905250"/>
                  <a:gd name="connsiteX276" fmla="*/ 3153575 w 5540715"/>
                  <a:gd name="connsiteY276" fmla="*/ 1495425 h 3905250"/>
                  <a:gd name="connsiteX277" fmla="*/ 3129762 w 5540715"/>
                  <a:gd name="connsiteY277" fmla="*/ 1504950 h 3905250"/>
                  <a:gd name="connsiteX278" fmla="*/ 3110712 w 5540715"/>
                  <a:gd name="connsiteY278" fmla="*/ 1519237 h 3905250"/>
                  <a:gd name="connsiteX279" fmla="*/ 3096425 w 5540715"/>
                  <a:gd name="connsiteY279" fmla="*/ 1533525 h 3905250"/>
                  <a:gd name="connsiteX280" fmla="*/ 3072612 w 5540715"/>
                  <a:gd name="connsiteY280" fmla="*/ 1543050 h 3905250"/>
                  <a:gd name="connsiteX281" fmla="*/ 3058325 w 5540715"/>
                  <a:gd name="connsiteY281" fmla="*/ 1557337 h 3905250"/>
                  <a:gd name="connsiteX282" fmla="*/ 3034512 w 5540715"/>
                  <a:gd name="connsiteY282" fmla="*/ 1566862 h 3905250"/>
                  <a:gd name="connsiteX283" fmla="*/ 3015462 w 5540715"/>
                  <a:gd name="connsiteY283" fmla="*/ 1576387 h 3905250"/>
                  <a:gd name="connsiteX284" fmla="*/ 2967837 w 5540715"/>
                  <a:gd name="connsiteY284" fmla="*/ 1604962 h 3905250"/>
                  <a:gd name="connsiteX285" fmla="*/ 2953550 w 5540715"/>
                  <a:gd name="connsiteY285" fmla="*/ 1614487 h 3905250"/>
                  <a:gd name="connsiteX286" fmla="*/ 2939262 w 5540715"/>
                  <a:gd name="connsiteY286" fmla="*/ 1619250 h 3905250"/>
                  <a:gd name="connsiteX287" fmla="*/ 2910687 w 5540715"/>
                  <a:gd name="connsiteY287" fmla="*/ 1638300 h 3905250"/>
                  <a:gd name="connsiteX288" fmla="*/ 2896400 w 5540715"/>
                  <a:gd name="connsiteY288" fmla="*/ 1652587 h 3905250"/>
                  <a:gd name="connsiteX289" fmla="*/ 2834487 w 5540715"/>
                  <a:gd name="connsiteY289" fmla="*/ 1681162 h 3905250"/>
                  <a:gd name="connsiteX290" fmla="*/ 2791625 w 5540715"/>
                  <a:gd name="connsiteY290" fmla="*/ 1709737 h 3905250"/>
                  <a:gd name="connsiteX291" fmla="*/ 2767812 w 5540715"/>
                  <a:gd name="connsiteY291" fmla="*/ 1719262 h 3905250"/>
                  <a:gd name="connsiteX292" fmla="*/ 2753525 w 5540715"/>
                  <a:gd name="connsiteY292" fmla="*/ 1728787 h 3905250"/>
                  <a:gd name="connsiteX293" fmla="*/ 2739237 w 5540715"/>
                  <a:gd name="connsiteY293" fmla="*/ 1733550 h 3905250"/>
                  <a:gd name="connsiteX294" fmla="*/ 2724950 w 5540715"/>
                  <a:gd name="connsiteY294" fmla="*/ 1743075 h 3905250"/>
                  <a:gd name="connsiteX295" fmla="*/ 2663037 w 5540715"/>
                  <a:gd name="connsiteY295" fmla="*/ 1752600 h 3905250"/>
                  <a:gd name="connsiteX296" fmla="*/ 2596362 w 5540715"/>
                  <a:gd name="connsiteY296" fmla="*/ 1738312 h 3905250"/>
                  <a:gd name="connsiteX297" fmla="*/ 2572550 w 5540715"/>
                  <a:gd name="connsiteY297" fmla="*/ 1728788 h 3905250"/>
                  <a:gd name="connsiteX298" fmla="*/ 2524925 w 5540715"/>
                  <a:gd name="connsiteY298" fmla="*/ 1728787 h 3905250"/>
                  <a:gd name="connsiteX299" fmla="*/ 2470156 w 5540715"/>
                  <a:gd name="connsiteY299" fmla="*/ 1804987 h 3905250"/>
                  <a:gd name="connsiteX300" fmla="*/ 2389193 w 5540715"/>
                  <a:gd name="connsiteY300" fmla="*/ 1881187 h 3905250"/>
                  <a:gd name="connsiteX301" fmla="*/ 2315375 w 5540715"/>
                  <a:gd name="connsiteY301" fmla="*/ 1909762 h 3905250"/>
                  <a:gd name="connsiteX302" fmla="*/ 2253462 w 5540715"/>
                  <a:gd name="connsiteY302" fmla="*/ 1924050 h 3905250"/>
                  <a:gd name="connsiteX303" fmla="*/ 2234412 w 5540715"/>
                  <a:gd name="connsiteY303" fmla="*/ 1943100 h 3905250"/>
                  <a:gd name="connsiteX304" fmla="*/ 2220125 w 5540715"/>
                  <a:gd name="connsiteY304" fmla="*/ 1947862 h 3905250"/>
                  <a:gd name="connsiteX305" fmla="*/ 2186787 w 5540715"/>
                  <a:gd name="connsiteY305" fmla="*/ 1966912 h 3905250"/>
                  <a:gd name="connsiteX306" fmla="*/ 2148687 w 5540715"/>
                  <a:gd name="connsiteY306" fmla="*/ 1985962 h 3905250"/>
                  <a:gd name="connsiteX307" fmla="*/ 2072487 w 5540715"/>
                  <a:gd name="connsiteY307" fmla="*/ 1971675 h 3905250"/>
                  <a:gd name="connsiteX308" fmla="*/ 1996288 w 5540715"/>
                  <a:gd name="connsiteY308" fmla="*/ 1990725 h 3905250"/>
                  <a:gd name="connsiteX309" fmla="*/ 1939137 w 5540715"/>
                  <a:gd name="connsiteY309" fmla="*/ 2047875 h 3905250"/>
                  <a:gd name="connsiteX310" fmla="*/ 1910562 w 5540715"/>
                  <a:gd name="connsiteY310" fmla="*/ 2071687 h 3905250"/>
                  <a:gd name="connsiteX311" fmla="*/ 1886750 w 5540715"/>
                  <a:gd name="connsiteY311" fmla="*/ 2081212 h 3905250"/>
                  <a:gd name="connsiteX312" fmla="*/ 1858175 w 5540715"/>
                  <a:gd name="connsiteY312" fmla="*/ 2100262 h 3905250"/>
                  <a:gd name="connsiteX313" fmla="*/ 1834362 w 5540715"/>
                  <a:gd name="connsiteY313" fmla="*/ 2109787 h 3905250"/>
                  <a:gd name="connsiteX314" fmla="*/ 1815312 w 5540715"/>
                  <a:gd name="connsiteY314" fmla="*/ 2124075 h 3905250"/>
                  <a:gd name="connsiteX315" fmla="*/ 1796262 w 5540715"/>
                  <a:gd name="connsiteY315" fmla="*/ 2133600 h 3905250"/>
                  <a:gd name="connsiteX316" fmla="*/ 1786737 w 5540715"/>
                  <a:gd name="connsiteY316" fmla="*/ 2147887 h 3905250"/>
                  <a:gd name="connsiteX317" fmla="*/ 1772450 w 5540715"/>
                  <a:gd name="connsiteY317" fmla="*/ 2152650 h 3905250"/>
                  <a:gd name="connsiteX318" fmla="*/ 1753400 w 5540715"/>
                  <a:gd name="connsiteY318" fmla="*/ 2166937 h 3905250"/>
                  <a:gd name="connsiteX319" fmla="*/ 1696250 w 5540715"/>
                  <a:gd name="connsiteY319" fmla="*/ 2219325 h 3905250"/>
                  <a:gd name="connsiteX320" fmla="*/ 1672437 w 5540715"/>
                  <a:gd name="connsiteY320" fmla="*/ 2238375 h 3905250"/>
                  <a:gd name="connsiteX321" fmla="*/ 1648625 w 5540715"/>
                  <a:gd name="connsiteY321" fmla="*/ 2252662 h 3905250"/>
                  <a:gd name="connsiteX322" fmla="*/ 1615287 w 5540715"/>
                  <a:gd name="connsiteY322" fmla="*/ 2286000 h 3905250"/>
                  <a:gd name="connsiteX323" fmla="*/ 1591475 w 5540715"/>
                  <a:gd name="connsiteY323" fmla="*/ 2305050 h 3905250"/>
                  <a:gd name="connsiteX324" fmla="*/ 1577187 w 5540715"/>
                  <a:gd name="connsiteY324" fmla="*/ 2314575 h 3905250"/>
                  <a:gd name="connsiteX325" fmla="*/ 1562900 w 5540715"/>
                  <a:gd name="connsiteY325" fmla="*/ 2328862 h 3905250"/>
                  <a:gd name="connsiteX326" fmla="*/ 1558137 w 5540715"/>
                  <a:gd name="connsiteY326" fmla="*/ 2343150 h 3905250"/>
                  <a:gd name="connsiteX327" fmla="*/ 1520037 w 5540715"/>
                  <a:gd name="connsiteY327" fmla="*/ 2366962 h 3905250"/>
                  <a:gd name="connsiteX328" fmla="*/ 1496225 w 5540715"/>
                  <a:gd name="connsiteY328" fmla="*/ 2381250 h 3905250"/>
                  <a:gd name="connsiteX329" fmla="*/ 1477175 w 5540715"/>
                  <a:gd name="connsiteY329" fmla="*/ 2395537 h 3905250"/>
                  <a:gd name="connsiteX330" fmla="*/ 1462887 w 5540715"/>
                  <a:gd name="connsiteY330" fmla="*/ 2400300 h 3905250"/>
                  <a:gd name="connsiteX331" fmla="*/ 1424787 w 5540715"/>
                  <a:gd name="connsiteY331" fmla="*/ 2419350 h 3905250"/>
                  <a:gd name="connsiteX332" fmla="*/ 1405737 w 5540715"/>
                  <a:gd name="connsiteY332" fmla="*/ 2428875 h 3905250"/>
                  <a:gd name="connsiteX333" fmla="*/ 1362875 w 5540715"/>
                  <a:gd name="connsiteY333" fmla="*/ 2462212 h 3905250"/>
                  <a:gd name="connsiteX334" fmla="*/ 1329537 w 5540715"/>
                  <a:gd name="connsiteY334" fmla="*/ 2476500 h 3905250"/>
                  <a:gd name="connsiteX335" fmla="*/ 1310487 w 5540715"/>
                  <a:gd name="connsiteY335" fmla="*/ 2490787 h 3905250"/>
                  <a:gd name="connsiteX336" fmla="*/ 1262862 w 5540715"/>
                  <a:gd name="connsiteY336" fmla="*/ 2514600 h 3905250"/>
                  <a:gd name="connsiteX337" fmla="*/ 1224762 w 5540715"/>
                  <a:gd name="connsiteY337" fmla="*/ 2538412 h 3905250"/>
                  <a:gd name="connsiteX338" fmla="*/ 1210475 w 5540715"/>
                  <a:gd name="connsiteY338" fmla="*/ 2543175 h 3905250"/>
                  <a:gd name="connsiteX339" fmla="*/ 1191425 w 5540715"/>
                  <a:gd name="connsiteY339" fmla="*/ 2557462 h 3905250"/>
                  <a:gd name="connsiteX340" fmla="*/ 1129512 w 5540715"/>
                  <a:gd name="connsiteY340" fmla="*/ 2600325 h 3905250"/>
                  <a:gd name="connsiteX341" fmla="*/ 1100937 w 5540715"/>
                  <a:gd name="connsiteY341" fmla="*/ 2624137 h 3905250"/>
                  <a:gd name="connsiteX342" fmla="*/ 1086650 w 5540715"/>
                  <a:gd name="connsiteY342" fmla="*/ 2638425 h 3905250"/>
                  <a:gd name="connsiteX343" fmla="*/ 1077125 w 5540715"/>
                  <a:gd name="connsiteY343" fmla="*/ 2652712 h 3905250"/>
                  <a:gd name="connsiteX344" fmla="*/ 1053312 w 5540715"/>
                  <a:gd name="connsiteY34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72500 w 5540715"/>
                  <a:gd name="connsiteY78" fmla="*/ 2733675 h 3905250"/>
                  <a:gd name="connsiteX79" fmla="*/ 2167737 w 5540715"/>
                  <a:gd name="connsiteY79" fmla="*/ 2709862 h 3905250"/>
                  <a:gd name="connsiteX80" fmla="*/ 2158212 w 5540715"/>
                  <a:gd name="connsiteY80" fmla="*/ 2686050 h 3905250"/>
                  <a:gd name="connsiteX81" fmla="*/ 2153450 w 5540715"/>
                  <a:gd name="connsiteY81" fmla="*/ 2643187 h 3905250"/>
                  <a:gd name="connsiteX82" fmla="*/ 2158212 w 5540715"/>
                  <a:gd name="connsiteY82" fmla="*/ 2586037 h 3905250"/>
                  <a:gd name="connsiteX83" fmla="*/ 2182025 w 5540715"/>
                  <a:gd name="connsiteY83" fmla="*/ 2547937 h 3905250"/>
                  <a:gd name="connsiteX84" fmla="*/ 2215362 w 5540715"/>
                  <a:gd name="connsiteY84" fmla="*/ 2509837 h 3905250"/>
                  <a:gd name="connsiteX85" fmla="*/ 2234412 w 5540715"/>
                  <a:gd name="connsiteY85" fmla="*/ 2490787 h 3905250"/>
                  <a:gd name="connsiteX86" fmla="*/ 2267750 w 5540715"/>
                  <a:gd name="connsiteY86" fmla="*/ 2481262 h 3905250"/>
                  <a:gd name="connsiteX87" fmla="*/ 2291562 w 5540715"/>
                  <a:gd name="connsiteY87" fmla="*/ 2471737 h 3905250"/>
                  <a:gd name="connsiteX88" fmla="*/ 2386812 w 5540715"/>
                  <a:gd name="connsiteY88" fmla="*/ 2462212 h 3905250"/>
                  <a:gd name="connsiteX89" fmla="*/ 2453487 w 5540715"/>
                  <a:gd name="connsiteY89" fmla="*/ 2452687 h 3905250"/>
                  <a:gd name="connsiteX90" fmla="*/ 2510637 w 5540715"/>
                  <a:gd name="connsiteY90" fmla="*/ 2443162 h 3905250"/>
                  <a:gd name="connsiteX91" fmla="*/ 2529687 w 5540715"/>
                  <a:gd name="connsiteY91" fmla="*/ 2433637 h 3905250"/>
                  <a:gd name="connsiteX92" fmla="*/ 2634462 w 5540715"/>
                  <a:gd name="connsiteY92" fmla="*/ 2424112 h 3905250"/>
                  <a:gd name="connsiteX93" fmla="*/ 2767812 w 5540715"/>
                  <a:gd name="connsiteY93" fmla="*/ 2419350 h 3905250"/>
                  <a:gd name="connsiteX94" fmla="*/ 2791625 w 5540715"/>
                  <a:gd name="connsiteY94" fmla="*/ 2414587 h 3905250"/>
                  <a:gd name="connsiteX95" fmla="*/ 2829725 w 5540715"/>
                  <a:gd name="connsiteY95" fmla="*/ 2390775 h 3905250"/>
                  <a:gd name="connsiteX96" fmla="*/ 2848775 w 5540715"/>
                  <a:gd name="connsiteY96" fmla="*/ 2381250 h 3905250"/>
                  <a:gd name="connsiteX97" fmla="*/ 2886875 w 5540715"/>
                  <a:gd name="connsiteY97" fmla="*/ 2352675 h 3905250"/>
                  <a:gd name="connsiteX98" fmla="*/ 2905925 w 5540715"/>
                  <a:gd name="connsiteY98" fmla="*/ 2338387 h 3905250"/>
                  <a:gd name="connsiteX99" fmla="*/ 2920212 w 5540715"/>
                  <a:gd name="connsiteY99" fmla="*/ 2328862 h 3905250"/>
                  <a:gd name="connsiteX100" fmla="*/ 2934500 w 5540715"/>
                  <a:gd name="connsiteY100" fmla="*/ 2314575 h 3905250"/>
                  <a:gd name="connsiteX101" fmla="*/ 2958312 w 5540715"/>
                  <a:gd name="connsiteY101" fmla="*/ 2309812 h 3905250"/>
                  <a:gd name="connsiteX102" fmla="*/ 2982125 w 5540715"/>
                  <a:gd name="connsiteY102" fmla="*/ 2295525 h 3905250"/>
                  <a:gd name="connsiteX103" fmla="*/ 3001175 w 5540715"/>
                  <a:gd name="connsiteY103" fmla="*/ 2281237 h 3905250"/>
                  <a:gd name="connsiteX104" fmla="*/ 3024987 w 5540715"/>
                  <a:gd name="connsiteY104" fmla="*/ 2271712 h 3905250"/>
                  <a:gd name="connsiteX105" fmla="*/ 3063087 w 5540715"/>
                  <a:gd name="connsiteY105" fmla="*/ 2243137 h 3905250"/>
                  <a:gd name="connsiteX106" fmla="*/ 3096425 w 5540715"/>
                  <a:gd name="connsiteY106" fmla="*/ 2224087 h 3905250"/>
                  <a:gd name="connsiteX107" fmla="*/ 3115475 w 5540715"/>
                  <a:gd name="connsiteY107" fmla="*/ 2205037 h 3905250"/>
                  <a:gd name="connsiteX108" fmla="*/ 3153575 w 5540715"/>
                  <a:gd name="connsiteY108" fmla="*/ 2185987 h 3905250"/>
                  <a:gd name="connsiteX109" fmla="*/ 3172625 w 5540715"/>
                  <a:gd name="connsiteY109" fmla="*/ 2171700 h 3905250"/>
                  <a:gd name="connsiteX110" fmla="*/ 3234537 w 5540715"/>
                  <a:gd name="connsiteY110" fmla="*/ 2119312 h 3905250"/>
                  <a:gd name="connsiteX111" fmla="*/ 3296450 w 5540715"/>
                  <a:gd name="connsiteY111" fmla="*/ 2076450 h 3905250"/>
                  <a:gd name="connsiteX112" fmla="*/ 3329787 w 5540715"/>
                  <a:gd name="connsiteY112" fmla="*/ 2052637 h 3905250"/>
                  <a:gd name="connsiteX113" fmla="*/ 3358362 w 5540715"/>
                  <a:gd name="connsiteY113" fmla="*/ 2033587 h 3905250"/>
                  <a:gd name="connsiteX114" fmla="*/ 3420275 w 5540715"/>
                  <a:gd name="connsiteY114" fmla="*/ 1995487 h 3905250"/>
                  <a:gd name="connsiteX115" fmla="*/ 3453612 w 5540715"/>
                  <a:gd name="connsiteY115" fmla="*/ 1981200 h 3905250"/>
                  <a:gd name="connsiteX116" fmla="*/ 3482187 w 5540715"/>
                  <a:gd name="connsiteY116" fmla="*/ 1962150 h 3905250"/>
                  <a:gd name="connsiteX117" fmla="*/ 3534575 w 5540715"/>
                  <a:gd name="connsiteY117" fmla="*/ 1933575 h 3905250"/>
                  <a:gd name="connsiteX118" fmla="*/ 3563150 w 5540715"/>
                  <a:gd name="connsiteY118" fmla="*/ 1914525 h 3905250"/>
                  <a:gd name="connsiteX119" fmla="*/ 3639350 w 5540715"/>
                  <a:gd name="connsiteY119" fmla="*/ 1871662 h 3905250"/>
                  <a:gd name="connsiteX120" fmla="*/ 3686975 w 5540715"/>
                  <a:gd name="connsiteY120" fmla="*/ 1843087 h 3905250"/>
                  <a:gd name="connsiteX121" fmla="*/ 3720312 w 5540715"/>
                  <a:gd name="connsiteY121" fmla="*/ 1824037 h 3905250"/>
                  <a:gd name="connsiteX122" fmla="*/ 3744125 w 5540715"/>
                  <a:gd name="connsiteY122" fmla="*/ 1804987 h 3905250"/>
                  <a:gd name="connsiteX123" fmla="*/ 3772700 w 5540715"/>
                  <a:gd name="connsiteY123" fmla="*/ 1795462 h 3905250"/>
                  <a:gd name="connsiteX124" fmla="*/ 3796512 w 5540715"/>
                  <a:gd name="connsiteY124" fmla="*/ 1776412 h 3905250"/>
                  <a:gd name="connsiteX125" fmla="*/ 3829850 w 5540715"/>
                  <a:gd name="connsiteY125" fmla="*/ 1762125 h 3905250"/>
                  <a:gd name="connsiteX126" fmla="*/ 3858425 w 5540715"/>
                  <a:gd name="connsiteY126" fmla="*/ 1747837 h 3905250"/>
                  <a:gd name="connsiteX127" fmla="*/ 3882237 w 5540715"/>
                  <a:gd name="connsiteY127" fmla="*/ 1733550 h 3905250"/>
                  <a:gd name="connsiteX128" fmla="*/ 3929862 w 5540715"/>
                  <a:gd name="connsiteY128" fmla="*/ 1714500 h 3905250"/>
                  <a:gd name="connsiteX129" fmla="*/ 3958437 w 5540715"/>
                  <a:gd name="connsiteY129" fmla="*/ 1695450 h 3905250"/>
                  <a:gd name="connsiteX130" fmla="*/ 3977487 w 5540715"/>
                  <a:gd name="connsiteY130" fmla="*/ 1681162 h 3905250"/>
                  <a:gd name="connsiteX131" fmla="*/ 4029875 w 5540715"/>
                  <a:gd name="connsiteY131" fmla="*/ 1657350 h 3905250"/>
                  <a:gd name="connsiteX132" fmla="*/ 4082262 w 5540715"/>
                  <a:gd name="connsiteY132" fmla="*/ 1614487 h 3905250"/>
                  <a:gd name="connsiteX133" fmla="*/ 4139412 w 5540715"/>
                  <a:gd name="connsiteY133" fmla="*/ 1576387 h 3905250"/>
                  <a:gd name="connsiteX134" fmla="*/ 4167987 w 5540715"/>
                  <a:gd name="connsiteY134" fmla="*/ 1557337 h 3905250"/>
                  <a:gd name="connsiteX135" fmla="*/ 4196562 w 5540715"/>
                  <a:gd name="connsiteY135" fmla="*/ 1538287 h 3905250"/>
                  <a:gd name="connsiteX136" fmla="*/ 4253712 w 5540715"/>
                  <a:gd name="connsiteY136" fmla="*/ 1509712 h 3905250"/>
                  <a:gd name="connsiteX137" fmla="*/ 4277525 w 5540715"/>
                  <a:gd name="connsiteY137" fmla="*/ 1500187 h 3905250"/>
                  <a:gd name="connsiteX138" fmla="*/ 4296575 w 5540715"/>
                  <a:gd name="connsiteY138" fmla="*/ 1490662 h 3905250"/>
                  <a:gd name="connsiteX139" fmla="*/ 4325150 w 5540715"/>
                  <a:gd name="connsiteY139" fmla="*/ 1485900 h 3905250"/>
                  <a:gd name="connsiteX140" fmla="*/ 4353725 w 5540715"/>
                  <a:gd name="connsiteY140" fmla="*/ 1476375 h 3905250"/>
                  <a:gd name="connsiteX141" fmla="*/ 4491837 w 5540715"/>
                  <a:gd name="connsiteY141" fmla="*/ 1481137 h 3905250"/>
                  <a:gd name="connsiteX142" fmla="*/ 4510887 w 5540715"/>
                  <a:gd name="connsiteY142" fmla="*/ 1495425 h 3905250"/>
                  <a:gd name="connsiteX143" fmla="*/ 4568037 w 5540715"/>
                  <a:gd name="connsiteY143" fmla="*/ 1528762 h 3905250"/>
                  <a:gd name="connsiteX144" fmla="*/ 4615662 w 5540715"/>
                  <a:gd name="connsiteY144" fmla="*/ 1571625 h 3905250"/>
                  <a:gd name="connsiteX145" fmla="*/ 4629950 w 5540715"/>
                  <a:gd name="connsiteY145" fmla="*/ 1590675 h 3905250"/>
                  <a:gd name="connsiteX146" fmla="*/ 4629950 w 5540715"/>
                  <a:gd name="connsiteY146" fmla="*/ 1690687 h 3905250"/>
                  <a:gd name="connsiteX147" fmla="*/ 4610900 w 5540715"/>
                  <a:gd name="connsiteY147" fmla="*/ 1724025 h 3905250"/>
                  <a:gd name="connsiteX148" fmla="*/ 4587087 w 5540715"/>
                  <a:gd name="connsiteY148" fmla="*/ 1785937 h 3905250"/>
                  <a:gd name="connsiteX149" fmla="*/ 4577562 w 5540715"/>
                  <a:gd name="connsiteY149" fmla="*/ 1809750 h 3905250"/>
                  <a:gd name="connsiteX150" fmla="*/ 4572800 w 5540715"/>
                  <a:gd name="connsiteY150" fmla="*/ 1828800 h 3905250"/>
                  <a:gd name="connsiteX151" fmla="*/ 4563275 w 5540715"/>
                  <a:gd name="connsiteY151" fmla="*/ 1876425 h 3905250"/>
                  <a:gd name="connsiteX152" fmla="*/ 4558512 w 5540715"/>
                  <a:gd name="connsiteY152" fmla="*/ 1909762 h 3905250"/>
                  <a:gd name="connsiteX153" fmla="*/ 4553750 w 5540715"/>
                  <a:gd name="connsiteY153" fmla="*/ 1938337 h 3905250"/>
                  <a:gd name="connsiteX154" fmla="*/ 4572800 w 5540715"/>
                  <a:gd name="connsiteY154" fmla="*/ 2133600 h 3905250"/>
                  <a:gd name="connsiteX155" fmla="*/ 4601375 w 5540715"/>
                  <a:gd name="connsiteY155" fmla="*/ 2162175 h 3905250"/>
                  <a:gd name="connsiteX156" fmla="*/ 4620425 w 5540715"/>
                  <a:gd name="connsiteY156" fmla="*/ 2166937 h 3905250"/>
                  <a:gd name="connsiteX157" fmla="*/ 4644237 w 5540715"/>
                  <a:gd name="connsiteY157" fmla="*/ 2181225 h 3905250"/>
                  <a:gd name="connsiteX158" fmla="*/ 4663287 w 5540715"/>
                  <a:gd name="connsiteY158" fmla="*/ 2185987 h 3905250"/>
                  <a:gd name="connsiteX159" fmla="*/ 4715675 w 5540715"/>
                  <a:gd name="connsiteY159" fmla="*/ 2195512 h 3905250"/>
                  <a:gd name="connsiteX160" fmla="*/ 4829975 w 5540715"/>
                  <a:gd name="connsiteY160" fmla="*/ 2185987 h 3905250"/>
                  <a:gd name="connsiteX161" fmla="*/ 4863312 w 5540715"/>
                  <a:gd name="connsiteY161" fmla="*/ 2166937 h 3905250"/>
                  <a:gd name="connsiteX162" fmla="*/ 4915700 w 5540715"/>
                  <a:gd name="connsiteY162" fmla="*/ 2147887 h 3905250"/>
                  <a:gd name="connsiteX163" fmla="*/ 4934750 w 5540715"/>
                  <a:gd name="connsiteY163" fmla="*/ 2133600 h 3905250"/>
                  <a:gd name="connsiteX164" fmla="*/ 4949037 w 5540715"/>
                  <a:gd name="connsiteY164" fmla="*/ 2128837 h 3905250"/>
                  <a:gd name="connsiteX165" fmla="*/ 4963325 w 5540715"/>
                  <a:gd name="connsiteY165" fmla="*/ 2114550 h 3905250"/>
                  <a:gd name="connsiteX166" fmla="*/ 4982375 w 5540715"/>
                  <a:gd name="connsiteY166" fmla="*/ 2100262 h 3905250"/>
                  <a:gd name="connsiteX167" fmla="*/ 5010950 w 5540715"/>
                  <a:gd name="connsiteY167" fmla="*/ 2081212 h 3905250"/>
                  <a:gd name="connsiteX168" fmla="*/ 5053812 w 5540715"/>
                  <a:gd name="connsiteY168" fmla="*/ 2038350 h 3905250"/>
                  <a:gd name="connsiteX169" fmla="*/ 5077625 w 5540715"/>
                  <a:gd name="connsiteY169" fmla="*/ 2019300 h 3905250"/>
                  <a:gd name="connsiteX170" fmla="*/ 5096675 w 5540715"/>
                  <a:gd name="connsiteY170" fmla="*/ 2000250 h 3905250"/>
                  <a:gd name="connsiteX171" fmla="*/ 5125250 w 5540715"/>
                  <a:gd name="connsiteY171" fmla="*/ 1981200 h 3905250"/>
                  <a:gd name="connsiteX172" fmla="*/ 5172875 w 5540715"/>
                  <a:gd name="connsiteY172" fmla="*/ 1943100 h 3905250"/>
                  <a:gd name="connsiteX173" fmla="*/ 5210975 w 5540715"/>
                  <a:gd name="connsiteY173" fmla="*/ 1909762 h 3905250"/>
                  <a:gd name="connsiteX174" fmla="*/ 5220500 w 5540715"/>
                  <a:gd name="connsiteY174" fmla="*/ 1895475 h 3905250"/>
                  <a:gd name="connsiteX175" fmla="*/ 5234787 w 5540715"/>
                  <a:gd name="connsiteY175" fmla="*/ 1876425 h 3905250"/>
                  <a:gd name="connsiteX176" fmla="*/ 5253837 w 5540715"/>
                  <a:gd name="connsiteY176" fmla="*/ 1838325 h 3905250"/>
                  <a:gd name="connsiteX177" fmla="*/ 5282412 w 5540715"/>
                  <a:gd name="connsiteY177" fmla="*/ 1790700 h 3905250"/>
                  <a:gd name="connsiteX178" fmla="*/ 5287175 w 5540715"/>
                  <a:gd name="connsiteY178" fmla="*/ 1771650 h 3905250"/>
                  <a:gd name="connsiteX179" fmla="*/ 5306225 w 5540715"/>
                  <a:gd name="connsiteY179" fmla="*/ 1743075 h 3905250"/>
                  <a:gd name="connsiteX180" fmla="*/ 5320512 w 5540715"/>
                  <a:gd name="connsiteY180" fmla="*/ 1709737 h 3905250"/>
                  <a:gd name="connsiteX181" fmla="*/ 5334800 w 5540715"/>
                  <a:gd name="connsiteY181" fmla="*/ 1695450 h 3905250"/>
                  <a:gd name="connsiteX182" fmla="*/ 5358612 w 5540715"/>
                  <a:gd name="connsiteY182" fmla="*/ 1647825 h 3905250"/>
                  <a:gd name="connsiteX183" fmla="*/ 5391950 w 5540715"/>
                  <a:gd name="connsiteY183" fmla="*/ 1581150 h 3905250"/>
                  <a:gd name="connsiteX184" fmla="*/ 5439575 w 5540715"/>
                  <a:gd name="connsiteY184" fmla="*/ 1452562 h 3905250"/>
                  <a:gd name="connsiteX185" fmla="*/ 5449100 w 5540715"/>
                  <a:gd name="connsiteY185" fmla="*/ 1414462 h 3905250"/>
                  <a:gd name="connsiteX186" fmla="*/ 5453862 w 5540715"/>
                  <a:gd name="connsiteY186" fmla="*/ 1381125 h 3905250"/>
                  <a:gd name="connsiteX187" fmla="*/ 5463387 w 5540715"/>
                  <a:gd name="connsiteY187" fmla="*/ 1181100 h 3905250"/>
                  <a:gd name="connsiteX188" fmla="*/ 5468150 w 5540715"/>
                  <a:gd name="connsiteY188" fmla="*/ 1157287 h 3905250"/>
                  <a:gd name="connsiteX189" fmla="*/ 5472912 w 5540715"/>
                  <a:gd name="connsiteY189" fmla="*/ 1128712 h 3905250"/>
                  <a:gd name="connsiteX190" fmla="*/ 5477675 w 5540715"/>
                  <a:gd name="connsiteY190" fmla="*/ 1095375 h 3905250"/>
                  <a:gd name="connsiteX191" fmla="*/ 5487200 w 5540715"/>
                  <a:gd name="connsiteY191" fmla="*/ 1066800 h 3905250"/>
                  <a:gd name="connsiteX192" fmla="*/ 5501487 w 5540715"/>
                  <a:gd name="connsiteY192" fmla="*/ 981075 h 3905250"/>
                  <a:gd name="connsiteX193" fmla="*/ 5501487 w 5540715"/>
                  <a:gd name="connsiteY193" fmla="*/ 981075 h 3905250"/>
                  <a:gd name="connsiteX194" fmla="*/ 5511012 w 5540715"/>
                  <a:gd name="connsiteY194" fmla="*/ 923925 h 3905250"/>
                  <a:gd name="connsiteX195" fmla="*/ 5515775 w 5540715"/>
                  <a:gd name="connsiteY195" fmla="*/ 890587 h 3905250"/>
                  <a:gd name="connsiteX196" fmla="*/ 5525300 w 5540715"/>
                  <a:gd name="connsiteY196" fmla="*/ 833437 h 3905250"/>
                  <a:gd name="connsiteX197" fmla="*/ 5530062 w 5540715"/>
                  <a:gd name="connsiteY197" fmla="*/ 804862 h 3905250"/>
                  <a:gd name="connsiteX198" fmla="*/ 5534825 w 5540715"/>
                  <a:gd name="connsiteY198" fmla="*/ 738187 h 3905250"/>
                  <a:gd name="connsiteX199" fmla="*/ 5520537 w 5540715"/>
                  <a:gd name="connsiteY199" fmla="*/ 466725 h 3905250"/>
                  <a:gd name="connsiteX200" fmla="*/ 5511012 w 5540715"/>
                  <a:gd name="connsiteY200" fmla="*/ 442912 h 3905250"/>
                  <a:gd name="connsiteX201" fmla="*/ 5491962 w 5540715"/>
                  <a:gd name="connsiteY201" fmla="*/ 390525 h 3905250"/>
                  <a:gd name="connsiteX202" fmla="*/ 5477675 w 5540715"/>
                  <a:gd name="connsiteY202" fmla="*/ 366712 h 3905250"/>
                  <a:gd name="connsiteX203" fmla="*/ 5453862 w 5540715"/>
                  <a:gd name="connsiteY203" fmla="*/ 347662 h 3905250"/>
                  <a:gd name="connsiteX204" fmla="*/ 5420525 w 5540715"/>
                  <a:gd name="connsiteY204" fmla="*/ 309562 h 3905250"/>
                  <a:gd name="connsiteX205" fmla="*/ 5401475 w 5540715"/>
                  <a:gd name="connsiteY205" fmla="*/ 300037 h 3905250"/>
                  <a:gd name="connsiteX206" fmla="*/ 5391950 w 5540715"/>
                  <a:gd name="connsiteY206" fmla="*/ 280987 h 3905250"/>
                  <a:gd name="connsiteX207" fmla="*/ 5358612 w 5540715"/>
                  <a:gd name="connsiteY207" fmla="*/ 257175 h 3905250"/>
                  <a:gd name="connsiteX208" fmla="*/ 5325275 w 5540715"/>
                  <a:gd name="connsiteY208" fmla="*/ 223837 h 3905250"/>
                  <a:gd name="connsiteX209" fmla="*/ 5244312 w 5540715"/>
                  <a:gd name="connsiteY209" fmla="*/ 133350 h 3905250"/>
                  <a:gd name="connsiteX210" fmla="*/ 5201450 w 5540715"/>
                  <a:gd name="connsiteY210" fmla="*/ 85725 h 3905250"/>
                  <a:gd name="connsiteX211" fmla="*/ 5163350 w 5540715"/>
                  <a:gd name="connsiteY211" fmla="*/ 71437 h 3905250"/>
                  <a:gd name="connsiteX212" fmla="*/ 5087150 w 5540715"/>
                  <a:gd name="connsiteY212" fmla="*/ 42862 h 3905250"/>
                  <a:gd name="connsiteX213" fmla="*/ 5039525 w 5540715"/>
                  <a:gd name="connsiteY213" fmla="*/ 23812 h 3905250"/>
                  <a:gd name="connsiteX214" fmla="*/ 5006187 w 5540715"/>
                  <a:gd name="connsiteY214" fmla="*/ 19050 h 3905250"/>
                  <a:gd name="connsiteX215" fmla="*/ 4982375 w 5540715"/>
                  <a:gd name="connsiteY215" fmla="*/ 9525 h 3905250"/>
                  <a:gd name="connsiteX216" fmla="*/ 4915700 w 5540715"/>
                  <a:gd name="connsiteY216" fmla="*/ 4762 h 3905250"/>
                  <a:gd name="connsiteX217" fmla="*/ 4858550 w 5540715"/>
                  <a:gd name="connsiteY217" fmla="*/ 0 h 3905250"/>
                  <a:gd name="connsiteX218" fmla="*/ 4749012 w 5540715"/>
                  <a:gd name="connsiteY218" fmla="*/ 14287 h 3905250"/>
                  <a:gd name="connsiteX219" fmla="*/ 4725200 w 5540715"/>
                  <a:gd name="connsiteY219" fmla="*/ 19050 h 3905250"/>
                  <a:gd name="connsiteX220" fmla="*/ 4668050 w 5540715"/>
                  <a:gd name="connsiteY220" fmla="*/ 42862 h 3905250"/>
                  <a:gd name="connsiteX221" fmla="*/ 4629950 w 5540715"/>
                  <a:gd name="connsiteY221" fmla="*/ 57150 h 3905250"/>
                  <a:gd name="connsiteX222" fmla="*/ 4548987 w 5540715"/>
                  <a:gd name="connsiteY222" fmla="*/ 104775 h 3905250"/>
                  <a:gd name="connsiteX223" fmla="*/ 4529937 w 5540715"/>
                  <a:gd name="connsiteY223" fmla="*/ 128587 h 3905250"/>
                  <a:gd name="connsiteX224" fmla="*/ 4510887 w 5540715"/>
                  <a:gd name="connsiteY224" fmla="*/ 147637 h 3905250"/>
                  <a:gd name="connsiteX225" fmla="*/ 4491837 w 5540715"/>
                  <a:gd name="connsiteY225" fmla="*/ 176212 h 3905250"/>
                  <a:gd name="connsiteX226" fmla="*/ 4458500 w 5540715"/>
                  <a:gd name="connsiteY226" fmla="*/ 247650 h 3905250"/>
                  <a:gd name="connsiteX227" fmla="*/ 4439450 w 5540715"/>
                  <a:gd name="connsiteY227" fmla="*/ 304800 h 3905250"/>
                  <a:gd name="connsiteX228" fmla="*/ 4420400 w 5540715"/>
                  <a:gd name="connsiteY228" fmla="*/ 366712 h 3905250"/>
                  <a:gd name="connsiteX229" fmla="*/ 4415637 w 5540715"/>
                  <a:gd name="connsiteY229" fmla="*/ 400050 h 3905250"/>
                  <a:gd name="connsiteX230" fmla="*/ 4406112 w 5540715"/>
                  <a:gd name="connsiteY230" fmla="*/ 423862 h 3905250"/>
                  <a:gd name="connsiteX231" fmla="*/ 4401350 w 5540715"/>
                  <a:gd name="connsiteY231" fmla="*/ 457200 h 3905250"/>
                  <a:gd name="connsiteX232" fmla="*/ 4391825 w 5540715"/>
                  <a:gd name="connsiteY232" fmla="*/ 519112 h 3905250"/>
                  <a:gd name="connsiteX233" fmla="*/ 4425162 w 5540715"/>
                  <a:gd name="connsiteY233" fmla="*/ 685800 h 3905250"/>
                  <a:gd name="connsiteX234" fmla="*/ 4434687 w 5540715"/>
                  <a:gd name="connsiteY234" fmla="*/ 728662 h 3905250"/>
                  <a:gd name="connsiteX235" fmla="*/ 4444212 w 5540715"/>
                  <a:gd name="connsiteY235" fmla="*/ 752475 h 3905250"/>
                  <a:gd name="connsiteX236" fmla="*/ 4439450 w 5540715"/>
                  <a:gd name="connsiteY236" fmla="*/ 819150 h 3905250"/>
                  <a:gd name="connsiteX237" fmla="*/ 4396587 w 5540715"/>
                  <a:gd name="connsiteY237" fmla="*/ 852487 h 3905250"/>
                  <a:gd name="connsiteX238" fmla="*/ 4382300 w 5540715"/>
                  <a:gd name="connsiteY238" fmla="*/ 866775 h 3905250"/>
                  <a:gd name="connsiteX239" fmla="*/ 4363250 w 5540715"/>
                  <a:gd name="connsiteY239" fmla="*/ 876300 h 3905250"/>
                  <a:gd name="connsiteX240" fmla="*/ 4329912 w 5540715"/>
                  <a:gd name="connsiteY240" fmla="*/ 900112 h 3905250"/>
                  <a:gd name="connsiteX241" fmla="*/ 4315625 w 5540715"/>
                  <a:gd name="connsiteY241" fmla="*/ 909637 h 3905250"/>
                  <a:gd name="connsiteX242" fmla="*/ 4296575 w 5540715"/>
                  <a:gd name="connsiteY242" fmla="*/ 923925 h 3905250"/>
                  <a:gd name="connsiteX243" fmla="*/ 4277525 w 5540715"/>
                  <a:gd name="connsiteY243" fmla="*/ 928687 h 3905250"/>
                  <a:gd name="connsiteX244" fmla="*/ 4248950 w 5540715"/>
                  <a:gd name="connsiteY244" fmla="*/ 938212 h 3905250"/>
                  <a:gd name="connsiteX245" fmla="*/ 4229900 w 5540715"/>
                  <a:gd name="connsiteY245" fmla="*/ 942975 h 3905250"/>
                  <a:gd name="connsiteX246" fmla="*/ 4215612 w 5540715"/>
                  <a:gd name="connsiteY246" fmla="*/ 947737 h 3905250"/>
                  <a:gd name="connsiteX247" fmla="*/ 4158462 w 5540715"/>
                  <a:gd name="connsiteY247" fmla="*/ 957262 h 3905250"/>
                  <a:gd name="connsiteX248" fmla="*/ 4120362 w 5540715"/>
                  <a:gd name="connsiteY248" fmla="*/ 966787 h 3905250"/>
                  <a:gd name="connsiteX249" fmla="*/ 4091787 w 5540715"/>
                  <a:gd name="connsiteY249" fmla="*/ 976312 h 3905250"/>
                  <a:gd name="connsiteX250" fmla="*/ 4067975 w 5540715"/>
                  <a:gd name="connsiteY250" fmla="*/ 985837 h 3905250"/>
                  <a:gd name="connsiteX251" fmla="*/ 4034637 w 5540715"/>
                  <a:gd name="connsiteY251" fmla="*/ 990600 h 3905250"/>
                  <a:gd name="connsiteX252" fmla="*/ 3967962 w 5540715"/>
                  <a:gd name="connsiteY252" fmla="*/ 1009650 h 3905250"/>
                  <a:gd name="connsiteX253" fmla="*/ 3939387 w 5540715"/>
                  <a:gd name="connsiteY253" fmla="*/ 1019175 h 3905250"/>
                  <a:gd name="connsiteX254" fmla="*/ 3906050 w 5540715"/>
                  <a:gd name="connsiteY254" fmla="*/ 1023937 h 3905250"/>
                  <a:gd name="connsiteX255" fmla="*/ 3744125 w 5540715"/>
                  <a:gd name="connsiteY255" fmla="*/ 1019175 h 3905250"/>
                  <a:gd name="connsiteX256" fmla="*/ 3715550 w 5540715"/>
                  <a:gd name="connsiteY256" fmla="*/ 1014412 h 3905250"/>
                  <a:gd name="connsiteX257" fmla="*/ 3677450 w 5540715"/>
                  <a:gd name="connsiteY257" fmla="*/ 1009650 h 3905250"/>
                  <a:gd name="connsiteX258" fmla="*/ 3548862 w 5540715"/>
                  <a:gd name="connsiteY258" fmla="*/ 1023937 h 3905250"/>
                  <a:gd name="connsiteX259" fmla="*/ 3506000 w 5540715"/>
                  <a:gd name="connsiteY259" fmla="*/ 1052512 h 3905250"/>
                  <a:gd name="connsiteX260" fmla="*/ 3486950 w 5540715"/>
                  <a:gd name="connsiteY260" fmla="*/ 1071562 h 3905250"/>
                  <a:gd name="connsiteX261" fmla="*/ 3463137 w 5540715"/>
                  <a:gd name="connsiteY261" fmla="*/ 1090612 h 3905250"/>
                  <a:gd name="connsiteX262" fmla="*/ 3425037 w 5540715"/>
                  <a:gd name="connsiteY262" fmla="*/ 1128712 h 3905250"/>
                  <a:gd name="connsiteX263" fmla="*/ 3396462 w 5540715"/>
                  <a:gd name="connsiteY263" fmla="*/ 1176337 h 3905250"/>
                  <a:gd name="connsiteX264" fmla="*/ 3363125 w 5540715"/>
                  <a:gd name="connsiteY264" fmla="*/ 1228725 h 3905250"/>
                  <a:gd name="connsiteX265" fmla="*/ 3353600 w 5540715"/>
                  <a:gd name="connsiteY265" fmla="*/ 1262062 h 3905250"/>
                  <a:gd name="connsiteX266" fmla="*/ 3348837 w 5540715"/>
                  <a:gd name="connsiteY266" fmla="*/ 1281112 h 3905250"/>
                  <a:gd name="connsiteX267" fmla="*/ 3339312 w 5540715"/>
                  <a:gd name="connsiteY267" fmla="*/ 1295400 h 3905250"/>
                  <a:gd name="connsiteX268" fmla="*/ 3329787 w 5540715"/>
                  <a:gd name="connsiteY268" fmla="*/ 1323975 h 3905250"/>
                  <a:gd name="connsiteX269" fmla="*/ 3301212 w 5540715"/>
                  <a:gd name="connsiteY269" fmla="*/ 1357312 h 3905250"/>
                  <a:gd name="connsiteX270" fmla="*/ 3291687 w 5540715"/>
                  <a:gd name="connsiteY270" fmla="*/ 1381125 h 3905250"/>
                  <a:gd name="connsiteX271" fmla="*/ 3248825 w 5540715"/>
                  <a:gd name="connsiteY271" fmla="*/ 1414462 h 3905250"/>
                  <a:gd name="connsiteX272" fmla="*/ 3234537 w 5540715"/>
                  <a:gd name="connsiteY272" fmla="*/ 1433512 h 3905250"/>
                  <a:gd name="connsiteX273" fmla="*/ 3220250 w 5540715"/>
                  <a:gd name="connsiteY273" fmla="*/ 1443037 h 3905250"/>
                  <a:gd name="connsiteX274" fmla="*/ 3172625 w 5540715"/>
                  <a:gd name="connsiteY274" fmla="*/ 1481137 h 3905250"/>
                  <a:gd name="connsiteX275" fmla="*/ 3153575 w 5540715"/>
                  <a:gd name="connsiteY275" fmla="*/ 1495425 h 3905250"/>
                  <a:gd name="connsiteX276" fmla="*/ 3129762 w 5540715"/>
                  <a:gd name="connsiteY276" fmla="*/ 1504950 h 3905250"/>
                  <a:gd name="connsiteX277" fmla="*/ 3110712 w 5540715"/>
                  <a:gd name="connsiteY277" fmla="*/ 1519237 h 3905250"/>
                  <a:gd name="connsiteX278" fmla="*/ 3096425 w 5540715"/>
                  <a:gd name="connsiteY278" fmla="*/ 1533525 h 3905250"/>
                  <a:gd name="connsiteX279" fmla="*/ 3072612 w 5540715"/>
                  <a:gd name="connsiteY279" fmla="*/ 1543050 h 3905250"/>
                  <a:gd name="connsiteX280" fmla="*/ 3058325 w 5540715"/>
                  <a:gd name="connsiteY280" fmla="*/ 1557337 h 3905250"/>
                  <a:gd name="connsiteX281" fmla="*/ 3034512 w 5540715"/>
                  <a:gd name="connsiteY281" fmla="*/ 1566862 h 3905250"/>
                  <a:gd name="connsiteX282" fmla="*/ 3015462 w 5540715"/>
                  <a:gd name="connsiteY282" fmla="*/ 1576387 h 3905250"/>
                  <a:gd name="connsiteX283" fmla="*/ 2967837 w 5540715"/>
                  <a:gd name="connsiteY283" fmla="*/ 1604962 h 3905250"/>
                  <a:gd name="connsiteX284" fmla="*/ 2953550 w 5540715"/>
                  <a:gd name="connsiteY284" fmla="*/ 1614487 h 3905250"/>
                  <a:gd name="connsiteX285" fmla="*/ 2939262 w 5540715"/>
                  <a:gd name="connsiteY285" fmla="*/ 1619250 h 3905250"/>
                  <a:gd name="connsiteX286" fmla="*/ 2910687 w 5540715"/>
                  <a:gd name="connsiteY286" fmla="*/ 1638300 h 3905250"/>
                  <a:gd name="connsiteX287" fmla="*/ 2896400 w 5540715"/>
                  <a:gd name="connsiteY287" fmla="*/ 1652587 h 3905250"/>
                  <a:gd name="connsiteX288" fmla="*/ 2834487 w 5540715"/>
                  <a:gd name="connsiteY288" fmla="*/ 1681162 h 3905250"/>
                  <a:gd name="connsiteX289" fmla="*/ 2791625 w 5540715"/>
                  <a:gd name="connsiteY289" fmla="*/ 1709737 h 3905250"/>
                  <a:gd name="connsiteX290" fmla="*/ 2767812 w 5540715"/>
                  <a:gd name="connsiteY290" fmla="*/ 1719262 h 3905250"/>
                  <a:gd name="connsiteX291" fmla="*/ 2753525 w 5540715"/>
                  <a:gd name="connsiteY291" fmla="*/ 1728787 h 3905250"/>
                  <a:gd name="connsiteX292" fmla="*/ 2739237 w 5540715"/>
                  <a:gd name="connsiteY292" fmla="*/ 1733550 h 3905250"/>
                  <a:gd name="connsiteX293" fmla="*/ 2724950 w 5540715"/>
                  <a:gd name="connsiteY293" fmla="*/ 1743075 h 3905250"/>
                  <a:gd name="connsiteX294" fmla="*/ 2663037 w 5540715"/>
                  <a:gd name="connsiteY294" fmla="*/ 1752600 h 3905250"/>
                  <a:gd name="connsiteX295" fmla="*/ 2596362 w 5540715"/>
                  <a:gd name="connsiteY295" fmla="*/ 1738312 h 3905250"/>
                  <a:gd name="connsiteX296" fmla="*/ 2572550 w 5540715"/>
                  <a:gd name="connsiteY296" fmla="*/ 1728788 h 3905250"/>
                  <a:gd name="connsiteX297" fmla="*/ 2524925 w 5540715"/>
                  <a:gd name="connsiteY297" fmla="*/ 1728787 h 3905250"/>
                  <a:gd name="connsiteX298" fmla="*/ 2470156 w 5540715"/>
                  <a:gd name="connsiteY298" fmla="*/ 1804987 h 3905250"/>
                  <a:gd name="connsiteX299" fmla="*/ 2389193 w 5540715"/>
                  <a:gd name="connsiteY299" fmla="*/ 1881187 h 3905250"/>
                  <a:gd name="connsiteX300" fmla="*/ 2315375 w 5540715"/>
                  <a:gd name="connsiteY300" fmla="*/ 1909762 h 3905250"/>
                  <a:gd name="connsiteX301" fmla="*/ 2253462 w 5540715"/>
                  <a:gd name="connsiteY301" fmla="*/ 1924050 h 3905250"/>
                  <a:gd name="connsiteX302" fmla="*/ 2234412 w 5540715"/>
                  <a:gd name="connsiteY302" fmla="*/ 1943100 h 3905250"/>
                  <a:gd name="connsiteX303" fmla="*/ 2220125 w 5540715"/>
                  <a:gd name="connsiteY303" fmla="*/ 1947862 h 3905250"/>
                  <a:gd name="connsiteX304" fmla="*/ 2186787 w 5540715"/>
                  <a:gd name="connsiteY304" fmla="*/ 1966912 h 3905250"/>
                  <a:gd name="connsiteX305" fmla="*/ 2148687 w 5540715"/>
                  <a:gd name="connsiteY305" fmla="*/ 1985962 h 3905250"/>
                  <a:gd name="connsiteX306" fmla="*/ 2072487 w 5540715"/>
                  <a:gd name="connsiteY306" fmla="*/ 1971675 h 3905250"/>
                  <a:gd name="connsiteX307" fmla="*/ 1996288 w 5540715"/>
                  <a:gd name="connsiteY307" fmla="*/ 1990725 h 3905250"/>
                  <a:gd name="connsiteX308" fmla="*/ 1939137 w 5540715"/>
                  <a:gd name="connsiteY308" fmla="*/ 2047875 h 3905250"/>
                  <a:gd name="connsiteX309" fmla="*/ 1910562 w 5540715"/>
                  <a:gd name="connsiteY309" fmla="*/ 2071687 h 3905250"/>
                  <a:gd name="connsiteX310" fmla="*/ 1886750 w 5540715"/>
                  <a:gd name="connsiteY310" fmla="*/ 2081212 h 3905250"/>
                  <a:gd name="connsiteX311" fmla="*/ 1858175 w 5540715"/>
                  <a:gd name="connsiteY311" fmla="*/ 2100262 h 3905250"/>
                  <a:gd name="connsiteX312" fmla="*/ 1834362 w 5540715"/>
                  <a:gd name="connsiteY312" fmla="*/ 2109787 h 3905250"/>
                  <a:gd name="connsiteX313" fmla="*/ 1815312 w 5540715"/>
                  <a:gd name="connsiteY313" fmla="*/ 2124075 h 3905250"/>
                  <a:gd name="connsiteX314" fmla="*/ 1796262 w 5540715"/>
                  <a:gd name="connsiteY314" fmla="*/ 2133600 h 3905250"/>
                  <a:gd name="connsiteX315" fmla="*/ 1786737 w 5540715"/>
                  <a:gd name="connsiteY315" fmla="*/ 2147887 h 3905250"/>
                  <a:gd name="connsiteX316" fmla="*/ 1772450 w 5540715"/>
                  <a:gd name="connsiteY316" fmla="*/ 2152650 h 3905250"/>
                  <a:gd name="connsiteX317" fmla="*/ 1753400 w 5540715"/>
                  <a:gd name="connsiteY317" fmla="*/ 2166937 h 3905250"/>
                  <a:gd name="connsiteX318" fmla="*/ 1696250 w 5540715"/>
                  <a:gd name="connsiteY318" fmla="*/ 2219325 h 3905250"/>
                  <a:gd name="connsiteX319" fmla="*/ 1672437 w 5540715"/>
                  <a:gd name="connsiteY319" fmla="*/ 2238375 h 3905250"/>
                  <a:gd name="connsiteX320" fmla="*/ 1648625 w 5540715"/>
                  <a:gd name="connsiteY320" fmla="*/ 2252662 h 3905250"/>
                  <a:gd name="connsiteX321" fmla="*/ 1615287 w 5540715"/>
                  <a:gd name="connsiteY321" fmla="*/ 2286000 h 3905250"/>
                  <a:gd name="connsiteX322" fmla="*/ 1591475 w 5540715"/>
                  <a:gd name="connsiteY322" fmla="*/ 2305050 h 3905250"/>
                  <a:gd name="connsiteX323" fmla="*/ 1577187 w 5540715"/>
                  <a:gd name="connsiteY323" fmla="*/ 2314575 h 3905250"/>
                  <a:gd name="connsiteX324" fmla="*/ 1562900 w 5540715"/>
                  <a:gd name="connsiteY324" fmla="*/ 2328862 h 3905250"/>
                  <a:gd name="connsiteX325" fmla="*/ 1558137 w 5540715"/>
                  <a:gd name="connsiteY325" fmla="*/ 2343150 h 3905250"/>
                  <a:gd name="connsiteX326" fmla="*/ 1520037 w 5540715"/>
                  <a:gd name="connsiteY326" fmla="*/ 2366962 h 3905250"/>
                  <a:gd name="connsiteX327" fmla="*/ 1496225 w 5540715"/>
                  <a:gd name="connsiteY327" fmla="*/ 2381250 h 3905250"/>
                  <a:gd name="connsiteX328" fmla="*/ 1477175 w 5540715"/>
                  <a:gd name="connsiteY328" fmla="*/ 2395537 h 3905250"/>
                  <a:gd name="connsiteX329" fmla="*/ 1462887 w 5540715"/>
                  <a:gd name="connsiteY329" fmla="*/ 2400300 h 3905250"/>
                  <a:gd name="connsiteX330" fmla="*/ 1424787 w 5540715"/>
                  <a:gd name="connsiteY330" fmla="*/ 2419350 h 3905250"/>
                  <a:gd name="connsiteX331" fmla="*/ 1405737 w 5540715"/>
                  <a:gd name="connsiteY331" fmla="*/ 2428875 h 3905250"/>
                  <a:gd name="connsiteX332" fmla="*/ 1362875 w 5540715"/>
                  <a:gd name="connsiteY332" fmla="*/ 2462212 h 3905250"/>
                  <a:gd name="connsiteX333" fmla="*/ 1329537 w 5540715"/>
                  <a:gd name="connsiteY333" fmla="*/ 2476500 h 3905250"/>
                  <a:gd name="connsiteX334" fmla="*/ 1310487 w 5540715"/>
                  <a:gd name="connsiteY334" fmla="*/ 2490787 h 3905250"/>
                  <a:gd name="connsiteX335" fmla="*/ 1262862 w 5540715"/>
                  <a:gd name="connsiteY335" fmla="*/ 2514600 h 3905250"/>
                  <a:gd name="connsiteX336" fmla="*/ 1224762 w 5540715"/>
                  <a:gd name="connsiteY336" fmla="*/ 2538412 h 3905250"/>
                  <a:gd name="connsiteX337" fmla="*/ 1210475 w 5540715"/>
                  <a:gd name="connsiteY337" fmla="*/ 2543175 h 3905250"/>
                  <a:gd name="connsiteX338" fmla="*/ 1191425 w 5540715"/>
                  <a:gd name="connsiteY338" fmla="*/ 2557462 h 3905250"/>
                  <a:gd name="connsiteX339" fmla="*/ 1129512 w 5540715"/>
                  <a:gd name="connsiteY339" fmla="*/ 2600325 h 3905250"/>
                  <a:gd name="connsiteX340" fmla="*/ 1100937 w 5540715"/>
                  <a:gd name="connsiteY340" fmla="*/ 2624137 h 3905250"/>
                  <a:gd name="connsiteX341" fmla="*/ 1086650 w 5540715"/>
                  <a:gd name="connsiteY341" fmla="*/ 2638425 h 3905250"/>
                  <a:gd name="connsiteX342" fmla="*/ 1077125 w 5540715"/>
                  <a:gd name="connsiteY342" fmla="*/ 2652712 h 3905250"/>
                  <a:gd name="connsiteX343" fmla="*/ 1053312 w 5540715"/>
                  <a:gd name="connsiteY34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40750 w 5540715"/>
                  <a:gd name="connsiteY79" fmla="*/ 263683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8212 w 5540715"/>
                  <a:gd name="connsiteY79" fmla="*/ 2586037 h 3905250"/>
                  <a:gd name="connsiteX80" fmla="*/ 2182025 w 5540715"/>
                  <a:gd name="connsiteY80" fmla="*/ 2547937 h 3905250"/>
                  <a:gd name="connsiteX81" fmla="*/ 2215362 w 5540715"/>
                  <a:gd name="connsiteY81" fmla="*/ 2509837 h 3905250"/>
                  <a:gd name="connsiteX82" fmla="*/ 2234412 w 5540715"/>
                  <a:gd name="connsiteY82" fmla="*/ 2490787 h 3905250"/>
                  <a:gd name="connsiteX83" fmla="*/ 2267750 w 5540715"/>
                  <a:gd name="connsiteY83" fmla="*/ 2481262 h 3905250"/>
                  <a:gd name="connsiteX84" fmla="*/ 2291562 w 5540715"/>
                  <a:gd name="connsiteY84" fmla="*/ 2471737 h 3905250"/>
                  <a:gd name="connsiteX85" fmla="*/ 2386812 w 5540715"/>
                  <a:gd name="connsiteY85" fmla="*/ 2462212 h 3905250"/>
                  <a:gd name="connsiteX86" fmla="*/ 2453487 w 5540715"/>
                  <a:gd name="connsiteY86" fmla="*/ 2452687 h 3905250"/>
                  <a:gd name="connsiteX87" fmla="*/ 2510637 w 5540715"/>
                  <a:gd name="connsiteY87" fmla="*/ 2443162 h 3905250"/>
                  <a:gd name="connsiteX88" fmla="*/ 2529687 w 5540715"/>
                  <a:gd name="connsiteY88" fmla="*/ 2433637 h 3905250"/>
                  <a:gd name="connsiteX89" fmla="*/ 2634462 w 5540715"/>
                  <a:gd name="connsiteY89" fmla="*/ 2424112 h 3905250"/>
                  <a:gd name="connsiteX90" fmla="*/ 2767812 w 5540715"/>
                  <a:gd name="connsiteY90" fmla="*/ 2419350 h 3905250"/>
                  <a:gd name="connsiteX91" fmla="*/ 2791625 w 5540715"/>
                  <a:gd name="connsiteY91" fmla="*/ 2414587 h 3905250"/>
                  <a:gd name="connsiteX92" fmla="*/ 2829725 w 5540715"/>
                  <a:gd name="connsiteY92" fmla="*/ 2390775 h 3905250"/>
                  <a:gd name="connsiteX93" fmla="*/ 2848775 w 5540715"/>
                  <a:gd name="connsiteY93" fmla="*/ 2381250 h 3905250"/>
                  <a:gd name="connsiteX94" fmla="*/ 2886875 w 5540715"/>
                  <a:gd name="connsiteY94" fmla="*/ 2352675 h 3905250"/>
                  <a:gd name="connsiteX95" fmla="*/ 2905925 w 5540715"/>
                  <a:gd name="connsiteY95" fmla="*/ 2338387 h 3905250"/>
                  <a:gd name="connsiteX96" fmla="*/ 2920212 w 5540715"/>
                  <a:gd name="connsiteY96" fmla="*/ 2328862 h 3905250"/>
                  <a:gd name="connsiteX97" fmla="*/ 2934500 w 5540715"/>
                  <a:gd name="connsiteY97" fmla="*/ 2314575 h 3905250"/>
                  <a:gd name="connsiteX98" fmla="*/ 2958312 w 5540715"/>
                  <a:gd name="connsiteY98" fmla="*/ 2309812 h 3905250"/>
                  <a:gd name="connsiteX99" fmla="*/ 2982125 w 5540715"/>
                  <a:gd name="connsiteY99" fmla="*/ 2295525 h 3905250"/>
                  <a:gd name="connsiteX100" fmla="*/ 3001175 w 5540715"/>
                  <a:gd name="connsiteY100" fmla="*/ 2281237 h 3905250"/>
                  <a:gd name="connsiteX101" fmla="*/ 3024987 w 5540715"/>
                  <a:gd name="connsiteY101" fmla="*/ 2271712 h 3905250"/>
                  <a:gd name="connsiteX102" fmla="*/ 3063087 w 5540715"/>
                  <a:gd name="connsiteY102" fmla="*/ 2243137 h 3905250"/>
                  <a:gd name="connsiteX103" fmla="*/ 3096425 w 5540715"/>
                  <a:gd name="connsiteY103" fmla="*/ 2224087 h 3905250"/>
                  <a:gd name="connsiteX104" fmla="*/ 3115475 w 5540715"/>
                  <a:gd name="connsiteY104" fmla="*/ 2205037 h 3905250"/>
                  <a:gd name="connsiteX105" fmla="*/ 3153575 w 5540715"/>
                  <a:gd name="connsiteY105" fmla="*/ 2185987 h 3905250"/>
                  <a:gd name="connsiteX106" fmla="*/ 3172625 w 5540715"/>
                  <a:gd name="connsiteY106" fmla="*/ 2171700 h 3905250"/>
                  <a:gd name="connsiteX107" fmla="*/ 3234537 w 5540715"/>
                  <a:gd name="connsiteY107" fmla="*/ 2119312 h 3905250"/>
                  <a:gd name="connsiteX108" fmla="*/ 3296450 w 5540715"/>
                  <a:gd name="connsiteY108" fmla="*/ 2076450 h 3905250"/>
                  <a:gd name="connsiteX109" fmla="*/ 3329787 w 5540715"/>
                  <a:gd name="connsiteY109" fmla="*/ 2052637 h 3905250"/>
                  <a:gd name="connsiteX110" fmla="*/ 3358362 w 5540715"/>
                  <a:gd name="connsiteY110" fmla="*/ 2033587 h 3905250"/>
                  <a:gd name="connsiteX111" fmla="*/ 3420275 w 5540715"/>
                  <a:gd name="connsiteY111" fmla="*/ 1995487 h 3905250"/>
                  <a:gd name="connsiteX112" fmla="*/ 3453612 w 5540715"/>
                  <a:gd name="connsiteY112" fmla="*/ 1981200 h 3905250"/>
                  <a:gd name="connsiteX113" fmla="*/ 3482187 w 5540715"/>
                  <a:gd name="connsiteY113" fmla="*/ 1962150 h 3905250"/>
                  <a:gd name="connsiteX114" fmla="*/ 3534575 w 5540715"/>
                  <a:gd name="connsiteY114" fmla="*/ 1933575 h 3905250"/>
                  <a:gd name="connsiteX115" fmla="*/ 3563150 w 5540715"/>
                  <a:gd name="connsiteY115" fmla="*/ 1914525 h 3905250"/>
                  <a:gd name="connsiteX116" fmla="*/ 3639350 w 5540715"/>
                  <a:gd name="connsiteY116" fmla="*/ 1871662 h 3905250"/>
                  <a:gd name="connsiteX117" fmla="*/ 3686975 w 5540715"/>
                  <a:gd name="connsiteY117" fmla="*/ 1843087 h 3905250"/>
                  <a:gd name="connsiteX118" fmla="*/ 3720312 w 5540715"/>
                  <a:gd name="connsiteY118" fmla="*/ 1824037 h 3905250"/>
                  <a:gd name="connsiteX119" fmla="*/ 3744125 w 5540715"/>
                  <a:gd name="connsiteY119" fmla="*/ 1804987 h 3905250"/>
                  <a:gd name="connsiteX120" fmla="*/ 3772700 w 5540715"/>
                  <a:gd name="connsiteY120" fmla="*/ 1795462 h 3905250"/>
                  <a:gd name="connsiteX121" fmla="*/ 3796512 w 5540715"/>
                  <a:gd name="connsiteY121" fmla="*/ 1776412 h 3905250"/>
                  <a:gd name="connsiteX122" fmla="*/ 3829850 w 5540715"/>
                  <a:gd name="connsiteY122" fmla="*/ 1762125 h 3905250"/>
                  <a:gd name="connsiteX123" fmla="*/ 3858425 w 5540715"/>
                  <a:gd name="connsiteY123" fmla="*/ 1747837 h 3905250"/>
                  <a:gd name="connsiteX124" fmla="*/ 3882237 w 5540715"/>
                  <a:gd name="connsiteY124" fmla="*/ 1733550 h 3905250"/>
                  <a:gd name="connsiteX125" fmla="*/ 3929862 w 5540715"/>
                  <a:gd name="connsiteY125" fmla="*/ 1714500 h 3905250"/>
                  <a:gd name="connsiteX126" fmla="*/ 3958437 w 5540715"/>
                  <a:gd name="connsiteY126" fmla="*/ 1695450 h 3905250"/>
                  <a:gd name="connsiteX127" fmla="*/ 3977487 w 5540715"/>
                  <a:gd name="connsiteY127" fmla="*/ 1681162 h 3905250"/>
                  <a:gd name="connsiteX128" fmla="*/ 4029875 w 5540715"/>
                  <a:gd name="connsiteY128" fmla="*/ 1657350 h 3905250"/>
                  <a:gd name="connsiteX129" fmla="*/ 4082262 w 5540715"/>
                  <a:gd name="connsiteY129" fmla="*/ 1614487 h 3905250"/>
                  <a:gd name="connsiteX130" fmla="*/ 4139412 w 5540715"/>
                  <a:gd name="connsiteY130" fmla="*/ 1576387 h 3905250"/>
                  <a:gd name="connsiteX131" fmla="*/ 4167987 w 5540715"/>
                  <a:gd name="connsiteY131" fmla="*/ 1557337 h 3905250"/>
                  <a:gd name="connsiteX132" fmla="*/ 4196562 w 5540715"/>
                  <a:gd name="connsiteY132" fmla="*/ 1538287 h 3905250"/>
                  <a:gd name="connsiteX133" fmla="*/ 4253712 w 5540715"/>
                  <a:gd name="connsiteY133" fmla="*/ 1509712 h 3905250"/>
                  <a:gd name="connsiteX134" fmla="*/ 4277525 w 5540715"/>
                  <a:gd name="connsiteY134" fmla="*/ 1500187 h 3905250"/>
                  <a:gd name="connsiteX135" fmla="*/ 4296575 w 5540715"/>
                  <a:gd name="connsiteY135" fmla="*/ 1490662 h 3905250"/>
                  <a:gd name="connsiteX136" fmla="*/ 4325150 w 5540715"/>
                  <a:gd name="connsiteY136" fmla="*/ 1485900 h 3905250"/>
                  <a:gd name="connsiteX137" fmla="*/ 4353725 w 5540715"/>
                  <a:gd name="connsiteY137" fmla="*/ 1476375 h 3905250"/>
                  <a:gd name="connsiteX138" fmla="*/ 4491837 w 5540715"/>
                  <a:gd name="connsiteY138" fmla="*/ 1481137 h 3905250"/>
                  <a:gd name="connsiteX139" fmla="*/ 4510887 w 5540715"/>
                  <a:gd name="connsiteY139" fmla="*/ 1495425 h 3905250"/>
                  <a:gd name="connsiteX140" fmla="*/ 4568037 w 5540715"/>
                  <a:gd name="connsiteY140" fmla="*/ 1528762 h 3905250"/>
                  <a:gd name="connsiteX141" fmla="*/ 4615662 w 5540715"/>
                  <a:gd name="connsiteY141" fmla="*/ 1571625 h 3905250"/>
                  <a:gd name="connsiteX142" fmla="*/ 4629950 w 5540715"/>
                  <a:gd name="connsiteY142" fmla="*/ 1590675 h 3905250"/>
                  <a:gd name="connsiteX143" fmla="*/ 4629950 w 5540715"/>
                  <a:gd name="connsiteY143" fmla="*/ 1690687 h 3905250"/>
                  <a:gd name="connsiteX144" fmla="*/ 4610900 w 5540715"/>
                  <a:gd name="connsiteY144" fmla="*/ 1724025 h 3905250"/>
                  <a:gd name="connsiteX145" fmla="*/ 4587087 w 5540715"/>
                  <a:gd name="connsiteY145" fmla="*/ 1785937 h 3905250"/>
                  <a:gd name="connsiteX146" fmla="*/ 4577562 w 5540715"/>
                  <a:gd name="connsiteY146" fmla="*/ 1809750 h 3905250"/>
                  <a:gd name="connsiteX147" fmla="*/ 4572800 w 5540715"/>
                  <a:gd name="connsiteY147" fmla="*/ 1828800 h 3905250"/>
                  <a:gd name="connsiteX148" fmla="*/ 4563275 w 5540715"/>
                  <a:gd name="connsiteY148" fmla="*/ 1876425 h 3905250"/>
                  <a:gd name="connsiteX149" fmla="*/ 4558512 w 5540715"/>
                  <a:gd name="connsiteY149" fmla="*/ 1909762 h 3905250"/>
                  <a:gd name="connsiteX150" fmla="*/ 4553750 w 5540715"/>
                  <a:gd name="connsiteY150" fmla="*/ 1938337 h 3905250"/>
                  <a:gd name="connsiteX151" fmla="*/ 4572800 w 5540715"/>
                  <a:gd name="connsiteY151" fmla="*/ 2133600 h 3905250"/>
                  <a:gd name="connsiteX152" fmla="*/ 4601375 w 5540715"/>
                  <a:gd name="connsiteY152" fmla="*/ 2162175 h 3905250"/>
                  <a:gd name="connsiteX153" fmla="*/ 4620425 w 5540715"/>
                  <a:gd name="connsiteY153" fmla="*/ 2166937 h 3905250"/>
                  <a:gd name="connsiteX154" fmla="*/ 4644237 w 5540715"/>
                  <a:gd name="connsiteY154" fmla="*/ 2181225 h 3905250"/>
                  <a:gd name="connsiteX155" fmla="*/ 4663287 w 5540715"/>
                  <a:gd name="connsiteY155" fmla="*/ 2185987 h 3905250"/>
                  <a:gd name="connsiteX156" fmla="*/ 4715675 w 5540715"/>
                  <a:gd name="connsiteY156" fmla="*/ 2195512 h 3905250"/>
                  <a:gd name="connsiteX157" fmla="*/ 4829975 w 5540715"/>
                  <a:gd name="connsiteY157" fmla="*/ 2185987 h 3905250"/>
                  <a:gd name="connsiteX158" fmla="*/ 4863312 w 5540715"/>
                  <a:gd name="connsiteY158" fmla="*/ 2166937 h 3905250"/>
                  <a:gd name="connsiteX159" fmla="*/ 4915700 w 5540715"/>
                  <a:gd name="connsiteY159" fmla="*/ 2147887 h 3905250"/>
                  <a:gd name="connsiteX160" fmla="*/ 4934750 w 5540715"/>
                  <a:gd name="connsiteY160" fmla="*/ 2133600 h 3905250"/>
                  <a:gd name="connsiteX161" fmla="*/ 4949037 w 5540715"/>
                  <a:gd name="connsiteY161" fmla="*/ 2128837 h 3905250"/>
                  <a:gd name="connsiteX162" fmla="*/ 4963325 w 5540715"/>
                  <a:gd name="connsiteY162" fmla="*/ 2114550 h 3905250"/>
                  <a:gd name="connsiteX163" fmla="*/ 4982375 w 5540715"/>
                  <a:gd name="connsiteY163" fmla="*/ 2100262 h 3905250"/>
                  <a:gd name="connsiteX164" fmla="*/ 5010950 w 5540715"/>
                  <a:gd name="connsiteY164" fmla="*/ 2081212 h 3905250"/>
                  <a:gd name="connsiteX165" fmla="*/ 5053812 w 5540715"/>
                  <a:gd name="connsiteY165" fmla="*/ 2038350 h 3905250"/>
                  <a:gd name="connsiteX166" fmla="*/ 5077625 w 5540715"/>
                  <a:gd name="connsiteY166" fmla="*/ 2019300 h 3905250"/>
                  <a:gd name="connsiteX167" fmla="*/ 5096675 w 5540715"/>
                  <a:gd name="connsiteY167" fmla="*/ 2000250 h 3905250"/>
                  <a:gd name="connsiteX168" fmla="*/ 5125250 w 5540715"/>
                  <a:gd name="connsiteY168" fmla="*/ 1981200 h 3905250"/>
                  <a:gd name="connsiteX169" fmla="*/ 5172875 w 5540715"/>
                  <a:gd name="connsiteY169" fmla="*/ 1943100 h 3905250"/>
                  <a:gd name="connsiteX170" fmla="*/ 5210975 w 5540715"/>
                  <a:gd name="connsiteY170" fmla="*/ 1909762 h 3905250"/>
                  <a:gd name="connsiteX171" fmla="*/ 5220500 w 5540715"/>
                  <a:gd name="connsiteY171" fmla="*/ 1895475 h 3905250"/>
                  <a:gd name="connsiteX172" fmla="*/ 5234787 w 5540715"/>
                  <a:gd name="connsiteY172" fmla="*/ 1876425 h 3905250"/>
                  <a:gd name="connsiteX173" fmla="*/ 5253837 w 5540715"/>
                  <a:gd name="connsiteY173" fmla="*/ 1838325 h 3905250"/>
                  <a:gd name="connsiteX174" fmla="*/ 5282412 w 5540715"/>
                  <a:gd name="connsiteY174" fmla="*/ 1790700 h 3905250"/>
                  <a:gd name="connsiteX175" fmla="*/ 5287175 w 5540715"/>
                  <a:gd name="connsiteY175" fmla="*/ 1771650 h 3905250"/>
                  <a:gd name="connsiteX176" fmla="*/ 5306225 w 5540715"/>
                  <a:gd name="connsiteY176" fmla="*/ 1743075 h 3905250"/>
                  <a:gd name="connsiteX177" fmla="*/ 5320512 w 5540715"/>
                  <a:gd name="connsiteY177" fmla="*/ 1709737 h 3905250"/>
                  <a:gd name="connsiteX178" fmla="*/ 5334800 w 5540715"/>
                  <a:gd name="connsiteY178" fmla="*/ 1695450 h 3905250"/>
                  <a:gd name="connsiteX179" fmla="*/ 5358612 w 5540715"/>
                  <a:gd name="connsiteY179" fmla="*/ 1647825 h 3905250"/>
                  <a:gd name="connsiteX180" fmla="*/ 5391950 w 5540715"/>
                  <a:gd name="connsiteY180" fmla="*/ 1581150 h 3905250"/>
                  <a:gd name="connsiteX181" fmla="*/ 5439575 w 5540715"/>
                  <a:gd name="connsiteY181" fmla="*/ 1452562 h 3905250"/>
                  <a:gd name="connsiteX182" fmla="*/ 5449100 w 5540715"/>
                  <a:gd name="connsiteY182" fmla="*/ 1414462 h 3905250"/>
                  <a:gd name="connsiteX183" fmla="*/ 5453862 w 5540715"/>
                  <a:gd name="connsiteY183" fmla="*/ 1381125 h 3905250"/>
                  <a:gd name="connsiteX184" fmla="*/ 5463387 w 5540715"/>
                  <a:gd name="connsiteY184" fmla="*/ 1181100 h 3905250"/>
                  <a:gd name="connsiteX185" fmla="*/ 5468150 w 5540715"/>
                  <a:gd name="connsiteY185" fmla="*/ 1157287 h 3905250"/>
                  <a:gd name="connsiteX186" fmla="*/ 5472912 w 5540715"/>
                  <a:gd name="connsiteY186" fmla="*/ 1128712 h 3905250"/>
                  <a:gd name="connsiteX187" fmla="*/ 5477675 w 5540715"/>
                  <a:gd name="connsiteY187" fmla="*/ 1095375 h 3905250"/>
                  <a:gd name="connsiteX188" fmla="*/ 5487200 w 5540715"/>
                  <a:gd name="connsiteY188" fmla="*/ 1066800 h 3905250"/>
                  <a:gd name="connsiteX189" fmla="*/ 5501487 w 5540715"/>
                  <a:gd name="connsiteY189" fmla="*/ 981075 h 3905250"/>
                  <a:gd name="connsiteX190" fmla="*/ 5501487 w 5540715"/>
                  <a:gd name="connsiteY190" fmla="*/ 981075 h 3905250"/>
                  <a:gd name="connsiteX191" fmla="*/ 5511012 w 5540715"/>
                  <a:gd name="connsiteY191" fmla="*/ 923925 h 3905250"/>
                  <a:gd name="connsiteX192" fmla="*/ 5515775 w 5540715"/>
                  <a:gd name="connsiteY192" fmla="*/ 890587 h 3905250"/>
                  <a:gd name="connsiteX193" fmla="*/ 5525300 w 5540715"/>
                  <a:gd name="connsiteY193" fmla="*/ 833437 h 3905250"/>
                  <a:gd name="connsiteX194" fmla="*/ 5530062 w 5540715"/>
                  <a:gd name="connsiteY194" fmla="*/ 804862 h 3905250"/>
                  <a:gd name="connsiteX195" fmla="*/ 5534825 w 5540715"/>
                  <a:gd name="connsiteY195" fmla="*/ 738187 h 3905250"/>
                  <a:gd name="connsiteX196" fmla="*/ 5520537 w 5540715"/>
                  <a:gd name="connsiteY196" fmla="*/ 466725 h 3905250"/>
                  <a:gd name="connsiteX197" fmla="*/ 5511012 w 5540715"/>
                  <a:gd name="connsiteY197" fmla="*/ 442912 h 3905250"/>
                  <a:gd name="connsiteX198" fmla="*/ 5491962 w 5540715"/>
                  <a:gd name="connsiteY198" fmla="*/ 390525 h 3905250"/>
                  <a:gd name="connsiteX199" fmla="*/ 5477675 w 5540715"/>
                  <a:gd name="connsiteY199" fmla="*/ 366712 h 3905250"/>
                  <a:gd name="connsiteX200" fmla="*/ 5453862 w 5540715"/>
                  <a:gd name="connsiteY200" fmla="*/ 347662 h 3905250"/>
                  <a:gd name="connsiteX201" fmla="*/ 5420525 w 5540715"/>
                  <a:gd name="connsiteY201" fmla="*/ 309562 h 3905250"/>
                  <a:gd name="connsiteX202" fmla="*/ 5401475 w 5540715"/>
                  <a:gd name="connsiteY202" fmla="*/ 300037 h 3905250"/>
                  <a:gd name="connsiteX203" fmla="*/ 5391950 w 5540715"/>
                  <a:gd name="connsiteY203" fmla="*/ 280987 h 3905250"/>
                  <a:gd name="connsiteX204" fmla="*/ 5358612 w 5540715"/>
                  <a:gd name="connsiteY204" fmla="*/ 257175 h 3905250"/>
                  <a:gd name="connsiteX205" fmla="*/ 5325275 w 5540715"/>
                  <a:gd name="connsiteY205" fmla="*/ 223837 h 3905250"/>
                  <a:gd name="connsiteX206" fmla="*/ 5244312 w 5540715"/>
                  <a:gd name="connsiteY206" fmla="*/ 133350 h 3905250"/>
                  <a:gd name="connsiteX207" fmla="*/ 5201450 w 5540715"/>
                  <a:gd name="connsiteY207" fmla="*/ 85725 h 3905250"/>
                  <a:gd name="connsiteX208" fmla="*/ 5163350 w 5540715"/>
                  <a:gd name="connsiteY208" fmla="*/ 71437 h 3905250"/>
                  <a:gd name="connsiteX209" fmla="*/ 5087150 w 5540715"/>
                  <a:gd name="connsiteY209" fmla="*/ 42862 h 3905250"/>
                  <a:gd name="connsiteX210" fmla="*/ 5039525 w 5540715"/>
                  <a:gd name="connsiteY210" fmla="*/ 23812 h 3905250"/>
                  <a:gd name="connsiteX211" fmla="*/ 5006187 w 5540715"/>
                  <a:gd name="connsiteY211" fmla="*/ 19050 h 3905250"/>
                  <a:gd name="connsiteX212" fmla="*/ 4982375 w 5540715"/>
                  <a:gd name="connsiteY212" fmla="*/ 9525 h 3905250"/>
                  <a:gd name="connsiteX213" fmla="*/ 4915700 w 5540715"/>
                  <a:gd name="connsiteY213" fmla="*/ 4762 h 3905250"/>
                  <a:gd name="connsiteX214" fmla="*/ 4858550 w 5540715"/>
                  <a:gd name="connsiteY214" fmla="*/ 0 h 3905250"/>
                  <a:gd name="connsiteX215" fmla="*/ 4749012 w 5540715"/>
                  <a:gd name="connsiteY215" fmla="*/ 14287 h 3905250"/>
                  <a:gd name="connsiteX216" fmla="*/ 4725200 w 5540715"/>
                  <a:gd name="connsiteY216" fmla="*/ 19050 h 3905250"/>
                  <a:gd name="connsiteX217" fmla="*/ 4668050 w 5540715"/>
                  <a:gd name="connsiteY217" fmla="*/ 42862 h 3905250"/>
                  <a:gd name="connsiteX218" fmla="*/ 4629950 w 5540715"/>
                  <a:gd name="connsiteY218" fmla="*/ 57150 h 3905250"/>
                  <a:gd name="connsiteX219" fmla="*/ 4548987 w 5540715"/>
                  <a:gd name="connsiteY219" fmla="*/ 104775 h 3905250"/>
                  <a:gd name="connsiteX220" fmla="*/ 4529937 w 5540715"/>
                  <a:gd name="connsiteY220" fmla="*/ 128587 h 3905250"/>
                  <a:gd name="connsiteX221" fmla="*/ 4510887 w 5540715"/>
                  <a:gd name="connsiteY221" fmla="*/ 147637 h 3905250"/>
                  <a:gd name="connsiteX222" fmla="*/ 4491837 w 5540715"/>
                  <a:gd name="connsiteY222" fmla="*/ 176212 h 3905250"/>
                  <a:gd name="connsiteX223" fmla="*/ 4458500 w 5540715"/>
                  <a:gd name="connsiteY223" fmla="*/ 247650 h 3905250"/>
                  <a:gd name="connsiteX224" fmla="*/ 4439450 w 5540715"/>
                  <a:gd name="connsiteY224" fmla="*/ 304800 h 3905250"/>
                  <a:gd name="connsiteX225" fmla="*/ 4420400 w 5540715"/>
                  <a:gd name="connsiteY225" fmla="*/ 366712 h 3905250"/>
                  <a:gd name="connsiteX226" fmla="*/ 4415637 w 5540715"/>
                  <a:gd name="connsiteY226" fmla="*/ 400050 h 3905250"/>
                  <a:gd name="connsiteX227" fmla="*/ 4406112 w 5540715"/>
                  <a:gd name="connsiteY227" fmla="*/ 423862 h 3905250"/>
                  <a:gd name="connsiteX228" fmla="*/ 4401350 w 5540715"/>
                  <a:gd name="connsiteY228" fmla="*/ 457200 h 3905250"/>
                  <a:gd name="connsiteX229" fmla="*/ 4391825 w 5540715"/>
                  <a:gd name="connsiteY229" fmla="*/ 519112 h 3905250"/>
                  <a:gd name="connsiteX230" fmla="*/ 4425162 w 5540715"/>
                  <a:gd name="connsiteY230" fmla="*/ 685800 h 3905250"/>
                  <a:gd name="connsiteX231" fmla="*/ 4434687 w 5540715"/>
                  <a:gd name="connsiteY231" fmla="*/ 728662 h 3905250"/>
                  <a:gd name="connsiteX232" fmla="*/ 4444212 w 5540715"/>
                  <a:gd name="connsiteY232" fmla="*/ 752475 h 3905250"/>
                  <a:gd name="connsiteX233" fmla="*/ 4439450 w 5540715"/>
                  <a:gd name="connsiteY233" fmla="*/ 819150 h 3905250"/>
                  <a:gd name="connsiteX234" fmla="*/ 4396587 w 5540715"/>
                  <a:gd name="connsiteY234" fmla="*/ 852487 h 3905250"/>
                  <a:gd name="connsiteX235" fmla="*/ 4382300 w 5540715"/>
                  <a:gd name="connsiteY235" fmla="*/ 866775 h 3905250"/>
                  <a:gd name="connsiteX236" fmla="*/ 4363250 w 5540715"/>
                  <a:gd name="connsiteY236" fmla="*/ 876300 h 3905250"/>
                  <a:gd name="connsiteX237" fmla="*/ 4329912 w 5540715"/>
                  <a:gd name="connsiteY237" fmla="*/ 900112 h 3905250"/>
                  <a:gd name="connsiteX238" fmla="*/ 4315625 w 5540715"/>
                  <a:gd name="connsiteY238" fmla="*/ 909637 h 3905250"/>
                  <a:gd name="connsiteX239" fmla="*/ 4296575 w 5540715"/>
                  <a:gd name="connsiteY239" fmla="*/ 923925 h 3905250"/>
                  <a:gd name="connsiteX240" fmla="*/ 4277525 w 5540715"/>
                  <a:gd name="connsiteY240" fmla="*/ 928687 h 3905250"/>
                  <a:gd name="connsiteX241" fmla="*/ 4248950 w 5540715"/>
                  <a:gd name="connsiteY241" fmla="*/ 938212 h 3905250"/>
                  <a:gd name="connsiteX242" fmla="*/ 4229900 w 5540715"/>
                  <a:gd name="connsiteY242" fmla="*/ 942975 h 3905250"/>
                  <a:gd name="connsiteX243" fmla="*/ 4215612 w 5540715"/>
                  <a:gd name="connsiteY243" fmla="*/ 947737 h 3905250"/>
                  <a:gd name="connsiteX244" fmla="*/ 4158462 w 5540715"/>
                  <a:gd name="connsiteY244" fmla="*/ 957262 h 3905250"/>
                  <a:gd name="connsiteX245" fmla="*/ 4120362 w 5540715"/>
                  <a:gd name="connsiteY245" fmla="*/ 966787 h 3905250"/>
                  <a:gd name="connsiteX246" fmla="*/ 4091787 w 5540715"/>
                  <a:gd name="connsiteY246" fmla="*/ 976312 h 3905250"/>
                  <a:gd name="connsiteX247" fmla="*/ 4067975 w 5540715"/>
                  <a:gd name="connsiteY247" fmla="*/ 985837 h 3905250"/>
                  <a:gd name="connsiteX248" fmla="*/ 4034637 w 5540715"/>
                  <a:gd name="connsiteY248" fmla="*/ 990600 h 3905250"/>
                  <a:gd name="connsiteX249" fmla="*/ 3967962 w 5540715"/>
                  <a:gd name="connsiteY249" fmla="*/ 1009650 h 3905250"/>
                  <a:gd name="connsiteX250" fmla="*/ 3939387 w 5540715"/>
                  <a:gd name="connsiteY250" fmla="*/ 1019175 h 3905250"/>
                  <a:gd name="connsiteX251" fmla="*/ 3906050 w 5540715"/>
                  <a:gd name="connsiteY251" fmla="*/ 1023937 h 3905250"/>
                  <a:gd name="connsiteX252" fmla="*/ 3744125 w 5540715"/>
                  <a:gd name="connsiteY252" fmla="*/ 1019175 h 3905250"/>
                  <a:gd name="connsiteX253" fmla="*/ 3715550 w 5540715"/>
                  <a:gd name="connsiteY253" fmla="*/ 1014412 h 3905250"/>
                  <a:gd name="connsiteX254" fmla="*/ 3677450 w 5540715"/>
                  <a:gd name="connsiteY254" fmla="*/ 1009650 h 3905250"/>
                  <a:gd name="connsiteX255" fmla="*/ 3548862 w 5540715"/>
                  <a:gd name="connsiteY255" fmla="*/ 1023937 h 3905250"/>
                  <a:gd name="connsiteX256" fmla="*/ 3506000 w 5540715"/>
                  <a:gd name="connsiteY256" fmla="*/ 1052512 h 3905250"/>
                  <a:gd name="connsiteX257" fmla="*/ 3486950 w 5540715"/>
                  <a:gd name="connsiteY257" fmla="*/ 1071562 h 3905250"/>
                  <a:gd name="connsiteX258" fmla="*/ 3463137 w 5540715"/>
                  <a:gd name="connsiteY258" fmla="*/ 1090612 h 3905250"/>
                  <a:gd name="connsiteX259" fmla="*/ 3425037 w 5540715"/>
                  <a:gd name="connsiteY259" fmla="*/ 1128712 h 3905250"/>
                  <a:gd name="connsiteX260" fmla="*/ 3396462 w 5540715"/>
                  <a:gd name="connsiteY260" fmla="*/ 1176337 h 3905250"/>
                  <a:gd name="connsiteX261" fmla="*/ 3363125 w 5540715"/>
                  <a:gd name="connsiteY261" fmla="*/ 1228725 h 3905250"/>
                  <a:gd name="connsiteX262" fmla="*/ 3353600 w 5540715"/>
                  <a:gd name="connsiteY262" fmla="*/ 1262062 h 3905250"/>
                  <a:gd name="connsiteX263" fmla="*/ 3348837 w 5540715"/>
                  <a:gd name="connsiteY263" fmla="*/ 1281112 h 3905250"/>
                  <a:gd name="connsiteX264" fmla="*/ 3339312 w 5540715"/>
                  <a:gd name="connsiteY264" fmla="*/ 1295400 h 3905250"/>
                  <a:gd name="connsiteX265" fmla="*/ 3329787 w 5540715"/>
                  <a:gd name="connsiteY265" fmla="*/ 1323975 h 3905250"/>
                  <a:gd name="connsiteX266" fmla="*/ 3301212 w 5540715"/>
                  <a:gd name="connsiteY266" fmla="*/ 1357312 h 3905250"/>
                  <a:gd name="connsiteX267" fmla="*/ 3291687 w 5540715"/>
                  <a:gd name="connsiteY267" fmla="*/ 1381125 h 3905250"/>
                  <a:gd name="connsiteX268" fmla="*/ 3248825 w 5540715"/>
                  <a:gd name="connsiteY268" fmla="*/ 1414462 h 3905250"/>
                  <a:gd name="connsiteX269" fmla="*/ 3234537 w 5540715"/>
                  <a:gd name="connsiteY269" fmla="*/ 1433512 h 3905250"/>
                  <a:gd name="connsiteX270" fmla="*/ 3220250 w 5540715"/>
                  <a:gd name="connsiteY270" fmla="*/ 1443037 h 3905250"/>
                  <a:gd name="connsiteX271" fmla="*/ 3172625 w 5540715"/>
                  <a:gd name="connsiteY271" fmla="*/ 1481137 h 3905250"/>
                  <a:gd name="connsiteX272" fmla="*/ 3153575 w 5540715"/>
                  <a:gd name="connsiteY272" fmla="*/ 1495425 h 3905250"/>
                  <a:gd name="connsiteX273" fmla="*/ 3129762 w 5540715"/>
                  <a:gd name="connsiteY273" fmla="*/ 1504950 h 3905250"/>
                  <a:gd name="connsiteX274" fmla="*/ 3110712 w 5540715"/>
                  <a:gd name="connsiteY274" fmla="*/ 1519237 h 3905250"/>
                  <a:gd name="connsiteX275" fmla="*/ 3096425 w 5540715"/>
                  <a:gd name="connsiteY275" fmla="*/ 1533525 h 3905250"/>
                  <a:gd name="connsiteX276" fmla="*/ 3072612 w 5540715"/>
                  <a:gd name="connsiteY276" fmla="*/ 1543050 h 3905250"/>
                  <a:gd name="connsiteX277" fmla="*/ 3058325 w 5540715"/>
                  <a:gd name="connsiteY277" fmla="*/ 1557337 h 3905250"/>
                  <a:gd name="connsiteX278" fmla="*/ 3034512 w 5540715"/>
                  <a:gd name="connsiteY278" fmla="*/ 1566862 h 3905250"/>
                  <a:gd name="connsiteX279" fmla="*/ 3015462 w 5540715"/>
                  <a:gd name="connsiteY279" fmla="*/ 1576387 h 3905250"/>
                  <a:gd name="connsiteX280" fmla="*/ 2967837 w 5540715"/>
                  <a:gd name="connsiteY280" fmla="*/ 1604962 h 3905250"/>
                  <a:gd name="connsiteX281" fmla="*/ 2953550 w 5540715"/>
                  <a:gd name="connsiteY281" fmla="*/ 1614487 h 3905250"/>
                  <a:gd name="connsiteX282" fmla="*/ 2939262 w 5540715"/>
                  <a:gd name="connsiteY282" fmla="*/ 1619250 h 3905250"/>
                  <a:gd name="connsiteX283" fmla="*/ 2910687 w 5540715"/>
                  <a:gd name="connsiteY283" fmla="*/ 1638300 h 3905250"/>
                  <a:gd name="connsiteX284" fmla="*/ 2896400 w 5540715"/>
                  <a:gd name="connsiteY284" fmla="*/ 1652587 h 3905250"/>
                  <a:gd name="connsiteX285" fmla="*/ 2834487 w 5540715"/>
                  <a:gd name="connsiteY285" fmla="*/ 1681162 h 3905250"/>
                  <a:gd name="connsiteX286" fmla="*/ 2791625 w 5540715"/>
                  <a:gd name="connsiteY286" fmla="*/ 1709737 h 3905250"/>
                  <a:gd name="connsiteX287" fmla="*/ 2767812 w 5540715"/>
                  <a:gd name="connsiteY287" fmla="*/ 1719262 h 3905250"/>
                  <a:gd name="connsiteX288" fmla="*/ 2753525 w 5540715"/>
                  <a:gd name="connsiteY288" fmla="*/ 1728787 h 3905250"/>
                  <a:gd name="connsiteX289" fmla="*/ 2739237 w 5540715"/>
                  <a:gd name="connsiteY289" fmla="*/ 1733550 h 3905250"/>
                  <a:gd name="connsiteX290" fmla="*/ 2724950 w 5540715"/>
                  <a:gd name="connsiteY290" fmla="*/ 1743075 h 3905250"/>
                  <a:gd name="connsiteX291" fmla="*/ 2663037 w 5540715"/>
                  <a:gd name="connsiteY291" fmla="*/ 1752600 h 3905250"/>
                  <a:gd name="connsiteX292" fmla="*/ 2596362 w 5540715"/>
                  <a:gd name="connsiteY292" fmla="*/ 1738312 h 3905250"/>
                  <a:gd name="connsiteX293" fmla="*/ 2572550 w 5540715"/>
                  <a:gd name="connsiteY293" fmla="*/ 1728788 h 3905250"/>
                  <a:gd name="connsiteX294" fmla="*/ 2524925 w 5540715"/>
                  <a:gd name="connsiteY294" fmla="*/ 1728787 h 3905250"/>
                  <a:gd name="connsiteX295" fmla="*/ 2470156 w 5540715"/>
                  <a:gd name="connsiteY295" fmla="*/ 1804987 h 3905250"/>
                  <a:gd name="connsiteX296" fmla="*/ 2389193 w 5540715"/>
                  <a:gd name="connsiteY296" fmla="*/ 1881187 h 3905250"/>
                  <a:gd name="connsiteX297" fmla="*/ 2315375 w 5540715"/>
                  <a:gd name="connsiteY297" fmla="*/ 1909762 h 3905250"/>
                  <a:gd name="connsiteX298" fmla="*/ 2253462 w 5540715"/>
                  <a:gd name="connsiteY298" fmla="*/ 1924050 h 3905250"/>
                  <a:gd name="connsiteX299" fmla="*/ 2234412 w 5540715"/>
                  <a:gd name="connsiteY299" fmla="*/ 1943100 h 3905250"/>
                  <a:gd name="connsiteX300" fmla="*/ 2220125 w 5540715"/>
                  <a:gd name="connsiteY300" fmla="*/ 1947862 h 3905250"/>
                  <a:gd name="connsiteX301" fmla="*/ 2186787 w 5540715"/>
                  <a:gd name="connsiteY301" fmla="*/ 1966912 h 3905250"/>
                  <a:gd name="connsiteX302" fmla="*/ 2148687 w 5540715"/>
                  <a:gd name="connsiteY302" fmla="*/ 1985962 h 3905250"/>
                  <a:gd name="connsiteX303" fmla="*/ 2072487 w 5540715"/>
                  <a:gd name="connsiteY303" fmla="*/ 1971675 h 3905250"/>
                  <a:gd name="connsiteX304" fmla="*/ 1996288 w 5540715"/>
                  <a:gd name="connsiteY304" fmla="*/ 1990725 h 3905250"/>
                  <a:gd name="connsiteX305" fmla="*/ 1939137 w 5540715"/>
                  <a:gd name="connsiteY305" fmla="*/ 2047875 h 3905250"/>
                  <a:gd name="connsiteX306" fmla="*/ 1910562 w 5540715"/>
                  <a:gd name="connsiteY306" fmla="*/ 2071687 h 3905250"/>
                  <a:gd name="connsiteX307" fmla="*/ 1886750 w 5540715"/>
                  <a:gd name="connsiteY307" fmla="*/ 2081212 h 3905250"/>
                  <a:gd name="connsiteX308" fmla="*/ 1858175 w 5540715"/>
                  <a:gd name="connsiteY308" fmla="*/ 2100262 h 3905250"/>
                  <a:gd name="connsiteX309" fmla="*/ 1834362 w 5540715"/>
                  <a:gd name="connsiteY309" fmla="*/ 2109787 h 3905250"/>
                  <a:gd name="connsiteX310" fmla="*/ 1815312 w 5540715"/>
                  <a:gd name="connsiteY310" fmla="*/ 2124075 h 3905250"/>
                  <a:gd name="connsiteX311" fmla="*/ 1796262 w 5540715"/>
                  <a:gd name="connsiteY311" fmla="*/ 2133600 h 3905250"/>
                  <a:gd name="connsiteX312" fmla="*/ 1786737 w 5540715"/>
                  <a:gd name="connsiteY312" fmla="*/ 2147887 h 3905250"/>
                  <a:gd name="connsiteX313" fmla="*/ 1772450 w 5540715"/>
                  <a:gd name="connsiteY313" fmla="*/ 2152650 h 3905250"/>
                  <a:gd name="connsiteX314" fmla="*/ 1753400 w 5540715"/>
                  <a:gd name="connsiteY314" fmla="*/ 2166937 h 3905250"/>
                  <a:gd name="connsiteX315" fmla="*/ 1696250 w 5540715"/>
                  <a:gd name="connsiteY315" fmla="*/ 2219325 h 3905250"/>
                  <a:gd name="connsiteX316" fmla="*/ 1672437 w 5540715"/>
                  <a:gd name="connsiteY316" fmla="*/ 2238375 h 3905250"/>
                  <a:gd name="connsiteX317" fmla="*/ 1648625 w 5540715"/>
                  <a:gd name="connsiteY317" fmla="*/ 2252662 h 3905250"/>
                  <a:gd name="connsiteX318" fmla="*/ 1615287 w 5540715"/>
                  <a:gd name="connsiteY318" fmla="*/ 2286000 h 3905250"/>
                  <a:gd name="connsiteX319" fmla="*/ 1591475 w 5540715"/>
                  <a:gd name="connsiteY319" fmla="*/ 2305050 h 3905250"/>
                  <a:gd name="connsiteX320" fmla="*/ 1577187 w 5540715"/>
                  <a:gd name="connsiteY320" fmla="*/ 2314575 h 3905250"/>
                  <a:gd name="connsiteX321" fmla="*/ 1562900 w 5540715"/>
                  <a:gd name="connsiteY321" fmla="*/ 2328862 h 3905250"/>
                  <a:gd name="connsiteX322" fmla="*/ 1558137 w 5540715"/>
                  <a:gd name="connsiteY322" fmla="*/ 2343150 h 3905250"/>
                  <a:gd name="connsiteX323" fmla="*/ 1520037 w 5540715"/>
                  <a:gd name="connsiteY323" fmla="*/ 2366962 h 3905250"/>
                  <a:gd name="connsiteX324" fmla="*/ 1496225 w 5540715"/>
                  <a:gd name="connsiteY324" fmla="*/ 2381250 h 3905250"/>
                  <a:gd name="connsiteX325" fmla="*/ 1477175 w 5540715"/>
                  <a:gd name="connsiteY325" fmla="*/ 2395537 h 3905250"/>
                  <a:gd name="connsiteX326" fmla="*/ 1462887 w 5540715"/>
                  <a:gd name="connsiteY326" fmla="*/ 2400300 h 3905250"/>
                  <a:gd name="connsiteX327" fmla="*/ 1424787 w 5540715"/>
                  <a:gd name="connsiteY327" fmla="*/ 2419350 h 3905250"/>
                  <a:gd name="connsiteX328" fmla="*/ 1405737 w 5540715"/>
                  <a:gd name="connsiteY328" fmla="*/ 2428875 h 3905250"/>
                  <a:gd name="connsiteX329" fmla="*/ 1362875 w 5540715"/>
                  <a:gd name="connsiteY329" fmla="*/ 2462212 h 3905250"/>
                  <a:gd name="connsiteX330" fmla="*/ 1329537 w 5540715"/>
                  <a:gd name="connsiteY330" fmla="*/ 2476500 h 3905250"/>
                  <a:gd name="connsiteX331" fmla="*/ 1310487 w 5540715"/>
                  <a:gd name="connsiteY331" fmla="*/ 2490787 h 3905250"/>
                  <a:gd name="connsiteX332" fmla="*/ 1262862 w 5540715"/>
                  <a:gd name="connsiteY332" fmla="*/ 2514600 h 3905250"/>
                  <a:gd name="connsiteX333" fmla="*/ 1224762 w 5540715"/>
                  <a:gd name="connsiteY333" fmla="*/ 2538412 h 3905250"/>
                  <a:gd name="connsiteX334" fmla="*/ 1210475 w 5540715"/>
                  <a:gd name="connsiteY334" fmla="*/ 2543175 h 3905250"/>
                  <a:gd name="connsiteX335" fmla="*/ 1191425 w 5540715"/>
                  <a:gd name="connsiteY335" fmla="*/ 2557462 h 3905250"/>
                  <a:gd name="connsiteX336" fmla="*/ 1129512 w 5540715"/>
                  <a:gd name="connsiteY336" fmla="*/ 2600325 h 3905250"/>
                  <a:gd name="connsiteX337" fmla="*/ 1100937 w 5540715"/>
                  <a:gd name="connsiteY337" fmla="*/ 2624137 h 3905250"/>
                  <a:gd name="connsiteX338" fmla="*/ 1086650 w 5540715"/>
                  <a:gd name="connsiteY338" fmla="*/ 2638425 h 3905250"/>
                  <a:gd name="connsiteX339" fmla="*/ 1077125 w 5540715"/>
                  <a:gd name="connsiteY339" fmla="*/ 2652712 h 3905250"/>
                  <a:gd name="connsiteX340" fmla="*/ 1053312 w 5540715"/>
                  <a:gd name="connsiteY34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1994700 w 5540715"/>
                  <a:gd name="connsiteY75" fmla="*/ 31416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1994700 w 5540715"/>
                  <a:gd name="connsiteY74" fmla="*/ 3141662 h 3905250"/>
                  <a:gd name="connsiteX75" fmla="*/ 1824837 w 5540715"/>
                  <a:gd name="connsiteY75" fmla="*/ 2870200 h 3905250"/>
                  <a:gd name="connsiteX76" fmla="*/ 2082012 w 5540715"/>
                  <a:gd name="connsiteY76" fmla="*/ 2681287 h 3905250"/>
                  <a:gd name="connsiteX77" fmla="*/ 2158212 w 5540715"/>
                  <a:gd name="connsiteY77" fmla="*/ 2586037 h 3905250"/>
                  <a:gd name="connsiteX78" fmla="*/ 2182025 w 5540715"/>
                  <a:gd name="connsiteY78" fmla="*/ 2547937 h 3905250"/>
                  <a:gd name="connsiteX79" fmla="*/ 2215362 w 5540715"/>
                  <a:gd name="connsiteY79" fmla="*/ 2509837 h 3905250"/>
                  <a:gd name="connsiteX80" fmla="*/ 2234412 w 5540715"/>
                  <a:gd name="connsiteY80" fmla="*/ 2490787 h 3905250"/>
                  <a:gd name="connsiteX81" fmla="*/ 2267750 w 5540715"/>
                  <a:gd name="connsiteY81" fmla="*/ 2481262 h 3905250"/>
                  <a:gd name="connsiteX82" fmla="*/ 2291562 w 5540715"/>
                  <a:gd name="connsiteY82" fmla="*/ 2471737 h 3905250"/>
                  <a:gd name="connsiteX83" fmla="*/ 2386812 w 5540715"/>
                  <a:gd name="connsiteY83" fmla="*/ 2462212 h 3905250"/>
                  <a:gd name="connsiteX84" fmla="*/ 2453487 w 5540715"/>
                  <a:gd name="connsiteY84" fmla="*/ 2452687 h 3905250"/>
                  <a:gd name="connsiteX85" fmla="*/ 2510637 w 5540715"/>
                  <a:gd name="connsiteY85" fmla="*/ 2443162 h 3905250"/>
                  <a:gd name="connsiteX86" fmla="*/ 2529687 w 5540715"/>
                  <a:gd name="connsiteY86" fmla="*/ 2433637 h 3905250"/>
                  <a:gd name="connsiteX87" fmla="*/ 2634462 w 5540715"/>
                  <a:gd name="connsiteY87" fmla="*/ 2424112 h 3905250"/>
                  <a:gd name="connsiteX88" fmla="*/ 2767812 w 5540715"/>
                  <a:gd name="connsiteY88" fmla="*/ 2419350 h 3905250"/>
                  <a:gd name="connsiteX89" fmla="*/ 2791625 w 5540715"/>
                  <a:gd name="connsiteY89" fmla="*/ 2414587 h 3905250"/>
                  <a:gd name="connsiteX90" fmla="*/ 2829725 w 5540715"/>
                  <a:gd name="connsiteY90" fmla="*/ 2390775 h 3905250"/>
                  <a:gd name="connsiteX91" fmla="*/ 2848775 w 5540715"/>
                  <a:gd name="connsiteY91" fmla="*/ 2381250 h 3905250"/>
                  <a:gd name="connsiteX92" fmla="*/ 2886875 w 5540715"/>
                  <a:gd name="connsiteY92" fmla="*/ 2352675 h 3905250"/>
                  <a:gd name="connsiteX93" fmla="*/ 2905925 w 5540715"/>
                  <a:gd name="connsiteY93" fmla="*/ 2338387 h 3905250"/>
                  <a:gd name="connsiteX94" fmla="*/ 2920212 w 5540715"/>
                  <a:gd name="connsiteY94" fmla="*/ 2328862 h 3905250"/>
                  <a:gd name="connsiteX95" fmla="*/ 2934500 w 5540715"/>
                  <a:gd name="connsiteY95" fmla="*/ 2314575 h 3905250"/>
                  <a:gd name="connsiteX96" fmla="*/ 2958312 w 5540715"/>
                  <a:gd name="connsiteY96" fmla="*/ 2309812 h 3905250"/>
                  <a:gd name="connsiteX97" fmla="*/ 2982125 w 5540715"/>
                  <a:gd name="connsiteY97" fmla="*/ 2295525 h 3905250"/>
                  <a:gd name="connsiteX98" fmla="*/ 3001175 w 5540715"/>
                  <a:gd name="connsiteY98" fmla="*/ 2281237 h 3905250"/>
                  <a:gd name="connsiteX99" fmla="*/ 3024987 w 5540715"/>
                  <a:gd name="connsiteY99" fmla="*/ 2271712 h 3905250"/>
                  <a:gd name="connsiteX100" fmla="*/ 3063087 w 5540715"/>
                  <a:gd name="connsiteY100" fmla="*/ 2243137 h 3905250"/>
                  <a:gd name="connsiteX101" fmla="*/ 3096425 w 5540715"/>
                  <a:gd name="connsiteY101" fmla="*/ 2224087 h 3905250"/>
                  <a:gd name="connsiteX102" fmla="*/ 3115475 w 5540715"/>
                  <a:gd name="connsiteY102" fmla="*/ 2205037 h 3905250"/>
                  <a:gd name="connsiteX103" fmla="*/ 3153575 w 5540715"/>
                  <a:gd name="connsiteY103" fmla="*/ 2185987 h 3905250"/>
                  <a:gd name="connsiteX104" fmla="*/ 3172625 w 5540715"/>
                  <a:gd name="connsiteY104" fmla="*/ 2171700 h 3905250"/>
                  <a:gd name="connsiteX105" fmla="*/ 3234537 w 5540715"/>
                  <a:gd name="connsiteY105" fmla="*/ 2119312 h 3905250"/>
                  <a:gd name="connsiteX106" fmla="*/ 3296450 w 5540715"/>
                  <a:gd name="connsiteY106" fmla="*/ 2076450 h 3905250"/>
                  <a:gd name="connsiteX107" fmla="*/ 3329787 w 5540715"/>
                  <a:gd name="connsiteY107" fmla="*/ 2052637 h 3905250"/>
                  <a:gd name="connsiteX108" fmla="*/ 3358362 w 5540715"/>
                  <a:gd name="connsiteY108" fmla="*/ 2033587 h 3905250"/>
                  <a:gd name="connsiteX109" fmla="*/ 3420275 w 5540715"/>
                  <a:gd name="connsiteY109" fmla="*/ 1995487 h 3905250"/>
                  <a:gd name="connsiteX110" fmla="*/ 3453612 w 5540715"/>
                  <a:gd name="connsiteY110" fmla="*/ 1981200 h 3905250"/>
                  <a:gd name="connsiteX111" fmla="*/ 3482187 w 5540715"/>
                  <a:gd name="connsiteY111" fmla="*/ 1962150 h 3905250"/>
                  <a:gd name="connsiteX112" fmla="*/ 3534575 w 5540715"/>
                  <a:gd name="connsiteY112" fmla="*/ 1933575 h 3905250"/>
                  <a:gd name="connsiteX113" fmla="*/ 3563150 w 5540715"/>
                  <a:gd name="connsiteY113" fmla="*/ 1914525 h 3905250"/>
                  <a:gd name="connsiteX114" fmla="*/ 3639350 w 5540715"/>
                  <a:gd name="connsiteY114" fmla="*/ 1871662 h 3905250"/>
                  <a:gd name="connsiteX115" fmla="*/ 3686975 w 5540715"/>
                  <a:gd name="connsiteY115" fmla="*/ 1843087 h 3905250"/>
                  <a:gd name="connsiteX116" fmla="*/ 3720312 w 5540715"/>
                  <a:gd name="connsiteY116" fmla="*/ 1824037 h 3905250"/>
                  <a:gd name="connsiteX117" fmla="*/ 3744125 w 5540715"/>
                  <a:gd name="connsiteY117" fmla="*/ 1804987 h 3905250"/>
                  <a:gd name="connsiteX118" fmla="*/ 3772700 w 5540715"/>
                  <a:gd name="connsiteY118" fmla="*/ 1795462 h 3905250"/>
                  <a:gd name="connsiteX119" fmla="*/ 3796512 w 5540715"/>
                  <a:gd name="connsiteY119" fmla="*/ 1776412 h 3905250"/>
                  <a:gd name="connsiteX120" fmla="*/ 3829850 w 5540715"/>
                  <a:gd name="connsiteY120" fmla="*/ 1762125 h 3905250"/>
                  <a:gd name="connsiteX121" fmla="*/ 3858425 w 5540715"/>
                  <a:gd name="connsiteY121" fmla="*/ 1747837 h 3905250"/>
                  <a:gd name="connsiteX122" fmla="*/ 3882237 w 5540715"/>
                  <a:gd name="connsiteY122" fmla="*/ 1733550 h 3905250"/>
                  <a:gd name="connsiteX123" fmla="*/ 3929862 w 5540715"/>
                  <a:gd name="connsiteY123" fmla="*/ 1714500 h 3905250"/>
                  <a:gd name="connsiteX124" fmla="*/ 3958437 w 5540715"/>
                  <a:gd name="connsiteY124" fmla="*/ 1695450 h 3905250"/>
                  <a:gd name="connsiteX125" fmla="*/ 3977487 w 5540715"/>
                  <a:gd name="connsiteY125" fmla="*/ 1681162 h 3905250"/>
                  <a:gd name="connsiteX126" fmla="*/ 4029875 w 5540715"/>
                  <a:gd name="connsiteY126" fmla="*/ 1657350 h 3905250"/>
                  <a:gd name="connsiteX127" fmla="*/ 4082262 w 5540715"/>
                  <a:gd name="connsiteY127" fmla="*/ 1614487 h 3905250"/>
                  <a:gd name="connsiteX128" fmla="*/ 4139412 w 5540715"/>
                  <a:gd name="connsiteY128" fmla="*/ 1576387 h 3905250"/>
                  <a:gd name="connsiteX129" fmla="*/ 4167987 w 5540715"/>
                  <a:gd name="connsiteY129" fmla="*/ 1557337 h 3905250"/>
                  <a:gd name="connsiteX130" fmla="*/ 4196562 w 5540715"/>
                  <a:gd name="connsiteY130" fmla="*/ 1538287 h 3905250"/>
                  <a:gd name="connsiteX131" fmla="*/ 4253712 w 5540715"/>
                  <a:gd name="connsiteY131" fmla="*/ 1509712 h 3905250"/>
                  <a:gd name="connsiteX132" fmla="*/ 4277525 w 5540715"/>
                  <a:gd name="connsiteY132" fmla="*/ 1500187 h 3905250"/>
                  <a:gd name="connsiteX133" fmla="*/ 4296575 w 5540715"/>
                  <a:gd name="connsiteY133" fmla="*/ 1490662 h 3905250"/>
                  <a:gd name="connsiteX134" fmla="*/ 4325150 w 5540715"/>
                  <a:gd name="connsiteY134" fmla="*/ 1485900 h 3905250"/>
                  <a:gd name="connsiteX135" fmla="*/ 4353725 w 5540715"/>
                  <a:gd name="connsiteY135" fmla="*/ 1476375 h 3905250"/>
                  <a:gd name="connsiteX136" fmla="*/ 4491837 w 5540715"/>
                  <a:gd name="connsiteY136" fmla="*/ 1481137 h 3905250"/>
                  <a:gd name="connsiteX137" fmla="*/ 4510887 w 5540715"/>
                  <a:gd name="connsiteY137" fmla="*/ 1495425 h 3905250"/>
                  <a:gd name="connsiteX138" fmla="*/ 4568037 w 5540715"/>
                  <a:gd name="connsiteY138" fmla="*/ 1528762 h 3905250"/>
                  <a:gd name="connsiteX139" fmla="*/ 4615662 w 5540715"/>
                  <a:gd name="connsiteY139" fmla="*/ 1571625 h 3905250"/>
                  <a:gd name="connsiteX140" fmla="*/ 4629950 w 5540715"/>
                  <a:gd name="connsiteY140" fmla="*/ 1590675 h 3905250"/>
                  <a:gd name="connsiteX141" fmla="*/ 4629950 w 5540715"/>
                  <a:gd name="connsiteY141" fmla="*/ 1690687 h 3905250"/>
                  <a:gd name="connsiteX142" fmla="*/ 4610900 w 5540715"/>
                  <a:gd name="connsiteY142" fmla="*/ 1724025 h 3905250"/>
                  <a:gd name="connsiteX143" fmla="*/ 4587087 w 5540715"/>
                  <a:gd name="connsiteY143" fmla="*/ 1785937 h 3905250"/>
                  <a:gd name="connsiteX144" fmla="*/ 4577562 w 5540715"/>
                  <a:gd name="connsiteY144" fmla="*/ 1809750 h 3905250"/>
                  <a:gd name="connsiteX145" fmla="*/ 4572800 w 5540715"/>
                  <a:gd name="connsiteY145" fmla="*/ 1828800 h 3905250"/>
                  <a:gd name="connsiteX146" fmla="*/ 4563275 w 5540715"/>
                  <a:gd name="connsiteY146" fmla="*/ 1876425 h 3905250"/>
                  <a:gd name="connsiteX147" fmla="*/ 4558512 w 5540715"/>
                  <a:gd name="connsiteY147" fmla="*/ 1909762 h 3905250"/>
                  <a:gd name="connsiteX148" fmla="*/ 4553750 w 5540715"/>
                  <a:gd name="connsiteY148" fmla="*/ 1938337 h 3905250"/>
                  <a:gd name="connsiteX149" fmla="*/ 4572800 w 5540715"/>
                  <a:gd name="connsiteY149" fmla="*/ 2133600 h 3905250"/>
                  <a:gd name="connsiteX150" fmla="*/ 4601375 w 5540715"/>
                  <a:gd name="connsiteY150" fmla="*/ 2162175 h 3905250"/>
                  <a:gd name="connsiteX151" fmla="*/ 4620425 w 5540715"/>
                  <a:gd name="connsiteY151" fmla="*/ 2166937 h 3905250"/>
                  <a:gd name="connsiteX152" fmla="*/ 4644237 w 5540715"/>
                  <a:gd name="connsiteY152" fmla="*/ 2181225 h 3905250"/>
                  <a:gd name="connsiteX153" fmla="*/ 4663287 w 5540715"/>
                  <a:gd name="connsiteY153" fmla="*/ 2185987 h 3905250"/>
                  <a:gd name="connsiteX154" fmla="*/ 4715675 w 5540715"/>
                  <a:gd name="connsiteY154" fmla="*/ 2195512 h 3905250"/>
                  <a:gd name="connsiteX155" fmla="*/ 4829975 w 5540715"/>
                  <a:gd name="connsiteY155" fmla="*/ 2185987 h 3905250"/>
                  <a:gd name="connsiteX156" fmla="*/ 4863312 w 5540715"/>
                  <a:gd name="connsiteY156" fmla="*/ 2166937 h 3905250"/>
                  <a:gd name="connsiteX157" fmla="*/ 4915700 w 5540715"/>
                  <a:gd name="connsiteY157" fmla="*/ 2147887 h 3905250"/>
                  <a:gd name="connsiteX158" fmla="*/ 4934750 w 5540715"/>
                  <a:gd name="connsiteY158" fmla="*/ 2133600 h 3905250"/>
                  <a:gd name="connsiteX159" fmla="*/ 4949037 w 5540715"/>
                  <a:gd name="connsiteY159" fmla="*/ 2128837 h 3905250"/>
                  <a:gd name="connsiteX160" fmla="*/ 4963325 w 5540715"/>
                  <a:gd name="connsiteY160" fmla="*/ 2114550 h 3905250"/>
                  <a:gd name="connsiteX161" fmla="*/ 4982375 w 5540715"/>
                  <a:gd name="connsiteY161" fmla="*/ 2100262 h 3905250"/>
                  <a:gd name="connsiteX162" fmla="*/ 5010950 w 5540715"/>
                  <a:gd name="connsiteY162" fmla="*/ 2081212 h 3905250"/>
                  <a:gd name="connsiteX163" fmla="*/ 5053812 w 5540715"/>
                  <a:gd name="connsiteY163" fmla="*/ 2038350 h 3905250"/>
                  <a:gd name="connsiteX164" fmla="*/ 5077625 w 5540715"/>
                  <a:gd name="connsiteY164" fmla="*/ 2019300 h 3905250"/>
                  <a:gd name="connsiteX165" fmla="*/ 5096675 w 5540715"/>
                  <a:gd name="connsiteY165" fmla="*/ 2000250 h 3905250"/>
                  <a:gd name="connsiteX166" fmla="*/ 5125250 w 5540715"/>
                  <a:gd name="connsiteY166" fmla="*/ 1981200 h 3905250"/>
                  <a:gd name="connsiteX167" fmla="*/ 5172875 w 5540715"/>
                  <a:gd name="connsiteY167" fmla="*/ 1943100 h 3905250"/>
                  <a:gd name="connsiteX168" fmla="*/ 5210975 w 5540715"/>
                  <a:gd name="connsiteY168" fmla="*/ 1909762 h 3905250"/>
                  <a:gd name="connsiteX169" fmla="*/ 5220500 w 5540715"/>
                  <a:gd name="connsiteY169" fmla="*/ 1895475 h 3905250"/>
                  <a:gd name="connsiteX170" fmla="*/ 5234787 w 5540715"/>
                  <a:gd name="connsiteY170" fmla="*/ 1876425 h 3905250"/>
                  <a:gd name="connsiteX171" fmla="*/ 5253837 w 5540715"/>
                  <a:gd name="connsiteY171" fmla="*/ 1838325 h 3905250"/>
                  <a:gd name="connsiteX172" fmla="*/ 5282412 w 5540715"/>
                  <a:gd name="connsiteY172" fmla="*/ 1790700 h 3905250"/>
                  <a:gd name="connsiteX173" fmla="*/ 5287175 w 5540715"/>
                  <a:gd name="connsiteY173" fmla="*/ 1771650 h 3905250"/>
                  <a:gd name="connsiteX174" fmla="*/ 5306225 w 5540715"/>
                  <a:gd name="connsiteY174" fmla="*/ 1743075 h 3905250"/>
                  <a:gd name="connsiteX175" fmla="*/ 5320512 w 5540715"/>
                  <a:gd name="connsiteY175" fmla="*/ 1709737 h 3905250"/>
                  <a:gd name="connsiteX176" fmla="*/ 5334800 w 5540715"/>
                  <a:gd name="connsiteY176" fmla="*/ 1695450 h 3905250"/>
                  <a:gd name="connsiteX177" fmla="*/ 5358612 w 5540715"/>
                  <a:gd name="connsiteY177" fmla="*/ 1647825 h 3905250"/>
                  <a:gd name="connsiteX178" fmla="*/ 5391950 w 5540715"/>
                  <a:gd name="connsiteY178" fmla="*/ 1581150 h 3905250"/>
                  <a:gd name="connsiteX179" fmla="*/ 5439575 w 5540715"/>
                  <a:gd name="connsiteY179" fmla="*/ 1452562 h 3905250"/>
                  <a:gd name="connsiteX180" fmla="*/ 5449100 w 5540715"/>
                  <a:gd name="connsiteY180" fmla="*/ 1414462 h 3905250"/>
                  <a:gd name="connsiteX181" fmla="*/ 5453862 w 5540715"/>
                  <a:gd name="connsiteY181" fmla="*/ 1381125 h 3905250"/>
                  <a:gd name="connsiteX182" fmla="*/ 5463387 w 5540715"/>
                  <a:gd name="connsiteY182" fmla="*/ 1181100 h 3905250"/>
                  <a:gd name="connsiteX183" fmla="*/ 5468150 w 5540715"/>
                  <a:gd name="connsiteY183" fmla="*/ 1157287 h 3905250"/>
                  <a:gd name="connsiteX184" fmla="*/ 5472912 w 5540715"/>
                  <a:gd name="connsiteY184" fmla="*/ 1128712 h 3905250"/>
                  <a:gd name="connsiteX185" fmla="*/ 5477675 w 5540715"/>
                  <a:gd name="connsiteY185" fmla="*/ 1095375 h 3905250"/>
                  <a:gd name="connsiteX186" fmla="*/ 5487200 w 5540715"/>
                  <a:gd name="connsiteY186" fmla="*/ 1066800 h 3905250"/>
                  <a:gd name="connsiteX187" fmla="*/ 5501487 w 5540715"/>
                  <a:gd name="connsiteY187" fmla="*/ 981075 h 3905250"/>
                  <a:gd name="connsiteX188" fmla="*/ 5501487 w 5540715"/>
                  <a:gd name="connsiteY188" fmla="*/ 981075 h 3905250"/>
                  <a:gd name="connsiteX189" fmla="*/ 5511012 w 5540715"/>
                  <a:gd name="connsiteY189" fmla="*/ 923925 h 3905250"/>
                  <a:gd name="connsiteX190" fmla="*/ 5515775 w 5540715"/>
                  <a:gd name="connsiteY190" fmla="*/ 890587 h 3905250"/>
                  <a:gd name="connsiteX191" fmla="*/ 5525300 w 5540715"/>
                  <a:gd name="connsiteY191" fmla="*/ 833437 h 3905250"/>
                  <a:gd name="connsiteX192" fmla="*/ 5530062 w 5540715"/>
                  <a:gd name="connsiteY192" fmla="*/ 804862 h 3905250"/>
                  <a:gd name="connsiteX193" fmla="*/ 5534825 w 5540715"/>
                  <a:gd name="connsiteY193" fmla="*/ 738187 h 3905250"/>
                  <a:gd name="connsiteX194" fmla="*/ 5520537 w 5540715"/>
                  <a:gd name="connsiteY194" fmla="*/ 466725 h 3905250"/>
                  <a:gd name="connsiteX195" fmla="*/ 5511012 w 5540715"/>
                  <a:gd name="connsiteY195" fmla="*/ 442912 h 3905250"/>
                  <a:gd name="connsiteX196" fmla="*/ 5491962 w 5540715"/>
                  <a:gd name="connsiteY196" fmla="*/ 390525 h 3905250"/>
                  <a:gd name="connsiteX197" fmla="*/ 5477675 w 5540715"/>
                  <a:gd name="connsiteY197" fmla="*/ 366712 h 3905250"/>
                  <a:gd name="connsiteX198" fmla="*/ 5453862 w 5540715"/>
                  <a:gd name="connsiteY198" fmla="*/ 347662 h 3905250"/>
                  <a:gd name="connsiteX199" fmla="*/ 5420525 w 5540715"/>
                  <a:gd name="connsiteY199" fmla="*/ 309562 h 3905250"/>
                  <a:gd name="connsiteX200" fmla="*/ 5401475 w 5540715"/>
                  <a:gd name="connsiteY200" fmla="*/ 300037 h 3905250"/>
                  <a:gd name="connsiteX201" fmla="*/ 5391950 w 5540715"/>
                  <a:gd name="connsiteY201" fmla="*/ 280987 h 3905250"/>
                  <a:gd name="connsiteX202" fmla="*/ 5358612 w 5540715"/>
                  <a:gd name="connsiteY202" fmla="*/ 257175 h 3905250"/>
                  <a:gd name="connsiteX203" fmla="*/ 5325275 w 5540715"/>
                  <a:gd name="connsiteY203" fmla="*/ 223837 h 3905250"/>
                  <a:gd name="connsiteX204" fmla="*/ 5244312 w 5540715"/>
                  <a:gd name="connsiteY204" fmla="*/ 133350 h 3905250"/>
                  <a:gd name="connsiteX205" fmla="*/ 5201450 w 5540715"/>
                  <a:gd name="connsiteY205" fmla="*/ 85725 h 3905250"/>
                  <a:gd name="connsiteX206" fmla="*/ 5163350 w 5540715"/>
                  <a:gd name="connsiteY206" fmla="*/ 71437 h 3905250"/>
                  <a:gd name="connsiteX207" fmla="*/ 5087150 w 5540715"/>
                  <a:gd name="connsiteY207" fmla="*/ 42862 h 3905250"/>
                  <a:gd name="connsiteX208" fmla="*/ 5039525 w 5540715"/>
                  <a:gd name="connsiteY208" fmla="*/ 23812 h 3905250"/>
                  <a:gd name="connsiteX209" fmla="*/ 5006187 w 5540715"/>
                  <a:gd name="connsiteY209" fmla="*/ 19050 h 3905250"/>
                  <a:gd name="connsiteX210" fmla="*/ 4982375 w 5540715"/>
                  <a:gd name="connsiteY210" fmla="*/ 9525 h 3905250"/>
                  <a:gd name="connsiteX211" fmla="*/ 4915700 w 5540715"/>
                  <a:gd name="connsiteY211" fmla="*/ 4762 h 3905250"/>
                  <a:gd name="connsiteX212" fmla="*/ 4858550 w 5540715"/>
                  <a:gd name="connsiteY212" fmla="*/ 0 h 3905250"/>
                  <a:gd name="connsiteX213" fmla="*/ 4749012 w 5540715"/>
                  <a:gd name="connsiteY213" fmla="*/ 14287 h 3905250"/>
                  <a:gd name="connsiteX214" fmla="*/ 4725200 w 5540715"/>
                  <a:gd name="connsiteY214" fmla="*/ 19050 h 3905250"/>
                  <a:gd name="connsiteX215" fmla="*/ 4668050 w 5540715"/>
                  <a:gd name="connsiteY215" fmla="*/ 42862 h 3905250"/>
                  <a:gd name="connsiteX216" fmla="*/ 4629950 w 5540715"/>
                  <a:gd name="connsiteY216" fmla="*/ 57150 h 3905250"/>
                  <a:gd name="connsiteX217" fmla="*/ 4548987 w 5540715"/>
                  <a:gd name="connsiteY217" fmla="*/ 104775 h 3905250"/>
                  <a:gd name="connsiteX218" fmla="*/ 4529937 w 5540715"/>
                  <a:gd name="connsiteY218" fmla="*/ 128587 h 3905250"/>
                  <a:gd name="connsiteX219" fmla="*/ 4510887 w 5540715"/>
                  <a:gd name="connsiteY219" fmla="*/ 147637 h 3905250"/>
                  <a:gd name="connsiteX220" fmla="*/ 4491837 w 5540715"/>
                  <a:gd name="connsiteY220" fmla="*/ 176212 h 3905250"/>
                  <a:gd name="connsiteX221" fmla="*/ 4458500 w 5540715"/>
                  <a:gd name="connsiteY221" fmla="*/ 247650 h 3905250"/>
                  <a:gd name="connsiteX222" fmla="*/ 4439450 w 5540715"/>
                  <a:gd name="connsiteY222" fmla="*/ 304800 h 3905250"/>
                  <a:gd name="connsiteX223" fmla="*/ 4420400 w 5540715"/>
                  <a:gd name="connsiteY223" fmla="*/ 366712 h 3905250"/>
                  <a:gd name="connsiteX224" fmla="*/ 4415637 w 5540715"/>
                  <a:gd name="connsiteY224" fmla="*/ 400050 h 3905250"/>
                  <a:gd name="connsiteX225" fmla="*/ 4406112 w 5540715"/>
                  <a:gd name="connsiteY225" fmla="*/ 423862 h 3905250"/>
                  <a:gd name="connsiteX226" fmla="*/ 4401350 w 5540715"/>
                  <a:gd name="connsiteY226" fmla="*/ 457200 h 3905250"/>
                  <a:gd name="connsiteX227" fmla="*/ 4391825 w 5540715"/>
                  <a:gd name="connsiteY227" fmla="*/ 519112 h 3905250"/>
                  <a:gd name="connsiteX228" fmla="*/ 4425162 w 5540715"/>
                  <a:gd name="connsiteY228" fmla="*/ 685800 h 3905250"/>
                  <a:gd name="connsiteX229" fmla="*/ 4434687 w 5540715"/>
                  <a:gd name="connsiteY229" fmla="*/ 728662 h 3905250"/>
                  <a:gd name="connsiteX230" fmla="*/ 4444212 w 5540715"/>
                  <a:gd name="connsiteY230" fmla="*/ 752475 h 3905250"/>
                  <a:gd name="connsiteX231" fmla="*/ 4439450 w 5540715"/>
                  <a:gd name="connsiteY231" fmla="*/ 819150 h 3905250"/>
                  <a:gd name="connsiteX232" fmla="*/ 4396587 w 5540715"/>
                  <a:gd name="connsiteY232" fmla="*/ 852487 h 3905250"/>
                  <a:gd name="connsiteX233" fmla="*/ 4382300 w 5540715"/>
                  <a:gd name="connsiteY233" fmla="*/ 866775 h 3905250"/>
                  <a:gd name="connsiteX234" fmla="*/ 4363250 w 5540715"/>
                  <a:gd name="connsiteY234" fmla="*/ 876300 h 3905250"/>
                  <a:gd name="connsiteX235" fmla="*/ 4329912 w 5540715"/>
                  <a:gd name="connsiteY235" fmla="*/ 900112 h 3905250"/>
                  <a:gd name="connsiteX236" fmla="*/ 4315625 w 5540715"/>
                  <a:gd name="connsiteY236" fmla="*/ 909637 h 3905250"/>
                  <a:gd name="connsiteX237" fmla="*/ 4296575 w 5540715"/>
                  <a:gd name="connsiteY237" fmla="*/ 923925 h 3905250"/>
                  <a:gd name="connsiteX238" fmla="*/ 4277525 w 5540715"/>
                  <a:gd name="connsiteY238" fmla="*/ 928687 h 3905250"/>
                  <a:gd name="connsiteX239" fmla="*/ 4248950 w 5540715"/>
                  <a:gd name="connsiteY239" fmla="*/ 938212 h 3905250"/>
                  <a:gd name="connsiteX240" fmla="*/ 4229900 w 5540715"/>
                  <a:gd name="connsiteY240" fmla="*/ 942975 h 3905250"/>
                  <a:gd name="connsiteX241" fmla="*/ 4215612 w 5540715"/>
                  <a:gd name="connsiteY241" fmla="*/ 947737 h 3905250"/>
                  <a:gd name="connsiteX242" fmla="*/ 4158462 w 5540715"/>
                  <a:gd name="connsiteY242" fmla="*/ 957262 h 3905250"/>
                  <a:gd name="connsiteX243" fmla="*/ 4120362 w 5540715"/>
                  <a:gd name="connsiteY243" fmla="*/ 966787 h 3905250"/>
                  <a:gd name="connsiteX244" fmla="*/ 4091787 w 5540715"/>
                  <a:gd name="connsiteY244" fmla="*/ 976312 h 3905250"/>
                  <a:gd name="connsiteX245" fmla="*/ 4067975 w 5540715"/>
                  <a:gd name="connsiteY245" fmla="*/ 985837 h 3905250"/>
                  <a:gd name="connsiteX246" fmla="*/ 4034637 w 5540715"/>
                  <a:gd name="connsiteY246" fmla="*/ 990600 h 3905250"/>
                  <a:gd name="connsiteX247" fmla="*/ 3967962 w 5540715"/>
                  <a:gd name="connsiteY247" fmla="*/ 1009650 h 3905250"/>
                  <a:gd name="connsiteX248" fmla="*/ 3939387 w 5540715"/>
                  <a:gd name="connsiteY248" fmla="*/ 1019175 h 3905250"/>
                  <a:gd name="connsiteX249" fmla="*/ 3906050 w 5540715"/>
                  <a:gd name="connsiteY249" fmla="*/ 1023937 h 3905250"/>
                  <a:gd name="connsiteX250" fmla="*/ 3744125 w 5540715"/>
                  <a:gd name="connsiteY250" fmla="*/ 1019175 h 3905250"/>
                  <a:gd name="connsiteX251" fmla="*/ 3715550 w 5540715"/>
                  <a:gd name="connsiteY251" fmla="*/ 1014412 h 3905250"/>
                  <a:gd name="connsiteX252" fmla="*/ 3677450 w 5540715"/>
                  <a:gd name="connsiteY252" fmla="*/ 1009650 h 3905250"/>
                  <a:gd name="connsiteX253" fmla="*/ 3548862 w 5540715"/>
                  <a:gd name="connsiteY253" fmla="*/ 1023937 h 3905250"/>
                  <a:gd name="connsiteX254" fmla="*/ 3506000 w 5540715"/>
                  <a:gd name="connsiteY254" fmla="*/ 1052512 h 3905250"/>
                  <a:gd name="connsiteX255" fmla="*/ 3486950 w 5540715"/>
                  <a:gd name="connsiteY255" fmla="*/ 1071562 h 3905250"/>
                  <a:gd name="connsiteX256" fmla="*/ 3463137 w 5540715"/>
                  <a:gd name="connsiteY256" fmla="*/ 1090612 h 3905250"/>
                  <a:gd name="connsiteX257" fmla="*/ 3425037 w 5540715"/>
                  <a:gd name="connsiteY257" fmla="*/ 1128712 h 3905250"/>
                  <a:gd name="connsiteX258" fmla="*/ 3396462 w 5540715"/>
                  <a:gd name="connsiteY258" fmla="*/ 1176337 h 3905250"/>
                  <a:gd name="connsiteX259" fmla="*/ 3363125 w 5540715"/>
                  <a:gd name="connsiteY259" fmla="*/ 1228725 h 3905250"/>
                  <a:gd name="connsiteX260" fmla="*/ 3353600 w 5540715"/>
                  <a:gd name="connsiteY260" fmla="*/ 1262062 h 3905250"/>
                  <a:gd name="connsiteX261" fmla="*/ 3348837 w 5540715"/>
                  <a:gd name="connsiteY261" fmla="*/ 1281112 h 3905250"/>
                  <a:gd name="connsiteX262" fmla="*/ 3339312 w 5540715"/>
                  <a:gd name="connsiteY262" fmla="*/ 1295400 h 3905250"/>
                  <a:gd name="connsiteX263" fmla="*/ 3329787 w 5540715"/>
                  <a:gd name="connsiteY263" fmla="*/ 1323975 h 3905250"/>
                  <a:gd name="connsiteX264" fmla="*/ 3301212 w 5540715"/>
                  <a:gd name="connsiteY264" fmla="*/ 1357312 h 3905250"/>
                  <a:gd name="connsiteX265" fmla="*/ 3291687 w 5540715"/>
                  <a:gd name="connsiteY265" fmla="*/ 1381125 h 3905250"/>
                  <a:gd name="connsiteX266" fmla="*/ 3248825 w 5540715"/>
                  <a:gd name="connsiteY266" fmla="*/ 1414462 h 3905250"/>
                  <a:gd name="connsiteX267" fmla="*/ 3234537 w 5540715"/>
                  <a:gd name="connsiteY267" fmla="*/ 1433512 h 3905250"/>
                  <a:gd name="connsiteX268" fmla="*/ 3220250 w 5540715"/>
                  <a:gd name="connsiteY268" fmla="*/ 1443037 h 3905250"/>
                  <a:gd name="connsiteX269" fmla="*/ 3172625 w 5540715"/>
                  <a:gd name="connsiteY269" fmla="*/ 1481137 h 3905250"/>
                  <a:gd name="connsiteX270" fmla="*/ 3153575 w 5540715"/>
                  <a:gd name="connsiteY270" fmla="*/ 1495425 h 3905250"/>
                  <a:gd name="connsiteX271" fmla="*/ 3129762 w 5540715"/>
                  <a:gd name="connsiteY271" fmla="*/ 1504950 h 3905250"/>
                  <a:gd name="connsiteX272" fmla="*/ 3110712 w 5540715"/>
                  <a:gd name="connsiteY272" fmla="*/ 1519237 h 3905250"/>
                  <a:gd name="connsiteX273" fmla="*/ 3096425 w 5540715"/>
                  <a:gd name="connsiteY273" fmla="*/ 1533525 h 3905250"/>
                  <a:gd name="connsiteX274" fmla="*/ 3072612 w 5540715"/>
                  <a:gd name="connsiteY274" fmla="*/ 1543050 h 3905250"/>
                  <a:gd name="connsiteX275" fmla="*/ 3058325 w 5540715"/>
                  <a:gd name="connsiteY275" fmla="*/ 1557337 h 3905250"/>
                  <a:gd name="connsiteX276" fmla="*/ 3034512 w 5540715"/>
                  <a:gd name="connsiteY276" fmla="*/ 1566862 h 3905250"/>
                  <a:gd name="connsiteX277" fmla="*/ 3015462 w 5540715"/>
                  <a:gd name="connsiteY277" fmla="*/ 1576387 h 3905250"/>
                  <a:gd name="connsiteX278" fmla="*/ 2967837 w 5540715"/>
                  <a:gd name="connsiteY278" fmla="*/ 1604962 h 3905250"/>
                  <a:gd name="connsiteX279" fmla="*/ 2953550 w 5540715"/>
                  <a:gd name="connsiteY279" fmla="*/ 1614487 h 3905250"/>
                  <a:gd name="connsiteX280" fmla="*/ 2939262 w 5540715"/>
                  <a:gd name="connsiteY280" fmla="*/ 1619250 h 3905250"/>
                  <a:gd name="connsiteX281" fmla="*/ 2910687 w 5540715"/>
                  <a:gd name="connsiteY281" fmla="*/ 1638300 h 3905250"/>
                  <a:gd name="connsiteX282" fmla="*/ 2896400 w 5540715"/>
                  <a:gd name="connsiteY282" fmla="*/ 1652587 h 3905250"/>
                  <a:gd name="connsiteX283" fmla="*/ 2834487 w 5540715"/>
                  <a:gd name="connsiteY283" fmla="*/ 1681162 h 3905250"/>
                  <a:gd name="connsiteX284" fmla="*/ 2791625 w 5540715"/>
                  <a:gd name="connsiteY284" fmla="*/ 1709737 h 3905250"/>
                  <a:gd name="connsiteX285" fmla="*/ 2767812 w 5540715"/>
                  <a:gd name="connsiteY285" fmla="*/ 1719262 h 3905250"/>
                  <a:gd name="connsiteX286" fmla="*/ 2753525 w 5540715"/>
                  <a:gd name="connsiteY286" fmla="*/ 1728787 h 3905250"/>
                  <a:gd name="connsiteX287" fmla="*/ 2739237 w 5540715"/>
                  <a:gd name="connsiteY287" fmla="*/ 1733550 h 3905250"/>
                  <a:gd name="connsiteX288" fmla="*/ 2724950 w 5540715"/>
                  <a:gd name="connsiteY288" fmla="*/ 1743075 h 3905250"/>
                  <a:gd name="connsiteX289" fmla="*/ 2663037 w 5540715"/>
                  <a:gd name="connsiteY289" fmla="*/ 1752600 h 3905250"/>
                  <a:gd name="connsiteX290" fmla="*/ 2596362 w 5540715"/>
                  <a:gd name="connsiteY290" fmla="*/ 1738312 h 3905250"/>
                  <a:gd name="connsiteX291" fmla="*/ 2572550 w 5540715"/>
                  <a:gd name="connsiteY291" fmla="*/ 1728788 h 3905250"/>
                  <a:gd name="connsiteX292" fmla="*/ 2524925 w 5540715"/>
                  <a:gd name="connsiteY292" fmla="*/ 1728787 h 3905250"/>
                  <a:gd name="connsiteX293" fmla="*/ 2470156 w 5540715"/>
                  <a:gd name="connsiteY293" fmla="*/ 1804987 h 3905250"/>
                  <a:gd name="connsiteX294" fmla="*/ 2389193 w 5540715"/>
                  <a:gd name="connsiteY294" fmla="*/ 1881187 h 3905250"/>
                  <a:gd name="connsiteX295" fmla="*/ 2315375 w 5540715"/>
                  <a:gd name="connsiteY295" fmla="*/ 1909762 h 3905250"/>
                  <a:gd name="connsiteX296" fmla="*/ 2253462 w 5540715"/>
                  <a:gd name="connsiteY296" fmla="*/ 1924050 h 3905250"/>
                  <a:gd name="connsiteX297" fmla="*/ 2234412 w 5540715"/>
                  <a:gd name="connsiteY297" fmla="*/ 1943100 h 3905250"/>
                  <a:gd name="connsiteX298" fmla="*/ 2220125 w 5540715"/>
                  <a:gd name="connsiteY298" fmla="*/ 1947862 h 3905250"/>
                  <a:gd name="connsiteX299" fmla="*/ 2186787 w 5540715"/>
                  <a:gd name="connsiteY299" fmla="*/ 1966912 h 3905250"/>
                  <a:gd name="connsiteX300" fmla="*/ 2148687 w 5540715"/>
                  <a:gd name="connsiteY300" fmla="*/ 1985962 h 3905250"/>
                  <a:gd name="connsiteX301" fmla="*/ 2072487 w 5540715"/>
                  <a:gd name="connsiteY301" fmla="*/ 1971675 h 3905250"/>
                  <a:gd name="connsiteX302" fmla="*/ 1996288 w 5540715"/>
                  <a:gd name="connsiteY302" fmla="*/ 1990725 h 3905250"/>
                  <a:gd name="connsiteX303" fmla="*/ 1939137 w 5540715"/>
                  <a:gd name="connsiteY303" fmla="*/ 2047875 h 3905250"/>
                  <a:gd name="connsiteX304" fmla="*/ 1910562 w 5540715"/>
                  <a:gd name="connsiteY304" fmla="*/ 2071687 h 3905250"/>
                  <a:gd name="connsiteX305" fmla="*/ 1886750 w 5540715"/>
                  <a:gd name="connsiteY305" fmla="*/ 2081212 h 3905250"/>
                  <a:gd name="connsiteX306" fmla="*/ 1858175 w 5540715"/>
                  <a:gd name="connsiteY306" fmla="*/ 2100262 h 3905250"/>
                  <a:gd name="connsiteX307" fmla="*/ 1834362 w 5540715"/>
                  <a:gd name="connsiteY307" fmla="*/ 2109787 h 3905250"/>
                  <a:gd name="connsiteX308" fmla="*/ 1815312 w 5540715"/>
                  <a:gd name="connsiteY308" fmla="*/ 2124075 h 3905250"/>
                  <a:gd name="connsiteX309" fmla="*/ 1796262 w 5540715"/>
                  <a:gd name="connsiteY309" fmla="*/ 2133600 h 3905250"/>
                  <a:gd name="connsiteX310" fmla="*/ 1786737 w 5540715"/>
                  <a:gd name="connsiteY310" fmla="*/ 2147887 h 3905250"/>
                  <a:gd name="connsiteX311" fmla="*/ 1772450 w 5540715"/>
                  <a:gd name="connsiteY311" fmla="*/ 2152650 h 3905250"/>
                  <a:gd name="connsiteX312" fmla="*/ 1753400 w 5540715"/>
                  <a:gd name="connsiteY312" fmla="*/ 2166937 h 3905250"/>
                  <a:gd name="connsiteX313" fmla="*/ 1696250 w 5540715"/>
                  <a:gd name="connsiteY313" fmla="*/ 2219325 h 3905250"/>
                  <a:gd name="connsiteX314" fmla="*/ 1672437 w 5540715"/>
                  <a:gd name="connsiteY314" fmla="*/ 2238375 h 3905250"/>
                  <a:gd name="connsiteX315" fmla="*/ 1648625 w 5540715"/>
                  <a:gd name="connsiteY315" fmla="*/ 2252662 h 3905250"/>
                  <a:gd name="connsiteX316" fmla="*/ 1615287 w 5540715"/>
                  <a:gd name="connsiteY316" fmla="*/ 2286000 h 3905250"/>
                  <a:gd name="connsiteX317" fmla="*/ 1591475 w 5540715"/>
                  <a:gd name="connsiteY317" fmla="*/ 2305050 h 3905250"/>
                  <a:gd name="connsiteX318" fmla="*/ 1577187 w 5540715"/>
                  <a:gd name="connsiteY318" fmla="*/ 2314575 h 3905250"/>
                  <a:gd name="connsiteX319" fmla="*/ 1562900 w 5540715"/>
                  <a:gd name="connsiteY319" fmla="*/ 2328862 h 3905250"/>
                  <a:gd name="connsiteX320" fmla="*/ 1558137 w 5540715"/>
                  <a:gd name="connsiteY320" fmla="*/ 2343150 h 3905250"/>
                  <a:gd name="connsiteX321" fmla="*/ 1520037 w 5540715"/>
                  <a:gd name="connsiteY321" fmla="*/ 2366962 h 3905250"/>
                  <a:gd name="connsiteX322" fmla="*/ 1496225 w 5540715"/>
                  <a:gd name="connsiteY322" fmla="*/ 2381250 h 3905250"/>
                  <a:gd name="connsiteX323" fmla="*/ 1477175 w 5540715"/>
                  <a:gd name="connsiteY323" fmla="*/ 2395537 h 3905250"/>
                  <a:gd name="connsiteX324" fmla="*/ 1462887 w 5540715"/>
                  <a:gd name="connsiteY324" fmla="*/ 2400300 h 3905250"/>
                  <a:gd name="connsiteX325" fmla="*/ 1424787 w 5540715"/>
                  <a:gd name="connsiteY325" fmla="*/ 2419350 h 3905250"/>
                  <a:gd name="connsiteX326" fmla="*/ 1405737 w 5540715"/>
                  <a:gd name="connsiteY326" fmla="*/ 2428875 h 3905250"/>
                  <a:gd name="connsiteX327" fmla="*/ 1362875 w 5540715"/>
                  <a:gd name="connsiteY327" fmla="*/ 2462212 h 3905250"/>
                  <a:gd name="connsiteX328" fmla="*/ 1329537 w 5540715"/>
                  <a:gd name="connsiteY328" fmla="*/ 2476500 h 3905250"/>
                  <a:gd name="connsiteX329" fmla="*/ 1310487 w 5540715"/>
                  <a:gd name="connsiteY329" fmla="*/ 2490787 h 3905250"/>
                  <a:gd name="connsiteX330" fmla="*/ 1262862 w 5540715"/>
                  <a:gd name="connsiteY330" fmla="*/ 2514600 h 3905250"/>
                  <a:gd name="connsiteX331" fmla="*/ 1224762 w 5540715"/>
                  <a:gd name="connsiteY331" fmla="*/ 2538412 h 3905250"/>
                  <a:gd name="connsiteX332" fmla="*/ 1210475 w 5540715"/>
                  <a:gd name="connsiteY332" fmla="*/ 2543175 h 3905250"/>
                  <a:gd name="connsiteX333" fmla="*/ 1191425 w 5540715"/>
                  <a:gd name="connsiteY333" fmla="*/ 2557462 h 3905250"/>
                  <a:gd name="connsiteX334" fmla="*/ 1129512 w 5540715"/>
                  <a:gd name="connsiteY334" fmla="*/ 2600325 h 3905250"/>
                  <a:gd name="connsiteX335" fmla="*/ 1100937 w 5540715"/>
                  <a:gd name="connsiteY335" fmla="*/ 2624137 h 3905250"/>
                  <a:gd name="connsiteX336" fmla="*/ 1086650 w 5540715"/>
                  <a:gd name="connsiteY336" fmla="*/ 2638425 h 3905250"/>
                  <a:gd name="connsiteX337" fmla="*/ 1077125 w 5540715"/>
                  <a:gd name="connsiteY337" fmla="*/ 2652712 h 3905250"/>
                  <a:gd name="connsiteX338" fmla="*/ 1053312 w 5540715"/>
                  <a:gd name="connsiteY33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08825 w 5540715"/>
                  <a:gd name="connsiteY12" fmla="*/ 2947987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08825 w 5540715"/>
                  <a:gd name="connsiteY11" fmla="*/ 2947987 h 3905250"/>
                  <a:gd name="connsiteX12" fmla="*/ 686600 w 5540715"/>
                  <a:gd name="connsiteY12" fmla="*/ 2990850 h 3905250"/>
                  <a:gd name="connsiteX13" fmla="*/ 672312 w 5540715"/>
                  <a:gd name="connsiteY13" fmla="*/ 3000375 h 3905250"/>
                  <a:gd name="connsiteX14" fmla="*/ 596112 w 5540715"/>
                  <a:gd name="connsiteY14" fmla="*/ 3014662 h 3905250"/>
                  <a:gd name="connsiteX15" fmla="*/ 572300 w 5540715"/>
                  <a:gd name="connsiteY15" fmla="*/ 3019425 h 3905250"/>
                  <a:gd name="connsiteX16" fmla="*/ 234162 w 5540715"/>
                  <a:gd name="connsiteY16" fmla="*/ 3028950 h 3905250"/>
                  <a:gd name="connsiteX17" fmla="*/ 157962 w 5540715"/>
                  <a:gd name="connsiteY17" fmla="*/ 3071812 h 3905250"/>
                  <a:gd name="connsiteX18" fmla="*/ 96050 w 5540715"/>
                  <a:gd name="connsiteY18" fmla="*/ 3138487 h 3905250"/>
                  <a:gd name="connsiteX19" fmla="*/ 81762 w 5540715"/>
                  <a:gd name="connsiteY19" fmla="*/ 3148012 h 3905250"/>
                  <a:gd name="connsiteX20" fmla="*/ 53187 w 5540715"/>
                  <a:gd name="connsiteY20" fmla="*/ 3200400 h 3905250"/>
                  <a:gd name="connsiteX21" fmla="*/ 34137 w 5540715"/>
                  <a:gd name="connsiteY21" fmla="*/ 3233737 h 3905250"/>
                  <a:gd name="connsiteX22" fmla="*/ 24612 w 5540715"/>
                  <a:gd name="connsiteY22" fmla="*/ 3267075 h 3905250"/>
                  <a:gd name="connsiteX23" fmla="*/ 15087 w 5540715"/>
                  <a:gd name="connsiteY23" fmla="*/ 3309937 h 3905250"/>
                  <a:gd name="connsiteX24" fmla="*/ 5562 w 5540715"/>
                  <a:gd name="connsiteY24" fmla="*/ 3348037 h 3905250"/>
                  <a:gd name="connsiteX25" fmla="*/ 5562 w 5540715"/>
                  <a:gd name="connsiteY25" fmla="*/ 3571875 h 3905250"/>
                  <a:gd name="connsiteX26" fmla="*/ 19850 w 5540715"/>
                  <a:gd name="connsiteY26" fmla="*/ 3624262 h 3905250"/>
                  <a:gd name="connsiteX27" fmla="*/ 24612 w 5540715"/>
                  <a:gd name="connsiteY27" fmla="*/ 3648075 h 3905250"/>
                  <a:gd name="connsiteX28" fmla="*/ 38900 w 5540715"/>
                  <a:gd name="connsiteY28" fmla="*/ 3671887 h 3905250"/>
                  <a:gd name="connsiteX29" fmla="*/ 62712 w 5540715"/>
                  <a:gd name="connsiteY29" fmla="*/ 3714750 h 3905250"/>
                  <a:gd name="connsiteX30" fmla="*/ 77000 w 5540715"/>
                  <a:gd name="connsiteY30" fmla="*/ 3738562 h 3905250"/>
                  <a:gd name="connsiteX31" fmla="*/ 110337 w 5540715"/>
                  <a:gd name="connsiteY31" fmla="*/ 3757612 h 3905250"/>
                  <a:gd name="connsiteX32" fmla="*/ 129387 w 5540715"/>
                  <a:gd name="connsiteY32" fmla="*/ 3771900 h 3905250"/>
                  <a:gd name="connsiteX33" fmla="*/ 177012 w 5540715"/>
                  <a:gd name="connsiteY33" fmla="*/ 3800475 h 3905250"/>
                  <a:gd name="connsiteX34" fmla="*/ 243687 w 5540715"/>
                  <a:gd name="connsiteY34" fmla="*/ 3843337 h 3905250"/>
                  <a:gd name="connsiteX35" fmla="*/ 281787 w 5540715"/>
                  <a:gd name="connsiteY35" fmla="*/ 3867150 h 3905250"/>
                  <a:gd name="connsiteX36" fmla="*/ 319887 w 5540715"/>
                  <a:gd name="connsiteY36" fmla="*/ 3876675 h 3905250"/>
                  <a:gd name="connsiteX37" fmla="*/ 353225 w 5540715"/>
                  <a:gd name="connsiteY37" fmla="*/ 3890962 h 3905250"/>
                  <a:gd name="connsiteX38" fmla="*/ 496100 w 5540715"/>
                  <a:gd name="connsiteY38" fmla="*/ 3905250 h 3905250"/>
                  <a:gd name="connsiteX39" fmla="*/ 881862 w 5540715"/>
                  <a:gd name="connsiteY39" fmla="*/ 3900487 h 3905250"/>
                  <a:gd name="connsiteX40" fmla="*/ 991400 w 5540715"/>
                  <a:gd name="connsiteY40" fmla="*/ 3895725 h 3905250"/>
                  <a:gd name="connsiteX41" fmla="*/ 1234287 w 5540715"/>
                  <a:gd name="connsiteY41" fmla="*/ 3900487 h 3905250"/>
                  <a:gd name="connsiteX42" fmla="*/ 1410500 w 5540715"/>
                  <a:gd name="connsiteY42" fmla="*/ 3895725 h 3905250"/>
                  <a:gd name="connsiteX43" fmla="*/ 1453362 w 5540715"/>
                  <a:gd name="connsiteY43" fmla="*/ 3881437 h 3905250"/>
                  <a:gd name="connsiteX44" fmla="*/ 1472412 w 5540715"/>
                  <a:gd name="connsiteY44" fmla="*/ 3876675 h 3905250"/>
                  <a:gd name="connsiteX45" fmla="*/ 1510512 w 5540715"/>
                  <a:gd name="connsiteY45" fmla="*/ 3862387 h 3905250"/>
                  <a:gd name="connsiteX46" fmla="*/ 1539087 w 5540715"/>
                  <a:gd name="connsiteY46" fmla="*/ 3857625 h 3905250"/>
                  <a:gd name="connsiteX47" fmla="*/ 1577187 w 5540715"/>
                  <a:gd name="connsiteY47" fmla="*/ 3829050 h 3905250"/>
                  <a:gd name="connsiteX48" fmla="*/ 1610525 w 5540715"/>
                  <a:gd name="connsiteY48" fmla="*/ 3795712 h 3905250"/>
                  <a:gd name="connsiteX49" fmla="*/ 1624812 w 5540715"/>
                  <a:gd name="connsiteY49" fmla="*/ 3781425 h 3905250"/>
                  <a:gd name="connsiteX50" fmla="*/ 1677200 w 5540715"/>
                  <a:gd name="connsiteY50" fmla="*/ 3738562 h 3905250"/>
                  <a:gd name="connsiteX51" fmla="*/ 1696250 w 5540715"/>
                  <a:gd name="connsiteY51" fmla="*/ 3724275 h 3905250"/>
                  <a:gd name="connsiteX52" fmla="*/ 1710537 w 5540715"/>
                  <a:gd name="connsiteY52" fmla="*/ 3705225 h 3905250"/>
                  <a:gd name="connsiteX53" fmla="*/ 1729587 w 5540715"/>
                  <a:gd name="connsiteY53" fmla="*/ 3695700 h 3905250"/>
                  <a:gd name="connsiteX54" fmla="*/ 1748637 w 5540715"/>
                  <a:gd name="connsiteY54" fmla="*/ 3681412 h 3905250"/>
                  <a:gd name="connsiteX55" fmla="*/ 1767687 w 5540715"/>
                  <a:gd name="connsiteY55" fmla="*/ 3662362 h 3905250"/>
                  <a:gd name="connsiteX56" fmla="*/ 1781975 w 5540715"/>
                  <a:gd name="connsiteY56" fmla="*/ 3643312 h 3905250"/>
                  <a:gd name="connsiteX57" fmla="*/ 1801025 w 5540715"/>
                  <a:gd name="connsiteY57" fmla="*/ 3633787 h 3905250"/>
                  <a:gd name="connsiteX58" fmla="*/ 1815312 w 5540715"/>
                  <a:gd name="connsiteY58" fmla="*/ 3624262 h 3905250"/>
                  <a:gd name="connsiteX59" fmla="*/ 1843887 w 5540715"/>
                  <a:gd name="connsiteY59" fmla="*/ 3600450 h 3905250"/>
                  <a:gd name="connsiteX60" fmla="*/ 1867700 w 5540715"/>
                  <a:gd name="connsiteY60" fmla="*/ 3581400 h 3905250"/>
                  <a:gd name="connsiteX61" fmla="*/ 1886750 w 5540715"/>
                  <a:gd name="connsiteY61" fmla="*/ 3562350 h 3905250"/>
                  <a:gd name="connsiteX62" fmla="*/ 1905800 w 5540715"/>
                  <a:gd name="connsiteY62" fmla="*/ 3543300 h 3905250"/>
                  <a:gd name="connsiteX63" fmla="*/ 1910562 w 5540715"/>
                  <a:gd name="connsiteY63" fmla="*/ 3529012 h 3905250"/>
                  <a:gd name="connsiteX64" fmla="*/ 1953425 w 5540715"/>
                  <a:gd name="connsiteY64" fmla="*/ 3490912 h 3905250"/>
                  <a:gd name="connsiteX65" fmla="*/ 1972475 w 5540715"/>
                  <a:gd name="connsiteY65" fmla="*/ 3462337 h 3905250"/>
                  <a:gd name="connsiteX66" fmla="*/ 2001050 w 5540715"/>
                  <a:gd name="connsiteY66" fmla="*/ 3424237 h 3905250"/>
                  <a:gd name="connsiteX67" fmla="*/ 2029625 w 5540715"/>
                  <a:gd name="connsiteY67" fmla="*/ 3381375 h 3905250"/>
                  <a:gd name="connsiteX68" fmla="*/ 2043912 w 5540715"/>
                  <a:gd name="connsiteY68" fmla="*/ 3357562 h 3905250"/>
                  <a:gd name="connsiteX69" fmla="*/ 2058200 w 5540715"/>
                  <a:gd name="connsiteY69" fmla="*/ 3338512 h 3905250"/>
                  <a:gd name="connsiteX70" fmla="*/ 2067725 w 5540715"/>
                  <a:gd name="connsiteY70" fmla="*/ 3314700 h 3905250"/>
                  <a:gd name="connsiteX71" fmla="*/ 2062962 w 5540715"/>
                  <a:gd name="connsiteY71" fmla="*/ 3271837 h 3905250"/>
                  <a:gd name="connsiteX72" fmla="*/ 1994700 w 5540715"/>
                  <a:gd name="connsiteY72" fmla="*/ 3141662 h 3905250"/>
                  <a:gd name="connsiteX73" fmla="*/ 1824837 w 5540715"/>
                  <a:gd name="connsiteY73" fmla="*/ 2870200 h 3905250"/>
                  <a:gd name="connsiteX74" fmla="*/ 2082012 w 5540715"/>
                  <a:gd name="connsiteY74" fmla="*/ 2681287 h 3905250"/>
                  <a:gd name="connsiteX75" fmla="*/ 2158212 w 5540715"/>
                  <a:gd name="connsiteY75" fmla="*/ 2586037 h 3905250"/>
                  <a:gd name="connsiteX76" fmla="*/ 2182025 w 5540715"/>
                  <a:gd name="connsiteY76" fmla="*/ 2547937 h 3905250"/>
                  <a:gd name="connsiteX77" fmla="*/ 2215362 w 5540715"/>
                  <a:gd name="connsiteY77" fmla="*/ 2509837 h 3905250"/>
                  <a:gd name="connsiteX78" fmla="*/ 2234412 w 5540715"/>
                  <a:gd name="connsiteY78" fmla="*/ 2490787 h 3905250"/>
                  <a:gd name="connsiteX79" fmla="*/ 2267750 w 5540715"/>
                  <a:gd name="connsiteY79" fmla="*/ 2481262 h 3905250"/>
                  <a:gd name="connsiteX80" fmla="*/ 2291562 w 5540715"/>
                  <a:gd name="connsiteY80" fmla="*/ 2471737 h 3905250"/>
                  <a:gd name="connsiteX81" fmla="*/ 2386812 w 5540715"/>
                  <a:gd name="connsiteY81" fmla="*/ 2462212 h 3905250"/>
                  <a:gd name="connsiteX82" fmla="*/ 2453487 w 5540715"/>
                  <a:gd name="connsiteY82" fmla="*/ 2452687 h 3905250"/>
                  <a:gd name="connsiteX83" fmla="*/ 2510637 w 5540715"/>
                  <a:gd name="connsiteY83" fmla="*/ 2443162 h 3905250"/>
                  <a:gd name="connsiteX84" fmla="*/ 2529687 w 5540715"/>
                  <a:gd name="connsiteY84" fmla="*/ 2433637 h 3905250"/>
                  <a:gd name="connsiteX85" fmla="*/ 2634462 w 5540715"/>
                  <a:gd name="connsiteY85" fmla="*/ 2424112 h 3905250"/>
                  <a:gd name="connsiteX86" fmla="*/ 2767812 w 5540715"/>
                  <a:gd name="connsiteY86" fmla="*/ 2419350 h 3905250"/>
                  <a:gd name="connsiteX87" fmla="*/ 2791625 w 5540715"/>
                  <a:gd name="connsiteY87" fmla="*/ 2414587 h 3905250"/>
                  <a:gd name="connsiteX88" fmla="*/ 2829725 w 5540715"/>
                  <a:gd name="connsiteY88" fmla="*/ 2390775 h 3905250"/>
                  <a:gd name="connsiteX89" fmla="*/ 2848775 w 5540715"/>
                  <a:gd name="connsiteY89" fmla="*/ 2381250 h 3905250"/>
                  <a:gd name="connsiteX90" fmla="*/ 2886875 w 5540715"/>
                  <a:gd name="connsiteY90" fmla="*/ 2352675 h 3905250"/>
                  <a:gd name="connsiteX91" fmla="*/ 2905925 w 5540715"/>
                  <a:gd name="connsiteY91" fmla="*/ 2338387 h 3905250"/>
                  <a:gd name="connsiteX92" fmla="*/ 2920212 w 5540715"/>
                  <a:gd name="connsiteY92" fmla="*/ 2328862 h 3905250"/>
                  <a:gd name="connsiteX93" fmla="*/ 2934500 w 5540715"/>
                  <a:gd name="connsiteY93" fmla="*/ 2314575 h 3905250"/>
                  <a:gd name="connsiteX94" fmla="*/ 2958312 w 5540715"/>
                  <a:gd name="connsiteY94" fmla="*/ 2309812 h 3905250"/>
                  <a:gd name="connsiteX95" fmla="*/ 2982125 w 5540715"/>
                  <a:gd name="connsiteY95" fmla="*/ 2295525 h 3905250"/>
                  <a:gd name="connsiteX96" fmla="*/ 3001175 w 5540715"/>
                  <a:gd name="connsiteY96" fmla="*/ 2281237 h 3905250"/>
                  <a:gd name="connsiteX97" fmla="*/ 3024987 w 5540715"/>
                  <a:gd name="connsiteY97" fmla="*/ 2271712 h 3905250"/>
                  <a:gd name="connsiteX98" fmla="*/ 3063087 w 5540715"/>
                  <a:gd name="connsiteY98" fmla="*/ 2243137 h 3905250"/>
                  <a:gd name="connsiteX99" fmla="*/ 3096425 w 5540715"/>
                  <a:gd name="connsiteY99" fmla="*/ 2224087 h 3905250"/>
                  <a:gd name="connsiteX100" fmla="*/ 3115475 w 5540715"/>
                  <a:gd name="connsiteY100" fmla="*/ 2205037 h 3905250"/>
                  <a:gd name="connsiteX101" fmla="*/ 3153575 w 5540715"/>
                  <a:gd name="connsiteY101" fmla="*/ 2185987 h 3905250"/>
                  <a:gd name="connsiteX102" fmla="*/ 3172625 w 5540715"/>
                  <a:gd name="connsiteY102" fmla="*/ 2171700 h 3905250"/>
                  <a:gd name="connsiteX103" fmla="*/ 3234537 w 5540715"/>
                  <a:gd name="connsiteY103" fmla="*/ 2119312 h 3905250"/>
                  <a:gd name="connsiteX104" fmla="*/ 3296450 w 5540715"/>
                  <a:gd name="connsiteY104" fmla="*/ 2076450 h 3905250"/>
                  <a:gd name="connsiteX105" fmla="*/ 3329787 w 5540715"/>
                  <a:gd name="connsiteY105" fmla="*/ 2052637 h 3905250"/>
                  <a:gd name="connsiteX106" fmla="*/ 3358362 w 5540715"/>
                  <a:gd name="connsiteY106" fmla="*/ 2033587 h 3905250"/>
                  <a:gd name="connsiteX107" fmla="*/ 3420275 w 5540715"/>
                  <a:gd name="connsiteY107" fmla="*/ 1995487 h 3905250"/>
                  <a:gd name="connsiteX108" fmla="*/ 3453612 w 5540715"/>
                  <a:gd name="connsiteY108" fmla="*/ 1981200 h 3905250"/>
                  <a:gd name="connsiteX109" fmla="*/ 3482187 w 5540715"/>
                  <a:gd name="connsiteY109" fmla="*/ 1962150 h 3905250"/>
                  <a:gd name="connsiteX110" fmla="*/ 3534575 w 5540715"/>
                  <a:gd name="connsiteY110" fmla="*/ 1933575 h 3905250"/>
                  <a:gd name="connsiteX111" fmla="*/ 3563150 w 5540715"/>
                  <a:gd name="connsiteY111" fmla="*/ 1914525 h 3905250"/>
                  <a:gd name="connsiteX112" fmla="*/ 3639350 w 5540715"/>
                  <a:gd name="connsiteY112" fmla="*/ 1871662 h 3905250"/>
                  <a:gd name="connsiteX113" fmla="*/ 3686975 w 5540715"/>
                  <a:gd name="connsiteY113" fmla="*/ 1843087 h 3905250"/>
                  <a:gd name="connsiteX114" fmla="*/ 3720312 w 5540715"/>
                  <a:gd name="connsiteY114" fmla="*/ 1824037 h 3905250"/>
                  <a:gd name="connsiteX115" fmla="*/ 3744125 w 5540715"/>
                  <a:gd name="connsiteY115" fmla="*/ 1804987 h 3905250"/>
                  <a:gd name="connsiteX116" fmla="*/ 3772700 w 5540715"/>
                  <a:gd name="connsiteY116" fmla="*/ 1795462 h 3905250"/>
                  <a:gd name="connsiteX117" fmla="*/ 3796512 w 5540715"/>
                  <a:gd name="connsiteY117" fmla="*/ 1776412 h 3905250"/>
                  <a:gd name="connsiteX118" fmla="*/ 3829850 w 5540715"/>
                  <a:gd name="connsiteY118" fmla="*/ 1762125 h 3905250"/>
                  <a:gd name="connsiteX119" fmla="*/ 3858425 w 5540715"/>
                  <a:gd name="connsiteY119" fmla="*/ 1747837 h 3905250"/>
                  <a:gd name="connsiteX120" fmla="*/ 3882237 w 5540715"/>
                  <a:gd name="connsiteY120" fmla="*/ 1733550 h 3905250"/>
                  <a:gd name="connsiteX121" fmla="*/ 3929862 w 5540715"/>
                  <a:gd name="connsiteY121" fmla="*/ 1714500 h 3905250"/>
                  <a:gd name="connsiteX122" fmla="*/ 3958437 w 5540715"/>
                  <a:gd name="connsiteY122" fmla="*/ 1695450 h 3905250"/>
                  <a:gd name="connsiteX123" fmla="*/ 3977487 w 5540715"/>
                  <a:gd name="connsiteY123" fmla="*/ 1681162 h 3905250"/>
                  <a:gd name="connsiteX124" fmla="*/ 4029875 w 5540715"/>
                  <a:gd name="connsiteY124" fmla="*/ 1657350 h 3905250"/>
                  <a:gd name="connsiteX125" fmla="*/ 4082262 w 5540715"/>
                  <a:gd name="connsiteY125" fmla="*/ 1614487 h 3905250"/>
                  <a:gd name="connsiteX126" fmla="*/ 4139412 w 5540715"/>
                  <a:gd name="connsiteY126" fmla="*/ 1576387 h 3905250"/>
                  <a:gd name="connsiteX127" fmla="*/ 4167987 w 5540715"/>
                  <a:gd name="connsiteY127" fmla="*/ 1557337 h 3905250"/>
                  <a:gd name="connsiteX128" fmla="*/ 4196562 w 5540715"/>
                  <a:gd name="connsiteY128" fmla="*/ 1538287 h 3905250"/>
                  <a:gd name="connsiteX129" fmla="*/ 4253712 w 5540715"/>
                  <a:gd name="connsiteY129" fmla="*/ 1509712 h 3905250"/>
                  <a:gd name="connsiteX130" fmla="*/ 4277525 w 5540715"/>
                  <a:gd name="connsiteY130" fmla="*/ 1500187 h 3905250"/>
                  <a:gd name="connsiteX131" fmla="*/ 4296575 w 5540715"/>
                  <a:gd name="connsiteY131" fmla="*/ 1490662 h 3905250"/>
                  <a:gd name="connsiteX132" fmla="*/ 4325150 w 5540715"/>
                  <a:gd name="connsiteY132" fmla="*/ 1485900 h 3905250"/>
                  <a:gd name="connsiteX133" fmla="*/ 4353725 w 5540715"/>
                  <a:gd name="connsiteY133" fmla="*/ 1476375 h 3905250"/>
                  <a:gd name="connsiteX134" fmla="*/ 4491837 w 5540715"/>
                  <a:gd name="connsiteY134" fmla="*/ 1481137 h 3905250"/>
                  <a:gd name="connsiteX135" fmla="*/ 4510887 w 5540715"/>
                  <a:gd name="connsiteY135" fmla="*/ 1495425 h 3905250"/>
                  <a:gd name="connsiteX136" fmla="*/ 4568037 w 5540715"/>
                  <a:gd name="connsiteY136" fmla="*/ 1528762 h 3905250"/>
                  <a:gd name="connsiteX137" fmla="*/ 4615662 w 5540715"/>
                  <a:gd name="connsiteY137" fmla="*/ 1571625 h 3905250"/>
                  <a:gd name="connsiteX138" fmla="*/ 4629950 w 5540715"/>
                  <a:gd name="connsiteY138" fmla="*/ 1590675 h 3905250"/>
                  <a:gd name="connsiteX139" fmla="*/ 4629950 w 5540715"/>
                  <a:gd name="connsiteY139" fmla="*/ 1690687 h 3905250"/>
                  <a:gd name="connsiteX140" fmla="*/ 4610900 w 5540715"/>
                  <a:gd name="connsiteY140" fmla="*/ 1724025 h 3905250"/>
                  <a:gd name="connsiteX141" fmla="*/ 4587087 w 5540715"/>
                  <a:gd name="connsiteY141" fmla="*/ 1785937 h 3905250"/>
                  <a:gd name="connsiteX142" fmla="*/ 4577562 w 5540715"/>
                  <a:gd name="connsiteY142" fmla="*/ 1809750 h 3905250"/>
                  <a:gd name="connsiteX143" fmla="*/ 4572800 w 5540715"/>
                  <a:gd name="connsiteY143" fmla="*/ 1828800 h 3905250"/>
                  <a:gd name="connsiteX144" fmla="*/ 4563275 w 5540715"/>
                  <a:gd name="connsiteY144" fmla="*/ 1876425 h 3905250"/>
                  <a:gd name="connsiteX145" fmla="*/ 4558512 w 5540715"/>
                  <a:gd name="connsiteY145" fmla="*/ 1909762 h 3905250"/>
                  <a:gd name="connsiteX146" fmla="*/ 4553750 w 5540715"/>
                  <a:gd name="connsiteY146" fmla="*/ 1938337 h 3905250"/>
                  <a:gd name="connsiteX147" fmla="*/ 4572800 w 5540715"/>
                  <a:gd name="connsiteY147" fmla="*/ 2133600 h 3905250"/>
                  <a:gd name="connsiteX148" fmla="*/ 4601375 w 5540715"/>
                  <a:gd name="connsiteY148" fmla="*/ 2162175 h 3905250"/>
                  <a:gd name="connsiteX149" fmla="*/ 4620425 w 5540715"/>
                  <a:gd name="connsiteY149" fmla="*/ 2166937 h 3905250"/>
                  <a:gd name="connsiteX150" fmla="*/ 4644237 w 5540715"/>
                  <a:gd name="connsiteY150" fmla="*/ 2181225 h 3905250"/>
                  <a:gd name="connsiteX151" fmla="*/ 4663287 w 5540715"/>
                  <a:gd name="connsiteY151" fmla="*/ 2185987 h 3905250"/>
                  <a:gd name="connsiteX152" fmla="*/ 4715675 w 5540715"/>
                  <a:gd name="connsiteY152" fmla="*/ 2195512 h 3905250"/>
                  <a:gd name="connsiteX153" fmla="*/ 4829975 w 5540715"/>
                  <a:gd name="connsiteY153" fmla="*/ 2185987 h 3905250"/>
                  <a:gd name="connsiteX154" fmla="*/ 4863312 w 5540715"/>
                  <a:gd name="connsiteY154" fmla="*/ 2166937 h 3905250"/>
                  <a:gd name="connsiteX155" fmla="*/ 4915700 w 5540715"/>
                  <a:gd name="connsiteY155" fmla="*/ 2147887 h 3905250"/>
                  <a:gd name="connsiteX156" fmla="*/ 4934750 w 5540715"/>
                  <a:gd name="connsiteY156" fmla="*/ 2133600 h 3905250"/>
                  <a:gd name="connsiteX157" fmla="*/ 4949037 w 5540715"/>
                  <a:gd name="connsiteY157" fmla="*/ 2128837 h 3905250"/>
                  <a:gd name="connsiteX158" fmla="*/ 4963325 w 5540715"/>
                  <a:gd name="connsiteY158" fmla="*/ 2114550 h 3905250"/>
                  <a:gd name="connsiteX159" fmla="*/ 4982375 w 5540715"/>
                  <a:gd name="connsiteY159" fmla="*/ 2100262 h 3905250"/>
                  <a:gd name="connsiteX160" fmla="*/ 5010950 w 5540715"/>
                  <a:gd name="connsiteY160" fmla="*/ 2081212 h 3905250"/>
                  <a:gd name="connsiteX161" fmla="*/ 5053812 w 5540715"/>
                  <a:gd name="connsiteY161" fmla="*/ 2038350 h 3905250"/>
                  <a:gd name="connsiteX162" fmla="*/ 5077625 w 5540715"/>
                  <a:gd name="connsiteY162" fmla="*/ 2019300 h 3905250"/>
                  <a:gd name="connsiteX163" fmla="*/ 5096675 w 5540715"/>
                  <a:gd name="connsiteY163" fmla="*/ 2000250 h 3905250"/>
                  <a:gd name="connsiteX164" fmla="*/ 5125250 w 5540715"/>
                  <a:gd name="connsiteY164" fmla="*/ 1981200 h 3905250"/>
                  <a:gd name="connsiteX165" fmla="*/ 5172875 w 5540715"/>
                  <a:gd name="connsiteY165" fmla="*/ 1943100 h 3905250"/>
                  <a:gd name="connsiteX166" fmla="*/ 5210975 w 5540715"/>
                  <a:gd name="connsiteY166" fmla="*/ 1909762 h 3905250"/>
                  <a:gd name="connsiteX167" fmla="*/ 5220500 w 5540715"/>
                  <a:gd name="connsiteY167" fmla="*/ 1895475 h 3905250"/>
                  <a:gd name="connsiteX168" fmla="*/ 5234787 w 5540715"/>
                  <a:gd name="connsiteY168" fmla="*/ 1876425 h 3905250"/>
                  <a:gd name="connsiteX169" fmla="*/ 5253837 w 5540715"/>
                  <a:gd name="connsiteY169" fmla="*/ 1838325 h 3905250"/>
                  <a:gd name="connsiteX170" fmla="*/ 5282412 w 5540715"/>
                  <a:gd name="connsiteY170" fmla="*/ 1790700 h 3905250"/>
                  <a:gd name="connsiteX171" fmla="*/ 5287175 w 5540715"/>
                  <a:gd name="connsiteY171" fmla="*/ 1771650 h 3905250"/>
                  <a:gd name="connsiteX172" fmla="*/ 5306225 w 5540715"/>
                  <a:gd name="connsiteY172" fmla="*/ 1743075 h 3905250"/>
                  <a:gd name="connsiteX173" fmla="*/ 5320512 w 5540715"/>
                  <a:gd name="connsiteY173" fmla="*/ 1709737 h 3905250"/>
                  <a:gd name="connsiteX174" fmla="*/ 5334800 w 5540715"/>
                  <a:gd name="connsiteY174" fmla="*/ 1695450 h 3905250"/>
                  <a:gd name="connsiteX175" fmla="*/ 5358612 w 5540715"/>
                  <a:gd name="connsiteY175" fmla="*/ 1647825 h 3905250"/>
                  <a:gd name="connsiteX176" fmla="*/ 5391950 w 5540715"/>
                  <a:gd name="connsiteY176" fmla="*/ 1581150 h 3905250"/>
                  <a:gd name="connsiteX177" fmla="*/ 5439575 w 5540715"/>
                  <a:gd name="connsiteY177" fmla="*/ 1452562 h 3905250"/>
                  <a:gd name="connsiteX178" fmla="*/ 5449100 w 5540715"/>
                  <a:gd name="connsiteY178" fmla="*/ 1414462 h 3905250"/>
                  <a:gd name="connsiteX179" fmla="*/ 5453862 w 5540715"/>
                  <a:gd name="connsiteY179" fmla="*/ 1381125 h 3905250"/>
                  <a:gd name="connsiteX180" fmla="*/ 5463387 w 5540715"/>
                  <a:gd name="connsiteY180" fmla="*/ 1181100 h 3905250"/>
                  <a:gd name="connsiteX181" fmla="*/ 5468150 w 5540715"/>
                  <a:gd name="connsiteY181" fmla="*/ 1157287 h 3905250"/>
                  <a:gd name="connsiteX182" fmla="*/ 5472912 w 5540715"/>
                  <a:gd name="connsiteY182" fmla="*/ 1128712 h 3905250"/>
                  <a:gd name="connsiteX183" fmla="*/ 5477675 w 5540715"/>
                  <a:gd name="connsiteY183" fmla="*/ 1095375 h 3905250"/>
                  <a:gd name="connsiteX184" fmla="*/ 5487200 w 5540715"/>
                  <a:gd name="connsiteY184" fmla="*/ 1066800 h 3905250"/>
                  <a:gd name="connsiteX185" fmla="*/ 5501487 w 5540715"/>
                  <a:gd name="connsiteY185" fmla="*/ 981075 h 3905250"/>
                  <a:gd name="connsiteX186" fmla="*/ 5501487 w 5540715"/>
                  <a:gd name="connsiteY186" fmla="*/ 981075 h 3905250"/>
                  <a:gd name="connsiteX187" fmla="*/ 5511012 w 5540715"/>
                  <a:gd name="connsiteY187" fmla="*/ 923925 h 3905250"/>
                  <a:gd name="connsiteX188" fmla="*/ 5515775 w 5540715"/>
                  <a:gd name="connsiteY188" fmla="*/ 890587 h 3905250"/>
                  <a:gd name="connsiteX189" fmla="*/ 5525300 w 5540715"/>
                  <a:gd name="connsiteY189" fmla="*/ 833437 h 3905250"/>
                  <a:gd name="connsiteX190" fmla="*/ 5530062 w 5540715"/>
                  <a:gd name="connsiteY190" fmla="*/ 804862 h 3905250"/>
                  <a:gd name="connsiteX191" fmla="*/ 5534825 w 5540715"/>
                  <a:gd name="connsiteY191" fmla="*/ 738187 h 3905250"/>
                  <a:gd name="connsiteX192" fmla="*/ 5520537 w 5540715"/>
                  <a:gd name="connsiteY192" fmla="*/ 466725 h 3905250"/>
                  <a:gd name="connsiteX193" fmla="*/ 5511012 w 5540715"/>
                  <a:gd name="connsiteY193" fmla="*/ 442912 h 3905250"/>
                  <a:gd name="connsiteX194" fmla="*/ 5491962 w 5540715"/>
                  <a:gd name="connsiteY194" fmla="*/ 390525 h 3905250"/>
                  <a:gd name="connsiteX195" fmla="*/ 5477675 w 5540715"/>
                  <a:gd name="connsiteY195" fmla="*/ 366712 h 3905250"/>
                  <a:gd name="connsiteX196" fmla="*/ 5453862 w 5540715"/>
                  <a:gd name="connsiteY196" fmla="*/ 347662 h 3905250"/>
                  <a:gd name="connsiteX197" fmla="*/ 5420525 w 5540715"/>
                  <a:gd name="connsiteY197" fmla="*/ 309562 h 3905250"/>
                  <a:gd name="connsiteX198" fmla="*/ 5401475 w 5540715"/>
                  <a:gd name="connsiteY198" fmla="*/ 300037 h 3905250"/>
                  <a:gd name="connsiteX199" fmla="*/ 5391950 w 5540715"/>
                  <a:gd name="connsiteY199" fmla="*/ 280987 h 3905250"/>
                  <a:gd name="connsiteX200" fmla="*/ 5358612 w 5540715"/>
                  <a:gd name="connsiteY200" fmla="*/ 257175 h 3905250"/>
                  <a:gd name="connsiteX201" fmla="*/ 5325275 w 5540715"/>
                  <a:gd name="connsiteY201" fmla="*/ 223837 h 3905250"/>
                  <a:gd name="connsiteX202" fmla="*/ 5244312 w 5540715"/>
                  <a:gd name="connsiteY202" fmla="*/ 133350 h 3905250"/>
                  <a:gd name="connsiteX203" fmla="*/ 5201450 w 5540715"/>
                  <a:gd name="connsiteY203" fmla="*/ 85725 h 3905250"/>
                  <a:gd name="connsiteX204" fmla="*/ 5163350 w 5540715"/>
                  <a:gd name="connsiteY204" fmla="*/ 71437 h 3905250"/>
                  <a:gd name="connsiteX205" fmla="*/ 5087150 w 5540715"/>
                  <a:gd name="connsiteY205" fmla="*/ 42862 h 3905250"/>
                  <a:gd name="connsiteX206" fmla="*/ 5039525 w 5540715"/>
                  <a:gd name="connsiteY206" fmla="*/ 23812 h 3905250"/>
                  <a:gd name="connsiteX207" fmla="*/ 5006187 w 5540715"/>
                  <a:gd name="connsiteY207" fmla="*/ 19050 h 3905250"/>
                  <a:gd name="connsiteX208" fmla="*/ 4982375 w 5540715"/>
                  <a:gd name="connsiteY208" fmla="*/ 9525 h 3905250"/>
                  <a:gd name="connsiteX209" fmla="*/ 4915700 w 5540715"/>
                  <a:gd name="connsiteY209" fmla="*/ 4762 h 3905250"/>
                  <a:gd name="connsiteX210" fmla="*/ 4858550 w 5540715"/>
                  <a:gd name="connsiteY210" fmla="*/ 0 h 3905250"/>
                  <a:gd name="connsiteX211" fmla="*/ 4749012 w 5540715"/>
                  <a:gd name="connsiteY211" fmla="*/ 14287 h 3905250"/>
                  <a:gd name="connsiteX212" fmla="*/ 4725200 w 5540715"/>
                  <a:gd name="connsiteY212" fmla="*/ 19050 h 3905250"/>
                  <a:gd name="connsiteX213" fmla="*/ 4668050 w 5540715"/>
                  <a:gd name="connsiteY213" fmla="*/ 42862 h 3905250"/>
                  <a:gd name="connsiteX214" fmla="*/ 4629950 w 5540715"/>
                  <a:gd name="connsiteY214" fmla="*/ 57150 h 3905250"/>
                  <a:gd name="connsiteX215" fmla="*/ 4548987 w 5540715"/>
                  <a:gd name="connsiteY215" fmla="*/ 104775 h 3905250"/>
                  <a:gd name="connsiteX216" fmla="*/ 4529937 w 5540715"/>
                  <a:gd name="connsiteY216" fmla="*/ 128587 h 3905250"/>
                  <a:gd name="connsiteX217" fmla="*/ 4510887 w 5540715"/>
                  <a:gd name="connsiteY217" fmla="*/ 147637 h 3905250"/>
                  <a:gd name="connsiteX218" fmla="*/ 4491837 w 5540715"/>
                  <a:gd name="connsiteY218" fmla="*/ 176212 h 3905250"/>
                  <a:gd name="connsiteX219" fmla="*/ 4458500 w 5540715"/>
                  <a:gd name="connsiteY219" fmla="*/ 247650 h 3905250"/>
                  <a:gd name="connsiteX220" fmla="*/ 4439450 w 5540715"/>
                  <a:gd name="connsiteY220" fmla="*/ 304800 h 3905250"/>
                  <a:gd name="connsiteX221" fmla="*/ 4420400 w 5540715"/>
                  <a:gd name="connsiteY221" fmla="*/ 366712 h 3905250"/>
                  <a:gd name="connsiteX222" fmla="*/ 4415637 w 5540715"/>
                  <a:gd name="connsiteY222" fmla="*/ 400050 h 3905250"/>
                  <a:gd name="connsiteX223" fmla="*/ 4406112 w 5540715"/>
                  <a:gd name="connsiteY223" fmla="*/ 423862 h 3905250"/>
                  <a:gd name="connsiteX224" fmla="*/ 4401350 w 5540715"/>
                  <a:gd name="connsiteY224" fmla="*/ 457200 h 3905250"/>
                  <a:gd name="connsiteX225" fmla="*/ 4391825 w 5540715"/>
                  <a:gd name="connsiteY225" fmla="*/ 519112 h 3905250"/>
                  <a:gd name="connsiteX226" fmla="*/ 4425162 w 5540715"/>
                  <a:gd name="connsiteY226" fmla="*/ 685800 h 3905250"/>
                  <a:gd name="connsiteX227" fmla="*/ 4434687 w 5540715"/>
                  <a:gd name="connsiteY227" fmla="*/ 728662 h 3905250"/>
                  <a:gd name="connsiteX228" fmla="*/ 4444212 w 5540715"/>
                  <a:gd name="connsiteY228" fmla="*/ 752475 h 3905250"/>
                  <a:gd name="connsiteX229" fmla="*/ 4439450 w 5540715"/>
                  <a:gd name="connsiteY229" fmla="*/ 819150 h 3905250"/>
                  <a:gd name="connsiteX230" fmla="*/ 4396587 w 5540715"/>
                  <a:gd name="connsiteY230" fmla="*/ 852487 h 3905250"/>
                  <a:gd name="connsiteX231" fmla="*/ 4382300 w 5540715"/>
                  <a:gd name="connsiteY231" fmla="*/ 866775 h 3905250"/>
                  <a:gd name="connsiteX232" fmla="*/ 4363250 w 5540715"/>
                  <a:gd name="connsiteY232" fmla="*/ 876300 h 3905250"/>
                  <a:gd name="connsiteX233" fmla="*/ 4329912 w 5540715"/>
                  <a:gd name="connsiteY233" fmla="*/ 900112 h 3905250"/>
                  <a:gd name="connsiteX234" fmla="*/ 4315625 w 5540715"/>
                  <a:gd name="connsiteY234" fmla="*/ 909637 h 3905250"/>
                  <a:gd name="connsiteX235" fmla="*/ 4296575 w 5540715"/>
                  <a:gd name="connsiteY235" fmla="*/ 923925 h 3905250"/>
                  <a:gd name="connsiteX236" fmla="*/ 4277525 w 5540715"/>
                  <a:gd name="connsiteY236" fmla="*/ 928687 h 3905250"/>
                  <a:gd name="connsiteX237" fmla="*/ 4248950 w 5540715"/>
                  <a:gd name="connsiteY237" fmla="*/ 938212 h 3905250"/>
                  <a:gd name="connsiteX238" fmla="*/ 4229900 w 5540715"/>
                  <a:gd name="connsiteY238" fmla="*/ 942975 h 3905250"/>
                  <a:gd name="connsiteX239" fmla="*/ 4215612 w 5540715"/>
                  <a:gd name="connsiteY239" fmla="*/ 947737 h 3905250"/>
                  <a:gd name="connsiteX240" fmla="*/ 4158462 w 5540715"/>
                  <a:gd name="connsiteY240" fmla="*/ 957262 h 3905250"/>
                  <a:gd name="connsiteX241" fmla="*/ 4120362 w 5540715"/>
                  <a:gd name="connsiteY241" fmla="*/ 966787 h 3905250"/>
                  <a:gd name="connsiteX242" fmla="*/ 4091787 w 5540715"/>
                  <a:gd name="connsiteY242" fmla="*/ 976312 h 3905250"/>
                  <a:gd name="connsiteX243" fmla="*/ 4067975 w 5540715"/>
                  <a:gd name="connsiteY243" fmla="*/ 985837 h 3905250"/>
                  <a:gd name="connsiteX244" fmla="*/ 4034637 w 5540715"/>
                  <a:gd name="connsiteY244" fmla="*/ 990600 h 3905250"/>
                  <a:gd name="connsiteX245" fmla="*/ 3967962 w 5540715"/>
                  <a:gd name="connsiteY245" fmla="*/ 1009650 h 3905250"/>
                  <a:gd name="connsiteX246" fmla="*/ 3939387 w 5540715"/>
                  <a:gd name="connsiteY246" fmla="*/ 1019175 h 3905250"/>
                  <a:gd name="connsiteX247" fmla="*/ 3906050 w 5540715"/>
                  <a:gd name="connsiteY247" fmla="*/ 1023937 h 3905250"/>
                  <a:gd name="connsiteX248" fmla="*/ 3744125 w 5540715"/>
                  <a:gd name="connsiteY248" fmla="*/ 1019175 h 3905250"/>
                  <a:gd name="connsiteX249" fmla="*/ 3715550 w 5540715"/>
                  <a:gd name="connsiteY249" fmla="*/ 1014412 h 3905250"/>
                  <a:gd name="connsiteX250" fmla="*/ 3677450 w 5540715"/>
                  <a:gd name="connsiteY250" fmla="*/ 1009650 h 3905250"/>
                  <a:gd name="connsiteX251" fmla="*/ 3548862 w 5540715"/>
                  <a:gd name="connsiteY251" fmla="*/ 1023937 h 3905250"/>
                  <a:gd name="connsiteX252" fmla="*/ 3506000 w 5540715"/>
                  <a:gd name="connsiteY252" fmla="*/ 1052512 h 3905250"/>
                  <a:gd name="connsiteX253" fmla="*/ 3486950 w 5540715"/>
                  <a:gd name="connsiteY253" fmla="*/ 1071562 h 3905250"/>
                  <a:gd name="connsiteX254" fmla="*/ 3463137 w 5540715"/>
                  <a:gd name="connsiteY254" fmla="*/ 1090612 h 3905250"/>
                  <a:gd name="connsiteX255" fmla="*/ 3425037 w 5540715"/>
                  <a:gd name="connsiteY255" fmla="*/ 1128712 h 3905250"/>
                  <a:gd name="connsiteX256" fmla="*/ 3396462 w 5540715"/>
                  <a:gd name="connsiteY256" fmla="*/ 1176337 h 3905250"/>
                  <a:gd name="connsiteX257" fmla="*/ 3363125 w 5540715"/>
                  <a:gd name="connsiteY257" fmla="*/ 1228725 h 3905250"/>
                  <a:gd name="connsiteX258" fmla="*/ 3353600 w 5540715"/>
                  <a:gd name="connsiteY258" fmla="*/ 1262062 h 3905250"/>
                  <a:gd name="connsiteX259" fmla="*/ 3348837 w 5540715"/>
                  <a:gd name="connsiteY259" fmla="*/ 1281112 h 3905250"/>
                  <a:gd name="connsiteX260" fmla="*/ 3339312 w 5540715"/>
                  <a:gd name="connsiteY260" fmla="*/ 1295400 h 3905250"/>
                  <a:gd name="connsiteX261" fmla="*/ 3329787 w 5540715"/>
                  <a:gd name="connsiteY261" fmla="*/ 1323975 h 3905250"/>
                  <a:gd name="connsiteX262" fmla="*/ 3301212 w 5540715"/>
                  <a:gd name="connsiteY262" fmla="*/ 1357312 h 3905250"/>
                  <a:gd name="connsiteX263" fmla="*/ 3291687 w 5540715"/>
                  <a:gd name="connsiteY263" fmla="*/ 1381125 h 3905250"/>
                  <a:gd name="connsiteX264" fmla="*/ 3248825 w 5540715"/>
                  <a:gd name="connsiteY264" fmla="*/ 1414462 h 3905250"/>
                  <a:gd name="connsiteX265" fmla="*/ 3234537 w 5540715"/>
                  <a:gd name="connsiteY265" fmla="*/ 1433512 h 3905250"/>
                  <a:gd name="connsiteX266" fmla="*/ 3220250 w 5540715"/>
                  <a:gd name="connsiteY266" fmla="*/ 1443037 h 3905250"/>
                  <a:gd name="connsiteX267" fmla="*/ 3172625 w 5540715"/>
                  <a:gd name="connsiteY267" fmla="*/ 1481137 h 3905250"/>
                  <a:gd name="connsiteX268" fmla="*/ 3153575 w 5540715"/>
                  <a:gd name="connsiteY268" fmla="*/ 1495425 h 3905250"/>
                  <a:gd name="connsiteX269" fmla="*/ 3129762 w 5540715"/>
                  <a:gd name="connsiteY269" fmla="*/ 1504950 h 3905250"/>
                  <a:gd name="connsiteX270" fmla="*/ 3110712 w 5540715"/>
                  <a:gd name="connsiteY270" fmla="*/ 1519237 h 3905250"/>
                  <a:gd name="connsiteX271" fmla="*/ 3096425 w 5540715"/>
                  <a:gd name="connsiteY271" fmla="*/ 1533525 h 3905250"/>
                  <a:gd name="connsiteX272" fmla="*/ 3072612 w 5540715"/>
                  <a:gd name="connsiteY272" fmla="*/ 1543050 h 3905250"/>
                  <a:gd name="connsiteX273" fmla="*/ 3058325 w 5540715"/>
                  <a:gd name="connsiteY273" fmla="*/ 1557337 h 3905250"/>
                  <a:gd name="connsiteX274" fmla="*/ 3034512 w 5540715"/>
                  <a:gd name="connsiteY274" fmla="*/ 1566862 h 3905250"/>
                  <a:gd name="connsiteX275" fmla="*/ 3015462 w 5540715"/>
                  <a:gd name="connsiteY275" fmla="*/ 1576387 h 3905250"/>
                  <a:gd name="connsiteX276" fmla="*/ 2967837 w 5540715"/>
                  <a:gd name="connsiteY276" fmla="*/ 1604962 h 3905250"/>
                  <a:gd name="connsiteX277" fmla="*/ 2953550 w 5540715"/>
                  <a:gd name="connsiteY277" fmla="*/ 1614487 h 3905250"/>
                  <a:gd name="connsiteX278" fmla="*/ 2939262 w 5540715"/>
                  <a:gd name="connsiteY278" fmla="*/ 1619250 h 3905250"/>
                  <a:gd name="connsiteX279" fmla="*/ 2910687 w 5540715"/>
                  <a:gd name="connsiteY279" fmla="*/ 1638300 h 3905250"/>
                  <a:gd name="connsiteX280" fmla="*/ 2896400 w 5540715"/>
                  <a:gd name="connsiteY280" fmla="*/ 1652587 h 3905250"/>
                  <a:gd name="connsiteX281" fmla="*/ 2834487 w 5540715"/>
                  <a:gd name="connsiteY281" fmla="*/ 1681162 h 3905250"/>
                  <a:gd name="connsiteX282" fmla="*/ 2791625 w 5540715"/>
                  <a:gd name="connsiteY282" fmla="*/ 1709737 h 3905250"/>
                  <a:gd name="connsiteX283" fmla="*/ 2767812 w 5540715"/>
                  <a:gd name="connsiteY283" fmla="*/ 1719262 h 3905250"/>
                  <a:gd name="connsiteX284" fmla="*/ 2753525 w 5540715"/>
                  <a:gd name="connsiteY284" fmla="*/ 1728787 h 3905250"/>
                  <a:gd name="connsiteX285" fmla="*/ 2739237 w 5540715"/>
                  <a:gd name="connsiteY285" fmla="*/ 1733550 h 3905250"/>
                  <a:gd name="connsiteX286" fmla="*/ 2724950 w 5540715"/>
                  <a:gd name="connsiteY286" fmla="*/ 1743075 h 3905250"/>
                  <a:gd name="connsiteX287" fmla="*/ 2663037 w 5540715"/>
                  <a:gd name="connsiteY287" fmla="*/ 1752600 h 3905250"/>
                  <a:gd name="connsiteX288" fmla="*/ 2596362 w 5540715"/>
                  <a:gd name="connsiteY288" fmla="*/ 1738312 h 3905250"/>
                  <a:gd name="connsiteX289" fmla="*/ 2572550 w 5540715"/>
                  <a:gd name="connsiteY289" fmla="*/ 1728788 h 3905250"/>
                  <a:gd name="connsiteX290" fmla="*/ 2524925 w 5540715"/>
                  <a:gd name="connsiteY290" fmla="*/ 1728787 h 3905250"/>
                  <a:gd name="connsiteX291" fmla="*/ 2470156 w 5540715"/>
                  <a:gd name="connsiteY291" fmla="*/ 1804987 h 3905250"/>
                  <a:gd name="connsiteX292" fmla="*/ 2389193 w 5540715"/>
                  <a:gd name="connsiteY292" fmla="*/ 1881187 h 3905250"/>
                  <a:gd name="connsiteX293" fmla="*/ 2315375 w 5540715"/>
                  <a:gd name="connsiteY293" fmla="*/ 1909762 h 3905250"/>
                  <a:gd name="connsiteX294" fmla="*/ 2253462 w 5540715"/>
                  <a:gd name="connsiteY294" fmla="*/ 1924050 h 3905250"/>
                  <a:gd name="connsiteX295" fmla="*/ 2234412 w 5540715"/>
                  <a:gd name="connsiteY295" fmla="*/ 1943100 h 3905250"/>
                  <a:gd name="connsiteX296" fmla="*/ 2220125 w 5540715"/>
                  <a:gd name="connsiteY296" fmla="*/ 1947862 h 3905250"/>
                  <a:gd name="connsiteX297" fmla="*/ 2186787 w 5540715"/>
                  <a:gd name="connsiteY297" fmla="*/ 1966912 h 3905250"/>
                  <a:gd name="connsiteX298" fmla="*/ 2148687 w 5540715"/>
                  <a:gd name="connsiteY298" fmla="*/ 1985962 h 3905250"/>
                  <a:gd name="connsiteX299" fmla="*/ 2072487 w 5540715"/>
                  <a:gd name="connsiteY299" fmla="*/ 1971675 h 3905250"/>
                  <a:gd name="connsiteX300" fmla="*/ 1996288 w 5540715"/>
                  <a:gd name="connsiteY300" fmla="*/ 1990725 h 3905250"/>
                  <a:gd name="connsiteX301" fmla="*/ 1939137 w 5540715"/>
                  <a:gd name="connsiteY301" fmla="*/ 2047875 h 3905250"/>
                  <a:gd name="connsiteX302" fmla="*/ 1910562 w 5540715"/>
                  <a:gd name="connsiteY302" fmla="*/ 2071687 h 3905250"/>
                  <a:gd name="connsiteX303" fmla="*/ 1886750 w 5540715"/>
                  <a:gd name="connsiteY303" fmla="*/ 2081212 h 3905250"/>
                  <a:gd name="connsiteX304" fmla="*/ 1858175 w 5540715"/>
                  <a:gd name="connsiteY304" fmla="*/ 2100262 h 3905250"/>
                  <a:gd name="connsiteX305" fmla="*/ 1834362 w 5540715"/>
                  <a:gd name="connsiteY305" fmla="*/ 2109787 h 3905250"/>
                  <a:gd name="connsiteX306" fmla="*/ 1815312 w 5540715"/>
                  <a:gd name="connsiteY306" fmla="*/ 2124075 h 3905250"/>
                  <a:gd name="connsiteX307" fmla="*/ 1796262 w 5540715"/>
                  <a:gd name="connsiteY307" fmla="*/ 2133600 h 3905250"/>
                  <a:gd name="connsiteX308" fmla="*/ 1786737 w 5540715"/>
                  <a:gd name="connsiteY308" fmla="*/ 2147887 h 3905250"/>
                  <a:gd name="connsiteX309" fmla="*/ 1772450 w 5540715"/>
                  <a:gd name="connsiteY309" fmla="*/ 2152650 h 3905250"/>
                  <a:gd name="connsiteX310" fmla="*/ 1753400 w 5540715"/>
                  <a:gd name="connsiteY310" fmla="*/ 2166937 h 3905250"/>
                  <a:gd name="connsiteX311" fmla="*/ 1696250 w 5540715"/>
                  <a:gd name="connsiteY311" fmla="*/ 2219325 h 3905250"/>
                  <a:gd name="connsiteX312" fmla="*/ 1672437 w 5540715"/>
                  <a:gd name="connsiteY312" fmla="*/ 2238375 h 3905250"/>
                  <a:gd name="connsiteX313" fmla="*/ 1648625 w 5540715"/>
                  <a:gd name="connsiteY313" fmla="*/ 2252662 h 3905250"/>
                  <a:gd name="connsiteX314" fmla="*/ 1615287 w 5540715"/>
                  <a:gd name="connsiteY314" fmla="*/ 2286000 h 3905250"/>
                  <a:gd name="connsiteX315" fmla="*/ 1591475 w 5540715"/>
                  <a:gd name="connsiteY315" fmla="*/ 2305050 h 3905250"/>
                  <a:gd name="connsiteX316" fmla="*/ 1577187 w 5540715"/>
                  <a:gd name="connsiteY316" fmla="*/ 2314575 h 3905250"/>
                  <a:gd name="connsiteX317" fmla="*/ 1562900 w 5540715"/>
                  <a:gd name="connsiteY317" fmla="*/ 2328862 h 3905250"/>
                  <a:gd name="connsiteX318" fmla="*/ 1558137 w 5540715"/>
                  <a:gd name="connsiteY318" fmla="*/ 2343150 h 3905250"/>
                  <a:gd name="connsiteX319" fmla="*/ 1520037 w 5540715"/>
                  <a:gd name="connsiteY319" fmla="*/ 2366962 h 3905250"/>
                  <a:gd name="connsiteX320" fmla="*/ 1496225 w 5540715"/>
                  <a:gd name="connsiteY320" fmla="*/ 2381250 h 3905250"/>
                  <a:gd name="connsiteX321" fmla="*/ 1477175 w 5540715"/>
                  <a:gd name="connsiteY321" fmla="*/ 2395537 h 3905250"/>
                  <a:gd name="connsiteX322" fmla="*/ 1462887 w 5540715"/>
                  <a:gd name="connsiteY322" fmla="*/ 2400300 h 3905250"/>
                  <a:gd name="connsiteX323" fmla="*/ 1424787 w 5540715"/>
                  <a:gd name="connsiteY323" fmla="*/ 2419350 h 3905250"/>
                  <a:gd name="connsiteX324" fmla="*/ 1405737 w 5540715"/>
                  <a:gd name="connsiteY324" fmla="*/ 2428875 h 3905250"/>
                  <a:gd name="connsiteX325" fmla="*/ 1362875 w 5540715"/>
                  <a:gd name="connsiteY325" fmla="*/ 2462212 h 3905250"/>
                  <a:gd name="connsiteX326" fmla="*/ 1329537 w 5540715"/>
                  <a:gd name="connsiteY326" fmla="*/ 2476500 h 3905250"/>
                  <a:gd name="connsiteX327" fmla="*/ 1310487 w 5540715"/>
                  <a:gd name="connsiteY327" fmla="*/ 2490787 h 3905250"/>
                  <a:gd name="connsiteX328" fmla="*/ 1262862 w 5540715"/>
                  <a:gd name="connsiteY328" fmla="*/ 2514600 h 3905250"/>
                  <a:gd name="connsiteX329" fmla="*/ 1224762 w 5540715"/>
                  <a:gd name="connsiteY329" fmla="*/ 2538412 h 3905250"/>
                  <a:gd name="connsiteX330" fmla="*/ 1210475 w 5540715"/>
                  <a:gd name="connsiteY330" fmla="*/ 2543175 h 3905250"/>
                  <a:gd name="connsiteX331" fmla="*/ 1191425 w 5540715"/>
                  <a:gd name="connsiteY331" fmla="*/ 2557462 h 3905250"/>
                  <a:gd name="connsiteX332" fmla="*/ 1129512 w 5540715"/>
                  <a:gd name="connsiteY332" fmla="*/ 2600325 h 3905250"/>
                  <a:gd name="connsiteX333" fmla="*/ 1100937 w 5540715"/>
                  <a:gd name="connsiteY333" fmla="*/ 2624137 h 3905250"/>
                  <a:gd name="connsiteX334" fmla="*/ 1086650 w 5540715"/>
                  <a:gd name="connsiteY334" fmla="*/ 2638425 h 3905250"/>
                  <a:gd name="connsiteX335" fmla="*/ 1077125 w 5540715"/>
                  <a:gd name="connsiteY335" fmla="*/ 2652712 h 3905250"/>
                  <a:gd name="connsiteX336" fmla="*/ 1053312 w 5540715"/>
                  <a:gd name="connsiteY33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72300 w 5540715"/>
                  <a:gd name="connsiteY14" fmla="*/ 3019425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404025 w 5540715"/>
                  <a:gd name="connsiteY14" fmla="*/ 2974975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</a:cxnLst>
                <a:rect l="l" t="t" r="r" b="b"/>
                <a:pathLst>
                  <a:path w="5540715" h="3905250">
                    <a:moveTo>
                      <a:pt x="1053312" y="2667000"/>
                    </a:moveTo>
                    <a:cubicBezTo>
                      <a:pt x="1045374" y="2671763"/>
                      <a:pt x="1037626" y="2676855"/>
                      <a:pt x="1029500" y="2681287"/>
                    </a:cubicBezTo>
                    <a:cubicBezTo>
                      <a:pt x="1020151" y="2686387"/>
                      <a:pt x="1009649" y="2689468"/>
                      <a:pt x="1000925" y="2695575"/>
                    </a:cubicBezTo>
                    <a:cubicBezTo>
                      <a:pt x="993568" y="2700725"/>
                      <a:pt x="989183" y="2709405"/>
                      <a:pt x="981875" y="2714625"/>
                    </a:cubicBezTo>
                    <a:cubicBezTo>
                      <a:pt x="966810" y="2725386"/>
                      <a:pt x="934250" y="2743200"/>
                      <a:pt x="934250" y="2743200"/>
                    </a:cubicBezTo>
                    <a:cubicBezTo>
                      <a:pt x="916430" y="2766959"/>
                      <a:pt x="909182" y="2778494"/>
                      <a:pt x="881862" y="2800350"/>
                    </a:cubicBezTo>
                    <a:cubicBezTo>
                      <a:pt x="873925" y="2806700"/>
                      <a:pt x="864919" y="2811907"/>
                      <a:pt x="858050" y="2819400"/>
                    </a:cubicBezTo>
                    <a:cubicBezTo>
                      <a:pt x="847323" y="2831102"/>
                      <a:pt x="840701" y="2846275"/>
                      <a:pt x="829475" y="2857500"/>
                    </a:cubicBezTo>
                    <a:lnTo>
                      <a:pt x="815187" y="2871787"/>
                    </a:lnTo>
                    <a:cubicBezTo>
                      <a:pt x="803016" y="2878931"/>
                      <a:pt x="774177" y="2887662"/>
                      <a:pt x="756450" y="2900362"/>
                    </a:cubicBezTo>
                    <a:cubicBezTo>
                      <a:pt x="738723" y="2913062"/>
                      <a:pt x="720467" y="2932906"/>
                      <a:pt x="708825" y="2947987"/>
                    </a:cubicBezTo>
                    <a:cubicBezTo>
                      <a:pt x="697183" y="2963068"/>
                      <a:pt x="721725" y="2982068"/>
                      <a:pt x="686600" y="2990850"/>
                    </a:cubicBezTo>
                    <a:cubicBezTo>
                      <a:pt x="681837" y="2994025"/>
                      <a:pt x="677783" y="2998692"/>
                      <a:pt x="672312" y="3000375"/>
                    </a:cubicBezTo>
                    <a:cubicBezTo>
                      <a:pt x="655065" y="3005682"/>
                      <a:pt x="640826" y="3018895"/>
                      <a:pt x="596112" y="3014662"/>
                    </a:cubicBezTo>
                    <a:cubicBezTo>
                      <a:pt x="551398" y="3010429"/>
                      <a:pt x="462762" y="2977356"/>
                      <a:pt x="404025" y="2974975"/>
                    </a:cubicBezTo>
                    <a:lnTo>
                      <a:pt x="243687" y="3000375"/>
                    </a:lnTo>
                    <a:cubicBezTo>
                      <a:pt x="186930" y="3034429"/>
                      <a:pt x="203096" y="3049246"/>
                      <a:pt x="157962" y="3071812"/>
                    </a:cubicBezTo>
                    <a:cubicBezTo>
                      <a:pt x="142873" y="3089919"/>
                      <a:pt x="113626" y="3126770"/>
                      <a:pt x="96050" y="3138487"/>
                    </a:cubicBezTo>
                    <a:lnTo>
                      <a:pt x="81762" y="3148012"/>
                    </a:lnTo>
                    <a:cubicBezTo>
                      <a:pt x="49976" y="3200991"/>
                      <a:pt x="85443" y="3140497"/>
                      <a:pt x="53187" y="3200400"/>
                    </a:cubicBezTo>
                    <a:cubicBezTo>
                      <a:pt x="47119" y="3211669"/>
                      <a:pt x="40487" y="3222625"/>
                      <a:pt x="34137" y="3233737"/>
                    </a:cubicBezTo>
                    <a:cubicBezTo>
                      <a:pt x="30962" y="3244850"/>
                      <a:pt x="27415" y="3255863"/>
                      <a:pt x="24612" y="3267075"/>
                    </a:cubicBezTo>
                    <a:cubicBezTo>
                      <a:pt x="21062" y="3281274"/>
                      <a:pt x="18439" y="3295690"/>
                      <a:pt x="15087" y="3309937"/>
                    </a:cubicBezTo>
                    <a:cubicBezTo>
                      <a:pt x="12089" y="3322680"/>
                      <a:pt x="8737" y="3335337"/>
                      <a:pt x="5562" y="3348037"/>
                    </a:cubicBezTo>
                    <a:cubicBezTo>
                      <a:pt x="-1538" y="3454550"/>
                      <a:pt x="-2165" y="3428922"/>
                      <a:pt x="5562" y="3571875"/>
                    </a:cubicBezTo>
                    <a:cubicBezTo>
                      <a:pt x="6605" y="3591167"/>
                      <a:pt x="14822" y="3605826"/>
                      <a:pt x="19850" y="3624262"/>
                    </a:cubicBezTo>
                    <a:cubicBezTo>
                      <a:pt x="21980" y="3632072"/>
                      <a:pt x="21606" y="3640559"/>
                      <a:pt x="24612" y="3648075"/>
                    </a:cubicBezTo>
                    <a:cubicBezTo>
                      <a:pt x="28050" y="3656670"/>
                      <a:pt x="34760" y="3663608"/>
                      <a:pt x="38900" y="3671887"/>
                    </a:cubicBezTo>
                    <a:cubicBezTo>
                      <a:pt x="70817" y="3735720"/>
                      <a:pt x="25243" y="3658547"/>
                      <a:pt x="62712" y="3714750"/>
                    </a:cubicBezTo>
                    <a:cubicBezTo>
                      <a:pt x="67847" y="3722452"/>
                      <a:pt x="70976" y="3731534"/>
                      <a:pt x="77000" y="3738562"/>
                    </a:cubicBezTo>
                    <a:cubicBezTo>
                      <a:pt x="83051" y="3745622"/>
                      <a:pt x="103710" y="3753470"/>
                      <a:pt x="110337" y="3757612"/>
                    </a:cubicBezTo>
                    <a:cubicBezTo>
                      <a:pt x="117068" y="3761819"/>
                      <a:pt x="122710" y="3767608"/>
                      <a:pt x="129387" y="3771900"/>
                    </a:cubicBezTo>
                    <a:cubicBezTo>
                      <a:pt x="144960" y="3781911"/>
                      <a:pt x="162201" y="3789367"/>
                      <a:pt x="177012" y="3800475"/>
                    </a:cubicBezTo>
                    <a:cubicBezTo>
                      <a:pt x="266148" y="3867327"/>
                      <a:pt x="172392" y="3800560"/>
                      <a:pt x="243687" y="3843337"/>
                    </a:cubicBezTo>
                    <a:cubicBezTo>
                      <a:pt x="264057" y="3855559"/>
                      <a:pt x="259537" y="3859733"/>
                      <a:pt x="281787" y="3867150"/>
                    </a:cubicBezTo>
                    <a:cubicBezTo>
                      <a:pt x="294206" y="3871290"/>
                      <a:pt x="307468" y="3872535"/>
                      <a:pt x="319887" y="3876675"/>
                    </a:cubicBezTo>
                    <a:cubicBezTo>
                      <a:pt x="331357" y="3880498"/>
                      <a:pt x="341464" y="3888162"/>
                      <a:pt x="353225" y="3890962"/>
                    </a:cubicBezTo>
                    <a:cubicBezTo>
                      <a:pt x="395266" y="3900972"/>
                      <a:pt x="453977" y="3902617"/>
                      <a:pt x="496100" y="3905250"/>
                    </a:cubicBezTo>
                    <a:lnTo>
                      <a:pt x="881862" y="3900487"/>
                    </a:lnTo>
                    <a:cubicBezTo>
                      <a:pt x="918402" y="3899784"/>
                      <a:pt x="954853" y="3895725"/>
                      <a:pt x="991400" y="3895725"/>
                    </a:cubicBezTo>
                    <a:cubicBezTo>
                      <a:pt x="1072378" y="3895725"/>
                      <a:pt x="1153325" y="3898900"/>
                      <a:pt x="1234287" y="3900487"/>
                    </a:cubicBezTo>
                    <a:cubicBezTo>
                      <a:pt x="1293025" y="3898900"/>
                      <a:pt x="1351883" y="3899814"/>
                      <a:pt x="1410500" y="3895725"/>
                    </a:cubicBezTo>
                    <a:cubicBezTo>
                      <a:pt x="1417121" y="3895263"/>
                      <a:pt x="1442908" y="3884050"/>
                      <a:pt x="1453362" y="3881437"/>
                    </a:cubicBezTo>
                    <a:cubicBezTo>
                      <a:pt x="1459712" y="3879850"/>
                      <a:pt x="1466202" y="3878745"/>
                      <a:pt x="1472412" y="3876675"/>
                    </a:cubicBezTo>
                    <a:cubicBezTo>
                      <a:pt x="1479811" y="3874209"/>
                      <a:pt x="1500490" y="3864614"/>
                      <a:pt x="1510512" y="3862387"/>
                    </a:cubicBezTo>
                    <a:cubicBezTo>
                      <a:pt x="1519938" y="3860292"/>
                      <a:pt x="1529562" y="3859212"/>
                      <a:pt x="1539087" y="3857625"/>
                    </a:cubicBezTo>
                    <a:cubicBezTo>
                      <a:pt x="1551787" y="3848100"/>
                      <a:pt x="1565962" y="3840275"/>
                      <a:pt x="1577187" y="3829050"/>
                    </a:cubicBezTo>
                    <a:lnTo>
                      <a:pt x="1610525" y="3795712"/>
                    </a:lnTo>
                    <a:cubicBezTo>
                      <a:pt x="1615287" y="3790950"/>
                      <a:pt x="1619332" y="3785340"/>
                      <a:pt x="1624812" y="3781425"/>
                    </a:cubicBezTo>
                    <a:cubicBezTo>
                      <a:pt x="1699418" y="3728134"/>
                      <a:pt x="1626161" y="3783220"/>
                      <a:pt x="1677200" y="3738562"/>
                    </a:cubicBezTo>
                    <a:cubicBezTo>
                      <a:pt x="1683174" y="3733335"/>
                      <a:pt x="1690637" y="3729888"/>
                      <a:pt x="1696250" y="3724275"/>
                    </a:cubicBezTo>
                    <a:cubicBezTo>
                      <a:pt x="1701863" y="3718662"/>
                      <a:pt x="1704511" y="3710391"/>
                      <a:pt x="1710537" y="3705225"/>
                    </a:cubicBezTo>
                    <a:cubicBezTo>
                      <a:pt x="1715927" y="3700605"/>
                      <a:pt x="1723567" y="3699463"/>
                      <a:pt x="1729587" y="3695700"/>
                    </a:cubicBezTo>
                    <a:cubicBezTo>
                      <a:pt x="1736318" y="3691493"/>
                      <a:pt x="1742663" y="3686639"/>
                      <a:pt x="1748637" y="3681412"/>
                    </a:cubicBezTo>
                    <a:cubicBezTo>
                      <a:pt x="1755395" y="3675498"/>
                      <a:pt x="1761773" y="3669120"/>
                      <a:pt x="1767687" y="3662362"/>
                    </a:cubicBezTo>
                    <a:cubicBezTo>
                      <a:pt x="1772914" y="3656388"/>
                      <a:pt x="1775948" y="3648478"/>
                      <a:pt x="1781975" y="3643312"/>
                    </a:cubicBezTo>
                    <a:cubicBezTo>
                      <a:pt x="1787365" y="3638692"/>
                      <a:pt x="1794861" y="3637309"/>
                      <a:pt x="1801025" y="3633787"/>
                    </a:cubicBezTo>
                    <a:cubicBezTo>
                      <a:pt x="1805995" y="3630947"/>
                      <a:pt x="1810550" y="3627437"/>
                      <a:pt x="1815312" y="3624262"/>
                    </a:cubicBezTo>
                    <a:cubicBezTo>
                      <a:pt x="1838519" y="3589452"/>
                      <a:pt x="1807631" y="3630664"/>
                      <a:pt x="1843887" y="3600450"/>
                    </a:cubicBezTo>
                    <a:cubicBezTo>
                      <a:pt x="1872608" y="3576515"/>
                      <a:pt x="1833588" y="3592769"/>
                      <a:pt x="1867700" y="3581400"/>
                    </a:cubicBezTo>
                    <a:cubicBezTo>
                      <a:pt x="1877224" y="3552824"/>
                      <a:pt x="1864525" y="3578225"/>
                      <a:pt x="1886750" y="3562350"/>
                    </a:cubicBezTo>
                    <a:cubicBezTo>
                      <a:pt x="1894058" y="3557130"/>
                      <a:pt x="1899450" y="3549650"/>
                      <a:pt x="1905800" y="3543300"/>
                    </a:cubicBezTo>
                    <a:cubicBezTo>
                      <a:pt x="1907387" y="3538537"/>
                      <a:pt x="1907550" y="3533028"/>
                      <a:pt x="1910562" y="3529012"/>
                    </a:cubicBezTo>
                    <a:cubicBezTo>
                      <a:pt x="1964252" y="3457426"/>
                      <a:pt x="1908237" y="3541749"/>
                      <a:pt x="1953425" y="3490912"/>
                    </a:cubicBezTo>
                    <a:cubicBezTo>
                      <a:pt x="1961030" y="3482356"/>
                      <a:pt x="1965606" y="3471495"/>
                      <a:pt x="1972475" y="3462337"/>
                    </a:cubicBezTo>
                    <a:cubicBezTo>
                      <a:pt x="1982000" y="3449637"/>
                      <a:pt x="1992882" y="3437850"/>
                      <a:pt x="2001050" y="3424237"/>
                    </a:cubicBezTo>
                    <a:cubicBezTo>
                      <a:pt x="2042568" y="3355040"/>
                      <a:pt x="1989934" y="3440912"/>
                      <a:pt x="2029625" y="3381375"/>
                    </a:cubicBezTo>
                    <a:cubicBezTo>
                      <a:pt x="2034760" y="3373673"/>
                      <a:pt x="2038777" y="3365264"/>
                      <a:pt x="2043912" y="3357562"/>
                    </a:cubicBezTo>
                    <a:cubicBezTo>
                      <a:pt x="2048315" y="3350957"/>
                      <a:pt x="2054345" y="3345451"/>
                      <a:pt x="2058200" y="3338512"/>
                    </a:cubicBezTo>
                    <a:cubicBezTo>
                      <a:pt x="2062352" y="3331039"/>
                      <a:pt x="2066931" y="3325812"/>
                      <a:pt x="2067725" y="3314700"/>
                    </a:cubicBezTo>
                    <a:cubicBezTo>
                      <a:pt x="2068519" y="3303588"/>
                      <a:pt x="2075133" y="3300677"/>
                      <a:pt x="2062962" y="3271837"/>
                    </a:cubicBezTo>
                    <a:cubicBezTo>
                      <a:pt x="2050791" y="3242997"/>
                      <a:pt x="2034388" y="3208602"/>
                      <a:pt x="1994700" y="3141662"/>
                    </a:cubicBezTo>
                    <a:cubicBezTo>
                      <a:pt x="1955012" y="3074722"/>
                      <a:pt x="1810285" y="2946929"/>
                      <a:pt x="1824837" y="2870200"/>
                    </a:cubicBezTo>
                    <a:cubicBezTo>
                      <a:pt x="1839389" y="2793471"/>
                      <a:pt x="2026449" y="2728648"/>
                      <a:pt x="2082012" y="2681287"/>
                    </a:cubicBezTo>
                    <a:cubicBezTo>
                      <a:pt x="2137575" y="2633926"/>
                      <a:pt x="2141543" y="2608262"/>
                      <a:pt x="2158212" y="2586037"/>
                    </a:cubicBezTo>
                    <a:cubicBezTo>
                      <a:pt x="2174881" y="2563812"/>
                      <a:pt x="2175382" y="2557901"/>
                      <a:pt x="2182025" y="2547937"/>
                    </a:cubicBezTo>
                    <a:cubicBezTo>
                      <a:pt x="2211466" y="2503776"/>
                      <a:pt x="2179414" y="2541292"/>
                      <a:pt x="2215362" y="2509837"/>
                    </a:cubicBezTo>
                    <a:cubicBezTo>
                      <a:pt x="2222120" y="2503923"/>
                      <a:pt x="2226528" y="2495087"/>
                      <a:pt x="2234412" y="2490787"/>
                    </a:cubicBezTo>
                    <a:cubicBezTo>
                      <a:pt x="2244558" y="2485253"/>
                      <a:pt x="2256786" y="2484917"/>
                      <a:pt x="2267750" y="2481262"/>
                    </a:cubicBezTo>
                    <a:cubicBezTo>
                      <a:pt x="2275860" y="2478559"/>
                      <a:pt x="2283314" y="2473986"/>
                      <a:pt x="2291562" y="2471737"/>
                    </a:cubicBezTo>
                    <a:cubicBezTo>
                      <a:pt x="2316862" y="2464837"/>
                      <a:pt x="2368777" y="2464144"/>
                      <a:pt x="2386812" y="2462212"/>
                    </a:cubicBezTo>
                    <a:cubicBezTo>
                      <a:pt x="2409135" y="2459820"/>
                      <a:pt x="2431262" y="2455862"/>
                      <a:pt x="2453487" y="2452687"/>
                    </a:cubicBezTo>
                    <a:cubicBezTo>
                      <a:pt x="2494846" y="2446779"/>
                      <a:pt x="2475812" y="2450128"/>
                      <a:pt x="2510637" y="2443162"/>
                    </a:cubicBezTo>
                    <a:cubicBezTo>
                      <a:pt x="2516987" y="2439987"/>
                      <a:pt x="2523039" y="2436130"/>
                      <a:pt x="2529687" y="2433637"/>
                    </a:cubicBezTo>
                    <a:cubicBezTo>
                      <a:pt x="2558079" y="2422991"/>
                      <a:pt x="2622755" y="2424621"/>
                      <a:pt x="2634462" y="2424112"/>
                    </a:cubicBezTo>
                    <a:lnTo>
                      <a:pt x="2767812" y="2419350"/>
                    </a:lnTo>
                    <a:cubicBezTo>
                      <a:pt x="2775750" y="2417762"/>
                      <a:pt x="2783946" y="2417147"/>
                      <a:pt x="2791625" y="2414587"/>
                    </a:cubicBezTo>
                    <a:cubicBezTo>
                      <a:pt x="2812311" y="2407692"/>
                      <a:pt x="2811104" y="2402413"/>
                      <a:pt x="2829725" y="2390775"/>
                    </a:cubicBezTo>
                    <a:cubicBezTo>
                      <a:pt x="2835745" y="2387012"/>
                      <a:pt x="2842868" y="2385188"/>
                      <a:pt x="2848775" y="2381250"/>
                    </a:cubicBezTo>
                    <a:cubicBezTo>
                      <a:pt x="2861984" y="2372444"/>
                      <a:pt x="2874175" y="2362200"/>
                      <a:pt x="2886875" y="2352675"/>
                    </a:cubicBezTo>
                    <a:cubicBezTo>
                      <a:pt x="2893225" y="2347912"/>
                      <a:pt x="2899321" y="2342790"/>
                      <a:pt x="2905925" y="2338387"/>
                    </a:cubicBezTo>
                    <a:cubicBezTo>
                      <a:pt x="2910687" y="2335212"/>
                      <a:pt x="2915815" y="2332526"/>
                      <a:pt x="2920212" y="2328862"/>
                    </a:cubicBezTo>
                    <a:cubicBezTo>
                      <a:pt x="2925386" y="2324550"/>
                      <a:pt x="2928476" y="2317587"/>
                      <a:pt x="2934500" y="2314575"/>
                    </a:cubicBezTo>
                    <a:cubicBezTo>
                      <a:pt x="2941740" y="2310955"/>
                      <a:pt x="2950375" y="2311400"/>
                      <a:pt x="2958312" y="2309812"/>
                    </a:cubicBezTo>
                    <a:cubicBezTo>
                      <a:pt x="2966250" y="2305050"/>
                      <a:pt x="2974423" y="2300660"/>
                      <a:pt x="2982125" y="2295525"/>
                    </a:cubicBezTo>
                    <a:cubicBezTo>
                      <a:pt x="2988730" y="2291122"/>
                      <a:pt x="2994236" y="2285092"/>
                      <a:pt x="3001175" y="2281237"/>
                    </a:cubicBezTo>
                    <a:cubicBezTo>
                      <a:pt x="3008648" y="2277085"/>
                      <a:pt x="3017706" y="2276192"/>
                      <a:pt x="3024987" y="2271712"/>
                    </a:cubicBezTo>
                    <a:cubicBezTo>
                      <a:pt x="3038507" y="2263392"/>
                      <a:pt x="3049304" y="2251013"/>
                      <a:pt x="3063087" y="2243137"/>
                    </a:cubicBezTo>
                    <a:cubicBezTo>
                      <a:pt x="3074200" y="2236787"/>
                      <a:pt x="3086074" y="2231615"/>
                      <a:pt x="3096425" y="2224087"/>
                    </a:cubicBezTo>
                    <a:cubicBezTo>
                      <a:pt x="3103688" y="2218805"/>
                      <a:pt x="3108003" y="2210018"/>
                      <a:pt x="3115475" y="2205037"/>
                    </a:cubicBezTo>
                    <a:cubicBezTo>
                      <a:pt x="3127289" y="2197161"/>
                      <a:pt x="3141310" y="2193141"/>
                      <a:pt x="3153575" y="2185987"/>
                    </a:cubicBezTo>
                    <a:cubicBezTo>
                      <a:pt x="3160431" y="2181988"/>
                      <a:pt x="3166498" y="2176746"/>
                      <a:pt x="3172625" y="2171700"/>
                    </a:cubicBezTo>
                    <a:cubicBezTo>
                      <a:pt x="3193493" y="2154514"/>
                      <a:pt x="3212310" y="2134700"/>
                      <a:pt x="3234537" y="2119312"/>
                    </a:cubicBezTo>
                    <a:lnTo>
                      <a:pt x="3296450" y="2076450"/>
                    </a:lnTo>
                    <a:cubicBezTo>
                      <a:pt x="3307638" y="2068619"/>
                      <a:pt x="3318559" y="2060410"/>
                      <a:pt x="3329787" y="2052637"/>
                    </a:cubicBezTo>
                    <a:cubicBezTo>
                      <a:pt x="3339199" y="2046121"/>
                      <a:pt x="3348837" y="2039937"/>
                      <a:pt x="3358362" y="2033587"/>
                    </a:cubicBezTo>
                    <a:cubicBezTo>
                      <a:pt x="3380998" y="2018496"/>
                      <a:pt x="3395544" y="2007852"/>
                      <a:pt x="3420275" y="1995487"/>
                    </a:cubicBezTo>
                    <a:cubicBezTo>
                      <a:pt x="3431088" y="1990080"/>
                      <a:pt x="3442967" y="1986932"/>
                      <a:pt x="3453612" y="1981200"/>
                    </a:cubicBezTo>
                    <a:cubicBezTo>
                      <a:pt x="3463691" y="1975773"/>
                      <a:pt x="3472299" y="1967918"/>
                      <a:pt x="3482187" y="1962150"/>
                    </a:cubicBezTo>
                    <a:cubicBezTo>
                      <a:pt x="3550962" y="1922031"/>
                      <a:pt x="3473884" y="1972195"/>
                      <a:pt x="3534575" y="1933575"/>
                    </a:cubicBezTo>
                    <a:cubicBezTo>
                      <a:pt x="3544233" y="1927429"/>
                      <a:pt x="3553294" y="1920349"/>
                      <a:pt x="3563150" y="1914525"/>
                    </a:cubicBezTo>
                    <a:cubicBezTo>
                      <a:pt x="3588240" y="1899699"/>
                      <a:pt x="3614107" y="1886225"/>
                      <a:pt x="3639350" y="1871662"/>
                    </a:cubicBezTo>
                    <a:cubicBezTo>
                      <a:pt x="3655386" y="1862410"/>
                      <a:pt x="3671018" y="1852474"/>
                      <a:pt x="3686975" y="1843087"/>
                    </a:cubicBezTo>
                    <a:cubicBezTo>
                      <a:pt x="3698007" y="1836598"/>
                      <a:pt x="3710318" y="1832032"/>
                      <a:pt x="3720312" y="1824037"/>
                    </a:cubicBezTo>
                    <a:cubicBezTo>
                      <a:pt x="3728250" y="1817687"/>
                      <a:pt x="3735201" y="1809855"/>
                      <a:pt x="3744125" y="1804987"/>
                    </a:cubicBezTo>
                    <a:cubicBezTo>
                      <a:pt x="3752939" y="1800179"/>
                      <a:pt x="3763175" y="1798637"/>
                      <a:pt x="3772700" y="1795462"/>
                    </a:cubicBezTo>
                    <a:cubicBezTo>
                      <a:pt x="3780637" y="1789112"/>
                      <a:pt x="3787732" y="1781534"/>
                      <a:pt x="3796512" y="1776412"/>
                    </a:cubicBezTo>
                    <a:cubicBezTo>
                      <a:pt x="3806955" y="1770320"/>
                      <a:pt x="3818873" y="1767191"/>
                      <a:pt x="3829850" y="1762125"/>
                    </a:cubicBezTo>
                    <a:cubicBezTo>
                      <a:pt x="3839519" y="1757662"/>
                      <a:pt x="3849076" y="1752937"/>
                      <a:pt x="3858425" y="1747837"/>
                    </a:cubicBezTo>
                    <a:cubicBezTo>
                      <a:pt x="3866551" y="1743405"/>
                      <a:pt x="3873849" y="1737464"/>
                      <a:pt x="3882237" y="1733550"/>
                    </a:cubicBezTo>
                    <a:cubicBezTo>
                      <a:pt x="3897731" y="1726320"/>
                      <a:pt x="3915636" y="1723984"/>
                      <a:pt x="3929862" y="1714500"/>
                    </a:cubicBezTo>
                    <a:cubicBezTo>
                      <a:pt x="3939387" y="1708150"/>
                      <a:pt x="3949059" y="1702015"/>
                      <a:pt x="3958437" y="1695450"/>
                    </a:cubicBezTo>
                    <a:cubicBezTo>
                      <a:pt x="3964940" y="1690898"/>
                      <a:pt x="3970681" y="1685246"/>
                      <a:pt x="3977487" y="1681162"/>
                    </a:cubicBezTo>
                    <a:cubicBezTo>
                      <a:pt x="4059233" y="1632114"/>
                      <a:pt x="3959628" y="1695666"/>
                      <a:pt x="4029875" y="1657350"/>
                    </a:cubicBezTo>
                    <a:cubicBezTo>
                      <a:pt x="4081751" y="1629054"/>
                      <a:pt x="4036666" y="1649355"/>
                      <a:pt x="4082262" y="1614487"/>
                    </a:cubicBezTo>
                    <a:cubicBezTo>
                      <a:pt x="4100449" y="1600579"/>
                      <a:pt x="4120362" y="1589087"/>
                      <a:pt x="4139412" y="1576387"/>
                    </a:cubicBezTo>
                    <a:lnTo>
                      <a:pt x="4167987" y="1557337"/>
                    </a:lnTo>
                    <a:cubicBezTo>
                      <a:pt x="4177512" y="1550987"/>
                      <a:pt x="4186323" y="1543407"/>
                      <a:pt x="4196562" y="1538287"/>
                    </a:cubicBezTo>
                    <a:cubicBezTo>
                      <a:pt x="4215612" y="1528762"/>
                      <a:pt x="4233937" y="1517622"/>
                      <a:pt x="4253712" y="1509712"/>
                    </a:cubicBezTo>
                    <a:cubicBezTo>
                      <a:pt x="4261650" y="1506537"/>
                      <a:pt x="4269713" y="1503659"/>
                      <a:pt x="4277525" y="1500187"/>
                    </a:cubicBezTo>
                    <a:cubicBezTo>
                      <a:pt x="4284013" y="1497304"/>
                      <a:pt x="4289775" y="1492702"/>
                      <a:pt x="4296575" y="1490662"/>
                    </a:cubicBezTo>
                    <a:cubicBezTo>
                      <a:pt x="4305824" y="1487887"/>
                      <a:pt x="4315625" y="1487487"/>
                      <a:pt x="4325150" y="1485900"/>
                    </a:cubicBezTo>
                    <a:cubicBezTo>
                      <a:pt x="4334675" y="1482725"/>
                      <a:pt x="4343821" y="1478026"/>
                      <a:pt x="4353725" y="1476375"/>
                    </a:cubicBezTo>
                    <a:cubicBezTo>
                      <a:pt x="4413268" y="1466451"/>
                      <a:pt x="4426982" y="1473507"/>
                      <a:pt x="4491837" y="1481137"/>
                    </a:cubicBezTo>
                    <a:cubicBezTo>
                      <a:pt x="4498187" y="1485900"/>
                      <a:pt x="4504156" y="1491218"/>
                      <a:pt x="4510887" y="1495425"/>
                    </a:cubicBezTo>
                    <a:cubicBezTo>
                      <a:pt x="4529589" y="1507114"/>
                      <a:pt x="4551095" y="1514643"/>
                      <a:pt x="4568037" y="1528762"/>
                    </a:cubicBezTo>
                    <a:cubicBezTo>
                      <a:pt x="4585785" y="1543552"/>
                      <a:pt x="4600683" y="1554507"/>
                      <a:pt x="4615662" y="1571625"/>
                    </a:cubicBezTo>
                    <a:cubicBezTo>
                      <a:pt x="4620889" y="1577599"/>
                      <a:pt x="4625187" y="1584325"/>
                      <a:pt x="4629950" y="1590675"/>
                    </a:cubicBezTo>
                    <a:cubicBezTo>
                      <a:pt x="4639541" y="1629041"/>
                      <a:pt x="4642231" y="1631735"/>
                      <a:pt x="4629950" y="1690687"/>
                    </a:cubicBezTo>
                    <a:cubicBezTo>
                      <a:pt x="4627340" y="1703217"/>
                      <a:pt x="4616624" y="1712577"/>
                      <a:pt x="4610900" y="1724025"/>
                    </a:cubicBezTo>
                    <a:cubicBezTo>
                      <a:pt x="4595405" y="1755014"/>
                      <a:pt x="4598153" y="1755506"/>
                      <a:pt x="4587087" y="1785937"/>
                    </a:cubicBezTo>
                    <a:cubicBezTo>
                      <a:pt x="4584165" y="1793971"/>
                      <a:pt x="4580265" y="1801640"/>
                      <a:pt x="4577562" y="1809750"/>
                    </a:cubicBezTo>
                    <a:cubicBezTo>
                      <a:pt x="4575492" y="1815960"/>
                      <a:pt x="4574171" y="1822400"/>
                      <a:pt x="4572800" y="1828800"/>
                    </a:cubicBezTo>
                    <a:cubicBezTo>
                      <a:pt x="4569408" y="1844630"/>
                      <a:pt x="4566089" y="1860482"/>
                      <a:pt x="4563275" y="1876425"/>
                    </a:cubicBezTo>
                    <a:cubicBezTo>
                      <a:pt x="4561324" y="1887479"/>
                      <a:pt x="4560219" y="1898667"/>
                      <a:pt x="4558512" y="1909762"/>
                    </a:cubicBezTo>
                    <a:cubicBezTo>
                      <a:pt x="4557044" y="1919306"/>
                      <a:pt x="4555337" y="1928812"/>
                      <a:pt x="4553750" y="1938337"/>
                    </a:cubicBezTo>
                    <a:cubicBezTo>
                      <a:pt x="4559227" y="2039655"/>
                      <a:pt x="4537503" y="2071832"/>
                      <a:pt x="4572800" y="2133600"/>
                    </a:cubicBezTo>
                    <a:cubicBezTo>
                      <a:pt x="4580534" y="2147134"/>
                      <a:pt x="4586336" y="2154656"/>
                      <a:pt x="4601375" y="2162175"/>
                    </a:cubicBezTo>
                    <a:cubicBezTo>
                      <a:pt x="4607229" y="2165102"/>
                      <a:pt x="4614075" y="2165350"/>
                      <a:pt x="4620425" y="2166937"/>
                    </a:cubicBezTo>
                    <a:cubicBezTo>
                      <a:pt x="4628362" y="2171700"/>
                      <a:pt x="4635778" y="2177466"/>
                      <a:pt x="4644237" y="2181225"/>
                    </a:cubicBezTo>
                    <a:cubicBezTo>
                      <a:pt x="4650218" y="2183883"/>
                      <a:pt x="4656897" y="2184567"/>
                      <a:pt x="4663287" y="2185987"/>
                    </a:cubicBezTo>
                    <a:cubicBezTo>
                      <a:pt x="4683271" y="2190428"/>
                      <a:pt x="4694978" y="2192063"/>
                      <a:pt x="4715675" y="2195512"/>
                    </a:cubicBezTo>
                    <a:cubicBezTo>
                      <a:pt x="4753775" y="2192337"/>
                      <a:pt x="4792440" y="2193252"/>
                      <a:pt x="4829975" y="2185987"/>
                    </a:cubicBezTo>
                    <a:cubicBezTo>
                      <a:pt x="4842540" y="2183555"/>
                      <a:pt x="4852043" y="2173005"/>
                      <a:pt x="4863312" y="2166937"/>
                    </a:cubicBezTo>
                    <a:cubicBezTo>
                      <a:pt x="4895056" y="2149844"/>
                      <a:pt x="4884540" y="2154120"/>
                      <a:pt x="4915700" y="2147887"/>
                    </a:cubicBezTo>
                    <a:cubicBezTo>
                      <a:pt x="4922050" y="2143125"/>
                      <a:pt x="4927858" y="2137538"/>
                      <a:pt x="4934750" y="2133600"/>
                    </a:cubicBezTo>
                    <a:cubicBezTo>
                      <a:pt x="4939109" y="2131109"/>
                      <a:pt x="4944860" y="2131622"/>
                      <a:pt x="4949037" y="2128837"/>
                    </a:cubicBezTo>
                    <a:cubicBezTo>
                      <a:pt x="4954641" y="2125101"/>
                      <a:pt x="4958211" y="2118933"/>
                      <a:pt x="4963325" y="2114550"/>
                    </a:cubicBezTo>
                    <a:cubicBezTo>
                      <a:pt x="4969352" y="2109384"/>
                      <a:pt x="4975872" y="2104814"/>
                      <a:pt x="4982375" y="2100262"/>
                    </a:cubicBezTo>
                    <a:cubicBezTo>
                      <a:pt x="4991753" y="2093697"/>
                      <a:pt x="5002299" y="2088709"/>
                      <a:pt x="5010950" y="2081212"/>
                    </a:cubicBezTo>
                    <a:cubicBezTo>
                      <a:pt x="5026219" y="2067979"/>
                      <a:pt x="5038034" y="2050972"/>
                      <a:pt x="5053812" y="2038350"/>
                    </a:cubicBezTo>
                    <a:cubicBezTo>
                      <a:pt x="5061750" y="2032000"/>
                      <a:pt x="5070027" y="2026053"/>
                      <a:pt x="5077625" y="2019300"/>
                    </a:cubicBezTo>
                    <a:cubicBezTo>
                      <a:pt x="5084337" y="2013334"/>
                      <a:pt x="5089663" y="2005860"/>
                      <a:pt x="5096675" y="2000250"/>
                    </a:cubicBezTo>
                    <a:cubicBezTo>
                      <a:pt x="5105614" y="1993099"/>
                      <a:pt x="5116092" y="1988069"/>
                      <a:pt x="5125250" y="1981200"/>
                    </a:cubicBezTo>
                    <a:cubicBezTo>
                      <a:pt x="5141514" y="1969002"/>
                      <a:pt x="5160175" y="1958975"/>
                      <a:pt x="5172875" y="1943100"/>
                    </a:cubicBezTo>
                    <a:cubicBezTo>
                      <a:pt x="5196360" y="1913743"/>
                      <a:pt x="5182833" y="1923833"/>
                      <a:pt x="5210975" y="1909762"/>
                    </a:cubicBezTo>
                    <a:cubicBezTo>
                      <a:pt x="5214150" y="1905000"/>
                      <a:pt x="5217173" y="1900133"/>
                      <a:pt x="5220500" y="1895475"/>
                    </a:cubicBezTo>
                    <a:cubicBezTo>
                      <a:pt x="5225114" y="1889016"/>
                      <a:pt x="5230788" y="1883281"/>
                      <a:pt x="5234787" y="1876425"/>
                    </a:cubicBezTo>
                    <a:cubicBezTo>
                      <a:pt x="5241941" y="1864160"/>
                      <a:pt x="5246941" y="1850737"/>
                      <a:pt x="5253837" y="1838325"/>
                    </a:cubicBezTo>
                    <a:cubicBezTo>
                      <a:pt x="5262828" y="1822141"/>
                      <a:pt x="5282412" y="1790700"/>
                      <a:pt x="5282412" y="1790700"/>
                    </a:cubicBezTo>
                    <a:cubicBezTo>
                      <a:pt x="5284000" y="1784350"/>
                      <a:pt x="5284248" y="1777504"/>
                      <a:pt x="5287175" y="1771650"/>
                    </a:cubicBezTo>
                    <a:cubicBezTo>
                      <a:pt x="5292295" y="1761411"/>
                      <a:pt x="5306225" y="1743075"/>
                      <a:pt x="5306225" y="1743075"/>
                    </a:cubicBezTo>
                    <a:cubicBezTo>
                      <a:pt x="5310111" y="1731414"/>
                      <a:pt x="5313155" y="1720037"/>
                      <a:pt x="5320512" y="1709737"/>
                    </a:cubicBezTo>
                    <a:cubicBezTo>
                      <a:pt x="5324427" y="1704256"/>
                      <a:pt x="5330037" y="1700212"/>
                      <a:pt x="5334800" y="1695450"/>
                    </a:cubicBezTo>
                    <a:cubicBezTo>
                      <a:pt x="5348820" y="1639364"/>
                      <a:pt x="5324595" y="1727197"/>
                      <a:pt x="5358612" y="1647825"/>
                    </a:cubicBezTo>
                    <a:cubicBezTo>
                      <a:pt x="5395693" y="1561305"/>
                      <a:pt x="5348110" y="1668829"/>
                      <a:pt x="5391950" y="1581150"/>
                    </a:cubicBezTo>
                    <a:cubicBezTo>
                      <a:pt x="5410623" y="1543805"/>
                      <a:pt x="5430349" y="1489465"/>
                      <a:pt x="5439575" y="1452562"/>
                    </a:cubicBezTo>
                    <a:cubicBezTo>
                      <a:pt x="5442750" y="1439862"/>
                      <a:pt x="5446533" y="1427299"/>
                      <a:pt x="5449100" y="1414462"/>
                    </a:cubicBezTo>
                    <a:cubicBezTo>
                      <a:pt x="5451301" y="1403455"/>
                      <a:pt x="5452275" y="1392237"/>
                      <a:pt x="5453862" y="1381125"/>
                    </a:cubicBezTo>
                    <a:cubicBezTo>
                      <a:pt x="5455930" y="1314959"/>
                      <a:pt x="5454571" y="1247223"/>
                      <a:pt x="5463387" y="1181100"/>
                    </a:cubicBezTo>
                    <a:cubicBezTo>
                      <a:pt x="5464457" y="1173076"/>
                      <a:pt x="5466702" y="1165251"/>
                      <a:pt x="5468150" y="1157287"/>
                    </a:cubicBezTo>
                    <a:cubicBezTo>
                      <a:pt x="5469877" y="1147786"/>
                      <a:pt x="5471444" y="1138256"/>
                      <a:pt x="5472912" y="1128712"/>
                    </a:cubicBezTo>
                    <a:cubicBezTo>
                      <a:pt x="5474619" y="1117617"/>
                      <a:pt x="5475151" y="1106313"/>
                      <a:pt x="5477675" y="1095375"/>
                    </a:cubicBezTo>
                    <a:cubicBezTo>
                      <a:pt x="5479933" y="1085592"/>
                      <a:pt x="5484025" y="1076325"/>
                      <a:pt x="5487200" y="1066800"/>
                    </a:cubicBezTo>
                    <a:cubicBezTo>
                      <a:pt x="5493264" y="1006149"/>
                      <a:pt x="5488093" y="1034653"/>
                      <a:pt x="5501487" y="981075"/>
                    </a:cubicBezTo>
                    <a:lnTo>
                      <a:pt x="5501487" y="981075"/>
                    </a:lnTo>
                    <a:cubicBezTo>
                      <a:pt x="5504662" y="962025"/>
                      <a:pt x="5508281" y="943044"/>
                      <a:pt x="5511012" y="923925"/>
                    </a:cubicBezTo>
                    <a:cubicBezTo>
                      <a:pt x="5512600" y="912812"/>
                      <a:pt x="5514024" y="901675"/>
                      <a:pt x="5515775" y="890587"/>
                    </a:cubicBezTo>
                    <a:cubicBezTo>
                      <a:pt x="5518787" y="871511"/>
                      <a:pt x="5522125" y="852487"/>
                      <a:pt x="5525300" y="833437"/>
                    </a:cubicBezTo>
                    <a:lnTo>
                      <a:pt x="5530062" y="804862"/>
                    </a:lnTo>
                    <a:cubicBezTo>
                      <a:pt x="5531650" y="782637"/>
                      <a:pt x="5534825" y="760469"/>
                      <a:pt x="5534825" y="738187"/>
                    </a:cubicBezTo>
                    <a:cubicBezTo>
                      <a:pt x="5534825" y="569733"/>
                      <a:pt x="5555055" y="561649"/>
                      <a:pt x="5520537" y="466725"/>
                    </a:cubicBezTo>
                    <a:cubicBezTo>
                      <a:pt x="5517615" y="458691"/>
                      <a:pt x="5513934" y="450946"/>
                      <a:pt x="5511012" y="442912"/>
                    </a:cubicBezTo>
                    <a:cubicBezTo>
                      <a:pt x="5505084" y="426609"/>
                      <a:pt x="5499852" y="406305"/>
                      <a:pt x="5491962" y="390525"/>
                    </a:cubicBezTo>
                    <a:cubicBezTo>
                      <a:pt x="5487822" y="382246"/>
                      <a:pt x="5483825" y="373631"/>
                      <a:pt x="5477675" y="366712"/>
                    </a:cubicBezTo>
                    <a:cubicBezTo>
                      <a:pt x="5470922" y="359114"/>
                      <a:pt x="5461050" y="354850"/>
                      <a:pt x="5453862" y="347662"/>
                    </a:cubicBezTo>
                    <a:cubicBezTo>
                      <a:pt x="5442671" y="336471"/>
                      <a:pt x="5434004" y="319190"/>
                      <a:pt x="5420525" y="309562"/>
                    </a:cubicBezTo>
                    <a:cubicBezTo>
                      <a:pt x="5414748" y="305435"/>
                      <a:pt x="5407825" y="303212"/>
                      <a:pt x="5401475" y="300037"/>
                    </a:cubicBezTo>
                    <a:cubicBezTo>
                      <a:pt x="5398300" y="293687"/>
                      <a:pt x="5396570" y="286377"/>
                      <a:pt x="5391950" y="280987"/>
                    </a:cubicBezTo>
                    <a:cubicBezTo>
                      <a:pt x="5388012" y="276393"/>
                      <a:pt x="5365304" y="261636"/>
                      <a:pt x="5358612" y="257175"/>
                    </a:cubicBezTo>
                    <a:cubicBezTo>
                      <a:pt x="5328851" y="217492"/>
                      <a:pt x="5361387" y="257171"/>
                      <a:pt x="5325275" y="223837"/>
                    </a:cubicBezTo>
                    <a:cubicBezTo>
                      <a:pt x="5297513" y="198211"/>
                      <a:pt x="5265376" y="164947"/>
                      <a:pt x="5244312" y="133350"/>
                    </a:cubicBezTo>
                    <a:cubicBezTo>
                      <a:pt x="5234239" y="118241"/>
                      <a:pt x="5216405" y="89464"/>
                      <a:pt x="5201450" y="85725"/>
                    </a:cubicBezTo>
                    <a:cubicBezTo>
                      <a:pt x="5166327" y="76943"/>
                      <a:pt x="5198218" y="86380"/>
                      <a:pt x="5163350" y="71437"/>
                    </a:cubicBezTo>
                    <a:cubicBezTo>
                      <a:pt x="5077443" y="34620"/>
                      <a:pt x="5148951" y="66038"/>
                      <a:pt x="5087150" y="42862"/>
                    </a:cubicBezTo>
                    <a:cubicBezTo>
                      <a:pt x="5071141" y="36859"/>
                      <a:pt x="5056451" y="26230"/>
                      <a:pt x="5039525" y="23812"/>
                    </a:cubicBezTo>
                    <a:lnTo>
                      <a:pt x="5006187" y="19050"/>
                    </a:lnTo>
                    <a:cubicBezTo>
                      <a:pt x="4998250" y="15875"/>
                      <a:pt x="4990819" y="10858"/>
                      <a:pt x="4982375" y="9525"/>
                    </a:cubicBezTo>
                    <a:cubicBezTo>
                      <a:pt x="4960366" y="6050"/>
                      <a:pt x="4937916" y="6471"/>
                      <a:pt x="4915700" y="4762"/>
                    </a:cubicBezTo>
                    <a:lnTo>
                      <a:pt x="4858550" y="0"/>
                    </a:lnTo>
                    <a:cubicBezTo>
                      <a:pt x="4780501" y="6003"/>
                      <a:pt x="4816929" y="703"/>
                      <a:pt x="4749012" y="14287"/>
                    </a:cubicBezTo>
                    <a:cubicBezTo>
                      <a:pt x="4741075" y="15875"/>
                      <a:pt x="4732879" y="16490"/>
                      <a:pt x="4725200" y="19050"/>
                    </a:cubicBezTo>
                    <a:cubicBezTo>
                      <a:pt x="4659973" y="40792"/>
                      <a:pt x="4733765" y="14698"/>
                      <a:pt x="4668050" y="42862"/>
                    </a:cubicBezTo>
                    <a:cubicBezTo>
                      <a:pt x="4655583" y="48205"/>
                      <a:pt x="4641835" y="50613"/>
                      <a:pt x="4629950" y="57150"/>
                    </a:cubicBezTo>
                    <a:cubicBezTo>
                      <a:pt x="4515711" y="119982"/>
                      <a:pt x="4612719" y="79283"/>
                      <a:pt x="4548987" y="104775"/>
                    </a:cubicBezTo>
                    <a:cubicBezTo>
                      <a:pt x="4542637" y="112712"/>
                      <a:pt x="4536690" y="120990"/>
                      <a:pt x="4529937" y="128587"/>
                    </a:cubicBezTo>
                    <a:cubicBezTo>
                      <a:pt x="4523971" y="135299"/>
                      <a:pt x="4516497" y="140625"/>
                      <a:pt x="4510887" y="147637"/>
                    </a:cubicBezTo>
                    <a:cubicBezTo>
                      <a:pt x="4503736" y="156576"/>
                      <a:pt x="4497983" y="166554"/>
                      <a:pt x="4491837" y="176212"/>
                    </a:cubicBezTo>
                    <a:cubicBezTo>
                      <a:pt x="4474555" y="203371"/>
                      <a:pt x="4470273" y="212332"/>
                      <a:pt x="4458500" y="247650"/>
                    </a:cubicBezTo>
                    <a:lnTo>
                      <a:pt x="4439450" y="304800"/>
                    </a:lnTo>
                    <a:cubicBezTo>
                      <a:pt x="4426396" y="396169"/>
                      <a:pt x="4446144" y="283044"/>
                      <a:pt x="4420400" y="366712"/>
                    </a:cubicBezTo>
                    <a:cubicBezTo>
                      <a:pt x="4417099" y="377441"/>
                      <a:pt x="4418360" y="389160"/>
                      <a:pt x="4415637" y="400050"/>
                    </a:cubicBezTo>
                    <a:cubicBezTo>
                      <a:pt x="4413564" y="408344"/>
                      <a:pt x="4409287" y="415925"/>
                      <a:pt x="4406112" y="423862"/>
                    </a:cubicBezTo>
                    <a:cubicBezTo>
                      <a:pt x="4404525" y="434975"/>
                      <a:pt x="4403057" y="446105"/>
                      <a:pt x="4401350" y="457200"/>
                    </a:cubicBezTo>
                    <a:cubicBezTo>
                      <a:pt x="4388131" y="543121"/>
                      <a:pt x="4405636" y="422424"/>
                      <a:pt x="4391825" y="519112"/>
                    </a:cubicBezTo>
                    <a:cubicBezTo>
                      <a:pt x="4412585" y="664431"/>
                      <a:pt x="4393188" y="611191"/>
                      <a:pt x="4425162" y="685800"/>
                    </a:cubicBezTo>
                    <a:cubicBezTo>
                      <a:pt x="4427048" y="695227"/>
                      <a:pt x="4431327" y="718581"/>
                      <a:pt x="4434687" y="728662"/>
                    </a:cubicBezTo>
                    <a:cubicBezTo>
                      <a:pt x="4437390" y="736772"/>
                      <a:pt x="4441037" y="744537"/>
                      <a:pt x="4444212" y="752475"/>
                    </a:cubicBezTo>
                    <a:cubicBezTo>
                      <a:pt x="4442625" y="774700"/>
                      <a:pt x="4449030" y="799033"/>
                      <a:pt x="4439450" y="819150"/>
                    </a:cubicBezTo>
                    <a:cubicBezTo>
                      <a:pt x="4431668" y="835492"/>
                      <a:pt x="4409385" y="839688"/>
                      <a:pt x="4396587" y="852487"/>
                    </a:cubicBezTo>
                    <a:cubicBezTo>
                      <a:pt x="4391825" y="857250"/>
                      <a:pt x="4387781" y="862860"/>
                      <a:pt x="4382300" y="866775"/>
                    </a:cubicBezTo>
                    <a:cubicBezTo>
                      <a:pt x="4376523" y="870902"/>
                      <a:pt x="4369414" y="872778"/>
                      <a:pt x="4363250" y="876300"/>
                    </a:cubicBezTo>
                    <a:cubicBezTo>
                      <a:pt x="4352026" y="882714"/>
                      <a:pt x="4340134" y="892811"/>
                      <a:pt x="4329912" y="900112"/>
                    </a:cubicBezTo>
                    <a:cubicBezTo>
                      <a:pt x="4325254" y="903439"/>
                      <a:pt x="4320282" y="906310"/>
                      <a:pt x="4315625" y="909637"/>
                    </a:cubicBezTo>
                    <a:cubicBezTo>
                      <a:pt x="4309166" y="914251"/>
                      <a:pt x="4303675" y="920375"/>
                      <a:pt x="4296575" y="923925"/>
                    </a:cubicBezTo>
                    <a:cubicBezTo>
                      <a:pt x="4290721" y="926852"/>
                      <a:pt x="4283794" y="926806"/>
                      <a:pt x="4277525" y="928687"/>
                    </a:cubicBezTo>
                    <a:cubicBezTo>
                      <a:pt x="4267908" y="931572"/>
                      <a:pt x="4258690" y="935777"/>
                      <a:pt x="4248950" y="938212"/>
                    </a:cubicBezTo>
                    <a:cubicBezTo>
                      <a:pt x="4242600" y="939800"/>
                      <a:pt x="4236194" y="941177"/>
                      <a:pt x="4229900" y="942975"/>
                    </a:cubicBezTo>
                    <a:cubicBezTo>
                      <a:pt x="4225073" y="944354"/>
                      <a:pt x="4220482" y="946519"/>
                      <a:pt x="4215612" y="947737"/>
                    </a:cubicBezTo>
                    <a:cubicBezTo>
                      <a:pt x="4197031" y="952382"/>
                      <a:pt x="4177294" y="954572"/>
                      <a:pt x="4158462" y="957262"/>
                    </a:cubicBezTo>
                    <a:cubicBezTo>
                      <a:pt x="4115128" y="971709"/>
                      <a:pt x="4183553" y="949554"/>
                      <a:pt x="4120362" y="966787"/>
                    </a:cubicBezTo>
                    <a:cubicBezTo>
                      <a:pt x="4110676" y="969429"/>
                      <a:pt x="4101109" y="972583"/>
                      <a:pt x="4091787" y="976312"/>
                    </a:cubicBezTo>
                    <a:cubicBezTo>
                      <a:pt x="4083850" y="979487"/>
                      <a:pt x="4076269" y="983764"/>
                      <a:pt x="4067975" y="985837"/>
                    </a:cubicBezTo>
                    <a:cubicBezTo>
                      <a:pt x="4057085" y="988560"/>
                      <a:pt x="4045750" y="989012"/>
                      <a:pt x="4034637" y="990600"/>
                    </a:cubicBezTo>
                    <a:cubicBezTo>
                      <a:pt x="3981960" y="1016938"/>
                      <a:pt x="4031838" y="995962"/>
                      <a:pt x="3967962" y="1009650"/>
                    </a:cubicBezTo>
                    <a:cubicBezTo>
                      <a:pt x="3958145" y="1011754"/>
                      <a:pt x="3949170" y="1016917"/>
                      <a:pt x="3939387" y="1019175"/>
                    </a:cubicBezTo>
                    <a:cubicBezTo>
                      <a:pt x="3928449" y="1021699"/>
                      <a:pt x="3917162" y="1022350"/>
                      <a:pt x="3906050" y="1023937"/>
                    </a:cubicBezTo>
                    <a:cubicBezTo>
                      <a:pt x="3852075" y="1022350"/>
                      <a:pt x="3798056" y="1021872"/>
                      <a:pt x="3744125" y="1019175"/>
                    </a:cubicBezTo>
                    <a:cubicBezTo>
                      <a:pt x="3734481" y="1018693"/>
                      <a:pt x="3725109" y="1015778"/>
                      <a:pt x="3715550" y="1014412"/>
                    </a:cubicBezTo>
                    <a:cubicBezTo>
                      <a:pt x="3702880" y="1012602"/>
                      <a:pt x="3690150" y="1011237"/>
                      <a:pt x="3677450" y="1009650"/>
                    </a:cubicBezTo>
                    <a:cubicBezTo>
                      <a:pt x="3634587" y="1014412"/>
                      <a:pt x="3591250" y="1015989"/>
                      <a:pt x="3548862" y="1023937"/>
                    </a:cubicBezTo>
                    <a:cubicBezTo>
                      <a:pt x="3542227" y="1025181"/>
                      <a:pt x="3511890" y="1047358"/>
                      <a:pt x="3506000" y="1052512"/>
                    </a:cubicBezTo>
                    <a:cubicBezTo>
                      <a:pt x="3499242" y="1058425"/>
                      <a:pt x="3493662" y="1065596"/>
                      <a:pt x="3486950" y="1071562"/>
                    </a:cubicBezTo>
                    <a:cubicBezTo>
                      <a:pt x="3479352" y="1078315"/>
                      <a:pt x="3470325" y="1083424"/>
                      <a:pt x="3463137" y="1090612"/>
                    </a:cubicBezTo>
                    <a:cubicBezTo>
                      <a:pt x="3408773" y="1144976"/>
                      <a:pt x="3498563" y="1069893"/>
                      <a:pt x="3425037" y="1128712"/>
                    </a:cubicBezTo>
                    <a:cubicBezTo>
                      <a:pt x="3415512" y="1144587"/>
                      <a:pt x="3406274" y="1160638"/>
                      <a:pt x="3396462" y="1176337"/>
                    </a:cubicBezTo>
                    <a:cubicBezTo>
                      <a:pt x="3336051" y="1272995"/>
                      <a:pt x="3412595" y="1146271"/>
                      <a:pt x="3363125" y="1228725"/>
                    </a:cubicBezTo>
                    <a:cubicBezTo>
                      <a:pt x="3359950" y="1239837"/>
                      <a:pt x="3356641" y="1250912"/>
                      <a:pt x="3353600" y="1262062"/>
                    </a:cubicBezTo>
                    <a:cubicBezTo>
                      <a:pt x="3351878" y="1268377"/>
                      <a:pt x="3351415" y="1275096"/>
                      <a:pt x="3348837" y="1281112"/>
                    </a:cubicBezTo>
                    <a:cubicBezTo>
                      <a:pt x="3346582" y="1286373"/>
                      <a:pt x="3342487" y="1290637"/>
                      <a:pt x="3339312" y="1295400"/>
                    </a:cubicBezTo>
                    <a:cubicBezTo>
                      <a:pt x="3336137" y="1304925"/>
                      <a:pt x="3336887" y="1316875"/>
                      <a:pt x="3329787" y="1323975"/>
                    </a:cubicBezTo>
                    <a:cubicBezTo>
                      <a:pt x="3318960" y="1334802"/>
                      <a:pt x="3308848" y="1343567"/>
                      <a:pt x="3301212" y="1357312"/>
                    </a:cubicBezTo>
                    <a:cubicBezTo>
                      <a:pt x="3297060" y="1364785"/>
                      <a:pt x="3296218" y="1373875"/>
                      <a:pt x="3291687" y="1381125"/>
                    </a:cubicBezTo>
                    <a:cubicBezTo>
                      <a:pt x="3269400" y="1416786"/>
                      <a:pt x="3282844" y="1369105"/>
                      <a:pt x="3248825" y="1414462"/>
                    </a:cubicBezTo>
                    <a:cubicBezTo>
                      <a:pt x="3244062" y="1420812"/>
                      <a:pt x="3240150" y="1427899"/>
                      <a:pt x="3234537" y="1433512"/>
                    </a:cubicBezTo>
                    <a:cubicBezTo>
                      <a:pt x="3230490" y="1437559"/>
                      <a:pt x="3224787" y="1439547"/>
                      <a:pt x="3220250" y="1443037"/>
                    </a:cubicBezTo>
                    <a:cubicBezTo>
                      <a:pt x="3204136" y="1455432"/>
                      <a:pt x="3188611" y="1468577"/>
                      <a:pt x="3172625" y="1481137"/>
                    </a:cubicBezTo>
                    <a:cubicBezTo>
                      <a:pt x="3166384" y="1486041"/>
                      <a:pt x="3160945" y="1492477"/>
                      <a:pt x="3153575" y="1495425"/>
                    </a:cubicBezTo>
                    <a:cubicBezTo>
                      <a:pt x="3145637" y="1498600"/>
                      <a:pt x="3137235" y="1500798"/>
                      <a:pt x="3129762" y="1504950"/>
                    </a:cubicBezTo>
                    <a:cubicBezTo>
                      <a:pt x="3122823" y="1508805"/>
                      <a:pt x="3116738" y="1514071"/>
                      <a:pt x="3110712" y="1519237"/>
                    </a:cubicBezTo>
                    <a:cubicBezTo>
                      <a:pt x="3105598" y="1523620"/>
                      <a:pt x="3102136" y="1529955"/>
                      <a:pt x="3096425" y="1533525"/>
                    </a:cubicBezTo>
                    <a:cubicBezTo>
                      <a:pt x="3089175" y="1538056"/>
                      <a:pt x="3080550" y="1539875"/>
                      <a:pt x="3072612" y="1543050"/>
                    </a:cubicBezTo>
                    <a:cubicBezTo>
                      <a:pt x="3067850" y="1547812"/>
                      <a:pt x="3064036" y="1553768"/>
                      <a:pt x="3058325" y="1557337"/>
                    </a:cubicBezTo>
                    <a:cubicBezTo>
                      <a:pt x="3051075" y="1561868"/>
                      <a:pt x="3042324" y="1563390"/>
                      <a:pt x="3034512" y="1566862"/>
                    </a:cubicBezTo>
                    <a:cubicBezTo>
                      <a:pt x="3028024" y="1569745"/>
                      <a:pt x="3021626" y="1572865"/>
                      <a:pt x="3015462" y="1576387"/>
                    </a:cubicBezTo>
                    <a:cubicBezTo>
                      <a:pt x="2999388" y="1585572"/>
                      <a:pt x="2983241" y="1594692"/>
                      <a:pt x="2967837" y="1604962"/>
                    </a:cubicBezTo>
                    <a:cubicBezTo>
                      <a:pt x="2963075" y="1608137"/>
                      <a:pt x="2958669" y="1611927"/>
                      <a:pt x="2953550" y="1614487"/>
                    </a:cubicBezTo>
                    <a:cubicBezTo>
                      <a:pt x="2949060" y="1616732"/>
                      <a:pt x="2943651" y="1616812"/>
                      <a:pt x="2939262" y="1619250"/>
                    </a:cubicBezTo>
                    <a:cubicBezTo>
                      <a:pt x="2929255" y="1624809"/>
                      <a:pt x="2918782" y="1630205"/>
                      <a:pt x="2910687" y="1638300"/>
                    </a:cubicBezTo>
                    <a:cubicBezTo>
                      <a:pt x="2905925" y="1643062"/>
                      <a:pt x="2902082" y="1648971"/>
                      <a:pt x="2896400" y="1652587"/>
                    </a:cubicBezTo>
                    <a:cubicBezTo>
                      <a:pt x="2851329" y="1681268"/>
                      <a:pt x="2871076" y="1662867"/>
                      <a:pt x="2834487" y="1681162"/>
                    </a:cubicBezTo>
                    <a:cubicBezTo>
                      <a:pt x="2750989" y="1722912"/>
                      <a:pt x="2863424" y="1669850"/>
                      <a:pt x="2791625" y="1709737"/>
                    </a:cubicBezTo>
                    <a:cubicBezTo>
                      <a:pt x="2784152" y="1713889"/>
                      <a:pt x="2775459" y="1715439"/>
                      <a:pt x="2767812" y="1719262"/>
                    </a:cubicBezTo>
                    <a:cubicBezTo>
                      <a:pt x="2762693" y="1721822"/>
                      <a:pt x="2758644" y="1726227"/>
                      <a:pt x="2753525" y="1728787"/>
                    </a:cubicBezTo>
                    <a:cubicBezTo>
                      <a:pt x="2749035" y="1731032"/>
                      <a:pt x="2743727" y="1731305"/>
                      <a:pt x="2739237" y="1733550"/>
                    </a:cubicBezTo>
                    <a:cubicBezTo>
                      <a:pt x="2734118" y="1736110"/>
                      <a:pt x="2730211" y="1740820"/>
                      <a:pt x="2724950" y="1743075"/>
                    </a:cubicBezTo>
                    <a:cubicBezTo>
                      <a:pt x="2710517" y="1749260"/>
                      <a:pt x="2671635" y="1751645"/>
                      <a:pt x="2663037" y="1752600"/>
                    </a:cubicBezTo>
                    <a:lnTo>
                      <a:pt x="2596362" y="1738312"/>
                    </a:lnTo>
                    <a:cubicBezTo>
                      <a:pt x="2586893" y="1736418"/>
                      <a:pt x="2584456" y="1730375"/>
                      <a:pt x="2572550" y="1728788"/>
                    </a:cubicBezTo>
                    <a:cubicBezTo>
                      <a:pt x="2560644" y="1727201"/>
                      <a:pt x="2541991" y="1716087"/>
                      <a:pt x="2524925" y="1728787"/>
                    </a:cubicBezTo>
                    <a:cubicBezTo>
                      <a:pt x="2507859" y="1741487"/>
                      <a:pt x="2492778" y="1779587"/>
                      <a:pt x="2470156" y="1804987"/>
                    </a:cubicBezTo>
                    <a:cubicBezTo>
                      <a:pt x="2447534" y="1830387"/>
                      <a:pt x="2414990" y="1863725"/>
                      <a:pt x="2389193" y="1881187"/>
                    </a:cubicBezTo>
                    <a:cubicBezTo>
                      <a:pt x="2363396" y="1898650"/>
                      <a:pt x="2337997" y="1902618"/>
                      <a:pt x="2315375" y="1909762"/>
                    </a:cubicBezTo>
                    <a:cubicBezTo>
                      <a:pt x="2292753" y="1916906"/>
                      <a:pt x="2266956" y="1918494"/>
                      <a:pt x="2253462" y="1924050"/>
                    </a:cubicBezTo>
                    <a:cubicBezTo>
                      <a:pt x="2239968" y="1929606"/>
                      <a:pt x="2241720" y="1937880"/>
                      <a:pt x="2234412" y="1943100"/>
                    </a:cubicBezTo>
                    <a:cubicBezTo>
                      <a:pt x="2230327" y="1946018"/>
                      <a:pt x="2224615" y="1945617"/>
                      <a:pt x="2220125" y="1947862"/>
                    </a:cubicBezTo>
                    <a:cubicBezTo>
                      <a:pt x="2208677" y="1953586"/>
                      <a:pt x="2198080" y="1960889"/>
                      <a:pt x="2186787" y="1966912"/>
                    </a:cubicBezTo>
                    <a:cubicBezTo>
                      <a:pt x="2174258" y="1973594"/>
                      <a:pt x="2162462" y="1982518"/>
                      <a:pt x="2148687" y="1985962"/>
                    </a:cubicBezTo>
                    <a:lnTo>
                      <a:pt x="2072487" y="1971675"/>
                    </a:lnTo>
                    <a:cubicBezTo>
                      <a:pt x="2052643" y="1973659"/>
                      <a:pt x="2063181" y="1982362"/>
                      <a:pt x="1996288" y="1990725"/>
                    </a:cubicBezTo>
                    <a:cubicBezTo>
                      <a:pt x="1982953" y="1995170"/>
                      <a:pt x="1953425" y="2034381"/>
                      <a:pt x="1939137" y="2047875"/>
                    </a:cubicBezTo>
                    <a:cubicBezTo>
                      <a:pt x="1924849" y="2061369"/>
                      <a:pt x="1952685" y="2045361"/>
                      <a:pt x="1910562" y="2071687"/>
                    </a:cubicBezTo>
                    <a:cubicBezTo>
                      <a:pt x="1903313" y="2076218"/>
                      <a:pt x="1894255" y="2077118"/>
                      <a:pt x="1886750" y="2081212"/>
                    </a:cubicBezTo>
                    <a:cubicBezTo>
                      <a:pt x="1876700" y="2086694"/>
                      <a:pt x="1868225" y="2094780"/>
                      <a:pt x="1858175" y="2100262"/>
                    </a:cubicBezTo>
                    <a:cubicBezTo>
                      <a:pt x="1850670" y="2104356"/>
                      <a:pt x="1841835" y="2105635"/>
                      <a:pt x="1834362" y="2109787"/>
                    </a:cubicBezTo>
                    <a:cubicBezTo>
                      <a:pt x="1827423" y="2113642"/>
                      <a:pt x="1822043" y="2119868"/>
                      <a:pt x="1815312" y="2124075"/>
                    </a:cubicBezTo>
                    <a:cubicBezTo>
                      <a:pt x="1809292" y="2127838"/>
                      <a:pt x="1802612" y="2130425"/>
                      <a:pt x="1796262" y="2133600"/>
                    </a:cubicBezTo>
                    <a:cubicBezTo>
                      <a:pt x="1793087" y="2138362"/>
                      <a:pt x="1791206" y="2144311"/>
                      <a:pt x="1786737" y="2147887"/>
                    </a:cubicBezTo>
                    <a:cubicBezTo>
                      <a:pt x="1782817" y="2151023"/>
                      <a:pt x="1776809" y="2150159"/>
                      <a:pt x="1772450" y="2152650"/>
                    </a:cubicBezTo>
                    <a:cubicBezTo>
                      <a:pt x="1765558" y="2156588"/>
                      <a:pt x="1759750" y="2162175"/>
                      <a:pt x="1753400" y="2166937"/>
                    </a:cubicBezTo>
                    <a:cubicBezTo>
                      <a:pt x="1732598" y="2198141"/>
                      <a:pt x="1748344" y="2177650"/>
                      <a:pt x="1696250" y="2219325"/>
                    </a:cubicBezTo>
                    <a:cubicBezTo>
                      <a:pt x="1688312" y="2225675"/>
                      <a:pt x="1681154" y="2233145"/>
                      <a:pt x="1672437" y="2238375"/>
                    </a:cubicBezTo>
                    <a:cubicBezTo>
                      <a:pt x="1664500" y="2243137"/>
                      <a:pt x="1655736" y="2246736"/>
                      <a:pt x="1648625" y="2252662"/>
                    </a:cubicBezTo>
                    <a:cubicBezTo>
                      <a:pt x="1636552" y="2262723"/>
                      <a:pt x="1627559" y="2276182"/>
                      <a:pt x="1615287" y="2286000"/>
                    </a:cubicBezTo>
                    <a:cubicBezTo>
                      <a:pt x="1607350" y="2292350"/>
                      <a:pt x="1599607" y="2298951"/>
                      <a:pt x="1591475" y="2305050"/>
                    </a:cubicBezTo>
                    <a:cubicBezTo>
                      <a:pt x="1586896" y="2308484"/>
                      <a:pt x="1581584" y="2310911"/>
                      <a:pt x="1577187" y="2314575"/>
                    </a:cubicBezTo>
                    <a:cubicBezTo>
                      <a:pt x="1572013" y="2318887"/>
                      <a:pt x="1567662" y="2324100"/>
                      <a:pt x="1562900" y="2328862"/>
                    </a:cubicBezTo>
                    <a:cubicBezTo>
                      <a:pt x="1561312" y="2333625"/>
                      <a:pt x="1561351" y="2339293"/>
                      <a:pt x="1558137" y="2343150"/>
                    </a:cubicBezTo>
                    <a:cubicBezTo>
                      <a:pt x="1548155" y="2355128"/>
                      <a:pt x="1532995" y="2359763"/>
                      <a:pt x="1520037" y="2366962"/>
                    </a:cubicBezTo>
                    <a:cubicBezTo>
                      <a:pt x="1511945" y="2371458"/>
                      <a:pt x="1503927" y="2376115"/>
                      <a:pt x="1496225" y="2381250"/>
                    </a:cubicBezTo>
                    <a:cubicBezTo>
                      <a:pt x="1489621" y="2385653"/>
                      <a:pt x="1484067" y="2391599"/>
                      <a:pt x="1477175" y="2395537"/>
                    </a:cubicBezTo>
                    <a:cubicBezTo>
                      <a:pt x="1472816" y="2398028"/>
                      <a:pt x="1467457" y="2398223"/>
                      <a:pt x="1462887" y="2400300"/>
                    </a:cubicBezTo>
                    <a:cubicBezTo>
                      <a:pt x="1449961" y="2406176"/>
                      <a:pt x="1437487" y="2413000"/>
                      <a:pt x="1424787" y="2419350"/>
                    </a:cubicBezTo>
                    <a:cubicBezTo>
                      <a:pt x="1418437" y="2422525"/>
                      <a:pt x="1410757" y="2423855"/>
                      <a:pt x="1405737" y="2428875"/>
                    </a:cubicBezTo>
                    <a:cubicBezTo>
                      <a:pt x="1386256" y="2448356"/>
                      <a:pt x="1388086" y="2449607"/>
                      <a:pt x="1362875" y="2462212"/>
                    </a:cubicBezTo>
                    <a:cubicBezTo>
                      <a:pt x="1352061" y="2467619"/>
                      <a:pt x="1340151" y="2470711"/>
                      <a:pt x="1329537" y="2476500"/>
                    </a:cubicBezTo>
                    <a:cubicBezTo>
                      <a:pt x="1322569" y="2480301"/>
                      <a:pt x="1317379" y="2486849"/>
                      <a:pt x="1310487" y="2490787"/>
                    </a:cubicBezTo>
                    <a:cubicBezTo>
                      <a:pt x="1295077" y="2499593"/>
                      <a:pt x="1277630" y="2504754"/>
                      <a:pt x="1262862" y="2514600"/>
                    </a:cubicBezTo>
                    <a:cubicBezTo>
                      <a:pt x="1251523" y="2522159"/>
                      <a:pt x="1236259" y="2532664"/>
                      <a:pt x="1224762" y="2538412"/>
                    </a:cubicBezTo>
                    <a:cubicBezTo>
                      <a:pt x="1220272" y="2540657"/>
                      <a:pt x="1215237" y="2541587"/>
                      <a:pt x="1210475" y="2543175"/>
                    </a:cubicBezTo>
                    <a:cubicBezTo>
                      <a:pt x="1204125" y="2547937"/>
                      <a:pt x="1198156" y="2553255"/>
                      <a:pt x="1191425" y="2557462"/>
                    </a:cubicBezTo>
                    <a:cubicBezTo>
                      <a:pt x="1164878" y="2574054"/>
                      <a:pt x="1155818" y="2565249"/>
                      <a:pt x="1129512" y="2600325"/>
                    </a:cubicBezTo>
                    <a:cubicBezTo>
                      <a:pt x="1112213" y="2623391"/>
                      <a:pt x="1122755" y="2616865"/>
                      <a:pt x="1100937" y="2624137"/>
                    </a:cubicBezTo>
                    <a:cubicBezTo>
                      <a:pt x="1096175" y="2628900"/>
                      <a:pt x="1090962" y="2633251"/>
                      <a:pt x="1086650" y="2638425"/>
                    </a:cubicBezTo>
                    <a:cubicBezTo>
                      <a:pt x="1082986" y="2642822"/>
                      <a:pt x="1081172" y="2648665"/>
                      <a:pt x="1077125" y="2652712"/>
                    </a:cubicBezTo>
                    <a:cubicBezTo>
                      <a:pt x="1076002" y="2653835"/>
                      <a:pt x="1061250" y="2662237"/>
                      <a:pt x="1053312" y="2667000"/>
                    </a:cubicBezTo>
                    <a:close/>
                  </a:path>
                </a:pathLst>
              </a:custGeom>
              <a:noFill/>
              <a:ln w="15875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6BAAE743-21E8-42D9-B36D-E63F3BB35C9E}"/>
                  </a:ext>
                </a:extLst>
              </p:cNvPr>
              <p:cNvSpPr txBox="1"/>
              <p:nvPr/>
            </p:nvSpPr>
            <p:spPr>
              <a:xfrm rot="19771130">
                <a:off x="4445662" y="4487249"/>
                <a:ext cx="2426926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B0D55511-F7E8-4A0A-BE8E-FB66440F45BA}"/>
              </a:ext>
            </a:extLst>
          </p:cNvPr>
          <p:cNvGrpSpPr/>
          <p:nvPr/>
        </p:nvGrpSpPr>
        <p:grpSpPr>
          <a:xfrm>
            <a:off x="4175446" y="3378396"/>
            <a:ext cx="3848484" cy="2886363"/>
            <a:chOff x="484632" y="0"/>
            <a:chExt cx="9144000" cy="6858000"/>
          </a:xfrm>
        </p:grpSpPr>
        <p:pic>
          <p:nvPicPr>
            <p:cNvPr id="37" name="Picture 36" descr="A picture containing star, snowboarding, night, jumping&#10;&#10;Description automatically generated">
              <a:extLst>
                <a:ext uri="{FF2B5EF4-FFF2-40B4-BE49-F238E27FC236}">
                  <a16:creationId xmlns:a16="http://schemas.microsoft.com/office/drawing/2014/main" id="{AFB040A5-9677-42B4-9C10-D52B0C3D0523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brightnessContrast brigh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932B0F3-4010-417D-A6AA-793D2B9A34DC}"/>
                </a:ext>
              </a:extLst>
            </p:cNvPr>
            <p:cNvSpPr/>
            <p:nvPr/>
          </p:nvSpPr>
          <p:spPr>
            <a:xfrm>
              <a:off x="2336327" y="3035300"/>
              <a:ext cx="5093173" cy="3822700"/>
            </a:xfrm>
            <a:custGeom>
              <a:avLst/>
              <a:gdLst>
                <a:gd name="connsiteX0" fmla="*/ 705323 w 5093173"/>
                <a:gd name="connsiteY0" fmla="*/ 3778250 h 3822700"/>
                <a:gd name="connsiteX1" fmla="*/ 673573 w 5093173"/>
                <a:gd name="connsiteY1" fmla="*/ 3765550 h 3822700"/>
                <a:gd name="connsiteX2" fmla="*/ 641823 w 5093173"/>
                <a:gd name="connsiteY2" fmla="*/ 3759200 h 3822700"/>
                <a:gd name="connsiteX3" fmla="*/ 610073 w 5093173"/>
                <a:gd name="connsiteY3" fmla="*/ 3746500 h 3822700"/>
                <a:gd name="connsiteX4" fmla="*/ 591023 w 5093173"/>
                <a:gd name="connsiteY4" fmla="*/ 3740150 h 3822700"/>
                <a:gd name="connsiteX5" fmla="*/ 559273 w 5093173"/>
                <a:gd name="connsiteY5" fmla="*/ 3721100 h 3822700"/>
                <a:gd name="connsiteX6" fmla="*/ 533873 w 5093173"/>
                <a:gd name="connsiteY6" fmla="*/ 3714750 h 3822700"/>
                <a:gd name="connsiteX7" fmla="*/ 444973 w 5093173"/>
                <a:gd name="connsiteY7" fmla="*/ 3676650 h 3822700"/>
                <a:gd name="connsiteX8" fmla="*/ 400523 w 5093173"/>
                <a:gd name="connsiteY8" fmla="*/ 3663950 h 3822700"/>
                <a:gd name="connsiteX9" fmla="*/ 375123 w 5093173"/>
                <a:gd name="connsiteY9" fmla="*/ 3657600 h 3822700"/>
                <a:gd name="connsiteX10" fmla="*/ 324323 w 5093173"/>
                <a:gd name="connsiteY10" fmla="*/ 3632200 h 3822700"/>
                <a:gd name="connsiteX11" fmla="*/ 298923 w 5093173"/>
                <a:gd name="connsiteY11" fmla="*/ 3625850 h 3822700"/>
                <a:gd name="connsiteX12" fmla="*/ 241773 w 5093173"/>
                <a:gd name="connsiteY12" fmla="*/ 3594100 h 3822700"/>
                <a:gd name="connsiteX13" fmla="*/ 216373 w 5093173"/>
                <a:gd name="connsiteY13" fmla="*/ 3587750 h 3822700"/>
                <a:gd name="connsiteX14" fmla="*/ 197323 w 5093173"/>
                <a:gd name="connsiteY14" fmla="*/ 3581400 h 3822700"/>
                <a:gd name="connsiteX15" fmla="*/ 133823 w 5093173"/>
                <a:gd name="connsiteY15" fmla="*/ 3556000 h 3822700"/>
                <a:gd name="connsiteX16" fmla="*/ 83023 w 5093173"/>
                <a:gd name="connsiteY16" fmla="*/ 3524250 h 3822700"/>
                <a:gd name="connsiteX17" fmla="*/ 57623 w 5093173"/>
                <a:gd name="connsiteY17" fmla="*/ 3479800 h 3822700"/>
                <a:gd name="connsiteX18" fmla="*/ 25873 w 5093173"/>
                <a:gd name="connsiteY18" fmla="*/ 3416300 h 3822700"/>
                <a:gd name="connsiteX19" fmla="*/ 6823 w 5093173"/>
                <a:gd name="connsiteY19" fmla="*/ 3340100 h 3822700"/>
                <a:gd name="connsiteX20" fmla="*/ 6823 w 5093173"/>
                <a:gd name="connsiteY20" fmla="*/ 3175000 h 3822700"/>
                <a:gd name="connsiteX21" fmla="*/ 13173 w 5093173"/>
                <a:gd name="connsiteY21" fmla="*/ 3143250 h 3822700"/>
                <a:gd name="connsiteX22" fmla="*/ 25873 w 5093173"/>
                <a:gd name="connsiteY22" fmla="*/ 3117850 h 3822700"/>
                <a:gd name="connsiteX23" fmla="*/ 38573 w 5093173"/>
                <a:gd name="connsiteY23" fmla="*/ 3035300 h 3822700"/>
                <a:gd name="connsiteX24" fmla="*/ 51273 w 5093173"/>
                <a:gd name="connsiteY24" fmla="*/ 3003550 h 3822700"/>
                <a:gd name="connsiteX25" fmla="*/ 63973 w 5093173"/>
                <a:gd name="connsiteY25" fmla="*/ 2959100 h 3822700"/>
                <a:gd name="connsiteX26" fmla="*/ 70323 w 5093173"/>
                <a:gd name="connsiteY26" fmla="*/ 2933700 h 3822700"/>
                <a:gd name="connsiteX27" fmla="*/ 76673 w 5093173"/>
                <a:gd name="connsiteY27" fmla="*/ 2889250 h 3822700"/>
                <a:gd name="connsiteX28" fmla="*/ 95723 w 5093173"/>
                <a:gd name="connsiteY28" fmla="*/ 2838450 h 3822700"/>
                <a:gd name="connsiteX29" fmla="*/ 108423 w 5093173"/>
                <a:gd name="connsiteY29" fmla="*/ 2794000 h 3822700"/>
                <a:gd name="connsiteX30" fmla="*/ 127473 w 5093173"/>
                <a:gd name="connsiteY30" fmla="*/ 2736850 h 3822700"/>
                <a:gd name="connsiteX31" fmla="*/ 178273 w 5093173"/>
                <a:gd name="connsiteY31" fmla="*/ 2660650 h 3822700"/>
                <a:gd name="connsiteX32" fmla="*/ 235423 w 5093173"/>
                <a:gd name="connsiteY32" fmla="*/ 2597150 h 3822700"/>
                <a:gd name="connsiteX33" fmla="*/ 248123 w 5093173"/>
                <a:gd name="connsiteY33" fmla="*/ 2565400 h 3822700"/>
                <a:gd name="connsiteX34" fmla="*/ 279873 w 5093173"/>
                <a:gd name="connsiteY34" fmla="*/ 2533650 h 3822700"/>
                <a:gd name="connsiteX35" fmla="*/ 298923 w 5093173"/>
                <a:gd name="connsiteY35" fmla="*/ 2495550 h 3822700"/>
                <a:gd name="connsiteX36" fmla="*/ 324323 w 5093173"/>
                <a:gd name="connsiteY36" fmla="*/ 2457450 h 3822700"/>
                <a:gd name="connsiteX37" fmla="*/ 337023 w 5093173"/>
                <a:gd name="connsiteY37" fmla="*/ 2432050 h 3822700"/>
                <a:gd name="connsiteX38" fmla="*/ 368773 w 5093173"/>
                <a:gd name="connsiteY38" fmla="*/ 2387600 h 3822700"/>
                <a:gd name="connsiteX39" fmla="*/ 400523 w 5093173"/>
                <a:gd name="connsiteY39" fmla="*/ 2362200 h 3822700"/>
                <a:gd name="connsiteX40" fmla="*/ 470373 w 5093173"/>
                <a:gd name="connsiteY40" fmla="*/ 2292350 h 3822700"/>
                <a:gd name="connsiteX41" fmla="*/ 540223 w 5093173"/>
                <a:gd name="connsiteY41" fmla="*/ 2241550 h 3822700"/>
                <a:gd name="connsiteX42" fmla="*/ 571973 w 5093173"/>
                <a:gd name="connsiteY42" fmla="*/ 2216150 h 3822700"/>
                <a:gd name="connsiteX43" fmla="*/ 616423 w 5093173"/>
                <a:gd name="connsiteY43" fmla="*/ 2184400 h 3822700"/>
                <a:gd name="connsiteX44" fmla="*/ 660873 w 5093173"/>
                <a:gd name="connsiteY44" fmla="*/ 2146300 h 3822700"/>
                <a:gd name="connsiteX45" fmla="*/ 749773 w 5093173"/>
                <a:gd name="connsiteY45" fmla="*/ 2070100 h 3822700"/>
                <a:gd name="connsiteX46" fmla="*/ 819623 w 5093173"/>
                <a:gd name="connsiteY46" fmla="*/ 2025650 h 3822700"/>
                <a:gd name="connsiteX47" fmla="*/ 914873 w 5093173"/>
                <a:gd name="connsiteY47" fmla="*/ 1968500 h 3822700"/>
                <a:gd name="connsiteX48" fmla="*/ 933923 w 5093173"/>
                <a:gd name="connsiteY48" fmla="*/ 1949450 h 3822700"/>
                <a:gd name="connsiteX49" fmla="*/ 959323 w 5093173"/>
                <a:gd name="connsiteY49" fmla="*/ 1943100 h 3822700"/>
                <a:gd name="connsiteX50" fmla="*/ 978373 w 5093173"/>
                <a:gd name="connsiteY50" fmla="*/ 1936750 h 3822700"/>
                <a:gd name="connsiteX51" fmla="*/ 1048223 w 5093173"/>
                <a:gd name="connsiteY51" fmla="*/ 1911350 h 3822700"/>
                <a:gd name="connsiteX52" fmla="*/ 1168873 w 5093173"/>
                <a:gd name="connsiteY52" fmla="*/ 1860550 h 3822700"/>
                <a:gd name="connsiteX53" fmla="*/ 1264123 w 5093173"/>
                <a:gd name="connsiteY53" fmla="*/ 1816100 h 3822700"/>
                <a:gd name="connsiteX54" fmla="*/ 1295873 w 5093173"/>
                <a:gd name="connsiteY54" fmla="*/ 1809750 h 3822700"/>
                <a:gd name="connsiteX55" fmla="*/ 1353023 w 5093173"/>
                <a:gd name="connsiteY55" fmla="*/ 1797050 h 3822700"/>
                <a:gd name="connsiteX56" fmla="*/ 1422873 w 5093173"/>
                <a:gd name="connsiteY56" fmla="*/ 1784350 h 3822700"/>
                <a:gd name="connsiteX57" fmla="*/ 1480023 w 5093173"/>
                <a:gd name="connsiteY57" fmla="*/ 1765300 h 3822700"/>
                <a:gd name="connsiteX58" fmla="*/ 1518123 w 5093173"/>
                <a:gd name="connsiteY58" fmla="*/ 1758950 h 3822700"/>
                <a:gd name="connsiteX59" fmla="*/ 1556223 w 5093173"/>
                <a:gd name="connsiteY59" fmla="*/ 1746250 h 3822700"/>
                <a:gd name="connsiteX60" fmla="*/ 1607023 w 5093173"/>
                <a:gd name="connsiteY60" fmla="*/ 1733550 h 3822700"/>
                <a:gd name="connsiteX61" fmla="*/ 1664173 w 5093173"/>
                <a:gd name="connsiteY61" fmla="*/ 1714500 h 3822700"/>
                <a:gd name="connsiteX62" fmla="*/ 1772123 w 5093173"/>
                <a:gd name="connsiteY62" fmla="*/ 1670050 h 3822700"/>
                <a:gd name="connsiteX63" fmla="*/ 1816573 w 5093173"/>
                <a:gd name="connsiteY63" fmla="*/ 1657350 h 3822700"/>
                <a:gd name="connsiteX64" fmla="*/ 1867373 w 5093173"/>
                <a:gd name="connsiteY64" fmla="*/ 1631950 h 3822700"/>
                <a:gd name="connsiteX65" fmla="*/ 1930873 w 5093173"/>
                <a:gd name="connsiteY65" fmla="*/ 1600200 h 3822700"/>
                <a:gd name="connsiteX66" fmla="*/ 1994373 w 5093173"/>
                <a:gd name="connsiteY66" fmla="*/ 1562100 h 3822700"/>
                <a:gd name="connsiteX67" fmla="*/ 2019773 w 5093173"/>
                <a:gd name="connsiteY67" fmla="*/ 1549400 h 3822700"/>
                <a:gd name="connsiteX68" fmla="*/ 2045173 w 5093173"/>
                <a:gd name="connsiteY68" fmla="*/ 1530350 h 3822700"/>
                <a:gd name="connsiteX69" fmla="*/ 2064223 w 5093173"/>
                <a:gd name="connsiteY69" fmla="*/ 1517650 h 3822700"/>
                <a:gd name="connsiteX70" fmla="*/ 2115023 w 5093173"/>
                <a:gd name="connsiteY70" fmla="*/ 1479550 h 3822700"/>
                <a:gd name="connsiteX71" fmla="*/ 2134073 w 5093173"/>
                <a:gd name="connsiteY71" fmla="*/ 1466850 h 3822700"/>
                <a:gd name="connsiteX72" fmla="*/ 2153123 w 5093173"/>
                <a:gd name="connsiteY72" fmla="*/ 1447800 h 3822700"/>
                <a:gd name="connsiteX73" fmla="*/ 2324573 w 5093173"/>
                <a:gd name="connsiteY73" fmla="*/ 1428750 h 3822700"/>
                <a:gd name="connsiteX74" fmla="*/ 2521423 w 5093173"/>
                <a:gd name="connsiteY74" fmla="*/ 1422400 h 3822700"/>
                <a:gd name="connsiteX75" fmla="*/ 2546823 w 5093173"/>
                <a:gd name="connsiteY75" fmla="*/ 1416050 h 3822700"/>
                <a:gd name="connsiteX76" fmla="*/ 2591273 w 5093173"/>
                <a:gd name="connsiteY76" fmla="*/ 1397000 h 3822700"/>
                <a:gd name="connsiteX77" fmla="*/ 2673823 w 5093173"/>
                <a:gd name="connsiteY77" fmla="*/ 1352550 h 3822700"/>
                <a:gd name="connsiteX78" fmla="*/ 2692873 w 5093173"/>
                <a:gd name="connsiteY78" fmla="*/ 1346200 h 3822700"/>
                <a:gd name="connsiteX79" fmla="*/ 2750023 w 5093173"/>
                <a:gd name="connsiteY79" fmla="*/ 1327150 h 3822700"/>
                <a:gd name="connsiteX80" fmla="*/ 2889723 w 5093173"/>
                <a:gd name="connsiteY80" fmla="*/ 1308100 h 3822700"/>
                <a:gd name="connsiteX81" fmla="*/ 2927823 w 5093173"/>
                <a:gd name="connsiteY81" fmla="*/ 1295400 h 3822700"/>
                <a:gd name="connsiteX82" fmla="*/ 2953223 w 5093173"/>
                <a:gd name="connsiteY82" fmla="*/ 1289050 h 3822700"/>
                <a:gd name="connsiteX83" fmla="*/ 3004023 w 5093173"/>
                <a:gd name="connsiteY83" fmla="*/ 1263650 h 3822700"/>
                <a:gd name="connsiteX84" fmla="*/ 3099273 w 5093173"/>
                <a:gd name="connsiteY84" fmla="*/ 1231900 h 3822700"/>
                <a:gd name="connsiteX85" fmla="*/ 3162773 w 5093173"/>
                <a:gd name="connsiteY85" fmla="*/ 1200150 h 3822700"/>
                <a:gd name="connsiteX86" fmla="*/ 3181823 w 5093173"/>
                <a:gd name="connsiteY86" fmla="*/ 1187450 h 3822700"/>
                <a:gd name="connsiteX87" fmla="*/ 3207223 w 5093173"/>
                <a:gd name="connsiteY87" fmla="*/ 1181100 h 3822700"/>
                <a:gd name="connsiteX88" fmla="*/ 3258023 w 5093173"/>
                <a:gd name="connsiteY88" fmla="*/ 1155700 h 3822700"/>
                <a:gd name="connsiteX89" fmla="*/ 3289773 w 5093173"/>
                <a:gd name="connsiteY89" fmla="*/ 1143000 h 3822700"/>
                <a:gd name="connsiteX90" fmla="*/ 3327873 w 5093173"/>
                <a:gd name="connsiteY90" fmla="*/ 1130300 h 3822700"/>
                <a:gd name="connsiteX91" fmla="*/ 3372323 w 5093173"/>
                <a:gd name="connsiteY91" fmla="*/ 1111250 h 3822700"/>
                <a:gd name="connsiteX92" fmla="*/ 3410423 w 5093173"/>
                <a:gd name="connsiteY92" fmla="*/ 1092200 h 3822700"/>
                <a:gd name="connsiteX93" fmla="*/ 3442173 w 5093173"/>
                <a:gd name="connsiteY93" fmla="*/ 1079500 h 3822700"/>
                <a:gd name="connsiteX94" fmla="*/ 3473923 w 5093173"/>
                <a:gd name="connsiteY94" fmla="*/ 1060450 h 3822700"/>
                <a:gd name="connsiteX95" fmla="*/ 3518373 w 5093173"/>
                <a:gd name="connsiteY95" fmla="*/ 1047750 h 3822700"/>
                <a:gd name="connsiteX96" fmla="*/ 3581873 w 5093173"/>
                <a:gd name="connsiteY96" fmla="*/ 1022350 h 3822700"/>
                <a:gd name="connsiteX97" fmla="*/ 3632673 w 5093173"/>
                <a:gd name="connsiteY97" fmla="*/ 996950 h 3822700"/>
                <a:gd name="connsiteX98" fmla="*/ 3658073 w 5093173"/>
                <a:gd name="connsiteY98" fmla="*/ 971550 h 3822700"/>
                <a:gd name="connsiteX99" fmla="*/ 3696173 w 5093173"/>
                <a:gd name="connsiteY99" fmla="*/ 952500 h 3822700"/>
                <a:gd name="connsiteX100" fmla="*/ 3727923 w 5093173"/>
                <a:gd name="connsiteY100" fmla="*/ 920750 h 3822700"/>
                <a:gd name="connsiteX101" fmla="*/ 3797773 w 5093173"/>
                <a:gd name="connsiteY101" fmla="*/ 869950 h 3822700"/>
                <a:gd name="connsiteX102" fmla="*/ 3842223 w 5093173"/>
                <a:gd name="connsiteY102" fmla="*/ 819150 h 3822700"/>
                <a:gd name="connsiteX103" fmla="*/ 3867623 w 5093173"/>
                <a:gd name="connsiteY103" fmla="*/ 787400 h 3822700"/>
                <a:gd name="connsiteX104" fmla="*/ 3931123 w 5093173"/>
                <a:gd name="connsiteY104" fmla="*/ 723900 h 3822700"/>
                <a:gd name="connsiteX105" fmla="*/ 3962873 w 5093173"/>
                <a:gd name="connsiteY105" fmla="*/ 673100 h 3822700"/>
                <a:gd name="connsiteX106" fmla="*/ 4007323 w 5093173"/>
                <a:gd name="connsiteY106" fmla="*/ 622300 h 3822700"/>
                <a:gd name="connsiteX107" fmla="*/ 4026373 w 5093173"/>
                <a:gd name="connsiteY107" fmla="*/ 590550 h 3822700"/>
                <a:gd name="connsiteX108" fmla="*/ 4058123 w 5093173"/>
                <a:gd name="connsiteY108" fmla="*/ 558800 h 3822700"/>
                <a:gd name="connsiteX109" fmla="*/ 4083523 w 5093173"/>
                <a:gd name="connsiteY109" fmla="*/ 527050 h 3822700"/>
                <a:gd name="connsiteX110" fmla="*/ 4108923 w 5093173"/>
                <a:gd name="connsiteY110" fmla="*/ 501650 h 3822700"/>
                <a:gd name="connsiteX111" fmla="*/ 4185123 w 5093173"/>
                <a:gd name="connsiteY111" fmla="*/ 400050 h 3822700"/>
                <a:gd name="connsiteX112" fmla="*/ 4235923 w 5093173"/>
                <a:gd name="connsiteY112" fmla="*/ 330200 h 3822700"/>
                <a:gd name="connsiteX113" fmla="*/ 4248623 w 5093173"/>
                <a:gd name="connsiteY113" fmla="*/ 304800 h 3822700"/>
                <a:gd name="connsiteX114" fmla="*/ 4280373 w 5093173"/>
                <a:gd name="connsiteY114" fmla="*/ 254000 h 3822700"/>
                <a:gd name="connsiteX115" fmla="*/ 4286723 w 5093173"/>
                <a:gd name="connsiteY115" fmla="*/ 234950 h 3822700"/>
                <a:gd name="connsiteX116" fmla="*/ 4299423 w 5093173"/>
                <a:gd name="connsiteY116" fmla="*/ 209550 h 3822700"/>
                <a:gd name="connsiteX117" fmla="*/ 4362923 w 5093173"/>
                <a:gd name="connsiteY117" fmla="*/ 76200 h 3822700"/>
                <a:gd name="connsiteX118" fmla="*/ 4381973 w 5093173"/>
                <a:gd name="connsiteY118" fmla="*/ 44450 h 3822700"/>
                <a:gd name="connsiteX119" fmla="*/ 4394673 w 5093173"/>
                <a:gd name="connsiteY119" fmla="*/ 25400 h 3822700"/>
                <a:gd name="connsiteX120" fmla="*/ 4420073 w 5093173"/>
                <a:gd name="connsiteY120" fmla="*/ 12700 h 3822700"/>
                <a:gd name="connsiteX121" fmla="*/ 4578823 w 5093173"/>
                <a:gd name="connsiteY121" fmla="*/ 0 h 3822700"/>
                <a:gd name="connsiteX122" fmla="*/ 4686773 w 5093173"/>
                <a:gd name="connsiteY122" fmla="*/ 6350 h 3822700"/>
                <a:gd name="connsiteX123" fmla="*/ 4750273 w 5093173"/>
                <a:gd name="connsiteY123" fmla="*/ 44450 h 3822700"/>
                <a:gd name="connsiteX124" fmla="*/ 4775673 w 5093173"/>
                <a:gd name="connsiteY124" fmla="*/ 69850 h 3822700"/>
                <a:gd name="connsiteX125" fmla="*/ 4832823 w 5093173"/>
                <a:gd name="connsiteY125" fmla="*/ 114300 h 3822700"/>
                <a:gd name="connsiteX126" fmla="*/ 4858223 w 5093173"/>
                <a:gd name="connsiteY126" fmla="*/ 127000 h 3822700"/>
                <a:gd name="connsiteX127" fmla="*/ 4902673 w 5093173"/>
                <a:gd name="connsiteY127" fmla="*/ 171450 h 3822700"/>
                <a:gd name="connsiteX128" fmla="*/ 4928073 w 5093173"/>
                <a:gd name="connsiteY128" fmla="*/ 190500 h 3822700"/>
                <a:gd name="connsiteX129" fmla="*/ 4978873 w 5093173"/>
                <a:gd name="connsiteY129" fmla="*/ 254000 h 3822700"/>
                <a:gd name="connsiteX130" fmla="*/ 5048723 w 5093173"/>
                <a:gd name="connsiteY130" fmla="*/ 317500 h 3822700"/>
                <a:gd name="connsiteX131" fmla="*/ 5067773 w 5093173"/>
                <a:gd name="connsiteY131" fmla="*/ 342900 h 3822700"/>
                <a:gd name="connsiteX132" fmla="*/ 5086823 w 5093173"/>
                <a:gd name="connsiteY132" fmla="*/ 406400 h 3822700"/>
                <a:gd name="connsiteX133" fmla="*/ 5093173 w 5093173"/>
                <a:gd name="connsiteY133" fmla="*/ 444500 h 3822700"/>
                <a:gd name="connsiteX134" fmla="*/ 5080473 w 5093173"/>
                <a:gd name="connsiteY134" fmla="*/ 647700 h 3822700"/>
                <a:gd name="connsiteX135" fmla="*/ 5029673 w 5093173"/>
                <a:gd name="connsiteY135" fmla="*/ 768350 h 3822700"/>
                <a:gd name="connsiteX136" fmla="*/ 4997923 w 5093173"/>
                <a:gd name="connsiteY136" fmla="*/ 844550 h 3822700"/>
                <a:gd name="connsiteX137" fmla="*/ 4953473 w 5093173"/>
                <a:gd name="connsiteY137" fmla="*/ 971550 h 3822700"/>
                <a:gd name="connsiteX138" fmla="*/ 4934423 w 5093173"/>
                <a:gd name="connsiteY138" fmla="*/ 1003300 h 3822700"/>
                <a:gd name="connsiteX139" fmla="*/ 4921723 w 5093173"/>
                <a:gd name="connsiteY139" fmla="*/ 1041400 h 3822700"/>
                <a:gd name="connsiteX140" fmla="*/ 4909023 w 5093173"/>
                <a:gd name="connsiteY140" fmla="*/ 1073150 h 3822700"/>
                <a:gd name="connsiteX141" fmla="*/ 4889973 w 5093173"/>
                <a:gd name="connsiteY141" fmla="*/ 1162050 h 3822700"/>
                <a:gd name="connsiteX142" fmla="*/ 4877273 w 5093173"/>
                <a:gd name="connsiteY142" fmla="*/ 1200150 h 3822700"/>
                <a:gd name="connsiteX143" fmla="*/ 4870923 w 5093173"/>
                <a:gd name="connsiteY143" fmla="*/ 1231900 h 3822700"/>
                <a:gd name="connsiteX144" fmla="*/ 4845523 w 5093173"/>
                <a:gd name="connsiteY144" fmla="*/ 1314450 h 3822700"/>
                <a:gd name="connsiteX145" fmla="*/ 4820123 w 5093173"/>
                <a:gd name="connsiteY145" fmla="*/ 1397000 h 3822700"/>
                <a:gd name="connsiteX146" fmla="*/ 4807423 w 5093173"/>
                <a:gd name="connsiteY146" fmla="*/ 1422400 h 3822700"/>
                <a:gd name="connsiteX147" fmla="*/ 4794723 w 5093173"/>
                <a:gd name="connsiteY147" fmla="*/ 1466850 h 3822700"/>
                <a:gd name="connsiteX148" fmla="*/ 4769323 w 5093173"/>
                <a:gd name="connsiteY148" fmla="*/ 1517650 h 3822700"/>
                <a:gd name="connsiteX149" fmla="*/ 4737573 w 5093173"/>
                <a:gd name="connsiteY149" fmla="*/ 1600200 h 3822700"/>
                <a:gd name="connsiteX150" fmla="*/ 4731223 w 5093173"/>
                <a:gd name="connsiteY150" fmla="*/ 1619250 h 3822700"/>
                <a:gd name="connsiteX151" fmla="*/ 4712173 w 5093173"/>
                <a:gd name="connsiteY151" fmla="*/ 1644650 h 3822700"/>
                <a:gd name="connsiteX152" fmla="*/ 4686773 w 5093173"/>
                <a:gd name="connsiteY152" fmla="*/ 1663700 h 3822700"/>
                <a:gd name="connsiteX153" fmla="*/ 4680423 w 5093173"/>
                <a:gd name="connsiteY153" fmla="*/ 1682750 h 3822700"/>
                <a:gd name="connsiteX154" fmla="*/ 4629623 w 5093173"/>
                <a:gd name="connsiteY154" fmla="*/ 1727200 h 3822700"/>
                <a:gd name="connsiteX155" fmla="*/ 4610573 w 5093173"/>
                <a:gd name="connsiteY155" fmla="*/ 1746250 h 3822700"/>
                <a:gd name="connsiteX156" fmla="*/ 4578823 w 5093173"/>
                <a:gd name="connsiteY156" fmla="*/ 1752600 h 3822700"/>
                <a:gd name="connsiteX157" fmla="*/ 4528023 w 5093173"/>
                <a:gd name="connsiteY157" fmla="*/ 1733550 h 3822700"/>
                <a:gd name="connsiteX158" fmla="*/ 4515323 w 5093173"/>
                <a:gd name="connsiteY158" fmla="*/ 1714500 h 3822700"/>
                <a:gd name="connsiteX159" fmla="*/ 4489923 w 5093173"/>
                <a:gd name="connsiteY159" fmla="*/ 1689100 h 3822700"/>
                <a:gd name="connsiteX160" fmla="*/ 4470873 w 5093173"/>
                <a:gd name="connsiteY160" fmla="*/ 1657350 h 3822700"/>
                <a:gd name="connsiteX161" fmla="*/ 4445473 w 5093173"/>
                <a:gd name="connsiteY161" fmla="*/ 1625600 h 3822700"/>
                <a:gd name="connsiteX162" fmla="*/ 4426423 w 5093173"/>
                <a:gd name="connsiteY162" fmla="*/ 1574800 h 3822700"/>
                <a:gd name="connsiteX163" fmla="*/ 4413723 w 5093173"/>
                <a:gd name="connsiteY163" fmla="*/ 1543050 h 3822700"/>
                <a:gd name="connsiteX164" fmla="*/ 4388323 w 5093173"/>
                <a:gd name="connsiteY164" fmla="*/ 1517650 h 3822700"/>
                <a:gd name="connsiteX165" fmla="*/ 4362923 w 5093173"/>
                <a:gd name="connsiteY165" fmla="*/ 1498600 h 3822700"/>
                <a:gd name="connsiteX166" fmla="*/ 4299423 w 5093173"/>
                <a:gd name="connsiteY166" fmla="*/ 1473200 h 3822700"/>
                <a:gd name="connsiteX167" fmla="*/ 4261323 w 5093173"/>
                <a:gd name="connsiteY167" fmla="*/ 1466850 h 3822700"/>
                <a:gd name="connsiteX168" fmla="*/ 3943823 w 5093173"/>
                <a:gd name="connsiteY168" fmla="*/ 1473200 h 3822700"/>
                <a:gd name="connsiteX169" fmla="*/ 3873973 w 5093173"/>
                <a:gd name="connsiteY169" fmla="*/ 1498600 h 3822700"/>
                <a:gd name="connsiteX170" fmla="*/ 3848573 w 5093173"/>
                <a:gd name="connsiteY170" fmla="*/ 1517650 h 3822700"/>
                <a:gd name="connsiteX171" fmla="*/ 3823173 w 5093173"/>
                <a:gd name="connsiteY171" fmla="*/ 1524000 h 3822700"/>
                <a:gd name="connsiteX172" fmla="*/ 3791423 w 5093173"/>
                <a:gd name="connsiteY172" fmla="*/ 1549400 h 3822700"/>
                <a:gd name="connsiteX173" fmla="*/ 3766023 w 5093173"/>
                <a:gd name="connsiteY173" fmla="*/ 1574800 h 3822700"/>
                <a:gd name="connsiteX174" fmla="*/ 3702523 w 5093173"/>
                <a:gd name="connsiteY174" fmla="*/ 1600200 h 3822700"/>
                <a:gd name="connsiteX175" fmla="*/ 3658073 w 5093173"/>
                <a:gd name="connsiteY175" fmla="*/ 1625600 h 3822700"/>
                <a:gd name="connsiteX176" fmla="*/ 3613623 w 5093173"/>
                <a:gd name="connsiteY176" fmla="*/ 1644650 h 3822700"/>
                <a:gd name="connsiteX177" fmla="*/ 3569173 w 5093173"/>
                <a:gd name="connsiteY177" fmla="*/ 1676400 h 3822700"/>
                <a:gd name="connsiteX178" fmla="*/ 3512023 w 5093173"/>
                <a:gd name="connsiteY178" fmla="*/ 1708150 h 3822700"/>
                <a:gd name="connsiteX179" fmla="*/ 3492973 w 5093173"/>
                <a:gd name="connsiteY179" fmla="*/ 1727200 h 3822700"/>
                <a:gd name="connsiteX180" fmla="*/ 3435823 w 5093173"/>
                <a:gd name="connsiteY180" fmla="*/ 1752600 h 3822700"/>
                <a:gd name="connsiteX181" fmla="*/ 3416773 w 5093173"/>
                <a:gd name="connsiteY181" fmla="*/ 1765300 h 3822700"/>
                <a:gd name="connsiteX182" fmla="*/ 3340573 w 5093173"/>
                <a:gd name="connsiteY182" fmla="*/ 1828800 h 3822700"/>
                <a:gd name="connsiteX183" fmla="*/ 3251673 w 5093173"/>
                <a:gd name="connsiteY183" fmla="*/ 1866900 h 3822700"/>
                <a:gd name="connsiteX184" fmla="*/ 3162773 w 5093173"/>
                <a:gd name="connsiteY184" fmla="*/ 1911350 h 3822700"/>
                <a:gd name="connsiteX185" fmla="*/ 3124673 w 5093173"/>
                <a:gd name="connsiteY185" fmla="*/ 1936750 h 3822700"/>
                <a:gd name="connsiteX186" fmla="*/ 3080223 w 5093173"/>
                <a:gd name="connsiteY186" fmla="*/ 1949450 h 3822700"/>
                <a:gd name="connsiteX187" fmla="*/ 3010373 w 5093173"/>
                <a:gd name="connsiteY187" fmla="*/ 2000250 h 3822700"/>
                <a:gd name="connsiteX188" fmla="*/ 2965923 w 5093173"/>
                <a:gd name="connsiteY188" fmla="*/ 2044700 h 3822700"/>
                <a:gd name="connsiteX189" fmla="*/ 2934173 w 5093173"/>
                <a:gd name="connsiteY189" fmla="*/ 2063750 h 3822700"/>
                <a:gd name="connsiteX190" fmla="*/ 2908773 w 5093173"/>
                <a:gd name="connsiteY190" fmla="*/ 2089150 h 3822700"/>
                <a:gd name="connsiteX191" fmla="*/ 2877023 w 5093173"/>
                <a:gd name="connsiteY191" fmla="*/ 2114550 h 3822700"/>
                <a:gd name="connsiteX192" fmla="*/ 2851623 w 5093173"/>
                <a:gd name="connsiteY192" fmla="*/ 2152650 h 3822700"/>
                <a:gd name="connsiteX193" fmla="*/ 2819873 w 5093173"/>
                <a:gd name="connsiteY193" fmla="*/ 2178050 h 3822700"/>
                <a:gd name="connsiteX194" fmla="*/ 2800823 w 5093173"/>
                <a:gd name="connsiteY194" fmla="*/ 2203450 h 3822700"/>
                <a:gd name="connsiteX195" fmla="*/ 2750023 w 5093173"/>
                <a:gd name="connsiteY195" fmla="*/ 2254250 h 3822700"/>
                <a:gd name="connsiteX196" fmla="*/ 2724623 w 5093173"/>
                <a:gd name="connsiteY196" fmla="*/ 2305050 h 3822700"/>
                <a:gd name="connsiteX197" fmla="*/ 2711923 w 5093173"/>
                <a:gd name="connsiteY197" fmla="*/ 2330450 h 3822700"/>
                <a:gd name="connsiteX198" fmla="*/ 2692873 w 5093173"/>
                <a:gd name="connsiteY198" fmla="*/ 2355850 h 3822700"/>
                <a:gd name="connsiteX199" fmla="*/ 2648423 w 5093173"/>
                <a:gd name="connsiteY199" fmla="*/ 2432050 h 3822700"/>
                <a:gd name="connsiteX200" fmla="*/ 2635723 w 5093173"/>
                <a:gd name="connsiteY200" fmla="*/ 2451100 h 3822700"/>
                <a:gd name="connsiteX201" fmla="*/ 2610323 w 5093173"/>
                <a:gd name="connsiteY201" fmla="*/ 2470150 h 3822700"/>
                <a:gd name="connsiteX202" fmla="*/ 2559523 w 5093173"/>
                <a:gd name="connsiteY202" fmla="*/ 2520950 h 3822700"/>
                <a:gd name="connsiteX203" fmla="*/ 2527773 w 5093173"/>
                <a:gd name="connsiteY203" fmla="*/ 2559050 h 3822700"/>
                <a:gd name="connsiteX204" fmla="*/ 2483323 w 5093173"/>
                <a:gd name="connsiteY204" fmla="*/ 2584450 h 3822700"/>
                <a:gd name="connsiteX205" fmla="*/ 2457923 w 5093173"/>
                <a:gd name="connsiteY205" fmla="*/ 2603500 h 3822700"/>
                <a:gd name="connsiteX206" fmla="*/ 2445223 w 5093173"/>
                <a:gd name="connsiteY206" fmla="*/ 2622550 h 3822700"/>
                <a:gd name="connsiteX207" fmla="*/ 2426173 w 5093173"/>
                <a:gd name="connsiteY207" fmla="*/ 2628900 h 3822700"/>
                <a:gd name="connsiteX208" fmla="*/ 2407123 w 5093173"/>
                <a:gd name="connsiteY208" fmla="*/ 2647950 h 3822700"/>
                <a:gd name="connsiteX209" fmla="*/ 2349973 w 5093173"/>
                <a:gd name="connsiteY209" fmla="*/ 2679700 h 3822700"/>
                <a:gd name="connsiteX210" fmla="*/ 2318223 w 5093173"/>
                <a:gd name="connsiteY210" fmla="*/ 2698750 h 3822700"/>
                <a:gd name="connsiteX211" fmla="*/ 2261073 w 5093173"/>
                <a:gd name="connsiteY211" fmla="*/ 2724150 h 3822700"/>
                <a:gd name="connsiteX212" fmla="*/ 2216623 w 5093173"/>
                <a:gd name="connsiteY212" fmla="*/ 2749550 h 3822700"/>
                <a:gd name="connsiteX213" fmla="*/ 2159473 w 5093173"/>
                <a:gd name="connsiteY213" fmla="*/ 2768600 h 3822700"/>
                <a:gd name="connsiteX214" fmla="*/ 2140423 w 5093173"/>
                <a:gd name="connsiteY214" fmla="*/ 2774950 h 3822700"/>
                <a:gd name="connsiteX215" fmla="*/ 2108673 w 5093173"/>
                <a:gd name="connsiteY215" fmla="*/ 2781300 h 3822700"/>
                <a:gd name="connsiteX216" fmla="*/ 2026123 w 5093173"/>
                <a:gd name="connsiteY216" fmla="*/ 2806700 h 3822700"/>
                <a:gd name="connsiteX217" fmla="*/ 1962623 w 5093173"/>
                <a:gd name="connsiteY217" fmla="*/ 2819400 h 3822700"/>
                <a:gd name="connsiteX218" fmla="*/ 1905473 w 5093173"/>
                <a:gd name="connsiteY218" fmla="*/ 2838450 h 3822700"/>
                <a:gd name="connsiteX219" fmla="*/ 1822923 w 5093173"/>
                <a:gd name="connsiteY219" fmla="*/ 2863850 h 3822700"/>
                <a:gd name="connsiteX220" fmla="*/ 1791173 w 5093173"/>
                <a:gd name="connsiteY220" fmla="*/ 2882900 h 3822700"/>
                <a:gd name="connsiteX221" fmla="*/ 1753073 w 5093173"/>
                <a:gd name="connsiteY221" fmla="*/ 2901950 h 3822700"/>
                <a:gd name="connsiteX222" fmla="*/ 1727673 w 5093173"/>
                <a:gd name="connsiteY222" fmla="*/ 2921000 h 3822700"/>
                <a:gd name="connsiteX223" fmla="*/ 1695923 w 5093173"/>
                <a:gd name="connsiteY223" fmla="*/ 2933700 h 3822700"/>
                <a:gd name="connsiteX224" fmla="*/ 1619723 w 5093173"/>
                <a:gd name="connsiteY224" fmla="*/ 2997200 h 3822700"/>
                <a:gd name="connsiteX225" fmla="*/ 1568923 w 5093173"/>
                <a:gd name="connsiteY225" fmla="*/ 3035300 h 3822700"/>
                <a:gd name="connsiteX226" fmla="*/ 1543523 w 5093173"/>
                <a:gd name="connsiteY226" fmla="*/ 3067050 h 3822700"/>
                <a:gd name="connsiteX227" fmla="*/ 1486373 w 5093173"/>
                <a:gd name="connsiteY227" fmla="*/ 3117850 h 3822700"/>
                <a:gd name="connsiteX228" fmla="*/ 1460973 w 5093173"/>
                <a:gd name="connsiteY228" fmla="*/ 3155950 h 3822700"/>
                <a:gd name="connsiteX229" fmla="*/ 1416523 w 5093173"/>
                <a:gd name="connsiteY229" fmla="*/ 3206750 h 3822700"/>
                <a:gd name="connsiteX230" fmla="*/ 1333973 w 5093173"/>
                <a:gd name="connsiteY230" fmla="*/ 3333750 h 3822700"/>
                <a:gd name="connsiteX231" fmla="*/ 1321273 w 5093173"/>
                <a:gd name="connsiteY231" fmla="*/ 3359150 h 3822700"/>
                <a:gd name="connsiteX232" fmla="*/ 1276823 w 5093173"/>
                <a:gd name="connsiteY232" fmla="*/ 3486150 h 3822700"/>
                <a:gd name="connsiteX233" fmla="*/ 1226023 w 5093173"/>
                <a:gd name="connsiteY233" fmla="*/ 3562350 h 3822700"/>
                <a:gd name="connsiteX234" fmla="*/ 1194273 w 5093173"/>
                <a:gd name="connsiteY234" fmla="*/ 3632200 h 3822700"/>
                <a:gd name="connsiteX235" fmla="*/ 1175223 w 5093173"/>
                <a:gd name="connsiteY235" fmla="*/ 3663950 h 3822700"/>
                <a:gd name="connsiteX236" fmla="*/ 1162523 w 5093173"/>
                <a:gd name="connsiteY236" fmla="*/ 3695700 h 3822700"/>
                <a:gd name="connsiteX237" fmla="*/ 1105373 w 5093173"/>
                <a:gd name="connsiteY237" fmla="*/ 3765550 h 3822700"/>
                <a:gd name="connsiteX238" fmla="*/ 1092673 w 5093173"/>
                <a:gd name="connsiteY238" fmla="*/ 3784600 h 3822700"/>
                <a:gd name="connsiteX239" fmla="*/ 1073623 w 5093173"/>
                <a:gd name="connsiteY239" fmla="*/ 3790950 h 3822700"/>
                <a:gd name="connsiteX240" fmla="*/ 997423 w 5093173"/>
                <a:gd name="connsiteY240" fmla="*/ 3816350 h 3822700"/>
                <a:gd name="connsiteX241" fmla="*/ 972023 w 5093173"/>
                <a:gd name="connsiteY241" fmla="*/ 3822700 h 3822700"/>
                <a:gd name="connsiteX242" fmla="*/ 794223 w 5093173"/>
                <a:gd name="connsiteY242" fmla="*/ 3816350 h 3822700"/>
                <a:gd name="connsiteX243" fmla="*/ 743423 w 5093173"/>
                <a:gd name="connsiteY243" fmla="*/ 3803650 h 3822700"/>
                <a:gd name="connsiteX244" fmla="*/ 705323 w 5093173"/>
                <a:gd name="connsiteY244" fmla="*/ 3778250 h 382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5093173" h="3822700">
                  <a:moveTo>
                    <a:pt x="705323" y="3778250"/>
                  </a:moveTo>
                  <a:cubicBezTo>
                    <a:pt x="693681" y="3771900"/>
                    <a:pt x="684491" y="3768825"/>
                    <a:pt x="673573" y="3765550"/>
                  </a:cubicBezTo>
                  <a:cubicBezTo>
                    <a:pt x="663235" y="3762449"/>
                    <a:pt x="652161" y="3762301"/>
                    <a:pt x="641823" y="3759200"/>
                  </a:cubicBezTo>
                  <a:cubicBezTo>
                    <a:pt x="630905" y="3755925"/>
                    <a:pt x="620746" y="3750502"/>
                    <a:pt x="610073" y="3746500"/>
                  </a:cubicBezTo>
                  <a:cubicBezTo>
                    <a:pt x="603806" y="3744150"/>
                    <a:pt x="597010" y="3743143"/>
                    <a:pt x="591023" y="3740150"/>
                  </a:cubicBezTo>
                  <a:cubicBezTo>
                    <a:pt x="579984" y="3734630"/>
                    <a:pt x="570551" y="3726113"/>
                    <a:pt x="559273" y="3721100"/>
                  </a:cubicBezTo>
                  <a:cubicBezTo>
                    <a:pt x="551298" y="3717556"/>
                    <a:pt x="542045" y="3717814"/>
                    <a:pt x="533873" y="3714750"/>
                  </a:cubicBezTo>
                  <a:cubicBezTo>
                    <a:pt x="478312" y="3693915"/>
                    <a:pt x="540793" y="3700605"/>
                    <a:pt x="444973" y="3676650"/>
                  </a:cubicBezTo>
                  <a:cubicBezTo>
                    <a:pt x="365568" y="3656799"/>
                    <a:pt x="464292" y="3682170"/>
                    <a:pt x="400523" y="3663950"/>
                  </a:cubicBezTo>
                  <a:cubicBezTo>
                    <a:pt x="392132" y="3661552"/>
                    <a:pt x="383179" y="3660957"/>
                    <a:pt x="375123" y="3657600"/>
                  </a:cubicBezTo>
                  <a:cubicBezTo>
                    <a:pt x="357647" y="3650318"/>
                    <a:pt x="342690" y="3636792"/>
                    <a:pt x="324323" y="3632200"/>
                  </a:cubicBezTo>
                  <a:cubicBezTo>
                    <a:pt x="315856" y="3630083"/>
                    <a:pt x="307095" y="3628914"/>
                    <a:pt x="298923" y="3625850"/>
                  </a:cubicBezTo>
                  <a:cubicBezTo>
                    <a:pt x="259583" y="3611097"/>
                    <a:pt x="285423" y="3613500"/>
                    <a:pt x="241773" y="3594100"/>
                  </a:cubicBezTo>
                  <a:cubicBezTo>
                    <a:pt x="233798" y="3590556"/>
                    <a:pt x="224764" y="3590148"/>
                    <a:pt x="216373" y="3587750"/>
                  </a:cubicBezTo>
                  <a:cubicBezTo>
                    <a:pt x="209937" y="3585911"/>
                    <a:pt x="203570" y="3583803"/>
                    <a:pt x="197323" y="3581400"/>
                  </a:cubicBezTo>
                  <a:cubicBezTo>
                    <a:pt x="176045" y="3573216"/>
                    <a:pt x="153371" y="3567729"/>
                    <a:pt x="133823" y="3556000"/>
                  </a:cubicBezTo>
                  <a:cubicBezTo>
                    <a:pt x="95529" y="3533023"/>
                    <a:pt x="112342" y="3543796"/>
                    <a:pt x="83023" y="3524250"/>
                  </a:cubicBezTo>
                  <a:cubicBezTo>
                    <a:pt x="56412" y="3484333"/>
                    <a:pt x="84478" y="3528139"/>
                    <a:pt x="57623" y="3479800"/>
                  </a:cubicBezTo>
                  <a:cubicBezTo>
                    <a:pt x="41159" y="3450165"/>
                    <a:pt x="35352" y="3448529"/>
                    <a:pt x="25873" y="3416300"/>
                  </a:cubicBezTo>
                  <a:cubicBezTo>
                    <a:pt x="18485" y="3391182"/>
                    <a:pt x="6823" y="3340100"/>
                    <a:pt x="6823" y="3340100"/>
                  </a:cubicBezTo>
                  <a:cubicBezTo>
                    <a:pt x="-1612" y="3255748"/>
                    <a:pt x="-2914" y="3277234"/>
                    <a:pt x="6823" y="3175000"/>
                  </a:cubicBezTo>
                  <a:cubicBezTo>
                    <a:pt x="7846" y="3164256"/>
                    <a:pt x="9760" y="3153489"/>
                    <a:pt x="13173" y="3143250"/>
                  </a:cubicBezTo>
                  <a:cubicBezTo>
                    <a:pt x="16166" y="3134270"/>
                    <a:pt x="21640" y="3126317"/>
                    <a:pt x="25873" y="3117850"/>
                  </a:cubicBezTo>
                  <a:cubicBezTo>
                    <a:pt x="30106" y="3090333"/>
                    <a:pt x="32534" y="3062477"/>
                    <a:pt x="38573" y="3035300"/>
                  </a:cubicBezTo>
                  <a:cubicBezTo>
                    <a:pt x="41046" y="3024173"/>
                    <a:pt x="47668" y="3014364"/>
                    <a:pt x="51273" y="3003550"/>
                  </a:cubicBezTo>
                  <a:cubicBezTo>
                    <a:pt x="56146" y="2988931"/>
                    <a:pt x="59918" y="2973967"/>
                    <a:pt x="63973" y="2959100"/>
                  </a:cubicBezTo>
                  <a:cubicBezTo>
                    <a:pt x="66269" y="2950680"/>
                    <a:pt x="68762" y="2942286"/>
                    <a:pt x="70323" y="2933700"/>
                  </a:cubicBezTo>
                  <a:cubicBezTo>
                    <a:pt x="73000" y="2918974"/>
                    <a:pt x="72817" y="2903712"/>
                    <a:pt x="76673" y="2889250"/>
                  </a:cubicBezTo>
                  <a:cubicBezTo>
                    <a:pt x="81333" y="2871776"/>
                    <a:pt x="90004" y="2855607"/>
                    <a:pt x="95723" y="2838450"/>
                  </a:cubicBezTo>
                  <a:cubicBezTo>
                    <a:pt x="100596" y="2823831"/>
                    <a:pt x="104368" y="2808867"/>
                    <a:pt x="108423" y="2794000"/>
                  </a:cubicBezTo>
                  <a:cubicBezTo>
                    <a:pt x="114118" y="2773120"/>
                    <a:pt x="115999" y="2756356"/>
                    <a:pt x="127473" y="2736850"/>
                  </a:cubicBezTo>
                  <a:cubicBezTo>
                    <a:pt x="142951" y="2710538"/>
                    <a:pt x="156687" y="2682236"/>
                    <a:pt x="178273" y="2660650"/>
                  </a:cubicBezTo>
                  <a:cubicBezTo>
                    <a:pt x="195622" y="2643301"/>
                    <a:pt x="222392" y="2618869"/>
                    <a:pt x="235423" y="2597150"/>
                  </a:cubicBezTo>
                  <a:cubicBezTo>
                    <a:pt x="241288" y="2587376"/>
                    <a:pt x="241586" y="2574738"/>
                    <a:pt x="248123" y="2565400"/>
                  </a:cubicBezTo>
                  <a:cubicBezTo>
                    <a:pt x="256706" y="2553138"/>
                    <a:pt x="271070" y="2545754"/>
                    <a:pt x="279873" y="2533650"/>
                  </a:cubicBezTo>
                  <a:cubicBezTo>
                    <a:pt x="288224" y="2522167"/>
                    <a:pt x="291769" y="2507815"/>
                    <a:pt x="298923" y="2495550"/>
                  </a:cubicBezTo>
                  <a:cubicBezTo>
                    <a:pt x="306614" y="2482366"/>
                    <a:pt x="316470" y="2470538"/>
                    <a:pt x="324323" y="2457450"/>
                  </a:cubicBezTo>
                  <a:cubicBezTo>
                    <a:pt x="329193" y="2449333"/>
                    <a:pt x="332327" y="2440269"/>
                    <a:pt x="337023" y="2432050"/>
                  </a:cubicBezTo>
                  <a:cubicBezTo>
                    <a:pt x="341830" y="2423637"/>
                    <a:pt x="364230" y="2392143"/>
                    <a:pt x="368773" y="2387600"/>
                  </a:cubicBezTo>
                  <a:cubicBezTo>
                    <a:pt x="378357" y="2378016"/>
                    <a:pt x="390939" y="2371784"/>
                    <a:pt x="400523" y="2362200"/>
                  </a:cubicBezTo>
                  <a:cubicBezTo>
                    <a:pt x="464023" y="2298700"/>
                    <a:pt x="398406" y="2347383"/>
                    <a:pt x="470373" y="2292350"/>
                  </a:cubicBezTo>
                  <a:cubicBezTo>
                    <a:pt x="493242" y="2274862"/>
                    <a:pt x="517191" y="2258824"/>
                    <a:pt x="540223" y="2241550"/>
                  </a:cubicBezTo>
                  <a:cubicBezTo>
                    <a:pt x="551066" y="2233418"/>
                    <a:pt x="560944" y="2224028"/>
                    <a:pt x="571973" y="2216150"/>
                  </a:cubicBezTo>
                  <a:cubicBezTo>
                    <a:pt x="586790" y="2205567"/>
                    <a:pt x="602106" y="2195649"/>
                    <a:pt x="616423" y="2184400"/>
                  </a:cubicBezTo>
                  <a:cubicBezTo>
                    <a:pt x="631768" y="2172343"/>
                    <a:pt x="646433" y="2159427"/>
                    <a:pt x="660873" y="2146300"/>
                  </a:cubicBezTo>
                  <a:cubicBezTo>
                    <a:pt x="700988" y="2109832"/>
                    <a:pt x="687002" y="2110045"/>
                    <a:pt x="749773" y="2070100"/>
                  </a:cubicBezTo>
                  <a:cubicBezTo>
                    <a:pt x="773056" y="2055283"/>
                    <a:pt x="797838" y="2042594"/>
                    <a:pt x="819623" y="2025650"/>
                  </a:cubicBezTo>
                  <a:cubicBezTo>
                    <a:pt x="887340" y="1972981"/>
                    <a:pt x="853878" y="1988832"/>
                    <a:pt x="914873" y="1968500"/>
                  </a:cubicBezTo>
                  <a:cubicBezTo>
                    <a:pt x="921223" y="1962150"/>
                    <a:pt x="926126" y="1953905"/>
                    <a:pt x="933923" y="1949450"/>
                  </a:cubicBezTo>
                  <a:cubicBezTo>
                    <a:pt x="941500" y="1945120"/>
                    <a:pt x="950932" y="1945498"/>
                    <a:pt x="959323" y="1943100"/>
                  </a:cubicBezTo>
                  <a:cubicBezTo>
                    <a:pt x="965759" y="1941261"/>
                    <a:pt x="972386" y="1939743"/>
                    <a:pt x="978373" y="1936750"/>
                  </a:cubicBezTo>
                  <a:cubicBezTo>
                    <a:pt x="1034000" y="1908936"/>
                    <a:pt x="984557" y="1921961"/>
                    <a:pt x="1048223" y="1911350"/>
                  </a:cubicBezTo>
                  <a:cubicBezTo>
                    <a:pt x="1079791" y="1898723"/>
                    <a:pt x="1154676" y="1869068"/>
                    <a:pt x="1168873" y="1860550"/>
                  </a:cubicBezTo>
                  <a:cubicBezTo>
                    <a:pt x="1199880" y="1841946"/>
                    <a:pt x="1226643" y="1823596"/>
                    <a:pt x="1264123" y="1816100"/>
                  </a:cubicBezTo>
                  <a:lnTo>
                    <a:pt x="1295873" y="1809750"/>
                  </a:lnTo>
                  <a:cubicBezTo>
                    <a:pt x="1314955" y="1805661"/>
                    <a:pt x="1333887" y="1800877"/>
                    <a:pt x="1353023" y="1797050"/>
                  </a:cubicBezTo>
                  <a:cubicBezTo>
                    <a:pt x="1376228" y="1792409"/>
                    <a:pt x="1399915" y="1790090"/>
                    <a:pt x="1422873" y="1784350"/>
                  </a:cubicBezTo>
                  <a:cubicBezTo>
                    <a:pt x="1442354" y="1779480"/>
                    <a:pt x="1460621" y="1770474"/>
                    <a:pt x="1480023" y="1765300"/>
                  </a:cubicBezTo>
                  <a:cubicBezTo>
                    <a:pt x="1492463" y="1761983"/>
                    <a:pt x="1505632" y="1762073"/>
                    <a:pt x="1518123" y="1758950"/>
                  </a:cubicBezTo>
                  <a:cubicBezTo>
                    <a:pt x="1531110" y="1755703"/>
                    <a:pt x="1543351" y="1749928"/>
                    <a:pt x="1556223" y="1746250"/>
                  </a:cubicBezTo>
                  <a:cubicBezTo>
                    <a:pt x="1573006" y="1741455"/>
                    <a:pt x="1590278" y="1738475"/>
                    <a:pt x="1607023" y="1733550"/>
                  </a:cubicBezTo>
                  <a:cubicBezTo>
                    <a:pt x="1626288" y="1727884"/>
                    <a:pt x="1645431" y="1721708"/>
                    <a:pt x="1664173" y="1714500"/>
                  </a:cubicBezTo>
                  <a:cubicBezTo>
                    <a:pt x="1700494" y="1700531"/>
                    <a:pt x="1734706" y="1680741"/>
                    <a:pt x="1772123" y="1670050"/>
                  </a:cubicBezTo>
                  <a:lnTo>
                    <a:pt x="1816573" y="1657350"/>
                  </a:lnTo>
                  <a:cubicBezTo>
                    <a:pt x="1892208" y="1600624"/>
                    <a:pt x="1796038" y="1667617"/>
                    <a:pt x="1867373" y="1631950"/>
                  </a:cubicBezTo>
                  <a:cubicBezTo>
                    <a:pt x="1942976" y="1594149"/>
                    <a:pt x="1873374" y="1614575"/>
                    <a:pt x="1930873" y="1600200"/>
                  </a:cubicBezTo>
                  <a:cubicBezTo>
                    <a:pt x="1952040" y="1587500"/>
                    <a:pt x="1972295" y="1573139"/>
                    <a:pt x="1994373" y="1562100"/>
                  </a:cubicBezTo>
                  <a:cubicBezTo>
                    <a:pt x="2002840" y="1557867"/>
                    <a:pt x="2011746" y="1554417"/>
                    <a:pt x="2019773" y="1549400"/>
                  </a:cubicBezTo>
                  <a:cubicBezTo>
                    <a:pt x="2028748" y="1543791"/>
                    <a:pt x="2036561" y="1536501"/>
                    <a:pt x="2045173" y="1530350"/>
                  </a:cubicBezTo>
                  <a:cubicBezTo>
                    <a:pt x="2051383" y="1525914"/>
                    <a:pt x="2058051" y="1522139"/>
                    <a:pt x="2064223" y="1517650"/>
                  </a:cubicBezTo>
                  <a:cubicBezTo>
                    <a:pt x="2081341" y="1505200"/>
                    <a:pt x="2097411" y="1491291"/>
                    <a:pt x="2115023" y="1479550"/>
                  </a:cubicBezTo>
                  <a:cubicBezTo>
                    <a:pt x="2121373" y="1475317"/>
                    <a:pt x="2128210" y="1471736"/>
                    <a:pt x="2134073" y="1466850"/>
                  </a:cubicBezTo>
                  <a:cubicBezTo>
                    <a:pt x="2140972" y="1461101"/>
                    <a:pt x="2144741" y="1451024"/>
                    <a:pt x="2153123" y="1447800"/>
                  </a:cubicBezTo>
                  <a:cubicBezTo>
                    <a:pt x="2194879" y="1431740"/>
                    <a:pt x="2290407" y="1430174"/>
                    <a:pt x="2324573" y="1428750"/>
                  </a:cubicBezTo>
                  <a:lnTo>
                    <a:pt x="2521423" y="1422400"/>
                  </a:lnTo>
                  <a:cubicBezTo>
                    <a:pt x="2529890" y="1420283"/>
                    <a:pt x="2538801" y="1419488"/>
                    <a:pt x="2546823" y="1416050"/>
                  </a:cubicBezTo>
                  <a:cubicBezTo>
                    <a:pt x="2608217" y="1389738"/>
                    <a:pt x="2518351" y="1415230"/>
                    <a:pt x="2591273" y="1397000"/>
                  </a:cubicBezTo>
                  <a:cubicBezTo>
                    <a:pt x="2614061" y="1383327"/>
                    <a:pt x="2650633" y="1360280"/>
                    <a:pt x="2673823" y="1352550"/>
                  </a:cubicBezTo>
                  <a:cubicBezTo>
                    <a:pt x="2680173" y="1350433"/>
                    <a:pt x="2686721" y="1348837"/>
                    <a:pt x="2692873" y="1346200"/>
                  </a:cubicBezTo>
                  <a:cubicBezTo>
                    <a:pt x="2730201" y="1330202"/>
                    <a:pt x="2706398" y="1333613"/>
                    <a:pt x="2750023" y="1327150"/>
                  </a:cubicBezTo>
                  <a:cubicBezTo>
                    <a:pt x="2796513" y="1320263"/>
                    <a:pt x="2889723" y="1308100"/>
                    <a:pt x="2889723" y="1308100"/>
                  </a:cubicBezTo>
                  <a:cubicBezTo>
                    <a:pt x="2902423" y="1303867"/>
                    <a:pt x="2915001" y="1299247"/>
                    <a:pt x="2927823" y="1295400"/>
                  </a:cubicBezTo>
                  <a:cubicBezTo>
                    <a:pt x="2936182" y="1292892"/>
                    <a:pt x="2945167" y="1292407"/>
                    <a:pt x="2953223" y="1289050"/>
                  </a:cubicBezTo>
                  <a:cubicBezTo>
                    <a:pt x="2970699" y="1281768"/>
                    <a:pt x="2985459" y="1267363"/>
                    <a:pt x="3004023" y="1263650"/>
                  </a:cubicBezTo>
                  <a:cubicBezTo>
                    <a:pt x="3040724" y="1256310"/>
                    <a:pt x="3062513" y="1253956"/>
                    <a:pt x="3099273" y="1231900"/>
                  </a:cubicBezTo>
                  <a:cubicBezTo>
                    <a:pt x="3187584" y="1178914"/>
                    <a:pt x="3076354" y="1243359"/>
                    <a:pt x="3162773" y="1200150"/>
                  </a:cubicBezTo>
                  <a:cubicBezTo>
                    <a:pt x="3169599" y="1196737"/>
                    <a:pt x="3174808" y="1190456"/>
                    <a:pt x="3181823" y="1187450"/>
                  </a:cubicBezTo>
                  <a:cubicBezTo>
                    <a:pt x="3189845" y="1184012"/>
                    <a:pt x="3199167" y="1184457"/>
                    <a:pt x="3207223" y="1181100"/>
                  </a:cubicBezTo>
                  <a:cubicBezTo>
                    <a:pt x="3224699" y="1173818"/>
                    <a:pt x="3240445" y="1162731"/>
                    <a:pt x="3258023" y="1155700"/>
                  </a:cubicBezTo>
                  <a:cubicBezTo>
                    <a:pt x="3268606" y="1151467"/>
                    <a:pt x="3279061" y="1146895"/>
                    <a:pt x="3289773" y="1143000"/>
                  </a:cubicBezTo>
                  <a:cubicBezTo>
                    <a:pt x="3302354" y="1138425"/>
                    <a:pt x="3315378" y="1135106"/>
                    <a:pt x="3327873" y="1130300"/>
                  </a:cubicBezTo>
                  <a:cubicBezTo>
                    <a:pt x="3342919" y="1124513"/>
                    <a:pt x="3357687" y="1118005"/>
                    <a:pt x="3372323" y="1111250"/>
                  </a:cubicBezTo>
                  <a:cubicBezTo>
                    <a:pt x="3385215" y="1105300"/>
                    <a:pt x="3397497" y="1098076"/>
                    <a:pt x="3410423" y="1092200"/>
                  </a:cubicBezTo>
                  <a:cubicBezTo>
                    <a:pt x="3420800" y="1087483"/>
                    <a:pt x="3431978" y="1084598"/>
                    <a:pt x="3442173" y="1079500"/>
                  </a:cubicBezTo>
                  <a:cubicBezTo>
                    <a:pt x="3453212" y="1073980"/>
                    <a:pt x="3462530" y="1065197"/>
                    <a:pt x="3473923" y="1060450"/>
                  </a:cubicBezTo>
                  <a:cubicBezTo>
                    <a:pt x="3488147" y="1054523"/>
                    <a:pt x="3503842" y="1052879"/>
                    <a:pt x="3518373" y="1047750"/>
                  </a:cubicBezTo>
                  <a:cubicBezTo>
                    <a:pt x="3539871" y="1040163"/>
                    <a:pt x="3581873" y="1022350"/>
                    <a:pt x="3581873" y="1022350"/>
                  </a:cubicBezTo>
                  <a:cubicBezTo>
                    <a:pt x="3635550" y="968673"/>
                    <a:pt x="3559672" y="1037506"/>
                    <a:pt x="3632673" y="996950"/>
                  </a:cubicBezTo>
                  <a:cubicBezTo>
                    <a:pt x="3643140" y="991135"/>
                    <a:pt x="3648264" y="978416"/>
                    <a:pt x="3658073" y="971550"/>
                  </a:cubicBezTo>
                  <a:cubicBezTo>
                    <a:pt x="3669705" y="963407"/>
                    <a:pt x="3684690" y="960851"/>
                    <a:pt x="3696173" y="952500"/>
                  </a:cubicBezTo>
                  <a:cubicBezTo>
                    <a:pt x="3708277" y="943697"/>
                    <a:pt x="3716848" y="930818"/>
                    <a:pt x="3727923" y="920750"/>
                  </a:cubicBezTo>
                  <a:cubicBezTo>
                    <a:pt x="3763842" y="888096"/>
                    <a:pt x="3760554" y="892281"/>
                    <a:pt x="3797773" y="869950"/>
                  </a:cubicBezTo>
                  <a:cubicBezTo>
                    <a:pt x="3841446" y="811719"/>
                    <a:pt x="3789609" y="878340"/>
                    <a:pt x="3842223" y="819150"/>
                  </a:cubicBezTo>
                  <a:cubicBezTo>
                    <a:pt x="3851227" y="809020"/>
                    <a:pt x="3858375" y="797308"/>
                    <a:pt x="3867623" y="787400"/>
                  </a:cubicBezTo>
                  <a:cubicBezTo>
                    <a:pt x="3888048" y="765516"/>
                    <a:pt x="3917736" y="750674"/>
                    <a:pt x="3931123" y="723900"/>
                  </a:cubicBezTo>
                  <a:cubicBezTo>
                    <a:pt x="3943641" y="698865"/>
                    <a:pt x="3943639" y="695082"/>
                    <a:pt x="3962873" y="673100"/>
                  </a:cubicBezTo>
                  <a:cubicBezTo>
                    <a:pt x="3995059" y="636316"/>
                    <a:pt x="3981705" y="660726"/>
                    <a:pt x="4007323" y="622300"/>
                  </a:cubicBezTo>
                  <a:cubicBezTo>
                    <a:pt x="4014169" y="612031"/>
                    <a:pt x="4018663" y="600188"/>
                    <a:pt x="4026373" y="590550"/>
                  </a:cubicBezTo>
                  <a:cubicBezTo>
                    <a:pt x="4035723" y="578863"/>
                    <a:pt x="4048111" y="569925"/>
                    <a:pt x="4058123" y="558800"/>
                  </a:cubicBezTo>
                  <a:cubicBezTo>
                    <a:pt x="4067190" y="548726"/>
                    <a:pt x="4074519" y="537180"/>
                    <a:pt x="4083523" y="527050"/>
                  </a:cubicBezTo>
                  <a:cubicBezTo>
                    <a:pt x="4091478" y="518101"/>
                    <a:pt x="4101131" y="510741"/>
                    <a:pt x="4108923" y="501650"/>
                  </a:cubicBezTo>
                  <a:cubicBezTo>
                    <a:pt x="4188210" y="409148"/>
                    <a:pt x="4134015" y="470323"/>
                    <a:pt x="4185123" y="400050"/>
                  </a:cubicBezTo>
                  <a:cubicBezTo>
                    <a:pt x="4218328" y="354394"/>
                    <a:pt x="4204954" y="381815"/>
                    <a:pt x="4235923" y="330200"/>
                  </a:cubicBezTo>
                  <a:cubicBezTo>
                    <a:pt x="4240793" y="322083"/>
                    <a:pt x="4243606" y="312827"/>
                    <a:pt x="4248623" y="304800"/>
                  </a:cubicBezTo>
                  <a:cubicBezTo>
                    <a:pt x="4273486" y="265020"/>
                    <a:pt x="4262821" y="294955"/>
                    <a:pt x="4280373" y="254000"/>
                  </a:cubicBezTo>
                  <a:cubicBezTo>
                    <a:pt x="4283010" y="247848"/>
                    <a:pt x="4284086" y="241102"/>
                    <a:pt x="4286723" y="234950"/>
                  </a:cubicBezTo>
                  <a:cubicBezTo>
                    <a:pt x="4290452" y="226249"/>
                    <a:pt x="4295578" y="218200"/>
                    <a:pt x="4299423" y="209550"/>
                  </a:cubicBezTo>
                  <a:cubicBezTo>
                    <a:pt x="4328039" y="145163"/>
                    <a:pt x="4300867" y="179627"/>
                    <a:pt x="4362923" y="76200"/>
                  </a:cubicBezTo>
                  <a:cubicBezTo>
                    <a:pt x="4369273" y="65617"/>
                    <a:pt x="4375432" y="54916"/>
                    <a:pt x="4381973" y="44450"/>
                  </a:cubicBezTo>
                  <a:cubicBezTo>
                    <a:pt x="4386018" y="37978"/>
                    <a:pt x="4388810" y="30286"/>
                    <a:pt x="4394673" y="25400"/>
                  </a:cubicBezTo>
                  <a:cubicBezTo>
                    <a:pt x="4401945" y="19340"/>
                    <a:pt x="4410941" y="15191"/>
                    <a:pt x="4420073" y="12700"/>
                  </a:cubicBezTo>
                  <a:cubicBezTo>
                    <a:pt x="4453127" y="3685"/>
                    <a:pt x="4574942" y="216"/>
                    <a:pt x="4578823" y="0"/>
                  </a:cubicBezTo>
                  <a:cubicBezTo>
                    <a:pt x="4614806" y="2117"/>
                    <a:pt x="4651485" y="-1002"/>
                    <a:pt x="4686773" y="6350"/>
                  </a:cubicBezTo>
                  <a:cubicBezTo>
                    <a:pt x="4687439" y="6489"/>
                    <a:pt x="4739568" y="35275"/>
                    <a:pt x="4750273" y="44450"/>
                  </a:cubicBezTo>
                  <a:cubicBezTo>
                    <a:pt x="4759364" y="52242"/>
                    <a:pt x="4766532" y="62116"/>
                    <a:pt x="4775673" y="69850"/>
                  </a:cubicBezTo>
                  <a:cubicBezTo>
                    <a:pt x="4794096" y="85439"/>
                    <a:pt x="4811237" y="103507"/>
                    <a:pt x="4832823" y="114300"/>
                  </a:cubicBezTo>
                  <a:cubicBezTo>
                    <a:pt x="4841290" y="118533"/>
                    <a:pt x="4850897" y="121006"/>
                    <a:pt x="4858223" y="127000"/>
                  </a:cubicBezTo>
                  <a:cubicBezTo>
                    <a:pt x="4874440" y="140269"/>
                    <a:pt x="4885910" y="158878"/>
                    <a:pt x="4902673" y="171450"/>
                  </a:cubicBezTo>
                  <a:cubicBezTo>
                    <a:pt x="4911140" y="177800"/>
                    <a:pt x="4920895" y="182723"/>
                    <a:pt x="4928073" y="190500"/>
                  </a:cubicBezTo>
                  <a:cubicBezTo>
                    <a:pt x="4946459" y="210418"/>
                    <a:pt x="4957706" y="237067"/>
                    <a:pt x="4978873" y="254000"/>
                  </a:cubicBezTo>
                  <a:cubicBezTo>
                    <a:pt x="5002159" y="272628"/>
                    <a:pt x="5030842" y="293658"/>
                    <a:pt x="5048723" y="317500"/>
                  </a:cubicBezTo>
                  <a:lnTo>
                    <a:pt x="5067773" y="342900"/>
                  </a:lnTo>
                  <a:cubicBezTo>
                    <a:pt x="5090201" y="455042"/>
                    <a:pt x="5055495" y="291530"/>
                    <a:pt x="5086823" y="406400"/>
                  </a:cubicBezTo>
                  <a:cubicBezTo>
                    <a:pt x="5090211" y="418822"/>
                    <a:pt x="5091056" y="431800"/>
                    <a:pt x="5093173" y="444500"/>
                  </a:cubicBezTo>
                  <a:cubicBezTo>
                    <a:pt x="5088940" y="512233"/>
                    <a:pt x="5093531" y="581103"/>
                    <a:pt x="5080473" y="647700"/>
                  </a:cubicBezTo>
                  <a:cubicBezTo>
                    <a:pt x="5072077" y="690521"/>
                    <a:pt x="5046548" y="728109"/>
                    <a:pt x="5029673" y="768350"/>
                  </a:cubicBezTo>
                  <a:cubicBezTo>
                    <a:pt x="5019032" y="793726"/>
                    <a:pt x="5006625" y="818445"/>
                    <a:pt x="4997923" y="844550"/>
                  </a:cubicBezTo>
                  <a:cubicBezTo>
                    <a:pt x="4992076" y="862090"/>
                    <a:pt x="4964853" y="946892"/>
                    <a:pt x="4953473" y="971550"/>
                  </a:cubicBezTo>
                  <a:cubicBezTo>
                    <a:pt x="4948301" y="982756"/>
                    <a:pt x="4939530" y="992064"/>
                    <a:pt x="4934423" y="1003300"/>
                  </a:cubicBezTo>
                  <a:cubicBezTo>
                    <a:pt x="4928883" y="1015487"/>
                    <a:pt x="4926298" y="1028819"/>
                    <a:pt x="4921723" y="1041400"/>
                  </a:cubicBezTo>
                  <a:cubicBezTo>
                    <a:pt x="4917828" y="1052112"/>
                    <a:pt x="4911960" y="1062136"/>
                    <a:pt x="4909023" y="1073150"/>
                  </a:cubicBezTo>
                  <a:cubicBezTo>
                    <a:pt x="4897225" y="1117393"/>
                    <a:pt x="4900502" y="1126954"/>
                    <a:pt x="4889973" y="1162050"/>
                  </a:cubicBezTo>
                  <a:cubicBezTo>
                    <a:pt x="4886126" y="1174872"/>
                    <a:pt x="4880795" y="1187235"/>
                    <a:pt x="4877273" y="1200150"/>
                  </a:cubicBezTo>
                  <a:cubicBezTo>
                    <a:pt x="4874433" y="1210563"/>
                    <a:pt x="4873541" y="1221429"/>
                    <a:pt x="4870923" y="1231900"/>
                  </a:cubicBezTo>
                  <a:cubicBezTo>
                    <a:pt x="4858721" y="1280708"/>
                    <a:pt x="4859468" y="1269128"/>
                    <a:pt x="4845523" y="1314450"/>
                  </a:cubicBezTo>
                  <a:cubicBezTo>
                    <a:pt x="4837171" y="1341593"/>
                    <a:pt x="4830723" y="1370499"/>
                    <a:pt x="4820123" y="1397000"/>
                  </a:cubicBezTo>
                  <a:cubicBezTo>
                    <a:pt x="4816607" y="1405789"/>
                    <a:pt x="4810658" y="1413504"/>
                    <a:pt x="4807423" y="1422400"/>
                  </a:cubicBezTo>
                  <a:cubicBezTo>
                    <a:pt x="4802157" y="1436882"/>
                    <a:pt x="4800446" y="1452543"/>
                    <a:pt x="4794723" y="1466850"/>
                  </a:cubicBezTo>
                  <a:cubicBezTo>
                    <a:pt x="4787692" y="1484428"/>
                    <a:pt x="4776119" y="1499980"/>
                    <a:pt x="4769323" y="1517650"/>
                  </a:cubicBezTo>
                  <a:cubicBezTo>
                    <a:pt x="4758740" y="1545167"/>
                    <a:pt x="4746896" y="1572231"/>
                    <a:pt x="4737573" y="1600200"/>
                  </a:cubicBezTo>
                  <a:cubicBezTo>
                    <a:pt x="4735456" y="1606550"/>
                    <a:pt x="4734544" y="1613438"/>
                    <a:pt x="4731223" y="1619250"/>
                  </a:cubicBezTo>
                  <a:cubicBezTo>
                    <a:pt x="4725972" y="1628439"/>
                    <a:pt x="4719657" y="1637166"/>
                    <a:pt x="4712173" y="1644650"/>
                  </a:cubicBezTo>
                  <a:cubicBezTo>
                    <a:pt x="4704689" y="1652134"/>
                    <a:pt x="4695240" y="1657350"/>
                    <a:pt x="4686773" y="1663700"/>
                  </a:cubicBezTo>
                  <a:cubicBezTo>
                    <a:pt x="4684656" y="1670050"/>
                    <a:pt x="4684314" y="1677303"/>
                    <a:pt x="4680423" y="1682750"/>
                  </a:cubicBezTo>
                  <a:cubicBezTo>
                    <a:pt x="4663959" y="1705800"/>
                    <a:pt x="4650089" y="1709658"/>
                    <a:pt x="4629623" y="1727200"/>
                  </a:cubicBezTo>
                  <a:cubicBezTo>
                    <a:pt x="4622805" y="1733044"/>
                    <a:pt x="4618605" y="1742234"/>
                    <a:pt x="4610573" y="1746250"/>
                  </a:cubicBezTo>
                  <a:cubicBezTo>
                    <a:pt x="4600920" y="1751077"/>
                    <a:pt x="4589406" y="1750483"/>
                    <a:pt x="4578823" y="1752600"/>
                  </a:cubicBezTo>
                  <a:cubicBezTo>
                    <a:pt x="4561890" y="1746250"/>
                    <a:pt x="4543531" y="1742855"/>
                    <a:pt x="4528023" y="1733550"/>
                  </a:cubicBezTo>
                  <a:cubicBezTo>
                    <a:pt x="4521479" y="1729623"/>
                    <a:pt x="4520290" y="1720294"/>
                    <a:pt x="4515323" y="1714500"/>
                  </a:cubicBezTo>
                  <a:cubicBezTo>
                    <a:pt x="4507531" y="1705409"/>
                    <a:pt x="4497274" y="1698551"/>
                    <a:pt x="4489923" y="1689100"/>
                  </a:cubicBezTo>
                  <a:cubicBezTo>
                    <a:pt x="4482346" y="1679358"/>
                    <a:pt x="4477951" y="1667461"/>
                    <a:pt x="4470873" y="1657350"/>
                  </a:cubicBezTo>
                  <a:cubicBezTo>
                    <a:pt x="4463101" y="1646247"/>
                    <a:pt x="4453940" y="1636183"/>
                    <a:pt x="4445473" y="1625600"/>
                  </a:cubicBezTo>
                  <a:cubicBezTo>
                    <a:pt x="4434640" y="1582270"/>
                    <a:pt x="4445398" y="1617493"/>
                    <a:pt x="4426423" y="1574800"/>
                  </a:cubicBezTo>
                  <a:cubicBezTo>
                    <a:pt x="4421794" y="1564384"/>
                    <a:pt x="4420046" y="1552534"/>
                    <a:pt x="4413723" y="1543050"/>
                  </a:cubicBezTo>
                  <a:cubicBezTo>
                    <a:pt x="4407081" y="1533087"/>
                    <a:pt x="4397334" y="1525535"/>
                    <a:pt x="4388323" y="1517650"/>
                  </a:cubicBezTo>
                  <a:cubicBezTo>
                    <a:pt x="4380358" y="1510681"/>
                    <a:pt x="4371898" y="1504209"/>
                    <a:pt x="4362923" y="1498600"/>
                  </a:cubicBezTo>
                  <a:cubicBezTo>
                    <a:pt x="4345405" y="1487651"/>
                    <a:pt x="4318423" y="1477950"/>
                    <a:pt x="4299423" y="1473200"/>
                  </a:cubicBezTo>
                  <a:cubicBezTo>
                    <a:pt x="4286932" y="1470077"/>
                    <a:pt x="4274023" y="1468967"/>
                    <a:pt x="4261323" y="1466850"/>
                  </a:cubicBezTo>
                  <a:cubicBezTo>
                    <a:pt x="4155490" y="1468967"/>
                    <a:pt x="4049526" y="1467537"/>
                    <a:pt x="3943823" y="1473200"/>
                  </a:cubicBezTo>
                  <a:cubicBezTo>
                    <a:pt x="3938248" y="1473499"/>
                    <a:pt x="3881251" y="1494557"/>
                    <a:pt x="3873973" y="1498600"/>
                  </a:cubicBezTo>
                  <a:cubicBezTo>
                    <a:pt x="3864722" y="1503740"/>
                    <a:pt x="3858039" y="1512917"/>
                    <a:pt x="3848573" y="1517650"/>
                  </a:cubicBezTo>
                  <a:cubicBezTo>
                    <a:pt x="3840767" y="1521553"/>
                    <a:pt x="3831640" y="1521883"/>
                    <a:pt x="3823173" y="1524000"/>
                  </a:cubicBezTo>
                  <a:cubicBezTo>
                    <a:pt x="3812590" y="1532467"/>
                    <a:pt x="3801553" y="1540396"/>
                    <a:pt x="3791423" y="1549400"/>
                  </a:cubicBezTo>
                  <a:cubicBezTo>
                    <a:pt x="3782474" y="1557355"/>
                    <a:pt x="3775602" y="1567616"/>
                    <a:pt x="3766023" y="1574800"/>
                  </a:cubicBezTo>
                  <a:cubicBezTo>
                    <a:pt x="3746244" y="1589634"/>
                    <a:pt x="3724721" y="1589955"/>
                    <a:pt x="3702523" y="1600200"/>
                  </a:cubicBezTo>
                  <a:cubicBezTo>
                    <a:pt x="3687029" y="1607351"/>
                    <a:pt x="3673337" y="1617968"/>
                    <a:pt x="3658073" y="1625600"/>
                  </a:cubicBezTo>
                  <a:cubicBezTo>
                    <a:pt x="3643655" y="1632809"/>
                    <a:pt x="3627619" y="1636652"/>
                    <a:pt x="3613623" y="1644650"/>
                  </a:cubicBezTo>
                  <a:cubicBezTo>
                    <a:pt x="3597814" y="1653684"/>
                    <a:pt x="3584680" y="1666857"/>
                    <a:pt x="3569173" y="1676400"/>
                  </a:cubicBezTo>
                  <a:cubicBezTo>
                    <a:pt x="3544375" y="1691660"/>
                    <a:pt x="3532069" y="1691445"/>
                    <a:pt x="3512023" y="1708150"/>
                  </a:cubicBezTo>
                  <a:cubicBezTo>
                    <a:pt x="3505124" y="1713899"/>
                    <a:pt x="3500445" y="1722219"/>
                    <a:pt x="3492973" y="1727200"/>
                  </a:cubicBezTo>
                  <a:cubicBezTo>
                    <a:pt x="3423987" y="1773191"/>
                    <a:pt x="3480081" y="1730471"/>
                    <a:pt x="3435823" y="1752600"/>
                  </a:cubicBezTo>
                  <a:cubicBezTo>
                    <a:pt x="3428997" y="1756013"/>
                    <a:pt x="3422732" y="1760532"/>
                    <a:pt x="3416773" y="1765300"/>
                  </a:cubicBezTo>
                  <a:cubicBezTo>
                    <a:pt x="3390955" y="1785955"/>
                    <a:pt x="3369280" y="1812396"/>
                    <a:pt x="3340573" y="1828800"/>
                  </a:cubicBezTo>
                  <a:cubicBezTo>
                    <a:pt x="3215347" y="1900358"/>
                    <a:pt x="3373390" y="1814736"/>
                    <a:pt x="3251673" y="1866900"/>
                  </a:cubicBezTo>
                  <a:cubicBezTo>
                    <a:pt x="3221221" y="1879951"/>
                    <a:pt x="3190340" y="1892972"/>
                    <a:pt x="3162773" y="1911350"/>
                  </a:cubicBezTo>
                  <a:cubicBezTo>
                    <a:pt x="3150073" y="1919817"/>
                    <a:pt x="3138532" y="1930354"/>
                    <a:pt x="3124673" y="1936750"/>
                  </a:cubicBezTo>
                  <a:cubicBezTo>
                    <a:pt x="3110682" y="1943208"/>
                    <a:pt x="3095040" y="1945217"/>
                    <a:pt x="3080223" y="1949450"/>
                  </a:cubicBezTo>
                  <a:cubicBezTo>
                    <a:pt x="3004274" y="2025399"/>
                    <a:pt x="3120065" y="1914063"/>
                    <a:pt x="3010373" y="2000250"/>
                  </a:cubicBezTo>
                  <a:cubicBezTo>
                    <a:pt x="2993897" y="2013196"/>
                    <a:pt x="2982020" y="2031286"/>
                    <a:pt x="2965923" y="2044700"/>
                  </a:cubicBezTo>
                  <a:cubicBezTo>
                    <a:pt x="2956441" y="2052601"/>
                    <a:pt x="2943915" y="2056173"/>
                    <a:pt x="2934173" y="2063750"/>
                  </a:cubicBezTo>
                  <a:cubicBezTo>
                    <a:pt x="2924722" y="2071101"/>
                    <a:pt x="2917722" y="2081195"/>
                    <a:pt x="2908773" y="2089150"/>
                  </a:cubicBezTo>
                  <a:cubicBezTo>
                    <a:pt x="2898643" y="2098154"/>
                    <a:pt x="2886090" y="2104476"/>
                    <a:pt x="2877023" y="2114550"/>
                  </a:cubicBezTo>
                  <a:cubicBezTo>
                    <a:pt x="2866812" y="2125895"/>
                    <a:pt x="2861834" y="2141305"/>
                    <a:pt x="2851623" y="2152650"/>
                  </a:cubicBezTo>
                  <a:cubicBezTo>
                    <a:pt x="2842556" y="2162724"/>
                    <a:pt x="2829457" y="2168466"/>
                    <a:pt x="2819873" y="2178050"/>
                  </a:cubicBezTo>
                  <a:cubicBezTo>
                    <a:pt x="2812389" y="2185534"/>
                    <a:pt x="2807974" y="2195648"/>
                    <a:pt x="2800823" y="2203450"/>
                  </a:cubicBezTo>
                  <a:cubicBezTo>
                    <a:pt x="2784641" y="2221103"/>
                    <a:pt x="2760733" y="2232831"/>
                    <a:pt x="2750023" y="2254250"/>
                  </a:cubicBezTo>
                  <a:lnTo>
                    <a:pt x="2724623" y="2305050"/>
                  </a:lnTo>
                  <a:cubicBezTo>
                    <a:pt x="2720390" y="2313517"/>
                    <a:pt x="2717603" y="2322877"/>
                    <a:pt x="2711923" y="2330450"/>
                  </a:cubicBezTo>
                  <a:lnTo>
                    <a:pt x="2692873" y="2355850"/>
                  </a:lnTo>
                  <a:cubicBezTo>
                    <a:pt x="2679283" y="2396620"/>
                    <a:pt x="2690236" y="2369331"/>
                    <a:pt x="2648423" y="2432050"/>
                  </a:cubicBezTo>
                  <a:cubicBezTo>
                    <a:pt x="2644190" y="2438400"/>
                    <a:pt x="2641828" y="2446521"/>
                    <a:pt x="2635723" y="2451100"/>
                  </a:cubicBezTo>
                  <a:cubicBezTo>
                    <a:pt x="2627256" y="2457450"/>
                    <a:pt x="2618125" y="2462999"/>
                    <a:pt x="2610323" y="2470150"/>
                  </a:cubicBezTo>
                  <a:cubicBezTo>
                    <a:pt x="2592670" y="2486332"/>
                    <a:pt x="2574854" y="2502553"/>
                    <a:pt x="2559523" y="2520950"/>
                  </a:cubicBezTo>
                  <a:cubicBezTo>
                    <a:pt x="2548940" y="2533650"/>
                    <a:pt x="2540473" y="2548467"/>
                    <a:pt x="2527773" y="2559050"/>
                  </a:cubicBezTo>
                  <a:cubicBezTo>
                    <a:pt x="2514663" y="2569975"/>
                    <a:pt x="2497720" y="2575288"/>
                    <a:pt x="2483323" y="2584450"/>
                  </a:cubicBezTo>
                  <a:cubicBezTo>
                    <a:pt x="2474394" y="2590132"/>
                    <a:pt x="2465407" y="2596016"/>
                    <a:pt x="2457923" y="2603500"/>
                  </a:cubicBezTo>
                  <a:cubicBezTo>
                    <a:pt x="2452527" y="2608896"/>
                    <a:pt x="2451182" y="2617782"/>
                    <a:pt x="2445223" y="2622550"/>
                  </a:cubicBezTo>
                  <a:cubicBezTo>
                    <a:pt x="2439996" y="2626731"/>
                    <a:pt x="2432523" y="2626783"/>
                    <a:pt x="2426173" y="2628900"/>
                  </a:cubicBezTo>
                  <a:cubicBezTo>
                    <a:pt x="2419823" y="2635250"/>
                    <a:pt x="2414307" y="2642562"/>
                    <a:pt x="2407123" y="2647950"/>
                  </a:cubicBezTo>
                  <a:cubicBezTo>
                    <a:pt x="2384436" y="2664965"/>
                    <a:pt x="2373236" y="2666776"/>
                    <a:pt x="2349973" y="2679700"/>
                  </a:cubicBezTo>
                  <a:cubicBezTo>
                    <a:pt x="2339184" y="2685694"/>
                    <a:pt x="2329262" y="2693230"/>
                    <a:pt x="2318223" y="2698750"/>
                  </a:cubicBezTo>
                  <a:cubicBezTo>
                    <a:pt x="2299577" y="2708073"/>
                    <a:pt x="2279719" y="2714827"/>
                    <a:pt x="2261073" y="2724150"/>
                  </a:cubicBezTo>
                  <a:cubicBezTo>
                    <a:pt x="2245809" y="2731782"/>
                    <a:pt x="2232257" y="2742710"/>
                    <a:pt x="2216623" y="2749550"/>
                  </a:cubicBezTo>
                  <a:cubicBezTo>
                    <a:pt x="2198226" y="2757599"/>
                    <a:pt x="2178523" y="2762250"/>
                    <a:pt x="2159473" y="2768600"/>
                  </a:cubicBezTo>
                  <a:cubicBezTo>
                    <a:pt x="2153123" y="2770717"/>
                    <a:pt x="2146987" y="2773637"/>
                    <a:pt x="2140423" y="2774950"/>
                  </a:cubicBezTo>
                  <a:cubicBezTo>
                    <a:pt x="2129840" y="2777067"/>
                    <a:pt x="2119086" y="2778460"/>
                    <a:pt x="2108673" y="2781300"/>
                  </a:cubicBezTo>
                  <a:cubicBezTo>
                    <a:pt x="2037675" y="2800663"/>
                    <a:pt x="2104486" y="2788262"/>
                    <a:pt x="2026123" y="2806700"/>
                  </a:cubicBezTo>
                  <a:cubicBezTo>
                    <a:pt x="2005111" y="2811644"/>
                    <a:pt x="1983498" y="2813907"/>
                    <a:pt x="1962623" y="2819400"/>
                  </a:cubicBezTo>
                  <a:cubicBezTo>
                    <a:pt x="1943204" y="2824510"/>
                    <a:pt x="1924639" y="2832460"/>
                    <a:pt x="1905473" y="2838450"/>
                  </a:cubicBezTo>
                  <a:cubicBezTo>
                    <a:pt x="1889125" y="2843559"/>
                    <a:pt x="1840046" y="2856067"/>
                    <a:pt x="1822923" y="2863850"/>
                  </a:cubicBezTo>
                  <a:cubicBezTo>
                    <a:pt x="1811687" y="2868957"/>
                    <a:pt x="1802008" y="2876990"/>
                    <a:pt x="1791173" y="2882900"/>
                  </a:cubicBezTo>
                  <a:cubicBezTo>
                    <a:pt x="1778708" y="2889699"/>
                    <a:pt x="1765249" y="2894645"/>
                    <a:pt x="1753073" y="2901950"/>
                  </a:cubicBezTo>
                  <a:cubicBezTo>
                    <a:pt x="1743998" y="2907395"/>
                    <a:pt x="1736924" y="2915860"/>
                    <a:pt x="1727673" y="2921000"/>
                  </a:cubicBezTo>
                  <a:cubicBezTo>
                    <a:pt x="1717709" y="2926536"/>
                    <a:pt x="1706506" y="2929467"/>
                    <a:pt x="1695923" y="2933700"/>
                  </a:cubicBezTo>
                  <a:cubicBezTo>
                    <a:pt x="1670523" y="2954867"/>
                    <a:pt x="1646174" y="2977362"/>
                    <a:pt x="1619723" y="2997200"/>
                  </a:cubicBezTo>
                  <a:cubicBezTo>
                    <a:pt x="1602790" y="3009900"/>
                    <a:pt x="1584526" y="3020997"/>
                    <a:pt x="1568923" y="3035300"/>
                  </a:cubicBezTo>
                  <a:cubicBezTo>
                    <a:pt x="1558932" y="3044458"/>
                    <a:pt x="1553107" y="3057466"/>
                    <a:pt x="1543523" y="3067050"/>
                  </a:cubicBezTo>
                  <a:cubicBezTo>
                    <a:pt x="1509142" y="3101431"/>
                    <a:pt x="1515421" y="3081540"/>
                    <a:pt x="1486373" y="3117850"/>
                  </a:cubicBezTo>
                  <a:cubicBezTo>
                    <a:pt x="1476838" y="3129769"/>
                    <a:pt x="1470403" y="3143948"/>
                    <a:pt x="1460973" y="3155950"/>
                  </a:cubicBezTo>
                  <a:cubicBezTo>
                    <a:pt x="1447072" y="3173643"/>
                    <a:pt x="1430579" y="3189180"/>
                    <a:pt x="1416523" y="3206750"/>
                  </a:cubicBezTo>
                  <a:cubicBezTo>
                    <a:pt x="1393103" y="3236025"/>
                    <a:pt x="1346212" y="3309272"/>
                    <a:pt x="1333973" y="3333750"/>
                  </a:cubicBezTo>
                  <a:cubicBezTo>
                    <a:pt x="1329740" y="3342217"/>
                    <a:pt x="1324266" y="3350170"/>
                    <a:pt x="1321273" y="3359150"/>
                  </a:cubicBezTo>
                  <a:cubicBezTo>
                    <a:pt x="1303622" y="3412102"/>
                    <a:pt x="1312570" y="3432530"/>
                    <a:pt x="1276823" y="3486150"/>
                  </a:cubicBezTo>
                  <a:cubicBezTo>
                    <a:pt x="1259890" y="3511550"/>
                    <a:pt x="1237360" y="3534006"/>
                    <a:pt x="1226023" y="3562350"/>
                  </a:cubicBezTo>
                  <a:cubicBezTo>
                    <a:pt x="1212896" y="3595168"/>
                    <a:pt x="1212384" y="3598997"/>
                    <a:pt x="1194273" y="3632200"/>
                  </a:cubicBezTo>
                  <a:cubicBezTo>
                    <a:pt x="1188363" y="3643035"/>
                    <a:pt x="1180743" y="3652911"/>
                    <a:pt x="1175223" y="3663950"/>
                  </a:cubicBezTo>
                  <a:cubicBezTo>
                    <a:pt x="1170125" y="3674145"/>
                    <a:pt x="1168178" y="3685803"/>
                    <a:pt x="1162523" y="3695700"/>
                  </a:cubicBezTo>
                  <a:cubicBezTo>
                    <a:pt x="1129959" y="3752687"/>
                    <a:pt x="1140217" y="3742321"/>
                    <a:pt x="1105373" y="3765550"/>
                  </a:cubicBezTo>
                  <a:cubicBezTo>
                    <a:pt x="1101140" y="3771900"/>
                    <a:pt x="1098632" y="3779832"/>
                    <a:pt x="1092673" y="3784600"/>
                  </a:cubicBezTo>
                  <a:cubicBezTo>
                    <a:pt x="1087446" y="3788781"/>
                    <a:pt x="1079775" y="3788313"/>
                    <a:pt x="1073623" y="3790950"/>
                  </a:cubicBezTo>
                  <a:cubicBezTo>
                    <a:pt x="1016207" y="3815557"/>
                    <a:pt x="1087655" y="3793792"/>
                    <a:pt x="997423" y="3816350"/>
                  </a:cubicBezTo>
                  <a:lnTo>
                    <a:pt x="972023" y="3822700"/>
                  </a:lnTo>
                  <a:cubicBezTo>
                    <a:pt x="912756" y="3820583"/>
                    <a:pt x="853419" y="3819938"/>
                    <a:pt x="794223" y="3816350"/>
                  </a:cubicBezTo>
                  <a:cubicBezTo>
                    <a:pt x="785978" y="3815850"/>
                    <a:pt x="754064" y="3808971"/>
                    <a:pt x="743423" y="3803650"/>
                  </a:cubicBezTo>
                  <a:cubicBezTo>
                    <a:pt x="736597" y="3800237"/>
                    <a:pt x="716965" y="3784600"/>
                    <a:pt x="705323" y="3778250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21A295BF-EA09-4E84-92CF-332B8EBB43B0}"/>
                </a:ext>
              </a:extLst>
            </p:cNvPr>
            <p:cNvSpPr txBox="1"/>
            <p:nvPr/>
          </p:nvSpPr>
          <p:spPr>
            <a:xfrm rot="19771130">
              <a:off x="4109663" y="4327113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BEE25D77-2661-4D74-8EF7-1A6823C8E5D9}"/>
              </a:ext>
            </a:extLst>
          </p:cNvPr>
          <p:cNvGrpSpPr/>
          <p:nvPr/>
        </p:nvGrpSpPr>
        <p:grpSpPr>
          <a:xfrm>
            <a:off x="8187219" y="3381661"/>
            <a:ext cx="3848484" cy="2886363"/>
            <a:chOff x="484632" y="0"/>
            <a:chExt cx="9144000" cy="6858000"/>
          </a:xfrm>
        </p:grpSpPr>
        <p:pic>
          <p:nvPicPr>
            <p:cNvPr id="41" name="Picture 40" descr="A picture containing dark, star, night, outdoor object&#10;&#10;Description automatically generated">
              <a:extLst>
                <a:ext uri="{FF2B5EF4-FFF2-40B4-BE49-F238E27FC236}">
                  <a16:creationId xmlns:a16="http://schemas.microsoft.com/office/drawing/2014/main" id="{CB72E341-0CB6-4785-A81B-31E507A3969B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brightnessContrast bright="6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FA077BAA-9EAC-46CF-839E-7A0D63C1FF54}"/>
                </a:ext>
              </a:extLst>
            </p:cNvPr>
            <p:cNvGrpSpPr/>
            <p:nvPr/>
          </p:nvGrpSpPr>
          <p:grpSpPr>
            <a:xfrm>
              <a:off x="2800350" y="3252788"/>
              <a:ext cx="3910013" cy="2647950"/>
              <a:chOff x="2800350" y="3252788"/>
              <a:chExt cx="3910013" cy="2647950"/>
            </a:xfrm>
          </p:grpSpPr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C1AA38C6-C434-4DD8-A45E-A44A98E67AEB}"/>
                  </a:ext>
                </a:extLst>
              </p:cNvPr>
              <p:cNvSpPr/>
              <p:nvPr/>
            </p:nvSpPr>
            <p:spPr>
              <a:xfrm>
                <a:off x="2800350" y="3252788"/>
                <a:ext cx="3910013" cy="2647950"/>
              </a:xfrm>
              <a:custGeom>
                <a:avLst/>
                <a:gdLst>
                  <a:gd name="connsiteX0" fmla="*/ 538163 w 3910013"/>
                  <a:gd name="connsiteY0" fmla="*/ 1533525 h 2647950"/>
                  <a:gd name="connsiteX1" fmla="*/ 590550 w 3910013"/>
                  <a:gd name="connsiteY1" fmla="*/ 1471612 h 2647950"/>
                  <a:gd name="connsiteX2" fmla="*/ 604838 w 3910013"/>
                  <a:gd name="connsiteY2" fmla="*/ 1466850 h 2647950"/>
                  <a:gd name="connsiteX3" fmla="*/ 628650 w 3910013"/>
                  <a:gd name="connsiteY3" fmla="*/ 1447800 h 2647950"/>
                  <a:gd name="connsiteX4" fmla="*/ 681038 w 3910013"/>
                  <a:gd name="connsiteY4" fmla="*/ 1423987 h 2647950"/>
                  <a:gd name="connsiteX5" fmla="*/ 719138 w 3910013"/>
                  <a:gd name="connsiteY5" fmla="*/ 1404937 h 2647950"/>
                  <a:gd name="connsiteX6" fmla="*/ 738188 w 3910013"/>
                  <a:gd name="connsiteY6" fmla="*/ 1395412 h 2647950"/>
                  <a:gd name="connsiteX7" fmla="*/ 785813 w 3910013"/>
                  <a:gd name="connsiteY7" fmla="*/ 1376362 h 2647950"/>
                  <a:gd name="connsiteX8" fmla="*/ 823913 w 3910013"/>
                  <a:gd name="connsiteY8" fmla="*/ 1366837 h 2647950"/>
                  <a:gd name="connsiteX9" fmla="*/ 842963 w 3910013"/>
                  <a:gd name="connsiteY9" fmla="*/ 1357312 h 2647950"/>
                  <a:gd name="connsiteX10" fmla="*/ 890588 w 3910013"/>
                  <a:gd name="connsiteY10" fmla="*/ 1347787 h 2647950"/>
                  <a:gd name="connsiteX11" fmla="*/ 957263 w 3910013"/>
                  <a:gd name="connsiteY11" fmla="*/ 1338262 h 2647950"/>
                  <a:gd name="connsiteX12" fmla="*/ 990600 w 3910013"/>
                  <a:gd name="connsiteY12" fmla="*/ 1333500 h 2647950"/>
                  <a:gd name="connsiteX13" fmla="*/ 1071563 w 3910013"/>
                  <a:gd name="connsiteY13" fmla="*/ 1328737 h 2647950"/>
                  <a:gd name="connsiteX14" fmla="*/ 1100138 w 3910013"/>
                  <a:gd name="connsiteY14" fmla="*/ 1319212 h 2647950"/>
                  <a:gd name="connsiteX15" fmla="*/ 1147763 w 3910013"/>
                  <a:gd name="connsiteY15" fmla="*/ 1309687 h 2647950"/>
                  <a:gd name="connsiteX16" fmla="*/ 1352550 w 3910013"/>
                  <a:gd name="connsiteY16" fmla="*/ 1314450 h 2647950"/>
                  <a:gd name="connsiteX17" fmla="*/ 1385888 w 3910013"/>
                  <a:gd name="connsiteY17" fmla="*/ 1323975 h 2647950"/>
                  <a:gd name="connsiteX18" fmla="*/ 1428750 w 3910013"/>
                  <a:gd name="connsiteY18" fmla="*/ 1328737 h 2647950"/>
                  <a:gd name="connsiteX19" fmla="*/ 1524000 w 3910013"/>
                  <a:gd name="connsiteY19" fmla="*/ 1338262 h 2647950"/>
                  <a:gd name="connsiteX20" fmla="*/ 1657350 w 3910013"/>
                  <a:gd name="connsiteY20" fmla="*/ 1333500 h 2647950"/>
                  <a:gd name="connsiteX21" fmla="*/ 1690688 w 3910013"/>
                  <a:gd name="connsiteY21" fmla="*/ 1314450 h 2647950"/>
                  <a:gd name="connsiteX22" fmla="*/ 1714500 w 3910013"/>
                  <a:gd name="connsiteY22" fmla="*/ 1309687 h 2647950"/>
                  <a:gd name="connsiteX23" fmla="*/ 1733550 w 3910013"/>
                  <a:gd name="connsiteY23" fmla="*/ 1300162 h 2647950"/>
                  <a:gd name="connsiteX24" fmla="*/ 1804988 w 3910013"/>
                  <a:gd name="connsiteY24" fmla="*/ 1290637 h 2647950"/>
                  <a:gd name="connsiteX25" fmla="*/ 1828800 w 3910013"/>
                  <a:gd name="connsiteY25" fmla="*/ 1281112 h 2647950"/>
                  <a:gd name="connsiteX26" fmla="*/ 1881188 w 3910013"/>
                  <a:gd name="connsiteY26" fmla="*/ 1271587 h 2647950"/>
                  <a:gd name="connsiteX27" fmla="*/ 1914525 w 3910013"/>
                  <a:gd name="connsiteY27" fmla="*/ 1262062 h 2647950"/>
                  <a:gd name="connsiteX28" fmla="*/ 1938338 w 3910013"/>
                  <a:gd name="connsiteY28" fmla="*/ 1257300 h 2647950"/>
                  <a:gd name="connsiteX29" fmla="*/ 1957388 w 3910013"/>
                  <a:gd name="connsiteY29" fmla="*/ 1252537 h 2647950"/>
                  <a:gd name="connsiteX30" fmla="*/ 2038350 w 3910013"/>
                  <a:gd name="connsiteY30" fmla="*/ 1243012 h 2647950"/>
                  <a:gd name="connsiteX31" fmla="*/ 2071688 w 3910013"/>
                  <a:gd name="connsiteY31" fmla="*/ 1238250 h 2647950"/>
                  <a:gd name="connsiteX32" fmla="*/ 2085975 w 3910013"/>
                  <a:gd name="connsiteY32" fmla="*/ 1233487 h 2647950"/>
                  <a:gd name="connsiteX33" fmla="*/ 2119313 w 3910013"/>
                  <a:gd name="connsiteY33" fmla="*/ 1223962 h 2647950"/>
                  <a:gd name="connsiteX34" fmla="*/ 2133600 w 3910013"/>
                  <a:gd name="connsiteY34" fmla="*/ 1214437 h 2647950"/>
                  <a:gd name="connsiteX35" fmla="*/ 2147888 w 3910013"/>
                  <a:gd name="connsiteY35" fmla="*/ 1209675 h 2647950"/>
                  <a:gd name="connsiteX36" fmla="*/ 2157413 w 3910013"/>
                  <a:gd name="connsiteY36" fmla="*/ 1195387 h 2647950"/>
                  <a:gd name="connsiteX37" fmla="*/ 2190750 w 3910013"/>
                  <a:gd name="connsiteY37" fmla="*/ 1176337 h 2647950"/>
                  <a:gd name="connsiteX38" fmla="*/ 2238375 w 3910013"/>
                  <a:gd name="connsiteY38" fmla="*/ 1143000 h 2647950"/>
                  <a:gd name="connsiteX39" fmla="*/ 2257425 w 3910013"/>
                  <a:gd name="connsiteY39" fmla="*/ 1133475 h 2647950"/>
                  <a:gd name="connsiteX40" fmla="*/ 2314575 w 3910013"/>
                  <a:gd name="connsiteY40" fmla="*/ 1090612 h 2647950"/>
                  <a:gd name="connsiteX41" fmla="*/ 2343150 w 3910013"/>
                  <a:gd name="connsiteY41" fmla="*/ 1052512 h 2647950"/>
                  <a:gd name="connsiteX42" fmla="*/ 2357438 w 3910013"/>
                  <a:gd name="connsiteY42" fmla="*/ 1038225 h 2647950"/>
                  <a:gd name="connsiteX43" fmla="*/ 2390775 w 3910013"/>
                  <a:gd name="connsiteY43" fmla="*/ 1000125 h 2647950"/>
                  <a:gd name="connsiteX44" fmla="*/ 2424113 w 3910013"/>
                  <a:gd name="connsiteY44" fmla="*/ 976312 h 2647950"/>
                  <a:gd name="connsiteX45" fmla="*/ 2433638 w 3910013"/>
                  <a:gd name="connsiteY45" fmla="*/ 962025 h 2647950"/>
                  <a:gd name="connsiteX46" fmla="*/ 2447925 w 3910013"/>
                  <a:gd name="connsiteY46" fmla="*/ 957262 h 2647950"/>
                  <a:gd name="connsiteX47" fmla="*/ 2471738 w 3910013"/>
                  <a:gd name="connsiteY47" fmla="*/ 947737 h 2647950"/>
                  <a:gd name="connsiteX48" fmla="*/ 2490788 w 3910013"/>
                  <a:gd name="connsiteY48" fmla="*/ 938212 h 2647950"/>
                  <a:gd name="connsiteX49" fmla="*/ 2509838 w 3910013"/>
                  <a:gd name="connsiteY49" fmla="*/ 933450 h 2647950"/>
                  <a:gd name="connsiteX50" fmla="*/ 2547938 w 3910013"/>
                  <a:gd name="connsiteY50" fmla="*/ 914400 h 2647950"/>
                  <a:gd name="connsiteX51" fmla="*/ 2566988 w 3910013"/>
                  <a:gd name="connsiteY51" fmla="*/ 904875 h 2647950"/>
                  <a:gd name="connsiteX52" fmla="*/ 2595563 w 3910013"/>
                  <a:gd name="connsiteY52" fmla="*/ 900112 h 2647950"/>
                  <a:gd name="connsiteX53" fmla="*/ 2724150 w 3910013"/>
                  <a:gd name="connsiteY53" fmla="*/ 895350 h 2647950"/>
                  <a:gd name="connsiteX54" fmla="*/ 2795588 w 3910013"/>
                  <a:gd name="connsiteY54" fmla="*/ 890587 h 2647950"/>
                  <a:gd name="connsiteX55" fmla="*/ 2967038 w 3910013"/>
                  <a:gd name="connsiteY55" fmla="*/ 885825 h 2647950"/>
                  <a:gd name="connsiteX56" fmla="*/ 2986088 w 3910013"/>
                  <a:gd name="connsiteY56" fmla="*/ 881062 h 2647950"/>
                  <a:gd name="connsiteX57" fmla="*/ 3019425 w 3910013"/>
                  <a:gd name="connsiteY57" fmla="*/ 876300 h 2647950"/>
                  <a:gd name="connsiteX58" fmla="*/ 3038475 w 3910013"/>
                  <a:gd name="connsiteY58" fmla="*/ 866775 h 2647950"/>
                  <a:gd name="connsiteX59" fmla="*/ 3071813 w 3910013"/>
                  <a:gd name="connsiteY59" fmla="*/ 828675 h 2647950"/>
                  <a:gd name="connsiteX60" fmla="*/ 3100388 w 3910013"/>
                  <a:gd name="connsiteY60" fmla="*/ 804862 h 2647950"/>
                  <a:gd name="connsiteX61" fmla="*/ 3128963 w 3910013"/>
                  <a:gd name="connsiteY61" fmla="*/ 776287 h 2647950"/>
                  <a:gd name="connsiteX62" fmla="*/ 3171825 w 3910013"/>
                  <a:gd name="connsiteY62" fmla="*/ 747712 h 2647950"/>
                  <a:gd name="connsiteX63" fmla="*/ 3186113 w 3910013"/>
                  <a:gd name="connsiteY63" fmla="*/ 742950 h 2647950"/>
                  <a:gd name="connsiteX64" fmla="*/ 3205163 w 3910013"/>
                  <a:gd name="connsiteY64" fmla="*/ 728662 h 2647950"/>
                  <a:gd name="connsiteX65" fmla="*/ 3224213 w 3910013"/>
                  <a:gd name="connsiteY65" fmla="*/ 723900 h 2647950"/>
                  <a:gd name="connsiteX66" fmla="*/ 3238500 w 3910013"/>
                  <a:gd name="connsiteY66" fmla="*/ 719137 h 2647950"/>
                  <a:gd name="connsiteX67" fmla="*/ 3252788 w 3910013"/>
                  <a:gd name="connsiteY67" fmla="*/ 709612 h 2647950"/>
                  <a:gd name="connsiteX68" fmla="*/ 3319463 w 3910013"/>
                  <a:gd name="connsiteY68" fmla="*/ 690562 h 2647950"/>
                  <a:gd name="connsiteX69" fmla="*/ 3352800 w 3910013"/>
                  <a:gd name="connsiteY69" fmla="*/ 671512 h 2647950"/>
                  <a:gd name="connsiteX70" fmla="*/ 3376613 w 3910013"/>
                  <a:gd name="connsiteY70" fmla="*/ 657225 h 2647950"/>
                  <a:gd name="connsiteX71" fmla="*/ 3390900 w 3910013"/>
                  <a:gd name="connsiteY71" fmla="*/ 642937 h 2647950"/>
                  <a:gd name="connsiteX72" fmla="*/ 3405188 w 3910013"/>
                  <a:gd name="connsiteY72" fmla="*/ 604837 h 2647950"/>
                  <a:gd name="connsiteX73" fmla="*/ 3409950 w 3910013"/>
                  <a:gd name="connsiteY73" fmla="*/ 585787 h 2647950"/>
                  <a:gd name="connsiteX74" fmla="*/ 3371850 w 3910013"/>
                  <a:gd name="connsiteY74" fmla="*/ 447675 h 2647950"/>
                  <a:gd name="connsiteX75" fmla="*/ 3357563 w 3910013"/>
                  <a:gd name="connsiteY75" fmla="*/ 442912 h 2647950"/>
                  <a:gd name="connsiteX76" fmla="*/ 3314700 w 3910013"/>
                  <a:gd name="connsiteY76" fmla="*/ 409575 h 2647950"/>
                  <a:gd name="connsiteX77" fmla="*/ 3300413 w 3910013"/>
                  <a:gd name="connsiteY77" fmla="*/ 395287 h 2647950"/>
                  <a:gd name="connsiteX78" fmla="*/ 3257550 w 3910013"/>
                  <a:gd name="connsiteY78" fmla="*/ 376237 h 2647950"/>
                  <a:gd name="connsiteX79" fmla="*/ 3243263 w 3910013"/>
                  <a:gd name="connsiteY79" fmla="*/ 361950 h 2647950"/>
                  <a:gd name="connsiteX80" fmla="*/ 3205163 w 3910013"/>
                  <a:gd name="connsiteY80" fmla="*/ 338137 h 2647950"/>
                  <a:gd name="connsiteX81" fmla="*/ 3186113 w 3910013"/>
                  <a:gd name="connsiteY81" fmla="*/ 300037 h 2647950"/>
                  <a:gd name="connsiteX82" fmla="*/ 3171825 w 3910013"/>
                  <a:gd name="connsiteY82" fmla="*/ 261937 h 2647950"/>
                  <a:gd name="connsiteX83" fmla="*/ 3181350 w 3910013"/>
                  <a:gd name="connsiteY83" fmla="*/ 180975 h 2647950"/>
                  <a:gd name="connsiteX84" fmla="*/ 3190875 w 3910013"/>
                  <a:gd name="connsiteY84" fmla="*/ 166687 h 2647950"/>
                  <a:gd name="connsiteX85" fmla="*/ 3214688 w 3910013"/>
                  <a:gd name="connsiteY85" fmla="*/ 109537 h 2647950"/>
                  <a:gd name="connsiteX86" fmla="*/ 3228975 w 3910013"/>
                  <a:gd name="connsiteY86" fmla="*/ 95250 h 2647950"/>
                  <a:gd name="connsiteX87" fmla="*/ 3248025 w 3910013"/>
                  <a:gd name="connsiteY87" fmla="*/ 71437 h 2647950"/>
                  <a:gd name="connsiteX88" fmla="*/ 3257550 w 3910013"/>
                  <a:gd name="connsiteY88" fmla="*/ 57150 h 2647950"/>
                  <a:gd name="connsiteX89" fmla="*/ 3305175 w 3910013"/>
                  <a:gd name="connsiteY89" fmla="*/ 23812 h 2647950"/>
                  <a:gd name="connsiteX90" fmla="*/ 3324225 w 3910013"/>
                  <a:gd name="connsiteY90" fmla="*/ 19050 h 2647950"/>
                  <a:gd name="connsiteX91" fmla="*/ 3343275 w 3910013"/>
                  <a:gd name="connsiteY91" fmla="*/ 9525 h 2647950"/>
                  <a:gd name="connsiteX92" fmla="*/ 3381375 w 3910013"/>
                  <a:gd name="connsiteY92" fmla="*/ 4762 h 2647950"/>
                  <a:gd name="connsiteX93" fmla="*/ 3405188 w 3910013"/>
                  <a:gd name="connsiteY93" fmla="*/ 0 h 2647950"/>
                  <a:gd name="connsiteX94" fmla="*/ 3529013 w 3910013"/>
                  <a:gd name="connsiteY94" fmla="*/ 9525 h 2647950"/>
                  <a:gd name="connsiteX95" fmla="*/ 3548063 w 3910013"/>
                  <a:gd name="connsiteY95" fmla="*/ 19050 h 2647950"/>
                  <a:gd name="connsiteX96" fmla="*/ 3567113 w 3910013"/>
                  <a:gd name="connsiteY96" fmla="*/ 23812 h 2647950"/>
                  <a:gd name="connsiteX97" fmla="*/ 3581400 w 3910013"/>
                  <a:gd name="connsiteY97" fmla="*/ 33337 h 2647950"/>
                  <a:gd name="connsiteX98" fmla="*/ 3619500 w 3910013"/>
                  <a:gd name="connsiteY98" fmla="*/ 71437 h 2647950"/>
                  <a:gd name="connsiteX99" fmla="*/ 3638550 w 3910013"/>
                  <a:gd name="connsiteY99" fmla="*/ 80962 h 2647950"/>
                  <a:gd name="connsiteX100" fmla="*/ 3671888 w 3910013"/>
                  <a:gd name="connsiteY100" fmla="*/ 104775 h 2647950"/>
                  <a:gd name="connsiteX101" fmla="*/ 3686175 w 3910013"/>
                  <a:gd name="connsiteY101" fmla="*/ 119062 h 2647950"/>
                  <a:gd name="connsiteX102" fmla="*/ 3729038 w 3910013"/>
                  <a:gd name="connsiteY102" fmla="*/ 152400 h 2647950"/>
                  <a:gd name="connsiteX103" fmla="*/ 3762375 w 3910013"/>
                  <a:gd name="connsiteY103" fmla="*/ 171450 h 2647950"/>
                  <a:gd name="connsiteX104" fmla="*/ 3781425 w 3910013"/>
                  <a:gd name="connsiteY104" fmla="*/ 190500 h 2647950"/>
                  <a:gd name="connsiteX105" fmla="*/ 3800475 w 3910013"/>
                  <a:gd name="connsiteY105" fmla="*/ 219075 h 2647950"/>
                  <a:gd name="connsiteX106" fmla="*/ 3819525 w 3910013"/>
                  <a:gd name="connsiteY106" fmla="*/ 247650 h 2647950"/>
                  <a:gd name="connsiteX107" fmla="*/ 3824288 w 3910013"/>
                  <a:gd name="connsiteY107" fmla="*/ 266700 h 2647950"/>
                  <a:gd name="connsiteX108" fmla="*/ 3838575 w 3910013"/>
                  <a:gd name="connsiteY108" fmla="*/ 285750 h 2647950"/>
                  <a:gd name="connsiteX109" fmla="*/ 3848100 w 3910013"/>
                  <a:gd name="connsiteY109" fmla="*/ 300037 h 2647950"/>
                  <a:gd name="connsiteX110" fmla="*/ 3876675 w 3910013"/>
                  <a:gd name="connsiteY110" fmla="*/ 381000 h 2647950"/>
                  <a:gd name="connsiteX111" fmla="*/ 3881438 w 3910013"/>
                  <a:gd name="connsiteY111" fmla="*/ 414337 h 2647950"/>
                  <a:gd name="connsiteX112" fmla="*/ 3886200 w 3910013"/>
                  <a:gd name="connsiteY112" fmla="*/ 433387 h 2647950"/>
                  <a:gd name="connsiteX113" fmla="*/ 3895725 w 3910013"/>
                  <a:gd name="connsiteY113" fmla="*/ 481012 h 2647950"/>
                  <a:gd name="connsiteX114" fmla="*/ 3905250 w 3910013"/>
                  <a:gd name="connsiteY114" fmla="*/ 542925 h 2647950"/>
                  <a:gd name="connsiteX115" fmla="*/ 3910013 w 3910013"/>
                  <a:gd name="connsiteY115" fmla="*/ 566737 h 2647950"/>
                  <a:gd name="connsiteX116" fmla="*/ 3905250 w 3910013"/>
                  <a:gd name="connsiteY116" fmla="*/ 657225 h 2647950"/>
                  <a:gd name="connsiteX117" fmla="*/ 3895725 w 3910013"/>
                  <a:gd name="connsiteY117" fmla="*/ 704850 h 2647950"/>
                  <a:gd name="connsiteX118" fmla="*/ 3881438 w 3910013"/>
                  <a:gd name="connsiteY118" fmla="*/ 733425 h 2647950"/>
                  <a:gd name="connsiteX119" fmla="*/ 3871913 w 3910013"/>
                  <a:gd name="connsiteY119" fmla="*/ 757237 h 2647950"/>
                  <a:gd name="connsiteX120" fmla="*/ 3857625 w 3910013"/>
                  <a:gd name="connsiteY120" fmla="*/ 819150 h 2647950"/>
                  <a:gd name="connsiteX121" fmla="*/ 3852863 w 3910013"/>
                  <a:gd name="connsiteY121" fmla="*/ 833437 h 2647950"/>
                  <a:gd name="connsiteX122" fmla="*/ 3824288 w 3910013"/>
                  <a:gd name="connsiteY122" fmla="*/ 881062 h 2647950"/>
                  <a:gd name="connsiteX123" fmla="*/ 3819525 w 3910013"/>
                  <a:gd name="connsiteY123" fmla="*/ 914400 h 2647950"/>
                  <a:gd name="connsiteX124" fmla="*/ 3814763 w 3910013"/>
                  <a:gd name="connsiteY124" fmla="*/ 995362 h 2647950"/>
                  <a:gd name="connsiteX125" fmla="*/ 3805238 w 3910013"/>
                  <a:gd name="connsiteY125" fmla="*/ 1076325 h 2647950"/>
                  <a:gd name="connsiteX126" fmla="*/ 3790950 w 3910013"/>
                  <a:gd name="connsiteY126" fmla="*/ 1123950 h 2647950"/>
                  <a:gd name="connsiteX127" fmla="*/ 3776663 w 3910013"/>
                  <a:gd name="connsiteY127" fmla="*/ 1162050 h 2647950"/>
                  <a:gd name="connsiteX128" fmla="*/ 3757613 w 3910013"/>
                  <a:gd name="connsiteY128" fmla="*/ 1171575 h 2647950"/>
                  <a:gd name="connsiteX129" fmla="*/ 3724275 w 3910013"/>
                  <a:gd name="connsiteY129" fmla="*/ 1190625 h 2647950"/>
                  <a:gd name="connsiteX130" fmla="*/ 3686175 w 3910013"/>
                  <a:gd name="connsiteY130" fmla="*/ 1214437 h 2647950"/>
                  <a:gd name="connsiteX131" fmla="*/ 3643313 w 3910013"/>
                  <a:gd name="connsiteY131" fmla="*/ 1233487 h 2647950"/>
                  <a:gd name="connsiteX132" fmla="*/ 3614738 w 3910013"/>
                  <a:gd name="connsiteY132" fmla="*/ 1252537 h 2647950"/>
                  <a:gd name="connsiteX133" fmla="*/ 3590925 w 3910013"/>
                  <a:gd name="connsiteY133" fmla="*/ 1281112 h 2647950"/>
                  <a:gd name="connsiteX134" fmla="*/ 3571875 w 3910013"/>
                  <a:gd name="connsiteY134" fmla="*/ 1295400 h 2647950"/>
                  <a:gd name="connsiteX135" fmla="*/ 3557588 w 3910013"/>
                  <a:gd name="connsiteY135" fmla="*/ 1304925 h 2647950"/>
                  <a:gd name="connsiteX136" fmla="*/ 3538538 w 3910013"/>
                  <a:gd name="connsiteY136" fmla="*/ 1328737 h 2647950"/>
                  <a:gd name="connsiteX137" fmla="*/ 3495675 w 3910013"/>
                  <a:gd name="connsiteY137" fmla="*/ 1366837 h 2647950"/>
                  <a:gd name="connsiteX138" fmla="*/ 3481388 w 3910013"/>
                  <a:gd name="connsiteY138" fmla="*/ 1390650 h 2647950"/>
                  <a:gd name="connsiteX139" fmla="*/ 3467100 w 3910013"/>
                  <a:gd name="connsiteY139" fmla="*/ 1409700 h 2647950"/>
                  <a:gd name="connsiteX140" fmla="*/ 3457575 w 3910013"/>
                  <a:gd name="connsiteY140" fmla="*/ 1423987 h 2647950"/>
                  <a:gd name="connsiteX141" fmla="*/ 3433763 w 3910013"/>
                  <a:gd name="connsiteY141" fmla="*/ 1443037 h 2647950"/>
                  <a:gd name="connsiteX142" fmla="*/ 3414713 w 3910013"/>
                  <a:gd name="connsiteY142" fmla="*/ 1462087 h 2647950"/>
                  <a:gd name="connsiteX143" fmla="*/ 3367088 w 3910013"/>
                  <a:gd name="connsiteY143" fmla="*/ 1471612 h 2647950"/>
                  <a:gd name="connsiteX144" fmla="*/ 3252788 w 3910013"/>
                  <a:gd name="connsiteY144" fmla="*/ 1462087 h 2647950"/>
                  <a:gd name="connsiteX145" fmla="*/ 3219450 w 3910013"/>
                  <a:gd name="connsiteY145" fmla="*/ 1452562 h 2647950"/>
                  <a:gd name="connsiteX146" fmla="*/ 3190875 w 3910013"/>
                  <a:gd name="connsiteY146" fmla="*/ 1438275 h 2647950"/>
                  <a:gd name="connsiteX147" fmla="*/ 3152775 w 3910013"/>
                  <a:gd name="connsiteY147" fmla="*/ 1428750 h 2647950"/>
                  <a:gd name="connsiteX148" fmla="*/ 3095625 w 3910013"/>
                  <a:gd name="connsiteY148" fmla="*/ 1433512 h 2647950"/>
                  <a:gd name="connsiteX149" fmla="*/ 3081338 w 3910013"/>
                  <a:gd name="connsiteY149" fmla="*/ 1443037 h 2647950"/>
                  <a:gd name="connsiteX150" fmla="*/ 3067050 w 3910013"/>
                  <a:gd name="connsiteY150" fmla="*/ 1447800 h 2647950"/>
                  <a:gd name="connsiteX151" fmla="*/ 3038475 w 3910013"/>
                  <a:gd name="connsiteY151" fmla="*/ 1466850 h 2647950"/>
                  <a:gd name="connsiteX152" fmla="*/ 2986088 w 3910013"/>
                  <a:gd name="connsiteY152" fmla="*/ 1490662 h 2647950"/>
                  <a:gd name="connsiteX153" fmla="*/ 2943225 w 3910013"/>
                  <a:gd name="connsiteY153" fmla="*/ 1504950 h 2647950"/>
                  <a:gd name="connsiteX154" fmla="*/ 2924175 w 3910013"/>
                  <a:gd name="connsiteY154" fmla="*/ 1509712 h 2647950"/>
                  <a:gd name="connsiteX155" fmla="*/ 2900363 w 3910013"/>
                  <a:gd name="connsiteY155" fmla="*/ 1519237 h 2647950"/>
                  <a:gd name="connsiteX156" fmla="*/ 2876550 w 3910013"/>
                  <a:gd name="connsiteY156" fmla="*/ 1524000 h 2647950"/>
                  <a:gd name="connsiteX157" fmla="*/ 2857500 w 3910013"/>
                  <a:gd name="connsiteY157" fmla="*/ 1528762 h 2647950"/>
                  <a:gd name="connsiteX158" fmla="*/ 2843213 w 3910013"/>
                  <a:gd name="connsiteY158" fmla="*/ 1538287 h 2647950"/>
                  <a:gd name="connsiteX159" fmla="*/ 2814638 w 3910013"/>
                  <a:gd name="connsiteY159" fmla="*/ 1543050 h 2647950"/>
                  <a:gd name="connsiteX160" fmla="*/ 2795588 w 3910013"/>
                  <a:gd name="connsiteY160" fmla="*/ 1547812 h 2647950"/>
                  <a:gd name="connsiteX161" fmla="*/ 2776538 w 3910013"/>
                  <a:gd name="connsiteY161" fmla="*/ 1557337 h 2647950"/>
                  <a:gd name="connsiteX162" fmla="*/ 2757488 w 3910013"/>
                  <a:gd name="connsiteY162" fmla="*/ 1562100 h 2647950"/>
                  <a:gd name="connsiteX163" fmla="*/ 2743200 w 3910013"/>
                  <a:gd name="connsiteY163" fmla="*/ 1571625 h 2647950"/>
                  <a:gd name="connsiteX164" fmla="*/ 2709863 w 3910013"/>
                  <a:gd name="connsiteY164" fmla="*/ 1581150 h 2647950"/>
                  <a:gd name="connsiteX165" fmla="*/ 2686050 w 3910013"/>
                  <a:gd name="connsiteY165" fmla="*/ 1595437 h 2647950"/>
                  <a:gd name="connsiteX166" fmla="*/ 2643188 w 3910013"/>
                  <a:gd name="connsiteY166" fmla="*/ 1609725 h 2647950"/>
                  <a:gd name="connsiteX167" fmla="*/ 2624138 w 3910013"/>
                  <a:gd name="connsiteY167" fmla="*/ 1628775 h 2647950"/>
                  <a:gd name="connsiteX168" fmla="*/ 2605088 w 3910013"/>
                  <a:gd name="connsiteY168" fmla="*/ 1638300 h 2647950"/>
                  <a:gd name="connsiteX169" fmla="*/ 2557463 w 3910013"/>
                  <a:gd name="connsiteY169" fmla="*/ 1666875 h 2647950"/>
                  <a:gd name="connsiteX170" fmla="*/ 2538413 w 3910013"/>
                  <a:gd name="connsiteY170" fmla="*/ 1690687 h 2647950"/>
                  <a:gd name="connsiteX171" fmla="*/ 2495550 w 3910013"/>
                  <a:gd name="connsiteY171" fmla="*/ 1728787 h 2647950"/>
                  <a:gd name="connsiteX172" fmla="*/ 2476500 w 3910013"/>
                  <a:gd name="connsiteY172" fmla="*/ 1738312 h 2647950"/>
                  <a:gd name="connsiteX173" fmla="*/ 2457450 w 3910013"/>
                  <a:gd name="connsiteY173" fmla="*/ 1771650 h 2647950"/>
                  <a:gd name="connsiteX174" fmla="*/ 2447925 w 3910013"/>
                  <a:gd name="connsiteY174" fmla="*/ 1785937 h 2647950"/>
                  <a:gd name="connsiteX175" fmla="*/ 2438400 w 3910013"/>
                  <a:gd name="connsiteY175" fmla="*/ 1809750 h 2647950"/>
                  <a:gd name="connsiteX176" fmla="*/ 2424113 w 3910013"/>
                  <a:gd name="connsiteY176" fmla="*/ 1833562 h 2647950"/>
                  <a:gd name="connsiteX177" fmla="*/ 2409825 w 3910013"/>
                  <a:gd name="connsiteY177" fmla="*/ 1862137 h 2647950"/>
                  <a:gd name="connsiteX178" fmla="*/ 2357438 w 3910013"/>
                  <a:gd name="connsiteY178" fmla="*/ 1924050 h 2647950"/>
                  <a:gd name="connsiteX179" fmla="*/ 2328863 w 3910013"/>
                  <a:gd name="connsiteY179" fmla="*/ 1966912 h 2647950"/>
                  <a:gd name="connsiteX180" fmla="*/ 2309813 w 3910013"/>
                  <a:gd name="connsiteY180" fmla="*/ 1985962 h 2647950"/>
                  <a:gd name="connsiteX181" fmla="*/ 2271713 w 3910013"/>
                  <a:gd name="connsiteY181" fmla="*/ 2014537 h 2647950"/>
                  <a:gd name="connsiteX182" fmla="*/ 2214563 w 3910013"/>
                  <a:gd name="connsiteY182" fmla="*/ 2066925 h 2647950"/>
                  <a:gd name="connsiteX183" fmla="*/ 2166938 w 3910013"/>
                  <a:gd name="connsiteY183" fmla="*/ 2090737 h 2647950"/>
                  <a:gd name="connsiteX184" fmla="*/ 2095500 w 3910013"/>
                  <a:gd name="connsiteY184" fmla="*/ 2128837 h 2647950"/>
                  <a:gd name="connsiteX185" fmla="*/ 2052638 w 3910013"/>
                  <a:gd name="connsiteY185" fmla="*/ 2152650 h 2647950"/>
                  <a:gd name="connsiteX186" fmla="*/ 2033588 w 3910013"/>
                  <a:gd name="connsiteY186" fmla="*/ 2162175 h 2647950"/>
                  <a:gd name="connsiteX187" fmla="*/ 2000250 w 3910013"/>
                  <a:gd name="connsiteY187" fmla="*/ 2181225 h 2647950"/>
                  <a:gd name="connsiteX188" fmla="*/ 1933575 w 3910013"/>
                  <a:gd name="connsiteY188" fmla="*/ 2219325 h 2647950"/>
                  <a:gd name="connsiteX189" fmla="*/ 1895475 w 3910013"/>
                  <a:gd name="connsiteY189" fmla="*/ 2238375 h 2647950"/>
                  <a:gd name="connsiteX190" fmla="*/ 1862138 w 3910013"/>
                  <a:gd name="connsiteY190" fmla="*/ 2257425 h 2647950"/>
                  <a:gd name="connsiteX191" fmla="*/ 1847850 w 3910013"/>
                  <a:gd name="connsiteY191" fmla="*/ 2266950 h 2647950"/>
                  <a:gd name="connsiteX192" fmla="*/ 1800225 w 3910013"/>
                  <a:gd name="connsiteY192" fmla="*/ 2276475 h 2647950"/>
                  <a:gd name="connsiteX193" fmla="*/ 1781175 w 3910013"/>
                  <a:gd name="connsiteY193" fmla="*/ 2281237 h 2647950"/>
                  <a:gd name="connsiteX194" fmla="*/ 1762125 w 3910013"/>
                  <a:gd name="connsiteY194" fmla="*/ 2290762 h 2647950"/>
                  <a:gd name="connsiteX195" fmla="*/ 1695450 w 3910013"/>
                  <a:gd name="connsiteY195" fmla="*/ 2300287 h 2647950"/>
                  <a:gd name="connsiteX196" fmla="*/ 1681163 w 3910013"/>
                  <a:gd name="connsiteY196" fmla="*/ 2305050 h 2647950"/>
                  <a:gd name="connsiteX197" fmla="*/ 1624013 w 3910013"/>
                  <a:gd name="connsiteY197" fmla="*/ 2314575 h 2647950"/>
                  <a:gd name="connsiteX198" fmla="*/ 1571625 w 3910013"/>
                  <a:gd name="connsiteY198" fmla="*/ 2333625 h 2647950"/>
                  <a:gd name="connsiteX199" fmla="*/ 1547813 w 3910013"/>
                  <a:gd name="connsiteY199" fmla="*/ 2338387 h 2647950"/>
                  <a:gd name="connsiteX200" fmla="*/ 1500188 w 3910013"/>
                  <a:gd name="connsiteY200" fmla="*/ 2357437 h 2647950"/>
                  <a:gd name="connsiteX201" fmla="*/ 1462088 w 3910013"/>
                  <a:gd name="connsiteY201" fmla="*/ 2376487 h 2647950"/>
                  <a:gd name="connsiteX202" fmla="*/ 1443038 w 3910013"/>
                  <a:gd name="connsiteY202" fmla="*/ 2386012 h 2647950"/>
                  <a:gd name="connsiteX203" fmla="*/ 1400175 w 3910013"/>
                  <a:gd name="connsiteY203" fmla="*/ 2405062 h 2647950"/>
                  <a:gd name="connsiteX204" fmla="*/ 1385888 w 3910013"/>
                  <a:gd name="connsiteY204" fmla="*/ 2414587 h 2647950"/>
                  <a:gd name="connsiteX205" fmla="*/ 1352550 w 3910013"/>
                  <a:gd name="connsiteY205" fmla="*/ 2428875 h 2647950"/>
                  <a:gd name="connsiteX206" fmla="*/ 1323975 w 3910013"/>
                  <a:gd name="connsiteY206" fmla="*/ 2443162 h 2647950"/>
                  <a:gd name="connsiteX207" fmla="*/ 1300163 w 3910013"/>
                  <a:gd name="connsiteY207" fmla="*/ 2452687 h 2647950"/>
                  <a:gd name="connsiteX208" fmla="*/ 1266825 w 3910013"/>
                  <a:gd name="connsiteY208" fmla="*/ 2471737 h 2647950"/>
                  <a:gd name="connsiteX209" fmla="*/ 1228725 w 3910013"/>
                  <a:gd name="connsiteY209" fmla="*/ 2486025 h 2647950"/>
                  <a:gd name="connsiteX210" fmla="*/ 1185863 w 3910013"/>
                  <a:gd name="connsiteY210" fmla="*/ 2505075 h 2647950"/>
                  <a:gd name="connsiteX211" fmla="*/ 1152525 w 3910013"/>
                  <a:gd name="connsiteY211" fmla="*/ 2514600 h 2647950"/>
                  <a:gd name="connsiteX212" fmla="*/ 1133475 w 3910013"/>
                  <a:gd name="connsiteY212" fmla="*/ 2524125 h 2647950"/>
                  <a:gd name="connsiteX213" fmla="*/ 1104900 w 3910013"/>
                  <a:gd name="connsiteY213" fmla="*/ 2533650 h 2647950"/>
                  <a:gd name="connsiteX214" fmla="*/ 1071563 w 3910013"/>
                  <a:gd name="connsiteY214" fmla="*/ 2547937 h 2647950"/>
                  <a:gd name="connsiteX215" fmla="*/ 1052513 w 3910013"/>
                  <a:gd name="connsiteY215" fmla="*/ 2552700 h 2647950"/>
                  <a:gd name="connsiteX216" fmla="*/ 1014413 w 3910013"/>
                  <a:gd name="connsiteY216" fmla="*/ 2571750 h 2647950"/>
                  <a:gd name="connsiteX217" fmla="*/ 1000125 w 3910013"/>
                  <a:gd name="connsiteY217" fmla="*/ 2581275 h 2647950"/>
                  <a:gd name="connsiteX218" fmla="*/ 962025 w 3910013"/>
                  <a:gd name="connsiteY218" fmla="*/ 2590800 h 2647950"/>
                  <a:gd name="connsiteX219" fmla="*/ 938213 w 3910013"/>
                  <a:gd name="connsiteY219" fmla="*/ 2600325 h 2647950"/>
                  <a:gd name="connsiteX220" fmla="*/ 895350 w 3910013"/>
                  <a:gd name="connsiteY220" fmla="*/ 2609850 h 2647950"/>
                  <a:gd name="connsiteX221" fmla="*/ 857250 w 3910013"/>
                  <a:gd name="connsiteY221" fmla="*/ 2628900 h 2647950"/>
                  <a:gd name="connsiteX222" fmla="*/ 771525 w 3910013"/>
                  <a:gd name="connsiteY222" fmla="*/ 2638425 h 2647950"/>
                  <a:gd name="connsiteX223" fmla="*/ 728663 w 3910013"/>
                  <a:gd name="connsiteY223" fmla="*/ 2647950 h 2647950"/>
                  <a:gd name="connsiteX224" fmla="*/ 604838 w 3910013"/>
                  <a:gd name="connsiteY224" fmla="*/ 2638425 h 2647950"/>
                  <a:gd name="connsiteX225" fmla="*/ 581025 w 3910013"/>
                  <a:gd name="connsiteY225" fmla="*/ 2628900 h 2647950"/>
                  <a:gd name="connsiteX226" fmla="*/ 557213 w 3910013"/>
                  <a:gd name="connsiteY226" fmla="*/ 2624137 h 2647950"/>
                  <a:gd name="connsiteX227" fmla="*/ 542925 w 3910013"/>
                  <a:gd name="connsiteY227" fmla="*/ 2619375 h 2647950"/>
                  <a:gd name="connsiteX228" fmla="*/ 514350 w 3910013"/>
                  <a:gd name="connsiteY228" fmla="*/ 2614612 h 2647950"/>
                  <a:gd name="connsiteX229" fmla="*/ 428625 w 3910013"/>
                  <a:gd name="connsiteY229" fmla="*/ 2595562 h 2647950"/>
                  <a:gd name="connsiteX230" fmla="*/ 409575 w 3910013"/>
                  <a:gd name="connsiteY230" fmla="*/ 2590800 h 2647950"/>
                  <a:gd name="connsiteX231" fmla="*/ 381000 w 3910013"/>
                  <a:gd name="connsiteY231" fmla="*/ 2581275 h 2647950"/>
                  <a:gd name="connsiteX232" fmla="*/ 342900 w 3910013"/>
                  <a:gd name="connsiteY232" fmla="*/ 2562225 h 2647950"/>
                  <a:gd name="connsiteX233" fmla="*/ 314325 w 3910013"/>
                  <a:gd name="connsiteY233" fmla="*/ 2552700 h 2647950"/>
                  <a:gd name="connsiteX234" fmla="*/ 280988 w 3910013"/>
                  <a:gd name="connsiteY234" fmla="*/ 2533650 h 2647950"/>
                  <a:gd name="connsiteX235" fmla="*/ 257175 w 3910013"/>
                  <a:gd name="connsiteY235" fmla="*/ 2524125 h 2647950"/>
                  <a:gd name="connsiteX236" fmla="*/ 190500 w 3910013"/>
                  <a:gd name="connsiteY236" fmla="*/ 2490787 h 2647950"/>
                  <a:gd name="connsiteX237" fmla="*/ 147638 w 3910013"/>
                  <a:gd name="connsiteY237" fmla="*/ 2466975 h 2647950"/>
                  <a:gd name="connsiteX238" fmla="*/ 133350 w 3910013"/>
                  <a:gd name="connsiteY238" fmla="*/ 2452687 h 2647950"/>
                  <a:gd name="connsiteX239" fmla="*/ 114300 w 3910013"/>
                  <a:gd name="connsiteY239" fmla="*/ 2438400 h 2647950"/>
                  <a:gd name="connsiteX240" fmla="*/ 57150 w 3910013"/>
                  <a:gd name="connsiteY240" fmla="*/ 2376487 h 2647950"/>
                  <a:gd name="connsiteX241" fmla="*/ 47625 w 3910013"/>
                  <a:gd name="connsiteY241" fmla="*/ 2352675 h 2647950"/>
                  <a:gd name="connsiteX242" fmla="*/ 19050 w 3910013"/>
                  <a:gd name="connsiteY242" fmla="*/ 2290762 h 2647950"/>
                  <a:gd name="connsiteX243" fmla="*/ 9525 w 3910013"/>
                  <a:gd name="connsiteY243" fmla="*/ 2243137 h 2647950"/>
                  <a:gd name="connsiteX244" fmla="*/ 4763 w 3910013"/>
                  <a:gd name="connsiteY244" fmla="*/ 2219325 h 2647950"/>
                  <a:gd name="connsiteX245" fmla="*/ 0 w 3910013"/>
                  <a:gd name="connsiteY245" fmla="*/ 2200275 h 2647950"/>
                  <a:gd name="connsiteX246" fmla="*/ 9525 w 3910013"/>
                  <a:gd name="connsiteY246" fmla="*/ 2114550 h 2647950"/>
                  <a:gd name="connsiteX247" fmla="*/ 23813 w 3910013"/>
                  <a:gd name="connsiteY247" fmla="*/ 2057400 h 2647950"/>
                  <a:gd name="connsiteX248" fmla="*/ 28575 w 3910013"/>
                  <a:gd name="connsiteY248" fmla="*/ 2038350 h 2647950"/>
                  <a:gd name="connsiteX249" fmla="*/ 42863 w 3910013"/>
                  <a:gd name="connsiteY249" fmla="*/ 2009775 h 2647950"/>
                  <a:gd name="connsiteX250" fmla="*/ 52388 w 3910013"/>
                  <a:gd name="connsiteY250" fmla="*/ 1981200 h 2647950"/>
                  <a:gd name="connsiteX251" fmla="*/ 66675 w 3910013"/>
                  <a:gd name="connsiteY251" fmla="*/ 1962150 h 2647950"/>
                  <a:gd name="connsiteX252" fmla="*/ 80963 w 3910013"/>
                  <a:gd name="connsiteY252" fmla="*/ 1938337 h 2647950"/>
                  <a:gd name="connsiteX253" fmla="*/ 100013 w 3910013"/>
                  <a:gd name="connsiteY253" fmla="*/ 1914525 h 2647950"/>
                  <a:gd name="connsiteX254" fmla="*/ 142875 w 3910013"/>
                  <a:gd name="connsiteY254" fmla="*/ 1857375 h 2647950"/>
                  <a:gd name="connsiteX255" fmla="*/ 171450 w 3910013"/>
                  <a:gd name="connsiteY255" fmla="*/ 1814512 h 2647950"/>
                  <a:gd name="connsiteX256" fmla="*/ 180975 w 3910013"/>
                  <a:gd name="connsiteY256" fmla="*/ 1800225 h 2647950"/>
                  <a:gd name="connsiteX257" fmla="*/ 200025 w 3910013"/>
                  <a:gd name="connsiteY257" fmla="*/ 1790700 h 2647950"/>
                  <a:gd name="connsiteX258" fmla="*/ 214313 w 3910013"/>
                  <a:gd name="connsiteY258" fmla="*/ 1781175 h 2647950"/>
                  <a:gd name="connsiteX259" fmla="*/ 233363 w 3910013"/>
                  <a:gd name="connsiteY259" fmla="*/ 1762125 h 2647950"/>
                  <a:gd name="connsiteX260" fmla="*/ 261938 w 3910013"/>
                  <a:gd name="connsiteY260" fmla="*/ 1743075 h 2647950"/>
                  <a:gd name="connsiteX261" fmla="*/ 280988 w 3910013"/>
                  <a:gd name="connsiteY261" fmla="*/ 1724025 h 2647950"/>
                  <a:gd name="connsiteX262" fmla="*/ 314325 w 3910013"/>
                  <a:gd name="connsiteY262" fmla="*/ 1700212 h 2647950"/>
                  <a:gd name="connsiteX263" fmla="*/ 323850 w 3910013"/>
                  <a:gd name="connsiteY263" fmla="*/ 1685925 h 2647950"/>
                  <a:gd name="connsiteX264" fmla="*/ 352425 w 3910013"/>
                  <a:gd name="connsiteY264" fmla="*/ 1666875 h 2647950"/>
                  <a:gd name="connsiteX265" fmla="*/ 361950 w 3910013"/>
                  <a:gd name="connsiteY265" fmla="*/ 1652587 h 2647950"/>
                  <a:gd name="connsiteX266" fmla="*/ 400050 w 3910013"/>
                  <a:gd name="connsiteY266" fmla="*/ 1624012 h 2647950"/>
                  <a:gd name="connsiteX267" fmla="*/ 419100 w 3910013"/>
                  <a:gd name="connsiteY267" fmla="*/ 1614487 h 2647950"/>
                  <a:gd name="connsiteX268" fmla="*/ 442913 w 3910013"/>
                  <a:gd name="connsiteY268" fmla="*/ 1595437 h 2647950"/>
                  <a:gd name="connsiteX269" fmla="*/ 457200 w 3910013"/>
                  <a:gd name="connsiteY269" fmla="*/ 1585912 h 2647950"/>
                  <a:gd name="connsiteX270" fmla="*/ 500063 w 3910013"/>
                  <a:gd name="connsiteY270" fmla="*/ 1552575 h 2647950"/>
                  <a:gd name="connsiteX271" fmla="*/ 538163 w 3910013"/>
                  <a:gd name="connsiteY271" fmla="*/ 1533525 h 2647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</a:cxnLst>
                <a:rect l="l" t="t" r="r" b="b"/>
                <a:pathLst>
                  <a:path w="3910013" h="2647950">
                    <a:moveTo>
                      <a:pt x="538163" y="1533525"/>
                    </a:moveTo>
                    <a:cubicBezTo>
                      <a:pt x="550186" y="1513486"/>
                      <a:pt x="568226" y="1479052"/>
                      <a:pt x="590550" y="1471612"/>
                    </a:cubicBezTo>
                    <a:lnTo>
                      <a:pt x="604838" y="1466850"/>
                    </a:lnTo>
                    <a:cubicBezTo>
                      <a:pt x="612775" y="1460500"/>
                      <a:pt x="619993" y="1453127"/>
                      <a:pt x="628650" y="1447800"/>
                    </a:cubicBezTo>
                    <a:cubicBezTo>
                      <a:pt x="653815" y="1432314"/>
                      <a:pt x="659441" y="1431187"/>
                      <a:pt x="681038" y="1423987"/>
                    </a:cubicBezTo>
                    <a:cubicBezTo>
                      <a:pt x="706110" y="1398915"/>
                      <a:pt x="682638" y="1417104"/>
                      <a:pt x="719138" y="1404937"/>
                    </a:cubicBezTo>
                    <a:cubicBezTo>
                      <a:pt x="725873" y="1402692"/>
                      <a:pt x="731663" y="1398209"/>
                      <a:pt x="738188" y="1395412"/>
                    </a:cubicBezTo>
                    <a:cubicBezTo>
                      <a:pt x="753903" y="1388677"/>
                      <a:pt x="769226" y="1380509"/>
                      <a:pt x="785813" y="1376362"/>
                    </a:cubicBezTo>
                    <a:cubicBezTo>
                      <a:pt x="798513" y="1373187"/>
                      <a:pt x="812204" y="1372691"/>
                      <a:pt x="823913" y="1366837"/>
                    </a:cubicBezTo>
                    <a:cubicBezTo>
                      <a:pt x="830263" y="1363662"/>
                      <a:pt x="836137" y="1359262"/>
                      <a:pt x="842963" y="1357312"/>
                    </a:cubicBezTo>
                    <a:cubicBezTo>
                      <a:pt x="858529" y="1352864"/>
                      <a:pt x="874561" y="1350077"/>
                      <a:pt x="890588" y="1347787"/>
                    </a:cubicBezTo>
                    <a:lnTo>
                      <a:pt x="957263" y="1338262"/>
                    </a:lnTo>
                    <a:cubicBezTo>
                      <a:pt x="968375" y="1336675"/>
                      <a:pt x="979394" y="1334159"/>
                      <a:pt x="990600" y="1333500"/>
                    </a:cubicBezTo>
                    <a:lnTo>
                      <a:pt x="1071563" y="1328737"/>
                    </a:lnTo>
                    <a:cubicBezTo>
                      <a:pt x="1081088" y="1325562"/>
                      <a:pt x="1090398" y="1321647"/>
                      <a:pt x="1100138" y="1319212"/>
                    </a:cubicBezTo>
                    <a:cubicBezTo>
                      <a:pt x="1115844" y="1315285"/>
                      <a:pt x="1147763" y="1309687"/>
                      <a:pt x="1147763" y="1309687"/>
                    </a:cubicBezTo>
                    <a:lnTo>
                      <a:pt x="1352550" y="1314450"/>
                    </a:lnTo>
                    <a:cubicBezTo>
                      <a:pt x="1372386" y="1315294"/>
                      <a:pt x="1368523" y="1321081"/>
                      <a:pt x="1385888" y="1323975"/>
                    </a:cubicBezTo>
                    <a:cubicBezTo>
                      <a:pt x="1400068" y="1326338"/>
                      <a:pt x="1414519" y="1326704"/>
                      <a:pt x="1428750" y="1328737"/>
                    </a:cubicBezTo>
                    <a:cubicBezTo>
                      <a:pt x="1511383" y="1340542"/>
                      <a:pt x="1340066" y="1326001"/>
                      <a:pt x="1524000" y="1338262"/>
                    </a:cubicBezTo>
                    <a:cubicBezTo>
                      <a:pt x="1568450" y="1336675"/>
                      <a:pt x="1613319" y="1339790"/>
                      <a:pt x="1657350" y="1333500"/>
                    </a:cubicBezTo>
                    <a:cubicBezTo>
                      <a:pt x="1670020" y="1331690"/>
                      <a:pt x="1678874" y="1319373"/>
                      <a:pt x="1690688" y="1314450"/>
                    </a:cubicBezTo>
                    <a:cubicBezTo>
                      <a:pt x="1698160" y="1311337"/>
                      <a:pt x="1706563" y="1311275"/>
                      <a:pt x="1714500" y="1309687"/>
                    </a:cubicBezTo>
                    <a:cubicBezTo>
                      <a:pt x="1720850" y="1306512"/>
                      <a:pt x="1726608" y="1301650"/>
                      <a:pt x="1733550" y="1300162"/>
                    </a:cubicBezTo>
                    <a:cubicBezTo>
                      <a:pt x="1772753" y="1291762"/>
                      <a:pt x="1773891" y="1299967"/>
                      <a:pt x="1804988" y="1290637"/>
                    </a:cubicBezTo>
                    <a:cubicBezTo>
                      <a:pt x="1813176" y="1288180"/>
                      <a:pt x="1820612" y="1283568"/>
                      <a:pt x="1828800" y="1281112"/>
                    </a:cubicBezTo>
                    <a:cubicBezTo>
                      <a:pt x="1842369" y="1277041"/>
                      <a:pt x="1868144" y="1274597"/>
                      <a:pt x="1881188" y="1271587"/>
                    </a:cubicBezTo>
                    <a:cubicBezTo>
                      <a:pt x="1892449" y="1268988"/>
                      <a:pt x="1903313" y="1264865"/>
                      <a:pt x="1914525" y="1262062"/>
                    </a:cubicBezTo>
                    <a:cubicBezTo>
                      <a:pt x="1922378" y="1260099"/>
                      <a:pt x="1930436" y="1259056"/>
                      <a:pt x="1938338" y="1257300"/>
                    </a:cubicBezTo>
                    <a:cubicBezTo>
                      <a:pt x="1944728" y="1255880"/>
                      <a:pt x="1950908" y="1253463"/>
                      <a:pt x="1957388" y="1252537"/>
                    </a:cubicBezTo>
                    <a:cubicBezTo>
                      <a:pt x="1984288" y="1248694"/>
                      <a:pt x="2011386" y="1246382"/>
                      <a:pt x="2038350" y="1243012"/>
                    </a:cubicBezTo>
                    <a:cubicBezTo>
                      <a:pt x="2049489" y="1241620"/>
                      <a:pt x="2060575" y="1239837"/>
                      <a:pt x="2071688" y="1238250"/>
                    </a:cubicBezTo>
                    <a:cubicBezTo>
                      <a:pt x="2076450" y="1236662"/>
                      <a:pt x="2081167" y="1234930"/>
                      <a:pt x="2085975" y="1233487"/>
                    </a:cubicBezTo>
                    <a:cubicBezTo>
                      <a:pt x="2097045" y="1230166"/>
                      <a:pt x="2108582" y="1228254"/>
                      <a:pt x="2119313" y="1223962"/>
                    </a:cubicBezTo>
                    <a:cubicBezTo>
                      <a:pt x="2124627" y="1221836"/>
                      <a:pt x="2128481" y="1216997"/>
                      <a:pt x="2133600" y="1214437"/>
                    </a:cubicBezTo>
                    <a:cubicBezTo>
                      <a:pt x="2138090" y="1212192"/>
                      <a:pt x="2143125" y="1211262"/>
                      <a:pt x="2147888" y="1209675"/>
                    </a:cubicBezTo>
                    <a:cubicBezTo>
                      <a:pt x="2151063" y="1204912"/>
                      <a:pt x="2153366" y="1199435"/>
                      <a:pt x="2157413" y="1195387"/>
                    </a:cubicBezTo>
                    <a:cubicBezTo>
                      <a:pt x="2166152" y="1186648"/>
                      <a:pt x="2180789" y="1182562"/>
                      <a:pt x="2190750" y="1176337"/>
                    </a:cubicBezTo>
                    <a:cubicBezTo>
                      <a:pt x="2214640" y="1161406"/>
                      <a:pt x="2209423" y="1157476"/>
                      <a:pt x="2238375" y="1143000"/>
                    </a:cubicBezTo>
                    <a:cubicBezTo>
                      <a:pt x="2244725" y="1139825"/>
                      <a:pt x="2251930" y="1137971"/>
                      <a:pt x="2257425" y="1133475"/>
                    </a:cubicBezTo>
                    <a:cubicBezTo>
                      <a:pt x="2313931" y="1087243"/>
                      <a:pt x="2266857" y="1109700"/>
                      <a:pt x="2314575" y="1090612"/>
                    </a:cubicBezTo>
                    <a:cubicBezTo>
                      <a:pt x="2324100" y="1077912"/>
                      <a:pt x="2331924" y="1063737"/>
                      <a:pt x="2343150" y="1052512"/>
                    </a:cubicBezTo>
                    <a:cubicBezTo>
                      <a:pt x="2347913" y="1047750"/>
                      <a:pt x="2353126" y="1043399"/>
                      <a:pt x="2357438" y="1038225"/>
                    </a:cubicBezTo>
                    <a:cubicBezTo>
                      <a:pt x="2383310" y="1007179"/>
                      <a:pt x="2343068" y="1042532"/>
                      <a:pt x="2390775" y="1000125"/>
                    </a:cubicBezTo>
                    <a:cubicBezTo>
                      <a:pt x="2399640" y="992245"/>
                      <a:pt x="2413867" y="983142"/>
                      <a:pt x="2424113" y="976312"/>
                    </a:cubicBezTo>
                    <a:cubicBezTo>
                      <a:pt x="2427288" y="971550"/>
                      <a:pt x="2429169" y="965601"/>
                      <a:pt x="2433638" y="962025"/>
                    </a:cubicBezTo>
                    <a:cubicBezTo>
                      <a:pt x="2437558" y="958889"/>
                      <a:pt x="2443225" y="959025"/>
                      <a:pt x="2447925" y="957262"/>
                    </a:cubicBezTo>
                    <a:cubicBezTo>
                      <a:pt x="2455930" y="954260"/>
                      <a:pt x="2463926" y="951209"/>
                      <a:pt x="2471738" y="947737"/>
                    </a:cubicBezTo>
                    <a:cubicBezTo>
                      <a:pt x="2478226" y="944854"/>
                      <a:pt x="2484140" y="940705"/>
                      <a:pt x="2490788" y="938212"/>
                    </a:cubicBezTo>
                    <a:cubicBezTo>
                      <a:pt x="2496917" y="935914"/>
                      <a:pt x="2503488" y="935037"/>
                      <a:pt x="2509838" y="933450"/>
                    </a:cubicBezTo>
                    <a:lnTo>
                      <a:pt x="2547938" y="914400"/>
                    </a:lnTo>
                    <a:cubicBezTo>
                      <a:pt x="2554288" y="911225"/>
                      <a:pt x="2559985" y="906042"/>
                      <a:pt x="2566988" y="904875"/>
                    </a:cubicBezTo>
                    <a:cubicBezTo>
                      <a:pt x="2576513" y="903287"/>
                      <a:pt x="2585924" y="900696"/>
                      <a:pt x="2595563" y="900112"/>
                    </a:cubicBezTo>
                    <a:cubicBezTo>
                      <a:pt x="2638376" y="897517"/>
                      <a:pt x="2681307" y="897390"/>
                      <a:pt x="2724150" y="895350"/>
                    </a:cubicBezTo>
                    <a:cubicBezTo>
                      <a:pt x="2747989" y="894215"/>
                      <a:pt x="2771741" y="891522"/>
                      <a:pt x="2795588" y="890587"/>
                    </a:cubicBezTo>
                    <a:cubicBezTo>
                      <a:pt x="2852716" y="888347"/>
                      <a:pt x="2909888" y="887412"/>
                      <a:pt x="2967038" y="885825"/>
                    </a:cubicBezTo>
                    <a:cubicBezTo>
                      <a:pt x="2973388" y="884237"/>
                      <a:pt x="2979648" y="882233"/>
                      <a:pt x="2986088" y="881062"/>
                    </a:cubicBezTo>
                    <a:cubicBezTo>
                      <a:pt x="2997132" y="879054"/>
                      <a:pt x="3008595" y="879253"/>
                      <a:pt x="3019425" y="876300"/>
                    </a:cubicBezTo>
                    <a:cubicBezTo>
                      <a:pt x="3026274" y="874432"/>
                      <a:pt x="3032125" y="869950"/>
                      <a:pt x="3038475" y="866775"/>
                    </a:cubicBezTo>
                    <a:cubicBezTo>
                      <a:pt x="3048773" y="853903"/>
                      <a:pt x="3058924" y="839416"/>
                      <a:pt x="3071813" y="828675"/>
                    </a:cubicBezTo>
                    <a:cubicBezTo>
                      <a:pt x="3087946" y="815231"/>
                      <a:pt x="3086476" y="823412"/>
                      <a:pt x="3100388" y="804862"/>
                    </a:cubicBezTo>
                    <a:cubicBezTo>
                      <a:pt x="3122882" y="774870"/>
                      <a:pt x="3102844" y="784994"/>
                      <a:pt x="3128963" y="776287"/>
                    </a:cubicBezTo>
                    <a:cubicBezTo>
                      <a:pt x="3144912" y="764326"/>
                      <a:pt x="3153460" y="756895"/>
                      <a:pt x="3171825" y="747712"/>
                    </a:cubicBezTo>
                    <a:cubicBezTo>
                      <a:pt x="3176315" y="745467"/>
                      <a:pt x="3181350" y="744537"/>
                      <a:pt x="3186113" y="742950"/>
                    </a:cubicBezTo>
                    <a:cubicBezTo>
                      <a:pt x="3192463" y="738187"/>
                      <a:pt x="3198063" y="732212"/>
                      <a:pt x="3205163" y="728662"/>
                    </a:cubicBezTo>
                    <a:cubicBezTo>
                      <a:pt x="3211017" y="725735"/>
                      <a:pt x="3217919" y="725698"/>
                      <a:pt x="3224213" y="723900"/>
                    </a:cubicBezTo>
                    <a:cubicBezTo>
                      <a:pt x="3229040" y="722521"/>
                      <a:pt x="3234010" y="721382"/>
                      <a:pt x="3238500" y="719137"/>
                    </a:cubicBezTo>
                    <a:cubicBezTo>
                      <a:pt x="3243620" y="716577"/>
                      <a:pt x="3247428" y="711622"/>
                      <a:pt x="3252788" y="709612"/>
                    </a:cubicBezTo>
                    <a:cubicBezTo>
                      <a:pt x="3309162" y="688473"/>
                      <a:pt x="3235814" y="732387"/>
                      <a:pt x="3319463" y="690562"/>
                    </a:cubicBezTo>
                    <a:cubicBezTo>
                      <a:pt x="3351990" y="674298"/>
                      <a:pt x="3325868" y="688344"/>
                      <a:pt x="3352800" y="671512"/>
                    </a:cubicBezTo>
                    <a:cubicBezTo>
                      <a:pt x="3360650" y="666606"/>
                      <a:pt x="3369208" y="662779"/>
                      <a:pt x="3376613" y="657225"/>
                    </a:cubicBezTo>
                    <a:cubicBezTo>
                      <a:pt x="3382001" y="653184"/>
                      <a:pt x="3386138" y="647700"/>
                      <a:pt x="3390900" y="642937"/>
                    </a:cubicBezTo>
                    <a:cubicBezTo>
                      <a:pt x="3403128" y="594029"/>
                      <a:pt x="3386506" y="654656"/>
                      <a:pt x="3405188" y="604837"/>
                    </a:cubicBezTo>
                    <a:cubicBezTo>
                      <a:pt x="3407486" y="598708"/>
                      <a:pt x="3408363" y="592137"/>
                      <a:pt x="3409950" y="585787"/>
                    </a:cubicBezTo>
                    <a:cubicBezTo>
                      <a:pt x="3408448" y="552735"/>
                      <a:pt x="3428124" y="466435"/>
                      <a:pt x="3371850" y="447675"/>
                    </a:cubicBezTo>
                    <a:lnTo>
                      <a:pt x="3357563" y="442912"/>
                    </a:lnTo>
                    <a:cubicBezTo>
                      <a:pt x="3343275" y="431800"/>
                      <a:pt x="3327498" y="422374"/>
                      <a:pt x="3314700" y="409575"/>
                    </a:cubicBezTo>
                    <a:cubicBezTo>
                      <a:pt x="3309938" y="404812"/>
                      <a:pt x="3306301" y="398558"/>
                      <a:pt x="3300413" y="395287"/>
                    </a:cubicBezTo>
                    <a:cubicBezTo>
                      <a:pt x="3263031" y="374519"/>
                      <a:pt x="3282117" y="396709"/>
                      <a:pt x="3257550" y="376237"/>
                    </a:cubicBezTo>
                    <a:cubicBezTo>
                      <a:pt x="3252376" y="371925"/>
                      <a:pt x="3248377" y="366333"/>
                      <a:pt x="3243263" y="361950"/>
                    </a:cubicBezTo>
                    <a:cubicBezTo>
                      <a:pt x="3225951" y="347111"/>
                      <a:pt x="3224678" y="347895"/>
                      <a:pt x="3205163" y="338137"/>
                    </a:cubicBezTo>
                    <a:cubicBezTo>
                      <a:pt x="3198813" y="325437"/>
                      <a:pt x="3191386" y="313220"/>
                      <a:pt x="3186113" y="300037"/>
                    </a:cubicBezTo>
                    <a:cubicBezTo>
                      <a:pt x="3174723" y="271564"/>
                      <a:pt x="3179292" y="284335"/>
                      <a:pt x="3171825" y="261937"/>
                    </a:cubicBezTo>
                    <a:cubicBezTo>
                      <a:pt x="3175000" y="234950"/>
                      <a:pt x="3176021" y="207621"/>
                      <a:pt x="3181350" y="180975"/>
                    </a:cubicBezTo>
                    <a:cubicBezTo>
                      <a:pt x="3182473" y="175362"/>
                      <a:pt x="3188550" y="171918"/>
                      <a:pt x="3190875" y="166687"/>
                    </a:cubicBezTo>
                    <a:cubicBezTo>
                      <a:pt x="3204858" y="135224"/>
                      <a:pt x="3194753" y="139439"/>
                      <a:pt x="3214688" y="109537"/>
                    </a:cubicBezTo>
                    <a:cubicBezTo>
                      <a:pt x="3218424" y="103933"/>
                      <a:pt x="3224213" y="100012"/>
                      <a:pt x="3228975" y="95250"/>
                    </a:cubicBezTo>
                    <a:cubicBezTo>
                      <a:pt x="3238853" y="55741"/>
                      <a:pt x="3224539" y="90226"/>
                      <a:pt x="3248025" y="71437"/>
                    </a:cubicBezTo>
                    <a:cubicBezTo>
                      <a:pt x="3252494" y="67861"/>
                      <a:pt x="3253503" y="61197"/>
                      <a:pt x="3257550" y="57150"/>
                    </a:cubicBezTo>
                    <a:cubicBezTo>
                      <a:pt x="3267412" y="47288"/>
                      <a:pt x="3291933" y="29697"/>
                      <a:pt x="3305175" y="23812"/>
                    </a:cubicBezTo>
                    <a:cubicBezTo>
                      <a:pt x="3311156" y="21154"/>
                      <a:pt x="3317875" y="20637"/>
                      <a:pt x="3324225" y="19050"/>
                    </a:cubicBezTo>
                    <a:cubicBezTo>
                      <a:pt x="3330575" y="15875"/>
                      <a:pt x="3336387" y="11247"/>
                      <a:pt x="3343275" y="9525"/>
                    </a:cubicBezTo>
                    <a:cubicBezTo>
                      <a:pt x="3355692" y="6421"/>
                      <a:pt x="3368725" y="6708"/>
                      <a:pt x="3381375" y="4762"/>
                    </a:cubicBezTo>
                    <a:cubicBezTo>
                      <a:pt x="3389376" y="3531"/>
                      <a:pt x="3397250" y="1587"/>
                      <a:pt x="3405188" y="0"/>
                    </a:cubicBezTo>
                    <a:cubicBezTo>
                      <a:pt x="3406494" y="69"/>
                      <a:pt x="3503085" y="2454"/>
                      <a:pt x="3529013" y="9525"/>
                    </a:cubicBezTo>
                    <a:cubicBezTo>
                      <a:pt x="3535862" y="11393"/>
                      <a:pt x="3541415" y="16557"/>
                      <a:pt x="3548063" y="19050"/>
                    </a:cubicBezTo>
                    <a:cubicBezTo>
                      <a:pt x="3554192" y="21348"/>
                      <a:pt x="3560763" y="22225"/>
                      <a:pt x="3567113" y="23812"/>
                    </a:cubicBezTo>
                    <a:cubicBezTo>
                      <a:pt x="3571875" y="26987"/>
                      <a:pt x="3577165" y="29487"/>
                      <a:pt x="3581400" y="33337"/>
                    </a:cubicBezTo>
                    <a:cubicBezTo>
                      <a:pt x="3594690" y="45419"/>
                      <a:pt x="3603436" y="63405"/>
                      <a:pt x="3619500" y="71437"/>
                    </a:cubicBezTo>
                    <a:cubicBezTo>
                      <a:pt x="3625850" y="74612"/>
                      <a:pt x="3632386" y="77440"/>
                      <a:pt x="3638550" y="80962"/>
                    </a:cubicBezTo>
                    <a:cubicBezTo>
                      <a:pt x="3646091" y="85271"/>
                      <a:pt x="3666773" y="100391"/>
                      <a:pt x="3671888" y="104775"/>
                    </a:cubicBezTo>
                    <a:cubicBezTo>
                      <a:pt x="3677002" y="109158"/>
                      <a:pt x="3681001" y="114750"/>
                      <a:pt x="3686175" y="119062"/>
                    </a:cubicBezTo>
                    <a:cubicBezTo>
                      <a:pt x="3700080" y="130650"/>
                      <a:pt x="3714691" y="141364"/>
                      <a:pt x="3729038" y="152400"/>
                    </a:cubicBezTo>
                    <a:cubicBezTo>
                      <a:pt x="3751085" y="169359"/>
                      <a:pt x="3741202" y="164391"/>
                      <a:pt x="3762375" y="171450"/>
                    </a:cubicBezTo>
                    <a:cubicBezTo>
                      <a:pt x="3768725" y="177800"/>
                      <a:pt x="3775815" y="183488"/>
                      <a:pt x="3781425" y="190500"/>
                    </a:cubicBezTo>
                    <a:cubicBezTo>
                      <a:pt x="3788576" y="199439"/>
                      <a:pt x="3800475" y="219075"/>
                      <a:pt x="3800475" y="219075"/>
                    </a:cubicBezTo>
                    <a:cubicBezTo>
                      <a:pt x="3814150" y="273767"/>
                      <a:pt x="3793213" y="208182"/>
                      <a:pt x="3819525" y="247650"/>
                    </a:cubicBezTo>
                    <a:cubicBezTo>
                      <a:pt x="3823156" y="253096"/>
                      <a:pt x="3821361" y="260846"/>
                      <a:pt x="3824288" y="266700"/>
                    </a:cubicBezTo>
                    <a:cubicBezTo>
                      <a:pt x="3827838" y="273799"/>
                      <a:pt x="3833961" y="279291"/>
                      <a:pt x="3838575" y="285750"/>
                    </a:cubicBezTo>
                    <a:cubicBezTo>
                      <a:pt x="3841902" y="290408"/>
                      <a:pt x="3844925" y="295275"/>
                      <a:pt x="3848100" y="300037"/>
                    </a:cubicBezTo>
                    <a:cubicBezTo>
                      <a:pt x="3869853" y="365297"/>
                      <a:pt x="3859692" y="338543"/>
                      <a:pt x="3876675" y="381000"/>
                    </a:cubicBezTo>
                    <a:cubicBezTo>
                      <a:pt x="3878263" y="392112"/>
                      <a:pt x="3879430" y="403293"/>
                      <a:pt x="3881438" y="414337"/>
                    </a:cubicBezTo>
                    <a:cubicBezTo>
                      <a:pt x="3882609" y="420777"/>
                      <a:pt x="3884829" y="426987"/>
                      <a:pt x="3886200" y="433387"/>
                    </a:cubicBezTo>
                    <a:cubicBezTo>
                      <a:pt x="3889592" y="449217"/>
                      <a:pt x="3892741" y="465100"/>
                      <a:pt x="3895725" y="481012"/>
                    </a:cubicBezTo>
                    <a:cubicBezTo>
                      <a:pt x="3903642" y="523235"/>
                      <a:pt x="3897601" y="497033"/>
                      <a:pt x="3905250" y="542925"/>
                    </a:cubicBezTo>
                    <a:cubicBezTo>
                      <a:pt x="3906581" y="550909"/>
                      <a:pt x="3908425" y="558800"/>
                      <a:pt x="3910013" y="566737"/>
                    </a:cubicBezTo>
                    <a:cubicBezTo>
                      <a:pt x="3908425" y="596900"/>
                      <a:pt x="3907659" y="627117"/>
                      <a:pt x="3905250" y="657225"/>
                    </a:cubicBezTo>
                    <a:cubicBezTo>
                      <a:pt x="3904210" y="670227"/>
                      <a:pt x="3899578" y="691364"/>
                      <a:pt x="3895725" y="704850"/>
                    </a:cubicBezTo>
                    <a:cubicBezTo>
                      <a:pt x="3887744" y="732782"/>
                      <a:pt x="3895354" y="705594"/>
                      <a:pt x="3881438" y="733425"/>
                    </a:cubicBezTo>
                    <a:cubicBezTo>
                      <a:pt x="3877615" y="741071"/>
                      <a:pt x="3874370" y="749049"/>
                      <a:pt x="3871913" y="757237"/>
                    </a:cubicBezTo>
                    <a:cubicBezTo>
                      <a:pt x="3849229" y="832849"/>
                      <a:pt x="3893943" y="710188"/>
                      <a:pt x="3857625" y="819150"/>
                    </a:cubicBezTo>
                    <a:cubicBezTo>
                      <a:pt x="3856038" y="823912"/>
                      <a:pt x="3855108" y="828947"/>
                      <a:pt x="3852863" y="833437"/>
                    </a:cubicBezTo>
                    <a:cubicBezTo>
                      <a:pt x="3841917" y="855330"/>
                      <a:pt x="3836019" y="863466"/>
                      <a:pt x="3824288" y="881062"/>
                    </a:cubicBezTo>
                    <a:cubicBezTo>
                      <a:pt x="3822700" y="892175"/>
                      <a:pt x="3820457" y="903213"/>
                      <a:pt x="3819525" y="914400"/>
                    </a:cubicBezTo>
                    <a:cubicBezTo>
                      <a:pt x="3817280" y="941341"/>
                      <a:pt x="3816836" y="968408"/>
                      <a:pt x="3814763" y="995362"/>
                    </a:cubicBezTo>
                    <a:cubicBezTo>
                      <a:pt x="3814218" y="1002448"/>
                      <a:pt x="3806769" y="1067138"/>
                      <a:pt x="3805238" y="1076325"/>
                    </a:cubicBezTo>
                    <a:cubicBezTo>
                      <a:pt x="3801459" y="1098998"/>
                      <a:pt x="3797300" y="1098549"/>
                      <a:pt x="3790950" y="1123950"/>
                    </a:cubicBezTo>
                    <a:cubicBezTo>
                      <a:pt x="3788293" y="1134581"/>
                      <a:pt x="3784965" y="1153748"/>
                      <a:pt x="3776663" y="1162050"/>
                    </a:cubicBezTo>
                    <a:cubicBezTo>
                      <a:pt x="3771643" y="1167070"/>
                      <a:pt x="3763390" y="1167449"/>
                      <a:pt x="3757613" y="1171575"/>
                    </a:cubicBezTo>
                    <a:cubicBezTo>
                      <a:pt x="3727056" y="1193401"/>
                      <a:pt x="3761172" y="1181400"/>
                      <a:pt x="3724275" y="1190625"/>
                    </a:cubicBezTo>
                    <a:cubicBezTo>
                      <a:pt x="3709385" y="1200552"/>
                      <a:pt x="3703416" y="1204859"/>
                      <a:pt x="3686175" y="1214437"/>
                    </a:cubicBezTo>
                    <a:cubicBezTo>
                      <a:pt x="3669012" y="1223972"/>
                      <a:pt x="3662238" y="1225917"/>
                      <a:pt x="3643313" y="1233487"/>
                    </a:cubicBezTo>
                    <a:cubicBezTo>
                      <a:pt x="3597730" y="1279070"/>
                      <a:pt x="3656093" y="1224967"/>
                      <a:pt x="3614738" y="1252537"/>
                    </a:cubicBezTo>
                    <a:cubicBezTo>
                      <a:pt x="3591332" y="1268141"/>
                      <a:pt x="3608495" y="1263542"/>
                      <a:pt x="3590925" y="1281112"/>
                    </a:cubicBezTo>
                    <a:cubicBezTo>
                      <a:pt x="3585312" y="1286725"/>
                      <a:pt x="3578334" y="1290786"/>
                      <a:pt x="3571875" y="1295400"/>
                    </a:cubicBezTo>
                    <a:cubicBezTo>
                      <a:pt x="3567218" y="1298727"/>
                      <a:pt x="3561635" y="1300878"/>
                      <a:pt x="3557588" y="1304925"/>
                    </a:cubicBezTo>
                    <a:cubicBezTo>
                      <a:pt x="3550400" y="1312113"/>
                      <a:pt x="3545726" y="1321549"/>
                      <a:pt x="3538538" y="1328737"/>
                    </a:cubicBezTo>
                    <a:cubicBezTo>
                      <a:pt x="3515837" y="1351438"/>
                      <a:pt x="3514735" y="1342330"/>
                      <a:pt x="3495675" y="1366837"/>
                    </a:cubicBezTo>
                    <a:cubicBezTo>
                      <a:pt x="3489992" y="1374144"/>
                      <a:pt x="3486523" y="1382948"/>
                      <a:pt x="3481388" y="1390650"/>
                    </a:cubicBezTo>
                    <a:cubicBezTo>
                      <a:pt x="3476985" y="1397255"/>
                      <a:pt x="3471714" y="1403241"/>
                      <a:pt x="3467100" y="1409700"/>
                    </a:cubicBezTo>
                    <a:cubicBezTo>
                      <a:pt x="3463773" y="1414357"/>
                      <a:pt x="3461622" y="1419940"/>
                      <a:pt x="3457575" y="1423987"/>
                    </a:cubicBezTo>
                    <a:cubicBezTo>
                      <a:pt x="3450387" y="1431175"/>
                      <a:pt x="3441360" y="1436284"/>
                      <a:pt x="3433763" y="1443037"/>
                    </a:cubicBezTo>
                    <a:cubicBezTo>
                      <a:pt x="3427051" y="1449003"/>
                      <a:pt x="3422328" y="1457327"/>
                      <a:pt x="3414713" y="1462087"/>
                    </a:cubicBezTo>
                    <a:cubicBezTo>
                      <a:pt x="3409544" y="1465318"/>
                      <a:pt x="3367821" y="1471490"/>
                      <a:pt x="3367088" y="1471612"/>
                    </a:cubicBezTo>
                    <a:cubicBezTo>
                      <a:pt x="3200910" y="1463700"/>
                      <a:pt x="3307935" y="1477844"/>
                      <a:pt x="3252788" y="1462087"/>
                    </a:cubicBezTo>
                    <a:cubicBezTo>
                      <a:pt x="3242184" y="1459057"/>
                      <a:pt x="3229734" y="1457133"/>
                      <a:pt x="3219450" y="1452562"/>
                    </a:cubicBezTo>
                    <a:cubicBezTo>
                      <a:pt x="3209719" y="1448237"/>
                      <a:pt x="3200904" y="1441857"/>
                      <a:pt x="3190875" y="1438275"/>
                    </a:cubicBezTo>
                    <a:cubicBezTo>
                      <a:pt x="3178547" y="1433872"/>
                      <a:pt x="3152775" y="1428750"/>
                      <a:pt x="3152775" y="1428750"/>
                    </a:cubicBezTo>
                    <a:cubicBezTo>
                      <a:pt x="3133725" y="1430337"/>
                      <a:pt x="3114370" y="1429763"/>
                      <a:pt x="3095625" y="1433512"/>
                    </a:cubicBezTo>
                    <a:cubicBezTo>
                      <a:pt x="3090012" y="1434634"/>
                      <a:pt x="3086457" y="1440477"/>
                      <a:pt x="3081338" y="1443037"/>
                    </a:cubicBezTo>
                    <a:cubicBezTo>
                      <a:pt x="3076848" y="1445282"/>
                      <a:pt x="3071813" y="1446212"/>
                      <a:pt x="3067050" y="1447800"/>
                    </a:cubicBezTo>
                    <a:cubicBezTo>
                      <a:pt x="3048516" y="1475601"/>
                      <a:pt x="3069228" y="1451473"/>
                      <a:pt x="3038475" y="1466850"/>
                    </a:cubicBezTo>
                    <a:cubicBezTo>
                      <a:pt x="2955881" y="1508148"/>
                      <a:pt x="3054559" y="1471099"/>
                      <a:pt x="2986088" y="1490662"/>
                    </a:cubicBezTo>
                    <a:cubicBezTo>
                      <a:pt x="2971607" y="1494799"/>
                      <a:pt x="2957836" y="1501298"/>
                      <a:pt x="2943225" y="1504950"/>
                    </a:cubicBezTo>
                    <a:cubicBezTo>
                      <a:pt x="2936875" y="1506537"/>
                      <a:pt x="2930385" y="1507642"/>
                      <a:pt x="2924175" y="1509712"/>
                    </a:cubicBezTo>
                    <a:cubicBezTo>
                      <a:pt x="2916065" y="1512415"/>
                      <a:pt x="2908551" y="1516780"/>
                      <a:pt x="2900363" y="1519237"/>
                    </a:cubicBezTo>
                    <a:cubicBezTo>
                      <a:pt x="2892610" y="1521563"/>
                      <a:pt x="2884452" y="1522244"/>
                      <a:pt x="2876550" y="1524000"/>
                    </a:cubicBezTo>
                    <a:cubicBezTo>
                      <a:pt x="2870160" y="1525420"/>
                      <a:pt x="2863850" y="1527175"/>
                      <a:pt x="2857500" y="1528762"/>
                    </a:cubicBezTo>
                    <a:cubicBezTo>
                      <a:pt x="2852738" y="1531937"/>
                      <a:pt x="2848643" y="1536477"/>
                      <a:pt x="2843213" y="1538287"/>
                    </a:cubicBezTo>
                    <a:cubicBezTo>
                      <a:pt x="2834052" y="1541341"/>
                      <a:pt x="2824107" y="1541156"/>
                      <a:pt x="2814638" y="1543050"/>
                    </a:cubicBezTo>
                    <a:cubicBezTo>
                      <a:pt x="2808220" y="1544334"/>
                      <a:pt x="2801938" y="1546225"/>
                      <a:pt x="2795588" y="1547812"/>
                    </a:cubicBezTo>
                    <a:cubicBezTo>
                      <a:pt x="2789238" y="1550987"/>
                      <a:pt x="2783185" y="1554844"/>
                      <a:pt x="2776538" y="1557337"/>
                    </a:cubicBezTo>
                    <a:cubicBezTo>
                      <a:pt x="2770409" y="1559635"/>
                      <a:pt x="2763504" y="1559522"/>
                      <a:pt x="2757488" y="1562100"/>
                    </a:cubicBezTo>
                    <a:cubicBezTo>
                      <a:pt x="2752227" y="1564355"/>
                      <a:pt x="2748515" y="1569499"/>
                      <a:pt x="2743200" y="1571625"/>
                    </a:cubicBezTo>
                    <a:cubicBezTo>
                      <a:pt x="2732470" y="1575917"/>
                      <a:pt x="2720975" y="1577975"/>
                      <a:pt x="2709863" y="1581150"/>
                    </a:cubicBezTo>
                    <a:cubicBezTo>
                      <a:pt x="2701925" y="1585912"/>
                      <a:pt x="2694329" y="1591297"/>
                      <a:pt x="2686050" y="1595437"/>
                    </a:cubicBezTo>
                    <a:cubicBezTo>
                      <a:pt x="2668116" y="1604404"/>
                      <a:pt x="2661378" y="1605177"/>
                      <a:pt x="2643188" y="1609725"/>
                    </a:cubicBezTo>
                    <a:cubicBezTo>
                      <a:pt x="2636838" y="1616075"/>
                      <a:pt x="2631322" y="1623387"/>
                      <a:pt x="2624138" y="1628775"/>
                    </a:cubicBezTo>
                    <a:cubicBezTo>
                      <a:pt x="2618458" y="1633035"/>
                      <a:pt x="2611176" y="1634647"/>
                      <a:pt x="2605088" y="1638300"/>
                    </a:cubicBezTo>
                    <a:cubicBezTo>
                      <a:pt x="2547618" y="1672782"/>
                      <a:pt x="2601009" y="1645102"/>
                      <a:pt x="2557463" y="1666875"/>
                    </a:cubicBezTo>
                    <a:cubicBezTo>
                      <a:pt x="2549185" y="1691706"/>
                      <a:pt x="2558821" y="1672547"/>
                      <a:pt x="2538413" y="1690687"/>
                    </a:cubicBezTo>
                    <a:cubicBezTo>
                      <a:pt x="2512371" y="1713836"/>
                      <a:pt x="2518250" y="1715816"/>
                      <a:pt x="2495550" y="1728787"/>
                    </a:cubicBezTo>
                    <a:cubicBezTo>
                      <a:pt x="2489386" y="1732309"/>
                      <a:pt x="2482850" y="1735137"/>
                      <a:pt x="2476500" y="1738312"/>
                    </a:cubicBezTo>
                    <a:cubicBezTo>
                      <a:pt x="2453290" y="1773129"/>
                      <a:pt x="2481625" y="1729345"/>
                      <a:pt x="2457450" y="1771650"/>
                    </a:cubicBezTo>
                    <a:cubicBezTo>
                      <a:pt x="2454610" y="1776620"/>
                      <a:pt x="2450485" y="1780818"/>
                      <a:pt x="2447925" y="1785937"/>
                    </a:cubicBezTo>
                    <a:cubicBezTo>
                      <a:pt x="2444102" y="1793584"/>
                      <a:pt x="2442223" y="1802103"/>
                      <a:pt x="2438400" y="1809750"/>
                    </a:cubicBezTo>
                    <a:cubicBezTo>
                      <a:pt x="2434260" y="1818029"/>
                      <a:pt x="2428545" y="1825436"/>
                      <a:pt x="2424113" y="1833562"/>
                    </a:cubicBezTo>
                    <a:cubicBezTo>
                      <a:pt x="2419013" y="1842911"/>
                      <a:pt x="2415732" y="1853276"/>
                      <a:pt x="2409825" y="1862137"/>
                    </a:cubicBezTo>
                    <a:cubicBezTo>
                      <a:pt x="2368608" y="1923963"/>
                      <a:pt x="2390461" y="1886310"/>
                      <a:pt x="2357438" y="1924050"/>
                    </a:cubicBezTo>
                    <a:cubicBezTo>
                      <a:pt x="2322039" y="1964505"/>
                      <a:pt x="2365376" y="1919967"/>
                      <a:pt x="2328863" y="1966912"/>
                    </a:cubicBezTo>
                    <a:cubicBezTo>
                      <a:pt x="2323350" y="1974001"/>
                      <a:pt x="2316631" y="1980118"/>
                      <a:pt x="2309813" y="1985962"/>
                    </a:cubicBezTo>
                    <a:cubicBezTo>
                      <a:pt x="2279033" y="2012345"/>
                      <a:pt x="2314262" y="1971988"/>
                      <a:pt x="2271713" y="2014537"/>
                    </a:cubicBezTo>
                    <a:cubicBezTo>
                      <a:pt x="2241772" y="2044478"/>
                      <a:pt x="2274620" y="2036897"/>
                      <a:pt x="2214563" y="2066925"/>
                    </a:cubicBezTo>
                    <a:cubicBezTo>
                      <a:pt x="2198688" y="2074862"/>
                      <a:pt x="2182348" y="2081931"/>
                      <a:pt x="2166938" y="2090737"/>
                    </a:cubicBezTo>
                    <a:cubicBezTo>
                      <a:pt x="2121272" y="2116832"/>
                      <a:pt x="2145048" y="2104063"/>
                      <a:pt x="2095500" y="2128837"/>
                    </a:cubicBezTo>
                    <a:cubicBezTo>
                      <a:pt x="2049825" y="2151675"/>
                      <a:pt x="2106458" y="2122749"/>
                      <a:pt x="2052638" y="2152650"/>
                    </a:cubicBezTo>
                    <a:cubicBezTo>
                      <a:pt x="2046432" y="2156098"/>
                      <a:pt x="2039365" y="2158049"/>
                      <a:pt x="2033588" y="2162175"/>
                    </a:cubicBezTo>
                    <a:cubicBezTo>
                      <a:pt x="2003031" y="2184001"/>
                      <a:pt x="2037147" y="2172000"/>
                      <a:pt x="2000250" y="2181225"/>
                    </a:cubicBezTo>
                    <a:cubicBezTo>
                      <a:pt x="1950275" y="2214542"/>
                      <a:pt x="1973331" y="2203423"/>
                      <a:pt x="1933575" y="2219325"/>
                    </a:cubicBezTo>
                    <a:cubicBezTo>
                      <a:pt x="1898381" y="2254519"/>
                      <a:pt x="1944141" y="2214042"/>
                      <a:pt x="1895475" y="2238375"/>
                    </a:cubicBezTo>
                    <a:cubicBezTo>
                      <a:pt x="1838725" y="2266750"/>
                      <a:pt x="1924492" y="2241835"/>
                      <a:pt x="1862138" y="2257425"/>
                    </a:cubicBezTo>
                    <a:cubicBezTo>
                      <a:pt x="1857375" y="2260600"/>
                      <a:pt x="1852970" y="2264390"/>
                      <a:pt x="1847850" y="2266950"/>
                    </a:cubicBezTo>
                    <a:cubicBezTo>
                      <a:pt x="1833880" y="2273935"/>
                      <a:pt x="1814010" y="2273969"/>
                      <a:pt x="1800225" y="2276475"/>
                    </a:cubicBezTo>
                    <a:cubicBezTo>
                      <a:pt x="1793785" y="2277646"/>
                      <a:pt x="1787525" y="2279650"/>
                      <a:pt x="1781175" y="2281237"/>
                    </a:cubicBezTo>
                    <a:cubicBezTo>
                      <a:pt x="1774825" y="2284412"/>
                      <a:pt x="1768925" y="2288722"/>
                      <a:pt x="1762125" y="2290762"/>
                    </a:cubicBezTo>
                    <a:cubicBezTo>
                      <a:pt x="1752310" y="2293707"/>
                      <a:pt x="1701534" y="2299527"/>
                      <a:pt x="1695450" y="2300287"/>
                    </a:cubicBezTo>
                    <a:cubicBezTo>
                      <a:pt x="1690688" y="2301875"/>
                      <a:pt x="1686086" y="2304065"/>
                      <a:pt x="1681163" y="2305050"/>
                    </a:cubicBezTo>
                    <a:cubicBezTo>
                      <a:pt x="1662225" y="2308838"/>
                      <a:pt x="1624013" y="2314575"/>
                      <a:pt x="1624013" y="2314575"/>
                    </a:cubicBezTo>
                    <a:cubicBezTo>
                      <a:pt x="1611704" y="2319498"/>
                      <a:pt x="1583851" y="2331180"/>
                      <a:pt x="1571625" y="2333625"/>
                    </a:cubicBezTo>
                    <a:lnTo>
                      <a:pt x="1547813" y="2338387"/>
                    </a:lnTo>
                    <a:cubicBezTo>
                      <a:pt x="1531938" y="2344737"/>
                      <a:pt x="1515481" y="2349791"/>
                      <a:pt x="1500188" y="2357437"/>
                    </a:cubicBezTo>
                    <a:lnTo>
                      <a:pt x="1462088" y="2376487"/>
                    </a:lnTo>
                    <a:cubicBezTo>
                      <a:pt x="1455738" y="2379662"/>
                      <a:pt x="1449630" y="2383375"/>
                      <a:pt x="1443038" y="2386012"/>
                    </a:cubicBezTo>
                    <a:cubicBezTo>
                      <a:pt x="1426028" y="2392816"/>
                      <a:pt x="1415748" y="2396163"/>
                      <a:pt x="1400175" y="2405062"/>
                    </a:cubicBezTo>
                    <a:cubicBezTo>
                      <a:pt x="1395205" y="2407902"/>
                      <a:pt x="1391007" y="2412027"/>
                      <a:pt x="1385888" y="2414587"/>
                    </a:cubicBezTo>
                    <a:cubicBezTo>
                      <a:pt x="1375074" y="2419994"/>
                      <a:pt x="1363527" y="2423809"/>
                      <a:pt x="1352550" y="2428875"/>
                    </a:cubicBezTo>
                    <a:cubicBezTo>
                      <a:pt x="1342881" y="2433338"/>
                      <a:pt x="1333670" y="2438755"/>
                      <a:pt x="1323975" y="2443162"/>
                    </a:cubicBezTo>
                    <a:cubicBezTo>
                      <a:pt x="1316192" y="2446699"/>
                      <a:pt x="1307809" y="2448864"/>
                      <a:pt x="1300163" y="2452687"/>
                    </a:cubicBezTo>
                    <a:cubicBezTo>
                      <a:pt x="1288715" y="2458411"/>
                      <a:pt x="1278273" y="2466013"/>
                      <a:pt x="1266825" y="2471737"/>
                    </a:cubicBezTo>
                    <a:cubicBezTo>
                      <a:pt x="1248419" y="2480940"/>
                      <a:pt x="1245211" y="2479843"/>
                      <a:pt x="1228725" y="2486025"/>
                    </a:cubicBezTo>
                    <a:cubicBezTo>
                      <a:pt x="1169614" y="2508192"/>
                      <a:pt x="1236400" y="2483418"/>
                      <a:pt x="1185863" y="2505075"/>
                    </a:cubicBezTo>
                    <a:cubicBezTo>
                      <a:pt x="1159008" y="2516584"/>
                      <a:pt x="1184735" y="2502521"/>
                      <a:pt x="1152525" y="2514600"/>
                    </a:cubicBezTo>
                    <a:cubicBezTo>
                      <a:pt x="1145878" y="2517093"/>
                      <a:pt x="1140067" y="2521488"/>
                      <a:pt x="1133475" y="2524125"/>
                    </a:cubicBezTo>
                    <a:cubicBezTo>
                      <a:pt x="1124153" y="2527854"/>
                      <a:pt x="1114271" y="2530046"/>
                      <a:pt x="1104900" y="2533650"/>
                    </a:cubicBezTo>
                    <a:cubicBezTo>
                      <a:pt x="1093616" y="2537990"/>
                      <a:pt x="1082925" y="2543805"/>
                      <a:pt x="1071563" y="2547937"/>
                    </a:cubicBezTo>
                    <a:cubicBezTo>
                      <a:pt x="1065412" y="2550174"/>
                      <a:pt x="1058555" y="2550182"/>
                      <a:pt x="1052513" y="2552700"/>
                    </a:cubicBezTo>
                    <a:cubicBezTo>
                      <a:pt x="1039406" y="2558161"/>
                      <a:pt x="1026227" y="2563874"/>
                      <a:pt x="1014413" y="2571750"/>
                    </a:cubicBezTo>
                    <a:cubicBezTo>
                      <a:pt x="1009650" y="2574925"/>
                      <a:pt x="1005504" y="2579319"/>
                      <a:pt x="1000125" y="2581275"/>
                    </a:cubicBezTo>
                    <a:cubicBezTo>
                      <a:pt x="987822" y="2585749"/>
                      <a:pt x="974537" y="2586950"/>
                      <a:pt x="962025" y="2590800"/>
                    </a:cubicBezTo>
                    <a:cubicBezTo>
                      <a:pt x="953854" y="2593314"/>
                      <a:pt x="946401" y="2597869"/>
                      <a:pt x="938213" y="2600325"/>
                    </a:cubicBezTo>
                    <a:cubicBezTo>
                      <a:pt x="929587" y="2602913"/>
                      <a:pt x="904783" y="2605919"/>
                      <a:pt x="895350" y="2609850"/>
                    </a:cubicBezTo>
                    <a:cubicBezTo>
                      <a:pt x="882243" y="2615311"/>
                      <a:pt x="871379" y="2627487"/>
                      <a:pt x="857250" y="2628900"/>
                    </a:cubicBezTo>
                    <a:cubicBezTo>
                      <a:pt x="832881" y="2631337"/>
                      <a:pt x="796583" y="2634570"/>
                      <a:pt x="771525" y="2638425"/>
                    </a:cubicBezTo>
                    <a:cubicBezTo>
                      <a:pt x="755796" y="2640845"/>
                      <a:pt x="743840" y="2644155"/>
                      <a:pt x="728663" y="2647950"/>
                    </a:cubicBezTo>
                    <a:cubicBezTo>
                      <a:pt x="717734" y="2647404"/>
                      <a:pt x="636227" y="2646985"/>
                      <a:pt x="604838" y="2638425"/>
                    </a:cubicBezTo>
                    <a:cubicBezTo>
                      <a:pt x="596590" y="2636176"/>
                      <a:pt x="589214" y="2631357"/>
                      <a:pt x="581025" y="2628900"/>
                    </a:cubicBezTo>
                    <a:cubicBezTo>
                      <a:pt x="573272" y="2626574"/>
                      <a:pt x="565066" y="2626100"/>
                      <a:pt x="557213" y="2624137"/>
                    </a:cubicBezTo>
                    <a:cubicBezTo>
                      <a:pt x="552343" y="2622919"/>
                      <a:pt x="547826" y="2620464"/>
                      <a:pt x="542925" y="2619375"/>
                    </a:cubicBezTo>
                    <a:cubicBezTo>
                      <a:pt x="533499" y="2617280"/>
                      <a:pt x="523841" y="2616392"/>
                      <a:pt x="514350" y="2614612"/>
                    </a:cubicBezTo>
                    <a:cubicBezTo>
                      <a:pt x="465968" y="2605540"/>
                      <a:pt x="472663" y="2606571"/>
                      <a:pt x="428625" y="2595562"/>
                    </a:cubicBezTo>
                    <a:cubicBezTo>
                      <a:pt x="422275" y="2593975"/>
                      <a:pt x="415785" y="2592870"/>
                      <a:pt x="409575" y="2590800"/>
                    </a:cubicBezTo>
                    <a:cubicBezTo>
                      <a:pt x="400050" y="2587625"/>
                      <a:pt x="389980" y="2585765"/>
                      <a:pt x="381000" y="2581275"/>
                    </a:cubicBezTo>
                    <a:cubicBezTo>
                      <a:pt x="368300" y="2574925"/>
                      <a:pt x="356370" y="2566715"/>
                      <a:pt x="342900" y="2562225"/>
                    </a:cubicBezTo>
                    <a:cubicBezTo>
                      <a:pt x="333375" y="2559050"/>
                      <a:pt x="323441" y="2556907"/>
                      <a:pt x="314325" y="2552700"/>
                    </a:cubicBezTo>
                    <a:cubicBezTo>
                      <a:pt x="302704" y="2547337"/>
                      <a:pt x="292435" y="2539374"/>
                      <a:pt x="280988" y="2533650"/>
                    </a:cubicBezTo>
                    <a:cubicBezTo>
                      <a:pt x="273341" y="2529827"/>
                      <a:pt x="264922" y="2527740"/>
                      <a:pt x="257175" y="2524125"/>
                    </a:cubicBezTo>
                    <a:cubicBezTo>
                      <a:pt x="234658" y="2513617"/>
                      <a:pt x="212725" y="2501900"/>
                      <a:pt x="190500" y="2490787"/>
                    </a:cubicBezTo>
                    <a:cubicBezTo>
                      <a:pt x="176931" y="2484003"/>
                      <a:pt x="159597" y="2475944"/>
                      <a:pt x="147638" y="2466975"/>
                    </a:cubicBezTo>
                    <a:cubicBezTo>
                      <a:pt x="142250" y="2462934"/>
                      <a:pt x="138464" y="2457070"/>
                      <a:pt x="133350" y="2452687"/>
                    </a:cubicBezTo>
                    <a:cubicBezTo>
                      <a:pt x="127323" y="2447521"/>
                      <a:pt x="120132" y="2443784"/>
                      <a:pt x="114300" y="2438400"/>
                    </a:cubicBezTo>
                    <a:cubicBezTo>
                      <a:pt x="105859" y="2430608"/>
                      <a:pt x="67835" y="2395719"/>
                      <a:pt x="57150" y="2376487"/>
                    </a:cubicBezTo>
                    <a:cubicBezTo>
                      <a:pt x="52998" y="2369014"/>
                      <a:pt x="51207" y="2360437"/>
                      <a:pt x="47625" y="2352675"/>
                    </a:cubicBezTo>
                    <a:cubicBezTo>
                      <a:pt x="13319" y="2278345"/>
                      <a:pt x="40732" y="2344968"/>
                      <a:pt x="19050" y="2290762"/>
                    </a:cubicBezTo>
                    <a:lnTo>
                      <a:pt x="9525" y="2243137"/>
                    </a:lnTo>
                    <a:cubicBezTo>
                      <a:pt x="7938" y="2235200"/>
                      <a:pt x="6726" y="2227178"/>
                      <a:pt x="4763" y="2219325"/>
                    </a:cubicBezTo>
                    <a:lnTo>
                      <a:pt x="0" y="2200275"/>
                    </a:lnTo>
                    <a:cubicBezTo>
                      <a:pt x="3515" y="2161613"/>
                      <a:pt x="3733" y="2149302"/>
                      <a:pt x="9525" y="2114550"/>
                    </a:cubicBezTo>
                    <a:cubicBezTo>
                      <a:pt x="14129" y="2086926"/>
                      <a:pt x="15527" y="2087781"/>
                      <a:pt x="23813" y="2057400"/>
                    </a:cubicBezTo>
                    <a:cubicBezTo>
                      <a:pt x="25535" y="2051085"/>
                      <a:pt x="26144" y="2044427"/>
                      <a:pt x="28575" y="2038350"/>
                    </a:cubicBezTo>
                    <a:cubicBezTo>
                      <a:pt x="32530" y="2028462"/>
                      <a:pt x="38767" y="2019605"/>
                      <a:pt x="42863" y="2009775"/>
                    </a:cubicBezTo>
                    <a:cubicBezTo>
                      <a:pt x="46725" y="2000507"/>
                      <a:pt x="47898" y="1990180"/>
                      <a:pt x="52388" y="1981200"/>
                    </a:cubicBezTo>
                    <a:cubicBezTo>
                      <a:pt x="55938" y="1974101"/>
                      <a:pt x="62272" y="1968754"/>
                      <a:pt x="66675" y="1962150"/>
                    </a:cubicBezTo>
                    <a:cubicBezTo>
                      <a:pt x="71810" y="1954448"/>
                      <a:pt x="75654" y="1945920"/>
                      <a:pt x="80963" y="1938337"/>
                    </a:cubicBezTo>
                    <a:cubicBezTo>
                      <a:pt x="86792" y="1930010"/>
                      <a:pt x="94034" y="1922746"/>
                      <a:pt x="100013" y="1914525"/>
                    </a:cubicBezTo>
                    <a:cubicBezTo>
                      <a:pt x="144466" y="1853402"/>
                      <a:pt x="91670" y="1918823"/>
                      <a:pt x="142875" y="1857375"/>
                    </a:cubicBezTo>
                    <a:cubicBezTo>
                      <a:pt x="158721" y="1817759"/>
                      <a:pt x="143218" y="1847448"/>
                      <a:pt x="171450" y="1814512"/>
                    </a:cubicBezTo>
                    <a:cubicBezTo>
                      <a:pt x="175175" y="1810166"/>
                      <a:pt x="176578" y="1803889"/>
                      <a:pt x="180975" y="1800225"/>
                    </a:cubicBezTo>
                    <a:cubicBezTo>
                      <a:pt x="186429" y="1795680"/>
                      <a:pt x="193861" y="1794222"/>
                      <a:pt x="200025" y="1790700"/>
                    </a:cubicBezTo>
                    <a:cubicBezTo>
                      <a:pt x="204995" y="1787860"/>
                      <a:pt x="209967" y="1784900"/>
                      <a:pt x="214313" y="1781175"/>
                    </a:cubicBezTo>
                    <a:cubicBezTo>
                      <a:pt x="221131" y="1775331"/>
                      <a:pt x="226351" y="1767735"/>
                      <a:pt x="233363" y="1762125"/>
                    </a:cubicBezTo>
                    <a:cubicBezTo>
                      <a:pt x="242302" y="1754974"/>
                      <a:pt x="252999" y="1750226"/>
                      <a:pt x="261938" y="1743075"/>
                    </a:cubicBezTo>
                    <a:cubicBezTo>
                      <a:pt x="268950" y="1737465"/>
                      <a:pt x="274038" y="1729712"/>
                      <a:pt x="280988" y="1724025"/>
                    </a:cubicBezTo>
                    <a:cubicBezTo>
                      <a:pt x="291557" y="1715377"/>
                      <a:pt x="303213" y="1708150"/>
                      <a:pt x="314325" y="1700212"/>
                    </a:cubicBezTo>
                    <a:cubicBezTo>
                      <a:pt x="317500" y="1695450"/>
                      <a:pt x="319542" y="1689694"/>
                      <a:pt x="323850" y="1685925"/>
                    </a:cubicBezTo>
                    <a:cubicBezTo>
                      <a:pt x="332465" y="1678387"/>
                      <a:pt x="352425" y="1666875"/>
                      <a:pt x="352425" y="1666875"/>
                    </a:cubicBezTo>
                    <a:cubicBezTo>
                      <a:pt x="355600" y="1662112"/>
                      <a:pt x="357903" y="1656634"/>
                      <a:pt x="361950" y="1652587"/>
                    </a:cubicBezTo>
                    <a:cubicBezTo>
                      <a:pt x="368055" y="1646482"/>
                      <a:pt x="389793" y="1629873"/>
                      <a:pt x="400050" y="1624012"/>
                    </a:cubicBezTo>
                    <a:cubicBezTo>
                      <a:pt x="406214" y="1620490"/>
                      <a:pt x="413193" y="1618425"/>
                      <a:pt x="419100" y="1614487"/>
                    </a:cubicBezTo>
                    <a:cubicBezTo>
                      <a:pt x="427558" y="1608848"/>
                      <a:pt x="434781" y="1601536"/>
                      <a:pt x="442913" y="1595437"/>
                    </a:cubicBezTo>
                    <a:cubicBezTo>
                      <a:pt x="447492" y="1592003"/>
                      <a:pt x="452621" y="1589346"/>
                      <a:pt x="457200" y="1585912"/>
                    </a:cubicBezTo>
                    <a:cubicBezTo>
                      <a:pt x="471680" y="1575052"/>
                      <a:pt x="485830" y="1563758"/>
                      <a:pt x="500063" y="1552575"/>
                    </a:cubicBezTo>
                    <a:cubicBezTo>
                      <a:pt x="525115" y="1532892"/>
                      <a:pt x="523875" y="1543634"/>
                      <a:pt x="538163" y="1533525"/>
                    </a:cubicBezTo>
                    <a:close/>
                  </a:path>
                </a:pathLst>
              </a:custGeom>
              <a:noFill/>
              <a:ln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B42B6687-E312-49AD-AF32-C3B1A5E273B7}"/>
                  </a:ext>
                </a:extLst>
              </p:cNvPr>
              <p:cNvSpPr txBox="1"/>
              <p:nvPr/>
            </p:nvSpPr>
            <p:spPr>
              <a:xfrm rot="20337961">
                <a:off x="3704311" y="4487251"/>
                <a:ext cx="2426925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</p:grp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D2D0133-3A54-40AD-BD77-7721BFAE873E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67ABB3EE-AAFC-477F-9717-40C1DC81F3DB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02A52530-8D2D-4833-97AE-4EEDC5F72D88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6720BB4-46A2-4DC2-90D3-2C125AF0BB35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93CDE1E9-E598-45E1-868D-5314A5FAD253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9E45C34B-2ED1-47A4-85FE-49E918D21795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F835A3E-FFB9-4E9F-B165-2972C2835767}"/>
              </a:ext>
            </a:extLst>
          </p:cNvPr>
          <p:cNvSpPr txBox="1"/>
          <p:nvPr/>
        </p:nvSpPr>
        <p:spPr>
          <a:xfrm>
            <a:off x="10318233" y="1172352"/>
            <a:ext cx="5437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 err="1">
                <a:solidFill>
                  <a:srgbClr val="004080"/>
                </a:solidFill>
              </a:rPr>
              <a:t>Mylk</a:t>
            </a:r>
            <a:endParaRPr lang="en-US" sz="1400" i="1" dirty="0">
              <a:solidFill>
                <a:srgbClr val="004080"/>
              </a:solidFill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DDBC5AA2-B2C0-4D42-8D2B-6E00F6107191}"/>
              </a:ext>
            </a:extLst>
          </p:cNvPr>
          <p:cNvSpPr txBox="1"/>
          <p:nvPr/>
        </p:nvSpPr>
        <p:spPr>
          <a:xfrm>
            <a:off x="9817681" y="738179"/>
            <a:ext cx="394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Bar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59BFC1E9-4D6A-40B2-BB2F-90F93A4C80C5}"/>
              </a:ext>
            </a:extLst>
          </p:cNvPr>
          <p:cNvCxnSpPr>
            <a:cxnSpLocks/>
          </p:cNvCxnSpPr>
          <p:nvPr/>
        </p:nvCxnSpPr>
        <p:spPr>
          <a:xfrm>
            <a:off x="10217150" y="876678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2537570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>
            <a:extLst>
              <a:ext uri="{FF2B5EF4-FFF2-40B4-BE49-F238E27FC236}">
                <a16:creationId xmlns:a16="http://schemas.microsoft.com/office/drawing/2014/main" id="{F2626117-51AD-4D4B-AE01-571D3ACFB547}"/>
              </a:ext>
            </a:extLst>
          </p:cNvPr>
          <p:cNvGrpSpPr/>
          <p:nvPr/>
        </p:nvGrpSpPr>
        <p:grpSpPr>
          <a:xfrm>
            <a:off x="1848437" y="352947"/>
            <a:ext cx="3859313" cy="2893461"/>
            <a:chOff x="497165" y="0"/>
            <a:chExt cx="9164176" cy="6870700"/>
          </a:xfrm>
        </p:grpSpPr>
        <p:pic>
          <p:nvPicPr>
            <p:cNvPr id="17" name="Picture 16" descr="A picture containing dark, night sky&#10;&#10;Description automatically generated">
              <a:extLst>
                <a:ext uri="{FF2B5EF4-FFF2-40B4-BE49-F238E27FC236}">
                  <a16:creationId xmlns:a16="http://schemas.microsoft.com/office/drawing/2014/main" id="{669AA672-FF0C-4BA7-A1CC-75337FB8B12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60000" contrast="1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7165" y="0"/>
              <a:ext cx="9144000" cy="6858000"/>
            </a:xfrm>
            <a:prstGeom prst="rect">
              <a:avLst/>
            </a:prstGeom>
          </p:spPr>
        </p:pic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C695334-B4DC-4883-9DE3-1773692153CB}"/>
                </a:ext>
              </a:extLst>
            </p:cNvPr>
            <p:cNvSpPr/>
            <p:nvPr/>
          </p:nvSpPr>
          <p:spPr>
            <a:xfrm>
              <a:off x="4378716" y="2519363"/>
              <a:ext cx="5282625" cy="2933700"/>
            </a:xfrm>
            <a:custGeom>
              <a:avLst/>
              <a:gdLst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283897 w 5282625"/>
                <a:gd name="connsiteY32" fmla="*/ 2000250 h 2933700"/>
                <a:gd name="connsiteX33" fmla="*/ 1345809 w 5282625"/>
                <a:gd name="connsiteY33" fmla="*/ 1981200 h 2933700"/>
                <a:gd name="connsiteX34" fmla="*/ 1450584 w 5282625"/>
                <a:gd name="connsiteY34" fmla="*/ 1933575 h 2933700"/>
                <a:gd name="connsiteX35" fmla="*/ 1483922 w 5282625"/>
                <a:gd name="connsiteY35" fmla="*/ 1914525 h 2933700"/>
                <a:gd name="connsiteX36" fmla="*/ 1541072 w 5282625"/>
                <a:gd name="connsiteY36" fmla="*/ 1866900 h 2933700"/>
                <a:gd name="connsiteX37" fmla="*/ 1579172 w 5282625"/>
                <a:gd name="connsiteY37" fmla="*/ 1824037 h 2933700"/>
                <a:gd name="connsiteX38" fmla="*/ 1598222 w 5282625"/>
                <a:gd name="connsiteY38" fmla="*/ 1809750 h 2933700"/>
                <a:gd name="connsiteX39" fmla="*/ 1645847 w 5282625"/>
                <a:gd name="connsiteY39" fmla="*/ 1724025 h 2933700"/>
                <a:gd name="connsiteX40" fmla="*/ 1674422 w 5282625"/>
                <a:gd name="connsiteY40" fmla="*/ 1690687 h 2933700"/>
                <a:gd name="connsiteX41" fmla="*/ 1717284 w 5282625"/>
                <a:gd name="connsiteY41" fmla="*/ 1624012 h 2933700"/>
                <a:gd name="connsiteX42" fmla="*/ 1741097 w 5282625"/>
                <a:gd name="connsiteY42" fmla="*/ 1590675 h 2933700"/>
                <a:gd name="connsiteX43" fmla="*/ 1774434 w 5282625"/>
                <a:gd name="connsiteY43" fmla="*/ 1547812 h 2933700"/>
                <a:gd name="connsiteX44" fmla="*/ 1798247 w 5282625"/>
                <a:gd name="connsiteY44" fmla="*/ 1514475 h 2933700"/>
                <a:gd name="connsiteX45" fmla="*/ 1817297 w 5282625"/>
                <a:gd name="connsiteY45" fmla="*/ 1485900 h 2933700"/>
                <a:gd name="connsiteX46" fmla="*/ 1855397 w 5282625"/>
                <a:gd name="connsiteY46" fmla="*/ 1457325 h 2933700"/>
                <a:gd name="connsiteX47" fmla="*/ 1864922 w 5282625"/>
                <a:gd name="connsiteY47" fmla="*/ 1443037 h 2933700"/>
                <a:gd name="connsiteX48" fmla="*/ 1907784 w 5282625"/>
                <a:gd name="connsiteY48" fmla="*/ 1433512 h 2933700"/>
                <a:gd name="connsiteX49" fmla="*/ 1936359 w 5282625"/>
                <a:gd name="connsiteY49" fmla="*/ 1423987 h 2933700"/>
                <a:gd name="connsiteX50" fmla="*/ 1960172 w 5282625"/>
                <a:gd name="connsiteY50" fmla="*/ 1419225 h 2933700"/>
                <a:gd name="connsiteX51" fmla="*/ 2022084 w 5282625"/>
                <a:gd name="connsiteY51" fmla="*/ 1428750 h 2933700"/>
                <a:gd name="connsiteX52" fmla="*/ 2036372 w 5282625"/>
                <a:gd name="connsiteY52" fmla="*/ 1438275 h 2933700"/>
                <a:gd name="connsiteX53" fmla="*/ 2055422 w 5282625"/>
                <a:gd name="connsiteY53" fmla="*/ 1447800 h 2933700"/>
                <a:gd name="connsiteX54" fmla="*/ 2093522 w 5282625"/>
                <a:gd name="connsiteY54" fmla="*/ 1476375 h 2933700"/>
                <a:gd name="connsiteX55" fmla="*/ 2131622 w 5282625"/>
                <a:gd name="connsiteY55" fmla="*/ 1519237 h 2933700"/>
                <a:gd name="connsiteX56" fmla="*/ 2179247 w 5282625"/>
                <a:gd name="connsiteY56" fmla="*/ 1533525 h 2933700"/>
                <a:gd name="connsiteX57" fmla="*/ 2212584 w 5282625"/>
                <a:gd name="connsiteY57" fmla="*/ 1528762 h 2933700"/>
                <a:gd name="connsiteX58" fmla="*/ 2226872 w 5282625"/>
                <a:gd name="connsiteY58" fmla="*/ 1519237 h 2933700"/>
                <a:gd name="connsiteX59" fmla="*/ 2241159 w 5282625"/>
                <a:gd name="connsiteY59" fmla="*/ 1514475 h 2933700"/>
                <a:gd name="connsiteX60" fmla="*/ 2274497 w 5282625"/>
                <a:gd name="connsiteY60" fmla="*/ 1495425 h 2933700"/>
                <a:gd name="connsiteX61" fmla="*/ 2288784 w 5282625"/>
                <a:gd name="connsiteY61" fmla="*/ 1476375 h 2933700"/>
                <a:gd name="connsiteX62" fmla="*/ 2303072 w 5282625"/>
                <a:gd name="connsiteY62" fmla="*/ 1466850 h 2933700"/>
                <a:gd name="connsiteX63" fmla="*/ 2322122 w 5282625"/>
                <a:gd name="connsiteY63" fmla="*/ 1452562 h 2933700"/>
                <a:gd name="connsiteX64" fmla="*/ 2336409 w 5282625"/>
                <a:gd name="connsiteY64" fmla="*/ 1433512 h 2933700"/>
                <a:gd name="connsiteX65" fmla="*/ 2355459 w 5282625"/>
                <a:gd name="connsiteY65" fmla="*/ 1423987 h 2933700"/>
                <a:gd name="connsiteX66" fmla="*/ 2398322 w 5282625"/>
                <a:gd name="connsiteY66" fmla="*/ 1404937 h 2933700"/>
                <a:gd name="connsiteX67" fmla="*/ 2498334 w 5282625"/>
                <a:gd name="connsiteY67" fmla="*/ 1395412 h 2933700"/>
                <a:gd name="connsiteX68" fmla="*/ 2531672 w 5282625"/>
                <a:gd name="connsiteY68" fmla="*/ 1381125 h 2933700"/>
                <a:gd name="connsiteX69" fmla="*/ 2569772 w 5282625"/>
                <a:gd name="connsiteY69" fmla="*/ 1371600 h 2933700"/>
                <a:gd name="connsiteX70" fmla="*/ 2645972 w 5282625"/>
                <a:gd name="connsiteY70" fmla="*/ 1314450 h 2933700"/>
                <a:gd name="connsiteX71" fmla="*/ 2665022 w 5282625"/>
                <a:gd name="connsiteY71" fmla="*/ 1290637 h 2933700"/>
                <a:gd name="connsiteX72" fmla="*/ 2703122 w 5282625"/>
                <a:gd name="connsiteY72" fmla="*/ 1257300 h 2933700"/>
                <a:gd name="connsiteX73" fmla="*/ 2717409 w 5282625"/>
                <a:gd name="connsiteY73" fmla="*/ 1233487 h 2933700"/>
                <a:gd name="connsiteX74" fmla="*/ 2779322 w 5282625"/>
                <a:gd name="connsiteY74" fmla="*/ 1157287 h 2933700"/>
                <a:gd name="connsiteX75" fmla="*/ 2812659 w 5282625"/>
                <a:gd name="connsiteY75" fmla="*/ 1123950 h 2933700"/>
                <a:gd name="connsiteX76" fmla="*/ 2884097 w 5282625"/>
                <a:gd name="connsiteY76" fmla="*/ 1076325 h 2933700"/>
                <a:gd name="connsiteX77" fmla="*/ 2917434 w 5282625"/>
                <a:gd name="connsiteY77" fmla="*/ 1052512 h 2933700"/>
                <a:gd name="connsiteX78" fmla="*/ 2984109 w 5282625"/>
                <a:gd name="connsiteY78" fmla="*/ 1038225 h 2933700"/>
                <a:gd name="connsiteX79" fmla="*/ 3007922 w 5282625"/>
                <a:gd name="connsiteY79" fmla="*/ 1028700 h 2933700"/>
                <a:gd name="connsiteX80" fmla="*/ 3031734 w 5282625"/>
                <a:gd name="connsiteY80" fmla="*/ 1023937 h 2933700"/>
                <a:gd name="connsiteX81" fmla="*/ 3146034 w 5282625"/>
                <a:gd name="connsiteY81" fmla="*/ 1014412 h 2933700"/>
                <a:gd name="connsiteX82" fmla="*/ 3331772 w 5282625"/>
                <a:gd name="connsiteY82" fmla="*/ 1000125 h 2933700"/>
                <a:gd name="connsiteX83" fmla="*/ 3360347 w 5282625"/>
                <a:gd name="connsiteY83" fmla="*/ 990600 h 2933700"/>
                <a:gd name="connsiteX84" fmla="*/ 3398447 w 5282625"/>
                <a:gd name="connsiteY84" fmla="*/ 985837 h 2933700"/>
                <a:gd name="connsiteX85" fmla="*/ 3431784 w 5282625"/>
                <a:gd name="connsiteY85" fmla="*/ 981075 h 2933700"/>
                <a:gd name="connsiteX86" fmla="*/ 3465122 w 5282625"/>
                <a:gd name="connsiteY86" fmla="*/ 966787 h 2933700"/>
                <a:gd name="connsiteX87" fmla="*/ 3536559 w 5282625"/>
                <a:gd name="connsiteY87" fmla="*/ 942975 h 2933700"/>
                <a:gd name="connsiteX88" fmla="*/ 3627047 w 5282625"/>
                <a:gd name="connsiteY88" fmla="*/ 885825 h 2933700"/>
                <a:gd name="connsiteX89" fmla="*/ 3674672 w 5282625"/>
                <a:gd name="connsiteY89" fmla="*/ 833437 h 2933700"/>
                <a:gd name="connsiteX90" fmla="*/ 3693722 w 5282625"/>
                <a:gd name="connsiteY90" fmla="*/ 733425 h 2933700"/>
                <a:gd name="connsiteX91" fmla="*/ 3703247 w 5282625"/>
                <a:gd name="connsiteY91" fmla="*/ 642937 h 2933700"/>
                <a:gd name="connsiteX92" fmla="*/ 3708009 w 5282625"/>
                <a:gd name="connsiteY92" fmla="*/ 552450 h 2933700"/>
                <a:gd name="connsiteX93" fmla="*/ 3717534 w 5282625"/>
                <a:gd name="connsiteY93" fmla="*/ 528637 h 2933700"/>
                <a:gd name="connsiteX94" fmla="*/ 3727059 w 5282625"/>
                <a:gd name="connsiteY94" fmla="*/ 495300 h 2933700"/>
                <a:gd name="connsiteX95" fmla="*/ 3741347 w 5282625"/>
                <a:gd name="connsiteY95" fmla="*/ 466725 h 2933700"/>
                <a:gd name="connsiteX96" fmla="*/ 3750872 w 5282625"/>
                <a:gd name="connsiteY96" fmla="*/ 438150 h 2933700"/>
                <a:gd name="connsiteX97" fmla="*/ 3769922 w 5282625"/>
                <a:gd name="connsiteY97" fmla="*/ 390525 h 2933700"/>
                <a:gd name="connsiteX98" fmla="*/ 3788972 w 5282625"/>
                <a:gd name="connsiteY98" fmla="*/ 352425 h 2933700"/>
                <a:gd name="connsiteX99" fmla="*/ 3808022 w 5282625"/>
                <a:gd name="connsiteY99" fmla="*/ 300037 h 2933700"/>
                <a:gd name="connsiteX100" fmla="*/ 3812784 w 5282625"/>
                <a:gd name="connsiteY100" fmla="*/ 271462 h 2933700"/>
                <a:gd name="connsiteX101" fmla="*/ 3831834 w 5282625"/>
                <a:gd name="connsiteY101" fmla="*/ 238125 h 2933700"/>
                <a:gd name="connsiteX102" fmla="*/ 3865172 w 5282625"/>
                <a:gd name="connsiteY102" fmla="*/ 180975 h 2933700"/>
                <a:gd name="connsiteX103" fmla="*/ 3903272 w 5282625"/>
                <a:gd name="connsiteY103" fmla="*/ 114300 h 2933700"/>
                <a:gd name="connsiteX104" fmla="*/ 3908034 w 5282625"/>
                <a:gd name="connsiteY104" fmla="*/ 100012 h 2933700"/>
                <a:gd name="connsiteX105" fmla="*/ 3941372 w 5282625"/>
                <a:gd name="connsiteY105" fmla="*/ 61912 h 2933700"/>
                <a:gd name="connsiteX106" fmla="*/ 3960422 w 5282625"/>
                <a:gd name="connsiteY106" fmla="*/ 47625 h 2933700"/>
                <a:gd name="connsiteX107" fmla="*/ 3979472 w 5282625"/>
                <a:gd name="connsiteY107" fmla="*/ 38100 h 2933700"/>
                <a:gd name="connsiteX108" fmla="*/ 4022334 w 5282625"/>
                <a:gd name="connsiteY108" fmla="*/ 19050 h 2933700"/>
                <a:gd name="connsiteX109" fmla="*/ 4050909 w 5282625"/>
                <a:gd name="connsiteY109" fmla="*/ 14287 h 2933700"/>
                <a:gd name="connsiteX110" fmla="*/ 4108059 w 5282625"/>
                <a:gd name="connsiteY110" fmla="*/ 4762 h 2933700"/>
                <a:gd name="connsiteX111" fmla="*/ 4246172 w 5282625"/>
                <a:gd name="connsiteY111" fmla="*/ 0 h 2933700"/>
                <a:gd name="connsiteX112" fmla="*/ 4355709 w 5282625"/>
                <a:gd name="connsiteY112" fmla="*/ 4762 h 2933700"/>
                <a:gd name="connsiteX113" fmla="*/ 4384284 w 5282625"/>
                <a:gd name="connsiteY113" fmla="*/ 9525 h 2933700"/>
                <a:gd name="connsiteX114" fmla="*/ 4455722 w 5282625"/>
                <a:gd name="connsiteY114" fmla="*/ 19050 h 2933700"/>
                <a:gd name="connsiteX115" fmla="*/ 4489059 w 5282625"/>
                <a:gd name="connsiteY115" fmla="*/ 33337 h 2933700"/>
                <a:gd name="connsiteX116" fmla="*/ 4565259 w 5282625"/>
                <a:gd name="connsiteY116" fmla="*/ 71437 h 2933700"/>
                <a:gd name="connsiteX117" fmla="*/ 4612884 w 5282625"/>
                <a:gd name="connsiteY117" fmla="*/ 85725 h 2933700"/>
                <a:gd name="connsiteX118" fmla="*/ 4684322 w 5282625"/>
                <a:gd name="connsiteY118" fmla="*/ 114300 h 2933700"/>
                <a:gd name="connsiteX119" fmla="*/ 4731947 w 5282625"/>
                <a:gd name="connsiteY119" fmla="*/ 128587 h 2933700"/>
                <a:gd name="connsiteX120" fmla="*/ 4774809 w 5282625"/>
                <a:gd name="connsiteY120" fmla="*/ 147637 h 2933700"/>
                <a:gd name="connsiteX121" fmla="*/ 4798622 w 5282625"/>
                <a:gd name="connsiteY121" fmla="*/ 157162 h 2933700"/>
                <a:gd name="connsiteX122" fmla="*/ 4851009 w 5282625"/>
                <a:gd name="connsiteY122" fmla="*/ 171450 h 2933700"/>
                <a:gd name="connsiteX123" fmla="*/ 4889109 w 5282625"/>
                <a:gd name="connsiteY123" fmla="*/ 185737 h 2933700"/>
                <a:gd name="connsiteX124" fmla="*/ 5003409 w 5282625"/>
                <a:gd name="connsiteY124" fmla="*/ 238125 h 2933700"/>
                <a:gd name="connsiteX125" fmla="*/ 5060559 w 5282625"/>
                <a:gd name="connsiteY125" fmla="*/ 280987 h 2933700"/>
                <a:gd name="connsiteX126" fmla="*/ 5074847 w 5282625"/>
                <a:gd name="connsiteY126" fmla="*/ 290512 h 2933700"/>
                <a:gd name="connsiteX127" fmla="*/ 5103422 w 5282625"/>
                <a:gd name="connsiteY127" fmla="*/ 319087 h 2933700"/>
                <a:gd name="connsiteX128" fmla="*/ 5141522 w 5282625"/>
                <a:gd name="connsiteY128" fmla="*/ 347662 h 2933700"/>
                <a:gd name="connsiteX129" fmla="*/ 5160572 w 5282625"/>
                <a:gd name="connsiteY129" fmla="*/ 366712 h 2933700"/>
                <a:gd name="connsiteX130" fmla="*/ 5179622 w 5282625"/>
                <a:gd name="connsiteY130" fmla="*/ 376237 h 2933700"/>
                <a:gd name="connsiteX131" fmla="*/ 5189147 w 5282625"/>
                <a:gd name="connsiteY131" fmla="*/ 395287 h 2933700"/>
                <a:gd name="connsiteX132" fmla="*/ 5203434 w 5282625"/>
                <a:gd name="connsiteY132" fmla="*/ 404812 h 2933700"/>
                <a:gd name="connsiteX133" fmla="*/ 5222484 w 5282625"/>
                <a:gd name="connsiteY133" fmla="*/ 428625 h 2933700"/>
                <a:gd name="connsiteX134" fmla="*/ 5236772 w 5282625"/>
                <a:gd name="connsiteY134" fmla="*/ 476250 h 2933700"/>
                <a:gd name="connsiteX135" fmla="*/ 5246297 w 5282625"/>
                <a:gd name="connsiteY135" fmla="*/ 528637 h 2933700"/>
                <a:gd name="connsiteX136" fmla="*/ 5236772 w 5282625"/>
                <a:gd name="connsiteY136" fmla="*/ 1000125 h 2933700"/>
                <a:gd name="connsiteX137" fmla="*/ 5246297 w 5282625"/>
                <a:gd name="connsiteY137" fmla="*/ 1509712 h 2933700"/>
                <a:gd name="connsiteX138" fmla="*/ 5251059 w 5282625"/>
                <a:gd name="connsiteY138" fmla="*/ 1590675 h 2933700"/>
                <a:gd name="connsiteX139" fmla="*/ 5260584 w 5282625"/>
                <a:gd name="connsiteY139" fmla="*/ 1671637 h 2933700"/>
                <a:gd name="connsiteX140" fmla="*/ 5274872 w 5282625"/>
                <a:gd name="connsiteY140" fmla="*/ 1885950 h 2933700"/>
                <a:gd name="connsiteX141" fmla="*/ 5270109 w 5282625"/>
                <a:gd name="connsiteY141" fmla="*/ 2162175 h 2933700"/>
                <a:gd name="connsiteX142" fmla="*/ 5251059 w 5282625"/>
                <a:gd name="connsiteY142" fmla="*/ 2205037 h 2933700"/>
                <a:gd name="connsiteX143" fmla="*/ 5232009 w 5282625"/>
                <a:gd name="connsiteY143" fmla="*/ 2252662 h 2933700"/>
                <a:gd name="connsiteX144" fmla="*/ 5222484 w 5282625"/>
                <a:gd name="connsiteY144" fmla="*/ 2281237 h 2933700"/>
                <a:gd name="connsiteX145" fmla="*/ 5212959 w 5282625"/>
                <a:gd name="connsiteY145" fmla="*/ 2305050 h 2933700"/>
                <a:gd name="connsiteX146" fmla="*/ 5198672 w 5282625"/>
                <a:gd name="connsiteY146" fmla="*/ 2333625 h 2933700"/>
                <a:gd name="connsiteX147" fmla="*/ 5184384 w 5282625"/>
                <a:gd name="connsiteY147" fmla="*/ 2381250 h 2933700"/>
                <a:gd name="connsiteX148" fmla="*/ 5170097 w 5282625"/>
                <a:gd name="connsiteY148" fmla="*/ 2419350 h 2933700"/>
                <a:gd name="connsiteX149" fmla="*/ 5165334 w 5282625"/>
                <a:gd name="connsiteY149" fmla="*/ 2447925 h 2933700"/>
                <a:gd name="connsiteX150" fmla="*/ 5131997 w 5282625"/>
                <a:gd name="connsiteY150" fmla="*/ 2557462 h 2933700"/>
                <a:gd name="connsiteX151" fmla="*/ 5117709 w 5282625"/>
                <a:gd name="connsiteY151" fmla="*/ 2609850 h 2933700"/>
                <a:gd name="connsiteX152" fmla="*/ 5108184 w 5282625"/>
                <a:gd name="connsiteY152" fmla="*/ 2657475 h 2933700"/>
                <a:gd name="connsiteX153" fmla="*/ 5084372 w 5282625"/>
                <a:gd name="connsiteY153" fmla="*/ 2728912 h 2933700"/>
                <a:gd name="connsiteX154" fmla="*/ 5079609 w 5282625"/>
                <a:gd name="connsiteY154" fmla="*/ 2757487 h 2933700"/>
                <a:gd name="connsiteX155" fmla="*/ 5074847 w 5282625"/>
                <a:gd name="connsiteY155" fmla="*/ 2781300 h 2933700"/>
                <a:gd name="connsiteX156" fmla="*/ 5055797 w 5282625"/>
                <a:gd name="connsiteY156" fmla="*/ 2890837 h 2933700"/>
                <a:gd name="connsiteX157" fmla="*/ 5022459 w 5282625"/>
                <a:gd name="connsiteY157" fmla="*/ 2924175 h 2933700"/>
                <a:gd name="connsiteX158" fmla="*/ 4970072 w 5282625"/>
                <a:gd name="connsiteY158" fmla="*/ 2933700 h 2933700"/>
                <a:gd name="connsiteX159" fmla="*/ 4917684 w 5282625"/>
                <a:gd name="connsiteY159" fmla="*/ 2928937 h 2933700"/>
                <a:gd name="connsiteX160" fmla="*/ 4893872 w 5282625"/>
                <a:gd name="connsiteY160" fmla="*/ 2905125 h 2933700"/>
                <a:gd name="connsiteX161" fmla="*/ 4865297 w 5282625"/>
                <a:gd name="connsiteY161" fmla="*/ 2886075 h 2933700"/>
                <a:gd name="connsiteX162" fmla="*/ 4831959 w 5282625"/>
                <a:gd name="connsiteY162" fmla="*/ 2847975 h 2933700"/>
                <a:gd name="connsiteX163" fmla="*/ 4727184 w 5282625"/>
                <a:gd name="connsiteY163" fmla="*/ 2771775 h 2933700"/>
                <a:gd name="connsiteX164" fmla="*/ 4693847 w 5282625"/>
                <a:gd name="connsiteY164" fmla="*/ 2728912 h 2933700"/>
                <a:gd name="connsiteX165" fmla="*/ 4655747 w 5282625"/>
                <a:gd name="connsiteY165" fmla="*/ 2695575 h 2933700"/>
                <a:gd name="connsiteX166" fmla="*/ 4593834 w 5282625"/>
                <a:gd name="connsiteY166" fmla="*/ 2590800 h 2933700"/>
                <a:gd name="connsiteX167" fmla="*/ 4574784 w 5282625"/>
                <a:gd name="connsiteY167" fmla="*/ 2557462 h 2933700"/>
                <a:gd name="connsiteX168" fmla="*/ 4560497 w 5282625"/>
                <a:gd name="connsiteY168" fmla="*/ 2519362 h 2933700"/>
                <a:gd name="connsiteX169" fmla="*/ 4541447 w 5282625"/>
                <a:gd name="connsiteY169" fmla="*/ 2476500 h 2933700"/>
                <a:gd name="connsiteX170" fmla="*/ 4531922 w 5282625"/>
                <a:gd name="connsiteY170" fmla="*/ 2447925 h 2933700"/>
                <a:gd name="connsiteX171" fmla="*/ 4517634 w 5282625"/>
                <a:gd name="connsiteY171" fmla="*/ 2419350 h 2933700"/>
                <a:gd name="connsiteX172" fmla="*/ 4508109 w 5282625"/>
                <a:gd name="connsiteY172" fmla="*/ 2395537 h 2933700"/>
                <a:gd name="connsiteX173" fmla="*/ 4498584 w 5282625"/>
                <a:gd name="connsiteY173" fmla="*/ 2357437 h 2933700"/>
                <a:gd name="connsiteX174" fmla="*/ 4484297 w 5282625"/>
                <a:gd name="connsiteY174" fmla="*/ 2276475 h 2933700"/>
                <a:gd name="connsiteX175" fmla="*/ 4470009 w 5282625"/>
                <a:gd name="connsiteY175" fmla="*/ 2257425 h 2933700"/>
                <a:gd name="connsiteX176" fmla="*/ 4446197 w 5282625"/>
                <a:gd name="connsiteY176" fmla="*/ 2219325 h 2933700"/>
                <a:gd name="connsiteX177" fmla="*/ 4431909 w 5282625"/>
                <a:gd name="connsiteY177" fmla="*/ 2205037 h 2933700"/>
                <a:gd name="connsiteX178" fmla="*/ 4408097 w 5282625"/>
                <a:gd name="connsiteY178" fmla="*/ 2176462 h 2933700"/>
                <a:gd name="connsiteX179" fmla="*/ 4374759 w 5282625"/>
                <a:gd name="connsiteY179" fmla="*/ 2138362 h 2933700"/>
                <a:gd name="connsiteX180" fmla="*/ 4355709 w 5282625"/>
                <a:gd name="connsiteY180" fmla="*/ 2076450 h 2933700"/>
                <a:gd name="connsiteX181" fmla="*/ 4350947 w 5282625"/>
                <a:gd name="connsiteY181" fmla="*/ 2043112 h 2933700"/>
                <a:gd name="connsiteX182" fmla="*/ 4346184 w 5282625"/>
                <a:gd name="connsiteY182" fmla="*/ 1757362 h 2933700"/>
                <a:gd name="connsiteX183" fmla="*/ 4341422 w 5282625"/>
                <a:gd name="connsiteY183" fmla="*/ 1743075 h 2933700"/>
                <a:gd name="connsiteX184" fmla="*/ 4308084 w 5282625"/>
                <a:gd name="connsiteY184" fmla="*/ 1724025 h 2933700"/>
                <a:gd name="connsiteX185" fmla="*/ 4269984 w 5282625"/>
                <a:gd name="connsiteY185" fmla="*/ 1709737 h 2933700"/>
                <a:gd name="connsiteX186" fmla="*/ 4189022 w 5282625"/>
                <a:gd name="connsiteY186" fmla="*/ 1690687 h 2933700"/>
                <a:gd name="connsiteX187" fmla="*/ 4141397 w 5282625"/>
                <a:gd name="connsiteY187" fmla="*/ 1704975 h 2933700"/>
                <a:gd name="connsiteX188" fmla="*/ 4098534 w 5282625"/>
                <a:gd name="connsiteY188" fmla="*/ 1733550 h 2933700"/>
                <a:gd name="connsiteX189" fmla="*/ 4084247 w 5282625"/>
                <a:gd name="connsiteY189" fmla="*/ 1743075 h 2933700"/>
                <a:gd name="connsiteX190" fmla="*/ 4012809 w 5282625"/>
                <a:gd name="connsiteY190" fmla="*/ 1747837 h 2933700"/>
                <a:gd name="connsiteX191" fmla="*/ 3888984 w 5282625"/>
                <a:gd name="connsiteY191" fmla="*/ 1733550 h 2933700"/>
                <a:gd name="connsiteX192" fmla="*/ 3869934 w 5282625"/>
                <a:gd name="connsiteY192" fmla="*/ 1714500 h 2933700"/>
                <a:gd name="connsiteX193" fmla="*/ 3831834 w 5282625"/>
                <a:gd name="connsiteY193" fmla="*/ 1704975 h 2933700"/>
                <a:gd name="connsiteX194" fmla="*/ 3812784 w 5282625"/>
                <a:gd name="connsiteY194" fmla="*/ 1690687 h 2933700"/>
                <a:gd name="connsiteX195" fmla="*/ 3684197 w 5282625"/>
                <a:gd name="connsiteY195" fmla="*/ 1690687 h 2933700"/>
                <a:gd name="connsiteX196" fmla="*/ 3612759 w 5282625"/>
                <a:gd name="connsiteY196" fmla="*/ 1728787 h 2933700"/>
                <a:gd name="connsiteX197" fmla="*/ 3584184 w 5282625"/>
                <a:gd name="connsiteY197" fmla="*/ 1752600 h 2933700"/>
                <a:gd name="connsiteX198" fmla="*/ 3560372 w 5282625"/>
                <a:gd name="connsiteY198" fmla="*/ 1766887 h 2933700"/>
                <a:gd name="connsiteX199" fmla="*/ 3541322 w 5282625"/>
                <a:gd name="connsiteY199" fmla="*/ 1785937 h 2933700"/>
                <a:gd name="connsiteX200" fmla="*/ 3512747 w 5282625"/>
                <a:gd name="connsiteY200" fmla="*/ 1804987 h 2933700"/>
                <a:gd name="connsiteX201" fmla="*/ 3498459 w 5282625"/>
                <a:gd name="connsiteY201" fmla="*/ 1824037 h 2933700"/>
                <a:gd name="connsiteX202" fmla="*/ 3474647 w 5282625"/>
                <a:gd name="connsiteY202" fmla="*/ 1838325 h 2933700"/>
                <a:gd name="connsiteX203" fmla="*/ 3431784 w 5282625"/>
                <a:gd name="connsiteY203" fmla="*/ 1862137 h 2933700"/>
                <a:gd name="connsiteX204" fmla="*/ 3388922 w 5282625"/>
                <a:gd name="connsiteY204" fmla="*/ 1885950 h 2933700"/>
                <a:gd name="connsiteX205" fmla="*/ 3374634 w 5282625"/>
                <a:gd name="connsiteY205" fmla="*/ 1895475 h 2933700"/>
                <a:gd name="connsiteX206" fmla="*/ 3350822 w 5282625"/>
                <a:gd name="connsiteY206" fmla="*/ 1900237 h 2933700"/>
                <a:gd name="connsiteX207" fmla="*/ 3303197 w 5282625"/>
                <a:gd name="connsiteY207" fmla="*/ 1919287 h 2933700"/>
                <a:gd name="connsiteX208" fmla="*/ 3279384 w 5282625"/>
                <a:gd name="connsiteY208" fmla="*/ 1928812 h 2933700"/>
                <a:gd name="connsiteX209" fmla="*/ 3046022 w 5282625"/>
                <a:gd name="connsiteY209" fmla="*/ 1928812 h 2933700"/>
                <a:gd name="connsiteX210" fmla="*/ 3026972 w 5282625"/>
                <a:gd name="connsiteY210" fmla="*/ 1943100 h 2933700"/>
                <a:gd name="connsiteX211" fmla="*/ 3003159 w 5282625"/>
                <a:gd name="connsiteY211" fmla="*/ 1947862 h 2933700"/>
                <a:gd name="connsiteX212" fmla="*/ 2988872 w 5282625"/>
                <a:gd name="connsiteY212" fmla="*/ 1962150 h 2933700"/>
                <a:gd name="connsiteX213" fmla="*/ 2946009 w 5282625"/>
                <a:gd name="connsiteY213" fmla="*/ 1976437 h 2933700"/>
                <a:gd name="connsiteX214" fmla="*/ 2907909 w 5282625"/>
                <a:gd name="connsiteY214" fmla="*/ 1995487 h 2933700"/>
                <a:gd name="connsiteX215" fmla="*/ 2865047 w 5282625"/>
                <a:gd name="connsiteY215" fmla="*/ 2005012 h 2933700"/>
                <a:gd name="connsiteX216" fmla="*/ 2826947 w 5282625"/>
                <a:gd name="connsiteY216" fmla="*/ 2009775 h 2933700"/>
                <a:gd name="connsiteX217" fmla="*/ 2798372 w 5282625"/>
                <a:gd name="connsiteY217" fmla="*/ 2019300 h 2933700"/>
                <a:gd name="connsiteX218" fmla="*/ 2760272 w 5282625"/>
                <a:gd name="connsiteY218" fmla="*/ 2024062 h 2933700"/>
                <a:gd name="connsiteX219" fmla="*/ 2745984 w 5282625"/>
                <a:gd name="connsiteY219" fmla="*/ 2038350 h 2933700"/>
                <a:gd name="connsiteX220" fmla="*/ 2712647 w 5282625"/>
                <a:gd name="connsiteY220" fmla="*/ 2066925 h 2933700"/>
                <a:gd name="connsiteX221" fmla="*/ 2665022 w 5282625"/>
                <a:gd name="connsiteY221" fmla="*/ 2090737 h 2933700"/>
                <a:gd name="connsiteX222" fmla="*/ 2626922 w 5282625"/>
                <a:gd name="connsiteY222" fmla="*/ 2105025 h 2933700"/>
                <a:gd name="connsiteX223" fmla="*/ 2579297 w 5282625"/>
                <a:gd name="connsiteY223" fmla="*/ 2133600 h 2933700"/>
                <a:gd name="connsiteX224" fmla="*/ 2555484 w 5282625"/>
                <a:gd name="connsiteY224" fmla="*/ 2147887 h 2933700"/>
                <a:gd name="connsiteX225" fmla="*/ 2536434 w 5282625"/>
                <a:gd name="connsiteY225" fmla="*/ 2162175 h 2933700"/>
                <a:gd name="connsiteX226" fmla="*/ 2493572 w 5282625"/>
                <a:gd name="connsiteY226" fmla="*/ 2171700 h 2933700"/>
                <a:gd name="connsiteX227" fmla="*/ 2464997 w 5282625"/>
                <a:gd name="connsiteY227" fmla="*/ 2181225 h 2933700"/>
                <a:gd name="connsiteX228" fmla="*/ 2445947 w 5282625"/>
                <a:gd name="connsiteY228" fmla="*/ 2185987 h 2933700"/>
                <a:gd name="connsiteX229" fmla="*/ 2403084 w 5282625"/>
                <a:gd name="connsiteY229" fmla="*/ 2200275 h 2933700"/>
                <a:gd name="connsiteX230" fmla="*/ 2388797 w 5282625"/>
                <a:gd name="connsiteY230" fmla="*/ 2205037 h 2933700"/>
                <a:gd name="connsiteX231" fmla="*/ 2369747 w 5282625"/>
                <a:gd name="connsiteY231" fmla="*/ 2214562 h 2933700"/>
                <a:gd name="connsiteX232" fmla="*/ 2350697 w 5282625"/>
                <a:gd name="connsiteY232" fmla="*/ 2219325 h 2933700"/>
                <a:gd name="connsiteX233" fmla="*/ 2288784 w 5282625"/>
                <a:gd name="connsiteY233" fmla="*/ 2228850 h 2933700"/>
                <a:gd name="connsiteX234" fmla="*/ 2241159 w 5282625"/>
                <a:gd name="connsiteY234" fmla="*/ 2243137 h 2933700"/>
                <a:gd name="connsiteX235" fmla="*/ 2222109 w 5282625"/>
                <a:gd name="connsiteY235" fmla="*/ 2247900 h 2933700"/>
                <a:gd name="connsiteX236" fmla="*/ 2188772 w 5282625"/>
                <a:gd name="connsiteY236" fmla="*/ 2257425 h 2933700"/>
                <a:gd name="connsiteX237" fmla="*/ 2136384 w 5282625"/>
                <a:gd name="connsiteY237" fmla="*/ 2262187 h 2933700"/>
                <a:gd name="connsiteX238" fmla="*/ 2103047 w 5282625"/>
                <a:gd name="connsiteY238" fmla="*/ 2266950 h 2933700"/>
                <a:gd name="connsiteX239" fmla="*/ 2079234 w 5282625"/>
                <a:gd name="connsiteY239" fmla="*/ 2295525 h 2933700"/>
                <a:gd name="connsiteX240" fmla="*/ 2060184 w 5282625"/>
                <a:gd name="connsiteY240" fmla="*/ 2300287 h 2933700"/>
                <a:gd name="connsiteX241" fmla="*/ 1993509 w 5282625"/>
                <a:gd name="connsiteY241" fmla="*/ 2338387 h 2933700"/>
                <a:gd name="connsiteX242" fmla="*/ 1955409 w 5282625"/>
                <a:gd name="connsiteY242" fmla="*/ 2352675 h 2933700"/>
                <a:gd name="connsiteX243" fmla="*/ 1941122 w 5282625"/>
                <a:gd name="connsiteY243" fmla="*/ 2357437 h 2933700"/>
                <a:gd name="connsiteX244" fmla="*/ 1893497 w 5282625"/>
                <a:gd name="connsiteY244" fmla="*/ 2376487 h 2933700"/>
                <a:gd name="connsiteX245" fmla="*/ 1845872 w 5282625"/>
                <a:gd name="connsiteY245" fmla="*/ 2390775 h 2933700"/>
                <a:gd name="connsiteX246" fmla="*/ 1798247 w 5282625"/>
                <a:gd name="connsiteY246" fmla="*/ 2405062 h 2933700"/>
                <a:gd name="connsiteX247" fmla="*/ 1745859 w 5282625"/>
                <a:gd name="connsiteY247" fmla="*/ 2419350 h 2933700"/>
                <a:gd name="connsiteX248" fmla="*/ 1698234 w 5282625"/>
                <a:gd name="connsiteY248" fmla="*/ 2438400 h 2933700"/>
                <a:gd name="connsiteX249" fmla="*/ 1674422 w 5282625"/>
                <a:gd name="connsiteY249" fmla="*/ 2443162 h 2933700"/>
                <a:gd name="connsiteX250" fmla="*/ 1641084 w 5282625"/>
                <a:gd name="connsiteY250" fmla="*/ 2452687 h 2933700"/>
                <a:gd name="connsiteX251" fmla="*/ 1617272 w 5282625"/>
                <a:gd name="connsiteY251" fmla="*/ 2466975 h 2933700"/>
                <a:gd name="connsiteX252" fmla="*/ 1602984 w 5282625"/>
                <a:gd name="connsiteY252" fmla="*/ 2471737 h 2933700"/>
                <a:gd name="connsiteX253" fmla="*/ 1550597 w 5282625"/>
                <a:gd name="connsiteY253" fmla="*/ 2481262 h 2933700"/>
                <a:gd name="connsiteX254" fmla="*/ 1502972 w 5282625"/>
                <a:gd name="connsiteY254" fmla="*/ 2505075 h 2933700"/>
                <a:gd name="connsiteX255" fmla="*/ 1464872 w 5282625"/>
                <a:gd name="connsiteY255" fmla="*/ 2514600 h 2933700"/>
                <a:gd name="connsiteX256" fmla="*/ 1445822 w 5282625"/>
                <a:gd name="connsiteY256" fmla="*/ 2524125 h 2933700"/>
                <a:gd name="connsiteX257" fmla="*/ 1412484 w 5282625"/>
                <a:gd name="connsiteY257" fmla="*/ 2533650 h 2933700"/>
                <a:gd name="connsiteX258" fmla="*/ 1360097 w 5282625"/>
                <a:gd name="connsiteY258" fmla="*/ 2557462 h 2933700"/>
                <a:gd name="connsiteX259" fmla="*/ 1279134 w 5282625"/>
                <a:gd name="connsiteY259" fmla="*/ 2595562 h 2933700"/>
                <a:gd name="connsiteX260" fmla="*/ 1260084 w 5282625"/>
                <a:gd name="connsiteY260" fmla="*/ 2605087 h 2933700"/>
                <a:gd name="connsiteX261" fmla="*/ 1183884 w 5282625"/>
                <a:gd name="connsiteY261" fmla="*/ 2619375 h 2933700"/>
                <a:gd name="connsiteX262" fmla="*/ 1155309 w 5282625"/>
                <a:gd name="connsiteY262" fmla="*/ 2628900 h 2933700"/>
                <a:gd name="connsiteX263" fmla="*/ 1098159 w 5282625"/>
                <a:gd name="connsiteY263" fmla="*/ 2638425 h 2933700"/>
                <a:gd name="connsiteX264" fmla="*/ 1055297 w 5282625"/>
                <a:gd name="connsiteY264" fmla="*/ 2647950 h 2933700"/>
                <a:gd name="connsiteX265" fmla="*/ 874322 w 5282625"/>
                <a:gd name="connsiteY265" fmla="*/ 2647950 h 2933700"/>
                <a:gd name="connsiteX266" fmla="*/ 850509 w 5282625"/>
                <a:gd name="connsiteY266" fmla="*/ 2652712 h 2933700"/>
                <a:gd name="connsiteX267" fmla="*/ 802884 w 5282625"/>
                <a:gd name="connsiteY267" fmla="*/ 2671762 h 2933700"/>
                <a:gd name="connsiteX268" fmla="*/ 774309 w 5282625"/>
                <a:gd name="connsiteY268" fmla="*/ 2686050 h 2933700"/>
                <a:gd name="connsiteX269" fmla="*/ 726684 w 5282625"/>
                <a:gd name="connsiteY269" fmla="*/ 2705100 h 2933700"/>
                <a:gd name="connsiteX270" fmla="*/ 702872 w 5282625"/>
                <a:gd name="connsiteY270" fmla="*/ 2714625 h 2933700"/>
                <a:gd name="connsiteX271" fmla="*/ 679059 w 5282625"/>
                <a:gd name="connsiteY271" fmla="*/ 2728912 h 2933700"/>
                <a:gd name="connsiteX272" fmla="*/ 655247 w 5282625"/>
                <a:gd name="connsiteY272" fmla="*/ 2733675 h 2933700"/>
                <a:gd name="connsiteX273" fmla="*/ 612384 w 5282625"/>
                <a:gd name="connsiteY273" fmla="*/ 2752725 h 2933700"/>
                <a:gd name="connsiteX274" fmla="*/ 588572 w 5282625"/>
                <a:gd name="connsiteY274" fmla="*/ 2767012 h 2933700"/>
                <a:gd name="connsiteX275" fmla="*/ 550472 w 5282625"/>
                <a:gd name="connsiteY275" fmla="*/ 2771775 h 2933700"/>
                <a:gd name="connsiteX276" fmla="*/ 521897 w 5282625"/>
                <a:gd name="connsiteY276" fmla="*/ 2776537 h 2933700"/>
                <a:gd name="connsiteX277" fmla="*/ 336159 w 5282625"/>
                <a:gd name="connsiteY277" fmla="*/ 2790825 h 2933700"/>
                <a:gd name="connsiteX278" fmla="*/ 150422 w 5282625"/>
                <a:gd name="connsiteY278" fmla="*/ 2786062 h 2933700"/>
                <a:gd name="connsiteX279" fmla="*/ 78984 w 5282625"/>
                <a:gd name="connsiteY279" fmla="*/ 2781300 h 2933700"/>
                <a:gd name="connsiteX280" fmla="*/ 40884 w 5282625"/>
                <a:gd name="connsiteY280" fmla="*/ 2776537 h 2933700"/>
                <a:gd name="connsiteX281" fmla="*/ 7547 w 5282625"/>
                <a:gd name="connsiteY281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50472 w 5282625"/>
                <a:gd name="connsiteY274" fmla="*/ 2771775 h 2933700"/>
                <a:gd name="connsiteX275" fmla="*/ 521897 w 5282625"/>
                <a:gd name="connsiteY275" fmla="*/ 2776537 h 2933700"/>
                <a:gd name="connsiteX276" fmla="*/ 336159 w 5282625"/>
                <a:gd name="connsiteY276" fmla="*/ 2790825 h 2933700"/>
                <a:gd name="connsiteX277" fmla="*/ 150422 w 5282625"/>
                <a:gd name="connsiteY277" fmla="*/ 2786062 h 2933700"/>
                <a:gd name="connsiteX278" fmla="*/ 78984 w 5282625"/>
                <a:gd name="connsiteY278" fmla="*/ 2781300 h 2933700"/>
                <a:gd name="connsiteX279" fmla="*/ 40884 w 5282625"/>
                <a:gd name="connsiteY279" fmla="*/ 2776537 h 2933700"/>
                <a:gd name="connsiteX280" fmla="*/ 7547 w 5282625"/>
                <a:gd name="connsiteY280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21897 w 5282625"/>
                <a:gd name="connsiteY274" fmla="*/ 2776537 h 2933700"/>
                <a:gd name="connsiteX275" fmla="*/ 336159 w 5282625"/>
                <a:gd name="connsiteY275" fmla="*/ 2790825 h 2933700"/>
                <a:gd name="connsiteX276" fmla="*/ 150422 w 5282625"/>
                <a:gd name="connsiteY276" fmla="*/ 2786062 h 2933700"/>
                <a:gd name="connsiteX277" fmla="*/ 78984 w 5282625"/>
                <a:gd name="connsiteY277" fmla="*/ 2781300 h 2933700"/>
                <a:gd name="connsiteX278" fmla="*/ 40884 w 5282625"/>
                <a:gd name="connsiteY278" fmla="*/ 2776537 h 2933700"/>
                <a:gd name="connsiteX279" fmla="*/ 7547 w 5282625"/>
                <a:gd name="connsiteY279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798247 w 5282625"/>
                <a:gd name="connsiteY244" fmla="*/ 2405062 h 2933700"/>
                <a:gd name="connsiteX245" fmla="*/ 1745859 w 5282625"/>
                <a:gd name="connsiteY245" fmla="*/ 2419350 h 2933700"/>
                <a:gd name="connsiteX246" fmla="*/ 1698234 w 5282625"/>
                <a:gd name="connsiteY246" fmla="*/ 2438400 h 2933700"/>
                <a:gd name="connsiteX247" fmla="*/ 1674422 w 5282625"/>
                <a:gd name="connsiteY247" fmla="*/ 2443162 h 2933700"/>
                <a:gd name="connsiteX248" fmla="*/ 1641084 w 5282625"/>
                <a:gd name="connsiteY248" fmla="*/ 2452687 h 2933700"/>
                <a:gd name="connsiteX249" fmla="*/ 1617272 w 5282625"/>
                <a:gd name="connsiteY249" fmla="*/ 2466975 h 2933700"/>
                <a:gd name="connsiteX250" fmla="*/ 1602984 w 5282625"/>
                <a:gd name="connsiteY250" fmla="*/ 2471737 h 2933700"/>
                <a:gd name="connsiteX251" fmla="*/ 1550597 w 5282625"/>
                <a:gd name="connsiteY251" fmla="*/ 2481262 h 2933700"/>
                <a:gd name="connsiteX252" fmla="*/ 1502972 w 5282625"/>
                <a:gd name="connsiteY252" fmla="*/ 2505075 h 2933700"/>
                <a:gd name="connsiteX253" fmla="*/ 1464872 w 5282625"/>
                <a:gd name="connsiteY253" fmla="*/ 2514600 h 2933700"/>
                <a:gd name="connsiteX254" fmla="*/ 1445822 w 5282625"/>
                <a:gd name="connsiteY254" fmla="*/ 2524125 h 2933700"/>
                <a:gd name="connsiteX255" fmla="*/ 1412484 w 5282625"/>
                <a:gd name="connsiteY255" fmla="*/ 2533650 h 2933700"/>
                <a:gd name="connsiteX256" fmla="*/ 1360097 w 5282625"/>
                <a:gd name="connsiteY256" fmla="*/ 2557462 h 2933700"/>
                <a:gd name="connsiteX257" fmla="*/ 1279134 w 5282625"/>
                <a:gd name="connsiteY257" fmla="*/ 2595562 h 2933700"/>
                <a:gd name="connsiteX258" fmla="*/ 1260084 w 5282625"/>
                <a:gd name="connsiteY258" fmla="*/ 2605087 h 2933700"/>
                <a:gd name="connsiteX259" fmla="*/ 1183884 w 5282625"/>
                <a:gd name="connsiteY259" fmla="*/ 2619375 h 2933700"/>
                <a:gd name="connsiteX260" fmla="*/ 1155309 w 5282625"/>
                <a:gd name="connsiteY260" fmla="*/ 2628900 h 2933700"/>
                <a:gd name="connsiteX261" fmla="*/ 1098159 w 5282625"/>
                <a:gd name="connsiteY261" fmla="*/ 2638425 h 2933700"/>
                <a:gd name="connsiteX262" fmla="*/ 1055297 w 5282625"/>
                <a:gd name="connsiteY262" fmla="*/ 2647950 h 2933700"/>
                <a:gd name="connsiteX263" fmla="*/ 874322 w 5282625"/>
                <a:gd name="connsiteY263" fmla="*/ 2647950 h 2933700"/>
                <a:gd name="connsiteX264" fmla="*/ 850509 w 5282625"/>
                <a:gd name="connsiteY264" fmla="*/ 2652712 h 2933700"/>
                <a:gd name="connsiteX265" fmla="*/ 802884 w 5282625"/>
                <a:gd name="connsiteY265" fmla="*/ 2671762 h 2933700"/>
                <a:gd name="connsiteX266" fmla="*/ 774309 w 5282625"/>
                <a:gd name="connsiteY266" fmla="*/ 2686050 h 2933700"/>
                <a:gd name="connsiteX267" fmla="*/ 726684 w 5282625"/>
                <a:gd name="connsiteY267" fmla="*/ 2705100 h 2933700"/>
                <a:gd name="connsiteX268" fmla="*/ 702872 w 5282625"/>
                <a:gd name="connsiteY268" fmla="*/ 2714625 h 2933700"/>
                <a:gd name="connsiteX269" fmla="*/ 679059 w 5282625"/>
                <a:gd name="connsiteY269" fmla="*/ 2728912 h 2933700"/>
                <a:gd name="connsiteX270" fmla="*/ 655247 w 5282625"/>
                <a:gd name="connsiteY270" fmla="*/ 2733675 h 2933700"/>
                <a:gd name="connsiteX271" fmla="*/ 612384 w 5282625"/>
                <a:gd name="connsiteY271" fmla="*/ 2752725 h 2933700"/>
                <a:gd name="connsiteX272" fmla="*/ 588572 w 5282625"/>
                <a:gd name="connsiteY272" fmla="*/ 2767012 h 2933700"/>
                <a:gd name="connsiteX273" fmla="*/ 521897 w 5282625"/>
                <a:gd name="connsiteY273" fmla="*/ 2776537 h 2933700"/>
                <a:gd name="connsiteX274" fmla="*/ 336159 w 5282625"/>
                <a:gd name="connsiteY274" fmla="*/ 2790825 h 2933700"/>
                <a:gd name="connsiteX275" fmla="*/ 150422 w 5282625"/>
                <a:gd name="connsiteY275" fmla="*/ 2786062 h 2933700"/>
                <a:gd name="connsiteX276" fmla="*/ 78984 w 5282625"/>
                <a:gd name="connsiteY276" fmla="*/ 2781300 h 2933700"/>
                <a:gd name="connsiteX277" fmla="*/ 40884 w 5282625"/>
                <a:gd name="connsiteY277" fmla="*/ 2776537 h 2933700"/>
                <a:gd name="connsiteX278" fmla="*/ 7547 w 5282625"/>
                <a:gd name="connsiteY278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798247 w 5282625"/>
                <a:gd name="connsiteY243" fmla="*/ 2405062 h 2933700"/>
                <a:gd name="connsiteX244" fmla="*/ 1745859 w 5282625"/>
                <a:gd name="connsiteY244" fmla="*/ 2419350 h 2933700"/>
                <a:gd name="connsiteX245" fmla="*/ 1698234 w 5282625"/>
                <a:gd name="connsiteY245" fmla="*/ 2438400 h 2933700"/>
                <a:gd name="connsiteX246" fmla="*/ 1674422 w 5282625"/>
                <a:gd name="connsiteY246" fmla="*/ 2443162 h 2933700"/>
                <a:gd name="connsiteX247" fmla="*/ 1641084 w 5282625"/>
                <a:gd name="connsiteY247" fmla="*/ 2452687 h 2933700"/>
                <a:gd name="connsiteX248" fmla="*/ 1617272 w 5282625"/>
                <a:gd name="connsiteY248" fmla="*/ 2466975 h 2933700"/>
                <a:gd name="connsiteX249" fmla="*/ 1602984 w 5282625"/>
                <a:gd name="connsiteY249" fmla="*/ 2471737 h 2933700"/>
                <a:gd name="connsiteX250" fmla="*/ 1550597 w 5282625"/>
                <a:gd name="connsiteY250" fmla="*/ 2481262 h 2933700"/>
                <a:gd name="connsiteX251" fmla="*/ 1502972 w 5282625"/>
                <a:gd name="connsiteY251" fmla="*/ 2505075 h 2933700"/>
                <a:gd name="connsiteX252" fmla="*/ 1464872 w 5282625"/>
                <a:gd name="connsiteY252" fmla="*/ 2514600 h 2933700"/>
                <a:gd name="connsiteX253" fmla="*/ 1445822 w 5282625"/>
                <a:gd name="connsiteY253" fmla="*/ 2524125 h 2933700"/>
                <a:gd name="connsiteX254" fmla="*/ 1412484 w 5282625"/>
                <a:gd name="connsiteY254" fmla="*/ 2533650 h 2933700"/>
                <a:gd name="connsiteX255" fmla="*/ 1360097 w 5282625"/>
                <a:gd name="connsiteY255" fmla="*/ 2557462 h 2933700"/>
                <a:gd name="connsiteX256" fmla="*/ 1279134 w 5282625"/>
                <a:gd name="connsiteY256" fmla="*/ 2595562 h 2933700"/>
                <a:gd name="connsiteX257" fmla="*/ 1260084 w 5282625"/>
                <a:gd name="connsiteY257" fmla="*/ 2605087 h 2933700"/>
                <a:gd name="connsiteX258" fmla="*/ 1183884 w 5282625"/>
                <a:gd name="connsiteY258" fmla="*/ 2619375 h 2933700"/>
                <a:gd name="connsiteX259" fmla="*/ 1155309 w 5282625"/>
                <a:gd name="connsiteY259" fmla="*/ 2628900 h 2933700"/>
                <a:gd name="connsiteX260" fmla="*/ 1098159 w 5282625"/>
                <a:gd name="connsiteY260" fmla="*/ 2638425 h 2933700"/>
                <a:gd name="connsiteX261" fmla="*/ 1055297 w 5282625"/>
                <a:gd name="connsiteY261" fmla="*/ 2647950 h 2933700"/>
                <a:gd name="connsiteX262" fmla="*/ 874322 w 5282625"/>
                <a:gd name="connsiteY262" fmla="*/ 2647950 h 2933700"/>
                <a:gd name="connsiteX263" fmla="*/ 850509 w 5282625"/>
                <a:gd name="connsiteY263" fmla="*/ 2652712 h 2933700"/>
                <a:gd name="connsiteX264" fmla="*/ 802884 w 5282625"/>
                <a:gd name="connsiteY264" fmla="*/ 2671762 h 2933700"/>
                <a:gd name="connsiteX265" fmla="*/ 774309 w 5282625"/>
                <a:gd name="connsiteY265" fmla="*/ 2686050 h 2933700"/>
                <a:gd name="connsiteX266" fmla="*/ 726684 w 5282625"/>
                <a:gd name="connsiteY266" fmla="*/ 2705100 h 2933700"/>
                <a:gd name="connsiteX267" fmla="*/ 702872 w 5282625"/>
                <a:gd name="connsiteY267" fmla="*/ 2714625 h 2933700"/>
                <a:gd name="connsiteX268" fmla="*/ 679059 w 5282625"/>
                <a:gd name="connsiteY268" fmla="*/ 2728912 h 2933700"/>
                <a:gd name="connsiteX269" fmla="*/ 655247 w 5282625"/>
                <a:gd name="connsiteY269" fmla="*/ 2733675 h 2933700"/>
                <a:gd name="connsiteX270" fmla="*/ 612384 w 5282625"/>
                <a:gd name="connsiteY270" fmla="*/ 2752725 h 2933700"/>
                <a:gd name="connsiteX271" fmla="*/ 588572 w 5282625"/>
                <a:gd name="connsiteY271" fmla="*/ 2767012 h 2933700"/>
                <a:gd name="connsiteX272" fmla="*/ 521897 w 5282625"/>
                <a:gd name="connsiteY272" fmla="*/ 2776537 h 2933700"/>
                <a:gd name="connsiteX273" fmla="*/ 336159 w 5282625"/>
                <a:gd name="connsiteY273" fmla="*/ 2790825 h 2933700"/>
                <a:gd name="connsiteX274" fmla="*/ 150422 w 5282625"/>
                <a:gd name="connsiteY274" fmla="*/ 2786062 h 2933700"/>
                <a:gd name="connsiteX275" fmla="*/ 78984 w 5282625"/>
                <a:gd name="connsiteY275" fmla="*/ 2781300 h 2933700"/>
                <a:gd name="connsiteX276" fmla="*/ 40884 w 5282625"/>
                <a:gd name="connsiteY276" fmla="*/ 2776537 h 2933700"/>
                <a:gd name="connsiteX277" fmla="*/ 7547 w 5282625"/>
                <a:gd name="connsiteY277" fmla="*/ 2757487 h 293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</a:cxnLst>
              <a:rect l="l" t="t" r="r" b="b"/>
              <a:pathLst>
                <a:path w="5282625" h="2933700">
                  <a:moveTo>
                    <a:pt x="7547" y="2757487"/>
                  </a:moveTo>
                  <a:cubicBezTo>
                    <a:pt x="1991" y="2740818"/>
                    <a:pt x="-6217" y="2735023"/>
                    <a:pt x="7547" y="2676525"/>
                  </a:cubicBezTo>
                  <a:cubicBezTo>
                    <a:pt x="9505" y="2668203"/>
                    <a:pt x="11860" y="2659488"/>
                    <a:pt x="17072" y="2652712"/>
                  </a:cubicBezTo>
                  <a:cubicBezTo>
                    <a:pt x="25510" y="2641742"/>
                    <a:pt x="59985" y="2614510"/>
                    <a:pt x="69459" y="2595562"/>
                  </a:cubicBezTo>
                  <a:cubicBezTo>
                    <a:pt x="77105" y="2580269"/>
                    <a:pt x="79025" y="2562163"/>
                    <a:pt x="88509" y="2547937"/>
                  </a:cubicBezTo>
                  <a:cubicBezTo>
                    <a:pt x="103626" y="2525261"/>
                    <a:pt x="107321" y="2522279"/>
                    <a:pt x="117084" y="2500312"/>
                  </a:cubicBezTo>
                  <a:cubicBezTo>
                    <a:pt x="126475" y="2479182"/>
                    <a:pt x="124341" y="2474006"/>
                    <a:pt x="140897" y="2457450"/>
                  </a:cubicBezTo>
                  <a:cubicBezTo>
                    <a:pt x="144944" y="2453403"/>
                    <a:pt x="151137" y="2451972"/>
                    <a:pt x="155184" y="2447925"/>
                  </a:cubicBezTo>
                  <a:cubicBezTo>
                    <a:pt x="166857" y="2436252"/>
                    <a:pt x="169508" y="2423656"/>
                    <a:pt x="183759" y="2414587"/>
                  </a:cubicBezTo>
                  <a:cubicBezTo>
                    <a:pt x="195738" y="2406964"/>
                    <a:pt x="209683" y="2402842"/>
                    <a:pt x="221859" y="2395537"/>
                  </a:cubicBezTo>
                  <a:cubicBezTo>
                    <a:pt x="237734" y="2386012"/>
                    <a:pt x="252149" y="2373462"/>
                    <a:pt x="269484" y="2366962"/>
                  </a:cubicBezTo>
                  <a:cubicBezTo>
                    <a:pt x="292103" y="2358480"/>
                    <a:pt x="313135" y="2350057"/>
                    <a:pt x="336159" y="2343150"/>
                  </a:cubicBezTo>
                  <a:cubicBezTo>
                    <a:pt x="342428" y="2341269"/>
                    <a:pt x="349080" y="2340685"/>
                    <a:pt x="355209" y="2338387"/>
                  </a:cubicBezTo>
                  <a:cubicBezTo>
                    <a:pt x="361856" y="2335894"/>
                    <a:pt x="367667" y="2331499"/>
                    <a:pt x="374259" y="2328862"/>
                  </a:cubicBezTo>
                  <a:cubicBezTo>
                    <a:pt x="383581" y="2325133"/>
                    <a:pt x="393694" y="2323492"/>
                    <a:pt x="402834" y="2319337"/>
                  </a:cubicBezTo>
                  <a:cubicBezTo>
                    <a:pt x="440429" y="2302249"/>
                    <a:pt x="415903" y="2302281"/>
                    <a:pt x="464747" y="2286000"/>
                  </a:cubicBezTo>
                  <a:cubicBezTo>
                    <a:pt x="474272" y="2282825"/>
                    <a:pt x="484054" y="2280337"/>
                    <a:pt x="493322" y="2276475"/>
                  </a:cubicBezTo>
                  <a:cubicBezTo>
                    <a:pt x="503152" y="2272379"/>
                    <a:pt x="511846" y="2265705"/>
                    <a:pt x="521897" y="2262187"/>
                  </a:cubicBezTo>
                  <a:cubicBezTo>
                    <a:pt x="543714" y="2254551"/>
                    <a:pt x="567111" y="2251722"/>
                    <a:pt x="588572" y="2243137"/>
                  </a:cubicBezTo>
                  <a:cubicBezTo>
                    <a:pt x="645071" y="2220537"/>
                    <a:pt x="574481" y="2247834"/>
                    <a:pt x="645722" y="2224087"/>
                  </a:cubicBezTo>
                  <a:cubicBezTo>
                    <a:pt x="728626" y="2196452"/>
                    <a:pt x="595933" y="2235591"/>
                    <a:pt x="702872" y="2205037"/>
                  </a:cubicBezTo>
                  <a:cubicBezTo>
                    <a:pt x="715572" y="2197100"/>
                    <a:pt x="727577" y="2187923"/>
                    <a:pt x="740972" y="2181225"/>
                  </a:cubicBezTo>
                  <a:cubicBezTo>
                    <a:pt x="765770" y="2168826"/>
                    <a:pt x="795523" y="2165207"/>
                    <a:pt x="817172" y="2147887"/>
                  </a:cubicBezTo>
                  <a:cubicBezTo>
                    <a:pt x="848524" y="2122805"/>
                    <a:pt x="830957" y="2130508"/>
                    <a:pt x="869559" y="2124075"/>
                  </a:cubicBezTo>
                  <a:cubicBezTo>
                    <a:pt x="883762" y="2118394"/>
                    <a:pt x="907495" y="2108360"/>
                    <a:pt x="921947" y="2105025"/>
                  </a:cubicBezTo>
                  <a:cubicBezTo>
                    <a:pt x="932885" y="2102501"/>
                    <a:pt x="944172" y="2101850"/>
                    <a:pt x="955284" y="2100262"/>
                  </a:cubicBezTo>
                  <a:cubicBezTo>
                    <a:pt x="967984" y="2095500"/>
                    <a:pt x="980438" y="2090021"/>
                    <a:pt x="993384" y="2085975"/>
                  </a:cubicBezTo>
                  <a:cubicBezTo>
                    <a:pt x="1005879" y="2082070"/>
                    <a:pt x="1018835" y="2079823"/>
                    <a:pt x="1031484" y="2076450"/>
                  </a:cubicBezTo>
                  <a:cubicBezTo>
                    <a:pt x="1042651" y="2073472"/>
                    <a:pt x="1053801" y="2070405"/>
                    <a:pt x="1064822" y="2066925"/>
                  </a:cubicBezTo>
                  <a:cubicBezTo>
                    <a:pt x="1083970" y="2060878"/>
                    <a:pt x="1103170" y="2054926"/>
                    <a:pt x="1121972" y="2047875"/>
                  </a:cubicBezTo>
                  <a:cubicBezTo>
                    <a:pt x="1134672" y="2043112"/>
                    <a:pt x="1147003" y="2037217"/>
                    <a:pt x="1160072" y="2033587"/>
                  </a:cubicBezTo>
                  <a:cubicBezTo>
                    <a:pt x="1175671" y="2029254"/>
                    <a:pt x="1191822" y="2027237"/>
                    <a:pt x="1207697" y="2024062"/>
                  </a:cubicBezTo>
                  <a:cubicBezTo>
                    <a:pt x="1238653" y="2015331"/>
                    <a:pt x="1305328" y="1996281"/>
                    <a:pt x="1345809" y="1981200"/>
                  </a:cubicBezTo>
                  <a:cubicBezTo>
                    <a:pt x="1392291" y="1965706"/>
                    <a:pt x="1390956" y="1967648"/>
                    <a:pt x="1450584" y="1933575"/>
                  </a:cubicBezTo>
                  <a:cubicBezTo>
                    <a:pt x="1461697" y="1927225"/>
                    <a:pt x="1473618" y="1922117"/>
                    <a:pt x="1483922" y="1914525"/>
                  </a:cubicBezTo>
                  <a:cubicBezTo>
                    <a:pt x="1503885" y="1899815"/>
                    <a:pt x="1525581" y="1886264"/>
                    <a:pt x="1541072" y="1866900"/>
                  </a:cubicBezTo>
                  <a:cubicBezTo>
                    <a:pt x="1555832" y="1848450"/>
                    <a:pt x="1561680" y="1839342"/>
                    <a:pt x="1579172" y="1824037"/>
                  </a:cubicBezTo>
                  <a:cubicBezTo>
                    <a:pt x="1585146" y="1818810"/>
                    <a:pt x="1591872" y="1814512"/>
                    <a:pt x="1598222" y="1809750"/>
                  </a:cubicBezTo>
                  <a:cubicBezTo>
                    <a:pt x="1611583" y="1776347"/>
                    <a:pt x="1617902" y="1756628"/>
                    <a:pt x="1645847" y="1724025"/>
                  </a:cubicBezTo>
                  <a:cubicBezTo>
                    <a:pt x="1655372" y="1712912"/>
                    <a:pt x="1665380" y="1702196"/>
                    <a:pt x="1674422" y="1690687"/>
                  </a:cubicBezTo>
                  <a:cubicBezTo>
                    <a:pt x="1710559" y="1644694"/>
                    <a:pt x="1686880" y="1671307"/>
                    <a:pt x="1717284" y="1624012"/>
                  </a:cubicBezTo>
                  <a:cubicBezTo>
                    <a:pt x="1724669" y="1612525"/>
                    <a:pt x="1732903" y="1601600"/>
                    <a:pt x="1741097" y="1590675"/>
                  </a:cubicBezTo>
                  <a:cubicBezTo>
                    <a:pt x="1751957" y="1576195"/>
                    <a:pt x="1766339" y="1564001"/>
                    <a:pt x="1774434" y="1547812"/>
                  </a:cubicBezTo>
                  <a:cubicBezTo>
                    <a:pt x="1795113" y="1506454"/>
                    <a:pt x="1771215" y="1549230"/>
                    <a:pt x="1798247" y="1514475"/>
                  </a:cubicBezTo>
                  <a:cubicBezTo>
                    <a:pt x="1805275" y="1505439"/>
                    <a:pt x="1808139" y="1492769"/>
                    <a:pt x="1817297" y="1485900"/>
                  </a:cubicBezTo>
                  <a:lnTo>
                    <a:pt x="1855397" y="1457325"/>
                  </a:lnTo>
                  <a:cubicBezTo>
                    <a:pt x="1858572" y="1452562"/>
                    <a:pt x="1860452" y="1446613"/>
                    <a:pt x="1864922" y="1443037"/>
                  </a:cubicBezTo>
                  <a:cubicBezTo>
                    <a:pt x="1871114" y="1438084"/>
                    <a:pt x="1907452" y="1433595"/>
                    <a:pt x="1907784" y="1433512"/>
                  </a:cubicBezTo>
                  <a:cubicBezTo>
                    <a:pt x="1917524" y="1431077"/>
                    <a:pt x="1926673" y="1426629"/>
                    <a:pt x="1936359" y="1423987"/>
                  </a:cubicBezTo>
                  <a:cubicBezTo>
                    <a:pt x="1944169" y="1421857"/>
                    <a:pt x="1952234" y="1420812"/>
                    <a:pt x="1960172" y="1419225"/>
                  </a:cubicBezTo>
                  <a:cubicBezTo>
                    <a:pt x="1980809" y="1422400"/>
                    <a:pt x="2001827" y="1423686"/>
                    <a:pt x="2022084" y="1428750"/>
                  </a:cubicBezTo>
                  <a:cubicBezTo>
                    <a:pt x="2027637" y="1430138"/>
                    <a:pt x="2031402" y="1435435"/>
                    <a:pt x="2036372" y="1438275"/>
                  </a:cubicBezTo>
                  <a:cubicBezTo>
                    <a:pt x="2042536" y="1441797"/>
                    <a:pt x="2049742" y="1443540"/>
                    <a:pt x="2055422" y="1447800"/>
                  </a:cubicBezTo>
                  <a:cubicBezTo>
                    <a:pt x="2103562" y="1483905"/>
                    <a:pt x="2047411" y="1453319"/>
                    <a:pt x="2093522" y="1476375"/>
                  </a:cubicBezTo>
                  <a:cubicBezTo>
                    <a:pt x="2099905" y="1484354"/>
                    <a:pt x="2121531" y="1513183"/>
                    <a:pt x="2131622" y="1519237"/>
                  </a:cubicBezTo>
                  <a:cubicBezTo>
                    <a:pt x="2139902" y="1524205"/>
                    <a:pt x="2167736" y="1530647"/>
                    <a:pt x="2179247" y="1533525"/>
                  </a:cubicBezTo>
                  <a:cubicBezTo>
                    <a:pt x="2190359" y="1531937"/>
                    <a:pt x="2201832" y="1531988"/>
                    <a:pt x="2212584" y="1528762"/>
                  </a:cubicBezTo>
                  <a:cubicBezTo>
                    <a:pt x="2218067" y="1527117"/>
                    <a:pt x="2221752" y="1521797"/>
                    <a:pt x="2226872" y="1519237"/>
                  </a:cubicBezTo>
                  <a:cubicBezTo>
                    <a:pt x="2231362" y="1516992"/>
                    <a:pt x="2236397" y="1516062"/>
                    <a:pt x="2241159" y="1514475"/>
                  </a:cubicBezTo>
                  <a:cubicBezTo>
                    <a:pt x="2302858" y="1452776"/>
                    <a:pt x="2207337" y="1543396"/>
                    <a:pt x="2274497" y="1495425"/>
                  </a:cubicBezTo>
                  <a:cubicBezTo>
                    <a:pt x="2280956" y="1490811"/>
                    <a:pt x="2283171" y="1481988"/>
                    <a:pt x="2288784" y="1476375"/>
                  </a:cubicBezTo>
                  <a:cubicBezTo>
                    <a:pt x="2292831" y="1472328"/>
                    <a:pt x="2298414" y="1470177"/>
                    <a:pt x="2303072" y="1466850"/>
                  </a:cubicBezTo>
                  <a:cubicBezTo>
                    <a:pt x="2309531" y="1462236"/>
                    <a:pt x="2316509" y="1458175"/>
                    <a:pt x="2322122" y="1452562"/>
                  </a:cubicBezTo>
                  <a:cubicBezTo>
                    <a:pt x="2327735" y="1446949"/>
                    <a:pt x="2330383" y="1438678"/>
                    <a:pt x="2336409" y="1433512"/>
                  </a:cubicBezTo>
                  <a:cubicBezTo>
                    <a:pt x="2341799" y="1428892"/>
                    <a:pt x="2349295" y="1427509"/>
                    <a:pt x="2355459" y="1423987"/>
                  </a:cubicBezTo>
                  <a:cubicBezTo>
                    <a:pt x="2372935" y="1414001"/>
                    <a:pt x="2373378" y="1407313"/>
                    <a:pt x="2398322" y="1404937"/>
                  </a:cubicBezTo>
                  <a:lnTo>
                    <a:pt x="2498334" y="1395412"/>
                  </a:lnTo>
                  <a:cubicBezTo>
                    <a:pt x="2509447" y="1390650"/>
                    <a:pt x="2520202" y="1384948"/>
                    <a:pt x="2531672" y="1381125"/>
                  </a:cubicBezTo>
                  <a:cubicBezTo>
                    <a:pt x="2544091" y="1376985"/>
                    <a:pt x="2558464" y="1378196"/>
                    <a:pt x="2569772" y="1371600"/>
                  </a:cubicBezTo>
                  <a:cubicBezTo>
                    <a:pt x="2597197" y="1355602"/>
                    <a:pt x="2626138" y="1339243"/>
                    <a:pt x="2645972" y="1314450"/>
                  </a:cubicBezTo>
                  <a:cubicBezTo>
                    <a:pt x="2652322" y="1306512"/>
                    <a:pt x="2658328" y="1298287"/>
                    <a:pt x="2665022" y="1290637"/>
                  </a:cubicBezTo>
                  <a:cubicBezTo>
                    <a:pt x="2677549" y="1276320"/>
                    <a:pt x="2687555" y="1269753"/>
                    <a:pt x="2703122" y="1257300"/>
                  </a:cubicBezTo>
                  <a:cubicBezTo>
                    <a:pt x="2707884" y="1249362"/>
                    <a:pt x="2712140" y="1241098"/>
                    <a:pt x="2717409" y="1233487"/>
                  </a:cubicBezTo>
                  <a:cubicBezTo>
                    <a:pt x="2736693" y="1205632"/>
                    <a:pt x="2756170" y="1182092"/>
                    <a:pt x="2779322" y="1157287"/>
                  </a:cubicBezTo>
                  <a:cubicBezTo>
                    <a:pt x="2790045" y="1145798"/>
                    <a:pt x="2799583" y="1132667"/>
                    <a:pt x="2812659" y="1123950"/>
                  </a:cubicBezTo>
                  <a:cubicBezTo>
                    <a:pt x="2836472" y="1108075"/>
                    <a:pt x="2860514" y="1092539"/>
                    <a:pt x="2884097" y="1076325"/>
                  </a:cubicBezTo>
                  <a:cubicBezTo>
                    <a:pt x="2895350" y="1068588"/>
                    <a:pt x="2904186" y="1055824"/>
                    <a:pt x="2917434" y="1052512"/>
                  </a:cubicBezTo>
                  <a:cubicBezTo>
                    <a:pt x="2964902" y="1040645"/>
                    <a:pt x="2942621" y="1045139"/>
                    <a:pt x="2984109" y="1038225"/>
                  </a:cubicBezTo>
                  <a:cubicBezTo>
                    <a:pt x="2992047" y="1035050"/>
                    <a:pt x="2999733" y="1031157"/>
                    <a:pt x="3007922" y="1028700"/>
                  </a:cubicBezTo>
                  <a:cubicBezTo>
                    <a:pt x="3015675" y="1026374"/>
                    <a:pt x="3023770" y="1025385"/>
                    <a:pt x="3031734" y="1023937"/>
                  </a:cubicBezTo>
                  <a:cubicBezTo>
                    <a:pt x="3081713" y="1014850"/>
                    <a:pt x="3070896" y="1018587"/>
                    <a:pt x="3146034" y="1014412"/>
                  </a:cubicBezTo>
                  <a:cubicBezTo>
                    <a:pt x="3258499" y="1000354"/>
                    <a:pt x="3196660" y="1005999"/>
                    <a:pt x="3331772" y="1000125"/>
                  </a:cubicBezTo>
                  <a:cubicBezTo>
                    <a:pt x="3341297" y="996950"/>
                    <a:pt x="3350530" y="992704"/>
                    <a:pt x="3360347" y="990600"/>
                  </a:cubicBezTo>
                  <a:cubicBezTo>
                    <a:pt x="3372862" y="987918"/>
                    <a:pt x="3385760" y="987529"/>
                    <a:pt x="3398447" y="985837"/>
                  </a:cubicBezTo>
                  <a:lnTo>
                    <a:pt x="3431784" y="981075"/>
                  </a:lnTo>
                  <a:cubicBezTo>
                    <a:pt x="3442897" y="976312"/>
                    <a:pt x="3453760" y="970919"/>
                    <a:pt x="3465122" y="966787"/>
                  </a:cubicBezTo>
                  <a:cubicBezTo>
                    <a:pt x="3488711" y="958209"/>
                    <a:pt x="3514109" y="954201"/>
                    <a:pt x="3536559" y="942975"/>
                  </a:cubicBezTo>
                  <a:cubicBezTo>
                    <a:pt x="3569132" y="926688"/>
                    <a:pt x="3599870" y="913002"/>
                    <a:pt x="3627047" y="885825"/>
                  </a:cubicBezTo>
                  <a:cubicBezTo>
                    <a:pt x="3632508" y="880364"/>
                    <a:pt x="3666876" y="850977"/>
                    <a:pt x="3674672" y="833437"/>
                  </a:cubicBezTo>
                  <a:cubicBezTo>
                    <a:pt x="3688723" y="801823"/>
                    <a:pt x="3690642" y="767304"/>
                    <a:pt x="3693722" y="733425"/>
                  </a:cubicBezTo>
                  <a:cubicBezTo>
                    <a:pt x="3700841" y="655113"/>
                    <a:pt x="3694943" y="701056"/>
                    <a:pt x="3703247" y="642937"/>
                  </a:cubicBezTo>
                  <a:cubicBezTo>
                    <a:pt x="3704834" y="612775"/>
                    <a:pt x="3704263" y="582421"/>
                    <a:pt x="3708009" y="552450"/>
                  </a:cubicBezTo>
                  <a:cubicBezTo>
                    <a:pt x="3709069" y="543967"/>
                    <a:pt x="3714831" y="536747"/>
                    <a:pt x="3717534" y="528637"/>
                  </a:cubicBezTo>
                  <a:cubicBezTo>
                    <a:pt x="3721189" y="517673"/>
                    <a:pt x="3722910" y="506087"/>
                    <a:pt x="3727059" y="495300"/>
                  </a:cubicBezTo>
                  <a:cubicBezTo>
                    <a:pt x="3730882" y="485361"/>
                    <a:pt x="3737251" y="476555"/>
                    <a:pt x="3741347" y="466725"/>
                  </a:cubicBezTo>
                  <a:cubicBezTo>
                    <a:pt x="3745209" y="457457"/>
                    <a:pt x="3747347" y="447551"/>
                    <a:pt x="3750872" y="438150"/>
                  </a:cubicBezTo>
                  <a:cubicBezTo>
                    <a:pt x="3756875" y="422141"/>
                    <a:pt x="3762276" y="405818"/>
                    <a:pt x="3769922" y="390525"/>
                  </a:cubicBezTo>
                  <a:lnTo>
                    <a:pt x="3788972" y="352425"/>
                  </a:lnTo>
                  <a:cubicBezTo>
                    <a:pt x="3799885" y="308772"/>
                    <a:pt x="3791236" y="325217"/>
                    <a:pt x="3808022" y="300037"/>
                  </a:cubicBezTo>
                  <a:cubicBezTo>
                    <a:pt x="3809609" y="290512"/>
                    <a:pt x="3810009" y="280711"/>
                    <a:pt x="3812784" y="271462"/>
                  </a:cubicBezTo>
                  <a:cubicBezTo>
                    <a:pt x="3816871" y="257838"/>
                    <a:pt x="3824819" y="249817"/>
                    <a:pt x="3831834" y="238125"/>
                  </a:cubicBezTo>
                  <a:cubicBezTo>
                    <a:pt x="3843181" y="219214"/>
                    <a:pt x="3855309" y="200701"/>
                    <a:pt x="3865172" y="180975"/>
                  </a:cubicBezTo>
                  <a:cubicBezTo>
                    <a:pt x="3892534" y="126250"/>
                    <a:pt x="3878335" y="147549"/>
                    <a:pt x="3903272" y="114300"/>
                  </a:cubicBezTo>
                  <a:cubicBezTo>
                    <a:pt x="3904859" y="109537"/>
                    <a:pt x="3905789" y="104502"/>
                    <a:pt x="3908034" y="100012"/>
                  </a:cubicBezTo>
                  <a:cubicBezTo>
                    <a:pt x="3915276" y="85528"/>
                    <a:pt x="3930202" y="71840"/>
                    <a:pt x="3941372" y="61912"/>
                  </a:cubicBezTo>
                  <a:cubicBezTo>
                    <a:pt x="3947305" y="56639"/>
                    <a:pt x="3953691" y="51832"/>
                    <a:pt x="3960422" y="47625"/>
                  </a:cubicBezTo>
                  <a:cubicBezTo>
                    <a:pt x="3966442" y="43862"/>
                    <a:pt x="3973308" y="41622"/>
                    <a:pt x="3979472" y="38100"/>
                  </a:cubicBezTo>
                  <a:cubicBezTo>
                    <a:pt x="3999460" y="26678"/>
                    <a:pt x="3992983" y="23942"/>
                    <a:pt x="4022334" y="19050"/>
                  </a:cubicBezTo>
                  <a:cubicBezTo>
                    <a:pt x="4031859" y="17462"/>
                    <a:pt x="4041483" y="16382"/>
                    <a:pt x="4050909" y="14287"/>
                  </a:cubicBezTo>
                  <a:cubicBezTo>
                    <a:pt x="4091360" y="5298"/>
                    <a:pt x="4024341" y="9168"/>
                    <a:pt x="4108059" y="4762"/>
                  </a:cubicBezTo>
                  <a:cubicBezTo>
                    <a:pt x="4154060" y="2341"/>
                    <a:pt x="4200134" y="1587"/>
                    <a:pt x="4246172" y="0"/>
                  </a:cubicBezTo>
                  <a:cubicBezTo>
                    <a:pt x="4282684" y="1587"/>
                    <a:pt x="4319249" y="2247"/>
                    <a:pt x="4355709" y="4762"/>
                  </a:cubicBezTo>
                  <a:cubicBezTo>
                    <a:pt x="4365343" y="5426"/>
                    <a:pt x="4374740" y="8057"/>
                    <a:pt x="4384284" y="9525"/>
                  </a:cubicBezTo>
                  <a:cubicBezTo>
                    <a:pt x="4412731" y="13901"/>
                    <a:pt x="4426506" y="15398"/>
                    <a:pt x="4455722" y="19050"/>
                  </a:cubicBezTo>
                  <a:cubicBezTo>
                    <a:pt x="4466834" y="23812"/>
                    <a:pt x="4478246" y="27930"/>
                    <a:pt x="4489059" y="33337"/>
                  </a:cubicBezTo>
                  <a:cubicBezTo>
                    <a:pt x="4535635" y="56625"/>
                    <a:pt x="4511113" y="51488"/>
                    <a:pt x="4565259" y="71437"/>
                  </a:cubicBezTo>
                  <a:cubicBezTo>
                    <a:pt x="4580811" y="77167"/>
                    <a:pt x="4597255" y="80209"/>
                    <a:pt x="4612884" y="85725"/>
                  </a:cubicBezTo>
                  <a:cubicBezTo>
                    <a:pt x="4741691" y="131186"/>
                    <a:pt x="4541783" y="66787"/>
                    <a:pt x="4684322" y="114300"/>
                  </a:cubicBezTo>
                  <a:cubicBezTo>
                    <a:pt x="4700045" y="119541"/>
                    <a:pt x="4716395" y="122857"/>
                    <a:pt x="4731947" y="128587"/>
                  </a:cubicBezTo>
                  <a:cubicBezTo>
                    <a:pt x="4746618" y="133992"/>
                    <a:pt x="4760438" y="141478"/>
                    <a:pt x="4774809" y="147637"/>
                  </a:cubicBezTo>
                  <a:cubicBezTo>
                    <a:pt x="4782667" y="151005"/>
                    <a:pt x="4790588" y="154240"/>
                    <a:pt x="4798622" y="157162"/>
                  </a:cubicBezTo>
                  <a:cubicBezTo>
                    <a:pt x="4895594" y="192424"/>
                    <a:pt x="4768400" y="146032"/>
                    <a:pt x="4851009" y="171450"/>
                  </a:cubicBezTo>
                  <a:cubicBezTo>
                    <a:pt x="4863973" y="175439"/>
                    <a:pt x="4876589" y="180520"/>
                    <a:pt x="4889109" y="185737"/>
                  </a:cubicBezTo>
                  <a:cubicBezTo>
                    <a:pt x="4909623" y="194284"/>
                    <a:pt x="4975693" y="222287"/>
                    <a:pt x="5003409" y="238125"/>
                  </a:cubicBezTo>
                  <a:cubicBezTo>
                    <a:pt x="5033639" y="255400"/>
                    <a:pt x="5032570" y="259218"/>
                    <a:pt x="5060559" y="280987"/>
                  </a:cubicBezTo>
                  <a:cubicBezTo>
                    <a:pt x="5065077" y="284501"/>
                    <a:pt x="5070084" y="287337"/>
                    <a:pt x="5074847" y="290512"/>
                  </a:cubicBezTo>
                  <a:cubicBezTo>
                    <a:pt x="5092648" y="317215"/>
                    <a:pt x="5074421" y="293308"/>
                    <a:pt x="5103422" y="319087"/>
                  </a:cubicBezTo>
                  <a:cubicBezTo>
                    <a:pt x="5136257" y="348274"/>
                    <a:pt x="5114137" y="338535"/>
                    <a:pt x="5141522" y="347662"/>
                  </a:cubicBezTo>
                  <a:cubicBezTo>
                    <a:pt x="5147872" y="354012"/>
                    <a:pt x="5153388" y="361324"/>
                    <a:pt x="5160572" y="366712"/>
                  </a:cubicBezTo>
                  <a:cubicBezTo>
                    <a:pt x="5166252" y="370972"/>
                    <a:pt x="5174602" y="371217"/>
                    <a:pt x="5179622" y="376237"/>
                  </a:cubicBezTo>
                  <a:cubicBezTo>
                    <a:pt x="5184642" y="381257"/>
                    <a:pt x="5184602" y="389833"/>
                    <a:pt x="5189147" y="395287"/>
                  </a:cubicBezTo>
                  <a:cubicBezTo>
                    <a:pt x="5192811" y="399684"/>
                    <a:pt x="5199387" y="400765"/>
                    <a:pt x="5203434" y="404812"/>
                  </a:cubicBezTo>
                  <a:cubicBezTo>
                    <a:pt x="5210622" y="412000"/>
                    <a:pt x="5216134" y="420687"/>
                    <a:pt x="5222484" y="428625"/>
                  </a:cubicBezTo>
                  <a:cubicBezTo>
                    <a:pt x="5232181" y="486804"/>
                    <a:pt x="5220159" y="431947"/>
                    <a:pt x="5236772" y="476250"/>
                  </a:cubicBezTo>
                  <a:cubicBezTo>
                    <a:pt x="5241952" y="490065"/>
                    <a:pt x="5244559" y="516475"/>
                    <a:pt x="5246297" y="528637"/>
                  </a:cubicBezTo>
                  <a:cubicBezTo>
                    <a:pt x="5244376" y="613169"/>
                    <a:pt x="5236772" y="933710"/>
                    <a:pt x="5236772" y="1000125"/>
                  </a:cubicBezTo>
                  <a:cubicBezTo>
                    <a:pt x="5236772" y="1060533"/>
                    <a:pt x="5243088" y="1413442"/>
                    <a:pt x="5246297" y="1509712"/>
                  </a:cubicBezTo>
                  <a:cubicBezTo>
                    <a:pt x="5247198" y="1536731"/>
                    <a:pt x="5248903" y="1563727"/>
                    <a:pt x="5251059" y="1590675"/>
                  </a:cubicBezTo>
                  <a:cubicBezTo>
                    <a:pt x="5256196" y="1654892"/>
                    <a:pt x="5255991" y="1602742"/>
                    <a:pt x="5260584" y="1671637"/>
                  </a:cubicBezTo>
                  <a:cubicBezTo>
                    <a:pt x="5276066" y="1903869"/>
                    <a:pt x="5262492" y="1774538"/>
                    <a:pt x="5274872" y="1885950"/>
                  </a:cubicBezTo>
                  <a:cubicBezTo>
                    <a:pt x="5277183" y="1994568"/>
                    <a:pt x="5293657" y="2067984"/>
                    <a:pt x="5270109" y="2162175"/>
                  </a:cubicBezTo>
                  <a:cubicBezTo>
                    <a:pt x="5267069" y="2174335"/>
                    <a:pt x="5256832" y="2193491"/>
                    <a:pt x="5251059" y="2205037"/>
                  </a:cubicBezTo>
                  <a:cubicBezTo>
                    <a:pt x="5241409" y="2253294"/>
                    <a:pt x="5253976" y="2204336"/>
                    <a:pt x="5232009" y="2252662"/>
                  </a:cubicBezTo>
                  <a:cubicBezTo>
                    <a:pt x="5227854" y="2261802"/>
                    <a:pt x="5225915" y="2271801"/>
                    <a:pt x="5222484" y="2281237"/>
                  </a:cubicBezTo>
                  <a:cubicBezTo>
                    <a:pt x="5219562" y="2289271"/>
                    <a:pt x="5216497" y="2297267"/>
                    <a:pt x="5212959" y="2305050"/>
                  </a:cubicBezTo>
                  <a:cubicBezTo>
                    <a:pt x="5208552" y="2314745"/>
                    <a:pt x="5202411" y="2323654"/>
                    <a:pt x="5198672" y="2333625"/>
                  </a:cubicBezTo>
                  <a:cubicBezTo>
                    <a:pt x="5192852" y="2349144"/>
                    <a:pt x="5189625" y="2365526"/>
                    <a:pt x="5184384" y="2381250"/>
                  </a:cubicBezTo>
                  <a:cubicBezTo>
                    <a:pt x="5180095" y="2394118"/>
                    <a:pt x="5174859" y="2406650"/>
                    <a:pt x="5170097" y="2419350"/>
                  </a:cubicBezTo>
                  <a:cubicBezTo>
                    <a:pt x="5168509" y="2428875"/>
                    <a:pt x="5167676" y="2438557"/>
                    <a:pt x="5165334" y="2447925"/>
                  </a:cubicBezTo>
                  <a:cubicBezTo>
                    <a:pt x="5142965" y="2537400"/>
                    <a:pt x="5153060" y="2487251"/>
                    <a:pt x="5131997" y="2557462"/>
                  </a:cubicBezTo>
                  <a:cubicBezTo>
                    <a:pt x="5126796" y="2574799"/>
                    <a:pt x="5121902" y="2592242"/>
                    <a:pt x="5117709" y="2609850"/>
                  </a:cubicBezTo>
                  <a:cubicBezTo>
                    <a:pt x="5113959" y="2625599"/>
                    <a:pt x="5112549" y="2641885"/>
                    <a:pt x="5108184" y="2657475"/>
                  </a:cubicBezTo>
                  <a:cubicBezTo>
                    <a:pt x="5101416" y="2681646"/>
                    <a:pt x="5088499" y="2704153"/>
                    <a:pt x="5084372" y="2728912"/>
                  </a:cubicBezTo>
                  <a:cubicBezTo>
                    <a:pt x="5082784" y="2738437"/>
                    <a:pt x="5081336" y="2747986"/>
                    <a:pt x="5079609" y="2757487"/>
                  </a:cubicBezTo>
                  <a:cubicBezTo>
                    <a:pt x="5078161" y="2765451"/>
                    <a:pt x="5075992" y="2773287"/>
                    <a:pt x="5074847" y="2781300"/>
                  </a:cubicBezTo>
                  <a:cubicBezTo>
                    <a:pt x="5071538" y="2804464"/>
                    <a:pt x="5068901" y="2862010"/>
                    <a:pt x="5055797" y="2890837"/>
                  </a:cubicBezTo>
                  <a:cubicBezTo>
                    <a:pt x="5050194" y="2903162"/>
                    <a:pt x="5034411" y="2918199"/>
                    <a:pt x="5022459" y="2924175"/>
                  </a:cubicBezTo>
                  <a:cubicBezTo>
                    <a:pt x="5013480" y="2928664"/>
                    <a:pt x="4973941" y="2933147"/>
                    <a:pt x="4970072" y="2933700"/>
                  </a:cubicBezTo>
                  <a:cubicBezTo>
                    <a:pt x="4952609" y="2932112"/>
                    <a:pt x="4934102" y="2935094"/>
                    <a:pt x="4917684" y="2928937"/>
                  </a:cubicBezTo>
                  <a:cubicBezTo>
                    <a:pt x="4907174" y="2924996"/>
                    <a:pt x="4902560" y="2912233"/>
                    <a:pt x="4893872" y="2905125"/>
                  </a:cubicBezTo>
                  <a:cubicBezTo>
                    <a:pt x="4885012" y="2897876"/>
                    <a:pt x="4873709" y="2893840"/>
                    <a:pt x="4865297" y="2886075"/>
                  </a:cubicBezTo>
                  <a:cubicBezTo>
                    <a:pt x="4852897" y="2874629"/>
                    <a:pt x="4844659" y="2859088"/>
                    <a:pt x="4831959" y="2847975"/>
                  </a:cubicBezTo>
                  <a:cubicBezTo>
                    <a:pt x="4797340" y="2817683"/>
                    <a:pt x="4757359" y="2810573"/>
                    <a:pt x="4727184" y="2771775"/>
                  </a:cubicBezTo>
                  <a:cubicBezTo>
                    <a:pt x="4716072" y="2757487"/>
                    <a:pt x="4706227" y="2742117"/>
                    <a:pt x="4693847" y="2728912"/>
                  </a:cubicBezTo>
                  <a:cubicBezTo>
                    <a:pt x="4682305" y="2716601"/>
                    <a:pt x="4666365" y="2708691"/>
                    <a:pt x="4655747" y="2695575"/>
                  </a:cubicBezTo>
                  <a:cubicBezTo>
                    <a:pt x="4619286" y="2650535"/>
                    <a:pt x="4617133" y="2634486"/>
                    <a:pt x="4593834" y="2590800"/>
                  </a:cubicBezTo>
                  <a:cubicBezTo>
                    <a:pt x="4587811" y="2579507"/>
                    <a:pt x="4580196" y="2569060"/>
                    <a:pt x="4574784" y="2557462"/>
                  </a:cubicBezTo>
                  <a:cubicBezTo>
                    <a:pt x="4569048" y="2545171"/>
                    <a:pt x="4565661" y="2531904"/>
                    <a:pt x="4560497" y="2519362"/>
                  </a:cubicBezTo>
                  <a:cubicBezTo>
                    <a:pt x="4554544" y="2504905"/>
                    <a:pt x="4547254" y="2491017"/>
                    <a:pt x="4541447" y="2476500"/>
                  </a:cubicBezTo>
                  <a:cubicBezTo>
                    <a:pt x="4537718" y="2467178"/>
                    <a:pt x="4535784" y="2457193"/>
                    <a:pt x="4531922" y="2447925"/>
                  </a:cubicBezTo>
                  <a:cubicBezTo>
                    <a:pt x="4527826" y="2438095"/>
                    <a:pt x="4522041" y="2429045"/>
                    <a:pt x="4517634" y="2419350"/>
                  </a:cubicBezTo>
                  <a:cubicBezTo>
                    <a:pt x="4514096" y="2411567"/>
                    <a:pt x="4510623" y="2403708"/>
                    <a:pt x="4508109" y="2395537"/>
                  </a:cubicBezTo>
                  <a:cubicBezTo>
                    <a:pt x="4504259" y="2383025"/>
                    <a:pt x="4498584" y="2357437"/>
                    <a:pt x="4498584" y="2357437"/>
                  </a:cubicBezTo>
                  <a:cubicBezTo>
                    <a:pt x="4495840" y="2332738"/>
                    <a:pt x="4494155" y="2300133"/>
                    <a:pt x="4484297" y="2276475"/>
                  </a:cubicBezTo>
                  <a:cubicBezTo>
                    <a:pt x="4481244" y="2269148"/>
                    <a:pt x="4474412" y="2264030"/>
                    <a:pt x="4470009" y="2257425"/>
                  </a:cubicBezTo>
                  <a:cubicBezTo>
                    <a:pt x="4466904" y="2252768"/>
                    <a:pt x="4452122" y="2226434"/>
                    <a:pt x="4446197" y="2219325"/>
                  </a:cubicBezTo>
                  <a:cubicBezTo>
                    <a:pt x="4441885" y="2214151"/>
                    <a:pt x="4436384" y="2210071"/>
                    <a:pt x="4431909" y="2205037"/>
                  </a:cubicBezTo>
                  <a:cubicBezTo>
                    <a:pt x="4423672" y="2195770"/>
                    <a:pt x="4416391" y="2185678"/>
                    <a:pt x="4408097" y="2176462"/>
                  </a:cubicBezTo>
                  <a:cubicBezTo>
                    <a:pt x="4371098" y="2135352"/>
                    <a:pt x="4405339" y="2179134"/>
                    <a:pt x="4374759" y="2138362"/>
                  </a:cubicBezTo>
                  <a:cubicBezTo>
                    <a:pt x="4369050" y="2121235"/>
                    <a:pt x="4359393" y="2093644"/>
                    <a:pt x="4355709" y="2076450"/>
                  </a:cubicBezTo>
                  <a:cubicBezTo>
                    <a:pt x="4353357" y="2065474"/>
                    <a:pt x="4352534" y="2054225"/>
                    <a:pt x="4350947" y="2043112"/>
                  </a:cubicBezTo>
                  <a:cubicBezTo>
                    <a:pt x="4349359" y="1947862"/>
                    <a:pt x="4349207" y="1852577"/>
                    <a:pt x="4346184" y="1757362"/>
                  </a:cubicBezTo>
                  <a:cubicBezTo>
                    <a:pt x="4346025" y="1752345"/>
                    <a:pt x="4344558" y="1746995"/>
                    <a:pt x="4341422" y="1743075"/>
                  </a:cubicBezTo>
                  <a:cubicBezTo>
                    <a:pt x="4337313" y="1737938"/>
                    <a:pt x="4312302" y="1725783"/>
                    <a:pt x="4308084" y="1724025"/>
                  </a:cubicBezTo>
                  <a:cubicBezTo>
                    <a:pt x="4295564" y="1718808"/>
                    <a:pt x="4282976" y="1713634"/>
                    <a:pt x="4269984" y="1709737"/>
                  </a:cubicBezTo>
                  <a:cubicBezTo>
                    <a:pt x="4237496" y="1699991"/>
                    <a:pt x="4218685" y="1696620"/>
                    <a:pt x="4189022" y="1690687"/>
                  </a:cubicBezTo>
                  <a:cubicBezTo>
                    <a:pt x="4173147" y="1695450"/>
                    <a:pt x="4156376" y="1697880"/>
                    <a:pt x="4141397" y="1704975"/>
                  </a:cubicBezTo>
                  <a:cubicBezTo>
                    <a:pt x="4125878" y="1712326"/>
                    <a:pt x="4112822" y="1724025"/>
                    <a:pt x="4098534" y="1733550"/>
                  </a:cubicBezTo>
                  <a:cubicBezTo>
                    <a:pt x="4093772" y="1736725"/>
                    <a:pt x="4089958" y="1742694"/>
                    <a:pt x="4084247" y="1743075"/>
                  </a:cubicBezTo>
                  <a:lnTo>
                    <a:pt x="4012809" y="1747837"/>
                  </a:lnTo>
                  <a:cubicBezTo>
                    <a:pt x="3971534" y="1743075"/>
                    <a:pt x="3929446" y="1742991"/>
                    <a:pt x="3888984" y="1733550"/>
                  </a:cubicBezTo>
                  <a:cubicBezTo>
                    <a:pt x="3880239" y="1731509"/>
                    <a:pt x="3877966" y="1718516"/>
                    <a:pt x="3869934" y="1714500"/>
                  </a:cubicBezTo>
                  <a:cubicBezTo>
                    <a:pt x="3858225" y="1708646"/>
                    <a:pt x="3831834" y="1704975"/>
                    <a:pt x="3831834" y="1704975"/>
                  </a:cubicBezTo>
                  <a:cubicBezTo>
                    <a:pt x="3825484" y="1700212"/>
                    <a:pt x="3820314" y="1693197"/>
                    <a:pt x="3812784" y="1690687"/>
                  </a:cubicBezTo>
                  <a:cubicBezTo>
                    <a:pt x="3781459" y="1680245"/>
                    <a:pt x="3700749" y="1689816"/>
                    <a:pt x="3684197" y="1690687"/>
                  </a:cubicBezTo>
                  <a:cubicBezTo>
                    <a:pt x="3649294" y="1705646"/>
                    <a:pt x="3645999" y="1705044"/>
                    <a:pt x="3612759" y="1728787"/>
                  </a:cubicBezTo>
                  <a:cubicBezTo>
                    <a:pt x="3602670" y="1735994"/>
                    <a:pt x="3594211" y="1745307"/>
                    <a:pt x="3584184" y="1752600"/>
                  </a:cubicBezTo>
                  <a:cubicBezTo>
                    <a:pt x="3576698" y="1758044"/>
                    <a:pt x="3567679" y="1761204"/>
                    <a:pt x="3560372" y="1766887"/>
                  </a:cubicBezTo>
                  <a:cubicBezTo>
                    <a:pt x="3553283" y="1772400"/>
                    <a:pt x="3548334" y="1780327"/>
                    <a:pt x="3541322" y="1785937"/>
                  </a:cubicBezTo>
                  <a:cubicBezTo>
                    <a:pt x="3532383" y="1793088"/>
                    <a:pt x="3521303" y="1797382"/>
                    <a:pt x="3512747" y="1804987"/>
                  </a:cubicBezTo>
                  <a:cubicBezTo>
                    <a:pt x="3506814" y="1810260"/>
                    <a:pt x="3504433" y="1818810"/>
                    <a:pt x="3498459" y="1824037"/>
                  </a:cubicBezTo>
                  <a:cubicBezTo>
                    <a:pt x="3491493" y="1830133"/>
                    <a:pt x="3482739" y="1833829"/>
                    <a:pt x="3474647" y="1838325"/>
                  </a:cubicBezTo>
                  <a:cubicBezTo>
                    <a:pt x="3447413" y="1853455"/>
                    <a:pt x="3461560" y="1842287"/>
                    <a:pt x="3431784" y="1862137"/>
                  </a:cubicBezTo>
                  <a:cubicBezTo>
                    <a:pt x="3375574" y="1899610"/>
                    <a:pt x="3452760" y="1854031"/>
                    <a:pt x="3388922" y="1885950"/>
                  </a:cubicBezTo>
                  <a:cubicBezTo>
                    <a:pt x="3383802" y="1888510"/>
                    <a:pt x="3379994" y="1893465"/>
                    <a:pt x="3374634" y="1895475"/>
                  </a:cubicBezTo>
                  <a:cubicBezTo>
                    <a:pt x="3367055" y="1898317"/>
                    <a:pt x="3358759" y="1898650"/>
                    <a:pt x="3350822" y="1900237"/>
                  </a:cubicBezTo>
                  <a:lnTo>
                    <a:pt x="3303197" y="1919287"/>
                  </a:lnTo>
                  <a:lnTo>
                    <a:pt x="3279384" y="1928812"/>
                  </a:lnTo>
                  <a:cubicBezTo>
                    <a:pt x="3188867" y="1921850"/>
                    <a:pt x="3159722" y="1917442"/>
                    <a:pt x="3046022" y="1928812"/>
                  </a:cubicBezTo>
                  <a:cubicBezTo>
                    <a:pt x="3038124" y="1929602"/>
                    <a:pt x="3034225" y="1939876"/>
                    <a:pt x="3026972" y="1943100"/>
                  </a:cubicBezTo>
                  <a:cubicBezTo>
                    <a:pt x="3019575" y="1946388"/>
                    <a:pt x="3011097" y="1946275"/>
                    <a:pt x="3003159" y="1947862"/>
                  </a:cubicBezTo>
                  <a:cubicBezTo>
                    <a:pt x="2998397" y="1952625"/>
                    <a:pt x="2994353" y="1958235"/>
                    <a:pt x="2988872" y="1962150"/>
                  </a:cubicBezTo>
                  <a:cubicBezTo>
                    <a:pt x="2973536" y="1973104"/>
                    <a:pt x="2964293" y="1972781"/>
                    <a:pt x="2946009" y="1976437"/>
                  </a:cubicBezTo>
                  <a:cubicBezTo>
                    <a:pt x="2933309" y="1982787"/>
                    <a:pt x="2921684" y="1992043"/>
                    <a:pt x="2907909" y="1995487"/>
                  </a:cubicBezTo>
                  <a:cubicBezTo>
                    <a:pt x="2892732" y="1999282"/>
                    <a:pt x="2880776" y="2002592"/>
                    <a:pt x="2865047" y="2005012"/>
                  </a:cubicBezTo>
                  <a:cubicBezTo>
                    <a:pt x="2852397" y="2006958"/>
                    <a:pt x="2839647" y="2008187"/>
                    <a:pt x="2826947" y="2009775"/>
                  </a:cubicBezTo>
                  <a:cubicBezTo>
                    <a:pt x="2817422" y="2012950"/>
                    <a:pt x="2808189" y="2017196"/>
                    <a:pt x="2798372" y="2019300"/>
                  </a:cubicBezTo>
                  <a:cubicBezTo>
                    <a:pt x="2785857" y="2021982"/>
                    <a:pt x="2772300" y="2019688"/>
                    <a:pt x="2760272" y="2024062"/>
                  </a:cubicBezTo>
                  <a:cubicBezTo>
                    <a:pt x="2753942" y="2026364"/>
                    <a:pt x="2750990" y="2033844"/>
                    <a:pt x="2745984" y="2038350"/>
                  </a:cubicBezTo>
                  <a:cubicBezTo>
                    <a:pt x="2735105" y="2048141"/>
                    <a:pt x="2724935" y="2058974"/>
                    <a:pt x="2712647" y="2066925"/>
                  </a:cubicBezTo>
                  <a:cubicBezTo>
                    <a:pt x="2697746" y="2076567"/>
                    <a:pt x="2680897" y="2082800"/>
                    <a:pt x="2665022" y="2090737"/>
                  </a:cubicBezTo>
                  <a:cubicBezTo>
                    <a:pt x="2640117" y="2103189"/>
                    <a:pt x="2652860" y="2098540"/>
                    <a:pt x="2626922" y="2105025"/>
                  </a:cubicBezTo>
                  <a:lnTo>
                    <a:pt x="2579297" y="2133600"/>
                  </a:lnTo>
                  <a:cubicBezTo>
                    <a:pt x="2571359" y="2138362"/>
                    <a:pt x="2562889" y="2142333"/>
                    <a:pt x="2555484" y="2147887"/>
                  </a:cubicBezTo>
                  <a:cubicBezTo>
                    <a:pt x="2549134" y="2152650"/>
                    <a:pt x="2543842" y="2159325"/>
                    <a:pt x="2536434" y="2162175"/>
                  </a:cubicBezTo>
                  <a:cubicBezTo>
                    <a:pt x="2522774" y="2167429"/>
                    <a:pt x="2507714" y="2167929"/>
                    <a:pt x="2493572" y="2171700"/>
                  </a:cubicBezTo>
                  <a:cubicBezTo>
                    <a:pt x="2483871" y="2174287"/>
                    <a:pt x="2474614" y="2178340"/>
                    <a:pt x="2464997" y="2181225"/>
                  </a:cubicBezTo>
                  <a:cubicBezTo>
                    <a:pt x="2458728" y="2183106"/>
                    <a:pt x="2452203" y="2184062"/>
                    <a:pt x="2445947" y="2185987"/>
                  </a:cubicBezTo>
                  <a:cubicBezTo>
                    <a:pt x="2431552" y="2190416"/>
                    <a:pt x="2417372" y="2195512"/>
                    <a:pt x="2403084" y="2200275"/>
                  </a:cubicBezTo>
                  <a:cubicBezTo>
                    <a:pt x="2398322" y="2201862"/>
                    <a:pt x="2393287" y="2202792"/>
                    <a:pt x="2388797" y="2205037"/>
                  </a:cubicBezTo>
                  <a:cubicBezTo>
                    <a:pt x="2382447" y="2208212"/>
                    <a:pt x="2376394" y="2212069"/>
                    <a:pt x="2369747" y="2214562"/>
                  </a:cubicBezTo>
                  <a:cubicBezTo>
                    <a:pt x="2363618" y="2216860"/>
                    <a:pt x="2357115" y="2218041"/>
                    <a:pt x="2350697" y="2219325"/>
                  </a:cubicBezTo>
                  <a:cubicBezTo>
                    <a:pt x="2334194" y="2222626"/>
                    <a:pt x="2304775" y="2226565"/>
                    <a:pt x="2288784" y="2228850"/>
                  </a:cubicBezTo>
                  <a:cubicBezTo>
                    <a:pt x="2258189" y="2244147"/>
                    <a:pt x="2280692" y="2235230"/>
                    <a:pt x="2241159" y="2243137"/>
                  </a:cubicBezTo>
                  <a:cubicBezTo>
                    <a:pt x="2234741" y="2244421"/>
                    <a:pt x="2228403" y="2246102"/>
                    <a:pt x="2222109" y="2247900"/>
                  </a:cubicBezTo>
                  <a:cubicBezTo>
                    <a:pt x="2209259" y="2251571"/>
                    <a:pt x="2202721" y="2255565"/>
                    <a:pt x="2188772" y="2257425"/>
                  </a:cubicBezTo>
                  <a:cubicBezTo>
                    <a:pt x="2171391" y="2259742"/>
                    <a:pt x="2153811" y="2260251"/>
                    <a:pt x="2136384" y="2262187"/>
                  </a:cubicBezTo>
                  <a:cubicBezTo>
                    <a:pt x="2125227" y="2263427"/>
                    <a:pt x="2114159" y="2265362"/>
                    <a:pt x="2103047" y="2266950"/>
                  </a:cubicBezTo>
                  <a:cubicBezTo>
                    <a:pt x="2096978" y="2276054"/>
                    <a:pt x="2089106" y="2289884"/>
                    <a:pt x="2079234" y="2295525"/>
                  </a:cubicBezTo>
                  <a:cubicBezTo>
                    <a:pt x="2073551" y="2298772"/>
                    <a:pt x="2066534" y="2298700"/>
                    <a:pt x="2060184" y="2300287"/>
                  </a:cubicBezTo>
                  <a:cubicBezTo>
                    <a:pt x="2043177" y="2311625"/>
                    <a:pt x="2012846" y="2333552"/>
                    <a:pt x="1993509" y="2338387"/>
                  </a:cubicBezTo>
                  <a:cubicBezTo>
                    <a:pt x="1958384" y="2347169"/>
                    <a:pt x="1990278" y="2337731"/>
                    <a:pt x="1955409" y="2352675"/>
                  </a:cubicBezTo>
                  <a:cubicBezTo>
                    <a:pt x="1950795" y="2354652"/>
                    <a:pt x="1967316" y="2348706"/>
                    <a:pt x="1941122" y="2357437"/>
                  </a:cubicBezTo>
                  <a:lnTo>
                    <a:pt x="1798247" y="2405062"/>
                  </a:lnTo>
                  <a:cubicBezTo>
                    <a:pt x="1747266" y="2425454"/>
                    <a:pt x="1803427" y="2404958"/>
                    <a:pt x="1745859" y="2419350"/>
                  </a:cubicBezTo>
                  <a:cubicBezTo>
                    <a:pt x="1666561" y="2439175"/>
                    <a:pt x="1757368" y="2418689"/>
                    <a:pt x="1698234" y="2438400"/>
                  </a:cubicBezTo>
                  <a:cubicBezTo>
                    <a:pt x="1690555" y="2440960"/>
                    <a:pt x="1682275" y="2441199"/>
                    <a:pt x="1674422" y="2443162"/>
                  </a:cubicBezTo>
                  <a:cubicBezTo>
                    <a:pt x="1663210" y="2445965"/>
                    <a:pt x="1652197" y="2449512"/>
                    <a:pt x="1641084" y="2452687"/>
                  </a:cubicBezTo>
                  <a:cubicBezTo>
                    <a:pt x="1633147" y="2457450"/>
                    <a:pt x="1625551" y="2462835"/>
                    <a:pt x="1617272" y="2466975"/>
                  </a:cubicBezTo>
                  <a:cubicBezTo>
                    <a:pt x="1612782" y="2469220"/>
                    <a:pt x="1607811" y="2470358"/>
                    <a:pt x="1602984" y="2471737"/>
                  </a:cubicBezTo>
                  <a:cubicBezTo>
                    <a:pt x="1580522" y="2478155"/>
                    <a:pt x="1577589" y="2477406"/>
                    <a:pt x="1550597" y="2481262"/>
                  </a:cubicBezTo>
                  <a:cubicBezTo>
                    <a:pt x="1531472" y="2494012"/>
                    <a:pt x="1530540" y="2495886"/>
                    <a:pt x="1502972" y="2505075"/>
                  </a:cubicBezTo>
                  <a:cubicBezTo>
                    <a:pt x="1490553" y="2509215"/>
                    <a:pt x="1476581" y="2508746"/>
                    <a:pt x="1464872" y="2514600"/>
                  </a:cubicBezTo>
                  <a:cubicBezTo>
                    <a:pt x="1458522" y="2517775"/>
                    <a:pt x="1452470" y="2521632"/>
                    <a:pt x="1445822" y="2524125"/>
                  </a:cubicBezTo>
                  <a:cubicBezTo>
                    <a:pt x="1438226" y="2526973"/>
                    <a:pt x="1420460" y="2529219"/>
                    <a:pt x="1412484" y="2533650"/>
                  </a:cubicBezTo>
                  <a:cubicBezTo>
                    <a:pt x="1366141" y="2559396"/>
                    <a:pt x="1402936" y="2548895"/>
                    <a:pt x="1360097" y="2557462"/>
                  </a:cubicBezTo>
                  <a:cubicBezTo>
                    <a:pt x="1310447" y="2578741"/>
                    <a:pt x="1337570" y="2566344"/>
                    <a:pt x="1279134" y="2595562"/>
                  </a:cubicBezTo>
                  <a:cubicBezTo>
                    <a:pt x="1272784" y="2598737"/>
                    <a:pt x="1267087" y="2603920"/>
                    <a:pt x="1260084" y="2605087"/>
                  </a:cubicBezTo>
                  <a:cubicBezTo>
                    <a:pt x="1242786" y="2607970"/>
                    <a:pt x="1195298" y="2615570"/>
                    <a:pt x="1183884" y="2619375"/>
                  </a:cubicBezTo>
                  <a:cubicBezTo>
                    <a:pt x="1174359" y="2622550"/>
                    <a:pt x="1165110" y="2626722"/>
                    <a:pt x="1155309" y="2628900"/>
                  </a:cubicBezTo>
                  <a:cubicBezTo>
                    <a:pt x="1136456" y="2633090"/>
                    <a:pt x="1117097" y="2634638"/>
                    <a:pt x="1098159" y="2638425"/>
                  </a:cubicBezTo>
                  <a:cubicBezTo>
                    <a:pt x="1067929" y="2644471"/>
                    <a:pt x="1082200" y="2641224"/>
                    <a:pt x="1055297" y="2647950"/>
                  </a:cubicBezTo>
                  <a:cubicBezTo>
                    <a:pt x="960296" y="2643819"/>
                    <a:pt x="957163" y="2639666"/>
                    <a:pt x="874322" y="2647950"/>
                  </a:cubicBezTo>
                  <a:cubicBezTo>
                    <a:pt x="866267" y="2648755"/>
                    <a:pt x="858447" y="2651125"/>
                    <a:pt x="850509" y="2652712"/>
                  </a:cubicBezTo>
                  <a:cubicBezTo>
                    <a:pt x="797505" y="2679214"/>
                    <a:pt x="873512" y="2642333"/>
                    <a:pt x="802884" y="2671762"/>
                  </a:cubicBezTo>
                  <a:cubicBezTo>
                    <a:pt x="793054" y="2675858"/>
                    <a:pt x="784065" y="2681781"/>
                    <a:pt x="774309" y="2686050"/>
                  </a:cubicBezTo>
                  <a:cubicBezTo>
                    <a:pt x="758645" y="2692903"/>
                    <a:pt x="742559" y="2698750"/>
                    <a:pt x="726684" y="2705100"/>
                  </a:cubicBezTo>
                  <a:cubicBezTo>
                    <a:pt x="718747" y="2708275"/>
                    <a:pt x="710203" y="2710227"/>
                    <a:pt x="702872" y="2714625"/>
                  </a:cubicBezTo>
                  <a:cubicBezTo>
                    <a:pt x="694934" y="2719387"/>
                    <a:pt x="687654" y="2725474"/>
                    <a:pt x="679059" y="2728912"/>
                  </a:cubicBezTo>
                  <a:cubicBezTo>
                    <a:pt x="671543" y="2731918"/>
                    <a:pt x="663184" y="2732087"/>
                    <a:pt x="655247" y="2733675"/>
                  </a:cubicBezTo>
                  <a:cubicBezTo>
                    <a:pt x="576263" y="2781063"/>
                    <a:pt x="675457" y="2724692"/>
                    <a:pt x="612384" y="2752725"/>
                  </a:cubicBezTo>
                  <a:cubicBezTo>
                    <a:pt x="603925" y="2756484"/>
                    <a:pt x="603653" y="2763043"/>
                    <a:pt x="588572" y="2767012"/>
                  </a:cubicBezTo>
                  <a:cubicBezTo>
                    <a:pt x="573491" y="2770981"/>
                    <a:pt x="563966" y="2772568"/>
                    <a:pt x="521897" y="2776537"/>
                  </a:cubicBezTo>
                  <a:cubicBezTo>
                    <a:pt x="479828" y="2780506"/>
                    <a:pt x="411213" y="2786134"/>
                    <a:pt x="336159" y="2790825"/>
                  </a:cubicBezTo>
                  <a:lnTo>
                    <a:pt x="150422" y="2786062"/>
                  </a:lnTo>
                  <a:cubicBezTo>
                    <a:pt x="126573" y="2785179"/>
                    <a:pt x="102760" y="2783367"/>
                    <a:pt x="78984" y="2781300"/>
                  </a:cubicBezTo>
                  <a:cubicBezTo>
                    <a:pt x="66233" y="2780191"/>
                    <a:pt x="53534" y="2778483"/>
                    <a:pt x="40884" y="2776537"/>
                  </a:cubicBezTo>
                  <a:cubicBezTo>
                    <a:pt x="32884" y="2775306"/>
                    <a:pt x="13103" y="2774156"/>
                    <a:pt x="7547" y="2757487"/>
                  </a:cubicBezTo>
                  <a:close/>
                </a:path>
              </a:pathLst>
            </a:custGeom>
            <a:noFill/>
            <a:ln w="15875" cap="sq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C0E4FBB9-2B10-450B-A0F6-A1A00E768DDE}"/>
                </a:ext>
              </a:extLst>
            </p:cNvPr>
            <p:cNvSpPr txBox="1"/>
            <p:nvPr/>
          </p:nvSpPr>
          <p:spPr>
            <a:xfrm rot="20337961">
              <a:off x="6234481" y="3531032"/>
              <a:ext cx="2425455" cy="58466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C7A0371A-89E7-4CCF-B4D5-3F690DC63510}"/>
                </a:ext>
              </a:extLst>
            </p:cNvPr>
            <p:cNvGrpSpPr/>
            <p:nvPr/>
          </p:nvGrpSpPr>
          <p:grpSpPr>
            <a:xfrm>
              <a:off x="1257213" y="2447837"/>
              <a:ext cx="8205875" cy="4422863"/>
              <a:chOff x="1257213" y="2447837"/>
              <a:chExt cx="8205875" cy="4422863"/>
            </a:xfrm>
          </p:grpSpPr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7A85799F-1B23-40FA-859C-9C5D7625AA5D}"/>
                  </a:ext>
                </a:extLst>
              </p:cNvPr>
              <p:cNvSpPr/>
              <p:nvPr/>
            </p:nvSpPr>
            <p:spPr>
              <a:xfrm>
                <a:off x="6375285" y="2946223"/>
                <a:ext cx="789483" cy="812977"/>
              </a:xfrm>
              <a:custGeom>
                <a:avLst/>
                <a:gdLst>
                  <a:gd name="connsiteX0" fmla="*/ 101715 w 789483"/>
                  <a:gd name="connsiteY0" fmla="*/ 177 h 812977"/>
                  <a:gd name="connsiteX1" fmla="*/ 25515 w 789483"/>
                  <a:gd name="connsiteY1" fmla="*/ 31927 h 812977"/>
                  <a:gd name="connsiteX2" fmla="*/ 12815 w 789483"/>
                  <a:gd name="connsiteY2" fmla="*/ 50977 h 812977"/>
                  <a:gd name="connsiteX3" fmla="*/ 6465 w 789483"/>
                  <a:gd name="connsiteY3" fmla="*/ 158927 h 812977"/>
                  <a:gd name="connsiteX4" fmla="*/ 25515 w 789483"/>
                  <a:gd name="connsiteY4" fmla="*/ 209727 h 812977"/>
                  <a:gd name="connsiteX5" fmla="*/ 76315 w 789483"/>
                  <a:gd name="connsiteY5" fmla="*/ 266877 h 812977"/>
                  <a:gd name="connsiteX6" fmla="*/ 127115 w 789483"/>
                  <a:gd name="connsiteY6" fmla="*/ 343077 h 812977"/>
                  <a:gd name="connsiteX7" fmla="*/ 152515 w 789483"/>
                  <a:gd name="connsiteY7" fmla="*/ 419277 h 812977"/>
                  <a:gd name="connsiteX8" fmla="*/ 165215 w 789483"/>
                  <a:gd name="connsiteY8" fmla="*/ 635177 h 812977"/>
                  <a:gd name="connsiteX9" fmla="*/ 184265 w 789483"/>
                  <a:gd name="connsiteY9" fmla="*/ 692327 h 812977"/>
                  <a:gd name="connsiteX10" fmla="*/ 203315 w 789483"/>
                  <a:gd name="connsiteY10" fmla="*/ 711377 h 812977"/>
                  <a:gd name="connsiteX11" fmla="*/ 235065 w 789483"/>
                  <a:gd name="connsiteY11" fmla="*/ 762177 h 812977"/>
                  <a:gd name="connsiteX12" fmla="*/ 247765 w 789483"/>
                  <a:gd name="connsiteY12" fmla="*/ 781227 h 812977"/>
                  <a:gd name="connsiteX13" fmla="*/ 285865 w 789483"/>
                  <a:gd name="connsiteY13" fmla="*/ 800277 h 812977"/>
                  <a:gd name="connsiteX14" fmla="*/ 393815 w 789483"/>
                  <a:gd name="connsiteY14" fmla="*/ 812977 h 812977"/>
                  <a:gd name="connsiteX15" fmla="*/ 520815 w 789483"/>
                  <a:gd name="connsiteY15" fmla="*/ 806627 h 812977"/>
                  <a:gd name="connsiteX16" fmla="*/ 584315 w 789483"/>
                  <a:gd name="connsiteY16" fmla="*/ 787577 h 812977"/>
                  <a:gd name="connsiteX17" fmla="*/ 647815 w 789483"/>
                  <a:gd name="connsiteY17" fmla="*/ 774877 h 812977"/>
                  <a:gd name="connsiteX18" fmla="*/ 685915 w 789483"/>
                  <a:gd name="connsiteY18" fmla="*/ 762177 h 812977"/>
                  <a:gd name="connsiteX19" fmla="*/ 704965 w 789483"/>
                  <a:gd name="connsiteY19" fmla="*/ 749477 h 812977"/>
                  <a:gd name="connsiteX20" fmla="*/ 781165 w 789483"/>
                  <a:gd name="connsiteY20" fmla="*/ 730427 h 812977"/>
                  <a:gd name="connsiteX21" fmla="*/ 774815 w 789483"/>
                  <a:gd name="connsiteY21" fmla="*/ 647877 h 812977"/>
                  <a:gd name="connsiteX22" fmla="*/ 724015 w 789483"/>
                  <a:gd name="connsiteY22" fmla="*/ 622477 h 812977"/>
                  <a:gd name="connsiteX23" fmla="*/ 616065 w 789483"/>
                  <a:gd name="connsiteY23" fmla="*/ 590727 h 812977"/>
                  <a:gd name="connsiteX24" fmla="*/ 597015 w 789483"/>
                  <a:gd name="connsiteY24" fmla="*/ 578027 h 812977"/>
                  <a:gd name="connsiteX25" fmla="*/ 577965 w 789483"/>
                  <a:gd name="connsiteY25" fmla="*/ 552627 h 812977"/>
                  <a:gd name="connsiteX26" fmla="*/ 520815 w 789483"/>
                  <a:gd name="connsiteY26" fmla="*/ 470077 h 812977"/>
                  <a:gd name="connsiteX27" fmla="*/ 431915 w 789483"/>
                  <a:gd name="connsiteY27" fmla="*/ 368477 h 812977"/>
                  <a:gd name="connsiteX28" fmla="*/ 355715 w 789483"/>
                  <a:gd name="connsiteY28" fmla="*/ 241477 h 812977"/>
                  <a:gd name="connsiteX29" fmla="*/ 336665 w 789483"/>
                  <a:gd name="connsiteY29" fmla="*/ 209727 h 812977"/>
                  <a:gd name="connsiteX30" fmla="*/ 266815 w 789483"/>
                  <a:gd name="connsiteY30" fmla="*/ 120827 h 812977"/>
                  <a:gd name="connsiteX31" fmla="*/ 235065 w 789483"/>
                  <a:gd name="connsiteY31" fmla="*/ 89077 h 812977"/>
                  <a:gd name="connsiteX32" fmla="*/ 171565 w 789483"/>
                  <a:gd name="connsiteY32" fmla="*/ 57327 h 812977"/>
                  <a:gd name="connsiteX33" fmla="*/ 152515 w 789483"/>
                  <a:gd name="connsiteY33" fmla="*/ 31927 h 812977"/>
                  <a:gd name="connsiteX34" fmla="*/ 133465 w 789483"/>
                  <a:gd name="connsiteY34" fmla="*/ 19227 h 812977"/>
                  <a:gd name="connsiteX35" fmla="*/ 101715 w 789483"/>
                  <a:gd name="connsiteY35" fmla="*/ 177 h 812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789483" h="812977">
                    <a:moveTo>
                      <a:pt x="101715" y="177"/>
                    </a:moveTo>
                    <a:cubicBezTo>
                      <a:pt x="83723" y="2294"/>
                      <a:pt x="43394" y="14048"/>
                      <a:pt x="25515" y="31927"/>
                    </a:cubicBezTo>
                    <a:cubicBezTo>
                      <a:pt x="20119" y="37323"/>
                      <a:pt x="17048" y="44627"/>
                      <a:pt x="12815" y="50977"/>
                    </a:cubicBezTo>
                    <a:cubicBezTo>
                      <a:pt x="2217" y="103969"/>
                      <a:pt x="-6430" y="110570"/>
                      <a:pt x="6465" y="158927"/>
                    </a:cubicBezTo>
                    <a:cubicBezTo>
                      <a:pt x="11125" y="176401"/>
                      <a:pt x="15690" y="194544"/>
                      <a:pt x="25515" y="209727"/>
                    </a:cubicBezTo>
                    <a:cubicBezTo>
                      <a:pt x="39361" y="231126"/>
                      <a:pt x="60242" y="247095"/>
                      <a:pt x="76315" y="266877"/>
                    </a:cubicBezTo>
                    <a:cubicBezTo>
                      <a:pt x="85802" y="278554"/>
                      <a:pt x="118650" y="324736"/>
                      <a:pt x="127115" y="343077"/>
                    </a:cubicBezTo>
                    <a:cubicBezTo>
                      <a:pt x="143198" y="377924"/>
                      <a:pt x="144689" y="387974"/>
                      <a:pt x="152515" y="419277"/>
                    </a:cubicBezTo>
                    <a:cubicBezTo>
                      <a:pt x="156748" y="491244"/>
                      <a:pt x="151077" y="564486"/>
                      <a:pt x="165215" y="635177"/>
                    </a:cubicBezTo>
                    <a:cubicBezTo>
                      <a:pt x="170091" y="659556"/>
                      <a:pt x="169659" y="671879"/>
                      <a:pt x="184265" y="692327"/>
                    </a:cubicBezTo>
                    <a:cubicBezTo>
                      <a:pt x="189485" y="699635"/>
                      <a:pt x="196965" y="705027"/>
                      <a:pt x="203315" y="711377"/>
                    </a:cubicBezTo>
                    <a:cubicBezTo>
                      <a:pt x="213923" y="753808"/>
                      <a:pt x="201637" y="723177"/>
                      <a:pt x="235065" y="762177"/>
                    </a:cubicBezTo>
                    <a:cubicBezTo>
                      <a:pt x="240032" y="767971"/>
                      <a:pt x="242369" y="775831"/>
                      <a:pt x="247765" y="781227"/>
                    </a:cubicBezTo>
                    <a:cubicBezTo>
                      <a:pt x="258897" y="792359"/>
                      <a:pt x="271404" y="796145"/>
                      <a:pt x="285865" y="800277"/>
                    </a:cubicBezTo>
                    <a:cubicBezTo>
                      <a:pt x="329114" y="812634"/>
                      <a:pt x="330785" y="808129"/>
                      <a:pt x="393815" y="812977"/>
                    </a:cubicBezTo>
                    <a:cubicBezTo>
                      <a:pt x="436148" y="810860"/>
                      <a:pt x="478564" y="810007"/>
                      <a:pt x="520815" y="806627"/>
                    </a:cubicBezTo>
                    <a:cubicBezTo>
                      <a:pt x="564397" y="803140"/>
                      <a:pt x="541852" y="798900"/>
                      <a:pt x="584315" y="787577"/>
                    </a:cubicBezTo>
                    <a:cubicBezTo>
                      <a:pt x="605172" y="782015"/>
                      <a:pt x="627337" y="781703"/>
                      <a:pt x="647815" y="774877"/>
                    </a:cubicBezTo>
                    <a:cubicBezTo>
                      <a:pt x="660515" y="770644"/>
                      <a:pt x="674776" y="769603"/>
                      <a:pt x="685915" y="762177"/>
                    </a:cubicBezTo>
                    <a:cubicBezTo>
                      <a:pt x="692265" y="757944"/>
                      <a:pt x="697725" y="751890"/>
                      <a:pt x="704965" y="749477"/>
                    </a:cubicBezTo>
                    <a:cubicBezTo>
                      <a:pt x="729803" y="741198"/>
                      <a:pt x="755765" y="736777"/>
                      <a:pt x="781165" y="730427"/>
                    </a:cubicBezTo>
                    <a:cubicBezTo>
                      <a:pt x="788308" y="701857"/>
                      <a:pt x="798219" y="678302"/>
                      <a:pt x="774815" y="647877"/>
                    </a:cubicBezTo>
                    <a:cubicBezTo>
                      <a:pt x="763272" y="632871"/>
                      <a:pt x="741976" y="628464"/>
                      <a:pt x="724015" y="622477"/>
                    </a:cubicBezTo>
                    <a:cubicBezTo>
                      <a:pt x="650306" y="597907"/>
                      <a:pt x="686346" y="608297"/>
                      <a:pt x="616065" y="590727"/>
                    </a:cubicBezTo>
                    <a:cubicBezTo>
                      <a:pt x="609715" y="586494"/>
                      <a:pt x="602411" y="583423"/>
                      <a:pt x="597015" y="578027"/>
                    </a:cubicBezTo>
                    <a:cubicBezTo>
                      <a:pt x="589531" y="570543"/>
                      <a:pt x="584068" y="561273"/>
                      <a:pt x="577965" y="552627"/>
                    </a:cubicBezTo>
                    <a:cubicBezTo>
                      <a:pt x="558665" y="525285"/>
                      <a:pt x="544480" y="493742"/>
                      <a:pt x="520815" y="470077"/>
                    </a:cubicBezTo>
                    <a:cubicBezTo>
                      <a:pt x="488026" y="437288"/>
                      <a:pt x="455234" y="409286"/>
                      <a:pt x="431915" y="368477"/>
                    </a:cubicBezTo>
                    <a:cubicBezTo>
                      <a:pt x="333890" y="196934"/>
                      <a:pt x="417780" y="339007"/>
                      <a:pt x="355715" y="241477"/>
                    </a:cubicBezTo>
                    <a:cubicBezTo>
                      <a:pt x="349089" y="231064"/>
                      <a:pt x="343986" y="219663"/>
                      <a:pt x="336665" y="209727"/>
                    </a:cubicBezTo>
                    <a:cubicBezTo>
                      <a:pt x="314310" y="179388"/>
                      <a:pt x="293463" y="147475"/>
                      <a:pt x="266815" y="120827"/>
                    </a:cubicBezTo>
                    <a:cubicBezTo>
                      <a:pt x="256232" y="110244"/>
                      <a:pt x="247518" y="97379"/>
                      <a:pt x="235065" y="89077"/>
                    </a:cubicBezTo>
                    <a:cubicBezTo>
                      <a:pt x="215374" y="75950"/>
                      <a:pt x="171565" y="57327"/>
                      <a:pt x="171565" y="57327"/>
                    </a:cubicBezTo>
                    <a:cubicBezTo>
                      <a:pt x="165215" y="48860"/>
                      <a:pt x="159999" y="39411"/>
                      <a:pt x="152515" y="31927"/>
                    </a:cubicBezTo>
                    <a:cubicBezTo>
                      <a:pt x="147119" y="26531"/>
                      <a:pt x="139424" y="23995"/>
                      <a:pt x="133465" y="19227"/>
                    </a:cubicBezTo>
                    <a:cubicBezTo>
                      <a:pt x="128790" y="15487"/>
                      <a:pt x="119707" y="-1940"/>
                      <a:pt x="101715" y="177"/>
                    </a:cubicBezTo>
                    <a:close/>
                  </a:path>
                </a:pathLst>
              </a:custGeom>
              <a:noFill/>
              <a:ln>
                <a:solidFill>
                  <a:srgbClr val="8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7F97048D-C119-4570-B1E2-469F7CD5DDBF}"/>
                  </a:ext>
                </a:extLst>
              </p:cNvPr>
              <p:cNvSpPr/>
              <p:nvPr/>
            </p:nvSpPr>
            <p:spPr>
              <a:xfrm>
                <a:off x="4823789" y="4165206"/>
                <a:ext cx="1149350" cy="813194"/>
              </a:xfrm>
              <a:custGeom>
                <a:avLst/>
                <a:gdLst>
                  <a:gd name="connsiteX0" fmla="*/ 400050 w 1149350"/>
                  <a:gd name="connsiteY0" fmla="*/ 13094 h 813194"/>
                  <a:gd name="connsiteX1" fmla="*/ 133350 w 1149350"/>
                  <a:gd name="connsiteY1" fmla="*/ 13094 h 813194"/>
                  <a:gd name="connsiteX2" fmla="*/ 95250 w 1149350"/>
                  <a:gd name="connsiteY2" fmla="*/ 38494 h 813194"/>
                  <a:gd name="connsiteX3" fmla="*/ 31750 w 1149350"/>
                  <a:gd name="connsiteY3" fmla="*/ 95644 h 813194"/>
                  <a:gd name="connsiteX4" fmla="*/ 19050 w 1149350"/>
                  <a:gd name="connsiteY4" fmla="*/ 121044 h 813194"/>
                  <a:gd name="connsiteX5" fmla="*/ 0 w 1149350"/>
                  <a:gd name="connsiteY5" fmla="*/ 209944 h 813194"/>
                  <a:gd name="connsiteX6" fmla="*/ 12700 w 1149350"/>
                  <a:gd name="connsiteY6" fmla="*/ 355994 h 813194"/>
                  <a:gd name="connsiteX7" fmla="*/ 31750 w 1149350"/>
                  <a:gd name="connsiteY7" fmla="*/ 387744 h 813194"/>
                  <a:gd name="connsiteX8" fmla="*/ 76200 w 1149350"/>
                  <a:gd name="connsiteY8" fmla="*/ 482994 h 813194"/>
                  <a:gd name="connsiteX9" fmla="*/ 95250 w 1149350"/>
                  <a:gd name="connsiteY9" fmla="*/ 508394 h 813194"/>
                  <a:gd name="connsiteX10" fmla="*/ 127000 w 1149350"/>
                  <a:gd name="connsiteY10" fmla="*/ 571894 h 813194"/>
                  <a:gd name="connsiteX11" fmla="*/ 146050 w 1149350"/>
                  <a:gd name="connsiteY11" fmla="*/ 597294 h 813194"/>
                  <a:gd name="connsiteX12" fmla="*/ 165100 w 1149350"/>
                  <a:gd name="connsiteY12" fmla="*/ 616344 h 813194"/>
                  <a:gd name="connsiteX13" fmla="*/ 215900 w 1149350"/>
                  <a:gd name="connsiteY13" fmla="*/ 673494 h 813194"/>
                  <a:gd name="connsiteX14" fmla="*/ 241300 w 1149350"/>
                  <a:gd name="connsiteY14" fmla="*/ 692544 h 813194"/>
                  <a:gd name="connsiteX15" fmla="*/ 260350 w 1149350"/>
                  <a:gd name="connsiteY15" fmla="*/ 705244 h 813194"/>
                  <a:gd name="connsiteX16" fmla="*/ 311150 w 1149350"/>
                  <a:gd name="connsiteY16" fmla="*/ 756044 h 813194"/>
                  <a:gd name="connsiteX17" fmla="*/ 425450 w 1149350"/>
                  <a:gd name="connsiteY17" fmla="*/ 787794 h 813194"/>
                  <a:gd name="connsiteX18" fmla="*/ 628650 w 1149350"/>
                  <a:gd name="connsiteY18" fmla="*/ 813194 h 813194"/>
                  <a:gd name="connsiteX19" fmla="*/ 736600 w 1149350"/>
                  <a:gd name="connsiteY19" fmla="*/ 806844 h 813194"/>
                  <a:gd name="connsiteX20" fmla="*/ 838200 w 1149350"/>
                  <a:gd name="connsiteY20" fmla="*/ 794144 h 813194"/>
                  <a:gd name="connsiteX21" fmla="*/ 933450 w 1149350"/>
                  <a:gd name="connsiteY21" fmla="*/ 762394 h 813194"/>
                  <a:gd name="connsiteX22" fmla="*/ 1003300 w 1149350"/>
                  <a:gd name="connsiteY22" fmla="*/ 717944 h 813194"/>
                  <a:gd name="connsiteX23" fmla="*/ 1073150 w 1149350"/>
                  <a:gd name="connsiteY23" fmla="*/ 654444 h 813194"/>
                  <a:gd name="connsiteX24" fmla="*/ 1098550 w 1149350"/>
                  <a:gd name="connsiteY24" fmla="*/ 635394 h 813194"/>
                  <a:gd name="connsiteX25" fmla="*/ 1111250 w 1149350"/>
                  <a:gd name="connsiteY25" fmla="*/ 609994 h 813194"/>
                  <a:gd name="connsiteX26" fmla="*/ 1130300 w 1149350"/>
                  <a:gd name="connsiteY26" fmla="*/ 597294 h 813194"/>
                  <a:gd name="connsiteX27" fmla="*/ 1149350 w 1149350"/>
                  <a:gd name="connsiteY27" fmla="*/ 533794 h 813194"/>
                  <a:gd name="connsiteX28" fmla="*/ 1143000 w 1149350"/>
                  <a:gd name="connsiteY28" fmla="*/ 438544 h 813194"/>
                  <a:gd name="connsiteX29" fmla="*/ 1098550 w 1149350"/>
                  <a:gd name="connsiteY29" fmla="*/ 381394 h 813194"/>
                  <a:gd name="connsiteX30" fmla="*/ 1085850 w 1149350"/>
                  <a:gd name="connsiteY30" fmla="*/ 362344 h 813194"/>
                  <a:gd name="connsiteX31" fmla="*/ 1054100 w 1149350"/>
                  <a:gd name="connsiteY31" fmla="*/ 343294 h 813194"/>
                  <a:gd name="connsiteX32" fmla="*/ 1022350 w 1149350"/>
                  <a:gd name="connsiteY32" fmla="*/ 311544 h 813194"/>
                  <a:gd name="connsiteX33" fmla="*/ 977900 w 1149350"/>
                  <a:gd name="connsiteY33" fmla="*/ 286144 h 813194"/>
                  <a:gd name="connsiteX34" fmla="*/ 952500 w 1149350"/>
                  <a:gd name="connsiteY34" fmla="*/ 260744 h 813194"/>
                  <a:gd name="connsiteX35" fmla="*/ 914400 w 1149350"/>
                  <a:gd name="connsiteY35" fmla="*/ 241694 h 813194"/>
                  <a:gd name="connsiteX36" fmla="*/ 876300 w 1149350"/>
                  <a:gd name="connsiteY36" fmla="*/ 216294 h 813194"/>
                  <a:gd name="connsiteX37" fmla="*/ 787400 w 1149350"/>
                  <a:gd name="connsiteY37" fmla="*/ 165494 h 813194"/>
                  <a:gd name="connsiteX38" fmla="*/ 762000 w 1149350"/>
                  <a:gd name="connsiteY38" fmla="*/ 146444 h 813194"/>
                  <a:gd name="connsiteX39" fmla="*/ 723900 w 1149350"/>
                  <a:gd name="connsiteY39" fmla="*/ 133744 h 813194"/>
                  <a:gd name="connsiteX40" fmla="*/ 692150 w 1149350"/>
                  <a:gd name="connsiteY40" fmla="*/ 114694 h 813194"/>
                  <a:gd name="connsiteX41" fmla="*/ 654050 w 1149350"/>
                  <a:gd name="connsiteY41" fmla="*/ 95644 h 813194"/>
                  <a:gd name="connsiteX42" fmla="*/ 546100 w 1149350"/>
                  <a:gd name="connsiteY42" fmla="*/ 38494 h 813194"/>
                  <a:gd name="connsiteX43" fmla="*/ 520700 w 1149350"/>
                  <a:gd name="connsiteY43" fmla="*/ 19444 h 813194"/>
                  <a:gd name="connsiteX44" fmla="*/ 400050 w 1149350"/>
                  <a:gd name="connsiteY44" fmla="*/ 13094 h 813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149350" h="813194">
                    <a:moveTo>
                      <a:pt x="400050" y="13094"/>
                    </a:moveTo>
                    <a:cubicBezTo>
                      <a:pt x="335492" y="12036"/>
                      <a:pt x="340655" y="-15832"/>
                      <a:pt x="133350" y="13094"/>
                    </a:cubicBezTo>
                    <a:cubicBezTo>
                      <a:pt x="118233" y="15203"/>
                      <a:pt x="107594" y="29516"/>
                      <a:pt x="95250" y="38494"/>
                    </a:cubicBezTo>
                    <a:cubicBezTo>
                      <a:pt x="76619" y="52044"/>
                      <a:pt x="45689" y="77722"/>
                      <a:pt x="31750" y="95644"/>
                    </a:cubicBezTo>
                    <a:cubicBezTo>
                      <a:pt x="25938" y="103116"/>
                      <a:pt x="22285" y="112148"/>
                      <a:pt x="19050" y="121044"/>
                    </a:cubicBezTo>
                    <a:cubicBezTo>
                      <a:pt x="5205" y="159118"/>
                      <a:pt x="5648" y="170410"/>
                      <a:pt x="0" y="209944"/>
                    </a:cubicBezTo>
                    <a:cubicBezTo>
                      <a:pt x="4233" y="258627"/>
                      <a:pt x="4110" y="307888"/>
                      <a:pt x="12700" y="355994"/>
                    </a:cubicBezTo>
                    <a:cubicBezTo>
                      <a:pt x="14870" y="368144"/>
                      <a:pt x="26230" y="376705"/>
                      <a:pt x="31750" y="387744"/>
                    </a:cubicBezTo>
                    <a:cubicBezTo>
                      <a:pt x="43746" y="411736"/>
                      <a:pt x="60634" y="462240"/>
                      <a:pt x="76200" y="482994"/>
                    </a:cubicBezTo>
                    <a:cubicBezTo>
                      <a:pt x="82550" y="491461"/>
                      <a:pt x="89379" y="499588"/>
                      <a:pt x="95250" y="508394"/>
                    </a:cubicBezTo>
                    <a:cubicBezTo>
                      <a:pt x="149990" y="590505"/>
                      <a:pt x="82171" y="491201"/>
                      <a:pt x="127000" y="571894"/>
                    </a:cubicBezTo>
                    <a:cubicBezTo>
                      <a:pt x="132140" y="581145"/>
                      <a:pt x="139162" y="589259"/>
                      <a:pt x="146050" y="597294"/>
                    </a:cubicBezTo>
                    <a:cubicBezTo>
                      <a:pt x="151894" y="604112"/>
                      <a:pt x="159256" y="609526"/>
                      <a:pt x="165100" y="616344"/>
                    </a:cubicBezTo>
                    <a:cubicBezTo>
                      <a:pt x="198851" y="655721"/>
                      <a:pt x="168575" y="631428"/>
                      <a:pt x="215900" y="673494"/>
                    </a:cubicBezTo>
                    <a:cubicBezTo>
                      <a:pt x="223810" y="680525"/>
                      <a:pt x="232688" y="686393"/>
                      <a:pt x="241300" y="692544"/>
                    </a:cubicBezTo>
                    <a:cubicBezTo>
                      <a:pt x="247510" y="696980"/>
                      <a:pt x="254954" y="699848"/>
                      <a:pt x="260350" y="705244"/>
                    </a:cubicBezTo>
                    <a:cubicBezTo>
                      <a:pt x="289457" y="734351"/>
                      <a:pt x="268670" y="733170"/>
                      <a:pt x="311150" y="756044"/>
                    </a:cubicBezTo>
                    <a:cubicBezTo>
                      <a:pt x="357940" y="781238"/>
                      <a:pt x="373127" y="773260"/>
                      <a:pt x="425450" y="787794"/>
                    </a:cubicBezTo>
                    <a:cubicBezTo>
                      <a:pt x="564377" y="826385"/>
                      <a:pt x="344261" y="801344"/>
                      <a:pt x="628650" y="813194"/>
                    </a:cubicBezTo>
                    <a:cubicBezTo>
                      <a:pt x="664633" y="811077"/>
                      <a:pt x="700702" y="810107"/>
                      <a:pt x="736600" y="806844"/>
                    </a:cubicBezTo>
                    <a:cubicBezTo>
                      <a:pt x="770590" y="803754"/>
                      <a:pt x="838200" y="794144"/>
                      <a:pt x="838200" y="794144"/>
                    </a:cubicBezTo>
                    <a:cubicBezTo>
                      <a:pt x="869950" y="783561"/>
                      <a:pt x="904752" y="779613"/>
                      <a:pt x="933450" y="762394"/>
                    </a:cubicBezTo>
                    <a:cubicBezTo>
                      <a:pt x="956560" y="748528"/>
                      <a:pt x="981803" y="734067"/>
                      <a:pt x="1003300" y="717944"/>
                    </a:cubicBezTo>
                    <a:cubicBezTo>
                      <a:pt x="1061524" y="674276"/>
                      <a:pt x="1021901" y="699999"/>
                      <a:pt x="1073150" y="654444"/>
                    </a:cubicBezTo>
                    <a:cubicBezTo>
                      <a:pt x="1081060" y="647413"/>
                      <a:pt x="1090083" y="641744"/>
                      <a:pt x="1098550" y="635394"/>
                    </a:cubicBezTo>
                    <a:cubicBezTo>
                      <a:pt x="1102783" y="626927"/>
                      <a:pt x="1105190" y="617266"/>
                      <a:pt x="1111250" y="609994"/>
                    </a:cubicBezTo>
                    <a:cubicBezTo>
                      <a:pt x="1116136" y="604131"/>
                      <a:pt x="1126255" y="603766"/>
                      <a:pt x="1130300" y="597294"/>
                    </a:cubicBezTo>
                    <a:cubicBezTo>
                      <a:pt x="1136742" y="586987"/>
                      <a:pt x="1145632" y="548665"/>
                      <a:pt x="1149350" y="533794"/>
                    </a:cubicBezTo>
                    <a:cubicBezTo>
                      <a:pt x="1147233" y="502044"/>
                      <a:pt x="1153063" y="468732"/>
                      <a:pt x="1143000" y="438544"/>
                    </a:cubicBezTo>
                    <a:cubicBezTo>
                      <a:pt x="1135368" y="415649"/>
                      <a:pt x="1111937" y="401474"/>
                      <a:pt x="1098550" y="381394"/>
                    </a:cubicBezTo>
                    <a:cubicBezTo>
                      <a:pt x="1094317" y="375044"/>
                      <a:pt x="1091644" y="367311"/>
                      <a:pt x="1085850" y="362344"/>
                    </a:cubicBezTo>
                    <a:cubicBezTo>
                      <a:pt x="1076479" y="354312"/>
                      <a:pt x="1063738" y="351004"/>
                      <a:pt x="1054100" y="343294"/>
                    </a:cubicBezTo>
                    <a:cubicBezTo>
                      <a:pt x="1042413" y="333944"/>
                      <a:pt x="1034324" y="320524"/>
                      <a:pt x="1022350" y="311544"/>
                    </a:cubicBezTo>
                    <a:cubicBezTo>
                      <a:pt x="1008698" y="301305"/>
                      <a:pt x="991701" y="296181"/>
                      <a:pt x="977900" y="286144"/>
                    </a:cubicBezTo>
                    <a:cubicBezTo>
                      <a:pt x="968216" y="279101"/>
                      <a:pt x="962309" y="267610"/>
                      <a:pt x="952500" y="260744"/>
                    </a:cubicBezTo>
                    <a:cubicBezTo>
                      <a:pt x="940868" y="252601"/>
                      <a:pt x="926665" y="248848"/>
                      <a:pt x="914400" y="241694"/>
                    </a:cubicBezTo>
                    <a:cubicBezTo>
                      <a:pt x="901216" y="234003"/>
                      <a:pt x="889388" y="224147"/>
                      <a:pt x="876300" y="216294"/>
                    </a:cubicBezTo>
                    <a:cubicBezTo>
                      <a:pt x="847034" y="198734"/>
                      <a:pt x="814704" y="185972"/>
                      <a:pt x="787400" y="165494"/>
                    </a:cubicBezTo>
                    <a:cubicBezTo>
                      <a:pt x="778933" y="159144"/>
                      <a:pt x="771466" y="151177"/>
                      <a:pt x="762000" y="146444"/>
                    </a:cubicBezTo>
                    <a:cubicBezTo>
                      <a:pt x="750026" y="140457"/>
                      <a:pt x="736087" y="139284"/>
                      <a:pt x="723900" y="133744"/>
                    </a:cubicBezTo>
                    <a:cubicBezTo>
                      <a:pt x="712664" y="128637"/>
                      <a:pt x="702985" y="120604"/>
                      <a:pt x="692150" y="114694"/>
                    </a:cubicBezTo>
                    <a:cubicBezTo>
                      <a:pt x="679685" y="107895"/>
                      <a:pt x="666166" y="103048"/>
                      <a:pt x="654050" y="95644"/>
                    </a:cubicBezTo>
                    <a:cubicBezTo>
                      <a:pt x="557359" y="36555"/>
                      <a:pt x="611854" y="51645"/>
                      <a:pt x="546100" y="38494"/>
                    </a:cubicBezTo>
                    <a:cubicBezTo>
                      <a:pt x="537633" y="32144"/>
                      <a:pt x="530309" y="23879"/>
                      <a:pt x="520700" y="19444"/>
                    </a:cubicBezTo>
                    <a:cubicBezTo>
                      <a:pt x="472174" y="-2953"/>
                      <a:pt x="464608" y="14152"/>
                      <a:pt x="400050" y="13094"/>
                    </a:cubicBezTo>
                    <a:close/>
                  </a:path>
                </a:pathLst>
              </a:custGeom>
              <a:noFill/>
              <a:ln>
                <a:solidFill>
                  <a:srgbClr val="8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5CC8BE8B-7C2D-4960-A827-3CED8C8280EA}"/>
                  </a:ext>
                </a:extLst>
              </p:cNvPr>
              <p:cNvSpPr/>
              <p:nvPr/>
            </p:nvSpPr>
            <p:spPr>
              <a:xfrm>
                <a:off x="3136900" y="4984750"/>
                <a:ext cx="5118100" cy="1885950"/>
              </a:xfrm>
              <a:custGeom>
                <a:avLst/>
                <a:gdLst>
                  <a:gd name="connsiteX0" fmla="*/ 0 w 5118100"/>
                  <a:gd name="connsiteY0" fmla="*/ 1835150 h 1885950"/>
                  <a:gd name="connsiteX1" fmla="*/ 25400 w 5118100"/>
                  <a:gd name="connsiteY1" fmla="*/ 1739900 h 1885950"/>
                  <a:gd name="connsiteX2" fmla="*/ 31750 w 5118100"/>
                  <a:gd name="connsiteY2" fmla="*/ 1701800 h 1885950"/>
                  <a:gd name="connsiteX3" fmla="*/ 57150 w 5118100"/>
                  <a:gd name="connsiteY3" fmla="*/ 1485900 h 1885950"/>
                  <a:gd name="connsiteX4" fmla="*/ 82550 w 5118100"/>
                  <a:gd name="connsiteY4" fmla="*/ 1435100 h 1885950"/>
                  <a:gd name="connsiteX5" fmla="*/ 190500 w 5118100"/>
                  <a:gd name="connsiteY5" fmla="*/ 1270000 h 1885950"/>
                  <a:gd name="connsiteX6" fmla="*/ 222250 w 5118100"/>
                  <a:gd name="connsiteY6" fmla="*/ 1219200 h 1885950"/>
                  <a:gd name="connsiteX7" fmla="*/ 254000 w 5118100"/>
                  <a:gd name="connsiteY7" fmla="*/ 1162050 h 1885950"/>
                  <a:gd name="connsiteX8" fmla="*/ 298450 w 5118100"/>
                  <a:gd name="connsiteY8" fmla="*/ 1104900 h 1885950"/>
                  <a:gd name="connsiteX9" fmla="*/ 381000 w 5118100"/>
                  <a:gd name="connsiteY9" fmla="*/ 908050 h 1885950"/>
                  <a:gd name="connsiteX10" fmla="*/ 412750 w 5118100"/>
                  <a:gd name="connsiteY10" fmla="*/ 850900 h 1885950"/>
                  <a:gd name="connsiteX11" fmla="*/ 463550 w 5118100"/>
                  <a:gd name="connsiteY11" fmla="*/ 781050 h 1885950"/>
                  <a:gd name="connsiteX12" fmla="*/ 533400 w 5118100"/>
                  <a:gd name="connsiteY12" fmla="*/ 704850 h 1885950"/>
                  <a:gd name="connsiteX13" fmla="*/ 577850 w 5118100"/>
                  <a:gd name="connsiteY13" fmla="*/ 666750 h 1885950"/>
                  <a:gd name="connsiteX14" fmla="*/ 654050 w 5118100"/>
                  <a:gd name="connsiteY14" fmla="*/ 603250 h 1885950"/>
                  <a:gd name="connsiteX15" fmla="*/ 736600 w 5118100"/>
                  <a:gd name="connsiteY15" fmla="*/ 596900 h 1885950"/>
                  <a:gd name="connsiteX16" fmla="*/ 806450 w 5118100"/>
                  <a:gd name="connsiteY16" fmla="*/ 584200 h 1885950"/>
                  <a:gd name="connsiteX17" fmla="*/ 825500 w 5118100"/>
                  <a:gd name="connsiteY17" fmla="*/ 577850 h 1885950"/>
                  <a:gd name="connsiteX18" fmla="*/ 901700 w 5118100"/>
                  <a:gd name="connsiteY18" fmla="*/ 552450 h 1885950"/>
                  <a:gd name="connsiteX19" fmla="*/ 1003300 w 5118100"/>
                  <a:gd name="connsiteY19" fmla="*/ 514350 h 1885950"/>
                  <a:gd name="connsiteX20" fmla="*/ 1073150 w 5118100"/>
                  <a:gd name="connsiteY20" fmla="*/ 501650 h 1885950"/>
                  <a:gd name="connsiteX21" fmla="*/ 1098550 w 5118100"/>
                  <a:gd name="connsiteY21" fmla="*/ 482600 h 1885950"/>
                  <a:gd name="connsiteX22" fmla="*/ 1155700 w 5118100"/>
                  <a:gd name="connsiteY22" fmla="*/ 476250 h 1885950"/>
                  <a:gd name="connsiteX23" fmla="*/ 1193800 w 5118100"/>
                  <a:gd name="connsiteY23" fmla="*/ 469900 h 1885950"/>
                  <a:gd name="connsiteX24" fmla="*/ 1212850 w 5118100"/>
                  <a:gd name="connsiteY24" fmla="*/ 463550 h 1885950"/>
                  <a:gd name="connsiteX25" fmla="*/ 1250950 w 5118100"/>
                  <a:gd name="connsiteY25" fmla="*/ 438150 h 1885950"/>
                  <a:gd name="connsiteX26" fmla="*/ 1289050 w 5118100"/>
                  <a:gd name="connsiteY26" fmla="*/ 400050 h 1885950"/>
                  <a:gd name="connsiteX27" fmla="*/ 1301750 w 5118100"/>
                  <a:gd name="connsiteY27" fmla="*/ 368300 h 1885950"/>
                  <a:gd name="connsiteX28" fmla="*/ 1320800 w 5118100"/>
                  <a:gd name="connsiteY28" fmla="*/ 355600 h 1885950"/>
                  <a:gd name="connsiteX29" fmla="*/ 1327150 w 5118100"/>
                  <a:gd name="connsiteY29" fmla="*/ 336550 h 1885950"/>
                  <a:gd name="connsiteX30" fmla="*/ 1339850 w 5118100"/>
                  <a:gd name="connsiteY30" fmla="*/ 317500 h 1885950"/>
                  <a:gd name="connsiteX31" fmla="*/ 1358900 w 5118100"/>
                  <a:gd name="connsiteY31" fmla="*/ 273050 h 1885950"/>
                  <a:gd name="connsiteX32" fmla="*/ 1377950 w 5118100"/>
                  <a:gd name="connsiteY32" fmla="*/ 254000 h 1885950"/>
                  <a:gd name="connsiteX33" fmla="*/ 1409700 w 5118100"/>
                  <a:gd name="connsiteY33" fmla="*/ 184150 h 1885950"/>
                  <a:gd name="connsiteX34" fmla="*/ 1428750 w 5118100"/>
                  <a:gd name="connsiteY34" fmla="*/ 165100 h 1885950"/>
                  <a:gd name="connsiteX35" fmla="*/ 1447800 w 5118100"/>
                  <a:gd name="connsiteY35" fmla="*/ 133350 h 1885950"/>
                  <a:gd name="connsiteX36" fmla="*/ 1460500 w 5118100"/>
                  <a:gd name="connsiteY36" fmla="*/ 107950 h 1885950"/>
                  <a:gd name="connsiteX37" fmla="*/ 1479550 w 5118100"/>
                  <a:gd name="connsiteY37" fmla="*/ 88900 h 1885950"/>
                  <a:gd name="connsiteX38" fmla="*/ 1498600 w 5118100"/>
                  <a:gd name="connsiteY38" fmla="*/ 57150 h 1885950"/>
                  <a:gd name="connsiteX39" fmla="*/ 1543050 w 5118100"/>
                  <a:gd name="connsiteY39" fmla="*/ 19050 h 1885950"/>
                  <a:gd name="connsiteX40" fmla="*/ 1600200 w 5118100"/>
                  <a:gd name="connsiteY40" fmla="*/ 0 h 1885950"/>
                  <a:gd name="connsiteX41" fmla="*/ 1695450 w 5118100"/>
                  <a:gd name="connsiteY41" fmla="*/ 50800 h 1885950"/>
                  <a:gd name="connsiteX42" fmla="*/ 1714500 w 5118100"/>
                  <a:gd name="connsiteY42" fmla="*/ 107950 h 1885950"/>
                  <a:gd name="connsiteX43" fmla="*/ 1739900 w 5118100"/>
                  <a:gd name="connsiteY43" fmla="*/ 152400 h 1885950"/>
                  <a:gd name="connsiteX44" fmla="*/ 1765300 w 5118100"/>
                  <a:gd name="connsiteY44" fmla="*/ 196850 h 1885950"/>
                  <a:gd name="connsiteX45" fmla="*/ 1809750 w 5118100"/>
                  <a:gd name="connsiteY45" fmla="*/ 222250 h 1885950"/>
                  <a:gd name="connsiteX46" fmla="*/ 1828800 w 5118100"/>
                  <a:gd name="connsiteY46" fmla="*/ 228600 h 1885950"/>
                  <a:gd name="connsiteX47" fmla="*/ 1943100 w 5118100"/>
                  <a:gd name="connsiteY47" fmla="*/ 247650 h 1885950"/>
                  <a:gd name="connsiteX48" fmla="*/ 2063750 w 5118100"/>
                  <a:gd name="connsiteY48" fmla="*/ 254000 h 1885950"/>
                  <a:gd name="connsiteX49" fmla="*/ 2305050 w 5118100"/>
                  <a:gd name="connsiteY49" fmla="*/ 241300 h 1885950"/>
                  <a:gd name="connsiteX50" fmla="*/ 2336800 w 5118100"/>
                  <a:gd name="connsiteY50" fmla="*/ 234950 h 1885950"/>
                  <a:gd name="connsiteX51" fmla="*/ 2400300 w 5118100"/>
                  <a:gd name="connsiteY51" fmla="*/ 203200 h 1885950"/>
                  <a:gd name="connsiteX52" fmla="*/ 2444750 w 5118100"/>
                  <a:gd name="connsiteY52" fmla="*/ 177800 h 1885950"/>
                  <a:gd name="connsiteX53" fmla="*/ 2482850 w 5118100"/>
                  <a:gd name="connsiteY53" fmla="*/ 139700 h 1885950"/>
                  <a:gd name="connsiteX54" fmla="*/ 2514600 w 5118100"/>
                  <a:gd name="connsiteY54" fmla="*/ 127000 h 1885950"/>
                  <a:gd name="connsiteX55" fmla="*/ 2609850 w 5118100"/>
                  <a:gd name="connsiteY55" fmla="*/ 63500 h 1885950"/>
                  <a:gd name="connsiteX56" fmla="*/ 2635250 w 5118100"/>
                  <a:gd name="connsiteY56" fmla="*/ 57150 h 1885950"/>
                  <a:gd name="connsiteX57" fmla="*/ 2724150 w 5118100"/>
                  <a:gd name="connsiteY57" fmla="*/ 31750 h 1885950"/>
                  <a:gd name="connsiteX58" fmla="*/ 2819400 w 5118100"/>
                  <a:gd name="connsiteY58" fmla="*/ 25400 h 1885950"/>
                  <a:gd name="connsiteX59" fmla="*/ 2895600 w 5118100"/>
                  <a:gd name="connsiteY59" fmla="*/ 31750 h 1885950"/>
                  <a:gd name="connsiteX60" fmla="*/ 3035300 w 5118100"/>
                  <a:gd name="connsiteY60" fmla="*/ 95250 h 1885950"/>
                  <a:gd name="connsiteX61" fmla="*/ 3124200 w 5118100"/>
                  <a:gd name="connsiteY61" fmla="*/ 107950 h 1885950"/>
                  <a:gd name="connsiteX62" fmla="*/ 3162300 w 5118100"/>
                  <a:gd name="connsiteY62" fmla="*/ 120650 h 1885950"/>
                  <a:gd name="connsiteX63" fmla="*/ 3219450 w 5118100"/>
                  <a:gd name="connsiteY63" fmla="*/ 133350 h 1885950"/>
                  <a:gd name="connsiteX64" fmla="*/ 3384550 w 5118100"/>
                  <a:gd name="connsiteY64" fmla="*/ 127000 h 1885950"/>
                  <a:gd name="connsiteX65" fmla="*/ 3422650 w 5118100"/>
                  <a:gd name="connsiteY65" fmla="*/ 114300 h 1885950"/>
                  <a:gd name="connsiteX66" fmla="*/ 3460750 w 5118100"/>
                  <a:gd name="connsiteY66" fmla="*/ 107950 h 1885950"/>
                  <a:gd name="connsiteX67" fmla="*/ 3486150 w 5118100"/>
                  <a:gd name="connsiteY67" fmla="*/ 101600 h 1885950"/>
                  <a:gd name="connsiteX68" fmla="*/ 3556000 w 5118100"/>
                  <a:gd name="connsiteY68" fmla="*/ 88900 h 1885950"/>
                  <a:gd name="connsiteX69" fmla="*/ 3867150 w 5118100"/>
                  <a:gd name="connsiteY69" fmla="*/ 101600 h 1885950"/>
                  <a:gd name="connsiteX70" fmla="*/ 3930650 w 5118100"/>
                  <a:gd name="connsiteY70" fmla="*/ 120650 h 1885950"/>
                  <a:gd name="connsiteX71" fmla="*/ 3956050 w 5118100"/>
                  <a:gd name="connsiteY71" fmla="*/ 127000 h 1885950"/>
                  <a:gd name="connsiteX72" fmla="*/ 3975100 w 5118100"/>
                  <a:gd name="connsiteY72" fmla="*/ 139700 h 1885950"/>
                  <a:gd name="connsiteX73" fmla="*/ 3994150 w 5118100"/>
                  <a:gd name="connsiteY73" fmla="*/ 146050 h 1885950"/>
                  <a:gd name="connsiteX74" fmla="*/ 4044950 w 5118100"/>
                  <a:gd name="connsiteY74" fmla="*/ 171450 h 1885950"/>
                  <a:gd name="connsiteX75" fmla="*/ 4108450 w 5118100"/>
                  <a:gd name="connsiteY75" fmla="*/ 165100 h 1885950"/>
                  <a:gd name="connsiteX76" fmla="*/ 4171950 w 5118100"/>
                  <a:gd name="connsiteY76" fmla="*/ 139700 h 1885950"/>
                  <a:gd name="connsiteX77" fmla="*/ 4222750 w 5118100"/>
                  <a:gd name="connsiteY77" fmla="*/ 101600 h 1885950"/>
                  <a:gd name="connsiteX78" fmla="*/ 4279900 w 5118100"/>
                  <a:gd name="connsiteY78" fmla="*/ 76200 h 1885950"/>
                  <a:gd name="connsiteX79" fmla="*/ 4387850 w 5118100"/>
                  <a:gd name="connsiteY79" fmla="*/ 25400 h 1885950"/>
                  <a:gd name="connsiteX80" fmla="*/ 4546600 w 5118100"/>
                  <a:gd name="connsiteY80" fmla="*/ 44450 h 1885950"/>
                  <a:gd name="connsiteX81" fmla="*/ 4629150 w 5118100"/>
                  <a:gd name="connsiteY81" fmla="*/ 88900 h 1885950"/>
                  <a:gd name="connsiteX82" fmla="*/ 4673600 w 5118100"/>
                  <a:gd name="connsiteY82" fmla="*/ 114300 h 1885950"/>
                  <a:gd name="connsiteX83" fmla="*/ 4794250 w 5118100"/>
                  <a:gd name="connsiteY83" fmla="*/ 222250 h 1885950"/>
                  <a:gd name="connsiteX84" fmla="*/ 4883150 w 5118100"/>
                  <a:gd name="connsiteY84" fmla="*/ 336550 h 1885950"/>
                  <a:gd name="connsiteX85" fmla="*/ 4933950 w 5118100"/>
                  <a:gd name="connsiteY85" fmla="*/ 387350 h 1885950"/>
                  <a:gd name="connsiteX86" fmla="*/ 4972050 w 5118100"/>
                  <a:gd name="connsiteY86" fmla="*/ 419100 h 1885950"/>
                  <a:gd name="connsiteX87" fmla="*/ 5029200 w 5118100"/>
                  <a:gd name="connsiteY87" fmla="*/ 501650 h 1885950"/>
                  <a:gd name="connsiteX88" fmla="*/ 5048250 w 5118100"/>
                  <a:gd name="connsiteY88" fmla="*/ 533400 h 1885950"/>
                  <a:gd name="connsiteX89" fmla="*/ 5073650 w 5118100"/>
                  <a:gd name="connsiteY89" fmla="*/ 596900 h 1885950"/>
                  <a:gd name="connsiteX90" fmla="*/ 5105400 w 5118100"/>
                  <a:gd name="connsiteY90" fmla="*/ 679450 h 1885950"/>
                  <a:gd name="connsiteX91" fmla="*/ 5118100 w 5118100"/>
                  <a:gd name="connsiteY91" fmla="*/ 768350 h 1885950"/>
                  <a:gd name="connsiteX92" fmla="*/ 5105400 w 5118100"/>
                  <a:gd name="connsiteY92" fmla="*/ 882650 h 1885950"/>
                  <a:gd name="connsiteX93" fmla="*/ 5060950 w 5118100"/>
                  <a:gd name="connsiteY93" fmla="*/ 996950 h 1885950"/>
                  <a:gd name="connsiteX94" fmla="*/ 5048250 w 5118100"/>
                  <a:gd name="connsiteY94" fmla="*/ 1047750 h 1885950"/>
                  <a:gd name="connsiteX95" fmla="*/ 5029200 w 5118100"/>
                  <a:gd name="connsiteY95" fmla="*/ 1073150 h 1885950"/>
                  <a:gd name="connsiteX96" fmla="*/ 5010150 w 5118100"/>
                  <a:gd name="connsiteY96" fmla="*/ 1111250 h 1885950"/>
                  <a:gd name="connsiteX97" fmla="*/ 4997450 w 5118100"/>
                  <a:gd name="connsiteY97" fmla="*/ 1143000 h 1885950"/>
                  <a:gd name="connsiteX98" fmla="*/ 4984750 w 5118100"/>
                  <a:gd name="connsiteY98" fmla="*/ 1162050 h 1885950"/>
                  <a:gd name="connsiteX99" fmla="*/ 4959350 w 5118100"/>
                  <a:gd name="connsiteY99" fmla="*/ 1212850 h 1885950"/>
                  <a:gd name="connsiteX100" fmla="*/ 4946650 w 5118100"/>
                  <a:gd name="connsiteY100" fmla="*/ 1238250 h 1885950"/>
                  <a:gd name="connsiteX101" fmla="*/ 4927600 w 5118100"/>
                  <a:gd name="connsiteY101" fmla="*/ 1270000 h 1885950"/>
                  <a:gd name="connsiteX102" fmla="*/ 4889500 w 5118100"/>
                  <a:gd name="connsiteY102" fmla="*/ 1352550 h 1885950"/>
                  <a:gd name="connsiteX103" fmla="*/ 4851400 w 5118100"/>
                  <a:gd name="connsiteY103" fmla="*/ 1428750 h 1885950"/>
                  <a:gd name="connsiteX104" fmla="*/ 4826000 w 5118100"/>
                  <a:gd name="connsiteY104" fmla="*/ 1473200 h 1885950"/>
                  <a:gd name="connsiteX105" fmla="*/ 4787900 w 5118100"/>
                  <a:gd name="connsiteY105" fmla="*/ 1543050 h 1885950"/>
                  <a:gd name="connsiteX106" fmla="*/ 4775200 w 5118100"/>
                  <a:gd name="connsiteY106" fmla="*/ 1581150 h 1885950"/>
                  <a:gd name="connsiteX107" fmla="*/ 4768850 w 5118100"/>
                  <a:gd name="connsiteY107" fmla="*/ 1606550 h 1885950"/>
                  <a:gd name="connsiteX108" fmla="*/ 4756150 w 5118100"/>
                  <a:gd name="connsiteY108" fmla="*/ 1644650 h 1885950"/>
                  <a:gd name="connsiteX109" fmla="*/ 4737100 w 5118100"/>
                  <a:gd name="connsiteY109" fmla="*/ 1758950 h 1885950"/>
                  <a:gd name="connsiteX110" fmla="*/ 4730750 w 5118100"/>
                  <a:gd name="connsiteY110" fmla="*/ 1784350 h 1885950"/>
                  <a:gd name="connsiteX111" fmla="*/ 4724400 w 5118100"/>
                  <a:gd name="connsiteY111" fmla="*/ 1828800 h 1885950"/>
                  <a:gd name="connsiteX112" fmla="*/ 4711700 w 5118100"/>
                  <a:gd name="connsiteY112" fmla="*/ 1885950 h 1885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</a:cxnLst>
                <a:rect l="l" t="t" r="r" b="b"/>
                <a:pathLst>
                  <a:path w="5118100" h="1885950">
                    <a:moveTo>
                      <a:pt x="0" y="1835150"/>
                    </a:moveTo>
                    <a:cubicBezTo>
                      <a:pt x="17896" y="1745668"/>
                      <a:pt x="-11519" y="1887575"/>
                      <a:pt x="25400" y="1739900"/>
                    </a:cubicBezTo>
                    <a:cubicBezTo>
                      <a:pt x="28523" y="1727409"/>
                      <a:pt x="29633" y="1714500"/>
                      <a:pt x="31750" y="1701800"/>
                    </a:cubicBezTo>
                    <a:cubicBezTo>
                      <a:pt x="34649" y="1665568"/>
                      <a:pt x="37109" y="1542682"/>
                      <a:pt x="57150" y="1485900"/>
                    </a:cubicBezTo>
                    <a:cubicBezTo>
                      <a:pt x="63451" y="1468047"/>
                      <a:pt x="73089" y="1451499"/>
                      <a:pt x="82550" y="1435100"/>
                    </a:cubicBezTo>
                    <a:cubicBezTo>
                      <a:pt x="194819" y="1240501"/>
                      <a:pt x="110733" y="1386025"/>
                      <a:pt x="190500" y="1270000"/>
                    </a:cubicBezTo>
                    <a:cubicBezTo>
                      <a:pt x="201813" y="1253545"/>
                      <a:pt x="212126" y="1236412"/>
                      <a:pt x="222250" y="1219200"/>
                    </a:cubicBezTo>
                    <a:cubicBezTo>
                      <a:pt x="233299" y="1200416"/>
                      <a:pt x="241912" y="1180182"/>
                      <a:pt x="254000" y="1162050"/>
                    </a:cubicBezTo>
                    <a:cubicBezTo>
                      <a:pt x="267387" y="1141970"/>
                      <a:pt x="283633" y="1123950"/>
                      <a:pt x="298450" y="1104900"/>
                    </a:cubicBezTo>
                    <a:cubicBezTo>
                      <a:pt x="320199" y="1048353"/>
                      <a:pt x="353537" y="957484"/>
                      <a:pt x="381000" y="908050"/>
                    </a:cubicBezTo>
                    <a:cubicBezTo>
                      <a:pt x="391583" y="889000"/>
                      <a:pt x="400873" y="869172"/>
                      <a:pt x="412750" y="850900"/>
                    </a:cubicBezTo>
                    <a:cubicBezTo>
                      <a:pt x="428440" y="826761"/>
                      <a:pt x="446062" y="803919"/>
                      <a:pt x="463550" y="781050"/>
                    </a:cubicBezTo>
                    <a:cubicBezTo>
                      <a:pt x="485523" y="752316"/>
                      <a:pt x="506724" y="729474"/>
                      <a:pt x="533400" y="704850"/>
                    </a:cubicBezTo>
                    <a:cubicBezTo>
                      <a:pt x="547739" y="691614"/>
                      <a:pt x="563550" y="680029"/>
                      <a:pt x="577850" y="666750"/>
                    </a:cubicBezTo>
                    <a:cubicBezTo>
                      <a:pt x="591260" y="654297"/>
                      <a:pt x="627755" y="609093"/>
                      <a:pt x="654050" y="603250"/>
                    </a:cubicBezTo>
                    <a:cubicBezTo>
                      <a:pt x="680991" y="597263"/>
                      <a:pt x="709083" y="599017"/>
                      <a:pt x="736600" y="596900"/>
                    </a:cubicBezTo>
                    <a:cubicBezTo>
                      <a:pt x="759883" y="592667"/>
                      <a:pt x="783310" y="589159"/>
                      <a:pt x="806450" y="584200"/>
                    </a:cubicBezTo>
                    <a:cubicBezTo>
                      <a:pt x="812995" y="582798"/>
                      <a:pt x="819064" y="579689"/>
                      <a:pt x="825500" y="577850"/>
                    </a:cubicBezTo>
                    <a:cubicBezTo>
                      <a:pt x="875640" y="563524"/>
                      <a:pt x="827819" y="582003"/>
                      <a:pt x="901700" y="552450"/>
                    </a:cubicBezTo>
                    <a:cubicBezTo>
                      <a:pt x="930770" y="540822"/>
                      <a:pt x="973007" y="519399"/>
                      <a:pt x="1003300" y="514350"/>
                    </a:cubicBezTo>
                    <a:cubicBezTo>
                      <a:pt x="1052046" y="506226"/>
                      <a:pt x="1028775" y="510525"/>
                      <a:pt x="1073150" y="501650"/>
                    </a:cubicBezTo>
                    <a:cubicBezTo>
                      <a:pt x="1081617" y="495300"/>
                      <a:pt x="1088435" y="485712"/>
                      <a:pt x="1098550" y="482600"/>
                    </a:cubicBezTo>
                    <a:cubicBezTo>
                      <a:pt x="1116870" y="476963"/>
                      <a:pt x="1136701" y="478783"/>
                      <a:pt x="1155700" y="476250"/>
                    </a:cubicBezTo>
                    <a:cubicBezTo>
                      <a:pt x="1168462" y="474548"/>
                      <a:pt x="1181231" y="472693"/>
                      <a:pt x="1193800" y="469900"/>
                    </a:cubicBezTo>
                    <a:cubicBezTo>
                      <a:pt x="1200334" y="468448"/>
                      <a:pt x="1206999" y="466801"/>
                      <a:pt x="1212850" y="463550"/>
                    </a:cubicBezTo>
                    <a:cubicBezTo>
                      <a:pt x="1226193" y="456137"/>
                      <a:pt x="1240157" y="448943"/>
                      <a:pt x="1250950" y="438150"/>
                    </a:cubicBezTo>
                    <a:lnTo>
                      <a:pt x="1289050" y="400050"/>
                    </a:lnTo>
                    <a:cubicBezTo>
                      <a:pt x="1293283" y="389467"/>
                      <a:pt x="1295125" y="377575"/>
                      <a:pt x="1301750" y="368300"/>
                    </a:cubicBezTo>
                    <a:cubicBezTo>
                      <a:pt x="1306186" y="362090"/>
                      <a:pt x="1316032" y="361559"/>
                      <a:pt x="1320800" y="355600"/>
                    </a:cubicBezTo>
                    <a:cubicBezTo>
                      <a:pt x="1324981" y="350373"/>
                      <a:pt x="1324157" y="342537"/>
                      <a:pt x="1327150" y="336550"/>
                    </a:cubicBezTo>
                    <a:cubicBezTo>
                      <a:pt x="1330563" y="329724"/>
                      <a:pt x="1336437" y="324326"/>
                      <a:pt x="1339850" y="317500"/>
                    </a:cubicBezTo>
                    <a:cubicBezTo>
                      <a:pt x="1353669" y="289862"/>
                      <a:pt x="1336877" y="303882"/>
                      <a:pt x="1358900" y="273050"/>
                    </a:cubicBezTo>
                    <a:cubicBezTo>
                      <a:pt x="1364120" y="265742"/>
                      <a:pt x="1371600" y="260350"/>
                      <a:pt x="1377950" y="254000"/>
                    </a:cubicBezTo>
                    <a:cubicBezTo>
                      <a:pt x="1386231" y="233298"/>
                      <a:pt x="1397626" y="202261"/>
                      <a:pt x="1409700" y="184150"/>
                    </a:cubicBezTo>
                    <a:cubicBezTo>
                      <a:pt x="1414681" y="176678"/>
                      <a:pt x="1423362" y="172284"/>
                      <a:pt x="1428750" y="165100"/>
                    </a:cubicBezTo>
                    <a:cubicBezTo>
                      <a:pt x="1436155" y="155226"/>
                      <a:pt x="1441806" y="144139"/>
                      <a:pt x="1447800" y="133350"/>
                    </a:cubicBezTo>
                    <a:cubicBezTo>
                      <a:pt x="1452397" y="125075"/>
                      <a:pt x="1454998" y="115653"/>
                      <a:pt x="1460500" y="107950"/>
                    </a:cubicBezTo>
                    <a:cubicBezTo>
                      <a:pt x="1465720" y="100642"/>
                      <a:pt x="1474162" y="96084"/>
                      <a:pt x="1479550" y="88900"/>
                    </a:cubicBezTo>
                    <a:cubicBezTo>
                      <a:pt x="1486955" y="79026"/>
                      <a:pt x="1491195" y="67024"/>
                      <a:pt x="1498600" y="57150"/>
                    </a:cubicBezTo>
                    <a:cubicBezTo>
                      <a:pt x="1505840" y="47497"/>
                      <a:pt x="1533204" y="23595"/>
                      <a:pt x="1543050" y="19050"/>
                    </a:cubicBezTo>
                    <a:cubicBezTo>
                      <a:pt x="1561282" y="10635"/>
                      <a:pt x="1600200" y="0"/>
                      <a:pt x="1600200" y="0"/>
                    </a:cubicBezTo>
                    <a:cubicBezTo>
                      <a:pt x="1606118" y="2690"/>
                      <a:pt x="1680031" y="30242"/>
                      <a:pt x="1695450" y="50800"/>
                    </a:cubicBezTo>
                    <a:cubicBezTo>
                      <a:pt x="1712634" y="73712"/>
                      <a:pt x="1704434" y="84463"/>
                      <a:pt x="1714500" y="107950"/>
                    </a:cubicBezTo>
                    <a:cubicBezTo>
                      <a:pt x="1751346" y="193925"/>
                      <a:pt x="1700350" y="46933"/>
                      <a:pt x="1739900" y="152400"/>
                    </a:cubicBezTo>
                    <a:cubicBezTo>
                      <a:pt x="1750471" y="180589"/>
                      <a:pt x="1737977" y="177724"/>
                      <a:pt x="1765300" y="196850"/>
                    </a:cubicBezTo>
                    <a:cubicBezTo>
                      <a:pt x="1779280" y="206636"/>
                      <a:pt x="1794486" y="214618"/>
                      <a:pt x="1809750" y="222250"/>
                    </a:cubicBezTo>
                    <a:cubicBezTo>
                      <a:pt x="1815737" y="225243"/>
                      <a:pt x="1822225" y="227348"/>
                      <a:pt x="1828800" y="228600"/>
                    </a:cubicBezTo>
                    <a:cubicBezTo>
                      <a:pt x="1866743" y="235827"/>
                      <a:pt x="1904528" y="245620"/>
                      <a:pt x="1943100" y="247650"/>
                    </a:cubicBezTo>
                    <a:lnTo>
                      <a:pt x="2063750" y="254000"/>
                    </a:lnTo>
                    <a:lnTo>
                      <a:pt x="2305050" y="241300"/>
                    </a:lnTo>
                    <a:cubicBezTo>
                      <a:pt x="2315817" y="240549"/>
                      <a:pt x="2326779" y="238958"/>
                      <a:pt x="2336800" y="234950"/>
                    </a:cubicBezTo>
                    <a:cubicBezTo>
                      <a:pt x="2358772" y="226161"/>
                      <a:pt x="2379133" y="213783"/>
                      <a:pt x="2400300" y="203200"/>
                    </a:cubicBezTo>
                    <a:cubicBezTo>
                      <a:pt x="2432526" y="187087"/>
                      <a:pt x="2417824" y="195751"/>
                      <a:pt x="2444750" y="177800"/>
                    </a:cubicBezTo>
                    <a:cubicBezTo>
                      <a:pt x="2458643" y="156960"/>
                      <a:pt x="2457831" y="153599"/>
                      <a:pt x="2482850" y="139700"/>
                    </a:cubicBezTo>
                    <a:cubicBezTo>
                      <a:pt x="2492814" y="134164"/>
                      <a:pt x="2504636" y="132536"/>
                      <a:pt x="2514600" y="127000"/>
                    </a:cubicBezTo>
                    <a:cubicBezTo>
                      <a:pt x="2554092" y="105060"/>
                      <a:pt x="2551897" y="77988"/>
                      <a:pt x="2609850" y="63500"/>
                    </a:cubicBezTo>
                    <a:cubicBezTo>
                      <a:pt x="2618317" y="61383"/>
                      <a:pt x="2626841" y="59486"/>
                      <a:pt x="2635250" y="57150"/>
                    </a:cubicBezTo>
                    <a:cubicBezTo>
                      <a:pt x="2664945" y="48901"/>
                      <a:pt x="2693399" y="33800"/>
                      <a:pt x="2724150" y="31750"/>
                    </a:cubicBezTo>
                    <a:lnTo>
                      <a:pt x="2819400" y="25400"/>
                    </a:lnTo>
                    <a:cubicBezTo>
                      <a:pt x="2844800" y="27517"/>
                      <a:pt x="2871335" y="23950"/>
                      <a:pt x="2895600" y="31750"/>
                    </a:cubicBezTo>
                    <a:cubicBezTo>
                      <a:pt x="2965837" y="54326"/>
                      <a:pt x="2976601" y="82672"/>
                      <a:pt x="3035300" y="95250"/>
                    </a:cubicBezTo>
                    <a:cubicBezTo>
                      <a:pt x="3087926" y="106527"/>
                      <a:pt x="3077528" y="96282"/>
                      <a:pt x="3124200" y="107950"/>
                    </a:cubicBezTo>
                    <a:cubicBezTo>
                      <a:pt x="3137187" y="111197"/>
                      <a:pt x="3149365" y="117201"/>
                      <a:pt x="3162300" y="120650"/>
                    </a:cubicBezTo>
                    <a:cubicBezTo>
                      <a:pt x="3181156" y="125678"/>
                      <a:pt x="3200400" y="129117"/>
                      <a:pt x="3219450" y="133350"/>
                    </a:cubicBezTo>
                    <a:cubicBezTo>
                      <a:pt x="3274483" y="131233"/>
                      <a:pt x="3329716" y="132141"/>
                      <a:pt x="3384550" y="127000"/>
                    </a:cubicBezTo>
                    <a:cubicBezTo>
                      <a:pt x="3397879" y="125750"/>
                      <a:pt x="3409663" y="117547"/>
                      <a:pt x="3422650" y="114300"/>
                    </a:cubicBezTo>
                    <a:cubicBezTo>
                      <a:pt x="3435141" y="111177"/>
                      <a:pt x="3448125" y="110475"/>
                      <a:pt x="3460750" y="107950"/>
                    </a:cubicBezTo>
                    <a:cubicBezTo>
                      <a:pt x="3469308" y="106238"/>
                      <a:pt x="3477631" y="103493"/>
                      <a:pt x="3486150" y="101600"/>
                    </a:cubicBezTo>
                    <a:cubicBezTo>
                      <a:pt x="3512775" y="95683"/>
                      <a:pt x="3528428" y="93495"/>
                      <a:pt x="3556000" y="88900"/>
                    </a:cubicBezTo>
                    <a:cubicBezTo>
                      <a:pt x="3629406" y="90690"/>
                      <a:pt x="3770315" y="85461"/>
                      <a:pt x="3867150" y="101600"/>
                    </a:cubicBezTo>
                    <a:cubicBezTo>
                      <a:pt x="3889104" y="105259"/>
                      <a:pt x="3909478" y="114298"/>
                      <a:pt x="3930650" y="120650"/>
                    </a:cubicBezTo>
                    <a:cubicBezTo>
                      <a:pt x="3939009" y="123158"/>
                      <a:pt x="3947583" y="124883"/>
                      <a:pt x="3956050" y="127000"/>
                    </a:cubicBezTo>
                    <a:cubicBezTo>
                      <a:pt x="3962400" y="131233"/>
                      <a:pt x="3968274" y="136287"/>
                      <a:pt x="3975100" y="139700"/>
                    </a:cubicBezTo>
                    <a:cubicBezTo>
                      <a:pt x="3981087" y="142693"/>
                      <a:pt x="3988338" y="142729"/>
                      <a:pt x="3994150" y="146050"/>
                    </a:cubicBezTo>
                    <a:cubicBezTo>
                      <a:pt x="4044522" y="174834"/>
                      <a:pt x="3994448" y="158824"/>
                      <a:pt x="4044950" y="171450"/>
                    </a:cubicBezTo>
                    <a:cubicBezTo>
                      <a:pt x="4066117" y="169333"/>
                      <a:pt x="4087542" y="169020"/>
                      <a:pt x="4108450" y="165100"/>
                    </a:cubicBezTo>
                    <a:cubicBezTo>
                      <a:pt x="4120997" y="162748"/>
                      <a:pt x="4158995" y="148953"/>
                      <a:pt x="4171950" y="139700"/>
                    </a:cubicBezTo>
                    <a:cubicBezTo>
                      <a:pt x="4241689" y="89886"/>
                      <a:pt x="4125629" y="155556"/>
                      <a:pt x="4222750" y="101600"/>
                    </a:cubicBezTo>
                    <a:cubicBezTo>
                      <a:pt x="4263040" y="79217"/>
                      <a:pt x="4233708" y="97937"/>
                      <a:pt x="4279900" y="76200"/>
                    </a:cubicBezTo>
                    <a:cubicBezTo>
                      <a:pt x="4402293" y="18603"/>
                      <a:pt x="4315284" y="54426"/>
                      <a:pt x="4387850" y="25400"/>
                    </a:cubicBezTo>
                    <a:cubicBezTo>
                      <a:pt x="4440767" y="31750"/>
                      <a:pt x="4494217" y="34628"/>
                      <a:pt x="4546600" y="44450"/>
                    </a:cubicBezTo>
                    <a:cubicBezTo>
                      <a:pt x="4578652" y="50460"/>
                      <a:pt x="4602660" y="72599"/>
                      <a:pt x="4629150" y="88900"/>
                    </a:cubicBezTo>
                    <a:cubicBezTo>
                      <a:pt x="4643684" y="97844"/>
                      <a:pt x="4659862" y="104177"/>
                      <a:pt x="4673600" y="114300"/>
                    </a:cubicBezTo>
                    <a:cubicBezTo>
                      <a:pt x="4699208" y="133169"/>
                      <a:pt x="4768685" y="191207"/>
                      <a:pt x="4794250" y="222250"/>
                    </a:cubicBezTo>
                    <a:cubicBezTo>
                      <a:pt x="4898430" y="348754"/>
                      <a:pt x="4780907" y="227490"/>
                      <a:pt x="4883150" y="336550"/>
                    </a:cubicBezTo>
                    <a:cubicBezTo>
                      <a:pt x="4899529" y="354020"/>
                      <a:pt x="4916402" y="371055"/>
                      <a:pt x="4933950" y="387350"/>
                    </a:cubicBezTo>
                    <a:cubicBezTo>
                      <a:pt x="4946064" y="398599"/>
                      <a:pt x="4961467" y="406400"/>
                      <a:pt x="4972050" y="419100"/>
                    </a:cubicBezTo>
                    <a:cubicBezTo>
                      <a:pt x="4993475" y="444810"/>
                      <a:pt x="5011981" y="472952"/>
                      <a:pt x="5029200" y="501650"/>
                    </a:cubicBezTo>
                    <a:cubicBezTo>
                      <a:pt x="5035550" y="512233"/>
                      <a:pt x="5043031" y="522216"/>
                      <a:pt x="5048250" y="533400"/>
                    </a:cubicBezTo>
                    <a:cubicBezTo>
                      <a:pt x="5057891" y="554058"/>
                      <a:pt x="5064512" y="576014"/>
                      <a:pt x="5073650" y="596900"/>
                    </a:cubicBezTo>
                    <a:cubicBezTo>
                      <a:pt x="5096986" y="650239"/>
                      <a:pt x="5091627" y="619767"/>
                      <a:pt x="5105400" y="679450"/>
                    </a:cubicBezTo>
                    <a:cubicBezTo>
                      <a:pt x="5110394" y="701090"/>
                      <a:pt x="5115669" y="748901"/>
                      <a:pt x="5118100" y="768350"/>
                    </a:cubicBezTo>
                    <a:cubicBezTo>
                      <a:pt x="5113867" y="806450"/>
                      <a:pt x="5112139" y="844912"/>
                      <a:pt x="5105400" y="882650"/>
                    </a:cubicBezTo>
                    <a:cubicBezTo>
                      <a:pt x="5090474" y="966236"/>
                      <a:pt x="5088039" y="924712"/>
                      <a:pt x="5060950" y="996950"/>
                    </a:cubicBezTo>
                    <a:cubicBezTo>
                      <a:pt x="5054821" y="1013293"/>
                      <a:pt x="5054963" y="1031638"/>
                      <a:pt x="5048250" y="1047750"/>
                    </a:cubicBezTo>
                    <a:cubicBezTo>
                      <a:pt x="5044179" y="1057519"/>
                      <a:pt x="5034645" y="1064075"/>
                      <a:pt x="5029200" y="1073150"/>
                    </a:cubicBezTo>
                    <a:cubicBezTo>
                      <a:pt x="5021895" y="1085326"/>
                      <a:pt x="5016026" y="1098324"/>
                      <a:pt x="5010150" y="1111250"/>
                    </a:cubicBezTo>
                    <a:cubicBezTo>
                      <a:pt x="5005433" y="1121627"/>
                      <a:pt x="5002548" y="1132805"/>
                      <a:pt x="4997450" y="1143000"/>
                    </a:cubicBezTo>
                    <a:cubicBezTo>
                      <a:pt x="4994037" y="1149826"/>
                      <a:pt x="4988404" y="1155350"/>
                      <a:pt x="4984750" y="1162050"/>
                    </a:cubicBezTo>
                    <a:cubicBezTo>
                      <a:pt x="4975684" y="1178670"/>
                      <a:pt x="4967817" y="1195917"/>
                      <a:pt x="4959350" y="1212850"/>
                    </a:cubicBezTo>
                    <a:cubicBezTo>
                      <a:pt x="4955117" y="1221317"/>
                      <a:pt x="4951520" y="1230133"/>
                      <a:pt x="4946650" y="1238250"/>
                    </a:cubicBezTo>
                    <a:lnTo>
                      <a:pt x="4927600" y="1270000"/>
                    </a:lnTo>
                    <a:cubicBezTo>
                      <a:pt x="4904659" y="1350295"/>
                      <a:pt x="4929438" y="1280661"/>
                      <a:pt x="4889500" y="1352550"/>
                    </a:cubicBezTo>
                    <a:cubicBezTo>
                      <a:pt x="4875709" y="1377374"/>
                      <a:pt x="4865489" y="1404094"/>
                      <a:pt x="4851400" y="1428750"/>
                    </a:cubicBezTo>
                    <a:cubicBezTo>
                      <a:pt x="4842933" y="1443567"/>
                      <a:pt x="4833632" y="1457936"/>
                      <a:pt x="4826000" y="1473200"/>
                    </a:cubicBezTo>
                    <a:cubicBezTo>
                      <a:pt x="4791172" y="1542857"/>
                      <a:pt x="4824244" y="1494591"/>
                      <a:pt x="4787900" y="1543050"/>
                    </a:cubicBezTo>
                    <a:cubicBezTo>
                      <a:pt x="4783667" y="1555750"/>
                      <a:pt x="4779047" y="1568328"/>
                      <a:pt x="4775200" y="1581150"/>
                    </a:cubicBezTo>
                    <a:cubicBezTo>
                      <a:pt x="4772692" y="1589509"/>
                      <a:pt x="4771358" y="1598191"/>
                      <a:pt x="4768850" y="1606550"/>
                    </a:cubicBezTo>
                    <a:cubicBezTo>
                      <a:pt x="4765003" y="1619372"/>
                      <a:pt x="4759397" y="1631663"/>
                      <a:pt x="4756150" y="1644650"/>
                    </a:cubicBezTo>
                    <a:cubicBezTo>
                      <a:pt x="4736708" y="1722419"/>
                      <a:pt x="4748812" y="1688679"/>
                      <a:pt x="4737100" y="1758950"/>
                    </a:cubicBezTo>
                    <a:cubicBezTo>
                      <a:pt x="4735665" y="1767558"/>
                      <a:pt x="4732311" y="1775764"/>
                      <a:pt x="4730750" y="1784350"/>
                    </a:cubicBezTo>
                    <a:cubicBezTo>
                      <a:pt x="4728073" y="1799076"/>
                      <a:pt x="4728338" y="1814360"/>
                      <a:pt x="4724400" y="1828800"/>
                    </a:cubicBezTo>
                    <a:cubicBezTo>
                      <a:pt x="4706967" y="1892721"/>
                      <a:pt x="4711700" y="1812249"/>
                      <a:pt x="4711700" y="1885950"/>
                    </a:cubicBezTo>
                  </a:path>
                </a:pathLst>
              </a:custGeom>
              <a:noFill/>
              <a:ln>
                <a:solidFill>
                  <a:srgbClr val="8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BA2CB329-7215-4368-B946-5768030E1EAE}"/>
                  </a:ext>
                </a:extLst>
              </p:cNvPr>
              <p:cNvSpPr/>
              <p:nvPr/>
            </p:nvSpPr>
            <p:spPr>
              <a:xfrm>
                <a:off x="8293100" y="5098327"/>
                <a:ext cx="177800" cy="172173"/>
              </a:xfrm>
              <a:custGeom>
                <a:avLst/>
                <a:gdLst>
                  <a:gd name="connsiteX0" fmla="*/ 133350 w 177800"/>
                  <a:gd name="connsiteY0" fmla="*/ 7073 h 172173"/>
                  <a:gd name="connsiteX1" fmla="*/ 31750 w 177800"/>
                  <a:gd name="connsiteY1" fmla="*/ 13423 h 172173"/>
                  <a:gd name="connsiteX2" fmla="*/ 0 w 177800"/>
                  <a:gd name="connsiteY2" fmla="*/ 89623 h 172173"/>
                  <a:gd name="connsiteX3" fmla="*/ 50800 w 177800"/>
                  <a:gd name="connsiteY3" fmla="*/ 165823 h 172173"/>
                  <a:gd name="connsiteX4" fmla="*/ 88900 w 177800"/>
                  <a:gd name="connsiteY4" fmla="*/ 172173 h 172173"/>
                  <a:gd name="connsiteX5" fmla="*/ 139700 w 177800"/>
                  <a:gd name="connsiteY5" fmla="*/ 153123 h 172173"/>
                  <a:gd name="connsiteX6" fmla="*/ 165100 w 177800"/>
                  <a:gd name="connsiteY6" fmla="*/ 83273 h 172173"/>
                  <a:gd name="connsiteX7" fmla="*/ 177800 w 177800"/>
                  <a:gd name="connsiteY7" fmla="*/ 64223 h 172173"/>
                  <a:gd name="connsiteX8" fmla="*/ 171450 w 177800"/>
                  <a:gd name="connsiteY8" fmla="*/ 32473 h 172173"/>
                  <a:gd name="connsiteX9" fmla="*/ 133350 w 177800"/>
                  <a:gd name="connsiteY9" fmla="*/ 7073 h 172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7800" h="172173">
                    <a:moveTo>
                      <a:pt x="133350" y="7073"/>
                    </a:moveTo>
                    <a:cubicBezTo>
                      <a:pt x="110067" y="3898"/>
                      <a:pt x="67201" y="-10211"/>
                      <a:pt x="31750" y="13423"/>
                    </a:cubicBezTo>
                    <a:cubicBezTo>
                      <a:pt x="14168" y="25144"/>
                      <a:pt x="5538" y="67469"/>
                      <a:pt x="0" y="89623"/>
                    </a:cubicBezTo>
                    <a:cubicBezTo>
                      <a:pt x="14018" y="121163"/>
                      <a:pt x="16683" y="152176"/>
                      <a:pt x="50800" y="165823"/>
                    </a:cubicBezTo>
                    <a:cubicBezTo>
                      <a:pt x="62754" y="170605"/>
                      <a:pt x="76200" y="170056"/>
                      <a:pt x="88900" y="172173"/>
                    </a:cubicBezTo>
                    <a:cubicBezTo>
                      <a:pt x="105833" y="165823"/>
                      <a:pt x="125074" y="163760"/>
                      <a:pt x="139700" y="153123"/>
                    </a:cubicBezTo>
                    <a:cubicBezTo>
                      <a:pt x="165365" y="134458"/>
                      <a:pt x="156731" y="108380"/>
                      <a:pt x="165100" y="83273"/>
                    </a:cubicBezTo>
                    <a:cubicBezTo>
                      <a:pt x="167513" y="76033"/>
                      <a:pt x="173567" y="70573"/>
                      <a:pt x="177800" y="64223"/>
                    </a:cubicBezTo>
                    <a:cubicBezTo>
                      <a:pt x="175683" y="53640"/>
                      <a:pt x="177723" y="41256"/>
                      <a:pt x="171450" y="32473"/>
                    </a:cubicBezTo>
                    <a:cubicBezTo>
                      <a:pt x="165948" y="24770"/>
                      <a:pt x="156633" y="10248"/>
                      <a:pt x="133350" y="7073"/>
                    </a:cubicBezTo>
                    <a:close/>
                  </a:path>
                </a:pathLst>
              </a:custGeom>
              <a:noFill/>
              <a:ln>
                <a:solidFill>
                  <a:srgbClr val="8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BC315634-F511-499F-8949-3B9206AF9026}"/>
                  </a:ext>
                </a:extLst>
              </p:cNvPr>
              <p:cNvSpPr/>
              <p:nvPr/>
            </p:nvSpPr>
            <p:spPr>
              <a:xfrm>
                <a:off x="8743839" y="4978400"/>
                <a:ext cx="206797" cy="228600"/>
              </a:xfrm>
              <a:custGeom>
                <a:avLst/>
                <a:gdLst>
                  <a:gd name="connsiteX0" fmla="*/ 50911 w 206797"/>
                  <a:gd name="connsiteY0" fmla="*/ 19050 h 228600"/>
                  <a:gd name="connsiteX1" fmla="*/ 12811 w 206797"/>
                  <a:gd name="connsiteY1" fmla="*/ 69850 h 228600"/>
                  <a:gd name="connsiteX2" fmla="*/ 6461 w 206797"/>
                  <a:gd name="connsiteY2" fmla="*/ 177800 h 228600"/>
                  <a:gd name="connsiteX3" fmla="*/ 31861 w 206797"/>
                  <a:gd name="connsiteY3" fmla="*/ 203200 h 228600"/>
                  <a:gd name="connsiteX4" fmla="*/ 82661 w 206797"/>
                  <a:gd name="connsiteY4" fmla="*/ 228600 h 228600"/>
                  <a:gd name="connsiteX5" fmla="*/ 127111 w 206797"/>
                  <a:gd name="connsiteY5" fmla="*/ 215900 h 228600"/>
                  <a:gd name="connsiteX6" fmla="*/ 152511 w 206797"/>
                  <a:gd name="connsiteY6" fmla="*/ 209550 h 228600"/>
                  <a:gd name="connsiteX7" fmla="*/ 177911 w 206797"/>
                  <a:gd name="connsiteY7" fmla="*/ 196850 h 228600"/>
                  <a:gd name="connsiteX8" fmla="*/ 190611 w 206797"/>
                  <a:gd name="connsiteY8" fmla="*/ 177800 h 228600"/>
                  <a:gd name="connsiteX9" fmla="*/ 177911 w 206797"/>
                  <a:gd name="connsiteY9" fmla="*/ 19050 h 228600"/>
                  <a:gd name="connsiteX10" fmla="*/ 127111 w 206797"/>
                  <a:gd name="connsiteY10" fmla="*/ 0 h 228600"/>
                  <a:gd name="connsiteX11" fmla="*/ 50911 w 206797"/>
                  <a:gd name="connsiteY11" fmla="*/ 19050 h 22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6797" h="228600">
                    <a:moveTo>
                      <a:pt x="50911" y="19050"/>
                    </a:moveTo>
                    <a:cubicBezTo>
                      <a:pt x="31861" y="30692"/>
                      <a:pt x="21408" y="50508"/>
                      <a:pt x="12811" y="69850"/>
                    </a:cubicBezTo>
                    <a:cubicBezTo>
                      <a:pt x="2141" y="93858"/>
                      <a:pt x="-6384" y="149540"/>
                      <a:pt x="6461" y="177800"/>
                    </a:cubicBezTo>
                    <a:cubicBezTo>
                      <a:pt x="11416" y="188700"/>
                      <a:pt x="22410" y="195849"/>
                      <a:pt x="31861" y="203200"/>
                    </a:cubicBezTo>
                    <a:cubicBezTo>
                      <a:pt x="54355" y="220695"/>
                      <a:pt x="60035" y="221058"/>
                      <a:pt x="82661" y="228600"/>
                    </a:cubicBezTo>
                    <a:lnTo>
                      <a:pt x="127111" y="215900"/>
                    </a:lnTo>
                    <a:cubicBezTo>
                      <a:pt x="135531" y="213604"/>
                      <a:pt x="144339" y="212614"/>
                      <a:pt x="152511" y="209550"/>
                    </a:cubicBezTo>
                    <a:cubicBezTo>
                      <a:pt x="161374" y="206226"/>
                      <a:pt x="169444" y="201083"/>
                      <a:pt x="177911" y="196850"/>
                    </a:cubicBezTo>
                    <a:cubicBezTo>
                      <a:pt x="182144" y="190500"/>
                      <a:pt x="187198" y="184626"/>
                      <a:pt x="190611" y="177800"/>
                    </a:cubicBezTo>
                    <a:cubicBezTo>
                      <a:pt x="218913" y="121196"/>
                      <a:pt x="207181" y="99544"/>
                      <a:pt x="177911" y="19050"/>
                    </a:cubicBezTo>
                    <a:cubicBezTo>
                      <a:pt x="174590" y="9918"/>
                      <a:pt x="134142" y="1758"/>
                      <a:pt x="127111" y="0"/>
                    </a:cubicBezTo>
                    <a:cubicBezTo>
                      <a:pt x="98807" y="7076"/>
                      <a:pt x="69961" y="7408"/>
                      <a:pt x="50911" y="19050"/>
                    </a:cubicBezTo>
                    <a:close/>
                  </a:path>
                </a:pathLst>
              </a:custGeom>
              <a:noFill/>
              <a:ln>
                <a:solidFill>
                  <a:srgbClr val="8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527D2BBD-E123-43BB-ADC3-D405C95D8536}"/>
                  </a:ext>
                </a:extLst>
              </p:cNvPr>
              <p:cNvSpPr/>
              <p:nvPr/>
            </p:nvSpPr>
            <p:spPr>
              <a:xfrm>
                <a:off x="6565244" y="4140200"/>
                <a:ext cx="216698" cy="139700"/>
              </a:xfrm>
              <a:custGeom>
                <a:avLst/>
                <a:gdLst>
                  <a:gd name="connsiteX0" fmla="*/ 191156 w 216698"/>
                  <a:gd name="connsiteY0" fmla="*/ 44450 h 139700"/>
                  <a:gd name="connsiteX1" fmla="*/ 159406 w 216698"/>
                  <a:gd name="connsiteY1" fmla="*/ 25400 h 139700"/>
                  <a:gd name="connsiteX2" fmla="*/ 140356 w 216698"/>
                  <a:gd name="connsiteY2" fmla="*/ 6350 h 139700"/>
                  <a:gd name="connsiteX3" fmla="*/ 95906 w 216698"/>
                  <a:gd name="connsiteY3" fmla="*/ 0 h 139700"/>
                  <a:gd name="connsiteX4" fmla="*/ 7006 w 216698"/>
                  <a:gd name="connsiteY4" fmla="*/ 6350 h 139700"/>
                  <a:gd name="connsiteX5" fmla="*/ 656 w 216698"/>
                  <a:gd name="connsiteY5" fmla="*/ 38100 h 139700"/>
                  <a:gd name="connsiteX6" fmla="*/ 7006 w 216698"/>
                  <a:gd name="connsiteY6" fmla="*/ 95250 h 139700"/>
                  <a:gd name="connsiteX7" fmla="*/ 32406 w 216698"/>
                  <a:gd name="connsiteY7" fmla="*/ 114300 h 139700"/>
                  <a:gd name="connsiteX8" fmla="*/ 70506 w 216698"/>
                  <a:gd name="connsiteY8" fmla="*/ 127000 h 139700"/>
                  <a:gd name="connsiteX9" fmla="*/ 95906 w 216698"/>
                  <a:gd name="connsiteY9" fmla="*/ 139700 h 139700"/>
                  <a:gd name="connsiteX10" fmla="*/ 210206 w 216698"/>
                  <a:gd name="connsiteY10" fmla="*/ 127000 h 139700"/>
                  <a:gd name="connsiteX11" fmla="*/ 210206 w 216698"/>
                  <a:gd name="connsiteY11" fmla="*/ 57150 h 139700"/>
                  <a:gd name="connsiteX12" fmla="*/ 191156 w 216698"/>
                  <a:gd name="connsiteY12" fmla="*/ 44450 h 13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16698" h="139700">
                    <a:moveTo>
                      <a:pt x="191156" y="44450"/>
                    </a:moveTo>
                    <a:cubicBezTo>
                      <a:pt x="182689" y="39158"/>
                      <a:pt x="169280" y="32805"/>
                      <a:pt x="159406" y="25400"/>
                    </a:cubicBezTo>
                    <a:cubicBezTo>
                      <a:pt x="152222" y="20012"/>
                      <a:pt x="148694" y="9685"/>
                      <a:pt x="140356" y="6350"/>
                    </a:cubicBezTo>
                    <a:cubicBezTo>
                      <a:pt x="126459" y="791"/>
                      <a:pt x="110723" y="2117"/>
                      <a:pt x="95906" y="0"/>
                    </a:cubicBezTo>
                    <a:lnTo>
                      <a:pt x="7006" y="6350"/>
                    </a:lnTo>
                    <a:cubicBezTo>
                      <a:pt x="-3015" y="10358"/>
                      <a:pt x="656" y="27307"/>
                      <a:pt x="656" y="38100"/>
                    </a:cubicBezTo>
                    <a:cubicBezTo>
                      <a:pt x="656" y="57267"/>
                      <a:pt x="-366" y="77557"/>
                      <a:pt x="7006" y="95250"/>
                    </a:cubicBezTo>
                    <a:cubicBezTo>
                      <a:pt x="11077" y="105019"/>
                      <a:pt x="22940" y="109567"/>
                      <a:pt x="32406" y="114300"/>
                    </a:cubicBezTo>
                    <a:cubicBezTo>
                      <a:pt x="44380" y="120287"/>
                      <a:pt x="58077" y="122028"/>
                      <a:pt x="70506" y="127000"/>
                    </a:cubicBezTo>
                    <a:cubicBezTo>
                      <a:pt x="79295" y="130516"/>
                      <a:pt x="87439" y="135467"/>
                      <a:pt x="95906" y="139700"/>
                    </a:cubicBezTo>
                    <a:cubicBezTo>
                      <a:pt x="134006" y="135467"/>
                      <a:pt x="175562" y="143410"/>
                      <a:pt x="210206" y="127000"/>
                    </a:cubicBezTo>
                    <a:cubicBezTo>
                      <a:pt x="216535" y="124002"/>
                      <a:pt x="220918" y="67862"/>
                      <a:pt x="210206" y="57150"/>
                    </a:cubicBezTo>
                    <a:cubicBezTo>
                      <a:pt x="205716" y="52660"/>
                      <a:pt x="199623" y="49742"/>
                      <a:pt x="191156" y="44450"/>
                    </a:cubicBezTo>
                    <a:close/>
                  </a:path>
                </a:pathLst>
              </a:custGeom>
              <a:noFill/>
              <a:ln>
                <a:solidFill>
                  <a:srgbClr val="8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35F89C44-2E63-4454-9ED1-B1F5FC109F45}"/>
                  </a:ext>
                </a:extLst>
              </p:cNvPr>
              <p:cNvSpPr/>
              <p:nvPr/>
            </p:nvSpPr>
            <p:spPr>
              <a:xfrm>
                <a:off x="7668662" y="4102031"/>
                <a:ext cx="126571" cy="133419"/>
              </a:xfrm>
              <a:custGeom>
                <a:avLst/>
                <a:gdLst>
                  <a:gd name="connsiteX0" fmla="*/ 122788 w 126571"/>
                  <a:gd name="connsiteY0" fmla="*/ 6419 h 133419"/>
                  <a:gd name="connsiteX1" fmla="*/ 27538 w 126571"/>
                  <a:gd name="connsiteY1" fmla="*/ 31819 h 133419"/>
                  <a:gd name="connsiteX2" fmla="*/ 8488 w 126571"/>
                  <a:gd name="connsiteY2" fmla="*/ 50869 h 133419"/>
                  <a:gd name="connsiteX3" fmla="*/ 14838 w 126571"/>
                  <a:gd name="connsiteY3" fmla="*/ 120719 h 133419"/>
                  <a:gd name="connsiteX4" fmla="*/ 40238 w 126571"/>
                  <a:gd name="connsiteY4" fmla="*/ 127069 h 133419"/>
                  <a:gd name="connsiteX5" fmla="*/ 59288 w 126571"/>
                  <a:gd name="connsiteY5" fmla="*/ 133419 h 133419"/>
                  <a:gd name="connsiteX6" fmla="*/ 91038 w 126571"/>
                  <a:gd name="connsiteY6" fmla="*/ 127069 h 133419"/>
                  <a:gd name="connsiteX7" fmla="*/ 122788 w 126571"/>
                  <a:gd name="connsiteY7" fmla="*/ 6419 h 133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6571" h="133419">
                    <a:moveTo>
                      <a:pt x="122788" y="6419"/>
                    </a:moveTo>
                    <a:cubicBezTo>
                      <a:pt x="112205" y="-9456"/>
                      <a:pt x="66209" y="6039"/>
                      <a:pt x="27538" y="31819"/>
                    </a:cubicBezTo>
                    <a:cubicBezTo>
                      <a:pt x="20066" y="36800"/>
                      <a:pt x="14838" y="44519"/>
                      <a:pt x="8488" y="50869"/>
                    </a:cubicBezTo>
                    <a:cubicBezTo>
                      <a:pt x="-330" y="77323"/>
                      <a:pt x="-7443" y="87298"/>
                      <a:pt x="14838" y="120719"/>
                    </a:cubicBezTo>
                    <a:cubicBezTo>
                      <a:pt x="19679" y="127981"/>
                      <a:pt x="31847" y="124671"/>
                      <a:pt x="40238" y="127069"/>
                    </a:cubicBezTo>
                    <a:cubicBezTo>
                      <a:pt x="46674" y="128908"/>
                      <a:pt x="52938" y="131302"/>
                      <a:pt x="59288" y="133419"/>
                    </a:cubicBezTo>
                    <a:cubicBezTo>
                      <a:pt x="69871" y="131302"/>
                      <a:pt x="82255" y="133342"/>
                      <a:pt x="91038" y="127069"/>
                    </a:cubicBezTo>
                    <a:cubicBezTo>
                      <a:pt x="121426" y="105364"/>
                      <a:pt x="133371" y="22294"/>
                      <a:pt x="122788" y="6419"/>
                    </a:cubicBezTo>
                    <a:close/>
                  </a:path>
                </a:pathLst>
              </a:custGeom>
              <a:noFill/>
              <a:ln>
                <a:solidFill>
                  <a:srgbClr val="8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78ADB308-D038-489D-ACFA-8FC2C0D36462}"/>
                  </a:ext>
                </a:extLst>
              </p:cNvPr>
              <p:cNvSpPr/>
              <p:nvPr/>
            </p:nvSpPr>
            <p:spPr>
              <a:xfrm>
                <a:off x="8223012" y="3619161"/>
                <a:ext cx="171688" cy="159089"/>
              </a:xfrm>
              <a:custGeom>
                <a:avLst/>
                <a:gdLst>
                  <a:gd name="connsiteX0" fmla="*/ 120888 w 171688"/>
                  <a:gd name="connsiteY0" fmla="*/ 25739 h 159089"/>
                  <a:gd name="connsiteX1" fmla="*/ 89138 w 171688"/>
                  <a:gd name="connsiteY1" fmla="*/ 339 h 159089"/>
                  <a:gd name="connsiteX2" fmla="*/ 6588 w 171688"/>
                  <a:gd name="connsiteY2" fmla="*/ 19389 h 159089"/>
                  <a:gd name="connsiteX3" fmla="*/ 6588 w 171688"/>
                  <a:gd name="connsiteY3" fmla="*/ 114639 h 159089"/>
                  <a:gd name="connsiteX4" fmla="*/ 31988 w 171688"/>
                  <a:gd name="connsiteY4" fmla="*/ 140039 h 159089"/>
                  <a:gd name="connsiteX5" fmla="*/ 70088 w 171688"/>
                  <a:gd name="connsiteY5" fmla="*/ 159089 h 159089"/>
                  <a:gd name="connsiteX6" fmla="*/ 165338 w 171688"/>
                  <a:gd name="connsiteY6" fmla="*/ 127339 h 159089"/>
                  <a:gd name="connsiteX7" fmla="*/ 171688 w 171688"/>
                  <a:gd name="connsiteY7" fmla="*/ 108289 h 159089"/>
                  <a:gd name="connsiteX8" fmla="*/ 120888 w 171688"/>
                  <a:gd name="connsiteY8" fmla="*/ 25739 h 159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1688" h="159089">
                    <a:moveTo>
                      <a:pt x="120888" y="25739"/>
                    </a:moveTo>
                    <a:cubicBezTo>
                      <a:pt x="110305" y="17272"/>
                      <a:pt x="102572" y="2130"/>
                      <a:pt x="89138" y="339"/>
                    </a:cubicBezTo>
                    <a:cubicBezTo>
                      <a:pt x="69120" y="-2330"/>
                      <a:pt x="30598" y="11386"/>
                      <a:pt x="6588" y="19389"/>
                    </a:cubicBezTo>
                    <a:cubicBezTo>
                      <a:pt x="3084" y="47424"/>
                      <a:pt x="-6299" y="86287"/>
                      <a:pt x="6588" y="114639"/>
                    </a:cubicBezTo>
                    <a:cubicBezTo>
                      <a:pt x="11543" y="125539"/>
                      <a:pt x="22897" y="132247"/>
                      <a:pt x="31988" y="140039"/>
                    </a:cubicBezTo>
                    <a:cubicBezTo>
                      <a:pt x="47655" y="153468"/>
                      <a:pt x="51650" y="152943"/>
                      <a:pt x="70088" y="159089"/>
                    </a:cubicBezTo>
                    <a:cubicBezTo>
                      <a:pt x="115083" y="151590"/>
                      <a:pt x="142052" y="162269"/>
                      <a:pt x="165338" y="127339"/>
                    </a:cubicBezTo>
                    <a:cubicBezTo>
                      <a:pt x="169051" y="121770"/>
                      <a:pt x="169571" y="114639"/>
                      <a:pt x="171688" y="108289"/>
                    </a:cubicBezTo>
                    <a:lnTo>
                      <a:pt x="120888" y="25739"/>
                    </a:lnTo>
                    <a:close/>
                  </a:path>
                </a:pathLst>
              </a:custGeom>
              <a:noFill/>
              <a:ln>
                <a:solidFill>
                  <a:srgbClr val="8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A65CFB4E-4E1B-4599-8D1F-601C3EDB6C72}"/>
                  </a:ext>
                </a:extLst>
              </p:cNvPr>
              <p:cNvSpPr/>
              <p:nvPr/>
            </p:nvSpPr>
            <p:spPr>
              <a:xfrm>
                <a:off x="8719791" y="2928320"/>
                <a:ext cx="121790" cy="117299"/>
              </a:xfrm>
              <a:custGeom>
                <a:avLst/>
                <a:gdLst>
                  <a:gd name="connsiteX0" fmla="*/ 14634 w 121790"/>
                  <a:gd name="connsiteY0" fmla="*/ 12524 h 117299"/>
                  <a:gd name="connsiteX1" fmla="*/ 5109 w 121790"/>
                  <a:gd name="connsiteY1" fmla="*/ 24430 h 117299"/>
                  <a:gd name="connsiteX2" fmla="*/ 347 w 121790"/>
                  <a:gd name="connsiteY2" fmla="*/ 38718 h 117299"/>
                  <a:gd name="connsiteX3" fmla="*/ 12253 w 121790"/>
                  <a:gd name="connsiteY3" fmla="*/ 95868 h 117299"/>
                  <a:gd name="connsiteX4" fmla="*/ 45590 w 121790"/>
                  <a:gd name="connsiteY4" fmla="*/ 112536 h 117299"/>
                  <a:gd name="connsiteX5" fmla="*/ 74165 w 121790"/>
                  <a:gd name="connsiteY5" fmla="*/ 117299 h 117299"/>
                  <a:gd name="connsiteX6" fmla="*/ 107503 w 121790"/>
                  <a:gd name="connsiteY6" fmla="*/ 107774 h 117299"/>
                  <a:gd name="connsiteX7" fmla="*/ 114647 w 121790"/>
                  <a:gd name="connsiteY7" fmla="*/ 98249 h 117299"/>
                  <a:gd name="connsiteX8" fmla="*/ 121790 w 121790"/>
                  <a:gd name="connsiteY8" fmla="*/ 72055 h 117299"/>
                  <a:gd name="connsiteX9" fmla="*/ 119409 w 121790"/>
                  <a:gd name="connsiteY9" fmla="*/ 38718 h 117299"/>
                  <a:gd name="connsiteX10" fmla="*/ 109884 w 121790"/>
                  <a:gd name="connsiteY10" fmla="*/ 22049 h 117299"/>
                  <a:gd name="connsiteX11" fmla="*/ 90834 w 121790"/>
                  <a:gd name="connsiteY11" fmla="*/ 2999 h 117299"/>
                  <a:gd name="connsiteX12" fmla="*/ 83690 w 121790"/>
                  <a:gd name="connsiteY12" fmla="*/ 618 h 117299"/>
                  <a:gd name="connsiteX13" fmla="*/ 14634 w 121790"/>
                  <a:gd name="connsiteY13" fmla="*/ 12524 h 117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1790" h="117299">
                    <a:moveTo>
                      <a:pt x="14634" y="12524"/>
                    </a:moveTo>
                    <a:cubicBezTo>
                      <a:pt x="1537" y="16493"/>
                      <a:pt x="7543" y="19968"/>
                      <a:pt x="5109" y="24430"/>
                    </a:cubicBezTo>
                    <a:cubicBezTo>
                      <a:pt x="2705" y="28837"/>
                      <a:pt x="347" y="33698"/>
                      <a:pt x="347" y="38718"/>
                    </a:cubicBezTo>
                    <a:cubicBezTo>
                      <a:pt x="347" y="62739"/>
                      <a:pt x="-3181" y="80434"/>
                      <a:pt x="12253" y="95868"/>
                    </a:cubicBezTo>
                    <a:cubicBezTo>
                      <a:pt x="22228" y="105843"/>
                      <a:pt x="30910" y="110089"/>
                      <a:pt x="45590" y="112536"/>
                    </a:cubicBezTo>
                    <a:lnTo>
                      <a:pt x="74165" y="117299"/>
                    </a:lnTo>
                    <a:cubicBezTo>
                      <a:pt x="85278" y="114124"/>
                      <a:pt x="97046" y="112695"/>
                      <a:pt x="107503" y="107774"/>
                    </a:cubicBezTo>
                    <a:cubicBezTo>
                      <a:pt x="111094" y="106084"/>
                      <a:pt x="112872" y="101799"/>
                      <a:pt x="114647" y="98249"/>
                    </a:cubicBezTo>
                    <a:cubicBezTo>
                      <a:pt x="118674" y="90194"/>
                      <a:pt x="120048" y="80763"/>
                      <a:pt x="121790" y="72055"/>
                    </a:cubicBezTo>
                    <a:cubicBezTo>
                      <a:pt x="120996" y="60943"/>
                      <a:pt x="121989" y="49556"/>
                      <a:pt x="119409" y="38718"/>
                    </a:cubicBezTo>
                    <a:cubicBezTo>
                      <a:pt x="117927" y="32493"/>
                      <a:pt x="113434" y="27374"/>
                      <a:pt x="109884" y="22049"/>
                    </a:cubicBezTo>
                    <a:cubicBezTo>
                      <a:pt x="104460" y="13912"/>
                      <a:pt x="99287" y="7829"/>
                      <a:pt x="90834" y="2999"/>
                    </a:cubicBezTo>
                    <a:cubicBezTo>
                      <a:pt x="88655" y="1754"/>
                      <a:pt x="86160" y="1067"/>
                      <a:pt x="83690" y="618"/>
                    </a:cubicBezTo>
                    <a:cubicBezTo>
                      <a:pt x="65174" y="-2749"/>
                      <a:pt x="27731" y="8555"/>
                      <a:pt x="14634" y="12524"/>
                    </a:cubicBezTo>
                    <a:close/>
                  </a:path>
                </a:pathLst>
              </a:custGeom>
              <a:noFill/>
              <a:ln>
                <a:solidFill>
                  <a:srgbClr val="8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15776CD4-B4D8-4B13-AE0E-90D3C8F319F1}"/>
                  </a:ext>
                </a:extLst>
              </p:cNvPr>
              <p:cNvSpPr/>
              <p:nvPr/>
            </p:nvSpPr>
            <p:spPr>
              <a:xfrm>
                <a:off x="9332056" y="2447837"/>
                <a:ext cx="131032" cy="88194"/>
              </a:xfrm>
              <a:custGeom>
                <a:avLst/>
                <a:gdLst>
                  <a:gd name="connsiteX0" fmla="*/ 109600 w 131032"/>
                  <a:gd name="connsiteY0" fmla="*/ 21519 h 88194"/>
                  <a:gd name="connsiteX1" fmla="*/ 90550 w 131032"/>
                  <a:gd name="connsiteY1" fmla="*/ 2469 h 88194"/>
                  <a:gd name="connsiteX2" fmla="*/ 23875 w 131032"/>
                  <a:gd name="connsiteY2" fmla="*/ 7232 h 88194"/>
                  <a:gd name="connsiteX3" fmla="*/ 7207 w 131032"/>
                  <a:gd name="connsiteY3" fmla="*/ 19138 h 88194"/>
                  <a:gd name="connsiteX4" fmla="*/ 2444 w 131032"/>
                  <a:gd name="connsiteY4" fmla="*/ 31044 h 88194"/>
                  <a:gd name="connsiteX5" fmla="*/ 9588 w 131032"/>
                  <a:gd name="connsiteY5" fmla="*/ 66763 h 88194"/>
                  <a:gd name="connsiteX6" fmla="*/ 14350 w 131032"/>
                  <a:gd name="connsiteY6" fmla="*/ 76288 h 88194"/>
                  <a:gd name="connsiteX7" fmla="*/ 45307 w 131032"/>
                  <a:gd name="connsiteY7" fmla="*/ 88194 h 88194"/>
                  <a:gd name="connsiteX8" fmla="*/ 92932 w 131032"/>
                  <a:gd name="connsiteY8" fmla="*/ 83432 h 88194"/>
                  <a:gd name="connsiteX9" fmla="*/ 104838 w 131032"/>
                  <a:gd name="connsiteY9" fmla="*/ 81051 h 88194"/>
                  <a:gd name="connsiteX10" fmla="*/ 123888 w 131032"/>
                  <a:gd name="connsiteY10" fmla="*/ 62001 h 88194"/>
                  <a:gd name="connsiteX11" fmla="*/ 131032 w 131032"/>
                  <a:gd name="connsiteY11" fmla="*/ 47713 h 88194"/>
                  <a:gd name="connsiteX12" fmla="*/ 109600 w 131032"/>
                  <a:gd name="connsiteY12" fmla="*/ 21519 h 88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1032" h="88194">
                    <a:moveTo>
                      <a:pt x="109600" y="21519"/>
                    </a:moveTo>
                    <a:cubicBezTo>
                      <a:pt x="102853" y="13978"/>
                      <a:pt x="98377" y="6872"/>
                      <a:pt x="90550" y="2469"/>
                    </a:cubicBezTo>
                    <a:cubicBezTo>
                      <a:pt x="77050" y="-5125"/>
                      <a:pt x="23951" y="7221"/>
                      <a:pt x="23875" y="7232"/>
                    </a:cubicBezTo>
                    <a:cubicBezTo>
                      <a:pt x="16887" y="10726"/>
                      <a:pt x="11596" y="12115"/>
                      <a:pt x="7207" y="19138"/>
                    </a:cubicBezTo>
                    <a:cubicBezTo>
                      <a:pt x="4942" y="22763"/>
                      <a:pt x="4032" y="27075"/>
                      <a:pt x="2444" y="31044"/>
                    </a:cubicBezTo>
                    <a:cubicBezTo>
                      <a:pt x="-1495" y="50741"/>
                      <a:pt x="-1691" y="40445"/>
                      <a:pt x="9588" y="66763"/>
                    </a:cubicBezTo>
                    <a:cubicBezTo>
                      <a:pt x="10986" y="70026"/>
                      <a:pt x="11306" y="74462"/>
                      <a:pt x="14350" y="76288"/>
                    </a:cubicBezTo>
                    <a:cubicBezTo>
                      <a:pt x="23830" y="81976"/>
                      <a:pt x="45307" y="88194"/>
                      <a:pt x="45307" y="88194"/>
                    </a:cubicBezTo>
                    <a:lnTo>
                      <a:pt x="92932" y="83432"/>
                    </a:lnTo>
                    <a:cubicBezTo>
                      <a:pt x="96950" y="82950"/>
                      <a:pt x="101218" y="82861"/>
                      <a:pt x="104838" y="81051"/>
                    </a:cubicBezTo>
                    <a:cubicBezTo>
                      <a:pt x="112254" y="77343"/>
                      <a:pt x="119620" y="69114"/>
                      <a:pt x="123888" y="62001"/>
                    </a:cubicBezTo>
                    <a:cubicBezTo>
                      <a:pt x="126628" y="57435"/>
                      <a:pt x="128651" y="52476"/>
                      <a:pt x="131032" y="47713"/>
                    </a:cubicBezTo>
                    <a:cubicBezTo>
                      <a:pt x="128454" y="24518"/>
                      <a:pt x="116347" y="29060"/>
                      <a:pt x="109600" y="21519"/>
                    </a:cubicBezTo>
                    <a:close/>
                  </a:path>
                </a:pathLst>
              </a:custGeom>
              <a:noFill/>
              <a:ln>
                <a:solidFill>
                  <a:srgbClr val="8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46813A1E-4CE6-4B53-BF74-922034DA6C65}"/>
                  </a:ext>
                </a:extLst>
              </p:cNvPr>
              <p:cNvSpPr/>
              <p:nvPr/>
            </p:nvSpPr>
            <p:spPr>
              <a:xfrm>
                <a:off x="2079625" y="5556251"/>
                <a:ext cx="466887" cy="374650"/>
              </a:xfrm>
              <a:custGeom>
                <a:avLst/>
                <a:gdLst>
                  <a:gd name="connsiteX0" fmla="*/ 228600 w 466887"/>
                  <a:gd name="connsiteY0" fmla="*/ 22232 h 387357"/>
                  <a:gd name="connsiteX1" fmla="*/ 212725 w 466887"/>
                  <a:gd name="connsiteY1" fmla="*/ 25407 h 387357"/>
                  <a:gd name="connsiteX2" fmla="*/ 155575 w 466887"/>
                  <a:gd name="connsiteY2" fmla="*/ 44457 h 387357"/>
                  <a:gd name="connsiteX3" fmla="*/ 120650 w 466887"/>
                  <a:gd name="connsiteY3" fmla="*/ 63507 h 387357"/>
                  <a:gd name="connsiteX4" fmla="*/ 50800 w 466887"/>
                  <a:gd name="connsiteY4" fmla="*/ 117482 h 387357"/>
                  <a:gd name="connsiteX5" fmla="*/ 28575 w 466887"/>
                  <a:gd name="connsiteY5" fmla="*/ 152407 h 387357"/>
                  <a:gd name="connsiteX6" fmla="*/ 0 w 466887"/>
                  <a:gd name="connsiteY6" fmla="*/ 215907 h 387357"/>
                  <a:gd name="connsiteX7" fmla="*/ 15875 w 466887"/>
                  <a:gd name="connsiteY7" fmla="*/ 311157 h 387357"/>
                  <a:gd name="connsiteX8" fmla="*/ 76200 w 466887"/>
                  <a:gd name="connsiteY8" fmla="*/ 352432 h 387357"/>
                  <a:gd name="connsiteX9" fmla="*/ 130175 w 466887"/>
                  <a:gd name="connsiteY9" fmla="*/ 365132 h 387357"/>
                  <a:gd name="connsiteX10" fmla="*/ 149225 w 466887"/>
                  <a:gd name="connsiteY10" fmla="*/ 368307 h 387357"/>
                  <a:gd name="connsiteX11" fmla="*/ 180975 w 466887"/>
                  <a:gd name="connsiteY11" fmla="*/ 374657 h 387357"/>
                  <a:gd name="connsiteX12" fmla="*/ 241300 w 466887"/>
                  <a:gd name="connsiteY12" fmla="*/ 381007 h 387357"/>
                  <a:gd name="connsiteX13" fmla="*/ 269875 w 466887"/>
                  <a:gd name="connsiteY13" fmla="*/ 387357 h 387357"/>
                  <a:gd name="connsiteX14" fmla="*/ 358775 w 466887"/>
                  <a:gd name="connsiteY14" fmla="*/ 384182 h 387357"/>
                  <a:gd name="connsiteX15" fmla="*/ 393700 w 466887"/>
                  <a:gd name="connsiteY15" fmla="*/ 371482 h 387357"/>
                  <a:gd name="connsiteX16" fmla="*/ 428625 w 466887"/>
                  <a:gd name="connsiteY16" fmla="*/ 342907 h 387357"/>
                  <a:gd name="connsiteX17" fmla="*/ 454025 w 466887"/>
                  <a:gd name="connsiteY17" fmla="*/ 317507 h 387357"/>
                  <a:gd name="connsiteX18" fmla="*/ 466725 w 466887"/>
                  <a:gd name="connsiteY18" fmla="*/ 269882 h 387357"/>
                  <a:gd name="connsiteX19" fmla="*/ 463550 w 466887"/>
                  <a:gd name="connsiteY19" fmla="*/ 200032 h 387357"/>
                  <a:gd name="connsiteX20" fmla="*/ 447675 w 466887"/>
                  <a:gd name="connsiteY20" fmla="*/ 127007 h 387357"/>
                  <a:gd name="connsiteX21" fmla="*/ 434975 w 466887"/>
                  <a:gd name="connsiteY21" fmla="*/ 101607 h 387357"/>
                  <a:gd name="connsiteX22" fmla="*/ 368300 w 466887"/>
                  <a:gd name="connsiteY22" fmla="*/ 50807 h 387357"/>
                  <a:gd name="connsiteX23" fmla="*/ 317500 w 466887"/>
                  <a:gd name="connsiteY23" fmla="*/ 9532 h 387357"/>
                  <a:gd name="connsiteX24" fmla="*/ 301625 w 466887"/>
                  <a:gd name="connsiteY24" fmla="*/ 7 h 387357"/>
                  <a:gd name="connsiteX0" fmla="*/ 228600 w 466887"/>
                  <a:gd name="connsiteY0" fmla="*/ 16518 h 381643"/>
                  <a:gd name="connsiteX1" fmla="*/ 212725 w 466887"/>
                  <a:gd name="connsiteY1" fmla="*/ 19693 h 381643"/>
                  <a:gd name="connsiteX2" fmla="*/ 155575 w 466887"/>
                  <a:gd name="connsiteY2" fmla="*/ 38743 h 381643"/>
                  <a:gd name="connsiteX3" fmla="*/ 120650 w 466887"/>
                  <a:gd name="connsiteY3" fmla="*/ 57793 h 381643"/>
                  <a:gd name="connsiteX4" fmla="*/ 50800 w 466887"/>
                  <a:gd name="connsiteY4" fmla="*/ 111768 h 381643"/>
                  <a:gd name="connsiteX5" fmla="*/ 28575 w 466887"/>
                  <a:gd name="connsiteY5" fmla="*/ 146693 h 381643"/>
                  <a:gd name="connsiteX6" fmla="*/ 0 w 466887"/>
                  <a:gd name="connsiteY6" fmla="*/ 210193 h 381643"/>
                  <a:gd name="connsiteX7" fmla="*/ 15875 w 466887"/>
                  <a:gd name="connsiteY7" fmla="*/ 305443 h 381643"/>
                  <a:gd name="connsiteX8" fmla="*/ 76200 w 466887"/>
                  <a:gd name="connsiteY8" fmla="*/ 346718 h 381643"/>
                  <a:gd name="connsiteX9" fmla="*/ 130175 w 466887"/>
                  <a:gd name="connsiteY9" fmla="*/ 359418 h 381643"/>
                  <a:gd name="connsiteX10" fmla="*/ 149225 w 466887"/>
                  <a:gd name="connsiteY10" fmla="*/ 362593 h 381643"/>
                  <a:gd name="connsiteX11" fmla="*/ 180975 w 466887"/>
                  <a:gd name="connsiteY11" fmla="*/ 368943 h 381643"/>
                  <a:gd name="connsiteX12" fmla="*/ 241300 w 466887"/>
                  <a:gd name="connsiteY12" fmla="*/ 375293 h 381643"/>
                  <a:gd name="connsiteX13" fmla="*/ 269875 w 466887"/>
                  <a:gd name="connsiteY13" fmla="*/ 381643 h 381643"/>
                  <a:gd name="connsiteX14" fmla="*/ 358775 w 466887"/>
                  <a:gd name="connsiteY14" fmla="*/ 378468 h 381643"/>
                  <a:gd name="connsiteX15" fmla="*/ 393700 w 466887"/>
                  <a:gd name="connsiteY15" fmla="*/ 365768 h 381643"/>
                  <a:gd name="connsiteX16" fmla="*/ 428625 w 466887"/>
                  <a:gd name="connsiteY16" fmla="*/ 337193 h 381643"/>
                  <a:gd name="connsiteX17" fmla="*/ 454025 w 466887"/>
                  <a:gd name="connsiteY17" fmla="*/ 311793 h 381643"/>
                  <a:gd name="connsiteX18" fmla="*/ 466725 w 466887"/>
                  <a:gd name="connsiteY18" fmla="*/ 264168 h 381643"/>
                  <a:gd name="connsiteX19" fmla="*/ 463550 w 466887"/>
                  <a:gd name="connsiteY19" fmla="*/ 194318 h 381643"/>
                  <a:gd name="connsiteX20" fmla="*/ 447675 w 466887"/>
                  <a:gd name="connsiteY20" fmla="*/ 121293 h 381643"/>
                  <a:gd name="connsiteX21" fmla="*/ 434975 w 466887"/>
                  <a:gd name="connsiteY21" fmla="*/ 95893 h 381643"/>
                  <a:gd name="connsiteX22" fmla="*/ 368300 w 466887"/>
                  <a:gd name="connsiteY22" fmla="*/ 45093 h 381643"/>
                  <a:gd name="connsiteX23" fmla="*/ 317500 w 466887"/>
                  <a:gd name="connsiteY23" fmla="*/ 3818 h 381643"/>
                  <a:gd name="connsiteX24" fmla="*/ 269875 w 466887"/>
                  <a:gd name="connsiteY24" fmla="*/ 6993 h 381643"/>
                  <a:gd name="connsiteX0" fmla="*/ 228600 w 466887"/>
                  <a:gd name="connsiteY0" fmla="*/ 9533 h 374658"/>
                  <a:gd name="connsiteX1" fmla="*/ 212725 w 466887"/>
                  <a:gd name="connsiteY1" fmla="*/ 12708 h 374658"/>
                  <a:gd name="connsiteX2" fmla="*/ 155575 w 466887"/>
                  <a:gd name="connsiteY2" fmla="*/ 31758 h 374658"/>
                  <a:gd name="connsiteX3" fmla="*/ 120650 w 466887"/>
                  <a:gd name="connsiteY3" fmla="*/ 50808 h 374658"/>
                  <a:gd name="connsiteX4" fmla="*/ 50800 w 466887"/>
                  <a:gd name="connsiteY4" fmla="*/ 104783 h 374658"/>
                  <a:gd name="connsiteX5" fmla="*/ 28575 w 466887"/>
                  <a:gd name="connsiteY5" fmla="*/ 139708 h 374658"/>
                  <a:gd name="connsiteX6" fmla="*/ 0 w 466887"/>
                  <a:gd name="connsiteY6" fmla="*/ 203208 h 374658"/>
                  <a:gd name="connsiteX7" fmla="*/ 15875 w 466887"/>
                  <a:gd name="connsiteY7" fmla="*/ 298458 h 374658"/>
                  <a:gd name="connsiteX8" fmla="*/ 76200 w 466887"/>
                  <a:gd name="connsiteY8" fmla="*/ 339733 h 374658"/>
                  <a:gd name="connsiteX9" fmla="*/ 130175 w 466887"/>
                  <a:gd name="connsiteY9" fmla="*/ 352433 h 374658"/>
                  <a:gd name="connsiteX10" fmla="*/ 149225 w 466887"/>
                  <a:gd name="connsiteY10" fmla="*/ 355608 h 374658"/>
                  <a:gd name="connsiteX11" fmla="*/ 180975 w 466887"/>
                  <a:gd name="connsiteY11" fmla="*/ 361958 h 374658"/>
                  <a:gd name="connsiteX12" fmla="*/ 241300 w 466887"/>
                  <a:gd name="connsiteY12" fmla="*/ 368308 h 374658"/>
                  <a:gd name="connsiteX13" fmla="*/ 269875 w 466887"/>
                  <a:gd name="connsiteY13" fmla="*/ 374658 h 374658"/>
                  <a:gd name="connsiteX14" fmla="*/ 358775 w 466887"/>
                  <a:gd name="connsiteY14" fmla="*/ 371483 h 374658"/>
                  <a:gd name="connsiteX15" fmla="*/ 393700 w 466887"/>
                  <a:gd name="connsiteY15" fmla="*/ 358783 h 374658"/>
                  <a:gd name="connsiteX16" fmla="*/ 428625 w 466887"/>
                  <a:gd name="connsiteY16" fmla="*/ 330208 h 374658"/>
                  <a:gd name="connsiteX17" fmla="*/ 454025 w 466887"/>
                  <a:gd name="connsiteY17" fmla="*/ 304808 h 374658"/>
                  <a:gd name="connsiteX18" fmla="*/ 466725 w 466887"/>
                  <a:gd name="connsiteY18" fmla="*/ 257183 h 374658"/>
                  <a:gd name="connsiteX19" fmla="*/ 463550 w 466887"/>
                  <a:gd name="connsiteY19" fmla="*/ 187333 h 374658"/>
                  <a:gd name="connsiteX20" fmla="*/ 447675 w 466887"/>
                  <a:gd name="connsiteY20" fmla="*/ 114308 h 374658"/>
                  <a:gd name="connsiteX21" fmla="*/ 434975 w 466887"/>
                  <a:gd name="connsiteY21" fmla="*/ 88908 h 374658"/>
                  <a:gd name="connsiteX22" fmla="*/ 368300 w 466887"/>
                  <a:gd name="connsiteY22" fmla="*/ 38108 h 374658"/>
                  <a:gd name="connsiteX23" fmla="*/ 323850 w 466887"/>
                  <a:gd name="connsiteY23" fmla="*/ 9533 h 374658"/>
                  <a:gd name="connsiteX24" fmla="*/ 269875 w 466887"/>
                  <a:gd name="connsiteY24" fmla="*/ 8 h 374658"/>
                  <a:gd name="connsiteX0" fmla="*/ 228600 w 466887"/>
                  <a:gd name="connsiteY0" fmla="*/ 9525 h 374650"/>
                  <a:gd name="connsiteX1" fmla="*/ 212725 w 466887"/>
                  <a:gd name="connsiteY1" fmla="*/ 12700 h 374650"/>
                  <a:gd name="connsiteX2" fmla="*/ 155575 w 466887"/>
                  <a:gd name="connsiteY2" fmla="*/ 31750 h 374650"/>
                  <a:gd name="connsiteX3" fmla="*/ 120650 w 466887"/>
                  <a:gd name="connsiteY3" fmla="*/ 50800 h 374650"/>
                  <a:gd name="connsiteX4" fmla="*/ 50800 w 466887"/>
                  <a:gd name="connsiteY4" fmla="*/ 104775 h 374650"/>
                  <a:gd name="connsiteX5" fmla="*/ 28575 w 466887"/>
                  <a:gd name="connsiteY5" fmla="*/ 139700 h 374650"/>
                  <a:gd name="connsiteX6" fmla="*/ 0 w 466887"/>
                  <a:gd name="connsiteY6" fmla="*/ 203200 h 374650"/>
                  <a:gd name="connsiteX7" fmla="*/ 15875 w 466887"/>
                  <a:gd name="connsiteY7" fmla="*/ 298450 h 374650"/>
                  <a:gd name="connsiteX8" fmla="*/ 76200 w 466887"/>
                  <a:gd name="connsiteY8" fmla="*/ 339725 h 374650"/>
                  <a:gd name="connsiteX9" fmla="*/ 130175 w 466887"/>
                  <a:gd name="connsiteY9" fmla="*/ 352425 h 374650"/>
                  <a:gd name="connsiteX10" fmla="*/ 149225 w 466887"/>
                  <a:gd name="connsiteY10" fmla="*/ 355600 h 374650"/>
                  <a:gd name="connsiteX11" fmla="*/ 180975 w 466887"/>
                  <a:gd name="connsiteY11" fmla="*/ 361950 h 374650"/>
                  <a:gd name="connsiteX12" fmla="*/ 241300 w 466887"/>
                  <a:gd name="connsiteY12" fmla="*/ 368300 h 374650"/>
                  <a:gd name="connsiteX13" fmla="*/ 269875 w 466887"/>
                  <a:gd name="connsiteY13" fmla="*/ 374650 h 374650"/>
                  <a:gd name="connsiteX14" fmla="*/ 358775 w 466887"/>
                  <a:gd name="connsiteY14" fmla="*/ 371475 h 374650"/>
                  <a:gd name="connsiteX15" fmla="*/ 393700 w 466887"/>
                  <a:gd name="connsiteY15" fmla="*/ 358775 h 374650"/>
                  <a:gd name="connsiteX16" fmla="*/ 428625 w 466887"/>
                  <a:gd name="connsiteY16" fmla="*/ 330200 h 374650"/>
                  <a:gd name="connsiteX17" fmla="*/ 454025 w 466887"/>
                  <a:gd name="connsiteY17" fmla="*/ 304800 h 374650"/>
                  <a:gd name="connsiteX18" fmla="*/ 466725 w 466887"/>
                  <a:gd name="connsiteY18" fmla="*/ 257175 h 374650"/>
                  <a:gd name="connsiteX19" fmla="*/ 463550 w 466887"/>
                  <a:gd name="connsiteY19" fmla="*/ 187325 h 374650"/>
                  <a:gd name="connsiteX20" fmla="*/ 447675 w 466887"/>
                  <a:gd name="connsiteY20" fmla="*/ 114300 h 374650"/>
                  <a:gd name="connsiteX21" fmla="*/ 434975 w 466887"/>
                  <a:gd name="connsiteY21" fmla="*/ 88900 h 374650"/>
                  <a:gd name="connsiteX22" fmla="*/ 368300 w 466887"/>
                  <a:gd name="connsiteY22" fmla="*/ 38100 h 374650"/>
                  <a:gd name="connsiteX23" fmla="*/ 269875 w 466887"/>
                  <a:gd name="connsiteY23" fmla="*/ 0 h 374650"/>
                  <a:gd name="connsiteX0" fmla="*/ 228600 w 466887"/>
                  <a:gd name="connsiteY0" fmla="*/ 9525 h 374650"/>
                  <a:gd name="connsiteX1" fmla="*/ 212725 w 466887"/>
                  <a:gd name="connsiteY1" fmla="*/ 12700 h 374650"/>
                  <a:gd name="connsiteX2" fmla="*/ 155575 w 466887"/>
                  <a:gd name="connsiteY2" fmla="*/ 31750 h 374650"/>
                  <a:gd name="connsiteX3" fmla="*/ 120650 w 466887"/>
                  <a:gd name="connsiteY3" fmla="*/ 50800 h 374650"/>
                  <a:gd name="connsiteX4" fmla="*/ 50800 w 466887"/>
                  <a:gd name="connsiteY4" fmla="*/ 104775 h 374650"/>
                  <a:gd name="connsiteX5" fmla="*/ 28575 w 466887"/>
                  <a:gd name="connsiteY5" fmla="*/ 139700 h 374650"/>
                  <a:gd name="connsiteX6" fmla="*/ 0 w 466887"/>
                  <a:gd name="connsiteY6" fmla="*/ 203200 h 374650"/>
                  <a:gd name="connsiteX7" fmla="*/ 15875 w 466887"/>
                  <a:gd name="connsiteY7" fmla="*/ 298450 h 374650"/>
                  <a:gd name="connsiteX8" fmla="*/ 76200 w 466887"/>
                  <a:gd name="connsiteY8" fmla="*/ 339725 h 374650"/>
                  <a:gd name="connsiteX9" fmla="*/ 130175 w 466887"/>
                  <a:gd name="connsiteY9" fmla="*/ 352425 h 374650"/>
                  <a:gd name="connsiteX10" fmla="*/ 149225 w 466887"/>
                  <a:gd name="connsiteY10" fmla="*/ 355600 h 374650"/>
                  <a:gd name="connsiteX11" fmla="*/ 180975 w 466887"/>
                  <a:gd name="connsiteY11" fmla="*/ 361950 h 374650"/>
                  <a:gd name="connsiteX12" fmla="*/ 241300 w 466887"/>
                  <a:gd name="connsiteY12" fmla="*/ 368300 h 374650"/>
                  <a:gd name="connsiteX13" fmla="*/ 269875 w 466887"/>
                  <a:gd name="connsiteY13" fmla="*/ 374650 h 374650"/>
                  <a:gd name="connsiteX14" fmla="*/ 358775 w 466887"/>
                  <a:gd name="connsiteY14" fmla="*/ 371475 h 374650"/>
                  <a:gd name="connsiteX15" fmla="*/ 393700 w 466887"/>
                  <a:gd name="connsiteY15" fmla="*/ 358775 h 374650"/>
                  <a:gd name="connsiteX16" fmla="*/ 428625 w 466887"/>
                  <a:gd name="connsiteY16" fmla="*/ 330200 h 374650"/>
                  <a:gd name="connsiteX17" fmla="*/ 454025 w 466887"/>
                  <a:gd name="connsiteY17" fmla="*/ 304800 h 374650"/>
                  <a:gd name="connsiteX18" fmla="*/ 466725 w 466887"/>
                  <a:gd name="connsiteY18" fmla="*/ 257175 h 374650"/>
                  <a:gd name="connsiteX19" fmla="*/ 463550 w 466887"/>
                  <a:gd name="connsiteY19" fmla="*/ 187325 h 374650"/>
                  <a:gd name="connsiteX20" fmla="*/ 447675 w 466887"/>
                  <a:gd name="connsiteY20" fmla="*/ 114300 h 374650"/>
                  <a:gd name="connsiteX21" fmla="*/ 434975 w 466887"/>
                  <a:gd name="connsiteY21" fmla="*/ 88900 h 374650"/>
                  <a:gd name="connsiteX22" fmla="*/ 368300 w 466887"/>
                  <a:gd name="connsiteY22" fmla="*/ 38100 h 374650"/>
                  <a:gd name="connsiteX23" fmla="*/ 269875 w 466887"/>
                  <a:gd name="connsiteY23" fmla="*/ 0 h 374650"/>
                  <a:gd name="connsiteX24" fmla="*/ 228600 w 466887"/>
                  <a:gd name="connsiteY24" fmla="*/ 9525 h 374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66887" h="374650">
                    <a:moveTo>
                      <a:pt x="228600" y="9525"/>
                    </a:moveTo>
                    <a:cubicBezTo>
                      <a:pt x="223308" y="10583"/>
                      <a:pt x="217960" y="11391"/>
                      <a:pt x="212725" y="12700"/>
                    </a:cubicBezTo>
                    <a:cubicBezTo>
                      <a:pt x="196206" y="16830"/>
                      <a:pt x="169418" y="25458"/>
                      <a:pt x="155575" y="31750"/>
                    </a:cubicBezTo>
                    <a:cubicBezTo>
                      <a:pt x="143503" y="37237"/>
                      <a:pt x="131977" y="43905"/>
                      <a:pt x="120650" y="50800"/>
                    </a:cubicBezTo>
                    <a:cubicBezTo>
                      <a:pt x="98298" y="64406"/>
                      <a:pt x="68153" y="84359"/>
                      <a:pt x="50800" y="104775"/>
                    </a:cubicBezTo>
                    <a:cubicBezTo>
                      <a:pt x="41863" y="115289"/>
                      <a:pt x="34904" y="127438"/>
                      <a:pt x="28575" y="139700"/>
                    </a:cubicBezTo>
                    <a:cubicBezTo>
                      <a:pt x="17929" y="160326"/>
                      <a:pt x="0" y="203200"/>
                      <a:pt x="0" y="203200"/>
                    </a:cubicBezTo>
                    <a:cubicBezTo>
                      <a:pt x="5292" y="234950"/>
                      <a:pt x="4484" y="268345"/>
                      <a:pt x="15875" y="298450"/>
                    </a:cubicBezTo>
                    <a:cubicBezTo>
                      <a:pt x="18787" y="306146"/>
                      <a:pt x="70316" y="337077"/>
                      <a:pt x="76200" y="339725"/>
                    </a:cubicBezTo>
                    <a:cubicBezTo>
                      <a:pt x="97223" y="349185"/>
                      <a:pt x="109132" y="349188"/>
                      <a:pt x="130175" y="352425"/>
                    </a:cubicBezTo>
                    <a:cubicBezTo>
                      <a:pt x="136538" y="353404"/>
                      <a:pt x="142898" y="354414"/>
                      <a:pt x="149225" y="355600"/>
                    </a:cubicBezTo>
                    <a:cubicBezTo>
                      <a:pt x="159833" y="357589"/>
                      <a:pt x="170301" y="360349"/>
                      <a:pt x="180975" y="361950"/>
                    </a:cubicBezTo>
                    <a:cubicBezTo>
                      <a:pt x="201302" y="364999"/>
                      <a:pt x="221039" y="364923"/>
                      <a:pt x="241300" y="368300"/>
                    </a:cubicBezTo>
                    <a:cubicBezTo>
                      <a:pt x="250925" y="369904"/>
                      <a:pt x="260350" y="372533"/>
                      <a:pt x="269875" y="374650"/>
                    </a:cubicBezTo>
                    <a:cubicBezTo>
                      <a:pt x="299508" y="373592"/>
                      <a:pt x="329174" y="373216"/>
                      <a:pt x="358775" y="371475"/>
                    </a:cubicBezTo>
                    <a:cubicBezTo>
                      <a:pt x="377004" y="370403"/>
                      <a:pt x="378927" y="368624"/>
                      <a:pt x="393700" y="358775"/>
                    </a:cubicBezTo>
                    <a:cubicBezTo>
                      <a:pt x="410044" y="347879"/>
                      <a:pt x="416558" y="343775"/>
                      <a:pt x="428625" y="330200"/>
                    </a:cubicBezTo>
                    <a:cubicBezTo>
                      <a:pt x="449966" y="306191"/>
                      <a:pt x="431738" y="321516"/>
                      <a:pt x="454025" y="304800"/>
                    </a:cubicBezTo>
                    <a:cubicBezTo>
                      <a:pt x="458395" y="291690"/>
                      <a:pt x="466307" y="270132"/>
                      <a:pt x="466725" y="257175"/>
                    </a:cubicBezTo>
                    <a:cubicBezTo>
                      <a:pt x="467476" y="233880"/>
                      <a:pt x="465486" y="210552"/>
                      <a:pt x="463550" y="187325"/>
                    </a:cubicBezTo>
                    <a:cubicBezTo>
                      <a:pt x="461108" y="158020"/>
                      <a:pt x="458359" y="140247"/>
                      <a:pt x="447675" y="114300"/>
                    </a:cubicBezTo>
                    <a:cubicBezTo>
                      <a:pt x="444071" y="105547"/>
                      <a:pt x="440725" y="96419"/>
                      <a:pt x="434975" y="88900"/>
                    </a:cubicBezTo>
                    <a:cubicBezTo>
                      <a:pt x="409617" y="55740"/>
                      <a:pt x="395817" y="52917"/>
                      <a:pt x="368300" y="38100"/>
                    </a:cubicBezTo>
                    <a:cubicBezTo>
                      <a:pt x="340783" y="23283"/>
                      <a:pt x="290380" y="7937"/>
                      <a:pt x="269875" y="0"/>
                    </a:cubicBezTo>
                    <a:lnTo>
                      <a:pt x="228600" y="9525"/>
                    </a:lnTo>
                    <a:close/>
                  </a:path>
                </a:pathLst>
              </a:custGeom>
              <a:noFill/>
              <a:ln>
                <a:solidFill>
                  <a:srgbClr val="8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E6A98733-7F5D-4F5E-B131-06BFF3C5D50A}"/>
                  </a:ext>
                </a:extLst>
              </p:cNvPr>
              <p:cNvSpPr/>
              <p:nvPr/>
            </p:nvSpPr>
            <p:spPr>
              <a:xfrm>
                <a:off x="1257213" y="6098325"/>
                <a:ext cx="177887" cy="178650"/>
              </a:xfrm>
              <a:custGeom>
                <a:avLst/>
                <a:gdLst>
                  <a:gd name="connsiteX0" fmla="*/ 142962 w 177887"/>
                  <a:gd name="connsiteY0" fmla="*/ 10375 h 178650"/>
                  <a:gd name="connsiteX1" fmla="*/ 108037 w 177887"/>
                  <a:gd name="connsiteY1" fmla="*/ 850 h 178650"/>
                  <a:gd name="connsiteX2" fmla="*/ 6437 w 177887"/>
                  <a:gd name="connsiteY2" fmla="*/ 80225 h 178650"/>
                  <a:gd name="connsiteX3" fmla="*/ 87 w 177887"/>
                  <a:gd name="connsiteY3" fmla="*/ 108800 h 178650"/>
                  <a:gd name="connsiteX4" fmla="*/ 28662 w 177887"/>
                  <a:gd name="connsiteY4" fmla="*/ 169125 h 178650"/>
                  <a:gd name="connsiteX5" fmla="*/ 50887 w 177887"/>
                  <a:gd name="connsiteY5" fmla="*/ 178650 h 178650"/>
                  <a:gd name="connsiteX6" fmla="*/ 142962 w 177887"/>
                  <a:gd name="connsiteY6" fmla="*/ 172300 h 178650"/>
                  <a:gd name="connsiteX7" fmla="*/ 158837 w 177887"/>
                  <a:gd name="connsiteY7" fmla="*/ 156425 h 178650"/>
                  <a:gd name="connsiteX8" fmla="*/ 168362 w 177887"/>
                  <a:gd name="connsiteY8" fmla="*/ 124675 h 178650"/>
                  <a:gd name="connsiteX9" fmla="*/ 177887 w 177887"/>
                  <a:gd name="connsiteY9" fmla="*/ 48475 h 178650"/>
                  <a:gd name="connsiteX10" fmla="*/ 174712 w 177887"/>
                  <a:gd name="connsiteY10" fmla="*/ 26250 h 178650"/>
                  <a:gd name="connsiteX11" fmla="*/ 142962 w 177887"/>
                  <a:gd name="connsiteY11" fmla="*/ 10375 h 178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7887" h="178650">
                    <a:moveTo>
                      <a:pt x="142962" y="10375"/>
                    </a:moveTo>
                    <a:cubicBezTo>
                      <a:pt x="131849" y="6142"/>
                      <a:pt x="119544" y="-2784"/>
                      <a:pt x="108037" y="850"/>
                    </a:cubicBezTo>
                    <a:cubicBezTo>
                      <a:pt x="25645" y="26869"/>
                      <a:pt x="31980" y="29138"/>
                      <a:pt x="6437" y="80225"/>
                    </a:cubicBezTo>
                    <a:cubicBezTo>
                      <a:pt x="4320" y="89750"/>
                      <a:pt x="-723" y="99076"/>
                      <a:pt x="87" y="108800"/>
                    </a:cubicBezTo>
                    <a:cubicBezTo>
                      <a:pt x="2773" y="141034"/>
                      <a:pt x="4808" y="155210"/>
                      <a:pt x="28662" y="169125"/>
                    </a:cubicBezTo>
                    <a:cubicBezTo>
                      <a:pt x="35624" y="173186"/>
                      <a:pt x="43479" y="175475"/>
                      <a:pt x="50887" y="178650"/>
                    </a:cubicBezTo>
                    <a:cubicBezTo>
                      <a:pt x="81579" y="176533"/>
                      <a:pt x="112829" y="178504"/>
                      <a:pt x="142962" y="172300"/>
                    </a:cubicBezTo>
                    <a:cubicBezTo>
                      <a:pt x="150292" y="170791"/>
                      <a:pt x="155315" y="163028"/>
                      <a:pt x="158837" y="156425"/>
                    </a:cubicBezTo>
                    <a:cubicBezTo>
                      <a:pt x="164037" y="146676"/>
                      <a:pt x="166015" y="135472"/>
                      <a:pt x="168362" y="124675"/>
                    </a:cubicBezTo>
                    <a:cubicBezTo>
                      <a:pt x="174077" y="98388"/>
                      <a:pt x="175478" y="74975"/>
                      <a:pt x="177887" y="48475"/>
                    </a:cubicBezTo>
                    <a:cubicBezTo>
                      <a:pt x="176829" y="41067"/>
                      <a:pt x="179451" y="32042"/>
                      <a:pt x="174712" y="26250"/>
                    </a:cubicBezTo>
                    <a:cubicBezTo>
                      <a:pt x="169388" y="19743"/>
                      <a:pt x="154075" y="14608"/>
                      <a:pt x="142962" y="10375"/>
                    </a:cubicBezTo>
                    <a:close/>
                  </a:path>
                </a:pathLst>
              </a:custGeom>
              <a:noFill/>
              <a:ln>
                <a:solidFill>
                  <a:srgbClr val="8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61620216-1287-4575-BBC1-B772FBCFECCF}"/>
              </a:ext>
            </a:extLst>
          </p:cNvPr>
          <p:cNvGrpSpPr/>
          <p:nvPr/>
        </p:nvGrpSpPr>
        <p:grpSpPr>
          <a:xfrm>
            <a:off x="5828761" y="360749"/>
            <a:ext cx="3851732" cy="2892098"/>
            <a:chOff x="484632" y="0"/>
            <a:chExt cx="9192768" cy="6902450"/>
          </a:xfrm>
        </p:grpSpPr>
        <p:pic>
          <p:nvPicPr>
            <p:cNvPr id="40" name="Picture 39" descr="Red lights in the dark&#10;&#10;Description automatically generated with low confidence">
              <a:extLst>
                <a:ext uri="{FF2B5EF4-FFF2-40B4-BE49-F238E27FC236}">
                  <a16:creationId xmlns:a16="http://schemas.microsoft.com/office/drawing/2014/main" id="{7D83FBB9-BBBB-44C6-9580-4F3C1833607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089FAFC0-95A5-4C1E-BD06-BB625A037BA4}"/>
                </a:ext>
              </a:extLst>
            </p:cNvPr>
            <p:cNvGrpSpPr/>
            <p:nvPr/>
          </p:nvGrpSpPr>
          <p:grpSpPr>
            <a:xfrm>
              <a:off x="2853815" y="2433267"/>
              <a:ext cx="6037771" cy="4420072"/>
              <a:chOff x="2853815" y="2433267"/>
              <a:chExt cx="6037771" cy="4420072"/>
            </a:xfrm>
          </p:grpSpPr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D539D7DE-9B3A-4C19-8F34-97DB83C7A2F0}"/>
                  </a:ext>
                </a:extLst>
              </p:cNvPr>
              <p:cNvSpPr/>
              <p:nvPr/>
            </p:nvSpPr>
            <p:spPr>
              <a:xfrm>
                <a:off x="2853815" y="2433267"/>
                <a:ext cx="6037771" cy="4420072"/>
              </a:xfrm>
              <a:custGeom>
                <a:avLst/>
                <a:gdLst>
                  <a:gd name="connsiteX0" fmla="*/ 42862 w 5934075"/>
                  <a:gd name="connsiteY0" fmla="*/ 3891335 h 3891603"/>
                  <a:gd name="connsiteX1" fmla="*/ 23812 w 5934075"/>
                  <a:gd name="connsiteY1" fmla="*/ 3824660 h 3891603"/>
                  <a:gd name="connsiteX2" fmla="*/ 9525 w 5934075"/>
                  <a:gd name="connsiteY2" fmla="*/ 3791323 h 3891603"/>
                  <a:gd name="connsiteX3" fmla="*/ 4762 w 5934075"/>
                  <a:gd name="connsiteY3" fmla="*/ 3719885 h 3891603"/>
                  <a:gd name="connsiteX4" fmla="*/ 0 w 5934075"/>
                  <a:gd name="connsiteY4" fmla="*/ 3700835 h 3891603"/>
                  <a:gd name="connsiteX5" fmla="*/ 4762 w 5934075"/>
                  <a:gd name="connsiteY5" fmla="*/ 3596060 h 3891603"/>
                  <a:gd name="connsiteX6" fmla="*/ 14287 w 5934075"/>
                  <a:gd name="connsiteY6" fmla="*/ 3543673 h 3891603"/>
                  <a:gd name="connsiteX7" fmla="*/ 80962 w 5934075"/>
                  <a:gd name="connsiteY7" fmla="*/ 3457948 h 3891603"/>
                  <a:gd name="connsiteX8" fmla="*/ 100012 w 5934075"/>
                  <a:gd name="connsiteY8" fmla="*/ 3434135 h 3891603"/>
                  <a:gd name="connsiteX9" fmla="*/ 119062 w 5934075"/>
                  <a:gd name="connsiteY9" fmla="*/ 3424610 h 3891603"/>
                  <a:gd name="connsiteX10" fmla="*/ 133350 w 5934075"/>
                  <a:gd name="connsiteY10" fmla="*/ 3410323 h 3891603"/>
                  <a:gd name="connsiteX11" fmla="*/ 161925 w 5934075"/>
                  <a:gd name="connsiteY11" fmla="*/ 3391273 h 3891603"/>
                  <a:gd name="connsiteX12" fmla="*/ 223837 w 5934075"/>
                  <a:gd name="connsiteY12" fmla="*/ 3334123 h 3891603"/>
                  <a:gd name="connsiteX13" fmla="*/ 252412 w 5934075"/>
                  <a:gd name="connsiteY13" fmla="*/ 3315073 h 3891603"/>
                  <a:gd name="connsiteX14" fmla="*/ 333375 w 5934075"/>
                  <a:gd name="connsiteY14" fmla="*/ 3281735 h 3891603"/>
                  <a:gd name="connsiteX15" fmla="*/ 376237 w 5934075"/>
                  <a:gd name="connsiteY15" fmla="*/ 3262685 h 3891603"/>
                  <a:gd name="connsiteX16" fmla="*/ 414337 w 5934075"/>
                  <a:gd name="connsiteY16" fmla="*/ 3253160 h 3891603"/>
                  <a:gd name="connsiteX17" fmla="*/ 442912 w 5934075"/>
                  <a:gd name="connsiteY17" fmla="*/ 3238873 h 3891603"/>
                  <a:gd name="connsiteX18" fmla="*/ 466725 w 5934075"/>
                  <a:gd name="connsiteY18" fmla="*/ 3229348 h 3891603"/>
                  <a:gd name="connsiteX19" fmla="*/ 481012 w 5934075"/>
                  <a:gd name="connsiteY19" fmla="*/ 3224585 h 3891603"/>
                  <a:gd name="connsiteX20" fmla="*/ 495300 w 5934075"/>
                  <a:gd name="connsiteY20" fmla="*/ 3215060 h 3891603"/>
                  <a:gd name="connsiteX21" fmla="*/ 514350 w 5934075"/>
                  <a:gd name="connsiteY21" fmla="*/ 3210298 h 3891603"/>
                  <a:gd name="connsiteX22" fmla="*/ 538162 w 5934075"/>
                  <a:gd name="connsiteY22" fmla="*/ 3200773 h 3891603"/>
                  <a:gd name="connsiteX23" fmla="*/ 595312 w 5934075"/>
                  <a:gd name="connsiteY23" fmla="*/ 3172198 h 3891603"/>
                  <a:gd name="connsiteX24" fmla="*/ 623887 w 5934075"/>
                  <a:gd name="connsiteY24" fmla="*/ 3157910 h 3891603"/>
                  <a:gd name="connsiteX25" fmla="*/ 676275 w 5934075"/>
                  <a:gd name="connsiteY25" fmla="*/ 3138860 h 3891603"/>
                  <a:gd name="connsiteX26" fmla="*/ 728662 w 5934075"/>
                  <a:gd name="connsiteY26" fmla="*/ 3095998 h 3891603"/>
                  <a:gd name="connsiteX27" fmla="*/ 795337 w 5934075"/>
                  <a:gd name="connsiteY27" fmla="*/ 3053135 h 3891603"/>
                  <a:gd name="connsiteX28" fmla="*/ 814387 w 5934075"/>
                  <a:gd name="connsiteY28" fmla="*/ 3034085 h 3891603"/>
                  <a:gd name="connsiteX29" fmla="*/ 842962 w 5934075"/>
                  <a:gd name="connsiteY29" fmla="*/ 3010273 h 3891603"/>
                  <a:gd name="connsiteX30" fmla="*/ 857250 w 5934075"/>
                  <a:gd name="connsiteY30" fmla="*/ 2991223 h 3891603"/>
                  <a:gd name="connsiteX31" fmla="*/ 885825 w 5934075"/>
                  <a:gd name="connsiteY31" fmla="*/ 2972173 h 3891603"/>
                  <a:gd name="connsiteX32" fmla="*/ 923925 w 5934075"/>
                  <a:gd name="connsiteY32" fmla="*/ 2934073 h 3891603"/>
                  <a:gd name="connsiteX33" fmla="*/ 966787 w 5934075"/>
                  <a:gd name="connsiteY33" fmla="*/ 2919785 h 3891603"/>
                  <a:gd name="connsiteX34" fmla="*/ 985837 w 5934075"/>
                  <a:gd name="connsiteY34" fmla="*/ 2910260 h 3891603"/>
                  <a:gd name="connsiteX35" fmla="*/ 1062037 w 5934075"/>
                  <a:gd name="connsiteY35" fmla="*/ 2895973 h 3891603"/>
                  <a:gd name="connsiteX36" fmla="*/ 1143000 w 5934075"/>
                  <a:gd name="connsiteY36" fmla="*/ 2881685 h 3891603"/>
                  <a:gd name="connsiteX37" fmla="*/ 1195387 w 5934075"/>
                  <a:gd name="connsiteY37" fmla="*/ 2862635 h 3891603"/>
                  <a:gd name="connsiteX38" fmla="*/ 1223962 w 5934075"/>
                  <a:gd name="connsiteY38" fmla="*/ 2834060 h 3891603"/>
                  <a:gd name="connsiteX39" fmla="*/ 1243012 w 5934075"/>
                  <a:gd name="connsiteY39" fmla="*/ 2815010 h 3891603"/>
                  <a:gd name="connsiteX40" fmla="*/ 1276350 w 5934075"/>
                  <a:gd name="connsiteY40" fmla="*/ 2767385 h 3891603"/>
                  <a:gd name="connsiteX41" fmla="*/ 1295400 w 5934075"/>
                  <a:gd name="connsiteY41" fmla="*/ 2753098 h 3891603"/>
                  <a:gd name="connsiteX42" fmla="*/ 1314450 w 5934075"/>
                  <a:gd name="connsiteY42" fmla="*/ 2719760 h 3891603"/>
                  <a:gd name="connsiteX43" fmla="*/ 1333500 w 5934075"/>
                  <a:gd name="connsiteY43" fmla="*/ 2691185 h 3891603"/>
                  <a:gd name="connsiteX44" fmla="*/ 1352550 w 5934075"/>
                  <a:gd name="connsiteY44" fmla="*/ 2672135 h 3891603"/>
                  <a:gd name="connsiteX45" fmla="*/ 1362075 w 5934075"/>
                  <a:gd name="connsiteY45" fmla="*/ 2657848 h 3891603"/>
                  <a:gd name="connsiteX46" fmla="*/ 1376362 w 5934075"/>
                  <a:gd name="connsiteY46" fmla="*/ 2643560 h 3891603"/>
                  <a:gd name="connsiteX47" fmla="*/ 1390650 w 5934075"/>
                  <a:gd name="connsiteY47" fmla="*/ 2624510 h 3891603"/>
                  <a:gd name="connsiteX48" fmla="*/ 1471612 w 5934075"/>
                  <a:gd name="connsiteY48" fmla="*/ 2586410 h 3891603"/>
                  <a:gd name="connsiteX49" fmla="*/ 1519237 w 5934075"/>
                  <a:gd name="connsiteY49" fmla="*/ 2557835 h 3891603"/>
                  <a:gd name="connsiteX50" fmla="*/ 1552575 w 5934075"/>
                  <a:gd name="connsiteY50" fmla="*/ 2548310 h 3891603"/>
                  <a:gd name="connsiteX51" fmla="*/ 1566862 w 5934075"/>
                  <a:gd name="connsiteY51" fmla="*/ 2538785 h 3891603"/>
                  <a:gd name="connsiteX52" fmla="*/ 1633537 w 5934075"/>
                  <a:gd name="connsiteY52" fmla="*/ 2529260 h 3891603"/>
                  <a:gd name="connsiteX53" fmla="*/ 1671637 w 5934075"/>
                  <a:gd name="connsiteY53" fmla="*/ 2514973 h 3891603"/>
                  <a:gd name="connsiteX54" fmla="*/ 1714500 w 5934075"/>
                  <a:gd name="connsiteY54" fmla="*/ 2476873 h 3891603"/>
                  <a:gd name="connsiteX55" fmla="*/ 1733550 w 5934075"/>
                  <a:gd name="connsiteY55" fmla="*/ 2467348 h 3891603"/>
                  <a:gd name="connsiteX56" fmla="*/ 1757362 w 5934075"/>
                  <a:gd name="connsiteY56" fmla="*/ 2438773 h 3891603"/>
                  <a:gd name="connsiteX57" fmla="*/ 1785937 w 5934075"/>
                  <a:gd name="connsiteY57" fmla="*/ 2400673 h 3891603"/>
                  <a:gd name="connsiteX58" fmla="*/ 1881187 w 5934075"/>
                  <a:gd name="connsiteY58" fmla="*/ 2319710 h 3891603"/>
                  <a:gd name="connsiteX59" fmla="*/ 1900237 w 5934075"/>
                  <a:gd name="connsiteY59" fmla="*/ 2314948 h 3891603"/>
                  <a:gd name="connsiteX60" fmla="*/ 1919287 w 5934075"/>
                  <a:gd name="connsiteY60" fmla="*/ 2305423 h 3891603"/>
                  <a:gd name="connsiteX61" fmla="*/ 1933575 w 5934075"/>
                  <a:gd name="connsiteY61" fmla="*/ 2295898 h 3891603"/>
                  <a:gd name="connsiteX62" fmla="*/ 1966912 w 5934075"/>
                  <a:gd name="connsiteY62" fmla="*/ 2286373 h 3891603"/>
                  <a:gd name="connsiteX63" fmla="*/ 1990725 w 5934075"/>
                  <a:gd name="connsiteY63" fmla="*/ 2276848 h 3891603"/>
                  <a:gd name="connsiteX64" fmla="*/ 2005012 w 5934075"/>
                  <a:gd name="connsiteY64" fmla="*/ 2272085 h 3891603"/>
                  <a:gd name="connsiteX65" fmla="*/ 2028825 w 5934075"/>
                  <a:gd name="connsiteY65" fmla="*/ 2262560 h 3891603"/>
                  <a:gd name="connsiteX66" fmla="*/ 2090737 w 5934075"/>
                  <a:gd name="connsiteY66" fmla="*/ 2257798 h 3891603"/>
                  <a:gd name="connsiteX67" fmla="*/ 2143125 w 5934075"/>
                  <a:gd name="connsiteY67" fmla="*/ 2248273 h 3891603"/>
                  <a:gd name="connsiteX68" fmla="*/ 2166937 w 5934075"/>
                  <a:gd name="connsiteY68" fmla="*/ 2233985 h 3891603"/>
                  <a:gd name="connsiteX69" fmla="*/ 2185987 w 5934075"/>
                  <a:gd name="connsiteY69" fmla="*/ 2229223 h 3891603"/>
                  <a:gd name="connsiteX70" fmla="*/ 2224087 w 5934075"/>
                  <a:gd name="connsiteY70" fmla="*/ 2219698 h 3891603"/>
                  <a:gd name="connsiteX71" fmla="*/ 2257425 w 5934075"/>
                  <a:gd name="connsiteY71" fmla="*/ 2200648 h 3891603"/>
                  <a:gd name="connsiteX72" fmla="*/ 2271712 w 5934075"/>
                  <a:gd name="connsiteY72" fmla="*/ 2191123 h 3891603"/>
                  <a:gd name="connsiteX73" fmla="*/ 2314575 w 5934075"/>
                  <a:gd name="connsiteY73" fmla="*/ 2176835 h 3891603"/>
                  <a:gd name="connsiteX74" fmla="*/ 2324100 w 5934075"/>
                  <a:gd name="connsiteY74" fmla="*/ 2157785 h 3891603"/>
                  <a:gd name="connsiteX75" fmla="*/ 2424112 w 5934075"/>
                  <a:gd name="connsiteY75" fmla="*/ 2100635 h 3891603"/>
                  <a:gd name="connsiteX76" fmla="*/ 2481262 w 5934075"/>
                  <a:gd name="connsiteY76" fmla="*/ 2067298 h 3891603"/>
                  <a:gd name="connsiteX77" fmla="*/ 2495550 w 5934075"/>
                  <a:gd name="connsiteY77" fmla="*/ 2062535 h 3891603"/>
                  <a:gd name="connsiteX78" fmla="*/ 2519362 w 5934075"/>
                  <a:gd name="connsiteY78" fmla="*/ 2048248 h 3891603"/>
                  <a:gd name="connsiteX79" fmla="*/ 2557462 w 5934075"/>
                  <a:gd name="connsiteY79" fmla="*/ 2029198 h 3891603"/>
                  <a:gd name="connsiteX80" fmla="*/ 2590800 w 5934075"/>
                  <a:gd name="connsiteY80" fmla="*/ 2014910 h 3891603"/>
                  <a:gd name="connsiteX81" fmla="*/ 2652712 w 5934075"/>
                  <a:gd name="connsiteY81" fmla="*/ 1976810 h 3891603"/>
                  <a:gd name="connsiteX82" fmla="*/ 2690812 w 5934075"/>
                  <a:gd name="connsiteY82" fmla="*/ 1962523 h 3891603"/>
                  <a:gd name="connsiteX83" fmla="*/ 2733675 w 5934075"/>
                  <a:gd name="connsiteY83" fmla="*/ 1943473 h 3891603"/>
                  <a:gd name="connsiteX84" fmla="*/ 2757487 w 5934075"/>
                  <a:gd name="connsiteY84" fmla="*/ 1938710 h 3891603"/>
                  <a:gd name="connsiteX85" fmla="*/ 2786062 w 5934075"/>
                  <a:gd name="connsiteY85" fmla="*/ 1929185 h 3891603"/>
                  <a:gd name="connsiteX86" fmla="*/ 2833687 w 5934075"/>
                  <a:gd name="connsiteY86" fmla="*/ 1919660 h 3891603"/>
                  <a:gd name="connsiteX87" fmla="*/ 2871787 w 5934075"/>
                  <a:gd name="connsiteY87" fmla="*/ 1910135 h 3891603"/>
                  <a:gd name="connsiteX88" fmla="*/ 2919412 w 5934075"/>
                  <a:gd name="connsiteY88" fmla="*/ 1900610 h 3891603"/>
                  <a:gd name="connsiteX89" fmla="*/ 2933700 w 5934075"/>
                  <a:gd name="connsiteY89" fmla="*/ 1895848 h 3891603"/>
                  <a:gd name="connsiteX90" fmla="*/ 2986087 w 5934075"/>
                  <a:gd name="connsiteY90" fmla="*/ 1881560 h 3891603"/>
                  <a:gd name="connsiteX91" fmla="*/ 3033712 w 5934075"/>
                  <a:gd name="connsiteY91" fmla="*/ 1848223 h 3891603"/>
                  <a:gd name="connsiteX92" fmla="*/ 3067050 w 5934075"/>
                  <a:gd name="connsiteY92" fmla="*/ 1829173 h 3891603"/>
                  <a:gd name="connsiteX93" fmla="*/ 3109912 w 5934075"/>
                  <a:gd name="connsiteY93" fmla="*/ 1786310 h 3891603"/>
                  <a:gd name="connsiteX94" fmla="*/ 3148012 w 5934075"/>
                  <a:gd name="connsiteY94" fmla="*/ 1752973 h 3891603"/>
                  <a:gd name="connsiteX95" fmla="*/ 3176587 w 5934075"/>
                  <a:gd name="connsiteY95" fmla="*/ 1724398 h 3891603"/>
                  <a:gd name="connsiteX96" fmla="*/ 3190875 w 5934075"/>
                  <a:gd name="connsiteY96" fmla="*/ 1710110 h 3891603"/>
                  <a:gd name="connsiteX97" fmla="*/ 3205162 w 5934075"/>
                  <a:gd name="connsiteY97" fmla="*/ 1705348 h 3891603"/>
                  <a:gd name="connsiteX98" fmla="*/ 3252787 w 5934075"/>
                  <a:gd name="connsiteY98" fmla="*/ 1667248 h 3891603"/>
                  <a:gd name="connsiteX99" fmla="*/ 3295650 w 5934075"/>
                  <a:gd name="connsiteY99" fmla="*/ 1614860 h 3891603"/>
                  <a:gd name="connsiteX100" fmla="*/ 3328987 w 5934075"/>
                  <a:gd name="connsiteY100" fmla="*/ 1586285 h 3891603"/>
                  <a:gd name="connsiteX101" fmla="*/ 3343275 w 5934075"/>
                  <a:gd name="connsiteY101" fmla="*/ 1567235 h 3891603"/>
                  <a:gd name="connsiteX102" fmla="*/ 3409950 w 5934075"/>
                  <a:gd name="connsiteY102" fmla="*/ 1510085 h 3891603"/>
                  <a:gd name="connsiteX103" fmla="*/ 3419475 w 5934075"/>
                  <a:gd name="connsiteY103" fmla="*/ 1495798 h 3891603"/>
                  <a:gd name="connsiteX104" fmla="*/ 3457575 w 5934075"/>
                  <a:gd name="connsiteY104" fmla="*/ 1462460 h 3891603"/>
                  <a:gd name="connsiteX105" fmla="*/ 3476625 w 5934075"/>
                  <a:gd name="connsiteY105" fmla="*/ 1452935 h 3891603"/>
                  <a:gd name="connsiteX106" fmla="*/ 3500437 w 5934075"/>
                  <a:gd name="connsiteY106" fmla="*/ 1429123 h 3891603"/>
                  <a:gd name="connsiteX107" fmla="*/ 3514725 w 5934075"/>
                  <a:gd name="connsiteY107" fmla="*/ 1414835 h 3891603"/>
                  <a:gd name="connsiteX108" fmla="*/ 3576637 w 5934075"/>
                  <a:gd name="connsiteY108" fmla="*/ 1357685 h 3891603"/>
                  <a:gd name="connsiteX109" fmla="*/ 3600450 w 5934075"/>
                  <a:gd name="connsiteY109" fmla="*/ 1329110 h 3891603"/>
                  <a:gd name="connsiteX110" fmla="*/ 3619500 w 5934075"/>
                  <a:gd name="connsiteY110" fmla="*/ 1300535 h 3891603"/>
                  <a:gd name="connsiteX111" fmla="*/ 3633787 w 5934075"/>
                  <a:gd name="connsiteY111" fmla="*/ 1295773 h 3891603"/>
                  <a:gd name="connsiteX112" fmla="*/ 3705225 w 5934075"/>
                  <a:gd name="connsiteY112" fmla="*/ 1205285 h 3891603"/>
                  <a:gd name="connsiteX113" fmla="*/ 3724275 w 5934075"/>
                  <a:gd name="connsiteY113" fmla="*/ 1186235 h 3891603"/>
                  <a:gd name="connsiteX114" fmla="*/ 3776662 w 5934075"/>
                  <a:gd name="connsiteY114" fmla="*/ 1148135 h 3891603"/>
                  <a:gd name="connsiteX115" fmla="*/ 3795712 w 5934075"/>
                  <a:gd name="connsiteY115" fmla="*/ 1138610 h 3891603"/>
                  <a:gd name="connsiteX116" fmla="*/ 3824287 w 5934075"/>
                  <a:gd name="connsiteY116" fmla="*/ 1114798 h 3891603"/>
                  <a:gd name="connsiteX117" fmla="*/ 3857625 w 5934075"/>
                  <a:gd name="connsiteY117" fmla="*/ 1100510 h 3891603"/>
                  <a:gd name="connsiteX118" fmla="*/ 3900487 w 5934075"/>
                  <a:gd name="connsiteY118" fmla="*/ 1071935 h 3891603"/>
                  <a:gd name="connsiteX119" fmla="*/ 3914775 w 5934075"/>
                  <a:gd name="connsiteY119" fmla="*/ 1062410 h 3891603"/>
                  <a:gd name="connsiteX120" fmla="*/ 3933825 w 5934075"/>
                  <a:gd name="connsiteY120" fmla="*/ 1057648 h 3891603"/>
                  <a:gd name="connsiteX121" fmla="*/ 4010025 w 5934075"/>
                  <a:gd name="connsiteY121" fmla="*/ 1033835 h 3891603"/>
                  <a:gd name="connsiteX122" fmla="*/ 4057650 w 5934075"/>
                  <a:gd name="connsiteY122" fmla="*/ 1014785 h 3891603"/>
                  <a:gd name="connsiteX123" fmla="*/ 4090987 w 5934075"/>
                  <a:gd name="connsiteY123" fmla="*/ 1005260 h 3891603"/>
                  <a:gd name="connsiteX124" fmla="*/ 4129087 w 5934075"/>
                  <a:gd name="connsiteY124" fmla="*/ 1000498 h 3891603"/>
                  <a:gd name="connsiteX125" fmla="*/ 4171950 w 5934075"/>
                  <a:gd name="connsiteY125" fmla="*/ 990973 h 3891603"/>
                  <a:gd name="connsiteX126" fmla="*/ 4214812 w 5934075"/>
                  <a:gd name="connsiteY126" fmla="*/ 971923 h 3891603"/>
                  <a:gd name="connsiteX127" fmla="*/ 4252912 w 5934075"/>
                  <a:gd name="connsiteY127" fmla="*/ 962398 h 3891603"/>
                  <a:gd name="connsiteX128" fmla="*/ 4267200 w 5934075"/>
                  <a:gd name="connsiteY128" fmla="*/ 952873 h 3891603"/>
                  <a:gd name="connsiteX129" fmla="*/ 4305300 w 5934075"/>
                  <a:gd name="connsiteY129" fmla="*/ 938585 h 3891603"/>
                  <a:gd name="connsiteX130" fmla="*/ 4324350 w 5934075"/>
                  <a:gd name="connsiteY130" fmla="*/ 924298 h 3891603"/>
                  <a:gd name="connsiteX131" fmla="*/ 4357687 w 5934075"/>
                  <a:gd name="connsiteY131" fmla="*/ 895723 h 3891603"/>
                  <a:gd name="connsiteX132" fmla="*/ 4367212 w 5934075"/>
                  <a:gd name="connsiteY132" fmla="*/ 876673 h 3891603"/>
                  <a:gd name="connsiteX133" fmla="*/ 4386262 w 5934075"/>
                  <a:gd name="connsiteY133" fmla="*/ 857623 h 3891603"/>
                  <a:gd name="connsiteX134" fmla="*/ 4410075 w 5934075"/>
                  <a:gd name="connsiteY134" fmla="*/ 809998 h 3891603"/>
                  <a:gd name="connsiteX135" fmla="*/ 4424362 w 5934075"/>
                  <a:gd name="connsiteY135" fmla="*/ 786185 h 3891603"/>
                  <a:gd name="connsiteX136" fmla="*/ 4438650 w 5934075"/>
                  <a:gd name="connsiteY136" fmla="*/ 695698 h 3891603"/>
                  <a:gd name="connsiteX137" fmla="*/ 4448175 w 5934075"/>
                  <a:gd name="connsiteY137" fmla="*/ 581398 h 3891603"/>
                  <a:gd name="connsiteX138" fmla="*/ 4457700 w 5934075"/>
                  <a:gd name="connsiteY138" fmla="*/ 543298 h 3891603"/>
                  <a:gd name="connsiteX139" fmla="*/ 4462462 w 5934075"/>
                  <a:gd name="connsiteY139" fmla="*/ 500435 h 3891603"/>
                  <a:gd name="connsiteX140" fmla="*/ 4471987 w 5934075"/>
                  <a:gd name="connsiteY140" fmla="*/ 424235 h 3891603"/>
                  <a:gd name="connsiteX141" fmla="*/ 4476750 w 5934075"/>
                  <a:gd name="connsiteY141" fmla="*/ 381373 h 3891603"/>
                  <a:gd name="connsiteX142" fmla="*/ 4491037 w 5934075"/>
                  <a:gd name="connsiteY142" fmla="*/ 271835 h 3891603"/>
                  <a:gd name="connsiteX143" fmla="*/ 4495800 w 5934075"/>
                  <a:gd name="connsiteY143" fmla="*/ 233735 h 3891603"/>
                  <a:gd name="connsiteX144" fmla="*/ 4505325 w 5934075"/>
                  <a:gd name="connsiteY144" fmla="*/ 190873 h 3891603"/>
                  <a:gd name="connsiteX145" fmla="*/ 4510087 w 5934075"/>
                  <a:gd name="connsiteY145" fmla="*/ 152773 h 3891603"/>
                  <a:gd name="connsiteX146" fmla="*/ 4519612 w 5934075"/>
                  <a:gd name="connsiteY146" fmla="*/ 119435 h 3891603"/>
                  <a:gd name="connsiteX147" fmla="*/ 4524375 w 5934075"/>
                  <a:gd name="connsiteY147" fmla="*/ 95623 h 3891603"/>
                  <a:gd name="connsiteX148" fmla="*/ 4533900 w 5934075"/>
                  <a:gd name="connsiteY148" fmla="*/ 76573 h 3891603"/>
                  <a:gd name="connsiteX149" fmla="*/ 4543425 w 5934075"/>
                  <a:gd name="connsiteY149" fmla="*/ 52760 h 3891603"/>
                  <a:gd name="connsiteX150" fmla="*/ 4581525 w 5934075"/>
                  <a:gd name="connsiteY150" fmla="*/ 14660 h 3891603"/>
                  <a:gd name="connsiteX151" fmla="*/ 4600575 w 5934075"/>
                  <a:gd name="connsiteY151" fmla="*/ 9898 h 3891603"/>
                  <a:gd name="connsiteX152" fmla="*/ 4619625 w 5934075"/>
                  <a:gd name="connsiteY152" fmla="*/ 373 h 3891603"/>
                  <a:gd name="connsiteX153" fmla="*/ 4743450 w 5934075"/>
                  <a:gd name="connsiteY153" fmla="*/ 14660 h 3891603"/>
                  <a:gd name="connsiteX154" fmla="*/ 4781550 w 5934075"/>
                  <a:gd name="connsiteY154" fmla="*/ 28948 h 3891603"/>
                  <a:gd name="connsiteX155" fmla="*/ 4829175 w 5934075"/>
                  <a:gd name="connsiteY155" fmla="*/ 52760 h 3891603"/>
                  <a:gd name="connsiteX156" fmla="*/ 4867275 w 5934075"/>
                  <a:gd name="connsiteY156" fmla="*/ 86098 h 3891603"/>
                  <a:gd name="connsiteX157" fmla="*/ 4910137 w 5934075"/>
                  <a:gd name="connsiteY157" fmla="*/ 133723 h 3891603"/>
                  <a:gd name="connsiteX158" fmla="*/ 4957762 w 5934075"/>
                  <a:gd name="connsiteY158" fmla="*/ 200398 h 3891603"/>
                  <a:gd name="connsiteX159" fmla="*/ 4976812 w 5934075"/>
                  <a:gd name="connsiteY159" fmla="*/ 228973 h 3891603"/>
                  <a:gd name="connsiteX160" fmla="*/ 4995862 w 5934075"/>
                  <a:gd name="connsiteY160" fmla="*/ 252785 h 3891603"/>
                  <a:gd name="connsiteX161" fmla="*/ 5010150 w 5934075"/>
                  <a:gd name="connsiteY161" fmla="*/ 276598 h 3891603"/>
                  <a:gd name="connsiteX162" fmla="*/ 5029200 w 5934075"/>
                  <a:gd name="connsiteY162" fmla="*/ 300410 h 3891603"/>
                  <a:gd name="connsiteX163" fmla="*/ 5048250 w 5934075"/>
                  <a:gd name="connsiteY163" fmla="*/ 328985 h 3891603"/>
                  <a:gd name="connsiteX164" fmla="*/ 5067300 w 5934075"/>
                  <a:gd name="connsiteY164" fmla="*/ 362323 h 3891603"/>
                  <a:gd name="connsiteX165" fmla="*/ 5124450 w 5934075"/>
                  <a:gd name="connsiteY165" fmla="*/ 409948 h 3891603"/>
                  <a:gd name="connsiteX166" fmla="*/ 5143500 w 5934075"/>
                  <a:gd name="connsiteY166" fmla="*/ 419473 h 3891603"/>
                  <a:gd name="connsiteX167" fmla="*/ 5172075 w 5934075"/>
                  <a:gd name="connsiteY167" fmla="*/ 428998 h 3891603"/>
                  <a:gd name="connsiteX168" fmla="*/ 5253037 w 5934075"/>
                  <a:gd name="connsiteY168" fmla="*/ 471860 h 3891603"/>
                  <a:gd name="connsiteX169" fmla="*/ 5286375 w 5934075"/>
                  <a:gd name="connsiteY169" fmla="*/ 481385 h 3891603"/>
                  <a:gd name="connsiteX170" fmla="*/ 5300662 w 5934075"/>
                  <a:gd name="connsiteY170" fmla="*/ 486148 h 3891603"/>
                  <a:gd name="connsiteX171" fmla="*/ 5357812 w 5934075"/>
                  <a:gd name="connsiteY171" fmla="*/ 514723 h 3891603"/>
                  <a:gd name="connsiteX172" fmla="*/ 5386387 w 5934075"/>
                  <a:gd name="connsiteY172" fmla="*/ 529010 h 3891603"/>
                  <a:gd name="connsiteX173" fmla="*/ 5434012 w 5934075"/>
                  <a:gd name="connsiteY173" fmla="*/ 548060 h 3891603"/>
                  <a:gd name="connsiteX174" fmla="*/ 5467350 w 5934075"/>
                  <a:gd name="connsiteY174" fmla="*/ 571873 h 3891603"/>
                  <a:gd name="connsiteX175" fmla="*/ 5495925 w 5934075"/>
                  <a:gd name="connsiteY175" fmla="*/ 586160 h 3891603"/>
                  <a:gd name="connsiteX176" fmla="*/ 5519737 w 5934075"/>
                  <a:gd name="connsiteY176" fmla="*/ 605210 h 3891603"/>
                  <a:gd name="connsiteX177" fmla="*/ 5543550 w 5934075"/>
                  <a:gd name="connsiteY177" fmla="*/ 619498 h 3891603"/>
                  <a:gd name="connsiteX178" fmla="*/ 5586412 w 5934075"/>
                  <a:gd name="connsiteY178" fmla="*/ 652835 h 3891603"/>
                  <a:gd name="connsiteX179" fmla="*/ 5614987 w 5934075"/>
                  <a:gd name="connsiteY179" fmla="*/ 671885 h 3891603"/>
                  <a:gd name="connsiteX180" fmla="*/ 5648325 w 5934075"/>
                  <a:gd name="connsiteY180" fmla="*/ 714748 h 3891603"/>
                  <a:gd name="connsiteX181" fmla="*/ 5681662 w 5934075"/>
                  <a:gd name="connsiteY181" fmla="*/ 743323 h 3891603"/>
                  <a:gd name="connsiteX182" fmla="*/ 5710237 w 5934075"/>
                  <a:gd name="connsiteY182" fmla="*/ 786185 h 3891603"/>
                  <a:gd name="connsiteX183" fmla="*/ 5748337 w 5934075"/>
                  <a:gd name="connsiteY183" fmla="*/ 867148 h 3891603"/>
                  <a:gd name="connsiteX184" fmla="*/ 5767387 w 5934075"/>
                  <a:gd name="connsiteY184" fmla="*/ 957635 h 3891603"/>
                  <a:gd name="connsiteX185" fmla="*/ 5781675 w 5934075"/>
                  <a:gd name="connsiteY185" fmla="*/ 1000498 h 3891603"/>
                  <a:gd name="connsiteX186" fmla="*/ 5800725 w 5934075"/>
                  <a:gd name="connsiteY186" fmla="*/ 1081460 h 3891603"/>
                  <a:gd name="connsiteX187" fmla="*/ 5815012 w 5934075"/>
                  <a:gd name="connsiteY187" fmla="*/ 1124323 h 3891603"/>
                  <a:gd name="connsiteX188" fmla="*/ 5824537 w 5934075"/>
                  <a:gd name="connsiteY188" fmla="*/ 1157660 h 3891603"/>
                  <a:gd name="connsiteX189" fmla="*/ 5834062 w 5934075"/>
                  <a:gd name="connsiteY189" fmla="*/ 1181473 h 3891603"/>
                  <a:gd name="connsiteX190" fmla="*/ 5857875 w 5934075"/>
                  <a:gd name="connsiteY190" fmla="*/ 1248148 h 3891603"/>
                  <a:gd name="connsiteX191" fmla="*/ 5876925 w 5934075"/>
                  <a:gd name="connsiteY191" fmla="*/ 1295773 h 3891603"/>
                  <a:gd name="connsiteX192" fmla="*/ 5881687 w 5934075"/>
                  <a:gd name="connsiteY192" fmla="*/ 1329110 h 3891603"/>
                  <a:gd name="connsiteX193" fmla="*/ 5895975 w 5934075"/>
                  <a:gd name="connsiteY193" fmla="*/ 1362448 h 3891603"/>
                  <a:gd name="connsiteX194" fmla="*/ 5910262 w 5934075"/>
                  <a:gd name="connsiteY194" fmla="*/ 1471985 h 3891603"/>
                  <a:gd name="connsiteX195" fmla="*/ 5915025 w 5934075"/>
                  <a:gd name="connsiteY195" fmla="*/ 1505323 h 3891603"/>
                  <a:gd name="connsiteX196" fmla="*/ 5919787 w 5934075"/>
                  <a:gd name="connsiteY196" fmla="*/ 1529135 h 3891603"/>
                  <a:gd name="connsiteX197" fmla="*/ 5924550 w 5934075"/>
                  <a:gd name="connsiteY197" fmla="*/ 1610098 h 3891603"/>
                  <a:gd name="connsiteX198" fmla="*/ 5934075 w 5934075"/>
                  <a:gd name="connsiteY198" fmla="*/ 1705348 h 3891603"/>
                  <a:gd name="connsiteX199" fmla="*/ 5929312 w 5934075"/>
                  <a:gd name="connsiteY199" fmla="*/ 1948235 h 3891603"/>
                  <a:gd name="connsiteX200" fmla="*/ 5905500 w 5934075"/>
                  <a:gd name="connsiteY200" fmla="*/ 2029198 h 3891603"/>
                  <a:gd name="connsiteX201" fmla="*/ 5895975 w 5934075"/>
                  <a:gd name="connsiteY201" fmla="*/ 2053010 h 3891603"/>
                  <a:gd name="connsiteX202" fmla="*/ 5857875 w 5934075"/>
                  <a:gd name="connsiteY202" fmla="*/ 2076823 h 3891603"/>
                  <a:gd name="connsiteX203" fmla="*/ 5748337 w 5934075"/>
                  <a:gd name="connsiteY203" fmla="*/ 2067298 h 3891603"/>
                  <a:gd name="connsiteX204" fmla="*/ 5686425 w 5934075"/>
                  <a:gd name="connsiteY204" fmla="*/ 2048248 h 3891603"/>
                  <a:gd name="connsiteX205" fmla="*/ 5648325 w 5934075"/>
                  <a:gd name="connsiteY205" fmla="*/ 2038723 h 3891603"/>
                  <a:gd name="connsiteX206" fmla="*/ 5624512 w 5934075"/>
                  <a:gd name="connsiteY206" fmla="*/ 2029198 h 3891603"/>
                  <a:gd name="connsiteX207" fmla="*/ 5605462 w 5934075"/>
                  <a:gd name="connsiteY207" fmla="*/ 2024435 h 3891603"/>
                  <a:gd name="connsiteX208" fmla="*/ 5581650 w 5934075"/>
                  <a:gd name="connsiteY208" fmla="*/ 2014910 h 3891603"/>
                  <a:gd name="connsiteX209" fmla="*/ 5548312 w 5934075"/>
                  <a:gd name="connsiteY209" fmla="*/ 2010148 h 3891603"/>
                  <a:gd name="connsiteX210" fmla="*/ 5519737 w 5934075"/>
                  <a:gd name="connsiteY210" fmla="*/ 2000623 h 3891603"/>
                  <a:gd name="connsiteX211" fmla="*/ 5500687 w 5934075"/>
                  <a:gd name="connsiteY211" fmla="*/ 1995860 h 3891603"/>
                  <a:gd name="connsiteX212" fmla="*/ 5476875 w 5934075"/>
                  <a:gd name="connsiteY212" fmla="*/ 1986335 h 3891603"/>
                  <a:gd name="connsiteX213" fmla="*/ 5448300 w 5934075"/>
                  <a:gd name="connsiteY213" fmla="*/ 1976810 h 3891603"/>
                  <a:gd name="connsiteX214" fmla="*/ 5414962 w 5934075"/>
                  <a:gd name="connsiteY214" fmla="*/ 1962523 h 3891603"/>
                  <a:gd name="connsiteX215" fmla="*/ 5410200 w 5934075"/>
                  <a:gd name="connsiteY215" fmla="*/ 1948235 h 3891603"/>
                  <a:gd name="connsiteX216" fmla="*/ 5372100 w 5934075"/>
                  <a:gd name="connsiteY216" fmla="*/ 1924423 h 3891603"/>
                  <a:gd name="connsiteX217" fmla="*/ 5329237 w 5934075"/>
                  <a:gd name="connsiteY217" fmla="*/ 1900610 h 3891603"/>
                  <a:gd name="connsiteX218" fmla="*/ 5262562 w 5934075"/>
                  <a:gd name="connsiteY218" fmla="*/ 1824410 h 3891603"/>
                  <a:gd name="connsiteX219" fmla="*/ 5238750 w 5934075"/>
                  <a:gd name="connsiteY219" fmla="*/ 1805360 h 3891603"/>
                  <a:gd name="connsiteX220" fmla="*/ 5214937 w 5934075"/>
                  <a:gd name="connsiteY220" fmla="*/ 1800598 h 3891603"/>
                  <a:gd name="connsiteX221" fmla="*/ 5143500 w 5934075"/>
                  <a:gd name="connsiteY221" fmla="*/ 1762498 h 3891603"/>
                  <a:gd name="connsiteX222" fmla="*/ 4995862 w 5934075"/>
                  <a:gd name="connsiteY222" fmla="*/ 1719635 h 3891603"/>
                  <a:gd name="connsiteX223" fmla="*/ 4967287 w 5934075"/>
                  <a:gd name="connsiteY223" fmla="*/ 1714873 h 3891603"/>
                  <a:gd name="connsiteX224" fmla="*/ 4943475 w 5934075"/>
                  <a:gd name="connsiteY224" fmla="*/ 1710110 h 3891603"/>
                  <a:gd name="connsiteX225" fmla="*/ 4724400 w 5934075"/>
                  <a:gd name="connsiteY225" fmla="*/ 1700585 h 3891603"/>
                  <a:gd name="connsiteX226" fmla="*/ 4614862 w 5934075"/>
                  <a:gd name="connsiteY226" fmla="*/ 1714873 h 3891603"/>
                  <a:gd name="connsiteX227" fmla="*/ 4567237 w 5934075"/>
                  <a:gd name="connsiteY227" fmla="*/ 1743448 h 3891603"/>
                  <a:gd name="connsiteX228" fmla="*/ 4552950 w 5934075"/>
                  <a:gd name="connsiteY228" fmla="*/ 1748210 h 3891603"/>
                  <a:gd name="connsiteX229" fmla="*/ 4510087 w 5934075"/>
                  <a:gd name="connsiteY229" fmla="*/ 1800598 h 3891603"/>
                  <a:gd name="connsiteX230" fmla="*/ 4486275 w 5934075"/>
                  <a:gd name="connsiteY230" fmla="*/ 1833935 h 3891603"/>
                  <a:gd name="connsiteX231" fmla="*/ 4462462 w 5934075"/>
                  <a:gd name="connsiteY231" fmla="*/ 1857748 h 3891603"/>
                  <a:gd name="connsiteX232" fmla="*/ 4443412 w 5934075"/>
                  <a:gd name="connsiteY232" fmla="*/ 1881560 h 3891603"/>
                  <a:gd name="connsiteX233" fmla="*/ 4400550 w 5934075"/>
                  <a:gd name="connsiteY233" fmla="*/ 1924423 h 3891603"/>
                  <a:gd name="connsiteX234" fmla="*/ 4343400 w 5934075"/>
                  <a:gd name="connsiteY234" fmla="*/ 1972048 h 3891603"/>
                  <a:gd name="connsiteX235" fmla="*/ 4324350 w 5934075"/>
                  <a:gd name="connsiteY235" fmla="*/ 1981573 h 3891603"/>
                  <a:gd name="connsiteX236" fmla="*/ 4267200 w 5934075"/>
                  <a:gd name="connsiteY236" fmla="*/ 2014910 h 3891603"/>
                  <a:gd name="connsiteX237" fmla="*/ 4252912 w 5934075"/>
                  <a:gd name="connsiteY237" fmla="*/ 2019673 h 3891603"/>
                  <a:gd name="connsiteX238" fmla="*/ 4238625 w 5934075"/>
                  <a:gd name="connsiteY238" fmla="*/ 2029198 h 3891603"/>
                  <a:gd name="connsiteX239" fmla="*/ 4162425 w 5934075"/>
                  <a:gd name="connsiteY239" fmla="*/ 2038723 h 3891603"/>
                  <a:gd name="connsiteX240" fmla="*/ 4105275 w 5934075"/>
                  <a:gd name="connsiteY240" fmla="*/ 2048248 h 3891603"/>
                  <a:gd name="connsiteX241" fmla="*/ 4076700 w 5934075"/>
                  <a:gd name="connsiteY241" fmla="*/ 2053010 h 3891603"/>
                  <a:gd name="connsiteX242" fmla="*/ 4062412 w 5934075"/>
                  <a:gd name="connsiteY242" fmla="*/ 2057773 h 3891603"/>
                  <a:gd name="connsiteX243" fmla="*/ 4043362 w 5934075"/>
                  <a:gd name="connsiteY243" fmla="*/ 2062535 h 3891603"/>
                  <a:gd name="connsiteX244" fmla="*/ 4019550 w 5934075"/>
                  <a:gd name="connsiteY244" fmla="*/ 2072060 h 3891603"/>
                  <a:gd name="connsiteX245" fmla="*/ 3971925 w 5934075"/>
                  <a:gd name="connsiteY245" fmla="*/ 2081585 h 3891603"/>
                  <a:gd name="connsiteX246" fmla="*/ 3948112 w 5934075"/>
                  <a:gd name="connsiteY246" fmla="*/ 2091110 h 3891603"/>
                  <a:gd name="connsiteX247" fmla="*/ 3895725 w 5934075"/>
                  <a:gd name="connsiteY247" fmla="*/ 2105398 h 3891603"/>
                  <a:gd name="connsiteX248" fmla="*/ 3871912 w 5934075"/>
                  <a:gd name="connsiteY248" fmla="*/ 2114923 h 3891603"/>
                  <a:gd name="connsiteX249" fmla="*/ 3852862 w 5934075"/>
                  <a:gd name="connsiteY249" fmla="*/ 2129210 h 3891603"/>
                  <a:gd name="connsiteX250" fmla="*/ 3819525 w 5934075"/>
                  <a:gd name="connsiteY250" fmla="*/ 2138735 h 3891603"/>
                  <a:gd name="connsiteX251" fmla="*/ 3795712 w 5934075"/>
                  <a:gd name="connsiteY251" fmla="*/ 2153023 h 3891603"/>
                  <a:gd name="connsiteX252" fmla="*/ 3752850 w 5934075"/>
                  <a:gd name="connsiteY252" fmla="*/ 2181598 h 3891603"/>
                  <a:gd name="connsiteX253" fmla="*/ 3714750 w 5934075"/>
                  <a:gd name="connsiteY253" fmla="*/ 2200648 h 3891603"/>
                  <a:gd name="connsiteX254" fmla="*/ 3700462 w 5934075"/>
                  <a:gd name="connsiteY254" fmla="*/ 2214935 h 3891603"/>
                  <a:gd name="connsiteX255" fmla="*/ 3690937 w 5934075"/>
                  <a:gd name="connsiteY255" fmla="*/ 2229223 h 3891603"/>
                  <a:gd name="connsiteX256" fmla="*/ 3662362 w 5934075"/>
                  <a:gd name="connsiteY256" fmla="*/ 2248273 h 3891603"/>
                  <a:gd name="connsiteX257" fmla="*/ 3638550 w 5934075"/>
                  <a:gd name="connsiteY257" fmla="*/ 2267323 h 3891603"/>
                  <a:gd name="connsiteX258" fmla="*/ 3609975 w 5934075"/>
                  <a:gd name="connsiteY258" fmla="*/ 2276848 h 3891603"/>
                  <a:gd name="connsiteX259" fmla="*/ 3543300 w 5934075"/>
                  <a:gd name="connsiteY259" fmla="*/ 2305423 h 3891603"/>
                  <a:gd name="connsiteX260" fmla="*/ 3519487 w 5934075"/>
                  <a:gd name="connsiteY260" fmla="*/ 2314948 h 3891603"/>
                  <a:gd name="connsiteX261" fmla="*/ 3495675 w 5934075"/>
                  <a:gd name="connsiteY261" fmla="*/ 2329235 h 3891603"/>
                  <a:gd name="connsiteX262" fmla="*/ 3476625 w 5934075"/>
                  <a:gd name="connsiteY262" fmla="*/ 2333998 h 3891603"/>
                  <a:gd name="connsiteX263" fmla="*/ 3424237 w 5934075"/>
                  <a:gd name="connsiteY263" fmla="*/ 2357810 h 3891603"/>
                  <a:gd name="connsiteX264" fmla="*/ 3405187 w 5934075"/>
                  <a:gd name="connsiteY264" fmla="*/ 2372098 h 3891603"/>
                  <a:gd name="connsiteX265" fmla="*/ 3386137 w 5934075"/>
                  <a:gd name="connsiteY265" fmla="*/ 2381623 h 3891603"/>
                  <a:gd name="connsiteX266" fmla="*/ 3371850 w 5934075"/>
                  <a:gd name="connsiteY266" fmla="*/ 2391148 h 3891603"/>
                  <a:gd name="connsiteX267" fmla="*/ 3352800 w 5934075"/>
                  <a:gd name="connsiteY267" fmla="*/ 2395910 h 3891603"/>
                  <a:gd name="connsiteX268" fmla="*/ 3338512 w 5934075"/>
                  <a:gd name="connsiteY268" fmla="*/ 2410198 h 3891603"/>
                  <a:gd name="connsiteX269" fmla="*/ 3295650 w 5934075"/>
                  <a:gd name="connsiteY269" fmla="*/ 2429248 h 3891603"/>
                  <a:gd name="connsiteX270" fmla="*/ 3262312 w 5934075"/>
                  <a:gd name="connsiteY270" fmla="*/ 2448298 h 3891603"/>
                  <a:gd name="connsiteX271" fmla="*/ 3190875 w 5934075"/>
                  <a:gd name="connsiteY271" fmla="*/ 2481635 h 3891603"/>
                  <a:gd name="connsiteX272" fmla="*/ 3143250 w 5934075"/>
                  <a:gd name="connsiteY272" fmla="*/ 2495923 h 3891603"/>
                  <a:gd name="connsiteX273" fmla="*/ 3114675 w 5934075"/>
                  <a:gd name="connsiteY273" fmla="*/ 2510210 h 3891603"/>
                  <a:gd name="connsiteX274" fmla="*/ 3081337 w 5934075"/>
                  <a:gd name="connsiteY274" fmla="*/ 2524498 h 3891603"/>
                  <a:gd name="connsiteX275" fmla="*/ 3052762 w 5934075"/>
                  <a:gd name="connsiteY275" fmla="*/ 2538785 h 3891603"/>
                  <a:gd name="connsiteX276" fmla="*/ 3019425 w 5934075"/>
                  <a:gd name="connsiteY276" fmla="*/ 2553073 h 3891603"/>
                  <a:gd name="connsiteX277" fmla="*/ 2986087 w 5934075"/>
                  <a:gd name="connsiteY277" fmla="*/ 2581648 h 3891603"/>
                  <a:gd name="connsiteX278" fmla="*/ 2967037 w 5934075"/>
                  <a:gd name="connsiteY278" fmla="*/ 2591173 h 3891603"/>
                  <a:gd name="connsiteX279" fmla="*/ 2947987 w 5934075"/>
                  <a:gd name="connsiteY279" fmla="*/ 2605460 h 3891603"/>
                  <a:gd name="connsiteX280" fmla="*/ 2928937 w 5934075"/>
                  <a:gd name="connsiteY280" fmla="*/ 2614985 h 3891603"/>
                  <a:gd name="connsiteX281" fmla="*/ 2909887 w 5934075"/>
                  <a:gd name="connsiteY281" fmla="*/ 2634035 h 3891603"/>
                  <a:gd name="connsiteX282" fmla="*/ 2881312 w 5934075"/>
                  <a:gd name="connsiteY282" fmla="*/ 2653085 h 3891603"/>
                  <a:gd name="connsiteX283" fmla="*/ 2852737 w 5934075"/>
                  <a:gd name="connsiteY283" fmla="*/ 2681660 h 3891603"/>
                  <a:gd name="connsiteX284" fmla="*/ 2767012 w 5934075"/>
                  <a:gd name="connsiteY284" fmla="*/ 2743573 h 3891603"/>
                  <a:gd name="connsiteX285" fmla="*/ 2752725 w 5934075"/>
                  <a:gd name="connsiteY285" fmla="*/ 2762623 h 3891603"/>
                  <a:gd name="connsiteX286" fmla="*/ 2714625 w 5934075"/>
                  <a:gd name="connsiteY286" fmla="*/ 2786435 h 3891603"/>
                  <a:gd name="connsiteX287" fmla="*/ 2695575 w 5934075"/>
                  <a:gd name="connsiteY287" fmla="*/ 2800723 h 3891603"/>
                  <a:gd name="connsiteX288" fmla="*/ 2643187 w 5934075"/>
                  <a:gd name="connsiteY288" fmla="*/ 2843585 h 3891603"/>
                  <a:gd name="connsiteX289" fmla="*/ 2619375 w 5934075"/>
                  <a:gd name="connsiteY289" fmla="*/ 2853110 h 3891603"/>
                  <a:gd name="connsiteX290" fmla="*/ 2552700 w 5934075"/>
                  <a:gd name="connsiteY290" fmla="*/ 2900735 h 3891603"/>
                  <a:gd name="connsiteX291" fmla="*/ 2528887 w 5934075"/>
                  <a:gd name="connsiteY291" fmla="*/ 2905498 h 3891603"/>
                  <a:gd name="connsiteX292" fmla="*/ 2476500 w 5934075"/>
                  <a:gd name="connsiteY292" fmla="*/ 2924548 h 3891603"/>
                  <a:gd name="connsiteX293" fmla="*/ 2414587 w 5934075"/>
                  <a:gd name="connsiteY293" fmla="*/ 2934073 h 3891603"/>
                  <a:gd name="connsiteX294" fmla="*/ 2305050 w 5934075"/>
                  <a:gd name="connsiteY294" fmla="*/ 2943598 h 3891603"/>
                  <a:gd name="connsiteX295" fmla="*/ 2252662 w 5934075"/>
                  <a:gd name="connsiteY295" fmla="*/ 2957885 h 3891603"/>
                  <a:gd name="connsiteX296" fmla="*/ 2200275 w 5934075"/>
                  <a:gd name="connsiteY296" fmla="*/ 2967410 h 3891603"/>
                  <a:gd name="connsiteX297" fmla="*/ 2143125 w 5934075"/>
                  <a:gd name="connsiteY297" fmla="*/ 2986460 h 3891603"/>
                  <a:gd name="connsiteX298" fmla="*/ 2100262 w 5934075"/>
                  <a:gd name="connsiteY298" fmla="*/ 2995985 h 3891603"/>
                  <a:gd name="connsiteX299" fmla="*/ 2043112 w 5934075"/>
                  <a:gd name="connsiteY299" fmla="*/ 3005510 h 3891603"/>
                  <a:gd name="connsiteX300" fmla="*/ 2014537 w 5934075"/>
                  <a:gd name="connsiteY300" fmla="*/ 3015035 h 3891603"/>
                  <a:gd name="connsiteX301" fmla="*/ 1966912 w 5934075"/>
                  <a:gd name="connsiteY301" fmla="*/ 3024560 h 3891603"/>
                  <a:gd name="connsiteX302" fmla="*/ 1943100 w 5934075"/>
                  <a:gd name="connsiteY302" fmla="*/ 3034085 h 3891603"/>
                  <a:gd name="connsiteX303" fmla="*/ 1924050 w 5934075"/>
                  <a:gd name="connsiteY303" fmla="*/ 3048373 h 3891603"/>
                  <a:gd name="connsiteX304" fmla="*/ 1885950 w 5934075"/>
                  <a:gd name="connsiteY304" fmla="*/ 3057898 h 3891603"/>
                  <a:gd name="connsiteX305" fmla="*/ 1819275 w 5934075"/>
                  <a:gd name="connsiteY305" fmla="*/ 3076948 h 3891603"/>
                  <a:gd name="connsiteX306" fmla="*/ 1790700 w 5934075"/>
                  <a:gd name="connsiteY306" fmla="*/ 3081710 h 3891603"/>
                  <a:gd name="connsiteX307" fmla="*/ 1743075 w 5934075"/>
                  <a:gd name="connsiteY307" fmla="*/ 3095998 h 3891603"/>
                  <a:gd name="connsiteX308" fmla="*/ 1728787 w 5934075"/>
                  <a:gd name="connsiteY308" fmla="*/ 3100760 h 3891603"/>
                  <a:gd name="connsiteX309" fmla="*/ 1704975 w 5934075"/>
                  <a:gd name="connsiteY309" fmla="*/ 3105523 h 3891603"/>
                  <a:gd name="connsiteX310" fmla="*/ 1662112 w 5934075"/>
                  <a:gd name="connsiteY310" fmla="*/ 3124573 h 3891603"/>
                  <a:gd name="connsiteX311" fmla="*/ 1643062 w 5934075"/>
                  <a:gd name="connsiteY311" fmla="*/ 3134098 h 3891603"/>
                  <a:gd name="connsiteX312" fmla="*/ 1614487 w 5934075"/>
                  <a:gd name="connsiteY312" fmla="*/ 3143623 h 3891603"/>
                  <a:gd name="connsiteX313" fmla="*/ 1576387 w 5934075"/>
                  <a:gd name="connsiteY313" fmla="*/ 3153148 h 3891603"/>
                  <a:gd name="connsiteX314" fmla="*/ 1495425 w 5934075"/>
                  <a:gd name="connsiteY314" fmla="*/ 3181723 h 3891603"/>
                  <a:gd name="connsiteX315" fmla="*/ 1400175 w 5934075"/>
                  <a:gd name="connsiteY315" fmla="*/ 3229348 h 3891603"/>
                  <a:gd name="connsiteX316" fmla="*/ 1381125 w 5934075"/>
                  <a:gd name="connsiteY316" fmla="*/ 3238873 h 3891603"/>
                  <a:gd name="connsiteX317" fmla="*/ 1362075 w 5934075"/>
                  <a:gd name="connsiteY317" fmla="*/ 3248398 h 3891603"/>
                  <a:gd name="connsiteX318" fmla="*/ 1300162 w 5934075"/>
                  <a:gd name="connsiteY318" fmla="*/ 3276973 h 3891603"/>
                  <a:gd name="connsiteX319" fmla="*/ 1281112 w 5934075"/>
                  <a:gd name="connsiteY319" fmla="*/ 3286498 h 3891603"/>
                  <a:gd name="connsiteX320" fmla="*/ 1238250 w 5934075"/>
                  <a:gd name="connsiteY320" fmla="*/ 3315073 h 3891603"/>
                  <a:gd name="connsiteX321" fmla="*/ 1214437 w 5934075"/>
                  <a:gd name="connsiteY321" fmla="*/ 3319835 h 3891603"/>
                  <a:gd name="connsiteX322" fmla="*/ 1195387 w 5934075"/>
                  <a:gd name="connsiteY322" fmla="*/ 3334123 h 3891603"/>
                  <a:gd name="connsiteX323" fmla="*/ 1109662 w 5934075"/>
                  <a:gd name="connsiteY323" fmla="*/ 3367460 h 3891603"/>
                  <a:gd name="connsiteX324" fmla="*/ 1085850 w 5934075"/>
                  <a:gd name="connsiteY324" fmla="*/ 3372223 h 3891603"/>
                  <a:gd name="connsiteX325" fmla="*/ 1071562 w 5934075"/>
                  <a:gd name="connsiteY325" fmla="*/ 3376985 h 3891603"/>
                  <a:gd name="connsiteX326" fmla="*/ 1033462 w 5934075"/>
                  <a:gd name="connsiteY326" fmla="*/ 3386510 h 3891603"/>
                  <a:gd name="connsiteX327" fmla="*/ 1014412 w 5934075"/>
                  <a:gd name="connsiteY327" fmla="*/ 3391273 h 3891603"/>
                  <a:gd name="connsiteX328" fmla="*/ 962025 w 5934075"/>
                  <a:gd name="connsiteY328" fmla="*/ 3400798 h 3891603"/>
                  <a:gd name="connsiteX329" fmla="*/ 919162 w 5934075"/>
                  <a:gd name="connsiteY329" fmla="*/ 3410323 h 3891603"/>
                  <a:gd name="connsiteX330" fmla="*/ 900112 w 5934075"/>
                  <a:gd name="connsiteY330" fmla="*/ 3415085 h 3891603"/>
                  <a:gd name="connsiteX331" fmla="*/ 876300 w 5934075"/>
                  <a:gd name="connsiteY331" fmla="*/ 3419848 h 3891603"/>
                  <a:gd name="connsiteX332" fmla="*/ 833437 w 5934075"/>
                  <a:gd name="connsiteY332" fmla="*/ 3438898 h 3891603"/>
                  <a:gd name="connsiteX333" fmla="*/ 795337 w 5934075"/>
                  <a:gd name="connsiteY333" fmla="*/ 3448423 h 3891603"/>
                  <a:gd name="connsiteX334" fmla="*/ 733425 w 5934075"/>
                  <a:gd name="connsiteY334" fmla="*/ 3486523 h 3891603"/>
                  <a:gd name="connsiteX335" fmla="*/ 681037 w 5934075"/>
                  <a:gd name="connsiteY335" fmla="*/ 3524623 h 3891603"/>
                  <a:gd name="connsiteX336" fmla="*/ 652462 w 5934075"/>
                  <a:gd name="connsiteY336" fmla="*/ 3553198 h 3891603"/>
                  <a:gd name="connsiteX337" fmla="*/ 633412 w 5934075"/>
                  <a:gd name="connsiteY337" fmla="*/ 3586535 h 3891603"/>
                  <a:gd name="connsiteX338" fmla="*/ 619125 w 5934075"/>
                  <a:gd name="connsiteY338" fmla="*/ 3600823 h 3891603"/>
                  <a:gd name="connsiteX339" fmla="*/ 609600 w 5934075"/>
                  <a:gd name="connsiteY339" fmla="*/ 3619873 h 3891603"/>
                  <a:gd name="connsiteX340" fmla="*/ 566737 w 5934075"/>
                  <a:gd name="connsiteY340" fmla="*/ 3662735 h 3891603"/>
                  <a:gd name="connsiteX341" fmla="*/ 552450 w 5934075"/>
                  <a:gd name="connsiteY341" fmla="*/ 3672260 h 3891603"/>
                  <a:gd name="connsiteX342" fmla="*/ 538162 w 5934075"/>
                  <a:gd name="connsiteY342" fmla="*/ 3691310 h 3891603"/>
                  <a:gd name="connsiteX343" fmla="*/ 519112 w 5934075"/>
                  <a:gd name="connsiteY343" fmla="*/ 3700835 h 3891603"/>
                  <a:gd name="connsiteX344" fmla="*/ 504825 w 5934075"/>
                  <a:gd name="connsiteY344" fmla="*/ 3710360 h 3891603"/>
                  <a:gd name="connsiteX345" fmla="*/ 481012 w 5934075"/>
                  <a:gd name="connsiteY345" fmla="*/ 3724648 h 3891603"/>
                  <a:gd name="connsiteX346" fmla="*/ 419100 w 5934075"/>
                  <a:gd name="connsiteY346" fmla="*/ 3762748 h 3891603"/>
                  <a:gd name="connsiteX347" fmla="*/ 385762 w 5934075"/>
                  <a:gd name="connsiteY347" fmla="*/ 3772273 h 3891603"/>
                  <a:gd name="connsiteX348" fmla="*/ 347662 w 5934075"/>
                  <a:gd name="connsiteY348" fmla="*/ 3786560 h 3891603"/>
                  <a:gd name="connsiteX349" fmla="*/ 323850 w 5934075"/>
                  <a:gd name="connsiteY349" fmla="*/ 3800848 h 3891603"/>
                  <a:gd name="connsiteX350" fmla="*/ 280987 w 5934075"/>
                  <a:gd name="connsiteY350" fmla="*/ 3805610 h 3891603"/>
                  <a:gd name="connsiteX351" fmla="*/ 228600 w 5934075"/>
                  <a:gd name="connsiteY351" fmla="*/ 3819898 h 3891603"/>
                  <a:gd name="connsiteX352" fmla="*/ 190500 w 5934075"/>
                  <a:gd name="connsiteY352" fmla="*/ 3824660 h 3891603"/>
                  <a:gd name="connsiteX353" fmla="*/ 128587 w 5934075"/>
                  <a:gd name="connsiteY353" fmla="*/ 3834185 h 3891603"/>
                  <a:gd name="connsiteX354" fmla="*/ 80962 w 5934075"/>
                  <a:gd name="connsiteY354" fmla="*/ 3843710 h 3891603"/>
                  <a:gd name="connsiteX355" fmla="*/ 66675 w 5934075"/>
                  <a:gd name="connsiteY355" fmla="*/ 3848473 h 3891603"/>
                  <a:gd name="connsiteX356" fmla="*/ 42862 w 5934075"/>
                  <a:gd name="connsiteY356" fmla="*/ 3891335 h 3891603"/>
                  <a:gd name="connsiteX0" fmla="*/ 66675 w 5934075"/>
                  <a:gd name="connsiteY0" fmla="*/ 3848473 h 3848473"/>
                  <a:gd name="connsiteX1" fmla="*/ 23812 w 5934075"/>
                  <a:gd name="connsiteY1" fmla="*/ 3824660 h 3848473"/>
                  <a:gd name="connsiteX2" fmla="*/ 9525 w 5934075"/>
                  <a:gd name="connsiteY2" fmla="*/ 3791323 h 3848473"/>
                  <a:gd name="connsiteX3" fmla="*/ 4762 w 5934075"/>
                  <a:gd name="connsiteY3" fmla="*/ 3719885 h 3848473"/>
                  <a:gd name="connsiteX4" fmla="*/ 0 w 5934075"/>
                  <a:gd name="connsiteY4" fmla="*/ 3700835 h 3848473"/>
                  <a:gd name="connsiteX5" fmla="*/ 4762 w 5934075"/>
                  <a:gd name="connsiteY5" fmla="*/ 3596060 h 3848473"/>
                  <a:gd name="connsiteX6" fmla="*/ 14287 w 5934075"/>
                  <a:gd name="connsiteY6" fmla="*/ 3543673 h 3848473"/>
                  <a:gd name="connsiteX7" fmla="*/ 80962 w 5934075"/>
                  <a:gd name="connsiteY7" fmla="*/ 3457948 h 3848473"/>
                  <a:gd name="connsiteX8" fmla="*/ 100012 w 5934075"/>
                  <a:gd name="connsiteY8" fmla="*/ 3434135 h 3848473"/>
                  <a:gd name="connsiteX9" fmla="*/ 119062 w 5934075"/>
                  <a:gd name="connsiteY9" fmla="*/ 3424610 h 3848473"/>
                  <a:gd name="connsiteX10" fmla="*/ 133350 w 5934075"/>
                  <a:gd name="connsiteY10" fmla="*/ 3410323 h 3848473"/>
                  <a:gd name="connsiteX11" fmla="*/ 161925 w 5934075"/>
                  <a:gd name="connsiteY11" fmla="*/ 3391273 h 3848473"/>
                  <a:gd name="connsiteX12" fmla="*/ 223837 w 5934075"/>
                  <a:gd name="connsiteY12" fmla="*/ 3334123 h 3848473"/>
                  <a:gd name="connsiteX13" fmla="*/ 252412 w 5934075"/>
                  <a:gd name="connsiteY13" fmla="*/ 3315073 h 3848473"/>
                  <a:gd name="connsiteX14" fmla="*/ 333375 w 5934075"/>
                  <a:gd name="connsiteY14" fmla="*/ 3281735 h 3848473"/>
                  <a:gd name="connsiteX15" fmla="*/ 376237 w 5934075"/>
                  <a:gd name="connsiteY15" fmla="*/ 3262685 h 3848473"/>
                  <a:gd name="connsiteX16" fmla="*/ 414337 w 5934075"/>
                  <a:gd name="connsiteY16" fmla="*/ 3253160 h 3848473"/>
                  <a:gd name="connsiteX17" fmla="*/ 442912 w 5934075"/>
                  <a:gd name="connsiteY17" fmla="*/ 3238873 h 3848473"/>
                  <a:gd name="connsiteX18" fmla="*/ 466725 w 5934075"/>
                  <a:gd name="connsiteY18" fmla="*/ 3229348 h 3848473"/>
                  <a:gd name="connsiteX19" fmla="*/ 481012 w 5934075"/>
                  <a:gd name="connsiteY19" fmla="*/ 3224585 h 3848473"/>
                  <a:gd name="connsiteX20" fmla="*/ 495300 w 5934075"/>
                  <a:gd name="connsiteY20" fmla="*/ 3215060 h 3848473"/>
                  <a:gd name="connsiteX21" fmla="*/ 514350 w 5934075"/>
                  <a:gd name="connsiteY21" fmla="*/ 3210298 h 3848473"/>
                  <a:gd name="connsiteX22" fmla="*/ 538162 w 5934075"/>
                  <a:gd name="connsiteY22" fmla="*/ 3200773 h 3848473"/>
                  <a:gd name="connsiteX23" fmla="*/ 595312 w 5934075"/>
                  <a:gd name="connsiteY23" fmla="*/ 3172198 h 3848473"/>
                  <a:gd name="connsiteX24" fmla="*/ 623887 w 5934075"/>
                  <a:gd name="connsiteY24" fmla="*/ 3157910 h 3848473"/>
                  <a:gd name="connsiteX25" fmla="*/ 676275 w 5934075"/>
                  <a:gd name="connsiteY25" fmla="*/ 3138860 h 3848473"/>
                  <a:gd name="connsiteX26" fmla="*/ 728662 w 5934075"/>
                  <a:gd name="connsiteY26" fmla="*/ 3095998 h 3848473"/>
                  <a:gd name="connsiteX27" fmla="*/ 795337 w 5934075"/>
                  <a:gd name="connsiteY27" fmla="*/ 3053135 h 3848473"/>
                  <a:gd name="connsiteX28" fmla="*/ 814387 w 5934075"/>
                  <a:gd name="connsiteY28" fmla="*/ 3034085 h 3848473"/>
                  <a:gd name="connsiteX29" fmla="*/ 842962 w 5934075"/>
                  <a:gd name="connsiteY29" fmla="*/ 3010273 h 3848473"/>
                  <a:gd name="connsiteX30" fmla="*/ 857250 w 5934075"/>
                  <a:gd name="connsiteY30" fmla="*/ 2991223 h 3848473"/>
                  <a:gd name="connsiteX31" fmla="*/ 885825 w 5934075"/>
                  <a:gd name="connsiteY31" fmla="*/ 2972173 h 3848473"/>
                  <a:gd name="connsiteX32" fmla="*/ 923925 w 5934075"/>
                  <a:gd name="connsiteY32" fmla="*/ 2934073 h 3848473"/>
                  <a:gd name="connsiteX33" fmla="*/ 966787 w 5934075"/>
                  <a:gd name="connsiteY33" fmla="*/ 2919785 h 3848473"/>
                  <a:gd name="connsiteX34" fmla="*/ 985837 w 5934075"/>
                  <a:gd name="connsiteY34" fmla="*/ 2910260 h 3848473"/>
                  <a:gd name="connsiteX35" fmla="*/ 1062037 w 5934075"/>
                  <a:gd name="connsiteY35" fmla="*/ 2895973 h 3848473"/>
                  <a:gd name="connsiteX36" fmla="*/ 1143000 w 5934075"/>
                  <a:gd name="connsiteY36" fmla="*/ 2881685 h 3848473"/>
                  <a:gd name="connsiteX37" fmla="*/ 1195387 w 5934075"/>
                  <a:gd name="connsiteY37" fmla="*/ 2862635 h 3848473"/>
                  <a:gd name="connsiteX38" fmla="*/ 1223962 w 5934075"/>
                  <a:gd name="connsiteY38" fmla="*/ 2834060 h 3848473"/>
                  <a:gd name="connsiteX39" fmla="*/ 1243012 w 5934075"/>
                  <a:gd name="connsiteY39" fmla="*/ 2815010 h 3848473"/>
                  <a:gd name="connsiteX40" fmla="*/ 1276350 w 5934075"/>
                  <a:gd name="connsiteY40" fmla="*/ 2767385 h 3848473"/>
                  <a:gd name="connsiteX41" fmla="*/ 1295400 w 5934075"/>
                  <a:gd name="connsiteY41" fmla="*/ 2753098 h 3848473"/>
                  <a:gd name="connsiteX42" fmla="*/ 1314450 w 5934075"/>
                  <a:gd name="connsiteY42" fmla="*/ 2719760 h 3848473"/>
                  <a:gd name="connsiteX43" fmla="*/ 1333500 w 5934075"/>
                  <a:gd name="connsiteY43" fmla="*/ 2691185 h 3848473"/>
                  <a:gd name="connsiteX44" fmla="*/ 1352550 w 5934075"/>
                  <a:gd name="connsiteY44" fmla="*/ 2672135 h 3848473"/>
                  <a:gd name="connsiteX45" fmla="*/ 1362075 w 5934075"/>
                  <a:gd name="connsiteY45" fmla="*/ 2657848 h 3848473"/>
                  <a:gd name="connsiteX46" fmla="*/ 1376362 w 5934075"/>
                  <a:gd name="connsiteY46" fmla="*/ 2643560 h 3848473"/>
                  <a:gd name="connsiteX47" fmla="*/ 1390650 w 5934075"/>
                  <a:gd name="connsiteY47" fmla="*/ 2624510 h 3848473"/>
                  <a:gd name="connsiteX48" fmla="*/ 1471612 w 5934075"/>
                  <a:gd name="connsiteY48" fmla="*/ 2586410 h 3848473"/>
                  <a:gd name="connsiteX49" fmla="*/ 1519237 w 5934075"/>
                  <a:gd name="connsiteY49" fmla="*/ 2557835 h 3848473"/>
                  <a:gd name="connsiteX50" fmla="*/ 1552575 w 5934075"/>
                  <a:gd name="connsiteY50" fmla="*/ 2548310 h 3848473"/>
                  <a:gd name="connsiteX51" fmla="*/ 1566862 w 5934075"/>
                  <a:gd name="connsiteY51" fmla="*/ 2538785 h 3848473"/>
                  <a:gd name="connsiteX52" fmla="*/ 1633537 w 5934075"/>
                  <a:gd name="connsiteY52" fmla="*/ 2529260 h 3848473"/>
                  <a:gd name="connsiteX53" fmla="*/ 1671637 w 5934075"/>
                  <a:gd name="connsiteY53" fmla="*/ 2514973 h 3848473"/>
                  <a:gd name="connsiteX54" fmla="*/ 1714500 w 5934075"/>
                  <a:gd name="connsiteY54" fmla="*/ 2476873 h 3848473"/>
                  <a:gd name="connsiteX55" fmla="*/ 1733550 w 5934075"/>
                  <a:gd name="connsiteY55" fmla="*/ 2467348 h 3848473"/>
                  <a:gd name="connsiteX56" fmla="*/ 1757362 w 5934075"/>
                  <a:gd name="connsiteY56" fmla="*/ 2438773 h 3848473"/>
                  <a:gd name="connsiteX57" fmla="*/ 1785937 w 5934075"/>
                  <a:gd name="connsiteY57" fmla="*/ 2400673 h 3848473"/>
                  <a:gd name="connsiteX58" fmla="*/ 1881187 w 5934075"/>
                  <a:gd name="connsiteY58" fmla="*/ 2319710 h 3848473"/>
                  <a:gd name="connsiteX59" fmla="*/ 1900237 w 5934075"/>
                  <a:gd name="connsiteY59" fmla="*/ 2314948 h 3848473"/>
                  <a:gd name="connsiteX60" fmla="*/ 1919287 w 5934075"/>
                  <a:gd name="connsiteY60" fmla="*/ 2305423 h 3848473"/>
                  <a:gd name="connsiteX61" fmla="*/ 1933575 w 5934075"/>
                  <a:gd name="connsiteY61" fmla="*/ 2295898 h 3848473"/>
                  <a:gd name="connsiteX62" fmla="*/ 1966912 w 5934075"/>
                  <a:gd name="connsiteY62" fmla="*/ 2286373 h 3848473"/>
                  <a:gd name="connsiteX63" fmla="*/ 1990725 w 5934075"/>
                  <a:gd name="connsiteY63" fmla="*/ 2276848 h 3848473"/>
                  <a:gd name="connsiteX64" fmla="*/ 2005012 w 5934075"/>
                  <a:gd name="connsiteY64" fmla="*/ 2272085 h 3848473"/>
                  <a:gd name="connsiteX65" fmla="*/ 2028825 w 5934075"/>
                  <a:gd name="connsiteY65" fmla="*/ 2262560 h 3848473"/>
                  <a:gd name="connsiteX66" fmla="*/ 2090737 w 5934075"/>
                  <a:gd name="connsiteY66" fmla="*/ 2257798 h 3848473"/>
                  <a:gd name="connsiteX67" fmla="*/ 2143125 w 5934075"/>
                  <a:gd name="connsiteY67" fmla="*/ 2248273 h 3848473"/>
                  <a:gd name="connsiteX68" fmla="*/ 2166937 w 5934075"/>
                  <a:gd name="connsiteY68" fmla="*/ 2233985 h 3848473"/>
                  <a:gd name="connsiteX69" fmla="*/ 2185987 w 5934075"/>
                  <a:gd name="connsiteY69" fmla="*/ 2229223 h 3848473"/>
                  <a:gd name="connsiteX70" fmla="*/ 2224087 w 5934075"/>
                  <a:gd name="connsiteY70" fmla="*/ 2219698 h 3848473"/>
                  <a:gd name="connsiteX71" fmla="*/ 2257425 w 5934075"/>
                  <a:gd name="connsiteY71" fmla="*/ 2200648 h 3848473"/>
                  <a:gd name="connsiteX72" fmla="*/ 2271712 w 5934075"/>
                  <a:gd name="connsiteY72" fmla="*/ 2191123 h 3848473"/>
                  <a:gd name="connsiteX73" fmla="*/ 2314575 w 5934075"/>
                  <a:gd name="connsiteY73" fmla="*/ 2176835 h 3848473"/>
                  <a:gd name="connsiteX74" fmla="*/ 2324100 w 5934075"/>
                  <a:gd name="connsiteY74" fmla="*/ 2157785 h 3848473"/>
                  <a:gd name="connsiteX75" fmla="*/ 2424112 w 5934075"/>
                  <a:gd name="connsiteY75" fmla="*/ 2100635 h 3848473"/>
                  <a:gd name="connsiteX76" fmla="*/ 2481262 w 5934075"/>
                  <a:gd name="connsiteY76" fmla="*/ 2067298 h 3848473"/>
                  <a:gd name="connsiteX77" fmla="*/ 2495550 w 5934075"/>
                  <a:gd name="connsiteY77" fmla="*/ 2062535 h 3848473"/>
                  <a:gd name="connsiteX78" fmla="*/ 2519362 w 5934075"/>
                  <a:gd name="connsiteY78" fmla="*/ 2048248 h 3848473"/>
                  <a:gd name="connsiteX79" fmla="*/ 2557462 w 5934075"/>
                  <a:gd name="connsiteY79" fmla="*/ 2029198 h 3848473"/>
                  <a:gd name="connsiteX80" fmla="*/ 2590800 w 5934075"/>
                  <a:gd name="connsiteY80" fmla="*/ 2014910 h 3848473"/>
                  <a:gd name="connsiteX81" fmla="*/ 2652712 w 5934075"/>
                  <a:gd name="connsiteY81" fmla="*/ 1976810 h 3848473"/>
                  <a:gd name="connsiteX82" fmla="*/ 2690812 w 5934075"/>
                  <a:gd name="connsiteY82" fmla="*/ 1962523 h 3848473"/>
                  <a:gd name="connsiteX83" fmla="*/ 2733675 w 5934075"/>
                  <a:gd name="connsiteY83" fmla="*/ 1943473 h 3848473"/>
                  <a:gd name="connsiteX84" fmla="*/ 2757487 w 5934075"/>
                  <a:gd name="connsiteY84" fmla="*/ 1938710 h 3848473"/>
                  <a:gd name="connsiteX85" fmla="*/ 2786062 w 5934075"/>
                  <a:gd name="connsiteY85" fmla="*/ 1929185 h 3848473"/>
                  <a:gd name="connsiteX86" fmla="*/ 2833687 w 5934075"/>
                  <a:gd name="connsiteY86" fmla="*/ 1919660 h 3848473"/>
                  <a:gd name="connsiteX87" fmla="*/ 2871787 w 5934075"/>
                  <a:gd name="connsiteY87" fmla="*/ 1910135 h 3848473"/>
                  <a:gd name="connsiteX88" fmla="*/ 2919412 w 5934075"/>
                  <a:gd name="connsiteY88" fmla="*/ 1900610 h 3848473"/>
                  <a:gd name="connsiteX89" fmla="*/ 2933700 w 5934075"/>
                  <a:gd name="connsiteY89" fmla="*/ 1895848 h 3848473"/>
                  <a:gd name="connsiteX90" fmla="*/ 2986087 w 5934075"/>
                  <a:gd name="connsiteY90" fmla="*/ 1881560 h 3848473"/>
                  <a:gd name="connsiteX91" fmla="*/ 3033712 w 5934075"/>
                  <a:gd name="connsiteY91" fmla="*/ 1848223 h 3848473"/>
                  <a:gd name="connsiteX92" fmla="*/ 3067050 w 5934075"/>
                  <a:gd name="connsiteY92" fmla="*/ 1829173 h 3848473"/>
                  <a:gd name="connsiteX93" fmla="*/ 3109912 w 5934075"/>
                  <a:gd name="connsiteY93" fmla="*/ 1786310 h 3848473"/>
                  <a:gd name="connsiteX94" fmla="*/ 3148012 w 5934075"/>
                  <a:gd name="connsiteY94" fmla="*/ 1752973 h 3848473"/>
                  <a:gd name="connsiteX95" fmla="*/ 3176587 w 5934075"/>
                  <a:gd name="connsiteY95" fmla="*/ 1724398 h 3848473"/>
                  <a:gd name="connsiteX96" fmla="*/ 3190875 w 5934075"/>
                  <a:gd name="connsiteY96" fmla="*/ 1710110 h 3848473"/>
                  <a:gd name="connsiteX97" fmla="*/ 3205162 w 5934075"/>
                  <a:gd name="connsiteY97" fmla="*/ 1705348 h 3848473"/>
                  <a:gd name="connsiteX98" fmla="*/ 3252787 w 5934075"/>
                  <a:gd name="connsiteY98" fmla="*/ 1667248 h 3848473"/>
                  <a:gd name="connsiteX99" fmla="*/ 3295650 w 5934075"/>
                  <a:gd name="connsiteY99" fmla="*/ 1614860 h 3848473"/>
                  <a:gd name="connsiteX100" fmla="*/ 3328987 w 5934075"/>
                  <a:gd name="connsiteY100" fmla="*/ 1586285 h 3848473"/>
                  <a:gd name="connsiteX101" fmla="*/ 3343275 w 5934075"/>
                  <a:gd name="connsiteY101" fmla="*/ 1567235 h 3848473"/>
                  <a:gd name="connsiteX102" fmla="*/ 3409950 w 5934075"/>
                  <a:gd name="connsiteY102" fmla="*/ 1510085 h 3848473"/>
                  <a:gd name="connsiteX103" fmla="*/ 3419475 w 5934075"/>
                  <a:gd name="connsiteY103" fmla="*/ 1495798 h 3848473"/>
                  <a:gd name="connsiteX104" fmla="*/ 3457575 w 5934075"/>
                  <a:gd name="connsiteY104" fmla="*/ 1462460 h 3848473"/>
                  <a:gd name="connsiteX105" fmla="*/ 3476625 w 5934075"/>
                  <a:gd name="connsiteY105" fmla="*/ 1452935 h 3848473"/>
                  <a:gd name="connsiteX106" fmla="*/ 3500437 w 5934075"/>
                  <a:gd name="connsiteY106" fmla="*/ 1429123 h 3848473"/>
                  <a:gd name="connsiteX107" fmla="*/ 3514725 w 5934075"/>
                  <a:gd name="connsiteY107" fmla="*/ 1414835 h 3848473"/>
                  <a:gd name="connsiteX108" fmla="*/ 3576637 w 5934075"/>
                  <a:gd name="connsiteY108" fmla="*/ 1357685 h 3848473"/>
                  <a:gd name="connsiteX109" fmla="*/ 3600450 w 5934075"/>
                  <a:gd name="connsiteY109" fmla="*/ 1329110 h 3848473"/>
                  <a:gd name="connsiteX110" fmla="*/ 3619500 w 5934075"/>
                  <a:gd name="connsiteY110" fmla="*/ 1300535 h 3848473"/>
                  <a:gd name="connsiteX111" fmla="*/ 3633787 w 5934075"/>
                  <a:gd name="connsiteY111" fmla="*/ 1295773 h 3848473"/>
                  <a:gd name="connsiteX112" fmla="*/ 3705225 w 5934075"/>
                  <a:gd name="connsiteY112" fmla="*/ 1205285 h 3848473"/>
                  <a:gd name="connsiteX113" fmla="*/ 3724275 w 5934075"/>
                  <a:gd name="connsiteY113" fmla="*/ 1186235 h 3848473"/>
                  <a:gd name="connsiteX114" fmla="*/ 3776662 w 5934075"/>
                  <a:gd name="connsiteY114" fmla="*/ 1148135 h 3848473"/>
                  <a:gd name="connsiteX115" fmla="*/ 3795712 w 5934075"/>
                  <a:gd name="connsiteY115" fmla="*/ 1138610 h 3848473"/>
                  <a:gd name="connsiteX116" fmla="*/ 3824287 w 5934075"/>
                  <a:gd name="connsiteY116" fmla="*/ 1114798 h 3848473"/>
                  <a:gd name="connsiteX117" fmla="*/ 3857625 w 5934075"/>
                  <a:gd name="connsiteY117" fmla="*/ 1100510 h 3848473"/>
                  <a:gd name="connsiteX118" fmla="*/ 3900487 w 5934075"/>
                  <a:gd name="connsiteY118" fmla="*/ 1071935 h 3848473"/>
                  <a:gd name="connsiteX119" fmla="*/ 3914775 w 5934075"/>
                  <a:gd name="connsiteY119" fmla="*/ 1062410 h 3848473"/>
                  <a:gd name="connsiteX120" fmla="*/ 3933825 w 5934075"/>
                  <a:gd name="connsiteY120" fmla="*/ 1057648 h 3848473"/>
                  <a:gd name="connsiteX121" fmla="*/ 4010025 w 5934075"/>
                  <a:gd name="connsiteY121" fmla="*/ 1033835 h 3848473"/>
                  <a:gd name="connsiteX122" fmla="*/ 4057650 w 5934075"/>
                  <a:gd name="connsiteY122" fmla="*/ 1014785 h 3848473"/>
                  <a:gd name="connsiteX123" fmla="*/ 4090987 w 5934075"/>
                  <a:gd name="connsiteY123" fmla="*/ 1005260 h 3848473"/>
                  <a:gd name="connsiteX124" fmla="*/ 4129087 w 5934075"/>
                  <a:gd name="connsiteY124" fmla="*/ 1000498 h 3848473"/>
                  <a:gd name="connsiteX125" fmla="*/ 4171950 w 5934075"/>
                  <a:gd name="connsiteY125" fmla="*/ 990973 h 3848473"/>
                  <a:gd name="connsiteX126" fmla="*/ 4214812 w 5934075"/>
                  <a:gd name="connsiteY126" fmla="*/ 971923 h 3848473"/>
                  <a:gd name="connsiteX127" fmla="*/ 4252912 w 5934075"/>
                  <a:gd name="connsiteY127" fmla="*/ 962398 h 3848473"/>
                  <a:gd name="connsiteX128" fmla="*/ 4267200 w 5934075"/>
                  <a:gd name="connsiteY128" fmla="*/ 952873 h 3848473"/>
                  <a:gd name="connsiteX129" fmla="*/ 4305300 w 5934075"/>
                  <a:gd name="connsiteY129" fmla="*/ 938585 h 3848473"/>
                  <a:gd name="connsiteX130" fmla="*/ 4324350 w 5934075"/>
                  <a:gd name="connsiteY130" fmla="*/ 924298 h 3848473"/>
                  <a:gd name="connsiteX131" fmla="*/ 4357687 w 5934075"/>
                  <a:gd name="connsiteY131" fmla="*/ 895723 h 3848473"/>
                  <a:gd name="connsiteX132" fmla="*/ 4367212 w 5934075"/>
                  <a:gd name="connsiteY132" fmla="*/ 876673 h 3848473"/>
                  <a:gd name="connsiteX133" fmla="*/ 4386262 w 5934075"/>
                  <a:gd name="connsiteY133" fmla="*/ 857623 h 3848473"/>
                  <a:gd name="connsiteX134" fmla="*/ 4410075 w 5934075"/>
                  <a:gd name="connsiteY134" fmla="*/ 809998 h 3848473"/>
                  <a:gd name="connsiteX135" fmla="*/ 4424362 w 5934075"/>
                  <a:gd name="connsiteY135" fmla="*/ 786185 h 3848473"/>
                  <a:gd name="connsiteX136" fmla="*/ 4438650 w 5934075"/>
                  <a:gd name="connsiteY136" fmla="*/ 695698 h 3848473"/>
                  <a:gd name="connsiteX137" fmla="*/ 4448175 w 5934075"/>
                  <a:gd name="connsiteY137" fmla="*/ 581398 h 3848473"/>
                  <a:gd name="connsiteX138" fmla="*/ 4457700 w 5934075"/>
                  <a:gd name="connsiteY138" fmla="*/ 543298 h 3848473"/>
                  <a:gd name="connsiteX139" fmla="*/ 4462462 w 5934075"/>
                  <a:gd name="connsiteY139" fmla="*/ 500435 h 3848473"/>
                  <a:gd name="connsiteX140" fmla="*/ 4471987 w 5934075"/>
                  <a:gd name="connsiteY140" fmla="*/ 424235 h 3848473"/>
                  <a:gd name="connsiteX141" fmla="*/ 4476750 w 5934075"/>
                  <a:gd name="connsiteY141" fmla="*/ 381373 h 3848473"/>
                  <a:gd name="connsiteX142" fmla="*/ 4491037 w 5934075"/>
                  <a:gd name="connsiteY142" fmla="*/ 271835 h 3848473"/>
                  <a:gd name="connsiteX143" fmla="*/ 4495800 w 5934075"/>
                  <a:gd name="connsiteY143" fmla="*/ 233735 h 3848473"/>
                  <a:gd name="connsiteX144" fmla="*/ 4505325 w 5934075"/>
                  <a:gd name="connsiteY144" fmla="*/ 190873 h 3848473"/>
                  <a:gd name="connsiteX145" fmla="*/ 4510087 w 5934075"/>
                  <a:gd name="connsiteY145" fmla="*/ 152773 h 3848473"/>
                  <a:gd name="connsiteX146" fmla="*/ 4519612 w 5934075"/>
                  <a:gd name="connsiteY146" fmla="*/ 119435 h 3848473"/>
                  <a:gd name="connsiteX147" fmla="*/ 4524375 w 5934075"/>
                  <a:gd name="connsiteY147" fmla="*/ 95623 h 3848473"/>
                  <a:gd name="connsiteX148" fmla="*/ 4533900 w 5934075"/>
                  <a:gd name="connsiteY148" fmla="*/ 76573 h 3848473"/>
                  <a:gd name="connsiteX149" fmla="*/ 4543425 w 5934075"/>
                  <a:gd name="connsiteY149" fmla="*/ 52760 h 3848473"/>
                  <a:gd name="connsiteX150" fmla="*/ 4581525 w 5934075"/>
                  <a:gd name="connsiteY150" fmla="*/ 14660 h 3848473"/>
                  <a:gd name="connsiteX151" fmla="*/ 4600575 w 5934075"/>
                  <a:gd name="connsiteY151" fmla="*/ 9898 h 3848473"/>
                  <a:gd name="connsiteX152" fmla="*/ 4619625 w 5934075"/>
                  <a:gd name="connsiteY152" fmla="*/ 373 h 3848473"/>
                  <a:gd name="connsiteX153" fmla="*/ 4743450 w 5934075"/>
                  <a:gd name="connsiteY153" fmla="*/ 14660 h 3848473"/>
                  <a:gd name="connsiteX154" fmla="*/ 4781550 w 5934075"/>
                  <a:gd name="connsiteY154" fmla="*/ 28948 h 3848473"/>
                  <a:gd name="connsiteX155" fmla="*/ 4829175 w 5934075"/>
                  <a:gd name="connsiteY155" fmla="*/ 52760 h 3848473"/>
                  <a:gd name="connsiteX156" fmla="*/ 4867275 w 5934075"/>
                  <a:gd name="connsiteY156" fmla="*/ 86098 h 3848473"/>
                  <a:gd name="connsiteX157" fmla="*/ 4910137 w 5934075"/>
                  <a:gd name="connsiteY157" fmla="*/ 133723 h 3848473"/>
                  <a:gd name="connsiteX158" fmla="*/ 4957762 w 5934075"/>
                  <a:gd name="connsiteY158" fmla="*/ 200398 h 3848473"/>
                  <a:gd name="connsiteX159" fmla="*/ 4976812 w 5934075"/>
                  <a:gd name="connsiteY159" fmla="*/ 228973 h 3848473"/>
                  <a:gd name="connsiteX160" fmla="*/ 4995862 w 5934075"/>
                  <a:gd name="connsiteY160" fmla="*/ 252785 h 3848473"/>
                  <a:gd name="connsiteX161" fmla="*/ 5010150 w 5934075"/>
                  <a:gd name="connsiteY161" fmla="*/ 276598 h 3848473"/>
                  <a:gd name="connsiteX162" fmla="*/ 5029200 w 5934075"/>
                  <a:gd name="connsiteY162" fmla="*/ 300410 h 3848473"/>
                  <a:gd name="connsiteX163" fmla="*/ 5048250 w 5934075"/>
                  <a:gd name="connsiteY163" fmla="*/ 328985 h 3848473"/>
                  <a:gd name="connsiteX164" fmla="*/ 5067300 w 5934075"/>
                  <a:gd name="connsiteY164" fmla="*/ 362323 h 3848473"/>
                  <a:gd name="connsiteX165" fmla="*/ 5124450 w 5934075"/>
                  <a:gd name="connsiteY165" fmla="*/ 409948 h 3848473"/>
                  <a:gd name="connsiteX166" fmla="*/ 5143500 w 5934075"/>
                  <a:gd name="connsiteY166" fmla="*/ 419473 h 3848473"/>
                  <a:gd name="connsiteX167" fmla="*/ 5172075 w 5934075"/>
                  <a:gd name="connsiteY167" fmla="*/ 428998 h 3848473"/>
                  <a:gd name="connsiteX168" fmla="*/ 5253037 w 5934075"/>
                  <a:gd name="connsiteY168" fmla="*/ 471860 h 3848473"/>
                  <a:gd name="connsiteX169" fmla="*/ 5286375 w 5934075"/>
                  <a:gd name="connsiteY169" fmla="*/ 481385 h 3848473"/>
                  <a:gd name="connsiteX170" fmla="*/ 5300662 w 5934075"/>
                  <a:gd name="connsiteY170" fmla="*/ 486148 h 3848473"/>
                  <a:gd name="connsiteX171" fmla="*/ 5357812 w 5934075"/>
                  <a:gd name="connsiteY171" fmla="*/ 514723 h 3848473"/>
                  <a:gd name="connsiteX172" fmla="*/ 5386387 w 5934075"/>
                  <a:gd name="connsiteY172" fmla="*/ 529010 h 3848473"/>
                  <a:gd name="connsiteX173" fmla="*/ 5434012 w 5934075"/>
                  <a:gd name="connsiteY173" fmla="*/ 548060 h 3848473"/>
                  <a:gd name="connsiteX174" fmla="*/ 5467350 w 5934075"/>
                  <a:gd name="connsiteY174" fmla="*/ 571873 h 3848473"/>
                  <a:gd name="connsiteX175" fmla="*/ 5495925 w 5934075"/>
                  <a:gd name="connsiteY175" fmla="*/ 586160 h 3848473"/>
                  <a:gd name="connsiteX176" fmla="*/ 5519737 w 5934075"/>
                  <a:gd name="connsiteY176" fmla="*/ 605210 h 3848473"/>
                  <a:gd name="connsiteX177" fmla="*/ 5543550 w 5934075"/>
                  <a:gd name="connsiteY177" fmla="*/ 619498 h 3848473"/>
                  <a:gd name="connsiteX178" fmla="*/ 5586412 w 5934075"/>
                  <a:gd name="connsiteY178" fmla="*/ 652835 h 3848473"/>
                  <a:gd name="connsiteX179" fmla="*/ 5614987 w 5934075"/>
                  <a:gd name="connsiteY179" fmla="*/ 671885 h 3848473"/>
                  <a:gd name="connsiteX180" fmla="*/ 5648325 w 5934075"/>
                  <a:gd name="connsiteY180" fmla="*/ 714748 h 3848473"/>
                  <a:gd name="connsiteX181" fmla="*/ 5681662 w 5934075"/>
                  <a:gd name="connsiteY181" fmla="*/ 743323 h 3848473"/>
                  <a:gd name="connsiteX182" fmla="*/ 5710237 w 5934075"/>
                  <a:gd name="connsiteY182" fmla="*/ 786185 h 3848473"/>
                  <a:gd name="connsiteX183" fmla="*/ 5748337 w 5934075"/>
                  <a:gd name="connsiteY183" fmla="*/ 867148 h 3848473"/>
                  <a:gd name="connsiteX184" fmla="*/ 5767387 w 5934075"/>
                  <a:gd name="connsiteY184" fmla="*/ 957635 h 3848473"/>
                  <a:gd name="connsiteX185" fmla="*/ 5781675 w 5934075"/>
                  <a:gd name="connsiteY185" fmla="*/ 1000498 h 3848473"/>
                  <a:gd name="connsiteX186" fmla="*/ 5800725 w 5934075"/>
                  <a:gd name="connsiteY186" fmla="*/ 1081460 h 3848473"/>
                  <a:gd name="connsiteX187" fmla="*/ 5815012 w 5934075"/>
                  <a:gd name="connsiteY187" fmla="*/ 1124323 h 3848473"/>
                  <a:gd name="connsiteX188" fmla="*/ 5824537 w 5934075"/>
                  <a:gd name="connsiteY188" fmla="*/ 1157660 h 3848473"/>
                  <a:gd name="connsiteX189" fmla="*/ 5834062 w 5934075"/>
                  <a:gd name="connsiteY189" fmla="*/ 1181473 h 3848473"/>
                  <a:gd name="connsiteX190" fmla="*/ 5857875 w 5934075"/>
                  <a:gd name="connsiteY190" fmla="*/ 1248148 h 3848473"/>
                  <a:gd name="connsiteX191" fmla="*/ 5876925 w 5934075"/>
                  <a:gd name="connsiteY191" fmla="*/ 1295773 h 3848473"/>
                  <a:gd name="connsiteX192" fmla="*/ 5881687 w 5934075"/>
                  <a:gd name="connsiteY192" fmla="*/ 1329110 h 3848473"/>
                  <a:gd name="connsiteX193" fmla="*/ 5895975 w 5934075"/>
                  <a:gd name="connsiteY193" fmla="*/ 1362448 h 3848473"/>
                  <a:gd name="connsiteX194" fmla="*/ 5910262 w 5934075"/>
                  <a:gd name="connsiteY194" fmla="*/ 1471985 h 3848473"/>
                  <a:gd name="connsiteX195" fmla="*/ 5915025 w 5934075"/>
                  <a:gd name="connsiteY195" fmla="*/ 1505323 h 3848473"/>
                  <a:gd name="connsiteX196" fmla="*/ 5919787 w 5934075"/>
                  <a:gd name="connsiteY196" fmla="*/ 1529135 h 3848473"/>
                  <a:gd name="connsiteX197" fmla="*/ 5924550 w 5934075"/>
                  <a:gd name="connsiteY197" fmla="*/ 1610098 h 3848473"/>
                  <a:gd name="connsiteX198" fmla="*/ 5934075 w 5934075"/>
                  <a:gd name="connsiteY198" fmla="*/ 1705348 h 3848473"/>
                  <a:gd name="connsiteX199" fmla="*/ 5929312 w 5934075"/>
                  <a:gd name="connsiteY199" fmla="*/ 1948235 h 3848473"/>
                  <a:gd name="connsiteX200" fmla="*/ 5905500 w 5934075"/>
                  <a:gd name="connsiteY200" fmla="*/ 2029198 h 3848473"/>
                  <a:gd name="connsiteX201" fmla="*/ 5895975 w 5934075"/>
                  <a:gd name="connsiteY201" fmla="*/ 2053010 h 3848473"/>
                  <a:gd name="connsiteX202" fmla="*/ 5857875 w 5934075"/>
                  <a:gd name="connsiteY202" fmla="*/ 2076823 h 3848473"/>
                  <a:gd name="connsiteX203" fmla="*/ 5748337 w 5934075"/>
                  <a:gd name="connsiteY203" fmla="*/ 2067298 h 3848473"/>
                  <a:gd name="connsiteX204" fmla="*/ 5686425 w 5934075"/>
                  <a:gd name="connsiteY204" fmla="*/ 2048248 h 3848473"/>
                  <a:gd name="connsiteX205" fmla="*/ 5648325 w 5934075"/>
                  <a:gd name="connsiteY205" fmla="*/ 2038723 h 3848473"/>
                  <a:gd name="connsiteX206" fmla="*/ 5624512 w 5934075"/>
                  <a:gd name="connsiteY206" fmla="*/ 2029198 h 3848473"/>
                  <a:gd name="connsiteX207" fmla="*/ 5605462 w 5934075"/>
                  <a:gd name="connsiteY207" fmla="*/ 2024435 h 3848473"/>
                  <a:gd name="connsiteX208" fmla="*/ 5581650 w 5934075"/>
                  <a:gd name="connsiteY208" fmla="*/ 2014910 h 3848473"/>
                  <a:gd name="connsiteX209" fmla="*/ 5548312 w 5934075"/>
                  <a:gd name="connsiteY209" fmla="*/ 2010148 h 3848473"/>
                  <a:gd name="connsiteX210" fmla="*/ 5519737 w 5934075"/>
                  <a:gd name="connsiteY210" fmla="*/ 2000623 h 3848473"/>
                  <a:gd name="connsiteX211" fmla="*/ 5500687 w 5934075"/>
                  <a:gd name="connsiteY211" fmla="*/ 1995860 h 3848473"/>
                  <a:gd name="connsiteX212" fmla="*/ 5476875 w 5934075"/>
                  <a:gd name="connsiteY212" fmla="*/ 1986335 h 3848473"/>
                  <a:gd name="connsiteX213" fmla="*/ 5448300 w 5934075"/>
                  <a:gd name="connsiteY213" fmla="*/ 1976810 h 3848473"/>
                  <a:gd name="connsiteX214" fmla="*/ 5414962 w 5934075"/>
                  <a:gd name="connsiteY214" fmla="*/ 1962523 h 3848473"/>
                  <a:gd name="connsiteX215" fmla="*/ 5410200 w 5934075"/>
                  <a:gd name="connsiteY215" fmla="*/ 1948235 h 3848473"/>
                  <a:gd name="connsiteX216" fmla="*/ 5372100 w 5934075"/>
                  <a:gd name="connsiteY216" fmla="*/ 1924423 h 3848473"/>
                  <a:gd name="connsiteX217" fmla="*/ 5329237 w 5934075"/>
                  <a:gd name="connsiteY217" fmla="*/ 1900610 h 3848473"/>
                  <a:gd name="connsiteX218" fmla="*/ 5262562 w 5934075"/>
                  <a:gd name="connsiteY218" fmla="*/ 1824410 h 3848473"/>
                  <a:gd name="connsiteX219" fmla="*/ 5238750 w 5934075"/>
                  <a:gd name="connsiteY219" fmla="*/ 1805360 h 3848473"/>
                  <a:gd name="connsiteX220" fmla="*/ 5214937 w 5934075"/>
                  <a:gd name="connsiteY220" fmla="*/ 1800598 h 3848473"/>
                  <a:gd name="connsiteX221" fmla="*/ 5143500 w 5934075"/>
                  <a:gd name="connsiteY221" fmla="*/ 1762498 h 3848473"/>
                  <a:gd name="connsiteX222" fmla="*/ 4995862 w 5934075"/>
                  <a:gd name="connsiteY222" fmla="*/ 1719635 h 3848473"/>
                  <a:gd name="connsiteX223" fmla="*/ 4967287 w 5934075"/>
                  <a:gd name="connsiteY223" fmla="*/ 1714873 h 3848473"/>
                  <a:gd name="connsiteX224" fmla="*/ 4943475 w 5934075"/>
                  <a:gd name="connsiteY224" fmla="*/ 1710110 h 3848473"/>
                  <a:gd name="connsiteX225" fmla="*/ 4724400 w 5934075"/>
                  <a:gd name="connsiteY225" fmla="*/ 1700585 h 3848473"/>
                  <a:gd name="connsiteX226" fmla="*/ 4614862 w 5934075"/>
                  <a:gd name="connsiteY226" fmla="*/ 1714873 h 3848473"/>
                  <a:gd name="connsiteX227" fmla="*/ 4567237 w 5934075"/>
                  <a:gd name="connsiteY227" fmla="*/ 1743448 h 3848473"/>
                  <a:gd name="connsiteX228" fmla="*/ 4552950 w 5934075"/>
                  <a:gd name="connsiteY228" fmla="*/ 1748210 h 3848473"/>
                  <a:gd name="connsiteX229" fmla="*/ 4510087 w 5934075"/>
                  <a:gd name="connsiteY229" fmla="*/ 1800598 h 3848473"/>
                  <a:gd name="connsiteX230" fmla="*/ 4486275 w 5934075"/>
                  <a:gd name="connsiteY230" fmla="*/ 1833935 h 3848473"/>
                  <a:gd name="connsiteX231" fmla="*/ 4462462 w 5934075"/>
                  <a:gd name="connsiteY231" fmla="*/ 1857748 h 3848473"/>
                  <a:gd name="connsiteX232" fmla="*/ 4443412 w 5934075"/>
                  <a:gd name="connsiteY232" fmla="*/ 1881560 h 3848473"/>
                  <a:gd name="connsiteX233" fmla="*/ 4400550 w 5934075"/>
                  <a:gd name="connsiteY233" fmla="*/ 1924423 h 3848473"/>
                  <a:gd name="connsiteX234" fmla="*/ 4343400 w 5934075"/>
                  <a:gd name="connsiteY234" fmla="*/ 1972048 h 3848473"/>
                  <a:gd name="connsiteX235" fmla="*/ 4324350 w 5934075"/>
                  <a:gd name="connsiteY235" fmla="*/ 1981573 h 3848473"/>
                  <a:gd name="connsiteX236" fmla="*/ 4267200 w 5934075"/>
                  <a:gd name="connsiteY236" fmla="*/ 2014910 h 3848473"/>
                  <a:gd name="connsiteX237" fmla="*/ 4252912 w 5934075"/>
                  <a:gd name="connsiteY237" fmla="*/ 2019673 h 3848473"/>
                  <a:gd name="connsiteX238" fmla="*/ 4238625 w 5934075"/>
                  <a:gd name="connsiteY238" fmla="*/ 2029198 h 3848473"/>
                  <a:gd name="connsiteX239" fmla="*/ 4162425 w 5934075"/>
                  <a:gd name="connsiteY239" fmla="*/ 2038723 h 3848473"/>
                  <a:gd name="connsiteX240" fmla="*/ 4105275 w 5934075"/>
                  <a:gd name="connsiteY240" fmla="*/ 2048248 h 3848473"/>
                  <a:gd name="connsiteX241" fmla="*/ 4076700 w 5934075"/>
                  <a:gd name="connsiteY241" fmla="*/ 2053010 h 3848473"/>
                  <a:gd name="connsiteX242" fmla="*/ 4062412 w 5934075"/>
                  <a:gd name="connsiteY242" fmla="*/ 2057773 h 3848473"/>
                  <a:gd name="connsiteX243" fmla="*/ 4043362 w 5934075"/>
                  <a:gd name="connsiteY243" fmla="*/ 2062535 h 3848473"/>
                  <a:gd name="connsiteX244" fmla="*/ 4019550 w 5934075"/>
                  <a:gd name="connsiteY244" fmla="*/ 2072060 h 3848473"/>
                  <a:gd name="connsiteX245" fmla="*/ 3971925 w 5934075"/>
                  <a:gd name="connsiteY245" fmla="*/ 2081585 h 3848473"/>
                  <a:gd name="connsiteX246" fmla="*/ 3948112 w 5934075"/>
                  <a:gd name="connsiteY246" fmla="*/ 2091110 h 3848473"/>
                  <a:gd name="connsiteX247" fmla="*/ 3895725 w 5934075"/>
                  <a:gd name="connsiteY247" fmla="*/ 2105398 h 3848473"/>
                  <a:gd name="connsiteX248" fmla="*/ 3871912 w 5934075"/>
                  <a:gd name="connsiteY248" fmla="*/ 2114923 h 3848473"/>
                  <a:gd name="connsiteX249" fmla="*/ 3852862 w 5934075"/>
                  <a:gd name="connsiteY249" fmla="*/ 2129210 h 3848473"/>
                  <a:gd name="connsiteX250" fmla="*/ 3819525 w 5934075"/>
                  <a:gd name="connsiteY250" fmla="*/ 2138735 h 3848473"/>
                  <a:gd name="connsiteX251" fmla="*/ 3795712 w 5934075"/>
                  <a:gd name="connsiteY251" fmla="*/ 2153023 h 3848473"/>
                  <a:gd name="connsiteX252" fmla="*/ 3752850 w 5934075"/>
                  <a:gd name="connsiteY252" fmla="*/ 2181598 h 3848473"/>
                  <a:gd name="connsiteX253" fmla="*/ 3714750 w 5934075"/>
                  <a:gd name="connsiteY253" fmla="*/ 2200648 h 3848473"/>
                  <a:gd name="connsiteX254" fmla="*/ 3700462 w 5934075"/>
                  <a:gd name="connsiteY254" fmla="*/ 2214935 h 3848473"/>
                  <a:gd name="connsiteX255" fmla="*/ 3690937 w 5934075"/>
                  <a:gd name="connsiteY255" fmla="*/ 2229223 h 3848473"/>
                  <a:gd name="connsiteX256" fmla="*/ 3662362 w 5934075"/>
                  <a:gd name="connsiteY256" fmla="*/ 2248273 h 3848473"/>
                  <a:gd name="connsiteX257" fmla="*/ 3638550 w 5934075"/>
                  <a:gd name="connsiteY257" fmla="*/ 2267323 h 3848473"/>
                  <a:gd name="connsiteX258" fmla="*/ 3609975 w 5934075"/>
                  <a:gd name="connsiteY258" fmla="*/ 2276848 h 3848473"/>
                  <a:gd name="connsiteX259" fmla="*/ 3543300 w 5934075"/>
                  <a:gd name="connsiteY259" fmla="*/ 2305423 h 3848473"/>
                  <a:gd name="connsiteX260" fmla="*/ 3519487 w 5934075"/>
                  <a:gd name="connsiteY260" fmla="*/ 2314948 h 3848473"/>
                  <a:gd name="connsiteX261" fmla="*/ 3495675 w 5934075"/>
                  <a:gd name="connsiteY261" fmla="*/ 2329235 h 3848473"/>
                  <a:gd name="connsiteX262" fmla="*/ 3476625 w 5934075"/>
                  <a:gd name="connsiteY262" fmla="*/ 2333998 h 3848473"/>
                  <a:gd name="connsiteX263" fmla="*/ 3424237 w 5934075"/>
                  <a:gd name="connsiteY263" fmla="*/ 2357810 h 3848473"/>
                  <a:gd name="connsiteX264" fmla="*/ 3405187 w 5934075"/>
                  <a:gd name="connsiteY264" fmla="*/ 2372098 h 3848473"/>
                  <a:gd name="connsiteX265" fmla="*/ 3386137 w 5934075"/>
                  <a:gd name="connsiteY265" fmla="*/ 2381623 h 3848473"/>
                  <a:gd name="connsiteX266" fmla="*/ 3371850 w 5934075"/>
                  <a:gd name="connsiteY266" fmla="*/ 2391148 h 3848473"/>
                  <a:gd name="connsiteX267" fmla="*/ 3352800 w 5934075"/>
                  <a:gd name="connsiteY267" fmla="*/ 2395910 h 3848473"/>
                  <a:gd name="connsiteX268" fmla="*/ 3338512 w 5934075"/>
                  <a:gd name="connsiteY268" fmla="*/ 2410198 h 3848473"/>
                  <a:gd name="connsiteX269" fmla="*/ 3295650 w 5934075"/>
                  <a:gd name="connsiteY269" fmla="*/ 2429248 h 3848473"/>
                  <a:gd name="connsiteX270" fmla="*/ 3262312 w 5934075"/>
                  <a:gd name="connsiteY270" fmla="*/ 2448298 h 3848473"/>
                  <a:gd name="connsiteX271" fmla="*/ 3190875 w 5934075"/>
                  <a:gd name="connsiteY271" fmla="*/ 2481635 h 3848473"/>
                  <a:gd name="connsiteX272" fmla="*/ 3143250 w 5934075"/>
                  <a:gd name="connsiteY272" fmla="*/ 2495923 h 3848473"/>
                  <a:gd name="connsiteX273" fmla="*/ 3114675 w 5934075"/>
                  <a:gd name="connsiteY273" fmla="*/ 2510210 h 3848473"/>
                  <a:gd name="connsiteX274" fmla="*/ 3081337 w 5934075"/>
                  <a:gd name="connsiteY274" fmla="*/ 2524498 h 3848473"/>
                  <a:gd name="connsiteX275" fmla="*/ 3052762 w 5934075"/>
                  <a:gd name="connsiteY275" fmla="*/ 2538785 h 3848473"/>
                  <a:gd name="connsiteX276" fmla="*/ 3019425 w 5934075"/>
                  <a:gd name="connsiteY276" fmla="*/ 2553073 h 3848473"/>
                  <a:gd name="connsiteX277" fmla="*/ 2986087 w 5934075"/>
                  <a:gd name="connsiteY277" fmla="*/ 2581648 h 3848473"/>
                  <a:gd name="connsiteX278" fmla="*/ 2967037 w 5934075"/>
                  <a:gd name="connsiteY278" fmla="*/ 2591173 h 3848473"/>
                  <a:gd name="connsiteX279" fmla="*/ 2947987 w 5934075"/>
                  <a:gd name="connsiteY279" fmla="*/ 2605460 h 3848473"/>
                  <a:gd name="connsiteX280" fmla="*/ 2928937 w 5934075"/>
                  <a:gd name="connsiteY280" fmla="*/ 2614985 h 3848473"/>
                  <a:gd name="connsiteX281" fmla="*/ 2909887 w 5934075"/>
                  <a:gd name="connsiteY281" fmla="*/ 2634035 h 3848473"/>
                  <a:gd name="connsiteX282" fmla="*/ 2881312 w 5934075"/>
                  <a:gd name="connsiteY282" fmla="*/ 2653085 h 3848473"/>
                  <a:gd name="connsiteX283" fmla="*/ 2852737 w 5934075"/>
                  <a:gd name="connsiteY283" fmla="*/ 2681660 h 3848473"/>
                  <a:gd name="connsiteX284" fmla="*/ 2767012 w 5934075"/>
                  <a:gd name="connsiteY284" fmla="*/ 2743573 h 3848473"/>
                  <a:gd name="connsiteX285" fmla="*/ 2752725 w 5934075"/>
                  <a:gd name="connsiteY285" fmla="*/ 2762623 h 3848473"/>
                  <a:gd name="connsiteX286" fmla="*/ 2714625 w 5934075"/>
                  <a:gd name="connsiteY286" fmla="*/ 2786435 h 3848473"/>
                  <a:gd name="connsiteX287" fmla="*/ 2695575 w 5934075"/>
                  <a:gd name="connsiteY287" fmla="*/ 2800723 h 3848473"/>
                  <a:gd name="connsiteX288" fmla="*/ 2643187 w 5934075"/>
                  <a:gd name="connsiteY288" fmla="*/ 2843585 h 3848473"/>
                  <a:gd name="connsiteX289" fmla="*/ 2619375 w 5934075"/>
                  <a:gd name="connsiteY289" fmla="*/ 2853110 h 3848473"/>
                  <a:gd name="connsiteX290" fmla="*/ 2552700 w 5934075"/>
                  <a:gd name="connsiteY290" fmla="*/ 2900735 h 3848473"/>
                  <a:gd name="connsiteX291" fmla="*/ 2528887 w 5934075"/>
                  <a:gd name="connsiteY291" fmla="*/ 2905498 h 3848473"/>
                  <a:gd name="connsiteX292" fmla="*/ 2476500 w 5934075"/>
                  <a:gd name="connsiteY292" fmla="*/ 2924548 h 3848473"/>
                  <a:gd name="connsiteX293" fmla="*/ 2414587 w 5934075"/>
                  <a:gd name="connsiteY293" fmla="*/ 2934073 h 3848473"/>
                  <a:gd name="connsiteX294" fmla="*/ 2305050 w 5934075"/>
                  <a:gd name="connsiteY294" fmla="*/ 2943598 h 3848473"/>
                  <a:gd name="connsiteX295" fmla="*/ 2252662 w 5934075"/>
                  <a:gd name="connsiteY295" fmla="*/ 2957885 h 3848473"/>
                  <a:gd name="connsiteX296" fmla="*/ 2200275 w 5934075"/>
                  <a:gd name="connsiteY296" fmla="*/ 2967410 h 3848473"/>
                  <a:gd name="connsiteX297" fmla="*/ 2143125 w 5934075"/>
                  <a:gd name="connsiteY297" fmla="*/ 2986460 h 3848473"/>
                  <a:gd name="connsiteX298" fmla="*/ 2100262 w 5934075"/>
                  <a:gd name="connsiteY298" fmla="*/ 2995985 h 3848473"/>
                  <a:gd name="connsiteX299" fmla="*/ 2043112 w 5934075"/>
                  <a:gd name="connsiteY299" fmla="*/ 3005510 h 3848473"/>
                  <a:gd name="connsiteX300" fmla="*/ 2014537 w 5934075"/>
                  <a:gd name="connsiteY300" fmla="*/ 3015035 h 3848473"/>
                  <a:gd name="connsiteX301" fmla="*/ 1966912 w 5934075"/>
                  <a:gd name="connsiteY301" fmla="*/ 3024560 h 3848473"/>
                  <a:gd name="connsiteX302" fmla="*/ 1943100 w 5934075"/>
                  <a:gd name="connsiteY302" fmla="*/ 3034085 h 3848473"/>
                  <a:gd name="connsiteX303" fmla="*/ 1924050 w 5934075"/>
                  <a:gd name="connsiteY303" fmla="*/ 3048373 h 3848473"/>
                  <a:gd name="connsiteX304" fmla="*/ 1885950 w 5934075"/>
                  <a:gd name="connsiteY304" fmla="*/ 3057898 h 3848473"/>
                  <a:gd name="connsiteX305" fmla="*/ 1819275 w 5934075"/>
                  <a:gd name="connsiteY305" fmla="*/ 3076948 h 3848473"/>
                  <a:gd name="connsiteX306" fmla="*/ 1790700 w 5934075"/>
                  <a:gd name="connsiteY306" fmla="*/ 3081710 h 3848473"/>
                  <a:gd name="connsiteX307" fmla="*/ 1743075 w 5934075"/>
                  <a:gd name="connsiteY307" fmla="*/ 3095998 h 3848473"/>
                  <a:gd name="connsiteX308" fmla="*/ 1728787 w 5934075"/>
                  <a:gd name="connsiteY308" fmla="*/ 3100760 h 3848473"/>
                  <a:gd name="connsiteX309" fmla="*/ 1704975 w 5934075"/>
                  <a:gd name="connsiteY309" fmla="*/ 3105523 h 3848473"/>
                  <a:gd name="connsiteX310" fmla="*/ 1662112 w 5934075"/>
                  <a:gd name="connsiteY310" fmla="*/ 3124573 h 3848473"/>
                  <a:gd name="connsiteX311" fmla="*/ 1643062 w 5934075"/>
                  <a:gd name="connsiteY311" fmla="*/ 3134098 h 3848473"/>
                  <a:gd name="connsiteX312" fmla="*/ 1614487 w 5934075"/>
                  <a:gd name="connsiteY312" fmla="*/ 3143623 h 3848473"/>
                  <a:gd name="connsiteX313" fmla="*/ 1576387 w 5934075"/>
                  <a:gd name="connsiteY313" fmla="*/ 3153148 h 3848473"/>
                  <a:gd name="connsiteX314" fmla="*/ 1495425 w 5934075"/>
                  <a:gd name="connsiteY314" fmla="*/ 3181723 h 3848473"/>
                  <a:gd name="connsiteX315" fmla="*/ 1400175 w 5934075"/>
                  <a:gd name="connsiteY315" fmla="*/ 3229348 h 3848473"/>
                  <a:gd name="connsiteX316" fmla="*/ 1381125 w 5934075"/>
                  <a:gd name="connsiteY316" fmla="*/ 3238873 h 3848473"/>
                  <a:gd name="connsiteX317" fmla="*/ 1362075 w 5934075"/>
                  <a:gd name="connsiteY317" fmla="*/ 3248398 h 3848473"/>
                  <a:gd name="connsiteX318" fmla="*/ 1300162 w 5934075"/>
                  <a:gd name="connsiteY318" fmla="*/ 3276973 h 3848473"/>
                  <a:gd name="connsiteX319" fmla="*/ 1281112 w 5934075"/>
                  <a:gd name="connsiteY319" fmla="*/ 3286498 h 3848473"/>
                  <a:gd name="connsiteX320" fmla="*/ 1238250 w 5934075"/>
                  <a:gd name="connsiteY320" fmla="*/ 3315073 h 3848473"/>
                  <a:gd name="connsiteX321" fmla="*/ 1214437 w 5934075"/>
                  <a:gd name="connsiteY321" fmla="*/ 3319835 h 3848473"/>
                  <a:gd name="connsiteX322" fmla="*/ 1195387 w 5934075"/>
                  <a:gd name="connsiteY322" fmla="*/ 3334123 h 3848473"/>
                  <a:gd name="connsiteX323" fmla="*/ 1109662 w 5934075"/>
                  <a:gd name="connsiteY323" fmla="*/ 3367460 h 3848473"/>
                  <a:gd name="connsiteX324" fmla="*/ 1085850 w 5934075"/>
                  <a:gd name="connsiteY324" fmla="*/ 3372223 h 3848473"/>
                  <a:gd name="connsiteX325" fmla="*/ 1071562 w 5934075"/>
                  <a:gd name="connsiteY325" fmla="*/ 3376985 h 3848473"/>
                  <a:gd name="connsiteX326" fmla="*/ 1033462 w 5934075"/>
                  <a:gd name="connsiteY326" fmla="*/ 3386510 h 3848473"/>
                  <a:gd name="connsiteX327" fmla="*/ 1014412 w 5934075"/>
                  <a:gd name="connsiteY327" fmla="*/ 3391273 h 3848473"/>
                  <a:gd name="connsiteX328" fmla="*/ 962025 w 5934075"/>
                  <a:gd name="connsiteY328" fmla="*/ 3400798 h 3848473"/>
                  <a:gd name="connsiteX329" fmla="*/ 919162 w 5934075"/>
                  <a:gd name="connsiteY329" fmla="*/ 3410323 h 3848473"/>
                  <a:gd name="connsiteX330" fmla="*/ 900112 w 5934075"/>
                  <a:gd name="connsiteY330" fmla="*/ 3415085 h 3848473"/>
                  <a:gd name="connsiteX331" fmla="*/ 876300 w 5934075"/>
                  <a:gd name="connsiteY331" fmla="*/ 3419848 h 3848473"/>
                  <a:gd name="connsiteX332" fmla="*/ 833437 w 5934075"/>
                  <a:gd name="connsiteY332" fmla="*/ 3438898 h 3848473"/>
                  <a:gd name="connsiteX333" fmla="*/ 795337 w 5934075"/>
                  <a:gd name="connsiteY333" fmla="*/ 3448423 h 3848473"/>
                  <a:gd name="connsiteX334" fmla="*/ 733425 w 5934075"/>
                  <a:gd name="connsiteY334" fmla="*/ 3486523 h 3848473"/>
                  <a:gd name="connsiteX335" fmla="*/ 681037 w 5934075"/>
                  <a:gd name="connsiteY335" fmla="*/ 3524623 h 3848473"/>
                  <a:gd name="connsiteX336" fmla="*/ 652462 w 5934075"/>
                  <a:gd name="connsiteY336" fmla="*/ 3553198 h 3848473"/>
                  <a:gd name="connsiteX337" fmla="*/ 633412 w 5934075"/>
                  <a:gd name="connsiteY337" fmla="*/ 3586535 h 3848473"/>
                  <a:gd name="connsiteX338" fmla="*/ 619125 w 5934075"/>
                  <a:gd name="connsiteY338" fmla="*/ 3600823 h 3848473"/>
                  <a:gd name="connsiteX339" fmla="*/ 609600 w 5934075"/>
                  <a:gd name="connsiteY339" fmla="*/ 3619873 h 3848473"/>
                  <a:gd name="connsiteX340" fmla="*/ 566737 w 5934075"/>
                  <a:gd name="connsiteY340" fmla="*/ 3662735 h 3848473"/>
                  <a:gd name="connsiteX341" fmla="*/ 552450 w 5934075"/>
                  <a:gd name="connsiteY341" fmla="*/ 3672260 h 3848473"/>
                  <a:gd name="connsiteX342" fmla="*/ 538162 w 5934075"/>
                  <a:gd name="connsiteY342" fmla="*/ 3691310 h 3848473"/>
                  <a:gd name="connsiteX343" fmla="*/ 519112 w 5934075"/>
                  <a:gd name="connsiteY343" fmla="*/ 3700835 h 3848473"/>
                  <a:gd name="connsiteX344" fmla="*/ 504825 w 5934075"/>
                  <a:gd name="connsiteY344" fmla="*/ 3710360 h 3848473"/>
                  <a:gd name="connsiteX345" fmla="*/ 481012 w 5934075"/>
                  <a:gd name="connsiteY345" fmla="*/ 3724648 h 3848473"/>
                  <a:gd name="connsiteX346" fmla="*/ 419100 w 5934075"/>
                  <a:gd name="connsiteY346" fmla="*/ 3762748 h 3848473"/>
                  <a:gd name="connsiteX347" fmla="*/ 385762 w 5934075"/>
                  <a:gd name="connsiteY347" fmla="*/ 3772273 h 3848473"/>
                  <a:gd name="connsiteX348" fmla="*/ 347662 w 5934075"/>
                  <a:gd name="connsiteY348" fmla="*/ 3786560 h 3848473"/>
                  <a:gd name="connsiteX349" fmla="*/ 323850 w 5934075"/>
                  <a:gd name="connsiteY349" fmla="*/ 3800848 h 3848473"/>
                  <a:gd name="connsiteX350" fmla="*/ 280987 w 5934075"/>
                  <a:gd name="connsiteY350" fmla="*/ 3805610 h 3848473"/>
                  <a:gd name="connsiteX351" fmla="*/ 228600 w 5934075"/>
                  <a:gd name="connsiteY351" fmla="*/ 3819898 h 3848473"/>
                  <a:gd name="connsiteX352" fmla="*/ 190500 w 5934075"/>
                  <a:gd name="connsiteY352" fmla="*/ 3824660 h 3848473"/>
                  <a:gd name="connsiteX353" fmla="*/ 128587 w 5934075"/>
                  <a:gd name="connsiteY353" fmla="*/ 3834185 h 3848473"/>
                  <a:gd name="connsiteX354" fmla="*/ 80962 w 5934075"/>
                  <a:gd name="connsiteY354" fmla="*/ 3843710 h 3848473"/>
                  <a:gd name="connsiteX355" fmla="*/ 66675 w 5934075"/>
                  <a:gd name="connsiteY355" fmla="*/ 3848473 h 3848473"/>
                  <a:gd name="connsiteX0" fmla="*/ 1472 w 5945072"/>
                  <a:gd name="connsiteY0" fmla="*/ 4196136 h 4196136"/>
                  <a:gd name="connsiteX1" fmla="*/ 34809 w 5945072"/>
                  <a:gd name="connsiteY1" fmla="*/ 3824660 h 4196136"/>
                  <a:gd name="connsiteX2" fmla="*/ 20522 w 5945072"/>
                  <a:gd name="connsiteY2" fmla="*/ 3791323 h 4196136"/>
                  <a:gd name="connsiteX3" fmla="*/ 15759 w 5945072"/>
                  <a:gd name="connsiteY3" fmla="*/ 3719885 h 4196136"/>
                  <a:gd name="connsiteX4" fmla="*/ 10997 w 5945072"/>
                  <a:gd name="connsiteY4" fmla="*/ 3700835 h 4196136"/>
                  <a:gd name="connsiteX5" fmla="*/ 15759 w 5945072"/>
                  <a:gd name="connsiteY5" fmla="*/ 3596060 h 4196136"/>
                  <a:gd name="connsiteX6" fmla="*/ 25284 w 5945072"/>
                  <a:gd name="connsiteY6" fmla="*/ 3543673 h 4196136"/>
                  <a:gd name="connsiteX7" fmla="*/ 91959 w 5945072"/>
                  <a:gd name="connsiteY7" fmla="*/ 3457948 h 4196136"/>
                  <a:gd name="connsiteX8" fmla="*/ 111009 w 5945072"/>
                  <a:gd name="connsiteY8" fmla="*/ 3434135 h 4196136"/>
                  <a:gd name="connsiteX9" fmla="*/ 130059 w 5945072"/>
                  <a:gd name="connsiteY9" fmla="*/ 3424610 h 4196136"/>
                  <a:gd name="connsiteX10" fmla="*/ 144347 w 5945072"/>
                  <a:gd name="connsiteY10" fmla="*/ 3410323 h 4196136"/>
                  <a:gd name="connsiteX11" fmla="*/ 172922 w 5945072"/>
                  <a:gd name="connsiteY11" fmla="*/ 3391273 h 4196136"/>
                  <a:gd name="connsiteX12" fmla="*/ 234834 w 5945072"/>
                  <a:gd name="connsiteY12" fmla="*/ 3334123 h 4196136"/>
                  <a:gd name="connsiteX13" fmla="*/ 263409 w 5945072"/>
                  <a:gd name="connsiteY13" fmla="*/ 3315073 h 4196136"/>
                  <a:gd name="connsiteX14" fmla="*/ 344372 w 5945072"/>
                  <a:gd name="connsiteY14" fmla="*/ 3281735 h 4196136"/>
                  <a:gd name="connsiteX15" fmla="*/ 387234 w 5945072"/>
                  <a:gd name="connsiteY15" fmla="*/ 3262685 h 4196136"/>
                  <a:gd name="connsiteX16" fmla="*/ 425334 w 5945072"/>
                  <a:gd name="connsiteY16" fmla="*/ 3253160 h 4196136"/>
                  <a:gd name="connsiteX17" fmla="*/ 453909 w 5945072"/>
                  <a:gd name="connsiteY17" fmla="*/ 3238873 h 4196136"/>
                  <a:gd name="connsiteX18" fmla="*/ 477722 w 5945072"/>
                  <a:gd name="connsiteY18" fmla="*/ 3229348 h 4196136"/>
                  <a:gd name="connsiteX19" fmla="*/ 492009 w 5945072"/>
                  <a:gd name="connsiteY19" fmla="*/ 3224585 h 4196136"/>
                  <a:gd name="connsiteX20" fmla="*/ 506297 w 5945072"/>
                  <a:gd name="connsiteY20" fmla="*/ 3215060 h 4196136"/>
                  <a:gd name="connsiteX21" fmla="*/ 525347 w 5945072"/>
                  <a:gd name="connsiteY21" fmla="*/ 3210298 h 4196136"/>
                  <a:gd name="connsiteX22" fmla="*/ 549159 w 5945072"/>
                  <a:gd name="connsiteY22" fmla="*/ 3200773 h 4196136"/>
                  <a:gd name="connsiteX23" fmla="*/ 606309 w 5945072"/>
                  <a:gd name="connsiteY23" fmla="*/ 3172198 h 4196136"/>
                  <a:gd name="connsiteX24" fmla="*/ 634884 w 5945072"/>
                  <a:gd name="connsiteY24" fmla="*/ 3157910 h 4196136"/>
                  <a:gd name="connsiteX25" fmla="*/ 687272 w 5945072"/>
                  <a:gd name="connsiteY25" fmla="*/ 3138860 h 4196136"/>
                  <a:gd name="connsiteX26" fmla="*/ 739659 w 5945072"/>
                  <a:gd name="connsiteY26" fmla="*/ 3095998 h 4196136"/>
                  <a:gd name="connsiteX27" fmla="*/ 806334 w 5945072"/>
                  <a:gd name="connsiteY27" fmla="*/ 3053135 h 4196136"/>
                  <a:gd name="connsiteX28" fmla="*/ 825384 w 5945072"/>
                  <a:gd name="connsiteY28" fmla="*/ 3034085 h 4196136"/>
                  <a:gd name="connsiteX29" fmla="*/ 853959 w 5945072"/>
                  <a:gd name="connsiteY29" fmla="*/ 3010273 h 4196136"/>
                  <a:gd name="connsiteX30" fmla="*/ 868247 w 5945072"/>
                  <a:gd name="connsiteY30" fmla="*/ 2991223 h 4196136"/>
                  <a:gd name="connsiteX31" fmla="*/ 896822 w 5945072"/>
                  <a:gd name="connsiteY31" fmla="*/ 2972173 h 4196136"/>
                  <a:gd name="connsiteX32" fmla="*/ 934922 w 5945072"/>
                  <a:gd name="connsiteY32" fmla="*/ 2934073 h 4196136"/>
                  <a:gd name="connsiteX33" fmla="*/ 977784 w 5945072"/>
                  <a:gd name="connsiteY33" fmla="*/ 2919785 h 4196136"/>
                  <a:gd name="connsiteX34" fmla="*/ 996834 w 5945072"/>
                  <a:gd name="connsiteY34" fmla="*/ 2910260 h 4196136"/>
                  <a:gd name="connsiteX35" fmla="*/ 1073034 w 5945072"/>
                  <a:gd name="connsiteY35" fmla="*/ 2895973 h 4196136"/>
                  <a:gd name="connsiteX36" fmla="*/ 1153997 w 5945072"/>
                  <a:gd name="connsiteY36" fmla="*/ 2881685 h 4196136"/>
                  <a:gd name="connsiteX37" fmla="*/ 1206384 w 5945072"/>
                  <a:gd name="connsiteY37" fmla="*/ 2862635 h 4196136"/>
                  <a:gd name="connsiteX38" fmla="*/ 1234959 w 5945072"/>
                  <a:gd name="connsiteY38" fmla="*/ 2834060 h 4196136"/>
                  <a:gd name="connsiteX39" fmla="*/ 1254009 w 5945072"/>
                  <a:gd name="connsiteY39" fmla="*/ 2815010 h 4196136"/>
                  <a:gd name="connsiteX40" fmla="*/ 1287347 w 5945072"/>
                  <a:gd name="connsiteY40" fmla="*/ 2767385 h 4196136"/>
                  <a:gd name="connsiteX41" fmla="*/ 1306397 w 5945072"/>
                  <a:gd name="connsiteY41" fmla="*/ 2753098 h 4196136"/>
                  <a:gd name="connsiteX42" fmla="*/ 1325447 w 5945072"/>
                  <a:gd name="connsiteY42" fmla="*/ 2719760 h 4196136"/>
                  <a:gd name="connsiteX43" fmla="*/ 1344497 w 5945072"/>
                  <a:gd name="connsiteY43" fmla="*/ 2691185 h 4196136"/>
                  <a:gd name="connsiteX44" fmla="*/ 1363547 w 5945072"/>
                  <a:gd name="connsiteY44" fmla="*/ 2672135 h 4196136"/>
                  <a:gd name="connsiteX45" fmla="*/ 1373072 w 5945072"/>
                  <a:gd name="connsiteY45" fmla="*/ 2657848 h 4196136"/>
                  <a:gd name="connsiteX46" fmla="*/ 1387359 w 5945072"/>
                  <a:gd name="connsiteY46" fmla="*/ 2643560 h 4196136"/>
                  <a:gd name="connsiteX47" fmla="*/ 1401647 w 5945072"/>
                  <a:gd name="connsiteY47" fmla="*/ 2624510 h 4196136"/>
                  <a:gd name="connsiteX48" fmla="*/ 1482609 w 5945072"/>
                  <a:gd name="connsiteY48" fmla="*/ 2586410 h 4196136"/>
                  <a:gd name="connsiteX49" fmla="*/ 1530234 w 5945072"/>
                  <a:gd name="connsiteY49" fmla="*/ 2557835 h 4196136"/>
                  <a:gd name="connsiteX50" fmla="*/ 1563572 w 5945072"/>
                  <a:gd name="connsiteY50" fmla="*/ 2548310 h 4196136"/>
                  <a:gd name="connsiteX51" fmla="*/ 1577859 w 5945072"/>
                  <a:gd name="connsiteY51" fmla="*/ 2538785 h 4196136"/>
                  <a:gd name="connsiteX52" fmla="*/ 1644534 w 5945072"/>
                  <a:gd name="connsiteY52" fmla="*/ 2529260 h 4196136"/>
                  <a:gd name="connsiteX53" fmla="*/ 1682634 w 5945072"/>
                  <a:gd name="connsiteY53" fmla="*/ 2514973 h 4196136"/>
                  <a:gd name="connsiteX54" fmla="*/ 1725497 w 5945072"/>
                  <a:gd name="connsiteY54" fmla="*/ 2476873 h 4196136"/>
                  <a:gd name="connsiteX55" fmla="*/ 1744547 w 5945072"/>
                  <a:gd name="connsiteY55" fmla="*/ 2467348 h 4196136"/>
                  <a:gd name="connsiteX56" fmla="*/ 1768359 w 5945072"/>
                  <a:gd name="connsiteY56" fmla="*/ 2438773 h 4196136"/>
                  <a:gd name="connsiteX57" fmla="*/ 1796934 w 5945072"/>
                  <a:gd name="connsiteY57" fmla="*/ 2400673 h 4196136"/>
                  <a:gd name="connsiteX58" fmla="*/ 1892184 w 5945072"/>
                  <a:gd name="connsiteY58" fmla="*/ 2319710 h 4196136"/>
                  <a:gd name="connsiteX59" fmla="*/ 1911234 w 5945072"/>
                  <a:gd name="connsiteY59" fmla="*/ 2314948 h 4196136"/>
                  <a:gd name="connsiteX60" fmla="*/ 1930284 w 5945072"/>
                  <a:gd name="connsiteY60" fmla="*/ 2305423 h 4196136"/>
                  <a:gd name="connsiteX61" fmla="*/ 1944572 w 5945072"/>
                  <a:gd name="connsiteY61" fmla="*/ 2295898 h 4196136"/>
                  <a:gd name="connsiteX62" fmla="*/ 1977909 w 5945072"/>
                  <a:gd name="connsiteY62" fmla="*/ 2286373 h 4196136"/>
                  <a:gd name="connsiteX63" fmla="*/ 2001722 w 5945072"/>
                  <a:gd name="connsiteY63" fmla="*/ 2276848 h 4196136"/>
                  <a:gd name="connsiteX64" fmla="*/ 2016009 w 5945072"/>
                  <a:gd name="connsiteY64" fmla="*/ 2272085 h 4196136"/>
                  <a:gd name="connsiteX65" fmla="*/ 2039822 w 5945072"/>
                  <a:gd name="connsiteY65" fmla="*/ 2262560 h 4196136"/>
                  <a:gd name="connsiteX66" fmla="*/ 2101734 w 5945072"/>
                  <a:gd name="connsiteY66" fmla="*/ 2257798 h 4196136"/>
                  <a:gd name="connsiteX67" fmla="*/ 2154122 w 5945072"/>
                  <a:gd name="connsiteY67" fmla="*/ 2248273 h 4196136"/>
                  <a:gd name="connsiteX68" fmla="*/ 2177934 w 5945072"/>
                  <a:gd name="connsiteY68" fmla="*/ 2233985 h 4196136"/>
                  <a:gd name="connsiteX69" fmla="*/ 2196984 w 5945072"/>
                  <a:gd name="connsiteY69" fmla="*/ 2229223 h 4196136"/>
                  <a:gd name="connsiteX70" fmla="*/ 2235084 w 5945072"/>
                  <a:gd name="connsiteY70" fmla="*/ 2219698 h 4196136"/>
                  <a:gd name="connsiteX71" fmla="*/ 2268422 w 5945072"/>
                  <a:gd name="connsiteY71" fmla="*/ 2200648 h 4196136"/>
                  <a:gd name="connsiteX72" fmla="*/ 2282709 w 5945072"/>
                  <a:gd name="connsiteY72" fmla="*/ 2191123 h 4196136"/>
                  <a:gd name="connsiteX73" fmla="*/ 2325572 w 5945072"/>
                  <a:gd name="connsiteY73" fmla="*/ 2176835 h 4196136"/>
                  <a:gd name="connsiteX74" fmla="*/ 2335097 w 5945072"/>
                  <a:gd name="connsiteY74" fmla="*/ 2157785 h 4196136"/>
                  <a:gd name="connsiteX75" fmla="*/ 2435109 w 5945072"/>
                  <a:gd name="connsiteY75" fmla="*/ 2100635 h 4196136"/>
                  <a:gd name="connsiteX76" fmla="*/ 2492259 w 5945072"/>
                  <a:gd name="connsiteY76" fmla="*/ 2067298 h 4196136"/>
                  <a:gd name="connsiteX77" fmla="*/ 2506547 w 5945072"/>
                  <a:gd name="connsiteY77" fmla="*/ 2062535 h 4196136"/>
                  <a:gd name="connsiteX78" fmla="*/ 2530359 w 5945072"/>
                  <a:gd name="connsiteY78" fmla="*/ 2048248 h 4196136"/>
                  <a:gd name="connsiteX79" fmla="*/ 2568459 w 5945072"/>
                  <a:gd name="connsiteY79" fmla="*/ 2029198 h 4196136"/>
                  <a:gd name="connsiteX80" fmla="*/ 2601797 w 5945072"/>
                  <a:gd name="connsiteY80" fmla="*/ 2014910 h 4196136"/>
                  <a:gd name="connsiteX81" fmla="*/ 2663709 w 5945072"/>
                  <a:gd name="connsiteY81" fmla="*/ 1976810 h 4196136"/>
                  <a:gd name="connsiteX82" fmla="*/ 2701809 w 5945072"/>
                  <a:gd name="connsiteY82" fmla="*/ 1962523 h 4196136"/>
                  <a:gd name="connsiteX83" fmla="*/ 2744672 w 5945072"/>
                  <a:gd name="connsiteY83" fmla="*/ 1943473 h 4196136"/>
                  <a:gd name="connsiteX84" fmla="*/ 2768484 w 5945072"/>
                  <a:gd name="connsiteY84" fmla="*/ 1938710 h 4196136"/>
                  <a:gd name="connsiteX85" fmla="*/ 2797059 w 5945072"/>
                  <a:gd name="connsiteY85" fmla="*/ 1929185 h 4196136"/>
                  <a:gd name="connsiteX86" fmla="*/ 2844684 w 5945072"/>
                  <a:gd name="connsiteY86" fmla="*/ 1919660 h 4196136"/>
                  <a:gd name="connsiteX87" fmla="*/ 2882784 w 5945072"/>
                  <a:gd name="connsiteY87" fmla="*/ 1910135 h 4196136"/>
                  <a:gd name="connsiteX88" fmla="*/ 2930409 w 5945072"/>
                  <a:gd name="connsiteY88" fmla="*/ 1900610 h 4196136"/>
                  <a:gd name="connsiteX89" fmla="*/ 2944697 w 5945072"/>
                  <a:gd name="connsiteY89" fmla="*/ 1895848 h 4196136"/>
                  <a:gd name="connsiteX90" fmla="*/ 2997084 w 5945072"/>
                  <a:gd name="connsiteY90" fmla="*/ 1881560 h 4196136"/>
                  <a:gd name="connsiteX91" fmla="*/ 3044709 w 5945072"/>
                  <a:gd name="connsiteY91" fmla="*/ 1848223 h 4196136"/>
                  <a:gd name="connsiteX92" fmla="*/ 3078047 w 5945072"/>
                  <a:gd name="connsiteY92" fmla="*/ 1829173 h 4196136"/>
                  <a:gd name="connsiteX93" fmla="*/ 3120909 w 5945072"/>
                  <a:gd name="connsiteY93" fmla="*/ 1786310 h 4196136"/>
                  <a:gd name="connsiteX94" fmla="*/ 3159009 w 5945072"/>
                  <a:gd name="connsiteY94" fmla="*/ 1752973 h 4196136"/>
                  <a:gd name="connsiteX95" fmla="*/ 3187584 w 5945072"/>
                  <a:gd name="connsiteY95" fmla="*/ 1724398 h 4196136"/>
                  <a:gd name="connsiteX96" fmla="*/ 3201872 w 5945072"/>
                  <a:gd name="connsiteY96" fmla="*/ 1710110 h 4196136"/>
                  <a:gd name="connsiteX97" fmla="*/ 3216159 w 5945072"/>
                  <a:gd name="connsiteY97" fmla="*/ 1705348 h 4196136"/>
                  <a:gd name="connsiteX98" fmla="*/ 3263784 w 5945072"/>
                  <a:gd name="connsiteY98" fmla="*/ 1667248 h 4196136"/>
                  <a:gd name="connsiteX99" fmla="*/ 3306647 w 5945072"/>
                  <a:gd name="connsiteY99" fmla="*/ 1614860 h 4196136"/>
                  <a:gd name="connsiteX100" fmla="*/ 3339984 w 5945072"/>
                  <a:gd name="connsiteY100" fmla="*/ 1586285 h 4196136"/>
                  <a:gd name="connsiteX101" fmla="*/ 3354272 w 5945072"/>
                  <a:gd name="connsiteY101" fmla="*/ 1567235 h 4196136"/>
                  <a:gd name="connsiteX102" fmla="*/ 3420947 w 5945072"/>
                  <a:gd name="connsiteY102" fmla="*/ 1510085 h 4196136"/>
                  <a:gd name="connsiteX103" fmla="*/ 3430472 w 5945072"/>
                  <a:gd name="connsiteY103" fmla="*/ 1495798 h 4196136"/>
                  <a:gd name="connsiteX104" fmla="*/ 3468572 w 5945072"/>
                  <a:gd name="connsiteY104" fmla="*/ 1462460 h 4196136"/>
                  <a:gd name="connsiteX105" fmla="*/ 3487622 w 5945072"/>
                  <a:gd name="connsiteY105" fmla="*/ 1452935 h 4196136"/>
                  <a:gd name="connsiteX106" fmla="*/ 3511434 w 5945072"/>
                  <a:gd name="connsiteY106" fmla="*/ 1429123 h 4196136"/>
                  <a:gd name="connsiteX107" fmla="*/ 3525722 w 5945072"/>
                  <a:gd name="connsiteY107" fmla="*/ 1414835 h 4196136"/>
                  <a:gd name="connsiteX108" fmla="*/ 3587634 w 5945072"/>
                  <a:gd name="connsiteY108" fmla="*/ 1357685 h 4196136"/>
                  <a:gd name="connsiteX109" fmla="*/ 3611447 w 5945072"/>
                  <a:gd name="connsiteY109" fmla="*/ 1329110 h 4196136"/>
                  <a:gd name="connsiteX110" fmla="*/ 3630497 w 5945072"/>
                  <a:gd name="connsiteY110" fmla="*/ 1300535 h 4196136"/>
                  <a:gd name="connsiteX111" fmla="*/ 3644784 w 5945072"/>
                  <a:gd name="connsiteY111" fmla="*/ 1295773 h 4196136"/>
                  <a:gd name="connsiteX112" fmla="*/ 3716222 w 5945072"/>
                  <a:gd name="connsiteY112" fmla="*/ 1205285 h 4196136"/>
                  <a:gd name="connsiteX113" fmla="*/ 3735272 w 5945072"/>
                  <a:gd name="connsiteY113" fmla="*/ 1186235 h 4196136"/>
                  <a:gd name="connsiteX114" fmla="*/ 3787659 w 5945072"/>
                  <a:gd name="connsiteY114" fmla="*/ 1148135 h 4196136"/>
                  <a:gd name="connsiteX115" fmla="*/ 3806709 w 5945072"/>
                  <a:gd name="connsiteY115" fmla="*/ 1138610 h 4196136"/>
                  <a:gd name="connsiteX116" fmla="*/ 3835284 w 5945072"/>
                  <a:gd name="connsiteY116" fmla="*/ 1114798 h 4196136"/>
                  <a:gd name="connsiteX117" fmla="*/ 3868622 w 5945072"/>
                  <a:gd name="connsiteY117" fmla="*/ 1100510 h 4196136"/>
                  <a:gd name="connsiteX118" fmla="*/ 3911484 w 5945072"/>
                  <a:gd name="connsiteY118" fmla="*/ 1071935 h 4196136"/>
                  <a:gd name="connsiteX119" fmla="*/ 3925772 w 5945072"/>
                  <a:gd name="connsiteY119" fmla="*/ 1062410 h 4196136"/>
                  <a:gd name="connsiteX120" fmla="*/ 3944822 w 5945072"/>
                  <a:gd name="connsiteY120" fmla="*/ 1057648 h 4196136"/>
                  <a:gd name="connsiteX121" fmla="*/ 4021022 w 5945072"/>
                  <a:gd name="connsiteY121" fmla="*/ 1033835 h 4196136"/>
                  <a:gd name="connsiteX122" fmla="*/ 4068647 w 5945072"/>
                  <a:gd name="connsiteY122" fmla="*/ 1014785 h 4196136"/>
                  <a:gd name="connsiteX123" fmla="*/ 4101984 w 5945072"/>
                  <a:gd name="connsiteY123" fmla="*/ 1005260 h 4196136"/>
                  <a:gd name="connsiteX124" fmla="*/ 4140084 w 5945072"/>
                  <a:gd name="connsiteY124" fmla="*/ 1000498 h 4196136"/>
                  <a:gd name="connsiteX125" fmla="*/ 4182947 w 5945072"/>
                  <a:gd name="connsiteY125" fmla="*/ 990973 h 4196136"/>
                  <a:gd name="connsiteX126" fmla="*/ 4225809 w 5945072"/>
                  <a:gd name="connsiteY126" fmla="*/ 971923 h 4196136"/>
                  <a:gd name="connsiteX127" fmla="*/ 4263909 w 5945072"/>
                  <a:gd name="connsiteY127" fmla="*/ 962398 h 4196136"/>
                  <a:gd name="connsiteX128" fmla="*/ 4278197 w 5945072"/>
                  <a:gd name="connsiteY128" fmla="*/ 952873 h 4196136"/>
                  <a:gd name="connsiteX129" fmla="*/ 4316297 w 5945072"/>
                  <a:gd name="connsiteY129" fmla="*/ 938585 h 4196136"/>
                  <a:gd name="connsiteX130" fmla="*/ 4335347 w 5945072"/>
                  <a:gd name="connsiteY130" fmla="*/ 924298 h 4196136"/>
                  <a:gd name="connsiteX131" fmla="*/ 4368684 w 5945072"/>
                  <a:gd name="connsiteY131" fmla="*/ 895723 h 4196136"/>
                  <a:gd name="connsiteX132" fmla="*/ 4378209 w 5945072"/>
                  <a:gd name="connsiteY132" fmla="*/ 876673 h 4196136"/>
                  <a:gd name="connsiteX133" fmla="*/ 4397259 w 5945072"/>
                  <a:gd name="connsiteY133" fmla="*/ 857623 h 4196136"/>
                  <a:gd name="connsiteX134" fmla="*/ 4421072 w 5945072"/>
                  <a:gd name="connsiteY134" fmla="*/ 809998 h 4196136"/>
                  <a:gd name="connsiteX135" fmla="*/ 4435359 w 5945072"/>
                  <a:gd name="connsiteY135" fmla="*/ 786185 h 4196136"/>
                  <a:gd name="connsiteX136" fmla="*/ 4449647 w 5945072"/>
                  <a:gd name="connsiteY136" fmla="*/ 695698 h 4196136"/>
                  <a:gd name="connsiteX137" fmla="*/ 4459172 w 5945072"/>
                  <a:gd name="connsiteY137" fmla="*/ 581398 h 4196136"/>
                  <a:gd name="connsiteX138" fmla="*/ 4468697 w 5945072"/>
                  <a:gd name="connsiteY138" fmla="*/ 543298 h 4196136"/>
                  <a:gd name="connsiteX139" fmla="*/ 4473459 w 5945072"/>
                  <a:gd name="connsiteY139" fmla="*/ 500435 h 4196136"/>
                  <a:gd name="connsiteX140" fmla="*/ 4482984 w 5945072"/>
                  <a:gd name="connsiteY140" fmla="*/ 424235 h 4196136"/>
                  <a:gd name="connsiteX141" fmla="*/ 4487747 w 5945072"/>
                  <a:gd name="connsiteY141" fmla="*/ 381373 h 4196136"/>
                  <a:gd name="connsiteX142" fmla="*/ 4502034 w 5945072"/>
                  <a:gd name="connsiteY142" fmla="*/ 271835 h 4196136"/>
                  <a:gd name="connsiteX143" fmla="*/ 4506797 w 5945072"/>
                  <a:gd name="connsiteY143" fmla="*/ 233735 h 4196136"/>
                  <a:gd name="connsiteX144" fmla="*/ 4516322 w 5945072"/>
                  <a:gd name="connsiteY144" fmla="*/ 190873 h 4196136"/>
                  <a:gd name="connsiteX145" fmla="*/ 4521084 w 5945072"/>
                  <a:gd name="connsiteY145" fmla="*/ 152773 h 4196136"/>
                  <a:gd name="connsiteX146" fmla="*/ 4530609 w 5945072"/>
                  <a:gd name="connsiteY146" fmla="*/ 119435 h 4196136"/>
                  <a:gd name="connsiteX147" fmla="*/ 4535372 w 5945072"/>
                  <a:gd name="connsiteY147" fmla="*/ 95623 h 4196136"/>
                  <a:gd name="connsiteX148" fmla="*/ 4544897 w 5945072"/>
                  <a:gd name="connsiteY148" fmla="*/ 76573 h 4196136"/>
                  <a:gd name="connsiteX149" fmla="*/ 4554422 w 5945072"/>
                  <a:gd name="connsiteY149" fmla="*/ 52760 h 4196136"/>
                  <a:gd name="connsiteX150" fmla="*/ 4592522 w 5945072"/>
                  <a:gd name="connsiteY150" fmla="*/ 14660 h 4196136"/>
                  <a:gd name="connsiteX151" fmla="*/ 4611572 w 5945072"/>
                  <a:gd name="connsiteY151" fmla="*/ 9898 h 4196136"/>
                  <a:gd name="connsiteX152" fmla="*/ 4630622 w 5945072"/>
                  <a:gd name="connsiteY152" fmla="*/ 373 h 4196136"/>
                  <a:gd name="connsiteX153" fmla="*/ 4754447 w 5945072"/>
                  <a:gd name="connsiteY153" fmla="*/ 14660 h 4196136"/>
                  <a:gd name="connsiteX154" fmla="*/ 4792547 w 5945072"/>
                  <a:gd name="connsiteY154" fmla="*/ 28948 h 4196136"/>
                  <a:gd name="connsiteX155" fmla="*/ 4840172 w 5945072"/>
                  <a:gd name="connsiteY155" fmla="*/ 52760 h 4196136"/>
                  <a:gd name="connsiteX156" fmla="*/ 4878272 w 5945072"/>
                  <a:gd name="connsiteY156" fmla="*/ 86098 h 4196136"/>
                  <a:gd name="connsiteX157" fmla="*/ 4921134 w 5945072"/>
                  <a:gd name="connsiteY157" fmla="*/ 133723 h 4196136"/>
                  <a:gd name="connsiteX158" fmla="*/ 4968759 w 5945072"/>
                  <a:gd name="connsiteY158" fmla="*/ 200398 h 4196136"/>
                  <a:gd name="connsiteX159" fmla="*/ 4987809 w 5945072"/>
                  <a:gd name="connsiteY159" fmla="*/ 228973 h 4196136"/>
                  <a:gd name="connsiteX160" fmla="*/ 5006859 w 5945072"/>
                  <a:gd name="connsiteY160" fmla="*/ 252785 h 4196136"/>
                  <a:gd name="connsiteX161" fmla="*/ 5021147 w 5945072"/>
                  <a:gd name="connsiteY161" fmla="*/ 276598 h 4196136"/>
                  <a:gd name="connsiteX162" fmla="*/ 5040197 w 5945072"/>
                  <a:gd name="connsiteY162" fmla="*/ 300410 h 4196136"/>
                  <a:gd name="connsiteX163" fmla="*/ 5059247 w 5945072"/>
                  <a:gd name="connsiteY163" fmla="*/ 328985 h 4196136"/>
                  <a:gd name="connsiteX164" fmla="*/ 5078297 w 5945072"/>
                  <a:gd name="connsiteY164" fmla="*/ 362323 h 4196136"/>
                  <a:gd name="connsiteX165" fmla="*/ 5135447 w 5945072"/>
                  <a:gd name="connsiteY165" fmla="*/ 409948 h 4196136"/>
                  <a:gd name="connsiteX166" fmla="*/ 5154497 w 5945072"/>
                  <a:gd name="connsiteY166" fmla="*/ 419473 h 4196136"/>
                  <a:gd name="connsiteX167" fmla="*/ 5183072 w 5945072"/>
                  <a:gd name="connsiteY167" fmla="*/ 428998 h 4196136"/>
                  <a:gd name="connsiteX168" fmla="*/ 5264034 w 5945072"/>
                  <a:gd name="connsiteY168" fmla="*/ 471860 h 4196136"/>
                  <a:gd name="connsiteX169" fmla="*/ 5297372 w 5945072"/>
                  <a:gd name="connsiteY169" fmla="*/ 481385 h 4196136"/>
                  <a:gd name="connsiteX170" fmla="*/ 5311659 w 5945072"/>
                  <a:gd name="connsiteY170" fmla="*/ 486148 h 4196136"/>
                  <a:gd name="connsiteX171" fmla="*/ 5368809 w 5945072"/>
                  <a:gd name="connsiteY171" fmla="*/ 514723 h 4196136"/>
                  <a:gd name="connsiteX172" fmla="*/ 5397384 w 5945072"/>
                  <a:gd name="connsiteY172" fmla="*/ 529010 h 4196136"/>
                  <a:gd name="connsiteX173" fmla="*/ 5445009 w 5945072"/>
                  <a:gd name="connsiteY173" fmla="*/ 548060 h 4196136"/>
                  <a:gd name="connsiteX174" fmla="*/ 5478347 w 5945072"/>
                  <a:gd name="connsiteY174" fmla="*/ 571873 h 4196136"/>
                  <a:gd name="connsiteX175" fmla="*/ 5506922 w 5945072"/>
                  <a:gd name="connsiteY175" fmla="*/ 586160 h 4196136"/>
                  <a:gd name="connsiteX176" fmla="*/ 5530734 w 5945072"/>
                  <a:gd name="connsiteY176" fmla="*/ 605210 h 4196136"/>
                  <a:gd name="connsiteX177" fmla="*/ 5554547 w 5945072"/>
                  <a:gd name="connsiteY177" fmla="*/ 619498 h 4196136"/>
                  <a:gd name="connsiteX178" fmla="*/ 5597409 w 5945072"/>
                  <a:gd name="connsiteY178" fmla="*/ 652835 h 4196136"/>
                  <a:gd name="connsiteX179" fmla="*/ 5625984 w 5945072"/>
                  <a:gd name="connsiteY179" fmla="*/ 671885 h 4196136"/>
                  <a:gd name="connsiteX180" fmla="*/ 5659322 w 5945072"/>
                  <a:gd name="connsiteY180" fmla="*/ 714748 h 4196136"/>
                  <a:gd name="connsiteX181" fmla="*/ 5692659 w 5945072"/>
                  <a:gd name="connsiteY181" fmla="*/ 743323 h 4196136"/>
                  <a:gd name="connsiteX182" fmla="*/ 5721234 w 5945072"/>
                  <a:gd name="connsiteY182" fmla="*/ 786185 h 4196136"/>
                  <a:gd name="connsiteX183" fmla="*/ 5759334 w 5945072"/>
                  <a:gd name="connsiteY183" fmla="*/ 867148 h 4196136"/>
                  <a:gd name="connsiteX184" fmla="*/ 5778384 w 5945072"/>
                  <a:gd name="connsiteY184" fmla="*/ 957635 h 4196136"/>
                  <a:gd name="connsiteX185" fmla="*/ 5792672 w 5945072"/>
                  <a:gd name="connsiteY185" fmla="*/ 1000498 h 4196136"/>
                  <a:gd name="connsiteX186" fmla="*/ 5811722 w 5945072"/>
                  <a:gd name="connsiteY186" fmla="*/ 1081460 h 4196136"/>
                  <a:gd name="connsiteX187" fmla="*/ 5826009 w 5945072"/>
                  <a:gd name="connsiteY187" fmla="*/ 1124323 h 4196136"/>
                  <a:gd name="connsiteX188" fmla="*/ 5835534 w 5945072"/>
                  <a:gd name="connsiteY188" fmla="*/ 1157660 h 4196136"/>
                  <a:gd name="connsiteX189" fmla="*/ 5845059 w 5945072"/>
                  <a:gd name="connsiteY189" fmla="*/ 1181473 h 4196136"/>
                  <a:gd name="connsiteX190" fmla="*/ 5868872 w 5945072"/>
                  <a:gd name="connsiteY190" fmla="*/ 1248148 h 4196136"/>
                  <a:gd name="connsiteX191" fmla="*/ 5887922 w 5945072"/>
                  <a:gd name="connsiteY191" fmla="*/ 1295773 h 4196136"/>
                  <a:gd name="connsiteX192" fmla="*/ 5892684 w 5945072"/>
                  <a:gd name="connsiteY192" fmla="*/ 1329110 h 4196136"/>
                  <a:gd name="connsiteX193" fmla="*/ 5906972 w 5945072"/>
                  <a:gd name="connsiteY193" fmla="*/ 1362448 h 4196136"/>
                  <a:gd name="connsiteX194" fmla="*/ 5921259 w 5945072"/>
                  <a:gd name="connsiteY194" fmla="*/ 1471985 h 4196136"/>
                  <a:gd name="connsiteX195" fmla="*/ 5926022 w 5945072"/>
                  <a:gd name="connsiteY195" fmla="*/ 1505323 h 4196136"/>
                  <a:gd name="connsiteX196" fmla="*/ 5930784 w 5945072"/>
                  <a:gd name="connsiteY196" fmla="*/ 1529135 h 4196136"/>
                  <a:gd name="connsiteX197" fmla="*/ 5935547 w 5945072"/>
                  <a:gd name="connsiteY197" fmla="*/ 1610098 h 4196136"/>
                  <a:gd name="connsiteX198" fmla="*/ 5945072 w 5945072"/>
                  <a:gd name="connsiteY198" fmla="*/ 1705348 h 4196136"/>
                  <a:gd name="connsiteX199" fmla="*/ 5940309 w 5945072"/>
                  <a:gd name="connsiteY199" fmla="*/ 1948235 h 4196136"/>
                  <a:gd name="connsiteX200" fmla="*/ 5916497 w 5945072"/>
                  <a:gd name="connsiteY200" fmla="*/ 2029198 h 4196136"/>
                  <a:gd name="connsiteX201" fmla="*/ 5906972 w 5945072"/>
                  <a:gd name="connsiteY201" fmla="*/ 2053010 h 4196136"/>
                  <a:gd name="connsiteX202" fmla="*/ 5868872 w 5945072"/>
                  <a:gd name="connsiteY202" fmla="*/ 2076823 h 4196136"/>
                  <a:gd name="connsiteX203" fmla="*/ 5759334 w 5945072"/>
                  <a:gd name="connsiteY203" fmla="*/ 2067298 h 4196136"/>
                  <a:gd name="connsiteX204" fmla="*/ 5697422 w 5945072"/>
                  <a:gd name="connsiteY204" fmla="*/ 2048248 h 4196136"/>
                  <a:gd name="connsiteX205" fmla="*/ 5659322 w 5945072"/>
                  <a:gd name="connsiteY205" fmla="*/ 2038723 h 4196136"/>
                  <a:gd name="connsiteX206" fmla="*/ 5635509 w 5945072"/>
                  <a:gd name="connsiteY206" fmla="*/ 2029198 h 4196136"/>
                  <a:gd name="connsiteX207" fmla="*/ 5616459 w 5945072"/>
                  <a:gd name="connsiteY207" fmla="*/ 2024435 h 4196136"/>
                  <a:gd name="connsiteX208" fmla="*/ 5592647 w 5945072"/>
                  <a:gd name="connsiteY208" fmla="*/ 2014910 h 4196136"/>
                  <a:gd name="connsiteX209" fmla="*/ 5559309 w 5945072"/>
                  <a:gd name="connsiteY209" fmla="*/ 2010148 h 4196136"/>
                  <a:gd name="connsiteX210" fmla="*/ 5530734 w 5945072"/>
                  <a:gd name="connsiteY210" fmla="*/ 2000623 h 4196136"/>
                  <a:gd name="connsiteX211" fmla="*/ 5511684 w 5945072"/>
                  <a:gd name="connsiteY211" fmla="*/ 1995860 h 4196136"/>
                  <a:gd name="connsiteX212" fmla="*/ 5487872 w 5945072"/>
                  <a:gd name="connsiteY212" fmla="*/ 1986335 h 4196136"/>
                  <a:gd name="connsiteX213" fmla="*/ 5459297 w 5945072"/>
                  <a:gd name="connsiteY213" fmla="*/ 1976810 h 4196136"/>
                  <a:gd name="connsiteX214" fmla="*/ 5425959 w 5945072"/>
                  <a:gd name="connsiteY214" fmla="*/ 1962523 h 4196136"/>
                  <a:gd name="connsiteX215" fmla="*/ 5421197 w 5945072"/>
                  <a:gd name="connsiteY215" fmla="*/ 1948235 h 4196136"/>
                  <a:gd name="connsiteX216" fmla="*/ 5383097 w 5945072"/>
                  <a:gd name="connsiteY216" fmla="*/ 1924423 h 4196136"/>
                  <a:gd name="connsiteX217" fmla="*/ 5340234 w 5945072"/>
                  <a:gd name="connsiteY217" fmla="*/ 1900610 h 4196136"/>
                  <a:gd name="connsiteX218" fmla="*/ 5273559 w 5945072"/>
                  <a:gd name="connsiteY218" fmla="*/ 1824410 h 4196136"/>
                  <a:gd name="connsiteX219" fmla="*/ 5249747 w 5945072"/>
                  <a:gd name="connsiteY219" fmla="*/ 1805360 h 4196136"/>
                  <a:gd name="connsiteX220" fmla="*/ 5225934 w 5945072"/>
                  <a:gd name="connsiteY220" fmla="*/ 1800598 h 4196136"/>
                  <a:gd name="connsiteX221" fmla="*/ 5154497 w 5945072"/>
                  <a:gd name="connsiteY221" fmla="*/ 1762498 h 4196136"/>
                  <a:gd name="connsiteX222" fmla="*/ 5006859 w 5945072"/>
                  <a:gd name="connsiteY222" fmla="*/ 1719635 h 4196136"/>
                  <a:gd name="connsiteX223" fmla="*/ 4978284 w 5945072"/>
                  <a:gd name="connsiteY223" fmla="*/ 1714873 h 4196136"/>
                  <a:gd name="connsiteX224" fmla="*/ 4954472 w 5945072"/>
                  <a:gd name="connsiteY224" fmla="*/ 1710110 h 4196136"/>
                  <a:gd name="connsiteX225" fmla="*/ 4735397 w 5945072"/>
                  <a:gd name="connsiteY225" fmla="*/ 1700585 h 4196136"/>
                  <a:gd name="connsiteX226" fmla="*/ 4625859 w 5945072"/>
                  <a:gd name="connsiteY226" fmla="*/ 1714873 h 4196136"/>
                  <a:gd name="connsiteX227" fmla="*/ 4578234 w 5945072"/>
                  <a:gd name="connsiteY227" fmla="*/ 1743448 h 4196136"/>
                  <a:gd name="connsiteX228" fmla="*/ 4563947 w 5945072"/>
                  <a:gd name="connsiteY228" fmla="*/ 1748210 h 4196136"/>
                  <a:gd name="connsiteX229" fmla="*/ 4521084 w 5945072"/>
                  <a:gd name="connsiteY229" fmla="*/ 1800598 h 4196136"/>
                  <a:gd name="connsiteX230" fmla="*/ 4497272 w 5945072"/>
                  <a:gd name="connsiteY230" fmla="*/ 1833935 h 4196136"/>
                  <a:gd name="connsiteX231" fmla="*/ 4473459 w 5945072"/>
                  <a:gd name="connsiteY231" fmla="*/ 1857748 h 4196136"/>
                  <a:gd name="connsiteX232" fmla="*/ 4454409 w 5945072"/>
                  <a:gd name="connsiteY232" fmla="*/ 1881560 h 4196136"/>
                  <a:gd name="connsiteX233" fmla="*/ 4411547 w 5945072"/>
                  <a:gd name="connsiteY233" fmla="*/ 1924423 h 4196136"/>
                  <a:gd name="connsiteX234" fmla="*/ 4354397 w 5945072"/>
                  <a:gd name="connsiteY234" fmla="*/ 1972048 h 4196136"/>
                  <a:gd name="connsiteX235" fmla="*/ 4335347 w 5945072"/>
                  <a:gd name="connsiteY235" fmla="*/ 1981573 h 4196136"/>
                  <a:gd name="connsiteX236" fmla="*/ 4278197 w 5945072"/>
                  <a:gd name="connsiteY236" fmla="*/ 2014910 h 4196136"/>
                  <a:gd name="connsiteX237" fmla="*/ 4263909 w 5945072"/>
                  <a:gd name="connsiteY237" fmla="*/ 2019673 h 4196136"/>
                  <a:gd name="connsiteX238" fmla="*/ 4249622 w 5945072"/>
                  <a:gd name="connsiteY238" fmla="*/ 2029198 h 4196136"/>
                  <a:gd name="connsiteX239" fmla="*/ 4173422 w 5945072"/>
                  <a:gd name="connsiteY239" fmla="*/ 2038723 h 4196136"/>
                  <a:gd name="connsiteX240" fmla="*/ 4116272 w 5945072"/>
                  <a:gd name="connsiteY240" fmla="*/ 2048248 h 4196136"/>
                  <a:gd name="connsiteX241" fmla="*/ 4087697 w 5945072"/>
                  <a:gd name="connsiteY241" fmla="*/ 2053010 h 4196136"/>
                  <a:gd name="connsiteX242" fmla="*/ 4073409 w 5945072"/>
                  <a:gd name="connsiteY242" fmla="*/ 2057773 h 4196136"/>
                  <a:gd name="connsiteX243" fmla="*/ 4054359 w 5945072"/>
                  <a:gd name="connsiteY243" fmla="*/ 2062535 h 4196136"/>
                  <a:gd name="connsiteX244" fmla="*/ 4030547 w 5945072"/>
                  <a:gd name="connsiteY244" fmla="*/ 2072060 h 4196136"/>
                  <a:gd name="connsiteX245" fmla="*/ 3982922 w 5945072"/>
                  <a:gd name="connsiteY245" fmla="*/ 2081585 h 4196136"/>
                  <a:gd name="connsiteX246" fmla="*/ 3959109 w 5945072"/>
                  <a:gd name="connsiteY246" fmla="*/ 2091110 h 4196136"/>
                  <a:gd name="connsiteX247" fmla="*/ 3906722 w 5945072"/>
                  <a:gd name="connsiteY247" fmla="*/ 2105398 h 4196136"/>
                  <a:gd name="connsiteX248" fmla="*/ 3882909 w 5945072"/>
                  <a:gd name="connsiteY248" fmla="*/ 2114923 h 4196136"/>
                  <a:gd name="connsiteX249" fmla="*/ 3863859 w 5945072"/>
                  <a:gd name="connsiteY249" fmla="*/ 2129210 h 4196136"/>
                  <a:gd name="connsiteX250" fmla="*/ 3830522 w 5945072"/>
                  <a:gd name="connsiteY250" fmla="*/ 2138735 h 4196136"/>
                  <a:gd name="connsiteX251" fmla="*/ 3806709 w 5945072"/>
                  <a:gd name="connsiteY251" fmla="*/ 2153023 h 4196136"/>
                  <a:gd name="connsiteX252" fmla="*/ 3763847 w 5945072"/>
                  <a:gd name="connsiteY252" fmla="*/ 2181598 h 4196136"/>
                  <a:gd name="connsiteX253" fmla="*/ 3725747 w 5945072"/>
                  <a:gd name="connsiteY253" fmla="*/ 2200648 h 4196136"/>
                  <a:gd name="connsiteX254" fmla="*/ 3711459 w 5945072"/>
                  <a:gd name="connsiteY254" fmla="*/ 2214935 h 4196136"/>
                  <a:gd name="connsiteX255" fmla="*/ 3701934 w 5945072"/>
                  <a:gd name="connsiteY255" fmla="*/ 2229223 h 4196136"/>
                  <a:gd name="connsiteX256" fmla="*/ 3673359 w 5945072"/>
                  <a:gd name="connsiteY256" fmla="*/ 2248273 h 4196136"/>
                  <a:gd name="connsiteX257" fmla="*/ 3649547 w 5945072"/>
                  <a:gd name="connsiteY257" fmla="*/ 2267323 h 4196136"/>
                  <a:gd name="connsiteX258" fmla="*/ 3620972 w 5945072"/>
                  <a:gd name="connsiteY258" fmla="*/ 2276848 h 4196136"/>
                  <a:gd name="connsiteX259" fmla="*/ 3554297 w 5945072"/>
                  <a:gd name="connsiteY259" fmla="*/ 2305423 h 4196136"/>
                  <a:gd name="connsiteX260" fmla="*/ 3530484 w 5945072"/>
                  <a:gd name="connsiteY260" fmla="*/ 2314948 h 4196136"/>
                  <a:gd name="connsiteX261" fmla="*/ 3506672 w 5945072"/>
                  <a:gd name="connsiteY261" fmla="*/ 2329235 h 4196136"/>
                  <a:gd name="connsiteX262" fmla="*/ 3487622 w 5945072"/>
                  <a:gd name="connsiteY262" fmla="*/ 2333998 h 4196136"/>
                  <a:gd name="connsiteX263" fmla="*/ 3435234 w 5945072"/>
                  <a:gd name="connsiteY263" fmla="*/ 2357810 h 4196136"/>
                  <a:gd name="connsiteX264" fmla="*/ 3416184 w 5945072"/>
                  <a:gd name="connsiteY264" fmla="*/ 2372098 h 4196136"/>
                  <a:gd name="connsiteX265" fmla="*/ 3397134 w 5945072"/>
                  <a:gd name="connsiteY265" fmla="*/ 2381623 h 4196136"/>
                  <a:gd name="connsiteX266" fmla="*/ 3382847 w 5945072"/>
                  <a:gd name="connsiteY266" fmla="*/ 2391148 h 4196136"/>
                  <a:gd name="connsiteX267" fmla="*/ 3363797 w 5945072"/>
                  <a:gd name="connsiteY267" fmla="*/ 2395910 h 4196136"/>
                  <a:gd name="connsiteX268" fmla="*/ 3349509 w 5945072"/>
                  <a:gd name="connsiteY268" fmla="*/ 2410198 h 4196136"/>
                  <a:gd name="connsiteX269" fmla="*/ 3306647 w 5945072"/>
                  <a:gd name="connsiteY269" fmla="*/ 2429248 h 4196136"/>
                  <a:gd name="connsiteX270" fmla="*/ 3273309 w 5945072"/>
                  <a:gd name="connsiteY270" fmla="*/ 2448298 h 4196136"/>
                  <a:gd name="connsiteX271" fmla="*/ 3201872 w 5945072"/>
                  <a:gd name="connsiteY271" fmla="*/ 2481635 h 4196136"/>
                  <a:gd name="connsiteX272" fmla="*/ 3154247 w 5945072"/>
                  <a:gd name="connsiteY272" fmla="*/ 2495923 h 4196136"/>
                  <a:gd name="connsiteX273" fmla="*/ 3125672 w 5945072"/>
                  <a:gd name="connsiteY273" fmla="*/ 2510210 h 4196136"/>
                  <a:gd name="connsiteX274" fmla="*/ 3092334 w 5945072"/>
                  <a:gd name="connsiteY274" fmla="*/ 2524498 h 4196136"/>
                  <a:gd name="connsiteX275" fmla="*/ 3063759 w 5945072"/>
                  <a:gd name="connsiteY275" fmla="*/ 2538785 h 4196136"/>
                  <a:gd name="connsiteX276" fmla="*/ 3030422 w 5945072"/>
                  <a:gd name="connsiteY276" fmla="*/ 2553073 h 4196136"/>
                  <a:gd name="connsiteX277" fmla="*/ 2997084 w 5945072"/>
                  <a:gd name="connsiteY277" fmla="*/ 2581648 h 4196136"/>
                  <a:gd name="connsiteX278" fmla="*/ 2978034 w 5945072"/>
                  <a:gd name="connsiteY278" fmla="*/ 2591173 h 4196136"/>
                  <a:gd name="connsiteX279" fmla="*/ 2958984 w 5945072"/>
                  <a:gd name="connsiteY279" fmla="*/ 2605460 h 4196136"/>
                  <a:gd name="connsiteX280" fmla="*/ 2939934 w 5945072"/>
                  <a:gd name="connsiteY280" fmla="*/ 2614985 h 4196136"/>
                  <a:gd name="connsiteX281" fmla="*/ 2920884 w 5945072"/>
                  <a:gd name="connsiteY281" fmla="*/ 2634035 h 4196136"/>
                  <a:gd name="connsiteX282" fmla="*/ 2892309 w 5945072"/>
                  <a:gd name="connsiteY282" fmla="*/ 2653085 h 4196136"/>
                  <a:gd name="connsiteX283" fmla="*/ 2863734 w 5945072"/>
                  <a:gd name="connsiteY283" fmla="*/ 2681660 h 4196136"/>
                  <a:gd name="connsiteX284" fmla="*/ 2778009 w 5945072"/>
                  <a:gd name="connsiteY284" fmla="*/ 2743573 h 4196136"/>
                  <a:gd name="connsiteX285" fmla="*/ 2763722 w 5945072"/>
                  <a:gd name="connsiteY285" fmla="*/ 2762623 h 4196136"/>
                  <a:gd name="connsiteX286" fmla="*/ 2725622 w 5945072"/>
                  <a:gd name="connsiteY286" fmla="*/ 2786435 h 4196136"/>
                  <a:gd name="connsiteX287" fmla="*/ 2706572 w 5945072"/>
                  <a:gd name="connsiteY287" fmla="*/ 2800723 h 4196136"/>
                  <a:gd name="connsiteX288" fmla="*/ 2654184 w 5945072"/>
                  <a:gd name="connsiteY288" fmla="*/ 2843585 h 4196136"/>
                  <a:gd name="connsiteX289" fmla="*/ 2630372 w 5945072"/>
                  <a:gd name="connsiteY289" fmla="*/ 2853110 h 4196136"/>
                  <a:gd name="connsiteX290" fmla="*/ 2563697 w 5945072"/>
                  <a:gd name="connsiteY290" fmla="*/ 2900735 h 4196136"/>
                  <a:gd name="connsiteX291" fmla="*/ 2539884 w 5945072"/>
                  <a:gd name="connsiteY291" fmla="*/ 2905498 h 4196136"/>
                  <a:gd name="connsiteX292" fmla="*/ 2487497 w 5945072"/>
                  <a:gd name="connsiteY292" fmla="*/ 2924548 h 4196136"/>
                  <a:gd name="connsiteX293" fmla="*/ 2425584 w 5945072"/>
                  <a:gd name="connsiteY293" fmla="*/ 2934073 h 4196136"/>
                  <a:gd name="connsiteX294" fmla="*/ 2316047 w 5945072"/>
                  <a:gd name="connsiteY294" fmla="*/ 2943598 h 4196136"/>
                  <a:gd name="connsiteX295" fmla="*/ 2263659 w 5945072"/>
                  <a:gd name="connsiteY295" fmla="*/ 2957885 h 4196136"/>
                  <a:gd name="connsiteX296" fmla="*/ 2211272 w 5945072"/>
                  <a:gd name="connsiteY296" fmla="*/ 2967410 h 4196136"/>
                  <a:gd name="connsiteX297" fmla="*/ 2154122 w 5945072"/>
                  <a:gd name="connsiteY297" fmla="*/ 2986460 h 4196136"/>
                  <a:gd name="connsiteX298" fmla="*/ 2111259 w 5945072"/>
                  <a:gd name="connsiteY298" fmla="*/ 2995985 h 4196136"/>
                  <a:gd name="connsiteX299" fmla="*/ 2054109 w 5945072"/>
                  <a:gd name="connsiteY299" fmla="*/ 3005510 h 4196136"/>
                  <a:gd name="connsiteX300" fmla="*/ 2025534 w 5945072"/>
                  <a:gd name="connsiteY300" fmla="*/ 3015035 h 4196136"/>
                  <a:gd name="connsiteX301" fmla="*/ 1977909 w 5945072"/>
                  <a:gd name="connsiteY301" fmla="*/ 3024560 h 4196136"/>
                  <a:gd name="connsiteX302" fmla="*/ 1954097 w 5945072"/>
                  <a:gd name="connsiteY302" fmla="*/ 3034085 h 4196136"/>
                  <a:gd name="connsiteX303" fmla="*/ 1935047 w 5945072"/>
                  <a:gd name="connsiteY303" fmla="*/ 3048373 h 4196136"/>
                  <a:gd name="connsiteX304" fmla="*/ 1896947 w 5945072"/>
                  <a:gd name="connsiteY304" fmla="*/ 3057898 h 4196136"/>
                  <a:gd name="connsiteX305" fmla="*/ 1830272 w 5945072"/>
                  <a:gd name="connsiteY305" fmla="*/ 3076948 h 4196136"/>
                  <a:gd name="connsiteX306" fmla="*/ 1801697 w 5945072"/>
                  <a:gd name="connsiteY306" fmla="*/ 3081710 h 4196136"/>
                  <a:gd name="connsiteX307" fmla="*/ 1754072 w 5945072"/>
                  <a:gd name="connsiteY307" fmla="*/ 3095998 h 4196136"/>
                  <a:gd name="connsiteX308" fmla="*/ 1739784 w 5945072"/>
                  <a:gd name="connsiteY308" fmla="*/ 3100760 h 4196136"/>
                  <a:gd name="connsiteX309" fmla="*/ 1715972 w 5945072"/>
                  <a:gd name="connsiteY309" fmla="*/ 3105523 h 4196136"/>
                  <a:gd name="connsiteX310" fmla="*/ 1673109 w 5945072"/>
                  <a:gd name="connsiteY310" fmla="*/ 3124573 h 4196136"/>
                  <a:gd name="connsiteX311" fmla="*/ 1654059 w 5945072"/>
                  <a:gd name="connsiteY311" fmla="*/ 3134098 h 4196136"/>
                  <a:gd name="connsiteX312" fmla="*/ 1625484 w 5945072"/>
                  <a:gd name="connsiteY312" fmla="*/ 3143623 h 4196136"/>
                  <a:gd name="connsiteX313" fmla="*/ 1587384 w 5945072"/>
                  <a:gd name="connsiteY313" fmla="*/ 3153148 h 4196136"/>
                  <a:gd name="connsiteX314" fmla="*/ 1506422 w 5945072"/>
                  <a:gd name="connsiteY314" fmla="*/ 3181723 h 4196136"/>
                  <a:gd name="connsiteX315" fmla="*/ 1411172 w 5945072"/>
                  <a:gd name="connsiteY315" fmla="*/ 3229348 h 4196136"/>
                  <a:gd name="connsiteX316" fmla="*/ 1392122 w 5945072"/>
                  <a:gd name="connsiteY316" fmla="*/ 3238873 h 4196136"/>
                  <a:gd name="connsiteX317" fmla="*/ 1373072 w 5945072"/>
                  <a:gd name="connsiteY317" fmla="*/ 3248398 h 4196136"/>
                  <a:gd name="connsiteX318" fmla="*/ 1311159 w 5945072"/>
                  <a:gd name="connsiteY318" fmla="*/ 3276973 h 4196136"/>
                  <a:gd name="connsiteX319" fmla="*/ 1292109 w 5945072"/>
                  <a:gd name="connsiteY319" fmla="*/ 3286498 h 4196136"/>
                  <a:gd name="connsiteX320" fmla="*/ 1249247 w 5945072"/>
                  <a:gd name="connsiteY320" fmla="*/ 3315073 h 4196136"/>
                  <a:gd name="connsiteX321" fmla="*/ 1225434 w 5945072"/>
                  <a:gd name="connsiteY321" fmla="*/ 3319835 h 4196136"/>
                  <a:gd name="connsiteX322" fmla="*/ 1206384 w 5945072"/>
                  <a:gd name="connsiteY322" fmla="*/ 3334123 h 4196136"/>
                  <a:gd name="connsiteX323" fmla="*/ 1120659 w 5945072"/>
                  <a:gd name="connsiteY323" fmla="*/ 3367460 h 4196136"/>
                  <a:gd name="connsiteX324" fmla="*/ 1096847 w 5945072"/>
                  <a:gd name="connsiteY324" fmla="*/ 3372223 h 4196136"/>
                  <a:gd name="connsiteX325" fmla="*/ 1082559 w 5945072"/>
                  <a:gd name="connsiteY325" fmla="*/ 3376985 h 4196136"/>
                  <a:gd name="connsiteX326" fmla="*/ 1044459 w 5945072"/>
                  <a:gd name="connsiteY326" fmla="*/ 3386510 h 4196136"/>
                  <a:gd name="connsiteX327" fmla="*/ 1025409 w 5945072"/>
                  <a:gd name="connsiteY327" fmla="*/ 3391273 h 4196136"/>
                  <a:gd name="connsiteX328" fmla="*/ 973022 w 5945072"/>
                  <a:gd name="connsiteY328" fmla="*/ 3400798 h 4196136"/>
                  <a:gd name="connsiteX329" fmla="*/ 930159 w 5945072"/>
                  <a:gd name="connsiteY329" fmla="*/ 3410323 h 4196136"/>
                  <a:gd name="connsiteX330" fmla="*/ 911109 w 5945072"/>
                  <a:gd name="connsiteY330" fmla="*/ 3415085 h 4196136"/>
                  <a:gd name="connsiteX331" fmla="*/ 887297 w 5945072"/>
                  <a:gd name="connsiteY331" fmla="*/ 3419848 h 4196136"/>
                  <a:gd name="connsiteX332" fmla="*/ 844434 w 5945072"/>
                  <a:gd name="connsiteY332" fmla="*/ 3438898 h 4196136"/>
                  <a:gd name="connsiteX333" fmla="*/ 806334 w 5945072"/>
                  <a:gd name="connsiteY333" fmla="*/ 3448423 h 4196136"/>
                  <a:gd name="connsiteX334" fmla="*/ 744422 w 5945072"/>
                  <a:gd name="connsiteY334" fmla="*/ 3486523 h 4196136"/>
                  <a:gd name="connsiteX335" fmla="*/ 692034 w 5945072"/>
                  <a:gd name="connsiteY335" fmla="*/ 3524623 h 4196136"/>
                  <a:gd name="connsiteX336" fmla="*/ 663459 w 5945072"/>
                  <a:gd name="connsiteY336" fmla="*/ 3553198 h 4196136"/>
                  <a:gd name="connsiteX337" fmla="*/ 644409 w 5945072"/>
                  <a:gd name="connsiteY337" fmla="*/ 3586535 h 4196136"/>
                  <a:gd name="connsiteX338" fmla="*/ 630122 w 5945072"/>
                  <a:gd name="connsiteY338" fmla="*/ 3600823 h 4196136"/>
                  <a:gd name="connsiteX339" fmla="*/ 620597 w 5945072"/>
                  <a:gd name="connsiteY339" fmla="*/ 3619873 h 4196136"/>
                  <a:gd name="connsiteX340" fmla="*/ 577734 w 5945072"/>
                  <a:gd name="connsiteY340" fmla="*/ 3662735 h 4196136"/>
                  <a:gd name="connsiteX341" fmla="*/ 563447 w 5945072"/>
                  <a:gd name="connsiteY341" fmla="*/ 3672260 h 4196136"/>
                  <a:gd name="connsiteX342" fmla="*/ 549159 w 5945072"/>
                  <a:gd name="connsiteY342" fmla="*/ 3691310 h 4196136"/>
                  <a:gd name="connsiteX343" fmla="*/ 530109 w 5945072"/>
                  <a:gd name="connsiteY343" fmla="*/ 3700835 h 4196136"/>
                  <a:gd name="connsiteX344" fmla="*/ 515822 w 5945072"/>
                  <a:gd name="connsiteY344" fmla="*/ 3710360 h 4196136"/>
                  <a:gd name="connsiteX345" fmla="*/ 492009 w 5945072"/>
                  <a:gd name="connsiteY345" fmla="*/ 3724648 h 4196136"/>
                  <a:gd name="connsiteX346" fmla="*/ 430097 w 5945072"/>
                  <a:gd name="connsiteY346" fmla="*/ 3762748 h 4196136"/>
                  <a:gd name="connsiteX347" fmla="*/ 396759 w 5945072"/>
                  <a:gd name="connsiteY347" fmla="*/ 3772273 h 4196136"/>
                  <a:gd name="connsiteX348" fmla="*/ 358659 w 5945072"/>
                  <a:gd name="connsiteY348" fmla="*/ 3786560 h 4196136"/>
                  <a:gd name="connsiteX349" fmla="*/ 334847 w 5945072"/>
                  <a:gd name="connsiteY349" fmla="*/ 3800848 h 4196136"/>
                  <a:gd name="connsiteX350" fmla="*/ 291984 w 5945072"/>
                  <a:gd name="connsiteY350" fmla="*/ 3805610 h 4196136"/>
                  <a:gd name="connsiteX351" fmla="*/ 239597 w 5945072"/>
                  <a:gd name="connsiteY351" fmla="*/ 3819898 h 4196136"/>
                  <a:gd name="connsiteX352" fmla="*/ 201497 w 5945072"/>
                  <a:gd name="connsiteY352" fmla="*/ 3824660 h 4196136"/>
                  <a:gd name="connsiteX353" fmla="*/ 139584 w 5945072"/>
                  <a:gd name="connsiteY353" fmla="*/ 3834185 h 4196136"/>
                  <a:gd name="connsiteX354" fmla="*/ 91959 w 5945072"/>
                  <a:gd name="connsiteY354" fmla="*/ 3843710 h 4196136"/>
                  <a:gd name="connsiteX355" fmla="*/ 1472 w 5945072"/>
                  <a:gd name="connsiteY355" fmla="*/ 4196136 h 4196136"/>
                  <a:gd name="connsiteX0" fmla="*/ 1472 w 5945072"/>
                  <a:gd name="connsiteY0" fmla="*/ 4196136 h 4386638"/>
                  <a:gd name="connsiteX1" fmla="*/ 34809 w 5945072"/>
                  <a:gd name="connsiteY1" fmla="*/ 3824660 h 4386638"/>
                  <a:gd name="connsiteX2" fmla="*/ 20522 w 5945072"/>
                  <a:gd name="connsiteY2" fmla="*/ 3791323 h 4386638"/>
                  <a:gd name="connsiteX3" fmla="*/ 15759 w 5945072"/>
                  <a:gd name="connsiteY3" fmla="*/ 3719885 h 4386638"/>
                  <a:gd name="connsiteX4" fmla="*/ 10997 w 5945072"/>
                  <a:gd name="connsiteY4" fmla="*/ 3700835 h 4386638"/>
                  <a:gd name="connsiteX5" fmla="*/ 15759 w 5945072"/>
                  <a:gd name="connsiteY5" fmla="*/ 3596060 h 4386638"/>
                  <a:gd name="connsiteX6" fmla="*/ 25284 w 5945072"/>
                  <a:gd name="connsiteY6" fmla="*/ 3543673 h 4386638"/>
                  <a:gd name="connsiteX7" fmla="*/ 91959 w 5945072"/>
                  <a:gd name="connsiteY7" fmla="*/ 3457948 h 4386638"/>
                  <a:gd name="connsiteX8" fmla="*/ 111009 w 5945072"/>
                  <a:gd name="connsiteY8" fmla="*/ 3434135 h 4386638"/>
                  <a:gd name="connsiteX9" fmla="*/ 130059 w 5945072"/>
                  <a:gd name="connsiteY9" fmla="*/ 3424610 h 4386638"/>
                  <a:gd name="connsiteX10" fmla="*/ 144347 w 5945072"/>
                  <a:gd name="connsiteY10" fmla="*/ 3410323 h 4386638"/>
                  <a:gd name="connsiteX11" fmla="*/ 172922 w 5945072"/>
                  <a:gd name="connsiteY11" fmla="*/ 3391273 h 4386638"/>
                  <a:gd name="connsiteX12" fmla="*/ 234834 w 5945072"/>
                  <a:gd name="connsiteY12" fmla="*/ 3334123 h 4386638"/>
                  <a:gd name="connsiteX13" fmla="*/ 263409 w 5945072"/>
                  <a:gd name="connsiteY13" fmla="*/ 3315073 h 4386638"/>
                  <a:gd name="connsiteX14" fmla="*/ 344372 w 5945072"/>
                  <a:gd name="connsiteY14" fmla="*/ 3281735 h 4386638"/>
                  <a:gd name="connsiteX15" fmla="*/ 387234 w 5945072"/>
                  <a:gd name="connsiteY15" fmla="*/ 3262685 h 4386638"/>
                  <a:gd name="connsiteX16" fmla="*/ 425334 w 5945072"/>
                  <a:gd name="connsiteY16" fmla="*/ 3253160 h 4386638"/>
                  <a:gd name="connsiteX17" fmla="*/ 453909 w 5945072"/>
                  <a:gd name="connsiteY17" fmla="*/ 3238873 h 4386638"/>
                  <a:gd name="connsiteX18" fmla="*/ 477722 w 5945072"/>
                  <a:gd name="connsiteY18" fmla="*/ 3229348 h 4386638"/>
                  <a:gd name="connsiteX19" fmla="*/ 492009 w 5945072"/>
                  <a:gd name="connsiteY19" fmla="*/ 3224585 h 4386638"/>
                  <a:gd name="connsiteX20" fmla="*/ 506297 w 5945072"/>
                  <a:gd name="connsiteY20" fmla="*/ 3215060 h 4386638"/>
                  <a:gd name="connsiteX21" fmla="*/ 525347 w 5945072"/>
                  <a:gd name="connsiteY21" fmla="*/ 3210298 h 4386638"/>
                  <a:gd name="connsiteX22" fmla="*/ 549159 w 5945072"/>
                  <a:gd name="connsiteY22" fmla="*/ 3200773 h 4386638"/>
                  <a:gd name="connsiteX23" fmla="*/ 606309 w 5945072"/>
                  <a:gd name="connsiteY23" fmla="*/ 3172198 h 4386638"/>
                  <a:gd name="connsiteX24" fmla="*/ 634884 w 5945072"/>
                  <a:gd name="connsiteY24" fmla="*/ 3157910 h 4386638"/>
                  <a:gd name="connsiteX25" fmla="*/ 687272 w 5945072"/>
                  <a:gd name="connsiteY25" fmla="*/ 3138860 h 4386638"/>
                  <a:gd name="connsiteX26" fmla="*/ 739659 w 5945072"/>
                  <a:gd name="connsiteY26" fmla="*/ 3095998 h 4386638"/>
                  <a:gd name="connsiteX27" fmla="*/ 806334 w 5945072"/>
                  <a:gd name="connsiteY27" fmla="*/ 3053135 h 4386638"/>
                  <a:gd name="connsiteX28" fmla="*/ 825384 w 5945072"/>
                  <a:gd name="connsiteY28" fmla="*/ 3034085 h 4386638"/>
                  <a:gd name="connsiteX29" fmla="*/ 853959 w 5945072"/>
                  <a:gd name="connsiteY29" fmla="*/ 3010273 h 4386638"/>
                  <a:gd name="connsiteX30" fmla="*/ 868247 w 5945072"/>
                  <a:gd name="connsiteY30" fmla="*/ 2991223 h 4386638"/>
                  <a:gd name="connsiteX31" fmla="*/ 896822 w 5945072"/>
                  <a:gd name="connsiteY31" fmla="*/ 2972173 h 4386638"/>
                  <a:gd name="connsiteX32" fmla="*/ 934922 w 5945072"/>
                  <a:gd name="connsiteY32" fmla="*/ 2934073 h 4386638"/>
                  <a:gd name="connsiteX33" fmla="*/ 977784 w 5945072"/>
                  <a:gd name="connsiteY33" fmla="*/ 2919785 h 4386638"/>
                  <a:gd name="connsiteX34" fmla="*/ 996834 w 5945072"/>
                  <a:gd name="connsiteY34" fmla="*/ 2910260 h 4386638"/>
                  <a:gd name="connsiteX35" fmla="*/ 1073034 w 5945072"/>
                  <a:gd name="connsiteY35" fmla="*/ 2895973 h 4386638"/>
                  <a:gd name="connsiteX36" fmla="*/ 1153997 w 5945072"/>
                  <a:gd name="connsiteY36" fmla="*/ 2881685 h 4386638"/>
                  <a:gd name="connsiteX37" fmla="*/ 1206384 w 5945072"/>
                  <a:gd name="connsiteY37" fmla="*/ 2862635 h 4386638"/>
                  <a:gd name="connsiteX38" fmla="*/ 1234959 w 5945072"/>
                  <a:gd name="connsiteY38" fmla="*/ 2834060 h 4386638"/>
                  <a:gd name="connsiteX39" fmla="*/ 1254009 w 5945072"/>
                  <a:gd name="connsiteY39" fmla="*/ 2815010 h 4386638"/>
                  <a:gd name="connsiteX40" fmla="*/ 1287347 w 5945072"/>
                  <a:gd name="connsiteY40" fmla="*/ 2767385 h 4386638"/>
                  <a:gd name="connsiteX41" fmla="*/ 1306397 w 5945072"/>
                  <a:gd name="connsiteY41" fmla="*/ 2753098 h 4386638"/>
                  <a:gd name="connsiteX42" fmla="*/ 1325447 w 5945072"/>
                  <a:gd name="connsiteY42" fmla="*/ 2719760 h 4386638"/>
                  <a:gd name="connsiteX43" fmla="*/ 1344497 w 5945072"/>
                  <a:gd name="connsiteY43" fmla="*/ 2691185 h 4386638"/>
                  <a:gd name="connsiteX44" fmla="*/ 1363547 w 5945072"/>
                  <a:gd name="connsiteY44" fmla="*/ 2672135 h 4386638"/>
                  <a:gd name="connsiteX45" fmla="*/ 1373072 w 5945072"/>
                  <a:gd name="connsiteY45" fmla="*/ 2657848 h 4386638"/>
                  <a:gd name="connsiteX46" fmla="*/ 1387359 w 5945072"/>
                  <a:gd name="connsiteY46" fmla="*/ 2643560 h 4386638"/>
                  <a:gd name="connsiteX47" fmla="*/ 1401647 w 5945072"/>
                  <a:gd name="connsiteY47" fmla="*/ 2624510 h 4386638"/>
                  <a:gd name="connsiteX48" fmla="*/ 1482609 w 5945072"/>
                  <a:gd name="connsiteY48" fmla="*/ 2586410 h 4386638"/>
                  <a:gd name="connsiteX49" fmla="*/ 1530234 w 5945072"/>
                  <a:gd name="connsiteY49" fmla="*/ 2557835 h 4386638"/>
                  <a:gd name="connsiteX50" fmla="*/ 1563572 w 5945072"/>
                  <a:gd name="connsiteY50" fmla="*/ 2548310 h 4386638"/>
                  <a:gd name="connsiteX51" fmla="*/ 1577859 w 5945072"/>
                  <a:gd name="connsiteY51" fmla="*/ 2538785 h 4386638"/>
                  <a:gd name="connsiteX52" fmla="*/ 1644534 w 5945072"/>
                  <a:gd name="connsiteY52" fmla="*/ 2529260 h 4386638"/>
                  <a:gd name="connsiteX53" fmla="*/ 1682634 w 5945072"/>
                  <a:gd name="connsiteY53" fmla="*/ 2514973 h 4386638"/>
                  <a:gd name="connsiteX54" fmla="*/ 1725497 w 5945072"/>
                  <a:gd name="connsiteY54" fmla="*/ 2476873 h 4386638"/>
                  <a:gd name="connsiteX55" fmla="*/ 1744547 w 5945072"/>
                  <a:gd name="connsiteY55" fmla="*/ 2467348 h 4386638"/>
                  <a:gd name="connsiteX56" fmla="*/ 1768359 w 5945072"/>
                  <a:gd name="connsiteY56" fmla="*/ 2438773 h 4386638"/>
                  <a:gd name="connsiteX57" fmla="*/ 1796934 w 5945072"/>
                  <a:gd name="connsiteY57" fmla="*/ 2400673 h 4386638"/>
                  <a:gd name="connsiteX58" fmla="*/ 1892184 w 5945072"/>
                  <a:gd name="connsiteY58" fmla="*/ 2319710 h 4386638"/>
                  <a:gd name="connsiteX59" fmla="*/ 1911234 w 5945072"/>
                  <a:gd name="connsiteY59" fmla="*/ 2314948 h 4386638"/>
                  <a:gd name="connsiteX60" fmla="*/ 1930284 w 5945072"/>
                  <a:gd name="connsiteY60" fmla="*/ 2305423 h 4386638"/>
                  <a:gd name="connsiteX61" fmla="*/ 1944572 w 5945072"/>
                  <a:gd name="connsiteY61" fmla="*/ 2295898 h 4386638"/>
                  <a:gd name="connsiteX62" fmla="*/ 1977909 w 5945072"/>
                  <a:gd name="connsiteY62" fmla="*/ 2286373 h 4386638"/>
                  <a:gd name="connsiteX63" fmla="*/ 2001722 w 5945072"/>
                  <a:gd name="connsiteY63" fmla="*/ 2276848 h 4386638"/>
                  <a:gd name="connsiteX64" fmla="*/ 2016009 w 5945072"/>
                  <a:gd name="connsiteY64" fmla="*/ 2272085 h 4386638"/>
                  <a:gd name="connsiteX65" fmla="*/ 2039822 w 5945072"/>
                  <a:gd name="connsiteY65" fmla="*/ 2262560 h 4386638"/>
                  <a:gd name="connsiteX66" fmla="*/ 2101734 w 5945072"/>
                  <a:gd name="connsiteY66" fmla="*/ 2257798 h 4386638"/>
                  <a:gd name="connsiteX67" fmla="*/ 2154122 w 5945072"/>
                  <a:gd name="connsiteY67" fmla="*/ 2248273 h 4386638"/>
                  <a:gd name="connsiteX68" fmla="*/ 2177934 w 5945072"/>
                  <a:gd name="connsiteY68" fmla="*/ 2233985 h 4386638"/>
                  <a:gd name="connsiteX69" fmla="*/ 2196984 w 5945072"/>
                  <a:gd name="connsiteY69" fmla="*/ 2229223 h 4386638"/>
                  <a:gd name="connsiteX70" fmla="*/ 2235084 w 5945072"/>
                  <a:gd name="connsiteY70" fmla="*/ 2219698 h 4386638"/>
                  <a:gd name="connsiteX71" fmla="*/ 2268422 w 5945072"/>
                  <a:gd name="connsiteY71" fmla="*/ 2200648 h 4386638"/>
                  <a:gd name="connsiteX72" fmla="*/ 2282709 w 5945072"/>
                  <a:gd name="connsiteY72" fmla="*/ 2191123 h 4386638"/>
                  <a:gd name="connsiteX73" fmla="*/ 2325572 w 5945072"/>
                  <a:gd name="connsiteY73" fmla="*/ 2176835 h 4386638"/>
                  <a:gd name="connsiteX74" fmla="*/ 2335097 w 5945072"/>
                  <a:gd name="connsiteY74" fmla="*/ 2157785 h 4386638"/>
                  <a:gd name="connsiteX75" fmla="*/ 2435109 w 5945072"/>
                  <a:gd name="connsiteY75" fmla="*/ 2100635 h 4386638"/>
                  <a:gd name="connsiteX76" fmla="*/ 2492259 w 5945072"/>
                  <a:gd name="connsiteY76" fmla="*/ 2067298 h 4386638"/>
                  <a:gd name="connsiteX77" fmla="*/ 2506547 w 5945072"/>
                  <a:gd name="connsiteY77" fmla="*/ 2062535 h 4386638"/>
                  <a:gd name="connsiteX78" fmla="*/ 2530359 w 5945072"/>
                  <a:gd name="connsiteY78" fmla="*/ 2048248 h 4386638"/>
                  <a:gd name="connsiteX79" fmla="*/ 2568459 w 5945072"/>
                  <a:gd name="connsiteY79" fmla="*/ 2029198 h 4386638"/>
                  <a:gd name="connsiteX80" fmla="*/ 2601797 w 5945072"/>
                  <a:gd name="connsiteY80" fmla="*/ 2014910 h 4386638"/>
                  <a:gd name="connsiteX81" fmla="*/ 2663709 w 5945072"/>
                  <a:gd name="connsiteY81" fmla="*/ 1976810 h 4386638"/>
                  <a:gd name="connsiteX82" fmla="*/ 2701809 w 5945072"/>
                  <a:gd name="connsiteY82" fmla="*/ 1962523 h 4386638"/>
                  <a:gd name="connsiteX83" fmla="*/ 2744672 w 5945072"/>
                  <a:gd name="connsiteY83" fmla="*/ 1943473 h 4386638"/>
                  <a:gd name="connsiteX84" fmla="*/ 2768484 w 5945072"/>
                  <a:gd name="connsiteY84" fmla="*/ 1938710 h 4386638"/>
                  <a:gd name="connsiteX85" fmla="*/ 2797059 w 5945072"/>
                  <a:gd name="connsiteY85" fmla="*/ 1929185 h 4386638"/>
                  <a:gd name="connsiteX86" fmla="*/ 2844684 w 5945072"/>
                  <a:gd name="connsiteY86" fmla="*/ 1919660 h 4386638"/>
                  <a:gd name="connsiteX87" fmla="*/ 2882784 w 5945072"/>
                  <a:gd name="connsiteY87" fmla="*/ 1910135 h 4386638"/>
                  <a:gd name="connsiteX88" fmla="*/ 2930409 w 5945072"/>
                  <a:gd name="connsiteY88" fmla="*/ 1900610 h 4386638"/>
                  <a:gd name="connsiteX89" fmla="*/ 2944697 w 5945072"/>
                  <a:gd name="connsiteY89" fmla="*/ 1895848 h 4386638"/>
                  <a:gd name="connsiteX90" fmla="*/ 2997084 w 5945072"/>
                  <a:gd name="connsiteY90" fmla="*/ 1881560 h 4386638"/>
                  <a:gd name="connsiteX91" fmla="*/ 3044709 w 5945072"/>
                  <a:gd name="connsiteY91" fmla="*/ 1848223 h 4386638"/>
                  <a:gd name="connsiteX92" fmla="*/ 3078047 w 5945072"/>
                  <a:gd name="connsiteY92" fmla="*/ 1829173 h 4386638"/>
                  <a:gd name="connsiteX93" fmla="*/ 3120909 w 5945072"/>
                  <a:gd name="connsiteY93" fmla="*/ 1786310 h 4386638"/>
                  <a:gd name="connsiteX94" fmla="*/ 3159009 w 5945072"/>
                  <a:gd name="connsiteY94" fmla="*/ 1752973 h 4386638"/>
                  <a:gd name="connsiteX95" fmla="*/ 3187584 w 5945072"/>
                  <a:gd name="connsiteY95" fmla="*/ 1724398 h 4386638"/>
                  <a:gd name="connsiteX96" fmla="*/ 3201872 w 5945072"/>
                  <a:gd name="connsiteY96" fmla="*/ 1710110 h 4386638"/>
                  <a:gd name="connsiteX97" fmla="*/ 3216159 w 5945072"/>
                  <a:gd name="connsiteY97" fmla="*/ 1705348 h 4386638"/>
                  <a:gd name="connsiteX98" fmla="*/ 3263784 w 5945072"/>
                  <a:gd name="connsiteY98" fmla="*/ 1667248 h 4386638"/>
                  <a:gd name="connsiteX99" fmla="*/ 3306647 w 5945072"/>
                  <a:gd name="connsiteY99" fmla="*/ 1614860 h 4386638"/>
                  <a:gd name="connsiteX100" fmla="*/ 3339984 w 5945072"/>
                  <a:gd name="connsiteY100" fmla="*/ 1586285 h 4386638"/>
                  <a:gd name="connsiteX101" fmla="*/ 3354272 w 5945072"/>
                  <a:gd name="connsiteY101" fmla="*/ 1567235 h 4386638"/>
                  <a:gd name="connsiteX102" fmla="*/ 3420947 w 5945072"/>
                  <a:gd name="connsiteY102" fmla="*/ 1510085 h 4386638"/>
                  <a:gd name="connsiteX103" fmla="*/ 3430472 w 5945072"/>
                  <a:gd name="connsiteY103" fmla="*/ 1495798 h 4386638"/>
                  <a:gd name="connsiteX104" fmla="*/ 3468572 w 5945072"/>
                  <a:gd name="connsiteY104" fmla="*/ 1462460 h 4386638"/>
                  <a:gd name="connsiteX105" fmla="*/ 3487622 w 5945072"/>
                  <a:gd name="connsiteY105" fmla="*/ 1452935 h 4386638"/>
                  <a:gd name="connsiteX106" fmla="*/ 3511434 w 5945072"/>
                  <a:gd name="connsiteY106" fmla="*/ 1429123 h 4386638"/>
                  <a:gd name="connsiteX107" fmla="*/ 3525722 w 5945072"/>
                  <a:gd name="connsiteY107" fmla="*/ 1414835 h 4386638"/>
                  <a:gd name="connsiteX108" fmla="*/ 3587634 w 5945072"/>
                  <a:gd name="connsiteY108" fmla="*/ 1357685 h 4386638"/>
                  <a:gd name="connsiteX109" fmla="*/ 3611447 w 5945072"/>
                  <a:gd name="connsiteY109" fmla="*/ 1329110 h 4386638"/>
                  <a:gd name="connsiteX110" fmla="*/ 3630497 w 5945072"/>
                  <a:gd name="connsiteY110" fmla="*/ 1300535 h 4386638"/>
                  <a:gd name="connsiteX111" fmla="*/ 3644784 w 5945072"/>
                  <a:gd name="connsiteY111" fmla="*/ 1295773 h 4386638"/>
                  <a:gd name="connsiteX112" fmla="*/ 3716222 w 5945072"/>
                  <a:gd name="connsiteY112" fmla="*/ 1205285 h 4386638"/>
                  <a:gd name="connsiteX113" fmla="*/ 3735272 w 5945072"/>
                  <a:gd name="connsiteY113" fmla="*/ 1186235 h 4386638"/>
                  <a:gd name="connsiteX114" fmla="*/ 3787659 w 5945072"/>
                  <a:gd name="connsiteY114" fmla="*/ 1148135 h 4386638"/>
                  <a:gd name="connsiteX115" fmla="*/ 3806709 w 5945072"/>
                  <a:gd name="connsiteY115" fmla="*/ 1138610 h 4386638"/>
                  <a:gd name="connsiteX116" fmla="*/ 3835284 w 5945072"/>
                  <a:gd name="connsiteY116" fmla="*/ 1114798 h 4386638"/>
                  <a:gd name="connsiteX117" fmla="*/ 3868622 w 5945072"/>
                  <a:gd name="connsiteY117" fmla="*/ 1100510 h 4386638"/>
                  <a:gd name="connsiteX118" fmla="*/ 3911484 w 5945072"/>
                  <a:gd name="connsiteY118" fmla="*/ 1071935 h 4386638"/>
                  <a:gd name="connsiteX119" fmla="*/ 3925772 w 5945072"/>
                  <a:gd name="connsiteY119" fmla="*/ 1062410 h 4386638"/>
                  <a:gd name="connsiteX120" fmla="*/ 3944822 w 5945072"/>
                  <a:gd name="connsiteY120" fmla="*/ 1057648 h 4386638"/>
                  <a:gd name="connsiteX121" fmla="*/ 4021022 w 5945072"/>
                  <a:gd name="connsiteY121" fmla="*/ 1033835 h 4386638"/>
                  <a:gd name="connsiteX122" fmla="*/ 4068647 w 5945072"/>
                  <a:gd name="connsiteY122" fmla="*/ 1014785 h 4386638"/>
                  <a:gd name="connsiteX123" fmla="*/ 4101984 w 5945072"/>
                  <a:gd name="connsiteY123" fmla="*/ 1005260 h 4386638"/>
                  <a:gd name="connsiteX124" fmla="*/ 4140084 w 5945072"/>
                  <a:gd name="connsiteY124" fmla="*/ 1000498 h 4386638"/>
                  <a:gd name="connsiteX125" fmla="*/ 4182947 w 5945072"/>
                  <a:gd name="connsiteY125" fmla="*/ 990973 h 4386638"/>
                  <a:gd name="connsiteX126" fmla="*/ 4225809 w 5945072"/>
                  <a:gd name="connsiteY126" fmla="*/ 971923 h 4386638"/>
                  <a:gd name="connsiteX127" fmla="*/ 4263909 w 5945072"/>
                  <a:gd name="connsiteY127" fmla="*/ 962398 h 4386638"/>
                  <a:gd name="connsiteX128" fmla="*/ 4278197 w 5945072"/>
                  <a:gd name="connsiteY128" fmla="*/ 952873 h 4386638"/>
                  <a:gd name="connsiteX129" fmla="*/ 4316297 w 5945072"/>
                  <a:gd name="connsiteY129" fmla="*/ 938585 h 4386638"/>
                  <a:gd name="connsiteX130" fmla="*/ 4335347 w 5945072"/>
                  <a:gd name="connsiteY130" fmla="*/ 924298 h 4386638"/>
                  <a:gd name="connsiteX131" fmla="*/ 4368684 w 5945072"/>
                  <a:gd name="connsiteY131" fmla="*/ 895723 h 4386638"/>
                  <a:gd name="connsiteX132" fmla="*/ 4378209 w 5945072"/>
                  <a:gd name="connsiteY132" fmla="*/ 876673 h 4386638"/>
                  <a:gd name="connsiteX133" fmla="*/ 4397259 w 5945072"/>
                  <a:gd name="connsiteY133" fmla="*/ 857623 h 4386638"/>
                  <a:gd name="connsiteX134" fmla="*/ 4421072 w 5945072"/>
                  <a:gd name="connsiteY134" fmla="*/ 809998 h 4386638"/>
                  <a:gd name="connsiteX135" fmla="*/ 4435359 w 5945072"/>
                  <a:gd name="connsiteY135" fmla="*/ 786185 h 4386638"/>
                  <a:gd name="connsiteX136" fmla="*/ 4449647 w 5945072"/>
                  <a:gd name="connsiteY136" fmla="*/ 695698 h 4386638"/>
                  <a:gd name="connsiteX137" fmla="*/ 4459172 w 5945072"/>
                  <a:gd name="connsiteY137" fmla="*/ 581398 h 4386638"/>
                  <a:gd name="connsiteX138" fmla="*/ 4468697 w 5945072"/>
                  <a:gd name="connsiteY138" fmla="*/ 543298 h 4386638"/>
                  <a:gd name="connsiteX139" fmla="*/ 4473459 w 5945072"/>
                  <a:gd name="connsiteY139" fmla="*/ 500435 h 4386638"/>
                  <a:gd name="connsiteX140" fmla="*/ 4482984 w 5945072"/>
                  <a:gd name="connsiteY140" fmla="*/ 424235 h 4386638"/>
                  <a:gd name="connsiteX141" fmla="*/ 4487747 w 5945072"/>
                  <a:gd name="connsiteY141" fmla="*/ 381373 h 4386638"/>
                  <a:gd name="connsiteX142" fmla="*/ 4502034 w 5945072"/>
                  <a:gd name="connsiteY142" fmla="*/ 271835 h 4386638"/>
                  <a:gd name="connsiteX143" fmla="*/ 4506797 w 5945072"/>
                  <a:gd name="connsiteY143" fmla="*/ 233735 h 4386638"/>
                  <a:gd name="connsiteX144" fmla="*/ 4516322 w 5945072"/>
                  <a:gd name="connsiteY144" fmla="*/ 190873 h 4386638"/>
                  <a:gd name="connsiteX145" fmla="*/ 4521084 w 5945072"/>
                  <a:gd name="connsiteY145" fmla="*/ 152773 h 4386638"/>
                  <a:gd name="connsiteX146" fmla="*/ 4530609 w 5945072"/>
                  <a:gd name="connsiteY146" fmla="*/ 119435 h 4386638"/>
                  <a:gd name="connsiteX147" fmla="*/ 4535372 w 5945072"/>
                  <a:gd name="connsiteY147" fmla="*/ 95623 h 4386638"/>
                  <a:gd name="connsiteX148" fmla="*/ 4544897 w 5945072"/>
                  <a:gd name="connsiteY148" fmla="*/ 76573 h 4386638"/>
                  <a:gd name="connsiteX149" fmla="*/ 4554422 w 5945072"/>
                  <a:gd name="connsiteY149" fmla="*/ 52760 h 4386638"/>
                  <a:gd name="connsiteX150" fmla="*/ 4592522 w 5945072"/>
                  <a:gd name="connsiteY150" fmla="*/ 14660 h 4386638"/>
                  <a:gd name="connsiteX151" fmla="*/ 4611572 w 5945072"/>
                  <a:gd name="connsiteY151" fmla="*/ 9898 h 4386638"/>
                  <a:gd name="connsiteX152" fmla="*/ 4630622 w 5945072"/>
                  <a:gd name="connsiteY152" fmla="*/ 373 h 4386638"/>
                  <a:gd name="connsiteX153" fmla="*/ 4754447 w 5945072"/>
                  <a:gd name="connsiteY153" fmla="*/ 14660 h 4386638"/>
                  <a:gd name="connsiteX154" fmla="*/ 4792547 w 5945072"/>
                  <a:gd name="connsiteY154" fmla="*/ 28948 h 4386638"/>
                  <a:gd name="connsiteX155" fmla="*/ 4840172 w 5945072"/>
                  <a:gd name="connsiteY155" fmla="*/ 52760 h 4386638"/>
                  <a:gd name="connsiteX156" fmla="*/ 4878272 w 5945072"/>
                  <a:gd name="connsiteY156" fmla="*/ 86098 h 4386638"/>
                  <a:gd name="connsiteX157" fmla="*/ 4921134 w 5945072"/>
                  <a:gd name="connsiteY157" fmla="*/ 133723 h 4386638"/>
                  <a:gd name="connsiteX158" fmla="*/ 4968759 w 5945072"/>
                  <a:gd name="connsiteY158" fmla="*/ 200398 h 4386638"/>
                  <a:gd name="connsiteX159" fmla="*/ 4987809 w 5945072"/>
                  <a:gd name="connsiteY159" fmla="*/ 228973 h 4386638"/>
                  <a:gd name="connsiteX160" fmla="*/ 5006859 w 5945072"/>
                  <a:gd name="connsiteY160" fmla="*/ 252785 h 4386638"/>
                  <a:gd name="connsiteX161" fmla="*/ 5021147 w 5945072"/>
                  <a:gd name="connsiteY161" fmla="*/ 276598 h 4386638"/>
                  <a:gd name="connsiteX162" fmla="*/ 5040197 w 5945072"/>
                  <a:gd name="connsiteY162" fmla="*/ 300410 h 4386638"/>
                  <a:gd name="connsiteX163" fmla="*/ 5059247 w 5945072"/>
                  <a:gd name="connsiteY163" fmla="*/ 328985 h 4386638"/>
                  <a:gd name="connsiteX164" fmla="*/ 5078297 w 5945072"/>
                  <a:gd name="connsiteY164" fmla="*/ 362323 h 4386638"/>
                  <a:gd name="connsiteX165" fmla="*/ 5135447 w 5945072"/>
                  <a:gd name="connsiteY165" fmla="*/ 409948 h 4386638"/>
                  <a:gd name="connsiteX166" fmla="*/ 5154497 w 5945072"/>
                  <a:gd name="connsiteY166" fmla="*/ 419473 h 4386638"/>
                  <a:gd name="connsiteX167" fmla="*/ 5183072 w 5945072"/>
                  <a:gd name="connsiteY167" fmla="*/ 428998 h 4386638"/>
                  <a:gd name="connsiteX168" fmla="*/ 5264034 w 5945072"/>
                  <a:gd name="connsiteY168" fmla="*/ 471860 h 4386638"/>
                  <a:gd name="connsiteX169" fmla="*/ 5297372 w 5945072"/>
                  <a:gd name="connsiteY169" fmla="*/ 481385 h 4386638"/>
                  <a:gd name="connsiteX170" fmla="*/ 5311659 w 5945072"/>
                  <a:gd name="connsiteY170" fmla="*/ 486148 h 4386638"/>
                  <a:gd name="connsiteX171" fmla="*/ 5368809 w 5945072"/>
                  <a:gd name="connsiteY171" fmla="*/ 514723 h 4386638"/>
                  <a:gd name="connsiteX172" fmla="*/ 5397384 w 5945072"/>
                  <a:gd name="connsiteY172" fmla="*/ 529010 h 4386638"/>
                  <a:gd name="connsiteX173" fmla="*/ 5445009 w 5945072"/>
                  <a:gd name="connsiteY173" fmla="*/ 548060 h 4386638"/>
                  <a:gd name="connsiteX174" fmla="*/ 5478347 w 5945072"/>
                  <a:gd name="connsiteY174" fmla="*/ 571873 h 4386638"/>
                  <a:gd name="connsiteX175" fmla="*/ 5506922 w 5945072"/>
                  <a:gd name="connsiteY175" fmla="*/ 586160 h 4386638"/>
                  <a:gd name="connsiteX176" fmla="*/ 5530734 w 5945072"/>
                  <a:gd name="connsiteY176" fmla="*/ 605210 h 4386638"/>
                  <a:gd name="connsiteX177" fmla="*/ 5554547 w 5945072"/>
                  <a:gd name="connsiteY177" fmla="*/ 619498 h 4386638"/>
                  <a:gd name="connsiteX178" fmla="*/ 5597409 w 5945072"/>
                  <a:gd name="connsiteY178" fmla="*/ 652835 h 4386638"/>
                  <a:gd name="connsiteX179" fmla="*/ 5625984 w 5945072"/>
                  <a:gd name="connsiteY179" fmla="*/ 671885 h 4386638"/>
                  <a:gd name="connsiteX180" fmla="*/ 5659322 w 5945072"/>
                  <a:gd name="connsiteY180" fmla="*/ 714748 h 4386638"/>
                  <a:gd name="connsiteX181" fmla="*/ 5692659 w 5945072"/>
                  <a:gd name="connsiteY181" fmla="*/ 743323 h 4386638"/>
                  <a:gd name="connsiteX182" fmla="*/ 5721234 w 5945072"/>
                  <a:gd name="connsiteY182" fmla="*/ 786185 h 4386638"/>
                  <a:gd name="connsiteX183" fmla="*/ 5759334 w 5945072"/>
                  <a:gd name="connsiteY183" fmla="*/ 867148 h 4386638"/>
                  <a:gd name="connsiteX184" fmla="*/ 5778384 w 5945072"/>
                  <a:gd name="connsiteY184" fmla="*/ 957635 h 4386638"/>
                  <a:gd name="connsiteX185" fmla="*/ 5792672 w 5945072"/>
                  <a:gd name="connsiteY185" fmla="*/ 1000498 h 4386638"/>
                  <a:gd name="connsiteX186" fmla="*/ 5811722 w 5945072"/>
                  <a:gd name="connsiteY186" fmla="*/ 1081460 h 4386638"/>
                  <a:gd name="connsiteX187" fmla="*/ 5826009 w 5945072"/>
                  <a:gd name="connsiteY187" fmla="*/ 1124323 h 4386638"/>
                  <a:gd name="connsiteX188" fmla="*/ 5835534 w 5945072"/>
                  <a:gd name="connsiteY188" fmla="*/ 1157660 h 4386638"/>
                  <a:gd name="connsiteX189" fmla="*/ 5845059 w 5945072"/>
                  <a:gd name="connsiteY189" fmla="*/ 1181473 h 4386638"/>
                  <a:gd name="connsiteX190" fmla="*/ 5868872 w 5945072"/>
                  <a:gd name="connsiteY190" fmla="*/ 1248148 h 4386638"/>
                  <a:gd name="connsiteX191" fmla="*/ 5887922 w 5945072"/>
                  <a:gd name="connsiteY191" fmla="*/ 1295773 h 4386638"/>
                  <a:gd name="connsiteX192" fmla="*/ 5892684 w 5945072"/>
                  <a:gd name="connsiteY192" fmla="*/ 1329110 h 4386638"/>
                  <a:gd name="connsiteX193" fmla="*/ 5906972 w 5945072"/>
                  <a:gd name="connsiteY193" fmla="*/ 1362448 h 4386638"/>
                  <a:gd name="connsiteX194" fmla="*/ 5921259 w 5945072"/>
                  <a:gd name="connsiteY194" fmla="*/ 1471985 h 4386638"/>
                  <a:gd name="connsiteX195" fmla="*/ 5926022 w 5945072"/>
                  <a:gd name="connsiteY195" fmla="*/ 1505323 h 4386638"/>
                  <a:gd name="connsiteX196" fmla="*/ 5930784 w 5945072"/>
                  <a:gd name="connsiteY196" fmla="*/ 1529135 h 4386638"/>
                  <a:gd name="connsiteX197" fmla="*/ 5935547 w 5945072"/>
                  <a:gd name="connsiteY197" fmla="*/ 1610098 h 4386638"/>
                  <a:gd name="connsiteX198" fmla="*/ 5945072 w 5945072"/>
                  <a:gd name="connsiteY198" fmla="*/ 1705348 h 4386638"/>
                  <a:gd name="connsiteX199" fmla="*/ 5940309 w 5945072"/>
                  <a:gd name="connsiteY199" fmla="*/ 1948235 h 4386638"/>
                  <a:gd name="connsiteX200" fmla="*/ 5916497 w 5945072"/>
                  <a:gd name="connsiteY200" fmla="*/ 2029198 h 4386638"/>
                  <a:gd name="connsiteX201" fmla="*/ 5906972 w 5945072"/>
                  <a:gd name="connsiteY201" fmla="*/ 2053010 h 4386638"/>
                  <a:gd name="connsiteX202" fmla="*/ 5868872 w 5945072"/>
                  <a:gd name="connsiteY202" fmla="*/ 2076823 h 4386638"/>
                  <a:gd name="connsiteX203" fmla="*/ 5759334 w 5945072"/>
                  <a:gd name="connsiteY203" fmla="*/ 2067298 h 4386638"/>
                  <a:gd name="connsiteX204" fmla="*/ 5697422 w 5945072"/>
                  <a:gd name="connsiteY204" fmla="*/ 2048248 h 4386638"/>
                  <a:gd name="connsiteX205" fmla="*/ 5659322 w 5945072"/>
                  <a:gd name="connsiteY205" fmla="*/ 2038723 h 4386638"/>
                  <a:gd name="connsiteX206" fmla="*/ 5635509 w 5945072"/>
                  <a:gd name="connsiteY206" fmla="*/ 2029198 h 4386638"/>
                  <a:gd name="connsiteX207" fmla="*/ 5616459 w 5945072"/>
                  <a:gd name="connsiteY207" fmla="*/ 2024435 h 4386638"/>
                  <a:gd name="connsiteX208" fmla="*/ 5592647 w 5945072"/>
                  <a:gd name="connsiteY208" fmla="*/ 2014910 h 4386638"/>
                  <a:gd name="connsiteX209" fmla="*/ 5559309 w 5945072"/>
                  <a:gd name="connsiteY209" fmla="*/ 2010148 h 4386638"/>
                  <a:gd name="connsiteX210" fmla="*/ 5530734 w 5945072"/>
                  <a:gd name="connsiteY210" fmla="*/ 2000623 h 4386638"/>
                  <a:gd name="connsiteX211" fmla="*/ 5511684 w 5945072"/>
                  <a:gd name="connsiteY211" fmla="*/ 1995860 h 4386638"/>
                  <a:gd name="connsiteX212" fmla="*/ 5487872 w 5945072"/>
                  <a:gd name="connsiteY212" fmla="*/ 1986335 h 4386638"/>
                  <a:gd name="connsiteX213" fmla="*/ 5459297 w 5945072"/>
                  <a:gd name="connsiteY213" fmla="*/ 1976810 h 4386638"/>
                  <a:gd name="connsiteX214" fmla="*/ 5425959 w 5945072"/>
                  <a:gd name="connsiteY214" fmla="*/ 1962523 h 4386638"/>
                  <a:gd name="connsiteX215" fmla="*/ 5421197 w 5945072"/>
                  <a:gd name="connsiteY215" fmla="*/ 1948235 h 4386638"/>
                  <a:gd name="connsiteX216" fmla="*/ 5383097 w 5945072"/>
                  <a:gd name="connsiteY216" fmla="*/ 1924423 h 4386638"/>
                  <a:gd name="connsiteX217" fmla="*/ 5340234 w 5945072"/>
                  <a:gd name="connsiteY217" fmla="*/ 1900610 h 4386638"/>
                  <a:gd name="connsiteX218" fmla="*/ 5273559 w 5945072"/>
                  <a:gd name="connsiteY218" fmla="*/ 1824410 h 4386638"/>
                  <a:gd name="connsiteX219" fmla="*/ 5249747 w 5945072"/>
                  <a:gd name="connsiteY219" fmla="*/ 1805360 h 4386638"/>
                  <a:gd name="connsiteX220" fmla="*/ 5225934 w 5945072"/>
                  <a:gd name="connsiteY220" fmla="*/ 1800598 h 4386638"/>
                  <a:gd name="connsiteX221" fmla="*/ 5154497 w 5945072"/>
                  <a:gd name="connsiteY221" fmla="*/ 1762498 h 4386638"/>
                  <a:gd name="connsiteX222" fmla="*/ 5006859 w 5945072"/>
                  <a:gd name="connsiteY222" fmla="*/ 1719635 h 4386638"/>
                  <a:gd name="connsiteX223" fmla="*/ 4978284 w 5945072"/>
                  <a:gd name="connsiteY223" fmla="*/ 1714873 h 4386638"/>
                  <a:gd name="connsiteX224" fmla="*/ 4954472 w 5945072"/>
                  <a:gd name="connsiteY224" fmla="*/ 1710110 h 4386638"/>
                  <a:gd name="connsiteX225" fmla="*/ 4735397 w 5945072"/>
                  <a:gd name="connsiteY225" fmla="*/ 1700585 h 4386638"/>
                  <a:gd name="connsiteX226" fmla="*/ 4625859 w 5945072"/>
                  <a:gd name="connsiteY226" fmla="*/ 1714873 h 4386638"/>
                  <a:gd name="connsiteX227" fmla="*/ 4578234 w 5945072"/>
                  <a:gd name="connsiteY227" fmla="*/ 1743448 h 4386638"/>
                  <a:gd name="connsiteX228" fmla="*/ 4563947 w 5945072"/>
                  <a:gd name="connsiteY228" fmla="*/ 1748210 h 4386638"/>
                  <a:gd name="connsiteX229" fmla="*/ 4521084 w 5945072"/>
                  <a:gd name="connsiteY229" fmla="*/ 1800598 h 4386638"/>
                  <a:gd name="connsiteX230" fmla="*/ 4497272 w 5945072"/>
                  <a:gd name="connsiteY230" fmla="*/ 1833935 h 4386638"/>
                  <a:gd name="connsiteX231" fmla="*/ 4473459 w 5945072"/>
                  <a:gd name="connsiteY231" fmla="*/ 1857748 h 4386638"/>
                  <a:gd name="connsiteX232" fmla="*/ 4454409 w 5945072"/>
                  <a:gd name="connsiteY232" fmla="*/ 1881560 h 4386638"/>
                  <a:gd name="connsiteX233" fmla="*/ 4411547 w 5945072"/>
                  <a:gd name="connsiteY233" fmla="*/ 1924423 h 4386638"/>
                  <a:gd name="connsiteX234" fmla="*/ 4354397 w 5945072"/>
                  <a:gd name="connsiteY234" fmla="*/ 1972048 h 4386638"/>
                  <a:gd name="connsiteX235" fmla="*/ 4335347 w 5945072"/>
                  <a:gd name="connsiteY235" fmla="*/ 1981573 h 4386638"/>
                  <a:gd name="connsiteX236" fmla="*/ 4278197 w 5945072"/>
                  <a:gd name="connsiteY236" fmla="*/ 2014910 h 4386638"/>
                  <a:gd name="connsiteX237" fmla="*/ 4263909 w 5945072"/>
                  <a:gd name="connsiteY237" fmla="*/ 2019673 h 4386638"/>
                  <a:gd name="connsiteX238" fmla="*/ 4249622 w 5945072"/>
                  <a:gd name="connsiteY238" fmla="*/ 2029198 h 4386638"/>
                  <a:gd name="connsiteX239" fmla="*/ 4173422 w 5945072"/>
                  <a:gd name="connsiteY239" fmla="*/ 2038723 h 4386638"/>
                  <a:gd name="connsiteX240" fmla="*/ 4116272 w 5945072"/>
                  <a:gd name="connsiteY240" fmla="*/ 2048248 h 4386638"/>
                  <a:gd name="connsiteX241" fmla="*/ 4087697 w 5945072"/>
                  <a:gd name="connsiteY241" fmla="*/ 2053010 h 4386638"/>
                  <a:gd name="connsiteX242" fmla="*/ 4073409 w 5945072"/>
                  <a:gd name="connsiteY242" fmla="*/ 2057773 h 4386638"/>
                  <a:gd name="connsiteX243" fmla="*/ 4054359 w 5945072"/>
                  <a:gd name="connsiteY243" fmla="*/ 2062535 h 4386638"/>
                  <a:gd name="connsiteX244" fmla="*/ 4030547 w 5945072"/>
                  <a:gd name="connsiteY244" fmla="*/ 2072060 h 4386638"/>
                  <a:gd name="connsiteX245" fmla="*/ 3982922 w 5945072"/>
                  <a:gd name="connsiteY245" fmla="*/ 2081585 h 4386638"/>
                  <a:gd name="connsiteX246" fmla="*/ 3959109 w 5945072"/>
                  <a:gd name="connsiteY246" fmla="*/ 2091110 h 4386638"/>
                  <a:gd name="connsiteX247" fmla="*/ 3906722 w 5945072"/>
                  <a:gd name="connsiteY247" fmla="*/ 2105398 h 4386638"/>
                  <a:gd name="connsiteX248" fmla="*/ 3882909 w 5945072"/>
                  <a:gd name="connsiteY248" fmla="*/ 2114923 h 4386638"/>
                  <a:gd name="connsiteX249" fmla="*/ 3863859 w 5945072"/>
                  <a:gd name="connsiteY249" fmla="*/ 2129210 h 4386638"/>
                  <a:gd name="connsiteX250" fmla="*/ 3830522 w 5945072"/>
                  <a:gd name="connsiteY250" fmla="*/ 2138735 h 4386638"/>
                  <a:gd name="connsiteX251" fmla="*/ 3806709 w 5945072"/>
                  <a:gd name="connsiteY251" fmla="*/ 2153023 h 4386638"/>
                  <a:gd name="connsiteX252" fmla="*/ 3763847 w 5945072"/>
                  <a:gd name="connsiteY252" fmla="*/ 2181598 h 4386638"/>
                  <a:gd name="connsiteX253" fmla="*/ 3725747 w 5945072"/>
                  <a:gd name="connsiteY253" fmla="*/ 2200648 h 4386638"/>
                  <a:gd name="connsiteX254" fmla="*/ 3711459 w 5945072"/>
                  <a:gd name="connsiteY254" fmla="*/ 2214935 h 4386638"/>
                  <a:gd name="connsiteX255" fmla="*/ 3701934 w 5945072"/>
                  <a:gd name="connsiteY255" fmla="*/ 2229223 h 4386638"/>
                  <a:gd name="connsiteX256" fmla="*/ 3673359 w 5945072"/>
                  <a:gd name="connsiteY256" fmla="*/ 2248273 h 4386638"/>
                  <a:gd name="connsiteX257" fmla="*/ 3649547 w 5945072"/>
                  <a:gd name="connsiteY257" fmla="*/ 2267323 h 4386638"/>
                  <a:gd name="connsiteX258" fmla="*/ 3620972 w 5945072"/>
                  <a:gd name="connsiteY258" fmla="*/ 2276848 h 4386638"/>
                  <a:gd name="connsiteX259" fmla="*/ 3554297 w 5945072"/>
                  <a:gd name="connsiteY259" fmla="*/ 2305423 h 4386638"/>
                  <a:gd name="connsiteX260" fmla="*/ 3530484 w 5945072"/>
                  <a:gd name="connsiteY260" fmla="*/ 2314948 h 4386638"/>
                  <a:gd name="connsiteX261" fmla="*/ 3506672 w 5945072"/>
                  <a:gd name="connsiteY261" fmla="*/ 2329235 h 4386638"/>
                  <a:gd name="connsiteX262" fmla="*/ 3487622 w 5945072"/>
                  <a:gd name="connsiteY262" fmla="*/ 2333998 h 4386638"/>
                  <a:gd name="connsiteX263" fmla="*/ 3435234 w 5945072"/>
                  <a:gd name="connsiteY263" fmla="*/ 2357810 h 4386638"/>
                  <a:gd name="connsiteX264" fmla="*/ 3416184 w 5945072"/>
                  <a:gd name="connsiteY264" fmla="*/ 2372098 h 4386638"/>
                  <a:gd name="connsiteX265" fmla="*/ 3397134 w 5945072"/>
                  <a:gd name="connsiteY265" fmla="*/ 2381623 h 4386638"/>
                  <a:gd name="connsiteX266" fmla="*/ 3382847 w 5945072"/>
                  <a:gd name="connsiteY266" fmla="*/ 2391148 h 4386638"/>
                  <a:gd name="connsiteX267" fmla="*/ 3363797 w 5945072"/>
                  <a:gd name="connsiteY267" fmla="*/ 2395910 h 4386638"/>
                  <a:gd name="connsiteX268" fmla="*/ 3349509 w 5945072"/>
                  <a:gd name="connsiteY268" fmla="*/ 2410198 h 4386638"/>
                  <a:gd name="connsiteX269" fmla="*/ 3306647 w 5945072"/>
                  <a:gd name="connsiteY269" fmla="*/ 2429248 h 4386638"/>
                  <a:gd name="connsiteX270" fmla="*/ 3273309 w 5945072"/>
                  <a:gd name="connsiteY270" fmla="*/ 2448298 h 4386638"/>
                  <a:gd name="connsiteX271" fmla="*/ 3201872 w 5945072"/>
                  <a:gd name="connsiteY271" fmla="*/ 2481635 h 4386638"/>
                  <a:gd name="connsiteX272" fmla="*/ 3154247 w 5945072"/>
                  <a:gd name="connsiteY272" fmla="*/ 2495923 h 4386638"/>
                  <a:gd name="connsiteX273" fmla="*/ 3125672 w 5945072"/>
                  <a:gd name="connsiteY273" fmla="*/ 2510210 h 4386638"/>
                  <a:gd name="connsiteX274" fmla="*/ 3092334 w 5945072"/>
                  <a:gd name="connsiteY274" fmla="*/ 2524498 h 4386638"/>
                  <a:gd name="connsiteX275" fmla="*/ 3063759 w 5945072"/>
                  <a:gd name="connsiteY275" fmla="*/ 2538785 h 4386638"/>
                  <a:gd name="connsiteX276" fmla="*/ 3030422 w 5945072"/>
                  <a:gd name="connsiteY276" fmla="*/ 2553073 h 4386638"/>
                  <a:gd name="connsiteX277" fmla="*/ 2997084 w 5945072"/>
                  <a:gd name="connsiteY277" fmla="*/ 2581648 h 4386638"/>
                  <a:gd name="connsiteX278" fmla="*/ 2978034 w 5945072"/>
                  <a:gd name="connsiteY278" fmla="*/ 2591173 h 4386638"/>
                  <a:gd name="connsiteX279" fmla="*/ 2958984 w 5945072"/>
                  <a:gd name="connsiteY279" fmla="*/ 2605460 h 4386638"/>
                  <a:gd name="connsiteX280" fmla="*/ 2939934 w 5945072"/>
                  <a:gd name="connsiteY280" fmla="*/ 2614985 h 4386638"/>
                  <a:gd name="connsiteX281" fmla="*/ 2920884 w 5945072"/>
                  <a:gd name="connsiteY281" fmla="*/ 2634035 h 4386638"/>
                  <a:gd name="connsiteX282" fmla="*/ 2892309 w 5945072"/>
                  <a:gd name="connsiteY282" fmla="*/ 2653085 h 4386638"/>
                  <a:gd name="connsiteX283" fmla="*/ 2863734 w 5945072"/>
                  <a:gd name="connsiteY283" fmla="*/ 2681660 h 4386638"/>
                  <a:gd name="connsiteX284" fmla="*/ 2778009 w 5945072"/>
                  <a:gd name="connsiteY284" fmla="*/ 2743573 h 4386638"/>
                  <a:gd name="connsiteX285" fmla="*/ 2763722 w 5945072"/>
                  <a:gd name="connsiteY285" fmla="*/ 2762623 h 4386638"/>
                  <a:gd name="connsiteX286" fmla="*/ 2725622 w 5945072"/>
                  <a:gd name="connsiteY286" fmla="*/ 2786435 h 4386638"/>
                  <a:gd name="connsiteX287" fmla="*/ 2706572 w 5945072"/>
                  <a:gd name="connsiteY287" fmla="*/ 2800723 h 4386638"/>
                  <a:gd name="connsiteX288" fmla="*/ 2654184 w 5945072"/>
                  <a:gd name="connsiteY288" fmla="*/ 2843585 h 4386638"/>
                  <a:gd name="connsiteX289" fmla="*/ 2630372 w 5945072"/>
                  <a:gd name="connsiteY289" fmla="*/ 2853110 h 4386638"/>
                  <a:gd name="connsiteX290" fmla="*/ 2563697 w 5945072"/>
                  <a:gd name="connsiteY290" fmla="*/ 2900735 h 4386638"/>
                  <a:gd name="connsiteX291" fmla="*/ 2539884 w 5945072"/>
                  <a:gd name="connsiteY291" fmla="*/ 2905498 h 4386638"/>
                  <a:gd name="connsiteX292" fmla="*/ 2487497 w 5945072"/>
                  <a:gd name="connsiteY292" fmla="*/ 2924548 h 4386638"/>
                  <a:gd name="connsiteX293" fmla="*/ 2425584 w 5945072"/>
                  <a:gd name="connsiteY293" fmla="*/ 2934073 h 4386638"/>
                  <a:gd name="connsiteX294" fmla="*/ 2316047 w 5945072"/>
                  <a:gd name="connsiteY294" fmla="*/ 2943598 h 4386638"/>
                  <a:gd name="connsiteX295" fmla="*/ 2263659 w 5945072"/>
                  <a:gd name="connsiteY295" fmla="*/ 2957885 h 4386638"/>
                  <a:gd name="connsiteX296" fmla="*/ 2211272 w 5945072"/>
                  <a:gd name="connsiteY296" fmla="*/ 2967410 h 4386638"/>
                  <a:gd name="connsiteX297" fmla="*/ 2154122 w 5945072"/>
                  <a:gd name="connsiteY297" fmla="*/ 2986460 h 4386638"/>
                  <a:gd name="connsiteX298" fmla="*/ 2111259 w 5945072"/>
                  <a:gd name="connsiteY298" fmla="*/ 2995985 h 4386638"/>
                  <a:gd name="connsiteX299" fmla="*/ 2054109 w 5945072"/>
                  <a:gd name="connsiteY299" fmla="*/ 3005510 h 4386638"/>
                  <a:gd name="connsiteX300" fmla="*/ 2025534 w 5945072"/>
                  <a:gd name="connsiteY300" fmla="*/ 3015035 h 4386638"/>
                  <a:gd name="connsiteX301" fmla="*/ 1977909 w 5945072"/>
                  <a:gd name="connsiteY301" fmla="*/ 3024560 h 4386638"/>
                  <a:gd name="connsiteX302" fmla="*/ 1954097 w 5945072"/>
                  <a:gd name="connsiteY302" fmla="*/ 3034085 h 4386638"/>
                  <a:gd name="connsiteX303" fmla="*/ 1935047 w 5945072"/>
                  <a:gd name="connsiteY303" fmla="*/ 3048373 h 4386638"/>
                  <a:gd name="connsiteX304" fmla="*/ 1896947 w 5945072"/>
                  <a:gd name="connsiteY304" fmla="*/ 3057898 h 4386638"/>
                  <a:gd name="connsiteX305" fmla="*/ 1830272 w 5945072"/>
                  <a:gd name="connsiteY305" fmla="*/ 3076948 h 4386638"/>
                  <a:gd name="connsiteX306" fmla="*/ 1801697 w 5945072"/>
                  <a:gd name="connsiteY306" fmla="*/ 3081710 h 4386638"/>
                  <a:gd name="connsiteX307" fmla="*/ 1754072 w 5945072"/>
                  <a:gd name="connsiteY307" fmla="*/ 3095998 h 4386638"/>
                  <a:gd name="connsiteX308" fmla="*/ 1739784 w 5945072"/>
                  <a:gd name="connsiteY308" fmla="*/ 3100760 h 4386638"/>
                  <a:gd name="connsiteX309" fmla="*/ 1715972 w 5945072"/>
                  <a:gd name="connsiteY309" fmla="*/ 3105523 h 4386638"/>
                  <a:gd name="connsiteX310" fmla="*/ 1673109 w 5945072"/>
                  <a:gd name="connsiteY310" fmla="*/ 3124573 h 4386638"/>
                  <a:gd name="connsiteX311" fmla="*/ 1654059 w 5945072"/>
                  <a:gd name="connsiteY311" fmla="*/ 3134098 h 4386638"/>
                  <a:gd name="connsiteX312" fmla="*/ 1625484 w 5945072"/>
                  <a:gd name="connsiteY312" fmla="*/ 3143623 h 4386638"/>
                  <a:gd name="connsiteX313" fmla="*/ 1587384 w 5945072"/>
                  <a:gd name="connsiteY313" fmla="*/ 3153148 h 4386638"/>
                  <a:gd name="connsiteX314" fmla="*/ 1506422 w 5945072"/>
                  <a:gd name="connsiteY314" fmla="*/ 3181723 h 4386638"/>
                  <a:gd name="connsiteX315" fmla="*/ 1411172 w 5945072"/>
                  <a:gd name="connsiteY315" fmla="*/ 3229348 h 4386638"/>
                  <a:gd name="connsiteX316" fmla="*/ 1392122 w 5945072"/>
                  <a:gd name="connsiteY316" fmla="*/ 3238873 h 4386638"/>
                  <a:gd name="connsiteX317" fmla="*/ 1373072 w 5945072"/>
                  <a:gd name="connsiteY317" fmla="*/ 3248398 h 4386638"/>
                  <a:gd name="connsiteX318" fmla="*/ 1311159 w 5945072"/>
                  <a:gd name="connsiteY318" fmla="*/ 3276973 h 4386638"/>
                  <a:gd name="connsiteX319" fmla="*/ 1292109 w 5945072"/>
                  <a:gd name="connsiteY319" fmla="*/ 3286498 h 4386638"/>
                  <a:gd name="connsiteX320" fmla="*/ 1249247 w 5945072"/>
                  <a:gd name="connsiteY320" fmla="*/ 3315073 h 4386638"/>
                  <a:gd name="connsiteX321" fmla="*/ 1225434 w 5945072"/>
                  <a:gd name="connsiteY321" fmla="*/ 3319835 h 4386638"/>
                  <a:gd name="connsiteX322" fmla="*/ 1206384 w 5945072"/>
                  <a:gd name="connsiteY322" fmla="*/ 3334123 h 4386638"/>
                  <a:gd name="connsiteX323" fmla="*/ 1120659 w 5945072"/>
                  <a:gd name="connsiteY323" fmla="*/ 3367460 h 4386638"/>
                  <a:gd name="connsiteX324" fmla="*/ 1096847 w 5945072"/>
                  <a:gd name="connsiteY324" fmla="*/ 3372223 h 4386638"/>
                  <a:gd name="connsiteX325" fmla="*/ 1082559 w 5945072"/>
                  <a:gd name="connsiteY325" fmla="*/ 3376985 h 4386638"/>
                  <a:gd name="connsiteX326" fmla="*/ 1044459 w 5945072"/>
                  <a:gd name="connsiteY326" fmla="*/ 3386510 h 4386638"/>
                  <a:gd name="connsiteX327" fmla="*/ 1025409 w 5945072"/>
                  <a:gd name="connsiteY327" fmla="*/ 3391273 h 4386638"/>
                  <a:gd name="connsiteX328" fmla="*/ 973022 w 5945072"/>
                  <a:gd name="connsiteY328" fmla="*/ 3400798 h 4386638"/>
                  <a:gd name="connsiteX329" fmla="*/ 930159 w 5945072"/>
                  <a:gd name="connsiteY329" fmla="*/ 3410323 h 4386638"/>
                  <a:gd name="connsiteX330" fmla="*/ 911109 w 5945072"/>
                  <a:gd name="connsiteY330" fmla="*/ 3415085 h 4386638"/>
                  <a:gd name="connsiteX331" fmla="*/ 887297 w 5945072"/>
                  <a:gd name="connsiteY331" fmla="*/ 3419848 h 4386638"/>
                  <a:gd name="connsiteX332" fmla="*/ 844434 w 5945072"/>
                  <a:gd name="connsiteY332" fmla="*/ 3438898 h 4386638"/>
                  <a:gd name="connsiteX333" fmla="*/ 806334 w 5945072"/>
                  <a:gd name="connsiteY333" fmla="*/ 3448423 h 4386638"/>
                  <a:gd name="connsiteX334" fmla="*/ 744422 w 5945072"/>
                  <a:gd name="connsiteY334" fmla="*/ 3486523 h 4386638"/>
                  <a:gd name="connsiteX335" fmla="*/ 692034 w 5945072"/>
                  <a:gd name="connsiteY335" fmla="*/ 3524623 h 4386638"/>
                  <a:gd name="connsiteX336" fmla="*/ 663459 w 5945072"/>
                  <a:gd name="connsiteY336" fmla="*/ 3553198 h 4386638"/>
                  <a:gd name="connsiteX337" fmla="*/ 644409 w 5945072"/>
                  <a:gd name="connsiteY337" fmla="*/ 3586535 h 4386638"/>
                  <a:gd name="connsiteX338" fmla="*/ 630122 w 5945072"/>
                  <a:gd name="connsiteY338" fmla="*/ 3600823 h 4386638"/>
                  <a:gd name="connsiteX339" fmla="*/ 620597 w 5945072"/>
                  <a:gd name="connsiteY339" fmla="*/ 3619873 h 4386638"/>
                  <a:gd name="connsiteX340" fmla="*/ 577734 w 5945072"/>
                  <a:gd name="connsiteY340" fmla="*/ 3662735 h 4386638"/>
                  <a:gd name="connsiteX341" fmla="*/ 563447 w 5945072"/>
                  <a:gd name="connsiteY341" fmla="*/ 3672260 h 4386638"/>
                  <a:gd name="connsiteX342" fmla="*/ 549159 w 5945072"/>
                  <a:gd name="connsiteY342" fmla="*/ 3691310 h 4386638"/>
                  <a:gd name="connsiteX343" fmla="*/ 530109 w 5945072"/>
                  <a:gd name="connsiteY343" fmla="*/ 3700835 h 4386638"/>
                  <a:gd name="connsiteX344" fmla="*/ 515822 w 5945072"/>
                  <a:gd name="connsiteY344" fmla="*/ 3710360 h 4386638"/>
                  <a:gd name="connsiteX345" fmla="*/ 492009 w 5945072"/>
                  <a:gd name="connsiteY345" fmla="*/ 3724648 h 4386638"/>
                  <a:gd name="connsiteX346" fmla="*/ 430097 w 5945072"/>
                  <a:gd name="connsiteY346" fmla="*/ 3762748 h 4386638"/>
                  <a:gd name="connsiteX347" fmla="*/ 396759 w 5945072"/>
                  <a:gd name="connsiteY347" fmla="*/ 3772273 h 4386638"/>
                  <a:gd name="connsiteX348" fmla="*/ 358659 w 5945072"/>
                  <a:gd name="connsiteY348" fmla="*/ 3786560 h 4386638"/>
                  <a:gd name="connsiteX349" fmla="*/ 334847 w 5945072"/>
                  <a:gd name="connsiteY349" fmla="*/ 3800848 h 4386638"/>
                  <a:gd name="connsiteX350" fmla="*/ 291984 w 5945072"/>
                  <a:gd name="connsiteY350" fmla="*/ 3805610 h 4386638"/>
                  <a:gd name="connsiteX351" fmla="*/ 239597 w 5945072"/>
                  <a:gd name="connsiteY351" fmla="*/ 3819898 h 4386638"/>
                  <a:gd name="connsiteX352" fmla="*/ 201497 w 5945072"/>
                  <a:gd name="connsiteY352" fmla="*/ 3824660 h 4386638"/>
                  <a:gd name="connsiteX353" fmla="*/ 139584 w 5945072"/>
                  <a:gd name="connsiteY353" fmla="*/ 3834185 h 4386638"/>
                  <a:gd name="connsiteX354" fmla="*/ 111009 w 5945072"/>
                  <a:gd name="connsiteY354" fmla="*/ 4386635 h 4386638"/>
                  <a:gd name="connsiteX355" fmla="*/ 1472 w 5945072"/>
                  <a:gd name="connsiteY355" fmla="*/ 4196136 h 4386638"/>
                  <a:gd name="connsiteX0" fmla="*/ 668 w 6010943"/>
                  <a:gd name="connsiteY0" fmla="*/ 4305674 h 4386643"/>
                  <a:gd name="connsiteX1" fmla="*/ 100680 w 6010943"/>
                  <a:gd name="connsiteY1" fmla="*/ 3824660 h 4386643"/>
                  <a:gd name="connsiteX2" fmla="*/ 86393 w 6010943"/>
                  <a:gd name="connsiteY2" fmla="*/ 3791323 h 4386643"/>
                  <a:gd name="connsiteX3" fmla="*/ 81630 w 6010943"/>
                  <a:gd name="connsiteY3" fmla="*/ 3719885 h 4386643"/>
                  <a:gd name="connsiteX4" fmla="*/ 76868 w 6010943"/>
                  <a:gd name="connsiteY4" fmla="*/ 3700835 h 4386643"/>
                  <a:gd name="connsiteX5" fmla="*/ 81630 w 6010943"/>
                  <a:gd name="connsiteY5" fmla="*/ 3596060 h 4386643"/>
                  <a:gd name="connsiteX6" fmla="*/ 91155 w 6010943"/>
                  <a:gd name="connsiteY6" fmla="*/ 3543673 h 4386643"/>
                  <a:gd name="connsiteX7" fmla="*/ 157830 w 6010943"/>
                  <a:gd name="connsiteY7" fmla="*/ 3457948 h 4386643"/>
                  <a:gd name="connsiteX8" fmla="*/ 176880 w 6010943"/>
                  <a:gd name="connsiteY8" fmla="*/ 3434135 h 4386643"/>
                  <a:gd name="connsiteX9" fmla="*/ 195930 w 6010943"/>
                  <a:gd name="connsiteY9" fmla="*/ 3424610 h 4386643"/>
                  <a:gd name="connsiteX10" fmla="*/ 210218 w 6010943"/>
                  <a:gd name="connsiteY10" fmla="*/ 3410323 h 4386643"/>
                  <a:gd name="connsiteX11" fmla="*/ 238793 w 6010943"/>
                  <a:gd name="connsiteY11" fmla="*/ 3391273 h 4386643"/>
                  <a:gd name="connsiteX12" fmla="*/ 300705 w 6010943"/>
                  <a:gd name="connsiteY12" fmla="*/ 3334123 h 4386643"/>
                  <a:gd name="connsiteX13" fmla="*/ 329280 w 6010943"/>
                  <a:gd name="connsiteY13" fmla="*/ 3315073 h 4386643"/>
                  <a:gd name="connsiteX14" fmla="*/ 410243 w 6010943"/>
                  <a:gd name="connsiteY14" fmla="*/ 3281735 h 4386643"/>
                  <a:gd name="connsiteX15" fmla="*/ 453105 w 6010943"/>
                  <a:gd name="connsiteY15" fmla="*/ 3262685 h 4386643"/>
                  <a:gd name="connsiteX16" fmla="*/ 491205 w 6010943"/>
                  <a:gd name="connsiteY16" fmla="*/ 3253160 h 4386643"/>
                  <a:gd name="connsiteX17" fmla="*/ 519780 w 6010943"/>
                  <a:gd name="connsiteY17" fmla="*/ 3238873 h 4386643"/>
                  <a:gd name="connsiteX18" fmla="*/ 543593 w 6010943"/>
                  <a:gd name="connsiteY18" fmla="*/ 3229348 h 4386643"/>
                  <a:gd name="connsiteX19" fmla="*/ 557880 w 6010943"/>
                  <a:gd name="connsiteY19" fmla="*/ 3224585 h 4386643"/>
                  <a:gd name="connsiteX20" fmla="*/ 572168 w 6010943"/>
                  <a:gd name="connsiteY20" fmla="*/ 3215060 h 4386643"/>
                  <a:gd name="connsiteX21" fmla="*/ 591218 w 6010943"/>
                  <a:gd name="connsiteY21" fmla="*/ 3210298 h 4386643"/>
                  <a:gd name="connsiteX22" fmla="*/ 615030 w 6010943"/>
                  <a:gd name="connsiteY22" fmla="*/ 3200773 h 4386643"/>
                  <a:gd name="connsiteX23" fmla="*/ 672180 w 6010943"/>
                  <a:gd name="connsiteY23" fmla="*/ 3172198 h 4386643"/>
                  <a:gd name="connsiteX24" fmla="*/ 700755 w 6010943"/>
                  <a:gd name="connsiteY24" fmla="*/ 3157910 h 4386643"/>
                  <a:gd name="connsiteX25" fmla="*/ 753143 w 6010943"/>
                  <a:gd name="connsiteY25" fmla="*/ 3138860 h 4386643"/>
                  <a:gd name="connsiteX26" fmla="*/ 805530 w 6010943"/>
                  <a:gd name="connsiteY26" fmla="*/ 3095998 h 4386643"/>
                  <a:gd name="connsiteX27" fmla="*/ 872205 w 6010943"/>
                  <a:gd name="connsiteY27" fmla="*/ 3053135 h 4386643"/>
                  <a:gd name="connsiteX28" fmla="*/ 891255 w 6010943"/>
                  <a:gd name="connsiteY28" fmla="*/ 3034085 h 4386643"/>
                  <a:gd name="connsiteX29" fmla="*/ 919830 w 6010943"/>
                  <a:gd name="connsiteY29" fmla="*/ 3010273 h 4386643"/>
                  <a:gd name="connsiteX30" fmla="*/ 934118 w 6010943"/>
                  <a:gd name="connsiteY30" fmla="*/ 2991223 h 4386643"/>
                  <a:gd name="connsiteX31" fmla="*/ 962693 w 6010943"/>
                  <a:gd name="connsiteY31" fmla="*/ 2972173 h 4386643"/>
                  <a:gd name="connsiteX32" fmla="*/ 1000793 w 6010943"/>
                  <a:gd name="connsiteY32" fmla="*/ 2934073 h 4386643"/>
                  <a:gd name="connsiteX33" fmla="*/ 1043655 w 6010943"/>
                  <a:gd name="connsiteY33" fmla="*/ 2919785 h 4386643"/>
                  <a:gd name="connsiteX34" fmla="*/ 1062705 w 6010943"/>
                  <a:gd name="connsiteY34" fmla="*/ 2910260 h 4386643"/>
                  <a:gd name="connsiteX35" fmla="*/ 1138905 w 6010943"/>
                  <a:gd name="connsiteY35" fmla="*/ 2895973 h 4386643"/>
                  <a:gd name="connsiteX36" fmla="*/ 1219868 w 6010943"/>
                  <a:gd name="connsiteY36" fmla="*/ 2881685 h 4386643"/>
                  <a:gd name="connsiteX37" fmla="*/ 1272255 w 6010943"/>
                  <a:gd name="connsiteY37" fmla="*/ 2862635 h 4386643"/>
                  <a:gd name="connsiteX38" fmla="*/ 1300830 w 6010943"/>
                  <a:gd name="connsiteY38" fmla="*/ 2834060 h 4386643"/>
                  <a:gd name="connsiteX39" fmla="*/ 1319880 w 6010943"/>
                  <a:gd name="connsiteY39" fmla="*/ 2815010 h 4386643"/>
                  <a:gd name="connsiteX40" fmla="*/ 1353218 w 6010943"/>
                  <a:gd name="connsiteY40" fmla="*/ 2767385 h 4386643"/>
                  <a:gd name="connsiteX41" fmla="*/ 1372268 w 6010943"/>
                  <a:gd name="connsiteY41" fmla="*/ 2753098 h 4386643"/>
                  <a:gd name="connsiteX42" fmla="*/ 1391318 w 6010943"/>
                  <a:gd name="connsiteY42" fmla="*/ 2719760 h 4386643"/>
                  <a:gd name="connsiteX43" fmla="*/ 1410368 w 6010943"/>
                  <a:gd name="connsiteY43" fmla="*/ 2691185 h 4386643"/>
                  <a:gd name="connsiteX44" fmla="*/ 1429418 w 6010943"/>
                  <a:gd name="connsiteY44" fmla="*/ 2672135 h 4386643"/>
                  <a:gd name="connsiteX45" fmla="*/ 1438943 w 6010943"/>
                  <a:gd name="connsiteY45" fmla="*/ 2657848 h 4386643"/>
                  <a:gd name="connsiteX46" fmla="*/ 1453230 w 6010943"/>
                  <a:gd name="connsiteY46" fmla="*/ 2643560 h 4386643"/>
                  <a:gd name="connsiteX47" fmla="*/ 1467518 w 6010943"/>
                  <a:gd name="connsiteY47" fmla="*/ 2624510 h 4386643"/>
                  <a:gd name="connsiteX48" fmla="*/ 1548480 w 6010943"/>
                  <a:gd name="connsiteY48" fmla="*/ 2586410 h 4386643"/>
                  <a:gd name="connsiteX49" fmla="*/ 1596105 w 6010943"/>
                  <a:gd name="connsiteY49" fmla="*/ 2557835 h 4386643"/>
                  <a:gd name="connsiteX50" fmla="*/ 1629443 w 6010943"/>
                  <a:gd name="connsiteY50" fmla="*/ 2548310 h 4386643"/>
                  <a:gd name="connsiteX51" fmla="*/ 1643730 w 6010943"/>
                  <a:gd name="connsiteY51" fmla="*/ 2538785 h 4386643"/>
                  <a:gd name="connsiteX52" fmla="*/ 1710405 w 6010943"/>
                  <a:gd name="connsiteY52" fmla="*/ 2529260 h 4386643"/>
                  <a:gd name="connsiteX53" fmla="*/ 1748505 w 6010943"/>
                  <a:gd name="connsiteY53" fmla="*/ 2514973 h 4386643"/>
                  <a:gd name="connsiteX54" fmla="*/ 1791368 w 6010943"/>
                  <a:gd name="connsiteY54" fmla="*/ 2476873 h 4386643"/>
                  <a:gd name="connsiteX55" fmla="*/ 1810418 w 6010943"/>
                  <a:gd name="connsiteY55" fmla="*/ 2467348 h 4386643"/>
                  <a:gd name="connsiteX56" fmla="*/ 1834230 w 6010943"/>
                  <a:gd name="connsiteY56" fmla="*/ 2438773 h 4386643"/>
                  <a:gd name="connsiteX57" fmla="*/ 1862805 w 6010943"/>
                  <a:gd name="connsiteY57" fmla="*/ 2400673 h 4386643"/>
                  <a:gd name="connsiteX58" fmla="*/ 1958055 w 6010943"/>
                  <a:gd name="connsiteY58" fmla="*/ 2319710 h 4386643"/>
                  <a:gd name="connsiteX59" fmla="*/ 1977105 w 6010943"/>
                  <a:gd name="connsiteY59" fmla="*/ 2314948 h 4386643"/>
                  <a:gd name="connsiteX60" fmla="*/ 1996155 w 6010943"/>
                  <a:gd name="connsiteY60" fmla="*/ 2305423 h 4386643"/>
                  <a:gd name="connsiteX61" fmla="*/ 2010443 w 6010943"/>
                  <a:gd name="connsiteY61" fmla="*/ 2295898 h 4386643"/>
                  <a:gd name="connsiteX62" fmla="*/ 2043780 w 6010943"/>
                  <a:gd name="connsiteY62" fmla="*/ 2286373 h 4386643"/>
                  <a:gd name="connsiteX63" fmla="*/ 2067593 w 6010943"/>
                  <a:gd name="connsiteY63" fmla="*/ 2276848 h 4386643"/>
                  <a:gd name="connsiteX64" fmla="*/ 2081880 w 6010943"/>
                  <a:gd name="connsiteY64" fmla="*/ 2272085 h 4386643"/>
                  <a:gd name="connsiteX65" fmla="*/ 2105693 w 6010943"/>
                  <a:gd name="connsiteY65" fmla="*/ 2262560 h 4386643"/>
                  <a:gd name="connsiteX66" fmla="*/ 2167605 w 6010943"/>
                  <a:gd name="connsiteY66" fmla="*/ 2257798 h 4386643"/>
                  <a:gd name="connsiteX67" fmla="*/ 2219993 w 6010943"/>
                  <a:gd name="connsiteY67" fmla="*/ 2248273 h 4386643"/>
                  <a:gd name="connsiteX68" fmla="*/ 2243805 w 6010943"/>
                  <a:gd name="connsiteY68" fmla="*/ 2233985 h 4386643"/>
                  <a:gd name="connsiteX69" fmla="*/ 2262855 w 6010943"/>
                  <a:gd name="connsiteY69" fmla="*/ 2229223 h 4386643"/>
                  <a:gd name="connsiteX70" fmla="*/ 2300955 w 6010943"/>
                  <a:gd name="connsiteY70" fmla="*/ 2219698 h 4386643"/>
                  <a:gd name="connsiteX71" fmla="*/ 2334293 w 6010943"/>
                  <a:gd name="connsiteY71" fmla="*/ 2200648 h 4386643"/>
                  <a:gd name="connsiteX72" fmla="*/ 2348580 w 6010943"/>
                  <a:gd name="connsiteY72" fmla="*/ 2191123 h 4386643"/>
                  <a:gd name="connsiteX73" fmla="*/ 2391443 w 6010943"/>
                  <a:gd name="connsiteY73" fmla="*/ 2176835 h 4386643"/>
                  <a:gd name="connsiteX74" fmla="*/ 2400968 w 6010943"/>
                  <a:gd name="connsiteY74" fmla="*/ 2157785 h 4386643"/>
                  <a:gd name="connsiteX75" fmla="*/ 2500980 w 6010943"/>
                  <a:gd name="connsiteY75" fmla="*/ 2100635 h 4386643"/>
                  <a:gd name="connsiteX76" fmla="*/ 2558130 w 6010943"/>
                  <a:gd name="connsiteY76" fmla="*/ 2067298 h 4386643"/>
                  <a:gd name="connsiteX77" fmla="*/ 2572418 w 6010943"/>
                  <a:gd name="connsiteY77" fmla="*/ 2062535 h 4386643"/>
                  <a:gd name="connsiteX78" fmla="*/ 2596230 w 6010943"/>
                  <a:gd name="connsiteY78" fmla="*/ 2048248 h 4386643"/>
                  <a:gd name="connsiteX79" fmla="*/ 2634330 w 6010943"/>
                  <a:gd name="connsiteY79" fmla="*/ 2029198 h 4386643"/>
                  <a:gd name="connsiteX80" fmla="*/ 2667668 w 6010943"/>
                  <a:gd name="connsiteY80" fmla="*/ 2014910 h 4386643"/>
                  <a:gd name="connsiteX81" fmla="*/ 2729580 w 6010943"/>
                  <a:gd name="connsiteY81" fmla="*/ 1976810 h 4386643"/>
                  <a:gd name="connsiteX82" fmla="*/ 2767680 w 6010943"/>
                  <a:gd name="connsiteY82" fmla="*/ 1962523 h 4386643"/>
                  <a:gd name="connsiteX83" fmla="*/ 2810543 w 6010943"/>
                  <a:gd name="connsiteY83" fmla="*/ 1943473 h 4386643"/>
                  <a:gd name="connsiteX84" fmla="*/ 2834355 w 6010943"/>
                  <a:gd name="connsiteY84" fmla="*/ 1938710 h 4386643"/>
                  <a:gd name="connsiteX85" fmla="*/ 2862930 w 6010943"/>
                  <a:gd name="connsiteY85" fmla="*/ 1929185 h 4386643"/>
                  <a:gd name="connsiteX86" fmla="*/ 2910555 w 6010943"/>
                  <a:gd name="connsiteY86" fmla="*/ 1919660 h 4386643"/>
                  <a:gd name="connsiteX87" fmla="*/ 2948655 w 6010943"/>
                  <a:gd name="connsiteY87" fmla="*/ 1910135 h 4386643"/>
                  <a:gd name="connsiteX88" fmla="*/ 2996280 w 6010943"/>
                  <a:gd name="connsiteY88" fmla="*/ 1900610 h 4386643"/>
                  <a:gd name="connsiteX89" fmla="*/ 3010568 w 6010943"/>
                  <a:gd name="connsiteY89" fmla="*/ 1895848 h 4386643"/>
                  <a:gd name="connsiteX90" fmla="*/ 3062955 w 6010943"/>
                  <a:gd name="connsiteY90" fmla="*/ 1881560 h 4386643"/>
                  <a:gd name="connsiteX91" fmla="*/ 3110580 w 6010943"/>
                  <a:gd name="connsiteY91" fmla="*/ 1848223 h 4386643"/>
                  <a:gd name="connsiteX92" fmla="*/ 3143918 w 6010943"/>
                  <a:gd name="connsiteY92" fmla="*/ 1829173 h 4386643"/>
                  <a:gd name="connsiteX93" fmla="*/ 3186780 w 6010943"/>
                  <a:gd name="connsiteY93" fmla="*/ 1786310 h 4386643"/>
                  <a:gd name="connsiteX94" fmla="*/ 3224880 w 6010943"/>
                  <a:gd name="connsiteY94" fmla="*/ 1752973 h 4386643"/>
                  <a:gd name="connsiteX95" fmla="*/ 3253455 w 6010943"/>
                  <a:gd name="connsiteY95" fmla="*/ 1724398 h 4386643"/>
                  <a:gd name="connsiteX96" fmla="*/ 3267743 w 6010943"/>
                  <a:gd name="connsiteY96" fmla="*/ 1710110 h 4386643"/>
                  <a:gd name="connsiteX97" fmla="*/ 3282030 w 6010943"/>
                  <a:gd name="connsiteY97" fmla="*/ 1705348 h 4386643"/>
                  <a:gd name="connsiteX98" fmla="*/ 3329655 w 6010943"/>
                  <a:gd name="connsiteY98" fmla="*/ 1667248 h 4386643"/>
                  <a:gd name="connsiteX99" fmla="*/ 3372518 w 6010943"/>
                  <a:gd name="connsiteY99" fmla="*/ 1614860 h 4386643"/>
                  <a:gd name="connsiteX100" fmla="*/ 3405855 w 6010943"/>
                  <a:gd name="connsiteY100" fmla="*/ 1586285 h 4386643"/>
                  <a:gd name="connsiteX101" fmla="*/ 3420143 w 6010943"/>
                  <a:gd name="connsiteY101" fmla="*/ 1567235 h 4386643"/>
                  <a:gd name="connsiteX102" fmla="*/ 3486818 w 6010943"/>
                  <a:gd name="connsiteY102" fmla="*/ 1510085 h 4386643"/>
                  <a:gd name="connsiteX103" fmla="*/ 3496343 w 6010943"/>
                  <a:gd name="connsiteY103" fmla="*/ 1495798 h 4386643"/>
                  <a:gd name="connsiteX104" fmla="*/ 3534443 w 6010943"/>
                  <a:gd name="connsiteY104" fmla="*/ 1462460 h 4386643"/>
                  <a:gd name="connsiteX105" fmla="*/ 3553493 w 6010943"/>
                  <a:gd name="connsiteY105" fmla="*/ 1452935 h 4386643"/>
                  <a:gd name="connsiteX106" fmla="*/ 3577305 w 6010943"/>
                  <a:gd name="connsiteY106" fmla="*/ 1429123 h 4386643"/>
                  <a:gd name="connsiteX107" fmla="*/ 3591593 w 6010943"/>
                  <a:gd name="connsiteY107" fmla="*/ 1414835 h 4386643"/>
                  <a:gd name="connsiteX108" fmla="*/ 3653505 w 6010943"/>
                  <a:gd name="connsiteY108" fmla="*/ 1357685 h 4386643"/>
                  <a:gd name="connsiteX109" fmla="*/ 3677318 w 6010943"/>
                  <a:gd name="connsiteY109" fmla="*/ 1329110 h 4386643"/>
                  <a:gd name="connsiteX110" fmla="*/ 3696368 w 6010943"/>
                  <a:gd name="connsiteY110" fmla="*/ 1300535 h 4386643"/>
                  <a:gd name="connsiteX111" fmla="*/ 3710655 w 6010943"/>
                  <a:gd name="connsiteY111" fmla="*/ 1295773 h 4386643"/>
                  <a:gd name="connsiteX112" fmla="*/ 3782093 w 6010943"/>
                  <a:gd name="connsiteY112" fmla="*/ 1205285 h 4386643"/>
                  <a:gd name="connsiteX113" fmla="*/ 3801143 w 6010943"/>
                  <a:gd name="connsiteY113" fmla="*/ 1186235 h 4386643"/>
                  <a:gd name="connsiteX114" fmla="*/ 3853530 w 6010943"/>
                  <a:gd name="connsiteY114" fmla="*/ 1148135 h 4386643"/>
                  <a:gd name="connsiteX115" fmla="*/ 3872580 w 6010943"/>
                  <a:gd name="connsiteY115" fmla="*/ 1138610 h 4386643"/>
                  <a:gd name="connsiteX116" fmla="*/ 3901155 w 6010943"/>
                  <a:gd name="connsiteY116" fmla="*/ 1114798 h 4386643"/>
                  <a:gd name="connsiteX117" fmla="*/ 3934493 w 6010943"/>
                  <a:gd name="connsiteY117" fmla="*/ 1100510 h 4386643"/>
                  <a:gd name="connsiteX118" fmla="*/ 3977355 w 6010943"/>
                  <a:gd name="connsiteY118" fmla="*/ 1071935 h 4386643"/>
                  <a:gd name="connsiteX119" fmla="*/ 3991643 w 6010943"/>
                  <a:gd name="connsiteY119" fmla="*/ 1062410 h 4386643"/>
                  <a:gd name="connsiteX120" fmla="*/ 4010693 w 6010943"/>
                  <a:gd name="connsiteY120" fmla="*/ 1057648 h 4386643"/>
                  <a:gd name="connsiteX121" fmla="*/ 4086893 w 6010943"/>
                  <a:gd name="connsiteY121" fmla="*/ 1033835 h 4386643"/>
                  <a:gd name="connsiteX122" fmla="*/ 4134518 w 6010943"/>
                  <a:gd name="connsiteY122" fmla="*/ 1014785 h 4386643"/>
                  <a:gd name="connsiteX123" fmla="*/ 4167855 w 6010943"/>
                  <a:gd name="connsiteY123" fmla="*/ 1005260 h 4386643"/>
                  <a:gd name="connsiteX124" fmla="*/ 4205955 w 6010943"/>
                  <a:gd name="connsiteY124" fmla="*/ 1000498 h 4386643"/>
                  <a:gd name="connsiteX125" fmla="*/ 4248818 w 6010943"/>
                  <a:gd name="connsiteY125" fmla="*/ 990973 h 4386643"/>
                  <a:gd name="connsiteX126" fmla="*/ 4291680 w 6010943"/>
                  <a:gd name="connsiteY126" fmla="*/ 971923 h 4386643"/>
                  <a:gd name="connsiteX127" fmla="*/ 4329780 w 6010943"/>
                  <a:gd name="connsiteY127" fmla="*/ 962398 h 4386643"/>
                  <a:gd name="connsiteX128" fmla="*/ 4344068 w 6010943"/>
                  <a:gd name="connsiteY128" fmla="*/ 952873 h 4386643"/>
                  <a:gd name="connsiteX129" fmla="*/ 4382168 w 6010943"/>
                  <a:gd name="connsiteY129" fmla="*/ 938585 h 4386643"/>
                  <a:gd name="connsiteX130" fmla="*/ 4401218 w 6010943"/>
                  <a:gd name="connsiteY130" fmla="*/ 924298 h 4386643"/>
                  <a:gd name="connsiteX131" fmla="*/ 4434555 w 6010943"/>
                  <a:gd name="connsiteY131" fmla="*/ 895723 h 4386643"/>
                  <a:gd name="connsiteX132" fmla="*/ 4444080 w 6010943"/>
                  <a:gd name="connsiteY132" fmla="*/ 876673 h 4386643"/>
                  <a:gd name="connsiteX133" fmla="*/ 4463130 w 6010943"/>
                  <a:gd name="connsiteY133" fmla="*/ 857623 h 4386643"/>
                  <a:gd name="connsiteX134" fmla="*/ 4486943 w 6010943"/>
                  <a:gd name="connsiteY134" fmla="*/ 809998 h 4386643"/>
                  <a:gd name="connsiteX135" fmla="*/ 4501230 w 6010943"/>
                  <a:gd name="connsiteY135" fmla="*/ 786185 h 4386643"/>
                  <a:gd name="connsiteX136" fmla="*/ 4515518 w 6010943"/>
                  <a:gd name="connsiteY136" fmla="*/ 695698 h 4386643"/>
                  <a:gd name="connsiteX137" fmla="*/ 4525043 w 6010943"/>
                  <a:gd name="connsiteY137" fmla="*/ 581398 h 4386643"/>
                  <a:gd name="connsiteX138" fmla="*/ 4534568 w 6010943"/>
                  <a:gd name="connsiteY138" fmla="*/ 543298 h 4386643"/>
                  <a:gd name="connsiteX139" fmla="*/ 4539330 w 6010943"/>
                  <a:gd name="connsiteY139" fmla="*/ 500435 h 4386643"/>
                  <a:gd name="connsiteX140" fmla="*/ 4548855 w 6010943"/>
                  <a:gd name="connsiteY140" fmla="*/ 424235 h 4386643"/>
                  <a:gd name="connsiteX141" fmla="*/ 4553618 w 6010943"/>
                  <a:gd name="connsiteY141" fmla="*/ 381373 h 4386643"/>
                  <a:gd name="connsiteX142" fmla="*/ 4567905 w 6010943"/>
                  <a:gd name="connsiteY142" fmla="*/ 271835 h 4386643"/>
                  <a:gd name="connsiteX143" fmla="*/ 4572668 w 6010943"/>
                  <a:gd name="connsiteY143" fmla="*/ 233735 h 4386643"/>
                  <a:gd name="connsiteX144" fmla="*/ 4582193 w 6010943"/>
                  <a:gd name="connsiteY144" fmla="*/ 190873 h 4386643"/>
                  <a:gd name="connsiteX145" fmla="*/ 4586955 w 6010943"/>
                  <a:gd name="connsiteY145" fmla="*/ 152773 h 4386643"/>
                  <a:gd name="connsiteX146" fmla="*/ 4596480 w 6010943"/>
                  <a:gd name="connsiteY146" fmla="*/ 119435 h 4386643"/>
                  <a:gd name="connsiteX147" fmla="*/ 4601243 w 6010943"/>
                  <a:gd name="connsiteY147" fmla="*/ 95623 h 4386643"/>
                  <a:gd name="connsiteX148" fmla="*/ 4610768 w 6010943"/>
                  <a:gd name="connsiteY148" fmla="*/ 76573 h 4386643"/>
                  <a:gd name="connsiteX149" fmla="*/ 4620293 w 6010943"/>
                  <a:gd name="connsiteY149" fmla="*/ 52760 h 4386643"/>
                  <a:gd name="connsiteX150" fmla="*/ 4658393 w 6010943"/>
                  <a:gd name="connsiteY150" fmla="*/ 14660 h 4386643"/>
                  <a:gd name="connsiteX151" fmla="*/ 4677443 w 6010943"/>
                  <a:gd name="connsiteY151" fmla="*/ 9898 h 4386643"/>
                  <a:gd name="connsiteX152" fmla="*/ 4696493 w 6010943"/>
                  <a:gd name="connsiteY152" fmla="*/ 373 h 4386643"/>
                  <a:gd name="connsiteX153" fmla="*/ 4820318 w 6010943"/>
                  <a:gd name="connsiteY153" fmla="*/ 14660 h 4386643"/>
                  <a:gd name="connsiteX154" fmla="*/ 4858418 w 6010943"/>
                  <a:gd name="connsiteY154" fmla="*/ 28948 h 4386643"/>
                  <a:gd name="connsiteX155" fmla="*/ 4906043 w 6010943"/>
                  <a:gd name="connsiteY155" fmla="*/ 52760 h 4386643"/>
                  <a:gd name="connsiteX156" fmla="*/ 4944143 w 6010943"/>
                  <a:gd name="connsiteY156" fmla="*/ 86098 h 4386643"/>
                  <a:gd name="connsiteX157" fmla="*/ 4987005 w 6010943"/>
                  <a:gd name="connsiteY157" fmla="*/ 133723 h 4386643"/>
                  <a:gd name="connsiteX158" fmla="*/ 5034630 w 6010943"/>
                  <a:gd name="connsiteY158" fmla="*/ 200398 h 4386643"/>
                  <a:gd name="connsiteX159" fmla="*/ 5053680 w 6010943"/>
                  <a:gd name="connsiteY159" fmla="*/ 228973 h 4386643"/>
                  <a:gd name="connsiteX160" fmla="*/ 5072730 w 6010943"/>
                  <a:gd name="connsiteY160" fmla="*/ 252785 h 4386643"/>
                  <a:gd name="connsiteX161" fmla="*/ 5087018 w 6010943"/>
                  <a:gd name="connsiteY161" fmla="*/ 276598 h 4386643"/>
                  <a:gd name="connsiteX162" fmla="*/ 5106068 w 6010943"/>
                  <a:gd name="connsiteY162" fmla="*/ 300410 h 4386643"/>
                  <a:gd name="connsiteX163" fmla="*/ 5125118 w 6010943"/>
                  <a:gd name="connsiteY163" fmla="*/ 328985 h 4386643"/>
                  <a:gd name="connsiteX164" fmla="*/ 5144168 w 6010943"/>
                  <a:gd name="connsiteY164" fmla="*/ 362323 h 4386643"/>
                  <a:gd name="connsiteX165" fmla="*/ 5201318 w 6010943"/>
                  <a:gd name="connsiteY165" fmla="*/ 409948 h 4386643"/>
                  <a:gd name="connsiteX166" fmla="*/ 5220368 w 6010943"/>
                  <a:gd name="connsiteY166" fmla="*/ 419473 h 4386643"/>
                  <a:gd name="connsiteX167" fmla="*/ 5248943 w 6010943"/>
                  <a:gd name="connsiteY167" fmla="*/ 428998 h 4386643"/>
                  <a:gd name="connsiteX168" fmla="*/ 5329905 w 6010943"/>
                  <a:gd name="connsiteY168" fmla="*/ 471860 h 4386643"/>
                  <a:gd name="connsiteX169" fmla="*/ 5363243 w 6010943"/>
                  <a:gd name="connsiteY169" fmla="*/ 481385 h 4386643"/>
                  <a:gd name="connsiteX170" fmla="*/ 5377530 w 6010943"/>
                  <a:gd name="connsiteY170" fmla="*/ 486148 h 4386643"/>
                  <a:gd name="connsiteX171" fmla="*/ 5434680 w 6010943"/>
                  <a:gd name="connsiteY171" fmla="*/ 514723 h 4386643"/>
                  <a:gd name="connsiteX172" fmla="*/ 5463255 w 6010943"/>
                  <a:gd name="connsiteY172" fmla="*/ 529010 h 4386643"/>
                  <a:gd name="connsiteX173" fmla="*/ 5510880 w 6010943"/>
                  <a:gd name="connsiteY173" fmla="*/ 548060 h 4386643"/>
                  <a:gd name="connsiteX174" fmla="*/ 5544218 w 6010943"/>
                  <a:gd name="connsiteY174" fmla="*/ 571873 h 4386643"/>
                  <a:gd name="connsiteX175" fmla="*/ 5572793 w 6010943"/>
                  <a:gd name="connsiteY175" fmla="*/ 586160 h 4386643"/>
                  <a:gd name="connsiteX176" fmla="*/ 5596605 w 6010943"/>
                  <a:gd name="connsiteY176" fmla="*/ 605210 h 4386643"/>
                  <a:gd name="connsiteX177" fmla="*/ 5620418 w 6010943"/>
                  <a:gd name="connsiteY177" fmla="*/ 619498 h 4386643"/>
                  <a:gd name="connsiteX178" fmla="*/ 5663280 w 6010943"/>
                  <a:gd name="connsiteY178" fmla="*/ 652835 h 4386643"/>
                  <a:gd name="connsiteX179" fmla="*/ 5691855 w 6010943"/>
                  <a:gd name="connsiteY179" fmla="*/ 671885 h 4386643"/>
                  <a:gd name="connsiteX180" fmla="*/ 5725193 w 6010943"/>
                  <a:gd name="connsiteY180" fmla="*/ 714748 h 4386643"/>
                  <a:gd name="connsiteX181" fmla="*/ 5758530 w 6010943"/>
                  <a:gd name="connsiteY181" fmla="*/ 743323 h 4386643"/>
                  <a:gd name="connsiteX182" fmla="*/ 5787105 w 6010943"/>
                  <a:gd name="connsiteY182" fmla="*/ 786185 h 4386643"/>
                  <a:gd name="connsiteX183" fmla="*/ 5825205 w 6010943"/>
                  <a:gd name="connsiteY183" fmla="*/ 867148 h 4386643"/>
                  <a:gd name="connsiteX184" fmla="*/ 5844255 w 6010943"/>
                  <a:gd name="connsiteY184" fmla="*/ 957635 h 4386643"/>
                  <a:gd name="connsiteX185" fmla="*/ 5858543 w 6010943"/>
                  <a:gd name="connsiteY185" fmla="*/ 1000498 h 4386643"/>
                  <a:gd name="connsiteX186" fmla="*/ 5877593 w 6010943"/>
                  <a:gd name="connsiteY186" fmla="*/ 1081460 h 4386643"/>
                  <a:gd name="connsiteX187" fmla="*/ 5891880 w 6010943"/>
                  <a:gd name="connsiteY187" fmla="*/ 1124323 h 4386643"/>
                  <a:gd name="connsiteX188" fmla="*/ 5901405 w 6010943"/>
                  <a:gd name="connsiteY188" fmla="*/ 1157660 h 4386643"/>
                  <a:gd name="connsiteX189" fmla="*/ 5910930 w 6010943"/>
                  <a:gd name="connsiteY189" fmla="*/ 1181473 h 4386643"/>
                  <a:gd name="connsiteX190" fmla="*/ 5934743 w 6010943"/>
                  <a:gd name="connsiteY190" fmla="*/ 1248148 h 4386643"/>
                  <a:gd name="connsiteX191" fmla="*/ 5953793 w 6010943"/>
                  <a:gd name="connsiteY191" fmla="*/ 1295773 h 4386643"/>
                  <a:gd name="connsiteX192" fmla="*/ 5958555 w 6010943"/>
                  <a:gd name="connsiteY192" fmla="*/ 1329110 h 4386643"/>
                  <a:gd name="connsiteX193" fmla="*/ 5972843 w 6010943"/>
                  <a:gd name="connsiteY193" fmla="*/ 1362448 h 4386643"/>
                  <a:gd name="connsiteX194" fmla="*/ 5987130 w 6010943"/>
                  <a:gd name="connsiteY194" fmla="*/ 1471985 h 4386643"/>
                  <a:gd name="connsiteX195" fmla="*/ 5991893 w 6010943"/>
                  <a:gd name="connsiteY195" fmla="*/ 1505323 h 4386643"/>
                  <a:gd name="connsiteX196" fmla="*/ 5996655 w 6010943"/>
                  <a:gd name="connsiteY196" fmla="*/ 1529135 h 4386643"/>
                  <a:gd name="connsiteX197" fmla="*/ 6001418 w 6010943"/>
                  <a:gd name="connsiteY197" fmla="*/ 1610098 h 4386643"/>
                  <a:gd name="connsiteX198" fmla="*/ 6010943 w 6010943"/>
                  <a:gd name="connsiteY198" fmla="*/ 1705348 h 4386643"/>
                  <a:gd name="connsiteX199" fmla="*/ 6006180 w 6010943"/>
                  <a:gd name="connsiteY199" fmla="*/ 1948235 h 4386643"/>
                  <a:gd name="connsiteX200" fmla="*/ 5982368 w 6010943"/>
                  <a:gd name="connsiteY200" fmla="*/ 2029198 h 4386643"/>
                  <a:gd name="connsiteX201" fmla="*/ 5972843 w 6010943"/>
                  <a:gd name="connsiteY201" fmla="*/ 2053010 h 4386643"/>
                  <a:gd name="connsiteX202" fmla="*/ 5934743 w 6010943"/>
                  <a:gd name="connsiteY202" fmla="*/ 2076823 h 4386643"/>
                  <a:gd name="connsiteX203" fmla="*/ 5825205 w 6010943"/>
                  <a:gd name="connsiteY203" fmla="*/ 2067298 h 4386643"/>
                  <a:gd name="connsiteX204" fmla="*/ 5763293 w 6010943"/>
                  <a:gd name="connsiteY204" fmla="*/ 2048248 h 4386643"/>
                  <a:gd name="connsiteX205" fmla="*/ 5725193 w 6010943"/>
                  <a:gd name="connsiteY205" fmla="*/ 2038723 h 4386643"/>
                  <a:gd name="connsiteX206" fmla="*/ 5701380 w 6010943"/>
                  <a:gd name="connsiteY206" fmla="*/ 2029198 h 4386643"/>
                  <a:gd name="connsiteX207" fmla="*/ 5682330 w 6010943"/>
                  <a:gd name="connsiteY207" fmla="*/ 2024435 h 4386643"/>
                  <a:gd name="connsiteX208" fmla="*/ 5658518 w 6010943"/>
                  <a:gd name="connsiteY208" fmla="*/ 2014910 h 4386643"/>
                  <a:gd name="connsiteX209" fmla="*/ 5625180 w 6010943"/>
                  <a:gd name="connsiteY209" fmla="*/ 2010148 h 4386643"/>
                  <a:gd name="connsiteX210" fmla="*/ 5596605 w 6010943"/>
                  <a:gd name="connsiteY210" fmla="*/ 2000623 h 4386643"/>
                  <a:gd name="connsiteX211" fmla="*/ 5577555 w 6010943"/>
                  <a:gd name="connsiteY211" fmla="*/ 1995860 h 4386643"/>
                  <a:gd name="connsiteX212" fmla="*/ 5553743 w 6010943"/>
                  <a:gd name="connsiteY212" fmla="*/ 1986335 h 4386643"/>
                  <a:gd name="connsiteX213" fmla="*/ 5525168 w 6010943"/>
                  <a:gd name="connsiteY213" fmla="*/ 1976810 h 4386643"/>
                  <a:gd name="connsiteX214" fmla="*/ 5491830 w 6010943"/>
                  <a:gd name="connsiteY214" fmla="*/ 1962523 h 4386643"/>
                  <a:gd name="connsiteX215" fmla="*/ 5487068 w 6010943"/>
                  <a:gd name="connsiteY215" fmla="*/ 1948235 h 4386643"/>
                  <a:gd name="connsiteX216" fmla="*/ 5448968 w 6010943"/>
                  <a:gd name="connsiteY216" fmla="*/ 1924423 h 4386643"/>
                  <a:gd name="connsiteX217" fmla="*/ 5406105 w 6010943"/>
                  <a:gd name="connsiteY217" fmla="*/ 1900610 h 4386643"/>
                  <a:gd name="connsiteX218" fmla="*/ 5339430 w 6010943"/>
                  <a:gd name="connsiteY218" fmla="*/ 1824410 h 4386643"/>
                  <a:gd name="connsiteX219" fmla="*/ 5315618 w 6010943"/>
                  <a:gd name="connsiteY219" fmla="*/ 1805360 h 4386643"/>
                  <a:gd name="connsiteX220" fmla="*/ 5291805 w 6010943"/>
                  <a:gd name="connsiteY220" fmla="*/ 1800598 h 4386643"/>
                  <a:gd name="connsiteX221" fmla="*/ 5220368 w 6010943"/>
                  <a:gd name="connsiteY221" fmla="*/ 1762498 h 4386643"/>
                  <a:gd name="connsiteX222" fmla="*/ 5072730 w 6010943"/>
                  <a:gd name="connsiteY222" fmla="*/ 1719635 h 4386643"/>
                  <a:gd name="connsiteX223" fmla="*/ 5044155 w 6010943"/>
                  <a:gd name="connsiteY223" fmla="*/ 1714873 h 4386643"/>
                  <a:gd name="connsiteX224" fmla="*/ 5020343 w 6010943"/>
                  <a:gd name="connsiteY224" fmla="*/ 1710110 h 4386643"/>
                  <a:gd name="connsiteX225" fmla="*/ 4801268 w 6010943"/>
                  <a:gd name="connsiteY225" fmla="*/ 1700585 h 4386643"/>
                  <a:gd name="connsiteX226" fmla="*/ 4691730 w 6010943"/>
                  <a:gd name="connsiteY226" fmla="*/ 1714873 h 4386643"/>
                  <a:gd name="connsiteX227" fmla="*/ 4644105 w 6010943"/>
                  <a:gd name="connsiteY227" fmla="*/ 1743448 h 4386643"/>
                  <a:gd name="connsiteX228" fmla="*/ 4629818 w 6010943"/>
                  <a:gd name="connsiteY228" fmla="*/ 1748210 h 4386643"/>
                  <a:gd name="connsiteX229" fmla="*/ 4586955 w 6010943"/>
                  <a:gd name="connsiteY229" fmla="*/ 1800598 h 4386643"/>
                  <a:gd name="connsiteX230" fmla="*/ 4563143 w 6010943"/>
                  <a:gd name="connsiteY230" fmla="*/ 1833935 h 4386643"/>
                  <a:gd name="connsiteX231" fmla="*/ 4539330 w 6010943"/>
                  <a:gd name="connsiteY231" fmla="*/ 1857748 h 4386643"/>
                  <a:gd name="connsiteX232" fmla="*/ 4520280 w 6010943"/>
                  <a:gd name="connsiteY232" fmla="*/ 1881560 h 4386643"/>
                  <a:gd name="connsiteX233" fmla="*/ 4477418 w 6010943"/>
                  <a:gd name="connsiteY233" fmla="*/ 1924423 h 4386643"/>
                  <a:gd name="connsiteX234" fmla="*/ 4420268 w 6010943"/>
                  <a:gd name="connsiteY234" fmla="*/ 1972048 h 4386643"/>
                  <a:gd name="connsiteX235" fmla="*/ 4401218 w 6010943"/>
                  <a:gd name="connsiteY235" fmla="*/ 1981573 h 4386643"/>
                  <a:gd name="connsiteX236" fmla="*/ 4344068 w 6010943"/>
                  <a:gd name="connsiteY236" fmla="*/ 2014910 h 4386643"/>
                  <a:gd name="connsiteX237" fmla="*/ 4329780 w 6010943"/>
                  <a:gd name="connsiteY237" fmla="*/ 2019673 h 4386643"/>
                  <a:gd name="connsiteX238" fmla="*/ 4315493 w 6010943"/>
                  <a:gd name="connsiteY238" fmla="*/ 2029198 h 4386643"/>
                  <a:gd name="connsiteX239" fmla="*/ 4239293 w 6010943"/>
                  <a:gd name="connsiteY239" fmla="*/ 2038723 h 4386643"/>
                  <a:gd name="connsiteX240" fmla="*/ 4182143 w 6010943"/>
                  <a:gd name="connsiteY240" fmla="*/ 2048248 h 4386643"/>
                  <a:gd name="connsiteX241" fmla="*/ 4153568 w 6010943"/>
                  <a:gd name="connsiteY241" fmla="*/ 2053010 h 4386643"/>
                  <a:gd name="connsiteX242" fmla="*/ 4139280 w 6010943"/>
                  <a:gd name="connsiteY242" fmla="*/ 2057773 h 4386643"/>
                  <a:gd name="connsiteX243" fmla="*/ 4120230 w 6010943"/>
                  <a:gd name="connsiteY243" fmla="*/ 2062535 h 4386643"/>
                  <a:gd name="connsiteX244" fmla="*/ 4096418 w 6010943"/>
                  <a:gd name="connsiteY244" fmla="*/ 2072060 h 4386643"/>
                  <a:gd name="connsiteX245" fmla="*/ 4048793 w 6010943"/>
                  <a:gd name="connsiteY245" fmla="*/ 2081585 h 4386643"/>
                  <a:gd name="connsiteX246" fmla="*/ 4024980 w 6010943"/>
                  <a:gd name="connsiteY246" fmla="*/ 2091110 h 4386643"/>
                  <a:gd name="connsiteX247" fmla="*/ 3972593 w 6010943"/>
                  <a:gd name="connsiteY247" fmla="*/ 2105398 h 4386643"/>
                  <a:gd name="connsiteX248" fmla="*/ 3948780 w 6010943"/>
                  <a:gd name="connsiteY248" fmla="*/ 2114923 h 4386643"/>
                  <a:gd name="connsiteX249" fmla="*/ 3929730 w 6010943"/>
                  <a:gd name="connsiteY249" fmla="*/ 2129210 h 4386643"/>
                  <a:gd name="connsiteX250" fmla="*/ 3896393 w 6010943"/>
                  <a:gd name="connsiteY250" fmla="*/ 2138735 h 4386643"/>
                  <a:gd name="connsiteX251" fmla="*/ 3872580 w 6010943"/>
                  <a:gd name="connsiteY251" fmla="*/ 2153023 h 4386643"/>
                  <a:gd name="connsiteX252" fmla="*/ 3829718 w 6010943"/>
                  <a:gd name="connsiteY252" fmla="*/ 2181598 h 4386643"/>
                  <a:gd name="connsiteX253" fmla="*/ 3791618 w 6010943"/>
                  <a:gd name="connsiteY253" fmla="*/ 2200648 h 4386643"/>
                  <a:gd name="connsiteX254" fmla="*/ 3777330 w 6010943"/>
                  <a:gd name="connsiteY254" fmla="*/ 2214935 h 4386643"/>
                  <a:gd name="connsiteX255" fmla="*/ 3767805 w 6010943"/>
                  <a:gd name="connsiteY255" fmla="*/ 2229223 h 4386643"/>
                  <a:gd name="connsiteX256" fmla="*/ 3739230 w 6010943"/>
                  <a:gd name="connsiteY256" fmla="*/ 2248273 h 4386643"/>
                  <a:gd name="connsiteX257" fmla="*/ 3715418 w 6010943"/>
                  <a:gd name="connsiteY257" fmla="*/ 2267323 h 4386643"/>
                  <a:gd name="connsiteX258" fmla="*/ 3686843 w 6010943"/>
                  <a:gd name="connsiteY258" fmla="*/ 2276848 h 4386643"/>
                  <a:gd name="connsiteX259" fmla="*/ 3620168 w 6010943"/>
                  <a:gd name="connsiteY259" fmla="*/ 2305423 h 4386643"/>
                  <a:gd name="connsiteX260" fmla="*/ 3596355 w 6010943"/>
                  <a:gd name="connsiteY260" fmla="*/ 2314948 h 4386643"/>
                  <a:gd name="connsiteX261" fmla="*/ 3572543 w 6010943"/>
                  <a:gd name="connsiteY261" fmla="*/ 2329235 h 4386643"/>
                  <a:gd name="connsiteX262" fmla="*/ 3553493 w 6010943"/>
                  <a:gd name="connsiteY262" fmla="*/ 2333998 h 4386643"/>
                  <a:gd name="connsiteX263" fmla="*/ 3501105 w 6010943"/>
                  <a:gd name="connsiteY263" fmla="*/ 2357810 h 4386643"/>
                  <a:gd name="connsiteX264" fmla="*/ 3482055 w 6010943"/>
                  <a:gd name="connsiteY264" fmla="*/ 2372098 h 4386643"/>
                  <a:gd name="connsiteX265" fmla="*/ 3463005 w 6010943"/>
                  <a:gd name="connsiteY265" fmla="*/ 2381623 h 4386643"/>
                  <a:gd name="connsiteX266" fmla="*/ 3448718 w 6010943"/>
                  <a:gd name="connsiteY266" fmla="*/ 2391148 h 4386643"/>
                  <a:gd name="connsiteX267" fmla="*/ 3429668 w 6010943"/>
                  <a:gd name="connsiteY267" fmla="*/ 2395910 h 4386643"/>
                  <a:gd name="connsiteX268" fmla="*/ 3415380 w 6010943"/>
                  <a:gd name="connsiteY268" fmla="*/ 2410198 h 4386643"/>
                  <a:gd name="connsiteX269" fmla="*/ 3372518 w 6010943"/>
                  <a:gd name="connsiteY269" fmla="*/ 2429248 h 4386643"/>
                  <a:gd name="connsiteX270" fmla="*/ 3339180 w 6010943"/>
                  <a:gd name="connsiteY270" fmla="*/ 2448298 h 4386643"/>
                  <a:gd name="connsiteX271" fmla="*/ 3267743 w 6010943"/>
                  <a:gd name="connsiteY271" fmla="*/ 2481635 h 4386643"/>
                  <a:gd name="connsiteX272" fmla="*/ 3220118 w 6010943"/>
                  <a:gd name="connsiteY272" fmla="*/ 2495923 h 4386643"/>
                  <a:gd name="connsiteX273" fmla="*/ 3191543 w 6010943"/>
                  <a:gd name="connsiteY273" fmla="*/ 2510210 h 4386643"/>
                  <a:gd name="connsiteX274" fmla="*/ 3158205 w 6010943"/>
                  <a:gd name="connsiteY274" fmla="*/ 2524498 h 4386643"/>
                  <a:gd name="connsiteX275" fmla="*/ 3129630 w 6010943"/>
                  <a:gd name="connsiteY275" fmla="*/ 2538785 h 4386643"/>
                  <a:gd name="connsiteX276" fmla="*/ 3096293 w 6010943"/>
                  <a:gd name="connsiteY276" fmla="*/ 2553073 h 4386643"/>
                  <a:gd name="connsiteX277" fmla="*/ 3062955 w 6010943"/>
                  <a:gd name="connsiteY277" fmla="*/ 2581648 h 4386643"/>
                  <a:gd name="connsiteX278" fmla="*/ 3043905 w 6010943"/>
                  <a:gd name="connsiteY278" fmla="*/ 2591173 h 4386643"/>
                  <a:gd name="connsiteX279" fmla="*/ 3024855 w 6010943"/>
                  <a:gd name="connsiteY279" fmla="*/ 2605460 h 4386643"/>
                  <a:gd name="connsiteX280" fmla="*/ 3005805 w 6010943"/>
                  <a:gd name="connsiteY280" fmla="*/ 2614985 h 4386643"/>
                  <a:gd name="connsiteX281" fmla="*/ 2986755 w 6010943"/>
                  <a:gd name="connsiteY281" fmla="*/ 2634035 h 4386643"/>
                  <a:gd name="connsiteX282" fmla="*/ 2958180 w 6010943"/>
                  <a:gd name="connsiteY282" fmla="*/ 2653085 h 4386643"/>
                  <a:gd name="connsiteX283" fmla="*/ 2929605 w 6010943"/>
                  <a:gd name="connsiteY283" fmla="*/ 2681660 h 4386643"/>
                  <a:gd name="connsiteX284" fmla="*/ 2843880 w 6010943"/>
                  <a:gd name="connsiteY284" fmla="*/ 2743573 h 4386643"/>
                  <a:gd name="connsiteX285" fmla="*/ 2829593 w 6010943"/>
                  <a:gd name="connsiteY285" fmla="*/ 2762623 h 4386643"/>
                  <a:gd name="connsiteX286" fmla="*/ 2791493 w 6010943"/>
                  <a:gd name="connsiteY286" fmla="*/ 2786435 h 4386643"/>
                  <a:gd name="connsiteX287" fmla="*/ 2772443 w 6010943"/>
                  <a:gd name="connsiteY287" fmla="*/ 2800723 h 4386643"/>
                  <a:gd name="connsiteX288" fmla="*/ 2720055 w 6010943"/>
                  <a:gd name="connsiteY288" fmla="*/ 2843585 h 4386643"/>
                  <a:gd name="connsiteX289" fmla="*/ 2696243 w 6010943"/>
                  <a:gd name="connsiteY289" fmla="*/ 2853110 h 4386643"/>
                  <a:gd name="connsiteX290" fmla="*/ 2629568 w 6010943"/>
                  <a:gd name="connsiteY290" fmla="*/ 2900735 h 4386643"/>
                  <a:gd name="connsiteX291" fmla="*/ 2605755 w 6010943"/>
                  <a:gd name="connsiteY291" fmla="*/ 2905498 h 4386643"/>
                  <a:gd name="connsiteX292" fmla="*/ 2553368 w 6010943"/>
                  <a:gd name="connsiteY292" fmla="*/ 2924548 h 4386643"/>
                  <a:gd name="connsiteX293" fmla="*/ 2491455 w 6010943"/>
                  <a:gd name="connsiteY293" fmla="*/ 2934073 h 4386643"/>
                  <a:gd name="connsiteX294" fmla="*/ 2381918 w 6010943"/>
                  <a:gd name="connsiteY294" fmla="*/ 2943598 h 4386643"/>
                  <a:gd name="connsiteX295" fmla="*/ 2329530 w 6010943"/>
                  <a:gd name="connsiteY295" fmla="*/ 2957885 h 4386643"/>
                  <a:gd name="connsiteX296" fmla="*/ 2277143 w 6010943"/>
                  <a:gd name="connsiteY296" fmla="*/ 2967410 h 4386643"/>
                  <a:gd name="connsiteX297" fmla="*/ 2219993 w 6010943"/>
                  <a:gd name="connsiteY297" fmla="*/ 2986460 h 4386643"/>
                  <a:gd name="connsiteX298" fmla="*/ 2177130 w 6010943"/>
                  <a:gd name="connsiteY298" fmla="*/ 2995985 h 4386643"/>
                  <a:gd name="connsiteX299" fmla="*/ 2119980 w 6010943"/>
                  <a:gd name="connsiteY299" fmla="*/ 3005510 h 4386643"/>
                  <a:gd name="connsiteX300" fmla="*/ 2091405 w 6010943"/>
                  <a:gd name="connsiteY300" fmla="*/ 3015035 h 4386643"/>
                  <a:gd name="connsiteX301" fmla="*/ 2043780 w 6010943"/>
                  <a:gd name="connsiteY301" fmla="*/ 3024560 h 4386643"/>
                  <a:gd name="connsiteX302" fmla="*/ 2019968 w 6010943"/>
                  <a:gd name="connsiteY302" fmla="*/ 3034085 h 4386643"/>
                  <a:gd name="connsiteX303" fmla="*/ 2000918 w 6010943"/>
                  <a:gd name="connsiteY303" fmla="*/ 3048373 h 4386643"/>
                  <a:gd name="connsiteX304" fmla="*/ 1962818 w 6010943"/>
                  <a:gd name="connsiteY304" fmla="*/ 3057898 h 4386643"/>
                  <a:gd name="connsiteX305" fmla="*/ 1896143 w 6010943"/>
                  <a:gd name="connsiteY305" fmla="*/ 3076948 h 4386643"/>
                  <a:gd name="connsiteX306" fmla="*/ 1867568 w 6010943"/>
                  <a:gd name="connsiteY306" fmla="*/ 3081710 h 4386643"/>
                  <a:gd name="connsiteX307" fmla="*/ 1819943 w 6010943"/>
                  <a:gd name="connsiteY307" fmla="*/ 3095998 h 4386643"/>
                  <a:gd name="connsiteX308" fmla="*/ 1805655 w 6010943"/>
                  <a:gd name="connsiteY308" fmla="*/ 3100760 h 4386643"/>
                  <a:gd name="connsiteX309" fmla="*/ 1781843 w 6010943"/>
                  <a:gd name="connsiteY309" fmla="*/ 3105523 h 4386643"/>
                  <a:gd name="connsiteX310" fmla="*/ 1738980 w 6010943"/>
                  <a:gd name="connsiteY310" fmla="*/ 3124573 h 4386643"/>
                  <a:gd name="connsiteX311" fmla="*/ 1719930 w 6010943"/>
                  <a:gd name="connsiteY311" fmla="*/ 3134098 h 4386643"/>
                  <a:gd name="connsiteX312" fmla="*/ 1691355 w 6010943"/>
                  <a:gd name="connsiteY312" fmla="*/ 3143623 h 4386643"/>
                  <a:gd name="connsiteX313" fmla="*/ 1653255 w 6010943"/>
                  <a:gd name="connsiteY313" fmla="*/ 3153148 h 4386643"/>
                  <a:gd name="connsiteX314" fmla="*/ 1572293 w 6010943"/>
                  <a:gd name="connsiteY314" fmla="*/ 3181723 h 4386643"/>
                  <a:gd name="connsiteX315" fmla="*/ 1477043 w 6010943"/>
                  <a:gd name="connsiteY315" fmla="*/ 3229348 h 4386643"/>
                  <a:gd name="connsiteX316" fmla="*/ 1457993 w 6010943"/>
                  <a:gd name="connsiteY316" fmla="*/ 3238873 h 4386643"/>
                  <a:gd name="connsiteX317" fmla="*/ 1438943 w 6010943"/>
                  <a:gd name="connsiteY317" fmla="*/ 3248398 h 4386643"/>
                  <a:gd name="connsiteX318" fmla="*/ 1377030 w 6010943"/>
                  <a:gd name="connsiteY318" fmla="*/ 3276973 h 4386643"/>
                  <a:gd name="connsiteX319" fmla="*/ 1357980 w 6010943"/>
                  <a:gd name="connsiteY319" fmla="*/ 3286498 h 4386643"/>
                  <a:gd name="connsiteX320" fmla="*/ 1315118 w 6010943"/>
                  <a:gd name="connsiteY320" fmla="*/ 3315073 h 4386643"/>
                  <a:gd name="connsiteX321" fmla="*/ 1291305 w 6010943"/>
                  <a:gd name="connsiteY321" fmla="*/ 3319835 h 4386643"/>
                  <a:gd name="connsiteX322" fmla="*/ 1272255 w 6010943"/>
                  <a:gd name="connsiteY322" fmla="*/ 3334123 h 4386643"/>
                  <a:gd name="connsiteX323" fmla="*/ 1186530 w 6010943"/>
                  <a:gd name="connsiteY323" fmla="*/ 3367460 h 4386643"/>
                  <a:gd name="connsiteX324" fmla="*/ 1162718 w 6010943"/>
                  <a:gd name="connsiteY324" fmla="*/ 3372223 h 4386643"/>
                  <a:gd name="connsiteX325" fmla="*/ 1148430 w 6010943"/>
                  <a:gd name="connsiteY325" fmla="*/ 3376985 h 4386643"/>
                  <a:gd name="connsiteX326" fmla="*/ 1110330 w 6010943"/>
                  <a:gd name="connsiteY326" fmla="*/ 3386510 h 4386643"/>
                  <a:gd name="connsiteX327" fmla="*/ 1091280 w 6010943"/>
                  <a:gd name="connsiteY327" fmla="*/ 3391273 h 4386643"/>
                  <a:gd name="connsiteX328" fmla="*/ 1038893 w 6010943"/>
                  <a:gd name="connsiteY328" fmla="*/ 3400798 h 4386643"/>
                  <a:gd name="connsiteX329" fmla="*/ 996030 w 6010943"/>
                  <a:gd name="connsiteY329" fmla="*/ 3410323 h 4386643"/>
                  <a:gd name="connsiteX330" fmla="*/ 976980 w 6010943"/>
                  <a:gd name="connsiteY330" fmla="*/ 3415085 h 4386643"/>
                  <a:gd name="connsiteX331" fmla="*/ 953168 w 6010943"/>
                  <a:gd name="connsiteY331" fmla="*/ 3419848 h 4386643"/>
                  <a:gd name="connsiteX332" fmla="*/ 910305 w 6010943"/>
                  <a:gd name="connsiteY332" fmla="*/ 3438898 h 4386643"/>
                  <a:gd name="connsiteX333" fmla="*/ 872205 w 6010943"/>
                  <a:gd name="connsiteY333" fmla="*/ 3448423 h 4386643"/>
                  <a:gd name="connsiteX334" fmla="*/ 810293 w 6010943"/>
                  <a:gd name="connsiteY334" fmla="*/ 3486523 h 4386643"/>
                  <a:gd name="connsiteX335" fmla="*/ 757905 w 6010943"/>
                  <a:gd name="connsiteY335" fmla="*/ 3524623 h 4386643"/>
                  <a:gd name="connsiteX336" fmla="*/ 729330 w 6010943"/>
                  <a:gd name="connsiteY336" fmla="*/ 3553198 h 4386643"/>
                  <a:gd name="connsiteX337" fmla="*/ 710280 w 6010943"/>
                  <a:gd name="connsiteY337" fmla="*/ 3586535 h 4386643"/>
                  <a:gd name="connsiteX338" fmla="*/ 695993 w 6010943"/>
                  <a:gd name="connsiteY338" fmla="*/ 3600823 h 4386643"/>
                  <a:gd name="connsiteX339" fmla="*/ 686468 w 6010943"/>
                  <a:gd name="connsiteY339" fmla="*/ 3619873 h 4386643"/>
                  <a:gd name="connsiteX340" fmla="*/ 643605 w 6010943"/>
                  <a:gd name="connsiteY340" fmla="*/ 3662735 h 4386643"/>
                  <a:gd name="connsiteX341" fmla="*/ 629318 w 6010943"/>
                  <a:gd name="connsiteY341" fmla="*/ 3672260 h 4386643"/>
                  <a:gd name="connsiteX342" fmla="*/ 615030 w 6010943"/>
                  <a:gd name="connsiteY342" fmla="*/ 3691310 h 4386643"/>
                  <a:gd name="connsiteX343" fmla="*/ 595980 w 6010943"/>
                  <a:gd name="connsiteY343" fmla="*/ 3700835 h 4386643"/>
                  <a:gd name="connsiteX344" fmla="*/ 581693 w 6010943"/>
                  <a:gd name="connsiteY344" fmla="*/ 3710360 h 4386643"/>
                  <a:gd name="connsiteX345" fmla="*/ 557880 w 6010943"/>
                  <a:gd name="connsiteY345" fmla="*/ 3724648 h 4386643"/>
                  <a:gd name="connsiteX346" fmla="*/ 495968 w 6010943"/>
                  <a:gd name="connsiteY346" fmla="*/ 3762748 h 4386643"/>
                  <a:gd name="connsiteX347" fmla="*/ 462630 w 6010943"/>
                  <a:gd name="connsiteY347" fmla="*/ 3772273 h 4386643"/>
                  <a:gd name="connsiteX348" fmla="*/ 424530 w 6010943"/>
                  <a:gd name="connsiteY348" fmla="*/ 3786560 h 4386643"/>
                  <a:gd name="connsiteX349" fmla="*/ 400718 w 6010943"/>
                  <a:gd name="connsiteY349" fmla="*/ 3800848 h 4386643"/>
                  <a:gd name="connsiteX350" fmla="*/ 357855 w 6010943"/>
                  <a:gd name="connsiteY350" fmla="*/ 3805610 h 4386643"/>
                  <a:gd name="connsiteX351" fmla="*/ 305468 w 6010943"/>
                  <a:gd name="connsiteY351" fmla="*/ 3819898 h 4386643"/>
                  <a:gd name="connsiteX352" fmla="*/ 267368 w 6010943"/>
                  <a:gd name="connsiteY352" fmla="*/ 3824660 h 4386643"/>
                  <a:gd name="connsiteX353" fmla="*/ 205455 w 6010943"/>
                  <a:gd name="connsiteY353" fmla="*/ 3834185 h 4386643"/>
                  <a:gd name="connsiteX354" fmla="*/ 176880 w 6010943"/>
                  <a:gd name="connsiteY354" fmla="*/ 4386635 h 4386643"/>
                  <a:gd name="connsiteX355" fmla="*/ 668 w 6010943"/>
                  <a:gd name="connsiteY355" fmla="*/ 4305674 h 4386643"/>
                  <a:gd name="connsiteX0" fmla="*/ 668 w 6010943"/>
                  <a:gd name="connsiteY0" fmla="*/ 4305674 h 4415216"/>
                  <a:gd name="connsiteX1" fmla="*/ 100680 w 6010943"/>
                  <a:gd name="connsiteY1" fmla="*/ 3824660 h 4415216"/>
                  <a:gd name="connsiteX2" fmla="*/ 86393 w 6010943"/>
                  <a:gd name="connsiteY2" fmla="*/ 3791323 h 4415216"/>
                  <a:gd name="connsiteX3" fmla="*/ 81630 w 6010943"/>
                  <a:gd name="connsiteY3" fmla="*/ 3719885 h 4415216"/>
                  <a:gd name="connsiteX4" fmla="*/ 76868 w 6010943"/>
                  <a:gd name="connsiteY4" fmla="*/ 3700835 h 4415216"/>
                  <a:gd name="connsiteX5" fmla="*/ 81630 w 6010943"/>
                  <a:gd name="connsiteY5" fmla="*/ 3596060 h 4415216"/>
                  <a:gd name="connsiteX6" fmla="*/ 91155 w 6010943"/>
                  <a:gd name="connsiteY6" fmla="*/ 3543673 h 4415216"/>
                  <a:gd name="connsiteX7" fmla="*/ 157830 w 6010943"/>
                  <a:gd name="connsiteY7" fmla="*/ 3457948 h 4415216"/>
                  <a:gd name="connsiteX8" fmla="*/ 176880 w 6010943"/>
                  <a:gd name="connsiteY8" fmla="*/ 3434135 h 4415216"/>
                  <a:gd name="connsiteX9" fmla="*/ 195930 w 6010943"/>
                  <a:gd name="connsiteY9" fmla="*/ 3424610 h 4415216"/>
                  <a:gd name="connsiteX10" fmla="*/ 210218 w 6010943"/>
                  <a:gd name="connsiteY10" fmla="*/ 3410323 h 4415216"/>
                  <a:gd name="connsiteX11" fmla="*/ 238793 w 6010943"/>
                  <a:gd name="connsiteY11" fmla="*/ 3391273 h 4415216"/>
                  <a:gd name="connsiteX12" fmla="*/ 300705 w 6010943"/>
                  <a:gd name="connsiteY12" fmla="*/ 3334123 h 4415216"/>
                  <a:gd name="connsiteX13" fmla="*/ 329280 w 6010943"/>
                  <a:gd name="connsiteY13" fmla="*/ 3315073 h 4415216"/>
                  <a:gd name="connsiteX14" fmla="*/ 410243 w 6010943"/>
                  <a:gd name="connsiteY14" fmla="*/ 3281735 h 4415216"/>
                  <a:gd name="connsiteX15" fmla="*/ 453105 w 6010943"/>
                  <a:gd name="connsiteY15" fmla="*/ 3262685 h 4415216"/>
                  <a:gd name="connsiteX16" fmla="*/ 491205 w 6010943"/>
                  <a:gd name="connsiteY16" fmla="*/ 3253160 h 4415216"/>
                  <a:gd name="connsiteX17" fmla="*/ 519780 w 6010943"/>
                  <a:gd name="connsiteY17" fmla="*/ 3238873 h 4415216"/>
                  <a:gd name="connsiteX18" fmla="*/ 543593 w 6010943"/>
                  <a:gd name="connsiteY18" fmla="*/ 3229348 h 4415216"/>
                  <a:gd name="connsiteX19" fmla="*/ 557880 w 6010943"/>
                  <a:gd name="connsiteY19" fmla="*/ 3224585 h 4415216"/>
                  <a:gd name="connsiteX20" fmla="*/ 572168 w 6010943"/>
                  <a:gd name="connsiteY20" fmla="*/ 3215060 h 4415216"/>
                  <a:gd name="connsiteX21" fmla="*/ 591218 w 6010943"/>
                  <a:gd name="connsiteY21" fmla="*/ 3210298 h 4415216"/>
                  <a:gd name="connsiteX22" fmla="*/ 615030 w 6010943"/>
                  <a:gd name="connsiteY22" fmla="*/ 3200773 h 4415216"/>
                  <a:gd name="connsiteX23" fmla="*/ 672180 w 6010943"/>
                  <a:gd name="connsiteY23" fmla="*/ 3172198 h 4415216"/>
                  <a:gd name="connsiteX24" fmla="*/ 700755 w 6010943"/>
                  <a:gd name="connsiteY24" fmla="*/ 3157910 h 4415216"/>
                  <a:gd name="connsiteX25" fmla="*/ 753143 w 6010943"/>
                  <a:gd name="connsiteY25" fmla="*/ 3138860 h 4415216"/>
                  <a:gd name="connsiteX26" fmla="*/ 805530 w 6010943"/>
                  <a:gd name="connsiteY26" fmla="*/ 3095998 h 4415216"/>
                  <a:gd name="connsiteX27" fmla="*/ 872205 w 6010943"/>
                  <a:gd name="connsiteY27" fmla="*/ 3053135 h 4415216"/>
                  <a:gd name="connsiteX28" fmla="*/ 891255 w 6010943"/>
                  <a:gd name="connsiteY28" fmla="*/ 3034085 h 4415216"/>
                  <a:gd name="connsiteX29" fmla="*/ 919830 w 6010943"/>
                  <a:gd name="connsiteY29" fmla="*/ 3010273 h 4415216"/>
                  <a:gd name="connsiteX30" fmla="*/ 934118 w 6010943"/>
                  <a:gd name="connsiteY30" fmla="*/ 2991223 h 4415216"/>
                  <a:gd name="connsiteX31" fmla="*/ 962693 w 6010943"/>
                  <a:gd name="connsiteY31" fmla="*/ 2972173 h 4415216"/>
                  <a:gd name="connsiteX32" fmla="*/ 1000793 w 6010943"/>
                  <a:gd name="connsiteY32" fmla="*/ 2934073 h 4415216"/>
                  <a:gd name="connsiteX33" fmla="*/ 1043655 w 6010943"/>
                  <a:gd name="connsiteY33" fmla="*/ 2919785 h 4415216"/>
                  <a:gd name="connsiteX34" fmla="*/ 1062705 w 6010943"/>
                  <a:gd name="connsiteY34" fmla="*/ 2910260 h 4415216"/>
                  <a:gd name="connsiteX35" fmla="*/ 1138905 w 6010943"/>
                  <a:gd name="connsiteY35" fmla="*/ 2895973 h 4415216"/>
                  <a:gd name="connsiteX36" fmla="*/ 1219868 w 6010943"/>
                  <a:gd name="connsiteY36" fmla="*/ 2881685 h 4415216"/>
                  <a:gd name="connsiteX37" fmla="*/ 1272255 w 6010943"/>
                  <a:gd name="connsiteY37" fmla="*/ 2862635 h 4415216"/>
                  <a:gd name="connsiteX38" fmla="*/ 1300830 w 6010943"/>
                  <a:gd name="connsiteY38" fmla="*/ 2834060 h 4415216"/>
                  <a:gd name="connsiteX39" fmla="*/ 1319880 w 6010943"/>
                  <a:gd name="connsiteY39" fmla="*/ 2815010 h 4415216"/>
                  <a:gd name="connsiteX40" fmla="*/ 1353218 w 6010943"/>
                  <a:gd name="connsiteY40" fmla="*/ 2767385 h 4415216"/>
                  <a:gd name="connsiteX41" fmla="*/ 1372268 w 6010943"/>
                  <a:gd name="connsiteY41" fmla="*/ 2753098 h 4415216"/>
                  <a:gd name="connsiteX42" fmla="*/ 1391318 w 6010943"/>
                  <a:gd name="connsiteY42" fmla="*/ 2719760 h 4415216"/>
                  <a:gd name="connsiteX43" fmla="*/ 1410368 w 6010943"/>
                  <a:gd name="connsiteY43" fmla="*/ 2691185 h 4415216"/>
                  <a:gd name="connsiteX44" fmla="*/ 1429418 w 6010943"/>
                  <a:gd name="connsiteY44" fmla="*/ 2672135 h 4415216"/>
                  <a:gd name="connsiteX45" fmla="*/ 1438943 w 6010943"/>
                  <a:gd name="connsiteY45" fmla="*/ 2657848 h 4415216"/>
                  <a:gd name="connsiteX46" fmla="*/ 1453230 w 6010943"/>
                  <a:gd name="connsiteY46" fmla="*/ 2643560 h 4415216"/>
                  <a:gd name="connsiteX47" fmla="*/ 1467518 w 6010943"/>
                  <a:gd name="connsiteY47" fmla="*/ 2624510 h 4415216"/>
                  <a:gd name="connsiteX48" fmla="*/ 1548480 w 6010943"/>
                  <a:gd name="connsiteY48" fmla="*/ 2586410 h 4415216"/>
                  <a:gd name="connsiteX49" fmla="*/ 1596105 w 6010943"/>
                  <a:gd name="connsiteY49" fmla="*/ 2557835 h 4415216"/>
                  <a:gd name="connsiteX50" fmla="*/ 1629443 w 6010943"/>
                  <a:gd name="connsiteY50" fmla="*/ 2548310 h 4415216"/>
                  <a:gd name="connsiteX51" fmla="*/ 1643730 w 6010943"/>
                  <a:gd name="connsiteY51" fmla="*/ 2538785 h 4415216"/>
                  <a:gd name="connsiteX52" fmla="*/ 1710405 w 6010943"/>
                  <a:gd name="connsiteY52" fmla="*/ 2529260 h 4415216"/>
                  <a:gd name="connsiteX53" fmla="*/ 1748505 w 6010943"/>
                  <a:gd name="connsiteY53" fmla="*/ 2514973 h 4415216"/>
                  <a:gd name="connsiteX54" fmla="*/ 1791368 w 6010943"/>
                  <a:gd name="connsiteY54" fmla="*/ 2476873 h 4415216"/>
                  <a:gd name="connsiteX55" fmla="*/ 1810418 w 6010943"/>
                  <a:gd name="connsiteY55" fmla="*/ 2467348 h 4415216"/>
                  <a:gd name="connsiteX56" fmla="*/ 1834230 w 6010943"/>
                  <a:gd name="connsiteY56" fmla="*/ 2438773 h 4415216"/>
                  <a:gd name="connsiteX57" fmla="*/ 1862805 w 6010943"/>
                  <a:gd name="connsiteY57" fmla="*/ 2400673 h 4415216"/>
                  <a:gd name="connsiteX58" fmla="*/ 1958055 w 6010943"/>
                  <a:gd name="connsiteY58" fmla="*/ 2319710 h 4415216"/>
                  <a:gd name="connsiteX59" fmla="*/ 1977105 w 6010943"/>
                  <a:gd name="connsiteY59" fmla="*/ 2314948 h 4415216"/>
                  <a:gd name="connsiteX60" fmla="*/ 1996155 w 6010943"/>
                  <a:gd name="connsiteY60" fmla="*/ 2305423 h 4415216"/>
                  <a:gd name="connsiteX61" fmla="*/ 2010443 w 6010943"/>
                  <a:gd name="connsiteY61" fmla="*/ 2295898 h 4415216"/>
                  <a:gd name="connsiteX62" fmla="*/ 2043780 w 6010943"/>
                  <a:gd name="connsiteY62" fmla="*/ 2286373 h 4415216"/>
                  <a:gd name="connsiteX63" fmla="*/ 2067593 w 6010943"/>
                  <a:gd name="connsiteY63" fmla="*/ 2276848 h 4415216"/>
                  <a:gd name="connsiteX64" fmla="*/ 2081880 w 6010943"/>
                  <a:gd name="connsiteY64" fmla="*/ 2272085 h 4415216"/>
                  <a:gd name="connsiteX65" fmla="*/ 2105693 w 6010943"/>
                  <a:gd name="connsiteY65" fmla="*/ 2262560 h 4415216"/>
                  <a:gd name="connsiteX66" fmla="*/ 2167605 w 6010943"/>
                  <a:gd name="connsiteY66" fmla="*/ 2257798 h 4415216"/>
                  <a:gd name="connsiteX67" fmla="*/ 2219993 w 6010943"/>
                  <a:gd name="connsiteY67" fmla="*/ 2248273 h 4415216"/>
                  <a:gd name="connsiteX68" fmla="*/ 2243805 w 6010943"/>
                  <a:gd name="connsiteY68" fmla="*/ 2233985 h 4415216"/>
                  <a:gd name="connsiteX69" fmla="*/ 2262855 w 6010943"/>
                  <a:gd name="connsiteY69" fmla="*/ 2229223 h 4415216"/>
                  <a:gd name="connsiteX70" fmla="*/ 2300955 w 6010943"/>
                  <a:gd name="connsiteY70" fmla="*/ 2219698 h 4415216"/>
                  <a:gd name="connsiteX71" fmla="*/ 2334293 w 6010943"/>
                  <a:gd name="connsiteY71" fmla="*/ 2200648 h 4415216"/>
                  <a:gd name="connsiteX72" fmla="*/ 2348580 w 6010943"/>
                  <a:gd name="connsiteY72" fmla="*/ 2191123 h 4415216"/>
                  <a:gd name="connsiteX73" fmla="*/ 2391443 w 6010943"/>
                  <a:gd name="connsiteY73" fmla="*/ 2176835 h 4415216"/>
                  <a:gd name="connsiteX74" fmla="*/ 2400968 w 6010943"/>
                  <a:gd name="connsiteY74" fmla="*/ 2157785 h 4415216"/>
                  <a:gd name="connsiteX75" fmla="*/ 2500980 w 6010943"/>
                  <a:gd name="connsiteY75" fmla="*/ 2100635 h 4415216"/>
                  <a:gd name="connsiteX76" fmla="*/ 2558130 w 6010943"/>
                  <a:gd name="connsiteY76" fmla="*/ 2067298 h 4415216"/>
                  <a:gd name="connsiteX77" fmla="*/ 2572418 w 6010943"/>
                  <a:gd name="connsiteY77" fmla="*/ 2062535 h 4415216"/>
                  <a:gd name="connsiteX78" fmla="*/ 2596230 w 6010943"/>
                  <a:gd name="connsiteY78" fmla="*/ 2048248 h 4415216"/>
                  <a:gd name="connsiteX79" fmla="*/ 2634330 w 6010943"/>
                  <a:gd name="connsiteY79" fmla="*/ 2029198 h 4415216"/>
                  <a:gd name="connsiteX80" fmla="*/ 2667668 w 6010943"/>
                  <a:gd name="connsiteY80" fmla="*/ 2014910 h 4415216"/>
                  <a:gd name="connsiteX81" fmla="*/ 2729580 w 6010943"/>
                  <a:gd name="connsiteY81" fmla="*/ 1976810 h 4415216"/>
                  <a:gd name="connsiteX82" fmla="*/ 2767680 w 6010943"/>
                  <a:gd name="connsiteY82" fmla="*/ 1962523 h 4415216"/>
                  <a:gd name="connsiteX83" fmla="*/ 2810543 w 6010943"/>
                  <a:gd name="connsiteY83" fmla="*/ 1943473 h 4415216"/>
                  <a:gd name="connsiteX84" fmla="*/ 2834355 w 6010943"/>
                  <a:gd name="connsiteY84" fmla="*/ 1938710 h 4415216"/>
                  <a:gd name="connsiteX85" fmla="*/ 2862930 w 6010943"/>
                  <a:gd name="connsiteY85" fmla="*/ 1929185 h 4415216"/>
                  <a:gd name="connsiteX86" fmla="*/ 2910555 w 6010943"/>
                  <a:gd name="connsiteY86" fmla="*/ 1919660 h 4415216"/>
                  <a:gd name="connsiteX87" fmla="*/ 2948655 w 6010943"/>
                  <a:gd name="connsiteY87" fmla="*/ 1910135 h 4415216"/>
                  <a:gd name="connsiteX88" fmla="*/ 2996280 w 6010943"/>
                  <a:gd name="connsiteY88" fmla="*/ 1900610 h 4415216"/>
                  <a:gd name="connsiteX89" fmla="*/ 3010568 w 6010943"/>
                  <a:gd name="connsiteY89" fmla="*/ 1895848 h 4415216"/>
                  <a:gd name="connsiteX90" fmla="*/ 3062955 w 6010943"/>
                  <a:gd name="connsiteY90" fmla="*/ 1881560 h 4415216"/>
                  <a:gd name="connsiteX91" fmla="*/ 3110580 w 6010943"/>
                  <a:gd name="connsiteY91" fmla="*/ 1848223 h 4415216"/>
                  <a:gd name="connsiteX92" fmla="*/ 3143918 w 6010943"/>
                  <a:gd name="connsiteY92" fmla="*/ 1829173 h 4415216"/>
                  <a:gd name="connsiteX93" fmla="*/ 3186780 w 6010943"/>
                  <a:gd name="connsiteY93" fmla="*/ 1786310 h 4415216"/>
                  <a:gd name="connsiteX94" fmla="*/ 3224880 w 6010943"/>
                  <a:gd name="connsiteY94" fmla="*/ 1752973 h 4415216"/>
                  <a:gd name="connsiteX95" fmla="*/ 3253455 w 6010943"/>
                  <a:gd name="connsiteY95" fmla="*/ 1724398 h 4415216"/>
                  <a:gd name="connsiteX96" fmla="*/ 3267743 w 6010943"/>
                  <a:gd name="connsiteY96" fmla="*/ 1710110 h 4415216"/>
                  <a:gd name="connsiteX97" fmla="*/ 3282030 w 6010943"/>
                  <a:gd name="connsiteY97" fmla="*/ 1705348 h 4415216"/>
                  <a:gd name="connsiteX98" fmla="*/ 3329655 w 6010943"/>
                  <a:gd name="connsiteY98" fmla="*/ 1667248 h 4415216"/>
                  <a:gd name="connsiteX99" fmla="*/ 3372518 w 6010943"/>
                  <a:gd name="connsiteY99" fmla="*/ 1614860 h 4415216"/>
                  <a:gd name="connsiteX100" fmla="*/ 3405855 w 6010943"/>
                  <a:gd name="connsiteY100" fmla="*/ 1586285 h 4415216"/>
                  <a:gd name="connsiteX101" fmla="*/ 3420143 w 6010943"/>
                  <a:gd name="connsiteY101" fmla="*/ 1567235 h 4415216"/>
                  <a:gd name="connsiteX102" fmla="*/ 3486818 w 6010943"/>
                  <a:gd name="connsiteY102" fmla="*/ 1510085 h 4415216"/>
                  <a:gd name="connsiteX103" fmla="*/ 3496343 w 6010943"/>
                  <a:gd name="connsiteY103" fmla="*/ 1495798 h 4415216"/>
                  <a:gd name="connsiteX104" fmla="*/ 3534443 w 6010943"/>
                  <a:gd name="connsiteY104" fmla="*/ 1462460 h 4415216"/>
                  <a:gd name="connsiteX105" fmla="*/ 3553493 w 6010943"/>
                  <a:gd name="connsiteY105" fmla="*/ 1452935 h 4415216"/>
                  <a:gd name="connsiteX106" fmla="*/ 3577305 w 6010943"/>
                  <a:gd name="connsiteY106" fmla="*/ 1429123 h 4415216"/>
                  <a:gd name="connsiteX107" fmla="*/ 3591593 w 6010943"/>
                  <a:gd name="connsiteY107" fmla="*/ 1414835 h 4415216"/>
                  <a:gd name="connsiteX108" fmla="*/ 3653505 w 6010943"/>
                  <a:gd name="connsiteY108" fmla="*/ 1357685 h 4415216"/>
                  <a:gd name="connsiteX109" fmla="*/ 3677318 w 6010943"/>
                  <a:gd name="connsiteY109" fmla="*/ 1329110 h 4415216"/>
                  <a:gd name="connsiteX110" fmla="*/ 3696368 w 6010943"/>
                  <a:gd name="connsiteY110" fmla="*/ 1300535 h 4415216"/>
                  <a:gd name="connsiteX111" fmla="*/ 3710655 w 6010943"/>
                  <a:gd name="connsiteY111" fmla="*/ 1295773 h 4415216"/>
                  <a:gd name="connsiteX112" fmla="*/ 3782093 w 6010943"/>
                  <a:gd name="connsiteY112" fmla="*/ 1205285 h 4415216"/>
                  <a:gd name="connsiteX113" fmla="*/ 3801143 w 6010943"/>
                  <a:gd name="connsiteY113" fmla="*/ 1186235 h 4415216"/>
                  <a:gd name="connsiteX114" fmla="*/ 3853530 w 6010943"/>
                  <a:gd name="connsiteY114" fmla="*/ 1148135 h 4415216"/>
                  <a:gd name="connsiteX115" fmla="*/ 3872580 w 6010943"/>
                  <a:gd name="connsiteY115" fmla="*/ 1138610 h 4415216"/>
                  <a:gd name="connsiteX116" fmla="*/ 3901155 w 6010943"/>
                  <a:gd name="connsiteY116" fmla="*/ 1114798 h 4415216"/>
                  <a:gd name="connsiteX117" fmla="*/ 3934493 w 6010943"/>
                  <a:gd name="connsiteY117" fmla="*/ 1100510 h 4415216"/>
                  <a:gd name="connsiteX118" fmla="*/ 3977355 w 6010943"/>
                  <a:gd name="connsiteY118" fmla="*/ 1071935 h 4415216"/>
                  <a:gd name="connsiteX119" fmla="*/ 3991643 w 6010943"/>
                  <a:gd name="connsiteY119" fmla="*/ 1062410 h 4415216"/>
                  <a:gd name="connsiteX120" fmla="*/ 4010693 w 6010943"/>
                  <a:gd name="connsiteY120" fmla="*/ 1057648 h 4415216"/>
                  <a:gd name="connsiteX121" fmla="*/ 4086893 w 6010943"/>
                  <a:gd name="connsiteY121" fmla="*/ 1033835 h 4415216"/>
                  <a:gd name="connsiteX122" fmla="*/ 4134518 w 6010943"/>
                  <a:gd name="connsiteY122" fmla="*/ 1014785 h 4415216"/>
                  <a:gd name="connsiteX123" fmla="*/ 4167855 w 6010943"/>
                  <a:gd name="connsiteY123" fmla="*/ 1005260 h 4415216"/>
                  <a:gd name="connsiteX124" fmla="*/ 4205955 w 6010943"/>
                  <a:gd name="connsiteY124" fmla="*/ 1000498 h 4415216"/>
                  <a:gd name="connsiteX125" fmla="*/ 4248818 w 6010943"/>
                  <a:gd name="connsiteY125" fmla="*/ 990973 h 4415216"/>
                  <a:gd name="connsiteX126" fmla="*/ 4291680 w 6010943"/>
                  <a:gd name="connsiteY126" fmla="*/ 971923 h 4415216"/>
                  <a:gd name="connsiteX127" fmla="*/ 4329780 w 6010943"/>
                  <a:gd name="connsiteY127" fmla="*/ 962398 h 4415216"/>
                  <a:gd name="connsiteX128" fmla="*/ 4344068 w 6010943"/>
                  <a:gd name="connsiteY128" fmla="*/ 952873 h 4415216"/>
                  <a:gd name="connsiteX129" fmla="*/ 4382168 w 6010943"/>
                  <a:gd name="connsiteY129" fmla="*/ 938585 h 4415216"/>
                  <a:gd name="connsiteX130" fmla="*/ 4401218 w 6010943"/>
                  <a:gd name="connsiteY130" fmla="*/ 924298 h 4415216"/>
                  <a:gd name="connsiteX131" fmla="*/ 4434555 w 6010943"/>
                  <a:gd name="connsiteY131" fmla="*/ 895723 h 4415216"/>
                  <a:gd name="connsiteX132" fmla="*/ 4444080 w 6010943"/>
                  <a:gd name="connsiteY132" fmla="*/ 876673 h 4415216"/>
                  <a:gd name="connsiteX133" fmla="*/ 4463130 w 6010943"/>
                  <a:gd name="connsiteY133" fmla="*/ 857623 h 4415216"/>
                  <a:gd name="connsiteX134" fmla="*/ 4486943 w 6010943"/>
                  <a:gd name="connsiteY134" fmla="*/ 809998 h 4415216"/>
                  <a:gd name="connsiteX135" fmla="*/ 4501230 w 6010943"/>
                  <a:gd name="connsiteY135" fmla="*/ 786185 h 4415216"/>
                  <a:gd name="connsiteX136" fmla="*/ 4515518 w 6010943"/>
                  <a:gd name="connsiteY136" fmla="*/ 695698 h 4415216"/>
                  <a:gd name="connsiteX137" fmla="*/ 4525043 w 6010943"/>
                  <a:gd name="connsiteY137" fmla="*/ 581398 h 4415216"/>
                  <a:gd name="connsiteX138" fmla="*/ 4534568 w 6010943"/>
                  <a:gd name="connsiteY138" fmla="*/ 543298 h 4415216"/>
                  <a:gd name="connsiteX139" fmla="*/ 4539330 w 6010943"/>
                  <a:gd name="connsiteY139" fmla="*/ 500435 h 4415216"/>
                  <a:gd name="connsiteX140" fmla="*/ 4548855 w 6010943"/>
                  <a:gd name="connsiteY140" fmla="*/ 424235 h 4415216"/>
                  <a:gd name="connsiteX141" fmla="*/ 4553618 w 6010943"/>
                  <a:gd name="connsiteY141" fmla="*/ 381373 h 4415216"/>
                  <a:gd name="connsiteX142" fmla="*/ 4567905 w 6010943"/>
                  <a:gd name="connsiteY142" fmla="*/ 271835 h 4415216"/>
                  <a:gd name="connsiteX143" fmla="*/ 4572668 w 6010943"/>
                  <a:gd name="connsiteY143" fmla="*/ 233735 h 4415216"/>
                  <a:gd name="connsiteX144" fmla="*/ 4582193 w 6010943"/>
                  <a:gd name="connsiteY144" fmla="*/ 190873 h 4415216"/>
                  <a:gd name="connsiteX145" fmla="*/ 4586955 w 6010943"/>
                  <a:gd name="connsiteY145" fmla="*/ 152773 h 4415216"/>
                  <a:gd name="connsiteX146" fmla="*/ 4596480 w 6010943"/>
                  <a:gd name="connsiteY146" fmla="*/ 119435 h 4415216"/>
                  <a:gd name="connsiteX147" fmla="*/ 4601243 w 6010943"/>
                  <a:gd name="connsiteY147" fmla="*/ 95623 h 4415216"/>
                  <a:gd name="connsiteX148" fmla="*/ 4610768 w 6010943"/>
                  <a:gd name="connsiteY148" fmla="*/ 76573 h 4415216"/>
                  <a:gd name="connsiteX149" fmla="*/ 4620293 w 6010943"/>
                  <a:gd name="connsiteY149" fmla="*/ 52760 h 4415216"/>
                  <a:gd name="connsiteX150" fmla="*/ 4658393 w 6010943"/>
                  <a:gd name="connsiteY150" fmla="*/ 14660 h 4415216"/>
                  <a:gd name="connsiteX151" fmla="*/ 4677443 w 6010943"/>
                  <a:gd name="connsiteY151" fmla="*/ 9898 h 4415216"/>
                  <a:gd name="connsiteX152" fmla="*/ 4696493 w 6010943"/>
                  <a:gd name="connsiteY152" fmla="*/ 373 h 4415216"/>
                  <a:gd name="connsiteX153" fmla="*/ 4820318 w 6010943"/>
                  <a:gd name="connsiteY153" fmla="*/ 14660 h 4415216"/>
                  <a:gd name="connsiteX154" fmla="*/ 4858418 w 6010943"/>
                  <a:gd name="connsiteY154" fmla="*/ 28948 h 4415216"/>
                  <a:gd name="connsiteX155" fmla="*/ 4906043 w 6010943"/>
                  <a:gd name="connsiteY155" fmla="*/ 52760 h 4415216"/>
                  <a:gd name="connsiteX156" fmla="*/ 4944143 w 6010943"/>
                  <a:gd name="connsiteY156" fmla="*/ 86098 h 4415216"/>
                  <a:gd name="connsiteX157" fmla="*/ 4987005 w 6010943"/>
                  <a:gd name="connsiteY157" fmla="*/ 133723 h 4415216"/>
                  <a:gd name="connsiteX158" fmla="*/ 5034630 w 6010943"/>
                  <a:gd name="connsiteY158" fmla="*/ 200398 h 4415216"/>
                  <a:gd name="connsiteX159" fmla="*/ 5053680 w 6010943"/>
                  <a:gd name="connsiteY159" fmla="*/ 228973 h 4415216"/>
                  <a:gd name="connsiteX160" fmla="*/ 5072730 w 6010943"/>
                  <a:gd name="connsiteY160" fmla="*/ 252785 h 4415216"/>
                  <a:gd name="connsiteX161" fmla="*/ 5087018 w 6010943"/>
                  <a:gd name="connsiteY161" fmla="*/ 276598 h 4415216"/>
                  <a:gd name="connsiteX162" fmla="*/ 5106068 w 6010943"/>
                  <a:gd name="connsiteY162" fmla="*/ 300410 h 4415216"/>
                  <a:gd name="connsiteX163" fmla="*/ 5125118 w 6010943"/>
                  <a:gd name="connsiteY163" fmla="*/ 328985 h 4415216"/>
                  <a:gd name="connsiteX164" fmla="*/ 5144168 w 6010943"/>
                  <a:gd name="connsiteY164" fmla="*/ 362323 h 4415216"/>
                  <a:gd name="connsiteX165" fmla="*/ 5201318 w 6010943"/>
                  <a:gd name="connsiteY165" fmla="*/ 409948 h 4415216"/>
                  <a:gd name="connsiteX166" fmla="*/ 5220368 w 6010943"/>
                  <a:gd name="connsiteY166" fmla="*/ 419473 h 4415216"/>
                  <a:gd name="connsiteX167" fmla="*/ 5248943 w 6010943"/>
                  <a:gd name="connsiteY167" fmla="*/ 428998 h 4415216"/>
                  <a:gd name="connsiteX168" fmla="*/ 5329905 w 6010943"/>
                  <a:gd name="connsiteY168" fmla="*/ 471860 h 4415216"/>
                  <a:gd name="connsiteX169" fmla="*/ 5363243 w 6010943"/>
                  <a:gd name="connsiteY169" fmla="*/ 481385 h 4415216"/>
                  <a:gd name="connsiteX170" fmla="*/ 5377530 w 6010943"/>
                  <a:gd name="connsiteY170" fmla="*/ 486148 h 4415216"/>
                  <a:gd name="connsiteX171" fmla="*/ 5434680 w 6010943"/>
                  <a:gd name="connsiteY171" fmla="*/ 514723 h 4415216"/>
                  <a:gd name="connsiteX172" fmla="*/ 5463255 w 6010943"/>
                  <a:gd name="connsiteY172" fmla="*/ 529010 h 4415216"/>
                  <a:gd name="connsiteX173" fmla="*/ 5510880 w 6010943"/>
                  <a:gd name="connsiteY173" fmla="*/ 548060 h 4415216"/>
                  <a:gd name="connsiteX174" fmla="*/ 5544218 w 6010943"/>
                  <a:gd name="connsiteY174" fmla="*/ 571873 h 4415216"/>
                  <a:gd name="connsiteX175" fmla="*/ 5572793 w 6010943"/>
                  <a:gd name="connsiteY175" fmla="*/ 586160 h 4415216"/>
                  <a:gd name="connsiteX176" fmla="*/ 5596605 w 6010943"/>
                  <a:gd name="connsiteY176" fmla="*/ 605210 h 4415216"/>
                  <a:gd name="connsiteX177" fmla="*/ 5620418 w 6010943"/>
                  <a:gd name="connsiteY177" fmla="*/ 619498 h 4415216"/>
                  <a:gd name="connsiteX178" fmla="*/ 5663280 w 6010943"/>
                  <a:gd name="connsiteY178" fmla="*/ 652835 h 4415216"/>
                  <a:gd name="connsiteX179" fmla="*/ 5691855 w 6010943"/>
                  <a:gd name="connsiteY179" fmla="*/ 671885 h 4415216"/>
                  <a:gd name="connsiteX180" fmla="*/ 5725193 w 6010943"/>
                  <a:gd name="connsiteY180" fmla="*/ 714748 h 4415216"/>
                  <a:gd name="connsiteX181" fmla="*/ 5758530 w 6010943"/>
                  <a:gd name="connsiteY181" fmla="*/ 743323 h 4415216"/>
                  <a:gd name="connsiteX182" fmla="*/ 5787105 w 6010943"/>
                  <a:gd name="connsiteY182" fmla="*/ 786185 h 4415216"/>
                  <a:gd name="connsiteX183" fmla="*/ 5825205 w 6010943"/>
                  <a:gd name="connsiteY183" fmla="*/ 867148 h 4415216"/>
                  <a:gd name="connsiteX184" fmla="*/ 5844255 w 6010943"/>
                  <a:gd name="connsiteY184" fmla="*/ 957635 h 4415216"/>
                  <a:gd name="connsiteX185" fmla="*/ 5858543 w 6010943"/>
                  <a:gd name="connsiteY185" fmla="*/ 1000498 h 4415216"/>
                  <a:gd name="connsiteX186" fmla="*/ 5877593 w 6010943"/>
                  <a:gd name="connsiteY186" fmla="*/ 1081460 h 4415216"/>
                  <a:gd name="connsiteX187" fmla="*/ 5891880 w 6010943"/>
                  <a:gd name="connsiteY187" fmla="*/ 1124323 h 4415216"/>
                  <a:gd name="connsiteX188" fmla="*/ 5901405 w 6010943"/>
                  <a:gd name="connsiteY188" fmla="*/ 1157660 h 4415216"/>
                  <a:gd name="connsiteX189" fmla="*/ 5910930 w 6010943"/>
                  <a:gd name="connsiteY189" fmla="*/ 1181473 h 4415216"/>
                  <a:gd name="connsiteX190" fmla="*/ 5934743 w 6010943"/>
                  <a:gd name="connsiteY190" fmla="*/ 1248148 h 4415216"/>
                  <a:gd name="connsiteX191" fmla="*/ 5953793 w 6010943"/>
                  <a:gd name="connsiteY191" fmla="*/ 1295773 h 4415216"/>
                  <a:gd name="connsiteX192" fmla="*/ 5958555 w 6010943"/>
                  <a:gd name="connsiteY192" fmla="*/ 1329110 h 4415216"/>
                  <a:gd name="connsiteX193" fmla="*/ 5972843 w 6010943"/>
                  <a:gd name="connsiteY193" fmla="*/ 1362448 h 4415216"/>
                  <a:gd name="connsiteX194" fmla="*/ 5987130 w 6010943"/>
                  <a:gd name="connsiteY194" fmla="*/ 1471985 h 4415216"/>
                  <a:gd name="connsiteX195" fmla="*/ 5991893 w 6010943"/>
                  <a:gd name="connsiteY195" fmla="*/ 1505323 h 4415216"/>
                  <a:gd name="connsiteX196" fmla="*/ 5996655 w 6010943"/>
                  <a:gd name="connsiteY196" fmla="*/ 1529135 h 4415216"/>
                  <a:gd name="connsiteX197" fmla="*/ 6001418 w 6010943"/>
                  <a:gd name="connsiteY197" fmla="*/ 1610098 h 4415216"/>
                  <a:gd name="connsiteX198" fmla="*/ 6010943 w 6010943"/>
                  <a:gd name="connsiteY198" fmla="*/ 1705348 h 4415216"/>
                  <a:gd name="connsiteX199" fmla="*/ 6006180 w 6010943"/>
                  <a:gd name="connsiteY199" fmla="*/ 1948235 h 4415216"/>
                  <a:gd name="connsiteX200" fmla="*/ 5982368 w 6010943"/>
                  <a:gd name="connsiteY200" fmla="*/ 2029198 h 4415216"/>
                  <a:gd name="connsiteX201" fmla="*/ 5972843 w 6010943"/>
                  <a:gd name="connsiteY201" fmla="*/ 2053010 h 4415216"/>
                  <a:gd name="connsiteX202" fmla="*/ 5934743 w 6010943"/>
                  <a:gd name="connsiteY202" fmla="*/ 2076823 h 4415216"/>
                  <a:gd name="connsiteX203" fmla="*/ 5825205 w 6010943"/>
                  <a:gd name="connsiteY203" fmla="*/ 2067298 h 4415216"/>
                  <a:gd name="connsiteX204" fmla="*/ 5763293 w 6010943"/>
                  <a:gd name="connsiteY204" fmla="*/ 2048248 h 4415216"/>
                  <a:gd name="connsiteX205" fmla="*/ 5725193 w 6010943"/>
                  <a:gd name="connsiteY205" fmla="*/ 2038723 h 4415216"/>
                  <a:gd name="connsiteX206" fmla="*/ 5701380 w 6010943"/>
                  <a:gd name="connsiteY206" fmla="*/ 2029198 h 4415216"/>
                  <a:gd name="connsiteX207" fmla="*/ 5682330 w 6010943"/>
                  <a:gd name="connsiteY207" fmla="*/ 2024435 h 4415216"/>
                  <a:gd name="connsiteX208" fmla="*/ 5658518 w 6010943"/>
                  <a:gd name="connsiteY208" fmla="*/ 2014910 h 4415216"/>
                  <a:gd name="connsiteX209" fmla="*/ 5625180 w 6010943"/>
                  <a:gd name="connsiteY209" fmla="*/ 2010148 h 4415216"/>
                  <a:gd name="connsiteX210" fmla="*/ 5596605 w 6010943"/>
                  <a:gd name="connsiteY210" fmla="*/ 2000623 h 4415216"/>
                  <a:gd name="connsiteX211" fmla="*/ 5577555 w 6010943"/>
                  <a:gd name="connsiteY211" fmla="*/ 1995860 h 4415216"/>
                  <a:gd name="connsiteX212" fmla="*/ 5553743 w 6010943"/>
                  <a:gd name="connsiteY212" fmla="*/ 1986335 h 4415216"/>
                  <a:gd name="connsiteX213" fmla="*/ 5525168 w 6010943"/>
                  <a:gd name="connsiteY213" fmla="*/ 1976810 h 4415216"/>
                  <a:gd name="connsiteX214" fmla="*/ 5491830 w 6010943"/>
                  <a:gd name="connsiteY214" fmla="*/ 1962523 h 4415216"/>
                  <a:gd name="connsiteX215" fmla="*/ 5487068 w 6010943"/>
                  <a:gd name="connsiteY215" fmla="*/ 1948235 h 4415216"/>
                  <a:gd name="connsiteX216" fmla="*/ 5448968 w 6010943"/>
                  <a:gd name="connsiteY216" fmla="*/ 1924423 h 4415216"/>
                  <a:gd name="connsiteX217" fmla="*/ 5406105 w 6010943"/>
                  <a:gd name="connsiteY217" fmla="*/ 1900610 h 4415216"/>
                  <a:gd name="connsiteX218" fmla="*/ 5339430 w 6010943"/>
                  <a:gd name="connsiteY218" fmla="*/ 1824410 h 4415216"/>
                  <a:gd name="connsiteX219" fmla="*/ 5315618 w 6010943"/>
                  <a:gd name="connsiteY219" fmla="*/ 1805360 h 4415216"/>
                  <a:gd name="connsiteX220" fmla="*/ 5291805 w 6010943"/>
                  <a:gd name="connsiteY220" fmla="*/ 1800598 h 4415216"/>
                  <a:gd name="connsiteX221" fmla="*/ 5220368 w 6010943"/>
                  <a:gd name="connsiteY221" fmla="*/ 1762498 h 4415216"/>
                  <a:gd name="connsiteX222" fmla="*/ 5072730 w 6010943"/>
                  <a:gd name="connsiteY222" fmla="*/ 1719635 h 4415216"/>
                  <a:gd name="connsiteX223" fmla="*/ 5044155 w 6010943"/>
                  <a:gd name="connsiteY223" fmla="*/ 1714873 h 4415216"/>
                  <a:gd name="connsiteX224" fmla="*/ 5020343 w 6010943"/>
                  <a:gd name="connsiteY224" fmla="*/ 1710110 h 4415216"/>
                  <a:gd name="connsiteX225" fmla="*/ 4801268 w 6010943"/>
                  <a:gd name="connsiteY225" fmla="*/ 1700585 h 4415216"/>
                  <a:gd name="connsiteX226" fmla="*/ 4691730 w 6010943"/>
                  <a:gd name="connsiteY226" fmla="*/ 1714873 h 4415216"/>
                  <a:gd name="connsiteX227" fmla="*/ 4644105 w 6010943"/>
                  <a:gd name="connsiteY227" fmla="*/ 1743448 h 4415216"/>
                  <a:gd name="connsiteX228" fmla="*/ 4629818 w 6010943"/>
                  <a:gd name="connsiteY228" fmla="*/ 1748210 h 4415216"/>
                  <a:gd name="connsiteX229" fmla="*/ 4586955 w 6010943"/>
                  <a:gd name="connsiteY229" fmla="*/ 1800598 h 4415216"/>
                  <a:gd name="connsiteX230" fmla="*/ 4563143 w 6010943"/>
                  <a:gd name="connsiteY230" fmla="*/ 1833935 h 4415216"/>
                  <a:gd name="connsiteX231" fmla="*/ 4539330 w 6010943"/>
                  <a:gd name="connsiteY231" fmla="*/ 1857748 h 4415216"/>
                  <a:gd name="connsiteX232" fmla="*/ 4520280 w 6010943"/>
                  <a:gd name="connsiteY232" fmla="*/ 1881560 h 4415216"/>
                  <a:gd name="connsiteX233" fmla="*/ 4477418 w 6010943"/>
                  <a:gd name="connsiteY233" fmla="*/ 1924423 h 4415216"/>
                  <a:gd name="connsiteX234" fmla="*/ 4420268 w 6010943"/>
                  <a:gd name="connsiteY234" fmla="*/ 1972048 h 4415216"/>
                  <a:gd name="connsiteX235" fmla="*/ 4401218 w 6010943"/>
                  <a:gd name="connsiteY235" fmla="*/ 1981573 h 4415216"/>
                  <a:gd name="connsiteX236" fmla="*/ 4344068 w 6010943"/>
                  <a:gd name="connsiteY236" fmla="*/ 2014910 h 4415216"/>
                  <a:gd name="connsiteX237" fmla="*/ 4329780 w 6010943"/>
                  <a:gd name="connsiteY237" fmla="*/ 2019673 h 4415216"/>
                  <a:gd name="connsiteX238" fmla="*/ 4315493 w 6010943"/>
                  <a:gd name="connsiteY238" fmla="*/ 2029198 h 4415216"/>
                  <a:gd name="connsiteX239" fmla="*/ 4239293 w 6010943"/>
                  <a:gd name="connsiteY239" fmla="*/ 2038723 h 4415216"/>
                  <a:gd name="connsiteX240" fmla="*/ 4182143 w 6010943"/>
                  <a:gd name="connsiteY240" fmla="*/ 2048248 h 4415216"/>
                  <a:gd name="connsiteX241" fmla="*/ 4153568 w 6010943"/>
                  <a:gd name="connsiteY241" fmla="*/ 2053010 h 4415216"/>
                  <a:gd name="connsiteX242" fmla="*/ 4139280 w 6010943"/>
                  <a:gd name="connsiteY242" fmla="*/ 2057773 h 4415216"/>
                  <a:gd name="connsiteX243" fmla="*/ 4120230 w 6010943"/>
                  <a:gd name="connsiteY243" fmla="*/ 2062535 h 4415216"/>
                  <a:gd name="connsiteX244" fmla="*/ 4096418 w 6010943"/>
                  <a:gd name="connsiteY244" fmla="*/ 2072060 h 4415216"/>
                  <a:gd name="connsiteX245" fmla="*/ 4048793 w 6010943"/>
                  <a:gd name="connsiteY245" fmla="*/ 2081585 h 4415216"/>
                  <a:gd name="connsiteX246" fmla="*/ 4024980 w 6010943"/>
                  <a:gd name="connsiteY246" fmla="*/ 2091110 h 4415216"/>
                  <a:gd name="connsiteX247" fmla="*/ 3972593 w 6010943"/>
                  <a:gd name="connsiteY247" fmla="*/ 2105398 h 4415216"/>
                  <a:gd name="connsiteX248" fmla="*/ 3948780 w 6010943"/>
                  <a:gd name="connsiteY248" fmla="*/ 2114923 h 4415216"/>
                  <a:gd name="connsiteX249" fmla="*/ 3929730 w 6010943"/>
                  <a:gd name="connsiteY249" fmla="*/ 2129210 h 4415216"/>
                  <a:gd name="connsiteX250" fmla="*/ 3896393 w 6010943"/>
                  <a:gd name="connsiteY250" fmla="*/ 2138735 h 4415216"/>
                  <a:gd name="connsiteX251" fmla="*/ 3872580 w 6010943"/>
                  <a:gd name="connsiteY251" fmla="*/ 2153023 h 4415216"/>
                  <a:gd name="connsiteX252" fmla="*/ 3829718 w 6010943"/>
                  <a:gd name="connsiteY252" fmla="*/ 2181598 h 4415216"/>
                  <a:gd name="connsiteX253" fmla="*/ 3791618 w 6010943"/>
                  <a:gd name="connsiteY253" fmla="*/ 2200648 h 4415216"/>
                  <a:gd name="connsiteX254" fmla="*/ 3777330 w 6010943"/>
                  <a:gd name="connsiteY254" fmla="*/ 2214935 h 4415216"/>
                  <a:gd name="connsiteX255" fmla="*/ 3767805 w 6010943"/>
                  <a:gd name="connsiteY255" fmla="*/ 2229223 h 4415216"/>
                  <a:gd name="connsiteX256" fmla="*/ 3739230 w 6010943"/>
                  <a:gd name="connsiteY256" fmla="*/ 2248273 h 4415216"/>
                  <a:gd name="connsiteX257" fmla="*/ 3715418 w 6010943"/>
                  <a:gd name="connsiteY257" fmla="*/ 2267323 h 4415216"/>
                  <a:gd name="connsiteX258" fmla="*/ 3686843 w 6010943"/>
                  <a:gd name="connsiteY258" fmla="*/ 2276848 h 4415216"/>
                  <a:gd name="connsiteX259" fmla="*/ 3620168 w 6010943"/>
                  <a:gd name="connsiteY259" fmla="*/ 2305423 h 4415216"/>
                  <a:gd name="connsiteX260" fmla="*/ 3596355 w 6010943"/>
                  <a:gd name="connsiteY260" fmla="*/ 2314948 h 4415216"/>
                  <a:gd name="connsiteX261" fmla="*/ 3572543 w 6010943"/>
                  <a:gd name="connsiteY261" fmla="*/ 2329235 h 4415216"/>
                  <a:gd name="connsiteX262" fmla="*/ 3553493 w 6010943"/>
                  <a:gd name="connsiteY262" fmla="*/ 2333998 h 4415216"/>
                  <a:gd name="connsiteX263" fmla="*/ 3501105 w 6010943"/>
                  <a:gd name="connsiteY263" fmla="*/ 2357810 h 4415216"/>
                  <a:gd name="connsiteX264" fmla="*/ 3482055 w 6010943"/>
                  <a:gd name="connsiteY264" fmla="*/ 2372098 h 4415216"/>
                  <a:gd name="connsiteX265" fmla="*/ 3463005 w 6010943"/>
                  <a:gd name="connsiteY265" fmla="*/ 2381623 h 4415216"/>
                  <a:gd name="connsiteX266" fmla="*/ 3448718 w 6010943"/>
                  <a:gd name="connsiteY266" fmla="*/ 2391148 h 4415216"/>
                  <a:gd name="connsiteX267" fmla="*/ 3429668 w 6010943"/>
                  <a:gd name="connsiteY267" fmla="*/ 2395910 h 4415216"/>
                  <a:gd name="connsiteX268" fmla="*/ 3415380 w 6010943"/>
                  <a:gd name="connsiteY268" fmla="*/ 2410198 h 4415216"/>
                  <a:gd name="connsiteX269" fmla="*/ 3372518 w 6010943"/>
                  <a:gd name="connsiteY269" fmla="*/ 2429248 h 4415216"/>
                  <a:gd name="connsiteX270" fmla="*/ 3339180 w 6010943"/>
                  <a:gd name="connsiteY270" fmla="*/ 2448298 h 4415216"/>
                  <a:gd name="connsiteX271" fmla="*/ 3267743 w 6010943"/>
                  <a:gd name="connsiteY271" fmla="*/ 2481635 h 4415216"/>
                  <a:gd name="connsiteX272" fmla="*/ 3220118 w 6010943"/>
                  <a:gd name="connsiteY272" fmla="*/ 2495923 h 4415216"/>
                  <a:gd name="connsiteX273" fmla="*/ 3191543 w 6010943"/>
                  <a:gd name="connsiteY273" fmla="*/ 2510210 h 4415216"/>
                  <a:gd name="connsiteX274" fmla="*/ 3158205 w 6010943"/>
                  <a:gd name="connsiteY274" fmla="*/ 2524498 h 4415216"/>
                  <a:gd name="connsiteX275" fmla="*/ 3129630 w 6010943"/>
                  <a:gd name="connsiteY275" fmla="*/ 2538785 h 4415216"/>
                  <a:gd name="connsiteX276" fmla="*/ 3096293 w 6010943"/>
                  <a:gd name="connsiteY276" fmla="*/ 2553073 h 4415216"/>
                  <a:gd name="connsiteX277" fmla="*/ 3062955 w 6010943"/>
                  <a:gd name="connsiteY277" fmla="*/ 2581648 h 4415216"/>
                  <a:gd name="connsiteX278" fmla="*/ 3043905 w 6010943"/>
                  <a:gd name="connsiteY278" fmla="*/ 2591173 h 4415216"/>
                  <a:gd name="connsiteX279" fmla="*/ 3024855 w 6010943"/>
                  <a:gd name="connsiteY279" fmla="*/ 2605460 h 4415216"/>
                  <a:gd name="connsiteX280" fmla="*/ 3005805 w 6010943"/>
                  <a:gd name="connsiteY280" fmla="*/ 2614985 h 4415216"/>
                  <a:gd name="connsiteX281" fmla="*/ 2986755 w 6010943"/>
                  <a:gd name="connsiteY281" fmla="*/ 2634035 h 4415216"/>
                  <a:gd name="connsiteX282" fmla="*/ 2958180 w 6010943"/>
                  <a:gd name="connsiteY282" fmla="*/ 2653085 h 4415216"/>
                  <a:gd name="connsiteX283" fmla="*/ 2929605 w 6010943"/>
                  <a:gd name="connsiteY283" fmla="*/ 2681660 h 4415216"/>
                  <a:gd name="connsiteX284" fmla="*/ 2843880 w 6010943"/>
                  <a:gd name="connsiteY284" fmla="*/ 2743573 h 4415216"/>
                  <a:gd name="connsiteX285" fmla="*/ 2829593 w 6010943"/>
                  <a:gd name="connsiteY285" fmla="*/ 2762623 h 4415216"/>
                  <a:gd name="connsiteX286" fmla="*/ 2791493 w 6010943"/>
                  <a:gd name="connsiteY286" fmla="*/ 2786435 h 4415216"/>
                  <a:gd name="connsiteX287" fmla="*/ 2772443 w 6010943"/>
                  <a:gd name="connsiteY287" fmla="*/ 2800723 h 4415216"/>
                  <a:gd name="connsiteX288" fmla="*/ 2720055 w 6010943"/>
                  <a:gd name="connsiteY288" fmla="*/ 2843585 h 4415216"/>
                  <a:gd name="connsiteX289" fmla="*/ 2696243 w 6010943"/>
                  <a:gd name="connsiteY289" fmla="*/ 2853110 h 4415216"/>
                  <a:gd name="connsiteX290" fmla="*/ 2629568 w 6010943"/>
                  <a:gd name="connsiteY290" fmla="*/ 2900735 h 4415216"/>
                  <a:gd name="connsiteX291" fmla="*/ 2605755 w 6010943"/>
                  <a:gd name="connsiteY291" fmla="*/ 2905498 h 4415216"/>
                  <a:gd name="connsiteX292" fmla="*/ 2553368 w 6010943"/>
                  <a:gd name="connsiteY292" fmla="*/ 2924548 h 4415216"/>
                  <a:gd name="connsiteX293" fmla="*/ 2491455 w 6010943"/>
                  <a:gd name="connsiteY293" fmla="*/ 2934073 h 4415216"/>
                  <a:gd name="connsiteX294" fmla="*/ 2381918 w 6010943"/>
                  <a:gd name="connsiteY294" fmla="*/ 2943598 h 4415216"/>
                  <a:gd name="connsiteX295" fmla="*/ 2329530 w 6010943"/>
                  <a:gd name="connsiteY295" fmla="*/ 2957885 h 4415216"/>
                  <a:gd name="connsiteX296" fmla="*/ 2277143 w 6010943"/>
                  <a:gd name="connsiteY296" fmla="*/ 2967410 h 4415216"/>
                  <a:gd name="connsiteX297" fmla="*/ 2219993 w 6010943"/>
                  <a:gd name="connsiteY297" fmla="*/ 2986460 h 4415216"/>
                  <a:gd name="connsiteX298" fmla="*/ 2177130 w 6010943"/>
                  <a:gd name="connsiteY298" fmla="*/ 2995985 h 4415216"/>
                  <a:gd name="connsiteX299" fmla="*/ 2119980 w 6010943"/>
                  <a:gd name="connsiteY299" fmla="*/ 3005510 h 4415216"/>
                  <a:gd name="connsiteX300" fmla="*/ 2091405 w 6010943"/>
                  <a:gd name="connsiteY300" fmla="*/ 3015035 h 4415216"/>
                  <a:gd name="connsiteX301" fmla="*/ 2043780 w 6010943"/>
                  <a:gd name="connsiteY301" fmla="*/ 3024560 h 4415216"/>
                  <a:gd name="connsiteX302" fmla="*/ 2019968 w 6010943"/>
                  <a:gd name="connsiteY302" fmla="*/ 3034085 h 4415216"/>
                  <a:gd name="connsiteX303" fmla="*/ 2000918 w 6010943"/>
                  <a:gd name="connsiteY303" fmla="*/ 3048373 h 4415216"/>
                  <a:gd name="connsiteX304" fmla="*/ 1962818 w 6010943"/>
                  <a:gd name="connsiteY304" fmla="*/ 3057898 h 4415216"/>
                  <a:gd name="connsiteX305" fmla="*/ 1896143 w 6010943"/>
                  <a:gd name="connsiteY305" fmla="*/ 3076948 h 4415216"/>
                  <a:gd name="connsiteX306" fmla="*/ 1867568 w 6010943"/>
                  <a:gd name="connsiteY306" fmla="*/ 3081710 h 4415216"/>
                  <a:gd name="connsiteX307" fmla="*/ 1819943 w 6010943"/>
                  <a:gd name="connsiteY307" fmla="*/ 3095998 h 4415216"/>
                  <a:gd name="connsiteX308" fmla="*/ 1805655 w 6010943"/>
                  <a:gd name="connsiteY308" fmla="*/ 3100760 h 4415216"/>
                  <a:gd name="connsiteX309" fmla="*/ 1781843 w 6010943"/>
                  <a:gd name="connsiteY309" fmla="*/ 3105523 h 4415216"/>
                  <a:gd name="connsiteX310" fmla="*/ 1738980 w 6010943"/>
                  <a:gd name="connsiteY310" fmla="*/ 3124573 h 4415216"/>
                  <a:gd name="connsiteX311" fmla="*/ 1719930 w 6010943"/>
                  <a:gd name="connsiteY311" fmla="*/ 3134098 h 4415216"/>
                  <a:gd name="connsiteX312" fmla="*/ 1691355 w 6010943"/>
                  <a:gd name="connsiteY312" fmla="*/ 3143623 h 4415216"/>
                  <a:gd name="connsiteX313" fmla="*/ 1653255 w 6010943"/>
                  <a:gd name="connsiteY313" fmla="*/ 3153148 h 4415216"/>
                  <a:gd name="connsiteX314" fmla="*/ 1572293 w 6010943"/>
                  <a:gd name="connsiteY314" fmla="*/ 3181723 h 4415216"/>
                  <a:gd name="connsiteX315" fmla="*/ 1477043 w 6010943"/>
                  <a:gd name="connsiteY315" fmla="*/ 3229348 h 4415216"/>
                  <a:gd name="connsiteX316" fmla="*/ 1457993 w 6010943"/>
                  <a:gd name="connsiteY316" fmla="*/ 3238873 h 4415216"/>
                  <a:gd name="connsiteX317" fmla="*/ 1438943 w 6010943"/>
                  <a:gd name="connsiteY317" fmla="*/ 3248398 h 4415216"/>
                  <a:gd name="connsiteX318" fmla="*/ 1377030 w 6010943"/>
                  <a:gd name="connsiteY318" fmla="*/ 3276973 h 4415216"/>
                  <a:gd name="connsiteX319" fmla="*/ 1357980 w 6010943"/>
                  <a:gd name="connsiteY319" fmla="*/ 3286498 h 4415216"/>
                  <a:gd name="connsiteX320" fmla="*/ 1315118 w 6010943"/>
                  <a:gd name="connsiteY320" fmla="*/ 3315073 h 4415216"/>
                  <a:gd name="connsiteX321" fmla="*/ 1291305 w 6010943"/>
                  <a:gd name="connsiteY321" fmla="*/ 3319835 h 4415216"/>
                  <a:gd name="connsiteX322" fmla="*/ 1272255 w 6010943"/>
                  <a:gd name="connsiteY322" fmla="*/ 3334123 h 4415216"/>
                  <a:gd name="connsiteX323" fmla="*/ 1186530 w 6010943"/>
                  <a:gd name="connsiteY323" fmla="*/ 3367460 h 4415216"/>
                  <a:gd name="connsiteX324" fmla="*/ 1162718 w 6010943"/>
                  <a:gd name="connsiteY324" fmla="*/ 3372223 h 4415216"/>
                  <a:gd name="connsiteX325" fmla="*/ 1148430 w 6010943"/>
                  <a:gd name="connsiteY325" fmla="*/ 3376985 h 4415216"/>
                  <a:gd name="connsiteX326" fmla="*/ 1110330 w 6010943"/>
                  <a:gd name="connsiteY326" fmla="*/ 3386510 h 4415216"/>
                  <a:gd name="connsiteX327" fmla="*/ 1091280 w 6010943"/>
                  <a:gd name="connsiteY327" fmla="*/ 3391273 h 4415216"/>
                  <a:gd name="connsiteX328" fmla="*/ 1038893 w 6010943"/>
                  <a:gd name="connsiteY328" fmla="*/ 3400798 h 4415216"/>
                  <a:gd name="connsiteX329" fmla="*/ 996030 w 6010943"/>
                  <a:gd name="connsiteY329" fmla="*/ 3410323 h 4415216"/>
                  <a:gd name="connsiteX330" fmla="*/ 976980 w 6010943"/>
                  <a:gd name="connsiteY330" fmla="*/ 3415085 h 4415216"/>
                  <a:gd name="connsiteX331" fmla="*/ 953168 w 6010943"/>
                  <a:gd name="connsiteY331" fmla="*/ 3419848 h 4415216"/>
                  <a:gd name="connsiteX332" fmla="*/ 910305 w 6010943"/>
                  <a:gd name="connsiteY332" fmla="*/ 3438898 h 4415216"/>
                  <a:gd name="connsiteX333" fmla="*/ 872205 w 6010943"/>
                  <a:gd name="connsiteY333" fmla="*/ 3448423 h 4415216"/>
                  <a:gd name="connsiteX334" fmla="*/ 810293 w 6010943"/>
                  <a:gd name="connsiteY334" fmla="*/ 3486523 h 4415216"/>
                  <a:gd name="connsiteX335" fmla="*/ 757905 w 6010943"/>
                  <a:gd name="connsiteY335" fmla="*/ 3524623 h 4415216"/>
                  <a:gd name="connsiteX336" fmla="*/ 729330 w 6010943"/>
                  <a:gd name="connsiteY336" fmla="*/ 3553198 h 4415216"/>
                  <a:gd name="connsiteX337" fmla="*/ 710280 w 6010943"/>
                  <a:gd name="connsiteY337" fmla="*/ 3586535 h 4415216"/>
                  <a:gd name="connsiteX338" fmla="*/ 695993 w 6010943"/>
                  <a:gd name="connsiteY338" fmla="*/ 3600823 h 4415216"/>
                  <a:gd name="connsiteX339" fmla="*/ 686468 w 6010943"/>
                  <a:gd name="connsiteY339" fmla="*/ 3619873 h 4415216"/>
                  <a:gd name="connsiteX340" fmla="*/ 643605 w 6010943"/>
                  <a:gd name="connsiteY340" fmla="*/ 3662735 h 4415216"/>
                  <a:gd name="connsiteX341" fmla="*/ 629318 w 6010943"/>
                  <a:gd name="connsiteY341" fmla="*/ 3672260 h 4415216"/>
                  <a:gd name="connsiteX342" fmla="*/ 615030 w 6010943"/>
                  <a:gd name="connsiteY342" fmla="*/ 3691310 h 4415216"/>
                  <a:gd name="connsiteX343" fmla="*/ 595980 w 6010943"/>
                  <a:gd name="connsiteY343" fmla="*/ 3700835 h 4415216"/>
                  <a:gd name="connsiteX344" fmla="*/ 581693 w 6010943"/>
                  <a:gd name="connsiteY344" fmla="*/ 3710360 h 4415216"/>
                  <a:gd name="connsiteX345" fmla="*/ 557880 w 6010943"/>
                  <a:gd name="connsiteY345" fmla="*/ 3724648 h 4415216"/>
                  <a:gd name="connsiteX346" fmla="*/ 495968 w 6010943"/>
                  <a:gd name="connsiteY346" fmla="*/ 3762748 h 4415216"/>
                  <a:gd name="connsiteX347" fmla="*/ 462630 w 6010943"/>
                  <a:gd name="connsiteY347" fmla="*/ 3772273 h 4415216"/>
                  <a:gd name="connsiteX348" fmla="*/ 424530 w 6010943"/>
                  <a:gd name="connsiteY348" fmla="*/ 3786560 h 4415216"/>
                  <a:gd name="connsiteX349" fmla="*/ 400718 w 6010943"/>
                  <a:gd name="connsiteY349" fmla="*/ 3800848 h 4415216"/>
                  <a:gd name="connsiteX350" fmla="*/ 357855 w 6010943"/>
                  <a:gd name="connsiteY350" fmla="*/ 3805610 h 4415216"/>
                  <a:gd name="connsiteX351" fmla="*/ 305468 w 6010943"/>
                  <a:gd name="connsiteY351" fmla="*/ 3819898 h 4415216"/>
                  <a:gd name="connsiteX352" fmla="*/ 267368 w 6010943"/>
                  <a:gd name="connsiteY352" fmla="*/ 3824660 h 4415216"/>
                  <a:gd name="connsiteX353" fmla="*/ 205455 w 6010943"/>
                  <a:gd name="connsiteY353" fmla="*/ 3834185 h 4415216"/>
                  <a:gd name="connsiteX354" fmla="*/ 162593 w 6010943"/>
                  <a:gd name="connsiteY354" fmla="*/ 4415210 h 4415216"/>
                  <a:gd name="connsiteX355" fmla="*/ 668 w 6010943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67476 w 6011051"/>
                  <a:gd name="connsiteY352" fmla="*/ 3824660 h 4415216"/>
                  <a:gd name="connsiteX353" fmla="*/ 205563 w 6011051"/>
                  <a:gd name="connsiteY353" fmla="*/ 3834185 h 4415216"/>
                  <a:gd name="connsiteX354" fmla="*/ 162701 w 6011051"/>
                  <a:gd name="connsiteY354" fmla="*/ 4415210 h 4415216"/>
                  <a:gd name="connsiteX355" fmla="*/ 776 w 6011051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05563 w 6011051"/>
                  <a:gd name="connsiteY352" fmla="*/ 3834185 h 4415216"/>
                  <a:gd name="connsiteX353" fmla="*/ 162701 w 6011051"/>
                  <a:gd name="connsiteY353" fmla="*/ 4415210 h 4415216"/>
                  <a:gd name="connsiteX354" fmla="*/ 776 w 6011051"/>
                  <a:gd name="connsiteY354" fmla="*/ 4305674 h 4415216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305576 w 6011051"/>
                  <a:gd name="connsiteY351" fmla="*/ 3819898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610376 w 6011051"/>
                  <a:gd name="connsiteY350" fmla="*/ 3943722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610376 w 6011051"/>
                  <a:gd name="connsiteY349" fmla="*/ 3943722 h 4422601"/>
                  <a:gd name="connsiteX350" fmla="*/ 472263 w 6011051"/>
                  <a:gd name="connsiteY350" fmla="*/ 4062786 h 4422601"/>
                  <a:gd name="connsiteX351" fmla="*/ 462738 w 6011051"/>
                  <a:gd name="connsiteY351" fmla="*/ 4419972 h 4422601"/>
                  <a:gd name="connsiteX352" fmla="*/ 162701 w 6011051"/>
                  <a:gd name="connsiteY352" fmla="*/ 4415210 h 4422601"/>
                  <a:gd name="connsiteX353" fmla="*/ 776 w 6011051"/>
                  <a:gd name="connsiteY35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610376 w 6011051"/>
                  <a:gd name="connsiteY348" fmla="*/ 3943722 h 4422601"/>
                  <a:gd name="connsiteX349" fmla="*/ 472263 w 6011051"/>
                  <a:gd name="connsiteY349" fmla="*/ 4062786 h 4422601"/>
                  <a:gd name="connsiteX350" fmla="*/ 462738 w 6011051"/>
                  <a:gd name="connsiteY350" fmla="*/ 4419972 h 4422601"/>
                  <a:gd name="connsiteX351" fmla="*/ 162701 w 6011051"/>
                  <a:gd name="connsiteY351" fmla="*/ 4415210 h 4422601"/>
                  <a:gd name="connsiteX352" fmla="*/ 776 w 6011051"/>
                  <a:gd name="connsiteY35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472263 w 6011051"/>
                  <a:gd name="connsiteY348" fmla="*/ 4062786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929463 w 6011051"/>
                  <a:gd name="connsiteY346" fmla="*/ 3757986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929463 w 6011051"/>
                  <a:gd name="connsiteY345" fmla="*/ 3757986 h 4422601"/>
                  <a:gd name="connsiteX346" fmla="*/ 738964 w 6011051"/>
                  <a:gd name="connsiteY346" fmla="*/ 3948485 h 4422601"/>
                  <a:gd name="connsiteX347" fmla="*/ 519888 w 6011051"/>
                  <a:gd name="connsiteY347" fmla="*/ 4086598 h 4422601"/>
                  <a:gd name="connsiteX348" fmla="*/ 462738 w 6011051"/>
                  <a:gd name="connsiteY348" fmla="*/ 4419972 h 4422601"/>
                  <a:gd name="connsiteX349" fmla="*/ 162701 w 6011051"/>
                  <a:gd name="connsiteY349" fmla="*/ 4415210 h 4422601"/>
                  <a:gd name="connsiteX350" fmla="*/ 776 w 6011051"/>
                  <a:gd name="connsiteY35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929463 w 6011051"/>
                  <a:gd name="connsiteY344" fmla="*/ 3757986 h 4422601"/>
                  <a:gd name="connsiteX345" fmla="*/ 738964 w 6011051"/>
                  <a:gd name="connsiteY345" fmla="*/ 3948485 h 4422601"/>
                  <a:gd name="connsiteX346" fmla="*/ 519888 w 6011051"/>
                  <a:gd name="connsiteY346" fmla="*/ 4086598 h 4422601"/>
                  <a:gd name="connsiteX347" fmla="*/ 462738 w 6011051"/>
                  <a:gd name="connsiteY347" fmla="*/ 4419972 h 4422601"/>
                  <a:gd name="connsiteX348" fmla="*/ 162701 w 6011051"/>
                  <a:gd name="connsiteY348" fmla="*/ 4415210 h 4422601"/>
                  <a:gd name="connsiteX349" fmla="*/ 776 w 6011051"/>
                  <a:gd name="connsiteY34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929463 w 6011051"/>
                  <a:gd name="connsiteY343" fmla="*/ 3757986 h 4422601"/>
                  <a:gd name="connsiteX344" fmla="*/ 738964 w 6011051"/>
                  <a:gd name="connsiteY344" fmla="*/ 3948485 h 4422601"/>
                  <a:gd name="connsiteX345" fmla="*/ 519888 w 6011051"/>
                  <a:gd name="connsiteY345" fmla="*/ 4086598 h 4422601"/>
                  <a:gd name="connsiteX346" fmla="*/ 462738 w 6011051"/>
                  <a:gd name="connsiteY346" fmla="*/ 4419972 h 4422601"/>
                  <a:gd name="connsiteX347" fmla="*/ 162701 w 6011051"/>
                  <a:gd name="connsiteY347" fmla="*/ 4415210 h 4422601"/>
                  <a:gd name="connsiteX348" fmla="*/ 776 w 6011051"/>
                  <a:gd name="connsiteY34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929463 w 6011051"/>
                  <a:gd name="connsiteY342" fmla="*/ 3757986 h 4422601"/>
                  <a:gd name="connsiteX343" fmla="*/ 738964 w 6011051"/>
                  <a:gd name="connsiteY343" fmla="*/ 3948485 h 4422601"/>
                  <a:gd name="connsiteX344" fmla="*/ 519888 w 6011051"/>
                  <a:gd name="connsiteY344" fmla="*/ 4086598 h 4422601"/>
                  <a:gd name="connsiteX345" fmla="*/ 462738 w 6011051"/>
                  <a:gd name="connsiteY345" fmla="*/ 4419972 h 4422601"/>
                  <a:gd name="connsiteX346" fmla="*/ 162701 w 6011051"/>
                  <a:gd name="connsiteY346" fmla="*/ 4415210 h 4422601"/>
                  <a:gd name="connsiteX347" fmla="*/ 776 w 6011051"/>
                  <a:gd name="connsiteY34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929463 w 6011051"/>
                  <a:gd name="connsiteY341" fmla="*/ 3757986 h 4422601"/>
                  <a:gd name="connsiteX342" fmla="*/ 738964 w 6011051"/>
                  <a:gd name="connsiteY342" fmla="*/ 3948485 h 4422601"/>
                  <a:gd name="connsiteX343" fmla="*/ 519888 w 6011051"/>
                  <a:gd name="connsiteY343" fmla="*/ 4086598 h 4422601"/>
                  <a:gd name="connsiteX344" fmla="*/ 462738 w 6011051"/>
                  <a:gd name="connsiteY344" fmla="*/ 4419972 h 4422601"/>
                  <a:gd name="connsiteX345" fmla="*/ 162701 w 6011051"/>
                  <a:gd name="connsiteY345" fmla="*/ 4415210 h 4422601"/>
                  <a:gd name="connsiteX346" fmla="*/ 776 w 6011051"/>
                  <a:gd name="connsiteY346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929463 w 6011051"/>
                  <a:gd name="connsiteY340" fmla="*/ 3757986 h 4422601"/>
                  <a:gd name="connsiteX341" fmla="*/ 738964 w 6011051"/>
                  <a:gd name="connsiteY341" fmla="*/ 3948485 h 4422601"/>
                  <a:gd name="connsiteX342" fmla="*/ 519888 w 6011051"/>
                  <a:gd name="connsiteY342" fmla="*/ 4086598 h 4422601"/>
                  <a:gd name="connsiteX343" fmla="*/ 462738 w 6011051"/>
                  <a:gd name="connsiteY343" fmla="*/ 4419972 h 4422601"/>
                  <a:gd name="connsiteX344" fmla="*/ 162701 w 6011051"/>
                  <a:gd name="connsiteY344" fmla="*/ 4415210 h 4422601"/>
                  <a:gd name="connsiteX345" fmla="*/ 776 w 6011051"/>
                  <a:gd name="connsiteY345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929463 w 6011051"/>
                  <a:gd name="connsiteY339" fmla="*/ 3757986 h 4422601"/>
                  <a:gd name="connsiteX340" fmla="*/ 738964 w 6011051"/>
                  <a:gd name="connsiteY340" fmla="*/ 3948485 h 4422601"/>
                  <a:gd name="connsiteX341" fmla="*/ 519888 w 6011051"/>
                  <a:gd name="connsiteY341" fmla="*/ 4086598 h 4422601"/>
                  <a:gd name="connsiteX342" fmla="*/ 462738 w 6011051"/>
                  <a:gd name="connsiteY342" fmla="*/ 4419972 h 4422601"/>
                  <a:gd name="connsiteX343" fmla="*/ 162701 w 6011051"/>
                  <a:gd name="connsiteY343" fmla="*/ 4415210 h 4422601"/>
                  <a:gd name="connsiteX344" fmla="*/ 776 w 6011051"/>
                  <a:gd name="connsiteY34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929463 w 6011051"/>
                  <a:gd name="connsiteY338" fmla="*/ 3757986 h 4422601"/>
                  <a:gd name="connsiteX339" fmla="*/ 738964 w 6011051"/>
                  <a:gd name="connsiteY339" fmla="*/ 3948485 h 4422601"/>
                  <a:gd name="connsiteX340" fmla="*/ 519888 w 6011051"/>
                  <a:gd name="connsiteY340" fmla="*/ 4086598 h 4422601"/>
                  <a:gd name="connsiteX341" fmla="*/ 462738 w 6011051"/>
                  <a:gd name="connsiteY341" fmla="*/ 4419972 h 4422601"/>
                  <a:gd name="connsiteX342" fmla="*/ 162701 w 6011051"/>
                  <a:gd name="connsiteY342" fmla="*/ 4415210 h 4422601"/>
                  <a:gd name="connsiteX343" fmla="*/ 776 w 6011051"/>
                  <a:gd name="connsiteY34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929463 w 6011051"/>
                  <a:gd name="connsiteY337" fmla="*/ 3757986 h 4422601"/>
                  <a:gd name="connsiteX338" fmla="*/ 738964 w 6011051"/>
                  <a:gd name="connsiteY338" fmla="*/ 3948485 h 4422601"/>
                  <a:gd name="connsiteX339" fmla="*/ 519888 w 6011051"/>
                  <a:gd name="connsiteY339" fmla="*/ 4086598 h 4422601"/>
                  <a:gd name="connsiteX340" fmla="*/ 462738 w 6011051"/>
                  <a:gd name="connsiteY340" fmla="*/ 4419972 h 4422601"/>
                  <a:gd name="connsiteX341" fmla="*/ 162701 w 6011051"/>
                  <a:gd name="connsiteY341" fmla="*/ 4415210 h 4422601"/>
                  <a:gd name="connsiteX342" fmla="*/ 776 w 6011051"/>
                  <a:gd name="connsiteY34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929463 w 6011051"/>
                  <a:gd name="connsiteY336" fmla="*/ 3757986 h 4422601"/>
                  <a:gd name="connsiteX337" fmla="*/ 738964 w 6011051"/>
                  <a:gd name="connsiteY337" fmla="*/ 3948485 h 4422601"/>
                  <a:gd name="connsiteX338" fmla="*/ 519888 w 6011051"/>
                  <a:gd name="connsiteY338" fmla="*/ 4086598 h 4422601"/>
                  <a:gd name="connsiteX339" fmla="*/ 462738 w 6011051"/>
                  <a:gd name="connsiteY339" fmla="*/ 4419972 h 4422601"/>
                  <a:gd name="connsiteX340" fmla="*/ 162701 w 6011051"/>
                  <a:gd name="connsiteY340" fmla="*/ 4415210 h 4422601"/>
                  <a:gd name="connsiteX341" fmla="*/ 776 w 6011051"/>
                  <a:gd name="connsiteY34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929463 w 6011051"/>
                  <a:gd name="connsiteY335" fmla="*/ 3757986 h 4422601"/>
                  <a:gd name="connsiteX336" fmla="*/ 738964 w 6011051"/>
                  <a:gd name="connsiteY336" fmla="*/ 3948485 h 4422601"/>
                  <a:gd name="connsiteX337" fmla="*/ 519888 w 6011051"/>
                  <a:gd name="connsiteY337" fmla="*/ 4086598 h 4422601"/>
                  <a:gd name="connsiteX338" fmla="*/ 462738 w 6011051"/>
                  <a:gd name="connsiteY338" fmla="*/ 4419972 h 4422601"/>
                  <a:gd name="connsiteX339" fmla="*/ 162701 w 6011051"/>
                  <a:gd name="connsiteY339" fmla="*/ 4415210 h 4422601"/>
                  <a:gd name="connsiteX340" fmla="*/ 776 w 6011051"/>
                  <a:gd name="connsiteY34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29463 w 6011051"/>
                  <a:gd name="connsiteY334" fmla="*/ 3757986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38988 w 6011051"/>
                  <a:gd name="connsiteY334" fmla="*/ 3729411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938988 w 6011051"/>
                  <a:gd name="connsiteY333" fmla="*/ 3729411 h 4422601"/>
                  <a:gd name="connsiteX334" fmla="*/ 738964 w 6011051"/>
                  <a:gd name="connsiteY334" fmla="*/ 3948485 h 4422601"/>
                  <a:gd name="connsiteX335" fmla="*/ 519888 w 6011051"/>
                  <a:gd name="connsiteY335" fmla="*/ 4086598 h 4422601"/>
                  <a:gd name="connsiteX336" fmla="*/ 462738 w 6011051"/>
                  <a:gd name="connsiteY336" fmla="*/ 4419972 h 4422601"/>
                  <a:gd name="connsiteX337" fmla="*/ 162701 w 6011051"/>
                  <a:gd name="connsiteY337" fmla="*/ 4415210 h 4422601"/>
                  <a:gd name="connsiteX338" fmla="*/ 776 w 6011051"/>
                  <a:gd name="connsiteY33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96138 w 6011051"/>
                  <a:gd name="connsiteY330" fmla="*/ 3419848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1599 w 6011874"/>
                  <a:gd name="connsiteY0" fmla="*/ 4305674 h 4422601"/>
                  <a:gd name="connsiteX1" fmla="*/ 87323 w 6011874"/>
                  <a:gd name="connsiteY1" fmla="*/ 3986585 h 4422601"/>
                  <a:gd name="connsiteX2" fmla="*/ 87324 w 6011874"/>
                  <a:gd name="connsiteY2" fmla="*/ 3791323 h 4422601"/>
                  <a:gd name="connsiteX3" fmla="*/ 82561 w 6011874"/>
                  <a:gd name="connsiteY3" fmla="*/ 3719885 h 4422601"/>
                  <a:gd name="connsiteX4" fmla="*/ 77799 w 6011874"/>
                  <a:gd name="connsiteY4" fmla="*/ 3700835 h 4422601"/>
                  <a:gd name="connsiteX5" fmla="*/ 82561 w 6011874"/>
                  <a:gd name="connsiteY5" fmla="*/ 3596060 h 4422601"/>
                  <a:gd name="connsiteX6" fmla="*/ 92086 w 6011874"/>
                  <a:gd name="connsiteY6" fmla="*/ 3543673 h 4422601"/>
                  <a:gd name="connsiteX7" fmla="*/ 158761 w 6011874"/>
                  <a:gd name="connsiteY7" fmla="*/ 3457948 h 4422601"/>
                  <a:gd name="connsiteX8" fmla="*/ 177811 w 6011874"/>
                  <a:gd name="connsiteY8" fmla="*/ 3434135 h 4422601"/>
                  <a:gd name="connsiteX9" fmla="*/ 196861 w 6011874"/>
                  <a:gd name="connsiteY9" fmla="*/ 3424610 h 4422601"/>
                  <a:gd name="connsiteX10" fmla="*/ 211149 w 6011874"/>
                  <a:gd name="connsiteY10" fmla="*/ 3410323 h 4422601"/>
                  <a:gd name="connsiteX11" fmla="*/ 239724 w 6011874"/>
                  <a:gd name="connsiteY11" fmla="*/ 3391273 h 4422601"/>
                  <a:gd name="connsiteX12" fmla="*/ 301636 w 6011874"/>
                  <a:gd name="connsiteY12" fmla="*/ 3334123 h 4422601"/>
                  <a:gd name="connsiteX13" fmla="*/ 330211 w 6011874"/>
                  <a:gd name="connsiteY13" fmla="*/ 3315073 h 4422601"/>
                  <a:gd name="connsiteX14" fmla="*/ 411174 w 6011874"/>
                  <a:gd name="connsiteY14" fmla="*/ 3281735 h 4422601"/>
                  <a:gd name="connsiteX15" fmla="*/ 454036 w 6011874"/>
                  <a:gd name="connsiteY15" fmla="*/ 3262685 h 4422601"/>
                  <a:gd name="connsiteX16" fmla="*/ 492136 w 6011874"/>
                  <a:gd name="connsiteY16" fmla="*/ 3253160 h 4422601"/>
                  <a:gd name="connsiteX17" fmla="*/ 520711 w 6011874"/>
                  <a:gd name="connsiteY17" fmla="*/ 3238873 h 4422601"/>
                  <a:gd name="connsiteX18" fmla="*/ 544524 w 6011874"/>
                  <a:gd name="connsiteY18" fmla="*/ 3229348 h 4422601"/>
                  <a:gd name="connsiteX19" fmla="*/ 558811 w 6011874"/>
                  <a:gd name="connsiteY19" fmla="*/ 3224585 h 4422601"/>
                  <a:gd name="connsiteX20" fmla="*/ 573099 w 6011874"/>
                  <a:gd name="connsiteY20" fmla="*/ 3215060 h 4422601"/>
                  <a:gd name="connsiteX21" fmla="*/ 592149 w 6011874"/>
                  <a:gd name="connsiteY21" fmla="*/ 3210298 h 4422601"/>
                  <a:gd name="connsiteX22" fmla="*/ 615961 w 6011874"/>
                  <a:gd name="connsiteY22" fmla="*/ 3200773 h 4422601"/>
                  <a:gd name="connsiteX23" fmla="*/ 673111 w 6011874"/>
                  <a:gd name="connsiteY23" fmla="*/ 3172198 h 4422601"/>
                  <a:gd name="connsiteX24" fmla="*/ 701686 w 6011874"/>
                  <a:gd name="connsiteY24" fmla="*/ 3157910 h 4422601"/>
                  <a:gd name="connsiteX25" fmla="*/ 754074 w 6011874"/>
                  <a:gd name="connsiteY25" fmla="*/ 3138860 h 4422601"/>
                  <a:gd name="connsiteX26" fmla="*/ 806461 w 6011874"/>
                  <a:gd name="connsiteY26" fmla="*/ 3095998 h 4422601"/>
                  <a:gd name="connsiteX27" fmla="*/ 873136 w 6011874"/>
                  <a:gd name="connsiteY27" fmla="*/ 3053135 h 4422601"/>
                  <a:gd name="connsiteX28" fmla="*/ 892186 w 6011874"/>
                  <a:gd name="connsiteY28" fmla="*/ 3034085 h 4422601"/>
                  <a:gd name="connsiteX29" fmla="*/ 920761 w 6011874"/>
                  <a:gd name="connsiteY29" fmla="*/ 3010273 h 4422601"/>
                  <a:gd name="connsiteX30" fmla="*/ 935049 w 6011874"/>
                  <a:gd name="connsiteY30" fmla="*/ 2991223 h 4422601"/>
                  <a:gd name="connsiteX31" fmla="*/ 963624 w 6011874"/>
                  <a:gd name="connsiteY31" fmla="*/ 2972173 h 4422601"/>
                  <a:gd name="connsiteX32" fmla="*/ 1001724 w 6011874"/>
                  <a:gd name="connsiteY32" fmla="*/ 2934073 h 4422601"/>
                  <a:gd name="connsiteX33" fmla="*/ 1044586 w 6011874"/>
                  <a:gd name="connsiteY33" fmla="*/ 2919785 h 4422601"/>
                  <a:gd name="connsiteX34" fmla="*/ 1063636 w 6011874"/>
                  <a:gd name="connsiteY34" fmla="*/ 2910260 h 4422601"/>
                  <a:gd name="connsiteX35" fmla="*/ 1139836 w 6011874"/>
                  <a:gd name="connsiteY35" fmla="*/ 2895973 h 4422601"/>
                  <a:gd name="connsiteX36" fmla="*/ 1220799 w 6011874"/>
                  <a:gd name="connsiteY36" fmla="*/ 2881685 h 4422601"/>
                  <a:gd name="connsiteX37" fmla="*/ 1273186 w 6011874"/>
                  <a:gd name="connsiteY37" fmla="*/ 2862635 h 4422601"/>
                  <a:gd name="connsiteX38" fmla="*/ 1301761 w 6011874"/>
                  <a:gd name="connsiteY38" fmla="*/ 2834060 h 4422601"/>
                  <a:gd name="connsiteX39" fmla="*/ 1320811 w 6011874"/>
                  <a:gd name="connsiteY39" fmla="*/ 2815010 h 4422601"/>
                  <a:gd name="connsiteX40" fmla="*/ 1354149 w 6011874"/>
                  <a:gd name="connsiteY40" fmla="*/ 2767385 h 4422601"/>
                  <a:gd name="connsiteX41" fmla="*/ 1373199 w 6011874"/>
                  <a:gd name="connsiteY41" fmla="*/ 2753098 h 4422601"/>
                  <a:gd name="connsiteX42" fmla="*/ 1392249 w 6011874"/>
                  <a:gd name="connsiteY42" fmla="*/ 2719760 h 4422601"/>
                  <a:gd name="connsiteX43" fmla="*/ 1411299 w 6011874"/>
                  <a:gd name="connsiteY43" fmla="*/ 2691185 h 4422601"/>
                  <a:gd name="connsiteX44" fmla="*/ 1430349 w 6011874"/>
                  <a:gd name="connsiteY44" fmla="*/ 2672135 h 4422601"/>
                  <a:gd name="connsiteX45" fmla="*/ 1439874 w 6011874"/>
                  <a:gd name="connsiteY45" fmla="*/ 2657848 h 4422601"/>
                  <a:gd name="connsiteX46" fmla="*/ 1454161 w 6011874"/>
                  <a:gd name="connsiteY46" fmla="*/ 2643560 h 4422601"/>
                  <a:gd name="connsiteX47" fmla="*/ 1468449 w 6011874"/>
                  <a:gd name="connsiteY47" fmla="*/ 2624510 h 4422601"/>
                  <a:gd name="connsiteX48" fmla="*/ 1549411 w 6011874"/>
                  <a:gd name="connsiteY48" fmla="*/ 2586410 h 4422601"/>
                  <a:gd name="connsiteX49" fmla="*/ 1597036 w 6011874"/>
                  <a:gd name="connsiteY49" fmla="*/ 2557835 h 4422601"/>
                  <a:gd name="connsiteX50" fmla="*/ 1630374 w 6011874"/>
                  <a:gd name="connsiteY50" fmla="*/ 2548310 h 4422601"/>
                  <a:gd name="connsiteX51" fmla="*/ 1644661 w 6011874"/>
                  <a:gd name="connsiteY51" fmla="*/ 2538785 h 4422601"/>
                  <a:gd name="connsiteX52" fmla="*/ 1711336 w 6011874"/>
                  <a:gd name="connsiteY52" fmla="*/ 2529260 h 4422601"/>
                  <a:gd name="connsiteX53" fmla="*/ 1749436 w 6011874"/>
                  <a:gd name="connsiteY53" fmla="*/ 2514973 h 4422601"/>
                  <a:gd name="connsiteX54" fmla="*/ 1792299 w 6011874"/>
                  <a:gd name="connsiteY54" fmla="*/ 2476873 h 4422601"/>
                  <a:gd name="connsiteX55" fmla="*/ 1811349 w 6011874"/>
                  <a:gd name="connsiteY55" fmla="*/ 2467348 h 4422601"/>
                  <a:gd name="connsiteX56" fmla="*/ 1835161 w 6011874"/>
                  <a:gd name="connsiteY56" fmla="*/ 2438773 h 4422601"/>
                  <a:gd name="connsiteX57" fmla="*/ 1863736 w 6011874"/>
                  <a:gd name="connsiteY57" fmla="*/ 2400673 h 4422601"/>
                  <a:gd name="connsiteX58" fmla="*/ 1958986 w 6011874"/>
                  <a:gd name="connsiteY58" fmla="*/ 2319710 h 4422601"/>
                  <a:gd name="connsiteX59" fmla="*/ 1978036 w 6011874"/>
                  <a:gd name="connsiteY59" fmla="*/ 2314948 h 4422601"/>
                  <a:gd name="connsiteX60" fmla="*/ 1997086 w 6011874"/>
                  <a:gd name="connsiteY60" fmla="*/ 2305423 h 4422601"/>
                  <a:gd name="connsiteX61" fmla="*/ 2011374 w 6011874"/>
                  <a:gd name="connsiteY61" fmla="*/ 2295898 h 4422601"/>
                  <a:gd name="connsiteX62" fmla="*/ 2044711 w 6011874"/>
                  <a:gd name="connsiteY62" fmla="*/ 2286373 h 4422601"/>
                  <a:gd name="connsiteX63" fmla="*/ 2068524 w 6011874"/>
                  <a:gd name="connsiteY63" fmla="*/ 2276848 h 4422601"/>
                  <a:gd name="connsiteX64" fmla="*/ 2082811 w 6011874"/>
                  <a:gd name="connsiteY64" fmla="*/ 2272085 h 4422601"/>
                  <a:gd name="connsiteX65" fmla="*/ 2106624 w 6011874"/>
                  <a:gd name="connsiteY65" fmla="*/ 2262560 h 4422601"/>
                  <a:gd name="connsiteX66" fmla="*/ 2168536 w 6011874"/>
                  <a:gd name="connsiteY66" fmla="*/ 2257798 h 4422601"/>
                  <a:gd name="connsiteX67" fmla="*/ 2220924 w 6011874"/>
                  <a:gd name="connsiteY67" fmla="*/ 2248273 h 4422601"/>
                  <a:gd name="connsiteX68" fmla="*/ 2244736 w 6011874"/>
                  <a:gd name="connsiteY68" fmla="*/ 2233985 h 4422601"/>
                  <a:gd name="connsiteX69" fmla="*/ 2263786 w 6011874"/>
                  <a:gd name="connsiteY69" fmla="*/ 2229223 h 4422601"/>
                  <a:gd name="connsiteX70" fmla="*/ 2301886 w 6011874"/>
                  <a:gd name="connsiteY70" fmla="*/ 2219698 h 4422601"/>
                  <a:gd name="connsiteX71" fmla="*/ 2335224 w 6011874"/>
                  <a:gd name="connsiteY71" fmla="*/ 2200648 h 4422601"/>
                  <a:gd name="connsiteX72" fmla="*/ 2349511 w 6011874"/>
                  <a:gd name="connsiteY72" fmla="*/ 2191123 h 4422601"/>
                  <a:gd name="connsiteX73" fmla="*/ 2392374 w 6011874"/>
                  <a:gd name="connsiteY73" fmla="*/ 2176835 h 4422601"/>
                  <a:gd name="connsiteX74" fmla="*/ 2401899 w 6011874"/>
                  <a:gd name="connsiteY74" fmla="*/ 2157785 h 4422601"/>
                  <a:gd name="connsiteX75" fmla="*/ 2501911 w 6011874"/>
                  <a:gd name="connsiteY75" fmla="*/ 2100635 h 4422601"/>
                  <a:gd name="connsiteX76" fmla="*/ 2559061 w 6011874"/>
                  <a:gd name="connsiteY76" fmla="*/ 2067298 h 4422601"/>
                  <a:gd name="connsiteX77" fmla="*/ 2573349 w 6011874"/>
                  <a:gd name="connsiteY77" fmla="*/ 2062535 h 4422601"/>
                  <a:gd name="connsiteX78" fmla="*/ 2597161 w 6011874"/>
                  <a:gd name="connsiteY78" fmla="*/ 2048248 h 4422601"/>
                  <a:gd name="connsiteX79" fmla="*/ 2635261 w 6011874"/>
                  <a:gd name="connsiteY79" fmla="*/ 2029198 h 4422601"/>
                  <a:gd name="connsiteX80" fmla="*/ 2668599 w 6011874"/>
                  <a:gd name="connsiteY80" fmla="*/ 2014910 h 4422601"/>
                  <a:gd name="connsiteX81" fmla="*/ 2730511 w 6011874"/>
                  <a:gd name="connsiteY81" fmla="*/ 1976810 h 4422601"/>
                  <a:gd name="connsiteX82" fmla="*/ 2768611 w 6011874"/>
                  <a:gd name="connsiteY82" fmla="*/ 1962523 h 4422601"/>
                  <a:gd name="connsiteX83" fmla="*/ 2811474 w 6011874"/>
                  <a:gd name="connsiteY83" fmla="*/ 1943473 h 4422601"/>
                  <a:gd name="connsiteX84" fmla="*/ 2835286 w 6011874"/>
                  <a:gd name="connsiteY84" fmla="*/ 1938710 h 4422601"/>
                  <a:gd name="connsiteX85" fmla="*/ 2863861 w 6011874"/>
                  <a:gd name="connsiteY85" fmla="*/ 1929185 h 4422601"/>
                  <a:gd name="connsiteX86" fmla="*/ 2911486 w 6011874"/>
                  <a:gd name="connsiteY86" fmla="*/ 1919660 h 4422601"/>
                  <a:gd name="connsiteX87" fmla="*/ 2949586 w 6011874"/>
                  <a:gd name="connsiteY87" fmla="*/ 1910135 h 4422601"/>
                  <a:gd name="connsiteX88" fmla="*/ 2997211 w 6011874"/>
                  <a:gd name="connsiteY88" fmla="*/ 1900610 h 4422601"/>
                  <a:gd name="connsiteX89" fmla="*/ 3011499 w 6011874"/>
                  <a:gd name="connsiteY89" fmla="*/ 1895848 h 4422601"/>
                  <a:gd name="connsiteX90" fmla="*/ 3063886 w 6011874"/>
                  <a:gd name="connsiteY90" fmla="*/ 1881560 h 4422601"/>
                  <a:gd name="connsiteX91" fmla="*/ 3111511 w 6011874"/>
                  <a:gd name="connsiteY91" fmla="*/ 1848223 h 4422601"/>
                  <a:gd name="connsiteX92" fmla="*/ 3144849 w 6011874"/>
                  <a:gd name="connsiteY92" fmla="*/ 1829173 h 4422601"/>
                  <a:gd name="connsiteX93" fmla="*/ 3187711 w 6011874"/>
                  <a:gd name="connsiteY93" fmla="*/ 1786310 h 4422601"/>
                  <a:gd name="connsiteX94" fmla="*/ 3225811 w 6011874"/>
                  <a:gd name="connsiteY94" fmla="*/ 1752973 h 4422601"/>
                  <a:gd name="connsiteX95" fmla="*/ 3254386 w 6011874"/>
                  <a:gd name="connsiteY95" fmla="*/ 1724398 h 4422601"/>
                  <a:gd name="connsiteX96" fmla="*/ 3268674 w 6011874"/>
                  <a:gd name="connsiteY96" fmla="*/ 1710110 h 4422601"/>
                  <a:gd name="connsiteX97" fmla="*/ 3282961 w 6011874"/>
                  <a:gd name="connsiteY97" fmla="*/ 1705348 h 4422601"/>
                  <a:gd name="connsiteX98" fmla="*/ 3330586 w 6011874"/>
                  <a:gd name="connsiteY98" fmla="*/ 1667248 h 4422601"/>
                  <a:gd name="connsiteX99" fmla="*/ 3373449 w 6011874"/>
                  <a:gd name="connsiteY99" fmla="*/ 1614860 h 4422601"/>
                  <a:gd name="connsiteX100" fmla="*/ 3406786 w 6011874"/>
                  <a:gd name="connsiteY100" fmla="*/ 1586285 h 4422601"/>
                  <a:gd name="connsiteX101" fmla="*/ 3421074 w 6011874"/>
                  <a:gd name="connsiteY101" fmla="*/ 1567235 h 4422601"/>
                  <a:gd name="connsiteX102" fmla="*/ 3487749 w 6011874"/>
                  <a:gd name="connsiteY102" fmla="*/ 1510085 h 4422601"/>
                  <a:gd name="connsiteX103" fmla="*/ 3497274 w 6011874"/>
                  <a:gd name="connsiteY103" fmla="*/ 1495798 h 4422601"/>
                  <a:gd name="connsiteX104" fmla="*/ 3535374 w 6011874"/>
                  <a:gd name="connsiteY104" fmla="*/ 1462460 h 4422601"/>
                  <a:gd name="connsiteX105" fmla="*/ 3554424 w 6011874"/>
                  <a:gd name="connsiteY105" fmla="*/ 1452935 h 4422601"/>
                  <a:gd name="connsiteX106" fmla="*/ 3578236 w 6011874"/>
                  <a:gd name="connsiteY106" fmla="*/ 1429123 h 4422601"/>
                  <a:gd name="connsiteX107" fmla="*/ 3592524 w 6011874"/>
                  <a:gd name="connsiteY107" fmla="*/ 1414835 h 4422601"/>
                  <a:gd name="connsiteX108" fmla="*/ 3654436 w 6011874"/>
                  <a:gd name="connsiteY108" fmla="*/ 1357685 h 4422601"/>
                  <a:gd name="connsiteX109" fmla="*/ 3678249 w 6011874"/>
                  <a:gd name="connsiteY109" fmla="*/ 1329110 h 4422601"/>
                  <a:gd name="connsiteX110" fmla="*/ 3697299 w 6011874"/>
                  <a:gd name="connsiteY110" fmla="*/ 1300535 h 4422601"/>
                  <a:gd name="connsiteX111" fmla="*/ 3711586 w 6011874"/>
                  <a:gd name="connsiteY111" fmla="*/ 1295773 h 4422601"/>
                  <a:gd name="connsiteX112" fmla="*/ 3783024 w 6011874"/>
                  <a:gd name="connsiteY112" fmla="*/ 1205285 h 4422601"/>
                  <a:gd name="connsiteX113" fmla="*/ 3802074 w 6011874"/>
                  <a:gd name="connsiteY113" fmla="*/ 1186235 h 4422601"/>
                  <a:gd name="connsiteX114" fmla="*/ 3854461 w 6011874"/>
                  <a:gd name="connsiteY114" fmla="*/ 1148135 h 4422601"/>
                  <a:gd name="connsiteX115" fmla="*/ 3873511 w 6011874"/>
                  <a:gd name="connsiteY115" fmla="*/ 1138610 h 4422601"/>
                  <a:gd name="connsiteX116" fmla="*/ 3902086 w 6011874"/>
                  <a:gd name="connsiteY116" fmla="*/ 1114798 h 4422601"/>
                  <a:gd name="connsiteX117" fmla="*/ 3935424 w 6011874"/>
                  <a:gd name="connsiteY117" fmla="*/ 1100510 h 4422601"/>
                  <a:gd name="connsiteX118" fmla="*/ 3978286 w 6011874"/>
                  <a:gd name="connsiteY118" fmla="*/ 1071935 h 4422601"/>
                  <a:gd name="connsiteX119" fmla="*/ 3992574 w 6011874"/>
                  <a:gd name="connsiteY119" fmla="*/ 1062410 h 4422601"/>
                  <a:gd name="connsiteX120" fmla="*/ 4011624 w 6011874"/>
                  <a:gd name="connsiteY120" fmla="*/ 1057648 h 4422601"/>
                  <a:gd name="connsiteX121" fmla="*/ 4087824 w 6011874"/>
                  <a:gd name="connsiteY121" fmla="*/ 1033835 h 4422601"/>
                  <a:gd name="connsiteX122" fmla="*/ 4135449 w 6011874"/>
                  <a:gd name="connsiteY122" fmla="*/ 1014785 h 4422601"/>
                  <a:gd name="connsiteX123" fmla="*/ 4168786 w 6011874"/>
                  <a:gd name="connsiteY123" fmla="*/ 1005260 h 4422601"/>
                  <a:gd name="connsiteX124" fmla="*/ 4206886 w 6011874"/>
                  <a:gd name="connsiteY124" fmla="*/ 1000498 h 4422601"/>
                  <a:gd name="connsiteX125" fmla="*/ 4249749 w 6011874"/>
                  <a:gd name="connsiteY125" fmla="*/ 990973 h 4422601"/>
                  <a:gd name="connsiteX126" fmla="*/ 4292611 w 6011874"/>
                  <a:gd name="connsiteY126" fmla="*/ 971923 h 4422601"/>
                  <a:gd name="connsiteX127" fmla="*/ 4330711 w 6011874"/>
                  <a:gd name="connsiteY127" fmla="*/ 962398 h 4422601"/>
                  <a:gd name="connsiteX128" fmla="*/ 4344999 w 6011874"/>
                  <a:gd name="connsiteY128" fmla="*/ 952873 h 4422601"/>
                  <a:gd name="connsiteX129" fmla="*/ 4383099 w 6011874"/>
                  <a:gd name="connsiteY129" fmla="*/ 938585 h 4422601"/>
                  <a:gd name="connsiteX130" fmla="*/ 4402149 w 6011874"/>
                  <a:gd name="connsiteY130" fmla="*/ 924298 h 4422601"/>
                  <a:gd name="connsiteX131" fmla="*/ 4435486 w 6011874"/>
                  <a:gd name="connsiteY131" fmla="*/ 895723 h 4422601"/>
                  <a:gd name="connsiteX132" fmla="*/ 4445011 w 6011874"/>
                  <a:gd name="connsiteY132" fmla="*/ 876673 h 4422601"/>
                  <a:gd name="connsiteX133" fmla="*/ 4464061 w 6011874"/>
                  <a:gd name="connsiteY133" fmla="*/ 857623 h 4422601"/>
                  <a:gd name="connsiteX134" fmla="*/ 4487874 w 6011874"/>
                  <a:gd name="connsiteY134" fmla="*/ 809998 h 4422601"/>
                  <a:gd name="connsiteX135" fmla="*/ 4502161 w 6011874"/>
                  <a:gd name="connsiteY135" fmla="*/ 786185 h 4422601"/>
                  <a:gd name="connsiteX136" fmla="*/ 4516449 w 6011874"/>
                  <a:gd name="connsiteY136" fmla="*/ 695698 h 4422601"/>
                  <a:gd name="connsiteX137" fmla="*/ 4525974 w 6011874"/>
                  <a:gd name="connsiteY137" fmla="*/ 581398 h 4422601"/>
                  <a:gd name="connsiteX138" fmla="*/ 4535499 w 6011874"/>
                  <a:gd name="connsiteY138" fmla="*/ 543298 h 4422601"/>
                  <a:gd name="connsiteX139" fmla="*/ 4540261 w 6011874"/>
                  <a:gd name="connsiteY139" fmla="*/ 500435 h 4422601"/>
                  <a:gd name="connsiteX140" fmla="*/ 4549786 w 6011874"/>
                  <a:gd name="connsiteY140" fmla="*/ 424235 h 4422601"/>
                  <a:gd name="connsiteX141" fmla="*/ 4554549 w 6011874"/>
                  <a:gd name="connsiteY141" fmla="*/ 381373 h 4422601"/>
                  <a:gd name="connsiteX142" fmla="*/ 4568836 w 6011874"/>
                  <a:gd name="connsiteY142" fmla="*/ 271835 h 4422601"/>
                  <a:gd name="connsiteX143" fmla="*/ 4573599 w 6011874"/>
                  <a:gd name="connsiteY143" fmla="*/ 233735 h 4422601"/>
                  <a:gd name="connsiteX144" fmla="*/ 4583124 w 6011874"/>
                  <a:gd name="connsiteY144" fmla="*/ 190873 h 4422601"/>
                  <a:gd name="connsiteX145" fmla="*/ 4587886 w 6011874"/>
                  <a:gd name="connsiteY145" fmla="*/ 152773 h 4422601"/>
                  <a:gd name="connsiteX146" fmla="*/ 4597411 w 6011874"/>
                  <a:gd name="connsiteY146" fmla="*/ 119435 h 4422601"/>
                  <a:gd name="connsiteX147" fmla="*/ 4602174 w 6011874"/>
                  <a:gd name="connsiteY147" fmla="*/ 95623 h 4422601"/>
                  <a:gd name="connsiteX148" fmla="*/ 4611699 w 6011874"/>
                  <a:gd name="connsiteY148" fmla="*/ 76573 h 4422601"/>
                  <a:gd name="connsiteX149" fmla="*/ 4621224 w 6011874"/>
                  <a:gd name="connsiteY149" fmla="*/ 52760 h 4422601"/>
                  <a:gd name="connsiteX150" fmla="*/ 4659324 w 6011874"/>
                  <a:gd name="connsiteY150" fmla="*/ 14660 h 4422601"/>
                  <a:gd name="connsiteX151" fmla="*/ 4678374 w 6011874"/>
                  <a:gd name="connsiteY151" fmla="*/ 9898 h 4422601"/>
                  <a:gd name="connsiteX152" fmla="*/ 4697424 w 6011874"/>
                  <a:gd name="connsiteY152" fmla="*/ 373 h 4422601"/>
                  <a:gd name="connsiteX153" fmla="*/ 4821249 w 6011874"/>
                  <a:gd name="connsiteY153" fmla="*/ 14660 h 4422601"/>
                  <a:gd name="connsiteX154" fmla="*/ 4859349 w 6011874"/>
                  <a:gd name="connsiteY154" fmla="*/ 28948 h 4422601"/>
                  <a:gd name="connsiteX155" fmla="*/ 4906974 w 6011874"/>
                  <a:gd name="connsiteY155" fmla="*/ 52760 h 4422601"/>
                  <a:gd name="connsiteX156" fmla="*/ 4945074 w 6011874"/>
                  <a:gd name="connsiteY156" fmla="*/ 86098 h 4422601"/>
                  <a:gd name="connsiteX157" fmla="*/ 4987936 w 6011874"/>
                  <a:gd name="connsiteY157" fmla="*/ 133723 h 4422601"/>
                  <a:gd name="connsiteX158" fmla="*/ 5035561 w 6011874"/>
                  <a:gd name="connsiteY158" fmla="*/ 200398 h 4422601"/>
                  <a:gd name="connsiteX159" fmla="*/ 5054611 w 6011874"/>
                  <a:gd name="connsiteY159" fmla="*/ 228973 h 4422601"/>
                  <a:gd name="connsiteX160" fmla="*/ 5073661 w 6011874"/>
                  <a:gd name="connsiteY160" fmla="*/ 252785 h 4422601"/>
                  <a:gd name="connsiteX161" fmla="*/ 5087949 w 6011874"/>
                  <a:gd name="connsiteY161" fmla="*/ 276598 h 4422601"/>
                  <a:gd name="connsiteX162" fmla="*/ 5106999 w 6011874"/>
                  <a:gd name="connsiteY162" fmla="*/ 300410 h 4422601"/>
                  <a:gd name="connsiteX163" fmla="*/ 5126049 w 6011874"/>
                  <a:gd name="connsiteY163" fmla="*/ 328985 h 4422601"/>
                  <a:gd name="connsiteX164" fmla="*/ 5145099 w 6011874"/>
                  <a:gd name="connsiteY164" fmla="*/ 362323 h 4422601"/>
                  <a:gd name="connsiteX165" fmla="*/ 5202249 w 6011874"/>
                  <a:gd name="connsiteY165" fmla="*/ 409948 h 4422601"/>
                  <a:gd name="connsiteX166" fmla="*/ 5221299 w 6011874"/>
                  <a:gd name="connsiteY166" fmla="*/ 419473 h 4422601"/>
                  <a:gd name="connsiteX167" fmla="*/ 5249874 w 6011874"/>
                  <a:gd name="connsiteY167" fmla="*/ 428998 h 4422601"/>
                  <a:gd name="connsiteX168" fmla="*/ 5330836 w 6011874"/>
                  <a:gd name="connsiteY168" fmla="*/ 471860 h 4422601"/>
                  <a:gd name="connsiteX169" fmla="*/ 5364174 w 6011874"/>
                  <a:gd name="connsiteY169" fmla="*/ 481385 h 4422601"/>
                  <a:gd name="connsiteX170" fmla="*/ 5378461 w 6011874"/>
                  <a:gd name="connsiteY170" fmla="*/ 486148 h 4422601"/>
                  <a:gd name="connsiteX171" fmla="*/ 5435611 w 6011874"/>
                  <a:gd name="connsiteY171" fmla="*/ 514723 h 4422601"/>
                  <a:gd name="connsiteX172" fmla="*/ 5464186 w 6011874"/>
                  <a:gd name="connsiteY172" fmla="*/ 529010 h 4422601"/>
                  <a:gd name="connsiteX173" fmla="*/ 5511811 w 6011874"/>
                  <a:gd name="connsiteY173" fmla="*/ 548060 h 4422601"/>
                  <a:gd name="connsiteX174" fmla="*/ 5545149 w 6011874"/>
                  <a:gd name="connsiteY174" fmla="*/ 571873 h 4422601"/>
                  <a:gd name="connsiteX175" fmla="*/ 5573724 w 6011874"/>
                  <a:gd name="connsiteY175" fmla="*/ 586160 h 4422601"/>
                  <a:gd name="connsiteX176" fmla="*/ 5597536 w 6011874"/>
                  <a:gd name="connsiteY176" fmla="*/ 605210 h 4422601"/>
                  <a:gd name="connsiteX177" fmla="*/ 5621349 w 6011874"/>
                  <a:gd name="connsiteY177" fmla="*/ 619498 h 4422601"/>
                  <a:gd name="connsiteX178" fmla="*/ 5664211 w 6011874"/>
                  <a:gd name="connsiteY178" fmla="*/ 652835 h 4422601"/>
                  <a:gd name="connsiteX179" fmla="*/ 5692786 w 6011874"/>
                  <a:gd name="connsiteY179" fmla="*/ 671885 h 4422601"/>
                  <a:gd name="connsiteX180" fmla="*/ 5726124 w 6011874"/>
                  <a:gd name="connsiteY180" fmla="*/ 714748 h 4422601"/>
                  <a:gd name="connsiteX181" fmla="*/ 5759461 w 6011874"/>
                  <a:gd name="connsiteY181" fmla="*/ 743323 h 4422601"/>
                  <a:gd name="connsiteX182" fmla="*/ 5788036 w 6011874"/>
                  <a:gd name="connsiteY182" fmla="*/ 786185 h 4422601"/>
                  <a:gd name="connsiteX183" fmla="*/ 5826136 w 6011874"/>
                  <a:gd name="connsiteY183" fmla="*/ 867148 h 4422601"/>
                  <a:gd name="connsiteX184" fmla="*/ 5845186 w 6011874"/>
                  <a:gd name="connsiteY184" fmla="*/ 957635 h 4422601"/>
                  <a:gd name="connsiteX185" fmla="*/ 5859474 w 6011874"/>
                  <a:gd name="connsiteY185" fmla="*/ 1000498 h 4422601"/>
                  <a:gd name="connsiteX186" fmla="*/ 5878524 w 6011874"/>
                  <a:gd name="connsiteY186" fmla="*/ 1081460 h 4422601"/>
                  <a:gd name="connsiteX187" fmla="*/ 5892811 w 6011874"/>
                  <a:gd name="connsiteY187" fmla="*/ 1124323 h 4422601"/>
                  <a:gd name="connsiteX188" fmla="*/ 5902336 w 6011874"/>
                  <a:gd name="connsiteY188" fmla="*/ 1157660 h 4422601"/>
                  <a:gd name="connsiteX189" fmla="*/ 5911861 w 6011874"/>
                  <a:gd name="connsiteY189" fmla="*/ 1181473 h 4422601"/>
                  <a:gd name="connsiteX190" fmla="*/ 5935674 w 6011874"/>
                  <a:gd name="connsiteY190" fmla="*/ 1248148 h 4422601"/>
                  <a:gd name="connsiteX191" fmla="*/ 5954724 w 6011874"/>
                  <a:gd name="connsiteY191" fmla="*/ 1295773 h 4422601"/>
                  <a:gd name="connsiteX192" fmla="*/ 5959486 w 6011874"/>
                  <a:gd name="connsiteY192" fmla="*/ 1329110 h 4422601"/>
                  <a:gd name="connsiteX193" fmla="*/ 5973774 w 6011874"/>
                  <a:gd name="connsiteY193" fmla="*/ 1362448 h 4422601"/>
                  <a:gd name="connsiteX194" fmla="*/ 5988061 w 6011874"/>
                  <a:gd name="connsiteY194" fmla="*/ 1471985 h 4422601"/>
                  <a:gd name="connsiteX195" fmla="*/ 5992824 w 6011874"/>
                  <a:gd name="connsiteY195" fmla="*/ 1505323 h 4422601"/>
                  <a:gd name="connsiteX196" fmla="*/ 5997586 w 6011874"/>
                  <a:gd name="connsiteY196" fmla="*/ 1529135 h 4422601"/>
                  <a:gd name="connsiteX197" fmla="*/ 6002349 w 6011874"/>
                  <a:gd name="connsiteY197" fmla="*/ 1610098 h 4422601"/>
                  <a:gd name="connsiteX198" fmla="*/ 6011874 w 6011874"/>
                  <a:gd name="connsiteY198" fmla="*/ 1705348 h 4422601"/>
                  <a:gd name="connsiteX199" fmla="*/ 6007111 w 6011874"/>
                  <a:gd name="connsiteY199" fmla="*/ 1948235 h 4422601"/>
                  <a:gd name="connsiteX200" fmla="*/ 5983299 w 6011874"/>
                  <a:gd name="connsiteY200" fmla="*/ 2029198 h 4422601"/>
                  <a:gd name="connsiteX201" fmla="*/ 5973774 w 6011874"/>
                  <a:gd name="connsiteY201" fmla="*/ 2053010 h 4422601"/>
                  <a:gd name="connsiteX202" fmla="*/ 5935674 w 6011874"/>
                  <a:gd name="connsiteY202" fmla="*/ 2076823 h 4422601"/>
                  <a:gd name="connsiteX203" fmla="*/ 5826136 w 6011874"/>
                  <a:gd name="connsiteY203" fmla="*/ 2067298 h 4422601"/>
                  <a:gd name="connsiteX204" fmla="*/ 5764224 w 6011874"/>
                  <a:gd name="connsiteY204" fmla="*/ 2048248 h 4422601"/>
                  <a:gd name="connsiteX205" fmla="*/ 5726124 w 6011874"/>
                  <a:gd name="connsiteY205" fmla="*/ 2038723 h 4422601"/>
                  <a:gd name="connsiteX206" fmla="*/ 5702311 w 6011874"/>
                  <a:gd name="connsiteY206" fmla="*/ 2029198 h 4422601"/>
                  <a:gd name="connsiteX207" fmla="*/ 5683261 w 6011874"/>
                  <a:gd name="connsiteY207" fmla="*/ 2024435 h 4422601"/>
                  <a:gd name="connsiteX208" fmla="*/ 5659449 w 6011874"/>
                  <a:gd name="connsiteY208" fmla="*/ 2014910 h 4422601"/>
                  <a:gd name="connsiteX209" fmla="*/ 5626111 w 6011874"/>
                  <a:gd name="connsiteY209" fmla="*/ 2010148 h 4422601"/>
                  <a:gd name="connsiteX210" fmla="*/ 5597536 w 6011874"/>
                  <a:gd name="connsiteY210" fmla="*/ 2000623 h 4422601"/>
                  <a:gd name="connsiteX211" fmla="*/ 5578486 w 6011874"/>
                  <a:gd name="connsiteY211" fmla="*/ 1995860 h 4422601"/>
                  <a:gd name="connsiteX212" fmla="*/ 5554674 w 6011874"/>
                  <a:gd name="connsiteY212" fmla="*/ 1986335 h 4422601"/>
                  <a:gd name="connsiteX213" fmla="*/ 5526099 w 6011874"/>
                  <a:gd name="connsiteY213" fmla="*/ 1976810 h 4422601"/>
                  <a:gd name="connsiteX214" fmla="*/ 5492761 w 6011874"/>
                  <a:gd name="connsiteY214" fmla="*/ 1962523 h 4422601"/>
                  <a:gd name="connsiteX215" fmla="*/ 5487999 w 6011874"/>
                  <a:gd name="connsiteY215" fmla="*/ 1948235 h 4422601"/>
                  <a:gd name="connsiteX216" fmla="*/ 5449899 w 6011874"/>
                  <a:gd name="connsiteY216" fmla="*/ 1924423 h 4422601"/>
                  <a:gd name="connsiteX217" fmla="*/ 5407036 w 6011874"/>
                  <a:gd name="connsiteY217" fmla="*/ 1900610 h 4422601"/>
                  <a:gd name="connsiteX218" fmla="*/ 5340361 w 6011874"/>
                  <a:gd name="connsiteY218" fmla="*/ 1824410 h 4422601"/>
                  <a:gd name="connsiteX219" fmla="*/ 5316549 w 6011874"/>
                  <a:gd name="connsiteY219" fmla="*/ 1805360 h 4422601"/>
                  <a:gd name="connsiteX220" fmla="*/ 5292736 w 6011874"/>
                  <a:gd name="connsiteY220" fmla="*/ 1800598 h 4422601"/>
                  <a:gd name="connsiteX221" fmla="*/ 5221299 w 6011874"/>
                  <a:gd name="connsiteY221" fmla="*/ 1762498 h 4422601"/>
                  <a:gd name="connsiteX222" fmla="*/ 5073661 w 6011874"/>
                  <a:gd name="connsiteY222" fmla="*/ 1719635 h 4422601"/>
                  <a:gd name="connsiteX223" fmla="*/ 5045086 w 6011874"/>
                  <a:gd name="connsiteY223" fmla="*/ 1714873 h 4422601"/>
                  <a:gd name="connsiteX224" fmla="*/ 5021274 w 6011874"/>
                  <a:gd name="connsiteY224" fmla="*/ 1710110 h 4422601"/>
                  <a:gd name="connsiteX225" fmla="*/ 4802199 w 6011874"/>
                  <a:gd name="connsiteY225" fmla="*/ 1700585 h 4422601"/>
                  <a:gd name="connsiteX226" fmla="*/ 4692661 w 6011874"/>
                  <a:gd name="connsiteY226" fmla="*/ 1714873 h 4422601"/>
                  <a:gd name="connsiteX227" fmla="*/ 4645036 w 6011874"/>
                  <a:gd name="connsiteY227" fmla="*/ 1743448 h 4422601"/>
                  <a:gd name="connsiteX228" fmla="*/ 4630749 w 6011874"/>
                  <a:gd name="connsiteY228" fmla="*/ 1748210 h 4422601"/>
                  <a:gd name="connsiteX229" fmla="*/ 4587886 w 6011874"/>
                  <a:gd name="connsiteY229" fmla="*/ 1800598 h 4422601"/>
                  <a:gd name="connsiteX230" fmla="*/ 4564074 w 6011874"/>
                  <a:gd name="connsiteY230" fmla="*/ 1833935 h 4422601"/>
                  <a:gd name="connsiteX231" fmla="*/ 4540261 w 6011874"/>
                  <a:gd name="connsiteY231" fmla="*/ 1857748 h 4422601"/>
                  <a:gd name="connsiteX232" fmla="*/ 4521211 w 6011874"/>
                  <a:gd name="connsiteY232" fmla="*/ 1881560 h 4422601"/>
                  <a:gd name="connsiteX233" fmla="*/ 4478349 w 6011874"/>
                  <a:gd name="connsiteY233" fmla="*/ 1924423 h 4422601"/>
                  <a:gd name="connsiteX234" fmla="*/ 4421199 w 6011874"/>
                  <a:gd name="connsiteY234" fmla="*/ 1972048 h 4422601"/>
                  <a:gd name="connsiteX235" fmla="*/ 4402149 w 6011874"/>
                  <a:gd name="connsiteY235" fmla="*/ 1981573 h 4422601"/>
                  <a:gd name="connsiteX236" fmla="*/ 4344999 w 6011874"/>
                  <a:gd name="connsiteY236" fmla="*/ 2014910 h 4422601"/>
                  <a:gd name="connsiteX237" fmla="*/ 4330711 w 6011874"/>
                  <a:gd name="connsiteY237" fmla="*/ 2019673 h 4422601"/>
                  <a:gd name="connsiteX238" fmla="*/ 4316424 w 6011874"/>
                  <a:gd name="connsiteY238" fmla="*/ 2029198 h 4422601"/>
                  <a:gd name="connsiteX239" fmla="*/ 4240224 w 6011874"/>
                  <a:gd name="connsiteY239" fmla="*/ 2038723 h 4422601"/>
                  <a:gd name="connsiteX240" fmla="*/ 4183074 w 6011874"/>
                  <a:gd name="connsiteY240" fmla="*/ 2048248 h 4422601"/>
                  <a:gd name="connsiteX241" fmla="*/ 4154499 w 6011874"/>
                  <a:gd name="connsiteY241" fmla="*/ 2053010 h 4422601"/>
                  <a:gd name="connsiteX242" fmla="*/ 4140211 w 6011874"/>
                  <a:gd name="connsiteY242" fmla="*/ 2057773 h 4422601"/>
                  <a:gd name="connsiteX243" fmla="*/ 4121161 w 6011874"/>
                  <a:gd name="connsiteY243" fmla="*/ 2062535 h 4422601"/>
                  <a:gd name="connsiteX244" fmla="*/ 4097349 w 6011874"/>
                  <a:gd name="connsiteY244" fmla="*/ 2072060 h 4422601"/>
                  <a:gd name="connsiteX245" fmla="*/ 4049724 w 6011874"/>
                  <a:gd name="connsiteY245" fmla="*/ 2081585 h 4422601"/>
                  <a:gd name="connsiteX246" fmla="*/ 4025911 w 6011874"/>
                  <a:gd name="connsiteY246" fmla="*/ 2091110 h 4422601"/>
                  <a:gd name="connsiteX247" fmla="*/ 3973524 w 6011874"/>
                  <a:gd name="connsiteY247" fmla="*/ 2105398 h 4422601"/>
                  <a:gd name="connsiteX248" fmla="*/ 3949711 w 6011874"/>
                  <a:gd name="connsiteY248" fmla="*/ 2114923 h 4422601"/>
                  <a:gd name="connsiteX249" fmla="*/ 3930661 w 6011874"/>
                  <a:gd name="connsiteY249" fmla="*/ 2129210 h 4422601"/>
                  <a:gd name="connsiteX250" fmla="*/ 3897324 w 6011874"/>
                  <a:gd name="connsiteY250" fmla="*/ 2138735 h 4422601"/>
                  <a:gd name="connsiteX251" fmla="*/ 3873511 w 6011874"/>
                  <a:gd name="connsiteY251" fmla="*/ 2153023 h 4422601"/>
                  <a:gd name="connsiteX252" fmla="*/ 3830649 w 6011874"/>
                  <a:gd name="connsiteY252" fmla="*/ 2181598 h 4422601"/>
                  <a:gd name="connsiteX253" fmla="*/ 3792549 w 6011874"/>
                  <a:gd name="connsiteY253" fmla="*/ 2200648 h 4422601"/>
                  <a:gd name="connsiteX254" fmla="*/ 3778261 w 6011874"/>
                  <a:gd name="connsiteY254" fmla="*/ 2214935 h 4422601"/>
                  <a:gd name="connsiteX255" fmla="*/ 3768736 w 6011874"/>
                  <a:gd name="connsiteY255" fmla="*/ 2229223 h 4422601"/>
                  <a:gd name="connsiteX256" fmla="*/ 3740161 w 6011874"/>
                  <a:gd name="connsiteY256" fmla="*/ 2248273 h 4422601"/>
                  <a:gd name="connsiteX257" fmla="*/ 3716349 w 6011874"/>
                  <a:gd name="connsiteY257" fmla="*/ 2267323 h 4422601"/>
                  <a:gd name="connsiteX258" fmla="*/ 3687774 w 6011874"/>
                  <a:gd name="connsiteY258" fmla="*/ 2276848 h 4422601"/>
                  <a:gd name="connsiteX259" fmla="*/ 3621099 w 6011874"/>
                  <a:gd name="connsiteY259" fmla="*/ 2305423 h 4422601"/>
                  <a:gd name="connsiteX260" fmla="*/ 3597286 w 6011874"/>
                  <a:gd name="connsiteY260" fmla="*/ 2314948 h 4422601"/>
                  <a:gd name="connsiteX261" fmla="*/ 3573474 w 6011874"/>
                  <a:gd name="connsiteY261" fmla="*/ 2329235 h 4422601"/>
                  <a:gd name="connsiteX262" fmla="*/ 3554424 w 6011874"/>
                  <a:gd name="connsiteY262" fmla="*/ 2333998 h 4422601"/>
                  <a:gd name="connsiteX263" fmla="*/ 3502036 w 6011874"/>
                  <a:gd name="connsiteY263" fmla="*/ 2357810 h 4422601"/>
                  <a:gd name="connsiteX264" fmla="*/ 3482986 w 6011874"/>
                  <a:gd name="connsiteY264" fmla="*/ 2372098 h 4422601"/>
                  <a:gd name="connsiteX265" fmla="*/ 3463936 w 6011874"/>
                  <a:gd name="connsiteY265" fmla="*/ 2381623 h 4422601"/>
                  <a:gd name="connsiteX266" fmla="*/ 3449649 w 6011874"/>
                  <a:gd name="connsiteY266" fmla="*/ 2391148 h 4422601"/>
                  <a:gd name="connsiteX267" fmla="*/ 3430599 w 6011874"/>
                  <a:gd name="connsiteY267" fmla="*/ 2395910 h 4422601"/>
                  <a:gd name="connsiteX268" fmla="*/ 3416311 w 6011874"/>
                  <a:gd name="connsiteY268" fmla="*/ 2410198 h 4422601"/>
                  <a:gd name="connsiteX269" fmla="*/ 3373449 w 6011874"/>
                  <a:gd name="connsiteY269" fmla="*/ 2429248 h 4422601"/>
                  <a:gd name="connsiteX270" fmla="*/ 3340111 w 6011874"/>
                  <a:gd name="connsiteY270" fmla="*/ 2448298 h 4422601"/>
                  <a:gd name="connsiteX271" fmla="*/ 3268674 w 6011874"/>
                  <a:gd name="connsiteY271" fmla="*/ 2481635 h 4422601"/>
                  <a:gd name="connsiteX272" fmla="*/ 3221049 w 6011874"/>
                  <a:gd name="connsiteY272" fmla="*/ 2495923 h 4422601"/>
                  <a:gd name="connsiteX273" fmla="*/ 3192474 w 6011874"/>
                  <a:gd name="connsiteY273" fmla="*/ 2510210 h 4422601"/>
                  <a:gd name="connsiteX274" fmla="*/ 3159136 w 6011874"/>
                  <a:gd name="connsiteY274" fmla="*/ 2524498 h 4422601"/>
                  <a:gd name="connsiteX275" fmla="*/ 3130561 w 6011874"/>
                  <a:gd name="connsiteY275" fmla="*/ 2538785 h 4422601"/>
                  <a:gd name="connsiteX276" fmla="*/ 3097224 w 6011874"/>
                  <a:gd name="connsiteY276" fmla="*/ 2553073 h 4422601"/>
                  <a:gd name="connsiteX277" fmla="*/ 3063886 w 6011874"/>
                  <a:gd name="connsiteY277" fmla="*/ 2581648 h 4422601"/>
                  <a:gd name="connsiteX278" fmla="*/ 3044836 w 6011874"/>
                  <a:gd name="connsiteY278" fmla="*/ 2591173 h 4422601"/>
                  <a:gd name="connsiteX279" fmla="*/ 3025786 w 6011874"/>
                  <a:gd name="connsiteY279" fmla="*/ 2605460 h 4422601"/>
                  <a:gd name="connsiteX280" fmla="*/ 3006736 w 6011874"/>
                  <a:gd name="connsiteY280" fmla="*/ 2614985 h 4422601"/>
                  <a:gd name="connsiteX281" fmla="*/ 2987686 w 6011874"/>
                  <a:gd name="connsiteY281" fmla="*/ 2634035 h 4422601"/>
                  <a:gd name="connsiteX282" fmla="*/ 2959111 w 6011874"/>
                  <a:gd name="connsiteY282" fmla="*/ 2653085 h 4422601"/>
                  <a:gd name="connsiteX283" fmla="*/ 2930536 w 6011874"/>
                  <a:gd name="connsiteY283" fmla="*/ 2681660 h 4422601"/>
                  <a:gd name="connsiteX284" fmla="*/ 2844811 w 6011874"/>
                  <a:gd name="connsiteY284" fmla="*/ 2743573 h 4422601"/>
                  <a:gd name="connsiteX285" fmla="*/ 2830524 w 6011874"/>
                  <a:gd name="connsiteY285" fmla="*/ 2762623 h 4422601"/>
                  <a:gd name="connsiteX286" fmla="*/ 2792424 w 6011874"/>
                  <a:gd name="connsiteY286" fmla="*/ 2786435 h 4422601"/>
                  <a:gd name="connsiteX287" fmla="*/ 2773374 w 6011874"/>
                  <a:gd name="connsiteY287" fmla="*/ 2800723 h 4422601"/>
                  <a:gd name="connsiteX288" fmla="*/ 2720986 w 6011874"/>
                  <a:gd name="connsiteY288" fmla="*/ 2843585 h 4422601"/>
                  <a:gd name="connsiteX289" fmla="*/ 2697174 w 6011874"/>
                  <a:gd name="connsiteY289" fmla="*/ 2853110 h 4422601"/>
                  <a:gd name="connsiteX290" fmla="*/ 2630499 w 6011874"/>
                  <a:gd name="connsiteY290" fmla="*/ 2900735 h 4422601"/>
                  <a:gd name="connsiteX291" fmla="*/ 2606686 w 6011874"/>
                  <a:gd name="connsiteY291" fmla="*/ 2905498 h 4422601"/>
                  <a:gd name="connsiteX292" fmla="*/ 2554299 w 6011874"/>
                  <a:gd name="connsiteY292" fmla="*/ 2924548 h 4422601"/>
                  <a:gd name="connsiteX293" fmla="*/ 2492386 w 6011874"/>
                  <a:gd name="connsiteY293" fmla="*/ 2934073 h 4422601"/>
                  <a:gd name="connsiteX294" fmla="*/ 2382849 w 6011874"/>
                  <a:gd name="connsiteY294" fmla="*/ 2943598 h 4422601"/>
                  <a:gd name="connsiteX295" fmla="*/ 2330461 w 6011874"/>
                  <a:gd name="connsiteY295" fmla="*/ 2957885 h 4422601"/>
                  <a:gd name="connsiteX296" fmla="*/ 2278074 w 6011874"/>
                  <a:gd name="connsiteY296" fmla="*/ 2967410 h 4422601"/>
                  <a:gd name="connsiteX297" fmla="*/ 2220924 w 6011874"/>
                  <a:gd name="connsiteY297" fmla="*/ 2986460 h 4422601"/>
                  <a:gd name="connsiteX298" fmla="*/ 2178061 w 6011874"/>
                  <a:gd name="connsiteY298" fmla="*/ 2995985 h 4422601"/>
                  <a:gd name="connsiteX299" fmla="*/ 2120911 w 6011874"/>
                  <a:gd name="connsiteY299" fmla="*/ 3005510 h 4422601"/>
                  <a:gd name="connsiteX300" fmla="*/ 2092336 w 6011874"/>
                  <a:gd name="connsiteY300" fmla="*/ 3015035 h 4422601"/>
                  <a:gd name="connsiteX301" fmla="*/ 2044711 w 6011874"/>
                  <a:gd name="connsiteY301" fmla="*/ 3024560 h 4422601"/>
                  <a:gd name="connsiteX302" fmla="*/ 2020899 w 6011874"/>
                  <a:gd name="connsiteY302" fmla="*/ 3034085 h 4422601"/>
                  <a:gd name="connsiteX303" fmla="*/ 2001849 w 6011874"/>
                  <a:gd name="connsiteY303" fmla="*/ 3048373 h 4422601"/>
                  <a:gd name="connsiteX304" fmla="*/ 1963749 w 6011874"/>
                  <a:gd name="connsiteY304" fmla="*/ 3057898 h 4422601"/>
                  <a:gd name="connsiteX305" fmla="*/ 1897074 w 6011874"/>
                  <a:gd name="connsiteY305" fmla="*/ 3076948 h 4422601"/>
                  <a:gd name="connsiteX306" fmla="*/ 1868499 w 6011874"/>
                  <a:gd name="connsiteY306" fmla="*/ 3081710 h 4422601"/>
                  <a:gd name="connsiteX307" fmla="*/ 1820874 w 6011874"/>
                  <a:gd name="connsiteY307" fmla="*/ 3095998 h 4422601"/>
                  <a:gd name="connsiteX308" fmla="*/ 1806586 w 6011874"/>
                  <a:gd name="connsiteY308" fmla="*/ 3100760 h 4422601"/>
                  <a:gd name="connsiteX309" fmla="*/ 1782774 w 6011874"/>
                  <a:gd name="connsiteY309" fmla="*/ 3105523 h 4422601"/>
                  <a:gd name="connsiteX310" fmla="*/ 1739911 w 6011874"/>
                  <a:gd name="connsiteY310" fmla="*/ 3124573 h 4422601"/>
                  <a:gd name="connsiteX311" fmla="*/ 1720861 w 6011874"/>
                  <a:gd name="connsiteY311" fmla="*/ 3134098 h 4422601"/>
                  <a:gd name="connsiteX312" fmla="*/ 1692286 w 6011874"/>
                  <a:gd name="connsiteY312" fmla="*/ 3143623 h 4422601"/>
                  <a:gd name="connsiteX313" fmla="*/ 1654186 w 6011874"/>
                  <a:gd name="connsiteY313" fmla="*/ 3153148 h 4422601"/>
                  <a:gd name="connsiteX314" fmla="*/ 1573224 w 6011874"/>
                  <a:gd name="connsiteY314" fmla="*/ 3181723 h 4422601"/>
                  <a:gd name="connsiteX315" fmla="*/ 1477974 w 6011874"/>
                  <a:gd name="connsiteY315" fmla="*/ 3229348 h 4422601"/>
                  <a:gd name="connsiteX316" fmla="*/ 1458924 w 6011874"/>
                  <a:gd name="connsiteY316" fmla="*/ 3238873 h 4422601"/>
                  <a:gd name="connsiteX317" fmla="*/ 1439874 w 6011874"/>
                  <a:gd name="connsiteY317" fmla="*/ 3248398 h 4422601"/>
                  <a:gd name="connsiteX318" fmla="*/ 1377961 w 6011874"/>
                  <a:gd name="connsiteY318" fmla="*/ 3276973 h 4422601"/>
                  <a:gd name="connsiteX319" fmla="*/ 1358911 w 6011874"/>
                  <a:gd name="connsiteY319" fmla="*/ 3286498 h 4422601"/>
                  <a:gd name="connsiteX320" fmla="*/ 1316049 w 6011874"/>
                  <a:gd name="connsiteY320" fmla="*/ 3315073 h 4422601"/>
                  <a:gd name="connsiteX321" fmla="*/ 1292236 w 6011874"/>
                  <a:gd name="connsiteY321" fmla="*/ 3319835 h 4422601"/>
                  <a:gd name="connsiteX322" fmla="*/ 1273186 w 6011874"/>
                  <a:gd name="connsiteY322" fmla="*/ 3334123 h 4422601"/>
                  <a:gd name="connsiteX323" fmla="*/ 1187461 w 6011874"/>
                  <a:gd name="connsiteY323" fmla="*/ 3367460 h 4422601"/>
                  <a:gd name="connsiteX324" fmla="*/ 1163649 w 6011874"/>
                  <a:gd name="connsiteY324" fmla="*/ 3372223 h 4422601"/>
                  <a:gd name="connsiteX325" fmla="*/ 1149361 w 6011874"/>
                  <a:gd name="connsiteY325" fmla="*/ 3376985 h 4422601"/>
                  <a:gd name="connsiteX326" fmla="*/ 1111261 w 6011874"/>
                  <a:gd name="connsiteY326" fmla="*/ 3386510 h 4422601"/>
                  <a:gd name="connsiteX327" fmla="*/ 1092211 w 6011874"/>
                  <a:gd name="connsiteY327" fmla="*/ 3391273 h 4422601"/>
                  <a:gd name="connsiteX328" fmla="*/ 1039824 w 6011874"/>
                  <a:gd name="connsiteY328" fmla="*/ 3400798 h 4422601"/>
                  <a:gd name="connsiteX329" fmla="*/ 996961 w 6011874"/>
                  <a:gd name="connsiteY329" fmla="*/ 3410323 h 4422601"/>
                  <a:gd name="connsiteX330" fmla="*/ 996961 w 6011874"/>
                  <a:gd name="connsiteY330" fmla="*/ 3419848 h 4422601"/>
                  <a:gd name="connsiteX331" fmla="*/ 954099 w 6011874"/>
                  <a:gd name="connsiteY331" fmla="*/ 3472236 h 4422601"/>
                  <a:gd name="connsiteX332" fmla="*/ 939811 w 6011874"/>
                  <a:gd name="connsiteY332" fmla="*/ 3729411 h 4422601"/>
                  <a:gd name="connsiteX333" fmla="*/ 739787 w 6011874"/>
                  <a:gd name="connsiteY333" fmla="*/ 3948485 h 4422601"/>
                  <a:gd name="connsiteX334" fmla="*/ 520711 w 6011874"/>
                  <a:gd name="connsiteY334" fmla="*/ 4086598 h 4422601"/>
                  <a:gd name="connsiteX335" fmla="*/ 463561 w 6011874"/>
                  <a:gd name="connsiteY335" fmla="*/ 4419972 h 4422601"/>
                  <a:gd name="connsiteX336" fmla="*/ 163524 w 6011874"/>
                  <a:gd name="connsiteY336" fmla="*/ 4415210 h 4422601"/>
                  <a:gd name="connsiteX337" fmla="*/ 1599 w 6011874"/>
                  <a:gd name="connsiteY337" fmla="*/ 4305674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89421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67990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3872"/>
                  <a:gd name="connsiteX1" fmla="*/ 113220 w 6037771"/>
                  <a:gd name="connsiteY1" fmla="*/ 3986585 h 4423872"/>
                  <a:gd name="connsiteX2" fmla="*/ 113221 w 6037771"/>
                  <a:gd name="connsiteY2" fmla="*/ 3791323 h 4423872"/>
                  <a:gd name="connsiteX3" fmla="*/ 108458 w 6037771"/>
                  <a:gd name="connsiteY3" fmla="*/ 3719885 h 4423872"/>
                  <a:gd name="connsiteX4" fmla="*/ 103696 w 6037771"/>
                  <a:gd name="connsiteY4" fmla="*/ 3700835 h 4423872"/>
                  <a:gd name="connsiteX5" fmla="*/ 108458 w 6037771"/>
                  <a:gd name="connsiteY5" fmla="*/ 3596060 h 4423872"/>
                  <a:gd name="connsiteX6" fmla="*/ 117983 w 6037771"/>
                  <a:gd name="connsiteY6" fmla="*/ 3543673 h 4423872"/>
                  <a:gd name="connsiteX7" fmla="*/ 184658 w 6037771"/>
                  <a:gd name="connsiteY7" fmla="*/ 3457948 h 4423872"/>
                  <a:gd name="connsiteX8" fmla="*/ 203708 w 6037771"/>
                  <a:gd name="connsiteY8" fmla="*/ 3434135 h 4423872"/>
                  <a:gd name="connsiteX9" fmla="*/ 222758 w 6037771"/>
                  <a:gd name="connsiteY9" fmla="*/ 3424610 h 4423872"/>
                  <a:gd name="connsiteX10" fmla="*/ 237046 w 6037771"/>
                  <a:gd name="connsiteY10" fmla="*/ 3410323 h 4423872"/>
                  <a:gd name="connsiteX11" fmla="*/ 265621 w 6037771"/>
                  <a:gd name="connsiteY11" fmla="*/ 3391273 h 4423872"/>
                  <a:gd name="connsiteX12" fmla="*/ 327533 w 6037771"/>
                  <a:gd name="connsiteY12" fmla="*/ 3334123 h 4423872"/>
                  <a:gd name="connsiteX13" fmla="*/ 356108 w 6037771"/>
                  <a:gd name="connsiteY13" fmla="*/ 3315073 h 4423872"/>
                  <a:gd name="connsiteX14" fmla="*/ 437071 w 6037771"/>
                  <a:gd name="connsiteY14" fmla="*/ 3281735 h 4423872"/>
                  <a:gd name="connsiteX15" fmla="*/ 479933 w 6037771"/>
                  <a:gd name="connsiteY15" fmla="*/ 3262685 h 4423872"/>
                  <a:gd name="connsiteX16" fmla="*/ 518033 w 6037771"/>
                  <a:gd name="connsiteY16" fmla="*/ 3253160 h 4423872"/>
                  <a:gd name="connsiteX17" fmla="*/ 546608 w 6037771"/>
                  <a:gd name="connsiteY17" fmla="*/ 3238873 h 4423872"/>
                  <a:gd name="connsiteX18" fmla="*/ 570421 w 6037771"/>
                  <a:gd name="connsiteY18" fmla="*/ 3229348 h 4423872"/>
                  <a:gd name="connsiteX19" fmla="*/ 584708 w 6037771"/>
                  <a:gd name="connsiteY19" fmla="*/ 3224585 h 4423872"/>
                  <a:gd name="connsiteX20" fmla="*/ 598996 w 6037771"/>
                  <a:gd name="connsiteY20" fmla="*/ 3215060 h 4423872"/>
                  <a:gd name="connsiteX21" fmla="*/ 618046 w 6037771"/>
                  <a:gd name="connsiteY21" fmla="*/ 3210298 h 4423872"/>
                  <a:gd name="connsiteX22" fmla="*/ 641858 w 6037771"/>
                  <a:gd name="connsiteY22" fmla="*/ 3200773 h 4423872"/>
                  <a:gd name="connsiteX23" fmla="*/ 699008 w 6037771"/>
                  <a:gd name="connsiteY23" fmla="*/ 3172198 h 4423872"/>
                  <a:gd name="connsiteX24" fmla="*/ 727583 w 6037771"/>
                  <a:gd name="connsiteY24" fmla="*/ 3157910 h 4423872"/>
                  <a:gd name="connsiteX25" fmla="*/ 779971 w 6037771"/>
                  <a:gd name="connsiteY25" fmla="*/ 3138860 h 4423872"/>
                  <a:gd name="connsiteX26" fmla="*/ 832358 w 6037771"/>
                  <a:gd name="connsiteY26" fmla="*/ 3095998 h 4423872"/>
                  <a:gd name="connsiteX27" fmla="*/ 899033 w 6037771"/>
                  <a:gd name="connsiteY27" fmla="*/ 3053135 h 4423872"/>
                  <a:gd name="connsiteX28" fmla="*/ 918083 w 6037771"/>
                  <a:gd name="connsiteY28" fmla="*/ 3034085 h 4423872"/>
                  <a:gd name="connsiteX29" fmla="*/ 946658 w 6037771"/>
                  <a:gd name="connsiteY29" fmla="*/ 3010273 h 4423872"/>
                  <a:gd name="connsiteX30" fmla="*/ 960946 w 6037771"/>
                  <a:gd name="connsiteY30" fmla="*/ 2991223 h 4423872"/>
                  <a:gd name="connsiteX31" fmla="*/ 989521 w 6037771"/>
                  <a:gd name="connsiteY31" fmla="*/ 2972173 h 4423872"/>
                  <a:gd name="connsiteX32" fmla="*/ 1027621 w 6037771"/>
                  <a:gd name="connsiteY32" fmla="*/ 2934073 h 4423872"/>
                  <a:gd name="connsiteX33" fmla="*/ 1070483 w 6037771"/>
                  <a:gd name="connsiteY33" fmla="*/ 2919785 h 4423872"/>
                  <a:gd name="connsiteX34" fmla="*/ 1089533 w 6037771"/>
                  <a:gd name="connsiteY34" fmla="*/ 2910260 h 4423872"/>
                  <a:gd name="connsiteX35" fmla="*/ 1165733 w 6037771"/>
                  <a:gd name="connsiteY35" fmla="*/ 2895973 h 4423872"/>
                  <a:gd name="connsiteX36" fmla="*/ 1246696 w 6037771"/>
                  <a:gd name="connsiteY36" fmla="*/ 2881685 h 4423872"/>
                  <a:gd name="connsiteX37" fmla="*/ 1299083 w 6037771"/>
                  <a:gd name="connsiteY37" fmla="*/ 2862635 h 4423872"/>
                  <a:gd name="connsiteX38" fmla="*/ 1327658 w 6037771"/>
                  <a:gd name="connsiteY38" fmla="*/ 2834060 h 4423872"/>
                  <a:gd name="connsiteX39" fmla="*/ 1346708 w 6037771"/>
                  <a:gd name="connsiteY39" fmla="*/ 2815010 h 4423872"/>
                  <a:gd name="connsiteX40" fmla="*/ 1380046 w 6037771"/>
                  <a:gd name="connsiteY40" fmla="*/ 2767385 h 4423872"/>
                  <a:gd name="connsiteX41" fmla="*/ 1399096 w 6037771"/>
                  <a:gd name="connsiteY41" fmla="*/ 2753098 h 4423872"/>
                  <a:gd name="connsiteX42" fmla="*/ 1418146 w 6037771"/>
                  <a:gd name="connsiteY42" fmla="*/ 2719760 h 4423872"/>
                  <a:gd name="connsiteX43" fmla="*/ 1437196 w 6037771"/>
                  <a:gd name="connsiteY43" fmla="*/ 2691185 h 4423872"/>
                  <a:gd name="connsiteX44" fmla="*/ 1456246 w 6037771"/>
                  <a:gd name="connsiteY44" fmla="*/ 2672135 h 4423872"/>
                  <a:gd name="connsiteX45" fmla="*/ 1465771 w 6037771"/>
                  <a:gd name="connsiteY45" fmla="*/ 2657848 h 4423872"/>
                  <a:gd name="connsiteX46" fmla="*/ 1480058 w 6037771"/>
                  <a:gd name="connsiteY46" fmla="*/ 2643560 h 4423872"/>
                  <a:gd name="connsiteX47" fmla="*/ 1494346 w 6037771"/>
                  <a:gd name="connsiteY47" fmla="*/ 2624510 h 4423872"/>
                  <a:gd name="connsiteX48" fmla="*/ 1575308 w 6037771"/>
                  <a:gd name="connsiteY48" fmla="*/ 2586410 h 4423872"/>
                  <a:gd name="connsiteX49" fmla="*/ 1622933 w 6037771"/>
                  <a:gd name="connsiteY49" fmla="*/ 2557835 h 4423872"/>
                  <a:gd name="connsiteX50" fmla="*/ 1656271 w 6037771"/>
                  <a:gd name="connsiteY50" fmla="*/ 2548310 h 4423872"/>
                  <a:gd name="connsiteX51" fmla="*/ 1670558 w 6037771"/>
                  <a:gd name="connsiteY51" fmla="*/ 2538785 h 4423872"/>
                  <a:gd name="connsiteX52" fmla="*/ 1737233 w 6037771"/>
                  <a:gd name="connsiteY52" fmla="*/ 2529260 h 4423872"/>
                  <a:gd name="connsiteX53" fmla="*/ 1775333 w 6037771"/>
                  <a:gd name="connsiteY53" fmla="*/ 2514973 h 4423872"/>
                  <a:gd name="connsiteX54" fmla="*/ 1818196 w 6037771"/>
                  <a:gd name="connsiteY54" fmla="*/ 2476873 h 4423872"/>
                  <a:gd name="connsiteX55" fmla="*/ 1837246 w 6037771"/>
                  <a:gd name="connsiteY55" fmla="*/ 2467348 h 4423872"/>
                  <a:gd name="connsiteX56" fmla="*/ 1861058 w 6037771"/>
                  <a:gd name="connsiteY56" fmla="*/ 2438773 h 4423872"/>
                  <a:gd name="connsiteX57" fmla="*/ 1889633 w 6037771"/>
                  <a:gd name="connsiteY57" fmla="*/ 2400673 h 4423872"/>
                  <a:gd name="connsiteX58" fmla="*/ 1984883 w 6037771"/>
                  <a:gd name="connsiteY58" fmla="*/ 2319710 h 4423872"/>
                  <a:gd name="connsiteX59" fmla="*/ 2003933 w 6037771"/>
                  <a:gd name="connsiteY59" fmla="*/ 2314948 h 4423872"/>
                  <a:gd name="connsiteX60" fmla="*/ 2022983 w 6037771"/>
                  <a:gd name="connsiteY60" fmla="*/ 2305423 h 4423872"/>
                  <a:gd name="connsiteX61" fmla="*/ 2037271 w 6037771"/>
                  <a:gd name="connsiteY61" fmla="*/ 2295898 h 4423872"/>
                  <a:gd name="connsiteX62" fmla="*/ 2070608 w 6037771"/>
                  <a:gd name="connsiteY62" fmla="*/ 2286373 h 4423872"/>
                  <a:gd name="connsiteX63" fmla="*/ 2094421 w 6037771"/>
                  <a:gd name="connsiteY63" fmla="*/ 2276848 h 4423872"/>
                  <a:gd name="connsiteX64" fmla="*/ 2108708 w 6037771"/>
                  <a:gd name="connsiteY64" fmla="*/ 2272085 h 4423872"/>
                  <a:gd name="connsiteX65" fmla="*/ 2132521 w 6037771"/>
                  <a:gd name="connsiteY65" fmla="*/ 2262560 h 4423872"/>
                  <a:gd name="connsiteX66" fmla="*/ 2194433 w 6037771"/>
                  <a:gd name="connsiteY66" fmla="*/ 2257798 h 4423872"/>
                  <a:gd name="connsiteX67" fmla="*/ 2246821 w 6037771"/>
                  <a:gd name="connsiteY67" fmla="*/ 2248273 h 4423872"/>
                  <a:gd name="connsiteX68" fmla="*/ 2270633 w 6037771"/>
                  <a:gd name="connsiteY68" fmla="*/ 2233985 h 4423872"/>
                  <a:gd name="connsiteX69" fmla="*/ 2289683 w 6037771"/>
                  <a:gd name="connsiteY69" fmla="*/ 2229223 h 4423872"/>
                  <a:gd name="connsiteX70" fmla="*/ 2327783 w 6037771"/>
                  <a:gd name="connsiteY70" fmla="*/ 2219698 h 4423872"/>
                  <a:gd name="connsiteX71" fmla="*/ 2361121 w 6037771"/>
                  <a:gd name="connsiteY71" fmla="*/ 2200648 h 4423872"/>
                  <a:gd name="connsiteX72" fmla="*/ 2375408 w 6037771"/>
                  <a:gd name="connsiteY72" fmla="*/ 2191123 h 4423872"/>
                  <a:gd name="connsiteX73" fmla="*/ 2418271 w 6037771"/>
                  <a:gd name="connsiteY73" fmla="*/ 2176835 h 4423872"/>
                  <a:gd name="connsiteX74" fmla="*/ 2427796 w 6037771"/>
                  <a:gd name="connsiteY74" fmla="*/ 2157785 h 4423872"/>
                  <a:gd name="connsiteX75" fmla="*/ 2527808 w 6037771"/>
                  <a:gd name="connsiteY75" fmla="*/ 2100635 h 4423872"/>
                  <a:gd name="connsiteX76" fmla="*/ 2584958 w 6037771"/>
                  <a:gd name="connsiteY76" fmla="*/ 2067298 h 4423872"/>
                  <a:gd name="connsiteX77" fmla="*/ 2599246 w 6037771"/>
                  <a:gd name="connsiteY77" fmla="*/ 2062535 h 4423872"/>
                  <a:gd name="connsiteX78" fmla="*/ 2623058 w 6037771"/>
                  <a:gd name="connsiteY78" fmla="*/ 2048248 h 4423872"/>
                  <a:gd name="connsiteX79" fmla="*/ 2661158 w 6037771"/>
                  <a:gd name="connsiteY79" fmla="*/ 2029198 h 4423872"/>
                  <a:gd name="connsiteX80" fmla="*/ 2694496 w 6037771"/>
                  <a:gd name="connsiteY80" fmla="*/ 2014910 h 4423872"/>
                  <a:gd name="connsiteX81" fmla="*/ 2756408 w 6037771"/>
                  <a:gd name="connsiteY81" fmla="*/ 1976810 h 4423872"/>
                  <a:gd name="connsiteX82" fmla="*/ 2794508 w 6037771"/>
                  <a:gd name="connsiteY82" fmla="*/ 1962523 h 4423872"/>
                  <a:gd name="connsiteX83" fmla="*/ 2837371 w 6037771"/>
                  <a:gd name="connsiteY83" fmla="*/ 1943473 h 4423872"/>
                  <a:gd name="connsiteX84" fmla="*/ 2861183 w 6037771"/>
                  <a:gd name="connsiteY84" fmla="*/ 1938710 h 4423872"/>
                  <a:gd name="connsiteX85" fmla="*/ 2889758 w 6037771"/>
                  <a:gd name="connsiteY85" fmla="*/ 1929185 h 4423872"/>
                  <a:gd name="connsiteX86" fmla="*/ 2937383 w 6037771"/>
                  <a:gd name="connsiteY86" fmla="*/ 1919660 h 4423872"/>
                  <a:gd name="connsiteX87" fmla="*/ 2975483 w 6037771"/>
                  <a:gd name="connsiteY87" fmla="*/ 1910135 h 4423872"/>
                  <a:gd name="connsiteX88" fmla="*/ 3023108 w 6037771"/>
                  <a:gd name="connsiteY88" fmla="*/ 1900610 h 4423872"/>
                  <a:gd name="connsiteX89" fmla="*/ 3037396 w 6037771"/>
                  <a:gd name="connsiteY89" fmla="*/ 1895848 h 4423872"/>
                  <a:gd name="connsiteX90" fmla="*/ 3089783 w 6037771"/>
                  <a:gd name="connsiteY90" fmla="*/ 1881560 h 4423872"/>
                  <a:gd name="connsiteX91" fmla="*/ 3137408 w 6037771"/>
                  <a:gd name="connsiteY91" fmla="*/ 1848223 h 4423872"/>
                  <a:gd name="connsiteX92" fmla="*/ 3170746 w 6037771"/>
                  <a:gd name="connsiteY92" fmla="*/ 1829173 h 4423872"/>
                  <a:gd name="connsiteX93" fmla="*/ 3213608 w 6037771"/>
                  <a:gd name="connsiteY93" fmla="*/ 1786310 h 4423872"/>
                  <a:gd name="connsiteX94" fmla="*/ 3251708 w 6037771"/>
                  <a:gd name="connsiteY94" fmla="*/ 1752973 h 4423872"/>
                  <a:gd name="connsiteX95" fmla="*/ 3280283 w 6037771"/>
                  <a:gd name="connsiteY95" fmla="*/ 1724398 h 4423872"/>
                  <a:gd name="connsiteX96" fmla="*/ 3294571 w 6037771"/>
                  <a:gd name="connsiteY96" fmla="*/ 1710110 h 4423872"/>
                  <a:gd name="connsiteX97" fmla="*/ 3308858 w 6037771"/>
                  <a:gd name="connsiteY97" fmla="*/ 1705348 h 4423872"/>
                  <a:gd name="connsiteX98" fmla="*/ 3356483 w 6037771"/>
                  <a:gd name="connsiteY98" fmla="*/ 1667248 h 4423872"/>
                  <a:gd name="connsiteX99" fmla="*/ 3399346 w 6037771"/>
                  <a:gd name="connsiteY99" fmla="*/ 1614860 h 4423872"/>
                  <a:gd name="connsiteX100" fmla="*/ 3432683 w 6037771"/>
                  <a:gd name="connsiteY100" fmla="*/ 1586285 h 4423872"/>
                  <a:gd name="connsiteX101" fmla="*/ 3446971 w 6037771"/>
                  <a:gd name="connsiteY101" fmla="*/ 1567235 h 4423872"/>
                  <a:gd name="connsiteX102" fmla="*/ 3513646 w 6037771"/>
                  <a:gd name="connsiteY102" fmla="*/ 1510085 h 4423872"/>
                  <a:gd name="connsiteX103" fmla="*/ 3523171 w 6037771"/>
                  <a:gd name="connsiteY103" fmla="*/ 1495798 h 4423872"/>
                  <a:gd name="connsiteX104" fmla="*/ 3561271 w 6037771"/>
                  <a:gd name="connsiteY104" fmla="*/ 1462460 h 4423872"/>
                  <a:gd name="connsiteX105" fmla="*/ 3580321 w 6037771"/>
                  <a:gd name="connsiteY105" fmla="*/ 1452935 h 4423872"/>
                  <a:gd name="connsiteX106" fmla="*/ 3604133 w 6037771"/>
                  <a:gd name="connsiteY106" fmla="*/ 1429123 h 4423872"/>
                  <a:gd name="connsiteX107" fmla="*/ 3618421 w 6037771"/>
                  <a:gd name="connsiteY107" fmla="*/ 1414835 h 4423872"/>
                  <a:gd name="connsiteX108" fmla="*/ 3680333 w 6037771"/>
                  <a:gd name="connsiteY108" fmla="*/ 1357685 h 4423872"/>
                  <a:gd name="connsiteX109" fmla="*/ 3704146 w 6037771"/>
                  <a:gd name="connsiteY109" fmla="*/ 1329110 h 4423872"/>
                  <a:gd name="connsiteX110" fmla="*/ 3723196 w 6037771"/>
                  <a:gd name="connsiteY110" fmla="*/ 1300535 h 4423872"/>
                  <a:gd name="connsiteX111" fmla="*/ 3737483 w 6037771"/>
                  <a:gd name="connsiteY111" fmla="*/ 1295773 h 4423872"/>
                  <a:gd name="connsiteX112" fmla="*/ 3808921 w 6037771"/>
                  <a:gd name="connsiteY112" fmla="*/ 1205285 h 4423872"/>
                  <a:gd name="connsiteX113" fmla="*/ 3827971 w 6037771"/>
                  <a:gd name="connsiteY113" fmla="*/ 1186235 h 4423872"/>
                  <a:gd name="connsiteX114" fmla="*/ 3880358 w 6037771"/>
                  <a:gd name="connsiteY114" fmla="*/ 1148135 h 4423872"/>
                  <a:gd name="connsiteX115" fmla="*/ 3899408 w 6037771"/>
                  <a:gd name="connsiteY115" fmla="*/ 1138610 h 4423872"/>
                  <a:gd name="connsiteX116" fmla="*/ 3927983 w 6037771"/>
                  <a:gd name="connsiteY116" fmla="*/ 1114798 h 4423872"/>
                  <a:gd name="connsiteX117" fmla="*/ 3961321 w 6037771"/>
                  <a:gd name="connsiteY117" fmla="*/ 1100510 h 4423872"/>
                  <a:gd name="connsiteX118" fmla="*/ 4004183 w 6037771"/>
                  <a:gd name="connsiteY118" fmla="*/ 1071935 h 4423872"/>
                  <a:gd name="connsiteX119" fmla="*/ 4018471 w 6037771"/>
                  <a:gd name="connsiteY119" fmla="*/ 1062410 h 4423872"/>
                  <a:gd name="connsiteX120" fmla="*/ 4037521 w 6037771"/>
                  <a:gd name="connsiteY120" fmla="*/ 1057648 h 4423872"/>
                  <a:gd name="connsiteX121" fmla="*/ 4113721 w 6037771"/>
                  <a:gd name="connsiteY121" fmla="*/ 1033835 h 4423872"/>
                  <a:gd name="connsiteX122" fmla="*/ 4161346 w 6037771"/>
                  <a:gd name="connsiteY122" fmla="*/ 1014785 h 4423872"/>
                  <a:gd name="connsiteX123" fmla="*/ 4194683 w 6037771"/>
                  <a:gd name="connsiteY123" fmla="*/ 1005260 h 4423872"/>
                  <a:gd name="connsiteX124" fmla="*/ 4232783 w 6037771"/>
                  <a:gd name="connsiteY124" fmla="*/ 1000498 h 4423872"/>
                  <a:gd name="connsiteX125" fmla="*/ 4275646 w 6037771"/>
                  <a:gd name="connsiteY125" fmla="*/ 990973 h 4423872"/>
                  <a:gd name="connsiteX126" fmla="*/ 4318508 w 6037771"/>
                  <a:gd name="connsiteY126" fmla="*/ 971923 h 4423872"/>
                  <a:gd name="connsiteX127" fmla="*/ 4356608 w 6037771"/>
                  <a:gd name="connsiteY127" fmla="*/ 962398 h 4423872"/>
                  <a:gd name="connsiteX128" fmla="*/ 4370896 w 6037771"/>
                  <a:gd name="connsiteY128" fmla="*/ 952873 h 4423872"/>
                  <a:gd name="connsiteX129" fmla="*/ 4408996 w 6037771"/>
                  <a:gd name="connsiteY129" fmla="*/ 938585 h 4423872"/>
                  <a:gd name="connsiteX130" fmla="*/ 4428046 w 6037771"/>
                  <a:gd name="connsiteY130" fmla="*/ 924298 h 4423872"/>
                  <a:gd name="connsiteX131" fmla="*/ 4461383 w 6037771"/>
                  <a:gd name="connsiteY131" fmla="*/ 895723 h 4423872"/>
                  <a:gd name="connsiteX132" fmla="*/ 4470908 w 6037771"/>
                  <a:gd name="connsiteY132" fmla="*/ 876673 h 4423872"/>
                  <a:gd name="connsiteX133" fmla="*/ 4489958 w 6037771"/>
                  <a:gd name="connsiteY133" fmla="*/ 857623 h 4423872"/>
                  <a:gd name="connsiteX134" fmla="*/ 4513771 w 6037771"/>
                  <a:gd name="connsiteY134" fmla="*/ 809998 h 4423872"/>
                  <a:gd name="connsiteX135" fmla="*/ 4528058 w 6037771"/>
                  <a:gd name="connsiteY135" fmla="*/ 786185 h 4423872"/>
                  <a:gd name="connsiteX136" fmla="*/ 4542346 w 6037771"/>
                  <a:gd name="connsiteY136" fmla="*/ 695698 h 4423872"/>
                  <a:gd name="connsiteX137" fmla="*/ 4551871 w 6037771"/>
                  <a:gd name="connsiteY137" fmla="*/ 581398 h 4423872"/>
                  <a:gd name="connsiteX138" fmla="*/ 4561396 w 6037771"/>
                  <a:gd name="connsiteY138" fmla="*/ 543298 h 4423872"/>
                  <a:gd name="connsiteX139" fmla="*/ 4566158 w 6037771"/>
                  <a:gd name="connsiteY139" fmla="*/ 500435 h 4423872"/>
                  <a:gd name="connsiteX140" fmla="*/ 4575683 w 6037771"/>
                  <a:gd name="connsiteY140" fmla="*/ 424235 h 4423872"/>
                  <a:gd name="connsiteX141" fmla="*/ 4580446 w 6037771"/>
                  <a:gd name="connsiteY141" fmla="*/ 381373 h 4423872"/>
                  <a:gd name="connsiteX142" fmla="*/ 4594733 w 6037771"/>
                  <a:gd name="connsiteY142" fmla="*/ 271835 h 4423872"/>
                  <a:gd name="connsiteX143" fmla="*/ 4599496 w 6037771"/>
                  <a:gd name="connsiteY143" fmla="*/ 233735 h 4423872"/>
                  <a:gd name="connsiteX144" fmla="*/ 4609021 w 6037771"/>
                  <a:gd name="connsiteY144" fmla="*/ 190873 h 4423872"/>
                  <a:gd name="connsiteX145" fmla="*/ 4613783 w 6037771"/>
                  <a:gd name="connsiteY145" fmla="*/ 152773 h 4423872"/>
                  <a:gd name="connsiteX146" fmla="*/ 4623308 w 6037771"/>
                  <a:gd name="connsiteY146" fmla="*/ 119435 h 4423872"/>
                  <a:gd name="connsiteX147" fmla="*/ 4628071 w 6037771"/>
                  <a:gd name="connsiteY147" fmla="*/ 95623 h 4423872"/>
                  <a:gd name="connsiteX148" fmla="*/ 4637596 w 6037771"/>
                  <a:gd name="connsiteY148" fmla="*/ 76573 h 4423872"/>
                  <a:gd name="connsiteX149" fmla="*/ 4647121 w 6037771"/>
                  <a:gd name="connsiteY149" fmla="*/ 52760 h 4423872"/>
                  <a:gd name="connsiteX150" fmla="*/ 4685221 w 6037771"/>
                  <a:gd name="connsiteY150" fmla="*/ 14660 h 4423872"/>
                  <a:gd name="connsiteX151" fmla="*/ 4704271 w 6037771"/>
                  <a:gd name="connsiteY151" fmla="*/ 9898 h 4423872"/>
                  <a:gd name="connsiteX152" fmla="*/ 4723321 w 6037771"/>
                  <a:gd name="connsiteY152" fmla="*/ 373 h 4423872"/>
                  <a:gd name="connsiteX153" fmla="*/ 4847146 w 6037771"/>
                  <a:gd name="connsiteY153" fmla="*/ 14660 h 4423872"/>
                  <a:gd name="connsiteX154" fmla="*/ 4885246 w 6037771"/>
                  <a:gd name="connsiteY154" fmla="*/ 28948 h 4423872"/>
                  <a:gd name="connsiteX155" fmla="*/ 4932871 w 6037771"/>
                  <a:gd name="connsiteY155" fmla="*/ 52760 h 4423872"/>
                  <a:gd name="connsiteX156" fmla="*/ 4970971 w 6037771"/>
                  <a:gd name="connsiteY156" fmla="*/ 86098 h 4423872"/>
                  <a:gd name="connsiteX157" fmla="*/ 5013833 w 6037771"/>
                  <a:gd name="connsiteY157" fmla="*/ 133723 h 4423872"/>
                  <a:gd name="connsiteX158" fmla="*/ 5061458 w 6037771"/>
                  <a:gd name="connsiteY158" fmla="*/ 200398 h 4423872"/>
                  <a:gd name="connsiteX159" fmla="*/ 5080508 w 6037771"/>
                  <a:gd name="connsiteY159" fmla="*/ 228973 h 4423872"/>
                  <a:gd name="connsiteX160" fmla="*/ 5099558 w 6037771"/>
                  <a:gd name="connsiteY160" fmla="*/ 252785 h 4423872"/>
                  <a:gd name="connsiteX161" fmla="*/ 5113846 w 6037771"/>
                  <a:gd name="connsiteY161" fmla="*/ 276598 h 4423872"/>
                  <a:gd name="connsiteX162" fmla="*/ 5132896 w 6037771"/>
                  <a:gd name="connsiteY162" fmla="*/ 300410 h 4423872"/>
                  <a:gd name="connsiteX163" fmla="*/ 5151946 w 6037771"/>
                  <a:gd name="connsiteY163" fmla="*/ 328985 h 4423872"/>
                  <a:gd name="connsiteX164" fmla="*/ 5170996 w 6037771"/>
                  <a:gd name="connsiteY164" fmla="*/ 362323 h 4423872"/>
                  <a:gd name="connsiteX165" fmla="*/ 5228146 w 6037771"/>
                  <a:gd name="connsiteY165" fmla="*/ 409948 h 4423872"/>
                  <a:gd name="connsiteX166" fmla="*/ 5247196 w 6037771"/>
                  <a:gd name="connsiteY166" fmla="*/ 419473 h 4423872"/>
                  <a:gd name="connsiteX167" fmla="*/ 5275771 w 6037771"/>
                  <a:gd name="connsiteY167" fmla="*/ 428998 h 4423872"/>
                  <a:gd name="connsiteX168" fmla="*/ 5356733 w 6037771"/>
                  <a:gd name="connsiteY168" fmla="*/ 471860 h 4423872"/>
                  <a:gd name="connsiteX169" fmla="*/ 5390071 w 6037771"/>
                  <a:gd name="connsiteY169" fmla="*/ 481385 h 4423872"/>
                  <a:gd name="connsiteX170" fmla="*/ 5404358 w 6037771"/>
                  <a:gd name="connsiteY170" fmla="*/ 486148 h 4423872"/>
                  <a:gd name="connsiteX171" fmla="*/ 5461508 w 6037771"/>
                  <a:gd name="connsiteY171" fmla="*/ 514723 h 4423872"/>
                  <a:gd name="connsiteX172" fmla="*/ 5490083 w 6037771"/>
                  <a:gd name="connsiteY172" fmla="*/ 529010 h 4423872"/>
                  <a:gd name="connsiteX173" fmla="*/ 5537708 w 6037771"/>
                  <a:gd name="connsiteY173" fmla="*/ 548060 h 4423872"/>
                  <a:gd name="connsiteX174" fmla="*/ 5571046 w 6037771"/>
                  <a:gd name="connsiteY174" fmla="*/ 571873 h 4423872"/>
                  <a:gd name="connsiteX175" fmla="*/ 5599621 w 6037771"/>
                  <a:gd name="connsiteY175" fmla="*/ 586160 h 4423872"/>
                  <a:gd name="connsiteX176" fmla="*/ 5623433 w 6037771"/>
                  <a:gd name="connsiteY176" fmla="*/ 605210 h 4423872"/>
                  <a:gd name="connsiteX177" fmla="*/ 5647246 w 6037771"/>
                  <a:gd name="connsiteY177" fmla="*/ 619498 h 4423872"/>
                  <a:gd name="connsiteX178" fmla="*/ 5690108 w 6037771"/>
                  <a:gd name="connsiteY178" fmla="*/ 652835 h 4423872"/>
                  <a:gd name="connsiteX179" fmla="*/ 5718683 w 6037771"/>
                  <a:gd name="connsiteY179" fmla="*/ 671885 h 4423872"/>
                  <a:gd name="connsiteX180" fmla="*/ 5752021 w 6037771"/>
                  <a:gd name="connsiteY180" fmla="*/ 714748 h 4423872"/>
                  <a:gd name="connsiteX181" fmla="*/ 5785358 w 6037771"/>
                  <a:gd name="connsiteY181" fmla="*/ 743323 h 4423872"/>
                  <a:gd name="connsiteX182" fmla="*/ 5813933 w 6037771"/>
                  <a:gd name="connsiteY182" fmla="*/ 786185 h 4423872"/>
                  <a:gd name="connsiteX183" fmla="*/ 5852033 w 6037771"/>
                  <a:gd name="connsiteY183" fmla="*/ 867148 h 4423872"/>
                  <a:gd name="connsiteX184" fmla="*/ 5871083 w 6037771"/>
                  <a:gd name="connsiteY184" fmla="*/ 957635 h 4423872"/>
                  <a:gd name="connsiteX185" fmla="*/ 5885371 w 6037771"/>
                  <a:gd name="connsiteY185" fmla="*/ 1000498 h 4423872"/>
                  <a:gd name="connsiteX186" fmla="*/ 5904421 w 6037771"/>
                  <a:gd name="connsiteY186" fmla="*/ 1081460 h 4423872"/>
                  <a:gd name="connsiteX187" fmla="*/ 5918708 w 6037771"/>
                  <a:gd name="connsiteY187" fmla="*/ 1124323 h 4423872"/>
                  <a:gd name="connsiteX188" fmla="*/ 5928233 w 6037771"/>
                  <a:gd name="connsiteY188" fmla="*/ 1157660 h 4423872"/>
                  <a:gd name="connsiteX189" fmla="*/ 5937758 w 6037771"/>
                  <a:gd name="connsiteY189" fmla="*/ 1181473 h 4423872"/>
                  <a:gd name="connsiteX190" fmla="*/ 5961571 w 6037771"/>
                  <a:gd name="connsiteY190" fmla="*/ 1248148 h 4423872"/>
                  <a:gd name="connsiteX191" fmla="*/ 5980621 w 6037771"/>
                  <a:gd name="connsiteY191" fmla="*/ 1295773 h 4423872"/>
                  <a:gd name="connsiteX192" fmla="*/ 5985383 w 6037771"/>
                  <a:gd name="connsiteY192" fmla="*/ 1329110 h 4423872"/>
                  <a:gd name="connsiteX193" fmla="*/ 5999671 w 6037771"/>
                  <a:gd name="connsiteY193" fmla="*/ 1362448 h 4423872"/>
                  <a:gd name="connsiteX194" fmla="*/ 6013958 w 6037771"/>
                  <a:gd name="connsiteY194" fmla="*/ 1471985 h 4423872"/>
                  <a:gd name="connsiteX195" fmla="*/ 6018721 w 6037771"/>
                  <a:gd name="connsiteY195" fmla="*/ 1505323 h 4423872"/>
                  <a:gd name="connsiteX196" fmla="*/ 6023483 w 6037771"/>
                  <a:gd name="connsiteY196" fmla="*/ 1529135 h 4423872"/>
                  <a:gd name="connsiteX197" fmla="*/ 6028246 w 6037771"/>
                  <a:gd name="connsiteY197" fmla="*/ 1610098 h 4423872"/>
                  <a:gd name="connsiteX198" fmla="*/ 6037771 w 6037771"/>
                  <a:gd name="connsiteY198" fmla="*/ 1705348 h 4423872"/>
                  <a:gd name="connsiteX199" fmla="*/ 6033008 w 6037771"/>
                  <a:gd name="connsiteY199" fmla="*/ 1948235 h 4423872"/>
                  <a:gd name="connsiteX200" fmla="*/ 6009196 w 6037771"/>
                  <a:gd name="connsiteY200" fmla="*/ 2029198 h 4423872"/>
                  <a:gd name="connsiteX201" fmla="*/ 5999671 w 6037771"/>
                  <a:gd name="connsiteY201" fmla="*/ 2053010 h 4423872"/>
                  <a:gd name="connsiteX202" fmla="*/ 5961571 w 6037771"/>
                  <a:gd name="connsiteY202" fmla="*/ 2076823 h 4423872"/>
                  <a:gd name="connsiteX203" fmla="*/ 5852033 w 6037771"/>
                  <a:gd name="connsiteY203" fmla="*/ 2067298 h 4423872"/>
                  <a:gd name="connsiteX204" fmla="*/ 5790121 w 6037771"/>
                  <a:gd name="connsiteY204" fmla="*/ 2048248 h 4423872"/>
                  <a:gd name="connsiteX205" fmla="*/ 5752021 w 6037771"/>
                  <a:gd name="connsiteY205" fmla="*/ 2038723 h 4423872"/>
                  <a:gd name="connsiteX206" fmla="*/ 5728208 w 6037771"/>
                  <a:gd name="connsiteY206" fmla="*/ 2029198 h 4423872"/>
                  <a:gd name="connsiteX207" fmla="*/ 5709158 w 6037771"/>
                  <a:gd name="connsiteY207" fmla="*/ 2024435 h 4423872"/>
                  <a:gd name="connsiteX208" fmla="*/ 5685346 w 6037771"/>
                  <a:gd name="connsiteY208" fmla="*/ 2014910 h 4423872"/>
                  <a:gd name="connsiteX209" fmla="*/ 5652008 w 6037771"/>
                  <a:gd name="connsiteY209" fmla="*/ 2010148 h 4423872"/>
                  <a:gd name="connsiteX210" fmla="*/ 5623433 w 6037771"/>
                  <a:gd name="connsiteY210" fmla="*/ 2000623 h 4423872"/>
                  <a:gd name="connsiteX211" fmla="*/ 5604383 w 6037771"/>
                  <a:gd name="connsiteY211" fmla="*/ 1995860 h 4423872"/>
                  <a:gd name="connsiteX212" fmla="*/ 5580571 w 6037771"/>
                  <a:gd name="connsiteY212" fmla="*/ 1986335 h 4423872"/>
                  <a:gd name="connsiteX213" fmla="*/ 5551996 w 6037771"/>
                  <a:gd name="connsiteY213" fmla="*/ 1976810 h 4423872"/>
                  <a:gd name="connsiteX214" fmla="*/ 5518658 w 6037771"/>
                  <a:gd name="connsiteY214" fmla="*/ 1962523 h 4423872"/>
                  <a:gd name="connsiteX215" fmla="*/ 5513896 w 6037771"/>
                  <a:gd name="connsiteY215" fmla="*/ 1948235 h 4423872"/>
                  <a:gd name="connsiteX216" fmla="*/ 5475796 w 6037771"/>
                  <a:gd name="connsiteY216" fmla="*/ 1924423 h 4423872"/>
                  <a:gd name="connsiteX217" fmla="*/ 5432933 w 6037771"/>
                  <a:gd name="connsiteY217" fmla="*/ 1900610 h 4423872"/>
                  <a:gd name="connsiteX218" fmla="*/ 5366258 w 6037771"/>
                  <a:gd name="connsiteY218" fmla="*/ 1824410 h 4423872"/>
                  <a:gd name="connsiteX219" fmla="*/ 5342446 w 6037771"/>
                  <a:gd name="connsiteY219" fmla="*/ 1805360 h 4423872"/>
                  <a:gd name="connsiteX220" fmla="*/ 5318633 w 6037771"/>
                  <a:gd name="connsiteY220" fmla="*/ 1800598 h 4423872"/>
                  <a:gd name="connsiteX221" fmla="*/ 5247196 w 6037771"/>
                  <a:gd name="connsiteY221" fmla="*/ 1762498 h 4423872"/>
                  <a:gd name="connsiteX222" fmla="*/ 5099558 w 6037771"/>
                  <a:gd name="connsiteY222" fmla="*/ 1719635 h 4423872"/>
                  <a:gd name="connsiteX223" fmla="*/ 5070983 w 6037771"/>
                  <a:gd name="connsiteY223" fmla="*/ 1714873 h 4423872"/>
                  <a:gd name="connsiteX224" fmla="*/ 5047171 w 6037771"/>
                  <a:gd name="connsiteY224" fmla="*/ 1710110 h 4423872"/>
                  <a:gd name="connsiteX225" fmla="*/ 4828096 w 6037771"/>
                  <a:gd name="connsiteY225" fmla="*/ 1700585 h 4423872"/>
                  <a:gd name="connsiteX226" fmla="*/ 4718558 w 6037771"/>
                  <a:gd name="connsiteY226" fmla="*/ 1714873 h 4423872"/>
                  <a:gd name="connsiteX227" fmla="*/ 4670933 w 6037771"/>
                  <a:gd name="connsiteY227" fmla="*/ 1743448 h 4423872"/>
                  <a:gd name="connsiteX228" fmla="*/ 4656646 w 6037771"/>
                  <a:gd name="connsiteY228" fmla="*/ 1748210 h 4423872"/>
                  <a:gd name="connsiteX229" fmla="*/ 4613783 w 6037771"/>
                  <a:gd name="connsiteY229" fmla="*/ 1800598 h 4423872"/>
                  <a:gd name="connsiteX230" fmla="*/ 4589971 w 6037771"/>
                  <a:gd name="connsiteY230" fmla="*/ 1833935 h 4423872"/>
                  <a:gd name="connsiteX231" fmla="*/ 4566158 w 6037771"/>
                  <a:gd name="connsiteY231" fmla="*/ 1857748 h 4423872"/>
                  <a:gd name="connsiteX232" fmla="*/ 4547108 w 6037771"/>
                  <a:gd name="connsiteY232" fmla="*/ 1881560 h 4423872"/>
                  <a:gd name="connsiteX233" fmla="*/ 4504246 w 6037771"/>
                  <a:gd name="connsiteY233" fmla="*/ 1924423 h 4423872"/>
                  <a:gd name="connsiteX234" fmla="*/ 4447096 w 6037771"/>
                  <a:gd name="connsiteY234" fmla="*/ 1972048 h 4423872"/>
                  <a:gd name="connsiteX235" fmla="*/ 4428046 w 6037771"/>
                  <a:gd name="connsiteY235" fmla="*/ 1981573 h 4423872"/>
                  <a:gd name="connsiteX236" fmla="*/ 4370896 w 6037771"/>
                  <a:gd name="connsiteY236" fmla="*/ 2014910 h 4423872"/>
                  <a:gd name="connsiteX237" fmla="*/ 4356608 w 6037771"/>
                  <a:gd name="connsiteY237" fmla="*/ 2019673 h 4423872"/>
                  <a:gd name="connsiteX238" fmla="*/ 4342321 w 6037771"/>
                  <a:gd name="connsiteY238" fmla="*/ 2029198 h 4423872"/>
                  <a:gd name="connsiteX239" fmla="*/ 4266121 w 6037771"/>
                  <a:gd name="connsiteY239" fmla="*/ 2038723 h 4423872"/>
                  <a:gd name="connsiteX240" fmla="*/ 4208971 w 6037771"/>
                  <a:gd name="connsiteY240" fmla="*/ 2048248 h 4423872"/>
                  <a:gd name="connsiteX241" fmla="*/ 4180396 w 6037771"/>
                  <a:gd name="connsiteY241" fmla="*/ 2053010 h 4423872"/>
                  <a:gd name="connsiteX242" fmla="*/ 4166108 w 6037771"/>
                  <a:gd name="connsiteY242" fmla="*/ 2057773 h 4423872"/>
                  <a:gd name="connsiteX243" fmla="*/ 4147058 w 6037771"/>
                  <a:gd name="connsiteY243" fmla="*/ 2062535 h 4423872"/>
                  <a:gd name="connsiteX244" fmla="*/ 4123246 w 6037771"/>
                  <a:gd name="connsiteY244" fmla="*/ 2072060 h 4423872"/>
                  <a:gd name="connsiteX245" fmla="*/ 4075621 w 6037771"/>
                  <a:gd name="connsiteY245" fmla="*/ 2081585 h 4423872"/>
                  <a:gd name="connsiteX246" fmla="*/ 4051808 w 6037771"/>
                  <a:gd name="connsiteY246" fmla="*/ 2091110 h 4423872"/>
                  <a:gd name="connsiteX247" fmla="*/ 3999421 w 6037771"/>
                  <a:gd name="connsiteY247" fmla="*/ 2105398 h 4423872"/>
                  <a:gd name="connsiteX248" fmla="*/ 3975608 w 6037771"/>
                  <a:gd name="connsiteY248" fmla="*/ 2114923 h 4423872"/>
                  <a:gd name="connsiteX249" fmla="*/ 3956558 w 6037771"/>
                  <a:gd name="connsiteY249" fmla="*/ 2129210 h 4423872"/>
                  <a:gd name="connsiteX250" fmla="*/ 3923221 w 6037771"/>
                  <a:gd name="connsiteY250" fmla="*/ 2138735 h 4423872"/>
                  <a:gd name="connsiteX251" fmla="*/ 3899408 w 6037771"/>
                  <a:gd name="connsiteY251" fmla="*/ 2153023 h 4423872"/>
                  <a:gd name="connsiteX252" fmla="*/ 3856546 w 6037771"/>
                  <a:gd name="connsiteY252" fmla="*/ 2181598 h 4423872"/>
                  <a:gd name="connsiteX253" fmla="*/ 3818446 w 6037771"/>
                  <a:gd name="connsiteY253" fmla="*/ 2200648 h 4423872"/>
                  <a:gd name="connsiteX254" fmla="*/ 3804158 w 6037771"/>
                  <a:gd name="connsiteY254" fmla="*/ 2214935 h 4423872"/>
                  <a:gd name="connsiteX255" fmla="*/ 3794633 w 6037771"/>
                  <a:gd name="connsiteY255" fmla="*/ 2229223 h 4423872"/>
                  <a:gd name="connsiteX256" fmla="*/ 3766058 w 6037771"/>
                  <a:gd name="connsiteY256" fmla="*/ 2248273 h 4423872"/>
                  <a:gd name="connsiteX257" fmla="*/ 3742246 w 6037771"/>
                  <a:gd name="connsiteY257" fmla="*/ 2267323 h 4423872"/>
                  <a:gd name="connsiteX258" fmla="*/ 3713671 w 6037771"/>
                  <a:gd name="connsiteY258" fmla="*/ 2276848 h 4423872"/>
                  <a:gd name="connsiteX259" fmla="*/ 3646996 w 6037771"/>
                  <a:gd name="connsiteY259" fmla="*/ 2305423 h 4423872"/>
                  <a:gd name="connsiteX260" fmla="*/ 3623183 w 6037771"/>
                  <a:gd name="connsiteY260" fmla="*/ 2314948 h 4423872"/>
                  <a:gd name="connsiteX261" fmla="*/ 3599371 w 6037771"/>
                  <a:gd name="connsiteY261" fmla="*/ 2329235 h 4423872"/>
                  <a:gd name="connsiteX262" fmla="*/ 3580321 w 6037771"/>
                  <a:gd name="connsiteY262" fmla="*/ 2333998 h 4423872"/>
                  <a:gd name="connsiteX263" fmla="*/ 3527933 w 6037771"/>
                  <a:gd name="connsiteY263" fmla="*/ 2357810 h 4423872"/>
                  <a:gd name="connsiteX264" fmla="*/ 3508883 w 6037771"/>
                  <a:gd name="connsiteY264" fmla="*/ 2372098 h 4423872"/>
                  <a:gd name="connsiteX265" fmla="*/ 3489833 w 6037771"/>
                  <a:gd name="connsiteY265" fmla="*/ 2381623 h 4423872"/>
                  <a:gd name="connsiteX266" fmla="*/ 3475546 w 6037771"/>
                  <a:gd name="connsiteY266" fmla="*/ 2391148 h 4423872"/>
                  <a:gd name="connsiteX267" fmla="*/ 3456496 w 6037771"/>
                  <a:gd name="connsiteY267" fmla="*/ 2395910 h 4423872"/>
                  <a:gd name="connsiteX268" fmla="*/ 3442208 w 6037771"/>
                  <a:gd name="connsiteY268" fmla="*/ 2410198 h 4423872"/>
                  <a:gd name="connsiteX269" fmla="*/ 3399346 w 6037771"/>
                  <a:gd name="connsiteY269" fmla="*/ 2429248 h 4423872"/>
                  <a:gd name="connsiteX270" fmla="*/ 3366008 w 6037771"/>
                  <a:gd name="connsiteY270" fmla="*/ 2448298 h 4423872"/>
                  <a:gd name="connsiteX271" fmla="*/ 3294571 w 6037771"/>
                  <a:gd name="connsiteY271" fmla="*/ 2481635 h 4423872"/>
                  <a:gd name="connsiteX272" fmla="*/ 3246946 w 6037771"/>
                  <a:gd name="connsiteY272" fmla="*/ 2495923 h 4423872"/>
                  <a:gd name="connsiteX273" fmla="*/ 3218371 w 6037771"/>
                  <a:gd name="connsiteY273" fmla="*/ 2510210 h 4423872"/>
                  <a:gd name="connsiteX274" fmla="*/ 3185033 w 6037771"/>
                  <a:gd name="connsiteY274" fmla="*/ 2524498 h 4423872"/>
                  <a:gd name="connsiteX275" fmla="*/ 3156458 w 6037771"/>
                  <a:gd name="connsiteY275" fmla="*/ 2538785 h 4423872"/>
                  <a:gd name="connsiteX276" fmla="*/ 3123121 w 6037771"/>
                  <a:gd name="connsiteY276" fmla="*/ 2553073 h 4423872"/>
                  <a:gd name="connsiteX277" fmla="*/ 3089783 w 6037771"/>
                  <a:gd name="connsiteY277" fmla="*/ 2581648 h 4423872"/>
                  <a:gd name="connsiteX278" fmla="*/ 3070733 w 6037771"/>
                  <a:gd name="connsiteY278" fmla="*/ 2591173 h 4423872"/>
                  <a:gd name="connsiteX279" fmla="*/ 3051683 w 6037771"/>
                  <a:gd name="connsiteY279" fmla="*/ 2605460 h 4423872"/>
                  <a:gd name="connsiteX280" fmla="*/ 3032633 w 6037771"/>
                  <a:gd name="connsiteY280" fmla="*/ 2614985 h 4423872"/>
                  <a:gd name="connsiteX281" fmla="*/ 3013583 w 6037771"/>
                  <a:gd name="connsiteY281" fmla="*/ 2634035 h 4423872"/>
                  <a:gd name="connsiteX282" fmla="*/ 2985008 w 6037771"/>
                  <a:gd name="connsiteY282" fmla="*/ 2653085 h 4423872"/>
                  <a:gd name="connsiteX283" fmla="*/ 2956433 w 6037771"/>
                  <a:gd name="connsiteY283" fmla="*/ 2681660 h 4423872"/>
                  <a:gd name="connsiteX284" fmla="*/ 2870708 w 6037771"/>
                  <a:gd name="connsiteY284" fmla="*/ 2743573 h 4423872"/>
                  <a:gd name="connsiteX285" fmla="*/ 2856421 w 6037771"/>
                  <a:gd name="connsiteY285" fmla="*/ 2762623 h 4423872"/>
                  <a:gd name="connsiteX286" fmla="*/ 2818321 w 6037771"/>
                  <a:gd name="connsiteY286" fmla="*/ 2786435 h 4423872"/>
                  <a:gd name="connsiteX287" fmla="*/ 2799271 w 6037771"/>
                  <a:gd name="connsiteY287" fmla="*/ 2800723 h 4423872"/>
                  <a:gd name="connsiteX288" fmla="*/ 2746883 w 6037771"/>
                  <a:gd name="connsiteY288" fmla="*/ 2843585 h 4423872"/>
                  <a:gd name="connsiteX289" fmla="*/ 2723071 w 6037771"/>
                  <a:gd name="connsiteY289" fmla="*/ 2853110 h 4423872"/>
                  <a:gd name="connsiteX290" fmla="*/ 2656396 w 6037771"/>
                  <a:gd name="connsiteY290" fmla="*/ 2900735 h 4423872"/>
                  <a:gd name="connsiteX291" fmla="*/ 2632583 w 6037771"/>
                  <a:gd name="connsiteY291" fmla="*/ 2905498 h 4423872"/>
                  <a:gd name="connsiteX292" fmla="*/ 2580196 w 6037771"/>
                  <a:gd name="connsiteY292" fmla="*/ 2924548 h 4423872"/>
                  <a:gd name="connsiteX293" fmla="*/ 2518283 w 6037771"/>
                  <a:gd name="connsiteY293" fmla="*/ 2934073 h 4423872"/>
                  <a:gd name="connsiteX294" fmla="*/ 2408746 w 6037771"/>
                  <a:gd name="connsiteY294" fmla="*/ 2943598 h 4423872"/>
                  <a:gd name="connsiteX295" fmla="*/ 2356358 w 6037771"/>
                  <a:gd name="connsiteY295" fmla="*/ 2957885 h 4423872"/>
                  <a:gd name="connsiteX296" fmla="*/ 2303971 w 6037771"/>
                  <a:gd name="connsiteY296" fmla="*/ 2967410 h 4423872"/>
                  <a:gd name="connsiteX297" fmla="*/ 2246821 w 6037771"/>
                  <a:gd name="connsiteY297" fmla="*/ 2986460 h 4423872"/>
                  <a:gd name="connsiteX298" fmla="*/ 2203958 w 6037771"/>
                  <a:gd name="connsiteY298" fmla="*/ 2995985 h 4423872"/>
                  <a:gd name="connsiteX299" fmla="*/ 2146808 w 6037771"/>
                  <a:gd name="connsiteY299" fmla="*/ 3005510 h 4423872"/>
                  <a:gd name="connsiteX300" fmla="*/ 2118233 w 6037771"/>
                  <a:gd name="connsiteY300" fmla="*/ 3015035 h 4423872"/>
                  <a:gd name="connsiteX301" fmla="*/ 2070608 w 6037771"/>
                  <a:gd name="connsiteY301" fmla="*/ 3024560 h 4423872"/>
                  <a:gd name="connsiteX302" fmla="*/ 2046796 w 6037771"/>
                  <a:gd name="connsiteY302" fmla="*/ 3034085 h 4423872"/>
                  <a:gd name="connsiteX303" fmla="*/ 2027746 w 6037771"/>
                  <a:gd name="connsiteY303" fmla="*/ 3048373 h 4423872"/>
                  <a:gd name="connsiteX304" fmla="*/ 1989646 w 6037771"/>
                  <a:gd name="connsiteY304" fmla="*/ 3057898 h 4423872"/>
                  <a:gd name="connsiteX305" fmla="*/ 1922971 w 6037771"/>
                  <a:gd name="connsiteY305" fmla="*/ 3076948 h 4423872"/>
                  <a:gd name="connsiteX306" fmla="*/ 1894396 w 6037771"/>
                  <a:gd name="connsiteY306" fmla="*/ 3081710 h 4423872"/>
                  <a:gd name="connsiteX307" fmla="*/ 1846771 w 6037771"/>
                  <a:gd name="connsiteY307" fmla="*/ 3095998 h 4423872"/>
                  <a:gd name="connsiteX308" fmla="*/ 1832483 w 6037771"/>
                  <a:gd name="connsiteY308" fmla="*/ 3100760 h 4423872"/>
                  <a:gd name="connsiteX309" fmla="*/ 1808671 w 6037771"/>
                  <a:gd name="connsiteY309" fmla="*/ 3105523 h 4423872"/>
                  <a:gd name="connsiteX310" fmla="*/ 1765808 w 6037771"/>
                  <a:gd name="connsiteY310" fmla="*/ 3124573 h 4423872"/>
                  <a:gd name="connsiteX311" fmla="*/ 1746758 w 6037771"/>
                  <a:gd name="connsiteY311" fmla="*/ 3134098 h 4423872"/>
                  <a:gd name="connsiteX312" fmla="*/ 1718183 w 6037771"/>
                  <a:gd name="connsiteY312" fmla="*/ 3143623 h 4423872"/>
                  <a:gd name="connsiteX313" fmla="*/ 1680083 w 6037771"/>
                  <a:gd name="connsiteY313" fmla="*/ 3153148 h 4423872"/>
                  <a:gd name="connsiteX314" fmla="*/ 1599121 w 6037771"/>
                  <a:gd name="connsiteY314" fmla="*/ 3181723 h 4423872"/>
                  <a:gd name="connsiteX315" fmla="*/ 1503871 w 6037771"/>
                  <a:gd name="connsiteY315" fmla="*/ 3229348 h 4423872"/>
                  <a:gd name="connsiteX316" fmla="*/ 1484821 w 6037771"/>
                  <a:gd name="connsiteY316" fmla="*/ 3238873 h 4423872"/>
                  <a:gd name="connsiteX317" fmla="*/ 1465771 w 6037771"/>
                  <a:gd name="connsiteY317" fmla="*/ 3248398 h 4423872"/>
                  <a:gd name="connsiteX318" fmla="*/ 1403858 w 6037771"/>
                  <a:gd name="connsiteY318" fmla="*/ 3276973 h 4423872"/>
                  <a:gd name="connsiteX319" fmla="*/ 1384808 w 6037771"/>
                  <a:gd name="connsiteY319" fmla="*/ 3286498 h 4423872"/>
                  <a:gd name="connsiteX320" fmla="*/ 1341946 w 6037771"/>
                  <a:gd name="connsiteY320" fmla="*/ 3315073 h 4423872"/>
                  <a:gd name="connsiteX321" fmla="*/ 1318133 w 6037771"/>
                  <a:gd name="connsiteY321" fmla="*/ 3319835 h 4423872"/>
                  <a:gd name="connsiteX322" fmla="*/ 1299083 w 6037771"/>
                  <a:gd name="connsiteY322" fmla="*/ 3334123 h 4423872"/>
                  <a:gd name="connsiteX323" fmla="*/ 1213358 w 6037771"/>
                  <a:gd name="connsiteY323" fmla="*/ 3367460 h 4423872"/>
                  <a:gd name="connsiteX324" fmla="*/ 1189546 w 6037771"/>
                  <a:gd name="connsiteY324" fmla="*/ 3372223 h 4423872"/>
                  <a:gd name="connsiteX325" fmla="*/ 1175258 w 6037771"/>
                  <a:gd name="connsiteY325" fmla="*/ 3376985 h 4423872"/>
                  <a:gd name="connsiteX326" fmla="*/ 1137158 w 6037771"/>
                  <a:gd name="connsiteY326" fmla="*/ 3386510 h 4423872"/>
                  <a:gd name="connsiteX327" fmla="*/ 1118108 w 6037771"/>
                  <a:gd name="connsiteY327" fmla="*/ 3391273 h 4423872"/>
                  <a:gd name="connsiteX328" fmla="*/ 1065721 w 6037771"/>
                  <a:gd name="connsiteY328" fmla="*/ 3400798 h 4423872"/>
                  <a:gd name="connsiteX329" fmla="*/ 1022858 w 6037771"/>
                  <a:gd name="connsiteY329" fmla="*/ 3410323 h 4423872"/>
                  <a:gd name="connsiteX330" fmla="*/ 1022858 w 6037771"/>
                  <a:gd name="connsiteY330" fmla="*/ 3419848 h 4423872"/>
                  <a:gd name="connsiteX331" fmla="*/ 979996 w 6037771"/>
                  <a:gd name="connsiteY331" fmla="*/ 3472236 h 4423872"/>
                  <a:gd name="connsiteX332" fmla="*/ 965708 w 6037771"/>
                  <a:gd name="connsiteY332" fmla="*/ 3729411 h 4423872"/>
                  <a:gd name="connsiteX333" fmla="*/ 765684 w 6037771"/>
                  <a:gd name="connsiteY333" fmla="*/ 3948485 h 4423872"/>
                  <a:gd name="connsiteX334" fmla="*/ 546608 w 6037771"/>
                  <a:gd name="connsiteY334" fmla="*/ 4086598 h 4423872"/>
                  <a:gd name="connsiteX335" fmla="*/ 489458 w 6037771"/>
                  <a:gd name="connsiteY335" fmla="*/ 4419972 h 4423872"/>
                  <a:gd name="connsiteX336" fmla="*/ 187040 w 6037771"/>
                  <a:gd name="connsiteY336" fmla="*/ 4412829 h 4423872"/>
                  <a:gd name="connsiteX337" fmla="*/ 1302 w 6037771"/>
                  <a:gd name="connsiteY337" fmla="*/ 4310437 h 4423872"/>
                  <a:gd name="connsiteX0" fmla="*/ 1302 w 6037771"/>
                  <a:gd name="connsiteY0" fmla="*/ 4310437 h 4414875"/>
                  <a:gd name="connsiteX1" fmla="*/ 113220 w 6037771"/>
                  <a:gd name="connsiteY1" fmla="*/ 3986585 h 4414875"/>
                  <a:gd name="connsiteX2" fmla="*/ 113221 w 6037771"/>
                  <a:gd name="connsiteY2" fmla="*/ 3791323 h 4414875"/>
                  <a:gd name="connsiteX3" fmla="*/ 108458 w 6037771"/>
                  <a:gd name="connsiteY3" fmla="*/ 3719885 h 4414875"/>
                  <a:gd name="connsiteX4" fmla="*/ 103696 w 6037771"/>
                  <a:gd name="connsiteY4" fmla="*/ 3700835 h 4414875"/>
                  <a:gd name="connsiteX5" fmla="*/ 108458 w 6037771"/>
                  <a:gd name="connsiteY5" fmla="*/ 3596060 h 4414875"/>
                  <a:gd name="connsiteX6" fmla="*/ 117983 w 6037771"/>
                  <a:gd name="connsiteY6" fmla="*/ 3543673 h 4414875"/>
                  <a:gd name="connsiteX7" fmla="*/ 184658 w 6037771"/>
                  <a:gd name="connsiteY7" fmla="*/ 3457948 h 4414875"/>
                  <a:gd name="connsiteX8" fmla="*/ 203708 w 6037771"/>
                  <a:gd name="connsiteY8" fmla="*/ 3434135 h 4414875"/>
                  <a:gd name="connsiteX9" fmla="*/ 222758 w 6037771"/>
                  <a:gd name="connsiteY9" fmla="*/ 3424610 h 4414875"/>
                  <a:gd name="connsiteX10" fmla="*/ 237046 w 6037771"/>
                  <a:gd name="connsiteY10" fmla="*/ 3410323 h 4414875"/>
                  <a:gd name="connsiteX11" fmla="*/ 265621 w 6037771"/>
                  <a:gd name="connsiteY11" fmla="*/ 3391273 h 4414875"/>
                  <a:gd name="connsiteX12" fmla="*/ 327533 w 6037771"/>
                  <a:gd name="connsiteY12" fmla="*/ 3334123 h 4414875"/>
                  <a:gd name="connsiteX13" fmla="*/ 356108 w 6037771"/>
                  <a:gd name="connsiteY13" fmla="*/ 3315073 h 4414875"/>
                  <a:gd name="connsiteX14" fmla="*/ 437071 w 6037771"/>
                  <a:gd name="connsiteY14" fmla="*/ 3281735 h 4414875"/>
                  <a:gd name="connsiteX15" fmla="*/ 479933 w 6037771"/>
                  <a:gd name="connsiteY15" fmla="*/ 3262685 h 4414875"/>
                  <a:gd name="connsiteX16" fmla="*/ 518033 w 6037771"/>
                  <a:gd name="connsiteY16" fmla="*/ 3253160 h 4414875"/>
                  <a:gd name="connsiteX17" fmla="*/ 546608 w 6037771"/>
                  <a:gd name="connsiteY17" fmla="*/ 3238873 h 4414875"/>
                  <a:gd name="connsiteX18" fmla="*/ 570421 w 6037771"/>
                  <a:gd name="connsiteY18" fmla="*/ 3229348 h 4414875"/>
                  <a:gd name="connsiteX19" fmla="*/ 584708 w 6037771"/>
                  <a:gd name="connsiteY19" fmla="*/ 3224585 h 4414875"/>
                  <a:gd name="connsiteX20" fmla="*/ 598996 w 6037771"/>
                  <a:gd name="connsiteY20" fmla="*/ 3215060 h 4414875"/>
                  <a:gd name="connsiteX21" fmla="*/ 618046 w 6037771"/>
                  <a:gd name="connsiteY21" fmla="*/ 3210298 h 4414875"/>
                  <a:gd name="connsiteX22" fmla="*/ 641858 w 6037771"/>
                  <a:gd name="connsiteY22" fmla="*/ 3200773 h 4414875"/>
                  <a:gd name="connsiteX23" fmla="*/ 699008 w 6037771"/>
                  <a:gd name="connsiteY23" fmla="*/ 3172198 h 4414875"/>
                  <a:gd name="connsiteX24" fmla="*/ 727583 w 6037771"/>
                  <a:gd name="connsiteY24" fmla="*/ 3157910 h 4414875"/>
                  <a:gd name="connsiteX25" fmla="*/ 779971 w 6037771"/>
                  <a:gd name="connsiteY25" fmla="*/ 3138860 h 4414875"/>
                  <a:gd name="connsiteX26" fmla="*/ 832358 w 6037771"/>
                  <a:gd name="connsiteY26" fmla="*/ 3095998 h 4414875"/>
                  <a:gd name="connsiteX27" fmla="*/ 899033 w 6037771"/>
                  <a:gd name="connsiteY27" fmla="*/ 3053135 h 4414875"/>
                  <a:gd name="connsiteX28" fmla="*/ 918083 w 6037771"/>
                  <a:gd name="connsiteY28" fmla="*/ 3034085 h 4414875"/>
                  <a:gd name="connsiteX29" fmla="*/ 946658 w 6037771"/>
                  <a:gd name="connsiteY29" fmla="*/ 3010273 h 4414875"/>
                  <a:gd name="connsiteX30" fmla="*/ 960946 w 6037771"/>
                  <a:gd name="connsiteY30" fmla="*/ 2991223 h 4414875"/>
                  <a:gd name="connsiteX31" fmla="*/ 989521 w 6037771"/>
                  <a:gd name="connsiteY31" fmla="*/ 2972173 h 4414875"/>
                  <a:gd name="connsiteX32" fmla="*/ 1027621 w 6037771"/>
                  <a:gd name="connsiteY32" fmla="*/ 2934073 h 4414875"/>
                  <a:gd name="connsiteX33" fmla="*/ 1070483 w 6037771"/>
                  <a:gd name="connsiteY33" fmla="*/ 2919785 h 4414875"/>
                  <a:gd name="connsiteX34" fmla="*/ 1089533 w 6037771"/>
                  <a:gd name="connsiteY34" fmla="*/ 2910260 h 4414875"/>
                  <a:gd name="connsiteX35" fmla="*/ 1165733 w 6037771"/>
                  <a:gd name="connsiteY35" fmla="*/ 2895973 h 4414875"/>
                  <a:gd name="connsiteX36" fmla="*/ 1246696 w 6037771"/>
                  <a:gd name="connsiteY36" fmla="*/ 2881685 h 4414875"/>
                  <a:gd name="connsiteX37" fmla="*/ 1299083 w 6037771"/>
                  <a:gd name="connsiteY37" fmla="*/ 2862635 h 4414875"/>
                  <a:gd name="connsiteX38" fmla="*/ 1327658 w 6037771"/>
                  <a:gd name="connsiteY38" fmla="*/ 2834060 h 4414875"/>
                  <a:gd name="connsiteX39" fmla="*/ 1346708 w 6037771"/>
                  <a:gd name="connsiteY39" fmla="*/ 2815010 h 4414875"/>
                  <a:gd name="connsiteX40" fmla="*/ 1380046 w 6037771"/>
                  <a:gd name="connsiteY40" fmla="*/ 2767385 h 4414875"/>
                  <a:gd name="connsiteX41" fmla="*/ 1399096 w 6037771"/>
                  <a:gd name="connsiteY41" fmla="*/ 2753098 h 4414875"/>
                  <a:gd name="connsiteX42" fmla="*/ 1418146 w 6037771"/>
                  <a:gd name="connsiteY42" fmla="*/ 2719760 h 4414875"/>
                  <a:gd name="connsiteX43" fmla="*/ 1437196 w 6037771"/>
                  <a:gd name="connsiteY43" fmla="*/ 2691185 h 4414875"/>
                  <a:gd name="connsiteX44" fmla="*/ 1456246 w 6037771"/>
                  <a:gd name="connsiteY44" fmla="*/ 2672135 h 4414875"/>
                  <a:gd name="connsiteX45" fmla="*/ 1465771 w 6037771"/>
                  <a:gd name="connsiteY45" fmla="*/ 2657848 h 4414875"/>
                  <a:gd name="connsiteX46" fmla="*/ 1480058 w 6037771"/>
                  <a:gd name="connsiteY46" fmla="*/ 2643560 h 4414875"/>
                  <a:gd name="connsiteX47" fmla="*/ 1494346 w 6037771"/>
                  <a:gd name="connsiteY47" fmla="*/ 2624510 h 4414875"/>
                  <a:gd name="connsiteX48" fmla="*/ 1575308 w 6037771"/>
                  <a:gd name="connsiteY48" fmla="*/ 2586410 h 4414875"/>
                  <a:gd name="connsiteX49" fmla="*/ 1622933 w 6037771"/>
                  <a:gd name="connsiteY49" fmla="*/ 2557835 h 4414875"/>
                  <a:gd name="connsiteX50" fmla="*/ 1656271 w 6037771"/>
                  <a:gd name="connsiteY50" fmla="*/ 2548310 h 4414875"/>
                  <a:gd name="connsiteX51" fmla="*/ 1670558 w 6037771"/>
                  <a:gd name="connsiteY51" fmla="*/ 2538785 h 4414875"/>
                  <a:gd name="connsiteX52" fmla="*/ 1737233 w 6037771"/>
                  <a:gd name="connsiteY52" fmla="*/ 2529260 h 4414875"/>
                  <a:gd name="connsiteX53" fmla="*/ 1775333 w 6037771"/>
                  <a:gd name="connsiteY53" fmla="*/ 2514973 h 4414875"/>
                  <a:gd name="connsiteX54" fmla="*/ 1818196 w 6037771"/>
                  <a:gd name="connsiteY54" fmla="*/ 2476873 h 4414875"/>
                  <a:gd name="connsiteX55" fmla="*/ 1837246 w 6037771"/>
                  <a:gd name="connsiteY55" fmla="*/ 2467348 h 4414875"/>
                  <a:gd name="connsiteX56" fmla="*/ 1861058 w 6037771"/>
                  <a:gd name="connsiteY56" fmla="*/ 2438773 h 4414875"/>
                  <a:gd name="connsiteX57" fmla="*/ 1889633 w 6037771"/>
                  <a:gd name="connsiteY57" fmla="*/ 2400673 h 4414875"/>
                  <a:gd name="connsiteX58" fmla="*/ 1984883 w 6037771"/>
                  <a:gd name="connsiteY58" fmla="*/ 2319710 h 4414875"/>
                  <a:gd name="connsiteX59" fmla="*/ 2003933 w 6037771"/>
                  <a:gd name="connsiteY59" fmla="*/ 2314948 h 4414875"/>
                  <a:gd name="connsiteX60" fmla="*/ 2022983 w 6037771"/>
                  <a:gd name="connsiteY60" fmla="*/ 2305423 h 4414875"/>
                  <a:gd name="connsiteX61" fmla="*/ 2037271 w 6037771"/>
                  <a:gd name="connsiteY61" fmla="*/ 2295898 h 4414875"/>
                  <a:gd name="connsiteX62" fmla="*/ 2070608 w 6037771"/>
                  <a:gd name="connsiteY62" fmla="*/ 2286373 h 4414875"/>
                  <a:gd name="connsiteX63" fmla="*/ 2094421 w 6037771"/>
                  <a:gd name="connsiteY63" fmla="*/ 2276848 h 4414875"/>
                  <a:gd name="connsiteX64" fmla="*/ 2108708 w 6037771"/>
                  <a:gd name="connsiteY64" fmla="*/ 2272085 h 4414875"/>
                  <a:gd name="connsiteX65" fmla="*/ 2132521 w 6037771"/>
                  <a:gd name="connsiteY65" fmla="*/ 2262560 h 4414875"/>
                  <a:gd name="connsiteX66" fmla="*/ 2194433 w 6037771"/>
                  <a:gd name="connsiteY66" fmla="*/ 2257798 h 4414875"/>
                  <a:gd name="connsiteX67" fmla="*/ 2246821 w 6037771"/>
                  <a:gd name="connsiteY67" fmla="*/ 2248273 h 4414875"/>
                  <a:gd name="connsiteX68" fmla="*/ 2270633 w 6037771"/>
                  <a:gd name="connsiteY68" fmla="*/ 2233985 h 4414875"/>
                  <a:gd name="connsiteX69" fmla="*/ 2289683 w 6037771"/>
                  <a:gd name="connsiteY69" fmla="*/ 2229223 h 4414875"/>
                  <a:gd name="connsiteX70" fmla="*/ 2327783 w 6037771"/>
                  <a:gd name="connsiteY70" fmla="*/ 2219698 h 4414875"/>
                  <a:gd name="connsiteX71" fmla="*/ 2361121 w 6037771"/>
                  <a:gd name="connsiteY71" fmla="*/ 2200648 h 4414875"/>
                  <a:gd name="connsiteX72" fmla="*/ 2375408 w 6037771"/>
                  <a:gd name="connsiteY72" fmla="*/ 2191123 h 4414875"/>
                  <a:gd name="connsiteX73" fmla="*/ 2418271 w 6037771"/>
                  <a:gd name="connsiteY73" fmla="*/ 2176835 h 4414875"/>
                  <a:gd name="connsiteX74" fmla="*/ 2427796 w 6037771"/>
                  <a:gd name="connsiteY74" fmla="*/ 2157785 h 4414875"/>
                  <a:gd name="connsiteX75" fmla="*/ 2527808 w 6037771"/>
                  <a:gd name="connsiteY75" fmla="*/ 2100635 h 4414875"/>
                  <a:gd name="connsiteX76" fmla="*/ 2584958 w 6037771"/>
                  <a:gd name="connsiteY76" fmla="*/ 2067298 h 4414875"/>
                  <a:gd name="connsiteX77" fmla="*/ 2599246 w 6037771"/>
                  <a:gd name="connsiteY77" fmla="*/ 2062535 h 4414875"/>
                  <a:gd name="connsiteX78" fmla="*/ 2623058 w 6037771"/>
                  <a:gd name="connsiteY78" fmla="*/ 2048248 h 4414875"/>
                  <a:gd name="connsiteX79" fmla="*/ 2661158 w 6037771"/>
                  <a:gd name="connsiteY79" fmla="*/ 2029198 h 4414875"/>
                  <a:gd name="connsiteX80" fmla="*/ 2694496 w 6037771"/>
                  <a:gd name="connsiteY80" fmla="*/ 2014910 h 4414875"/>
                  <a:gd name="connsiteX81" fmla="*/ 2756408 w 6037771"/>
                  <a:gd name="connsiteY81" fmla="*/ 1976810 h 4414875"/>
                  <a:gd name="connsiteX82" fmla="*/ 2794508 w 6037771"/>
                  <a:gd name="connsiteY82" fmla="*/ 1962523 h 4414875"/>
                  <a:gd name="connsiteX83" fmla="*/ 2837371 w 6037771"/>
                  <a:gd name="connsiteY83" fmla="*/ 1943473 h 4414875"/>
                  <a:gd name="connsiteX84" fmla="*/ 2861183 w 6037771"/>
                  <a:gd name="connsiteY84" fmla="*/ 1938710 h 4414875"/>
                  <a:gd name="connsiteX85" fmla="*/ 2889758 w 6037771"/>
                  <a:gd name="connsiteY85" fmla="*/ 1929185 h 4414875"/>
                  <a:gd name="connsiteX86" fmla="*/ 2937383 w 6037771"/>
                  <a:gd name="connsiteY86" fmla="*/ 1919660 h 4414875"/>
                  <a:gd name="connsiteX87" fmla="*/ 2975483 w 6037771"/>
                  <a:gd name="connsiteY87" fmla="*/ 1910135 h 4414875"/>
                  <a:gd name="connsiteX88" fmla="*/ 3023108 w 6037771"/>
                  <a:gd name="connsiteY88" fmla="*/ 1900610 h 4414875"/>
                  <a:gd name="connsiteX89" fmla="*/ 3037396 w 6037771"/>
                  <a:gd name="connsiteY89" fmla="*/ 1895848 h 4414875"/>
                  <a:gd name="connsiteX90" fmla="*/ 3089783 w 6037771"/>
                  <a:gd name="connsiteY90" fmla="*/ 1881560 h 4414875"/>
                  <a:gd name="connsiteX91" fmla="*/ 3137408 w 6037771"/>
                  <a:gd name="connsiteY91" fmla="*/ 1848223 h 4414875"/>
                  <a:gd name="connsiteX92" fmla="*/ 3170746 w 6037771"/>
                  <a:gd name="connsiteY92" fmla="*/ 1829173 h 4414875"/>
                  <a:gd name="connsiteX93" fmla="*/ 3213608 w 6037771"/>
                  <a:gd name="connsiteY93" fmla="*/ 1786310 h 4414875"/>
                  <a:gd name="connsiteX94" fmla="*/ 3251708 w 6037771"/>
                  <a:gd name="connsiteY94" fmla="*/ 1752973 h 4414875"/>
                  <a:gd name="connsiteX95" fmla="*/ 3280283 w 6037771"/>
                  <a:gd name="connsiteY95" fmla="*/ 1724398 h 4414875"/>
                  <a:gd name="connsiteX96" fmla="*/ 3294571 w 6037771"/>
                  <a:gd name="connsiteY96" fmla="*/ 1710110 h 4414875"/>
                  <a:gd name="connsiteX97" fmla="*/ 3308858 w 6037771"/>
                  <a:gd name="connsiteY97" fmla="*/ 1705348 h 4414875"/>
                  <a:gd name="connsiteX98" fmla="*/ 3356483 w 6037771"/>
                  <a:gd name="connsiteY98" fmla="*/ 1667248 h 4414875"/>
                  <a:gd name="connsiteX99" fmla="*/ 3399346 w 6037771"/>
                  <a:gd name="connsiteY99" fmla="*/ 1614860 h 4414875"/>
                  <a:gd name="connsiteX100" fmla="*/ 3432683 w 6037771"/>
                  <a:gd name="connsiteY100" fmla="*/ 1586285 h 4414875"/>
                  <a:gd name="connsiteX101" fmla="*/ 3446971 w 6037771"/>
                  <a:gd name="connsiteY101" fmla="*/ 1567235 h 4414875"/>
                  <a:gd name="connsiteX102" fmla="*/ 3513646 w 6037771"/>
                  <a:gd name="connsiteY102" fmla="*/ 1510085 h 4414875"/>
                  <a:gd name="connsiteX103" fmla="*/ 3523171 w 6037771"/>
                  <a:gd name="connsiteY103" fmla="*/ 1495798 h 4414875"/>
                  <a:gd name="connsiteX104" fmla="*/ 3561271 w 6037771"/>
                  <a:gd name="connsiteY104" fmla="*/ 1462460 h 4414875"/>
                  <a:gd name="connsiteX105" fmla="*/ 3580321 w 6037771"/>
                  <a:gd name="connsiteY105" fmla="*/ 1452935 h 4414875"/>
                  <a:gd name="connsiteX106" fmla="*/ 3604133 w 6037771"/>
                  <a:gd name="connsiteY106" fmla="*/ 1429123 h 4414875"/>
                  <a:gd name="connsiteX107" fmla="*/ 3618421 w 6037771"/>
                  <a:gd name="connsiteY107" fmla="*/ 1414835 h 4414875"/>
                  <a:gd name="connsiteX108" fmla="*/ 3680333 w 6037771"/>
                  <a:gd name="connsiteY108" fmla="*/ 1357685 h 4414875"/>
                  <a:gd name="connsiteX109" fmla="*/ 3704146 w 6037771"/>
                  <a:gd name="connsiteY109" fmla="*/ 1329110 h 4414875"/>
                  <a:gd name="connsiteX110" fmla="*/ 3723196 w 6037771"/>
                  <a:gd name="connsiteY110" fmla="*/ 1300535 h 4414875"/>
                  <a:gd name="connsiteX111" fmla="*/ 3737483 w 6037771"/>
                  <a:gd name="connsiteY111" fmla="*/ 1295773 h 4414875"/>
                  <a:gd name="connsiteX112" fmla="*/ 3808921 w 6037771"/>
                  <a:gd name="connsiteY112" fmla="*/ 1205285 h 4414875"/>
                  <a:gd name="connsiteX113" fmla="*/ 3827971 w 6037771"/>
                  <a:gd name="connsiteY113" fmla="*/ 1186235 h 4414875"/>
                  <a:gd name="connsiteX114" fmla="*/ 3880358 w 6037771"/>
                  <a:gd name="connsiteY114" fmla="*/ 1148135 h 4414875"/>
                  <a:gd name="connsiteX115" fmla="*/ 3899408 w 6037771"/>
                  <a:gd name="connsiteY115" fmla="*/ 1138610 h 4414875"/>
                  <a:gd name="connsiteX116" fmla="*/ 3927983 w 6037771"/>
                  <a:gd name="connsiteY116" fmla="*/ 1114798 h 4414875"/>
                  <a:gd name="connsiteX117" fmla="*/ 3961321 w 6037771"/>
                  <a:gd name="connsiteY117" fmla="*/ 1100510 h 4414875"/>
                  <a:gd name="connsiteX118" fmla="*/ 4004183 w 6037771"/>
                  <a:gd name="connsiteY118" fmla="*/ 1071935 h 4414875"/>
                  <a:gd name="connsiteX119" fmla="*/ 4018471 w 6037771"/>
                  <a:gd name="connsiteY119" fmla="*/ 1062410 h 4414875"/>
                  <a:gd name="connsiteX120" fmla="*/ 4037521 w 6037771"/>
                  <a:gd name="connsiteY120" fmla="*/ 1057648 h 4414875"/>
                  <a:gd name="connsiteX121" fmla="*/ 4113721 w 6037771"/>
                  <a:gd name="connsiteY121" fmla="*/ 1033835 h 4414875"/>
                  <a:gd name="connsiteX122" fmla="*/ 4161346 w 6037771"/>
                  <a:gd name="connsiteY122" fmla="*/ 1014785 h 4414875"/>
                  <a:gd name="connsiteX123" fmla="*/ 4194683 w 6037771"/>
                  <a:gd name="connsiteY123" fmla="*/ 1005260 h 4414875"/>
                  <a:gd name="connsiteX124" fmla="*/ 4232783 w 6037771"/>
                  <a:gd name="connsiteY124" fmla="*/ 1000498 h 4414875"/>
                  <a:gd name="connsiteX125" fmla="*/ 4275646 w 6037771"/>
                  <a:gd name="connsiteY125" fmla="*/ 990973 h 4414875"/>
                  <a:gd name="connsiteX126" fmla="*/ 4318508 w 6037771"/>
                  <a:gd name="connsiteY126" fmla="*/ 971923 h 4414875"/>
                  <a:gd name="connsiteX127" fmla="*/ 4356608 w 6037771"/>
                  <a:gd name="connsiteY127" fmla="*/ 962398 h 4414875"/>
                  <a:gd name="connsiteX128" fmla="*/ 4370896 w 6037771"/>
                  <a:gd name="connsiteY128" fmla="*/ 952873 h 4414875"/>
                  <a:gd name="connsiteX129" fmla="*/ 4408996 w 6037771"/>
                  <a:gd name="connsiteY129" fmla="*/ 938585 h 4414875"/>
                  <a:gd name="connsiteX130" fmla="*/ 4428046 w 6037771"/>
                  <a:gd name="connsiteY130" fmla="*/ 924298 h 4414875"/>
                  <a:gd name="connsiteX131" fmla="*/ 4461383 w 6037771"/>
                  <a:gd name="connsiteY131" fmla="*/ 895723 h 4414875"/>
                  <a:gd name="connsiteX132" fmla="*/ 4470908 w 6037771"/>
                  <a:gd name="connsiteY132" fmla="*/ 876673 h 4414875"/>
                  <a:gd name="connsiteX133" fmla="*/ 4489958 w 6037771"/>
                  <a:gd name="connsiteY133" fmla="*/ 857623 h 4414875"/>
                  <a:gd name="connsiteX134" fmla="*/ 4513771 w 6037771"/>
                  <a:gd name="connsiteY134" fmla="*/ 809998 h 4414875"/>
                  <a:gd name="connsiteX135" fmla="*/ 4528058 w 6037771"/>
                  <a:gd name="connsiteY135" fmla="*/ 786185 h 4414875"/>
                  <a:gd name="connsiteX136" fmla="*/ 4542346 w 6037771"/>
                  <a:gd name="connsiteY136" fmla="*/ 695698 h 4414875"/>
                  <a:gd name="connsiteX137" fmla="*/ 4551871 w 6037771"/>
                  <a:gd name="connsiteY137" fmla="*/ 581398 h 4414875"/>
                  <a:gd name="connsiteX138" fmla="*/ 4561396 w 6037771"/>
                  <a:gd name="connsiteY138" fmla="*/ 543298 h 4414875"/>
                  <a:gd name="connsiteX139" fmla="*/ 4566158 w 6037771"/>
                  <a:gd name="connsiteY139" fmla="*/ 500435 h 4414875"/>
                  <a:gd name="connsiteX140" fmla="*/ 4575683 w 6037771"/>
                  <a:gd name="connsiteY140" fmla="*/ 424235 h 4414875"/>
                  <a:gd name="connsiteX141" fmla="*/ 4580446 w 6037771"/>
                  <a:gd name="connsiteY141" fmla="*/ 381373 h 4414875"/>
                  <a:gd name="connsiteX142" fmla="*/ 4594733 w 6037771"/>
                  <a:gd name="connsiteY142" fmla="*/ 271835 h 4414875"/>
                  <a:gd name="connsiteX143" fmla="*/ 4599496 w 6037771"/>
                  <a:gd name="connsiteY143" fmla="*/ 233735 h 4414875"/>
                  <a:gd name="connsiteX144" fmla="*/ 4609021 w 6037771"/>
                  <a:gd name="connsiteY144" fmla="*/ 190873 h 4414875"/>
                  <a:gd name="connsiteX145" fmla="*/ 4613783 w 6037771"/>
                  <a:gd name="connsiteY145" fmla="*/ 152773 h 4414875"/>
                  <a:gd name="connsiteX146" fmla="*/ 4623308 w 6037771"/>
                  <a:gd name="connsiteY146" fmla="*/ 119435 h 4414875"/>
                  <a:gd name="connsiteX147" fmla="*/ 4628071 w 6037771"/>
                  <a:gd name="connsiteY147" fmla="*/ 95623 h 4414875"/>
                  <a:gd name="connsiteX148" fmla="*/ 4637596 w 6037771"/>
                  <a:gd name="connsiteY148" fmla="*/ 76573 h 4414875"/>
                  <a:gd name="connsiteX149" fmla="*/ 4647121 w 6037771"/>
                  <a:gd name="connsiteY149" fmla="*/ 52760 h 4414875"/>
                  <a:gd name="connsiteX150" fmla="*/ 4685221 w 6037771"/>
                  <a:gd name="connsiteY150" fmla="*/ 14660 h 4414875"/>
                  <a:gd name="connsiteX151" fmla="*/ 4704271 w 6037771"/>
                  <a:gd name="connsiteY151" fmla="*/ 9898 h 4414875"/>
                  <a:gd name="connsiteX152" fmla="*/ 4723321 w 6037771"/>
                  <a:gd name="connsiteY152" fmla="*/ 373 h 4414875"/>
                  <a:gd name="connsiteX153" fmla="*/ 4847146 w 6037771"/>
                  <a:gd name="connsiteY153" fmla="*/ 14660 h 4414875"/>
                  <a:gd name="connsiteX154" fmla="*/ 4885246 w 6037771"/>
                  <a:gd name="connsiteY154" fmla="*/ 28948 h 4414875"/>
                  <a:gd name="connsiteX155" fmla="*/ 4932871 w 6037771"/>
                  <a:gd name="connsiteY155" fmla="*/ 52760 h 4414875"/>
                  <a:gd name="connsiteX156" fmla="*/ 4970971 w 6037771"/>
                  <a:gd name="connsiteY156" fmla="*/ 86098 h 4414875"/>
                  <a:gd name="connsiteX157" fmla="*/ 5013833 w 6037771"/>
                  <a:gd name="connsiteY157" fmla="*/ 133723 h 4414875"/>
                  <a:gd name="connsiteX158" fmla="*/ 5061458 w 6037771"/>
                  <a:gd name="connsiteY158" fmla="*/ 200398 h 4414875"/>
                  <a:gd name="connsiteX159" fmla="*/ 5080508 w 6037771"/>
                  <a:gd name="connsiteY159" fmla="*/ 228973 h 4414875"/>
                  <a:gd name="connsiteX160" fmla="*/ 5099558 w 6037771"/>
                  <a:gd name="connsiteY160" fmla="*/ 252785 h 4414875"/>
                  <a:gd name="connsiteX161" fmla="*/ 5113846 w 6037771"/>
                  <a:gd name="connsiteY161" fmla="*/ 276598 h 4414875"/>
                  <a:gd name="connsiteX162" fmla="*/ 5132896 w 6037771"/>
                  <a:gd name="connsiteY162" fmla="*/ 300410 h 4414875"/>
                  <a:gd name="connsiteX163" fmla="*/ 5151946 w 6037771"/>
                  <a:gd name="connsiteY163" fmla="*/ 328985 h 4414875"/>
                  <a:gd name="connsiteX164" fmla="*/ 5170996 w 6037771"/>
                  <a:gd name="connsiteY164" fmla="*/ 362323 h 4414875"/>
                  <a:gd name="connsiteX165" fmla="*/ 5228146 w 6037771"/>
                  <a:gd name="connsiteY165" fmla="*/ 409948 h 4414875"/>
                  <a:gd name="connsiteX166" fmla="*/ 5247196 w 6037771"/>
                  <a:gd name="connsiteY166" fmla="*/ 419473 h 4414875"/>
                  <a:gd name="connsiteX167" fmla="*/ 5275771 w 6037771"/>
                  <a:gd name="connsiteY167" fmla="*/ 428998 h 4414875"/>
                  <a:gd name="connsiteX168" fmla="*/ 5356733 w 6037771"/>
                  <a:gd name="connsiteY168" fmla="*/ 471860 h 4414875"/>
                  <a:gd name="connsiteX169" fmla="*/ 5390071 w 6037771"/>
                  <a:gd name="connsiteY169" fmla="*/ 481385 h 4414875"/>
                  <a:gd name="connsiteX170" fmla="*/ 5404358 w 6037771"/>
                  <a:gd name="connsiteY170" fmla="*/ 486148 h 4414875"/>
                  <a:gd name="connsiteX171" fmla="*/ 5461508 w 6037771"/>
                  <a:gd name="connsiteY171" fmla="*/ 514723 h 4414875"/>
                  <a:gd name="connsiteX172" fmla="*/ 5490083 w 6037771"/>
                  <a:gd name="connsiteY172" fmla="*/ 529010 h 4414875"/>
                  <a:gd name="connsiteX173" fmla="*/ 5537708 w 6037771"/>
                  <a:gd name="connsiteY173" fmla="*/ 548060 h 4414875"/>
                  <a:gd name="connsiteX174" fmla="*/ 5571046 w 6037771"/>
                  <a:gd name="connsiteY174" fmla="*/ 571873 h 4414875"/>
                  <a:gd name="connsiteX175" fmla="*/ 5599621 w 6037771"/>
                  <a:gd name="connsiteY175" fmla="*/ 586160 h 4414875"/>
                  <a:gd name="connsiteX176" fmla="*/ 5623433 w 6037771"/>
                  <a:gd name="connsiteY176" fmla="*/ 605210 h 4414875"/>
                  <a:gd name="connsiteX177" fmla="*/ 5647246 w 6037771"/>
                  <a:gd name="connsiteY177" fmla="*/ 619498 h 4414875"/>
                  <a:gd name="connsiteX178" fmla="*/ 5690108 w 6037771"/>
                  <a:gd name="connsiteY178" fmla="*/ 652835 h 4414875"/>
                  <a:gd name="connsiteX179" fmla="*/ 5718683 w 6037771"/>
                  <a:gd name="connsiteY179" fmla="*/ 671885 h 4414875"/>
                  <a:gd name="connsiteX180" fmla="*/ 5752021 w 6037771"/>
                  <a:gd name="connsiteY180" fmla="*/ 714748 h 4414875"/>
                  <a:gd name="connsiteX181" fmla="*/ 5785358 w 6037771"/>
                  <a:gd name="connsiteY181" fmla="*/ 743323 h 4414875"/>
                  <a:gd name="connsiteX182" fmla="*/ 5813933 w 6037771"/>
                  <a:gd name="connsiteY182" fmla="*/ 786185 h 4414875"/>
                  <a:gd name="connsiteX183" fmla="*/ 5852033 w 6037771"/>
                  <a:gd name="connsiteY183" fmla="*/ 867148 h 4414875"/>
                  <a:gd name="connsiteX184" fmla="*/ 5871083 w 6037771"/>
                  <a:gd name="connsiteY184" fmla="*/ 957635 h 4414875"/>
                  <a:gd name="connsiteX185" fmla="*/ 5885371 w 6037771"/>
                  <a:gd name="connsiteY185" fmla="*/ 1000498 h 4414875"/>
                  <a:gd name="connsiteX186" fmla="*/ 5904421 w 6037771"/>
                  <a:gd name="connsiteY186" fmla="*/ 1081460 h 4414875"/>
                  <a:gd name="connsiteX187" fmla="*/ 5918708 w 6037771"/>
                  <a:gd name="connsiteY187" fmla="*/ 1124323 h 4414875"/>
                  <a:gd name="connsiteX188" fmla="*/ 5928233 w 6037771"/>
                  <a:gd name="connsiteY188" fmla="*/ 1157660 h 4414875"/>
                  <a:gd name="connsiteX189" fmla="*/ 5937758 w 6037771"/>
                  <a:gd name="connsiteY189" fmla="*/ 1181473 h 4414875"/>
                  <a:gd name="connsiteX190" fmla="*/ 5961571 w 6037771"/>
                  <a:gd name="connsiteY190" fmla="*/ 1248148 h 4414875"/>
                  <a:gd name="connsiteX191" fmla="*/ 5980621 w 6037771"/>
                  <a:gd name="connsiteY191" fmla="*/ 1295773 h 4414875"/>
                  <a:gd name="connsiteX192" fmla="*/ 5985383 w 6037771"/>
                  <a:gd name="connsiteY192" fmla="*/ 1329110 h 4414875"/>
                  <a:gd name="connsiteX193" fmla="*/ 5999671 w 6037771"/>
                  <a:gd name="connsiteY193" fmla="*/ 1362448 h 4414875"/>
                  <a:gd name="connsiteX194" fmla="*/ 6013958 w 6037771"/>
                  <a:gd name="connsiteY194" fmla="*/ 1471985 h 4414875"/>
                  <a:gd name="connsiteX195" fmla="*/ 6018721 w 6037771"/>
                  <a:gd name="connsiteY195" fmla="*/ 1505323 h 4414875"/>
                  <a:gd name="connsiteX196" fmla="*/ 6023483 w 6037771"/>
                  <a:gd name="connsiteY196" fmla="*/ 1529135 h 4414875"/>
                  <a:gd name="connsiteX197" fmla="*/ 6028246 w 6037771"/>
                  <a:gd name="connsiteY197" fmla="*/ 1610098 h 4414875"/>
                  <a:gd name="connsiteX198" fmla="*/ 6037771 w 6037771"/>
                  <a:gd name="connsiteY198" fmla="*/ 1705348 h 4414875"/>
                  <a:gd name="connsiteX199" fmla="*/ 6033008 w 6037771"/>
                  <a:gd name="connsiteY199" fmla="*/ 1948235 h 4414875"/>
                  <a:gd name="connsiteX200" fmla="*/ 6009196 w 6037771"/>
                  <a:gd name="connsiteY200" fmla="*/ 2029198 h 4414875"/>
                  <a:gd name="connsiteX201" fmla="*/ 5999671 w 6037771"/>
                  <a:gd name="connsiteY201" fmla="*/ 2053010 h 4414875"/>
                  <a:gd name="connsiteX202" fmla="*/ 5961571 w 6037771"/>
                  <a:gd name="connsiteY202" fmla="*/ 2076823 h 4414875"/>
                  <a:gd name="connsiteX203" fmla="*/ 5852033 w 6037771"/>
                  <a:gd name="connsiteY203" fmla="*/ 2067298 h 4414875"/>
                  <a:gd name="connsiteX204" fmla="*/ 5790121 w 6037771"/>
                  <a:gd name="connsiteY204" fmla="*/ 2048248 h 4414875"/>
                  <a:gd name="connsiteX205" fmla="*/ 5752021 w 6037771"/>
                  <a:gd name="connsiteY205" fmla="*/ 2038723 h 4414875"/>
                  <a:gd name="connsiteX206" fmla="*/ 5728208 w 6037771"/>
                  <a:gd name="connsiteY206" fmla="*/ 2029198 h 4414875"/>
                  <a:gd name="connsiteX207" fmla="*/ 5709158 w 6037771"/>
                  <a:gd name="connsiteY207" fmla="*/ 2024435 h 4414875"/>
                  <a:gd name="connsiteX208" fmla="*/ 5685346 w 6037771"/>
                  <a:gd name="connsiteY208" fmla="*/ 2014910 h 4414875"/>
                  <a:gd name="connsiteX209" fmla="*/ 5652008 w 6037771"/>
                  <a:gd name="connsiteY209" fmla="*/ 2010148 h 4414875"/>
                  <a:gd name="connsiteX210" fmla="*/ 5623433 w 6037771"/>
                  <a:gd name="connsiteY210" fmla="*/ 2000623 h 4414875"/>
                  <a:gd name="connsiteX211" fmla="*/ 5604383 w 6037771"/>
                  <a:gd name="connsiteY211" fmla="*/ 1995860 h 4414875"/>
                  <a:gd name="connsiteX212" fmla="*/ 5580571 w 6037771"/>
                  <a:gd name="connsiteY212" fmla="*/ 1986335 h 4414875"/>
                  <a:gd name="connsiteX213" fmla="*/ 5551996 w 6037771"/>
                  <a:gd name="connsiteY213" fmla="*/ 1976810 h 4414875"/>
                  <a:gd name="connsiteX214" fmla="*/ 5518658 w 6037771"/>
                  <a:gd name="connsiteY214" fmla="*/ 1962523 h 4414875"/>
                  <a:gd name="connsiteX215" fmla="*/ 5513896 w 6037771"/>
                  <a:gd name="connsiteY215" fmla="*/ 1948235 h 4414875"/>
                  <a:gd name="connsiteX216" fmla="*/ 5475796 w 6037771"/>
                  <a:gd name="connsiteY216" fmla="*/ 1924423 h 4414875"/>
                  <a:gd name="connsiteX217" fmla="*/ 5432933 w 6037771"/>
                  <a:gd name="connsiteY217" fmla="*/ 1900610 h 4414875"/>
                  <a:gd name="connsiteX218" fmla="*/ 5366258 w 6037771"/>
                  <a:gd name="connsiteY218" fmla="*/ 1824410 h 4414875"/>
                  <a:gd name="connsiteX219" fmla="*/ 5342446 w 6037771"/>
                  <a:gd name="connsiteY219" fmla="*/ 1805360 h 4414875"/>
                  <a:gd name="connsiteX220" fmla="*/ 5318633 w 6037771"/>
                  <a:gd name="connsiteY220" fmla="*/ 1800598 h 4414875"/>
                  <a:gd name="connsiteX221" fmla="*/ 5247196 w 6037771"/>
                  <a:gd name="connsiteY221" fmla="*/ 1762498 h 4414875"/>
                  <a:gd name="connsiteX222" fmla="*/ 5099558 w 6037771"/>
                  <a:gd name="connsiteY222" fmla="*/ 1719635 h 4414875"/>
                  <a:gd name="connsiteX223" fmla="*/ 5070983 w 6037771"/>
                  <a:gd name="connsiteY223" fmla="*/ 1714873 h 4414875"/>
                  <a:gd name="connsiteX224" fmla="*/ 5047171 w 6037771"/>
                  <a:gd name="connsiteY224" fmla="*/ 1710110 h 4414875"/>
                  <a:gd name="connsiteX225" fmla="*/ 4828096 w 6037771"/>
                  <a:gd name="connsiteY225" fmla="*/ 1700585 h 4414875"/>
                  <a:gd name="connsiteX226" fmla="*/ 4718558 w 6037771"/>
                  <a:gd name="connsiteY226" fmla="*/ 1714873 h 4414875"/>
                  <a:gd name="connsiteX227" fmla="*/ 4670933 w 6037771"/>
                  <a:gd name="connsiteY227" fmla="*/ 1743448 h 4414875"/>
                  <a:gd name="connsiteX228" fmla="*/ 4656646 w 6037771"/>
                  <a:gd name="connsiteY228" fmla="*/ 1748210 h 4414875"/>
                  <a:gd name="connsiteX229" fmla="*/ 4613783 w 6037771"/>
                  <a:gd name="connsiteY229" fmla="*/ 1800598 h 4414875"/>
                  <a:gd name="connsiteX230" fmla="*/ 4589971 w 6037771"/>
                  <a:gd name="connsiteY230" fmla="*/ 1833935 h 4414875"/>
                  <a:gd name="connsiteX231" fmla="*/ 4566158 w 6037771"/>
                  <a:gd name="connsiteY231" fmla="*/ 1857748 h 4414875"/>
                  <a:gd name="connsiteX232" fmla="*/ 4547108 w 6037771"/>
                  <a:gd name="connsiteY232" fmla="*/ 1881560 h 4414875"/>
                  <a:gd name="connsiteX233" fmla="*/ 4504246 w 6037771"/>
                  <a:gd name="connsiteY233" fmla="*/ 1924423 h 4414875"/>
                  <a:gd name="connsiteX234" fmla="*/ 4447096 w 6037771"/>
                  <a:gd name="connsiteY234" fmla="*/ 1972048 h 4414875"/>
                  <a:gd name="connsiteX235" fmla="*/ 4428046 w 6037771"/>
                  <a:gd name="connsiteY235" fmla="*/ 1981573 h 4414875"/>
                  <a:gd name="connsiteX236" fmla="*/ 4370896 w 6037771"/>
                  <a:gd name="connsiteY236" fmla="*/ 2014910 h 4414875"/>
                  <a:gd name="connsiteX237" fmla="*/ 4356608 w 6037771"/>
                  <a:gd name="connsiteY237" fmla="*/ 2019673 h 4414875"/>
                  <a:gd name="connsiteX238" fmla="*/ 4342321 w 6037771"/>
                  <a:gd name="connsiteY238" fmla="*/ 2029198 h 4414875"/>
                  <a:gd name="connsiteX239" fmla="*/ 4266121 w 6037771"/>
                  <a:gd name="connsiteY239" fmla="*/ 2038723 h 4414875"/>
                  <a:gd name="connsiteX240" fmla="*/ 4208971 w 6037771"/>
                  <a:gd name="connsiteY240" fmla="*/ 2048248 h 4414875"/>
                  <a:gd name="connsiteX241" fmla="*/ 4180396 w 6037771"/>
                  <a:gd name="connsiteY241" fmla="*/ 2053010 h 4414875"/>
                  <a:gd name="connsiteX242" fmla="*/ 4166108 w 6037771"/>
                  <a:gd name="connsiteY242" fmla="*/ 2057773 h 4414875"/>
                  <a:gd name="connsiteX243" fmla="*/ 4147058 w 6037771"/>
                  <a:gd name="connsiteY243" fmla="*/ 2062535 h 4414875"/>
                  <a:gd name="connsiteX244" fmla="*/ 4123246 w 6037771"/>
                  <a:gd name="connsiteY244" fmla="*/ 2072060 h 4414875"/>
                  <a:gd name="connsiteX245" fmla="*/ 4075621 w 6037771"/>
                  <a:gd name="connsiteY245" fmla="*/ 2081585 h 4414875"/>
                  <a:gd name="connsiteX246" fmla="*/ 4051808 w 6037771"/>
                  <a:gd name="connsiteY246" fmla="*/ 2091110 h 4414875"/>
                  <a:gd name="connsiteX247" fmla="*/ 3999421 w 6037771"/>
                  <a:gd name="connsiteY247" fmla="*/ 2105398 h 4414875"/>
                  <a:gd name="connsiteX248" fmla="*/ 3975608 w 6037771"/>
                  <a:gd name="connsiteY248" fmla="*/ 2114923 h 4414875"/>
                  <a:gd name="connsiteX249" fmla="*/ 3956558 w 6037771"/>
                  <a:gd name="connsiteY249" fmla="*/ 2129210 h 4414875"/>
                  <a:gd name="connsiteX250" fmla="*/ 3923221 w 6037771"/>
                  <a:gd name="connsiteY250" fmla="*/ 2138735 h 4414875"/>
                  <a:gd name="connsiteX251" fmla="*/ 3899408 w 6037771"/>
                  <a:gd name="connsiteY251" fmla="*/ 2153023 h 4414875"/>
                  <a:gd name="connsiteX252" fmla="*/ 3856546 w 6037771"/>
                  <a:gd name="connsiteY252" fmla="*/ 2181598 h 4414875"/>
                  <a:gd name="connsiteX253" fmla="*/ 3818446 w 6037771"/>
                  <a:gd name="connsiteY253" fmla="*/ 2200648 h 4414875"/>
                  <a:gd name="connsiteX254" fmla="*/ 3804158 w 6037771"/>
                  <a:gd name="connsiteY254" fmla="*/ 2214935 h 4414875"/>
                  <a:gd name="connsiteX255" fmla="*/ 3794633 w 6037771"/>
                  <a:gd name="connsiteY255" fmla="*/ 2229223 h 4414875"/>
                  <a:gd name="connsiteX256" fmla="*/ 3766058 w 6037771"/>
                  <a:gd name="connsiteY256" fmla="*/ 2248273 h 4414875"/>
                  <a:gd name="connsiteX257" fmla="*/ 3742246 w 6037771"/>
                  <a:gd name="connsiteY257" fmla="*/ 2267323 h 4414875"/>
                  <a:gd name="connsiteX258" fmla="*/ 3713671 w 6037771"/>
                  <a:gd name="connsiteY258" fmla="*/ 2276848 h 4414875"/>
                  <a:gd name="connsiteX259" fmla="*/ 3646996 w 6037771"/>
                  <a:gd name="connsiteY259" fmla="*/ 2305423 h 4414875"/>
                  <a:gd name="connsiteX260" fmla="*/ 3623183 w 6037771"/>
                  <a:gd name="connsiteY260" fmla="*/ 2314948 h 4414875"/>
                  <a:gd name="connsiteX261" fmla="*/ 3599371 w 6037771"/>
                  <a:gd name="connsiteY261" fmla="*/ 2329235 h 4414875"/>
                  <a:gd name="connsiteX262" fmla="*/ 3580321 w 6037771"/>
                  <a:gd name="connsiteY262" fmla="*/ 2333998 h 4414875"/>
                  <a:gd name="connsiteX263" fmla="*/ 3527933 w 6037771"/>
                  <a:gd name="connsiteY263" fmla="*/ 2357810 h 4414875"/>
                  <a:gd name="connsiteX264" fmla="*/ 3508883 w 6037771"/>
                  <a:gd name="connsiteY264" fmla="*/ 2372098 h 4414875"/>
                  <a:gd name="connsiteX265" fmla="*/ 3489833 w 6037771"/>
                  <a:gd name="connsiteY265" fmla="*/ 2381623 h 4414875"/>
                  <a:gd name="connsiteX266" fmla="*/ 3475546 w 6037771"/>
                  <a:gd name="connsiteY266" fmla="*/ 2391148 h 4414875"/>
                  <a:gd name="connsiteX267" fmla="*/ 3456496 w 6037771"/>
                  <a:gd name="connsiteY267" fmla="*/ 2395910 h 4414875"/>
                  <a:gd name="connsiteX268" fmla="*/ 3442208 w 6037771"/>
                  <a:gd name="connsiteY268" fmla="*/ 2410198 h 4414875"/>
                  <a:gd name="connsiteX269" fmla="*/ 3399346 w 6037771"/>
                  <a:gd name="connsiteY269" fmla="*/ 2429248 h 4414875"/>
                  <a:gd name="connsiteX270" fmla="*/ 3366008 w 6037771"/>
                  <a:gd name="connsiteY270" fmla="*/ 2448298 h 4414875"/>
                  <a:gd name="connsiteX271" fmla="*/ 3294571 w 6037771"/>
                  <a:gd name="connsiteY271" fmla="*/ 2481635 h 4414875"/>
                  <a:gd name="connsiteX272" fmla="*/ 3246946 w 6037771"/>
                  <a:gd name="connsiteY272" fmla="*/ 2495923 h 4414875"/>
                  <a:gd name="connsiteX273" fmla="*/ 3218371 w 6037771"/>
                  <a:gd name="connsiteY273" fmla="*/ 2510210 h 4414875"/>
                  <a:gd name="connsiteX274" fmla="*/ 3185033 w 6037771"/>
                  <a:gd name="connsiteY274" fmla="*/ 2524498 h 4414875"/>
                  <a:gd name="connsiteX275" fmla="*/ 3156458 w 6037771"/>
                  <a:gd name="connsiteY275" fmla="*/ 2538785 h 4414875"/>
                  <a:gd name="connsiteX276" fmla="*/ 3123121 w 6037771"/>
                  <a:gd name="connsiteY276" fmla="*/ 2553073 h 4414875"/>
                  <a:gd name="connsiteX277" fmla="*/ 3089783 w 6037771"/>
                  <a:gd name="connsiteY277" fmla="*/ 2581648 h 4414875"/>
                  <a:gd name="connsiteX278" fmla="*/ 3070733 w 6037771"/>
                  <a:gd name="connsiteY278" fmla="*/ 2591173 h 4414875"/>
                  <a:gd name="connsiteX279" fmla="*/ 3051683 w 6037771"/>
                  <a:gd name="connsiteY279" fmla="*/ 2605460 h 4414875"/>
                  <a:gd name="connsiteX280" fmla="*/ 3032633 w 6037771"/>
                  <a:gd name="connsiteY280" fmla="*/ 2614985 h 4414875"/>
                  <a:gd name="connsiteX281" fmla="*/ 3013583 w 6037771"/>
                  <a:gd name="connsiteY281" fmla="*/ 2634035 h 4414875"/>
                  <a:gd name="connsiteX282" fmla="*/ 2985008 w 6037771"/>
                  <a:gd name="connsiteY282" fmla="*/ 2653085 h 4414875"/>
                  <a:gd name="connsiteX283" fmla="*/ 2956433 w 6037771"/>
                  <a:gd name="connsiteY283" fmla="*/ 2681660 h 4414875"/>
                  <a:gd name="connsiteX284" fmla="*/ 2870708 w 6037771"/>
                  <a:gd name="connsiteY284" fmla="*/ 2743573 h 4414875"/>
                  <a:gd name="connsiteX285" fmla="*/ 2856421 w 6037771"/>
                  <a:gd name="connsiteY285" fmla="*/ 2762623 h 4414875"/>
                  <a:gd name="connsiteX286" fmla="*/ 2818321 w 6037771"/>
                  <a:gd name="connsiteY286" fmla="*/ 2786435 h 4414875"/>
                  <a:gd name="connsiteX287" fmla="*/ 2799271 w 6037771"/>
                  <a:gd name="connsiteY287" fmla="*/ 2800723 h 4414875"/>
                  <a:gd name="connsiteX288" fmla="*/ 2746883 w 6037771"/>
                  <a:gd name="connsiteY288" fmla="*/ 2843585 h 4414875"/>
                  <a:gd name="connsiteX289" fmla="*/ 2723071 w 6037771"/>
                  <a:gd name="connsiteY289" fmla="*/ 2853110 h 4414875"/>
                  <a:gd name="connsiteX290" fmla="*/ 2656396 w 6037771"/>
                  <a:gd name="connsiteY290" fmla="*/ 2900735 h 4414875"/>
                  <a:gd name="connsiteX291" fmla="*/ 2632583 w 6037771"/>
                  <a:gd name="connsiteY291" fmla="*/ 2905498 h 4414875"/>
                  <a:gd name="connsiteX292" fmla="*/ 2580196 w 6037771"/>
                  <a:gd name="connsiteY292" fmla="*/ 2924548 h 4414875"/>
                  <a:gd name="connsiteX293" fmla="*/ 2518283 w 6037771"/>
                  <a:gd name="connsiteY293" fmla="*/ 2934073 h 4414875"/>
                  <a:gd name="connsiteX294" fmla="*/ 2408746 w 6037771"/>
                  <a:gd name="connsiteY294" fmla="*/ 2943598 h 4414875"/>
                  <a:gd name="connsiteX295" fmla="*/ 2356358 w 6037771"/>
                  <a:gd name="connsiteY295" fmla="*/ 2957885 h 4414875"/>
                  <a:gd name="connsiteX296" fmla="*/ 2303971 w 6037771"/>
                  <a:gd name="connsiteY296" fmla="*/ 2967410 h 4414875"/>
                  <a:gd name="connsiteX297" fmla="*/ 2246821 w 6037771"/>
                  <a:gd name="connsiteY297" fmla="*/ 2986460 h 4414875"/>
                  <a:gd name="connsiteX298" fmla="*/ 2203958 w 6037771"/>
                  <a:gd name="connsiteY298" fmla="*/ 2995985 h 4414875"/>
                  <a:gd name="connsiteX299" fmla="*/ 2146808 w 6037771"/>
                  <a:gd name="connsiteY299" fmla="*/ 3005510 h 4414875"/>
                  <a:gd name="connsiteX300" fmla="*/ 2118233 w 6037771"/>
                  <a:gd name="connsiteY300" fmla="*/ 3015035 h 4414875"/>
                  <a:gd name="connsiteX301" fmla="*/ 2070608 w 6037771"/>
                  <a:gd name="connsiteY301" fmla="*/ 3024560 h 4414875"/>
                  <a:gd name="connsiteX302" fmla="*/ 2046796 w 6037771"/>
                  <a:gd name="connsiteY302" fmla="*/ 3034085 h 4414875"/>
                  <a:gd name="connsiteX303" fmla="*/ 2027746 w 6037771"/>
                  <a:gd name="connsiteY303" fmla="*/ 3048373 h 4414875"/>
                  <a:gd name="connsiteX304" fmla="*/ 1989646 w 6037771"/>
                  <a:gd name="connsiteY304" fmla="*/ 3057898 h 4414875"/>
                  <a:gd name="connsiteX305" fmla="*/ 1922971 w 6037771"/>
                  <a:gd name="connsiteY305" fmla="*/ 3076948 h 4414875"/>
                  <a:gd name="connsiteX306" fmla="*/ 1894396 w 6037771"/>
                  <a:gd name="connsiteY306" fmla="*/ 3081710 h 4414875"/>
                  <a:gd name="connsiteX307" fmla="*/ 1846771 w 6037771"/>
                  <a:gd name="connsiteY307" fmla="*/ 3095998 h 4414875"/>
                  <a:gd name="connsiteX308" fmla="*/ 1832483 w 6037771"/>
                  <a:gd name="connsiteY308" fmla="*/ 3100760 h 4414875"/>
                  <a:gd name="connsiteX309" fmla="*/ 1808671 w 6037771"/>
                  <a:gd name="connsiteY309" fmla="*/ 3105523 h 4414875"/>
                  <a:gd name="connsiteX310" fmla="*/ 1765808 w 6037771"/>
                  <a:gd name="connsiteY310" fmla="*/ 3124573 h 4414875"/>
                  <a:gd name="connsiteX311" fmla="*/ 1746758 w 6037771"/>
                  <a:gd name="connsiteY311" fmla="*/ 3134098 h 4414875"/>
                  <a:gd name="connsiteX312" fmla="*/ 1718183 w 6037771"/>
                  <a:gd name="connsiteY312" fmla="*/ 3143623 h 4414875"/>
                  <a:gd name="connsiteX313" fmla="*/ 1680083 w 6037771"/>
                  <a:gd name="connsiteY313" fmla="*/ 3153148 h 4414875"/>
                  <a:gd name="connsiteX314" fmla="*/ 1599121 w 6037771"/>
                  <a:gd name="connsiteY314" fmla="*/ 3181723 h 4414875"/>
                  <a:gd name="connsiteX315" fmla="*/ 1503871 w 6037771"/>
                  <a:gd name="connsiteY315" fmla="*/ 3229348 h 4414875"/>
                  <a:gd name="connsiteX316" fmla="*/ 1484821 w 6037771"/>
                  <a:gd name="connsiteY316" fmla="*/ 3238873 h 4414875"/>
                  <a:gd name="connsiteX317" fmla="*/ 1465771 w 6037771"/>
                  <a:gd name="connsiteY317" fmla="*/ 3248398 h 4414875"/>
                  <a:gd name="connsiteX318" fmla="*/ 1403858 w 6037771"/>
                  <a:gd name="connsiteY318" fmla="*/ 3276973 h 4414875"/>
                  <a:gd name="connsiteX319" fmla="*/ 1384808 w 6037771"/>
                  <a:gd name="connsiteY319" fmla="*/ 3286498 h 4414875"/>
                  <a:gd name="connsiteX320" fmla="*/ 1341946 w 6037771"/>
                  <a:gd name="connsiteY320" fmla="*/ 3315073 h 4414875"/>
                  <a:gd name="connsiteX321" fmla="*/ 1318133 w 6037771"/>
                  <a:gd name="connsiteY321" fmla="*/ 3319835 h 4414875"/>
                  <a:gd name="connsiteX322" fmla="*/ 1299083 w 6037771"/>
                  <a:gd name="connsiteY322" fmla="*/ 3334123 h 4414875"/>
                  <a:gd name="connsiteX323" fmla="*/ 1213358 w 6037771"/>
                  <a:gd name="connsiteY323" fmla="*/ 3367460 h 4414875"/>
                  <a:gd name="connsiteX324" fmla="*/ 1189546 w 6037771"/>
                  <a:gd name="connsiteY324" fmla="*/ 3372223 h 4414875"/>
                  <a:gd name="connsiteX325" fmla="*/ 1175258 w 6037771"/>
                  <a:gd name="connsiteY325" fmla="*/ 3376985 h 4414875"/>
                  <a:gd name="connsiteX326" fmla="*/ 1137158 w 6037771"/>
                  <a:gd name="connsiteY326" fmla="*/ 3386510 h 4414875"/>
                  <a:gd name="connsiteX327" fmla="*/ 1118108 w 6037771"/>
                  <a:gd name="connsiteY327" fmla="*/ 3391273 h 4414875"/>
                  <a:gd name="connsiteX328" fmla="*/ 1065721 w 6037771"/>
                  <a:gd name="connsiteY328" fmla="*/ 3400798 h 4414875"/>
                  <a:gd name="connsiteX329" fmla="*/ 1022858 w 6037771"/>
                  <a:gd name="connsiteY329" fmla="*/ 3410323 h 4414875"/>
                  <a:gd name="connsiteX330" fmla="*/ 1022858 w 6037771"/>
                  <a:gd name="connsiteY330" fmla="*/ 3419848 h 4414875"/>
                  <a:gd name="connsiteX331" fmla="*/ 979996 w 6037771"/>
                  <a:gd name="connsiteY331" fmla="*/ 3472236 h 4414875"/>
                  <a:gd name="connsiteX332" fmla="*/ 965708 w 6037771"/>
                  <a:gd name="connsiteY332" fmla="*/ 3729411 h 4414875"/>
                  <a:gd name="connsiteX333" fmla="*/ 765684 w 6037771"/>
                  <a:gd name="connsiteY333" fmla="*/ 3948485 h 4414875"/>
                  <a:gd name="connsiteX334" fmla="*/ 546608 w 6037771"/>
                  <a:gd name="connsiteY334" fmla="*/ 4086598 h 4414875"/>
                  <a:gd name="connsiteX335" fmla="*/ 501364 w 6037771"/>
                  <a:gd name="connsiteY335" fmla="*/ 4405684 h 4414875"/>
                  <a:gd name="connsiteX336" fmla="*/ 187040 w 6037771"/>
                  <a:gd name="connsiteY336" fmla="*/ 4412829 h 4414875"/>
                  <a:gd name="connsiteX337" fmla="*/ 1302 w 6037771"/>
                  <a:gd name="connsiteY337" fmla="*/ 4310437 h 4414875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8566 w 6037771"/>
                  <a:gd name="connsiteY331" fmla="*/ 3460330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08671 w 6037771"/>
                  <a:gd name="connsiteY308" fmla="*/ 3105523 h 4420072"/>
                  <a:gd name="connsiteX309" fmla="*/ 1765808 w 6037771"/>
                  <a:gd name="connsiteY309" fmla="*/ 3124573 h 4420072"/>
                  <a:gd name="connsiteX310" fmla="*/ 1746758 w 6037771"/>
                  <a:gd name="connsiteY310" fmla="*/ 3134098 h 4420072"/>
                  <a:gd name="connsiteX311" fmla="*/ 1718183 w 6037771"/>
                  <a:gd name="connsiteY311" fmla="*/ 3143623 h 4420072"/>
                  <a:gd name="connsiteX312" fmla="*/ 1680083 w 6037771"/>
                  <a:gd name="connsiteY312" fmla="*/ 3153148 h 4420072"/>
                  <a:gd name="connsiteX313" fmla="*/ 1599121 w 6037771"/>
                  <a:gd name="connsiteY313" fmla="*/ 3181723 h 4420072"/>
                  <a:gd name="connsiteX314" fmla="*/ 1503871 w 6037771"/>
                  <a:gd name="connsiteY314" fmla="*/ 3229348 h 4420072"/>
                  <a:gd name="connsiteX315" fmla="*/ 1484821 w 6037771"/>
                  <a:gd name="connsiteY315" fmla="*/ 3238873 h 4420072"/>
                  <a:gd name="connsiteX316" fmla="*/ 1465771 w 6037771"/>
                  <a:gd name="connsiteY316" fmla="*/ 3248398 h 4420072"/>
                  <a:gd name="connsiteX317" fmla="*/ 1403858 w 6037771"/>
                  <a:gd name="connsiteY317" fmla="*/ 3276973 h 4420072"/>
                  <a:gd name="connsiteX318" fmla="*/ 1384808 w 6037771"/>
                  <a:gd name="connsiteY318" fmla="*/ 3286498 h 4420072"/>
                  <a:gd name="connsiteX319" fmla="*/ 1341946 w 6037771"/>
                  <a:gd name="connsiteY319" fmla="*/ 3315073 h 4420072"/>
                  <a:gd name="connsiteX320" fmla="*/ 1318133 w 6037771"/>
                  <a:gd name="connsiteY320" fmla="*/ 3319835 h 4420072"/>
                  <a:gd name="connsiteX321" fmla="*/ 1299083 w 6037771"/>
                  <a:gd name="connsiteY321" fmla="*/ 3334123 h 4420072"/>
                  <a:gd name="connsiteX322" fmla="*/ 1213358 w 6037771"/>
                  <a:gd name="connsiteY322" fmla="*/ 3367460 h 4420072"/>
                  <a:gd name="connsiteX323" fmla="*/ 1189546 w 6037771"/>
                  <a:gd name="connsiteY323" fmla="*/ 3372223 h 4420072"/>
                  <a:gd name="connsiteX324" fmla="*/ 1175258 w 6037771"/>
                  <a:gd name="connsiteY324" fmla="*/ 3376985 h 4420072"/>
                  <a:gd name="connsiteX325" fmla="*/ 1137158 w 6037771"/>
                  <a:gd name="connsiteY325" fmla="*/ 3386510 h 4420072"/>
                  <a:gd name="connsiteX326" fmla="*/ 1118108 w 6037771"/>
                  <a:gd name="connsiteY326" fmla="*/ 3391273 h 4420072"/>
                  <a:gd name="connsiteX327" fmla="*/ 1065721 w 6037771"/>
                  <a:gd name="connsiteY327" fmla="*/ 3400798 h 4420072"/>
                  <a:gd name="connsiteX328" fmla="*/ 1034765 w 6037771"/>
                  <a:gd name="connsiteY328" fmla="*/ 3412705 h 4420072"/>
                  <a:gd name="connsiteX329" fmla="*/ 963328 w 6037771"/>
                  <a:gd name="connsiteY329" fmla="*/ 3476999 h 4420072"/>
                  <a:gd name="connsiteX330" fmla="*/ 965708 w 6037771"/>
                  <a:gd name="connsiteY330" fmla="*/ 3729411 h 4420072"/>
                  <a:gd name="connsiteX331" fmla="*/ 765684 w 6037771"/>
                  <a:gd name="connsiteY331" fmla="*/ 3948485 h 4420072"/>
                  <a:gd name="connsiteX332" fmla="*/ 546608 w 6037771"/>
                  <a:gd name="connsiteY332" fmla="*/ 4086598 h 4420072"/>
                  <a:gd name="connsiteX333" fmla="*/ 501364 w 6037771"/>
                  <a:gd name="connsiteY333" fmla="*/ 4405684 h 4420072"/>
                  <a:gd name="connsiteX334" fmla="*/ 187040 w 6037771"/>
                  <a:gd name="connsiteY334" fmla="*/ 4412829 h 4420072"/>
                  <a:gd name="connsiteX335" fmla="*/ 1302 w 6037771"/>
                  <a:gd name="connsiteY335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03971 w 6037771"/>
                  <a:gd name="connsiteY295" fmla="*/ 2967410 h 4420072"/>
                  <a:gd name="connsiteX296" fmla="*/ 2246821 w 6037771"/>
                  <a:gd name="connsiteY296" fmla="*/ 2986460 h 4420072"/>
                  <a:gd name="connsiteX297" fmla="*/ 2203958 w 6037771"/>
                  <a:gd name="connsiteY297" fmla="*/ 2995985 h 4420072"/>
                  <a:gd name="connsiteX298" fmla="*/ 2146808 w 6037771"/>
                  <a:gd name="connsiteY298" fmla="*/ 3005510 h 4420072"/>
                  <a:gd name="connsiteX299" fmla="*/ 2118233 w 6037771"/>
                  <a:gd name="connsiteY299" fmla="*/ 3015035 h 4420072"/>
                  <a:gd name="connsiteX300" fmla="*/ 2070608 w 6037771"/>
                  <a:gd name="connsiteY300" fmla="*/ 3024560 h 4420072"/>
                  <a:gd name="connsiteX301" fmla="*/ 2046796 w 6037771"/>
                  <a:gd name="connsiteY301" fmla="*/ 3034085 h 4420072"/>
                  <a:gd name="connsiteX302" fmla="*/ 2027746 w 6037771"/>
                  <a:gd name="connsiteY302" fmla="*/ 3048373 h 4420072"/>
                  <a:gd name="connsiteX303" fmla="*/ 1989646 w 6037771"/>
                  <a:gd name="connsiteY303" fmla="*/ 3057898 h 4420072"/>
                  <a:gd name="connsiteX304" fmla="*/ 1922971 w 6037771"/>
                  <a:gd name="connsiteY304" fmla="*/ 3076948 h 4420072"/>
                  <a:gd name="connsiteX305" fmla="*/ 1894396 w 6037771"/>
                  <a:gd name="connsiteY305" fmla="*/ 3081710 h 4420072"/>
                  <a:gd name="connsiteX306" fmla="*/ 1846771 w 6037771"/>
                  <a:gd name="connsiteY306" fmla="*/ 3095998 h 4420072"/>
                  <a:gd name="connsiteX307" fmla="*/ 1808671 w 6037771"/>
                  <a:gd name="connsiteY307" fmla="*/ 3105523 h 4420072"/>
                  <a:gd name="connsiteX308" fmla="*/ 1765808 w 6037771"/>
                  <a:gd name="connsiteY308" fmla="*/ 3124573 h 4420072"/>
                  <a:gd name="connsiteX309" fmla="*/ 1746758 w 6037771"/>
                  <a:gd name="connsiteY309" fmla="*/ 3134098 h 4420072"/>
                  <a:gd name="connsiteX310" fmla="*/ 1718183 w 6037771"/>
                  <a:gd name="connsiteY310" fmla="*/ 3143623 h 4420072"/>
                  <a:gd name="connsiteX311" fmla="*/ 1680083 w 6037771"/>
                  <a:gd name="connsiteY311" fmla="*/ 3153148 h 4420072"/>
                  <a:gd name="connsiteX312" fmla="*/ 1599121 w 6037771"/>
                  <a:gd name="connsiteY312" fmla="*/ 3181723 h 4420072"/>
                  <a:gd name="connsiteX313" fmla="*/ 1503871 w 6037771"/>
                  <a:gd name="connsiteY313" fmla="*/ 3229348 h 4420072"/>
                  <a:gd name="connsiteX314" fmla="*/ 1484821 w 6037771"/>
                  <a:gd name="connsiteY314" fmla="*/ 3238873 h 4420072"/>
                  <a:gd name="connsiteX315" fmla="*/ 1465771 w 6037771"/>
                  <a:gd name="connsiteY315" fmla="*/ 3248398 h 4420072"/>
                  <a:gd name="connsiteX316" fmla="*/ 1403858 w 6037771"/>
                  <a:gd name="connsiteY316" fmla="*/ 3276973 h 4420072"/>
                  <a:gd name="connsiteX317" fmla="*/ 1384808 w 6037771"/>
                  <a:gd name="connsiteY317" fmla="*/ 3286498 h 4420072"/>
                  <a:gd name="connsiteX318" fmla="*/ 1341946 w 6037771"/>
                  <a:gd name="connsiteY318" fmla="*/ 3315073 h 4420072"/>
                  <a:gd name="connsiteX319" fmla="*/ 1318133 w 6037771"/>
                  <a:gd name="connsiteY319" fmla="*/ 3319835 h 4420072"/>
                  <a:gd name="connsiteX320" fmla="*/ 1299083 w 6037771"/>
                  <a:gd name="connsiteY320" fmla="*/ 3334123 h 4420072"/>
                  <a:gd name="connsiteX321" fmla="*/ 1213358 w 6037771"/>
                  <a:gd name="connsiteY321" fmla="*/ 3367460 h 4420072"/>
                  <a:gd name="connsiteX322" fmla="*/ 1189546 w 6037771"/>
                  <a:gd name="connsiteY322" fmla="*/ 3372223 h 4420072"/>
                  <a:gd name="connsiteX323" fmla="*/ 1175258 w 6037771"/>
                  <a:gd name="connsiteY323" fmla="*/ 3376985 h 4420072"/>
                  <a:gd name="connsiteX324" fmla="*/ 1137158 w 6037771"/>
                  <a:gd name="connsiteY324" fmla="*/ 3386510 h 4420072"/>
                  <a:gd name="connsiteX325" fmla="*/ 1118108 w 6037771"/>
                  <a:gd name="connsiteY325" fmla="*/ 3391273 h 4420072"/>
                  <a:gd name="connsiteX326" fmla="*/ 1065721 w 6037771"/>
                  <a:gd name="connsiteY326" fmla="*/ 3400798 h 4420072"/>
                  <a:gd name="connsiteX327" fmla="*/ 1034765 w 6037771"/>
                  <a:gd name="connsiteY327" fmla="*/ 3412705 h 4420072"/>
                  <a:gd name="connsiteX328" fmla="*/ 963328 w 6037771"/>
                  <a:gd name="connsiteY328" fmla="*/ 3476999 h 4420072"/>
                  <a:gd name="connsiteX329" fmla="*/ 965708 w 6037771"/>
                  <a:gd name="connsiteY329" fmla="*/ 3729411 h 4420072"/>
                  <a:gd name="connsiteX330" fmla="*/ 765684 w 6037771"/>
                  <a:gd name="connsiteY330" fmla="*/ 3948485 h 4420072"/>
                  <a:gd name="connsiteX331" fmla="*/ 546608 w 6037771"/>
                  <a:gd name="connsiteY331" fmla="*/ 4086598 h 4420072"/>
                  <a:gd name="connsiteX332" fmla="*/ 501364 w 6037771"/>
                  <a:gd name="connsiteY332" fmla="*/ 4405684 h 4420072"/>
                  <a:gd name="connsiteX333" fmla="*/ 187040 w 6037771"/>
                  <a:gd name="connsiteY333" fmla="*/ 4412829 h 4420072"/>
                  <a:gd name="connsiteX334" fmla="*/ 1302 w 6037771"/>
                  <a:gd name="connsiteY334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818196 w 6037771"/>
                  <a:gd name="connsiteY53" fmla="*/ 2476873 h 4420072"/>
                  <a:gd name="connsiteX54" fmla="*/ 1837246 w 6037771"/>
                  <a:gd name="connsiteY54" fmla="*/ 2467348 h 4420072"/>
                  <a:gd name="connsiteX55" fmla="*/ 1861058 w 6037771"/>
                  <a:gd name="connsiteY55" fmla="*/ 2438773 h 4420072"/>
                  <a:gd name="connsiteX56" fmla="*/ 1889633 w 6037771"/>
                  <a:gd name="connsiteY56" fmla="*/ 2400673 h 4420072"/>
                  <a:gd name="connsiteX57" fmla="*/ 1984883 w 6037771"/>
                  <a:gd name="connsiteY57" fmla="*/ 2319710 h 4420072"/>
                  <a:gd name="connsiteX58" fmla="*/ 2003933 w 6037771"/>
                  <a:gd name="connsiteY58" fmla="*/ 2314948 h 4420072"/>
                  <a:gd name="connsiteX59" fmla="*/ 2022983 w 6037771"/>
                  <a:gd name="connsiteY59" fmla="*/ 2305423 h 4420072"/>
                  <a:gd name="connsiteX60" fmla="*/ 2037271 w 6037771"/>
                  <a:gd name="connsiteY60" fmla="*/ 2295898 h 4420072"/>
                  <a:gd name="connsiteX61" fmla="*/ 2070608 w 6037771"/>
                  <a:gd name="connsiteY61" fmla="*/ 2286373 h 4420072"/>
                  <a:gd name="connsiteX62" fmla="*/ 2094421 w 6037771"/>
                  <a:gd name="connsiteY62" fmla="*/ 2276848 h 4420072"/>
                  <a:gd name="connsiteX63" fmla="*/ 2108708 w 6037771"/>
                  <a:gd name="connsiteY63" fmla="*/ 2272085 h 4420072"/>
                  <a:gd name="connsiteX64" fmla="*/ 2132521 w 6037771"/>
                  <a:gd name="connsiteY64" fmla="*/ 2262560 h 4420072"/>
                  <a:gd name="connsiteX65" fmla="*/ 2194433 w 6037771"/>
                  <a:gd name="connsiteY65" fmla="*/ 2257798 h 4420072"/>
                  <a:gd name="connsiteX66" fmla="*/ 2246821 w 6037771"/>
                  <a:gd name="connsiteY66" fmla="*/ 2248273 h 4420072"/>
                  <a:gd name="connsiteX67" fmla="*/ 2270633 w 6037771"/>
                  <a:gd name="connsiteY67" fmla="*/ 2233985 h 4420072"/>
                  <a:gd name="connsiteX68" fmla="*/ 2289683 w 6037771"/>
                  <a:gd name="connsiteY68" fmla="*/ 2229223 h 4420072"/>
                  <a:gd name="connsiteX69" fmla="*/ 2327783 w 6037771"/>
                  <a:gd name="connsiteY69" fmla="*/ 2219698 h 4420072"/>
                  <a:gd name="connsiteX70" fmla="*/ 2361121 w 6037771"/>
                  <a:gd name="connsiteY70" fmla="*/ 2200648 h 4420072"/>
                  <a:gd name="connsiteX71" fmla="*/ 2375408 w 6037771"/>
                  <a:gd name="connsiteY71" fmla="*/ 2191123 h 4420072"/>
                  <a:gd name="connsiteX72" fmla="*/ 2418271 w 6037771"/>
                  <a:gd name="connsiteY72" fmla="*/ 2176835 h 4420072"/>
                  <a:gd name="connsiteX73" fmla="*/ 2427796 w 6037771"/>
                  <a:gd name="connsiteY73" fmla="*/ 2157785 h 4420072"/>
                  <a:gd name="connsiteX74" fmla="*/ 2527808 w 6037771"/>
                  <a:gd name="connsiteY74" fmla="*/ 2100635 h 4420072"/>
                  <a:gd name="connsiteX75" fmla="*/ 2584958 w 6037771"/>
                  <a:gd name="connsiteY75" fmla="*/ 2067298 h 4420072"/>
                  <a:gd name="connsiteX76" fmla="*/ 2599246 w 6037771"/>
                  <a:gd name="connsiteY76" fmla="*/ 2062535 h 4420072"/>
                  <a:gd name="connsiteX77" fmla="*/ 2623058 w 6037771"/>
                  <a:gd name="connsiteY77" fmla="*/ 2048248 h 4420072"/>
                  <a:gd name="connsiteX78" fmla="*/ 2661158 w 6037771"/>
                  <a:gd name="connsiteY78" fmla="*/ 2029198 h 4420072"/>
                  <a:gd name="connsiteX79" fmla="*/ 2694496 w 6037771"/>
                  <a:gd name="connsiteY79" fmla="*/ 2014910 h 4420072"/>
                  <a:gd name="connsiteX80" fmla="*/ 2756408 w 6037771"/>
                  <a:gd name="connsiteY80" fmla="*/ 1976810 h 4420072"/>
                  <a:gd name="connsiteX81" fmla="*/ 2794508 w 6037771"/>
                  <a:gd name="connsiteY81" fmla="*/ 1962523 h 4420072"/>
                  <a:gd name="connsiteX82" fmla="*/ 2837371 w 6037771"/>
                  <a:gd name="connsiteY82" fmla="*/ 1943473 h 4420072"/>
                  <a:gd name="connsiteX83" fmla="*/ 2861183 w 6037771"/>
                  <a:gd name="connsiteY83" fmla="*/ 1938710 h 4420072"/>
                  <a:gd name="connsiteX84" fmla="*/ 2889758 w 6037771"/>
                  <a:gd name="connsiteY84" fmla="*/ 1929185 h 4420072"/>
                  <a:gd name="connsiteX85" fmla="*/ 2937383 w 6037771"/>
                  <a:gd name="connsiteY85" fmla="*/ 1919660 h 4420072"/>
                  <a:gd name="connsiteX86" fmla="*/ 2975483 w 6037771"/>
                  <a:gd name="connsiteY86" fmla="*/ 1910135 h 4420072"/>
                  <a:gd name="connsiteX87" fmla="*/ 3023108 w 6037771"/>
                  <a:gd name="connsiteY87" fmla="*/ 1900610 h 4420072"/>
                  <a:gd name="connsiteX88" fmla="*/ 3037396 w 6037771"/>
                  <a:gd name="connsiteY88" fmla="*/ 1895848 h 4420072"/>
                  <a:gd name="connsiteX89" fmla="*/ 3089783 w 6037771"/>
                  <a:gd name="connsiteY89" fmla="*/ 1881560 h 4420072"/>
                  <a:gd name="connsiteX90" fmla="*/ 3137408 w 6037771"/>
                  <a:gd name="connsiteY90" fmla="*/ 1848223 h 4420072"/>
                  <a:gd name="connsiteX91" fmla="*/ 3170746 w 6037771"/>
                  <a:gd name="connsiteY91" fmla="*/ 1829173 h 4420072"/>
                  <a:gd name="connsiteX92" fmla="*/ 3213608 w 6037771"/>
                  <a:gd name="connsiteY92" fmla="*/ 1786310 h 4420072"/>
                  <a:gd name="connsiteX93" fmla="*/ 3251708 w 6037771"/>
                  <a:gd name="connsiteY93" fmla="*/ 1752973 h 4420072"/>
                  <a:gd name="connsiteX94" fmla="*/ 3280283 w 6037771"/>
                  <a:gd name="connsiteY94" fmla="*/ 1724398 h 4420072"/>
                  <a:gd name="connsiteX95" fmla="*/ 3294571 w 6037771"/>
                  <a:gd name="connsiteY95" fmla="*/ 1710110 h 4420072"/>
                  <a:gd name="connsiteX96" fmla="*/ 3308858 w 6037771"/>
                  <a:gd name="connsiteY96" fmla="*/ 1705348 h 4420072"/>
                  <a:gd name="connsiteX97" fmla="*/ 3356483 w 6037771"/>
                  <a:gd name="connsiteY97" fmla="*/ 1667248 h 4420072"/>
                  <a:gd name="connsiteX98" fmla="*/ 3399346 w 6037771"/>
                  <a:gd name="connsiteY98" fmla="*/ 1614860 h 4420072"/>
                  <a:gd name="connsiteX99" fmla="*/ 3432683 w 6037771"/>
                  <a:gd name="connsiteY99" fmla="*/ 1586285 h 4420072"/>
                  <a:gd name="connsiteX100" fmla="*/ 3446971 w 6037771"/>
                  <a:gd name="connsiteY100" fmla="*/ 1567235 h 4420072"/>
                  <a:gd name="connsiteX101" fmla="*/ 3513646 w 6037771"/>
                  <a:gd name="connsiteY101" fmla="*/ 1510085 h 4420072"/>
                  <a:gd name="connsiteX102" fmla="*/ 3523171 w 6037771"/>
                  <a:gd name="connsiteY102" fmla="*/ 1495798 h 4420072"/>
                  <a:gd name="connsiteX103" fmla="*/ 3561271 w 6037771"/>
                  <a:gd name="connsiteY103" fmla="*/ 1462460 h 4420072"/>
                  <a:gd name="connsiteX104" fmla="*/ 3580321 w 6037771"/>
                  <a:gd name="connsiteY104" fmla="*/ 1452935 h 4420072"/>
                  <a:gd name="connsiteX105" fmla="*/ 3604133 w 6037771"/>
                  <a:gd name="connsiteY105" fmla="*/ 1429123 h 4420072"/>
                  <a:gd name="connsiteX106" fmla="*/ 3618421 w 6037771"/>
                  <a:gd name="connsiteY106" fmla="*/ 1414835 h 4420072"/>
                  <a:gd name="connsiteX107" fmla="*/ 3680333 w 6037771"/>
                  <a:gd name="connsiteY107" fmla="*/ 1357685 h 4420072"/>
                  <a:gd name="connsiteX108" fmla="*/ 3704146 w 6037771"/>
                  <a:gd name="connsiteY108" fmla="*/ 1329110 h 4420072"/>
                  <a:gd name="connsiteX109" fmla="*/ 3723196 w 6037771"/>
                  <a:gd name="connsiteY109" fmla="*/ 1300535 h 4420072"/>
                  <a:gd name="connsiteX110" fmla="*/ 3737483 w 6037771"/>
                  <a:gd name="connsiteY110" fmla="*/ 1295773 h 4420072"/>
                  <a:gd name="connsiteX111" fmla="*/ 3808921 w 6037771"/>
                  <a:gd name="connsiteY111" fmla="*/ 1205285 h 4420072"/>
                  <a:gd name="connsiteX112" fmla="*/ 3827971 w 6037771"/>
                  <a:gd name="connsiteY112" fmla="*/ 1186235 h 4420072"/>
                  <a:gd name="connsiteX113" fmla="*/ 3880358 w 6037771"/>
                  <a:gd name="connsiteY113" fmla="*/ 1148135 h 4420072"/>
                  <a:gd name="connsiteX114" fmla="*/ 3899408 w 6037771"/>
                  <a:gd name="connsiteY114" fmla="*/ 1138610 h 4420072"/>
                  <a:gd name="connsiteX115" fmla="*/ 3927983 w 6037771"/>
                  <a:gd name="connsiteY115" fmla="*/ 1114798 h 4420072"/>
                  <a:gd name="connsiteX116" fmla="*/ 3961321 w 6037771"/>
                  <a:gd name="connsiteY116" fmla="*/ 1100510 h 4420072"/>
                  <a:gd name="connsiteX117" fmla="*/ 4004183 w 6037771"/>
                  <a:gd name="connsiteY117" fmla="*/ 1071935 h 4420072"/>
                  <a:gd name="connsiteX118" fmla="*/ 4018471 w 6037771"/>
                  <a:gd name="connsiteY118" fmla="*/ 1062410 h 4420072"/>
                  <a:gd name="connsiteX119" fmla="*/ 4037521 w 6037771"/>
                  <a:gd name="connsiteY119" fmla="*/ 1057648 h 4420072"/>
                  <a:gd name="connsiteX120" fmla="*/ 4113721 w 6037771"/>
                  <a:gd name="connsiteY120" fmla="*/ 1033835 h 4420072"/>
                  <a:gd name="connsiteX121" fmla="*/ 4161346 w 6037771"/>
                  <a:gd name="connsiteY121" fmla="*/ 1014785 h 4420072"/>
                  <a:gd name="connsiteX122" fmla="*/ 4194683 w 6037771"/>
                  <a:gd name="connsiteY122" fmla="*/ 1005260 h 4420072"/>
                  <a:gd name="connsiteX123" fmla="*/ 4232783 w 6037771"/>
                  <a:gd name="connsiteY123" fmla="*/ 1000498 h 4420072"/>
                  <a:gd name="connsiteX124" fmla="*/ 4275646 w 6037771"/>
                  <a:gd name="connsiteY124" fmla="*/ 990973 h 4420072"/>
                  <a:gd name="connsiteX125" fmla="*/ 4318508 w 6037771"/>
                  <a:gd name="connsiteY125" fmla="*/ 971923 h 4420072"/>
                  <a:gd name="connsiteX126" fmla="*/ 4356608 w 6037771"/>
                  <a:gd name="connsiteY126" fmla="*/ 962398 h 4420072"/>
                  <a:gd name="connsiteX127" fmla="*/ 4370896 w 6037771"/>
                  <a:gd name="connsiteY127" fmla="*/ 952873 h 4420072"/>
                  <a:gd name="connsiteX128" fmla="*/ 4408996 w 6037771"/>
                  <a:gd name="connsiteY128" fmla="*/ 938585 h 4420072"/>
                  <a:gd name="connsiteX129" fmla="*/ 4428046 w 6037771"/>
                  <a:gd name="connsiteY129" fmla="*/ 924298 h 4420072"/>
                  <a:gd name="connsiteX130" fmla="*/ 4461383 w 6037771"/>
                  <a:gd name="connsiteY130" fmla="*/ 895723 h 4420072"/>
                  <a:gd name="connsiteX131" fmla="*/ 4470908 w 6037771"/>
                  <a:gd name="connsiteY131" fmla="*/ 876673 h 4420072"/>
                  <a:gd name="connsiteX132" fmla="*/ 4489958 w 6037771"/>
                  <a:gd name="connsiteY132" fmla="*/ 857623 h 4420072"/>
                  <a:gd name="connsiteX133" fmla="*/ 4513771 w 6037771"/>
                  <a:gd name="connsiteY133" fmla="*/ 809998 h 4420072"/>
                  <a:gd name="connsiteX134" fmla="*/ 4528058 w 6037771"/>
                  <a:gd name="connsiteY134" fmla="*/ 786185 h 4420072"/>
                  <a:gd name="connsiteX135" fmla="*/ 4542346 w 6037771"/>
                  <a:gd name="connsiteY135" fmla="*/ 695698 h 4420072"/>
                  <a:gd name="connsiteX136" fmla="*/ 4551871 w 6037771"/>
                  <a:gd name="connsiteY136" fmla="*/ 581398 h 4420072"/>
                  <a:gd name="connsiteX137" fmla="*/ 4561396 w 6037771"/>
                  <a:gd name="connsiteY137" fmla="*/ 543298 h 4420072"/>
                  <a:gd name="connsiteX138" fmla="*/ 4566158 w 6037771"/>
                  <a:gd name="connsiteY138" fmla="*/ 500435 h 4420072"/>
                  <a:gd name="connsiteX139" fmla="*/ 4575683 w 6037771"/>
                  <a:gd name="connsiteY139" fmla="*/ 424235 h 4420072"/>
                  <a:gd name="connsiteX140" fmla="*/ 4580446 w 6037771"/>
                  <a:gd name="connsiteY140" fmla="*/ 381373 h 4420072"/>
                  <a:gd name="connsiteX141" fmla="*/ 4594733 w 6037771"/>
                  <a:gd name="connsiteY141" fmla="*/ 271835 h 4420072"/>
                  <a:gd name="connsiteX142" fmla="*/ 4599496 w 6037771"/>
                  <a:gd name="connsiteY142" fmla="*/ 233735 h 4420072"/>
                  <a:gd name="connsiteX143" fmla="*/ 4609021 w 6037771"/>
                  <a:gd name="connsiteY143" fmla="*/ 190873 h 4420072"/>
                  <a:gd name="connsiteX144" fmla="*/ 4613783 w 6037771"/>
                  <a:gd name="connsiteY144" fmla="*/ 152773 h 4420072"/>
                  <a:gd name="connsiteX145" fmla="*/ 4623308 w 6037771"/>
                  <a:gd name="connsiteY145" fmla="*/ 119435 h 4420072"/>
                  <a:gd name="connsiteX146" fmla="*/ 4628071 w 6037771"/>
                  <a:gd name="connsiteY146" fmla="*/ 95623 h 4420072"/>
                  <a:gd name="connsiteX147" fmla="*/ 4637596 w 6037771"/>
                  <a:gd name="connsiteY147" fmla="*/ 76573 h 4420072"/>
                  <a:gd name="connsiteX148" fmla="*/ 4647121 w 6037771"/>
                  <a:gd name="connsiteY148" fmla="*/ 52760 h 4420072"/>
                  <a:gd name="connsiteX149" fmla="*/ 4685221 w 6037771"/>
                  <a:gd name="connsiteY149" fmla="*/ 14660 h 4420072"/>
                  <a:gd name="connsiteX150" fmla="*/ 4704271 w 6037771"/>
                  <a:gd name="connsiteY150" fmla="*/ 9898 h 4420072"/>
                  <a:gd name="connsiteX151" fmla="*/ 4723321 w 6037771"/>
                  <a:gd name="connsiteY151" fmla="*/ 373 h 4420072"/>
                  <a:gd name="connsiteX152" fmla="*/ 4847146 w 6037771"/>
                  <a:gd name="connsiteY152" fmla="*/ 14660 h 4420072"/>
                  <a:gd name="connsiteX153" fmla="*/ 4885246 w 6037771"/>
                  <a:gd name="connsiteY153" fmla="*/ 28948 h 4420072"/>
                  <a:gd name="connsiteX154" fmla="*/ 4932871 w 6037771"/>
                  <a:gd name="connsiteY154" fmla="*/ 52760 h 4420072"/>
                  <a:gd name="connsiteX155" fmla="*/ 4970971 w 6037771"/>
                  <a:gd name="connsiteY155" fmla="*/ 86098 h 4420072"/>
                  <a:gd name="connsiteX156" fmla="*/ 5013833 w 6037771"/>
                  <a:gd name="connsiteY156" fmla="*/ 133723 h 4420072"/>
                  <a:gd name="connsiteX157" fmla="*/ 5061458 w 6037771"/>
                  <a:gd name="connsiteY157" fmla="*/ 200398 h 4420072"/>
                  <a:gd name="connsiteX158" fmla="*/ 5080508 w 6037771"/>
                  <a:gd name="connsiteY158" fmla="*/ 228973 h 4420072"/>
                  <a:gd name="connsiteX159" fmla="*/ 5099558 w 6037771"/>
                  <a:gd name="connsiteY159" fmla="*/ 252785 h 4420072"/>
                  <a:gd name="connsiteX160" fmla="*/ 5113846 w 6037771"/>
                  <a:gd name="connsiteY160" fmla="*/ 276598 h 4420072"/>
                  <a:gd name="connsiteX161" fmla="*/ 5132896 w 6037771"/>
                  <a:gd name="connsiteY161" fmla="*/ 300410 h 4420072"/>
                  <a:gd name="connsiteX162" fmla="*/ 5151946 w 6037771"/>
                  <a:gd name="connsiteY162" fmla="*/ 328985 h 4420072"/>
                  <a:gd name="connsiteX163" fmla="*/ 5170996 w 6037771"/>
                  <a:gd name="connsiteY163" fmla="*/ 362323 h 4420072"/>
                  <a:gd name="connsiteX164" fmla="*/ 5228146 w 6037771"/>
                  <a:gd name="connsiteY164" fmla="*/ 409948 h 4420072"/>
                  <a:gd name="connsiteX165" fmla="*/ 5247196 w 6037771"/>
                  <a:gd name="connsiteY165" fmla="*/ 419473 h 4420072"/>
                  <a:gd name="connsiteX166" fmla="*/ 5275771 w 6037771"/>
                  <a:gd name="connsiteY166" fmla="*/ 428998 h 4420072"/>
                  <a:gd name="connsiteX167" fmla="*/ 5356733 w 6037771"/>
                  <a:gd name="connsiteY167" fmla="*/ 471860 h 4420072"/>
                  <a:gd name="connsiteX168" fmla="*/ 5390071 w 6037771"/>
                  <a:gd name="connsiteY168" fmla="*/ 481385 h 4420072"/>
                  <a:gd name="connsiteX169" fmla="*/ 5404358 w 6037771"/>
                  <a:gd name="connsiteY169" fmla="*/ 486148 h 4420072"/>
                  <a:gd name="connsiteX170" fmla="*/ 5461508 w 6037771"/>
                  <a:gd name="connsiteY170" fmla="*/ 514723 h 4420072"/>
                  <a:gd name="connsiteX171" fmla="*/ 5490083 w 6037771"/>
                  <a:gd name="connsiteY171" fmla="*/ 529010 h 4420072"/>
                  <a:gd name="connsiteX172" fmla="*/ 5537708 w 6037771"/>
                  <a:gd name="connsiteY172" fmla="*/ 548060 h 4420072"/>
                  <a:gd name="connsiteX173" fmla="*/ 5571046 w 6037771"/>
                  <a:gd name="connsiteY173" fmla="*/ 571873 h 4420072"/>
                  <a:gd name="connsiteX174" fmla="*/ 5599621 w 6037771"/>
                  <a:gd name="connsiteY174" fmla="*/ 586160 h 4420072"/>
                  <a:gd name="connsiteX175" fmla="*/ 5623433 w 6037771"/>
                  <a:gd name="connsiteY175" fmla="*/ 605210 h 4420072"/>
                  <a:gd name="connsiteX176" fmla="*/ 5647246 w 6037771"/>
                  <a:gd name="connsiteY176" fmla="*/ 619498 h 4420072"/>
                  <a:gd name="connsiteX177" fmla="*/ 5690108 w 6037771"/>
                  <a:gd name="connsiteY177" fmla="*/ 652835 h 4420072"/>
                  <a:gd name="connsiteX178" fmla="*/ 5718683 w 6037771"/>
                  <a:gd name="connsiteY178" fmla="*/ 671885 h 4420072"/>
                  <a:gd name="connsiteX179" fmla="*/ 5752021 w 6037771"/>
                  <a:gd name="connsiteY179" fmla="*/ 714748 h 4420072"/>
                  <a:gd name="connsiteX180" fmla="*/ 5785358 w 6037771"/>
                  <a:gd name="connsiteY180" fmla="*/ 743323 h 4420072"/>
                  <a:gd name="connsiteX181" fmla="*/ 5813933 w 6037771"/>
                  <a:gd name="connsiteY181" fmla="*/ 786185 h 4420072"/>
                  <a:gd name="connsiteX182" fmla="*/ 5852033 w 6037771"/>
                  <a:gd name="connsiteY182" fmla="*/ 867148 h 4420072"/>
                  <a:gd name="connsiteX183" fmla="*/ 5871083 w 6037771"/>
                  <a:gd name="connsiteY183" fmla="*/ 957635 h 4420072"/>
                  <a:gd name="connsiteX184" fmla="*/ 5885371 w 6037771"/>
                  <a:gd name="connsiteY184" fmla="*/ 1000498 h 4420072"/>
                  <a:gd name="connsiteX185" fmla="*/ 5904421 w 6037771"/>
                  <a:gd name="connsiteY185" fmla="*/ 1081460 h 4420072"/>
                  <a:gd name="connsiteX186" fmla="*/ 5918708 w 6037771"/>
                  <a:gd name="connsiteY186" fmla="*/ 1124323 h 4420072"/>
                  <a:gd name="connsiteX187" fmla="*/ 5928233 w 6037771"/>
                  <a:gd name="connsiteY187" fmla="*/ 1157660 h 4420072"/>
                  <a:gd name="connsiteX188" fmla="*/ 5937758 w 6037771"/>
                  <a:gd name="connsiteY188" fmla="*/ 1181473 h 4420072"/>
                  <a:gd name="connsiteX189" fmla="*/ 5961571 w 6037771"/>
                  <a:gd name="connsiteY189" fmla="*/ 1248148 h 4420072"/>
                  <a:gd name="connsiteX190" fmla="*/ 5980621 w 6037771"/>
                  <a:gd name="connsiteY190" fmla="*/ 1295773 h 4420072"/>
                  <a:gd name="connsiteX191" fmla="*/ 5985383 w 6037771"/>
                  <a:gd name="connsiteY191" fmla="*/ 1329110 h 4420072"/>
                  <a:gd name="connsiteX192" fmla="*/ 5999671 w 6037771"/>
                  <a:gd name="connsiteY192" fmla="*/ 1362448 h 4420072"/>
                  <a:gd name="connsiteX193" fmla="*/ 6013958 w 6037771"/>
                  <a:gd name="connsiteY193" fmla="*/ 1471985 h 4420072"/>
                  <a:gd name="connsiteX194" fmla="*/ 6018721 w 6037771"/>
                  <a:gd name="connsiteY194" fmla="*/ 1505323 h 4420072"/>
                  <a:gd name="connsiteX195" fmla="*/ 6023483 w 6037771"/>
                  <a:gd name="connsiteY195" fmla="*/ 1529135 h 4420072"/>
                  <a:gd name="connsiteX196" fmla="*/ 6028246 w 6037771"/>
                  <a:gd name="connsiteY196" fmla="*/ 1610098 h 4420072"/>
                  <a:gd name="connsiteX197" fmla="*/ 6037771 w 6037771"/>
                  <a:gd name="connsiteY197" fmla="*/ 1705348 h 4420072"/>
                  <a:gd name="connsiteX198" fmla="*/ 6033008 w 6037771"/>
                  <a:gd name="connsiteY198" fmla="*/ 1948235 h 4420072"/>
                  <a:gd name="connsiteX199" fmla="*/ 6009196 w 6037771"/>
                  <a:gd name="connsiteY199" fmla="*/ 2029198 h 4420072"/>
                  <a:gd name="connsiteX200" fmla="*/ 5999671 w 6037771"/>
                  <a:gd name="connsiteY200" fmla="*/ 2053010 h 4420072"/>
                  <a:gd name="connsiteX201" fmla="*/ 5961571 w 6037771"/>
                  <a:gd name="connsiteY201" fmla="*/ 2076823 h 4420072"/>
                  <a:gd name="connsiteX202" fmla="*/ 5852033 w 6037771"/>
                  <a:gd name="connsiteY202" fmla="*/ 2067298 h 4420072"/>
                  <a:gd name="connsiteX203" fmla="*/ 5790121 w 6037771"/>
                  <a:gd name="connsiteY203" fmla="*/ 2048248 h 4420072"/>
                  <a:gd name="connsiteX204" fmla="*/ 5752021 w 6037771"/>
                  <a:gd name="connsiteY204" fmla="*/ 2038723 h 4420072"/>
                  <a:gd name="connsiteX205" fmla="*/ 5728208 w 6037771"/>
                  <a:gd name="connsiteY205" fmla="*/ 2029198 h 4420072"/>
                  <a:gd name="connsiteX206" fmla="*/ 5709158 w 6037771"/>
                  <a:gd name="connsiteY206" fmla="*/ 2024435 h 4420072"/>
                  <a:gd name="connsiteX207" fmla="*/ 5685346 w 6037771"/>
                  <a:gd name="connsiteY207" fmla="*/ 2014910 h 4420072"/>
                  <a:gd name="connsiteX208" fmla="*/ 5652008 w 6037771"/>
                  <a:gd name="connsiteY208" fmla="*/ 2010148 h 4420072"/>
                  <a:gd name="connsiteX209" fmla="*/ 5623433 w 6037771"/>
                  <a:gd name="connsiteY209" fmla="*/ 2000623 h 4420072"/>
                  <a:gd name="connsiteX210" fmla="*/ 5604383 w 6037771"/>
                  <a:gd name="connsiteY210" fmla="*/ 1995860 h 4420072"/>
                  <a:gd name="connsiteX211" fmla="*/ 5580571 w 6037771"/>
                  <a:gd name="connsiteY211" fmla="*/ 1986335 h 4420072"/>
                  <a:gd name="connsiteX212" fmla="*/ 5551996 w 6037771"/>
                  <a:gd name="connsiteY212" fmla="*/ 1976810 h 4420072"/>
                  <a:gd name="connsiteX213" fmla="*/ 5518658 w 6037771"/>
                  <a:gd name="connsiteY213" fmla="*/ 1962523 h 4420072"/>
                  <a:gd name="connsiteX214" fmla="*/ 5513896 w 6037771"/>
                  <a:gd name="connsiteY214" fmla="*/ 1948235 h 4420072"/>
                  <a:gd name="connsiteX215" fmla="*/ 5475796 w 6037771"/>
                  <a:gd name="connsiteY215" fmla="*/ 1924423 h 4420072"/>
                  <a:gd name="connsiteX216" fmla="*/ 5432933 w 6037771"/>
                  <a:gd name="connsiteY216" fmla="*/ 1900610 h 4420072"/>
                  <a:gd name="connsiteX217" fmla="*/ 5366258 w 6037771"/>
                  <a:gd name="connsiteY217" fmla="*/ 1824410 h 4420072"/>
                  <a:gd name="connsiteX218" fmla="*/ 5342446 w 6037771"/>
                  <a:gd name="connsiteY218" fmla="*/ 1805360 h 4420072"/>
                  <a:gd name="connsiteX219" fmla="*/ 5318633 w 6037771"/>
                  <a:gd name="connsiteY219" fmla="*/ 1800598 h 4420072"/>
                  <a:gd name="connsiteX220" fmla="*/ 5247196 w 6037771"/>
                  <a:gd name="connsiteY220" fmla="*/ 1762498 h 4420072"/>
                  <a:gd name="connsiteX221" fmla="*/ 5099558 w 6037771"/>
                  <a:gd name="connsiteY221" fmla="*/ 1719635 h 4420072"/>
                  <a:gd name="connsiteX222" fmla="*/ 5070983 w 6037771"/>
                  <a:gd name="connsiteY222" fmla="*/ 1714873 h 4420072"/>
                  <a:gd name="connsiteX223" fmla="*/ 5047171 w 6037771"/>
                  <a:gd name="connsiteY223" fmla="*/ 1710110 h 4420072"/>
                  <a:gd name="connsiteX224" fmla="*/ 4828096 w 6037771"/>
                  <a:gd name="connsiteY224" fmla="*/ 1700585 h 4420072"/>
                  <a:gd name="connsiteX225" fmla="*/ 4718558 w 6037771"/>
                  <a:gd name="connsiteY225" fmla="*/ 1714873 h 4420072"/>
                  <a:gd name="connsiteX226" fmla="*/ 4670933 w 6037771"/>
                  <a:gd name="connsiteY226" fmla="*/ 1743448 h 4420072"/>
                  <a:gd name="connsiteX227" fmla="*/ 4656646 w 6037771"/>
                  <a:gd name="connsiteY227" fmla="*/ 1748210 h 4420072"/>
                  <a:gd name="connsiteX228" fmla="*/ 4613783 w 6037771"/>
                  <a:gd name="connsiteY228" fmla="*/ 1800598 h 4420072"/>
                  <a:gd name="connsiteX229" fmla="*/ 4589971 w 6037771"/>
                  <a:gd name="connsiteY229" fmla="*/ 1833935 h 4420072"/>
                  <a:gd name="connsiteX230" fmla="*/ 4566158 w 6037771"/>
                  <a:gd name="connsiteY230" fmla="*/ 1857748 h 4420072"/>
                  <a:gd name="connsiteX231" fmla="*/ 4547108 w 6037771"/>
                  <a:gd name="connsiteY231" fmla="*/ 1881560 h 4420072"/>
                  <a:gd name="connsiteX232" fmla="*/ 4504246 w 6037771"/>
                  <a:gd name="connsiteY232" fmla="*/ 1924423 h 4420072"/>
                  <a:gd name="connsiteX233" fmla="*/ 4447096 w 6037771"/>
                  <a:gd name="connsiteY233" fmla="*/ 1972048 h 4420072"/>
                  <a:gd name="connsiteX234" fmla="*/ 4428046 w 6037771"/>
                  <a:gd name="connsiteY234" fmla="*/ 1981573 h 4420072"/>
                  <a:gd name="connsiteX235" fmla="*/ 4370896 w 6037771"/>
                  <a:gd name="connsiteY235" fmla="*/ 2014910 h 4420072"/>
                  <a:gd name="connsiteX236" fmla="*/ 4356608 w 6037771"/>
                  <a:gd name="connsiteY236" fmla="*/ 2019673 h 4420072"/>
                  <a:gd name="connsiteX237" fmla="*/ 4342321 w 6037771"/>
                  <a:gd name="connsiteY237" fmla="*/ 2029198 h 4420072"/>
                  <a:gd name="connsiteX238" fmla="*/ 4266121 w 6037771"/>
                  <a:gd name="connsiteY238" fmla="*/ 2038723 h 4420072"/>
                  <a:gd name="connsiteX239" fmla="*/ 4208971 w 6037771"/>
                  <a:gd name="connsiteY239" fmla="*/ 2048248 h 4420072"/>
                  <a:gd name="connsiteX240" fmla="*/ 4180396 w 6037771"/>
                  <a:gd name="connsiteY240" fmla="*/ 2053010 h 4420072"/>
                  <a:gd name="connsiteX241" fmla="*/ 4166108 w 6037771"/>
                  <a:gd name="connsiteY241" fmla="*/ 2057773 h 4420072"/>
                  <a:gd name="connsiteX242" fmla="*/ 4147058 w 6037771"/>
                  <a:gd name="connsiteY242" fmla="*/ 2062535 h 4420072"/>
                  <a:gd name="connsiteX243" fmla="*/ 4123246 w 6037771"/>
                  <a:gd name="connsiteY243" fmla="*/ 2072060 h 4420072"/>
                  <a:gd name="connsiteX244" fmla="*/ 4075621 w 6037771"/>
                  <a:gd name="connsiteY244" fmla="*/ 2081585 h 4420072"/>
                  <a:gd name="connsiteX245" fmla="*/ 4051808 w 6037771"/>
                  <a:gd name="connsiteY245" fmla="*/ 2091110 h 4420072"/>
                  <a:gd name="connsiteX246" fmla="*/ 3999421 w 6037771"/>
                  <a:gd name="connsiteY246" fmla="*/ 2105398 h 4420072"/>
                  <a:gd name="connsiteX247" fmla="*/ 3975608 w 6037771"/>
                  <a:gd name="connsiteY247" fmla="*/ 2114923 h 4420072"/>
                  <a:gd name="connsiteX248" fmla="*/ 3956558 w 6037771"/>
                  <a:gd name="connsiteY248" fmla="*/ 2129210 h 4420072"/>
                  <a:gd name="connsiteX249" fmla="*/ 3923221 w 6037771"/>
                  <a:gd name="connsiteY249" fmla="*/ 2138735 h 4420072"/>
                  <a:gd name="connsiteX250" fmla="*/ 3899408 w 6037771"/>
                  <a:gd name="connsiteY250" fmla="*/ 2153023 h 4420072"/>
                  <a:gd name="connsiteX251" fmla="*/ 3856546 w 6037771"/>
                  <a:gd name="connsiteY251" fmla="*/ 2181598 h 4420072"/>
                  <a:gd name="connsiteX252" fmla="*/ 3818446 w 6037771"/>
                  <a:gd name="connsiteY252" fmla="*/ 2200648 h 4420072"/>
                  <a:gd name="connsiteX253" fmla="*/ 3804158 w 6037771"/>
                  <a:gd name="connsiteY253" fmla="*/ 2214935 h 4420072"/>
                  <a:gd name="connsiteX254" fmla="*/ 3794633 w 6037771"/>
                  <a:gd name="connsiteY254" fmla="*/ 2229223 h 4420072"/>
                  <a:gd name="connsiteX255" fmla="*/ 3766058 w 6037771"/>
                  <a:gd name="connsiteY255" fmla="*/ 2248273 h 4420072"/>
                  <a:gd name="connsiteX256" fmla="*/ 3742246 w 6037771"/>
                  <a:gd name="connsiteY256" fmla="*/ 2267323 h 4420072"/>
                  <a:gd name="connsiteX257" fmla="*/ 3713671 w 6037771"/>
                  <a:gd name="connsiteY257" fmla="*/ 2276848 h 4420072"/>
                  <a:gd name="connsiteX258" fmla="*/ 3646996 w 6037771"/>
                  <a:gd name="connsiteY258" fmla="*/ 2305423 h 4420072"/>
                  <a:gd name="connsiteX259" fmla="*/ 3623183 w 6037771"/>
                  <a:gd name="connsiteY259" fmla="*/ 2314948 h 4420072"/>
                  <a:gd name="connsiteX260" fmla="*/ 3599371 w 6037771"/>
                  <a:gd name="connsiteY260" fmla="*/ 2329235 h 4420072"/>
                  <a:gd name="connsiteX261" fmla="*/ 3580321 w 6037771"/>
                  <a:gd name="connsiteY261" fmla="*/ 2333998 h 4420072"/>
                  <a:gd name="connsiteX262" fmla="*/ 3527933 w 6037771"/>
                  <a:gd name="connsiteY262" fmla="*/ 2357810 h 4420072"/>
                  <a:gd name="connsiteX263" fmla="*/ 3508883 w 6037771"/>
                  <a:gd name="connsiteY263" fmla="*/ 2372098 h 4420072"/>
                  <a:gd name="connsiteX264" fmla="*/ 3489833 w 6037771"/>
                  <a:gd name="connsiteY264" fmla="*/ 2381623 h 4420072"/>
                  <a:gd name="connsiteX265" fmla="*/ 3475546 w 6037771"/>
                  <a:gd name="connsiteY265" fmla="*/ 2391148 h 4420072"/>
                  <a:gd name="connsiteX266" fmla="*/ 3456496 w 6037771"/>
                  <a:gd name="connsiteY266" fmla="*/ 2395910 h 4420072"/>
                  <a:gd name="connsiteX267" fmla="*/ 3442208 w 6037771"/>
                  <a:gd name="connsiteY267" fmla="*/ 2410198 h 4420072"/>
                  <a:gd name="connsiteX268" fmla="*/ 3399346 w 6037771"/>
                  <a:gd name="connsiteY268" fmla="*/ 2429248 h 4420072"/>
                  <a:gd name="connsiteX269" fmla="*/ 3366008 w 6037771"/>
                  <a:gd name="connsiteY269" fmla="*/ 2448298 h 4420072"/>
                  <a:gd name="connsiteX270" fmla="*/ 3294571 w 6037771"/>
                  <a:gd name="connsiteY270" fmla="*/ 2481635 h 4420072"/>
                  <a:gd name="connsiteX271" fmla="*/ 3246946 w 6037771"/>
                  <a:gd name="connsiteY271" fmla="*/ 2495923 h 4420072"/>
                  <a:gd name="connsiteX272" fmla="*/ 3218371 w 6037771"/>
                  <a:gd name="connsiteY272" fmla="*/ 2510210 h 4420072"/>
                  <a:gd name="connsiteX273" fmla="*/ 3185033 w 6037771"/>
                  <a:gd name="connsiteY273" fmla="*/ 2524498 h 4420072"/>
                  <a:gd name="connsiteX274" fmla="*/ 3156458 w 6037771"/>
                  <a:gd name="connsiteY274" fmla="*/ 2538785 h 4420072"/>
                  <a:gd name="connsiteX275" fmla="*/ 3123121 w 6037771"/>
                  <a:gd name="connsiteY275" fmla="*/ 2553073 h 4420072"/>
                  <a:gd name="connsiteX276" fmla="*/ 3089783 w 6037771"/>
                  <a:gd name="connsiteY276" fmla="*/ 2581648 h 4420072"/>
                  <a:gd name="connsiteX277" fmla="*/ 3070733 w 6037771"/>
                  <a:gd name="connsiteY277" fmla="*/ 2591173 h 4420072"/>
                  <a:gd name="connsiteX278" fmla="*/ 3051683 w 6037771"/>
                  <a:gd name="connsiteY278" fmla="*/ 2605460 h 4420072"/>
                  <a:gd name="connsiteX279" fmla="*/ 3032633 w 6037771"/>
                  <a:gd name="connsiteY279" fmla="*/ 2614985 h 4420072"/>
                  <a:gd name="connsiteX280" fmla="*/ 3013583 w 6037771"/>
                  <a:gd name="connsiteY280" fmla="*/ 2634035 h 4420072"/>
                  <a:gd name="connsiteX281" fmla="*/ 2985008 w 6037771"/>
                  <a:gd name="connsiteY281" fmla="*/ 2653085 h 4420072"/>
                  <a:gd name="connsiteX282" fmla="*/ 2956433 w 6037771"/>
                  <a:gd name="connsiteY282" fmla="*/ 2681660 h 4420072"/>
                  <a:gd name="connsiteX283" fmla="*/ 2870708 w 6037771"/>
                  <a:gd name="connsiteY283" fmla="*/ 2743573 h 4420072"/>
                  <a:gd name="connsiteX284" fmla="*/ 2856421 w 6037771"/>
                  <a:gd name="connsiteY284" fmla="*/ 2762623 h 4420072"/>
                  <a:gd name="connsiteX285" fmla="*/ 2818321 w 6037771"/>
                  <a:gd name="connsiteY285" fmla="*/ 2786435 h 4420072"/>
                  <a:gd name="connsiteX286" fmla="*/ 2799271 w 6037771"/>
                  <a:gd name="connsiteY286" fmla="*/ 2800723 h 4420072"/>
                  <a:gd name="connsiteX287" fmla="*/ 2746883 w 6037771"/>
                  <a:gd name="connsiteY287" fmla="*/ 2843585 h 4420072"/>
                  <a:gd name="connsiteX288" fmla="*/ 2723071 w 6037771"/>
                  <a:gd name="connsiteY288" fmla="*/ 2853110 h 4420072"/>
                  <a:gd name="connsiteX289" fmla="*/ 2656396 w 6037771"/>
                  <a:gd name="connsiteY289" fmla="*/ 2900735 h 4420072"/>
                  <a:gd name="connsiteX290" fmla="*/ 2632583 w 6037771"/>
                  <a:gd name="connsiteY290" fmla="*/ 2905498 h 4420072"/>
                  <a:gd name="connsiteX291" fmla="*/ 2580196 w 6037771"/>
                  <a:gd name="connsiteY291" fmla="*/ 2924548 h 4420072"/>
                  <a:gd name="connsiteX292" fmla="*/ 2518283 w 6037771"/>
                  <a:gd name="connsiteY292" fmla="*/ 2934073 h 4420072"/>
                  <a:gd name="connsiteX293" fmla="*/ 2408746 w 6037771"/>
                  <a:gd name="connsiteY293" fmla="*/ 2943598 h 4420072"/>
                  <a:gd name="connsiteX294" fmla="*/ 2303971 w 6037771"/>
                  <a:gd name="connsiteY294" fmla="*/ 2967410 h 4420072"/>
                  <a:gd name="connsiteX295" fmla="*/ 2246821 w 6037771"/>
                  <a:gd name="connsiteY295" fmla="*/ 2986460 h 4420072"/>
                  <a:gd name="connsiteX296" fmla="*/ 2203958 w 6037771"/>
                  <a:gd name="connsiteY296" fmla="*/ 2995985 h 4420072"/>
                  <a:gd name="connsiteX297" fmla="*/ 2146808 w 6037771"/>
                  <a:gd name="connsiteY297" fmla="*/ 3005510 h 4420072"/>
                  <a:gd name="connsiteX298" fmla="*/ 2118233 w 6037771"/>
                  <a:gd name="connsiteY298" fmla="*/ 3015035 h 4420072"/>
                  <a:gd name="connsiteX299" fmla="*/ 2070608 w 6037771"/>
                  <a:gd name="connsiteY299" fmla="*/ 3024560 h 4420072"/>
                  <a:gd name="connsiteX300" fmla="*/ 2046796 w 6037771"/>
                  <a:gd name="connsiteY300" fmla="*/ 3034085 h 4420072"/>
                  <a:gd name="connsiteX301" fmla="*/ 2027746 w 6037771"/>
                  <a:gd name="connsiteY301" fmla="*/ 3048373 h 4420072"/>
                  <a:gd name="connsiteX302" fmla="*/ 1989646 w 6037771"/>
                  <a:gd name="connsiteY302" fmla="*/ 3057898 h 4420072"/>
                  <a:gd name="connsiteX303" fmla="*/ 1922971 w 6037771"/>
                  <a:gd name="connsiteY303" fmla="*/ 3076948 h 4420072"/>
                  <a:gd name="connsiteX304" fmla="*/ 1894396 w 6037771"/>
                  <a:gd name="connsiteY304" fmla="*/ 3081710 h 4420072"/>
                  <a:gd name="connsiteX305" fmla="*/ 1846771 w 6037771"/>
                  <a:gd name="connsiteY305" fmla="*/ 3095998 h 4420072"/>
                  <a:gd name="connsiteX306" fmla="*/ 1808671 w 6037771"/>
                  <a:gd name="connsiteY306" fmla="*/ 3105523 h 4420072"/>
                  <a:gd name="connsiteX307" fmla="*/ 1765808 w 6037771"/>
                  <a:gd name="connsiteY307" fmla="*/ 3124573 h 4420072"/>
                  <a:gd name="connsiteX308" fmla="*/ 1746758 w 6037771"/>
                  <a:gd name="connsiteY308" fmla="*/ 3134098 h 4420072"/>
                  <a:gd name="connsiteX309" fmla="*/ 1718183 w 6037771"/>
                  <a:gd name="connsiteY309" fmla="*/ 3143623 h 4420072"/>
                  <a:gd name="connsiteX310" fmla="*/ 1680083 w 6037771"/>
                  <a:gd name="connsiteY310" fmla="*/ 3153148 h 4420072"/>
                  <a:gd name="connsiteX311" fmla="*/ 1599121 w 6037771"/>
                  <a:gd name="connsiteY311" fmla="*/ 3181723 h 4420072"/>
                  <a:gd name="connsiteX312" fmla="*/ 1503871 w 6037771"/>
                  <a:gd name="connsiteY312" fmla="*/ 3229348 h 4420072"/>
                  <a:gd name="connsiteX313" fmla="*/ 1484821 w 6037771"/>
                  <a:gd name="connsiteY313" fmla="*/ 3238873 h 4420072"/>
                  <a:gd name="connsiteX314" fmla="*/ 1465771 w 6037771"/>
                  <a:gd name="connsiteY314" fmla="*/ 3248398 h 4420072"/>
                  <a:gd name="connsiteX315" fmla="*/ 1403858 w 6037771"/>
                  <a:gd name="connsiteY315" fmla="*/ 3276973 h 4420072"/>
                  <a:gd name="connsiteX316" fmla="*/ 1384808 w 6037771"/>
                  <a:gd name="connsiteY316" fmla="*/ 3286498 h 4420072"/>
                  <a:gd name="connsiteX317" fmla="*/ 1341946 w 6037771"/>
                  <a:gd name="connsiteY317" fmla="*/ 3315073 h 4420072"/>
                  <a:gd name="connsiteX318" fmla="*/ 1318133 w 6037771"/>
                  <a:gd name="connsiteY318" fmla="*/ 3319835 h 4420072"/>
                  <a:gd name="connsiteX319" fmla="*/ 1299083 w 6037771"/>
                  <a:gd name="connsiteY319" fmla="*/ 3334123 h 4420072"/>
                  <a:gd name="connsiteX320" fmla="*/ 1213358 w 6037771"/>
                  <a:gd name="connsiteY320" fmla="*/ 3367460 h 4420072"/>
                  <a:gd name="connsiteX321" fmla="*/ 1189546 w 6037771"/>
                  <a:gd name="connsiteY321" fmla="*/ 3372223 h 4420072"/>
                  <a:gd name="connsiteX322" fmla="*/ 1175258 w 6037771"/>
                  <a:gd name="connsiteY322" fmla="*/ 3376985 h 4420072"/>
                  <a:gd name="connsiteX323" fmla="*/ 1137158 w 6037771"/>
                  <a:gd name="connsiteY323" fmla="*/ 3386510 h 4420072"/>
                  <a:gd name="connsiteX324" fmla="*/ 1118108 w 6037771"/>
                  <a:gd name="connsiteY324" fmla="*/ 3391273 h 4420072"/>
                  <a:gd name="connsiteX325" fmla="*/ 1065721 w 6037771"/>
                  <a:gd name="connsiteY325" fmla="*/ 3400798 h 4420072"/>
                  <a:gd name="connsiteX326" fmla="*/ 1034765 w 6037771"/>
                  <a:gd name="connsiteY326" fmla="*/ 3412705 h 4420072"/>
                  <a:gd name="connsiteX327" fmla="*/ 963328 w 6037771"/>
                  <a:gd name="connsiteY327" fmla="*/ 3476999 h 4420072"/>
                  <a:gd name="connsiteX328" fmla="*/ 965708 w 6037771"/>
                  <a:gd name="connsiteY328" fmla="*/ 3729411 h 4420072"/>
                  <a:gd name="connsiteX329" fmla="*/ 765684 w 6037771"/>
                  <a:gd name="connsiteY329" fmla="*/ 3948485 h 4420072"/>
                  <a:gd name="connsiteX330" fmla="*/ 546608 w 6037771"/>
                  <a:gd name="connsiteY330" fmla="*/ 4086598 h 4420072"/>
                  <a:gd name="connsiteX331" fmla="*/ 501364 w 6037771"/>
                  <a:gd name="connsiteY331" fmla="*/ 4405684 h 4420072"/>
                  <a:gd name="connsiteX332" fmla="*/ 187040 w 6037771"/>
                  <a:gd name="connsiteY332" fmla="*/ 4412829 h 4420072"/>
                  <a:gd name="connsiteX333" fmla="*/ 1302 w 6037771"/>
                  <a:gd name="connsiteY333" fmla="*/ 4310437 h 4420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</a:cxnLst>
                <a:rect l="l" t="t" r="r" b="b"/>
                <a:pathLst>
                  <a:path w="6037771" h="4420072">
                    <a:moveTo>
                      <a:pt x="1302" y="4310437"/>
                    </a:moveTo>
                    <a:cubicBezTo>
                      <a:pt x="-12985" y="4273924"/>
                      <a:pt x="94567" y="4073104"/>
                      <a:pt x="113220" y="3986585"/>
                    </a:cubicBezTo>
                    <a:cubicBezTo>
                      <a:pt x="131873" y="3900066"/>
                      <a:pt x="131756" y="3819125"/>
                      <a:pt x="113221" y="3791323"/>
                    </a:cubicBezTo>
                    <a:cubicBezTo>
                      <a:pt x="111633" y="3767510"/>
                      <a:pt x="110956" y="3743619"/>
                      <a:pt x="108458" y="3719885"/>
                    </a:cubicBezTo>
                    <a:cubicBezTo>
                      <a:pt x="107773" y="3713376"/>
                      <a:pt x="103696" y="3707380"/>
                      <a:pt x="103696" y="3700835"/>
                    </a:cubicBezTo>
                    <a:cubicBezTo>
                      <a:pt x="103696" y="3665874"/>
                      <a:pt x="106132" y="3630944"/>
                      <a:pt x="108458" y="3596060"/>
                    </a:cubicBezTo>
                    <a:cubicBezTo>
                      <a:pt x="109215" y="3584700"/>
                      <a:pt x="110989" y="3557661"/>
                      <a:pt x="117983" y="3543673"/>
                    </a:cubicBezTo>
                    <a:cubicBezTo>
                      <a:pt x="157316" y="3465006"/>
                      <a:pt x="123183" y="3534794"/>
                      <a:pt x="184658" y="3457948"/>
                    </a:cubicBezTo>
                    <a:cubicBezTo>
                      <a:pt x="191008" y="3450010"/>
                      <a:pt x="196058" y="3440829"/>
                      <a:pt x="203708" y="3434135"/>
                    </a:cubicBezTo>
                    <a:cubicBezTo>
                      <a:pt x="209051" y="3429460"/>
                      <a:pt x="216981" y="3428736"/>
                      <a:pt x="222758" y="3424610"/>
                    </a:cubicBezTo>
                    <a:cubicBezTo>
                      <a:pt x="228239" y="3420695"/>
                      <a:pt x="231730" y="3414458"/>
                      <a:pt x="237046" y="3410323"/>
                    </a:cubicBezTo>
                    <a:cubicBezTo>
                      <a:pt x="246082" y="3403295"/>
                      <a:pt x="256882" y="3398668"/>
                      <a:pt x="265621" y="3391273"/>
                    </a:cubicBezTo>
                    <a:cubicBezTo>
                      <a:pt x="330445" y="3336421"/>
                      <a:pt x="268960" y="3378052"/>
                      <a:pt x="327533" y="3334123"/>
                    </a:cubicBezTo>
                    <a:cubicBezTo>
                      <a:pt x="336691" y="3327254"/>
                      <a:pt x="346292" y="3320963"/>
                      <a:pt x="356108" y="3315073"/>
                    </a:cubicBezTo>
                    <a:cubicBezTo>
                      <a:pt x="376988" y="3302545"/>
                      <a:pt x="424427" y="3286652"/>
                      <a:pt x="437071" y="3281735"/>
                    </a:cubicBezTo>
                    <a:cubicBezTo>
                      <a:pt x="516874" y="3250700"/>
                      <a:pt x="412212" y="3291707"/>
                      <a:pt x="479933" y="3262685"/>
                    </a:cubicBezTo>
                    <a:cubicBezTo>
                      <a:pt x="492743" y="3257195"/>
                      <a:pt x="504063" y="3255954"/>
                      <a:pt x="518033" y="3253160"/>
                    </a:cubicBezTo>
                    <a:cubicBezTo>
                      <a:pt x="527558" y="3248398"/>
                      <a:pt x="536913" y="3243280"/>
                      <a:pt x="546608" y="3238873"/>
                    </a:cubicBezTo>
                    <a:cubicBezTo>
                      <a:pt x="554391" y="3235335"/>
                      <a:pt x="562416" y="3232350"/>
                      <a:pt x="570421" y="3229348"/>
                    </a:cubicBezTo>
                    <a:cubicBezTo>
                      <a:pt x="575121" y="3227585"/>
                      <a:pt x="580218" y="3226830"/>
                      <a:pt x="584708" y="3224585"/>
                    </a:cubicBezTo>
                    <a:cubicBezTo>
                      <a:pt x="589828" y="3222025"/>
                      <a:pt x="593735" y="3217315"/>
                      <a:pt x="598996" y="3215060"/>
                    </a:cubicBezTo>
                    <a:cubicBezTo>
                      <a:pt x="605012" y="3212482"/>
                      <a:pt x="611836" y="3212368"/>
                      <a:pt x="618046" y="3210298"/>
                    </a:cubicBezTo>
                    <a:cubicBezTo>
                      <a:pt x="626156" y="3207595"/>
                      <a:pt x="634123" y="3204413"/>
                      <a:pt x="641858" y="3200773"/>
                    </a:cubicBezTo>
                    <a:cubicBezTo>
                      <a:pt x="661129" y="3191704"/>
                      <a:pt x="679958" y="3181723"/>
                      <a:pt x="699008" y="3172198"/>
                    </a:cubicBezTo>
                    <a:cubicBezTo>
                      <a:pt x="708533" y="3167435"/>
                      <a:pt x="717480" y="3161278"/>
                      <a:pt x="727583" y="3157910"/>
                    </a:cubicBezTo>
                    <a:cubicBezTo>
                      <a:pt x="764268" y="3145682"/>
                      <a:pt x="746836" y="3152114"/>
                      <a:pt x="779971" y="3138860"/>
                    </a:cubicBezTo>
                    <a:cubicBezTo>
                      <a:pt x="797433" y="3124573"/>
                      <a:pt x="812178" y="3106088"/>
                      <a:pt x="832358" y="3095998"/>
                    </a:cubicBezTo>
                    <a:cubicBezTo>
                      <a:pt x="859495" y="3082429"/>
                      <a:pt x="875724" y="3076444"/>
                      <a:pt x="899033" y="3053135"/>
                    </a:cubicBezTo>
                    <a:cubicBezTo>
                      <a:pt x="905383" y="3046785"/>
                      <a:pt x="911265" y="3039929"/>
                      <a:pt x="918083" y="3034085"/>
                    </a:cubicBezTo>
                    <a:cubicBezTo>
                      <a:pt x="941827" y="3013733"/>
                      <a:pt x="923791" y="3036951"/>
                      <a:pt x="946658" y="3010273"/>
                    </a:cubicBezTo>
                    <a:cubicBezTo>
                      <a:pt x="951824" y="3004246"/>
                      <a:pt x="955013" y="2996496"/>
                      <a:pt x="960946" y="2991223"/>
                    </a:cubicBezTo>
                    <a:cubicBezTo>
                      <a:pt x="969502" y="2983618"/>
                      <a:pt x="981050" y="2979874"/>
                      <a:pt x="989521" y="2972173"/>
                    </a:cubicBezTo>
                    <a:cubicBezTo>
                      <a:pt x="1006176" y="2957032"/>
                      <a:pt x="1008012" y="2942243"/>
                      <a:pt x="1027621" y="2934073"/>
                    </a:cubicBezTo>
                    <a:cubicBezTo>
                      <a:pt x="1041523" y="2928280"/>
                      <a:pt x="1057013" y="2926520"/>
                      <a:pt x="1070483" y="2919785"/>
                    </a:cubicBezTo>
                    <a:cubicBezTo>
                      <a:pt x="1076833" y="2916610"/>
                      <a:pt x="1082798" y="2912505"/>
                      <a:pt x="1089533" y="2910260"/>
                    </a:cubicBezTo>
                    <a:cubicBezTo>
                      <a:pt x="1119844" y="2900156"/>
                      <a:pt x="1134398" y="2899889"/>
                      <a:pt x="1165733" y="2895973"/>
                    </a:cubicBezTo>
                    <a:cubicBezTo>
                      <a:pt x="1217779" y="2882961"/>
                      <a:pt x="1190822" y="2887894"/>
                      <a:pt x="1246696" y="2881685"/>
                    </a:cubicBezTo>
                    <a:cubicBezTo>
                      <a:pt x="1258954" y="2878183"/>
                      <a:pt x="1286839" y="2872431"/>
                      <a:pt x="1299083" y="2862635"/>
                    </a:cubicBezTo>
                    <a:cubicBezTo>
                      <a:pt x="1309602" y="2854220"/>
                      <a:pt x="1318133" y="2843585"/>
                      <a:pt x="1327658" y="2834060"/>
                    </a:cubicBezTo>
                    <a:cubicBezTo>
                      <a:pt x="1334008" y="2827710"/>
                      <a:pt x="1342088" y="2822710"/>
                      <a:pt x="1346708" y="2815010"/>
                    </a:cubicBezTo>
                    <a:cubicBezTo>
                      <a:pt x="1357744" y="2796617"/>
                      <a:pt x="1364528" y="2782903"/>
                      <a:pt x="1380046" y="2767385"/>
                    </a:cubicBezTo>
                    <a:cubicBezTo>
                      <a:pt x="1385659" y="2761772"/>
                      <a:pt x="1392746" y="2757860"/>
                      <a:pt x="1399096" y="2753098"/>
                    </a:cubicBezTo>
                    <a:cubicBezTo>
                      <a:pt x="1407031" y="2729290"/>
                      <a:pt x="1399797" y="2745972"/>
                      <a:pt x="1418146" y="2719760"/>
                    </a:cubicBezTo>
                    <a:cubicBezTo>
                      <a:pt x="1424711" y="2710382"/>
                      <a:pt x="1430045" y="2700124"/>
                      <a:pt x="1437196" y="2691185"/>
                    </a:cubicBezTo>
                    <a:cubicBezTo>
                      <a:pt x="1442806" y="2684173"/>
                      <a:pt x="1450402" y="2678953"/>
                      <a:pt x="1456246" y="2672135"/>
                    </a:cubicBezTo>
                    <a:cubicBezTo>
                      <a:pt x="1459971" y="2667789"/>
                      <a:pt x="1462107" y="2662245"/>
                      <a:pt x="1465771" y="2657848"/>
                    </a:cubicBezTo>
                    <a:cubicBezTo>
                      <a:pt x="1470083" y="2652674"/>
                      <a:pt x="1475675" y="2648674"/>
                      <a:pt x="1480058" y="2643560"/>
                    </a:cubicBezTo>
                    <a:cubicBezTo>
                      <a:pt x="1485224" y="2637533"/>
                      <a:pt x="1487742" y="2628913"/>
                      <a:pt x="1494346" y="2624510"/>
                    </a:cubicBezTo>
                    <a:cubicBezTo>
                      <a:pt x="1600363" y="2553833"/>
                      <a:pt x="1515176" y="2619210"/>
                      <a:pt x="1575308" y="2586410"/>
                    </a:cubicBezTo>
                    <a:cubicBezTo>
                      <a:pt x="1599674" y="2573119"/>
                      <a:pt x="1599918" y="2566465"/>
                      <a:pt x="1622933" y="2557835"/>
                    </a:cubicBezTo>
                    <a:cubicBezTo>
                      <a:pt x="1635148" y="2553254"/>
                      <a:pt x="1644751" y="2554070"/>
                      <a:pt x="1656271" y="2548310"/>
                    </a:cubicBezTo>
                    <a:cubicBezTo>
                      <a:pt x="1661390" y="2545750"/>
                      <a:pt x="1664986" y="2540096"/>
                      <a:pt x="1670558" y="2538785"/>
                    </a:cubicBezTo>
                    <a:cubicBezTo>
                      <a:pt x="1692412" y="2533643"/>
                      <a:pt x="1712627" y="2539579"/>
                      <a:pt x="1737233" y="2529260"/>
                    </a:cubicBezTo>
                    <a:cubicBezTo>
                      <a:pt x="1761839" y="2518941"/>
                      <a:pt x="1801527" y="2487192"/>
                      <a:pt x="1818196" y="2476873"/>
                    </a:cubicBezTo>
                    <a:cubicBezTo>
                      <a:pt x="1834865" y="2466554"/>
                      <a:pt x="1830896" y="2470523"/>
                      <a:pt x="1837246" y="2467348"/>
                    </a:cubicBezTo>
                    <a:cubicBezTo>
                      <a:pt x="1847205" y="2437468"/>
                      <a:pt x="1833744" y="2468819"/>
                      <a:pt x="1861058" y="2438773"/>
                    </a:cubicBezTo>
                    <a:cubicBezTo>
                      <a:pt x="1871737" y="2427027"/>
                      <a:pt x="1879013" y="2412473"/>
                      <a:pt x="1889633" y="2400673"/>
                    </a:cubicBezTo>
                    <a:cubicBezTo>
                      <a:pt x="1900886" y="2388170"/>
                      <a:pt x="1955339" y="2327095"/>
                      <a:pt x="1984883" y="2319710"/>
                    </a:cubicBezTo>
                    <a:lnTo>
                      <a:pt x="2003933" y="2314948"/>
                    </a:lnTo>
                    <a:cubicBezTo>
                      <a:pt x="2010283" y="2311773"/>
                      <a:pt x="2016819" y="2308945"/>
                      <a:pt x="2022983" y="2305423"/>
                    </a:cubicBezTo>
                    <a:cubicBezTo>
                      <a:pt x="2027953" y="2302583"/>
                      <a:pt x="2031956" y="2298024"/>
                      <a:pt x="2037271" y="2295898"/>
                    </a:cubicBezTo>
                    <a:cubicBezTo>
                      <a:pt x="2048001" y="2291606"/>
                      <a:pt x="2059644" y="2290028"/>
                      <a:pt x="2070608" y="2286373"/>
                    </a:cubicBezTo>
                    <a:cubicBezTo>
                      <a:pt x="2078718" y="2283670"/>
                      <a:pt x="2086416" y="2279850"/>
                      <a:pt x="2094421" y="2276848"/>
                    </a:cubicBezTo>
                    <a:cubicBezTo>
                      <a:pt x="2099121" y="2275085"/>
                      <a:pt x="2104008" y="2273848"/>
                      <a:pt x="2108708" y="2272085"/>
                    </a:cubicBezTo>
                    <a:cubicBezTo>
                      <a:pt x="2116713" y="2269083"/>
                      <a:pt x="2124088" y="2263965"/>
                      <a:pt x="2132521" y="2262560"/>
                    </a:cubicBezTo>
                    <a:cubicBezTo>
                      <a:pt x="2152938" y="2259157"/>
                      <a:pt x="2173837" y="2259858"/>
                      <a:pt x="2194433" y="2257798"/>
                    </a:cubicBezTo>
                    <a:cubicBezTo>
                      <a:pt x="2222869" y="2254954"/>
                      <a:pt x="2223517" y="2254098"/>
                      <a:pt x="2246821" y="2248273"/>
                    </a:cubicBezTo>
                    <a:cubicBezTo>
                      <a:pt x="2254758" y="2243510"/>
                      <a:pt x="2262174" y="2237744"/>
                      <a:pt x="2270633" y="2233985"/>
                    </a:cubicBezTo>
                    <a:cubicBezTo>
                      <a:pt x="2276614" y="2231327"/>
                      <a:pt x="2283293" y="2230643"/>
                      <a:pt x="2289683" y="2229223"/>
                    </a:cubicBezTo>
                    <a:cubicBezTo>
                      <a:pt x="2324162" y="2221561"/>
                      <a:pt x="2302255" y="2228207"/>
                      <a:pt x="2327783" y="2219698"/>
                    </a:cubicBezTo>
                    <a:cubicBezTo>
                      <a:pt x="2354927" y="2192554"/>
                      <a:pt x="2327541" y="2215039"/>
                      <a:pt x="2361121" y="2200648"/>
                    </a:cubicBezTo>
                    <a:cubicBezTo>
                      <a:pt x="2366382" y="2198393"/>
                      <a:pt x="2370125" y="2193324"/>
                      <a:pt x="2375408" y="2191123"/>
                    </a:cubicBezTo>
                    <a:cubicBezTo>
                      <a:pt x="2389310" y="2185330"/>
                      <a:pt x="2418271" y="2176835"/>
                      <a:pt x="2418271" y="2176835"/>
                    </a:cubicBezTo>
                    <a:cubicBezTo>
                      <a:pt x="2421446" y="2170485"/>
                      <a:pt x="2422156" y="2162098"/>
                      <a:pt x="2427796" y="2157785"/>
                    </a:cubicBezTo>
                    <a:cubicBezTo>
                      <a:pt x="2481901" y="2116411"/>
                      <a:pt x="2484544" y="2124671"/>
                      <a:pt x="2527808" y="2100635"/>
                    </a:cubicBezTo>
                    <a:cubicBezTo>
                      <a:pt x="2547087" y="2089925"/>
                      <a:pt x="2564036" y="2074273"/>
                      <a:pt x="2584958" y="2067298"/>
                    </a:cubicBezTo>
                    <a:cubicBezTo>
                      <a:pt x="2589721" y="2065710"/>
                      <a:pt x="2594756" y="2064780"/>
                      <a:pt x="2599246" y="2062535"/>
                    </a:cubicBezTo>
                    <a:cubicBezTo>
                      <a:pt x="2607525" y="2058395"/>
                      <a:pt x="2614908" y="2052636"/>
                      <a:pt x="2623058" y="2048248"/>
                    </a:cubicBezTo>
                    <a:cubicBezTo>
                      <a:pt x="2635560" y="2041516"/>
                      <a:pt x="2648291" y="2035203"/>
                      <a:pt x="2661158" y="2029198"/>
                    </a:cubicBezTo>
                    <a:cubicBezTo>
                      <a:pt x="2672114" y="2024085"/>
                      <a:pt x="2683851" y="2020642"/>
                      <a:pt x="2694496" y="2014910"/>
                    </a:cubicBezTo>
                    <a:cubicBezTo>
                      <a:pt x="2747271" y="1986492"/>
                      <a:pt x="2697981" y="2004076"/>
                      <a:pt x="2756408" y="1976810"/>
                    </a:cubicBezTo>
                    <a:cubicBezTo>
                      <a:pt x="2768699" y="1971074"/>
                      <a:pt x="2782041" y="1967866"/>
                      <a:pt x="2794508" y="1962523"/>
                    </a:cubicBezTo>
                    <a:cubicBezTo>
                      <a:pt x="2816671" y="1953025"/>
                      <a:pt x="2818120" y="1948286"/>
                      <a:pt x="2837371" y="1943473"/>
                    </a:cubicBezTo>
                    <a:cubicBezTo>
                      <a:pt x="2845224" y="1941510"/>
                      <a:pt x="2853374" y="1940840"/>
                      <a:pt x="2861183" y="1938710"/>
                    </a:cubicBezTo>
                    <a:cubicBezTo>
                      <a:pt x="2870869" y="1936068"/>
                      <a:pt x="2880141" y="1932070"/>
                      <a:pt x="2889758" y="1929185"/>
                    </a:cubicBezTo>
                    <a:cubicBezTo>
                      <a:pt x="2914782" y="1921678"/>
                      <a:pt x="2907359" y="1926094"/>
                      <a:pt x="2937383" y="1919660"/>
                    </a:cubicBezTo>
                    <a:cubicBezTo>
                      <a:pt x="2950183" y="1916917"/>
                      <a:pt x="2962646" y="1912702"/>
                      <a:pt x="2975483" y="1910135"/>
                    </a:cubicBezTo>
                    <a:cubicBezTo>
                      <a:pt x="2991358" y="1906960"/>
                      <a:pt x="3007749" y="1905729"/>
                      <a:pt x="3023108" y="1900610"/>
                    </a:cubicBezTo>
                    <a:cubicBezTo>
                      <a:pt x="3027871" y="1899023"/>
                      <a:pt x="3032526" y="1897066"/>
                      <a:pt x="3037396" y="1895848"/>
                    </a:cubicBezTo>
                    <a:cubicBezTo>
                      <a:pt x="3061957" y="1889708"/>
                      <a:pt x="3064811" y="1892910"/>
                      <a:pt x="3089783" y="1881560"/>
                    </a:cubicBezTo>
                    <a:cubicBezTo>
                      <a:pt x="3117780" y="1868835"/>
                      <a:pt x="3111345" y="1865598"/>
                      <a:pt x="3137408" y="1848223"/>
                    </a:cubicBezTo>
                    <a:cubicBezTo>
                      <a:pt x="3148057" y="1841123"/>
                      <a:pt x="3160223" y="1836458"/>
                      <a:pt x="3170746" y="1829173"/>
                    </a:cubicBezTo>
                    <a:cubicBezTo>
                      <a:pt x="3207038" y="1804047"/>
                      <a:pt x="3190845" y="1812866"/>
                      <a:pt x="3213608" y="1786310"/>
                    </a:cubicBezTo>
                    <a:cubicBezTo>
                      <a:pt x="3229340" y="1767956"/>
                      <a:pt x="3231305" y="1771522"/>
                      <a:pt x="3251708" y="1752973"/>
                    </a:cubicBezTo>
                    <a:cubicBezTo>
                      <a:pt x="3261675" y="1743912"/>
                      <a:pt x="3270758" y="1733923"/>
                      <a:pt x="3280283" y="1724398"/>
                    </a:cubicBezTo>
                    <a:cubicBezTo>
                      <a:pt x="3285046" y="1719635"/>
                      <a:pt x="3288181" y="1712240"/>
                      <a:pt x="3294571" y="1710110"/>
                    </a:cubicBezTo>
                    <a:lnTo>
                      <a:pt x="3308858" y="1705348"/>
                    </a:lnTo>
                    <a:cubicBezTo>
                      <a:pt x="3321468" y="1695890"/>
                      <a:pt x="3347362" y="1676977"/>
                      <a:pt x="3356483" y="1667248"/>
                    </a:cubicBezTo>
                    <a:cubicBezTo>
                      <a:pt x="3371915" y="1650788"/>
                      <a:pt x="3382215" y="1629544"/>
                      <a:pt x="3399346" y="1614860"/>
                    </a:cubicBezTo>
                    <a:cubicBezTo>
                      <a:pt x="3410458" y="1605335"/>
                      <a:pt x="3422334" y="1596634"/>
                      <a:pt x="3432683" y="1586285"/>
                    </a:cubicBezTo>
                    <a:cubicBezTo>
                      <a:pt x="3438296" y="1580672"/>
                      <a:pt x="3441587" y="1573068"/>
                      <a:pt x="3446971" y="1567235"/>
                    </a:cubicBezTo>
                    <a:cubicBezTo>
                      <a:pt x="3487861" y="1522938"/>
                      <a:pt x="3476410" y="1532427"/>
                      <a:pt x="3513646" y="1510085"/>
                    </a:cubicBezTo>
                    <a:cubicBezTo>
                      <a:pt x="3516821" y="1505323"/>
                      <a:pt x="3519446" y="1500144"/>
                      <a:pt x="3523171" y="1495798"/>
                    </a:cubicBezTo>
                    <a:cubicBezTo>
                      <a:pt x="3533395" y="1483870"/>
                      <a:pt x="3547799" y="1470880"/>
                      <a:pt x="3561271" y="1462460"/>
                    </a:cubicBezTo>
                    <a:cubicBezTo>
                      <a:pt x="3567291" y="1458697"/>
                      <a:pt x="3573971" y="1456110"/>
                      <a:pt x="3580321" y="1452935"/>
                    </a:cubicBezTo>
                    <a:cubicBezTo>
                      <a:pt x="3597784" y="1426742"/>
                      <a:pt x="3580321" y="1448967"/>
                      <a:pt x="3604133" y="1429123"/>
                    </a:cubicBezTo>
                    <a:cubicBezTo>
                      <a:pt x="3609307" y="1424811"/>
                      <a:pt x="3613415" y="1419341"/>
                      <a:pt x="3618421" y="1414835"/>
                    </a:cubicBezTo>
                    <a:cubicBezTo>
                      <a:pt x="3651627" y="1384949"/>
                      <a:pt x="3650943" y="1389747"/>
                      <a:pt x="3680333" y="1357685"/>
                    </a:cubicBezTo>
                    <a:cubicBezTo>
                      <a:pt x="3688711" y="1348545"/>
                      <a:pt x="3696707" y="1339029"/>
                      <a:pt x="3704146" y="1329110"/>
                    </a:cubicBezTo>
                    <a:cubicBezTo>
                      <a:pt x="3711015" y="1319952"/>
                      <a:pt x="3715101" y="1308630"/>
                      <a:pt x="3723196" y="1300535"/>
                    </a:cubicBezTo>
                    <a:cubicBezTo>
                      <a:pt x="3726746" y="1296985"/>
                      <a:pt x="3732721" y="1297360"/>
                      <a:pt x="3737483" y="1295773"/>
                    </a:cubicBezTo>
                    <a:cubicBezTo>
                      <a:pt x="3774384" y="1245033"/>
                      <a:pt x="3770058" y="1247680"/>
                      <a:pt x="3808921" y="1205285"/>
                    </a:cubicBezTo>
                    <a:cubicBezTo>
                      <a:pt x="3814989" y="1198665"/>
                      <a:pt x="3820959" y="1191845"/>
                      <a:pt x="3827971" y="1186235"/>
                    </a:cubicBezTo>
                    <a:cubicBezTo>
                      <a:pt x="3844832" y="1172746"/>
                      <a:pt x="3861045" y="1157791"/>
                      <a:pt x="3880358" y="1148135"/>
                    </a:cubicBezTo>
                    <a:cubicBezTo>
                      <a:pt x="3886708" y="1144960"/>
                      <a:pt x="3893592" y="1142681"/>
                      <a:pt x="3899408" y="1138610"/>
                    </a:cubicBezTo>
                    <a:cubicBezTo>
                      <a:pt x="3909565" y="1131500"/>
                      <a:pt x="3917424" y="1121296"/>
                      <a:pt x="3927983" y="1114798"/>
                    </a:cubicBezTo>
                    <a:cubicBezTo>
                      <a:pt x="3938280" y="1108462"/>
                      <a:pt x="3950507" y="1105917"/>
                      <a:pt x="3961321" y="1100510"/>
                    </a:cubicBezTo>
                    <a:cubicBezTo>
                      <a:pt x="3982797" y="1089772"/>
                      <a:pt x="3985568" y="1085232"/>
                      <a:pt x="4004183" y="1071935"/>
                    </a:cubicBezTo>
                    <a:cubicBezTo>
                      <a:pt x="4008841" y="1068608"/>
                      <a:pt x="4013210" y="1064665"/>
                      <a:pt x="4018471" y="1062410"/>
                    </a:cubicBezTo>
                    <a:cubicBezTo>
                      <a:pt x="4024487" y="1059832"/>
                      <a:pt x="4031357" y="1059849"/>
                      <a:pt x="4037521" y="1057648"/>
                    </a:cubicBezTo>
                    <a:cubicBezTo>
                      <a:pt x="4106849" y="1032889"/>
                      <a:pt x="4061087" y="1042608"/>
                      <a:pt x="4113721" y="1033835"/>
                    </a:cubicBezTo>
                    <a:cubicBezTo>
                      <a:pt x="4138422" y="1021484"/>
                      <a:pt x="4130743" y="1024201"/>
                      <a:pt x="4161346" y="1014785"/>
                    </a:cubicBezTo>
                    <a:cubicBezTo>
                      <a:pt x="4172392" y="1011386"/>
                      <a:pt x="4183350" y="1007526"/>
                      <a:pt x="4194683" y="1005260"/>
                    </a:cubicBezTo>
                    <a:cubicBezTo>
                      <a:pt x="4207233" y="1002750"/>
                      <a:pt x="4220179" y="1002722"/>
                      <a:pt x="4232783" y="1000498"/>
                    </a:cubicBezTo>
                    <a:cubicBezTo>
                      <a:pt x="4247196" y="997955"/>
                      <a:pt x="4261358" y="994148"/>
                      <a:pt x="4275646" y="990973"/>
                    </a:cubicBezTo>
                    <a:cubicBezTo>
                      <a:pt x="4290222" y="983685"/>
                      <a:pt x="4302699" y="976787"/>
                      <a:pt x="4318508" y="971923"/>
                    </a:cubicBezTo>
                    <a:cubicBezTo>
                      <a:pt x="4331020" y="968073"/>
                      <a:pt x="4343908" y="965573"/>
                      <a:pt x="4356608" y="962398"/>
                    </a:cubicBezTo>
                    <a:cubicBezTo>
                      <a:pt x="4361371" y="959223"/>
                      <a:pt x="4365776" y="955433"/>
                      <a:pt x="4370896" y="952873"/>
                    </a:cubicBezTo>
                    <a:cubicBezTo>
                      <a:pt x="4382284" y="947179"/>
                      <a:pt x="4396631" y="942707"/>
                      <a:pt x="4408996" y="938585"/>
                    </a:cubicBezTo>
                    <a:cubicBezTo>
                      <a:pt x="4415346" y="933823"/>
                      <a:pt x="4421587" y="928912"/>
                      <a:pt x="4428046" y="924298"/>
                    </a:cubicBezTo>
                    <a:cubicBezTo>
                      <a:pt x="4443551" y="913223"/>
                      <a:pt x="4448098" y="913436"/>
                      <a:pt x="4461383" y="895723"/>
                    </a:cubicBezTo>
                    <a:cubicBezTo>
                      <a:pt x="4465643" y="890043"/>
                      <a:pt x="4466648" y="882353"/>
                      <a:pt x="4470908" y="876673"/>
                    </a:cubicBezTo>
                    <a:cubicBezTo>
                      <a:pt x="4476296" y="869489"/>
                      <a:pt x="4484445" y="864712"/>
                      <a:pt x="4489958" y="857623"/>
                    </a:cubicBezTo>
                    <a:cubicBezTo>
                      <a:pt x="4508503" y="833780"/>
                      <a:pt x="4500939" y="835663"/>
                      <a:pt x="4513771" y="809998"/>
                    </a:cubicBezTo>
                    <a:cubicBezTo>
                      <a:pt x="4517911" y="801719"/>
                      <a:pt x="4523296" y="794123"/>
                      <a:pt x="4528058" y="786185"/>
                    </a:cubicBezTo>
                    <a:cubicBezTo>
                      <a:pt x="4539776" y="657305"/>
                      <a:pt x="4524261" y="798184"/>
                      <a:pt x="4542346" y="695698"/>
                    </a:cubicBezTo>
                    <a:cubicBezTo>
                      <a:pt x="4550041" y="652089"/>
                      <a:pt x="4545656" y="629041"/>
                      <a:pt x="4551871" y="581398"/>
                    </a:cubicBezTo>
                    <a:cubicBezTo>
                      <a:pt x="4553564" y="568417"/>
                      <a:pt x="4558221" y="555998"/>
                      <a:pt x="4561396" y="543298"/>
                    </a:cubicBezTo>
                    <a:cubicBezTo>
                      <a:pt x="4562983" y="529010"/>
                      <a:pt x="4564445" y="514708"/>
                      <a:pt x="4566158" y="500435"/>
                    </a:cubicBezTo>
                    <a:cubicBezTo>
                      <a:pt x="4569208" y="475020"/>
                      <a:pt x="4572856" y="449676"/>
                      <a:pt x="4575683" y="424235"/>
                    </a:cubicBezTo>
                    <a:cubicBezTo>
                      <a:pt x="4577271" y="409948"/>
                      <a:pt x="4578733" y="395646"/>
                      <a:pt x="4580446" y="381373"/>
                    </a:cubicBezTo>
                    <a:cubicBezTo>
                      <a:pt x="4598454" y="231316"/>
                      <a:pt x="4583242" y="358018"/>
                      <a:pt x="4594733" y="271835"/>
                    </a:cubicBezTo>
                    <a:cubicBezTo>
                      <a:pt x="4596425" y="259148"/>
                      <a:pt x="4597272" y="246339"/>
                      <a:pt x="4599496" y="233735"/>
                    </a:cubicBezTo>
                    <a:cubicBezTo>
                      <a:pt x="4602040" y="219322"/>
                      <a:pt x="4606478" y="205286"/>
                      <a:pt x="4609021" y="190873"/>
                    </a:cubicBezTo>
                    <a:cubicBezTo>
                      <a:pt x="4611245" y="178269"/>
                      <a:pt x="4611273" y="165323"/>
                      <a:pt x="4613783" y="152773"/>
                    </a:cubicBezTo>
                    <a:cubicBezTo>
                      <a:pt x="4616049" y="141440"/>
                      <a:pt x="4620505" y="130647"/>
                      <a:pt x="4623308" y="119435"/>
                    </a:cubicBezTo>
                    <a:cubicBezTo>
                      <a:pt x="4625271" y="111582"/>
                      <a:pt x="4625511" y="103302"/>
                      <a:pt x="4628071" y="95623"/>
                    </a:cubicBezTo>
                    <a:cubicBezTo>
                      <a:pt x="4630316" y="88888"/>
                      <a:pt x="4634713" y="83061"/>
                      <a:pt x="4637596" y="76573"/>
                    </a:cubicBezTo>
                    <a:cubicBezTo>
                      <a:pt x="4641068" y="68761"/>
                      <a:pt x="4642723" y="60091"/>
                      <a:pt x="4647121" y="52760"/>
                    </a:cubicBezTo>
                    <a:cubicBezTo>
                      <a:pt x="4655095" y="39470"/>
                      <a:pt x="4670561" y="21990"/>
                      <a:pt x="4685221" y="14660"/>
                    </a:cubicBezTo>
                    <a:cubicBezTo>
                      <a:pt x="4691075" y="11733"/>
                      <a:pt x="4697921" y="11485"/>
                      <a:pt x="4704271" y="9898"/>
                    </a:cubicBezTo>
                    <a:cubicBezTo>
                      <a:pt x="4710621" y="6723"/>
                      <a:pt x="4716229" y="695"/>
                      <a:pt x="4723321" y="373"/>
                    </a:cubicBezTo>
                    <a:cubicBezTo>
                      <a:pt x="4755572" y="-1093"/>
                      <a:pt x="4811720" y="1375"/>
                      <a:pt x="4847146" y="14660"/>
                    </a:cubicBezTo>
                    <a:cubicBezTo>
                      <a:pt x="4859846" y="19423"/>
                      <a:pt x="4873114" y="22882"/>
                      <a:pt x="4885246" y="28948"/>
                    </a:cubicBezTo>
                    <a:cubicBezTo>
                      <a:pt x="4952947" y="62799"/>
                      <a:pt x="4845386" y="23598"/>
                      <a:pt x="4932871" y="52760"/>
                    </a:cubicBezTo>
                    <a:cubicBezTo>
                      <a:pt x="4962556" y="92342"/>
                      <a:pt x="4928871" y="52418"/>
                      <a:pt x="4970971" y="86098"/>
                    </a:cubicBezTo>
                    <a:cubicBezTo>
                      <a:pt x="4985309" y="97569"/>
                      <a:pt x="5002859" y="118830"/>
                      <a:pt x="5013833" y="133723"/>
                    </a:cubicBezTo>
                    <a:cubicBezTo>
                      <a:pt x="5030035" y="155711"/>
                      <a:pt x="5045795" y="178023"/>
                      <a:pt x="5061458" y="200398"/>
                    </a:cubicBezTo>
                    <a:cubicBezTo>
                      <a:pt x="5068023" y="209776"/>
                      <a:pt x="5073357" y="220034"/>
                      <a:pt x="5080508" y="228973"/>
                    </a:cubicBezTo>
                    <a:cubicBezTo>
                      <a:pt x="5086858" y="236910"/>
                      <a:pt x="5093729" y="244458"/>
                      <a:pt x="5099558" y="252785"/>
                    </a:cubicBezTo>
                    <a:cubicBezTo>
                      <a:pt x="5104867" y="260368"/>
                      <a:pt x="5108537" y="269015"/>
                      <a:pt x="5113846" y="276598"/>
                    </a:cubicBezTo>
                    <a:cubicBezTo>
                      <a:pt x="5119675" y="284925"/>
                      <a:pt x="5126917" y="292189"/>
                      <a:pt x="5132896" y="300410"/>
                    </a:cubicBezTo>
                    <a:cubicBezTo>
                      <a:pt x="5139629" y="309668"/>
                      <a:pt x="5145946" y="319236"/>
                      <a:pt x="5151946" y="328985"/>
                    </a:cubicBezTo>
                    <a:cubicBezTo>
                      <a:pt x="5158654" y="339885"/>
                      <a:pt x="5163468" y="351972"/>
                      <a:pt x="5170996" y="362323"/>
                    </a:cubicBezTo>
                    <a:cubicBezTo>
                      <a:pt x="5180977" y="376047"/>
                      <a:pt x="5218737" y="405244"/>
                      <a:pt x="5228146" y="409948"/>
                    </a:cubicBezTo>
                    <a:cubicBezTo>
                      <a:pt x="5234496" y="413123"/>
                      <a:pt x="5240604" y="416836"/>
                      <a:pt x="5247196" y="419473"/>
                    </a:cubicBezTo>
                    <a:cubicBezTo>
                      <a:pt x="5256518" y="423202"/>
                      <a:pt x="5266631" y="424843"/>
                      <a:pt x="5275771" y="428998"/>
                    </a:cubicBezTo>
                    <a:cubicBezTo>
                      <a:pt x="5318003" y="448194"/>
                      <a:pt x="5290943" y="453063"/>
                      <a:pt x="5356733" y="471860"/>
                    </a:cubicBezTo>
                    <a:lnTo>
                      <a:pt x="5390071" y="481385"/>
                    </a:lnTo>
                    <a:cubicBezTo>
                      <a:pt x="5394879" y="482828"/>
                      <a:pt x="5399809" y="484025"/>
                      <a:pt x="5404358" y="486148"/>
                    </a:cubicBezTo>
                    <a:cubicBezTo>
                      <a:pt x="5423658" y="495155"/>
                      <a:pt x="5442458" y="505198"/>
                      <a:pt x="5461508" y="514723"/>
                    </a:cubicBezTo>
                    <a:cubicBezTo>
                      <a:pt x="5471033" y="519485"/>
                      <a:pt x="5479980" y="525642"/>
                      <a:pt x="5490083" y="529010"/>
                    </a:cubicBezTo>
                    <a:cubicBezTo>
                      <a:pt x="5513502" y="536816"/>
                      <a:pt x="5518086" y="536848"/>
                      <a:pt x="5537708" y="548060"/>
                    </a:cubicBezTo>
                    <a:cubicBezTo>
                      <a:pt x="5578436" y="571333"/>
                      <a:pt x="5519910" y="541192"/>
                      <a:pt x="5571046" y="571873"/>
                    </a:cubicBezTo>
                    <a:cubicBezTo>
                      <a:pt x="5580178" y="577352"/>
                      <a:pt x="5590637" y="580443"/>
                      <a:pt x="5599621" y="586160"/>
                    </a:cubicBezTo>
                    <a:cubicBezTo>
                      <a:pt x="5608197" y="591617"/>
                      <a:pt x="5615106" y="599381"/>
                      <a:pt x="5623433" y="605210"/>
                    </a:cubicBezTo>
                    <a:cubicBezTo>
                      <a:pt x="5631016" y="610519"/>
                      <a:pt x="5639713" y="614118"/>
                      <a:pt x="5647246" y="619498"/>
                    </a:cubicBezTo>
                    <a:cubicBezTo>
                      <a:pt x="5661975" y="630018"/>
                      <a:pt x="5675048" y="642795"/>
                      <a:pt x="5690108" y="652835"/>
                    </a:cubicBezTo>
                    <a:cubicBezTo>
                      <a:pt x="5699633" y="659185"/>
                      <a:pt x="5711655" y="662849"/>
                      <a:pt x="5718683" y="671885"/>
                    </a:cubicBezTo>
                    <a:cubicBezTo>
                      <a:pt x="5729796" y="686173"/>
                      <a:pt x="5738278" y="702968"/>
                      <a:pt x="5752021" y="714748"/>
                    </a:cubicBezTo>
                    <a:cubicBezTo>
                      <a:pt x="5763133" y="724273"/>
                      <a:pt x="5775773" y="732263"/>
                      <a:pt x="5785358" y="743323"/>
                    </a:cubicBezTo>
                    <a:cubicBezTo>
                      <a:pt x="5796604" y="756299"/>
                      <a:pt x="5804979" y="771533"/>
                      <a:pt x="5813933" y="786185"/>
                    </a:cubicBezTo>
                    <a:cubicBezTo>
                      <a:pt x="5831479" y="814897"/>
                      <a:pt x="5842674" y="835327"/>
                      <a:pt x="5852033" y="867148"/>
                    </a:cubicBezTo>
                    <a:cubicBezTo>
                      <a:pt x="5862840" y="903893"/>
                      <a:pt x="5861154" y="919906"/>
                      <a:pt x="5871083" y="957635"/>
                    </a:cubicBezTo>
                    <a:cubicBezTo>
                      <a:pt x="5874916" y="972200"/>
                      <a:pt x="5881340" y="985987"/>
                      <a:pt x="5885371" y="1000498"/>
                    </a:cubicBezTo>
                    <a:cubicBezTo>
                      <a:pt x="5909542" y="1087513"/>
                      <a:pt x="5880786" y="1001099"/>
                      <a:pt x="5904421" y="1081460"/>
                    </a:cubicBezTo>
                    <a:cubicBezTo>
                      <a:pt x="5908670" y="1095909"/>
                      <a:pt x="5914216" y="1109948"/>
                      <a:pt x="5918708" y="1124323"/>
                    </a:cubicBezTo>
                    <a:cubicBezTo>
                      <a:pt x="5922155" y="1135354"/>
                      <a:pt x="5924578" y="1146696"/>
                      <a:pt x="5928233" y="1157660"/>
                    </a:cubicBezTo>
                    <a:cubicBezTo>
                      <a:pt x="5930936" y="1165770"/>
                      <a:pt x="5935055" y="1173363"/>
                      <a:pt x="5937758" y="1181473"/>
                    </a:cubicBezTo>
                    <a:cubicBezTo>
                      <a:pt x="5960238" y="1248912"/>
                      <a:pt x="5932653" y="1180673"/>
                      <a:pt x="5961571" y="1248148"/>
                    </a:cubicBezTo>
                    <a:cubicBezTo>
                      <a:pt x="5978903" y="1334817"/>
                      <a:pt x="5949869" y="1203517"/>
                      <a:pt x="5980621" y="1295773"/>
                    </a:cubicBezTo>
                    <a:cubicBezTo>
                      <a:pt x="5984171" y="1306422"/>
                      <a:pt x="5982299" y="1318317"/>
                      <a:pt x="5985383" y="1329110"/>
                    </a:cubicBezTo>
                    <a:cubicBezTo>
                      <a:pt x="5988704" y="1340735"/>
                      <a:pt x="5994908" y="1351335"/>
                      <a:pt x="5999671" y="1362448"/>
                    </a:cubicBezTo>
                    <a:cubicBezTo>
                      <a:pt x="6004433" y="1398960"/>
                      <a:pt x="6008750" y="1435534"/>
                      <a:pt x="6013958" y="1471985"/>
                    </a:cubicBezTo>
                    <a:cubicBezTo>
                      <a:pt x="6015546" y="1483098"/>
                      <a:pt x="6016876" y="1494250"/>
                      <a:pt x="6018721" y="1505323"/>
                    </a:cubicBezTo>
                    <a:cubicBezTo>
                      <a:pt x="6020052" y="1513307"/>
                      <a:pt x="6021896" y="1521198"/>
                      <a:pt x="6023483" y="1529135"/>
                    </a:cubicBezTo>
                    <a:cubicBezTo>
                      <a:pt x="6025071" y="1556123"/>
                      <a:pt x="6026061" y="1583152"/>
                      <a:pt x="6028246" y="1610098"/>
                    </a:cubicBezTo>
                    <a:cubicBezTo>
                      <a:pt x="6030825" y="1641902"/>
                      <a:pt x="6037771" y="1705348"/>
                      <a:pt x="6037771" y="1705348"/>
                    </a:cubicBezTo>
                    <a:cubicBezTo>
                      <a:pt x="6036183" y="1786310"/>
                      <a:pt x="6036860" y="1867349"/>
                      <a:pt x="6033008" y="1948235"/>
                    </a:cubicBezTo>
                    <a:cubicBezTo>
                      <a:pt x="6029796" y="2015690"/>
                      <a:pt x="6029664" y="1988262"/>
                      <a:pt x="6009196" y="2029198"/>
                    </a:cubicBezTo>
                    <a:cubicBezTo>
                      <a:pt x="6005373" y="2036844"/>
                      <a:pt x="6004920" y="2046262"/>
                      <a:pt x="5999671" y="2053010"/>
                    </a:cubicBezTo>
                    <a:cubicBezTo>
                      <a:pt x="5986083" y="2070480"/>
                      <a:pt x="5978516" y="2071174"/>
                      <a:pt x="5961571" y="2076823"/>
                    </a:cubicBezTo>
                    <a:cubicBezTo>
                      <a:pt x="5925058" y="2073648"/>
                      <a:pt x="5888362" y="2072142"/>
                      <a:pt x="5852033" y="2067298"/>
                    </a:cubicBezTo>
                    <a:cubicBezTo>
                      <a:pt x="5837812" y="2065402"/>
                      <a:pt x="5804666" y="2052404"/>
                      <a:pt x="5790121" y="2048248"/>
                    </a:cubicBezTo>
                    <a:cubicBezTo>
                      <a:pt x="5777534" y="2044652"/>
                      <a:pt x="5764533" y="2042573"/>
                      <a:pt x="5752021" y="2038723"/>
                    </a:cubicBezTo>
                    <a:cubicBezTo>
                      <a:pt x="5743850" y="2036209"/>
                      <a:pt x="5736318" y="2031902"/>
                      <a:pt x="5728208" y="2029198"/>
                    </a:cubicBezTo>
                    <a:cubicBezTo>
                      <a:pt x="5721998" y="2027128"/>
                      <a:pt x="5715368" y="2026505"/>
                      <a:pt x="5709158" y="2024435"/>
                    </a:cubicBezTo>
                    <a:cubicBezTo>
                      <a:pt x="5701048" y="2021732"/>
                      <a:pt x="5693640" y="2016983"/>
                      <a:pt x="5685346" y="2014910"/>
                    </a:cubicBezTo>
                    <a:cubicBezTo>
                      <a:pt x="5674456" y="2012188"/>
                      <a:pt x="5663121" y="2011735"/>
                      <a:pt x="5652008" y="2010148"/>
                    </a:cubicBezTo>
                    <a:cubicBezTo>
                      <a:pt x="5642483" y="2006973"/>
                      <a:pt x="5633050" y="2003508"/>
                      <a:pt x="5623433" y="2000623"/>
                    </a:cubicBezTo>
                    <a:cubicBezTo>
                      <a:pt x="5617164" y="1998742"/>
                      <a:pt x="5610593" y="1997930"/>
                      <a:pt x="5604383" y="1995860"/>
                    </a:cubicBezTo>
                    <a:cubicBezTo>
                      <a:pt x="5596273" y="1993157"/>
                      <a:pt x="5588605" y="1989257"/>
                      <a:pt x="5580571" y="1986335"/>
                    </a:cubicBezTo>
                    <a:cubicBezTo>
                      <a:pt x="5571135" y="1982904"/>
                      <a:pt x="5561171" y="1980888"/>
                      <a:pt x="5551996" y="1976810"/>
                    </a:cubicBezTo>
                    <a:cubicBezTo>
                      <a:pt x="5509713" y="1958018"/>
                      <a:pt x="5569046" y="1975119"/>
                      <a:pt x="5518658" y="1962523"/>
                    </a:cubicBezTo>
                    <a:cubicBezTo>
                      <a:pt x="5517071" y="1957760"/>
                      <a:pt x="5517648" y="1951570"/>
                      <a:pt x="5513896" y="1948235"/>
                    </a:cubicBezTo>
                    <a:cubicBezTo>
                      <a:pt x="5502703" y="1938285"/>
                      <a:pt x="5487777" y="1933409"/>
                      <a:pt x="5475796" y="1924423"/>
                    </a:cubicBezTo>
                    <a:cubicBezTo>
                      <a:pt x="5449907" y="1905005"/>
                      <a:pt x="5464116" y="1913083"/>
                      <a:pt x="5432933" y="1900610"/>
                    </a:cubicBezTo>
                    <a:cubicBezTo>
                      <a:pt x="5411826" y="1873472"/>
                      <a:pt x="5393398" y="1846123"/>
                      <a:pt x="5366258" y="1824410"/>
                    </a:cubicBezTo>
                    <a:cubicBezTo>
                      <a:pt x="5358321" y="1818060"/>
                      <a:pt x="5351538" y="1809906"/>
                      <a:pt x="5342446" y="1805360"/>
                    </a:cubicBezTo>
                    <a:cubicBezTo>
                      <a:pt x="5335206" y="1801740"/>
                      <a:pt x="5326571" y="1802185"/>
                      <a:pt x="5318633" y="1800598"/>
                    </a:cubicBezTo>
                    <a:cubicBezTo>
                      <a:pt x="5296414" y="1787901"/>
                      <a:pt x="5270732" y="1772408"/>
                      <a:pt x="5247196" y="1762498"/>
                    </a:cubicBezTo>
                    <a:cubicBezTo>
                      <a:pt x="5203890" y="1744264"/>
                      <a:pt x="5142667" y="1726819"/>
                      <a:pt x="5099558" y="1719635"/>
                    </a:cubicBezTo>
                    <a:lnTo>
                      <a:pt x="5070983" y="1714873"/>
                    </a:lnTo>
                    <a:cubicBezTo>
                      <a:pt x="5063019" y="1713425"/>
                      <a:pt x="5055203" y="1711114"/>
                      <a:pt x="5047171" y="1710110"/>
                    </a:cubicBezTo>
                    <a:cubicBezTo>
                      <a:pt x="4977531" y="1701405"/>
                      <a:pt x="4891519" y="1702397"/>
                      <a:pt x="4828096" y="1700585"/>
                    </a:cubicBezTo>
                    <a:cubicBezTo>
                      <a:pt x="4791583" y="1705348"/>
                      <a:pt x="4754665" y="1707652"/>
                      <a:pt x="4718558" y="1714873"/>
                    </a:cubicBezTo>
                    <a:cubicBezTo>
                      <a:pt x="4669111" y="1724762"/>
                      <a:pt x="4699296" y="1724539"/>
                      <a:pt x="4670933" y="1743448"/>
                    </a:cubicBezTo>
                    <a:cubicBezTo>
                      <a:pt x="4666756" y="1746233"/>
                      <a:pt x="4661408" y="1746623"/>
                      <a:pt x="4656646" y="1748210"/>
                    </a:cubicBezTo>
                    <a:cubicBezTo>
                      <a:pt x="4609677" y="1818664"/>
                      <a:pt x="4666962" y="1736783"/>
                      <a:pt x="4613783" y="1800598"/>
                    </a:cubicBezTo>
                    <a:cubicBezTo>
                      <a:pt x="4605041" y="1811089"/>
                      <a:pt x="4598713" y="1823444"/>
                      <a:pt x="4589971" y="1833935"/>
                    </a:cubicBezTo>
                    <a:cubicBezTo>
                      <a:pt x="4582785" y="1842559"/>
                      <a:pt x="4573668" y="1849404"/>
                      <a:pt x="4566158" y="1857748"/>
                    </a:cubicBezTo>
                    <a:cubicBezTo>
                      <a:pt x="4559358" y="1865303"/>
                      <a:pt x="4554025" y="1874111"/>
                      <a:pt x="4547108" y="1881560"/>
                    </a:cubicBezTo>
                    <a:cubicBezTo>
                      <a:pt x="4533359" y="1896367"/>
                      <a:pt x="4518534" y="1910135"/>
                      <a:pt x="4504246" y="1924423"/>
                    </a:cubicBezTo>
                    <a:cubicBezTo>
                      <a:pt x="4487123" y="1941546"/>
                      <a:pt x="4468496" y="1961348"/>
                      <a:pt x="4447096" y="1972048"/>
                    </a:cubicBezTo>
                    <a:cubicBezTo>
                      <a:pt x="4440746" y="1975223"/>
                      <a:pt x="4434066" y="1977810"/>
                      <a:pt x="4428046" y="1981573"/>
                    </a:cubicBezTo>
                    <a:cubicBezTo>
                      <a:pt x="4399042" y="1999700"/>
                      <a:pt x="4413582" y="2000680"/>
                      <a:pt x="4370896" y="2014910"/>
                    </a:cubicBezTo>
                    <a:cubicBezTo>
                      <a:pt x="4366133" y="2016498"/>
                      <a:pt x="4361098" y="2017428"/>
                      <a:pt x="4356608" y="2019673"/>
                    </a:cubicBezTo>
                    <a:cubicBezTo>
                      <a:pt x="4351489" y="2022233"/>
                      <a:pt x="4347751" y="2027388"/>
                      <a:pt x="4342321" y="2029198"/>
                    </a:cubicBezTo>
                    <a:cubicBezTo>
                      <a:pt x="4329114" y="2033600"/>
                      <a:pt x="4271963" y="2037926"/>
                      <a:pt x="4266121" y="2038723"/>
                    </a:cubicBezTo>
                    <a:cubicBezTo>
                      <a:pt x="4246985" y="2041333"/>
                      <a:pt x="4228021" y="2045073"/>
                      <a:pt x="4208971" y="2048248"/>
                    </a:cubicBezTo>
                    <a:lnTo>
                      <a:pt x="4180396" y="2053010"/>
                    </a:lnTo>
                    <a:cubicBezTo>
                      <a:pt x="4175633" y="2054598"/>
                      <a:pt x="4170935" y="2056394"/>
                      <a:pt x="4166108" y="2057773"/>
                    </a:cubicBezTo>
                    <a:cubicBezTo>
                      <a:pt x="4159814" y="2059571"/>
                      <a:pt x="4153268" y="2060465"/>
                      <a:pt x="4147058" y="2062535"/>
                    </a:cubicBezTo>
                    <a:cubicBezTo>
                      <a:pt x="4138948" y="2065238"/>
                      <a:pt x="4131506" y="2069857"/>
                      <a:pt x="4123246" y="2072060"/>
                    </a:cubicBezTo>
                    <a:cubicBezTo>
                      <a:pt x="4107603" y="2076231"/>
                      <a:pt x="4075621" y="2081585"/>
                      <a:pt x="4075621" y="2081585"/>
                    </a:cubicBezTo>
                    <a:cubicBezTo>
                      <a:pt x="4067683" y="2084760"/>
                      <a:pt x="4059997" y="2088653"/>
                      <a:pt x="4051808" y="2091110"/>
                    </a:cubicBezTo>
                    <a:cubicBezTo>
                      <a:pt x="3979177" y="2112900"/>
                      <a:pt x="4084017" y="2074636"/>
                      <a:pt x="3999421" y="2105398"/>
                    </a:cubicBezTo>
                    <a:cubicBezTo>
                      <a:pt x="3991387" y="2108320"/>
                      <a:pt x="3983081" y="2110771"/>
                      <a:pt x="3975608" y="2114923"/>
                    </a:cubicBezTo>
                    <a:cubicBezTo>
                      <a:pt x="3968669" y="2118778"/>
                      <a:pt x="3963784" y="2125926"/>
                      <a:pt x="3956558" y="2129210"/>
                    </a:cubicBezTo>
                    <a:cubicBezTo>
                      <a:pt x="3946037" y="2133992"/>
                      <a:pt x="3934333" y="2135560"/>
                      <a:pt x="3923221" y="2138735"/>
                    </a:cubicBezTo>
                    <a:cubicBezTo>
                      <a:pt x="3915283" y="2143498"/>
                      <a:pt x="3907195" y="2148017"/>
                      <a:pt x="3899408" y="2153023"/>
                    </a:cubicBezTo>
                    <a:cubicBezTo>
                      <a:pt x="3884964" y="2162309"/>
                      <a:pt x="3872489" y="2175221"/>
                      <a:pt x="3856546" y="2181598"/>
                    </a:cubicBezTo>
                    <a:cubicBezTo>
                      <a:pt x="3839710" y="2188332"/>
                      <a:pt x="3831617" y="2189672"/>
                      <a:pt x="3818446" y="2200648"/>
                    </a:cubicBezTo>
                    <a:cubicBezTo>
                      <a:pt x="3813272" y="2204960"/>
                      <a:pt x="3808470" y="2209761"/>
                      <a:pt x="3804158" y="2214935"/>
                    </a:cubicBezTo>
                    <a:cubicBezTo>
                      <a:pt x="3800494" y="2219332"/>
                      <a:pt x="3798941" y="2225454"/>
                      <a:pt x="3794633" y="2229223"/>
                    </a:cubicBezTo>
                    <a:cubicBezTo>
                      <a:pt x="3786018" y="2236761"/>
                      <a:pt x="3775316" y="2241540"/>
                      <a:pt x="3766058" y="2248273"/>
                    </a:cubicBezTo>
                    <a:cubicBezTo>
                      <a:pt x="3757837" y="2254252"/>
                      <a:pt x="3751170" y="2262456"/>
                      <a:pt x="3742246" y="2267323"/>
                    </a:cubicBezTo>
                    <a:cubicBezTo>
                      <a:pt x="3733432" y="2272131"/>
                      <a:pt x="3722993" y="2273119"/>
                      <a:pt x="3713671" y="2276848"/>
                    </a:cubicBezTo>
                    <a:cubicBezTo>
                      <a:pt x="3691220" y="2285828"/>
                      <a:pt x="3669281" y="2296040"/>
                      <a:pt x="3646996" y="2305423"/>
                    </a:cubicBezTo>
                    <a:cubicBezTo>
                      <a:pt x="3639117" y="2308741"/>
                      <a:pt x="3630514" y="2310550"/>
                      <a:pt x="3623183" y="2314948"/>
                    </a:cubicBezTo>
                    <a:cubicBezTo>
                      <a:pt x="3615246" y="2319710"/>
                      <a:pt x="3607830" y="2325476"/>
                      <a:pt x="3599371" y="2329235"/>
                    </a:cubicBezTo>
                    <a:cubicBezTo>
                      <a:pt x="3593390" y="2331893"/>
                      <a:pt x="3586671" y="2332410"/>
                      <a:pt x="3580321" y="2333998"/>
                    </a:cubicBezTo>
                    <a:cubicBezTo>
                      <a:pt x="3535944" y="2367280"/>
                      <a:pt x="3592318" y="2328544"/>
                      <a:pt x="3527933" y="2357810"/>
                    </a:cubicBezTo>
                    <a:cubicBezTo>
                      <a:pt x="3520707" y="2361095"/>
                      <a:pt x="3515614" y="2367891"/>
                      <a:pt x="3508883" y="2372098"/>
                    </a:cubicBezTo>
                    <a:cubicBezTo>
                      <a:pt x="3502863" y="2375861"/>
                      <a:pt x="3495997" y="2378101"/>
                      <a:pt x="3489833" y="2381623"/>
                    </a:cubicBezTo>
                    <a:cubicBezTo>
                      <a:pt x="3484863" y="2384463"/>
                      <a:pt x="3480807" y="2388893"/>
                      <a:pt x="3475546" y="2391148"/>
                    </a:cubicBezTo>
                    <a:cubicBezTo>
                      <a:pt x="3469530" y="2393726"/>
                      <a:pt x="3462846" y="2394323"/>
                      <a:pt x="3456496" y="2395910"/>
                    </a:cubicBezTo>
                    <a:cubicBezTo>
                      <a:pt x="3451733" y="2400673"/>
                      <a:pt x="3447920" y="2406628"/>
                      <a:pt x="3442208" y="2410198"/>
                    </a:cubicBezTo>
                    <a:cubicBezTo>
                      <a:pt x="3412327" y="2428874"/>
                      <a:pt x="3425608" y="2410490"/>
                      <a:pt x="3399346" y="2429248"/>
                    </a:cubicBezTo>
                    <a:cubicBezTo>
                      <a:pt x="3368789" y="2451074"/>
                      <a:pt x="3402905" y="2439073"/>
                      <a:pt x="3366008" y="2448298"/>
                    </a:cubicBezTo>
                    <a:cubicBezTo>
                      <a:pt x="3340058" y="2465598"/>
                      <a:pt x="3337143" y="2468863"/>
                      <a:pt x="3294571" y="2481635"/>
                    </a:cubicBezTo>
                    <a:cubicBezTo>
                      <a:pt x="3278696" y="2486398"/>
                      <a:pt x="3262465" y="2490103"/>
                      <a:pt x="3246946" y="2495923"/>
                    </a:cubicBezTo>
                    <a:cubicBezTo>
                      <a:pt x="3236975" y="2499662"/>
                      <a:pt x="3228040" y="2505747"/>
                      <a:pt x="3218371" y="2510210"/>
                    </a:cubicBezTo>
                    <a:cubicBezTo>
                      <a:pt x="3207394" y="2515276"/>
                      <a:pt x="3196010" y="2519432"/>
                      <a:pt x="3185033" y="2524498"/>
                    </a:cubicBezTo>
                    <a:cubicBezTo>
                      <a:pt x="3175364" y="2528961"/>
                      <a:pt x="3166127" y="2534322"/>
                      <a:pt x="3156458" y="2538785"/>
                    </a:cubicBezTo>
                    <a:cubicBezTo>
                      <a:pt x="3145481" y="2543851"/>
                      <a:pt x="3133735" y="2547284"/>
                      <a:pt x="3123121" y="2553073"/>
                    </a:cubicBezTo>
                    <a:cubicBezTo>
                      <a:pt x="3088599" y="2571904"/>
                      <a:pt x="3118240" y="2561321"/>
                      <a:pt x="3089783" y="2581648"/>
                    </a:cubicBezTo>
                    <a:cubicBezTo>
                      <a:pt x="3084006" y="2585775"/>
                      <a:pt x="3076753" y="2587410"/>
                      <a:pt x="3070733" y="2591173"/>
                    </a:cubicBezTo>
                    <a:cubicBezTo>
                      <a:pt x="3064002" y="2595380"/>
                      <a:pt x="3058414" y="2601253"/>
                      <a:pt x="3051683" y="2605460"/>
                    </a:cubicBezTo>
                    <a:cubicBezTo>
                      <a:pt x="3045663" y="2609223"/>
                      <a:pt x="3038313" y="2610725"/>
                      <a:pt x="3032633" y="2614985"/>
                    </a:cubicBezTo>
                    <a:cubicBezTo>
                      <a:pt x="3025449" y="2620373"/>
                      <a:pt x="3020595" y="2628425"/>
                      <a:pt x="3013583" y="2634035"/>
                    </a:cubicBezTo>
                    <a:cubicBezTo>
                      <a:pt x="3004644" y="2641186"/>
                      <a:pt x="2993802" y="2645756"/>
                      <a:pt x="2985008" y="2653085"/>
                    </a:cubicBezTo>
                    <a:cubicBezTo>
                      <a:pt x="2974660" y="2661709"/>
                      <a:pt x="2967025" y="2673338"/>
                      <a:pt x="2956433" y="2681660"/>
                    </a:cubicBezTo>
                    <a:cubicBezTo>
                      <a:pt x="2927414" y="2704461"/>
                      <a:pt x="2894299" y="2712118"/>
                      <a:pt x="2870708" y="2743573"/>
                    </a:cubicBezTo>
                    <a:cubicBezTo>
                      <a:pt x="2865946" y="2749923"/>
                      <a:pt x="2862034" y="2757010"/>
                      <a:pt x="2856421" y="2762623"/>
                    </a:cubicBezTo>
                    <a:cubicBezTo>
                      <a:pt x="2838434" y="2780610"/>
                      <a:pt x="2838440" y="2773860"/>
                      <a:pt x="2818321" y="2786435"/>
                    </a:cubicBezTo>
                    <a:cubicBezTo>
                      <a:pt x="2811590" y="2790642"/>
                      <a:pt x="2805204" y="2795450"/>
                      <a:pt x="2799271" y="2800723"/>
                    </a:cubicBezTo>
                    <a:cubicBezTo>
                      <a:pt x="2770164" y="2826595"/>
                      <a:pt x="2781941" y="2824462"/>
                      <a:pt x="2746883" y="2843585"/>
                    </a:cubicBezTo>
                    <a:cubicBezTo>
                      <a:pt x="2739378" y="2847679"/>
                      <a:pt x="2730262" y="2848487"/>
                      <a:pt x="2723071" y="2853110"/>
                    </a:cubicBezTo>
                    <a:cubicBezTo>
                      <a:pt x="2708368" y="2862562"/>
                      <a:pt x="2677592" y="2892257"/>
                      <a:pt x="2656396" y="2900735"/>
                    </a:cubicBezTo>
                    <a:cubicBezTo>
                      <a:pt x="2648880" y="2903741"/>
                      <a:pt x="2640336" y="2903172"/>
                      <a:pt x="2632583" y="2905498"/>
                    </a:cubicBezTo>
                    <a:cubicBezTo>
                      <a:pt x="2615137" y="2910732"/>
                      <a:pt x="2598456" y="2921739"/>
                      <a:pt x="2580196" y="2924548"/>
                    </a:cubicBezTo>
                    <a:cubicBezTo>
                      <a:pt x="2559558" y="2927723"/>
                      <a:pt x="2539036" y="2931767"/>
                      <a:pt x="2518283" y="2934073"/>
                    </a:cubicBezTo>
                    <a:cubicBezTo>
                      <a:pt x="2481857" y="2938120"/>
                      <a:pt x="2444465" y="2938042"/>
                      <a:pt x="2408746" y="2943598"/>
                    </a:cubicBezTo>
                    <a:cubicBezTo>
                      <a:pt x="2373027" y="2949154"/>
                      <a:pt x="2330959" y="2960266"/>
                      <a:pt x="2303971" y="2967410"/>
                    </a:cubicBezTo>
                    <a:cubicBezTo>
                      <a:pt x="2276984" y="2974554"/>
                      <a:pt x="2266423" y="2982104"/>
                      <a:pt x="2246821" y="2986460"/>
                    </a:cubicBezTo>
                    <a:cubicBezTo>
                      <a:pt x="2232533" y="2989635"/>
                      <a:pt x="2218343" y="2993288"/>
                      <a:pt x="2203958" y="2995985"/>
                    </a:cubicBezTo>
                    <a:cubicBezTo>
                      <a:pt x="2182168" y="3000071"/>
                      <a:pt x="2167522" y="2999861"/>
                      <a:pt x="2146808" y="3005510"/>
                    </a:cubicBezTo>
                    <a:cubicBezTo>
                      <a:pt x="2137122" y="3008152"/>
                      <a:pt x="2127973" y="3012600"/>
                      <a:pt x="2118233" y="3015035"/>
                    </a:cubicBezTo>
                    <a:cubicBezTo>
                      <a:pt x="2090110" y="3022066"/>
                      <a:pt x="2094343" y="3016648"/>
                      <a:pt x="2070608" y="3024560"/>
                    </a:cubicBezTo>
                    <a:cubicBezTo>
                      <a:pt x="2062498" y="3027263"/>
                      <a:pt x="2054269" y="3029933"/>
                      <a:pt x="2046796" y="3034085"/>
                    </a:cubicBezTo>
                    <a:cubicBezTo>
                      <a:pt x="2039857" y="3037940"/>
                      <a:pt x="2035073" y="3045320"/>
                      <a:pt x="2027746" y="3048373"/>
                    </a:cubicBezTo>
                    <a:cubicBezTo>
                      <a:pt x="2015662" y="3053408"/>
                      <a:pt x="2002065" y="3053758"/>
                      <a:pt x="1989646" y="3057898"/>
                    </a:cubicBezTo>
                    <a:cubicBezTo>
                      <a:pt x="1959661" y="3067893"/>
                      <a:pt x="1956457" y="3069773"/>
                      <a:pt x="1922971" y="3076948"/>
                    </a:cubicBezTo>
                    <a:cubicBezTo>
                      <a:pt x="1913529" y="3078971"/>
                      <a:pt x="1903921" y="3080123"/>
                      <a:pt x="1894396" y="3081710"/>
                    </a:cubicBezTo>
                    <a:cubicBezTo>
                      <a:pt x="1826521" y="3104335"/>
                      <a:pt x="1861058" y="3092029"/>
                      <a:pt x="1846771" y="3095998"/>
                    </a:cubicBezTo>
                    <a:cubicBezTo>
                      <a:pt x="1832484" y="3099967"/>
                      <a:pt x="1822165" y="3100761"/>
                      <a:pt x="1808671" y="3105523"/>
                    </a:cubicBezTo>
                    <a:cubicBezTo>
                      <a:pt x="1773231" y="3132102"/>
                      <a:pt x="1807515" y="3110670"/>
                      <a:pt x="1765808" y="3124573"/>
                    </a:cubicBezTo>
                    <a:cubicBezTo>
                      <a:pt x="1759073" y="3126818"/>
                      <a:pt x="1753350" y="3131461"/>
                      <a:pt x="1746758" y="3134098"/>
                    </a:cubicBezTo>
                    <a:cubicBezTo>
                      <a:pt x="1737436" y="3137827"/>
                      <a:pt x="1727837" y="3140865"/>
                      <a:pt x="1718183" y="3143623"/>
                    </a:cubicBezTo>
                    <a:cubicBezTo>
                      <a:pt x="1705596" y="3147219"/>
                      <a:pt x="1692439" y="3148823"/>
                      <a:pt x="1680083" y="3153148"/>
                    </a:cubicBezTo>
                    <a:cubicBezTo>
                      <a:pt x="1586736" y="3185819"/>
                      <a:pt x="1654436" y="3170659"/>
                      <a:pt x="1599121" y="3181723"/>
                    </a:cubicBezTo>
                    <a:lnTo>
                      <a:pt x="1503871" y="3229348"/>
                    </a:lnTo>
                    <a:lnTo>
                      <a:pt x="1484821" y="3238873"/>
                    </a:lnTo>
                    <a:cubicBezTo>
                      <a:pt x="1478471" y="3242048"/>
                      <a:pt x="1472506" y="3246153"/>
                      <a:pt x="1465771" y="3248398"/>
                    </a:cubicBezTo>
                    <a:cubicBezTo>
                      <a:pt x="1434644" y="3258772"/>
                      <a:pt x="1455974" y="3250915"/>
                      <a:pt x="1403858" y="3276973"/>
                    </a:cubicBezTo>
                    <a:cubicBezTo>
                      <a:pt x="1397508" y="3280148"/>
                      <a:pt x="1390488" y="3282238"/>
                      <a:pt x="1384808" y="3286498"/>
                    </a:cubicBezTo>
                    <a:cubicBezTo>
                      <a:pt x="1373359" y="3295084"/>
                      <a:pt x="1355064" y="3309826"/>
                      <a:pt x="1341946" y="3315073"/>
                    </a:cubicBezTo>
                    <a:cubicBezTo>
                      <a:pt x="1334430" y="3318079"/>
                      <a:pt x="1326071" y="3318248"/>
                      <a:pt x="1318133" y="3319835"/>
                    </a:cubicBezTo>
                    <a:cubicBezTo>
                      <a:pt x="1311783" y="3324598"/>
                      <a:pt x="1305889" y="3330039"/>
                      <a:pt x="1299083" y="3334123"/>
                    </a:cubicBezTo>
                    <a:cubicBezTo>
                      <a:pt x="1276071" y="3347930"/>
                      <a:pt x="1236253" y="3362880"/>
                      <a:pt x="1213358" y="3367460"/>
                    </a:cubicBezTo>
                    <a:cubicBezTo>
                      <a:pt x="1205421" y="3369048"/>
                      <a:pt x="1197399" y="3370260"/>
                      <a:pt x="1189546" y="3372223"/>
                    </a:cubicBezTo>
                    <a:cubicBezTo>
                      <a:pt x="1184676" y="3373441"/>
                      <a:pt x="1180101" y="3375664"/>
                      <a:pt x="1175258" y="3376985"/>
                    </a:cubicBezTo>
                    <a:cubicBezTo>
                      <a:pt x="1162628" y="3380429"/>
                      <a:pt x="1149858" y="3383335"/>
                      <a:pt x="1137158" y="3386510"/>
                    </a:cubicBezTo>
                    <a:cubicBezTo>
                      <a:pt x="1130808" y="3388098"/>
                      <a:pt x="1124564" y="3390197"/>
                      <a:pt x="1118108" y="3391273"/>
                    </a:cubicBezTo>
                    <a:cubicBezTo>
                      <a:pt x="1093438" y="3395384"/>
                      <a:pt x="1089035" y="3395802"/>
                      <a:pt x="1065721" y="3400798"/>
                    </a:cubicBezTo>
                    <a:lnTo>
                      <a:pt x="1034765" y="3412705"/>
                    </a:lnTo>
                    <a:cubicBezTo>
                      <a:pt x="1016906" y="3422627"/>
                      <a:pt x="994284" y="3430961"/>
                      <a:pt x="963328" y="3476999"/>
                    </a:cubicBezTo>
                    <a:cubicBezTo>
                      <a:pt x="953803" y="3530180"/>
                      <a:pt x="998649" y="3650830"/>
                      <a:pt x="965708" y="3729411"/>
                    </a:cubicBezTo>
                    <a:cubicBezTo>
                      <a:pt x="932767" y="3807992"/>
                      <a:pt x="835534" y="3888954"/>
                      <a:pt x="765684" y="3948485"/>
                    </a:cubicBezTo>
                    <a:cubicBezTo>
                      <a:pt x="695834" y="4008016"/>
                      <a:pt x="590661" y="4010398"/>
                      <a:pt x="546608" y="4086598"/>
                    </a:cubicBezTo>
                    <a:cubicBezTo>
                      <a:pt x="502555" y="4162798"/>
                      <a:pt x="534701" y="4356472"/>
                      <a:pt x="501364" y="4405684"/>
                    </a:cubicBezTo>
                    <a:cubicBezTo>
                      <a:pt x="447655" y="4430733"/>
                      <a:pt x="246526" y="4416172"/>
                      <a:pt x="187040" y="4412829"/>
                    </a:cubicBezTo>
                    <a:cubicBezTo>
                      <a:pt x="139255" y="4413814"/>
                      <a:pt x="15589" y="4346950"/>
                      <a:pt x="1302" y="4310437"/>
                    </a:cubicBezTo>
                    <a:close/>
                  </a:path>
                </a:pathLst>
              </a:custGeom>
              <a:noFill/>
              <a:ln w="19050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2" name="TextBox 61">
                <a:extLst>
                  <a:ext uri="{FF2B5EF4-FFF2-40B4-BE49-F238E27FC236}">
                    <a16:creationId xmlns:a16="http://schemas.microsoft.com/office/drawing/2014/main" id="{69B1CFBA-3381-4E4B-A61A-00DA254C47B3}"/>
                  </a:ext>
                </a:extLst>
              </p:cNvPr>
              <p:cNvSpPr txBox="1"/>
              <p:nvPr/>
            </p:nvSpPr>
            <p:spPr>
              <a:xfrm rot="19771130">
                <a:off x="4877095" y="4302063"/>
                <a:ext cx="2437812" cy="58764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A2D425D-084F-428F-82D3-3855EF29445A}"/>
                </a:ext>
              </a:extLst>
            </p:cNvPr>
            <p:cNvSpPr/>
            <p:nvPr/>
          </p:nvSpPr>
          <p:spPr>
            <a:xfrm>
              <a:off x="7607300" y="2679700"/>
              <a:ext cx="2070100" cy="4222750"/>
            </a:xfrm>
            <a:custGeom>
              <a:avLst/>
              <a:gdLst>
                <a:gd name="connsiteX0" fmla="*/ 1498600 w 2070100"/>
                <a:gd name="connsiteY0" fmla="*/ 406400 h 4222750"/>
                <a:gd name="connsiteX1" fmla="*/ 1466850 w 2070100"/>
                <a:gd name="connsiteY1" fmla="*/ 463550 h 4222750"/>
                <a:gd name="connsiteX2" fmla="*/ 1447800 w 2070100"/>
                <a:gd name="connsiteY2" fmla="*/ 501650 h 4222750"/>
                <a:gd name="connsiteX3" fmla="*/ 1422400 w 2070100"/>
                <a:gd name="connsiteY3" fmla="*/ 546100 h 4222750"/>
                <a:gd name="connsiteX4" fmla="*/ 1403350 w 2070100"/>
                <a:gd name="connsiteY4" fmla="*/ 596900 h 4222750"/>
                <a:gd name="connsiteX5" fmla="*/ 1231900 w 2070100"/>
                <a:gd name="connsiteY5" fmla="*/ 895350 h 4222750"/>
                <a:gd name="connsiteX6" fmla="*/ 1187450 w 2070100"/>
                <a:gd name="connsiteY6" fmla="*/ 971550 h 4222750"/>
                <a:gd name="connsiteX7" fmla="*/ 1136650 w 2070100"/>
                <a:gd name="connsiteY7" fmla="*/ 1041400 h 4222750"/>
                <a:gd name="connsiteX8" fmla="*/ 1047750 w 2070100"/>
                <a:gd name="connsiteY8" fmla="*/ 1231900 h 4222750"/>
                <a:gd name="connsiteX9" fmla="*/ 990600 w 2070100"/>
                <a:gd name="connsiteY9" fmla="*/ 1327150 h 4222750"/>
                <a:gd name="connsiteX10" fmla="*/ 908050 w 2070100"/>
                <a:gd name="connsiteY10" fmla="*/ 1485900 h 4222750"/>
                <a:gd name="connsiteX11" fmla="*/ 869950 w 2070100"/>
                <a:gd name="connsiteY11" fmla="*/ 1536700 h 4222750"/>
                <a:gd name="connsiteX12" fmla="*/ 806450 w 2070100"/>
                <a:gd name="connsiteY12" fmla="*/ 1676400 h 4222750"/>
                <a:gd name="connsiteX13" fmla="*/ 774700 w 2070100"/>
                <a:gd name="connsiteY13" fmla="*/ 1733550 h 4222750"/>
                <a:gd name="connsiteX14" fmla="*/ 749300 w 2070100"/>
                <a:gd name="connsiteY14" fmla="*/ 1790700 h 4222750"/>
                <a:gd name="connsiteX15" fmla="*/ 711200 w 2070100"/>
                <a:gd name="connsiteY15" fmla="*/ 1847850 h 4222750"/>
                <a:gd name="connsiteX16" fmla="*/ 673100 w 2070100"/>
                <a:gd name="connsiteY16" fmla="*/ 1949450 h 4222750"/>
                <a:gd name="connsiteX17" fmla="*/ 647700 w 2070100"/>
                <a:gd name="connsiteY17" fmla="*/ 2006600 h 4222750"/>
                <a:gd name="connsiteX18" fmla="*/ 596900 w 2070100"/>
                <a:gd name="connsiteY18" fmla="*/ 2108200 h 4222750"/>
                <a:gd name="connsiteX19" fmla="*/ 571500 w 2070100"/>
                <a:gd name="connsiteY19" fmla="*/ 2159000 h 4222750"/>
                <a:gd name="connsiteX20" fmla="*/ 469900 w 2070100"/>
                <a:gd name="connsiteY20" fmla="*/ 2330450 h 4222750"/>
                <a:gd name="connsiteX21" fmla="*/ 374650 w 2070100"/>
                <a:gd name="connsiteY21" fmla="*/ 2565400 h 4222750"/>
                <a:gd name="connsiteX22" fmla="*/ 336550 w 2070100"/>
                <a:gd name="connsiteY22" fmla="*/ 2654300 h 4222750"/>
                <a:gd name="connsiteX23" fmla="*/ 285750 w 2070100"/>
                <a:gd name="connsiteY23" fmla="*/ 2755900 h 4222750"/>
                <a:gd name="connsiteX24" fmla="*/ 254000 w 2070100"/>
                <a:gd name="connsiteY24" fmla="*/ 2813050 h 4222750"/>
                <a:gd name="connsiteX25" fmla="*/ 184150 w 2070100"/>
                <a:gd name="connsiteY25" fmla="*/ 2908300 h 4222750"/>
                <a:gd name="connsiteX26" fmla="*/ 152400 w 2070100"/>
                <a:gd name="connsiteY26" fmla="*/ 2984500 h 4222750"/>
                <a:gd name="connsiteX27" fmla="*/ 114300 w 2070100"/>
                <a:gd name="connsiteY27" fmla="*/ 3041650 h 4222750"/>
                <a:gd name="connsiteX28" fmla="*/ 69850 w 2070100"/>
                <a:gd name="connsiteY28" fmla="*/ 3155950 h 4222750"/>
                <a:gd name="connsiteX29" fmla="*/ 44450 w 2070100"/>
                <a:gd name="connsiteY29" fmla="*/ 3225800 h 4222750"/>
                <a:gd name="connsiteX30" fmla="*/ 19050 w 2070100"/>
                <a:gd name="connsiteY30" fmla="*/ 3295650 h 4222750"/>
                <a:gd name="connsiteX31" fmla="*/ 0 w 2070100"/>
                <a:gd name="connsiteY31" fmla="*/ 3416300 h 4222750"/>
                <a:gd name="connsiteX32" fmla="*/ 6350 w 2070100"/>
                <a:gd name="connsiteY32" fmla="*/ 3505200 h 4222750"/>
                <a:gd name="connsiteX33" fmla="*/ 50800 w 2070100"/>
                <a:gd name="connsiteY33" fmla="*/ 3606800 h 4222750"/>
                <a:gd name="connsiteX34" fmla="*/ 152400 w 2070100"/>
                <a:gd name="connsiteY34" fmla="*/ 3721100 h 4222750"/>
                <a:gd name="connsiteX35" fmla="*/ 203200 w 2070100"/>
                <a:gd name="connsiteY35" fmla="*/ 3778250 h 4222750"/>
                <a:gd name="connsiteX36" fmla="*/ 273050 w 2070100"/>
                <a:gd name="connsiteY36" fmla="*/ 3854450 h 4222750"/>
                <a:gd name="connsiteX37" fmla="*/ 304800 w 2070100"/>
                <a:gd name="connsiteY37" fmla="*/ 3892550 h 4222750"/>
                <a:gd name="connsiteX38" fmla="*/ 387350 w 2070100"/>
                <a:gd name="connsiteY38" fmla="*/ 3975100 h 4222750"/>
                <a:gd name="connsiteX39" fmla="*/ 450850 w 2070100"/>
                <a:gd name="connsiteY39" fmla="*/ 4013200 h 4222750"/>
                <a:gd name="connsiteX40" fmla="*/ 514350 w 2070100"/>
                <a:gd name="connsiteY40" fmla="*/ 4057650 h 4222750"/>
                <a:gd name="connsiteX41" fmla="*/ 565150 w 2070100"/>
                <a:gd name="connsiteY41" fmla="*/ 4083050 h 4222750"/>
                <a:gd name="connsiteX42" fmla="*/ 762000 w 2070100"/>
                <a:gd name="connsiteY42" fmla="*/ 4165600 h 4222750"/>
                <a:gd name="connsiteX43" fmla="*/ 831850 w 2070100"/>
                <a:gd name="connsiteY43" fmla="*/ 4197350 h 4222750"/>
                <a:gd name="connsiteX44" fmla="*/ 952500 w 2070100"/>
                <a:gd name="connsiteY44" fmla="*/ 4222750 h 4222750"/>
                <a:gd name="connsiteX45" fmla="*/ 1085850 w 2070100"/>
                <a:gd name="connsiteY45" fmla="*/ 4210050 h 4222750"/>
                <a:gd name="connsiteX46" fmla="*/ 1130300 w 2070100"/>
                <a:gd name="connsiteY46" fmla="*/ 4191000 h 4222750"/>
                <a:gd name="connsiteX47" fmla="*/ 1206500 w 2070100"/>
                <a:gd name="connsiteY47" fmla="*/ 4146550 h 4222750"/>
                <a:gd name="connsiteX48" fmla="*/ 1257300 w 2070100"/>
                <a:gd name="connsiteY48" fmla="*/ 4108450 h 4222750"/>
                <a:gd name="connsiteX49" fmla="*/ 1352550 w 2070100"/>
                <a:gd name="connsiteY49" fmla="*/ 4044950 h 4222750"/>
                <a:gd name="connsiteX50" fmla="*/ 1397000 w 2070100"/>
                <a:gd name="connsiteY50" fmla="*/ 3987800 h 4222750"/>
                <a:gd name="connsiteX51" fmla="*/ 1441450 w 2070100"/>
                <a:gd name="connsiteY51" fmla="*/ 3949700 h 4222750"/>
                <a:gd name="connsiteX52" fmla="*/ 1555750 w 2070100"/>
                <a:gd name="connsiteY52" fmla="*/ 3822700 h 4222750"/>
                <a:gd name="connsiteX53" fmla="*/ 1638300 w 2070100"/>
                <a:gd name="connsiteY53" fmla="*/ 3670300 h 4222750"/>
                <a:gd name="connsiteX54" fmla="*/ 1676400 w 2070100"/>
                <a:gd name="connsiteY54" fmla="*/ 3600450 h 4222750"/>
                <a:gd name="connsiteX55" fmla="*/ 1727200 w 2070100"/>
                <a:gd name="connsiteY55" fmla="*/ 3517900 h 4222750"/>
                <a:gd name="connsiteX56" fmla="*/ 1765300 w 2070100"/>
                <a:gd name="connsiteY56" fmla="*/ 3429000 h 4222750"/>
                <a:gd name="connsiteX57" fmla="*/ 1835150 w 2070100"/>
                <a:gd name="connsiteY57" fmla="*/ 3276600 h 4222750"/>
                <a:gd name="connsiteX58" fmla="*/ 1873250 w 2070100"/>
                <a:gd name="connsiteY58" fmla="*/ 3111500 h 4222750"/>
                <a:gd name="connsiteX59" fmla="*/ 1892300 w 2070100"/>
                <a:gd name="connsiteY59" fmla="*/ 2921000 h 4222750"/>
                <a:gd name="connsiteX60" fmla="*/ 1898650 w 2070100"/>
                <a:gd name="connsiteY60" fmla="*/ 2832100 h 4222750"/>
                <a:gd name="connsiteX61" fmla="*/ 1905000 w 2070100"/>
                <a:gd name="connsiteY61" fmla="*/ 2609850 h 4222750"/>
                <a:gd name="connsiteX62" fmla="*/ 1911350 w 2070100"/>
                <a:gd name="connsiteY62" fmla="*/ 2559050 h 4222750"/>
                <a:gd name="connsiteX63" fmla="*/ 1930400 w 2070100"/>
                <a:gd name="connsiteY63" fmla="*/ 2343150 h 4222750"/>
                <a:gd name="connsiteX64" fmla="*/ 1949450 w 2070100"/>
                <a:gd name="connsiteY64" fmla="*/ 2178050 h 4222750"/>
                <a:gd name="connsiteX65" fmla="*/ 1962150 w 2070100"/>
                <a:gd name="connsiteY65" fmla="*/ 1943100 h 4222750"/>
                <a:gd name="connsiteX66" fmla="*/ 1974850 w 2070100"/>
                <a:gd name="connsiteY66" fmla="*/ 1873250 h 4222750"/>
                <a:gd name="connsiteX67" fmla="*/ 1987550 w 2070100"/>
                <a:gd name="connsiteY67" fmla="*/ 1689100 h 4222750"/>
                <a:gd name="connsiteX68" fmla="*/ 2006600 w 2070100"/>
                <a:gd name="connsiteY68" fmla="*/ 1549400 h 4222750"/>
                <a:gd name="connsiteX69" fmla="*/ 2019300 w 2070100"/>
                <a:gd name="connsiteY69" fmla="*/ 1371600 h 4222750"/>
                <a:gd name="connsiteX70" fmla="*/ 2044700 w 2070100"/>
                <a:gd name="connsiteY70" fmla="*/ 1289050 h 4222750"/>
                <a:gd name="connsiteX71" fmla="*/ 2063750 w 2070100"/>
                <a:gd name="connsiteY71" fmla="*/ 1162050 h 4222750"/>
                <a:gd name="connsiteX72" fmla="*/ 2070100 w 2070100"/>
                <a:gd name="connsiteY72" fmla="*/ 1111250 h 4222750"/>
                <a:gd name="connsiteX73" fmla="*/ 2057400 w 2070100"/>
                <a:gd name="connsiteY73" fmla="*/ 107950 h 4222750"/>
                <a:gd name="connsiteX74" fmla="*/ 2025650 w 2070100"/>
                <a:gd name="connsiteY74" fmla="*/ 12700 h 4222750"/>
                <a:gd name="connsiteX75" fmla="*/ 1987550 w 2070100"/>
                <a:gd name="connsiteY75" fmla="*/ 0 h 4222750"/>
                <a:gd name="connsiteX76" fmla="*/ 1803400 w 2070100"/>
                <a:gd name="connsiteY76" fmla="*/ 69850 h 4222750"/>
                <a:gd name="connsiteX77" fmla="*/ 1701800 w 2070100"/>
                <a:gd name="connsiteY77" fmla="*/ 107950 h 4222750"/>
                <a:gd name="connsiteX78" fmla="*/ 1657350 w 2070100"/>
                <a:gd name="connsiteY78" fmla="*/ 146050 h 4222750"/>
                <a:gd name="connsiteX79" fmla="*/ 1581150 w 2070100"/>
                <a:gd name="connsiteY79" fmla="*/ 203200 h 4222750"/>
                <a:gd name="connsiteX80" fmla="*/ 1524000 w 2070100"/>
                <a:gd name="connsiteY80" fmla="*/ 260350 h 4222750"/>
                <a:gd name="connsiteX81" fmla="*/ 1511300 w 2070100"/>
                <a:gd name="connsiteY81" fmla="*/ 292100 h 4222750"/>
                <a:gd name="connsiteX82" fmla="*/ 1485900 w 2070100"/>
                <a:gd name="connsiteY82" fmla="*/ 342900 h 4222750"/>
                <a:gd name="connsiteX83" fmla="*/ 1498600 w 2070100"/>
                <a:gd name="connsiteY83" fmla="*/ 406400 h 4222750"/>
                <a:gd name="connsiteX0" fmla="*/ 1485900 w 2070100"/>
                <a:gd name="connsiteY0" fmla="*/ 342900 h 4222750"/>
                <a:gd name="connsiteX1" fmla="*/ 1466850 w 2070100"/>
                <a:gd name="connsiteY1" fmla="*/ 463550 h 4222750"/>
                <a:gd name="connsiteX2" fmla="*/ 1447800 w 2070100"/>
                <a:gd name="connsiteY2" fmla="*/ 501650 h 4222750"/>
                <a:gd name="connsiteX3" fmla="*/ 1422400 w 2070100"/>
                <a:gd name="connsiteY3" fmla="*/ 546100 h 4222750"/>
                <a:gd name="connsiteX4" fmla="*/ 1403350 w 2070100"/>
                <a:gd name="connsiteY4" fmla="*/ 596900 h 4222750"/>
                <a:gd name="connsiteX5" fmla="*/ 1231900 w 2070100"/>
                <a:gd name="connsiteY5" fmla="*/ 895350 h 4222750"/>
                <a:gd name="connsiteX6" fmla="*/ 1187450 w 2070100"/>
                <a:gd name="connsiteY6" fmla="*/ 971550 h 4222750"/>
                <a:gd name="connsiteX7" fmla="*/ 1136650 w 2070100"/>
                <a:gd name="connsiteY7" fmla="*/ 1041400 h 4222750"/>
                <a:gd name="connsiteX8" fmla="*/ 1047750 w 2070100"/>
                <a:gd name="connsiteY8" fmla="*/ 1231900 h 4222750"/>
                <a:gd name="connsiteX9" fmla="*/ 990600 w 2070100"/>
                <a:gd name="connsiteY9" fmla="*/ 1327150 h 4222750"/>
                <a:gd name="connsiteX10" fmla="*/ 908050 w 2070100"/>
                <a:gd name="connsiteY10" fmla="*/ 1485900 h 4222750"/>
                <a:gd name="connsiteX11" fmla="*/ 869950 w 2070100"/>
                <a:gd name="connsiteY11" fmla="*/ 1536700 h 4222750"/>
                <a:gd name="connsiteX12" fmla="*/ 806450 w 2070100"/>
                <a:gd name="connsiteY12" fmla="*/ 1676400 h 4222750"/>
                <a:gd name="connsiteX13" fmla="*/ 774700 w 2070100"/>
                <a:gd name="connsiteY13" fmla="*/ 1733550 h 4222750"/>
                <a:gd name="connsiteX14" fmla="*/ 749300 w 2070100"/>
                <a:gd name="connsiteY14" fmla="*/ 1790700 h 4222750"/>
                <a:gd name="connsiteX15" fmla="*/ 711200 w 2070100"/>
                <a:gd name="connsiteY15" fmla="*/ 1847850 h 4222750"/>
                <a:gd name="connsiteX16" fmla="*/ 673100 w 2070100"/>
                <a:gd name="connsiteY16" fmla="*/ 1949450 h 4222750"/>
                <a:gd name="connsiteX17" fmla="*/ 647700 w 2070100"/>
                <a:gd name="connsiteY17" fmla="*/ 2006600 h 4222750"/>
                <a:gd name="connsiteX18" fmla="*/ 596900 w 2070100"/>
                <a:gd name="connsiteY18" fmla="*/ 2108200 h 4222750"/>
                <a:gd name="connsiteX19" fmla="*/ 571500 w 2070100"/>
                <a:gd name="connsiteY19" fmla="*/ 2159000 h 4222750"/>
                <a:gd name="connsiteX20" fmla="*/ 469900 w 2070100"/>
                <a:gd name="connsiteY20" fmla="*/ 2330450 h 4222750"/>
                <a:gd name="connsiteX21" fmla="*/ 374650 w 2070100"/>
                <a:gd name="connsiteY21" fmla="*/ 2565400 h 4222750"/>
                <a:gd name="connsiteX22" fmla="*/ 336550 w 2070100"/>
                <a:gd name="connsiteY22" fmla="*/ 2654300 h 4222750"/>
                <a:gd name="connsiteX23" fmla="*/ 285750 w 2070100"/>
                <a:gd name="connsiteY23" fmla="*/ 2755900 h 4222750"/>
                <a:gd name="connsiteX24" fmla="*/ 254000 w 2070100"/>
                <a:gd name="connsiteY24" fmla="*/ 2813050 h 4222750"/>
                <a:gd name="connsiteX25" fmla="*/ 184150 w 2070100"/>
                <a:gd name="connsiteY25" fmla="*/ 2908300 h 4222750"/>
                <a:gd name="connsiteX26" fmla="*/ 152400 w 2070100"/>
                <a:gd name="connsiteY26" fmla="*/ 2984500 h 4222750"/>
                <a:gd name="connsiteX27" fmla="*/ 114300 w 2070100"/>
                <a:gd name="connsiteY27" fmla="*/ 3041650 h 4222750"/>
                <a:gd name="connsiteX28" fmla="*/ 69850 w 2070100"/>
                <a:gd name="connsiteY28" fmla="*/ 3155950 h 4222750"/>
                <a:gd name="connsiteX29" fmla="*/ 44450 w 2070100"/>
                <a:gd name="connsiteY29" fmla="*/ 3225800 h 4222750"/>
                <a:gd name="connsiteX30" fmla="*/ 19050 w 2070100"/>
                <a:gd name="connsiteY30" fmla="*/ 3295650 h 4222750"/>
                <a:gd name="connsiteX31" fmla="*/ 0 w 2070100"/>
                <a:gd name="connsiteY31" fmla="*/ 3416300 h 4222750"/>
                <a:gd name="connsiteX32" fmla="*/ 6350 w 2070100"/>
                <a:gd name="connsiteY32" fmla="*/ 3505200 h 4222750"/>
                <a:gd name="connsiteX33" fmla="*/ 50800 w 2070100"/>
                <a:gd name="connsiteY33" fmla="*/ 3606800 h 4222750"/>
                <a:gd name="connsiteX34" fmla="*/ 152400 w 2070100"/>
                <a:gd name="connsiteY34" fmla="*/ 3721100 h 4222750"/>
                <a:gd name="connsiteX35" fmla="*/ 203200 w 2070100"/>
                <a:gd name="connsiteY35" fmla="*/ 3778250 h 4222750"/>
                <a:gd name="connsiteX36" fmla="*/ 273050 w 2070100"/>
                <a:gd name="connsiteY36" fmla="*/ 3854450 h 4222750"/>
                <a:gd name="connsiteX37" fmla="*/ 304800 w 2070100"/>
                <a:gd name="connsiteY37" fmla="*/ 3892550 h 4222750"/>
                <a:gd name="connsiteX38" fmla="*/ 387350 w 2070100"/>
                <a:gd name="connsiteY38" fmla="*/ 3975100 h 4222750"/>
                <a:gd name="connsiteX39" fmla="*/ 450850 w 2070100"/>
                <a:gd name="connsiteY39" fmla="*/ 4013200 h 4222750"/>
                <a:gd name="connsiteX40" fmla="*/ 514350 w 2070100"/>
                <a:gd name="connsiteY40" fmla="*/ 4057650 h 4222750"/>
                <a:gd name="connsiteX41" fmla="*/ 565150 w 2070100"/>
                <a:gd name="connsiteY41" fmla="*/ 4083050 h 4222750"/>
                <a:gd name="connsiteX42" fmla="*/ 762000 w 2070100"/>
                <a:gd name="connsiteY42" fmla="*/ 4165600 h 4222750"/>
                <a:gd name="connsiteX43" fmla="*/ 831850 w 2070100"/>
                <a:gd name="connsiteY43" fmla="*/ 4197350 h 4222750"/>
                <a:gd name="connsiteX44" fmla="*/ 952500 w 2070100"/>
                <a:gd name="connsiteY44" fmla="*/ 4222750 h 4222750"/>
                <a:gd name="connsiteX45" fmla="*/ 1085850 w 2070100"/>
                <a:gd name="connsiteY45" fmla="*/ 4210050 h 4222750"/>
                <a:gd name="connsiteX46" fmla="*/ 1130300 w 2070100"/>
                <a:gd name="connsiteY46" fmla="*/ 4191000 h 4222750"/>
                <a:gd name="connsiteX47" fmla="*/ 1206500 w 2070100"/>
                <a:gd name="connsiteY47" fmla="*/ 4146550 h 4222750"/>
                <a:gd name="connsiteX48" fmla="*/ 1257300 w 2070100"/>
                <a:gd name="connsiteY48" fmla="*/ 4108450 h 4222750"/>
                <a:gd name="connsiteX49" fmla="*/ 1352550 w 2070100"/>
                <a:gd name="connsiteY49" fmla="*/ 4044950 h 4222750"/>
                <a:gd name="connsiteX50" fmla="*/ 1397000 w 2070100"/>
                <a:gd name="connsiteY50" fmla="*/ 3987800 h 4222750"/>
                <a:gd name="connsiteX51" fmla="*/ 1441450 w 2070100"/>
                <a:gd name="connsiteY51" fmla="*/ 3949700 h 4222750"/>
                <a:gd name="connsiteX52" fmla="*/ 1555750 w 2070100"/>
                <a:gd name="connsiteY52" fmla="*/ 3822700 h 4222750"/>
                <a:gd name="connsiteX53" fmla="*/ 1638300 w 2070100"/>
                <a:gd name="connsiteY53" fmla="*/ 3670300 h 4222750"/>
                <a:gd name="connsiteX54" fmla="*/ 1676400 w 2070100"/>
                <a:gd name="connsiteY54" fmla="*/ 3600450 h 4222750"/>
                <a:gd name="connsiteX55" fmla="*/ 1727200 w 2070100"/>
                <a:gd name="connsiteY55" fmla="*/ 3517900 h 4222750"/>
                <a:gd name="connsiteX56" fmla="*/ 1765300 w 2070100"/>
                <a:gd name="connsiteY56" fmla="*/ 3429000 h 4222750"/>
                <a:gd name="connsiteX57" fmla="*/ 1835150 w 2070100"/>
                <a:gd name="connsiteY57" fmla="*/ 3276600 h 4222750"/>
                <a:gd name="connsiteX58" fmla="*/ 1873250 w 2070100"/>
                <a:gd name="connsiteY58" fmla="*/ 3111500 h 4222750"/>
                <a:gd name="connsiteX59" fmla="*/ 1892300 w 2070100"/>
                <a:gd name="connsiteY59" fmla="*/ 2921000 h 4222750"/>
                <a:gd name="connsiteX60" fmla="*/ 1898650 w 2070100"/>
                <a:gd name="connsiteY60" fmla="*/ 2832100 h 4222750"/>
                <a:gd name="connsiteX61" fmla="*/ 1905000 w 2070100"/>
                <a:gd name="connsiteY61" fmla="*/ 2609850 h 4222750"/>
                <a:gd name="connsiteX62" fmla="*/ 1911350 w 2070100"/>
                <a:gd name="connsiteY62" fmla="*/ 2559050 h 4222750"/>
                <a:gd name="connsiteX63" fmla="*/ 1930400 w 2070100"/>
                <a:gd name="connsiteY63" fmla="*/ 2343150 h 4222750"/>
                <a:gd name="connsiteX64" fmla="*/ 1949450 w 2070100"/>
                <a:gd name="connsiteY64" fmla="*/ 2178050 h 4222750"/>
                <a:gd name="connsiteX65" fmla="*/ 1962150 w 2070100"/>
                <a:gd name="connsiteY65" fmla="*/ 1943100 h 4222750"/>
                <a:gd name="connsiteX66" fmla="*/ 1974850 w 2070100"/>
                <a:gd name="connsiteY66" fmla="*/ 1873250 h 4222750"/>
                <a:gd name="connsiteX67" fmla="*/ 1987550 w 2070100"/>
                <a:gd name="connsiteY67" fmla="*/ 1689100 h 4222750"/>
                <a:gd name="connsiteX68" fmla="*/ 2006600 w 2070100"/>
                <a:gd name="connsiteY68" fmla="*/ 1549400 h 4222750"/>
                <a:gd name="connsiteX69" fmla="*/ 2019300 w 2070100"/>
                <a:gd name="connsiteY69" fmla="*/ 1371600 h 4222750"/>
                <a:gd name="connsiteX70" fmla="*/ 2044700 w 2070100"/>
                <a:gd name="connsiteY70" fmla="*/ 1289050 h 4222750"/>
                <a:gd name="connsiteX71" fmla="*/ 2063750 w 2070100"/>
                <a:gd name="connsiteY71" fmla="*/ 1162050 h 4222750"/>
                <a:gd name="connsiteX72" fmla="*/ 2070100 w 2070100"/>
                <a:gd name="connsiteY72" fmla="*/ 1111250 h 4222750"/>
                <a:gd name="connsiteX73" fmla="*/ 2057400 w 2070100"/>
                <a:gd name="connsiteY73" fmla="*/ 107950 h 4222750"/>
                <a:gd name="connsiteX74" fmla="*/ 2025650 w 2070100"/>
                <a:gd name="connsiteY74" fmla="*/ 12700 h 4222750"/>
                <a:gd name="connsiteX75" fmla="*/ 1987550 w 2070100"/>
                <a:gd name="connsiteY75" fmla="*/ 0 h 4222750"/>
                <a:gd name="connsiteX76" fmla="*/ 1803400 w 2070100"/>
                <a:gd name="connsiteY76" fmla="*/ 69850 h 4222750"/>
                <a:gd name="connsiteX77" fmla="*/ 1701800 w 2070100"/>
                <a:gd name="connsiteY77" fmla="*/ 107950 h 4222750"/>
                <a:gd name="connsiteX78" fmla="*/ 1657350 w 2070100"/>
                <a:gd name="connsiteY78" fmla="*/ 146050 h 4222750"/>
                <a:gd name="connsiteX79" fmla="*/ 1581150 w 2070100"/>
                <a:gd name="connsiteY79" fmla="*/ 203200 h 4222750"/>
                <a:gd name="connsiteX80" fmla="*/ 1524000 w 2070100"/>
                <a:gd name="connsiteY80" fmla="*/ 260350 h 4222750"/>
                <a:gd name="connsiteX81" fmla="*/ 1511300 w 2070100"/>
                <a:gd name="connsiteY81" fmla="*/ 292100 h 4222750"/>
                <a:gd name="connsiteX82" fmla="*/ 1485900 w 2070100"/>
                <a:gd name="connsiteY82" fmla="*/ 342900 h 4222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070100" h="4222750">
                  <a:moveTo>
                    <a:pt x="1485900" y="342900"/>
                  </a:moveTo>
                  <a:cubicBezTo>
                    <a:pt x="1478492" y="371475"/>
                    <a:pt x="1473200" y="437092"/>
                    <a:pt x="1466850" y="463550"/>
                  </a:cubicBezTo>
                  <a:cubicBezTo>
                    <a:pt x="1460500" y="490008"/>
                    <a:pt x="1454532" y="489148"/>
                    <a:pt x="1447800" y="501650"/>
                  </a:cubicBezTo>
                  <a:cubicBezTo>
                    <a:pt x="1439709" y="516675"/>
                    <a:pt x="1429617" y="530636"/>
                    <a:pt x="1422400" y="546100"/>
                  </a:cubicBezTo>
                  <a:cubicBezTo>
                    <a:pt x="1414752" y="562488"/>
                    <a:pt x="1411438" y="580724"/>
                    <a:pt x="1403350" y="596900"/>
                  </a:cubicBezTo>
                  <a:cubicBezTo>
                    <a:pt x="1347977" y="707646"/>
                    <a:pt x="1295832" y="787829"/>
                    <a:pt x="1231900" y="895350"/>
                  </a:cubicBezTo>
                  <a:cubicBezTo>
                    <a:pt x="1216871" y="920625"/>
                    <a:pt x="1204746" y="947769"/>
                    <a:pt x="1187450" y="971550"/>
                  </a:cubicBezTo>
                  <a:cubicBezTo>
                    <a:pt x="1170517" y="994833"/>
                    <a:pt x="1151462" y="1016713"/>
                    <a:pt x="1136650" y="1041400"/>
                  </a:cubicBezTo>
                  <a:cubicBezTo>
                    <a:pt x="1084199" y="1128818"/>
                    <a:pt x="1095961" y="1138491"/>
                    <a:pt x="1047750" y="1231900"/>
                  </a:cubicBezTo>
                  <a:cubicBezTo>
                    <a:pt x="1030768" y="1264803"/>
                    <a:pt x="1008085" y="1294512"/>
                    <a:pt x="990600" y="1327150"/>
                  </a:cubicBezTo>
                  <a:cubicBezTo>
                    <a:pt x="927060" y="1445757"/>
                    <a:pt x="980497" y="1374442"/>
                    <a:pt x="908050" y="1485900"/>
                  </a:cubicBezTo>
                  <a:cubicBezTo>
                    <a:pt x="896514" y="1503647"/>
                    <a:pt x="879911" y="1518024"/>
                    <a:pt x="869950" y="1536700"/>
                  </a:cubicBezTo>
                  <a:cubicBezTo>
                    <a:pt x="845879" y="1581834"/>
                    <a:pt x="831291" y="1631685"/>
                    <a:pt x="806450" y="1676400"/>
                  </a:cubicBezTo>
                  <a:cubicBezTo>
                    <a:pt x="795867" y="1695450"/>
                    <a:pt x="784446" y="1714058"/>
                    <a:pt x="774700" y="1733550"/>
                  </a:cubicBezTo>
                  <a:cubicBezTo>
                    <a:pt x="765377" y="1752196"/>
                    <a:pt x="759424" y="1772477"/>
                    <a:pt x="749300" y="1790700"/>
                  </a:cubicBezTo>
                  <a:cubicBezTo>
                    <a:pt x="738181" y="1810714"/>
                    <a:pt x="722319" y="1827836"/>
                    <a:pt x="711200" y="1847850"/>
                  </a:cubicBezTo>
                  <a:cubicBezTo>
                    <a:pt x="672009" y="1918393"/>
                    <a:pt x="697095" y="1885464"/>
                    <a:pt x="673100" y="1949450"/>
                  </a:cubicBezTo>
                  <a:cubicBezTo>
                    <a:pt x="665780" y="1968969"/>
                    <a:pt x="656721" y="1987806"/>
                    <a:pt x="647700" y="2006600"/>
                  </a:cubicBezTo>
                  <a:cubicBezTo>
                    <a:pt x="631315" y="2040735"/>
                    <a:pt x="613833" y="2074333"/>
                    <a:pt x="596900" y="2108200"/>
                  </a:cubicBezTo>
                  <a:cubicBezTo>
                    <a:pt x="588433" y="2125133"/>
                    <a:pt x="581785" y="2143105"/>
                    <a:pt x="571500" y="2159000"/>
                  </a:cubicBezTo>
                  <a:cubicBezTo>
                    <a:pt x="519846" y="2238829"/>
                    <a:pt x="503672" y="2255113"/>
                    <a:pt x="469900" y="2330450"/>
                  </a:cubicBezTo>
                  <a:cubicBezTo>
                    <a:pt x="347646" y="2603171"/>
                    <a:pt x="486995" y="2303262"/>
                    <a:pt x="374650" y="2565400"/>
                  </a:cubicBezTo>
                  <a:cubicBezTo>
                    <a:pt x="361950" y="2595033"/>
                    <a:pt x="350968" y="2625464"/>
                    <a:pt x="336550" y="2654300"/>
                  </a:cubicBezTo>
                  <a:cubicBezTo>
                    <a:pt x="319617" y="2688167"/>
                    <a:pt x="303219" y="2722306"/>
                    <a:pt x="285750" y="2755900"/>
                  </a:cubicBezTo>
                  <a:cubicBezTo>
                    <a:pt x="275696" y="2775235"/>
                    <a:pt x="268182" y="2796504"/>
                    <a:pt x="254000" y="2813050"/>
                  </a:cubicBezTo>
                  <a:cubicBezTo>
                    <a:pt x="222650" y="2849625"/>
                    <a:pt x="206038" y="2864524"/>
                    <a:pt x="184150" y="2908300"/>
                  </a:cubicBezTo>
                  <a:cubicBezTo>
                    <a:pt x="171844" y="2932912"/>
                    <a:pt x="165168" y="2960125"/>
                    <a:pt x="152400" y="2984500"/>
                  </a:cubicBezTo>
                  <a:cubicBezTo>
                    <a:pt x="141776" y="3004781"/>
                    <a:pt x="124232" y="3021021"/>
                    <a:pt x="114300" y="3041650"/>
                  </a:cubicBezTo>
                  <a:cubicBezTo>
                    <a:pt x="96566" y="3078483"/>
                    <a:pt x="84348" y="3117728"/>
                    <a:pt x="69850" y="3155950"/>
                  </a:cubicBezTo>
                  <a:cubicBezTo>
                    <a:pt x="61063" y="3179115"/>
                    <a:pt x="52917" y="3202517"/>
                    <a:pt x="44450" y="3225800"/>
                  </a:cubicBezTo>
                  <a:cubicBezTo>
                    <a:pt x="35983" y="3249083"/>
                    <a:pt x="23909" y="3271356"/>
                    <a:pt x="19050" y="3295650"/>
                  </a:cubicBezTo>
                  <a:cubicBezTo>
                    <a:pt x="2591" y="3377945"/>
                    <a:pt x="8734" y="3337696"/>
                    <a:pt x="0" y="3416300"/>
                  </a:cubicBezTo>
                  <a:cubicBezTo>
                    <a:pt x="2117" y="3445933"/>
                    <a:pt x="-1305" y="3476494"/>
                    <a:pt x="6350" y="3505200"/>
                  </a:cubicBezTo>
                  <a:cubicBezTo>
                    <a:pt x="15875" y="3540918"/>
                    <a:pt x="26241" y="3579171"/>
                    <a:pt x="50800" y="3606800"/>
                  </a:cubicBezTo>
                  <a:lnTo>
                    <a:pt x="152400" y="3721100"/>
                  </a:lnTo>
                  <a:cubicBezTo>
                    <a:pt x="169333" y="3740150"/>
                    <a:pt x="186507" y="3758989"/>
                    <a:pt x="203200" y="3778250"/>
                  </a:cubicBezTo>
                  <a:cubicBezTo>
                    <a:pt x="344360" y="3941127"/>
                    <a:pt x="116886" y="3684089"/>
                    <a:pt x="273050" y="3854450"/>
                  </a:cubicBezTo>
                  <a:cubicBezTo>
                    <a:pt x="284221" y="3866636"/>
                    <a:pt x="293430" y="3880549"/>
                    <a:pt x="304800" y="3892550"/>
                  </a:cubicBezTo>
                  <a:cubicBezTo>
                    <a:pt x="331563" y="3920800"/>
                    <a:pt x="353981" y="3955079"/>
                    <a:pt x="387350" y="3975100"/>
                  </a:cubicBezTo>
                  <a:cubicBezTo>
                    <a:pt x="408517" y="3987800"/>
                    <a:pt x="430154" y="3999747"/>
                    <a:pt x="450850" y="4013200"/>
                  </a:cubicBezTo>
                  <a:cubicBezTo>
                    <a:pt x="472513" y="4027281"/>
                    <a:pt x="492304" y="4044177"/>
                    <a:pt x="514350" y="4057650"/>
                  </a:cubicBezTo>
                  <a:cubicBezTo>
                    <a:pt x="530504" y="4067522"/>
                    <a:pt x="547978" y="4075078"/>
                    <a:pt x="565150" y="4083050"/>
                  </a:cubicBezTo>
                  <a:cubicBezTo>
                    <a:pt x="851130" y="4215827"/>
                    <a:pt x="575734" y="4089400"/>
                    <a:pt x="762000" y="4165600"/>
                  </a:cubicBezTo>
                  <a:cubicBezTo>
                    <a:pt x="785672" y="4175284"/>
                    <a:pt x="807694" y="4188948"/>
                    <a:pt x="831850" y="4197350"/>
                  </a:cubicBezTo>
                  <a:cubicBezTo>
                    <a:pt x="879272" y="4213845"/>
                    <a:pt x="906883" y="4216233"/>
                    <a:pt x="952500" y="4222750"/>
                  </a:cubicBezTo>
                  <a:cubicBezTo>
                    <a:pt x="996950" y="4218517"/>
                    <a:pt x="1041894" y="4217899"/>
                    <a:pt x="1085850" y="4210050"/>
                  </a:cubicBezTo>
                  <a:cubicBezTo>
                    <a:pt x="1101719" y="4207216"/>
                    <a:pt x="1115664" y="4197755"/>
                    <a:pt x="1130300" y="4191000"/>
                  </a:cubicBezTo>
                  <a:cubicBezTo>
                    <a:pt x="1165428" y="4174787"/>
                    <a:pt x="1174456" y="4169439"/>
                    <a:pt x="1206500" y="4146550"/>
                  </a:cubicBezTo>
                  <a:cubicBezTo>
                    <a:pt x="1223724" y="4134247"/>
                    <a:pt x="1239858" y="4120442"/>
                    <a:pt x="1257300" y="4108450"/>
                  </a:cubicBezTo>
                  <a:cubicBezTo>
                    <a:pt x="1275927" y="4095644"/>
                    <a:pt x="1335267" y="4062233"/>
                    <a:pt x="1352550" y="4044950"/>
                  </a:cubicBezTo>
                  <a:cubicBezTo>
                    <a:pt x="1369615" y="4027885"/>
                    <a:pt x="1380533" y="4005443"/>
                    <a:pt x="1397000" y="3987800"/>
                  </a:cubicBezTo>
                  <a:cubicBezTo>
                    <a:pt x="1410315" y="3973534"/>
                    <a:pt x="1427184" y="3963015"/>
                    <a:pt x="1441450" y="3949700"/>
                  </a:cubicBezTo>
                  <a:cubicBezTo>
                    <a:pt x="1476675" y="3916823"/>
                    <a:pt x="1530702" y="3860272"/>
                    <a:pt x="1555750" y="3822700"/>
                  </a:cubicBezTo>
                  <a:cubicBezTo>
                    <a:pt x="1608305" y="3743867"/>
                    <a:pt x="1564481" y="3813016"/>
                    <a:pt x="1638300" y="3670300"/>
                  </a:cubicBezTo>
                  <a:cubicBezTo>
                    <a:pt x="1650485" y="3646743"/>
                    <a:pt x="1662500" y="3623037"/>
                    <a:pt x="1676400" y="3600450"/>
                  </a:cubicBezTo>
                  <a:cubicBezTo>
                    <a:pt x="1693333" y="3572933"/>
                    <a:pt x="1712327" y="3546583"/>
                    <a:pt x="1727200" y="3517900"/>
                  </a:cubicBezTo>
                  <a:cubicBezTo>
                    <a:pt x="1742041" y="3489279"/>
                    <a:pt x="1751349" y="3458065"/>
                    <a:pt x="1765300" y="3429000"/>
                  </a:cubicBezTo>
                  <a:cubicBezTo>
                    <a:pt x="1802438" y="3351629"/>
                    <a:pt x="1810641" y="3363494"/>
                    <a:pt x="1835150" y="3276600"/>
                  </a:cubicBezTo>
                  <a:cubicBezTo>
                    <a:pt x="1850482" y="3222241"/>
                    <a:pt x="1873250" y="3111500"/>
                    <a:pt x="1873250" y="3111500"/>
                  </a:cubicBezTo>
                  <a:cubicBezTo>
                    <a:pt x="1889163" y="2888720"/>
                    <a:pt x="1867723" y="3166774"/>
                    <a:pt x="1892300" y="2921000"/>
                  </a:cubicBezTo>
                  <a:cubicBezTo>
                    <a:pt x="1895256" y="2891439"/>
                    <a:pt x="1896533" y="2861733"/>
                    <a:pt x="1898650" y="2832100"/>
                  </a:cubicBezTo>
                  <a:cubicBezTo>
                    <a:pt x="1900767" y="2758017"/>
                    <a:pt x="1901557" y="2683884"/>
                    <a:pt x="1905000" y="2609850"/>
                  </a:cubicBezTo>
                  <a:cubicBezTo>
                    <a:pt x="1905793" y="2592803"/>
                    <a:pt x="1909732" y="2576038"/>
                    <a:pt x="1911350" y="2559050"/>
                  </a:cubicBezTo>
                  <a:cubicBezTo>
                    <a:pt x="1918200" y="2487129"/>
                    <a:pt x="1925253" y="2415213"/>
                    <a:pt x="1930400" y="2343150"/>
                  </a:cubicBezTo>
                  <a:cubicBezTo>
                    <a:pt x="1938585" y="2228565"/>
                    <a:pt x="1931866" y="2283555"/>
                    <a:pt x="1949450" y="2178050"/>
                  </a:cubicBezTo>
                  <a:cubicBezTo>
                    <a:pt x="1951732" y="2116442"/>
                    <a:pt x="1951916" y="2014741"/>
                    <a:pt x="1962150" y="1943100"/>
                  </a:cubicBezTo>
                  <a:cubicBezTo>
                    <a:pt x="1965497" y="1919673"/>
                    <a:pt x="1970617" y="1896533"/>
                    <a:pt x="1974850" y="1873250"/>
                  </a:cubicBezTo>
                  <a:cubicBezTo>
                    <a:pt x="1979083" y="1811867"/>
                    <a:pt x="1976543" y="1749637"/>
                    <a:pt x="1987550" y="1689100"/>
                  </a:cubicBezTo>
                  <a:cubicBezTo>
                    <a:pt x="2002140" y="1608856"/>
                    <a:pt x="2000372" y="1630362"/>
                    <a:pt x="2006600" y="1549400"/>
                  </a:cubicBezTo>
                  <a:cubicBezTo>
                    <a:pt x="2011157" y="1490157"/>
                    <a:pt x="2001826" y="1428390"/>
                    <a:pt x="2019300" y="1371600"/>
                  </a:cubicBezTo>
                  <a:cubicBezTo>
                    <a:pt x="2027767" y="1344083"/>
                    <a:pt x="2037717" y="1316980"/>
                    <a:pt x="2044700" y="1289050"/>
                  </a:cubicBezTo>
                  <a:cubicBezTo>
                    <a:pt x="2056682" y="1241121"/>
                    <a:pt x="2058145" y="1209691"/>
                    <a:pt x="2063750" y="1162050"/>
                  </a:cubicBezTo>
                  <a:cubicBezTo>
                    <a:pt x="2065744" y="1145102"/>
                    <a:pt x="2067983" y="1128183"/>
                    <a:pt x="2070100" y="1111250"/>
                  </a:cubicBezTo>
                  <a:cubicBezTo>
                    <a:pt x="2065867" y="776817"/>
                    <a:pt x="2065409" y="442314"/>
                    <a:pt x="2057400" y="107950"/>
                  </a:cubicBezTo>
                  <a:cubicBezTo>
                    <a:pt x="2057044" y="93067"/>
                    <a:pt x="2042205" y="27415"/>
                    <a:pt x="2025650" y="12700"/>
                  </a:cubicBezTo>
                  <a:cubicBezTo>
                    <a:pt x="2015644" y="3806"/>
                    <a:pt x="2000250" y="4233"/>
                    <a:pt x="1987550" y="0"/>
                  </a:cubicBezTo>
                  <a:cubicBezTo>
                    <a:pt x="1904493" y="41528"/>
                    <a:pt x="1958701" y="16465"/>
                    <a:pt x="1803400" y="69850"/>
                  </a:cubicBezTo>
                  <a:cubicBezTo>
                    <a:pt x="1784574" y="76321"/>
                    <a:pt x="1721665" y="95180"/>
                    <a:pt x="1701800" y="107950"/>
                  </a:cubicBezTo>
                  <a:cubicBezTo>
                    <a:pt x="1685385" y="118503"/>
                    <a:pt x="1672695" y="133993"/>
                    <a:pt x="1657350" y="146050"/>
                  </a:cubicBezTo>
                  <a:cubicBezTo>
                    <a:pt x="1629713" y="167765"/>
                    <a:pt x="1606395" y="179759"/>
                    <a:pt x="1581150" y="203200"/>
                  </a:cubicBezTo>
                  <a:cubicBezTo>
                    <a:pt x="1561408" y="221532"/>
                    <a:pt x="1524000" y="260350"/>
                    <a:pt x="1524000" y="260350"/>
                  </a:cubicBezTo>
                  <a:cubicBezTo>
                    <a:pt x="1519767" y="270933"/>
                    <a:pt x="1516077" y="281751"/>
                    <a:pt x="1511300" y="292100"/>
                  </a:cubicBezTo>
                  <a:cubicBezTo>
                    <a:pt x="1503366" y="309290"/>
                    <a:pt x="1485900" y="342900"/>
                    <a:pt x="1485900" y="342900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EECB0A45-CDF8-44F7-8854-B34F948DDAFC}"/>
                </a:ext>
              </a:extLst>
            </p:cNvPr>
            <p:cNvSpPr/>
            <p:nvPr/>
          </p:nvSpPr>
          <p:spPr>
            <a:xfrm>
              <a:off x="2976986" y="4845050"/>
              <a:ext cx="4287427" cy="2006952"/>
            </a:xfrm>
            <a:custGeom>
              <a:avLst/>
              <a:gdLst>
                <a:gd name="connsiteX0" fmla="*/ 12700 w 4064014"/>
                <a:gd name="connsiteY0" fmla="*/ 1981200 h 2063750"/>
                <a:gd name="connsiteX1" fmla="*/ 0 w 4064014"/>
                <a:gd name="connsiteY1" fmla="*/ 1949450 h 2063750"/>
                <a:gd name="connsiteX2" fmla="*/ 12700 w 4064014"/>
                <a:gd name="connsiteY2" fmla="*/ 1860550 h 2063750"/>
                <a:gd name="connsiteX3" fmla="*/ 31750 w 4064014"/>
                <a:gd name="connsiteY3" fmla="*/ 1816100 h 2063750"/>
                <a:gd name="connsiteX4" fmla="*/ 50800 w 4064014"/>
                <a:gd name="connsiteY4" fmla="*/ 1765300 h 2063750"/>
                <a:gd name="connsiteX5" fmla="*/ 63500 w 4064014"/>
                <a:gd name="connsiteY5" fmla="*/ 1708150 h 2063750"/>
                <a:gd name="connsiteX6" fmla="*/ 88900 w 4064014"/>
                <a:gd name="connsiteY6" fmla="*/ 1631950 h 2063750"/>
                <a:gd name="connsiteX7" fmla="*/ 114300 w 4064014"/>
                <a:gd name="connsiteY7" fmla="*/ 1517650 h 2063750"/>
                <a:gd name="connsiteX8" fmla="*/ 120650 w 4064014"/>
                <a:gd name="connsiteY8" fmla="*/ 1473200 h 2063750"/>
                <a:gd name="connsiteX9" fmla="*/ 158750 w 4064014"/>
                <a:gd name="connsiteY9" fmla="*/ 1390650 h 2063750"/>
                <a:gd name="connsiteX10" fmla="*/ 184150 w 4064014"/>
                <a:gd name="connsiteY10" fmla="*/ 1352550 h 2063750"/>
                <a:gd name="connsiteX11" fmla="*/ 209550 w 4064014"/>
                <a:gd name="connsiteY11" fmla="*/ 1320800 h 2063750"/>
                <a:gd name="connsiteX12" fmla="*/ 247650 w 4064014"/>
                <a:gd name="connsiteY12" fmla="*/ 1301750 h 2063750"/>
                <a:gd name="connsiteX13" fmla="*/ 361950 w 4064014"/>
                <a:gd name="connsiteY13" fmla="*/ 1231900 h 2063750"/>
                <a:gd name="connsiteX14" fmla="*/ 419100 w 4064014"/>
                <a:gd name="connsiteY14" fmla="*/ 1219200 h 2063750"/>
                <a:gd name="connsiteX15" fmla="*/ 457200 w 4064014"/>
                <a:gd name="connsiteY15" fmla="*/ 1212850 h 2063750"/>
                <a:gd name="connsiteX16" fmla="*/ 508000 w 4064014"/>
                <a:gd name="connsiteY16" fmla="*/ 1200150 h 2063750"/>
                <a:gd name="connsiteX17" fmla="*/ 571500 w 4064014"/>
                <a:gd name="connsiteY17" fmla="*/ 1193800 h 2063750"/>
                <a:gd name="connsiteX18" fmla="*/ 736600 w 4064014"/>
                <a:gd name="connsiteY18" fmla="*/ 1162050 h 2063750"/>
                <a:gd name="connsiteX19" fmla="*/ 793750 w 4064014"/>
                <a:gd name="connsiteY19" fmla="*/ 1143000 h 2063750"/>
                <a:gd name="connsiteX20" fmla="*/ 831850 w 4064014"/>
                <a:gd name="connsiteY20" fmla="*/ 1136650 h 2063750"/>
                <a:gd name="connsiteX21" fmla="*/ 971550 w 4064014"/>
                <a:gd name="connsiteY21" fmla="*/ 1092200 h 2063750"/>
                <a:gd name="connsiteX22" fmla="*/ 1085850 w 4064014"/>
                <a:gd name="connsiteY22" fmla="*/ 1060450 h 2063750"/>
                <a:gd name="connsiteX23" fmla="*/ 1149350 w 4064014"/>
                <a:gd name="connsiteY23" fmla="*/ 1041400 h 2063750"/>
                <a:gd name="connsiteX24" fmla="*/ 1219200 w 4064014"/>
                <a:gd name="connsiteY24" fmla="*/ 1035050 h 2063750"/>
                <a:gd name="connsiteX25" fmla="*/ 1295400 w 4064014"/>
                <a:gd name="connsiteY25" fmla="*/ 1009650 h 2063750"/>
                <a:gd name="connsiteX26" fmla="*/ 1365250 w 4064014"/>
                <a:gd name="connsiteY26" fmla="*/ 990600 h 2063750"/>
                <a:gd name="connsiteX27" fmla="*/ 1435100 w 4064014"/>
                <a:gd name="connsiteY27" fmla="*/ 952500 h 2063750"/>
                <a:gd name="connsiteX28" fmla="*/ 1504950 w 4064014"/>
                <a:gd name="connsiteY28" fmla="*/ 920750 h 2063750"/>
                <a:gd name="connsiteX29" fmla="*/ 1638300 w 4064014"/>
                <a:gd name="connsiteY29" fmla="*/ 850900 h 2063750"/>
                <a:gd name="connsiteX30" fmla="*/ 1689100 w 4064014"/>
                <a:gd name="connsiteY30" fmla="*/ 825500 h 2063750"/>
                <a:gd name="connsiteX31" fmla="*/ 1739900 w 4064014"/>
                <a:gd name="connsiteY31" fmla="*/ 812800 h 2063750"/>
                <a:gd name="connsiteX32" fmla="*/ 1847850 w 4064014"/>
                <a:gd name="connsiteY32" fmla="*/ 762000 h 2063750"/>
                <a:gd name="connsiteX33" fmla="*/ 1905000 w 4064014"/>
                <a:gd name="connsiteY33" fmla="*/ 742950 h 2063750"/>
                <a:gd name="connsiteX34" fmla="*/ 1968500 w 4064014"/>
                <a:gd name="connsiteY34" fmla="*/ 711200 h 2063750"/>
                <a:gd name="connsiteX35" fmla="*/ 2095500 w 4064014"/>
                <a:gd name="connsiteY35" fmla="*/ 673100 h 2063750"/>
                <a:gd name="connsiteX36" fmla="*/ 2184400 w 4064014"/>
                <a:gd name="connsiteY36" fmla="*/ 628650 h 2063750"/>
                <a:gd name="connsiteX37" fmla="*/ 2209800 w 4064014"/>
                <a:gd name="connsiteY37" fmla="*/ 615950 h 2063750"/>
                <a:gd name="connsiteX38" fmla="*/ 2235200 w 4064014"/>
                <a:gd name="connsiteY38" fmla="*/ 596900 h 2063750"/>
                <a:gd name="connsiteX39" fmla="*/ 2324100 w 4064014"/>
                <a:gd name="connsiteY39" fmla="*/ 546100 h 2063750"/>
                <a:gd name="connsiteX40" fmla="*/ 2368550 w 4064014"/>
                <a:gd name="connsiteY40" fmla="*/ 527050 h 2063750"/>
                <a:gd name="connsiteX41" fmla="*/ 2425700 w 4064014"/>
                <a:gd name="connsiteY41" fmla="*/ 495300 h 2063750"/>
                <a:gd name="connsiteX42" fmla="*/ 2476500 w 4064014"/>
                <a:gd name="connsiteY42" fmla="*/ 482600 h 2063750"/>
                <a:gd name="connsiteX43" fmla="*/ 2527300 w 4064014"/>
                <a:gd name="connsiteY43" fmla="*/ 488950 h 2063750"/>
                <a:gd name="connsiteX44" fmla="*/ 2565400 w 4064014"/>
                <a:gd name="connsiteY44" fmla="*/ 508000 h 2063750"/>
                <a:gd name="connsiteX45" fmla="*/ 2635250 w 4064014"/>
                <a:gd name="connsiteY45" fmla="*/ 539750 h 2063750"/>
                <a:gd name="connsiteX46" fmla="*/ 2749550 w 4064014"/>
                <a:gd name="connsiteY46" fmla="*/ 609600 h 2063750"/>
                <a:gd name="connsiteX47" fmla="*/ 2952750 w 4064014"/>
                <a:gd name="connsiteY47" fmla="*/ 654050 h 2063750"/>
                <a:gd name="connsiteX48" fmla="*/ 3009900 w 4064014"/>
                <a:gd name="connsiteY48" fmla="*/ 635000 h 2063750"/>
                <a:gd name="connsiteX49" fmla="*/ 3054350 w 4064014"/>
                <a:gd name="connsiteY49" fmla="*/ 596900 h 2063750"/>
                <a:gd name="connsiteX50" fmla="*/ 3136900 w 4064014"/>
                <a:gd name="connsiteY50" fmla="*/ 488950 h 2063750"/>
                <a:gd name="connsiteX51" fmla="*/ 3155950 w 4064014"/>
                <a:gd name="connsiteY51" fmla="*/ 450850 h 2063750"/>
                <a:gd name="connsiteX52" fmla="*/ 3181350 w 4064014"/>
                <a:gd name="connsiteY52" fmla="*/ 406400 h 2063750"/>
                <a:gd name="connsiteX53" fmla="*/ 3232150 w 4064014"/>
                <a:gd name="connsiteY53" fmla="*/ 304800 h 2063750"/>
                <a:gd name="connsiteX54" fmla="*/ 3263900 w 4064014"/>
                <a:gd name="connsiteY54" fmla="*/ 273050 h 2063750"/>
                <a:gd name="connsiteX55" fmla="*/ 3302000 w 4064014"/>
                <a:gd name="connsiteY55" fmla="*/ 241300 h 2063750"/>
                <a:gd name="connsiteX56" fmla="*/ 3403600 w 4064014"/>
                <a:gd name="connsiteY56" fmla="*/ 165100 h 2063750"/>
                <a:gd name="connsiteX57" fmla="*/ 3448050 w 4064014"/>
                <a:gd name="connsiteY57" fmla="*/ 120650 h 2063750"/>
                <a:gd name="connsiteX58" fmla="*/ 3498850 w 4064014"/>
                <a:gd name="connsiteY58" fmla="*/ 95250 h 2063750"/>
                <a:gd name="connsiteX59" fmla="*/ 3556000 w 4064014"/>
                <a:gd name="connsiteY59" fmla="*/ 63500 h 2063750"/>
                <a:gd name="connsiteX60" fmla="*/ 3600450 w 4064014"/>
                <a:gd name="connsiteY60" fmla="*/ 31750 h 2063750"/>
                <a:gd name="connsiteX61" fmla="*/ 3638550 w 4064014"/>
                <a:gd name="connsiteY61" fmla="*/ 19050 h 2063750"/>
                <a:gd name="connsiteX62" fmla="*/ 3702050 w 4064014"/>
                <a:gd name="connsiteY62" fmla="*/ 0 h 2063750"/>
                <a:gd name="connsiteX63" fmla="*/ 3752850 w 4064014"/>
                <a:gd name="connsiteY63" fmla="*/ 6350 h 2063750"/>
                <a:gd name="connsiteX64" fmla="*/ 3771900 w 4064014"/>
                <a:gd name="connsiteY64" fmla="*/ 19050 h 2063750"/>
                <a:gd name="connsiteX65" fmla="*/ 3810000 w 4064014"/>
                <a:gd name="connsiteY65" fmla="*/ 38100 h 2063750"/>
                <a:gd name="connsiteX66" fmla="*/ 3860800 w 4064014"/>
                <a:gd name="connsiteY66" fmla="*/ 114300 h 2063750"/>
                <a:gd name="connsiteX67" fmla="*/ 3892550 w 4064014"/>
                <a:gd name="connsiteY67" fmla="*/ 158750 h 2063750"/>
                <a:gd name="connsiteX68" fmla="*/ 3917950 w 4064014"/>
                <a:gd name="connsiteY68" fmla="*/ 254000 h 2063750"/>
                <a:gd name="connsiteX69" fmla="*/ 3937000 w 4064014"/>
                <a:gd name="connsiteY69" fmla="*/ 349250 h 2063750"/>
                <a:gd name="connsiteX70" fmla="*/ 3949700 w 4064014"/>
                <a:gd name="connsiteY70" fmla="*/ 482600 h 2063750"/>
                <a:gd name="connsiteX71" fmla="*/ 3981450 w 4064014"/>
                <a:gd name="connsiteY71" fmla="*/ 539750 h 2063750"/>
                <a:gd name="connsiteX72" fmla="*/ 4006850 w 4064014"/>
                <a:gd name="connsiteY72" fmla="*/ 603250 h 2063750"/>
                <a:gd name="connsiteX73" fmla="*/ 4032250 w 4064014"/>
                <a:gd name="connsiteY73" fmla="*/ 654050 h 2063750"/>
                <a:gd name="connsiteX74" fmla="*/ 4051300 w 4064014"/>
                <a:gd name="connsiteY74" fmla="*/ 685800 h 2063750"/>
                <a:gd name="connsiteX75" fmla="*/ 4057650 w 4064014"/>
                <a:gd name="connsiteY75" fmla="*/ 730250 h 2063750"/>
                <a:gd name="connsiteX76" fmla="*/ 4064000 w 4064014"/>
                <a:gd name="connsiteY76" fmla="*/ 755650 h 2063750"/>
                <a:gd name="connsiteX77" fmla="*/ 4038600 w 4064014"/>
                <a:gd name="connsiteY77" fmla="*/ 952500 h 2063750"/>
                <a:gd name="connsiteX78" fmla="*/ 4025900 w 4064014"/>
                <a:gd name="connsiteY78" fmla="*/ 977900 h 2063750"/>
                <a:gd name="connsiteX79" fmla="*/ 4013200 w 4064014"/>
                <a:gd name="connsiteY79" fmla="*/ 1016000 h 2063750"/>
                <a:gd name="connsiteX80" fmla="*/ 3975100 w 4064014"/>
                <a:gd name="connsiteY80" fmla="*/ 1060450 h 2063750"/>
                <a:gd name="connsiteX81" fmla="*/ 3943350 w 4064014"/>
                <a:gd name="connsiteY81" fmla="*/ 1111250 h 2063750"/>
                <a:gd name="connsiteX82" fmla="*/ 3867150 w 4064014"/>
                <a:gd name="connsiteY82" fmla="*/ 1219200 h 2063750"/>
                <a:gd name="connsiteX83" fmla="*/ 3867150 w 4064014"/>
                <a:gd name="connsiteY83" fmla="*/ 1403350 h 2063750"/>
                <a:gd name="connsiteX84" fmla="*/ 3911600 w 4064014"/>
                <a:gd name="connsiteY84" fmla="*/ 1485900 h 2063750"/>
                <a:gd name="connsiteX85" fmla="*/ 3937000 w 4064014"/>
                <a:gd name="connsiteY85" fmla="*/ 1536700 h 2063750"/>
                <a:gd name="connsiteX86" fmla="*/ 4000500 w 4064014"/>
                <a:gd name="connsiteY86" fmla="*/ 1638300 h 2063750"/>
                <a:gd name="connsiteX87" fmla="*/ 4032250 w 4064014"/>
                <a:gd name="connsiteY87" fmla="*/ 1708150 h 2063750"/>
                <a:gd name="connsiteX88" fmla="*/ 4044950 w 4064014"/>
                <a:gd name="connsiteY88" fmla="*/ 1746250 h 2063750"/>
                <a:gd name="connsiteX89" fmla="*/ 4025900 w 4064014"/>
                <a:gd name="connsiteY89" fmla="*/ 1885950 h 2063750"/>
                <a:gd name="connsiteX90" fmla="*/ 3968750 w 4064014"/>
                <a:gd name="connsiteY90" fmla="*/ 1905000 h 2063750"/>
                <a:gd name="connsiteX91" fmla="*/ 3924300 w 4064014"/>
                <a:gd name="connsiteY91" fmla="*/ 1917700 h 2063750"/>
                <a:gd name="connsiteX92" fmla="*/ 3790950 w 4064014"/>
                <a:gd name="connsiteY92" fmla="*/ 1943100 h 2063750"/>
                <a:gd name="connsiteX93" fmla="*/ 3733800 w 4064014"/>
                <a:gd name="connsiteY93" fmla="*/ 1962150 h 2063750"/>
                <a:gd name="connsiteX94" fmla="*/ 3683000 w 4064014"/>
                <a:gd name="connsiteY94" fmla="*/ 1981200 h 2063750"/>
                <a:gd name="connsiteX95" fmla="*/ 3663950 w 4064014"/>
                <a:gd name="connsiteY95" fmla="*/ 1993900 h 2063750"/>
                <a:gd name="connsiteX96" fmla="*/ 3644900 w 4064014"/>
                <a:gd name="connsiteY96" fmla="*/ 2000250 h 2063750"/>
                <a:gd name="connsiteX97" fmla="*/ 3613150 w 4064014"/>
                <a:gd name="connsiteY97" fmla="*/ 2012950 h 2063750"/>
                <a:gd name="connsiteX98" fmla="*/ 3581400 w 4064014"/>
                <a:gd name="connsiteY98" fmla="*/ 2032000 h 2063750"/>
                <a:gd name="connsiteX99" fmla="*/ 3562350 w 4064014"/>
                <a:gd name="connsiteY99" fmla="*/ 2038350 h 2063750"/>
                <a:gd name="connsiteX100" fmla="*/ 3543300 w 4064014"/>
                <a:gd name="connsiteY100" fmla="*/ 2051050 h 2063750"/>
                <a:gd name="connsiteX101" fmla="*/ 3346450 w 4064014"/>
                <a:gd name="connsiteY101" fmla="*/ 2057400 h 2063750"/>
                <a:gd name="connsiteX102" fmla="*/ 2971800 w 4064014"/>
                <a:gd name="connsiteY102" fmla="*/ 2044700 h 2063750"/>
                <a:gd name="connsiteX103" fmla="*/ 2660650 w 4064014"/>
                <a:gd name="connsiteY103" fmla="*/ 2032000 h 2063750"/>
                <a:gd name="connsiteX104" fmla="*/ 2368550 w 4064014"/>
                <a:gd name="connsiteY104" fmla="*/ 2044700 h 2063750"/>
                <a:gd name="connsiteX105" fmla="*/ 2260600 w 4064014"/>
                <a:gd name="connsiteY105" fmla="*/ 2057400 h 2063750"/>
                <a:gd name="connsiteX106" fmla="*/ 1879600 w 4064014"/>
                <a:gd name="connsiteY106" fmla="*/ 2051050 h 2063750"/>
                <a:gd name="connsiteX107" fmla="*/ 1250950 w 4064014"/>
                <a:gd name="connsiteY107" fmla="*/ 2057400 h 2063750"/>
                <a:gd name="connsiteX108" fmla="*/ 1174750 w 4064014"/>
                <a:gd name="connsiteY108" fmla="*/ 2063750 h 2063750"/>
                <a:gd name="connsiteX109" fmla="*/ 425450 w 4064014"/>
                <a:gd name="connsiteY109" fmla="*/ 2057400 h 2063750"/>
                <a:gd name="connsiteX110" fmla="*/ 336550 w 4064014"/>
                <a:gd name="connsiteY110" fmla="*/ 2051050 h 2063750"/>
                <a:gd name="connsiteX111" fmla="*/ 215900 w 4064014"/>
                <a:gd name="connsiteY111" fmla="*/ 2038350 h 2063750"/>
                <a:gd name="connsiteX112" fmla="*/ 171450 w 4064014"/>
                <a:gd name="connsiteY112" fmla="*/ 2032000 h 2063750"/>
                <a:gd name="connsiteX113" fmla="*/ 152400 w 4064014"/>
                <a:gd name="connsiteY113" fmla="*/ 2025650 h 2063750"/>
                <a:gd name="connsiteX114" fmla="*/ 63500 w 4064014"/>
                <a:gd name="connsiteY114" fmla="*/ 2006600 h 2063750"/>
                <a:gd name="connsiteX115" fmla="*/ 12700 w 4064014"/>
                <a:gd name="connsiteY115" fmla="*/ 1981200 h 2063750"/>
                <a:gd name="connsiteX0" fmla="*/ 12700 w 4064014"/>
                <a:gd name="connsiteY0" fmla="*/ 1981200 h 2063750"/>
                <a:gd name="connsiteX1" fmla="*/ 0 w 4064014"/>
                <a:gd name="connsiteY1" fmla="*/ 1949450 h 2063750"/>
                <a:gd name="connsiteX2" fmla="*/ 12700 w 4064014"/>
                <a:gd name="connsiteY2" fmla="*/ 1860550 h 2063750"/>
                <a:gd name="connsiteX3" fmla="*/ 31750 w 4064014"/>
                <a:gd name="connsiteY3" fmla="*/ 1816100 h 2063750"/>
                <a:gd name="connsiteX4" fmla="*/ 50800 w 4064014"/>
                <a:gd name="connsiteY4" fmla="*/ 1765300 h 2063750"/>
                <a:gd name="connsiteX5" fmla="*/ 63500 w 4064014"/>
                <a:gd name="connsiteY5" fmla="*/ 1708150 h 2063750"/>
                <a:gd name="connsiteX6" fmla="*/ 88900 w 4064014"/>
                <a:gd name="connsiteY6" fmla="*/ 1631950 h 2063750"/>
                <a:gd name="connsiteX7" fmla="*/ 114300 w 4064014"/>
                <a:gd name="connsiteY7" fmla="*/ 1517650 h 2063750"/>
                <a:gd name="connsiteX8" fmla="*/ 120650 w 4064014"/>
                <a:gd name="connsiteY8" fmla="*/ 1473200 h 2063750"/>
                <a:gd name="connsiteX9" fmla="*/ 158750 w 4064014"/>
                <a:gd name="connsiteY9" fmla="*/ 1390650 h 2063750"/>
                <a:gd name="connsiteX10" fmla="*/ 184150 w 4064014"/>
                <a:gd name="connsiteY10" fmla="*/ 1352550 h 2063750"/>
                <a:gd name="connsiteX11" fmla="*/ 209550 w 4064014"/>
                <a:gd name="connsiteY11" fmla="*/ 1320800 h 2063750"/>
                <a:gd name="connsiteX12" fmla="*/ 247650 w 4064014"/>
                <a:gd name="connsiteY12" fmla="*/ 1301750 h 2063750"/>
                <a:gd name="connsiteX13" fmla="*/ 361950 w 4064014"/>
                <a:gd name="connsiteY13" fmla="*/ 1231900 h 2063750"/>
                <a:gd name="connsiteX14" fmla="*/ 419100 w 4064014"/>
                <a:gd name="connsiteY14" fmla="*/ 1219200 h 2063750"/>
                <a:gd name="connsiteX15" fmla="*/ 457200 w 4064014"/>
                <a:gd name="connsiteY15" fmla="*/ 1212850 h 2063750"/>
                <a:gd name="connsiteX16" fmla="*/ 508000 w 4064014"/>
                <a:gd name="connsiteY16" fmla="*/ 1200150 h 2063750"/>
                <a:gd name="connsiteX17" fmla="*/ 571500 w 4064014"/>
                <a:gd name="connsiteY17" fmla="*/ 1193800 h 2063750"/>
                <a:gd name="connsiteX18" fmla="*/ 736600 w 4064014"/>
                <a:gd name="connsiteY18" fmla="*/ 1162050 h 2063750"/>
                <a:gd name="connsiteX19" fmla="*/ 793750 w 4064014"/>
                <a:gd name="connsiteY19" fmla="*/ 1143000 h 2063750"/>
                <a:gd name="connsiteX20" fmla="*/ 831850 w 4064014"/>
                <a:gd name="connsiteY20" fmla="*/ 1136650 h 2063750"/>
                <a:gd name="connsiteX21" fmla="*/ 971550 w 4064014"/>
                <a:gd name="connsiteY21" fmla="*/ 1092200 h 2063750"/>
                <a:gd name="connsiteX22" fmla="*/ 1085850 w 4064014"/>
                <a:gd name="connsiteY22" fmla="*/ 1060450 h 2063750"/>
                <a:gd name="connsiteX23" fmla="*/ 1149350 w 4064014"/>
                <a:gd name="connsiteY23" fmla="*/ 1041400 h 2063750"/>
                <a:gd name="connsiteX24" fmla="*/ 1219200 w 4064014"/>
                <a:gd name="connsiteY24" fmla="*/ 1035050 h 2063750"/>
                <a:gd name="connsiteX25" fmla="*/ 1295400 w 4064014"/>
                <a:gd name="connsiteY25" fmla="*/ 1009650 h 2063750"/>
                <a:gd name="connsiteX26" fmla="*/ 1365250 w 4064014"/>
                <a:gd name="connsiteY26" fmla="*/ 990600 h 2063750"/>
                <a:gd name="connsiteX27" fmla="*/ 1435100 w 4064014"/>
                <a:gd name="connsiteY27" fmla="*/ 952500 h 2063750"/>
                <a:gd name="connsiteX28" fmla="*/ 1504950 w 4064014"/>
                <a:gd name="connsiteY28" fmla="*/ 920750 h 2063750"/>
                <a:gd name="connsiteX29" fmla="*/ 1638300 w 4064014"/>
                <a:gd name="connsiteY29" fmla="*/ 850900 h 2063750"/>
                <a:gd name="connsiteX30" fmla="*/ 1689100 w 4064014"/>
                <a:gd name="connsiteY30" fmla="*/ 825500 h 2063750"/>
                <a:gd name="connsiteX31" fmla="*/ 1739900 w 4064014"/>
                <a:gd name="connsiteY31" fmla="*/ 812800 h 2063750"/>
                <a:gd name="connsiteX32" fmla="*/ 1847850 w 4064014"/>
                <a:gd name="connsiteY32" fmla="*/ 762000 h 2063750"/>
                <a:gd name="connsiteX33" fmla="*/ 1905000 w 4064014"/>
                <a:gd name="connsiteY33" fmla="*/ 742950 h 2063750"/>
                <a:gd name="connsiteX34" fmla="*/ 1968500 w 4064014"/>
                <a:gd name="connsiteY34" fmla="*/ 711200 h 2063750"/>
                <a:gd name="connsiteX35" fmla="*/ 2095500 w 4064014"/>
                <a:gd name="connsiteY35" fmla="*/ 673100 h 2063750"/>
                <a:gd name="connsiteX36" fmla="*/ 2184400 w 4064014"/>
                <a:gd name="connsiteY36" fmla="*/ 628650 h 2063750"/>
                <a:gd name="connsiteX37" fmla="*/ 2209800 w 4064014"/>
                <a:gd name="connsiteY37" fmla="*/ 615950 h 2063750"/>
                <a:gd name="connsiteX38" fmla="*/ 2235200 w 4064014"/>
                <a:gd name="connsiteY38" fmla="*/ 596900 h 2063750"/>
                <a:gd name="connsiteX39" fmla="*/ 2324100 w 4064014"/>
                <a:gd name="connsiteY39" fmla="*/ 546100 h 2063750"/>
                <a:gd name="connsiteX40" fmla="*/ 2368550 w 4064014"/>
                <a:gd name="connsiteY40" fmla="*/ 527050 h 2063750"/>
                <a:gd name="connsiteX41" fmla="*/ 2425700 w 4064014"/>
                <a:gd name="connsiteY41" fmla="*/ 495300 h 2063750"/>
                <a:gd name="connsiteX42" fmla="*/ 2476500 w 4064014"/>
                <a:gd name="connsiteY42" fmla="*/ 482600 h 2063750"/>
                <a:gd name="connsiteX43" fmla="*/ 2527300 w 4064014"/>
                <a:gd name="connsiteY43" fmla="*/ 488950 h 2063750"/>
                <a:gd name="connsiteX44" fmla="*/ 2565400 w 4064014"/>
                <a:gd name="connsiteY44" fmla="*/ 508000 h 2063750"/>
                <a:gd name="connsiteX45" fmla="*/ 2635250 w 4064014"/>
                <a:gd name="connsiteY45" fmla="*/ 539750 h 2063750"/>
                <a:gd name="connsiteX46" fmla="*/ 2749550 w 4064014"/>
                <a:gd name="connsiteY46" fmla="*/ 609600 h 2063750"/>
                <a:gd name="connsiteX47" fmla="*/ 2952750 w 4064014"/>
                <a:gd name="connsiteY47" fmla="*/ 654050 h 2063750"/>
                <a:gd name="connsiteX48" fmla="*/ 3009900 w 4064014"/>
                <a:gd name="connsiteY48" fmla="*/ 635000 h 2063750"/>
                <a:gd name="connsiteX49" fmla="*/ 3054350 w 4064014"/>
                <a:gd name="connsiteY49" fmla="*/ 596900 h 2063750"/>
                <a:gd name="connsiteX50" fmla="*/ 3136900 w 4064014"/>
                <a:gd name="connsiteY50" fmla="*/ 488950 h 2063750"/>
                <a:gd name="connsiteX51" fmla="*/ 3155950 w 4064014"/>
                <a:gd name="connsiteY51" fmla="*/ 450850 h 2063750"/>
                <a:gd name="connsiteX52" fmla="*/ 3181350 w 4064014"/>
                <a:gd name="connsiteY52" fmla="*/ 406400 h 2063750"/>
                <a:gd name="connsiteX53" fmla="*/ 3232150 w 4064014"/>
                <a:gd name="connsiteY53" fmla="*/ 304800 h 2063750"/>
                <a:gd name="connsiteX54" fmla="*/ 3263900 w 4064014"/>
                <a:gd name="connsiteY54" fmla="*/ 273050 h 2063750"/>
                <a:gd name="connsiteX55" fmla="*/ 3302000 w 4064014"/>
                <a:gd name="connsiteY55" fmla="*/ 241300 h 2063750"/>
                <a:gd name="connsiteX56" fmla="*/ 3403600 w 4064014"/>
                <a:gd name="connsiteY56" fmla="*/ 165100 h 2063750"/>
                <a:gd name="connsiteX57" fmla="*/ 3448050 w 4064014"/>
                <a:gd name="connsiteY57" fmla="*/ 120650 h 2063750"/>
                <a:gd name="connsiteX58" fmla="*/ 3498850 w 4064014"/>
                <a:gd name="connsiteY58" fmla="*/ 95250 h 2063750"/>
                <a:gd name="connsiteX59" fmla="*/ 3556000 w 4064014"/>
                <a:gd name="connsiteY59" fmla="*/ 63500 h 2063750"/>
                <a:gd name="connsiteX60" fmla="*/ 3600450 w 4064014"/>
                <a:gd name="connsiteY60" fmla="*/ 31750 h 2063750"/>
                <a:gd name="connsiteX61" fmla="*/ 3638550 w 4064014"/>
                <a:gd name="connsiteY61" fmla="*/ 19050 h 2063750"/>
                <a:gd name="connsiteX62" fmla="*/ 3702050 w 4064014"/>
                <a:gd name="connsiteY62" fmla="*/ 0 h 2063750"/>
                <a:gd name="connsiteX63" fmla="*/ 3752850 w 4064014"/>
                <a:gd name="connsiteY63" fmla="*/ 6350 h 2063750"/>
                <a:gd name="connsiteX64" fmla="*/ 3771900 w 4064014"/>
                <a:gd name="connsiteY64" fmla="*/ 19050 h 2063750"/>
                <a:gd name="connsiteX65" fmla="*/ 3810000 w 4064014"/>
                <a:gd name="connsiteY65" fmla="*/ 38100 h 2063750"/>
                <a:gd name="connsiteX66" fmla="*/ 3860800 w 4064014"/>
                <a:gd name="connsiteY66" fmla="*/ 114300 h 2063750"/>
                <a:gd name="connsiteX67" fmla="*/ 3892550 w 4064014"/>
                <a:gd name="connsiteY67" fmla="*/ 158750 h 2063750"/>
                <a:gd name="connsiteX68" fmla="*/ 3917950 w 4064014"/>
                <a:gd name="connsiteY68" fmla="*/ 254000 h 2063750"/>
                <a:gd name="connsiteX69" fmla="*/ 3937000 w 4064014"/>
                <a:gd name="connsiteY69" fmla="*/ 349250 h 2063750"/>
                <a:gd name="connsiteX70" fmla="*/ 3949700 w 4064014"/>
                <a:gd name="connsiteY70" fmla="*/ 482600 h 2063750"/>
                <a:gd name="connsiteX71" fmla="*/ 3981450 w 4064014"/>
                <a:gd name="connsiteY71" fmla="*/ 539750 h 2063750"/>
                <a:gd name="connsiteX72" fmla="*/ 4006850 w 4064014"/>
                <a:gd name="connsiteY72" fmla="*/ 603250 h 2063750"/>
                <a:gd name="connsiteX73" fmla="*/ 4032250 w 4064014"/>
                <a:gd name="connsiteY73" fmla="*/ 654050 h 2063750"/>
                <a:gd name="connsiteX74" fmla="*/ 4051300 w 4064014"/>
                <a:gd name="connsiteY74" fmla="*/ 685800 h 2063750"/>
                <a:gd name="connsiteX75" fmla="*/ 4057650 w 4064014"/>
                <a:gd name="connsiteY75" fmla="*/ 730250 h 2063750"/>
                <a:gd name="connsiteX76" fmla="*/ 4064000 w 4064014"/>
                <a:gd name="connsiteY76" fmla="*/ 755650 h 2063750"/>
                <a:gd name="connsiteX77" fmla="*/ 4038600 w 4064014"/>
                <a:gd name="connsiteY77" fmla="*/ 952500 h 2063750"/>
                <a:gd name="connsiteX78" fmla="*/ 4025900 w 4064014"/>
                <a:gd name="connsiteY78" fmla="*/ 977900 h 2063750"/>
                <a:gd name="connsiteX79" fmla="*/ 4013200 w 4064014"/>
                <a:gd name="connsiteY79" fmla="*/ 1016000 h 2063750"/>
                <a:gd name="connsiteX80" fmla="*/ 3975100 w 4064014"/>
                <a:gd name="connsiteY80" fmla="*/ 1060450 h 2063750"/>
                <a:gd name="connsiteX81" fmla="*/ 3943350 w 4064014"/>
                <a:gd name="connsiteY81" fmla="*/ 1111250 h 2063750"/>
                <a:gd name="connsiteX82" fmla="*/ 3867150 w 4064014"/>
                <a:gd name="connsiteY82" fmla="*/ 1219200 h 2063750"/>
                <a:gd name="connsiteX83" fmla="*/ 3867150 w 4064014"/>
                <a:gd name="connsiteY83" fmla="*/ 1403350 h 2063750"/>
                <a:gd name="connsiteX84" fmla="*/ 3911600 w 4064014"/>
                <a:gd name="connsiteY84" fmla="*/ 1485900 h 2063750"/>
                <a:gd name="connsiteX85" fmla="*/ 3937000 w 4064014"/>
                <a:gd name="connsiteY85" fmla="*/ 1536700 h 2063750"/>
                <a:gd name="connsiteX86" fmla="*/ 4000500 w 4064014"/>
                <a:gd name="connsiteY86" fmla="*/ 1638300 h 2063750"/>
                <a:gd name="connsiteX87" fmla="*/ 4032250 w 4064014"/>
                <a:gd name="connsiteY87" fmla="*/ 1708150 h 2063750"/>
                <a:gd name="connsiteX88" fmla="*/ 4044950 w 4064014"/>
                <a:gd name="connsiteY88" fmla="*/ 1746250 h 2063750"/>
                <a:gd name="connsiteX89" fmla="*/ 4025900 w 4064014"/>
                <a:gd name="connsiteY89" fmla="*/ 1885950 h 2063750"/>
                <a:gd name="connsiteX90" fmla="*/ 3968750 w 4064014"/>
                <a:gd name="connsiteY90" fmla="*/ 1905000 h 2063750"/>
                <a:gd name="connsiteX91" fmla="*/ 3924300 w 4064014"/>
                <a:gd name="connsiteY91" fmla="*/ 1917700 h 2063750"/>
                <a:gd name="connsiteX92" fmla="*/ 3790950 w 4064014"/>
                <a:gd name="connsiteY92" fmla="*/ 1943100 h 2063750"/>
                <a:gd name="connsiteX93" fmla="*/ 3733800 w 4064014"/>
                <a:gd name="connsiteY93" fmla="*/ 1962150 h 2063750"/>
                <a:gd name="connsiteX94" fmla="*/ 3683000 w 4064014"/>
                <a:gd name="connsiteY94" fmla="*/ 1981200 h 2063750"/>
                <a:gd name="connsiteX95" fmla="*/ 3663950 w 4064014"/>
                <a:gd name="connsiteY95" fmla="*/ 1993900 h 2063750"/>
                <a:gd name="connsiteX96" fmla="*/ 3644900 w 4064014"/>
                <a:gd name="connsiteY96" fmla="*/ 2000250 h 2063750"/>
                <a:gd name="connsiteX97" fmla="*/ 3613150 w 4064014"/>
                <a:gd name="connsiteY97" fmla="*/ 2012950 h 2063750"/>
                <a:gd name="connsiteX98" fmla="*/ 3581400 w 4064014"/>
                <a:gd name="connsiteY98" fmla="*/ 2032000 h 2063750"/>
                <a:gd name="connsiteX99" fmla="*/ 3562350 w 4064014"/>
                <a:gd name="connsiteY99" fmla="*/ 2038350 h 2063750"/>
                <a:gd name="connsiteX100" fmla="*/ 3346450 w 4064014"/>
                <a:gd name="connsiteY100" fmla="*/ 2057400 h 2063750"/>
                <a:gd name="connsiteX101" fmla="*/ 2971800 w 4064014"/>
                <a:gd name="connsiteY101" fmla="*/ 2044700 h 2063750"/>
                <a:gd name="connsiteX102" fmla="*/ 2660650 w 4064014"/>
                <a:gd name="connsiteY102" fmla="*/ 2032000 h 2063750"/>
                <a:gd name="connsiteX103" fmla="*/ 2368550 w 4064014"/>
                <a:gd name="connsiteY103" fmla="*/ 2044700 h 2063750"/>
                <a:gd name="connsiteX104" fmla="*/ 2260600 w 4064014"/>
                <a:gd name="connsiteY104" fmla="*/ 2057400 h 2063750"/>
                <a:gd name="connsiteX105" fmla="*/ 1879600 w 4064014"/>
                <a:gd name="connsiteY105" fmla="*/ 2051050 h 2063750"/>
                <a:gd name="connsiteX106" fmla="*/ 1250950 w 4064014"/>
                <a:gd name="connsiteY106" fmla="*/ 2057400 h 2063750"/>
                <a:gd name="connsiteX107" fmla="*/ 1174750 w 4064014"/>
                <a:gd name="connsiteY107" fmla="*/ 2063750 h 2063750"/>
                <a:gd name="connsiteX108" fmla="*/ 425450 w 4064014"/>
                <a:gd name="connsiteY108" fmla="*/ 2057400 h 2063750"/>
                <a:gd name="connsiteX109" fmla="*/ 336550 w 4064014"/>
                <a:gd name="connsiteY109" fmla="*/ 2051050 h 2063750"/>
                <a:gd name="connsiteX110" fmla="*/ 215900 w 4064014"/>
                <a:gd name="connsiteY110" fmla="*/ 2038350 h 2063750"/>
                <a:gd name="connsiteX111" fmla="*/ 171450 w 4064014"/>
                <a:gd name="connsiteY111" fmla="*/ 2032000 h 2063750"/>
                <a:gd name="connsiteX112" fmla="*/ 152400 w 4064014"/>
                <a:gd name="connsiteY112" fmla="*/ 2025650 h 2063750"/>
                <a:gd name="connsiteX113" fmla="*/ 63500 w 4064014"/>
                <a:gd name="connsiteY113" fmla="*/ 2006600 h 2063750"/>
                <a:gd name="connsiteX114" fmla="*/ 12700 w 4064014"/>
                <a:gd name="connsiteY114" fmla="*/ 1981200 h 2063750"/>
                <a:gd name="connsiteX0" fmla="*/ 12700 w 4064014"/>
                <a:gd name="connsiteY0" fmla="*/ 1981200 h 2063750"/>
                <a:gd name="connsiteX1" fmla="*/ 0 w 4064014"/>
                <a:gd name="connsiteY1" fmla="*/ 1949450 h 2063750"/>
                <a:gd name="connsiteX2" fmla="*/ 12700 w 4064014"/>
                <a:gd name="connsiteY2" fmla="*/ 1860550 h 2063750"/>
                <a:gd name="connsiteX3" fmla="*/ 31750 w 4064014"/>
                <a:gd name="connsiteY3" fmla="*/ 1816100 h 2063750"/>
                <a:gd name="connsiteX4" fmla="*/ 50800 w 4064014"/>
                <a:gd name="connsiteY4" fmla="*/ 1765300 h 2063750"/>
                <a:gd name="connsiteX5" fmla="*/ 63500 w 4064014"/>
                <a:gd name="connsiteY5" fmla="*/ 1708150 h 2063750"/>
                <a:gd name="connsiteX6" fmla="*/ 88900 w 4064014"/>
                <a:gd name="connsiteY6" fmla="*/ 1631950 h 2063750"/>
                <a:gd name="connsiteX7" fmla="*/ 114300 w 4064014"/>
                <a:gd name="connsiteY7" fmla="*/ 1517650 h 2063750"/>
                <a:gd name="connsiteX8" fmla="*/ 120650 w 4064014"/>
                <a:gd name="connsiteY8" fmla="*/ 1473200 h 2063750"/>
                <a:gd name="connsiteX9" fmla="*/ 158750 w 4064014"/>
                <a:gd name="connsiteY9" fmla="*/ 1390650 h 2063750"/>
                <a:gd name="connsiteX10" fmla="*/ 184150 w 4064014"/>
                <a:gd name="connsiteY10" fmla="*/ 1352550 h 2063750"/>
                <a:gd name="connsiteX11" fmla="*/ 209550 w 4064014"/>
                <a:gd name="connsiteY11" fmla="*/ 1320800 h 2063750"/>
                <a:gd name="connsiteX12" fmla="*/ 247650 w 4064014"/>
                <a:gd name="connsiteY12" fmla="*/ 1301750 h 2063750"/>
                <a:gd name="connsiteX13" fmla="*/ 361950 w 4064014"/>
                <a:gd name="connsiteY13" fmla="*/ 1231900 h 2063750"/>
                <a:gd name="connsiteX14" fmla="*/ 419100 w 4064014"/>
                <a:gd name="connsiteY14" fmla="*/ 1219200 h 2063750"/>
                <a:gd name="connsiteX15" fmla="*/ 457200 w 4064014"/>
                <a:gd name="connsiteY15" fmla="*/ 1212850 h 2063750"/>
                <a:gd name="connsiteX16" fmla="*/ 508000 w 4064014"/>
                <a:gd name="connsiteY16" fmla="*/ 1200150 h 2063750"/>
                <a:gd name="connsiteX17" fmla="*/ 571500 w 4064014"/>
                <a:gd name="connsiteY17" fmla="*/ 1193800 h 2063750"/>
                <a:gd name="connsiteX18" fmla="*/ 736600 w 4064014"/>
                <a:gd name="connsiteY18" fmla="*/ 1162050 h 2063750"/>
                <a:gd name="connsiteX19" fmla="*/ 793750 w 4064014"/>
                <a:gd name="connsiteY19" fmla="*/ 1143000 h 2063750"/>
                <a:gd name="connsiteX20" fmla="*/ 831850 w 4064014"/>
                <a:gd name="connsiteY20" fmla="*/ 1136650 h 2063750"/>
                <a:gd name="connsiteX21" fmla="*/ 971550 w 4064014"/>
                <a:gd name="connsiteY21" fmla="*/ 1092200 h 2063750"/>
                <a:gd name="connsiteX22" fmla="*/ 1085850 w 4064014"/>
                <a:gd name="connsiteY22" fmla="*/ 1060450 h 2063750"/>
                <a:gd name="connsiteX23" fmla="*/ 1149350 w 4064014"/>
                <a:gd name="connsiteY23" fmla="*/ 1041400 h 2063750"/>
                <a:gd name="connsiteX24" fmla="*/ 1219200 w 4064014"/>
                <a:gd name="connsiteY24" fmla="*/ 1035050 h 2063750"/>
                <a:gd name="connsiteX25" fmla="*/ 1295400 w 4064014"/>
                <a:gd name="connsiteY25" fmla="*/ 1009650 h 2063750"/>
                <a:gd name="connsiteX26" fmla="*/ 1365250 w 4064014"/>
                <a:gd name="connsiteY26" fmla="*/ 990600 h 2063750"/>
                <a:gd name="connsiteX27" fmla="*/ 1435100 w 4064014"/>
                <a:gd name="connsiteY27" fmla="*/ 952500 h 2063750"/>
                <a:gd name="connsiteX28" fmla="*/ 1504950 w 4064014"/>
                <a:gd name="connsiteY28" fmla="*/ 920750 h 2063750"/>
                <a:gd name="connsiteX29" fmla="*/ 1638300 w 4064014"/>
                <a:gd name="connsiteY29" fmla="*/ 850900 h 2063750"/>
                <a:gd name="connsiteX30" fmla="*/ 1689100 w 4064014"/>
                <a:gd name="connsiteY30" fmla="*/ 825500 h 2063750"/>
                <a:gd name="connsiteX31" fmla="*/ 1739900 w 4064014"/>
                <a:gd name="connsiteY31" fmla="*/ 812800 h 2063750"/>
                <a:gd name="connsiteX32" fmla="*/ 1847850 w 4064014"/>
                <a:gd name="connsiteY32" fmla="*/ 762000 h 2063750"/>
                <a:gd name="connsiteX33" fmla="*/ 1905000 w 4064014"/>
                <a:gd name="connsiteY33" fmla="*/ 742950 h 2063750"/>
                <a:gd name="connsiteX34" fmla="*/ 1968500 w 4064014"/>
                <a:gd name="connsiteY34" fmla="*/ 711200 h 2063750"/>
                <a:gd name="connsiteX35" fmla="*/ 2095500 w 4064014"/>
                <a:gd name="connsiteY35" fmla="*/ 673100 h 2063750"/>
                <a:gd name="connsiteX36" fmla="*/ 2184400 w 4064014"/>
                <a:gd name="connsiteY36" fmla="*/ 628650 h 2063750"/>
                <a:gd name="connsiteX37" fmla="*/ 2209800 w 4064014"/>
                <a:gd name="connsiteY37" fmla="*/ 615950 h 2063750"/>
                <a:gd name="connsiteX38" fmla="*/ 2235200 w 4064014"/>
                <a:gd name="connsiteY38" fmla="*/ 596900 h 2063750"/>
                <a:gd name="connsiteX39" fmla="*/ 2324100 w 4064014"/>
                <a:gd name="connsiteY39" fmla="*/ 546100 h 2063750"/>
                <a:gd name="connsiteX40" fmla="*/ 2368550 w 4064014"/>
                <a:gd name="connsiteY40" fmla="*/ 527050 h 2063750"/>
                <a:gd name="connsiteX41" fmla="*/ 2425700 w 4064014"/>
                <a:gd name="connsiteY41" fmla="*/ 495300 h 2063750"/>
                <a:gd name="connsiteX42" fmla="*/ 2476500 w 4064014"/>
                <a:gd name="connsiteY42" fmla="*/ 482600 h 2063750"/>
                <a:gd name="connsiteX43" fmla="*/ 2527300 w 4064014"/>
                <a:gd name="connsiteY43" fmla="*/ 488950 h 2063750"/>
                <a:gd name="connsiteX44" fmla="*/ 2565400 w 4064014"/>
                <a:gd name="connsiteY44" fmla="*/ 508000 h 2063750"/>
                <a:gd name="connsiteX45" fmla="*/ 2635250 w 4064014"/>
                <a:gd name="connsiteY45" fmla="*/ 539750 h 2063750"/>
                <a:gd name="connsiteX46" fmla="*/ 2749550 w 4064014"/>
                <a:gd name="connsiteY46" fmla="*/ 609600 h 2063750"/>
                <a:gd name="connsiteX47" fmla="*/ 2952750 w 4064014"/>
                <a:gd name="connsiteY47" fmla="*/ 654050 h 2063750"/>
                <a:gd name="connsiteX48" fmla="*/ 3009900 w 4064014"/>
                <a:gd name="connsiteY48" fmla="*/ 635000 h 2063750"/>
                <a:gd name="connsiteX49" fmla="*/ 3054350 w 4064014"/>
                <a:gd name="connsiteY49" fmla="*/ 596900 h 2063750"/>
                <a:gd name="connsiteX50" fmla="*/ 3136900 w 4064014"/>
                <a:gd name="connsiteY50" fmla="*/ 488950 h 2063750"/>
                <a:gd name="connsiteX51" fmla="*/ 3155950 w 4064014"/>
                <a:gd name="connsiteY51" fmla="*/ 450850 h 2063750"/>
                <a:gd name="connsiteX52" fmla="*/ 3181350 w 4064014"/>
                <a:gd name="connsiteY52" fmla="*/ 406400 h 2063750"/>
                <a:gd name="connsiteX53" fmla="*/ 3232150 w 4064014"/>
                <a:gd name="connsiteY53" fmla="*/ 304800 h 2063750"/>
                <a:gd name="connsiteX54" fmla="*/ 3263900 w 4064014"/>
                <a:gd name="connsiteY54" fmla="*/ 273050 h 2063750"/>
                <a:gd name="connsiteX55" fmla="*/ 3302000 w 4064014"/>
                <a:gd name="connsiteY55" fmla="*/ 241300 h 2063750"/>
                <a:gd name="connsiteX56" fmla="*/ 3403600 w 4064014"/>
                <a:gd name="connsiteY56" fmla="*/ 165100 h 2063750"/>
                <a:gd name="connsiteX57" fmla="*/ 3448050 w 4064014"/>
                <a:gd name="connsiteY57" fmla="*/ 120650 h 2063750"/>
                <a:gd name="connsiteX58" fmla="*/ 3498850 w 4064014"/>
                <a:gd name="connsiteY58" fmla="*/ 95250 h 2063750"/>
                <a:gd name="connsiteX59" fmla="*/ 3556000 w 4064014"/>
                <a:gd name="connsiteY59" fmla="*/ 63500 h 2063750"/>
                <a:gd name="connsiteX60" fmla="*/ 3600450 w 4064014"/>
                <a:gd name="connsiteY60" fmla="*/ 31750 h 2063750"/>
                <a:gd name="connsiteX61" fmla="*/ 3638550 w 4064014"/>
                <a:gd name="connsiteY61" fmla="*/ 19050 h 2063750"/>
                <a:gd name="connsiteX62" fmla="*/ 3702050 w 4064014"/>
                <a:gd name="connsiteY62" fmla="*/ 0 h 2063750"/>
                <a:gd name="connsiteX63" fmla="*/ 3752850 w 4064014"/>
                <a:gd name="connsiteY63" fmla="*/ 6350 h 2063750"/>
                <a:gd name="connsiteX64" fmla="*/ 3771900 w 4064014"/>
                <a:gd name="connsiteY64" fmla="*/ 19050 h 2063750"/>
                <a:gd name="connsiteX65" fmla="*/ 3810000 w 4064014"/>
                <a:gd name="connsiteY65" fmla="*/ 38100 h 2063750"/>
                <a:gd name="connsiteX66" fmla="*/ 3860800 w 4064014"/>
                <a:gd name="connsiteY66" fmla="*/ 114300 h 2063750"/>
                <a:gd name="connsiteX67" fmla="*/ 3892550 w 4064014"/>
                <a:gd name="connsiteY67" fmla="*/ 158750 h 2063750"/>
                <a:gd name="connsiteX68" fmla="*/ 3917950 w 4064014"/>
                <a:gd name="connsiteY68" fmla="*/ 254000 h 2063750"/>
                <a:gd name="connsiteX69" fmla="*/ 3937000 w 4064014"/>
                <a:gd name="connsiteY69" fmla="*/ 349250 h 2063750"/>
                <a:gd name="connsiteX70" fmla="*/ 3949700 w 4064014"/>
                <a:gd name="connsiteY70" fmla="*/ 482600 h 2063750"/>
                <a:gd name="connsiteX71" fmla="*/ 3981450 w 4064014"/>
                <a:gd name="connsiteY71" fmla="*/ 539750 h 2063750"/>
                <a:gd name="connsiteX72" fmla="*/ 4006850 w 4064014"/>
                <a:gd name="connsiteY72" fmla="*/ 603250 h 2063750"/>
                <a:gd name="connsiteX73" fmla="*/ 4032250 w 4064014"/>
                <a:gd name="connsiteY73" fmla="*/ 654050 h 2063750"/>
                <a:gd name="connsiteX74" fmla="*/ 4051300 w 4064014"/>
                <a:gd name="connsiteY74" fmla="*/ 685800 h 2063750"/>
                <a:gd name="connsiteX75" fmla="*/ 4057650 w 4064014"/>
                <a:gd name="connsiteY75" fmla="*/ 730250 h 2063750"/>
                <a:gd name="connsiteX76" fmla="*/ 4064000 w 4064014"/>
                <a:gd name="connsiteY76" fmla="*/ 755650 h 2063750"/>
                <a:gd name="connsiteX77" fmla="*/ 4038600 w 4064014"/>
                <a:gd name="connsiteY77" fmla="*/ 952500 h 2063750"/>
                <a:gd name="connsiteX78" fmla="*/ 4025900 w 4064014"/>
                <a:gd name="connsiteY78" fmla="*/ 977900 h 2063750"/>
                <a:gd name="connsiteX79" fmla="*/ 4013200 w 4064014"/>
                <a:gd name="connsiteY79" fmla="*/ 1016000 h 2063750"/>
                <a:gd name="connsiteX80" fmla="*/ 3975100 w 4064014"/>
                <a:gd name="connsiteY80" fmla="*/ 1060450 h 2063750"/>
                <a:gd name="connsiteX81" fmla="*/ 3943350 w 4064014"/>
                <a:gd name="connsiteY81" fmla="*/ 1111250 h 2063750"/>
                <a:gd name="connsiteX82" fmla="*/ 3867150 w 4064014"/>
                <a:gd name="connsiteY82" fmla="*/ 1219200 h 2063750"/>
                <a:gd name="connsiteX83" fmla="*/ 3867150 w 4064014"/>
                <a:gd name="connsiteY83" fmla="*/ 1403350 h 2063750"/>
                <a:gd name="connsiteX84" fmla="*/ 3911600 w 4064014"/>
                <a:gd name="connsiteY84" fmla="*/ 1485900 h 2063750"/>
                <a:gd name="connsiteX85" fmla="*/ 3937000 w 4064014"/>
                <a:gd name="connsiteY85" fmla="*/ 1536700 h 2063750"/>
                <a:gd name="connsiteX86" fmla="*/ 4000500 w 4064014"/>
                <a:gd name="connsiteY86" fmla="*/ 1638300 h 2063750"/>
                <a:gd name="connsiteX87" fmla="*/ 4032250 w 4064014"/>
                <a:gd name="connsiteY87" fmla="*/ 1708150 h 2063750"/>
                <a:gd name="connsiteX88" fmla="*/ 4044950 w 4064014"/>
                <a:gd name="connsiteY88" fmla="*/ 1746250 h 2063750"/>
                <a:gd name="connsiteX89" fmla="*/ 4025900 w 4064014"/>
                <a:gd name="connsiteY89" fmla="*/ 1885950 h 2063750"/>
                <a:gd name="connsiteX90" fmla="*/ 3968750 w 4064014"/>
                <a:gd name="connsiteY90" fmla="*/ 1905000 h 2063750"/>
                <a:gd name="connsiteX91" fmla="*/ 3924300 w 4064014"/>
                <a:gd name="connsiteY91" fmla="*/ 1917700 h 2063750"/>
                <a:gd name="connsiteX92" fmla="*/ 3790950 w 4064014"/>
                <a:gd name="connsiteY92" fmla="*/ 1943100 h 2063750"/>
                <a:gd name="connsiteX93" fmla="*/ 3733800 w 4064014"/>
                <a:gd name="connsiteY93" fmla="*/ 1962150 h 2063750"/>
                <a:gd name="connsiteX94" fmla="*/ 3683000 w 4064014"/>
                <a:gd name="connsiteY94" fmla="*/ 1981200 h 2063750"/>
                <a:gd name="connsiteX95" fmla="*/ 3663950 w 4064014"/>
                <a:gd name="connsiteY95" fmla="*/ 1993900 h 2063750"/>
                <a:gd name="connsiteX96" fmla="*/ 3644900 w 4064014"/>
                <a:gd name="connsiteY96" fmla="*/ 2000250 h 2063750"/>
                <a:gd name="connsiteX97" fmla="*/ 3613150 w 4064014"/>
                <a:gd name="connsiteY97" fmla="*/ 2012950 h 2063750"/>
                <a:gd name="connsiteX98" fmla="*/ 3581400 w 4064014"/>
                <a:gd name="connsiteY98" fmla="*/ 2032000 h 2063750"/>
                <a:gd name="connsiteX99" fmla="*/ 3562350 w 4064014"/>
                <a:gd name="connsiteY99" fmla="*/ 2038350 h 2063750"/>
                <a:gd name="connsiteX100" fmla="*/ 2971800 w 4064014"/>
                <a:gd name="connsiteY100" fmla="*/ 2044700 h 2063750"/>
                <a:gd name="connsiteX101" fmla="*/ 2660650 w 4064014"/>
                <a:gd name="connsiteY101" fmla="*/ 2032000 h 2063750"/>
                <a:gd name="connsiteX102" fmla="*/ 2368550 w 4064014"/>
                <a:gd name="connsiteY102" fmla="*/ 2044700 h 2063750"/>
                <a:gd name="connsiteX103" fmla="*/ 2260600 w 4064014"/>
                <a:gd name="connsiteY103" fmla="*/ 2057400 h 2063750"/>
                <a:gd name="connsiteX104" fmla="*/ 1879600 w 4064014"/>
                <a:gd name="connsiteY104" fmla="*/ 2051050 h 2063750"/>
                <a:gd name="connsiteX105" fmla="*/ 1250950 w 4064014"/>
                <a:gd name="connsiteY105" fmla="*/ 2057400 h 2063750"/>
                <a:gd name="connsiteX106" fmla="*/ 1174750 w 4064014"/>
                <a:gd name="connsiteY106" fmla="*/ 2063750 h 2063750"/>
                <a:gd name="connsiteX107" fmla="*/ 425450 w 4064014"/>
                <a:gd name="connsiteY107" fmla="*/ 2057400 h 2063750"/>
                <a:gd name="connsiteX108" fmla="*/ 336550 w 4064014"/>
                <a:gd name="connsiteY108" fmla="*/ 2051050 h 2063750"/>
                <a:gd name="connsiteX109" fmla="*/ 215900 w 4064014"/>
                <a:gd name="connsiteY109" fmla="*/ 2038350 h 2063750"/>
                <a:gd name="connsiteX110" fmla="*/ 171450 w 4064014"/>
                <a:gd name="connsiteY110" fmla="*/ 2032000 h 2063750"/>
                <a:gd name="connsiteX111" fmla="*/ 152400 w 4064014"/>
                <a:gd name="connsiteY111" fmla="*/ 2025650 h 2063750"/>
                <a:gd name="connsiteX112" fmla="*/ 63500 w 4064014"/>
                <a:gd name="connsiteY112" fmla="*/ 2006600 h 2063750"/>
                <a:gd name="connsiteX113" fmla="*/ 12700 w 4064014"/>
                <a:gd name="connsiteY113" fmla="*/ 1981200 h 2063750"/>
                <a:gd name="connsiteX0" fmla="*/ 12700 w 4064014"/>
                <a:gd name="connsiteY0" fmla="*/ 1981200 h 2063750"/>
                <a:gd name="connsiteX1" fmla="*/ 0 w 4064014"/>
                <a:gd name="connsiteY1" fmla="*/ 1949450 h 2063750"/>
                <a:gd name="connsiteX2" fmla="*/ 12700 w 4064014"/>
                <a:gd name="connsiteY2" fmla="*/ 1860550 h 2063750"/>
                <a:gd name="connsiteX3" fmla="*/ 31750 w 4064014"/>
                <a:gd name="connsiteY3" fmla="*/ 1816100 h 2063750"/>
                <a:gd name="connsiteX4" fmla="*/ 50800 w 4064014"/>
                <a:gd name="connsiteY4" fmla="*/ 1765300 h 2063750"/>
                <a:gd name="connsiteX5" fmla="*/ 63500 w 4064014"/>
                <a:gd name="connsiteY5" fmla="*/ 1708150 h 2063750"/>
                <a:gd name="connsiteX6" fmla="*/ 88900 w 4064014"/>
                <a:gd name="connsiteY6" fmla="*/ 1631950 h 2063750"/>
                <a:gd name="connsiteX7" fmla="*/ 114300 w 4064014"/>
                <a:gd name="connsiteY7" fmla="*/ 1517650 h 2063750"/>
                <a:gd name="connsiteX8" fmla="*/ 120650 w 4064014"/>
                <a:gd name="connsiteY8" fmla="*/ 1473200 h 2063750"/>
                <a:gd name="connsiteX9" fmla="*/ 158750 w 4064014"/>
                <a:gd name="connsiteY9" fmla="*/ 1390650 h 2063750"/>
                <a:gd name="connsiteX10" fmla="*/ 184150 w 4064014"/>
                <a:gd name="connsiteY10" fmla="*/ 1352550 h 2063750"/>
                <a:gd name="connsiteX11" fmla="*/ 209550 w 4064014"/>
                <a:gd name="connsiteY11" fmla="*/ 1320800 h 2063750"/>
                <a:gd name="connsiteX12" fmla="*/ 247650 w 4064014"/>
                <a:gd name="connsiteY12" fmla="*/ 1301750 h 2063750"/>
                <a:gd name="connsiteX13" fmla="*/ 361950 w 4064014"/>
                <a:gd name="connsiteY13" fmla="*/ 1231900 h 2063750"/>
                <a:gd name="connsiteX14" fmla="*/ 419100 w 4064014"/>
                <a:gd name="connsiteY14" fmla="*/ 1219200 h 2063750"/>
                <a:gd name="connsiteX15" fmla="*/ 457200 w 4064014"/>
                <a:gd name="connsiteY15" fmla="*/ 1212850 h 2063750"/>
                <a:gd name="connsiteX16" fmla="*/ 508000 w 4064014"/>
                <a:gd name="connsiteY16" fmla="*/ 1200150 h 2063750"/>
                <a:gd name="connsiteX17" fmla="*/ 571500 w 4064014"/>
                <a:gd name="connsiteY17" fmla="*/ 1193800 h 2063750"/>
                <a:gd name="connsiteX18" fmla="*/ 736600 w 4064014"/>
                <a:gd name="connsiteY18" fmla="*/ 1162050 h 2063750"/>
                <a:gd name="connsiteX19" fmla="*/ 793750 w 4064014"/>
                <a:gd name="connsiteY19" fmla="*/ 1143000 h 2063750"/>
                <a:gd name="connsiteX20" fmla="*/ 831850 w 4064014"/>
                <a:gd name="connsiteY20" fmla="*/ 1136650 h 2063750"/>
                <a:gd name="connsiteX21" fmla="*/ 971550 w 4064014"/>
                <a:gd name="connsiteY21" fmla="*/ 1092200 h 2063750"/>
                <a:gd name="connsiteX22" fmla="*/ 1085850 w 4064014"/>
                <a:gd name="connsiteY22" fmla="*/ 1060450 h 2063750"/>
                <a:gd name="connsiteX23" fmla="*/ 1149350 w 4064014"/>
                <a:gd name="connsiteY23" fmla="*/ 1041400 h 2063750"/>
                <a:gd name="connsiteX24" fmla="*/ 1219200 w 4064014"/>
                <a:gd name="connsiteY24" fmla="*/ 1035050 h 2063750"/>
                <a:gd name="connsiteX25" fmla="*/ 1295400 w 4064014"/>
                <a:gd name="connsiteY25" fmla="*/ 1009650 h 2063750"/>
                <a:gd name="connsiteX26" fmla="*/ 1365250 w 4064014"/>
                <a:gd name="connsiteY26" fmla="*/ 990600 h 2063750"/>
                <a:gd name="connsiteX27" fmla="*/ 1435100 w 4064014"/>
                <a:gd name="connsiteY27" fmla="*/ 952500 h 2063750"/>
                <a:gd name="connsiteX28" fmla="*/ 1504950 w 4064014"/>
                <a:gd name="connsiteY28" fmla="*/ 920750 h 2063750"/>
                <a:gd name="connsiteX29" fmla="*/ 1638300 w 4064014"/>
                <a:gd name="connsiteY29" fmla="*/ 850900 h 2063750"/>
                <a:gd name="connsiteX30" fmla="*/ 1689100 w 4064014"/>
                <a:gd name="connsiteY30" fmla="*/ 825500 h 2063750"/>
                <a:gd name="connsiteX31" fmla="*/ 1739900 w 4064014"/>
                <a:gd name="connsiteY31" fmla="*/ 812800 h 2063750"/>
                <a:gd name="connsiteX32" fmla="*/ 1847850 w 4064014"/>
                <a:gd name="connsiteY32" fmla="*/ 762000 h 2063750"/>
                <a:gd name="connsiteX33" fmla="*/ 1905000 w 4064014"/>
                <a:gd name="connsiteY33" fmla="*/ 742950 h 2063750"/>
                <a:gd name="connsiteX34" fmla="*/ 1968500 w 4064014"/>
                <a:gd name="connsiteY34" fmla="*/ 711200 h 2063750"/>
                <a:gd name="connsiteX35" fmla="*/ 2095500 w 4064014"/>
                <a:gd name="connsiteY35" fmla="*/ 673100 h 2063750"/>
                <a:gd name="connsiteX36" fmla="*/ 2184400 w 4064014"/>
                <a:gd name="connsiteY36" fmla="*/ 628650 h 2063750"/>
                <a:gd name="connsiteX37" fmla="*/ 2209800 w 4064014"/>
                <a:gd name="connsiteY37" fmla="*/ 615950 h 2063750"/>
                <a:gd name="connsiteX38" fmla="*/ 2235200 w 4064014"/>
                <a:gd name="connsiteY38" fmla="*/ 596900 h 2063750"/>
                <a:gd name="connsiteX39" fmla="*/ 2324100 w 4064014"/>
                <a:gd name="connsiteY39" fmla="*/ 546100 h 2063750"/>
                <a:gd name="connsiteX40" fmla="*/ 2368550 w 4064014"/>
                <a:gd name="connsiteY40" fmla="*/ 527050 h 2063750"/>
                <a:gd name="connsiteX41" fmla="*/ 2425700 w 4064014"/>
                <a:gd name="connsiteY41" fmla="*/ 495300 h 2063750"/>
                <a:gd name="connsiteX42" fmla="*/ 2476500 w 4064014"/>
                <a:gd name="connsiteY42" fmla="*/ 482600 h 2063750"/>
                <a:gd name="connsiteX43" fmla="*/ 2527300 w 4064014"/>
                <a:gd name="connsiteY43" fmla="*/ 488950 h 2063750"/>
                <a:gd name="connsiteX44" fmla="*/ 2565400 w 4064014"/>
                <a:gd name="connsiteY44" fmla="*/ 508000 h 2063750"/>
                <a:gd name="connsiteX45" fmla="*/ 2635250 w 4064014"/>
                <a:gd name="connsiteY45" fmla="*/ 539750 h 2063750"/>
                <a:gd name="connsiteX46" fmla="*/ 2749550 w 4064014"/>
                <a:gd name="connsiteY46" fmla="*/ 609600 h 2063750"/>
                <a:gd name="connsiteX47" fmla="*/ 2952750 w 4064014"/>
                <a:gd name="connsiteY47" fmla="*/ 654050 h 2063750"/>
                <a:gd name="connsiteX48" fmla="*/ 3009900 w 4064014"/>
                <a:gd name="connsiteY48" fmla="*/ 635000 h 2063750"/>
                <a:gd name="connsiteX49" fmla="*/ 3054350 w 4064014"/>
                <a:gd name="connsiteY49" fmla="*/ 596900 h 2063750"/>
                <a:gd name="connsiteX50" fmla="*/ 3136900 w 4064014"/>
                <a:gd name="connsiteY50" fmla="*/ 488950 h 2063750"/>
                <a:gd name="connsiteX51" fmla="*/ 3155950 w 4064014"/>
                <a:gd name="connsiteY51" fmla="*/ 450850 h 2063750"/>
                <a:gd name="connsiteX52" fmla="*/ 3181350 w 4064014"/>
                <a:gd name="connsiteY52" fmla="*/ 406400 h 2063750"/>
                <a:gd name="connsiteX53" fmla="*/ 3232150 w 4064014"/>
                <a:gd name="connsiteY53" fmla="*/ 304800 h 2063750"/>
                <a:gd name="connsiteX54" fmla="*/ 3263900 w 4064014"/>
                <a:gd name="connsiteY54" fmla="*/ 273050 h 2063750"/>
                <a:gd name="connsiteX55" fmla="*/ 3302000 w 4064014"/>
                <a:gd name="connsiteY55" fmla="*/ 241300 h 2063750"/>
                <a:gd name="connsiteX56" fmla="*/ 3403600 w 4064014"/>
                <a:gd name="connsiteY56" fmla="*/ 165100 h 2063750"/>
                <a:gd name="connsiteX57" fmla="*/ 3448050 w 4064014"/>
                <a:gd name="connsiteY57" fmla="*/ 120650 h 2063750"/>
                <a:gd name="connsiteX58" fmla="*/ 3498850 w 4064014"/>
                <a:gd name="connsiteY58" fmla="*/ 95250 h 2063750"/>
                <a:gd name="connsiteX59" fmla="*/ 3556000 w 4064014"/>
                <a:gd name="connsiteY59" fmla="*/ 63500 h 2063750"/>
                <a:gd name="connsiteX60" fmla="*/ 3600450 w 4064014"/>
                <a:gd name="connsiteY60" fmla="*/ 31750 h 2063750"/>
                <a:gd name="connsiteX61" fmla="*/ 3638550 w 4064014"/>
                <a:gd name="connsiteY61" fmla="*/ 19050 h 2063750"/>
                <a:gd name="connsiteX62" fmla="*/ 3702050 w 4064014"/>
                <a:gd name="connsiteY62" fmla="*/ 0 h 2063750"/>
                <a:gd name="connsiteX63" fmla="*/ 3752850 w 4064014"/>
                <a:gd name="connsiteY63" fmla="*/ 6350 h 2063750"/>
                <a:gd name="connsiteX64" fmla="*/ 3771900 w 4064014"/>
                <a:gd name="connsiteY64" fmla="*/ 19050 h 2063750"/>
                <a:gd name="connsiteX65" fmla="*/ 3810000 w 4064014"/>
                <a:gd name="connsiteY65" fmla="*/ 38100 h 2063750"/>
                <a:gd name="connsiteX66" fmla="*/ 3860800 w 4064014"/>
                <a:gd name="connsiteY66" fmla="*/ 114300 h 2063750"/>
                <a:gd name="connsiteX67" fmla="*/ 3892550 w 4064014"/>
                <a:gd name="connsiteY67" fmla="*/ 158750 h 2063750"/>
                <a:gd name="connsiteX68" fmla="*/ 3917950 w 4064014"/>
                <a:gd name="connsiteY68" fmla="*/ 254000 h 2063750"/>
                <a:gd name="connsiteX69" fmla="*/ 3937000 w 4064014"/>
                <a:gd name="connsiteY69" fmla="*/ 349250 h 2063750"/>
                <a:gd name="connsiteX70" fmla="*/ 3949700 w 4064014"/>
                <a:gd name="connsiteY70" fmla="*/ 482600 h 2063750"/>
                <a:gd name="connsiteX71" fmla="*/ 3981450 w 4064014"/>
                <a:gd name="connsiteY71" fmla="*/ 539750 h 2063750"/>
                <a:gd name="connsiteX72" fmla="*/ 4006850 w 4064014"/>
                <a:gd name="connsiteY72" fmla="*/ 603250 h 2063750"/>
                <a:gd name="connsiteX73" fmla="*/ 4032250 w 4064014"/>
                <a:gd name="connsiteY73" fmla="*/ 654050 h 2063750"/>
                <a:gd name="connsiteX74" fmla="*/ 4051300 w 4064014"/>
                <a:gd name="connsiteY74" fmla="*/ 685800 h 2063750"/>
                <a:gd name="connsiteX75" fmla="*/ 4057650 w 4064014"/>
                <a:gd name="connsiteY75" fmla="*/ 730250 h 2063750"/>
                <a:gd name="connsiteX76" fmla="*/ 4064000 w 4064014"/>
                <a:gd name="connsiteY76" fmla="*/ 755650 h 2063750"/>
                <a:gd name="connsiteX77" fmla="*/ 4038600 w 4064014"/>
                <a:gd name="connsiteY77" fmla="*/ 952500 h 2063750"/>
                <a:gd name="connsiteX78" fmla="*/ 4025900 w 4064014"/>
                <a:gd name="connsiteY78" fmla="*/ 977900 h 2063750"/>
                <a:gd name="connsiteX79" fmla="*/ 4013200 w 4064014"/>
                <a:gd name="connsiteY79" fmla="*/ 1016000 h 2063750"/>
                <a:gd name="connsiteX80" fmla="*/ 3975100 w 4064014"/>
                <a:gd name="connsiteY80" fmla="*/ 1060450 h 2063750"/>
                <a:gd name="connsiteX81" fmla="*/ 3943350 w 4064014"/>
                <a:gd name="connsiteY81" fmla="*/ 1111250 h 2063750"/>
                <a:gd name="connsiteX82" fmla="*/ 3867150 w 4064014"/>
                <a:gd name="connsiteY82" fmla="*/ 1219200 h 2063750"/>
                <a:gd name="connsiteX83" fmla="*/ 3867150 w 4064014"/>
                <a:gd name="connsiteY83" fmla="*/ 1403350 h 2063750"/>
                <a:gd name="connsiteX84" fmla="*/ 3911600 w 4064014"/>
                <a:gd name="connsiteY84" fmla="*/ 1485900 h 2063750"/>
                <a:gd name="connsiteX85" fmla="*/ 3937000 w 4064014"/>
                <a:gd name="connsiteY85" fmla="*/ 1536700 h 2063750"/>
                <a:gd name="connsiteX86" fmla="*/ 4000500 w 4064014"/>
                <a:gd name="connsiteY86" fmla="*/ 1638300 h 2063750"/>
                <a:gd name="connsiteX87" fmla="*/ 4032250 w 4064014"/>
                <a:gd name="connsiteY87" fmla="*/ 1708150 h 2063750"/>
                <a:gd name="connsiteX88" fmla="*/ 4044950 w 4064014"/>
                <a:gd name="connsiteY88" fmla="*/ 1746250 h 2063750"/>
                <a:gd name="connsiteX89" fmla="*/ 4025900 w 4064014"/>
                <a:gd name="connsiteY89" fmla="*/ 1885950 h 2063750"/>
                <a:gd name="connsiteX90" fmla="*/ 3968750 w 4064014"/>
                <a:gd name="connsiteY90" fmla="*/ 1905000 h 2063750"/>
                <a:gd name="connsiteX91" fmla="*/ 3924300 w 4064014"/>
                <a:gd name="connsiteY91" fmla="*/ 1917700 h 2063750"/>
                <a:gd name="connsiteX92" fmla="*/ 3790950 w 4064014"/>
                <a:gd name="connsiteY92" fmla="*/ 1943100 h 2063750"/>
                <a:gd name="connsiteX93" fmla="*/ 3733800 w 4064014"/>
                <a:gd name="connsiteY93" fmla="*/ 1962150 h 2063750"/>
                <a:gd name="connsiteX94" fmla="*/ 3683000 w 4064014"/>
                <a:gd name="connsiteY94" fmla="*/ 1981200 h 2063750"/>
                <a:gd name="connsiteX95" fmla="*/ 3663950 w 4064014"/>
                <a:gd name="connsiteY95" fmla="*/ 1993900 h 2063750"/>
                <a:gd name="connsiteX96" fmla="*/ 3644900 w 4064014"/>
                <a:gd name="connsiteY96" fmla="*/ 2000250 h 2063750"/>
                <a:gd name="connsiteX97" fmla="*/ 3613150 w 4064014"/>
                <a:gd name="connsiteY97" fmla="*/ 2012950 h 2063750"/>
                <a:gd name="connsiteX98" fmla="*/ 3581400 w 4064014"/>
                <a:gd name="connsiteY98" fmla="*/ 2032000 h 2063750"/>
                <a:gd name="connsiteX99" fmla="*/ 3562350 w 4064014"/>
                <a:gd name="connsiteY99" fmla="*/ 2038350 h 2063750"/>
                <a:gd name="connsiteX100" fmla="*/ 2660650 w 4064014"/>
                <a:gd name="connsiteY100" fmla="*/ 2032000 h 2063750"/>
                <a:gd name="connsiteX101" fmla="*/ 2368550 w 4064014"/>
                <a:gd name="connsiteY101" fmla="*/ 2044700 h 2063750"/>
                <a:gd name="connsiteX102" fmla="*/ 2260600 w 4064014"/>
                <a:gd name="connsiteY102" fmla="*/ 2057400 h 2063750"/>
                <a:gd name="connsiteX103" fmla="*/ 1879600 w 4064014"/>
                <a:gd name="connsiteY103" fmla="*/ 2051050 h 2063750"/>
                <a:gd name="connsiteX104" fmla="*/ 1250950 w 4064014"/>
                <a:gd name="connsiteY104" fmla="*/ 2057400 h 2063750"/>
                <a:gd name="connsiteX105" fmla="*/ 1174750 w 4064014"/>
                <a:gd name="connsiteY105" fmla="*/ 2063750 h 2063750"/>
                <a:gd name="connsiteX106" fmla="*/ 425450 w 4064014"/>
                <a:gd name="connsiteY106" fmla="*/ 2057400 h 2063750"/>
                <a:gd name="connsiteX107" fmla="*/ 336550 w 4064014"/>
                <a:gd name="connsiteY107" fmla="*/ 2051050 h 2063750"/>
                <a:gd name="connsiteX108" fmla="*/ 215900 w 4064014"/>
                <a:gd name="connsiteY108" fmla="*/ 2038350 h 2063750"/>
                <a:gd name="connsiteX109" fmla="*/ 171450 w 4064014"/>
                <a:gd name="connsiteY109" fmla="*/ 2032000 h 2063750"/>
                <a:gd name="connsiteX110" fmla="*/ 152400 w 4064014"/>
                <a:gd name="connsiteY110" fmla="*/ 2025650 h 2063750"/>
                <a:gd name="connsiteX111" fmla="*/ 63500 w 4064014"/>
                <a:gd name="connsiteY111" fmla="*/ 2006600 h 2063750"/>
                <a:gd name="connsiteX112" fmla="*/ 12700 w 4064014"/>
                <a:gd name="connsiteY112" fmla="*/ 1981200 h 2063750"/>
                <a:gd name="connsiteX0" fmla="*/ 12700 w 4064014"/>
                <a:gd name="connsiteY0" fmla="*/ 1981200 h 2063750"/>
                <a:gd name="connsiteX1" fmla="*/ 0 w 4064014"/>
                <a:gd name="connsiteY1" fmla="*/ 1949450 h 2063750"/>
                <a:gd name="connsiteX2" fmla="*/ 12700 w 4064014"/>
                <a:gd name="connsiteY2" fmla="*/ 1860550 h 2063750"/>
                <a:gd name="connsiteX3" fmla="*/ 31750 w 4064014"/>
                <a:gd name="connsiteY3" fmla="*/ 1816100 h 2063750"/>
                <a:gd name="connsiteX4" fmla="*/ 50800 w 4064014"/>
                <a:gd name="connsiteY4" fmla="*/ 1765300 h 2063750"/>
                <a:gd name="connsiteX5" fmla="*/ 63500 w 4064014"/>
                <a:gd name="connsiteY5" fmla="*/ 1708150 h 2063750"/>
                <a:gd name="connsiteX6" fmla="*/ 88900 w 4064014"/>
                <a:gd name="connsiteY6" fmla="*/ 1631950 h 2063750"/>
                <a:gd name="connsiteX7" fmla="*/ 114300 w 4064014"/>
                <a:gd name="connsiteY7" fmla="*/ 1517650 h 2063750"/>
                <a:gd name="connsiteX8" fmla="*/ 120650 w 4064014"/>
                <a:gd name="connsiteY8" fmla="*/ 1473200 h 2063750"/>
                <a:gd name="connsiteX9" fmla="*/ 158750 w 4064014"/>
                <a:gd name="connsiteY9" fmla="*/ 1390650 h 2063750"/>
                <a:gd name="connsiteX10" fmla="*/ 184150 w 4064014"/>
                <a:gd name="connsiteY10" fmla="*/ 1352550 h 2063750"/>
                <a:gd name="connsiteX11" fmla="*/ 209550 w 4064014"/>
                <a:gd name="connsiteY11" fmla="*/ 1320800 h 2063750"/>
                <a:gd name="connsiteX12" fmla="*/ 247650 w 4064014"/>
                <a:gd name="connsiteY12" fmla="*/ 1301750 h 2063750"/>
                <a:gd name="connsiteX13" fmla="*/ 361950 w 4064014"/>
                <a:gd name="connsiteY13" fmla="*/ 1231900 h 2063750"/>
                <a:gd name="connsiteX14" fmla="*/ 419100 w 4064014"/>
                <a:gd name="connsiteY14" fmla="*/ 1219200 h 2063750"/>
                <a:gd name="connsiteX15" fmla="*/ 457200 w 4064014"/>
                <a:gd name="connsiteY15" fmla="*/ 1212850 h 2063750"/>
                <a:gd name="connsiteX16" fmla="*/ 508000 w 4064014"/>
                <a:gd name="connsiteY16" fmla="*/ 1200150 h 2063750"/>
                <a:gd name="connsiteX17" fmla="*/ 571500 w 4064014"/>
                <a:gd name="connsiteY17" fmla="*/ 1193800 h 2063750"/>
                <a:gd name="connsiteX18" fmla="*/ 736600 w 4064014"/>
                <a:gd name="connsiteY18" fmla="*/ 1162050 h 2063750"/>
                <a:gd name="connsiteX19" fmla="*/ 793750 w 4064014"/>
                <a:gd name="connsiteY19" fmla="*/ 1143000 h 2063750"/>
                <a:gd name="connsiteX20" fmla="*/ 831850 w 4064014"/>
                <a:gd name="connsiteY20" fmla="*/ 1136650 h 2063750"/>
                <a:gd name="connsiteX21" fmla="*/ 971550 w 4064014"/>
                <a:gd name="connsiteY21" fmla="*/ 1092200 h 2063750"/>
                <a:gd name="connsiteX22" fmla="*/ 1085850 w 4064014"/>
                <a:gd name="connsiteY22" fmla="*/ 1060450 h 2063750"/>
                <a:gd name="connsiteX23" fmla="*/ 1149350 w 4064014"/>
                <a:gd name="connsiteY23" fmla="*/ 1041400 h 2063750"/>
                <a:gd name="connsiteX24" fmla="*/ 1219200 w 4064014"/>
                <a:gd name="connsiteY24" fmla="*/ 1035050 h 2063750"/>
                <a:gd name="connsiteX25" fmla="*/ 1295400 w 4064014"/>
                <a:gd name="connsiteY25" fmla="*/ 1009650 h 2063750"/>
                <a:gd name="connsiteX26" fmla="*/ 1365250 w 4064014"/>
                <a:gd name="connsiteY26" fmla="*/ 990600 h 2063750"/>
                <a:gd name="connsiteX27" fmla="*/ 1435100 w 4064014"/>
                <a:gd name="connsiteY27" fmla="*/ 952500 h 2063750"/>
                <a:gd name="connsiteX28" fmla="*/ 1504950 w 4064014"/>
                <a:gd name="connsiteY28" fmla="*/ 920750 h 2063750"/>
                <a:gd name="connsiteX29" fmla="*/ 1638300 w 4064014"/>
                <a:gd name="connsiteY29" fmla="*/ 850900 h 2063750"/>
                <a:gd name="connsiteX30" fmla="*/ 1689100 w 4064014"/>
                <a:gd name="connsiteY30" fmla="*/ 825500 h 2063750"/>
                <a:gd name="connsiteX31" fmla="*/ 1739900 w 4064014"/>
                <a:gd name="connsiteY31" fmla="*/ 812800 h 2063750"/>
                <a:gd name="connsiteX32" fmla="*/ 1847850 w 4064014"/>
                <a:gd name="connsiteY32" fmla="*/ 762000 h 2063750"/>
                <a:gd name="connsiteX33" fmla="*/ 1905000 w 4064014"/>
                <a:gd name="connsiteY33" fmla="*/ 742950 h 2063750"/>
                <a:gd name="connsiteX34" fmla="*/ 1968500 w 4064014"/>
                <a:gd name="connsiteY34" fmla="*/ 711200 h 2063750"/>
                <a:gd name="connsiteX35" fmla="*/ 2095500 w 4064014"/>
                <a:gd name="connsiteY35" fmla="*/ 673100 h 2063750"/>
                <a:gd name="connsiteX36" fmla="*/ 2184400 w 4064014"/>
                <a:gd name="connsiteY36" fmla="*/ 628650 h 2063750"/>
                <a:gd name="connsiteX37" fmla="*/ 2209800 w 4064014"/>
                <a:gd name="connsiteY37" fmla="*/ 615950 h 2063750"/>
                <a:gd name="connsiteX38" fmla="*/ 2235200 w 4064014"/>
                <a:gd name="connsiteY38" fmla="*/ 596900 h 2063750"/>
                <a:gd name="connsiteX39" fmla="*/ 2324100 w 4064014"/>
                <a:gd name="connsiteY39" fmla="*/ 546100 h 2063750"/>
                <a:gd name="connsiteX40" fmla="*/ 2368550 w 4064014"/>
                <a:gd name="connsiteY40" fmla="*/ 527050 h 2063750"/>
                <a:gd name="connsiteX41" fmla="*/ 2425700 w 4064014"/>
                <a:gd name="connsiteY41" fmla="*/ 495300 h 2063750"/>
                <a:gd name="connsiteX42" fmla="*/ 2476500 w 4064014"/>
                <a:gd name="connsiteY42" fmla="*/ 482600 h 2063750"/>
                <a:gd name="connsiteX43" fmla="*/ 2527300 w 4064014"/>
                <a:gd name="connsiteY43" fmla="*/ 488950 h 2063750"/>
                <a:gd name="connsiteX44" fmla="*/ 2565400 w 4064014"/>
                <a:gd name="connsiteY44" fmla="*/ 508000 h 2063750"/>
                <a:gd name="connsiteX45" fmla="*/ 2635250 w 4064014"/>
                <a:gd name="connsiteY45" fmla="*/ 539750 h 2063750"/>
                <a:gd name="connsiteX46" fmla="*/ 2749550 w 4064014"/>
                <a:gd name="connsiteY46" fmla="*/ 609600 h 2063750"/>
                <a:gd name="connsiteX47" fmla="*/ 2952750 w 4064014"/>
                <a:gd name="connsiteY47" fmla="*/ 654050 h 2063750"/>
                <a:gd name="connsiteX48" fmla="*/ 3009900 w 4064014"/>
                <a:gd name="connsiteY48" fmla="*/ 635000 h 2063750"/>
                <a:gd name="connsiteX49" fmla="*/ 3054350 w 4064014"/>
                <a:gd name="connsiteY49" fmla="*/ 596900 h 2063750"/>
                <a:gd name="connsiteX50" fmla="*/ 3136900 w 4064014"/>
                <a:gd name="connsiteY50" fmla="*/ 488950 h 2063750"/>
                <a:gd name="connsiteX51" fmla="*/ 3155950 w 4064014"/>
                <a:gd name="connsiteY51" fmla="*/ 450850 h 2063750"/>
                <a:gd name="connsiteX52" fmla="*/ 3181350 w 4064014"/>
                <a:gd name="connsiteY52" fmla="*/ 406400 h 2063750"/>
                <a:gd name="connsiteX53" fmla="*/ 3232150 w 4064014"/>
                <a:gd name="connsiteY53" fmla="*/ 304800 h 2063750"/>
                <a:gd name="connsiteX54" fmla="*/ 3263900 w 4064014"/>
                <a:gd name="connsiteY54" fmla="*/ 273050 h 2063750"/>
                <a:gd name="connsiteX55" fmla="*/ 3302000 w 4064014"/>
                <a:gd name="connsiteY55" fmla="*/ 241300 h 2063750"/>
                <a:gd name="connsiteX56" fmla="*/ 3403600 w 4064014"/>
                <a:gd name="connsiteY56" fmla="*/ 165100 h 2063750"/>
                <a:gd name="connsiteX57" fmla="*/ 3448050 w 4064014"/>
                <a:gd name="connsiteY57" fmla="*/ 120650 h 2063750"/>
                <a:gd name="connsiteX58" fmla="*/ 3498850 w 4064014"/>
                <a:gd name="connsiteY58" fmla="*/ 95250 h 2063750"/>
                <a:gd name="connsiteX59" fmla="*/ 3556000 w 4064014"/>
                <a:gd name="connsiteY59" fmla="*/ 63500 h 2063750"/>
                <a:gd name="connsiteX60" fmla="*/ 3600450 w 4064014"/>
                <a:gd name="connsiteY60" fmla="*/ 31750 h 2063750"/>
                <a:gd name="connsiteX61" fmla="*/ 3638550 w 4064014"/>
                <a:gd name="connsiteY61" fmla="*/ 19050 h 2063750"/>
                <a:gd name="connsiteX62" fmla="*/ 3702050 w 4064014"/>
                <a:gd name="connsiteY62" fmla="*/ 0 h 2063750"/>
                <a:gd name="connsiteX63" fmla="*/ 3752850 w 4064014"/>
                <a:gd name="connsiteY63" fmla="*/ 6350 h 2063750"/>
                <a:gd name="connsiteX64" fmla="*/ 3771900 w 4064014"/>
                <a:gd name="connsiteY64" fmla="*/ 19050 h 2063750"/>
                <a:gd name="connsiteX65" fmla="*/ 3810000 w 4064014"/>
                <a:gd name="connsiteY65" fmla="*/ 38100 h 2063750"/>
                <a:gd name="connsiteX66" fmla="*/ 3860800 w 4064014"/>
                <a:gd name="connsiteY66" fmla="*/ 114300 h 2063750"/>
                <a:gd name="connsiteX67" fmla="*/ 3892550 w 4064014"/>
                <a:gd name="connsiteY67" fmla="*/ 158750 h 2063750"/>
                <a:gd name="connsiteX68" fmla="*/ 3917950 w 4064014"/>
                <a:gd name="connsiteY68" fmla="*/ 254000 h 2063750"/>
                <a:gd name="connsiteX69" fmla="*/ 3937000 w 4064014"/>
                <a:gd name="connsiteY69" fmla="*/ 349250 h 2063750"/>
                <a:gd name="connsiteX70" fmla="*/ 3949700 w 4064014"/>
                <a:gd name="connsiteY70" fmla="*/ 482600 h 2063750"/>
                <a:gd name="connsiteX71" fmla="*/ 3981450 w 4064014"/>
                <a:gd name="connsiteY71" fmla="*/ 539750 h 2063750"/>
                <a:gd name="connsiteX72" fmla="*/ 4006850 w 4064014"/>
                <a:gd name="connsiteY72" fmla="*/ 603250 h 2063750"/>
                <a:gd name="connsiteX73" fmla="*/ 4032250 w 4064014"/>
                <a:gd name="connsiteY73" fmla="*/ 654050 h 2063750"/>
                <a:gd name="connsiteX74" fmla="*/ 4051300 w 4064014"/>
                <a:gd name="connsiteY74" fmla="*/ 685800 h 2063750"/>
                <a:gd name="connsiteX75" fmla="*/ 4057650 w 4064014"/>
                <a:gd name="connsiteY75" fmla="*/ 730250 h 2063750"/>
                <a:gd name="connsiteX76" fmla="*/ 4064000 w 4064014"/>
                <a:gd name="connsiteY76" fmla="*/ 755650 h 2063750"/>
                <a:gd name="connsiteX77" fmla="*/ 4038600 w 4064014"/>
                <a:gd name="connsiteY77" fmla="*/ 952500 h 2063750"/>
                <a:gd name="connsiteX78" fmla="*/ 4025900 w 4064014"/>
                <a:gd name="connsiteY78" fmla="*/ 977900 h 2063750"/>
                <a:gd name="connsiteX79" fmla="*/ 4013200 w 4064014"/>
                <a:gd name="connsiteY79" fmla="*/ 1016000 h 2063750"/>
                <a:gd name="connsiteX80" fmla="*/ 3975100 w 4064014"/>
                <a:gd name="connsiteY80" fmla="*/ 1060450 h 2063750"/>
                <a:gd name="connsiteX81" fmla="*/ 3943350 w 4064014"/>
                <a:gd name="connsiteY81" fmla="*/ 1111250 h 2063750"/>
                <a:gd name="connsiteX82" fmla="*/ 3867150 w 4064014"/>
                <a:gd name="connsiteY82" fmla="*/ 1219200 h 2063750"/>
                <a:gd name="connsiteX83" fmla="*/ 3867150 w 4064014"/>
                <a:gd name="connsiteY83" fmla="*/ 1403350 h 2063750"/>
                <a:gd name="connsiteX84" fmla="*/ 3911600 w 4064014"/>
                <a:gd name="connsiteY84" fmla="*/ 1485900 h 2063750"/>
                <a:gd name="connsiteX85" fmla="*/ 3937000 w 4064014"/>
                <a:gd name="connsiteY85" fmla="*/ 1536700 h 2063750"/>
                <a:gd name="connsiteX86" fmla="*/ 4000500 w 4064014"/>
                <a:gd name="connsiteY86" fmla="*/ 1638300 h 2063750"/>
                <a:gd name="connsiteX87" fmla="*/ 4032250 w 4064014"/>
                <a:gd name="connsiteY87" fmla="*/ 1708150 h 2063750"/>
                <a:gd name="connsiteX88" fmla="*/ 4044950 w 4064014"/>
                <a:gd name="connsiteY88" fmla="*/ 1746250 h 2063750"/>
                <a:gd name="connsiteX89" fmla="*/ 4025900 w 4064014"/>
                <a:gd name="connsiteY89" fmla="*/ 1885950 h 2063750"/>
                <a:gd name="connsiteX90" fmla="*/ 3968750 w 4064014"/>
                <a:gd name="connsiteY90" fmla="*/ 1905000 h 2063750"/>
                <a:gd name="connsiteX91" fmla="*/ 3924300 w 4064014"/>
                <a:gd name="connsiteY91" fmla="*/ 1917700 h 2063750"/>
                <a:gd name="connsiteX92" fmla="*/ 3790950 w 4064014"/>
                <a:gd name="connsiteY92" fmla="*/ 1943100 h 2063750"/>
                <a:gd name="connsiteX93" fmla="*/ 3733800 w 4064014"/>
                <a:gd name="connsiteY93" fmla="*/ 1962150 h 2063750"/>
                <a:gd name="connsiteX94" fmla="*/ 3683000 w 4064014"/>
                <a:gd name="connsiteY94" fmla="*/ 1981200 h 2063750"/>
                <a:gd name="connsiteX95" fmla="*/ 3663950 w 4064014"/>
                <a:gd name="connsiteY95" fmla="*/ 1993900 h 2063750"/>
                <a:gd name="connsiteX96" fmla="*/ 3644900 w 4064014"/>
                <a:gd name="connsiteY96" fmla="*/ 2000250 h 2063750"/>
                <a:gd name="connsiteX97" fmla="*/ 3613150 w 4064014"/>
                <a:gd name="connsiteY97" fmla="*/ 2012950 h 2063750"/>
                <a:gd name="connsiteX98" fmla="*/ 3581400 w 4064014"/>
                <a:gd name="connsiteY98" fmla="*/ 2032000 h 2063750"/>
                <a:gd name="connsiteX99" fmla="*/ 3562350 w 4064014"/>
                <a:gd name="connsiteY99" fmla="*/ 2038350 h 2063750"/>
                <a:gd name="connsiteX100" fmla="*/ 2368550 w 4064014"/>
                <a:gd name="connsiteY100" fmla="*/ 2044700 h 2063750"/>
                <a:gd name="connsiteX101" fmla="*/ 2260600 w 4064014"/>
                <a:gd name="connsiteY101" fmla="*/ 2057400 h 2063750"/>
                <a:gd name="connsiteX102" fmla="*/ 1879600 w 4064014"/>
                <a:gd name="connsiteY102" fmla="*/ 2051050 h 2063750"/>
                <a:gd name="connsiteX103" fmla="*/ 1250950 w 4064014"/>
                <a:gd name="connsiteY103" fmla="*/ 2057400 h 2063750"/>
                <a:gd name="connsiteX104" fmla="*/ 1174750 w 4064014"/>
                <a:gd name="connsiteY104" fmla="*/ 2063750 h 2063750"/>
                <a:gd name="connsiteX105" fmla="*/ 425450 w 4064014"/>
                <a:gd name="connsiteY105" fmla="*/ 2057400 h 2063750"/>
                <a:gd name="connsiteX106" fmla="*/ 336550 w 4064014"/>
                <a:gd name="connsiteY106" fmla="*/ 2051050 h 2063750"/>
                <a:gd name="connsiteX107" fmla="*/ 215900 w 4064014"/>
                <a:gd name="connsiteY107" fmla="*/ 2038350 h 2063750"/>
                <a:gd name="connsiteX108" fmla="*/ 171450 w 4064014"/>
                <a:gd name="connsiteY108" fmla="*/ 2032000 h 2063750"/>
                <a:gd name="connsiteX109" fmla="*/ 152400 w 4064014"/>
                <a:gd name="connsiteY109" fmla="*/ 2025650 h 2063750"/>
                <a:gd name="connsiteX110" fmla="*/ 63500 w 4064014"/>
                <a:gd name="connsiteY110" fmla="*/ 2006600 h 2063750"/>
                <a:gd name="connsiteX111" fmla="*/ 12700 w 4064014"/>
                <a:gd name="connsiteY111" fmla="*/ 1981200 h 2063750"/>
                <a:gd name="connsiteX0" fmla="*/ 12700 w 4064014"/>
                <a:gd name="connsiteY0" fmla="*/ 1981200 h 2063750"/>
                <a:gd name="connsiteX1" fmla="*/ 0 w 4064014"/>
                <a:gd name="connsiteY1" fmla="*/ 1949450 h 2063750"/>
                <a:gd name="connsiteX2" fmla="*/ 12700 w 4064014"/>
                <a:gd name="connsiteY2" fmla="*/ 1860550 h 2063750"/>
                <a:gd name="connsiteX3" fmla="*/ 31750 w 4064014"/>
                <a:gd name="connsiteY3" fmla="*/ 1816100 h 2063750"/>
                <a:gd name="connsiteX4" fmla="*/ 50800 w 4064014"/>
                <a:gd name="connsiteY4" fmla="*/ 1765300 h 2063750"/>
                <a:gd name="connsiteX5" fmla="*/ 63500 w 4064014"/>
                <a:gd name="connsiteY5" fmla="*/ 1708150 h 2063750"/>
                <a:gd name="connsiteX6" fmla="*/ 88900 w 4064014"/>
                <a:gd name="connsiteY6" fmla="*/ 1631950 h 2063750"/>
                <a:gd name="connsiteX7" fmla="*/ 114300 w 4064014"/>
                <a:gd name="connsiteY7" fmla="*/ 1517650 h 2063750"/>
                <a:gd name="connsiteX8" fmla="*/ 120650 w 4064014"/>
                <a:gd name="connsiteY8" fmla="*/ 1473200 h 2063750"/>
                <a:gd name="connsiteX9" fmla="*/ 158750 w 4064014"/>
                <a:gd name="connsiteY9" fmla="*/ 1390650 h 2063750"/>
                <a:gd name="connsiteX10" fmla="*/ 184150 w 4064014"/>
                <a:gd name="connsiteY10" fmla="*/ 1352550 h 2063750"/>
                <a:gd name="connsiteX11" fmla="*/ 209550 w 4064014"/>
                <a:gd name="connsiteY11" fmla="*/ 1320800 h 2063750"/>
                <a:gd name="connsiteX12" fmla="*/ 247650 w 4064014"/>
                <a:gd name="connsiteY12" fmla="*/ 1301750 h 2063750"/>
                <a:gd name="connsiteX13" fmla="*/ 361950 w 4064014"/>
                <a:gd name="connsiteY13" fmla="*/ 1231900 h 2063750"/>
                <a:gd name="connsiteX14" fmla="*/ 419100 w 4064014"/>
                <a:gd name="connsiteY14" fmla="*/ 1219200 h 2063750"/>
                <a:gd name="connsiteX15" fmla="*/ 457200 w 4064014"/>
                <a:gd name="connsiteY15" fmla="*/ 1212850 h 2063750"/>
                <a:gd name="connsiteX16" fmla="*/ 508000 w 4064014"/>
                <a:gd name="connsiteY16" fmla="*/ 1200150 h 2063750"/>
                <a:gd name="connsiteX17" fmla="*/ 571500 w 4064014"/>
                <a:gd name="connsiteY17" fmla="*/ 1193800 h 2063750"/>
                <a:gd name="connsiteX18" fmla="*/ 736600 w 4064014"/>
                <a:gd name="connsiteY18" fmla="*/ 1162050 h 2063750"/>
                <a:gd name="connsiteX19" fmla="*/ 793750 w 4064014"/>
                <a:gd name="connsiteY19" fmla="*/ 1143000 h 2063750"/>
                <a:gd name="connsiteX20" fmla="*/ 831850 w 4064014"/>
                <a:gd name="connsiteY20" fmla="*/ 1136650 h 2063750"/>
                <a:gd name="connsiteX21" fmla="*/ 971550 w 4064014"/>
                <a:gd name="connsiteY21" fmla="*/ 1092200 h 2063750"/>
                <a:gd name="connsiteX22" fmla="*/ 1085850 w 4064014"/>
                <a:gd name="connsiteY22" fmla="*/ 1060450 h 2063750"/>
                <a:gd name="connsiteX23" fmla="*/ 1149350 w 4064014"/>
                <a:gd name="connsiteY23" fmla="*/ 1041400 h 2063750"/>
                <a:gd name="connsiteX24" fmla="*/ 1219200 w 4064014"/>
                <a:gd name="connsiteY24" fmla="*/ 1035050 h 2063750"/>
                <a:gd name="connsiteX25" fmla="*/ 1295400 w 4064014"/>
                <a:gd name="connsiteY25" fmla="*/ 1009650 h 2063750"/>
                <a:gd name="connsiteX26" fmla="*/ 1365250 w 4064014"/>
                <a:gd name="connsiteY26" fmla="*/ 990600 h 2063750"/>
                <a:gd name="connsiteX27" fmla="*/ 1435100 w 4064014"/>
                <a:gd name="connsiteY27" fmla="*/ 952500 h 2063750"/>
                <a:gd name="connsiteX28" fmla="*/ 1504950 w 4064014"/>
                <a:gd name="connsiteY28" fmla="*/ 920750 h 2063750"/>
                <a:gd name="connsiteX29" fmla="*/ 1638300 w 4064014"/>
                <a:gd name="connsiteY29" fmla="*/ 850900 h 2063750"/>
                <a:gd name="connsiteX30" fmla="*/ 1689100 w 4064014"/>
                <a:gd name="connsiteY30" fmla="*/ 825500 h 2063750"/>
                <a:gd name="connsiteX31" fmla="*/ 1739900 w 4064014"/>
                <a:gd name="connsiteY31" fmla="*/ 812800 h 2063750"/>
                <a:gd name="connsiteX32" fmla="*/ 1847850 w 4064014"/>
                <a:gd name="connsiteY32" fmla="*/ 762000 h 2063750"/>
                <a:gd name="connsiteX33" fmla="*/ 1905000 w 4064014"/>
                <a:gd name="connsiteY33" fmla="*/ 742950 h 2063750"/>
                <a:gd name="connsiteX34" fmla="*/ 1968500 w 4064014"/>
                <a:gd name="connsiteY34" fmla="*/ 711200 h 2063750"/>
                <a:gd name="connsiteX35" fmla="*/ 2095500 w 4064014"/>
                <a:gd name="connsiteY35" fmla="*/ 673100 h 2063750"/>
                <a:gd name="connsiteX36" fmla="*/ 2184400 w 4064014"/>
                <a:gd name="connsiteY36" fmla="*/ 628650 h 2063750"/>
                <a:gd name="connsiteX37" fmla="*/ 2209800 w 4064014"/>
                <a:gd name="connsiteY37" fmla="*/ 615950 h 2063750"/>
                <a:gd name="connsiteX38" fmla="*/ 2235200 w 4064014"/>
                <a:gd name="connsiteY38" fmla="*/ 596900 h 2063750"/>
                <a:gd name="connsiteX39" fmla="*/ 2324100 w 4064014"/>
                <a:gd name="connsiteY39" fmla="*/ 546100 h 2063750"/>
                <a:gd name="connsiteX40" fmla="*/ 2368550 w 4064014"/>
                <a:gd name="connsiteY40" fmla="*/ 527050 h 2063750"/>
                <a:gd name="connsiteX41" fmla="*/ 2425700 w 4064014"/>
                <a:gd name="connsiteY41" fmla="*/ 495300 h 2063750"/>
                <a:gd name="connsiteX42" fmla="*/ 2476500 w 4064014"/>
                <a:gd name="connsiteY42" fmla="*/ 482600 h 2063750"/>
                <a:gd name="connsiteX43" fmla="*/ 2527300 w 4064014"/>
                <a:gd name="connsiteY43" fmla="*/ 488950 h 2063750"/>
                <a:gd name="connsiteX44" fmla="*/ 2565400 w 4064014"/>
                <a:gd name="connsiteY44" fmla="*/ 508000 h 2063750"/>
                <a:gd name="connsiteX45" fmla="*/ 2635250 w 4064014"/>
                <a:gd name="connsiteY45" fmla="*/ 539750 h 2063750"/>
                <a:gd name="connsiteX46" fmla="*/ 2749550 w 4064014"/>
                <a:gd name="connsiteY46" fmla="*/ 609600 h 2063750"/>
                <a:gd name="connsiteX47" fmla="*/ 2952750 w 4064014"/>
                <a:gd name="connsiteY47" fmla="*/ 654050 h 2063750"/>
                <a:gd name="connsiteX48" fmla="*/ 3009900 w 4064014"/>
                <a:gd name="connsiteY48" fmla="*/ 635000 h 2063750"/>
                <a:gd name="connsiteX49" fmla="*/ 3054350 w 4064014"/>
                <a:gd name="connsiteY49" fmla="*/ 596900 h 2063750"/>
                <a:gd name="connsiteX50" fmla="*/ 3136900 w 4064014"/>
                <a:gd name="connsiteY50" fmla="*/ 488950 h 2063750"/>
                <a:gd name="connsiteX51" fmla="*/ 3155950 w 4064014"/>
                <a:gd name="connsiteY51" fmla="*/ 450850 h 2063750"/>
                <a:gd name="connsiteX52" fmla="*/ 3181350 w 4064014"/>
                <a:gd name="connsiteY52" fmla="*/ 406400 h 2063750"/>
                <a:gd name="connsiteX53" fmla="*/ 3232150 w 4064014"/>
                <a:gd name="connsiteY53" fmla="*/ 304800 h 2063750"/>
                <a:gd name="connsiteX54" fmla="*/ 3263900 w 4064014"/>
                <a:gd name="connsiteY54" fmla="*/ 273050 h 2063750"/>
                <a:gd name="connsiteX55" fmla="*/ 3302000 w 4064014"/>
                <a:gd name="connsiteY55" fmla="*/ 241300 h 2063750"/>
                <a:gd name="connsiteX56" fmla="*/ 3403600 w 4064014"/>
                <a:gd name="connsiteY56" fmla="*/ 165100 h 2063750"/>
                <a:gd name="connsiteX57" fmla="*/ 3448050 w 4064014"/>
                <a:gd name="connsiteY57" fmla="*/ 120650 h 2063750"/>
                <a:gd name="connsiteX58" fmla="*/ 3498850 w 4064014"/>
                <a:gd name="connsiteY58" fmla="*/ 95250 h 2063750"/>
                <a:gd name="connsiteX59" fmla="*/ 3556000 w 4064014"/>
                <a:gd name="connsiteY59" fmla="*/ 63500 h 2063750"/>
                <a:gd name="connsiteX60" fmla="*/ 3600450 w 4064014"/>
                <a:gd name="connsiteY60" fmla="*/ 31750 h 2063750"/>
                <a:gd name="connsiteX61" fmla="*/ 3638550 w 4064014"/>
                <a:gd name="connsiteY61" fmla="*/ 19050 h 2063750"/>
                <a:gd name="connsiteX62" fmla="*/ 3702050 w 4064014"/>
                <a:gd name="connsiteY62" fmla="*/ 0 h 2063750"/>
                <a:gd name="connsiteX63" fmla="*/ 3752850 w 4064014"/>
                <a:gd name="connsiteY63" fmla="*/ 6350 h 2063750"/>
                <a:gd name="connsiteX64" fmla="*/ 3771900 w 4064014"/>
                <a:gd name="connsiteY64" fmla="*/ 19050 h 2063750"/>
                <a:gd name="connsiteX65" fmla="*/ 3810000 w 4064014"/>
                <a:gd name="connsiteY65" fmla="*/ 38100 h 2063750"/>
                <a:gd name="connsiteX66" fmla="*/ 3860800 w 4064014"/>
                <a:gd name="connsiteY66" fmla="*/ 114300 h 2063750"/>
                <a:gd name="connsiteX67" fmla="*/ 3892550 w 4064014"/>
                <a:gd name="connsiteY67" fmla="*/ 158750 h 2063750"/>
                <a:gd name="connsiteX68" fmla="*/ 3917950 w 4064014"/>
                <a:gd name="connsiteY68" fmla="*/ 254000 h 2063750"/>
                <a:gd name="connsiteX69" fmla="*/ 3937000 w 4064014"/>
                <a:gd name="connsiteY69" fmla="*/ 349250 h 2063750"/>
                <a:gd name="connsiteX70" fmla="*/ 3949700 w 4064014"/>
                <a:gd name="connsiteY70" fmla="*/ 482600 h 2063750"/>
                <a:gd name="connsiteX71" fmla="*/ 3981450 w 4064014"/>
                <a:gd name="connsiteY71" fmla="*/ 539750 h 2063750"/>
                <a:gd name="connsiteX72" fmla="*/ 4006850 w 4064014"/>
                <a:gd name="connsiteY72" fmla="*/ 603250 h 2063750"/>
                <a:gd name="connsiteX73" fmla="*/ 4032250 w 4064014"/>
                <a:gd name="connsiteY73" fmla="*/ 654050 h 2063750"/>
                <a:gd name="connsiteX74" fmla="*/ 4051300 w 4064014"/>
                <a:gd name="connsiteY74" fmla="*/ 685800 h 2063750"/>
                <a:gd name="connsiteX75" fmla="*/ 4057650 w 4064014"/>
                <a:gd name="connsiteY75" fmla="*/ 730250 h 2063750"/>
                <a:gd name="connsiteX76" fmla="*/ 4064000 w 4064014"/>
                <a:gd name="connsiteY76" fmla="*/ 755650 h 2063750"/>
                <a:gd name="connsiteX77" fmla="*/ 4038600 w 4064014"/>
                <a:gd name="connsiteY77" fmla="*/ 952500 h 2063750"/>
                <a:gd name="connsiteX78" fmla="*/ 4025900 w 4064014"/>
                <a:gd name="connsiteY78" fmla="*/ 977900 h 2063750"/>
                <a:gd name="connsiteX79" fmla="*/ 4013200 w 4064014"/>
                <a:gd name="connsiteY79" fmla="*/ 1016000 h 2063750"/>
                <a:gd name="connsiteX80" fmla="*/ 3975100 w 4064014"/>
                <a:gd name="connsiteY80" fmla="*/ 1060450 h 2063750"/>
                <a:gd name="connsiteX81" fmla="*/ 3943350 w 4064014"/>
                <a:gd name="connsiteY81" fmla="*/ 1111250 h 2063750"/>
                <a:gd name="connsiteX82" fmla="*/ 3867150 w 4064014"/>
                <a:gd name="connsiteY82" fmla="*/ 1219200 h 2063750"/>
                <a:gd name="connsiteX83" fmla="*/ 3867150 w 4064014"/>
                <a:gd name="connsiteY83" fmla="*/ 1403350 h 2063750"/>
                <a:gd name="connsiteX84" fmla="*/ 3911600 w 4064014"/>
                <a:gd name="connsiteY84" fmla="*/ 1485900 h 2063750"/>
                <a:gd name="connsiteX85" fmla="*/ 3937000 w 4064014"/>
                <a:gd name="connsiteY85" fmla="*/ 1536700 h 2063750"/>
                <a:gd name="connsiteX86" fmla="*/ 4000500 w 4064014"/>
                <a:gd name="connsiteY86" fmla="*/ 1638300 h 2063750"/>
                <a:gd name="connsiteX87" fmla="*/ 4032250 w 4064014"/>
                <a:gd name="connsiteY87" fmla="*/ 1708150 h 2063750"/>
                <a:gd name="connsiteX88" fmla="*/ 4044950 w 4064014"/>
                <a:gd name="connsiteY88" fmla="*/ 1746250 h 2063750"/>
                <a:gd name="connsiteX89" fmla="*/ 4025900 w 4064014"/>
                <a:gd name="connsiteY89" fmla="*/ 1885950 h 2063750"/>
                <a:gd name="connsiteX90" fmla="*/ 3968750 w 4064014"/>
                <a:gd name="connsiteY90" fmla="*/ 1905000 h 2063750"/>
                <a:gd name="connsiteX91" fmla="*/ 3924300 w 4064014"/>
                <a:gd name="connsiteY91" fmla="*/ 1917700 h 2063750"/>
                <a:gd name="connsiteX92" fmla="*/ 3790950 w 4064014"/>
                <a:gd name="connsiteY92" fmla="*/ 1943100 h 2063750"/>
                <a:gd name="connsiteX93" fmla="*/ 3733800 w 4064014"/>
                <a:gd name="connsiteY93" fmla="*/ 1962150 h 2063750"/>
                <a:gd name="connsiteX94" fmla="*/ 3683000 w 4064014"/>
                <a:gd name="connsiteY94" fmla="*/ 1981200 h 2063750"/>
                <a:gd name="connsiteX95" fmla="*/ 3663950 w 4064014"/>
                <a:gd name="connsiteY95" fmla="*/ 1993900 h 2063750"/>
                <a:gd name="connsiteX96" fmla="*/ 3644900 w 4064014"/>
                <a:gd name="connsiteY96" fmla="*/ 2000250 h 2063750"/>
                <a:gd name="connsiteX97" fmla="*/ 3613150 w 4064014"/>
                <a:gd name="connsiteY97" fmla="*/ 2012950 h 2063750"/>
                <a:gd name="connsiteX98" fmla="*/ 3581400 w 4064014"/>
                <a:gd name="connsiteY98" fmla="*/ 2032000 h 2063750"/>
                <a:gd name="connsiteX99" fmla="*/ 3562350 w 4064014"/>
                <a:gd name="connsiteY99" fmla="*/ 2038350 h 2063750"/>
                <a:gd name="connsiteX100" fmla="*/ 2260600 w 4064014"/>
                <a:gd name="connsiteY100" fmla="*/ 2057400 h 2063750"/>
                <a:gd name="connsiteX101" fmla="*/ 1879600 w 4064014"/>
                <a:gd name="connsiteY101" fmla="*/ 2051050 h 2063750"/>
                <a:gd name="connsiteX102" fmla="*/ 1250950 w 4064014"/>
                <a:gd name="connsiteY102" fmla="*/ 2057400 h 2063750"/>
                <a:gd name="connsiteX103" fmla="*/ 1174750 w 4064014"/>
                <a:gd name="connsiteY103" fmla="*/ 2063750 h 2063750"/>
                <a:gd name="connsiteX104" fmla="*/ 425450 w 4064014"/>
                <a:gd name="connsiteY104" fmla="*/ 2057400 h 2063750"/>
                <a:gd name="connsiteX105" fmla="*/ 336550 w 4064014"/>
                <a:gd name="connsiteY105" fmla="*/ 2051050 h 2063750"/>
                <a:gd name="connsiteX106" fmla="*/ 215900 w 4064014"/>
                <a:gd name="connsiteY106" fmla="*/ 2038350 h 2063750"/>
                <a:gd name="connsiteX107" fmla="*/ 171450 w 4064014"/>
                <a:gd name="connsiteY107" fmla="*/ 2032000 h 2063750"/>
                <a:gd name="connsiteX108" fmla="*/ 152400 w 4064014"/>
                <a:gd name="connsiteY108" fmla="*/ 2025650 h 2063750"/>
                <a:gd name="connsiteX109" fmla="*/ 63500 w 4064014"/>
                <a:gd name="connsiteY109" fmla="*/ 2006600 h 2063750"/>
                <a:gd name="connsiteX110" fmla="*/ 12700 w 4064014"/>
                <a:gd name="connsiteY110" fmla="*/ 1981200 h 2063750"/>
                <a:gd name="connsiteX0" fmla="*/ 12700 w 4064014"/>
                <a:gd name="connsiteY0" fmla="*/ 1981200 h 2063750"/>
                <a:gd name="connsiteX1" fmla="*/ 0 w 4064014"/>
                <a:gd name="connsiteY1" fmla="*/ 1949450 h 2063750"/>
                <a:gd name="connsiteX2" fmla="*/ 12700 w 4064014"/>
                <a:gd name="connsiteY2" fmla="*/ 1860550 h 2063750"/>
                <a:gd name="connsiteX3" fmla="*/ 31750 w 4064014"/>
                <a:gd name="connsiteY3" fmla="*/ 1816100 h 2063750"/>
                <a:gd name="connsiteX4" fmla="*/ 50800 w 4064014"/>
                <a:gd name="connsiteY4" fmla="*/ 1765300 h 2063750"/>
                <a:gd name="connsiteX5" fmla="*/ 63500 w 4064014"/>
                <a:gd name="connsiteY5" fmla="*/ 1708150 h 2063750"/>
                <a:gd name="connsiteX6" fmla="*/ 88900 w 4064014"/>
                <a:gd name="connsiteY6" fmla="*/ 1631950 h 2063750"/>
                <a:gd name="connsiteX7" fmla="*/ 114300 w 4064014"/>
                <a:gd name="connsiteY7" fmla="*/ 1517650 h 2063750"/>
                <a:gd name="connsiteX8" fmla="*/ 120650 w 4064014"/>
                <a:gd name="connsiteY8" fmla="*/ 1473200 h 2063750"/>
                <a:gd name="connsiteX9" fmla="*/ 158750 w 4064014"/>
                <a:gd name="connsiteY9" fmla="*/ 1390650 h 2063750"/>
                <a:gd name="connsiteX10" fmla="*/ 184150 w 4064014"/>
                <a:gd name="connsiteY10" fmla="*/ 1352550 h 2063750"/>
                <a:gd name="connsiteX11" fmla="*/ 209550 w 4064014"/>
                <a:gd name="connsiteY11" fmla="*/ 1320800 h 2063750"/>
                <a:gd name="connsiteX12" fmla="*/ 247650 w 4064014"/>
                <a:gd name="connsiteY12" fmla="*/ 1301750 h 2063750"/>
                <a:gd name="connsiteX13" fmla="*/ 361950 w 4064014"/>
                <a:gd name="connsiteY13" fmla="*/ 1231900 h 2063750"/>
                <a:gd name="connsiteX14" fmla="*/ 419100 w 4064014"/>
                <a:gd name="connsiteY14" fmla="*/ 1219200 h 2063750"/>
                <a:gd name="connsiteX15" fmla="*/ 457200 w 4064014"/>
                <a:gd name="connsiteY15" fmla="*/ 1212850 h 2063750"/>
                <a:gd name="connsiteX16" fmla="*/ 508000 w 4064014"/>
                <a:gd name="connsiteY16" fmla="*/ 1200150 h 2063750"/>
                <a:gd name="connsiteX17" fmla="*/ 571500 w 4064014"/>
                <a:gd name="connsiteY17" fmla="*/ 1193800 h 2063750"/>
                <a:gd name="connsiteX18" fmla="*/ 736600 w 4064014"/>
                <a:gd name="connsiteY18" fmla="*/ 1162050 h 2063750"/>
                <a:gd name="connsiteX19" fmla="*/ 793750 w 4064014"/>
                <a:gd name="connsiteY19" fmla="*/ 1143000 h 2063750"/>
                <a:gd name="connsiteX20" fmla="*/ 831850 w 4064014"/>
                <a:gd name="connsiteY20" fmla="*/ 1136650 h 2063750"/>
                <a:gd name="connsiteX21" fmla="*/ 971550 w 4064014"/>
                <a:gd name="connsiteY21" fmla="*/ 1092200 h 2063750"/>
                <a:gd name="connsiteX22" fmla="*/ 1085850 w 4064014"/>
                <a:gd name="connsiteY22" fmla="*/ 1060450 h 2063750"/>
                <a:gd name="connsiteX23" fmla="*/ 1149350 w 4064014"/>
                <a:gd name="connsiteY23" fmla="*/ 1041400 h 2063750"/>
                <a:gd name="connsiteX24" fmla="*/ 1219200 w 4064014"/>
                <a:gd name="connsiteY24" fmla="*/ 1035050 h 2063750"/>
                <a:gd name="connsiteX25" fmla="*/ 1295400 w 4064014"/>
                <a:gd name="connsiteY25" fmla="*/ 1009650 h 2063750"/>
                <a:gd name="connsiteX26" fmla="*/ 1365250 w 4064014"/>
                <a:gd name="connsiteY26" fmla="*/ 990600 h 2063750"/>
                <a:gd name="connsiteX27" fmla="*/ 1435100 w 4064014"/>
                <a:gd name="connsiteY27" fmla="*/ 952500 h 2063750"/>
                <a:gd name="connsiteX28" fmla="*/ 1504950 w 4064014"/>
                <a:gd name="connsiteY28" fmla="*/ 920750 h 2063750"/>
                <a:gd name="connsiteX29" fmla="*/ 1638300 w 4064014"/>
                <a:gd name="connsiteY29" fmla="*/ 850900 h 2063750"/>
                <a:gd name="connsiteX30" fmla="*/ 1689100 w 4064014"/>
                <a:gd name="connsiteY30" fmla="*/ 825500 h 2063750"/>
                <a:gd name="connsiteX31" fmla="*/ 1739900 w 4064014"/>
                <a:gd name="connsiteY31" fmla="*/ 812800 h 2063750"/>
                <a:gd name="connsiteX32" fmla="*/ 1847850 w 4064014"/>
                <a:gd name="connsiteY32" fmla="*/ 762000 h 2063750"/>
                <a:gd name="connsiteX33" fmla="*/ 1905000 w 4064014"/>
                <a:gd name="connsiteY33" fmla="*/ 742950 h 2063750"/>
                <a:gd name="connsiteX34" fmla="*/ 1968500 w 4064014"/>
                <a:gd name="connsiteY34" fmla="*/ 711200 h 2063750"/>
                <a:gd name="connsiteX35" fmla="*/ 2095500 w 4064014"/>
                <a:gd name="connsiteY35" fmla="*/ 673100 h 2063750"/>
                <a:gd name="connsiteX36" fmla="*/ 2184400 w 4064014"/>
                <a:gd name="connsiteY36" fmla="*/ 628650 h 2063750"/>
                <a:gd name="connsiteX37" fmla="*/ 2209800 w 4064014"/>
                <a:gd name="connsiteY37" fmla="*/ 615950 h 2063750"/>
                <a:gd name="connsiteX38" fmla="*/ 2235200 w 4064014"/>
                <a:gd name="connsiteY38" fmla="*/ 596900 h 2063750"/>
                <a:gd name="connsiteX39" fmla="*/ 2324100 w 4064014"/>
                <a:gd name="connsiteY39" fmla="*/ 546100 h 2063750"/>
                <a:gd name="connsiteX40" fmla="*/ 2368550 w 4064014"/>
                <a:gd name="connsiteY40" fmla="*/ 527050 h 2063750"/>
                <a:gd name="connsiteX41" fmla="*/ 2425700 w 4064014"/>
                <a:gd name="connsiteY41" fmla="*/ 495300 h 2063750"/>
                <a:gd name="connsiteX42" fmla="*/ 2476500 w 4064014"/>
                <a:gd name="connsiteY42" fmla="*/ 482600 h 2063750"/>
                <a:gd name="connsiteX43" fmla="*/ 2527300 w 4064014"/>
                <a:gd name="connsiteY43" fmla="*/ 488950 h 2063750"/>
                <a:gd name="connsiteX44" fmla="*/ 2565400 w 4064014"/>
                <a:gd name="connsiteY44" fmla="*/ 508000 h 2063750"/>
                <a:gd name="connsiteX45" fmla="*/ 2635250 w 4064014"/>
                <a:gd name="connsiteY45" fmla="*/ 539750 h 2063750"/>
                <a:gd name="connsiteX46" fmla="*/ 2749550 w 4064014"/>
                <a:gd name="connsiteY46" fmla="*/ 609600 h 2063750"/>
                <a:gd name="connsiteX47" fmla="*/ 2952750 w 4064014"/>
                <a:gd name="connsiteY47" fmla="*/ 654050 h 2063750"/>
                <a:gd name="connsiteX48" fmla="*/ 3009900 w 4064014"/>
                <a:gd name="connsiteY48" fmla="*/ 635000 h 2063750"/>
                <a:gd name="connsiteX49" fmla="*/ 3054350 w 4064014"/>
                <a:gd name="connsiteY49" fmla="*/ 596900 h 2063750"/>
                <a:gd name="connsiteX50" fmla="*/ 3136900 w 4064014"/>
                <a:gd name="connsiteY50" fmla="*/ 488950 h 2063750"/>
                <a:gd name="connsiteX51" fmla="*/ 3155950 w 4064014"/>
                <a:gd name="connsiteY51" fmla="*/ 450850 h 2063750"/>
                <a:gd name="connsiteX52" fmla="*/ 3181350 w 4064014"/>
                <a:gd name="connsiteY52" fmla="*/ 406400 h 2063750"/>
                <a:gd name="connsiteX53" fmla="*/ 3232150 w 4064014"/>
                <a:gd name="connsiteY53" fmla="*/ 304800 h 2063750"/>
                <a:gd name="connsiteX54" fmla="*/ 3263900 w 4064014"/>
                <a:gd name="connsiteY54" fmla="*/ 273050 h 2063750"/>
                <a:gd name="connsiteX55" fmla="*/ 3302000 w 4064014"/>
                <a:gd name="connsiteY55" fmla="*/ 241300 h 2063750"/>
                <a:gd name="connsiteX56" fmla="*/ 3403600 w 4064014"/>
                <a:gd name="connsiteY56" fmla="*/ 165100 h 2063750"/>
                <a:gd name="connsiteX57" fmla="*/ 3448050 w 4064014"/>
                <a:gd name="connsiteY57" fmla="*/ 120650 h 2063750"/>
                <a:gd name="connsiteX58" fmla="*/ 3498850 w 4064014"/>
                <a:gd name="connsiteY58" fmla="*/ 95250 h 2063750"/>
                <a:gd name="connsiteX59" fmla="*/ 3556000 w 4064014"/>
                <a:gd name="connsiteY59" fmla="*/ 63500 h 2063750"/>
                <a:gd name="connsiteX60" fmla="*/ 3600450 w 4064014"/>
                <a:gd name="connsiteY60" fmla="*/ 31750 h 2063750"/>
                <a:gd name="connsiteX61" fmla="*/ 3638550 w 4064014"/>
                <a:gd name="connsiteY61" fmla="*/ 19050 h 2063750"/>
                <a:gd name="connsiteX62" fmla="*/ 3702050 w 4064014"/>
                <a:gd name="connsiteY62" fmla="*/ 0 h 2063750"/>
                <a:gd name="connsiteX63" fmla="*/ 3752850 w 4064014"/>
                <a:gd name="connsiteY63" fmla="*/ 6350 h 2063750"/>
                <a:gd name="connsiteX64" fmla="*/ 3771900 w 4064014"/>
                <a:gd name="connsiteY64" fmla="*/ 19050 h 2063750"/>
                <a:gd name="connsiteX65" fmla="*/ 3810000 w 4064014"/>
                <a:gd name="connsiteY65" fmla="*/ 38100 h 2063750"/>
                <a:gd name="connsiteX66" fmla="*/ 3860800 w 4064014"/>
                <a:gd name="connsiteY66" fmla="*/ 114300 h 2063750"/>
                <a:gd name="connsiteX67" fmla="*/ 3892550 w 4064014"/>
                <a:gd name="connsiteY67" fmla="*/ 158750 h 2063750"/>
                <a:gd name="connsiteX68" fmla="*/ 3917950 w 4064014"/>
                <a:gd name="connsiteY68" fmla="*/ 254000 h 2063750"/>
                <a:gd name="connsiteX69" fmla="*/ 3937000 w 4064014"/>
                <a:gd name="connsiteY69" fmla="*/ 349250 h 2063750"/>
                <a:gd name="connsiteX70" fmla="*/ 3949700 w 4064014"/>
                <a:gd name="connsiteY70" fmla="*/ 482600 h 2063750"/>
                <a:gd name="connsiteX71" fmla="*/ 3981450 w 4064014"/>
                <a:gd name="connsiteY71" fmla="*/ 539750 h 2063750"/>
                <a:gd name="connsiteX72" fmla="*/ 4006850 w 4064014"/>
                <a:gd name="connsiteY72" fmla="*/ 603250 h 2063750"/>
                <a:gd name="connsiteX73" fmla="*/ 4032250 w 4064014"/>
                <a:gd name="connsiteY73" fmla="*/ 654050 h 2063750"/>
                <a:gd name="connsiteX74" fmla="*/ 4051300 w 4064014"/>
                <a:gd name="connsiteY74" fmla="*/ 685800 h 2063750"/>
                <a:gd name="connsiteX75" fmla="*/ 4057650 w 4064014"/>
                <a:gd name="connsiteY75" fmla="*/ 730250 h 2063750"/>
                <a:gd name="connsiteX76" fmla="*/ 4064000 w 4064014"/>
                <a:gd name="connsiteY76" fmla="*/ 755650 h 2063750"/>
                <a:gd name="connsiteX77" fmla="*/ 4038600 w 4064014"/>
                <a:gd name="connsiteY77" fmla="*/ 952500 h 2063750"/>
                <a:gd name="connsiteX78" fmla="*/ 4025900 w 4064014"/>
                <a:gd name="connsiteY78" fmla="*/ 977900 h 2063750"/>
                <a:gd name="connsiteX79" fmla="*/ 4013200 w 4064014"/>
                <a:gd name="connsiteY79" fmla="*/ 1016000 h 2063750"/>
                <a:gd name="connsiteX80" fmla="*/ 3975100 w 4064014"/>
                <a:gd name="connsiteY80" fmla="*/ 1060450 h 2063750"/>
                <a:gd name="connsiteX81" fmla="*/ 3943350 w 4064014"/>
                <a:gd name="connsiteY81" fmla="*/ 1111250 h 2063750"/>
                <a:gd name="connsiteX82" fmla="*/ 3867150 w 4064014"/>
                <a:gd name="connsiteY82" fmla="*/ 1219200 h 2063750"/>
                <a:gd name="connsiteX83" fmla="*/ 3867150 w 4064014"/>
                <a:gd name="connsiteY83" fmla="*/ 1403350 h 2063750"/>
                <a:gd name="connsiteX84" fmla="*/ 3911600 w 4064014"/>
                <a:gd name="connsiteY84" fmla="*/ 1485900 h 2063750"/>
                <a:gd name="connsiteX85" fmla="*/ 3937000 w 4064014"/>
                <a:gd name="connsiteY85" fmla="*/ 1536700 h 2063750"/>
                <a:gd name="connsiteX86" fmla="*/ 4000500 w 4064014"/>
                <a:gd name="connsiteY86" fmla="*/ 1638300 h 2063750"/>
                <a:gd name="connsiteX87" fmla="*/ 4032250 w 4064014"/>
                <a:gd name="connsiteY87" fmla="*/ 1708150 h 2063750"/>
                <a:gd name="connsiteX88" fmla="*/ 4044950 w 4064014"/>
                <a:gd name="connsiteY88" fmla="*/ 1746250 h 2063750"/>
                <a:gd name="connsiteX89" fmla="*/ 4025900 w 4064014"/>
                <a:gd name="connsiteY89" fmla="*/ 1885950 h 2063750"/>
                <a:gd name="connsiteX90" fmla="*/ 3968750 w 4064014"/>
                <a:gd name="connsiteY90" fmla="*/ 1905000 h 2063750"/>
                <a:gd name="connsiteX91" fmla="*/ 3924300 w 4064014"/>
                <a:gd name="connsiteY91" fmla="*/ 1917700 h 2063750"/>
                <a:gd name="connsiteX92" fmla="*/ 3790950 w 4064014"/>
                <a:gd name="connsiteY92" fmla="*/ 1943100 h 2063750"/>
                <a:gd name="connsiteX93" fmla="*/ 3733800 w 4064014"/>
                <a:gd name="connsiteY93" fmla="*/ 1962150 h 2063750"/>
                <a:gd name="connsiteX94" fmla="*/ 3683000 w 4064014"/>
                <a:gd name="connsiteY94" fmla="*/ 1981200 h 2063750"/>
                <a:gd name="connsiteX95" fmla="*/ 3663950 w 4064014"/>
                <a:gd name="connsiteY95" fmla="*/ 1993900 h 2063750"/>
                <a:gd name="connsiteX96" fmla="*/ 3644900 w 4064014"/>
                <a:gd name="connsiteY96" fmla="*/ 2000250 h 2063750"/>
                <a:gd name="connsiteX97" fmla="*/ 3613150 w 4064014"/>
                <a:gd name="connsiteY97" fmla="*/ 2012950 h 2063750"/>
                <a:gd name="connsiteX98" fmla="*/ 3581400 w 4064014"/>
                <a:gd name="connsiteY98" fmla="*/ 2032000 h 2063750"/>
                <a:gd name="connsiteX99" fmla="*/ 3562350 w 4064014"/>
                <a:gd name="connsiteY99" fmla="*/ 2038350 h 2063750"/>
                <a:gd name="connsiteX100" fmla="*/ 1879600 w 4064014"/>
                <a:gd name="connsiteY100" fmla="*/ 2051050 h 2063750"/>
                <a:gd name="connsiteX101" fmla="*/ 1250950 w 4064014"/>
                <a:gd name="connsiteY101" fmla="*/ 2057400 h 2063750"/>
                <a:gd name="connsiteX102" fmla="*/ 1174750 w 4064014"/>
                <a:gd name="connsiteY102" fmla="*/ 2063750 h 2063750"/>
                <a:gd name="connsiteX103" fmla="*/ 425450 w 4064014"/>
                <a:gd name="connsiteY103" fmla="*/ 2057400 h 2063750"/>
                <a:gd name="connsiteX104" fmla="*/ 336550 w 4064014"/>
                <a:gd name="connsiteY104" fmla="*/ 2051050 h 2063750"/>
                <a:gd name="connsiteX105" fmla="*/ 215900 w 4064014"/>
                <a:gd name="connsiteY105" fmla="*/ 2038350 h 2063750"/>
                <a:gd name="connsiteX106" fmla="*/ 171450 w 4064014"/>
                <a:gd name="connsiteY106" fmla="*/ 2032000 h 2063750"/>
                <a:gd name="connsiteX107" fmla="*/ 152400 w 4064014"/>
                <a:gd name="connsiteY107" fmla="*/ 2025650 h 2063750"/>
                <a:gd name="connsiteX108" fmla="*/ 63500 w 4064014"/>
                <a:gd name="connsiteY108" fmla="*/ 2006600 h 2063750"/>
                <a:gd name="connsiteX109" fmla="*/ 12700 w 4064014"/>
                <a:gd name="connsiteY109" fmla="*/ 1981200 h 2063750"/>
                <a:gd name="connsiteX0" fmla="*/ 12700 w 4064014"/>
                <a:gd name="connsiteY0" fmla="*/ 1981200 h 2063750"/>
                <a:gd name="connsiteX1" fmla="*/ 0 w 4064014"/>
                <a:gd name="connsiteY1" fmla="*/ 1949450 h 2063750"/>
                <a:gd name="connsiteX2" fmla="*/ 12700 w 4064014"/>
                <a:gd name="connsiteY2" fmla="*/ 1860550 h 2063750"/>
                <a:gd name="connsiteX3" fmla="*/ 31750 w 4064014"/>
                <a:gd name="connsiteY3" fmla="*/ 1816100 h 2063750"/>
                <a:gd name="connsiteX4" fmla="*/ 50800 w 4064014"/>
                <a:gd name="connsiteY4" fmla="*/ 1765300 h 2063750"/>
                <a:gd name="connsiteX5" fmla="*/ 63500 w 4064014"/>
                <a:gd name="connsiteY5" fmla="*/ 1708150 h 2063750"/>
                <a:gd name="connsiteX6" fmla="*/ 88900 w 4064014"/>
                <a:gd name="connsiteY6" fmla="*/ 1631950 h 2063750"/>
                <a:gd name="connsiteX7" fmla="*/ 114300 w 4064014"/>
                <a:gd name="connsiteY7" fmla="*/ 1517650 h 2063750"/>
                <a:gd name="connsiteX8" fmla="*/ 120650 w 4064014"/>
                <a:gd name="connsiteY8" fmla="*/ 1473200 h 2063750"/>
                <a:gd name="connsiteX9" fmla="*/ 158750 w 4064014"/>
                <a:gd name="connsiteY9" fmla="*/ 1390650 h 2063750"/>
                <a:gd name="connsiteX10" fmla="*/ 184150 w 4064014"/>
                <a:gd name="connsiteY10" fmla="*/ 1352550 h 2063750"/>
                <a:gd name="connsiteX11" fmla="*/ 209550 w 4064014"/>
                <a:gd name="connsiteY11" fmla="*/ 1320800 h 2063750"/>
                <a:gd name="connsiteX12" fmla="*/ 247650 w 4064014"/>
                <a:gd name="connsiteY12" fmla="*/ 1301750 h 2063750"/>
                <a:gd name="connsiteX13" fmla="*/ 361950 w 4064014"/>
                <a:gd name="connsiteY13" fmla="*/ 1231900 h 2063750"/>
                <a:gd name="connsiteX14" fmla="*/ 419100 w 4064014"/>
                <a:gd name="connsiteY14" fmla="*/ 1219200 h 2063750"/>
                <a:gd name="connsiteX15" fmla="*/ 457200 w 4064014"/>
                <a:gd name="connsiteY15" fmla="*/ 1212850 h 2063750"/>
                <a:gd name="connsiteX16" fmla="*/ 508000 w 4064014"/>
                <a:gd name="connsiteY16" fmla="*/ 1200150 h 2063750"/>
                <a:gd name="connsiteX17" fmla="*/ 571500 w 4064014"/>
                <a:gd name="connsiteY17" fmla="*/ 1193800 h 2063750"/>
                <a:gd name="connsiteX18" fmla="*/ 736600 w 4064014"/>
                <a:gd name="connsiteY18" fmla="*/ 1162050 h 2063750"/>
                <a:gd name="connsiteX19" fmla="*/ 793750 w 4064014"/>
                <a:gd name="connsiteY19" fmla="*/ 1143000 h 2063750"/>
                <a:gd name="connsiteX20" fmla="*/ 831850 w 4064014"/>
                <a:gd name="connsiteY20" fmla="*/ 1136650 h 2063750"/>
                <a:gd name="connsiteX21" fmla="*/ 971550 w 4064014"/>
                <a:gd name="connsiteY21" fmla="*/ 1092200 h 2063750"/>
                <a:gd name="connsiteX22" fmla="*/ 1085850 w 4064014"/>
                <a:gd name="connsiteY22" fmla="*/ 1060450 h 2063750"/>
                <a:gd name="connsiteX23" fmla="*/ 1149350 w 4064014"/>
                <a:gd name="connsiteY23" fmla="*/ 1041400 h 2063750"/>
                <a:gd name="connsiteX24" fmla="*/ 1219200 w 4064014"/>
                <a:gd name="connsiteY24" fmla="*/ 1035050 h 2063750"/>
                <a:gd name="connsiteX25" fmla="*/ 1295400 w 4064014"/>
                <a:gd name="connsiteY25" fmla="*/ 1009650 h 2063750"/>
                <a:gd name="connsiteX26" fmla="*/ 1365250 w 4064014"/>
                <a:gd name="connsiteY26" fmla="*/ 990600 h 2063750"/>
                <a:gd name="connsiteX27" fmla="*/ 1435100 w 4064014"/>
                <a:gd name="connsiteY27" fmla="*/ 952500 h 2063750"/>
                <a:gd name="connsiteX28" fmla="*/ 1504950 w 4064014"/>
                <a:gd name="connsiteY28" fmla="*/ 920750 h 2063750"/>
                <a:gd name="connsiteX29" fmla="*/ 1638300 w 4064014"/>
                <a:gd name="connsiteY29" fmla="*/ 850900 h 2063750"/>
                <a:gd name="connsiteX30" fmla="*/ 1689100 w 4064014"/>
                <a:gd name="connsiteY30" fmla="*/ 825500 h 2063750"/>
                <a:gd name="connsiteX31" fmla="*/ 1739900 w 4064014"/>
                <a:gd name="connsiteY31" fmla="*/ 812800 h 2063750"/>
                <a:gd name="connsiteX32" fmla="*/ 1847850 w 4064014"/>
                <a:gd name="connsiteY32" fmla="*/ 762000 h 2063750"/>
                <a:gd name="connsiteX33" fmla="*/ 1905000 w 4064014"/>
                <a:gd name="connsiteY33" fmla="*/ 742950 h 2063750"/>
                <a:gd name="connsiteX34" fmla="*/ 1968500 w 4064014"/>
                <a:gd name="connsiteY34" fmla="*/ 711200 h 2063750"/>
                <a:gd name="connsiteX35" fmla="*/ 2095500 w 4064014"/>
                <a:gd name="connsiteY35" fmla="*/ 673100 h 2063750"/>
                <a:gd name="connsiteX36" fmla="*/ 2184400 w 4064014"/>
                <a:gd name="connsiteY36" fmla="*/ 628650 h 2063750"/>
                <a:gd name="connsiteX37" fmla="*/ 2209800 w 4064014"/>
                <a:gd name="connsiteY37" fmla="*/ 615950 h 2063750"/>
                <a:gd name="connsiteX38" fmla="*/ 2235200 w 4064014"/>
                <a:gd name="connsiteY38" fmla="*/ 596900 h 2063750"/>
                <a:gd name="connsiteX39" fmla="*/ 2324100 w 4064014"/>
                <a:gd name="connsiteY39" fmla="*/ 546100 h 2063750"/>
                <a:gd name="connsiteX40" fmla="*/ 2368550 w 4064014"/>
                <a:gd name="connsiteY40" fmla="*/ 527050 h 2063750"/>
                <a:gd name="connsiteX41" fmla="*/ 2425700 w 4064014"/>
                <a:gd name="connsiteY41" fmla="*/ 495300 h 2063750"/>
                <a:gd name="connsiteX42" fmla="*/ 2476500 w 4064014"/>
                <a:gd name="connsiteY42" fmla="*/ 482600 h 2063750"/>
                <a:gd name="connsiteX43" fmla="*/ 2527300 w 4064014"/>
                <a:gd name="connsiteY43" fmla="*/ 488950 h 2063750"/>
                <a:gd name="connsiteX44" fmla="*/ 2565400 w 4064014"/>
                <a:gd name="connsiteY44" fmla="*/ 508000 h 2063750"/>
                <a:gd name="connsiteX45" fmla="*/ 2635250 w 4064014"/>
                <a:gd name="connsiteY45" fmla="*/ 539750 h 2063750"/>
                <a:gd name="connsiteX46" fmla="*/ 2749550 w 4064014"/>
                <a:gd name="connsiteY46" fmla="*/ 609600 h 2063750"/>
                <a:gd name="connsiteX47" fmla="*/ 2952750 w 4064014"/>
                <a:gd name="connsiteY47" fmla="*/ 654050 h 2063750"/>
                <a:gd name="connsiteX48" fmla="*/ 3009900 w 4064014"/>
                <a:gd name="connsiteY48" fmla="*/ 635000 h 2063750"/>
                <a:gd name="connsiteX49" fmla="*/ 3054350 w 4064014"/>
                <a:gd name="connsiteY49" fmla="*/ 596900 h 2063750"/>
                <a:gd name="connsiteX50" fmla="*/ 3136900 w 4064014"/>
                <a:gd name="connsiteY50" fmla="*/ 488950 h 2063750"/>
                <a:gd name="connsiteX51" fmla="*/ 3155950 w 4064014"/>
                <a:gd name="connsiteY51" fmla="*/ 450850 h 2063750"/>
                <a:gd name="connsiteX52" fmla="*/ 3181350 w 4064014"/>
                <a:gd name="connsiteY52" fmla="*/ 406400 h 2063750"/>
                <a:gd name="connsiteX53" fmla="*/ 3232150 w 4064014"/>
                <a:gd name="connsiteY53" fmla="*/ 304800 h 2063750"/>
                <a:gd name="connsiteX54" fmla="*/ 3263900 w 4064014"/>
                <a:gd name="connsiteY54" fmla="*/ 273050 h 2063750"/>
                <a:gd name="connsiteX55" fmla="*/ 3302000 w 4064014"/>
                <a:gd name="connsiteY55" fmla="*/ 241300 h 2063750"/>
                <a:gd name="connsiteX56" fmla="*/ 3403600 w 4064014"/>
                <a:gd name="connsiteY56" fmla="*/ 165100 h 2063750"/>
                <a:gd name="connsiteX57" fmla="*/ 3448050 w 4064014"/>
                <a:gd name="connsiteY57" fmla="*/ 120650 h 2063750"/>
                <a:gd name="connsiteX58" fmla="*/ 3498850 w 4064014"/>
                <a:gd name="connsiteY58" fmla="*/ 95250 h 2063750"/>
                <a:gd name="connsiteX59" fmla="*/ 3556000 w 4064014"/>
                <a:gd name="connsiteY59" fmla="*/ 63500 h 2063750"/>
                <a:gd name="connsiteX60" fmla="*/ 3600450 w 4064014"/>
                <a:gd name="connsiteY60" fmla="*/ 31750 h 2063750"/>
                <a:gd name="connsiteX61" fmla="*/ 3638550 w 4064014"/>
                <a:gd name="connsiteY61" fmla="*/ 19050 h 2063750"/>
                <a:gd name="connsiteX62" fmla="*/ 3702050 w 4064014"/>
                <a:gd name="connsiteY62" fmla="*/ 0 h 2063750"/>
                <a:gd name="connsiteX63" fmla="*/ 3752850 w 4064014"/>
                <a:gd name="connsiteY63" fmla="*/ 6350 h 2063750"/>
                <a:gd name="connsiteX64" fmla="*/ 3771900 w 4064014"/>
                <a:gd name="connsiteY64" fmla="*/ 19050 h 2063750"/>
                <a:gd name="connsiteX65" fmla="*/ 3810000 w 4064014"/>
                <a:gd name="connsiteY65" fmla="*/ 38100 h 2063750"/>
                <a:gd name="connsiteX66" fmla="*/ 3860800 w 4064014"/>
                <a:gd name="connsiteY66" fmla="*/ 114300 h 2063750"/>
                <a:gd name="connsiteX67" fmla="*/ 3892550 w 4064014"/>
                <a:gd name="connsiteY67" fmla="*/ 158750 h 2063750"/>
                <a:gd name="connsiteX68" fmla="*/ 3917950 w 4064014"/>
                <a:gd name="connsiteY68" fmla="*/ 254000 h 2063750"/>
                <a:gd name="connsiteX69" fmla="*/ 3937000 w 4064014"/>
                <a:gd name="connsiteY69" fmla="*/ 349250 h 2063750"/>
                <a:gd name="connsiteX70" fmla="*/ 3949700 w 4064014"/>
                <a:gd name="connsiteY70" fmla="*/ 482600 h 2063750"/>
                <a:gd name="connsiteX71" fmla="*/ 3981450 w 4064014"/>
                <a:gd name="connsiteY71" fmla="*/ 539750 h 2063750"/>
                <a:gd name="connsiteX72" fmla="*/ 4006850 w 4064014"/>
                <a:gd name="connsiteY72" fmla="*/ 603250 h 2063750"/>
                <a:gd name="connsiteX73" fmla="*/ 4032250 w 4064014"/>
                <a:gd name="connsiteY73" fmla="*/ 654050 h 2063750"/>
                <a:gd name="connsiteX74" fmla="*/ 4051300 w 4064014"/>
                <a:gd name="connsiteY74" fmla="*/ 685800 h 2063750"/>
                <a:gd name="connsiteX75" fmla="*/ 4057650 w 4064014"/>
                <a:gd name="connsiteY75" fmla="*/ 730250 h 2063750"/>
                <a:gd name="connsiteX76" fmla="*/ 4064000 w 4064014"/>
                <a:gd name="connsiteY76" fmla="*/ 755650 h 2063750"/>
                <a:gd name="connsiteX77" fmla="*/ 4038600 w 4064014"/>
                <a:gd name="connsiteY77" fmla="*/ 952500 h 2063750"/>
                <a:gd name="connsiteX78" fmla="*/ 4025900 w 4064014"/>
                <a:gd name="connsiteY78" fmla="*/ 977900 h 2063750"/>
                <a:gd name="connsiteX79" fmla="*/ 4013200 w 4064014"/>
                <a:gd name="connsiteY79" fmla="*/ 1016000 h 2063750"/>
                <a:gd name="connsiteX80" fmla="*/ 3975100 w 4064014"/>
                <a:gd name="connsiteY80" fmla="*/ 1060450 h 2063750"/>
                <a:gd name="connsiteX81" fmla="*/ 3943350 w 4064014"/>
                <a:gd name="connsiteY81" fmla="*/ 1111250 h 2063750"/>
                <a:gd name="connsiteX82" fmla="*/ 3867150 w 4064014"/>
                <a:gd name="connsiteY82" fmla="*/ 1219200 h 2063750"/>
                <a:gd name="connsiteX83" fmla="*/ 3867150 w 4064014"/>
                <a:gd name="connsiteY83" fmla="*/ 1403350 h 2063750"/>
                <a:gd name="connsiteX84" fmla="*/ 3911600 w 4064014"/>
                <a:gd name="connsiteY84" fmla="*/ 1485900 h 2063750"/>
                <a:gd name="connsiteX85" fmla="*/ 3937000 w 4064014"/>
                <a:gd name="connsiteY85" fmla="*/ 1536700 h 2063750"/>
                <a:gd name="connsiteX86" fmla="*/ 4000500 w 4064014"/>
                <a:gd name="connsiteY86" fmla="*/ 1638300 h 2063750"/>
                <a:gd name="connsiteX87" fmla="*/ 4032250 w 4064014"/>
                <a:gd name="connsiteY87" fmla="*/ 1708150 h 2063750"/>
                <a:gd name="connsiteX88" fmla="*/ 4044950 w 4064014"/>
                <a:gd name="connsiteY88" fmla="*/ 1746250 h 2063750"/>
                <a:gd name="connsiteX89" fmla="*/ 4025900 w 4064014"/>
                <a:gd name="connsiteY89" fmla="*/ 1885950 h 2063750"/>
                <a:gd name="connsiteX90" fmla="*/ 3968750 w 4064014"/>
                <a:gd name="connsiteY90" fmla="*/ 1905000 h 2063750"/>
                <a:gd name="connsiteX91" fmla="*/ 3924300 w 4064014"/>
                <a:gd name="connsiteY91" fmla="*/ 1917700 h 2063750"/>
                <a:gd name="connsiteX92" fmla="*/ 3790950 w 4064014"/>
                <a:gd name="connsiteY92" fmla="*/ 1943100 h 2063750"/>
                <a:gd name="connsiteX93" fmla="*/ 3733800 w 4064014"/>
                <a:gd name="connsiteY93" fmla="*/ 1962150 h 2063750"/>
                <a:gd name="connsiteX94" fmla="*/ 3683000 w 4064014"/>
                <a:gd name="connsiteY94" fmla="*/ 1981200 h 2063750"/>
                <a:gd name="connsiteX95" fmla="*/ 3663950 w 4064014"/>
                <a:gd name="connsiteY95" fmla="*/ 1993900 h 2063750"/>
                <a:gd name="connsiteX96" fmla="*/ 3644900 w 4064014"/>
                <a:gd name="connsiteY96" fmla="*/ 2000250 h 2063750"/>
                <a:gd name="connsiteX97" fmla="*/ 3613150 w 4064014"/>
                <a:gd name="connsiteY97" fmla="*/ 2012950 h 2063750"/>
                <a:gd name="connsiteX98" fmla="*/ 3581400 w 4064014"/>
                <a:gd name="connsiteY98" fmla="*/ 2032000 h 2063750"/>
                <a:gd name="connsiteX99" fmla="*/ 1879600 w 4064014"/>
                <a:gd name="connsiteY99" fmla="*/ 2051050 h 2063750"/>
                <a:gd name="connsiteX100" fmla="*/ 1250950 w 4064014"/>
                <a:gd name="connsiteY100" fmla="*/ 2057400 h 2063750"/>
                <a:gd name="connsiteX101" fmla="*/ 1174750 w 4064014"/>
                <a:gd name="connsiteY101" fmla="*/ 2063750 h 2063750"/>
                <a:gd name="connsiteX102" fmla="*/ 425450 w 4064014"/>
                <a:gd name="connsiteY102" fmla="*/ 2057400 h 2063750"/>
                <a:gd name="connsiteX103" fmla="*/ 336550 w 4064014"/>
                <a:gd name="connsiteY103" fmla="*/ 2051050 h 2063750"/>
                <a:gd name="connsiteX104" fmla="*/ 215900 w 4064014"/>
                <a:gd name="connsiteY104" fmla="*/ 2038350 h 2063750"/>
                <a:gd name="connsiteX105" fmla="*/ 171450 w 4064014"/>
                <a:gd name="connsiteY105" fmla="*/ 2032000 h 2063750"/>
                <a:gd name="connsiteX106" fmla="*/ 152400 w 4064014"/>
                <a:gd name="connsiteY106" fmla="*/ 2025650 h 2063750"/>
                <a:gd name="connsiteX107" fmla="*/ 63500 w 4064014"/>
                <a:gd name="connsiteY107" fmla="*/ 2006600 h 2063750"/>
                <a:gd name="connsiteX108" fmla="*/ 12700 w 4064014"/>
                <a:gd name="connsiteY108" fmla="*/ 1981200 h 2063750"/>
                <a:gd name="connsiteX0" fmla="*/ 12700 w 4064014"/>
                <a:gd name="connsiteY0" fmla="*/ 1981200 h 2063750"/>
                <a:gd name="connsiteX1" fmla="*/ 0 w 4064014"/>
                <a:gd name="connsiteY1" fmla="*/ 1949450 h 2063750"/>
                <a:gd name="connsiteX2" fmla="*/ 12700 w 4064014"/>
                <a:gd name="connsiteY2" fmla="*/ 1860550 h 2063750"/>
                <a:gd name="connsiteX3" fmla="*/ 31750 w 4064014"/>
                <a:gd name="connsiteY3" fmla="*/ 1816100 h 2063750"/>
                <a:gd name="connsiteX4" fmla="*/ 50800 w 4064014"/>
                <a:gd name="connsiteY4" fmla="*/ 1765300 h 2063750"/>
                <a:gd name="connsiteX5" fmla="*/ 63500 w 4064014"/>
                <a:gd name="connsiteY5" fmla="*/ 1708150 h 2063750"/>
                <a:gd name="connsiteX6" fmla="*/ 88900 w 4064014"/>
                <a:gd name="connsiteY6" fmla="*/ 1631950 h 2063750"/>
                <a:gd name="connsiteX7" fmla="*/ 114300 w 4064014"/>
                <a:gd name="connsiteY7" fmla="*/ 1517650 h 2063750"/>
                <a:gd name="connsiteX8" fmla="*/ 120650 w 4064014"/>
                <a:gd name="connsiteY8" fmla="*/ 1473200 h 2063750"/>
                <a:gd name="connsiteX9" fmla="*/ 158750 w 4064014"/>
                <a:gd name="connsiteY9" fmla="*/ 1390650 h 2063750"/>
                <a:gd name="connsiteX10" fmla="*/ 184150 w 4064014"/>
                <a:gd name="connsiteY10" fmla="*/ 1352550 h 2063750"/>
                <a:gd name="connsiteX11" fmla="*/ 209550 w 4064014"/>
                <a:gd name="connsiteY11" fmla="*/ 1320800 h 2063750"/>
                <a:gd name="connsiteX12" fmla="*/ 247650 w 4064014"/>
                <a:gd name="connsiteY12" fmla="*/ 1301750 h 2063750"/>
                <a:gd name="connsiteX13" fmla="*/ 361950 w 4064014"/>
                <a:gd name="connsiteY13" fmla="*/ 1231900 h 2063750"/>
                <a:gd name="connsiteX14" fmla="*/ 419100 w 4064014"/>
                <a:gd name="connsiteY14" fmla="*/ 1219200 h 2063750"/>
                <a:gd name="connsiteX15" fmla="*/ 457200 w 4064014"/>
                <a:gd name="connsiteY15" fmla="*/ 1212850 h 2063750"/>
                <a:gd name="connsiteX16" fmla="*/ 508000 w 4064014"/>
                <a:gd name="connsiteY16" fmla="*/ 1200150 h 2063750"/>
                <a:gd name="connsiteX17" fmla="*/ 571500 w 4064014"/>
                <a:gd name="connsiteY17" fmla="*/ 1193800 h 2063750"/>
                <a:gd name="connsiteX18" fmla="*/ 736600 w 4064014"/>
                <a:gd name="connsiteY18" fmla="*/ 1162050 h 2063750"/>
                <a:gd name="connsiteX19" fmla="*/ 793750 w 4064014"/>
                <a:gd name="connsiteY19" fmla="*/ 1143000 h 2063750"/>
                <a:gd name="connsiteX20" fmla="*/ 831850 w 4064014"/>
                <a:gd name="connsiteY20" fmla="*/ 1136650 h 2063750"/>
                <a:gd name="connsiteX21" fmla="*/ 971550 w 4064014"/>
                <a:gd name="connsiteY21" fmla="*/ 1092200 h 2063750"/>
                <a:gd name="connsiteX22" fmla="*/ 1085850 w 4064014"/>
                <a:gd name="connsiteY22" fmla="*/ 1060450 h 2063750"/>
                <a:gd name="connsiteX23" fmla="*/ 1149350 w 4064014"/>
                <a:gd name="connsiteY23" fmla="*/ 1041400 h 2063750"/>
                <a:gd name="connsiteX24" fmla="*/ 1219200 w 4064014"/>
                <a:gd name="connsiteY24" fmla="*/ 1035050 h 2063750"/>
                <a:gd name="connsiteX25" fmla="*/ 1295400 w 4064014"/>
                <a:gd name="connsiteY25" fmla="*/ 1009650 h 2063750"/>
                <a:gd name="connsiteX26" fmla="*/ 1365250 w 4064014"/>
                <a:gd name="connsiteY26" fmla="*/ 990600 h 2063750"/>
                <a:gd name="connsiteX27" fmla="*/ 1435100 w 4064014"/>
                <a:gd name="connsiteY27" fmla="*/ 952500 h 2063750"/>
                <a:gd name="connsiteX28" fmla="*/ 1504950 w 4064014"/>
                <a:gd name="connsiteY28" fmla="*/ 920750 h 2063750"/>
                <a:gd name="connsiteX29" fmla="*/ 1638300 w 4064014"/>
                <a:gd name="connsiteY29" fmla="*/ 850900 h 2063750"/>
                <a:gd name="connsiteX30" fmla="*/ 1689100 w 4064014"/>
                <a:gd name="connsiteY30" fmla="*/ 825500 h 2063750"/>
                <a:gd name="connsiteX31" fmla="*/ 1739900 w 4064014"/>
                <a:gd name="connsiteY31" fmla="*/ 812800 h 2063750"/>
                <a:gd name="connsiteX32" fmla="*/ 1847850 w 4064014"/>
                <a:gd name="connsiteY32" fmla="*/ 762000 h 2063750"/>
                <a:gd name="connsiteX33" fmla="*/ 1905000 w 4064014"/>
                <a:gd name="connsiteY33" fmla="*/ 742950 h 2063750"/>
                <a:gd name="connsiteX34" fmla="*/ 1968500 w 4064014"/>
                <a:gd name="connsiteY34" fmla="*/ 711200 h 2063750"/>
                <a:gd name="connsiteX35" fmla="*/ 2095500 w 4064014"/>
                <a:gd name="connsiteY35" fmla="*/ 673100 h 2063750"/>
                <a:gd name="connsiteX36" fmla="*/ 2184400 w 4064014"/>
                <a:gd name="connsiteY36" fmla="*/ 628650 h 2063750"/>
                <a:gd name="connsiteX37" fmla="*/ 2209800 w 4064014"/>
                <a:gd name="connsiteY37" fmla="*/ 615950 h 2063750"/>
                <a:gd name="connsiteX38" fmla="*/ 2235200 w 4064014"/>
                <a:gd name="connsiteY38" fmla="*/ 596900 h 2063750"/>
                <a:gd name="connsiteX39" fmla="*/ 2324100 w 4064014"/>
                <a:gd name="connsiteY39" fmla="*/ 546100 h 2063750"/>
                <a:gd name="connsiteX40" fmla="*/ 2368550 w 4064014"/>
                <a:gd name="connsiteY40" fmla="*/ 527050 h 2063750"/>
                <a:gd name="connsiteX41" fmla="*/ 2425700 w 4064014"/>
                <a:gd name="connsiteY41" fmla="*/ 495300 h 2063750"/>
                <a:gd name="connsiteX42" fmla="*/ 2476500 w 4064014"/>
                <a:gd name="connsiteY42" fmla="*/ 482600 h 2063750"/>
                <a:gd name="connsiteX43" fmla="*/ 2527300 w 4064014"/>
                <a:gd name="connsiteY43" fmla="*/ 488950 h 2063750"/>
                <a:gd name="connsiteX44" fmla="*/ 2565400 w 4064014"/>
                <a:gd name="connsiteY44" fmla="*/ 508000 h 2063750"/>
                <a:gd name="connsiteX45" fmla="*/ 2635250 w 4064014"/>
                <a:gd name="connsiteY45" fmla="*/ 539750 h 2063750"/>
                <a:gd name="connsiteX46" fmla="*/ 2749550 w 4064014"/>
                <a:gd name="connsiteY46" fmla="*/ 609600 h 2063750"/>
                <a:gd name="connsiteX47" fmla="*/ 2952750 w 4064014"/>
                <a:gd name="connsiteY47" fmla="*/ 654050 h 2063750"/>
                <a:gd name="connsiteX48" fmla="*/ 3009900 w 4064014"/>
                <a:gd name="connsiteY48" fmla="*/ 635000 h 2063750"/>
                <a:gd name="connsiteX49" fmla="*/ 3054350 w 4064014"/>
                <a:gd name="connsiteY49" fmla="*/ 596900 h 2063750"/>
                <a:gd name="connsiteX50" fmla="*/ 3136900 w 4064014"/>
                <a:gd name="connsiteY50" fmla="*/ 488950 h 2063750"/>
                <a:gd name="connsiteX51" fmla="*/ 3155950 w 4064014"/>
                <a:gd name="connsiteY51" fmla="*/ 450850 h 2063750"/>
                <a:gd name="connsiteX52" fmla="*/ 3181350 w 4064014"/>
                <a:gd name="connsiteY52" fmla="*/ 406400 h 2063750"/>
                <a:gd name="connsiteX53" fmla="*/ 3232150 w 4064014"/>
                <a:gd name="connsiteY53" fmla="*/ 304800 h 2063750"/>
                <a:gd name="connsiteX54" fmla="*/ 3263900 w 4064014"/>
                <a:gd name="connsiteY54" fmla="*/ 273050 h 2063750"/>
                <a:gd name="connsiteX55" fmla="*/ 3302000 w 4064014"/>
                <a:gd name="connsiteY55" fmla="*/ 241300 h 2063750"/>
                <a:gd name="connsiteX56" fmla="*/ 3403600 w 4064014"/>
                <a:gd name="connsiteY56" fmla="*/ 165100 h 2063750"/>
                <a:gd name="connsiteX57" fmla="*/ 3448050 w 4064014"/>
                <a:gd name="connsiteY57" fmla="*/ 120650 h 2063750"/>
                <a:gd name="connsiteX58" fmla="*/ 3498850 w 4064014"/>
                <a:gd name="connsiteY58" fmla="*/ 95250 h 2063750"/>
                <a:gd name="connsiteX59" fmla="*/ 3556000 w 4064014"/>
                <a:gd name="connsiteY59" fmla="*/ 63500 h 2063750"/>
                <a:gd name="connsiteX60" fmla="*/ 3600450 w 4064014"/>
                <a:gd name="connsiteY60" fmla="*/ 31750 h 2063750"/>
                <a:gd name="connsiteX61" fmla="*/ 3638550 w 4064014"/>
                <a:gd name="connsiteY61" fmla="*/ 19050 h 2063750"/>
                <a:gd name="connsiteX62" fmla="*/ 3702050 w 4064014"/>
                <a:gd name="connsiteY62" fmla="*/ 0 h 2063750"/>
                <a:gd name="connsiteX63" fmla="*/ 3752850 w 4064014"/>
                <a:gd name="connsiteY63" fmla="*/ 6350 h 2063750"/>
                <a:gd name="connsiteX64" fmla="*/ 3771900 w 4064014"/>
                <a:gd name="connsiteY64" fmla="*/ 19050 h 2063750"/>
                <a:gd name="connsiteX65" fmla="*/ 3810000 w 4064014"/>
                <a:gd name="connsiteY65" fmla="*/ 38100 h 2063750"/>
                <a:gd name="connsiteX66" fmla="*/ 3860800 w 4064014"/>
                <a:gd name="connsiteY66" fmla="*/ 114300 h 2063750"/>
                <a:gd name="connsiteX67" fmla="*/ 3892550 w 4064014"/>
                <a:gd name="connsiteY67" fmla="*/ 158750 h 2063750"/>
                <a:gd name="connsiteX68" fmla="*/ 3917950 w 4064014"/>
                <a:gd name="connsiteY68" fmla="*/ 254000 h 2063750"/>
                <a:gd name="connsiteX69" fmla="*/ 3937000 w 4064014"/>
                <a:gd name="connsiteY69" fmla="*/ 349250 h 2063750"/>
                <a:gd name="connsiteX70" fmla="*/ 3949700 w 4064014"/>
                <a:gd name="connsiteY70" fmla="*/ 482600 h 2063750"/>
                <a:gd name="connsiteX71" fmla="*/ 3981450 w 4064014"/>
                <a:gd name="connsiteY71" fmla="*/ 539750 h 2063750"/>
                <a:gd name="connsiteX72" fmla="*/ 4006850 w 4064014"/>
                <a:gd name="connsiteY72" fmla="*/ 603250 h 2063750"/>
                <a:gd name="connsiteX73" fmla="*/ 4032250 w 4064014"/>
                <a:gd name="connsiteY73" fmla="*/ 654050 h 2063750"/>
                <a:gd name="connsiteX74" fmla="*/ 4051300 w 4064014"/>
                <a:gd name="connsiteY74" fmla="*/ 685800 h 2063750"/>
                <a:gd name="connsiteX75" fmla="*/ 4057650 w 4064014"/>
                <a:gd name="connsiteY75" fmla="*/ 730250 h 2063750"/>
                <a:gd name="connsiteX76" fmla="*/ 4064000 w 4064014"/>
                <a:gd name="connsiteY76" fmla="*/ 755650 h 2063750"/>
                <a:gd name="connsiteX77" fmla="*/ 4038600 w 4064014"/>
                <a:gd name="connsiteY77" fmla="*/ 952500 h 2063750"/>
                <a:gd name="connsiteX78" fmla="*/ 4025900 w 4064014"/>
                <a:gd name="connsiteY78" fmla="*/ 977900 h 2063750"/>
                <a:gd name="connsiteX79" fmla="*/ 4013200 w 4064014"/>
                <a:gd name="connsiteY79" fmla="*/ 1016000 h 2063750"/>
                <a:gd name="connsiteX80" fmla="*/ 3975100 w 4064014"/>
                <a:gd name="connsiteY80" fmla="*/ 1060450 h 2063750"/>
                <a:gd name="connsiteX81" fmla="*/ 3943350 w 4064014"/>
                <a:gd name="connsiteY81" fmla="*/ 1111250 h 2063750"/>
                <a:gd name="connsiteX82" fmla="*/ 3867150 w 4064014"/>
                <a:gd name="connsiteY82" fmla="*/ 1219200 h 2063750"/>
                <a:gd name="connsiteX83" fmla="*/ 3867150 w 4064014"/>
                <a:gd name="connsiteY83" fmla="*/ 1403350 h 2063750"/>
                <a:gd name="connsiteX84" fmla="*/ 3911600 w 4064014"/>
                <a:gd name="connsiteY84" fmla="*/ 1485900 h 2063750"/>
                <a:gd name="connsiteX85" fmla="*/ 3937000 w 4064014"/>
                <a:gd name="connsiteY85" fmla="*/ 1536700 h 2063750"/>
                <a:gd name="connsiteX86" fmla="*/ 4000500 w 4064014"/>
                <a:gd name="connsiteY86" fmla="*/ 1638300 h 2063750"/>
                <a:gd name="connsiteX87" fmla="*/ 4032250 w 4064014"/>
                <a:gd name="connsiteY87" fmla="*/ 1708150 h 2063750"/>
                <a:gd name="connsiteX88" fmla="*/ 4044950 w 4064014"/>
                <a:gd name="connsiteY88" fmla="*/ 1746250 h 2063750"/>
                <a:gd name="connsiteX89" fmla="*/ 4025900 w 4064014"/>
                <a:gd name="connsiteY89" fmla="*/ 1885950 h 2063750"/>
                <a:gd name="connsiteX90" fmla="*/ 3968750 w 4064014"/>
                <a:gd name="connsiteY90" fmla="*/ 1905000 h 2063750"/>
                <a:gd name="connsiteX91" fmla="*/ 3924300 w 4064014"/>
                <a:gd name="connsiteY91" fmla="*/ 1917700 h 2063750"/>
                <a:gd name="connsiteX92" fmla="*/ 3790950 w 4064014"/>
                <a:gd name="connsiteY92" fmla="*/ 1943100 h 2063750"/>
                <a:gd name="connsiteX93" fmla="*/ 3733800 w 4064014"/>
                <a:gd name="connsiteY93" fmla="*/ 1962150 h 2063750"/>
                <a:gd name="connsiteX94" fmla="*/ 3683000 w 4064014"/>
                <a:gd name="connsiteY94" fmla="*/ 1981200 h 2063750"/>
                <a:gd name="connsiteX95" fmla="*/ 3663950 w 4064014"/>
                <a:gd name="connsiteY95" fmla="*/ 1993900 h 2063750"/>
                <a:gd name="connsiteX96" fmla="*/ 3644900 w 4064014"/>
                <a:gd name="connsiteY96" fmla="*/ 2000250 h 2063750"/>
                <a:gd name="connsiteX97" fmla="*/ 3613150 w 4064014"/>
                <a:gd name="connsiteY97" fmla="*/ 2012950 h 2063750"/>
                <a:gd name="connsiteX98" fmla="*/ 1879600 w 4064014"/>
                <a:gd name="connsiteY98" fmla="*/ 2051050 h 2063750"/>
                <a:gd name="connsiteX99" fmla="*/ 1250950 w 4064014"/>
                <a:gd name="connsiteY99" fmla="*/ 2057400 h 2063750"/>
                <a:gd name="connsiteX100" fmla="*/ 1174750 w 4064014"/>
                <a:gd name="connsiteY100" fmla="*/ 2063750 h 2063750"/>
                <a:gd name="connsiteX101" fmla="*/ 425450 w 4064014"/>
                <a:gd name="connsiteY101" fmla="*/ 2057400 h 2063750"/>
                <a:gd name="connsiteX102" fmla="*/ 336550 w 4064014"/>
                <a:gd name="connsiteY102" fmla="*/ 2051050 h 2063750"/>
                <a:gd name="connsiteX103" fmla="*/ 215900 w 4064014"/>
                <a:gd name="connsiteY103" fmla="*/ 2038350 h 2063750"/>
                <a:gd name="connsiteX104" fmla="*/ 171450 w 4064014"/>
                <a:gd name="connsiteY104" fmla="*/ 2032000 h 2063750"/>
                <a:gd name="connsiteX105" fmla="*/ 152400 w 4064014"/>
                <a:gd name="connsiteY105" fmla="*/ 2025650 h 2063750"/>
                <a:gd name="connsiteX106" fmla="*/ 63500 w 4064014"/>
                <a:gd name="connsiteY106" fmla="*/ 2006600 h 2063750"/>
                <a:gd name="connsiteX107" fmla="*/ 12700 w 4064014"/>
                <a:gd name="connsiteY107" fmla="*/ 1981200 h 2063750"/>
                <a:gd name="connsiteX0" fmla="*/ 12700 w 4064014"/>
                <a:gd name="connsiteY0" fmla="*/ 1981200 h 2057400"/>
                <a:gd name="connsiteX1" fmla="*/ 0 w 4064014"/>
                <a:gd name="connsiteY1" fmla="*/ 1949450 h 2057400"/>
                <a:gd name="connsiteX2" fmla="*/ 12700 w 4064014"/>
                <a:gd name="connsiteY2" fmla="*/ 1860550 h 2057400"/>
                <a:gd name="connsiteX3" fmla="*/ 31750 w 4064014"/>
                <a:gd name="connsiteY3" fmla="*/ 1816100 h 2057400"/>
                <a:gd name="connsiteX4" fmla="*/ 50800 w 4064014"/>
                <a:gd name="connsiteY4" fmla="*/ 1765300 h 2057400"/>
                <a:gd name="connsiteX5" fmla="*/ 63500 w 4064014"/>
                <a:gd name="connsiteY5" fmla="*/ 1708150 h 2057400"/>
                <a:gd name="connsiteX6" fmla="*/ 88900 w 4064014"/>
                <a:gd name="connsiteY6" fmla="*/ 1631950 h 2057400"/>
                <a:gd name="connsiteX7" fmla="*/ 114300 w 4064014"/>
                <a:gd name="connsiteY7" fmla="*/ 1517650 h 2057400"/>
                <a:gd name="connsiteX8" fmla="*/ 120650 w 4064014"/>
                <a:gd name="connsiteY8" fmla="*/ 1473200 h 2057400"/>
                <a:gd name="connsiteX9" fmla="*/ 158750 w 4064014"/>
                <a:gd name="connsiteY9" fmla="*/ 1390650 h 2057400"/>
                <a:gd name="connsiteX10" fmla="*/ 184150 w 4064014"/>
                <a:gd name="connsiteY10" fmla="*/ 1352550 h 2057400"/>
                <a:gd name="connsiteX11" fmla="*/ 209550 w 4064014"/>
                <a:gd name="connsiteY11" fmla="*/ 1320800 h 2057400"/>
                <a:gd name="connsiteX12" fmla="*/ 247650 w 4064014"/>
                <a:gd name="connsiteY12" fmla="*/ 1301750 h 2057400"/>
                <a:gd name="connsiteX13" fmla="*/ 361950 w 4064014"/>
                <a:gd name="connsiteY13" fmla="*/ 1231900 h 2057400"/>
                <a:gd name="connsiteX14" fmla="*/ 419100 w 4064014"/>
                <a:gd name="connsiteY14" fmla="*/ 1219200 h 2057400"/>
                <a:gd name="connsiteX15" fmla="*/ 457200 w 4064014"/>
                <a:gd name="connsiteY15" fmla="*/ 1212850 h 2057400"/>
                <a:gd name="connsiteX16" fmla="*/ 508000 w 4064014"/>
                <a:gd name="connsiteY16" fmla="*/ 1200150 h 2057400"/>
                <a:gd name="connsiteX17" fmla="*/ 571500 w 4064014"/>
                <a:gd name="connsiteY17" fmla="*/ 1193800 h 2057400"/>
                <a:gd name="connsiteX18" fmla="*/ 736600 w 4064014"/>
                <a:gd name="connsiteY18" fmla="*/ 1162050 h 2057400"/>
                <a:gd name="connsiteX19" fmla="*/ 793750 w 4064014"/>
                <a:gd name="connsiteY19" fmla="*/ 1143000 h 2057400"/>
                <a:gd name="connsiteX20" fmla="*/ 831850 w 4064014"/>
                <a:gd name="connsiteY20" fmla="*/ 1136650 h 2057400"/>
                <a:gd name="connsiteX21" fmla="*/ 971550 w 4064014"/>
                <a:gd name="connsiteY21" fmla="*/ 1092200 h 2057400"/>
                <a:gd name="connsiteX22" fmla="*/ 1085850 w 4064014"/>
                <a:gd name="connsiteY22" fmla="*/ 1060450 h 2057400"/>
                <a:gd name="connsiteX23" fmla="*/ 1149350 w 4064014"/>
                <a:gd name="connsiteY23" fmla="*/ 1041400 h 2057400"/>
                <a:gd name="connsiteX24" fmla="*/ 1219200 w 4064014"/>
                <a:gd name="connsiteY24" fmla="*/ 1035050 h 2057400"/>
                <a:gd name="connsiteX25" fmla="*/ 1295400 w 4064014"/>
                <a:gd name="connsiteY25" fmla="*/ 1009650 h 2057400"/>
                <a:gd name="connsiteX26" fmla="*/ 1365250 w 4064014"/>
                <a:gd name="connsiteY26" fmla="*/ 990600 h 2057400"/>
                <a:gd name="connsiteX27" fmla="*/ 1435100 w 4064014"/>
                <a:gd name="connsiteY27" fmla="*/ 952500 h 2057400"/>
                <a:gd name="connsiteX28" fmla="*/ 1504950 w 4064014"/>
                <a:gd name="connsiteY28" fmla="*/ 920750 h 2057400"/>
                <a:gd name="connsiteX29" fmla="*/ 1638300 w 4064014"/>
                <a:gd name="connsiteY29" fmla="*/ 850900 h 2057400"/>
                <a:gd name="connsiteX30" fmla="*/ 1689100 w 4064014"/>
                <a:gd name="connsiteY30" fmla="*/ 825500 h 2057400"/>
                <a:gd name="connsiteX31" fmla="*/ 1739900 w 4064014"/>
                <a:gd name="connsiteY31" fmla="*/ 812800 h 2057400"/>
                <a:gd name="connsiteX32" fmla="*/ 1847850 w 4064014"/>
                <a:gd name="connsiteY32" fmla="*/ 762000 h 2057400"/>
                <a:gd name="connsiteX33" fmla="*/ 1905000 w 4064014"/>
                <a:gd name="connsiteY33" fmla="*/ 742950 h 2057400"/>
                <a:gd name="connsiteX34" fmla="*/ 1968500 w 4064014"/>
                <a:gd name="connsiteY34" fmla="*/ 711200 h 2057400"/>
                <a:gd name="connsiteX35" fmla="*/ 2095500 w 4064014"/>
                <a:gd name="connsiteY35" fmla="*/ 673100 h 2057400"/>
                <a:gd name="connsiteX36" fmla="*/ 2184400 w 4064014"/>
                <a:gd name="connsiteY36" fmla="*/ 628650 h 2057400"/>
                <a:gd name="connsiteX37" fmla="*/ 2209800 w 4064014"/>
                <a:gd name="connsiteY37" fmla="*/ 615950 h 2057400"/>
                <a:gd name="connsiteX38" fmla="*/ 2235200 w 4064014"/>
                <a:gd name="connsiteY38" fmla="*/ 596900 h 2057400"/>
                <a:gd name="connsiteX39" fmla="*/ 2324100 w 4064014"/>
                <a:gd name="connsiteY39" fmla="*/ 546100 h 2057400"/>
                <a:gd name="connsiteX40" fmla="*/ 2368550 w 4064014"/>
                <a:gd name="connsiteY40" fmla="*/ 527050 h 2057400"/>
                <a:gd name="connsiteX41" fmla="*/ 2425700 w 4064014"/>
                <a:gd name="connsiteY41" fmla="*/ 495300 h 2057400"/>
                <a:gd name="connsiteX42" fmla="*/ 2476500 w 4064014"/>
                <a:gd name="connsiteY42" fmla="*/ 482600 h 2057400"/>
                <a:gd name="connsiteX43" fmla="*/ 2527300 w 4064014"/>
                <a:gd name="connsiteY43" fmla="*/ 488950 h 2057400"/>
                <a:gd name="connsiteX44" fmla="*/ 2565400 w 4064014"/>
                <a:gd name="connsiteY44" fmla="*/ 508000 h 2057400"/>
                <a:gd name="connsiteX45" fmla="*/ 2635250 w 4064014"/>
                <a:gd name="connsiteY45" fmla="*/ 539750 h 2057400"/>
                <a:gd name="connsiteX46" fmla="*/ 2749550 w 4064014"/>
                <a:gd name="connsiteY46" fmla="*/ 609600 h 2057400"/>
                <a:gd name="connsiteX47" fmla="*/ 2952750 w 4064014"/>
                <a:gd name="connsiteY47" fmla="*/ 654050 h 2057400"/>
                <a:gd name="connsiteX48" fmla="*/ 3009900 w 4064014"/>
                <a:gd name="connsiteY48" fmla="*/ 635000 h 2057400"/>
                <a:gd name="connsiteX49" fmla="*/ 3054350 w 4064014"/>
                <a:gd name="connsiteY49" fmla="*/ 596900 h 2057400"/>
                <a:gd name="connsiteX50" fmla="*/ 3136900 w 4064014"/>
                <a:gd name="connsiteY50" fmla="*/ 488950 h 2057400"/>
                <a:gd name="connsiteX51" fmla="*/ 3155950 w 4064014"/>
                <a:gd name="connsiteY51" fmla="*/ 450850 h 2057400"/>
                <a:gd name="connsiteX52" fmla="*/ 3181350 w 4064014"/>
                <a:gd name="connsiteY52" fmla="*/ 406400 h 2057400"/>
                <a:gd name="connsiteX53" fmla="*/ 3232150 w 4064014"/>
                <a:gd name="connsiteY53" fmla="*/ 304800 h 2057400"/>
                <a:gd name="connsiteX54" fmla="*/ 3263900 w 4064014"/>
                <a:gd name="connsiteY54" fmla="*/ 273050 h 2057400"/>
                <a:gd name="connsiteX55" fmla="*/ 3302000 w 4064014"/>
                <a:gd name="connsiteY55" fmla="*/ 241300 h 2057400"/>
                <a:gd name="connsiteX56" fmla="*/ 3403600 w 4064014"/>
                <a:gd name="connsiteY56" fmla="*/ 165100 h 2057400"/>
                <a:gd name="connsiteX57" fmla="*/ 3448050 w 4064014"/>
                <a:gd name="connsiteY57" fmla="*/ 120650 h 2057400"/>
                <a:gd name="connsiteX58" fmla="*/ 3498850 w 4064014"/>
                <a:gd name="connsiteY58" fmla="*/ 95250 h 2057400"/>
                <a:gd name="connsiteX59" fmla="*/ 3556000 w 4064014"/>
                <a:gd name="connsiteY59" fmla="*/ 63500 h 2057400"/>
                <a:gd name="connsiteX60" fmla="*/ 3600450 w 4064014"/>
                <a:gd name="connsiteY60" fmla="*/ 31750 h 2057400"/>
                <a:gd name="connsiteX61" fmla="*/ 3638550 w 4064014"/>
                <a:gd name="connsiteY61" fmla="*/ 19050 h 2057400"/>
                <a:gd name="connsiteX62" fmla="*/ 3702050 w 4064014"/>
                <a:gd name="connsiteY62" fmla="*/ 0 h 2057400"/>
                <a:gd name="connsiteX63" fmla="*/ 3752850 w 4064014"/>
                <a:gd name="connsiteY63" fmla="*/ 6350 h 2057400"/>
                <a:gd name="connsiteX64" fmla="*/ 3771900 w 4064014"/>
                <a:gd name="connsiteY64" fmla="*/ 19050 h 2057400"/>
                <a:gd name="connsiteX65" fmla="*/ 3810000 w 4064014"/>
                <a:gd name="connsiteY65" fmla="*/ 38100 h 2057400"/>
                <a:gd name="connsiteX66" fmla="*/ 3860800 w 4064014"/>
                <a:gd name="connsiteY66" fmla="*/ 114300 h 2057400"/>
                <a:gd name="connsiteX67" fmla="*/ 3892550 w 4064014"/>
                <a:gd name="connsiteY67" fmla="*/ 158750 h 2057400"/>
                <a:gd name="connsiteX68" fmla="*/ 3917950 w 4064014"/>
                <a:gd name="connsiteY68" fmla="*/ 254000 h 2057400"/>
                <a:gd name="connsiteX69" fmla="*/ 3937000 w 4064014"/>
                <a:gd name="connsiteY69" fmla="*/ 349250 h 2057400"/>
                <a:gd name="connsiteX70" fmla="*/ 3949700 w 4064014"/>
                <a:gd name="connsiteY70" fmla="*/ 482600 h 2057400"/>
                <a:gd name="connsiteX71" fmla="*/ 3981450 w 4064014"/>
                <a:gd name="connsiteY71" fmla="*/ 539750 h 2057400"/>
                <a:gd name="connsiteX72" fmla="*/ 4006850 w 4064014"/>
                <a:gd name="connsiteY72" fmla="*/ 603250 h 2057400"/>
                <a:gd name="connsiteX73" fmla="*/ 4032250 w 4064014"/>
                <a:gd name="connsiteY73" fmla="*/ 654050 h 2057400"/>
                <a:gd name="connsiteX74" fmla="*/ 4051300 w 4064014"/>
                <a:gd name="connsiteY74" fmla="*/ 685800 h 2057400"/>
                <a:gd name="connsiteX75" fmla="*/ 4057650 w 4064014"/>
                <a:gd name="connsiteY75" fmla="*/ 730250 h 2057400"/>
                <a:gd name="connsiteX76" fmla="*/ 4064000 w 4064014"/>
                <a:gd name="connsiteY76" fmla="*/ 755650 h 2057400"/>
                <a:gd name="connsiteX77" fmla="*/ 4038600 w 4064014"/>
                <a:gd name="connsiteY77" fmla="*/ 952500 h 2057400"/>
                <a:gd name="connsiteX78" fmla="*/ 4025900 w 4064014"/>
                <a:gd name="connsiteY78" fmla="*/ 977900 h 2057400"/>
                <a:gd name="connsiteX79" fmla="*/ 4013200 w 4064014"/>
                <a:gd name="connsiteY79" fmla="*/ 1016000 h 2057400"/>
                <a:gd name="connsiteX80" fmla="*/ 3975100 w 4064014"/>
                <a:gd name="connsiteY80" fmla="*/ 1060450 h 2057400"/>
                <a:gd name="connsiteX81" fmla="*/ 3943350 w 4064014"/>
                <a:gd name="connsiteY81" fmla="*/ 1111250 h 2057400"/>
                <a:gd name="connsiteX82" fmla="*/ 3867150 w 4064014"/>
                <a:gd name="connsiteY82" fmla="*/ 1219200 h 2057400"/>
                <a:gd name="connsiteX83" fmla="*/ 3867150 w 4064014"/>
                <a:gd name="connsiteY83" fmla="*/ 1403350 h 2057400"/>
                <a:gd name="connsiteX84" fmla="*/ 3911600 w 4064014"/>
                <a:gd name="connsiteY84" fmla="*/ 1485900 h 2057400"/>
                <a:gd name="connsiteX85" fmla="*/ 3937000 w 4064014"/>
                <a:gd name="connsiteY85" fmla="*/ 1536700 h 2057400"/>
                <a:gd name="connsiteX86" fmla="*/ 4000500 w 4064014"/>
                <a:gd name="connsiteY86" fmla="*/ 1638300 h 2057400"/>
                <a:gd name="connsiteX87" fmla="*/ 4032250 w 4064014"/>
                <a:gd name="connsiteY87" fmla="*/ 1708150 h 2057400"/>
                <a:gd name="connsiteX88" fmla="*/ 4044950 w 4064014"/>
                <a:gd name="connsiteY88" fmla="*/ 1746250 h 2057400"/>
                <a:gd name="connsiteX89" fmla="*/ 4025900 w 4064014"/>
                <a:gd name="connsiteY89" fmla="*/ 1885950 h 2057400"/>
                <a:gd name="connsiteX90" fmla="*/ 3968750 w 4064014"/>
                <a:gd name="connsiteY90" fmla="*/ 1905000 h 2057400"/>
                <a:gd name="connsiteX91" fmla="*/ 3924300 w 4064014"/>
                <a:gd name="connsiteY91" fmla="*/ 1917700 h 2057400"/>
                <a:gd name="connsiteX92" fmla="*/ 3790950 w 4064014"/>
                <a:gd name="connsiteY92" fmla="*/ 1943100 h 2057400"/>
                <a:gd name="connsiteX93" fmla="*/ 3733800 w 4064014"/>
                <a:gd name="connsiteY93" fmla="*/ 1962150 h 2057400"/>
                <a:gd name="connsiteX94" fmla="*/ 3683000 w 4064014"/>
                <a:gd name="connsiteY94" fmla="*/ 1981200 h 2057400"/>
                <a:gd name="connsiteX95" fmla="*/ 3663950 w 4064014"/>
                <a:gd name="connsiteY95" fmla="*/ 1993900 h 2057400"/>
                <a:gd name="connsiteX96" fmla="*/ 3644900 w 4064014"/>
                <a:gd name="connsiteY96" fmla="*/ 2000250 h 2057400"/>
                <a:gd name="connsiteX97" fmla="*/ 3613150 w 4064014"/>
                <a:gd name="connsiteY97" fmla="*/ 2012950 h 2057400"/>
                <a:gd name="connsiteX98" fmla="*/ 1879600 w 4064014"/>
                <a:gd name="connsiteY98" fmla="*/ 2051050 h 2057400"/>
                <a:gd name="connsiteX99" fmla="*/ 1250950 w 4064014"/>
                <a:gd name="connsiteY99" fmla="*/ 2057400 h 2057400"/>
                <a:gd name="connsiteX100" fmla="*/ 425450 w 4064014"/>
                <a:gd name="connsiteY100" fmla="*/ 2057400 h 2057400"/>
                <a:gd name="connsiteX101" fmla="*/ 336550 w 4064014"/>
                <a:gd name="connsiteY101" fmla="*/ 2051050 h 2057400"/>
                <a:gd name="connsiteX102" fmla="*/ 215900 w 4064014"/>
                <a:gd name="connsiteY102" fmla="*/ 2038350 h 2057400"/>
                <a:gd name="connsiteX103" fmla="*/ 171450 w 4064014"/>
                <a:gd name="connsiteY103" fmla="*/ 2032000 h 2057400"/>
                <a:gd name="connsiteX104" fmla="*/ 152400 w 4064014"/>
                <a:gd name="connsiteY104" fmla="*/ 2025650 h 2057400"/>
                <a:gd name="connsiteX105" fmla="*/ 63500 w 4064014"/>
                <a:gd name="connsiteY105" fmla="*/ 2006600 h 2057400"/>
                <a:gd name="connsiteX106" fmla="*/ 12700 w 4064014"/>
                <a:gd name="connsiteY106" fmla="*/ 1981200 h 2057400"/>
                <a:gd name="connsiteX0" fmla="*/ 12700 w 4064014"/>
                <a:gd name="connsiteY0" fmla="*/ 1981200 h 2057400"/>
                <a:gd name="connsiteX1" fmla="*/ 0 w 4064014"/>
                <a:gd name="connsiteY1" fmla="*/ 1949450 h 2057400"/>
                <a:gd name="connsiteX2" fmla="*/ 12700 w 4064014"/>
                <a:gd name="connsiteY2" fmla="*/ 1860550 h 2057400"/>
                <a:gd name="connsiteX3" fmla="*/ 31750 w 4064014"/>
                <a:gd name="connsiteY3" fmla="*/ 1816100 h 2057400"/>
                <a:gd name="connsiteX4" fmla="*/ 50800 w 4064014"/>
                <a:gd name="connsiteY4" fmla="*/ 1765300 h 2057400"/>
                <a:gd name="connsiteX5" fmla="*/ 63500 w 4064014"/>
                <a:gd name="connsiteY5" fmla="*/ 1708150 h 2057400"/>
                <a:gd name="connsiteX6" fmla="*/ 88900 w 4064014"/>
                <a:gd name="connsiteY6" fmla="*/ 1631950 h 2057400"/>
                <a:gd name="connsiteX7" fmla="*/ 114300 w 4064014"/>
                <a:gd name="connsiteY7" fmla="*/ 1517650 h 2057400"/>
                <a:gd name="connsiteX8" fmla="*/ 120650 w 4064014"/>
                <a:gd name="connsiteY8" fmla="*/ 1473200 h 2057400"/>
                <a:gd name="connsiteX9" fmla="*/ 158750 w 4064014"/>
                <a:gd name="connsiteY9" fmla="*/ 1390650 h 2057400"/>
                <a:gd name="connsiteX10" fmla="*/ 184150 w 4064014"/>
                <a:gd name="connsiteY10" fmla="*/ 1352550 h 2057400"/>
                <a:gd name="connsiteX11" fmla="*/ 209550 w 4064014"/>
                <a:gd name="connsiteY11" fmla="*/ 1320800 h 2057400"/>
                <a:gd name="connsiteX12" fmla="*/ 247650 w 4064014"/>
                <a:gd name="connsiteY12" fmla="*/ 1301750 h 2057400"/>
                <a:gd name="connsiteX13" fmla="*/ 361950 w 4064014"/>
                <a:gd name="connsiteY13" fmla="*/ 1231900 h 2057400"/>
                <a:gd name="connsiteX14" fmla="*/ 419100 w 4064014"/>
                <a:gd name="connsiteY14" fmla="*/ 1219200 h 2057400"/>
                <a:gd name="connsiteX15" fmla="*/ 457200 w 4064014"/>
                <a:gd name="connsiteY15" fmla="*/ 1212850 h 2057400"/>
                <a:gd name="connsiteX16" fmla="*/ 508000 w 4064014"/>
                <a:gd name="connsiteY16" fmla="*/ 1200150 h 2057400"/>
                <a:gd name="connsiteX17" fmla="*/ 571500 w 4064014"/>
                <a:gd name="connsiteY17" fmla="*/ 1193800 h 2057400"/>
                <a:gd name="connsiteX18" fmla="*/ 736600 w 4064014"/>
                <a:gd name="connsiteY18" fmla="*/ 1162050 h 2057400"/>
                <a:gd name="connsiteX19" fmla="*/ 793750 w 4064014"/>
                <a:gd name="connsiteY19" fmla="*/ 1143000 h 2057400"/>
                <a:gd name="connsiteX20" fmla="*/ 831850 w 4064014"/>
                <a:gd name="connsiteY20" fmla="*/ 1136650 h 2057400"/>
                <a:gd name="connsiteX21" fmla="*/ 971550 w 4064014"/>
                <a:gd name="connsiteY21" fmla="*/ 1092200 h 2057400"/>
                <a:gd name="connsiteX22" fmla="*/ 1085850 w 4064014"/>
                <a:gd name="connsiteY22" fmla="*/ 1060450 h 2057400"/>
                <a:gd name="connsiteX23" fmla="*/ 1149350 w 4064014"/>
                <a:gd name="connsiteY23" fmla="*/ 1041400 h 2057400"/>
                <a:gd name="connsiteX24" fmla="*/ 1219200 w 4064014"/>
                <a:gd name="connsiteY24" fmla="*/ 1035050 h 2057400"/>
                <a:gd name="connsiteX25" fmla="*/ 1295400 w 4064014"/>
                <a:gd name="connsiteY25" fmla="*/ 1009650 h 2057400"/>
                <a:gd name="connsiteX26" fmla="*/ 1365250 w 4064014"/>
                <a:gd name="connsiteY26" fmla="*/ 990600 h 2057400"/>
                <a:gd name="connsiteX27" fmla="*/ 1435100 w 4064014"/>
                <a:gd name="connsiteY27" fmla="*/ 952500 h 2057400"/>
                <a:gd name="connsiteX28" fmla="*/ 1504950 w 4064014"/>
                <a:gd name="connsiteY28" fmla="*/ 920750 h 2057400"/>
                <a:gd name="connsiteX29" fmla="*/ 1638300 w 4064014"/>
                <a:gd name="connsiteY29" fmla="*/ 850900 h 2057400"/>
                <a:gd name="connsiteX30" fmla="*/ 1689100 w 4064014"/>
                <a:gd name="connsiteY30" fmla="*/ 825500 h 2057400"/>
                <a:gd name="connsiteX31" fmla="*/ 1739900 w 4064014"/>
                <a:gd name="connsiteY31" fmla="*/ 812800 h 2057400"/>
                <a:gd name="connsiteX32" fmla="*/ 1847850 w 4064014"/>
                <a:gd name="connsiteY32" fmla="*/ 762000 h 2057400"/>
                <a:gd name="connsiteX33" fmla="*/ 1905000 w 4064014"/>
                <a:gd name="connsiteY33" fmla="*/ 742950 h 2057400"/>
                <a:gd name="connsiteX34" fmla="*/ 1968500 w 4064014"/>
                <a:gd name="connsiteY34" fmla="*/ 711200 h 2057400"/>
                <a:gd name="connsiteX35" fmla="*/ 2095500 w 4064014"/>
                <a:gd name="connsiteY35" fmla="*/ 673100 h 2057400"/>
                <a:gd name="connsiteX36" fmla="*/ 2184400 w 4064014"/>
                <a:gd name="connsiteY36" fmla="*/ 628650 h 2057400"/>
                <a:gd name="connsiteX37" fmla="*/ 2209800 w 4064014"/>
                <a:gd name="connsiteY37" fmla="*/ 615950 h 2057400"/>
                <a:gd name="connsiteX38" fmla="*/ 2235200 w 4064014"/>
                <a:gd name="connsiteY38" fmla="*/ 596900 h 2057400"/>
                <a:gd name="connsiteX39" fmla="*/ 2324100 w 4064014"/>
                <a:gd name="connsiteY39" fmla="*/ 546100 h 2057400"/>
                <a:gd name="connsiteX40" fmla="*/ 2368550 w 4064014"/>
                <a:gd name="connsiteY40" fmla="*/ 527050 h 2057400"/>
                <a:gd name="connsiteX41" fmla="*/ 2425700 w 4064014"/>
                <a:gd name="connsiteY41" fmla="*/ 495300 h 2057400"/>
                <a:gd name="connsiteX42" fmla="*/ 2476500 w 4064014"/>
                <a:gd name="connsiteY42" fmla="*/ 482600 h 2057400"/>
                <a:gd name="connsiteX43" fmla="*/ 2527300 w 4064014"/>
                <a:gd name="connsiteY43" fmla="*/ 488950 h 2057400"/>
                <a:gd name="connsiteX44" fmla="*/ 2565400 w 4064014"/>
                <a:gd name="connsiteY44" fmla="*/ 508000 h 2057400"/>
                <a:gd name="connsiteX45" fmla="*/ 2635250 w 4064014"/>
                <a:gd name="connsiteY45" fmla="*/ 539750 h 2057400"/>
                <a:gd name="connsiteX46" fmla="*/ 2749550 w 4064014"/>
                <a:gd name="connsiteY46" fmla="*/ 609600 h 2057400"/>
                <a:gd name="connsiteX47" fmla="*/ 2952750 w 4064014"/>
                <a:gd name="connsiteY47" fmla="*/ 654050 h 2057400"/>
                <a:gd name="connsiteX48" fmla="*/ 3009900 w 4064014"/>
                <a:gd name="connsiteY48" fmla="*/ 635000 h 2057400"/>
                <a:gd name="connsiteX49" fmla="*/ 3054350 w 4064014"/>
                <a:gd name="connsiteY49" fmla="*/ 596900 h 2057400"/>
                <a:gd name="connsiteX50" fmla="*/ 3136900 w 4064014"/>
                <a:gd name="connsiteY50" fmla="*/ 488950 h 2057400"/>
                <a:gd name="connsiteX51" fmla="*/ 3155950 w 4064014"/>
                <a:gd name="connsiteY51" fmla="*/ 450850 h 2057400"/>
                <a:gd name="connsiteX52" fmla="*/ 3181350 w 4064014"/>
                <a:gd name="connsiteY52" fmla="*/ 406400 h 2057400"/>
                <a:gd name="connsiteX53" fmla="*/ 3232150 w 4064014"/>
                <a:gd name="connsiteY53" fmla="*/ 304800 h 2057400"/>
                <a:gd name="connsiteX54" fmla="*/ 3263900 w 4064014"/>
                <a:gd name="connsiteY54" fmla="*/ 273050 h 2057400"/>
                <a:gd name="connsiteX55" fmla="*/ 3302000 w 4064014"/>
                <a:gd name="connsiteY55" fmla="*/ 241300 h 2057400"/>
                <a:gd name="connsiteX56" fmla="*/ 3403600 w 4064014"/>
                <a:gd name="connsiteY56" fmla="*/ 165100 h 2057400"/>
                <a:gd name="connsiteX57" fmla="*/ 3448050 w 4064014"/>
                <a:gd name="connsiteY57" fmla="*/ 120650 h 2057400"/>
                <a:gd name="connsiteX58" fmla="*/ 3498850 w 4064014"/>
                <a:gd name="connsiteY58" fmla="*/ 95250 h 2057400"/>
                <a:gd name="connsiteX59" fmla="*/ 3556000 w 4064014"/>
                <a:gd name="connsiteY59" fmla="*/ 63500 h 2057400"/>
                <a:gd name="connsiteX60" fmla="*/ 3600450 w 4064014"/>
                <a:gd name="connsiteY60" fmla="*/ 31750 h 2057400"/>
                <a:gd name="connsiteX61" fmla="*/ 3638550 w 4064014"/>
                <a:gd name="connsiteY61" fmla="*/ 19050 h 2057400"/>
                <a:gd name="connsiteX62" fmla="*/ 3702050 w 4064014"/>
                <a:gd name="connsiteY62" fmla="*/ 0 h 2057400"/>
                <a:gd name="connsiteX63" fmla="*/ 3752850 w 4064014"/>
                <a:gd name="connsiteY63" fmla="*/ 6350 h 2057400"/>
                <a:gd name="connsiteX64" fmla="*/ 3771900 w 4064014"/>
                <a:gd name="connsiteY64" fmla="*/ 19050 h 2057400"/>
                <a:gd name="connsiteX65" fmla="*/ 3810000 w 4064014"/>
                <a:gd name="connsiteY65" fmla="*/ 38100 h 2057400"/>
                <a:gd name="connsiteX66" fmla="*/ 3860800 w 4064014"/>
                <a:gd name="connsiteY66" fmla="*/ 114300 h 2057400"/>
                <a:gd name="connsiteX67" fmla="*/ 3892550 w 4064014"/>
                <a:gd name="connsiteY67" fmla="*/ 158750 h 2057400"/>
                <a:gd name="connsiteX68" fmla="*/ 3917950 w 4064014"/>
                <a:gd name="connsiteY68" fmla="*/ 254000 h 2057400"/>
                <a:gd name="connsiteX69" fmla="*/ 3937000 w 4064014"/>
                <a:gd name="connsiteY69" fmla="*/ 349250 h 2057400"/>
                <a:gd name="connsiteX70" fmla="*/ 3949700 w 4064014"/>
                <a:gd name="connsiteY70" fmla="*/ 482600 h 2057400"/>
                <a:gd name="connsiteX71" fmla="*/ 3981450 w 4064014"/>
                <a:gd name="connsiteY71" fmla="*/ 539750 h 2057400"/>
                <a:gd name="connsiteX72" fmla="*/ 4006850 w 4064014"/>
                <a:gd name="connsiteY72" fmla="*/ 603250 h 2057400"/>
                <a:gd name="connsiteX73" fmla="*/ 4032250 w 4064014"/>
                <a:gd name="connsiteY73" fmla="*/ 654050 h 2057400"/>
                <a:gd name="connsiteX74" fmla="*/ 4051300 w 4064014"/>
                <a:gd name="connsiteY74" fmla="*/ 685800 h 2057400"/>
                <a:gd name="connsiteX75" fmla="*/ 4057650 w 4064014"/>
                <a:gd name="connsiteY75" fmla="*/ 730250 h 2057400"/>
                <a:gd name="connsiteX76" fmla="*/ 4064000 w 4064014"/>
                <a:gd name="connsiteY76" fmla="*/ 755650 h 2057400"/>
                <a:gd name="connsiteX77" fmla="*/ 4038600 w 4064014"/>
                <a:gd name="connsiteY77" fmla="*/ 952500 h 2057400"/>
                <a:gd name="connsiteX78" fmla="*/ 4025900 w 4064014"/>
                <a:gd name="connsiteY78" fmla="*/ 977900 h 2057400"/>
                <a:gd name="connsiteX79" fmla="*/ 4013200 w 4064014"/>
                <a:gd name="connsiteY79" fmla="*/ 1016000 h 2057400"/>
                <a:gd name="connsiteX80" fmla="*/ 3975100 w 4064014"/>
                <a:gd name="connsiteY80" fmla="*/ 1060450 h 2057400"/>
                <a:gd name="connsiteX81" fmla="*/ 3943350 w 4064014"/>
                <a:gd name="connsiteY81" fmla="*/ 1111250 h 2057400"/>
                <a:gd name="connsiteX82" fmla="*/ 3867150 w 4064014"/>
                <a:gd name="connsiteY82" fmla="*/ 1219200 h 2057400"/>
                <a:gd name="connsiteX83" fmla="*/ 3867150 w 4064014"/>
                <a:gd name="connsiteY83" fmla="*/ 1403350 h 2057400"/>
                <a:gd name="connsiteX84" fmla="*/ 3911600 w 4064014"/>
                <a:gd name="connsiteY84" fmla="*/ 1485900 h 2057400"/>
                <a:gd name="connsiteX85" fmla="*/ 3937000 w 4064014"/>
                <a:gd name="connsiteY85" fmla="*/ 1536700 h 2057400"/>
                <a:gd name="connsiteX86" fmla="*/ 4000500 w 4064014"/>
                <a:gd name="connsiteY86" fmla="*/ 1638300 h 2057400"/>
                <a:gd name="connsiteX87" fmla="*/ 4032250 w 4064014"/>
                <a:gd name="connsiteY87" fmla="*/ 1708150 h 2057400"/>
                <a:gd name="connsiteX88" fmla="*/ 4044950 w 4064014"/>
                <a:gd name="connsiteY88" fmla="*/ 1746250 h 2057400"/>
                <a:gd name="connsiteX89" fmla="*/ 4025900 w 4064014"/>
                <a:gd name="connsiteY89" fmla="*/ 1885950 h 2057400"/>
                <a:gd name="connsiteX90" fmla="*/ 3968750 w 4064014"/>
                <a:gd name="connsiteY90" fmla="*/ 1905000 h 2057400"/>
                <a:gd name="connsiteX91" fmla="*/ 3924300 w 4064014"/>
                <a:gd name="connsiteY91" fmla="*/ 1917700 h 2057400"/>
                <a:gd name="connsiteX92" fmla="*/ 3790950 w 4064014"/>
                <a:gd name="connsiteY92" fmla="*/ 1943100 h 2057400"/>
                <a:gd name="connsiteX93" fmla="*/ 3733800 w 4064014"/>
                <a:gd name="connsiteY93" fmla="*/ 1962150 h 2057400"/>
                <a:gd name="connsiteX94" fmla="*/ 3683000 w 4064014"/>
                <a:gd name="connsiteY94" fmla="*/ 1981200 h 2057400"/>
                <a:gd name="connsiteX95" fmla="*/ 3663950 w 4064014"/>
                <a:gd name="connsiteY95" fmla="*/ 1993900 h 2057400"/>
                <a:gd name="connsiteX96" fmla="*/ 3644900 w 4064014"/>
                <a:gd name="connsiteY96" fmla="*/ 2000250 h 2057400"/>
                <a:gd name="connsiteX97" fmla="*/ 3613150 w 4064014"/>
                <a:gd name="connsiteY97" fmla="*/ 2012950 h 2057400"/>
                <a:gd name="connsiteX98" fmla="*/ 1879600 w 4064014"/>
                <a:gd name="connsiteY98" fmla="*/ 2051050 h 2057400"/>
                <a:gd name="connsiteX99" fmla="*/ 425450 w 4064014"/>
                <a:gd name="connsiteY99" fmla="*/ 2057400 h 2057400"/>
                <a:gd name="connsiteX100" fmla="*/ 336550 w 4064014"/>
                <a:gd name="connsiteY100" fmla="*/ 2051050 h 2057400"/>
                <a:gd name="connsiteX101" fmla="*/ 215900 w 4064014"/>
                <a:gd name="connsiteY101" fmla="*/ 2038350 h 2057400"/>
                <a:gd name="connsiteX102" fmla="*/ 171450 w 4064014"/>
                <a:gd name="connsiteY102" fmla="*/ 2032000 h 2057400"/>
                <a:gd name="connsiteX103" fmla="*/ 152400 w 4064014"/>
                <a:gd name="connsiteY103" fmla="*/ 2025650 h 2057400"/>
                <a:gd name="connsiteX104" fmla="*/ 63500 w 4064014"/>
                <a:gd name="connsiteY104" fmla="*/ 2006600 h 2057400"/>
                <a:gd name="connsiteX105" fmla="*/ 12700 w 4064014"/>
                <a:gd name="connsiteY105" fmla="*/ 1981200 h 2057400"/>
                <a:gd name="connsiteX0" fmla="*/ 12700 w 4064014"/>
                <a:gd name="connsiteY0" fmla="*/ 1981200 h 2057400"/>
                <a:gd name="connsiteX1" fmla="*/ 0 w 4064014"/>
                <a:gd name="connsiteY1" fmla="*/ 1949450 h 2057400"/>
                <a:gd name="connsiteX2" fmla="*/ 12700 w 4064014"/>
                <a:gd name="connsiteY2" fmla="*/ 1860550 h 2057400"/>
                <a:gd name="connsiteX3" fmla="*/ 31750 w 4064014"/>
                <a:gd name="connsiteY3" fmla="*/ 1816100 h 2057400"/>
                <a:gd name="connsiteX4" fmla="*/ 50800 w 4064014"/>
                <a:gd name="connsiteY4" fmla="*/ 1765300 h 2057400"/>
                <a:gd name="connsiteX5" fmla="*/ 63500 w 4064014"/>
                <a:gd name="connsiteY5" fmla="*/ 1708150 h 2057400"/>
                <a:gd name="connsiteX6" fmla="*/ 88900 w 4064014"/>
                <a:gd name="connsiteY6" fmla="*/ 1631950 h 2057400"/>
                <a:gd name="connsiteX7" fmla="*/ 114300 w 4064014"/>
                <a:gd name="connsiteY7" fmla="*/ 1517650 h 2057400"/>
                <a:gd name="connsiteX8" fmla="*/ 120650 w 4064014"/>
                <a:gd name="connsiteY8" fmla="*/ 1473200 h 2057400"/>
                <a:gd name="connsiteX9" fmla="*/ 158750 w 4064014"/>
                <a:gd name="connsiteY9" fmla="*/ 1390650 h 2057400"/>
                <a:gd name="connsiteX10" fmla="*/ 184150 w 4064014"/>
                <a:gd name="connsiteY10" fmla="*/ 1352550 h 2057400"/>
                <a:gd name="connsiteX11" fmla="*/ 209550 w 4064014"/>
                <a:gd name="connsiteY11" fmla="*/ 1320800 h 2057400"/>
                <a:gd name="connsiteX12" fmla="*/ 247650 w 4064014"/>
                <a:gd name="connsiteY12" fmla="*/ 1301750 h 2057400"/>
                <a:gd name="connsiteX13" fmla="*/ 361950 w 4064014"/>
                <a:gd name="connsiteY13" fmla="*/ 1231900 h 2057400"/>
                <a:gd name="connsiteX14" fmla="*/ 419100 w 4064014"/>
                <a:gd name="connsiteY14" fmla="*/ 1219200 h 2057400"/>
                <a:gd name="connsiteX15" fmla="*/ 457200 w 4064014"/>
                <a:gd name="connsiteY15" fmla="*/ 1212850 h 2057400"/>
                <a:gd name="connsiteX16" fmla="*/ 508000 w 4064014"/>
                <a:gd name="connsiteY16" fmla="*/ 1200150 h 2057400"/>
                <a:gd name="connsiteX17" fmla="*/ 571500 w 4064014"/>
                <a:gd name="connsiteY17" fmla="*/ 1193800 h 2057400"/>
                <a:gd name="connsiteX18" fmla="*/ 736600 w 4064014"/>
                <a:gd name="connsiteY18" fmla="*/ 1162050 h 2057400"/>
                <a:gd name="connsiteX19" fmla="*/ 793750 w 4064014"/>
                <a:gd name="connsiteY19" fmla="*/ 1143000 h 2057400"/>
                <a:gd name="connsiteX20" fmla="*/ 831850 w 4064014"/>
                <a:gd name="connsiteY20" fmla="*/ 1136650 h 2057400"/>
                <a:gd name="connsiteX21" fmla="*/ 971550 w 4064014"/>
                <a:gd name="connsiteY21" fmla="*/ 1092200 h 2057400"/>
                <a:gd name="connsiteX22" fmla="*/ 1085850 w 4064014"/>
                <a:gd name="connsiteY22" fmla="*/ 1060450 h 2057400"/>
                <a:gd name="connsiteX23" fmla="*/ 1149350 w 4064014"/>
                <a:gd name="connsiteY23" fmla="*/ 1041400 h 2057400"/>
                <a:gd name="connsiteX24" fmla="*/ 1219200 w 4064014"/>
                <a:gd name="connsiteY24" fmla="*/ 1035050 h 2057400"/>
                <a:gd name="connsiteX25" fmla="*/ 1295400 w 4064014"/>
                <a:gd name="connsiteY25" fmla="*/ 1009650 h 2057400"/>
                <a:gd name="connsiteX26" fmla="*/ 1365250 w 4064014"/>
                <a:gd name="connsiteY26" fmla="*/ 990600 h 2057400"/>
                <a:gd name="connsiteX27" fmla="*/ 1435100 w 4064014"/>
                <a:gd name="connsiteY27" fmla="*/ 952500 h 2057400"/>
                <a:gd name="connsiteX28" fmla="*/ 1504950 w 4064014"/>
                <a:gd name="connsiteY28" fmla="*/ 920750 h 2057400"/>
                <a:gd name="connsiteX29" fmla="*/ 1638300 w 4064014"/>
                <a:gd name="connsiteY29" fmla="*/ 850900 h 2057400"/>
                <a:gd name="connsiteX30" fmla="*/ 1689100 w 4064014"/>
                <a:gd name="connsiteY30" fmla="*/ 825500 h 2057400"/>
                <a:gd name="connsiteX31" fmla="*/ 1739900 w 4064014"/>
                <a:gd name="connsiteY31" fmla="*/ 812800 h 2057400"/>
                <a:gd name="connsiteX32" fmla="*/ 1847850 w 4064014"/>
                <a:gd name="connsiteY32" fmla="*/ 762000 h 2057400"/>
                <a:gd name="connsiteX33" fmla="*/ 1905000 w 4064014"/>
                <a:gd name="connsiteY33" fmla="*/ 742950 h 2057400"/>
                <a:gd name="connsiteX34" fmla="*/ 1968500 w 4064014"/>
                <a:gd name="connsiteY34" fmla="*/ 711200 h 2057400"/>
                <a:gd name="connsiteX35" fmla="*/ 2095500 w 4064014"/>
                <a:gd name="connsiteY35" fmla="*/ 673100 h 2057400"/>
                <a:gd name="connsiteX36" fmla="*/ 2184400 w 4064014"/>
                <a:gd name="connsiteY36" fmla="*/ 628650 h 2057400"/>
                <a:gd name="connsiteX37" fmla="*/ 2209800 w 4064014"/>
                <a:gd name="connsiteY37" fmla="*/ 615950 h 2057400"/>
                <a:gd name="connsiteX38" fmla="*/ 2235200 w 4064014"/>
                <a:gd name="connsiteY38" fmla="*/ 596900 h 2057400"/>
                <a:gd name="connsiteX39" fmla="*/ 2324100 w 4064014"/>
                <a:gd name="connsiteY39" fmla="*/ 546100 h 2057400"/>
                <a:gd name="connsiteX40" fmla="*/ 2368550 w 4064014"/>
                <a:gd name="connsiteY40" fmla="*/ 527050 h 2057400"/>
                <a:gd name="connsiteX41" fmla="*/ 2425700 w 4064014"/>
                <a:gd name="connsiteY41" fmla="*/ 495300 h 2057400"/>
                <a:gd name="connsiteX42" fmla="*/ 2476500 w 4064014"/>
                <a:gd name="connsiteY42" fmla="*/ 482600 h 2057400"/>
                <a:gd name="connsiteX43" fmla="*/ 2527300 w 4064014"/>
                <a:gd name="connsiteY43" fmla="*/ 488950 h 2057400"/>
                <a:gd name="connsiteX44" fmla="*/ 2565400 w 4064014"/>
                <a:gd name="connsiteY44" fmla="*/ 508000 h 2057400"/>
                <a:gd name="connsiteX45" fmla="*/ 2635250 w 4064014"/>
                <a:gd name="connsiteY45" fmla="*/ 539750 h 2057400"/>
                <a:gd name="connsiteX46" fmla="*/ 2749550 w 4064014"/>
                <a:gd name="connsiteY46" fmla="*/ 609600 h 2057400"/>
                <a:gd name="connsiteX47" fmla="*/ 2952750 w 4064014"/>
                <a:gd name="connsiteY47" fmla="*/ 654050 h 2057400"/>
                <a:gd name="connsiteX48" fmla="*/ 3009900 w 4064014"/>
                <a:gd name="connsiteY48" fmla="*/ 635000 h 2057400"/>
                <a:gd name="connsiteX49" fmla="*/ 3054350 w 4064014"/>
                <a:gd name="connsiteY49" fmla="*/ 596900 h 2057400"/>
                <a:gd name="connsiteX50" fmla="*/ 3136900 w 4064014"/>
                <a:gd name="connsiteY50" fmla="*/ 488950 h 2057400"/>
                <a:gd name="connsiteX51" fmla="*/ 3155950 w 4064014"/>
                <a:gd name="connsiteY51" fmla="*/ 450850 h 2057400"/>
                <a:gd name="connsiteX52" fmla="*/ 3181350 w 4064014"/>
                <a:gd name="connsiteY52" fmla="*/ 406400 h 2057400"/>
                <a:gd name="connsiteX53" fmla="*/ 3232150 w 4064014"/>
                <a:gd name="connsiteY53" fmla="*/ 304800 h 2057400"/>
                <a:gd name="connsiteX54" fmla="*/ 3263900 w 4064014"/>
                <a:gd name="connsiteY54" fmla="*/ 273050 h 2057400"/>
                <a:gd name="connsiteX55" fmla="*/ 3302000 w 4064014"/>
                <a:gd name="connsiteY55" fmla="*/ 241300 h 2057400"/>
                <a:gd name="connsiteX56" fmla="*/ 3403600 w 4064014"/>
                <a:gd name="connsiteY56" fmla="*/ 165100 h 2057400"/>
                <a:gd name="connsiteX57" fmla="*/ 3448050 w 4064014"/>
                <a:gd name="connsiteY57" fmla="*/ 120650 h 2057400"/>
                <a:gd name="connsiteX58" fmla="*/ 3498850 w 4064014"/>
                <a:gd name="connsiteY58" fmla="*/ 95250 h 2057400"/>
                <a:gd name="connsiteX59" fmla="*/ 3556000 w 4064014"/>
                <a:gd name="connsiteY59" fmla="*/ 63500 h 2057400"/>
                <a:gd name="connsiteX60" fmla="*/ 3600450 w 4064014"/>
                <a:gd name="connsiteY60" fmla="*/ 31750 h 2057400"/>
                <a:gd name="connsiteX61" fmla="*/ 3638550 w 4064014"/>
                <a:gd name="connsiteY61" fmla="*/ 19050 h 2057400"/>
                <a:gd name="connsiteX62" fmla="*/ 3702050 w 4064014"/>
                <a:gd name="connsiteY62" fmla="*/ 0 h 2057400"/>
                <a:gd name="connsiteX63" fmla="*/ 3752850 w 4064014"/>
                <a:gd name="connsiteY63" fmla="*/ 6350 h 2057400"/>
                <a:gd name="connsiteX64" fmla="*/ 3771900 w 4064014"/>
                <a:gd name="connsiteY64" fmla="*/ 19050 h 2057400"/>
                <a:gd name="connsiteX65" fmla="*/ 3810000 w 4064014"/>
                <a:gd name="connsiteY65" fmla="*/ 38100 h 2057400"/>
                <a:gd name="connsiteX66" fmla="*/ 3860800 w 4064014"/>
                <a:gd name="connsiteY66" fmla="*/ 114300 h 2057400"/>
                <a:gd name="connsiteX67" fmla="*/ 3892550 w 4064014"/>
                <a:gd name="connsiteY67" fmla="*/ 158750 h 2057400"/>
                <a:gd name="connsiteX68" fmla="*/ 3917950 w 4064014"/>
                <a:gd name="connsiteY68" fmla="*/ 254000 h 2057400"/>
                <a:gd name="connsiteX69" fmla="*/ 3937000 w 4064014"/>
                <a:gd name="connsiteY69" fmla="*/ 349250 h 2057400"/>
                <a:gd name="connsiteX70" fmla="*/ 3949700 w 4064014"/>
                <a:gd name="connsiteY70" fmla="*/ 482600 h 2057400"/>
                <a:gd name="connsiteX71" fmla="*/ 3981450 w 4064014"/>
                <a:gd name="connsiteY71" fmla="*/ 539750 h 2057400"/>
                <a:gd name="connsiteX72" fmla="*/ 4006850 w 4064014"/>
                <a:gd name="connsiteY72" fmla="*/ 603250 h 2057400"/>
                <a:gd name="connsiteX73" fmla="*/ 4032250 w 4064014"/>
                <a:gd name="connsiteY73" fmla="*/ 654050 h 2057400"/>
                <a:gd name="connsiteX74" fmla="*/ 4051300 w 4064014"/>
                <a:gd name="connsiteY74" fmla="*/ 685800 h 2057400"/>
                <a:gd name="connsiteX75" fmla="*/ 4057650 w 4064014"/>
                <a:gd name="connsiteY75" fmla="*/ 730250 h 2057400"/>
                <a:gd name="connsiteX76" fmla="*/ 4064000 w 4064014"/>
                <a:gd name="connsiteY76" fmla="*/ 755650 h 2057400"/>
                <a:gd name="connsiteX77" fmla="*/ 4038600 w 4064014"/>
                <a:gd name="connsiteY77" fmla="*/ 952500 h 2057400"/>
                <a:gd name="connsiteX78" fmla="*/ 4025900 w 4064014"/>
                <a:gd name="connsiteY78" fmla="*/ 977900 h 2057400"/>
                <a:gd name="connsiteX79" fmla="*/ 4013200 w 4064014"/>
                <a:gd name="connsiteY79" fmla="*/ 1016000 h 2057400"/>
                <a:gd name="connsiteX80" fmla="*/ 3975100 w 4064014"/>
                <a:gd name="connsiteY80" fmla="*/ 1060450 h 2057400"/>
                <a:gd name="connsiteX81" fmla="*/ 3943350 w 4064014"/>
                <a:gd name="connsiteY81" fmla="*/ 1111250 h 2057400"/>
                <a:gd name="connsiteX82" fmla="*/ 3867150 w 4064014"/>
                <a:gd name="connsiteY82" fmla="*/ 1219200 h 2057400"/>
                <a:gd name="connsiteX83" fmla="*/ 3867150 w 4064014"/>
                <a:gd name="connsiteY83" fmla="*/ 1403350 h 2057400"/>
                <a:gd name="connsiteX84" fmla="*/ 3911600 w 4064014"/>
                <a:gd name="connsiteY84" fmla="*/ 1485900 h 2057400"/>
                <a:gd name="connsiteX85" fmla="*/ 3937000 w 4064014"/>
                <a:gd name="connsiteY85" fmla="*/ 1536700 h 2057400"/>
                <a:gd name="connsiteX86" fmla="*/ 4000500 w 4064014"/>
                <a:gd name="connsiteY86" fmla="*/ 1638300 h 2057400"/>
                <a:gd name="connsiteX87" fmla="*/ 4032250 w 4064014"/>
                <a:gd name="connsiteY87" fmla="*/ 1708150 h 2057400"/>
                <a:gd name="connsiteX88" fmla="*/ 4044950 w 4064014"/>
                <a:gd name="connsiteY88" fmla="*/ 1746250 h 2057400"/>
                <a:gd name="connsiteX89" fmla="*/ 4025900 w 4064014"/>
                <a:gd name="connsiteY89" fmla="*/ 1885950 h 2057400"/>
                <a:gd name="connsiteX90" fmla="*/ 3968750 w 4064014"/>
                <a:gd name="connsiteY90" fmla="*/ 1905000 h 2057400"/>
                <a:gd name="connsiteX91" fmla="*/ 3924300 w 4064014"/>
                <a:gd name="connsiteY91" fmla="*/ 1917700 h 2057400"/>
                <a:gd name="connsiteX92" fmla="*/ 3790950 w 4064014"/>
                <a:gd name="connsiteY92" fmla="*/ 1943100 h 2057400"/>
                <a:gd name="connsiteX93" fmla="*/ 3733800 w 4064014"/>
                <a:gd name="connsiteY93" fmla="*/ 1962150 h 2057400"/>
                <a:gd name="connsiteX94" fmla="*/ 3683000 w 4064014"/>
                <a:gd name="connsiteY94" fmla="*/ 1981200 h 2057400"/>
                <a:gd name="connsiteX95" fmla="*/ 3663950 w 4064014"/>
                <a:gd name="connsiteY95" fmla="*/ 1993900 h 2057400"/>
                <a:gd name="connsiteX96" fmla="*/ 3644900 w 4064014"/>
                <a:gd name="connsiteY96" fmla="*/ 2000250 h 2057400"/>
                <a:gd name="connsiteX97" fmla="*/ 3613150 w 4064014"/>
                <a:gd name="connsiteY97" fmla="*/ 2012950 h 2057400"/>
                <a:gd name="connsiteX98" fmla="*/ 1879600 w 4064014"/>
                <a:gd name="connsiteY98" fmla="*/ 2051050 h 2057400"/>
                <a:gd name="connsiteX99" fmla="*/ 425450 w 4064014"/>
                <a:gd name="connsiteY99" fmla="*/ 2057400 h 2057400"/>
                <a:gd name="connsiteX100" fmla="*/ 336550 w 4064014"/>
                <a:gd name="connsiteY100" fmla="*/ 2051050 h 2057400"/>
                <a:gd name="connsiteX101" fmla="*/ 215900 w 4064014"/>
                <a:gd name="connsiteY101" fmla="*/ 2038350 h 2057400"/>
                <a:gd name="connsiteX102" fmla="*/ 171450 w 4064014"/>
                <a:gd name="connsiteY102" fmla="*/ 2032000 h 2057400"/>
                <a:gd name="connsiteX103" fmla="*/ 63500 w 4064014"/>
                <a:gd name="connsiteY103" fmla="*/ 2006600 h 2057400"/>
                <a:gd name="connsiteX104" fmla="*/ 12700 w 4064014"/>
                <a:gd name="connsiteY104" fmla="*/ 1981200 h 2057400"/>
                <a:gd name="connsiteX0" fmla="*/ 12700 w 4064014"/>
                <a:gd name="connsiteY0" fmla="*/ 1981200 h 2057400"/>
                <a:gd name="connsiteX1" fmla="*/ 0 w 4064014"/>
                <a:gd name="connsiteY1" fmla="*/ 1949450 h 2057400"/>
                <a:gd name="connsiteX2" fmla="*/ 12700 w 4064014"/>
                <a:gd name="connsiteY2" fmla="*/ 1860550 h 2057400"/>
                <a:gd name="connsiteX3" fmla="*/ 31750 w 4064014"/>
                <a:gd name="connsiteY3" fmla="*/ 1816100 h 2057400"/>
                <a:gd name="connsiteX4" fmla="*/ 50800 w 4064014"/>
                <a:gd name="connsiteY4" fmla="*/ 1765300 h 2057400"/>
                <a:gd name="connsiteX5" fmla="*/ 63500 w 4064014"/>
                <a:gd name="connsiteY5" fmla="*/ 1708150 h 2057400"/>
                <a:gd name="connsiteX6" fmla="*/ 88900 w 4064014"/>
                <a:gd name="connsiteY6" fmla="*/ 1631950 h 2057400"/>
                <a:gd name="connsiteX7" fmla="*/ 114300 w 4064014"/>
                <a:gd name="connsiteY7" fmla="*/ 1517650 h 2057400"/>
                <a:gd name="connsiteX8" fmla="*/ 120650 w 4064014"/>
                <a:gd name="connsiteY8" fmla="*/ 1473200 h 2057400"/>
                <a:gd name="connsiteX9" fmla="*/ 158750 w 4064014"/>
                <a:gd name="connsiteY9" fmla="*/ 1390650 h 2057400"/>
                <a:gd name="connsiteX10" fmla="*/ 184150 w 4064014"/>
                <a:gd name="connsiteY10" fmla="*/ 1352550 h 2057400"/>
                <a:gd name="connsiteX11" fmla="*/ 209550 w 4064014"/>
                <a:gd name="connsiteY11" fmla="*/ 1320800 h 2057400"/>
                <a:gd name="connsiteX12" fmla="*/ 247650 w 4064014"/>
                <a:gd name="connsiteY12" fmla="*/ 1301750 h 2057400"/>
                <a:gd name="connsiteX13" fmla="*/ 361950 w 4064014"/>
                <a:gd name="connsiteY13" fmla="*/ 1231900 h 2057400"/>
                <a:gd name="connsiteX14" fmla="*/ 419100 w 4064014"/>
                <a:gd name="connsiteY14" fmla="*/ 1219200 h 2057400"/>
                <a:gd name="connsiteX15" fmla="*/ 457200 w 4064014"/>
                <a:gd name="connsiteY15" fmla="*/ 1212850 h 2057400"/>
                <a:gd name="connsiteX16" fmla="*/ 508000 w 4064014"/>
                <a:gd name="connsiteY16" fmla="*/ 1200150 h 2057400"/>
                <a:gd name="connsiteX17" fmla="*/ 571500 w 4064014"/>
                <a:gd name="connsiteY17" fmla="*/ 1193800 h 2057400"/>
                <a:gd name="connsiteX18" fmla="*/ 736600 w 4064014"/>
                <a:gd name="connsiteY18" fmla="*/ 1162050 h 2057400"/>
                <a:gd name="connsiteX19" fmla="*/ 793750 w 4064014"/>
                <a:gd name="connsiteY19" fmla="*/ 1143000 h 2057400"/>
                <a:gd name="connsiteX20" fmla="*/ 831850 w 4064014"/>
                <a:gd name="connsiteY20" fmla="*/ 1136650 h 2057400"/>
                <a:gd name="connsiteX21" fmla="*/ 971550 w 4064014"/>
                <a:gd name="connsiteY21" fmla="*/ 1092200 h 2057400"/>
                <a:gd name="connsiteX22" fmla="*/ 1085850 w 4064014"/>
                <a:gd name="connsiteY22" fmla="*/ 1060450 h 2057400"/>
                <a:gd name="connsiteX23" fmla="*/ 1149350 w 4064014"/>
                <a:gd name="connsiteY23" fmla="*/ 1041400 h 2057400"/>
                <a:gd name="connsiteX24" fmla="*/ 1219200 w 4064014"/>
                <a:gd name="connsiteY24" fmla="*/ 1035050 h 2057400"/>
                <a:gd name="connsiteX25" fmla="*/ 1295400 w 4064014"/>
                <a:gd name="connsiteY25" fmla="*/ 1009650 h 2057400"/>
                <a:gd name="connsiteX26" fmla="*/ 1365250 w 4064014"/>
                <a:gd name="connsiteY26" fmla="*/ 990600 h 2057400"/>
                <a:gd name="connsiteX27" fmla="*/ 1435100 w 4064014"/>
                <a:gd name="connsiteY27" fmla="*/ 952500 h 2057400"/>
                <a:gd name="connsiteX28" fmla="*/ 1504950 w 4064014"/>
                <a:gd name="connsiteY28" fmla="*/ 920750 h 2057400"/>
                <a:gd name="connsiteX29" fmla="*/ 1638300 w 4064014"/>
                <a:gd name="connsiteY29" fmla="*/ 850900 h 2057400"/>
                <a:gd name="connsiteX30" fmla="*/ 1689100 w 4064014"/>
                <a:gd name="connsiteY30" fmla="*/ 825500 h 2057400"/>
                <a:gd name="connsiteX31" fmla="*/ 1739900 w 4064014"/>
                <a:gd name="connsiteY31" fmla="*/ 812800 h 2057400"/>
                <a:gd name="connsiteX32" fmla="*/ 1847850 w 4064014"/>
                <a:gd name="connsiteY32" fmla="*/ 762000 h 2057400"/>
                <a:gd name="connsiteX33" fmla="*/ 1905000 w 4064014"/>
                <a:gd name="connsiteY33" fmla="*/ 742950 h 2057400"/>
                <a:gd name="connsiteX34" fmla="*/ 1968500 w 4064014"/>
                <a:gd name="connsiteY34" fmla="*/ 711200 h 2057400"/>
                <a:gd name="connsiteX35" fmla="*/ 2095500 w 4064014"/>
                <a:gd name="connsiteY35" fmla="*/ 673100 h 2057400"/>
                <a:gd name="connsiteX36" fmla="*/ 2184400 w 4064014"/>
                <a:gd name="connsiteY36" fmla="*/ 628650 h 2057400"/>
                <a:gd name="connsiteX37" fmla="*/ 2209800 w 4064014"/>
                <a:gd name="connsiteY37" fmla="*/ 615950 h 2057400"/>
                <a:gd name="connsiteX38" fmla="*/ 2235200 w 4064014"/>
                <a:gd name="connsiteY38" fmla="*/ 596900 h 2057400"/>
                <a:gd name="connsiteX39" fmla="*/ 2324100 w 4064014"/>
                <a:gd name="connsiteY39" fmla="*/ 546100 h 2057400"/>
                <a:gd name="connsiteX40" fmla="*/ 2368550 w 4064014"/>
                <a:gd name="connsiteY40" fmla="*/ 527050 h 2057400"/>
                <a:gd name="connsiteX41" fmla="*/ 2425700 w 4064014"/>
                <a:gd name="connsiteY41" fmla="*/ 495300 h 2057400"/>
                <a:gd name="connsiteX42" fmla="*/ 2476500 w 4064014"/>
                <a:gd name="connsiteY42" fmla="*/ 482600 h 2057400"/>
                <a:gd name="connsiteX43" fmla="*/ 2527300 w 4064014"/>
                <a:gd name="connsiteY43" fmla="*/ 488950 h 2057400"/>
                <a:gd name="connsiteX44" fmla="*/ 2565400 w 4064014"/>
                <a:gd name="connsiteY44" fmla="*/ 508000 h 2057400"/>
                <a:gd name="connsiteX45" fmla="*/ 2635250 w 4064014"/>
                <a:gd name="connsiteY45" fmla="*/ 539750 h 2057400"/>
                <a:gd name="connsiteX46" fmla="*/ 2749550 w 4064014"/>
                <a:gd name="connsiteY46" fmla="*/ 609600 h 2057400"/>
                <a:gd name="connsiteX47" fmla="*/ 2952750 w 4064014"/>
                <a:gd name="connsiteY47" fmla="*/ 654050 h 2057400"/>
                <a:gd name="connsiteX48" fmla="*/ 3009900 w 4064014"/>
                <a:gd name="connsiteY48" fmla="*/ 635000 h 2057400"/>
                <a:gd name="connsiteX49" fmla="*/ 3054350 w 4064014"/>
                <a:gd name="connsiteY49" fmla="*/ 596900 h 2057400"/>
                <a:gd name="connsiteX50" fmla="*/ 3136900 w 4064014"/>
                <a:gd name="connsiteY50" fmla="*/ 488950 h 2057400"/>
                <a:gd name="connsiteX51" fmla="*/ 3155950 w 4064014"/>
                <a:gd name="connsiteY51" fmla="*/ 450850 h 2057400"/>
                <a:gd name="connsiteX52" fmla="*/ 3181350 w 4064014"/>
                <a:gd name="connsiteY52" fmla="*/ 406400 h 2057400"/>
                <a:gd name="connsiteX53" fmla="*/ 3232150 w 4064014"/>
                <a:gd name="connsiteY53" fmla="*/ 304800 h 2057400"/>
                <a:gd name="connsiteX54" fmla="*/ 3263900 w 4064014"/>
                <a:gd name="connsiteY54" fmla="*/ 273050 h 2057400"/>
                <a:gd name="connsiteX55" fmla="*/ 3302000 w 4064014"/>
                <a:gd name="connsiteY55" fmla="*/ 241300 h 2057400"/>
                <a:gd name="connsiteX56" fmla="*/ 3403600 w 4064014"/>
                <a:gd name="connsiteY56" fmla="*/ 165100 h 2057400"/>
                <a:gd name="connsiteX57" fmla="*/ 3448050 w 4064014"/>
                <a:gd name="connsiteY57" fmla="*/ 120650 h 2057400"/>
                <a:gd name="connsiteX58" fmla="*/ 3498850 w 4064014"/>
                <a:gd name="connsiteY58" fmla="*/ 95250 h 2057400"/>
                <a:gd name="connsiteX59" fmla="*/ 3556000 w 4064014"/>
                <a:gd name="connsiteY59" fmla="*/ 63500 h 2057400"/>
                <a:gd name="connsiteX60" fmla="*/ 3600450 w 4064014"/>
                <a:gd name="connsiteY60" fmla="*/ 31750 h 2057400"/>
                <a:gd name="connsiteX61" fmla="*/ 3638550 w 4064014"/>
                <a:gd name="connsiteY61" fmla="*/ 19050 h 2057400"/>
                <a:gd name="connsiteX62" fmla="*/ 3702050 w 4064014"/>
                <a:gd name="connsiteY62" fmla="*/ 0 h 2057400"/>
                <a:gd name="connsiteX63" fmla="*/ 3752850 w 4064014"/>
                <a:gd name="connsiteY63" fmla="*/ 6350 h 2057400"/>
                <a:gd name="connsiteX64" fmla="*/ 3771900 w 4064014"/>
                <a:gd name="connsiteY64" fmla="*/ 19050 h 2057400"/>
                <a:gd name="connsiteX65" fmla="*/ 3810000 w 4064014"/>
                <a:gd name="connsiteY65" fmla="*/ 38100 h 2057400"/>
                <a:gd name="connsiteX66" fmla="*/ 3860800 w 4064014"/>
                <a:gd name="connsiteY66" fmla="*/ 114300 h 2057400"/>
                <a:gd name="connsiteX67" fmla="*/ 3892550 w 4064014"/>
                <a:gd name="connsiteY67" fmla="*/ 158750 h 2057400"/>
                <a:gd name="connsiteX68" fmla="*/ 3917950 w 4064014"/>
                <a:gd name="connsiteY68" fmla="*/ 254000 h 2057400"/>
                <a:gd name="connsiteX69" fmla="*/ 3937000 w 4064014"/>
                <a:gd name="connsiteY69" fmla="*/ 349250 h 2057400"/>
                <a:gd name="connsiteX70" fmla="*/ 3949700 w 4064014"/>
                <a:gd name="connsiteY70" fmla="*/ 482600 h 2057400"/>
                <a:gd name="connsiteX71" fmla="*/ 3981450 w 4064014"/>
                <a:gd name="connsiteY71" fmla="*/ 539750 h 2057400"/>
                <a:gd name="connsiteX72" fmla="*/ 4006850 w 4064014"/>
                <a:gd name="connsiteY72" fmla="*/ 603250 h 2057400"/>
                <a:gd name="connsiteX73" fmla="*/ 4032250 w 4064014"/>
                <a:gd name="connsiteY73" fmla="*/ 654050 h 2057400"/>
                <a:gd name="connsiteX74" fmla="*/ 4051300 w 4064014"/>
                <a:gd name="connsiteY74" fmla="*/ 685800 h 2057400"/>
                <a:gd name="connsiteX75" fmla="*/ 4057650 w 4064014"/>
                <a:gd name="connsiteY75" fmla="*/ 730250 h 2057400"/>
                <a:gd name="connsiteX76" fmla="*/ 4064000 w 4064014"/>
                <a:gd name="connsiteY76" fmla="*/ 755650 h 2057400"/>
                <a:gd name="connsiteX77" fmla="*/ 4038600 w 4064014"/>
                <a:gd name="connsiteY77" fmla="*/ 952500 h 2057400"/>
                <a:gd name="connsiteX78" fmla="*/ 4025900 w 4064014"/>
                <a:gd name="connsiteY78" fmla="*/ 977900 h 2057400"/>
                <a:gd name="connsiteX79" fmla="*/ 4013200 w 4064014"/>
                <a:gd name="connsiteY79" fmla="*/ 1016000 h 2057400"/>
                <a:gd name="connsiteX80" fmla="*/ 3975100 w 4064014"/>
                <a:gd name="connsiteY80" fmla="*/ 1060450 h 2057400"/>
                <a:gd name="connsiteX81" fmla="*/ 3943350 w 4064014"/>
                <a:gd name="connsiteY81" fmla="*/ 1111250 h 2057400"/>
                <a:gd name="connsiteX82" fmla="*/ 3867150 w 4064014"/>
                <a:gd name="connsiteY82" fmla="*/ 1219200 h 2057400"/>
                <a:gd name="connsiteX83" fmla="*/ 3867150 w 4064014"/>
                <a:gd name="connsiteY83" fmla="*/ 1403350 h 2057400"/>
                <a:gd name="connsiteX84" fmla="*/ 3911600 w 4064014"/>
                <a:gd name="connsiteY84" fmla="*/ 1485900 h 2057400"/>
                <a:gd name="connsiteX85" fmla="*/ 3937000 w 4064014"/>
                <a:gd name="connsiteY85" fmla="*/ 1536700 h 2057400"/>
                <a:gd name="connsiteX86" fmla="*/ 4000500 w 4064014"/>
                <a:gd name="connsiteY86" fmla="*/ 1638300 h 2057400"/>
                <a:gd name="connsiteX87" fmla="*/ 4032250 w 4064014"/>
                <a:gd name="connsiteY87" fmla="*/ 1708150 h 2057400"/>
                <a:gd name="connsiteX88" fmla="*/ 4044950 w 4064014"/>
                <a:gd name="connsiteY88" fmla="*/ 1746250 h 2057400"/>
                <a:gd name="connsiteX89" fmla="*/ 4025900 w 4064014"/>
                <a:gd name="connsiteY89" fmla="*/ 1885950 h 2057400"/>
                <a:gd name="connsiteX90" fmla="*/ 3968750 w 4064014"/>
                <a:gd name="connsiteY90" fmla="*/ 1905000 h 2057400"/>
                <a:gd name="connsiteX91" fmla="*/ 3924300 w 4064014"/>
                <a:gd name="connsiteY91" fmla="*/ 1917700 h 2057400"/>
                <a:gd name="connsiteX92" fmla="*/ 3790950 w 4064014"/>
                <a:gd name="connsiteY92" fmla="*/ 1943100 h 2057400"/>
                <a:gd name="connsiteX93" fmla="*/ 3733800 w 4064014"/>
                <a:gd name="connsiteY93" fmla="*/ 1962150 h 2057400"/>
                <a:gd name="connsiteX94" fmla="*/ 3683000 w 4064014"/>
                <a:gd name="connsiteY94" fmla="*/ 1981200 h 2057400"/>
                <a:gd name="connsiteX95" fmla="*/ 3663950 w 4064014"/>
                <a:gd name="connsiteY95" fmla="*/ 1993900 h 2057400"/>
                <a:gd name="connsiteX96" fmla="*/ 3644900 w 4064014"/>
                <a:gd name="connsiteY96" fmla="*/ 2000250 h 2057400"/>
                <a:gd name="connsiteX97" fmla="*/ 3613150 w 4064014"/>
                <a:gd name="connsiteY97" fmla="*/ 2012950 h 2057400"/>
                <a:gd name="connsiteX98" fmla="*/ 1879600 w 4064014"/>
                <a:gd name="connsiteY98" fmla="*/ 2051050 h 2057400"/>
                <a:gd name="connsiteX99" fmla="*/ 425450 w 4064014"/>
                <a:gd name="connsiteY99" fmla="*/ 2057400 h 2057400"/>
                <a:gd name="connsiteX100" fmla="*/ 336550 w 4064014"/>
                <a:gd name="connsiteY100" fmla="*/ 2051050 h 2057400"/>
                <a:gd name="connsiteX101" fmla="*/ 215900 w 4064014"/>
                <a:gd name="connsiteY101" fmla="*/ 2038350 h 2057400"/>
                <a:gd name="connsiteX102" fmla="*/ 63500 w 4064014"/>
                <a:gd name="connsiteY102" fmla="*/ 2006600 h 2057400"/>
                <a:gd name="connsiteX103" fmla="*/ 12700 w 4064014"/>
                <a:gd name="connsiteY103" fmla="*/ 1981200 h 2057400"/>
                <a:gd name="connsiteX0" fmla="*/ 12700 w 4064014"/>
                <a:gd name="connsiteY0" fmla="*/ 1981200 h 2057400"/>
                <a:gd name="connsiteX1" fmla="*/ 0 w 4064014"/>
                <a:gd name="connsiteY1" fmla="*/ 1949450 h 2057400"/>
                <a:gd name="connsiteX2" fmla="*/ 12700 w 4064014"/>
                <a:gd name="connsiteY2" fmla="*/ 1860550 h 2057400"/>
                <a:gd name="connsiteX3" fmla="*/ 31750 w 4064014"/>
                <a:gd name="connsiteY3" fmla="*/ 1816100 h 2057400"/>
                <a:gd name="connsiteX4" fmla="*/ 50800 w 4064014"/>
                <a:gd name="connsiteY4" fmla="*/ 1765300 h 2057400"/>
                <a:gd name="connsiteX5" fmla="*/ 63500 w 4064014"/>
                <a:gd name="connsiteY5" fmla="*/ 1708150 h 2057400"/>
                <a:gd name="connsiteX6" fmla="*/ 88900 w 4064014"/>
                <a:gd name="connsiteY6" fmla="*/ 1631950 h 2057400"/>
                <a:gd name="connsiteX7" fmla="*/ 114300 w 4064014"/>
                <a:gd name="connsiteY7" fmla="*/ 1517650 h 2057400"/>
                <a:gd name="connsiteX8" fmla="*/ 120650 w 4064014"/>
                <a:gd name="connsiteY8" fmla="*/ 1473200 h 2057400"/>
                <a:gd name="connsiteX9" fmla="*/ 158750 w 4064014"/>
                <a:gd name="connsiteY9" fmla="*/ 1390650 h 2057400"/>
                <a:gd name="connsiteX10" fmla="*/ 184150 w 4064014"/>
                <a:gd name="connsiteY10" fmla="*/ 1352550 h 2057400"/>
                <a:gd name="connsiteX11" fmla="*/ 209550 w 4064014"/>
                <a:gd name="connsiteY11" fmla="*/ 1320800 h 2057400"/>
                <a:gd name="connsiteX12" fmla="*/ 247650 w 4064014"/>
                <a:gd name="connsiteY12" fmla="*/ 1301750 h 2057400"/>
                <a:gd name="connsiteX13" fmla="*/ 361950 w 4064014"/>
                <a:gd name="connsiteY13" fmla="*/ 1231900 h 2057400"/>
                <a:gd name="connsiteX14" fmla="*/ 419100 w 4064014"/>
                <a:gd name="connsiteY14" fmla="*/ 1219200 h 2057400"/>
                <a:gd name="connsiteX15" fmla="*/ 457200 w 4064014"/>
                <a:gd name="connsiteY15" fmla="*/ 1212850 h 2057400"/>
                <a:gd name="connsiteX16" fmla="*/ 508000 w 4064014"/>
                <a:gd name="connsiteY16" fmla="*/ 1200150 h 2057400"/>
                <a:gd name="connsiteX17" fmla="*/ 571500 w 4064014"/>
                <a:gd name="connsiteY17" fmla="*/ 1193800 h 2057400"/>
                <a:gd name="connsiteX18" fmla="*/ 736600 w 4064014"/>
                <a:gd name="connsiteY18" fmla="*/ 1162050 h 2057400"/>
                <a:gd name="connsiteX19" fmla="*/ 793750 w 4064014"/>
                <a:gd name="connsiteY19" fmla="*/ 1143000 h 2057400"/>
                <a:gd name="connsiteX20" fmla="*/ 831850 w 4064014"/>
                <a:gd name="connsiteY20" fmla="*/ 1136650 h 2057400"/>
                <a:gd name="connsiteX21" fmla="*/ 971550 w 4064014"/>
                <a:gd name="connsiteY21" fmla="*/ 1092200 h 2057400"/>
                <a:gd name="connsiteX22" fmla="*/ 1085850 w 4064014"/>
                <a:gd name="connsiteY22" fmla="*/ 1060450 h 2057400"/>
                <a:gd name="connsiteX23" fmla="*/ 1149350 w 4064014"/>
                <a:gd name="connsiteY23" fmla="*/ 1041400 h 2057400"/>
                <a:gd name="connsiteX24" fmla="*/ 1219200 w 4064014"/>
                <a:gd name="connsiteY24" fmla="*/ 1035050 h 2057400"/>
                <a:gd name="connsiteX25" fmla="*/ 1295400 w 4064014"/>
                <a:gd name="connsiteY25" fmla="*/ 1009650 h 2057400"/>
                <a:gd name="connsiteX26" fmla="*/ 1365250 w 4064014"/>
                <a:gd name="connsiteY26" fmla="*/ 990600 h 2057400"/>
                <a:gd name="connsiteX27" fmla="*/ 1435100 w 4064014"/>
                <a:gd name="connsiteY27" fmla="*/ 952500 h 2057400"/>
                <a:gd name="connsiteX28" fmla="*/ 1504950 w 4064014"/>
                <a:gd name="connsiteY28" fmla="*/ 920750 h 2057400"/>
                <a:gd name="connsiteX29" fmla="*/ 1638300 w 4064014"/>
                <a:gd name="connsiteY29" fmla="*/ 850900 h 2057400"/>
                <a:gd name="connsiteX30" fmla="*/ 1689100 w 4064014"/>
                <a:gd name="connsiteY30" fmla="*/ 825500 h 2057400"/>
                <a:gd name="connsiteX31" fmla="*/ 1739900 w 4064014"/>
                <a:gd name="connsiteY31" fmla="*/ 812800 h 2057400"/>
                <a:gd name="connsiteX32" fmla="*/ 1847850 w 4064014"/>
                <a:gd name="connsiteY32" fmla="*/ 762000 h 2057400"/>
                <a:gd name="connsiteX33" fmla="*/ 1905000 w 4064014"/>
                <a:gd name="connsiteY33" fmla="*/ 742950 h 2057400"/>
                <a:gd name="connsiteX34" fmla="*/ 1968500 w 4064014"/>
                <a:gd name="connsiteY34" fmla="*/ 711200 h 2057400"/>
                <a:gd name="connsiteX35" fmla="*/ 2095500 w 4064014"/>
                <a:gd name="connsiteY35" fmla="*/ 673100 h 2057400"/>
                <a:gd name="connsiteX36" fmla="*/ 2184400 w 4064014"/>
                <a:gd name="connsiteY36" fmla="*/ 628650 h 2057400"/>
                <a:gd name="connsiteX37" fmla="*/ 2209800 w 4064014"/>
                <a:gd name="connsiteY37" fmla="*/ 615950 h 2057400"/>
                <a:gd name="connsiteX38" fmla="*/ 2235200 w 4064014"/>
                <a:gd name="connsiteY38" fmla="*/ 596900 h 2057400"/>
                <a:gd name="connsiteX39" fmla="*/ 2324100 w 4064014"/>
                <a:gd name="connsiteY39" fmla="*/ 546100 h 2057400"/>
                <a:gd name="connsiteX40" fmla="*/ 2368550 w 4064014"/>
                <a:gd name="connsiteY40" fmla="*/ 527050 h 2057400"/>
                <a:gd name="connsiteX41" fmla="*/ 2425700 w 4064014"/>
                <a:gd name="connsiteY41" fmla="*/ 495300 h 2057400"/>
                <a:gd name="connsiteX42" fmla="*/ 2476500 w 4064014"/>
                <a:gd name="connsiteY42" fmla="*/ 482600 h 2057400"/>
                <a:gd name="connsiteX43" fmla="*/ 2527300 w 4064014"/>
                <a:gd name="connsiteY43" fmla="*/ 488950 h 2057400"/>
                <a:gd name="connsiteX44" fmla="*/ 2565400 w 4064014"/>
                <a:gd name="connsiteY44" fmla="*/ 508000 h 2057400"/>
                <a:gd name="connsiteX45" fmla="*/ 2635250 w 4064014"/>
                <a:gd name="connsiteY45" fmla="*/ 539750 h 2057400"/>
                <a:gd name="connsiteX46" fmla="*/ 2749550 w 4064014"/>
                <a:gd name="connsiteY46" fmla="*/ 609600 h 2057400"/>
                <a:gd name="connsiteX47" fmla="*/ 2952750 w 4064014"/>
                <a:gd name="connsiteY47" fmla="*/ 654050 h 2057400"/>
                <a:gd name="connsiteX48" fmla="*/ 3009900 w 4064014"/>
                <a:gd name="connsiteY48" fmla="*/ 635000 h 2057400"/>
                <a:gd name="connsiteX49" fmla="*/ 3054350 w 4064014"/>
                <a:gd name="connsiteY49" fmla="*/ 596900 h 2057400"/>
                <a:gd name="connsiteX50" fmla="*/ 3136900 w 4064014"/>
                <a:gd name="connsiteY50" fmla="*/ 488950 h 2057400"/>
                <a:gd name="connsiteX51" fmla="*/ 3155950 w 4064014"/>
                <a:gd name="connsiteY51" fmla="*/ 450850 h 2057400"/>
                <a:gd name="connsiteX52" fmla="*/ 3181350 w 4064014"/>
                <a:gd name="connsiteY52" fmla="*/ 406400 h 2057400"/>
                <a:gd name="connsiteX53" fmla="*/ 3232150 w 4064014"/>
                <a:gd name="connsiteY53" fmla="*/ 304800 h 2057400"/>
                <a:gd name="connsiteX54" fmla="*/ 3263900 w 4064014"/>
                <a:gd name="connsiteY54" fmla="*/ 273050 h 2057400"/>
                <a:gd name="connsiteX55" fmla="*/ 3302000 w 4064014"/>
                <a:gd name="connsiteY55" fmla="*/ 241300 h 2057400"/>
                <a:gd name="connsiteX56" fmla="*/ 3403600 w 4064014"/>
                <a:gd name="connsiteY56" fmla="*/ 165100 h 2057400"/>
                <a:gd name="connsiteX57" fmla="*/ 3448050 w 4064014"/>
                <a:gd name="connsiteY57" fmla="*/ 120650 h 2057400"/>
                <a:gd name="connsiteX58" fmla="*/ 3498850 w 4064014"/>
                <a:gd name="connsiteY58" fmla="*/ 95250 h 2057400"/>
                <a:gd name="connsiteX59" fmla="*/ 3556000 w 4064014"/>
                <a:gd name="connsiteY59" fmla="*/ 63500 h 2057400"/>
                <a:gd name="connsiteX60" fmla="*/ 3600450 w 4064014"/>
                <a:gd name="connsiteY60" fmla="*/ 31750 h 2057400"/>
                <a:gd name="connsiteX61" fmla="*/ 3638550 w 4064014"/>
                <a:gd name="connsiteY61" fmla="*/ 19050 h 2057400"/>
                <a:gd name="connsiteX62" fmla="*/ 3702050 w 4064014"/>
                <a:gd name="connsiteY62" fmla="*/ 0 h 2057400"/>
                <a:gd name="connsiteX63" fmla="*/ 3752850 w 4064014"/>
                <a:gd name="connsiteY63" fmla="*/ 6350 h 2057400"/>
                <a:gd name="connsiteX64" fmla="*/ 3771900 w 4064014"/>
                <a:gd name="connsiteY64" fmla="*/ 19050 h 2057400"/>
                <a:gd name="connsiteX65" fmla="*/ 3810000 w 4064014"/>
                <a:gd name="connsiteY65" fmla="*/ 38100 h 2057400"/>
                <a:gd name="connsiteX66" fmla="*/ 3860800 w 4064014"/>
                <a:gd name="connsiteY66" fmla="*/ 114300 h 2057400"/>
                <a:gd name="connsiteX67" fmla="*/ 3892550 w 4064014"/>
                <a:gd name="connsiteY67" fmla="*/ 158750 h 2057400"/>
                <a:gd name="connsiteX68" fmla="*/ 3917950 w 4064014"/>
                <a:gd name="connsiteY68" fmla="*/ 254000 h 2057400"/>
                <a:gd name="connsiteX69" fmla="*/ 3937000 w 4064014"/>
                <a:gd name="connsiteY69" fmla="*/ 349250 h 2057400"/>
                <a:gd name="connsiteX70" fmla="*/ 3949700 w 4064014"/>
                <a:gd name="connsiteY70" fmla="*/ 482600 h 2057400"/>
                <a:gd name="connsiteX71" fmla="*/ 3981450 w 4064014"/>
                <a:gd name="connsiteY71" fmla="*/ 539750 h 2057400"/>
                <a:gd name="connsiteX72" fmla="*/ 4006850 w 4064014"/>
                <a:gd name="connsiteY72" fmla="*/ 603250 h 2057400"/>
                <a:gd name="connsiteX73" fmla="*/ 4032250 w 4064014"/>
                <a:gd name="connsiteY73" fmla="*/ 654050 h 2057400"/>
                <a:gd name="connsiteX74" fmla="*/ 4051300 w 4064014"/>
                <a:gd name="connsiteY74" fmla="*/ 685800 h 2057400"/>
                <a:gd name="connsiteX75" fmla="*/ 4057650 w 4064014"/>
                <a:gd name="connsiteY75" fmla="*/ 730250 h 2057400"/>
                <a:gd name="connsiteX76" fmla="*/ 4064000 w 4064014"/>
                <a:gd name="connsiteY76" fmla="*/ 755650 h 2057400"/>
                <a:gd name="connsiteX77" fmla="*/ 4038600 w 4064014"/>
                <a:gd name="connsiteY77" fmla="*/ 952500 h 2057400"/>
                <a:gd name="connsiteX78" fmla="*/ 4025900 w 4064014"/>
                <a:gd name="connsiteY78" fmla="*/ 977900 h 2057400"/>
                <a:gd name="connsiteX79" fmla="*/ 4013200 w 4064014"/>
                <a:gd name="connsiteY79" fmla="*/ 1016000 h 2057400"/>
                <a:gd name="connsiteX80" fmla="*/ 3975100 w 4064014"/>
                <a:gd name="connsiteY80" fmla="*/ 1060450 h 2057400"/>
                <a:gd name="connsiteX81" fmla="*/ 3943350 w 4064014"/>
                <a:gd name="connsiteY81" fmla="*/ 1111250 h 2057400"/>
                <a:gd name="connsiteX82" fmla="*/ 3867150 w 4064014"/>
                <a:gd name="connsiteY82" fmla="*/ 1219200 h 2057400"/>
                <a:gd name="connsiteX83" fmla="*/ 3867150 w 4064014"/>
                <a:gd name="connsiteY83" fmla="*/ 1403350 h 2057400"/>
                <a:gd name="connsiteX84" fmla="*/ 3911600 w 4064014"/>
                <a:gd name="connsiteY84" fmla="*/ 1485900 h 2057400"/>
                <a:gd name="connsiteX85" fmla="*/ 3937000 w 4064014"/>
                <a:gd name="connsiteY85" fmla="*/ 1536700 h 2057400"/>
                <a:gd name="connsiteX86" fmla="*/ 4000500 w 4064014"/>
                <a:gd name="connsiteY86" fmla="*/ 1638300 h 2057400"/>
                <a:gd name="connsiteX87" fmla="*/ 4032250 w 4064014"/>
                <a:gd name="connsiteY87" fmla="*/ 1708150 h 2057400"/>
                <a:gd name="connsiteX88" fmla="*/ 4044950 w 4064014"/>
                <a:gd name="connsiteY88" fmla="*/ 1746250 h 2057400"/>
                <a:gd name="connsiteX89" fmla="*/ 4025900 w 4064014"/>
                <a:gd name="connsiteY89" fmla="*/ 1885950 h 2057400"/>
                <a:gd name="connsiteX90" fmla="*/ 3968750 w 4064014"/>
                <a:gd name="connsiteY90" fmla="*/ 1905000 h 2057400"/>
                <a:gd name="connsiteX91" fmla="*/ 3924300 w 4064014"/>
                <a:gd name="connsiteY91" fmla="*/ 1917700 h 2057400"/>
                <a:gd name="connsiteX92" fmla="*/ 3790950 w 4064014"/>
                <a:gd name="connsiteY92" fmla="*/ 1943100 h 2057400"/>
                <a:gd name="connsiteX93" fmla="*/ 3733800 w 4064014"/>
                <a:gd name="connsiteY93" fmla="*/ 1962150 h 2057400"/>
                <a:gd name="connsiteX94" fmla="*/ 3683000 w 4064014"/>
                <a:gd name="connsiteY94" fmla="*/ 1981200 h 2057400"/>
                <a:gd name="connsiteX95" fmla="*/ 3663950 w 4064014"/>
                <a:gd name="connsiteY95" fmla="*/ 1993900 h 2057400"/>
                <a:gd name="connsiteX96" fmla="*/ 3644900 w 4064014"/>
                <a:gd name="connsiteY96" fmla="*/ 2000250 h 2057400"/>
                <a:gd name="connsiteX97" fmla="*/ 3613150 w 4064014"/>
                <a:gd name="connsiteY97" fmla="*/ 2012950 h 2057400"/>
                <a:gd name="connsiteX98" fmla="*/ 1879600 w 4064014"/>
                <a:gd name="connsiteY98" fmla="*/ 2051050 h 2057400"/>
                <a:gd name="connsiteX99" fmla="*/ 425450 w 4064014"/>
                <a:gd name="connsiteY99" fmla="*/ 2057400 h 2057400"/>
                <a:gd name="connsiteX100" fmla="*/ 336550 w 4064014"/>
                <a:gd name="connsiteY100" fmla="*/ 2051050 h 2057400"/>
                <a:gd name="connsiteX101" fmla="*/ 63500 w 4064014"/>
                <a:gd name="connsiteY101" fmla="*/ 2006600 h 2057400"/>
                <a:gd name="connsiteX102" fmla="*/ 12700 w 4064014"/>
                <a:gd name="connsiteY102" fmla="*/ 1981200 h 2057400"/>
                <a:gd name="connsiteX0" fmla="*/ 12700 w 4064014"/>
                <a:gd name="connsiteY0" fmla="*/ 1981200 h 2057400"/>
                <a:gd name="connsiteX1" fmla="*/ 0 w 4064014"/>
                <a:gd name="connsiteY1" fmla="*/ 1949450 h 2057400"/>
                <a:gd name="connsiteX2" fmla="*/ 12700 w 4064014"/>
                <a:gd name="connsiteY2" fmla="*/ 1860550 h 2057400"/>
                <a:gd name="connsiteX3" fmla="*/ 31750 w 4064014"/>
                <a:gd name="connsiteY3" fmla="*/ 1816100 h 2057400"/>
                <a:gd name="connsiteX4" fmla="*/ 50800 w 4064014"/>
                <a:gd name="connsiteY4" fmla="*/ 1765300 h 2057400"/>
                <a:gd name="connsiteX5" fmla="*/ 63500 w 4064014"/>
                <a:gd name="connsiteY5" fmla="*/ 1708150 h 2057400"/>
                <a:gd name="connsiteX6" fmla="*/ 88900 w 4064014"/>
                <a:gd name="connsiteY6" fmla="*/ 1631950 h 2057400"/>
                <a:gd name="connsiteX7" fmla="*/ 114300 w 4064014"/>
                <a:gd name="connsiteY7" fmla="*/ 1517650 h 2057400"/>
                <a:gd name="connsiteX8" fmla="*/ 120650 w 4064014"/>
                <a:gd name="connsiteY8" fmla="*/ 1473200 h 2057400"/>
                <a:gd name="connsiteX9" fmla="*/ 158750 w 4064014"/>
                <a:gd name="connsiteY9" fmla="*/ 1390650 h 2057400"/>
                <a:gd name="connsiteX10" fmla="*/ 184150 w 4064014"/>
                <a:gd name="connsiteY10" fmla="*/ 1352550 h 2057400"/>
                <a:gd name="connsiteX11" fmla="*/ 209550 w 4064014"/>
                <a:gd name="connsiteY11" fmla="*/ 1320800 h 2057400"/>
                <a:gd name="connsiteX12" fmla="*/ 247650 w 4064014"/>
                <a:gd name="connsiteY12" fmla="*/ 1301750 h 2057400"/>
                <a:gd name="connsiteX13" fmla="*/ 361950 w 4064014"/>
                <a:gd name="connsiteY13" fmla="*/ 1231900 h 2057400"/>
                <a:gd name="connsiteX14" fmla="*/ 419100 w 4064014"/>
                <a:gd name="connsiteY14" fmla="*/ 1219200 h 2057400"/>
                <a:gd name="connsiteX15" fmla="*/ 457200 w 4064014"/>
                <a:gd name="connsiteY15" fmla="*/ 1212850 h 2057400"/>
                <a:gd name="connsiteX16" fmla="*/ 508000 w 4064014"/>
                <a:gd name="connsiteY16" fmla="*/ 1200150 h 2057400"/>
                <a:gd name="connsiteX17" fmla="*/ 571500 w 4064014"/>
                <a:gd name="connsiteY17" fmla="*/ 1193800 h 2057400"/>
                <a:gd name="connsiteX18" fmla="*/ 736600 w 4064014"/>
                <a:gd name="connsiteY18" fmla="*/ 1162050 h 2057400"/>
                <a:gd name="connsiteX19" fmla="*/ 793750 w 4064014"/>
                <a:gd name="connsiteY19" fmla="*/ 1143000 h 2057400"/>
                <a:gd name="connsiteX20" fmla="*/ 831850 w 4064014"/>
                <a:gd name="connsiteY20" fmla="*/ 1136650 h 2057400"/>
                <a:gd name="connsiteX21" fmla="*/ 971550 w 4064014"/>
                <a:gd name="connsiteY21" fmla="*/ 1092200 h 2057400"/>
                <a:gd name="connsiteX22" fmla="*/ 1085850 w 4064014"/>
                <a:gd name="connsiteY22" fmla="*/ 1060450 h 2057400"/>
                <a:gd name="connsiteX23" fmla="*/ 1149350 w 4064014"/>
                <a:gd name="connsiteY23" fmla="*/ 1041400 h 2057400"/>
                <a:gd name="connsiteX24" fmla="*/ 1219200 w 4064014"/>
                <a:gd name="connsiteY24" fmla="*/ 1035050 h 2057400"/>
                <a:gd name="connsiteX25" fmla="*/ 1295400 w 4064014"/>
                <a:gd name="connsiteY25" fmla="*/ 1009650 h 2057400"/>
                <a:gd name="connsiteX26" fmla="*/ 1365250 w 4064014"/>
                <a:gd name="connsiteY26" fmla="*/ 990600 h 2057400"/>
                <a:gd name="connsiteX27" fmla="*/ 1435100 w 4064014"/>
                <a:gd name="connsiteY27" fmla="*/ 952500 h 2057400"/>
                <a:gd name="connsiteX28" fmla="*/ 1504950 w 4064014"/>
                <a:gd name="connsiteY28" fmla="*/ 920750 h 2057400"/>
                <a:gd name="connsiteX29" fmla="*/ 1638300 w 4064014"/>
                <a:gd name="connsiteY29" fmla="*/ 850900 h 2057400"/>
                <a:gd name="connsiteX30" fmla="*/ 1689100 w 4064014"/>
                <a:gd name="connsiteY30" fmla="*/ 825500 h 2057400"/>
                <a:gd name="connsiteX31" fmla="*/ 1739900 w 4064014"/>
                <a:gd name="connsiteY31" fmla="*/ 812800 h 2057400"/>
                <a:gd name="connsiteX32" fmla="*/ 1847850 w 4064014"/>
                <a:gd name="connsiteY32" fmla="*/ 762000 h 2057400"/>
                <a:gd name="connsiteX33" fmla="*/ 1905000 w 4064014"/>
                <a:gd name="connsiteY33" fmla="*/ 742950 h 2057400"/>
                <a:gd name="connsiteX34" fmla="*/ 1968500 w 4064014"/>
                <a:gd name="connsiteY34" fmla="*/ 711200 h 2057400"/>
                <a:gd name="connsiteX35" fmla="*/ 2095500 w 4064014"/>
                <a:gd name="connsiteY35" fmla="*/ 673100 h 2057400"/>
                <a:gd name="connsiteX36" fmla="*/ 2184400 w 4064014"/>
                <a:gd name="connsiteY36" fmla="*/ 628650 h 2057400"/>
                <a:gd name="connsiteX37" fmla="*/ 2209800 w 4064014"/>
                <a:gd name="connsiteY37" fmla="*/ 615950 h 2057400"/>
                <a:gd name="connsiteX38" fmla="*/ 2235200 w 4064014"/>
                <a:gd name="connsiteY38" fmla="*/ 596900 h 2057400"/>
                <a:gd name="connsiteX39" fmla="*/ 2324100 w 4064014"/>
                <a:gd name="connsiteY39" fmla="*/ 546100 h 2057400"/>
                <a:gd name="connsiteX40" fmla="*/ 2368550 w 4064014"/>
                <a:gd name="connsiteY40" fmla="*/ 527050 h 2057400"/>
                <a:gd name="connsiteX41" fmla="*/ 2425700 w 4064014"/>
                <a:gd name="connsiteY41" fmla="*/ 495300 h 2057400"/>
                <a:gd name="connsiteX42" fmla="*/ 2476500 w 4064014"/>
                <a:gd name="connsiteY42" fmla="*/ 482600 h 2057400"/>
                <a:gd name="connsiteX43" fmla="*/ 2527300 w 4064014"/>
                <a:gd name="connsiteY43" fmla="*/ 488950 h 2057400"/>
                <a:gd name="connsiteX44" fmla="*/ 2565400 w 4064014"/>
                <a:gd name="connsiteY44" fmla="*/ 508000 h 2057400"/>
                <a:gd name="connsiteX45" fmla="*/ 2635250 w 4064014"/>
                <a:gd name="connsiteY45" fmla="*/ 539750 h 2057400"/>
                <a:gd name="connsiteX46" fmla="*/ 2749550 w 4064014"/>
                <a:gd name="connsiteY46" fmla="*/ 609600 h 2057400"/>
                <a:gd name="connsiteX47" fmla="*/ 2952750 w 4064014"/>
                <a:gd name="connsiteY47" fmla="*/ 654050 h 2057400"/>
                <a:gd name="connsiteX48" fmla="*/ 3009900 w 4064014"/>
                <a:gd name="connsiteY48" fmla="*/ 635000 h 2057400"/>
                <a:gd name="connsiteX49" fmla="*/ 3054350 w 4064014"/>
                <a:gd name="connsiteY49" fmla="*/ 596900 h 2057400"/>
                <a:gd name="connsiteX50" fmla="*/ 3136900 w 4064014"/>
                <a:gd name="connsiteY50" fmla="*/ 488950 h 2057400"/>
                <a:gd name="connsiteX51" fmla="*/ 3155950 w 4064014"/>
                <a:gd name="connsiteY51" fmla="*/ 450850 h 2057400"/>
                <a:gd name="connsiteX52" fmla="*/ 3181350 w 4064014"/>
                <a:gd name="connsiteY52" fmla="*/ 406400 h 2057400"/>
                <a:gd name="connsiteX53" fmla="*/ 3232150 w 4064014"/>
                <a:gd name="connsiteY53" fmla="*/ 304800 h 2057400"/>
                <a:gd name="connsiteX54" fmla="*/ 3263900 w 4064014"/>
                <a:gd name="connsiteY54" fmla="*/ 273050 h 2057400"/>
                <a:gd name="connsiteX55" fmla="*/ 3302000 w 4064014"/>
                <a:gd name="connsiteY55" fmla="*/ 241300 h 2057400"/>
                <a:gd name="connsiteX56" fmla="*/ 3403600 w 4064014"/>
                <a:gd name="connsiteY56" fmla="*/ 165100 h 2057400"/>
                <a:gd name="connsiteX57" fmla="*/ 3448050 w 4064014"/>
                <a:gd name="connsiteY57" fmla="*/ 120650 h 2057400"/>
                <a:gd name="connsiteX58" fmla="*/ 3498850 w 4064014"/>
                <a:gd name="connsiteY58" fmla="*/ 95250 h 2057400"/>
                <a:gd name="connsiteX59" fmla="*/ 3556000 w 4064014"/>
                <a:gd name="connsiteY59" fmla="*/ 63500 h 2057400"/>
                <a:gd name="connsiteX60" fmla="*/ 3600450 w 4064014"/>
                <a:gd name="connsiteY60" fmla="*/ 31750 h 2057400"/>
                <a:gd name="connsiteX61" fmla="*/ 3638550 w 4064014"/>
                <a:gd name="connsiteY61" fmla="*/ 19050 h 2057400"/>
                <a:gd name="connsiteX62" fmla="*/ 3702050 w 4064014"/>
                <a:gd name="connsiteY62" fmla="*/ 0 h 2057400"/>
                <a:gd name="connsiteX63" fmla="*/ 3752850 w 4064014"/>
                <a:gd name="connsiteY63" fmla="*/ 6350 h 2057400"/>
                <a:gd name="connsiteX64" fmla="*/ 3771900 w 4064014"/>
                <a:gd name="connsiteY64" fmla="*/ 19050 h 2057400"/>
                <a:gd name="connsiteX65" fmla="*/ 3810000 w 4064014"/>
                <a:gd name="connsiteY65" fmla="*/ 38100 h 2057400"/>
                <a:gd name="connsiteX66" fmla="*/ 3860800 w 4064014"/>
                <a:gd name="connsiteY66" fmla="*/ 114300 h 2057400"/>
                <a:gd name="connsiteX67" fmla="*/ 3892550 w 4064014"/>
                <a:gd name="connsiteY67" fmla="*/ 158750 h 2057400"/>
                <a:gd name="connsiteX68" fmla="*/ 3917950 w 4064014"/>
                <a:gd name="connsiteY68" fmla="*/ 254000 h 2057400"/>
                <a:gd name="connsiteX69" fmla="*/ 3937000 w 4064014"/>
                <a:gd name="connsiteY69" fmla="*/ 349250 h 2057400"/>
                <a:gd name="connsiteX70" fmla="*/ 3949700 w 4064014"/>
                <a:gd name="connsiteY70" fmla="*/ 482600 h 2057400"/>
                <a:gd name="connsiteX71" fmla="*/ 3981450 w 4064014"/>
                <a:gd name="connsiteY71" fmla="*/ 539750 h 2057400"/>
                <a:gd name="connsiteX72" fmla="*/ 4006850 w 4064014"/>
                <a:gd name="connsiteY72" fmla="*/ 603250 h 2057400"/>
                <a:gd name="connsiteX73" fmla="*/ 4032250 w 4064014"/>
                <a:gd name="connsiteY73" fmla="*/ 654050 h 2057400"/>
                <a:gd name="connsiteX74" fmla="*/ 4051300 w 4064014"/>
                <a:gd name="connsiteY74" fmla="*/ 685800 h 2057400"/>
                <a:gd name="connsiteX75" fmla="*/ 4057650 w 4064014"/>
                <a:gd name="connsiteY75" fmla="*/ 730250 h 2057400"/>
                <a:gd name="connsiteX76" fmla="*/ 4064000 w 4064014"/>
                <a:gd name="connsiteY76" fmla="*/ 755650 h 2057400"/>
                <a:gd name="connsiteX77" fmla="*/ 4038600 w 4064014"/>
                <a:gd name="connsiteY77" fmla="*/ 952500 h 2057400"/>
                <a:gd name="connsiteX78" fmla="*/ 4025900 w 4064014"/>
                <a:gd name="connsiteY78" fmla="*/ 977900 h 2057400"/>
                <a:gd name="connsiteX79" fmla="*/ 4013200 w 4064014"/>
                <a:gd name="connsiteY79" fmla="*/ 1016000 h 2057400"/>
                <a:gd name="connsiteX80" fmla="*/ 3975100 w 4064014"/>
                <a:gd name="connsiteY80" fmla="*/ 1060450 h 2057400"/>
                <a:gd name="connsiteX81" fmla="*/ 3943350 w 4064014"/>
                <a:gd name="connsiteY81" fmla="*/ 1111250 h 2057400"/>
                <a:gd name="connsiteX82" fmla="*/ 3867150 w 4064014"/>
                <a:gd name="connsiteY82" fmla="*/ 1219200 h 2057400"/>
                <a:gd name="connsiteX83" fmla="*/ 3867150 w 4064014"/>
                <a:gd name="connsiteY83" fmla="*/ 1403350 h 2057400"/>
                <a:gd name="connsiteX84" fmla="*/ 3911600 w 4064014"/>
                <a:gd name="connsiteY84" fmla="*/ 1485900 h 2057400"/>
                <a:gd name="connsiteX85" fmla="*/ 3937000 w 4064014"/>
                <a:gd name="connsiteY85" fmla="*/ 1536700 h 2057400"/>
                <a:gd name="connsiteX86" fmla="*/ 4000500 w 4064014"/>
                <a:gd name="connsiteY86" fmla="*/ 1638300 h 2057400"/>
                <a:gd name="connsiteX87" fmla="*/ 4032250 w 4064014"/>
                <a:gd name="connsiteY87" fmla="*/ 1708150 h 2057400"/>
                <a:gd name="connsiteX88" fmla="*/ 4044950 w 4064014"/>
                <a:gd name="connsiteY88" fmla="*/ 1746250 h 2057400"/>
                <a:gd name="connsiteX89" fmla="*/ 4025900 w 4064014"/>
                <a:gd name="connsiteY89" fmla="*/ 1885950 h 2057400"/>
                <a:gd name="connsiteX90" fmla="*/ 3968750 w 4064014"/>
                <a:gd name="connsiteY90" fmla="*/ 1905000 h 2057400"/>
                <a:gd name="connsiteX91" fmla="*/ 3924300 w 4064014"/>
                <a:gd name="connsiteY91" fmla="*/ 1917700 h 2057400"/>
                <a:gd name="connsiteX92" fmla="*/ 3790950 w 4064014"/>
                <a:gd name="connsiteY92" fmla="*/ 1943100 h 2057400"/>
                <a:gd name="connsiteX93" fmla="*/ 3733800 w 4064014"/>
                <a:gd name="connsiteY93" fmla="*/ 1962150 h 2057400"/>
                <a:gd name="connsiteX94" fmla="*/ 3683000 w 4064014"/>
                <a:gd name="connsiteY94" fmla="*/ 1981200 h 2057400"/>
                <a:gd name="connsiteX95" fmla="*/ 3663950 w 4064014"/>
                <a:gd name="connsiteY95" fmla="*/ 1993900 h 2057400"/>
                <a:gd name="connsiteX96" fmla="*/ 3644900 w 4064014"/>
                <a:gd name="connsiteY96" fmla="*/ 2000250 h 2057400"/>
                <a:gd name="connsiteX97" fmla="*/ 3613150 w 4064014"/>
                <a:gd name="connsiteY97" fmla="*/ 2012950 h 2057400"/>
                <a:gd name="connsiteX98" fmla="*/ 1879600 w 4064014"/>
                <a:gd name="connsiteY98" fmla="*/ 2051050 h 2057400"/>
                <a:gd name="connsiteX99" fmla="*/ 425450 w 4064014"/>
                <a:gd name="connsiteY99" fmla="*/ 2057400 h 2057400"/>
                <a:gd name="connsiteX100" fmla="*/ 63500 w 4064014"/>
                <a:gd name="connsiteY100" fmla="*/ 2006600 h 2057400"/>
                <a:gd name="connsiteX101" fmla="*/ 12700 w 4064014"/>
                <a:gd name="connsiteY101" fmla="*/ 1981200 h 2057400"/>
                <a:gd name="connsiteX0" fmla="*/ 12700 w 4064014"/>
                <a:gd name="connsiteY0" fmla="*/ 1981200 h 2051050"/>
                <a:gd name="connsiteX1" fmla="*/ 0 w 4064014"/>
                <a:gd name="connsiteY1" fmla="*/ 1949450 h 2051050"/>
                <a:gd name="connsiteX2" fmla="*/ 12700 w 4064014"/>
                <a:gd name="connsiteY2" fmla="*/ 1860550 h 2051050"/>
                <a:gd name="connsiteX3" fmla="*/ 31750 w 4064014"/>
                <a:gd name="connsiteY3" fmla="*/ 1816100 h 2051050"/>
                <a:gd name="connsiteX4" fmla="*/ 50800 w 4064014"/>
                <a:gd name="connsiteY4" fmla="*/ 1765300 h 2051050"/>
                <a:gd name="connsiteX5" fmla="*/ 63500 w 4064014"/>
                <a:gd name="connsiteY5" fmla="*/ 1708150 h 2051050"/>
                <a:gd name="connsiteX6" fmla="*/ 88900 w 4064014"/>
                <a:gd name="connsiteY6" fmla="*/ 1631950 h 2051050"/>
                <a:gd name="connsiteX7" fmla="*/ 114300 w 4064014"/>
                <a:gd name="connsiteY7" fmla="*/ 1517650 h 2051050"/>
                <a:gd name="connsiteX8" fmla="*/ 120650 w 4064014"/>
                <a:gd name="connsiteY8" fmla="*/ 1473200 h 2051050"/>
                <a:gd name="connsiteX9" fmla="*/ 158750 w 4064014"/>
                <a:gd name="connsiteY9" fmla="*/ 1390650 h 2051050"/>
                <a:gd name="connsiteX10" fmla="*/ 184150 w 4064014"/>
                <a:gd name="connsiteY10" fmla="*/ 1352550 h 2051050"/>
                <a:gd name="connsiteX11" fmla="*/ 209550 w 4064014"/>
                <a:gd name="connsiteY11" fmla="*/ 1320800 h 2051050"/>
                <a:gd name="connsiteX12" fmla="*/ 247650 w 4064014"/>
                <a:gd name="connsiteY12" fmla="*/ 1301750 h 2051050"/>
                <a:gd name="connsiteX13" fmla="*/ 361950 w 4064014"/>
                <a:gd name="connsiteY13" fmla="*/ 1231900 h 2051050"/>
                <a:gd name="connsiteX14" fmla="*/ 419100 w 4064014"/>
                <a:gd name="connsiteY14" fmla="*/ 1219200 h 2051050"/>
                <a:gd name="connsiteX15" fmla="*/ 457200 w 4064014"/>
                <a:gd name="connsiteY15" fmla="*/ 1212850 h 2051050"/>
                <a:gd name="connsiteX16" fmla="*/ 508000 w 4064014"/>
                <a:gd name="connsiteY16" fmla="*/ 1200150 h 2051050"/>
                <a:gd name="connsiteX17" fmla="*/ 571500 w 4064014"/>
                <a:gd name="connsiteY17" fmla="*/ 1193800 h 2051050"/>
                <a:gd name="connsiteX18" fmla="*/ 736600 w 4064014"/>
                <a:gd name="connsiteY18" fmla="*/ 1162050 h 2051050"/>
                <a:gd name="connsiteX19" fmla="*/ 793750 w 4064014"/>
                <a:gd name="connsiteY19" fmla="*/ 1143000 h 2051050"/>
                <a:gd name="connsiteX20" fmla="*/ 831850 w 4064014"/>
                <a:gd name="connsiteY20" fmla="*/ 1136650 h 2051050"/>
                <a:gd name="connsiteX21" fmla="*/ 971550 w 4064014"/>
                <a:gd name="connsiteY21" fmla="*/ 1092200 h 2051050"/>
                <a:gd name="connsiteX22" fmla="*/ 1085850 w 4064014"/>
                <a:gd name="connsiteY22" fmla="*/ 1060450 h 2051050"/>
                <a:gd name="connsiteX23" fmla="*/ 1149350 w 4064014"/>
                <a:gd name="connsiteY23" fmla="*/ 1041400 h 2051050"/>
                <a:gd name="connsiteX24" fmla="*/ 1219200 w 4064014"/>
                <a:gd name="connsiteY24" fmla="*/ 1035050 h 2051050"/>
                <a:gd name="connsiteX25" fmla="*/ 1295400 w 4064014"/>
                <a:gd name="connsiteY25" fmla="*/ 1009650 h 2051050"/>
                <a:gd name="connsiteX26" fmla="*/ 1365250 w 4064014"/>
                <a:gd name="connsiteY26" fmla="*/ 990600 h 2051050"/>
                <a:gd name="connsiteX27" fmla="*/ 1435100 w 4064014"/>
                <a:gd name="connsiteY27" fmla="*/ 952500 h 2051050"/>
                <a:gd name="connsiteX28" fmla="*/ 1504950 w 4064014"/>
                <a:gd name="connsiteY28" fmla="*/ 920750 h 2051050"/>
                <a:gd name="connsiteX29" fmla="*/ 1638300 w 4064014"/>
                <a:gd name="connsiteY29" fmla="*/ 850900 h 2051050"/>
                <a:gd name="connsiteX30" fmla="*/ 1689100 w 4064014"/>
                <a:gd name="connsiteY30" fmla="*/ 825500 h 2051050"/>
                <a:gd name="connsiteX31" fmla="*/ 1739900 w 4064014"/>
                <a:gd name="connsiteY31" fmla="*/ 812800 h 2051050"/>
                <a:gd name="connsiteX32" fmla="*/ 1847850 w 4064014"/>
                <a:gd name="connsiteY32" fmla="*/ 762000 h 2051050"/>
                <a:gd name="connsiteX33" fmla="*/ 1905000 w 4064014"/>
                <a:gd name="connsiteY33" fmla="*/ 742950 h 2051050"/>
                <a:gd name="connsiteX34" fmla="*/ 1968500 w 4064014"/>
                <a:gd name="connsiteY34" fmla="*/ 711200 h 2051050"/>
                <a:gd name="connsiteX35" fmla="*/ 2095500 w 4064014"/>
                <a:gd name="connsiteY35" fmla="*/ 673100 h 2051050"/>
                <a:gd name="connsiteX36" fmla="*/ 2184400 w 4064014"/>
                <a:gd name="connsiteY36" fmla="*/ 628650 h 2051050"/>
                <a:gd name="connsiteX37" fmla="*/ 2209800 w 4064014"/>
                <a:gd name="connsiteY37" fmla="*/ 615950 h 2051050"/>
                <a:gd name="connsiteX38" fmla="*/ 2235200 w 4064014"/>
                <a:gd name="connsiteY38" fmla="*/ 596900 h 2051050"/>
                <a:gd name="connsiteX39" fmla="*/ 2324100 w 4064014"/>
                <a:gd name="connsiteY39" fmla="*/ 546100 h 2051050"/>
                <a:gd name="connsiteX40" fmla="*/ 2368550 w 4064014"/>
                <a:gd name="connsiteY40" fmla="*/ 527050 h 2051050"/>
                <a:gd name="connsiteX41" fmla="*/ 2425700 w 4064014"/>
                <a:gd name="connsiteY41" fmla="*/ 495300 h 2051050"/>
                <a:gd name="connsiteX42" fmla="*/ 2476500 w 4064014"/>
                <a:gd name="connsiteY42" fmla="*/ 482600 h 2051050"/>
                <a:gd name="connsiteX43" fmla="*/ 2527300 w 4064014"/>
                <a:gd name="connsiteY43" fmla="*/ 488950 h 2051050"/>
                <a:gd name="connsiteX44" fmla="*/ 2565400 w 4064014"/>
                <a:gd name="connsiteY44" fmla="*/ 508000 h 2051050"/>
                <a:gd name="connsiteX45" fmla="*/ 2635250 w 4064014"/>
                <a:gd name="connsiteY45" fmla="*/ 539750 h 2051050"/>
                <a:gd name="connsiteX46" fmla="*/ 2749550 w 4064014"/>
                <a:gd name="connsiteY46" fmla="*/ 609600 h 2051050"/>
                <a:gd name="connsiteX47" fmla="*/ 2952750 w 4064014"/>
                <a:gd name="connsiteY47" fmla="*/ 654050 h 2051050"/>
                <a:gd name="connsiteX48" fmla="*/ 3009900 w 4064014"/>
                <a:gd name="connsiteY48" fmla="*/ 635000 h 2051050"/>
                <a:gd name="connsiteX49" fmla="*/ 3054350 w 4064014"/>
                <a:gd name="connsiteY49" fmla="*/ 596900 h 2051050"/>
                <a:gd name="connsiteX50" fmla="*/ 3136900 w 4064014"/>
                <a:gd name="connsiteY50" fmla="*/ 488950 h 2051050"/>
                <a:gd name="connsiteX51" fmla="*/ 3155950 w 4064014"/>
                <a:gd name="connsiteY51" fmla="*/ 450850 h 2051050"/>
                <a:gd name="connsiteX52" fmla="*/ 3181350 w 4064014"/>
                <a:gd name="connsiteY52" fmla="*/ 406400 h 2051050"/>
                <a:gd name="connsiteX53" fmla="*/ 3232150 w 4064014"/>
                <a:gd name="connsiteY53" fmla="*/ 304800 h 2051050"/>
                <a:gd name="connsiteX54" fmla="*/ 3263900 w 4064014"/>
                <a:gd name="connsiteY54" fmla="*/ 273050 h 2051050"/>
                <a:gd name="connsiteX55" fmla="*/ 3302000 w 4064014"/>
                <a:gd name="connsiteY55" fmla="*/ 241300 h 2051050"/>
                <a:gd name="connsiteX56" fmla="*/ 3403600 w 4064014"/>
                <a:gd name="connsiteY56" fmla="*/ 165100 h 2051050"/>
                <a:gd name="connsiteX57" fmla="*/ 3448050 w 4064014"/>
                <a:gd name="connsiteY57" fmla="*/ 120650 h 2051050"/>
                <a:gd name="connsiteX58" fmla="*/ 3498850 w 4064014"/>
                <a:gd name="connsiteY58" fmla="*/ 95250 h 2051050"/>
                <a:gd name="connsiteX59" fmla="*/ 3556000 w 4064014"/>
                <a:gd name="connsiteY59" fmla="*/ 63500 h 2051050"/>
                <a:gd name="connsiteX60" fmla="*/ 3600450 w 4064014"/>
                <a:gd name="connsiteY60" fmla="*/ 31750 h 2051050"/>
                <a:gd name="connsiteX61" fmla="*/ 3638550 w 4064014"/>
                <a:gd name="connsiteY61" fmla="*/ 19050 h 2051050"/>
                <a:gd name="connsiteX62" fmla="*/ 3702050 w 4064014"/>
                <a:gd name="connsiteY62" fmla="*/ 0 h 2051050"/>
                <a:gd name="connsiteX63" fmla="*/ 3752850 w 4064014"/>
                <a:gd name="connsiteY63" fmla="*/ 6350 h 2051050"/>
                <a:gd name="connsiteX64" fmla="*/ 3771900 w 4064014"/>
                <a:gd name="connsiteY64" fmla="*/ 19050 h 2051050"/>
                <a:gd name="connsiteX65" fmla="*/ 3810000 w 4064014"/>
                <a:gd name="connsiteY65" fmla="*/ 38100 h 2051050"/>
                <a:gd name="connsiteX66" fmla="*/ 3860800 w 4064014"/>
                <a:gd name="connsiteY66" fmla="*/ 114300 h 2051050"/>
                <a:gd name="connsiteX67" fmla="*/ 3892550 w 4064014"/>
                <a:gd name="connsiteY67" fmla="*/ 158750 h 2051050"/>
                <a:gd name="connsiteX68" fmla="*/ 3917950 w 4064014"/>
                <a:gd name="connsiteY68" fmla="*/ 254000 h 2051050"/>
                <a:gd name="connsiteX69" fmla="*/ 3937000 w 4064014"/>
                <a:gd name="connsiteY69" fmla="*/ 349250 h 2051050"/>
                <a:gd name="connsiteX70" fmla="*/ 3949700 w 4064014"/>
                <a:gd name="connsiteY70" fmla="*/ 482600 h 2051050"/>
                <a:gd name="connsiteX71" fmla="*/ 3981450 w 4064014"/>
                <a:gd name="connsiteY71" fmla="*/ 539750 h 2051050"/>
                <a:gd name="connsiteX72" fmla="*/ 4006850 w 4064014"/>
                <a:gd name="connsiteY72" fmla="*/ 603250 h 2051050"/>
                <a:gd name="connsiteX73" fmla="*/ 4032250 w 4064014"/>
                <a:gd name="connsiteY73" fmla="*/ 654050 h 2051050"/>
                <a:gd name="connsiteX74" fmla="*/ 4051300 w 4064014"/>
                <a:gd name="connsiteY74" fmla="*/ 685800 h 2051050"/>
                <a:gd name="connsiteX75" fmla="*/ 4057650 w 4064014"/>
                <a:gd name="connsiteY75" fmla="*/ 730250 h 2051050"/>
                <a:gd name="connsiteX76" fmla="*/ 4064000 w 4064014"/>
                <a:gd name="connsiteY76" fmla="*/ 755650 h 2051050"/>
                <a:gd name="connsiteX77" fmla="*/ 4038600 w 4064014"/>
                <a:gd name="connsiteY77" fmla="*/ 952500 h 2051050"/>
                <a:gd name="connsiteX78" fmla="*/ 4025900 w 4064014"/>
                <a:gd name="connsiteY78" fmla="*/ 977900 h 2051050"/>
                <a:gd name="connsiteX79" fmla="*/ 4013200 w 4064014"/>
                <a:gd name="connsiteY79" fmla="*/ 1016000 h 2051050"/>
                <a:gd name="connsiteX80" fmla="*/ 3975100 w 4064014"/>
                <a:gd name="connsiteY80" fmla="*/ 1060450 h 2051050"/>
                <a:gd name="connsiteX81" fmla="*/ 3943350 w 4064014"/>
                <a:gd name="connsiteY81" fmla="*/ 1111250 h 2051050"/>
                <a:gd name="connsiteX82" fmla="*/ 3867150 w 4064014"/>
                <a:gd name="connsiteY82" fmla="*/ 1219200 h 2051050"/>
                <a:gd name="connsiteX83" fmla="*/ 3867150 w 4064014"/>
                <a:gd name="connsiteY83" fmla="*/ 1403350 h 2051050"/>
                <a:gd name="connsiteX84" fmla="*/ 3911600 w 4064014"/>
                <a:gd name="connsiteY84" fmla="*/ 1485900 h 2051050"/>
                <a:gd name="connsiteX85" fmla="*/ 3937000 w 4064014"/>
                <a:gd name="connsiteY85" fmla="*/ 1536700 h 2051050"/>
                <a:gd name="connsiteX86" fmla="*/ 4000500 w 4064014"/>
                <a:gd name="connsiteY86" fmla="*/ 1638300 h 2051050"/>
                <a:gd name="connsiteX87" fmla="*/ 4032250 w 4064014"/>
                <a:gd name="connsiteY87" fmla="*/ 1708150 h 2051050"/>
                <a:gd name="connsiteX88" fmla="*/ 4044950 w 4064014"/>
                <a:gd name="connsiteY88" fmla="*/ 1746250 h 2051050"/>
                <a:gd name="connsiteX89" fmla="*/ 4025900 w 4064014"/>
                <a:gd name="connsiteY89" fmla="*/ 1885950 h 2051050"/>
                <a:gd name="connsiteX90" fmla="*/ 3968750 w 4064014"/>
                <a:gd name="connsiteY90" fmla="*/ 1905000 h 2051050"/>
                <a:gd name="connsiteX91" fmla="*/ 3924300 w 4064014"/>
                <a:gd name="connsiteY91" fmla="*/ 1917700 h 2051050"/>
                <a:gd name="connsiteX92" fmla="*/ 3790950 w 4064014"/>
                <a:gd name="connsiteY92" fmla="*/ 1943100 h 2051050"/>
                <a:gd name="connsiteX93" fmla="*/ 3733800 w 4064014"/>
                <a:gd name="connsiteY93" fmla="*/ 1962150 h 2051050"/>
                <a:gd name="connsiteX94" fmla="*/ 3683000 w 4064014"/>
                <a:gd name="connsiteY94" fmla="*/ 1981200 h 2051050"/>
                <a:gd name="connsiteX95" fmla="*/ 3663950 w 4064014"/>
                <a:gd name="connsiteY95" fmla="*/ 1993900 h 2051050"/>
                <a:gd name="connsiteX96" fmla="*/ 3644900 w 4064014"/>
                <a:gd name="connsiteY96" fmla="*/ 2000250 h 2051050"/>
                <a:gd name="connsiteX97" fmla="*/ 3613150 w 4064014"/>
                <a:gd name="connsiteY97" fmla="*/ 2012950 h 2051050"/>
                <a:gd name="connsiteX98" fmla="*/ 1879600 w 4064014"/>
                <a:gd name="connsiteY98" fmla="*/ 2051050 h 2051050"/>
                <a:gd name="connsiteX99" fmla="*/ 63500 w 4064014"/>
                <a:gd name="connsiteY99" fmla="*/ 2006600 h 2051050"/>
                <a:gd name="connsiteX100" fmla="*/ 12700 w 4064014"/>
                <a:gd name="connsiteY100" fmla="*/ 1981200 h 2051050"/>
                <a:gd name="connsiteX0" fmla="*/ 12700 w 4064014"/>
                <a:gd name="connsiteY0" fmla="*/ 1981200 h 2012950"/>
                <a:gd name="connsiteX1" fmla="*/ 0 w 4064014"/>
                <a:gd name="connsiteY1" fmla="*/ 1949450 h 2012950"/>
                <a:gd name="connsiteX2" fmla="*/ 12700 w 4064014"/>
                <a:gd name="connsiteY2" fmla="*/ 1860550 h 2012950"/>
                <a:gd name="connsiteX3" fmla="*/ 31750 w 4064014"/>
                <a:gd name="connsiteY3" fmla="*/ 1816100 h 2012950"/>
                <a:gd name="connsiteX4" fmla="*/ 50800 w 4064014"/>
                <a:gd name="connsiteY4" fmla="*/ 1765300 h 2012950"/>
                <a:gd name="connsiteX5" fmla="*/ 63500 w 4064014"/>
                <a:gd name="connsiteY5" fmla="*/ 1708150 h 2012950"/>
                <a:gd name="connsiteX6" fmla="*/ 88900 w 4064014"/>
                <a:gd name="connsiteY6" fmla="*/ 1631950 h 2012950"/>
                <a:gd name="connsiteX7" fmla="*/ 114300 w 4064014"/>
                <a:gd name="connsiteY7" fmla="*/ 1517650 h 2012950"/>
                <a:gd name="connsiteX8" fmla="*/ 120650 w 4064014"/>
                <a:gd name="connsiteY8" fmla="*/ 1473200 h 2012950"/>
                <a:gd name="connsiteX9" fmla="*/ 158750 w 4064014"/>
                <a:gd name="connsiteY9" fmla="*/ 1390650 h 2012950"/>
                <a:gd name="connsiteX10" fmla="*/ 184150 w 4064014"/>
                <a:gd name="connsiteY10" fmla="*/ 1352550 h 2012950"/>
                <a:gd name="connsiteX11" fmla="*/ 209550 w 4064014"/>
                <a:gd name="connsiteY11" fmla="*/ 1320800 h 2012950"/>
                <a:gd name="connsiteX12" fmla="*/ 247650 w 4064014"/>
                <a:gd name="connsiteY12" fmla="*/ 1301750 h 2012950"/>
                <a:gd name="connsiteX13" fmla="*/ 361950 w 4064014"/>
                <a:gd name="connsiteY13" fmla="*/ 1231900 h 2012950"/>
                <a:gd name="connsiteX14" fmla="*/ 419100 w 4064014"/>
                <a:gd name="connsiteY14" fmla="*/ 1219200 h 2012950"/>
                <a:gd name="connsiteX15" fmla="*/ 457200 w 4064014"/>
                <a:gd name="connsiteY15" fmla="*/ 1212850 h 2012950"/>
                <a:gd name="connsiteX16" fmla="*/ 508000 w 4064014"/>
                <a:gd name="connsiteY16" fmla="*/ 1200150 h 2012950"/>
                <a:gd name="connsiteX17" fmla="*/ 571500 w 4064014"/>
                <a:gd name="connsiteY17" fmla="*/ 1193800 h 2012950"/>
                <a:gd name="connsiteX18" fmla="*/ 736600 w 4064014"/>
                <a:gd name="connsiteY18" fmla="*/ 1162050 h 2012950"/>
                <a:gd name="connsiteX19" fmla="*/ 793750 w 4064014"/>
                <a:gd name="connsiteY19" fmla="*/ 1143000 h 2012950"/>
                <a:gd name="connsiteX20" fmla="*/ 831850 w 4064014"/>
                <a:gd name="connsiteY20" fmla="*/ 1136650 h 2012950"/>
                <a:gd name="connsiteX21" fmla="*/ 971550 w 4064014"/>
                <a:gd name="connsiteY21" fmla="*/ 1092200 h 2012950"/>
                <a:gd name="connsiteX22" fmla="*/ 1085850 w 4064014"/>
                <a:gd name="connsiteY22" fmla="*/ 1060450 h 2012950"/>
                <a:gd name="connsiteX23" fmla="*/ 1149350 w 4064014"/>
                <a:gd name="connsiteY23" fmla="*/ 1041400 h 2012950"/>
                <a:gd name="connsiteX24" fmla="*/ 1219200 w 4064014"/>
                <a:gd name="connsiteY24" fmla="*/ 1035050 h 2012950"/>
                <a:gd name="connsiteX25" fmla="*/ 1295400 w 4064014"/>
                <a:gd name="connsiteY25" fmla="*/ 1009650 h 2012950"/>
                <a:gd name="connsiteX26" fmla="*/ 1365250 w 4064014"/>
                <a:gd name="connsiteY26" fmla="*/ 990600 h 2012950"/>
                <a:gd name="connsiteX27" fmla="*/ 1435100 w 4064014"/>
                <a:gd name="connsiteY27" fmla="*/ 952500 h 2012950"/>
                <a:gd name="connsiteX28" fmla="*/ 1504950 w 4064014"/>
                <a:gd name="connsiteY28" fmla="*/ 920750 h 2012950"/>
                <a:gd name="connsiteX29" fmla="*/ 1638300 w 4064014"/>
                <a:gd name="connsiteY29" fmla="*/ 850900 h 2012950"/>
                <a:gd name="connsiteX30" fmla="*/ 1689100 w 4064014"/>
                <a:gd name="connsiteY30" fmla="*/ 825500 h 2012950"/>
                <a:gd name="connsiteX31" fmla="*/ 1739900 w 4064014"/>
                <a:gd name="connsiteY31" fmla="*/ 812800 h 2012950"/>
                <a:gd name="connsiteX32" fmla="*/ 1847850 w 4064014"/>
                <a:gd name="connsiteY32" fmla="*/ 762000 h 2012950"/>
                <a:gd name="connsiteX33" fmla="*/ 1905000 w 4064014"/>
                <a:gd name="connsiteY33" fmla="*/ 742950 h 2012950"/>
                <a:gd name="connsiteX34" fmla="*/ 1968500 w 4064014"/>
                <a:gd name="connsiteY34" fmla="*/ 711200 h 2012950"/>
                <a:gd name="connsiteX35" fmla="*/ 2095500 w 4064014"/>
                <a:gd name="connsiteY35" fmla="*/ 673100 h 2012950"/>
                <a:gd name="connsiteX36" fmla="*/ 2184400 w 4064014"/>
                <a:gd name="connsiteY36" fmla="*/ 628650 h 2012950"/>
                <a:gd name="connsiteX37" fmla="*/ 2209800 w 4064014"/>
                <a:gd name="connsiteY37" fmla="*/ 615950 h 2012950"/>
                <a:gd name="connsiteX38" fmla="*/ 2235200 w 4064014"/>
                <a:gd name="connsiteY38" fmla="*/ 596900 h 2012950"/>
                <a:gd name="connsiteX39" fmla="*/ 2324100 w 4064014"/>
                <a:gd name="connsiteY39" fmla="*/ 546100 h 2012950"/>
                <a:gd name="connsiteX40" fmla="*/ 2368550 w 4064014"/>
                <a:gd name="connsiteY40" fmla="*/ 527050 h 2012950"/>
                <a:gd name="connsiteX41" fmla="*/ 2425700 w 4064014"/>
                <a:gd name="connsiteY41" fmla="*/ 495300 h 2012950"/>
                <a:gd name="connsiteX42" fmla="*/ 2476500 w 4064014"/>
                <a:gd name="connsiteY42" fmla="*/ 482600 h 2012950"/>
                <a:gd name="connsiteX43" fmla="*/ 2527300 w 4064014"/>
                <a:gd name="connsiteY43" fmla="*/ 488950 h 2012950"/>
                <a:gd name="connsiteX44" fmla="*/ 2565400 w 4064014"/>
                <a:gd name="connsiteY44" fmla="*/ 508000 h 2012950"/>
                <a:gd name="connsiteX45" fmla="*/ 2635250 w 4064014"/>
                <a:gd name="connsiteY45" fmla="*/ 539750 h 2012950"/>
                <a:gd name="connsiteX46" fmla="*/ 2749550 w 4064014"/>
                <a:gd name="connsiteY46" fmla="*/ 609600 h 2012950"/>
                <a:gd name="connsiteX47" fmla="*/ 2952750 w 4064014"/>
                <a:gd name="connsiteY47" fmla="*/ 654050 h 2012950"/>
                <a:gd name="connsiteX48" fmla="*/ 3009900 w 4064014"/>
                <a:gd name="connsiteY48" fmla="*/ 635000 h 2012950"/>
                <a:gd name="connsiteX49" fmla="*/ 3054350 w 4064014"/>
                <a:gd name="connsiteY49" fmla="*/ 596900 h 2012950"/>
                <a:gd name="connsiteX50" fmla="*/ 3136900 w 4064014"/>
                <a:gd name="connsiteY50" fmla="*/ 488950 h 2012950"/>
                <a:gd name="connsiteX51" fmla="*/ 3155950 w 4064014"/>
                <a:gd name="connsiteY51" fmla="*/ 450850 h 2012950"/>
                <a:gd name="connsiteX52" fmla="*/ 3181350 w 4064014"/>
                <a:gd name="connsiteY52" fmla="*/ 406400 h 2012950"/>
                <a:gd name="connsiteX53" fmla="*/ 3232150 w 4064014"/>
                <a:gd name="connsiteY53" fmla="*/ 304800 h 2012950"/>
                <a:gd name="connsiteX54" fmla="*/ 3263900 w 4064014"/>
                <a:gd name="connsiteY54" fmla="*/ 273050 h 2012950"/>
                <a:gd name="connsiteX55" fmla="*/ 3302000 w 4064014"/>
                <a:gd name="connsiteY55" fmla="*/ 241300 h 2012950"/>
                <a:gd name="connsiteX56" fmla="*/ 3403600 w 4064014"/>
                <a:gd name="connsiteY56" fmla="*/ 165100 h 2012950"/>
                <a:gd name="connsiteX57" fmla="*/ 3448050 w 4064014"/>
                <a:gd name="connsiteY57" fmla="*/ 120650 h 2012950"/>
                <a:gd name="connsiteX58" fmla="*/ 3498850 w 4064014"/>
                <a:gd name="connsiteY58" fmla="*/ 95250 h 2012950"/>
                <a:gd name="connsiteX59" fmla="*/ 3556000 w 4064014"/>
                <a:gd name="connsiteY59" fmla="*/ 63500 h 2012950"/>
                <a:gd name="connsiteX60" fmla="*/ 3600450 w 4064014"/>
                <a:gd name="connsiteY60" fmla="*/ 31750 h 2012950"/>
                <a:gd name="connsiteX61" fmla="*/ 3638550 w 4064014"/>
                <a:gd name="connsiteY61" fmla="*/ 19050 h 2012950"/>
                <a:gd name="connsiteX62" fmla="*/ 3702050 w 4064014"/>
                <a:gd name="connsiteY62" fmla="*/ 0 h 2012950"/>
                <a:gd name="connsiteX63" fmla="*/ 3752850 w 4064014"/>
                <a:gd name="connsiteY63" fmla="*/ 6350 h 2012950"/>
                <a:gd name="connsiteX64" fmla="*/ 3771900 w 4064014"/>
                <a:gd name="connsiteY64" fmla="*/ 19050 h 2012950"/>
                <a:gd name="connsiteX65" fmla="*/ 3810000 w 4064014"/>
                <a:gd name="connsiteY65" fmla="*/ 38100 h 2012950"/>
                <a:gd name="connsiteX66" fmla="*/ 3860800 w 4064014"/>
                <a:gd name="connsiteY66" fmla="*/ 114300 h 2012950"/>
                <a:gd name="connsiteX67" fmla="*/ 3892550 w 4064014"/>
                <a:gd name="connsiteY67" fmla="*/ 158750 h 2012950"/>
                <a:gd name="connsiteX68" fmla="*/ 3917950 w 4064014"/>
                <a:gd name="connsiteY68" fmla="*/ 254000 h 2012950"/>
                <a:gd name="connsiteX69" fmla="*/ 3937000 w 4064014"/>
                <a:gd name="connsiteY69" fmla="*/ 349250 h 2012950"/>
                <a:gd name="connsiteX70" fmla="*/ 3949700 w 4064014"/>
                <a:gd name="connsiteY70" fmla="*/ 482600 h 2012950"/>
                <a:gd name="connsiteX71" fmla="*/ 3981450 w 4064014"/>
                <a:gd name="connsiteY71" fmla="*/ 539750 h 2012950"/>
                <a:gd name="connsiteX72" fmla="*/ 4006850 w 4064014"/>
                <a:gd name="connsiteY72" fmla="*/ 603250 h 2012950"/>
                <a:gd name="connsiteX73" fmla="*/ 4032250 w 4064014"/>
                <a:gd name="connsiteY73" fmla="*/ 654050 h 2012950"/>
                <a:gd name="connsiteX74" fmla="*/ 4051300 w 4064014"/>
                <a:gd name="connsiteY74" fmla="*/ 685800 h 2012950"/>
                <a:gd name="connsiteX75" fmla="*/ 4057650 w 4064014"/>
                <a:gd name="connsiteY75" fmla="*/ 730250 h 2012950"/>
                <a:gd name="connsiteX76" fmla="*/ 4064000 w 4064014"/>
                <a:gd name="connsiteY76" fmla="*/ 755650 h 2012950"/>
                <a:gd name="connsiteX77" fmla="*/ 4038600 w 4064014"/>
                <a:gd name="connsiteY77" fmla="*/ 952500 h 2012950"/>
                <a:gd name="connsiteX78" fmla="*/ 4025900 w 4064014"/>
                <a:gd name="connsiteY78" fmla="*/ 977900 h 2012950"/>
                <a:gd name="connsiteX79" fmla="*/ 4013200 w 4064014"/>
                <a:gd name="connsiteY79" fmla="*/ 1016000 h 2012950"/>
                <a:gd name="connsiteX80" fmla="*/ 3975100 w 4064014"/>
                <a:gd name="connsiteY80" fmla="*/ 1060450 h 2012950"/>
                <a:gd name="connsiteX81" fmla="*/ 3943350 w 4064014"/>
                <a:gd name="connsiteY81" fmla="*/ 1111250 h 2012950"/>
                <a:gd name="connsiteX82" fmla="*/ 3867150 w 4064014"/>
                <a:gd name="connsiteY82" fmla="*/ 1219200 h 2012950"/>
                <a:gd name="connsiteX83" fmla="*/ 3867150 w 4064014"/>
                <a:gd name="connsiteY83" fmla="*/ 1403350 h 2012950"/>
                <a:gd name="connsiteX84" fmla="*/ 3911600 w 4064014"/>
                <a:gd name="connsiteY84" fmla="*/ 1485900 h 2012950"/>
                <a:gd name="connsiteX85" fmla="*/ 3937000 w 4064014"/>
                <a:gd name="connsiteY85" fmla="*/ 1536700 h 2012950"/>
                <a:gd name="connsiteX86" fmla="*/ 4000500 w 4064014"/>
                <a:gd name="connsiteY86" fmla="*/ 1638300 h 2012950"/>
                <a:gd name="connsiteX87" fmla="*/ 4032250 w 4064014"/>
                <a:gd name="connsiteY87" fmla="*/ 1708150 h 2012950"/>
                <a:gd name="connsiteX88" fmla="*/ 4044950 w 4064014"/>
                <a:gd name="connsiteY88" fmla="*/ 1746250 h 2012950"/>
                <a:gd name="connsiteX89" fmla="*/ 4025900 w 4064014"/>
                <a:gd name="connsiteY89" fmla="*/ 1885950 h 2012950"/>
                <a:gd name="connsiteX90" fmla="*/ 3968750 w 4064014"/>
                <a:gd name="connsiteY90" fmla="*/ 1905000 h 2012950"/>
                <a:gd name="connsiteX91" fmla="*/ 3924300 w 4064014"/>
                <a:gd name="connsiteY91" fmla="*/ 1917700 h 2012950"/>
                <a:gd name="connsiteX92" fmla="*/ 3790950 w 4064014"/>
                <a:gd name="connsiteY92" fmla="*/ 1943100 h 2012950"/>
                <a:gd name="connsiteX93" fmla="*/ 3733800 w 4064014"/>
                <a:gd name="connsiteY93" fmla="*/ 1962150 h 2012950"/>
                <a:gd name="connsiteX94" fmla="*/ 3683000 w 4064014"/>
                <a:gd name="connsiteY94" fmla="*/ 1981200 h 2012950"/>
                <a:gd name="connsiteX95" fmla="*/ 3663950 w 4064014"/>
                <a:gd name="connsiteY95" fmla="*/ 1993900 h 2012950"/>
                <a:gd name="connsiteX96" fmla="*/ 3644900 w 4064014"/>
                <a:gd name="connsiteY96" fmla="*/ 2000250 h 2012950"/>
                <a:gd name="connsiteX97" fmla="*/ 3613150 w 4064014"/>
                <a:gd name="connsiteY97" fmla="*/ 2012950 h 2012950"/>
                <a:gd name="connsiteX98" fmla="*/ 63500 w 4064014"/>
                <a:gd name="connsiteY98" fmla="*/ 2006600 h 2012950"/>
                <a:gd name="connsiteX99" fmla="*/ 12700 w 4064014"/>
                <a:gd name="connsiteY99" fmla="*/ 1981200 h 2012950"/>
                <a:gd name="connsiteX0" fmla="*/ 229540 w 4280854"/>
                <a:gd name="connsiteY0" fmla="*/ 1981200 h 2006600"/>
                <a:gd name="connsiteX1" fmla="*/ 216840 w 4280854"/>
                <a:gd name="connsiteY1" fmla="*/ 1949450 h 2006600"/>
                <a:gd name="connsiteX2" fmla="*/ 229540 w 4280854"/>
                <a:gd name="connsiteY2" fmla="*/ 1860550 h 2006600"/>
                <a:gd name="connsiteX3" fmla="*/ 248590 w 4280854"/>
                <a:gd name="connsiteY3" fmla="*/ 1816100 h 2006600"/>
                <a:gd name="connsiteX4" fmla="*/ 267640 w 4280854"/>
                <a:gd name="connsiteY4" fmla="*/ 1765300 h 2006600"/>
                <a:gd name="connsiteX5" fmla="*/ 280340 w 4280854"/>
                <a:gd name="connsiteY5" fmla="*/ 1708150 h 2006600"/>
                <a:gd name="connsiteX6" fmla="*/ 305740 w 4280854"/>
                <a:gd name="connsiteY6" fmla="*/ 1631950 h 2006600"/>
                <a:gd name="connsiteX7" fmla="*/ 331140 w 4280854"/>
                <a:gd name="connsiteY7" fmla="*/ 1517650 h 2006600"/>
                <a:gd name="connsiteX8" fmla="*/ 337490 w 4280854"/>
                <a:gd name="connsiteY8" fmla="*/ 1473200 h 2006600"/>
                <a:gd name="connsiteX9" fmla="*/ 375590 w 4280854"/>
                <a:gd name="connsiteY9" fmla="*/ 1390650 h 2006600"/>
                <a:gd name="connsiteX10" fmla="*/ 400990 w 4280854"/>
                <a:gd name="connsiteY10" fmla="*/ 1352550 h 2006600"/>
                <a:gd name="connsiteX11" fmla="*/ 426390 w 4280854"/>
                <a:gd name="connsiteY11" fmla="*/ 1320800 h 2006600"/>
                <a:gd name="connsiteX12" fmla="*/ 464490 w 4280854"/>
                <a:gd name="connsiteY12" fmla="*/ 1301750 h 2006600"/>
                <a:gd name="connsiteX13" fmla="*/ 578790 w 4280854"/>
                <a:gd name="connsiteY13" fmla="*/ 1231900 h 2006600"/>
                <a:gd name="connsiteX14" fmla="*/ 635940 w 4280854"/>
                <a:gd name="connsiteY14" fmla="*/ 1219200 h 2006600"/>
                <a:gd name="connsiteX15" fmla="*/ 674040 w 4280854"/>
                <a:gd name="connsiteY15" fmla="*/ 1212850 h 2006600"/>
                <a:gd name="connsiteX16" fmla="*/ 724840 w 4280854"/>
                <a:gd name="connsiteY16" fmla="*/ 1200150 h 2006600"/>
                <a:gd name="connsiteX17" fmla="*/ 788340 w 4280854"/>
                <a:gd name="connsiteY17" fmla="*/ 1193800 h 2006600"/>
                <a:gd name="connsiteX18" fmla="*/ 953440 w 4280854"/>
                <a:gd name="connsiteY18" fmla="*/ 1162050 h 2006600"/>
                <a:gd name="connsiteX19" fmla="*/ 1010590 w 4280854"/>
                <a:gd name="connsiteY19" fmla="*/ 1143000 h 2006600"/>
                <a:gd name="connsiteX20" fmla="*/ 1048690 w 4280854"/>
                <a:gd name="connsiteY20" fmla="*/ 1136650 h 2006600"/>
                <a:gd name="connsiteX21" fmla="*/ 1188390 w 4280854"/>
                <a:gd name="connsiteY21" fmla="*/ 1092200 h 2006600"/>
                <a:gd name="connsiteX22" fmla="*/ 1302690 w 4280854"/>
                <a:gd name="connsiteY22" fmla="*/ 1060450 h 2006600"/>
                <a:gd name="connsiteX23" fmla="*/ 1366190 w 4280854"/>
                <a:gd name="connsiteY23" fmla="*/ 1041400 h 2006600"/>
                <a:gd name="connsiteX24" fmla="*/ 1436040 w 4280854"/>
                <a:gd name="connsiteY24" fmla="*/ 1035050 h 2006600"/>
                <a:gd name="connsiteX25" fmla="*/ 1512240 w 4280854"/>
                <a:gd name="connsiteY25" fmla="*/ 1009650 h 2006600"/>
                <a:gd name="connsiteX26" fmla="*/ 1582090 w 4280854"/>
                <a:gd name="connsiteY26" fmla="*/ 990600 h 2006600"/>
                <a:gd name="connsiteX27" fmla="*/ 1651940 w 4280854"/>
                <a:gd name="connsiteY27" fmla="*/ 952500 h 2006600"/>
                <a:gd name="connsiteX28" fmla="*/ 1721790 w 4280854"/>
                <a:gd name="connsiteY28" fmla="*/ 920750 h 2006600"/>
                <a:gd name="connsiteX29" fmla="*/ 1855140 w 4280854"/>
                <a:gd name="connsiteY29" fmla="*/ 850900 h 2006600"/>
                <a:gd name="connsiteX30" fmla="*/ 1905940 w 4280854"/>
                <a:gd name="connsiteY30" fmla="*/ 825500 h 2006600"/>
                <a:gd name="connsiteX31" fmla="*/ 1956740 w 4280854"/>
                <a:gd name="connsiteY31" fmla="*/ 812800 h 2006600"/>
                <a:gd name="connsiteX32" fmla="*/ 2064690 w 4280854"/>
                <a:gd name="connsiteY32" fmla="*/ 762000 h 2006600"/>
                <a:gd name="connsiteX33" fmla="*/ 2121840 w 4280854"/>
                <a:gd name="connsiteY33" fmla="*/ 742950 h 2006600"/>
                <a:gd name="connsiteX34" fmla="*/ 2185340 w 4280854"/>
                <a:gd name="connsiteY34" fmla="*/ 711200 h 2006600"/>
                <a:gd name="connsiteX35" fmla="*/ 2312340 w 4280854"/>
                <a:gd name="connsiteY35" fmla="*/ 673100 h 2006600"/>
                <a:gd name="connsiteX36" fmla="*/ 2401240 w 4280854"/>
                <a:gd name="connsiteY36" fmla="*/ 628650 h 2006600"/>
                <a:gd name="connsiteX37" fmla="*/ 2426640 w 4280854"/>
                <a:gd name="connsiteY37" fmla="*/ 615950 h 2006600"/>
                <a:gd name="connsiteX38" fmla="*/ 2452040 w 4280854"/>
                <a:gd name="connsiteY38" fmla="*/ 596900 h 2006600"/>
                <a:gd name="connsiteX39" fmla="*/ 2540940 w 4280854"/>
                <a:gd name="connsiteY39" fmla="*/ 546100 h 2006600"/>
                <a:gd name="connsiteX40" fmla="*/ 2585390 w 4280854"/>
                <a:gd name="connsiteY40" fmla="*/ 527050 h 2006600"/>
                <a:gd name="connsiteX41" fmla="*/ 2642540 w 4280854"/>
                <a:gd name="connsiteY41" fmla="*/ 495300 h 2006600"/>
                <a:gd name="connsiteX42" fmla="*/ 2693340 w 4280854"/>
                <a:gd name="connsiteY42" fmla="*/ 482600 h 2006600"/>
                <a:gd name="connsiteX43" fmla="*/ 2744140 w 4280854"/>
                <a:gd name="connsiteY43" fmla="*/ 488950 h 2006600"/>
                <a:gd name="connsiteX44" fmla="*/ 2782240 w 4280854"/>
                <a:gd name="connsiteY44" fmla="*/ 508000 h 2006600"/>
                <a:gd name="connsiteX45" fmla="*/ 2852090 w 4280854"/>
                <a:gd name="connsiteY45" fmla="*/ 539750 h 2006600"/>
                <a:gd name="connsiteX46" fmla="*/ 2966390 w 4280854"/>
                <a:gd name="connsiteY46" fmla="*/ 609600 h 2006600"/>
                <a:gd name="connsiteX47" fmla="*/ 3169590 w 4280854"/>
                <a:gd name="connsiteY47" fmla="*/ 654050 h 2006600"/>
                <a:gd name="connsiteX48" fmla="*/ 3226740 w 4280854"/>
                <a:gd name="connsiteY48" fmla="*/ 635000 h 2006600"/>
                <a:gd name="connsiteX49" fmla="*/ 3271190 w 4280854"/>
                <a:gd name="connsiteY49" fmla="*/ 596900 h 2006600"/>
                <a:gd name="connsiteX50" fmla="*/ 3353740 w 4280854"/>
                <a:gd name="connsiteY50" fmla="*/ 488950 h 2006600"/>
                <a:gd name="connsiteX51" fmla="*/ 3372790 w 4280854"/>
                <a:gd name="connsiteY51" fmla="*/ 450850 h 2006600"/>
                <a:gd name="connsiteX52" fmla="*/ 3398190 w 4280854"/>
                <a:gd name="connsiteY52" fmla="*/ 406400 h 2006600"/>
                <a:gd name="connsiteX53" fmla="*/ 3448990 w 4280854"/>
                <a:gd name="connsiteY53" fmla="*/ 304800 h 2006600"/>
                <a:gd name="connsiteX54" fmla="*/ 3480740 w 4280854"/>
                <a:gd name="connsiteY54" fmla="*/ 273050 h 2006600"/>
                <a:gd name="connsiteX55" fmla="*/ 3518840 w 4280854"/>
                <a:gd name="connsiteY55" fmla="*/ 241300 h 2006600"/>
                <a:gd name="connsiteX56" fmla="*/ 3620440 w 4280854"/>
                <a:gd name="connsiteY56" fmla="*/ 165100 h 2006600"/>
                <a:gd name="connsiteX57" fmla="*/ 3664890 w 4280854"/>
                <a:gd name="connsiteY57" fmla="*/ 120650 h 2006600"/>
                <a:gd name="connsiteX58" fmla="*/ 3715690 w 4280854"/>
                <a:gd name="connsiteY58" fmla="*/ 95250 h 2006600"/>
                <a:gd name="connsiteX59" fmla="*/ 3772840 w 4280854"/>
                <a:gd name="connsiteY59" fmla="*/ 63500 h 2006600"/>
                <a:gd name="connsiteX60" fmla="*/ 3817290 w 4280854"/>
                <a:gd name="connsiteY60" fmla="*/ 31750 h 2006600"/>
                <a:gd name="connsiteX61" fmla="*/ 3855390 w 4280854"/>
                <a:gd name="connsiteY61" fmla="*/ 19050 h 2006600"/>
                <a:gd name="connsiteX62" fmla="*/ 3918890 w 4280854"/>
                <a:gd name="connsiteY62" fmla="*/ 0 h 2006600"/>
                <a:gd name="connsiteX63" fmla="*/ 3969690 w 4280854"/>
                <a:gd name="connsiteY63" fmla="*/ 6350 h 2006600"/>
                <a:gd name="connsiteX64" fmla="*/ 3988740 w 4280854"/>
                <a:gd name="connsiteY64" fmla="*/ 19050 h 2006600"/>
                <a:gd name="connsiteX65" fmla="*/ 4026840 w 4280854"/>
                <a:gd name="connsiteY65" fmla="*/ 38100 h 2006600"/>
                <a:gd name="connsiteX66" fmla="*/ 4077640 w 4280854"/>
                <a:gd name="connsiteY66" fmla="*/ 114300 h 2006600"/>
                <a:gd name="connsiteX67" fmla="*/ 4109390 w 4280854"/>
                <a:gd name="connsiteY67" fmla="*/ 158750 h 2006600"/>
                <a:gd name="connsiteX68" fmla="*/ 4134790 w 4280854"/>
                <a:gd name="connsiteY68" fmla="*/ 254000 h 2006600"/>
                <a:gd name="connsiteX69" fmla="*/ 4153840 w 4280854"/>
                <a:gd name="connsiteY69" fmla="*/ 349250 h 2006600"/>
                <a:gd name="connsiteX70" fmla="*/ 4166540 w 4280854"/>
                <a:gd name="connsiteY70" fmla="*/ 482600 h 2006600"/>
                <a:gd name="connsiteX71" fmla="*/ 4198290 w 4280854"/>
                <a:gd name="connsiteY71" fmla="*/ 539750 h 2006600"/>
                <a:gd name="connsiteX72" fmla="*/ 4223690 w 4280854"/>
                <a:gd name="connsiteY72" fmla="*/ 603250 h 2006600"/>
                <a:gd name="connsiteX73" fmla="*/ 4249090 w 4280854"/>
                <a:gd name="connsiteY73" fmla="*/ 654050 h 2006600"/>
                <a:gd name="connsiteX74" fmla="*/ 4268140 w 4280854"/>
                <a:gd name="connsiteY74" fmla="*/ 685800 h 2006600"/>
                <a:gd name="connsiteX75" fmla="*/ 4274490 w 4280854"/>
                <a:gd name="connsiteY75" fmla="*/ 730250 h 2006600"/>
                <a:gd name="connsiteX76" fmla="*/ 4280840 w 4280854"/>
                <a:gd name="connsiteY76" fmla="*/ 755650 h 2006600"/>
                <a:gd name="connsiteX77" fmla="*/ 4255440 w 4280854"/>
                <a:gd name="connsiteY77" fmla="*/ 952500 h 2006600"/>
                <a:gd name="connsiteX78" fmla="*/ 4242740 w 4280854"/>
                <a:gd name="connsiteY78" fmla="*/ 977900 h 2006600"/>
                <a:gd name="connsiteX79" fmla="*/ 4230040 w 4280854"/>
                <a:gd name="connsiteY79" fmla="*/ 1016000 h 2006600"/>
                <a:gd name="connsiteX80" fmla="*/ 4191940 w 4280854"/>
                <a:gd name="connsiteY80" fmla="*/ 1060450 h 2006600"/>
                <a:gd name="connsiteX81" fmla="*/ 4160190 w 4280854"/>
                <a:gd name="connsiteY81" fmla="*/ 1111250 h 2006600"/>
                <a:gd name="connsiteX82" fmla="*/ 4083990 w 4280854"/>
                <a:gd name="connsiteY82" fmla="*/ 1219200 h 2006600"/>
                <a:gd name="connsiteX83" fmla="*/ 4083990 w 4280854"/>
                <a:gd name="connsiteY83" fmla="*/ 1403350 h 2006600"/>
                <a:gd name="connsiteX84" fmla="*/ 4128440 w 4280854"/>
                <a:gd name="connsiteY84" fmla="*/ 1485900 h 2006600"/>
                <a:gd name="connsiteX85" fmla="*/ 4153840 w 4280854"/>
                <a:gd name="connsiteY85" fmla="*/ 1536700 h 2006600"/>
                <a:gd name="connsiteX86" fmla="*/ 4217340 w 4280854"/>
                <a:gd name="connsiteY86" fmla="*/ 1638300 h 2006600"/>
                <a:gd name="connsiteX87" fmla="*/ 4249090 w 4280854"/>
                <a:gd name="connsiteY87" fmla="*/ 1708150 h 2006600"/>
                <a:gd name="connsiteX88" fmla="*/ 4261790 w 4280854"/>
                <a:gd name="connsiteY88" fmla="*/ 1746250 h 2006600"/>
                <a:gd name="connsiteX89" fmla="*/ 4242740 w 4280854"/>
                <a:gd name="connsiteY89" fmla="*/ 1885950 h 2006600"/>
                <a:gd name="connsiteX90" fmla="*/ 4185590 w 4280854"/>
                <a:gd name="connsiteY90" fmla="*/ 1905000 h 2006600"/>
                <a:gd name="connsiteX91" fmla="*/ 4141140 w 4280854"/>
                <a:gd name="connsiteY91" fmla="*/ 1917700 h 2006600"/>
                <a:gd name="connsiteX92" fmla="*/ 4007790 w 4280854"/>
                <a:gd name="connsiteY92" fmla="*/ 1943100 h 2006600"/>
                <a:gd name="connsiteX93" fmla="*/ 3950640 w 4280854"/>
                <a:gd name="connsiteY93" fmla="*/ 1962150 h 2006600"/>
                <a:gd name="connsiteX94" fmla="*/ 3899840 w 4280854"/>
                <a:gd name="connsiteY94" fmla="*/ 1981200 h 2006600"/>
                <a:gd name="connsiteX95" fmla="*/ 3880790 w 4280854"/>
                <a:gd name="connsiteY95" fmla="*/ 1993900 h 2006600"/>
                <a:gd name="connsiteX96" fmla="*/ 3861740 w 4280854"/>
                <a:gd name="connsiteY96" fmla="*/ 2000250 h 2006600"/>
                <a:gd name="connsiteX97" fmla="*/ 280340 w 4280854"/>
                <a:gd name="connsiteY97" fmla="*/ 2006600 h 2006600"/>
                <a:gd name="connsiteX98" fmla="*/ 229540 w 4280854"/>
                <a:gd name="connsiteY98" fmla="*/ 1981200 h 2006600"/>
                <a:gd name="connsiteX0" fmla="*/ 230949 w 4282263"/>
                <a:gd name="connsiteY0" fmla="*/ 1981200 h 2006600"/>
                <a:gd name="connsiteX1" fmla="*/ 218249 w 4282263"/>
                <a:gd name="connsiteY1" fmla="*/ 1949450 h 2006600"/>
                <a:gd name="connsiteX2" fmla="*/ 230949 w 4282263"/>
                <a:gd name="connsiteY2" fmla="*/ 1860550 h 2006600"/>
                <a:gd name="connsiteX3" fmla="*/ 249999 w 4282263"/>
                <a:gd name="connsiteY3" fmla="*/ 1816100 h 2006600"/>
                <a:gd name="connsiteX4" fmla="*/ 269049 w 4282263"/>
                <a:gd name="connsiteY4" fmla="*/ 1765300 h 2006600"/>
                <a:gd name="connsiteX5" fmla="*/ 281749 w 4282263"/>
                <a:gd name="connsiteY5" fmla="*/ 1708150 h 2006600"/>
                <a:gd name="connsiteX6" fmla="*/ 307149 w 4282263"/>
                <a:gd name="connsiteY6" fmla="*/ 1631950 h 2006600"/>
                <a:gd name="connsiteX7" fmla="*/ 332549 w 4282263"/>
                <a:gd name="connsiteY7" fmla="*/ 1517650 h 2006600"/>
                <a:gd name="connsiteX8" fmla="*/ 338899 w 4282263"/>
                <a:gd name="connsiteY8" fmla="*/ 1473200 h 2006600"/>
                <a:gd name="connsiteX9" fmla="*/ 376999 w 4282263"/>
                <a:gd name="connsiteY9" fmla="*/ 1390650 h 2006600"/>
                <a:gd name="connsiteX10" fmla="*/ 402399 w 4282263"/>
                <a:gd name="connsiteY10" fmla="*/ 1352550 h 2006600"/>
                <a:gd name="connsiteX11" fmla="*/ 427799 w 4282263"/>
                <a:gd name="connsiteY11" fmla="*/ 1320800 h 2006600"/>
                <a:gd name="connsiteX12" fmla="*/ 465899 w 4282263"/>
                <a:gd name="connsiteY12" fmla="*/ 1301750 h 2006600"/>
                <a:gd name="connsiteX13" fmla="*/ 580199 w 4282263"/>
                <a:gd name="connsiteY13" fmla="*/ 1231900 h 2006600"/>
                <a:gd name="connsiteX14" fmla="*/ 637349 w 4282263"/>
                <a:gd name="connsiteY14" fmla="*/ 1219200 h 2006600"/>
                <a:gd name="connsiteX15" fmla="*/ 675449 w 4282263"/>
                <a:gd name="connsiteY15" fmla="*/ 1212850 h 2006600"/>
                <a:gd name="connsiteX16" fmla="*/ 726249 w 4282263"/>
                <a:gd name="connsiteY16" fmla="*/ 1200150 h 2006600"/>
                <a:gd name="connsiteX17" fmla="*/ 789749 w 4282263"/>
                <a:gd name="connsiteY17" fmla="*/ 1193800 h 2006600"/>
                <a:gd name="connsiteX18" fmla="*/ 954849 w 4282263"/>
                <a:gd name="connsiteY18" fmla="*/ 1162050 h 2006600"/>
                <a:gd name="connsiteX19" fmla="*/ 1011999 w 4282263"/>
                <a:gd name="connsiteY19" fmla="*/ 1143000 h 2006600"/>
                <a:gd name="connsiteX20" fmla="*/ 1050099 w 4282263"/>
                <a:gd name="connsiteY20" fmla="*/ 1136650 h 2006600"/>
                <a:gd name="connsiteX21" fmla="*/ 1189799 w 4282263"/>
                <a:gd name="connsiteY21" fmla="*/ 1092200 h 2006600"/>
                <a:gd name="connsiteX22" fmla="*/ 1304099 w 4282263"/>
                <a:gd name="connsiteY22" fmla="*/ 1060450 h 2006600"/>
                <a:gd name="connsiteX23" fmla="*/ 1367599 w 4282263"/>
                <a:gd name="connsiteY23" fmla="*/ 1041400 h 2006600"/>
                <a:gd name="connsiteX24" fmla="*/ 1437449 w 4282263"/>
                <a:gd name="connsiteY24" fmla="*/ 1035050 h 2006600"/>
                <a:gd name="connsiteX25" fmla="*/ 1513649 w 4282263"/>
                <a:gd name="connsiteY25" fmla="*/ 1009650 h 2006600"/>
                <a:gd name="connsiteX26" fmla="*/ 1583499 w 4282263"/>
                <a:gd name="connsiteY26" fmla="*/ 990600 h 2006600"/>
                <a:gd name="connsiteX27" fmla="*/ 1653349 w 4282263"/>
                <a:gd name="connsiteY27" fmla="*/ 952500 h 2006600"/>
                <a:gd name="connsiteX28" fmla="*/ 1723199 w 4282263"/>
                <a:gd name="connsiteY28" fmla="*/ 920750 h 2006600"/>
                <a:gd name="connsiteX29" fmla="*/ 1856549 w 4282263"/>
                <a:gd name="connsiteY29" fmla="*/ 850900 h 2006600"/>
                <a:gd name="connsiteX30" fmla="*/ 1907349 w 4282263"/>
                <a:gd name="connsiteY30" fmla="*/ 825500 h 2006600"/>
                <a:gd name="connsiteX31" fmla="*/ 1958149 w 4282263"/>
                <a:gd name="connsiteY31" fmla="*/ 812800 h 2006600"/>
                <a:gd name="connsiteX32" fmla="*/ 2066099 w 4282263"/>
                <a:gd name="connsiteY32" fmla="*/ 762000 h 2006600"/>
                <a:gd name="connsiteX33" fmla="*/ 2123249 w 4282263"/>
                <a:gd name="connsiteY33" fmla="*/ 742950 h 2006600"/>
                <a:gd name="connsiteX34" fmla="*/ 2186749 w 4282263"/>
                <a:gd name="connsiteY34" fmla="*/ 711200 h 2006600"/>
                <a:gd name="connsiteX35" fmla="*/ 2313749 w 4282263"/>
                <a:gd name="connsiteY35" fmla="*/ 673100 h 2006600"/>
                <a:gd name="connsiteX36" fmla="*/ 2402649 w 4282263"/>
                <a:gd name="connsiteY36" fmla="*/ 628650 h 2006600"/>
                <a:gd name="connsiteX37" fmla="*/ 2428049 w 4282263"/>
                <a:gd name="connsiteY37" fmla="*/ 615950 h 2006600"/>
                <a:gd name="connsiteX38" fmla="*/ 2453449 w 4282263"/>
                <a:gd name="connsiteY38" fmla="*/ 596900 h 2006600"/>
                <a:gd name="connsiteX39" fmla="*/ 2542349 w 4282263"/>
                <a:gd name="connsiteY39" fmla="*/ 546100 h 2006600"/>
                <a:gd name="connsiteX40" fmla="*/ 2586799 w 4282263"/>
                <a:gd name="connsiteY40" fmla="*/ 527050 h 2006600"/>
                <a:gd name="connsiteX41" fmla="*/ 2643949 w 4282263"/>
                <a:gd name="connsiteY41" fmla="*/ 495300 h 2006600"/>
                <a:gd name="connsiteX42" fmla="*/ 2694749 w 4282263"/>
                <a:gd name="connsiteY42" fmla="*/ 482600 h 2006600"/>
                <a:gd name="connsiteX43" fmla="*/ 2745549 w 4282263"/>
                <a:gd name="connsiteY43" fmla="*/ 488950 h 2006600"/>
                <a:gd name="connsiteX44" fmla="*/ 2783649 w 4282263"/>
                <a:gd name="connsiteY44" fmla="*/ 508000 h 2006600"/>
                <a:gd name="connsiteX45" fmla="*/ 2853499 w 4282263"/>
                <a:gd name="connsiteY45" fmla="*/ 539750 h 2006600"/>
                <a:gd name="connsiteX46" fmla="*/ 2967799 w 4282263"/>
                <a:gd name="connsiteY46" fmla="*/ 609600 h 2006600"/>
                <a:gd name="connsiteX47" fmla="*/ 3170999 w 4282263"/>
                <a:gd name="connsiteY47" fmla="*/ 654050 h 2006600"/>
                <a:gd name="connsiteX48" fmla="*/ 3228149 w 4282263"/>
                <a:gd name="connsiteY48" fmla="*/ 635000 h 2006600"/>
                <a:gd name="connsiteX49" fmla="*/ 3272599 w 4282263"/>
                <a:gd name="connsiteY49" fmla="*/ 596900 h 2006600"/>
                <a:gd name="connsiteX50" fmla="*/ 3355149 w 4282263"/>
                <a:gd name="connsiteY50" fmla="*/ 488950 h 2006600"/>
                <a:gd name="connsiteX51" fmla="*/ 3374199 w 4282263"/>
                <a:gd name="connsiteY51" fmla="*/ 450850 h 2006600"/>
                <a:gd name="connsiteX52" fmla="*/ 3399599 w 4282263"/>
                <a:gd name="connsiteY52" fmla="*/ 406400 h 2006600"/>
                <a:gd name="connsiteX53" fmla="*/ 3450399 w 4282263"/>
                <a:gd name="connsiteY53" fmla="*/ 304800 h 2006600"/>
                <a:gd name="connsiteX54" fmla="*/ 3482149 w 4282263"/>
                <a:gd name="connsiteY54" fmla="*/ 273050 h 2006600"/>
                <a:gd name="connsiteX55" fmla="*/ 3520249 w 4282263"/>
                <a:gd name="connsiteY55" fmla="*/ 241300 h 2006600"/>
                <a:gd name="connsiteX56" fmla="*/ 3621849 w 4282263"/>
                <a:gd name="connsiteY56" fmla="*/ 165100 h 2006600"/>
                <a:gd name="connsiteX57" fmla="*/ 3666299 w 4282263"/>
                <a:gd name="connsiteY57" fmla="*/ 120650 h 2006600"/>
                <a:gd name="connsiteX58" fmla="*/ 3717099 w 4282263"/>
                <a:gd name="connsiteY58" fmla="*/ 95250 h 2006600"/>
                <a:gd name="connsiteX59" fmla="*/ 3774249 w 4282263"/>
                <a:gd name="connsiteY59" fmla="*/ 63500 h 2006600"/>
                <a:gd name="connsiteX60" fmla="*/ 3818699 w 4282263"/>
                <a:gd name="connsiteY60" fmla="*/ 31750 h 2006600"/>
                <a:gd name="connsiteX61" fmla="*/ 3856799 w 4282263"/>
                <a:gd name="connsiteY61" fmla="*/ 19050 h 2006600"/>
                <a:gd name="connsiteX62" fmla="*/ 3920299 w 4282263"/>
                <a:gd name="connsiteY62" fmla="*/ 0 h 2006600"/>
                <a:gd name="connsiteX63" fmla="*/ 3971099 w 4282263"/>
                <a:gd name="connsiteY63" fmla="*/ 6350 h 2006600"/>
                <a:gd name="connsiteX64" fmla="*/ 3990149 w 4282263"/>
                <a:gd name="connsiteY64" fmla="*/ 19050 h 2006600"/>
                <a:gd name="connsiteX65" fmla="*/ 4028249 w 4282263"/>
                <a:gd name="connsiteY65" fmla="*/ 38100 h 2006600"/>
                <a:gd name="connsiteX66" fmla="*/ 4079049 w 4282263"/>
                <a:gd name="connsiteY66" fmla="*/ 114300 h 2006600"/>
                <a:gd name="connsiteX67" fmla="*/ 4110799 w 4282263"/>
                <a:gd name="connsiteY67" fmla="*/ 158750 h 2006600"/>
                <a:gd name="connsiteX68" fmla="*/ 4136199 w 4282263"/>
                <a:gd name="connsiteY68" fmla="*/ 254000 h 2006600"/>
                <a:gd name="connsiteX69" fmla="*/ 4155249 w 4282263"/>
                <a:gd name="connsiteY69" fmla="*/ 349250 h 2006600"/>
                <a:gd name="connsiteX70" fmla="*/ 4167949 w 4282263"/>
                <a:gd name="connsiteY70" fmla="*/ 482600 h 2006600"/>
                <a:gd name="connsiteX71" fmla="*/ 4199699 w 4282263"/>
                <a:gd name="connsiteY71" fmla="*/ 539750 h 2006600"/>
                <a:gd name="connsiteX72" fmla="*/ 4225099 w 4282263"/>
                <a:gd name="connsiteY72" fmla="*/ 603250 h 2006600"/>
                <a:gd name="connsiteX73" fmla="*/ 4250499 w 4282263"/>
                <a:gd name="connsiteY73" fmla="*/ 654050 h 2006600"/>
                <a:gd name="connsiteX74" fmla="*/ 4269549 w 4282263"/>
                <a:gd name="connsiteY74" fmla="*/ 685800 h 2006600"/>
                <a:gd name="connsiteX75" fmla="*/ 4275899 w 4282263"/>
                <a:gd name="connsiteY75" fmla="*/ 730250 h 2006600"/>
                <a:gd name="connsiteX76" fmla="*/ 4282249 w 4282263"/>
                <a:gd name="connsiteY76" fmla="*/ 755650 h 2006600"/>
                <a:gd name="connsiteX77" fmla="*/ 4256849 w 4282263"/>
                <a:gd name="connsiteY77" fmla="*/ 952500 h 2006600"/>
                <a:gd name="connsiteX78" fmla="*/ 4244149 w 4282263"/>
                <a:gd name="connsiteY78" fmla="*/ 977900 h 2006600"/>
                <a:gd name="connsiteX79" fmla="*/ 4231449 w 4282263"/>
                <a:gd name="connsiteY79" fmla="*/ 1016000 h 2006600"/>
                <a:gd name="connsiteX80" fmla="*/ 4193349 w 4282263"/>
                <a:gd name="connsiteY80" fmla="*/ 1060450 h 2006600"/>
                <a:gd name="connsiteX81" fmla="*/ 4161599 w 4282263"/>
                <a:gd name="connsiteY81" fmla="*/ 1111250 h 2006600"/>
                <a:gd name="connsiteX82" fmla="*/ 4085399 w 4282263"/>
                <a:gd name="connsiteY82" fmla="*/ 1219200 h 2006600"/>
                <a:gd name="connsiteX83" fmla="*/ 4085399 w 4282263"/>
                <a:gd name="connsiteY83" fmla="*/ 1403350 h 2006600"/>
                <a:gd name="connsiteX84" fmla="*/ 4129849 w 4282263"/>
                <a:gd name="connsiteY84" fmla="*/ 1485900 h 2006600"/>
                <a:gd name="connsiteX85" fmla="*/ 4155249 w 4282263"/>
                <a:gd name="connsiteY85" fmla="*/ 1536700 h 2006600"/>
                <a:gd name="connsiteX86" fmla="*/ 4218749 w 4282263"/>
                <a:gd name="connsiteY86" fmla="*/ 1638300 h 2006600"/>
                <a:gd name="connsiteX87" fmla="*/ 4250499 w 4282263"/>
                <a:gd name="connsiteY87" fmla="*/ 1708150 h 2006600"/>
                <a:gd name="connsiteX88" fmla="*/ 4263199 w 4282263"/>
                <a:gd name="connsiteY88" fmla="*/ 1746250 h 2006600"/>
                <a:gd name="connsiteX89" fmla="*/ 4244149 w 4282263"/>
                <a:gd name="connsiteY89" fmla="*/ 1885950 h 2006600"/>
                <a:gd name="connsiteX90" fmla="*/ 4186999 w 4282263"/>
                <a:gd name="connsiteY90" fmla="*/ 1905000 h 2006600"/>
                <a:gd name="connsiteX91" fmla="*/ 4142549 w 4282263"/>
                <a:gd name="connsiteY91" fmla="*/ 1917700 h 2006600"/>
                <a:gd name="connsiteX92" fmla="*/ 4009199 w 4282263"/>
                <a:gd name="connsiteY92" fmla="*/ 1943100 h 2006600"/>
                <a:gd name="connsiteX93" fmla="*/ 3952049 w 4282263"/>
                <a:gd name="connsiteY93" fmla="*/ 1962150 h 2006600"/>
                <a:gd name="connsiteX94" fmla="*/ 3901249 w 4282263"/>
                <a:gd name="connsiteY94" fmla="*/ 1981200 h 2006600"/>
                <a:gd name="connsiteX95" fmla="*/ 3882199 w 4282263"/>
                <a:gd name="connsiteY95" fmla="*/ 1993900 h 2006600"/>
                <a:gd name="connsiteX96" fmla="*/ 281749 w 4282263"/>
                <a:gd name="connsiteY96" fmla="*/ 2006600 h 2006600"/>
                <a:gd name="connsiteX97" fmla="*/ 230949 w 4282263"/>
                <a:gd name="connsiteY97" fmla="*/ 1981200 h 2006600"/>
                <a:gd name="connsiteX0" fmla="*/ 232357 w 4283671"/>
                <a:gd name="connsiteY0" fmla="*/ 1981200 h 2006600"/>
                <a:gd name="connsiteX1" fmla="*/ 219657 w 4283671"/>
                <a:gd name="connsiteY1" fmla="*/ 1949450 h 2006600"/>
                <a:gd name="connsiteX2" fmla="*/ 232357 w 4283671"/>
                <a:gd name="connsiteY2" fmla="*/ 1860550 h 2006600"/>
                <a:gd name="connsiteX3" fmla="*/ 251407 w 4283671"/>
                <a:gd name="connsiteY3" fmla="*/ 1816100 h 2006600"/>
                <a:gd name="connsiteX4" fmla="*/ 270457 w 4283671"/>
                <a:gd name="connsiteY4" fmla="*/ 1765300 h 2006600"/>
                <a:gd name="connsiteX5" fmla="*/ 283157 w 4283671"/>
                <a:gd name="connsiteY5" fmla="*/ 1708150 h 2006600"/>
                <a:gd name="connsiteX6" fmla="*/ 308557 w 4283671"/>
                <a:gd name="connsiteY6" fmla="*/ 1631950 h 2006600"/>
                <a:gd name="connsiteX7" fmla="*/ 333957 w 4283671"/>
                <a:gd name="connsiteY7" fmla="*/ 1517650 h 2006600"/>
                <a:gd name="connsiteX8" fmla="*/ 340307 w 4283671"/>
                <a:gd name="connsiteY8" fmla="*/ 1473200 h 2006600"/>
                <a:gd name="connsiteX9" fmla="*/ 378407 w 4283671"/>
                <a:gd name="connsiteY9" fmla="*/ 1390650 h 2006600"/>
                <a:gd name="connsiteX10" fmla="*/ 403807 w 4283671"/>
                <a:gd name="connsiteY10" fmla="*/ 1352550 h 2006600"/>
                <a:gd name="connsiteX11" fmla="*/ 429207 w 4283671"/>
                <a:gd name="connsiteY11" fmla="*/ 1320800 h 2006600"/>
                <a:gd name="connsiteX12" fmla="*/ 467307 w 4283671"/>
                <a:gd name="connsiteY12" fmla="*/ 1301750 h 2006600"/>
                <a:gd name="connsiteX13" fmla="*/ 581607 w 4283671"/>
                <a:gd name="connsiteY13" fmla="*/ 1231900 h 2006600"/>
                <a:gd name="connsiteX14" fmla="*/ 638757 w 4283671"/>
                <a:gd name="connsiteY14" fmla="*/ 1219200 h 2006600"/>
                <a:gd name="connsiteX15" fmla="*/ 676857 w 4283671"/>
                <a:gd name="connsiteY15" fmla="*/ 1212850 h 2006600"/>
                <a:gd name="connsiteX16" fmla="*/ 727657 w 4283671"/>
                <a:gd name="connsiteY16" fmla="*/ 1200150 h 2006600"/>
                <a:gd name="connsiteX17" fmla="*/ 791157 w 4283671"/>
                <a:gd name="connsiteY17" fmla="*/ 1193800 h 2006600"/>
                <a:gd name="connsiteX18" fmla="*/ 956257 w 4283671"/>
                <a:gd name="connsiteY18" fmla="*/ 1162050 h 2006600"/>
                <a:gd name="connsiteX19" fmla="*/ 1013407 w 4283671"/>
                <a:gd name="connsiteY19" fmla="*/ 1143000 h 2006600"/>
                <a:gd name="connsiteX20" fmla="*/ 1051507 w 4283671"/>
                <a:gd name="connsiteY20" fmla="*/ 1136650 h 2006600"/>
                <a:gd name="connsiteX21" fmla="*/ 1191207 w 4283671"/>
                <a:gd name="connsiteY21" fmla="*/ 1092200 h 2006600"/>
                <a:gd name="connsiteX22" fmla="*/ 1305507 w 4283671"/>
                <a:gd name="connsiteY22" fmla="*/ 1060450 h 2006600"/>
                <a:gd name="connsiteX23" fmla="*/ 1369007 w 4283671"/>
                <a:gd name="connsiteY23" fmla="*/ 1041400 h 2006600"/>
                <a:gd name="connsiteX24" fmla="*/ 1438857 w 4283671"/>
                <a:gd name="connsiteY24" fmla="*/ 1035050 h 2006600"/>
                <a:gd name="connsiteX25" fmla="*/ 1515057 w 4283671"/>
                <a:gd name="connsiteY25" fmla="*/ 1009650 h 2006600"/>
                <a:gd name="connsiteX26" fmla="*/ 1584907 w 4283671"/>
                <a:gd name="connsiteY26" fmla="*/ 990600 h 2006600"/>
                <a:gd name="connsiteX27" fmla="*/ 1654757 w 4283671"/>
                <a:gd name="connsiteY27" fmla="*/ 952500 h 2006600"/>
                <a:gd name="connsiteX28" fmla="*/ 1724607 w 4283671"/>
                <a:gd name="connsiteY28" fmla="*/ 920750 h 2006600"/>
                <a:gd name="connsiteX29" fmla="*/ 1857957 w 4283671"/>
                <a:gd name="connsiteY29" fmla="*/ 850900 h 2006600"/>
                <a:gd name="connsiteX30" fmla="*/ 1908757 w 4283671"/>
                <a:gd name="connsiteY30" fmla="*/ 825500 h 2006600"/>
                <a:gd name="connsiteX31" fmla="*/ 1959557 w 4283671"/>
                <a:gd name="connsiteY31" fmla="*/ 812800 h 2006600"/>
                <a:gd name="connsiteX32" fmla="*/ 2067507 w 4283671"/>
                <a:gd name="connsiteY32" fmla="*/ 762000 h 2006600"/>
                <a:gd name="connsiteX33" fmla="*/ 2124657 w 4283671"/>
                <a:gd name="connsiteY33" fmla="*/ 742950 h 2006600"/>
                <a:gd name="connsiteX34" fmla="*/ 2188157 w 4283671"/>
                <a:gd name="connsiteY34" fmla="*/ 711200 h 2006600"/>
                <a:gd name="connsiteX35" fmla="*/ 2315157 w 4283671"/>
                <a:gd name="connsiteY35" fmla="*/ 673100 h 2006600"/>
                <a:gd name="connsiteX36" fmla="*/ 2404057 w 4283671"/>
                <a:gd name="connsiteY36" fmla="*/ 628650 h 2006600"/>
                <a:gd name="connsiteX37" fmla="*/ 2429457 w 4283671"/>
                <a:gd name="connsiteY37" fmla="*/ 615950 h 2006600"/>
                <a:gd name="connsiteX38" fmla="*/ 2454857 w 4283671"/>
                <a:gd name="connsiteY38" fmla="*/ 596900 h 2006600"/>
                <a:gd name="connsiteX39" fmla="*/ 2543757 w 4283671"/>
                <a:gd name="connsiteY39" fmla="*/ 546100 h 2006600"/>
                <a:gd name="connsiteX40" fmla="*/ 2588207 w 4283671"/>
                <a:gd name="connsiteY40" fmla="*/ 527050 h 2006600"/>
                <a:gd name="connsiteX41" fmla="*/ 2645357 w 4283671"/>
                <a:gd name="connsiteY41" fmla="*/ 495300 h 2006600"/>
                <a:gd name="connsiteX42" fmla="*/ 2696157 w 4283671"/>
                <a:gd name="connsiteY42" fmla="*/ 482600 h 2006600"/>
                <a:gd name="connsiteX43" fmla="*/ 2746957 w 4283671"/>
                <a:gd name="connsiteY43" fmla="*/ 488950 h 2006600"/>
                <a:gd name="connsiteX44" fmla="*/ 2785057 w 4283671"/>
                <a:gd name="connsiteY44" fmla="*/ 508000 h 2006600"/>
                <a:gd name="connsiteX45" fmla="*/ 2854907 w 4283671"/>
                <a:gd name="connsiteY45" fmla="*/ 539750 h 2006600"/>
                <a:gd name="connsiteX46" fmla="*/ 2969207 w 4283671"/>
                <a:gd name="connsiteY46" fmla="*/ 609600 h 2006600"/>
                <a:gd name="connsiteX47" fmla="*/ 3172407 w 4283671"/>
                <a:gd name="connsiteY47" fmla="*/ 654050 h 2006600"/>
                <a:gd name="connsiteX48" fmla="*/ 3229557 w 4283671"/>
                <a:gd name="connsiteY48" fmla="*/ 635000 h 2006600"/>
                <a:gd name="connsiteX49" fmla="*/ 3274007 w 4283671"/>
                <a:gd name="connsiteY49" fmla="*/ 596900 h 2006600"/>
                <a:gd name="connsiteX50" fmla="*/ 3356557 w 4283671"/>
                <a:gd name="connsiteY50" fmla="*/ 488950 h 2006600"/>
                <a:gd name="connsiteX51" fmla="*/ 3375607 w 4283671"/>
                <a:gd name="connsiteY51" fmla="*/ 450850 h 2006600"/>
                <a:gd name="connsiteX52" fmla="*/ 3401007 w 4283671"/>
                <a:gd name="connsiteY52" fmla="*/ 406400 h 2006600"/>
                <a:gd name="connsiteX53" fmla="*/ 3451807 w 4283671"/>
                <a:gd name="connsiteY53" fmla="*/ 304800 h 2006600"/>
                <a:gd name="connsiteX54" fmla="*/ 3483557 w 4283671"/>
                <a:gd name="connsiteY54" fmla="*/ 273050 h 2006600"/>
                <a:gd name="connsiteX55" fmla="*/ 3521657 w 4283671"/>
                <a:gd name="connsiteY55" fmla="*/ 241300 h 2006600"/>
                <a:gd name="connsiteX56" fmla="*/ 3623257 w 4283671"/>
                <a:gd name="connsiteY56" fmla="*/ 165100 h 2006600"/>
                <a:gd name="connsiteX57" fmla="*/ 3667707 w 4283671"/>
                <a:gd name="connsiteY57" fmla="*/ 120650 h 2006600"/>
                <a:gd name="connsiteX58" fmla="*/ 3718507 w 4283671"/>
                <a:gd name="connsiteY58" fmla="*/ 95250 h 2006600"/>
                <a:gd name="connsiteX59" fmla="*/ 3775657 w 4283671"/>
                <a:gd name="connsiteY59" fmla="*/ 63500 h 2006600"/>
                <a:gd name="connsiteX60" fmla="*/ 3820107 w 4283671"/>
                <a:gd name="connsiteY60" fmla="*/ 31750 h 2006600"/>
                <a:gd name="connsiteX61" fmla="*/ 3858207 w 4283671"/>
                <a:gd name="connsiteY61" fmla="*/ 19050 h 2006600"/>
                <a:gd name="connsiteX62" fmla="*/ 3921707 w 4283671"/>
                <a:gd name="connsiteY62" fmla="*/ 0 h 2006600"/>
                <a:gd name="connsiteX63" fmla="*/ 3972507 w 4283671"/>
                <a:gd name="connsiteY63" fmla="*/ 6350 h 2006600"/>
                <a:gd name="connsiteX64" fmla="*/ 3991557 w 4283671"/>
                <a:gd name="connsiteY64" fmla="*/ 19050 h 2006600"/>
                <a:gd name="connsiteX65" fmla="*/ 4029657 w 4283671"/>
                <a:gd name="connsiteY65" fmla="*/ 38100 h 2006600"/>
                <a:gd name="connsiteX66" fmla="*/ 4080457 w 4283671"/>
                <a:gd name="connsiteY66" fmla="*/ 114300 h 2006600"/>
                <a:gd name="connsiteX67" fmla="*/ 4112207 w 4283671"/>
                <a:gd name="connsiteY67" fmla="*/ 158750 h 2006600"/>
                <a:gd name="connsiteX68" fmla="*/ 4137607 w 4283671"/>
                <a:gd name="connsiteY68" fmla="*/ 254000 h 2006600"/>
                <a:gd name="connsiteX69" fmla="*/ 4156657 w 4283671"/>
                <a:gd name="connsiteY69" fmla="*/ 349250 h 2006600"/>
                <a:gd name="connsiteX70" fmla="*/ 4169357 w 4283671"/>
                <a:gd name="connsiteY70" fmla="*/ 482600 h 2006600"/>
                <a:gd name="connsiteX71" fmla="*/ 4201107 w 4283671"/>
                <a:gd name="connsiteY71" fmla="*/ 539750 h 2006600"/>
                <a:gd name="connsiteX72" fmla="*/ 4226507 w 4283671"/>
                <a:gd name="connsiteY72" fmla="*/ 603250 h 2006600"/>
                <a:gd name="connsiteX73" fmla="*/ 4251907 w 4283671"/>
                <a:gd name="connsiteY73" fmla="*/ 654050 h 2006600"/>
                <a:gd name="connsiteX74" fmla="*/ 4270957 w 4283671"/>
                <a:gd name="connsiteY74" fmla="*/ 685800 h 2006600"/>
                <a:gd name="connsiteX75" fmla="*/ 4277307 w 4283671"/>
                <a:gd name="connsiteY75" fmla="*/ 730250 h 2006600"/>
                <a:gd name="connsiteX76" fmla="*/ 4283657 w 4283671"/>
                <a:gd name="connsiteY76" fmla="*/ 755650 h 2006600"/>
                <a:gd name="connsiteX77" fmla="*/ 4258257 w 4283671"/>
                <a:gd name="connsiteY77" fmla="*/ 952500 h 2006600"/>
                <a:gd name="connsiteX78" fmla="*/ 4245557 w 4283671"/>
                <a:gd name="connsiteY78" fmla="*/ 977900 h 2006600"/>
                <a:gd name="connsiteX79" fmla="*/ 4232857 w 4283671"/>
                <a:gd name="connsiteY79" fmla="*/ 1016000 h 2006600"/>
                <a:gd name="connsiteX80" fmla="*/ 4194757 w 4283671"/>
                <a:gd name="connsiteY80" fmla="*/ 1060450 h 2006600"/>
                <a:gd name="connsiteX81" fmla="*/ 4163007 w 4283671"/>
                <a:gd name="connsiteY81" fmla="*/ 1111250 h 2006600"/>
                <a:gd name="connsiteX82" fmla="*/ 4086807 w 4283671"/>
                <a:gd name="connsiteY82" fmla="*/ 1219200 h 2006600"/>
                <a:gd name="connsiteX83" fmla="*/ 4086807 w 4283671"/>
                <a:gd name="connsiteY83" fmla="*/ 1403350 h 2006600"/>
                <a:gd name="connsiteX84" fmla="*/ 4131257 w 4283671"/>
                <a:gd name="connsiteY84" fmla="*/ 1485900 h 2006600"/>
                <a:gd name="connsiteX85" fmla="*/ 4156657 w 4283671"/>
                <a:gd name="connsiteY85" fmla="*/ 1536700 h 2006600"/>
                <a:gd name="connsiteX86" fmla="*/ 4220157 w 4283671"/>
                <a:gd name="connsiteY86" fmla="*/ 1638300 h 2006600"/>
                <a:gd name="connsiteX87" fmla="*/ 4251907 w 4283671"/>
                <a:gd name="connsiteY87" fmla="*/ 1708150 h 2006600"/>
                <a:gd name="connsiteX88" fmla="*/ 4264607 w 4283671"/>
                <a:gd name="connsiteY88" fmla="*/ 1746250 h 2006600"/>
                <a:gd name="connsiteX89" fmla="*/ 4245557 w 4283671"/>
                <a:gd name="connsiteY89" fmla="*/ 1885950 h 2006600"/>
                <a:gd name="connsiteX90" fmla="*/ 4188407 w 4283671"/>
                <a:gd name="connsiteY90" fmla="*/ 1905000 h 2006600"/>
                <a:gd name="connsiteX91" fmla="*/ 4143957 w 4283671"/>
                <a:gd name="connsiteY91" fmla="*/ 1917700 h 2006600"/>
                <a:gd name="connsiteX92" fmla="*/ 4010607 w 4283671"/>
                <a:gd name="connsiteY92" fmla="*/ 1943100 h 2006600"/>
                <a:gd name="connsiteX93" fmla="*/ 3953457 w 4283671"/>
                <a:gd name="connsiteY93" fmla="*/ 1962150 h 2006600"/>
                <a:gd name="connsiteX94" fmla="*/ 3902657 w 4283671"/>
                <a:gd name="connsiteY94" fmla="*/ 1981200 h 2006600"/>
                <a:gd name="connsiteX95" fmla="*/ 283157 w 4283671"/>
                <a:gd name="connsiteY95" fmla="*/ 2006600 h 2006600"/>
                <a:gd name="connsiteX96" fmla="*/ 232357 w 4283671"/>
                <a:gd name="connsiteY96" fmla="*/ 1981200 h 2006600"/>
                <a:gd name="connsiteX0" fmla="*/ 236113 w 4287427"/>
                <a:gd name="connsiteY0" fmla="*/ 1981200 h 2006952"/>
                <a:gd name="connsiteX1" fmla="*/ 223413 w 4287427"/>
                <a:gd name="connsiteY1" fmla="*/ 1949450 h 2006952"/>
                <a:gd name="connsiteX2" fmla="*/ 236113 w 4287427"/>
                <a:gd name="connsiteY2" fmla="*/ 1860550 h 2006952"/>
                <a:gd name="connsiteX3" fmla="*/ 255163 w 4287427"/>
                <a:gd name="connsiteY3" fmla="*/ 1816100 h 2006952"/>
                <a:gd name="connsiteX4" fmla="*/ 274213 w 4287427"/>
                <a:gd name="connsiteY4" fmla="*/ 1765300 h 2006952"/>
                <a:gd name="connsiteX5" fmla="*/ 286913 w 4287427"/>
                <a:gd name="connsiteY5" fmla="*/ 1708150 h 2006952"/>
                <a:gd name="connsiteX6" fmla="*/ 312313 w 4287427"/>
                <a:gd name="connsiteY6" fmla="*/ 1631950 h 2006952"/>
                <a:gd name="connsiteX7" fmla="*/ 337713 w 4287427"/>
                <a:gd name="connsiteY7" fmla="*/ 1517650 h 2006952"/>
                <a:gd name="connsiteX8" fmla="*/ 344063 w 4287427"/>
                <a:gd name="connsiteY8" fmla="*/ 1473200 h 2006952"/>
                <a:gd name="connsiteX9" fmla="*/ 382163 w 4287427"/>
                <a:gd name="connsiteY9" fmla="*/ 1390650 h 2006952"/>
                <a:gd name="connsiteX10" fmla="*/ 407563 w 4287427"/>
                <a:gd name="connsiteY10" fmla="*/ 1352550 h 2006952"/>
                <a:gd name="connsiteX11" fmla="*/ 432963 w 4287427"/>
                <a:gd name="connsiteY11" fmla="*/ 1320800 h 2006952"/>
                <a:gd name="connsiteX12" fmla="*/ 471063 w 4287427"/>
                <a:gd name="connsiteY12" fmla="*/ 1301750 h 2006952"/>
                <a:gd name="connsiteX13" fmla="*/ 585363 w 4287427"/>
                <a:gd name="connsiteY13" fmla="*/ 1231900 h 2006952"/>
                <a:gd name="connsiteX14" fmla="*/ 642513 w 4287427"/>
                <a:gd name="connsiteY14" fmla="*/ 1219200 h 2006952"/>
                <a:gd name="connsiteX15" fmla="*/ 680613 w 4287427"/>
                <a:gd name="connsiteY15" fmla="*/ 1212850 h 2006952"/>
                <a:gd name="connsiteX16" fmla="*/ 731413 w 4287427"/>
                <a:gd name="connsiteY16" fmla="*/ 1200150 h 2006952"/>
                <a:gd name="connsiteX17" fmla="*/ 794913 w 4287427"/>
                <a:gd name="connsiteY17" fmla="*/ 1193800 h 2006952"/>
                <a:gd name="connsiteX18" fmla="*/ 960013 w 4287427"/>
                <a:gd name="connsiteY18" fmla="*/ 1162050 h 2006952"/>
                <a:gd name="connsiteX19" fmla="*/ 1017163 w 4287427"/>
                <a:gd name="connsiteY19" fmla="*/ 1143000 h 2006952"/>
                <a:gd name="connsiteX20" fmla="*/ 1055263 w 4287427"/>
                <a:gd name="connsiteY20" fmla="*/ 1136650 h 2006952"/>
                <a:gd name="connsiteX21" fmla="*/ 1194963 w 4287427"/>
                <a:gd name="connsiteY21" fmla="*/ 1092200 h 2006952"/>
                <a:gd name="connsiteX22" fmla="*/ 1309263 w 4287427"/>
                <a:gd name="connsiteY22" fmla="*/ 1060450 h 2006952"/>
                <a:gd name="connsiteX23" fmla="*/ 1372763 w 4287427"/>
                <a:gd name="connsiteY23" fmla="*/ 1041400 h 2006952"/>
                <a:gd name="connsiteX24" fmla="*/ 1442613 w 4287427"/>
                <a:gd name="connsiteY24" fmla="*/ 1035050 h 2006952"/>
                <a:gd name="connsiteX25" fmla="*/ 1518813 w 4287427"/>
                <a:gd name="connsiteY25" fmla="*/ 1009650 h 2006952"/>
                <a:gd name="connsiteX26" fmla="*/ 1588663 w 4287427"/>
                <a:gd name="connsiteY26" fmla="*/ 990600 h 2006952"/>
                <a:gd name="connsiteX27" fmla="*/ 1658513 w 4287427"/>
                <a:gd name="connsiteY27" fmla="*/ 952500 h 2006952"/>
                <a:gd name="connsiteX28" fmla="*/ 1728363 w 4287427"/>
                <a:gd name="connsiteY28" fmla="*/ 920750 h 2006952"/>
                <a:gd name="connsiteX29" fmla="*/ 1861713 w 4287427"/>
                <a:gd name="connsiteY29" fmla="*/ 850900 h 2006952"/>
                <a:gd name="connsiteX30" fmla="*/ 1912513 w 4287427"/>
                <a:gd name="connsiteY30" fmla="*/ 825500 h 2006952"/>
                <a:gd name="connsiteX31" fmla="*/ 1963313 w 4287427"/>
                <a:gd name="connsiteY31" fmla="*/ 812800 h 2006952"/>
                <a:gd name="connsiteX32" fmla="*/ 2071263 w 4287427"/>
                <a:gd name="connsiteY32" fmla="*/ 762000 h 2006952"/>
                <a:gd name="connsiteX33" fmla="*/ 2128413 w 4287427"/>
                <a:gd name="connsiteY33" fmla="*/ 742950 h 2006952"/>
                <a:gd name="connsiteX34" fmla="*/ 2191913 w 4287427"/>
                <a:gd name="connsiteY34" fmla="*/ 711200 h 2006952"/>
                <a:gd name="connsiteX35" fmla="*/ 2318913 w 4287427"/>
                <a:gd name="connsiteY35" fmla="*/ 673100 h 2006952"/>
                <a:gd name="connsiteX36" fmla="*/ 2407813 w 4287427"/>
                <a:gd name="connsiteY36" fmla="*/ 628650 h 2006952"/>
                <a:gd name="connsiteX37" fmla="*/ 2433213 w 4287427"/>
                <a:gd name="connsiteY37" fmla="*/ 615950 h 2006952"/>
                <a:gd name="connsiteX38" fmla="*/ 2458613 w 4287427"/>
                <a:gd name="connsiteY38" fmla="*/ 596900 h 2006952"/>
                <a:gd name="connsiteX39" fmla="*/ 2547513 w 4287427"/>
                <a:gd name="connsiteY39" fmla="*/ 546100 h 2006952"/>
                <a:gd name="connsiteX40" fmla="*/ 2591963 w 4287427"/>
                <a:gd name="connsiteY40" fmla="*/ 527050 h 2006952"/>
                <a:gd name="connsiteX41" fmla="*/ 2649113 w 4287427"/>
                <a:gd name="connsiteY41" fmla="*/ 495300 h 2006952"/>
                <a:gd name="connsiteX42" fmla="*/ 2699913 w 4287427"/>
                <a:gd name="connsiteY42" fmla="*/ 482600 h 2006952"/>
                <a:gd name="connsiteX43" fmla="*/ 2750713 w 4287427"/>
                <a:gd name="connsiteY43" fmla="*/ 488950 h 2006952"/>
                <a:gd name="connsiteX44" fmla="*/ 2788813 w 4287427"/>
                <a:gd name="connsiteY44" fmla="*/ 508000 h 2006952"/>
                <a:gd name="connsiteX45" fmla="*/ 2858663 w 4287427"/>
                <a:gd name="connsiteY45" fmla="*/ 539750 h 2006952"/>
                <a:gd name="connsiteX46" fmla="*/ 2972963 w 4287427"/>
                <a:gd name="connsiteY46" fmla="*/ 609600 h 2006952"/>
                <a:gd name="connsiteX47" fmla="*/ 3176163 w 4287427"/>
                <a:gd name="connsiteY47" fmla="*/ 654050 h 2006952"/>
                <a:gd name="connsiteX48" fmla="*/ 3233313 w 4287427"/>
                <a:gd name="connsiteY48" fmla="*/ 635000 h 2006952"/>
                <a:gd name="connsiteX49" fmla="*/ 3277763 w 4287427"/>
                <a:gd name="connsiteY49" fmla="*/ 596900 h 2006952"/>
                <a:gd name="connsiteX50" fmla="*/ 3360313 w 4287427"/>
                <a:gd name="connsiteY50" fmla="*/ 488950 h 2006952"/>
                <a:gd name="connsiteX51" fmla="*/ 3379363 w 4287427"/>
                <a:gd name="connsiteY51" fmla="*/ 450850 h 2006952"/>
                <a:gd name="connsiteX52" fmla="*/ 3404763 w 4287427"/>
                <a:gd name="connsiteY52" fmla="*/ 406400 h 2006952"/>
                <a:gd name="connsiteX53" fmla="*/ 3455563 w 4287427"/>
                <a:gd name="connsiteY53" fmla="*/ 304800 h 2006952"/>
                <a:gd name="connsiteX54" fmla="*/ 3487313 w 4287427"/>
                <a:gd name="connsiteY54" fmla="*/ 273050 h 2006952"/>
                <a:gd name="connsiteX55" fmla="*/ 3525413 w 4287427"/>
                <a:gd name="connsiteY55" fmla="*/ 241300 h 2006952"/>
                <a:gd name="connsiteX56" fmla="*/ 3627013 w 4287427"/>
                <a:gd name="connsiteY56" fmla="*/ 165100 h 2006952"/>
                <a:gd name="connsiteX57" fmla="*/ 3671463 w 4287427"/>
                <a:gd name="connsiteY57" fmla="*/ 120650 h 2006952"/>
                <a:gd name="connsiteX58" fmla="*/ 3722263 w 4287427"/>
                <a:gd name="connsiteY58" fmla="*/ 95250 h 2006952"/>
                <a:gd name="connsiteX59" fmla="*/ 3779413 w 4287427"/>
                <a:gd name="connsiteY59" fmla="*/ 63500 h 2006952"/>
                <a:gd name="connsiteX60" fmla="*/ 3823863 w 4287427"/>
                <a:gd name="connsiteY60" fmla="*/ 31750 h 2006952"/>
                <a:gd name="connsiteX61" fmla="*/ 3861963 w 4287427"/>
                <a:gd name="connsiteY61" fmla="*/ 19050 h 2006952"/>
                <a:gd name="connsiteX62" fmla="*/ 3925463 w 4287427"/>
                <a:gd name="connsiteY62" fmla="*/ 0 h 2006952"/>
                <a:gd name="connsiteX63" fmla="*/ 3976263 w 4287427"/>
                <a:gd name="connsiteY63" fmla="*/ 6350 h 2006952"/>
                <a:gd name="connsiteX64" fmla="*/ 3995313 w 4287427"/>
                <a:gd name="connsiteY64" fmla="*/ 19050 h 2006952"/>
                <a:gd name="connsiteX65" fmla="*/ 4033413 w 4287427"/>
                <a:gd name="connsiteY65" fmla="*/ 38100 h 2006952"/>
                <a:gd name="connsiteX66" fmla="*/ 4084213 w 4287427"/>
                <a:gd name="connsiteY66" fmla="*/ 114300 h 2006952"/>
                <a:gd name="connsiteX67" fmla="*/ 4115963 w 4287427"/>
                <a:gd name="connsiteY67" fmla="*/ 158750 h 2006952"/>
                <a:gd name="connsiteX68" fmla="*/ 4141363 w 4287427"/>
                <a:gd name="connsiteY68" fmla="*/ 254000 h 2006952"/>
                <a:gd name="connsiteX69" fmla="*/ 4160413 w 4287427"/>
                <a:gd name="connsiteY69" fmla="*/ 349250 h 2006952"/>
                <a:gd name="connsiteX70" fmla="*/ 4173113 w 4287427"/>
                <a:gd name="connsiteY70" fmla="*/ 482600 h 2006952"/>
                <a:gd name="connsiteX71" fmla="*/ 4204863 w 4287427"/>
                <a:gd name="connsiteY71" fmla="*/ 539750 h 2006952"/>
                <a:gd name="connsiteX72" fmla="*/ 4230263 w 4287427"/>
                <a:gd name="connsiteY72" fmla="*/ 603250 h 2006952"/>
                <a:gd name="connsiteX73" fmla="*/ 4255663 w 4287427"/>
                <a:gd name="connsiteY73" fmla="*/ 654050 h 2006952"/>
                <a:gd name="connsiteX74" fmla="*/ 4274713 w 4287427"/>
                <a:gd name="connsiteY74" fmla="*/ 685800 h 2006952"/>
                <a:gd name="connsiteX75" fmla="*/ 4281063 w 4287427"/>
                <a:gd name="connsiteY75" fmla="*/ 730250 h 2006952"/>
                <a:gd name="connsiteX76" fmla="*/ 4287413 w 4287427"/>
                <a:gd name="connsiteY76" fmla="*/ 755650 h 2006952"/>
                <a:gd name="connsiteX77" fmla="*/ 4262013 w 4287427"/>
                <a:gd name="connsiteY77" fmla="*/ 952500 h 2006952"/>
                <a:gd name="connsiteX78" fmla="*/ 4249313 w 4287427"/>
                <a:gd name="connsiteY78" fmla="*/ 977900 h 2006952"/>
                <a:gd name="connsiteX79" fmla="*/ 4236613 w 4287427"/>
                <a:gd name="connsiteY79" fmla="*/ 1016000 h 2006952"/>
                <a:gd name="connsiteX80" fmla="*/ 4198513 w 4287427"/>
                <a:gd name="connsiteY80" fmla="*/ 1060450 h 2006952"/>
                <a:gd name="connsiteX81" fmla="*/ 4166763 w 4287427"/>
                <a:gd name="connsiteY81" fmla="*/ 1111250 h 2006952"/>
                <a:gd name="connsiteX82" fmla="*/ 4090563 w 4287427"/>
                <a:gd name="connsiteY82" fmla="*/ 1219200 h 2006952"/>
                <a:gd name="connsiteX83" fmla="*/ 4090563 w 4287427"/>
                <a:gd name="connsiteY83" fmla="*/ 1403350 h 2006952"/>
                <a:gd name="connsiteX84" fmla="*/ 4135013 w 4287427"/>
                <a:gd name="connsiteY84" fmla="*/ 1485900 h 2006952"/>
                <a:gd name="connsiteX85" fmla="*/ 4160413 w 4287427"/>
                <a:gd name="connsiteY85" fmla="*/ 1536700 h 2006952"/>
                <a:gd name="connsiteX86" fmla="*/ 4223913 w 4287427"/>
                <a:gd name="connsiteY86" fmla="*/ 1638300 h 2006952"/>
                <a:gd name="connsiteX87" fmla="*/ 4255663 w 4287427"/>
                <a:gd name="connsiteY87" fmla="*/ 1708150 h 2006952"/>
                <a:gd name="connsiteX88" fmla="*/ 4268363 w 4287427"/>
                <a:gd name="connsiteY88" fmla="*/ 1746250 h 2006952"/>
                <a:gd name="connsiteX89" fmla="*/ 4249313 w 4287427"/>
                <a:gd name="connsiteY89" fmla="*/ 1885950 h 2006952"/>
                <a:gd name="connsiteX90" fmla="*/ 4192163 w 4287427"/>
                <a:gd name="connsiteY90" fmla="*/ 1905000 h 2006952"/>
                <a:gd name="connsiteX91" fmla="*/ 4147713 w 4287427"/>
                <a:gd name="connsiteY91" fmla="*/ 1917700 h 2006952"/>
                <a:gd name="connsiteX92" fmla="*/ 4014363 w 4287427"/>
                <a:gd name="connsiteY92" fmla="*/ 1943100 h 2006952"/>
                <a:gd name="connsiteX93" fmla="*/ 3957213 w 4287427"/>
                <a:gd name="connsiteY93" fmla="*/ 1962150 h 2006952"/>
                <a:gd name="connsiteX94" fmla="*/ 286913 w 4287427"/>
                <a:gd name="connsiteY94" fmla="*/ 2006600 h 2006952"/>
                <a:gd name="connsiteX95" fmla="*/ 236113 w 4287427"/>
                <a:gd name="connsiteY95" fmla="*/ 1981200 h 2006952"/>
                <a:gd name="connsiteX0" fmla="*/ 236113 w 4287427"/>
                <a:gd name="connsiteY0" fmla="*/ 1981200 h 2006952"/>
                <a:gd name="connsiteX1" fmla="*/ 223413 w 4287427"/>
                <a:gd name="connsiteY1" fmla="*/ 1949450 h 2006952"/>
                <a:gd name="connsiteX2" fmla="*/ 236113 w 4287427"/>
                <a:gd name="connsiteY2" fmla="*/ 1860550 h 2006952"/>
                <a:gd name="connsiteX3" fmla="*/ 255163 w 4287427"/>
                <a:gd name="connsiteY3" fmla="*/ 1816100 h 2006952"/>
                <a:gd name="connsiteX4" fmla="*/ 274213 w 4287427"/>
                <a:gd name="connsiteY4" fmla="*/ 1765300 h 2006952"/>
                <a:gd name="connsiteX5" fmla="*/ 286913 w 4287427"/>
                <a:gd name="connsiteY5" fmla="*/ 1708150 h 2006952"/>
                <a:gd name="connsiteX6" fmla="*/ 312313 w 4287427"/>
                <a:gd name="connsiteY6" fmla="*/ 1631950 h 2006952"/>
                <a:gd name="connsiteX7" fmla="*/ 337713 w 4287427"/>
                <a:gd name="connsiteY7" fmla="*/ 1517650 h 2006952"/>
                <a:gd name="connsiteX8" fmla="*/ 344063 w 4287427"/>
                <a:gd name="connsiteY8" fmla="*/ 1473200 h 2006952"/>
                <a:gd name="connsiteX9" fmla="*/ 382163 w 4287427"/>
                <a:gd name="connsiteY9" fmla="*/ 1390650 h 2006952"/>
                <a:gd name="connsiteX10" fmla="*/ 407563 w 4287427"/>
                <a:gd name="connsiteY10" fmla="*/ 1352550 h 2006952"/>
                <a:gd name="connsiteX11" fmla="*/ 432963 w 4287427"/>
                <a:gd name="connsiteY11" fmla="*/ 1320800 h 2006952"/>
                <a:gd name="connsiteX12" fmla="*/ 471063 w 4287427"/>
                <a:gd name="connsiteY12" fmla="*/ 1301750 h 2006952"/>
                <a:gd name="connsiteX13" fmla="*/ 585363 w 4287427"/>
                <a:gd name="connsiteY13" fmla="*/ 1231900 h 2006952"/>
                <a:gd name="connsiteX14" fmla="*/ 642513 w 4287427"/>
                <a:gd name="connsiteY14" fmla="*/ 1219200 h 2006952"/>
                <a:gd name="connsiteX15" fmla="*/ 680613 w 4287427"/>
                <a:gd name="connsiteY15" fmla="*/ 1212850 h 2006952"/>
                <a:gd name="connsiteX16" fmla="*/ 731413 w 4287427"/>
                <a:gd name="connsiteY16" fmla="*/ 1200150 h 2006952"/>
                <a:gd name="connsiteX17" fmla="*/ 794913 w 4287427"/>
                <a:gd name="connsiteY17" fmla="*/ 1193800 h 2006952"/>
                <a:gd name="connsiteX18" fmla="*/ 960013 w 4287427"/>
                <a:gd name="connsiteY18" fmla="*/ 1162050 h 2006952"/>
                <a:gd name="connsiteX19" fmla="*/ 1017163 w 4287427"/>
                <a:gd name="connsiteY19" fmla="*/ 1143000 h 2006952"/>
                <a:gd name="connsiteX20" fmla="*/ 1055263 w 4287427"/>
                <a:gd name="connsiteY20" fmla="*/ 1136650 h 2006952"/>
                <a:gd name="connsiteX21" fmla="*/ 1194963 w 4287427"/>
                <a:gd name="connsiteY21" fmla="*/ 1092200 h 2006952"/>
                <a:gd name="connsiteX22" fmla="*/ 1309263 w 4287427"/>
                <a:gd name="connsiteY22" fmla="*/ 1060450 h 2006952"/>
                <a:gd name="connsiteX23" fmla="*/ 1372763 w 4287427"/>
                <a:gd name="connsiteY23" fmla="*/ 1041400 h 2006952"/>
                <a:gd name="connsiteX24" fmla="*/ 1442613 w 4287427"/>
                <a:gd name="connsiteY24" fmla="*/ 1035050 h 2006952"/>
                <a:gd name="connsiteX25" fmla="*/ 1518813 w 4287427"/>
                <a:gd name="connsiteY25" fmla="*/ 1009650 h 2006952"/>
                <a:gd name="connsiteX26" fmla="*/ 1588663 w 4287427"/>
                <a:gd name="connsiteY26" fmla="*/ 990600 h 2006952"/>
                <a:gd name="connsiteX27" fmla="*/ 1658513 w 4287427"/>
                <a:gd name="connsiteY27" fmla="*/ 952500 h 2006952"/>
                <a:gd name="connsiteX28" fmla="*/ 1728363 w 4287427"/>
                <a:gd name="connsiteY28" fmla="*/ 920750 h 2006952"/>
                <a:gd name="connsiteX29" fmla="*/ 1861713 w 4287427"/>
                <a:gd name="connsiteY29" fmla="*/ 850900 h 2006952"/>
                <a:gd name="connsiteX30" fmla="*/ 1912513 w 4287427"/>
                <a:gd name="connsiteY30" fmla="*/ 825500 h 2006952"/>
                <a:gd name="connsiteX31" fmla="*/ 1963313 w 4287427"/>
                <a:gd name="connsiteY31" fmla="*/ 812800 h 2006952"/>
                <a:gd name="connsiteX32" fmla="*/ 2071263 w 4287427"/>
                <a:gd name="connsiteY32" fmla="*/ 762000 h 2006952"/>
                <a:gd name="connsiteX33" fmla="*/ 2128413 w 4287427"/>
                <a:gd name="connsiteY33" fmla="*/ 742950 h 2006952"/>
                <a:gd name="connsiteX34" fmla="*/ 2191913 w 4287427"/>
                <a:gd name="connsiteY34" fmla="*/ 711200 h 2006952"/>
                <a:gd name="connsiteX35" fmla="*/ 2318913 w 4287427"/>
                <a:gd name="connsiteY35" fmla="*/ 673100 h 2006952"/>
                <a:gd name="connsiteX36" fmla="*/ 2407813 w 4287427"/>
                <a:gd name="connsiteY36" fmla="*/ 628650 h 2006952"/>
                <a:gd name="connsiteX37" fmla="*/ 2433213 w 4287427"/>
                <a:gd name="connsiteY37" fmla="*/ 615950 h 2006952"/>
                <a:gd name="connsiteX38" fmla="*/ 2458613 w 4287427"/>
                <a:gd name="connsiteY38" fmla="*/ 596900 h 2006952"/>
                <a:gd name="connsiteX39" fmla="*/ 2547513 w 4287427"/>
                <a:gd name="connsiteY39" fmla="*/ 546100 h 2006952"/>
                <a:gd name="connsiteX40" fmla="*/ 2591963 w 4287427"/>
                <a:gd name="connsiteY40" fmla="*/ 527050 h 2006952"/>
                <a:gd name="connsiteX41" fmla="*/ 2649113 w 4287427"/>
                <a:gd name="connsiteY41" fmla="*/ 495300 h 2006952"/>
                <a:gd name="connsiteX42" fmla="*/ 2699913 w 4287427"/>
                <a:gd name="connsiteY42" fmla="*/ 482600 h 2006952"/>
                <a:gd name="connsiteX43" fmla="*/ 2750713 w 4287427"/>
                <a:gd name="connsiteY43" fmla="*/ 488950 h 2006952"/>
                <a:gd name="connsiteX44" fmla="*/ 2788813 w 4287427"/>
                <a:gd name="connsiteY44" fmla="*/ 508000 h 2006952"/>
                <a:gd name="connsiteX45" fmla="*/ 2858663 w 4287427"/>
                <a:gd name="connsiteY45" fmla="*/ 539750 h 2006952"/>
                <a:gd name="connsiteX46" fmla="*/ 2972963 w 4287427"/>
                <a:gd name="connsiteY46" fmla="*/ 609600 h 2006952"/>
                <a:gd name="connsiteX47" fmla="*/ 3176163 w 4287427"/>
                <a:gd name="connsiteY47" fmla="*/ 654050 h 2006952"/>
                <a:gd name="connsiteX48" fmla="*/ 3233313 w 4287427"/>
                <a:gd name="connsiteY48" fmla="*/ 635000 h 2006952"/>
                <a:gd name="connsiteX49" fmla="*/ 3277763 w 4287427"/>
                <a:gd name="connsiteY49" fmla="*/ 596900 h 2006952"/>
                <a:gd name="connsiteX50" fmla="*/ 3360313 w 4287427"/>
                <a:gd name="connsiteY50" fmla="*/ 488950 h 2006952"/>
                <a:gd name="connsiteX51" fmla="*/ 3379363 w 4287427"/>
                <a:gd name="connsiteY51" fmla="*/ 450850 h 2006952"/>
                <a:gd name="connsiteX52" fmla="*/ 3404763 w 4287427"/>
                <a:gd name="connsiteY52" fmla="*/ 406400 h 2006952"/>
                <a:gd name="connsiteX53" fmla="*/ 3455563 w 4287427"/>
                <a:gd name="connsiteY53" fmla="*/ 304800 h 2006952"/>
                <a:gd name="connsiteX54" fmla="*/ 3487313 w 4287427"/>
                <a:gd name="connsiteY54" fmla="*/ 273050 h 2006952"/>
                <a:gd name="connsiteX55" fmla="*/ 3525413 w 4287427"/>
                <a:gd name="connsiteY55" fmla="*/ 241300 h 2006952"/>
                <a:gd name="connsiteX56" fmla="*/ 3627013 w 4287427"/>
                <a:gd name="connsiteY56" fmla="*/ 165100 h 2006952"/>
                <a:gd name="connsiteX57" fmla="*/ 3671463 w 4287427"/>
                <a:gd name="connsiteY57" fmla="*/ 120650 h 2006952"/>
                <a:gd name="connsiteX58" fmla="*/ 3722263 w 4287427"/>
                <a:gd name="connsiteY58" fmla="*/ 95250 h 2006952"/>
                <a:gd name="connsiteX59" fmla="*/ 3779413 w 4287427"/>
                <a:gd name="connsiteY59" fmla="*/ 63500 h 2006952"/>
                <a:gd name="connsiteX60" fmla="*/ 3823863 w 4287427"/>
                <a:gd name="connsiteY60" fmla="*/ 31750 h 2006952"/>
                <a:gd name="connsiteX61" fmla="*/ 3861963 w 4287427"/>
                <a:gd name="connsiteY61" fmla="*/ 19050 h 2006952"/>
                <a:gd name="connsiteX62" fmla="*/ 3925463 w 4287427"/>
                <a:gd name="connsiteY62" fmla="*/ 0 h 2006952"/>
                <a:gd name="connsiteX63" fmla="*/ 3976263 w 4287427"/>
                <a:gd name="connsiteY63" fmla="*/ 6350 h 2006952"/>
                <a:gd name="connsiteX64" fmla="*/ 3995313 w 4287427"/>
                <a:gd name="connsiteY64" fmla="*/ 19050 h 2006952"/>
                <a:gd name="connsiteX65" fmla="*/ 4033413 w 4287427"/>
                <a:gd name="connsiteY65" fmla="*/ 38100 h 2006952"/>
                <a:gd name="connsiteX66" fmla="*/ 4084213 w 4287427"/>
                <a:gd name="connsiteY66" fmla="*/ 114300 h 2006952"/>
                <a:gd name="connsiteX67" fmla="*/ 4115963 w 4287427"/>
                <a:gd name="connsiteY67" fmla="*/ 158750 h 2006952"/>
                <a:gd name="connsiteX68" fmla="*/ 4141363 w 4287427"/>
                <a:gd name="connsiteY68" fmla="*/ 254000 h 2006952"/>
                <a:gd name="connsiteX69" fmla="*/ 4160413 w 4287427"/>
                <a:gd name="connsiteY69" fmla="*/ 349250 h 2006952"/>
                <a:gd name="connsiteX70" fmla="*/ 4173113 w 4287427"/>
                <a:gd name="connsiteY70" fmla="*/ 482600 h 2006952"/>
                <a:gd name="connsiteX71" fmla="*/ 4204863 w 4287427"/>
                <a:gd name="connsiteY71" fmla="*/ 539750 h 2006952"/>
                <a:gd name="connsiteX72" fmla="*/ 4230263 w 4287427"/>
                <a:gd name="connsiteY72" fmla="*/ 603250 h 2006952"/>
                <a:gd name="connsiteX73" fmla="*/ 4255663 w 4287427"/>
                <a:gd name="connsiteY73" fmla="*/ 654050 h 2006952"/>
                <a:gd name="connsiteX74" fmla="*/ 4274713 w 4287427"/>
                <a:gd name="connsiteY74" fmla="*/ 685800 h 2006952"/>
                <a:gd name="connsiteX75" fmla="*/ 4281063 w 4287427"/>
                <a:gd name="connsiteY75" fmla="*/ 730250 h 2006952"/>
                <a:gd name="connsiteX76" fmla="*/ 4287413 w 4287427"/>
                <a:gd name="connsiteY76" fmla="*/ 755650 h 2006952"/>
                <a:gd name="connsiteX77" fmla="*/ 4262013 w 4287427"/>
                <a:gd name="connsiteY77" fmla="*/ 952500 h 2006952"/>
                <a:gd name="connsiteX78" fmla="*/ 4249313 w 4287427"/>
                <a:gd name="connsiteY78" fmla="*/ 977900 h 2006952"/>
                <a:gd name="connsiteX79" fmla="*/ 4236613 w 4287427"/>
                <a:gd name="connsiteY79" fmla="*/ 1016000 h 2006952"/>
                <a:gd name="connsiteX80" fmla="*/ 4198513 w 4287427"/>
                <a:gd name="connsiteY80" fmla="*/ 1060450 h 2006952"/>
                <a:gd name="connsiteX81" fmla="*/ 4166763 w 4287427"/>
                <a:gd name="connsiteY81" fmla="*/ 1111250 h 2006952"/>
                <a:gd name="connsiteX82" fmla="*/ 4090563 w 4287427"/>
                <a:gd name="connsiteY82" fmla="*/ 1219200 h 2006952"/>
                <a:gd name="connsiteX83" fmla="*/ 4090563 w 4287427"/>
                <a:gd name="connsiteY83" fmla="*/ 1403350 h 2006952"/>
                <a:gd name="connsiteX84" fmla="*/ 4135013 w 4287427"/>
                <a:gd name="connsiteY84" fmla="*/ 1485900 h 2006952"/>
                <a:gd name="connsiteX85" fmla="*/ 4160413 w 4287427"/>
                <a:gd name="connsiteY85" fmla="*/ 1536700 h 2006952"/>
                <a:gd name="connsiteX86" fmla="*/ 4223913 w 4287427"/>
                <a:gd name="connsiteY86" fmla="*/ 1638300 h 2006952"/>
                <a:gd name="connsiteX87" fmla="*/ 4255663 w 4287427"/>
                <a:gd name="connsiteY87" fmla="*/ 1708150 h 2006952"/>
                <a:gd name="connsiteX88" fmla="*/ 4268363 w 4287427"/>
                <a:gd name="connsiteY88" fmla="*/ 1746250 h 2006952"/>
                <a:gd name="connsiteX89" fmla="*/ 4249313 w 4287427"/>
                <a:gd name="connsiteY89" fmla="*/ 1885950 h 2006952"/>
                <a:gd name="connsiteX90" fmla="*/ 4192163 w 4287427"/>
                <a:gd name="connsiteY90" fmla="*/ 1905000 h 2006952"/>
                <a:gd name="connsiteX91" fmla="*/ 4147713 w 4287427"/>
                <a:gd name="connsiteY91" fmla="*/ 1917700 h 2006952"/>
                <a:gd name="connsiteX92" fmla="*/ 4014363 w 4287427"/>
                <a:gd name="connsiteY92" fmla="*/ 1943100 h 2006952"/>
                <a:gd name="connsiteX93" fmla="*/ 3944513 w 4287427"/>
                <a:gd name="connsiteY93" fmla="*/ 2000250 h 2006952"/>
                <a:gd name="connsiteX94" fmla="*/ 286913 w 4287427"/>
                <a:gd name="connsiteY94" fmla="*/ 2006600 h 2006952"/>
                <a:gd name="connsiteX95" fmla="*/ 236113 w 4287427"/>
                <a:gd name="connsiteY95" fmla="*/ 1981200 h 200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4287427" h="2006952">
                  <a:moveTo>
                    <a:pt x="236113" y="1981200"/>
                  </a:moveTo>
                  <a:cubicBezTo>
                    <a:pt x="225530" y="1971675"/>
                    <a:pt x="223413" y="1960849"/>
                    <a:pt x="223413" y="1949450"/>
                  </a:cubicBezTo>
                  <a:cubicBezTo>
                    <a:pt x="223413" y="1919516"/>
                    <a:pt x="229180" y="1889670"/>
                    <a:pt x="236113" y="1860550"/>
                  </a:cubicBezTo>
                  <a:cubicBezTo>
                    <a:pt x="239847" y="1844868"/>
                    <a:pt x="249176" y="1831067"/>
                    <a:pt x="255163" y="1816100"/>
                  </a:cubicBezTo>
                  <a:cubicBezTo>
                    <a:pt x="261880" y="1799309"/>
                    <a:pt x="269110" y="1782650"/>
                    <a:pt x="274213" y="1765300"/>
                  </a:cubicBezTo>
                  <a:cubicBezTo>
                    <a:pt x="279719" y="1746578"/>
                    <a:pt x="281552" y="1726914"/>
                    <a:pt x="286913" y="1708150"/>
                  </a:cubicBezTo>
                  <a:cubicBezTo>
                    <a:pt x="294268" y="1682406"/>
                    <a:pt x="312313" y="1631950"/>
                    <a:pt x="312313" y="1631950"/>
                  </a:cubicBezTo>
                  <a:cubicBezTo>
                    <a:pt x="326828" y="1530343"/>
                    <a:pt x="307062" y="1655579"/>
                    <a:pt x="337713" y="1517650"/>
                  </a:cubicBezTo>
                  <a:cubicBezTo>
                    <a:pt x="340960" y="1503039"/>
                    <a:pt x="340698" y="1487784"/>
                    <a:pt x="344063" y="1473200"/>
                  </a:cubicBezTo>
                  <a:cubicBezTo>
                    <a:pt x="352090" y="1438415"/>
                    <a:pt x="362957" y="1421860"/>
                    <a:pt x="382163" y="1390650"/>
                  </a:cubicBezTo>
                  <a:cubicBezTo>
                    <a:pt x="390163" y="1377651"/>
                    <a:pt x="398585" y="1364894"/>
                    <a:pt x="407563" y="1352550"/>
                  </a:cubicBezTo>
                  <a:cubicBezTo>
                    <a:pt x="415535" y="1341589"/>
                    <a:pt x="422380" y="1329267"/>
                    <a:pt x="432963" y="1320800"/>
                  </a:cubicBezTo>
                  <a:cubicBezTo>
                    <a:pt x="444051" y="1311930"/>
                    <a:pt x="458798" y="1308904"/>
                    <a:pt x="471063" y="1301750"/>
                  </a:cubicBezTo>
                  <a:cubicBezTo>
                    <a:pt x="509632" y="1279252"/>
                    <a:pt x="541775" y="1241586"/>
                    <a:pt x="585363" y="1231900"/>
                  </a:cubicBezTo>
                  <a:cubicBezTo>
                    <a:pt x="604413" y="1227667"/>
                    <a:pt x="623377" y="1223027"/>
                    <a:pt x="642513" y="1219200"/>
                  </a:cubicBezTo>
                  <a:cubicBezTo>
                    <a:pt x="655138" y="1216675"/>
                    <a:pt x="668024" y="1215548"/>
                    <a:pt x="680613" y="1212850"/>
                  </a:cubicBezTo>
                  <a:cubicBezTo>
                    <a:pt x="697680" y="1209193"/>
                    <a:pt x="714196" y="1203019"/>
                    <a:pt x="731413" y="1200150"/>
                  </a:cubicBezTo>
                  <a:cubicBezTo>
                    <a:pt x="752396" y="1196653"/>
                    <a:pt x="773746" y="1195917"/>
                    <a:pt x="794913" y="1193800"/>
                  </a:cubicBezTo>
                  <a:cubicBezTo>
                    <a:pt x="917150" y="1163241"/>
                    <a:pt x="861777" y="1171874"/>
                    <a:pt x="960013" y="1162050"/>
                  </a:cubicBezTo>
                  <a:cubicBezTo>
                    <a:pt x="979063" y="1155700"/>
                    <a:pt x="997761" y="1148174"/>
                    <a:pt x="1017163" y="1143000"/>
                  </a:cubicBezTo>
                  <a:cubicBezTo>
                    <a:pt x="1029603" y="1139683"/>
                    <a:pt x="1043111" y="1140903"/>
                    <a:pt x="1055263" y="1136650"/>
                  </a:cubicBezTo>
                  <a:cubicBezTo>
                    <a:pt x="1196370" y="1087262"/>
                    <a:pt x="1092840" y="1104965"/>
                    <a:pt x="1194963" y="1092200"/>
                  </a:cubicBezTo>
                  <a:cubicBezTo>
                    <a:pt x="1316696" y="1051622"/>
                    <a:pt x="1187739" y="1092430"/>
                    <a:pt x="1309263" y="1060450"/>
                  </a:cubicBezTo>
                  <a:cubicBezTo>
                    <a:pt x="1330634" y="1054826"/>
                    <a:pt x="1351055" y="1045535"/>
                    <a:pt x="1372763" y="1041400"/>
                  </a:cubicBezTo>
                  <a:cubicBezTo>
                    <a:pt x="1395729" y="1037025"/>
                    <a:pt x="1419330" y="1037167"/>
                    <a:pt x="1442613" y="1035050"/>
                  </a:cubicBezTo>
                  <a:cubicBezTo>
                    <a:pt x="1468013" y="1026583"/>
                    <a:pt x="1493199" y="1017446"/>
                    <a:pt x="1518813" y="1009650"/>
                  </a:cubicBezTo>
                  <a:cubicBezTo>
                    <a:pt x="1541901" y="1002623"/>
                    <a:pt x="1566326" y="999738"/>
                    <a:pt x="1588663" y="990600"/>
                  </a:cubicBezTo>
                  <a:cubicBezTo>
                    <a:pt x="1613210" y="980558"/>
                    <a:pt x="1634791" y="964361"/>
                    <a:pt x="1658513" y="952500"/>
                  </a:cubicBezTo>
                  <a:cubicBezTo>
                    <a:pt x="1681389" y="941062"/>
                    <a:pt x="1705487" y="932188"/>
                    <a:pt x="1728363" y="920750"/>
                  </a:cubicBezTo>
                  <a:cubicBezTo>
                    <a:pt x="1773244" y="898309"/>
                    <a:pt x="1817143" y="873953"/>
                    <a:pt x="1861713" y="850900"/>
                  </a:cubicBezTo>
                  <a:cubicBezTo>
                    <a:pt x="1878529" y="842202"/>
                    <a:pt x="1894146" y="830092"/>
                    <a:pt x="1912513" y="825500"/>
                  </a:cubicBezTo>
                  <a:cubicBezTo>
                    <a:pt x="1929446" y="821267"/>
                    <a:pt x="1946754" y="818320"/>
                    <a:pt x="1963313" y="812800"/>
                  </a:cubicBezTo>
                  <a:cubicBezTo>
                    <a:pt x="2005407" y="798769"/>
                    <a:pt x="2028736" y="779906"/>
                    <a:pt x="2071263" y="762000"/>
                  </a:cubicBezTo>
                  <a:cubicBezTo>
                    <a:pt x="2089770" y="754208"/>
                    <a:pt x="2109906" y="750742"/>
                    <a:pt x="2128413" y="742950"/>
                  </a:cubicBezTo>
                  <a:cubicBezTo>
                    <a:pt x="2150224" y="733767"/>
                    <a:pt x="2169694" y="719347"/>
                    <a:pt x="2191913" y="711200"/>
                  </a:cubicBezTo>
                  <a:cubicBezTo>
                    <a:pt x="2233409" y="695985"/>
                    <a:pt x="2278525" y="691050"/>
                    <a:pt x="2318913" y="673100"/>
                  </a:cubicBezTo>
                  <a:cubicBezTo>
                    <a:pt x="2420870" y="627786"/>
                    <a:pt x="2338337" y="667248"/>
                    <a:pt x="2407813" y="628650"/>
                  </a:cubicBezTo>
                  <a:cubicBezTo>
                    <a:pt x="2416088" y="624053"/>
                    <a:pt x="2425186" y="620967"/>
                    <a:pt x="2433213" y="615950"/>
                  </a:cubicBezTo>
                  <a:cubicBezTo>
                    <a:pt x="2442188" y="610341"/>
                    <a:pt x="2449582" y="602419"/>
                    <a:pt x="2458613" y="596900"/>
                  </a:cubicBezTo>
                  <a:cubicBezTo>
                    <a:pt x="2487736" y="579103"/>
                    <a:pt x="2519115" y="565032"/>
                    <a:pt x="2547513" y="546100"/>
                  </a:cubicBezTo>
                  <a:cubicBezTo>
                    <a:pt x="2573825" y="528559"/>
                    <a:pt x="2559159" y="535251"/>
                    <a:pt x="2591963" y="527050"/>
                  </a:cubicBezTo>
                  <a:cubicBezTo>
                    <a:pt x="2618426" y="507203"/>
                    <a:pt x="2616213" y="505423"/>
                    <a:pt x="2649113" y="495300"/>
                  </a:cubicBezTo>
                  <a:cubicBezTo>
                    <a:pt x="2665796" y="490167"/>
                    <a:pt x="2699913" y="482600"/>
                    <a:pt x="2699913" y="482600"/>
                  </a:cubicBezTo>
                  <a:cubicBezTo>
                    <a:pt x="2716846" y="484717"/>
                    <a:pt x="2734304" y="484262"/>
                    <a:pt x="2750713" y="488950"/>
                  </a:cubicBezTo>
                  <a:cubicBezTo>
                    <a:pt x="2764366" y="492851"/>
                    <a:pt x="2775887" y="502124"/>
                    <a:pt x="2788813" y="508000"/>
                  </a:cubicBezTo>
                  <a:cubicBezTo>
                    <a:pt x="2817350" y="520971"/>
                    <a:pt x="2830793" y="521833"/>
                    <a:pt x="2858663" y="539750"/>
                  </a:cubicBezTo>
                  <a:cubicBezTo>
                    <a:pt x="2911047" y="573425"/>
                    <a:pt x="2909927" y="589206"/>
                    <a:pt x="2972963" y="609600"/>
                  </a:cubicBezTo>
                  <a:cubicBezTo>
                    <a:pt x="3079342" y="644017"/>
                    <a:pt x="3093797" y="643754"/>
                    <a:pt x="3176163" y="654050"/>
                  </a:cubicBezTo>
                  <a:cubicBezTo>
                    <a:pt x="3195213" y="647700"/>
                    <a:pt x="3215811" y="644845"/>
                    <a:pt x="3233313" y="635000"/>
                  </a:cubicBezTo>
                  <a:cubicBezTo>
                    <a:pt x="3250322" y="625433"/>
                    <a:pt x="3264388" y="611111"/>
                    <a:pt x="3277763" y="596900"/>
                  </a:cubicBezTo>
                  <a:cubicBezTo>
                    <a:pt x="3300933" y="572282"/>
                    <a:pt x="3340370" y="523138"/>
                    <a:pt x="3360313" y="488950"/>
                  </a:cubicBezTo>
                  <a:cubicBezTo>
                    <a:pt x="3367467" y="476685"/>
                    <a:pt x="3372631" y="463352"/>
                    <a:pt x="3379363" y="450850"/>
                  </a:cubicBezTo>
                  <a:cubicBezTo>
                    <a:pt x="3387454" y="435825"/>
                    <a:pt x="3397546" y="421864"/>
                    <a:pt x="3404763" y="406400"/>
                  </a:cubicBezTo>
                  <a:cubicBezTo>
                    <a:pt x="3433696" y="344400"/>
                    <a:pt x="3411057" y="362658"/>
                    <a:pt x="3455563" y="304800"/>
                  </a:cubicBezTo>
                  <a:cubicBezTo>
                    <a:pt x="3464689" y="292937"/>
                    <a:pt x="3476238" y="283118"/>
                    <a:pt x="3487313" y="273050"/>
                  </a:cubicBezTo>
                  <a:cubicBezTo>
                    <a:pt x="3499545" y="261930"/>
                    <a:pt x="3512332" y="251408"/>
                    <a:pt x="3525413" y="241300"/>
                  </a:cubicBezTo>
                  <a:cubicBezTo>
                    <a:pt x="3558911" y="215415"/>
                    <a:pt x="3597079" y="195034"/>
                    <a:pt x="3627013" y="165100"/>
                  </a:cubicBezTo>
                  <a:cubicBezTo>
                    <a:pt x="3641830" y="150283"/>
                    <a:pt x="3654566" y="133041"/>
                    <a:pt x="3671463" y="120650"/>
                  </a:cubicBezTo>
                  <a:cubicBezTo>
                    <a:pt x="3686730" y="109454"/>
                    <a:pt x="3705531" y="104108"/>
                    <a:pt x="3722263" y="95250"/>
                  </a:cubicBezTo>
                  <a:cubicBezTo>
                    <a:pt x="3741523" y="85054"/>
                    <a:pt x="3760933" y="75050"/>
                    <a:pt x="3779413" y="63500"/>
                  </a:cubicBezTo>
                  <a:cubicBezTo>
                    <a:pt x="3794854" y="53850"/>
                    <a:pt x="3807831" y="40383"/>
                    <a:pt x="3823863" y="31750"/>
                  </a:cubicBezTo>
                  <a:cubicBezTo>
                    <a:pt x="3835650" y="25403"/>
                    <a:pt x="3849382" y="23625"/>
                    <a:pt x="3861963" y="19050"/>
                  </a:cubicBezTo>
                  <a:cubicBezTo>
                    <a:pt x="3913016" y="485"/>
                    <a:pt x="3873747" y="10343"/>
                    <a:pt x="3925463" y="0"/>
                  </a:cubicBezTo>
                  <a:cubicBezTo>
                    <a:pt x="3942396" y="2117"/>
                    <a:pt x="3959799" y="1860"/>
                    <a:pt x="3976263" y="6350"/>
                  </a:cubicBezTo>
                  <a:cubicBezTo>
                    <a:pt x="3983626" y="8358"/>
                    <a:pt x="3988642" y="15344"/>
                    <a:pt x="3995313" y="19050"/>
                  </a:cubicBezTo>
                  <a:cubicBezTo>
                    <a:pt x="4007725" y="25946"/>
                    <a:pt x="4020713" y="31750"/>
                    <a:pt x="4033413" y="38100"/>
                  </a:cubicBezTo>
                  <a:cubicBezTo>
                    <a:pt x="4076324" y="95315"/>
                    <a:pt x="4024438" y="24638"/>
                    <a:pt x="4084213" y="114300"/>
                  </a:cubicBezTo>
                  <a:cubicBezTo>
                    <a:pt x="4094313" y="129450"/>
                    <a:pt x="4105380" y="143933"/>
                    <a:pt x="4115963" y="158750"/>
                  </a:cubicBezTo>
                  <a:cubicBezTo>
                    <a:pt x="4128968" y="249786"/>
                    <a:pt x="4112107" y="154528"/>
                    <a:pt x="4141363" y="254000"/>
                  </a:cubicBezTo>
                  <a:cubicBezTo>
                    <a:pt x="4150301" y="284390"/>
                    <a:pt x="4155179" y="317848"/>
                    <a:pt x="4160413" y="349250"/>
                  </a:cubicBezTo>
                  <a:cubicBezTo>
                    <a:pt x="4161546" y="365114"/>
                    <a:pt x="4165727" y="453056"/>
                    <a:pt x="4173113" y="482600"/>
                  </a:cubicBezTo>
                  <a:cubicBezTo>
                    <a:pt x="4186565" y="536409"/>
                    <a:pt x="4181925" y="493874"/>
                    <a:pt x="4204863" y="539750"/>
                  </a:cubicBezTo>
                  <a:cubicBezTo>
                    <a:pt x="4215058" y="560140"/>
                    <a:pt x="4217617" y="584282"/>
                    <a:pt x="4230263" y="603250"/>
                  </a:cubicBezTo>
                  <a:cubicBezTo>
                    <a:pt x="4259687" y="647385"/>
                    <a:pt x="4224594" y="591913"/>
                    <a:pt x="4255663" y="654050"/>
                  </a:cubicBezTo>
                  <a:cubicBezTo>
                    <a:pt x="4261183" y="665089"/>
                    <a:pt x="4268363" y="675217"/>
                    <a:pt x="4274713" y="685800"/>
                  </a:cubicBezTo>
                  <a:cubicBezTo>
                    <a:pt x="4276830" y="700617"/>
                    <a:pt x="4278386" y="715524"/>
                    <a:pt x="4281063" y="730250"/>
                  </a:cubicBezTo>
                  <a:cubicBezTo>
                    <a:pt x="4282624" y="738836"/>
                    <a:pt x="4287736" y="746929"/>
                    <a:pt x="4287413" y="755650"/>
                  </a:cubicBezTo>
                  <a:cubicBezTo>
                    <a:pt x="4285244" y="814223"/>
                    <a:pt x="4282264" y="891748"/>
                    <a:pt x="4262013" y="952500"/>
                  </a:cubicBezTo>
                  <a:cubicBezTo>
                    <a:pt x="4259020" y="961480"/>
                    <a:pt x="4252829" y="969111"/>
                    <a:pt x="4249313" y="977900"/>
                  </a:cubicBezTo>
                  <a:cubicBezTo>
                    <a:pt x="4244341" y="990329"/>
                    <a:pt x="4243629" y="1004599"/>
                    <a:pt x="4236613" y="1016000"/>
                  </a:cubicBezTo>
                  <a:cubicBezTo>
                    <a:pt x="4226385" y="1032620"/>
                    <a:pt x="4210053" y="1044713"/>
                    <a:pt x="4198513" y="1060450"/>
                  </a:cubicBezTo>
                  <a:cubicBezTo>
                    <a:pt x="4186704" y="1076553"/>
                    <a:pt x="4178279" y="1094936"/>
                    <a:pt x="4166763" y="1111250"/>
                  </a:cubicBezTo>
                  <a:cubicBezTo>
                    <a:pt x="4069547" y="1248973"/>
                    <a:pt x="4168620" y="1094309"/>
                    <a:pt x="4090563" y="1219200"/>
                  </a:cubicBezTo>
                  <a:cubicBezTo>
                    <a:pt x="4070633" y="1298919"/>
                    <a:pt x="4066999" y="1289459"/>
                    <a:pt x="4090563" y="1403350"/>
                  </a:cubicBezTo>
                  <a:cubicBezTo>
                    <a:pt x="4094874" y="1424184"/>
                    <a:pt x="4123570" y="1464648"/>
                    <a:pt x="4135013" y="1485900"/>
                  </a:cubicBezTo>
                  <a:cubicBezTo>
                    <a:pt x="4143989" y="1502569"/>
                    <a:pt x="4151289" y="1520111"/>
                    <a:pt x="4160413" y="1536700"/>
                  </a:cubicBezTo>
                  <a:cubicBezTo>
                    <a:pt x="4199528" y="1607818"/>
                    <a:pt x="4191059" y="1594495"/>
                    <a:pt x="4223913" y="1638300"/>
                  </a:cubicBezTo>
                  <a:cubicBezTo>
                    <a:pt x="4236955" y="1703512"/>
                    <a:pt x="4219045" y="1634914"/>
                    <a:pt x="4255663" y="1708150"/>
                  </a:cubicBezTo>
                  <a:cubicBezTo>
                    <a:pt x="4261650" y="1720124"/>
                    <a:pt x="4264130" y="1733550"/>
                    <a:pt x="4268363" y="1746250"/>
                  </a:cubicBezTo>
                  <a:cubicBezTo>
                    <a:pt x="4276570" y="1803698"/>
                    <a:pt x="4284695" y="1819117"/>
                    <a:pt x="4249313" y="1885950"/>
                  </a:cubicBezTo>
                  <a:cubicBezTo>
                    <a:pt x="4245505" y="1893143"/>
                    <a:pt x="4201024" y="1902583"/>
                    <a:pt x="4192163" y="1905000"/>
                  </a:cubicBezTo>
                  <a:cubicBezTo>
                    <a:pt x="4177296" y="1909055"/>
                    <a:pt x="4162704" y="1914131"/>
                    <a:pt x="4147713" y="1917700"/>
                  </a:cubicBezTo>
                  <a:cubicBezTo>
                    <a:pt x="4070062" y="1936188"/>
                    <a:pt x="4076031" y="1934290"/>
                    <a:pt x="4014363" y="1943100"/>
                  </a:cubicBezTo>
                  <a:lnTo>
                    <a:pt x="3944513" y="2000250"/>
                  </a:lnTo>
                  <a:lnTo>
                    <a:pt x="286913" y="2006600"/>
                  </a:lnTo>
                  <a:cubicBezTo>
                    <a:pt x="-333270" y="2009775"/>
                    <a:pt x="246696" y="1990725"/>
                    <a:pt x="236113" y="1981200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F0E7418-C743-40F4-A44E-6C5039F48171}"/>
                </a:ext>
              </a:extLst>
            </p:cNvPr>
            <p:cNvSpPr/>
            <p:nvPr/>
          </p:nvSpPr>
          <p:spPr>
            <a:xfrm>
              <a:off x="5511800" y="3905235"/>
              <a:ext cx="400050" cy="304815"/>
            </a:xfrm>
            <a:custGeom>
              <a:avLst/>
              <a:gdLst>
                <a:gd name="connsiteX0" fmla="*/ 139700 w 400050"/>
                <a:gd name="connsiteY0" fmla="*/ 15 h 304815"/>
                <a:gd name="connsiteX1" fmla="*/ 69850 w 400050"/>
                <a:gd name="connsiteY1" fmla="*/ 6365 h 304815"/>
                <a:gd name="connsiteX2" fmla="*/ 44450 w 400050"/>
                <a:gd name="connsiteY2" fmla="*/ 31765 h 304815"/>
                <a:gd name="connsiteX3" fmla="*/ 6350 w 400050"/>
                <a:gd name="connsiteY3" fmla="*/ 88915 h 304815"/>
                <a:gd name="connsiteX4" fmla="*/ 0 w 400050"/>
                <a:gd name="connsiteY4" fmla="*/ 114315 h 304815"/>
                <a:gd name="connsiteX5" fmla="*/ 12700 w 400050"/>
                <a:gd name="connsiteY5" fmla="*/ 241315 h 304815"/>
                <a:gd name="connsiteX6" fmla="*/ 25400 w 400050"/>
                <a:gd name="connsiteY6" fmla="*/ 260365 h 304815"/>
                <a:gd name="connsiteX7" fmla="*/ 107950 w 400050"/>
                <a:gd name="connsiteY7" fmla="*/ 298465 h 304815"/>
                <a:gd name="connsiteX8" fmla="*/ 146050 w 400050"/>
                <a:gd name="connsiteY8" fmla="*/ 304815 h 304815"/>
                <a:gd name="connsiteX9" fmla="*/ 323850 w 400050"/>
                <a:gd name="connsiteY9" fmla="*/ 292115 h 304815"/>
                <a:gd name="connsiteX10" fmla="*/ 342900 w 400050"/>
                <a:gd name="connsiteY10" fmla="*/ 285765 h 304815"/>
                <a:gd name="connsiteX11" fmla="*/ 361950 w 400050"/>
                <a:gd name="connsiteY11" fmla="*/ 260365 h 304815"/>
                <a:gd name="connsiteX12" fmla="*/ 387350 w 400050"/>
                <a:gd name="connsiteY12" fmla="*/ 222265 h 304815"/>
                <a:gd name="connsiteX13" fmla="*/ 400050 w 400050"/>
                <a:gd name="connsiteY13" fmla="*/ 190515 h 304815"/>
                <a:gd name="connsiteX14" fmla="*/ 393700 w 400050"/>
                <a:gd name="connsiteY14" fmla="*/ 82565 h 304815"/>
                <a:gd name="connsiteX15" fmla="*/ 368300 w 400050"/>
                <a:gd name="connsiteY15" fmla="*/ 69865 h 304815"/>
                <a:gd name="connsiteX16" fmla="*/ 342900 w 400050"/>
                <a:gd name="connsiteY16" fmla="*/ 44465 h 304815"/>
                <a:gd name="connsiteX17" fmla="*/ 292100 w 400050"/>
                <a:gd name="connsiteY17" fmla="*/ 19065 h 304815"/>
                <a:gd name="connsiteX18" fmla="*/ 260350 w 400050"/>
                <a:gd name="connsiteY18" fmla="*/ 15 h 304815"/>
                <a:gd name="connsiteX0" fmla="*/ 139700 w 400050"/>
                <a:gd name="connsiteY0" fmla="*/ 15 h 304815"/>
                <a:gd name="connsiteX1" fmla="*/ 69850 w 400050"/>
                <a:gd name="connsiteY1" fmla="*/ 6365 h 304815"/>
                <a:gd name="connsiteX2" fmla="*/ 44450 w 400050"/>
                <a:gd name="connsiteY2" fmla="*/ 31765 h 304815"/>
                <a:gd name="connsiteX3" fmla="*/ 6350 w 400050"/>
                <a:gd name="connsiteY3" fmla="*/ 88915 h 304815"/>
                <a:gd name="connsiteX4" fmla="*/ 0 w 400050"/>
                <a:gd name="connsiteY4" fmla="*/ 114315 h 304815"/>
                <a:gd name="connsiteX5" fmla="*/ 12700 w 400050"/>
                <a:gd name="connsiteY5" fmla="*/ 241315 h 304815"/>
                <a:gd name="connsiteX6" fmla="*/ 25400 w 400050"/>
                <a:gd name="connsiteY6" fmla="*/ 260365 h 304815"/>
                <a:gd name="connsiteX7" fmla="*/ 107950 w 400050"/>
                <a:gd name="connsiteY7" fmla="*/ 298465 h 304815"/>
                <a:gd name="connsiteX8" fmla="*/ 146050 w 400050"/>
                <a:gd name="connsiteY8" fmla="*/ 304815 h 304815"/>
                <a:gd name="connsiteX9" fmla="*/ 323850 w 400050"/>
                <a:gd name="connsiteY9" fmla="*/ 292115 h 304815"/>
                <a:gd name="connsiteX10" fmla="*/ 342900 w 400050"/>
                <a:gd name="connsiteY10" fmla="*/ 285765 h 304815"/>
                <a:gd name="connsiteX11" fmla="*/ 361950 w 400050"/>
                <a:gd name="connsiteY11" fmla="*/ 260365 h 304815"/>
                <a:gd name="connsiteX12" fmla="*/ 387350 w 400050"/>
                <a:gd name="connsiteY12" fmla="*/ 222265 h 304815"/>
                <a:gd name="connsiteX13" fmla="*/ 400050 w 400050"/>
                <a:gd name="connsiteY13" fmla="*/ 190515 h 304815"/>
                <a:gd name="connsiteX14" fmla="*/ 393700 w 400050"/>
                <a:gd name="connsiteY14" fmla="*/ 82565 h 304815"/>
                <a:gd name="connsiteX15" fmla="*/ 368300 w 400050"/>
                <a:gd name="connsiteY15" fmla="*/ 69865 h 304815"/>
                <a:gd name="connsiteX16" fmla="*/ 342900 w 400050"/>
                <a:gd name="connsiteY16" fmla="*/ 44465 h 304815"/>
                <a:gd name="connsiteX17" fmla="*/ 292100 w 400050"/>
                <a:gd name="connsiteY17" fmla="*/ 19065 h 304815"/>
                <a:gd name="connsiteX18" fmla="*/ 260350 w 400050"/>
                <a:gd name="connsiteY18" fmla="*/ 15 h 304815"/>
                <a:gd name="connsiteX19" fmla="*/ 139700 w 400050"/>
                <a:gd name="connsiteY19" fmla="*/ 15 h 30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400050" h="304815">
                  <a:moveTo>
                    <a:pt x="139700" y="15"/>
                  </a:moveTo>
                  <a:cubicBezTo>
                    <a:pt x="116417" y="2132"/>
                    <a:pt x="92030" y="-1028"/>
                    <a:pt x="69850" y="6365"/>
                  </a:cubicBezTo>
                  <a:cubicBezTo>
                    <a:pt x="58491" y="10151"/>
                    <a:pt x="52405" y="22816"/>
                    <a:pt x="44450" y="31765"/>
                  </a:cubicBezTo>
                  <a:cubicBezTo>
                    <a:pt x="27292" y="51068"/>
                    <a:pt x="15225" y="65248"/>
                    <a:pt x="6350" y="88915"/>
                  </a:cubicBezTo>
                  <a:cubicBezTo>
                    <a:pt x="3286" y="97087"/>
                    <a:pt x="2117" y="105848"/>
                    <a:pt x="0" y="114315"/>
                  </a:cubicBezTo>
                  <a:cubicBezTo>
                    <a:pt x="4233" y="156648"/>
                    <a:pt x="5410" y="199400"/>
                    <a:pt x="12700" y="241315"/>
                  </a:cubicBezTo>
                  <a:cubicBezTo>
                    <a:pt x="14008" y="248834"/>
                    <a:pt x="19148" y="255988"/>
                    <a:pt x="25400" y="260365"/>
                  </a:cubicBezTo>
                  <a:cubicBezTo>
                    <a:pt x="33440" y="265993"/>
                    <a:pt x="90505" y="293707"/>
                    <a:pt x="107950" y="298465"/>
                  </a:cubicBezTo>
                  <a:cubicBezTo>
                    <a:pt x="120372" y="301853"/>
                    <a:pt x="133350" y="302698"/>
                    <a:pt x="146050" y="304815"/>
                  </a:cubicBezTo>
                  <a:cubicBezTo>
                    <a:pt x="205317" y="300582"/>
                    <a:pt x="264709" y="297838"/>
                    <a:pt x="323850" y="292115"/>
                  </a:cubicBezTo>
                  <a:cubicBezTo>
                    <a:pt x="330512" y="291470"/>
                    <a:pt x="337758" y="290050"/>
                    <a:pt x="342900" y="285765"/>
                  </a:cubicBezTo>
                  <a:cubicBezTo>
                    <a:pt x="351030" y="278990"/>
                    <a:pt x="355881" y="269035"/>
                    <a:pt x="361950" y="260365"/>
                  </a:cubicBezTo>
                  <a:cubicBezTo>
                    <a:pt x="370703" y="247861"/>
                    <a:pt x="380041" y="235665"/>
                    <a:pt x="387350" y="222265"/>
                  </a:cubicBezTo>
                  <a:cubicBezTo>
                    <a:pt x="392808" y="212258"/>
                    <a:pt x="395817" y="201098"/>
                    <a:pt x="400050" y="190515"/>
                  </a:cubicBezTo>
                  <a:cubicBezTo>
                    <a:pt x="397933" y="154532"/>
                    <a:pt x="402873" y="117424"/>
                    <a:pt x="393700" y="82565"/>
                  </a:cubicBezTo>
                  <a:cubicBezTo>
                    <a:pt x="391291" y="73411"/>
                    <a:pt x="375873" y="75545"/>
                    <a:pt x="368300" y="69865"/>
                  </a:cubicBezTo>
                  <a:cubicBezTo>
                    <a:pt x="358721" y="62681"/>
                    <a:pt x="351991" y="52257"/>
                    <a:pt x="342900" y="44465"/>
                  </a:cubicBezTo>
                  <a:cubicBezTo>
                    <a:pt x="318976" y="23959"/>
                    <a:pt x="324050" y="36815"/>
                    <a:pt x="292100" y="19065"/>
                  </a:cubicBezTo>
                  <a:cubicBezTo>
                    <a:pt x="255524" y="-1255"/>
                    <a:pt x="279180" y="15"/>
                    <a:pt x="260350" y="15"/>
                  </a:cubicBezTo>
                  <a:lnTo>
                    <a:pt x="139700" y="15"/>
                  </a:lnTo>
                  <a:close/>
                </a:path>
              </a:pathLst>
            </a:cu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18B17CE6-12FF-4882-9EA0-540E9D5467AD}"/>
                </a:ext>
              </a:extLst>
            </p:cNvPr>
            <p:cNvSpPr/>
            <p:nvPr/>
          </p:nvSpPr>
          <p:spPr>
            <a:xfrm>
              <a:off x="6178079" y="3917950"/>
              <a:ext cx="419571" cy="469900"/>
            </a:xfrm>
            <a:custGeom>
              <a:avLst/>
              <a:gdLst>
                <a:gd name="connsiteX0" fmla="*/ 114771 w 419571"/>
                <a:gd name="connsiteY0" fmla="*/ 279400 h 469900"/>
                <a:gd name="connsiteX1" fmla="*/ 13171 w 419571"/>
                <a:gd name="connsiteY1" fmla="*/ 279400 h 469900"/>
                <a:gd name="connsiteX2" fmla="*/ 6821 w 419571"/>
                <a:gd name="connsiteY2" fmla="*/ 298450 h 469900"/>
                <a:gd name="connsiteX3" fmla="*/ 6821 w 419571"/>
                <a:gd name="connsiteY3" fmla="*/ 412750 h 469900"/>
                <a:gd name="connsiteX4" fmla="*/ 13171 w 419571"/>
                <a:gd name="connsiteY4" fmla="*/ 431800 h 469900"/>
                <a:gd name="connsiteX5" fmla="*/ 51271 w 419571"/>
                <a:gd name="connsiteY5" fmla="*/ 469900 h 469900"/>
                <a:gd name="connsiteX6" fmla="*/ 210021 w 419571"/>
                <a:gd name="connsiteY6" fmla="*/ 457200 h 469900"/>
                <a:gd name="connsiteX7" fmla="*/ 235421 w 419571"/>
                <a:gd name="connsiteY7" fmla="*/ 444500 h 469900"/>
                <a:gd name="connsiteX8" fmla="*/ 273521 w 419571"/>
                <a:gd name="connsiteY8" fmla="*/ 431800 h 469900"/>
                <a:gd name="connsiteX9" fmla="*/ 298921 w 419571"/>
                <a:gd name="connsiteY9" fmla="*/ 412750 h 469900"/>
                <a:gd name="connsiteX10" fmla="*/ 362421 w 419571"/>
                <a:gd name="connsiteY10" fmla="*/ 381000 h 469900"/>
                <a:gd name="connsiteX11" fmla="*/ 381471 w 419571"/>
                <a:gd name="connsiteY11" fmla="*/ 349250 h 469900"/>
                <a:gd name="connsiteX12" fmla="*/ 394171 w 419571"/>
                <a:gd name="connsiteY12" fmla="*/ 330200 h 469900"/>
                <a:gd name="connsiteX13" fmla="*/ 406871 w 419571"/>
                <a:gd name="connsiteY13" fmla="*/ 298450 h 469900"/>
                <a:gd name="connsiteX14" fmla="*/ 413221 w 419571"/>
                <a:gd name="connsiteY14" fmla="*/ 266700 h 469900"/>
                <a:gd name="connsiteX15" fmla="*/ 419571 w 419571"/>
                <a:gd name="connsiteY15" fmla="*/ 241300 h 469900"/>
                <a:gd name="connsiteX16" fmla="*/ 400521 w 419571"/>
                <a:gd name="connsiteY16" fmla="*/ 82550 h 469900"/>
                <a:gd name="connsiteX17" fmla="*/ 394171 w 419571"/>
                <a:gd name="connsiteY17" fmla="*/ 57150 h 469900"/>
                <a:gd name="connsiteX18" fmla="*/ 375121 w 419571"/>
                <a:gd name="connsiteY18" fmla="*/ 38100 h 469900"/>
                <a:gd name="connsiteX19" fmla="*/ 362421 w 419571"/>
                <a:gd name="connsiteY19" fmla="*/ 19050 h 469900"/>
                <a:gd name="connsiteX20" fmla="*/ 324321 w 419571"/>
                <a:gd name="connsiteY20" fmla="*/ 0 h 469900"/>
                <a:gd name="connsiteX21" fmla="*/ 298921 w 419571"/>
                <a:gd name="connsiteY21" fmla="*/ 6350 h 469900"/>
                <a:gd name="connsiteX22" fmla="*/ 273521 w 419571"/>
                <a:gd name="connsiteY22" fmla="*/ 31750 h 469900"/>
                <a:gd name="connsiteX23" fmla="*/ 241771 w 419571"/>
                <a:gd name="connsiteY23" fmla="*/ 101600 h 469900"/>
                <a:gd name="connsiteX24" fmla="*/ 248121 w 419571"/>
                <a:gd name="connsiteY24" fmla="*/ 177800 h 469900"/>
                <a:gd name="connsiteX25" fmla="*/ 248121 w 419571"/>
                <a:gd name="connsiteY25" fmla="*/ 247650 h 469900"/>
                <a:gd name="connsiteX26" fmla="*/ 235421 w 419571"/>
                <a:gd name="connsiteY26" fmla="*/ 273050 h 469900"/>
                <a:gd name="connsiteX27" fmla="*/ 114771 w 419571"/>
                <a:gd name="connsiteY27" fmla="*/ 279400 h 469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19571" h="469900">
                  <a:moveTo>
                    <a:pt x="114771" y="279400"/>
                  </a:moveTo>
                  <a:cubicBezTo>
                    <a:pt x="77729" y="280458"/>
                    <a:pt x="40846" y="251725"/>
                    <a:pt x="13171" y="279400"/>
                  </a:cubicBezTo>
                  <a:cubicBezTo>
                    <a:pt x="8438" y="284133"/>
                    <a:pt x="8938" y="292100"/>
                    <a:pt x="6821" y="298450"/>
                  </a:cubicBezTo>
                  <a:cubicBezTo>
                    <a:pt x="-1426" y="356179"/>
                    <a:pt x="-3086" y="343404"/>
                    <a:pt x="6821" y="412750"/>
                  </a:cubicBezTo>
                  <a:cubicBezTo>
                    <a:pt x="7768" y="419376"/>
                    <a:pt x="9062" y="426516"/>
                    <a:pt x="13171" y="431800"/>
                  </a:cubicBezTo>
                  <a:cubicBezTo>
                    <a:pt x="24198" y="445977"/>
                    <a:pt x="51271" y="469900"/>
                    <a:pt x="51271" y="469900"/>
                  </a:cubicBezTo>
                  <a:cubicBezTo>
                    <a:pt x="53569" y="469779"/>
                    <a:pt x="174145" y="467963"/>
                    <a:pt x="210021" y="457200"/>
                  </a:cubicBezTo>
                  <a:cubicBezTo>
                    <a:pt x="219088" y="454480"/>
                    <a:pt x="226632" y="448016"/>
                    <a:pt x="235421" y="444500"/>
                  </a:cubicBezTo>
                  <a:cubicBezTo>
                    <a:pt x="247850" y="439528"/>
                    <a:pt x="273521" y="431800"/>
                    <a:pt x="273521" y="431800"/>
                  </a:cubicBezTo>
                  <a:cubicBezTo>
                    <a:pt x="281988" y="425450"/>
                    <a:pt x="289732" y="418001"/>
                    <a:pt x="298921" y="412750"/>
                  </a:cubicBezTo>
                  <a:cubicBezTo>
                    <a:pt x="319468" y="401009"/>
                    <a:pt x="362421" y="381000"/>
                    <a:pt x="362421" y="381000"/>
                  </a:cubicBezTo>
                  <a:cubicBezTo>
                    <a:pt x="368771" y="370417"/>
                    <a:pt x="374930" y="359716"/>
                    <a:pt x="381471" y="349250"/>
                  </a:cubicBezTo>
                  <a:cubicBezTo>
                    <a:pt x="385516" y="342778"/>
                    <a:pt x="390758" y="337026"/>
                    <a:pt x="394171" y="330200"/>
                  </a:cubicBezTo>
                  <a:cubicBezTo>
                    <a:pt x="399269" y="320005"/>
                    <a:pt x="403596" y="309368"/>
                    <a:pt x="406871" y="298450"/>
                  </a:cubicBezTo>
                  <a:cubicBezTo>
                    <a:pt x="409972" y="288112"/>
                    <a:pt x="410880" y="277236"/>
                    <a:pt x="413221" y="266700"/>
                  </a:cubicBezTo>
                  <a:cubicBezTo>
                    <a:pt x="415114" y="258181"/>
                    <a:pt x="417454" y="249767"/>
                    <a:pt x="419571" y="241300"/>
                  </a:cubicBezTo>
                  <a:cubicBezTo>
                    <a:pt x="409541" y="40702"/>
                    <a:pt x="429799" y="170385"/>
                    <a:pt x="400521" y="82550"/>
                  </a:cubicBezTo>
                  <a:cubicBezTo>
                    <a:pt x="397761" y="74271"/>
                    <a:pt x="398501" y="64727"/>
                    <a:pt x="394171" y="57150"/>
                  </a:cubicBezTo>
                  <a:cubicBezTo>
                    <a:pt x="389716" y="49353"/>
                    <a:pt x="380870" y="44999"/>
                    <a:pt x="375121" y="38100"/>
                  </a:cubicBezTo>
                  <a:cubicBezTo>
                    <a:pt x="370235" y="32237"/>
                    <a:pt x="368526" y="23629"/>
                    <a:pt x="362421" y="19050"/>
                  </a:cubicBezTo>
                  <a:cubicBezTo>
                    <a:pt x="351062" y="10531"/>
                    <a:pt x="337021" y="6350"/>
                    <a:pt x="324321" y="0"/>
                  </a:cubicBezTo>
                  <a:cubicBezTo>
                    <a:pt x="315854" y="2117"/>
                    <a:pt x="306322" y="1725"/>
                    <a:pt x="298921" y="6350"/>
                  </a:cubicBezTo>
                  <a:cubicBezTo>
                    <a:pt x="288767" y="12696"/>
                    <a:pt x="281313" y="22659"/>
                    <a:pt x="273521" y="31750"/>
                  </a:cubicBezTo>
                  <a:cubicBezTo>
                    <a:pt x="256551" y="51549"/>
                    <a:pt x="249830" y="77424"/>
                    <a:pt x="241771" y="101600"/>
                  </a:cubicBezTo>
                  <a:cubicBezTo>
                    <a:pt x="243888" y="127000"/>
                    <a:pt x="244752" y="152536"/>
                    <a:pt x="248121" y="177800"/>
                  </a:cubicBezTo>
                  <a:cubicBezTo>
                    <a:pt x="254291" y="224078"/>
                    <a:pt x="269517" y="162065"/>
                    <a:pt x="248121" y="247650"/>
                  </a:cubicBezTo>
                  <a:cubicBezTo>
                    <a:pt x="245825" y="256833"/>
                    <a:pt x="243888" y="268817"/>
                    <a:pt x="235421" y="273050"/>
                  </a:cubicBezTo>
                  <a:cubicBezTo>
                    <a:pt x="202549" y="289486"/>
                    <a:pt x="151813" y="278342"/>
                    <a:pt x="114771" y="279400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B3417023-25BA-4C7B-8BB6-988B85777BEE}"/>
                </a:ext>
              </a:extLst>
            </p:cNvPr>
            <p:cNvSpPr/>
            <p:nvPr/>
          </p:nvSpPr>
          <p:spPr>
            <a:xfrm>
              <a:off x="5195068" y="3956050"/>
              <a:ext cx="136525" cy="136525"/>
            </a:xfrm>
            <a:prstGeom prst="ellipse">
              <a:avLst/>
            </a:pr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75882F2A-88A5-49D3-98FD-26D504835CD6}"/>
                </a:ext>
              </a:extLst>
            </p:cNvPr>
            <p:cNvSpPr/>
            <p:nvPr/>
          </p:nvSpPr>
          <p:spPr>
            <a:xfrm>
              <a:off x="5039493" y="4419600"/>
              <a:ext cx="136525" cy="136525"/>
            </a:xfrm>
            <a:prstGeom prst="ellipse">
              <a:avLst/>
            </a:pr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544E813C-F793-49B7-BC4A-30DF50BC73D5}"/>
                </a:ext>
              </a:extLst>
            </p:cNvPr>
            <p:cNvSpPr/>
            <p:nvPr/>
          </p:nvSpPr>
          <p:spPr>
            <a:xfrm>
              <a:off x="5496693" y="4556125"/>
              <a:ext cx="136525" cy="136525"/>
            </a:xfrm>
            <a:prstGeom prst="ellipse">
              <a:avLst/>
            </a:pr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7DC980E1-CBA6-4C34-B31E-1711C25453AF}"/>
                </a:ext>
              </a:extLst>
            </p:cNvPr>
            <p:cNvSpPr/>
            <p:nvPr/>
          </p:nvSpPr>
          <p:spPr>
            <a:xfrm>
              <a:off x="4639443" y="4791075"/>
              <a:ext cx="136525" cy="136525"/>
            </a:xfrm>
            <a:prstGeom prst="ellipse">
              <a:avLst/>
            </a:pr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5A7A5AA2-E331-4E1D-BB3B-AF92DB490239}"/>
                </a:ext>
              </a:extLst>
            </p:cNvPr>
            <p:cNvSpPr/>
            <p:nvPr/>
          </p:nvSpPr>
          <p:spPr>
            <a:xfrm>
              <a:off x="4645793" y="5330825"/>
              <a:ext cx="136525" cy="136525"/>
            </a:xfrm>
            <a:prstGeom prst="ellipse">
              <a:avLst/>
            </a:pr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44CE30C7-D7D1-4D94-BB5A-729DB5B3515E}"/>
                </a:ext>
              </a:extLst>
            </p:cNvPr>
            <p:cNvSpPr/>
            <p:nvPr/>
          </p:nvSpPr>
          <p:spPr>
            <a:xfrm>
              <a:off x="7452493" y="4051300"/>
              <a:ext cx="136525" cy="136525"/>
            </a:xfrm>
            <a:prstGeom prst="ellipse">
              <a:avLst/>
            </a:pr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5F6B5E47-E212-4E07-9CCD-2E6399D377FA}"/>
                </a:ext>
              </a:extLst>
            </p:cNvPr>
            <p:cNvSpPr/>
            <p:nvPr/>
          </p:nvSpPr>
          <p:spPr>
            <a:xfrm>
              <a:off x="7052443" y="3092450"/>
              <a:ext cx="136525" cy="136525"/>
            </a:xfrm>
            <a:prstGeom prst="ellipse">
              <a:avLst/>
            </a:pr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B17F0B75-26C0-48A0-9FC8-AE24F4A07E95}"/>
                </a:ext>
              </a:extLst>
            </p:cNvPr>
            <p:cNvSpPr/>
            <p:nvPr/>
          </p:nvSpPr>
          <p:spPr>
            <a:xfrm>
              <a:off x="6420618" y="2806700"/>
              <a:ext cx="136525" cy="136525"/>
            </a:xfrm>
            <a:prstGeom prst="ellipse">
              <a:avLst/>
            </a:pr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61622712-C1C4-437A-BD54-F1444DABBFA3}"/>
                </a:ext>
              </a:extLst>
            </p:cNvPr>
            <p:cNvSpPr/>
            <p:nvPr/>
          </p:nvSpPr>
          <p:spPr>
            <a:xfrm>
              <a:off x="7665218" y="3603625"/>
              <a:ext cx="136525" cy="136525"/>
            </a:xfrm>
            <a:prstGeom prst="ellipse">
              <a:avLst/>
            </a:pr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5" name="Oval 54">
              <a:extLst>
                <a:ext uri="{FF2B5EF4-FFF2-40B4-BE49-F238E27FC236}">
                  <a16:creationId xmlns:a16="http://schemas.microsoft.com/office/drawing/2014/main" id="{884704EB-4021-467E-88E3-0C1B316B7033}"/>
                </a:ext>
              </a:extLst>
            </p:cNvPr>
            <p:cNvSpPr/>
            <p:nvPr/>
          </p:nvSpPr>
          <p:spPr>
            <a:xfrm>
              <a:off x="7843018" y="3162300"/>
              <a:ext cx="136525" cy="136525"/>
            </a:xfrm>
            <a:prstGeom prst="ellipse">
              <a:avLst/>
            </a:pr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6" name="Oval 55">
              <a:extLst>
                <a:ext uri="{FF2B5EF4-FFF2-40B4-BE49-F238E27FC236}">
                  <a16:creationId xmlns:a16="http://schemas.microsoft.com/office/drawing/2014/main" id="{487BFCF5-7E27-4379-BF3E-402DE4DCAEDE}"/>
                </a:ext>
              </a:extLst>
            </p:cNvPr>
            <p:cNvSpPr/>
            <p:nvPr/>
          </p:nvSpPr>
          <p:spPr>
            <a:xfrm>
              <a:off x="8138293" y="3527425"/>
              <a:ext cx="136525" cy="136525"/>
            </a:xfrm>
            <a:prstGeom prst="ellipse">
              <a:avLst/>
            </a:pr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900C0C1-A54F-49E6-82EB-E5865524768B}"/>
                </a:ext>
              </a:extLst>
            </p:cNvPr>
            <p:cNvSpPr/>
            <p:nvPr/>
          </p:nvSpPr>
          <p:spPr>
            <a:xfrm>
              <a:off x="7204843" y="2454275"/>
              <a:ext cx="136525" cy="136525"/>
            </a:xfrm>
            <a:prstGeom prst="ellipse">
              <a:avLst/>
            </a:pr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8" name="Oval 57">
              <a:extLst>
                <a:ext uri="{FF2B5EF4-FFF2-40B4-BE49-F238E27FC236}">
                  <a16:creationId xmlns:a16="http://schemas.microsoft.com/office/drawing/2014/main" id="{129EF24F-0C16-4718-B9A7-1963D7BF800E}"/>
                </a:ext>
              </a:extLst>
            </p:cNvPr>
            <p:cNvSpPr/>
            <p:nvPr/>
          </p:nvSpPr>
          <p:spPr>
            <a:xfrm>
              <a:off x="2874143" y="5070475"/>
              <a:ext cx="136525" cy="136525"/>
            </a:xfrm>
            <a:prstGeom prst="ellipse">
              <a:avLst/>
            </a:pr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1726B246-259E-44B2-A968-1BCCD73631CF}"/>
                </a:ext>
              </a:extLst>
            </p:cNvPr>
            <p:cNvSpPr/>
            <p:nvPr/>
          </p:nvSpPr>
          <p:spPr>
            <a:xfrm>
              <a:off x="3004318" y="4038600"/>
              <a:ext cx="136525" cy="136525"/>
            </a:xfrm>
            <a:prstGeom prst="ellipse">
              <a:avLst/>
            </a:pr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4CE6E15E-825B-4672-A70E-CEA744791B2F}"/>
                </a:ext>
              </a:extLst>
            </p:cNvPr>
            <p:cNvSpPr/>
            <p:nvPr/>
          </p:nvSpPr>
          <p:spPr>
            <a:xfrm>
              <a:off x="3204343" y="5629275"/>
              <a:ext cx="136525" cy="136525"/>
            </a:xfrm>
            <a:prstGeom prst="ellipse">
              <a:avLst/>
            </a:pr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58BC16D1-E026-471A-A9B9-52FD97C18844}"/>
              </a:ext>
            </a:extLst>
          </p:cNvPr>
          <p:cNvGrpSpPr/>
          <p:nvPr/>
        </p:nvGrpSpPr>
        <p:grpSpPr>
          <a:xfrm>
            <a:off x="155822" y="3381390"/>
            <a:ext cx="3848959" cy="2896075"/>
            <a:chOff x="484632" y="0"/>
            <a:chExt cx="9144000" cy="6880225"/>
          </a:xfrm>
        </p:grpSpPr>
        <p:pic>
          <p:nvPicPr>
            <p:cNvPr id="64" name="Picture 63" descr="A picture containing dark, night, night sky&#10;&#10;Description automatically generated">
              <a:extLst>
                <a:ext uri="{FF2B5EF4-FFF2-40B4-BE49-F238E27FC236}">
                  <a16:creationId xmlns:a16="http://schemas.microsoft.com/office/drawing/2014/main" id="{0EBB3C4D-4219-45C6-9B1A-C4B64A8B7F2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8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8EB77B86-BACA-4713-8EB6-7FF99F8DB259}"/>
                </a:ext>
              </a:extLst>
            </p:cNvPr>
            <p:cNvSpPr/>
            <p:nvPr/>
          </p:nvSpPr>
          <p:spPr>
            <a:xfrm>
              <a:off x="5333206" y="5079206"/>
              <a:ext cx="1912550" cy="1774032"/>
            </a:xfrm>
            <a:custGeom>
              <a:avLst/>
              <a:gdLst>
                <a:gd name="connsiteX0" fmla="*/ 45244 w 1912550"/>
                <a:gd name="connsiteY0" fmla="*/ 1690688 h 1774032"/>
                <a:gd name="connsiteX1" fmla="*/ 33338 w 1912550"/>
                <a:gd name="connsiteY1" fmla="*/ 1657350 h 1774032"/>
                <a:gd name="connsiteX2" fmla="*/ 21432 w 1912550"/>
                <a:gd name="connsiteY2" fmla="*/ 1628775 h 1774032"/>
                <a:gd name="connsiteX3" fmla="*/ 9525 w 1912550"/>
                <a:gd name="connsiteY3" fmla="*/ 1590675 h 1774032"/>
                <a:gd name="connsiteX4" fmla="*/ 7144 w 1912550"/>
                <a:gd name="connsiteY4" fmla="*/ 1545432 h 1774032"/>
                <a:gd name="connsiteX5" fmla="*/ 2382 w 1912550"/>
                <a:gd name="connsiteY5" fmla="*/ 1485900 h 1774032"/>
                <a:gd name="connsiteX6" fmla="*/ 0 w 1912550"/>
                <a:gd name="connsiteY6" fmla="*/ 1452563 h 1774032"/>
                <a:gd name="connsiteX7" fmla="*/ 7144 w 1912550"/>
                <a:gd name="connsiteY7" fmla="*/ 1347788 h 1774032"/>
                <a:gd name="connsiteX8" fmla="*/ 11907 w 1912550"/>
                <a:gd name="connsiteY8" fmla="*/ 1304925 h 1774032"/>
                <a:gd name="connsiteX9" fmla="*/ 21432 w 1912550"/>
                <a:gd name="connsiteY9" fmla="*/ 1166813 h 1774032"/>
                <a:gd name="connsiteX10" fmla="*/ 26194 w 1912550"/>
                <a:gd name="connsiteY10" fmla="*/ 1128713 h 1774032"/>
                <a:gd name="connsiteX11" fmla="*/ 47625 w 1912550"/>
                <a:gd name="connsiteY11" fmla="*/ 1050132 h 1774032"/>
                <a:gd name="connsiteX12" fmla="*/ 80963 w 1912550"/>
                <a:gd name="connsiteY12" fmla="*/ 973932 h 1774032"/>
                <a:gd name="connsiteX13" fmla="*/ 135732 w 1912550"/>
                <a:gd name="connsiteY13" fmla="*/ 869157 h 1774032"/>
                <a:gd name="connsiteX14" fmla="*/ 166688 w 1912550"/>
                <a:gd name="connsiteY14" fmla="*/ 790575 h 1774032"/>
                <a:gd name="connsiteX15" fmla="*/ 176213 w 1912550"/>
                <a:gd name="connsiteY15" fmla="*/ 769144 h 1774032"/>
                <a:gd name="connsiteX16" fmla="*/ 200025 w 1912550"/>
                <a:gd name="connsiteY16" fmla="*/ 757238 h 1774032"/>
                <a:gd name="connsiteX17" fmla="*/ 240507 w 1912550"/>
                <a:gd name="connsiteY17" fmla="*/ 726282 h 1774032"/>
                <a:gd name="connsiteX18" fmla="*/ 300038 w 1912550"/>
                <a:gd name="connsiteY18" fmla="*/ 640557 h 1774032"/>
                <a:gd name="connsiteX19" fmla="*/ 314325 w 1912550"/>
                <a:gd name="connsiteY19" fmla="*/ 633413 h 1774032"/>
                <a:gd name="connsiteX20" fmla="*/ 350044 w 1912550"/>
                <a:gd name="connsiteY20" fmla="*/ 616744 h 1774032"/>
                <a:gd name="connsiteX21" fmla="*/ 416719 w 1912550"/>
                <a:gd name="connsiteY21" fmla="*/ 602457 h 1774032"/>
                <a:gd name="connsiteX22" fmla="*/ 445294 w 1912550"/>
                <a:gd name="connsiteY22" fmla="*/ 597694 h 1774032"/>
                <a:gd name="connsiteX23" fmla="*/ 526257 w 1912550"/>
                <a:gd name="connsiteY23" fmla="*/ 595313 h 1774032"/>
                <a:gd name="connsiteX24" fmla="*/ 569119 w 1912550"/>
                <a:gd name="connsiteY24" fmla="*/ 588169 h 1774032"/>
                <a:gd name="connsiteX25" fmla="*/ 647700 w 1912550"/>
                <a:gd name="connsiteY25" fmla="*/ 585788 h 1774032"/>
                <a:gd name="connsiteX26" fmla="*/ 731044 w 1912550"/>
                <a:gd name="connsiteY26" fmla="*/ 573882 h 1774032"/>
                <a:gd name="connsiteX27" fmla="*/ 771525 w 1912550"/>
                <a:gd name="connsiteY27" fmla="*/ 564357 h 1774032"/>
                <a:gd name="connsiteX28" fmla="*/ 850107 w 1912550"/>
                <a:gd name="connsiteY28" fmla="*/ 528638 h 1774032"/>
                <a:gd name="connsiteX29" fmla="*/ 892969 w 1912550"/>
                <a:gd name="connsiteY29" fmla="*/ 507207 h 1774032"/>
                <a:gd name="connsiteX30" fmla="*/ 926307 w 1912550"/>
                <a:gd name="connsiteY30" fmla="*/ 485775 h 1774032"/>
                <a:gd name="connsiteX31" fmla="*/ 959644 w 1912550"/>
                <a:gd name="connsiteY31" fmla="*/ 469107 h 1774032"/>
                <a:gd name="connsiteX32" fmla="*/ 1019175 w 1912550"/>
                <a:gd name="connsiteY32" fmla="*/ 431007 h 1774032"/>
                <a:gd name="connsiteX33" fmla="*/ 1047750 w 1912550"/>
                <a:gd name="connsiteY33" fmla="*/ 419100 h 1774032"/>
                <a:gd name="connsiteX34" fmla="*/ 1126332 w 1912550"/>
                <a:gd name="connsiteY34" fmla="*/ 366713 h 1774032"/>
                <a:gd name="connsiteX35" fmla="*/ 1219200 w 1912550"/>
                <a:gd name="connsiteY35" fmla="*/ 285750 h 1774032"/>
                <a:gd name="connsiteX36" fmla="*/ 1240632 w 1912550"/>
                <a:gd name="connsiteY36" fmla="*/ 257175 h 1774032"/>
                <a:gd name="connsiteX37" fmla="*/ 1264444 w 1912550"/>
                <a:gd name="connsiteY37" fmla="*/ 233363 h 1774032"/>
                <a:gd name="connsiteX38" fmla="*/ 1302544 w 1912550"/>
                <a:gd name="connsiteY38" fmla="*/ 183357 h 1774032"/>
                <a:gd name="connsiteX39" fmla="*/ 1321594 w 1912550"/>
                <a:gd name="connsiteY39" fmla="*/ 164307 h 1774032"/>
                <a:gd name="connsiteX40" fmla="*/ 1383507 w 1912550"/>
                <a:gd name="connsiteY40" fmla="*/ 92869 h 1774032"/>
                <a:gd name="connsiteX41" fmla="*/ 1400175 w 1912550"/>
                <a:gd name="connsiteY41" fmla="*/ 71438 h 1774032"/>
                <a:gd name="connsiteX42" fmla="*/ 1433513 w 1912550"/>
                <a:gd name="connsiteY42" fmla="*/ 50007 h 1774032"/>
                <a:gd name="connsiteX43" fmla="*/ 1447800 w 1912550"/>
                <a:gd name="connsiteY43" fmla="*/ 45244 h 1774032"/>
                <a:gd name="connsiteX44" fmla="*/ 1481138 w 1912550"/>
                <a:gd name="connsiteY44" fmla="*/ 35719 h 1774032"/>
                <a:gd name="connsiteX45" fmla="*/ 1559719 w 1912550"/>
                <a:gd name="connsiteY45" fmla="*/ 7144 h 1774032"/>
                <a:gd name="connsiteX46" fmla="*/ 1614488 w 1912550"/>
                <a:gd name="connsiteY46" fmla="*/ 2382 h 1774032"/>
                <a:gd name="connsiteX47" fmla="*/ 1633538 w 1912550"/>
                <a:gd name="connsiteY47" fmla="*/ 0 h 1774032"/>
                <a:gd name="connsiteX48" fmla="*/ 1695450 w 1912550"/>
                <a:gd name="connsiteY48" fmla="*/ 2382 h 1774032"/>
                <a:gd name="connsiteX49" fmla="*/ 1714500 w 1912550"/>
                <a:gd name="connsiteY49" fmla="*/ 4763 h 1774032"/>
                <a:gd name="connsiteX50" fmla="*/ 1733550 w 1912550"/>
                <a:gd name="connsiteY50" fmla="*/ 14288 h 1774032"/>
                <a:gd name="connsiteX51" fmla="*/ 1774032 w 1912550"/>
                <a:gd name="connsiteY51" fmla="*/ 38100 h 1774032"/>
                <a:gd name="connsiteX52" fmla="*/ 1795463 w 1912550"/>
                <a:gd name="connsiteY52" fmla="*/ 64294 h 1774032"/>
                <a:gd name="connsiteX53" fmla="*/ 1833563 w 1912550"/>
                <a:gd name="connsiteY53" fmla="*/ 128588 h 1774032"/>
                <a:gd name="connsiteX54" fmla="*/ 1843088 w 1912550"/>
                <a:gd name="connsiteY54" fmla="*/ 157163 h 1774032"/>
                <a:gd name="connsiteX55" fmla="*/ 1857375 w 1912550"/>
                <a:gd name="connsiteY55" fmla="*/ 230982 h 1774032"/>
                <a:gd name="connsiteX56" fmla="*/ 1854994 w 1912550"/>
                <a:gd name="connsiteY56" fmla="*/ 285750 h 1774032"/>
                <a:gd name="connsiteX57" fmla="*/ 1850232 w 1912550"/>
                <a:gd name="connsiteY57" fmla="*/ 311944 h 1774032"/>
                <a:gd name="connsiteX58" fmla="*/ 1826419 w 1912550"/>
                <a:gd name="connsiteY58" fmla="*/ 392907 h 1774032"/>
                <a:gd name="connsiteX59" fmla="*/ 1807369 w 1912550"/>
                <a:gd name="connsiteY59" fmla="*/ 445294 h 1774032"/>
                <a:gd name="connsiteX60" fmla="*/ 1795463 w 1912550"/>
                <a:gd name="connsiteY60" fmla="*/ 478632 h 1774032"/>
                <a:gd name="connsiteX61" fmla="*/ 1785938 w 1912550"/>
                <a:gd name="connsiteY61" fmla="*/ 509588 h 1774032"/>
                <a:gd name="connsiteX62" fmla="*/ 1771650 w 1912550"/>
                <a:gd name="connsiteY62" fmla="*/ 545307 h 1774032"/>
                <a:gd name="connsiteX63" fmla="*/ 1740694 w 1912550"/>
                <a:gd name="connsiteY63" fmla="*/ 645319 h 1774032"/>
                <a:gd name="connsiteX64" fmla="*/ 1726407 w 1912550"/>
                <a:gd name="connsiteY64" fmla="*/ 695325 h 1774032"/>
                <a:gd name="connsiteX65" fmla="*/ 1724025 w 1912550"/>
                <a:gd name="connsiteY65" fmla="*/ 735807 h 1774032"/>
                <a:gd name="connsiteX66" fmla="*/ 1719263 w 1912550"/>
                <a:gd name="connsiteY66" fmla="*/ 776288 h 1774032"/>
                <a:gd name="connsiteX67" fmla="*/ 1716882 w 1912550"/>
                <a:gd name="connsiteY67" fmla="*/ 788194 h 1774032"/>
                <a:gd name="connsiteX68" fmla="*/ 1721644 w 1912550"/>
                <a:gd name="connsiteY68" fmla="*/ 869157 h 1774032"/>
                <a:gd name="connsiteX69" fmla="*/ 1724025 w 1912550"/>
                <a:gd name="connsiteY69" fmla="*/ 885825 h 1774032"/>
                <a:gd name="connsiteX70" fmla="*/ 1728788 w 1912550"/>
                <a:gd name="connsiteY70" fmla="*/ 902494 h 1774032"/>
                <a:gd name="connsiteX71" fmla="*/ 1733550 w 1912550"/>
                <a:gd name="connsiteY71" fmla="*/ 938213 h 1774032"/>
                <a:gd name="connsiteX72" fmla="*/ 1740694 w 1912550"/>
                <a:gd name="connsiteY72" fmla="*/ 966788 h 1774032"/>
                <a:gd name="connsiteX73" fmla="*/ 1752600 w 1912550"/>
                <a:gd name="connsiteY73" fmla="*/ 1004888 h 1774032"/>
                <a:gd name="connsiteX74" fmla="*/ 1776413 w 1912550"/>
                <a:gd name="connsiteY74" fmla="*/ 1047750 h 1774032"/>
                <a:gd name="connsiteX75" fmla="*/ 1790700 w 1912550"/>
                <a:gd name="connsiteY75" fmla="*/ 1071563 h 1774032"/>
                <a:gd name="connsiteX76" fmla="*/ 1802607 w 1912550"/>
                <a:gd name="connsiteY76" fmla="*/ 1097757 h 1774032"/>
                <a:gd name="connsiteX77" fmla="*/ 1816894 w 1912550"/>
                <a:gd name="connsiteY77" fmla="*/ 1121569 h 1774032"/>
                <a:gd name="connsiteX78" fmla="*/ 1847850 w 1912550"/>
                <a:gd name="connsiteY78" fmla="*/ 1190625 h 1774032"/>
                <a:gd name="connsiteX79" fmla="*/ 1866900 w 1912550"/>
                <a:gd name="connsiteY79" fmla="*/ 1226344 h 1774032"/>
                <a:gd name="connsiteX80" fmla="*/ 1909763 w 1912550"/>
                <a:gd name="connsiteY80" fmla="*/ 1345407 h 1774032"/>
                <a:gd name="connsiteX81" fmla="*/ 1907382 w 1912550"/>
                <a:gd name="connsiteY81" fmla="*/ 1445419 h 1774032"/>
                <a:gd name="connsiteX82" fmla="*/ 1895475 w 1912550"/>
                <a:gd name="connsiteY82" fmla="*/ 1481138 h 1774032"/>
                <a:gd name="connsiteX83" fmla="*/ 1878807 w 1912550"/>
                <a:gd name="connsiteY83" fmla="*/ 1526382 h 1774032"/>
                <a:gd name="connsiteX84" fmla="*/ 1871663 w 1912550"/>
                <a:gd name="connsiteY84" fmla="*/ 1543050 h 1774032"/>
                <a:gd name="connsiteX85" fmla="*/ 1854994 w 1912550"/>
                <a:gd name="connsiteY85" fmla="*/ 1593057 h 1774032"/>
                <a:gd name="connsiteX86" fmla="*/ 1845469 w 1912550"/>
                <a:gd name="connsiteY86" fmla="*/ 1614488 h 1774032"/>
                <a:gd name="connsiteX87" fmla="*/ 1819275 w 1912550"/>
                <a:gd name="connsiteY87" fmla="*/ 1638300 h 1774032"/>
                <a:gd name="connsiteX88" fmla="*/ 1743075 w 1912550"/>
                <a:gd name="connsiteY88" fmla="*/ 1645444 h 1774032"/>
                <a:gd name="connsiteX89" fmla="*/ 1721644 w 1912550"/>
                <a:gd name="connsiteY89" fmla="*/ 1647825 h 1774032"/>
                <a:gd name="connsiteX90" fmla="*/ 1662113 w 1912550"/>
                <a:gd name="connsiteY90" fmla="*/ 1643063 h 1774032"/>
                <a:gd name="connsiteX91" fmla="*/ 1588294 w 1912550"/>
                <a:gd name="connsiteY91" fmla="*/ 1628775 h 1774032"/>
                <a:gd name="connsiteX92" fmla="*/ 1547813 w 1912550"/>
                <a:gd name="connsiteY92" fmla="*/ 1624013 h 1774032"/>
                <a:gd name="connsiteX93" fmla="*/ 1519238 w 1912550"/>
                <a:gd name="connsiteY93" fmla="*/ 1616869 h 1774032"/>
                <a:gd name="connsiteX94" fmla="*/ 1502569 w 1912550"/>
                <a:gd name="connsiteY94" fmla="*/ 1614488 h 1774032"/>
                <a:gd name="connsiteX95" fmla="*/ 1490663 w 1912550"/>
                <a:gd name="connsiteY95" fmla="*/ 1607344 h 1774032"/>
                <a:gd name="connsiteX96" fmla="*/ 1445419 w 1912550"/>
                <a:gd name="connsiteY96" fmla="*/ 1578769 h 1774032"/>
                <a:gd name="connsiteX97" fmla="*/ 1354932 w 1912550"/>
                <a:gd name="connsiteY97" fmla="*/ 1533525 h 1774032"/>
                <a:gd name="connsiteX98" fmla="*/ 1281113 w 1912550"/>
                <a:gd name="connsiteY98" fmla="*/ 1500188 h 1774032"/>
                <a:gd name="connsiteX99" fmla="*/ 1221582 w 1912550"/>
                <a:gd name="connsiteY99" fmla="*/ 1488282 h 1774032"/>
                <a:gd name="connsiteX100" fmla="*/ 1154907 w 1912550"/>
                <a:gd name="connsiteY100" fmla="*/ 1478757 h 1774032"/>
                <a:gd name="connsiteX101" fmla="*/ 1085850 w 1912550"/>
                <a:gd name="connsiteY101" fmla="*/ 1457325 h 1774032"/>
                <a:gd name="connsiteX102" fmla="*/ 1062038 w 1912550"/>
                <a:gd name="connsiteY102" fmla="*/ 1447800 h 1774032"/>
                <a:gd name="connsiteX103" fmla="*/ 1035844 w 1912550"/>
                <a:gd name="connsiteY103" fmla="*/ 1431132 h 1774032"/>
                <a:gd name="connsiteX104" fmla="*/ 957263 w 1912550"/>
                <a:gd name="connsiteY104" fmla="*/ 1393032 h 1774032"/>
                <a:gd name="connsiteX105" fmla="*/ 916782 w 1912550"/>
                <a:gd name="connsiteY105" fmla="*/ 1373982 h 1774032"/>
                <a:gd name="connsiteX106" fmla="*/ 883444 w 1912550"/>
                <a:gd name="connsiteY106" fmla="*/ 1357313 h 1774032"/>
                <a:gd name="connsiteX107" fmla="*/ 845344 w 1912550"/>
                <a:gd name="connsiteY107" fmla="*/ 1340644 h 1774032"/>
                <a:gd name="connsiteX108" fmla="*/ 752475 w 1912550"/>
                <a:gd name="connsiteY108" fmla="*/ 1300163 h 1774032"/>
                <a:gd name="connsiteX109" fmla="*/ 723900 w 1912550"/>
                <a:gd name="connsiteY109" fmla="*/ 1288257 h 1774032"/>
                <a:gd name="connsiteX110" fmla="*/ 609600 w 1912550"/>
                <a:gd name="connsiteY110" fmla="*/ 1264444 h 1774032"/>
                <a:gd name="connsiteX111" fmla="*/ 542925 w 1912550"/>
                <a:gd name="connsiteY111" fmla="*/ 1273969 h 1774032"/>
                <a:gd name="connsiteX112" fmla="*/ 519113 w 1912550"/>
                <a:gd name="connsiteY112" fmla="*/ 1285875 h 1774032"/>
                <a:gd name="connsiteX113" fmla="*/ 471488 w 1912550"/>
                <a:gd name="connsiteY113" fmla="*/ 1335882 h 1774032"/>
                <a:gd name="connsiteX114" fmla="*/ 447675 w 1912550"/>
                <a:gd name="connsiteY114" fmla="*/ 1369219 h 1774032"/>
                <a:gd name="connsiteX115" fmla="*/ 395288 w 1912550"/>
                <a:gd name="connsiteY115" fmla="*/ 1419225 h 1774032"/>
                <a:gd name="connsiteX116" fmla="*/ 342900 w 1912550"/>
                <a:gd name="connsiteY116" fmla="*/ 1485900 h 1774032"/>
                <a:gd name="connsiteX117" fmla="*/ 335757 w 1912550"/>
                <a:gd name="connsiteY117" fmla="*/ 1507332 h 1774032"/>
                <a:gd name="connsiteX118" fmla="*/ 328613 w 1912550"/>
                <a:gd name="connsiteY118" fmla="*/ 1624013 h 1774032"/>
                <a:gd name="connsiteX119" fmla="*/ 321469 w 1912550"/>
                <a:gd name="connsiteY119" fmla="*/ 1693069 h 1774032"/>
                <a:gd name="connsiteX120" fmla="*/ 297657 w 1912550"/>
                <a:gd name="connsiteY120" fmla="*/ 1724025 h 1774032"/>
                <a:gd name="connsiteX121" fmla="*/ 283369 w 1912550"/>
                <a:gd name="connsiteY121" fmla="*/ 1735932 h 1774032"/>
                <a:gd name="connsiteX122" fmla="*/ 221457 w 1912550"/>
                <a:gd name="connsiteY122" fmla="*/ 1762125 h 1774032"/>
                <a:gd name="connsiteX123" fmla="*/ 183357 w 1912550"/>
                <a:gd name="connsiteY123" fmla="*/ 1774032 h 1774032"/>
                <a:gd name="connsiteX124" fmla="*/ 109538 w 1912550"/>
                <a:gd name="connsiteY124" fmla="*/ 1731169 h 1774032"/>
                <a:gd name="connsiteX125" fmla="*/ 90488 w 1912550"/>
                <a:gd name="connsiteY125" fmla="*/ 1716882 h 1774032"/>
                <a:gd name="connsiteX126" fmla="*/ 78582 w 1912550"/>
                <a:gd name="connsiteY126" fmla="*/ 1697832 h 1774032"/>
                <a:gd name="connsiteX127" fmla="*/ 61913 w 1912550"/>
                <a:gd name="connsiteY127" fmla="*/ 1676400 h 1774032"/>
                <a:gd name="connsiteX128" fmla="*/ 45244 w 1912550"/>
                <a:gd name="connsiteY128" fmla="*/ 1690688 h 1774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1912550" h="1774032">
                  <a:moveTo>
                    <a:pt x="45244" y="1690688"/>
                  </a:moveTo>
                  <a:cubicBezTo>
                    <a:pt x="40482" y="1687513"/>
                    <a:pt x="45591" y="1694112"/>
                    <a:pt x="33338" y="1657350"/>
                  </a:cubicBezTo>
                  <a:cubicBezTo>
                    <a:pt x="30075" y="1647561"/>
                    <a:pt x="24903" y="1638493"/>
                    <a:pt x="21432" y="1628775"/>
                  </a:cubicBezTo>
                  <a:cubicBezTo>
                    <a:pt x="16957" y="1616244"/>
                    <a:pt x="13494" y="1603375"/>
                    <a:pt x="9525" y="1590675"/>
                  </a:cubicBezTo>
                  <a:cubicBezTo>
                    <a:pt x="8731" y="1575594"/>
                    <a:pt x="8171" y="1560499"/>
                    <a:pt x="7144" y="1545432"/>
                  </a:cubicBezTo>
                  <a:cubicBezTo>
                    <a:pt x="5790" y="1525571"/>
                    <a:pt x="3801" y="1505757"/>
                    <a:pt x="2382" y="1485900"/>
                  </a:cubicBezTo>
                  <a:lnTo>
                    <a:pt x="0" y="1452563"/>
                  </a:lnTo>
                  <a:cubicBezTo>
                    <a:pt x="7129" y="1381289"/>
                    <a:pt x="-5056" y="1506393"/>
                    <a:pt x="7144" y="1347788"/>
                  </a:cubicBezTo>
                  <a:cubicBezTo>
                    <a:pt x="8247" y="1333455"/>
                    <a:pt x="10319" y="1319213"/>
                    <a:pt x="11907" y="1304925"/>
                  </a:cubicBezTo>
                  <a:cubicBezTo>
                    <a:pt x="15782" y="1233228"/>
                    <a:pt x="14900" y="1227238"/>
                    <a:pt x="21432" y="1166813"/>
                  </a:cubicBezTo>
                  <a:cubicBezTo>
                    <a:pt x="22808" y="1154088"/>
                    <a:pt x="23944" y="1141313"/>
                    <a:pt x="26194" y="1128713"/>
                  </a:cubicBezTo>
                  <a:cubicBezTo>
                    <a:pt x="28685" y="1114761"/>
                    <a:pt x="46280" y="1054064"/>
                    <a:pt x="47625" y="1050132"/>
                  </a:cubicBezTo>
                  <a:cubicBezTo>
                    <a:pt x="53420" y="1033193"/>
                    <a:pt x="72417" y="990739"/>
                    <a:pt x="80963" y="973932"/>
                  </a:cubicBezTo>
                  <a:cubicBezTo>
                    <a:pt x="98825" y="938804"/>
                    <a:pt x="121288" y="905823"/>
                    <a:pt x="135732" y="869157"/>
                  </a:cubicBezTo>
                  <a:cubicBezTo>
                    <a:pt x="146051" y="842963"/>
                    <a:pt x="155254" y="816302"/>
                    <a:pt x="166688" y="790575"/>
                  </a:cubicBezTo>
                  <a:cubicBezTo>
                    <a:pt x="169863" y="783431"/>
                    <a:pt x="170685" y="774672"/>
                    <a:pt x="176213" y="769144"/>
                  </a:cubicBezTo>
                  <a:cubicBezTo>
                    <a:pt x="182488" y="762869"/>
                    <a:pt x="192641" y="762160"/>
                    <a:pt x="200025" y="757238"/>
                  </a:cubicBezTo>
                  <a:cubicBezTo>
                    <a:pt x="214159" y="747815"/>
                    <a:pt x="240507" y="726282"/>
                    <a:pt x="240507" y="726282"/>
                  </a:cubicBezTo>
                  <a:cubicBezTo>
                    <a:pt x="257063" y="700069"/>
                    <a:pt x="278331" y="663407"/>
                    <a:pt x="300038" y="640557"/>
                  </a:cubicBezTo>
                  <a:cubicBezTo>
                    <a:pt x="303705" y="636697"/>
                    <a:pt x="309651" y="635963"/>
                    <a:pt x="314325" y="633413"/>
                  </a:cubicBezTo>
                  <a:cubicBezTo>
                    <a:pt x="331874" y="623840"/>
                    <a:pt x="325052" y="624350"/>
                    <a:pt x="350044" y="616744"/>
                  </a:cubicBezTo>
                  <a:cubicBezTo>
                    <a:pt x="361423" y="613281"/>
                    <a:pt x="406628" y="604326"/>
                    <a:pt x="416719" y="602457"/>
                  </a:cubicBezTo>
                  <a:cubicBezTo>
                    <a:pt x="426214" y="600699"/>
                    <a:pt x="435658" y="598322"/>
                    <a:pt x="445294" y="597694"/>
                  </a:cubicBezTo>
                  <a:cubicBezTo>
                    <a:pt x="472236" y="595937"/>
                    <a:pt x="499269" y="596107"/>
                    <a:pt x="526257" y="595313"/>
                  </a:cubicBezTo>
                  <a:cubicBezTo>
                    <a:pt x="540544" y="592932"/>
                    <a:pt x="554679" y="589302"/>
                    <a:pt x="569119" y="588169"/>
                  </a:cubicBezTo>
                  <a:cubicBezTo>
                    <a:pt x="595244" y="586120"/>
                    <a:pt x="621541" y="587358"/>
                    <a:pt x="647700" y="585788"/>
                  </a:cubicBezTo>
                  <a:cubicBezTo>
                    <a:pt x="667400" y="584606"/>
                    <a:pt x="712270" y="577637"/>
                    <a:pt x="731044" y="573882"/>
                  </a:cubicBezTo>
                  <a:cubicBezTo>
                    <a:pt x="744637" y="571163"/>
                    <a:pt x="758567" y="569281"/>
                    <a:pt x="771525" y="564357"/>
                  </a:cubicBezTo>
                  <a:cubicBezTo>
                    <a:pt x="798422" y="554136"/>
                    <a:pt x="824073" y="540889"/>
                    <a:pt x="850107" y="528638"/>
                  </a:cubicBezTo>
                  <a:cubicBezTo>
                    <a:pt x="864560" y="521836"/>
                    <a:pt x="879532" y="515845"/>
                    <a:pt x="892969" y="507207"/>
                  </a:cubicBezTo>
                  <a:cubicBezTo>
                    <a:pt x="904082" y="500063"/>
                    <a:pt x="914837" y="492329"/>
                    <a:pt x="926307" y="485775"/>
                  </a:cubicBezTo>
                  <a:cubicBezTo>
                    <a:pt x="937094" y="479611"/>
                    <a:pt x="948942" y="475418"/>
                    <a:pt x="959644" y="469107"/>
                  </a:cubicBezTo>
                  <a:cubicBezTo>
                    <a:pt x="979938" y="457139"/>
                    <a:pt x="997428" y="440069"/>
                    <a:pt x="1019175" y="431007"/>
                  </a:cubicBezTo>
                  <a:cubicBezTo>
                    <a:pt x="1028700" y="427038"/>
                    <a:pt x="1038521" y="423715"/>
                    <a:pt x="1047750" y="419100"/>
                  </a:cubicBezTo>
                  <a:cubicBezTo>
                    <a:pt x="1067190" y="409380"/>
                    <a:pt x="1120288" y="371638"/>
                    <a:pt x="1126332" y="366713"/>
                  </a:cubicBezTo>
                  <a:cubicBezTo>
                    <a:pt x="1158060" y="340860"/>
                    <a:pt x="1192034" y="316797"/>
                    <a:pt x="1219200" y="285750"/>
                  </a:cubicBezTo>
                  <a:cubicBezTo>
                    <a:pt x="1227040" y="276790"/>
                    <a:pt x="1232850" y="266186"/>
                    <a:pt x="1240632" y="257175"/>
                  </a:cubicBezTo>
                  <a:cubicBezTo>
                    <a:pt x="1247969" y="248680"/>
                    <a:pt x="1257231" y="241964"/>
                    <a:pt x="1264444" y="233363"/>
                  </a:cubicBezTo>
                  <a:cubicBezTo>
                    <a:pt x="1277910" y="217307"/>
                    <a:pt x="1287726" y="198175"/>
                    <a:pt x="1302544" y="183357"/>
                  </a:cubicBezTo>
                  <a:cubicBezTo>
                    <a:pt x="1308894" y="177007"/>
                    <a:pt x="1315493" y="170896"/>
                    <a:pt x="1321594" y="164307"/>
                  </a:cubicBezTo>
                  <a:cubicBezTo>
                    <a:pt x="1348915" y="134800"/>
                    <a:pt x="1360790" y="121265"/>
                    <a:pt x="1383507" y="92869"/>
                  </a:cubicBezTo>
                  <a:cubicBezTo>
                    <a:pt x="1389160" y="85802"/>
                    <a:pt x="1392562" y="76332"/>
                    <a:pt x="1400175" y="71438"/>
                  </a:cubicBezTo>
                  <a:cubicBezTo>
                    <a:pt x="1411288" y="64294"/>
                    <a:pt x="1420980" y="54185"/>
                    <a:pt x="1433513" y="50007"/>
                  </a:cubicBezTo>
                  <a:cubicBezTo>
                    <a:pt x="1438275" y="48419"/>
                    <a:pt x="1442992" y="46687"/>
                    <a:pt x="1447800" y="45244"/>
                  </a:cubicBezTo>
                  <a:cubicBezTo>
                    <a:pt x="1458870" y="41923"/>
                    <a:pt x="1470317" y="39777"/>
                    <a:pt x="1481138" y="35719"/>
                  </a:cubicBezTo>
                  <a:cubicBezTo>
                    <a:pt x="1519841" y="21206"/>
                    <a:pt x="1501143" y="13652"/>
                    <a:pt x="1559719" y="7144"/>
                  </a:cubicBezTo>
                  <a:cubicBezTo>
                    <a:pt x="1617469" y="728"/>
                    <a:pt x="1534849" y="9623"/>
                    <a:pt x="1614488" y="2382"/>
                  </a:cubicBezTo>
                  <a:cubicBezTo>
                    <a:pt x="1620861" y="1803"/>
                    <a:pt x="1627188" y="794"/>
                    <a:pt x="1633538" y="0"/>
                  </a:cubicBezTo>
                  <a:cubicBezTo>
                    <a:pt x="1654175" y="794"/>
                    <a:pt x="1674833" y="1169"/>
                    <a:pt x="1695450" y="2382"/>
                  </a:cubicBezTo>
                  <a:cubicBezTo>
                    <a:pt x="1701838" y="2758"/>
                    <a:pt x="1708392" y="2854"/>
                    <a:pt x="1714500" y="4763"/>
                  </a:cubicBezTo>
                  <a:cubicBezTo>
                    <a:pt x="1721276" y="6881"/>
                    <a:pt x="1727117" y="11286"/>
                    <a:pt x="1733550" y="14288"/>
                  </a:cubicBezTo>
                  <a:cubicBezTo>
                    <a:pt x="1751914" y="22858"/>
                    <a:pt x="1756823" y="21797"/>
                    <a:pt x="1774032" y="38100"/>
                  </a:cubicBezTo>
                  <a:cubicBezTo>
                    <a:pt x="1782222" y="45859"/>
                    <a:pt x="1788694" y="55269"/>
                    <a:pt x="1795463" y="64294"/>
                  </a:cubicBezTo>
                  <a:cubicBezTo>
                    <a:pt x="1812949" y="87608"/>
                    <a:pt x="1822188" y="101703"/>
                    <a:pt x="1833563" y="128588"/>
                  </a:cubicBezTo>
                  <a:cubicBezTo>
                    <a:pt x="1837475" y="137835"/>
                    <a:pt x="1840418" y="147484"/>
                    <a:pt x="1843088" y="157163"/>
                  </a:cubicBezTo>
                  <a:cubicBezTo>
                    <a:pt x="1852945" y="192893"/>
                    <a:pt x="1852466" y="196617"/>
                    <a:pt x="1857375" y="230982"/>
                  </a:cubicBezTo>
                  <a:cubicBezTo>
                    <a:pt x="1856581" y="249238"/>
                    <a:pt x="1856600" y="267547"/>
                    <a:pt x="1854994" y="285750"/>
                  </a:cubicBezTo>
                  <a:cubicBezTo>
                    <a:pt x="1854214" y="294590"/>
                    <a:pt x="1852117" y="303272"/>
                    <a:pt x="1850232" y="311944"/>
                  </a:cubicBezTo>
                  <a:cubicBezTo>
                    <a:pt x="1843615" y="342384"/>
                    <a:pt x="1836786" y="360864"/>
                    <a:pt x="1826419" y="392907"/>
                  </a:cubicBezTo>
                  <a:cubicBezTo>
                    <a:pt x="1810692" y="441518"/>
                    <a:pt x="1823602" y="402006"/>
                    <a:pt x="1807369" y="445294"/>
                  </a:cubicBezTo>
                  <a:cubicBezTo>
                    <a:pt x="1803226" y="456343"/>
                    <a:pt x="1799194" y="467437"/>
                    <a:pt x="1795463" y="478632"/>
                  </a:cubicBezTo>
                  <a:cubicBezTo>
                    <a:pt x="1792049" y="488874"/>
                    <a:pt x="1789569" y="499421"/>
                    <a:pt x="1785938" y="509588"/>
                  </a:cubicBezTo>
                  <a:cubicBezTo>
                    <a:pt x="1781625" y="521664"/>
                    <a:pt x="1776065" y="533267"/>
                    <a:pt x="1771650" y="545307"/>
                  </a:cubicBezTo>
                  <a:cubicBezTo>
                    <a:pt x="1762977" y="568960"/>
                    <a:pt x="1744962" y="628247"/>
                    <a:pt x="1740694" y="645319"/>
                  </a:cubicBezTo>
                  <a:cubicBezTo>
                    <a:pt x="1731724" y="681199"/>
                    <a:pt x="1736655" y="664580"/>
                    <a:pt x="1726407" y="695325"/>
                  </a:cubicBezTo>
                  <a:cubicBezTo>
                    <a:pt x="1725613" y="708819"/>
                    <a:pt x="1725024" y="722327"/>
                    <a:pt x="1724025" y="735807"/>
                  </a:cubicBezTo>
                  <a:cubicBezTo>
                    <a:pt x="1723122" y="747996"/>
                    <a:pt x="1721339" y="763830"/>
                    <a:pt x="1719263" y="776288"/>
                  </a:cubicBezTo>
                  <a:cubicBezTo>
                    <a:pt x="1718598" y="780280"/>
                    <a:pt x="1717676" y="784225"/>
                    <a:pt x="1716882" y="788194"/>
                  </a:cubicBezTo>
                  <a:cubicBezTo>
                    <a:pt x="1718469" y="815182"/>
                    <a:pt x="1719671" y="842195"/>
                    <a:pt x="1721644" y="869157"/>
                  </a:cubicBezTo>
                  <a:cubicBezTo>
                    <a:pt x="1722054" y="874754"/>
                    <a:pt x="1722849" y="880337"/>
                    <a:pt x="1724025" y="885825"/>
                  </a:cubicBezTo>
                  <a:cubicBezTo>
                    <a:pt x="1725236" y="891475"/>
                    <a:pt x="1727200" y="896938"/>
                    <a:pt x="1728788" y="902494"/>
                  </a:cubicBezTo>
                  <a:cubicBezTo>
                    <a:pt x="1729271" y="906359"/>
                    <a:pt x="1732539" y="933412"/>
                    <a:pt x="1733550" y="938213"/>
                  </a:cubicBezTo>
                  <a:cubicBezTo>
                    <a:pt x="1735573" y="947821"/>
                    <a:pt x="1737997" y="957348"/>
                    <a:pt x="1740694" y="966788"/>
                  </a:cubicBezTo>
                  <a:cubicBezTo>
                    <a:pt x="1744349" y="979582"/>
                    <a:pt x="1746138" y="993257"/>
                    <a:pt x="1752600" y="1004888"/>
                  </a:cubicBezTo>
                  <a:cubicBezTo>
                    <a:pt x="1760538" y="1019175"/>
                    <a:pt x="1768304" y="1033559"/>
                    <a:pt x="1776413" y="1047750"/>
                  </a:cubicBezTo>
                  <a:cubicBezTo>
                    <a:pt x="1781006" y="1055787"/>
                    <a:pt x="1786869" y="1063136"/>
                    <a:pt x="1790700" y="1071563"/>
                  </a:cubicBezTo>
                  <a:cubicBezTo>
                    <a:pt x="1794669" y="1080294"/>
                    <a:pt x="1798157" y="1089261"/>
                    <a:pt x="1802607" y="1097757"/>
                  </a:cubicBezTo>
                  <a:cubicBezTo>
                    <a:pt x="1806902" y="1105957"/>
                    <a:pt x="1812840" y="1113248"/>
                    <a:pt x="1816894" y="1121569"/>
                  </a:cubicBezTo>
                  <a:cubicBezTo>
                    <a:pt x="1827942" y="1144247"/>
                    <a:pt x="1835979" y="1168367"/>
                    <a:pt x="1847850" y="1190625"/>
                  </a:cubicBezTo>
                  <a:cubicBezTo>
                    <a:pt x="1854200" y="1202531"/>
                    <a:pt x="1861528" y="1213966"/>
                    <a:pt x="1866900" y="1226344"/>
                  </a:cubicBezTo>
                  <a:cubicBezTo>
                    <a:pt x="1900913" y="1304722"/>
                    <a:pt x="1896362" y="1291804"/>
                    <a:pt x="1909763" y="1345407"/>
                  </a:cubicBezTo>
                  <a:cubicBezTo>
                    <a:pt x="1912648" y="1385796"/>
                    <a:pt x="1915105" y="1397978"/>
                    <a:pt x="1907382" y="1445419"/>
                  </a:cubicBezTo>
                  <a:cubicBezTo>
                    <a:pt x="1905365" y="1457806"/>
                    <a:pt x="1899652" y="1469303"/>
                    <a:pt x="1895475" y="1481138"/>
                  </a:cubicBezTo>
                  <a:cubicBezTo>
                    <a:pt x="1890126" y="1496294"/>
                    <a:pt x="1885139" y="1511609"/>
                    <a:pt x="1878807" y="1526382"/>
                  </a:cubicBezTo>
                  <a:cubicBezTo>
                    <a:pt x="1876426" y="1531938"/>
                    <a:pt x="1873575" y="1537315"/>
                    <a:pt x="1871663" y="1543050"/>
                  </a:cubicBezTo>
                  <a:cubicBezTo>
                    <a:pt x="1853178" y="1598500"/>
                    <a:pt x="1887897" y="1512625"/>
                    <a:pt x="1854994" y="1593057"/>
                  </a:cubicBezTo>
                  <a:cubicBezTo>
                    <a:pt x="1852034" y="1600292"/>
                    <a:pt x="1849348" y="1607701"/>
                    <a:pt x="1845469" y="1614488"/>
                  </a:cubicBezTo>
                  <a:cubicBezTo>
                    <a:pt x="1840546" y="1623103"/>
                    <a:pt x="1828167" y="1635024"/>
                    <a:pt x="1819275" y="1638300"/>
                  </a:cubicBezTo>
                  <a:cubicBezTo>
                    <a:pt x="1803058" y="1644275"/>
                    <a:pt x="1754195" y="1644888"/>
                    <a:pt x="1743075" y="1645444"/>
                  </a:cubicBezTo>
                  <a:cubicBezTo>
                    <a:pt x="1735931" y="1646238"/>
                    <a:pt x="1728832" y="1647825"/>
                    <a:pt x="1721644" y="1647825"/>
                  </a:cubicBezTo>
                  <a:cubicBezTo>
                    <a:pt x="1712627" y="1647825"/>
                    <a:pt x="1673381" y="1644087"/>
                    <a:pt x="1662113" y="1643063"/>
                  </a:cubicBezTo>
                  <a:cubicBezTo>
                    <a:pt x="1634132" y="1637067"/>
                    <a:pt x="1617355" y="1633049"/>
                    <a:pt x="1588294" y="1628775"/>
                  </a:cubicBezTo>
                  <a:cubicBezTo>
                    <a:pt x="1574852" y="1626798"/>
                    <a:pt x="1561307" y="1625600"/>
                    <a:pt x="1547813" y="1624013"/>
                  </a:cubicBezTo>
                  <a:cubicBezTo>
                    <a:pt x="1538288" y="1621632"/>
                    <a:pt x="1528846" y="1618892"/>
                    <a:pt x="1519238" y="1616869"/>
                  </a:cubicBezTo>
                  <a:cubicBezTo>
                    <a:pt x="1513746" y="1615713"/>
                    <a:pt x="1507894" y="1616263"/>
                    <a:pt x="1502569" y="1614488"/>
                  </a:cubicBezTo>
                  <a:cubicBezTo>
                    <a:pt x="1498178" y="1613024"/>
                    <a:pt x="1494747" y="1609522"/>
                    <a:pt x="1490663" y="1607344"/>
                  </a:cubicBezTo>
                  <a:cubicBezTo>
                    <a:pt x="1417350" y="1568244"/>
                    <a:pt x="1516080" y="1624491"/>
                    <a:pt x="1445419" y="1578769"/>
                  </a:cubicBezTo>
                  <a:cubicBezTo>
                    <a:pt x="1341765" y="1511697"/>
                    <a:pt x="1424272" y="1561891"/>
                    <a:pt x="1354932" y="1533525"/>
                  </a:cubicBezTo>
                  <a:cubicBezTo>
                    <a:pt x="1329943" y="1523302"/>
                    <a:pt x="1307421" y="1506259"/>
                    <a:pt x="1281113" y="1500188"/>
                  </a:cubicBezTo>
                  <a:cubicBezTo>
                    <a:pt x="1249570" y="1492909"/>
                    <a:pt x="1252558" y="1492928"/>
                    <a:pt x="1221582" y="1488282"/>
                  </a:cubicBezTo>
                  <a:lnTo>
                    <a:pt x="1154907" y="1478757"/>
                  </a:lnTo>
                  <a:cubicBezTo>
                    <a:pt x="1124927" y="1470191"/>
                    <a:pt x="1115782" y="1468101"/>
                    <a:pt x="1085850" y="1457325"/>
                  </a:cubicBezTo>
                  <a:cubicBezTo>
                    <a:pt x="1077807" y="1454429"/>
                    <a:pt x="1069611" y="1451767"/>
                    <a:pt x="1062038" y="1447800"/>
                  </a:cubicBezTo>
                  <a:cubicBezTo>
                    <a:pt x="1052870" y="1442998"/>
                    <a:pt x="1045016" y="1435926"/>
                    <a:pt x="1035844" y="1431132"/>
                  </a:cubicBezTo>
                  <a:cubicBezTo>
                    <a:pt x="1010046" y="1417647"/>
                    <a:pt x="983506" y="1405629"/>
                    <a:pt x="957263" y="1393032"/>
                  </a:cubicBezTo>
                  <a:lnTo>
                    <a:pt x="916782" y="1373982"/>
                  </a:lnTo>
                  <a:cubicBezTo>
                    <a:pt x="905598" y="1368570"/>
                    <a:pt x="894827" y="1362293"/>
                    <a:pt x="883444" y="1357313"/>
                  </a:cubicBezTo>
                  <a:cubicBezTo>
                    <a:pt x="870744" y="1351757"/>
                    <a:pt x="857822" y="1346682"/>
                    <a:pt x="845344" y="1340644"/>
                  </a:cubicBezTo>
                  <a:cubicBezTo>
                    <a:pt x="756962" y="1297879"/>
                    <a:pt x="874595" y="1347653"/>
                    <a:pt x="752475" y="1300163"/>
                  </a:cubicBezTo>
                  <a:cubicBezTo>
                    <a:pt x="742858" y="1296423"/>
                    <a:pt x="733928" y="1290688"/>
                    <a:pt x="723900" y="1288257"/>
                  </a:cubicBezTo>
                  <a:cubicBezTo>
                    <a:pt x="633645" y="1266377"/>
                    <a:pt x="672035" y="1272769"/>
                    <a:pt x="609600" y="1264444"/>
                  </a:cubicBezTo>
                  <a:cubicBezTo>
                    <a:pt x="587375" y="1267619"/>
                    <a:pt x="564771" y="1268795"/>
                    <a:pt x="542925" y="1273969"/>
                  </a:cubicBezTo>
                  <a:cubicBezTo>
                    <a:pt x="534290" y="1276014"/>
                    <a:pt x="526334" y="1280717"/>
                    <a:pt x="519113" y="1285875"/>
                  </a:cubicBezTo>
                  <a:cubicBezTo>
                    <a:pt x="500460" y="1299199"/>
                    <a:pt x="485201" y="1317838"/>
                    <a:pt x="471488" y="1335882"/>
                  </a:cubicBezTo>
                  <a:cubicBezTo>
                    <a:pt x="463225" y="1346754"/>
                    <a:pt x="456890" y="1359140"/>
                    <a:pt x="447675" y="1369219"/>
                  </a:cubicBezTo>
                  <a:cubicBezTo>
                    <a:pt x="431385" y="1387036"/>
                    <a:pt x="410881" y="1400796"/>
                    <a:pt x="395288" y="1419225"/>
                  </a:cubicBezTo>
                  <a:cubicBezTo>
                    <a:pt x="359557" y="1461453"/>
                    <a:pt x="377088" y="1439282"/>
                    <a:pt x="342900" y="1485900"/>
                  </a:cubicBezTo>
                  <a:cubicBezTo>
                    <a:pt x="340519" y="1493044"/>
                    <a:pt x="336358" y="1499826"/>
                    <a:pt x="335757" y="1507332"/>
                  </a:cubicBezTo>
                  <a:cubicBezTo>
                    <a:pt x="324697" y="1645584"/>
                    <a:pt x="342982" y="1566530"/>
                    <a:pt x="328613" y="1624013"/>
                  </a:cubicBezTo>
                  <a:cubicBezTo>
                    <a:pt x="326232" y="1647032"/>
                    <a:pt x="326802" y="1670550"/>
                    <a:pt x="321469" y="1693069"/>
                  </a:cubicBezTo>
                  <a:cubicBezTo>
                    <a:pt x="319336" y="1702074"/>
                    <a:pt x="305594" y="1716882"/>
                    <a:pt x="297657" y="1724025"/>
                  </a:cubicBezTo>
                  <a:cubicBezTo>
                    <a:pt x="293049" y="1728172"/>
                    <a:pt x="288626" y="1732646"/>
                    <a:pt x="283369" y="1735932"/>
                  </a:cubicBezTo>
                  <a:cubicBezTo>
                    <a:pt x="265397" y="1747165"/>
                    <a:pt x="240398" y="1755022"/>
                    <a:pt x="221457" y="1762125"/>
                  </a:cubicBezTo>
                  <a:cubicBezTo>
                    <a:pt x="196275" y="1771568"/>
                    <a:pt x="208990" y="1767623"/>
                    <a:pt x="183357" y="1774032"/>
                  </a:cubicBezTo>
                  <a:cubicBezTo>
                    <a:pt x="140030" y="1758277"/>
                    <a:pt x="162526" y="1769017"/>
                    <a:pt x="109538" y="1731169"/>
                  </a:cubicBezTo>
                  <a:cubicBezTo>
                    <a:pt x="103079" y="1726555"/>
                    <a:pt x="90488" y="1716882"/>
                    <a:pt x="90488" y="1716882"/>
                  </a:cubicBezTo>
                  <a:cubicBezTo>
                    <a:pt x="86519" y="1710532"/>
                    <a:pt x="82106" y="1704439"/>
                    <a:pt x="78582" y="1697832"/>
                  </a:cubicBezTo>
                  <a:cubicBezTo>
                    <a:pt x="71543" y="1684634"/>
                    <a:pt x="75962" y="1679913"/>
                    <a:pt x="61913" y="1676400"/>
                  </a:cubicBezTo>
                  <a:cubicBezTo>
                    <a:pt x="58833" y="1675630"/>
                    <a:pt x="50006" y="1693863"/>
                    <a:pt x="45244" y="1690688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135BD4FD-FF83-4051-B424-06BBD7CBB6E4}"/>
                </a:ext>
              </a:extLst>
            </p:cNvPr>
            <p:cNvSpPr/>
            <p:nvPr/>
          </p:nvSpPr>
          <p:spPr>
            <a:xfrm>
              <a:off x="7366794" y="4202906"/>
              <a:ext cx="1514642" cy="2628900"/>
            </a:xfrm>
            <a:custGeom>
              <a:avLst/>
              <a:gdLst>
                <a:gd name="connsiteX0" fmla="*/ 728662 w 1514642"/>
                <a:gd name="connsiteY0" fmla="*/ 116682 h 2628900"/>
                <a:gd name="connsiteX1" fmla="*/ 633412 w 1514642"/>
                <a:gd name="connsiteY1" fmla="*/ 228600 h 2628900"/>
                <a:gd name="connsiteX2" fmla="*/ 507206 w 1514642"/>
                <a:gd name="connsiteY2" fmla="*/ 383382 h 2628900"/>
                <a:gd name="connsiteX3" fmla="*/ 481012 w 1514642"/>
                <a:gd name="connsiteY3" fmla="*/ 416719 h 2628900"/>
                <a:gd name="connsiteX4" fmla="*/ 457200 w 1514642"/>
                <a:gd name="connsiteY4" fmla="*/ 445294 h 2628900"/>
                <a:gd name="connsiteX5" fmla="*/ 421481 w 1514642"/>
                <a:gd name="connsiteY5" fmla="*/ 504825 h 2628900"/>
                <a:gd name="connsiteX6" fmla="*/ 400050 w 1514642"/>
                <a:gd name="connsiteY6" fmla="*/ 542925 h 2628900"/>
                <a:gd name="connsiteX7" fmla="*/ 369094 w 1514642"/>
                <a:gd name="connsiteY7" fmla="*/ 633413 h 2628900"/>
                <a:gd name="connsiteX8" fmla="*/ 350044 w 1514642"/>
                <a:gd name="connsiteY8" fmla="*/ 685800 h 2628900"/>
                <a:gd name="connsiteX9" fmla="*/ 326231 w 1514642"/>
                <a:gd name="connsiteY9" fmla="*/ 764382 h 2628900"/>
                <a:gd name="connsiteX10" fmla="*/ 309562 w 1514642"/>
                <a:gd name="connsiteY10" fmla="*/ 821532 h 2628900"/>
                <a:gd name="connsiteX11" fmla="*/ 304800 w 1514642"/>
                <a:gd name="connsiteY11" fmla="*/ 850107 h 2628900"/>
                <a:gd name="connsiteX12" fmla="*/ 295275 w 1514642"/>
                <a:gd name="connsiteY12" fmla="*/ 926307 h 2628900"/>
                <a:gd name="connsiteX13" fmla="*/ 297656 w 1514642"/>
                <a:gd name="connsiteY13" fmla="*/ 1092994 h 2628900"/>
                <a:gd name="connsiteX14" fmla="*/ 302419 w 1514642"/>
                <a:gd name="connsiteY14" fmla="*/ 1152525 h 2628900"/>
                <a:gd name="connsiteX15" fmla="*/ 307181 w 1514642"/>
                <a:gd name="connsiteY15" fmla="*/ 1250157 h 2628900"/>
                <a:gd name="connsiteX16" fmla="*/ 319087 w 1514642"/>
                <a:gd name="connsiteY16" fmla="*/ 1357313 h 2628900"/>
                <a:gd name="connsiteX17" fmla="*/ 323850 w 1514642"/>
                <a:gd name="connsiteY17" fmla="*/ 1426369 h 2628900"/>
                <a:gd name="connsiteX18" fmla="*/ 328612 w 1514642"/>
                <a:gd name="connsiteY18" fmla="*/ 1590675 h 2628900"/>
                <a:gd name="connsiteX19" fmla="*/ 319087 w 1514642"/>
                <a:gd name="connsiteY19" fmla="*/ 1816894 h 2628900"/>
                <a:gd name="connsiteX20" fmla="*/ 309562 w 1514642"/>
                <a:gd name="connsiteY20" fmla="*/ 1866900 h 2628900"/>
                <a:gd name="connsiteX21" fmla="*/ 288131 w 1514642"/>
                <a:gd name="connsiteY21" fmla="*/ 1950244 h 2628900"/>
                <a:gd name="connsiteX22" fmla="*/ 276225 w 1514642"/>
                <a:gd name="connsiteY22" fmla="*/ 1985963 h 2628900"/>
                <a:gd name="connsiteX23" fmla="*/ 264319 w 1514642"/>
                <a:gd name="connsiteY23" fmla="*/ 2026444 h 2628900"/>
                <a:gd name="connsiteX24" fmla="*/ 252412 w 1514642"/>
                <a:gd name="connsiteY24" fmla="*/ 2045494 h 2628900"/>
                <a:gd name="connsiteX25" fmla="*/ 219075 w 1514642"/>
                <a:gd name="connsiteY25" fmla="*/ 2095500 h 2628900"/>
                <a:gd name="connsiteX26" fmla="*/ 192881 w 1514642"/>
                <a:gd name="connsiteY26" fmla="*/ 2114550 h 2628900"/>
                <a:gd name="connsiteX27" fmla="*/ 176212 w 1514642"/>
                <a:gd name="connsiteY27" fmla="*/ 2131219 h 2628900"/>
                <a:gd name="connsiteX28" fmla="*/ 111919 w 1514642"/>
                <a:gd name="connsiteY28" fmla="*/ 2195513 h 2628900"/>
                <a:gd name="connsiteX29" fmla="*/ 69056 w 1514642"/>
                <a:gd name="connsiteY29" fmla="*/ 2264569 h 2628900"/>
                <a:gd name="connsiteX30" fmla="*/ 35719 w 1514642"/>
                <a:gd name="connsiteY30" fmla="*/ 2338388 h 2628900"/>
                <a:gd name="connsiteX31" fmla="*/ 23812 w 1514642"/>
                <a:gd name="connsiteY31" fmla="*/ 2359819 h 2628900"/>
                <a:gd name="connsiteX32" fmla="*/ 16669 w 1514642"/>
                <a:gd name="connsiteY32" fmla="*/ 2386013 h 2628900"/>
                <a:gd name="connsiteX33" fmla="*/ 0 w 1514642"/>
                <a:gd name="connsiteY33" fmla="*/ 2436019 h 2628900"/>
                <a:gd name="connsiteX34" fmla="*/ 4762 w 1514642"/>
                <a:gd name="connsiteY34" fmla="*/ 2471738 h 2628900"/>
                <a:gd name="connsiteX35" fmla="*/ 33337 w 1514642"/>
                <a:gd name="connsiteY35" fmla="*/ 2493169 h 2628900"/>
                <a:gd name="connsiteX36" fmla="*/ 71437 w 1514642"/>
                <a:gd name="connsiteY36" fmla="*/ 2509838 h 2628900"/>
                <a:gd name="connsiteX37" fmla="*/ 223837 w 1514642"/>
                <a:gd name="connsiteY37" fmla="*/ 2555082 h 2628900"/>
                <a:gd name="connsiteX38" fmla="*/ 321469 w 1514642"/>
                <a:gd name="connsiteY38" fmla="*/ 2583657 h 2628900"/>
                <a:gd name="connsiteX39" fmla="*/ 400050 w 1514642"/>
                <a:gd name="connsiteY39" fmla="*/ 2595563 h 2628900"/>
                <a:gd name="connsiteX40" fmla="*/ 478631 w 1514642"/>
                <a:gd name="connsiteY40" fmla="*/ 2609850 h 2628900"/>
                <a:gd name="connsiteX41" fmla="*/ 623887 w 1514642"/>
                <a:gd name="connsiteY41" fmla="*/ 2621757 h 2628900"/>
                <a:gd name="connsiteX42" fmla="*/ 795337 w 1514642"/>
                <a:gd name="connsiteY42" fmla="*/ 2628900 h 2628900"/>
                <a:gd name="connsiteX43" fmla="*/ 923925 w 1514642"/>
                <a:gd name="connsiteY43" fmla="*/ 2621757 h 2628900"/>
                <a:gd name="connsiteX44" fmla="*/ 1102519 w 1514642"/>
                <a:gd name="connsiteY44" fmla="*/ 2607469 h 2628900"/>
                <a:gd name="connsiteX45" fmla="*/ 1154906 w 1514642"/>
                <a:gd name="connsiteY45" fmla="*/ 2597944 h 2628900"/>
                <a:gd name="connsiteX46" fmla="*/ 1250156 w 1514642"/>
                <a:gd name="connsiteY46" fmla="*/ 2578894 h 2628900"/>
                <a:gd name="connsiteX47" fmla="*/ 1293019 w 1514642"/>
                <a:gd name="connsiteY47" fmla="*/ 2562225 h 2628900"/>
                <a:gd name="connsiteX48" fmla="*/ 1371600 w 1514642"/>
                <a:gd name="connsiteY48" fmla="*/ 2521744 h 2628900"/>
                <a:gd name="connsiteX49" fmla="*/ 1409700 w 1514642"/>
                <a:gd name="connsiteY49" fmla="*/ 2488407 h 2628900"/>
                <a:gd name="connsiteX50" fmla="*/ 1462087 w 1514642"/>
                <a:gd name="connsiteY50" fmla="*/ 2431257 h 2628900"/>
                <a:gd name="connsiteX51" fmla="*/ 1504950 w 1514642"/>
                <a:gd name="connsiteY51" fmla="*/ 2340769 h 2628900"/>
                <a:gd name="connsiteX52" fmla="*/ 1514475 w 1514642"/>
                <a:gd name="connsiteY52" fmla="*/ 2252663 h 2628900"/>
                <a:gd name="connsiteX53" fmla="*/ 1507331 w 1514642"/>
                <a:gd name="connsiteY53" fmla="*/ 2205038 h 2628900"/>
                <a:gd name="connsiteX54" fmla="*/ 1485900 w 1514642"/>
                <a:gd name="connsiteY54" fmla="*/ 2102644 h 2628900"/>
                <a:gd name="connsiteX55" fmla="*/ 1459706 w 1514642"/>
                <a:gd name="connsiteY55" fmla="*/ 2000250 h 2628900"/>
                <a:gd name="connsiteX56" fmla="*/ 1452562 w 1514642"/>
                <a:gd name="connsiteY56" fmla="*/ 1943100 h 2628900"/>
                <a:gd name="connsiteX57" fmla="*/ 1450181 w 1514642"/>
                <a:gd name="connsiteY57" fmla="*/ 1883569 h 2628900"/>
                <a:gd name="connsiteX58" fmla="*/ 1440656 w 1514642"/>
                <a:gd name="connsiteY58" fmla="*/ 1821657 h 2628900"/>
                <a:gd name="connsiteX59" fmla="*/ 1433512 w 1514642"/>
                <a:gd name="connsiteY59" fmla="*/ 1764507 h 2628900"/>
                <a:gd name="connsiteX60" fmla="*/ 1426369 w 1514642"/>
                <a:gd name="connsiteY60" fmla="*/ 1624013 h 2628900"/>
                <a:gd name="connsiteX61" fmla="*/ 1423987 w 1514642"/>
                <a:gd name="connsiteY61" fmla="*/ 1550194 h 2628900"/>
                <a:gd name="connsiteX62" fmla="*/ 1416844 w 1514642"/>
                <a:gd name="connsiteY62" fmla="*/ 1476375 h 2628900"/>
                <a:gd name="connsiteX63" fmla="*/ 1412081 w 1514642"/>
                <a:gd name="connsiteY63" fmla="*/ 1409700 h 2628900"/>
                <a:gd name="connsiteX64" fmla="*/ 1397794 w 1514642"/>
                <a:gd name="connsiteY64" fmla="*/ 1264444 h 2628900"/>
                <a:gd name="connsiteX65" fmla="*/ 1395412 w 1514642"/>
                <a:gd name="connsiteY65" fmla="*/ 1197769 h 2628900"/>
                <a:gd name="connsiteX66" fmla="*/ 1381125 w 1514642"/>
                <a:gd name="connsiteY66" fmla="*/ 1064419 h 2628900"/>
                <a:gd name="connsiteX67" fmla="*/ 1371600 w 1514642"/>
                <a:gd name="connsiteY67" fmla="*/ 852488 h 2628900"/>
                <a:gd name="connsiteX68" fmla="*/ 1354931 w 1514642"/>
                <a:gd name="connsiteY68" fmla="*/ 757238 h 2628900"/>
                <a:gd name="connsiteX69" fmla="*/ 1347787 w 1514642"/>
                <a:gd name="connsiteY69" fmla="*/ 683419 h 2628900"/>
                <a:gd name="connsiteX70" fmla="*/ 1340644 w 1514642"/>
                <a:gd name="connsiteY70" fmla="*/ 523875 h 2628900"/>
                <a:gd name="connsiteX71" fmla="*/ 1323975 w 1514642"/>
                <a:gd name="connsiteY71" fmla="*/ 404813 h 2628900"/>
                <a:gd name="connsiteX72" fmla="*/ 1290637 w 1514642"/>
                <a:gd name="connsiteY72" fmla="*/ 278607 h 2628900"/>
                <a:gd name="connsiteX73" fmla="*/ 1269206 w 1514642"/>
                <a:gd name="connsiteY73" fmla="*/ 221457 h 2628900"/>
                <a:gd name="connsiteX74" fmla="*/ 1245394 w 1514642"/>
                <a:gd name="connsiteY74" fmla="*/ 169069 h 2628900"/>
                <a:gd name="connsiteX75" fmla="*/ 1221581 w 1514642"/>
                <a:gd name="connsiteY75" fmla="*/ 140494 h 2628900"/>
                <a:gd name="connsiteX76" fmla="*/ 1200150 w 1514642"/>
                <a:gd name="connsiteY76" fmla="*/ 109538 h 2628900"/>
                <a:gd name="connsiteX77" fmla="*/ 1150144 w 1514642"/>
                <a:gd name="connsiteY77" fmla="*/ 61913 h 2628900"/>
                <a:gd name="connsiteX78" fmla="*/ 1100137 w 1514642"/>
                <a:gd name="connsiteY78" fmla="*/ 23813 h 2628900"/>
                <a:gd name="connsiteX79" fmla="*/ 1057275 w 1514642"/>
                <a:gd name="connsiteY79" fmla="*/ 9525 h 2628900"/>
                <a:gd name="connsiteX80" fmla="*/ 983456 w 1514642"/>
                <a:gd name="connsiteY80" fmla="*/ 0 h 2628900"/>
                <a:gd name="connsiteX81" fmla="*/ 904875 w 1514642"/>
                <a:gd name="connsiteY81" fmla="*/ 2382 h 2628900"/>
                <a:gd name="connsiteX82" fmla="*/ 876300 w 1514642"/>
                <a:gd name="connsiteY82" fmla="*/ 9525 h 2628900"/>
                <a:gd name="connsiteX83" fmla="*/ 835819 w 1514642"/>
                <a:gd name="connsiteY83" fmla="*/ 19050 h 2628900"/>
                <a:gd name="connsiteX84" fmla="*/ 781050 w 1514642"/>
                <a:gd name="connsiteY84" fmla="*/ 47625 h 2628900"/>
                <a:gd name="connsiteX85" fmla="*/ 766762 w 1514642"/>
                <a:gd name="connsiteY85" fmla="*/ 57150 h 2628900"/>
                <a:gd name="connsiteX86" fmla="*/ 757237 w 1514642"/>
                <a:gd name="connsiteY86" fmla="*/ 66675 h 2628900"/>
                <a:gd name="connsiteX87" fmla="*/ 747712 w 1514642"/>
                <a:gd name="connsiteY87" fmla="*/ 71438 h 2628900"/>
                <a:gd name="connsiteX88" fmla="*/ 738187 w 1514642"/>
                <a:gd name="connsiteY88" fmla="*/ 80963 h 2628900"/>
                <a:gd name="connsiteX89" fmla="*/ 728662 w 1514642"/>
                <a:gd name="connsiteY89" fmla="*/ 116682 h 2628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1514642" h="2628900">
                  <a:moveTo>
                    <a:pt x="728662" y="116682"/>
                  </a:moveTo>
                  <a:cubicBezTo>
                    <a:pt x="711200" y="141288"/>
                    <a:pt x="760488" y="86859"/>
                    <a:pt x="633412" y="228600"/>
                  </a:cubicBezTo>
                  <a:cubicBezTo>
                    <a:pt x="541376" y="331258"/>
                    <a:pt x="597306" y="264830"/>
                    <a:pt x="507206" y="383382"/>
                  </a:cubicBezTo>
                  <a:cubicBezTo>
                    <a:pt x="498655" y="394634"/>
                    <a:pt x="489892" y="405725"/>
                    <a:pt x="481012" y="416719"/>
                  </a:cubicBezTo>
                  <a:cubicBezTo>
                    <a:pt x="473221" y="426364"/>
                    <a:pt x="463579" y="434662"/>
                    <a:pt x="457200" y="445294"/>
                  </a:cubicBezTo>
                  <a:cubicBezTo>
                    <a:pt x="445294" y="465138"/>
                    <a:pt x="433172" y="484854"/>
                    <a:pt x="421481" y="504825"/>
                  </a:cubicBezTo>
                  <a:cubicBezTo>
                    <a:pt x="414120" y="517400"/>
                    <a:pt x="405087" y="529252"/>
                    <a:pt x="400050" y="542925"/>
                  </a:cubicBezTo>
                  <a:cubicBezTo>
                    <a:pt x="356314" y="661635"/>
                    <a:pt x="409475" y="515154"/>
                    <a:pt x="369094" y="633413"/>
                  </a:cubicBezTo>
                  <a:cubicBezTo>
                    <a:pt x="363090" y="650997"/>
                    <a:pt x="355823" y="668141"/>
                    <a:pt x="350044" y="685800"/>
                  </a:cubicBezTo>
                  <a:cubicBezTo>
                    <a:pt x="341531" y="711813"/>
                    <a:pt x="332386" y="737713"/>
                    <a:pt x="326231" y="764382"/>
                  </a:cubicBezTo>
                  <a:cubicBezTo>
                    <a:pt x="316998" y="804391"/>
                    <a:pt x="322706" y="785386"/>
                    <a:pt x="309562" y="821532"/>
                  </a:cubicBezTo>
                  <a:cubicBezTo>
                    <a:pt x="307975" y="831057"/>
                    <a:pt x="306105" y="840539"/>
                    <a:pt x="304800" y="850107"/>
                  </a:cubicBezTo>
                  <a:cubicBezTo>
                    <a:pt x="301342" y="875470"/>
                    <a:pt x="295275" y="926307"/>
                    <a:pt x="295275" y="926307"/>
                  </a:cubicBezTo>
                  <a:cubicBezTo>
                    <a:pt x="296069" y="981869"/>
                    <a:pt x="295902" y="1037454"/>
                    <a:pt x="297656" y="1092994"/>
                  </a:cubicBezTo>
                  <a:cubicBezTo>
                    <a:pt x="298284" y="1112891"/>
                    <a:pt x="301215" y="1132654"/>
                    <a:pt x="302419" y="1152525"/>
                  </a:cubicBezTo>
                  <a:cubicBezTo>
                    <a:pt x="304390" y="1185048"/>
                    <a:pt x="305116" y="1217640"/>
                    <a:pt x="307181" y="1250157"/>
                  </a:cubicBezTo>
                  <a:cubicBezTo>
                    <a:pt x="312479" y="1333593"/>
                    <a:pt x="310866" y="1271808"/>
                    <a:pt x="319087" y="1357313"/>
                  </a:cubicBezTo>
                  <a:cubicBezTo>
                    <a:pt x="321295" y="1380280"/>
                    <a:pt x="322262" y="1403350"/>
                    <a:pt x="323850" y="1426369"/>
                  </a:cubicBezTo>
                  <a:cubicBezTo>
                    <a:pt x="325437" y="1481138"/>
                    <a:pt x="329482" y="1535890"/>
                    <a:pt x="328612" y="1590675"/>
                  </a:cubicBezTo>
                  <a:cubicBezTo>
                    <a:pt x="327119" y="1684743"/>
                    <a:pt x="330240" y="1732452"/>
                    <a:pt x="319087" y="1816894"/>
                  </a:cubicBezTo>
                  <a:cubicBezTo>
                    <a:pt x="316865" y="1833716"/>
                    <a:pt x="312972" y="1850278"/>
                    <a:pt x="309562" y="1866900"/>
                  </a:cubicBezTo>
                  <a:cubicBezTo>
                    <a:pt x="301794" y="1904771"/>
                    <a:pt x="299547" y="1913713"/>
                    <a:pt x="288131" y="1950244"/>
                  </a:cubicBezTo>
                  <a:cubicBezTo>
                    <a:pt x="284388" y="1962223"/>
                    <a:pt x="279968" y="1973984"/>
                    <a:pt x="276225" y="1985963"/>
                  </a:cubicBezTo>
                  <a:cubicBezTo>
                    <a:pt x="272030" y="1999388"/>
                    <a:pt x="269543" y="2013385"/>
                    <a:pt x="264319" y="2026444"/>
                  </a:cubicBezTo>
                  <a:cubicBezTo>
                    <a:pt x="261538" y="2033397"/>
                    <a:pt x="256164" y="2039013"/>
                    <a:pt x="252412" y="2045494"/>
                  </a:cubicBezTo>
                  <a:cubicBezTo>
                    <a:pt x="240242" y="2066515"/>
                    <a:pt x="237200" y="2078329"/>
                    <a:pt x="219075" y="2095500"/>
                  </a:cubicBezTo>
                  <a:cubicBezTo>
                    <a:pt x="211237" y="2102925"/>
                    <a:pt x="201175" y="2107638"/>
                    <a:pt x="192881" y="2114550"/>
                  </a:cubicBezTo>
                  <a:cubicBezTo>
                    <a:pt x="186844" y="2119580"/>
                    <a:pt x="182126" y="2126045"/>
                    <a:pt x="176212" y="2131219"/>
                  </a:cubicBezTo>
                  <a:cubicBezTo>
                    <a:pt x="143517" y="2159827"/>
                    <a:pt x="147632" y="2143930"/>
                    <a:pt x="111919" y="2195513"/>
                  </a:cubicBezTo>
                  <a:cubicBezTo>
                    <a:pt x="90111" y="2227012"/>
                    <a:pt x="87447" y="2228809"/>
                    <a:pt x="69056" y="2264569"/>
                  </a:cubicBezTo>
                  <a:cubicBezTo>
                    <a:pt x="13716" y="2372176"/>
                    <a:pt x="72279" y="2261613"/>
                    <a:pt x="35719" y="2338388"/>
                  </a:cubicBezTo>
                  <a:cubicBezTo>
                    <a:pt x="32205" y="2345766"/>
                    <a:pt x="27781" y="2352675"/>
                    <a:pt x="23812" y="2359819"/>
                  </a:cubicBezTo>
                  <a:cubicBezTo>
                    <a:pt x="21431" y="2368550"/>
                    <a:pt x="19531" y="2377427"/>
                    <a:pt x="16669" y="2386013"/>
                  </a:cubicBezTo>
                  <a:cubicBezTo>
                    <a:pt x="-3291" y="2445892"/>
                    <a:pt x="10820" y="2392736"/>
                    <a:pt x="0" y="2436019"/>
                  </a:cubicBezTo>
                  <a:cubicBezTo>
                    <a:pt x="1587" y="2447925"/>
                    <a:pt x="-1290" y="2461363"/>
                    <a:pt x="4762" y="2471738"/>
                  </a:cubicBezTo>
                  <a:cubicBezTo>
                    <a:pt x="10761" y="2482022"/>
                    <a:pt x="23000" y="2487262"/>
                    <a:pt x="33337" y="2493169"/>
                  </a:cubicBezTo>
                  <a:cubicBezTo>
                    <a:pt x="45373" y="2500047"/>
                    <a:pt x="58539" y="2504757"/>
                    <a:pt x="71437" y="2509838"/>
                  </a:cubicBezTo>
                  <a:cubicBezTo>
                    <a:pt x="131318" y="2533427"/>
                    <a:pt x="144385" y="2529993"/>
                    <a:pt x="223837" y="2555082"/>
                  </a:cubicBezTo>
                  <a:cubicBezTo>
                    <a:pt x="249210" y="2563094"/>
                    <a:pt x="296320" y="2578627"/>
                    <a:pt x="321469" y="2583657"/>
                  </a:cubicBezTo>
                  <a:cubicBezTo>
                    <a:pt x="347447" y="2588853"/>
                    <a:pt x="373918" y="2591208"/>
                    <a:pt x="400050" y="2595563"/>
                  </a:cubicBezTo>
                  <a:cubicBezTo>
                    <a:pt x="426311" y="2599940"/>
                    <a:pt x="452260" y="2606199"/>
                    <a:pt x="478631" y="2609850"/>
                  </a:cubicBezTo>
                  <a:cubicBezTo>
                    <a:pt x="517221" y="2615193"/>
                    <a:pt x="584173" y="2618815"/>
                    <a:pt x="623887" y="2621757"/>
                  </a:cubicBezTo>
                  <a:cubicBezTo>
                    <a:pt x="731454" y="2629725"/>
                    <a:pt x="643199" y="2625663"/>
                    <a:pt x="795337" y="2628900"/>
                  </a:cubicBezTo>
                  <a:lnTo>
                    <a:pt x="923925" y="2621757"/>
                  </a:lnTo>
                  <a:cubicBezTo>
                    <a:pt x="983502" y="2617601"/>
                    <a:pt x="1102519" y="2607469"/>
                    <a:pt x="1102519" y="2607469"/>
                  </a:cubicBezTo>
                  <a:lnTo>
                    <a:pt x="1154906" y="2597944"/>
                  </a:lnTo>
                  <a:cubicBezTo>
                    <a:pt x="1198490" y="2590680"/>
                    <a:pt x="1207573" y="2592341"/>
                    <a:pt x="1250156" y="2578894"/>
                  </a:cubicBezTo>
                  <a:cubicBezTo>
                    <a:pt x="1264774" y="2574278"/>
                    <a:pt x="1278844" y="2568062"/>
                    <a:pt x="1293019" y="2562225"/>
                  </a:cubicBezTo>
                  <a:cubicBezTo>
                    <a:pt x="1320731" y="2550815"/>
                    <a:pt x="1347101" y="2539562"/>
                    <a:pt x="1371600" y="2521744"/>
                  </a:cubicBezTo>
                  <a:cubicBezTo>
                    <a:pt x="1385248" y="2511818"/>
                    <a:pt x="1397334" y="2499890"/>
                    <a:pt x="1409700" y="2488407"/>
                  </a:cubicBezTo>
                  <a:cubicBezTo>
                    <a:pt x="1422218" y="2476783"/>
                    <a:pt x="1452501" y="2446508"/>
                    <a:pt x="1462087" y="2431257"/>
                  </a:cubicBezTo>
                  <a:cubicBezTo>
                    <a:pt x="1484228" y="2396032"/>
                    <a:pt x="1490715" y="2376355"/>
                    <a:pt x="1504950" y="2340769"/>
                  </a:cubicBezTo>
                  <a:cubicBezTo>
                    <a:pt x="1508531" y="2316896"/>
                    <a:pt x="1515840" y="2277913"/>
                    <a:pt x="1514475" y="2252663"/>
                  </a:cubicBezTo>
                  <a:cubicBezTo>
                    <a:pt x="1513608" y="2236634"/>
                    <a:pt x="1510033" y="2220862"/>
                    <a:pt x="1507331" y="2205038"/>
                  </a:cubicBezTo>
                  <a:cubicBezTo>
                    <a:pt x="1501863" y="2173011"/>
                    <a:pt x="1493748" y="2134038"/>
                    <a:pt x="1485900" y="2102644"/>
                  </a:cubicBezTo>
                  <a:cubicBezTo>
                    <a:pt x="1478157" y="2071671"/>
                    <a:pt x="1465340" y="2031944"/>
                    <a:pt x="1459706" y="2000250"/>
                  </a:cubicBezTo>
                  <a:cubicBezTo>
                    <a:pt x="1456346" y="1981348"/>
                    <a:pt x="1454943" y="1962150"/>
                    <a:pt x="1452562" y="1943100"/>
                  </a:cubicBezTo>
                  <a:cubicBezTo>
                    <a:pt x="1451768" y="1923256"/>
                    <a:pt x="1452119" y="1903334"/>
                    <a:pt x="1450181" y="1883569"/>
                  </a:cubicBezTo>
                  <a:cubicBezTo>
                    <a:pt x="1448144" y="1862788"/>
                    <a:pt x="1443551" y="1842335"/>
                    <a:pt x="1440656" y="1821657"/>
                  </a:cubicBezTo>
                  <a:cubicBezTo>
                    <a:pt x="1437994" y="1802644"/>
                    <a:pt x="1435893" y="1783557"/>
                    <a:pt x="1433512" y="1764507"/>
                  </a:cubicBezTo>
                  <a:cubicBezTo>
                    <a:pt x="1426574" y="1563278"/>
                    <a:pt x="1436533" y="1830668"/>
                    <a:pt x="1426369" y="1624013"/>
                  </a:cubicBezTo>
                  <a:cubicBezTo>
                    <a:pt x="1425160" y="1599424"/>
                    <a:pt x="1425572" y="1574762"/>
                    <a:pt x="1423987" y="1550194"/>
                  </a:cubicBezTo>
                  <a:cubicBezTo>
                    <a:pt x="1422395" y="1525524"/>
                    <a:pt x="1418931" y="1501008"/>
                    <a:pt x="1416844" y="1476375"/>
                  </a:cubicBezTo>
                  <a:cubicBezTo>
                    <a:pt x="1414963" y="1454173"/>
                    <a:pt x="1413901" y="1431907"/>
                    <a:pt x="1412081" y="1409700"/>
                  </a:cubicBezTo>
                  <a:cubicBezTo>
                    <a:pt x="1406752" y="1344692"/>
                    <a:pt x="1404476" y="1326819"/>
                    <a:pt x="1397794" y="1264444"/>
                  </a:cubicBezTo>
                  <a:cubicBezTo>
                    <a:pt x="1397000" y="1242219"/>
                    <a:pt x="1396916" y="1219957"/>
                    <a:pt x="1395412" y="1197769"/>
                  </a:cubicBezTo>
                  <a:cubicBezTo>
                    <a:pt x="1392584" y="1156052"/>
                    <a:pt x="1386170" y="1106459"/>
                    <a:pt x="1381125" y="1064419"/>
                  </a:cubicBezTo>
                  <a:cubicBezTo>
                    <a:pt x="1380719" y="1052637"/>
                    <a:pt x="1376540" y="891463"/>
                    <a:pt x="1371600" y="852488"/>
                  </a:cubicBezTo>
                  <a:cubicBezTo>
                    <a:pt x="1367547" y="820511"/>
                    <a:pt x="1359427" y="789155"/>
                    <a:pt x="1354931" y="757238"/>
                  </a:cubicBezTo>
                  <a:cubicBezTo>
                    <a:pt x="1351483" y="732758"/>
                    <a:pt x="1350168" y="708025"/>
                    <a:pt x="1347787" y="683419"/>
                  </a:cubicBezTo>
                  <a:cubicBezTo>
                    <a:pt x="1345278" y="595593"/>
                    <a:pt x="1346591" y="608623"/>
                    <a:pt x="1340644" y="523875"/>
                  </a:cubicBezTo>
                  <a:cubicBezTo>
                    <a:pt x="1334655" y="438530"/>
                    <a:pt x="1339391" y="489600"/>
                    <a:pt x="1323975" y="404813"/>
                  </a:cubicBezTo>
                  <a:cubicBezTo>
                    <a:pt x="1311495" y="336173"/>
                    <a:pt x="1323225" y="365510"/>
                    <a:pt x="1290637" y="278607"/>
                  </a:cubicBezTo>
                  <a:cubicBezTo>
                    <a:pt x="1283493" y="259557"/>
                    <a:pt x="1276472" y="240461"/>
                    <a:pt x="1269206" y="221457"/>
                  </a:cubicBezTo>
                  <a:cubicBezTo>
                    <a:pt x="1263638" y="206895"/>
                    <a:pt x="1253648" y="181450"/>
                    <a:pt x="1245394" y="169069"/>
                  </a:cubicBezTo>
                  <a:cubicBezTo>
                    <a:pt x="1238516" y="158753"/>
                    <a:pt x="1229083" y="150365"/>
                    <a:pt x="1221581" y="140494"/>
                  </a:cubicBezTo>
                  <a:cubicBezTo>
                    <a:pt x="1213987" y="130502"/>
                    <a:pt x="1208592" y="118824"/>
                    <a:pt x="1200150" y="109538"/>
                  </a:cubicBezTo>
                  <a:cubicBezTo>
                    <a:pt x="1184666" y="92506"/>
                    <a:pt x="1166954" y="77638"/>
                    <a:pt x="1150144" y="61913"/>
                  </a:cubicBezTo>
                  <a:cubicBezTo>
                    <a:pt x="1131287" y="44273"/>
                    <a:pt x="1123082" y="35832"/>
                    <a:pt x="1100137" y="23813"/>
                  </a:cubicBezTo>
                  <a:cubicBezTo>
                    <a:pt x="1086697" y="16773"/>
                    <a:pt x="1072024" y="12598"/>
                    <a:pt x="1057275" y="9525"/>
                  </a:cubicBezTo>
                  <a:cubicBezTo>
                    <a:pt x="1014781" y="672"/>
                    <a:pt x="1025294" y="2790"/>
                    <a:pt x="983456" y="0"/>
                  </a:cubicBezTo>
                  <a:cubicBezTo>
                    <a:pt x="957262" y="794"/>
                    <a:pt x="930978" y="62"/>
                    <a:pt x="904875" y="2382"/>
                  </a:cubicBezTo>
                  <a:cubicBezTo>
                    <a:pt x="895095" y="3251"/>
                    <a:pt x="885874" y="7349"/>
                    <a:pt x="876300" y="9525"/>
                  </a:cubicBezTo>
                  <a:cubicBezTo>
                    <a:pt x="862088" y="12755"/>
                    <a:pt x="849372" y="13968"/>
                    <a:pt x="835819" y="19050"/>
                  </a:cubicBezTo>
                  <a:cubicBezTo>
                    <a:pt x="818579" y="25515"/>
                    <a:pt x="795164" y="38216"/>
                    <a:pt x="781050" y="47625"/>
                  </a:cubicBezTo>
                  <a:cubicBezTo>
                    <a:pt x="776287" y="50800"/>
                    <a:pt x="771232" y="53574"/>
                    <a:pt x="766762" y="57150"/>
                  </a:cubicBezTo>
                  <a:cubicBezTo>
                    <a:pt x="763256" y="59955"/>
                    <a:pt x="760829" y="63981"/>
                    <a:pt x="757237" y="66675"/>
                  </a:cubicBezTo>
                  <a:cubicBezTo>
                    <a:pt x="754397" y="68805"/>
                    <a:pt x="750552" y="69308"/>
                    <a:pt x="747712" y="71438"/>
                  </a:cubicBezTo>
                  <a:cubicBezTo>
                    <a:pt x="744120" y="74132"/>
                    <a:pt x="741144" y="77584"/>
                    <a:pt x="738187" y="80963"/>
                  </a:cubicBezTo>
                  <a:cubicBezTo>
                    <a:pt x="719978" y="101774"/>
                    <a:pt x="746124" y="92076"/>
                    <a:pt x="728662" y="116682"/>
                  </a:cubicBezTo>
                  <a:close/>
                </a:path>
              </a:pathLst>
            </a:custGeom>
            <a:noFill/>
            <a:ln w="19050">
              <a:solidFill>
                <a:srgbClr val="80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7F9A20C3-4994-40E7-A142-0A37BD22DAA5}"/>
                </a:ext>
              </a:extLst>
            </p:cNvPr>
            <p:cNvSpPr/>
            <p:nvPr/>
          </p:nvSpPr>
          <p:spPr>
            <a:xfrm>
              <a:off x="5773609" y="3955255"/>
              <a:ext cx="371604" cy="261939"/>
            </a:xfrm>
            <a:custGeom>
              <a:avLst/>
              <a:gdLst>
                <a:gd name="connsiteX0" fmla="*/ 281116 w 371604"/>
                <a:gd name="connsiteY0" fmla="*/ 1 h 261939"/>
                <a:gd name="connsiteX1" fmla="*/ 240635 w 371604"/>
                <a:gd name="connsiteY1" fmla="*/ 7145 h 261939"/>
                <a:gd name="connsiteX2" fmla="*/ 171579 w 371604"/>
                <a:gd name="connsiteY2" fmla="*/ 38101 h 261939"/>
                <a:gd name="connsiteX3" fmla="*/ 150147 w 371604"/>
                <a:gd name="connsiteY3" fmla="*/ 54770 h 261939"/>
                <a:gd name="connsiteX4" fmla="*/ 54897 w 371604"/>
                <a:gd name="connsiteY4" fmla="*/ 116683 h 261939"/>
                <a:gd name="connsiteX5" fmla="*/ 31085 w 371604"/>
                <a:gd name="connsiteY5" fmla="*/ 135733 h 261939"/>
                <a:gd name="connsiteX6" fmla="*/ 12035 w 371604"/>
                <a:gd name="connsiteY6" fmla="*/ 159545 h 261939"/>
                <a:gd name="connsiteX7" fmla="*/ 2510 w 371604"/>
                <a:gd name="connsiteY7" fmla="*/ 185739 h 261939"/>
                <a:gd name="connsiteX8" fmla="*/ 4891 w 371604"/>
                <a:gd name="connsiteY8" fmla="*/ 233364 h 261939"/>
                <a:gd name="connsiteX9" fmla="*/ 14416 w 371604"/>
                <a:gd name="connsiteY9" fmla="*/ 245270 h 261939"/>
                <a:gd name="connsiteX10" fmla="*/ 45372 w 371604"/>
                <a:gd name="connsiteY10" fmla="*/ 261939 h 261939"/>
                <a:gd name="connsiteX11" fmla="*/ 128716 w 371604"/>
                <a:gd name="connsiteY11" fmla="*/ 252414 h 261939"/>
                <a:gd name="connsiteX12" fmla="*/ 157291 w 371604"/>
                <a:gd name="connsiteY12" fmla="*/ 238126 h 261939"/>
                <a:gd name="connsiteX13" fmla="*/ 181104 w 371604"/>
                <a:gd name="connsiteY13" fmla="*/ 230983 h 261939"/>
                <a:gd name="connsiteX14" fmla="*/ 245397 w 371604"/>
                <a:gd name="connsiteY14" fmla="*/ 192883 h 261939"/>
                <a:gd name="connsiteX15" fmla="*/ 271591 w 371604"/>
                <a:gd name="connsiteY15" fmla="*/ 180976 h 261939"/>
                <a:gd name="connsiteX16" fmla="*/ 304929 w 371604"/>
                <a:gd name="connsiteY16" fmla="*/ 150020 h 261939"/>
                <a:gd name="connsiteX17" fmla="*/ 321597 w 371604"/>
                <a:gd name="connsiteY17" fmla="*/ 135733 h 261939"/>
                <a:gd name="connsiteX18" fmla="*/ 364460 w 371604"/>
                <a:gd name="connsiteY18" fmla="*/ 76201 h 261939"/>
                <a:gd name="connsiteX19" fmla="*/ 371604 w 371604"/>
                <a:gd name="connsiteY19" fmla="*/ 59533 h 261939"/>
                <a:gd name="connsiteX20" fmla="*/ 357316 w 371604"/>
                <a:gd name="connsiteY20" fmla="*/ 30958 h 261939"/>
                <a:gd name="connsiteX21" fmla="*/ 338266 w 371604"/>
                <a:gd name="connsiteY21" fmla="*/ 19051 h 261939"/>
                <a:gd name="connsiteX22" fmla="*/ 302547 w 371604"/>
                <a:gd name="connsiteY22" fmla="*/ 7145 h 261939"/>
                <a:gd name="connsiteX23" fmla="*/ 281116 w 371604"/>
                <a:gd name="connsiteY23" fmla="*/ 1 h 261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371604" h="261939">
                  <a:moveTo>
                    <a:pt x="281116" y="1"/>
                  </a:moveTo>
                  <a:cubicBezTo>
                    <a:pt x="270797" y="1"/>
                    <a:pt x="253769" y="3240"/>
                    <a:pt x="240635" y="7145"/>
                  </a:cubicBezTo>
                  <a:cubicBezTo>
                    <a:pt x="223669" y="12189"/>
                    <a:pt x="189676" y="26036"/>
                    <a:pt x="171579" y="38101"/>
                  </a:cubicBezTo>
                  <a:cubicBezTo>
                    <a:pt x="164049" y="43121"/>
                    <a:pt x="157782" y="49911"/>
                    <a:pt x="150147" y="54770"/>
                  </a:cubicBezTo>
                  <a:cubicBezTo>
                    <a:pt x="62217" y="110726"/>
                    <a:pt x="122926" y="64353"/>
                    <a:pt x="54897" y="116683"/>
                  </a:cubicBezTo>
                  <a:cubicBezTo>
                    <a:pt x="46840" y="122881"/>
                    <a:pt x="37435" y="127796"/>
                    <a:pt x="31085" y="135733"/>
                  </a:cubicBezTo>
                  <a:lnTo>
                    <a:pt x="12035" y="159545"/>
                  </a:lnTo>
                  <a:cubicBezTo>
                    <a:pt x="8860" y="168276"/>
                    <a:pt x="4569" y="176679"/>
                    <a:pt x="2510" y="185739"/>
                  </a:cubicBezTo>
                  <a:cubicBezTo>
                    <a:pt x="-948" y="200953"/>
                    <a:pt x="-1427" y="218622"/>
                    <a:pt x="4891" y="233364"/>
                  </a:cubicBezTo>
                  <a:cubicBezTo>
                    <a:pt x="6893" y="238035"/>
                    <a:pt x="10617" y="241893"/>
                    <a:pt x="14416" y="245270"/>
                  </a:cubicBezTo>
                  <a:cubicBezTo>
                    <a:pt x="19044" y="249384"/>
                    <a:pt x="42684" y="260595"/>
                    <a:pt x="45372" y="261939"/>
                  </a:cubicBezTo>
                  <a:cubicBezTo>
                    <a:pt x="73153" y="258764"/>
                    <a:pt x="101366" y="258233"/>
                    <a:pt x="128716" y="252414"/>
                  </a:cubicBezTo>
                  <a:cubicBezTo>
                    <a:pt x="139132" y="250198"/>
                    <a:pt x="147434" y="242158"/>
                    <a:pt x="157291" y="238126"/>
                  </a:cubicBezTo>
                  <a:cubicBezTo>
                    <a:pt x="164961" y="234988"/>
                    <a:pt x="173166" y="233364"/>
                    <a:pt x="181104" y="230983"/>
                  </a:cubicBezTo>
                  <a:cubicBezTo>
                    <a:pt x="198715" y="219976"/>
                    <a:pt x="231410" y="199241"/>
                    <a:pt x="245397" y="192883"/>
                  </a:cubicBezTo>
                  <a:cubicBezTo>
                    <a:pt x="254128" y="188914"/>
                    <a:pt x="263291" y="185782"/>
                    <a:pt x="271591" y="180976"/>
                  </a:cubicBezTo>
                  <a:cubicBezTo>
                    <a:pt x="294731" y="167579"/>
                    <a:pt x="287103" y="167846"/>
                    <a:pt x="304929" y="150020"/>
                  </a:cubicBezTo>
                  <a:cubicBezTo>
                    <a:pt x="310103" y="144846"/>
                    <a:pt x="316423" y="140907"/>
                    <a:pt x="321597" y="135733"/>
                  </a:cubicBezTo>
                  <a:cubicBezTo>
                    <a:pt x="336383" y="120947"/>
                    <a:pt x="357429" y="92605"/>
                    <a:pt x="364460" y="76201"/>
                  </a:cubicBezTo>
                  <a:lnTo>
                    <a:pt x="371604" y="59533"/>
                  </a:lnTo>
                  <a:cubicBezTo>
                    <a:pt x="366841" y="50008"/>
                    <a:pt x="364086" y="39179"/>
                    <a:pt x="357316" y="30958"/>
                  </a:cubicBezTo>
                  <a:cubicBezTo>
                    <a:pt x="352556" y="25178"/>
                    <a:pt x="344873" y="22575"/>
                    <a:pt x="338266" y="19051"/>
                  </a:cubicBezTo>
                  <a:cubicBezTo>
                    <a:pt x="319836" y="9222"/>
                    <a:pt x="322853" y="13491"/>
                    <a:pt x="302547" y="7145"/>
                  </a:cubicBezTo>
                  <a:cubicBezTo>
                    <a:pt x="278796" y="-278"/>
                    <a:pt x="291435" y="1"/>
                    <a:pt x="281116" y="1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/>
            </a:p>
          </p:txBody>
        </p:sp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1A48BB84-6D3C-45DF-8AE1-E4FCD54D5971}"/>
                </a:ext>
              </a:extLst>
            </p:cNvPr>
            <p:cNvGrpSpPr/>
            <p:nvPr/>
          </p:nvGrpSpPr>
          <p:grpSpPr>
            <a:xfrm>
              <a:off x="2556663" y="2967038"/>
              <a:ext cx="5540715" cy="3905250"/>
              <a:chOff x="2556663" y="2967038"/>
              <a:chExt cx="5540715" cy="3905250"/>
            </a:xfrm>
          </p:grpSpPr>
          <p:sp>
            <p:nvSpPr>
              <p:cNvPr id="77" name="Freeform: Shape 76">
                <a:extLst>
                  <a:ext uri="{FF2B5EF4-FFF2-40B4-BE49-F238E27FC236}">
                    <a16:creationId xmlns:a16="http://schemas.microsoft.com/office/drawing/2014/main" id="{42085C4F-9CFA-4C46-8667-81E7B100C8CB}"/>
                  </a:ext>
                </a:extLst>
              </p:cNvPr>
              <p:cNvSpPr/>
              <p:nvPr/>
            </p:nvSpPr>
            <p:spPr>
              <a:xfrm>
                <a:off x="2556663" y="2967038"/>
                <a:ext cx="5540715" cy="3905250"/>
              </a:xfrm>
              <a:custGeom>
                <a:avLst/>
                <a:gdLst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1525 w 5540715"/>
                  <a:gd name="connsiteY319" fmla="*/ 20288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19716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72525 w 5540715"/>
                  <a:gd name="connsiteY307" fmla="*/ 1795462 h 3905250"/>
                  <a:gd name="connsiteX308" fmla="*/ 2329662 w 5540715"/>
                  <a:gd name="connsiteY308" fmla="*/ 1838325 h 3905250"/>
                  <a:gd name="connsiteX309" fmla="*/ 2305850 w 5540715"/>
                  <a:gd name="connsiteY309" fmla="*/ 1876425 h 3905250"/>
                  <a:gd name="connsiteX310" fmla="*/ 2296325 w 5540715"/>
                  <a:gd name="connsiteY310" fmla="*/ 1890712 h 3905250"/>
                  <a:gd name="connsiteX311" fmla="*/ 2253462 w 5540715"/>
                  <a:gd name="connsiteY311" fmla="*/ 1924050 h 3905250"/>
                  <a:gd name="connsiteX312" fmla="*/ 2234412 w 5540715"/>
                  <a:gd name="connsiteY312" fmla="*/ 1943100 h 3905250"/>
                  <a:gd name="connsiteX313" fmla="*/ 2220125 w 5540715"/>
                  <a:gd name="connsiteY313" fmla="*/ 1947862 h 3905250"/>
                  <a:gd name="connsiteX314" fmla="*/ 2186787 w 5540715"/>
                  <a:gd name="connsiteY314" fmla="*/ 1966912 h 3905250"/>
                  <a:gd name="connsiteX315" fmla="*/ 2148687 w 5540715"/>
                  <a:gd name="connsiteY315" fmla="*/ 1985962 h 3905250"/>
                  <a:gd name="connsiteX316" fmla="*/ 2110587 w 5540715"/>
                  <a:gd name="connsiteY316" fmla="*/ 1995487 h 3905250"/>
                  <a:gd name="connsiteX317" fmla="*/ 2072487 w 5540715"/>
                  <a:gd name="connsiteY317" fmla="*/ 1971675 h 3905250"/>
                  <a:gd name="connsiteX318" fmla="*/ 1996288 w 5540715"/>
                  <a:gd name="connsiteY318" fmla="*/ 1990725 h 3905250"/>
                  <a:gd name="connsiteX319" fmla="*/ 1939137 w 5540715"/>
                  <a:gd name="connsiteY319" fmla="*/ 2047875 h 3905250"/>
                  <a:gd name="connsiteX320" fmla="*/ 1910562 w 5540715"/>
                  <a:gd name="connsiteY320" fmla="*/ 2071687 h 3905250"/>
                  <a:gd name="connsiteX321" fmla="*/ 1886750 w 5540715"/>
                  <a:gd name="connsiteY321" fmla="*/ 2081212 h 3905250"/>
                  <a:gd name="connsiteX322" fmla="*/ 1858175 w 5540715"/>
                  <a:gd name="connsiteY322" fmla="*/ 2100262 h 3905250"/>
                  <a:gd name="connsiteX323" fmla="*/ 1834362 w 5540715"/>
                  <a:gd name="connsiteY323" fmla="*/ 2109787 h 3905250"/>
                  <a:gd name="connsiteX324" fmla="*/ 1815312 w 5540715"/>
                  <a:gd name="connsiteY324" fmla="*/ 2124075 h 3905250"/>
                  <a:gd name="connsiteX325" fmla="*/ 1796262 w 5540715"/>
                  <a:gd name="connsiteY325" fmla="*/ 2133600 h 3905250"/>
                  <a:gd name="connsiteX326" fmla="*/ 1786737 w 5540715"/>
                  <a:gd name="connsiteY326" fmla="*/ 2147887 h 3905250"/>
                  <a:gd name="connsiteX327" fmla="*/ 1772450 w 5540715"/>
                  <a:gd name="connsiteY327" fmla="*/ 2152650 h 3905250"/>
                  <a:gd name="connsiteX328" fmla="*/ 1753400 w 5540715"/>
                  <a:gd name="connsiteY328" fmla="*/ 2166937 h 3905250"/>
                  <a:gd name="connsiteX329" fmla="*/ 1696250 w 5540715"/>
                  <a:gd name="connsiteY329" fmla="*/ 2219325 h 3905250"/>
                  <a:gd name="connsiteX330" fmla="*/ 1672437 w 5540715"/>
                  <a:gd name="connsiteY330" fmla="*/ 2238375 h 3905250"/>
                  <a:gd name="connsiteX331" fmla="*/ 1648625 w 5540715"/>
                  <a:gd name="connsiteY331" fmla="*/ 2252662 h 3905250"/>
                  <a:gd name="connsiteX332" fmla="*/ 1615287 w 5540715"/>
                  <a:gd name="connsiteY332" fmla="*/ 2286000 h 3905250"/>
                  <a:gd name="connsiteX333" fmla="*/ 1591475 w 5540715"/>
                  <a:gd name="connsiteY333" fmla="*/ 2305050 h 3905250"/>
                  <a:gd name="connsiteX334" fmla="*/ 1577187 w 5540715"/>
                  <a:gd name="connsiteY334" fmla="*/ 2314575 h 3905250"/>
                  <a:gd name="connsiteX335" fmla="*/ 1562900 w 5540715"/>
                  <a:gd name="connsiteY335" fmla="*/ 2328862 h 3905250"/>
                  <a:gd name="connsiteX336" fmla="*/ 1558137 w 5540715"/>
                  <a:gd name="connsiteY336" fmla="*/ 2343150 h 3905250"/>
                  <a:gd name="connsiteX337" fmla="*/ 1520037 w 5540715"/>
                  <a:gd name="connsiteY337" fmla="*/ 2366962 h 3905250"/>
                  <a:gd name="connsiteX338" fmla="*/ 1496225 w 5540715"/>
                  <a:gd name="connsiteY338" fmla="*/ 2381250 h 3905250"/>
                  <a:gd name="connsiteX339" fmla="*/ 1477175 w 5540715"/>
                  <a:gd name="connsiteY339" fmla="*/ 2395537 h 3905250"/>
                  <a:gd name="connsiteX340" fmla="*/ 1462887 w 5540715"/>
                  <a:gd name="connsiteY340" fmla="*/ 2400300 h 3905250"/>
                  <a:gd name="connsiteX341" fmla="*/ 1424787 w 5540715"/>
                  <a:gd name="connsiteY341" fmla="*/ 2419350 h 3905250"/>
                  <a:gd name="connsiteX342" fmla="*/ 1405737 w 5540715"/>
                  <a:gd name="connsiteY342" fmla="*/ 2428875 h 3905250"/>
                  <a:gd name="connsiteX343" fmla="*/ 1362875 w 5540715"/>
                  <a:gd name="connsiteY343" fmla="*/ 2462212 h 3905250"/>
                  <a:gd name="connsiteX344" fmla="*/ 1329537 w 5540715"/>
                  <a:gd name="connsiteY344" fmla="*/ 2476500 h 3905250"/>
                  <a:gd name="connsiteX345" fmla="*/ 1310487 w 5540715"/>
                  <a:gd name="connsiteY345" fmla="*/ 2490787 h 3905250"/>
                  <a:gd name="connsiteX346" fmla="*/ 1262862 w 5540715"/>
                  <a:gd name="connsiteY346" fmla="*/ 2514600 h 3905250"/>
                  <a:gd name="connsiteX347" fmla="*/ 1224762 w 5540715"/>
                  <a:gd name="connsiteY347" fmla="*/ 2538412 h 3905250"/>
                  <a:gd name="connsiteX348" fmla="*/ 1210475 w 5540715"/>
                  <a:gd name="connsiteY348" fmla="*/ 2543175 h 3905250"/>
                  <a:gd name="connsiteX349" fmla="*/ 1191425 w 5540715"/>
                  <a:gd name="connsiteY349" fmla="*/ 2557462 h 3905250"/>
                  <a:gd name="connsiteX350" fmla="*/ 1129512 w 5540715"/>
                  <a:gd name="connsiteY350" fmla="*/ 2600325 h 3905250"/>
                  <a:gd name="connsiteX351" fmla="*/ 1100937 w 5540715"/>
                  <a:gd name="connsiteY351" fmla="*/ 2624137 h 3905250"/>
                  <a:gd name="connsiteX352" fmla="*/ 1086650 w 5540715"/>
                  <a:gd name="connsiteY352" fmla="*/ 2638425 h 3905250"/>
                  <a:gd name="connsiteX353" fmla="*/ 1077125 w 5540715"/>
                  <a:gd name="connsiteY353" fmla="*/ 2652712 h 3905250"/>
                  <a:gd name="connsiteX354" fmla="*/ 1053312 w 5540715"/>
                  <a:gd name="connsiteY35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29662 w 5540715"/>
                  <a:gd name="connsiteY307" fmla="*/ 1838325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315375 w 5540715"/>
                  <a:gd name="connsiteY309" fmla="*/ 190976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70156 w 5540715"/>
                  <a:gd name="connsiteY306" fmla="*/ 1804987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70156 w 5540715"/>
                  <a:gd name="connsiteY305" fmla="*/ 1804987 h 3905250"/>
                  <a:gd name="connsiteX306" fmla="*/ 2389193 w 5540715"/>
                  <a:gd name="connsiteY306" fmla="*/ 1881187 h 3905250"/>
                  <a:gd name="connsiteX307" fmla="*/ 2315375 w 5540715"/>
                  <a:gd name="connsiteY307" fmla="*/ 1909762 h 3905250"/>
                  <a:gd name="connsiteX308" fmla="*/ 2253462 w 5540715"/>
                  <a:gd name="connsiteY308" fmla="*/ 1924050 h 3905250"/>
                  <a:gd name="connsiteX309" fmla="*/ 2234412 w 5540715"/>
                  <a:gd name="connsiteY309" fmla="*/ 1943100 h 3905250"/>
                  <a:gd name="connsiteX310" fmla="*/ 2220125 w 5540715"/>
                  <a:gd name="connsiteY310" fmla="*/ 1947862 h 3905250"/>
                  <a:gd name="connsiteX311" fmla="*/ 2186787 w 5540715"/>
                  <a:gd name="connsiteY311" fmla="*/ 1966912 h 3905250"/>
                  <a:gd name="connsiteX312" fmla="*/ 2148687 w 5540715"/>
                  <a:gd name="connsiteY312" fmla="*/ 1985962 h 3905250"/>
                  <a:gd name="connsiteX313" fmla="*/ 2110587 w 5540715"/>
                  <a:gd name="connsiteY313" fmla="*/ 1995487 h 3905250"/>
                  <a:gd name="connsiteX314" fmla="*/ 2072487 w 5540715"/>
                  <a:gd name="connsiteY314" fmla="*/ 1971675 h 3905250"/>
                  <a:gd name="connsiteX315" fmla="*/ 1996288 w 5540715"/>
                  <a:gd name="connsiteY315" fmla="*/ 1990725 h 3905250"/>
                  <a:gd name="connsiteX316" fmla="*/ 1939137 w 5540715"/>
                  <a:gd name="connsiteY316" fmla="*/ 2047875 h 3905250"/>
                  <a:gd name="connsiteX317" fmla="*/ 1910562 w 5540715"/>
                  <a:gd name="connsiteY317" fmla="*/ 2071687 h 3905250"/>
                  <a:gd name="connsiteX318" fmla="*/ 1886750 w 5540715"/>
                  <a:gd name="connsiteY318" fmla="*/ 2081212 h 3905250"/>
                  <a:gd name="connsiteX319" fmla="*/ 1858175 w 5540715"/>
                  <a:gd name="connsiteY319" fmla="*/ 2100262 h 3905250"/>
                  <a:gd name="connsiteX320" fmla="*/ 1834362 w 5540715"/>
                  <a:gd name="connsiteY320" fmla="*/ 2109787 h 3905250"/>
                  <a:gd name="connsiteX321" fmla="*/ 1815312 w 5540715"/>
                  <a:gd name="connsiteY321" fmla="*/ 2124075 h 3905250"/>
                  <a:gd name="connsiteX322" fmla="*/ 1796262 w 5540715"/>
                  <a:gd name="connsiteY322" fmla="*/ 2133600 h 3905250"/>
                  <a:gd name="connsiteX323" fmla="*/ 1786737 w 5540715"/>
                  <a:gd name="connsiteY323" fmla="*/ 2147887 h 3905250"/>
                  <a:gd name="connsiteX324" fmla="*/ 1772450 w 5540715"/>
                  <a:gd name="connsiteY324" fmla="*/ 2152650 h 3905250"/>
                  <a:gd name="connsiteX325" fmla="*/ 1753400 w 5540715"/>
                  <a:gd name="connsiteY325" fmla="*/ 2166937 h 3905250"/>
                  <a:gd name="connsiteX326" fmla="*/ 1696250 w 5540715"/>
                  <a:gd name="connsiteY326" fmla="*/ 2219325 h 3905250"/>
                  <a:gd name="connsiteX327" fmla="*/ 1672437 w 5540715"/>
                  <a:gd name="connsiteY327" fmla="*/ 2238375 h 3905250"/>
                  <a:gd name="connsiteX328" fmla="*/ 1648625 w 5540715"/>
                  <a:gd name="connsiteY328" fmla="*/ 2252662 h 3905250"/>
                  <a:gd name="connsiteX329" fmla="*/ 1615287 w 5540715"/>
                  <a:gd name="connsiteY329" fmla="*/ 2286000 h 3905250"/>
                  <a:gd name="connsiteX330" fmla="*/ 1591475 w 5540715"/>
                  <a:gd name="connsiteY330" fmla="*/ 2305050 h 3905250"/>
                  <a:gd name="connsiteX331" fmla="*/ 1577187 w 5540715"/>
                  <a:gd name="connsiteY331" fmla="*/ 2314575 h 3905250"/>
                  <a:gd name="connsiteX332" fmla="*/ 1562900 w 5540715"/>
                  <a:gd name="connsiteY332" fmla="*/ 2328862 h 3905250"/>
                  <a:gd name="connsiteX333" fmla="*/ 1558137 w 5540715"/>
                  <a:gd name="connsiteY333" fmla="*/ 2343150 h 3905250"/>
                  <a:gd name="connsiteX334" fmla="*/ 1520037 w 5540715"/>
                  <a:gd name="connsiteY334" fmla="*/ 2366962 h 3905250"/>
                  <a:gd name="connsiteX335" fmla="*/ 1496225 w 5540715"/>
                  <a:gd name="connsiteY335" fmla="*/ 2381250 h 3905250"/>
                  <a:gd name="connsiteX336" fmla="*/ 1477175 w 5540715"/>
                  <a:gd name="connsiteY336" fmla="*/ 2395537 h 3905250"/>
                  <a:gd name="connsiteX337" fmla="*/ 1462887 w 5540715"/>
                  <a:gd name="connsiteY337" fmla="*/ 2400300 h 3905250"/>
                  <a:gd name="connsiteX338" fmla="*/ 1424787 w 5540715"/>
                  <a:gd name="connsiteY338" fmla="*/ 2419350 h 3905250"/>
                  <a:gd name="connsiteX339" fmla="*/ 1405737 w 5540715"/>
                  <a:gd name="connsiteY339" fmla="*/ 2428875 h 3905250"/>
                  <a:gd name="connsiteX340" fmla="*/ 1362875 w 5540715"/>
                  <a:gd name="connsiteY340" fmla="*/ 2462212 h 3905250"/>
                  <a:gd name="connsiteX341" fmla="*/ 1329537 w 5540715"/>
                  <a:gd name="connsiteY341" fmla="*/ 2476500 h 3905250"/>
                  <a:gd name="connsiteX342" fmla="*/ 1310487 w 5540715"/>
                  <a:gd name="connsiteY342" fmla="*/ 2490787 h 3905250"/>
                  <a:gd name="connsiteX343" fmla="*/ 1262862 w 5540715"/>
                  <a:gd name="connsiteY343" fmla="*/ 2514600 h 3905250"/>
                  <a:gd name="connsiteX344" fmla="*/ 1224762 w 5540715"/>
                  <a:gd name="connsiteY344" fmla="*/ 2538412 h 3905250"/>
                  <a:gd name="connsiteX345" fmla="*/ 1210475 w 5540715"/>
                  <a:gd name="connsiteY345" fmla="*/ 2543175 h 3905250"/>
                  <a:gd name="connsiteX346" fmla="*/ 1191425 w 5540715"/>
                  <a:gd name="connsiteY346" fmla="*/ 2557462 h 3905250"/>
                  <a:gd name="connsiteX347" fmla="*/ 1129512 w 5540715"/>
                  <a:gd name="connsiteY347" fmla="*/ 2600325 h 3905250"/>
                  <a:gd name="connsiteX348" fmla="*/ 1100937 w 5540715"/>
                  <a:gd name="connsiteY348" fmla="*/ 2624137 h 3905250"/>
                  <a:gd name="connsiteX349" fmla="*/ 1086650 w 5540715"/>
                  <a:gd name="connsiteY349" fmla="*/ 2638425 h 3905250"/>
                  <a:gd name="connsiteX350" fmla="*/ 1077125 w 5540715"/>
                  <a:gd name="connsiteY350" fmla="*/ 2652712 h 3905250"/>
                  <a:gd name="connsiteX351" fmla="*/ 1053312 w 5540715"/>
                  <a:gd name="connsiteY35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70156 w 5540715"/>
                  <a:gd name="connsiteY304" fmla="*/ 1804987 h 3905250"/>
                  <a:gd name="connsiteX305" fmla="*/ 2389193 w 5540715"/>
                  <a:gd name="connsiteY305" fmla="*/ 1881187 h 3905250"/>
                  <a:gd name="connsiteX306" fmla="*/ 2315375 w 5540715"/>
                  <a:gd name="connsiteY306" fmla="*/ 1909762 h 3905250"/>
                  <a:gd name="connsiteX307" fmla="*/ 2253462 w 5540715"/>
                  <a:gd name="connsiteY307" fmla="*/ 1924050 h 3905250"/>
                  <a:gd name="connsiteX308" fmla="*/ 2234412 w 5540715"/>
                  <a:gd name="connsiteY308" fmla="*/ 1943100 h 3905250"/>
                  <a:gd name="connsiteX309" fmla="*/ 2220125 w 5540715"/>
                  <a:gd name="connsiteY309" fmla="*/ 1947862 h 3905250"/>
                  <a:gd name="connsiteX310" fmla="*/ 2186787 w 5540715"/>
                  <a:gd name="connsiteY310" fmla="*/ 1966912 h 3905250"/>
                  <a:gd name="connsiteX311" fmla="*/ 2148687 w 5540715"/>
                  <a:gd name="connsiteY311" fmla="*/ 1985962 h 3905250"/>
                  <a:gd name="connsiteX312" fmla="*/ 2110587 w 5540715"/>
                  <a:gd name="connsiteY312" fmla="*/ 1995487 h 3905250"/>
                  <a:gd name="connsiteX313" fmla="*/ 2072487 w 5540715"/>
                  <a:gd name="connsiteY313" fmla="*/ 1971675 h 3905250"/>
                  <a:gd name="connsiteX314" fmla="*/ 1996288 w 5540715"/>
                  <a:gd name="connsiteY314" fmla="*/ 1990725 h 3905250"/>
                  <a:gd name="connsiteX315" fmla="*/ 1939137 w 5540715"/>
                  <a:gd name="connsiteY315" fmla="*/ 2047875 h 3905250"/>
                  <a:gd name="connsiteX316" fmla="*/ 1910562 w 5540715"/>
                  <a:gd name="connsiteY316" fmla="*/ 2071687 h 3905250"/>
                  <a:gd name="connsiteX317" fmla="*/ 1886750 w 5540715"/>
                  <a:gd name="connsiteY317" fmla="*/ 2081212 h 3905250"/>
                  <a:gd name="connsiteX318" fmla="*/ 1858175 w 5540715"/>
                  <a:gd name="connsiteY318" fmla="*/ 2100262 h 3905250"/>
                  <a:gd name="connsiteX319" fmla="*/ 1834362 w 5540715"/>
                  <a:gd name="connsiteY319" fmla="*/ 2109787 h 3905250"/>
                  <a:gd name="connsiteX320" fmla="*/ 1815312 w 5540715"/>
                  <a:gd name="connsiteY320" fmla="*/ 2124075 h 3905250"/>
                  <a:gd name="connsiteX321" fmla="*/ 1796262 w 5540715"/>
                  <a:gd name="connsiteY321" fmla="*/ 2133600 h 3905250"/>
                  <a:gd name="connsiteX322" fmla="*/ 1786737 w 5540715"/>
                  <a:gd name="connsiteY322" fmla="*/ 2147887 h 3905250"/>
                  <a:gd name="connsiteX323" fmla="*/ 1772450 w 5540715"/>
                  <a:gd name="connsiteY323" fmla="*/ 2152650 h 3905250"/>
                  <a:gd name="connsiteX324" fmla="*/ 1753400 w 5540715"/>
                  <a:gd name="connsiteY324" fmla="*/ 2166937 h 3905250"/>
                  <a:gd name="connsiteX325" fmla="*/ 1696250 w 5540715"/>
                  <a:gd name="connsiteY325" fmla="*/ 2219325 h 3905250"/>
                  <a:gd name="connsiteX326" fmla="*/ 1672437 w 5540715"/>
                  <a:gd name="connsiteY326" fmla="*/ 2238375 h 3905250"/>
                  <a:gd name="connsiteX327" fmla="*/ 1648625 w 5540715"/>
                  <a:gd name="connsiteY327" fmla="*/ 2252662 h 3905250"/>
                  <a:gd name="connsiteX328" fmla="*/ 1615287 w 5540715"/>
                  <a:gd name="connsiteY328" fmla="*/ 2286000 h 3905250"/>
                  <a:gd name="connsiteX329" fmla="*/ 1591475 w 5540715"/>
                  <a:gd name="connsiteY329" fmla="*/ 2305050 h 3905250"/>
                  <a:gd name="connsiteX330" fmla="*/ 1577187 w 5540715"/>
                  <a:gd name="connsiteY330" fmla="*/ 2314575 h 3905250"/>
                  <a:gd name="connsiteX331" fmla="*/ 1562900 w 5540715"/>
                  <a:gd name="connsiteY331" fmla="*/ 2328862 h 3905250"/>
                  <a:gd name="connsiteX332" fmla="*/ 1558137 w 5540715"/>
                  <a:gd name="connsiteY332" fmla="*/ 2343150 h 3905250"/>
                  <a:gd name="connsiteX333" fmla="*/ 1520037 w 5540715"/>
                  <a:gd name="connsiteY333" fmla="*/ 2366962 h 3905250"/>
                  <a:gd name="connsiteX334" fmla="*/ 1496225 w 5540715"/>
                  <a:gd name="connsiteY334" fmla="*/ 2381250 h 3905250"/>
                  <a:gd name="connsiteX335" fmla="*/ 1477175 w 5540715"/>
                  <a:gd name="connsiteY335" fmla="*/ 2395537 h 3905250"/>
                  <a:gd name="connsiteX336" fmla="*/ 1462887 w 5540715"/>
                  <a:gd name="connsiteY336" fmla="*/ 2400300 h 3905250"/>
                  <a:gd name="connsiteX337" fmla="*/ 1424787 w 5540715"/>
                  <a:gd name="connsiteY337" fmla="*/ 2419350 h 3905250"/>
                  <a:gd name="connsiteX338" fmla="*/ 1405737 w 5540715"/>
                  <a:gd name="connsiteY338" fmla="*/ 2428875 h 3905250"/>
                  <a:gd name="connsiteX339" fmla="*/ 1362875 w 5540715"/>
                  <a:gd name="connsiteY339" fmla="*/ 2462212 h 3905250"/>
                  <a:gd name="connsiteX340" fmla="*/ 1329537 w 5540715"/>
                  <a:gd name="connsiteY340" fmla="*/ 2476500 h 3905250"/>
                  <a:gd name="connsiteX341" fmla="*/ 1310487 w 5540715"/>
                  <a:gd name="connsiteY341" fmla="*/ 2490787 h 3905250"/>
                  <a:gd name="connsiteX342" fmla="*/ 1262862 w 5540715"/>
                  <a:gd name="connsiteY342" fmla="*/ 2514600 h 3905250"/>
                  <a:gd name="connsiteX343" fmla="*/ 1224762 w 5540715"/>
                  <a:gd name="connsiteY343" fmla="*/ 2538412 h 3905250"/>
                  <a:gd name="connsiteX344" fmla="*/ 1210475 w 5540715"/>
                  <a:gd name="connsiteY344" fmla="*/ 2543175 h 3905250"/>
                  <a:gd name="connsiteX345" fmla="*/ 1191425 w 5540715"/>
                  <a:gd name="connsiteY345" fmla="*/ 2557462 h 3905250"/>
                  <a:gd name="connsiteX346" fmla="*/ 1129512 w 5540715"/>
                  <a:gd name="connsiteY346" fmla="*/ 2600325 h 3905250"/>
                  <a:gd name="connsiteX347" fmla="*/ 1100937 w 5540715"/>
                  <a:gd name="connsiteY347" fmla="*/ 2624137 h 3905250"/>
                  <a:gd name="connsiteX348" fmla="*/ 1086650 w 5540715"/>
                  <a:gd name="connsiteY348" fmla="*/ 2638425 h 3905250"/>
                  <a:gd name="connsiteX349" fmla="*/ 1077125 w 5540715"/>
                  <a:gd name="connsiteY349" fmla="*/ 2652712 h 3905250"/>
                  <a:gd name="connsiteX350" fmla="*/ 1053312 w 5540715"/>
                  <a:gd name="connsiteY35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5350 w 5540715"/>
                  <a:gd name="connsiteY311" fmla="*/ 1978818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1970887 w 5540715"/>
                  <a:gd name="connsiteY78" fmla="*/ 2763837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9650 w 5540715"/>
                  <a:gd name="connsiteY78" fmla="*/ 2876550 h 3905250"/>
                  <a:gd name="connsiteX79" fmla="*/ 2220125 w 5540715"/>
                  <a:gd name="connsiteY79" fmla="*/ 2852737 h 3905250"/>
                  <a:gd name="connsiteX80" fmla="*/ 2215362 w 5540715"/>
                  <a:gd name="connsiteY80" fmla="*/ 2833687 h 3905250"/>
                  <a:gd name="connsiteX81" fmla="*/ 2196312 w 5540715"/>
                  <a:gd name="connsiteY81" fmla="*/ 2790825 h 3905250"/>
                  <a:gd name="connsiteX82" fmla="*/ 2172500 w 5540715"/>
                  <a:gd name="connsiteY82" fmla="*/ 2733675 h 3905250"/>
                  <a:gd name="connsiteX83" fmla="*/ 2167737 w 5540715"/>
                  <a:gd name="connsiteY83" fmla="*/ 2709862 h 3905250"/>
                  <a:gd name="connsiteX84" fmla="*/ 2158212 w 5540715"/>
                  <a:gd name="connsiteY84" fmla="*/ 2686050 h 3905250"/>
                  <a:gd name="connsiteX85" fmla="*/ 2153450 w 5540715"/>
                  <a:gd name="connsiteY85" fmla="*/ 2643187 h 3905250"/>
                  <a:gd name="connsiteX86" fmla="*/ 2158212 w 5540715"/>
                  <a:gd name="connsiteY86" fmla="*/ 2586037 h 3905250"/>
                  <a:gd name="connsiteX87" fmla="*/ 2182025 w 5540715"/>
                  <a:gd name="connsiteY87" fmla="*/ 2547937 h 3905250"/>
                  <a:gd name="connsiteX88" fmla="*/ 2215362 w 5540715"/>
                  <a:gd name="connsiteY88" fmla="*/ 2509837 h 3905250"/>
                  <a:gd name="connsiteX89" fmla="*/ 2234412 w 5540715"/>
                  <a:gd name="connsiteY89" fmla="*/ 2490787 h 3905250"/>
                  <a:gd name="connsiteX90" fmla="*/ 2267750 w 5540715"/>
                  <a:gd name="connsiteY90" fmla="*/ 2481262 h 3905250"/>
                  <a:gd name="connsiteX91" fmla="*/ 2291562 w 5540715"/>
                  <a:gd name="connsiteY91" fmla="*/ 2471737 h 3905250"/>
                  <a:gd name="connsiteX92" fmla="*/ 2386812 w 5540715"/>
                  <a:gd name="connsiteY92" fmla="*/ 2462212 h 3905250"/>
                  <a:gd name="connsiteX93" fmla="*/ 2453487 w 5540715"/>
                  <a:gd name="connsiteY93" fmla="*/ 2452687 h 3905250"/>
                  <a:gd name="connsiteX94" fmla="*/ 2510637 w 5540715"/>
                  <a:gd name="connsiteY94" fmla="*/ 2443162 h 3905250"/>
                  <a:gd name="connsiteX95" fmla="*/ 2529687 w 5540715"/>
                  <a:gd name="connsiteY95" fmla="*/ 2433637 h 3905250"/>
                  <a:gd name="connsiteX96" fmla="*/ 2634462 w 5540715"/>
                  <a:gd name="connsiteY96" fmla="*/ 2424112 h 3905250"/>
                  <a:gd name="connsiteX97" fmla="*/ 2767812 w 5540715"/>
                  <a:gd name="connsiteY97" fmla="*/ 2419350 h 3905250"/>
                  <a:gd name="connsiteX98" fmla="*/ 2791625 w 5540715"/>
                  <a:gd name="connsiteY98" fmla="*/ 2414587 h 3905250"/>
                  <a:gd name="connsiteX99" fmla="*/ 2829725 w 5540715"/>
                  <a:gd name="connsiteY99" fmla="*/ 2390775 h 3905250"/>
                  <a:gd name="connsiteX100" fmla="*/ 2848775 w 5540715"/>
                  <a:gd name="connsiteY100" fmla="*/ 2381250 h 3905250"/>
                  <a:gd name="connsiteX101" fmla="*/ 2886875 w 5540715"/>
                  <a:gd name="connsiteY101" fmla="*/ 2352675 h 3905250"/>
                  <a:gd name="connsiteX102" fmla="*/ 2905925 w 5540715"/>
                  <a:gd name="connsiteY102" fmla="*/ 2338387 h 3905250"/>
                  <a:gd name="connsiteX103" fmla="*/ 2920212 w 5540715"/>
                  <a:gd name="connsiteY103" fmla="*/ 2328862 h 3905250"/>
                  <a:gd name="connsiteX104" fmla="*/ 2934500 w 5540715"/>
                  <a:gd name="connsiteY104" fmla="*/ 2314575 h 3905250"/>
                  <a:gd name="connsiteX105" fmla="*/ 2958312 w 5540715"/>
                  <a:gd name="connsiteY105" fmla="*/ 2309812 h 3905250"/>
                  <a:gd name="connsiteX106" fmla="*/ 2982125 w 5540715"/>
                  <a:gd name="connsiteY106" fmla="*/ 2295525 h 3905250"/>
                  <a:gd name="connsiteX107" fmla="*/ 3001175 w 5540715"/>
                  <a:gd name="connsiteY107" fmla="*/ 2281237 h 3905250"/>
                  <a:gd name="connsiteX108" fmla="*/ 3024987 w 5540715"/>
                  <a:gd name="connsiteY108" fmla="*/ 2271712 h 3905250"/>
                  <a:gd name="connsiteX109" fmla="*/ 3063087 w 5540715"/>
                  <a:gd name="connsiteY109" fmla="*/ 2243137 h 3905250"/>
                  <a:gd name="connsiteX110" fmla="*/ 3096425 w 5540715"/>
                  <a:gd name="connsiteY110" fmla="*/ 2224087 h 3905250"/>
                  <a:gd name="connsiteX111" fmla="*/ 3115475 w 5540715"/>
                  <a:gd name="connsiteY111" fmla="*/ 2205037 h 3905250"/>
                  <a:gd name="connsiteX112" fmla="*/ 3153575 w 5540715"/>
                  <a:gd name="connsiteY112" fmla="*/ 2185987 h 3905250"/>
                  <a:gd name="connsiteX113" fmla="*/ 3172625 w 5540715"/>
                  <a:gd name="connsiteY113" fmla="*/ 2171700 h 3905250"/>
                  <a:gd name="connsiteX114" fmla="*/ 3234537 w 5540715"/>
                  <a:gd name="connsiteY114" fmla="*/ 2119312 h 3905250"/>
                  <a:gd name="connsiteX115" fmla="*/ 3296450 w 5540715"/>
                  <a:gd name="connsiteY115" fmla="*/ 2076450 h 3905250"/>
                  <a:gd name="connsiteX116" fmla="*/ 3329787 w 5540715"/>
                  <a:gd name="connsiteY116" fmla="*/ 2052637 h 3905250"/>
                  <a:gd name="connsiteX117" fmla="*/ 3358362 w 5540715"/>
                  <a:gd name="connsiteY117" fmla="*/ 2033587 h 3905250"/>
                  <a:gd name="connsiteX118" fmla="*/ 3420275 w 5540715"/>
                  <a:gd name="connsiteY118" fmla="*/ 1995487 h 3905250"/>
                  <a:gd name="connsiteX119" fmla="*/ 3453612 w 5540715"/>
                  <a:gd name="connsiteY119" fmla="*/ 1981200 h 3905250"/>
                  <a:gd name="connsiteX120" fmla="*/ 3482187 w 5540715"/>
                  <a:gd name="connsiteY120" fmla="*/ 1962150 h 3905250"/>
                  <a:gd name="connsiteX121" fmla="*/ 3534575 w 5540715"/>
                  <a:gd name="connsiteY121" fmla="*/ 1933575 h 3905250"/>
                  <a:gd name="connsiteX122" fmla="*/ 3563150 w 5540715"/>
                  <a:gd name="connsiteY122" fmla="*/ 1914525 h 3905250"/>
                  <a:gd name="connsiteX123" fmla="*/ 3639350 w 5540715"/>
                  <a:gd name="connsiteY123" fmla="*/ 1871662 h 3905250"/>
                  <a:gd name="connsiteX124" fmla="*/ 3686975 w 5540715"/>
                  <a:gd name="connsiteY124" fmla="*/ 1843087 h 3905250"/>
                  <a:gd name="connsiteX125" fmla="*/ 3720312 w 5540715"/>
                  <a:gd name="connsiteY125" fmla="*/ 1824037 h 3905250"/>
                  <a:gd name="connsiteX126" fmla="*/ 3744125 w 5540715"/>
                  <a:gd name="connsiteY126" fmla="*/ 1804987 h 3905250"/>
                  <a:gd name="connsiteX127" fmla="*/ 3772700 w 5540715"/>
                  <a:gd name="connsiteY127" fmla="*/ 1795462 h 3905250"/>
                  <a:gd name="connsiteX128" fmla="*/ 3796512 w 5540715"/>
                  <a:gd name="connsiteY128" fmla="*/ 1776412 h 3905250"/>
                  <a:gd name="connsiteX129" fmla="*/ 3829850 w 5540715"/>
                  <a:gd name="connsiteY129" fmla="*/ 1762125 h 3905250"/>
                  <a:gd name="connsiteX130" fmla="*/ 3858425 w 5540715"/>
                  <a:gd name="connsiteY130" fmla="*/ 1747837 h 3905250"/>
                  <a:gd name="connsiteX131" fmla="*/ 3882237 w 5540715"/>
                  <a:gd name="connsiteY131" fmla="*/ 1733550 h 3905250"/>
                  <a:gd name="connsiteX132" fmla="*/ 3929862 w 5540715"/>
                  <a:gd name="connsiteY132" fmla="*/ 1714500 h 3905250"/>
                  <a:gd name="connsiteX133" fmla="*/ 3958437 w 5540715"/>
                  <a:gd name="connsiteY133" fmla="*/ 1695450 h 3905250"/>
                  <a:gd name="connsiteX134" fmla="*/ 3977487 w 5540715"/>
                  <a:gd name="connsiteY134" fmla="*/ 1681162 h 3905250"/>
                  <a:gd name="connsiteX135" fmla="*/ 4029875 w 5540715"/>
                  <a:gd name="connsiteY135" fmla="*/ 1657350 h 3905250"/>
                  <a:gd name="connsiteX136" fmla="*/ 4082262 w 5540715"/>
                  <a:gd name="connsiteY136" fmla="*/ 1614487 h 3905250"/>
                  <a:gd name="connsiteX137" fmla="*/ 4139412 w 5540715"/>
                  <a:gd name="connsiteY137" fmla="*/ 1576387 h 3905250"/>
                  <a:gd name="connsiteX138" fmla="*/ 4167987 w 5540715"/>
                  <a:gd name="connsiteY138" fmla="*/ 1557337 h 3905250"/>
                  <a:gd name="connsiteX139" fmla="*/ 4196562 w 5540715"/>
                  <a:gd name="connsiteY139" fmla="*/ 1538287 h 3905250"/>
                  <a:gd name="connsiteX140" fmla="*/ 4253712 w 5540715"/>
                  <a:gd name="connsiteY140" fmla="*/ 1509712 h 3905250"/>
                  <a:gd name="connsiteX141" fmla="*/ 4277525 w 5540715"/>
                  <a:gd name="connsiteY141" fmla="*/ 1500187 h 3905250"/>
                  <a:gd name="connsiteX142" fmla="*/ 4296575 w 5540715"/>
                  <a:gd name="connsiteY142" fmla="*/ 1490662 h 3905250"/>
                  <a:gd name="connsiteX143" fmla="*/ 4325150 w 5540715"/>
                  <a:gd name="connsiteY143" fmla="*/ 1485900 h 3905250"/>
                  <a:gd name="connsiteX144" fmla="*/ 4353725 w 5540715"/>
                  <a:gd name="connsiteY144" fmla="*/ 1476375 h 3905250"/>
                  <a:gd name="connsiteX145" fmla="*/ 4491837 w 5540715"/>
                  <a:gd name="connsiteY145" fmla="*/ 1481137 h 3905250"/>
                  <a:gd name="connsiteX146" fmla="*/ 4510887 w 5540715"/>
                  <a:gd name="connsiteY146" fmla="*/ 1495425 h 3905250"/>
                  <a:gd name="connsiteX147" fmla="*/ 4568037 w 5540715"/>
                  <a:gd name="connsiteY147" fmla="*/ 1528762 h 3905250"/>
                  <a:gd name="connsiteX148" fmla="*/ 4615662 w 5540715"/>
                  <a:gd name="connsiteY148" fmla="*/ 1571625 h 3905250"/>
                  <a:gd name="connsiteX149" fmla="*/ 4629950 w 5540715"/>
                  <a:gd name="connsiteY149" fmla="*/ 1590675 h 3905250"/>
                  <a:gd name="connsiteX150" fmla="*/ 4629950 w 5540715"/>
                  <a:gd name="connsiteY150" fmla="*/ 1690687 h 3905250"/>
                  <a:gd name="connsiteX151" fmla="*/ 4610900 w 5540715"/>
                  <a:gd name="connsiteY151" fmla="*/ 1724025 h 3905250"/>
                  <a:gd name="connsiteX152" fmla="*/ 4587087 w 5540715"/>
                  <a:gd name="connsiteY152" fmla="*/ 1785937 h 3905250"/>
                  <a:gd name="connsiteX153" fmla="*/ 4577562 w 5540715"/>
                  <a:gd name="connsiteY153" fmla="*/ 1809750 h 3905250"/>
                  <a:gd name="connsiteX154" fmla="*/ 4572800 w 5540715"/>
                  <a:gd name="connsiteY154" fmla="*/ 1828800 h 3905250"/>
                  <a:gd name="connsiteX155" fmla="*/ 4563275 w 5540715"/>
                  <a:gd name="connsiteY155" fmla="*/ 1876425 h 3905250"/>
                  <a:gd name="connsiteX156" fmla="*/ 4558512 w 5540715"/>
                  <a:gd name="connsiteY156" fmla="*/ 1909762 h 3905250"/>
                  <a:gd name="connsiteX157" fmla="*/ 4553750 w 5540715"/>
                  <a:gd name="connsiteY157" fmla="*/ 1938337 h 3905250"/>
                  <a:gd name="connsiteX158" fmla="*/ 4572800 w 5540715"/>
                  <a:gd name="connsiteY158" fmla="*/ 2133600 h 3905250"/>
                  <a:gd name="connsiteX159" fmla="*/ 4601375 w 5540715"/>
                  <a:gd name="connsiteY159" fmla="*/ 2162175 h 3905250"/>
                  <a:gd name="connsiteX160" fmla="*/ 4620425 w 5540715"/>
                  <a:gd name="connsiteY160" fmla="*/ 2166937 h 3905250"/>
                  <a:gd name="connsiteX161" fmla="*/ 4644237 w 5540715"/>
                  <a:gd name="connsiteY161" fmla="*/ 2181225 h 3905250"/>
                  <a:gd name="connsiteX162" fmla="*/ 4663287 w 5540715"/>
                  <a:gd name="connsiteY162" fmla="*/ 2185987 h 3905250"/>
                  <a:gd name="connsiteX163" fmla="*/ 4715675 w 5540715"/>
                  <a:gd name="connsiteY163" fmla="*/ 2195512 h 3905250"/>
                  <a:gd name="connsiteX164" fmla="*/ 4829975 w 5540715"/>
                  <a:gd name="connsiteY164" fmla="*/ 2185987 h 3905250"/>
                  <a:gd name="connsiteX165" fmla="*/ 4863312 w 5540715"/>
                  <a:gd name="connsiteY165" fmla="*/ 2166937 h 3905250"/>
                  <a:gd name="connsiteX166" fmla="*/ 4915700 w 5540715"/>
                  <a:gd name="connsiteY166" fmla="*/ 2147887 h 3905250"/>
                  <a:gd name="connsiteX167" fmla="*/ 4934750 w 5540715"/>
                  <a:gd name="connsiteY167" fmla="*/ 2133600 h 3905250"/>
                  <a:gd name="connsiteX168" fmla="*/ 4949037 w 5540715"/>
                  <a:gd name="connsiteY168" fmla="*/ 2128837 h 3905250"/>
                  <a:gd name="connsiteX169" fmla="*/ 4963325 w 5540715"/>
                  <a:gd name="connsiteY169" fmla="*/ 2114550 h 3905250"/>
                  <a:gd name="connsiteX170" fmla="*/ 4982375 w 5540715"/>
                  <a:gd name="connsiteY170" fmla="*/ 2100262 h 3905250"/>
                  <a:gd name="connsiteX171" fmla="*/ 5010950 w 5540715"/>
                  <a:gd name="connsiteY171" fmla="*/ 2081212 h 3905250"/>
                  <a:gd name="connsiteX172" fmla="*/ 5053812 w 5540715"/>
                  <a:gd name="connsiteY172" fmla="*/ 2038350 h 3905250"/>
                  <a:gd name="connsiteX173" fmla="*/ 5077625 w 5540715"/>
                  <a:gd name="connsiteY173" fmla="*/ 2019300 h 3905250"/>
                  <a:gd name="connsiteX174" fmla="*/ 5096675 w 5540715"/>
                  <a:gd name="connsiteY174" fmla="*/ 2000250 h 3905250"/>
                  <a:gd name="connsiteX175" fmla="*/ 5125250 w 5540715"/>
                  <a:gd name="connsiteY175" fmla="*/ 1981200 h 3905250"/>
                  <a:gd name="connsiteX176" fmla="*/ 5172875 w 5540715"/>
                  <a:gd name="connsiteY176" fmla="*/ 1943100 h 3905250"/>
                  <a:gd name="connsiteX177" fmla="*/ 5210975 w 5540715"/>
                  <a:gd name="connsiteY177" fmla="*/ 1909762 h 3905250"/>
                  <a:gd name="connsiteX178" fmla="*/ 5220500 w 5540715"/>
                  <a:gd name="connsiteY178" fmla="*/ 1895475 h 3905250"/>
                  <a:gd name="connsiteX179" fmla="*/ 5234787 w 5540715"/>
                  <a:gd name="connsiteY179" fmla="*/ 1876425 h 3905250"/>
                  <a:gd name="connsiteX180" fmla="*/ 5253837 w 5540715"/>
                  <a:gd name="connsiteY180" fmla="*/ 1838325 h 3905250"/>
                  <a:gd name="connsiteX181" fmla="*/ 5282412 w 5540715"/>
                  <a:gd name="connsiteY181" fmla="*/ 1790700 h 3905250"/>
                  <a:gd name="connsiteX182" fmla="*/ 5287175 w 5540715"/>
                  <a:gd name="connsiteY182" fmla="*/ 1771650 h 3905250"/>
                  <a:gd name="connsiteX183" fmla="*/ 5306225 w 5540715"/>
                  <a:gd name="connsiteY183" fmla="*/ 1743075 h 3905250"/>
                  <a:gd name="connsiteX184" fmla="*/ 5320512 w 5540715"/>
                  <a:gd name="connsiteY184" fmla="*/ 1709737 h 3905250"/>
                  <a:gd name="connsiteX185" fmla="*/ 5334800 w 5540715"/>
                  <a:gd name="connsiteY185" fmla="*/ 1695450 h 3905250"/>
                  <a:gd name="connsiteX186" fmla="*/ 5358612 w 5540715"/>
                  <a:gd name="connsiteY186" fmla="*/ 1647825 h 3905250"/>
                  <a:gd name="connsiteX187" fmla="*/ 5391950 w 5540715"/>
                  <a:gd name="connsiteY187" fmla="*/ 1581150 h 3905250"/>
                  <a:gd name="connsiteX188" fmla="*/ 5439575 w 5540715"/>
                  <a:gd name="connsiteY188" fmla="*/ 1452562 h 3905250"/>
                  <a:gd name="connsiteX189" fmla="*/ 5449100 w 5540715"/>
                  <a:gd name="connsiteY189" fmla="*/ 1414462 h 3905250"/>
                  <a:gd name="connsiteX190" fmla="*/ 5453862 w 5540715"/>
                  <a:gd name="connsiteY190" fmla="*/ 1381125 h 3905250"/>
                  <a:gd name="connsiteX191" fmla="*/ 5463387 w 5540715"/>
                  <a:gd name="connsiteY191" fmla="*/ 1181100 h 3905250"/>
                  <a:gd name="connsiteX192" fmla="*/ 5468150 w 5540715"/>
                  <a:gd name="connsiteY192" fmla="*/ 1157287 h 3905250"/>
                  <a:gd name="connsiteX193" fmla="*/ 5472912 w 5540715"/>
                  <a:gd name="connsiteY193" fmla="*/ 1128712 h 3905250"/>
                  <a:gd name="connsiteX194" fmla="*/ 5477675 w 5540715"/>
                  <a:gd name="connsiteY194" fmla="*/ 1095375 h 3905250"/>
                  <a:gd name="connsiteX195" fmla="*/ 5487200 w 5540715"/>
                  <a:gd name="connsiteY195" fmla="*/ 1066800 h 3905250"/>
                  <a:gd name="connsiteX196" fmla="*/ 5501487 w 5540715"/>
                  <a:gd name="connsiteY196" fmla="*/ 981075 h 3905250"/>
                  <a:gd name="connsiteX197" fmla="*/ 5501487 w 5540715"/>
                  <a:gd name="connsiteY197" fmla="*/ 981075 h 3905250"/>
                  <a:gd name="connsiteX198" fmla="*/ 5511012 w 5540715"/>
                  <a:gd name="connsiteY198" fmla="*/ 923925 h 3905250"/>
                  <a:gd name="connsiteX199" fmla="*/ 5515775 w 5540715"/>
                  <a:gd name="connsiteY199" fmla="*/ 890587 h 3905250"/>
                  <a:gd name="connsiteX200" fmla="*/ 5525300 w 5540715"/>
                  <a:gd name="connsiteY200" fmla="*/ 833437 h 3905250"/>
                  <a:gd name="connsiteX201" fmla="*/ 5530062 w 5540715"/>
                  <a:gd name="connsiteY201" fmla="*/ 804862 h 3905250"/>
                  <a:gd name="connsiteX202" fmla="*/ 5534825 w 5540715"/>
                  <a:gd name="connsiteY202" fmla="*/ 738187 h 3905250"/>
                  <a:gd name="connsiteX203" fmla="*/ 5520537 w 5540715"/>
                  <a:gd name="connsiteY203" fmla="*/ 466725 h 3905250"/>
                  <a:gd name="connsiteX204" fmla="*/ 5511012 w 5540715"/>
                  <a:gd name="connsiteY204" fmla="*/ 442912 h 3905250"/>
                  <a:gd name="connsiteX205" fmla="*/ 5491962 w 5540715"/>
                  <a:gd name="connsiteY205" fmla="*/ 390525 h 3905250"/>
                  <a:gd name="connsiteX206" fmla="*/ 5477675 w 5540715"/>
                  <a:gd name="connsiteY206" fmla="*/ 366712 h 3905250"/>
                  <a:gd name="connsiteX207" fmla="*/ 5453862 w 5540715"/>
                  <a:gd name="connsiteY207" fmla="*/ 347662 h 3905250"/>
                  <a:gd name="connsiteX208" fmla="*/ 5420525 w 5540715"/>
                  <a:gd name="connsiteY208" fmla="*/ 309562 h 3905250"/>
                  <a:gd name="connsiteX209" fmla="*/ 5401475 w 5540715"/>
                  <a:gd name="connsiteY209" fmla="*/ 300037 h 3905250"/>
                  <a:gd name="connsiteX210" fmla="*/ 5391950 w 5540715"/>
                  <a:gd name="connsiteY210" fmla="*/ 280987 h 3905250"/>
                  <a:gd name="connsiteX211" fmla="*/ 5358612 w 5540715"/>
                  <a:gd name="connsiteY211" fmla="*/ 257175 h 3905250"/>
                  <a:gd name="connsiteX212" fmla="*/ 5325275 w 5540715"/>
                  <a:gd name="connsiteY212" fmla="*/ 223837 h 3905250"/>
                  <a:gd name="connsiteX213" fmla="*/ 5244312 w 5540715"/>
                  <a:gd name="connsiteY213" fmla="*/ 133350 h 3905250"/>
                  <a:gd name="connsiteX214" fmla="*/ 5201450 w 5540715"/>
                  <a:gd name="connsiteY214" fmla="*/ 85725 h 3905250"/>
                  <a:gd name="connsiteX215" fmla="*/ 5163350 w 5540715"/>
                  <a:gd name="connsiteY215" fmla="*/ 71437 h 3905250"/>
                  <a:gd name="connsiteX216" fmla="*/ 5087150 w 5540715"/>
                  <a:gd name="connsiteY216" fmla="*/ 42862 h 3905250"/>
                  <a:gd name="connsiteX217" fmla="*/ 5039525 w 5540715"/>
                  <a:gd name="connsiteY217" fmla="*/ 23812 h 3905250"/>
                  <a:gd name="connsiteX218" fmla="*/ 5006187 w 5540715"/>
                  <a:gd name="connsiteY218" fmla="*/ 19050 h 3905250"/>
                  <a:gd name="connsiteX219" fmla="*/ 4982375 w 5540715"/>
                  <a:gd name="connsiteY219" fmla="*/ 9525 h 3905250"/>
                  <a:gd name="connsiteX220" fmla="*/ 4915700 w 5540715"/>
                  <a:gd name="connsiteY220" fmla="*/ 4762 h 3905250"/>
                  <a:gd name="connsiteX221" fmla="*/ 4858550 w 5540715"/>
                  <a:gd name="connsiteY221" fmla="*/ 0 h 3905250"/>
                  <a:gd name="connsiteX222" fmla="*/ 4749012 w 5540715"/>
                  <a:gd name="connsiteY222" fmla="*/ 14287 h 3905250"/>
                  <a:gd name="connsiteX223" fmla="*/ 4725200 w 5540715"/>
                  <a:gd name="connsiteY223" fmla="*/ 19050 h 3905250"/>
                  <a:gd name="connsiteX224" fmla="*/ 4668050 w 5540715"/>
                  <a:gd name="connsiteY224" fmla="*/ 42862 h 3905250"/>
                  <a:gd name="connsiteX225" fmla="*/ 4629950 w 5540715"/>
                  <a:gd name="connsiteY225" fmla="*/ 57150 h 3905250"/>
                  <a:gd name="connsiteX226" fmla="*/ 4548987 w 5540715"/>
                  <a:gd name="connsiteY226" fmla="*/ 104775 h 3905250"/>
                  <a:gd name="connsiteX227" fmla="*/ 4529937 w 5540715"/>
                  <a:gd name="connsiteY227" fmla="*/ 128587 h 3905250"/>
                  <a:gd name="connsiteX228" fmla="*/ 4510887 w 5540715"/>
                  <a:gd name="connsiteY228" fmla="*/ 147637 h 3905250"/>
                  <a:gd name="connsiteX229" fmla="*/ 4491837 w 5540715"/>
                  <a:gd name="connsiteY229" fmla="*/ 176212 h 3905250"/>
                  <a:gd name="connsiteX230" fmla="*/ 4458500 w 5540715"/>
                  <a:gd name="connsiteY230" fmla="*/ 247650 h 3905250"/>
                  <a:gd name="connsiteX231" fmla="*/ 4439450 w 5540715"/>
                  <a:gd name="connsiteY231" fmla="*/ 304800 h 3905250"/>
                  <a:gd name="connsiteX232" fmla="*/ 4420400 w 5540715"/>
                  <a:gd name="connsiteY232" fmla="*/ 366712 h 3905250"/>
                  <a:gd name="connsiteX233" fmla="*/ 4415637 w 5540715"/>
                  <a:gd name="connsiteY233" fmla="*/ 400050 h 3905250"/>
                  <a:gd name="connsiteX234" fmla="*/ 4406112 w 5540715"/>
                  <a:gd name="connsiteY234" fmla="*/ 423862 h 3905250"/>
                  <a:gd name="connsiteX235" fmla="*/ 4401350 w 5540715"/>
                  <a:gd name="connsiteY235" fmla="*/ 457200 h 3905250"/>
                  <a:gd name="connsiteX236" fmla="*/ 4391825 w 5540715"/>
                  <a:gd name="connsiteY236" fmla="*/ 519112 h 3905250"/>
                  <a:gd name="connsiteX237" fmla="*/ 4425162 w 5540715"/>
                  <a:gd name="connsiteY237" fmla="*/ 685800 h 3905250"/>
                  <a:gd name="connsiteX238" fmla="*/ 4434687 w 5540715"/>
                  <a:gd name="connsiteY238" fmla="*/ 728662 h 3905250"/>
                  <a:gd name="connsiteX239" fmla="*/ 4444212 w 5540715"/>
                  <a:gd name="connsiteY239" fmla="*/ 752475 h 3905250"/>
                  <a:gd name="connsiteX240" fmla="*/ 4439450 w 5540715"/>
                  <a:gd name="connsiteY240" fmla="*/ 819150 h 3905250"/>
                  <a:gd name="connsiteX241" fmla="*/ 4396587 w 5540715"/>
                  <a:gd name="connsiteY241" fmla="*/ 852487 h 3905250"/>
                  <a:gd name="connsiteX242" fmla="*/ 4382300 w 5540715"/>
                  <a:gd name="connsiteY242" fmla="*/ 866775 h 3905250"/>
                  <a:gd name="connsiteX243" fmla="*/ 4363250 w 5540715"/>
                  <a:gd name="connsiteY243" fmla="*/ 876300 h 3905250"/>
                  <a:gd name="connsiteX244" fmla="*/ 4329912 w 5540715"/>
                  <a:gd name="connsiteY244" fmla="*/ 900112 h 3905250"/>
                  <a:gd name="connsiteX245" fmla="*/ 4315625 w 5540715"/>
                  <a:gd name="connsiteY245" fmla="*/ 909637 h 3905250"/>
                  <a:gd name="connsiteX246" fmla="*/ 4296575 w 5540715"/>
                  <a:gd name="connsiteY246" fmla="*/ 923925 h 3905250"/>
                  <a:gd name="connsiteX247" fmla="*/ 4277525 w 5540715"/>
                  <a:gd name="connsiteY247" fmla="*/ 928687 h 3905250"/>
                  <a:gd name="connsiteX248" fmla="*/ 4248950 w 5540715"/>
                  <a:gd name="connsiteY248" fmla="*/ 938212 h 3905250"/>
                  <a:gd name="connsiteX249" fmla="*/ 4229900 w 5540715"/>
                  <a:gd name="connsiteY249" fmla="*/ 942975 h 3905250"/>
                  <a:gd name="connsiteX250" fmla="*/ 4215612 w 5540715"/>
                  <a:gd name="connsiteY250" fmla="*/ 947737 h 3905250"/>
                  <a:gd name="connsiteX251" fmla="*/ 4158462 w 5540715"/>
                  <a:gd name="connsiteY251" fmla="*/ 957262 h 3905250"/>
                  <a:gd name="connsiteX252" fmla="*/ 4120362 w 5540715"/>
                  <a:gd name="connsiteY252" fmla="*/ 966787 h 3905250"/>
                  <a:gd name="connsiteX253" fmla="*/ 4091787 w 5540715"/>
                  <a:gd name="connsiteY253" fmla="*/ 976312 h 3905250"/>
                  <a:gd name="connsiteX254" fmla="*/ 4067975 w 5540715"/>
                  <a:gd name="connsiteY254" fmla="*/ 985837 h 3905250"/>
                  <a:gd name="connsiteX255" fmla="*/ 4034637 w 5540715"/>
                  <a:gd name="connsiteY255" fmla="*/ 990600 h 3905250"/>
                  <a:gd name="connsiteX256" fmla="*/ 3967962 w 5540715"/>
                  <a:gd name="connsiteY256" fmla="*/ 1009650 h 3905250"/>
                  <a:gd name="connsiteX257" fmla="*/ 3939387 w 5540715"/>
                  <a:gd name="connsiteY257" fmla="*/ 1019175 h 3905250"/>
                  <a:gd name="connsiteX258" fmla="*/ 3906050 w 5540715"/>
                  <a:gd name="connsiteY258" fmla="*/ 1023937 h 3905250"/>
                  <a:gd name="connsiteX259" fmla="*/ 3744125 w 5540715"/>
                  <a:gd name="connsiteY259" fmla="*/ 1019175 h 3905250"/>
                  <a:gd name="connsiteX260" fmla="*/ 3715550 w 5540715"/>
                  <a:gd name="connsiteY260" fmla="*/ 1014412 h 3905250"/>
                  <a:gd name="connsiteX261" fmla="*/ 3677450 w 5540715"/>
                  <a:gd name="connsiteY261" fmla="*/ 1009650 h 3905250"/>
                  <a:gd name="connsiteX262" fmla="*/ 3548862 w 5540715"/>
                  <a:gd name="connsiteY262" fmla="*/ 1023937 h 3905250"/>
                  <a:gd name="connsiteX263" fmla="*/ 3506000 w 5540715"/>
                  <a:gd name="connsiteY263" fmla="*/ 1052512 h 3905250"/>
                  <a:gd name="connsiteX264" fmla="*/ 3486950 w 5540715"/>
                  <a:gd name="connsiteY264" fmla="*/ 1071562 h 3905250"/>
                  <a:gd name="connsiteX265" fmla="*/ 3463137 w 5540715"/>
                  <a:gd name="connsiteY265" fmla="*/ 1090612 h 3905250"/>
                  <a:gd name="connsiteX266" fmla="*/ 3425037 w 5540715"/>
                  <a:gd name="connsiteY266" fmla="*/ 1128712 h 3905250"/>
                  <a:gd name="connsiteX267" fmla="*/ 3396462 w 5540715"/>
                  <a:gd name="connsiteY267" fmla="*/ 1176337 h 3905250"/>
                  <a:gd name="connsiteX268" fmla="*/ 3363125 w 5540715"/>
                  <a:gd name="connsiteY268" fmla="*/ 1228725 h 3905250"/>
                  <a:gd name="connsiteX269" fmla="*/ 3353600 w 5540715"/>
                  <a:gd name="connsiteY269" fmla="*/ 1262062 h 3905250"/>
                  <a:gd name="connsiteX270" fmla="*/ 3348837 w 5540715"/>
                  <a:gd name="connsiteY270" fmla="*/ 1281112 h 3905250"/>
                  <a:gd name="connsiteX271" fmla="*/ 3339312 w 5540715"/>
                  <a:gd name="connsiteY271" fmla="*/ 1295400 h 3905250"/>
                  <a:gd name="connsiteX272" fmla="*/ 3329787 w 5540715"/>
                  <a:gd name="connsiteY272" fmla="*/ 1323975 h 3905250"/>
                  <a:gd name="connsiteX273" fmla="*/ 3301212 w 5540715"/>
                  <a:gd name="connsiteY273" fmla="*/ 1357312 h 3905250"/>
                  <a:gd name="connsiteX274" fmla="*/ 3291687 w 5540715"/>
                  <a:gd name="connsiteY274" fmla="*/ 1381125 h 3905250"/>
                  <a:gd name="connsiteX275" fmla="*/ 3248825 w 5540715"/>
                  <a:gd name="connsiteY275" fmla="*/ 1414462 h 3905250"/>
                  <a:gd name="connsiteX276" fmla="*/ 3234537 w 5540715"/>
                  <a:gd name="connsiteY276" fmla="*/ 1433512 h 3905250"/>
                  <a:gd name="connsiteX277" fmla="*/ 3220250 w 5540715"/>
                  <a:gd name="connsiteY277" fmla="*/ 1443037 h 3905250"/>
                  <a:gd name="connsiteX278" fmla="*/ 3172625 w 5540715"/>
                  <a:gd name="connsiteY278" fmla="*/ 1481137 h 3905250"/>
                  <a:gd name="connsiteX279" fmla="*/ 3153575 w 5540715"/>
                  <a:gd name="connsiteY279" fmla="*/ 1495425 h 3905250"/>
                  <a:gd name="connsiteX280" fmla="*/ 3129762 w 5540715"/>
                  <a:gd name="connsiteY280" fmla="*/ 1504950 h 3905250"/>
                  <a:gd name="connsiteX281" fmla="*/ 3110712 w 5540715"/>
                  <a:gd name="connsiteY281" fmla="*/ 1519237 h 3905250"/>
                  <a:gd name="connsiteX282" fmla="*/ 3096425 w 5540715"/>
                  <a:gd name="connsiteY282" fmla="*/ 1533525 h 3905250"/>
                  <a:gd name="connsiteX283" fmla="*/ 3072612 w 5540715"/>
                  <a:gd name="connsiteY283" fmla="*/ 1543050 h 3905250"/>
                  <a:gd name="connsiteX284" fmla="*/ 3058325 w 5540715"/>
                  <a:gd name="connsiteY284" fmla="*/ 1557337 h 3905250"/>
                  <a:gd name="connsiteX285" fmla="*/ 3034512 w 5540715"/>
                  <a:gd name="connsiteY285" fmla="*/ 1566862 h 3905250"/>
                  <a:gd name="connsiteX286" fmla="*/ 3015462 w 5540715"/>
                  <a:gd name="connsiteY286" fmla="*/ 1576387 h 3905250"/>
                  <a:gd name="connsiteX287" fmla="*/ 2967837 w 5540715"/>
                  <a:gd name="connsiteY287" fmla="*/ 1604962 h 3905250"/>
                  <a:gd name="connsiteX288" fmla="*/ 2953550 w 5540715"/>
                  <a:gd name="connsiteY288" fmla="*/ 1614487 h 3905250"/>
                  <a:gd name="connsiteX289" fmla="*/ 2939262 w 5540715"/>
                  <a:gd name="connsiteY289" fmla="*/ 1619250 h 3905250"/>
                  <a:gd name="connsiteX290" fmla="*/ 2910687 w 5540715"/>
                  <a:gd name="connsiteY290" fmla="*/ 1638300 h 3905250"/>
                  <a:gd name="connsiteX291" fmla="*/ 2896400 w 5540715"/>
                  <a:gd name="connsiteY291" fmla="*/ 1652587 h 3905250"/>
                  <a:gd name="connsiteX292" fmla="*/ 2834487 w 5540715"/>
                  <a:gd name="connsiteY292" fmla="*/ 1681162 h 3905250"/>
                  <a:gd name="connsiteX293" fmla="*/ 2791625 w 5540715"/>
                  <a:gd name="connsiteY293" fmla="*/ 1709737 h 3905250"/>
                  <a:gd name="connsiteX294" fmla="*/ 2767812 w 5540715"/>
                  <a:gd name="connsiteY294" fmla="*/ 1719262 h 3905250"/>
                  <a:gd name="connsiteX295" fmla="*/ 2753525 w 5540715"/>
                  <a:gd name="connsiteY295" fmla="*/ 1728787 h 3905250"/>
                  <a:gd name="connsiteX296" fmla="*/ 2739237 w 5540715"/>
                  <a:gd name="connsiteY296" fmla="*/ 1733550 h 3905250"/>
                  <a:gd name="connsiteX297" fmla="*/ 2724950 w 5540715"/>
                  <a:gd name="connsiteY297" fmla="*/ 1743075 h 3905250"/>
                  <a:gd name="connsiteX298" fmla="*/ 2663037 w 5540715"/>
                  <a:gd name="connsiteY298" fmla="*/ 1752600 h 3905250"/>
                  <a:gd name="connsiteX299" fmla="*/ 2596362 w 5540715"/>
                  <a:gd name="connsiteY299" fmla="*/ 1738312 h 3905250"/>
                  <a:gd name="connsiteX300" fmla="*/ 2572550 w 5540715"/>
                  <a:gd name="connsiteY300" fmla="*/ 1728788 h 3905250"/>
                  <a:gd name="connsiteX301" fmla="*/ 2524925 w 5540715"/>
                  <a:gd name="connsiteY301" fmla="*/ 1728787 h 3905250"/>
                  <a:gd name="connsiteX302" fmla="*/ 2470156 w 5540715"/>
                  <a:gd name="connsiteY302" fmla="*/ 1804987 h 3905250"/>
                  <a:gd name="connsiteX303" fmla="*/ 2389193 w 5540715"/>
                  <a:gd name="connsiteY303" fmla="*/ 1881187 h 3905250"/>
                  <a:gd name="connsiteX304" fmla="*/ 2315375 w 5540715"/>
                  <a:gd name="connsiteY304" fmla="*/ 1909762 h 3905250"/>
                  <a:gd name="connsiteX305" fmla="*/ 2253462 w 5540715"/>
                  <a:gd name="connsiteY305" fmla="*/ 1924050 h 3905250"/>
                  <a:gd name="connsiteX306" fmla="*/ 2234412 w 5540715"/>
                  <a:gd name="connsiteY306" fmla="*/ 1943100 h 3905250"/>
                  <a:gd name="connsiteX307" fmla="*/ 2220125 w 5540715"/>
                  <a:gd name="connsiteY307" fmla="*/ 1947862 h 3905250"/>
                  <a:gd name="connsiteX308" fmla="*/ 2186787 w 5540715"/>
                  <a:gd name="connsiteY308" fmla="*/ 1966912 h 3905250"/>
                  <a:gd name="connsiteX309" fmla="*/ 2148687 w 5540715"/>
                  <a:gd name="connsiteY309" fmla="*/ 1985962 h 3905250"/>
                  <a:gd name="connsiteX310" fmla="*/ 2072487 w 5540715"/>
                  <a:gd name="connsiteY310" fmla="*/ 1971675 h 3905250"/>
                  <a:gd name="connsiteX311" fmla="*/ 1996288 w 5540715"/>
                  <a:gd name="connsiteY311" fmla="*/ 1990725 h 3905250"/>
                  <a:gd name="connsiteX312" fmla="*/ 1939137 w 5540715"/>
                  <a:gd name="connsiteY312" fmla="*/ 2047875 h 3905250"/>
                  <a:gd name="connsiteX313" fmla="*/ 1910562 w 5540715"/>
                  <a:gd name="connsiteY313" fmla="*/ 2071687 h 3905250"/>
                  <a:gd name="connsiteX314" fmla="*/ 1886750 w 5540715"/>
                  <a:gd name="connsiteY314" fmla="*/ 2081212 h 3905250"/>
                  <a:gd name="connsiteX315" fmla="*/ 1858175 w 5540715"/>
                  <a:gd name="connsiteY315" fmla="*/ 2100262 h 3905250"/>
                  <a:gd name="connsiteX316" fmla="*/ 1834362 w 5540715"/>
                  <a:gd name="connsiteY316" fmla="*/ 2109787 h 3905250"/>
                  <a:gd name="connsiteX317" fmla="*/ 1815312 w 5540715"/>
                  <a:gd name="connsiteY317" fmla="*/ 2124075 h 3905250"/>
                  <a:gd name="connsiteX318" fmla="*/ 1796262 w 5540715"/>
                  <a:gd name="connsiteY318" fmla="*/ 2133600 h 3905250"/>
                  <a:gd name="connsiteX319" fmla="*/ 1786737 w 5540715"/>
                  <a:gd name="connsiteY319" fmla="*/ 2147887 h 3905250"/>
                  <a:gd name="connsiteX320" fmla="*/ 1772450 w 5540715"/>
                  <a:gd name="connsiteY320" fmla="*/ 2152650 h 3905250"/>
                  <a:gd name="connsiteX321" fmla="*/ 1753400 w 5540715"/>
                  <a:gd name="connsiteY321" fmla="*/ 2166937 h 3905250"/>
                  <a:gd name="connsiteX322" fmla="*/ 1696250 w 5540715"/>
                  <a:gd name="connsiteY322" fmla="*/ 2219325 h 3905250"/>
                  <a:gd name="connsiteX323" fmla="*/ 1672437 w 5540715"/>
                  <a:gd name="connsiteY323" fmla="*/ 2238375 h 3905250"/>
                  <a:gd name="connsiteX324" fmla="*/ 1648625 w 5540715"/>
                  <a:gd name="connsiteY324" fmla="*/ 2252662 h 3905250"/>
                  <a:gd name="connsiteX325" fmla="*/ 1615287 w 5540715"/>
                  <a:gd name="connsiteY325" fmla="*/ 2286000 h 3905250"/>
                  <a:gd name="connsiteX326" fmla="*/ 1591475 w 5540715"/>
                  <a:gd name="connsiteY326" fmla="*/ 2305050 h 3905250"/>
                  <a:gd name="connsiteX327" fmla="*/ 1577187 w 5540715"/>
                  <a:gd name="connsiteY327" fmla="*/ 2314575 h 3905250"/>
                  <a:gd name="connsiteX328" fmla="*/ 1562900 w 5540715"/>
                  <a:gd name="connsiteY328" fmla="*/ 2328862 h 3905250"/>
                  <a:gd name="connsiteX329" fmla="*/ 1558137 w 5540715"/>
                  <a:gd name="connsiteY329" fmla="*/ 2343150 h 3905250"/>
                  <a:gd name="connsiteX330" fmla="*/ 1520037 w 5540715"/>
                  <a:gd name="connsiteY330" fmla="*/ 2366962 h 3905250"/>
                  <a:gd name="connsiteX331" fmla="*/ 1496225 w 5540715"/>
                  <a:gd name="connsiteY331" fmla="*/ 2381250 h 3905250"/>
                  <a:gd name="connsiteX332" fmla="*/ 1477175 w 5540715"/>
                  <a:gd name="connsiteY332" fmla="*/ 2395537 h 3905250"/>
                  <a:gd name="connsiteX333" fmla="*/ 1462887 w 5540715"/>
                  <a:gd name="connsiteY333" fmla="*/ 2400300 h 3905250"/>
                  <a:gd name="connsiteX334" fmla="*/ 1424787 w 5540715"/>
                  <a:gd name="connsiteY334" fmla="*/ 2419350 h 3905250"/>
                  <a:gd name="connsiteX335" fmla="*/ 1405737 w 5540715"/>
                  <a:gd name="connsiteY335" fmla="*/ 2428875 h 3905250"/>
                  <a:gd name="connsiteX336" fmla="*/ 1362875 w 5540715"/>
                  <a:gd name="connsiteY336" fmla="*/ 2462212 h 3905250"/>
                  <a:gd name="connsiteX337" fmla="*/ 1329537 w 5540715"/>
                  <a:gd name="connsiteY337" fmla="*/ 2476500 h 3905250"/>
                  <a:gd name="connsiteX338" fmla="*/ 1310487 w 5540715"/>
                  <a:gd name="connsiteY338" fmla="*/ 2490787 h 3905250"/>
                  <a:gd name="connsiteX339" fmla="*/ 1262862 w 5540715"/>
                  <a:gd name="connsiteY339" fmla="*/ 2514600 h 3905250"/>
                  <a:gd name="connsiteX340" fmla="*/ 1224762 w 5540715"/>
                  <a:gd name="connsiteY340" fmla="*/ 2538412 h 3905250"/>
                  <a:gd name="connsiteX341" fmla="*/ 1210475 w 5540715"/>
                  <a:gd name="connsiteY341" fmla="*/ 2543175 h 3905250"/>
                  <a:gd name="connsiteX342" fmla="*/ 1191425 w 5540715"/>
                  <a:gd name="connsiteY342" fmla="*/ 2557462 h 3905250"/>
                  <a:gd name="connsiteX343" fmla="*/ 1129512 w 5540715"/>
                  <a:gd name="connsiteY343" fmla="*/ 2600325 h 3905250"/>
                  <a:gd name="connsiteX344" fmla="*/ 1100937 w 5540715"/>
                  <a:gd name="connsiteY344" fmla="*/ 2624137 h 3905250"/>
                  <a:gd name="connsiteX345" fmla="*/ 1086650 w 5540715"/>
                  <a:gd name="connsiteY345" fmla="*/ 2638425 h 3905250"/>
                  <a:gd name="connsiteX346" fmla="*/ 1077125 w 5540715"/>
                  <a:gd name="connsiteY346" fmla="*/ 2652712 h 3905250"/>
                  <a:gd name="connsiteX347" fmla="*/ 1053312 w 5540715"/>
                  <a:gd name="connsiteY34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215362 w 5540715"/>
                  <a:gd name="connsiteY79" fmla="*/ 2833687 h 3905250"/>
                  <a:gd name="connsiteX80" fmla="*/ 2196312 w 5540715"/>
                  <a:gd name="connsiteY80" fmla="*/ 2790825 h 3905250"/>
                  <a:gd name="connsiteX81" fmla="*/ 2172500 w 5540715"/>
                  <a:gd name="connsiteY81" fmla="*/ 2733675 h 3905250"/>
                  <a:gd name="connsiteX82" fmla="*/ 2167737 w 5540715"/>
                  <a:gd name="connsiteY82" fmla="*/ 2709862 h 3905250"/>
                  <a:gd name="connsiteX83" fmla="*/ 2158212 w 5540715"/>
                  <a:gd name="connsiteY83" fmla="*/ 2686050 h 3905250"/>
                  <a:gd name="connsiteX84" fmla="*/ 2153450 w 5540715"/>
                  <a:gd name="connsiteY84" fmla="*/ 2643187 h 3905250"/>
                  <a:gd name="connsiteX85" fmla="*/ 2158212 w 5540715"/>
                  <a:gd name="connsiteY85" fmla="*/ 2586037 h 3905250"/>
                  <a:gd name="connsiteX86" fmla="*/ 2182025 w 5540715"/>
                  <a:gd name="connsiteY86" fmla="*/ 2547937 h 3905250"/>
                  <a:gd name="connsiteX87" fmla="*/ 2215362 w 5540715"/>
                  <a:gd name="connsiteY87" fmla="*/ 2509837 h 3905250"/>
                  <a:gd name="connsiteX88" fmla="*/ 2234412 w 5540715"/>
                  <a:gd name="connsiteY88" fmla="*/ 2490787 h 3905250"/>
                  <a:gd name="connsiteX89" fmla="*/ 2267750 w 5540715"/>
                  <a:gd name="connsiteY89" fmla="*/ 2481262 h 3905250"/>
                  <a:gd name="connsiteX90" fmla="*/ 2291562 w 5540715"/>
                  <a:gd name="connsiteY90" fmla="*/ 2471737 h 3905250"/>
                  <a:gd name="connsiteX91" fmla="*/ 2386812 w 5540715"/>
                  <a:gd name="connsiteY91" fmla="*/ 2462212 h 3905250"/>
                  <a:gd name="connsiteX92" fmla="*/ 2453487 w 5540715"/>
                  <a:gd name="connsiteY92" fmla="*/ 2452687 h 3905250"/>
                  <a:gd name="connsiteX93" fmla="*/ 2510637 w 5540715"/>
                  <a:gd name="connsiteY93" fmla="*/ 2443162 h 3905250"/>
                  <a:gd name="connsiteX94" fmla="*/ 2529687 w 5540715"/>
                  <a:gd name="connsiteY94" fmla="*/ 2433637 h 3905250"/>
                  <a:gd name="connsiteX95" fmla="*/ 2634462 w 5540715"/>
                  <a:gd name="connsiteY95" fmla="*/ 2424112 h 3905250"/>
                  <a:gd name="connsiteX96" fmla="*/ 2767812 w 5540715"/>
                  <a:gd name="connsiteY96" fmla="*/ 2419350 h 3905250"/>
                  <a:gd name="connsiteX97" fmla="*/ 2791625 w 5540715"/>
                  <a:gd name="connsiteY97" fmla="*/ 2414587 h 3905250"/>
                  <a:gd name="connsiteX98" fmla="*/ 2829725 w 5540715"/>
                  <a:gd name="connsiteY98" fmla="*/ 2390775 h 3905250"/>
                  <a:gd name="connsiteX99" fmla="*/ 2848775 w 5540715"/>
                  <a:gd name="connsiteY99" fmla="*/ 2381250 h 3905250"/>
                  <a:gd name="connsiteX100" fmla="*/ 2886875 w 5540715"/>
                  <a:gd name="connsiteY100" fmla="*/ 2352675 h 3905250"/>
                  <a:gd name="connsiteX101" fmla="*/ 2905925 w 5540715"/>
                  <a:gd name="connsiteY101" fmla="*/ 2338387 h 3905250"/>
                  <a:gd name="connsiteX102" fmla="*/ 2920212 w 5540715"/>
                  <a:gd name="connsiteY102" fmla="*/ 2328862 h 3905250"/>
                  <a:gd name="connsiteX103" fmla="*/ 2934500 w 5540715"/>
                  <a:gd name="connsiteY103" fmla="*/ 2314575 h 3905250"/>
                  <a:gd name="connsiteX104" fmla="*/ 2958312 w 5540715"/>
                  <a:gd name="connsiteY104" fmla="*/ 2309812 h 3905250"/>
                  <a:gd name="connsiteX105" fmla="*/ 2982125 w 5540715"/>
                  <a:gd name="connsiteY105" fmla="*/ 2295525 h 3905250"/>
                  <a:gd name="connsiteX106" fmla="*/ 3001175 w 5540715"/>
                  <a:gd name="connsiteY106" fmla="*/ 2281237 h 3905250"/>
                  <a:gd name="connsiteX107" fmla="*/ 3024987 w 5540715"/>
                  <a:gd name="connsiteY107" fmla="*/ 2271712 h 3905250"/>
                  <a:gd name="connsiteX108" fmla="*/ 3063087 w 5540715"/>
                  <a:gd name="connsiteY108" fmla="*/ 2243137 h 3905250"/>
                  <a:gd name="connsiteX109" fmla="*/ 3096425 w 5540715"/>
                  <a:gd name="connsiteY109" fmla="*/ 2224087 h 3905250"/>
                  <a:gd name="connsiteX110" fmla="*/ 3115475 w 5540715"/>
                  <a:gd name="connsiteY110" fmla="*/ 2205037 h 3905250"/>
                  <a:gd name="connsiteX111" fmla="*/ 3153575 w 5540715"/>
                  <a:gd name="connsiteY111" fmla="*/ 2185987 h 3905250"/>
                  <a:gd name="connsiteX112" fmla="*/ 3172625 w 5540715"/>
                  <a:gd name="connsiteY112" fmla="*/ 2171700 h 3905250"/>
                  <a:gd name="connsiteX113" fmla="*/ 3234537 w 5540715"/>
                  <a:gd name="connsiteY113" fmla="*/ 2119312 h 3905250"/>
                  <a:gd name="connsiteX114" fmla="*/ 3296450 w 5540715"/>
                  <a:gd name="connsiteY114" fmla="*/ 2076450 h 3905250"/>
                  <a:gd name="connsiteX115" fmla="*/ 3329787 w 5540715"/>
                  <a:gd name="connsiteY115" fmla="*/ 2052637 h 3905250"/>
                  <a:gd name="connsiteX116" fmla="*/ 3358362 w 5540715"/>
                  <a:gd name="connsiteY116" fmla="*/ 2033587 h 3905250"/>
                  <a:gd name="connsiteX117" fmla="*/ 3420275 w 5540715"/>
                  <a:gd name="connsiteY117" fmla="*/ 1995487 h 3905250"/>
                  <a:gd name="connsiteX118" fmla="*/ 3453612 w 5540715"/>
                  <a:gd name="connsiteY118" fmla="*/ 1981200 h 3905250"/>
                  <a:gd name="connsiteX119" fmla="*/ 3482187 w 5540715"/>
                  <a:gd name="connsiteY119" fmla="*/ 1962150 h 3905250"/>
                  <a:gd name="connsiteX120" fmla="*/ 3534575 w 5540715"/>
                  <a:gd name="connsiteY120" fmla="*/ 1933575 h 3905250"/>
                  <a:gd name="connsiteX121" fmla="*/ 3563150 w 5540715"/>
                  <a:gd name="connsiteY121" fmla="*/ 1914525 h 3905250"/>
                  <a:gd name="connsiteX122" fmla="*/ 3639350 w 5540715"/>
                  <a:gd name="connsiteY122" fmla="*/ 1871662 h 3905250"/>
                  <a:gd name="connsiteX123" fmla="*/ 3686975 w 5540715"/>
                  <a:gd name="connsiteY123" fmla="*/ 1843087 h 3905250"/>
                  <a:gd name="connsiteX124" fmla="*/ 3720312 w 5540715"/>
                  <a:gd name="connsiteY124" fmla="*/ 1824037 h 3905250"/>
                  <a:gd name="connsiteX125" fmla="*/ 3744125 w 5540715"/>
                  <a:gd name="connsiteY125" fmla="*/ 1804987 h 3905250"/>
                  <a:gd name="connsiteX126" fmla="*/ 3772700 w 5540715"/>
                  <a:gd name="connsiteY126" fmla="*/ 1795462 h 3905250"/>
                  <a:gd name="connsiteX127" fmla="*/ 3796512 w 5540715"/>
                  <a:gd name="connsiteY127" fmla="*/ 1776412 h 3905250"/>
                  <a:gd name="connsiteX128" fmla="*/ 3829850 w 5540715"/>
                  <a:gd name="connsiteY128" fmla="*/ 1762125 h 3905250"/>
                  <a:gd name="connsiteX129" fmla="*/ 3858425 w 5540715"/>
                  <a:gd name="connsiteY129" fmla="*/ 1747837 h 3905250"/>
                  <a:gd name="connsiteX130" fmla="*/ 3882237 w 5540715"/>
                  <a:gd name="connsiteY130" fmla="*/ 1733550 h 3905250"/>
                  <a:gd name="connsiteX131" fmla="*/ 3929862 w 5540715"/>
                  <a:gd name="connsiteY131" fmla="*/ 1714500 h 3905250"/>
                  <a:gd name="connsiteX132" fmla="*/ 3958437 w 5540715"/>
                  <a:gd name="connsiteY132" fmla="*/ 1695450 h 3905250"/>
                  <a:gd name="connsiteX133" fmla="*/ 3977487 w 5540715"/>
                  <a:gd name="connsiteY133" fmla="*/ 1681162 h 3905250"/>
                  <a:gd name="connsiteX134" fmla="*/ 4029875 w 5540715"/>
                  <a:gd name="connsiteY134" fmla="*/ 1657350 h 3905250"/>
                  <a:gd name="connsiteX135" fmla="*/ 4082262 w 5540715"/>
                  <a:gd name="connsiteY135" fmla="*/ 1614487 h 3905250"/>
                  <a:gd name="connsiteX136" fmla="*/ 4139412 w 5540715"/>
                  <a:gd name="connsiteY136" fmla="*/ 1576387 h 3905250"/>
                  <a:gd name="connsiteX137" fmla="*/ 4167987 w 5540715"/>
                  <a:gd name="connsiteY137" fmla="*/ 1557337 h 3905250"/>
                  <a:gd name="connsiteX138" fmla="*/ 4196562 w 5540715"/>
                  <a:gd name="connsiteY138" fmla="*/ 1538287 h 3905250"/>
                  <a:gd name="connsiteX139" fmla="*/ 4253712 w 5540715"/>
                  <a:gd name="connsiteY139" fmla="*/ 1509712 h 3905250"/>
                  <a:gd name="connsiteX140" fmla="*/ 4277525 w 5540715"/>
                  <a:gd name="connsiteY140" fmla="*/ 1500187 h 3905250"/>
                  <a:gd name="connsiteX141" fmla="*/ 4296575 w 5540715"/>
                  <a:gd name="connsiteY141" fmla="*/ 1490662 h 3905250"/>
                  <a:gd name="connsiteX142" fmla="*/ 4325150 w 5540715"/>
                  <a:gd name="connsiteY142" fmla="*/ 1485900 h 3905250"/>
                  <a:gd name="connsiteX143" fmla="*/ 4353725 w 5540715"/>
                  <a:gd name="connsiteY143" fmla="*/ 1476375 h 3905250"/>
                  <a:gd name="connsiteX144" fmla="*/ 4491837 w 5540715"/>
                  <a:gd name="connsiteY144" fmla="*/ 1481137 h 3905250"/>
                  <a:gd name="connsiteX145" fmla="*/ 4510887 w 5540715"/>
                  <a:gd name="connsiteY145" fmla="*/ 1495425 h 3905250"/>
                  <a:gd name="connsiteX146" fmla="*/ 4568037 w 5540715"/>
                  <a:gd name="connsiteY146" fmla="*/ 1528762 h 3905250"/>
                  <a:gd name="connsiteX147" fmla="*/ 4615662 w 5540715"/>
                  <a:gd name="connsiteY147" fmla="*/ 1571625 h 3905250"/>
                  <a:gd name="connsiteX148" fmla="*/ 4629950 w 5540715"/>
                  <a:gd name="connsiteY148" fmla="*/ 1590675 h 3905250"/>
                  <a:gd name="connsiteX149" fmla="*/ 4629950 w 5540715"/>
                  <a:gd name="connsiteY149" fmla="*/ 1690687 h 3905250"/>
                  <a:gd name="connsiteX150" fmla="*/ 4610900 w 5540715"/>
                  <a:gd name="connsiteY150" fmla="*/ 1724025 h 3905250"/>
                  <a:gd name="connsiteX151" fmla="*/ 4587087 w 5540715"/>
                  <a:gd name="connsiteY151" fmla="*/ 1785937 h 3905250"/>
                  <a:gd name="connsiteX152" fmla="*/ 4577562 w 5540715"/>
                  <a:gd name="connsiteY152" fmla="*/ 1809750 h 3905250"/>
                  <a:gd name="connsiteX153" fmla="*/ 4572800 w 5540715"/>
                  <a:gd name="connsiteY153" fmla="*/ 1828800 h 3905250"/>
                  <a:gd name="connsiteX154" fmla="*/ 4563275 w 5540715"/>
                  <a:gd name="connsiteY154" fmla="*/ 1876425 h 3905250"/>
                  <a:gd name="connsiteX155" fmla="*/ 4558512 w 5540715"/>
                  <a:gd name="connsiteY155" fmla="*/ 1909762 h 3905250"/>
                  <a:gd name="connsiteX156" fmla="*/ 4553750 w 5540715"/>
                  <a:gd name="connsiteY156" fmla="*/ 1938337 h 3905250"/>
                  <a:gd name="connsiteX157" fmla="*/ 4572800 w 5540715"/>
                  <a:gd name="connsiteY157" fmla="*/ 2133600 h 3905250"/>
                  <a:gd name="connsiteX158" fmla="*/ 4601375 w 5540715"/>
                  <a:gd name="connsiteY158" fmla="*/ 2162175 h 3905250"/>
                  <a:gd name="connsiteX159" fmla="*/ 4620425 w 5540715"/>
                  <a:gd name="connsiteY159" fmla="*/ 2166937 h 3905250"/>
                  <a:gd name="connsiteX160" fmla="*/ 4644237 w 5540715"/>
                  <a:gd name="connsiteY160" fmla="*/ 2181225 h 3905250"/>
                  <a:gd name="connsiteX161" fmla="*/ 4663287 w 5540715"/>
                  <a:gd name="connsiteY161" fmla="*/ 2185987 h 3905250"/>
                  <a:gd name="connsiteX162" fmla="*/ 4715675 w 5540715"/>
                  <a:gd name="connsiteY162" fmla="*/ 2195512 h 3905250"/>
                  <a:gd name="connsiteX163" fmla="*/ 4829975 w 5540715"/>
                  <a:gd name="connsiteY163" fmla="*/ 2185987 h 3905250"/>
                  <a:gd name="connsiteX164" fmla="*/ 4863312 w 5540715"/>
                  <a:gd name="connsiteY164" fmla="*/ 2166937 h 3905250"/>
                  <a:gd name="connsiteX165" fmla="*/ 4915700 w 5540715"/>
                  <a:gd name="connsiteY165" fmla="*/ 2147887 h 3905250"/>
                  <a:gd name="connsiteX166" fmla="*/ 4934750 w 5540715"/>
                  <a:gd name="connsiteY166" fmla="*/ 2133600 h 3905250"/>
                  <a:gd name="connsiteX167" fmla="*/ 4949037 w 5540715"/>
                  <a:gd name="connsiteY167" fmla="*/ 2128837 h 3905250"/>
                  <a:gd name="connsiteX168" fmla="*/ 4963325 w 5540715"/>
                  <a:gd name="connsiteY168" fmla="*/ 2114550 h 3905250"/>
                  <a:gd name="connsiteX169" fmla="*/ 4982375 w 5540715"/>
                  <a:gd name="connsiteY169" fmla="*/ 2100262 h 3905250"/>
                  <a:gd name="connsiteX170" fmla="*/ 5010950 w 5540715"/>
                  <a:gd name="connsiteY170" fmla="*/ 2081212 h 3905250"/>
                  <a:gd name="connsiteX171" fmla="*/ 5053812 w 5540715"/>
                  <a:gd name="connsiteY171" fmla="*/ 2038350 h 3905250"/>
                  <a:gd name="connsiteX172" fmla="*/ 5077625 w 5540715"/>
                  <a:gd name="connsiteY172" fmla="*/ 2019300 h 3905250"/>
                  <a:gd name="connsiteX173" fmla="*/ 5096675 w 5540715"/>
                  <a:gd name="connsiteY173" fmla="*/ 2000250 h 3905250"/>
                  <a:gd name="connsiteX174" fmla="*/ 5125250 w 5540715"/>
                  <a:gd name="connsiteY174" fmla="*/ 1981200 h 3905250"/>
                  <a:gd name="connsiteX175" fmla="*/ 5172875 w 5540715"/>
                  <a:gd name="connsiteY175" fmla="*/ 1943100 h 3905250"/>
                  <a:gd name="connsiteX176" fmla="*/ 5210975 w 5540715"/>
                  <a:gd name="connsiteY176" fmla="*/ 1909762 h 3905250"/>
                  <a:gd name="connsiteX177" fmla="*/ 5220500 w 5540715"/>
                  <a:gd name="connsiteY177" fmla="*/ 1895475 h 3905250"/>
                  <a:gd name="connsiteX178" fmla="*/ 5234787 w 5540715"/>
                  <a:gd name="connsiteY178" fmla="*/ 1876425 h 3905250"/>
                  <a:gd name="connsiteX179" fmla="*/ 5253837 w 5540715"/>
                  <a:gd name="connsiteY179" fmla="*/ 1838325 h 3905250"/>
                  <a:gd name="connsiteX180" fmla="*/ 5282412 w 5540715"/>
                  <a:gd name="connsiteY180" fmla="*/ 1790700 h 3905250"/>
                  <a:gd name="connsiteX181" fmla="*/ 5287175 w 5540715"/>
                  <a:gd name="connsiteY181" fmla="*/ 1771650 h 3905250"/>
                  <a:gd name="connsiteX182" fmla="*/ 5306225 w 5540715"/>
                  <a:gd name="connsiteY182" fmla="*/ 1743075 h 3905250"/>
                  <a:gd name="connsiteX183" fmla="*/ 5320512 w 5540715"/>
                  <a:gd name="connsiteY183" fmla="*/ 1709737 h 3905250"/>
                  <a:gd name="connsiteX184" fmla="*/ 5334800 w 5540715"/>
                  <a:gd name="connsiteY184" fmla="*/ 1695450 h 3905250"/>
                  <a:gd name="connsiteX185" fmla="*/ 5358612 w 5540715"/>
                  <a:gd name="connsiteY185" fmla="*/ 1647825 h 3905250"/>
                  <a:gd name="connsiteX186" fmla="*/ 5391950 w 5540715"/>
                  <a:gd name="connsiteY186" fmla="*/ 1581150 h 3905250"/>
                  <a:gd name="connsiteX187" fmla="*/ 5439575 w 5540715"/>
                  <a:gd name="connsiteY187" fmla="*/ 1452562 h 3905250"/>
                  <a:gd name="connsiteX188" fmla="*/ 5449100 w 5540715"/>
                  <a:gd name="connsiteY188" fmla="*/ 1414462 h 3905250"/>
                  <a:gd name="connsiteX189" fmla="*/ 5453862 w 5540715"/>
                  <a:gd name="connsiteY189" fmla="*/ 1381125 h 3905250"/>
                  <a:gd name="connsiteX190" fmla="*/ 5463387 w 5540715"/>
                  <a:gd name="connsiteY190" fmla="*/ 1181100 h 3905250"/>
                  <a:gd name="connsiteX191" fmla="*/ 5468150 w 5540715"/>
                  <a:gd name="connsiteY191" fmla="*/ 1157287 h 3905250"/>
                  <a:gd name="connsiteX192" fmla="*/ 5472912 w 5540715"/>
                  <a:gd name="connsiteY192" fmla="*/ 1128712 h 3905250"/>
                  <a:gd name="connsiteX193" fmla="*/ 5477675 w 5540715"/>
                  <a:gd name="connsiteY193" fmla="*/ 1095375 h 3905250"/>
                  <a:gd name="connsiteX194" fmla="*/ 5487200 w 5540715"/>
                  <a:gd name="connsiteY194" fmla="*/ 1066800 h 3905250"/>
                  <a:gd name="connsiteX195" fmla="*/ 5501487 w 5540715"/>
                  <a:gd name="connsiteY195" fmla="*/ 981075 h 3905250"/>
                  <a:gd name="connsiteX196" fmla="*/ 5501487 w 5540715"/>
                  <a:gd name="connsiteY196" fmla="*/ 981075 h 3905250"/>
                  <a:gd name="connsiteX197" fmla="*/ 5511012 w 5540715"/>
                  <a:gd name="connsiteY197" fmla="*/ 923925 h 3905250"/>
                  <a:gd name="connsiteX198" fmla="*/ 5515775 w 5540715"/>
                  <a:gd name="connsiteY198" fmla="*/ 890587 h 3905250"/>
                  <a:gd name="connsiteX199" fmla="*/ 5525300 w 5540715"/>
                  <a:gd name="connsiteY199" fmla="*/ 833437 h 3905250"/>
                  <a:gd name="connsiteX200" fmla="*/ 5530062 w 5540715"/>
                  <a:gd name="connsiteY200" fmla="*/ 804862 h 3905250"/>
                  <a:gd name="connsiteX201" fmla="*/ 5534825 w 5540715"/>
                  <a:gd name="connsiteY201" fmla="*/ 738187 h 3905250"/>
                  <a:gd name="connsiteX202" fmla="*/ 5520537 w 5540715"/>
                  <a:gd name="connsiteY202" fmla="*/ 466725 h 3905250"/>
                  <a:gd name="connsiteX203" fmla="*/ 5511012 w 5540715"/>
                  <a:gd name="connsiteY203" fmla="*/ 442912 h 3905250"/>
                  <a:gd name="connsiteX204" fmla="*/ 5491962 w 5540715"/>
                  <a:gd name="connsiteY204" fmla="*/ 390525 h 3905250"/>
                  <a:gd name="connsiteX205" fmla="*/ 5477675 w 5540715"/>
                  <a:gd name="connsiteY205" fmla="*/ 366712 h 3905250"/>
                  <a:gd name="connsiteX206" fmla="*/ 5453862 w 5540715"/>
                  <a:gd name="connsiteY206" fmla="*/ 347662 h 3905250"/>
                  <a:gd name="connsiteX207" fmla="*/ 5420525 w 5540715"/>
                  <a:gd name="connsiteY207" fmla="*/ 309562 h 3905250"/>
                  <a:gd name="connsiteX208" fmla="*/ 5401475 w 5540715"/>
                  <a:gd name="connsiteY208" fmla="*/ 300037 h 3905250"/>
                  <a:gd name="connsiteX209" fmla="*/ 5391950 w 5540715"/>
                  <a:gd name="connsiteY209" fmla="*/ 280987 h 3905250"/>
                  <a:gd name="connsiteX210" fmla="*/ 5358612 w 5540715"/>
                  <a:gd name="connsiteY210" fmla="*/ 257175 h 3905250"/>
                  <a:gd name="connsiteX211" fmla="*/ 5325275 w 5540715"/>
                  <a:gd name="connsiteY211" fmla="*/ 223837 h 3905250"/>
                  <a:gd name="connsiteX212" fmla="*/ 5244312 w 5540715"/>
                  <a:gd name="connsiteY212" fmla="*/ 133350 h 3905250"/>
                  <a:gd name="connsiteX213" fmla="*/ 5201450 w 5540715"/>
                  <a:gd name="connsiteY213" fmla="*/ 85725 h 3905250"/>
                  <a:gd name="connsiteX214" fmla="*/ 5163350 w 5540715"/>
                  <a:gd name="connsiteY214" fmla="*/ 71437 h 3905250"/>
                  <a:gd name="connsiteX215" fmla="*/ 5087150 w 5540715"/>
                  <a:gd name="connsiteY215" fmla="*/ 42862 h 3905250"/>
                  <a:gd name="connsiteX216" fmla="*/ 5039525 w 5540715"/>
                  <a:gd name="connsiteY216" fmla="*/ 23812 h 3905250"/>
                  <a:gd name="connsiteX217" fmla="*/ 5006187 w 5540715"/>
                  <a:gd name="connsiteY217" fmla="*/ 19050 h 3905250"/>
                  <a:gd name="connsiteX218" fmla="*/ 4982375 w 5540715"/>
                  <a:gd name="connsiteY218" fmla="*/ 9525 h 3905250"/>
                  <a:gd name="connsiteX219" fmla="*/ 4915700 w 5540715"/>
                  <a:gd name="connsiteY219" fmla="*/ 4762 h 3905250"/>
                  <a:gd name="connsiteX220" fmla="*/ 4858550 w 5540715"/>
                  <a:gd name="connsiteY220" fmla="*/ 0 h 3905250"/>
                  <a:gd name="connsiteX221" fmla="*/ 4749012 w 5540715"/>
                  <a:gd name="connsiteY221" fmla="*/ 14287 h 3905250"/>
                  <a:gd name="connsiteX222" fmla="*/ 4725200 w 5540715"/>
                  <a:gd name="connsiteY222" fmla="*/ 19050 h 3905250"/>
                  <a:gd name="connsiteX223" fmla="*/ 4668050 w 5540715"/>
                  <a:gd name="connsiteY223" fmla="*/ 42862 h 3905250"/>
                  <a:gd name="connsiteX224" fmla="*/ 4629950 w 5540715"/>
                  <a:gd name="connsiteY224" fmla="*/ 57150 h 3905250"/>
                  <a:gd name="connsiteX225" fmla="*/ 4548987 w 5540715"/>
                  <a:gd name="connsiteY225" fmla="*/ 104775 h 3905250"/>
                  <a:gd name="connsiteX226" fmla="*/ 4529937 w 5540715"/>
                  <a:gd name="connsiteY226" fmla="*/ 128587 h 3905250"/>
                  <a:gd name="connsiteX227" fmla="*/ 4510887 w 5540715"/>
                  <a:gd name="connsiteY227" fmla="*/ 147637 h 3905250"/>
                  <a:gd name="connsiteX228" fmla="*/ 4491837 w 5540715"/>
                  <a:gd name="connsiteY228" fmla="*/ 176212 h 3905250"/>
                  <a:gd name="connsiteX229" fmla="*/ 4458500 w 5540715"/>
                  <a:gd name="connsiteY229" fmla="*/ 247650 h 3905250"/>
                  <a:gd name="connsiteX230" fmla="*/ 4439450 w 5540715"/>
                  <a:gd name="connsiteY230" fmla="*/ 304800 h 3905250"/>
                  <a:gd name="connsiteX231" fmla="*/ 4420400 w 5540715"/>
                  <a:gd name="connsiteY231" fmla="*/ 366712 h 3905250"/>
                  <a:gd name="connsiteX232" fmla="*/ 4415637 w 5540715"/>
                  <a:gd name="connsiteY232" fmla="*/ 400050 h 3905250"/>
                  <a:gd name="connsiteX233" fmla="*/ 4406112 w 5540715"/>
                  <a:gd name="connsiteY233" fmla="*/ 423862 h 3905250"/>
                  <a:gd name="connsiteX234" fmla="*/ 4401350 w 5540715"/>
                  <a:gd name="connsiteY234" fmla="*/ 457200 h 3905250"/>
                  <a:gd name="connsiteX235" fmla="*/ 4391825 w 5540715"/>
                  <a:gd name="connsiteY235" fmla="*/ 519112 h 3905250"/>
                  <a:gd name="connsiteX236" fmla="*/ 4425162 w 5540715"/>
                  <a:gd name="connsiteY236" fmla="*/ 685800 h 3905250"/>
                  <a:gd name="connsiteX237" fmla="*/ 4434687 w 5540715"/>
                  <a:gd name="connsiteY237" fmla="*/ 728662 h 3905250"/>
                  <a:gd name="connsiteX238" fmla="*/ 4444212 w 5540715"/>
                  <a:gd name="connsiteY238" fmla="*/ 752475 h 3905250"/>
                  <a:gd name="connsiteX239" fmla="*/ 4439450 w 5540715"/>
                  <a:gd name="connsiteY239" fmla="*/ 819150 h 3905250"/>
                  <a:gd name="connsiteX240" fmla="*/ 4396587 w 5540715"/>
                  <a:gd name="connsiteY240" fmla="*/ 852487 h 3905250"/>
                  <a:gd name="connsiteX241" fmla="*/ 4382300 w 5540715"/>
                  <a:gd name="connsiteY241" fmla="*/ 866775 h 3905250"/>
                  <a:gd name="connsiteX242" fmla="*/ 4363250 w 5540715"/>
                  <a:gd name="connsiteY242" fmla="*/ 876300 h 3905250"/>
                  <a:gd name="connsiteX243" fmla="*/ 4329912 w 5540715"/>
                  <a:gd name="connsiteY243" fmla="*/ 900112 h 3905250"/>
                  <a:gd name="connsiteX244" fmla="*/ 4315625 w 5540715"/>
                  <a:gd name="connsiteY244" fmla="*/ 909637 h 3905250"/>
                  <a:gd name="connsiteX245" fmla="*/ 4296575 w 5540715"/>
                  <a:gd name="connsiteY245" fmla="*/ 923925 h 3905250"/>
                  <a:gd name="connsiteX246" fmla="*/ 4277525 w 5540715"/>
                  <a:gd name="connsiteY246" fmla="*/ 928687 h 3905250"/>
                  <a:gd name="connsiteX247" fmla="*/ 4248950 w 5540715"/>
                  <a:gd name="connsiteY247" fmla="*/ 938212 h 3905250"/>
                  <a:gd name="connsiteX248" fmla="*/ 4229900 w 5540715"/>
                  <a:gd name="connsiteY248" fmla="*/ 942975 h 3905250"/>
                  <a:gd name="connsiteX249" fmla="*/ 4215612 w 5540715"/>
                  <a:gd name="connsiteY249" fmla="*/ 947737 h 3905250"/>
                  <a:gd name="connsiteX250" fmla="*/ 4158462 w 5540715"/>
                  <a:gd name="connsiteY250" fmla="*/ 957262 h 3905250"/>
                  <a:gd name="connsiteX251" fmla="*/ 4120362 w 5540715"/>
                  <a:gd name="connsiteY251" fmla="*/ 966787 h 3905250"/>
                  <a:gd name="connsiteX252" fmla="*/ 4091787 w 5540715"/>
                  <a:gd name="connsiteY252" fmla="*/ 976312 h 3905250"/>
                  <a:gd name="connsiteX253" fmla="*/ 4067975 w 5540715"/>
                  <a:gd name="connsiteY253" fmla="*/ 985837 h 3905250"/>
                  <a:gd name="connsiteX254" fmla="*/ 4034637 w 5540715"/>
                  <a:gd name="connsiteY254" fmla="*/ 990600 h 3905250"/>
                  <a:gd name="connsiteX255" fmla="*/ 3967962 w 5540715"/>
                  <a:gd name="connsiteY255" fmla="*/ 1009650 h 3905250"/>
                  <a:gd name="connsiteX256" fmla="*/ 3939387 w 5540715"/>
                  <a:gd name="connsiteY256" fmla="*/ 1019175 h 3905250"/>
                  <a:gd name="connsiteX257" fmla="*/ 3906050 w 5540715"/>
                  <a:gd name="connsiteY257" fmla="*/ 1023937 h 3905250"/>
                  <a:gd name="connsiteX258" fmla="*/ 3744125 w 5540715"/>
                  <a:gd name="connsiteY258" fmla="*/ 1019175 h 3905250"/>
                  <a:gd name="connsiteX259" fmla="*/ 3715550 w 5540715"/>
                  <a:gd name="connsiteY259" fmla="*/ 1014412 h 3905250"/>
                  <a:gd name="connsiteX260" fmla="*/ 3677450 w 5540715"/>
                  <a:gd name="connsiteY260" fmla="*/ 1009650 h 3905250"/>
                  <a:gd name="connsiteX261" fmla="*/ 3548862 w 5540715"/>
                  <a:gd name="connsiteY261" fmla="*/ 1023937 h 3905250"/>
                  <a:gd name="connsiteX262" fmla="*/ 3506000 w 5540715"/>
                  <a:gd name="connsiteY262" fmla="*/ 1052512 h 3905250"/>
                  <a:gd name="connsiteX263" fmla="*/ 3486950 w 5540715"/>
                  <a:gd name="connsiteY263" fmla="*/ 1071562 h 3905250"/>
                  <a:gd name="connsiteX264" fmla="*/ 3463137 w 5540715"/>
                  <a:gd name="connsiteY264" fmla="*/ 1090612 h 3905250"/>
                  <a:gd name="connsiteX265" fmla="*/ 3425037 w 5540715"/>
                  <a:gd name="connsiteY265" fmla="*/ 1128712 h 3905250"/>
                  <a:gd name="connsiteX266" fmla="*/ 3396462 w 5540715"/>
                  <a:gd name="connsiteY266" fmla="*/ 1176337 h 3905250"/>
                  <a:gd name="connsiteX267" fmla="*/ 3363125 w 5540715"/>
                  <a:gd name="connsiteY267" fmla="*/ 1228725 h 3905250"/>
                  <a:gd name="connsiteX268" fmla="*/ 3353600 w 5540715"/>
                  <a:gd name="connsiteY268" fmla="*/ 1262062 h 3905250"/>
                  <a:gd name="connsiteX269" fmla="*/ 3348837 w 5540715"/>
                  <a:gd name="connsiteY269" fmla="*/ 1281112 h 3905250"/>
                  <a:gd name="connsiteX270" fmla="*/ 3339312 w 5540715"/>
                  <a:gd name="connsiteY270" fmla="*/ 1295400 h 3905250"/>
                  <a:gd name="connsiteX271" fmla="*/ 3329787 w 5540715"/>
                  <a:gd name="connsiteY271" fmla="*/ 1323975 h 3905250"/>
                  <a:gd name="connsiteX272" fmla="*/ 3301212 w 5540715"/>
                  <a:gd name="connsiteY272" fmla="*/ 1357312 h 3905250"/>
                  <a:gd name="connsiteX273" fmla="*/ 3291687 w 5540715"/>
                  <a:gd name="connsiteY273" fmla="*/ 1381125 h 3905250"/>
                  <a:gd name="connsiteX274" fmla="*/ 3248825 w 5540715"/>
                  <a:gd name="connsiteY274" fmla="*/ 1414462 h 3905250"/>
                  <a:gd name="connsiteX275" fmla="*/ 3234537 w 5540715"/>
                  <a:gd name="connsiteY275" fmla="*/ 1433512 h 3905250"/>
                  <a:gd name="connsiteX276" fmla="*/ 3220250 w 5540715"/>
                  <a:gd name="connsiteY276" fmla="*/ 1443037 h 3905250"/>
                  <a:gd name="connsiteX277" fmla="*/ 3172625 w 5540715"/>
                  <a:gd name="connsiteY277" fmla="*/ 1481137 h 3905250"/>
                  <a:gd name="connsiteX278" fmla="*/ 3153575 w 5540715"/>
                  <a:gd name="connsiteY278" fmla="*/ 1495425 h 3905250"/>
                  <a:gd name="connsiteX279" fmla="*/ 3129762 w 5540715"/>
                  <a:gd name="connsiteY279" fmla="*/ 1504950 h 3905250"/>
                  <a:gd name="connsiteX280" fmla="*/ 3110712 w 5540715"/>
                  <a:gd name="connsiteY280" fmla="*/ 1519237 h 3905250"/>
                  <a:gd name="connsiteX281" fmla="*/ 3096425 w 5540715"/>
                  <a:gd name="connsiteY281" fmla="*/ 1533525 h 3905250"/>
                  <a:gd name="connsiteX282" fmla="*/ 3072612 w 5540715"/>
                  <a:gd name="connsiteY282" fmla="*/ 1543050 h 3905250"/>
                  <a:gd name="connsiteX283" fmla="*/ 3058325 w 5540715"/>
                  <a:gd name="connsiteY283" fmla="*/ 1557337 h 3905250"/>
                  <a:gd name="connsiteX284" fmla="*/ 3034512 w 5540715"/>
                  <a:gd name="connsiteY284" fmla="*/ 1566862 h 3905250"/>
                  <a:gd name="connsiteX285" fmla="*/ 3015462 w 5540715"/>
                  <a:gd name="connsiteY285" fmla="*/ 1576387 h 3905250"/>
                  <a:gd name="connsiteX286" fmla="*/ 2967837 w 5540715"/>
                  <a:gd name="connsiteY286" fmla="*/ 1604962 h 3905250"/>
                  <a:gd name="connsiteX287" fmla="*/ 2953550 w 5540715"/>
                  <a:gd name="connsiteY287" fmla="*/ 1614487 h 3905250"/>
                  <a:gd name="connsiteX288" fmla="*/ 2939262 w 5540715"/>
                  <a:gd name="connsiteY288" fmla="*/ 1619250 h 3905250"/>
                  <a:gd name="connsiteX289" fmla="*/ 2910687 w 5540715"/>
                  <a:gd name="connsiteY289" fmla="*/ 1638300 h 3905250"/>
                  <a:gd name="connsiteX290" fmla="*/ 2896400 w 5540715"/>
                  <a:gd name="connsiteY290" fmla="*/ 1652587 h 3905250"/>
                  <a:gd name="connsiteX291" fmla="*/ 2834487 w 5540715"/>
                  <a:gd name="connsiteY291" fmla="*/ 1681162 h 3905250"/>
                  <a:gd name="connsiteX292" fmla="*/ 2791625 w 5540715"/>
                  <a:gd name="connsiteY292" fmla="*/ 1709737 h 3905250"/>
                  <a:gd name="connsiteX293" fmla="*/ 2767812 w 5540715"/>
                  <a:gd name="connsiteY293" fmla="*/ 1719262 h 3905250"/>
                  <a:gd name="connsiteX294" fmla="*/ 2753525 w 5540715"/>
                  <a:gd name="connsiteY294" fmla="*/ 1728787 h 3905250"/>
                  <a:gd name="connsiteX295" fmla="*/ 2739237 w 5540715"/>
                  <a:gd name="connsiteY295" fmla="*/ 1733550 h 3905250"/>
                  <a:gd name="connsiteX296" fmla="*/ 2724950 w 5540715"/>
                  <a:gd name="connsiteY296" fmla="*/ 1743075 h 3905250"/>
                  <a:gd name="connsiteX297" fmla="*/ 2663037 w 5540715"/>
                  <a:gd name="connsiteY297" fmla="*/ 1752600 h 3905250"/>
                  <a:gd name="connsiteX298" fmla="*/ 2596362 w 5540715"/>
                  <a:gd name="connsiteY298" fmla="*/ 1738312 h 3905250"/>
                  <a:gd name="connsiteX299" fmla="*/ 2572550 w 5540715"/>
                  <a:gd name="connsiteY299" fmla="*/ 1728788 h 3905250"/>
                  <a:gd name="connsiteX300" fmla="*/ 2524925 w 5540715"/>
                  <a:gd name="connsiteY300" fmla="*/ 1728787 h 3905250"/>
                  <a:gd name="connsiteX301" fmla="*/ 2470156 w 5540715"/>
                  <a:gd name="connsiteY301" fmla="*/ 1804987 h 3905250"/>
                  <a:gd name="connsiteX302" fmla="*/ 2389193 w 5540715"/>
                  <a:gd name="connsiteY302" fmla="*/ 1881187 h 3905250"/>
                  <a:gd name="connsiteX303" fmla="*/ 2315375 w 5540715"/>
                  <a:gd name="connsiteY303" fmla="*/ 1909762 h 3905250"/>
                  <a:gd name="connsiteX304" fmla="*/ 2253462 w 5540715"/>
                  <a:gd name="connsiteY304" fmla="*/ 1924050 h 3905250"/>
                  <a:gd name="connsiteX305" fmla="*/ 2234412 w 5540715"/>
                  <a:gd name="connsiteY305" fmla="*/ 1943100 h 3905250"/>
                  <a:gd name="connsiteX306" fmla="*/ 2220125 w 5540715"/>
                  <a:gd name="connsiteY306" fmla="*/ 1947862 h 3905250"/>
                  <a:gd name="connsiteX307" fmla="*/ 2186787 w 5540715"/>
                  <a:gd name="connsiteY307" fmla="*/ 1966912 h 3905250"/>
                  <a:gd name="connsiteX308" fmla="*/ 2148687 w 5540715"/>
                  <a:gd name="connsiteY308" fmla="*/ 1985962 h 3905250"/>
                  <a:gd name="connsiteX309" fmla="*/ 2072487 w 5540715"/>
                  <a:gd name="connsiteY309" fmla="*/ 1971675 h 3905250"/>
                  <a:gd name="connsiteX310" fmla="*/ 1996288 w 5540715"/>
                  <a:gd name="connsiteY310" fmla="*/ 1990725 h 3905250"/>
                  <a:gd name="connsiteX311" fmla="*/ 1939137 w 5540715"/>
                  <a:gd name="connsiteY311" fmla="*/ 2047875 h 3905250"/>
                  <a:gd name="connsiteX312" fmla="*/ 1910562 w 5540715"/>
                  <a:gd name="connsiteY312" fmla="*/ 2071687 h 3905250"/>
                  <a:gd name="connsiteX313" fmla="*/ 1886750 w 5540715"/>
                  <a:gd name="connsiteY313" fmla="*/ 2081212 h 3905250"/>
                  <a:gd name="connsiteX314" fmla="*/ 1858175 w 5540715"/>
                  <a:gd name="connsiteY314" fmla="*/ 2100262 h 3905250"/>
                  <a:gd name="connsiteX315" fmla="*/ 1834362 w 5540715"/>
                  <a:gd name="connsiteY315" fmla="*/ 2109787 h 3905250"/>
                  <a:gd name="connsiteX316" fmla="*/ 1815312 w 5540715"/>
                  <a:gd name="connsiteY316" fmla="*/ 2124075 h 3905250"/>
                  <a:gd name="connsiteX317" fmla="*/ 1796262 w 5540715"/>
                  <a:gd name="connsiteY317" fmla="*/ 2133600 h 3905250"/>
                  <a:gd name="connsiteX318" fmla="*/ 1786737 w 5540715"/>
                  <a:gd name="connsiteY318" fmla="*/ 2147887 h 3905250"/>
                  <a:gd name="connsiteX319" fmla="*/ 1772450 w 5540715"/>
                  <a:gd name="connsiteY319" fmla="*/ 2152650 h 3905250"/>
                  <a:gd name="connsiteX320" fmla="*/ 1753400 w 5540715"/>
                  <a:gd name="connsiteY320" fmla="*/ 2166937 h 3905250"/>
                  <a:gd name="connsiteX321" fmla="*/ 1696250 w 5540715"/>
                  <a:gd name="connsiteY321" fmla="*/ 2219325 h 3905250"/>
                  <a:gd name="connsiteX322" fmla="*/ 1672437 w 5540715"/>
                  <a:gd name="connsiteY322" fmla="*/ 2238375 h 3905250"/>
                  <a:gd name="connsiteX323" fmla="*/ 1648625 w 5540715"/>
                  <a:gd name="connsiteY323" fmla="*/ 2252662 h 3905250"/>
                  <a:gd name="connsiteX324" fmla="*/ 1615287 w 5540715"/>
                  <a:gd name="connsiteY324" fmla="*/ 2286000 h 3905250"/>
                  <a:gd name="connsiteX325" fmla="*/ 1591475 w 5540715"/>
                  <a:gd name="connsiteY325" fmla="*/ 2305050 h 3905250"/>
                  <a:gd name="connsiteX326" fmla="*/ 1577187 w 5540715"/>
                  <a:gd name="connsiteY326" fmla="*/ 2314575 h 3905250"/>
                  <a:gd name="connsiteX327" fmla="*/ 1562900 w 5540715"/>
                  <a:gd name="connsiteY327" fmla="*/ 2328862 h 3905250"/>
                  <a:gd name="connsiteX328" fmla="*/ 1558137 w 5540715"/>
                  <a:gd name="connsiteY328" fmla="*/ 2343150 h 3905250"/>
                  <a:gd name="connsiteX329" fmla="*/ 1520037 w 5540715"/>
                  <a:gd name="connsiteY329" fmla="*/ 2366962 h 3905250"/>
                  <a:gd name="connsiteX330" fmla="*/ 1496225 w 5540715"/>
                  <a:gd name="connsiteY330" fmla="*/ 2381250 h 3905250"/>
                  <a:gd name="connsiteX331" fmla="*/ 1477175 w 5540715"/>
                  <a:gd name="connsiteY331" fmla="*/ 2395537 h 3905250"/>
                  <a:gd name="connsiteX332" fmla="*/ 1462887 w 5540715"/>
                  <a:gd name="connsiteY332" fmla="*/ 2400300 h 3905250"/>
                  <a:gd name="connsiteX333" fmla="*/ 1424787 w 5540715"/>
                  <a:gd name="connsiteY333" fmla="*/ 2419350 h 3905250"/>
                  <a:gd name="connsiteX334" fmla="*/ 1405737 w 5540715"/>
                  <a:gd name="connsiteY334" fmla="*/ 2428875 h 3905250"/>
                  <a:gd name="connsiteX335" fmla="*/ 1362875 w 5540715"/>
                  <a:gd name="connsiteY335" fmla="*/ 2462212 h 3905250"/>
                  <a:gd name="connsiteX336" fmla="*/ 1329537 w 5540715"/>
                  <a:gd name="connsiteY336" fmla="*/ 2476500 h 3905250"/>
                  <a:gd name="connsiteX337" fmla="*/ 1310487 w 5540715"/>
                  <a:gd name="connsiteY337" fmla="*/ 2490787 h 3905250"/>
                  <a:gd name="connsiteX338" fmla="*/ 1262862 w 5540715"/>
                  <a:gd name="connsiteY338" fmla="*/ 2514600 h 3905250"/>
                  <a:gd name="connsiteX339" fmla="*/ 1224762 w 5540715"/>
                  <a:gd name="connsiteY339" fmla="*/ 2538412 h 3905250"/>
                  <a:gd name="connsiteX340" fmla="*/ 1210475 w 5540715"/>
                  <a:gd name="connsiteY340" fmla="*/ 2543175 h 3905250"/>
                  <a:gd name="connsiteX341" fmla="*/ 1191425 w 5540715"/>
                  <a:gd name="connsiteY341" fmla="*/ 2557462 h 3905250"/>
                  <a:gd name="connsiteX342" fmla="*/ 1129512 w 5540715"/>
                  <a:gd name="connsiteY342" fmla="*/ 2600325 h 3905250"/>
                  <a:gd name="connsiteX343" fmla="*/ 1100937 w 5540715"/>
                  <a:gd name="connsiteY343" fmla="*/ 2624137 h 3905250"/>
                  <a:gd name="connsiteX344" fmla="*/ 1086650 w 5540715"/>
                  <a:gd name="connsiteY344" fmla="*/ 2638425 h 3905250"/>
                  <a:gd name="connsiteX345" fmla="*/ 1077125 w 5540715"/>
                  <a:gd name="connsiteY345" fmla="*/ 2652712 h 3905250"/>
                  <a:gd name="connsiteX346" fmla="*/ 1053312 w 5540715"/>
                  <a:gd name="connsiteY34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196312 w 5540715"/>
                  <a:gd name="connsiteY79" fmla="*/ 2790825 h 3905250"/>
                  <a:gd name="connsiteX80" fmla="*/ 2172500 w 5540715"/>
                  <a:gd name="connsiteY80" fmla="*/ 2733675 h 3905250"/>
                  <a:gd name="connsiteX81" fmla="*/ 2167737 w 5540715"/>
                  <a:gd name="connsiteY81" fmla="*/ 2709862 h 3905250"/>
                  <a:gd name="connsiteX82" fmla="*/ 2158212 w 5540715"/>
                  <a:gd name="connsiteY82" fmla="*/ 2686050 h 3905250"/>
                  <a:gd name="connsiteX83" fmla="*/ 2153450 w 5540715"/>
                  <a:gd name="connsiteY83" fmla="*/ 2643187 h 3905250"/>
                  <a:gd name="connsiteX84" fmla="*/ 2158212 w 5540715"/>
                  <a:gd name="connsiteY84" fmla="*/ 2586037 h 3905250"/>
                  <a:gd name="connsiteX85" fmla="*/ 2182025 w 5540715"/>
                  <a:gd name="connsiteY85" fmla="*/ 2547937 h 3905250"/>
                  <a:gd name="connsiteX86" fmla="*/ 2215362 w 5540715"/>
                  <a:gd name="connsiteY86" fmla="*/ 2509837 h 3905250"/>
                  <a:gd name="connsiteX87" fmla="*/ 2234412 w 5540715"/>
                  <a:gd name="connsiteY87" fmla="*/ 2490787 h 3905250"/>
                  <a:gd name="connsiteX88" fmla="*/ 2267750 w 5540715"/>
                  <a:gd name="connsiteY88" fmla="*/ 2481262 h 3905250"/>
                  <a:gd name="connsiteX89" fmla="*/ 2291562 w 5540715"/>
                  <a:gd name="connsiteY89" fmla="*/ 2471737 h 3905250"/>
                  <a:gd name="connsiteX90" fmla="*/ 2386812 w 5540715"/>
                  <a:gd name="connsiteY90" fmla="*/ 2462212 h 3905250"/>
                  <a:gd name="connsiteX91" fmla="*/ 2453487 w 5540715"/>
                  <a:gd name="connsiteY91" fmla="*/ 2452687 h 3905250"/>
                  <a:gd name="connsiteX92" fmla="*/ 2510637 w 5540715"/>
                  <a:gd name="connsiteY92" fmla="*/ 2443162 h 3905250"/>
                  <a:gd name="connsiteX93" fmla="*/ 2529687 w 5540715"/>
                  <a:gd name="connsiteY93" fmla="*/ 2433637 h 3905250"/>
                  <a:gd name="connsiteX94" fmla="*/ 2634462 w 5540715"/>
                  <a:gd name="connsiteY94" fmla="*/ 2424112 h 3905250"/>
                  <a:gd name="connsiteX95" fmla="*/ 2767812 w 5540715"/>
                  <a:gd name="connsiteY95" fmla="*/ 2419350 h 3905250"/>
                  <a:gd name="connsiteX96" fmla="*/ 2791625 w 5540715"/>
                  <a:gd name="connsiteY96" fmla="*/ 2414587 h 3905250"/>
                  <a:gd name="connsiteX97" fmla="*/ 2829725 w 5540715"/>
                  <a:gd name="connsiteY97" fmla="*/ 2390775 h 3905250"/>
                  <a:gd name="connsiteX98" fmla="*/ 2848775 w 5540715"/>
                  <a:gd name="connsiteY98" fmla="*/ 2381250 h 3905250"/>
                  <a:gd name="connsiteX99" fmla="*/ 2886875 w 5540715"/>
                  <a:gd name="connsiteY99" fmla="*/ 2352675 h 3905250"/>
                  <a:gd name="connsiteX100" fmla="*/ 2905925 w 5540715"/>
                  <a:gd name="connsiteY100" fmla="*/ 2338387 h 3905250"/>
                  <a:gd name="connsiteX101" fmla="*/ 2920212 w 5540715"/>
                  <a:gd name="connsiteY101" fmla="*/ 2328862 h 3905250"/>
                  <a:gd name="connsiteX102" fmla="*/ 2934500 w 5540715"/>
                  <a:gd name="connsiteY102" fmla="*/ 2314575 h 3905250"/>
                  <a:gd name="connsiteX103" fmla="*/ 2958312 w 5540715"/>
                  <a:gd name="connsiteY103" fmla="*/ 2309812 h 3905250"/>
                  <a:gd name="connsiteX104" fmla="*/ 2982125 w 5540715"/>
                  <a:gd name="connsiteY104" fmla="*/ 2295525 h 3905250"/>
                  <a:gd name="connsiteX105" fmla="*/ 3001175 w 5540715"/>
                  <a:gd name="connsiteY105" fmla="*/ 2281237 h 3905250"/>
                  <a:gd name="connsiteX106" fmla="*/ 3024987 w 5540715"/>
                  <a:gd name="connsiteY106" fmla="*/ 2271712 h 3905250"/>
                  <a:gd name="connsiteX107" fmla="*/ 3063087 w 5540715"/>
                  <a:gd name="connsiteY107" fmla="*/ 2243137 h 3905250"/>
                  <a:gd name="connsiteX108" fmla="*/ 3096425 w 5540715"/>
                  <a:gd name="connsiteY108" fmla="*/ 2224087 h 3905250"/>
                  <a:gd name="connsiteX109" fmla="*/ 3115475 w 5540715"/>
                  <a:gd name="connsiteY109" fmla="*/ 2205037 h 3905250"/>
                  <a:gd name="connsiteX110" fmla="*/ 3153575 w 5540715"/>
                  <a:gd name="connsiteY110" fmla="*/ 2185987 h 3905250"/>
                  <a:gd name="connsiteX111" fmla="*/ 3172625 w 5540715"/>
                  <a:gd name="connsiteY111" fmla="*/ 2171700 h 3905250"/>
                  <a:gd name="connsiteX112" fmla="*/ 3234537 w 5540715"/>
                  <a:gd name="connsiteY112" fmla="*/ 2119312 h 3905250"/>
                  <a:gd name="connsiteX113" fmla="*/ 3296450 w 5540715"/>
                  <a:gd name="connsiteY113" fmla="*/ 2076450 h 3905250"/>
                  <a:gd name="connsiteX114" fmla="*/ 3329787 w 5540715"/>
                  <a:gd name="connsiteY114" fmla="*/ 2052637 h 3905250"/>
                  <a:gd name="connsiteX115" fmla="*/ 3358362 w 5540715"/>
                  <a:gd name="connsiteY115" fmla="*/ 2033587 h 3905250"/>
                  <a:gd name="connsiteX116" fmla="*/ 3420275 w 5540715"/>
                  <a:gd name="connsiteY116" fmla="*/ 1995487 h 3905250"/>
                  <a:gd name="connsiteX117" fmla="*/ 3453612 w 5540715"/>
                  <a:gd name="connsiteY117" fmla="*/ 1981200 h 3905250"/>
                  <a:gd name="connsiteX118" fmla="*/ 3482187 w 5540715"/>
                  <a:gd name="connsiteY118" fmla="*/ 1962150 h 3905250"/>
                  <a:gd name="connsiteX119" fmla="*/ 3534575 w 5540715"/>
                  <a:gd name="connsiteY119" fmla="*/ 1933575 h 3905250"/>
                  <a:gd name="connsiteX120" fmla="*/ 3563150 w 5540715"/>
                  <a:gd name="connsiteY120" fmla="*/ 1914525 h 3905250"/>
                  <a:gd name="connsiteX121" fmla="*/ 3639350 w 5540715"/>
                  <a:gd name="connsiteY121" fmla="*/ 1871662 h 3905250"/>
                  <a:gd name="connsiteX122" fmla="*/ 3686975 w 5540715"/>
                  <a:gd name="connsiteY122" fmla="*/ 1843087 h 3905250"/>
                  <a:gd name="connsiteX123" fmla="*/ 3720312 w 5540715"/>
                  <a:gd name="connsiteY123" fmla="*/ 1824037 h 3905250"/>
                  <a:gd name="connsiteX124" fmla="*/ 3744125 w 5540715"/>
                  <a:gd name="connsiteY124" fmla="*/ 1804987 h 3905250"/>
                  <a:gd name="connsiteX125" fmla="*/ 3772700 w 5540715"/>
                  <a:gd name="connsiteY125" fmla="*/ 1795462 h 3905250"/>
                  <a:gd name="connsiteX126" fmla="*/ 3796512 w 5540715"/>
                  <a:gd name="connsiteY126" fmla="*/ 1776412 h 3905250"/>
                  <a:gd name="connsiteX127" fmla="*/ 3829850 w 5540715"/>
                  <a:gd name="connsiteY127" fmla="*/ 1762125 h 3905250"/>
                  <a:gd name="connsiteX128" fmla="*/ 3858425 w 5540715"/>
                  <a:gd name="connsiteY128" fmla="*/ 1747837 h 3905250"/>
                  <a:gd name="connsiteX129" fmla="*/ 3882237 w 5540715"/>
                  <a:gd name="connsiteY129" fmla="*/ 1733550 h 3905250"/>
                  <a:gd name="connsiteX130" fmla="*/ 3929862 w 5540715"/>
                  <a:gd name="connsiteY130" fmla="*/ 1714500 h 3905250"/>
                  <a:gd name="connsiteX131" fmla="*/ 3958437 w 5540715"/>
                  <a:gd name="connsiteY131" fmla="*/ 1695450 h 3905250"/>
                  <a:gd name="connsiteX132" fmla="*/ 3977487 w 5540715"/>
                  <a:gd name="connsiteY132" fmla="*/ 1681162 h 3905250"/>
                  <a:gd name="connsiteX133" fmla="*/ 4029875 w 5540715"/>
                  <a:gd name="connsiteY133" fmla="*/ 1657350 h 3905250"/>
                  <a:gd name="connsiteX134" fmla="*/ 4082262 w 5540715"/>
                  <a:gd name="connsiteY134" fmla="*/ 1614487 h 3905250"/>
                  <a:gd name="connsiteX135" fmla="*/ 4139412 w 5540715"/>
                  <a:gd name="connsiteY135" fmla="*/ 1576387 h 3905250"/>
                  <a:gd name="connsiteX136" fmla="*/ 4167987 w 5540715"/>
                  <a:gd name="connsiteY136" fmla="*/ 1557337 h 3905250"/>
                  <a:gd name="connsiteX137" fmla="*/ 4196562 w 5540715"/>
                  <a:gd name="connsiteY137" fmla="*/ 1538287 h 3905250"/>
                  <a:gd name="connsiteX138" fmla="*/ 4253712 w 5540715"/>
                  <a:gd name="connsiteY138" fmla="*/ 1509712 h 3905250"/>
                  <a:gd name="connsiteX139" fmla="*/ 4277525 w 5540715"/>
                  <a:gd name="connsiteY139" fmla="*/ 1500187 h 3905250"/>
                  <a:gd name="connsiteX140" fmla="*/ 4296575 w 5540715"/>
                  <a:gd name="connsiteY140" fmla="*/ 1490662 h 3905250"/>
                  <a:gd name="connsiteX141" fmla="*/ 4325150 w 5540715"/>
                  <a:gd name="connsiteY141" fmla="*/ 1485900 h 3905250"/>
                  <a:gd name="connsiteX142" fmla="*/ 4353725 w 5540715"/>
                  <a:gd name="connsiteY142" fmla="*/ 1476375 h 3905250"/>
                  <a:gd name="connsiteX143" fmla="*/ 4491837 w 5540715"/>
                  <a:gd name="connsiteY143" fmla="*/ 1481137 h 3905250"/>
                  <a:gd name="connsiteX144" fmla="*/ 4510887 w 5540715"/>
                  <a:gd name="connsiteY144" fmla="*/ 1495425 h 3905250"/>
                  <a:gd name="connsiteX145" fmla="*/ 4568037 w 5540715"/>
                  <a:gd name="connsiteY145" fmla="*/ 1528762 h 3905250"/>
                  <a:gd name="connsiteX146" fmla="*/ 4615662 w 5540715"/>
                  <a:gd name="connsiteY146" fmla="*/ 1571625 h 3905250"/>
                  <a:gd name="connsiteX147" fmla="*/ 4629950 w 5540715"/>
                  <a:gd name="connsiteY147" fmla="*/ 1590675 h 3905250"/>
                  <a:gd name="connsiteX148" fmla="*/ 4629950 w 5540715"/>
                  <a:gd name="connsiteY148" fmla="*/ 1690687 h 3905250"/>
                  <a:gd name="connsiteX149" fmla="*/ 4610900 w 5540715"/>
                  <a:gd name="connsiteY149" fmla="*/ 1724025 h 3905250"/>
                  <a:gd name="connsiteX150" fmla="*/ 4587087 w 5540715"/>
                  <a:gd name="connsiteY150" fmla="*/ 1785937 h 3905250"/>
                  <a:gd name="connsiteX151" fmla="*/ 4577562 w 5540715"/>
                  <a:gd name="connsiteY151" fmla="*/ 1809750 h 3905250"/>
                  <a:gd name="connsiteX152" fmla="*/ 4572800 w 5540715"/>
                  <a:gd name="connsiteY152" fmla="*/ 1828800 h 3905250"/>
                  <a:gd name="connsiteX153" fmla="*/ 4563275 w 5540715"/>
                  <a:gd name="connsiteY153" fmla="*/ 1876425 h 3905250"/>
                  <a:gd name="connsiteX154" fmla="*/ 4558512 w 5540715"/>
                  <a:gd name="connsiteY154" fmla="*/ 1909762 h 3905250"/>
                  <a:gd name="connsiteX155" fmla="*/ 4553750 w 5540715"/>
                  <a:gd name="connsiteY155" fmla="*/ 1938337 h 3905250"/>
                  <a:gd name="connsiteX156" fmla="*/ 4572800 w 5540715"/>
                  <a:gd name="connsiteY156" fmla="*/ 2133600 h 3905250"/>
                  <a:gd name="connsiteX157" fmla="*/ 4601375 w 5540715"/>
                  <a:gd name="connsiteY157" fmla="*/ 2162175 h 3905250"/>
                  <a:gd name="connsiteX158" fmla="*/ 4620425 w 5540715"/>
                  <a:gd name="connsiteY158" fmla="*/ 2166937 h 3905250"/>
                  <a:gd name="connsiteX159" fmla="*/ 4644237 w 5540715"/>
                  <a:gd name="connsiteY159" fmla="*/ 2181225 h 3905250"/>
                  <a:gd name="connsiteX160" fmla="*/ 4663287 w 5540715"/>
                  <a:gd name="connsiteY160" fmla="*/ 2185987 h 3905250"/>
                  <a:gd name="connsiteX161" fmla="*/ 4715675 w 5540715"/>
                  <a:gd name="connsiteY161" fmla="*/ 2195512 h 3905250"/>
                  <a:gd name="connsiteX162" fmla="*/ 4829975 w 5540715"/>
                  <a:gd name="connsiteY162" fmla="*/ 2185987 h 3905250"/>
                  <a:gd name="connsiteX163" fmla="*/ 4863312 w 5540715"/>
                  <a:gd name="connsiteY163" fmla="*/ 2166937 h 3905250"/>
                  <a:gd name="connsiteX164" fmla="*/ 4915700 w 5540715"/>
                  <a:gd name="connsiteY164" fmla="*/ 2147887 h 3905250"/>
                  <a:gd name="connsiteX165" fmla="*/ 4934750 w 5540715"/>
                  <a:gd name="connsiteY165" fmla="*/ 2133600 h 3905250"/>
                  <a:gd name="connsiteX166" fmla="*/ 4949037 w 5540715"/>
                  <a:gd name="connsiteY166" fmla="*/ 2128837 h 3905250"/>
                  <a:gd name="connsiteX167" fmla="*/ 4963325 w 5540715"/>
                  <a:gd name="connsiteY167" fmla="*/ 2114550 h 3905250"/>
                  <a:gd name="connsiteX168" fmla="*/ 4982375 w 5540715"/>
                  <a:gd name="connsiteY168" fmla="*/ 2100262 h 3905250"/>
                  <a:gd name="connsiteX169" fmla="*/ 5010950 w 5540715"/>
                  <a:gd name="connsiteY169" fmla="*/ 2081212 h 3905250"/>
                  <a:gd name="connsiteX170" fmla="*/ 5053812 w 5540715"/>
                  <a:gd name="connsiteY170" fmla="*/ 2038350 h 3905250"/>
                  <a:gd name="connsiteX171" fmla="*/ 5077625 w 5540715"/>
                  <a:gd name="connsiteY171" fmla="*/ 2019300 h 3905250"/>
                  <a:gd name="connsiteX172" fmla="*/ 5096675 w 5540715"/>
                  <a:gd name="connsiteY172" fmla="*/ 2000250 h 3905250"/>
                  <a:gd name="connsiteX173" fmla="*/ 5125250 w 5540715"/>
                  <a:gd name="connsiteY173" fmla="*/ 1981200 h 3905250"/>
                  <a:gd name="connsiteX174" fmla="*/ 5172875 w 5540715"/>
                  <a:gd name="connsiteY174" fmla="*/ 1943100 h 3905250"/>
                  <a:gd name="connsiteX175" fmla="*/ 5210975 w 5540715"/>
                  <a:gd name="connsiteY175" fmla="*/ 1909762 h 3905250"/>
                  <a:gd name="connsiteX176" fmla="*/ 5220500 w 5540715"/>
                  <a:gd name="connsiteY176" fmla="*/ 1895475 h 3905250"/>
                  <a:gd name="connsiteX177" fmla="*/ 5234787 w 5540715"/>
                  <a:gd name="connsiteY177" fmla="*/ 1876425 h 3905250"/>
                  <a:gd name="connsiteX178" fmla="*/ 5253837 w 5540715"/>
                  <a:gd name="connsiteY178" fmla="*/ 1838325 h 3905250"/>
                  <a:gd name="connsiteX179" fmla="*/ 5282412 w 5540715"/>
                  <a:gd name="connsiteY179" fmla="*/ 1790700 h 3905250"/>
                  <a:gd name="connsiteX180" fmla="*/ 5287175 w 5540715"/>
                  <a:gd name="connsiteY180" fmla="*/ 1771650 h 3905250"/>
                  <a:gd name="connsiteX181" fmla="*/ 5306225 w 5540715"/>
                  <a:gd name="connsiteY181" fmla="*/ 1743075 h 3905250"/>
                  <a:gd name="connsiteX182" fmla="*/ 5320512 w 5540715"/>
                  <a:gd name="connsiteY182" fmla="*/ 1709737 h 3905250"/>
                  <a:gd name="connsiteX183" fmla="*/ 5334800 w 5540715"/>
                  <a:gd name="connsiteY183" fmla="*/ 1695450 h 3905250"/>
                  <a:gd name="connsiteX184" fmla="*/ 5358612 w 5540715"/>
                  <a:gd name="connsiteY184" fmla="*/ 1647825 h 3905250"/>
                  <a:gd name="connsiteX185" fmla="*/ 5391950 w 5540715"/>
                  <a:gd name="connsiteY185" fmla="*/ 1581150 h 3905250"/>
                  <a:gd name="connsiteX186" fmla="*/ 5439575 w 5540715"/>
                  <a:gd name="connsiteY186" fmla="*/ 1452562 h 3905250"/>
                  <a:gd name="connsiteX187" fmla="*/ 5449100 w 5540715"/>
                  <a:gd name="connsiteY187" fmla="*/ 1414462 h 3905250"/>
                  <a:gd name="connsiteX188" fmla="*/ 5453862 w 5540715"/>
                  <a:gd name="connsiteY188" fmla="*/ 1381125 h 3905250"/>
                  <a:gd name="connsiteX189" fmla="*/ 5463387 w 5540715"/>
                  <a:gd name="connsiteY189" fmla="*/ 1181100 h 3905250"/>
                  <a:gd name="connsiteX190" fmla="*/ 5468150 w 5540715"/>
                  <a:gd name="connsiteY190" fmla="*/ 1157287 h 3905250"/>
                  <a:gd name="connsiteX191" fmla="*/ 5472912 w 5540715"/>
                  <a:gd name="connsiteY191" fmla="*/ 1128712 h 3905250"/>
                  <a:gd name="connsiteX192" fmla="*/ 5477675 w 5540715"/>
                  <a:gd name="connsiteY192" fmla="*/ 1095375 h 3905250"/>
                  <a:gd name="connsiteX193" fmla="*/ 5487200 w 5540715"/>
                  <a:gd name="connsiteY193" fmla="*/ 1066800 h 3905250"/>
                  <a:gd name="connsiteX194" fmla="*/ 5501487 w 5540715"/>
                  <a:gd name="connsiteY194" fmla="*/ 981075 h 3905250"/>
                  <a:gd name="connsiteX195" fmla="*/ 5501487 w 5540715"/>
                  <a:gd name="connsiteY195" fmla="*/ 981075 h 3905250"/>
                  <a:gd name="connsiteX196" fmla="*/ 5511012 w 5540715"/>
                  <a:gd name="connsiteY196" fmla="*/ 923925 h 3905250"/>
                  <a:gd name="connsiteX197" fmla="*/ 5515775 w 5540715"/>
                  <a:gd name="connsiteY197" fmla="*/ 890587 h 3905250"/>
                  <a:gd name="connsiteX198" fmla="*/ 5525300 w 5540715"/>
                  <a:gd name="connsiteY198" fmla="*/ 833437 h 3905250"/>
                  <a:gd name="connsiteX199" fmla="*/ 5530062 w 5540715"/>
                  <a:gd name="connsiteY199" fmla="*/ 804862 h 3905250"/>
                  <a:gd name="connsiteX200" fmla="*/ 5534825 w 5540715"/>
                  <a:gd name="connsiteY200" fmla="*/ 738187 h 3905250"/>
                  <a:gd name="connsiteX201" fmla="*/ 5520537 w 5540715"/>
                  <a:gd name="connsiteY201" fmla="*/ 466725 h 3905250"/>
                  <a:gd name="connsiteX202" fmla="*/ 5511012 w 5540715"/>
                  <a:gd name="connsiteY202" fmla="*/ 442912 h 3905250"/>
                  <a:gd name="connsiteX203" fmla="*/ 5491962 w 5540715"/>
                  <a:gd name="connsiteY203" fmla="*/ 390525 h 3905250"/>
                  <a:gd name="connsiteX204" fmla="*/ 5477675 w 5540715"/>
                  <a:gd name="connsiteY204" fmla="*/ 366712 h 3905250"/>
                  <a:gd name="connsiteX205" fmla="*/ 5453862 w 5540715"/>
                  <a:gd name="connsiteY205" fmla="*/ 347662 h 3905250"/>
                  <a:gd name="connsiteX206" fmla="*/ 5420525 w 5540715"/>
                  <a:gd name="connsiteY206" fmla="*/ 309562 h 3905250"/>
                  <a:gd name="connsiteX207" fmla="*/ 5401475 w 5540715"/>
                  <a:gd name="connsiteY207" fmla="*/ 300037 h 3905250"/>
                  <a:gd name="connsiteX208" fmla="*/ 5391950 w 5540715"/>
                  <a:gd name="connsiteY208" fmla="*/ 280987 h 3905250"/>
                  <a:gd name="connsiteX209" fmla="*/ 5358612 w 5540715"/>
                  <a:gd name="connsiteY209" fmla="*/ 257175 h 3905250"/>
                  <a:gd name="connsiteX210" fmla="*/ 5325275 w 5540715"/>
                  <a:gd name="connsiteY210" fmla="*/ 223837 h 3905250"/>
                  <a:gd name="connsiteX211" fmla="*/ 5244312 w 5540715"/>
                  <a:gd name="connsiteY211" fmla="*/ 133350 h 3905250"/>
                  <a:gd name="connsiteX212" fmla="*/ 5201450 w 5540715"/>
                  <a:gd name="connsiteY212" fmla="*/ 85725 h 3905250"/>
                  <a:gd name="connsiteX213" fmla="*/ 5163350 w 5540715"/>
                  <a:gd name="connsiteY213" fmla="*/ 71437 h 3905250"/>
                  <a:gd name="connsiteX214" fmla="*/ 5087150 w 5540715"/>
                  <a:gd name="connsiteY214" fmla="*/ 42862 h 3905250"/>
                  <a:gd name="connsiteX215" fmla="*/ 5039525 w 5540715"/>
                  <a:gd name="connsiteY215" fmla="*/ 23812 h 3905250"/>
                  <a:gd name="connsiteX216" fmla="*/ 5006187 w 5540715"/>
                  <a:gd name="connsiteY216" fmla="*/ 19050 h 3905250"/>
                  <a:gd name="connsiteX217" fmla="*/ 4982375 w 5540715"/>
                  <a:gd name="connsiteY217" fmla="*/ 9525 h 3905250"/>
                  <a:gd name="connsiteX218" fmla="*/ 4915700 w 5540715"/>
                  <a:gd name="connsiteY218" fmla="*/ 4762 h 3905250"/>
                  <a:gd name="connsiteX219" fmla="*/ 4858550 w 5540715"/>
                  <a:gd name="connsiteY219" fmla="*/ 0 h 3905250"/>
                  <a:gd name="connsiteX220" fmla="*/ 4749012 w 5540715"/>
                  <a:gd name="connsiteY220" fmla="*/ 14287 h 3905250"/>
                  <a:gd name="connsiteX221" fmla="*/ 4725200 w 5540715"/>
                  <a:gd name="connsiteY221" fmla="*/ 19050 h 3905250"/>
                  <a:gd name="connsiteX222" fmla="*/ 4668050 w 5540715"/>
                  <a:gd name="connsiteY222" fmla="*/ 42862 h 3905250"/>
                  <a:gd name="connsiteX223" fmla="*/ 4629950 w 5540715"/>
                  <a:gd name="connsiteY223" fmla="*/ 57150 h 3905250"/>
                  <a:gd name="connsiteX224" fmla="*/ 4548987 w 5540715"/>
                  <a:gd name="connsiteY224" fmla="*/ 104775 h 3905250"/>
                  <a:gd name="connsiteX225" fmla="*/ 4529937 w 5540715"/>
                  <a:gd name="connsiteY225" fmla="*/ 128587 h 3905250"/>
                  <a:gd name="connsiteX226" fmla="*/ 4510887 w 5540715"/>
                  <a:gd name="connsiteY226" fmla="*/ 147637 h 3905250"/>
                  <a:gd name="connsiteX227" fmla="*/ 4491837 w 5540715"/>
                  <a:gd name="connsiteY227" fmla="*/ 176212 h 3905250"/>
                  <a:gd name="connsiteX228" fmla="*/ 4458500 w 5540715"/>
                  <a:gd name="connsiteY228" fmla="*/ 247650 h 3905250"/>
                  <a:gd name="connsiteX229" fmla="*/ 4439450 w 5540715"/>
                  <a:gd name="connsiteY229" fmla="*/ 304800 h 3905250"/>
                  <a:gd name="connsiteX230" fmla="*/ 4420400 w 5540715"/>
                  <a:gd name="connsiteY230" fmla="*/ 366712 h 3905250"/>
                  <a:gd name="connsiteX231" fmla="*/ 4415637 w 5540715"/>
                  <a:gd name="connsiteY231" fmla="*/ 400050 h 3905250"/>
                  <a:gd name="connsiteX232" fmla="*/ 4406112 w 5540715"/>
                  <a:gd name="connsiteY232" fmla="*/ 423862 h 3905250"/>
                  <a:gd name="connsiteX233" fmla="*/ 4401350 w 5540715"/>
                  <a:gd name="connsiteY233" fmla="*/ 457200 h 3905250"/>
                  <a:gd name="connsiteX234" fmla="*/ 4391825 w 5540715"/>
                  <a:gd name="connsiteY234" fmla="*/ 519112 h 3905250"/>
                  <a:gd name="connsiteX235" fmla="*/ 4425162 w 5540715"/>
                  <a:gd name="connsiteY235" fmla="*/ 685800 h 3905250"/>
                  <a:gd name="connsiteX236" fmla="*/ 4434687 w 5540715"/>
                  <a:gd name="connsiteY236" fmla="*/ 728662 h 3905250"/>
                  <a:gd name="connsiteX237" fmla="*/ 4444212 w 5540715"/>
                  <a:gd name="connsiteY237" fmla="*/ 752475 h 3905250"/>
                  <a:gd name="connsiteX238" fmla="*/ 4439450 w 5540715"/>
                  <a:gd name="connsiteY238" fmla="*/ 819150 h 3905250"/>
                  <a:gd name="connsiteX239" fmla="*/ 4396587 w 5540715"/>
                  <a:gd name="connsiteY239" fmla="*/ 852487 h 3905250"/>
                  <a:gd name="connsiteX240" fmla="*/ 4382300 w 5540715"/>
                  <a:gd name="connsiteY240" fmla="*/ 866775 h 3905250"/>
                  <a:gd name="connsiteX241" fmla="*/ 4363250 w 5540715"/>
                  <a:gd name="connsiteY241" fmla="*/ 876300 h 3905250"/>
                  <a:gd name="connsiteX242" fmla="*/ 4329912 w 5540715"/>
                  <a:gd name="connsiteY242" fmla="*/ 900112 h 3905250"/>
                  <a:gd name="connsiteX243" fmla="*/ 4315625 w 5540715"/>
                  <a:gd name="connsiteY243" fmla="*/ 909637 h 3905250"/>
                  <a:gd name="connsiteX244" fmla="*/ 4296575 w 5540715"/>
                  <a:gd name="connsiteY244" fmla="*/ 923925 h 3905250"/>
                  <a:gd name="connsiteX245" fmla="*/ 4277525 w 5540715"/>
                  <a:gd name="connsiteY245" fmla="*/ 928687 h 3905250"/>
                  <a:gd name="connsiteX246" fmla="*/ 4248950 w 5540715"/>
                  <a:gd name="connsiteY246" fmla="*/ 938212 h 3905250"/>
                  <a:gd name="connsiteX247" fmla="*/ 4229900 w 5540715"/>
                  <a:gd name="connsiteY247" fmla="*/ 942975 h 3905250"/>
                  <a:gd name="connsiteX248" fmla="*/ 4215612 w 5540715"/>
                  <a:gd name="connsiteY248" fmla="*/ 947737 h 3905250"/>
                  <a:gd name="connsiteX249" fmla="*/ 4158462 w 5540715"/>
                  <a:gd name="connsiteY249" fmla="*/ 957262 h 3905250"/>
                  <a:gd name="connsiteX250" fmla="*/ 4120362 w 5540715"/>
                  <a:gd name="connsiteY250" fmla="*/ 966787 h 3905250"/>
                  <a:gd name="connsiteX251" fmla="*/ 4091787 w 5540715"/>
                  <a:gd name="connsiteY251" fmla="*/ 976312 h 3905250"/>
                  <a:gd name="connsiteX252" fmla="*/ 4067975 w 5540715"/>
                  <a:gd name="connsiteY252" fmla="*/ 985837 h 3905250"/>
                  <a:gd name="connsiteX253" fmla="*/ 4034637 w 5540715"/>
                  <a:gd name="connsiteY253" fmla="*/ 990600 h 3905250"/>
                  <a:gd name="connsiteX254" fmla="*/ 3967962 w 5540715"/>
                  <a:gd name="connsiteY254" fmla="*/ 1009650 h 3905250"/>
                  <a:gd name="connsiteX255" fmla="*/ 3939387 w 5540715"/>
                  <a:gd name="connsiteY255" fmla="*/ 1019175 h 3905250"/>
                  <a:gd name="connsiteX256" fmla="*/ 3906050 w 5540715"/>
                  <a:gd name="connsiteY256" fmla="*/ 1023937 h 3905250"/>
                  <a:gd name="connsiteX257" fmla="*/ 3744125 w 5540715"/>
                  <a:gd name="connsiteY257" fmla="*/ 1019175 h 3905250"/>
                  <a:gd name="connsiteX258" fmla="*/ 3715550 w 5540715"/>
                  <a:gd name="connsiteY258" fmla="*/ 1014412 h 3905250"/>
                  <a:gd name="connsiteX259" fmla="*/ 3677450 w 5540715"/>
                  <a:gd name="connsiteY259" fmla="*/ 1009650 h 3905250"/>
                  <a:gd name="connsiteX260" fmla="*/ 3548862 w 5540715"/>
                  <a:gd name="connsiteY260" fmla="*/ 1023937 h 3905250"/>
                  <a:gd name="connsiteX261" fmla="*/ 3506000 w 5540715"/>
                  <a:gd name="connsiteY261" fmla="*/ 1052512 h 3905250"/>
                  <a:gd name="connsiteX262" fmla="*/ 3486950 w 5540715"/>
                  <a:gd name="connsiteY262" fmla="*/ 1071562 h 3905250"/>
                  <a:gd name="connsiteX263" fmla="*/ 3463137 w 5540715"/>
                  <a:gd name="connsiteY263" fmla="*/ 1090612 h 3905250"/>
                  <a:gd name="connsiteX264" fmla="*/ 3425037 w 5540715"/>
                  <a:gd name="connsiteY264" fmla="*/ 1128712 h 3905250"/>
                  <a:gd name="connsiteX265" fmla="*/ 3396462 w 5540715"/>
                  <a:gd name="connsiteY265" fmla="*/ 1176337 h 3905250"/>
                  <a:gd name="connsiteX266" fmla="*/ 3363125 w 5540715"/>
                  <a:gd name="connsiteY266" fmla="*/ 1228725 h 3905250"/>
                  <a:gd name="connsiteX267" fmla="*/ 3353600 w 5540715"/>
                  <a:gd name="connsiteY267" fmla="*/ 1262062 h 3905250"/>
                  <a:gd name="connsiteX268" fmla="*/ 3348837 w 5540715"/>
                  <a:gd name="connsiteY268" fmla="*/ 1281112 h 3905250"/>
                  <a:gd name="connsiteX269" fmla="*/ 3339312 w 5540715"/>
                  <a:gd name="connsiteY269" fmla="*/ 1295400 h 3905250"/>
                  <a:gd name="connsiteX270" fmla="*/ 3329787 w 5540715"/>
                  <a:gd name="connsiteY270" fmla="*/ 1323975 h 3905250"/>
                  <a:gd name="connsiteX271" fmla="*/ 3301212 w 5540715"/>
                  <a:gd name="connsiteY271" fmla="*/ 1357312 h 3905250"/>
                  <a:gd name="connsiteX272" fmla="*/ 3291687 w 5540715"/>
                  <a:gd name="connsiteY272" fmla="*/ 1381125 h 3905250"/>
                  <a:gd name="connsiteX273" fmla="*/ 3248825 w 5540715"/>
                  <a:gd name="connsiteY273" fmla="*/ 1414462 h 3905250"/>
                  <a:gd name="connsiteX274" fmla="*/ 3234537 w 5540715"/>
                  <a:gd name="connsiteY274" fmla="*/ 1433512 h 3905250"/>
                  <a:gd name="connsiteX275" fmla="*/ 3220250 w 5540715"/>
                  <a:gd name="connsiteY275" fmla="*/ 1443037 h 3905250"/>
                  <a:gd name="connsiteX276" fmla="*/ 3172625 w 5540715"/>
                  <a:gd name="connsiteY276" fmla="*/ 1481137 h 3905250"/>
                  <a:gd name="connsiteX277" fmla="*/ 3153575 w 5540715"/>
                  <a:gd name="connsiteY277" fmla="*/ 1495425 h 3905250"/>
                  <a:gd name="connsiteX278" fmla="*/ 3129762 w 5540715"/>
                  <a:gd name="connsiteY278" fmla="*/ 1504950 h 3905250"/>
                  <a:gd name="connsiteX279" fmla="*/ 3110712 w 5540715"/>
                  <a:gd name="connsiteY279" fmla="*/ 1519237 h 3905250"/>
                  <a:gd name="connsiteX280" fmla="*/ 3096425 w 5540715"/>
                  <a:gd name="connsiteY280" fmla="*/ 1533525 h 3905250"/>
                  <a:gd name="connsiteX281" fmla="*/ 3072612 w 5540715"/>
                  <a:gd name="connsiteY281" fmla="*/ 1543050 h 3905250"/>
                  <a:gd name="connsiteX282" fmla="*/ 3058325 w 5540715"/>
                  <a:gd name="connsiteY282" fmla="*/ 1557337 h 3905250"/>
                  <a:gd name="connsiteX283" fmla="*/ 3034512 w 5540715"/>
                  <a:gd name="connsiteY283" fmla="*/ 1566862 h 3905250"/>
                  <a:gd name="connsiteX284" fmla="*/ 3015462 w 5540715"/>
                  <a:gd name="connsiteY284" fmla="*/ 1576387 h 3905250"/>
                  <a:gd name="connsiteX285" fmla="*/ 2967837 w 5540715"/>
                  <a:gd name="connsiteY285" fmla="*/ 1604962 h 3905250"/>
                  <a:gd name="connsiteX286" fmla="*/ 2953550 w 5540715"/>
                  <a:gd name="connsiteY286" fmla="*/ 1614487 h 3905250"/>
                  <a:gd name="connsiteX287" fmla="*/ 2939262 w 5540715"/>
                  <a:gd name="connsiteY287" fmla="*/ 1619250 h 3905250"/>
                  <a:gd name="connsiteX288" fmla="*/ 2910687 w 5540715"/>
                  <a:gd name="connsiteY288" fmla="*/ 1638300 h 3905250"/>
                  <a:gd name="connsiteX289" fmla="*/ 2896400 w 5540715"/>
                  <a:gd name="connsiteY289" fmla="*/ 1652587 h 3905250"/>
                  <a:gd name="connsiteX290" fmla="*/ 2834487 w 5540715"/>
                  <a:gd name="connsiteY290" fmla="*/ 1681162 h 3905250"/>
                  <a:gd name="connsiteX291" fmla="*/ 2791625 w 5540715"/>
                  <a:gd name="connsiteY291" fmla="*/ 1709737 h 3905250"/>
                  <a:gd name="connsiteX292" fmla="*/ 2767812 w 5540715"/>
                  <a:gd name="connsiteY292" fmla="*/ 1719262 h 3905250"/>
                  <a:gd name="connsiteX293" fmla="*/ 2753525 w 5540715"/>
                  <a:gd name="connsiteY293" fmla="*/ 1728787 h 3905250"/>
                  <a:gd name="connsiteX294" fmla="*/ 2739237 w 5540715"/>
                  <a:gd name="connsiteY294" fmla="*/ 1733550 h 3905250"/>
                  <a:gd name="connsiteX295" fmla="*/ 2724950 w 5540715"/>
                  <a:gd name="connsiteY295" fmla="*/ 1743075 h 3905250"/>
                  <a:gd name="connsiteX296" fmla="*/ 2663037 w 5540715"/>
                  <a:gd name="connsiteY296" fmla="*/ 1752600 h 3905250"/>
                  <a:gd name="connsiteX297" fmla="*/ 2596362 w 5540715"/>
                  <a:gd name="connsiteY297" fmla="*/ 1738312 h 3905250"/>
                  <a:gd name="connsiteX298" fmla="*/ 2572550 w 5540715"/>
                  <a:gd name="connsiteY298" fmla="*/ 1728788 h 3905250"/>
                  <a:gd name="connsiteX299" fmla="*/ 2524925 w 5540715"/>
                  <a:gd name="connsiteY299" fmla="*/ 1728787 h 3905250"/>
                  <a:gd name="connsiteX300" fmla="*/ 2470156 w 5540715"/>
                  <a:gd name="connsiteY300" fmla="*/ 1804987 h 3905250"/>
                  <a:gd name="connsiteX301" fmla="*/ 2389193 w 5540715"/>
                  <a:gd name="connsiteY301" fmla="*/ 1881187 h 3905250"/>
                  <a:gd name="connsiteX302" fmla="*/ 2315375 w 5540715"/>
                  <a:gd name="connsiteY302" fmla="*/ 1909762 h 3905250"/>
                  <a:gd name="connsiteX303" fmla="*/ 2253462 w 5540715"/>
                  <a:gd name="connsiteY303" fmla="*/ 1924050 h 3905250"/>
                  <a:gd name="connsiteX304" fmla="*/ 2234412 w 5540715"/>
                  <a:gd name="connsiteY304" fmla="*/ 1943100 h 3905250"/>
                  <a:gd name="connsiteX305" fmla="*/ 2220125 w 5540715"/>
                  <a:gd name="connsiteY305" fmla="*/ 1947862 h 3905250"/>
                  <a:gd name="connsiteX306" fmla="*/ 2186787 w 5540715"/>
                  <a:gd name="connsiteY306" fmla="*/ 1966912 h 3905250"/>
                  <a:gd name="connsiteX307" fmla="*/ 2148687 w 5540715"/>
                  <a:gd name="connsiteY307" fmla="*/ 1985962 h 3905250"/>
                  <a:gd name="connsiteX308" fmla="*/ 2072487 w 5540715"/>
                  <a:gd name="connsiteY308" fmla="*/ 1971675 h 3905250"/>
                  <a:gd name="connsiteX309" fmla="*/ 1996288 w 5540715"/>
                  <a:gd name="connsiteY309" fmla="*/ 1990725 h 3905250"/>
                  <a:gd name="connsiteX310" fmla="*/ 1939137 w 5540715"/>
                  <a:gd name="connsiteY310" fmla="*/ 2047875 h 3905250"/>
                  <a:gd name="connsiteX311" fmla="*/ 1910562 w 5540715"/>
                  <a:gd name="connsiteY311" fmla="*/ 2071687 h 3905250"/>
                  <a:gd name="connsiteX312" fmla="*/ 1886750 w 5540715"/>
                  <a:gd name="connsiteY312" fmla="*/ 2081212 h 3905250"/>
                  <a:gd name="connsiteX313" fmla="*/ 1858175 w 5540715"/>
                  <a:gd name="connsiteY313" fmla="*/ 2100262 h 3905250"/>
                  <a:gd name="connsiteX314" fmla="*/ 1834362 w 5540715"/>
                  <a:gd name="connsiteY314" fmla="*/ 2109787 h 3905250"/>
                  <a:gd name="connsiteX315" fmla="*/ 1815312 w 5540715"/>
                  <a:gd name="connsiteY315" fmla="*/ 2124075 h 3905250"/>
                  <a:gd name="connsiteX316" fmla="*/ 1796262 w 5540715"/>
                  <a:gd name="connsiteY316" fmla="*/ 2133600 h 3905250"/>
                  <a:gd name="connsiteX317" fmla="*/ 1786737 w 5540715"/>
                  <a:gd name="connsiteY317" fmla="*/ 2147887 h 3905250"/>
                  <a:gd name="connsiteX318" fmla="*/ 1772450 w 5540715"/>
                  <a:gd name="connsiteY318" fmla="*/ 2152650 h 3905250"/>
                  <a:gd name="connsiteX319" fmla="*/ 1753400 w 5540715"/>
                  <a:gd name="connsiteY319" fmla="*/ 2166937 h 3905250"/>
                  <a:gd name="connsiteX320" fmla="*/ 1696250 w 5540715"/>
                  <a:gd name="connsiteY320" fmla="*/ 2219325 h 3905250"/>
                  <a:gd name="connsiteX321" fmla="*/ 1672437 w 5540715"/>
                  <a:gd name="connsiteY321" fmla="*/ 2238375 h 3905250"/>
                  <a:gd name="connsiteX322" fmla="*/ 1648625 w 5540715"/>
                  <a:gd name="connsiteY322" fmla="*/ 2252662 h 3905250"/>
                  <a:gd name="connsiteX323" fmla="*/ 1615287 w 5540715"/>
                  <a:gd name="connsiteY323" fmla="*/ 2286000 h 3905250"/>
                  <a:gd name="connsiteX324" fmla="*/ 1591475 w 5540715"/>
                  <a:gd name="connsiteY324" fmla="*/ 2305050 h 3905250"/>
                  <a:gd name="connsiteX325" fmla="*/ 1577187 w 5540715"/>
                  <a:gd name="connsiteY325" fmla="*/ 2314575 h 3905250"/>
                  <a:gd name="connsiteX326" fmla="*/ 1562900 w 5540715"/>
                  <a:gd name="connsiteY326" fmla="*/ 2328862 h 3905250"/>
                  <a:gd name="connsiteX327" fmla="*/ 1558137 w 5540715"/>
                  <a:gd name="connsiteY327" fmla="*/ 2343150 h 3905250"/>
                  <a:gd name="connsiteX328" fmla="*/ 1520037 w 5540715"/>
                  <a:gd name="connsiteY328" fmla="*/ 2366962 h 3905250"/>
                  <a:gd name="connsiteX329" fmla="*/ 1496225 w 5540715"/>
                  <a:gd name="connsiteY329" fmla="*/ 2381250 h 3905250"/>
                  <a:gd name="connsiteX330" fmla="*/ 1477175 w 5540715"/>
                  <a:gd name="connsiteY330" fmla="*/ 2395537 h 3905250"/>
                  <a:gd name="connsiteX331" fmla="*/ 1462887 w 5540715"/>
                  <a:gd name="connsiteY331" fmla="*/ 2400300 h 3905250"/>
                  <a:gd name="connsiteX332" fmla="*/ 1424787 w 5540715"/>
                  <a:gd name="connsiteY332" fmla="*/ 2419350 h 3905250"/>
                  <a:gd name="connsiteX333" fmla="*/ 1405737 w 5540715"/>
                  <a:gd name="connsiteY333" fmla="*/ 2428875 h 3905250"/>
                  <a:gd name="connsiteX334" fmla="*/ 1362875 w 5540715"/>
                  <a:gd name="connsiteY334" fmla="*/ 2462212 h 3905250"/>
                  <a:gd name="connsiteX335" fmla="*/ 1329537 w 5540715"/>
                  <a:gd name="connsiteY335" fmla="*/ 2476500 h 3905250"/>
                  <a:gd name="connsiteX336" fmla="*/ 1310487 w 5540715"/>
                  <a:gd name="connsiteY336" fmla="*/ 2490787 h 3905250"/>
                  <a:gd name="connsiteX337" fmla="*/ 1262862 w 5540715"/>
                  <a:gd name="connsiteY337" fmla="*/ 2514600 h 3905250"/>
                  <a:gd name="connsiteX338" fmla="*/ 1224762 w 5540715"/>
                  <a:gd name="connsiteY338" fmla="*/ 2538412 h 3905250"/>
                  <a:gd name="connsiteX339" fmla="*/ 1210475 w 5540715"/>
                  <a:gd name="connsiteY339" fmla="*/ 2543175 h 3905250"/>
                  <a:gd name="connsiteX340" fmla="*/ 1191425 w 5540715"/>
                  <a:gd name="connsiteY340" fmla="*/ 2557462 h 3905250"/>
                  <a:gd name="connsiteX341" fmla="*/ 1129512 w 5540715"/>
                  <a:gd name="connsiteY341" fmla="*/ 2600325 h 3905250"/>
                  <a:gd name="connsiteX342" fmla="*/ 1100937 w 5540715"/>
                  <a:gd name="connsiteY342" fmla="*/ 2624137 h 3905250"/>
                  <a:gd name="connsiteX343" fmla="*/ 1086650 w 5540715"/>
                  <a:gd name="connsiteY343" fmla="*/ 2638425 h 3905250"/>
                  <a:gd name="connsiteX344" fmla="*/ 1077125 w 5540715"/>
                  <a:gd name="connsiteY344" fmla="*/ 2652712 h 3905250"/>
                  <a:gd name="connsiteX345" fmla="*/ 1053312 w 5540715"/>
                  <a:gd name="connsiteY34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96312 w 5540715"/>
                  <a:gd name="connsiteY78" fmla="*/ 2790825 h 3905250"/>
                  <a:gd name="connsiteX79" fmla="*/ 2172500 w 5540715"/>
                  <a:gd name="connsiteY79" fmla="*/ 2733675 h 3905250"/>
                  <a:gd name="connsiteX80" fmla="*/ 2167737 w 5540715"/>
                  <a:gd name="connsiteY80" fmla="*/ 2709862 h 3905250"/>
                  <a:gd name="connsiteX81" fmla="*/ 2158212 w 5540715"/>
                  <a:gd name="connsiteY81" fmla="*/ 2686050 h 3905250"/>
                  <a:gd name="connsiteX82" fmla="*/ 2153450 w 5540715"/>
                  <a:gd name="connsiteY82" fmla="*/ 2643187 h 3905250"/>
                  <a:gd name="connsiteX83" fmla="*/ 2158212 w 5540715"/>
                  <a:gd name="connsiteY83" fmla="*/ 2586037 h 3905250"/>
                  <a:gd name="connsiteX84" fmla="*/ 2182025 w 5540715"/>
                  <a:gd name="connsiteY84" fmla="*/ 2547937 h 3905250"/>
                  <a:gd name="connsiteX85" fmla="*/ 2215362 w 5540715"/>
                  <a:gd name="connsiteY85" fmla="*/ 2509837 h 3905250"/>
                  <a:gd name="connsiteX86" fmla="*/ 2234412 w 5540715"/>
                  <a:gd name="connsiteY86" fmla="*/ 2490787 h 3905250"/>
                  <a:gd name="connsiteX87" fmla="*/ 2267750 w 5540715"/>
                  <a:gd name="connsiteY87" fmla="*/ 2481262 h 3905250"/>
                  <a:gd name="connsiteX88" fmla="*/ 2291562 w 5540715"/>
                  <a:gd name="connsiteY88" fmla="*/ 2471737 h 3905250"/>
                  <a:gd name="connsiteX89" fmla="*/ 2386812 w 5540715"/>
                  <a:gd name="connsiteY89" fmla="*/ 2462212 h 3905250"/>
                  <a:gd name="connsiteX90" fmla="*/ 2453487 w 5540715"/>
                  <a:gd name="connsiteY90" fmla="*/ 2452687 h 3905250"/>
                  <a:gd name="connsiteX91" fmla="*/ 2510637 w 5540715"/>
                  <a:gd name="connsiteY91" fmla="*/ 2443162 h 3905250"/>
                  <a:gd name="connsiteX92" fmla="*/ 2529687 w 5540715"/>
                  <a:gd name="connsiteY92" fmla="*/ 2433637 h 3905250"/>
                  <a:gd name="connsiteX93" fmla="*/ 2634462 w 5540715"/>
                  <a:gd name="connsiteY93" fmla="*/ 2424112 h 3905250"/>
                  <a:gd name="connsiteX94" fmla="*/ 2767812 w 5540715"/>
                  <a:gd name="connsiteY94" fmla="*/ 2419350 h 3905250"/>
                  <a:gd name="connsiteX95" fmla="*/ 2791625 w 5540715"/>
                  <a:gd name="connsiteY95" fmla="*/ 2414587 h 3905250"/>
                  <a:gd name="connsiteX96" fmla="*/ 2829725 w 5540715"/>
                  <a:gd name="connsiteY96" fmla="*/ 2390775 h 3905250"/>
                  <a:gd name="connsiteX97" fmla="*/ 2848775 w 5540715"/>
                  <a:gd name="connsiteY97" fmla="*/ 2381250 h 3905250"/>
                  <a:gd name="connsiteX98" fmla="*/ 2886875 w 5540715"/>
                  <a:gd name="connsiteY98" fmla="*/ 2352675 h 3905250"/>
                  <a:gd name="connsiteX99" fmla="*/ 2905925 w 5540715"/>
                  <a:gd name="connsiteY99" fmla="*/ 2338387 h 3905250"/>
                  <a:gd name="connsiteX100" fmla="*/ 2920212 w 5540715"/>
                  <a:gd name="connsiteY100" fmla="*/ 2328862 h 3905250"/>
                  <a:gd name="connsiteX101" fmla="*/ 2934500 w 5540715"/>
                  <a:gd name="connsiteY101" fmla="*/ 2314575 h 3905250"/>
                  <a:gd name="connsiteX102" fmla="*/ 2958312 w 5540715"/>
                  <a:gd name="connsiteY102" fmla="*/ 2309812 h 3905250"/>
                  <a:gd name="connsiteX103" fmla="*/ 2982125 w 5540715"/>
                  <a:gd name="connsiteY103" fmla="*/ 2295525 h 3905250"/>
                  <a:gd name="connsiteX104" fmla="*/ 3001175 w 5540715"/>
                  <a:gd name="connsiteY104" fmla="*/ 2281237 h 3905250"/>
                  <a:gd name="connsiteX105" fmla="*/ 3024987 w 5540715"/>
                  <a:gd name="connsiteY105" fmla="*/ 2271712 h 3905250"/>
                  <a:gd name="connsiteX106" fmla="*/ 3063087 w 5540715"/>
                  <a:gd name="connsiteY106" fmla="*/ 2243137 h 3905250"/>
                  <a:gd name="connsiteX107" fmla="*/ 3096425 w 5540715"/>
                  <a:gd name="connsiteY107" fmla="*/ 2224087 h 3905250"/>
                  <a:gd name="connsiteX108" fmla="*/ 3115475 w 5540715"/>
                  <a:gd name="connsiteY108" fmla="*/ 2205037 h 3905250"/>
                  <a:gd name="connsiteX109" fmla="*/ 3153575 w 5540715"/>
                  <a:gd name="connsiteY109" fmla="*/ 2185987 h 3905250"/>
                  <a:gd name="connsiteX110" fmla="*/ 3172625 w 5540715"/>
                  <a:gd name="connsiteY110" fmla="*/ 2171700 h 3905250"/>
                  <a:gd name="connsiteX111" fmla="*/ 3234537 w 5540715"/>
                  <a:gd name="connsiteY111" fmla="*/ 2119312 h 3905250"/>
                  <a:gd name="connsiteX112" fmla="*/ 3296450 w 5540715"/>
                  <a:gd name="connsiteY112" fmla="*/ 2076450 h 3905250"/>
                  <a:gd name="connsiteX113" fmla="*/ 3329787 w 5540715"/>
                  <a:gd name="connsiteY113" fmla="*/ 2052637 h 3905250"/>
                  <a:gd name="connsiteX114" fmla="*/ 3358362 w 5540715"/>
                  <a:gd name="connsiteY114" fmla="*/ 2033587 h 3905250"/>
                  <a:gd name="connsiteX115" fmla="*/ 3420275 w 5540715"/>
                  <a:gd name="connsiteY115" fmla="*/ 1995487 h 3905250"/>
                  <a:gd name="connsiteX116" fmla="*/ 3453612 w 5540715"/>
                  <a:gd name="connsiteY116" fmla="*/ 1981200 h 3905250"/>
                  <a:gd name="connsiteX117" fmla="*/ 3482187 w 5540715"/>
                  <a:gd name="connsiteY117" fmla="*/ 1962150 h 3905250"/>
                  <a:gd name="connsiteX118" fmla="*/ 3534575 w 5540715"/>
                  <a:gd name="connsiteY118" fmla="*/ 1933575 h 3905250"/>
                  <a:gd name="connsiteX119" fmla="*/ 3563150 w 5540715"/>
                  <a:gd name="connsiteY119" fmla="*/ 1914525 h 3905250"/>
                  <a:gd name="connsiteX120" fmla="*/ 3639350 w 5540715"/>
                  <a:gd name="connsiteY120" fmla="*/ 1871662 h 3905250"/>
                  <a:gd name="connsiteX121" fmla="*/ 3686975 w 5540715"/>
                  <a:gd name="connsiteY121" fmla="*/ 1843087 h 3905250"/>
                  <a:gd name="connsiteX122" fmla="*/ 3720312 w 5540715"/>
                  <a:gd name="connsiteY122" fmla="*/ 1824037 h 3905250"/>
                  <a:gd name="connsiteX123" fmla="*/ 3744125 w 5540715"/>
                  <a:gd name="connsiteY123" fmla="*/ 1804987 h 3905250"/>
                  <a:gd name="connsiteX124" fmla="*/ 3772700 w 5540715"/>
                  <a:gd name="connsiteY124" fmla="*/ 1795462 h 3905250"/>
                  <a:gd name="connsiteX125" fmla="*/ 3796512 w 5540715"/>
                  <a:gd name="connsiteY125" fmla="*/ 1776412 h 3905250"/>
                  <a:gd name="connsiteX126" fmla="*/ 3829850 w 5540715"/>
                  <a:gd name="connsiteY126" fmla="*/ 1762125 h 3905250"/>
                  <a:gd name="connsiteX127" fmla="*/ 3858425 w 5540715"/>
                  <a:gd name="connsiteY127" fmla="*/ 1747837 h 3905250"/>
                  <a:gd name="connsiteX128" fmla="*/ 3882237 w 5540715"/>
                  <a:gd name="connsiteY128" fmla="*/ 1733550 h 3905250"/>
                  <a:gd name="connsiteX129" fmla="*/ 3929862 w 5540715"/>
                  <a:gd name="connsiteY129" fmla="*/ 1714500 h 3905250"/>
                  <a:gd name="connsiteX130" fmla="*/ 3958437 w 5540715"/>
                  <a:gd name="connsiteY130" fmla="*/ 1695450 h 3905250"/>
                  <a:gd name="connsiteX131" fmla="*/ 3977487 w 5540715"/>
                  <a:gd name="connsiteY131" fmla="*/ 1681162 h 3905250"/>
                  <a:gd name="connsiteX132" fmla="*/ 4029875 w 5540715"/>
                  <a:gd name="connsiteY132" fmla="*/ 1657350 h 3905250"/>
                  <a:gd name="connsiteX133" fmla="*/ 4082262 w 5540715"/>
                  <a:gd name="connsiteY133" fmla="*/ 1614487 h 3905250"/>
                  <a:gd name="connsiteX134" fmla="*/ 4139412 w 5540715"/>
                  <a:gd name="connsiteY134" fmla="*/ 1576387 h 3905250"/>
                  <a:gd name="connsiteX135" fmla="*/ 4167987 w 5540715"/>
                  <a:gd name="connsiteY135" fmla="*/ 1557337 h 3905250"/>
                  <a:gd name="connsiteX136" fmla="*/ 4196562 w 5540715"/>
                  <a:gd name="connsiteY136" fmla="*/ 1538287 h 3905250"/>
                  <a:gd name="connsiteX137" fmla="*/ 4253712 w 5540715"/>
                  <a:gd name="connsiteY137" fmla="*/ 1509712 h 3905250"/>
                  <a:gd name="connsiteX138" fmla="*/ 4277525 w 5540715"/>
                  <a:gd name="connsiteY138" fmla="*/ 1500187 h 3905250"/>
                  <a:gd name="connsiteX139" fmla="*/ 4296575 w 5540715"/>
                  <a:gd name="connsiteY139" fmla="*/ 1490662 h 3905250"/>
                  <a:gd name="connsiteX140" fmla="*/ 4325150 w 5540715"/>
                  <a:gd name="connsiteY140" fmla="*/ 1485900 h 3905250"/>
                  <a:gd name="connsiteX141" fmla="*/ 4353725 w 5540715"/>
                  <a:gd name="connsiteY141" fmla="*/ 1476375 h 3905250"/>
                  <a:gd name="connsiteX142" fmla="*/ 4491837 w 5540715"/>
                  <a:gd name="connsiteY142" fmla="*/ 1481137 h 3905250"/>
                  <a:gd name="connsiteX143" fmla="*/ 4510887 w 5540715"/>
                  <a:gd name="connsiteY143" fmla="*/ 1495425 h 3905250"/>
                  <a:gd name="connsiteX144" fmla="*/ 4568037 w 5540715"/>
                  <a:gd name="connsiteY144" fmla="*/ 1528762 h 3905250"/>
                  <a:gd name="connsiteX145" fmla="*/ 4615662 w 5540715"/>
                  <a:gd name="connsiteY145" fmla="*/ 1571625 h 3905250"/>
                  <a:gd name="connsiteX146" fmla="*/ 4629950 w 5540715"/>
                  <a:gd name="connsiteY146" fmla="*/ 1590675 h 3905250"/>
                  <a:gd name="connsiteX147" fmla="*/ 4629950 w 5540715"/>
                  <a:gd name="connsiteY147" fmla="*/ 1690687 h 3905250"/>
                  <a:gd name="connsiteX148" fmla="*/ 4610900 w 5540715"/>
                  <a:gd name="connsiteY148" fmla="*/ 1724025 h 3905250"/>
                  <a:gd name="connsiteX149" fmla="*/ 4587087 w 5540715"/>
                  <a:gd name="connsiteY149" fmla="*/ 1785937 h 3905250"/>
                  <a:gd name="connsiteX150" fmla="*/ 4577562 w 5540715"/>
                  <a:gd name="connsiteY150" fmla="*/ 1809750 h 3905250"/>
                  <a:gd name="connsiteX151" fmla="*/ 4572800 w 5540715"/>
                  <a:gd name="connsiteY151" fmla="*/ 1828800 h 3905250"/>
                  <a:gd name="connsiteX152" fmla="*/ 4563275 w 5540715"/>
                  <a:gd name="connsiteY152" fmla="*/ 1876425 h 3905250"/>
                  <a:gd name="connsiteX153" fmla="*/ 4558512 w 5540715"/>
                  <a:gd name="connsiteY153" fmla="*/ 1909762 h 3905250"/>
                  <a:gd name="connsiteX154" fmla="*/ 4553750 w 5540715"/>
                  <a:gd name="connsiteY154" fmla="*/ 1938337 h 3905250"/>
                  <a:gd name="connsiteX155" fmla="*/ 4572800 w 5540715"/>
                  <a:gd name="connsiteY155" fmla="*/ 2133600 h 3905250"/>
                  <a:gd name="connsiteX156" fmla="*/ 4601375 w 5540715"/>
                  <a:gd name="connsiteY156" fmla="*/ 2162175 h 3905250"/>
                  <a:gd name="connsiteX157" fmla="*/ 4620425 w 5540715"/>
                  <a:gd name="connsiteY157" fmla="*/ 2166937 h 3905250"/>
                  <a:gd name="connsiteX158" fmla="*/ 4644237 w 5540715"/>
                  <a:gd name="connsiteY158" fmla="*/ 2181225 h 3905250"/>
                  <a:gd name="connsiteX159" fmla="*/ 4663287 w 5540715"/>
                  <a:gd name="connsiteY159" fmla="*/ 2185987 h 3905250"/>
                  <a:gd name="connsiteX160" fmla="*/ 4715675 w 5540715"/>
                  <a:gd name="connsiteY160" fmla="*/ 2195512 h 3905250"/>
                  <a:gd name="connsiteX161" fmla="*/ 4829975 w 5540715"/>
                  <a:gd name="connsiteY161" fmla="*/ 2185987 h 3905250"/>
                  <a:gd name="connsiteX162" fmla="*/ 4863312 w 5540715"/>
                  <a:gd name="connsiteY162" fmla="*/ 2166937 h 3905250"/>
                  <a:gd name="connsiteX163" fmla="*/ 4915700 w 5540715"/>
                  <a:gd name="connsiteY163" fmla="*/ 2147887 h 3905250"/>
                  <a:gd name="connsiteX164" fmla="*/ 4934750 w 5540715"/>
                  <a:gd name="connsiteY164" fmla="*/ 2133600 h 3905250"/>
                  <a:gd name="connsiteX165" fmla="*/ 4949037 w 5540715"/>
                  <a:gd name="connsiteY165" fmla="*/ 2128837 h 3905250"/>
                  <a:gd name="connsiteX166" fmla="*/ 4963325 w 5540715"/>
                  <a:gd name="connsiteY166" fmla="*/ 2114550 h 3905250"/>
                  <a:gd name="connsiteX167" fmla="*/ 4982375 w 5540715"/>
                  <a:gd name="connsiteY167" fmla="*/ 2100262 h 3905250"/>
                  <a:gd name="connsiteX168" fmla="*/ 5010950 w 5540715"/>
                  <a:gd name="connsiteY168" fmla="*/ 2081212 h 3905250"/>
                  <a:gd name="connsiteX169" fmla="*/ 5053812 w 5540715"/>
                  <a:gd name="connsiteY169" fmla="*/ 2038350 h 3905250"/>
                  <a:gd name="connsiteX170" fmla="*/ 5077625 w 5540715"/>
                  <a:gd name="connsiteY170" fmla="*/ 2019300 h 3905250"/>
                  <a:gd name="connsiteX171" fmla="*/ 5096675 w 5540715"/>
                  <a:gd name="connsiteY171" fmla="*/ 2000250 h 3905250"/>
                  <a:gd name="connsiteX172" fmla="*/ 5125250 w 5540715"/>
                  <a:gd name="connsiteY172" fmla="*/ 1981200 h 3905250"/>
                  <a:gd name="connsiteX173" fmla="*/ 5172875 w 5540715"/>
                  <a:gd name="connsiteY173" fmla="*/ 1943100 h 3905250"/>
                  <a:gd name="connsiteX174" fmla="*/ 5210975 w 5540715"/>
                  <a:gd name="connsiteY174" fmla="*/ 1909762 h 3905250"/>
                  <a:gd name="connsiteX175" fmla="*/ 5220500 w 5540715"/>
                  <a:gd name="connsiteY175" fmla="*/ 1895475 h 3905250"/>
                  <a:gd name="connsiteX176" fmla="*/ 5234787 w 5540715"/>
                  <a:gd name="connsiteY176" fmla="*/ 1876425 h 3905250"/>
                  <a:gd name="connsiteX177" fmla="*/ 5253837 w 5540715"/>
                  <a:gd name="connsiteY177" fmla="*/ 1838325 h 3905250"/>
                  <a:gd name="connsiteX178" fmla="*/ 5282412 w 5540715"/>
                  <a:gd name="connsiteY178" fmla="*/ 1790700 h 3905250"/>
                  <a:gd name="connsiteX179" fmla="*/ 5287175 w 5540715"/>
                  <a:gd name="connsiteY179" fmla="*/ 1771650 h 3905250"/>
                  <a:gd name="connsiteX180" fmla="*/ 5306225 w 5540715"/>
                  <a:gd name="connsiteY180" fmla="*/ 1743075 h 3905250"/>
                  <a:gd name="connsiteX181" fmla="*/ 5320512 w 5540715"/>
                  <a:gd name="connsiteY181" fmla="*/ 1709737 h 3905250"/>
                  <a:gd name="connsiteX182" fmla="*/ 5334800 w 5540715"/>
                  <a:gd name="connsiteY182" fmla="*/ 1695450 h 3905250"/>
                  <a:gd name="connsiteX183" fmla="*/ 5358612 w 5540715"/>
                  <a:gd name="connsiteY183" fmla="*/ 1647825 h 3905250"/>
                  <a:gd name="connsiteX184" fmla="*/ 5391950 w 5540715"/>
                  <a:gd name="connsiteY184" fmla="*/ 1581150 h 3905250"/>
                  <a:gd name="connsiteX185" fmla="*/ 5439575 w 5540715"/>
                  <a:gd name="connsiteY185" fmla="*/ 1452562 h 3905250"/>
                  <a:gd name="connsiteX186" fmla="*/ 5449100 w 5540715"/>
                  <a:gd name="connsiteY186" fmla="*/ 1414462 h 3905250"/>
                  <a:gd name="connsiteX187" fmla="*/ 5453862 w 5540715"/>
                  <a:gd name="connsiteY187" fmla="*/ 1381125 h 3905250"/>
                  <a:gd name="connsiteX188" fmla="*/ 5463387 w 5540715"/>
                  <a:gd name="connsiteY188" fmla="*/ 1181100 h 3905250"/>
                  <a:gd name="connsiteX189" fmla="*/ 5468150 w 5540715"/>
                  <a:gd name="connsiteY189" fmla="*/ 1157287 h 3905250"/>
                  <a:gd name="connsiteX190" fmla="*/ 5472912 w 5540715"/>
                  <a:gd name="connsiteY190" fmla="*/ 1128712 h 3905250"/>
                  <a:gd name="connsiteX191" fmla="*/ 5477675 w 5540715"/>
                  <a:gd name="connsiteY191" fmla="*/ 1095375 h 3905250"/>
                  <a:gd name="connsiteX192" fmla="*/ 5487200 w 5540715"/>
                  <a:gd name="connsiteY192" fmla="*/ 1066800 h 3905250"/>
                  <a:gd name="connsiteX193" fmla="*/ 5501487 w 5540715"/>
                  <a:gd name="connsiteY193" fmla="*/ 981075 h 3905250"/>
                  <a:gd name="connsiteX194" fmla="*/ 5501487 w 5540715"/>
                  <a:gd name="connsiteY194" fmla="*/ 981075 h 3905250"/>
                  <a:gd name="connsiteX195" fmla="*/ 5511012 w 5540715"/>
                  <a:gd name="connsiteY195" fmla="*/ 923925 h 3905250"/>
                  <a:gd name="connsiteX196" fmla="*/ 5515775 w 5540715"/>
                  <a:gd name="connsiteY196" fmla="*/ 890587 h 3905250"/>
                  <a:gd name="connsiteX197" fmla="*/ 5525300 w 5540715"/>
                  <a:gd name="connsiteY197" fmla="*/ 833437 h 3905250"/>
                  <a:gd name="connsiteX198" fmla="*/ 5530062 w 5540715"/>
                  <a:gd name="connsiteY198" fmla="*/ 804862 h 3905250"/>
                  <a:gd name="connsiteX199" fmla="*/ 5534825 w 5540715"/>
                  <a:gd name="connsiteY199" fmla="*/ 738187 h 3905250"/>
                  <a:gd name="connsiteX200" fmla="*/ 5520537 w 5540715"/>
                  <a:gd name="connsiteY200" fmla="*/ 466725 h 3905250"/>
                  <a:gd name="connsiteX201" fmla="*/ 5511012 w 5540715"/>
                  <a:gd name="connsiteY201" fmla="*/ 442912 h 3905250"/>
                  <a:gd name="connsiteX202" fmla="*/ 5491962 w 5540715"/>
                  <a:gd name="connsiteY202" fmla="*/ 390525 h 3905250"/>
                  <a:gd name="connsiteX203" fmla="*/ 5477675 w 5540715"/>
                  <a:gd name="connsiteY203" fmla="*/ 366712 h 3905250"/>
                  <a:gd name="connsiteX204" fmla="*/ 5453862 w 5540715"/>
                  <a:gd name="connsiteY204" fmla="*/ 347662 h 3905250"/>
                  <a:gd name="connsiteX205" fmla="*/ 5420525 w 5540715"/>
                  <a:gd name="connsiteY205" fmla="*/ 309562 h 3905250"/>
                  <a:gd name="connsiteX206" fmla="*/ 5401475 w 5540715"/>
                  <a:gd name="connsiteY206" fmla="*/ 300037 h 3905250"/>
                  <a:gd name="connsiteX207" fmla="*/ 5391950 w 5540715"/>
                  <a:gd name="connsiteY207" fmla="*/ 280987 h 3905250"/>
                  <a:gd name="connsiteX208" fmla="*/ 5358612 w 5540715"/>
                  <a:gd name="connsiteY208" fmla="*/ 257175 h 3905250"/>
                  <a:gd name="connsiteX209" fmla="*/ 5325275 w 5540715"/>
                  <a:gd name="connsiteY209" fmla="*/ 223837 h 3905250"/>
                  <a:gd name="connsiteX210" fmla="*/ 5244312 w 5540715"/>
                  <a:gd name="connsiteY210" fmla="*/ 133350 h 3905250"/>
                  <a:gd name="connsiteX211" fmla="*/ 5201450 w 5540715"/>
                  <a:gd name="connsiteY211" fmla="*/ 85725 h 3905250"/>
                  <a:gd name="connsiteX212" fmla="*/ 5163350 w 5540715"/>
                  <a:gd name="connsiteY212" fmla="*/ 71437 h 3905250"/>
                  <a:gd name="connsiteX213" fmla="*/ 5087150 w 5540715"/>
                  <a:gd name="connsiteY213" fmla="*/ 42862 h 3905250"/>
                  <a:gd name="connsiteX214" fmla="*/ 5039525 w 5540715"/>
                  <a:gd name="connsiteY214" fmla="*/ 23812 h 3905250"/>
                  <a:gd name="connsiteX215" fmla="*/ 5006187 w 5540715"/>
                  <a:gd name="connsiteY215" fmla="*/ 19050 h 3905250"/>
                  <a:gd name="connsiteX216" fmla="*/ 4982375 w 5540715"/>
                  <a:gd name="connsiteY216" fmla="*/ 9525 h 3905250"/>
                  <a:gd name="connsiteX217" fmla="*/ 4915700 w 5540715"/>
                  <a:gd name="connsiteY217" fmla="*/ 4762 h 3905250"/>
                  <a:gd name="connsiteX218" fmla="*/ 4858550 w 5540715"/>
                  <a:gd name="connsiteY218" fmla="*/ 0 h 3905250"/>
                  <a:gd name="connsiteX219" fmla="*/ 4749012 w 5540715"/>
                  <a:gd name="connsiteY219" fmla="*/ 14287 h 3905250"/>
                  <a:gd name="connsiteX220" fmla="*/ 4725200 w 5540715"/>
                  <a:gd name="connsiteY220" fmla="*/ 19050 h 3905250"/>
                  <a:gd name="connsiteX221" fmla="*/ 4668050 w 5540715"/>
                  <a:gd name="connsiteY221" fmla="*/ 42862 h 3905250"/>
                  <a:gd name="connsiteX222" fmla="*/ 4629950 w 5540715"/>
                  <a:gd name="connsiteY222" fmla="*/ 57150 h 3905250"/>
                  <a:gd name="connsiteX223" fmla="*/ 4548987 w 5540715"/>
                  <a:gd name="connsiteY223" fmla="*/ 104775 h 3905250"/>
                  <a:gd name="connsiteX224" fmla="*/ 4529937 w 5540715"/>
                  <a:gd name="connsiteY224" fmla="*/ 128587 h 3905250"/>
                  <a:gd name="connsiteX225" fmla="*/ 4510887 w 5540715"/>
                  <a:gd name="connsiteY225" fmla="*/ 147637 h 3905250"/>
                  <a:gd name="connsiteX226" fmla="*/ 4491837 w 5540715"/>
                  <a:gd name="connsiteY226" fmla="*/ 176212 h 3905250"/>
                  <a:gd name="connsiteX227" fmla="*/ 4458500 w 5540715"/>
                  <a:gd name="connsiteY227" fmla="*/ 247650 h 3905250"/>
                  <a:gd name="connsiteX228" fmla="*/ 4439450 w 5540715"/>
                  <a:gd name="connsiteY228" fmla="*/ 304800 h 3905250"/>
                  <a:gd name="connsiteX229" fmla="*/ 4420400 w 5540715"/>
                  <a:gd name="connsiteY229" fmla="*/ 366712 h 3905250"/>
                  <a:gd name="connsiteX230" fmla="*/ 4415637 w 5540715"/>
                  <a:gd name="connsiteY230" fmla="*/ 400050 h 3905250"/>
                  <a:gd name="connsiteX231" fmla="*/ 4406112 w 5540715"/>
                  <a:gd name="connsiteY231" fmla="*/ 423862 h 3905250"/>
                  <a:gd name="connsiteX232" fmla="*/ 4401350 w 5540715"/>
                  <a:gd name="connsiteY232" fmla="*/ 457200 h 3905250"/>
                  <a:gd name="connsiteX233" fmla="*/ 4391825 w 5540715"/>
                  <a:gd name="connsiteY233" fmla="*/ 519112 h 3905250"/>
                  <a:gd name="connsiteX234" fmla="*/ 4425162 w 5540715"/>
                  <a:gd name="connsiteY234" fmla="*/ 685800 h 3905250"/>
                  <a:gd name="connsiteX235" fmla="*/ 4434687 w 5540715"/>
                  <a:gd name="connsiteY235" fmla="*/ 728662 h 3905250"/>
                  <a:gd name="connsiteX236" fmla="*/ 4444212 w 5540715"/>
                  <a:gd name="connsiteY236" fmla="*/ 752475 h 3905250"/>
                  <a:gd name="connsiteX237" fmla="*/ 4439450 w 5540715"/>
                  <a:gd name="connsiteY237" fmla="*/ 819150 h 3905250"/>
                  <a:gd name="connsiteX238" fmla="*/ 4396587 w 5540715"/>
                  <a:gd name="connsiteY238" fmla="*/ 852487 h 3905250"/>
                  <a:gd name="connsiteX239" fmla="*/ 4382300 w 5540715"/>
                  <a:gd name="connsiteY239" fmla="*/ 866775 h 3905250"/>
                  <a:gd name="connsiteX240" fmla="*/ 4363250 w 5540715"/>
                  <a:gd name="connsiteY240" fmla="*/ 876300 h 3905250"/>
                  <a:gd name="connsiteX241" fmla="*/ 4329912 w 5540715"/>
                  <a:gd name="connsiteY241" fmla="*/ 900112 h 3905250"/>
                  <a:gd name="connsiteX242" fmla="*/ 4315625 w 5540715"/>
                  <a:gd name="connsiteY242" fmla="*/ 909637 h 3905250"/>
                  <a:gd name="connsiteX243" fmla="*/ 4296575 w 5540715"/>
                  <a:gd name="connsiteY243" fmla="*/ 923925 h 3905250"/>
                  <a:gd name="connsiteX244" fmla="*/ 4277525 w 5540715"/>
                  <a:gd name="connsiteY244" fmla="*/ 928687 h 3905250"/>
                  <a:gd name="connsiteX245" fmla="*/ 4248950 w 5540715"/>
                  <a:gd name="connsiteY245" fmla="*/ 938212 h 3905250"/>
                  <a:gd name="connsiteX246" fmla="*/ 4229900 w 5540715"/>
                  <a:gd name="connsiteY246" fmla="*/ 942975 h 3905250"/>
                  <a:gd name="connsiteX247" fmla="*/ 4215612 w 5540715"/>
                  <a:gd name="connsiteY247" fmla="*/ 947737 h 3905250"/>
                  <a:gd name="connsiteX248" fmla="*/ 4158462 w 5540715"/>
                  <a:gd name="connsiteY248" fmla="*/ 957262 h 3905250"/>
                  <a:gd name="connsiteX249" fmla="*/ 4120362 w 5540715"/>
                  <a:gd name="connsiteY249" fmla="*/ 966787 h 3905250"/>
                  <a:gd name="connsiteX250" fmla="*/ 4091787 w 5540715"/>
                  <a:gd name="connsiteY250" fmla="*/ 976312 h 3905250"/>
                  <a:gd name="connsiteX251" fmla="*/ 4067975 w 5540715"/>
                  <a:gd name="connsiteY251" fmla="*/ 985837 h 3905250"/>
                  <a:gd name="connsiteX252" fmla="*/ 4034637 w 5540715"/>
                  <a:gd name="connsiteY252" fmla="*/ 990600 h 3905250"/>
                  <a:gd name="connsiteX253" fmla="*/ 3967962 w 5540715"/>
                  <a:gd name="connsiteY253" fmla="*/ 1009650 h 3905250"/>
                  <a:gd name="connsiteX254" fmla="*/ 3939387 w 5540715"/>
                  <a:gd name="connsiteY254" fmla="*/ 1019175 h 3905250"/>
                  <a:gd name="connsiteX255" fmla="*/ 3906050 w 5540715"/>
                  <a:gd name="connsiteY255" fmla="*/ 1023937 h 3905250"/>
                  <a:gd name="connsiteX256" fmla="*/ 3744125 w 5540715"/>
                  <a:gd name="connsiteY256" fmla="*/ 1019175 h 3905250"/>
                  <a:gd name="connsiteX257" fmla="*/ 3715550 w 5540715"/>
                  <a:gd name="connsiteY257" fmla="*/ 1014412 h 3905250"/>
                  <a:gd name="connsiteX258" fmla="*/ 3677450 w 5540715"/>
                  <a:gd name="connsiteY258" fmla="*/ 1009650 h 3905250"/>
                  <a:gd name="connsiteX259" fmla="*/ 3548862 w 5540715"/>
                  <a:gd name="connsiteY259" fmla="*/ 1023937 h 3905250"/>
                  <a:gd name="connsiteX260" fmla="*/ 3506000 w 5540715"/>
                  <a:gd name="connsiteY260" fmla="*/ 1052512 h 3905250"/>
                  <a:gd name="connsiteX261" fmla="*/ 3486950 w 5540715"/>
                  <a:gd name="connsiteY261" fmla="*/ 1071562 h 3905250"/>
                  <a:gd name="connsiteX262" fmla="*/ 3463137 w 5540715"/>
                  <a:gd name="connsiteY262" fmla="*/ 1090612 h 3905250"/>
                  <a:gd name="connsiteX263" fmla="*/ 3425037 w 5540715"/>
                  <a:gd name="connsiteY263" fmla="*/ 1128712 h 3905250"/>
                  <a:gd name="connsiteX264" fmla="*/ 3396462 w 5540715"/>
                  <a:gd name="connsiteY264" fmla="*/ 1176337 h 3905250"/>
                  <a:gd name="connsiteX265" fmla="*/ 3363125 w 5540715"/>
                  <a:gd name="connsiteY265" fmla="*/ 1228725 h 3905250"/>
                  <a:gd name="connsiteX266" fmla="*/ 3353600 w 5540715"/>
                  <a:gd name="connsiteY266" fmla="*/ 1262062 h 3905250"/>
                  <a:gd name="connsiteX267" fmla="*/ 3348837 w 5540715"/>
                  <a:gd name="connsiteY267" fmla="*/ 1281112 h 3905250"/>
                  <a:gd name="connsiteX268" fmla="*/ 3339312 w 5540715"/>
                  <a:gd name="connsiteY268" fmla="*/ 1295400 h 3905250"/>
                  <a:gd name="connsiteX269" fmla="*/ 3329787 w 5540715"/>
                  <a:gd name="connsiteY269" fmla="*/ 1323975 h 3905250"/>
                  <a:gd name="connsiteX270" fmla="*/ 3301212 w 5540715"/>
                  <a:gd name="connsiteY270" fmla="*/ 1357312 h 3905250"/>
                  <a:gd name="connsiteX271" fmla="*/ 3291687 w 5540715"/>
                  <a:gd name="connsiteY271" fmla="*/ 1381125 h 3905250"/>
                  <a:gd name="connsiteX272" fmla="*/ 3248825 w 5540715"/>
                  <a:gd name="connsiteY272" fmla="*/ 1414462 h 3905250"/>
                  <a:gd name="connsiteX273" fmla="*/ 3234537 w 5540715"/>
                  <a:gd name="connsiteY273" fmla="*/ 1433512 h 3905250"/>
                  <a:gd name="connsiteX274" fmla="*/ 3220250 w 5540715"/>
                  <a:gd name="connsiteY274" fmla="*/ 1443037 h 3905250"/>
                  <a:gd name="connsiteX275" fmla="*/ 3172625 w 5540715"/>
                  <a:gd name="connsiteY275" fmla="*/ 1481137 h 3905250"/>
                  <a:gd name="connsiteX276" fmla="*/ 3153575 w 5540715"/>
                  <a:gd name="connsiteY276" fmla="*/ 1495425 h 3905250"/>
                  <a:gd name="connsiteX277" fmla="*/ 3129762 w 5540715"/>
                  <a:gd name="connsiteY277" fmla="*/ 1504950 h 3905250"/>
                  <a:gd name="connsiteX278" fmla="*/ 3110712 w 5540715"/>
                  <a:gd name="connsiteY278" fmla="*/ 1519237 h 3905250"/>
                  <a:gd name="connsiteX279" fmla="*/ 3096425 w 5540715"/>
                  <a:gd name="connsiteY279" fmla="*/ 1533525 h 3905250"/>
                  <a:gd name="connsiteX280" fmla="*/ 3072612 w 5540715"/>
                  <a:gd name="connsiteY280" fmla="*/ 1543050 h 3905250"/>
                  <a:gd name="connsiteX281" fmla="*/ 3058325 w 5540715"/>
                  <a:gd name="connsiteY281" fmla="*/ 1557337 h 3905250"/>
                  <a:gd name="connsiteX282" fmla="*/ 3034512 w 5540715"/>
                  <a:gd name="connsiteY282" fmla="*/ 1566862 h 3905250"/>
                  <a:gd name="connsiteX283" fmla="*/ 3015462 w 5540715"/>
                  <a:gd name="connsiteY283" fmla="*/ 1576387 h 3905250"/>
                  <a:gd name="connsiteX284" fmla="*/ 2967837 w 5540715"/>
                  <a:gd name="connsiteY284" fmla="*/ 1604962 h 3905250"/>
                  <a:gd name="connsiteX285" fmla="*/ 2953550 w 5540715"/>
                  <a:gd name="connsiteY285" fmla="*/ 1614487 h 3905250"/>
                  <a:gd name="connsiteX286" fmla="*/ 2939262 w 5540715"/>
                  <a:gd name="connsiteY286" fmla="*/ 1619250 h 3905250"/>
                  <a:gd name="connsiteX287" fmla="*/ 2910687 w 5540715"/>
                  <a:gd name="connsiteY287" fmla="*/ 1638300 h 3905250"/>
                  <a:gd name="connsiteX288" fmla="*/ 2896400 w 5540715"/>
                  <a:gd name="connsiteY288" fmla="*/ 1652587 h 3905250"/>
                  <a:gd name="connsiteX289" fmla="*/ 2834487 w 5540715"/>
                  <a:gd name="connsiteY289" fmla="*/ 1681162 h 3905250"/>
                  <a:gd name="connsiteX290" fmla="*/ 2791625 w 5540715"/>
                  <a:gd name="connsiteY290" fmla="*/ 1709737 h 3905250"/>
                  <a:gd name="connsiteX291" fmla="*/ 2767812 w 5540715"/>
                  <a:gd name="connsiteY291" fmla="*/ 1719262 h 3905250"/>
                  <a:gd name="connsiteX292" fmla="*/ 2753525 w 5540715"/>
                  <a:gd name="connsiteY292" fmla="*/ 1728787 h 3905250"/>
                  <a:gd name="connsiteX293" fmla="*/ 2739237 w 5540715"/>
                  <a:gd name="connsiteY293" fmla="*/ 1733550 h 3905250"/>
                  <a:gd name="connsiteX294" fmla="*/ 2724950 w 5540715"/>
                  <a:gd name="connsiteY294" fmla="*/ 1743075 h 3905250"/>
                  <a:gd name="connsiteX295" fmla="*/ 2663037 w 5540715"/>
                  <a:gd name="connsiteY295" fmla="*/ 1752600 h 3905250"/>
                  <a:gd name="connsiteX296" fmla="*/ 2596362 w 5540715"/>
                  <a:gd name="connsiteY296" fmla="*/ 1738312 h 3905250"/>
                  <a:gd name="connsiteX297" fmla="*/ 2572550 w 5540715"/>
                  <a:gd name="connsiteY297" fmla="*/ 1728788 h 3905250"/>
                  <a:gd name="connsiteX298" fmla="*/ 2524925 w 5540715"/>
                  <a:gd name="connsiteY298" fmla="*/ 1728787 h 3905250"/>
                  <a:gd name="connsiteX299" fmla="*/ 2470156 w 5540715"/>
                  <a:gd name="connsiteY299" fmla="*/ 1804987 h 3905250"/>
                  <a:gd name="connsiteX300" fmla="*/ 2389193 w 5540715"/>
                  <a:gd name="connsiteY300" fmla="*/ 1881187 h 3905250"/>
                  <a:gd name="connsiteX301" fmla="*/ 2315375 w 5540715"/>
                  <a:gd name="connsiteY301" fmla="*/ 1909762 h 3905250"/>
                  <a:gd name="connsiteX302" fmla="*/ 2253462 w 5540715"/>
                  <a:gd name="connsiteY302" fmla="*/ 1924050 h 3905250"/>
                  <a:gd name="connsiteX303" fmla="*/ 2234412 w 5540715"/>
                  <a:gd name="connsiteY303" fmla="*/ 1943100 h 3905250"/>
                  <a:gd name="connsiteX304" fmla="*/ 2220125 w 5540715"/>
                  <a:gd name="connsiteY304" fmla="*/ 1947862 h 3905250"/>
                  <a:gd name="connsiteX305" fmla="*/ 2186787 w 5540715"/>
                  <a:gd name="connsiteY305" fmla="*/ 1966912 h 3905250"/>
                  <a:gd name="connsiteX306" fmla="*/ 2148687 w 5540715"/>
                  <a:gd name="connsiteY306" fmla="*/ 1985962 h 3905250"/>
                  <a:gd name="connsiteX307" fmla="*/ 2072487 w 5540715"/>
                  <a:gd name="connsiteY307" fmla="*/ 1971675 h 3905250"/>
                  <a:gd name="connsiteX308" fmla="*/ 1996288 w 5540715"/>
                  <a:gd name="connsiteY308" fmla="*/ 1990725 h 3905250"/>
                  <a:gd name="connsiteX309" fmla="*/ 1939137 w 5540715"/>
                  <a:gd name="connsiteY309" fmla="*/ 2047875 h 3905250"/>
                  <a:gd name="connsiteX310" fmla="*/ 1910562 w 5540715"/>
                  <a:gd name="connsiteY310" fmla="*/ 2071687 h 3905250"/>
                  <a:gd name="connsiteX311" fmla="*/ 1886750 w 5540715"/>
                  <a:gd name="connsiteY311" fmla="*/ 2081212 h 3905250"/>
                  <a:gd name="connsiteX312" fmla="*/ 1858175 w 5540715"/>
                  <a:gd name="connsiteY312" fmla="*/ 2100262 h 3905250"/>
                  <a:gd name="connsiteX313" fmla="*/ 1834362 w 5540715"/>
                  <a:gd name="connsiteY313" fmla="*/ 2109787 h 3905250"/>
                  <a:gd name="connsiteX314" fmla="*/ 1815312 w 5540715"/>
                  <a:gd name="connsiteY314" fmla="*/ 2124075 h 3905250"/>
                  <a:gd name="connsiteX315" fmla="*/ 1796262 w 5540715"/>
                  <a:gd name="connsiteY315" fmla="*/ 2133600 h 3905250"/>
                  <a:gd name="connsiteX316" fmla="*/ 1786737 w 5540715"/>
                  <a:gd name="connsiteY316" fmla="*/ 2147887 h 3905250"/>
                  <a:gd name="connsiteX317" fmla="*/ 1772450 w 5540715"/>
                  <a:gd name="connsiteY317" fmla="*/ 2152650 h 3905250"/>
                  <a:gd name="connsiteX318" fmla="*/ 1753400 w 5540715"/>
                  <a:gd name="connsiteY318" fmla="*/ 2166937 h 3905250"/>
                  <a:gd name="connsiteX319" fmla="*/ 1696250 w 5540715"/>
                  <a:gd name="connsiteY319" fmla="*/ 2219325 h 3905250"/>
                  <a:gd name="connsiteX320" fmla="*/ 1672437 w 5540715"/>
                  <a:gd name="connsiteY320" fmla="*/ 2238375 h 3905250"/>
                  <a:gd name="connsiteX321" fmla="*/ 1648625 w 5540715"/>
                  <a:gd name="connsiteY321" fmla="*/ 2252662 h 3905250"/>
                  <a:gd name="connsiteX322" fmla="*/ 1615287 w 5540715"/>
                  <a:gd name="connsiteY322" fmla="*/ 2286000 h 3905250"/>
                  <a:gd name="connsiteX323" fmla="*/ 1591475 w 5540715"/>
                  <a:gd name="connsiteY323" fmla="*/ 2305050 h 3905250"/>
                  <a:gd name="connsiteX324" fmla="*/ 1577187 w 5540715"/>
                  <a:gd name="connsiteY324" fmla="*/ 2314575 h 3905250"/>
                  <a:gd name="connsiteX325" fmla="*/ 1562900 w 5540715"/>
                  <a:gd name="connsiteY325" fmla="*/ 2328862 h 3905250"/>
                  <a:gd name="connsiteX326" fmla="*/ 1558137 w 5540715"/>
                  <a:gd name="connsiteY326" fmla="*/ 2343150 h 3905250"/>
                  <a:gd name="connsiteX327" fmla="*/ 1520037 w 5540715"/>
                  <a:gd name="connsiteY327" fmla="*/ 2366962 h 3905250"/>
                  <a:gd name="connsiteX328" fmla="*/ 1496225 w 5540715"/>
                  <a:gd name="connsiteY328" fmla="*/ 2381250 h 3905250"/>
                  <a:gd name="connsiteX329" fmla="*/ 1477175 w 5540715"/>
                  <a:gd name="connsiteY329" fmla="*/ 2395537 h 3905250"/>
                  <a:gd name="connsiteX330" fmla="*/ 1462887 w 5540715"/>
                  <a:gd name="connsiteY330" fmla="*/ 2400300 h 3905250"/>
                  <a:gd name="connsiteX331" fmla="*/ 1424787 w 5540715"/>
                  <a:gd name="connsiteY331" fmla="*/ 2419350 h 3905250"/>
                  <a:gd name="connsiteX332" fmla="*/ 1405737 w 5540715"/>
                  <a:gd name="connsiteY332" fmla="*/ 2428875 h 3905250"/>
                  <a:gd name="connsiteX333" fmla="*/ 1362875 w 5540715"/>
                  <a:gd name="connsiteY333" fmla="*/ 2462212 h 3905250"/>
                  <a:gd name="connsiteX334" fmla="*/ 1329537 w 5540715"/>
                  <a:gd name="connsiteY334" fmla="*/ 2476500 h 3905250"/>
                  <a:gd name="connsiteX335" fmla="*/ 1310487 w 5540715"/>
                  <a:gd name="connsiteY335" fmla="*/ 2490787 h 3905250"/>
                  <a:gd name="connsiteX336" fmla="*/ 1262862 w 5540715"/>
                  <a:gd name="connsiteY336" fmla="*/ 2514600 h 3905250"/>
                  <a:gd name="connsiteX337" fmla="*/ 1224762 w 5540715"/>
                  <a:gd name="connsiteY337" fmla="*/ 2538412 h 3905250"/>
                  <a:gd name="connsiteX338" fmla="*/ 1210475 w 5540715"/>
                  <a:gd name="connsiteY338" fmla="*/ 2543175 h 3905250"/>
                  <a:gd name="connsiteX339" fmla="*/ 1191425 w 5540715"/>
                  <a:gd name="connsiteY339" fmla="*/ 2557462 h 3905250"/>
                  <a:gd name="connsiteX340" fmla="*/ 1129512 w 5540715"/>
                  <a:gd name="connsiteY340" fmla="*/ 2600325 h 3905250"/>
                  <a:gd name="connsiteX341" fmla="*/ 1100937 w 5540715"/>
                  <a:gd name="connsiteY341" fmla="*/ 2624137 h 3905250"/>
                  <a:gd name="connsiteX342" fmla="*/ 1086650 w 5540715"/>
                  <a:gd name="connsiteY342" fmla="*/ 2638425 h 3905250"/>
                  <a:gd name="connsiteX343" fmla="*/ 1077125 w 5540715"/>
                  <a:gd name="connsiteY343" fmla="*/ 2652712 h 3905250"/>
                  <a:gd name="connsiteX344" fmla="*/ 1053312 w 5540715"/>
                  <a:gd name="connsiteY34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72500 w 5540715"/>
                  <a:gd name="connsiteY78" fmla="*/ 2733675 h 3905250"/>
                  <a:gd name="connsiteX79" fmla="*/ 2167737 w 5540715"/>
                  <a:gd name="connsiteY79" fmla="*/ 2709862 h 3905250"/>
                  <a:gd name="connsiteX80" fmla="*/ 2158212 w 5540715"/>
                  <a:gd name="connsiteY80" fmla="*/ 2686050 h 3905250"/>
                  <a:gd name="connsiteX81" fmla="*/ 2153450 w 5540715"/>
                  <a:gd name="connsiteY81" fmla="*/ 2643187 h 3905250"/>
                  <a:gd name="connsiteX82" fmla="*/ 2158212 w 5540715"/>
                  <a:gd name="connsiteY82" fmla="*/ 2586037 h 3905250"/>
                  <a:gd name="connsiteX83" fmla="*/ 2182025 w 5540715"/>
                  <a:gd name="connsiteY83" fmla="*/ 2547937 h 3905250"/>
                  <a:gd name="connsiteX84" fmla="*/ 2215362 w 5540715"/>
                  <a:gd name="connsiteY84" fmla="*/ 2509837 h 3905250"/>
                  <a:gd name="connsiteX85" fmla="*/ 2234412 w 5540715"/>
                  <a:gd name="connsiteY85" fmla="*/ 2490787 h 3905250"/>
                  <a:gd name="connsiteX86" fmla="*/ 2267750 w 5540715"/>
                  <a:gd name="connsiteY86" fmla="*/ 2481262 h 3905250"/>
                  <a:gd name="connsiteX87" fmla="*/ 2291562 w 5540715"/>
                  <a:gd name="connsiteY87" fmla="*/ 2471737 h 3905250"/>
                  <a:gd name="connsiteX88" fmla="*/ 2386812 w 5540715"/>
                  <a:gd name="connsiteY88" fmla="*/ 2462212 h 3905250"/>
                  <a:gd name="connsiteX89" fmla="*/ 2453487 w 5540715"/>
                  <a:gd name="connsiteY89" fmla="*/ 2452687 h 3905250"/>
                  <a:gd name="connsiteX90" fmla="*/ 2510637 w 5540715"/>
                  <a:gd name="connsiteY90" fmla="*/ 2443162 h 3905250"/>
                  <a:gd name="connsiteX91" fmla="*/ 2529687 w 5540715"/>
                  <a:gd name="connsiteY91" fmla="*/ 2433637 h 3905250"/>
                  <a:gd name="connsiteX92" fmla="*/ 2634462 w 5540715"/>
                  <a:gd name="connsiteY92" fmla="*/ 2424112 h 3905250"/>
                  <a:gd name="connsiteX93" fmla="*/ 2767812 w 5540715"/>
                  <a:gd name="connsiteY93" fmla="*/ 2419350 h 3905250"/>
                  <a:gd name="connsiteX94" fmla="*/ 2791625 w 5540715"/>
                  <a:gd name="connsiteY94" fmla="*/ 2414587 h 3905250"/>
                  <a:gd name="connsiteX95" fmla="*/ 2829725 w 5540715"/>
                  <a:gd name="connsiteY95" fmla="*/ 2390775 h 3905250"/>
                  <a:gd name="connsiteX96" fmla="*/ 2848775 w 5540715"/>
                  <a:gd name="connsiteY96" fmla="*/ 2381250 h 3905250"/>
                  <a:gd name="connsiteX97" fmla="*/ 2886875 w 5540715"/>
                  <a:gd name="connsiteY97" fmla="*/ 2352675 h 3905250"/>
                  <a:gd name="connsiteX98" fmla="*/ 2905925 w 5540715"/>
                  <a:gd name="connsiteY98" fmla="*/ 2338387 h 3905250"/>
                  <a:gd name="connsiteX99" fmla="*/ 2920212 w 5540715"/>
                  <a:gd name="connsiteY99" fmla="*/ 2328862 h 3905250"/>
                  <a:gd name="connsiteX100" fmla="*/ 2934500 w 5540715"/>
                  <a:gd name="connsiteY100" fmla="*/ 2314575 h 3905250"/>
                  <a:gd name="connsiteX101" fmla="*/ 2958312 w 5540715"/>
                  <a:gd name="connsiteY101" fmla="*/ 2309812 h 3905250"/>
                  <a:gd name="connsiteX102" fmla="*/ 2982125 w 5540715"/>
                  <a:gd name="connsiteY102" fmla="*/ 2295525 h 3905250"/>
                  <a:gd name="connsiteX103" fmla="*/ 3001175 w 5540715"/>
                  <a:gd name="connsiteY103" fmla="*/ 2281237 h 3905250"/>
                  <a:gd name="connsiteX104" fmla="*/ 3024987 w 5540715"/>
                  <a:gd name="connsiteY104" fmla="*/ 2271712 h 3905250"/>
                  <a:gd name="connsiteX105" fmla="*/ 3063087 w 5540715"/>
                  <a:gd name="connsiteY105" fmla="*/ 2243137 h 3905250"/>
                  <a:gd name="connsiteX106" fmla="*/ 3096425 w 5540715"/>
                  <a:gd name="connsiteY106" fmla="*/ 2224087 h 3905250"/>
                  <a:gd name="connsiteX107" fmla="*/ 3115475 w 5540715"/>
                  <a:gd name="connsiteY107" fmla="*/ 2205037 h 3905250"/>
                  <a:gd name="connsiteX108" fmla="*/ 3153575 w 5540715"/>
                  <a:gd name="connsiteY108" fmla="*/ 2185987 h 3905250"/>
                  <a:gd name="connsiteX109" fmla="*/ 3172625 w 5540715"/>
                  <a:gd name="connsiteY109" fmla="*/ 2171700 h 3905250"/>
                  <a:gd name="connsiteX110" fmla="*/ 3234537 w 5540715"/>
                  <a:gd name="connsiteY110" fmla="*/ 2119312 h 3905250"/>
                  <a:gd name="connsiteX111" fmla="*/ 3296450 w 5540715"/>
                  <a:gd name="connsiteY111" fmla="*/ 2076450 h 3905250"/>
                  <a:gd name="connsiteX112" fmla="*/ 3329787 w 5540715"/>
                  <a:gd name="connsiteY112" fmla="*/ 2052637 h 3905250"/>
                  <a:gd name="connsiteX113" fmla="*/ 3358362 w 5540715"/>
                  <a:gd name="connsiteY113" fmla="*/ 2033587 h 3905250"/>
                  <a:gd name="connsiteX114" fmla="*/ 3420275 w 5540715"/>
                  <a:gd name="connsiteY114" fmla="*/ 1995487 h 3905250"/>
                  <a:gd name="connsiteX115" fmla="*/ 3453612 w 5540715"/>
                  <a:gd name="connsiteY115" fmla="*/ 1981200 h 3905250"/>
                  <a:gd name="connsiteX116" fmla="*/ 3482187 w 5540715"/>
                  <a:gd name="connsiteY116" fmla="*/ 1962150 h 3905250"/>
                  <a:gd name="connsiteX117" fmla="*/ 3534575 w 5540715"/>
                  <a:gd name="connsiteY117" fmla="*/ 1933575 h 3905250"/>
                  <a:gd name="connsiteX118" fmla="*/ 3563150 w 5540715"/>
                  <a:gd name="connsiteY118" fmla="*/ 1914525 h 3905250"/>
                  <a:gd name="connsiteX119" fmla="*/ 3639350 w 5540715"/>
                  <a:gd name="connsiteY119" fmla="*/ 1871662 h 3905250"/>
                  <a:gd name="connsiteX120" fmla="*/ 3686975 w 5540715"/>
                  <a:gd name="connsiteY120" fmla="*/ 1843087 h 3905250"/>
                  <a:gd name="connsiteX121" fmla="*/ 3720312 w 5540715"/>
                  <a:gd name="connsiteY121" fmla="*/ 1824037 h 3905250"/>
                  <a:gd name="connsiteX122" fmla="*/ 3744125 w 5540715"/>
                  <a:gd name="connsiteY122" fmla="*/ 1804987 h 3905250"/>
                  <a:gd name="connsiteX123" fmla="*/ 3772700 w 5540715"/>
                  <a:gd name="connsiteY123" fmla="*/ 1795462 h 3905250"/>
                  <a:gd name="connsiteX124" fmla="*/ 3796512 w 5540715"/>
                  <a:gd name="connsiteY124" fmla="*/ 1776412 h 3905250"/>
                  <a:gd name="connsiteX125" fmla="*/ 3829850 w 5540715"/>
                  <a:gd name="connsiteY125" fmla="*/ 1762125 h 3905250"/>
                  <a:gd name="connsiteX126" fmla="*/ 3858425 w 5540715"/>
                  <a:gd name="connsiteY126" fmla="*/ 1747837 h 3905250"/>
                  <a:gd name="connsiteX127" fmla="*/ 3882237 w 5540715"/>
                  <a:gd name="connsiteY127" fmla="*/ 1733550 h 3905250"/>
                  <a:gd name="connsiteX128" fmla="*/ 3929862 w 5540715"/>
                  <a:gd name="connsiteY128" fmla="*/ 1714500 h 3905250"/>
                  <a:gd name="connsiteX129" fmla="*/ 3958437 w 5540715"/>
                  <a:gd name="connsiteY129" fmla="*/ 1695450 h 3905250"/>
                  <a:gd name="connsiteX130" fmla="*/ 3977487 w 5540715"/>
                  <a:gd name="connsiteY130" fmla="*/ 1681162 h 3905250"/>
                  <a:gd name="connsiteX131" fmla="*/ 4029875 w 5540715"/>
                  <a:gd name="connsiteY131" fmla="*/ 1657350 h 3905250"/>
                  <a:gd name="connsiteX132" fmla="*/ 4082262 w 5540715"/>
                  <a:gd name="connsiteY132" fmla="*/ 1614487 h 3905250"/>
                  <a:gd name="connsiteX133" fmla="*/ 4139412 w 5540715"/>
                  <a:gd name="connsiteY133" fmla="*/ 1576387 h 3905250"/>
                  <a:gd name="connsiteX134" fmla="*/ 4167987 w 5540715"/>
                  <a:gd name="connsiteY134" fmla="*/ 1557337 h 3905250"/>
                  <a:gd name="connsiteX135" fmla="*/ 4196562 w 5540715"/>
                  <a:gd name="connsiteY135" fmla="*/ 1538287 h 3905250"/>
                  <a:gd name="connsiteX136" fmla="*/ 4253712 w 5540715"/>
                  <a:gd name="connsiteY136" fmla="*/ 1509712 h 3905250"/>
                  <a:gd name="connsiteX137" fmla="*/ 4277525 w 5540715"/>
                  <a:gd name="connsiteY137" fmla="*/ 1500187 h 3905250"/>
                  <a:gd name="connsiteX138" fmla="*/ 4296575 w 5540715"/>
                  <a:gd name="connsiteY138" fmla="*/ 1490662 h 3905250"/>
                  <a:gd name="connsiteX139" fmla="*/ 4325150 w 5540715"/>
                  <a:gd name="connsiteY139" fmla="*/ 1485900 h 3905250"/>
                  <a:gd name="connsiteX140" fmla="*/ 4353725 w 5540715"/>
                  <a:gd name="connsiteY140" fmla="*/ 1476375 h 3905250"/>
                  <a:gd name="connsiteX141" fmla="*/ 4491837 w 5540715"/>
                  <a:gd name="connsiteY141" fmla="*/ 1481137 h 3905250"/>
                  <a:gd name="connsiteX142" fmla="*/ 4510887 w 5540715"/>
                  <a:gd name="connsiteY142" fmla="*/ 1495425 h 3905250"/>
                  <a:gd name="connsiteX143" fmla="*/ 4568037 w 5540715"/>
                  <a:gd name="connsiteY143" fmla="*/ 1528762 h 3905250"/>
                  <a:gd name="connsiteX144" fmla="*/ 4615662 w 5540715"/>
                  <a:gd name="connsiteY144" fmla="*/ 1571625 h 3905250"/>
                  <a:gd name="connsiteX145" fmla="*/ 4629950 w 5540715"/>
                  <a:gd name="connsiteY145" fmla="*/ 1590675 h 3905250"/>
                  <a:gd name="connsiteX146" fmla="*/ 4629950 w 5540715"/>
                  <a:gd name="connsiteY146" fmla="*/ 1690687 h 3905250"/>
                  <a:gd name="connsiteX147" fmla="*/ 4610900 w 5540715"/>
                  <a:gd name="connsiteY147" fmla="*/ 1724025 h 3905250"/>
                  <a:gd name="connsiteX148" fmla="*/ 4587087 w 5540715"/>
                  <a:gd name="connsiteY148" fmla="*/ 1785937 h 3905250"/>
                  <a:gd name="connsiteX149" fmla="*/ 4577562 w 5540715"/>
                  <a:gd name="connsiteY149" fmla="*/ 1809750 h 3905250"/>
                  <a:gd name="connsiteX150" fmla="*/ 4572800 w 5540715"/>
                  <a:gd name="connsiteY150" fmla="*/ 1828800 h 3905250"/>
                  <a:gd name="connsiteX151" fmla="*/ 4563275 w 5540715"/>
                  <a:gd name="connsiteY151" fmla="*/ 1876425 h 3905250"/>
                  <a:gd name="connsiteX152" fmla="*/ 4558512 w 5540715"/>
                  <a:gd name="connsiteY152" fmla="*/ 1909762 h 3905250"/>
                  <a:gd name="connsiteX153" fmla="*/ 4553750 w 5540715"/>
                  <a:gd name="connsiteY153" fmla="*/ 1938337 h 3905250"/>
                  <a:gd name="connsiteX154" fmla="*/ 4572800 w 5540715"/>
                  <a:gd name="connsiteY154" fmla="*/ 2133600 h 3905250"/>
                  <a:gd name="connsiteX155" fmla="*/ 4601375 w 5540715"/>
                  <a:gd name="connsiteY155" fmla="*/ 2162175 h 3905250"/>
                  <a:gd name="connsiteX156" fmla="*/ 4620425 w 5540715"/>
                  <a:gd name="connsiteY156" fmla="*/ 2166937 h 3905250"/>
                  <a:gd name="connsiteX157" fmla="*/ 4644237 w 5540715"/>
                  <a:gd name="connsiteY157" fmla="*/ 2181225 h 3905250"/>
                  <a:gd name="connsiteX158" fmla="*/ 4663287 w 5540715"/>
                  <a:gd name="connsiteY158" fmla="*/ 2185987 h 3905250"/>
                  <a:gd name="connsiteX159" fmla="*/ 4715675 w 5540715"/>
                  <a:gd name="connsiteY159" fmla="*/ 2195512 h 3905250"/>
                  <a:gd name="connsiteX160" fmla="*/ 4829975 w 5540715"/>
                  <a:gd name="connsiteY160" fmla="*/ 2185987 h 3905250"/>
                  <a:gd name="connsiteX161" fmla="*/ 4863312 w 5540715"/>
                  <a:gd name="connsiteY161" fmla="*/ 2166937 h 3905250"/>
                  <a:gd name="connsiteX162" fmla="*/ 4915700 w 5540715"/>
                  <a:gd name="connsiteY162" fmla="*/ 2147887 h 3905250"/>
                  <a:gd name="connsiteX163" fmla="*/ 4934750 w 5540715"/>
                  <a:gd name="connsiteY163" fmla="*/ 2133600 h 3905250"/>
                  <a:gd name="connsiteX164" fmla="*/ 4949037 w 5540715"/>
                  <a:gd name="connsiteY164" fmla="*/ 2128837 h 3905250"/>
                  <a:gd name="connsiteX165" fmla="*/ 4963325 w 5540715"/>
                  <a:gd name="connsiteY165" fmla="*/ 2114550 h 3905250"/>
                  <a:gd name="connsiteX166" fmla="*/ 4982375 w 5540715"/>
                  <a:gd name="connsiteY166" fmla="*/ 2100262 h 3905250"/>
                  <a:gd name="connsiteX167" fmla="*/ 5010950 w 5540715"/>
                  <a:gd name="connsiteY167" fmla="*/ 2081212 h 3905250"/>
                  <a:gd name="connsiteX168" fmla="*/ 5053812 w 5540715"/>
                  <a:gd name="connsiteY168" fmla="*/ 2038350 h 3905250"/>
                  <a:gd name="connsiteX169" fmla="*/ 5077625 w 5540715"/>
                  <a:gd name="connsiteY169" fmla="*/ 2019300 h 3905250"/>
                  <a:gd name="connsiteX170" fmla="*/ 5096675 w 5540715"/>
                  <a:gd name="connsiteY170" fmla="*/ 2000250 h 3905250"/>
                  <a:gd name="connsiteX171" fmla="*/ 5125250 w 5540715"/>
                  <a:gd name="connsiteY171" fmla="*/ 1981200 h 3905250"/>
                  <a:gd name="connsiteX172" fmla="*/ 5172875 w 5540715"/>
                  <a:gd name="connsiteY172" fmla="*/ 1943100 h 3905250"/>
                  <a:gd name="connsiteX173" fmla="*/ 5210975 w 5540715"/>
                  <a:gd name="connsiteY173" fmla="*/ 1909762 h 3905250"/>
                  <a:gd name="connsiteX174" fmla="*/ 5220500 w 5540715"/>
                  <a:gd name="connsiteY174" fmla="*/ 1895475 h 3905250"/>
                  <a:gd name="connsiteX175" fmla="*/ 5234787 w 5540715"/>
                  <a:gd name="connsiteY175" fmla="*/ 1876425 h 3905250"/>
                  <a:gd name="connsiteX176" fmla="*/ 5253837 w 5540715"/>
                  <a:gd name="connsiteY176" fmla="*/ 1838325 h 3905250"/>
                  <a:gd name="connsiteX177" fmla="*/ 5282412 w 5540715"/>
                  <a:gd name="connsiteY177" fmla="*/ 1790700 h 3905250"/>
                  <a:gd name="connsiteX178" fmla="*/ 5287175 w 5540715"/>
                  <a:gd name="connsiteY178" fmla="*/ 1771650 h 3905250"/>
                  <a:gd name="connsiteX179" fmla="*/ 5306225 w 5540715"/>
                  <a:gd name="connsiteY179" fmla="*/ 1743075 h 3905250"/>
                  <a:gd name="connsiteX180" fmla="*/ 5320512 w 5540715"/>
                  <a:gd name="connsiteY180" fmla="*/ 1709737 h 3905250"/>
                  <a:gd name="connsiteX181" fmla="*/ 5334800 w 5540715"/>
                  <a:gd name="connsiteY181" fmla="*/ 1695450 h 3905250"/>
                  <a:gd name="connsiteX182" fmla="*/ 5358612 w 5540715"/>
                  <a:gd name="connsiteY182" fmla="*/ 1647825 h 3905250"/>
                  <a:gd name="connsiteX183" fmla="*/ 5391950 w 5540715"/>
                  <a:gd name="connsiteY183" fmla="*/ 1581150 h 3905250"/>
                  <a:gd name="connsiteX184" fmla="*/ 5439575 w 5540715"/>
                  <a:gd name="connsiteY184" fmla="*/ 1452562 h 3905250"/>
                  <a:gd name="connsiteX185" fmla="*/ 5449100 w 5540715"/>
                  <a:gd name="connsiteY185" fmla="*/ 1414462 h 3905250"/>
                  <a:gd name="connsiteX186" fmla="*/ 5453862 w 5540715"/>
                  <a:gd name="connsiteY186" fmla="*/ 1381125 h 3905250"/>
                  <a:gd name="connsiteX187" fmla="*/ 5463387 w 5540715"/>
                  <a:gd name="connsiteY187" fmla="*/ 1181100 h 3905250"/>
                  <a:gd name="connsiteX188" fmla="*/ 5468150 w 5540715"/>
                  <a:gd name="connsiteY188" fmla="*/ 1157287 h 3905250"/>
                  <a:gd name="connsiteX189" fmla="*/ 5472912 w 5540715"/>
                  <a:gd name="connsiteY189" fmla="*/ 1128712 h 3905250"/>
                  <a:gd name="connsiteX190" fmla="*/ 5477675 w 5540715"/>
                  <a:gd name="connsiteY190" fmla="*/ 1095375 h 3905250"/>
                  <a:gd name="connsiteX191" fmla="*/ 5487200 w 5540715"/>
                  <a:gd name="connsiteY191" fmla="*/ 1066800 h 3905250"/>
                  <a:gd name="connsiteX192" fmla="*/ 5501487 w 5540715"/>
                  <a:gd name="connsiteY192" fmla="*/ 981075 h 3905250"/>
                  <a:gd name="connsiteX193" fmla="*/ 5501487 w 5540715"/>
                  <a:gd name="connsiteY193" fmla="*/ 981075 h 3905250"/>
                  <a:gd name="connsiteX194" fmla="*/ 5511012 w 5540715"/>
                  <a:gd name="connsiteY194" fmla="*/ 923925 h 3905250"/>
                  <a:gd name="connsiteX195" fmla="*/ 5515775 w 5540715"/>
                  <a:gd name="connsiteY195" fmla="*/ 890587 h 3905250"/>
                  <a:gd name="connsiteX196" fmla="*/ 5525300 w 5540715"/>
                  <a:gd name="connsiteY196" fmla="*/ 833437 h 3905250"/>
                  <a:gd name="connsiteX197" fmla="*/ 5530062 w 5540715"/>
                  <a:gd name="connsiteY197" fmla="*/ 804862 h 3905250"/>
                  <a:gd name="connsiteX198" fmla="*/ 5534825 w 5540715"/>
                  <a:gd name="connsiteY198" fmla="*/ 738187 h 3905250"/>
                  <a:gd name="connsiteX199" fmla="*/ 5520537 w 5540715"/>
                  <a:gd name="connsiteY199" fmla="*/ 466725 h 3905250"/>
                  <a:gd name="connsiteX200" fmla="*/ 5511012 w 5540715"/>
                  <a:gd name="connsiteY200" fmla="*/ 442912 h 3905250"/>
                  <a:gd name="connsiteX201" fmla="*/ 5491962 w 5540715"/>
                  <a:gd name="connsiteY201" fmla="*/ 390525 h 3905250"/>
                  <a:gd name="connsiteX202" fmla="*/ 5477675 w 5540715"/>
                  <a:gd name="connsiteY202" fmla="*/ 366712 h 3905250"/>
                  <a:gd name="connsiteX203" fmla="*/ 5453862 w 5540715"/>
                  <a:gd name="connsiteY203" fmla="*/ 347662 h 3905250"/>
                  <a:gd name="connsiteX204" fmla="*/ 5420525 w 5540715"/>
                  <a:gd name="connsiteY204" fmla="*/ 309562 h 3905250"/>
                  <a:gd name="connsiteX205" fmla="*/ 5401475 w 5540715"/>
                  <a:gd name="connsiteY205" fmla="*/ 300037 h 3905250"/>
                  <a:gd name="connsiteX206" fmla="*/ 5391950 w 5540715"/>
                  <a:gd name="connsiteY206" fmla="*/ 280987 h 3905250"/>
                  <a:gd name="connsiteX207" fmla="*/ 5358612 w 5540715"/>
                  <a:gd name="connsiteY207" fmla="*/ 257175 h 3905250"/>
                  <a:gd name="connsiteX208" fmla="*/ 5325275 w 5540715"/>
                  <a:gd name="connsiteY208" fmla="*/ 223837 h 3905250"/>
                  <a:gd name="connsiteX209" fmla="*/ 5244312 w 5540715"/>
                  <a:gd name="connsiteY209" fmla="*/ 133350 h 3905250"/>
                  <a:gd name="connsiteX210" fmla="*/ 5201450 w 5540715"/>
                  <a:gd name="connsiteY210" fmla="*/ 85725 h 3905250"/>
                  <a:gd name="connsiteX211" fmla="*/ 5163350 w 5540715"/>
                  <a:gd name="connsiteY211" fmla="*/ 71437 h 3905250"/>
                  <a:gd name="connsiteX212" fmla="*/ 5087150 w 5540715"/>
                  <a:gd name="connsiteY212" fmla="*/ 42862 h 3905250"/>
                  <a:gd name="connsiteX213" fmla="*/ 5039525 w 5540715"/>
                  <a:gd name="connsiteY213" fmla="*/ 23812 h 3905250"/>
                  <a:gd name="connsiteX214" fmla="*/ 5006187 w 5540715"/>
                  <a:gd name="connsiteY214" fmla="*/ 19050 h 3905250"/>
                  <a:gd name="connsiteX215" fmla="*/ 4982375 w 5540715"/>
                  <a:gd name="connsiteY215" fmla="*/ 9525 h 3905250"/>
                  <a:gd name="connsiteX216" fmla="*/ 4915700 w 5540715"/>
                  <a:gd name="connsiteY216" fmla="*/ 4762 h 3905250"/>
                  <a:gd name="connsiteX217" fmla="*/ 4858550 w 5540715"/>
                  <a:gd name="connsiteY217" fmla="*/ 0 h 3905250"/>
                  <a:gd name="connsiteX218" fmla="*/ 4749012 w 5540715"/>
                  <a:gd name="connsiteY218" fmla="*/ 14287 h 3905250"/>
                  <a:gd name="connsiteX219" fmla="*/ 4725200 w 5540715"/>
                  <a:gd name="connsiteY219" fmla="*/ 19050 h 3905250"/>
                  <a:gd name="connsiteX220" fmla="*/ 4668050 w 5540715"/>
                  <a:gd name="connsiteY220" fmla="*/ 42862 h 3905250"/>
                  <a:gd name="connsiteX221" fmla="*/ 4629950 w 5540715"/>
                  <a:gd name="connsiteY221" fmla="*/ 57150 h 3905250"/>
                  <a:gd name="connsiteX222" fmla="*/ 4548987 w 5540715"/>
                  <a:gd name="connsiteY222" fmla="*/ 104775 h 3905250"/>
                  <a:gd name="connsiteX223" fmla="*/ 4529937 w 5540715"/>
                  <a:gd name="connsiteY223" fmla="*/ 128587 h 3905250"/>
                  <a:gd name="connsiteX224" fmla="*/ 4510887 w 5540715"/>
                  <a:gd name="connsiteY224" fmla="*/ 147637 h 3905250"/>
                  <a:gd name="connsiteX225" fmla="*/ 4491837 w 5540715"/>
                  <a:gd name="connsiteY225" fmla="*/ 176212 h 3905250"/>
                  <a:gd name="connsiteX226" fmla="*/ 4458500 w 5540715"/>
                  <a:gd name="connsiteY226" fmla="*/ 247650 h 3905250"/>
                  <a:gd name="connsiteX227" fmla="*/ 4439450 w 5540715"/>
                  <a:gd name="connsiteY227" fmla="*/ 304800 h 3905250"/>
                  <a:gd name="connsiteX228" fmla="*/ 4420400 w 5540715"/>
                  <a:gd name="connsiteY228" fmla="*/ 366712 h 3905250"/>
                  <a:gd name="connsiteX229" fmla="*/ 4415637 w 5540715"/>
                  <a:gd name="connsiteY229" fmla="*/ 400050 h 3905250"/>
                  <a:gd name="connsiteX230" fmla="*/ 4406112 w 5540715"/>
                  <a:gd name="connsiteY230" fmla="*/ 423862 h 3905250"/>
                  <a:gd name="connsiteX231" fmla="*/ 4401350 w 5540715"/>
                  <a:gd name="connsiteY231" fmla="*/ 457200 h 3905250"/>
                  <a:gd name="connsiteX232" fmla="*/ 4391825 w 5540715"/>
                  <a:gd name="connsiteY232" fmla="*/ 519112 h 3905250"/>
                  <a:gd name="connsiteX233" fmla="*/ 4425162 w 5540715"/>
                  <a:gd name="connsiteY233" fmla="*/ 685800 h 3905250"/>
                  <a:gd name="connsiteX234" fmla="*/ 4434687 w 5540715"/>
                  <a:gd name="connsiteY234" fmla="*/ 728662 h 3905250"/>
                  <a:gd name="connsiteX235" fmla="*/ 4444212 w 5540715"/>
                  <a:gd name="connsiteY235" fmla="*/ 752475 h 3905250"/>
                  <a:gd name="connsiteX236" fmla="*/ 4439450 w 5540715"/>
                  <a:gd name="connsiteY236" fmla="*/ 819150 h 3905250"/>
                  <a:gd name="connsiteX237" fmla="*/ 4396587 w 5540715"/>
                  <a:gd name="connsiteY237" fmla="*/ 852487 h 3905250"/>
                  <a:gd name="connsiteX238" fmla="*/ 4382300 w 5540715"/>
                  <a:gd name="connsiteY238" fmla="*/ 866775 h 3905250"/>
                  <a:gd name="connsiteX239" fmla="*/ 4363250 w 5540715"/>
                  <a:gd name="connsiteY239" fmla="*/ 876300 h 3905250"/>
                  <a:gd name="connsiteX240" fmla="*/ 4329912 w 5540715"/>
                  <a:gd name="connsiteY240" fmla="*/ 900112 h 3905250"/>
                  <a:gd name="connsiteX241" fmla="*/ 4315625 w 5540715"/>
                  <a:gd name="connsiteY241" fmla="*/ 909637 h 3905250"/>
                  <a:gd name="connsiteX242" fmla="*/ 4296575 w 5540715"/>
                  <a:gd name="connsiteY242" fmla="*/ 923925 h 3905250"/>
                  <a:gd name="connsiteX243" fmla="*/ 4277525 w 5540715"/>
                  <a:gd name="connsiteY243" fmla="*/ 928687 h 3905250"/>
                  <a:gd name="connsiteX244" fmla="*/ 4248950 w 5540715"/>
                  <a:gd name="connsiteY244" fmla="*/ 938212 h 3905250"/>
                  <a:gd name="connsiteX245" fmla="*/ 4229900 w 5540715"/>
                  <a:gd name="connsiteY245" fmla="*/ 942975 h 3905250"/>
                  <a:gd name="connsiteX246" fmla="*/ 4215612 w 5540715"/>
                  <a:gd name="connsiteY246" fmla="*/ 947737 h 3905250"/>
                  <a:gd name="connsiteX247" fmla="*/ 4158462 w 5540715"/>
                  <a:gd name="connsiteY247" fmla="*/ 957262 h 3905250"/>
                  <a:gd name="connsiteX248" fmla="*/ 4120362 w 5540715"/>
                  <a:gd name="connsiteY248" fmla="*/ 966787 h 3905250"/>
                  <a:gd name="connsiteX249" fmla="*/ 4091787 w 5540715"/>
                  <a:gd name="connsiteY249" fmla="*/ 976312 h 3905250"/>
                  <a:gd name="connsiteX250" fmla="*/ 4067975 w 5540715"/>
                  <a:gd name="connsiteY250" fmla="*/ 985837 h 3905250"/>
                  <a:gd name="connsiteX251" fmla="*/ 4034637 w 5540715"/>
                  <a:gd name="connsiteY251" fmla="*/ 990600 h 3905250"/>
                  <a:gd name="connsiteX252" fmla="*/ 3967962 w 5540715"/>
                  <a:gd name="connsiteY252" fmla="*/ 1009650 h 3905250"/>
                  <a:gd name="connsiteX253" fmla="*/ 3939387 w 5540715"/>
                  <a:gd name="connsiteY253" fmla="*/ 1019175 h 3905250"/>
                  <a:gd name="connsiteX254" fmla="*/ 3906050 w 5540715"/>
                  <a:gd name="connsiteY254" fmla="*/ 1023937 h 3905250"/>
                  <a:gd name="connsiteX255" fmla="*/ 3744125 w 5540715"/>
                  <a:gd name="connsiteY255" fmla="*/ 1019175 h 3905250"/>
                  <a:gd name="connsiteX256" fmla="*/ 3715550 w 5540715"/>
                  <a:gd name="connsiteY256" fmla="*/ 1014412 h 3905250"/>
                  <a:gd name="connsiteX257" fmla="*/ 3677450 w 5540715"/>
                  <a:gd name="connsiteY257" fmla="*/ 1009650 h 3905250"/>
                  <a:gd name="connsiteX258" fmla="*/ 3548862 w 5540715"/>
                  <a:gd name="connsiteY258" fmla="*/ 1023937 h 3905250"/>
                  <a:gd name="connsiteX259" fmla="*/ 3506000 w 5540715"/>
                  <a:gd name="connsiteY259" fmla="*/ 1052512 h 3905250"/>
                  <a:gd name="connsiteX260" fmla="*/ 3486950 w 5540715"/>
                  <a:gd name="connsiteY260" fmla="*/ 1071562 h 3905250"/>
                  <a:gd name="connsiteX261" fmla="*/ 3463137 w 5540715"/>
                  <a:gd name="connsiteY261" fmla="*/ 1090612 h 3905250"/>
                  <a:gd name="connsiteX262" fmla="*/ 3425037 w 5540715"/>
                  <a:gd name="connsiteY262" fmla="*/ 1128712 h 3905250"/>
                  <a:gd name="connsiteX263" fmla="*/ 3396462 w 5540715"/>
                  <a:gd name="connsiteY263" fmla="*/ 1176337 h 3905250"/>
                  <a:gd name="connsiteX264" fmla="*/ 3363125 w 5540715"/>
                  <a:gd name="connsiteY264" fmla="*/ 1228725 h 3905250"/>
                  <a:gd name="connsiteX265" fmla="*/ 3353600 w 5540715"/>
                  <a:gd name="connsiteY265" fmla="*/ 1262062 h 3905250"/>
                  <a:gd name="connsiteX266" fmla="*/ 3348837 w 5540715"/>
                  <a:gd name="connsiteY266" fmla="*/ 1281112 h 3905250"/>
                  <a:gd name="connsiteX267" fmla="*/ 3339312 w 5540715"/>
                  <a:gd name="connsiteY267" fmla="*/ 1295400 h 3905250"/>
                  <a:gd name="connsiteX268" fmla="*/ 3329787 w 5540715"/>
                  <a:gd name="connsiteY268" fmla="*/ 1323975 h 3905250"/>
                  <a:gd name="connsiteX269" fmla="*/ 3301212 w 5540715"/>
                  <a:gd name="connsiteY269" fmla="*/ 1357312 h 3905250"/>
                  <a:gd name="connsiteX270" fmla="*/ 3291687 w 5540715"/>
                  <a:gd name="connsiteY270" fmla="*/ 1381125 h 3905250"/>
                  <a:gd name="connsiteX271" fmla="*/ 3248825 w 5540715"/>
                  <a:gd name="connsiteY271" fmla="*/ 1414462 h 3905250"/>
                  <a:gd name="connsiteX272" fmla="*/ 3234537 w 5540715"/>
                  <a:gd name="connsiteY272" fmla="*/ 1433512 h 3905250"/>
                  <a:gd name="connsiteX273" fmla="*/ 3220250 w 5540715"/>
                  <a:gd name="connsiteY273" fmla="*/ 1443037 h 3905250"/>
                  <a:gd name="connsiteX274" fmla="*/ 3172625 w 5540715"/>
                  <a:gd name="connsiteY274" fmla="*/ 1481137 h 3905250"/>
                  <a:gd name="connsiteX275" fmla="*/ 3153575 w 5540715"/>
                  <a:gd name="connsiteY275" fmla="*/ 1495425 h 3905250"/>
                  <a:gd name="connsiteX276" fmla="*/ 3129762 w 5540715"/>
                  <a:gd name="connsiteY276" fmla="*/ 1504950 h 3905250"/>
                  <a:gd name="connsiteX277" fmla="*/ 3110712 w 5540715"/>
                  <a:gd name="connsiteY277" fmla="*/ 1519237 h 3905250"/>
                  <a:gd name="connsiteX278" fmla="*/ 3096425 w 5540715"/>
                  <a:gd name="connsiteY278" fmla="*/ 1533525 h 3905250"/>
                  <a:gd name="connsiteX279" fmla="*/ 3072612 w 5540715"/>
                  <a:gd name="connsiteY279" fmla="*/ 1543050 h 3905250"/>
                  <a:gd name="connsiteX280" fmla="*/ 3058325 w 5540715"/>
                  <a:gd name="connsiteY280" fmla="*/ 1557337 h 3905250"/>
                  <a:gd name="connsiteX281" fmla="*/ 3034512 w 5540715"/>
                  <a:gd name="connsiteY281" fmla="*/ 1566862 h 3905250"/>
                  <a:gd name="connsiteX282" fmla="*/ 3015462 w 5540715"/>
                  <a:gd name="connsiteY282" fmla="*/ 1576387 h 3905250"/>
                  <a:gd name="connsiteX283" fmla="*/ 2967837 w 5540715"/>
                  <a:gd name="connsiteY283" fmla="*/ 1604962 h 3905250"/>
                  <a:gd name="connsiteX284" fmla="*/ 2953550 w 5540715"/>
                  <a:gd name="connsiteY284" fmla="*/ 1614487 h 3905250"/>
                  <a:gd name="connsiteX285" fmla="*/ 2939262 w 5540715"/>
                  <a:gd name="connsiteY285" fmla="*/ 1619250 h 3905250"/>
                  <a:gd name="connsiteX286" fmla="*/ 2910687 w 5540715"/>
                  <a:gd name="connsiteY286" fmla="*/ 1638300 h 3905250"/>
                  <a:gd name="connsiteX287" fmla="*/ 2896400 w 5540715"/>
                  <a:gd name="connsiteY287" fmla="*/ 1652587 h 3905250"/>
                  <a:gd name="connsiteX288" fmla="*/ 2834487 w 5540715"/>
                  <a:gd name="connsiteY288" fmla="*/ 1681162 h 3905250"/>
                  <a:gd name="connsiteX289" fmla="*/ 2791625 w 5540715"/>
                  <a:gd name="connsiteY289" fmla="*/ 1709737 h 3905250"/>
                  <a:gd name="connsiteX290" fmla="*/ 2767812 w 5540715"/>
                  <a:gd name="connsiteY290" fmla="*/ 1719262 h 3905250"/>
                  <a:gd name="connsiteX291" fmla="*/ 2753525 w 5540715"/>
                  <a:gd name="connsiteY291" fmla="*/ 1728787 h 3905250"/>
                  <a:gd name="connsiteX292" fmla="*/ 2739237 w 5540715"/>
                  <a:gd name="connsiteY292" fmla="*/ 1733550 h 3905250"/>
                  <a:gd name="connsiteX293" fmla="*/ 2724950 w 5540715"/>
                  <a:gd name="connsiteY293" fmla="*/ 1743075 h 3905250"/>
                  <a:gd name="connsiteX294" fmla="*/ 2663037 w 5540715"/>
                  <a:gd name="connsiteY294" fmla="*/ 1752600 h 3905250"/>
                  <a:gd name="connsiteX295" fmla="*/ 2596362 w 5540715"/>
                  <a:gd name="connsiteY295" fmla="*/ 1738312 h 3905250"/>
                  <a:gd name="connsiteX296" fmla="*/ 2572550 w 5540715"/>
                  <a:gd name="connsiteY296" fmla="*/ 1728788 h 3905250"/>
                  <a:gd name="connsiteX297" fmla="*/ 2524925 w 5540715"/>
                  <a:gd name="connsiteY297" fmla="*/ 1728787 h 3905250"/>
                  <a:gd name="connsiteX298" fmla="*/ 2470156 w 5540715"/>
                  <a:gd name="connsiteY298" fmla="*/ 1804987 h 3905250"/>
                  <a:gd name="connsiteX299" fmla="*/ 2389193 w 5540715"/>
                  <a:gd name="connsiteY299" fmla="*/ 1881187 h 3905250"/>
                  <a:gd name="connsiteX300" fmla="*/ 2315375 w 5540715"/>
                  <a:gd name="connsiteY300" fmla="*/ 1909762 h 3905250"/>
                  <a:gd name="connsiteX301" fmla="*/ 2253462 w 5540715"/>
                  <a:gd name="connsiteY301" fmla="*/ 1924050 h 3905250"/>
                  <a:gd name="connsiteX302" fmla="*/ 2234412 w 5540715"/>
                  <a:gd name="connsiteY302" fmla="*/ 1943100 h 3905250"/>
                  <a:gd name="connsiteX303" fmla="*/ 2220125 w 5540715"/>
                  <a:gd name="connsiteY303" fmla="*/ 1947862 h 3905250"/>
                  <a:gd name="connsiteX304" fmla="*/ 2186787 w 5540715"/>
                  <a:gd name="connsiteY304" fmla="*/ 1966912 h 3905250"/>
                  <a:gd name="connsiteX305" fmla="*/ 2148687 w 5540715"/>
                  <a:gd name="connsiteY305" fmla="*/ 1985962 h 3905250"/>
                  <a:gd name="connsiteX306" fmla="*/ 2072487 w 5540715"/>
                  <a:gd name="connsiteY306" fmla="*/ 1971675 h 3905250"/>
                  <a:gd name="connsiteX307" fmla="*/ 1996288 w 5540715"/>
                  <a:gd name="connsiteY307" fmla="*/ 1990725 h 3905250"/>
                  <a:gd name="connsiteX308" fmla="*/ 1939137 w 5540715"/>
                  <a:gd name="connsiteY308" fmla="*/ 2047875 h 3905250"/>
                  <a:gd name="connsiteX309" fmla="*/ 1910562 w 5540715"/>
                  <a:gd name="connsiteY309" fmla="*/ 2071687 h 3905250"/>
                  <a:gd name="connsiteX310" fmla="*/ 1886750 w 5540715"/>
                  <a:gd name="connsiteY310" fmla="*/ 2081212 h 3905250"/>
                  <a:gd name="connsiteX311" fmla="*/ 1858175 w 5540715"/>
                  <a:gd name="connsiteY311" fmla="*/ 2100262 h 3905250"/>
                  <a:gd name="connsiteX312" fmla="*/ 1834362 w 5540715"/>
                  <a:gd name="connsiteY312" fmla="*/ 2109787 h 3905250"/>
                  <a:gd name="connsiteX313" fmla="*/ 1815312 w 5540715"/>
                  <a:gd name="connsiteY313" fmla="*/ 2124075 h 3905250"/>
                  <a:gd name="connsiteX314" fmla="*/ 1796262 w 5540715"/>
                  <a:gd name="connsiteY314" fmla="*/ 2133600 h 3905250"/>
                  <a:gd name="connsiteX315" fmla="*/ 1786737 w 5540715"/>
                  <a:gd name="connsiteY315" fmla="*/ 2147887 h 3905250"/>
                  <a:gd name="connsiteX316" fmla="*/ 1772450 w 5540715"/>
                  <a:gd name="connsiteY316" fmla="*/ 2152650 h 3905250"/>
                  <a:gd name="connsiteX317" fmla="*/ 1753400 w 5540715"/>
                  <a:gd name="connsiteY317" fmla="*/ 2166937 h 3905250"/>
                  <a:gd name="connsiteX318" fmla="*/ 1696250 w 5540715"/>
                  <a:gd name="connsiteY318" fmla="*/ 2219325 h 3905250"/>
                  <a:gd name="connsiteX319" fmla="*/ 1672437 w 5540715"/>
                  <a:gd name="connsiteY319" fmla="*/ 2238375 h 3905250"/>
                  <a:gd name="connsiteX320" fmla="*/ 1648625 w 5540715"/>
                  <a:gd name="connsiteY320" fmla="*/ 2252662 h 3905250"/>
                  <a:gd name="connsiteX321" fmla="*/ 1615287 w 5540715"/>
                  <a:gd name="connsiteY321" fmla="*/ 2286000 h 3905250"/>
                  <a:gd name="connsiteX322" fmla="*/ 1591475 w 5540715"/>
                  <a:gd name="connsiteY322" fmla="*/ 2305050 h 3905250"/>
                  <a:gd name="connsiteX323" fmla="*/ 1577187 w 5540715"/>
                  <a:gd name="connsiteY323" fmla="*/ 2314575 h 3905250"/>
                  <a:gd name="connsiteX324" fmla="*/ 1562900 w 5540715"/>
                  <a:gd name="connsiteY324" fmla="*/ 2328862 h 3905250"/>
                  <a:gd name="connsiteX325" fmla="*/ 1558137 w 5540715"/>
                  <a:gd name="connsiteY325" fmla="*/ 2343150 h 3905250"/>
                  <a:gd name="connsiteX326" fmla="*/ 1520037 w 5540715"/>
                  <a:gd name="connsiteY326" fmla="*/ 2366962 h 3905250"/>
                  <a:gd name="connsiteX327" fmla="*/ 1496225 w 5540715"/>
                  <a:gd name="connsiteY327" fmla="*/ 2381250 h 3905250"/>
                  <a:gd name="connsiteX328" fmla="*/ 1477175 w 5540715"/>
                  <a:gd name="connsiteY328" fmla="*/ 2395537 h 3905250"/>
                  <a:gd name="connsiteX329" fmla="*/ 1462887 w 5540715"/>
                  <a:gd name="connsiteY329" fmla="*/ 2400300 h 3905250"/>
                  <a:gd name="connsiteX330" fmla="*/ 1424787 w 5540715"/>
                  <a:gd name="connsiteY330" fmla="*/ 2419350 h 3905250"/>
                  <a:gd name="connsiteX331" fmla="*/ 1405737 w 5540715"/>
                  <a:gd name="connsiteY331" fmla="*/ 2428875 h 3905250"/>
                  <a:gd name="connsiteX332" fmla="*/ 1362875 w 5540715"/>
                  <a:gd name="connsiteY332" fmla="*/ 2462212 h 3905250"/>
                  <a:gd name="connsiteX333" fmla="*/ 1329537 w 5540715"/>
                  <a:gd name="connsiteY333" fmla="*/ 2476500 h 3905250"/>
                  <a:gd name="connsiteX334" fmla="*/ 1310487 w 5540715"/>
                  <a:gd name="connsiteY334" fmla="*/ 2490787 h 3905250"/>
                  <a:gd name="connsiteX335" fmla="*/ 1262862 w 5540715"/>
                  <a:gd name="connsiteY335" fmla="*/ 2514600 h 3905250"/>
                  <a:gd name="connsiteX336" fmla="*/ 1224762 w 5540715"/>
                  <a:gd name="connsiteY336" fmla="*/ 2538412 h 3905250"/>
                  <a:gd name="connsiteX337" fmla="*/ 1210475 w 5540715"/>
                  <a:gd name="connsiteY337" fmla="*/ 2543175 h 3905250"/>
                  <a:gd name="connsiteX338" fmla="*/ 1191425 w 5540715"/>
                  <a:gd name="connsiteY338" fmla="*/ 2557462 h 3905250"/>
                  <a:gd name="connsiteX339" fmla="*/ 1129512 w 5540715"/>
                  <a:gd name="connsiteY339" fmla="*/ 2600325 h 3905250"/>
                  <a:gd name="connsiteX340" fmla="*/ 1100937 w 5540715"/>
                  <a:gd name="connsiteY340" fmla="*/ 2624137 h 3905250"/>
                  <a:gd name="connsiteX341" fmla="*/ 1086650 w 5540715"/>
                  <a:gd name="connsiteY341" fmla="*/ 2638425 h 3905250"/>
                  <a:gd name="connsiteX342" fmla="*/ 1077125 w 5540715"/>
                  <a:gd name="connsiteY342" fmla="*/ 2652712 h 3905250"/>
                  <a:gd name="connsiteX343" fmla="*/ 1053312 w 5540715"/>
                  <a:gd name="connsiteY34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40750 w 5540715"/>
                  <a:gd name="connsiteY79" fmla="*/ 263683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8212 w 5540715"/>
                  <a:gd name="connsiteY79" fmla="*/ 2586037 h 3905250"/>
                  <a:gd name="connsiteX80" fmla="*/ 2182025 w 5540715"/>
                  <a:gd name="connsiteY80" fmla="*/ 2547937 h 3905250"/>
                  <a:gd name="connsiteX81" fmla="*/ 2215362 w 5540715"/>
                  <a:gd name="connsiteY81" fmla="*/ 2509837 h 3905250"/>
                  <a:gd name="connsiteX82" fmla="*/ 2234412 w 5540715"/>
                  <a:gd name="connsiteY82" fmla="*/ 2490787 h 3905250"/>
                  <a:gd name="connsiteX83" fmla="*/ 2267750 w 5540715"/>
                  <a:gd name="connsiteY83" fmla="*/ 2481262 h 3905250"/>
                  <a:gd name="connsiteX84" fmla="*/ 2291562 w 5540715"/>
                  <a:gd name="connsiteY84" fmla="*/ 2471737 h 3905250"/>
                  <a:gd name="connsiteX85" fmla="*/ 2386812 w 5540715"/>
                  <a:gd name="connsiteY85" fmla="*/ 2462212 h 3905250"/>
                  <a:gd name="connsiteX86" fmla="*/ 2453487 w 5540715"/>
                  <a:gd name="connsiteY86" fmla="*/ 2452687 h 3905250"/>
                  <a:gd name="connsiteX87" fmla="*/ 2510637 w 5540715"/>
                  <a:gd name="connsiteY87" fmla="*/ 2443162 h 3905250"/>
                  <a:gd name="connsiteX88" fmla="*/ 2529687 w 5540715"/>
                  <a:gd name="connsiteY88" fmla="*/ 2433637 h 3905250"/>
                  <a:gd name="connsiteX89" fmla="*/ 2634462 w 5540715"/>
                  <a:gd name="connsiteY89" fmla="*/ 2424112 h 3905250"/>
                  <a:gd name="connsiteX90" fmla="*/ 2767812 w 5540715"/>
                  <a:gd name="connsiteY90" fmla="*/ 2419350 h 3905250"/>
                  <a:gd name="connsiteX91" fmla="*/ 2791625 w 5540715"/>
                  <a:gd name="connsiteY91" fmla="*/ 2414587 h 3905250"/>
                  <a:gd name="connsiteX92" fmla="*/ 2829725 w 5540715"/>
                  <a:gd name="connsiteY92" fmla="*/ 2390775 h 3905250"/>
                  <a:gd name="connsiteX93" fmla="*/ 2848775 w 5540715"/>
                  <a:gd name="connsiteY93" fmla="*/ 2381250 h 3905250"/>
                  <a:gd name="connsiteX94" fmla="*/ 2886875 w 5540715"/>
                  <a:gd name="connsiteY94" fmla="*/ 2352675 h 3905250"/>
                  <a:gd name="connsiteX95" fmla="*/ 2905925 w 5540715"/>
                  <a:gd name="connsiteY95" fmla="*/ 2338387 h 3905250"/>
                  <a:gd name="connsiteX96" fmla="*/ 2920212 w 5540715"/>
                  <a:gd name="connsiteY96" fmla="*/ 2328862 h 3905250"/>
                  <a:gd name="connsiteX97" fmla="*/ 2934500 w 5540715"/>
                  <a:gd name="connsiteY97" fmla="*/ 2314575 h 3905250"/>
                  <a:gd name="connsiteX98" fmla="*/ 2958312 w 5540715"/>
                  <a:gd name="connsiteY98" fmla="*/ 2309812 h 3905250"/>
                  <a:gd name="connsiteX99" fmla="*/ 2982125 w 5540715"/>
                  <a:gd name="connsiteY99" fmla="*/ 2295525 h 3905250"/>
                  <a:gd name="connsiteX100" fmla="*/ 3001175 w 5540715"/>
                  <a:gd name="connsiteY100" fmla="*/ 2281237 h 3905250"/>
                  <a:gd name="connsiteX101" fmla="*/ 3024987 w 5540715"/>
                  <a:gd name="connsiteY101" fmla="*/ 2271712 h 3905250"/>
                  <a:gd name="connsiteX102" fmla="*/ 3063087 w 5540715"/>
                  <a:gd name="connsiteY102" fmla="*/ 2243137 h 3905250"/>
                  <a:gd name="connsiteX103" fmla="*/ 3096425 w 5540715"/>
                  <a:gd name="connsiteY103" fmla="*/ 2224087 h 3905250"/>
                  <a:gd name="connsiteX104" fmla="*/ 3115475 w 5540715"/>
                  <a:gd name="connsiteY104" fmla="*/ 2205037 h 3905250"/>
                  <a:gd name="connsiteX105" fmla="*/ 3153575 w 5540715"/>
                  <a:gd name="connsiteY105" fmla="*/ 2185987 h 3905250"/>
                  <a:gd name="connsiteX106" fmla="*/ 3172625 w 5540715"/>
                  <a:gd name="connsiteY106" fmla="*/ 2171700 h 3905250"/>
                  <a:gd name="connsiteX107" fmla="*/ 3234537 w 5540715"/>
                  <a:gd name="connsiteY107" fmla="*/ 2119312 h 3905250"/>
                  <a:gd name="connsiteX108" fmla="*/ 3296450 w 5540715"/>
                  <a:gd name="connsiteY108" fmla="*/ 2076450 h 3905250"/>
                  <a:gd name="connsiteX109" fmla="*/ 3329787 w 5540715"/>
                  <a:gd name="connsiteY109" fmla="*/ 2052637 h 3905250"/>
                  <a:gd name="connsiteX110" fmla="*/ 3358362 w 5540715"/>
                  <a:gd name="connsiteY110" fmla="*/ 2033587 h 3905250"/>
                  <a:gd name="connsiteX111" fmla="*/ 3420275 w 5540715"/>
                  <a:gd name="connsiteY111" fmla="*/ 1995487 h 3905250"/>
                  <a:gd name="connsiteX112" fmla="*/ 3453612 w 5540715"/>
                  <a:gd name="connsiteY112" fmla="*/ 1981200 h 3905250"/>
                  <a:gd name="connsiteX113" fmla="*/ 3482187 w 5540715"/>
                  <a:gd name="connsiteY113" fmla="*/ 1962150 h 3905250"/>
                  <a:gd name="connsiteX114" fmla="*/ 3534575 w 5540715"/>
                  <a:gd name="connsiteY114" fmla="*/ 1933575 h 3905250"/>
                  <a:gd name="connsiteX115" fmla="*/ 3563150 w 5540715"/>
                  <a:gd name="connsiteY115" fmla="*/ 1914525 h 3905250"/>
                  <a:gd name="connsiteX116" fmla="*/ 3639350 w 5540715"/>
                  <a:gd name="connsiteY116" fmla="*/ 1871662 h 3905250"/>
                  <a:gd name="connsiteX117" fmla="*/ 3686975 w 5540715"/>
                  <a:gd name="connsiteY117" fmla="*/ 1843087 h 3905250"/>
                  <a:gd name="connsiteX118" fmla="*/ 3720312 w 5540715"/>
                  <a:gd name="connsiteY118" fmla="*/ 1824037 h 3905250"/>
                  <a:gd name="connsiteX119" fmla="*/ 3744125 w 5540715"/>
                  <a:gd name="connsiteY119" fmla="*/ 1804987 h 3905250"/>
                  <a:gd name="connsiteX120" fmla="*/ 3772700 w 5540715"/>
                  <a:gd name="connsiteY120" fmla="*/ 1795462 h 3905250"/>
                  <a:gd name="connsiteX121" fmla="*/ 3796512 w 5540715"/>
                  <a:gd name="connsiteY121" fmla="*/ 1776412 h 3905250"/>
                  <a:gd name="connsiteX122" fmla="*/ 3829850 w 5540715"/>
                  <a:gd name="connsiteY122" fmla="*/ 1762125 h 3905250"/>
                  <a:gd name="connsiteX123" fmla="*/ 3858425 w 5540715"/>
                  <a:gd name="connsiteY123" fmla="*/ 1747837 h 3905250"/>
                  <a:gd name="connsiteX124" fmla="*/ 3882237 w 5540715"/>
                  <a:gd name="connsiteY124" fmla="*/ 1733550 h 3905250"/>
                  <a:gd name="connsiteX125" fmla="*/ 3929862 w 5540715"/>
                  <a:gd name="connsiteY125" fmla="*/ 1714500 h 3905250"/>
                  <a:gd name="connsiteX126" fmla="*/ 3958437 w 5540715"/>
                  <a:gd name="connsiteY126" fmla="*/ 1695450 h 3905250"/>
                  <a:gd name="connsiteX127" fmla="*/ 3977487 w 5540715"/>
                  <a:gd name="connsiteY127" fmla="*/ 1681162 h 3905250"/>
                  <a:gd name="connsiteX128" fmla="*/ 4029875 w 5540715"/>
                  <a:gd name="connsiteY128" fmla="*/ 1657350 h 3905250"/>
                  <a:gd name="connsiteX129" fmla="*/ 4082262 w 5540715"/>
                  <a:gd name="connsiteY129" fmla="*/ 1614487 h 3905250"/>
                  <a:gd name="connsiteX130" fmla="*/ 4139412 w 5540715"/>
                  <a:gd name="connsiteY130" fmla="*/ 1576387 h 3905250"/>
                  <a:gd name="connsiteX131" fmla="*/ 4167987 w 5540715"/>
                  <a:gd name="connsiteY131" fmla="*/ 1557337 h 3905250"/>
                  <a:gd name="connsiteX132" fmla="*/ 4196562 w 5540715"/>
                  <a:gd name="connsiteY132" fmla="*/ 1538287 h 3905250"/>
                  <a:gd name="connsiteX133" fmla="*/ 4253712 w 5540715"/>
                  <a:gd name="connsiteY133" fmla="*/ 1509712 h 3905250"/>
                  <a:gd name="connsiteX134" fmla="*/ 4277525 w 5540715"/>
                  <a:gd name="connsiteY134" fmla="*/ 1500187 h 3905250"/>
                  <a:gd name="connsiteX135" fmla="*/ 4296575 w 5540715"/>
                  <a:gd name="connsiteY135" fmla="*/ 1490662 h 3905250"/>
                  <a:gd name="connsiteX136" fmla="*/ 4325150 w 5540715"/>
                  <a:gd name="connsiteY136" fmla="*/ 1485900 h 3905250"/>
                  <a:gd name="connsiteX137" fmla="*/ 4353725 w 5540715"/>
                  <a:gd name="connsiteY137" fmla="*/ 1476375 h 3905250"/>
                  <a:gd name="connsiteX138" fmla="*/ 4491837 w 5540715"/>
                  <a:gd name="connsiteY138" fmla="*/ 1481137 h 3905250"/>
                  <a:gd name="connsiteX139" fmla="*/ 4510887 w 5540715"/>
                  <a:gd name="connsiteY139" fmla="*/ 1495425 h 3905250"/>
                  <a:gd name="connsiteX140" fmla="*/ 4568037 w 5540715"/>
                  <a:gd name="connsiteY140" fmla="*/ 1528762 h 3905250"/>
                  <a:gd name="connsiteX141" fmla="*/ 4615662 w 5540715"/>
                  <a:gd name="connsiteY141" fmla="*/ 1571625 h 3905250"/>
                  <a:gd name="connsiteX142" fmla="*/ 4629950 w 5540715"/>
                  <a:gd name="connsiteY142" fmla="*/ 1590675 h 3905250"/>
                  <a:gd name="connsiteX143" fmla="*/ 4629950 w 5540715"/>
                  <a:gd name="connsiteY143" fmla="*/ 1690687 h 3905250"/>
                  <a:gd name="connsiteX144" fmla="*/ 4610900 w 5540715"/>
                  <a:gd name="connsiteY144" fmla="*/ 1724025 h 3905250"/>
                  <a:gd name="connsiteX145" fmla="*/ 4587087 w 5540715"/>
                  <a:gd name="connsiteY145" fmla="*/ 1785937 h 3905250"/>
                  <a:gd name="connsiteX146" fmla="*/ 4577562 w 5540715"/>
                  <a:gd name="connsiteY146" fmla="*/ 1809750 h 3905250"/>
                  <a:gd name="connsiteX147" fmla="*/ 4572800 w 5540715"/>
                  <a:gd name="connsiteY147" fmla="*/ 1828800 h 3905250"/>
                  <a:gd name="connsiteX148" fmla="*/ 4563275 w 5540715"/>
                  <a:gd name="connsiteY148" fmla="*/ 1876425 h 3905250"/>
                  <a:gd name="connsiteX149" fmla="*/ 4558512 w 5540715"/>
                  <a:gd name="connsiteY149" fmla="*/ 1909762 h 3905250"/>
                  <a:gd name="connsiteX150" fmla="*/ 4553750 w 5540715"/>
                  <a:gd name="connsiteY150" fmla="*/ 1938337 h 3905250"/>
                  <a:gd name="connsiteX151" fmla="*/ 4572800 w 5540715"/>
                  <a:gd name="connsiteY151" fmla="*/ 2133600 h 3905250"/>
                  <a:gd name="connsiteX152" fmla="*/ 4601375 w 5540715"/>
                  <a:gd name="connsiteY152" fmla="*/ 2162175 h 3905250"/>
                  <a:gd name="connsiteX153" fmla="*/ 4620425 w 5540715"/>
                  <a:gd name="connsiteY153" fmla="*/ 2166937 h 3905250"/>
                  <a:gd name="connsiteX154" fmla="*/ 4644237 w 5540715"/>
                  <a:gd name="connsiteY154" fmla="*/ 2181225 h 3905250"/>
                  <a:gd name="connsiteX155" fmla="*/ 4663287 w 5540715"/>
                  <a:gd name="connsiteY155" fmla="*/ 2185987 h 3905250"/>
                  <a:gd name="connsiteX156" fmla="*/ 4715675 w 5540715"/>
                  <a:gd name="connsiteY156" fmla="*/ 2195512 h 3905250"/>
                  <a:gd name="connsiteX157" fmla="*/ 4829975 w 5540715"/>
                  <a:gd name="connsiteY157" fmla="*/ 2185987 h 3905250"/>
                  <a:gd name="connsiteX158" fmla="*/ 4863312 w 5540715"/>
                  <a:gd name="connsiteY158" fmla="*/ 2166937 h 3905250"/>
                  <a:gd name="connsiteX159" fmla="*/ 4915700 w 5540715"/>
                  <a:gd name="connsiteY159" fmla="*/ 2147887 h 3905250"/>
                  <a:gd name="connsiteX160" fmla="*/ 4934750 w 5540715"/>
                  <a:gd name="connsiteY160" fmla="*/ 2133600 h 3905250"/>
                  <a:gd name="connsiteX161" fmla="*/ 4949037 w 5540715"/>
                  <a:gd name="connsiteY161" fmla="*/ 2128837 h 3905250"/>
                  <a:gd name="connsiteX162" fmla="*/ 4963325 w 5540715"/>
                  <a:gd name="connsiteY162" fmla="*/ 2114550 h 3905250"/>
                  <a:gd name="connsiteX163" fmla="*/ 4982375 w 5540715"/>
                  <a:gd name="connsiteY163" fmla="*/ 2100262 h 3905250"/>
                  <a:gd name="connsiteX164" fmla="*/ 5010950 w 5540715"/>
                  <a:gd name="connsiteY164" fmla="*/ 2081212 h 3905250"/>
                  <a:gd name="connsiteX165" fmla="*/ 5053812 w 5540715"/>
                  <a:gd name="connsiteY165" fmla="*/ 2038350 h 3905250"/>
                  <a:gd name="connsiteX166" fmla="*/ 5077625 w 5540715"/>
                  <a:gd name="connsiteY166" fmla="*/ 2019300 h 3905250"/>
                  <a:gd name="connsiteX167" fmla="*/ 5096675 w 5540715"/>
                  <a:gd name="connsiteY167" fmla="*/ 2000250 h 3905250"/>
                  <a:gd name="connsiteX168" fmla="*/ 5125250 w 5540715"/>
                  <a:gd name="connsiteY168" fmla="*/ 1981200 h 3905250"/>
                  <a:gd name="connsiteX169" fmla="*/ 5172875 w 5540715"/>
                  <a:gd name="connsiteY169" fmla="*/ 1943100 h 3905250"/>
                  <a:gd name="connsiteX170" fmla="*/ 5210975 w 5540715"/>
                  <a:gd name="connsiteY170" fmla="*/ 1909762 h 3905250"/>
                  <a:gd name="connsiteX171" fmla="*/ 5220500 w 5540715"/>
                  <a:gd name="connsiteY171" fmla="*/ 1895475 h 3905250"/>
                  <a:gd name="connsiteX172" fmla="*/ 5234787 w 5540715"/>
                  <a:gd name="connsiteY172" fmla="*/ 1876425 h 3905250"/>
                  <a:gd name="connsiteX173" fmla="*/ 5253837 w 5540715"/>
                  <a:gd name="connsiteY173" fmla="*/ 1838325 h 3905250"/>
                  <a:gd name="connsiteX174" fmla="*/ 5282412 w 5540715"/>
                  <a:gd name="connsiteY174" fmla="*/ 1790700 h 3905250"/>
                  <a:gd name="connsiteX175" fmla="*/ 5287175 w 5540715"/>
                  <a:gd name="connsiteY175" fmla="*/ 1771650 h 3905250"/>
                  <a:gd name="connsiteX176" fmla="*/ 5306225 w 5540715"/>
                  <a:gd name="connsiteY176" fmla="*/ 1743075 h 3905250"/>
                  <a:gd name="connsiteX177" fmla="*/ 5320512 w 5540715"/>
                  <a:gd name="connsiteY177" fmla="*/ 1709737 h 3905250"/>
                  <a:gd name="connsiteX178" fmla="*/ 5334800 w 5540715"/>
                  <a:gd name="connsiteY178" fmla="*/ 1695450 h 3905250"/>
                  <a:gd name="connsiteX179" fmla="*/ 5358612 w 5540715"/>
                  <a:gd name="connsiteY179" fmla="*/ 1647825 h 3905250"/>
                  <a:gd name="connsiteX180" fmla="*/ 5391950 w 5540715"/>
                  <a:gd name="connsiteY180" fmla="*/ 1581150 h 3905250"/>
                  <a:gd name="connsiteX181" fmla="*/ 5439575 w 5540715"/>
                  <a:gd name="connsiteY181" fmla="*/ 1452562 h 3905250"/>
                  <a:gd name="connsiteX182" fmla="*/ 5449100 w 5540715"/>
                  <a:gd name="connsiteY182" fmla="*/ 1414462 h 3905250"/>
                  <a:gd name="connsiteX183" fmla="*/ 5453862 w 5540715"/>
                  <a:gd name="connsiteY183" fmla="*/ 1381125 h 3905250"/>
                  <a:gd name="connsiteX184" fmla="*/ 5463387 w 5540715"/>
                  <a:gd name="connsiteY184" fmla="*/ 1181100 h 3905250"/>
                  <a:gd name="connsiteX185" fmla="*/ 5468150 w 5540715"/>
                  <a:gd name="connsiteY185" fmla="*/ 1157287 h 3905250"/>
                  <a:gd name="connsiteX186" fmla="*/ 5472912 w 5540715"/>
                  <a:gd name="connsiteY186" fmla="*/ 1128712 h 3905250"/>
                  <a:gd name="connsiteX187" fmla="*/ 5477675 w 5540715"/>
                  <a:gd name="connsiteY187" fmla="*/ 1095375 h 3905250"/>
                  <a:gd name="connsiteX188" fmla="*/ 5487200 w 5540715"/>
                  <a:gd name="connsiteY188" fmla="*/ 1066800 h 3905250"/>
                  <a:gd name="connsiteX189" fmla="*/ 5501487 w 5540715"/>
                  <a:gd name="connsiteY189" fmla="*/ 981075 h 3905250"/>
                  <a:gd name="connsiteX190" fmla="*/ 5501487 w 5540715"/>
                  <a:gd name="connsiteY190" fmla="*/ 981075 h 3905250"/>
                  <a:gd name="connsiteX191" fmla="*/ 5511012 w 5540715"/>
                  <a:gd name="connsiteY191" fmla="*/ 923925 h 3905250"/>
                  <a:gd name="connsiteX192" fmla="*/ 5515775 w 5540715"/>
                  <a:gd name="connsiteY192" fmla="*/ 890587 h 3905250"/>
                  <a:gd name="connsiteX193" fmla="*/ 5525300 w 5540715"/>
                  <a:gd name="connsiteY193" fmla="*/ 833437 h 3905250"/>
                  <a:gd name="connsiteX194" fmla="*/ 5530062 w 5540715"/>
                  <a:gd name="connsiteY194" fmla="*/ 804862 h 3905250"/>
                  <a:gd name="connsiteX195" fmla="*/ 5534825 w 5540715"/>
                  <a:gd name="connsiteY195" fmla="*/ 738187 h 3905250"/>
                  <a:gd name="connsiteX196" fmla="*/ 5520537 w 5540715"/>
                  <a:gd name="connsiteY196" fmla="*/ 466725 h 3905250"/>
                  <a:gd name="connsiteX197" fmla="*/ 5511012 w 5540715"/>
                  <a:gd name="connsiteY197" fmla="*/ 442912 h 3905250"/>
                  <a:gd name="connsiteX198" fmla="*/ 5491962 w 5540715"/>
                  <a:gd name="connsiteY198" fmla="*/ 390525 h 3905250"/>
                  <a:gd name="connsiteX199" fmla="*/ 5477675 w 5540715"/>
                  <a:gd name="connsiteY199" fmla="*/ 366712 h 3905250"/>
                  <a:gd name="connsiteX200" fmla="*/ 5453862 w 5540715"/>
                  <a:gd name="connsiteY200" fmla="*/ 347662 h 3905250"/>
                  <a:gd name="connsiteX201" fmla="*/ 5420525 w 5540715"/>
                  <a:gd name="connsiteY201" fmla="*/ 309562 h 3905250"/>
                  <a:gd name="connsiteX202" fmla="*/ 5401475 w 5540715"/>
                  <a:gd name="connsiteY202" fmla="*/ 300037 h 3905250"/>
                  <a:gd name="connsiteX203" fmla="*/ 5391950 w 5540715"/>
                  <a:gd name="connsiteY203" fmla="*/ 280987 h 3905250"/>
                  <a:gd name="connsiteX204" fmla="*/ 5358612 w 5540715"/>
                  <a:gd name="connsiteY204" fmla="*/ 257175 h 3905250"/>
                  <a:gd name="connsiteX205" fmla="*/ 5325275 w 5540715"/>
                  <a:gd name="connsiteY205" fmla="*/ 223837 h 3905250"/>
                  <a:gd name="connsiteX206" fmla="*/ 5244312 w 5540715"/>
                  <a:gd name="connsiteY206" fmla="*/ 133350 h 3905250"/>
                  <a:gd name="connsiteX207" fmla="*/ 5201450 w 5540715"/>
                  <a:gd name="connsiteY207" fmla="*/ 85725 h 3905250"/>
                  <a:gd name="connsiteX208" fmla="*/ 5163350 w 5540715"/>
                  <a:gd name="connsiteY208" fmla="*/ 71437 h 3905250"/>
                  <a:gd name="connsiteX209" fmla="*/ 5087150 w 5540715"/>
                  <a:gd name="connsiteY209" fmla="*/ 42862 h 3905250"/>
                  <a:gd name="connsiteX210" fmla="*/ 5039525 w 5540715"/>
                  <a:gd name="connsiteY210" fmla="*/ 23812 h 3905250"/>
                  <a:gd name="connsiteX211" fmla="*/ 5006187 w 5540715"/>
                  <a:gd name="connsiteY211" fmla="*/ 19050 h 3905250"/>
                  <a:gd name="connsiteX212" fmla="*/ 4982375 w 5540715"/>
                  <a:gd name="connsiteY212" fmla="*/ 9525 h 3905250"/>
                  <a:gd name="connsiteX213" fmla="*/ 4915700 w 5540715"/>
                  <a:gd name="connsiteY213" fmla="*/ 4762 h 3905250"/>
                  <a:gd name="connsiteX214" fmla="*/ 4858550 w 5540715"/>
                  <a:gd name="connsiteY214" fmla="*/ 0 h 3905250"/>
                  <a:gd name="connsiteX215" fmla="*/ 4749012 w 5540715"/>
                  <a:gd name="connsiteY215" fmla="*/ 14287 h 3905250"/>
                  <a:gd name="connsiteX216" fmla="*/ 4725200 w 5540715"/>
                  <a:gd name="connsiteY216" fmla="*/ 19050 h 3905250"/>
                  <a:gd name="connsiteX217" fmla="*/ 4668050 w 5540715"/>
                  <a:gd name="connsiteY217" fmla="*/ 42862 h 3905250"/>
                  <a:gd name="connsiteX218" fmla="*/ 4629950 w 5540715"/>
                  <a:gd name="connsiteY218" fmla="*/ 57150 h 3905250"/>
                  <a:gd name="connsiteX219" fmla="*/ 4548987 w 5540715"/>
                  <a:gd name="connsiteY219" fmla="*/ 104775 h 3905250"/>
                  <a:gd name="connsiteX220" fmla="*/ 4529937 w 5540715"/>
                  <a:gd name="connsiteY220" fmla="*/ 128587 h 3905250"/>
                  <a:gd name="connsiteX221" fmla="*/ 4510887 w 5540715"/>
                  <a:gd name="connsiteY221" fmla="*/ 147637 h 3905250"/>
                  <a:gd name="connsiteX222" fmla="*/ 4491837 w 5540715"/>
                  <a:gd name="connsiteY222" fmla="*/ 176212 h 3905250"/>
                  <a:gd name="connsiteX223" fmla="*/ 4458500 w 5540715"/>
                  <a:gd name="connsiteY223" fmla="*/ 247650 h 3905250"/>
                  <a:gd name="connsiteX224" fmla="*/ 4439450 w 5540715"/>
                  <a:gd name="connsiteY224" fmla="*/ 304800 h 3905250"/>
                  <a:gd name="connsiteX225" fmla="*/ 4420400 w 5540715"/>
                  <a:gd name="connsiteY225" fmla="*/ 366712 h 3905250"/>
                  <a:gd name="connsiteX226" fmla="*/ 4415637 w 5540715"/>
                  <a:gd name="connsiteY226" fmla="*/ 400050 h 3905250"/>
                  <a:gd name="connsiteX227" fmla="*/ 4406112 w 5540715"/>
                  <a:gd name="connsiteY227" fmla="*/ 423862 h 3905250"/>
                  <a:gd name="connsiteX228" fmla="*/ 4401350 w 5540715"/>
                  <a:gd name="connsiteY228" fmla="*/ 457200 h 3905250"/>
                  <a:gd name="connsiteX229" fmla="*/ 4391825 w 5540715"/>
                  <a:gd name="connsiteY229" fmla="*/ 519112 h 3905250"/>
                  <a:gd name="connsiteX230" fmla="*/ 4425162 w 5540715"/>
                  <a:gd name="connsiteY230" fmla="*/ 685800 h 3905250"/>
                  <a:gd name="connsiteX231" fmla="*/ 4434687 w 5540715"/>
                  <a:gd name="connsiteY231" fmla="*/ 728662 h 3905250"/>
                  <a:gd name="connsiteX232" fmla="*/ 4444212 w 5540715"/>
                  <a:gd name="connsiteY232" fmla="*/ 752475 h 3905250"/>
                  <a:gd name="connsiteX233" fmla="*/ 4439450 w 5540715"/>
                  <a:gd name="connsiteY233" fmla="*/ 819150 h 3905250"/>
                  <a:gd name="connsiteX234" fmla="*/ 4396587 w 5540715"/>
                  <a:gd name="connsiteY234" fmla="*/ 852487 h 3905250"/>
                  <a:gd name="connsiteX235" fmla="*/ 4382300 w 5540715"/>
                  <a:gd name="connsiteY235" fmla="*/ 866775 h 3905250"/>
                  <a:gd name="connsiteX236" fmla="*/ 4363250 w 5540715"/>
                  <a:gd name="connsiteY236" fmla="*/ 876300 h 3905250"/>
                  <a:gd name="connsiteX237" fmla="*/ 4329912 w 5540715"/>
                  <a:gd name="connsiteY237" fmla="*/ 900112 h 3905250"/>
                  <a:gd name="connsiteX238" fmla="*/ 4315625 w 5540715"/>
                  <a:gd name="connsiteY238" fmla="*/ 909637 h 3905250"/>
                  <a:gd name="connsiteX239" fmla="*/ 4296575 w 5540715"/>
                  <a:gd name="connsiteY239" fmla="*/ 923925 h 3905250"/>
                  <a:gd name="connsiteX240" fmla="*/ 4277525 w 5540715"/>
                  <a:gd name="connsiteY240" fmla="*/ 928687 h 3905250"/>
                  <a:gd name="connsiteX241" fmla="*/ 4248950 w 5540715"/>
                  <a:gd name="connsiteY241" fmla="*/ 938212 h 3905250"/>
                  <a:gd name="connsiteX242" fmla="*/ 4229900 w 5540715"/>
                  <a:gd name="connsiteY242" fmla="*/ 942975 h 3905250"/>
                  <a:gd name="connsiteX243" fmla="*/ 4215612 w 5540715"/>
                  <a:gd name="connsiteY243" fmla="*/ 947737 h 3905250"/>
                  <a:gd name="connsiteX244" fmla="*/ 4158462 w 5540715"/>
                  <a:gd name="connsiteY244" fmla="*/ 957262 h 3905250"/>
                  <a:gd name="connsiteX245" fmla="*/ 4120362 w 5540715"/>
                  <a:gd name="connsiteY245" fmla="*/ 966787 h 3905250"/>
                  <a:gd name="connsiteX246" fmla="*/ 4091787 w 5540715"/>
                  <a:gd name="connsiteY246" fmla="*/ 976312 h 3905250"/>
                  <a:gd name="connsiteX247" fmla="*/ 4067975 w 5540715"/>
                  <a:gd name="connsiteY247" fmla="*/ 985837 h 3905250"/>
                  <a:gd name="connsiteX248" fmla="*/ 4034637 w 5540715"/>
                  <a:gd name="connsiteY248" fmla="*/ 990600 h 3905250"/>
                  <a:gd name="connsiteX249" fmla="*/ 3967962 w 5540715"/>
                  <a:gd name="connsiteY249" fmla="*/ 1009650 h 3905250"/>
                  <a:gd name="connsiteX250" fmla="*/ 3939387 w 5540715"/>
                  <a:gd name="connsiteY250" fmla="*/ 1019175 h 3905250"/>
                  <a:gd name="connsiteX251" fmla="*/ 3906050 w 5540715"/>
                  <a:gd name="connsiteY251" fmla="*/ 1023937 h 3905250"/>
                  <a:gd name="connsiteX252" fmla="*/ 3744125 w 5540715"/>
                  <a:gd name="connsiteY252" fmla="*/ 1019175 h 3905250"/>
                  <a:gd name="connsiteX253" fmla="*/ 3715550 w 5540715"/>
                  <a:gd name="connsiteY253" fmla="*/ 1014412 h 3905250"/>
                  <a:gd name="connsiteX254" fmla="*/ 3677450 w 5540715"/>
                  <a:gd name="connsiteY254" fmla="*/ 1009650 h 3905250"/>
                  <a:gd name="connsiteX255" fmla="*/ 3548862 w 5540715"/>
                  <a:gd name="connsiteY255" fmla="*/ 1023937 h 3905250"/>
                  <a:gd name="connsiteX256" fmla="*/ 3506000 w 5540715"/>
                  <a:gd name="connsiteY256" fmla="*/ 1052512 h 3905250"/>
                  <a:gd name="connsiteX257" fmla="*/ 3486950 w 5540715"/>
                  <a:gd name="connsiteY257" fmla="*/ 1071562 h 3905250"/>
                  <a:gd name="connsiteX258" fmla="*/ 3463137 w 5540715"/>
                  <a:gd name="connsiteY258" fmla="*/ 1090612 h 3905250"/>
                  <a:gd name="connsiteX259" fmla="*/ 3425037 w 5540715"/>
                  <a:gd name="connsiteY259" fmla="*/ 1128712 h 3905250"/>
                  <a:gd name="connsiteX260" fmla="*/ 3396462 w 5540715"/>
                  <a:gd name="connsiteY260" fmla="*/ 1176337 h 3905250"/>
                  <a:gd name="connsiteX261" fmla="*/ 3363125 w 5540715"/>
                  <a:gd name="connsiteY261" fmla="*/ 1228725 h 3905250"/>
                  <a:gd name="connsiteX262" fmla="*/ 3353600 w 5540715"/>
                  <a:gd name="connsiteY262" fmla="*/ 1262062 h 3905250"/>
                  <a:gd name="connsiteX263" fmla="*/ 3348837 w 5540715"/>
                  <a:gd name="connsiteY263" fmla="*/ 1281112 h 3905250"/>
                  <a:gd name="connsiteX264" fmla="*/ 3339312 w 5540715"/>
                  <a:gd name="connsiteY264" fmla="*/ 1295400 h 3905250"/>
                  <a:gd name="connsiteX265" fmla="*/ 3329787 w 5540715"/>
                  <a:gd name="connsiteY265" fmla="*/ 1323975 h 3905250"/>
                  <a:gd name="connsiteX266" fmla="*/ 3301212 w 5540715"/>
                  <a:gd name="connsiteY266" fmla="*/ 1357312 h 3905250"/>
                  <a:gd name="connsiteX267" fmla="*/ 3291687 w 5540715"/>
                  <a:gd name="connsiteY267" fmla="*/ 1381125 h 3905250"/>
                  <a:gd name="connsiteX268" fmla="*/ 3248825 w 5540715"/>
                  <a:gd name="connsiteY268" fmla="*/ 1414462 h 3905250"/>
                  <a:gd name="connsiteX269" fmla="*/ 3234537 w 5540715"/>
                  <a:gd name="connsiteY269" fmla="*/ 1433512 h 3905250"/>
                  <a:gd name="connsiteX270" fmla="*/ 3220250 w 5540715"/>
                  <a:gd name="connsiteY270" fmla="*/ 1443037 h 3905250"/>
                  <a:gd name="connsiteX271" fmla="*/ 3172625 w 5540715"/>
                  <a:gd name="connsiteY271" fmla="*/ 1481137 h 3905250"/>
                  <a:gd name="connsiteX272" fmla="*/ 3153575 w 5540715"/>
                  <a:gd name="connsiteY272" fmla="*/ 1495425 h 3905250"/>
                  <a:gd name="connsiteX273" fmla="*/ 3129762 w 5540715"/>
                  <a:gd name="connsiteY273" fmla="*/ 1504950 h 3905250"/>
                  <a:gd name="connsiteX274" fmla="*/ 3110712 w 5540715"/>
                  <a:gd name="connsiteY274" fmla="*/ 1519237 h 3905250"/>
                  <a:gd name="connsiteX275" fmla="*/ 3096425 w 5540715"/>
                  <a:gd name="connsiteY275" fmla="*/ 1533525 h 3905250"/>
                  <a:gd name="connsiteX276" fmla="*/ 3072612 w 5540715"/>
                  <a:gd name="connsiteY276" fmla="*/ 1543050 h 3905250"/>
                  <a:gd name="connsiteX277" fmla="*/ 3058325 w 5540715"/>
                  <a:gd name="connsiteY277" fmla="*/ 1557337 h 3905250"/>
                  <a:gd name="connsiteX278" fmla="*/ 3034512 w 5540715"/>
                  <a:gd name="connsiteY278" fmla="*/ 1566862 h 3905250"/>
                  <a:gd name="connsiteX279" fmla="*/ 3015462 w 5540715"/>
                  <a:gd name="connsiteY279" fmla="*/ 1576387 h 3905250"/>
                  <a:gd name="connsiteX280" fmla="*/ 2967837 w 5540715"/>
                  <a:gd name="connsiteY280" fmla="*/ 1604962 h 3905250"/>
                  <a:gd name="connsiteX281" fmla="*/ 2953550 w 5540715"/>
                  <a:gd name="connsiteY281" fmla="*/ 1614487 h 3905250"/>
                  <a:gd name="connsiteX282" fmla="*/ 2939262 w 5540715"/>
                  <a:gd name="connsiteY282" fmla="*/ 1619250 h 3905250"/>
                  <a:gd name="connsiteX283" fmla="*/ 2910687 w 5540715"/>
                  <a:gd name="connsiteY283" fmla="*/ 1638300 h 3905250"/>
                  <a:gd name="connsiteX284" fmla="*/ 2896400 w 5540715"/>
                  <a:gd name="connsiteY284" fmla="*/ 1652587 h 3905250"/>
                  <a:gd name="connsiteX285" fmla="*/ 2834487 w 5540715"/>
                  <a:gd name="connsiteY285" fmla="*/ 1681162 h 3905250"/>
                  <a:gd name="connsiteX286" fmla="*/ 2791625 w 5540715"/>
                  <a:gd name="connsiteY286" fmla="*/ 1709737 h 3905250"/>
                  <a:gd name="connsiteX287" fmla="*/ 2767812 w 5540715"/>
                  <a:gd name="connsiteY287" fmla="*/ 1719262 h 3905250"/>
                  <a:gd name="connsiteX288" fmla="*/ 2753525 w 5540715"/>
                  <a:gd name="connsiteY288" fmla="*/ 1728787 h 3905250"/>
                  <a:gd name="connsiteX289" fmla="*/ 2739237 w 5540715"/>
                  <a:gd name="connsiteY289" fmla="*/ 1733550 h 3905250"/>
                  <a:gd name="connsiteX290" fmla="*/ 2724950 w 5540715"/>
                  <a:gd name="connsiteY290" fmla="*/ 1743075 h 3905250"/>
                  <a:gd name="connsiteX291" fmla="*/ 2663037 w 5540715"/>
                  <a:gd name="connsiteY291" fmla="*/ 1752600 h 3905250"/>
                  <a:gd name="connsiteX292" fmla="*/ 2596362 w 5540715"/>
                  <a:gd name="connsiteY292" fmla="*/ 1738312 h 3905250"/>
                  <a:gd name="connsiteX293" fmla="*/ 2572550 w 5540715"/>
                  <a:gd name="connsiteY293" fmla="*/ 1728788 h 3905250"/>
                  <a:gd name="connsiteX294" fmla="*/ 2524925 w 5540715"/>
                  <a:gd name="connsiteY294" fmla="*/ 1728787 h 3905250"/>
                  <a:gd name="connsiteX295" fmla="*/ 2470156 w 5540715"/>
                  <a:gd name="connsiteY295" fmla="*/ 1804987 h 3905250"/>
                  <a:gd name="connsiteX296" fmla="*/ 2389193 w 5540715"/>
                  <a:gd name="connsiteY296" fmla="*/ 1881187 h 3905250"/>
                  <a:gd name="connsiteX297" fmla="*/ 2315375 w 5540715"/>
                  <a:gd name="connsiteY297" fmla="*/ 1909762 h 3905250"/>
                  <a:gd name="connsiteX298" fmla="*/ 2253462 w 5540715"/>
                  <a:gd name="connsiteY298" fmla="*/ 1924050 h 3905250"/>
                  <a:gd name="connsiteX299" fmla="*/ 2234412 w 5540715"/>
                  <a:gd name="connsiteY299" fmla="*/ 1943100 h 3905250"/>
                  <a:gd name="connsiteX300" fmla="*/ 2220125 w 5540715"/>
                  <a:gd name="connsiteY300" fmla="*/ 1947862 h 3905250"/>
                  <a:gd name="connsiteX301" fmla="*/ 2186787 w 5540715"/>
                  <a:gd name="connsiteY301" fmla="*/ 1966912 h 3905250"/>
                  <a:gd name="connsiteX302" fmla="*/ 2148687 w 5540715"/>
                  <a:gd name="connsiteY302" fmla="*/ 1985962 h 3905250"/>
                  <a:gd name="connsiteX303" fmla="*/ 2072487 w 5540715"/>
                  <a:gd name="connsiteY303" fmla="*/ 1971675 h 3905250"/>
                  <a:gd name="connsiteX304" fmla="*/ 1996288 w 5540715"/>
                  <a:gd name="connsiteY304" fmla="*/ 1990725 h 3905250"/>
                  <a:gd name="connsiteX305" fmla="*/ 1939137 w 5540715"/>
                  <a:gd name="connsiteY305" fmla="*/ 2047875 h 3905250"/>
                  <a:gd name="connsiteX306" fmla="*/ 1910562 w 5540715"/>
                  <a:gd name="connsiteY306" fmla="*/ 2071687 h 3905250"/>
                  <a:gd name="connsiteX307" fmla="*/ 1886750 w 5540715"/>
                  <a:gd name="connsiteY307" fmla="*/ 2081212 h 3905250"/>
                  <a:gd name="connsiteX308" fmla="*/ 1858175 w 5540715"/>
                  <a:gd name="connsiteY308" fmla="*/ 2100262 h 3905250"/>
                  <a:gd name="connsiteX309" fmla="*/ 1834362 w 5540715"/>
                  <a:gd name="connsiteY309" fmla="*/ 2109787 h 3905250"/>
                  <a:gd name="connsiteX310" fmla="*/ 1815312 w 5540715"/>
                  <a:gd name="connsiteY310" fmla="*/ 2124075 h 3905250"/>
                  <a:gd name="connsiteX311" fmla="*/ 1796262 w 5540715"/>
                  <a:gd name="connsiteY311" fmla="*/ 2133600 h 3905250"/>
                  <a:gd name="connsiteX312" fmla="*/ 1786737 w 5540715"/>
                  <a:gd name="connsiteY312" fmla="*/ 2147887 h 3905250"/>
                  <a:gd name="connsiteX313" fmla="*/ 1772450 w 5540715"/>
                  <a:gd name="connsiteY313" fmla="*/ 2152650 h 3905250"/>
                  <a:gd name="connsiteX314" fmla="*/ 1753400 w 5540715"/>
                  <a:gd name="connsiteY314" fmla="*/ 2166937 h 3905250"/>
                  <a:gd name="connsiteX315" fmla="*/ 1696250 w 5540715"/>
                  <a:gd name="connsiteY315" fmla="*/ 2219325 h 3905250"/>
                  <a:gd name="connsiteX316" fmla="*/ 1672437 w 5540715"/>
                  <a:gd name="connsiteY316" fmla="*/ 2238375 h 3905250"/>
                  <a:gd name="connsiteX317" fmla="*/ 1648625 w 5540715"/>
                  <a:gd name="connsiteY317" fmla="*/ 2252662 h 3905250"/>
                  <a:gd name="connsiteX318" fmla="*/ 1615287 w 5540715"/>
                  <a:gd name="connsiteY318" fmla="*/ 2286000 h 3905250"/>
                  <a:gd name="connsiteX319" fmla="*/ 1591475 w 5540715"/>
                  <a:gd name="connsiteY319" fmla="*/ 2305050 h 3905250"/>
                  <a:gd name="connsiteX320" fmla="*/ 1577187 w 5540715"/>
                  <a:gd name="connsiteY320" fmla="*/ 2314575 h 3905250"/>
                  <a:gd name="connsiteX321" fmla="*/ 1562900 w 5540715"/>
                  <a:gd name="connsiteY321" fmla="*/ 2328862 h 3905250"/>
                  <a:gd name="connsiteX322" fmla="*/ 1558137 w 5540715"/>
                  <a:gd name="connsiteY322" fmla="*/ 2343150 h 3905250"/>
                  <a:gd name="connsiteX323" fmla="*/ 1520037 w 5540715"/>
                  <a:gd name="connsiteY323" fmla="*/ 2366962 h 3905250"/>
                  <a:gd name="connsiteX324" fmla="*/ 1496225 w 5540715"/>
                  <a:gd name="connsiteY324" fmla="*/ 2381250 h 3905250"/>
                  <a:gd name="connsiteX325" fmla="*/ 1477175 w 5540715"/>
                  <a:gd name="connsiteY325" fmla="*/ 2395537 h 3905250"/>
                  <a:gd name="connsiteX326" fmla="*/ 1462887 w 5540715"/>
                  <a:gd name="connsiteY326" fmla="*/ 2400300 h 3905250"/>
                  <a:gd name="connsiteX327" fmla="*/ 1424787 w 5540715"/>
                  <a:gd name="connsiteY327" fmla="*/ 2419350 h 3905250"/>
                  <a:gd name="connsiteX328" fmla="*/ 1405737 w 5540715"/>
                  <a:gd name="connsiteY328" fmla="*/ 2428875 h 3905250"/>
                  <a:gd name="connsiteX329" fmla="*/ 1362875 w 5540715"/>
                  <a:gd name="connsiteY329" fmla="*/ 2462212 h 3905250"/>
                  <a:gd name="connsiteX330" fmla="*/ 1329537 w 5540715"/>
                  <a:gd name="connsiteY330" fmla="*/ 2476500 h 3905250"/>
                  <a:gd name="connsiteX331" fmla="*/ 1310487 w 5540715"/>
                  <a:gd name="connsiteY331" fmla="*/ 2490787 h 3905250"/>
                  <a:gd name="connsiteX332" fmla="*/ 1262862 w 5540715"/>
                  <a:gd name="connsiteY332" fmla="*/ 2514600 h 3905250"/>
                  <a:gd name="connsiteX333" fmla="*/ 1224762 w 5540715"/>
                  <a:gd name="connsiteY333" fmla="*/ 2538412 h 3905250"/>
                  <a:gd name="connsiteX334" fmla="*/ 1210475 w 5540715"/>
                  <a:gd name="connsiteY334" fmla="*/ 2543175 h 3905250"/>
                  <a:gd name="connsiteX335" fmla="*/ 1191425 w 5540715"/>
                  <a:gd name="connsiteY335" fmla="*/ 2557462 h 3905250"/>
                  <a:gd name="connsiteX336" fmla="*/ 1129512 w 5540715"/>
                  <a:gd name="connsiteY336" fmla="*/ 2600325 h 3905250"/>
                  <a:gd name="connsiteX337" fmla="*/ 1100937 w 5540715"/>
                  <a:gd name="connsiteY337" fmla="*/ 2624137 h 3905250"/>
                  <a:gd name="connsiteX338" fmla="*/ 1086650 w 5540715"/>
                  <a:gd name="connsiteY338" fmla="*/ 2638425 h 3905250"/>
                  <a:gd name="connsiteX339" fmla="*/ 1077125 w 5540715"/>
                  <a:gd name="connsiteY339" fmla="*/ 2652712 h 3905250"/>
                  <a:gd name="connsiteX340" fmla="*/ 1053312 w 5540715"/>
                  <a:gd name="connsiteY34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1994700 w 5540715"/>
                  <a:gd name="connsiteY75" fmla="*/ 31416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1994700 w 5540715"/>
                  <a:gd name="connsiteY74" fmla="*/ 3141662 h 3905250"/>
                  <a:gd name="connsiteX75" fmla="*/ 1824837 w 5540715"/>
                  <a:gd name="connsiteY75" fmla="*/ 2870200 h 3905250"/>
                  <a:gd name="connsiteX76" fmla="*/ 2082012 w 5540715"/>
                  <a:gd name="connsiteY76" fmla="*/ 2681287 h 3905250"/>
                  <a:gd name="connsiteX77" fmla="*/ 2158212 w 5540715"/>
                  <a:gd name="connsiteY77" fmla="*/ 2586037 h 3905250"/>
                  <a:gd name="connsiteX78" fmla="*/ 2182025 w 5540715"/>
                  <a:gd name="connsiteY78" fmla="*/ 2547937 h 3905250"/>
                  <a:gd name="connsiteX79" fmla="*/ 2215362 w 5540715"/>
                  <a:gd name="connsiteY79" fmla="*/ 2509837 h 3905250"/>
                  <a:gd name="connsiteX80" fmla="*/ 2234412 w 5540715"/>
                  <a:gd name="connsiteY80" fmla="*/ 2490787 h 3905250"/>
                  <a:gd name="connsiteX81" fmla="*/ 2267750 w 5540715"/>
                  <a:gd name="connsiteY81" fmla="*/ 2481262 h 3905250"/>
                  <a:gd name="connsiteX82" fmla="*/ 2291562 w 5540715"/>
                  <a:gd name="connsiteY82" fmla="*/ 2471737 h 3905250"/>
                  <a:gd name="connsiteX83" fmla="*/ 2386812 w 5540715"/>
                  <a:gd name="connsiteY83" fmla="*/ 2462212 h 3905250"/>
                  <a:gd name="connsiteX84" fmla="*/ 2453487 w 5540715"/>
                  <a:gd name="connsiteY84" fmla="*/ 2452687 h 3905250"/>
                  <a:gd name="connsiteX85" fmla="*/ 2510637 w 5540715"/>
                  <a:gd name="connsiteY85" fmla="*/ 2443162 h 3905250"/>
                  <a:gd name="connsiteX86" fmla="*/ 2529687 w 5540715"/>
                  <a:gd name="connsiteY86" fmla="*/ 2433637 h 3905250"/>
                  <a:gd name="connsiteX87" fmla="*/ 2634462 w 5540715"/>
                  <a:gd name="connsiteY87" fmla="*/ 2424112 h 3905250"/>
                  <a:gd name="connsiteX88" fmla="*/ 2767812 w 5540715"/>
                  <a:gd name="connsiteY88" fmla="*/ 2419350 h 3905250"/>
                  <a:gd name="connsiteX89" fmla="*/ 2791625 w 5540715"/>
                  <a:gd name="connsiteY89" fmla="*/ 2414587 h 3905250"/>
                  <a:gd name="connsiteX90" fmla="*/ 2829725 w 5540715"/>
                  <a:gd name="connsiteY90" fmla="*/ 2390775 h 3905250"/>
                  <a:gd name="connsiteX91" fmla="*/ 2848775 w 5540715"/>
                  <a:gd name="connsiteY91" fmla="*/ 2381250 h 3905250"/>
                  <a:gd name="connsiteX92" fmla="*/ 2886875 w 5540715"/>
                  <a:gd name="connsiteY92" fmla="*/ 2352675 h 3905250"/>
                  <a:gd name="connsiteX93" fmla="*/ 2905925 w 5540715"/>
                  <a:gd name="connsiteY93" fmla="*/ 2338387 h 3905250"/>
                  <a:gd name="connsiteX94" fmla="*/ 2920212 w 5540715"/>
                  <a:gd name="connsiteY94" fmla="*/ 2328862 h 3905250"/>
                  <a:gd name="connsiteX95" fmla="*/ 2934500 w 5540715"/>
                  <a:gd name="connsiteY95" fmla="*/ 2314575 h 3905250"/>
                  <a:gd name="connsiteX96" fmla="*/ 2958312 w 5540715"/>
                  <a:gd name="connsiteY96" fmla="*/ 2309812 h 3905250"/>
                  <a:gd name="connsiteX97" fmla="*/ 2982125 w 5540715"/>
                  <a:gd name="connsiteY97" fmla="*/ 2295525 h 3905250"/>
                  <a:gd name="connsiteX98" fmla="*/ 3001175 w 5540715"/>
                  <a:gd name="connsiteY98" fmla="*/ 2281237 h 3905250"/>
                  <a:gd name="connsiteX99" fmla="*/ 3024987 w 5540715"/>
                  <a:gd name="connsiteY99" fmla="*/ 2271712 h 3905250"/>
                  <a:gd name="connsiteX100" fmla="*/ 3063087 w 5540715"/>
                  <a:gd name="connsiteY100" fmla="*/ 2243137 h 3905250"/>
                  <a:gd name="connsiteX101" fmla="*/ 3096425 w 5540715"/>
                  <a:gd name="connsiteY101" fmla="*/ 2224087 h 3905250"/>
                  <a:gd name="connsiteX102" fmla="*/ 3115475 w 5540715"/>
                  <a:gd name="connsiteY102" fmla="*/ 2205037 h 3905250"/>
                  <a:gd name="connsiteX103" fmla="*/ 3153575 w 5540715"/>
                  <a:gd name="connsiteY103" fmla="*/ 2185987 h 3905250"/>
                  <a:gd name="connsiteX104" fmla="*/ 3172625 w 5540715"/>
                  <a:gd name="connsiteY104" fmla="*/ 2171700 h 3905250"/>
                  <a:gd name="connsiteX105" fmla="*/ 3234537 w 5540715"/>
                  <a:gd name="connsiteY105" fmla="*/ 2119312 h 3905250"/>
                  <a:gd name="connsiteX106" fmla="*/ 3296450 w 5540715"/>
                  <a:gd name="connsiteY106" fmla="*/ 2076450 h 3905250"/>
                  <a:gd name="connsiteX107" fmla="*/ 3329787 w 5540715"/>
                  <a:gd name="connsiteY107" fmla="*/ 2052637 h 3905250"/>
                  <a:gd name="connsiteX108" fmla="*/ 3358362 w 5540715"/>
                  <a:gd name="connsiteY108" fmla="*/ 2033587 h 3905250"/>
                  <a:gd name="connsiteX109" fmla="*/ 3420275 w 5540715"/>
                  <a:gd name="connsiteY109" fmla="*/ 1995487 h 3905250"/>
                  <a:gd name="connsiteX110" fmla="*/ 3453612 w 5540715"/>
                  <a:gd name="connsiteY110" fmla="*/ 1981200 h 3905250"/>
                  <a:gd name="connsiteX111" fmla="*/ 3482187 w 5540715"/>
                  <a:gd name="connsiteY111" fmla="*/ 1962150 h 3905250"/>
                  <a:gd name="connsiteX112" fmla="*/ 3534575 w 5540715"/>
                  <a:gd name="connsiteY112" fmla="*/ 1933575 h 3905250"/>
                  <a:gd name="connsiteX113" fmla="*/ 3563150 w 5540715"/>
                  <a:gd name="connsiteY113" fmla="*/ 1914525 h 3905250"/>
                  <a:gd name="connsiteX114" fmla="*/ 3639350 w 5540715"/>
                  <a:gd name="connsiteY114" fmla="*/ 1871662 h 3905250"/>
                  <a:gd name="connsiteX115" fmla="*/ 3686975 w 5540715"/>
                  <a:gd name="connsiteY115" fmla="*/ 1843087 h 3905250"/>
                  <a:gd name="connsiteX116" fmla="*/ 3720312 w 5540715"/>
                  <a:gd name="connsiteY116" fmla="*/ 1824037 h 3905250"/>
                  <a:gd name="connsiteX117" fmla="*/ 3744125 w 5540715"/>
                  <a:gd name="connsiteY117" fmla="*/ 1804987 h 3905250"/>
                  <a:gd name="connsiteX118" fmla="*/ 3772700 w 5540715"/>
                  <a:gd name="connsiteY118" fmla="*/ 1795462 h 3905250"/>
                  <a:gd name="connsiteX119" fmla="*/ 3796512 w 5540715"/>
                  <a:gd name="connsiteY119" fmla="*/ 1776412 h 3905250"/>
                  <a:gd name="connsiteX120" fmla="*/ 3829850 w 5540715"/>
                  <a:gd name="connsiteY120" fmla="*/ 1762125 h 3905250"/>
                  <a:gd name="connsiteX121" fmla="*/ 3858425 w 5540715"/>
                  <a:gd name="connsiteY121" fmla="*/ 1747837 h 3905250"/>
                  <a:gd name="connsiteX122" fmla="*/ 3882237 w 5540715"/>
                  <a:gd name="connsiteY122" fmla="*/ 1733550 h 3905250"/>
                  <a:gd name="connsiteX123" fmla="*/ 3929862 w 5540715"/>
                  <a:gd name="connsiteY123" fmla="*/ 1714500 h 3905250"/>
                  <a:gd name="connsiteX124" fmla="*/ 3958437 w 5540715"/>
                  <a:gd name="connsiteY124" fmla="*/ 1695450 h 3905250"/>
                  <a:gd name="connsiteX125" fmla="*/ 3977487 w 5540715"/>
                  <a:gd name="connsiteY125" fmla="*/ 1681162 h 3905250"/>
                  <a:gd name="connsiteX126" fmla="*/ 4029875 w 5540715"/>
                  <a:gd name="connsiteY126" fmla="*/ 1657350 h 3905250"/>
                  <a:gd name="connsiteX127" fmla="*/ 4082262 w 5540715"/>
                  <a:gd name="connsiteY127" fmla="*/ 1614487 h 3905250"/>
                  <a:gd name="connsiteX128" fmla="*/ 4139412 w 5540715"/>
                  <a:gd name="connsiteY128" fmla="*/ 1576387 h 3905250"/>
                  <a:gd name="connsiteX129" fmla="*/ 4167987 w 5540715"/>
                  <a:gd name="connsiteY129" fmla="*/ 1557337 h 3905250"/>
                  <a:gd name="connsiteX130" fmla="*/ 4196562 w 5540715"/>
                  <a:gd name="connsiteY130" fmla="*/ 1538287 h 3905250"/>
                  <a:gd name="connsiteX131" fmla="*/ 4253712 w 5540715"/>
                  <a:gd name="connsiteY131" fmla="*/ 1509712 h 3905250"/>
                  <a:gd name="connsiteX132" fmla="*/ 4277525 w 5540715"/>
                  <a:gd name="connsiteY132" fmla="*/ 1500187 h 3905250"/>
                  <a:gd name="connsiteX133" fmla="*/ 4296575 w 5540715"/>
                  <a:gd name="connsiteY133" fmla="*/ 1490662 h 3905250"/>
                  <a:gd name="connsiteX134" fmla="*/ 4325150 w 5540715"/>
                  <a:gd name="connsiteY134" fmla="*/ 1485900 h 3905250"/>
                  <a:gd name="connsiteX135" fmla="*/ 4353725 w 5540715"/>
                  <a:gd name="connsiteY135" fmla="*/ 1476375 h 3905250"/>
                  <a:gd name="connsiteX136" fmla="*/ 4491837 w 5540715"/>
                  <a:gd name="connsiteY136" fmla="*/ 1481137 h 3905250"/>
                  <a:gd name="connsiteX137" fmla="*/ 4510887 w 5540715"/>
                  <a:gd name="connsiteY137" fmla="*/ 1495425 h 3905250"/>
                  <a:gd name="connsiteX138" fmla="*/ 4568037 w 5540715"/>
                  <a:gd name="connsiteY138" fmla="*/ 1528762 h 3905250"/>
                  <a:gd name="connsiteX139" fmla="*/ 4615662 w 5540715"/>
                  <a:gd name="connsiteY139" fmla="*/ 1571625 h 3905250"/>
                  <a:gd name="connsiteX140" fmla="*/ 4629950 w 5540715"/>
                  <a:gd name="connsiteY140" fmla="*/ 1590675 h 3905250"/>
                  <a:gd name="connsiteX141" fmla="*/ 4629950 w 5540715"/>
                  <a:gd name="connsiteY141" fmla="*/ 1690687 h 3905250"/>
                  <a:gd name="connsiteX142" fmla="*/ 4610900 w 5540715"/>
                  <a:gd name="connsiteY142" fmla="*/ 1724025 h 3905250"/>
                  <a:gd name="connsiteX143" fmla="*/ 4587087 w 5540715"/>
                  <a:gd name="connsiteY143" fmla="*/ 1785937 h 3905250"/>
                  <a:gd name="connsiteX144" fmla="*/ 4577562 w 5540715"/>
                  <a:gd name="connsiteY144" fmla="*/ 1809750 h 3905250"/>
                  <a:gd name="connsiteX145" fmla="*/ 4572800 w 5540715"/>
                  <a:gd name="connsiteY145" fmla="*/ 1828800 h 3905250"/>
                  <a:gd name="connsiteX146" fmla="*/ 4563275 w 5540715"/>
                  <a:gd name="connsiteY146" fmla="*/ 1876425 h 3905250"/>
                  <a:gd name="connsiteX147" fmla="*/ 4558512 w 5540715"/>
                  <a:gd name="connsiteY147" fmla="*/ 1909762 h 3905250"/>
                  <a:gd name="connsiteX148" fmla="*/ 4553750 w 5540715"/>
                  <a:gd name="connsiteY148" fmla="*/ 1938337 h 3905250"/>
                  <a:gd name="connsiteX149" fmla="*/ 4572800 w 5540715"/>
                  <a:gd name="connsiteY149" fmla="*/ 2133600 h 3905250"/>
                  <a:gd name="connsiteX150" fmla="*/ 4601375 w 5540715"/>
                  <a:gd name="connsiteY150" fmla="*/ 2162175 h 3905250"/>
                  <a:gd name="connsiteX151" fmla="*/ 4620425 w 5540715"/>
                  <a:gd name="connsiteY151" fmla="*/ 2166937 h 3905250"/>
                  <a:gd name="connsiteX152" fmla="*/ 4644237 w 5540715"/>
                  <a:gd name="connsiteY152" fmla="*/ 2181225 h 3905250"/>
                  <a:gd name="connsiteX153" fmla="*/ 4663287 w 5540715"/>
                  <a:gd name="connsiteY153" fmla="*/ 2185987 h 3905250"/>
                  <a:gd name="connsiteX154" fmla="*/ 4715675 w 5540715"/>
                  <a:gd name="connsiteY154" fmla="*/ 2195512 h 3905250"/>
                  <a:gd name="connsiteX155" fmla="*/ 4829975 w 5540715"/>
                  <a:gd name="connsiteY155" fmla="*/ 2185987 h 3905250"/>
                  <a:gd name="connsiteX156" fmla="*/ 4863312 w 5540715"/>
                  <a:gd name="connsiteY156" fmla="*/ 2166937 h 3905250"/>
                  <a:gd name="connsiteX157" fmla="*/ 4915700 w 5540715"/>
                  <a:gd name="connsiteY157" fmla="*/ 2147887 h 3905250"/>
                  <a:gd name="connsiteX158" fmla="*/ 4934750 w 5540715"/>
                  <a:gd name="connsiteY158" fmla="*/ 2133600 h 3905250"/>
                  <a:gd name="connsiteX159" fmla="*/ 4949037 w 5540715"/>
                  <a:gd name="connsiteY159" fmla="*/ 2128837 h 3905250"/>
                  <a:gd name="connsiteX160" fmla="*/ 4963325 w 5540715"/>
                  <a:gd name="connsiteY160" fmla="*/ 2114550 h 3905250"/>
                  <a:gd name="connsiteX161" fmla="*/ 4982375 w 5540715"/>
                  <a:gd name="connsiteY161" fmla="*/ 2100262 h 3905250"/>
                  <a:gd name="connsiteX162" fmla="*/ 5010950 w 5540715"/>
                  <a:gd name="connsiteY162" fmla="*/ 2081212 h 3905250"/>
                  <a:gd name="connsiteX163" fmla="*/ 5053812 w 5540715"/>
                  <a:gd name="connsiteY163" fmla="*/ 2038350 h 3905250"/>
                  <a:gd name="connsiteX164" fmla="*/ 5077625 w 5540715"/>
                  <a:gd name="connsiteY164" fmla="*/ 2019300 h 3905250"/>
                  <a:gd name="connsiteX165" fmla="*/ 5096675 w 5540715"/>
                  <a:gd name="connsiteY165" fmla="*/ 2000250 h 3905250"/>
                  <a:gd name="connsiteX166" fmla="*/ 5125250 w 5540715"/>
                  <a:gd name="connsiteY166" fmla="*/ 1981200 h 3905250"/>
                  <a:gd name="connsiteX167" fmla="*/ 5172875 w 5540715"/>
                  <a:gd name="connsiteY167" fmla="*/ 1943100 h 3905250"/>
                  <a:gd name="connsiteX168" fmla="*/ 5210975 w 5540715"/>
                  <a:gd name="connsiteY168" fmla="*/ 1909762 h 3905250"/>
                  <a:gd name="connsiteX169" fmla="*/ 5220500 w 5540715"/>
                  <a:gd name="connsiteY169" fmla="*/ 1895475 h 3905250"/>
                  <a:gd name="connsiteX170" fmla="*/ 5234787 w 5540715"/>
                  <a:gd name="connsiteY170" fmla="*/ 1876425 h 3905250"/>
                  <a:gd name="connsiteX171" fmla="*/ 5253837 w 5540715"/>
                  <a:gd name="connsiteY171" fmla="*/ 1838325 h 3905250"/>
                  <a:gd name="connsiteX172" fmla="*/ 5282412 w 5540715"/>
                  <a:gd name="connsiteY172" fmla="*/ 1790700 h 3905250"/>
                  <a:gd name="connsiteX173" fmla="*/ 5287175 w 5540715"/>
                  <a:gd name="connsiteY173" fmla="*/ 1771650 h 3905250"/>
                  <a:gd name="connsiteX174" fmla="*/ 5306225 w 5540715"/>
                  <a:gd name="connsiteY174" fmla="*/ 1743075 h 3905250"/>
                  <a:gd name="connsiteX175" fmla="*/ 5320512 w 5540715"/>
                  <a:gd name="connsiteY175" fmla="*/ 1709737 h 3905250"/>
                  <a:gd name="connsiteX176" fmla="*/ 5334800 w 5540715"/>
                  <a:gd name="connsiteY176" fmla="*/ 1695450 h 3905250"/>
                  <a:gd name="connsiteX177" fmla="*/ 5358612 w 5540715"/>
                  <a:gd name="connsiteY177" fmla="*/ 1647825 h 3905250"/>
                  <a:gd name="connsiteX178" fmla="*/ 5391950 w 5540715"/>
                  <a:gd name="connsiteY178" fmla="*/ 1581150 h 3905250"/>
                  <a:gd name="connsiteX179" fmla="*/ 5439575 w 5540715"/>
                  <a:gd name="connsiteY179" fmla="*/ 1452562 h 3905250"/>
                  <a:gd name="connsiteX180" fmla="*/ 5449100 w 5540715"/>
                  <a:gd name="connsiteY180" fmla="*/ 1414462 h 3905250"/>
                  <a:gd name="connsiteX181" fmla="*/ 5453862 w 5540715"/>
                  <a:gd name="connsiteY181" fmla="*/ 1381125 h 3905250"/>
                  <a:gd name="connsiteX182" fmla="*/ 5463387 w 5540715"/>
                  <a:gd name="connsiteY182" fmla="*/ 1181100 h 3905250"/>
                  <a:gd name="connsiteX183" fmla="*/ 5468150 w 5540715"/>
                  <a:gd name="connsiteY183" fmla="*/ 1157287 h 3905250"/>
                  <a:gd name="connsiteX184" fmla="*/ 5472912 w 5540715"/>
                  <a:gd name="connsiteY184" fmla="*/ 1128712 h 3905250"/>
                  <a:gd name="connsiteX185" fmla="*/ 5477675 w 5540715"/>
                  <a:gd name="connsiteY185" fmla="*/ 1095375 h 3905250"/>
                  <a:gd name="connsiteX186" fmla="*/ 5487200 w 5540715"/>
                  <a:gd name="connsiteY186" fmla="*/ 1066800 h 3905250"/>
                  <a:gd name="connsiteX187" fmla="*/ 5501487 w 5540715"/>
                  <a:gd name="connsiteY187" fmla="*/ 981075 h 3905250"/>
                  <a:gd name="connsiteX188" fmla="*/ 5501487 w 5540715"/>
                  <a:gd name="connsiteY188" fmla="*/ 981075 h 3905250"/>
                  <a:gd name="connsiteX189" fmla="*/ 5511012 w 5540715"/>
                  <a:gd name="connsiteY189" fmla="*/ 923925 h 3905250"/>
                  <a:gd name="connsiteX190" fmla="*/ 5515775 w 5540715"/>
                  <a:gd name="connsiteY190" fmla="*/ 890587 h 3905250"/>
                  <a:gd name="connsiteX191" fmla="*/ 5525300 w 5540715"/>
                  <a:gd name="connsiteY191" fmla="*/ 833437 h 3905250"/>
                  <a:gd name="connsiteX192" fmla="*/ 5530062 w 5540715"/>
                  <a:gd name="connsiteY192" fmla="*/ 804862 h 3905250"/>
                  <a:gd name="connsiteX193" fmla="*/ 5534825 w 5540715"/>
                  <a:gd name="connsiteY193" fmla="*/ 738187 h 3905250"/>
                  <a:gd name="connsiteX194" fmla="*/ 5520537 w 5540715"/>
                  <a:gd name="connsiteY194" fmla="*/ 466725 h 3905250"/>
                  <a:gd name="connsiteX195" fmla="*/ 5511012 w 5540715"/>
                  <a:gd name="connsiteY195" fmla="*/ 442912 h 3905250"/>
                  <a:gd name="connsiteX196" fmla="*/ 5491962 w 5540715"/>
                  <a:gd name="connsiteY196" fmla="*/ 390525 h 3905250"/>
                  <a:gd name="connsiteX197" fmla="*/ 5477675 w 5540715"/>
                  <a:gd name="connsiteY197" fmla="*/ 366712 h 3905250"/>
                  <a:gd name="connsiteX198" fmla="*/ 5453862 w 5540715"/>
                  <a:gd name="connsiteY198" fmla="*/ 347662 h 3905250"/>
                  <a:gd name="connsiteX199" fmla="*/ 5420525 w 5540715"/>
                  <a:gd name="connsiteY199" fmla="*/ 309562 h 3905250"/>
                  <a:gd name="connsiteX200" fmla="*/ 5401475 w 5540715"/>
                  <a:gd name="connsiteY200" fmla="*/ 300037 h 3905250"/>
                  <a:gd name="connsiteX201" fmla="*/ 5391950 w 5540715"/>
                  <a:gd name="connsiteY201" fmla="*/ 280987 h 3905250"/>
                  <a:gd name="connsiteX202" fmla="*/ 5358612 w 5540715"/>
                  <a:gd name="connsiteY202" fmla="*/ 257175 h 3905250"/>
                  <a:gd name="connsiteX203" fmla="*/ 5325275 w 5540715"/>
                  <a:gd name="connsiteY203" fmla="*/ 223837 h 3905250"/>
                  <a:gd name="connsiteX204" fmla="*/ 5244312 w 5540715"/>
                  <a:gd name="connsiteY204" fmla="*/ 133350 h 3905250"/>
                  <a:gd name="connsiteX205" fmla="*/ 5201450 w 5540715"/>
                  <a:gd name="connsiteY205" fmla="*/ 85725 h 3905250"/>
                  <a:gd name="connsiteX206" fmla="*/ 5163350 w 5540715"/>
                  <a:gd name="connsiteY206" fmla="*/ 71437 h 3905250"/>
                  <a:gd name="connsiteX207" fmla="*/ 5087150 w 5540715"/>
                  <a:gd name="connsiteY207" fmla="*/ 42862 h 3905250"/>
                  <a:gd name="connsiteX208" fmla="*/ 5039525 w 5540715"/>
                  <a:gd name="connsiteY208" fmla="*/ 23812 h 3905250"/>
                  <a:gd name="connsiteX209" fmla="*/ 5006187 w 5540715"/>
                  <a:gd name="connsiteY209" fmla="*/ 19050 h 3905250"/>
                  <a:gd name="connsiteX210" fmla="*/ 4982375 w 5540715"/>
                  <a:gd name="connsiteY210" fmla="*/ 9525 h 3905250"/>
                  <a:gd name="connsiteX211" fmla="*/ 4915700 w 5540715"/>
                  <a:gd name="connsiteY211" fmla="*/ 4762 h 3905250"/>
                  <a:gd name="connsiteX212" fmla="*/ 4858550 w 5540715"/>
                  <a:gd name="connsiteY212" fmla="*/ 0 h 3905250"/>
                  <a:gd name="connsiteX213" fmla="*/ 4749012 w 5540715"/>
                  <a:gd name="connsiteY213" fmla="*/ 14287 h 3905250"/>
                  <a:gd name="connsiteX214" fmla="*/ 4725200 w 5540715"/>
                  <a:gd name="connsiteY214" fmla="*/ 19050 h 3905250"/>
                  <a:gd name="connsiteX215" fmla="*/ 4668050 w 5540715"/>
                  <a:gd name="connsiteY215" fmla="*/ 42862 h 3905250"/>
                  <a:gd name="connsiteX216" fmla="*/ 4629950 w 5540715"/>
                  <a:gd name="connsiteY216" fmla="*/ 57150 h 3905250"/>
                  <a:gd name="connsiteX217" fmla="*/ 4548987 w 5540715"/>
                  <a:gd name="connsiteY217" fmla="*/ 104775 h 3905250"/>
                  <a:gd name="connsiteX218" fmla="*/ 4529937 w 5540715"/>
                  <a:gd name="connsiteY218" fmla="*/ 128587 h 3905250"/>
                  <a:gd name="connsiteX219" fmla="*/ 4510887 w 5540715"/>
                  <a:gd name="connsiteY219" fmla="*/ 147637 h 3905250"/>
                  <a:gd name="connsiteX220" fmla="*/ 4491837 w 5540715"/>
                  <a:gd name="connsiteY220" fmla="*/ 176212 h 3905250"/>
                  <a:gd name="connsiteX221" fmla="*/ 4458500 w 5540715"/>
                  <a:gd name="connsiteY221" fmla="*/ 247650 h 3905250"/>
                  <a:gd name="connsiteX222" fmla="*/ 4439450 w 5540715"/>
                  <a:gd name="connsiteY222" fmla="*/ 304800 h 3905250"/>
                  <a:gd name="connsiteX223" fmla="*/ 4420400 w 5540715"/>
                  <a:gd name="connsiteY223" fmla="*/ 366712 h 3905250"/>
                  <a:gd name="connsiteX224" fmla="*/ 4415637 w 5540715"/>
                  <a:gd name="connsiteY224" fmla="*/ 400050 h 3905250"/>
                  <a:gd name="connsiteX225" fmla="*/ 4406112 w 5540715"/>
                  <a:gd name="connsiteY225" fmla="*/ 423862 h 3905250"/>
                  <a:gd name="connsiteX226" fmla="*/ 4401350 w 5540715"/>
                  <a:gd name="connsiteY226" fmla="*/ 457200 h 3905250"/>
                  <a:gd name="connsiteX227" fmla="*/ 4391825 w 5540715"/>
                  <a:gd name="connsiteY227" fmla="*/ 519112 h 3905250"/>
                  <a:gd name="connsiteX228" fmla="*/ 4425162 w 5540715"/>
                  <a:gd name="connsiteY228" fmla="*/ 685800 h 3905250"/>
                  <a:gd name="connsiteX229" fmla="*/ 4434687 w 5540715"/>
                  <a:gd name="connsiteY229" fmla="*/ 728662 h 3905250"/>
                  <a:gd name="connsiteX230" fmla="*/ 4444212 w 5540715"/>
                  <a:gd name="connsiteY230" fmla="*/ 752475 h 3905250"/>
                  <a:gd name="connsiteX231" fmla="*/ 4439450 w 5540715"/>
                  <a:gd name="connsiteY231" fmla="*/ 819150 h 3905250"/>
                  <a:gd name="connsiteX232" fmla="*/ 4396587 w 5540715"/>
                  <a:gd name="connsiteY232" fmla="*/ 852487 h 3905250"/>
                  <a:gd name="connsiteX233" fmla="*/ 4382300 w 5540715"/>
                  <a:gd name="connsiteY233" fmla="*/ 866775 h 3905250"/>
                  <a:gd name="connsiteX234" fmla="*/ 4363250 w 5540715"/>
                  <a:gd name="connsiteY234" fmla="*/ 876300 h 3905250"/>
                  <a:gd name="connsiteX235" fmla="*/ 4329912 w 5540715"/>
                  <a:gd name="connsiteY235" fmla="*/ 900112 h 3905250"/>
                  <a:gd name="connsiteX236" fmla="*/ 4315625 w 5540715"/>
                  <a:gd name="connsiteY236" fmla="*/ 909637 h 3905250"/>
                  <a:gd name="connsiteX237" fmla="*/ 4296575 w 5540715"/>
                  <a:gd name="connsiteY237" fmla="*/ 923925 h 3905250"/>
                  <a:gd name="connsiteX238" fmla="*/ 4277525 w 5540715"/>
                  <a:gd name="connsiteY238" fmla="*/ 928687 h 3905250"/>
                  <a:gd name="connsiteX239" fmla="*/ 4248950 w 5540715"/>
                  <a:gd name="connsiteY239" fmla="*/ 938212 h 3905250"/>
                  <a:gd name="connsiteX240" fmla="*/ 4229900 w 5540715"/>
                  <a:gd name="connsiteY240" fmla="*/ 942975 h 3905250"/>
                  <a:gd name="connsiteX241" fmla="*/ 4215612 w 5540715"/>
                  <a:gd name="connsiteY241" fmla="*/ 947737 h 3905250"/>
                  <a:gd name="connsiteX242" fmla="*/ 4158462 w 5540715"/>
                  <a:gd name="connsiteY242" fmla="*/ 957262 h 3905250"/>
                  <a:gd name="connsiteX243" fmla="*/ 4120362 w 5540715"/>
                  <a:gd name="connsiteY243" fmla="*/ 966787 h 3905250"/>
                  <a:gd name="connsiteX244" fmla="*/ 4091787 w 5540715"/>
                  <a:gd name="connsiteY244" fmla="*/ 976312 h 3905250"/>
                  <a:gd name="connsiteX245" fmla="*/ 4067975 w 5540715"/>
                  <a:gd name="connsiteY245" fmla="*/ 985837 h 3905250"/>
                  <a:gd name="connsiteX246" fmla="*/ 4034637 w 5540715"/>
                  <a:gd name="connsiteY246" fmla="*/ 990600 h 3905250"/>
                  <a:gd name="connsiteX247" fmla="*/ 3967962 w 5540715"/>
                  <a:gd name="connsiteY247" fmla="*/ 1009650 h 3905250"/>
                  <a:gd name="connsiteX248" fmla="*/ 3939387 w 5540715"/>
                  <a:gd name="connsiteY248" fmla="*/ 1019175 h 3905250"/>
                  <a:gd name="connsiteX249" fmla="*/ 3906050 w 5540715"/>
                  <a:gd name="connsiteY249" fmla="*/ 1023937 h 3905250"/>
                  <a:gd name="connsiteX250" fmla="*/ 3744125 w 5540715"/>
                  <a:gd name="connsiteY250" fmla="*/ 1019175 h 3905250"/>
                  <a:gd name="connsiteX251" fmla="*/ 3715550 w 5540715"/>
                  <a:gd name="connsiteY251" fmla="*/ 1014412 h 3905250"/>
                  <a:gd name="connsiteX252" fmla="*/ 3677450 w 5540715"/>
                  <a:gd name="connsiteY252" fmla="*/ 1009650 h 3905250"/>
                  <a:gd name="connsiteX253" fmla="*/ 3548862 w 5540715"/>
                  <a:gd name="connsiteY253" fmla="*/ 1023937 h 3905250"/>
                  <a:gd name="connsiteX254" fmla="*/ 3506000 w 5540715"/>
                  <a:gd name="connsiteY254" fmla="*/ 1052512 h 3905250"/>
                  <a:gd name="connsiteX255" fmla="*/ 3486950 w 5540715"/>
                  <a:gd name="connsiteY255" fmla="*/ 1071562 h 3905250"/>
                  <a:gd name="connsiteX256" fmla="*/ 3463137 w 5540715"/>
                  <a:gd name="connsiteY256" fmla="*/ 1090612 h 3905250"/>
                  <a:gd name="connsiteX257" fmla="*/ 3425037 w 5540715"/>
                  <a:gd name="connsiteY257" fmla="*/ 1128712 h 3905250"/>
                  <a:gd name="connsiteX258" fmla="*/ 3396462 w 5540715"/>
                  <a:gd name="connsiteY258" fmla="*/ 1176337 h 3905250"/>
                  <a:gd name="connsiteX259" fmla="*/ 3363125 w 5540715"/>
                  <a:gd name="connsiteY259" fmla="*/ 1228725 h 3905250"/>
                  <a:gd name="connsiteX260" fmla="*/ 3353600 w 5540715"/>
                  <a:gd name="connsiteY260" fmla="*/ 1262062 h 3905250"/>
                  <a:gd name="connsiteX261" fmla="*/ 3348837 w 5540715"/>
                  <a:gd name="connsiteY261" fmla="*/ 1281112 h 3905250"/>
                  <a:gd name="connsiteX262" fmla="*/ 3339312 w 5540715"/>
                  <a:gd name="connsiteY262" fmla="*/ 1295400 h 3905250"/>
                  <a:gd name="connsiteX263" fmla="*/ 3329787 w 5540715"/>
                  <a:gd name="connsiteY263" fmla="*/ 1323975 h 3905250"/>
                  <a:gd name="connsiteX264" fmla="*/ 3301212 w 5540715"/>
                  <a:gd name="connsiteY264" fmla="*/ 1357312 h 3905250"/>
                  <a:gd name="connsiteX265" fmla="*/ 3291687 w 5540715"/>
                  <a:gd name="connsiteY265" fmla="*/ 1381125 h 3905250"/>
                  <a:gd name="connsiteX266" fmla="*/ 3248825 w 5540715"/>
                  <a:gd name="connsiteY266" fmla="*/ 1414462 h 3905250"/>
                  <a:gd name="connsiteX267" fmla="*/ 3234537 w 5540715"/>
                  <a:gd name="connsiteY267" fmla="*/ 1433512 h 3905250"/>
                  <a:gd name="connsiteX268" fmla="*/ 3220250 w 5540715"/>
                  <a:gd name="connsiteY268" fmla="*/ 1443037 h 3905250"/>
                  <a:gd name="connsiteX269" fmla="*/ 3172625 w 5540715"/>
                  <a:gd name="connsiteY269" fmla="*/ 1481137 h 3905250"/>
                  <a:gd name="connsiteX270" fmla="*/ 3153575 w 5540715"/>
                  <a:gd name="connsiteY270" fmla="*/ 1495425 h 3905250"/>
                  <a:gd name="connsiteX271" fmla="*/ 3129762 w 5540715"/>
                  <a:gd name="connsiteY271" fmla="*/ 1504950 h 3905250"/>
                  <a:gd name="connsiteX272" fmla="*/ 3110712 w 5540715"/>
                  <a:gd name="connsiteY272" fmla="*/ 1519237 h 3905250"/>
                  <a:gd name="connsiteX273" fmla="*/ 3096425 w 5540715"/>
                  <a:gd name="connsiteY273" fmla="*/ 1533525 h 3905250"/>
                  <a:gd name="connsiteX274" fmla="*/ 3072612 w 5540715"/>
                  <a:gd name="connsiteY274" fmla="*/ 1543050 h 3905250"/>
                  <a:gd name="connsiteX275" fmla="*/ 3058325 w 5540715"/>
                  <a:gd name="connsiteY275" fmla="*/ 1557337 h 3905250"/>
                  <a:gd name="connsiteX276" fmla="*/ 3034512 w 5540715"/>
                  <a:gd name="connsiteY276" fmla="*/ 1566862 h 3905250"/>
                  <a:gd name="connsiteX277" fmla="*/ 3015462 w 5540715"/>
                  <a:gd name="connsiteY277" fmla="*/ 1576387 h 3905250"/>
                  <a:gd name="connsiteX278" fmla="*/ 2967837 w 5540715"/>
                  <a:gd name="connsiteY278" fmla="*/ 1604962 h 3905250"/>
                  <a:gd name="connsiteX279" fmla="*/ 2953550 w 5540715"/>
                  <a:gd name="connsiteY279" fmla="*/ 1614487 h 3905250"/>
                  <a:gd name="connsiteX280" fmla="*/ 2939262 w 5540715"/>
                  <a:gd name="connsiteY280" fmla="*/ 1619250 h 3905250"/>
                  <a:gd name="connsiteX281" fmla="*/ 2910687 w 5540715"/>
                  <a:gd name="connsiteY281" fmla="*/ 1638300 h 3905250"/>
                  <a:gd name="connsiteX282" fmla="*/ 2896400 w 5540715"/>
                  <a:gd name="connsiteY282" fmla="*/ 1652587 h 3905250"/>
                  <a:gd name="connsiteX283" fmla="*/ 2834487 w 5540715"/>
                  <a:gd name="connsiteY283" fmla="*/ 1681162 h 3905250"/>
                  <a:gd name="connsiteX284" fmla="*/ 2791625 w 5540715"/>
                  <a:gd name="connsiteY284" fmla="*/ 1709737 h 3905250"/>
                  <a:gd name="connsiteX285" fmla="*/ 2767812 w 5540715"/>
                  <a:gd name="connsiteY285" fmla="*/ 1719262 h 3905250"/>
                  <a:gd name="connsiteX286" fmla="*/ 2753525 w 5540715"/>
                  <a:gd name="connsiteY286" fmla="*/ 1728787 h 3905250"/>
                  <a:gd name="connsiteX287" fmla="*/ 2739237 w 5540715"/>
                  <a:gd name="connsiteY287" fmla="*/ 1733550 h 3905250"/>
                  <a:gd name="connsiteX288" fmla="*/ 2724950 w 5540715"/>
                  <a:gd name="connsiteY288" fmla="*/ 1743075 h 3905250"/>
                  <a:gd name="connsiteX289" fmla="*/ 2663037 w 5540715"/>
                  <a:gd name="connsiteY289" fmla="*/ 1752600 h 3905250"/>
                  <a:gd name="connsiteX290" fmla="*/ 2596362 w 5540715"/>
                  <a:gd name="connsiteY290" fmla="*/ 1738312 h 3905250"/>
                  <a:gd name="connsiteX291" fmla="*/ 2572550 w 5540715"/>
                  <a:gd name="connsiteY291" fmla="*/ 1728788 h 3905250"/>
                  <a:gd name="connsiteX292" fmla="*/ 2524925 w 5540715"/>
                  <a:gd name="connsiteY292" fmla="*/ 1728787 h 3905250"/>
                  <a:gd name="connsiteX293" fmla="*/ 2470156 w 5540715"/>
                  <a:gd name="connsiteY293" fmla="*/ 1804987 h 3905250"/>
                  <a:gd name="connsiteX294" fmla="*/ 2389193 w 5540715"/>
                  <a:gd name="connsiteY294" fmla="*/ 1881187 h 3905250"/>
                  <a:gd name="connsiteX295" fmla="*/ 2315375 w 5540715"/>
                  <a:gd name="connsiteY295" fmla="*/ 1909762 h 3905250"/>
                  <a:gd name="connsiteX296" fmla="*/ 2253462 w 5540715"/>
                  <a:gd name="connsiteY296" fmla="*/ 1924050 h 3905250"/>
                  <a:gd name="connsiteX297" fmla="*/ 2234412 w 5540715"/>
                  <a:gd name="connsiteY297" fmla="*/ 1943100 h 3905250"/>
                  <a:gd name="connsiteX298" fmla="*/ 2220125 w 5540715"/>
                  <a:gd name="connsiteY298" fmla="*/ 1947862 h 3905250"/>
                  <a:gd name="connsiteX299" fmla="*/ 2186787 w 5540715"/>
                  <a:gd name="connsiteY299" fmla="*/ 1966912 h 3905250"/>
                  <a:gd name="connsiteX300" fmla="*/ 2148687 w 5540715"/>
                  <a:gd name="connsiteY300" fmla="*/ 1985962 h 3905250"/>
                  <a:gd name="connsiteX301" fmla="*/ 2072487 w 5540715"/>
                  <a:gd name="connsiteY301" fmla="*/ 1971675 h 3905250"/>
                  <a:gd name="connsiteX302" fmla="*/ 1996288 w 5540715"/>
                  <a:gd name="connsiteY302" fmla="*/ 1990725 h 3905250"/>
                  <a:gd name="connsiteX303" fmla="*/ 1939137 w 5540715"/>
                  <a:gd name="connsiteY303" fmla="*/ 2047875 h 3905250"/>
                  <a:gd name="connsiteX304" fmla="*/ 1910562 w 5540715"/>
                  <a:gd name="connsiteY304" fmla="*/ 2071687 h 3905250"/>
                  <a:gd name="connsiteX305" fmla="*/ 1886750 w 5540715"/>
                  <a:gd name="connsiteY305" fmla="*/ 2081212 h 3905250"/>
                  <a:gd name="connsiteX306" fmla="*/ 1858175 w 5540715"/>
                  <a:gd name="connsiteY306" fmla="*/ 2100262 h 3905250"/>
                  <a:gd name="connsiteX307" fmla="*/ 1834362 w 5540715"/>
                  <a:gd name="connsiteY307" fmla="*/ 2109787 h 3905250"/>
                  <a:gd name="connsiteX308" fmla="*/ 1815312 w 5540715"/>
                  <a:gd name="connsiteY308" fmla="*/ 2124075 h 3905250"/>
                  <a:gd name="connsiteX309" fmla="*/ 1796262 w 5540715"/>
                  <a:gd name="connsiteY309" fmla="*/ 2133600 h 3905250"/>
                  <a:gd name="connsiteX310" fmla="*/ 1786737 w 5540715"/>
                  <a:gd name="connsiteY310" fmla="*/ 2147887 h 3905250"/>
                  <a:gd name="connsiteX311" fmla="*/ 1772450 w 5540715"/>
                  <a:gd name="connsiteY311" fmla="*/ 2152650 h 3905250"/>
                  <a:gd name="connsiteX312" fmla="*/ 1753400 w 5540715"/>
                  <a:gd name="connsiteY312" fmla="*/ 2166937 h 3905250"/>
                  <a:gd name="connsiteX313" fmla="*/ 1696250 w 5540715"/>
                  <a:gd name="connsiteY313" fmla="*/ 2219325 h 3905250"/>
                  <a:gd name="connsiteX314" fmla="*/ 1672437 w 5540715"/>
                  <a:gd name="connsiteY314" fmla="*/ 2238375 h 3905250"/>
                  <a:gd name="connsiteX315" fmla="*/ 1648625 w 5540715"/>
                  <a:gd name="connsiteY315" fmla="*/ 2252662 h 3905250"/>
                  <a:gd name="connsiteX316" fmla="*/ 1615287 w 5540715"/>
                  <a:gd name="connsiteY316" fmla="*/ 2286000 h 3905250"/>
                  <a:gd name="connsiteX317" fmla="*/ 1591475 w 5540715"/>
                  <a:gd name="connsiteY317" fmla="*/ 2305050 h 3905250"/>
                  <a:gd name="connsiteX318" fmla="*/ 1577187 w 5540715"/>
                  <a:gd name="connsiteY318" fmla="*/ 2314575 h 3905250"/>
                  <a:gd name="connsiteX319" fmla="*/ 1562900 w 5540715"/>
                  <a:gd name="connsiteY319" fmla="*/ 2328862 h 3905250"/>
                  <a:gd name="connsiteX320" fmla="*/ 1558137 w 5540715"/>
                  <a:gd name="connsiteY320" fmla="*/ 2343150 h 3905250"/>
                  <a:gd name="connsiteX321" fmla="*/ 1520037 w 5540715"/>
                  <a:gd name="connsiteY321" fmla="*/ 2366962 h 3905250"/>
                  <a:gd name="connsiteX322" fmla="*/ 1496225 w 5540715"/>
                  <a:gd name="connsiteY322" fmla="*/ 2381250 h 3905250"/>
                  <a:gd name="connsiteX323" fmla="*/ 1477175 w 5540715"/>
                  <a:gd name="connsiteY323" fmla="*/ 2395537 h 3905250"/>
                  <a:gd name="connsiteX324" fmla="*/ 1462887 w 5540715"/>
                  <a:gd name="connsiteY324" fmla="*/ 2400300 h 3905250"/>
                  <a:gd name="connsiteX325" fmla="*/ 1424787 w 5540715"/>
                  <a:gd name="connsiteY325" fmla="*/ 2419350 h 3905250"/>
                  <a:gd name="connsiteX326" fmla="*/ 1405737 w 5540715"/>
                  <a:gd name="connsiteY326" fmla="*/ 2428875 h 3905250"/>
                  <a:gd name="connsiteX327" fmla="*/ 1362875 w 5540715"/>
                  <a:gd name="connsiteY327" fmla="*/ 2462212 h 3905250"/>
                  <a:gd name="connsiteX328" fmla="*/ 1329537 w 5540715"/>
                  <a:gd name="connsiteY328" fmla="*/ 2476500 h 3905250"/>
                  <a:gd name="connsiteX329" fmla="*/ 1310487 w 5540715"/>
                  <a:gd name="connsiteY329" fmla="*/ 2490787 h 3905250"/>
                  <a:gd name="connsiteX330" fmla="*/ 1262862 w 5540715"/>
                  <a:gd name="connsiteY330" fmla="*/ 2514600 h 3905250"/>
                  <a:gd name="connsiteX331" fmla="*/ 1224762 w 5540715"/>
                  <a:gd name="connsiteY331" fmla="*/ 2538412 h 3905250"/>
                  <a:gd name="connsiteX332" fmla="*/ 1210475 w 5540715"/>
                  <a:gd name="connsiteY332" fmla="*/ 2543175 h 3905250"/>
                  <a:gd name="connsiteX333" fmla="*/ 1191425 w 5540715"/>
                  <a:gd name="connsiteY333" fmla="*/ 2557462 h 3905250"/>
                  <a:gd name="connsiteX334" fmla="*/ 1129512 w 5540715"/>
                  <a:gd name="connsiteY334" fmla="*/ 2600325 h 3905250"/>
                  <a:gd name="connsiteX335" fmla="*/ 1100937 w 5540715"/>
                  <a:gd name="connsiteY335" fmla="*/ 2624137 h 3905250"/>
                  <a:gd name="connsiteX336" fmla="*/ 1086650 w 5540715"/>
                  <a:gd name="connsiteY336" fmla="*/ 2638425 h 3905250"/>
                  <a:gd name="connsiteX337" fmla="*/ 1077125 w 5540715"/>
                  <a:gd name="connsiteY337" fmla="*/ 2652712 h 3905250"/>
                  <a:gd name="connsiteX338" fmla="*/ 1053312 w 5540715"/>
                  <a:gd name="connsiteY33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08825 w 5540715"/>
                  <a:gd name="connsiteY12" fmla="*/ 2947987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08825 w 5540715"/>
                  <a:gd name="connsiteY11" fmla="*/ 2947987 h 3905250"/>
                  <a:gd name="connsiteX12" fmla="*/ 686600 w 5540715"/>
                  <a:gd name="connsiteY12" fmla="*/ 2990850 h 3905250"/>
                  <a:gd name="connsiteX13" fmla="*/ 672312 w 5540715"/>
                  <a:gd name="connsiteY13" fmla="*/ 3000375 h 3905250"/>
                  <a:gd name="connsiteX14" fmla="*/ 596112 w 5540715"/>
                  <a:gd name="connsiteY14" fmla="*/ 3014662 h 3905250"/>
                  <a:gd name="connsiteX15" fmla="*/ 572300 w 5540715"/>
                  <a:gd name="connsiteY15" fmla="*/ 3019425 h 3905250"/>
                  <a:gd name="connsiteX16" fmla="*/ 234162 w 5540715"/>
                  <a:gd name="connsiteY16" fmla="*/ 3028950 h 3905250"/>
                  <a:gd name="connsiteX17" fmla="*/ 157962 w 5540715"/>
                  <a:gd name="connsiteY17" fmla="*/ 3071812 h 3905250"/>
                  <a:gd name="connsiteX18" fmla="*/ 96050 w 5540715"/>
                  <a:gd name="connsiteY18" fmla="*/ 3138487 h 3905250"/>
                  <a:gd name="connsiteX19" fmla="*/ 81762 w 5540715"/>
                  <a:gd name="connsiteY19" fmla="*/ 3148012 h 3905250"/>
                  <a:gd name="connsiteX20" fmla="*/ 53187 w 5540715"/>
                  <a:gd name="connsiteY20" fmla="*/ 3200400 h 3905250"/>
                  <a:gd name="connsiteX21" fmla="*/ 34137 w 5540715"/>
                  <a:gd name="connsiteY21" fmla="*/ 3233737 h 3905250"/>
                  <a:gd name="connsiteX22" fmla="*/ 24612 w 5540715"/>
                  <a:gd name="connsiteY22" fmla="*/ 3267075 h 3905250"/>
                  <a:gd name="connsiteX23" fmla="*/ 15087 w 5540715"/>
                  <a:gd name="connsiteY23" fmla="*/ 3309937 h 3905250"/>
                  <a:gd name="connsiteX24" fmla="*/ 5562 w 5540715"/>
                  <a:gd name="connsiteY24" fmla="*/ 3348037 h 3905250"/>
                  <a:gd name="connsiteX25" fmla="*/ 5562 w 5540715"/>
                  <a:gd name="connsiteY25" fmla="*/ 3571875 h 3905250"/>
                  <a:gd name="connsiteX26" fmla="*/ 19850 w 5540715"/>
                  <a:gd name="connsiteY26" fmla="*/ 3624262 h 3905250"/>
                  <a:gd name="connsiteX27" fmla="*/ 24612 w 5540715"/>
                  <a:gd name="connsiteY27" fmla="*/ 3648075 h 3905250"/>
                  <a:gd name="connsiteX28" fmla="*/ 38900 w 5540715"/>
                  <a:gd name="connsiteY28" fmla="*/ 3671887 h 3905250"/>
                  <a:gd name="connsiteX29" fmla="*/ 62712 w 5540715"/>
                  <a:gd name="connsiteY29" fmla="*/ 3714750 h 3905250"/>
                  <a:gd name="connsiteX30" fmla="*/ 77000 w 5540715"/>
                  <a:gd name="connsiteY30" fmla="*/ 3738562 h 3905250"/>
                  <a:gd name="connsiteX31" fmla="*/ 110337 w 5540715"/>
                  <a:gd name="connsiteY31" fmla="*/ 3757612 h 3905250"/>
                  <a:gd name="connsiteX32" fmla="*/ 129387 w 5540715"/>
                  <a:gd name="connsiteY32" fmla="*/ 3771900 h 3905250"/>
                  <a:gd name="connsiteX33" fmla="*/ 177012 w 5540715"/>
                  <a:gd name="connsiteY33" fmla="*/ 3800475 h 3905250"/>
                  <a:gd name="connsiteX34" fmla="*/ 243687 w 5540715"/>
                  <a:gd name="connsiteY34" fmla="*/ 3843337 h 3905250"/>
                  <a:gd name="connsiteX35" fmla="*/ 281787 w 5540715"/>
                  <a:gd name="connsiteY35" fmla="*/ 3867150 h 3905250"/>
                  <a:gd name="connsiteX36" fmla="*/ 319887 w 5540715"/>
                  <a:gd name="connsiteY36" fmla="*/ 3876675 h 3905250"/>
                  <a:gd name="connsiteX37" fmla="*/ 353225 w 5540715"/>
                  <a:gd name="connsiteY37" fmla="*/ 3890962 h 3905250"/>
                  <a:gd name="connsiteX38" fmla="*/ 496100 w 5540715"/>
                  <a:gd name="connsiteY38" fmla="*/ 3905250 h 3905250"/>
                  <a:gd name="connsiteX39" fmla="*/ 881862 w 5540715"/>
                  <a:gd name="connsiteY39" fmla="*/ 3900487 h 3905250"/>
                  <a:gd name="connsiteX40" fmla="*/ 991400 w 5540715"/>
                  <a:gd name="connsiteY40" fmla="*/ 3895725 h 3905250"/>
                  <a:gd name="connsiteX41" fmla="*/ 1234287 w 5540715"/>
                  <a:gd name="connsiteY41" fmla="*/ 3900487 h 3905250"/>
                  <a:gd name="connsiteX42" fmla="*/ 1410500 w 5540715"/>
                  <a:gd name="connsiteY42" fmla="*/ 3895725 h 3905250"/>
                  <a:gd name="connsiteX43" fmla="*/ 1453362 w 5540715"/>
                  <a:gd name="connsiteY43" fmla="*/ 3881437 h 3905250"/>
                  <a:gd name="connsiteX44" fmla="*/ 1472412 w 5540715"/>
                  <a:gd name="connsiteY44" fmla="*/ 3876675 h 3905250"/>
                  <a:gd name="connsiteX45" fmla="*/ 1510512 w 5540715"/>
                  <a:gd name="connsiteY45" fmla="*/ 3862387 h 3905250"/>
                  <a:gd name="connsiteX46" fmla="*/ 1539087 w 5540715"/>
                  <a:gd name="connsiteY46" fmla="*/ 3857625 h 3905250"/>
                  <a:gd name="connsiteX47" fmla="*/ 1577187 w 5540715"/>
                  <a:gd name="connsiteY47" fmla="*/ 3829050 h 3905250"/>
                  <a:gd name="connsiteX48" fmla="*/ 1610525 w 5540715"/>
                  <a:gd name="connsiteY48" fmla="*/ 3795712 h 3905250"/>
                  <a:gd name="connsiteX49" fmla="*/ 1624812 w 5540715"/>
                  <a:gd name="connsiteY49" fmla="*/ 3781425 h 3905250"/>
                  <a:gd name="connsiteX50" fmla="*/ 1677200 w 5540715"/>
                  <a:gd name="connsiteY50" fmla="*/ 3738562 h 3905250"/>
                  <a:gd name="connsiteX51" fmla="*/ 1696250 w 5540715"/>
                  <a:gd name="connsiteY51" fmla="*/ 3724275 h 3905250"/>
                  <a:gd name="connsiteX52" fmla="*/ 1710537 w 5540715"/>
                  <a:gd name="connsiteY52" fmla="*/ 3705225 h 3905250"/>
                  <a:gd name="connsiteX53" fmla="*/ 1729587 w 5540715"/>
                  <a:gd name="connsiteY53" fmla="*/ 3695700 h 3905250"/>
                  <a:gd name="connsiteX54" fmla="*/ 1748637 w 5540715"/>
                  <a:gd name="connsiteY54" fmla="*/ 3681412 h 3905250"/>
                  <a:gd name="connsiteX55" fmla="*/ 1767687 w 5540715"/>
                  <a:gd name="connsiteY55" fmla="*/ 3662362 h 3905250"/>
                  <a:gd name="connsiteX56" fmla="*/ 1781975 w 5540715"/>
                  <a:gd name="connsiteY56" fmla="*/ 3643312 h 3905250"/>
                  <a:gd name="connsiteX57" fmla="*/ 1801025 w 5540715"/>
                  <a:gd name="connsiteY57" fmla="*/ 3633787 h 3905250"/>
                  <a:gd name="connsiteX58" fmla="*/ 1815312 w 5540715"/>
                  <a:gd name="connsiteY58" fmla="*/ 3624262 h 3905250"/>
                  <a:gd name="connsiteX59" fmla="*/ 1843887 w 5540715"/>
                  <a:gd name="connsiteY59" fmla="*/ 3600450 h 3905250"/>
                  <a:gd name="connsiteX60" fmla="*/ 1867700 w 5540715"/>
                  <a:gd name="connsiteY60" fmla="*/ 3581400 h 3905250"/>
                  <a:gd name="connsiteX61" fmla="*/ 1886750 w 5540715"/>
                  <a:gd name="connsiteY61" fmla="*/ 3562350 h 3905250"/>
                  <a:gd name="connsiteX62" fmla="*/ 1905800 w 5540715"/>
                  <a:gd name="connsiteY62" fmla="*/ 3543300 h 3905250"/>
                  <a:gd name="connsiteX63" fmla="*/ 1910562 w 5540715"/>
                  <a:gd name="connsiteY63" fmla="*/ 3529012 h 3905250"/>
                  <a:gd name="connsiteX64" fmla="*/ 1953425 w 5540715"/>
                  <a:gd name="connsiteY64" fmla="*/ 3490912 h 3905250"/>
                  <a:gd name="connsiteX65" fmla="*/ 1972475 w 5540715"/>
                  <a:gd name="connsiteY65" fmla="*/ 3462337 h 3905250"/>
                  <a:gd name="connsiteX66" fmla="*/ 2001050 w 5540715"/>
                  <a:gd name="connsiteY66" fmla="*/ 3424237 h 3905250"/>
                  <a:gd name="connsiteX67" fmla="*/ 2029625 w 5540715"/>
                  <a:gd name="connsiteY67" fmla="*/ 3381375 h 3905250"/>
                  <a:gd name="connsiteX68" fmla="*/ 2043912 w 5540715"/>
                  <a:gd name="connsiteY68" fmla="*/ 3357562 h 3905250"/>
                  <a:gd name="connsiteX69" fmla="*/ 2058200 w 5540715"/>
                  <a:gd name="connsiteY69" fmla="*/ 3338512 h 3905250"/>
                  <a:gd name="connsiteX70" fmla="*/ 2067725 w 5540715"/>
                  <a:gd name="connsiteY70" fmla="*/ 3314700 h 3905250"/>
                  <a:gd name="connsiteX71" fmla="*/ 2062962 w 5540715"/>
                  <a:gd name="connsiteY71" fmla="*/ 3271837 h 3905250"/>
                  <a:gd name="connsiteX72" fmla="*/ 1994700 w 5540715"/>
                  <a:gd name="connsiteY72" fmla="*/ 3141662 h 3905250"/>
                  <a:gd name="connsiteX73" fmla="*/ 1824837 w 5540715"/>
                  <a:gd name="connsiteY73" fmla="*/ 2870200 h 3905250"/>
                  <a:gd name="connsiteX74" fmla="*/ 2082012 w 5540715"/>
                  <a:gd name="connsiteY74" fmla="*/ 2681287 h 3905250"/>
                  <a:gd name="connsiteX75" fmla="*/ 2158212 w 5540715"/>
                  <a:gd name="connsiteY75" fmla="*/ 2586037 h 3905250"/>
                  <a:gd name="connsiteX76" fmla="*/ 2182025 w 5540715"/>
                  <a:gd name="connsiteY76" fmla="*/ 2547937 h 3905250"/>
                  <a:gd name="connsiteX77" fmla="*/ 2215362 w 5540715"/>
                  <a:gd name="connsiteY77" fmla="*/ 2509837 h 3905250"/>
                  <a:gd name="connsiteX78" fmla="*/ 2234412 w 5540715"/>
                  <a:gd name="connsiteY78" fmla="*/ 2490787 h 3905250"/>
                  <a:gd name="connsiteX79" fmla="*/ 2267750 w 5540715"/>
                  <a:gd name="connsiteY79" fmla="*/ 2481262 h 3905250"/>
                  <a:gd name="connsiteX80" fmla="*/ 2291562 w 5540715"/>
                  <a:gd name="connsiteY80" fmla="*/ 2471737 h 3905250"/>
                  <a:gd name="connsiteX81" fmla="*/ 2386812 w 5540715"/>
                  <a:gd name="connsiteY81" fmla="*/ 2462212 h 3905250"/>
                  <a:gd name="connsiteX82" fmla="*/ 2453487 w 5540715"/>
                  <a:gd name="connsiteY82" fmla="*/ 2452687 h 3905250"/>
                  <a:gd name="connsiteX83" fmla="*/ 2510637 w 5540715"/>
                  <a:gd name="connsiteY83" fmla="*/ 2443162 h 3905250"/>
                  <a:gd name="connsiteX84" fmla="*/ 2529687 w 5540715"/>
                  <a:gd name="connsiteY84" fmla="*/ 2433637 h 3905250"/>
                  <a:gd name="connsiteX85" fmla="*/ 2634462 w 5540715"/>
                  <a:gd name="connsiteY85" fmla="*/ 2424112 h 3905250"/>
                  <a:gd name="connsiteX86" fmla="*/ 2767812 w 5540715"/>
                  <a:gd name="connsiteY86" fmla="*/ 2419350 h 3905250"/>
                  <a:gd name="connsiteX87" fmla="*/ 2791625 w 5540715"/>
                  <a:gd name="connsiteY87" fmla="*/ 2414587 h 3905250"/>
                  <a:gd name="connsiteX88" fmla="*/ 2829725 w 5540715"/>
                  <a:gd name="connsiteY88" fmla="*/ 2390775 h 3905250"/>
                  <a:gd name="connsiteX89" fmla="*/ 2848775 w 5540715"/>
                  <a:gd name="connsiteY89" fmla="*/ 2381250 h 3905250"/>
                  <a:gd name="connsiteX90" fmla="*/ 2886875 w 5540715"/>
                  <a:gd name="connsiteY90" fmla="*/ 2352675 h 3905250"/>
                  <a:gd name="connsiteX91" fmla="*/ 2905925 w 5540715"/>
                  <a:gd name="connsiteY91" fmla="*/ 2338387 h 3905250"/>
                  <a:gd name="connsiteX92" fmla="*/ 2920212 w 5540715"/>
                  <a:gd name="connsiteY92" fmla="*/ 2328862 h 3905250"/>
                  <a:gd name="connsiteX93" fmla="*/ 2934500 w 5540715"/>
                  <a:gd name="connsiteY93" fmla="*/ 2314575 h 3905250"/>
                  <a:gd name="connsiteX94" fmla="*/ 2958312 w 5540715"/>
                  <a:gd name="connsiteY94" fmla="*/ 2309812 h 3905250"/>
                  <a:gd name="connsiteX95" fmla="*/ 2982125 w 5540715"/>
                  <a:gd name="connsiteY95" fmla="*/ 2295525 h 3905250"/>
                  <a:gd name="connsiteX96" fmla="*/ 3001175 w 5540715"/>
                  <a:gd name="connsiteY96" fmla="*/ 2281237 h 3905250"/>
                  <a:gd name="connsiteX97" fmla="*/ 3024987 w 5540715"/>
                  <a:gd name="connsiteY97" fmla="*/ 2271712 h 3905250"/>
                  <a:gd name="connsiteX98" fmla="*/ 3063087 w 5540715"/>
                  <a:gd name="connsiteY98" fmla="*/ 2243137 h 3905250"/>
                  <a:gd name="connsiteX99" fmla="*/ 3096425 w 5540715"/>
                  <a:gd name="connsiteY99" fmla="*/ 2224087 h 3905250"/>
                  <a:gd name="connsiteX100" fmla="*/ 3115475 w 5540715"/>
                  <a:gd name="connsiteY100" fmla="*/ 2205037 h 3905250"/>
                  <a:gd name="connsiteX101" fmla="*/ 3153575 w 5540715"/>
                  <a:gd name="connsiteY101" fmla="*/ 2185987 h 3905250"/>
                  <a:gd name="connsiteX102" fmla="*/ 3172625 w 5540715"/>
                  <a:gd name="connsiteY102" fmla="*/ 2171700 h 3905250"/>
                  <a:gd name="connsiteX103" fmla="*/ 3234537 w 5540715"/>
                  <a:gd name="connsiteY103" fmla="*/ 2119312 h 3905250"/>
                  <a:gd name="connsiteX104" fmla="*/ 3296450 w 5540715"/>
                  <a:gd name="connsiteY104" fmla="*/ 2076450 h 3905250"/>
                  <a:gd name="connsiteX105" fmla="*/ 3329787 w 5540715"/>
                  <a:gd name="connsiteY105" fmla="*/ 2052637 h 3905250"/>
                  <a:gd name="connsiteX106" fmla="*/ 3358362 w 5540715"/>
                  <a:gd name="connsiteY106" fmla="*/ 2033587 h 3905250"/>
                  <a:gd name="connsiteX107" fmla="*/ 3420275 w 5540715"/>
                  <a:gd name="connsiteY107" fmla="*/ 1995487 h 3905250"/>
                  <a:gd name="connsiteX108" fmla="*/ 3453612 w 5540715"/>
                  <a:gd name="connsiteY108" fmla="*/ 1981200 h 3905250"/>
                  <a:gd name="connsiteX109" fmla="*/ 3482187 w 5540715"/>
                  <a:gd name="connsiteY109" fmla="*/ 1962150 h 3905250"/>
                  <a:gd name="connsiteX110" fmla="*/ 3534575 w 5540715"/>
                  <a:gd name="connsiteY110" fmla="*/ 1933575 h 3905250"/>
                  <a:gd name="connsiteX111" fmla="*/ 3563150 w 5540715"/>
                  <a:gd name="connsiteY111" fmla="*/ 1914525 h 3905250"/>
                  <a:gd name="connsiteX112" fmla="*/ 3639350 w 5540715"/>
                  <a:gd name="connsiteY112" fmla="*/ 1871662 h 3905250"/>
                  <a:gd name="connsiteX113" fmla="*/ 3686975 w 5540715"/>
                  <a:gd name="connsiteY113" fmla="*/ 1843087 h 3905250"/>
                  <a:gd name="connsiteX114" fmla="*/ 3720312 w 5540715"/>
                  <a:gd name="connsiteY114" fmla="*/ 1824037 h 3905250"/>
                  <a:gd name="connsiteX115" fmla="*/ 3744125 w 5540715"/>
                  <a:gd name="connsiteY115" fmla="*/ 1804987 h 3905250"/>
                  <a:gd name="connsiteX116" fmla="*/ 3772700 w 5540715"/>
                  <a:gd name="connsiteY116" fmla="*/ 1795462 h 3905250"/>
                  <a:gd name="connsiteX117" fmla="*/ 3796512 w 5540715"/>
                  <a:gd name="connsiteY117" fmla="*/ 1776412 h 3905250"/>
                  <a:gd name="connsiteX118" fmla="*/ 3829850 w 5540715"/>
                  <a:gd name="connsiteY118" fmla="*/ 1762125 h 3905250"/>
                  <a:gd name="connsiteX119" fmla="*/ 3858425 w 5540715"/>
                  <a:gd name="connsiteY119" fmla="*/ 1747837 h 3905250"/>
                  <a:gd name="connsiteX120" fmla="*/ 3882237 w 5540715"/>
                  <a:gd name="connsiteY120" fmla="*/ 1733550 h 3905250"/>
                  <a:gd name="connsiteX121" fmla="*/ 3929862 w 5540715"/>
                  <a:gd name="connsiteY121" fmla="*/ 1714500 h 3905250"/>
                  <a:gd name="connsiteX122" fmla="*/ 3958437 w 5540715"/>
                  <a:gd name="connsiteY122" fmla="*/ 1695450 h 3905250"/>
                  <a:gd name="connsiteX123" fmla="*/ 3977487 w 5540715"/>
                  <a:gd name="connsiteY123" fmla="*/ 1681162 h 3905250"/>
                  <a:gd name="connsiteX124" fmla="*/ 4029875 w 5540715"/>
                  <a:gd name="connsiteY124" fmla="*/ 1657350 h 3905250"/>
                  <a:gd name="connsiteX125" fmla="*/ 4082262 w 5540715"/>
                  <a:gd name="connsiteY125" fmla="*/ 1614487 h 3905250"/>
                  <a:gd name="connsiteX126" fmla="*/ 4139412 w 5540715"/>
                  <a:gd name="connsiteY126" fmla="*/ 1576387 h 3905250"/>
                  <a:gd name="connsiteX127" fmla="*/ 4167987 w 5540715"/>
                  <a:gd name="connsiteY127" fmla="*/ 1557337 h 3905250"/>
                  <a:gd name="connsiteX128" fmla="*/ 4196562 w 5540715"/>
                  <a:gd name="connsiteY128" fmla="*/ 1538287 h 3905250"/>
                  <a:gd name="connsiteX129" fmla="*/ 4253712 w 5540715"/>
                  <a:gd name="connsiteY129" fmla="*/ 1509712 h 3905250"/>
                  <a:gd name="connsiteX130" fmla="*/ 4277525 w 5540715"/>
                  <a:gd name="connsiteY130" fmla="*/ 1500187 h 3905250"/>
                  <a:gd name="connsiteX131" fmla="*/ 4296575 w 5540715"/>
                  <a:gd name="connsiteY131" fmla="*/ 1490662 h 3905250"/>
                  <a:gd name="connsiteX132" fmla="*/ 4325150 w 5540715"/>
                  <a:gd name="connsiteY132" fmla="*/ 1485900 h 3905250"/>
                  <a:gd name="connsiteX133" fmla="*/ 4353725 w 5540715"/>
                  <a:gd name="connsiteY133" fmla="*/ 1476375 h 3905250"/>
                  <a:gd name="connsiteX134" fmla="*/ 4491837 w 5540715"/>
                  <a:gd name="connsiteY134" fmla="*/ 1481137 h 3905250"/>
                  <a:gd name="connsiteX135" fmla="*/ 4510887 w 5540715"/>
                  <a:gd name="connsiteY135" fmla="*/ 1495425 h 3905250"/>
                  <a:gd name="connsiteX136" fmla="*/ 4568037 w 5540715"/>
                  <a:gd name="connsiteY136" fmla="*/ 1528762 h 3905250"/>
                  <a:gd name="connsiteX137" fmla="*/ 4615662 w 5540715"/>
                  <a:gd name="connsiteY137" fmla="*/ 1571625 h 3905250"/>
                  <a:gd name="connsiteX138" fmla="*/ 4629950 w 5540715"/>
                  <a:gd name="connsiteY138" fmla="*/ 1590675 h 3905250"/>
                  <a:gd name="connsiteX139" fmla="*/ 4629950 w 5540715"/>
                  <a:gd name="connsiteY139" fmla="*/ 1690687 h 3905250"/>
                  <a:gd name="connsiteX140" fmla="*/ 4610900 w 5540715"/>
                  <a:gd name="connsiteY140" fmla="*/ 1724025 h 3905250"/>
                  <a:gd name="connsiteX141" fmla="*/ 4587087 w 5540715"/>
                  <a:gd name="connsiteY141" fmla="*/ 1785937 h 3905250"/>
                  <a:gd name="connsiteX142" fmla="*/ 4577562 w 5540715"/>
                  <a:gd name="connsiteY142" fmla="*/ 1809750 h 3905250"/>
                  <a:gd name="connsiteX143" fmla="*/ 4572800 w 5540715"/>
                  <a:gd name="connsiteY143" fmla="*/ 1828800 h 3905250"/>
                  <a:gd name="connsiteX144" fmla="*/ 4563275 w 5540715"/>
                  <a:gd name="connsiteY144" fmla="*/ 1876425 h 3905250"/>
                  <a:gd name="connsiteX145" fmla="*/ 4558512 w 5540715"/>
                  <a:gd name="connsiteY145" fmla="*/ 1909762 h 3905250"/>
                  <a:gd name="connsiteX146" fmla="*/ 4553750 w 5540715"/>
                  <a:gd name="connsiteY146" fmla="*/ 1938337 h 3905250"/>
                  <a:gd name="connsiteX147" fmla="*/ 4572800 w 5540715"/>
                  <a:gd name="connsiteY147" fmla="*/ 2133600 h 3905250"/>
                  <a:gd name="connsiteX148" fmla="*/ 4601375 w 5540715"/>
                  <a:gd name="connsiteY148" fmla="*/ 2162175 h 3905250"/>
                  <a:gd name="connsiteX149" fmla="*/ 4620425 w 5540715"/>
                  <a:gd name="connsiteY149" fmla="*/ 2166937 h 3905250"/>
                  <a:gd name="connsiteX150" fmla="*/ 4644237 w 5540715"/>
                  <a:gd name="connsiteY150" fmla="*/ 2181225 h 3905250"/>
                  <a:gd name="connsiteX151" fmla="*/ 4663287 w 5540715"/>
                  <a:gd name="connsiteY151" fmla="*/ 2185987 h 3905250"/>
                  <a:gd name="connsiteX152" fmla="*/ 4715675 w 5540715"/>
                  <a:gd name="connsiteY152" fmla="*/ 2195512 h 3905250"/>
                  <a:gd name="connsiteX153" fmla="*/ 4829975 w 5540715"/>
                  <a:gd name="connsiteY153" fmla="*/ 2185987 h 3905250"/>
                  <a:gd name="connsiteX154" fmla="*/ 4863312 w 5540715"/>
                  <a:gd name="connsiteY154" fmla="*/ 2166937 h 3905250"/>
                  <a:gd name="connsiteX155" fmla="*/ 4915700 w 5540715"/>
                  <a:gd name="connsiteY155" fmla="*/ 2147887 h 3905250"/>
                  <a:gd name="connsiteX156" fmla="*/ 4934750 w 5540715"/>
                  <a:gd name="connsiteY156" fmla="*/ 2133600 h 3905250"/>
                  <a:gd name="connsiteX157" fmla="*/ 4949037 w 5540715"/>
                  <a:gd name="connsiteY157" fmla="*/ 2128837 h 3905250"/>
                  <a:gd name="connsiteX158" fmla="*/ 4963325 w 5540715"/>
                  <a:gd name="connsiteY158" fmla="*/ 2114550 h 3905250"/>
                  <a:gd name="connsiteX159" fmla="*/ 4982375 w 5540715"/>
                  <a:gd name="connsiteY159" fmla="*/ 2100262 h 3905250"/>
                  <a:gd name="connsiteX160" fmla="*/ 5010950 w 5540715"/>
                  <a:gd name="connsiteY160" fmla="*/ 2081212 h 3905250"/>
                  <a:gd name="connsiteX161" fmla="*/ 5053812 w 5540715"/>
                  <a:gd name="connsiteY161" fmla="*/ 2038350 h 3905250"/>
                  <a:gd name="connsiteX162" fmla="*/ 5077625 w 5540715"/>
                  <a:gd name="connsiteY162" fmla="*/ 2019300 h 3905250"/>
                  <a:gd name="connsiteX163" fmla="*/ 5096675 w 5540715"/>
                  <a:gd name="connsiteY163" fmla="*/ 2000250 h 3905250"/>
                  <a:gd name="connsiteX164" fmla="*/ 5125250 w 5540715"/>
                  <a:gd name="connsiteY164" fmla="*/ 1981200 h 3905250"/>
                  <a:gd name="connsiteX165" fmla="*/ 5172875 w 5540715"/>
                  <a:gd name="connsiteY165" fmla="*/ 1943100 h 3905250"/>
                  <a:gd name="connsiteX166" fmla="*/ 5210975 w 5540715"/>
                  <a:gd name="connsiteY166" fmla="*/ 1909762 h 3905250"/>
                  <a:gd name="connsiteX167" fmla="*/ 5220500 w 5540715"/>
                  <a:gd name="connsiteY167" fmla="*/ 1895475 h 3905250"/>
                  <a:gd name="connsiteX168" fmla="*/ 5234787 w 5540715"/>
                  <a:gd name="connsiteY168" fmla="*/ 1876425 h 3905250"/>
                  <a:gd name="connsiteX169" fmla="*/ 5253837 w 5540715"/>
                  <a:gd name="connsiteY169" fmla="*/ 1838325 h 3905250"/>
                  <a:gd name="connsiteX170" fmla="*/ 5282412 w 5540715"/>
                  <a:gd name="connsiteY170" fmla="*/ 1790700 h 3905250"/>
                  <a:gd name="connsiteX171" fmla="*/ 5287175 w 5540715"/>
                  <a:gd name="connsiteY171" fmla="*/ 1771650 h 3905250"/>
                  <a:gd name="connsiteX172" fmla="*/ 5306225 w 5540715"/>
                  <a:gd name="connsiteY172" fmla="*/ 1743075 h 3905250"/>
                  <a:gd name="connsiteX173" fmla="*/ 5320512 w 5540715"/>
                  <a:gd name="connsiteY173" fmla="*/ 1709737 h 3905250"/>
                  <a:gd name="connsiteX174" fmla="*/ 5334800 w 5540715"/>
                  <a:gd name="connsiteY174" fmla="*/ 1695450 h 3905250"/>
                  <a:gd name="connsiteX175" fmla="*/ 5358612 w 5540715"/>
                  <a:gd name="connsiteY175" fmla="*/ 1647825 h 3905250"/>
                  <a:gd name="connsiteX176" fmla="*/ 5391950 w 5540715"/>
                  <a:gd name="connsiteY176" fmla="*/ 1581150 h 3905250"/>
                  <a:gd name="connsiteX177" fmla="*/ 5439575 w 5540715"/>
                  <a:gd name="connsiteY177" fmla="*/ 1452562 h 3905250"/>
                  <a:gd name="connsiteX178" fmla="*/ 5449100 w 5540715"/>
                  <a:gd name="connsiteY178" fmla="*/ 1414462 h 3905250"/>
                  <a:gd name="connsiteX179" fmla="*/ 5453862 w 5540715"/>
                  <a:gd name="connsiteY179" fmla="*/ 1381125 h 3905250"/>
                  <a:gd name="connsiteX180" fmla="*/ 5463387 w 5540715"/>
                  <a:gd name="connsiteY180" fmla="*/ 1181100 h 3905250"/>
                  <a:gd name="connsiteX181" fmla="*/ 5468150 w 5540715"/>
                  <a:gd name="connsiteY181" fmla="*/ 1157287 h 3905250"/>
                  <a:gd name="connsiteX182" fmla="*/ 5472912 w 5540715"/>
                  <a:gd name="connsiteY182" fmla="*/ 1128712 h 3905250"/>
                  <a:gd name="connsiteX183" fmla="*/ 5477675 w 5540715"/>
                  <a:gd name="connsiteY183" fmla="*/ 1095375 h 3905250"/>
                  <a:gd name="connsiteX184" fmla="*/ 5487200 w 5540715"/>
                  <a:gd name="connsiteY184" fmla="*/ 1066800 h 3905250"/>
                  <a:gd name="connsiteX185" fmla="*/ 5501487 w 5540715"/>
                  <a:gd name="connsiteY185" fmla="*/ 981075 h 3905250"/>
                  <a:gd name="connsiteX186" fmla="*/ 5501487 w 5540715"/>
                  <a:gd name="connsiteY186" fmla="*/ 981075 h 3905250"/>
                  <a:gd name="connsiteX187" fmla="*/ 5511012 w 5540715"/>
                  <a:gd name="connsiteY187" fmla="*/ 923925 h 3905250"/>
                  <a:gd name="connsiteX188" fmla="*/ 5515775 w 5540715"/>
                  <a:gd name="connsiteY188" fmla="*/ 890587 h 3905250"/>
                  <a:gd name="connsiteX189" fmla="*/ 5525300 w 5540715"/>
                  <a:gd name="connsiteY189" fmla="*/ 833437 h 3905250"/>
                  <a:gd name="connsiteX190" fmla="*/ 5530062 w 5540715"/>
                  <a:gd name="connsiteY190" fmla="*/ 804862 h 3905250"/>
                  <a:gd name="connsiteX191" fmla="*/ 5534825 w 5540715"/>
                  <a:gd name="connsiteY191" fmla="*/ 738187 h 3905250"/>
                  <a:gd name="connsiteX192" fmla="*/ 5520537 w 5540715"/>
                  <a:gd name="connsiteY192" fmla="*/ 466725 h 3905250"/>
                  <a:gd name="connsiteX193" fmla="*/ 5511012 w 5540715"/>
                  <a:gd name="connsiteY193" fmla="*/ 442912 h 3905250"/>
                  <a:gd name="connsiteX194" fmla="*/ 5491962 w 5540715"/>
                  <a:gd name="connsiteY194" fmla="*/ 390525 h 3905250"/>
                  <a:gd name="connsiteX195" fmla="*/ 5477675 w 5540715"/>
                  <a:gd name="connsiteY195" fmla="*/ 366712 h 3905250"/>
                  <a:gd name="connsiteX196" fmla="*/ 5453862 w 5540715"/>
                  <a:gd name="connsiteY196" fmla="*/ 347662 h 3905250"/>
                  <a:gd name="connsiteX197" fmla="*/ 5420525 w 5540715"/>
                  <a:gd name="connsiteY197" fmla="*/ 309562 h 3905250"/>
                  <a:gd name="connsiteX198" fmla="*/ 5401475 w 5540715"/>
                  <a:gd name="connsiteY198" fmla="*/ 300037 h 3905250"/>
                  <a:gd name="connsiteX199" fmla="*/ 5391950 w 5540715"/>
                  <a:gd name="connsiteY199" fmla="*/ 280987 h 3905250"/>
                  <a:gd name="connsiteX200" fmla="*/ 5358612 w 5540715"/>
                  <a:gd name="connsiteY200" fmla="*/ 257175 h 3905250"/>
                  <a:gd name="connsiteX201" fmla="*/ 5325275 w 5540715"/>
                  <a:gd name="connsiteY201" fmla="*/ 223837 h 3905250"/>
                  <a:gd name="connsiteX202" fmla="*/ 5244312 w 5540715"/>
                  <a:gd name="connsiteY202" fmla="*/ 133350 h 3905250"/>
                  <a:gd name="connsiteX203" fmla="*/ 5201450 w 5540715"/>
                  <a:gd name="connsiteY203" fmla="*/ 85725 h 3905250"/>
                  <a:gd name="connsiteX204" fmla="*/ 5163350 w 5540715"/>
                  <a:gd name="connsiteY204" fmla="*/ 71437 h 3905250"/>
                  <a:gd name="connsiteX205" fmla="*/ 5087150 w 5540715"/>
                  <a:gd name="connsiteY205" fmla="*/ 42862 h 3905250"/>
                  <a:gd name="connsiteX206" fmla="*/ 5039525 w 5540715"/>
                  <a:gd name="connsiteY206" fmla="*/ 23812 h 3905250"/>
                  <a:gd name="connsiteX207" fmla="*/ 5006187 w 5540715"/>
                  <a:gd name="connsiteY207" fmla="*/ 19050 h 3905250"/>
                  <a:gd name="connsiteX208" fmla="*/ 4982375 w 5540715"/>
                  <a:gd name="connsiteY208" fmla="*/ 9525 h 3905250"/>
                  <a:gd name="connsiteX209" fmla="*/ 4915700 w 5540715"/>
                  <a:gd name="connsiteY209" fmla="*/ 4762 h 3905250"/>
                  <a:gd name="connsiteX210" fmla="*/ 4858550 w 5540715"/>
                  <a:gd name="connsiteY210" fmla="*/ 0 h 3905250"/>
                  <a:gd name="connsiteX211" fmla="*/ 4749012 w 5540715"/>
                  <a:gd name="connsiteY211" fmla="*/ 14287 h 3905250"/>
                  <a:gd name="connsiteX212" fmla="*/ 4725200 w 5540715"/>
                  <a:gd name="connsiteY212" fmla="*/ 19050 h 3905250"/>
                  <a:gd name="connsiteX213" fmla="*/ 4668050 w 5540715"/>
                  <a:gd name="connsiteY213" fmla="*/ 42862 h 3905250"/>
                  <a:gd name="connsiteX214" fmla="*/ 4629950 w 5540715"/>
                  <a:gd name="connsiteY214" fmla="*/ 57150 h 3905250"/>
                  <a:gd name="connsiteX215" fmla="*/ 4548987 w 5540715"/>
                  <a:gd name="connsiteY215" fmla="*/ 104775 h 3905250"/>
                  <a:gd name="connsiteX216" fmla="*/ 4529937 w 5540715"/>
                  <a:gd name="connsiteY216" fmla="*/ 128587 h 3905250"/>
                  <a:gd name="connsiteX217" fmla="*/ 4510887 w 5540715"/>
                  <a:gd name="connsiteY217" fmla="*/ 147637 h 3905250"/>
                  <a:gd name="connsiteX218" fmla="*/ 4491837 w 5540715"/>
                  <a:gd name="connsiteY218" fmla="*/ 176212 h 3905250"/>
                  <a:gd name="connsiteX219" fmla="*/ 4458500 w 5540715"/>
                  <a:gd name="connsiteY219" fmla="*/ 247650 h 3905250"/>
                  <a:gd name="connsiteX220" fmla="*/ 4439450 w 5540715"/>
                  <a:gd name="connsiteY220" fmla="*/ 304800 h 3905250"/>
                  <a:gd name="connsiteX221" fmla="*/ 4420400 w 5540715"/>
                  <a:gd name="connsiteY221" fmla="*/ 366712 h 3905250"/>
                  <a:gd name="connsiteX222" fmla="*/ 4415637 w 5540715"/>
                  <a:gd name="connsiteY222" fmla="*/ 400050 h 3905250"/>
                  <a:gd name="connsiteX223" fmla="*/ 4406112 w 5540715"/>
                  <a:gd name="connsiteY223" fmla="*/ 423862 h 3905250"/>
                  <a:gd name="connsiteX224" fmla="*/ 4401350 w 5540715"/>
                  <a:gd name="connsiteY224" fmla="*/ 457200 h 3905250"/>
                  <a:gd name="connsiteX225" fmla="*/ 4391825 w 5540715"/>
                  <a:gd name="connsiteY225" fmla="*/ 519112 h 3905250"/>
                  <a:gd name="connsiteX226" fmla="*/ 4425162 w 5540715"/>
                  <a:gd name="connsiteY226" fmla="*/ 685800 h 3905250"/>
                  <a:gd name="connsiteX227" fmla="*/ 4434687 w 5540715"/>
                  <a:gd name="connsiteY227" fmla="*/ 728662 h 3905250"/>
                  <a:gd name="connsiteX228" fmla="*/ 4444212 w 5540715"/>
                  <a:gd name="connsiteY228" fmla="*/ 752475 h 3905250"/>
                  <a:gd name="connsiteX229" fmla="*/ 4439450 w 5540715"/>
                  <a:gd name="connsiteY229" fmla="*/ 819150 h 3905250"/>
                  <a:gd name="connsiteX230" fmla="*/ 4396587 w 5540715"/>
                  <a:gd name="connsiteY230" fmla="*/ 852487 h 3905250"/>
                  <a:gd name="connsiteX231" fmla="*/ 4382300 w 5540715"/>
                  <a:gd name="connsiteY231" fmla="*/ 866775 h 3905250"/>
                  <a:gd name="connsiteX232" fmla="*/ 4363250 w 5540715"/>
                  <a:gd name="connsiteY232" fmla="*/ 876300 h 3905250"/>
                  <a:gd name="connsiteX233" fmla="*/ 4329912 w 5540715"/>
                  <a:gd name="connsiteY233" fmla="*/ 900112 h 3905250"/>
                  <a:gd name="connsiteX234" fmla="*/ 4315625 w 5540715"/>
                  <a:gd name="connsiteY234" fmla="*/ 909637 h 3905250"/>
                  <a:gd name="connsiteX235" fmla="*/ 4296575 w 5540715"/>
                  <a:gd name="connsiteY235" fmla="*/ 923925 h 3905250"/>
                  <a:gd name="connsiteX236" fmla="*/ 4277525 w 5540715"/>
                  <a:gd name="connsiteY236" fmla="*/ 928687 h 3905250"/>
                  <a:gd name="connsiteX237" fmla="*/ 4248950 w 5540715"/>
                  <a:gd name="connsiteY237" fmla="*/ 938212 h 3905250"/>
                  <a:gd name="connsiteX238" fmla="*/ 4229900 w 5540715"/>
                  <a:gd name="connsiteY238" fmla="*/ 942975 h 3905250"/>
                  <a:gd name="connsiteX239" fmla="*/ 4215612 w 5540715"/>
                  <a:gd name="connsiteY239" fmla="*/ 947737 h 3905250"/>
                  <a:gd name="connsiteX240" fmla="*/ 4158462 w 5540715"/>
                  <a:gd name="connsiteY240" fmla="*/ 957262 h 3905250"/>
                  <a:gd name="connsiteX241" fmla="*/ 4120362 w 5540715"/>
                  <a:gd name="connsiteY241" fmla="*/ 966787 h 3905250"/>
                  <a:gd name="connsiteX242" fmla="*/ 4091787 w 5540715"/>
                  <a:gd name="connsiteY242" fmla="*/ 976312 h 3905250"/>
                  <a:gd name="connsiteX243" fmla="*/ 4067975 w 5540715"/>
                  <a:gd name="connsiteY243" fmla="*/ 985837 h 3905250"/>
                  <a:gd name="connsiteX244" fmla="*/ 4034637 w 5540715"/>
                  <a:gd name="connsiteY244" fmla="*/ 990600 h 3905250"/>
                  <a:gd name="connsiteX245" fmla="*/ 3967962 w 5540715"/>
                  <a:gd name="connsiteY245" fmla="*/ 1009650 h 3905250"/>
                  <a:gd name="connsiteX246" fmla="*/ 3939387 w 5540715"/>
                  <a:gd name="connsiteY246" fmla="*/ 1019175 h 3905250"/>
                  <a:gd name="connsiteX247" fmla="*/ 3906050 w 5540715"/>
                  <a:gd name="connsiteY247" fmla="*/ 1023937 h 3905250"/>
                  <a:gd name="connsiteX248" fmla="*/ 3744125 w 5540715"/>
                  <a:gd name="connsiteY248" fmla="*/ 1019175 h 3905250"/>
                  <a:gd name="connsiteX249" fmla="*/ 3715550 w 5540715"/>
                  <a:gd name="connsiteY249" fmla="*/ 1014412 h 3905250"/>
                  <a:gd name="connsiteX250" fmla="*/ 3677450 w 5540715"/>
                  <a:gd name="connsiteY250" fmla="*/ 1009650 h 3905250"/>
                  <a:gd name="connsiteX251" fmla="*/ 3548862 w 5540715"/>
                  <a:gd name="connsiteY251" fmla="*/ 1023937 h 3905250"/>
                  <a:gd name="connsiteX252" fmla="*/ 3506000 w 5540715"/>
                  <a:gd name="connsiteY252" fmla="*/ 1052512 h 3905250"/>
                  <a:gd name="connsiteX253" fmla="*/ 3486950 w 5540715"/>
                  <a:gd name="connsiteY253" fmla="*/ 1071562 h 3905250"/>
                  <a:gd name="connsiteX254" fmla="*/ 3463137 w 5540715"/>
                  <a:gd name="connsiteY254" fmla="*/ 1090612 h 3905250"/>
                  <a:gd name="connsiteX255" fmla="*/ 3425037 w 5540715"/>
                  <a:gd name="connsiteY255" fmla="*/ 1128712 h 3905250"/>
                  <a:gd name="connsiteX256" fmla="*/ 3396462 w 5540715"/>
                  <a:gd name="connsiteY256" fmla="*/ 1176337 h 3905250"/>
                  <a:gd name="connsiteX257" fmla="*/ 3363125 w 5540715"/>
                  <a:gd name="connsiteY257" fmla="*/ 1228725 h 3905250"/>
                  <a:gd name="connsiteX258" fmla="*/ 3353600 w 5540715"/>
                  <a:gd name="connsiteY258" fmla="*/ 1262062 h 3905250"/>
                  <a:gd name="connsiteX259" fmla="*/ 3348837 w 5540715"/>
                  <a:gd name="connsiteY259" fmla="*/ 1281112 h 3905250"/>
                  <a:gd name="connsiteX260" fmla="*/ 3339312 w 5540715"/>
                  <a:gd name="connsiteY260" fmla="*/ 1295400 h 3905250"/>
                  <a:gd name="connsiteX261" fmla="*/ 3329787 w 5540715"/>
                  <a:gd name="connsiteY261" fmla="*/ 1323975 h 3905250"/>
                  <a:gd name="connsiteX262" fmla="*/ 3301212 w 5540715"/>
                  <a:gd name="connsiteY262" fmla="*/ 1357312 h 3905250"/>
                  <a:gd name="connsiteX263" fmla="*/ 3291687 w 5540715"/>
                  <a:gd name="connsiteY263" fmla="*/ 1381125 h 3905250"/>
                  <a:gd name="connsiteX264" fmla="*/ 3248825 w 5540715"/>
                  <a:gd name="connsiteY264" fmla="*/ 1414462 h 3905250"/>
                  <a:gd name="connsiteX265" fmla="*/ 3234537 w 5540715"/>
                  <a:gd name="connsiteY265" fmla="*/ 1433512 h 3905250"/>
                  <a:gd name="connsiteX266" fmla="*/ 3220250 w 5540715"/>
                  <a:gd name="connsiteY266" fmla="*/ 1443037 h 3905250"/>
                  <a:gd name="connsiteX267" fmla="*/ 3172625 w 5540715"/>
                  <a:gd name="connsiteY267" fmla="*/ 1481137 h 3905250"/>
                  <a:gd name="connsiteX268" fmla="*/ 3153575 w 5540715"/>
                  <a:gd name="connsiteY268" fmla="*/ 1495425 h 3905250"/>
                  <a:gd name="connsiteX269" fmla="*/ 3129762 w 5540715"/>
                  <a:gd name="connsiteY269" fmla="*/ 1504950 h 3905250"/>
                  <a:gd name="connsiteX270" fmla="*/ 3110712 w 5540715"/>
                  <a:gd name="connsiteY270" fmla="*/ 1519237 h 3905250"/>
                  <a:gd name="connsiteX271" fmla="*/ 3096425 w 5540715"/>
                  <a:gd name="connsiteY271" fmla="*/ 1533525 h 3905250"/>
                  <a:gd name="connsiteX272" fmla="*/ 3072612 w 5540715"/>
                  <a:gd name="connsiteY272" fmla="*/ 1543050 h 3905250"/>
                  <a:gd name="connsiteX273" fmla="*/ 3058325 w 5540715"/>
                  <a:gd name="connsiteY273" fmla="*/ 1557337 h 3905250"/>
                  <a:gd name="connsiteX274" fmla="*/ 3034512 w 5540715"/>
                  <a:gd name="connsiteY274" fmla="*/ 1566862 h 3905250"/>
                  <a:gd name="connsiteX275" fmla="*/ 3015462 w 5540715"/>
                  <a:gd name="connsiteY275" fmla="*/ 1576387 h 3905250"/>
                  <a:gd name="connsiteX276" fmla="*/ 2967837 w 5540715"/>
                  <a:gd name="connsiteY276" fmla="*/ 1604962 h 3905250"/>
                  <a:gd name="connsiteX277" fmla="*/ 2953550 w 5540715"/>
                  <a:gd name="connsiteY277" fmla="*/ 1614487 h 3905250"/>
                  <a:gd name="connsiteX278" fmla="*/ 2939262 w 5540715"/>
                  <a:gd name="connsiteY278" fmla="*/ 1619250 h 3905250"/>
                  <a:gd name="connsiteX279" fmla="*/ 2910687 w 5540715"/>
                  <a:gd name="connsiteY279" fmla="*/ 1638300 h 3905250"/>
                  <a:gd name="connsiteX280" fmla="*/ 2896400 w 5540715"/>
                  <a:gd name="connsiteY280" fmla="*/ 1652587 h 3905250"/>
                  <a:gd name="connsiteX281" fmla="*/ 2834487 w 5540715"/>
                  <a:gd name="connsiteY281" fmla="*/ 1681162 h 3905250"/>
                  <a:gd name="connsiteX282" fmla="*/ 2791625 w 5540715"/>
                  <a:gd name="connsiteY282" fmla="*/ 1709737 h 3905250"/>
                  <a:gd name="connsiteX283" fmla="*/ 2767812 w 5540715"/>
                  <a:gd name="connsiteY283" fmla="*/ 1719262 h 3905250"/>
                  <a:gd name="connsiteX284" fmla="*/ 2753525 w 5540715"/>
                  <a:gd name="connsiteY284" fmla="*/ 1728787 h 3905250"/>
                  <a:gd name="connsiteX285" fmla="*/ 2739237 w 5540715"/>
                  <a:gd name="connsiteY285" fmla="*/ 1733550 h 3905250"/>
                  <a:gd name="connsiteX286" fmla="*/ 2724950 w 5540715"/>
                  <a:gd name="connsiteY286" fmla="*/ 1743075 h 3905250"/>
                  <a:gd name="connsiteX287" fmla="*/ 2663037 w 5540715"/>
                  <a:gd name="connsiteY287" fmla="*/ 1752600 h 3905250"/>
                  <a:gd name="connsiteX288" fmla="*/ 2596362 w 5540715"/>
                  <a:gd name="connsiteY288" fmla="*/ 1738312 h 3905250"/>
                  <a:gd name="connsiteX289" fmla="*/ 2572550 w 5540715"/>
                  <a:gd name="connsiteY289" fmla="*/ 1728788 h 3905250"/>
                  <a:gd name="connsiteX290" fmla="*/ 2524925 w 5540715"/>
                  <a:gd name="connsiteY290" fmla="*/ 1728787 h 3905250"/>
                  <a:gd name="connsiteX291" fmla="*/ 2470156 w 5540715"/>
                  <a:gd name="connsiteY291" fmla="*/ 1804987 h 3905250"/>
                  <a:gd name="connsiteX292" fmla="*/ 2389193 w 5540715"/>
                  <a:gd name="connsiteY292" fmla="*/ 1881187 h 3905250"/>
                  <a:gd name="connsiteX293" fmla="*/ 2315375 w 5540715"/>
                  <a:gd name="connsiteY293" fmla="*/ 1909762 h 3905250"/>
                  <a:gd name="connsiteX294" fmla="*/ 2253462 w 5540715"/>
                  <a:gd name="connsiteY294" fmla="*/ 1924050 h 3905250"/>
                  <a:gd name="connsiteX295" fmla="*/ 2234412 w 5540715"/>
                  <a:gd name="connsiteY295" fmla="*/ 1943100 h 3905250"/>
                  <a:gd name="connsiteX296" fmla="*/ 2220125 w 5540715"/>
                  <a:gd name="connsiteY296" fmla="*/ 1947862 h 3905250"/>
                  <a:gd name="connsiteX297" fmla="*/ 2186787 w 5540715"/>
                  <a:gd name="connsiteY297" fmla="*/ 1966912 h 3905250"/>
                  <a:gd name="connsiteX298" fmla="*/ 2148687 w 5540715"/>
                  <a:gd name="connsiteY298" fmla="*/ 1985962 h 3905250"/>
                  <a:gd name="connsiteX299" fmla="*/ 2072487 w 5540715"/>
                  <a:gd name="connsiteY299" fmla="*/ 1971675 h 3905250"/>
                  <a:gd name="connsiteX300" fmla="*/ 1996288 w 5540715"/>
                  <a:gd name="connsiteY300" fmla="*/ 1990725 h 3905250"/>
                  <a:gd name="connsiteX301" fmla="*/ 1939137 w 5540715"/>
                  <a:gd name="connsiteY301" fmla="*/ 2047875 h 3905250"/>
                  <a:gd name="connsiteX302" fmla="*/ 1910562 w 5540715"/>
                  <a:gd name="connsiteY302" fmla="*/ 2071687 h 3905250"/>
                  <a:gd name="connsiteX303" fmla="*/ 1886750 w 5540715"/>
                  <a:gd name="connsiteY303" fmla="*/ 2081212 h 3905250"/>
                  <a:gd name="connsiteX304" fmla="*/ 1858175 w 5540715"/>
                  <a:gd name="connsiteY304" fmla="*/ 2100262 h 3905250"/>
                  <a:gd name="connsiteX305" fmla="*/ 1834362 w 5540715"/>
                  <a:gd name="connsiteY305" fmla="*/ 2109787 h 3905250"/>
                  <a:gd name="connsiteX306" fmla="*/ 1815312 w 5540715"/>
                  <a:gd name="connsiteY306" fmla="*/ 2124075 h 3905250"/>
                  <a:gd name="connsiteX307" fmla="*/ 1796262 w 5540715"/>
                  <a:gd name="connsiteY307" fmla="*/ 2133600 h 3905250"/>
                  <a:gd name="connsiteX308" fmla="*/ 1786737 w 5540715"/>
                  <a:gd name="connsiteY308" fmla="*/ 2147887 h 3905250"/>
                  <a:gd name="connsiteX309" fmla="*/ 1772450 w 5540715"/>
                  <a:gd name="connsiteY309" fmla="*/ 2152650 h 3905250"/>
                  <a:gd name="connsiteX310" fmla="*/ 1753400 w 5540715"/>
                  <a:gd name="connsiteY310" fmla="*/ 2166937 h 3905250"/>
                  <a:gd name="connsiteX311" fmla="*/ 1696250 w 5540715"/>
                  <a:gd name="connsiteY311" fmla="*/ 2219325 h 3905250"/>
                  <a:gd name="connsiteX312" fmla="*/ 1672437 w 5540715"/>
                  <a:gd name="connsiteY312" fmla="*/ 2238375 h 3905250"/>
                  <a:gd name="connsiteX313" fmla="*/ 1648625 w 5540715"/>
                  <a:gd name="connsiteY313" fmla="*/ 2252662 h 3905250"/>
                  <a:gd name="connsiteX314" fmla="*/ 1615287 w 5540715"/>
                  <a:gd name="connsiteY314" fmla="*/ 2286000 h 3905250"/>
                  <a:gd name="connsiteX315" fmla="*/ 1591475 w 5540715"/>
                  <a:gd name="connsiteY315" fmla="*/ 2305050 h 3905250"/>
                  <a:gd name="connsiteX316" fmla="*/ 1577187 w 5540715"/>
                  <a:gd name="connsiteY316" fmla="*/ 2314575 h 3905250"/>
                  <a:gd name="connsiteX317" fmla="*/ 1562900 w 5540715"/>
                  <a:gd name="connsiteY317" fmla="*/ 2328862 h 3905250"/>
                  <a:gd name="connsiteX318" fmla="*/ 1558137 w 5540715"/>
                  <a:gd name="connsiteY318" fmla="*/ 2343150 h 3905250"/>
                  <a:gd name="connsiteX319" fmla="*/ 1520037 w 5540715"/>
                  <a:gd name="connsiteY319" fmla="*/ 2366962 h 3905250"/>
                  <a:gd name="connsiteX320" fmla="*/ 1496225 w 5540715"/>
                  <a:gd name="connsiteY320" fmla="*/ 2381250 h 3905250"/>
                  <a:gd name="connsiteX321" fmla="*/ 1477175 w 5540715"/>
                  <a:gd name="connsiteY321" fmla="*/ 2395537 h 3905250"/>
                  <a:gd name="connsiteX322" fmla="*/ 1462887 w 5540715"/>
                  <a:gd name="connsiteY322" fmla="*/ 2400300 h 3905250"/>
                  <a:gd name="connsiteX323" fmla="*/ 1424787 w 5540715"/>
                  <a:gd name="connsiteY323" fmla="*/ 2419350 h 3905250"/>
                  <a:gd name="connsiteX324" fmla="*/ 1405737 w 5540715"/>
                  <a:gd name="connsiteY324" fmla="*/ 2428875 h 3905250"/>
                  <a:gd name="connsiteX325" fmla="*/ 1362875 w 5540715"/>
                  <a:gd name="connsiteY325" fmla="*/ 2462212 h 3905250"/>
                  <a:gd name="connsiteX326" fmla="*/ 1329537 w 5540715"/>
                  <a:gd name="connsiteY326" fmla="*/ 2476500 h 3905250"/>
                  <a:gd name="connsiteX327" fmla="*/ 1310487 w 5540715"/>
                  <a:gd name="connsiteY327" fmla="*/ 2490787 h 3905250"/>
                  <a:gd name="connsiteX328" fmla="*/ 1262862 w 5540715"/>
                  <a:gd name="connsiteY328" fmla="*/ 2514600 h 3905250"/>
                  <a:gd name="connsiteX329" fmla="*/ 1224762 w 5540715"/>
                  <a:gd name="connsiteY329" fmla="*/ 2538412 h 3905250"/>
                  <a:gd name="connsiteX330" fmla="*/ 1210475 w 5540715"/>
                  <a:gd name="connsiteY330" fmla="*/ 2543175 h 3905250"/>
                  <a:gd name="connsiteX331" fmla="*/ 1191425 w 5540715"/>
                  <a:gd name="connsiteY331" fmla="*/ 2557462 h 3905250"/>
                  <a:gd name="connsiteX332" fmla="*/ 1129512 w 5540715"/>
                  <a:gd name="connsiteY332" fmla="*/ 2600325 h 3905250"/>
                  <a:gd name="connsiteX333" fmla="*/ 1100937 w 5540715"/>
                  <a:gd name="connsiteY333" fmla="*/ 2624137 h 3905250"/>
                  <a:gd name="connsiteX334" fmla="*/ 1086650 w 5540715"/>
                  <a:gd name="connsiteY334" fmla="*/ 2638425 h 3905250"/>
                  <a:gd name="connsiteX335" fmla="*/ 1077125 w 5540715"/>
                  <a:gd name="connsiteY335" fmla="*/ 2652712 h 3905250"/>
                  <a:gd name="connsiteX336" fmla="*/ 1053312 w 5540715"/>
                  <a:gd name="connsiteY33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72300 w 5540715"/>
                  <a:gd name="connsiteY14" fmla="*/ 3019425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404025 w 5540715"/>
                  <a:gd name="connsiteY14" fmla="*/ 2974975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</a:cxnLst>
                <a:rect l="l" t="t" r="r" b="b"/>
                <a:pathLst>
                  <a:path w="5540715" h="3905250">
                    <a:moveTo>
                      <a:pt x="1053312" y="2667000"/>
                    </a:moveTo>
                    <a:cubicBezTo>
                      <a:pt x="1045374" y="2671763"/>
                      <a:pt x="1037626" y="2676855"/>
                      <a:pt x="1029500" y="2681287"/>
                    </a:cubicBezTo>
                    <a:cubicBezTo>
                      <a:pt x="1020151" y="2686387"/>
                      <a:pt x="1009649" y="2689468"/>
                      <a:pt x="1000925" y="2695575"/>
                    </a:cubicBezTo>
                    <a:cubicBezTo>
                      <a:pt x="993568" y="2700725"/>
                      <a:pt x="989183" y="2709405"/>
                      <a:pt x="981875" y="2714625"/>
                    </a:cubicBezTo>
                    <a:cubicBezTo>
                      <a:pt x="966810" y="2725386"/>
                      <a:pt x="934250" y="2743200"/>
                      <a:pt x="934250" y="2743200"/>
                    </a:cubicBezTo>
                    <a:cubicBezTo>
                      <a:pt x="916430" y="2766959"/>
                      <a:pt x="909182" y="2778494"/>
                      <a:pt x="881862" y="2800350"/>
                    </a:cubicBezTo>
                    <a:cubicBezTo>
                      <a:pt x="873925" y="2806700"/>
                      <a:pt x="864919" y="2811907"/>
                      <a:pt x="858050" y="2819400"/>
                    </a:cubicBezTo>
                    <a:cubicBezTo>
                      <a:pt x="847323" y="2831102"/>
                      <a:pt x="840701" y="2846275"/>
                      <a:pt x="829475" y="2857500"/>
                    </a:cubicBezTo>
                    <a:lnTo>
                      <a:pt x="815187" y="2871787"/>
                    </a:lnTo>
                    <a:cubicBezTo>
                      <a:pt x="803016" y="2878931"/>
                      <a:pt x="774177" y="2887662"/>
                      <a:pt x="756450" y="2900362"/>
                    </a:cubicBezTo>
                    <a:cubicBezTo>
                      <a:pt x="738723" y="2913062"/>
                      <a:pt x="720467" y="2932906"/>
                      <a:pt x="708825" y="2947987"/>
                    </a:cubicBezTo>
                    <a:cubicBezTo>
                      <a:pt x="697183" y="2963068"/>
                      <a:pt x="721725" y="2982068"/>
                      <a:pt x="686600" y="2990850"/>
                    </a:cubicBezTo>
                    <a:cubicBezTo>
                      <a:pt x="681837" y="2994025"/>
                      <a:pt x="677783" y="2998692"/>
                      <a:pt x="672312" y="3000375"/>
                    </a:cubicBezTo>
                    <a:cubicBezTo>
                      <a:pt x="655065" y="3005682"/>
                      <a:pt x="640826" y="3018895"/>
                      <a:pt x="596112" y="3014662"/>
                    </a:cubicBezTo>
                    <a:cubicBezTo>
                      <a:pt x="551398" y="3010429"/>
                      <a:pt x="462762" y="2977356"/>
                      <a:pt x="404025" y="2974975"/>
                    </a:cubicBezTo>
                    <a:lnTo>
                      <a:pt x="243687" y="3000375"/>
                    </a:lnTo>
                    <a:cubicBezTo>
                      <a:pt x="186930" y="3034429"/>
                      <a:pt x="203096" y="3049246"/>
                      <a:pt x="157962" y="3071812"/>
                    </a:cubicBezTo>
                    <a:cubicBezTo>
                      <a:pt x="142873" y="3089919"/>
                      <a:pt x="113626" y="3126770"/>
                      <a:pt x="96050" y="3138487"/>
                    </a:cubicBezTo>
                    <a:lnTo>
                      <a:pt x="81762" y="3148012"/>
                    </a:lnTo>
                    <a:cubicBezTo>
                      <a:pt x="49976" y="3200991"/>
                      <a:pt x="85443" y="3140497"/>
                      <a:pt x="53187" y="3200400"/>
                    </a:cubicBezTo>
                    <a:cubicBezTo>
                      <a:pt x="47119" y="3211669"/>
                      <a:pt x="40487" y="3222625"/>
                      <a:pt x="34137" y="3233737"/>
                    </a:cubicBezTo>
                    <a:cubicBezTo>
                      <a:pt x="30962" y="3244850"/>
                      <a:pt x="27415" y="3255863"/>
                      <a:pt x="24612" y="3267075"/>
                    </a:cubicBezTo>
                    <a:cubicBezTo>
                      <a:pt x="21062" y="3281274"/>
                      <a:pt x="18439" y="3295690"/>
                      <a:pt x="15087" y="3309937"/>
                    </a:cubicBezTo>
                    <a:cubicBezTo>
                      <a:pt x="12089" y="3322680"/>
                      <a:pt x="8737" y="3335337"/>
                      <a:pt x="5562" y="3348037"/>
                    </a:cubicBezTo>
                    <a:cubicBezTo>
                      <a:pt x="-1538" y="3454550"/>
                      <a:pt x="-2165" y="3428922"/>
                      <a:pt x="5562" y="3571875"/>
                    </a:cubicBezTo>
                    <a:cubicBezTo>
                      <a:pt x="6605" y="3591167"/>
                      <a:pt x="14822" y="3605826"/>
                      <a:pt x="19850" y="3624262"/>
                    </a:cubicBezTo>
                    <a:cubicBezTo>
                      <a:pt x="21980" y="3632072"/>
                      <a:pt x="21606" y="3640559"/>
                      <a:pt x="24612" y="3648075"/>
                    </a:cubicBezTo>
                    <a:cubicBezTo>
                      <a:pt x="28050" y="3656670"/>
                      <a:pt x="34760" y="3663608"/>
                      <a:pt x="38900" y="3671887"/>
                    </a:cubicBezTo>
                    <a:cubicBezTo>
                      <a:pt x="70817" y="3735720"/>
                      <a:pt x="25243" y="3658547"/>
                      <a:pt x="62712" y="3714750"/>
                    </a:cubicBezTo>
                    <a:cubicBezTo>
                      <a:pt x="67847" y="3722452"/>
                      <a:pt x="70976" y="3731534"/>
                      <a:pt x="77000" y="3738562"/>
                    </a:cubicBezTo>
                    <a:cubicBezTo>
                      <a:pt x="83051" y="3745622"/>
                      <a:pt x="103710" y="3753470"/>
                      <a:pt x="110337" y="3757612"/>
                    </a:cubicBezTo>
                    <a:cubicBezTo>
                      <a:pt x="117068" y="3761819"/>
                      <a:pt x="122710" y="3767608"/>
                      <a:pt x="129387" y="3771900"/>
                    </a:cubicBezTo>
                    <a:cubicBezTo>
                      <a:pt x="144960" y="3781911"/>
                      <a:pt x="162201" y="3789367"/>
                      <a:pt x="177012" y="3800475"/>
                    </a:cubicBezTo>
                    <a:cubicBezTo>
                      <a:pt x="266148" y="3867327"/>
                      <a:pt x="172392" y="3800560"/>
                      <a:pt x="243687" y="3843337"/>
                    </a:cubicBezTo>
                    <a:cubicBezTo>
                      <a:pt x="264057" y="3855559"/>
                      <a:pt x="259537" y="3859733"/>
                      <a:pt x="281787" y="3867150"/>
                    </a:cubicBezTo>
                    <a:cubicBezTo>
                      <a:pt x="294206" y="3871290"/>
                      <a:pt x="307468" y="3872535"/>
                      <a:pt x="319887" y="3876675"/>
                    </a:cubicBezTo>
                    <a:cubicBezTo>
                      <a:pt x="331357" y="3880498"/>
                      <a:pt x="341464" y="3888162"/>
                      <a:pt x="353225" y="3890962"/>
                    </a:cubicBezTo>
                    <a:cubicBezTo>
                      <a:pt x="395266" y="3900972"/>
                      <a:pt x="453977" y="3902617"/>
                      <a:pt x="496100" y="3905250"/>
                    </a:cubicBezTo>
                    <a:lnTo>
                      <a:pt x="881862" y="3900487"/>
                    </a:lnTo>
                    <a:cubicBezTo>
                      <a:pt x="918402" y="3899784"/>
                      <a:pt x="954853" y="3895725"/>
                      <a:pt x="991400" y="3895725"/>
                    </a:cubicBezTo>
                    <a:cubicBezTo>
                      <a:pt x="1072378" y="3895725"/>
                      <a:pt x="1153325" y="3898900"/>
                      <a:pt x="1234287" y="3900487"/>
                    </a:cubicBezTo>
                    <a:cubicBezTo>
                      <a:pt x="1293025" y="3898900"/>
                      <a:pt x="1351883" y="3899814"/>
                      <a:pt x="1410500" y="3895725"/>
                    </a:cubicBezTo>
                    <a:cubicBezTo>
                      <a:pt x="1417121" y="3895263"/>
                      <a:pt x="1442908" y="3884050"/>
                      <a:pt x="1453362" y="3881437"/>
                    </a:cubicBezTo>
                    <a:cubicBezTo>
                      <a:pt x="1459712" y="3879850"/>
                      <a:pt x="1466202" y="3878745"/>
                      <a:pt x="1472412" y="3876675"/>
                    </a:cubicBezTo>
                    <a:cubicBezTo>
                      <a:pt x="1479811" y="3874209"/>
                      <a:pt x="1500490" y="3864614"/>
                      <a:pt x="1510512" y="3862387"/>
                    </a:cubicBezTo>
                    <a:cubicBezTo>
                      <a:pt x="1519938" y="3860292"/>
                      <a:pt x="1529562" y="3859212"/>
                      <a:pt x="1539087" y="3857625"/>
                    </a:cubicBezTo>
                    <a:cubicBezTo>
                      <a:pt x="1551787" y="3848100"/>
                      <a:pt x="1565962" y="3840275"/>
                      <a:pt x="1577187" y="3829050"/>
                    </a:cubicBezTo>
                    <a:lnTo>
                      <a:pt x="1610525" y="3795712"/>
                    </a:lnTo>
                    <a:cubicBezTo>
                      <a:pt x="1615287" y="3790950"/>
                      <a:pt x="1619332" y="3785340"/>
                      <a:pt x="1624812" y="3781425"/>
                    </a:cubicBezTo>
                    <a:cubicBezTo>
                      <a:pt x="1699418" y="3728134"/>
                      <a:pt x="1626161" y="3783220"/>
                      <a:pt x="1677200" y="3738562"/>
                    </a:cubicBezTo>
                    <a:cubicBezTo>
                      <a:pt x="1683174" y="3733335"/>
                      <a:pt x="1690637" y="3729888"/>
                      <a:pt x="1696250" y="3724275"/>
                    </a:cubicBezTo>
                    <a:cubicBezTo>
                      <a:pt x="1701863" y="3718662"/>
                      <a:pt x="1704511" y="3710391"/>
                      <a:pt x="1710537" y="3705225"/>
                    </a:cubicBezTo>
                    <a:cubicBezTo>
                      <a:pt x="1715927" y="3700605"/>
                      <a:pt x="1723567" y="3699463"/>
                      <a:pt x="1729587" y="3695700"/>
                    </a:cubicBezTo>
                    <a:cubicBezTo>
                      <a:pt x="1736318" y="3691493"/>
                      <a:pt x="1742663" y="3686639"/>
                      <a:pt x="1748637" y="3681412"/>
                    </a:cubicBezTo>
                    <a:cubicBezTo>
                      <a:pt x="1755395" y="3675498"/>
                      <a:pt x="1761773" y="3669120"/>
                      <a:pt x="1767687" y="3662362"/>
                    </a:cubicBezTo>
                    <a:cubicBezTo>
                      <a:pt x="1772914" y="3656388"/>
                      <a:pt x="1775948" y="3648478"/>
                      <a:pt x="1781975" y="3643312"/>
                    </a:cubicBezTo>
                    <a:cubicBezTo>
                      <a:pt x="1787365" y="3638692"/>
                      <a:pt x="1794861" y="3637309"/>
                      <a:pt x="1801025" y="3633787"/>
                    </a:cubicBezTo>
                    <a:cubicBezTo>
                      <a:pt x="1805995" y="3630947"/>
                      <a:pt x="1810550" y="3627437"/>
                      <a:pt x="1815312" y="3624262"/>
                    </a:cubicBezTo>
                    <a:cubicBezTo>
                      <a:pt x="1838519" y="3589452"/>
                      <a:pt x="1807631" y="3630664"/>
                      <a:pt x="1843887" y="3600450"/>
                    </a:cubicBezTo>
                    <a:cubicBezTo>
                      <a:pt x="1872608" y="3576515"/>
                      <a:pt x="1833588" y="3592769"/>
                      <a:pt x="1867700" y="3581400"/>
                    </a:cubicBezTo>
                    <a:cubicBezTo>
                      <a:pt x="1877224" y="3552824"/>
                      <a:pt x="1864525" y="3578225"/>
                      <a:pt x="1886750" y="3562350"/>
                    </a:cubicBezTo>
                    <a:cubicBezTo>
                      <a:pt x="1894058" y="3557130"/>
                      <a:pt x="1899450" y="3549650"/>
                      <a:pt x="1905800" y="3543300"/>
                    </a:cubicBezTo>
                    <a:cubicBezTo>
                      <a:pt x="1907387" y="3538537"/>
                      <a:pt x="1907550" y="3533028"/>
                      <a:pt x="1910562" y="3529012"/>
                    </a:cubicBezTo>
                    <a:cubicBezTo>
                      <a:pt x="1964252" y="3457426"/>
                      <a:pt x="1908237" y="3541749"/>
                      <a:pt x="1953425" y="3490912"/>
                    </a:cubicBezTo>
                    <a:cubicBezTo>
                      <a:pt x="1961030" y="3482356"/>
                      <a:pt x="1965606" y="3471495"/>
                      <a:pt x="1972475" y="3462337"/>
                    </a:cubicBezTo>
                    <a:cubicBezTo>
                      <a:pt x="1982000" y="3449637"/>
                      <a:pt x="1992882" y="3437850"/>
                      <a:pt x="2001050" y="3424237"/>
                    </a:cubicBezTo>
                    <a:cubicBezTo>
                      <a:pt x="2042568" y="3355040"/>
                      <a:pt x="1989934" y="3440912"/>
                      <a:pt x="2029625" y="3381375"/>
                    </a:cubicBezTo>
                    <a:cubicBezTo>
                      <a:pt x="2034760" y="3373673"/>
                      <a:pt x="2038777" y="3365264"/>
                      <a:pt x="2043912" y="3357562"/>
                    </a:cubicBezTo>
                    <a:cubicBezTo>
                      <a:pt x="2048315" y="3350957"/>
                      <a:pt x="2054345" y="3345451"/>
                      <a:pt x="2058200" y="3338512"/>
                    </a:cubicBezTo>
                    <a:cubicBezTo>
                      <a:pt x="2062352" y="3331039"/>
                      <a:pt x="2066931" y="3325812"/>
                      <a:pt x="2067725" y="3314700"/>
                    </a:cubicBezTo>
                    <a:cubicBezTo>
                      <a:pt x="2068519" y="3303588"/>
                      <a:pt x="2075133" y="3300677"/>
                      <a:pt x="2062962" y="3271837"/>
                    </a:cubicBezTo>
                    <a:cubicBezTo>
                      <a:pt x="2050791" y="3242997"/>
                      <a:pt x="2034388" y="3208602"/>
                      <a:pt x="1994700" y="3141662"/>
                    </a:cubicBezTo>
                    <a:cubicBezTo>
                      <a:pt x="1955012" y="3074722"/>
                      <a:pt x="1810285" y="2946929"/>
                      <a:pt x="1824837" y="2870200"/>
                    </a:cubicBezTo>
                    <a:cubicBezTo>
                      <a:pt x="1839389" y="2793471"/>
                      <a:pt x="2026449" y="2728648"/>
                      <a:pt x="2082012" y="2681287"/>
                    </a:cubicBezTo>
                    <a:cubicBezTo>
                      <a:pt x="2137575" y="2633926"/>
                      <a:pt x="2141543" y="2608262"/>
                      <a:pt x="2158212" y="2586037"/>
                    </a:cubicBezTo>
                    <a:cubicBezTo>
                      <a:pt x="2174881" y="2563812"/>
                      <a:pt x="2175382" y="2557901"/>
                      <a:pt x="2182025" y="2547937"/>
                    </a:cubicBezTo>
                    <a:cubicBezTo>
                      <a:pt x="2211466" y="2503776"/>
                      <a:pt x="2179414" y="2541292"/>
                      <a:pt x="2215362" y="2509837"/>
                    </a:cubicBezTo>
                    <a:cubicBezTo>
                      <a:pt x="2222120" y="2503923"/>
                      <a:pt x="2226528" y="2495087"/>
                      <a:pt x="2234412" y="2490787"/>
                    </a:cubicBezTo>
                    <a:cubicBezTo>
                      <a:pt x="2244558" y="2485253"/>
                      <a:pt x="2256786" y="2484917"/>
                      <a:pt x="2267750" y="2481262"/>
                    </a:cubicBezTo>
                    <a:cubicBezTo>
                      <a:pt x="2275860" y="2478559"/>
                      <a:pt x="2283314" y="2473986"/>
                      <a:pt x="2291562" y="2471737"/>
                    </a:cubicBezTo>
                    <a:cubicBezTo>
                      <a:pt x="2316862" y="2464837"/>
                      <a:pt x="2368777" y="2464144"/>
                      <a:pt x="2386812" y="2462212"/>
                    </a:cubicBezTo>
                    <a:cubicBezTo>
                      <a:pt x="2409135" y="2459820"/>
                      <a:pt x="2431262" y="2455862"/>
                      <a:pt x="2453487" y="2452687"/>
                    </a:cubicBezTo>
                    <a:cubicBezTo>
                      <a:pt x="2494846" y="2446779"/>
                      <a:pt x="2475812" y="2450128"/>
                      <a:pt x="2510637" y="2443162"/>
                    </a:cubicBezTo>
                    <a:cubicBezTo>
                      <a:pt x="2516987" y="2439987"/>
                      <a:pt x="2523039" y="2436130"/>
                      <a:pt x="2529687" y="2433637"/>
                    </a:cubicBezTo>
                    <a:cubicBezTo>
                      <a:pt x="2558079" y="2422991"/>
                      <a:pt x="2622755" y="2424621"/>
                      <a:pt x="2634462" y="2424112"/>
                    </a:cubicBezTo>
                    <a:lnTo>
                      <a:pt x="2767812" y="2419350"/>
                    </a:lnTo>
                    <a:cubicBezTo>
                      <a:pt x="2775750" y="2417762"/>
                      <a:pt x="2783946" y="2417147"/>
                      <a:pt x="2791625" y="2414587"/>
                    </a:cubicBezTo>
                    <a:cubicBezTo>
                      <a:pt x="2812311" y="2407692"/>
                      <a:pt x="2811104" y="2402413"/>
                      <a:pt x="2829725" y="2390775"/>
                    </a:cubicBezTo>
                    <a:cubicBezTo>
                      <a:pt x="2835745" y="2387012"/>
                      <a:pt x="2842868" y="2385188"/>
                      <a:pt x="2848775" y="2381250"/>
                    </a:cubicBezTo>
                    <a:cubicBezTo>
                      <a:pt x="2861984" y="2372444"/>
                      <a:pt x="2874175" y="2362200"/>
                      <a:pt x="2886875" y="2352675"/>
                    </a:cubicBezTo>
                    <a:cubicBezTo>
                      <a:pt x="2893225" y="2347912"/>
                      <a:pt x="2899321" y="2342790"/>
                      <a:pt x="2905925" y="2338387"/>
                    </a:cubicBezTo>
                    <a:cubicBezTo>
                      <a:pt x="2910687" y="2335212"/>
                      <a:pt x="2915815" y="2332526"/>
                      <a:pt x="2920212" y="2328862"/>
                    </a:cubicBezTo>
                    <a:cubicBezTo>
                      <a:pt x="2925386" y="2324550"/>
                      <a:pt x="2928476" y="2317587"/>
                      <a:pt x="2934500" y="2314575"/>
                    </a:cubicBezTo>
                    <a:cubicBezTo>
                      <a:pt x="2941740" y="2310955"/>
                      <a:pt x="2950375" y="2311400"/>
                      <a:pt x="2958312" y="2309812"/>
                    </a:cubicBezTo>
                    <a:cubicBezTo>
                      <a:pt x="2966250" y="2305050"/>
                      <a:pt x="2974423" y="2300660"/>
                      <a:pt x="2982125" y="2295525"/>
                    </a:cubicBezTo>
                    <a:cubicBezTo>
                      <a:pt x="2988730" y="2291122"/>
                      <a:pt x="2994236" y="2285092"/>
                      <a:pt x="3001175" y="2281237"/>
                    </a:cubicBezTo>
                    <a:cubicBezTo>
                      <a:pt x="3008648" y="2277085"/>
                      <a:pt x="3017706" y="2276192"/>
                      <a:pt x="3024987" y="2271712"/>
                    </a:cubicBezTo>
                    <a:cubicBezTo>
                      <a:pt x="3038507" y="2263392"/>
                      <a:pt x="3049304" y="2251013"/>
                      <a:pt x="3063087" y="2243137"/>
                    </a:cubicBezTo>
                    <a:cubicBezTo>
                      <a:pt x="3074200" y="2236787"/>
                      <a:pt x="3086074" y="2231615"/>
                      <a:pt x="3096425" y="2224087"/>
                    </a:cubicBezTo>
                    <a:cubicBezTo>
                      <a:pt x="3103688" y="2218805"/>
                      <a:pt x="3108003" y="2210018"/>
                      <a:pt x="3115475" y="2205037"/>
                    </a:cubicBezTo>
                    <a:cubicBezTo>
                      <a:pt x="3127289" y="2197161"/>
                      <a:pt x="3141310" y="2193141"/>
                      <a:pt x="3153575" y="2185987"/>
                    </a:cubicBezTo>
                    <a:cubicBezTo>
                      <a:pt x="3160431" y="2181988"/>
                      <a:pt x="3166498" y="2176746"/>
                      <a:pt x="3172625" y="2171700"/>
                    </a:cubicBezTo>
                    <a:cubicBezTo>
                      <a:pt x="3193493" y="2154514"/>
                      <a:pt x="3212310" y="2134700"/>
                      <a:pt x="3234537" y="2119312"/>
                    </a:cubicBezTo>
                    <a:lnTo>
                      <a:pt x="3296450" y="2076450"/>
                    </a:lnTo>
                    <a:cubicBezTo>
                      <a:pt x="3307638" y="2068619"/>
                      <a:pt x="3318559" y="2060410"/>
                      <a:pt x="3329787" y="2052637"/>
                    </a:cubicBezTo>
                    <a:cubicBezTo>
                      <a:pt x="3339199" y="2046121"/>
                      <a:pt x="3348837" y="2039937"/>
                      <a:pt x="3358362" y="2033587"/>
                    </a:cubicBezTo>
                    <a:cubicBezTo>
                      <a:pt x="3380998" y="2018496"/>
                      <a:pt x="3395544" y="2007852"/>
                      <a:pt x="3420275" y="1995487"/>
                    </a:cubicBezTo>
                    <a:cubicBezTo>
                      <a:pt x="3431088" y="1990080"/>
                      <a:pt x="3442967" y="1986932"/>
                      <a:pt x="3453612" y="1981200"/>
                    </a:cubicBezTo>
                    <a:cubicBezTo>
                      <a:pt x="3463691" y="1975773"/>
                      <a:pt x="3472299" y="1967918"/>
                      <a:pt x="3482187" y="1962150"/>
                    </a:cubicBezTo>
                    <a:cubicBezTo>
                      <a:pt x="3550962" y="1922031"/>
                      <a:pt x="3473884" y="1972195"/>
                      <a:pt x="3534575" y="1933575"/>
                    </a:cubicBezTo>
                    <a:cubicBezTo>
                      <a:pt x="3544233" y="1927429"/>
                      <a:pt x="3553294" y="1920349"/>
                      <a:pt x="3563150" y="1914525"/>
                    </a:cubicBezTo>
                    <a:cubicBezTo>
                      <a:pt x="3588240" y="1899699"/>
                      <a:pt x="3614107" y="1886225"/>
                      <a:pt x="3639350" y="1871662"/>
                    </a:cubicBezTo>
                    <a:cubicBezTo>
                      <a:pt x="3655386" y="1862410"/>
                      <a:pt x="3671018" y="1852474"/>
                      <a:pt x="3686975" y="1843087"/>
                    </a:cubicBezTo>
                    <a:cubicBezTo>
                      <a:pt x="3698007" y="1836598"/>
                      <a:pt x="3710318" y="1832032"/>
                      <a:pt x="3720312" y="1824037"/>
                    </a:cubicBezTo>
                    <a:cubicBezTo>
                      <a:pt x="3728250" y="1817687"/>
                      <a:pt x="3735201" y="1809855"/>
                      <a:pt x="3744125" y="1804987"/>
                    </a:cubicBezTo>
                    <a:cubicBezTo>
                      <a:pt x="3752939" y="1800179"/>
                      <a:pt x="3763175" y="1798637"/>
                      <a:pt x="3772700" y="1795462"/>
                    </a:cubicBezTo>
                    <a:cubicBezTo>
                      <a:pt x="3780637" y="1789112"/>
                      <a:pt x="3787732" y="1781534"/>
                      <a:pt x="3796512" y="1776412"/>
                    </a:cubicBezTo>
                    <a:cubicBezTo>
                      <a:pt x="3806955" y="1770320"/>
                      <a:pt x="3818873" y="1767191"/>
                      <a:pt x="3829850" y="1762125"/>
                    </a:cubicBezTo>
                    <a:cubicBezTo>
                      <a:pt x="3839519" y="1757662"/>
                      <a:pt x="3849076" y="1752937"/>
                      <a:pt x="3858425" y="1747837"/>
                    </a:cubicBezTo>
                    <a:cubicBezTo>
                      <a:pt x="3866551" y="1743405"/>
                      <a:pt x="3873849" y="1737464"/>
                      <a:pt x="3882237" y="1733550"/>
                    </a:cubicBezTo>
                    <a:cubicBezTo>
                      <a:pt x="3897731" y="1726320"/>
                      <a:pt x="3915636" y="1723984"/>
                      <a:pt x="3929862" y="1714500"/>
                    </a:cubicBezTo>
                    <a:cubicBezTo>
                      <a:pt x="3939387" y="1708150"/>
                      <a:pt x="3949059" y="1702015"/>
                      <a:pt x="3958437" y="1695450"/>
                    </a:cubicBezTo>
                    <a:cubicBezTo>
                      <a:pt x="3964940" y="1690898"/>
                      <a:pt x="3970681" y="1685246"/>
                      <a:pt x="3977487" y="1681162"/>
                    </a:cubicBezTo>
                    <a:cubicBezTo>
                      <a:pt x="4059233" y="1632114"/>
                      <a:pt x="3959628" y="1695666"/>
                      <a:pt x="4029875" y="1657350"/>
                    </a:cubicBezTo>
                    <a:cubicBezTo>
                      <a:pt x="4081751" y="1629054"/>
                      <a:pt x="4036666" y="1649355"/>
                      <a:pt x="4082262" y="1614487"/>
                    </a:cubicBezTo>
                    <a:cubicBezTo>
                      <a:pt x="4100449" y="1600579"/>
                      <a:pt x="4120362" y="1589087"/>
                      <a:pt x="4139412" y="1576387"/>
                    </a:cubicBezTo>
                    <a:lnTo>
                      <a:pt x="4167987" y="1557337"/>
                    </a:lnTo>
                    <a:cubicBezTo>
                      <a:pt x="4177512" y="1550987"/>
                      <a:pt x="4186323" y="1543407"/>
                      <a:pt x="4196562" y="1538287"/>
                    </a:cubicBezTo>
                    <a:cubicBezTo>
                      <a:pt x="4215612" y="1528762"/>
                      <a:pt x="4233937" y="1517622"/>
                      <a:pt x="4253712" y="1509712"/>
                    </a:cubicBezTo>
                    <a:cubicBezTo>
                      <a:pt x="4261650" y="1506537"/>
                      <a:pt x="4269713" y="1503659"/>
                      <a:pt x="4277525" y="1500187"/>
                    </a:cubicBezTo>
                    <a:cubicBezTo>
                      <a:pt x="4284013" y="1497304"/>
                      <a:pt x="4289775" y="1492702"/>
                      <a:pt x="4296575" y="1490662"/>
                    </a:cubicBezTo>
                    <a:cubicBezTo>
                      <a:pt x="4305824" y="1487887"/>
                      <a:pt x="4315625" y="1487487"/>
                      <a:pt x="4325150" y="1485900"/>
                    </a:cubicBezTo>
                    <a:cubicBezTo>
                      <a:pt x="4334675" y="1482725"/>
                      <a:pt x="4343821" y="1478026"/>
                      <a:pt x="4353725" y="1476375"/>
                    </a:cubicBezTo>
                    <a:cubicBezTo>
                      <a:pt x="4413268" y="1466451"/>
                      <a:pt x="4426982" y="1473507"/>
                      <a:pt x="4491837" y="1481137"/>
                    </a:cubicBezTo>
                    <a:cubicBezTo>
                      <a:pt x="4498187" y="1485900"/>
                      <a:pt x="4504156" y="1491218"/>
                      <a:pt x="4510887" y="1495425"/>
                    </a:cubicBezTo>
                    <a:cubicBezTo>
                      <a:pt x="4529589" y="1507114"/>
                      <a:pt x="4551095" y="1514643"/>
                      <a:pt x="4568037" y="1528762"/>
                    </a:cubicBezTo>
                    <a:cubicBezTo>
                      <a:pt x="4585785" y="1543552"/>
                      <a:pt x="4600683" y="1554507"/>
                      <a:pt x="4615662" y="1571625"/>
                    </a:cubicBezTo>
                    <a:cubicBezTo>
                      <a:pt x="4620889" y="1577599"/>
                      <a:pt x="4625187" y="1584325"/>
                      <a:pt x="4629950" y="1590675"/>
                    </a:cubicBezTo>
                    <a:cubicBezTo>
                      <a:pt x="4639541" y="1629041"/>
                      <a:pt x="4642231" y="1631735"/>
                      <a:pt x="4629950" y="1690687"/>
                    </a:cubicBezTo>
                    <a:cubicBezTo>
                      <a:pt x="4627340" y="1703217"/>
                      <a:pt x="4616624" y="1712577"/>
                      <a:pt x="4610900" y="1724025"/>
                    </a:cubicBezTo>
                    <a:cubicBezTo>
                      <a:pt x="4595405" y="1755014"/>
                      <a:pt x="4598153" y="1755506"/>
                      <a:pt x="4587087" y="1785937"/>
                    </a:cubicBezTo>
                    <a:cubicBezTo>
                      <a:pt x="4584165" y="1793971"/>
                      <a:pt x="4580265" y="1801640"/>
                      <a:pt x="4577562" y="1809750"/>
                    </a:cubicBezTo>
                    <a:cubicBezTo>
                      <a:pt x="4575492" y="1815960"/>
                      <a:pt x="4574171" y="1822400"/>
                      <a:pt x="4572800" y="1828800"/>
                    </a:cubicBezTo>
                    <a:cubicBezTo>
                      <a:pt x="4569408" y="1844630"/>
                      <a:pt x="4566089" y="1860482"/>
                      <a:pt x="4563275" y="1876425"/>
                    </a:cubicBezTo>
                    <a:cubicBezTo>
                      <a:pt x="4561324" y="1887479"/>
                      <a:pt x="4560219" y="1898667"/>
                      <a:pt x="4558512" y="1909762"/>
                    </a:cubicBezTo>
                    <a:cubicBezTo>
                      <a:pt x="4557044" y="1919306"/>
                      <a:pt x="4555337" y="1928812"/>
                      <a:pt x="4553750" y="1938337"/>
                    </a:cubicBezTo>
                    <a:cubicBezTo>
                      <a:pt x="4559227" y="2039655"/>
                      <a:pt x="4537503" y="2071832"/>
                      <a:pt x="4572800" y="2133600"/>
                    </a:cubicBezTo>
                    <a:cubicBezTo>
                      <a:pt x="4580534" y="2147134"/>
                      <a:pt x="4586336" y="2154656"/>
                      <a:pt x="4601375" y="2162175"/>
                    </a:cubicBezTo>
                    <a:cubicBezTo>
                      <a:pt x="4607229" y="2165102"/>
                      <a:pt x="4614075" y="2165350"/>
                      <a:pt x="4620425" y="2166937"/>
                    </a:cubicBezTo>
                    <a:cubicBezTo>
                      <a:pt x="4628362" y="2171700"/>
                      <a:pt x="4635778" y="2177466"/>
                      <a:pt x="4644237" y="2181225"/>
                    </a:cubicBezTo>
                    <a:cubicBezTo>
                      <a:pt x="4650218" y="2183883"/>
                      <a:pt x="4656897" y="2184567"/>
                      <a:pt x="4663287" y="2185987"/>
                    </a:cubicBezTo>
                    <a:cubicBezTo>
                      <a:pt x="4683271" y="2190428"/>
                      <a:pt x="4694978" y="2192063"/>
                      <a:pt x="4715675" y="2195512"/>
                    </a:cubicBezTo>
                    <a:cubicBezTo>
                      <a:pt x="4753775" y="2192337"/>
                      <a:pt x="4792440" y="2193252"/>
                      <a:pt x="4829975" y="2185987"/>
                    </a:cubicBezTo>
                    <a:cubicBezTo>
                      <a:pt x="4842540" y="2183555"/>
                      <a:pt x="4852043" y="2173005"/>
                      <a:pt x="4863312" y="2166937"/>
                    </a:cubicBezTo>
                    <a:cubicBezTo>
                      <a:pt x="4895056" y="2149844"/>
                      <a:pt x="4884540" y="2154120"/>
                      <a:pt x="4915700" y="2147887"/>
                    </a:cubicBezTo>
                    <a:cubicBezTo>
                      <a:pt x="4922050" y="2143125"/>
                      <a:pt x="4927858" y="2137538"/>
                      <a:pt x="4934750" y="2133600"/>
                    </a:cubicBezTo>
                    <a:cubicBezTo>
                      <a:pt x="4939109" y="2131109"/>
                      <a:pt x="4944860" y="2131622"/>
                      <a:pt x="4949037" y="2128837"/>
                    </a:cubicBezTo>
                    <a:cubicBezTo>
                      <a:pt x="4954641" y="2125101"/>
                      <a:pt x="4958211" y="2118933"/>
                      <a:pt x="4963325" y="2114550"/>
                    </a:cubicBezTo>
                    <a:cubicBezTo>
                      <a:pt x="4969352" y="2109384"/>
                      <a:pt x="4975872" y="2104814"/>
                      <a:pt x="4982375" y="2100262"/>
                    </a:cubicBezTo>
                    <a:cubicBezTo>
                      <a:pt x="4991753" y="2093697"/>
                      <a:pt x="5002299" y="2088709"/>
                      <a:pt x="5010950" y="2081212"/>
                    </a:cubicBezTo>
                    <a:cubicBezTo>
                      <a:pt x="5026219" y="2067979"/>
                      <a:pt x="5038034" y="2050972"/>
                      <a:pt x="5053812" y="2038350"/>
                    </a:cubicBezTo>
                    <a:cubicBezTo>
                      <a:pt x="5061750" y="2032000"/>
                      <a:pt x="5070027" y="2026053"/>
                      <a:pt x="5077625" y="2019300"/>
                    </a:cubicBezTo>
                    <a:cubicBezTo>
                      <a:pt x="5084337" y="2013334"/>
                      <a:pt x="5089663" y="2005860"/>
                      <a:pt x="5096675" y="2000250"/>
                    </a:cubicBezTo>
                    <a:cubicBezTo>
                      <a:pt x="5105614" y="1993099"/>
                      <a:pt x="5116092" y="1988069"/>
                      <a:pt x="5125250" y="1981200"/>
                    </a:cubicBezTo>
                    <a:cubicBezTo>
                      <a:pt x="5141514" y="1969002"/>
                      <a:pt x="5160175" y="1958975"/>
                      <a:pt x="5172875" y="1943100"/>
                    </a:cubicBezTo>
                    <a:cubicBezTo>
                      <a:pt x="5196360" y="1913743"/>
                      <a:pt x="5182833" y="1923833"/>
                      <a:pt x="5210975" y="1909762"/>
                    </a:cubicBezTo>
                    <a:cubicBezTo>
                      <a:pt x="5214150" y="1905000"/>
                      <a:pt x="5217173" y="1900133"/>
                      <a:pt x="5220500" y="1895475"/>
                    </a:cubicBezTo>
                    <a:cubicBezTo>
                      <a:pt x="5225114" y="1889016"/>
                      <a:pt x="5230788" y="1883281"/>
                      <a:pt x="5234787" y="1876425"/>
                    </a:cubicBezTo>
                    <a:cubicBezTo>
                      <a:pt x="5241941" y="1864160"/>
                      <a:pt x="5246941" y="1850737"/>
                      <a:pt x="5253837" y="1838325"/>
                    </a:cubicBezTo>
                    <a:cubicBezTo>
                      <a:pt x="5262828" y="1822141"/>
                      <a:pt x="5282412" y="1790700"/>
                      <a:pt x="5282412" y="1790700"/>
                    </a:cubicBezTo>
                    <a:cubicBezTo>
                      <a:pt x="5284000" y="1784350"/>
                      <a:pt x="5284248" y="1777504"/>
                      <a:pt x="5287175" y="1771650"/>
                    </a:cubicBezTo>
                    <a:cubicBezTo>
                      <a:pt x="5292295" y="1761411"/>
                      <a:pt x="5306225" y="1743075"/>
                      <a:pt x="5306225" y="1743075"/>
                    </a:cubicBezTo>
                    <a:cubicBezTo>
                      <a:pt x="5310111" y="1731414"/>
                      <a:pt x="5313155" y="1720037"/>
                      <a:pt x="5320512" y="1709737"/>
                    </a:cubicBezTo>
                    <a:cubicBezTo>
                      <a:pt x="5324427" y="1704256"/>
                      <a:pt x="5330037" y="1700212"/>
                      <a:pt x="5334800" y="1695450"/>
                    </a:cubicBezTo>
                    <a:cubicBezTo>
                      <a:pt x="5348820" y="1639364"/>
                      <a:pt x="5324595" y="1727197"/>
                      <a:pt x="5358612" y="1647825"/>
                    </a:cubicBezTo>
                    <a:cubicBezTo>
                      <a:pt x="5395693" y="1561305"/>
                      <a:pt x="5348110" y="1668829"/>
                      <a:pt x="5391950" y="1581150"/>
                    </a:cubicBezTo>
                    <a:cubicBezTo>
                      <a:pt x="5410623" y="1543805"/>
                      <a:pt x="5430349" y="1489465"/>
                      <a:pt x="5439575" y="1452562"/>
                    </a:cubicBezTo>
                    <a:cubicBezTo>
                      <a:pt x="5442750" y="1439862"/>
                      <a:pt x="5446533" y="1427299"/>
                      <a:pt x="5449100" y="1414462"/>
                    </a:cubicBezTo>
                    <a:cubicBezTo>
                      <a:pt x="5451301" y="1403455"/>
                      <a:pt x="5452275" y="1392237"/>
                      <a:pt x="5453862" y="1381125"/>
                    </a:cubicBezTo>
                    <a:cubicBezTo>
                      <a:pt x="5455930" y="1314959"/>
                      <a:pt x="5454571" y="1247223"/>
                      <a:pt x="5463387" y="1181100"/>
                    </a:cubicBezTo>
                    <a:cubicBezTo>
                      <a:pt x="5464457" y="1173076"/>
                      <a:pt x="5466702" y="1165251"/>
                      <a:pt x="5468150" y="1157287"/>
                    </a:cubicBezTo>
                    <a:cubicBezTo>
                      <a:pt x="5469877" y="1147786"/>
                      <a:pt x="5471444" y="1138256"/>
                      <a:pt x="5472912" y="1128712"/>
                    </a:cubicBezTo>
                    <a:cubicBezTo>
                      <a:pt x="5474619" y="1117617"/>
                      <a:pt x="5475151" y="1106313"/>
                      <a:pt x="5477675" y="1095375"/>
                    </a:cubicBezTo>
                    <a:cubicBezTo>
                      <a:pt x="5479933" y="1085592"/>
                      <a:pt x="5484025" y="1076325"/>
                      <a:pt x="5487200" y="1066800"/>
                    </a:cubicBezTo>
                    <a:cubicBezTo>
                      <a:pt x="5493264" y="1006149"/>
                      <a:pt x="5488093" y="1034653"/>
                      <a:pt x="5501487" y="981075"/>
                    </a:cubicBezTo>
                    <a:lnTo>
                      <a:pt x="5501487" y="981075"/>
                    </a:lnTo>
                    <a:cubicBezTo>
                      <a:pt x="5504662" y="962025"/>
                      <a:pt x="5508281" y="943044"/>
                      <a:pt x="5511012" y="923925"/>
                    </a:cubicBezTo>
                    <a:cubicBezTo>
                      <a:pt x="5512600" y="912812"/>
                      <a:pt x="5514024" y="901675"/>
                      <a:pt x="5515775" y="890587"/>
                    </a:cubicBezTo>
                    <a:cubicBezTo>
                      <a:pt x="5518787" y="871511"/>
                      <a:pt x="5522125" y="852487"/>
                      <a:pt x="5525300" y="833437"/>
                    </a:cubicBezTo>
                    <a:lnTo>
                      <a:pt x="5530062" y="804862"/>
                    </a:lnTo>
                    <a:cubicBezTo>
                      <a:pt x="5531650" y="782637"/>
                      <a:pt x="5534825" y="760469"/>
                      <a:pt x="5534825" y="738187"/>
                    </a:cubicBezTo>
                    <a:cubicBezTo>
                      <a:pt x="5534825" y="569733"/>
                      <a:pt x="5555055" y="561649"/>
                      <a:pt x="5520537" y="466725"/>
                    </a:cubicBezTo>
                    <a:cubicBezTo>
                      <a:pt x="5517615" y="458691"/>
                      <a:pt x="5513934" y="450946"/>
                      <a:pt x="5511012" y="442912"/>
                    </a:cubicBezTo>
                    <a:cubicBezTo>
                      <a:pt x="5505084" y="426609"/>
                      <a:pt x="5499852" y="406305"/>
                      <a:pt x="5491962" y="390525"/>
                    </a:cubicBezTo>
                    <a:cubicBezTo>
                      <a:pt x="5487822" y="382246"/>
                      <a:pt x="5483825" y="373631"/>
                      <a:pt x="5477675" y="366712"/>
                    </a:cubicBezTo>
                    <a:cubicBezTo>
                      <a:pt x="5470922" y="359114"/>
                      <a:pt x="5461050" y="354850"/>
                      <a:pt x="5453862" y="347662"/>
                    </a:cubicBezTo>
                    <a:cubicBezTo>
                      <a:pt x="5442671" y="336471"/>
                      <a:pt x="5434004" y="319190"/>
                      <a:pt x="5420525" y="309562"/>
                    </a:cubicBezTo>
                    <a:cubicBezTo>
                      <a:pt x="5414748" y="305435"/>
                      <a:pt x="5407825" y="303212"/>
                      <a:pt x="5401475" y="300037"/>
                    </a:cubicBezTo>
                    <a:cubicBezTo>
                      <a:pt x="5398300" y="293687"/>
                      <a:pt x="5396570" y="286377"/>
                      <a:pt x="5391950" y="280987"/>
                    </a:cubicBezTo>
                    <a:cubicBezTo>
                      <a:pt x="5388012" y="276393"/>
                      <a:pt x="5365304" y="261636"/>
                      <a:pt x="5358612" y="257175"/>
                    </a:cubicBezTo>
                    <a:cubicBezTo>
                      <a:pt x="5328851" y="217492"/>
                      <a:pt x="5361387" y="257171"/>
                      <a:pt x="5325275" y="223837"/>
                    </a:cubicBezTo>
                    <a:cubicBezTo>
                      <a:pt x="5297513" y="198211"/>
                      <a:pt x="5265376" y="164947"/>
                      <a:pt x="5244312" y="133350"/>
                    </a:cubicBezTo>
                    <a:cubicBezTo>
                      <a:pt x="5234239" y="118241"/>
                      <a:pt x="5216405" y="89464"/>
                      <a:pt x="5201450" y="85725"/>
                    </a:cubicBezTo>
                    <a:cubicBezTo>
                      <a:pt x="5166327" y="76943"/>
                      <a:pt x="5198218" y="86380"/>
                      <a:pt x="5163350" y="71437"/>
                    </a:cubicBezTo>
                    <a:cubicBezTo>
                      <a:pt x="5077443" y="34620"/>
                      <a:pt x="5148951" y="66038"/>
                      <a:pt x="5087150" y="42862"/>
                    </a:cubicBezTo>
                    <a:cubicBezTo>
                      <a:pt x="5071141" y="36859"/>
                      <a:pt x="5056451" y="26230"/>
                      <a:pt x="5039525" y="23812"/>
                    </a:cubicBezTo>
                    <a:lnTo>
                      <a:pt x="5006187" y="19050"/>
                    </a:lnTo>
                    <a:cubicBezTo>
                      <a:pt x="4998250" y="15875"/>
                      <a:pt x="4990819" y="10858"/>
                      <a:pt x="4982375" y="9525"/>
                    </a:cubicBezTo>
                    <a:cubicBezTo>
                      <a:pt x="4960366" y="6050"/>
                      <a:pt x="4937916" y="6471"/>
                      <a:pt x="4915700" y="4762"/>
                    </a:cubicBezTo>
                    <a:lnTo>
                      <a:pt x="4858550" y="0"/>
                    </a:lnTo>
                    <a:cubicBezTo>
                      <a:pt x="4780501" y="6003"/>
                      <a:pt x="4816929" y="703"/>
                      <a:pt x="4749012" y="14287"/>
                    </a:cubicBezTo>
                    <a:cubicBezTo>
                      <a:pt x="4741075" y="15875"/>
                      <a:pt x="4732879" y="16490"/>
                      <a:pt x="4725200" y="19050"/>
                    </a:cubicBezTo>
                    <a:cubicBezTo>
                      <a:pt x="4659973" y="40792"/>
                      <a:pt x="4733765" y="14698"/>
                      <a:pt x="4668050" y="42862"/>
                    </a:cubicBezTo>
                    <a:cubicBezTo>
                      <a:pt x="4655583" y="48205"/>
                      <a:pt x="4641835" y="50613"/>
                      <a:pt x="4629950" y="57150"/>
                    </a:cubicBezTo>
                    <a:cubicBezTo>
                      <a:pt x="4515711" y="119982"/>
                      <a:pt x="4612719" y="79283"/>
                      <a:pt x="4548987" y="104775"/>
                    </a:cubicBezTo>
                    <a:cubicBezTo>
                      <a:pt x="4542637" y="112712"/>
                      <a:pt x="4536690" y="120990"/>
                      <a:pt x="4529937" y="128587"/>
                    </a:cubicBezTo>
                    <a:cubicBezTo>
                      <a:pt x="4523971" y="135299"/>
                      <a:pt x="4516497" y="140625"/>
                      <a:pt x="4510887" y="147637"/>
                    </a:cubicBezTo>
                    <a:cubicBezTo>
                      <a:pt x="4503736" y="156576"/>
                      <a:pt x="4497983" y="166554"/>
                      <a:pt x="4491837" y="176212"/>
                    </a:cubicBezTo>
                    <a:cubicBezTo>
                      <a:pt x="4474555" y="203371"/>
                      <a:pt x="4470273" y="212332"/>
                      <a:pt x="4458500" y="247650"/>
                    </a:cubicBezTo>
                    <a:lnTo>
                      <a:pt x="4439450" y="304800"/>
                    </a:lnTo>
                    <a:cubicBezTo>
                      <a:pt x="4426396" y="396169"/>
                      <a:pt x="4446144" y="283044"/>
                      <a:pt x="4420400" y="366712"/>
                    </a:cubicBezTo>
                    <a:cubicBezTo>
                      <a:pt x="4417099" y="377441"/>
                      <a:pt x="4418360" y="389160"/>
                      <a:pt x="4415637" y="400050"/>
                    </a:cubicBezTo>
                    <a:cubicBezTo>
                      <a:pt x="4413564" y="408344"/>
                      <a:pt x="4409287" y="415925"/>
                      <a:pt x="4406112" y="423862"/>
                    </a:cubicBezTo>
                    <a:cubicBezTo>
                      <a:pt x="4404525" y="434975"/>
                      <a:pt x="4403057" y="446105"/>
                      <a:pt x="4401350" y="457200"/>
                    </a:cubicBezTo>
                    <a:cubicBezTo>
                      <a:pt x="4388131" y="543121"/>
                      <a:pt x="4405636" y="422424"/>
                      <a:pt x="4391825" y="519112"/>
                    </a:cubicBezTo>
                    <a:cubicBezTo>
                      <a:pt x="4412585" y="664431"/>
                      <a:pt x="4393188" y="611191"/>
                      <a:pt x="4425162" y="685800"/>
                    </a:cubicBezTo>
                    <a:cubicBezTo>
                      <a:pt x="4427048" y="695227"/>
                      <a:pt x="4431327" y="718581"/>
                      <a:pt x="4434687" y="728662"/>
                    </a:cubicBezTo>
                    <a:cubicBezTo>
                      <a:pt x="4437390" y="736772"/>
                      <a:pt x="4441037" y="744537"/>
                      <a:pt x="4444212" y="752475"/>
                    </a:cubicBezTo>
                    <a:cubicBezTo>
                      <a:pt x="4442625" y="774700"/>
                      <a:pt x="4449030" y="799033"/>
                      <a:pt x="4439450" y="819150"/>
                    </a:cubicBezTo>
                    <a:cubicBezTo>
                      <a:pt x="4431668" y="835492"/>
                      <a:pt x="4409385" y="839688"/>
                      <a:pt x="4396587" y="852487"/>
                    </a:cubicBezTo>
                    <a:cubicBezTo>
                      <a:pt x="4391825" y="857250"/>
                      <a:pt x="4387781" y="862860"/>
                      <a:pt x="4382300" y="866775"/>
                    </a:cubicBezTo>
                    <a:cubicBezTo>
                      <a:pt x="4376523" y="870902"/>
                      <a:pt x="4369414" y="872778"/>
                      <a:pt x="4363250" y="876300"/>
                    </a:cubicBezTo>
                    <a:cubicBezTo>
                      <a:pt x="4352026" y="882714"/>
                      <a:pt x="4340134" y="892811"/>
                      <a:pt x="4329912" y="900112"/>
                    </a:cubicBezTo>
                    <a:cubicBezTo>
                      <a:pt x="4325254" y="903439"/>
                      <a:pt x="4320282" y="906310"/>
                      <a:pt x="4315625" y="909637"/>
                    </a:cubicBezTo>
                    <a:cubicBezTo>
                      <a:pt x="4309166" y="914251"/>
                      <a:pt x="4303675" y="920375"/>
                      <a:pt x="4296575" y="923925"/>
                    </a:cubicBezTo>
                    <a:cubicBezTo>
                      <a:pt x="4290721" y="926852"/>
                      <a:pt x="4283794" y="926806"/>
                      <a:pt x="4277525" y="928687"/>
                    </a:cubicBezTo>
                    <a:cubicBezTo>
                      <a:pt x="4267908" y="931572"/>
                      <a:pt x="4258690" y="935777"/>
                      <a:pt x="4248950" y="938212"/>
                    </a:cubicBezTo>
                    <a:cubicBezTo>
                      <a:pt x="4242600" y="939800"/>
                      <a:pt x="4236194" y="941177"/>
                      <a:pt x="4229900" y="942975"/>
                    </a:cubicBezTo>
                    <a:cubicBezTo>
                      <a:pt x="4225073" y="944354"/>
                      <a:pt x="4220482" y="946519"/>
                      <a:pt x="4215612" y="947737"/>
                    </a:cubicBezTo>
                    <a:cubicBezTo>
                      <a:pt x="4197031" y="952382"/>
                      <a:pt x="4177294" y="954572"/>
                      <a:pt x="4158462" y="957262"/>
                    </a:cubicBezTo>
                    <a:cubicBezTo>
                      <a:pt x="4115128" y="971709"/>
                      <a:pt x="4183553" y="949554"/>
                      <a:pt x="4120362" y="966787"/>
                    </a:cubicBezTo>
                    <a:cubicBezTo>
                      <a:pt x="4110676" y="969429"/>
                      <a:pt x="4101109" y="972583"/>
                      <a:pt x="4091787" y="976312"/>
                    </a:cubicBezTo>
                    <a:cubicBezTo>
                      <a:pt x="4083850" y="979487"/>
                      <a:pt x="4076269" y="983764"/>
                      <a:pt x="4067975" y="985837"/>
                    </a:cubicBezTo>
                    <a:cubicBezTo>
                      <a:pt x="4057085" y="988560"/>
                      <a:pt x="4045750" y="989012"/>
                      <a:pt x="4034637" y="990600"/>
                    </a:cubicBezTo>
                    <a:cubicBezTo>
                      <a:pt x="3981960" y="1016938"/>
                      <a:pt x="4031838" y="995962"/>
                      <a:pt x="3967962" y="1009650"/>
                    </a:cubicBezTo>
                    <a:cubicBezTo>
                      <a:pt x="3958145" y="1011754"/>
                      <a:pt x="3949170" y="1016917"/>
                      <a:pt x="3939387" y="1019175"/>
                    </a:cubicBezTo>
                    <a:cubicBezTo>
                      <a:pt x="3928449" y="1021699"/>
                      <a:pt x="3917162" y="1022350"/>
                      <a:pt x="3906050" y="1023937"/>
                    </a:cubicBezTo>
                    <a:cubicBezTo>
                      <a:pt x="3852075" y="1022350"/>
                      <a:pt x="3798056" y="1021872"/>
                      <a:pt x="3744125" y="1019175"/>
                    </a:cubicBezTo>
                    <a:cubicBezTo>
                      <a:pt x="3734481" y="1018693"/>
                      <a:pt x="3725109" y="1015778"/>
                      <a:pt x="3715550" y="1014412"/>
                    </a:cubicBezTo>
                    <a:cubicBezTo>
                      <a:pt x="3702880" y="1012602"/>
                      <a:pt x="3690150" y="1011237"/>
                      <a:pt x="3677450" y="1009650"/>
                    </a:cubicBezTo>
                    <a:cubicBezTo>
                      <a:pt x="3634587" y="1014412"/>
                      <a:pt x="3591250" y="1015989"/>
                      <a:pt x="3548862" y="1023937"/>
                    </a:cubicBezTo>
                    <a:cubicBezTo>
                      <a:pt x="3542227" y="1025181"/>
                      <a:pt x="3511890" y="1047358"/>
                      <a:pt x="3506000" y="1052512"/>
                    </a:cubicBezTo>
                    <a:cubicBezTo>
                      <a:pt x="3499242" y="1058425"/>
                      <a:pt x="3493662" y="1065596"/>
                      <a:pt x="3486950" y="1071562"/>
                    </a:cubicBezTo>
                    <a:cubicBezTo>
                      <a:pt x="3479352" y="1078315"/>
                      <a:pt x="3470325" y="1083424"/>
                      <a:pt x="3463137" y="1090612"/>
                    </a:cubicBezTo>
                    <a:cubicBezTo>
                      <a:pt x="3408773" y="1144976"/>
                      <a:pt x="3498563" y="1069893"/>
                      <a:pt x="3425037" y="1128712"/>
                    </a:cubicBezTo>
                    <a:cubicBezTo>
                      <a:pt x="3415512" y="1144587"/>
                      <a:pt x="3406274" y="1160638"/>
                      <a:pt x="3396462" y="1176337"/>
                    </a:cubicBezTo>
                    <a:cubicBezTo>
                      <a:pt x="3336051" y="1272995"/>
                      <a:pt x="3412595" y="1146271"/>
                      <a:pt x="3363125" y="1228725"/>
                    </a:cubicBezTo>
                    <a:cubicBezTo>
                      <a:pt x="3359950" y="1239837"/>
                      <a:pt x="3356641" y="1250912"/>
                      <a:pt x="3353600" y="1262062"/>
                    </a:cubicBezTo>
                    <a:cubicBezTo>
                      <a:pt x="3351878" y="1268377"/>
                      <a:pt x="3351415" y="1275096"/>
                      <a:pt x="3348837" y="1281112"/>
                    </a:cubicBezTo>
                    <a:cubicBezTo>
                      <a:pt x="3346582" y="1286373"/>
                      <a:pt x="3342487" y="1290637"/>
                      <a:pt x="3339312" y="1295400"/>
                    </a:cubicBezTo>
                    <a:cubicBezTo>
                      <a:pt x="3336137" y="1304925"/>
                      <a:pt x="3336887" y="1316875"/>
                      <a:pt x="3329787" y="1323975"/>
                    </a:cubicBezTo>
                    <a:cubicBezTo>
                      <a:pt x="3318960" y="1334802"/>
                      <a:pt x="3308848" y="1343567"/>
                      <a:pt x="3301212" y="1357312"/>
                    </a:cubicBezTo>
                    <a:cubicBezTo>
                      <a:pt x="3297060" y="1364785"/>
                      <a:pt x="3296218" y="1373875"/>
                      <a:pt x="3291687" y="1381125"/>
                    </a:cubicBezTo>
                    <a:cubicBezTo>
                      <a:pt x="3269400" y="1416786"/>
                      <a:pt x="3282844" y="1369105"/>
                      <a:pt x="3248825" y="1414462"/>
                    </a:cubicBezTo>
                    <a:cubicBezTo>
                      <a:pt x="3244062" y="1420812"/>
                      <a:pt x="3240150" y="1427899"/>
                      <a:pt x="3234537" y="1433512"/>
                    </a:cubicBezTo>
                    <a:cubicBezTo>
                      <a:pt x="3230490" y="1437559"/>
                      <a:pt x="3224787" y="1439547"/>
                      <a:pt x="3220250" y="1443037"/>
                    </a:cubicBezTo>
                    <a:cubicBezTo>
                      <a:pt x="3204136" y="1455432"/>
                      <a:pt x="3188611" y="1468577"/>
                      <a:pt x="3172625" y="1481137"/>
                    </a:cubicBezTo>
                    <a:cubicBezTo>
                      <a:pt x="3166384" y="1486041"/>
                      <a:pt x="3160945" y="1492477"/>
                      <a:pt x="3153575" y="1495425"/>
                    </a:cubicBezTo>
                    <a:cubicBezTo>
                      <a:pt x="3145637" y="1498600"/>
                      <a:pt x="3137235" y="1500798"/>
                      <a:pt x="3129762" y="1504950"/>
                    </a:cubicBezTo>
                    <a:cubicBezTo>
                      <a:pt x="3122823" y="1508805"/>
                      <a:pt x="3116738" y="1514071"/>
                      <a:pt x="3110712" y="1519237"/>
                    </a:cubicBezTo>
                    <a:cubicBezTo>
                      <a:pt x="3105598" y="1523620"/>
                      <a:pt x="3102136" y="1529955"/>
                      <a:pt x="3096425" y="1533525"/>
                    </a:cubicBezTo>
                    <a:cubicBezTo>
                      <a:pt x="3089175" y="1538056"/>
                      <a:pt x="3080550" y="1539875"/>
                      <a:pt x="3072612" y="1543050"/>
                    </a:cubicBezTo>
                    <a:cubicBezTo>
                      <a:pt x="3067850" y="1547812"/>
                      <a:pt x="3064036" y="1553768"/>
                      <a:pt x="3058325" y="1557337"/>
                    </a:cubicBezTo>
                    <a:cubicBezTo>
                      <a:pt x="3051075" y="1561868"/>
                      <a:pt x="3042324" y="1563390"/>
                      <a:pt x="3034512" y="1566862"/>
                    </a:cubicBezTo>
                    <a:cubicBezTo>
                      <a:pt x="3028024" y="1569745"/>
                      <a:pt x="3021626" y="1572865"/>
                      <a:pt x="3015462" y="1576387"/>
                    </a:cubicBezTo>
                    <a:cubicBezTo>
                      <a:pt x="2999388" y="1585572"/>
                      <a:pt x="2983241" y="1594692"/>
                      <a:pt x="2967837" y="1604962"/>
                    </a:cubicBezTo>
                    <a:cubicBezTo>
                      <a:pt x="2963075" y="1608137"/>
                      <a:pt x="2958669" y="1611927"/>
                      <a:pt x="2953550" y="1614487"/>
                    </a:cubicBezTo>
                    <a:cubicBezTo>
                      <a:pt x="2949060" y="1616732"/>
                      <a:pt x="2943651" y="1616812"/>
                      <a:pt x="2939262" y="1619250"/>
                    </a:cubicBezTo>
                    <a:cubicBezTo>
                      <a:pt x="2929255" y="1624809"/>
                      <a:pt x="2918782" y="1630205"/>
                      <a:pt x="2910687" y="1638300"/>
                    </a:cubicBezTo>
                    <a:cubicBezTo>
                      <a:pt x="2905925" y="1643062"/>
                      <a:pt x="2902082" y="1648971"/>
                      <a:pt x="2896400" y="1652587"/>
                    </a:cubicBezTo>
                    <a:cubicBezTo>
                      <a:pt x="2851329" y="1681268"/>
                      <a:pt x="2871076" y="1662867"/>
                      <a:pt x="2834487" y="1681162"/>
                    </a:cubicBezTo>
                    <a:cubicBezTo>
                      <a:pt x="2750989" y="1722912"/>
                      <a:pt x="2863424" y="1669850"/>
                      <a:pt x="2791625" y="1709737"/>
                    </a:cubicBezTo>
                    <a:cubicBezTo>
                      <a:pt x="2784152" y="1713889"/>
                      <a:pt x="2775459" y="1715439"/>
                      <a:pt x="2767812" y="1719262"/>
                    </a:cubicBezTo>
                    <a:cubicBezTo>
                      <a:pt x="2762693" y="1721822"/>
                      <a:pt x="2758644" y="1726227"/>
                      <a:pt x="2753525" y="1728787"/>
                    </a:cubicBezTo>
                    <a:cubicBezTo>
                      <a:pt x="2749035" y="1731032"/>
                      <a:pt x="2743727" y="1731305"/>
                      <a:pt x="2739237" y="1733550"/>
                    </a:cubicBezTo>
                    <a:cubicBezTo>
                      <a:pt x="2734118" y="1736110"/>
                      <a:pt x="2730211" y="1740820"/>
                      <a:pt x="2724950" y="1743075"/>
                    </a:cubicBezTo>
                    <a:cubicBezTo>
                      <a:pt x="2710517" y="1749260"/>
                      <a:pt x="2671635" y="1751645"/>
                      <a:pt x="2663037" y="1752600"/>
                    </a:cubicBezTo>
                    <a:lnTo>
                      <a:pt x="2596362" y="1738312"/>
                    </a:lnTo>
                    <a:cubicBezTo>
                      <a:pt x="2586893" y="1736418"/>
                      <a:pt x="2584456" y="1730375"/>
                      <a:pt x="2572550" y="1728788"/>
                    </a:cubicBezTo>
                    <a:cubicBezTo>
                      <a:pt x="2560644" y="1727201"/>
                      <a:pt x="2541991" y="1716087"/>
                      <a:pt x="2524925" y="1728787"/>
                    </a:cubicBezTo>
                    <a:cubicBezTo>
                      <a:pt x="2507859" y="1741487"/>
                      <a:pt x="2492778" y="1779587"/>
                      <a:pt x="2470156" y="1804987"/>
                    </a:cubicBezTo>
                    <a:cubicBezTo>
                      <a:pt x="2447534" y="1830387"/>
                      <a:pt x="2414990" y="1863725"/>
                      <a:pt x="2389193" y="1881187"/>
                    </a:cubicBezTo>
                    <a:cubicBezTo>
                      <a:pt x="2363396" y="1898650"/>
                      <a:pt x="2337997" y="1902618"/>
                      <a:pt x="2315375" y="1909762"/>
                    </a:cubicBezTo>
                    <a:cubicBezTo>
                      <a:pt x="2292753" y="1916906"/>
                      <a:pt x="2266956" y="1918494"/>
                      <a:pt x="2253462" y="1924050"/>
                    </a:cubicBezTo>
                    <a:cubicBezTo>
                      <a:pt x="2239968" y="1929606"/>
                      <a:pt x="2241720" y="1937880"/>
                      <a:pt x="2234412" y="1943100"/>
                    </a:cubicBezTo>
                    <a:cubicBezTo>
                      <a:pt x="2230327" y="1946018"/>
                      <a:pt x="2224615" y="1945617"/>
                      <a:pt x="2220125" y="1947862"/>
                    </a:cubicBezTo>
                    <a:cubicBezTo>
                      <a:pt x="2208677" y="1953586"/>
                      <a:pt x="2198080" y="1960889"/>
                      <a:pt x="2186787" y="1966912"/>
                    </a:cubicBezTo>
                    <a:cubicBezTo>
                      <a:pt x="2174258" y="1973594"/>
                      <a:pt x="2162462" y="1982518"/>
                      <a:pt x="2148687" y="1985962"/>
                    </a:cubicBezTo>
                    <a:lnTo>
                      <a:pt x="2072487" y="1971675"/>
                    </a:lnTo>
                    <a:cubicBezTo>
                      <a:pt x="2052643" y="1973659"/>
                      <a:pt x="2063181" y="1982362"/>
                      <a:pt x="1996288" y="1990725"/>
                    </a:cubicBezTo>
                    <a:cubicBezTo>
                      <a:pt x="1982953" y="1995170"/>
                      <a:pt x="1953425" y="2034381"/>
                      <a:pt x="1939137" y="2047875"/>
                    </a:cubicBezTo>
                    <a:cubicBezTo>
                      <a:pt x="1924849" y="2061369"/>
                      <a:pt x="1952685" y="2045361"/>
                      <a:pt x="1910562" y="2071687"/>
                    </a:cubicBezTo>
                    <a:cubicBezTo>
                      <a:pt x="1903313" y="2076218"/>
                      <a:pt x="1894255" y="2077118"/>
                      <a:pt x="1886750" y="2081212"/>
                    </a:cubicBezTo>
                    <a:cubicBezTo>
                      <a:pt x="1876700" y="2086694"/>
                      <a:pt x="1868225" y="2094780"/>
                      <a:pt x="1858175" y="2100262"/>
                    </a:cubicBezTo>
                    <a:cubicBezTo>
                      <a:pt x="1850670" y="2104356"/>
                      <a:pt x="1841835" y="2105635"/>
                      <a:pt x="1834362" y="2109787"/>
                    </a:cubicBezTo>
                    <a:cubicBezTo>
                      <a:pt x="1827423" y="2113642"/>
                      <a:pt x="1822043" y="2119868"/>
                      <a:pt x="1815312" y="2124075"/>
                    </a:cubicBezTo>
                    <a:cubicBezTo>
                      <a:pt x="1809292" y="2127838"/>
                      <a:pt x="1802612" y="2130425"/>
                      <a:pt x="1796262" y="2133600"/>
                    </a:cubicBezTo>
                    <a:cubicBezTo>
                      <a:pt x="1793087" y="2138362"/>
                      <a:pt x="1791206" y="2144311"/>
                      <a:pt x="1786737" y="2147887"/>
                    </a:cubicBezTo>
                    <a:cubicBezTo>
                      <a:pt x="1782817" y="2151023"/>
                      <a:pt x="1776809" y="2150159"/>
                      <a:pt x="1772450" y="2152650"/>
                    </a:cubicBezTo>
                    <a:cubicBezTo>
                      <a:pt x="1765558" y="2156588"/>
                      <a:pt x="1759750" y="2162175"/>
                      <a:pt x="1753400" y="2166937"/>
                    </a:cubicBezTo>
                    <a:cubicBezTo>
                      <a:pt x="1732598" y="2198141"/>
                      <a:pt x="1748344" y="2177650"/>
                      <a:pt x="1696250" y="2219325"/>
                    </a:cubicBezTo>
                    <a:cubicBezTo>
                      <a:pt x="1688312" y="2225675"/>
                      <a:pt x="1681154" y="2233145"/>
                      <a:pt x="1672437" y="2238375"/>
                    </a:cubicBezTo>
                    <a:cubicBezTo>
                      <a:pt x="1664500" y="2243137"/>
                      <a:pt x="1655736" y="2246736"/>
                      <a:pt x="1648625" y="2252662"/>
                    </a:cubicBezTo>
                    <a:cubicBezTo>
                      <a:pt x="1636552" y="2262723"/>
                      <a:pt x="1627559" y="2276182"/>
                      <a:pt x="1615287" y="2286000"/>
                    </a:cubicBezTo>
                    <a:cubicBezTo>
                      <a:pt x="1607350" y="2292350"/>
                      <a:pt x="1599607" y="2298951"/>
                      <a:pt x="1591475" y="2305050"/>
                    </a:cubicBezTo>
                    <a:cubicBezTo>
                      <a:pt x="1586896" y="2308484"/>
                      <a:pt x="1581584" y="2310911"/>
                      <a:pt x="1577187" y="2314575"/>
                    </a:cubicBezTo>
                    <a:cubicBezTo>
                      <a:pt x="1572013" y="2318887"/>
                      <a:pt x="1567662" y="2324100"/>
                      <a:pt x="1562900" y="2328862"/>
                    </a:cubicBezTo>
                    <a:cubicBezTo>
                      <a:pt x="1561312" y="2333625"/>
                      <a:pt x="1561351" y="2339293"/>
                      <a:pt x="1558137" y="2343150"/>
                    </a:cubicBezTo>
                    <a:cubicBezTo>
                      <a:pt x="1548155" y="2355128"/>
                      <a:pt x="1532995" y="2359763"/>
                      <a:pt x="1520037" y="2366962"/>
                    </a:cubicBezTo>
                    <a:cubicBezTo>
                      <a:pt x="1511945" y="2371458"/>
                      <a:pt x="1503927" y="2376115"/>
                      <a:pt x="1496225" y="2381250"/>
                    </a:cubicBezTo>
                    <a:cubicBezTo>
                      <a:pt x="1489621" y="2385653"/>
                      <a:pt x="1484067" y="2391599"/>
                      <a:pt x="1477175" y="2395537"/>
                    </a:cubicBezTo>
                    <a:cubicBezTo>
                      <a:pt x="1472816" y="2398028"/>
                      <a:pt x="1467457" y="2398223"/>
                      <a:pt x="1462887" y="2400300"/>
                    </a:cubicBezTo>
                    <a:cubicBezTo>
                      <a:pt x="1449961" y="2406176"/>
                      <a:pt x="1437487" y="2413000"/>
                      <a:pt x="1424787" y="2419350"/>
                    </a:cubicBezTo>
                    <a:cubicBezTo>
                      <a:pt x="1418437" y="2422525"/>
                      <a:pt x="1410757" y="2423855"/>
                      <a:pt x="1405737" y="2428875"/>
                    </a:cubicBezTo>
                    <a:cubicBezTo>
                      <a:pt x="1386256" y="2448356"/>
                      <a:pt x="1388086" y="2449607"/>
                      <a:pt x="1362875" y="2462212"/>
                    </a:cubicBezTo>
                    <a:cubicBezTo>
                      <a:pt x="1352061" y="2467619"/>
                      <a:pt x="1340151" y="2470711"/>
                      <a:pt x="1329537" y="2476500"/>
                    </a:cubicBezTo>
                    <a:cubicBezTo>
                      <a:pt x="1322569" y="2480301"/>
                      <a:pt x="1317379" y="2486849"/>
                      <a:pt x="1310487" y="2490787"/>
                    </a:cubicBezTo>
                    <a:cubicBezTo>
                      <a:pt x="1295077" y="2499593"/>
                      <a:pt x="1277630" y="2504754"/>
                      <a:pt x="1262862" y="2514600"/>
                    </a:cubicBezTo>
                    <a:cubicBezTo>
                      <a:pt x="1251523" y="2522159"/>
                      <a:pt x="1236259" y="2532664"/>
                      <a:pt x="1224762" y="2538412"/>
                    </a:cubicBezTo>
                    <a:cubicBezTo>
                      <a:pt x="1220272" y="2540657"/>
                      <a:pt x="1215237" y="2541587"/>
                      <a:pt x="1210475" y="2543175"/>
                    </a:cubicBezTo>
                    <a:cubicBezTo>
                      <a:pt x="1204125" y="2547937"/>
                      <a:pt x="1198156" y="2553255"/>
                      <a:pt x="1191425" y="2557462"/>
                    </a:cubicBezTo>
                    <a:cubicBezTo>
                      <a:pt x="1164878" y="2574054"/>
                      <a:pt x="1155818" y="2565249"/>
                      <a:pt x="1129512" y="2600325"/>
                    </a:cubicBezTo>
                    <a:cubicBezTo>
                      <a:pt x="1112213" y="2623391"/>
                      <a:pt x="1122755" y="2616865"/>
                      <a:pt x="1100937" y="2624137"/>
                    </a:cubicBezTo>
                    <a:cubicBezTo>
                      <a:pt x="1096175" y="2628900"/>
                      <a:pt x="1090962" y="2633251"/>
                      <a:pt x="1086650" y="2638425"/>
                    </a:cubicBezTo>
                    <a:cubicBezTo>
                      <a:pt x="1082986" y="2642822"/>
                      <a:pt x="1081172" y="2648665"/>
                      <a:pt x="1077125" y="2652712"/>
                    </a:cubicBezTo>
                    <a:cubicBezTo>
                      <a:pt x="1076002" y="2653835"/>
                      <a:pt x="1061250" y="2662237"/>
                      <a:pt x="1053312" y="2667000"/>
                    </a:cubicBezTo>
                    <a:close/>
                  </a:path>
                </a:pathLst>
              </a:custGeom>
              <a:noFill/>
              <a:ln w="15875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b="1"/>
              </a:p>
            </p:txBody>
          </p:sp>
          <p:sp>
            <p:nvSpPr>
              <p:cNvPr id="78" name="TextBox 77">
                <a:extLst>
                  <a:ext uri="{FF2B5EF4-FFF2-40B4-BE49-F238E27FC236}">
                    <a16:creationId xmlns:a16="http://schemas.microsoft.com/office/drawing/2014/main" id="{06F2A784-88A9-40D3-A6CF-99CD9C3E4AC4}"/>
                  </a:ext>
                </a:extLst>
              </p:cNvPr>
              <p:cNvSpPr txBox="1"/>
              <p:nvPr/>
            </p:nvSpPr>
            <p:spPr>
              <a:xfrm rot="19771130">
                <a:off x="4422962" y="4487286"/>
                <a:ext cx="2472327" cy="58494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99E0FAC-EE3F-48A5-BFAB-46BC8B48F2FB}"/>
                </a:ext>
              </a:extLst>
            </p:cNvPr>
            <p:cNvSpPr/>
            <p:nvPr/>
          </p:nvSpPr>
          <p:spPr>
            <a:xfrm>
              <a:off x="4784719" y="3851275"/>
              <a:ext cx="155624" cy="114300"/>
            </a:xfrm>
            <a:custGeom>
              <a:avLst/>
              <a:gdLst>
                <a:gd name="connsiteX0" fmla="*/ 146056 w 155624"/>
                <a:gd name="connsiteY0" fmla="*/ 28575 h 114300"/>
                <a:gd name="connsiteX1" fmla="*/ 120656 w 155624"/>
                <a:gd name="connsiteY1" fmla="*/ 9525 h 114300"/>
                <a:gd name="connsiteX2" fmla="*/ 92081 w 155624"/>
                <a:gd name="connsiteY2" fmla="*/ 0 h 114300"/>
                <a:gd name="connsiteX3" fmla="*/ 34931 w 155624"/>
                <a:gd name="connsiteY3" fmla="*/ 3175 h 114300"/>
                <a:gd name="connsiteX4" fmla="*/ 25406 w 155624"/>
                <a:gd name="connsiteY4" fmla="*/ 9525 h 114300"/>
                <a:gd name="connsiteX5" fmla="*/ 12706 w 155624"/>
                <a:gd name="connsiteY5" fmla="*/ 15875 h 114300"/>
                <a:gd name="connsiteX6" fmla="*/ 6356 w 155624"/>
                <a:gd name="connsiteY6" fmla="*/ 28575 h 114300"/>
                <a:gd name="connsiteX7" fmla="*/ 6 w 155624"/>
                <a:gd name="connsiteY7" fmla="*/ 38100 h 114300"/>
                <a:gd name="connsiteX8" fmla="*/ 9531 w 155624"/>
                <a:gd name="connsiteY8" fmla="*/ 88900 h 114300"/>
                <a:gd name="connsiteX9" fmla="*/ 19056 w 155624"/>
                <a:gd name="connsiteY9" fmla="*/ 98425 h 114300"/>
                <a:gd name="connsiteX10" fmla="*/ 41281 w 155624"/>
                <a:gd name="connsiteY10" fmla="*/ 107950 h 114300"/>
                <a:gd name="connsiteX11" fmla="*/ 57156 w 155624"/>
                <a:gd name="connsiteY11" fmla="*/ 114300 h 114300"/>
                <a:gd name="connsiteX12" fmla="*/ 120656 w 155624"/>
                <a:gd name="connsiteY12" fmla="*/ 107950 h 114300"/>
                <a:gd name="connsiteX13" fmla="*/ 133356 w 155624"/>
                <a:gd name="connsiteY13" fmla="*/ 88900 h 114300"/>
                <a:gd name="connsiteX14" fmla="*/ 142881 w 155624"/>
                <a:gd name="connsiteY14" fmla="*/ 79375 h 114300"/>
                <a:gd name="connsiteX15" fmla="*/ 155581 w 155624"/>
                <a:gd name="connsiteY15" fmla="*/ 50800 h 114300"/>
                <a:gd name="connsiteX16" fmla="*/ 146056 w 155624"/>
                <a:gd name="connsiteY16" fmla="*/ 2857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624" h="114300">
                  <a:moveTo>
                    <a:pt x="146056" y="28575"/>
                  </a:moveTo>
                  <a:cubicBezTo>
                    <a:pt x="140235" y="21696"/>
                    <a:pt x="127395" y="12895"/>
                    <a:pt x="120656" y="9525"/>
                  </a:cubicBezTo>
                  <a:cubicBezTo>
                    <a:pt x="108700" y="3547"/>
                    <a:pt x="104208" y="3032"/>
                    <a:pt x="92081" y="0"/>
                  </a:cubicBezTo>
                  <a:cubicBezTo>
                    <a:pt x="73031" y="1058"/>
                    <a:pt x="53819" y="477"/>
                    <a:pt x="34931" y="3175"/>
                  </a:cubicBezTo>
                  <a:cubicBezTo>
                    <a:pt x="31153" y="3715"/>
                    <a:pt x="28719" y="7632"/>
                    <a:pt x="25406" y="9525"/>
                  </a:cubicBezTo>
                  <a:cubicBezTo>
                    <a:pt x="21297" y="11873"/>
                    <a:pt x="16939" y="13758"/>
                    <a:pt x="12706" y="15875"/>
                  </a:cubicBezTo>
                  <a:cubicBezTo>
                    <a:pt x="10589" y="20108"/>
                    <a:pt x="8704" y="24466"/>
                    <a:pt x="6356" y="28575"/>
                  </a:cubicBezTo>
                  <a:cubicBezTo>
                    <a:pt x="4463" y="31888"/>
                    <a:pt x="-195" y="34289"/>
                    <a:pt x="6" y="38100"/>
                  </a:cubicBezTo>
                  <a:cubicBezTo>
                    <a:pt x="912" y="55305"/>
                    <a:pt x="4343" y="72471"/>
                    <a:pt x="9531" y="88900"/>
                  </a:cubicBezTo>
                  <a:cubicBezTo>
                    <a:pt x="10883" y="93182"/>
                    <a:pt x="15607" y="95550"/>
                    <a:pt x="19056" y="98425"/>
                  </a:cubicBezTo>
                  <a:cubicBezTo>
                    <a:pt x="30217" y="107726"/>
                    <a:pt x="27160" y="103243"/>
                    <a:pt x="41281" y="107950"/>
                  </a:cubicBezTo>
                  <a:cubicBezTo>
                    <a:pt x="46688" y="109752"/>
                    <a:pt x="51864" y="112183"/>
                    <a:pt x="57156" y="114300"/>
                  </a:cubicBezTo>
                  <a:cubicBezTo>
                    <a:pt x="78323" y="112183"/>
                    <a:pt x="100475" y="114677"/>
                    <a:pt x="120656" y="107950"/>
                  </a:cubicBezTo>
                  <a:cubicBezTo>
                    <a:pt x="127896" y="105537"/>
                    <a:pt x="127960" y="94296"/>
                    <a:pt x="133356" y="88900"/>
                  </a:cubicBezTo>
                  <a:cubicBezTo>
                    <a:pt x="136531" y="85725"/>
                    <a:pt x="140390" y="83111"/>
                    <a:pt x="142881" y="79375"/>
                  </a:cubicBezTo>
                  <a:cubicBezTo>
                    <a:pt x="145013" y="76177"/>
                    <a:pt x="154352" y="58176"/>
                    <a:pt x="155581" y="50800"/>
                  </a:cubicBezTo>
                  <a:cubicBezTo>
                    <a:pt x="156103" y="47668"/>
                    <a:pt x="151877" y="35454"/>
                    <a:pt x="146056" y="28575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90F6CD49-ED37-4D0C-87C4-B450E1620E5C}"/>
                </a:ext>
              </a:extLst>
            </p:cNvPr>
            <p:cNvSpPr/>
            <p:nvPr/>
          </p:nvSpPr>
          <p:spPr>
            <a:xfrm>
              <a:off x="4911725" y="4681030"/>
              <a:ext cx="108172" cy="110260"/>
            </a:xfrm>
            <a:custGeom>
              <a:avLst/>
              <a:gdLst>
                <a:gd name="connsiteX0" fmla="*/ 95250 w 108172"/>
                <a:gd name="connsiteY0" fmla="*/ 8445 h 110260"/>
                <a:gd name="connsiteX1" fmla="*/ 34925 w 108172"/>
                <a:gd name="connsiteY1" fmla="*/ 8445 h 110260"/>
                <a:gd name="connsiteX2" fmla="*/ 22225 w 108172"/>
                <a:gd name="connsiteY2" fmla="*/ 24320 h 110260"/>
                <a:gd name="connsiteX3" fmla="*/ 9525 w 108172"/>
                <a:gd name="connsiteY3" fmla="*/ 52895 h 110260"/>
                <a:gd name="connsiteX4" fmla="*/ 6350 w 108172"/>
                <a:gd name="connsiteY4" fmla="*/ 62420 h 110260"/>
                <a:gd name="connsiteX5" fmla="*/ 0 w 108172"/>
                <a:gd name="connsiteY5" fmla="*/ 78295 h 110260"/>
                <a:gd name="connsiteX6" fmla="*/ 3175 w 108172"/>
                <a:gd name="connsiteY6" fmla="*/ 106870 h 110260"/>
                <a:gd name="connsiteX7" fmla="*/ 19050 w 108172"/>
                <a:gd name="connsiteY7" fmla="*/ 110045 h 110260"/>
                <a:gd name="connsiteX8" fmla="*/ 76200 w 108172"/>
                <a:gd name="connsiteY8" fmla="*/ 106870 h 110260"/>
                <a:gd name="connsiteX9" fmla="*/ 107950 w 108172"/>
                <a:gd name="connsiteY9" fmla="*/ 90995 h 110260"/>
                <a:gd name="connsiteX10" fmla="*/ 95250 w 108172"/>
                <a:gd name="connsiteY10" fmla="*/ 8445 h 110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8172" h="110260">
                  <a:moveTo>
                    <a:pt x="95250" y="8445"/>
                  </a:moveTo>
                  <a:cubicBezTo>
                    <a:pt x="83079" y="-5313"/>
                    <a:pt x="60286" y="-9"/>
                    <a:pt x="34925" y="8445"/>
                  </a:cubicBezTo>
                  <a:cubicBezTo>
                    <a:pt x="28496" y="10588"/>
                    <a:pt x="26458" y="19028"/>
                    <a:pt x="22225" y="24320"/>
                  </a:cubicBezTo>
                  <a:cubicBezTo>
                    <a:pt x="16069" y="61254"/>
                    <a:pt x="25166" y="29433"/>
                    <a:pt x="9525" y="52895"/>
                  </a:cubicBezTo>
                  <a:cubicBezTo>
                    <a:pt x="7669" y="55680"/>
                    <a:pt x="7525" y="59286"/>
                    <a:pt x="6350" y="62420"/>
                  </a:cubicBezTo>
                  <a:cubicBezTo>
                    <a:pt x="4349" y="67756"/>
                    <a:pt x="2117" y="73003"/>
                    <a:pt x="0" y="78295"/>
                  </a:cubicBezTo>
                  <a:cubicBezTo>
                    <a:pt x="1058" y="87820"/>
                    <a:pt x="-1756" y="98652"/>
                    <a:pt x="3175" y="106870"/>
                  </a:cubicBezTo>
                  <a:cubicBezTo>
                    <a:pt x="5951" y="111497"/>
                    <a:pt x="13654" y="110045"/>
                    <a:pt x="19050" y="110045"/>
                  </a:cubicBezTo>
                  <a:cubicBezTo>
                    <a:pt x="38129" y="110045"/>
                    <a:pt x="57150" y="107928"/>
                    <a:pt x="76200" y="106870"/>
                  </a:cubicBezTo>
                  <a:cubicBezTo>
                    <a:pt x="81249" y="105608"/>
                    <a:pt x="107276" y="105152"/>
                    <a:pt x="107950" y="90995"/>
                  </a:cubicBezTo>
                  <a:cubicBezTo>
                    <a:pt x="108858" y="71937"/>
                    <a:pt x="107421" y="22203"/>
                    <a:pt x="95250" y="8445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8EE4A4CA-F5AE-4F6D-9FF9-88FA6AB091A1}"/>
                </a:ext>
              </a:extLst>
            </p:cNvPr>
            <p:cNvSpPr/>
            <p:nvPr/>
          </p:nvSpPr>
          <p:spPr>
            <a:xfrm>
              <a:off x="4247246" y="6407150"/>
              <a:ext cx="989834" cy="473075"/>
            </a:xfrm>
            <a:custGeom>
              <a:avLst/>
              <a:gdLst>
                <a:gd name="connsiteX0" fmla="*/ 381904 w 989834"/>
                <a:gd name="connsiteY0" fmla="*/ 6350 h 473075"/>
                <a:gd name="connsiteX1" fmla="*/ 315229 w 989834"/>
                <a:gd name="connsiteY1" fmla="*/ 22225 h 473075"/>
                <a:gd name="connsiteX2" fmla="*/ 258079 w 989834"/>
                <a:gd name="connsiteY2" fmla="*/ 57150 h 473075"/>
                <a:gd name="connsiteX3" fmla="*/ 223154 w 989834"/>
                <a:gd name="connsiteY3" fmla="*/ 82550 h 473075"/>
                <a:gd name="connsiteX4" fmla="*/ 191404 w 989834"/>
                <a:gd name="connsiteY4" fmla="*/ 95250 h 473075"/>
                <a:gd name="connsiteX5" fmla="*/ 121554 w 989834"/>
                <a:gd name="connsiteY5" fmla="*/ 133350 h 473075"/>
                <a:gd name="connsiteX6" fmla="*/ 45354 w 989834"/>
                <a:gd name="connsiteY6" fmla="*/ 215900 h 473075"/>
                <a:gd name="connsiteX7" fmla="*/ 23129 w 989834"/>
                <a:gd name="connsiteY7" fmla="*/ 266700 h 473075"/>
                <a:gd name="connsiteX8" fmla="*/ 7254 w 989834"/>
                <a:gd name="connsiteY8" fmla="*/ 307975 h 473075"/>
                <a:gd name="connsiteX9" fmla="*/ 4079 w 989834"/>
                <a:gd name="connsiteY9" fmla="*/ 336550 h 473075"/>
                <a:gd name="connsiteX10" fmla="*/ 10429 w 989834"/>
                <a:gd name="connsiteY10" fmla="*/ 396875 h 473075"/>
                <a:gd name="connsiteX11" fmla="*/ 32654 w 989834"/>
                <a:gd name="connsiteY11" fmla="*/ 406400 h 473075"/>
                <a:gd name="connsiteX12" fmla="*/ 67579 w 989834"/>
                <a:gd name="connsiteY12" fmla="*/ 415925 h 473075"/>
                <a:gd name="connsiteX13" fmla="*/ 140604 w 989834"/>
                <a:gd name="connsiteY13" fmla="*/ 422275 h 473075"/>
                <a:gd name="connsiteX14" fmla="*/ 159654 w 989834"/>
                <a:gd name="connsiteY14" fmla="*/ 425450 h 473075"/>
                <a:gd name="connsiteX15" fmla="*/ 172354 w 989834"/>
                <a:gd name="connsiteY15" fmla="*/ 428625 h 473075"/>
                <a:gd name="connsiteX16" fmla="*/ 194579 w 989834"/>
                <a:gd name="connsiteY16" fmla="*/ 431800 h 473075"/>
                <a:gd name="connsiteX17" fmla="*/ 239029 w 989834"/>
                <a:gd name="connsiteY17" fmla="*/ 444500 h 473075"/>
                <a:gd name="connsiteX18" fmla="*/ 264429 w 989834"/>
                <a:gd name="connsiteY18" fmla="*/ 447675 h 473075"/>
                <a:gd name="connsiteX19" fmla="*/ 296179 w 989834"/>
                <a:gd name="connsiteY19" fmla="*/ 454025 h 473075"/>
                <a:gd name="connsiteX20" fmla="*/ 499379 w 989834"/>
                <a:gd name="connsiteY20" fmla="*/ 463550 h 473075"/>
                <a:gd name="connsiteX21" fmla="*/ 581929 w 989834"/>
                <a:gd name="connsiteY21" fmla="*/ 473075 h 473075"/>
                <a:gd name="connsiteX22" fmla="*/ 721629 w 989834"/>
                <a:gd name="connsiteY22" fmla="*/ 469900 h 473075"/>
                <a:gd name="connsiteX23" fmla="*/ 775604 w 989834"/>
                <a:gd name="connsiteY23" fmla="*/ 454025 h 473075"/>
                <a:gd name="connsiteX24" fmla="*/ 826404 w 989834"/>
                <a:gd name="connsiteY24" fmla="*/ 447675 h 473075"/>
                <a:gd name="connsiteX25" fmla="*/ 858154 w 989834"/>
                <a:gd name="connsiteY25" fmla="*/ 441325 h 473075"/>
                <a:gd name="connsiteX26" fmla="*/ 874029 w 989834"/>
                <a:gd name="connsiteY26" fmla="*/ 438150 h 473075"/>
                <a:gd name="connsiteX27" fmla="*/ 893079 w 989834"/>
                <a:gd name="connsiteY27" fmla="*/ 431800 h 473075"/>
                <a:gd name="connsiteX28" fmla="*/ 915304 w 989834"/>
                <a:gd name="connsiteY28" fmla="*/ 422275 h 473075"/>
                <a:gd name="connsiteX29" fmla="*/ 943879 w 989834"/>
                <a:gd name="connsiteY29" fmla="*/ 400050 h 473075"/>
                <a:gd name="connsiteX30" fmla="*/ 975629 w 989834"/>
                <a:gd name="connsiteY30" fmla="*/ 381000 h 473075"/>
                <a:gd name="connsiteX31" fmla="*/ 985154 w 989834"/>
                <a:gd name="connsiteY31" fmla="*/ 368300 h 473075"/>
                <a:gd name="connsiteX32" fmla="*/ 985154 w 989834"/>
                <a:gd name="connsiteY32" fmla="*/ 314325 h 473075"/>
                <a:gd name="connsiteX33" fmla="*/ 975629 w 989834"/>
                <a:gd name="connsiteY33" fmla="*/ 298450 h 473075"/>
                <a:gd name="connsiteX34" fmla="*/ 969279 w 989834"/>
                <a:gd name="connsiteY34" fmla="*/ 279400 h 473075"/>
                <a:gd name="connsiteX35" fmla="*/ 940704 w 989834"/>
                <a:gd name="connsiteY35" fmla="*/ 244475 h 473075"/>
                <a:gd name="connsiteX36" fmla="*/ 928004 w 989834"/>
                <a:gd name="connsiteY36" fmla="*/ 228600 h 473075"/>
                <a:gd name="connsiteX37" fmla="*/ 893079 w 989834"/>
                <a:gd name="connsiteY37" fmla="*/ 190500 h 473075"/>
                <a:gd name="connsiteX38" fmla="*/ 858154 w 989834"/>
                <a:gd name="connsiteY38" fmla="*/ 139700 h 473075"/>
                <a:gd name="connsiteX39" fmla="*/ 839104 w 989834"/>
                <a:gd name="connsiteY39" fmla="*/ 117475 h 473075"/>
                <a:gd name="connsiteX40" fmla="*/ 804179 w 989834"/>
                <a:gd name="connsiteY40" fmla="*/ 82550 h 473075"/>
                <a:gd name="connsiteX41" fmla="*/ 721629 w 989834"/>
                <a:gd name="connsiteY41" fmla="*/ 34925 h 473075"/>
                <a:gd name="connsiteX42" fmla="*/ 686704 w 989834"/>
                <a:gd name="connsiteY42" fmla="*/ 25400 h 473075"/>
                <a:gd name="connsiteX43" fmla="*/ 648604 w 989834"/>
                <a:gd name="connsiteY43" fmla="*/ 15875 h 473075"/>
                <a:gd name="connsiteX44" fmla="*/ 623204 w 989834"/>
                <a:gd name="connsiteY44" fmla="*/ 9525 h 473075"/>
                <a:gd name="connsiteX45" fmla="*/ 486679 w 989834"/>
                <a:gd name="connsiteY45" fmla="*/ 0 h 473075"/>
                <a:gd name="connsiteX46" fmla="*/ 381904 w 989834"/>
                <a:gd name="connsiteY46" fmla="*/ 6350 h 473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989834" h="473075">
                  <a:moveTo>
                    <a:pt x="381904" y="6350"/>
                  </a:moveTo>
                  <a:cubicBezTo>
                    <a:pt x="356838" y="10206"/>
                    <a:pt x="337328" y="10325"/>
                    <a:pt x="315229" y="22225"/>
                  </a:cubicBezTo>
                  <a:cubicBezTo>
                    <a:pt x="295572" y="32810"/>
                    <a:pt x="276134" y="44019"/>
                    <a:pt x="258079" y="57150"/>
                  </a:cubicBezTo>
                  <a:cubicBezTo>
                    <a:pt x="246437" y="65617"/>
                    <a:pt x="235652" y="75408"/>
                    <a:pt x="223154" y="82550"/>
                  </a:cubicBezTo>
                  <a:cubicBezTo>
                    <a:pt x="213257" y="88205"/>
                    <a:pt x="201881" y="90760"/>
                    <a:pt x="191404" y="95250"/>
                  </a:cubicBezTo>
                  <a:cubicBezTo>
                    <a:pt x="158393" y="109397"/>
                    <a:pt x="151647" y="112285"/>
                    <a:pt x="121554" y="133350"/>
                  </a:cubicBezTo>
                  <a:cubicBezTo>
                    <a:pt x="91828" y="154158"/>
                    <a:pt x="59963" y="182507"/>
                    <a:pt x="45354" y="215900"/>
                  </a:cubicBezTo>
                  <a:cubicBezTo>
                    <a:pt x="37946" y="232833"/>
                    <a:pt x="31395" y="250168"/>
                    <a:pt x="23129" y="266700"/>
                  </a:cubicBezTo>
                  <a:cubicBezTo>
                    <a:pt x="10158" y="292641"/>
                    <a:pt x="15554" y="278924"/>
                    <a:pt x="7254" y="307975"/>
                  </a:cubicBezTo>
                  <a:cubicBezTo>
                    <a:pt x="6196" y="317500"/>
                    <a:pt x="5346" y="327050"/>
                    <a:pt x="4079" y="336550"/>
                  </a:cubicBezTo>
                  <a:cubicBezTo>
                    <a:pt x="991" y="359708"/>
                    <a:pt x="-5826" y="370866"/>
                    <a:pt x="10429" y="396875"/>
                  </a:cubicBezTo>
                  <a:cubicBezTo>
                    <a:pt x="14701" y="403710"/>
                    <a:pt x="25008" y="403851"/>
                    <a:pt x="32654" y="406400"/>
                  </a:cubicBezTo>
                  <a:cubicBezTo>
                    <a:pt x="44102" y="410216"/>
                    <a:pt x="55746" y="413558"/>
                    <a:pt x="67579" y="415925"/>
                  </a:cubicBezTo>
                  <a:cubicBezTo>
                    <a:pt x="80955" y="418600"/>
                    <a:pt x="133036" y="421734"/>
                    <a:pt x="140604" y="422275"/>
                  </a:cubicBezTo>
                  <a:cubicBezTo>
                    <a:pt x="146954" y="423333"/>
                    <a:pt x="153341" y="424187"/>
                    <a:pt x="159654" y="425450"/>
                  </a:cubicBezTo>
                  <a:cubicBezTo>
                    <a:pt x="163933" y="426306"/>
                    <a:pt x="168061" y="427844"/>
                    <a:pt x="172354" y="428625"/>
                  </a:cubicBezTo>
                  <a:cubicBezTo>
                    <a:pt x="179717" y="429964"/>
                    <a:pt x="187299" y="430067"/>
                    <a:pt x="194579" y="431800"/>
                  </a:cubicBezTo>
                  <a:cubicBezTo>
                    <a:pt x="209570" y="435369"/>
                    <a:pt x="223738" y="442589"/>
                    <a:pt x="239029" y="444500"/>
                  </a:cubicBezTo>
                  <a:cubicBezTo>
                    <a:pt x="247496" y="445558"/>
                    <a:pt x="256013" y="446272"/>
                    <a:pt x="264429" y="447675"/>
                  </a:cubicBezTo>
                  <a:cubicBezTo>
                    <a:pt x="275075" y="449449"/>
                    <a:pt x="285464" y="452726"/>
                    <a:pt x="296179" y="454025"/>
                  </a:cubicBezTo>
                  <a:cubicBezTo>
                    <a:pt x="371310" y="463132"/>
                    <a:pt x="417852" y="461562"/>
                    <a:pt x="499379" y="463550"/>
                  </a:cubicBezTo>
                  <a:cubicBezTo>
                    <a:pt x="565009" y="470842"/>
                    <a:pt x="537510" y="467523"/>
                    <a:pt x="581929" y="473075"/>
                  </a:cubicBezTo>
                  <a:lnTo>
                    <a:pt x="721629" y="469900"/>
                  </a:lnTo>
                  <a:cubicBezTo>
                    <a:pt x="737020" y="469272"/>
                    <a:pt x="766149" y="455601"/>
                    <a:pt x="775604" y="454025"/>
                  </a:cubicBezTo>
                  <a:cubicBezTo>
                    <a:pt x="819002" y="446792"/>
                    <a:pt x="765355" y="455306"/>
                    <a:pt x="826404" y="447675"/>
                  </a:cubicBezTo>
                  <a:cubicBezTo>
                    <a:pt x="847735" y="445009"/>
                    <a:pt x="840580" y="445230"/>
                    <a:pt x="858154" y="441325"/>
                  </a:cubicBezTo>
                  <a:cubicBezTo>
                    <a:pt x="863422" y="440154"/>
                    <a:pt x="868823" y="439570"/>
                    <a:pt x="874029" y="438150"/>
                  </a:cubicBezTo>
                  <a:cubicBezTo>
                    <a:pt x="880487" y="436389"/>
                    <a:pt x="887092" y="434793"/>
                    <a:pt x="893079" y="431800"/>
                  </a:cubicBezTo>
                  <a:cubicBezTo>
                    <a:pt x="908772" y="423953"/>
                    <a:pt x="901289" y="426947"/>
                    <a:pt x="915304" y="422275"/>
                  </a:cubicBezTo>
                  <a:cubicBezTo>
                    <a:pt x="925757" y="411822"/>
                    <a:pt x="928688" y="407645"/>
                    <a:pt x="943879" y="400050"/>
                  </a:cubicBezTo>
                  <a:cubicBezTo>
                    <a:pt x="952000" y="395990"/>
                    <a:pt x="971031" y="387130"/>
                    <a:pt x="975629" y="381000"/>
                  </a:cubicBezTo>
                  <a:lnTo>
                    <a:pt x="985154" y="368300"/>
                  </a:lnTo>
                  <a:cubicBezTo>
                    <a:pt x="990566" y="346652"/>
                    <a:pt x="992173" y="345912"/>
                    <a:pt x="985154" y="314325"/>
                  </a:cubicBezTo>
                  <a:cubicBezTo>
                    <a:pt x="983815" y="308301"/>
                    <a:pt x="978183" y="304068"/>
                    <a:pt x="975629" y="298450"/>
                  </a:cubicBezTo>
                  <a:cubicBezTo>
                    <a:pt x="972859" y="292356"/>
                    <a:pt x="972915" y="285020"/>
                    <a:pt x="969279" y="279400"/>
                  </a:cubicBezTo>
                  <a:cubicBezTo>
                    <a:pt x="961108" y="266771"/>
                    <a:pt x="950189" y="256149"/>
                    <a:pt x="940704" y="244475"/>
                  </a:cubicBezTo>
                  <a:cubicBezTo>
                    <a:pt x="936431" y="239216"/>
                    <a:pt x="932796" y="233392"/>
                    <a:pt x="928004" y="228600"/>
                  </a:cubicBezTo>
                  <a:cubicBezTo>
                    <a:pt x="911345" y="211941"/>
                    <a:pt x="909026" y="210434"/>
                    <a:pt x="893079" y="190500"/>
                  </a:cubicBezTo>
                  <a:cubicBezTo>
                    <a:pt x="839033" y="122943"/>
                    <a:pt x="907001" y="206310"/>
                    <a:pt x="858154" y="139700"/>
                  </a:cubicBezTo>
                  <a:cubicBezTo>
                    <a:pt x="852384" y="131832"/>
                    <a:pt x="845804" y="124569"/>
                    <a:pt x="839104" y="117475"/>
                  </a:cubicBezTo>
                  <a:cubicBezTo>
                    <a:pt x="827800" y="105506"/>
                    <a:pt x="818140" y="91276"/>
                    <a:pt x="804179" y="82550"/>
                  </a:cubicBezTo>
                  <a:cubicBezTo>
                    <a:pt x="784185" y="70054"/>
                    <a:pt x="747039" y="44605"/>
                    <a:pt x="721629" y="34925"/>
                  </a:cubicBezTo>
                  <a:cubicBezTo>
                    <a:pt x="710353" y="30629"/>
                    <a:pt x="698281" y="28805"/>
                    <a:pt x="686704" y="25400"/>
                  </a:cubicBezTo>
                  <a:cubicBezTo>
                    <a:pt x="633279" y="9687"/>
                    <a:pt x="701443" y="27198"/>
                    <a:pt x="648604" y="15875"/>
                  </a:cubicBezTo>
                  <a:cubicBezTo>
                    <a:pt x="640070" y="14046"/>
                    <a:pt x="631859" y="10642"/>
                    <a:pt x="623204" y="9525"/>
                  </a:cubicBezTo>
                  <a:cubicBezTo>
                    <a:pt x="579184" y="3845"/>
                    <a:pt x="531111" y="2222"/>
                    <a:pt x="486679" y="0"/>
                  </a:cubicBezTo>
                  <a:lnTo>
                    <a:pt x="381904" y="6350"/>
                  </a:lnTo>
                  <a:close/>
                </a:path>
              </a:pathLst>
            </a:cu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EC1BA410-A56C-4DF9-8AB1-2CB955B7B6F3}"/>
                </a:ext>
              </a:extLst>
            </p:cNvPr>
            <p:cNvSpPr/>
            <p:nvPr/>
          </p:nvSpPr>
          <p:spPr>
            <a:xfrm>
              <a:off x="4765549" y="5964949"/>
              <a:ext cx="155701" cy="121526"/>
            </a:xfrm>
            <a:custGeom>
              <a:avLst/>
              <a:gdLst>
                <a:gd name="connsiteX0" fmla="*/ 127126 w 155701"/>
                <a:gd name="connsiteY0" fmla="*/ 876 h 121526"/>
                <a:gd name="connsiteX1" fmla="*/ 101726 w 155701"/>
                <a:gd name="connsiteY1" fmla="*/ 10401 h 121526"/>
                <a:gd name="connsiteX2" fmla="*/ 79501 w 155701"/>
                <a:gd name="connsiteY2" fmla="*/ 26276 h 121526"/>
                <a:gd name="connsiteX3" fmla="*/ 41401 w 155701"/>
                <a:gd name="connsiteY3" fmla="*/ 38976 h 121526"/>
                <a:gd name="connsiteX4" fmla="*/ 9651 w 155701"/>
                <a:gd name="connsiteY4" fmla="*/ 58026 h 121526"/>
                <a:gd name="connsiteX5" fmla="*/ 126 w 155701"/>
                <a:gd name="connsiteY5" fmla="*/ 77076 h 121526"/>
                <a:gd name="connsiteX6" fmla="*/ 3301 w 155701"/>
                <a:gd name="connsiteY6" fmla="*/ 86601 h 121526"/>
                <a:gd name="connsiteX7" fmla="*/ 9651 w 155701"/>
                <a:gd name="connsiteY7" fmla="*/ 99301 h 121526"/>
                <a:gd name="connsiteX8" fmla="*/ 28701 w 155701"/>
                <a:gd name="connsiteY8" fmla="*/ 108826 h 121526"/>
                <a:gd name="connsiteX9" fmla="*/ 69976 w 155701"/>
                <a:gd name="connsiteY9" fmla="*/ 121526 h 121526"/>
                <a:gd name="connsiteX10" fmla="*/ 98551 w 155701"/>
                <a:gd name="connsiteY10" fmla="*/ 118351 h 121526"/>
                <a:gd name="connsiteX11" fmla="*/ 117601 w 155701"/>
                <a:gd name="connsiteY11" fmla="*/ 105651 h 121526"/>
                <a:gd name="connsiteX12" fmla="*/ 136651 w 155701"/>
                <a:gd name="connsiteY12" fmla="*/ 99301 h 121526"/>
                <a:gd name="connsiteX13" fmla="*/ 146176 w 155701"/>
                <a:gd name="connsiteY13" fmla="*/ 89776 h 121526"/>
                <a:gd name="connsiteX14" fmla="*/ 149351 w 155701"/>
                <a:gd name="connsiteY14" fmla="*/ 80251 h 121526"/>
                <a:gd name="connsiteX15" fmla="*/ 155701 w 155701"/>
                <a:gd name="connsiteY15" fmla="*/ 32626 h 121526"/>
                <a:gd name="connsiteX16" fmla="*/ 127126 w 155701"/>
                <a:gd name="connsiteY16" fmla="*/ 876 h 12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5701" h="121526">
                  <a:moveTo>
                    <a:pt x="127126" y="876"/>
                  </a:moveTo>
                  <a:cubicBezTo>
                    <a:pt x="118130" y="-2828"/>
                    <a:pt x="109705" y="6146"/>
                    <a:pt x="101726" y="10401"/>
                  </a:cubicBezTo>
                  <a:cubicBezTo>
                    <a:pt x="93693" y="14685"/>
                    <a:pt x="87729" y="22379"/>
                    <a:pt x="79501" y="26276"/>
                  </a:cubicBezTo>
                  <a:cubicBezTo>
                    <a:pt x="67403" y="32007"/>
                    <a:pt x="53375" y="32989"/>
                    <a:pt x="41401" y="38976"/>
                  </a:cubicBezTo>
                  <a:cubicBezTo>
                    <a:pt x="17618" y="50868"/>
                    <a:pt x="28031" y="44241"/>
                    <a:pt x="9651" y="58026"/>
                  </a:cubicBezTo>
                  <a:cubicBezTo>
                    <a:pt x="6476" y="64376"/>
                    <a:pt x="1666" y="70146"/>
                    <a:pt x="126" y="77076"/>
                  </a:cubicBezTo>
                  <a:cubicBezTo>
                    <a:pt x="-600" y="80343"/>
                    <a:pt x="1983" y="83525"/>
                    <a:pt x="3301" y="86601"/>
                  </a:cubicBezTo>
                  <a:cubicBezTo>
                    <a:pt x="5165" y="90951"/>
                    <a:pt x="6089" y="96184"/>
                    <a:pt x="9651" y="99301"/>
                  </a:cubicBezTo>
                  <a:cubicBezTo>
                    <a:pt x="14994" y="103976"/>
                    <a:pt x="22148" y="106095"/>
                    <a:pt x="28701" y="108826"/>
                  </a:cubicBezTo>
                  <a:cubicBezTo>
                    <a:pt x="38286" y="112820"/>
                    <a:pt x="60624" y="118854"/>
                    <a:pt x="69976" y="121526"/>
                  </a:cubicBezTo>
                  <a:cubicBezTo>
                    <a:pt x="79501" y="120468"/>
                    <a:pt x="89459" y="121382"/>
                    <a:pt x="98551" y="118351"/>
                  </a:cubicBezTo>
                  <a:cubicBezTo>
                    <a:pt x="105791" y="115938"/>
                    <a:pt x="110775" y="109064"/>
                    <a:pt x="117601" y="105651"/>
                  </a:cubicBezTo>
                  <a:cubicBezTo>
                    <a:pt x="123588" y="102658"/>
                    <a:pt x="130301" y="101418"/>
                    <a:pt x="136651" y="99301"/>
                  </a:cubicBezTo>
                  <a:cubicBezTo>
                    <a:pt x="139826" y="96126"/>
                    <a:pt x="143685" y="93512"/>
                    <a:pt x="146176" y="89776"/>
                  </a:cubicBezTo>
                  <a:cubicBezTo>
                    <a:pt x="148032" y="86991"/>
                    <a:pt x="148625" y="83518"/>
                    <a:pt x="149351" y="80251"/>
                  </a:cubicBezTo>
                  <a:cubicBezTo>
                    <a:pt x="152518" y="65999"/>
                    <a:pt x="154172" y="46383"/>
                    <a:pt x="155701" y="32626"/>
                  </a:cubicBezTo>
                  <a:cubicBezTo>
                    <a:pt x="145496" y="-1391"/>
                    <a:pt x="136122" y="4580"/>
                    <a:pt x="127126" y="876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64753E1A-490F-47E7-AA5F-8D47A1B3ED58}"/>
                </a:ext>
              </a:extLst>
            </p:cNvPr>
            <p:cNvSpPr/>
            <p:nvPr/>
          </p:nvSpPr>
          <p:spPr>
            <a:xfrm>
              <a:off x="5302250" y="5619750"/>
              <a:ext cx="152405" cy="117475"/>
            </a:xfrm>
            <a:custGeom>
              <a:avLst/>
              <a:gdLst>
                <a:gd name="connsiteX0" fmla="*/ 149225 w 152405"/>
                <a:gd name="connsiteY0" fmla="*/ 34925 h 117475"/>
                <a:gd name="connsiteX1" fmla="*/ 123825 w 152405"/>
                <a:gd name="connsiteY1" fmla="*/ 15875 h 117475"/>
                <a:gd name="connsiteX2" fmla="*/ 104775 w 152405"/>
                <a:gd name="connsiteY2" fmla="*/ 9525 h 117475"/>
                <a:gd name="connsiteX3" fmla="*/ 79375 w 152405"/>
                <a:gd name="connsiteY3" fmla="*/ 0 h 117475"/>
                <a:gd name="connsiteX4" fmla="*/ 15875 w 152405"/>
                <a:gd name="connsiteY4" fmla="*/ 15875 h 117475"/>
                <a:gd name="connsiteX5" fmla="*/ 0 w 152405"/>
                <a:gd name="connsiteY5" fmla="*/ 28575 h 117475"/>
                <a:gd name="connsiteX6" fmla="*/ 9525 w 152405"/>
                <a:gd name="connsiteY6" fmla="*/ 53975 h 117475"/>
                <a:gd name="connsiteX7" fmla="*/ 31750 w 152405"/>
                <a:gd name="connsiteY7" fmla="*/ 73025 h 117475"/>
                <a:gd name="connsiteX8" fmla="*/ 53975 w 152405"/>
                <a:gd name="connsiteY8" fmla="*/ 88900 h 117475"/>
                <a:gd name="connsiteX9" fmla="*/ 98425 w 152405"/>
                <a:gd name="connsiteY9" fmla="*/ 114300 h 117475"/>
                <a:gd name="connsiteX10" fmla="*/ 107950 w 152405"/>
                <a:gd name="connsiteY10" fmla="*/ 117475 h 117475"/>
                <a:gd name="connsiteX11" fmla="*/ 146050 w 152405"/>
                <a:gd name="connsiteY11" fmla="*/ 95250 h 117475"/>
                <a:gd name="connsiteX12" fmla="*/ 149225 w 152405"/>
                <a:gd name="connsiteY12" fmla="*/ 53975 h 117475"/>
                <a:gd name="connsiteX13" fmla="*/ 149225 w 152405"/>
                <a:gd name="connsiteY13" fmla="*/ 34925 h 117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2405" h="117475">
                  <a:moveTo>
                    <a:pt x="149225" y="34925"/>
                  </a:moveTo>
                  <a:cubicBezTo>
                    <a:pt x="144992" y="28575"/>
                    <a:pt x="133014" y="21126"/>
                    <a:pt x="123825" y="15875"/>
                  </a:cubicBezTo>
                  <a:cubicBezTo>
                    <a:pt x="118013" y="12554"/>
                    <a:pt x="110892" y="12243"/>
                    <a:pt x="104775" y="9525"/>
                  </a:cubicBezTo>
                  <a:cubicBezTo>
                    <a:pt x="78019" y="-2367"/>
                    <a:pt x="117010" y="7527"/>
                    <a:pt x="79375" y="0"/>
                  </a:cubicBezTo>
                  <a:cubicBezTo>
                    <a:pt x="55803" y="3929"/>
                    <a:pt x="36863" y="4574"/>
                    <a:pt x="15875" y="15875"/>
                  </a:cubicBezTo>
                  <a:cubicBezTo>
                    <a:pt x="9908" y="19088"/>
                    <a:pt x="5292" y="24342"/>
                    <a:pt x="0" y="28575"/>
                  </a:cubicBezTo>
                  <a:cubicBezTo>
                    <a:pt x="3175" y="37042"/>
                    <a:pt x="4269" y="46617"/>
                    <a:pt x="9525" y="53975"/>
                  </a:cubicBezTo>
                  <a:cubicBezTo>
                    <a:pt x="15196" y="61915"/>
                    <a:pt x="24078" y="66997"/>
                    <a:pt x="31750" y="73025"/>
                  </a:cubicBezTo>
                  <a:cubicBezTo>
                    <a:pt x="38909" y="78650"/>
                    <a:pt x="46400" y="83850"/>
                    <a:pt x="53975" y="88900"/>
                  </a:cubicBezTo>
                  <a:cubicBezTo>
                    <a:pt x="69667" y="99361"/>
                    <a:pt x="81629" y="106835"/>
                    <a:pt x="98425" y="114300"/>
                  </a:cubicBezTo>
                  <a:cubicBezTo>
                    <a:pt x="101483" y="115659"/>
                    <a:pt x="104775" y="116417"/>
                    <a:pt x="107950" y="117475"/>
                  </a:cubicBezTo>
                  <a:cubicBezTo>
                    <a:pt x="120650" y="110067"/>
                    <a:pt x="135654" y="105646"/>
                    <a:pt x="146050" y="95250"/>
                  </a:cubicBezTo>
                  <a:cubicBezTo>
                    <a:pt x="154871" y="86429"/>
                    <a:pt x="153080" y="64254"/>
                    <a:pt x="149225" y="53975"/>
                  </a:cubicBezTo>
                  <a:cubicBezTo>
                    <a:pt x="148174" y="51172"/>
                    <a:pt x="153458" y="41275"/>
                    <a:pt x="149225" y="34925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661B9907-0F3B-47DE-80CE-0BAD70C4F6E9}"/>
                </a:ext>
              </a:extLst>
            </p:cNvPr>
            <p:cNvSpPr/>
            <p:nvPr/>
          </p:nvSpPr>
          <p:spPr>
            <a:xfrm>
              <a:off x="7677150" y="4077706"/>
              <a:ext cx="224350" cy="246644"/>
            </a:xfrm>
            <a:custGeom>
              <a:avLst/>
              <a:gdLst>
                <a:gd name="connsiteX0" fmla="*/ 219075 w 224350"/>
                <a:gd name="connsiteY0" fmla="*/ 3757 h 246644"/>
                <a:gd name="connsiteX1" fmla="*/ 171450 w 224350"/>
                <a:gd name="connsiteY1" fmla="*/ 18044 h 246644"/>
                <a:gd name="connsiteX2" fmla="*/ 157163 w 224350"/>
                <a:gd name="connsiteY2" fmla="*/ 32332 h 246644"/>
                <a:gd name="connsiteX3" fmla="*/ 133350 w 224350"/>
                <a:gd name="connsiteY3" fmla="*/ 41857 h 246644"/>
                <a:gd name="connsiteX4" fmla="*/ 100013 w 224350"/>
                <a:gd name="connsiteY4" fmla="*/ 60907 h 246644"/>
                <a:gd name="connsiteX5" fmla="*/ 47625 w 224350"/>
                <a:gd name="connsiteY5" fmla="*/ 94244 h 246644"/>
                <a:gd name="connsiteX6" fmla="*/ 28575 w 224350"/>
                <a:gd name="connsiteY6" fmla="*/ 108532 h 246644"/>
                <a:gd name="connsiteX7" fmla="*/ 19050 w 224350"/>
                <a:gd name="connsiteY7" fmla="*/ 122819 h 246644"/>
                <a:gd name="connsiteX8" fmla="*/ 4763 w 224350"/>
                <a:gd name="connsiteY8" fmla="*/ 156157 h 246644"/>
                <a:gd name="connsiteX9" fmla="*/ 0 w 224350"/>
                <a:gd name="connsiteY9" fmla="*/ 179969 h 246644"/>
                <a:gd name="connsiteX10" fmla="*/ 4763 w 224350"/>
                <a:gd name="connsiteY10" fmla="*/ 222832 h 246644"/>
                <a:gd name="connsiteX11" fmla="*/ 23813 w 224350"/>
                <a:gd name="connsiteY11" fmla="*/ 232357 h 246644"/>
                <a:gd name="connsiteX12" fmla="*/ 66675 w 224350"/>
                <a:gd name="connsiteY12" fmla="*/ 246644 h 246644"/>
                <a:gd name="connsiteX13" fmla="*/ 147638 w 224350"/>
                <a:gd name="connsiteY13" fmla="*/ 241882 h 246644"/>
                <a:gd name="connsiteX14" fmla="*/ 161925 w 224350"/>
                <a:gd name="connsiteY14" fmla="*/ 232357 h 246644"/>
                <a:gd name="connsiteX15" fmla="*/ 180975 w 224350"/>
                <a:gd name="connsiteY15" fmla="*/ 203782 h 246644"/>
                <a:gd name="connsiteX16" fmla="*/ 204788 w 224350"/>
                <a:gd name="connsiteY16" fmla="*/ 175207 h 246644"/>
                <a:gd name="connsiteX17" fmla="*/ 219075 w 224350"/>
                <a:gd name="connsiteY17" fmla="*/ 84719 h 246644"/>
                <a:gd name="connsiteX18" fmla="*/ 219075 w 224350"/>
                <a:gd name="connsiteY18" fmla="*/ 3757 h 24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24350" h="246644">
                  <a:moveTo>
                    <a:pt x="219075" y="3757"/>
                  </a:moveTo>
                  <a:cubicBezTo>
                    <a:pt x="211137" y="-7356"/>
                    <a:pt x="186192" y="8830"/>
                    <a:pt x="171450" y="18044"/>
                  </a:cubicBezTo>
                  <a:cubicBezTo>
                    <a:pt x="165739" y="21614"/>
                    <a:pt x="162874" y="28762"/>
                    <a:pt x="157163" y="32332"/>
                  </a:cubicBezTo>
                  <a:cubicBezTo>
                    <a:pt x="149913" y="36863"/>
                    <a:pt x="141162" y="38385"/>
                    <a:pt x="133350" y="41857"/>
                  </a:cubicBezTo>
                  <a:cubicBezTo>
                    <a:pt x="119294" y="48104"/>
                    <a:pt x="112053" y="52150"/>
                    <a:pt x="100013" y="60907"/>
                  </a:cubicBezTo>
                  <a:cubicBezTo>
                    <a:pt x="55468" y="93304"/>
                    <a:pt x="77742" y="84207"/>
                    <a:pt x="47625" y="94244"/>
                  </a:cubicBezTo>
                  <a:cubicBezTo>
                    <a:pt x="41275" y="99007"/>
                    <a:pt x="34188" y="102919"/>
                    <a:pt x="28575" y="108532"/>
                  </a:cubicBezTo>
                  <a:cubicBezTo>
                    <a:pt x="24528" y="112579"/>
                    <a:pt x="21890" y="117849"/>
                    <a:pt x="19050" y="122819"/>
                  </a:cubicBezTo>
                  <a:cubicBezTo>
                    <a:pt x="12990" y="133424"/>
                    <a:pt x="7732" y="144280"/>
                    <a:pt x="4763" y="156157"/>
                  </a:cubicBezTo>
                  <a:cubicBezTo>
                    <a:pt x="2800" y="164010"/>
                    <a:pt x="1588" y="172032"/>
                    <a:pt x="0" y="179969"/>
                  </a:cubicBezTo>
                  <a:cubicBezTo>
                    <a:pt x="1588" y="194257"/>
                    <a:pt x="-1186" y="209745"/>
                    <a:pt x="4763" y="222832"/>
                  </a:cubicBezTo>
                  <a:cubicBezTo>
                    <a:pt x="7701" y="229295"/>
                    <a:pt x="17649" y="228835"/>
                    <a:pt x="23813" y="232357"/>
                  </a:cubicBezTo>
                  <a:cubicBezTo>
                    <a:pt x="51387" y="248114"/>
                    <a:pt x="23593" y="239464"/>
                    <a:pt x="66675" y="246644"/>
                  </a:cubicBezTo>
                  <a:cubicBezTo>
                    <a:pt x="93663" y="245057"/>
                    <a:pt x="120903" y="245892"/>
                    <a:pt x="147638" y="241882"/>
                  </a:cubicBezTo>
                  <a:cubicBezTo>
                    <a:pt x="153298" y="241033"/>
                    <a:pt x="158156" y="236665"/>
                    <a:pt x="161925" y="232357"/>
                  </a:cubicBezTo>
                  <a:cubicBezTo>
                    <a:pt x="169463" y="223742"/>
                    <a:pt x="172880" y="211877"/>
                    <a:pt x="180975" y="203782"/>
                  </a:cubicBezTo>
                  <a:cubicBezTo>
                    <a:pt x="199310" y="185447"/>
                    <a:pt x="191527" y="195098"/>
                    <a:pt x="204788" y="175207"/>
                  </a:cubicBezTo>
                  <a:cubicBezTo>
                    <a:pt x="221034" y="110225"/>
                    <a:pt x="209822" y="163366"/>
                    <a:pt x="219075" y="84719"/>
                  </a:cubicBezTo>
                  <a:cubicBezTo>
                    <a:pt x="225143" y="33140"/>
                    <a:pt x="227013" y="14870"/>
                    <a:pt x="219075" y="3757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24699F88-5918-4385-85C1-854DF177C938}"/>
                </a:ext>
              </a:extLst>
            </p:cNvPr>
            <p:cNvSpPr/>
            <p:nvPr/>
          </p:nvSpPr>
          <p:spPr>
            <a:xfrm>
              <a:off x="7524750" y="3226924"/>
              <a:ext cx="100013" cy="130639"/>
            </a:xfrm>
            <a:custGeom>
              <a:avLst/>
              <a:gdLst>
                <a:gd name="connsiteX0" fmla="*/ 42863 w 100013"/>
                <a:gd name="connsiteY0" fmla="*/ 2051 h 130639"/>
                <a:gd name="connsiteX1" fmla="*/ 19050 w 100013"/>
                <a:gd name="connsiteY1" fmla="*/ 6814 h 130639"/>
                <a:gd name="connsiteX2" fmla="*/ 0 w 100013"/>
                <a:gd name="connsiteY2" fmla="*/ 49676 h 130639"/>
                <a:gd name="connsiteX3" fmla="*/ 33338 w 100013"/>
                <a:gd name="connsiteY3" fmla="*/ 125876 h 130639"/>
                <a:gd name="connsiteX4" fmla="*/ 57150 w 100013"/>
                <a:gd name="connsiteY4" fmla="*/ 130639 h 130639"/>
                <a:gd name="connsiteX5" fmla="*/ 85725 w 100013"/>
                <a:gd name="connsiteY5" fmla="*/ 125876 h 130639"/>
                <a:gd name="connsiteX6" fmla="*/ 90488 w 100013"/>
                <a:gd name="connsiteY6" fmla="*/ 111589 h 130639"/>
                <a:gd name="connsiteX7" fmla="*/ 100013 w 100013"/>
                <a:gd name="connsiteY7" fmla="*/ 97301 h 130639"/>
                <a:gd name="connsiteX8" fmla="*/ 90488 w 100013"/>
                <a:gd name="connsiteY8" fmla="*/ 21101 h 130639"/>
                <a:gd name="connsiteX9" fmla="*/ 80963 w 100013"/>
                <a:gd name="connsiteY9" fmla="*/ 2051 h 130639"/>
                <a:gd name="connsiteX10" fmla="*/ 42863 w 100013"/>
                <a:gd name="connsiteY10" fmla="*/ 2051 h 130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013" h="130639">
                  <a:moveTo>
                    <a:pt x="42863" y="2051"/>
                  </a:moveTo>
                  <a:cubicBezTo>
                    <a:pt x="32544" y="2845"/>
                    <a:pt x="25914" y="2524"/>
                    <a:pt x="19050" y="6814"/>
                  </a:cubicBezTo>
                  <a:cubicBezTo>
                    <a:pt x="3006" y="16841"/>
                    <a:pt x="3158" y="33886"/>
                    <a:pt x="0" y="49676"/>
                  </a:cubicBezTo>
                  <a:cubicBezTo>
                    <a:pt x="8527" y="86625"/>
                    <a:pt x="172" y="111135"/>
                    <a:pt x="33338" y="125876"/>
                  </a:cubicBezTo>
                  <a:cubicBezTo>
                    <a:pt x="40735" y="129164"/>
                    <a:pt x="49213" y="129051"/>
                    <a:pt x="57150" y="130639"/>
                  </a:cubicBezTo>
                  <a:cubicBezTo>
                    <a:pt x="66675" y="129051"/>
                    <a:pt x="77341" y="130667"/>
                    <a:pt x="85725" y="125876"/>
                  </a:cubicBezTo>
                  <a:cubicBezTo>
                    <a:pt x="90084" y="123385"/>
                    <a:pt x="88243" y="116079"/>
                    <a:pt x="90488" y="111589"/>
                  </a:cubicBezTo>
                  <a:cubicBezTo>
                    <a:pt x="93048" y="106469"/>
                    <a:pt x="96838" y="102064"/>
                    <a:pt x="100013" y="97301"/>
                  </a:cubicBezTo>
                  <a:cubicBezTo>
                    <a:pt x="97780" y="68278"/>
                    <a:pt x="101087" y="45834"/>
                    <a:pt x="90488" y="21101"/>
                  </a:cubicBezTo>
                  <a:cubicBezTo>
                    <a:pt x="87691" y="14575"/>
                    <a:pt x="86417" y="6596"/>
                    <a:pt x="80963" y="2051"/>
                  </a:cubicBezTo>
                  <a:cubicBezTo>
                    <a:pt x="75935" y="-2139"/>
                    <a:pt x="53182" y="1257"/>
                    <a:pt x="42863" y="2051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46F9B205-ABDC-4ED8-83E3-111CFA6140E6}"/>
                </a:ext>
              </a:extLst>
            </p:cNvPr>
            <p:cNvSpPr/>
            <p:nvPr/>
          </p:nvSpPr>
          <p:spPr>
            <a:xfrm>
              <a:off x="7005638" y="4529138"/>
              <a:ext cx="111989" cy="114300"/>
            </a:xfrm>
            <a:custGeom>
              <a:avLst/>
              <a:gdLst>
                <a:gd name="connsiteX0" fmla="*/ 104775 w 111989"/>
                <a:gd name="connsiteY0" fmla="*/ 52387 h 114300"/>
                <a:gd name="connsiteX1" fmla="*/ 71437 w 111989"/>
                <a:gd name="connsiteY1" fmla="*/ 9525 h 114300"/>
                <a:gd name="connsiteX2" fmla="*/ 38100 w 111989"/>
                <a:gd name="connsiteY2" fmla="*/ 0 h 114300"/>
                <a:gd name="connsiteX3" fmla="*/ 9525 w 111989"/>
                <a:gd name="connsiteY3" fmla="*/ 14287 h 114300"/>
                <a:gd name="connsiteX4" fmla="*/ 0 w 111989"/>
                <a:gd name="connsiteY4" fmla="*/ 33337 h 114300"/>
                <a:gd name="connsiteX5" fmla="*/ 9525 w 111989"/>
                <a:gd name="connsiteY5" fmla="*/ 95250 h 114300"/>
                <a:gd name="connsiteX6" fmla="*/ 28575 w 111989"/>
                <a:gd name="connsiteY6" fmla="*/ 104775 h 114300"/>
                <a:gd name="connsiteX7" fmla="*/ 52387 w 111989"/>
                <a:gd name="connsiteY7" fmla="*/ 114300 h 114300"/>
                <a:gd name="connsiteX8" fmla="*/ 85725 w 111989"/>
                <a:gd name="connsiteY8" fmla="*/ 104775 h 114300"/>
                <a:gd name="connsiteX9" fmla="*/ 100012 w 111989"/>
                <a:gd name="connsiteY9" fmla="*/ 100012 h 114300"/>
                <a:gd name="connsiteX10" fmla="*/ 104775 w 111989"/>
                <a:gd name="connsiteY10" fmla="*/ 52387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989" h="114300">
                  <a:moveTo>
                    <a:pt x="104775" y="52387"/>
                  </a:moveTo>
                  <a:cubicBezTo>
                    <a:pt x="100013" y="37306"/>
                    <a:pt x="89354" y="22323"/>
                    <a:pt x="71437" y="9525"/>
                  </a:cubicBezTo>
                  <a:cubicBezTo>
                    <a:pt x="67755" y="6895"/>
                    <a:pt x="40096" y="499"/>
                    <a:pt x="38100" y="0"/>
                  </a:cubicBezTo>
                  <a:cubicBezTo>
                    <a:pt x="28347" y="3250"/>
                    <a:pt x="16627" y="5764"/>
                    <a:pt x="9525" y="14287"/>
                  </a:cubicBezTo>
                  <a:cubicBezTo>
                    <a:pt x="4980" y="19741"/>
                    <a:pt x="3175" y="26987"/>
                    <a:pt x="0" y="33337"/>
                  </a:cubicBezTo>
                  <a:cubicBezTo>
                    <a:pt x="3175" y="53975"/>
                    <a:pt x="1770" y="75863"/>
                    <a:pt x="9525" y="95250"/>
                  </a:cubicBezTo>
                  <a:cubicBezTo>
                    <a:pt x="12162" y="101842"/>
                    <a:pt x="22087" y="101892"/>
                    <a:pt x="28575" y="104775"/>
                  </a:cubicBezTo>
                  <a:cubicBezTo>
                    <a:pt x="36387" y="108247"/>
                    <a:pt x="44450" y="111125"/>
                    <a:pt x="52387" y="114300"/>
                  </a:cubicBezTo>
                  <a:lnTo>
                    <a:pt x="85725" y="104775"/>
                  </a:lnTo>
                  <a:cubicBezTo>
                    <a:pt x="90533" y="103332"/>
                    <a:pt x="96462" y="103562"/>
                    <a:pt x="100012" y="100012"/>
                  </a:cubicBezTo>
                  <a:cubicBezTo>
                    <a:pt x="120481" y="79542"/>
                    <a:pt x="109537" y="67468"/>
                    <a:pt x="104775" y="52387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b="1"/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E654CF36-68AD-4F20-BFBE-6D9CCE5C7335}"/>
              </a:ext>
            </a:extLst>
          </p:cNvPr>
          <p:cNvGrpSpPr/>
          <p:nvPr/>
        </p:nvGrpSpPr>
        <p:grpSpPr>
          <a:xfrm>
            <a:off x="4173080" y="3377976"/>
            <a:ext cx="3847289" cy="2885467"/>
            <a:chOff x="484632" y="0"/>
            <a:chExt cx="9144000" cy="6858000"/>
          </a:xfrm>
        </p:grpSpPr>
        <p:pic>
          <p:nvPicPr>
            <p:cNvPr id="80" name="Picture 79" descr="Red lights in the dark&#10;&#10;Description automatically generated with low confidence">
              <a:extLst>
                <a:ext uri="{FF2B5EF4-FFF2-40B4-BE49-F238E27FC236}">
                  <a16:creationId xmlns:a16="http://schemas.microsoft.com/office/drawing/2014/main" id="{A701EFFD-0ED7-4FDE-AA14-AB29B0DF65B9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brightnessContrast brigh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1AB9AD3C-13A7-4462-9176-A054C4138757}"/>
                </a:ext>
              </a:extLst>
            </p:cNvPr>
            <p:cNvSpPr/>
            <p:nvPr/>
          </p:nvSpPr>
          <p:spPr>
            <a:xfrm>
              <a:off x="2336327" y="3035300"/>
              <a:ext cx="5093173" cy="3822700"/>
            </a:xfrm>
            <a:custGeom>
              <a:avLst/>
              <a:gdLst>
                <a:gd name="connsiteX0" fmla="*/ 705323 w 5093173"/>
                <a:gd name="connsiteY0" fmla="*/ 3778250 h 3822700"/>
                <a:gd name="connsiteX1" fmla="*/ 673573 w 5093173"/>
                <a:gd name="connsiteY1" fmla="*/ 3765550 h 3822700"/>
                <a:gd name="connsiteX2" fmla="*/ 641823 w 5093173"/>
                <a:gd name="connsiteY2" fmla="*/ 3759200 h 3822700"/>
                <a:gd name="connsiteX3" fmla="*/ 610073 w 5093173"/>
                <a:gd name="connsiteY3" fmla="*/ 3746500 h 3822700"/>
                <a:gd name="connsiteX4" fmla="*/ 591023 w 5093173"/>
                <a:gd name="connsiteY4" fmla="*/ 3740150 h 3822700"/>
                <a:gd name="connsiteX5" fmla="*/ 559273 w 5093173"/>
                <a:gd name="connsiteY5" fmla="*/ 3721100 h 3822700"/>
                <a:gd name="connsiteX6" fmla="*/ 533873 w 5093173"/>
                <a:gd name="connsiteY6" fmla="*/ 3714750 h 3822700"/>
                <a:gd name="connsiteX7" fmla="*/ 444973 w 5093173"/>
                <a:gd name="connsiteY7" fmla="*/ 3676650 h 3822700"/>
                <a:gd name="connsiteX8" fmla="*/ 400523 w 5093173"/>
                <a:gd name="connsiteY8" fmla="*/ 3663950 h 3822700"/>
                <a:gd name="connsiteX9" fmla="*/ 375123 w 5093173"/>
                <a:gd name="connsiteY9" fmla="*/ 3657600 h 3822700"/>
                <a:gd name="connsiteX10" fmla="*/ 324323 w 5093173"/>
                <a:gd name="connsiteY10" fmla="*/ 3632200 h 3822700"/>
                <a:gd name="connsiteX11" fmla="*/ 298923 w 5093173"/>
                <a:gd name="connsiteY11" fmla="*/ 3625850 h 3822700"/>
                <a:gd name="connsiteX12" fmla="*/ 241773 w 5093173"/>
                <a:gd name="connsiteY12" fmla="*/ 3594100 h 3822700"/>
                <a:gd name="connsiteX13" fmla="*/ 216373 w 5093173"/>
                <a:gd name="connsiteY13" fmla="*/ 3587750 h 3822700"/>
                <a:gd name="connsiteX14" fmla="*/ 197323 w 5093173"/>
                <a:gd name="connsiteY14" fmla="*/ 3581400 h 3822700"/>
                <a:gd name="connsiteX15" fmla="*/ 133823 w 5093173"/>
                <a:gd name="connsiteY15" fmla="*/ 3556000 h 3822700"/>
                <a:gd name="connsiteX16" fmla="*/ 83023 w 5093173"/>
                <a:gd name="connsiteY16" fmla="*/ 3524250 h 3822700"/>
                <a:gd name="connsiteX17" fmla="*/ 57623 w 5093173"/>
                <a:gd name="connsiteY17" fmla="*/ 3479800 h 3822700"/>
                <a:gd name="connsiteX18" fmla="*/ 25873 w 5093173"/>
                <a:gd name="connsiteY18" fmla="*/ 3416300 h 3822700"/>
                <a:gd name="connsiteX19" fmla="*/ 6823 w 5093173"/>
                <a:gd name="connsiteY19" fmla="*/ 3340100 h 3822700"/>
                <a:gd name="connsiteX20" fmla="*/ 6823 w 5093173"/>
                <a:gd name="connsiteY20" fmla="*/ 3175000 h 3822700"/>
                <a:gd name="connsiteX21" fmla="*/ 13173 w 5093173"/>
                <a:gd name="connsiteY21" fmla="*/ 3143250 h 3822700"/>
                <a:gd name="connsiteX22" fmla="*/ 25873 w 5093173"/>
                <a:gd name="connsiteY22" fmla="*/ 3117850 h 3822700"/>
                <a:gd name="connsiteX23" fmla="*/ 38573 w 5093173"/>
                <a:gd name="connsiteY23" fmla="*/ 3035300 h 3822700"/>
                <a:gd name="connsiteX24" fmla="*/ 51273 w 5093173"/>
                <a:gd name="connsiteY24" fmla="*/ 3003550 h 3822700"/>
                <a:gd name="connsiteX25" fmla="*/ 63973 w 5093173"/>
                <a:gd name="connsiteY25" fmla="*/ 2959100 h 3822700"/>
                <a:gd name="connsiteX26" fmla="*/ 70323 w 5093173"/>
                <a:gd name="connsiteY26" fmla="*/ 2933700 h 3822700"/>
                <a:gd name="connsiteX27" fmla="*/ 76673 w 5093173"/>
                <a:gd name="connsiteY27" fmla="*/ 2889250 h 3822700"/>
                <a:gd name="connsiteX28" fmla="*/ 95723 w 5093173"/>
                <a:gd name="connsiteY28" fmla="*/ 2838450 h 3822700"/>
                <a:gd name="connsiteX29" fmla="*/ 108423 w 5093173"/>
                <a:gd name="connsiteY29" fmla="*/ 2794000 h 3822700"/>
                <a:gd name="connsiteX30" fmla="*/ 127473 w 5093173"/>
                <a:gd name="connsiteY30" fmla="*/ 2736850 h 3822700"/>
                <a:gd name="connsiteX31" fmla="*/ 178273 w 5093173"/>
                <a:gd name="connsiteY31" fmla="*/ 2660650 h 3822700"/>
                <a:gd name="connsiteX32" fmla="*/ 235423 w 5093173"/>
                <a:gd name="connsiteY32" fmla="*/ 2597150 h 3822700"/>
                <a:gd name="connsiteX33" fmla="*/ 248123 w 5093173"/>
                <a:gd name="connsiteY33" fmla="*/ 2565400 h 3822700"/>
                <a:gd name="connsiteX34" fmla="*/ 279873 w 5093173"/>
                <a:gd name="connsiteY34" fmla="*/ 2533650 h 3822700"/>
                <a:gd name="connsiteX35" fmla="*/ 298923 w 5093173"/>
                <a:gd name="connsiteY35" fmla="*/ 2495550 h 3822700"/>
                <a:gd name="connsiteX36" fmla="*/ 324323 w 5093173"/>
                <a:gd name="connsiteY36" fmla="*/ 2457450 h 3822700"/>
                <a:gd name="connsiteX37" fmla="*/ 337023 w 5093173"/>
                <a:gd name="connsiteY37" fmla="*/ 2432050 h 3822700"/>
                <a:gd name="connsiteX38" fmla="*/ 368773 w 5093173"/>
                <a:gd name="connsiteY38" fmla="*/ 2387600 h 3822700"/>
                <a:gd name="connsiteX39" fmla="*/ 400523 w 5093173"/>
                <a:gd name="connsiteY39" fmla="*/ 2362200 h 3822700"/>
                <a:gd name="connsiteX40" fmla="*/ 470373 w 5093173"/>
                <a:gd name="connsiteY40" fmla="*/ 2292350 h 3822700"/>
                <a:gd name="connsiteX41" fmla="*/ 540223 w 5093173"/>
                <a:gd name="connsiteY41" fmla="*/ 2241550 h 3822700"/>
                <a:gd name="connsiteX42" fmla="*/ 571973 w 5093173"/>
                <a:gd name="connsiteY42" fmla="*/ 2216150 h 3822700"/>
                <a:gd name="connsiteX43" fmla="*/ 616423 w 5093173"/>
                <a:gd name="connsiteY43" fmla="*/ 2184400 h 3822700"/>
                <a:gd name="connsiteX44" fmla="*/ 660873 w 5093173"/>
                <a:gd name="connsiteY44" fmla="*/ 2146300 h 3822700"/>
                <a:gd name="connsiteX45" fmla="*/ 749773 w 5093173"/>
                <a:gd name="connsiteY45" fmla="*/ 2070100 h 3822700"/>
                <a:gd name="connsiteX46" fmla="*/ 819623 w 5093173"/>
                <a:gd name="connsiteY46" fmla="*/ 2025650 h 3822700"/>
                <a:gd name="connsiteX47" fmla="*/ 914873 w 5093173"/>
                <a:gd name="connsiteY47" fmla="*/ 1968500 h 3822700"/>
                <a:gd name="connsiteX48" fmla="*/ 933923 w 5093173"/>
                <a:gd name="connsiteY48" fmla="*/ 1949450 h 3822700"/>
                <a:gd name="connsiteX49" fmla="*/ 959323 w 5093173"/>
                <a:gd name="connsiteY49" fmla="*/ 1943100 h 3822700"/>
                <a:gd name="connsiteX50" fmla="*/ 978373 w 5093173"/>
                <a:gd name="connsiteY50" fmla="*/ 1936750 h 3822700"/>
                <a:gd name="connsiteX51" fmla="*/ 1048223 w 5093173"/>
                <a:gd name="connsiteY51" fmla="*/ 1911350 h 3822700"/>
                <a:gd name="connsiteX52" fmla="*/ 1168873 w 5093173"/>
                <a:gd name="connsiteY52" fmla="*/ 1860550 h 3822700"/>
                <a:gd name="connsiteX53" fmla="*/ 1264123 w 5093173"/>
                <a:gd name="connsiteY53" fmla="*/ 1816100 h 3822700"/>
                <a:gd name="connsiteX54" fmla="*/ 1295873 w 5093173"/>
                <a:gd name="connsiteY54" fmla="*/ 1809750 h 3822700"/>
                <a:gd name="connsiteX55" fmla="*/ 1353023 w 5093173"/>
                <a:gd name="connsiteY55" fmla="*/ 1797050 h 3822700"/>
                <a:gd name="connsiteX56" fmla="*/ 1422873 w 5093173"/>
                <a:gd name="connsiteY56" fmla="*/ 1784350 h 3822700"/>
                <a:gd name="connsiteX57" fmla="*/ 1480023 w 5093173"/>
                <a:gd name="connsiteY57" fmla="*/ 1765300 h 3822700"/>
                <a:gd name="connsiteX58" fmla="*/ 1518123 w 5093173"/>
                <a:gd name="connsiteY58" fmla="*/ 1758950 h 3822700"/>
                <a:gd name="connsiteX59" fmla="*/ 1556223 w 5093173"/>
                <a:gd name="connsiteY59" fmla="*/ 1746250 h 3822700"/>
                <a:gd name="connsiteX60" fmla="*/ 1607023 w 5093173"/>
                <a:gd name="connsiteY60" fmla="*/ 1733550 h 3822700"/>
                <a:gd name="connsiteX61" fmla="*/ 1664173 w 5093173"/>
                <a:gd name="connsiteY61" fmla="*/ 1714500 h 3822700"/>
                <a:gd name="connsiteX62" fmla="*/ 1772123 w 5093173"/>
                <a:gd name="connsiteY62" fmla="*/ 1670050 h 3822700"/>
                <a:gd name="connsiteX63" fmla="*/ 1816573 w 5093173"/>
                <a:gd name="connsiteY63" fmla="*/ 1657350 h 3822700"/>
                <a:gd name="connsiteX64" fmla="*/ 1867373 w 5093173"/>
                <a:gd name="connsiteY64" fmla="*/ 1631950 h 3822700"/>
                <a:gd name="connsiteX65" fmla="*/ 1930873 w 5093173"/>
                <a:gd name="connsiteY65" fmla="*/ 1600200 h 3822700"/>
                <a:gd name="connsiteX66" fmla="*/ 1994373 w 5093173"/>
                <a:gd name="connsiteY66" fmla="*/ 1562100 h 3822700"/>
                <a:gd name="connsiteX67" fmla="*/ 2019773 w 5093173"/>
                <a:gd name="connsiteY67" fmla="*/ 1549400 h 3822700"/>
                <a:gd name="connsiteX68" fmla="*/ 2045173 w 5093173"/>
                <a:gd name="connsiteY68" fmla="*/ 1530350 h 3822700"/>
                <a:gd name="connsiteX69" fmla="*/ 2064223 w 5093173"/>
                <a:gd name="connsiteY69" fmla="*/ 1517650 h 3822700"/>
                <a:gd name="connsiteX70" fmla="*/ 2115023 w 5093173"/>
                <a:gd name="connsiteY70" fmla="*/ 1479550 h 3822700"/>
                <a:gd name="connsiteX71" fmla="*/ 2134073 w 5093173"/>
                <a:gd name="connsiteY71" fmla="*/ 1466850 h 3822700"/>
                <a:gd name="connsiteX72" fmla="*/ 2153123 w 5093173"/>
                <a:gd name="connsiteY72" fmla="*/ 1447800 h 3822700"/>
                <a:gd name="connsiteX73" fmla="*/ 2324573 w 5093173"/>
                <a:gd name="connsiteY73" fmla="*/ 1428750 h 3822700"/>
                <a:gd name="connsiteX74" fmla="*/ 2521423 w 5093173"/>
                <a:gd name="connsiteY74" fmla="*/ 1422400 h 3822700"/>
                <a:gd name="connsiteX75" fmla="*/ 2546823 w 5093173"/>
                <a:gd name="connsiteY75" fmla="*/ 1416050 h 3822700"/>
                <a:gd name="connsiteX76" fmla="*/ 2591273 w 5093173"/>
                <a:gd name="connsiteY76" fmla="*/ 1397000 h 3822700"/>
                <a:gd name="connsiteX77" fmla="*/ 2673823 w 5093173"/>
                <a:gd name="connsiteY77" fmla="*/ 1352550 h 3822700"/>
                <a:gd name="connsiteX78" fmla="*/ 2692873 w 5093173"/>
                <a:gd name="connsiteY78" fmla="*/ 1346200 h 3822700"/>
                <a:gd name="connsiteX79" fmla="*/ 2750023 w 5093173"/>
                <a:gd name="connsiteY79" fmla="*/ 1327150 h 3822700"/>
                <a:gd name="connsiteX80" fmla="*/ 2889723 w 5093173"/>
                <a:gd name="connsiteY80" fmla="*/ 1308100 h 3822700"/>
                <a:gd name="connsiteX81" fmla="*/ 2927823 w 5093173"/>
                <a:gd name="connsiteY81" fmla="*/ 1295400 h 3822700"/>
                <a:gd name="connsiteX82" fmla="*/ 2953223 w 5093173"/>
                <a:gd name="connsiteY82" fmla="*/ 1289050 h 3822700"/>
                <a:gd name="connsiteX83" fmla="*/ 3004023 w 5093173"/>
                <a:gd name="connsiteY83" fmla="*/ 1263650 h 3822700"/>
                <a:gd name="connsiteX84" fmla="*/ 3099273 w 5093173"/>
                <a:gd name="connsiteY84" fmla="*/ 1231900 h 3822700"/>
                <a:gd name="connsiteX85" fmla="*/ 3162773 w 5093173"/>
                <a:gd name="connsiteY85" fmla="*/ 1200150 h 3822700"/>
                <a:gd name="connsiteX86" fmla="*/ 3181823 w 5093173"/>
                <a:gd name="connsiteY86" fmla="*/ 1187450 h 3822700"/>
                <a:gd name="connsiteX87" fmla="*/ 3207223 w 5093173"/>
                <a:gd name="connsiteY87" fmla="*/ 1181100 h 3822700"/>
                <a:gd name="connsiteX88" fmla="*/ 3258023 w 5093173"/>
                <a:gd name="connsiteY88" fmla="*/ 1155700 h 3822700"/>
                <a:gd name="connsiteX89" fmla="*/ 3289773 w 5093173"/>
                <a:gd name="connsiteY89" fmla="*/ 1143000 h 3822700"/>
                <a:gd name="connsiteX90" fmla="*/ 3327873 w 5093173"/>
                <a:gd name="connsiteY90" fmla="*/ 1130300 h 3822700"/>
                <a:gd name="connsiteX91" fmla="*/ 3372323 w 5093173"/>
                <a:gd name="connsiteY91" fmla="*/ 1111250 h 3822700"/>
                <a:gd name="connsiteX92" fmla="*/ 3410423 w 5093173"/>
                <a:gd name="connsiteY92" fmla="*/ 1092200 h 3822700"/>
                <a:gd name="connsiteX93" fmla="*/ 3442173 w 5093173"/>
                <a:gd name="connsiteY93" fmla="*/ 1079500 h 3822700"/>
                <a:gd name="connsiteX94" fmla="*/ 3473923 w 5093173"/>
                <a:gd name="connsiteY94" fmla="*/ 1060450 h 3822700"/>
                <a:gd name="connsiteX95" fmla="*/ 3518373 w 5093173"/>
                <a:gd name="connsiteY95" fmla="*/ 1047750 h 3822700"/>
                <a:gd name="connsiteX96" fmla="*/ 3581873 w 5093173"/>
                <a:gd name="connsiteY96" fmla="*/ 1022350 h 3822700"/>
                <a:gd name="connsiteX97" fmla="*/ 3632673 w 5093173"/>
                <a:gd name="connsiteY97" fmla="*/ 996950 h 3822700"/>
                <a:gd name="connsiteX98" fmla="*/ 3658073 w 5093173"/>
                <a:gd name="connsiteY98" fmla="*/ 971550 h 3822700"/>
                <a:gd name="connsiteX99" fmla="*/ 3696173 w 5093173"/>
                <a:gd name="connsiteY99" fmla="*/ 952500 h 3822700"/>
                <a:gd name="connsiteX100" fmla="*/ 3727923 w 5093173"/>
                <a:gd name="connsiteY100" fmla="*/ 920750 h 3822700"/>
                <a:gd name="connsiteX101" fmla="*/ 3797773 w 5093173"/>
                <a:gd name="connsiteY101" fmla="*/ 869950 h 3822700"/>
                <a:gd name="connsiteX102" fmla="*/ 3842223 w 5093173"/>
                <a:gd name="connsiteY102" fmla="*/ 819150 h 3822700"/>
                <a:gd name="connsiteX103" fmla="*/ 3867623 w 5093173"/>
                <a:gd name="connsiteY103" fmla="*/ 787400 h 3822700"/>
                <a:gd name="connsiteX104" fmla="*/ 3931123 w 5093173"/>
                <a:gd name="connsiteY104" fmla="*/ 723900 h 3822700"/>
                <a:gd name="connsiteX105" fmla="*/ 3962873 w 5093173"/>
                <a:gd name="connsiteY105" fmla="*/ 673100 h 3822700"/>
                <a:gd name="connsiteX106" fmla="*/ 4007323 w 5093173"/>
                <a:gd name="connsiteY106" fmla="*/ 622300 h 3822700"/>
                <a:gd name="connsiteX107" fmla="*/ 4026373 w 5093173"/>
                <a:gd name="connsiteY107" fmla="*/ 590550 h 3822700"/>
                <a:gd name="connsiteX108" fmla="*/ 4058123 w 5093173"/>
                <a:gd name="connsiteY108" fmla="*/ 558800 h 3822700"/>
                <a:gd name="connsiteX109" fmla="*/ 4083523 w 5093173"/>
                <a:gd name="connsiteY109" fmla="*/ 527050 h 3822700"/>
                <a:gd name="connsiteX110" fmla="*/ 4108923 w 5093173"/>
                <a:gd name="connsiteY110" fmla="*/ 501650 h 3822700"/>
                <a:gd name="connsiteX111" fmla="*/ 4185123 w 5093173"/>
                <a:gd name="connsiteY111" fmla="*/ 400050 h 3822700"/>
                <a:gd name="connsiteX112" fmla="*/ 4235923 w 5093173"/>
                <a:gd name="connsiteY112" fmla="*/ 330200 h 3822700"/>
                <a:gd name="connsiteX113" fmla="*/ 4248623 w 5093173"/>
                <a:gd name="connsiteY113" fmla="*/ 304800 h 3822700"/>
                <a:gd name="connsiteX114" fmla="*/ 4280373 w 5093173"/>
                <a:gd name="connsiteY114" fmla="*/ 254000 h 3822700"/>
                <a:gd name="connsiteX115" fmla="*/ 4286723 w 5093173"/>
                <a:gd name="connsiteY115" fmla="*/ 234950 h 3822700"/>
                <a:gd name="connsiteX116" fmla="*/ 4299423 w 5093173"/>
                <a:gd name="connsiteY116" fmla="*/ 209550 h 3822700"/>
                <a:gd name="connsiteX117" fmla="*/ 4362923 w 5093173"/>
                <a:gd name="connsiteY117" fmla="*/ 76200 h 3822700"/>
                <a:gd name="connsiteX118" fmla="*/ 4381973 w 5093173"/>
                <a:gd name="connsiteY118" fmla="*/ 44450 h 3822700"/>
                <a:gd name="connsiteX119" fmla="*/ 4394673 w 5093173"/>
                <a:gd name="connsiteY119" fmla="*/ 25400 h 3822700"/>
                <a:gd name="connsiteX120" fmla="*/ 4420073 w 5093173"/>
                <a:gd name="connsiteY120" fmla="*/ 12700 h 3822700"/>
                <a:gd name="connsiteX121" fmla="*/ 4578823 w 5093173"/>
                <a:gd name="connsiteY121" fmla="*/ 0 h 3822700"/>
                <a:gd name="connsiteX122" fmla="*/ 4686773 w 5093173"/>
                <a:gd name="connsiteY122" fmla="*/ 6350 h 3822700"/>
                <a:gd name="connsiteX123" fmla="*/ 4750273 w 5093173"/>
                <a:gd name="connsiteY123" fmla="*/ 44450 h 3822700"/>
                <a:gd name="connsiteX124" fmla="*/ 4775673 w 5093173"/>
                <a:gd name="connsiteY124" fmla="*/ 69850 h 3822700"/>
                <a:gd name="connsiteX125" fmla="*/ 4832823 w 5093173"/>
                <a:gd name="connsiteY125" fmla="*/ 114300 h 3822700"/>
                <a:gd name="connsiteX126" fmla="*/ 4858223 w 5093173"/>
                <a:gd name="connsiteY126" fmla="*/ 127000 h 3822700"/>
                <a:gd name="connsiteX127" fmla="*/ 4902673 w 5093173"/>
                <a:gd name="connsiteY127" fmla="*/ 171450 h 3822700"/>
                <a:gd name="connsiteX128" fmla="*/ 4928073 w 5093173"/>
                <a:gd name="connsiteY128" fmla="*/ 190500 h 3822700"/>
                <a:gd name="connsiteX129" fmla="*/ 4978873 w 5093173"/>
                <a:gd name="connsiteY129" fmla="*/ 254000 h 3822700"/>
                <a:gd name="connsiteX130" fmla="*/ 5048723 w 5093173"/>
                <a:gd name="connsiteY130" fmla="*/ 317500 h 3822700"/>
                <a:gd name="connsiteX131" fmla="*/ 5067773 w 5093173"/>
                <a:gd name="connsiteY131" fmla="*/ 342900 h 3822700"/>
                <a:gd name="connsiteX132" fmla="*/ 5086823 w 5093173"/>
                <a:gd name="connsiteY132" fmla="*/ 406400 h 3822700"/>
                <a:gd name="connsiteX133" fmla="*/ 5093173 w 5093173"/>
                <a:gd name="connsiteY133" fmla="*/ 444500 h 3822700"/>
                <a:gd name="connsiteX134" fmla="*/ 5080473 w 5093173"/>
                <a:gd name="connsiteY134" fmla="*/ 647700 h 3822700"/>
                <a:gd name="connsiteX135" fmla="*/ 5029673 w 5093173"/>
                <a:gd name="connsiteY135" fmla="*/ 768350 h 3822700"/>
                <a:gd name="connsiteX136" fmla="*/ 4997923 w 5093173"/>
                <a:gd name="connsiteY136" fmla="*/ 844550 h 3822700"/>
                <a:gd name="connsiteX137" fmla="*/ 4953473 w 5093173"/>
                <a:gd name="connsiteY137" fmla="*/ 971550 h 3822700"/>
                <a:gd name="connsiteX138" fmla="*/ 4934423 w 5093173"/>
                <a:gd name="connsiteY138" fmla="*/ 1003300 h 3822700"/>
                <a:gd name="connsiteX139" fmla="*/ 4921723 w 5093173"/>
                <a:gd name="connsiteY139" fmla="*/ 1041400 h 3822700"/>
                <a:gd name="connsiteX140" fmla="*/ 4909023 w 5093173"/>
                <a:gd name="connsiteY140" fmla="*/ 1073150 h 3822700"/>
                <a:gd name="connsiteX141" fmla="*/ 4889973 w 5093173"/>
                <a:gd name="connsiteY141" fmla="*/ 1162050 h 3822700"/>
                <a:gd name="connsiteX142" fmla="*/ 4877273 w 5093173"/>
                <a:gd name="connsiteY142" fmla="*/ 1200150 h 3822700"/>
                <a:gd name="connsiteX143" fmla="*/ 4870923 w 5093173"/>
                <a:gd name="connsiteY143" fmla="*/ 1231900 h 3822700"/>
                <a:gd name="connsiteX144" fmla="*/ 4845523 w 5093173"/>
                <a:gd name="connsiteY144" fmla="*/ 1314450 h 3822700"/>
                <a:gd name="connsiteX145" fmla="*/ 4820123 w 5093173"/>
                <a:gd name="connsiteY145" fmla="*/ 1397000 h 3822700"/>
                <a:gd name="connsiteX146" fmla="*/ 4807423 w 5093173"/>
                <a:gd name="connsiteY146" fmla="*/ 1422400 h 3822700"/>
                <a:gd name="connsiteX147" fmla="*/ 4794723 w 5093173"/>
                <a:gd name="connsiteY147" fmla="*/ 1466850 h 3822700"/>
                <a:gd name="connsiteX148" fmla="*/ 4769323 w 5093173"/>
                <a:gd name="connsiteY148" fmla="*/ 1517650 h 3822700"/>
                <a:gd name="connsiteX149" fmla="*/ 4737573 w 5093173"/>
                <a:gd name="connsiteY149" fmla="*/ 1600200 h 3822700"/>
                <a:gd name="connsiteX150" fmla="*/ 4731223 w 5093173"/>
                <a:gd name="connsiteY150" fmla="*/ 1619250 h 3822700"/>
                <a:gd name="connsiteX151" fmla="*/ 4712173 w 5093173"/>
                <a:gd name="connsiteY151" fmla="*/ 1644650 h 3822700"/>
                <a:gd name="connsiteX152" fmla="*/ 4686773 w 5093173"/>
                <a:gd name="connsiteY152" fmla="*/ 1663700 h 3822700"/>
                <a:gd name="connsiteX153" fmla="*/ 4680423 w 5093173"/>
                <a:gd name="connsiteY153" fmla="*/ 1682750 h 3822700"/>
                <a:gd name="connsiteX154" fmla="*/ 4629623 w 5093173"/>
                <a:gd name="connsiteY154" fmla="*/ 1727200 h 3822700"/>
                <a:gd name="connsiteX155" fmla="*/ 4610573 w 5093173"/>
                <a:gd name="connsiteY155" fmla="*/ 1746250 h 3822700"/>
                <a:gd name="connsiteX156" fmla="*/ 4578823 w 5093173"/>
                <a:gd name="connsiteY156" fmla="*/ 1752600 h 3822700"/>
                <a:gd name="connsiteX157" fmla="*/ 4528023 w 5093173"/>
                <a:gd name="connsiteY157" fmla="*/ 1733550 h 3822700"/>
                <a:gd name="connsiteX158" fmla="*/ 4515323 w 5093173"/>
                <a:gd name="connsiteY158" fmla="*/ 1714500 h 3822700"/>
                <a:gd name="connsiteX159" fmla="*/ 4489923 w 5093173"/>
                <a:gd name="connsiteY159" fmla="*/ 1689100 h 3822700"/>
                <a:gd name="connsiteX160" fmla="*/ 4470873 w 5093173"/>
                <a:gd name="connsiteY160" fmla="*/ 1657350 h 3822700"/>
                <a:gd name="connsiteX161" fmla="*/ 4445473 w 5093173"/>
                <a:gd name="connsiteY161" fmla="*/ 1625600 h 3822700"/>
                <a:gd name="connsiteX162" fmla="*/ 4426423 w 5093173"/>
                <a:gd name="connsiteY162" fmla="*/ 1574800 h 3822700"/>
                <a:gd name="connsiteX163" fmla="*/ 4413723 w 5093173"/>
                <a:gd name="connsiteY163" fmla="*/ 1543050 h 3822700"/>
                <a:gd name="connsiteX164" fmla="*/ 4388323 w 5093173"/>
                <a:gd name="connsiteY164" fmla="*/ 1517650 h 3822700"/>
                <a:gd name="connsiteX165" fmla="*/ 4362923 w 5093173"/>
                <a:gd name="connsiteY165" fmla="*/ 1498600 h 3822700"/>
                <a:gd name="connsiteX166" fmla="*/ 4299423 w 5093173"/>
                <a:gd name="connsiteY166" fmla="*/ 1473200 h 3822700"/>
                <a:gd name="connsiteX167" fmla="*/ 4261323 w 5093173"/>
                <a:gd name="connsiteY167" fmla="*/ 1466850 h 3822700"/>
                <a:gd name="connsiteX168" fmla="*/ 3943823 w 5093173"/>
                <a:gd name="connsiteY168" fmla="*/ 1473200 h 3822700"/>
                <a:gd name="connsiteX169" fmla="*/ 3873973 w 5093173"/>
                <a:gd name="connsiteY169" fmla="*/ 1498600 h 3822700"/>
                <a:gd name="connsiteX170" fmla="*/ 3848573 w 5093173"/>
                <a:gd name="connsiteY170" fmla="*/ 1517650 h 3822700"/>
                <a:gd name="connsiteX171" fmla="*/ 3823173 w 5093173"/>
                <a:gd name="connsiteY171" fmla="*/ 1524000 h 3822700"/>
                <a:gd name="connsiteX172" fmla="*/ 3791423 w 5093173"/>
                <a:gd name="connsiteY172" fmla="*/ 1549400 h 3822700"/>
                <a:gd name="connsiteX173" fmla="*/ 3766023 w 5093173"/>
                <a:gd name="connsiteY173" fmla="*/ 1574800 h 3822700"/>
                <a:gd name="connsiteX174" fmla="*/ 3702523 w 5093173"/>
                <a:gd name="connsiteY174" fmla="*/ 1600200 h 3822700"/>
                <a:gd name="connsiteX175" fmla="*/ 3658073 w 5093173"/>
                <a:gd name="connsiteY175" fmla="*/ 1625600 h 3822700"/>
                <a:gd name="connsiteX176" fmla="*/ 3613623 w 5093173"/>
                <a:gd name="connsiteY176" fmla="*/ 1644650 h 3822700"/>
                <a:gd name="connsiteX177" fmla="*/ 3569173 w 5093173"/>
                <a:gd name="connsiteY177" fmla="*/ 1676400 h 3822700"/>
                <a:gd name="connsiteX178" fmla="*/ 3512023 w 5093173"/>
                <a:gd name="connsiteY178" fmla="*/ 1708150 h 3822700"/>
                <a:gd name="connsiteX179" fmla="*/ 3492973 w 5093173"/>
                <a:gd name="connsiteY179" fmla="*/ 1727200 h 3822700"/>
                <a:gd name="connsiteX180" fmla="*/ 3435823 w 5093173"/>
                <a:gd name="connsiteY180" fmla="*/ 1752600 h 3822700"/>
                <a:gd name="connsiteX181" fmla="*/ 3416773 w 5093173"/>
                <a:gd name="connsiteY181" fmla="*/ 1765300 h 3822700"/>
                <a:gd name="connsiteX182" fmla="*/ 3340573 w 5093173"/>
                <a:gd name="connsiteY182" fmla="*/ 1828800 h 3822700"/>
                <a:gd name="connsiteX183" fmla="*/ 3251673 w 5093173"/>
                <a:gd name="connsiteY183" fmla="*/ 1866900 h 3822700"/>
                <a:gd name="connsiteX184" fmla="*/ 3162773 w 5093173"/>
                <a:gd name="connsiteY184" fmla="*/ 1911350 h 3822700"/>
                <a:gd name="connsiteX185" fmla="*/ 3124673 w 5093173"/>
                <a:gd name="connsiteY185" fmla="*/ 1936750 h 3822700"/>
                <a:gd name="connsiteX186" fmla="*/ 3080223 w 5093173"/>
                <a:gd name="connsiteY186" fmla="*/ 1949450 h 3822700"/>
                <a:gd name="connsiteX187" fmla="*/ 3010373 w 5093173"/>
                <a:gd name="connsiteY187" fmla="*/ 2000250 h 3822700"/>
                <a:gd name="connsiteX188" fmla="*/ 2965923 w 5093173"/>
                <a:gd name="connsiteY188" fmla="*/ 2044700 h 3822700"/>
                <a:gd name="connsiteX189" fmla="*/ 2934173 w 5093173"/>
                <a:gd name="connsiteY189" fmla="*/ 2063750 h 3822700"/>
                <a:gd name="connsiteX190" fmla="*/ 2908773 w 5093173"/>
                <a:gd name="connsiteY190" fmla="*/ 2089150 h 3822700"/>
                <a:gd name="connsiteX191" fmla="*/ 2877023 w 5093173"/>
                <a:gd name="connsiteY191" fmla="*/ 2114550 h 3822700"/>
                <a:gd name="connsiteX192" fmla="*/ 2851623 w 5093173"/>
                <a:gd name="connsiteY192" fmla="*/ 2152650 h 3822700"/>
                <a:gd name="connsiteX193" fmla="*/ 2819873 w 5093173"/>
                <a:gd name="connsiteY193" fmla="*/ 2178050 h 3822700"/>
                <a:gd name="connsiteX194" fmla="*/ 2800823 w 5093173"/>
                <a:gd name="connsiteY194" fmla="*/ 2203450 h 3822700"/>
                <a:gd name="connsiteX195" fmla="*/ 2750023 w 5093173"/>
                <a:gd name="connsiteY195" fmla="*/ 2254250 h 3822700"/>
                <a:gd name="connsiteX196" fmla="*/ 2724623 w 5093173"/>
                <a:gd name="connsiteY196" fmla="*/ 2305050 h 3822700"/>
                <a:gd name="connsiteX197" fmla="*/ 2711923 w 5093173"/>
                <a:gd name="connsiteY197" fmla="*/ 2330450 h 3822700"/>
                <a:gd name="connsiteX198" fmla="*/ 2692873 w 5093173"/>
                <a:gd name="connsiteY198" fmla="*/ 2355850 h 3822700"/>
                <a:gd name="connsiteX199" fmla="*/ 2648423 w 5093173"/>
                <a:gd name="connsiteY199" fmla="*/ 2432050 h 3822700"/>
                <a:gd name="connsiteX200" fmla="*/ 2635723 w 5093173"/>
                <a:gd name="connsiteY200" fmla="*/ 2451100 h 3822700"/>
                <a:gd name="connsiteX201" fmla="*/ 2610323 w 5093173"/>
                <a:gd name="connsiteY201" fmla="*/ 2470150 h 3822700"/>
                <a:gd name="connsiteX202" fmla="*/ 2559523 w 5093173"/>
                <a:gd name="connsiteY202" fmla="*/ 2520950 h 3822700"/>
                <a:gd name="connsiteX203" fmla="*/ 2527773 w 5093173"/>
                <a:gd name="connsiteY203" fmla="*/ 2559050 h 3822700"/>
                <a:gd name="connsiteX204" fmla="*/ 2483323 w 5093173"/>
                <a:gd name="connsiteY204" fmla="*/ 2584450 h 3822700"/>
                <a:gd name="connsiteX205" fmla="*/ 2457923 w 5093173"/>
                <a:gd name="connsiteY205" fmla="*/ 2603500 h 3822700"/>
                <a:gd name="connsiteX206" fmla="*/ 2445223 w 5093173"/>
                <a:gd name="connsiteY206" fmla="*/ 2622550 h 3822700"/>
                <a:gd name="connsiteX207" fmla="*/ 2426173 w 5093173"/>
                <a:gd name="connsiteY207" fmla="*/ 2628900 h 3822700"/>
                <a:gd name="connsiteX208" fmla="*/ 2407123 w 5093173"/>
                <a:gd name="connsiteY208" fmla="*/ 2647950 h 3822700"/>
                <a:gd name="connsiteX209" fmla="*/ 2349973 w 5093173"/>
                <a:gd name="connsiteY209" fmla="*/ 2679700 h 3822700"/>
                <a:gd name="connsiteX210" fmla="*/ 2318223 w 5093173"/>
                <a:gd name="connsiteY210" fmla="*/ 2698750 h 3822700"/>
                <a:gd name="connsiteX211" fmla="*/ 2261073 w 5093173"/>
                <a:gd name="connsiteY211" fmla="*/ 2724150 h 3822700"/>
                <a:gd name="connsiteX212" fmla="*/ 2216623 w 5093173"/>
                <a:gd name="connsiteY212" fmla="*/ 2749550 h 3822700"/>
                <a:gd name="connsiteX213" fmla="*/ 2159473 w 5093173"/>
                <a:gd name="connsiteY213" fmla="*/ 2768600 h 3822700"/>
                <a:gd name="connsiteX214" fmla="*/ 2140423 w 5093173"/>
                <a:gd name="connsiteY214" fmla="*/ 2774950 h 3822700"/>
                <a:gd name="connsiteX215" fmla="*/ 2108673 w 5093173"/>
                <a:gd name="connsiteY215" fmla="*/ 2781300 h 3822700"/>
                <a:gd name="connsiteX216" fmla="*/ 2026123 w 5093173"/>
                <a:gd name="connsiteY216" fmla="*/ 2806700 h 3822700"/>
                <a:gd name="connsiteX217" fmla="*/ 1962623 w 5093173"/>
                <a:gd name="connsiteY217" fmla="*/ 2819400 h 3822700"/>
                <a:gd name="connsiteX218" fmla="*/ 1905473 w 5093173"/>
                <a:gd name="connsiteY218" fmla="*/ 2838450 h 3822700"/>
                <a:gd name="connsiteX219" fmla="*/ 1822923 w 5093173"/>
                <a:gd name="connsiteY219" fmla="*/ 2863850 h 3822700"/>
                <a:gd name="connsiteX220" fmla="*/ 1791173 w 5093173"/>
                <a:gd name="connsiteY220" fmla="*/ 2882900 h 3822700"/>
                <a:gd name="connsiteX221" fmla="*/ 1753073 w 5093173"/>
                <a:gd name="connsiteY221" fmla="*/ 2901950 h 3822700"/>
                <a:gd name="connsiteX222" fmla="*/ 1727673 w 5093173"/>
                <a:gd name="connsiteY222" fmla="*/ 2921000 h 3822700"/>
                <a:gd name="connsiteX223" fmla="*/ 1695923 w 5093173"/>
                <a:gd name="connsiteY223" fmla="*/ 2933700 h 3822700"/>
                <a:gd name="connsiteX224" fmla="*/ 1619723 w 5093173"/>
                <a:gd name="connsiteY224" fmla="*/ 2997200 h 3822700"/>
                <a:gd name="connsiteX225" fmla="*/ 1568923 w 5093173"/>
                <a:gd name="connsiteY225" fmla="*/ 3035300 h 3822700"/>
                <a:gd name="connsiteX226" fmla="*/ 1543523 w 5093173"/>
                <a:gd name="connsiteY226" fmla="*/ 3067050 h 3822700"/>
                <a:gd name="connsiteX227" fmla="*/ 1486373 w 5093173"/>
                <a:gd name="connsiteY227" fmla="*/ 3117850 h 3822700"/>
                <a:gd name="connsiteX228" fmla="*/ 1460973 w 5093173"/>
                <a:gd name="connsiteY228" fmla="*/ 3155950 h 3822700"/>
                <a:gd name="connsiteX229" fmla="*/ 1416523 w 5093173"/>
                <a:gd name="connsiteY229" fmla="*/ 3206750 h 3822700"/>
                <a:gd name="connsiteX230" fmla="*/ 1333973 w 5093173"/>
                <a:gd name="connsiteY230" fmla="*/ 3333750 h 3822700"/>
                <a:gd name="connsiteX231" fmla="*/ 1321273 w 5093173"/>
                <a:gd name="connsiteY231" fmla="*/ 3359150 h 3822700"/>
                <a:gd name="connsiteX232" fmla="*/ 1276823 w 5093173"/>
                <a:gd name="connsiteY232" fmla="*/ 3486150 h 3822700"/>
                <a:gd name="connsiteX233" fmla="*/ 1226023 w 5093173"/>
                <a:gd name="connsiteY233" fmla="*/ 3562350 h 3822700"/>
                <a:gd name="connsiteX234" fmla="*/ 1194273 w 5093173"/>
                <a:gd name="connsiteY234" fmla="*/ 3632200 h 3822700"/>
                <a:gd name="connsiteX235" fmla="*/ 1175223 w 5093173"/>
                <a:gd name="connsiteY235" fmla="*/ 3663950 h 3822700"/>
                <a:gd name="connsiteX236" fmla="*/ 1162523 w 5093173"/>
                <a:gd name="connsiteY236" fmla="*/ 3695700 h 3822700"/>
                <a:gd name="connsiteX237" fmla="*/ 1105373 w 5093173"/>
                <a:gd name="connsiteY237" fmla="*/ 3765550 h 3822700"/>
                <a:gd name="connsiteX238" fmla="*/ 1092673 w 5093173"/>
                <a:gd name="connsiteY238" fmla="*/ 3784600 h 3822700"/>
                <a:gd name="connsiteX239" fmla="*/ 1073623 w 5093173"/>
                <a:gd name="connsiteY239" fmla="*/ 3790950 h 3822700"/>
                <a:gd name="connsiteX240" fmla="*/ 997423 w 5093173"/>
                <a:gd name="connsiteY240" fmla="*/ 3816350 h 3822700"/>
                <a:gd name="connsiteX241" fmla="*/ 972023 w 5093173"/>
                <a:gd name="connsiteY241" fmla="*/ 3822700 h 3822700"/>
                <a:gd name="connsiteX242" fmla="*/ 794223 w 5093173"/>
                <a:gd name="connsiteY242" fmla="*/ 3816350 h 3822700"/>
                <a:gd name="connsiteX243" fmla="*/ 743423 w 5093173"/>
                <a:gd name="connsiteY243" fmla="*/ 3803650 h 3822700"/>
                <a:gd name="connsiteX244" fmla="*/ 705323 w 5093173"/>
                <a:gd name="connsiteY244" fmla="*/ 3778250 h 382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5093173" h="3822700">
                  <a:moveTo>
                    <a:pt x="705323" y="3778250"/>
                  </a:moveTo>
                  <a:cubicBezTo>
                    <a:pt x="693681" y="3771900"/>
                    <a:pt x="684491" y="3768825"/>
                    <a:pt x="673573" y="3765550"/>
                  </a:cubicBezTo>
                  <a:cubicBezTo>
                    <a:pt x="663235" y="3762449"/>
                    <a:pt x="652161" y="3762301"/>
                    <a:pt x="641823" y="3759200"/>
                  </a:cubicBezTo>
                  <a:cubicBezTo>
                    <a:pt x="630905" y="3755925"/>
                    <a:pt x="620746" y="3750502"/>
                    <a:pt x="610073" y="3746500"/>
                  </a:cubicBezTo>
                  <a:cubicBezTo>
                    <a:pt x="603806" y="3744150"/>
                    <a:pt x="597010" y="3743143"/>
                    <a:pt x="591023" y="3740150"/>
                  </a:cubicBezTo>
                  <a:cubicBezTo>
                    <a:pt x="579984" y="3734630"/>
                    <a:pt x="570551" y="3726113"/>
                    <a:pt x="559273" y="3721100"/>
                  </a:cubicBezTo>
                  <a:cubicBezTo>
                    <a:pt x="551298" y="3717556"/>
                    <a:pt x="542045" y="3717814"/>
                    <a:pt x="533873" y="3714750"/>
                  </a:cubicBezTo>
                  <a:cubicBezTo>
                    <a:pt x="478312" y="3693915"/>
                    <a:pt x="540793" y="3700605"/>
                    <a:pt x="444973" y="3676650"/>
                  </a:cubicBezTo>
                  <a:cubicBezTo>
                    <a:pt x="365568" y="3656799"/>
                    <a:pt x="464292" y="3682170"/>
                    <a:pt x="400523" y="3663950"/>
                  </a:cubicBezTo>
                  <a:cubicBezTo>
                    <a:pt x="392132" y="3661552"/>
                    <a:pt x="383179" y="3660957"/>
                    <a:pt x="375123" y="3657600"/>
                  </a:cubicBezTo>
                  <a:cubicBezTo>
                    <a:pt x="357647" y="3650318"/>
                    <a:pt x="342690" y="3636792"/>
                    <a:pt x="324323" y="3632200"/>
                  </a:cubicBezTo>
                  <a:cubicBezTo>
                    <a:pt x="315856" y="3630083"/>
                    <a:pt x="307095" y="3628914"/>
                    <a:pt x="298923" y="3625850"/>
                  </a:cubicBezTo>
                  <a:cubicBezTo>
                    <a:pt x="259583" y="3611097"/>
                    <a:pt x="285423" y="3613500"/>
                    <a:pt x="241773" y="3594100"/>
                  </a:cubicBezTo>
                  <a:cubicBezTo>
                    <a:pt x="233798" y="3590556"/>
                    <a:pt x="224764" y="3590148"/>
                    <a:pt x="216373" y="3587750"/>
                  </a:cubicBezTo>
                  <a:cubicBezTo>
                    <a:pt x="209937" y="3585911"/>
                    <a:pt x="203570" y="3583803"/>
                    <a:pt x="197323" y="3581400"/>
                  </a:cubicBezTo>
                  <a:cubicBezTo>
                    <a:pt x="176045" y="3573216"/>
                    <a:pt x="153371" y="3567729"/>
                    <a:pt x="133823" y="3556000"/>
                  </a:cubicBezTo>
                  <a:cubicBezTo>
                    <a:pt x="95529" y="3533023"/>
                    <a:pt x="112342" y="3543796"/>
                    <a:pt x="83023" y="3524250"/>
                  </a:cubicBezTo>
                  <a:cubicBezTo>
                    <a:pt x="56412" y="3484333"/>
                    <a:pt x="84478" y="3528139"/>
                    <a:pt x="57623" y="3479800"/>
                  </a:cubicBezTo>
                  <a:cubicBezTo>
                    <a:pt x="41159" y="3450165"/>
                    <a:pt x="35352" y="3448529"/>
                    <a:pt x="25873" y="3416300"/>
                  </a:cubicBezTo>
                  <a:cubicBezTo>
                    <a:pt x="18485" y="3391182"/>
                    <a:pt x="6823" y="3340100"/>
                    <a:pt x="6823" y="3340100"/>
                  </a:cubicBezTo>
                  <a:cubicBezTo>
                    <a:pt x="-1612" y="3255748"/>
                    <a:pt x="-2914" y="3277234"/>
                    <a:pt x="6823" y="3175000"/>
                  </a:cubicBezTo>
                  <a:cubicBezTo>
                    <a:pt x="7846" y="3164256"/>
                    <a:pt x="9760" y="3153489"/>
                    <a:pt x="13173" y="3143250"/>
                  </a:cubicBezTo>
                  <a:cubicBezTo>
                    <a:pt x="16166" y="3134270"/>
                    <a:pt x="21640" y="3126317"/>
                    <a:pt x="25873" y="3117850"/>
                  </a:cubicBezTo>
                  <a:cubicBezTo>
                    <a:pt x="30106" y="3090333"/>
                    <a:pt x="32534" y="3062477"/>
                    <a:pt x="38573" y="3035300"/>
                  </a:cubicBezTo>
                  <a:cubicBezTo>
                    <a:pt x="41046" y="3024173"/>
                    <a:pt x="47668" y="3014364"/>
                    <a:pt x="51273" y="3003550"/>
                  </a:cubicBezTo>
                  <a:cubicBezTo>
                    <a:pt x="56146" y="2988931"/>
                    <a:pt x="59918" y="2973967"/>
                    <a:pt x="63973" y="2959100"/>
                  </a:cubicBezTo>
                  <a:cubicBezTo>
                    <a:pt x="66269" y="2950680"/>
                    <a:pt x="68762" y="2942286"/>
                    <a:pt x="70323" y="2933700"/>
                  </a:cubicBezTo>
                  <a:cubicBezTo>
                    <a:pt x="73000" y="2918974"/>
                    <a:pt x="72817" y="2903712"/>
                    <a:pt x="76673" y="2889250"/>
                  </a:cubicBezTo>
                  <a:cubicBezTo>
                    <a:pt x="81333" y="2871776"/>
                    <a:pt x="90004" y="2855607"/>
                    <a:pt x="95723" y="2838450"/>
                  </a:cubicBezTo>
                  <a:cubicBezTo>
                    <a:pt x="100596" y="2823831"/>
                    <a:pt x="104368" y="2808867"/>
                    <a:pt x="108423" y="2794000"/>
                  </a:cubicBezTo>
                  <a:cubicBezTo>
                    <a:pt x="114118" y="2773120"/>
                    <a:pt x="115999" y="2756356"/>
                    <a:pt x="127473" y="2736850"/>
                  </a:cubicBezTo>
                  <a:cubicBezTo>
                    <a:pt x="142951" y="2710538"/>
                    <a:pt x="156687" y="2682236"/>
                    <a:pt x="178273" y="2660650"/>
                  </a:cubicBezTo>
                  <a:cubicBezTo>
                    <a:pt x="195622" y="2643301"/>
                    <a:pt x="222392" y="2618869"/>
                    <a:pt x="235423" y="2597150"/>
                  </a:cubicBezTo>
                  <a:cubicBezTo>
                    <a:pt x="241288" y="2587376"/>
                    <a:pt x="241586" y="2574738"/>
                    <a:pt x="248123" y="2565400"/>
                  </a:cubicBezTo>
                  <a:cubicBezTo>
                    <a:pt x="256706" y="2553138"/>
                    <a:pt x="271070" y="2545754"/>
                    <a:pt x="279873" y="2533650"/>
                  </a:cubicBezTo>
                  <a:cubicBezTo>
                    <a:pt x="288224" y="2522167"/>
                    <a:pt x="291769" y="2507815"/>
                    <a:pt x="298923" y="2495550"/>
                  </a:cubicBezTo>
                  <a:cubicBezTo>
                    <a:pt x="306614" y="2482366"/>
                    <a:pt x="316470" y="2470538"/>
                    <a:pt x="324323" y="2457450"/>
                  </a:cubicBezTo>
                  <a:cubicBezTo>
                    <a:pt x="329193" y="2449333"/>
                    <a:pt x="332327" y="2440269"/>
                    <a:pt x="337023" y="2432050"/>
                  </a:cubicBezTo>
                  <a:cubicBezTo>
                    <a:pt x="341830" y="2423637"/>
                    <a:pt x="364230" y="2392143"/>
                    <a:pt x="368773" y="2387600"/>
                  </a:cubicBezTo>
                  <a:cubicBezTo>
                    <a:pt x="378357" y="2378016"/>
                    <a:pt x="390939" y="2371784"/>
                    <a:pt x="400523" y="2362200"/>
                  </a:cubicBezTo>
                  <a:cubicBezTo>
                    <a:pt x="464023" y="2298700"/>
                    <a:pt x="398406" y="2347383"/>
                    <a:pt x="470373" y="2292350"/>
                  </a:cubicBezTo>
                  <a:cubicBezTo>
                    <a:pt x="493242" y="2274862"/>
                    <a:pt x="517191" y="2258824"/>
                    <a:pt x="540223" y="2241550"/>
                  </a:cubicBezTo>
                  <a:cubicBezTo>
                    <a:pt x="551066" y="2233418"/>
                    <a:pt x="560944" y="2224028"/>
                    <a:pt x="571973" y="2216150"/>
                  </a:cubicBezTo>
                  <a:cubicBezTo>
                    <a:pt x="586790" y="2205567"/>
                    <a:pt x="602106" y="2195649"/>
                    <a:pt x="616423" y="2184400"/>
                  </a:cubicBezTo>
                  <a:cubicBezTo>
                    <a:pt x="631768" y="2172343"/>
                    <a:pt x="646433" y="2159427"/>
                    <a:pt x="660873" y="2146300"/>
                  </a:cubicBezTo>
                  <a:cubicBezTo>
                    <a:pt x="700988" y="2109832"/>
                    <a:pt x="687002" y="2110045"/>
                    <a:pt x="749773" y="2070100"/>
                  </a:cubicBezTo>
                  <a:cubicBezTo>
                    <a:pt x="773056" y="2055283"/>
                    <a:pt x="797838" y="2042594"/>
                    <a:pt x="819623" y="2025650"/>
                  </a:cubicBezTo>
                  <a:cubicBezTo>
                    <a:pt x="887340" y="1972981"/>
                    <a:pt x="853878" y="1988832"/>
                    <a:pt x="914873" y="1968500"/>
                  </a:cubicBezTo>
                  <a:cubicBezTo>
                    <a:pt x="921223" y="1962150"/>
                    <a:pt x="926126" y="1953905"/>
                    <a:pt x="933923" y="1949450"/>
                  </a:cubicBezTo>
                  <a:cubicBezTo>
                    <a:pt x="941500" y="1945120"/>
                    <a:pt x="950932" y="1945498"/>
                    <a:pt x="959323" y="1943100"/>
                  </a:cubicBezTo>
                  <a:cubicBezTo>
                    <a:pt x="965759" y="1941261"/>
                    <a:pt x="972386" y="1939743"/>
                    <a:pt x="978373" y="1936750"/>
                  </a:cubicBezTo>
                  <a:cubicBezTo>
                    <a:pt x="1034000" y="1908936"/>
                    <a:pt x="984557" y="1921961"/>
                    <a:pt x="1048223" y="1911350"/>
                  </a:cubicBezTo>
                  <a:cubicBezTo>
                    <a:pt x="1079791" y="1898723"/>
                    <a:pt x="1154676" y="1869068"/>
                    <a:pt x="1168873" y="1860550"/>
                  </a:cubicBezTo>
                  <a:cubicBezTo>
                    <a:pt x="1199880" y="1841946"/>
                    <a:pt x="1226643" y="1823596"/>
                    <a:pt x="1264123" y="1816100"/>
                  </a:cubicBezTo>
                  <a:lnTo>
                    <a:pt x="1295873" y="1809750"/>
                  </a:lnTo>
                  <a:cubicBezTo>
                    <a:pt x="1314955" y="1805661"/>
                    <a:pt x="1333887" y="1800877"/>
                    <a:pt x="1353023" y="1797050"/>
                  </a:cubicBezTo>
                  <a:cubicBezTo>
                    <a:pt x="1376228" y="1792409"/>
                    <a:pt x="1399915" y="1790090"/>
                    <a:pt x="1422873" y="1784350"/>
                  </a:cubicBezTo>
                  <a:cubicBezTo>
                    <a:pt x="1442354" y="1779480"/>
                    <a:pt x="1460621" y="1770474"/>
                    <a:pt x="1480023" y="1765300"/>
                  </a:cubicBezTo>
                  <a:cubicBezTo>
                    <a:pt x="1492463" y="1761983"/>
                    <a:pt x="1505632" y="1762073"/>
                    <a:pt x="1518123" y="1758950"/>
                  </a:cubicBezTo>
                  <a:cubicBezTo>
                    <a:pt x="1531110" y="1755703"/>
                    <a:pt x="1543351" y="1749928"/>
                    <a:pt x="1556223" y="1746250"/>
                  </a:cubicBezTo>
                  <a:cubicBezTo>
                    <a:pt x="1573006" y="1741455"/>
                    <a:pt x="1590278" y="1738475"/>
                    <a:pt x="1607023" y="1733550"/>
                  </a:cubicBezTo>
                  <a:cubicBezTo>
                    <a:pt x="1626288" y="1727884"/>
                    <a:pt x="1645431" y="1721708"/>
                    <a:pt x="1664173" y="1714500"/>
                  </a:cubicBezTo>
                  <a:cubicBezTo>
                    <a:pt x="1700494" y="1700531"/>
                    <a:pt x="1734706" y="1680741"/>
                    <a:pt x="1772123" y="1670050"/>
                  </a:cubicBezTo>
                  <a:lnTo>
                    <a:pt x="1816573" y="1657350"/>
                  </a:lnTo>
                  <a:cubicBezTo>
                    <a:pt x="1892208" y="1600624"/>
                    <a:pt x="1796038" y="1667617"/>
                    <a:pt x="1867373" y="1631950"/>
                  </a:cubicBezTo>
                  <a:cubicBezTo>
                    <a:pt x="1942976" y="1594149"/>
                    <a:pt x="1873374" y="1614575"/>
                    <a:pt x="1930873" y="1600200"/>
                  </a:cubicBezTo>
                  <a:cubicBezTo>
                    <a:pt x="1952040" y="1587500"/>
                    <a:pt x="1972295" y="1573139"/>
                    <a:pt x="1994373" y="1562100"/>
                  </a:cubicBezTo>
                  <a:cubicBezTo>
                    <a:pt x="2002840" y="1557867"/>
                    <a:pt x="2011746" y="1554417"/>
                    <a:pt x="2019773" y="1549400"/>
                  </a:cubicBezTo>
                  <a:cubicBezTo>
                    <a:pt x="2028748" y="1543791"/>
                    <a:pt x="2036561" y="1536501"/>
                    <a:pt x="2045173" y="1530350"/>
                  </a:cubicBezTo>
                  <a:cubicBezTo>
                    <a:pt x="2051383" y="1525914"/>
                    <a:pt x="2058051" y="1522139"/>
                    <a:pt x="2064223" y="1517650"/>
                  </a:cubicBezTo>
                  <a:cubicBezTo>
                    <a:pt x="2081341" y="1505200"/>
                    <a:pt x="2097411" y="1491291"/>
                    <a:pt x="2115023" y="1479550"/>
                  </a:cubicBezTo>
                  <a:cubicBezTo>
                    <a:pt x="2121373" y="1475317"/>
                    <a:pt x="2128210" y="1471736"/>
                    <a:pt x="2134073" y="1466850"/>
                  </a:cubicBezTo>
                  <a:cubicBezTo>
                    <a:pt x="2140972" y="1461101"/>
                    <a:pt x="2144741" y="1451024"/>
                    <a:pt x="2153123" y="1447800"/>
                  </a:cubicBezTo>
                  <a:cubicBezTo>
                    <a:pt x="2194879" y="1431740"/>
                    <a:pt x="2290407" y="1430174"/>
                    <a:pt x="2324573" y="1428750"/>
                  </a:cubicBezTo>
                  <a:lnTo>
                    <a:pt x="2521423" y="1422400"/>
                  </a:lnTo>
                  <a:cubicBezTo>
                    <a:pt x="2529890" y="1420283"/>
                    <a:pt x="2538801" y="1419488"/>
                    <a:pt x="2546823" y="1416050"/>
                  </a:cubicBezTo>
                  <a:cubicBezTo>
                    <a:pt x="2608217" y="1389738"/>
                    <a:pt x="2518351" y="1415230"/>
                    <a:pt x="2591273" y="1397000"/>
                  </a:cubicBezTo>
                  <a:cubicBezTo>
                    <a:pt x="2614061" y="1383327"/>
                    <a:pt x="2650633" y="1360280"/>
                    <a:pt x="2673823" y="1352550"/>
                  </a:cubicBezTo>
                  <a:cubicBezTo>
                    <a:pt x="2680173" y="1350433"/>
                    <a:pt x="2686721" y="1348837"/>
                    <a:pt x="2692873" y="1346200"/>
                  </a:cubicBezTo>
                  <a:cubicBezTo>
                    <a:pt x="2730201" y="1330202"/>
                    <a:pt x="2706398" y="1333613"/>
                    <a:pt x="2750023" y="1327150"/>
                  </a:cubicBezTo>
                  <a:cubicBezTo>
                    <a:pt x="2796513" y="1320263"/>
                    <a:pt x="2889723" y="1308100"/>
                    <a:pt x="2889723" y="1308100"/>
                  </a:cubicBezTo>
                  <a:cubicBezTo>
                    <a:pt x="2902423" y="1303867"/>
                    <a:pt x="2915001" y="1299247"/>
                    <a:pt x="2927823" y="1295400"/>
                  </a:cubicBezTo>
                  <a:cubicBezTo>
                    <a:pt x="2936182" y="1292892"/>
                    <a:pt x="2945167" y="1292407"/>
                    <a:pt x="2953223" y="1289050"/>
                  </a:cubicBezTo>
                  <a:cubicBezTo>
                    <a:pt x="2970699" y="1281768"/>
                    <a:pt x="2985459" y="1267363"/>
                    <a:pt x="3004023" y="1263650"/>
                  </a:cubicBezTo>
                  <a:cubicBezTo>
                    <a:pt x="3040724" y="1256310"/>
                    <a:pt x="3062513" y="1253956"/>
                    <a:pt x="3099273" y="1231900"/>
                  </a:cubicBezTo>
                  <a:cubicBezTo>
                    <a:pt x="3187584" y="1178914"/>
                    <a:pt x="3076354" y="1243359"/>
                    <a:pt x="3162773" y="1200150"/>
                  </a:cubicBezTo>
                  <a:cubicBezTo>
                    <a:pt x="3169599" y="1196737"/>
                    <a:pt x="3174808" y="1190456"/>
                    <a:pt x="3181823" y="1187450"/>
                  </a:cubicBezTo>
                  <a:cubicBezTo>
                    <a:pt x="3189845" y="1184012"/>
                    <a:pt x="3199167" y="1184457"/>
                    <a:pt x="3207223" y="1181100"/>
                  </a:cubicBezTo>
                  <a:cubicBezTo>
                    <a:pt x="3224699" y="1173818"/>
                    <a:pt x="3240445" y="1162731"/>
                    <a:pt x="3258023" y="1155700"/>
                  </a:cubicBezTo>
                  <a:cubicBezTo>
                    <a:pt x="3268606" y="1151467"/>
                    <a:pt x="3279061" y="1146895"/>
                    <a:pt x="3289773" y="1143000"/>
                  </a:cubicBezTo>
                  <a:cubicBezTo>
                    <a:pt x="3302354" y="1138425"/>
                    <a:pt x="3315378" y="1135106"/>
                    <a:pt x="3327873" y="1130300"/>
                  </a:cubicBezTo>
                  <a:cubicBezTo>
                    <a:pt x="3342919" y="1124513"/>
                    <a:pt x="3357687" y="1118005"/>
                    <a:pt x="3372323" y="1111250"/>
                  </a:cubicBezTo>
                  <a:cubicBezTo>
                    <a:pt x="3385215" y="1105300"/>
                    <a:pt x="3397497" y="1098076"/>
                    <a:pt x="3410423" y="1092200"/>
                  </a:cubicBezTo>
                  <a:cubicBezTo>
                    <a:pt x="3420800" y="1087483"/>
                    <a:pt x="3431978" y="1084598"/>
                    <a:pt x="3442173" y="1079500"/>
                  </a:cubicBezTo>
                  <a:cubicBezTo>
                    <a:pt x="3453212" y="1073980"/>
                    <a:pt x="3462530" y="1065197"/>
                    <a:pt x="3473923" y="1060450"/>
                  </a:cubicBezTo>
                  <a:cubicBezTo>
                    <a:pt x="3488147" y="1054523"/>
                    <a:pt x="3503842" y="1052879"/>
                    <a:pt x="3518373" y="1047750"/>
                  </a:cubicBezTo>
                  <a:cubicBezTo>
                    <a:pt x="3539871" y="1040163"/>
                    <a:pt x="3581873" y="1022350"/>
                    <a:pt x="3581873" y="1022350"/>
                  </a:cubicBezTo>
                  <a:cubicBezTo>
                    <a:pt x="3635550" y="968673"/>
                    <a:pt x="3559672" y="1037506"/>
                    <a:pt x="3632673" y="996950"/>
                  </a:cubicBezTo>
                  <a:cubicBezTo>
                    <a:pt x="3643140" y="991135"/>
                    <a:pt x="3648264" y="978416"/>
                    <a:pt x="3658073" y="971550"/>
                  </a:cubicBezTo>
                  <a:cubicBezTo>
                    <a:pt x="3669705" y="963407"/>
                    <a:pt x="3684690" y="960851"/>
                    <a:pt x="3696173" y="952500"/>
                  </a:cubicBezTo>
                  <a:cubicBezTo>
                    <a:pt x="3708277" y="943697"/>
                    <a:pt x="3716848" y="930818"/>
                    <a:pt x="3727923" y="920750"/>
                  </a:cubicBezTo>
                  <a:cubicBezTo>
                    <a:pt x="3763842" y="888096"/>
                    <a:pt x="3760554" y="892281"/>
                    <a:pt x="3797773" y="869950"/>
                  </a:cubicBezTo>
                  <a:cubicBezTo>
                    <a:pt x="3841446" y="811719"/>
                    <a:pt x="3789609" y="878340"/>
                    <a:pt x="3842223" y="819150"/>
                  </a:cubicBezTo>
                  <a:cubicBezTo>
                    <a:pt x="3851227" y="809020"/>
                    <a:pt x="3858375" y="797308"/>
                    <a:pt x="3867623" y="787400"/>
                  </a:cubicBezTo>
                  <a:cubicBezTo>
                    <a:pt x="3888048" y="765516"/>
                    <a:pt x="3917736" y="750674"/>
                    <a:pt x="3931123" y="723900"/>
                  </a:cubicBezTo>
                  <a:cubicBezTo>
                    <a:pt x="3943641" y="698865"/>
                    <a:pt x="3943639" y="695082"/>
                    <a:pt x="3962873" y="673100"/>
                  </a:cubicBezTo>
                  <a:cubicBezTo>
                    <a:pt x="3995059" y="636316"/>
                    <a:pt x="3981705" y="660726"/>
                    <a:pt x="4007323" y="622300"/>
                  </a:cubicBezTo>
                  <a:cubicBezTo>
                    <a:pt x="4014169" y="612031"/>
                    <a:pt x="4018663" y="600188"/>
                    <a:pt x="4026373" y="590550"/>
                  </a:cubicBezTo>
                  <a:cubicBezTo>
                    <a:pt x="4035723" y="578863"/>
                    <a:pt x="4048111" y="569925"/>
                    <a:pt x="4058123" y="558800"/>
                  </a:cubicBezTo>
                  <a:cubicBezTo>
                    <a:pt x="4067190" y="548726"/>
                    <a:pt x="4074519" y="537180"/>
                    <a:pt x="4083523" y="527050"/>
                  </a:cubicBezTo>
                  <a:cubicBezTo>
                    <a:pt x="4091478" y="518101"/>
                    <a:pt x="4101131" y="510741"/>
                    <a:pt x="4108923" y="501650"/>
                  </a:cubicBezTo>
                  <a:cubicBezTo>
                    <a:pt x="4188210" y="409148"/>
                    <a:pt x="4134015" y="470323"/>
                    <a:pt x="4185123" y="400050"/>
                  </a:cubicBezTo>
                  <a:cubicBezTo>
                    <a:pt x="4218328" y="354394"/>
                    <a:pt x="4204954" y="381815"/>
                    <a:pt x="4235923" y="330200"/>
                  </a:cubicBezTo>
                  <a:cubicBezTo>
                    <a:pt x="4240793" y="322083"/>
                    <a:pt x="4243606" y="312827"/>
                    <a:pt x="4248623" y="304800"/>
                  </a:cubicBezTo>
                  <a:cubicBezTo>
                    <a:pt x="4273486" y="265020"/>
                    <a:pt x="4262821" y="294955"/>
                    <a:pt x="4280373" y="254000"/>
                  </a:cubicBezTo>
                  <a:cubicBezTo>
                    <a:pt x="4283010" y="247848"/>
                    <a:pt x="4284086" y="241102"/>
                    <a:pt x="4286723" y="234950"/>
                  </a:cubicBezTo>
                  <a:cubicBezTo>
                    <a:pt x="4290452" y="226249"/>
                    <a:pt x="4295578" y="218200"/>
                    <a:pt x="4299423" y="209550"/>
                  </a:cubicBezTo>
                  <a:cubicBezTo>
                    <a:pt x="4328039" y="145163"/>
                    <a:pt x="4300867" y="179627"/>
                    <a:pt x="4362923" y="76200"/>
                  </a:cubicBezTo>
                  <a:cubicBezTo>
                    <a:pt x="4369273" y="65617"/>
                    <a:pt x="4375432" y="54916"/>
                    <a:pt x="4381973" y="44450"/>
                  </a:cubicBezTo>
                  <a:cubicBezTo>
                    <a:pt x="4386018" y="37978"/>
                    <a:pt x="4388810" y="30286"/>
                    <a:pt x="4394673" y="25400"/>
                  </a:cubicBezTo>
                  <a:cubicBezTo>
                    <a:pt x="4401945" y="19340"/>
                    <a:pt x="4410941" y="15191"/>
                    <a:pt x="4420073" y="12700"/>
                  </a:cubicBezTo>
                  <a:cubicBezTo>
                    <a:pt x="4453127" y="3685"/>
                    <a:pt x="4574942" y="216"/>
                    <a:pt x="4578823" y="0"/>
                  </a:cubicBezTo>
                  <a:cubicBezTo>
                    <a:pt x="4614806" y="2117"/>
                    <a:pt x="4651485" y="-1002"/>
                    <a:pt x="4686773" y="6350"/>
                  </a:cubicBezTo>
                  <a:cubicBezTo>
                    <a:pt x="4687439" y="6489"/>
                    <a:pt x="4739568" y="35275"/>
                    <a:pt x="4750273" y="44450"/>
                  </a:cubicBezTo>
                  <a:cubicBezTo>
                    <a:pt x="4759364" y="52242"/>
                    <a:pt x="4766532" y="62116"/>
                    <a:pt x="4775673" y="69850"/>
                  </a:cubicBezTo>
                  <a:cubicBezTo>
                    <a:pt x="4794096" y="85439"/>
                    <a:pt x="4811237" y="103507"/>
                    <a:pt x="4832823" y="114300"/>
                  </a:cubicBezTo>
                  <a:cubicBezTo>
                    <a:pt x="4841290" y="118533"/>
                    <a:pt x="4850897" y="121006"/>
                    <a:pt x="4858223" y="127000"/>
                  </a:cubicBezTo>
                  <a:cubicBezTo>
                    <a:pt x="4874440" y="140269"/>
                    <a:pt x="4885910" y="158878"/>
                    <a:pt x="4902673" y="171450"/>
                  </a:cubicBezTo>
                  <a:cubicBezTo>
                    <a:pt x="4911140" y="177800"/>
                    <a:pt x="4920895" y="182723"/>
                    <a:pt x="4928073" y="190500"/>
                  </a:cubicBezTo>
                  <a:cubicBezTo>
                    <a:pt x="4946459" y="210418"/>
                    <a:pt x="4957706" y="237067"/>
                    <a:pt x="4978873" y="254000"/>
                  </a:cubicBezTo>
                  <a:cubicBezTo>
                    <a:pt x="5002159" y="272628"/>
                    <a:pt x="5030842" y="293658"/>
                    <a:pt x="5048723" y="317500"/>
                  </a:cubicBezTo>
                  <a:lnTo>
                    <a:pt x="5067773" y="342900"/>
                  </a:lnTo>
                  <a:cubicBezTo>
                    <a:pt x="5090201" y="455042"/>
                    <a:pt x="5055495" y="291530"/>
                    <a:pt x="5086823" y="406400"/>
                  </a:cubicBezTo>
                  <a:cubicBezTo>
                    <a:pt x="5090211" y="418822"/>
                    <a:pt x="5091056" y="431800"/>
                    <a:pt x="5093173" y="444500"/>
                  </a:cubicBezTo>
                  <a:cubicBezTo>
                    <a:pt x="5088940" y="512233"/>
                    <a:pt x="5093531" y="581103"/>
                    <a:pt x="5080473" y="647700"/>
                  </a:cubicBezTo>
                  <a:cubicBezTo>
                    <a:pt x="5072077" y="690521"/>
                    <a:pt x="5046548" y="728109"/>
                    <a:pt x="5029673" y="768350"/>
                  </a:cubicBezTo>
                  <a:cubicBezTo>
                    <a:pt x="5019032" y="793726"/>
                    <a:pt x="5006625" y="818445"/>
                    <a:pt x="4997923" y="844550"/>
                  </a:cubicBezTo>
                  <a:cubicBezTo>
                    <a:pt x="4992076" y="862090"/>
                    <a:pt x="4964853" y="946892"/>
                    <a:pt x="4953473" y="971550"/>
                  </a:cubicBezTo>
                  <a:cubicBezTo>
                    <a:pt x="4948301" y="982756"/>
                    <a:pt x="4939530" y="992064"/>
                    <a:pt x="4934423" y="1003300"/>
                  </a:cubicBezTo>
                  <a:cubicBezTo>
                    <a:pt x="4928883" y="1015487"/>
                    <a:pt x="4926298" y="1028819"/>
                    <a:pt x="4921723" y="1041400"/>
                  </a:cubicBezTo>
                  <a:cubicBezTo>
                    <a:pt x="4917828" y="1052112"/>
                    <a:pt x="4911960" y="1062136"/>
                    <a:pt x="4909023" y="1073150"/>
                  </a:cubicBezTo>
                  <a:cubicBezTo>
                    <a:pt x="4897225" y="1117393"/>
                    <a:pt x="4900502" y="1126954"/>
                    <a:pt x="4889973" y="1162050"/>
                  </a:cubicBezTo>
                  <a:cubicBezTo>
                    <a:pt x="4886126" y="1174872"/>
                    <a:pt x="4880795" y="1187235"/>
                    <a:pt x="4877273" y="1200150"/>
                  </a:cubicBezTo>
                  <a:cubicBezTo>
                    <a:pt x="4874433" y="1210563"/>
                    <a:pt x="4873541" y="1221429"/>
                    <a:pt x="4870923" y="1231900"/>
                  </a:cubicBezTo>
                  <a:cubicBezTo>
                    <a:pt x="4858721" y="1280708"/>
                    <a:pt x="4859468" y="1269128"/>
                    <a:pt x="4845523" y="1314450"/>
                  </a:cubicBezTo>
                  <a:cubicBezTo>
                    <a:pt x="4837171" y="1341593"/>
                    <a:pt x="4830723" y="1370499"/>
                    <a:pt x="4820123" y="1397000"/>
                  </a:cubicBezTo>
                  <a:cubicBezTo>
                    <a:pt x="4816607" y="1405789"/>
                    <a:pt x="4810658" y="1413504"/>
                    <a:pt x="4807423" y="1422400"/>
                  </a:cubicBezTo>
                  <a:cubicBezTo>
                    <a:pt x="4802157" y="1436882"/>
                    <a:pt x="4800446" y="1452543"/>
                    <a:pt x="4794723" y="1466850"/>
                  </a:cubicBezTo>
                  <a:cubicBezTo>
                    <a:pt x="4787692" y="1484428"/>
                    <a:pt x="4776119" y="1499980"/>
                    <a:pt x="4769323" y="1517650"/>
                  </a:cubicBezTo>
                  <a:cubicBezTo>
                    <a:pt x="4758740" y="1545167"/>
                    <a:pt x="4746896" y="1572231"/>
                    <a:pt x="4737573" y="1600200"/>
                  </a:cubicBezTo>
                  <a:cubicBezTo>
                    <a:pt x="4735456" y="1606550"/>
                    <a:pt x="4734544" y="1613438"/>
                    <a:pt x="4731223" y="1619250"/>
                  </a:cubicBezTo>
                  <a:cubicBezTo>
                    <a:pt x="4725972" y="1628439"/>
                    <a:pt x="4719657" y="1637166"/>
                    <a:pt x="4712173" y="1644650"/>
                  </a:cubicBezTo>
                  <a:cubicBezTo>
                    <a:pt x="4704689" y="1652134"/>
                    <a:pt x="4695240" y="1657350"/>
                    <a:pt x="4686773" y="1663700"/>
                  </a:cubicBezTo>
                  <a:cubicBezTo>
                    <a:pt x="4684656" y="1670050"/>
                    <a:pt x="4684314" y="1677303"/>
                    <a:pt x="4680423" y="1682750"/>
                  </a:cubicBezTo>
                  <a:cubicBezTo>
                    <a:pt x="4663959" y="1705800"/>
                    <a:pt x="4650089" y="1709658"/>
                    <a:pt x="4629623" y="1727200"/>
                  </a:cubicBezTo>
                  <a:cubicBezTo>
                    <a:pt x="4622805" y="1733044"/>
                    <a:pt x="4618605" y="1742234"/>
                    <a:pt x="4610573" y="1746250"/>
                  </a:cubicBezTo>
                  <a:cubicBezTo>
                    <a:pt x="4600920" y="1751077"/>
                    <a:pt x="4589406" y="1750483"/>
                    <a:pt x="4578823" y="1752600"/>
                  </a:cubicBezTo>
                  <a:cubicBezTo>
                    <a:pt x="4561890" y="1746250"/>
                    <a:pt x="4543531" y="1742855"/>
                    <a:pt x="4528023" y="1733550"/>
                  </a:cubicBezTo>
                  <a:cubicBezTo>
                    <a:pt x="4521479" y="1729623"/>
                    <a:pt x="4520290" y="1720294"/>
                    <a:pt x="4515323" y="1714500"/>
                  </a:cubicBezTo>
                  <a:cubicBezTo>
                    <a:pt x="4507531" y="1705409"/>
                    <a:pt x="4497274" y="1698551"/>
                    <a:pt x="4489923" y="1689100"/>
                  </a:cubicBezTo>
                  <a:cubicBezTo>
                    <a:pt x="4482346" y="1679358"/>
                    <a:pt x="4477951" y="1667461"/>
                    <a:pt x="4470873" y="1657350"/>
                  </a:cubicBezTo>
                  <a:cubicBezTo>
                    <a:pt x="4463101" y="1646247"/>
                    <a:pt x="4453940" y="1636183"/>
                    <a:pt x="4445473" y="1625600"/>
                  </a:cubicBezTo>
                  <a:cubicBezTo>
                    <a:pt x="4434640" y="1582270"/>
                    <a:pt x="4445398" y="1617493"/>
                    <a:pt x="4426423" y="1574800"/>
                  </a:cubicBezTo>
                  <a:cubicBezTo>
                    <a:pt x="4421794" y="1564384"/>
                    <a:pt x="4420046" y="1552534"/>
                    <a:pt x="4413723" y="1543050"/>
                  </a:cubicBezTo>
                  <a:cubicBezTo>
                    <a:pt x="4407081" y="1533087"/>
                    <a:pt x="4397334" y="1525535"/>
                    <a:pt x="4388323" y="1517650"/>
                  </a:cubicBezTo>
                  <a:cubicBezTo>
                    <a:pt x="4380358" y="1510681"/>
                    <a:pt x="4371898" y="1504209"/>
                    <a:pt x="4362923" y="1498600"/>
                  </a:cubicBezTo>
                  <a:cubicBezTo>
                    <a:pt x="4345405" y="1487651"/>
                    <a:pt x="4318423" y="1477950"/>
                    <a:pt x="4299423" y="1473200"/>
                  </a:cubicBezTo>
                  <a:cubicBezTo>
                    <a:pt x="4286932" y="1470077"/>
                    <a:pt x="4274023" y="1468967"/>
                    <a:pt x="4261323" y="1466850"/>
                  </a:cubicBezTo>
                  <a:cubicBezTo>
                    <a:pt x="4155490" y="1468967"/>
                    <a:pt x="4049526" y="1467537"/>
                    <a:pt x="3943823" y="1473200"/>
                  </a:cubicBezTo>
                  <a:cubicBezTo>
                    <a:pt x="3938248" y="1473499"/>
                    <a:pt x="3881251" y="1494557"/>
                    <a:pt x="3873973" y="1498600"/>
                  </a:cubicBezTo>
                  <a:cubicBezTo>
                    <a:pt x="3864722" y="1503740"/>
                    <a:pt x="3858039" y="1512917"/>
                    <a:pt x="3848573" y="1517650"/>
                  </a:cubicBezTo>
                  <a:cubicBezTo>
                    <a:pt x="3840767" y="1521553"/>
                    <a:pt x="3831640" y="1521883"/>
                    <a:pt x="3823173" y="1524000"/>
                  </a:cubicBezTo>
                  <a:cubicBezTo>
                    <a:pt x="3812590" y="1532467"/>
                    <a:pt x="3801553" y="1540396"/>
                    <a:pt x="3791423" y="1549400"/>
                  </a:cubicBezTo>
                  <a:cubicBezTo>
                    <a:pt x="3782474" y="1557355"/>
                    <a:pt x="3775602" y="1567616"/>
                    <a:pt x="3766023" y="1574800"/>
                  </a:cubicBezTo>
                  <a:cubicBezTo>
                    <a:pt x="3746244" y="1589634"/>
                    <a:pt x="3724721" y="1589955"/>
                    <a:pt x="3702523" y="1600200"/>
                  </a:cubicBezTo>
                  <a:cubicBezTo>
                    <a:pt x="3687029" y="1607351"/>
                    <a:pt x="3673337" y="1617968"/>
                    <a:pt x="3658073" y="1625600"/>
                  </a:cubicBezTo>
                  <a:cubicBezTo>
                    <a:pt x="3643655" y="1632809"/>
                    <a:pt x="3627619" y="1636652"/>
                    <a:pt x="3613623" y="1644650"/>
                  </a:cubicBezTo>
                  <a:cubicBezTo>
                    <a:pt x="3597814" y="1653684"/>
                    <a:pt x="3584680" y="1666857"/>
                    <a:pt x="3569173" y="1676400"/>
                  </a:cubicBezTo>
                  <a:cubicBezTo>
                    <a:pt x="3544375" y="1691660"/>
                    <a:pt x="3532069" y="1691445"/>
                    <a:pt x="3512023" y="1708150"/>
                  </a:cubicBezTo>
                  <a:cubicBezTo>
                    <a:pt x="3505124" y="1713899"/>
                    <a:pt x="3500445" y="1722219"/>
                    <a:pt x="3492973" y="1727200"/>
                  </a:cubicBezTo>
                  <a:cubicBezTo>
                    <a:pt x="3423987" y="1773191"/>
                    <a:pt x="3480081" y="1730471"/>
                    <a:pt x="3435823" y="1752600"/>
                  </a:cubicBezTo>
                  <a:cubicBezTo>
                    <a:pt x="3428997" y="1756013"/>
                    <a:pt x="3422732" y="1760532"/>
                    <a:pt x="3416773" y="1765300"/>
                  </a:cubicBezTo>
                  <a:cubicBezTo>
                    <a:pt x="3390955" y="1785955"/>
                    <a:pt x="3369280" y="1812396"/>
                    <a:pt x="3340573" y="1828800"/>
                  </a:cubicBezTo>
                  <a:cubicBezTo>
                    <a:pt x="3215347" y="1900358"/>
                    <a:pt x="3373390" y="1814736"/>
                    <a:pt x="3251673" y="1866900"/>
                  </a:cubicBezTo>
                  <a:cubicBezTo>
                    <a:pt x="3221221" y="1879951"/>
                    <a:pt x="3190340" y="1892972"/>
                    <a:pt x="3162773" y="1911350"/>
                  </a:cubicBezTo>
                  <a:cubicBezTo>
                    <a:pt x="3150073" y="1919817"/>
                    <a:pt x="3138532" y="1930354"/>
                    <a:pt x="3124673" y="1936750"/>
                  </a:cubicBezTo>
                  <a:cubicBezTo>
                    <a:pt x="3110682" y="1943208"/>
                    <a:pt x="3095040" y="1945217"/>
                    <a:pt x="3080223" y="1949450"/>
                  </a:cubicBezTo>
                  <a:cubicBezTo>
                    <a:pt x="3004274" y="2025399"/>
                    <a:pt x="3120065" y="1914063"/>
                    <a:pt x="3010373" y="2000250"/>
                  </a:cubicBezTo>
                  <a:cubicBezTo>
                    <a:pt x="2993897" y="2013196"/>
                    <a:pt x="2982020" y="2031286"/>
                    <a:pt x="2965923" y="2044700"/>
                  </a:cubicBezTo>
                  <a:cubicBezTo>
                    <a:pt x="2956441" y="2052601"/>
                    <a:pt x="2943915" y="2056173"/>
                    <a:pt x="2934173" y="2063750"/>
                  </a:cubicBezTo>
                  <a:cubicBezTo>
                    <a:pt x="2924722" y="2071101"/>
                    <a:pt x="2917722" y="2081195"/>
                    <a:pt x="2908773" y="2089150"/>
                  </a:cubicBezTo>
                  <a:cubicBezTo>
                    <a:pt x="2898643" y="2098154"/>
                    <a:pt x="2886090" y="2104476"/>
                    <a:pt x="2877023" y="2114550"/>
                  </a:cubicBezTo>
                  <a:cubicBezTo>
                    <a:pt x="2866812" y="2125895"/>
                    <a:pt x="2861834" y="2141305"/>
                    <a:pt x="2851623" y="2152650"/>
                  </a:cubicBezTo>
                  <a:cubicBezTo>
                    <a:pt x="2842556" y="2162724"/>
                    <a:pt x="2829457" y="2168466"/>
                    <a:pt x="2819873" y="2178050"/>
                  </a:cubicBezTo>
                  <a:cubicBezTo>
                    <a:pt x="2812389" y="2185534"/>
                    <a:pt x="2807974" y="2195648"/>
                    <a:pt x="2800823" y="2203450"/>
                  </a:cubicBezTo>
                  <a:cubicBezTo>
                    <a:pt x="2784641" y="2221103"/>
                    <a:pt x="2760733" y="2232831"/>
                    <a:pt x="2750023" y="2254250"/>
                  </a:cubicBezTo>
                  <a:lnTo>
                    <a:pt x="2724623" y="2305050"/>
                  </a:lnTo>
                  <a:cubicBezTo>
                    <a:pt x="2720390" y="2313517"/>
                    <a:pt x="2717603" y="2322877"/>
                    <a:pt x="2711923" y="2330450"/>
                  </a:cubicBezTo>
                  <a:lnTo>
                    <a:pt x="2692873" y="2355850"/>
                  </a:lnTo>
                  <a:cubicBezTo>
                    <a:pt x="2679283" y="2396620"/>
                    <a:pt x="2690236" y="2369331"/>
                    <a:pt x="2648423" y="2432050"/>
                  </a:cubicBezTo>
                  <a:cubicBezTo>
                    <a:pt x="2644190" y="2438400"/>
                    <a:pt x="2641828" y="2446521"/>
                    <a:pt x="2635723" y="2451100"/>
                  </a:cubicBezTo>
                  <a:cubicBezTo>
                    <a:pt x="2627256" y="2457450"/>
                    <a:pt x="2618125" y="2462999"/>
                    <a:pt x="2610323" y="2470150"/>
                  </a:cubicBezTo>
                  <a:cubicBezTo>
                    <a:pt x="2592670" y="2486332"/>
                    <a:pt x="2574854" y="2502553"/>
                    <a:pt x="2559523" y="2520950"/>
                  </a:cubicBezTo>
                  <a:cubicBezTo>
                    <a:pt x="2548940" y="2533650"/>
                    <a:pt x="2540473" y="2548467"/>
                    <a:pt x="2527773" y="2559050"/>
                  </a:cubicBezTo>
                  <a:cubicBezTo>
                    <a:pt x="2514663" y="2569975"/>
                    <a:pt x="2497720" y="2575288"/>
                    <a:pt x="2483323" y="2584450"/>
                  </a:cubicBezTo>
                  <a:cubicBezTo>
                    <a:pt x="2474394" y="2590132"/>
                    <a:pt x="2465407" y="2596016"/>
                    <a:pt x="2457923" y="2603500"/>
                  </a:cubicBezTo>
                  <a:cubicBezTo>
                    <a:pt x="2452527" y="2608896"/>
                    <a:pt x="2451182" y="2617782"/>
                    <a:pt x="2445223" y="2622550"/>
                  </a:cubicBezTo>
                  <a:cubicBezTo>
                    <a:pt x="2439996" y="2626731"/>
                    <a:pt x="2432523" y="2626783"/>
                    <a:pt x="2426173" y="2628900"/>
                  </a:cubicBezTo>
                  <a:cubicBezTo>
                    <a:pt x="2419823" y="2635250"/>
                    <a:pt x="2414307" y="2642562"/>
                    <a:pt x="2407123" y="2647950"/>
                  </a:cubicBezTo>
                  <a:cubicBezTo>
                    <a:pt x="2384436" y="2664965"/>
                    <a:pt x="2373236" y="2666776"/>
                    <a:pt x="2349973" y="2679700"/>
                  </a:cubicBezTo>
                  <a:cubicBezTo>
                    <a:pt x="2339184" y="2685694"/>
                    <a:pt x="2329262" y="2693230"/>
                    <a:pt x="2318223" y="2698750"/>
                  </a:cubicBezTo>
                  <a:cubicBezTo>
                    <a:pt x="2299577" y="2708073"/>
                    <a:pt x="2279719" y="2714827"/>
                    <a:pt x="2261073" y="2724150"/>
                  </a:cubicBezTo>
                  <a:cubicBezTo>
                    <a:pt x="2245809" y="2731782"/>
                    <a:pt x="2232257" y="2742710"/>
                    <a:pt x="2216623" y="2749550"/>
                  </a:cubicBezTo>
                  <a:cubicBezTo>
                    <a:pt x="2198226" y="2757599"/>
                    <a:pt x="2178523" y="2762250"/>
                    <a:pt x="2159473" y="2768600"/>
                  </a:cubicBezTo>
                  <a:cubicBezTo>
                    <a:pt x="2153123" y="2770717"/>
                    <a:pt x="2146987" y="2773637"/>
                    <a:pt x="2140423" y="2774950"/>
                  </a:cubicBezTo>
                  <a:cubicBezTo>
                    <a:pt x="2129840" y="2777067"/>
                    <a:pt x="2119086" y="2778460"/>
                    <a:pt x="2108673" y="2781300"/>
                  </a:cubicBezTo>
                  <a:cubicBezTo>
                    <a:pt x="2037675" y="2800663"/>
                    <a:pt x="2104486" y="2788262"/>
                    <a:pt x="2026123" y="2806700"/>
                  </a:cubicBezTo>
                  <a:cubicBezTo>
                    <a:pt x="2005111" y="2811644"/>
                    <a:pt x="1983498" y="2813907"/>
                    <a:pt x="1962623" y="2819400"/>
                  </a:cubicBezTo>
                  <a:cubicBezTo>
                    <a:pt x="1943204" y="2824510"/>
                    <a:pt x="1924639" y="2832460"/>
                    <a:pt x="1905473" y="2838450"/>
                  </a:cubicBezTo>
                  <a:cubicBezTo>
                    <a:pt x="1889125" y="2843559"/>
                    <a:pt x="1840046" y="2856067"/>
                    <a:pt x="1822923" y="2863850"/>
                  </a:cubicBezTo>
                  <a:cubicBezTo>
                    <a:pt x="1811687" y="2868957"/>
                    <a:pt x="1802008" y="2876990"/>
                    <a:pt x="1791173" y="2882900"/>
                  </a:cubicBezTo>
                  <a:cubicBezTo>
                    <a:pt x="1778708" y="2889699"/>
                    <a:pt x="1765249" y="2894645"/>
                    <a:pt x="1753073" y="2901950"/>
                  </a:cubicBezTo>
                  <a:cubicBezTo>
                    <a:pt x="1743998" y="2907395"/>
                    <a:pt x="1736924" y="2915860"/>
                    <a:pt x="1727673" y="2921000"/>
                  </a:cubicBezTo>
                  <a:cubicBezTo>
                    <a:pt x="1717709" y="2926536"/>
                    <a:pt x="1706506" y="2929467"/>
                    <a:pt x="1695923" y="2933700"/>
                  </a:cubicBezTo>
                  <a:cubicBezTo>
                    <a:pt x="1670523" y="2954867"/>
                    <a:pt x="1646174" y="2977362"/>
                    <a:pt x="1619723" y="2997200"/>
                  </a:cubicBezTo>
                  <a:cubicBezTo>
                    <a:pt x="1602790" y="3009900"/>
                    <a:pt x="1584526" y="3020997"/>
                    <a:pt x="1568923" y="3035300"/>
                  </a:cubicBezTo>
                  <a:cubicBezTo>
                    <a:pt x="1558932" y="3044458"/>
                    <a:pt x="1553107" y="3057466"/>
                    <a:pt x="1543523" y="3067050"/>
                  </a:cubicBezTo>
                  <a:cubicBezTo>
                    <a:pt x="1509142" y="3101431"/>
                    <a:pt x="1515421" y="3081540"/>
                    <a:pt x="1486373" y="3117850"/>
                  </a:cubicBezTo>
                  <a:cubicBezTo>
                    <a:pt x="1476838" y="3129769"/>
                    <a:pt x="1470403" y="3143948"/>
                    <a:pt x="1460973" y="3155950"/>
                  </a:cubicBezTo>
                  <a:cubicBezTo>
                    <a:pt x="1447072" y="3173643"/>
                    <a:pt x="1430579" y="3189180"/>
                    <a:pt x="1416523" y="3206750"/>
                  </a:cubicBezTo>
                  <a:cubicBezTo>
                    <a:pt x="1393103" y="3236025"/>
                    <a:pt x="1346212" y="3309272"/>
                    <a:pt x="1333973" y="3333750"/>
                  </a:cubicBezTo>
                  <a:cubicBezTo>
                    <a:pt x="1329740" y="3342217"/>
                    <a:pt x="1324266" y="3350170"/>
                    <a:pt x="1321273" y="3359150"/>
                  </a:cubicBezTo>
                  <a:cubicBezTo>
                    <a:pt x="1303622" y="3412102"/>
                    <a:pt x="1312570" y="3432530"/>
                    <a:pt x="1276823" y="3486150"/>
                  </a:cubicBezTo>
                  <a:cubicBezTo>
                    <a:pt x="1259890" y="3511550"/>
                    <a:pt x="1237360" y="3534006"/>
                    <a:pt x="1226023" y="3562350"/>
                  </a:cubicBezTo>
                  <a:cubicBezTo>
                    <a:pt x="1212896" y="3595168"/>
                    <a:pt x="1212384" y="3598997"/>
                    <a:pt x="1194273" y="3632200"/>
                  </a:cubicBezTo>
                  <a:cubicBezTo>
                    <a:pt x="1188363" y="3643035"/>
                    <a:pt x="1180743" y="3652911"/>
                    <a:pt x="1175223" y="3663950"/>
                  </a:cubicBezTo>
                  <a:cubicBezTo>
                    <a:pt x="1170125" y="3674145"/>
                    <a:pt x="1168178" y="3685803"/>
                    <a:pt x="1162523" y="3695700"/>
                  </a:cubicBezTo>
                  <a:cubicBezTo>
                    <a:pt x="1129959" y="3752687"/>
                    <a:pt x="1140217" y="3742321"/>
                    <a:pt x="1105373" y="3765550"/>
                  </a:cubicBezTo>
                  <a:cubicBezTo>
                    <a:pt x="1101140" y="3771900"/>
                    <a:pt x="1098632" y="3779832"/>
                    <a:pt x="1092673" y="3784600"/>
                  </a:cubicBezTo>
                  <a:cubicBezTo>
                    <a:pt x="1087446" y="3788781"/>
                    <a:pt x="1079775" y="3788313"/>
                    <a:pt x="1073623" y="3790950"/>
                  </a:cubicBezTo>
                  <a:cubicBezTo>
                    <a:pt x="1016207" y="3815557"/>
                    <a:pt x="1087655" y="3793792"/>
                    <a:pt x="997423" y="3816350"/>
                  </a:cubicBezTo>
                  <a:lnTo>
                    <a:pt x="972023" y="3822700"/>
                  </a:lnTo>
                  <a:cubicBezTo>
                    <a:pt x="912756" y="3820583"/>
                    <a:pt x="853419" y="3819938"/>
                    <a:pt x="794223" y="3816350"/>
                  </a:cubicBezTo>
                  <a:cubicBezTo>
                    <a:pt x="785978" y="3815850"/>
                    <a:pt x="754064" y="3808971"/>
                    <a:pt x="743423" y="3803650"/>
                  </a:cubicBezTo>
                  <a:cubicBezTo>
                    <a:pt x="736597" y="3800237"/>
                    <a:pt x="716965" y="3784600"/>
                    <a:pt x="705323" y="3778250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TextBox 81">
              <a:extLst>
                <a:ext uri="{FF2B5EF4-FFF2-40B4-BE49-F238E27FC236}">
                  <a16:creationId xmlns:a16="http://schemas.microsoft.com/office/drawing/2014/main" id="{BC6FC0A5-C3FE-403C-B9B2-FF169CC6899D}"/>
                </a:ext>
              </a:extLst>
            </p:cNvPr>
            <p:cNvSpPr txBox="1"/>
            <p:nvPr/>
          </p:nvSpPr>
          <p:spPr>
            <a:xfrm rot="19771130">
              <a:off x="4109287" y="4327023"/>
              <a:ext cx="2427679" cy="585203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EF768B40-12FB-4856-B1B4-56AF997CFE42}"/>
                </a:ext>
              </a:extLst>
            </p:cNvPr>
            <p:cNvSpPr/>
            <p:nvPr/>
          </p:nvSpPr>
          <p:spPr>
            <a:xfrm>
              <a:off x="2419350" y="3993005"/>
              <a:ext cx="5124450" cy="2858645"/>
            </a:xfrm>
            <a:custGeom>
              <a:avLst/>
              <a:gdLst>
                <a:gd name="connsiteX0" fmla="*/ 2063750 w 5124450"/>
                <a:gd name="connsiteY0" fmla="*/ 1753745 h 2858645"/>
                <a:gd name="connsiteX1" fmla="*/ 2032000 w 5124450"/>
                <a:gd name="connsiteY1" fmla="*/ 1779145 h 2858645"/>
                <a:gd name="connsiteX2" fmla="*/ 2006600 w 5124450"/>
                <a:gd name="connsiteY2" fmla="*/ 1804545 h 2858645"/>
                <a:gd name="connsiteX3" fmla="*/ 1981200 w 5124450"/>
                <a:gd name="connsiteY3" fmla="*/ 1817245 h 2858645"/>
                <a:gd name="connsiteX4" fmla="*/ 1943100 w 5124450"/>
                <a:gd name="connsiteY4" fmla="*/ 1842645 h 2858645"/>
                <a:gd name="connsiteX5" fmla="*/ 1905000 w 5124450"/>
                <a:gd name="connsiteY5" fmla="*/ 1874395 h 2858645"/>
                <a:gd name="connsiteX6" fmla="*/ 1828800 w 5124450"/>
                <a:gd name="connsiteY6" fmla="*/ 1931545 h 2858645"/>
                <a:gd name="connsiteX7" fmla="*/ 1778000 w 5124450"/>
                <a:gd name="connsiteY7" fmla="*/ 2001395 h 2858645"/>
                <a:gd name="connsiteX8" fmla="*/ 1752600 w 5124450"/>
                <a:gd name="connsiteY8" fmla="*/ 2026795 h 2858645"/>
                <a:gd name="connsiteX9" fmla="*/ 1682750 w 5124450"/>
                <a:gd name="connsiteY9" fmla="*/ 2083945 h 2858645"/>
                <a:gd name="connsiteX10" fmla="*/ 1651000 w 5124450"/>
                <a:gd name="connsiteY10" fmla="*/ 2122045 h 2858645"/>
                <a:gd name="connsiteX11" fmla="*/ 1606550 w 5124450"/>
                <a:gd name="connsiteY11" fmla="*/ 2147445 h 2858645"/>
                <a:gd name="connsiteX12" fmla="*/ 1581150 w 5124450"/>
                <a:gd name="connsiteY12" fmla="*/ 2166495 h 2858645"/>
                <a:gd name="connsiteX13" fmla="*/ 1543050 w 5124450"/>
                <a:gd name="connsiteY13" fmla="*/ 2198245 h 2858645"/>
                <a:gd name="connsiteX14" fmla="*/ 1517650 w 5124450"/>
                <a:gd name="connsiteY14" fmla="*/ 2217295 h 2858645"/>
                <a:gd name="connsiteX15" fmla="*/ 1498600 w 5124450"/>
                <a:gd name="connsiteY15" fmla="*/ 2236345 h 2858645"/>
                <a:gd name="connsiteX16" fmla="*/ 1447800 w 5124450"/>
                <a:gd name="connsiteY16" fmla="*/ 2255395 h 2858645"/>
                <a:gd name="connsiteX17" fmla="*/ 1428750 w 5124450"/>
                <a:gd name="connsiteY17" fmla="*/ 2268095 h 2858645"/>
                <a:gd name="connsiteX18" fmla="*/ 1377950 w 5124450"/>
                <a:gd name="connsiteY18" fmla="*/ 2280795 h 2858645"/>
                <a:gd name="connsiteX19" fmla="*/ 1346200 w 5124450"/>
                <a:gd name="connsiteY19" fmla="*/ 2293495 h 2858645"/>
                <a:gd name="connsiteX20" fmla="*/ 1301750 w 5124450"/>
                <a:gd name="connsiteY20" fmla="*/ 2299845 h 2858645"/>
                <a:gd name="connsiteX21" fmla="*/ 1250950 w 5124450"/>
                <a:gd name="connsiteY21" fmla="*/ 2312545 h 2858645"/>
                <a:gd name="connsiteX22" fmla="*/ 1054100 w 5124450"/>
                <a:gd name="connsiteY22" fmla="*/ 2306195 h 2858645"/>
                <a:gd name="connsiteX23" fmla="*/ 927100 w 5124450"/>
                <a:gd name="connsiteY23" fmla="*/ 2242695 h 2858645"/>
                <a:gd name="connsiteX24" fmla="*/ 819150 w 5124450"/>
                <a:gd name="connsiteY24" fmla="*/ 2102995 h 2858645"/>
                <a:gd name="connsiteX25" fmla="*/ 774700 w 5124450"/>
                <a:gd name="connsiteY25" fmla="*/ 2058545 h 2858645"/>
                <a:gd name="connsiteX26" fmla="*/ 660400 w 5124450"/>
                <a:gd name="connsiteY26" fmla="*/ 1982345 h 2858645"/>
                <a:gd name="connsiteX27" fmla="*/ 596900 w 5124450"/>
                <a:gd name="connsiteY27" fmla="*/ 1944245 h 2858645"/>
                <a:gd name="connsiteX28" fmla="*/ 450850 w 5124450"/>
                <a:gd name="connsiteY28" fmla="*/ 1912495 h 2858645"/>
                <a:gd name="connsiteX29" fmla="*/ 361950 w 5124450"/>
                <a:gd name="connsiteY29" fmla="*/ 1906145 h 2858645"/>
                <a:gd name="connsiteX30" fmla="*/ 165100 w 5124450"/>
                <a:gd name="connsiteY30" fmla="*/ 1975995 h 2858645"/>
                <a:gd name="connsiteX31" fmla="*/ 82550 w 5124450"/>
                <a:gd name="connsiteY31" fmla="*/ 2166495 h 2858645"/>
                <a:gd name="connsiteX32" fmla="*/ 57150 w 5124450"/>
                <a:gd name="connsiteY32" fmla="*/ 2242695 h 2858645"/>
                <a:gd name="connsiteX33" fmla="*/ 31750 w 5124450"/>
                <a:gd name="connsiteY33" fmla="*/ 2318895 h 2858645"/>
                <a:gd name="connsiteX34" fmla="*/ 19050 w 5124450"/>
                <a:gd name="connsiteY34" fmla="*/ 2395095 h 2858645"/>
                <a:gd name="connsiteX35" fmla="*/ 12700 w 5124450"/>
                <a:gd name="connsiteY35" fmla="*/ 2483995 h 2858645"/>
                <a:gd name="connsiteX36" fmla="*/ 6350 w 5124450"/>
                <a:gd name="connsiteY36" fmla="*/ 2515745 h 2858645"/>
                <a:gd name="connsiteX37" fmla="*/ 0 w 5124450"/>
                <a:gd name="connsiteY37" fmla="*/ 2553845 h 2858645"/>
                <a:gd name="connsiteX38" fmla="*/ 6350 w 5124450"/>
                <a:gd name="connsiteY38" fmla="*/ 2706245 h 2858645"/>
                <a:gd name="connsiteX39" fmla="*/ 25400 w 5124450"/>
                <a:gd name="connsiteY39" fmla="*/ 2737995 h 2858645"/>
                <a:gd name="connsiteX40" fmla="*/ 76200 w 5124450"/>
                <a:gd name="connsiteY40" fmla="*/ 2769745 h 2858645"/>
                <a:gd name="connsiteX41" fmla="*/ 101600 w 5124450"/>
                <a:gd name="connsiteY41" fmla="*/ 2776095 h 2858645"/>
                <a:gd name="connsiteX42" fmla="*/ 133350 w 5124450"/>
                <a:gd name="connsiteY42" fmla="*/ 2788795 h 2858645"/>
                <a:gd name="connsiteX43" fmla="*/ 196850 w 5124450"/>
                <a:gd name="connsiteY43" fmla="*/ 2801495 h 2858645"/>
                <a:gd name="connsiteX44" fmla="*/ 273050 w 5124450"/>
                <a:gd name="connsiteY44" fmla="*/ 2826895 h 2858645"/>
                <a:gd name="connsiteX45" fmla="*/ 368300 w 5124450"/>
                <a:gd name="connsiteY45" fmla="*/ 2839595 h 2858645"/>
                <a:gd name="connsiteX46" fmla="*/ 730250 w 5124450"/>
                <a:gd name="connsiteY46" fmla="*/ 2833245 h 2858645"/>
                <a:gd name="connsiteX47" fmla="*/ 857250 w 5124450"/>
                <a:gd name="connsiteY47" fmla="*/ 2845945 h 2858645"/>
                <a:gd name="connsiteX48" fmla="*/ 2108200 w 5124450"/>
                <a:gd name="connsiteY48" fmla="*/ 2858645 h 2858645"/>
                <a:gd name="connsiteX49" fmla="*/ 3651250 w 5124450"/>
                <a:gd name="connsiteY49" fmla="*/ 2852295 h 2858645"/>
                <a:gd name="connsiteX50" fmla="*/ 3752850 w 5124450"/>
                <a:gd name="connsiteY50" fmla="*/ 2833245 h 2858645"/>
                <a:gd name="connsiteX51" fmla="*/ 3803650 w 5124450"/>
                <a:gd name="connsiteY51" fmla="*/ 2814195 h 2858645"/>
                <a:gd name="connsiteX52" fmla="*/ 3898900 w 5124450"/>
                <a:gd name="connsiteY52" fmla="*/ 2744345 h 2858645"/>
                <a:gd name="connsiteX53" fmla="*/ 3930650 w 5124450"/>
                <a:gd name="connsiteY53" fmla="*/ 2712595 h 2858645"/>
                <a:gd name="connsiteX54" fmla="*/ 3975100 w 5124450"/>
                <a:gd name="connsiteY54" fmla="*/ 2674495 h 2858645"/>
                <a:gd name="connsiteX55" fmla="*/ 4038600 w 5124450"/>
                <a:gd name="connsiteY55" fmla="*/ 2585595 h 2858645"/>
                <a:gd name="connsiteX56" fmla="*/ 4070350 w 5124450"/>
                <a:gd name="connsiteY56" fmla="*/ 2553845 h 2858645"/>
                <a:gd name="connsiteX57" fmla="*/ 4133850 w 5124450"/>
                <a:gd name="connsiteY57" fmla="*/ 2439545 h 2858645"/>
                <a:gd name="connsiteX58" fmla="*/ 4152900 w 5124450"/>
                <a:gd name="connsiteY58" fmla="*/ 2388745 h 2858645"/>
                <a:gd name="connsiteX59" fmla="*/ 4191000 w 5124450"/>
                <a:gd name="connsiteY59" fmla="*/ 2350645 h 2858645"/>
                <a:gd name="connsiteX60" fmla="*/ 4229100 w 5124450"/>
                <a:gd name="connsiteY60" fmla="*/ 2293495 h 2858645"/>
                <a:gd name="connsiteX61" fmla="*/ 4292600 w 5124450"/>
                <a:gd name="connsiteY61" fmla="*/ 2217295 h 2858645"/>
                <a:gd name="connsiteX62" fmla="*/ 4337050 w 5124450"/>
                <a:gd name="connsiteY62" fmla="*/ 2166495 h 2858645"/>
                <a:gd name="connsiteX63" fmla="*/ 4368800 w 5124450"/>
                <a:gd name="connsiteY63" fmla="*/ 2115695 h 2858645"/>
                <a:gd name="connsiteX64" fmla="*/ 4432300 w 5124450"/>
                <a:gd name="connsiteY64" fmla="*/ 1995045 h 2858645"/>
                <a:gd name="connsiteX65" fmla="*/ 4495800 w 5124450"/>
                <a:gd name="connsiteY65" fmla="*/ 1804545 h 2858645"/>
                <a:gd name="connsiteX66" fmla="*/ 4508500 w 5124450"/>
                <a:gd name="connsiteY66" fmla="*/ 1747395 h 2858645"/>
                <a:gd name="connsiteX67" fmla="*/ 4521200 w 5124450"/>
                <a:gd name="connsiteY67" fmla="*/ 1696595 h 2858645"/>
                <a:gd name="connsiteX68" fmla="*/ 4527550 w 5124450"/>
                <a:gd name="connsiteY68" fmla="*/ 1658495 h 2858645"/>
                <a:gd name="connsiteX69" fmla="*/ 4565650 w 5124450"/>
                <a:gd name="connsiteY69" fmla="*/ 1575945 h 2858645"/>
                <a:gd name="connsiteX70" fmla="*/ 4591050 w 5124450"/>
                <a:gd name="connsiteY70" fmla="*/ 1531495 h 2858645"/>
                <a:gd name="connsiteX71" fmla="*/ 4635500 w 5124450"/>
                <a:gd name="connsiteY71" fmla="*/ 1429895 h 2858645"/>
                <a:gd name="connsiteX72" fmla="*/ 4654550 w 5124450"/>
                <a:gd name="connsiteY72" fmla="*/ 1398145 h 2858645"/>
                <a:gd name="connsiteX73" fmla="*/ 4679950 w 5124450"/>
                <a:gd name="connsiteY73" fmla="*/ 1347345 h 2858645"/>
                <a:gd name="connsiteX74" fmla="*/ 4705350 w 5124450"/>
                <a:gd name="connsiteY74" fmla="*/ 1309245 h 2858645"/>
                <a:gd name="connsiteX75" fmla="*/ 4730750 w 5124450"/>
                <a:gd name="connsiteY75" fmla="*/ 1239395 h 2858645"/>
                <a:gd name="connsiteX76" fmla="*/ 4756150 w 5124450"/>
                <a:gd name="connsiteY76" fmla="*/ 1188595 h 2858645"/>
                <a:gd name="connsiteX77" fmla="*/ 4800600 w 5124450"/>
                <a:gd name="connsiteY77" fmla="*/ 1086995 h 2858645"/>
                <a:gd name="connsiteX78" fmla="*/ 4826000 w 5124450"/>
                <a:gd name="connsiteY78" fmla="*/ 1029845 h 2858645"/>
                <a:gd name="connsiteX79" fmla="*/ 4864100 w 5124450"/>
                <a:gd name="connsiteY79" fmla="*/ 909195 h 2858645"/>
                <a:gd name="connsiteX80" fmla="*/ 4914900 w 5124450"/>
                <a:gd name="connsiteY80" fmla="*/ 807595 h 2858645"/>
                <a:gd name="connsiteX81" fmla="*/ 4927600 w 5124450"/>
                <a:gd name="connsiteY81" fmla="*/ 763145 h 2858645"/>
                <a:gd name="connsiteX82" fmla="*/ 4940300 w 5124450"/>
                <a:gd name="connsiteY82" fmla="*/ 744095 h 2858645"/>
                <a:gd name="connsiteX83" fmla="*/ 4972050 w 5124450"/>
                <a:gd name="connsiteY83" fmla="*/ 661545 h 2858645"/>
                <a:gd name="connsiteX84" fmla="*/ 4991100 w 5124450"/>
                <a:gd name="connsiteY84" fmla="*/ 623445 h 2858645"/>
                <a:gd name="connsiteX85" fmla="*/ 5003800 w 5124450"/>
                <a:gd name="connsiteY85" fmla="*/ 572645 h 2858645"/>
                <a:gd name="connsiteX86" fmla="*/ 5022850 w 5124450"/>
                <a:gd name="connsiteY86" fmla="*/ 515495 h 2858645"/>
                <a:gd name="connsiteX87" fmla="*/ 5041900 w 5124450"/>
                <a:gd name="connsiteY87" fmla="*/ 471045 h 2858645"/>
                <a:gd name="connsiteX88" fmla="*/ 5054600 w 5124450"/>
                <a:gd name="connsiteY88" fmla="*/ 413895 h 2858645"/>
                <a:gd name="connsiteX89" fmla="*/ 5080000 w 5124450"/>
                <a:gd name="connsiteY89" fmla="*/ 324995 h 2858645"/>
                <a:gd name="connsiteX90" fmla="*/ 5099050 w 5124450"/>
                <a:gd name="connsiteY90" fmla="*/ 267845 h 2858645"/>
                <a:gd name="connsiteX91" fmla="*/ 5124450 w 5124450"/>
                <a:gd name="connsiteY91" fmla="*/ 134495 h 2858645"/>
                <a:gd name="connsiteX92" fmla="*/ 5060950 w 5124450"/>
                <a:gd name="connsiteY92" fmla="*/ 1145 h 2858645"/>
                <a:gd name="connsiteX93" fmla="*/ 4997450 w 5124450"/>
                <a:gd name="connsiteY93" fmla="*/ 7495 h 2858645"/>
                <a:gd name="connsiteX94" fmla="*/ 4914900 w 5124450"/>
                <a:gd name="connsiteY94" fmla="*/ 58295 h 2858645"/>
                <a:gd name="connsiteX95" fmla="*/ 4857750 w 5124450"/>
                <a:gd name="connsiteY95" fmla="*/ 121795 h 2858645"/>
                <a:gd name="connsiteX96" fmla="*/ 4845050 w 5124450"/>
                <a:gd name="connsiteY96" fmla="*/ 159895 h 2858645"/>
                <a:gd name="connsiteX97" fmla="*/ 4787900 w 5124450"/>
                <a:gd name="connsiteY97" fmla="*/ 217045 h 2858645"/>
                <a:gd name="connsiteX98" fmla="*/ 4756150 w 5124450"/>
                <a:gd name="connsiteY98" fmla="*/ 255145 h 2858645"/>
                <a:gd name="connsiteX99" fmla="*/ 4679950 w 5124450"/>
                <a:gd name="connsiteY99" fmla="*/ 324995 h 2858645"/>
                <a:gd name="connsiteX100" fmla="*/ 4622800 w 5124450"/>
                <a:gd name="connsiteY100" fmla="*/ 407545 h 2858645"/>
                <a:gd name="connsiteX101" fmla="*/ 4597400 w 5124450"/>
                <a:gd name="connsiteY101" fmla="*/ 432945 h 2858645"/>
                <a:gd name="connsiteX102" fmla="*/ 4591050 w 5124450"/>
                <a:gd name="connsiteY102" fmla="*/ 471045 h 2858645"/>
                <a:gd name="connsiteX103" fmla="*/ 4565650 w 5124450"/>
                <a:gd name="connsiteY103" fmla="*/ 553595 h 2858645"/>
                <a:gd name="connsiteX104" fmla="*/ 4540250 w 5124450"/>
                <a:gd name="connsiteY104" fmla="*/ 686945 h 2858645"/>
                <a:gd name="connsiteX105" fmla="*/ 4533900 w 5124450"/>
                <a:gd name="connsiteY105" fmla="*/ 737745 h 2858645"/>
                <a:gd name="connsiteX106" fmla="*/ 4527550 w 5124450"/>
                <a:gd name="connsiteY106" fmla="*/ 794895 h 2858645"/>
                <a:gd name="connsiteX107" fmla="*/ 4521200 w 5124450"/>
                <a:gd name="connsiteY107" fmla="*/ 832995 h 2858645"/>
                <a:gd name="connsiteX108" fmla="*/ 4514850 w 5124450"/>
                <a:gd name="connsiteY108" fmla="*/ 883795 h 2858645"/>
                <a:gd name="connsiteX109" fmla="*/ 4489450 w 5124450"/>
                <a:gd name="connsiteY109" fmla="*/ 966345 h 2858645"/>
                <a:gd name="connsiteX110" fmla="*/ 4483100 w 5124450"/>
                <a:gd name="connsiteY110" fmla="*/ 1074295 h 2858645"/>
                <a:gd name="connsiteX111" fmla="*/ 4476750 w 5124450"/>
                <a:gd name="connsiteY111" fmla="*/ 1137795 h 2858645"/>
                <a:gd name="connsiteX112" fmla="*/ 4419600 w 5124450"/>
                <a:gd name="connsiteY112" fmla="*/ 1201295 h 2858645"/>
                <a:gd name="connsiteX113" fmla="*/ 4381500 w 5124450"/>
                <a:gd name="connsiteY113" fmla="*/ 1239395 h 2858645"/>
                <a:gd name="connsiteX114" fmla="*/ 4318000 w 5124450"/>
                <a:gd name="connsiteY114" fmla="*/ 1258445 h 2858645"/>
                <a:gd name="connsiteX115" fmla="*/ 4216400 w 5124450"/>
                <a:gd name="connsiteY115" fmla="*/ 1245745 h 2858645"/>
                <a:gd name="connsiteX116" fmla="*/ 4171950 w 5124450"/>
                <a:gd name="connsiteY116" fmla="*/ 1233045 h 2858645"/>
                <a:gd name="connsiteX117" fmla="*/ 4127500 w 5124450"/>
                <a:gd name="connsiteY117" fmla="*/ 1226695 h 2858645"/>
                <a:gd name="connsiteX118" fmla="*/ 4089400 w 5124450"/>
                <a:gd name="connsiteY118" fmla="*/ 1220345 h 2858645"/>
                <a:gd name="connsiteX119" fmla="*/ 4025900 w 5124450"/>
                <a:gd name="connsiteY119" fmla="*/ 1207645 h 2858645"/>
                <a:gd name="connsiteX120" fmla="*/ 3949700 w 5124450"/>
                <a:gd name="connsiteY120" fmla="*/ 1194945 h 2858645"/>
                <a:gd name="connsiteX121" fmla="*/ 3860800 w 5124450"/>
                <a:gd name="connsiteY121" fmla="*/ 1169545 h 2858645"/>
                <a:gd name="connsiteX122" fmla="*/ 3594100 w 5124450"/>
                <a:gd name="connsiteY122" fmla="*/ 1175895 h 2858645"/>
                <a:gd name="connsiteX123" fmla="*/ 3562350 w 5124450"/>
                <a:gd name="connsiteY123" fmla="*/ 1182245 h 2858645"/>
                <a:gd name="connsiteX124" fmla="*/ 3543300 w 5124450"/>
                <a:gd name="connsiteY124" fmla="*/ 1194945 h 2858645"/>
                <a:gd name="connsiteX125" fmla="*/ 3492500 w 5124450"/>
                <a:gd name="connsiteY125" fmla="*/ 1245745 h 2858645"/>
                <a:gd name="connsiteX126" fmla="*/ 3467100 w 5124450"/>
                <a:gd name="connsiteY126" fmla="*/ 1283845 h 2858645"/>
                <a:gd name="connsiteX127" fmla="*/ 3448050 w 5124450"/>
                <a:gd name="connsiteY127" fmla="*/ 1334645 h 2858645"/>
                <a:gd name="connsiteX128" fmla="*/ 3435350 w 5124450"/>
                <a:gd name="connsiteY128" fmla="*/ 1360045 h 2858645"/>
                <a:gd name="connsiteX129" fmla="*/ 3422650 w 5124450"/>
                <a:gd name="connsiteY129" fmla="*/ 1423545 h 2858645"/>
                <a:gd name="connsiteX130" fmla="*/ 3416300 w 5124450"/>
                <a:gd name="connsiteY130" fmla="*/ 1455295 h 2858645"/>
                <a:gd name="connsiteX131" fmla="*/ 3403600 w 5124450"/>
                <a:gd name="connsiteY131" fmla="*/ 1544195 h 2858645"/>
                <a:gd name="connsiteX132" fmla="*/ 3390900 w 5124450"/>
                <a:gd name="connsiteY132" fmla="*/ 1563245 h 2858645"/>
                <a:gd name="connsiteX133" fmla="*/ 3359150 w 5124450"/>
                <a:gd name="connsiteY133" fmla="*/ 1582295 h 2858645"/>
                <a:gd name="connsiteX134" fmla="*/ 3327400 w 5124450"/>
                <a:gd name="connsiteY134" fmla="*/ 1588645 h 2858645"/>
                <a:gd name="connsiteX135" fmla="*/ 3022600 w 5124450"/>
                <a:gd name="connsiteY135" fmla="*/ 1601345 h 2858645"/>
                <a:gd name="connsiteX136" fmla="*/ 2984500 w 5124450"/>
                <a:gd name="connsiteY136" fmla="*/ 1614045 h 2858645"/>
                <a:gd name="connsiteX137" fmla="*/ 2952750 w 5124450"/>
                <a:gd name="connsiteY137" fmla="*/ 1633095 h 2858645"/>
                <a:gd name="connsiteX138" fmla="*/ 2927350 w 5124450"/>
                <a:gd name="connsiteY138" fmla="*/ 1709295 h 2858645"/>
                <a:gd name="connsiteX139" fmla="*/ 2940050 w 5124450"/>
                <a:gd name="connsiteY139" fmla="*/ 1836295 h 2858645"/>
                <a:gd name="connsiteX140" fmla="*/ 2971800 w 5124450"/>
                <a:gd name="connsiteY140" fmla="*/ 1868045 h 2858645"/>
                <a:gd name="connsiteX141" fmla="*/ 3016250 w 5124450"/>
                <a:gd name="connsiteY141" fmla="*/ 1912495 h 2858645"/>
                <a:gd name="connsiteX142" fmla="*/ 3048000 w 5124450"/>
                <a:gd name="connsiteY142" fmla="*/ 1975995 h 2858645"/>
                <a:gd name="connsiteX143" fmla="*/ 3054350 w 5124450"/>
                <a:gd name="connsiteY143" fmla="*/ 2014095 h 2858645"/>
                <a:gd name="connsiteX144" fmla="*/ 3060700 w 5124450"/>
                <a:gd name="connsiteY144" fmla="*/ 2096645 h 2858645"/>
                <a:gd name="connsiteX145" fmla="*/ 3067050 w 5124450"/>
                <a:gd name="connsiteY145" fmla="*/ 2134745 h 2858645"/>
                <a:gd name="connsiteX146" fmla="*/ 3048000 w 5124450"/>
                <a:gd name="connsiteY146" fmla="*/ 2236345 h 2858645"/>
                <a:gd name="connsiteX147" fmla="*/ 3028950 w 5124450"/>
                <a:gd name="connsiteY147" fmla="*/ 2261745 h 2858645"/>
                <a:gd name="connsiteX148" fmla="*/ 2965450 w 5124450"/>
                <a:gd name="connsiteY148" fmla="*/ 2312545 h 2858645"/>
                <a:gd name="connsiteX149" fmla="*/ 2895600 w 5124450"/>
                <a:gd name="connsiteY149" fmla="*/ 2325245 h 2858645"/>
                <a:gd name="connsiteX150" fmla="*/ 2844800 w 5124450"/>
                <a:gd name="connsiteY150" fmla="*/ 2337945 h 2858645"/>
                <a:gd name="connsiteX151" fmla="*/ 2476500 w 5124450"/>
                <a:gd name="connsiteY151" fmla="*/ 2325245 h 2858645"/>
                <a:gd name="connsiteX152" fmla="*/ 2286000 w 5124450"/>
                <a:gd name="connsiteY152" fmla="*/ 2299845 h 2858645"/>
                <a:gd name="connsiteX153" fmla="*/ 2228850 w 5124450"/>
                <a:gd name="connsiteY153" fmla="*/ 2280795 h 2858645"/>
                <a:gd name="connsiteX154" fmla="*/ 2127250 w 5124450"/>
                <a:gd name="connsiteY154" fmla="*/ 2217295 h 2858645"/>
                <a:gd name="connsiteX155" fmla="*/ 2101850 w 5124450"/>
                <a:gd name="connsiteY155" fmla="*/ 2160145 h 2858645"/>
                <a:gd name="connsiteX156" fmla="*/ 2095500 w 5124450"/>
                <a:gd name="connsiteY156" fmla="*/ 2102995 h 2858645"/>
                <a:gd name="connsiteX157" fmla="*/ 2076450 w 5124450"/>
                <a:gd name="connsiteY157" fmla="*/ 1823595 h 2858645"/>
                <a:gd name="connsiteX158" fmla="*/ 2044700 w 5124450"/>
                <a:gd name="connsiteY158" fmla="*/ 1785495 h 2858645"/>
                <a:gd name="connsiteX159" fmla="*/ 2063750 w 5124450"/>
                <a:gd name="connsiteY159" fmla="*/ 1753745 h 2858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</a:cxnLst>
              <a:rect l="l" t="t" r="r" b="b"/>
              <a:pathLst>
                <a:path w="5124450" h="2858645">
                  <a:moveTo>
                    <a:pt x="2063750" y="1753745"/>
                  </a:moveTo>
                  <a:cubicBezTo>
                    <a:pt x="2061633" y="1752687"/>
                    <a:pt x="2042130" y="1770141"/>
                    <a:pt x="2032000" y="1779145"/>
                  </a:cubicBezTo>
                  <a:cubicBezTo>
                    <a:pt x="2023051" y="1787100"/>
                    <a:pt x="2016179" y="1797361"/>
                    <a:pt x="2006600" y="1804545"/>
                  </a:cubicBezTo>
                  <a:cubicBezTo>
                    <a:pt x="1999027" y="1810225"/>
                    <a:pt x="1989317" y="1812375"/>
                    <a:pt x="1981200" y="1817245"/>
                  </a:cubicBezTo>
                  <a:cubicBezTo>
                    <a:pt x="1968112" y="1825098"/>
                    <a:pt x="1955311" y="1833487"/>
                    <a:pt x="1943100" y="1842645"/>
                  </a:cubicBezTo>
                  <a:cubicBezTo>
                    <a:pt x="1929875" y="1852564"/>
                    <a:pt x="1918225" y="1864476"/>
                    <a:pt x="1905000" y="1874395"/>
                  </a:cubicBezTo>
                  <a:cubicBezTo>
                    <a:pt x="1847889" y="1917228"/>
                    <a:pt x="1884318" y="1881074"/>
                    <a:pt x="1828800" y="1931545"/>
                  </a:cubicBezTo>
                  <a:cubicBezTo>
                    <a:pt x="1764473" y="1990024"/>
                    <a:pt x="1825123" y="1934076"/>
                    <a:pt x="1778000" y="2001395"/>
                  </a:cubicBezTo>
                  <a:cubicBezTo>
                    <a:pt x="1771134" y="2011204"/>
                    <a:pt x="1761648" y="2018953"/>
                    <a:pt x="1752600" y="2026795"/>
                  </a:cubicBezTo>
                  <a:cubicBezTo>
                    <a:pt x="1729866" y="2046498"/>
                    <a:pt x="1702009" y="2060834"/>
                    <a:pt x="1682750" y="2083945"/>
                  </a:cubicBezTo>
                  <a:cubicBezTo>
                    <a:pt x="1672167" y="2096645"/>
                    <a:pt x="1663700" y="2111462"/>
                    <a:pt x="1651000" y="2122045"/>
                  </a:cubicBezTo>
                  <a:cubicBezTo>
                    <a:pt x="1637890" y="2132970"/>
                    <a:pt x="1620947" y="2138283"/>
                    <a:pt x="1606550" y="2147445"/>
                  </a:cubicBezTo>
                  <a:cubicBezTo>
                    <a:pt x="1597621" y="2153127"/>
                    <a:pt x="1589414" y="2159884"/>
                    <a:pt x="1581150" y="2166495"/>
                  </a:cubicBezTo>
                  <a:cubicBezTo>
                    <a:pt x="1568241" y="2176822"/>
                    <a:pt x="1555959" y="2187918"/>
                    <a:pt x="1543050" y="2198245"/>
                  </a:cubicBezTo>
                  <a:cubicBezTo>
                    <a:pt x="1534786" y="2204856"/>
                    <a:pt x="1525685" y="2210407"/>
                    <a:pt x="1517650" y="2217295"/>
                  </a:cubicBezTo>
                  <a:cubicBezTo>
                    <a:pt x="1510832" y="2223139"/>
                    <a:pt x="1506215" y="2231585"/>
                    <a:pt x="1498600" y="2236345"/>
                  </a:cubicBezTo>
                  <a:cubicBezTo>
                    <a:pt x="1461164" y="2259743"/>
                    <a:pt x="1477353" y="2240618"/>
                    <a:pt x="1447800" y="2255395"/>
                  </a:cubicBezTo>
                  <a:cubicBezTo>
                    <a:pt x="1440974" y="2258808"/>
                    <a:pt x="1435922" y="2265487"/>
                    <a:pt x="1428750" y="2268095"/>
                  </a:cubicBezTo>
                  <a:cubicBezTo>
                    <a:pt x="1412346" y="2274060"/>
                    <a:pt x="1394156" y="2274313"/>
                    <a:pt x="1377950" y="2280795"/>
                  </a:cubicBezTo>
                  <a:cubicBezTo>
                    <a:pt x="1367367" y="2285028"/>
                    <a:pt x="1357258" y="2290730"/>
                    <a:pt x="1346200" y="2293495"/>
                  </a:cubicBezTo>
                  <a:cubicBezTo>
                    <a:pt x="1331680" y="2297125"/>
                    <a:pt x="1316426" y="2296910"/>
                    <a:pt x="1301750" y="2299845"/>
                  </a:cubicBezTo>
                  <a:cubicBezTo>
                    <a:pt x="1284634" y="2303268"/>
                    <a:pt x="1267883" y="2308312"/>
                    <a:pt x="1250950" y="2312545"/>
                  </a:cubicBezTo>
                  <a:cubicBezTo>
                    <a:pt x="1185333" y="2310428"/>
                    <a:pt x="1119268" y="2314142"/>
                    <a:pt x="1054100" y="2306195"/>
                  </a:cubicBezTo>
                  <a:cubicBezTo>
                    <a:pt x="1017945" y="2301786"/>
                    <a:pt x="955724" y="2259869"/>
                    <a:pt x="927100" y="2242695"/>
                  </a:cubicBezTo>
                  <a:cubicBezTo>
                    <a:pt x="874599" y="2169193"/>
                    <a:pt x="872704" y="2160375"/>
                    <a:pt x="819150" y="2102995"/>
                  </a:cubicBezTo>
                  <a:cubicBezTo>
                    <a:pt x="804853" y="2087677"/>
                    <a:pt x="791383" y="2071224"/>
                    <a:pt x="774700" y="2058545"/>
                  </a:cubicBezTo>
                  <a:cubicBezTo>
                    <a:pt x="738243" y="2030838"/>
                    <a:pt x="698918" y="2007107"/>
                    <a:pt x="660400" y="1982345"/>
                  </a:cubicBezTo>
                  <a:cubicBezTo>
                    <a:pt x="639636" y="1968997"/>
                    <a:pt x="620715" y="1950740"/>
                    <a:pt x="596900" y="1944245"/>
                  </a:cubicBezTo>
                  <a:cubicBezTo>
                    <a:pt x="532755" y="1926751"/>
                    <a:pt x="518261" y="1920273"/>
                    <a:pt x="450850" y="1912495"/>
                  </a:cubicBezTo>
                  <a:cubicBezTo>
                    <a:pt x="421337" y="1909090"/>
                    <a:pt x="391583" y="1908262"/>
                    <a:pt x="361950" y="1906145"/>
                  </a:cubicBezTo>
                  <a:cubicBezTo>
                    <a:pt x="287095" y="1923158"/>
                    <a:pt x="220191" y="1920904"/>
                    <a:pt x="165100" y="1975995"/>
                  </a:cubicBezTo>
                  <a:cubicBezTo>
                    <a:pt x="127130" y="2013965"/>
                    <a:pt x="90444" y="2144128"/>
                    <a:pt x="82550" y="2166495"/>
                  </a:cubicBezTo>
                  <a:cubicBezTo>
                    <a:pt x="73639" y="2191743"/>
                    <a:pt x="65617" y="2217295"/>
                    <a:pt x="57150" y="2242695"/>
                  </a:cubicBezTo>
                  <a:cubicBezTo>
                    <a:pt x="48683" y="2268095"/>
                    <a:pt x="36152" y="2292485"/>
                    <a:pt x="31750" y="2318895"/>
                  </a:cubicBezTo>
                  <a:lnTo>
                    <a:pt x="19050" y="2395095"/>
                  </a:lnTo>
                  <a:cubicBezTo>
                    <a:pt x="16933" y="2424728"/>
                    <a:pt x="15810" y="2454449"/>
                    <a:pt x="12700" y="2483995"/>
                  </a:cubicBezTo>
                  <a:cubicBezTo>
                    <a:pt x="11570" y="2494729"/>
                    <a:pt x="8281" y="2505126"/>
                    <a:pt x="6350" y="2515745"/>
                  </a:cubicBezTo>
                  <a:cubicBezTo>
                    <a:pt x="4047" y="2528413"/>
                    <a:pt x="2117" y="2541145"/>
                    <a:pt x="0" y="2553845"/>
                  </a:cubicBezTo>
                  <a:cubicBezTo>
                    <a:pt x="2117" y="2604645"/>
                    <a:pt x="-597" y="2655878"/>
                    <a:pt x="6350" y="2706245"/>
                  </a:cubicBezTo>
                  <a:cubicBezTo>
                    <a:pt x="8036" y="2718471"/>
                    <a:pt x="17273" y="2728707"/>
                    <a:pt x="25400" y="2737995"/>
                  </a:cubicBezTo>
                  <a:cubicBezTo>
                    <a:pt x="35157" y="2749146"/>
                    <a:pt x="62099" y="2764457"/>
                    <a:pt x="76200" y="2769745"/>
                  </a:cubicBezTo>
                  <a:cubicBezTo>
                    <a:pt x="84372" y="2772809"/>
                    <a:pt x="93321" y="2773335"/>
                    <a:pt x="101600" y="2776095"/>
                  </a:cubicBezTo>
                  <a:cubicBezTo>
                    <a:pt x="112414" y="2779700"/>
                    <a:pt x="122336" y="2785858"/>
                    <a:pt x="133350" y="2788795"/>
                  </a:cubicBezTo>
                  <a:cubicBezTo>
                    <a:pt x="154207" y="2794357"/>
                    <a:pt x="176808" y="2793478"/>
                    <a:pt x="196850" y="2801495"/>
                  </a:cubicBezTo>
                  <a:cubicBezTo>
                    <a:pt x="229600" y="2814595"/>
                    <a:pt x="235630" y="2818260"/>
                    <a:pt x="273050" y="2826895"/>
                  </a:cubicBezTo>
                  <a:cubicBezTo>
                    <a:pt x="299517" y="2833003"/>
                    <a:pt x="343817" y="2836875"/>
                    <a:pt x="368300" y="2839595"/>
                  </a:cubicBezTo>
                  <a:cubicBezTo>
                    <a:pt x="528378" y="2810490"/>
                    <a:pt x="437497" y="2822198"/>
                    <a:pt x="730250" y="2833245"/>
                  </a:cubicBezTo>
                  <a:cubicBezTo>
                    <a:pt x="1039232" y="2844905"/>
                    <a:pt x="322380" y="2835853"/>
                    <a:pt x="857250" y="2845945"/>
                  </a:cubicBezTo>
                  <a:lnTo>
                    <a:pt x="2108200" y="2858645"/>
                  </a:lnTo>
                  <a:lnTo>
                    <a:pt x="3651250" y="2852295"/>
                  </a:lnTo>
                  <a:cubicBezTo>
                    <a:pt x="3679676" y="2852068"/>
                    <a:pt x="3726094" y="2841606"/>
                    <a:pt x="3752850" y="2833245"/>
                  </a:cubicBezTo>
                  <a:cubicBezTo>
                    <a:pt x="3770112" y="2827851"/>
                    <a:pt x="3786717" y="2820545"/>
                    <a:pt x="3803650" y="2814195"/>
                  </a:cubicBezTo>
                  <a:cubicBezTo>
                    <a:pt x="3971243" y="2670544"/>
                    <a:pt x="3721058" y="2881147"/>
                    <a:pt x="3898900" y="2744345"/>
                  </a:cubicBezTo>
                  <a:cubicBezTo>
                    <a:pt x="3910763" y="2735219"/>
                    <a:pt x="3919617" y="2722709"/>
                    <a:pt x="3930650" y="2712595"/>
                  </a:cubicBezTo>
                  <a:cubicBezTo>
                    <a:pt x="3945035" y="2699408"/>
                    <a:pt x="3961301" y="2688294"/>
                    <a:pt x="3975100" y="2674495"/>
                  </a:cubicBezTo>
                  <a:cubicBezTo>
                    <a:pt x="4023484" y="2626111"/>
                    <a:pt x="3993438" y="2644306"/>
                    <a:pt x="4038600" y="2585595"/>
                  </a:cubicBezTo>
                  <a:cubicBezTo>
                    <a:pt x="4047726" y="2573732"/>
                    <a:pt x="4062174" y="2566382"/>
                    <a:pt x="4070350" y="2553845"/>
                  </a:cubicBezTo>
                  <a:cubicBezTo>
                    <a:pt x="4094159" y="2517338"/>
                    <a:pt x="4118546" y="2480355"/>
                    <a:pt x="4133850" y="2439545"/>
                  </a:cubicBezTo>
                  <a:cubicBezTo>
                    <a:pt x="4140200" y="2422612"/>
                    <a:pt x="4143121" y="2403958"/>
                    <a:pt x="4152900" y="2388745"/>
                  </a:cubicBezTo>
                  <a:cubicBezTo>
                    <a:pt x="4162612" y="2373637"/>
                    <a:pt x="4179780" y="2364670"/>
                    <a:pt x="4191000" y="2350645"/>
                  </a:cubicBezTo>
                  <a:cubicBezTo>
                    <a:pt x="4205303" y="2332767"/>
                    <a:pt x="4215224" y="2311707"/>
                    <a:pt x="4229100" y="2293495"/>
                  </a:cubicBezTo>
                  <a:cubicBezTo>
                    <a:pt x="4249138" y="2267195"/>
                    <a:pt x="4271187" y="2242487"/>
                    <a:pt x="4292600" y="2217295"/>
                  </a:cubicBezTo>
                  <a:cubicBezTo>
                    <a:pt x="4307172" y="2200151"/>
                    <a:pt x="4325125" y="2185575"/>
                    <a:pt x="4337050" y="2166495"/>
                  </a:cubicBezTo>
                  <a:cubicBezTo>
                    <a:pt x="4347633" y="2149562"/>
                    <a:pt x="4358676" y="2132907"/>
                    <a:pt x="4368800" y="2115695"/>
                  </a:cubicBezTo>
                  <a:cubicBezTo>
                    <a:pt x="4387502" y="2083902"/>
                    <a:pt x="4417454" y="2028036"/>
                    <a:pt x="4432300" y="1995045"/>
                  </a:cubicBezTo>
                  <a:cubicBezTo>
                    <a:pt x="4459803" y="1933928"/>
                    <a:pt x="4479576" y="1869442"/>
                    <a:pt x="4495800" y="1804545"/>
                  </a:cubicBezTo>
                  <a:cubicBezTo>
                    <a:pt x="4500533" y="1785613"/>
                    <a:pt x="4504030" y="1766391"/>
                    <a:pt x="4508500" y="1747395"/>
                  </a:cubicBezTo>
                  <a:cubicBezTo>
                    <a:pt x="4512498" y="1730405"/>
                    <a:pt x="4517543" y="1713662"/>
                    <a:pt x="4521200" y="1696595"/>
                  </a:cubicBezTo>
                  <a:cubicBezTo>
                    <a:pt x="4523898" y="1684006"/>
                    <a:pt x="4523764" y="1670801"/>
                    <a:pt x="4527550" y="1658495"/>
                  </a:cubicBezTo>
                  <a:cubicBezTo>
                    <a:pt x="4532917" y="1641051"/>
                    <a:pt x="4556370" y="1593180"/>
                    <a:pt x="4565650" y="1575945"/>
                  </a:cubicBezTo>
                  <a:cubicBezTo>
                    <a:pt x="4573741" y="1560920"/>
                    <a:pt x="4583784" y="1546936"/>
                    <a:pt x="4591050" y="1531495"/>
                  </a:cubicBezTo>
                  <a:cubicBezTo>
                    <a:pt x="4634329" y="1439526"/>
                    <a:pt x="4598403" y="1497906"/>
                    <a:pt x="4635500" y="1429895"/>
                  </a:cubicBezTo>
                  <a:cubicBezTo>
                    <a:pt x="4641410" y="1419060"/>
                    <a:pt x="4648699" y="1409012"/>
                    <a:pt x="4654550" y="1398145"/>
                  </a:cubicBezTo>
                  <a:cubicBezTo>
                    <a:pt x="4663526" y="1381476"/>
                    <a:pt x="4670557" y="1363783"/>
                    <a:pt x="4679950" y="1347345"/>
                  </a:cubicBezTo>
                  <a:cubicBezTo>
                    <a:pt x="4687523" y="1334093"/>
                    <a:pt x="4698041" y="1322645"/>
                    <a:pt x="4705350" y="1309245"/>
                  </a:cubicBezTo>
                  <a:cubicBezTo>
                    <a:pt x="4717970" y="1286109"/>
                    <a:pt x="4720379" y="1263595"/>
                    <a:pt x="4730750" y="1239395"/>
                  </a:cubicBezTo>
                  <a:cubicBezTo>
                    <a:pt x="4738208" y="1221994"/>
                    <a:pt x="4748262" y="1205805"/>
                    <a:pt x="4756150" y="1188595"/>
                  </a:cubicBezTo>
                  <a:cubicBezTo>
                    <a:pt x="4771552" y="1154991"/>
                    <a:pt x="4785712" y="1120831"/>
                    <a:pt x="4800600" y="1086995"/>
                  </a:cubicBezTo>
                  <a:cubicBezTo>
                    <a:pt x="4808996" y="1067914"/>
                    <a:pt x="4820010" y="1049813"/>
                    <a:pt x="4826000" y="1029845"/>
                  </a:cubicBezTo>
                  <a:cubicBezTo>
                    <a:pt x="4834702" y="1000840"/>
                    <a:pt x="4852708" y="938488"/>
                    <a:pt x="4864100" y="909195"/>
                  </a:cubicBezTo>
                  <a:cubicBezTo>
                    <a:pt x="4883780" y="858590"/>
                    <a:pt x="4889513" y="852022"/>
                    <a:pt x="4914900" y="807595"/>
                  </a:cubicBezTo>
                  <a:cubicBezTo>
                    <a:pt x="4916935" y="799457"/>
                    <a:pt x="4923045" y="772255"/>
                    <a:pt x="4927600" y="763145"/>
                  </a:cubicBezTo>
                  <a:cubicBezTo>
                    <a:pt x="4931013" y="756319"/>
                    <a:pt x="4936067" y="750445"/>
                    <a:pt x="4940300" y="744095"/>
                  </a:cubicBezTo>
                  <a:cubicBezTo>
                    <a:pt x="4951007" y="701267"/>
                    <a:pt x="4944775" y="719991"/>
                    <a:pt x="4972050" y="661545"/>
                  </a:cubicBezTo>
                  <a:cubicBezTo>
                    <a:pt x="4978055" y="648678"/>
                    <a:pt x="4986324" y="636817"/>
                    <a:pt x="4991100" y="623445"/>
                  </a:cubicBezTo>
                  <a:cubicBezTo>
                    <a:pt x="4996971" y="607007"/>
                    <a:pt x="4998875" y="589390"/>
                    <a:pt x="5003800" y="572645"/>
                  </a:cubicBezTo>
                  <a:cubicBezTo>
                    <a:pt x="5009466" y="553380"/>
                    <a:pt x="5015799" y="534297"/>
                    <a:pt x="5022850" y="515495"/>
                  </a:cubicBezTo>
                  <a:cubicBezTo>
                    <a:pt x="5028510" y="500401"/>
                    <a:pt x="5037092" y="486431"/>
                    <a:pt x="5041900" y="471045"/>
                  </a:cubicBezTo>
                  <a:cubicBezTo>
                    <a:pt x="5047721" y="452419"/>
                    <a:pt x="5049674" y="432778"/>
                    <a:pt x="5054600" y="413895"/>
                  </a:cubicBezTo>
                  <a:cubicBezTo>
                    <a:pt x="5062379" y="384074"/>
                    <a:pt x="5070254" y="354233"/>
                    <a:pt x="5080000" y="324995"/>
                  </a:cubicBezTo>
                  <a:cubicBezTo>
                    <a:pt x="5086350" y="305945"/>
                    <a:pt x="5094487" y="287400"/>
                    <a:pt x="5099050" y="267845"/>
                  </a:cubicBezTo>
                  <a:cubicBezTo>
                    <a:pt x="5109332" y="223779"/>
                    <a:pt x="5124450" y="134495"/>
                    <a:pt x="5124450" y="134495"/>
                  </a:cubicBezTo>
                  <a:cubicBezTo>
                    <a:pt x="5120548" y="121228"/>
                    <a:pt x="5110544" y="11064"/>
                    <a:pt x="5060950" y="1145"/>
                  </a:cubicBezTo>
                  <a:cubicBezTo>
                    <a:pt x="5040091" y="-3027"/>
                    <a:pt x="5018617" y="5378"/>
                    <a:pt x="4997450" y="7495"/>
                  </a:cubicBezTo>
                  <a:cubicBezTo>
                    <a:pt x="4956949" y="24853"/>
                    <a:pt x="4945751" y="24639"/>
                    <a:pt x="4914900" y="58295"/>
                  </a:cubicBezTo>
                  <a:cubicBezTo>
                    <a:pt x="4842635" y="137130"/>
                    <a:pt x="4917690" y="76840"/>
                    <a:pt x="4857750" y="121795"/>
                  </a:cubicBezTo>
                  <a:cubicBezTo>
                    <a:pt x="4853517" y="134495"/>
                    <a:pt x="4852967" y="149100"/>
                    <a:pt x="4845050" y="159895"/>
                  </a:cubicBezTo>
                  <a:cubicBezTo>
                    <a:pt x="4829118" y="181620"/>
                    <a:pt x="4805147" y="196349"/>
                    <a:pt x="4787900" y="217045"/>
                  </a:cubicBezTo>
                  <a:cubicBezTo>
                    <a:pt x="4777317" y="229745"/>
                    <a:pt x="4767840" y="243455"/>
                    <a:pt x="4756150" y="255145"/>
                  </a:cubicBezTo>
                  <a:cubicBezTo>
                    <a:pt x="4679991" y="331304"/>
                    <a:pt x="4741103" y="257726"/>
                    <a:pt x="4679950" y="324995"/>
                  </a:cubicBezTo>
                  <a:cubicBezTo>
                    <a:pt x="4608405" y="403695"/>
                    <a:pt x="4686204" y="320364"/>
                    <a:pt x="4622800" y="407545"/>
                  </a:cubicBezTo>
                  <a:cubicBezTo>
                    <a:pt x="4615757" y="417229"/>
                    <a:pt x="4605867" y="424478"/>
                    <a:pt x="4597400" y="432945"/>
                  </a:cubicBezTo>
                  <a:cubicBezTo>
                    <a:pt x="4595283" y="445645"/>
                    <a:pt x="4593945" y="458500"/>
                    <a:pt x="4591050" y="471045"/>
                  </a:cubicBezTo>
                  <a:cubicBezTo>
                    <a:pt x="4584908" y="497659"/>
                    <a:pt x="4574330" y="527554"/>
                    <a:pt x="4565650" y="553595"/>
                  </a:cubicBezTo>
                  <a:cubicBezTo>
                    <a:pt x="4550771" y="657750"/>
                    <a:pt x="4561174" y="613713"/>
                    <a:pt x="4540250" y="686945"/>
                  </a:cubicBezTo>
                  <a:cubicBezTo>
                    <a:pt x="4538133" y="703878"/>
                    <a:pt x="4535894" y="720797"/>
                    <a:pt x="4533900" y="737745"/>
                  </a:cubicBezTo>
                  <a:cubicBezTo>
                    <a:pt x="4531660" y="756781"/>
                    <a:pt x="4530083" y="775896"/>
                    <a:pt x="4527550" y="794895"/>
                  </a:cubicBezTo>
                  <a:cubicBezTo>
                    <a:pt x="4525848" y="807657"/>
                    <a:pt x="4523021" y="820249"/>
                    <a:pt x="4521200" y="832995"/>
                  </a:cubicBezTo>
                  <a:cubicBezTo>
                    <a:pt x="4518787" y="849889"/>
                    <a:pt x="4518197" y="867061"/>
                    <a:pt x="4514850" y="883795"/>
                  </a:cubicBezTo>
                  <a:cubicBezTo>
                    <a:pt x="4510756" y="904267"/>
                    <a:pt x="4496352" y="945639"/>
                    <a:pt x="4489450" y="966345"/>
                  </a:cubicBezTo>
                  <a:cubicBezTo>
                    <a:pt x="4487333" y="1002328"/>
                    <a:pt x="4485763" y="1038348"/>
                    <a:pt x="4483100" y="1074295"/>
                  </a:cubicBezTo>
                  <a:cubicBezTo>
                    <a:pt x="4481529" y="1095509"/>
                    <a:pt x="4483095" y="1117491"/>
                    <a:pt x="4476750" y="1137795"/>
                  </a:cubicBezTo>
                  <a:cubicBezTo>
                    <a:pt x="4465917" y="1172459"/>
                    <a:pt x="4443658" y="1179424"/>
                    <a:pt x="4419600" y="1201295"/>
                  </a:cubicBezTo>
                  <a:cubicBezTo>
                    <a:pt x="4406310" y="1213377"/>
                    <a:pt x="4396444" y="1229432"/>
                    <a:pt x="4381500" y="1239395"/>
                  </a:cubicBezTo>
                  <a:cubicBezTo>
                    <a:pt x="4372224" y="1245579"/>
                    <a:pt x="4332199" y="1254895"/>
                    <a:pt x="4318000" y="1258445"/>
                  </a:cubicBezTo>
                  <a:cubicBezTo>
                    <a:pt x="4284133" y="1254212"/>
                    <a:pt x="4250025" y="1251593"/>
                    <a:pt x="4216400" y="1245745"/>
                  </a:cubicBezTo>
                  <a:cubicBezTo>
                    <a:pt x="4201218" y="1243105"/>
                    <a:pt x="4187018" y="1236274"/>
                    <a:pt x="4171950" y="1233045"/>
                  </a:cubicBezTo>
                  <a:cubicBezTo>
                    <a:pt x="4157315" y="1229909"/>
                    <a:pt x="4142293" y="1228971"/>
                    <a:pt x="4127500" y="1226695"/>
                  </a:cubicBezTo>
                  <a:cubicBezTo>
                    <a:pt x="4114775" y="1224737"/>
                    <a:pt x="4102055" y="1222718"/>
                    <a:pt x="4089400" y="1220345"/>
                  </a:cubicBezTo>
                  <a:cubicBezTo>
                    <a:pt x="4068184" y="1216367"/>
                    <a:pt x="4047192" y="1211194"/>
                    <a:pt x="4025900" y="1207645"/>
                  </a:cubicBezTo>
                  <a:cubicBezTo>
                    <a:pt x="4000500" y="1203412"/>
                    <a:pt x="3974682" y="1201190"/>
                    <a:pt x="3949700" y="1194945"/>
                  </a:cubicBezTo>
                  <a:cubicBezTo>
                    <a:pt x="3885913" y="1178998"/>
                    <a:pt x="3915459" y="1187765"/>
                    <a:pt x="3860800" y="1169545"/>
                  </a:cubicBezTo>
                  <a:lnTo>
                    <a:pt x="3594100" y="1175895"/>
                  </a:lnTo>
                  <a:cubicBezTo>
                    <a:pt x="3583317" y="1176354"/>
                    <a:pt x="3572456" y="1178455"/>
                    <a:pt x="3562350" y="1182245"/>
                  </a:cubicBezTo>
                  <a:cubicBezTo>
                    <a:pt x="3555204" y="1184925"/>
                    <a:pt x="3549510" y="1190509"/>
                    <a:pt x="3543300" y="1194945"/>
                  </a:cubicBezTo>
                  <a:cubicBezTo>
                    <a:pt x="3513746" y="1216055"/>
                    <a:pt x="3515946" y="1213506"/>
                    <a:pt x="3492500" y="1245745"/>
                  </a:cubicBezTo>
                  <a:cubicBezTo>
                    <a:pt x="3483522" y="1258089"/>
                    <a:pt x="3473926" y="1270193"/>
                    <a:pt x="3467100" y="1283845"/>
                  </a:cubicBezTo>
                  <a:cubicBezTo>
                    <a:pt x="3459012" y="1300021"/>
                    <a:pt x="3455006" y="1317951"/>
                    <a:pt x="3448050" y="1334645"/>
                  </a:cubicBezTo>
                  <a:cubicBezTo>
                    <a:pt x="3444409" y="1343383"/>
                    <a:pt x="3439583" y="1351578"/>
                    <a:pt x="3435350" y="1360045"/>
                  </a:cubicBezTo>
                  <a:lnTo>
                    <a:pt x="3422650" y="1423545"/>
                  </a:lnTo>
                  <a:cubicBezTo>
                    <a:pt x="3420533" y="1434128"/>
                    <a:pt x="3417374" y="1444556"/>
                    <a:pt x="3416300" y="1455295"/>
                  </a:cubicBezTo>
                  <a:cubicBezTo>
                    <a:pt x="3415180" y="1466493"/>
                    <a:pt x="3412607" y="1523178"/>
                    <a:pt x="3403600" y="1544195"/>
                  </a:cubicBezTo>
                  <a:cubicBezTo>
                    <a:pt x="3400594" y="1551210"/>
                    <a:pt x="3396694" y="1558278"/>
                    <a:pt x="3390900" y="1563245"/>
                  </a:cubicBezTo>
                  <a:cubicBezTo>
                    <a:pt x="3381529" y="1571277"/>
                    <a:pt x="3370609" y="1577711"/>
                    <a:pt x="3359150" y="1582295"/>
                  </a:cubicBezTo>
                  <a:cubicBezTo>
                    <a:pt x="3349129" y="1586303"/>
                    <a:pt x="3338176" y="1588035"/>
                    <a:pt x="3327400" y="1588645"/>
                  </a:cubicBezTo>
                  <a:cubicBezTo>
                    <a:pt x="3225874" y="1594392"/>
                    <a:pt x="3124200" y="1597112"/>
                    <a:pt x="3022600" y="1601345"/>
                  </a:cubicBezTo>
                  <a:cubicBezTo>
                    <a:pt x="3009900" y="1605578"/>
                    <a:pt x="2996687" y="1608505"/>
                    <a:pt x="2984500" y="1614045"/>
                  </a:cubicBezTo>
                  <a:cubicBezTo>
                    <a:pt x="2973264" y="1619152"/>
                    <a:pt x="2961477" y="1624368"/>
                    <a:pt x="2952750" y="1633095"/>
                  </a:cubicBezTo>
                  <a:cubicBezTo>
                    <a:pt x="2939079" y="1646766"/>
                    <a:pt x="2929742" y="1699726"/>
                    <a:pt x="2927350" y="1709295"/>
                  </a:cubicBezTo>
                  <a:cubicBezTo>
                    <a:pt x="2931583" y="1751628"/>
                    <a:pt x="2928579" y="1795326"/>
                    <a:pt x="2940050" y="1836295"/>
                  </a:cubicBezTo>
                  <a:cubicBezTo>
                    <a:pt x="2944086" y="1850708"/>
                    <a:pt x="2961856" y="1856858"/>
                    <a:pt x="2971800" y="1868045"/>
                  </a:cubicBezTo>
                  <a:cubicBezTo>
                    <a:pt x="3011311" y="1912495"/>
                    <a:pt x="2968272" y="1876512"/>
                    <a:pt x="3016250" y="1912495"/>
                  </a:cubicBezTo>
                  <a:cubicBezTo>
                    <a:pt x="3030248" y="1935825"/>
                    <a:pt x="3040798" y="1949589"/>
                    <a:pt x="3048000" y="1975995"/>
                  </a:cubicBezTo>
                  <a:cubicBezTo>
                    <a:pt x="3051388" y="1988417"/>
                    <a:pt x="3052233" y="2001395"/>
                    <a:pt x="3054350" y="2014095"/>
                  </a:cubicBezTo>
                  <a:cubicBezTo>
                    <a:pt x="3056467" y="2041612"/>
                    <a:pt x="3057811" y="2069199"/>
                    <a:pt x="3060700" y="2096645"/>
                  </a:cubicBezTo>
                  <a:cubicBezTo>
                    <a:pt x="3062048" y="2109449"/>
                    <a:pt x="3068216" y="2121923"/>
                    <a:pt x="3067050" y="2134745"/>
                  </a:cubicBezTo>
                  <a:cubicBezTo>
                    <a:pt x="3063930" y="2169060"/>
                    <a:pt x="3057901" y="2203341"/>
                    <a:pt x="3048000" y="2236345"/>
                  </a:cubicBezTo>
                  <a:cubicBezTo>
                    <a:pt x="3044959" y="2246482"/>
                    <a:pt x="3035981" y="2253835"/>
                    <a:pt x="3028950" y="2261745"/>
                  </a:cubicBezTo>
                  <a:cubicBezTo>
                    <a:pt x="3010366" y="2282652"/>
                    <a:pt x="2991980" y="2301933"/>
                    <a:pt x="2965450" y="2312545"/>
                  </a:cubicBezTo>
                  <a:cubicBezTo>
                    <a:pt x="2958386" y="2315371"/>
                    <a:pt x="2899837" y="2324337"/>
                    <a:pt x="2895600" y="2325245"/>
                  </a:cubicBezTo>
                  <a:cubicBezTo>
                    <a:pt x="2878533" y="2328902"/>
                    <a:pt x="2861733" y="2333712"/>
                    <a:pt x="2844800" y="2337945"/>
                  </a:cubicBezTo>
                  <a:cubicBezTo>
                    <a:pt x="2744490" y="2335612"/>
                    <a:pt x="2591095" y="2335988"/>
                    <a:pt x="2476500" y="2325245"/>
                  </a:cubicBezTo>
                  <a:cubicBezTo>
                    <a:pt x="2394821" y="2317588"/>
                    <a:pt x="2362927" y="2311680"/>
                    <a:pt x="2286000" y="2299845"/>
                  </a:cubicBezTo>
                  <a:cubicBezTo>
                    <a:pt x="2266950" y="2293495"/>
                    <a:pt x="2247200" y="2288950"/>
                    <a:pt x="2228850" y="2280795"/>
                  </a:cubicBezTo>
                  <a:cubicBezTo>
                    <a:pt x="2185869" y="2261693"/>
                    <a:pt x="2164295" y="2243756"/>
                    <a:pt x="2127250" y="2217295"/>
                  </a:cubicBezTo>
                  <a:cubicBezTo>
                    <a:pt x="2120394" y="2203583"/>
                    <a:pt x="2104890" y="2174334"/>
                    <a:pt x="2101850" y="2160145"/>
                  </a:cubicBezTo>
                  <a:cubicBezTo>
                    <a:pt x="2097834" y="2141403"/>
                    <a:pt x="2096942" y="2122108"/>
                    <a:pt x="2095500" y="2102995"/>
                  </a:cubicBezTo>
                  <a:cubicBezTo>
                    <a:pt x="2088475" y="2009910"/>
                    <a:pt x="2084366" y="1916608"/>
                    <a:pt x="2076450" y="1823595"/>
                  </a:cubicBezTo>
                  <a:cubicBezTo>
                    <a:pt x="2074624" y="1802145"/>
                    <a:pt x="2063009" y="1796481"/>
                    <a:pt x="2044700" y="1785495"/>
                  </a:cubicBezTo>
                  <a:cubicBezTo>
                    <a:pt x="2042885" y="1784406"/>
                    <a:pt x="2065867" y="1754803"/>
                    <a:pt x="2063750" y="1753745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E8FBD4A5-427A-4AC9-A315-16991430B81A}"/>
                </a:ext>
              </a:extLst>
            </p:cNvPr>
            <p:cNvSpPr/>
            <p:nvPr/>
          </p:nvSpPr>
          <p:spPr>
            <a:xfrm>
              <a:off x="6749420" y="3460750"/>
              <a:ext cx="1924680" cy="3276600"/>
            </a:xfrm>
            <a:custGeom>
              <a:avLst/>
              <a:gdLst>
                <a:gd name="connsiteX0" fmla="*/ 1169030 w 1924680"/>
                <a:gd name="connsiteY0" fmla="*/ 254000 h 3276600"/>
                <a:gd name="connsiteX1" fmla="*/ 1124580 w 1924680"/>
                <a:gd name="connsiteY1" fmla="*/ 381000 h 3276600"/>
                <a:gd name="connsiteX2" fmla="*/ 1105530 w 1924680"/>
                <a:gd name="connsiteY2" fmla="*/ 425450 h 3276600"/>
                <a:gd name="connsiteX3" fmla="*/ 1086480 w 1924680"/>
                <a:gd name="connsiteY3" fmla="*/ 482600 h 3276600"/>
                <a:gd name="connsiteX4" fmla="*/ 1061080 w 1924680"/>
                <a:gd name="connsiteY4" fmla="*/ 539750 h 3276600"/>
                <a:gd name="connsiteX5" fmla="*/ 1042030 w 1924680"/>
                <a:gd name="connsiteY5" fmla="*/ 590550 h 3276600"/>
                <a:gd name="connsiteX6" fmla="*/ 991230 w 1924680"/>
                <a:gd name="connsiteY6" fmla="*/ 685800 h 3276600"/>
                <a:gd name="connsiteX7" fmla="*/ 965830 w 1924680"/>
                <a:gd name="connsiteY7" fmla="*/ 717550 h 3276600"/>
                <a:gd name="connsiteX8" fmla="*/ 940430 w 1924680"/>
                <a:gd name="connsiteY8" fmla="*/ 774700 h 3276600"/>
                <a:gd name="connsiteX9" fmla="*/ 908680 w 1924680"/>
                <a:gd name="connsiteY9" fmla="*/ 819150 h 3276600"/>
                <a:gd name="connsiteX10" fmla="*/ 851530 w 1924680"/>
                <a:gd name="connsiteY10" fmla="*/ 920750 h 3276600"/>
                <a:gd name="connsiteX11" fmla="*/ 781680 w 1924680"/>
                <a:gd name="connsiteY11" fmla="*/ 1016000 h 3276600"/>
                <a:gd name="connsiteX12" fmla="*/ 762630 w 1924680"/>
                <a:gd name="connsiteY12" fmla="*/ 1041400 h 3276600"/>
                <a:gd name="connsiteX13" fmla="*/ 718180 w 1924680"/>
                <a:gd name="connsiteY13" fmla="*/ 1130300 h 3276600"/>
                <a:gd name="connsiteX14" fmla="*/ 686430 w 1924680"/>
                <a:gd name="connsiteY14" fmla="*/ 1181100 h 3276600"/>
                <a:gd name="connsiteX15" fmla="*/ 661030 w 1924680"/>
                <a:gd name="connsiteY15" fmla="*/ 1244600 h 3276600"/>
                <a:gd name="connsiteX16" fmla="*/ 629280 w 1924680"/>
                <a:gd name="connsiteY16" fmla="*/ 1308100 h 3276600"/>
                <a:gd name="connsiteX17" fmla="*/ 578480 w 1924680"/>
                <a:gd name="connsiteY17" fmla="*/ 1428750 h 3276600"/>
                <a:gd name="connsiteX18" fmla="*/ 514980 w 1924680"/>
                <a:gd name="connsiteY18" fmla="*/ 1638300 h 3276600"/>
                <a:gd name="connsiteX19" fmla="*/ 508630 w 1924680"/>
                <a:gd name="connsiteY19" fmla="*/ 1727200 h 3276600"/>
                <a:gd name="connsiteX20" fmla="*/ 470530 w 1924680"/>
                <a:gd name="connsiteY20" fmla="*/ 1930400 h 3276600"/>
                <a:gd name="connsiteX21" fmla="*/ 457830 w 1924680"/>
                <a:gd name="connsiteY21" fmla="*/ 1987550 h 3276600"/>
                <a:gd name="connsiteX22" fmla="*/ 419730 w 1924680"/>
                <a:gd name="connsiteY22" fmla="*/ 2076450 h 3276600"/>
                <a:gd name="connsiteX23" fmla="*/ 400680 w 1924680"/>
                <a:gd name="connsiteY23" fmla="*/ 2114550 h 3276600"/>
                <a:gd name="connsiteX24" fmla="*/ 381630 w 1924680"/>
                <a:gd name="connsiteY24" fmla="*/ 2165350 h 3276600"/>
                <a:gd name="connsiteX25" fmla="*/ 330830 w 1924680"/>
                <a:gd name="connsiteY25" fmla="*/ 2254250 h 3276600"/>
                <a:gd name="connsiteX26" fmla="*/ 305430 w 1924680"/>
                <a:gd name="connsiteY26" fmla="*/ 2311400 h 3276600"/>
                <a:gd name="connsiteX27" fmla="*/ 280030 w 1924680"/>
                <a:gd name="connsiteY27" fmla="*/ 2374900 h 3276600"/>
                <a:gd name="connsiteX28" fmla="*/ 254630 w 1924680"/>
                <a:gd name="connsiteY28" fmla="*/ 2425700 h 3276600"/>
                <a:gd name="connsiteX29" fmla="*/ 203830 w 1924680"/>
                <a:gd name="connsiteY29" fmla="*/ 2546350 h 3276600"/>
                <a:gd name="connsiteX30" fmla="*/ 140330 w 1924680"/>
                <a:gd name="connsiteY30" fmla="*/ 2641600 h 3276600"/>
                <a:gd name="connsiteX31" fmla="*/ 114930 w 1924680"/>
                <a:gd name="connsiteY31" fmla="*/ 2698750 h 3276600"/>
                <a:gd name="connsiteX32" fmla="*/ 89530 w 1924680"/>
                <a:gd name="connsiteY32" fmla="*/ 2749550 h 3276600"/>
                <a:gd name="connsiteX33" fmla="*/ 64130 w 1924680"/>
                <a:gd name="connsiteY33" fmla="*/ 2819400 h 3276600"/>
                <a:gd name="connsiteX34" fmla="*/ 38730 w 1924680"/>
                <a:gd name="connsiteY34" fmla="*/ 2876550 h 3276600"/>
                <a:gd name="connsiteX35" fmla="*/ 26030 w 1924680"/>
                <a:gd name="connsiteY35" fmla="*/ 2927350 h 3276600"/>
                <a:gd name="connsiteX36" fmla="*/ 13330 w 1924680"/>
                <a:gd name="connsiteY36" fmla="*/ 2965450 h 3276600"/>
                <a:gd name="connsiteX37" fmla="*/ 13330 w 1924680"/>
                <a:gd name="connsiteY37" fmla="*/ 3194050 h 3276600"/>
                <a:gd name="connsiteX38" fmla="*/ 38730 w 1924680"/>
                <a:gd name="connsiteY38" fmla="*/ 3251200 h 3276600"/>
                <a:gd name="connsiteX39" fmla="*/ 64130 w 1924680"/>
                <a:gd name="connsiteY39" fmla="*/ 3263900 h 3276600"/>
                <a:gd name="connsiteX40" fmla="*/ 153030 w 1924680"/>
                <a:gd name="connsiteY40" fmla="*/ 3276600 h 3276600"/>
                <a:gd name="connsiteX41" fmla="*/ 292730 w 1924680"/>
                <a:gd name="connsiteY41" fmla="*/ 3263900 h 3276600"/>
                <a:gd name="connsiteX42" fmla="*/ 387980 w 1924680"/>
                <a:gd name="connsiteY42" fmla="*/ 3225800 h 3276600"/>
                <a:gd name="connsiteX43" fmla="*/ 413380 w 1924680"/>
                <a:gd name="connsiteY43" fmla="*/ 3219450 h 3276600"/>
                <a:gd name="connsiteX44" fmla="*/ 476880 w 1924680"/>
                <a:gd name="connsiteY44" fmla="*/ 3200400 h 3276600"/>
                <a:gd name="connsiteX45" fmla="*/ 534030 w 1924680"/>
                <a:gd name="connsiteY45" fmla="*/ 3175000 h 3276600"/>
                <a:gd name="connsiteX46" fmla="*/ 553080 w 1924680"/>
                <a:gd name="connsiteY46" fmla="*/ 3162300 h 3276600"/>
                <a:gd name="connsiteX47" fmla="*/ 654680 w 1924680"/>
                <a:gd name="connsiteY47" fmla="*/ 3149600 h 3276600"/>
                <a:gd name="connsiteX48" fmla="*/ 1118230 w 1924680"/>
                <a:gd name="connsiteY48" fmla="*/ 3162300 h 3276600"/>
                <a:gd name="connsiteX49" fmla="*/ 1302380 w 1924680"/>
                <a:gd name="connsiteY49" fmla="*/ 3155950 h 3276600"/>
                <a:gd name="connsiteX50" fmla="*/ 1346830 w 1924680"/>
                <a:gd name="connsiteY50" fmla="*/ 3136900 h 3276600"/>
                <a:gd name="connsiteX51" fmla="*/ 1442080 w 1924680"/>
                <a:gd name="connsiteY51" fmla="*/ 3060700 h 3276600"/>
                <a:gd name="connsiteX52" fmla="*/ 1543680 w 1924680"/>
                <a:gd name="connsiteY52" fmla="*/ 2940050 h 3276600"/>
                <a:gd name="connsiteX53" fmla="*/ 1594480 w 1924680"/>
                <a:gd name="connsiteY53" fmla="*/ 2889250 h 3276600"/>
                <a:gd name="connsiteX54" fmla="*/ 1632580 w 1924680"/>
                <a:gd name="connsiteY54" fmla="*/ 2844800 h 3276600"/>
                <a:gd name="connsiteX55" fmla="*/ 1740530 w 1924680"/>
                <a:gd name="connsiteY55" fmla="*/ 2768600 h 3276600"/>
                <a:gd name="connsiteX56" fmla="*/ 1804030 w 1924680"/>
                <a:gd name="connsiteY56" fmla="*/ 2692400 h 3276600"/>
                <a:gd name="connsiteX57" fmla="*/ 1835780 w 1924680"/>
                <a:gd name="connsiteY57" fmla="*/ 2660650 h 3276600"/>
                <a:gd name="connsiteX58" fmla="*/ 1861180 w 1924680"/>
                <a:gd name="connsiteY58" fmla="*/ 2609850 h 3276600"/>
                <a:gd name="connsiteX59" fmla="*/ 1918330 w 1924680"/>
                <a:gd name="connsiteY59" fmla="*/ 2438400 h 3276600"/>
                <a:gd name="connsiteX60" fmla="*/ 1924680 w 1924680"/>
                <a:gd name="connsiteY60" fmla="*/ 2400300 h 3276600"/>
                <a:gd name="connsiteX61" fmla="*/ 1911980 w 1924680"/>
                <a:gd name="connsiteY61" fmla="*/ 2216150 h 3276600"/>
                <a:gd name="connsiteX62" fmla="*/ 1905630 w 1924680"/>
                <a:gd name="connsiteY62" fmla="*/ 2159000 h 3276600"/>
                <a:gd name="connsiteX63" fmla="*/ 1861180 w 1924680"/>
                <a:gd name="connsiteY63" fmla="*/ 2057400 h 3276600"/>
                <a:gd name="connsiteX64" fmla="*/ 1823080 w 1924680"/>
                <a:gd name="connsiteY64" fmla="*/ 1936750 h 3276600"/>
                <a:gd name="connsiteX65" fmla="*/ 1772280 w 1924680"/>
                <a:gd name="connsiteY65" fmla="*/ 1828800 h 3276600"/>
                <a:gd name="connsiteX66" fmla="*/ 1753230 w 1924680"/>
                <a:gd name="connsiteY66" fmla="*/ 1778000 h 3276600"/>
                <a:gd name="connsiteX67" fmla="*/ 1746880 w 1924680"/>
                <a:gd name="connsiteY67" fmla="*/ 1746250 h 3276600"/>
                <a:gd name="connsiteX68" fmla="*/ 1734180 w 1924680"/>
                <a:gd name="connsiteY68" fmla="*/ 1701800 h 3276600"/>
                <a:gd name="connsiteX69" fmla="*/ 1721480 w 1924680"/>
                <a:gd name="connsiteY69" fmla="*/ 1644650 h 3276600"/>
                <a:gd name="connsiteX70" fmla="*/ 1689730 w 1924680"/>
                <a:gd name="connsiteY70" fmla="*/ 1511300 h 3276600"/>
                <a:gd name="connsiteX71" fmla="*/ 1670680 w 1924680"/>
                <a:gd name="connsiteY71" fmla="*/ 1428750 h 3276600"/>
                <a:gd name="connsiteX72" fmla="*/ 1619880 w 1924680"/>
                <a:gd name="connsiteY72" fmla="*/ 1270000 h 3276600"/>
                <a:gd name="connsiteX73" fmla="*/ 1600830 w 1924680"/>
                <a:gd name="connsiteY73" fmla="*/ 1225550 h 3276600"/>
                <a:gd name="connsiteX74" fmla="*/ 1588130 w 1924680"/>
                <a:gd name="connsiteY74" fmla="*/ 1181100 h 3276600"/>
                <a:gd name="connsiteX75" fmla="*/ 1569080 w 1924680"/>
                <a:gd name="connsiteY75" fmla="*/ 1123950 h 3276600"/>
                <a:gd name="connsiteX76" fmla="*/ 1562730 w 1924680"/>
                <a:gd name="connsiteY76" fmla="*/ 1060450 h 3276600"/>
                <a:gd name="connsiteX77" fmla="*/ 1550030 w 1924680"/>
                <a:gd name="connsiteY77" fmla="*/ 990600 h 3276600"/>
                <a:gd name="connsiteX78" fmla="*/ 1543680 w 1924680"/>
                <a:gd name="connsiteY78" fmla="*/ 933450 h 3276600"/>
                <a:gd name="connsiteX79" fmla="*/ 1537330 w 1924680"/>
                <a:gd name="connsiteY79" fmla="*/ 882650 h 3276600"/>
                <a:gd name="connsiteX80" fmla="*/ 1524630 w 1924680"/>
                <a:gd name="connsiteY80" fmla="*/ 615950 h 3276600"/>
                <a:gd name="connsiteX81" fmla="*/ 1518280 w 1924680"/>
                <a:gd name="connsiteY81" fmla="*/ 565150 h 3276600"/>
                <a:gd name="connsiteX82" fmla="*/ 1505580 w 1924680"/>
                <a:gd name="connsiteY82" fmla="*/ 488950 h 3276600"/>
                <a:gd name="connsiteX83" fmla="*/ 1492880 w 1924680"/>
                <a:gd name="connsiteY83" fmla="*/ 406400 h 3276600"/>
                <a:gd name="connsiteX84" fmla="*/ 1486530 w 1924680"/>
                <a:gd name="connsiteY84" fmla="*/ 311150 h 3276600"/>
                <a:gd name="connsiteX85" fmla="*/ 1480180 w 1924680"/>
                <a:gd name="connsiteY85" fmla="*/ 247650 h 3276600"/>
                <a:gd name="connsiteX86" fmla="*/ 1473830 w 1924680"/>
                <a:gd name="connsiteY86" fmla="*/ 127000 h 3276600"/>
                <a:gd name="connsiteX87" fmla="*/ 1461130 w 1924680"/>
                <a:gd name="connsiteY87" fmla="*/ 88900 h 3276600"/>
                <a:gd name="connsiteX88" fmla="*/ 1454780 w 1924680"/>
                <a:gd name="connsiteY88" fmla="*/ 50800 h 3276600"/>
                <a:gd name="connsiteX89" fmla="*/ 1410330 w 1924680"/>
                <a:gd name="connsiteY89" fmla="*/ 0 h 3276600"/>
                <a:gd name="connsiteX90" fmla="*/ 1308730 w 1924680"/>
                <a:gd name="connsiteY90" fmla="*/ 19050 h 3276600"/>
                <a:gd name="connsiteX91" fmla="*/ 1289680 w 1924680"/>
                <a:gd name="connsiteY91" fmla="*/ 50800 h 3276600"/>
                <a:gd name="connsiteX92" fmla="*/ 1257930 w 1924680"/>
                <a:gd name="connsiteY92" fmla="*/ 107950 h 3276600"/>
                <a:gd name="connsiteX93" fmla="*/ 1238880 w 1924680"/>
                <a:gd name="connsiteY93" fmla="*/ 127000 h 3276600"/>
                <a:gd name="connsiteX94" fmla="*/ 1226180 w 1924680"/>
                <a:gd name="connsiteY94" fmla="*/ 152400 h 3276600"/>
                <a:gd name="connsiteX95" fmla="*/ 1188080 w 1924680"/>
                <a:gd name="connsiteY95" fmla="*/ 203200 h 3276600"/>
                <a:gd name="connsiteX96" fmla="*/ 1169030 w 1924680"/>
                <a:gd name="connsiteY96" fmla="*/ 254000 h 3276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1924680" h="3276600">
                  <a:moveTo>
                    <a:pt x="1169030" y="254000"/>
                  </a:moveTo>
                  <a:cubicBezTo>
                    <a:pt x="1158447" y="283633"/>
                    <a:pt x="1176243" y="226010"/>
                    <a:pt x="1124580" y="381000"/>
                  </a:cubicBezTo>
                  <a:cubicBezTo>
                    <a:pt x="1119482" y="396293"/>
                    <a:pt x="1111190" y="410356"/>
                    <a:pt x="1105530" y="425450"/>
                  </a:cubicBezTo>
                  <a:cubicBezTo>
                    <a:pt x="1098479" y="444252"/>
                    <a:pt x="1093758" y="463885"/>
                    <a:pt x="1086480" y="482600"/>
                  </a:cubicBezTo>
                  <a:cubicBezTo>
                    <a:pt x="1078924" y="502029"/>
                    <a:pt x="1069017" y="520473"/>
                    <a:pt x="1061080" y="539750"/>
                  </a:cubicBezTo>
                  <a:cubicBezTo>
                    <a:pt x="1054194" y="556473"/>
                    <a:pt x="1049279" y="573981"/>
                    <a:pt x="1042030" y="590550"/>
                  </a:cubicBezTo>
                  <a:cubicBezTo>
                    <a:pt x="1033291" y="610524"/>
                    <a:pt x="1004125" y="666457"/>
                    <a:pt x="991230" y="685800"/>
                  </a:cubicBezTo>
                  <a:cubicBezTo>
                    <a:pt x="983712" y="697077"/>
                    <a:pt x="972554" y="705782"/>
                    <a:pt x="965830" y="717550"/>
                  </a:cubicBezTo>
                  <a:cubicBezTo>
                    <a:pt x="955487" y="735650"/>
                    <a:pt x="950650" y="756530"/>
                    <a:pt x="940430" y="774700"/>
                  </a:cubicBezTo>
                  <a:cubicBezTo>
                    <a:pt x="931503" y="790570"/>
                    <a:pt x="918147" y="803597"/>
                    <a:pt x="908680" y="819150"/>
                  </a:cubicBezTo>
                  <a:cubicBezTo>
                    <a:pt x="888477" y="852341"/>
                    <a:pt x="874509" y="889416"/>
                    <a:pt x="851530" y="920750"/>
                  </a:cubicBezTo>
                  <a:lnTo>
                    <a:pt x="781680" y="1016000"/>
                  </a:lnTo>
                  <a:cubicBezTo>
                    <a:pt x="775402" y="1024520"/>
                    <a:pt x="767363" y="1031934"/>
                    <a:pt x="762630" y="1041400"/>
                  </a:cubicBezTo>
                  <a:cubicBezTo>
                    <a:pt x="747813" y="1071033"/>
                    <a:pt x="735739" y="1102205"/>
                    <a:pt x="718180" y="1130300"/>
                  </a:cubicBezTo>
                  <a:cubicBezTo>
                    <a:pt x="707597" y="1147233"/>
                    <a:pt x="695360" y="1163240"/>
                    <a:pt x="686430" y="1181100"/>
                  </a:cubicBezTo>
                  <a:cubicBezTo>
                    <a:pt x="676235" y="1201490"/>
                    <a:pt x="670385" y="1223811"/>
                    <a:pt x="661030" y="1244600"/>
                  </a:cubicBezTo>
                  <a:cubicBezTo>
                    <a:pt x="651319" y="1266181"/>
                    <a:pt x="639411" y="1286713"/>
                    <a:pt x="629280" y="1308100"/>
                  </a:cubicBezTo>
                  <a:cubicBezTo>
                    <a:pt x="618525" y="1330805"/>
                    <a:pt x="585482" y="1406343"/>
                    <a:pt x="578480" y="1428750"/>
                  </a:cubicBezTo>
                  <a:cubicBezTo>
                    <a:pt x="487590" y="1719598"/>
                    <a:pt x="580625" y="1457775"/>
                    <a:pt x="514980" y="1638300"/>
                  </a:cubicBezTo>
                  <a:cubicBezTo>
                    <a:pt x="512863" y="1667933"/>
                    <a:pt x="511911" y="1697673"/>
                    <a:pt x="508630" y="1727200"/>
                  </a:cubicBezTo>
                  <a:cubicBezTo>
                    <a:pt x="501019" y="1795703"/>
                    <a:pt x="484928" y="1863208"/>
                    <a:pt x="470530" y="1930400"/>
                  </a:cubicBezTo>
                  <a:cubicBezTo>
                    <a:pt x="466441" y="1949482"/>
                    <a:pt x="466557" y="1970096"/>
                    <a:pt x="457830" y="1987550"/>
                  </a:cubicBezTo>
                  <a:cubicBezTo>
                    <a:pt x="386802" y="2129605"/>
                    <a:pt x="466447" y="1964329"/>
                    <a:pt x="419730" y="2076450"/>
                  </a:cubicBezTo>
                  <a:cubicBezTo>
                    <a:pt x="414269" y="2089557"/>
                    <a:pt x="406273" y="2101499"/>
                    <a:pt x="400680" y="2114550"/>
                  </a:cubicBezTo>
                  <a:cubicBezTo>
                    <a:pt x="393556" y="2131173"/>
                    <a:pt x="388879" y="2148781"/>
                    <a:pt x="381630" y="2165350"/>
                  </a:cubicBezTo>
                  <a:cubicBezTo>
                    <a:pt x="331164" y="2280701"/>
                    <a:pt x="381437" y="2159361"/>
                    <a:pt x="330830" y="2254250"/>
                  </a:cubicBezTo>
                  <a:cubicBezTo>
                    <a:pt x="321020" y="2272644"/>
                    <a:pt x="313520" y="2292187"/>
                    <a:pt x="305430" y="2311400"/>
                  </a:cubicBezTo>
                  <a:cubicBezTo>
                    <a:pt x="296583" y="2332411"/>
                    <a:pt x="289289" y="2354068"/>
                    <a:pt x="280030" y="2374900"/>
                  </a:cubicBezTo>
                  <a:cubicBezTo>
                    <a:pt x="272341" y="2392200"/>
                    <a:pt x="262319" y="2408400"/>
                    <a:pt x="254630" y="2425700"/>
                  </a:cubicBezTo>
                  <a:cubicBezTo>
                    <a:pt x="236908" y="2465575"/>
                    <a:pt x="229193" y="2510842"/>
                    <a:pt x="203830" y="2546350"/>
                  </a:cubicBezTo>
                  <a:cubicBezTo>
                    <a:pt x="182781" y="2575819"/>
                    <a:pt x="157267" y="2609609"/>
                    <a:pt x="140330" y="2641600"/>
                  </a:cubicBezTo>
                  <a:cubicBezTo>
                    <a:pt x="130576" y="2660024"/>
                    <a:pt x="123806" y="2679887"/>
                    <a:pt x="114930" y="2698750"/>
                  </a:cubicBezTo>
                  <a:cubicBezTo>
                    <a:pt x="106869" y="2715880"/>
                    <a:pt x="96877" y="2732102"/>
                    <a:pt x="89530" y="2749550"/>
                  </a:cubicBezTo>
                  <a:cubicBezTo>
                    <a:pt x="79916" y="2772383"/>
                    <a:pt x="73331" y="2796397"/>
                    <a:pt x="64130" y="2819400"/>
                  </a:cubicBezTo>
                  <a:cubicBezTo>
                    <a:pt x="56388" y="2838756"/>
                    <a:pt x="45668" y="2856892"/>
                    <a:pt x="38730" y="2876550"/>
                  </a:cubicBezTo>
                  <a:cubicBezTo>
                    <a:pt x="32921" y="2893009"/>
                    <a:pt x="30825" y="2910567"/>
                    <a:pt x="26030" y="2927350"/>
                  </a:cubicBezTo>
                  <a:cubicBezTo>
                    <a:pt x="22352" y="2940222"/>
                    <a:pt x="17563" y="2952750"/>
                    <a:pt x="13330" y="2965450"/>
                  </a:cubicBezTo>
                  <a:cubicBezTo>
                    <a:pt x="-4513" y="3090354"/>
                    <a:pt x="-4375" y="3040605"/>
                    <a:pt x="13330" y="3194050"/>
                  </a:cubicBezTo>
                  <a:cubicBezTo>
                    <a:pt x="15539" y="3213192"/>
                    <a:pt x="25280" y="3237750"/>
                    <a:pt x="38730" y="3251200"/>
                  </a:cubicBezTo>
                  <a:cubicBezTo>
                    <a:pt x="45423" y="3257893"/>
                    <a:pt x="55267" y="3260576"/>
                    <a:pt x="64130" y="3263900"/>
                  </a:cubicBezTo>
                  <a:cubicBezTo>
                    <a:pt x="89241" y="3273317"/>
                    <a:pt x="131852" y="3274482"/>
                    <a:pt x="153030" y="3276600"/>
                  </a:cubicBezTo>
                  <a:cubicBezTo>
                    <a:pt x="199597" y="3272367"/>
                    <a:pt x="246568" y="3271346"/>
                    <a:pt x="292730" y="3263900"/>
                  </a:cubicBezTo>
                  <a:cubicBezTo>
                    <a:pt x="345665" y="3255362"/>
                    <a:pt x="344425" y="3243222"/>
                    <a:pt x="387980" y="3225800"/>
                  </a:cubicBezTo>
                  <a:cubicBezTo>
                    <a:pt x="396083" y="3222559"/>
                    <a:pt x="405021" y="3221958"/>
                    <a:pt x="413380" y="3219450"/>
                  </a:cubicBezTo>
                  <a:cubicBezTo>
                    <a:pt x="490679" y="3196260"/>
                    <a:pt x="418336" y="3215036"/>
                    <a:pt x="476880" y="3200400"/>
                  </a:cubicBezTo>
                  <a:cubicBezTo>
                    <a:pt x="519993" y="3171658"/>
                    <a:pt x="466020" y="3205227"/>
                    <a:pt x="534030" y="3175000"/>
                  </a:cubicBezTo>
                  <a:cubicBezTo>
                    <a:pt x="541004" y="3171900"/>
                    <a:pt x="545612" y="3163872"/>
                    <a:pt x="553080" y="3162300"/>
                  </a:cubicBezTo>
                  <a:cubicBezTo>
                    <a:pt x="586478" y="3155269"/>
                    <a:pt x="654680" y="3149600"/>
                    <a:pt x="654680" y="3149600"/>
                  </a:cubicBezTo>
                  <a:cubicBezTo>
                    <a:pt x="836825" y="3158274"/>
                    <a:pt x="894856" y="3162300"/>
                    <a:pt x="1118230" y="3162300"/>
                  </a:cubicBezTo>
                  <a:cubicBezTo>
                    <a:pt x="1179650" y="3162300"/>
                    <a:pt x="1240997" y="3158067"/>
                    <a:pt x="1302380" y="3155950"/>
                  </a:cubicBezTo>
                  <a:cubicBezTo>
                    <a:pt x="1317197" y="3149600"/>
                    <a:pt x="1333511" y="3145981"/>
                    <a:pt x="1346830" y="3136900"/>
                  </a:cubicBezTo>
                  <a:cubicBezTo>
                    <a:pt x="1380424" y="3113995"/>
                    <a:pt x="1417117" y="3092795"/>
                    <a:pt x="1442080" y="3060700"/>
                  </a:cubicBezTo>
                  <a:cubicBezTo>
                    <a:pt x="1489698" y="2999477"/>
                    <a:pt x="1487276" y="2999772"/>
                    <a:pt x="1543680" y="2940050"/>
                  </a:cubicBezTo>
                  <a:cubicBezTo>
                    <a:pt x="1560123" y="2922640"/>
                    <a:pt x="1578140" y="2906757"/>
                    <a:pt x="1594480" y="2889250"/>
                  </a:cubicBezTo>
                  <a:cubicBezTo>
                    <a:pt x="1607795" y="2874984"/>
                    <a:pt x="1618314" y="2858115"/>
                    <a:pt x="1632580" y="2844800"/>
                  </a:cubicBezTo>
                  <a:cubicBezTo>
                    <a:pt x="1722431" y="2760939"/>
                    <a:pt x="1655250" y="2835606"/>
                    <a:pt x="1740530" y="2768600"/>
                  </a:cubicBezTo>
                  <a:cubicBezTo>
                    <a:pt x="1791901" y="2728237"/>
                    <a:pt x="1766562" y="2738195"/>
                    <a:pt x="1804030" y="2692400"/>
                  </a:cubicBezTo>
                  <a:cubicBezTo>
                    <a:pt x="1813508" y="2680816"/>
                    <a:pt x="1827261" y="2672956"/>
                    <a:pt x="1835780" y="2660650"/>
                  </a:cubicBezTo>
                  <a:cubicBezTo>
                    <a:pt x="1846556" y="2645084"/>
                    <a:pt x="1854037" y="2627383"/>
                    <a:pt x="1861180" y="2609850"/>
                  </a:cubicBezTo>
                  <a:cubicBezTo>
                    <a:pt x="1888646" y="2542433"/>
                    <a:pt x="1904609" y="2502430"/>
                    <a:pt x="1918330" y="2438400"/>
                  </a:cubicBezTo>
                  <a:cubicBezTo>
                    <a:pt x="1921028" y="2425811"/>
                    <a:pt x="1922563" y="2413000"/>
                    <a:pt x="1924680" y="2400300"/>
                  </a:cubicBezTo>
                  <a:cubicBezTo>
                    <a:pt x="1920447" y="2338917"/>
                    <a:pt x="1916822" y="2277488"/>
                    <a:pt x="1911980" y="2216150"/>
                  </a:cubicBezTo>
                  <a:cubicBezTo>
                    <a:pt x="1910471" y="2197042"/>
                    <a:pt x="1910020" y="2177658"/>
                    <a:pt x="1905630" y="2159000"/>
                  </a:cubicBezTo>
                  <a:cubicBezTo>
                    <a:pt x="1895993" y="2118044"/>
                    <a:pt x="1877855" y="2095513"/>
                    <a:pt x="1861180" y="2057400"/>
                  </a:cubicBezTo>
                  <a:cubicBezTo>
                    <a:pt x="1826731" y="1978658"/>
                    <a:pt x="1856130" y="2031180"/>
                    <a:pt x="1823080" y="1936750"/>
                  </a:cubicBezTo>
                  <a:cubicBezTo>
                    <a:pt x="1806031" y="1888038"/>
                    <a:pt x="1792436" y="1874872"/>
                    <a:pt x="1772280" y="1828800"/>
                  </a:cubicBezTo>
                  <a:cubicBezTo>
                    <a:pt x="1765031" y="1812231"/>
                    <a:pt x="1758548" y="1795285"/>
                    <a:pt x="1753230" y="1778000"/>
                  </a:cubicBezTo>
                  <a:cubicBezTo>
                    <a:pt x="1750056" y="1767684"/>
                    <a:pt x="1749498" y="1756721"/>
                    <a:pt x="1746880" y="1746250"/>
                  </a:cubicBezTo>
                  <a:cubicBezTo>
                    <a:pt x="1743143" y="1731301"/>
                    <a:pt x="1737917" y="1716749"/>
                    <a:pt x="1734180" y="1701800"/>
                  </a:cubicBezTo>
                  <a:cubicBezTo>
                    <a:pt x="1729447" y="1682868"/>
                    <a:pt x="1725914" y="1663654"/>
                    <a:pt x="1721480" y="1644650"/>
                  </a:cubicBezTo>
                  <a:cubicBezTo>
                    <a:pt x="1711097" y="1600153"/>
                    <a:pt x="1700195" y="1555778"/>
                    <a:pt x="1689730" y="1511300"/>
                  </a:cubicBezTo>
                  <a:cubicBezTo>
                    <a:pt x="1683262" y="1483811"/>
                    <a:pt x="1679287" y="1455646"/>
                    <a:pt x="1670680" y="1428750"/>
                  </a:cubicBezTo>
                  <a:cubicBezTo>
                    <a:pt x="1653747" y="1375833"/>
                    <a:pt x="1641766" y="1321068"/>
                    <a:pt x="1619880" y="1270000"/>
                  </a:cubicBezTo>
                  <a:cubicBezTo>
                    <a:pt x="1613530" y="1255183"/>
                    <a:pt x="1606252" y="1240731"/>
                    <a:pt x="1600830" y="1225550"/>
                  </a:cubicBezTo>
                  <a:cubicBezTo>
                    <a:pt x="1595647" y="1211038"/>
                    <a:pt x="1592726" y="1195808"/>
                    <a:pt x="1588130" y="1181100"/>
                  </a:cubicBezTo>
                  <a:cubicBezTo>
                    <a:pt x="1582140" y="1161934"/>
                    <a:pt x="1575430" y="1143000"/>
                    <a:pt x="1569080" y="1123950"/>
                  </a:cubicBezTo>
                  <a:cubicBezTo>
                    <a:pt x="1566963" y="1102783"/>
                    <a:pt x="1565738" y="1081508"/>
                    <a:pt x="1562730" y="1060450"/>
                  </a:cubicBezTo>
                  <a:cubicBezTo>
                    <a:pt x="1559383" y="1037023"/>
                    <a:pt x="1553540" y="1014003"/>
                    <a:pt x="1550030" y="990600"/>
                  </a:cubicBezTo>
                  <a:cubicBezTo>
                    <a:pt x="1547187" y="971645"/>
                    <a:pt x="1545920" y="952486"/>
                    <a:pt x="1543680" y="933450"/>
                  </a:cubicBezTo>
                  <a:cubicBezTo>
                    <a:pt x="1541686" y="916502"/>
                    <a:pt x="1538747" y="899656"/>
                    <a:pt x="1537330" y="882650"/>
                  </a:cubicBezTo>
                  <a:cubicBezTo>
                    <a:pt x="1526884" y="757301"/>
                    <a:pt x="1533356" y="764291"/>
                    <a:pt x="1524630" y="615950"/>
                  </a:cubicBezTo>
                  <a:cubicBezTo>
                    <a:pt x="1523628" y="598914"/>
                    <a:pt x="1520535" y="582065"/>
                    <a:pt x="1518280" y="565150"/>
                  </a:cubicBezTo>
                  <a:cubicBezTo>
                    <a:pt x="1509154" y="496702"/>
                    <a:pt x="1515767" y="544977"/>
                    <a:pt x="1505580" y="488950"/>
                  </a:cubicBezTo>
                  <a:cubicBezTo>
                    <a:pt x="1499706" y="456645"/>
                    <a:pt x="1497637" y="439698"/>
                    <a:pt x="1492880" y="406400"/>
                  </a:cubicBezTo>
                  <a:cubicBezTo>
                    <a:pt x="1490763" y="374650"/>
                    <a:pt x="1489068" y="342869"/>
                    <a:pt x="1486530" y="311150"/>
                  </a:cubicBezTo>
                  <a:cubicBezTo>
                    <a:pt x="1484834" y="289946"/>
                    <a:pt x="1481644" y="268872"/>
                    <a:pt x="1480180" y="247650"/>
                  </a:cubicBezTo>
                  <a:cubicBezTo>
                    <a:pt x="1477409" y="207473"/>
                    <a:pt x="1478628" y="166985"/>
                    <a:pt x="1473830" y="127000"/>
                  </a:cubicBezTo>
                  <a:cubicBezTo>
                    <a:pt x="1472235" y="113708"/>
                    <a:pt x="1464377" y="101887"/>
                    <a:pt x="1461130" y="88900"/>
                  </a:cubicBezTo>
                  <a:cubicBezTo>
                    <a:pt x="1458007" y="76409"/>
                    <a:pt x="1459732" y="62685"/>
                    <a:pt x="1454780" y="50800"/>
                  </a:cubicBezTo>
                  <a:cubicBezTo>
                    <a:pt x="1440533" y="16608"/>
                    <a:pt x="1434387" y="16038"/>
                    <a:pt x="1410330" y="0"/>
                  </a:cubicBezTo>
                  <a:cubicBezTo>
                    <a:pt x="1376463" y="6350"/>
                    <a:pt x="1340487" y="5679"/>
                    <a:pt x="1308730" y="19050"/>
                  </a:cubicBezTo>
                  <a:cubicBezTo>
                    <a:pt x="1297355" y="23839"/>
                    <a:pt x="1295674" y="40011"/>
                    <a:pt x="1289680" y="50800"/>
                  </a:cubicBezTo>
                  <a:cubicBezTo>
                    <a:pt x="1276756" y="74063"/>
                    <a:pt x="1274945" y="85263"/>
                    <a:pt x="1257930" y="107950"/>
                  </a:cubicBezTo>
                  <a:cubicBezTo>
                    <a:pt x="1252542" y="115134"/>
                    <a:pt x="1244100" y="119692"/>
                    <a:pt x="1238880" y="127000"/>
                  </a:cubicBezTo>
                  <a:cubicBezTo>
                    <a:pt x="1233378" y="134703"/>
                    <a:pt x="1231431" y="144524"/>
                    <a:pt x="1226180" y="152400"/>
                  </a:cubicBezTo>
                  <a:cubicBezTo>
                    <a:pt x="1214439" y="170012"/>
                    <a:pt x="1188080" y="203200"/>
                    <a:pt x="1188080" y="203200"/>
                  </a:cubicBezTo>
                  <a:cubicBezTo>
                    <a:pt x="1181061" y="224258"/>
                    <a:pt x="1179613" y="224367"/>
                    <a:pt x="1169030" y="254000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AA52E637-3A5D-4AD9-A15A-78A6F1321E3A}"/>
              </a:ext>
            </a:extLst>
          </p:cNvPr>
          <p:cNvGrpSpPr/>
          <p:nvPr/>
        </p:nvGrpSpPr>
        <p:grpSpPr>
          <a:xfrm>
            <a:off x="8186732" y="3380503"/>
            <a:ext cx="3848485" cy="2886364"/>
            <a:chOff x="484632" y="0"/>
            <a:chExt cx="9144000" cy="6858000"/>
          </a:xfrm>
        </p:grpSpPr>
        <p:pic>
          <p:nvPicPr>
            <p:cNvPr id="86" name="Picture 85" descr="A picture containing dark, night, outdoor object, night sky&#10;&#10;Description automatically generated">
              <a:extLst>
                <a:ext uri="{FF2B5EF4-FFF2-40B4-BE49-F238E27FC236}">
                  <a16:creationId xmlns:a16="http://schemas.microsoft.com/office/drawing/2014/main" id="{0881E65A-A461-47E6-8DA9-7C79ACC36A2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brightnessContrast bright="8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A9F112F2-9E93-4736-82EA-6C26FD724413}"/>
                </a:ext>
              </a:extLst>
            </p:cNvPr>
            <p:cNvGrpSpPr/>
            <p:nvPr/>
          </p:nvGrpSpPr>
          <p:grpSpPr>
            <a:xfrm>
              <a:off x="2800350" y="3252788"/>
              <a:ext cx="3910013" cy="2647950"/>
              <a:chOff x="2800350" y="3252788"/>
              <a:chExt cx="3910013" cy="2647950"/>
            </a:xfrm>
          </p:grpSpPr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5028869D-B901-467C-8F4D-C6E9F72274AE}"/>
                  </a:ext>
                </a:extLst>
              </p:cNvPr>
              <p:cNvSpPr/>
              <p:nvPr/>
            </p:nvSpPr>
            <p:spPr>
              <a:xfrm>
                <a:off x="2800350" y="3252788"/>
                <a:ext cx="3910013" cy="2647950"/>
              </a:xfrm>
              <a:custGeom>
                <a:avLst/>
                <a:gdLst>
                  <a:gd name="connsiteX0" fmla="*/ 538163 w 3910013"/>
                  <a:gd name="connsiteY0" fmla="*/ 1533525 h 2647950"/>
                  <a:gd name="connsiteX1" fmla="*/ 590550 w 3910013"/>
                  <a:gd name="connsiteY1" fmla="*/ 1471612 h 2647950"/>
                  <a:gd name="connsiteX2" fmla="*/ 604838 w 3910013"/>
                  <a:gd name="connsiteY2" fmla="*/ 1466850 h 2647950"/>
                  <a:gd name="connsiteX3" fmla="*/ 628650 w 3910013"/>
                  <a:gd name="connsiteY3" fmla="*/ 1447800 h 2647950"/>
                  <a:gd name="connsiteX4" fmla="*/ 681038 w 3910013"/>
                  <a:gd name="connsiteY4" fmla="*/ 1423987 h 2647950"/>
                  <a:gd name="connsiteX5" fmla="*/ 719138 w 3910013"/>
                  <a:gd name="connsiteY5" fmla="*/ 1404937 h 2647950"/>
                  <a:gd name="connsiteX6" fmla="*/ 738188 w 3910013"/>
                  <a:gd name="connsiteY6" fmla="*/ 1395412 h 2647950"/>
                  <a:gd name="connsiteX7" fmla="*/ 785813 w 3910013"/>
                  <a:gd name="connsiteY7" fmla="*/ 1376362 h 2647950"/>
                  <a:gd name="connsiteX8" fmla="*/ 823913 w 3910013"/>
                  <a:gd name="connsiteY8" fmla="*/ 1366837 h 2647950"/>
                  <a:gd name="connsiteX9" fmla="*/ 842963 w 3910013"/>
                  <a:gd name="connsiteY9" fmla="*/ 1357312 h 2647950"/>
                  <a:gd name="connsiteX10" fmla="*/ 890588 w 3910013"/>
                  <a:gd name="connsiteY10" fmla="*/ 1347787 h 2647950"/>
                  <a:gd name="connsiteX11" fmla="*/ 957263 w 3910013"/>
                  <a:gd name="connsiteY11" fmla="*/ 1338262 h 2647950"/>
                  <a:gd name="connsiteX12" fmla="*/ 990600 w 3910013"/>
                  <a:gd name="connsiteY12" fmla="*/ 1333500 h 2647950"/>
                  <a:gd name="connsiteX13" fmla="*/ 1071563 w 3910013"/>
                  <a:gd name="connsiteY13" fmla="*/ 1328737 h 2647950"/>
                  <a:gd name="connsiteX14" fmla="*/ 1100138 w 3910013"/>
                  <a:gd name="connsiteY14" fmla="*/ 1319212 h 2647950"/>
                  <a:gd name="connsiteX15" fmla="*/ 1147763 w 3910013"/>
                  <a:gd name="connsiteY15" fmla="*/ 1309687 h 2647950"/>
                  <a:gd name="connsiteX16" fmla="*/ 1352550 w 3910013"/>
                  <a:gd name="connsiteY16" fmla="*/ 1314450 h 2647950"/>
                  <a:gd name="connsiteX17" fmla="*/ 1385888 w 3910013"/>
                  <a:gd name="connsiteY17" fmla="*/ 1323975 h 2647950"/>
                  <a:gd name="connsiteX18" fmla="*/ 1428750 w 3910013"/>
                  <a:gd name="connsiteY18" fmla="*/ 1328737 h 2647950"/>
                  <a:gd name="connsiteX19" fmla="*/ 1524000 w 3910013"/>
                  <a:gd name="connsiteY19" fmla="*/ 1338262 h 2647950"/>
                  <a:gd name="connsiteX20" fmla="*/ 1657350 w 3910013"/>
                  <a:gd name="connsiteY20" fmla="*/ 1333500 h 2647950"/>
                  <a:gd name="connsiteX21" fmla="*/ 1690688 w 3910013"/>
                  <a:gd name="connsiteY21" fmla="*/ 1314450 h 2647950"/>
                  <a:gd name="connsiteX22" fmla="*/ 1714500 w 3910013"/>
                  <a:gd name="connsiteY22" fmla="*/ 1309687 h 2647950"/>
                  <a:gd name="connsiteX23" fmla="*/ 1733550 w 3910013"/>
                  <a:gd name="connsiteY23" fmla="*/ 1300162 h 2647950"/>
                  <a:gd name="connsiteX24" fmla="*/ 1804988 w 3910013"/>
                  <a:gd name="connsiteY24" fmla="*/ 1290637 h 2647950"/>
                  <a:gd name="connsiteX25" fmla="*/ 1828800 w 3910013"/>
                  <a:gd name="connsiteY25" fmla="*/ 1281112 h 2647950"/>
                  <a:gd name="connsiteX26" fmla="*/ 1881188 w 3910013"/>
                  <a:gd name="connsiteY26" fmla="*/ 1271587 h 2647950"/>
                  <a:gd name="connsiteX27" fmla="*/ 1914525 w 3910013"/>
                  <a:gd name="connsiteY27" fmla="*/ 1262062 h 2647950"/>
                  <a:gd name="connsiteX28" fmla="*/ 1938338 w 3910013"/>
                  <a:gd name="connsiteY28" fmla="*/ 1257300 h 2647950"/>
                  <a:gd name="connsiteX29" fmla="*/ 1957388 w 3910013"/>
                  <a:gd name="connsiteY29" fmla="*/ 1252537 h 2647950"/>
                  <a:gd name="connsiteX30" fmla="*/ 2038350 w 3910013"/>
                  <a:gd name="connsiteY30" fmla="*/ 1243012 h 2647950"/>
                  <a:gd name="connsiteX31" fmla="*/ 2071688 w 3910013"/>
                  <a:gd name="connsiteY31" fmla="*/ 1238250 h 2647950"/>
                  <a:gd name="connsiteX32" fmla="*/ 2085975 w 3910013"/>
                  <a:gd name="connsiteY32" fmla="*/ 1233487 h 2647950"/>
                  <a:gd name="connsiteX33" fmla="*/ 2119313 w 3910013"/>
                  <a:gd name="connsiteY33" fmla="*/ 1223962 h 2647950"/>
                  <a:gd name="connsiteX34" fmla="*/ 2133600 w 3910013"/>
                  <a:gd name="connsiteY34" fmla="*/ 1214437 h 2647950"/>
                  <a:gd name="connsiteX35" fmla="*/ 2147888 w 3910013"/>
                  <a:gd name="connsiteY35" fmla="*/ 1209675 h 2647950"/>
                  <a:gd name="connsiteX36" fmla="*/ 2157413 w 3910013"/>
                  <a:gd name="connsiteY36" fmla="*/ 1195387 h 2647950"/>
                  <a:gd name="connsiteX37" fmla="*/ 2190750 w 3910013"/>
                  <a:gd name="connsiteY37" fmla="*/ 1176337 h 2647950"/>
                  <a:gd name="connsiteX38" fmla="*/ 2238375 w 3910013"/>
                  <a:gd name="connsiteY38" fmla="*/ 1143000 h 2647950"/>
                  <a:gd name="connsiteX39" fmla="*/ 2257425 w 3910013"/>
                  <a:gd name="connsiteY39" fmla="*/ 1133475 h 2647950"/>
                  <a:gd name="connsiteX40" fmla="*/ 2314575 w 3910013"/>
                  <a:gd name="connsiteY40" fmla="*/ 1090612 h 2647950"/>
                  <a:gd name="connsiteX41" fmla="*/ 2343150 w 3910013"/>
                  <a:gd name="connsiteY41" fmla="*/ 1052512 h 2647950"/>
                  <a:gd name="connsiteX42" fmla="*/ 2357438 w 3910013"/>
                  <a:gd name="connsiteY42" fmla="*/ 1038225 h 2647950"/>
                  <a:gd name="connsiteX43" fmla="*/ 2390775 w 3910013"/>
                  <a:gd name="connsiteY43" fmla="*/ 1000125 h 2647950"/>
                  <a:gd name="connsiteX44" fmla="*/ 2424113 w 3910013"/>
                  <a:gd name="connsiteY44" fmla="*/ 976312 h 2647950"/>
                  <a:gd name="connsiteX45" fmla="*/ 2433638 w 3910013"/>
                  <a:gd name="connsiteY45" fmla="*/ 962025 h 2647950"/>
                  <a:gd name="connsiteX46" fmla="*/ 2447925 w 3910013"/>
                  <a:gd name="connsiteY46" fmla="*/ 957262 h 2647950"/>
                  <a:gd name="connsiteX47" fmla="*/ 2471738 w 3910013"/>
                  <a:gd name="connsiteY47" fmla="*/ 947737 h 2647950"/>
                  <a:gd name="connsiteX48" fmla="*/ 2490788 w 3910013"/>
                  <a:gd name="connsiteY48" fmla="*/ 938212 h 2647950"/>
                  <a:gd name="connsiteX49" fmla="*/ 2509838 w 3910013"/>
                  <a:gd name="connsiteY49" fmla="*/ 933450 h 2647950"/>
                  <a:gd name="connsiteX50" fmla="*/ 2547938 w 3910013"/>
                  <a:gd name="connsiteY50" fmla="*/ 914400 h 2647950"/>
                  <a:gd name="connsiteX51" fmla="*/ 2566988 w 3910013"/>
                  <a:gd name="connsiteY51" fmla="*/ 904875 h 2647950"/>
                  <a:gd name="connsiteX52" fmla="*/ 2595563 w 3910013"/>
                  <a:gd name="connsiteY52" fmla="*/ 900112 h 2647950"/>
                  <a:gd name="connsiteX53" fmla="*/ 2724150 w 3910013"/>
                  <a:gd name="connsiteY53" fmla="*/ 895350 h 2647950"/>
                  <a:gd name="connsiteX54" fmla="*/ 2795588 w 3910013"/>
                  <a:gd name="connsiteY54" fmla="*/ 890587 h 2647950"/>
                  <a:gd name="connsiteX55" fmla="*/ 2967038 w 3910013"/>
                  <a:gd name="connsiteY55" fmla="*/ 885825 h 2647950"/>
                  <a:gd name="connsiteX56" fmla="*/ 2986088 w 3910013"/>
                  <a:gd name="connsiteY56" fmla="*/ 881062 h 2647950"/>
                  <a:gd name="connsiteX57" fmla="*/ 3019425 w 3910013"/>
                  <a:gd name="connsiteY57" fmla="*/ 876300 h 2647950"/>
                  <a:gd name="connsiteX58" fmla="*/ 3038475 w 3910013"/>
                  <a:gd name="connsiteY58" fmla="*/ 866775 h 2647950"/>
                  <a:gd name="connsiteX59" fmla="*/ 3071813 w 3910013"/>
                  <a:gd name="connsiteY59" fmla="*/ 828675 h 2647950"/>
                  <a:gd name="connsiteX60" fmla="*/ 3100388 w 3910013"/>
                  <a:gd name="connsiteY60" fmla="*/ 804862 h 2647950"/>
                  <a:gd name="connsiteX61" fmla="*/ 3128963 w 3910013"/>
                  <a:gd name="connsiteY61" fmla="*/ 776287 h 2647950"/>
                  <a:gd name="connsiteX62" fmla="*/ 3171825 w 3910013"/>
                  <a:gd name="connsiteY62" fmla="*/ 747712 h 2647950"/>
                  <a:gd name="connsiteX63" fmla="*/ 3186113 w 3910013"/>
                  <a:gd name="connsiteY63" fmla="*/ 742950 h 2647950"/>
                  <a:gd name="connsiteX64" fmla="*/ 3205163 w 3910013"/>
                  <a:gd name="connsiteY64" fmla="*/ 728662 h 2647950"/>
                  <a:gd name="connsiteX65" fmla="*/ 3224213 w 3910013"/>
                  <a:gd name="connsiteY65" fmla="*/ 723900 h 2647950"/>
                  <a:gd name="connsiteX66" fmla="*/ 3238500 w 3910013"/>
                  <a:gd name="connsiteY66" fmla="*/ 719137 h 2647950"/>
                  <a:gd name="connsiteX67" fmla="*/ 3252788 w 3910013"/>
                  <a:gd name="connsiteY67" fmla="*/ 709612 h 2647950"/>
                  <a:gd name="connsiteX68" fmla="*/ 3319463 w 3910013"/>
                  <a:gd name="connsiteY68" fmla="*/ 690562 h 2647950"/>
                  <a:gd name="connsiteX69" fmla="*/ 3352800 w 3910013"/>
                  <a:gd name="connsiteY69" fmla="*/ 671512 h 2647950"/>
                  <a:gd name="connsiteX70" fmla="*/ 3376613 w 3910013"/>
                  <a:gd name="connsiteY70" fmla="*/ 657225 h 2647950"/>
                  <a:gd name="connsiteX71" fmla="*/ 3390900 w 3910013"/>
                  <a:gd name="connsiteY71" fmla="*/ 642937 h 2647950"/>
                  <a:gd name="connsiteX72" fmla="*/ 3405188 w 3910013"/>
                  <a:gd name="connsiteY72" fmla="*/ 604837 h 2647950"/>
                  <a:gd name="connsiteX73" fmla="*/ 3409950 w 3910013"/>
                  <a:gd name="connsiteY73" fmla="*/ 585787 h 2647950"/>
                  <a:gd name="connsiteX74" fmla="*/ 3371850 w 3910013"/>
                  <a:gd name="connsiteY74" fmla="*/ 447675 h 2647950"/>
                  <a:gd name="connsiteX75" fmla="*/ 3357563 w 3910013"/>
                  <a:gd name="connsiteY75" fmla="*/ 442912 h 2647950"/>
                  <a:gd name="connsiteX76" fmla="*/ 3314700 w 3910013"/>
                  <a:gd name="connsiteY76" fmla="*/ 409575 h 2647950"/>
                  <a:gd name="connsiteX77" fmla="*/ 3300413 w 3910013"/>
                  <a:gd name="connsiteY77" fmla="*/ 395287 h 2647950"/>
                  <a:gd name="connsiteX78" fmla="*/ 3257550 w 3910013"/>
                  <a:gd name="connsiteY78" fmla="*/ 376237 h 2647950"/>
                  <a:gd name="connsiteX79" fmla="*/ 3243263 w 3910013"/>
                  <a:gd name="connsiteY79" fmla="*/ 361950 h 2647950"/>
                  <a:gd name="connsiteX80" fmla="*/ 3205163 w 3910013"/>
                  <a:gd name="connsiteY80" fmla="*/ 338137 h 2647950"/>
                  <a:gd name="connsiteX81" fmla="*/ 3186113 w 3910013"/>
                  <a:gd name="connsiteY81" fmla="*/ 300037 h 2647950"/>
                  <a:gd name="connsiteX82" fmla="*/ 3171825 w 3910013"/>
                  <a:gd name="connsiteY82" fmla="*/ 261937 h 2647950"/>
                  <a:gd name="connsiteX83" fmla="*/ 3181350 w 3910013"/>
                  <a:gd name="connsiteY83" fmla="*/ 180975 h 2647950"/>
                  <a:gd name="connsiteX84" fmla="*/ 3190875 w 3910013"/>
                  <a:gd name="connsiteY84" fmla="*/ 166687 h 2647950"/>
                  <a:gd name="connsiteX85" fmla="*/ 3214688 w 3910013"/>
                  <a:gd name="connsiteY85" fmla="*/ 109537 h 2647950"/>
                  <a:gd name="connsiteX86" fmla="*/ 3228975 w 3910013"/>
                  <a:gd name="connsiteY86" fmla="*/ 95250 h 2647950"/>
                  <a:gd name="connsiteX87" fmla="*/ 3248025 w 3910013"/>
                  <a:gd name="connsiteY87" fmla="*/ 71437 h 2647950"/>
                  <a:gd name="connsiteX88" fmla="*/ 3257550 w 3910013"/>
                  <a:gd name="connsiteY88" fmla="*/ 57150 h 2647950"/>
                  <a:gd name="connsiteX89" fmla="*/ 3305175 w 3910013"/>
                  <a:gd name="connsiteY89" fmla="*/ 23812 h 2647950"/>
                  <a:gd name="connsiteX90" fmla="*/ 3324225 w 3910013"/>
                  <a:gd name="connsiteY90" fmla="*/ 19050 h 2647950"/>
                  <a:gd name="connsiteX91" fmla="*/ 3343275 w 3910013"/>
                  <a:gd name="connsiteY91" fmla="*/ 9525 h 2647950"/>
                  <a:gd name="connsiteX92" fmla="*/ 3381375 w 3910013"/>
                  <a:gd name="connsiteY92" fmla="*/ 4762 h 2647950"/>
                  <a:gd name="connsiteX93" fmla="*/ 3405188 w 3910013"/>
                  <a:gd name="connsiteY93" fmla="*/ 0 h 2647950"/>
                  <a:gd name="connsiteX94" fmla="*/ 3529013 w 3910013"/>
                  <a:gd name="connsiteY94" fmla="*/ 9525 h 2647950"/>
                  <a:gd name="connsiteX95" fmla="*/ 3548063 w 3910013"/>
                  <a:gd name="connsiteY95" fmla="*/ 19050 h 2647950"/>
                  <a:gd name="connsiteX96" fmla="*/ 3567113 w 3910013"/>
                  <a:gd name="connsiteY96" fmla="*/ 23812 h 2647950"/>
                  <a:gd name="connsiteX97" fmla="*/ 3581400 w 3910013"/>
                  <a:gd name="connsiteY97" fmla="*/ 33337 h 2647950"/>
                  <a:gd name="connsiteX98" fmla="*/ 3619500 w 3910013"/>
                  <a:gd name="connsiteY98" fmla="*/ 71437 h 2647950"/>
                  <a:gd name="connsiteX99" fmla="*/ 3638550 w 3910013"/>
                  <a:gd name="connsiteY99" fmla="*/ 80962 h 2647950"/>
                  <a:gd name="connsiteX100" fmla="*/ 3671888 w 3910013"/>
                  <a:gd name="connsiteY100" fmla="*/ 104775 h 2647950"/>
                  <a:gd name="connsiteX101" fmla="*/ 3686175 w 3910013"/>
                  <a:gd name="connsiteY101" fmla="*/ 119062 h 2647950"/>
                  <a:gd name="connsiteX102" fmla="*/ 3729038 w 3910013"/>
                  <a:gd name="connsiteY102" fmla="*/ 152400 h 2647950"/>
                  <a:gd name="connsiteX103" fmla="*/ 3762375 w 3910013"/>
                  <a:gd name="connsiteY103" fmla="*/ 171450 h 2647950"/>
                  <a:gd name="connsiteX104" fmla="*/ 3781425 w 3910013"/>
                  <a:gd name="connsiteY104" fmla="*/ 190500 h 2647950"/>
                  <a:gd name="connsiteX105" fmla="*/ 3800475 w 3910013"/>
                  <a:gd name="connsiteY105" fmla="*/ 219075 h 2647950"/>
                  <a:gd name="connsiteX106" fmla="*/ 3819525 w 3910013"/>
                  <a:gd name="connsiteY106" fmla="*/ 247650 h 2647950"/>
                  <a:gd name="connsiteX107" fmla="*/ 3824288 w 3910013"/>
                  <a:gd name="connsiteY107" fmla="*/ 266700 h 2647950"/>
                  <a:gd name="connsiteX108" fmla="*/ 3838575 w 3910013"/>
                  <a:gd name="connsiteY108" fmla="*/ 285750 h 2647950"/>
                  <a:gd name="connsiteX109" fmla="*/ 3848100 w 3910013"/>
                  <a:gd name="connsiteY109" fmla="*/ 300037 h 2647950"/>
                  <a:gd name="connsiteX110" fmla="*/ 3876675 w 3910013"/>
                  <a:gd name="connsiteY110" fmla="*/ 381000 h 2647950"/>
                  <a:gd name="connsiteX111" fmla="*/ 3881438 w 3910013"/>
                  <a:gd name="connsiteY111" fmla="*/ 414337 h 2647950"/>
                  <a:gd name="connsiteX112" fmla="*/ 3886200 w 3910013"/>
                  <a:gd name="connsiteY112" fmla="*/ 433387 h 2647950"/>
                  <a:gd name="connsiteX113" fmla="*/ 3895725 w 3910013"/>
                  <a:gd name="connsiteY113" fmla="*/ 481012 h 2647950"/>
                  <a:gd name="connsiteX114" fmla="*/ 3905250 w 3910013"/>
                  <a:gd name="connsiteY114" fmla="*/ 542925 h 2647950"/>
                  <a:gd name="connsiteX115" fmla="*/ 3910013 w 3910013"/>
                  <a:gd name="connsiteY115" fmla="*/ 566737 h 2647950"/>
                  <a:gd name="connsiteX116" fmla="*/ 3905250 w 3910013"/>
                  <a:gd name="connsiteY116" fmla="*/ 657225 h 2647950"/>
                  <a:gd name="connsiteX117" fmla="*/ 3895725 w 3910013"/>
                  <a:gd name="connsiteY117" fmla="*/ 704850 h 2647950"/>
                  <a:gd name="connsiteX118" fmla="*/ 3881438 w 3910013"/>
                  <a:gd name="connsiteY118" fmla="*/ 733425 h 2647950"/>
                  <a:gd name="connsiteX119" fmla="*/ 3871913 w 3910013"/>
                  <a:gd name="connsiteY119" fmla="*/ 757237 h 2647950"/>
                  <a:gd name="connsiteX120" fmla="*/ 3857625 w 3910013"/>
                  <a:gd name="connsiteY120" fmla="*/ 819150 h 2647950"/>
                  <a:gd name="connsiteX121" fmla="*/ 3852863 w 3910013"/>
                  <a:gd name="connsiteY121" fmla="*/ 833437 h 2647950"/>
                  <a:gd name="connsiteX122" fmla="*/ 3824288 w 3910013"/>
                  <a:gd name="connsiteY122" fmla="*/ 881062 h 2647950"/>
                  <a:gd name="connsiteX123" fmla="*/ 3819525 w 3910013"/>
                  <a:gd name="connsiteY123" fmla="*/ 914400 h 2647950"/>
                  <a:gd name="connsiteX124" fmla="*/ 3814763 w 3910013"/>
                  <a:gd name="connsiteY124" fmla="*/ 995362 h 2647950"/>
                  <a:gd name="connsiteX125" fmla="*/ 3805238 w 3910013"/>
                  <a:gd name="connsiteY125" fmla="*/ 1076325 h 2647950"/>
                  <a:gd name="connsiteX126" fmla="*/ 3790950 w 3910013"/>
                  <a:gd name="connsiteY126" fmla="*/ 1123950 h 2647950"/>
                  <a:gd name="connsiteX127" fmla="*/ 3776663 w 3910013"/>
                  <a:gd name="connsiteY127" fmla="*/ 1162050 h 2647950"/>
                  <a:gd name="connsiteX128" fmla="*/ 3757613 w 3910013"/>
                  <a:gd name="connsiteY128" fmla="*/ 1171575 h 2647950"/>
                  <a:gd name="connsiteX129" fmla="*/ 3724275 w 3910013"/>
                  <a:gd name="connsiteY129" fmla="*/ 1190625 h 2647950"/>
                  <a:gd name="connsiteX130" fmla="*/ 3686175 w 3910013"/>
                  <a:gd name="connsiteY130" fmla="*/ 1214437 h 2647950"/>
                  <a:gd name="connsiteX131" fmla="*/ 3643313 w 3910013"/>
                  <a:gd name="connsiteY131" fmla="*/ 1233487 h 2647950"/>
                  <a:gd name="connsiteX132" fmla="*/ 3614738 w 3910013"/>
                  <a:gd name="connsiteY132" fmla="*/ 1252537 h 2647950"/>
                  <a:gd name="connsiteX133" fmla="*/ 3590925 w 3910013"/>
                  <a:gd name="connsiteY133" fmla="*/ 1281112 h 2647950"/>
                  <a:gd name="connsiteX134" fmla="*/ 3571875 w 3910013"/>
                  <a:gd name="connsiteY134" fmla="*/ 1295400 h 2647950"/>
                  <a:gd name="connsiteX135" fmla="*/ 3557588 w 3910013"/>
                  <a:gd name="connsiteY135" fmla="*/ 1304925 h 2647950"/>
                  <a:gd name="connsiteX136" fmla="*/ 3538538 w 3910013"/>
                  <a:gd name="connsiteY136" fmla="*/ 1328737 h 2647950"/>
                  <a:gd name="connsiteX137" fmla="*/ 3495675 w 3910013"/>
                  <a:gd name="connsiteY137" fmla="*/ 1366837 h 2647950"/>
                  <a:gd name="connsiteX138" fmla="*/ 3481388 w 3910013"/>
                  <a:gd name="connsiteY138" fmla="*/ 1390650 h 2647950"/>
                  <a:gd name="connsiteX139" fmla="*/ 3467100 w 3910013"/>
                  <a:gd name="connsiteY139" fmla="*/ 1409700 h 2647950"/>
                  <a:gd name="connsiteX140" fmla="*/ 3457575 w 3910013"/>
                  <a:gd name="connsiteY140" fmla="*/ 1423987 h 2647950"/>
                  <a:gd name="connsiteX141" fmla="*/ 3433763 w 3910013"/>
                  <a:gd name="connsiteY141" fmla="*/ 1443037 h 2647950"/>
                  <a:gd name="connsiteX142" fmla="*/ 3414713 w 3910013"/>
                  <a:gd name="connsiteY142" fmla="*/ 1462087 h 2647950"/>
                  <a:gd name="connsiteX143" fmla="*/ 3367088 w 3910013"/>
                  <a:gd name="connsiteY143" fmla="*/ 1471612 h 2647950"/>
                  <a:gd name="connsiteX144" fmla="*/ 3252788 w 3910013"/>
                  <a:gd name="connsiteY144" fmla="*/ 1462087 h 2647950"/>
                  <a:gd name="connsiteX145" fmla="*/ 3219450 w 3910013"/>
                  <a:gd name="connsiteY145" fmla="*/ 1452562 h 2647950"/>
                  <a:gd name="connsiteX146" fmla="*/ 3190875 w 3910013"/>
                  <a:gd name="connsiteY146" fmla="*/ 1438275 h 2647950"/>
                  <a:gd name="connsiteX147" fmla="*/ 3152775 w 3910013"/>
                  <a:gd name="connsiteY147" fmla="*/ 1428750 h 2647950"/>
                  <a:gd name="connsiteX148" fmla="*/ 3095625 w 3910013"/>
                  <a:gd name="connsiteY148" fmla="*/ 1433512 h 2647950"/>
                  <a:gd name="connsiteX149" fmla="*/ 3081338 w 3910013"/>
                  <a:gd name="connsiteY149" fmla="*/ 1443037 h 2647950"/>
                  <a:gd name="connsiteX150" fmla="*/ 3067050 w 3910013"/>
                  <a:gd name="connsiteY150" fmla="*/ 1447800 h 2647950"/>
                  <a:gd name="connsiteX151" fmla="*/ 3038475 w 3910013"/>
                  <a:gd name="connsiteY151" fmla="*/ 1466850 h 2647950"/>
                  <a:gd name="connsiteX152" fmla="*/ 2986088 w 3910013"/>
                  <a:gd name="connsiteY152" fmla="*/ 1490662 h 2647950"/>
                  <a:gd name="connsiteX153" fmla="*/ 2943225 w 3910013"/>
                  <a:gd name="connsiteY153" fmla="*/ 1504950 h 2647950"/>
                  <a:gd name="connsiteX154" fmla="*/ 2924175 w 3910013"/>
                  <a:gd name="connsiteY154" fmla="*/ 1509712 h 2647950"/>
                  <a:gd name="connsiteX155" fmla="*/ 2900363 w 3910013"/>
                  <a:gd name="connsiteY155" fmla="*/ 1519237 h 2647950"/>
                  <a:gd name="connsiteX156" fmla="*/ 2876550 w 3910013"/>
                  <a:gd name="connsiteY156" fmla="*/ 1524000 h 2647950"/>
                  <a:gd name="connsiteX157" fmla="*/ 2857500 w 3910013"/>
                  <a:gd name="connsiteY157" fmla="*/ 1528762 h 2647950"/>
                  <a:gd name="connsiteX158" fmla="*/ 2843213 w 3910013"/>
                  <a:gd name="connsiteY158" fmla="*/ 1538287 h 2647950"/>
                  <a:gd name="connsiteX159" fmla="*/ 2814638 w 3910013"/>
                  <a:gd name="connsiteY159" fmla="*/ 1543050 h 2647950"/>
                  <a:gd name="connsiteX160" fmla="*/ 2795588 w 3910013"/>
                  <a:gd name="connsiteY160" fmla="*/ 1547812 h 2647950"/>
                  <a:gd name="connsiteX161" fmla="*/ 2776538 w 3910013"/>
                  <a:gd name="connsiteY161" fmla="*/ 1557337 h 2647950"/>
                  <a:gd name="connsiteX162" fmla="*/ 2757488 w 3910013"/>
                  <a:gd name="connsiteY162" fmla="*/ 1562100 h 2647950"/>
                  <a:gd name="connsiteX163" fmla="*/ 2743200 w 3910013"/>
                  <a:gd name="connsiteY163" fmla="*/ 1571625 h 2647950"/>
                  <a:gd name="connsiteX164" fmla="*/ 2709863 w 3910013"/>
                  <a:gd name="connsiteY164" fmla="*/ 1581150 h 2647950"/>
                  <a:gd name="connsiteX165" fmla="*/ 2686050 w 3910013"/>
                  <a:gd name="connsiteY165" fmla="*/ 1595437 h 2647950"/>
                  <a:gd name="connsiteX166" fmla="*/ 2643188 w 3910013"/>
                  <a:gd name="connsiteY166" fmla="*/ 1609725 h 2647950"/>
                  <a:gd name="connsiteX167" fmla="*/ 2624138 w 3910013"/>
                  <a:gd name="connsiteY167" fmla="*/ 1628775 h 2647950"/>
                  <a:gd name="connsiteX168" fmla="*/ 2605088 w 3910013"/>
                  <a:gd name="connsiteY168" fmla="*/ 1638300 h 2647950"/>
                  <a:gd name="connsiteX169" fmla="*/ 2557463 w 3910013"/>
                  <a:gd name="connsiteY169" fmla="*/ 1666875 h 2647950"/>
                  <a:gd name="connsiteX170" fmla="*/ 2538413 w 3910013"/>
                  <a:gd name="connsiteY170" fmla="*/ 1690687 h 2647950"/>
                  <a:gd name="connsiteX171" fmla="*/ 2495550 w 3910013"/>
                  <a:gd name="connsiteY171" fmla="*/ 1728787 h 2647950"/>
                  <a:gd name="connsiteX172" fmla="*/ 2476500 w 3910013"/>
                  <a:gd name="connsiteY172" fmla="*/ 1738312 h 2647950"/>
                  <a:gd name="connsiteX173" fmla="*/ 2457450 w 3910013"/>
                  <a:gd name="connsiteY173" fmla="*/ 1771650 h 2647950"/>
                  <a:gd name="connsiteX174" fmla="*/ 2447925 w 3910013"/>
                  <a:gd name="connsiteY174" fmla="*/ 1785937 h 2647950"/>
                  <a:gd name="connsiteX175" fmla="*/ 2438400 w 3910013"/>
                  <a:gd name="connsiteY175" fmla="*/ 1809750 h 2647950"/>
                  <a:gd name="connsiteX176" fmla="*/ 2424113 w 3910013"/>
                  <a:gd name="connsiteY176" fmla="*/ 1833562 h 2647950"/>
                  <a:gd name="connsiteX177" fmla="*/ 2409825 w 3910013"/>
                  <a:gd name="connsiteY177" fmla="*/ 1862137 h 2647950"/>
                  <a:gd name="connsiteX178" fmla="*/ 2357438 w 3910013"/>
                  <a:gd name="connsiteY178" fmla="*/ 1924050 h 2647950"/>
                  <a:gd name="connsiteX179" fmla="*/ 2328863 w 3910013"/>
                  <a:gd name="connsiteY179" fmla="*/ 1966912 h 2647950"/>
                  <a:gd name="connsiteX180" fmla="*/ 2309813 w 3910013"/>
                  <a:gd name="connsiteY180" fmla="*/ 1985962 h 2647950"/>
                  <a:gd name="connsiteX181" fmla="*/ 2271713 w 3910013"/>
                  <a:gd name="connsiteY181" fmla="*/ 2014537 h 2647950"/>
                  <a:gd name="connsiteX182" fmla="*/ 2214563 w 3910013"/>
                  <a:gd name="connsiteY182" fmla="*/ 2066925 h 2647950"/>
                  <a:gd name="connsiteX183" fmla="*/ 2166938 w 3910013"/>
                  <a:gd name="connsiteY183" fmla="*/ 2090737 h 2647950"/>
                  <a:gd name="connsiteX184" fmla="*/ 2095500 w 3910013"/>
                  <a:gd name="connsiteY184" fmla="*/ 2128837 h 2647950"/>
                  <a:gd name="connsiteX185" fmla="*/ 2052638 w 3910013"/>
                  <a:gd name="connsiteY185" fmla="*/ 2152650 h 2647950"/>
                  <a:gd name="connsiteX186" fmla="*/ 2033588 w 3910013"/>
                  <a:gd name="connsiteY186" fmla="*/ 2162175 h 2647950"/>
                  <a:gd name="connsiteX187" fmla="*/ 2000250 w 3910013"/>
                  <a:gd name="connsiteY187" fmla="*/ 2181225 h 2647950"/>
                  <a:gd name="connsiteX188" fmla="*/ 1933575 w 3910013"/>
                  <a:gd name="connsiteY188" fmla="*/ 2219325 h 2647950"/>
                  <a:gd name="connsiteX189" fmla="*/ 1895475 w 3910013"/>
                  <a:gd name="connsiteY189" fmla="*/ 2238375 h 2647950"/>
                  <a:gd name="connsiteX190" fmla="*/ 1862138 w 3910013"/>
                  <a:gd name="connsiteY190" fmla="*/ 2257425 h 2647950"/>
                  <a:gd name="connsiteX191" fmla="*/ 1847850 w 3910013"/>
                  <a:gd name="connsiteY191" fmla="*/ 2266950 h 2647950"/>
                  <a:gd name="connsiteX192" fmla="*/ 1800225 w 3910013"/>
                  <a:gd name="connsiteY192" fmla="*/ 2276475 h 2647950"/>
                  <a:gd name="connsiteX193" fmla="*/ 1781175 w 3910013"/>
                  <a:gd name="connsiteY193" fmla="*/ 2281237 h 2647950"/>
                  <a:gd name="connsiteX194" fmla="*/ 1762125 w 3910013"/>
                  <a:gd name="connsiteY194" fmla="*/ 2290762 h 2647950"/>
                  <a:gd name="connsiteX195" fmla="*/ 1695450 w 3910013"/>
                  <a:gd name="connsiteY195" fmla="*/ 2300287 h 2647950"/>
                  <a:gd name="connsiteX196" fmla="*/ 1681163 w 3910013"/>
                  <a:gd name="connsiteY196" fmla="*/ 2305050 h 2647950"/>
                  <a:gd name="connsiteX197" fmla="*/ 1624013 w 3910013"/>
                  <a:gd name="connsiteY197" fmla="*/ 2314575 h 2647950"/>
                  <a:gd name="connsiteX198" fmla="*/ 1571625 w 3910013"/>
                  <a:gd name="connsiteY198" fmla="*/ 2333625 h 2647950"/>
                  <a:gd name="connsiteX199" fmla="*/ 1547813 w 3910013"/>
                  <a:gd name="connsiteY199" fmla="*/ 2338387 h 2647950"/>
                  <a:gd name="connsiteX200" fmla="*/ 1500188 w 3910013"/>
                  <a:gd name="connsiteY200" fmla="*/ 2357437 h 2647950"/>
                  <a:gd name="connsiteX201" fmla="*/ 1462088 w 3910013"/>
                  <a:gd name="connsiteY201" fmla="*/ 2376487 h 2647950"/>
                  <a:gd name="connsiteX202" fmla="*/ 1443038 w 3910013"/>
                  <a:gd name="connsiteY202" fmla="*/ 2386012 h 2647950"/>
                  <a:gd name="connsiteX203" fmla="*/ 1400175 w 3910013"/>
                  <a:gd name="connsiteY203" fmla="*/ 2405062 h 2647950"/>
                  <a:gd name="connsiteX204" fmla="*/ 1385888 w 3910013"/>
                  <a:gd name="connsiteY204" fmla="*/ 2414587 h 2647950"/>
                  <a:gd name="connsiteX205" fmla="*/ 1352550 w 3910013"/>
                  <a:gd name="connsiteY205" fmla="*/ 2428875 h 2647950"/>
                  <a:gd name="connsiteX206" fmla="*/ 1323975 w 3910013"/>
                  <a:gd name="connsiteY206" fmla="*/ 2443162 h 2647950"/>
                  <a:gd name="connsiteX207" fmla="*/ 1300163 w 3910013"/>
                  <a:gd name="connsiteY207" fmla="*/ 2452687 h 2647950"/>
                  <a:gd name="connsiteX208" fmla="*/ 1266825 w 3910013"/>
                  <a:gd name="connsiteY208" fmla="*/ 2471737 h 2647950"/>
                  <a:gd name="connsiteX209" fmla="*/ 1228725 w 3910013"/>
                  <a:gd name="connsiteY209" fmla="*/ 2486025 h 2647950"/>
                  <a:gd name="connsiteX210" fmla="*/ 1185863 w 3910013"/>
                  <a:gd name="connsiteY210" fmla="*/ 2505075 h 2647950"/>
                  <a:gd name="connsiteX211" fmla="*/ 1152525 w 3910013"/>
                  <a:gd name="connsiteY211" fmla="*/ 2514600 h 2647950"/>
                  <a:gd name="connsiteX212" fmla="*/ 1133475 w 3910013"/>
                  <a:gd name="connsiteY212" fmla="*/ 2524125 h 2647950"/>
                  <a:gd name="connsiteX213" fmla="*/ 1104900 w 3910013"/>
                  <a:gd name="connsiteY213" fmla="*/ 2533650 h 2647950"/>
                  <a:gd name="connsiteX214" fmla="*/ 1071563 w 3910013"/>
                  <a:gd name="connsiteY214" fmla="*/ 2547937 h 2647950"/>
                  <a:gd name="connsiteX215" fmla="*/ 1052513 w 3910013"/>
                  <a:gd name="connsiteY215" fmla="*/ 2552700 h 2647950"/>
                  <a:gd name="connsiteX216" fmla="*/ 1014413 w 3910013"/>
                  <a:gd name="connsiteY216" fmla="*/ 2571750 h 2647950"/>
                  <a:gd name="connsiteX217" fmla="*/ 1000125 w 3910013"/>
                  <a:gd name="connsiteY217" fmla="*/ 2581275 h 2647950"/>
                  <a:gd name="connsiteX218" fmla="*/ 962025 w 3910013"/>
                  <a:gd name="connsiteY218" fmla="*/ 2590800 h 2647950"/>
                  <a:gd name="connsiteX219" fmla="*/ 938213 w 3910013"/>
                  <a:gd name="connsiteY219" fmla="*/ 2600325 h 2647950"/>
                  <a:gd name="connsiteX220" fmla="*/ 895350 w 3910013"/>
                  <a:gd name="connsiteY220" fmla="*/ 2609850 h 2647950"/>
                  <a:gd name="connsiteX221" fmla="*/ 857250 w 3910013"/>
                  <a:gd name="connsiteY221" fmla="*/ 2628900 h 2647950"/>
                  <a:gd name="connsiteX222" fmla="*/ 771525 w 3910013"/>
                  <a:gd name="connsiteY222" fmla="*/ 2638425 h 2647950"/>
                  <a:gd name="connsiteX223" fmla="*/ 728663 w 3910013"/>
                  <a:gd name="connsiteY223" fmla="*/ 2647950 h 2647950"/>
                  <a:gd name="connsiteX224" fmla="*/ 604838 w 3910013"/>
                  <a:gd name="connsiteY224" fmla="*/ 2638425 h 2647950"/>
                  <a:gd name="connsiteX225" fmla="*/ 581025 w 3910013"/>
                  <a:gd name="connsiteY225" fmla="*/ 2628900 h 2647950"/>
                  <a:gd name="connsiteX226" fmla="*/ 557213 w 3910013"/>
                  <a:gd name="connsiteY226" fmla="*/ 2624137 h 2647950"/>
                  <a:gd name="connsiteX227" fmla="*/ 542925 w 3910013"/>
                  <a:gd name="connsiteY227" fmla="*/ 2619375 h 2647950"/>
                  <a:gd name="connsiteX228" fmla="*/ 514350 w 3910013"/>
                  <a:gd name="connsiteY228" fmla="*/ 2614612 h 2647950"/>
                  <a:gd name="connsiteX229" fmla="*/ 428625 w 3910013"/>
                  <a:gd name="connsiteY229" fmla="*/ 2595562 h 2647950"/>
                  <a:gd name="connsiteX230" fmla="*/ 409575 w 3910013"/>
                  <a:gd name="connsiteY230" fmla="*/ 2590800 h 2647950"/>
                  <a:gd name="connsiteX231" fmla="*/ 381000 w 3910013"/>
                  <a:gd name="connsiteY231" fmla="*/ 2581275 h 2647950"/>
                  <a:gd name="connsiteX232" fmla="*/ 342900 w 3910013"/>
                  <a:gd name="connsiteY232" fmla="*/ 2562225 h 2647950"/>
                  <a:gd name="connsiteX233" fmla="*/ 314325 w 3910013"/>
                  <a:gd name="connsiteY233" fmla="*/ 2552700 h 2647950"/>
                  <a:gd name="connsiteX234" fmla="*/ 280988 w 3910013"/>
                  <a:gd name="connsiteY234" fmla="*/ 2533650 h 2647950"/>
                  <a:gd name="connsiteX235" fmla="*/ 257175 w 3910013"/>
                  <a:gd name="connsiteY235" fmla="*/ 2524125 h 2647950"/>
                  <a:gd name="connsiteX236" fmla="*/ 190500 w 3910013"/>
                  <a:gd name="connsiteY236" fmla="*/ 2490787 h 2647950"/>
                  <a:gd name="connsiteX237" fmla="*/ 147638 w 3910013"/>
                  <a:gd name="connsiteY237" fmla="*/ 2466975 h 2647950"/>
                  <a:gd name="connsiteX238" fmla="*/ 133350 w 3910013"/>
                  <a:gd name="connsiteY238" fmla="*/ 2452687 h 2647950"/>
                  <a:gd name="connsiteX239" fmla="*/ 114300 w 3910013"/>
                  <a:gd name="connsiteY239" fmla="*/ 2438400 h 2647950"/>
                  <a:gd name="connsiteX240" fmla="*/ 57150 w 3910013"/>
                  <a:gd name="connsiteY240" fmla="*/ 2376487 h 2647950"/>
                  <a:gd name="connsiteX241" fmla="*/ 47625 w 3910013"/>
                  <a:gd name="connsiteY241" fmla="*/ 2352675 h 2647950"/>
                  <a:gd name="connsiteX242" fmla="*/ 19050 w 3910013"/>
                  <a:gd name="connsiteY242" fmla="*/ 2290762 h 2647950"/>
                  <a:gd name="connsiteX243" fmla="*/ 9525 w 3910013"/>
                  <a:gd name="connsiteY243" fmla="*/ 2243137 h 2647950"/>
                  <a:gd name="connsiteX244" fmla="*/ 4763 w 3910013"/>
                  <a:gd name="connsiteY244" fmla="*/ 2219325 h 2647950"/>
                  <a:gd name="connsiteX245" fmla="*/ 0 w 3910013"/>
                  <a:gd name="connsiteY245" fmla="*/ 2200275 h 2647950"/>
                  <a:gd name="connsiteX246" fmla="*/ 9525 w 3910013"/>
                  <a:gd name="connsiteY246" fmla="*/ 2114550 h 2647950"/>
                  <a:gd name="connsiteX247" fmla="*/ 23813 w 3910013"/>
                  <a:gd name="connsiteY247" fmla="*/ 2057400 h 2647950"/>
                  <a:gd name="connsiteX248" fmla="*/ 28575 w 3910013"/>
                  <a:gd name="connsiteY248" fmla="*/ 2038350 h 2647950"/>
                  <a:gd name="connsiteX249" fmla="*/ 42863 w 3910013"/>
                  <a:gd name="connsiteY249" fmla="*/ 2009775 h 2647950"/>
                  <a:gd name="connsiteX250" fmla="*/ 52388 w 3910013"/>
                  <a:gd name="connsiteY250" fmla="*/ 1981200 h 2647950"/>
                  <a:gd name="connsiteX251" fmla="*/ 66675 w 3910013"/>
                  <a:gd name="connsiteY251" fmla="*/ 1962150 h 2647950"/>
                  <a:gd name="connsiteX252" fmla="*/ 80963 w 3910013"/>
                  <a:gd name="connsiteY252" fmla="*/ 1938337 h 2647950"/>
                  <a:gd name="connsiteX253" fmla="*/ 100013 w 3910013"/>
                  <a:gd name="connsiteY253" fmla="*/ 1914525 h 2647950"/>
                  <a:gd name="connsiteX254" fmla="*/ 142875 w 3910013"/>
                  <a:gd name="connsiteY254" fmla="*/ 1857375 h 2647950"/>
                  <a:gd name="connsiteX255" fmla="*/ 171450 w 3910013"/>
                  <a:gd name="connsiteY255" fmla="*/ 1814512 h 2647950"/>
                  <a:gd name="connsiteX256" fmla="*/ 180975 w 3910013"/>
                  <a:gd name="connsiteY256" fmla="*/ 1800225 h 2647950"/>
                  <a:gd name="connsiteX257" fmla="*/ 200025 w 3910013"/>
                  <a:gd name="connsiteY257" fmla="*/ 1790700 h 2647950"/>
                  <a:gd name="connsiteX258" fmla="*/ 214313 w 3910013"/>
                  <a:gd name="connsiteY258" fmla="*/ 1781175 h 2647950"/>
                  <a:gd name="connsiteX259" fmla="*/ 233363 w 3910013"/>
                  <a:gd name="connsiteY259" fmla="*/ 1762125 h 2647950"/>
                  <a:gd name="connsiteX260" fmla="*/ 261938 w 3910013"/>
                  <a:gd name="connsiteY260" fmla="*/ 1743075 h 2647950"/>
                  <a:gd name="connsiteX261" fmla="*/ 280988 w 3910013"/>
                  <a:gd name="connsiteY261" fmla="*/ 1724025 h 2647950"/>
                  <a:gd name="connsiteX262" fmla="*/ 314325 w 3910013"/>
                  <a:gd name="connsiteY262" fmla="*/ 1700212 h 2647950"/>
                  <a:gd name="connsiteX263" fmla="*/ 323850 w 3910013"/>
                  <a:gd name="connsiteY263" fmla="*/ 1685925 h 2647950"/>
                  <a:gd name="connsiteX264" fmla="*/ 352425 w 3910013"/>
                  <a:gd name="connsiteY264" fmla="*/ 1666875 h 2647950"/>
                  <a:gd name="connsiteX265" fmla="*/ 361950 w 3910013"/>
                  <a:gd name="connsiteY265" fmla="*/ 1652587 h 2647950"/>
                  <a:gd name="connsiteX266" fmla="*/ 400050 w 3910013"/>
                  <a:gd name="connsiteY266" fmla="*/ 1624012 h 2647950"/>
                  <a:gd name="connsiteX267" fmla="*/ 419100 w 3910013"/>
                  <a:gd name="connsiteY267" fmla="*/ 1614487 h 2647950"/>
                  <a:gd name="connsiteX268" fmla="*/ 442913 w 3910013"/>
                  <a:gd name="connsiteY268" fmla="*/ 1595437 h 2647950"/>
                  <a:gd name="connsiteX269" fmla="*/ 457200 w 3910013"/>
                  <a:gd name="connsiteY269" fmla="*/ 1585912 h 2647950"/>
                  <a:gd name="connsiteX270" fmla="*/ 500063 w 3910013"/>
                  <a:gd name="connsiteY270" fmla="*/ 1552575 h 2647950"/>
                  <a:gd name="connsiteX271" fmla="*/ 538163 w 3910013"/>
                  <a:gd name="connsiteY271" fmla="*/ 1533525 h 2647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</a:cxnLst>
                <a:rect l="l" t="t" r="r" b="b"/>
                <a:pathLst>
                  <a:path w="3910013" h="2647950">
                    <a:moveTo>
                      <a:pt x="538163" y="1533525"/>
                    </a:moveTo>
                    <a:cubicBezTo>
                      <a:pt x="550186" y="1513486"/>
                      <a:pt x="568226" y="1479052"/>
                      <a:pt x="590550" y="1471612"/>
                    </a:cubicBezTo>
                    <a:lnTo>
                      <a:pt x="604838" y="1466850"/>
                    </a:lnTo>
                    <a:cubicBezTo>
                      <a:pt x="612775" y="1460500"/>
                      <a:pt x="619993" y="1453127"/>
                      <a:pt x="628650" y="1447800"/>
                    </a:cubicBezTo>
                    <a:cubicBezTo>
                      <a:pt x="653815" y="1432314"/>
                      <a:pt x="659441" y="1431187"/>
                      <a:pt x="681038" y="1423987"/>
                    </a:cubicBezTo>
                    <a:cubicBezTo>
                      <a:pt x="706110" y="1398915"/>
                      <a:pt x="682638" y="1417104"/>
                      <a:pt x="719138" y="1404937"/>
                    </a:cubicBezTo>
                    <a:cubicBezTo>
                      <a:pt x="725873" y="1402692"/>
                      <a:pt x="731663" y="1398209"/>
                      <a:pt x="738188" y="1395412"/>
                    </a:cubicBezTo>
                    <a:cubicBezTo>
                      <a:pt x="753903" y="1388677"/>
                      <a:pt x="769226" y="1380509"/>
                      <a:pt x="785813" y="1376362"/>
                    </a:cubicBezTo>
                    <a:cubicBezTo>
                      <a:pt x="798513" y="1373187"/>
                      <a:pt x="812204" y="1372691"/>
                      <a:pt x="823913" y="1366837"/>
                    </a:cubicBezTo>
                    <a:cubicBezTo>
                      <a:pt x="830263" y="1363662"/>
                      <a:pt x="836137" y="1359262"/>
                      <a:pt x="842963" y="1357312"/>
                    </a:cubicBezTo>
                    <a:cubicBezTo>
                      <a:pt x="858529" y="1352864"/>
                      <a:pt x="874561" y="1350077"/>
                      <a:pt x="890588" y="1347787"/>
                    </a:cubicBezTo>
                    <a:lnTo>
                      <a:pt x="957263" y="1338262"/>
                    </a:lnTo>
                    <a:cubicBezTo>
                      <a:pt x="968375" y="1336675"/>
                      <a:pt x="979394" y="1334159"/>
                      <a:pt x="990600" y="1333500"/>
                    </a:cubicBezTo>
                    <a:lnTo>
                      <a:pt x="1071563" y="1328737"/>
                    </a:lnTo>
                    <a:cubicBezTo>
                      <a:pt x="1081088" y="1325562"/>
                      <a:pt x="1090398" y="1321647"/>
                      <a:pt x="1100138" y="1319212"/>
                    </a:cubicBezTo>
                    <a:cubicBezTo>
                      <a:pt x="1115844" y="1315285"/>
                      <a:pt x="1147763" y="1309687"/>
                      <a:pt x="1147763" y="1309687"/>
                    </a:cubicBezTo>
                    <a:lnTo>
                      <a:pt x="1352550" y="1314450"/>
                    </a:lnTo>
                    <a:cubicBezTo>
                      <a:pt x="1372386" y="1315294"/>
                      <a:pt x="1368523" y="1321081"/>
                      <a:pt x="1385888" y="1323975"/>
                    </a:cubicBezTo>
                    <a:cubicBezTo>
                      <a:pt x="1400068" y="1326338"/>
                      <a:pt x="1414519" y="1326704"/>
                      <a:pt x="1428750" y="1328737"/>
                    </a:cubicBezTo>
                    <a:cubicBezTo>
                      <a:pt x="1511383" y="1340542"/>
                      <a:pt x="1340066" y="1326001"/>
                      <a:pt x="1524000" y="1338262"/>
                    </a:cubicBezTo>
                    <a:cubicBezTo>
                      <a:pt x="1568450" y="1336675"/>
                      <a:pt x="1613319" y="1339790"/>
                      <a:pt x="1657350" y="1333500"/>
                    </a:cubicBezTo>
                    <a:cubicBezTo>
                      <a:pt x="1670020" y="1331690"/>
                      <a:pt x="1678874" y="1319373"/>
                      <a:pt x="1690688" y="1314450"/>
                    </a:cubicBezTo>
                    <a:cubicBezTo>
                      <a:pt x="1698160" y="1311337"/>
                      <a:pt x="1706563" y="1311275"/>
                      <a:pt x="1714500" y="1309687"/>
                    </a:cubicBezTo>
                    <a:cubicBezTo>
                      <a:pt x="1720850" y="1306512"/>
                      <a:pt x="1726608" y="1301650"/>
                      <a:pt x="1733550" y="1300162"/>
                    </a:cubicBezTo>
                    <a:cubicBezTo>
                      <a:pt x="1772753" y="1291762"/>
                      <a:pt x="1773891" y="1299967"/>
                      <a:pt x="1804988" y="1290637"/>
                    </a:cubicBezTo>
                    <a:cubicBezTo>
                      <a:pt x="1813176" y="1288180"/>
                      <a:pt x="1820612" y="1283568"/>
                      <a:pt x="1828800" y="1281112"/>
                    </a:cubicBezTo>
                    <a:cubicBezTo>
                      <a:pt x="1842369" y="1277041"/>
                      <a:pt x="1868144" y="1274597"/>
                      <a:pt x="1881188" y="1271587"/>
                    </a:cubicBezTo>
                    <a:cubicBezTo>
                      <a:pt x="1892449" y="1268988"/>
                      <a:pt x="1903313" y="1264865"/>
                      <a:pt x="1914525" y="1262062"/>
                    </a:cubicBezTo>
                    <a:cubicBezTo>
                      <a:pt x="1922378" y="1260099"/>
                      <a:pt x="1930436" y="1259056"/>
                      <a:pt x="1938338" y="1257300"/>
                    </a:cubicBezTo>
                    <a:cubicBezTo>
                      <a:pt x="1944728" y="1255880"/>
                      <a:pt x="1950908" y="1253463"/>
                      <a:pt x="1957388" y="1252537"/>
                    </a:cubicBezTo>
                    <a:cubicBezTo>
                      <a:pt x="1984288" y="1248694"/>
                      <a:pt x="2011386" y="1246382"/>
                      <a:pt x="2038350" y="1243012"/>
                    </a:cubicBezTo>
                    <a:cubicBezTo>
                      <a:pt x="2049489" y="1241620"/>
                      <a:pt x="2060575" y="1239837"/>
                      <a:pt x="2071688" y="1238250"/>
                    </a:cubicBezTo>
                    <a:cubicBezTo>
                      <a:pt x="2076450" y="1236662"/>
                      <a:pt x="2081167" y="1234930"/>
                      <a:pt x="2085975" y="1233487"/>
                    </a:cubicBezTo>
                    <a:cubicBezTo>
                      <a:pt x="2097045" y="1230166"/>
                      <a:pt x="2108582" y="1228254"/>
                      <a:pt x="2119313" y="1223962"/>
                    </a:cubicBezTo>
                    <a:cubicBezTo>
                      <a:pt x="2124627" y="1221836"/>
                      <a:pt x="2128481" y="1216997"/>
                      <a:pt x="2133600" y="1214437"/>
                    </a:cubicBezTo>
                    <a:cubicBezTo>
                      <a:pt x="2138090" y="1212192"/>
                      <a:pt x="2143125" y="1211262"/>
                      <a:pt x="2147888" y="1209675"/>
                    </a:cubicBezTo>
                    <a:cubicBezTo>
                      <a:pt x="2151063" y="1204912"/>
                      <a:pt x="2153366" y="1199435"/>
                      <a:pt x="2157413" y="1195387"/>
                    </a:cubicBezTo>
                    <a:cubicBezTo>
                      <a:pt x="2166152" y="1186648"/>
                      <a:pt x="2180789" y="1182562"/>
                      <a:pt x="2190750" y="1176337"/>
                    </a:cubicBezTo>
                    <a:cubicBezTo>
                      <a:pt x="2214640" y="1161406"/>
                      <a:pt x="2209423" y="1157476"/>
                      <a:pt x="2238375" y="1143000"/>
                    </a:cubicBezTo>
                    <a:cubicBezTo>
                      <a:pt x="2244725" y="1139825"/>
                      <a:pt x="2251930" y="1137971"/>
                      <a:pt x="2257425" y="1133475"/>
                    </a:cubicBezTo>
                    <a:cubicBezTo>
                      <a:pt x="2313931" y="1087243"/>
                      <a:pt x="2266857" y="1109700"/>
                      <a:pt x="2314575" y="1090612"/>
                    </a:cubicBezTo>
                    <a:cubicBezTo>
                      <a:pt x="2324100" y="1077912"/>
                      <a:pt x="2331924" y="1063737"/>
                      <a:pt x="2343150" y="1052512"/>
                    </a:cubicBezTo>
                    <a:cubicBezTo>
                      <a:pt x="2347913" y="1047750"/>
                      <a:pt x="2353126" y="1043399"/>
                      <a:pt x="2357438" y="1038225"/>
                    </a:cubicBezTo>
                    <a:cubicBezTo>
                      <a:pt x="2383310" y="1007179"/>
                      <a:pt x="2343068" y="1042532"/>
                      <a:pt x="2390775" y="1000125"/>
                    </a:cubicBezTo>
                    <a:cubicBezTo>
                      <a:pt x="2399640" y="992245"/>
                      <a:pt x="2413867" y="983142"/>
                      <a:pt x="2424113" y="976312"/>
                    </a:cubicBezTo>
                    <a:cubicBezTo>
                      <a:pt x="2427288" y="971550"/>
                      <a:pt x="2429169" y="965601"/>
                      <a:pt x="2433638" y="962025"/>
                    </a:cubicBezTo>
                    <a:cubicBezTo>
                      <a:pt x="2437558" y="958889"/>
                      <a:pt x="2443225" y="959025"/>
                      <a:pt x="2447925" y="957262"/>
                    </a:cubicBezTo>
                    <a:cubicBezTo>
                      <a:pt x="2455930" y="954260"/>
                      <a:pt x="2463926" y="951209"/>
                      <a:pt x="2471738" y="947737"/>
                    </a:cubicBezTo>
                    <a:cubicBezTo>
                      <a:pt x="2478226" y="944854"/>
                      <a:pt x="2484140" y="940705"/>
                      <a:pt x="2490788" y="938212"/>
                    </a:cubicBezTo>
                    <a:cubicBezTo>
                      <a:pt x="2496917" y="935914"/>
                      <a:pt x="2503488" y="935037"/>
                      <a:pt x="2509838" y="933450"/>
                    </a:cubicBezTo>
                    <a:lnTo>
                      <a:pt x="2547938" y="914400"/>
                    </a:lnTo>
                    <a:cubicBezTo>
                      <a:pt x="2554288" y="911225"/>
                      <a:pt x="2559985" y="906042"/>
                      <a:pt x="2566988" y="904875"/>
                    </a:cubicBezTo>
                    <a:cubicBezTo>
                      <a:pt x="2576513" y="903287"/>
                      <a:pt x="2585924" y="900696"/>
                      <a:pt x="2595563" y="900112"/>
                    </a:cubicBezTo>
                    <a:cubicBezTo>
                      <a:pt x="2638376" y="897517"/>
                      <a:pt x="2681307" y="897390"/>
                      <a:pt x="2724150" y="895350"/>
                    </a:cubicBezTo>
                    <a:cubicBezTo>
                      <a:pt x="2747989" y="894215"/>
                      <a:pt x="2771741" y="891522"/>
                      <a:pt x="2795588" y="890587"/>
                    </a:cubicBezTo>
                    <a:cubicBezTo>
                      <a:pt x="2852716" y="888347"/>
                      <a:pt x="2909888" y="887412"/>
                      <a:pt x="2967038" y="885825"/>
                    </a:cubicBezTo>
                    <a:cubicBezTo>
                      <a:pt x="2973388" y="884237"/>
                      <a:pt x="2979648" y="882233"/>
                      <a:pt x="2986088" y="881062"/>
                    </a:cubicBezTo>
                    <a:cubicBezTo>
                      <a:pt x="2997132" y="879054"/>
                      <a:pt x="3008595" y="879253"/>
                      <a:pt x="3019425" y="876300"/>
                    </a:cubicBezTo>
                    <a:cubicBezTo>
                      <a:pt x="3026274" y="874432"/>
                      <a:pt x="3032125" y="869950"/>
                      <a:pt x="3038475" y="866775"/>
                    </a:cubicBezTo>
                    <a:cubicBezTo>
                      <a:pt x="3048773" y="853903"/>
                      <a:pt x="3058924" y="839416"/>
                      <a:pt x="3071813" y="828675"/>
                    </a:cubicBezTo>
                    <a:cubicBezTo>
                      <a:pt x="3087946" y="815231"/>
                      <a:pt x="3086476" y="823412"/>
                      <a:pt x="3100388" y="804862"/>
                    </a:cubicBezTo>
                    <a:cubicBezTo>
                      <a:pt x="3122882" y="774870"/>
                      <a:pt x="3102844" y="784994"/>
                      <a:pt x="3128963" y="776287"/>
                    </a:cubicBezTo>
                    <a:cubicBezTo>
                      <a:pt x="3144912" y="764326"/>
                      <a:pt x="3153460" y="756895"/>
                      <a:pt x="3171825" y="747712"/>
                    </a:cubicBezTo>
                    <a:cubicBezTo>
                      <a:pt x="3176315" y="745467"/>
                      <a:pt x="3181350" y="744537"/>
                      <a:pt x="3186113" y="742950"/>
                    </a:cubicBezTo>
                    <a:cubicBezTo>
                      <a:pt x="3192463" y="738187"/>
                      <a:pt x="3198063" y="732212"/>
                      <a:pt x="3205163" y="728662"/>
                    </a:cubicBezTo>
                    <a:cubicBezTo>
                      <a:pt x="3211017" y="725735"/>
                      <a:pt x="3217919" y="725698"/>
                      <a:pt x="3224213" y="723900"/>
                    </a:cubicBezTo>
                    <a:cubicBezTo>
                      <a:pt x="3229040" y="722521"/>
                      <a:pt x="3234010" y="721382"/>
                      <a:pt x="3238500" y="719137"/>
                    </a:cubicBezTo>
                    <a:cubicBezTo>
                      <a:pt x="3243620" y="716577"/>
                      <a:pt x="3247428" y="711622"/>
                      <a:pt x="3252788" y="709612"/>
                    </a:cubicBezTo>
                    <a:cubicBezTo>
                      <a:pt x="3309162" y="688473"/>
                      <a:pt x="3235814" y="732387"/>
                      <a:pt x="3319463" y="690562"/>
                    </a:cubicBezTo>
                    <a:cubicBezTo>
                      <a:pt x="3351990" y="674298"/>
                      <a:pt x="3325868" y="688344"/>
                      <a:pt x="3352800" y="671512"/>
                    </a:cubicBezTo>
                    <a:cubicBezTo>
                      <a:pt x="3360650" y="666606"/>
                      <a:pt x="3369208" y="662779"/>
                      <a:pt x="3376613" y="657225"/>
                    </a:cubicBezTo>
                    <a:cubicBezTo>
                      <a:pt x="3382001" y="653184"/>
                      <a:pt x="3386138" y="647700"/>
                      <a:pt x="3390900" y="642937"/>
                    </a:cubicBezTo>
                    <a:cubicBezTo>
                      <a:pt x="3403128" y="594029"/>
                      <a:pt x="3386506" y="654656"/>
                      <a:pt x="3405188" y="604837"/>
                    </a:cubicBezTo>
                    <a:cubicBezTo>
                      <a:pt x="3407486" y="598708"/>
                      <a:pt x="3408363" y="592137"/>
                      <a:pt x="3409950" y="585787"/>
                    </a:cubicBezTo>
                    <a:cubicBezTo>
                      <a:pt x="3408448" y="552735"/>
                      <a:pt x="3428124" y="466435"/>
                      <a:pt x="3371850" y="447675"/>
                    </a:cubicBezTo>
                    <a:lnTo>
                      <a:pt x="3357563" y="442912"/>
                    </a:lnTo>
                    <a:cubicBezTo>
                      <a:pt x="3343275" y="431800"/>
                      <a:pt x="3327498" y="422374"/>
                      <a:pt x="3314700" y="409575"/>
                    </a:cubicBezTo>
                    <a:cubicBezTo>
                      <a:pt x="3309938" y="404812"/>
                      <a:pt x="3306301" y="398558"/>
                      <a:pt x="3300413" y="395287"/>
                    </a:cubicBezTo>
                    <a:cubicBezTo>
                      <a:pt x="3263031" y="374519"/>
                      <a:pt x="3282117" y="396709"/>
                      <a:pt x="3257550" y="376237"/>
                    </a:cubicBezTo>
                    <a:cubicBezTo>
                      <a:pt x="3252376" y="371925"/>
                      <a:pt x="3248377" y="366333"/>
                      <a:pt x="3243263" y="361950"/>
                    </a:cubicBezTo>
                    <a:cubicBezTo>
                      <a:pt x="3225951" y="347111"/>
                      <a:pt x="3224678" y="347895"/>
                      <a:pt x="3205163" y="338137"/>
                    </a:cubicBezTo>
                    <a:cubicBezTo>
                      <a:pt x="3198813" y="325437"/>
                      <a:pt x="3191386" y="313220"/>
                      <a:pt x="3186113" y="300037"/>
                    </a:cubicBezTo>
                    <a:cubicBezTo>
                      <a:pt x="3174723" y="271564"/>
                      <a:pt x="3179292" y="284335"/>
                      <a:pt x="3171825" y="261937"/>
                    </a:cubicBezTo>
                    <a:cubicBezTo>
                      <a:pt x="3175000" y="234950"/>
                      <a:pt x="3176021" y="207621"/>
                      <a:pt x="3181350" y="180975"/>
                    </a:cubicBezTo>
                    <a:cubicBezTo>
                      <a:pt x="3182473" y="175362"/>
                      <a:pt x="3188550" y="171918"/>
                      <a:pt x="3190875" y="166687"/>
                    </a:cubicBezTo>
                    <a:cubicBezTo>
                      <a:pt x="3204858" y="135224"/>
                      <a:pt x="3194753" y="139439"/>
                      <a:pt x="3214688" y="109537"/>
                    </a:cubicBezTo>
                    <a:cubicBezTo>
                      <a:pt x="3218424" y="103933"/>
                      <a:pt x="3224213" y="100012"/>
                      <a:pt x="3228975" y="95250"/>
                    </a:cubicBezTo>
                    <a:cubicBezTo>
                      <a:pt x="3238853" y="55741"/>
                      <a:pt x="3224539" y="90226"/>
                      <a:pt x="3248025" y="71437"/>
                    </a:cubicBezTo>
                    <a:cubicBezTo>
                      <a:pt x="3252494" y="67861"/>
                      <a:pt x="3253503" y="61197"/>
                      <a:pt x="3257550" y="57150"/>
                    </a:cubicBezTo>
                    <a:cubicBezTo>
                      <a:pt x="3267412" y="47288"/>
                      <a:pt x="3291933" y="29697"/>
                      <a:pt x="3305175" y="23812"/>
                    </a:cubicBezTo>
                    <a:cubicBezTo>
                      <a:pt x="3311156" y="21154"/>
                      <a:pt x="3317875" y="20637"/>
                      <a:pt x="3324225" y="19050"/>
                    </a:cubicBezTo>
                    <a:cubicBezTo>
                      <a:pt x="3330575" y="15875"/>
                      <a:pt x="3336387" y="11247"/>
                      <a:pt x="3343275" y="9525"/>
                    </a:cubicBezTo>
                    <a:cubicBezTo>
                      <a:pt x="3355692" y="6421"/>
                      <a:pt x="3368725" y="6708"/>
                      <a:pt x="3381375" y="4762"/>
                    </a:cubicBezTo>
                    <a:cubicBezTo>
                      <a:pt x="3389376" y="3531"/>
                      <a:pt x="3397250" y="1587"/>
                      <a:pt x="3405188" y="0"/>
                    </a:cubicBezTo>
                    <a:cubicBezTo>
                      <a:pt x="3406494" y="69"/>
                      <a:pt x="3503085" y="2454"/>
                      <a:pt x="3529013" y="9525"/>
                    </a:cubicBezTo>
                    <a:cubicBezTo>
                      <a:pt x="3535862" y="11393"/>
                      <a:pt x="3541415" y="16557"/>
                      <a:pt x="3548063" y="19050"/>
                    </a:cubicBezTo>
                    <a:cubicBezTo>
                      <a:pt x="3554192" y="21348"/>
                      <a:pt x="3560763" y="22225"/>
                      <a:pt x="3567113" y="23812"/>
                    </a:cubicBezTo>
                    <a:cubicBezTo>
                      <a:pt x="3571875" y="26987"/>
                      <a:pt x="3577165" y="29487"/>
                      <a:pt x="3581400" y="33337"/>
                    </a:cubicBezTo>
                    <a:cubicBezTo>
                      <a:pt x="3594690" y="45419"/>
                      <a:pt x="3603436" y="63405"/>
                      <a:pt x="3619500" y="71437"/>
                    </a:cubicBezTo>
                    <a:cubicBezTo>
                      <a:pt x="3625850" y="74612"/>
                      <a:pt x="3632386" y="77440"/>
                      <a:pt x="3638550" y="80962"/>
                    </a:cubicBezTo>
                    <a:cubicBezTo>
                      <a:pt x="3646091" y="85271"/>
                      <a:pt x="3666773" y="100391"/>
                      <a:pt x="3671888" y="104775"/>
                    </a:cubicBezTo>
                    <a:cubicBezTo>
                      <a:pt x="3677002" y="109158"/>
                      <a:pt x="3681001" y="114750"/>
                      <a:pt x="3686175" y="119062"/>
                    </a:cubicBezTo>
                    <a:cubicBezTo>
                      <a:pt x="3700080" y="130650"/>
                      <a:pt x="3714691" y="141364"/>
                      <a:pt x="3729038" y="152400"/>
                    </a:cubicBezTo>
                    <a:cubicBezTo>
                      <a:pt x="3751085" y="169359"/>
                      <a:pt x="3741202" y="164391"/>
                      <a:pt x="3762375" y="171450"/>
                    </a:cubicBezTo>
                    <a:cubicBezTo>
                      <a:pt x="3768725" y="177800"/>
                      <a:pt x="3775815" y="183488"/>
                      <a:pt x="3781425" y="190500"/>
                    </a:cubicBezTo>
                    <a:cubicBezTo>
                      <a:pt x="3788576" y="199439"/>
                      <a:pt x="3800475" y="219075"/>
                      <a:pt x="3800475" y="219075"/>
                    </a:cubicBezTo>
                    <a:cubicBezTo>
                      <a:pt x="3814150" y="273767"/>
                      <a:pt x="3793213" y="208182"/>
                      <a:pt x="3819525" y="247650"/>
                    </a:cubicBezTo>
                    <a:cubicBezTo>
                      <a:pt x="3823156" y="253096"/>
                      <a:pt x="3821361" y="260846"/>
                      <a:pt x="3824288" y="266700"/>
                    </a:cubicBezTo>
                    <a:cubicBezTo>
                      <a:pt x="3827838" y="273799"/>
                      <a:pt x="3833961" y="279291"/>
                      <a:pt x="3838575" y="285750"/>
                    </a:cubicBezTo>
                    <a:cubicBezTo>
                      <a:pt x="3841902" y="290408"/>
                      <a:pt x="3844925" y="295275"/>
                      <a:pt x="3848100" y="300037"/>
                    </a:cubicBezTo>
                    <a:cubicBezTo>
                      <a:pt x="3869853" y="365297"/>
                      <a:pt x="3859692" y="338543"/>
                      <a:pt x="3876675" y="381000"/>
                    </a:cubicBezTo>
                    <a:cubicBezTo>
                      <a:pt x="3878263" y="392112"/>
                      <a:pt x="3879430" y="403293"/>
                      <a:pt x="3881438" y="414337"/>
                    </a:cubicBezTo>
                    <a:cubicBezTo>
                      <a:pt x="3882609" y="420777"/>
                      <a:pt x="3884829" y="426987"/>
                      <a:pt x="3886200" y="433387"/>
                    </a:cubicBezTo>
                    <a:cubicBezTo>
                      <a:pt x="3889592" y="449217"/>
                      <a:pt x="3892741" y="465100"/>
                      <a:pt x="3895725" y="481012"/>
                    </a:cubicBezTo>
                    <a:cubicBezTo>
                      <a:pt x="3903642" y="523235"/>
                      <a:pt x="3897601" y="497033"/>
                      <a:pt x="3905250" y="542925"/>
                    </a:cubicBezTo>
                    <a:cubicBezTo>
                      <a:pt x="3906581" y="550909"/>
                      <a:pt x="3908425" y="558800"/>
                      <a:pt x="3910013" y="566737"/>
                    </a:cubicBezTo>
                    <a:cubicBezTo>
                      <a:pt x="3908425" y="596900"/>
                      <a:pt x="3907659" y="627117"/>
                      <a:pt x="3905250" y="657225"/>
                    </a:cubicBezTo>
                    <a:cubicBezTo>
                      <a:pt x="3904210" y="670227"/>
                      <a:pt x="3899578" y="691364"/>
                      <a:pt x="3895725" y="704850"/>
                    </a:cubicBezTo>
                    <a:cubicBezTo>
                      <a:pt x="3887744" y="732782"/>
                      <a:pt x="3895354" y="705594"/>
                      <a:pt x="3881438" y="733425"/>
                    </a:cubicBezTo>
                    <a:cubicBezTo>
                      <a:pt x="3877615" y="741071"/>
                      <a:pt x="3874370" y="749049"/>
                      <a:pt x="3871913" y="757237"/>
                    </a:cubicBezTo>
                    <a:cubicBezTo>
                      <a:pt x="3849229" y="832849"/>
                      <a:pt x="3893943" y="710188"/>
                      <a:pt x="3857625" y="819150"/>
                    </a:cubicBezTo>
                    <a:cubicBezTo>
                      <a:pt x="3856038" y="823912"/>
                      <a:pt x="3855108" y="828947"/>
                      <a:pt x="3852863" y="833437"/>
                    </a:cubicBezTo>
                    <a:cubicBezTo>
                      <a:pt x="3841917" y="855330"/>
                      <a:pt x="3836019" y="863466"/>
                      <a:pt x="3824288" y="881062"/>
                    </a:cubicBezTo>
                    <a:cubicBezTo>
                      <a:pt x="3822700" y="892175"/>
                      <a:pt x="3820457" y="903213"/>
                      <a:pt x="3819525" y="914400"/>
                    </a:cubicBezTo>
                    <a:cubicBezTo>
                      <a:pt x="3817280" y="941341"/>
                      <a:pt x="3816836" y="968408"/>
                      <a:pt x="3814763" y="995362"/>
                    </a:cubicBezTo>
                    <a:cubicBezTo>
                      <a:pt x="3814218" y="1002448"/>
                      <a:pt x="3806769" y="1067138"/>
                      <a:pt x="3805238" y="1076325"/>
                    </a:cubicBezTo>
                    <a:cubicBezTo>
                      <a:pt x="3801459" y="1098998"/>
                      <a:pt x="3797300" y="1098549"/>
                      <a:pt x="3790950" y="1123950"/>
                    </a:cubicBezTo>
                    <a:cubicBezTo>
                      <a:pt x="3788293" y="1134581"/>
                      <a:pt x="3784965" y="1153748"/>
                      <a:pt x="3776663" y="1162050"/>
                    </a:cubicBezTo>
                    <a:cubicBezTo>
                      <a:pt x="3771643" y="1167070"/>
                      <a:pt x="3763390" y="1167449"/>
                      <a:pt x="3757613" y="1171575"/>
                    </a:cubicBezTo>
                    <a:cubicBezTo>
                      <a:pt x="3727056" y="1193401"/>
                      <a:pt x="3761172" y="1181400"/>
                      <a:pt x="3724275" y="1190625"/>
                    </a:cubicBezTo>
                    <a:cubicBezTo>
                      <a:pt x="3709385" y="1200552"/>
                      <a:pt x="3703416" y="1204859"/>
                      <a:pt x="3686175" y="1214437"/>
                    </a:cubicBezTo>
                    <a:cubicBezTo>
                      <a:pt x="3669012" y="1223972"/>
                      <a:pt x="3662238" y="1225917"/>
                      <a:pt x="3643313" y="1233487"/>
                    </a:cubicBezTo>
                    <a:cubicBezTo>
                      <a:pt x="3597730" y="1279070"/>
                      <a:pt x="3656093" y="1224967"/>
                      <a:pt x="3614738" y="1252537"/>
                    </a:cubicBezTo>
                    <a:cubicBezTo>
                      <a:pt x="3591332" y="1268141"/>
                      <a:pt x="3608495" y="1263542"/>
                      <a:pt x="3590925" y="1281112"/>
                    </a:cubicBezTo>
                    <a:cubicBezTo>
                      <a:pt x="3585312" y="1286725"/>
                      <a:pt x="3578334" y="1290786"/>
                      <a:pt x="3571875" y="1295400"/>
                    </a:cubicBezTo>
                    <a:cubicBezTo>
                      <a:pt x="3567218" y="1298727"/>
                      <a:pt x="3561635" y="1300878"/>
                      <a:pt x="3557588" y="1304925"/>
                    </a:cubicBezTo>
                    <a:cubicBezTo>
                      <a:pt x="3550400" y="1312113"/>
                      <a:pt x="3545726" y="1321549"/>
                      <a:pt x="3538538" y="1328737"/>
                    </a:cubicBezTo>
                    <a:cubicBezTo>
                      <a:pt x="3515837" y="1351438"/>
                      <a:pt x="3514735" y="1342330"/>
                      <a:pt x="3495675" y="1366837"/>
                    </a:cubicBezTo>
                    <a:cubicBezTo>
                      <a:pt x="3489992" y="1374144"/>
                      <a:pt x="3486523" y="1382948"/>
                      <a:pt x="3481388" y="1390650"/>
                    </a:cubicBezTo>
                    <a:cubicBezTo>
                      <a:pt x="3476985" y="1397255"/>
                      <a:pt x="3471714" y="1403241"/>
                      <a:pt x="3467100" y="1409700"/>
                    </a:cubicBezTo>
                    <a:cubicBezTo>
                      <a:pt x="3463773" y="1414357"/>
                      <a:pt x="3461622" y="1419940"/>
                      <a:pt x="3457575" y="1423987"/>
                    </a:cubicBezTo>
                    <a:cubicBezTo>
                      <a:pt x="3450387" y="1431175"/>
                      <a:pt x="3441360" y="1436284"/>
                      <a:pt x="3433763" y="1443037"/>
                    </a:cubicBezTo>
                    <a:cubicBezTo>
                      <a:pt x="3427051" y="1449003"/>
                      <a:pt x="3422328" y="1457327"/>
                      <a:pt x="3414713" y="1462087"/>
                    </a:cubicBezTo>
                    <a:cubicBezTo>
                      <a:pt x="3409544" y="1465318"/>
                      <a:pt x="3367821" y="1471490"/>
                      <a:pt x="3367088" y="1471612"/>
                    </a:cubicBezTo>
                    <a:cubicBezTo>
                      <a:pt x="3200910" y="1463700"/>
                      <a:pt x="3307935" y="1477844"/>
                      <a:pt x="3252788" y="1462087"/>
                    </a:cubicBezTo>
                    <a:cubicBezTo>
                      <a:pt x="3242184" y="1459057"/>
                      <a:pt x="3229734" y="1457133"/>
                      <a:pt x="3219450" y="1452562"/>
                    </a:cubicBezTo>
                    <a:cubicBezTo>
                      <a:pt x="3209719" y="1448237"/>
                      <a:pt x="3200904" y="1441857"/>
                      <a:pt x="3190875" y="1438275"/>
                    </a:cubicBezTo>
                    <a:cubicBezTo>
                      <a:pt x="3178547" y="1433872"/>
                      <a:pt x="3152775" y="1428750"/>
                      <a:pt x="3152775" y="1428750"/>
                    </a:cubicBezTo>
                    <a:cubicBezTo>
                      <a:pt x="3133725" y="1430337"/>
                      <a:pt x="3114370" y="1429763"/>
                      <a:pt x="3095625" y="1433512"/>
                    </a:cubicBezTo>
                    <a:cubicBezTo>
                      <a:pt x="3090012" y="1434634"/>
                      <a:pt x="3086457" y="1440477"/>
                      <a:pt x="3081338" y="1443037"/>
                    </a:cubicBezTo>
                    <a:cubicBezTo>
                      <a:pt x="3076848" y="1445282"/>
                      <a:pt x="3071813" y="1446212"/>
                      <a:pt x="3067050" y="1447800"/>
                    </a:cubicBezTo>
                    <a:cubicBezTo>
                      <a:pt x="3048516" y="1475601"/>
                      <a:pt x="3069228" y="1451473"/>
                      <a:pt x="3038475" y="1466850"/>
                    </a:cubicBezTo>
                    <a:cubicBezTo>
                      <a:pt x="2955881" y="1508148"/>
                      <a:pt x="3054559" y="1471099"/>
                      <a:pt x="2986088" y="1490662"/>
                    </a:cubicBezTo>
                    <a:cubicBezTo>
                      <a:pt x="2971607" y="1494799"/>
                      <a:pt x="2957836" y="1501298"/>
                      <a:pt x="2943225" y="1504950"/>
                    </a:cubicBezTo>
                    <a:cubicBezTo>
                      <a:pt x="2936875" y="1506537"/>
                      <a:pt x="2930385" y="1507642"/>
                      <a:pt x="2924175" y="1509712"/>
                    </a:cubicBezTo>
                    <a:cubicBezTo>
                      <a:pt x="2916065" y="1512415"/>
                      <a:pt x="2908551" y="1516780"/>
                      <a:pt x="2900363" y="1519237"/>
                    </a:cubicBezTo>
                    <a:cubicBezTo>
                      <a:pt x="2892610" y="1521563"/>
                      <a:pt x="2884452" y="1522244"/>
                      <a:pt x="2876550" y="1524000"/>
                    </a:cubicBezTo>
                    <a:cubicBezTo>
                      <a:pt x="2870160" y="1525420"/>
                      <a:pt x="2863850" y="1527175"/>
                      <a:pt x="2857500" y="1528762"/>
                    </a:cubicBezTo>
                    <a:cubicBezTo>
                      <a:pt x="2852738" y="1531937"/>
                      <a:pt x="2848643" y="1536477"/>
                      <a:pt x="2843213" y="1538287"/>
                    </a:cubicBezTo>
                    <a:cubicBezTo>
                      <a:pt x="2834052" y="1541341"/>
                      <a:pt x="2824107" y="1541156"/>
                      <a:pt x="2814638" y="1543050"/>
                    </a:cubicBezTo>
                    <a:cubicBezTo>
                      <a:pt x="2808220" y="1544334"/>
                      <a:pt x="2801938" y="1546225"/>
                      <a:pt x="2795588" y="1547812"/>
                    </a:cubicBezTo>
                    <a:cubicBezTo>
                      <a:pt x="2789238" y="1550987"/>
                      <a:pt x="2783185" y="1554844"/>
                      <a:pt x="2776538" y="1557337"/>
                    </a:cubicBezTo>
                    <a:cubicBezTo>
                      <a:pt x="2770409" y="1559635"/>
                      <a:pt x="2763504" y="1559522"/>
                      <a:pt x="2757488" y="1562100"/>
                    </a:cubicBezTo>
                    <a:cubicBezTo>
                      <a:pt x="2752227" y="1564355"/>
                      <a:pt x="2748515" y="1569499"/>
                      <a:pt x="2743200" y="1571625"/>
                    </a:cubicBezTo>
                    <a:cubicBezTo>
                      <a:pt x="2732470" y="1575917"/>
                      <a:pt x="2720975" y="1577975"/>
                      <a:pt x="2709863" y="1581150"/>
                    </a:cubicBezTo>
                    <a:cubicBezTo>
                      <a:pt x="2701925" y="1585912"/>
                      <a:pt x="2694329" y="1591297"/>
                      <a:pt x="2686050" y="1595437"/>
                    </a:cubicBezTo>
                    <a:cubicBezTo>
                      <a:pt x="2668116" y="1604404"/>
                      <a:pt x="2661378" y="1605177"/>
                      <a:pt x="2643188" y="1609725"/>
                    </a:cubicBezTo>
                    <a:cubicBezTo>
                      <a:pt x="2636838" y="1616075"/>
                      <a:pt x="2631322" y="1623387"/>
                      <a:pt x="2624138" y="1628775"/>
                    </a:cubicBezTo>
                    <a:cubicBezTo>
                      <a:pt x="2618458" y="1633035"/>
                      <a:pt x="2611176" y="1634647"/>
                      <a:pt x="2605088" y="1638300"/>
                    </a:cubicBezTo>
                    <a:cubicBezTo>
                      <a:pt x="2547618" y="1672782"/>
                      <a:pt x="2601009" y="1645102"/>
                      <a:pt x="2557463" y="1666875"/>
                    </a:cubicBezTo>
                    <a:cubicBezTo>
                      <a:pt x="2549185" y="1691706"/>
                      <a:pt x="2558821" y="1672547"/>
                      <a:pt x="2538413" y="1690687"/>
                    </a:cubicBezTo>
                    <a:cubicBezTo>
                      <a:pt x="2512371" y="1713836"/>
                      <a:pt x="2518250" y="1715816"/>
                      <a:pt x="2495550" y="1728787"/>
                    </a:cubicBezTo>
                    <a:cubicBezTo>
                      <a:pt x="2489386" y="1732309"/>
                      <a:pt x="2482850" y="1735137"/>
                      <a:pt x="2476500" y="1738312"/>
                    </a:cubicBezTo>
                    <a:cubicBezTo>
                      <a:pt x="2453290" y="1773129"/>
                      <a:pt x="2481625" y="1729345"/>
                      <a:pt x="2457450" y="1771650"/>
                    </a:cubicBezTo>
                    <a:cubicBezTo>
                      <a:pt x="2454610" y="1776620"/>
                      <a:pt x="2450485" y="1780818"/>
                      <a:pt x="2447925" y="1785937"/>
                    </a:cubicBezTo>
                    <a:cubicBezTo>
                      <a:pt x="2444102" y="1793584"/>
                      <a:pt x="2442223" y="1802103"/>
                      <a:pt x="2438400" y="1809750"/>
                    </a:cubicBezTo>
                    <a:cubicBezTo>
                      <a:pt x="2434260" y="1818029"/>
                      <a:pt x="2428545" y="1825436"/>
                      <a:pt x="2424113" y="1833562"/>
                    </a:cubicBezTo>
                    <a:cubicBezTo>
                      <a:pt x="2419013" y="1842911"/>
                      <a:pt x="2415732" y="1853276"/>
                      <a:pt x="2409825" y="1862137"/>
                    </a:cubicBezTo>
                    <a:cubicBezTo>
                      <a:pt x="2368608" y="1923963"/>
                      <a:pt x="2390461" y="1886310"/>
                      <a:pt x="2357438" y="1924050"/>
                    </a:cubicBezTo>
                    <a:cubicBezTo>
                      <a:pt x="2322039" y="1964505"/>
                      <a:pt x="2365376" y="1919967"/>
                      <a:pt x="2328863" y="1966912"/>
                    </a:cubicBezTo>
                    <a:cubicBezTo>
                      <a:pt x="2323350" y="1974001"/>
                      <a:pt x="2316631" y="1980118"/>
                      <a:pt x="2309813" y="1985962"/>
                    </a:cubicBezTo>
                    <a:cubicBezTo>
                      <a:pt x="2279033" y="2012345"/>
                      <a:pt x="2314262" y="1971988"/>
                      <a:pt x="2271713" y="2014537"/>
                    </a:cubicBezTo>
                    <a:cubicBezTo>
                      <a:pt x="2241772" y="2044478"/>
                      <a:pt x="2274620" y="2036897"/>
                      <a:pt x="2214563" y="2066925"/>
                    </a:cubicBezTo>
                    <a:cubicBezTo>
                      <a:pt x="2198688" y="2074862"/>
                      <a:pt x="2182348" y="2081931"/>
                      <a:pt x="2166938" y="2090737"/>
                    </a:cubicBezTo>
                    <a:cubicBezTo>
                      <a:pt x="2121272" y="2116832"/>
                      <a:pt x="2145048" y="2104063"/>
                      <a:pt x="2095500" y="2128837"/>
                    </a:cubicBezTo>
                    <a:cubicBezTo>
                      <a:pt x="2049825" y="2151675"/>
                      <a:pt x="2106458" y="2122749"/>
                      <a:pt x="2052638" y="2152650"/>
                    </a:cubicBezTo>
                    <a:cubicBezTo>
                      <a:pt x="2046432" y="2156098"/>
                      <a:pt x="2039365" y="2158049"/>
                      <a:pt x="2033588" y="2162175"/>
                    </a:cubicBezTo>
                    <a:cubicBezTo>
                      <a:pt x="2003031" y="2184001"/>
                      <a:pt x="2037147" y="2172000"/>
                      <a:pt x="2000250" y="2181225"/>
                    </a:cubicBezTo>
                    <a:cubicBezTo>
                      <a:pt x="1950275" y="2214542"/>
                      <a:pt x="1973331" y="2203423"/>
                      <a:pt x="1933575" y="2219325"/>
                    </a:cubicBezTo>
                    <a:cubicBezTo>
                      <a:pt x="1898381" y="2254519"/>
                      <a:pt x="1944141" y="2214042"/>
                      <a:pt x="1895475" y="2238375"/>
                    </a:cubicBezTo>
                    <a:cubicBezTo>
                      <a:pt x="1838725" y="2266750"/>
                      <a:pt x="1924492" y="2241835"/>
                      <a:pt x="1862138" y="2257425"/>
                    </a:cubicBezTo>
                    <a:cubicBezTo>
                      <a:pt x="1857375" y="2260600"/>
                      <a:pt x="1852970" y="2264390"/>
                      <a:pt x="1847850" y="2266950"/>
                    </a:cubicBezTo>
                    <a:cubicBezTo>
                      <a:pt x="1833880" y="2273935"/>
                      <a:pt x="1814010" y="2273969"/>
                      <a:pt x="1800225" y="2276475"/>
                    </a:cubicBezTo>
                    <a:cubicBezTo>
                      <a:pt x="1793785" y="2277646"/>
                      <a:pt x="1787525" y="2279650"/>
                      <a:pt x="1781175" y="2281237"/>
                    </a:cubicBezTo>
                    <a:cubicBezTo>
                      <a:pt x="1774825" y="2284412"/>
                      <a:pt x="1768925" y="2288722"/>
                      <a:pt x="1762125" y="2290762"/>
                    </a:cubicBezTo>
                    <a:cubicBezTo>
                      <a:pt x="1752310" y="2293707"/>
                      <a:pt x="1701534" y="2299527"/>
                      <a:pt x="1695450" y="2300287"/>
                    </a:cubicBezTo>
                    <a:cubicBezTo>
                      <a:pt x="1690688" y="2301875"/>
                      <a:pt x="1686086" y="2304065"/>
                      <a:pt x="1681163" y="2305050"/>
                    </a:cubicBezTo>
                    <a:cubicBezTo>
                      <a:pt x="1662225" y="2308838"/>
                      <a:pt x="1624013" y="2314575"/>
                      <a:pt x="1624013" y="2314575"/>
                    </a:cubicBezTo>
                    <a:cubicBezTo>
                      <a:pt x="1611704" y="2319498"/>
                      <a:pt x="1583851" y="2331180"/>
                      <a:pt x="1571625" y="2333625"/>
                    </a:cubicBezTo>
                    <a:lnTo>
                      <a:pt x="1547813" y="2338387"/>
                    </a:lnTo>
                    <a:cubicBezTo>
                      <a:pt x="1531938" y="2344737"/>
                      <a:pt x="1515481" y="2349791"/>
                      <a:pt x="1500188" y="2357437"/>
                    </a:cubicBezTo>
                    <a:lnTo>
                      <a:pt x="1462088" y="2376487"/>
                    </a:lnTo>
                    <a:cubicBezTo>
                      <a:pt x="1455738" y="2379662"/>
                      <a:pt x="1449630" y="2383375"/>
                      <a:pt x="1443038" y="2386012"/>
                    </a:cubicBezTo>
                    <a:cubicBezTo>
                      <a:pt x="1426028" y="2392816"/>
                      <a:pt x="1415748" y="2396163"/>
                      <a:pt x="1400175" y="2405062"/>
                    </a:cubicBezTo>
                    <a:cubicBezTo>
                      <a:pt x="1395205" y="2407902"/>
                      <a:pt x="1391007" y="2412027"/>
                      <a:pt x="1385888" y="2414587"/>
                    </a:cubicBezTo>
                    <a:cubicBezTo>
                      <a:pt x="1375074" y="2419994"/>
                      <a:pt x="1363527" y="2423809"/>
                      <a:pt x="1352550" y="2428875"/>
                    </a:cubicBezTo>
                    <a:cubicBezTo>
                      <a:pt x="1342881" y="2433338"/>
                      <a:pt x="1333670" y="2438755"/>
                      <a:pt x="1323975" y="2443162"/>
                    </a:cubicBezTo>
                    <a:cubicBezTo>
                      <a:pt x="1316192" y="2446699"/>
                      <a:pt x="1307809" y="2448864"/>
                      <a:pt x="1300163" y="2452687"/>
                    </a:cubicBezTo>
                    <a:cubicBezTo>
                      <a:pt x="1288715" y="2458411"/>
                      <a:pt x="1278273" y="2466013"/>
                      <a:pt x="1266825" y="2471737"/>
                    </a:cubicBezTo>
                    <a:cubicBezTo>
                      <a:pt x="1248419" y="2480940"/>
                      <a:pt x="1245211" y="2479843"/>
                      <a:pt x="1228725" y="2486025"/>
                    </a:cubicBezTo>
                    <a:cubicBezTo>
                      <a:pt x="1169614" y="2508192"/>
                      <a:pt x="1236400" y="2483418"/>
                      <a:pt x="1185863" y="2505075"/>
                    </a:cubicBezTo>
                    <a:cubicBezTo>
                      <a:pt x="1159008" y="2516584"/>
                      <a:pt x="1184735" y="2502521"/>
                      <a:pt x="1152525" y="2514600"/>
                    </a:cubicBezTo>
                    <a:cubicBezTo>
                      <a:pt x="1145878" y="2517093"/>
                      <a:pt x="1140067" y="2521488"/>
                      <a:pt x="1133475" y="2524125"/>
                    </a:cubicBezTo>
                    <a:cubicBezTo>
                      <a:pt x="1124153" y="2527854"/>
                      <a:pt x="1114271" y="2530046"/>
                      <a:pt x="1104900" y="2533650"/>
                    </a:cubicBezTo>
                    <a:cubicBezTo>
                      <a:pt x="1093616" y="2537990"/>
                      <a:pt x="1082925" y="2543805"/>
                      <a:pt x="1071563" y="2547937"/>
                    </a:cubicBezTo>
                    <a:cubicBezTo>
                      <a:pt x="1065412" y="2550174"/>
                      <a:pt x="1058555" y="2550182"/>
                      <a:pt x="1052513" y="2552700"/>
                    </a:cubicBezTo>
                    <a:cubicBezTo>
                      <a:pt x="1039406" y="2558161"/>
                      <a:pt x="1026227" y="2563874"/>
                      <a:pt x="1014413" y="2571750"/>
                    </a:cubicBezTo>
                    <a:cubicBezTo>
                      <a:pt x="1009650" y="2574925"/>
                      <a:pt x="1005504" y="2579319"/>
                      <a:pt x="1000125" y="2581275"/>
                    </a:cubicBezTo>
                    <a:cubicBezTo>
                      <a:pt x="987822" y="2585749"/>
                      <a:pt x="974537" y="2586950"/>
                      <a:pt x="962025" y="2590800"/>
                    </a:cubicBezTo>
                    <a:cubicBezTo>
                      <a:pt x="953854" y="2593314"/>
                      <a:pt x="946401" y="2597869"/>
                      <a:pt x="938213" y="2600325"/>
                    </a:cubicBezTo>
                    <a:cubicBezTo>
                      <a:pt x="929587" y="2602913"/>
                      <a:pt x="904783" y="2605919"/>
                      <a:pt x="895350" y="2609850"/>
                    </a:cubicBezTo>
                    <a:cubicBezTo>
                      <a:pt x="882243" y="2615311"/>
                      <a:pt x="871379" y="2627487"/>
                      <a:pt x="857250" y="2628900"/>
                    </a:cubicBezTo>
                    <a:cubicBezTo>
                      <a:pt x="832881" y="2631337"/>
                      <a:pt x="796583" y="2634570"/>
                      <a:pt x="771525" y="2638425"/>
                    </a:cubicBezTo>
                    <a:cubicBezTo>
                      <a:pt x="755796" y="2640845"/>
                      <a:pt x="743840" y="2644155"/>
                      <a:pt x="728663" y="2647950"/>
                    </a:cubicBezTo>
                    <a:cubicBezTo>
                      <a:pt x="717734" y="2647404"/>
                      <a:pt x="636227" y="2646985"/>
                      <a:pt x="604838" y="2638425"/>
                    </a:cubicBezTo>
                    <a:cubicBezTo>
                      <a:pt x="596590" y="2636176"/>
                      <a:pt x="589214" y="2631357"/>
                      <a:pt x="581025" y="2628900"/>
                    </a:cubicBezTo>
                    <a:cubicBezTo>
                      <a:pt x="573272" y="2626574"/>
                      <a:pt x="565066" y="2626100"/>
                      <a:pt x="557213" y="2624137"/>
                    </a:cubicBezTo>
                    <a:cubicBezTo>
                      <a:pt x="552343" y="2622919"/>
                      <a:pt x="547826" y="2620464"/>
                      <a:pt x="542925" y="2619375"/>
                    </a:cubicBezTo>
                    <a:cubicBezTo>
                      <a:pt x="533499" y="2617280"/>
                      <a:pt x="523841" y="2616392"/>
                      <a:pt x="514350" y="2614612"/>
                    </a:cubicBezTo>
                    <a:cubicBezTo>
                      <a:pt x="465968" y="2605540"/>
                      <a:pt x="472663" y="2606571"/>
                      <a:pt x="428625" y="2595562"/>
                    </a:cubicBezTo>
                    <a:cubicBezTo>
                      <a:pt x="422275" y="2593975"/>
                      <a:pt x="415785" y="2592870"/>
                      <a:pt x="409575" y="2590800"/>
                    </a:cubicBezTo>
                    <a:cubicBezTo>
                      <a:pt x="400050" y="2587625"/>
                      <a:pt x="389980" y="2585765"/>
                      <a:pt x="381000" y="2581275"/>
                    </a:cubicBezTo>
                    <a:cubicBezTo>
                      <a:pt x="368300" y="2574925"/>
                      <a:pt x="356370" y="2566715"/>
                      <a:pt x="342900" y="2562225"/>
                    </a:cubicBezTo>
                    <a:cubicBezTo>
                      <a:pt x="333375" y="2559050"/>
                      <a:pt x="323441" y="2556907"/>
                      <a:pt x="314325" y="2552700"/>
                    </a:cubicBezTo>
                    <a:cubicBezTo>
                      <a:pt x="302704" y="2547337"/>
                      <a:pt x="292435" y="2539374"/>
                      <a:pt x="280988" y="2533650"/>
                    </a:cubicBezTo>
                    <a:cubicBezTo>
                      <a:pt x="273341" y="2529827"/>
                      <a:pt x="264922" y="2527740"/>
                      <a:pt x="257175" y="2524125"/>
                    </a:cubicBezTo>
                    <a:cubicBezTo>
                      <a:pt x="234658" y="2513617"/>
                      <a:pt x="212725" y="2501900"/>
                      <a:pt x="190500" y="2490787"/>
                    </a:cubicBezTo>
                    <a:cubicBezTo>
                      <a:pt x="176931" y="2484003"/>
                      <a:pt x="159597" y="2475944"/>
                      <a:pt x="147638" y="2466975"/>
                    </a:cubicBezTo>
                    <a:cubicBezTo>
                      <a:pt x="142250" y="2462934"/>
                      <a:pt x="138464" y="2457070"/>
                      <a:pt x="133350" y="2452687"/>
                    </a:cubicBezTo>
                    <a:cubicBezTo>
                      <a:pt x="127323" y="2447521"/>
                      <a:pt x="120132" y="2443784"/>
                      <a:pt x="114300" y="2438400"/>
                    </a:cubicBezTo>
                    <a:cubicBezTo>
                      <a:pt x="105859" y="2430608"/>
                      <a:pt x="67835" y="2395719"/>
                      <a:pt x="57150" y="2376487"/>
                    </a:cubicBezTo>
                    <a:cubicBezTo>
                      <a:pt x="52998" y="2369014"/>
                      <a:pt x="51207" y="2360437"/>
                      <a:pt x="47625" y="2352675"/>
                    </a:cubicBezTo>
                    <a:cubicBezTo>
                      <a:pt x="13319" y="2278345"/>
                      <a:pt x="40732" y="2344968"/>
                      <a:pt x="19050" y="2290762"/>
                    </a:cubicBezTo>
                    <a:lnTo>
                      <a:pt x="9525" y="2243137"/>
                    </a:lnTo>
                    <a:cubicBezTo>
                      <a:pt x="7938" y="2235200"/>
                      <a:pt x="6726" y="2227178"/>
                      <a:pt x="4763" y="2219325"/>
                    </a:cubicBezTo>
                    <a:lnTo>
                      <a:pt x="0" y="2200275"/>
                    </a:lnTo>
                    <a:cubicBezTo>
                      <a:pt x="3515" y="2161613"/>
                      <a:pt x="3733" y="2149302"/>
                      <a:pt x="9525" y="2114550"/>
                    </a:cubicBezTo>
                    <a:cubicBezTo>
                      <a:pt x="14129" y="2086926"/>
                      <a:pt x="15527" y="2087781"/>
                      <a:pt x="23813" y="2057400"/>
                    </a:cubicBezTo>
                    <a:cubicBezTo>
                      <a:pt x="25535" y="2051085"/>
                      <a:pt x="26144" y="2044427"/>
                      <a:pt x="28575" y="2038350"/>
                    </a:cubicBezTo>
                    <a:cubicBezTo>
                      <a:pt x="32530" y="2028462"/>
                      <a:pt x="38767" y="2019605"/>
                      <a:pt x="42863" y="2009775"/>
                    </a:cubicBezTo>
                    <a:cubicBezTo>
                      <a:pt x="46725" y="2000507"/>
                      <a:pt x="47898" y="1990180"/>
                      <a:pt x="52388" y="1981200"/>
                    </a:cubicBezTo>
                    <a:cubicBezTo>
                      <a:pt x="55938" y="1974101"/>
                      <a:pt x="62272" y="1968754"/>
                      <a:pt x="66675" y="1962150"/>
                    </a:cubicBezTo>
                    <a:cubicBezTo>
                      <a:pt x="71810" y="1954448"/>
                      <a:pt x="75654" y="1945920"/>
                      <a:pt x="80963" y="1938337"/>
                    </a:cubicBezTo>
                    <a:cubicBezTo>
                      <a:pt x="86792" y="1930010"/>
                      <a:pt x="94034" y="1922746"/>
                      <a:pt x="100013" y="1914525"/>
                    </a:cubicBezTo>
                    <a:cubicBezTo>
                      <a:pt x="144466" y="1853402"/>
                      <a:pt x="91670" y="1918823"/>
                      <a:pt x="142875" y="1857375"/>
                    </a:cubicBezTo>
                    <a:cubicBezTo>
                      <a:pt x="158721" y="1817759"/>
                      <a:pt x="143218" y="1847448"/>
                      <a:pt x="171450" y="1814512"/>
                    </a:cubicBezTo>
                    <a:cubicBezTo>
                      <a:pt x="175175" y="1810166"/>
                      <a:pt x="176578" y="1803889"/>
                      <a:pt x="180975" y="1800225"/>
                    </a:cubicBezTo>
                    <a:cubicBezTo>
                      <a:pt x="186429" y="1795680"/>
                      <a:pt x="193861" y="1794222"/>
                      <a:pt x="200025" y="1790700"/>
                    </a:cubicBezTo>
                    <a:cubicBezTo>
                      <a:pt x="204995" y="1787860"/>
                      <a:pt x="209967" y="1784900"/>
                      <a:pt x="214313" y="1781175"/>
                    </a:cubicBezTo>
                    <a:cubicBezTo>
                      <a:pt x="221131" y="1775331"/>
                      <a:pt x="226351" y="1767735"/>
                      <a:pt x="233363" y="1762125"/>
                    </a:cubicBezTo>
                    <a:cubicBezTo>
                      <a:pt x="242302" y="1754974"/>
                      <a:pt x="252999" y="1750226"/>
                      <a:pt x="261938" y="1743075"/>
                    </a:cubicBezTo>
                    <a:cubicBezTo>
                      <a:pt x="268950" y="1737465"/>
                      <a:pt x="274038" y="1729712"/>
                      <a:pt x="280988" y="1724025"/>
                    </a:cubicBezTo>
                    <a:cubicBezTo>
                      <a:pt x="291557" y="1715377"/>
                      <a:pt x="303213" y="1708150"/>
                      <a:pt x="314325" y="1700212"/>
                    </a:cubicBezTo>
                    <a:cubicBezTo>
                      <a:pt x="317500" y="1695450"/>
                      <a:pt x="319542" y="1689694"/>
                      <a:pt x="323850" y="1685925"/>
                    </a:cubicBezTo>
                    <a:cubicBezTo>
                      <a:pt x="332465" y="1678387"/>
                      <a:pt x="352425" y="1666875"/>
                      <a:pt x="352425" y="1666875"/>
                    </a:cubicBezTo>
                    <a:cubicBezTo>
                      <a:pt x="355600" y="1662112"/>
                      <a:pt x="357903" y="1656634"/>
                      <a:pt x="361950" y="1652587"/>
                    </a:cubicBezTo>
                    <a:cubicBezTo>
                      <a:pt x="368055" y="1646482"/>
                      <a:pt x="389793" y="1629873"/>
                      <a:pt x="400050" y="1624012"/>
                    </a:cubicBezTo>
                    <a:cubicBezTo>
                      <a:pt x="406214" y="1620490"/>
                      <a:pt x="413193" y="1618425"/>
                      <a:pt x="419100" y="1614487"/>
                    </a:cubicBezTo>
                    <a:cubicBezTo>
                      <a:pt x="427558" y="1608848"/>
                      <a:pt x="434781" y="1601536"/>
                      <a:pt x="442913" y="1595437"/>
                    </a:cubicBezTo>
                    <a:cubicBezTo>
                      <a:pt x="447492" y="1592003"/>
                      <a:pt x="452621" y="1589346"/>
                      <a:pt x="457200" y="1585912"/>
                    </a:cubicBezTo>
                    <a:cubicBezTo>
                      <a:pt x="471680" y="1575052"/>
                      <a:pt x="485830" y="1563758"/>
                      <a:pt x="500063" y="1552575"/>
                    </a:cubicBezTo>
                    <a:cubicBezTo>
                      <a:pt x="525115" y="1532892"/>
                      <a:pt x="523875" y="1543634"/>
                      <a:pt x="538163" y="1533525"/>
                    </a:cubicBezTo>
                    <a:close/>
                  </a:path>
                </a:pathLst>
              </a:custGeom>
              <a:noFill/>
              <a:ln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" name="TextBox 95">
                <a:extLst>
                  <a:ext uri="{FF2B5EF4-FFF2-40B4-BE49-F238E27FC236}">
                    <a16:creationId xmlns:a16="http://schemas.microsoft.com/office/drawing/2014/main" id="{C61822E2-3A90-40A3-80B7-D7AB9E80EB52}"/>
                  </a:ext>
                </a:extLst>
              </p:cNvPr>
              <p:cNvSpPr txBox="1"/>
              <p:nvPr/>
            </p:nvSpPr>
            <p:spPr>
              <a:xfrm rot="20337961">
                <a:off x="3704311" y="4487251"/>
                <a:ext cx="2426925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3386C49-8D1E-435D-BA3A-CBB9EAEE7B1F}"/>
                </a:ext>
              </a:extLst>
            </p:cNvPr>
            <p:cNvSpPr/>
            <p:nvPr/>
          </p:nvSpPr>
          <p:spPr>
            <a:xfrm>
              <a:off x="6006741" y="4330700"/>
              <a:ext cx="1816459" cy="2520950"/>
            </a:xfrm>
            <a:custGeom>
              <a:avLst/>
              <a:gdLst>
                <a:gd name="connsiteX0" fmla="*/ 1511659 w 1816459"/>
                <a:gd name="connsiteY0" fmla="*/ 158750 h 2520950"/>
                <a:gd name="connsiteX1" fmla="*/ 1479909 w 1816459"/>
                <a:gd name="connsiteY1" fmla="*/ 234950 h 2520950"/>
                <a:gd name="connsiteX2" fmla="*/ 1454509 w 1816459"/>
                <a:gd name="connsiteY2" fmla="*/ 273050 h 2520950"/>
                <a:gd name="connsiteX3" fmla="*/ 1429109 w 1816459"/>
                <a:gd name="connsiteY3" fmla="*/ 317500 h 2520950"/>
                <a:gd name="connsiteX4" fmla="*/ 1365609 w 1816459"/>
                <a:gd name="connsiteY4" fmla="*/ 400050 h 2520950"/>
                <a:gd name="connsiteX5" fmla="*/ 1327509 w 1816459"/>
                <a:gd name="connsiteY5" fmla="*/ 457200 h 2520950"/>
                <a:gd name="connsiteX6" fmla="*/ 1206859 w 1816459"/>
                <a:gd name="connsiteY6" fmla="*/ 609600 h 2520950"/>
                <a:gd name="connsiteX7" fmla="*/ 1137009 w 1816459"/>
                <a:gd name="connsiteY7" fmla="*/ 717550 h 2520950"/>
                <a:gd name="connsiteX8" fmla="*/ 1092559 w 1816459"/>
                <a:gd name="connsiteY8" fmla="*/ 762000 h 2520950"/>
                <a:gd name="connsiteX9" fmla="*/ 1067159 w 1816459"/>
                <a:gd name="connsiteY9" fmla="*/ 806450 h 2520950"/>
                <a:gd name="connsiteX10" fmla="*/ 1029059 w 1816459"/>
                <a:gd name="connsiteY10" fmla="*/ 838200 h 2520950"/>
                <a:gd name="connsiteX11" fmla="*/ 990959 w 1816459"/>
                <a:gd name="connsiteY11" fmla="*/ 889000 h 2520950"/>
                <a:gd name="connsiteX12" fmla="*/ 946509 w 1816459"/>
                <a:gd name="connsiteY12" fmla="*/ 933450 h 2520950"/>
                <a:gd name="connsiteX13" fmla="*/ 902059 w 1816459"/>
                <a:gd name="connsiteY13" fmla="*/ 984250 h 2520950"/>
                <a:gd name="connsiteX14" fmla="*/ 851259 w 1816459"/>
                <a:gd name="connsiteY14" fmla="*/ 1035050 h 2520950"/>
                <a:gd name="connsiteX15" fmla="*/ 806809 w 1816459"/>
                <a:gd name="connsiteY15" fmla="*/ 1092200 h 2520950"/>
                <a:gd name="connsiteX16" fmla="*/ 762359 w 1816459"/>
                <a:gd name="connsiteY16" fmla="*/ 1136650 h 2520950"/>
                <a:gd name="connsiteX17" fmla="*/ 724259 w 1816459"/>
                <a:gd name="connsiteY17" fmla="*/ 1193800 h 2520950"/>
                <a:gd name="connsiteX18" fmla="*/ 686159 w 1816459"/>
                <a:gd name="connsiteY18" fmla="*/ 1238250 h 2520950"/>
                <a:gd name="connsiteX19" fmla="*/ 641709 w 1816459"/>
                <a:gd name="connsiteY19" fmla="*/ 1308100 h 2520950"/>
                <a:gd name="connsiteX20" fmla="*/ 502009 w 1816459"/>
                <a:gd name="connsiteY20" fmla="*/ 1454150 h 2520950"/>
                <a:gd name="connsiteX21" fmla="*/ 463909 w 1816459"/>
                <a:gd name="connsiteY21" fmla="*/ 1498600 h 2520950"/>
                <a:gd name="connsiteX22" fmla="*/ 317859 w 1816459"/>
                <a:gd name="connsiteY22" fmla="*/ 1651000 h 2520950"/>
                <a:gd name="connsiteX23" fmla="*/ 248009 w 1816459"/>
                <a:gd name="connsiteY23" fmla="*/ 1758950 h 2520950"/>
                <a:gd name="connsiteX24" fmla="*/ 209909 w 1816459"/>
                <a:gd name="connsiteY24" fmla="*/ 1809750 h 2520950"/>
                <a:gd name="connsiteX25" fmla="*/ 171809 w 1816459"/>
                <a:gd name="connsiteY25" fmla="*/ 1879600 h 2520950"/>
                <a:gd name="connsiteX26" fmla="*/ 127359 w 1816459"/>
                <a:gd name="connsiteY26" fmla="*/ 1949450 h 2520950"/>
                <a:gd name="connsiteX27" fmla="*/ 32109 w 1816459"/>
                <a:gd name="connsiteY27" fmla="*/ 2127250 h 2520950"/>
                <a:gd name="connsiteX28" fmla="*/ 6709 w 1816459"/>
                <a:gd name="connsiteY28" fmla="*/ 2184400 h 2520950"/>
                <a:gd name="connsiteX29" fmla="*/ 13059 w 1816459"/>
                <a:gd name="connsiteY29" fmla="*/ 2311400 h 2520950"/>
                <a:gd name="connsiteX30" fmla="*/ 63859 w 1816459"/>
                <a:gd name="connsiteY30" fmla="*/ 2349500 h 2520950"/>
                <a:gd name="connsiteX31" fmla="*/ 108309 w 1816459"/>
                <a:gd name="connsiteY31" fmla="*/ 2374900 h 2520950"/>
                <a:gd name="connsiteX32" fmla="*/ 146409 w 1816459"/>
                <a:gd name="connsiteY32" fmla="*/ 2400300 h 2520950"/>
                <a:gd name="connsiteX33" fmla="*/ 190859 w 1816459"/>
                <a:gd name="connsiteY33" fmla="*/ 2413000 h 2520950"/>
                <a:gd name="connsiteX34" fmla="*/ 228959 w 1816459"/>
                <a:gd name="connsiteY34" fmla="*/ 2432050 h 2520950"/>
                <a:gd name="connsiteX35" fmla="*/ 387709 w 1816459"/>
                <a:gd name="connsiteY35" fmla="*/ 2489200 h 2520950"/>
                <a:gd name="connsiteX36" fmla="*/ 444859 w 1816459"/>
                <a:gd name="connsiteY36" fmla="*/ 2501900 h 2520950"/>
                <a:gd name="connsiteX37" fmla="*/ 565509 w 1816459"/>
                <a:gd name="connsiteY37" fmla="*/ 2514600 h 2520950"/>
                <a:gd name="connsiteX38" fmla="*/ 622659 w 1816459"/>
                <a:gd name="connsiteY38" fmla="*/ 2520950 h 2520950"/>
                <a:gd name="connsiteX39" fmla="*/ 749659 w 1816459"/>
                <a:gd name="connsiteY39" fmla="*/ 2514600 h 2520950"/>
                <a:gd name="connsiteX40" fmla="*/ 800459 w 1816459"/>
                <a:gd name="connsiteY40" fmla="*/ 2508250 h 2520950"/>
                <a:gd name="connsiteX41" fmla="*/ 857609 w 1816459"/>
                <a:gd name="connsiteY41" fmla="*/ 2501900 h 2520950"/>
                <a:gd name="connsiteX42" fmla="*/ 990959 w 1816459"/>
                <a:gd name="connsiteY42" fmla="*/ 2476500 h 2520950"/>
                <a:gd name="connsiteX43" fmla="*/ 1054459 w 1816459"/>
                <a:gd name="connsiteY43" fmla="*/ 2444750 h 2520950"/>
                <a:gd name="connsiteX44" fmla="*/ 1156059 w 1816459"/>
                <a:gd name="connsiteY44" fmla="*/ 2355850 h 2520950"/>
                <a:gd name="connsiteX45" fmla="*/ 1194159 w 1816459"/>
                <a:gd name="connsiteY45" fmla="*/ 2305050 h 2520950"/>
                <a:gd name="connsiteX46" fmla="*/ 1238609 w 1816459"/>
                <a:gd name="connsiteY46" fmla="*/ 2273300 h 2520950"/>
                <a:gd name="connsiteX47" fmla="*/ 1270359 w 1816459"/>
                <a:gd name="connsiteY47" fmla="*/ 2247900 h 2520950"/>
                <a:gd name="connsiteX48" fmla="*/ 1371959 w 1816459"/>
                <a:gd name="connsiteY48" fmla="*/ 2197100 h 2520950"/>
                <a:gd name="connsiteX49" fmla="*/ 1460859 w 1816459"/>
                <a:gd name="connsiteY49" fmla="*/ 2095500 h 2520950"/>
                <a:gd name="connsiteX50" fmla="*/ 1530709 w 1816459"/>
                <a:gd name="connsiteY50" fmla="*/ 1981200 h 2520950"/>
                <a:gd name="connsiteX51" fmla="*/ 1562459 w 1816459"/>
                <a:gd name="connsiteY51" fmla="*/ 1924050 h 2520950"/>
                <a:gd name="connsiteX52" fmla="*/ 1600559 w 1816459"/>
                <a:gd name="connsiteY52" fmla="*/ 1866900 h 2520950"/>
                <a:gd name="connsiteX53" fmla="*/ 1619609 w 1816459"/>
                <a:gd name="connsiteY53" fmla="*/ 1809750 h 2520950"/>
                <a:gd name="connsiteX54" fmla="*/ 1651359 w 1816459"/>
                <a:gd name="connsiteY54" fmla="*/ 1714500 h 2520950"/>
                <a:gd name="connsiteX55" fmla="*/ 1689459 w 1816459"/>
                <a:gd name="connsiteY55" fmla="*/ 1600200 h 2520950"/>
                <a:gd name="connsiteX56" fmla="*/ 1708509 w 1816459"/>
                <a:gd name="connsiteY56" fmla="*/ 1543050 h 2520950"/>
                <a:gd name="connsiteX57" fmla="*/ 1746609 w 1816459"/>
                <a:gd name="connsiteY57" fmla="*/ 1295400 h 2520950"/>
                <a:gd name="connsiteX58" fmla="*/ 1759309 w 1816459"/>
                <a:gd name="connsiteY58" fmla="*/ 1206500 h 2520950"/>
                <a:gd name="connsiteX59" fmla="*/ 1784709 w 1816459"/>
                <a:gd name="connsiteY59" fmla="*/ 977900 h 2520950"/>
                <a:gd name="connsiteX60" fmla="*/ 1791059 w 1816459"/>
                <a:gd name="connsiteY60" fmla="*/ 895350 h 2520950"/>
                <a:gd name="connsiteX61" fmla="*/ 1816459 w 1816459"/>
                <a:gd name="connsiteY61" fmla="*/ 749300 h 2520950"/>
                <a:gd name="connsiteX62" fmla="*/ 1810109 w 1816459"/>
                <a:gd name="connsiteY62" fmla="*/ 368300 h 2520950"/>
                <a:gd name="connsiteX63" fmla="*/ 1797409 w 1816459"/>
                <a:gd name="connsiteY63" fmla="*/ 317500 h 2520950"/>
                <a:gd name="connsiteX64" fmla="*/ 1791059 w 1816459"/>
                <a:gd name="connsiteY64" fmla="*/ 260350 h 2520950"/>
                <a:gd name="connsiteX65" fmla="*/ 1778359 w 1816459"/>
                <a:gd name="connsiteY65" fmla="*/ 196850 h 2520950"/>
                <a:gd name="connsiteX66" fmla="*/ 1752959 w 1816459"/>
                <a:gd name="connsiteY66" fmla="*/ 50800 h 2520950"/>
                <a:gd name="connsiteX67" fmla="*/ 1740259 w 1816459"/>
                <a:gd name="connsiteY67" fmla="*/ 19050 h 2520950"/>
                <a:gd name="connsiteX68" fmla="*/ 1702159 w 1816459"/>
                <a:gd name="connsiteY68" fmla="*/ 0 h 2520950"/>
                <a:gd name="connsiteX69" fmla="*/ 1594209 w 1816459"/>
                <a:gd name="connsiteY69" fmla="*/ 19050 h 2520950"/>
                <a:gd name="connsiteX70" fmla="*/ 1568809 w 1816459"/>
                <a:gd name="connsiteY70" fmla="*/ 44450 h 2520950"/>
                <a:gd name="connsiteX71" fmla="*/ 1556109 w 1816459"/>
                <a:gd name="connsiteY71" fmla="*/ 76200 h 2520950"/>
                <a:gd name="connsiteX72" fmla="*/ 1511659 w 1816459"/>
                <a:gd name="connsiteY72" fmla="*/ 158750 h 2520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1816459" h="2520950">
                  <a:moveTo>
                    <a:pt x="1511659" y="158750"/>
                  </a:moveTo>
                  <a:cubicBezTo>
                    <a:pt x="1498959" y="185208"/>
                    <a:pt x="1495173" y="212055"/>
                    <a:pt x="1479909" y="234950"/>
                  </a:cubicBezTo>
                  <a:cubicBezTo>
                    <a:pt x="1471442" y="247650"/>
                    <a:pt x="1462509" y="260051"/>
                    <a:pt x="1454509" y="273050"/>
                  </a:cubicBezTo>
                  <a:cubicBezTo>
                    <a:pt x="1445565" y="287584"/>
                    <a:pt x="1438337" y="303145"/>
                    <a:pt x="1429109" y="317500"/>
                  </a:cubicBezTo>
                  <a:cubicBezTo>
                    <a:pt x="1380509" y="393099"/>
                    <a:pt x="1415590" y="331894"/>
                    <a:pt x="1365609" y="400050"/>
                  </a:cubicBezTo>
                  <a:cubicBezTo>
                    <a:pt x="1352070" y="418513"/>
                    <a:pt x="1341565" y="439128"/>
                    <a:pt x="1327509" y="457200"/>
                  </a:cubicBezTo>
                  <a:cubicBezTo>
                    <a:pt x="1241417" y="567890"/>
                    <a:pt x="1305892" y="456549"/>
                    <a:pt x="1206859" y="609600"/>
                  </a:cubicBezTo>
                  <a:cubicBezTo>
                    <a:pt x="1183576" y="645583"/>
                    <a:pt x="1167315" y="687244"/>
                    <a:pt x="1137009" y="717550"/>
                  </a:cubicBezTo>
                  <a:cubicBezTo>
                    <a:pt x="1122192" y="732367"/>
                    <a:pt x="1105505" y="745524"/>
                    <a:pt x="1092559" y="762000"/>
                  </a:cubicBezTo>
                  <a:cubicBezTo>
                    <a:pt x="1082016" y="775419"/>
                    <a:pt x="1078084" y="793340"/>
                    <a:pt x="1067159" y="806450"/>
                  </a:cubicBezTo>
                  <a:cubicBezTo>
                    <a:pt x="1056576" y="819150"/>
                    <a:pt x="1040272" y="826052"/>
                    <a:pt x="1029059" y="838200"/>
                  </a:cubicBezTo>
                  <a:cubicBezTo>
                    <a:pt x="1014702" y="853753"/>
                    <a:pt x="1004822" y="873005"/>
                    <a:pt x="990959" y="889000"/>
                  </a:cubicBezTo>
                  <a:cubicBezTo>
                    <a:pt x="977236" y="904835"/>
                    <a:pt x="960806" y="918132"/>
                    <a:pt x="946509" y="933450"/>
                  </a:cubicBezTo>
                  <a:cubicBezTo>
                    <a:pt x="931157" y="949899"/>
                    <a:pt x="917448" y="967835"/>
                    <a:pt x="902059" y="984250"/>
                  </a:cubicBezTo>
                  <a:cubicBezTo>
                    <a:pt x="885680" y="1001720"/>
                    <a:pt x="867103" y="1017093"/>
                    <a:pt x="851259" y="1035050"/>
                  </a:cubicBezTo>
                  <a:cubicBezTo>
                    <a:pt x="835292" y="1053146"/>
                    <a:pt x="822701" y="1074038"/>
                    <a:pt x="806809" y="1092200"/>
                  </a:cubicBezTo>
                  <a:cubicBezTo>
                    <a:pt x="793011" y="1107969"/>
                    <a:pt x="775572" y="1120387"/>
                    <a:pt x="762359" y="1136650"/>
                  </a:cubicBezTo>
                  <a:cubicBezTo>
                    <a:pt x="747921" y="1154419"/>
                    <a:pt x="737996" y="1175484"/>
                    <a:pt x="724259" y="1193800"/>
                  </a:cubicBezTo>
                  <a:cubicBezTo>
                    <a:pt x="712550" y="1209412"/>
                    <a:pt x="697585" y="1222430"/>
                    <a:pt x="686159" y="1238250"/>
                  </a:cubicBezTo>
                  <a:cubicBezTo>
                    <a:pt x="670001" y="1260623"/>
                    <a:pt x="658858" y="1286477"/>
                    <a:pt x="641709" y="1308100"/>
                  </a:cubicBezTo>
                  <a:cubicBezTo>
                    <a:pt x="435556" y="1568032"/>
                    <a:pt x="609615" y="1346544"/>
                    <a:pt x="502009" y="1454150"/>
                  </a:cubicBezTo>
                  <a:cubicBezTo>
                    <a:pt x="488210" y="1467949"/>
                    <a:pt x="477708" y="1484801"/>
                    <a:pt x="463909" y="1498600"/>
                  </a:cubicBezTo>
                  <a:cubicBezTo>
                    <a:pt x="372529" y="1589980"/>
                    <a:pt x="453912" y="1469595"/>
                    <a:pt x="317859" y="1651000"/>
                  </a:cubicBezTo>
                  <a:cubicBezTo>
                    <a:pt x="217696" y="1784550"/>
                    <a:pt x="340474" y="1616050"/>
                    <a:pt x="248009" y="1758950"/>
                  </a:cubicBezTo>
                  <a:cubicBezTo>
                    <a:pt x="236510" y="1776721"/>
                    <a:pt x="221212" y="1791854"/>
                    <a:pt x="209909" y="1809750"/>
                  </a:cubicBezTo>
                  <a:cubicBezTo>
                    <a:pt x="195747" y="1832174"/>
                    <a:pt x="185301" y="1856767"/>
                    <a:pt x="171809" y="1879600"/>
                  </a:cubicBezTo>
                  <a:cubicBezTo>
                    <a:pt x="157769" y="1903360"/>
                    <a:pt x="141217" y="1925584"/>
                    <a:pt x="127359" y="1949450"/>
                  </a:cubicBezTo>
                  <a:cubicBezTo>
                    <a:pt x="104429" y="1988941"/>
                    <a:pt x="57155" y="2074028"/>
                    <a:pt x="32109" y="2127250"/>
                  </a:cubicBezTo>
                  <a:cubicBezTo>
                    <a:pt x="23233" y="2146113"/>
                    <a:pt x="15176" y="2165350"/>
                    <a:pt x="6709" y="2184400"/>
                  </a:cubicBezTo>
                  <a:cubicBezTo>
                    <a:pt x="-266" y="2240200"/>
                    <a:pt x="-6323" y="2249378"/>
                    <a:pt x="13059" y="2311400"/>
                  </a:cubicBezTo>
                  <a:cubicBezTo>
                    <a:pt x="22479" y="2341545"/>
                    <a:pt x="40020" y="2337581"/>
                    <a:pt x="63859" y="2349500"/>
                  </a:cubicBezTo>
                  <a:cubicBezTo>
                    <a:pt x="79123" y="2357132"/>
                    <a:pt x="93775" y="2365956"/>
                    <a:pt x="108309" y="2374900"/>
                  </a:cubicBezTo>
                  <a:cubicBezTo>
                    <a:pt x="121308" y="2382900"/>
                    <a:pt x="132550" y="2393904"/>
                    <a:pt x="146409" y="2400300"/>
                  </a:cubicBezTo>
                  <a:cubicBezTo>
                    <a:pt x="160400" y="2406758"/>
                    <a:pt x="176477" y="2407468"/>
                    <a:pt x="190859" y="2413000"/>
                  </a:cubicBezTo>
                  <a:cubicBezTo>
                    <a:pt x="204112" y="2418097"/>
                    <a:pt x="216067" y="2426100"/>
                    <a:pt x="228959" y="2432050"/>
                  </a:cubicBezTo>
                  <a:cubicBezTo>
                    <a:pt x="274964" y="2453283"/>
                    <a:pt x="346208" y="2479978"/>
                    <a:pt x="387709" y="2489200"/>
                  </a:cubicBezTo>
                  <a:cubicBezTo>
                    <a:pt x="406759" y="2493433"/>
                    <a:pt x="425641" y="2498509"/>
                    <a:pt x="444859" y="2501900"/>
                  </a:cubicBezTo>
                  <a:cubicBezTo>
                    <a:pt x="476587" y="2507499"/>
                    <a:pt x="536576" y="2511707"/>
                    <a:pt x="565509" y="2514600"/>
                  </a:cubicBezTo>
                  <a:cubicBezTo>
                    <a:pt x="584581" y="2516507"/>
                    <a:pt x="603609" y="2518833"/>
                    <a:pt x="622659" y="2520950"/>
                  </a:cubicBezTo>
                  <a:cubicBezTo>
                    <a:pt x="664992" y="2518833"/>
                    <a:pt x="707380" y="2517620"/>
                    <a:pt x="749659" y="2514600"/>
                  </a:cubicBezTo>
                  <a:cubicBezTo>
                    <a:pt x="766681" y="2513384"/>
                    <a:pt x="783511" y="2510244"/>
                    <a:pt x="800459" y="2508250"/>
                  </a:cubicBezTo>
                  <a:cubicBezTo>
                    <a:pt x="819495" y="2506010"/>
                    <a:pt x="838654" y="2504743"/>
                    <a:pt x="857609" y="2501900"/>
                  </a:cubicBezTo>
                  <a:cubicBezTo>
                    <a:pt x="890732" y="2496932"/>
                    <a:pt x="957126" y="2483267"/>
                    <a:pt x="990959" y="2476500"/>
                  </a:cubicBezTo>
                  <a:cubicBezTo>
                    <a:pt x="1012126" y="2465917"/>
                    <a:pt x="1034450" y="2457387"/>
                    <a:pt x="1054459" y="2444750"/>
                  </a:cubicBezTo>
                  <a:cubicBezTo>
                    <a:pt x="1086650" y="2424419"/>
                    <a:pt x="1130575" y="2385255"/>
                    <a:pt x="1156059" y="2355850"/>
                  </a:cubicBezTo>
                  <a:cubicBezTo>
                    <a:pt x="1169922" y="2339855"/>
                    <a:pt x="1179192" y="2320017"/>
                    <a:pt x="1194159" y="2305050"/>
                  </a:cubicBezTo>
                  <a:cubicBezTo>
                    <a:pt x="1207034" y="2292175"/>
                    <a:pt x="1224042" y="2284225"/>
                    <a:pt x="1238609" y="2273300"/>
                  </a:cubicBezTo>
                  <a:cubicBezTo>
                    <a:pt x="1249452" y="2265168"/>
                    <a:pt x="1258400" y="2254278"/>
                    <a:pt x="1270359" y="2247900"/>
                  </a:cubicBezTo>
                  <a:cubicBezTo>
                    <a:pt x="1309340" y="2227110"/>
                    <a:pt x="1340795" y="2228264"/>
                    <a:pt x="1371959" y="2197100"/>
                  </a:cubicBezTo>
                  <a:cubicBezTo>
                    <a:pt x="1403779" y="2165280"/>
                    <a:pt x="1437393" y="2133898"/>
                    <a:pt x="1460859" y="2095500"/>
                  </a:cubicBezTo>
                  <a:cubicBezTo>
                    <a:pt x="1484142" y="2057400"/>
                    <a:pt x="1507946" y="2019613"/>
                    <a:pt x="1530709" y="1981200"/>
                  </a:cubicBezTo>
                  <a:cubicBezTo>
                    <a:pt x="1541819" y="1962452"/>
                    <a:pt x="1550371" y="1942182"/>
                    <a:pt x="1562459" y="1924050"/>
                  </a:cubicBezTo>
                  <a:cubicBezTo>
                    <a:pt x="1575159" y="1905000"/>
                    <a:pt x="1590320" y="1887378"/>
                    <a:pt x="1600559" y="1866900"/>
                  </a:cubicBezTo>
                  <a:cubicBezTo>
                    <a:pt x="1609539" y="1848939"/>
                    <a:pt x="1612926" y="1828686"/>
                    <a:pt x="1619609" y="1809750"/>
                  </a:cubicBezTo>
                  <a:cubicBezTo>
                    <a:pt x="1684707" y="1625305"/>
                    <a:pt x="1599065" y="1877920"/>
                    <a:pt x="1651359" y="1714500"/>
                  </a:cubicBezTo>
                  <a:cubicBezTo>
                    <a:pt x="1663599" y="1676250"/>
                    <a:pt x="1676759" y="1638300"/>
                    <a:pt x="1689459" y="1600200"/>
                  </a:cubicBezTo>
                  <a:lnTo>
                    <a:pt x="1708509" y="1543050"/>
                  </a:lnTo>
                  <a:cubicBezTo>
                    <a:pt x="1721209" y="1460500"/>
                    <a:pt x="1734369" y="1378019"/>
                    <a:pt x="1746609" y="1295400"/>
                  </a:cubicBezTo>
                  <a:cubicBezTo>
                    <a:pt x="1750996" y="1265789"/>
                    <a:pt x="1756823" y="1236331"/>
                    <a:pt x="1759309" y="1206500"/>
                  </a:cubicBezTo>
                  <a:cubicBezTo>
                    <a:pt x="1774147" y="1028439"/>
                    <a:pt x="1763629" y="1104382"/>
                    <a:pt x="1784709" y="977900"/>
                  </a:cubicBezTo>
                  <a:cubicBezTo>
                    <a:pt x="1786826" y="950383"/>
                    <a:pt x="1787262" y="922686"/>
                    <a:pt x="1791059" y="895350"/>
                  </a:cubicBezTo>
                  <a:cubicBezTo>
                    <a:pt x="1797857" y="846406"/>
                    <a:pt x="1816459" y="749300"/>
                    <a:pt x="1816459" y="749300"/>
                  </a:cubicBezTo>
                  <a:cubicBezTo>
                    <a:pt x="1814342" y="622300"/>
                    <a:pt x="1815707" y="495194"/>
                    <a:pt x="1810109" y="368300"/>
                  </a:cubicBezTo>
                  <a:cubicBezTo>
                    <a:pt x="1809340" y="350862"/>
                    <a:pt x="1800442" y="334689"/>
                    <a:pt x="1797409" y="317500"/>
                  </a:cubicBezTo>
                  <a:cubicBezTo>
                    <a:pt x="1794078" y="298624"/>
                    <a:pt x="1794048" y="279283"/>
                    <a:pt x="1791059" y="260350"/>
                  </a:cubicBezTo>
                  <a:cubicBezTo>
                    <a:pt x="1787692" y="239028"/>
                    <a:pt x="1781641" y="218185"/>
                    <a:pt x="1778359" y="196850"/>
                  </a:cubicBezTo>
                  <a:cubicBezTo>
                    <a:pt x="1764471" y="106577"/>
                    <a:pt x="1774709" y="116049"/>
                    <a:pt x="1752959" y="50800"/>
                  </a:cubicBezTo>
                  <a:cubicBezTo>
                    <a:pt x="1749354" y="39986"/>
                    <a:pt x="1746884" y="28325"/>
                    <a:pt x="1740259" y="19050"/>
                  </a:cubicBezTo>
                  <a:cubicBezTo>
                    <a:pt x="1732565" y="8279"/>
                    <a:pt x="1713604" y="3815"/>
                    <a:pt x="1702159" y="0"/>
                  </a:cubicBezTo>
                  <a:cubicBezTo>
                    <a:pt x="1666176" y="6350"/>
                    <a:pt x="1628873" y="7495"/>
                    <a:pt x="1594209" y="19050"/>
                  </a:cubicBezTo>
                  <a:cubicBezTo>
                    <a:pt x="1582850" y="22836"/>
                    <a:pt x="1575451" y="34487"/>
                    <a:pt x="1568809" y="44450"/>
                  </a:cubicBezTo>
                  <a:cubicBezTo>
                    <a:pt x="1562486" y="53934"/>
                    <a:pt x="1560826" y="65823"/>
                    <a:pt x="1556109" y="76200"/>
                  </a:cubicBezTo>
                  <a:cubicBezTo>
                    <a:pt x="1548275" y="93435"/>
                    <a:pt x="1524359" y="132292"/>
                    <a:pt x="1511659" y="158750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814B6B9B-4945-4F4D-AC19-E464751435CB}"/>
                </a:ext>
              </a:extLst>
            </p:cNvPr>
            <p:cNvSpPr/>
            <p:nvPr/>
          </p:nvSpPr>
          <p:spPr>
            <a:xfrm>
              <a:off x="4371975" y="5669756"/>
              <a:ext cx="188168" cy="209550"/>
            </a:xfrm>
            <a:custGeom>
              <a:avLst/>
              <a:gdLst>
                <a:gd name="connsiteX0" fmla="*/ 176213 w 188168"/>
                <a:gd name="connsiteY0" fmla="*/ 16669 h 209550"/>
                <a:gd name="connsiteX1" fmla="*/ 154781 w 188168"/>
                <a:gd name="connsiteY1" fmla="*/ 4763 h 209550"/>
                <a:gd name="connsiteX2" fmla="*/ 138113 w 188168"/>
                <a:gd name="connsiteY2" fmla="*/ 0 h 209550"/>
                <a:gd name="connsiteX3" fmla="*/ 107156 w 188168"/>
                <a:gd name="connsiteY3" fmla="*/ 9525 h 209550"/>
                <a:gd name="connsiteX4" fmla="*/ 80963 w 188168"/>
                <a:gd name="connsiteY4" fmla="*/ 30957 h 209550"/>
                <a:gd name="connsiteX5" fmla="*/ 69056 w 188168"/>
                <a:gd name="connsiteY5" fmla="*/ 40482 h 209550"/>
                <a:gd name="connsiteX6" fmla="*/ 57150 w 188168"/>
                <a:gd name="connsiteY6" fmla="*/ 57150 h 209550"/>
                <a:gd name="connsiteX7" fmla="*/ 40481 w 188168"/>
                <a:gd name="connsiteY7" fmla="*/ 78582 h 209550"/>
                <a:gd name="connsiteX8" fmla="*/ 33338 w 188168"/>
                <a:gd name="connsiteY8" fmla="*/ 97632 h 209550"/>
                <a:gd name="connsiteX9" fmla="*/ 19050 w 188168"/>
                <a:gd name="connsiteY9" fmla="*/ 130969 h 209550"/>
                <a:gd name="connsiteX10" fmla="*/ 11906 w 188168"/>
                <a:gd name="connsiteY10" fmla="*/ 150019 h 209550"/>
                <a:gd name="connsiteX11" fmla="*/ 4763 w 188168"/>
                <a:gd name="connsiteY11" fmla="*/ 166688 h 209550"/>
                <a:gd name="connsiteX12" fmla="*/ 0 w 188168"/>
                <a:gd name="connsiteY12" fmla="*/ 185738 h 209550"/>
                <a:gd name="connsiteX13" fmla="*/ 2381 w 188168"/>
                <a:gd name="connsiteY13" fmla="*/ 200025 h 209550"/>
                <a:gd name="connsiteX14" fmla="*/ 16669 w 188168"/>
                <a:gd name="connsiteY14" fmla="*/ 204788 h 209550"/>
                <a:gd name="connsiteX15" fmla="*/ 28575 w 188168"/>
                <a:gd name="connsiteY15" fmla="*/ 209550 h 209550"/>
                <a:gd name="connsiteX16" fmla="*/ 76200 w 188168"/>
                <a:gd name="connsiteY16" fmla="*/ 204788 h 209550"/>
                <a:gd name="connsiteX17" fmla="*/ 88106 w 188168"/>
                <a:gd name="connsiteY17" fmla="*/ 195263 h 209550"/>
                <a:gd name="connsiteX18" fmla="*/ 116681 w 188168"/>
                <a:gd name="connsiteY18" fmla="*/ 171450 h 209550"/>
                <a:gd name="connsiteX19" fmla="*/ 147638 w 188168"/>
                <a:gd name="connsiteY19" fmla="*/ 147638 h 209550"/>
                <a:gd name="connsiteX20" fmla="*/ 159544 w 188168"/>
                <a:gd name="connsiteY20" fmla="*/ 138113 h 209550"/>
                <a:gd name="connsiteX21" fmla="*/ 171450 w 188168"/>
                <a:gd name="connsiteY21" fmla="*/ 119063 h 209550"/>
                <a:gd name="connsiteX22" fmla="*/ 176213 w 188168"/>
                <a:gd name="connsiteY22" fmla="*/ 104775 h 209550"/>
                <a:gd name="connsiteX23" fmla="*/ 183356 w 188168"/>
                <a:gd name="connsiteY23" fmla="*/ 85725 h 209550"/>
                <a:gd name="connsiteX24" fmla="*/ 188119 w 188168"/>
                <a:gd name="connsiteY24" fmla="*/ 57150 h 209550"/>
                <a:gd name="connsiteX25" fmla="*/ 176213 w 188168"/>
                <a:gd name="connsiteY25" fmla="*/ 16669 h 20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88168" h="209550">
                  <a:moveTo>
                    <a:pt x="176213" y="16669"/>
                  </a:moveTo>
                  <a:cubicBezTo>
                    <a:pt x="170657" y="7938"/>
                    <a:pt x="160565" y="6866"/>
                    <a:pt x="154781" y="4763"/>
                  </a:cubicBezTo>
                  <a:cubicBezTo>
                    <a:pt x="149351" y="2788"/>
                    <a:pt x="143669" y="1588"/>
                    <a:pt x="138113" y="0"/>
                  </a:cubicBezTo>
                  <a:cubicBezTo>
                    <a:pt x="127794" y="3175"/>
                    <a:pt x="117180" y="5515"/>
                    <a:pt x="107156" y="9525"/>
                  </a:cubicBezTo>
                  <a:cubicBezTo>
                    <a:pt x="85003" y="18386"/>
                    <a:pt x="95337" y="16583"/>
                    <a:pt x="80963" y="30957"/>
                  </a:cubicBezTo>
                  <a:cubicBezTo>
                    <a:pt x="77369" y="34551"/>
                    <a:pt x="72475" y="36721"/>
                    <a:pt x="69056" y="40482"/>
                  </a:cubicBezTo>
                  <a:cubicBezTo>
                    <a:pt x="64463" y="45534"/>
                    <a:pt x="61247" y="51688"/>
                    <a:pt x="57150" y="57150"/>
                  </a:cubicBezTo>
                  <a:cubicBezTo>
                    <a:pt x="51720" y="64390"/>
                    <a:pt x="40481" y="78582"/>
                    <a:pt x="40481" y="78582"/>
                  </a:cubicBezTo>
                  <a:cubicBezTo>
                    <a:pt x="38100" y="84932"/>
                    <a:pt x="35906" y="91355"/>
                    <a:pt x="33338" y="97632"/>
                  </a:cubicBezTo>
                  <a:cubicBezTo>
                    <a:pt x="28760" y="108822"/>
                    <a:pt x="23295" y="119649"/>
                    <a:pt x="19050" y="130969"/>
                  </a:cubicBezTo>
                  <a:cubicBezTo>
                    <a:pt x="16669" y="137319"/>
                    <a:pt x="14425" y="143722"/>
                    <a:pt x="11906" y="150019"/>
                  </a:cubicBezTo>
                  <a:cubicBezTo>
                    <a:pt x="9661" y="155632"/>
                    <a:pt x="6675" y="160953"/>
                    <a:pt x="4763" y="166688"/>
                  </a:cubicBezTo>
                  <a:cubicBezTo>
                    <a:pt x="2693" y="172898"/>
                    <a:pt x="1588" y="179388"/>
                    <a:pt x="0" y="185738"/>
                  </a:cubicBezTo>
                  <a:cubicBezTo>
                    <a:pt x="794" y="190500"/>
                    <a:pt x="-798" y="196392"/>
                    <a:pt x="2381" y="200025"/>
                  </a:cubicBezTo>
                  <a:cubicBezTo>
                    <a:pt x="5687" y="203803"/>
                    <a:pt x="11951" y="203072"/>
                    <a:pt x="16669" y="204788"/>
                  </a:cubicBezTo>
                  <a:cubicBezTo>
                    <a:pt x="20686" y="206249"/>
                    <a:pt x="24606" y="207963"/>
                    <a:pt x="28575" y="209550"/>
                  </a:cubicBezTo>
                  <a:cubicBezTo>
                    <a:pt x="44450" y="207963"/>
                    <a:pt x="60686" y="208511"/>
                    <a:pt x="76200" y="204788"/>
                  </a:cubicBezTo>
                  <a:cubicBezTo>
                    <a:pt x="81142" y="203602"/>
                    <a:pt x="83996" y="198252"/>
                    <a:pt x="88106" y="195263"/>
                  </a:cubicBezTo>
                  <a:cubicBezTo>
                    <a:pt x="139934" y="157571"/>
                    <a:pt x="60769" y="218533"/>
                    <a:pt x="116681" y="171450"/>
                  </a:cubicBezTo>
                  <a:cubicBezTo>
                    <a:pt x="126639" y="163064"/>
                    <a:pt x="137362" y="155630"/>
                    <a:pt x="147638" y="147638"/>
                  </a:cubicBezTo>
                  <a:cubicBezTo>
                    <a:pt x="151650" y="144518"/>
                    <a:pt x="156850" y="142423"/>
                    <a:pt x="159544" y="138113"/>
                  </a:cubicBezTo>
                  <a:cubicBezTo>
                    <a:pt x="163513" y="131763"/>
                    <a:pt x="168101" y="125761"/>
                    <a:pt x="171450" y="119063"/>
                  </a:cubicBezTo>
                  <a:cubicBezTo>
                    <a:pt x="173695" y="114573"/>
                    <a:pt x="174525" y="109503"/>
                    <a:pt x="176213" y="104775"/>
                  </a:cubicBezTo>
                  <a:cubicBezTo>
                    <a:pt x="178494" y="98388"/>
                    <a:pt x="180975" y="92075"/>
                    <a:pt x="183356" y="85725"/>
                  </a:cubicBezTo>
                  <a:cubicBezTo>
                    <a:pt x="185343" y="71818"/>
                    <a:pt x="185335" y="69680"/>
                    <a:pt x="188119" y="57150"/>
                  </a:cubicBezTo>
                  <a:cubicBezTo>
                    <a:pt x="188829" y="53955"/>
                    <a:pt x="181769" y="25400"/>
                    <a:pt x="176213" y="16669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C7D8CF03-C133-4208-A6A5-E7CE846DCAC3}"/>
                </a:ext>
              </a:extLst>
            </p:cNvPr>
            <p:cNvSpPr/>
            <p:nvPr/>
          </p:nvSpPr>
          <p:spPr>
            <a:xfrm>
              <a:off x="5600602" y="5702876"/>
              <a:ext cx="476348" cy="700305"/>
            </a:xfrm>
            <a:custGeom>
              <a:avLst/>
              <a:gdLst>
                <a:gd name="connsiteX0" fmla="*/ 76298 w 476348"/>
                <a:gd name="connsiteY0" fmla="*/ 200243 h 700305"/>
                <a:gd name="connsiteX1" fmla="*/ 26292 w 476348"/>
                <a:gd name="connsiteY1" fmla="*/ 264537 h 700305"/>
                <a:gd name="connsiteX2" fmla="*/ 16767 w 476348"/>
                <a:gd name="connsiteY2" fmla="*/ 283587 h 700305"/>
                <a:gd name="connsiteX3" fmla="*/ 12004 w 476348"/>
                <a:gd name="connsiteY3" fmla="*/ 290730 h 700305"/>
                <a:gd name="connsiteX4" fmla="*/ 2479 w 476348"/>
                <a:gd name="connsiteY4" fmla="*/ 309780 h 700305"/>
                <a:gd name="connsiteX5" fmla="*/ 98 w 476348"/>
                <a:gd name="connsiteY5" fmla="*/ 319305 h 700305"/>
                <a:gd name="connsiteX6" fmla="*/ 7242 w 476348"/>
                <a:gd name="connsiteY6" fmla="*/ 335974 h 700305"/>
                <a:gd name="connsiteX7" fmla="*/ 45342 w 476348"/>
                <a:gd name="connsiteY7" fmla="*/ 350262 h 700305"/>
                <a:gd name="connsiteX8" fmla="*/ 81061 w 476348"/>
                <a:gd name="connsiteY8" fmla="*/ 345499 h 700305"/>
                <a:gd name="connsiteX9" fmla="*/ 107254 w 476348"/>
                <a:gd name="connsiteY9" fmla="*/ 326449 h 700305"/>
                <a:gd name="connsiteX10" fmla="*/ 121542 w 476348"/>
                <a:gd name="connsiteY10" fmla="*/ 324068 h 700305"/>
                <a:gd name="connsiteX11" fmla="*/ 138211 w 476348"/>
                <a:gd name="connsiteY11" fmla="*/ 319305 h 700305"/>
                <a:gd name="connsiteX12" fmla="*/ 173929 w 476348"/>
                <a:gd name="connsiteY12" fmla="*/ 309780 h 700305"/>
                <a:gd name="connsiteX13" fmla="*/ 190598 w 476348"/>
                <a:gd name="connsiteY13" fmla="*/ 319305 h 700305"/>
                <a:gd name="connsiteX14" fmla="*/ 200123 w 476348"/>
                <a:gd name="connsiteY14" fmla="*/ 345499 h 700305"/>
                <a:gd name="connsiteX15" fmla="*/ 207267 w 476348"/>
                <a:gd name="connsiteY15" fmla="*/ 390743 h 700305"/>
                <a:gd name="connsiteX16" fmla="*/ 209648 w 476348"/>
                <a:gd name="connsiteY16" fmla="*/ 505043 h 700305"/>
                <a:gd name="connsiteX17" fmla="*/ 223936 w 476348"/>
                <a:gd name="connsiteY17" fmla="*/ 514568 h 700305"/>
                <a:gd name="connsiteX18" fmla="*/ 245367 w 476348"/>
                <a:gd name="connsiteY18" fmla="*/ 533618 h 700305"/>
                <a:gd name="connsiteX19" fmla="*/ 278704 w 476348"/>
                <a:gd name="connsiteY19" fmla="*/ 569337 h 700305"/>
                <a:gd name="connsiteX20" fmla="*/ 292992 w 476348"/>
                <a:gd name="connsiteY20" fmla="*/ 583624 h 700305"/>
                <a:gd name="connsiteX21" fmla="*/ 304898 w 476348"/>
                <a:gd name="connsiteY21" fmla="*/ 597912 h 700305"/>
                <a:gd name="connsiteX22" fmla="*/ 319186 w 476348"/>
                <a:gd name="connsiteY22" fmla="*/ 609818 h 700305"/>
                <a:gd name="connsiteX23" fmla="*/ 335854 w 476348"/>
                <a:gd name="connsiteY23" fmla="*/ 636012 h 700305"/>
                <a:gd name="connsiteX24" fmla="*/ 359667 w 476348"/>
                <a:gd name="connsiteY24" fmla="*/ 657443 h 700305"/>
                <a:gd name="connsiteX25" fmla="*/ 393004 w 476348"/>
                <a:gd name="connsiteY25" fmla="*/ 688399 h 700305"/>
                <a:gd name="connsiteX26" fmla="*/ 407292 w 476348"/>
                <a:gd name="connsiteY26" fmla="*/ 695543 h 700305"/>
                <a:gd name="connsiteX27" fmla="*/ 426342 w 476348"/>
                <a:gd name="connsiteY27" fmla="*/ 700305 h 700305"/>
                <a:gd name="connsiteX28" fmla="*/ 459679 w 476348"/>
                <a:gd name="connsiteY28" fmla="*/ 693162 h 700305"/>
                <a:gd name="connsiteX29" fmla="*/ 464442 w 476348"/>
                <a:gd name="connsiteY29" fmla="*/ 669349 h 700305"/>
                <a:gd name="connsiteX30" fmla="*/ 469204 w 476348"/>
                <a:gd name="connsiteY30" fmla="*/ 655062 h 700305"/>
                <a:gd name="connsiteX31" fmla="*/ 471586 w 476348"/>
                <a:gd name="connsiteY31" fmla="*/ 640774 h 700305"/>
                <a:gd name="connsiteX32" fmla="*/ 476348 w 476348"/>
                <a:gd name="connsiteY32" fmla="*/ 624105 h 700305"/>
                <a:gd name="connsiteX33" fmla="*/ 464442 w 476348"/>
                <a:gd name="connsiteY33" fmla="*/ 574099 h 700305"/>
                <a:gd name="connsiteX34" fmla="*/ 440629 w 476348"/>
                <a:gd name="connsiteY34" fmla="*/ 547905 h 700305"/>
                <a:gd name="connsiteX35" fmla="*/ 421579 w 476348"/>
                <a:gd name="connsiteY35" fmla="*/ 526474 h 700305"/>
                <a:gd name="connsiteX36" fmla="*/ 378717 w 476348"/>
                <a:gd name="connsiteY36" fmla="*/ 497899 h 700305"/>
                <a:gd name="connsiteX37" fmla="*/ 357286 w 476348"/>
                <a:gd name="connsiteY37" fmla="*/ 478849 h 700305"/>
                <a:gd name="connsiteX38" fmla="*/ 345379 w 476348"/>
                <a:gd name="connsiteY38" fmla="*/ 471705 h 700305"/>
                <a:gd name="connsiteX39" fmla="*/ 326329 w 476348"/>
                <a:gd name="connsiteY39" fmla="*/ 452655 h 700305"/>
                <a:gd name="connsiteX40" fmla="*/ 319186 w 476348"/>
                <a:gd name="connsiteY40" fmla="*/ 440749 h 700305"/>
                <a:gd name="connsiteX41" fmla="*/ 309661 w 476348"/>
                <a:gd name="connsiteY41" fmla="*/ 414555 h 700305"/>
                <a:gd name="connsiteX42" fmla="*/ 304898 w 476348"/>
                <a:gd name="connsiteY42" fmla="*/ 402649 h 700305"/>
                <a:gd name="connsiteX43" fmla="*/ 300136 w 476348"/>
                <a:gd name="connsiteY43" fmla="*/ 369312 h 700305"/>
                <a:gd name="connsiteX44" fmla="*/ 290611 w 476348"/>
                <a:gd name="connsiteY44" fmla="*/ 335974 h 700305"/>
                <a:gd name="connsiteX45" fmla="*/ 281086 w 476348"/>
                <a:gd name="connsiteY45" fmla="*/ 278824 h 700305"/>
                <a:gd name="connsiteX46" fmla="*/ 278704 w 476348"/>
                <a:gd name="connsiteY46" fmla="*/ 252630 h 700305"/>
                <a:gd name="connsiteX47" fmla="*/ 290611 w 476348"/>
                <a:gd name="connsiteY47" fmla="*/ 197862 h 700305"/>
                <a:gd name="connsiteX48" fmla="*/ 314423 w 476348"/>
                <a:gd name="connsiteY48" fmla="*/ 159762 h 700305"/>
                <a:gd name="connsiteX49" fmla="*/ 331092 w 476348"/>
                <a:gd name="connsiteY49" fmla="*/ 119280 h 700305"/>
                <a:gd name="connsiteX50" fmla="*/ 338236 w 476348"/>
                <a:gd name="connsiteY50" fmla="*/ 100230 h 700305"/>
                <a:gd name="connsiteX51" fmla="*/ 345379 w 476348"/>
                <a:gd name="connsiteY51" fmla="*/ 85943 h 700305"/>
                <a:gd name="connsiteX52" fmla="*/ 354904 w 476348"/>
                <a:gd name="connsiteY52" fmla="*/ 47843 h 700305"/>
                <a:gd name="connsiteX53" fmla="*/ 323948 w 476348"/>
                <a:gd name="connsiteY53" fmla="*/ 218 h 700305"/>
                <a:gd name="connsiteX54" fmla="*/ 295373 w 476348"/>
                <a:gd name="connsiteY54" fmla="*/ 7362 h 700305"/>
                <a:gd name="connsiteX55" fmla="*/ 231079 w 476348"/>
                <a:gd name="connsiteY55" fmla="*/ 71655 h 700305"/>
                <a:gd name="connsiteX56" fmla="*/ 190598 w 476348"/>
                <a:gd name="connsiteY56" fmla="*/ 119280 h 700305"/>
                <a:gd name="connsiteX57" fmla="*/ 176311 w 476348"/>
                <a:gd name="connsiteY57" fmla="*/ 138330 h 700305"/>
                <a:gd name="connsiteX58" fmla="*/ 152498 w 476348"/>
                <a:gd name="connsiteY58" fmla="*/ 159762 h 700305"/>
                <a:gd name="connsiteX59" fmla="*/ 135829 w 476348"/>
                <a:gd name="connsiteY59" fmla="*/ 176430 h 700305"/>
                <a:gd name="connsiteX60" fmla="*/ 128686 w 476348"/>
                <a:gd name="connsiteY60" fmla="*/ 183574 h 700305"/>
                <a:gd name="connsiteX61" fmla="*/ 119161 w 476348"/>
                <a:gd name="connsiteY61" fmla="*/ 188337 h 700305"/>
                <a:gd name="connsiteX62" fmla="*/ 109636 w 476348"/>
                <a:gd name="connsiteY62" fmla="*/ 195480 h 700305"/>
                <a:gd name="connsiteX63" fmla="*/ 76298 w 476348"/>
                <a:gd name="connsiteY63" fmla="*/ 200243 h 70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476348" h="700305">
                  <a:moveTo>
                    <a:pt x="76298" y="200243"/>
                  </a:moveTo>
                  <a:cubicBezTo>
                    <a:pt x="62407" y="211752"/>
                    <a:pt x="84637" y="188688"/>
                    <a:pt x="26292" y="264537"/>
                  </a:cubicBezTo>
                  <a:cubicBezTo>
                    <a:pt x="12140" y="282934"/>
                    <a:pt x="23711" y="269699"/>
                    <a:pt x="16767" y="283587"/>
                  </a:cubicBezTo>
                  <a:cubicBezTo>
                    <a:pt x="15487" y="286147"/>
                    <a:pt x="13284" y="288170"/>
                    <a:pt x="12004" y="290730"/>
                  </a:cubicBezTo>
                  <a:cubicBezTo>
                    <a:pt x="353" y="314031"/>
                    <a:pt x="13514" y="293231"/>
                    <a:pt x="2479" y="309780"/>
                  </a:cubicBezTo>
                  <a:cubicBezTo>
                    <a:pt x="1685" y="312955"/>
                    <a:pt x="-487" y="316085"/>
                    <a:pt x="98" y="319305"/>
                  </a:cubicBezTo>
                  <a:cubicBezTo>
                    <a:pt x="1179" y="325253"/>
                    <a:pt x="2786" y="331889"/>
                    <a:pt x="7242" y="335974"/>
                  </a:cubicBezTo>
                  <a:cubicBezTo>
                    <a:pt x="13961" y="342133"/>
                    <a:pt x="35935" y="347574"/>
                    <a:pt x="45342" y="350262"/>
                  </a:cubicBezTo>
                  <a:cubicBezTo>
                    <a:pt x="57248" y="348674"/>
                    <a:pt x="69511" y="348799"/>
                    <a:pt x="81061" y="345499"/>
                  </a:cubicBezTo>
                  <a:cubicBezTo>
                    <a:pt x="95533" y="341364"/>
                    <a:pt x="94469" y="332260"/>
                    <a:pt x="107254" y="326449"/>
                  </a:cubicBezTo>
                  <a:cubicBezTo>
                    <a:pt x="111650" y="324451"/>
                    <a:pt x="116837" y="325154"/>
                    <a:pt x="121542" y="324068"/>
                  </a:cubicBezTo>
                  <a:cubicBezTo>
                    <a:pt x="127173" y="322769"/>
                    <a:pt x="132627" y="320794"/>
                    <a:pt x="138211" y="319305"/>
                  </a:cubicBezTo>
                  <a:cubicBezTo>
                    <a:pt x="184422" y="306982"/>
                    <a:pt x="131938" y="321779"/>
                    <a:pt x="173929" y="309780"/>
                  </a:cubicBezTo>
                  <a:cubicBezTo>
                    <a:pt x="179485" y="312955"/>
                    <a:pt x="186814" y="314144"/>
                    <a:pt x="190598" y="319305"/>
                  </a:cubicBezTo>
                  <a:cubicBezTo>
                    <a:pt x="196092" y="326797"/>
                    <a:pt x="197571" y="336566"/>
                    <a:pt x="200123" y="345499"/>
                  </a:cubicBezTo>
                  <a:cubicBezTo>
                    <a:pt x="204613" y="361213"/>
                    <a:pt x="205486" y="374716"/>
                    <a:pt x="207267" y="390743"/>
                  </a:cubicBezTo>
                  <a:cubicBezTo>
                    <a:pt x="205924" y="421626"/>
                    <a:pt x="201356" y="474984"/>
                    <a:pt x="209648" y="505043"/>
                  </a:cubicBezTo>
                  <a:cubicBezTo>
                    <a:pt x="211170" y="510561"/>
                    <a:pt x="219466" y="510992"/>
                    <a:pt x="223936" y="514568"/>
                  </a:cubicBezTo>
                  <a:cubicBezTo>
                    <a:pt x="231400" y="520539"/>
                    <a:pt x="238407" y="527067"/>
                    <a:pt x="245367" y="533618"/>
                  </a:cubicBezTo>
                  <a:cubicBezTo>
                    <a:pt x="274062" y="560626"/>
                    <a:pt x="254930" y="543582"/>
                    <a:pt x="278704" y="569337"/>
                  </a:cubicBezTo>
                  <a:cubicBezTo>
                    <a:pt x="283272" y="574286"/>
                    <a:pt x="288441" y="578659"/>
                    <a:pt x="292992" y="583624"/>
                  </a:cubicBezTo>
                  <a:cubicBezTo>
                    <a:pt x="297181" y="588194"/>
                    <a:pt x="300514" y="593528"/>
                    <a:pt x="304898" y="597912"/>
                  </a:cubicBezTo>
                  <a:cubicBezTo>
                    <a:pt x="309282" y="602296"/>
                    <a:pt x="314802" y="605434"/>
                    <a:pt x="319186" y="609818"/>
                  </a:cubicBezTo>
                  <a:cubicBezTo>
                    <a:pt x="328654" y="619286"/>
                    <a:pt x="326802" y="624245"/>
                    <a:pt x="335854" y="636012"/>
                  </a:cubicBezTo>
                  <a:cubicBezTo>
                    <a:pt x="356940" y="663424"/>
                    <a:pt x="342402" y="640178"/>
                    <a:pt x="359667" y="657443"/>
                  </a:cubicBezTo>
                  <a:cubicBezTo>
                    <a:pt x="374428" y="672204"/>
                    <a:pt x="370970" y="677382"/>
                    <a:pt x="393004" y="688399"/>
                  </a:cubicBezTo>
                  <a:cubicBezTo>
                    <a:pt x="397767" y="690780"/>
                    <a:pt x="402277" y="693752"/>
                    <a:pt x="407292" y="695543"/>
                  </a:cubicBezTo>
                  <a:cubicBezTo>
                    <a:pt x="413456" y="697744"/>
                    <a:pt x="426342" y="700305"/>
                    <a:pt x="426342" y="700305"/>
                  </a:cubicBezTo>
                  <a:cubicBezTo>
                    <a:pt x="437454" y="697924"/>
                    <a:pt x="450859" y="700328"/>
                    <a:pt x="459679" y="693162"/>
                  </a:cubicBezTo>
                  <a:cubicBezTo>
                    <a:pt x="465962" y="688057"/>
                    <a:pt x="461882" y="677029"/>
                    <a:pt x="464442" y="669349"/>
                  </a:cubicBezTo>
                  <a:cubicBezTo>
                    <a:pt x="466029" y="664587"/>
                    <a:pt x="467986" y="659932"/>
                    <a:pt x="469204" y="655062"/>
                  </a:cubicBezTo>
                  <a:cubicBezTo>
                    <a:pt x="470375" y="650378"/>
                    <a:pt x="470639" y="645509"/>
                    <a:pt x="471586" y="640774"/>
                  </a:cubicBezTo>
                  <a:cubicBezTo>
                    <a:pt x="473081" y="633297"/>
                    <a:pt x="474078" y="630915"/>
                    <a:pt x="476348" y="624105"/>
                  </a:cubicBezTo>
                  <a:cubicBezTo>
                    <a:pt x="472379" y="607436"/>
                    <a:pt x="470047" y="590291"/>
                    <a:pt x="464442" y="574099"/>
                  </a:cubicBezTo>
                  <a:cubicBezTo>
                    <a:pt x="462563" y="568670"/>
                    <a:pt x="442802" y="550234"/>
                    <a:pt x="440629" y="547905"/>
                  </a:cubicBezTo>
                  <a:cubicBezTo>
                    <a:pt x="434107" y="540918"/>
                    <a:pt x="428723" y="532824"/>
                    <a:pt x="421579" y="526474"/>
                  </a:cubicBezTo>
                  <a:cubicBezTo>
                    <a:pt x="408323" y="514690"/>
                    <a:pt x="393084" y="507845"/>
                    <a:pt x="378717" y="497899"/>
                  </a:cubicBezTo>
                  <a:cubicBezTo>
                    <a:pt x="344114" y="473943"/>
                    <a:pt x="387359" y="502239"/>
                    <a:pt x="357286" y="478849"/>
                  </a:cubicBezTo>
                  <a:cubicBezTo>
                    <a:pt x="353632" y="476007"/>
                    <a:pt x="349171" y="474359"/>
                    <a:pt x="345379" y="471705"/>
                  </a:cubicBezTo>
                  <a:cubicBezTo>
                    <a:pt x="334971" y="464419"/>
                    <a:pt x="332933" y="462561"/>
                    <a:pt x="326329" y="452655"/>
                  </a:cubicBezTo>
                  <a:cubicBezTo>
                    <a:pt x="323762" y="448804"/>
                    <a:pt x="321256" y="444889"/>
                    <a:pt x="319186" y="440749"/>
                  </a:cubicBezTo>
                  <a:cubicBezTo>
                    <a:pt x="315236" y="432849"/>
                    <a:pt x="312630" y="422719"/>
                    <a:pt x="309661" y="414555"/>
                  </a:cubicBezTo>
                  <a:cubicBezTo>
                    <a:pt x="308200" y="410538"/>
                    <a:pt x="306486" y="406618"/>
                    <a:pt x="304898" y="402649"/>
                  </a:cubicBezTo>
                  <a:cubicBezTo>
                    <a:pt x="304193" y="397012"/>
                    <a:pt x="301852" y="376177"/>
                    <a:pt x="300136" y="369312"/>
                  </a:cubicBezTo>
                  <a:cubicBezTo>
                    <a:pt x="288777" y="323876"/>
                    <a:pt x="302492" y="392409"/>
                    <a:pt x="290611" y="335974"/>
                  </a:cubicBezTo>
                  <a:cubicBezTo>
                    <a:pt x="287906" y="323125"/>
                    <a:pt x="282579" y="290769"/>
                    <a:pt x="281086" y="278824"/>
                  </a:cubicBezTo>
                  <a:cubicBezTo>
                    <a:pt x="279999" y="270124"/>
                    <a:pt x="279498" y="261361"/>
                    <a:pt x="278704" y="252630"/>
                  </a:cubicBezTo>
                  <a:cubicBezTo>
                    <a:pt x="280784" y="227676"/>
                    <a:pt x="278863" y="220519"/>
                    <a:pt x="290611" y="197862"/>
                  </a:cubicBezTo>
                  <a:cubicBezTo>
                    <a:pt x="297505" y="184567"/>
                    <a:pt x="309164" y="173785"/>
                    <a:pt x="314423" y="159762"/>
                  </a:cubicBezTo>
                  <a:cubicBezTo>
                    <a:pt x="332301" y="112088"/>
                    <a:pt x="309603" y="171468"/>
                    <a:pt x="331092" y="119280"/>
                  </a:cubicBezTo>
                  <a:cubicBezTo>
                    <a:pt x="333674" y="113009"/>
                    <a:pt x="335565" y="106464"/>
                    <a:pt x="338236" y="100230"/>
                  </a:cubicBezTo>
                  <a:cubicBezTo>
                    <a:pt x="340333" y="95336"/>
                    <a:pt x="343468" y="90912"/>
                    <a:pt x="345379" y="85943"/>
                  </a:cubicBezTo>
                  <a:cubicBezTo>
                    <a:pt x="348946" y="76669"/>
                    <a:pt x="352949" y="56640"/>
                    <a:pt x="354904" y="47843"/>
                  </a:cubicBezTo>
                  <a:cubicBezTo>
                    <a:pt x="349918" y="33881"/>
                    <a:pt x="345988" y="3524"/>
                    <a:pt x="323948" y="218"/>
                  </a:cubicBezTo>
                  <a:cubicBezTo>
                    <a:pt x="314238" y="-1238"/>
                    <a:pt x="304898" y="4981"/>
                    <a:pt x="295373" y="7362"/>
                  </a:cubicBezTo>
                  <a:cubicBezTo>
                    <a:pt x="274250" y="26373"/>
                    <a:pt x="247062" y="49678"/>
                    <a:pt x="231079" y="71655"/>
                  </a:cubicBezTo>
                  <a:cubicBezTo>
                    <a:pt x="188948" y="129586"/>
                    <a:pt x="235701" y="68162"/>
                    <a:pt x="190598" y="119280"/>
                  </a:cubicBezTo>
                  <a:cubicBezTo>
                    <a:pt x="185346" y="125232"/>
                    <a:pt x="181438" y="132271"/>
                    <a:pt x="176311" y="138330"/>
                  </a:cubicBezTo>
                  <a:cubicBezTo>
                    <a:pt x="163527" y="153438"/>
                    <a:pt x="166327" y="147086"/>
                    <a:pt x="152498" y="159762"/>
                  </a:cubicBezTo>
                  <a:cubicBezTo>
                    <a:pt x="146706" y="165071"/>
                    <a:pt x="141385" y="170874"/>
                    <a:pt x="135829" y="176430"/>
                  </a:cubicBezTo>
                  <a:cubicBezTo>
                    <a:pt x="133448" y="178811"/>
                    <a:pt x="131698" y="182068"/>
                    <a:pt x="128686" y="183574"/>
                  </a:cubicBezTo>
                  <a:cubicBezTo>
                    <a:pt x="125511" y="185162"/>
                    <a:pt x="122171" y="186456"/>
                    <a:pt x="119161" y="188337"/>
                  </a:cubicBezTo>
                  <a:cubicBezTo>
                    <a:pt x="115796" y="190440"/>
                    <a:pt x="113186" y="193705"/>
                    <a:pt x="109636" y="195480"/>
                  </a:cubicBezTo>
                  <a:cubicBezTo>
                    <a:pt x="104487" y="198055"/>
                    <a:pt x="90189" y="188734"/>
                    <a:pt x="76298" y="200243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6E4B87C3-CA36-4345-8866-CF909B276974}"/>
                </a:ext>
              </a:extLst>
            </p:cNvPr>
            <p:cNvSpPr/>
            <p:nvPr/>
          </p:nvSpPr>
          <p:spPr>
            <a:xfrm>
              <a:off x="6264597" y="4419600"/>
              <a:ext cx="1145853" cy="1288256"/>
            </a:xfrm>
            <a:custGeom>
              <a:avLst/>
              <a:gdLst>
                <a:gd name="connsiteX0" fmla="*/ 79053 w 1145853"/>
                <a:gd name="connsiteY0" fmla="*/ 1112044 h 1288256"/>
                <a:gd name="connsiteX1" fmla="*/ 26666 w 1145853"/>
                <a:gd name="connsiteY1" fmla="*/ 1176338 h 1288256"/>
                <a:gd name="connsiteX2" fmla="*/ 17141 w 1145853"/>
                <a:gd name="connsiteY2" fmla="*/ 1193006 h 1288256"/>
                <a:gd name="connsiteX3" fmla="*/ 2853 w 1145853"/>
                <a:gd name="connsiteY3" fmla="*/ 1231106 h 1288256"/>
                <a:gd name="connsiteX4" fmla="*/ 5234 w 1145853"/>
                <a:gd name="connsiteY4" fmla="*/ 1278731 h 1288256"/>
                <a:gd name="connsiteX5" fmla="*/ 12378 w 1145853"/>
                <a:gd name="connsiteY5" fmla="*/ 1288256 h 1288256"/>
                <a:gd name="connsiteX6" fmla="*/ 43334 w 1145853"/>
                <a:gd name="connsiteY6" fmla="*/ 1281113 h 1288256"/>
                <a:gd name="connsiteX7" fmla="*/ 64766 w 1145853"/>
                <a:gd name="connsiteY7" fmla="*/ 1264444 h 1288256"/>
                <a:gd name="connsiteX8" fmla="*/ 100484 w 1145853"/>
                <a:gd name="connsiteY8" fmla="*/ 1238250 h 1288256"/>
                <a:gd name="connsiteX9" fmla="*/ 124297 w 1145853"/>
                <a:gd name="connsiteY9" fmla="*/ 1219200 h 1288256"/>
                <a:gd name="connsiteX10" fmla="*/ 181447 w 1145853"/>
                <a:gd name="connsiteY10" fmla="*/ 1150144 h 1288256"/>
                <a:gd name="connsiteX11" fmla="*/ 217166 w 1145853"/>
                <a:gd name="connsiteY11" fmla="*/ 1104900 h 1288256"/>
                <a:gd name="connsiteX12" fmla="*/ 255266 w 1145853"/>
                <a:gd name="connsiteY12" fmla="*/ 1052513 h 1288256"/>
                <a:gd name="connsiteX13" fmla="*/ 271934 w 1145853"/>
                <a:gd name="connsiteY13" fmla="*/ 1035844 h 1288256"/>
                <a:gd name="connsiteX14" fmla="*/ 312416 w 1145853"/>
                <a:gd name="connsiteY14" fmla="*/ 992981 h 1288256"/>
                <a:gd name="connsiteX15" fmla="*/ 345753 w 1145853"/>
                <a:gd name="connsiteY15" fmla="*/ 954881 h 1288256"/>
                <a:gd name="connsiteX16" fmla="*/ 362422 w 1145853"/>
                <a:gd name="connsiteY16" fmla="*/ 940594 h 1288256"/>
                <a:gd name="connsiteX17" fmla="*/ 381472 w 1145853"/>
                <a:gd name="connsiteY17" fmla="*/ 926306 h 1288256"/>
                <a:gd name="connsiteX18" fmla="*/ 417191 w 1145853"/>
                <a:gd name="connsiteY18" fmla="*/ 895350 h 1288256"/>
                <a:gd name="connsiteX19" fmla="*/ 431478 w 1145853"/>
                <a:gd name="connsiteY19" fmla="*/ 885825 h 1288256"/>
                <a:gd name="connsiteX20" fmla="*/ 462434 w 1145853"/>
                <a:gd name="connsiteY20" fmla="*/ 869156 h 1288256"/>
                <a:gd name="connsiteX21" fmla="*/ 495772 w 1145853"/>
                <a:gd name="connsiteY21" fmla="*/ 842963 h 1288256"/>
                <a:gd name="connsiteX22" fmla="*/ 510059 w 1145853"/>
                <a:gd name="connsiteY22" fmla="*/ 823913 h 1288256"/>
                <a:gd name="connsiteX23" fmla="*/ 526728 w 1145853"/>
                <a:gd name="connsiteY23" fmla="*/ 807244 h 1288256"/>
                <a:gd name="connsiteX24" fmla="*/ 538634 w 1145853"/>
                <a:gd name="connsiteY24" fmla="*/ 788194 h 1288256"/>
                <a:gd name="connsiteX25" fmla="*/ 557684 w 1145853"/>
                <a:gd name="connsiteY25" fmla="*/ 762000 h 1288256"/>
                <a:gd name="connsiteX26" fmla="*/ 567209 w 1145853"/>
                <a:gd name="connsiteY26" fmla="*/ 750094 h 1288256"/>
                <a:gd name="connsiteX27" fmla="*/ 595784 w 1145853"/>
                <a:gd name="connsiteY27" fmla="*/ 714375 h 1288256"/>
                <a:gd name="connsiteX28" fmla="*/ 614834 w 1145853"/>
                <a:gd name="connsiteY28" fmla="*/ 688181 h 1288256"/>
                <a:gd name="connsiteX29" fmla="*/ 633884 w 1145853"/>
                <a:gd name="connsiteY29" fmla="*/ 659606 h 1288256"/>
                <a:gd name="connsiteX30" fmla="*/ 652934 w 1145853"/>
                <a:gd name="connsiteY30" fmla="*/ 635794 h 1288256"/>
                <a:gd name="connsiteX31" fmla="*/ 664841 w 1145853"/>
                <a:gd name="connsiteY31" fmla="*/ 623888 h 1288256"/>
                <a:gd name="connsiteX32" fmla="*/ 674366 w 1145853"/>
                <a:gd name="connsiteY32" fmla="*/ 609600 h 1288256"/>
                <a:gd name="connsiteX33" fmla="*/ 688653 w 1145853"/>
                <a:gd name="connsiteY33" fmla="*/ 590550 h 1288256"/>
                <a:gd name="connsiteX34" fmla="*/ 733897 w 1145853"/>
                <a:gd name="connsiteY34" fmla="*/ 542925 h 1288256"/>
                <a:gd name="connsiteX35" fmla="*/ 743422 w 1145853"/>
                <a:gd name="connsiteY35" fmla="*/ 531019 h 1288256"/>
                <a:gd name="connsiteX36" fmla="*/ 755328 w 1145853"/>
                <a:gd name="connsiteY36" fmla="*/ 521494 h 1288256"/>
                <a:gd name="connsiteX37" fmla="*/ 793428 w 1145853"/>
                <a:gd name="connsiteY37" fmla="*/ 488156 h 1288256"/>
                <a:gd name="connsiteX38" fmla="*/ 807716 w 1145853"/>
                <a:gd name="connsiteY38" fmla="*/ 476250 h 1288256"/>
                <a:gd name="connsiteX39" fmla="*/ 819622 w 1145853"/>
                <a:gd name="connsiteY39" fmla="*/ 464344 h 1288256"/>
                <a:gd name="connsiteX40" fmla="*/ 850578 w 1145853"/>
                <a:gd name="connsiteY40" fmla="*/ 442913 h 1288256"/>
                <a:gd name="connsiteX41" fmla="*/ 869628 w 1145853"/>
                <a:gd name="connsiteY41" fmla="*/ 426244 h 1288256"/>
                <a:gd name="connsiteX42" fmla="*/ 898203 w 1145853"/>
                <a:gd name="connsiteY42" fmla="*/ 409575 h 1288256"/>
                <a:gd name="connsiteX43" fmla="*/ 919634 w 1145853"/>
                <a:gd name="connsiteY43" fmla="*/ 397669 h 1288256"/>
                <a:gd name="connsiteX44" fmla="*/ 941066 w 1145853"/>
                <a:gd name="connsiteY44" fmla="*/ 378619 h 1288256"/>
                <a:gd name="connsiteX45" fmla="*/ 967259 w 1145853"/>
                <a:gd name="connsiteY45" fmla="*/ 359569 h 1288256"/>
                <a:gd name="connsiteX46" fmla="*/ 993453 w 1145853"/>
                <a:gd name="connsiteY46" fmla="*/ 333375 h 1288256"/>
                <a:gd name="connsiteX47" fmla="*/ 1017266 w 1145853"/>
                <a:gd name="connsiteY47" fmla="*/ 316706 h 1288256"/>
                <a:gd name="connsiteX48" fmla="*/ 1031553 w 1145853"/>
                <a:gd name="connsiteY48" fmla="*/ 300038 h 1288256"/>
                <a:gd name="connsiteX49" fmla="*/ 1048222 w 1145853"/>
                <a:gd name="connsiteY49" fmla="*/ 288131 h 1288256"/>
                <a:gd name="connsiteX50" fmla="*/ 1069653 w 1145853"/>
                <a:gd name="connsiteY50" fmla="*/ 266700 h 1288256"/>
                <a:gd name="connsiteX51" fmla="*/ 1081559 w 1145853"/>
                <a:gd name="connsiteY51" fmla="*/ 254794 h 1288256"/>
                <a:gd name="connsiteX52" fmla="*/ 1122041 w 1145853"/>
                <a:gd name="connsiteY52" fmla="*/ 214313 h 1288256"/>
                <a:gd name="connsiteX53" fmla="*/ 1138709 w 1145853"/>
                <a:gd name="connsiteY53" fmla="*/ 185738 h 1288256"/>
                <a:gd name="connsiteX54" fmla="*/ 1143472 w 1145853"/>
                <a:gd name="connsiteY54" fmla="*/ 166688 h 1288256"/>
                <a:gd name="connsiteX55" fmla="*/ 1145853 w 1145853"/>
                <a:gd name="connsiteY55" fmla="*/ 157163 h 1288256"/>
                <a:gd name="connsiteX56" fmla="*/ 1141091 w 1145853"/>
                <a:gd name="connsiteY56" fmla="*/ 126206 h 1288256"/>
                <a:gd name="connsiteX57" fmla="*/ 1131566 w 1145853"/>
                <a:gd name="connsiteY57" fmla="*/ 114300 h 1288256"/>
                <a:gd name="connsiteX58" fmla="*/ 1119659 w 1145853"/>
                <a:gd name="connsiteY58" fmla="*/ 102394 h 1288256"/>
                <a:gd name="connsiteX59" fmla="*/ 1102991 w 1145853"/>
                <a:gd name="connsiteY59" fmla="*/ 97631 h 1288256"/>
                <a:gd name="connsiteX60" fmla="*/ 1052984 w 1145853"/>
                <a:gd name="connsiteY60" fmla="*/ 92869 h 1288256"/>
                <a:gd name="connsiteX61" fmla="*/ 1031553 w 1145853"/>
                <a:gd name="connsiteY61" fmla="*/ 90488 h 1288256"/>
                <a:gd name="connsiteX62" fmla="*/ 991072 w 1145853"/>
                <a:gd name="connsiteY62" fmla="*/ 78581 h 1288256"/>
                <a:gd name="connsiteX63" fmla="*/ 983928 w 1145853"/>
                <a:gd name="connsiteY63" fmla="*/ 71438 h 1288256"/>
                <a:gd name="connsiteX64" fmla="*/ 974403 w 1145853"/>
                <a:gd name="connsiteY64" fmla="*/ 64294 h 1288256"/>
                <a:gd name="connsiteX65" fmla="*/ 964878 w 1145853"/>
                <a:gd name="connsiteY65" fmla="*/ 52388 h 1288256"/>
                <a:gd name="connsiteX66" fmla="*/ 933922 w 1145853"/>
                <a:gd name="connsiteY66" fmla="*/ 28575 h 1288256"/>
                <a:gd name="connsiteX67" fmla="*/ 922016 w 1145853"/>
                <a:gd name="connsiteY67" fmla="*/ 23813 h 1288256"/>
                <a:gd name="connsiteX68" fmla="*/ 900584 w 1145853"/>
                <a:gd name="connsiteY68" fmla="*/ 7144 h 1288256"/>
                <a:gd name="connsiteX69" fmla="*/ 864866 w 1145853"/>
                <a:gd name="connsiteY69" fmla="*/ 0 h 1288256"/>
                <a:gd name="connsiteX70" fmla="*/ 826766 w 1145853"/>
                <a:gd name="connsiteY70" fmla="*/ 9525 h 1288256"/>
                <a:gd name="connsiteX71" fmla="*/ 807716 w 1145853"/>
                <a:gd name="connsiteY71" fmla="*/ 45244 h 1288256"/>
                <a:gd name="connsiteX72" fmla="*/ 812478 w 1145853"/>
                <a:gd name="connsiteY72" fmla="*/ 92869 h 1288256"/>
                <a:gd name="connsiteX73" fmla="*/ 848197 w 1145853"/>
                <a:gd name="connsiteY73" fmla="*/ 128588 h 1288256"/>
                <a:gd name="connsiteX74" fmla="*/ 872009 w 1145853"/>
                <a:gd name="connsiteY74" fmla="*/ 159544 h 1288256"/>
                <a:gd name="connsiteX75" fmla="*/ 886297 w 1145853"/>
                <a:gd name="connsiteY75" fmla="*/ 176213 h 1288256"/>
                <a:gd name="connsiteX76" fmla="*/ 898203 w 1145853"/>
                <a:gd name="connsiteY76" fmla="*/ 202406 h 1288256"/>
                <a:gd name="connsiteX77" fmla="*/ 900584 w 1145853"/>
                <a:gd name="connsiteY77" fmla="*/ 214313 h 1288256"/>
                <a:gd name="connsiteX78" fmla="*/ 893441 w 1145853"/>
                <a:gd name="connsiteY78" fmla="*/ 245269 h 1288256"/>
                <a:gd name="connsiteX79" fmla="*/ 881534 w 1145853"/>
                <a:gd name="connsiteY79" fmla="*/ 264319 h 1288256"/>
                <a:gd name="connsiteX80" fmla="*/ 852959 w 1145853"/>
                <a:gd name="connsiteY80" fmla="*/ 295275 h 1288256"/>
                <a:gd name="connsiteX81" fmla="*/ 843434 w 1145853"/>
                <a:gd name="connsiteY81" fmla="*/ 307181 h 1288256"/>
                <a:gd name="connsiteX82" fmla="*/ 800572 w 1145853"/>
                <a:gd name="connsiteY82" fmla="*/ 338138 h 1288256"/>
                <a:gd name="connsiteX83" fmla="*/ 764853 w 1145853"/>
                <a:gd name="connsiteY83" fmla="*/ 371475 h 1288256"/>
                <a:gd name="connsiteX84" fmla="*/ 736278 w 1145853"/>
                <a:gd name="connsiteY84" fmla="*/ 388144 h 1288256"/>
                <a:gd name="connsiteX85" fmla="*/ 721991 w 1145853"/>
                <a:gd name="connsiteY85" fmla="*/ 397669 h 1288256"/>
                <a:gd name="connsiteX86" fmla="*/ 705322 w 1145853"/>
                <a:gd name="connsiteY86" fmla="*/ 402431 h 1288256"/>
                <a:gd name="connsiteX87" fmla="*/ 686272 w 1145853"/>
                <a:gd name="connsiteY87" fmla="*/ 411956 h 1288256"/>
                <a:gd name="connsiteX88" fmla="*/ 660078 w 1145853"/>
                <a:gd name="connsiteY88" fmla="*/ 416719 h 1288256"/>
                <a:gd name="connsiteX89" fmla="*/ 621978 w 1145853"/>
                <a:gd name="connsiteY89" fmla="*/ 423863 h 1288256"/>
                <a:gd name="connsiteX90" fmla="*/ 569591 w 1145853"/>
                <a:gd name="connsiteY90" fmla="*/ 416719 h 1288256"/>
                <a:gd name="connsiteX91" fmla="*/ 555303 w 1145853"/>
                <a:gd name="connsiteY91" fmla="*/ 411956 h 1288256"/>
                <a:gd name="connsiteX92" fmla="*/ 543397 w 1145853"/>
                <a:gd name="connsiteY92" fmla="*/ 409575 h 1288256"/>
                <a:gd name="connsiteX93" fmla="*/ 502916 w 1145853"/>
                <a:gd name="connsiteY93" fmla="*/ 411956 h 1288256"/>
                <a:gd name="connsiteX94" fmla="*/ 476722 w 1145853"/>
                <a:gd name="connsiteY94" fmla="*/ 442913 h 1288256"/>
                <a:gd name="connsiteX95" fmla="*/ 471959 w 1145853"/>
                <a:gd name="connsiteY95" fmla="*/ 461963 h 1288256"/>
                <a:gd name="connsiteX96" fmla="*/ 479103 w 1145853"/>
                <a:gd name="connsiteY96" fmla="*/ 483394 h 1288256"/>
                <a:gd name="connsiteX97" fmla="*/ 488628 w 1145853"/>
                <a:gd name="connsiteY97" fmla="*/ 490538 h 1288256"/>
                <a:gd name="connsiteX98" fmla="*/ 495772 w 1145853"/>
                <a:gd name="connsiteY98" fmla="*/ 497681 h 1288256"/>
                <a:gd name="connsiteX99" fmla="*/ 510059 w 1145853"/>
                <a:gd name="connsiteY99" fmla="*/ 519113 h 1288256"/>
                <a:gd name="connsiteX100" fmla="*/ 517203 w 1145853"/>
                <a:gd name="connsiteY100" fmla="*/ 535781 h 1288256"/>
                <a:gd name="connsiteX101" fmla="*/ 536253 w 1145853"/>
                <a:gd name="connsiteY101" fmla="*/ 590550 h 1288256"/>
                <a:gd name="connsiteX102" fmla="*/ 533872 w 1145853"/>
                <a:gd name="connsiteY102" fmla="*/ 650081 h 1288256"/>
                <a:gd name="connsiteX103" fmla="*/ 526728 w 1145853"/>
                <a:gd name="connsiteY103" fmla="*/ 661988 h 1288256"/>
                <a:gd name="connsiteX104" fmla="*/ 502916 w 1145853"/>
                <a:gd name="connsiteY104" fmla="*/ 700088 h 1288256"/>
                <a:gd name="connsiteX105" fmla="*/ 471959 w 1145853"/>
                <a:gd name="connsiteY105" fmla="*/ 728663 h 1288256"/>
                <a:gd name="connsiteX106" fmla="*/ 421953 w 1145853"/>
                <a:gd name="connsiteY106" fmla="*/ 771525 h 1288256"/>
                <a:gd name="connsiteX107" fmla="*/ 371947 w 1145853"/>
                <a:gd name="connsiteY107" fmla="*/ 804863 h 1288256"/>
                <a:gd name="connsiteX108" fmla="*/ 336228 w 1145853"/>
                <a:gd name="connsiteY108" fmla="*/ 838200 h 1288256"/>
                <a:gd name="connsiteX109" fmla="*/ 305272 w 1145853"/>
                <a:gd name="connsiteY109" fmla="*/ 876300 h 1288256"/>
                <a:gd name="connsiteX110" fmla="*/ 290984 w 1145853"/>
                <a:gd name="connsiteY110" fmla="*/ 888206 h 1288256"/>
                <a:gd name="connsiteX111" fmla="*/ 267172 w 1145853"/>
                <a:gd name="connsiteY111" fmla="*/ 919163 h 1288256"/>
                <a:gd name="connsiteX112" fmla="*/ 226691 w 1145853"/>
                <a:gd name="connsiteY112" fmla="*/ 957263 h 1288256"/>
                <a:gd name="connsiteX113" fmla="*/ 207641 w 1145853"/>
                <a:gd name="connsiteY113" fmla="*/ 978694 h 1288256"/>
                <a:gd name="connsiteX114" fmla="*/ 155253 w 1145853"/>
                <a:gd name="connsiteY114" fmla="*/ 1035844 h 1288256"/>
                <a:gd name="connsiteX115" fmla="*/ 140966 w 1145853"/>
                <a:gd name="connsiteY115" fmla="*/ 1054894 h 1288256"/>
                <a:gd name="connsiteX116" fmla="*/ 112391 w 1145853"/>
                <a:gd name="connsiteY116" fmla="*/ 1085850 h 1288256"/>
                <a:gd name="connsiteX117" fmla="*/ 100484 w 1145853"/>
                <a:gd name="connsiteY117" fmla="*/ 1107281 h 1288256"/>
                <a:gd name="connsiteX118" fmla="*/ 79053 w 1145853"/>
                <a:gd name="connsiteY118" fmla="*/ 1112044 h 1288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1145853" h="1288256">
                  <a:moveTo>
                    <a:pt x="79053" y="1112044"/>
                  </a:moveTo>
                  <a:cubicBezTo>
                    <a:pt x="66750" y="1123553"/>
                    <a:pt x="64935" y="1121668"/>
                    <a:pt x="26666" y="1176338"/>
                  </a:cubicBezTo>
                  <a:cubicBezTo>
                    <a:pt x="22996" y="1181580"/>
                    <a:pt x="19693" y="1187138"/>
                    <a:pt x="17141" y="1193006"/>
                  </a:cubicBezTo>
                  <a:cubicBezTo>
                    <a:pt x="11733" y="1205445"/>
                    <a:pt x="2853" y="1231106"/>
                    <a:pt x="2853" y="1231106"/>
                  </a:cubicBezTo>
                  <a:cubicBezTo>
                    <a:pt x="-544" y="1251489"/>
                    <a:pt x="-2139" y="1252187"/>
                    <a:pt x="5234" y="1278731"/>
                  </a:cubicBezTo>
                  <a:cubicBezTo>
                    <a:pt x="6296" y="1282555"/>
                    <a:pt x="9997" y="1285081"/>
                    <a:pt x="12378" y="1288256"/>
                  </a:cubicBezTo>
                  <a:cubicBezTo>
                    <a:pt x="22697" y="1285875"/>
                    <a:pt x="33397" y="1284774"/>
                    <a:pt x="43334" y="1281113"/>
                  </a:cubicBezTo>
                  <a:cubicBezTo>
                    <a:pt x="58298" y="1275600"/>
                    <a:pt x="54825" y="1272176"/>
                    <a:pt x="64766" y="1264444"/>
                  </a:cubicBezTo>
                  <a:cubicBezTo>
                    <a:pt x="76420" y="1255379"/>
                    <a:pt x="88729" y="1247184"/>
                    <a:pt x="100484" y="1238250"/>
                  </a:cubicBezTo>
                  <a:cubicBezTo>
                    <a:pt x="108577" y="1232099"/>
                    <a:pt x="117497" y="1226756"/>
                    <a:pt x="124297" y="1219200"/>
                  </a:cubicBezTo>
                  <a:cubicBezTo>
                    <a:pt x="161403" y="1177971"/>
                    <a:pt x="134035" y="1209410"/>
                    <a:pt x="181447" y="1150144"/>
                  </a:cubicBezTo>
                  <a:cubicBezTo>
                    <a:pt x="199492" y="1127587"/>
                    <a:pt x="202028" y="1126093"/>
                    <a:pt x="217166" y="1104900"/>
                  </a:cubicBezTo>
                  <a:cubicBezTo>
                    <a:pt x="229572" y="1087532"/>
                    <a:pt x="241115" y="1068686"/>
                    <a:pt x="255266" y="1052513"/>
                  </a:cubicBezTo>
                  <a:cubicBezTo>
                    <a:pt x="260440" y="1046600"/>
                    <a:pt x="266492" y="1041512"/>
                    <a:pt x="271934" y="1035844"/>
                  </a:cubicBezTo>
                  <a:cubicBezTo>
                    <a:pt x="285544" y="1021667"/>
                    <a:pt x="299475" y="1007771"/>
                    <a:pt x="312416" y="992981"/>
                  </a:cubicBezTo>
                  <a:cubicBezTo>
                    <a:pt x="323528" y="980281"/>
                    <a:pt x="332940" y="965863"/>
                    <a:pt x="345753" y="954881"/>
                  </a:cubicBezTo>
                  <a:cubicBezTo>
                    <a:pt x="351309" y="950119"/>
                    <a:pt x="356708" y="945165"/>
                    <a:pt x="362422" y="940594"/>
                  </a:cubicBezTo>
                  <a:cubicBezTo>
                    <a:pt x="368620" y="935635"/>
                    <a:pt x="375352" y="931361"/>
                    <a:pt x="381472" y="926306"/>
                  </a:cubicBezTo>
                  <a:cubicBezTo>
                    <a:pt x="393619" y="916272"/>
                    <a:pt x="404082" y="904090"/>
                    <a:pt x="417191" y="895350"/>
                  </a:cubicBezTo>
                  <a:cubicBezTo>
                    <a:pt x="421953" y="892175"/>
                    <a:pt x="426438" y="888539"/>
                    <a:pt x="431478" y="885825"/>
                  </a:cubicBezTo>
                  <a:cubicBezTo>
                    <a:pt x="456768" y="872207"/>
                    <a:pt x="439936" y="886029"/>
                    <a:pt x="462434" y="869156"/>
                  </a:cubicBezTo>
                  <a:cubicBezTo>
                    <a:pt x="473740" y="860677"/>
                    <a:pt x="487293" y="854269"/>
                    <a:pt x="495772" y="842963"/>
                  </a:cubicBezTo>
                  <a:cubicBezTo>
                    <a:pt x="500534" y="836613"/>
                    <a:pt x="504861" y="829911"/>
                    <a:pt x="510059" y="823913"/>
                  </a:cubicBezTo>
                  <a:cubicBezTo>
                    <a:pt x="515205" y="817975"/>
                    <a:pt x="521819" y="813380"/>
                    <a:pt x="526728" y="807244"/>
                  </a:cubicBezTo>
                  <a:cubicBezTo>
                    <a:pt x="531406" y="801397"/>
                    <a:pt x="534406" y="794374"/>
                    <a:pt x="538634" y="788194"/>
                  </a:cubicBezTo>
                  <a:cubicBezTo>
                    <a:pt x="544730" y="779284"/>
                    <a:pt x="551206" y="770637"/>
                    <a:pt x="557684" y="762000"/>
                  </a:cubicBezTo>
                  <a:cubicBezTo>
                    <a:pt x="560733" y="757934"/>
                    <a:pt x="564034" y="754063"/>
                    <a:pt x="567209" y="750094"/>
                  </a:cubicBezTo>
                  <a:lnTo>
                    <a:pt x="595784" y="714375"/>
                  </a:lnTo>
                  <a:cubicBezTo>
                    <a:pt x="602327" y="705787"/>
                    <a:pt x="608669" y="697044"/>
                    <a:pt x="614834" y="688181"/>
                  </a:cubicBezTo>
                  <a:cubicBezTo>
                    <a:pt x="621371" y="678784"/>
                    <a:pt x="626733" y="668545"/>
                    <a:pt x="633884" y="659606"/>
                  </a:cubicBezTo>
                  <a:cubicBezTo>
                    <a:pt x="640234" y="651669"/>
                    <a:pt x="646277" y="643475"/>
                    <a:pt x="652934" y="635794"/>
                  </a:cubicBezTo>
                  <a:cubicBezTo>
                    <a:pt x="656610" y="631553"/>
                    <a:pt x="661287" y="628232"/>
                    <a:pt x="664841" y="623888"/>
                  </a:cubicBezTo>
                  <a:cubicBezTo>
                    <a:pt x="668466" y="619458"/>
                    <a:pt x="671039" y="614258"/>
                    <a:pt x="674366" y="609600"/>
                  </a:cubicBezTo>
                  <a:cubicBezTo>
                    <a:pt x="678979" y="603141"/>
                    <a:pt x="683627" y="596693"/>
                    <a:pt x="688653" y="590550"/>
                  </a:cubicBezTo>
                  <a:cubicBezTo>
                    <a:pt x="749366" y="516345"/>
                    <a:pt x="692427" y="584395"/>
                    <a:pt x="733897" y="542925"/>
                  </a:cubicBezTo>
                  <a:cubicBezTo>
                    <a:pt x="737491" y="539331"/>
                    <a:pt x="739828" y="534613"/>
                    <a:pt x="743422" y="531019"/>
                  </a:cubicBezTo>
                  <a:cubicBezTo>
                    <a:pt x="747016" y="527425"/>
                    <a:pt x="751604" y="524952"/>
                    <a:pt x="755328" y="521494"/>
                  </a:cubicBezTo>
                  <a:cubicBezTo>
                    <a:pt x="806046" y="474398"/>
                    <a:pt x="752007" y="520018"/>
                    <a:pt x="793428" y="488156"/>
                  </a:cubicBezTo>
                  <a:cubicBezTo>
                    <a:pt x="798342" y="484376"/>
                    <a:pt x="803129" y="480420"/>
                    <a:pt x="807716" y="476250"/>
                  </a:cubicBezTo>
                  <a:cubicBezTo>
                    <a:pt x="811869" y="472475"/>
                    <a:pt x="815192" y="467790"/>
                    <a:pt x="819622" y="464344"/>
                  </a:cubicBezTo>
                  <a:cubicBezTo>
                    <a:pt x="829529" y="456639"/>
                    <a:pt x="841133" y="451177"/>
                    <a:pt x="850578" y="442913"/>
                  </a:cubicBezTo>
                  <a:cubicBezTo>
                    <a:pt x="856928" y="437357"/>
                    <a:pt x="862716" y="431083"/>
                    <a:pt x="869628" y="426244"/>
                  </a:cubicBezTo>
                  <a:cubicBezTo>
                    <a:pt x="878662" y="419920"/>
                    <a:pt x="888629" y="415046"/>
                    <a:pt x="898203" y="409575"/>
                  </a:cubicBezTo>
                  <a:cubicBezTo>
                    <a:pt x="905298" y="405521"/>
                    <a:pt x="913526" y="403098"/>
                    <a:pt x="919634" y="397669"/>
                  </a:cubicBezTo>
                  <a:cubicBezTo>
                    <a:pt x="926778" y="391319"/>
                    <a:pt x="933602" y="384590"/>
                    <a:pt x="941066" y="378619"/>
                  </a:cubicBezTo>
                  <a:cubicBezTo>
                    <a:pt x="949496" y="371875"/>
                    <a:pt x="959088" y="366626"/>
                    <a:pt x="967259" y="359569"/>
                  </a:cubicBezTo>
                  <a:cubicBezTo>
                    <a:pt x="976604" y="351498"/>
                    <a:pt x="984078" y="341411"/>
                    <a:pt x="993453" y="333375"/>
                  </a:cubicBezTo>
                  <a:cubicBezTo>
                    <a:pt x="1000810" y="327069"/>
                    <a:pt x="1009974" y="323086"/>
                    <a:pt x="1017266" y="316706"/>
                  </a:cubicBezTo>
                  <a:cubicBezTo>
                    <a:pt x="1022773" y="311887"/>
                    <a:pt x="1026176" y="305001"/>
                    <a:pt x="1031553" y="300038"/>
                  </a:cubicBezTo>
                  <a:cubicBezTo>
                    <a:pt x="1036570" y="295406"/>
                    <a:pt x="1043083" y="292628"/>
                    <a:pt x="1048222" y="288131"/>
                  </a:cubicBezTo>
                  <a:cubicBezTo>
                    <a:pt x="1055825" y="281478"/>
                    <a:pt x="1062509" y="273844"/>
                    <a:pt x="1069653" y="266700"/>
                  </a:cubicBezTo>
                  <a:cubicBezTo>
                    <a:pt x="1073622" y="262731"/>
                    <a:pt x="1076992" y="258056"/>
                    <a:pt x="1081559" y="254794"/>
                  </a:cubicBezTo>
                  <a:cubicBezTo>
                    <a:pt x="1102390" y="239915"/>
                    <a:pt x="1104620" y="240446"/>
                    <a:pt x="1122041" y="214313"/>
                  </a:cubicBezTo>
                  <a:cubicBezTo>
                    <a:pt x="1128101" y="205222"/>
                    <a:pt x="1134976" y="196189"/>
                    <a:pt x="1138709" y="185738"/>
                  </a:cubicBezTo>
                  <a:cubicBezTo>
                    <a:pt x="1140910" y="179574"/>
                    <a:pt x="1141884" y="173038"/>
                    <a:pt x="1143472" y="166688"/>
                  </a:cubicBezTo>
                  <a:lnTo>
                    <a:pt x="1145853" y="157163"/>
                  </a:lnTo>
                  <a:cubicBezTo>
                    <a:pt x="1144266" y="146844"/>
                    <a:pt x="1144392" y="136111"/>
                    <a:pt x="1141091" y="126206"/>
                  </a:cubicBezTo>
                  <a:cubicBezTo>
                    <a:pt x="1139484" y="121384"/>
                    <a:pt x="1134966" y="118078"/>
                    <a:pt x="1131566" y="114300"/>
                  </a:cubicBezTo>
                  <a:cubicBezTo>
                    <a:pt x="1127811" y="110128"/>
                    <a:pt x="1124507" y="105222"/>
                    <a:pt x="1119659" y="102394"/>
                  </a:cubicBezTo>
                  <a:cubicBezTo>
                    <a:pt x="1114668" y="99482"/>
                    <a:pt x="1108641" y="98842"/>
                    <a:pt x="1102991" y="97631"/>
                  </a:cubicBezTo>
                  <a:cubicBezTo>
                    <a:pt x="1088443" y="94513"/>
                    <a:pt x="1065819" y="93985"/>
                    <a:pt x="1052984" y="92869"/>
                  </a:cubicBezTo>
                  <a:cubicBezTo>
                    <a:pt x="1045823" y="92246"/>
                    <a:pt x="1038697" y="91282"/>
                    <a:pt x="1031553" y="90488"/>
                  </a:cubicBezTo>
                  <a:cubicBezTo>
                    <a:pt x="1021215" y="87903"/>
                    <a:pt x="1000286" y="83188"/>
                    <a:pt x="991072" y="78581"/>
                  </a:cubicBezTo>
                  <a:cubicBezTo>
                    <a:pt x="988060" y="77075"/>
                    <a:pt x="986485" y="73629"/>
                    <a:pt x="983928" y="71438"/>
                  </a:cubicBezTo>
                  <a:cubicBezTo>
                    <a:pt x="980915" y="68855"/>
                    <a:pt x="977209" y="67100"/>
                    <a:pt x="974403" y="64294"/>
                  </a:cubicBezTo>
                  <a:cubicBezTo>
                    <a:pt x="970809" y="60700"/>
                    <a:pt x="968689" y="55751"/>
                    <a:pt x="964878" y="52388"/>
                  </a:cubicBezTo>
                  <a:cubicBezTo>
                    <a:pt x="955116" y="43775"/>
                    <a:pt x="946010" y="33410"/>
                    <a:pt x="933922" y="28575"/>
                  </a:cubicBezTo>
                  <a:cubicBezTo>
                    <a:pt x="929953" y="26988"/>
                    <a:pt x="925612" y="26124"/>
                    <a:pt x="922016" y="23813"/>
                  </a:cubicBezTo>
                  <a:cubicBezTo>
                    <a:pt x="914403" y="18919"/>
                    <a:pt x="909286" y="9631"/>
                    <a:pt x="900584" y="7144"/>
                  </a:cubicBezTo>
                  <a:cubicBezTo>
                    <a:pt x="877763" y="623"/>
                    <a:pt x="889650" y="3098"/>
                    <a:pt x="864866" y="0"/>
                  </a:cubicBezTo>
                  <a:cubicBezTo>
                    <a:pt x="852166" y="3175"/>
                    <a:pt x="838362" y="3451"/>
                    <a:pt x="826766" y="9525"/>
                  </a:cubicBezTo>
                  <a:cubicBezTo>
                    <a:pt x="817396" y="14433"/>
                    <a:pt x="810821" y="36962"/>
                    <a:pt x="807716" y="45244"/>
                  </a:cubicBezTo>
                  <a:cubicBezTo>
                    <a:pt x="805690" y="65500"/>
                    <a:pt x="801815" y="73676"/>
                    <a:pt x="812478" y="92869"/>
                  </a:cubicBezTo>
                  <a:cubicBezTo>
                    <a:pt x="822207" y="110382"/>
                    <a:pt x="835293" y="114250"/>
                    <a:pt x="848197" y="128588"/>
                  </a:cubicBezTo>
                  <a:cubicBezTo>
                    <a:pt x="856906" y="138264"/>
                    <a:pt x="863537" y="149660"/>
                    <a:pt x="872009" y="159544"/>
                  </a:cubicBezTo>
                  <a:cubicBezTo>
                    <a:pt x="876772" y="165100"/>
                    <a:pt x="882131" y="170196"/>
                    <a:pt x="886297" y="176213"/>
                  </a:cubicBezTo>
                  <a:cubicBezTo>
                    <a:pt x="890588" y="182411"/>
                    <a:pt x="895288" y="195118"/>
                    <a:pt x="898203" y="202406"/>
                  </a:cubicBezTo>
                  <a:cubicBezTo>
                    <a:pt x="898997" y="206375"/>
                    <a:pt x="901031" y="210290"/>
                    <a:pt x="900584" y="214313"/>
                  </a:cubicBezTo>
                  <a:cubicBezTo>
                    <a:pt x="899415" y="224838"/>
                    <a:pt x="897211" y="235373"/>
                    <a:pt x="893441" y="245269"/>
                  </a:cubicBezTo>
                  <a:cubicBezTo>
                    <a:pt x="890775" y="252267"/>
                    <a:pt x="885962" y="258280"/>
                    <a:pt x="881534" y="264319"/>
                  </a:cubicBezTo>
                  <a:cubicBezTo>
                    <a:pt x="868785" y="281704"/>
                    <a:pt x="866972" y="279861"/>
                    <a:pt x="852959" y="295275"/>
                  </a:cubicBezTo>
                  <a:cubicBezTo>
                    <a:pt x="849540" y="299036"/>
                    <a:pt x="847379" y="303976"/>
                    <a:pt x="843434" y="307181"/>
                  </a:cubicBezTo>
                  <a:cubicBezTo>
                    <a:pt x="799777" y="342652"/>
                    <a:pt x="829027" y="311872"/>
                    <a:pt x="800572" y="338138"/>
                  </a:cubicBezTo>
                  <a:cubicBezTo>
                    <a:pt x="788375" y="349397"/>
                    <a:pt x="778607" y="361847"/>
                    <a:pt x="764853" y="371475"/>
                  </a:cubicBezTo>
                  <a:cubicBezTo>
                    <a:pt x="755819" y="377799"/>
                    <a:pt x="745453" y="382027"/>
                    <a:pt x="736278" y="388144"/>
                  </a:cubicBezTo>
                  <a:cubicBezTo>
                    <a:pt x="731516" y="391319"/>
                    <a:pt x="727188" y="395271"/>
                    <a:pt x="721991" y="397669"/>
                  </a:cubicBezTo>
                  <a:cubicBezTo>
                    <a:pt x="716744" y="400091"/>
                    <a:pt x="710687" y="400285"/>
                    <a:pt x="705322" y="402431"/>
                  </a:cubicBezTo>
                  <a:cubicBezTo>
                    <a:pt x="698730" y="405068"/>
                    <a:pt x="693042" y="409818"/>
                    <a:pt x="686272" y="411956"/>
                  </a:cubicBezTo>
                  <a:cubicBezTo>
                    <a:pt x="677809" y="414628"/>
                    <a:pt x="668780" y="414979"/>
                    <a:pt x="660078" y="416719"/>
                  </a:cubicBezTo>
                  <a:cubicBezTo>
                    <a:pt x="622705" y="424194"/>
                    <a:pt x="653916" y="419299"/>
                    <a:pt x="621978" y="423863"/>
                  </a:cubicBezTo>
                  <a:cubicBezTo>
                    <a:pt x="604516" y="421482"/>
                    <a:pt x="586940" y="419817"/>
                    <a:pt x="569591" y="416719"/>
                  </a:cubicBezTo>
                  <a:cubicBezTo>
                    <a:pt x="564649" y="415836"/>
                    <a:pt x="560146" y="413277"/>
                    <a:pt x="555303" y="411956"/>
                  </a:cubicBezTo>
                  <a:cubicBezTo>
                    <a:pt x="551398" y="410891"/>
                    <a:pt x="547366" y="410369"/>
                    <a:pt x="543397" y="409575"/>
                  </a:cubicBezTo>
                  <a:cubicBezTo>
                    <a:pt x="529903" y="410369"/>
                    <a:pt x="515006" y="405911"/>
                    <a:pt x="502916" y="411956"/>
                  </a:cubicBezTo>
                  <a:cubicBezTo>
                    <a:pt x="490826" y="418001"/>
                    <a:pt x="476722" y="442913"/>
                    <a:pt x="476722" y="442913"/>
                  </a:cubicBezTo>
                  <a:cubicBezTo>
                    <a:pt x="475134" y="449263"/>
                    <a:pt x="471575" y="455429"/>
                    <a:pt x="471959" y="461963"/>
                  </a:cubicBezTo>
                  <a:cubicBezTo>
                    <a:pt x="472401" y="469480"/>
                    <a:pt x="475309" y="476890"/>
                    <a:pt x="479103" y="483394"/>
                  </a:cubicBezTo>
                  <a:cubicBezTo>
                    <a:pt x="481103" y="486822"/>
                    <a:pt x="485615" y="487955"/>
                    <a:pt x="488628" y="490538"/>
                  </a:cubicBezTo>
                  <a:cubicBezTo>
                    <a:pt x="491185" y="492729"/>
                    <a:pt x="493580" y="495124"/>
                    <a:pt x="495772" y="497681"/>
                  </a:cubicBezTo>
                  <a:cubicBezTo>
                    <a:pt x="500561" y="503268"/>
                    <a:pt x="506859" y="512713"/>
                    <a:pt x="510059" y="519113"/>
                  </a:cubicBezTo>
                  <a:cubicBezTo>
                    <a:pt x="512762" y="524520"/>
                    <a:pt x="515000" y="530152"/>
                    <a:pt x="517203" y="535781"/>
                  </a:cubicBezTo>
                  <a:cubicBezTo>
                    <a:pt x="531601" y="572574"/>
                    <a:pt x="528583" y="563701"/>
                    <a:pt x="536253" y="590550"/>
                  </a:cubicBezTo>
                  <a:cubicBezTo>
                    <a:pt x="535459" y="610394"/>
                    <a:pt x="536497" y="630396"/>
                    <a:pt x="533872" y="650081"/>
                  </a:cubicBezTo>
                  <a:cubicBezTo>
                    <a:pt x="533260" y="654669"/>
                    <a:pt x="528643" y="657774"/>
                    <a:pt x="526728" y="661988"/>
                  </a:cubicBezTo>
                  <a:cubicBezTo>
                    <a:pt x="515717" y="686213"/>
                    <a:pt x="531247" y="671759"/>
                    <a:pt x="502916" y="700088"/>
                  </a:cubicBezTo>
                  <a:cubicBezTo>
                    <a:pt x="460518" y="742483"/>
                    <a:pt x="518662" y="685073"/>
                    <a:pt x="471959" y="728663"/>
                  </a:cubicBezTo>
                  <a:cubicBezTo>
                    <a:pt x="442736" y="755938"/>
                    <a:pt x="461430" y="743659"/>
                    <a:pt x="421953" y="771525"/>
                  </a:cubicBezTo>
                  <a:cubicBezTo>
                    <a:pt x="405586" y="783078"/>
                    <a:pt x="386920" y="791553"/>
                    <a:pt x="371947" y="804863"/>
                  </a:cubicBezTo>
                  <a:cubicBezTo>
                    <a:pt x="363410" y="812451"/>
                    <a:pt x="344641" y="828384"/>
                    <a:pt x="336228" y="838200"/>
                  </a:cubicBezTo>
                  <a:cubicBezTo>
                    <a:pt x="315179" y="862757"/>
                    <a:pt x="328975" y="852598"/>
                    <a:pt x="305272" y="876300"/>
                  </a:cubicBezTo>
                  <a:cubicBezTo>
                    <a:pt x="300888" y="880684"/>
                    <a:pt x="295368" y="883822"/>
                    <a:pt x="290984" y="888206"/>
                  </a:cubicBezTo>
                  <a:cubicBezTo>
                    <a:pt x="273341" y="905849"/>
                    <a:pt x="284185" y="899532"/>
                    <a:pt x="267172" y="919163"/>
                  </a:cubicBezTo>
                  <a:cubicBezTo>
                    <a:pt x="248079" y="941194"/>
                    <a:pt x="247686" y="936268"/>
                    <a:pt x="226691" y="957263"/>
                  </a:cubicBezTo>
                  <a:cubicBezTo>
                    <a:pt x="219933" y="964021"/>
                    <a:pt x="214192" y="971734"/>
                    <a:pt x="207641" y="978694"/>
                  </a:cubicBezTo>
                  <a:cubicBezTo>
                    <a:pt x="184203" y="1003597"/>
                    <a:pt x="180327" y="1002411"/>
                    <a:pt x="155253" y="1035844"/>
                  </a:cubicBezTo>
                  <a:cubicBezTo>
                    <a:pt x="150491" y="1042194"/>
                    <a:pt x="145884" y="1048664"/>
                    <a:pt x="140966" y="1054894"/>
                  </a:cubicBezTo>
                  <a:cubicBezTo>
                    <a:pt x="119445" y="1082154"/>
                    <a:pt x="128484" y="1075121"/>
                    <a:pt x="112391" y="1085850"/>
                  </a:cubicBezTo>
                  <a:cubicBezTo>
                    <a:pt x="109381" y="1091870"/>
                    <a:pt x="104470" y="1102298"/>
                    <a:pt x="100484" y="1107281"/>
                  </a:cubicBezTo>
                  <a:cubicBezTo>
                    <a:pt x="99988" y="1107901"/>
                    <a:pt x="91356" y="1100535"/>
                    <a:pt x="79053" y="1112044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5E7D710A-7D31-4522-B0B6-C508648479EF}"/>
                </a:ext>
              </a:extLst>
            </p:cNvPr>
            <p:cNvSpPr/>
            <p:nvPr/>
          </p:nvSpPr>
          <p:spPr>
            <a:xfrm>
              <a:off x="6588919" y="3888581"/>
              <a:ext cx="197644" cy="97632"/>
            </a:xfrm>
            <a:custGeom>
              <a:avLst/>
              <a:gdLst>
                <a:gd name="connsiteX0" fmla="*/ 169069 w 197644"/>
                <a:gd name="connsiteY0" fmla="*/ 28575 h 97632"/>
                <a:gd name="connsiteX1" fmla="*/ 128587 w 197644"/>
                <a:gd name="connsiteY1" fmla="*/ 2382 h 97632"/>
                <a:gd name="connsiteX2" fmla="*/ 102394 w 197644"/>
                <a:gd name="connsiteY2" fmla="*/ 0 h 97632"/>
                <a:gd name="connsiteX3" fmla="*/ 40481 w 197644"/>
                <a:gd name="connsiteY3" fmla="*/ 4763 h 97632"/>
                <a:gd name="connsiteX4" fmla="*/ 14287 w 197644"/>
                <a:gd name="connsiteY4" fmla="*/ 19050 h 97632"/>
                <a:gd name="connsiteX5" fmla="*/ 0 w 197644"/>
                <a:gd name="connsiteY5" fmla="*/ 50007 h 97632"/>
                <a:gd name="connsiteX6" fmla="*/ 2381 w 197644"/>
                <a:gd name="connsiteY6" fmla="*/ 73819 h 97632"/>
                <a:gd name="connsiteX7" fmla="*/ 11906 w 197644"/>
                <a:gd name="connsiteY7" fmla="*/ 78582 h 97632"/>
                <a:gd name="connsiteX8" fmla="*/ 23812 w 197644"/>
                <a:gd name="connsiteY8" fmla="*/ 85725 h 97632"/>
                <a:gd name="connsiteX9" fmla="*/ 54769 w 197644"/>
                <a:gd name="connsiteY9" fmla="*/ 92869 h 97632"/>
                <a:gd name="connsiteX10" fmla="*/ 85725 w 197644"/>
                <a:gd name="connsiteY10" fmla="*/ 97632 h 97632"/>
                <a:gd name="connsiteX11" fmla="*/ 147637 w 197644"/>
                <a:gd name="connsiteY11" fmla="*/ 92869 h 97632"/>
                <a:gd name="connsiteX12" fmla="*/ 173831 w 197644"/>
                <a:gd name="connsiteY12" fmla="*/ 73819 h 97632"/>
                <a:gd name="connsiteX13" fmla="*/ 197644 w 197644"/>
                <a:gd name="connsiteY13" fmla="*/ 50007 h 97632"/>
                <a:gd name="connsiteX14" fmla="*/ 192881 w 197644"/>
                <a:gd name="connsiteY14" fmla="*/ 33338 h 97632"/>
                <a:gd name="connsiteX15" fmla="*/ 169069 w 197644"/>
                <a:gd name="connsiteY15" fmla="*/ 28575 h 97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7644" h="97632">
                  <a:moveTo>
                    <a:pt x="169069" y="28575"/>
                  </a:moveTo>
                  <a:cubicBezTo>
                    <a:pt x="158353" y="23416"/>
                    <a:pt x="146267" y="8008"/>
                    <a:pt x="128587" y="2382"/>
                  </a:cubicBezTo>
                  <a:cubicBezTo>
                    <a:pt x="120233" y="-276"/>
                    <a:pt x="111125" y="794"/>
                    <a:pt x="102394" y="0"/>
                  </a:cubicBezTo>
                  <a:cubicBezTo>
                    <a:pt x="81756" y="1588"/>
                    <a:pt x="60931" y="1567"/>
                    <a:pt x="40481" y="4763"/>
                  </a:cubicBezTo>
                  <a:cubicBezTo>
                    <a:pt x="36333" y="5411"/>
                    <a:pt x="18348" y="16614"/>
                    <a:pt x="14287" y="19050"/>
                  </a:cubicBezTo>
                  <a:cubicBezTo>
                    <a:pt x="1557" y="38146"/>
                    <a:pt x="6334" y="27834"/>
                    <a:pt x="0" y="50007"/>
                  </a:cubicBezTo>
                  <a:cubicBezTo>
                    <a:pt x="794" y="57944"/>
                    <a:pt x="-687" y="66456"/>
                    <a:pt x="2381" y="73819"/>
                  </a:cubicBezTo>
                  <a:cubicBezTo>
                    <a:pt x="3746" y="77096"/>
                    <a:pt x="8803" y="76858"/>
                    <a:pt x="11906" y="78582"/>
                  </a:cubicBezTo>
                  <a:cubicBezTo>
                    <a:pt x="15952" y="80830"/>
                    <a:pt x="19540" y="83945"/>
                    <a:pt x="23812" y="85725"/>
                  </a:cubicBezTo>
                  <a:cubicBezTo>
                    <a:pt x="33342" y="89696"/>
                    <a:pt x="44625" y="91309"/>
                    <a:pt x="54769" y="92869"/>
                  </a:cubicBezTo>
                  <a:cubicBezTo>
                    <a:pt x="94502" y="98981"/>
                    <a:pt x="50170" y="91704"/>
                    <a:pt x="85725" y="97632"/>
                  </a:cubicBezTo>
                  <a:cubicBezTo>
                    <a:pt x="106362" y="96044"/>
                    <a:pt x="127273" y="96572"/>
                    <a:pt x="147637" y="92869"/>
                  </a:cubicBezTo>
                  <a:cubicBezTo>
                    <a:pt x="159836" y="90651"/>
                    <a:pt x="165653" y="81179"/>
                    <a:pt x="173831" y="73819"/>
                  </a:cubicBezTo>
                  <a:cubicBezTo>
                    <a:pt x="195490" y="54327"/>
                    <a:pt x="181405" y="70306"/>
                    <a:pt x="197644" y="50007"/>
                  </a:cubicBezTo>
                  <a:cubicBezTo>
                    <a:pt x="196056" y="44451"/>
                    <a:pt x="195687" y="38389"/>
                    <a:pt x="192881" y="33338"/>
                  </a:cubicBezTo>
                  <a:cubicBezTo>
                    <a:pt x="190228" y="28563"/>
                    <a:pt x="179785" y="33734"/>
                    <a:pt x="169069" y="28575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0B43990-D8B6-4D24-A873-79E372BE0E5E}"/>
                </a:ext>
              </a:extLst>
            </p:cNvPr>
            <p:cNvSpPr/>
            <p:nvPr/>
          </p:nvSpPr>
          <p:spPr>
            <a:xfrm>
              <a:off x="7347920" y="3967396"/>
              <a:ext cx="125680" cy="121210"/>
            </a:xfrm>
            <a:custGeom>
              <a:avLst/>
              <a:gdLst>
                <a:gd name="connsiteX0" fmla="*/ 88724 w 125680"/>
                <a:gd name="connsiteY0" fmla="*/ 4529 h 121210"/>
                <a:gd name="connsiteX1" fmla="*/ 72055 w 125680"/>
                <a:gd name="connsiteY1" fmla="*/ 2148 h 121210"/>
                <a:gd name="connsiteX2" fmla="*/ 2999 w 125680"/>
                <a:gd name="connsiteY2" fmla="*/ 83110 h 121210"/>
                <a:gd name="connsiteX3" fmla="*/ 12524 w 125680"/>
                <a:gd name="connsiteY3" fmla="*/ 99779 h 121210"/>
                <a:gd name="connsiteX4" fmla="*/ 60149 w 125680"/>
                <a:gd name="connsiteY4" fmla="*/ 121210 h 121210"/>
                <a:gd name="connsiteX5" fmla="*/ 112536 w 125680"/>
                <a:gd name="connsiteY5" fmla="*/ 111685 h 121210"/>
                <a:gd name="connsiteX6" fmla="*/ 124443 w 125680"/>
                <a:gd name="connsiteY6" fmla="*/ 85492 h 121210"/>
                <a:gd name="connsiteX7" fmla="*/ 103011 w 125680"/>
                <a:gd name="connsiteY7" fmla="*/ 37867 h 121210"/>
                <a:gd name="connsiteX8" fmla="*/ 88724 w 125680"/>
                <a:gd name="connsiteY8" fmla="*/ 4529 h 121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680" h="121210">
                  <a:moveTo>
                    <a:pt x="88724" y="4529"/>
                  </a:moveTo>
                  <a:cubicBezTo>
                    <a:pt x="83565" y="-1424"/>
                    <a:pt x="76879" y="-721"/>
                    <a:pt x="72055" y="2148"/>
                  </a:cubicBezTo>
                  <a:cubicBezTo>
                    <a:pt x="21225" y="32372"/>
                    <a:pt x="-10152" y="35765"/>
                    <a:pt x="2999" y="83110"/>
                  </a:cubicBezTo>
                  <a:cubicBezTo>
                    <a:pt x="4712" y="89276"/>
                    <a:pt x="7999" y="95254"/>
                    <a:pt x="12524" y="99779"/>
                  </a:cubicBezTo>
                  <a:cubicBezTo>
                    <a:pt x="28212" y="115468"/>
                    <a:pt x="39662" y="115623"/>
                    <a:pt x="60149" y="121210"/>
                  </a:cubicBezTo>
                  <a:cubicBezTo>
                    <a:pt x="77611" y="118035"/>
                    <a:pt x="97021" y="120304"/>
                    <a:pt x="112536" y="111685"/>
                  </a:cubicBezTo>
                  <a:cubicBezTo>
                    <a:pt x="120920" y="107027"/>
                    <a:pt x="122800" y="94941"/>
                    <a:pt x="124443" y="85492"/>
                  </a:cubicBezTo>
                  <a:cubicBezTo>
                    <a:pt x="128758" y="60680"/>
                    <a:pt x="121826" y="51731"/>
                    <a:pt x="103011" y="37867"/>
                  </a:cubicBezTo>
                  <a:cubicBezTo>
                    <a:pt x="82589" y="22819"/>
                    <a:pt x="93883" y="10482"/>
                    <a:pt x="88724" y="4529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D0EBBFCB-11BF-458A-85A7-CB5C0B347311}"/>
                </a:ext>
              </a:extLst>
            </p:cNvPr>
            <p:cNvSpPr/>
            <p:nvPr/>
          </p:nvSpPr>
          <p:spPr>
            <a:xfrm>
              <a:off x="4286250" y="6693694"/>
              <a:ext cx="161962" cy="123825"/>
            </a:xfrm>
            <a:custGeom>
              <a:avLst/>
              <a:gdLst>
                <a:gd name="connsiteX0" fmla="*/ 157163 w 161962"/>
                <a:gd name="connsiteY0" fmla="*/ 71437 h 123825"/>
                <a:gd name="connsiteX1" fmla="*/ 161925 w 161962"/>
                <a:gd name="connsiteY1" fmla="*/ 59531 h 123825"/>
                <a:gd name="connsiteX2" fmla="*/ 159544 w 161962"/>
                <a:gd name="connsiteY2" fmla="*/ 52387 h 123825"/>
                <a:gd name="connsiteX3" fmla="*/ 145256 w 161962"/>
                <a:gd name="connsiteY3" fmla="*/ 33337 h 123825"/>
                <a:gd name="connsiteX4" fmla="*/ 126206 w 161962"/>
                <a:gd name="connsiteY4" fmla="*/ 19050 h 123825"/>
                <a:gd name="connsiteX5" fmla="*/ 100013 w 161962"/>
                <a:gd name="connsiteY5" fmla="*/ 9525 h 123825"/>
                <a:gd name="connsiteX6" fmla="*/ 80963 w 161962"/>
                <a:gd name="connsiteY6" fmla="*/ 2381 h 123825"/>
                <a:gd name="connsiteX7" fmla="*/ 64294 w 161962"/>
                <a:gd name="connsiteY7" fmla="*/ 0 h 123825"/>
                <a:gd name="connsiteX8" fmla="*/ 19050 w 161962"/>
                <a:gd name="connsiteY8" fmla="*/ 26194 h 123825"/>
                <a:gd name="connsiteX9" fmla="*/ 9525 w 161962"/>
                <a:gd name="connsiteY9" fmla="*/ 38100 h 123825"/>
                <a:gd name="connsiteX10" fmla="*/ 4763 w 161962"/>
                <a:gd name="connsiteY10" fmla="*/ 52387 h 123825"/>
                <a:gd name="connsiteX11" fmla="*/ 2381 w 161962"/>
                <a:gd name="connsiteY11" fmla="*/ 64294 h 123825"/>
                <a:gd name="connsiteX12" fmla="*/ 0 w 161962"/>
                <a:gd name="connsiteY12" fmla="*/ 73819 h 123825"/>
                <a:gd name="connsiteX13" fmla="*/ 4763 w 161962"/>
                <a:gd name="connsiteY13" fmla="*/ 85725 h 123825"/>
                <a:gd name="connsiteX14" fmla="*/ 16669 w 161962"/>
                <a:gd name="connsiteY14" fmla="*/ 97631 h 123825"/>
                <a:gd name="connsiteX15" fmla="*/ 28575 w 161962"/>
                <a:gd name="connsiteY15" fmla="*/ 107156 h 123825"/>
                <a:gd name="connsiteX16" fmla="*/ 47625 w 161962"/>
                <a:gd name="connsiteY16" fmla="*/ 114300 h 123825"/>
                <a:gd name="connsiteX17" fmla="*/ 88106 w 161962"/>
                <a:gd name="connsiteY17" fmla="*/ 123825 h 123825"/>
                <a:gd name="connsiteX18" fmla="*/ 147638 w 161962"/>
                <a:gd name="connsiteY18" fmla="*/ 107156 h 123825"/>
                <a:gd name="connsiteX19" fmla="*/ 154781 w 161962"/>
                <a:gd name="connsiteY19" fmla="*/ 95250 h 123825"/>
                <a:gd name="connsiteX20" fmla="*/ 157163 w 161962"/>
                <a:gd name="connsiteY20" fmla="*/ 71437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1962" h="123825">
                  <a:moveTo>
                    <a:pt x="157163" y="71437"/>
                  </a:moveTo>
                  <a:cubicBezTo>
                    <a:pt x="158354" y="65484"/>
                    <a:pt x="161395" y="63772"/>
                    <a:pt x="161925" y="59531"/>
                  </a:cubicBezTo>
                  <a:cubicBezTo>
                    <a:pt x="162236" y="57040"/>
                    <a:pt x="160533" y="54694"/>
                    <a:pt x="159544" y="52387"/>
                  </a:cubicBezTo>
                  <a:cubicBezTo>
                    <a:pt x="155336" y="42568"/>
                    <a:pt x="154049" y="40665"/>
                    <a:pt x="145256" y="33337"/>
                  </a:cubicBezTo>
                  <a:cubicBezTo>
                    <a:pt x="139158" y="28256"/>
                    <a:pt x="133576" y="21998"/>
                    <a:pt x="126206" y="19050"/>
                  </a:cubicBezTo>
                  <a:cubicBezTo>
                    <a:pt x="100965" y="8952"/>
                    <a:pt x="128542" y="19714"/>
                    <a:pt x="100013" y="9525"/>
                  </a:cubicBezTo>
                  <a:cubicBezTo>
                    <a:pt x="93626" y="7244"/>
                    <a:pt x="87516" y="4128"/>
                    <a:pt x="80963" y="2381"/>
                  </a:cubicBezTo>
                  <a:cubicBezTo>
                    <a:pt x="75540" y="935"/>
                    <a:pt x="69850" y="794"/>
                    <a:pt x="64294" y="0"/>
                  </a:cubicBezTo>
                  <a:cubicBezTo>
                    <a:pt x="42517" y="9898"/>
                    <a:pt x="36136" y="10531"/>
                    <a:pt x="19050" y="26194"/>
                  </a:cubicBezTo>
                  <a:cubicBezTo>
                    <a:pt x="15303" y="29628"/>
                    <a:pt x="12700" y="34131"/>
                    <a:pt x="9525" y="38100"/>
                  </a:cubicBezTo>
                  <a:cubicBezTo>
                    <a:pt x="7938" y="42862"/>
                    <a:pt x="6084" y="47544"/>
                    <a:pt x="4763" y="52387"/>
                  </a:cubicBezTo>
                  <a:cubicBezTo>
                    <a:pt x="3698" y="56292"/>
                    <a:pt x="3259" y="60343"/>
                    <a:pt x="2381" y="64294"/>
                  </a:cubicBezTo>
                  <a:cubicBezTo>
                    <a:pt x="1671" y="67489"/>
                    <a:pt x="794" y="70644"/>
                    <a:pt x="0" y="73819"/>
                  </a:cubicBezTo>
                  <a:cubicBezTo>
                    <a:pt x="1588" y="77788"/>
                    <a:pt x="2312" y="82223"/>
                    <a:pt x="4763" y="85725"/>
                  </a:cubicBezTo>
                  <a:cubicBezTo>
                    <a:pt x="7982" y="90323"/>
                    <a:pt x="12497" y="93876"/>
                    <a:pt x="16669" y="97631"/>
                  </a:cubicBezTo>
                  <a:cubicBezTo>
                    <a:pt x="20447" y="101031"/>
                    <a:pt x="24100" y="104746"/>
                    <a:pt x="28575" y="107156"/>
                  </a:cubicBezTo>
                  <a:cubicBezTo>
                    <a:pt x="34546" y="110371"/>
                    <a:pt x="41191" y="112155"/>
                    <a:pt x="47625" y="114300"/>
                  </a:cubicBezTo>
                  <a:cubicBezTo>
                    <a:pt x="71706" y="122327"/>
                    <a:pt x="66694" y="120766"/>
                    <a:pt x="88106" y="123825"/>
                  </a:cubicBezTo>
                  <a:cubicBezTo>
                    <a:pt x="89988" y="123407"/>
                    <a:pt x="136880" y="115763"/>
                    <a:pt x="147638" y="107156"/>
                  </a:cubicBezTo>
                  <a:cubicBezTo>
                    <a:pt x="151252" y="104265"/>
                    <a:pt x="152400" y="99219"/>
                    <a:pt x="154781" y="95250"/>
                  </a:cubicBezTo>
                  <a:cubicBezTo>
                    <a:pt x="157388" y="77010"/>
                    <a:pt x="155972" y="77390"/>
                    <a:pt x="157163" y="71437"/>
                  </a:cubicBezTo>
                  <a:close/>
                </a:path>
              </a:pathLst>
            </a:custGeom>
            <a:noFill/>
            <a:ln>
              <a:solidFill>
                <a:srgbClr val="800000"/>
              </a:solidFill>
              <a:prstDash val="lgDash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D2D0133-3A54-40AD-BD77-7721BFAE873E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67ABB3EE-AAFC-477F-9717-40C1DC81F3DB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02A52530-8D2D-4833-97AE-4EEDC5F72D88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6720BB4-46A2-4DC2-90D3-2C125AF0BB35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93CDE1E9-E598-45E1-868D-5314A5FAD253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9E45C34B-2ED1-47A4-85FE-49E918D21795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E938ACC6-2BD7-41EF-AF38-B8E96A4DA12E}"/>
              </a:ext>
            </a:extLst>
          </p:cNvPr>
          <p:cNvSpPr txBox="1"/>
          <p:nvPr/>
        </p:nvSpPr>
        <p:spPr>
          <a:xfrm>
            <a:off x="10226221" y="1175511"/>
            <a:ext cx="72776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>
                <a:solidFill>
                  <a:srgbClr val="800000"/>
                </a:solidFill>
              </a:rPr>
              <a:t>Phox2b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1C5E51A-F112-44D5-AAB4-527414081381}"/>
              </a:ext>
            </a:extLst>
          </p:cNvPr>
          <p:cNvSpPr txBox="1"/>
          <p:nvPr/>
        </p:nvSpPr>
        <p:spPr>
          <a:xfrm>
            <a:off x="9817681" y="738179"/>
            <a:ext cx="394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Bar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11FF1519-BA82-4BCE-95C9-69A6E5159909}"/>
              </a:ext>
            </a:extLst>
          </p:cNvPr>
          <p:cNvCxnSpPr>
            <a:cxnSpLocks/>
          </p:cNvCxnSpPr>
          <p:nvPr/>
        </p:nvCxnSpPr>
        <p:spPr>
          <a:xfrm>
            <a:off x="10217150" y="876678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53447546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" name="Group 74">
            <a:extLst>
              <a:ext uri="{FF2B5EF4-FFF2-40B4-BE49-F238E27FC236}">
                <a16:creationId xmlns:a16="http://schemas.microsoft.com/office/drawing/2014/main" id="{A5571FAF-C872-4525-9992-ECD619CB66D0}"/>
              </a:ext>
            </a:extLst>
          </p:cNvPr>
          <p:cNvGrpSpPr/>
          <p:nvPr/>
        </p:nvGrpSpPr>
        <p:grpSpPr>
          <a:xfrm>
            <a:off x="153340" y="3383130"/>
            <a:ext cx="3848486" cy="2892378"/>
            <a:chOff x="484632" y="0"/>
            <a:chExt cx="9144000" cy="6872288"/>
          </a:xfrm>
        </p:grpSpPr>
        <p:pic>
          <p:nvPicPr>
            <p:cNvPr id="76" name="Picture 75" descr="A city at night&#10;&#10;Description automatically generated with low confidence">
              <a:extLst>
                <a:ext uri="{FF2B5EF4-FFF2-40B4-BE49-F238E27FC236}">
                  <a16:creationId xmlns:a16="http://schemas.microsoft.com/office/drawing/2014/main" id="{9EE76A2E-4315-4081-A372-4A8C57D7F5D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6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9FDDA3D2-D165-49D8-B946-9D660F1DFFA3}"/>
                </a:ext>
              </a:extLst>
            </p:cNvPr>
            <p:cNvSpPr/>
            <p:nvPr/>
          </p:nvSpPr>
          <p:spPr>
            <a:xfrm>
              <a:off x="2241403" y="4527080"/>
              <a:ext cx="819297" cy="1175220"/>
            </a:xfrm>
            <a:custGeom>
              <a:avLst/>
              <a:gdLst>
                <a:gd name="connsiteX0" fmla="*/ 666897 w 819297"/>
                <a:gd name="connsiteY0" fmla="*/ 50 h 1174800"/>
                <a:gd name="connsiteX1" fmla="*/ 495447 w 819297"/>
                <a:gd name="connsiteY1" fmla="*/ 25450 h 1174800"/>
                <a:gd name="connsiteX2" fmla="*/ 476397 w 819297"/>
                <a:gd name="connsiteY2" fmla="*/ 44500 h 1174800"/>
                <a:gd name="connsiteX3" fmla="*/ 419247 w 819297"/>
                <a:gd name="connsiteY3" fmla="*/ 69900 h 1174800"/>
                <a:gd name="connsiteX4" fmla="*/ 400197 w 819297"/>
                <a:gd name="connsiteY4" fmla="*/ 88950 h 1174800"/>
                <a:gd name="connsiteX5" fmla="*/ 368447 w 819297"/>
                <a:gd name="connsiteY5" fmla="*/ 108000 h 1174800"/>
                <a:gd name="connsiteX6" fmla="*/ 311297 w 819297"/>
                <a:gd name="connsiteY6" fmla="*/ 152450 h 1174800"/>
                <a:gd name="connsiteX7" fmla="*/ 279547 w 819297"/>
                <a:gd name="connsiteY7" fmla="*/ 177850 h 1174800"/>
                <a:gd name="connsiteX8" fmla="*/ 260497 w 819297"/>
                <a:gd name="connsiteY8" fmla="*/ 196900 h 1174800"/>
                <a:gd name="connsiteX9" fmla="*/ 235097 w 819297"/>
                <a:gd name="connsiteY9" fmla="*/ 215950 h 1174800"/>
                <a:gd name="connsiteX10" fmla="*/ 216047 w 819297"/>
                <a:gd name="connsiteY10" fmla="*/ 241350 h 1174800"/>
                <a:gd name="connsiteX11" fmla="*/ 190647 w 819297"/>
                <a:gd name="connsiteY11" fmla="*/ 260400 h 1174800"/>
                <a:gd name="connsiteX12" fmla="*/ 114447 w 819297"/>
                <a:gd name="connsiteY12" fmla="*/ 368350 h 1174800"/>
                <a:gd name="connsiteX13" fmla="*/ 95397 w 819297"/>
                <a:gd name="connsiteY13" fmla="*/ 400100 h 1174800"/>
                <a:gd name="connsiteX14" fmla="*/ 69997 w 819297"/>
                <a:gd name="connsiteY14" fmla="*/ 425500 h 1174800"/>
                <a:gd name="connsiteX15" fmla="*/ 57297 w 819297"/>
                <a:gd name="connsiteY15" fmla="*/ 457250 h 1174800"/>
                <a:gd name="connsiteX16" fmla="*/ 38247 w 819297"/>
                <a:gd name="connsiteY16" fmla="*/ 489000 h 1174800"/>
                <a:gd name="connsiteX17" fmla="*/ 25547 w 819297"/>
                <a:gd name="connsiteY17" fmla="*/ 571550 h 1174800"/>
                <a:gd name="connsiteX18" fmla="*/ 12847 w 819297"/>
                <a:gd name="connsiteY18" fmla="*/ 616000 h 1174800"/>
                <a:gd name="connsiteX19" fmla="*/ 6497 w 819297"/>
                <a:gd name="connsiteY19" fmla="*/ 647750 h 1174800"/>
                <a:gd name="connsiteX20" fmla="*/ 6497 w 819297"/>
                <a:gd name="connsiteY20" fmla="*/ 844600 h 1174800"/>
                <a:gd name="connsiteX21" fmla="*/ 19197 w 819297"/>
                <a:gd name="connsiteY21" fmla="*/ 882700 h 1174800"/>
                <a:gd name="connsiteX22" fmla="*/ 50947 w 819297"/>
                <a:gd name="connsiteY22" fmla="*/ 977950 h 1174800"/>
                <a:gd name="connsiteX23" fmla="*/ 89047 w 819297"/>
                <a:gd name="connsiteY23" fmla="*/ 1028750 h 1174800"/>
                <a:gd name="connsiteX24" fmla="*/ 133497 w 819297"/>
                <a:gd name="connsiteY24" fmla="*/ 1066850 h 1174800"/>
                <a:gd name="connsiteX25" fmla="*/ 266847 w 819297"/>
                <a:gd name="connsiteY25" fmla="*/ 1149400 h 1174800"/>
                <a:gd name="connsiteX26" fmla="*/ 311297 w 819297"/>
                <a:gd name="connsiteY26" fmla="*/ 1162100 h 1174800"/>
                <a:gd name="connsiteX27" fmla="*/ 450997 w 819297"/>
                <a:gd name="connsiteY27" fmla="*/ 1174800 h 1174800"/>
                <a:gd name="connsiteX28" fmla="*/ 571647 w 819297"/>
                <a:gd name="connsiteY28" fmla="*/ 1155750 h 1174800"/>
                <a:gd name="connsiteX29" fmla="*/ 622447 w 819297"/>
                <a:gd name="connsiteY29" fmla="*/ 1117650 h 1174800"/>
                <a:gd name="connsiteX30" fmla="*/ 660547 w 819297"/>
                <a:gd name="connsiteY30" fmla="*/ 1092250 h 1174800"/>
                <a:gd name="connsiteX31" fmla="*/ 679597 w 819297"/>
                <a:gd name="connsiteY31" fmla="*/ 1073200 h 1174800"/>
                <a:gd name="connsiteX32" fmla="*/ 711347 w 819297"/>
                <a:gd name="connsiteY32" fmla="*/ 1060500 h 1174800"/>
                <a:gd name="connsiteX33" fmla="*/ 781197 w 819297"/>
                <a:gd name="connsiteY33" fmla="*/ 984300 h 1174800"/>
                <a:gd name="connsiteX34" fmla="*/ 787547 w 819297"/>
                <a:gd name="connsiteY34" fmla="*/ 958900 h 1174800"/>
                <a:gd name="connsiteX35" fmla="*/ 806597 w 819297"/>
                <a:gd name="connsiteY35" fmla="*/ 933500 h 1174800"/>
                <a:gd name="connsiteX36" fmla="*/ 819297 w 819297"/>
                <a:gd name="connsiteY36" fmla="*/ 908100 h 1174800"/>
                <a:gd name="connsiteX37" fmla="*/ 812947 w 819297"/>
                <a:gd name="connsiteY37" fmla="*/ 749350 h 1174800"/>
                <a:gd name="connsiteX38" fmla="*/ 793897 w 819297"/>
                <a:gd name="connsiteY38" fmla="*/ 730300 h 1174800"/>
                <a:gd name="connsiteX39" fmla="*/ 762147 w 819297"/>
                <a:gd name="connsiteY39" fmla="*/ 679500 h 1174800"/>
                <a:gd name="connsiteX40" fmla="*/ 749447 w 819297"/>
                <a:gd name="connsiteY40" fmla="*/ 628700 h 1174800"/>
                <a:gd name="connsiteX41" fmla="*/ 736747 w 819297"/>
                <a:gd name="connsiteY41" fmla="*/ 584250 h 1174800"/>
                <a:gd name="connsiteX42" fmla="*/ 724047 w 819297"/>
                <a:gd name="connsiteY42" fmla="*/ 552500 h 1174800"/>
                <a:gd name="connsiteX43" fmla="*/ 711347 w 819297"/>
                <a:gd name="connsiteY43" fmla="*/ 368350 h 1174800"/>
                <a:gd name="connsiteX44" fmla="*/ 704997 w 819297"/>
                <a:gd name="connsiteY44" fmla="*/ 342950 h 1174800"/>
                <a:gd name="connsiteX45" fmla="*/ 692297 w 819297"/>
                <a:gd name="connsiteY45" fmla="*/ 285800 h 1174800"/>
                <a:gd name="connsiteX46" fmla="*/ 666897 w 819297"/>
                <a:gd name="connsiteY46" fmla="*/ 19100 h 1174800"/>
                <a:gd name="connsiteX47" fmla="*/ 666897 w 819297"/>
                <a:gd name="connsiteY47" fmla="*/ 50 h 1174800"/>
                <a:gd name="connsiteX0" fmla="*/ 666897 w 819297"/>
                <a:gd name="connsiteY0" fmla="*/ 18613 h 1174313"/>
                <a:gd name="connsiteX1" fmla="*/ 495447 w 819297"/>
                <a:gd name="connsiteY1" fmla="*/ 24963 h 1174313"/>
                <a:gd name="connsiteX2" fmla="*/ 476397 w 819297"/>
                <a:gd name="connsiteY2" fmla="*/ 44013 h 1174313"/>
                <a:gd name="connsiteX3" fmla="*/ 419247 w 819297"/>
                <a:gd name="connsiteY3" fmla="*/ 69413 h 1174313"/>
                <a:gd name="connsiteX4" fmla="*/ 400197 w 819297"/>
                <a:gd name="connsiteY4" fmla="*/ 88463 h 1174313"/>
                <a:gd name="connsiteX5" fmla="*/ 368447 w 819297"/>
                <a:gd name="connsiteY5" fmla="*/ 107513 h 1174313"/>
                <a:gd name="connsiteX6" fmla="*/ 311297 w 819297"/>
                <a:gd name="connsiteY6" fmla="*/ 151963 h 1174313"/>
                <a:gd name="connsiteX7" fmla="*/ 279547 w 819297"/>
                <a:gd name="connsiteY7" fmla="*/ 177363 h 1174313"/>
                <a:gd name="connsiteX8" fmla="*/ 260497 w 819297"/>
                <a:gd name="connsiteY8" fmla="*/ 196413 h 1174313"/>
                <a:gd name="connsiteX9" fmla="*/ 235097 w 819297"/>
                <a:gd name="connsiteY9" fmla="*/ 215463 h 1174313"/>
                <a:gd name="connsiteX10" fmla="*/ 216047 w 819297"/>
                <a:gd name="connsiteY10" fmla="*/ 240863 h 1174313"/>
                <a:gd name="connsiteX11" fmla="*/ 190647 w 819297"/>
                <a:gd name="connsiteY11" fmla="*/ 259913 h 1174313"/>
                <a:gd name="connsiteX12" fmla="*/ 114447 w 819297"/>
                <a:gd name="connsiteY12" fmla="*/ 367863 h 1174313"/>
                <a:gd name="connsiteX13" fmla="*/ 95397 w 819297"/>
                <a:gd name="connsiteY13" fmla="*/ 399613 h 1174313"/>
                <a:gd name="connsiteX14" fmla="*/ 69997 w 819297"/>
                <a:gd name="connsiteY14" fmla="*/ 425013 h 1174313"/>
                <a:gd name="connsiteX15" fmla="*/ 57297 w 819297"/>
                <a:gd name="connsiteY15" fmla="*/ 456763 h 1174313"/>
                <a:gd name="connsiteX16" fmla="*/ 38247 w 819297"/>
                <a:gd name="connsiteY16" fmla="*/ 488513 h 1174313"/>
                <a:gd name="connsiteX17" fmla="*/ 25547 w 819297"/>
                <a:gd name="connsiteY17" fmla="*/ 571063 h 1174313"/>
                <a:gd name="connsiteX18" fmla="*/ 12847 w 819297"/>
                <a:gd name="connsiteY18" fmla="*/ 615513 h 1174313"/>
                <a:gd name="connsiteX19" fmla="*/ 6497 w 819297"/>
                <a:gd name="connsiteY19" fmla="*/ 647263 h 1174313"/>
                <a:gd name="connsiteX20" fmla="*/ 6497 w 819297"/>
                <a:gd name="connsiteY20" fmla="*/ 844113 h 1174313"/>
                <a:gd name="connsiteX21" fmla="*/ 19197 w 819297"/>
                <a:gd name="connsiteY21" fmla="*/ 882213 h 1174313"/>
                <a:gd name="connsiteX22" fmla="*/ 50947 w 819297"/>
                <a:gd name="connsiteY22" fmla="*/ 977463 h 1174313"/>
                <a:gd name="connsiteX23" fmla="*/ 89047 w 819297"/>
                <a:gd name="connsiteY23" fmla="*/ 1028263 h 1174313"/>
                <a:gd name="connsiteX24" fmla="*/ 133497 w 819297"/>
                <a:gd name="connsiteY24" fmla="*/ 1066363 h 1174313"/>
                <a:gd name="connsiteX25" fmla="*/ 266847 w 819297"/>
                <a:gd name="connsiteY25" fmla="*/ 1148913 h 1174313"/>
                <a:gd name="connsiteX26" fmla="*/ 311297 w 819297"/>
                <a:gd name="connsiteY26" fmla="*/ 1161613 h 1174313"/>
                <a:gd name="connsiteX27" fmla="*/ 450997 w 819297"/>
                <a:gd name="connsiteY27" fmla="*/ 1174313 h 1174313"/>
                <a:gd name="connsiteX28" fmla="*/ 571647 w 819297"/>
                <a:gd name="connsiteY28" fmla="*/ 1155263 h 1174313"/>
                <a:gd name="connsiteX29" fmla="*/ 622447 w 819297"/>
                <a:gd name="connsiteY29" fmla="*/ 1117163 h 1174313"/>
                <a:gd name="connsiteX30" fmla="*/ 660547 w 819297"/>
                <a:gd name="connsiteY30" fmla="*/ 1091763 h 1174313"/>
                <a:gd name="connsiteX31" fmla="*/ 679597 w 819297"/>
                <a:gd name="connsiteY31" fmla="*/ 1072713 h 1174313"/>
                <a:gd name="connsiteX32" fmla="*/ 711347 w 819297"/>
                <a:gd name="connsiteY32" fmla="*/ 1060013 h 1174313"/>
                <a:gd name="connsiteX33" fmla="*/ 781197 w 819297"/>
                <a:gd name="connsiteY33" fmla="*/ 983813 h 1174313"/>
                <a:gd name="connsiteX34" fmla="*/ 787547 w 819297"/>
                <a:gd name="connsiteY34" fmla="*/ 958413 h 1174313"/>
                <a:gd name="connsiteX35" fmla="*/ 806597 w 819297"/>
                <a:gd name="connsiteY35" fmla="*/ 933013 h 1174313"/>
                <a:gd name="connsiteX36" fmla="*/ 819297 w 819297"/>
                <a:gd name="connsiteY36" fmla="*/ 907613 h 1174313"/>
                <a:gd name="connsiteX37" fmla="*/ 812947 w 819297"/>
                <a:gd name="connsiteY37" fmla="*/ 748863 h 1174313"/>
                <a:gd name="connsiteX38" fmla="*/ 793897 w 819297"/>
                <a:gd name="connsiteY38" fmla="*/ 729813 h 1174313"/>
                <a:gd name="connsiteX39" fmla="*/ 762147 w 819297"/>
                <a:gd name="connsiteY39" fmla="*/ 679013 h 1174313"/>
                <a:gd name="connsiteX40" fmla="*/ 749447 w 819297"/>
                <a:gd name="connsiteY40" fmla="*/ 628213 h 1174313"/>
                <a:gd name="connsiteX41" fmla="*/ 736747 w 819297"/>
                <a:gd name="connsiteY41" fmla="*/ 583763 h 1174313"/>
                <a:gd name="connsiteX42" fmla="*/ 724047 w 819297"/>
                <a:gd name="connsiteY42" fmla="*/ 552013 h 1174313"/>
                <a:gd name="connsiteX43" fmla="*/ 711347 w 819297"/>
                <a:gd name="connsiteY43" fmla="*/ 367863 h 1174313"/>
                <a:gd name="connsiteX44" fmla="*/ 704997 w 819297"/>
                <a:gd name="connsiteY44" fmla="*/ 342463 h 1174313"/>
                <a:gd name="connsiteX45" fmla="*/ 692297 w 819297"/>
                <a:gd name="connsiteY45" fmla="*/ 285313 h 1174313"/>
                <a:gd name="connsiteX46" fmla="*/ 666897 w 819297"/>
                <a:gd name="connsiteY46" fmla="*/ 18613 h 1174313"/>
                <a:gd name="connsiteX0" fmla="*/ 666897 w 819297"/>
                <a:gd name="connsiteY0" fmla="*/ 18613 h 1174313"/>
                <a:gd name="connsiteX1" fmla="*/ 495447 w 819297"/>
                <a:gd name="connsiteY1" fmla="*/ 24963 h 1174313"/>
                <a:gd name="connsiteX2" fmla="*/ 476397 w 819297"/>
                <a:gd name="connsiteY2" fmla="*/ 44013 h 1174313"/>
                <a:gd name="connsiteX3" fmla="*/ 419247 w 819297"/>
                <a:gd name="connsiteY3" fmla="*/ 69413 h 1174313"/>
                <a:gd name="connsiteX4" fmla="*/ 368447 w 819297"/>
                <a:gd name="connsiteY4" fmla="*/ 107513 h 1174313"/>
                <a:gd name="connsiteX5" fmla="*/ 311297 w 819297"/>
                <a:gd name="connsiteY5" fmla="*/ 151963 h 1174313"/>
                <a:gd name="connsiteX6" fmla="*/ 279547 w 819297"/>
                <a:gd name="connsiteY6" fmla="*/ 177363 h 1174313"/>
                <a:gd name="connsiteX7" fmla="*/ 260497 w 819297"/>
                <a:gd name="connsiteY7" fmla="*/ 196413 h 1174313"/>
                <a:gd name="connsiteX8" fmla="*/ 235097 w 819297"/>
                <a:gd name="connsiteY8" fmla="*/ 215463 h 1174313"/>
                <a:gd name="connsiteX9" fmla="*/ 216047 w 819297"/>
                <a:gd name="connsiteY9" fmla="*/ 240863 h 1174313"/>
                <a:gd name="connsiteX10" fmla="*/ 190647 w 819297"/>
                <a:gd name="connsiteY10" fmla="*/ 259913 h 1174313"/>
                <a:gd name="connsiteX11" fmla="*/ 114447 w 819297"/>
                <a:gd name="connsiteY11" fmla="*/ 367863 h 1174313"/>
                <a:gd name="connsiteX12" fmla="*/ 95397 w 819297"/>
                <a:gd name="connsiteY12" fmla="*/ 399613 h 1174313"/>
                <a:gd name="connsiteX13" fmla="*/ 69997 w 819297"/>
                <a:gd name="connsiteY13" fmla="*/ 425013 h 1174313"/>
                <a:gd name="connsiteX14" fmla="*/ 57297 w 819297"/>
                <a:gd name="connsiteY14" fmla="*/ 456763 h 1174313"/>
                <a:gd name="connsiteX15" fmla="*/ 38247 w 819297"/>
                <a:gd name="connsiteY15" fmla="*/ 488513 h 1174313"/>
                <a:gd name="connsiteX16" fmla="*/ 25547 w 819297"/>
                <a:gd name="connsiteY16" fmla="*/ 571063 h 1174313"/>
                <a:gd name="connsiteX17" fmla="*/ 12847 w 819297"/>
                <a:gd name="connsiteY17" fmla="*/ 615513 h 1174313"/>
                <a:gd name="connsiteX18" fmla="*/ 6497 w 819297"/>
                <a:gd name="connsiteY18" fmla="*/ 647263 h 1174313"/>
                <a:gd name="connsiteX19" fmla="*/ 6497 w 819297"/>
                <a:gd name="connsiteY19" fmla="*/ 844113 h 1174313"/>
                <a:gd name="connsiteX20" fmla="*/ 19197 w 819297"/>
                <a:gd name="connsiteY20" fmla="*/ 882213 h 1174313"/>
                <a:gd name="connsiteX21" fmla="*/ 50947 w 819297"/>
                <a:gd name="connsiteY21" fmla="*/ 977463 h 1174313"/>
                <a:gd name="connsiteX22" fmla="*/ 89047 w 819297"/>
                <a:gd name="connsiteY22" fmla="*/ 1028263 h 1174313"/>
                <a:gd name="connsiteX23" fmla="*/ 133497 w 819297"/>
                <a:gd name="connsiteY23" fmla="*/ 1066363 h 1174313"/>
                <a:gd name="connsiteX24" fmla="*/ 266847 w 819297"/>
                <a:gd name="connsiteY24" fmla="*/ 1148913 h 1174313"/>
                <a:gd name="connsiteX25" fmla="*/ 311297 w 819297"/>
                <a:gd name="connsiteY25" fmla="*/ 1161613 h 1174313"/>
                <a:gd name="connsiteX26" fmla="*/ 450997 w 819297"/>
                <a:gd name="connsiteY26" fmla="*/ 1174313 h 1174313"/>
                <a:gd name="connsiteX27" fmla="*/ 571647 w 819297"/>
                <a:gd name="connsiteY27" fmla="*/ 1155263 h 1174313"/>
                <a:gd name="connsiteX28" fmla="*/ 622447 w 819297"/>
                <a:gd name="connsiteY28" fmla="*/ 1117163 h 1174313"/>
                <a:gd name="connsiteX29" fmla="*/ 660547 w 819297"/>
                <a:gd name="connsiteY29" fmla="*/ 1091763 h 1174313"/>
                <a:gd name="connsiteX30" fmla="*/ 679597 w 819297"/>
                <a:gd name="connsiteY30" fmla="*/ 1072713 h 1174313"/>
                <a:gd name="connsiteX31" fmla="*/ 711347 w 819297"/>
                <a:gd name="connsiteY31" fmla="*/ 1060013 h 1174313"/>
                <a:gd name="connsiteX32" fmla="*/ 781197 w 819297"/>
                <a:gd name="connsiteY32" fmla="*/ 983813 h 1174313"/>
                <a:gd name="connsiteX33" fmla="*/ 787547 w 819297"/>
                <a:gd name="connsiteY33" fmla="*/ 958413 h 1174313"/>
                <a:gd name="connsiteX34" fmla="*/ 806597 w 819297"/>
                <a:gd name="connsiteY34" fmla="*/ 933013 h 1174313"/>
                <a:gd name="connsiteX35" fmla="*/ 819297 w 819297"/>
                <a:gd name="connsiteY35" fmla="*/ 907613 h 1174313"/>
                <a:gd name="connsiteX36" fmla="*/ 812947 w 819297"/>
                <a:gd name="connsiteY36" fmla="*/ 748863 h 1174313"/>
                <a:gd name="connsiteX37" fmla="*/ 793897 w 819297"/>
                <a:gd name="connsiteY37" fmla="*/ 729813 h 1174313"/>
                <a:gd name="connsiteX38" fmla="*/ 762147 w 819297"/>
                <a:gd name="connsiteY38" fmla="*/ 679013 h 1174313"/>
                <a:gd name="connsiteX39" fmla="*/ 749447 w 819297"/>
                <a:gd name="connsiteY39" fmla="*/ 628213 h 1174313"/>
                <a:gd name="connsiteX40" fmla="*/ 736747 w 819297"/>
                <a:gd name="connsiteY40" fmla="*/ 583763 h 1174313"/>
                <a:gd name="connsiteX41" fmla="*/ 724047 w 819297"/>
                <a:gd name="connsiteY41" fmla="*/ 552013 h 1174313"/>
                <a:gd name="connsiteX42" fmla="*/ 711347 w 819297"/>
                <a:gd name="connsiteY42" fmla="*/ 367863 h 1174313"/>
                <a:gd name="connsiteX43" fmla="*/ 704997 w 819297"/>
                <a:gd name="connsiteY43" fmla="*/ 342463 h 1174313"/>
                <a:gd name="connsiteX44" fmla="*/ 692297 w 819297"/>
                <a:gd name="connsiteY44" fmla="*/ 285313 h 1174313"/>
                <a:gd name="connsiteX45" fmla="*/ 666897 w 819297"/>
                <a:gd name="connsiteY45" fmla="*/ 18613 h 1174313"/>
                <a:gd name="connsiteX0" fmla="*/ 666897 w 819297"/>
                <a:gd name="connsiteY0" fmla="*/ 19520 h 1175220"/>
                <a:gd name="connsiteX1" fmla="*/ 495447 w 819297"/>
                <a:gd name="connsiteY1" fmla="*/ 25870 h 1175220"/>
                <a:gd name="connsiteX2" fmla="*/ 419247 w 819297"/>
                <a:gd name="connsiteY2" fmla="*/ 70320 h 1175220"/>
                <a:gd name="connsiteX3" fmla="*/ 368447 w 819297"/>
                <a:gd name="connsiteY3" fmla="*/ 108420 h 1175220"/>
                <a:gd name="connsiteX4" fmla="*/ 311297 w 819297"/>
                <a:gd name="connsiteY4" fmla="*/ 152870 h 1175220"/>
                <a:gd name="connsiteX5" fmla="*/ 279547 w 819297"/>
                <a:gd name="connsiteY5" fmla="*/ 178270 h 1175220"/>
                <a:gd name="connsiteX6" fmla="*/ 260497 w 819297"/>
                <a:gd name="connsiteY6" fmla="*/ 197320 h 1175220"/>
                <a:gd name="connsiteX7" fmla="*/ 235097 w 819297"/>
                <a:gd name="connsiteY7" fmla="*/ 216370 h 1175220"/>
                <a:gd name="connsiteX8" fmla="*/ 216047 w 819297"/>
                <a:gd name="connsiteY8" fmla="*/ 241770 h 1175220"/>
                <a:gd name="connsiteX9" fmla="*/ 190647 w 819297"/>
                <a:gd name="connsiteY9" fmla="*/ 260820 h 1175220"/>
                <a:gd name="connsiteX10" fmla="*/ 114447 w 819297"/>
                <a:gd name="connsiteY10" fmla="*/ 368770 h 1175220"/>
                <a:gd name="connsiteX11" fmla="*/ 95397 w 819297"/>
                <a:gd name="connsiteY11" fmla="*/ 400520 h 1175220"/>
                <a:gd name="connsiteX12" fmla="*/ 69997 w 819297"/>
                <a:gd name="connsiteY12" fmla="*/ 425920 h 1175220"/>
                <a:gd name="connsiteX13" fmla="*/ 57297 w 819297"/>
                <a:gd name="connsiteY13" fmla="*/ 457670 h 1175220"/>
                <a:gd name="connsiteX14" fmla="*/ 38247 w 819297"/>
                <a:gd name="connsiteY14" fmla="*/ 489420 h 1175220"/>
                <a:gd name="connsiteX15" fmla="*/ 25547 w 819297"/>
                <a:gd name="connsiteY15" fmla="*/ 571970 h 1175220"/>
                <a:gd name="connsiteX16" fmla="*/ 12847 w 819297"/>
                <a:gd name="connsiteY16" fmla="*/ 616420 h 1175220"/>
                <a:gd name="connsiteX17" fmla="*/ 6497 w 819297"/>
                <a:gd name="connsiteY17" fmla="*/ 648170 h 1175220"/>
                <a:gd name="connsiteX18" fmla="*/ 6497 w 819297"/>
                <a:gd name="connsiteY18" fmla="*/ 845020 h 1175220"/>
                <a:gd name="connsiteX19" fmla="*/ 19197 w 819297"/>
                <a:gd name="connsiteY19" fmla="*/ 883120 h 1175220"/>
                <a:gd name="connsiteX20" fmla="*/ 50947 w 819297"/>
                <a:gd name="connsiteY20" fmla="*/ 978370 h 1175220"/>
                <a:gd name="connsiteX21" fmla="*/ 89047 w 819297"/>
                <a:gd name="connsiteY21" fmla="*/ 1029170 h 1175220"/>
                <a:gd name="connsiteX22" fmla="*/ 133497 w 819297"/>
                <a:gd name="connsiteY22" fmla="*/ 1067270 h 1175220"/>
                <a:gd name="connsiteX23" fmla="*/ 266847 w 819297"/>
                <a:gd name="connsiteY23" fmla="*/ 1149820 h 1175220"/>
                <a:gd name="connsiteX24" fmla="*/ 311297 w 819297"/>
                <a:gd name="connsiteY24" fmla="*/ 1162520 h 1175220"/>
                <a:gd name="connsiteX25" fmla="*/ 450997 w 819297"/>
                <a:gd name="connsiteY25" fmla="*/ 1175220 h 1175220"/>
                <a:gd name="connsiteX26" fmla="*/ 571647 w 819297"/>
                <a:gd name="connsiteY26" fmla="*/ 1156170 h 1175220"/>
                <a:gd name="connsiteX27" fmla="*/ 622447 w 819297"/>
                <a:gd name="connsiteY27" fmla="*/ 1118070 h 1175220"/>
                <a:gd name="connsiteX28" fmla="*/ 660547 w 819297"/>
                <a:gd name="connsiteY28" fmla="*/ 1092670 h 1175220"/>
                <a:gd name="connsiteX29" fmla="*/ 679597 w 819297"/>
                <a:gd name="connsiteY29" fmla="*/ 1073620 h 1175220"/>
                <a:gd name="connsiteX30" fmla="*/ 711347 w 819297"/>
                <a:gd name="connsiteY30" fmla="*/ 1060920 h 1175220"/>
                <a:gd name="connsiteX31" fmla="*/ 781197 w 819297"/>
                <a:gd name="connsiteY31" fmla="*/ 984720 h 1175220"/>
                <a:gd name="connsiteX32" fmla="*/ 787547 w 819297"/>
                <a:gd name="connsiteY32" fmla="*/ 959320 h 1175220"/>
                <a:gd name="connsiteX33" fmla="*/ 806597 w 819297"/>
                <a:gd name="connsiteY33" fmla="*/ 933920 h 1175220"/>
                <a:gd name="connsiteX34" fmla="*/ 819297 w 819297"/>
                <a:gd name="connsiteY34" fmla="*/ 908520 h 1175220"/>
                <a:gd name="connsiteX35" fmla="*/ 812947 w 819297"/>
                <a:gd name="connsiteY35" fmla="*/ 749770 h 1175220"/>
                <a:gd name="connsiteX36" fmla="*/ 793897 w 819297"/>
                <a:gd name="connsiteY36" fmla="*/ 730720 h 1175220"/>
                <a:gd name="connsiteX37" fmla="*/ 762147 w 819297"/>
                <a:gd name="connsiteY37" fmla="*/ 679920 h 1175220"/>
                <a:gd name="connsiteX38" fmla="*/ 749447 w 819297"/>
                <a:gd name="connsiteY38" fmla="*/ 629120 h 1175220"/>
                <a:gd name="connsiteX39" fmla="*/ 736747 w 819297"/>
                <a:gd name="connsiteY39" fmla="*/ 584670 h 1175220"/>
                <a:gd name="connsiteX40" fmla="*/ 724047 w 819297"/>
                <a:gd name="connsiteY40" fmla="*/ 552920 h 1175220"/>
                <a:gd name="connsiteX41" fmla="*/ 711347 w 819297"/>
                <a:gd name="connsiteY41" fmla="*/ 368770 h 1175220"/>
                <a:gd name="connsiteX42" fmla="*/ 704997 w 819297"/>
                <a:gd name="connsiteY42" fmla="*/ 343370 h 1175220"/>
                <a:gd name="connsiteX43" fmla="*/ 692297 w 819297"/>
                <a:gd name="connsiteY43" fmla="*/ 286220 h 1175220"/>
                <a:gd name="connsiteX44" fmla="*/ 666897 w 819297"/>
                <a:gd name="connsiteY44" fmla="*/ 19520 h 1175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819297" h="1175220">
                  <a:moveTo>
                    <a:pt x="666897" y="19520"/>
                  </a:moveTo>
                  <a:cubicBezTo>
                    <a:pt x="634089" y="-23872"/>
                    <a:pt x="536722" y="17403"/>
                    <a:pt x="495447" y="25870"/>
                  </a:cubicBezTo>
                  <a:cubicBezTo>
                    <a:pt x="454172" y="34337"/>
                    <a:pt x="440414" y="56562"/>
                    <a:pt x="419247" y="70320"/>
                  </a:cubicBezTo>
                  <a:cubicBezTo>
                    <a:pt x="398080" y="84078"/>
                    <a:pt x="386439" y="94662"/>
                    <a:pt x="368447" y="108420"/>
                  </a:cubicBezTo>
                  <a:cubicBezTo>
                    <a:pt x="350455" y="122178"/>
                    <a:pt x="330274" y="137960"/>
                    <a:pt x="311297" y="152870"/>
                  </a:cubicBezTo>
                  <a:cubicBezTo>
                    <a:pt x="300640" y="161244"/>
                    <a:pt x="289131" y="168686"/>
                    <a:pt x="279547" y="178270"/>
                  </a:cubicBezTo>
                  <a:cubicBezTo>
                    <a:pt x="273197" y="184620"/>
                    <a:pt x="267315" y="191476"/>
                    <a:pt x="260497" y="197320"/>
                  </a:cubicBezTo>
                  <a:cubicBezTo>
                    <a:pt x="252462" y="204208"/>
                    <a:pt x="242581" y="208886"/>
                    <a:pt x="235097" y="216370"/>
                  </a:cubicBezTo>
                  <a:cubicBezTo>
                    <a:pt x="227613" y="223854"/>
                    <a:pt x="223531" y="234286"/>
                    <a:pt x="216047" y="241770"/>
                  </a:cubicBezTo>
                  <a:cubicBezTo>
                    <a:pt x="208563" y="249254"/>
                    <a:pt x="198131" y="253336"/>
                    <a:pt x="190647" y="260820"/>
                  </a:cubicBezTo>
                  <a:cubicBezTo>
                    <a:pt x="169326" y="282141"/>
                    <a:pt x="120624" y="358474"/>
                    <a:pt x="114447" y="368770"/>
                  </a:cubicBezTo>
                  <a:cubicBezTo>
                    <a:pt x="108097" y="379353"/>
                    <a:pt x="102974" y="390778"/>
                    <a:pt x="95397" y="400520"/>
                  </a:cubicBezTo>
                  <a:cubicBezTo>
                    <a:pt x="88046" y="409971"/>
                    <a:pt x="78464" y="417453"/>
                    <a:pt x="69997" y="425920"/>
                  </a:cubicBezTo>
                  <a:cubicBezTo>
                    <a:pt x="65764" y="436503"/>
                    <a:pt x="62395" y="447475"/>
                    <a:pt x="57297" y="457670"/>
                  </a:cubicBezTo>
                  <a:cubicBezTo>
                    <a:pt x="51777" y="468709"/>
                    <a:pt x="42465" y="477821"/>
                    <a:pt x="38247" y="489420"/>
                  </a:cubicBezTo>
                  <a:cubicBezTo>
                    <a:pt x="35819" y="496096"/>
                    <a:pt x="26298" y="568466"/>
                    <a:pt x="25547" y="571970"/>
                  </a:cubicBezTo>
                  <a:cubicBezTo>
                    <a:pt x="22318" y="587038"/>
                    <a:pt x="16584" y="601471"/>
                    <a:pt x="12847" y="616420"/>
                  </a:cubicBezTo>
                  <a:cubicBezTo>
                    <a:pt x="10229" y="626891"/>
                    <a:pt x="8614" y="637587"/>
                    <a:pt x="6497" y="648170"/>
                  </a:cubicBezTo>
                  <a:cubicBezTo>
                    <a:pt x="1355" y="730448"/>
                    <a:pt x="-5104" y="763813"/>
                    <a:pt x="6497" y="845020"/>
                  </a:cubicBezTo>
                  <a:cubicBezTo>
                    <a:pt x="8390" y="858272"/>
                    <a:pt x="15675" y="870205"/>
                    <a:pt x="19197" y="883120"/>
                  </a:cubicBezTo>
                  <a:cubicBezTo>
                    <a:pt x="27597" y="913919"/>
                    <a:pt x="26653" y="954076"/>
                    <a:pt x="50947" y="978370"/>
                  </a:cubicBezTo>
                  <a:cubicBezTo>
                    <a:pt x="117297" y="1044720"/>
                    <a:pt x="43910" y="965978"/>
                    <a:pt x="89047" y="1029170"/>
                  </a:cubicBezTo>
                  <a:cubicBezTo>
                    <a:pt x="102921" y="1048593"/>
                    <a:pt x="115832" y="1051211"/>
                    <a:pt x="133497" y="1067270"/>
                  </a:cubicBezTo>
                  <a:cubicBezTo>
                    <a:pt x="194441" y="1122674"/>
                    <a:pt x="168385" y="1121688"/>
                    <a:pt x="266847" y="1149820"/>
                  </a:cubicBezTo>
                  <a:cubicBezTo>
                    <a:pt x="281664" y="1154053"/>
                    <a:pt x="296122" y="1159842"/>
                    <a:pt x="311297" y="1162520"/>
                  </a:cubicBezTo>
                  <a:cubicBezTo>
                    <a:pt x="327199" y="1165326"/>
                    <a:pt x="441018" y="1174388"/>
                    <a:pt x="450997" y="1175220"/>
                  </a:cubicBezTo>
                  <a:cubicBezTo>
                    <a:pt x="491214" y="1168870"/>
                    <a:pt x="533021" y="1169045"/>
                    <a:pt x="571647" y="1156170"/>
                  </a:cubicBezTo>
                  <a:cubicBezTo>
                    <a:pt x="591727" y="1149477"/>
                    <a:pt x="604835" y="1129811"/>
                    <a:pt x="622447" y="1118070"/>
                  </a:cubicBezTo>
                  <a:cubicBezTo>
                    <a:pt x="635147" y="1109603"/>
                    <a:pt x="648499" y="1102041"/>
                    <a:pt x="660547" y="1092670"/>
                  </a:cubicBezTo>
                  <a:cubicBezTo>
                    <a:pt x="667636" y="1087157"/>
                    <a:pt x="671982" y="1078380"/>
                    <a:pt x="679597" y="1073620"/>
                  </a:cubicBezTo>
                  <a:cubicBezTo>
                    <a:pt x="689263" y="1067579"/>
                    <a:pt x="700764" y="1065153"/>
                    <a:pt x="711347" y="1060920"/>
                  </a:cubicBezTo>
                  <a:cubicBezTo>
                    <a:pt x="769631" y="1002636"/>
                    <a:pt x="747779" y="1029278"/>
                    <a:pt x="781197" y="984720"/>
                  </a:cubicBezTo>
                  <a:cubicBezTo>
                    <a:pt x="783314" y="976253"/>
                    <a:pt x="783644" y="967126"/>
                    <a:pt x="787547" y="959320"/>
                  </a:cubicBezTo>
                  <a:cubicBezTo>
                    <a:pt x="792280" y="949854"/>
                    <a:pt x="800988" y="942895"/>
                    <a:pt x="806597" y="933920"/>
                  </a:cubicBezTo>
                  <a:cubicBezTo>
                    <a:pt x="811614" y="925893"/>
                    <a:pt x="815064" y="916987"/>
                    <a:pt x="819297" y="908520"/>
                  </a:cubicBezTo>
                  <a:cubicBezTo>
                    <a:pt x="817180" y="855603"/>
                    <a:pt x="820437" y="802197"/>
                    <a:pt x="812947" y="749770"/>
                  </a:cubicBezTo>
                  <a:cubicBezTo>
                    <a:pt x="811677" y="740880"/>
                    <a:pt x="799741" y="737538"/>
                    <a:pt x="793897" y="730720"/>
                  </a:cubicBezTo>
                  <a:cubicBezTo>
                    <a:pt x="778269" y="712487"/>
                    <a:pt x="771439" y="701602"/>
                    <a:pt x="762147" y="679920"/>
                  </a:cubicBezTo>
                  <a:cubicBezTo>
                    <a:pt x="754291" y="661590"/>
                    <a:pt x="754034" y="649762"/>
                    <a:pt x="749447" y="629120"/>
                  </a:cubicBezTo>
                  <a:cubicBezTo>
                    <a:pt x="745808" y="612743"/>
                    <a:pt x="742533" y="600098"/>
                    <a:pt x="736747" y="584670"/>
                  </a:cubicBezTo>
                  <a:cubicBezTo>
                    <a:pt x="732745" y="573997"/>
                    <a:pt x="728280" y="563503"/>
                    <a:pt x="724047" y="552920"/>
                  </a:cubicBezTo>
                  <a:cubicBezTo>
                    <a:pt x="721734" y="511294"/>
                    <a:pt x="717883" y="417794"/>
                    <a:pt x="711347" y="368770"/>
                  </a:cubicBezTo>
                  <a:cubicBezTo>
                    <a:pt x="710194" y="360119"/>
                    <a:pt x="706890" y="351889"/>
                    <a:pt x="704997" y="343370"/>
                  </a:cubicBezTo>
                  <a:cubicBezTo>
                    <a:pt x="688874" y="270816"/>
                    <a:pt x="707783" y="348165"/>
                    <a:pt x="692297" y="286220"/>
                  </a:cubicBezTo>
                  <a:cubicBezTo>
                    <a:pt x="686051" y="67611"/>
                    <a:pt x="715019" y="127795"/>
                    <a:pt x="666897" y="19520"/>
                  </a:cubicBezTo>
                  <a:close/>
                </a:path>
              </a:pathLst>
            </a:custGeom>
            <a:noFill/>
            <a:ln w="22225">
              <a:solidFill>
                <a:srgbClr val="FF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6780389D-2E6F-4170-840E-9F760BB8D13C}"/>
                </a:ext>
              </a:extLst>
            </p:cNvPr>
            <p:cNvSpPr/>
            <p:nvPr/>
          </p:nvSpPr>
          <p:spPr>
            <a:xfrm>
              <a:off x="7245350" y="3790929"/>
              <a:ext cx="1591350" cy="3035321"/>
            </a:xfrm>
            <a:custGeom>
              <a:avLst/>
              <a:gdLst>
                <a:gd name="connsiteX0" fmla="*/ 889000 w 1591350"/>
                <a:gd name="connsiteY0" fmla="*/ 21 h 3035321"/>
                <a:gd name="connsiteX1" fmla="*/ 863600 w 1591350"/>
                <a:gd name="connsiteY1" fmla="*/ 50821 h 3035321"/>
                <a:gd name="connsiteX2" fmla="*/ 838200 w 1591350"/>
                <a:gd name="connsiteY2" fmla="*/ 107971 h 3035321"/>
                <a:gd name="connsiteX3" fmla="*/ 806450 w 1591350"/>
                <a:gd name="connsiteY3" fmla="*/ 203221 h 3035321"/>
                <a:gd name="connsiteX4" fmla="*/ 793750 w 1591350"/>
                <a:gd name="connsiteY4" fmla="*/ 254021 h 3035321"/>
                <a:gd name="connsiteX5" fmla="*/ 755650 w 1591350"/>
                <a:gd name="connsiteY5" fmla="*/ 431821 h 3035321"/>
                <a:gd name="connsiteX6" fmla="*/ 742950 w 1591350"/>
                <a:gd name="connsiteY6" fmla="*/ 457221 h 3035321"/>
                <a:gd name="connsiteX7" fmla="*/ 704850 w 1591350"/>
                <a:gd name="connsiteY7" fmla="*/ 546121 h 3035321"/>
                <a:gd name="connsiteX8" fmla="*/ 673100 w 1591350"/>
                <a:gd name="connsiteY8" fmla="*/ 615971 h 3035321"/>
                <a:gd name="connsiteX9" fmla="*/ 647700 w 1591350"/>
                <a:gd name="connsiteY9" fmla="*/ 673121 h 3035321"/>
                <a:gd name="connsiteX10" fmla="*/ 596900 w 1591350"/>
                <a:gd name="connsiteY10" fmla="*/ 762021 h 3035321"/>
                <a:gd name="connsiteX11" fmla="*/ 571500 w 1591350"/>
                <a:gd name="connsiteY11" fmla="*/ 806471 h 3035321"/>
                <a:gd name="connsiteX12" fmla="*/ 482600 w 1591350"/>
                <a:gd name="connsiteY12" fmla="*/ 1003321 h 3035321"/>
                <a:gd name="connsiteX13" fmla="*/ 444500 w 1591350"/>
                <a:gd name="connsiteY13" fmla="*/ 1085871 h 3035321"/>
                <a:gd name="connsiteX14" fmla="*/ 406400 w 1591350"/>
                <a:gd name="connsiteY14" fmla="*/ 1225571 h 3035321"/>
                <a:gd name="connsiteX15" fmla="*/ 355600 w 1591350"/>
                <a:gd name="connsiteY15" fmla="*/ 1416071 h 3035321"/>
                <a:gd name="connsiteX16" fmla="*/ 304800 w 1591350"/>
                <a:gd name="connsiteY16" fmla="*/ 1600221 h 3035321"/>
                <a:gd name="connsiteX17" fmla="*/ 279400 w 1591350"/>
                <a:gd name="connsiteY17" fmla="*/ 1682771 h 3035321"/>
                <a:gd name="connsiteX18" fmla="*/ 196850 w 1591350"/>
                <a:gd name="connsiteY18" fmla="*/ 1936771 h 3035321"/>
                <a:gd name="connsiteX19" fmla="*/ 146050 w 1591350"/>
                <a:gd name="connsiteY19" fmla="*/ 2070121 h 3035321"/>
                <a:gd name="connsiteX20" fmla="*/ 107950 w 1591350"/>
                <a:gd name="connsiteY20" fmla="*/ 2165371 h 3035321"/>
                <a:gd name="connsiteX21" fmla="*/ 88900 w 1591350"/>
                <a:gd name="connsiteY21" fmla="*/ 2254271 h 3035321"/>
                <a:gd name="connsiteX22" fmla="*/ 50800 w 1591350"/>
                <a:gd name="connsiteY22" fmla="*/ 2393971 h 3035321"/>
                <a:gd name="connsiteX23" fmla="*/ 44450 w 1591350"/>
                <a:gd name="connsiteY23" fmla="*/ 2451121 h 3035321"/>
                <a:gd name="connsiteX24" fmla="*/ 12700 w 1591350"/>
                <a:gd name="connsiteY24" fmla="*/ 2559071 h 3035321"/>
                <a:gd name="connsiteX25" fmla="*/ 0 w 1591350"/>
                <a:gd name="connsiteY25" fmla="*/ 2616221 h 3035321"/>
                <a:gd name="connsiteX26" fmla="*/ 31750 w 1591350"/>
                <a:gd name="connsiteY26" fmla="*/ 2819421 h 3035321"/>
                <a:gd name="connsiteX27" fmla="*/ 57150 w 1591350"/>
                <a:gd name="connsiteY27" fmla="*/ 2889271 h 3035321"/>
                <a:gd name="connsiteX28" fmla="*/ 95250 w 1591350"/>
                <a:gd name="connsiteY28" fmla="*/ 2908321 h 3035321"/>
                <a:gd name="connsiteX29" fmla="*/ 139700 w 1591350"/>
                <a:gd name="connsiteY29" fmla="*/ 2933721 h 3035321"/>
                <a:gd name="connsiteX30" fmla="*/ 254000 w 1591350"/>
                <a:gd name="connsiteY30" fmla="*/ 2978171 h 3035321"/>
                <a:gd name="connsiteX31" fmla="*/ 304800 w 1591350"/>
                <a:gd name="connsiteY31" fmla="*/ 2997221 h 3035321"/>
                <a:gd name="connsiteX32" fmla="*/ 361950 w 1591350"/>
                <a:gd name="connsiteY32" fmla="*/ 3009921 h 3035321"/>
                <a:gd name="connsiteX33" fmla="*/ 412750 w 1591350"/>
                <a:gd name="connsiteY33" fmla="*/ 3022621 h 3035321"/>
                <a:gd name="connsiteX34" fmla="*/ 533400 w 1591350"/>
                <a:gd name="connsiteY34" fmla="*/ 3035321 h 3035321"/>
                <a:gd name="connsiteX35" fmla="*/ 717550 w 1591350"/>
                <a:gd name="connsiteY35" fmla="*/ 3009921 h 3035321"/>
                <a:gd name="connsiteX36" fmla="*/ 876300 w 1591350"/>
                <a:gd name="connsiteY36" fmla="*/ 2984521 h 3035321"/>
                <a:gd name="connsiteX37" fmla="*/ 933450 w 1591350"/>
                <a:gd name="connsiteY37" fmla="*/ 2965471 h 3035321"/>
                <a:gd name="connsiteX38" fmla="*/ 977900 w 1591350"/>
                <a:gd name="connsiteY38" fmla="*/ 2952771 h 3035321"/>
                <a:gd name="connsiteX39" fmla="*/ 1016000 w 1591350"/>
                <a:gd name="connsiteY39" fmla="*/ 2933721 h 3035321"/>
                <a:gd name="connsiteX40" fmla="*/ 1047750 w 1591350"/>
                <a:gd name="connsiteY40" fmla="*/ 2914671 h 3035321"/>
                <a:gd name="connsiteX41" fmla="*/ 1085850 w 1591350"/>
                <a:gd name="connsiteY41" fmla="*/ 2895621 h 3035321"/>
                <a:gd name="connsiteX42" fmla="*/ 1117600 w 1591350"/>
                <a:gd name="connsiteY42" fmla="*/ 2870221 h 3035321"/>
                <a:gd name="connsiteX43" fmla="*/ 1193800 w 1591350"/>
                <a:gd name="connsiteY43" fmla="*/ 2844821 h 3035321"/>
                <a:gd name="connsiteX44" fmla="*/ 1244600 w 1591350"/>
                <a:gd name="connsiteY44" fmla="*/ 2813071 h 3035321"/>
                <a:gd name="connsiteX45" fmla="*/ 1339850 w 1591350"/>
                <a:gd name="connsiteY45" fmla="*/ 2749571 h 3035321"/>
                <a:gd name="connsiteX46" fmla="*/ 1377950 w 1591350"/>
                <a:gd name="connsiteY46" fmla="*/ 2686071 h 3035321"/>
                <a:gd name="connsiteX47" fmla="*/ 1397000 w 1591350"/>
                <a:gd name="connsiteY47" fmla="*/ 2654321 h 3035321"/>
                <a:gd name="connsiteX48" fmla="*/ 1428750 w 1591350"/>
                <a:gd name="connsiteY48" fmla="*/ 2597171 h 3035321"/>
                <a:gd name="connsiteX49" fmla="*/ 1454150 w 1591350"/>
                <a:gd name="connsiteY49" fmla="*/ 2540021 h 3035321"/>
                <a:gd name="connsiteX50" fmla="*/ 1473200 w 1591350"/>
                <a:gd name="connsiteY50" fmla="*/ 2495571 h 3035321"/>
                <a:gd name="connsiteX51" fmla="*/ 1530350 w 1591350"/>
                <a:gd name="connsiteY51" fmla="*/ 2381271 h 3035321"/>
                <a:gd name="connsiteX52" fmla="*/ 1543050 w 1591350"/>
                <a:gd name="connsiteY52" fmla="*/ 2349521 h 3035321"/>
                <a:gd name="connsiteX53" fmla="*/ 1581150 w 1591350"/>
                <a:gd name="connsiteY53" fmla="*/ 2190771 h 3035321"/>
                <a:gd name="connsiteX54" fmla="*/ 1581150 w 1591350"/>
                <a:gd name="connsiteY54" fmla="*/ 1612921 h 3035321"/>
                <a:gd name="connsiteX55" fmla="*/ 1549400 w 1591350"/>
                <a:gd name="connsiteY55" fmla="*/ 1384321 h 3035321"/>
                <a:gd name="connsiteX56" fmla="*/ 1517650 w 1591350"/>
                <a:gd name="connsiteY56" fmla="*/ 1225571 h 3035321"/>
                <a:gd name="connsiteX57" fmla="*/ 1504950 w 1591350"/>
                <a:gd name="connsiteY57" fmla="*/ 1155721 h 3035321"/>
                <a:gd name="connsiteX58" fmla="*/ 1460500 w 1591350"/>
                <a:gd name="connsiteY58" fmla="*/ 1035071 h 3035321"/>
                <a:gd name="connsiteX59" fmla="*/ 1428750 w 1591350"/>
                <a:gd name="connsiteY59" fmla="*/ 939821 h 3035321"/>
                <a:gd name="connsiteX60" fmla="*/ 1409700 w 1591350"/>
                <a:gd name="connsiteY60" fmla="*/ 901721 h 3035321"/>
                <a:gd name="connsiteX61" fmla="*/ 1397000 w 1591350"/>
                <a:gd name="connsiteY61" fmla="*/ 882671 h 3035321"/>
                <a:gd name="connsiteX62" fmla="*/ 1384300 w 1591350"/>
                <a:gd name="connsiteY62" fmla="*/ 844571 h 3035321"/>
                <a:gd name="connsiteX63" fmla="*/ 1327150 w 1591350"/>
                <a:gd name="connsiteY63" fmla="*/ 742971 h 3035321"/>
                <a:gd name="connsiteX64" fmla="*/ 1257300 w 1591350"/>
                <a:gd name="connsiteY64" fmla="*/ 603271 h 3035321"/>
                <a:gd name="connsiteX65" fmla="*/ 1149350 w 1591350"/>
                <a:gd name="connsiteY65" fmla="*/ 412771 h 3035321"/>
                <a:gd name="connsiteX66" fmla="*/ 1117600 w 1591350"/>
                <a:gd name="connsiteY66" fmla="*/ 355621 h 3035321"/>
                <a:gd name="connsiteX67" fmla="*/ 1098550 w 1591350"/>
                <a:gd name="connsiteY67" fmla="*/ 304821 h 3035321"/>
                <a:gd name="connsiteX68" fmla="*/ 1041400 w 1591350"/>
                <a:gd name="connsiteY68" fmla="*/ 209571 h 3035321"/>
                <a:gd name="connsiteX69" fmla="*/ 1016000 w 1591350"/>
                <a:gd name="connsiteY69" fmla="*/ 171471 h 3035321"/>
                <a:gd name="connsiteX70" fmla="*/ 1003300 w 1591350"/>
                <a:gd name="connsiteY70" fmla="*/ 146071 h 3035321"/>
                <a:gd name="connsiteX71" fmla="*/ 952500 w 1591350"/>
                <a:gd name="connsiteY71" fmla="*/ 101621 h 3035321"/>
                <a:gd name="connsiteX72" fmla="*/ 933450 w 1591350"/>
                <a:gd name="connsiteY72" fmla="*/ 69871 h 3035321"/>
                <a:gd name="connsiteX73" fmla="*/ 914400 w 1591350"/>
                <a:gd name="connsiteY73" fmla="*/ 44471 h 3035321"/>
                <a:gd name="connsiteX74" fmla="*/ 889000 w 1591350"/>
                <a:gd name="connsiteY74" fmla="*/ 21 h 3035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1591350" h="3035321">
                  <a:moveTo>
                    <a:pt x="889000" y="21"/>
                  </a:moveTo>
                  <a:cubicBezTo>
                    <a:pt x="880533" y="1079"/>
                    <a:pt x="882242" y="6081"/>
                    <a:pt x="863600" y="50821"/>
                  </a:cubicBezTo>
                  <a:cubicBezTo>
                    <a:pt x="855582" y="70064"/>
                    <a:pt x="846137" y="88694"/>
                    <a:pt x="838200" y="107971"/>
                  </a:cubicBezTo>
                  <a:cubicBezTo>
                    <a:pt x="822070" y="147145"/>
                    <a:pt x="817020" y="163582"/>
                    <a:pt x="806450" y="203221"/>
                  </a:cubicBezTo>
                  <a:cubicBezTo>
                    <a:pt x="801953" y="220086"/>
                    <a:pt x="797286" y="236929"/>
                    <a:pt x="793750" y="254021"/>
                  </a:cubicBezTo>
                  <a:cubicBezTo>
                    <a:pt x="786376" y="289661"/>
                    <a:pt x="773660" y="382293"/>
                    <a:pt x="755650" y="431821"/>
                  </a:cubicBezTo>
                  <a:cubicBezTo>
                    <a:pt x="752415" y="440717"/>
                    <a:pt x="746795" y="448571"/>
                    <a:pt x="742950" y="457221"/>
                  </a:cubicBezTo>
                  <a:cubicBezTo>
                    <a:pt x="729856" y="486682"/>
                    <a:pt x="717834" y="516611"/>
                    <a:pt x="704850" y="546121"/>
                  </a:cubicBezTo>
                  <a:cubicBezTo>
                    <a:pt x="694550" y="569531"/>
                    <a:pt x="683595" y="592648"/>
                    <a:pt x="673100" y="615971"/>
                  </a:cubicBezTo>
                  <a:cubicBezTo>
                    <a:pt x="664545" y="634982"/>
                    <a:pt x="659264" y="655775"/>
                    <a:pt x="647700" y="673121"/>
                  </a:cubicBezTo>
                  <a:cubicBezTo>
                    <a:pt x="603138" y="739964"/>
                    <a:pt x="639868" y="681456"/>
                    <a:pt x="596900" y="762021"/>
                  </a:cubicBezTo>
                  <a:cubicBezTo>
                    <a:pt x="588869" y="777078"/>
                    <a:pt x="579132" y="791207"/>
                    <a:pt x="571500" y="806471"/>
                  </a:cubicBezTo>
                  <a:cubicBezTo>
                    <a:pt x="459739" y="1029993"/>
                    <a:pt x="544093" y="861886"/>
                    <a:pt x="482600" y="1003321"/>
                  </a:cubicBezTo>
                  <a:cubicBezTo>
                    <a:pt x="470516" y="1031114"/>
                    <a:pt x="454329" y="1057203"/>
                    <a:pt x="444500" y="1085871"/>
                  </a:cubicBezTo>
                  <a:cubicBezTo>
                    <a:pt x="428846" y="1131529"/>
                    <a:pt x="420595" y="1179438"/>
                    <a:pt x="406400" y="1225571"/>
                  </a:cubicBezTo>
                  <a:cubicBezTo>
                    <a:pt x="352331" y="1401297"/>
                    <a:pt x="410447" y="1205825"/>
                    <a:pt x="355600" y="1416071"/>
                  </a:cubicBezTo>
                  <a:cubicBezTo>
                    <a:pt x="339527" y="1477685"/>
                    <a:pt x="322293" y="1538995"/>
                    <a:pt x="304800" y="1600221"/>
                  </a:cubicBezTo>
                  <a:cubicBezTo>
                    <a:pt x="296891" y="1627903"/>
                    <a:pt x="287579" y="1655167"/>
                    <a:pt x="279400" y="1682771"/>
                  </a:cubicBezTo>
                  <a:cubicBezTo>
                    <a:pt x="253606" y="1769825"/>
                    <a:pt x="234593" y="1851850"/>
                    <a:pt x="196850" y="1936771"/>
                  </a:cubicBezTo>
                  <a:cubicBezTo>
                    <a:pt x="143969" y="2055752"/>
                    <a:pt x="199371" y="1926156"/>
                    <a:pt x="146050" y="2070121"/>
                  </a:cubicBezTo>
                  <a:cubicBezTo>
                    <a:pt x="134173" y="2102188"/>
                    <a:pt x="118086" y="2132712"/>
                    <a:pt x="107950" y="2165371"/>
                  </a:cubicBezTo>
                  <a:cubicBezTo>
                    <a:pt x="98967" y="2194315"/>
                    <a:pt x="95715" y="2224741"/>
                    <a:pt x="88900" y="2254271"/>
                  </a:cubicBezTo>
                  <a:cubicBezTo>
                    <a:pt x="72627" y="2324788"/>
                    <a:pt x="70506" y="2328286"/>
                    <a:pt x="50800" y="2393971"/>
                  </a:cubicBezTo>
                  <a:cubicBezTo>
                    <a:pt x="48683" y="2413021"/>
                    <a:pt x="47781" y="2432245"/>
                    <a:pt x="44450" y="2451121"/>
                  </a:cubicBezTo>
                  <a:cubicBezTo>
                    <a:pt x="34849" y="2505527"/>
                    <a:pt x="28101" y="2503626"/>
                    <a:pt x="12700" y="2559071"/>
                  </a:cubicBezTo>
                  <a:cubicBezTo>
                    <a:pt x="7477" y="2577874"/>
                    <a:pt x="4233" y="2597171"/>
                    <a:pt x="0" y="2616221"/>
                  </a:cubicBezTo>
                  <a:cubicBezTo>
                    <a:pt x="19609" y="2861338"/>
                    <a:pt x="-9919" y="2704831"/>
                    <a:pt x="31750" y="2819421"/>
                  </a:cubicBezTo>
                  <a:cubicBezTo>
                    <a:pt x="40755" y="2844186"/>
                    <a:pt x="36979" y="2866859"/>
                    <a:pt x="57150" y="2889271"/>
                  </a:cubicBezTo>
                  <a:cubicBezTo>
                    <a:pt x="66649" y="2899825"/>
                    <a:pt x="82748" y="2901589"/>
                    <a:pt x="95250" y="2908321"/>
                  </a:cubicBezTo>
                  <a:cubicBezTo>
                    <a:pt x="110275" y="2916412"/>
                    <a:pt x="124278" y="2926416"/>
                    <a:pt x="139700" y="2933721"/>
                  </a:cubicBezTo>
                  <a:cubicBezTo>
                    <a:pt x="211893" y="2967918"/>
                    <a:pt x="197757" y="2958084"/>
                    <a:pt x="254000" y="2978171"/>
                  </a:cubicBezTo>
                  <a:cubicBezTo>
                    <a:pt x="271031" y="2984254"/>
                    <a:pt x="287450" y="2992118"/>
                    <a:pt x="304800" y="2997221"/>
                  </a:cubicBezTo>
                  <a:cubicBezTo>
                    <a:pt x="323522" y="3002727"/>
                    <a:pt x="342954" y="3005451"/>
                    <a:pt x="361950" y="3009921"/>
                  </a:cubicBezTo>
                  <a:cubicBezTo>
                    <a:pt x="378940" y="3013919"/>
                    <a:pt x="395484" y="3020063"/>
                    <a:pt x="412750" y="3022621"/>
                  </a:cubicBezTo>
                  <a:cubicBezTo>
                    <a:pt x="452752" y="3028547"/>
                    <a:pt x="493183" y="3031088"/>
                    <a:pt x="533400" y="3035321"/>
                  </a:cubicBezTo>
                  <a:cubicBezTo>
                    <a:pt x="594783" y="3026854"/>
                    <a:pt x="656429" y="3020108"/>
                    <a:pt x="717550" y="3009921"/>
                  </a:cubicBezTo>
                  <a:cubicBezTo>
                    <a:pt x="907539" y="2978256"/>
                    <a:pt x="697403" y="2999429"/>
                    <a:pt x="876300" y="2984521"/>
                  </a:cubicBezTo>
                  <a:cubicBezTo>
                    <a:pt x="895350" y="2978171"/>
                    <a:pt x="914284" y="2971461"/>
                    <a:pt x="933450" y="2965471"/>
                  </a:cubicBezTo>
                  <a:cubicBezTo>
                    <a:pt x="948158" y="2960875"/>
                    <a:pt x="963518" y="2958303"/>
                    <a:pt x="977900" y="2952771"/>
                  </a:cubicBezTo>
                  <a:cubicBezTo>
                    <a:pt x="991153" y="2947674"/>
                    <a:pt x="1003535" y="2940520"/>
                    <a:pt x="1016000" y="2933721"/>
                  </a:cubicBezTo>
                  <a:cubicBezTo>
                    <a:pt x="1026835" y="2927811"/>
                    <a:pt x="1036915" y="2920581"/>
                    <a:pt x="1047750" y="2914671"/>
                  </a:cubicBezTo>
                  <a:cubicBezTo>
                    <a:pt x="1060215" y="2907872"/>
                    <a:pt x="1073871" y="2903244"/>
                    <a:pt x="1085850" y="2895621"/>
                  </a:cubicBezTo>
                  <a:cubicBezTo>
                    <a:pt x="1097284" y="2888345"/>
                    <a:pt x="1106166" y="2877497"/>
                    <a:pt x="1117600" y="2870221"/>
                  </a:cubicBezTo>
                  <a:cubicBezTo>
                    <a:pt x="1152811" y="2847814"/>
                    <a:pt x="1154756" y="2851328"/>
                    <a:pt x="1193800" y="2844821"/>
                  </a:cubicBezTo>
                  <a:cubicBezTo>
                    <a:pt x="1210733" y="2834238"/>
                    <a:pt x="1227196" y="2822861"/>
                    <a:pt x="1244600" y="2813071"/>
                  </a:cubicBezTo>
                  <a:cubicBezTo>
                    <a:pt x="1295681" y="2784338"/>
                    <a:pt x="1298728" y="2794432"/>
                    <a:pt x="1339850" y="2749571"/>
                  </a:cubicBezTo>
                  <a:cubicBezTo>
                    <a:pt x="1361698" y="2725737"/>
                    <a:pt x="1363883" y="2711391"/>
                    <a:pt x="1377950" y="2686071"/>
                  </a:cubicBezTo>
                  <a:cubicBezTo>
                    <a:pt x="1383944" y="2675282"/>
                    <a:pt x="1391090" y="2665156"/>
                    <a:pt x="1397000" y="2654321"/>
                  </a:cubicBezTo>
                  <a:cubicBezTo>
                    <a:pt x="1430695" y="2592548"/>
                    <a:pt x="1402137" y="2637090"/>
                    <a:pt x="1428750" y="2597171"/>
                  </a:cubicBezTo>
                  <a:cubicBezTo>
                    <a:pt x="1440868" y="2548700"/>
                    <a:pt x="1426687" y="2594948"/>
                    <a:pt x="1454150" y="2540021"/>
                  </a:cubicBezTo>
                  <a:cubicBezTo>
                    <a:pt x="1461359" y="2525603"/>
                    <a:pt x="1466224" y="2510104"/>
                    <a:pt x="1473200" y="2495571"/>
                  </a:cubicBezTo>
                  <a:cubicBezTo>
                    <a:pt x="1491633" y="2457169"/>
                    <a:pt x="1514530" y="2420821"/>
                    <a:pt x="1530350" y="2381271"/>
                  </a:cubicBezTo>
                  <a:cubicBezTo>
                    <a:pt x="1534583" y="2370688"/>
                    <a:pt x="1539650" y="2360401"/>
                    <a:pt x="1543050" y="2349521"/>
                  </a:cubicBezTo>
                  <a:cubicBezTo>
                    <a:pt x="1561475" y="2290559"/>
                    <a:pt x="1567841" y="2252880"/>
                    <a:pt x="1581150" y="2190771"/>
                  </a:cubicBezTo>
                  <a:cubicBezTo>
                    <a:pt x="1597440" y="1946422"/>
                    <a:pt x="1591770" y="2069572"/>
                    <a:pt x="1581150" y="1612921"/>
                  </a:cubicBezTo>
                  <a:cubicBezTo>
                    <a:pt x="1579999" y="1563421"/>
                    <a:pt x="1549924" y="1388776"/>
                    <a:pt x="1549400" y="1384321"/>
                  </a:cubicBezTo>
                  <a:cubicBezTo>
                    <a:pt x="1534587" y="1258410"/>
                    <a:pt x="1549422" y="1310296"/>
                    <a:pt x="1517650" y="1225571"/>
                  </a:cubicBezTo>
                  <a:cubicBezTo>
                    <a:pt x="1513417" y="1202288"/>
                    <a:pt x="1510690" y="1178679"/>
                    <a:pt x="1504950" y="1155721"/>
                  </a:cubicBezTo>
                  <a:cubicBezTo>
                    <a:pt x="1493598" y="1110313"/>
                    <a:pt x="1476434" y="1079332"/>
                    <a:pt x="1460500" y="1035071"/>
                  </a:cubicBezTo>
                  <a:cubicBezTo>
                    <a:pt x="1449164" y="1003582"/>
                    <a:pt x="1443717" y="969755"/>
                    <a:pt x="1428750" y="939821"/>
                  </a:cubicBezTo>
                  <a:cubicBezTo>
                    <a:pt x="1422400" y="927121"/>
                    <a:pt x="1416596" y="914133"/>
                    <a:pt x="1409700" y="901721"/>
                  </a:cubicBezTo>
                  <a:cubicBezTo>
                    <a:pt x="1405994" y="895050"/>
                    <a:pt x="1400100" y="889645"/>
                    <a:pt x="1397000" y="882671"/>
                  </a:cubicBezTo>
                  <a:cubicBezTo>
                    <a:pt x="1391563" y="870438"/>
                    <a:pt x="1390287" y="856545"/>
                    <a:pt x="1384300" y="844571"/>
                  </a:cubicBezTo>
                  <a:cubicBezTo>
                    <a:pt x="1366923" y="809816"/>
                    <a:pt x="1344527" y="777726"/>
                    <a:pt x="1327150" y="742971"/>
                  </a:cubicBezTo>
                  <a:cubicBezTo>
                    <a:pt x="1303867" y="696404"/>
                    <a:pt x="1286179" y="646590"/>
                    <a:pt x="1257300" y="603271"/>
                  </a:cubicBezTo>
                  <a:cubicBezTo>
                    <a:pt x="1188028" y="499363"/>
                    <a:pt x="1237139" y="577376"/>
                    <a:pt x="1149350" y="412771"/>
                  </a:cubicBezTo>
                  <a:cubicBezTo>
                    <a:pt x="1139095" y="393542"/>
                    <a:pt x="1125252" y="376026"/>
                    <a:pt x="1117600" y="355621"/>
                  </a:cubicBezTo>
                  <a:cubicBezTo>
                    <a:pt x="1111250" y="338688"/>
                    <a:pt x="1106915" y="320855"/>
                    <a:pt x="1098550" y="304821"/>
                  </a:cubicBezTo>
                  <a:cubicBezTo>
                    <a:pt x="1081423" y="271994"/>
                    <a:pt x="1061939" y="240379"/>
                    <a:pt x="1041400" y="209571"/>
                  </a:cubicBezTo>
                  <a:cubicBezTo>
                    <a:pt x="1032933" y="196871"/>
                    <a:pt x="1023853" y="184559"/>
                    <a:pt x="1016000" y="171471"/>
                  </a:cubicBezTo>
                  <a:cubicBezTo>
                    <a:pt x="1011130" y="163354"/>
                    <a:pt x="1009533" y="153195"/>
                    <a:pt x="1003300" y="146071"/>
                  </a:cubicBezTo>
                  <a:cubicBezTo>
                    <a:pt x="970391" y="108461"/>
                    <a:pt x="977255" y="134628"/>
                    <a:pt x="952500" y="101621"/>
                  </a:cubicBezTo>
                  <a:cubicBezTo>
                    <a:pt x="945095" y="91747"/>
                    <a:pt x="940296" y="80140"/>
                    <a:pt x="933450" y="69871"/>
                  </a:cubicBezTo>
                  <a:cubicBezTo>
                    <a:pt x="927579" y="61065"/>
                    <a:pt x="921288" y="52506"/>
                    <a:pt x="914400" y="44471"/>
                  </a:cubicBezTo>
                  <a:cubicBezTo>
                    <a:pt x="908556" y="37653"/>
                    <a:pt x="897467" y="-1037"/>
                    <a:pt x="889000" y="21"/>
                  </a:cubicBezTo>
                  <a:close/>
                </a:path>
              </a:pathLst>
            </a:custGeom>
            <a:noFill/>
            <a:ln w="19050">
              <a:solidFill>
                <a:srgbClr val="FF8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E06F1617-812A-4113-A0EB-CFB023560B10}"/>
                </a:ext>
              </a:extLst>
            </p:cNvPr>
            <p:cNvSpPr/>
            <p:nvPr/>
          </p:nvSpPr>
          <p:spPr>
            <a:xfrm>
              <a:off x="3005138" y="3824288"/>
              <a:ext cx="1543050" cy="1587206"/>
            </a:xfrm>
            <a:custGeom>
              <a:avLst/>
              <a:gdLst>
                <a:gd name="connsiteX0" fmla="*/ 185737 w 1543050"/>
                <a:gd name="connsiteY0" fmla="*/ 1585912 h 1587206"/>
                <a:gd name="connsiteX1" fmla="*/ 142875 w 1543050"/>
                <a:gd name="connsiteY1" fmla="*/ 1571625 h 1587206"/>
                <a:gd name="connsiteX2" fmla="*/ 128587 w 1543050"/>
                <a:gd name="connsiteY2" fmla="*/ 1562100 h 1587206"/>
                <a:gd name="connsiteX3" fmla="*/ 109537 w 1543050"/>
                <a:gd name="connsiteY3" fmla="*/ 1538287 h 1587206"/>
                <a:gd name="connsiteX4" fmla="*/ 90487 w 1543050"/>
                <a:gd name="connsiteY4" fmla="*/ 1504950 h 1587206"/>
                <a:gd name="connsiteX5" fmla="*/ 61912 w 1543050"/>
                <a:gd name="connsiteY5" fmla="*/ 1462087 h 1587206"/>
                <a:gd name="connsiteX6" fmla="*/ 52387 w 1543050"/>
                <a:gd name="connsiteY6" fmla="*/ 1447800 h 1587206"/>
                <a:gd name="connsiteX7" fmla="*/ 42862 w 1543050"/>
                <a:gd name="connsiteY7" fmla="*/ 1433512 h 1587206"/>
                <a:gd name="connsiteX8" fmla="*/ 38100 w 1543050"/>
                <a:gd name="connsiteY8" fmla="*/ 1414462 h 1587206"/>
                <a:gd name="connsiteX9" fmla="*/ 23812 w 1543050"/>
                <a:gd name="connsiteY9" fmla="*/ 1376362 h 1587206"/>
                <a:gd name="connsiteX10" fmla="*/ 14287 w 1543050"/>
                <a:gd name="connsiteY10" fmla="*/ 1338262 h 1587206"/>
                <a:gd name="connsiteX11" fmla="*/ 0 w 1543050"/>
                <a:gd name="connsiteY11" fmla="*/ 1171575 h 1587206"/>
                <a:gd name="connsiteX12" fmla="*/ 9525 w 1543050"/>
                <a:gd name="connsiteY12" fmla="*/ 785812 h 1587206"/>
                <a:gd name="connsiteX13" fmla="*/ 19050 w 1543050"/>
                <a:gd name="connsiteY13" fmla="*/ 747712 h 1587206"/>
                <a:gd name="connsiteX14" fmla="*/ 33337 w 1543050"/>
                <a:gd name="connsiteY14" fmla="*/ 671512 h 1587206"/>
                <a:gd name="connsiteX15" fmla="*/ 61912 w 1543050"/>
                <a:gd name="connsiteY15" fmla="*/ 619125 h 1587206"/>
                <a:gd name="connsiteX16" fmla="*/ 104775 w 1543050"/>
                <a:gd name="connsiteY16" fmla="*/ 552450 h 1587206"/>
                <a:gd name="connsiteX17" fmla="*/ 128587 w 1543050"/>
                <a:gd name="connsiteY17" fmla="*/ 509587 h 1587206"/>
                <a:gd name="connsiteX18" fmla="*/ 166687 w 1543050"/>
                <a:gd name="connsiteY18" fmla="*/ 461962 h 1587206"/>
                <a:gd name="connsiteX19" fmla="*/ 185737 w 1543050"/>
                <a:gd name="connsiteY19" fmla="*/ 428625 h 1587206"/>
                <a:gd name="connsiteX20" fmla="*/ 242887 w 1543050"/>
                <a:gd name="connsiteY20" fmla="*/ 385762 h 1587206"/>
                <a:gd name="connsiteX21" fmla="*/ 271462 w 1543050"/>
                <a:gd name="connsiteY21" fmla="*/ 361950 h 1587206"/>
                <a:gd name="connsiteX22" fmla="*/ 314325 w 1543050"/>
                <a:gd name="connsiteY22" fmla="*/ 342900 h 1587206"/>
                <a:gd name="connsiteX23" fmla="*/ 366712 w 1543050"/>
                <a:gd name="connsiteY23" fmla="*/ 314325 h 1587206"/>
                <a:gd name="connsiteX24" fmla="*/ 438150 w 1543050"/>
                <a:gd name="connsiteY24" fmla="*/ 261937 h 1587206"/>
                <a:gd name="connsiteX25" fmla="*/ 476250 w 1543050"/>
                <a:gd name="connsiteY25" fmla="*/ 242887 h 1587206"/>
                <a:gd name="connsiteX26" fmla="*/ 514350 w 1543050"/>
                <a:gd name="connsiteY26" fmla="*/ 209550 h 1587206"/>
                <a:gd name="connsiteX27" fmla="*/ 552450 w 1543050"/>
                <a:gd name="connsiteY27" fmla="*/ 190500 h 1587206"/>
                <a:gd name="connsiteX28" fmla="*/ 595312 w 1543050"/>
                <a:gd name="connsiteY28" fmla="*/ 166687 h 1587206"/>
                <a:gd name="connsiteX29" fmla="*/ 733425 w 1543050"/>
                <a:gd name="connsiteY29" fmla="*/ 109537 h 1587206"/>
                <a:gd name="connsiteX30" fmla="*/ 766762 w 1543050"/>
                <a:gd name="connsiteY30" fmla="*/ 95250 h 1587206"/>
                <a:gd name="connsiteX31" fmla="*/ 795337 w 1543050"/>
                <a:gd name="connsiteY31" fmla="*/ 80962 h 1587206"/>
                <a:gd name="connsiteX32" fmla="*/ 871537 w 1543050"/>
                <a:gd name="connsiteY32" fmla="*/ 57150 h 1587206"/>
                <a:gd name="connsiteX33" fmla="*/ 914400 w 1543050"/>
                <a:gd name="connsiteY33" fmla="*/ 47625 h 1587206"/>
                <a:gd name="connsiteX34" fmla="*/ 995362 w 1543050"/>
                <a:gd name="connsiteY34" fmla="*/ 23812 h 1587206"/>
                <a:gd name="connsiteX35" fmla="*/ 1052512 w 1543050"/>
                <a:gd name="connsiteY35" fmla="*/ 14287 h 1587206"/>
                <a:gd name="connsiteX36" fmla="*/ 1123950 w 1543050"/>
                <a:gd name="connsiteY36" fmla="*/ 0 h 1587206"/>
                <a:gd name="connsiteX37" fmla="*/ 1185862 w 1543050"/>
                <a:gd name="connsiteY37" fmla="*/ 4762 h 1587206"/>
                <a:gd name="connsiteX38" fmla="*/ 1204912 w 1543050"/>
                <a:gd name="connsiteY38" fmla="*/ 9525 h 1587206"/>
                <a:gd name="connsiteX39" fmla="*/ 1262062 w 1543050"/>
                <a:gd name="connsiteY39" fmla="*/ 33337 h 1587206"/>
                <a:gd name="connsiteX40" fmla="*/ 1338262 w 1543050"/>
                <a:gd name="connsiteY40" fmla="*/ 90487 h 1587206"/>
                <a:gd name="connsiteX41" fmla="*/ 1419225 w 1543050"/>
                <a:gd name="connsiteY41" fmla="*/ 180975 h 1587206"/>
                <a:gd name="connsiteX42" fmla="*/ 1447800 w 1543050"/>
                <a:gd name="connsiteY42" fmla="*/ 228600 h 1587206"/>
                <a:gd name="connsiteX43" fmla="*/ 1504950 w 1543050"/>
                <a:gd name="connsiteY43" fmla="*/ 319087 h 1587206"/>
                <a:gd name="connsiteX44" fmla="*/ 1533525 w 1543050"/>
                <a:gd name="connsiteY44" fmla="*/ 414337 h 1587206"/>
                <a:gd name="connsiteX45" fmla="*/ 1543050 w 1543050"/>
                <a:gd name="connsiteY45" fmla="*/ 666750 h 1587206"/>
                <a:gd name="connsiteX46" fmla="*/ 1538287 w 1543050"/>
                <a:gd name="connsiteY46" fmla="*/ 776287 h 1587206"/>
                <a:gd name="connsiteX47" fmla="*/ 1524000 w 1543050"/>
                <a:gd name="connsiteY47" fmla="*/ 800100 h 1587206"/>
                <a:gd name="connsiteX48" fmla="*/ 1504950 w 1543050"/>
                <a:gd name="connsiteY48" fmla="*/ 842962 h 1587206"/>
                <a:gd name="connsiteX49" fmla="*/ 1423987 w 1543050"/>
                <a:gd name="connsiteY49" fmla="*/ 938212 h 1587206"/>
                <a:gd name="connsiteX50" fmla="*/ 1400175 w 1543050"/>
                <a:gd name="connsiteY50" fmla="*/ 966787 h 1587206"/>
                <a:gd name="connsiteX51" fmla="*/ 1333500 w 1543050"/>
                <a:gd name="connsiteY51" fmla="*/ 1028700 h 1587206"/>
                <a:gd name="connsiteX52" fmla="*/ 1271587 w 1543050"/>
                <a:gd name="connsiteY52" fmla="*/ 1085850 h 1587206"/>
                <a:gd name="connsiteX53" fmla="*/ 1243012 w 1543050"/>
                <a:gd name="connsiteY53" fmla="*/ 1114425 h 1587206"/>
                <a:gd name="connsiteX54" fmla="*/ 1100137 w 1543050"/>
                <a:gd name="connsiteY54" fmla="*/ 1214437 h 1587206"/>
                <a:gd name="connsiteX55" fmla="*/ 947737 w 1543050"/>
                <a:gd name="connsiteY55" fmla="*/ 1285875 h 1587206"/>
                <a:gd name="connsiteX56" fmla="*/ 890587 w 1543050"/>
                <a:gd name="connsiteY56" fmla="*/ 1309687 h 1587206"/>
                <a:gd name="connsiteX57" fmla="*/ 847725 w 1543050"/>
                <a:gd name="connsiteY57" fmla="*/ 1328737 h 1587206"/>
                <a:gd name="connsiteX58" fmla="*/ 814387 w 1543050"/>
                <a:gd name="connsiteY58" fmla="*/ 1343025 h 1587206"/>
                <a:gd name="connsiteX59" fmla="*/ 781050 w 1543050"/>
                <a:gd name="connsiteY59" fmla="*/ 1357312 h 1587206"/>
                <a:gd name="connsiteX60" fmla="*/ 719137 w 1543050"/>
                <a:gd name="connsiteY60" fmla="*/ 1385887 h 1587206"/>
                <a:gd name="connsiteX61" fmla="*/ 690562 w 1543050"/>
                <a:gd name="connsiteY61" fmla="*/ 1400175 h 1587206"/>
                <a:gd name="connsiteX62" fmla="*/ 595312 w 1543050"/>
                <a:gd name="connsiteY62" fmla="*/ 1433512 h 1587206"/>
                <a:gd name="connsiteX63" fmla="*/ 538162 w 1543050"/>
                <a:gd name="connsiteY63" fmla="*/ 1462087 h 1587206"/>
                <a:gd name="connsiteX64" fmla="*/ 504825 w 1543050"/>
                <a:gd name="connsiteY64" fmla="*/ 1471612 h 1587206"/>
                <a:gd name="connsiteX65" fmla="*/ 466725 w 1543050"/>
                <a:gd name="connsiteY65" fmla="*/ 1490662 h 1587206"/>
                <a:gd name="connsiteX66" fmla="*/ 409575 w 1543050"/>
                <a:gd name="connsiteY66" fmla="*/ 1509712 h 1587206"/>
                <a:gd name="connsiteX67" fmla="*/ 342900 w 1543050"/>
                <a:gd name="connsiteY67" fmla="*/ 1543050 h 1587206"/>
                <a:gd name="connsiteX68" fmla="*/ 319087 w 1543050"/>
                <a:gd name="connsiteY68" fmla="*/ 1557337 h 1587206"/>
                <a:gd name="connsiteX69" fmla="*/ 261937 w 1543050"/>
                <a:gd name="connsiteY69" fmla="*/ 1571625 h 1587206"/>
                <a:gd name="connsiteX70" fmla="*/ 209550 w 1543050"/>
                <a:gd name="connsiteY70" fmla="*/ 1585912 h 1587206"/>
                <a:gd name="connsiteX71" fmla="*/ 185737 w 1543050"/>
                <a:gd name="connsiteY71" fmla="*/ 1585912 h 1587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543050" h="1587206">
                  <a:moveTo>
                    <a:pt x="185737" y="1585912"/>
                  </a:moveTo>
                  <a:cubicBezTo>
                    <a:pt x="174624" y="1583531"/>
                    <a:pt x="164110" y="1583759"/>
                    <a:pt x="142875" y="1571625"/>
                  </a:cubicBezTo>
                  <a:cubicBezTo>
                    <a:pt x="137905" y="1568785"/>
                    <a:pt x="132634" y="1566147"/>
                    <a:pt x="128587" y="1562100"/>
                  </a:cubicBezTo>
                  <a:cubicBezTo>
                    <a:pt x="121399" y="1554912"/>
                    <a:pt x="115887" y="1546225"/>
                    <a:pt x="109537" y="1538287"/>
                  </a:cubicBezTo>
                  <a:cubicBezTo>
                    <a:pt x="101602" y="1514480"/>
                    <a:pt x="108836" y="1531162"/>
                    <a:pt x="90487" y="1504950"/>
                  </a:cubicBezTo>
                  <a:cubicBezTo>
                    <a:pt x="90464" y="1504917"/>
                    <a:pt x="66686" y="1469248"/>
                    <a:pt x="61912" y="1462087"/>
                  </a:cubicBezTo>
                  <a:lnTo>
                    <a:pt x="52387" y="1447800"/>
                  </a:lnTo>
                  <a:lnTo>
                    <a:pt x="42862" y="1433512"/>
                  </a:lnTo>
                  <a:cubicBezTo>
                    <a:pt x="41275" y="1427162"/>
                    <a:pt x="40170" y="1420672"/>
                    <a:pt x="38100" y="1414462"/>
                  </a:cubicBezTo>
                  <a:cubicBezTo>
                    <a:pt x="30884" y="1392813"/>
                    <a:pt x="28828" y="1394753"/>
                    <a:pt x="23812" y="1376362"/>
                  </a:cubicBezTo>
                  <a:cubicBezTo>
                    <a:pt x="20367" y="1363732"/>
                    <a:pt x="17462" y="1350962"/>
                    <a:pt x="14287" y="1338262"/>
                  </a:cubicBezTo>
                  <a:cubicBezTo>
                    <a:pt x="2387" y="1219265"/>
                    <a:pt x="6884" y="1274850"/>
                    <a:pt x="0" y="1171575"/>
                  </a:cubicBezTo>
                  <a:cubicBezTo>
                    <a:pt x="3175" y="1042987"/>
                    <a:pt x="3750" y="914309"/>
                    <a:pt x="9525" y="785812"/>
                  </a:cubicBezTo>
                  <a:cubicBezTo>
                    <a:pt x="10113" y="772734"/>
                    <a:pt x="16380" y="760528"/>
                    <a:pt x="19050" y="747712"/>
                  </a:cubicBezTo>
                  <a:cubicBezTo>
                    <a:pt x="24321" y="722413"/>
                    <a:pt x="27610" y="696712"/>
                    <a:pt x="33337" y="671512"/>
                  </a:cubicBezTo>
                  <a:cubicBezTo>
                    <a:pt x="41807" y="634242"/>
                    <a:pt x="40912" y="649817"/>
                    <a:pt x="61912" y="619125"/>
                  </a:cubicBezTo>
                  <a:cubicBezTo>
                    <a:pt x="76832" y="597319"/>
                    <a:pt x="91944" y="575547"/>
                    <a:pt x="104775" y="552450"/>
                  </a:cubicBezTo>
                  <a:cubicBezTo>
                    <a:pt x="112712" y="538162"/>
                    <a:pt x="119358" y="523076"/>
                    <a:pt x="128587" y="509587"/>
                  </a:cubicBezTo>
                  <a:cubicBezTo>
                    <a:pt x="140067" y="492808"/>
                    <a:pt x="156600" y="479613"/>
                    <a:pt x="166687" y="461962"/>
                  </a:cubicBezTo>
                  <a:cubicBezTo>
                    <a:pt x="173037" y="450850"/>
                    <a:pt x="178209" y="438976"/>
                    <a:pt x="185737" y="428625"/>
                  </a:cubicBezTo>
                  <a:cubicBezTo>
                    <a:pt x="202258" y="405908"/>
                    <a:pt x="219050" y="402788"/>
                    <a:pt x="242887" y="385762"/>
                  </a:cubicBezTo>
                  <a:cubicBezTo>
                    <a:pt x="252976" y="378555"/>
                    <a:pt x="260830" y="368329"/>
                    <a:pt x="271462" y="361950"/>
                  </a:cubicBezTo>
                  <a:cubicBezTo>
                    <a:pt x="284869" y="353906"/>
                    <a:pt x="300529" y="350258"/>
                    <a:pt x="314325" y="342900"/>
                  </a:cubicBezTo>
                  <a:cubicBezTo>
                    <a:pt x="385705" y="304831"/>
                    <a:pt x="305617" y="338763"/>
                    <a:pt x="366712" y="314325"/>
                  </a:cubicBezTo>
                  <a:cubicBezTo>
                    <a:pt x="400948" y="284980"/>
                    <a:pt x="398355" y="284322"/>
                    <a:pt x="438150" y="261937"/>
                  </a:cubicBezTo>
                  <a:cubicBezTo>
                    <a:pt x="450525" y="254976"/>
                    <a:pt x="464549" y="250931"/>
                    <a:pt x="476250" y="242887"/>
                  </a:cubicBezTo>
                  <a:cubicBezTo>
                    <a:pt x="490156" y="233327"/>
                    <a:pt x="500444" y="219110"/>
                    <a:pt x="514350" y="209550"/>
                  </a:cubicBezTo>
                  <a:cubicBezTo>
                    <a:pt x="526051" y="201506"/>
                    <a:pt x="539901" y="197144"/>
                    <a:pt x="552450" y="190500"/>
                  </a:cubicBezTo>
                  <a:cubicBezTo>
                    <a:pt x="566895" y="182853"/>
                    <a:pt x="580586" y="173777"/>
                    <a:pt x="595312" y="166687"/>
                  </a:cubicBezTo>
                  <a:cubicBezTo>
                    <a:pt x="694458" y="118950"/>
                    <a:pt x="653764" y="140516"/>
                    <a:pt x="733425" y="109537"/>
                  </a:cubicBezTo>
                  <a:cubicBezTo>
                    <a:pt x="744693" y="105155"/>
                    <a:pt x="755785" y="100316"/>
                    <a:pt x="766762" y="95250"/>
                  </a:cubicBezTo>
                  <a:cubicBezTo>
                    <a:pt x="776431" y="90787"/>
                    <a:pt x="785449" y="84917"/>
                    <a:pt x="795337" y="80962"/>
                  </a:cubicBezTo>
                  <a:cubicBezTo>
                    <a:pt x="810397" y="74938"/>
                    <a:pt x="853468" y="61667"/>
                    <a:pt x="871537" y="57150"/>
                  </a:cubicBezTo>
                  <a:cubicBezTo>
                    <a:pt x="885736" y="53600"/>
                    <a:pt x="900267" y="51430"/>
                    <a:pt x="914400" y="47625"/>
                  </a:cubicBezTo>
                  <a:cubicBezTo>
                    <a:pt x="941563" y="40312"/>
                    <a:pt x="967614" y="28437"/>
                    <a:pt x="995362" y="23812"/>
                  </a:cubicBezTo>
                  <a:cubicBezTo>
                    <a:pt x="1014412" y="20637"/>
                    <a:pt x="1033574" y="18075"/>
                    <a:pt x="1052512" y="14287"/>
                  </a:cubicBezTo>
                  <a:lnTo>
                    <a:pt x="1123950" y="0"/>
                  </a:lnTo>
                  <a:cubicBezTo>
                    <a:pt x="1144587" y="1587"/>
                    <a:pt x="1165305" y="2344"/>
                    <a:pt x="1185862" y="4762"/>
                  </a:cubicBezTo>
                  <a:cubicBezTo>
                    <a:pt x="1192363" y="5527"/>
                    <a:pt x="1199058" y="6598"/>
                    <a:pt x="1204912" y="9525"/>
                  </a:cubicBezTo>
                  <a:cubicBezTo>
                    <a:pt x="1263955" y="39046"/>
                    <a:pt x="1167576" y="9715"/>
                    <a:pt x="1262062" y="33337"/>
                  </a:cubicBezTo>
                  <a:cubicBezTo>
                    <a:pt x="1272659" y="41044"/>
                    <a:pt x="1321133" y="75071"/>
                    <a:pt x="1338262" y="90487"/>
                  </a:cubicBezTo>
                  <a:cubicBezTo>
                    <a:pt x="1360847" y="110814"/>
                    <a:pt x="1411944" y="168841"/>
                    <a:pt x="1419225" y="180975"/>
                  </a:cubicBezTo>
                  <a:cubicBezTo>
                    <a:pt x="1428750" y="196850"/>
                    <a:pt x="1437914" y="212947"/>
                    <a:pt x="1447800" y="228600"/>
                  </a:cubicBezTo>
                  <a:cubicBezTo>
                    <a:pt x="1525489" y="351607"/>
                    <a:pt x="1425660" y="186937"/>
                    <a:pt x="1504950" y="319087"/>
                  </a:cubicBezTo>
                  <a:cubicBezTo>
                    <a:pt x="1514475" y="350837"/>
                    <a:pt x="1532200" y="381216"/>
                    <a:pt x="1533525" y="414337"/>
                  </a:cubicBezTo>
                  <a:cubicBezTo>
                    <a:pt x="1540065" y="577843"/>
                    <a:pt x="1536869" y="493706"/>
                    <a:pt x="1543050" y="666750"/>
                  </a:cubicBezTo>
                  <a:cubicBezTo>
                    <a:pt x="1541462" y="703262"/>
                    <a:pt x="1543456" y="740107"/>
                    <a:pt x="1538287" y="776287"/>
                  </a:cubicBezTo>
                  <a:cubicBezTo>
                    <a:pt x="1536978" y="785451"/>
                    <a:pt x="1528140" y="791821"/>
                    <a:pt x="1524000" y="800100"/>
                  </a:cubicBezTo>
                  <a:cubicBezTo>
                    <a:pt x="1517008" y="814084"/>
                    <a:pt x="1514120" y="830299"/>
                    <a:pt x="1504950" y="842962"/>
                  </a:cubicBezTo>
                  <a:cubicBezTo>
                    <a:pt x="1480510" y="876712"/>
                    <a:pt x="1450903" y="906402"/>
                    <a:pt x="1423987" y="938212"/>
                  </a:cubicBezTo>
                  <a:cubicBezTo>
                    <a:pt x="1415978" y="947677"/>
                    <a:pt x="1409700" y="958849"/>
                    <a:pt x="1400175" y="966787"/>
                  </a:cubicBezTo>
                  <a:cubicBezTo>
                    <a:pt x="1367509" y="994009"/>
                    <a:pt x="1366307" y="993550"/>
                    <a:pt x="1333500" y="1028700"/>
                  </a:cubicBezTo>
                  <a:cubicBezTo>
                    <a:pt x="1251814" y="1116220"/>
                    <a:pt x="1358099" y="1012648"/>
                    <a:pt x="1271587" y="1085850"/>
                  </a:cubicBezTo>
                  <a:cubicBezTo>
                    <a:pt x="1261304" y="1094551"/>
                    <a:pt x="1253397" y="1105846"/>
                    <a:pt x="1243012" y="1114425"/>
                  </a:cubicBezTo>
                  <a:cubicBezTo>
                    <a:pt x="1200442" y="1149591"/>
                    <a:pt x="1149871" y="1188107"/>
                    <a:pt x="1100137" y="1214437"/>
                  </a:cubicBezTo>
                  <a:cubicBezTo>
                    <a:pt x="1083377" y="1223310"/>
                    <a:pt x="981493" y="1271199"/>
                    <a:pt x="947737" y="1285875"/>
                  </a:cubicBezTo>
                  <a:cubicBezTo>
                    <a:pt x="928811" y="1294104"/>
                    <a:pt x="909556" y="1301558"/>
                    <a:pt x="890587" y="1309687"/>
                  </a:cubicBezTo>
                  <a:cubicBezTo>
                    <a:pt x="876216" y="1315846"/>
                    <a:pt x="862049" y="1322470"/>
                    <a:pt x="847725" y="1328737"/>
                  </a:cubicBezTo>
                  <a:lnTo>
                    <a:pt x="814387" y="1343025"/>
                  </a:lnTo>
                  <a:cubicBezTo>
                    <a:pt x="803275" y="1347787"/>
                    <a:pt x="791417" y="1351092"/>
                    <a:pt x="781050" y="1357312"/>
                  </a:cubicBezTo>
                  <a:cubicBezTo>
                    <a:pt x="735630" y="1384564"/>
                    <a:pt x="780522" y="1359579"/>
                    <a:pt x="719137" y="1385887"/>
                  </a:cubicBezTo>
                  <a:cubicBezTo>
                    <a:pt x="709349" y="1390082"/>
                    <a:pt x="700318" y="1395906"/>
                    <a:pt x="690562" y="1400175"/>
                  </a:cubicBezTo>
                  <a:cubicBezTo>
                    <a:pt x="614152" y="1433605"/>
                    <a:pt x="672300" y="1406340"/>
                    <a:pt x="595312" y="1433512"/>
                  </a:cubicBezTo>
                  <a:cubicBezTo>
                    <a:pt x="474714" y="1476076"/>
                    <a:pt x="632639" y="1422722"/>
                    <a:pt x="538162" y="1462087"/>
                  </a:cubicBezTo>
                  <a:cubicBezTo>
                    <a:pt x="527494" y="1466532"/>
                    <a:pt x="515555" y="1467320"/>
                    <a:pt x="504825" y="1471612"/>
                  </a:cubicBezTo>
                  <a:cubicBezTo>
                    <a:pt x="491642" y="1476885"/>
                    <a:pt x="479908" y="1485389"/>
                    <a:pt x="466725" y="1490662"/>
                  </a:cubicBezTo>
                  <a:cubicBezTo>
                    <a:pt x="448081" y="1498120"/>
                    <a:pt x="427010" y="1499749"/>
                    <a:pt x="409575" y="1509712"/>
                  </a:cubicBezTo>
                  <a:cubicBezTo>
                    <a:pt x="318003" y="1562038"/>
                    <a:pt x="433094" y="1497953"/>
                    <a:pt x="342900" y="1543050"/>
                  </a:cubicBezTo>
                  <a:cubicBezTo>
                    <a:pt x="334621" y="1547190"/>
                    <a:pt x="327816" y="1554256"/>
                    <a:pt x="319087" y="1557337"/>
                  </a:cubicBezTo>
                  <a:cubicBezTo>
                    <a:pt x="300570" y="1563872"/>
                    <a:pt x="280566" y="1565415"/>
                    <a:pt x="261937" y="1571625"/>
                  </a:cubicBezTo>
                  <a:cubicBezTo>
                    <a:pt x="245163" y="1577216"/>
                    <a:pt x="227502" y="1584416"/>
                    <a:pt x="209550" y="1585912"/>
                  </a:cubicBezTo>
                  <a:cubicBezTo>
                    <a:pt x="198476" y="1586835"/>
                    <a:pt x="196850" y="1588293"/>
                    <a:pt x="185737" y="1585912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B929B719-6F8C-4808-9B66-08392EB63811}"/>
                </a:ext>
              </a:extLst>
            </p:cNvPr>
            <p:cNvSpPr/>
            <p:nvPr/>
          </p:nvSpPr>
          <p:spPr>
            <a:xfrm>
              <a:off x="4576763" y="3895725"/>
              <a:ext cx="1066813" cy="809625"/>
            </a:xfrm>
            <a:custGeom>
              <a:avLst/>
              <a:gdLst>
                <a:gd name="connsiteX0" fmla="*/ 376237 w 1066813"/>
                <a:gd name="connsiteY0" fmla="*/ 0 h 809625"/>
                <a:gd name="connsiteX1" fmla="*/ 290512 w 1066813"/>
                <a:gd name="connsiteY1" fmla="*/ 28575 h 809625"/>
                <a:gd name="connsiteX2" fmla="*/ 252412 w 1066813"/>
                <a:gd name="connsiteY2" fmla="*/ 61913 h 809625"/>
                <a:gd name="connsiteX3" fmla="*/ 233362 w 1066813"/>
                <a:gd name="connsiteY3" fmla="*/ 66675 h 809625"/>
                <a:gd name="connsiteX4" fmla="*/ 200025 w 1066813"/>
                <a:gd name="connsiteY4" fmla="*/ 85725 h 809625"/>
                <a:gd name="connsiteX5" fmla="*/ 138112 w 1066813"/>
                <a:gd name="connsiteY5" fmla="*/ 133350 h 809625"/>
                <a:gd name="connsiteX6" fmla="*/ 119062 w 1066813"/>
                <a:gd name="connsiteY6" fmla="*/ 152400 h 809625"/>
                <a:gd name="connsiteX7" fmla="*/ 104775 w 1066813"/>
                <a:gd name="connsiteY7" fmla="*/ 176213 h 809625"/>
                <a:gd name="connsiteX8" fmla="*/ 80962 w 1066813"/>
                <a:gd name="connsiteY8" fmla="*/ 204788 h 809625"/>
                <a:gd name="connsiteX9" fmla="*/ 66675 w 1066813"/>
                <a:gd name="connsiteY9" fmla="*/ 242888 h 809625"/>
                <a:gd name="connsiteX10" fmla="*/ 57150 w 1066813"/>
                <a:gd name="connsiteY10" fmla="*/ 271463 h 809625"/>
                <a:gd name="connsiteX11" fmla="*/ 42862 w 1066813"/>
                <a:gd name="connsiteY11" fmla="*/ 300038 h 809625"/>
                <a:gd name="connsiteX12" fmla="*/ 19050 w 1066813"/>
                <a:gd name="connsiteY12" fmla="*/ 361950 h 809625"/>
                <a:gd name="connsiteX13" fmla="*/ 14287 w 1066813"/>
                <a:gd name="connsiteY13" fmla="*/ 404813 h 809625"/>
                <a:gd name="connsiteX14" fmla="*/ 4762 w 1066813"/>
                <a:gd name="connsiteY14" fmla="*/ 428625 h 809625"/>
                <a:gd name="connsiteX15" fmla="*/ 0 w 1066813"/>
                <a:gd name="connsiteY15" fmla="*/ 442913 h 809625"/>
                <a:gd name="connsiteX16" fmla="*/ 14287 w 1066813"/>
                <a:gd name="connsiteY16" fmla="*/ 700088 h 809625"/>
                <a:gd name="connsiteX17" fmla="*/ 38100 w 1066813"/>
                <a:gd name="connsiteY17" fmla="*/ 733425 h 809625"/>
                <a:gd name="connsiteX18" fmla="*/ 61912 w 1066813"/>
                <a:gd name="connsiteY18" fmla="*/ 762000 h 809625"/>
                <a:gd name="connsiteX19" fmla="*/ 123825 w 1066813"/>
                <a:gd name="connsiteY19" fmla="*/ 800100 h 809625"/>
                <a:gd name="connsiteX20" fmla="*/ 185737 w 1066813"/>
                <a:gd name="connsiteY20" fmla="*/ 809625 h 809625"/>
                <a:gd name="connsiteX21" fmla="*/ 423862 w 1066813"/>
                <a:gd name="connsiteY21" fmla="*/ 800100 h 809625"/>
                <a:gd name="connsiteX22" fmla="*/ 471487 w 1066813"/>
                <a:gd name="connsiteY22" fmla="*/ 785813 h 809625"/>
                <a:gd name="connsiteX23" fmla="*/ 647700 w 1066813"/>
                <a:gd name="connsiteY23" fmla="*/ 704850 h 809625"/>
                <a:gd name="connsiteX24" fmla="*/ 738187 w 1066813"/>
                <a:gd name="connsiteY24" fmla="*/ 652463 h 809625"/>
                <a:gd name="connsiteX25" fmla="*/ 781050 w 1066813"/>
                <a:gd name="connsiteY25" fmla="*/ 614363 h 809625"/>
                <a:gd name="connsiteX26" fmla="*/ 852487 w 1066813"/>
                <a:gd name="connsiteY26" fmla="*/ 571500 h 809625"/>
                <a:gd name="connsiteX27" fmla="*/ 923925 w 1066813"/>
                <a:gd name="connsiteY27" fmla="*/ 490538 h 809625"/>
                <a:gd name="connsiteX28" fmla="*/ 952500 w 1066813"/>
                <a:gd name="connsiteY28" fmla="*/ 457200 h 809625"/>
                <a:gd name="connsiteX29" fmla="*/ 990600 w 1066813"/>
                <a:gd name="connsiteY29" fmla="*/ 390525 h 809625"/>
                <a:gd name="connsiteX30" fmla="*/ 1019175 w 1066813"/>
                <a:gd name="connsiteY30" fmla="*/ 357188 h 809625"/>
                <a:gd name="connsiteX31" fmla="*/ 1033462 w 1066813"/>
                <a:gd name="connsiteY31" fmla="*/ 328613 h 809625"/>
                <a:gd name="connsiteX32" fmla="*/ 1057275 w 1066813"/>
                <a:gd name="connsiteY32" fmla="*/ 257175 h 809625"/>
                <a:gd name="connsiteX33" fmla="*/ 1066800 w 1066813"/>
                <a:gd name="connsiteY33" fmla="*/ 176213 h 809625"/>
                <a:gd name="connsiteX34" fmla="*/ 1047750 w 1066813"/>
                <a:gd name="connsiteY34" fmla="*/ 119063 h 809625"/>
                <a:gd name="connsiteX35" fmla="*/ 990600 w 1066813"/>
                <a:gd name="connsiteY35" fmla="*/ 71438 h 809625"/>
                <a:gd name="connsiteX36" fmla="*/ 966787 w 1066813"/>
                <a:gd name="connsiteY36" fmla="*/ 57150 h 809625"/>
                <a:gd name="connsiteX37" fmla="*/ 904875 w 1066813"/>
                <a:gd name="connsiteY37" fmla="*/ 42863 h 809625"/>
                <a:gd name="connsiteX38" fmla="*/ 876300 w 1066813"/>
                <a:gd name="connsiteY38" fmla="*/ 33338 h 809625"/>
                <a:gd name="connsiteX39" fmla="*/ 842962 w 1066813"/>
                <a:gd name="connsiteY39" fmla="*/ 28575 h 809625"/>
                <a:gd name="connsiteX40" fmla="*/ 819150 w 1066813"/>
                <a:gd name="connsiteY40" fmla="*/ 23813 h 809625"/>
                <a:gd name="connsiteX41" fmla="*/ 671512 w 1066813"/>
                <a:gd name="connsiteY41" fmla="*/ 28575 h 809625"/>
                <a:gd name="connsiteX42" fmla="*/ 552450 w 1066813"/>
                <a:gd name="connsiteY42" fmla="*/ 38100 h 809625"/>
                <a:gd name="connsiteX43" fmla="*/ 495300 w 1066813"/>
                <a:gd name="connsiteY43" fmla="*/ 33338 h 809625"/>
                <a:gd name="connsiteX44" fmla="*/ 423862 w 1066813"/>
                <a:gd name="connsiteY44" fmla="*/ 23813 h 809625"/>
                <a:gd name="connsiteX45" fmla="*/ 376237 w 1066813"/>
                <a:gd name="connsiteY45" fmla="*/ 0 h 80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066813" h="809625">
                  <a:moveTo>
                    <a:pt x="376237" y="0"/>
                  </a:moveTo>
                  <a:cubicBezTo>
                    <a:pt x="306770" y="26719"/>
                    <a:pt x="336007" y="19477"/>
                    <a:pt x="290512" y="28575"/>
                  </a:cubicBezTo>
                  <a:cubicBezTo>
                    <a:pt x="280691" y="38396"/>
                    <a:pt x="265528" y="55355"/>
                    <a:pt x="252412" y="61913"/>
                  </a:cubicBezTo>
                  <a:cubicBezTo>
                    <a:pt x="246558" y="64840"/>
                    <a:pt x="239712" y="65088"/>
                    <a:pt x="233362" y="66675"/>
                  </a:cubicBezTo>
                  <a:cubicBezTo>
                    <a:pt x="222250" y="73025"/>
                    <a:pt x="210791" y="78804"/>
                    <a:pt x="200025" y="85725"/>
                  </a:cubicBezTo>
                  <a:cubicBezTo>
                    <a:pt x="179819" y="98715"/>
                    <a:pt x="156096" y="117165"/>
                    <a:pt x="138112" y="133350"/>
                  </a:cubicBezTo>
                  <a:cubicBezTo>
                    <a:pt x="131437" y="139357"/>
                    <a:pt x="124575" y="145311"/>
                    <a:pt x="119062" y="152400"/>
                  </a:cubicBezTo>
                  <a:cubicBezTo>
                    <a:pt x="113379" y="159707"/>
                    <a:pt x="110219" y="168727"/>
                    <a:pt x="104775" y="176213"/>
                  </a:cubicBezTo>
                  <a:cubicBezTo>
                    <a:pt x="97482" y="186240"/>
                    <a:pt x="88900" y="195263"/>
                    <a:pt x="80962" y="204788"/>
                  </a:cubicBezTo>
                  <a:cubicBezTo>
                    <a:pt x="76200" y="217488"/>
                    <a:pt x="71237" y="230115"/>
                    <a:pt x="66675" y="242888"/>
                  </a:cubicBezTo>
                  <a:cubicBezTo>
                    <a:pt x="63298" y="252343"/>
                    <a:pt x="61012" y="262195"/>
                    <a:pt x="57150" y="271463"/>
                  </a:cubicBezTo>
                  <a:cubicBezTo>
                    <a:pt x="53054" y="281293"/>
                    <a:pt x="46685" y="290099"/>
                    <a:pt x="42862" y="300038"/>
                  </a:cubicBezTo>
                  <a:cubicBezTo>
                    <a:pt x="11730" y="380978"/>
                    <a:pt x="55719" y="288610"/>
                    <a:pt x="19050" y="361950"/>
                  </a:cubicBezTo>
                  <a:cubicBezTo>
                    <a:pt x="17462" y="376238"/>
                    <a:pt x="17299" y="390757"/>
                    <a:pt x="14287" y="404813"/>
                  </a:cubicBezTo>
                  <a:cubicBezTo>
                    <a:pt x="12496" y="413172"/>
                    <a:pt x="7764" y="420620"/>
                    <a:pt x="4762" y="428625"/>
                  </a:cubicBezTo>
                  <a:cubicBezTo>
                    <a:pt x="2999" y="433326"/>
                    <a:pt x="1587" y="438150"/>
                    <a:pt x="0" y="442913"/>
                  </a:cubicBezTo>
                  <a:cubicBezTo>
                    <a:pt x="4762" y="528638"/>
                    <a:pt x="3123" y="614960"/>
                    <a:pt x="14287" y="700088"/>
                  </a:cubicBezTo>
                  <a:cubicBezTo>
                    <a:pt x="16063" y="713628"/>
                    <a:pt x="29774" y="722601"/>
                    <a:pt x="38100" y="733425"/>
                  </a:cubicBezTo>
                  <a:cubicBezTo>
                    <a:pt x="45660" y="743252"/>
                    <a:pt x="52772" y="753622"/>
                    <a:pt x="61912" y="762000"/>
                  </a:cubicBezTo>
                  <a:cubicBezTo>
                    <a:pt x="74399" y="773447"/>
                    <a:pt x="106052" y="794176"/>
                    <a:pt x="123825" y="800100"/>
                  </a:cubicBezTo>
                  <a:cubicBezTo>
                    <a:pt x="128787" y="801754"/>
                    <a:pt x="183161" y="809257"/>
                    <a:pt x="185737" y="809625"/>
                  </a:cubicBezTo>
                  <a:cubicBezTo>
                    <a:pt x="265112" y="806450"/>
                    <a:pt x="344698" y="806697"/>
                    <a:pt x="423862" y="800100"/>
                  </a:cubicBezTo>
                  <a:cubicBezTo>
                    <a:pt x="440379" y="798724"/>
                    <a:pt x="455990" y="791691"/>
                    <a:pt x="471487" y="785813"/>
                  </a:cubicBezTo>
                  <a:cubicBezTo>
                    <a:pt x="519761" y="767502"/>
                    <a:pt x="602654" y="730929"/>
                    <a:pt x="647700" y="704850"/>
                  </a:cubicBezTo>
                  <a:cubicBezTo>
                    <a:pt x="677862" y="687388"/>
                    <a:pt x="712138" y="675618"/>
                    <a:pt x="738187" y="652463"/>
                  </a:cubicBezTo>
                  <a:cubicBezTo>
                    <a:pt x="752475" y="639763"/>
                    <a:pt x="765553" y="625555"/>
                    <a:pt x="781050" y="614363"/>
                  </a:cubicBezTo>
                  <a:cubicBezTo>
                    <a:pt x="793381" y="605457"/>
                    <a:pt x="838706" y="585281"/>
                    <a:pt x="852487" y="571500"/>
                  </a:cubicBezTo>
                  <a:cubicBezTo>
                    <a:pt x="877937" y="546051"/>
                    <a:pt x="900225" y="517624"/>
                    <a:pt x="923925" y="490538"/>
                  </a:cubicBezTo>
                  <a:cubicBezTo>
                    <a:pt x="933563" y="479523"/>
                    <a:pt x="945238" y="469908"/>
                    <a:pt x="952500" y="457200"/>
                  </a:cubicBezTo>
                  <a:cubicBezTo>
                    <a:pt x="965200" y="434975"/>
                    <a:pt x="973941" y="409960"/>
                    <a:pt x="990600" y="390525"/>
                  </a:cubicBezTo>
                  <a:cubicBezTo>
                    <a:pt x="1000125" y="379413"/>
                    <a:pt x="1010844" y="369222"/>
                    <a:pt x="1019175" y="357188"/>
                  </a:cubicBezTo>
                  <a:cubicBezTo>
                    <a:pt x="1025237" y="348432"/>
                    <a:pt x="1028999" y="338282"/>
                    <a:pt x="1033462" y="328613"/>
                  </a:cubicBezTo>
                  <a:cubicBezTo>
                    <a:pt x="1051140" y="290311"/>
                    <a:pt x="1046731" y="299351"/>
                    <a:pt x="1057275" y="257175"/>
                  </a:cubicBezTo>
                  <a:cubicBezTo>
                    <a:pt x="1057955" y="251736"/>
                    <a:pt x="1067211" y="179090"/>
                    <a:pt x="1066800" y="176213"/>
                  </a:cubicBezTo>
                  <a:cubicBezTo>
                    <a:pt x="1063960" y="156334"/>
                    <a:pt x="1058081" y="136282"/>
                    <a:pt x="1047750" y="119063"/>
                  </a:cubicBezTo>
                  <a:cubicBezTo>
                    <a:pt x="1026060" y="82913"/>
                    <a:pt x="1017243" y="86240"/>
                    <a:pt x="990600" y="71438"/>
                  </a:cubicBezTo>
                  <a:cubicBezTo>
                    <a:pt x="982508" y="66942"/>
                    <a:pt x="975214" y="60981"/>
                    <a:pt x="966787" y="57150"/>
                  </a:cubicBezTo>
                  <a:cubicBezTo>
                    <a:pt x="942816" y="46254"/>
                    <a:pt x="931098" y="46609"/>
                    <a:pt x="904875" y="42863"/>
                  </a:cubicBezTo>
                  <a:cubicBezTo>
                    <a:pt x="895350" y="39688"/>
                    <a:pt x="886083" y="35596"/>
                    <a:pt x="876300" y="33338"/>
                  </a:cubicBezTo>
                  <a:cubicBezTo>
                    <a:pt x="865362" y="30814"/>
                    <a:pt x="854035" y="30420"/>
                    <a:pt x="842962" y="28575"/>
                  </a:cubicBezTo>
                  <a:cubicBezTo>
                    <a:pt x="834978" y="27244"/>
                    <a:pt x="827087" y="25400"/>
                    <a:pt x="819150" y="23813"/>
                  </a:cubicBezTo>
                  <a:lnTo>
                    <a:pt x="671512" y="28575"/>
                  </a:lnTo>
                  <a:cubicBezTo>
                    <a:pt x="581373" y="32181"/>
                    <a:pt x="607624" y="28905"/>
                    <a:pt x="552450" y="38100"/>
                  </a:cubicBezTo>
                  <a:lnTo>
                    <a:pt x="495300" y="33338"/>
                  </a:lnTo>
                  <a:cubicBezTo>
                    <a:pt x="474810" y="31289"/>
                    <a:pt x="444655" y="26783"/>
                    <a:pt x="423862" y="23813"/>
                  </a:cubicBezTo>
                  <a:lnTo>
                    <a:pt x="376237" y="0"/>
                  </a:ln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0C2003CD-17FD-4E3D-A699-970A51A9359A}"/>
                </a:ext>
              </a:extLst>
            </p:cNvPr>
            <p:cNvSpPr/>
            <p:nvPr/>
          </p:nvSpPr>
          <p:spPr>
            <a:xfrm>
              <a:off x="6148388" y="2333333"/>
              <a:ext cx="638175" cy="490830"/>
            </a:xfrm>
            <a:custGeom>
              <a:avLst/>
              <a:gdLst>
                <a:gd name="connsiteX0" fmla="*/ 142875 w 638175"/>
                <a:gd name="connsiteY0" fmla="*/ 292 h 490830"/>
                <a:gd name="connsiteX1" fmla="*/ 95250 w 638175"/>
                <a:gd name="connsiteY1" fmla="*/ 9817 h 490830"/>
                <a:gd name="connsiteX2" fmla="*/ 33337 w 638175"/>
                <a:gd name="connsiteY2" fmla="*/ 52680 h 490830"/>
                <a:gd name="connsiteX3" fmla="*/ 9525 w 638175"/>
                <a:gd name="connsiteY3" fmla="*/ 119355 h 490830"/>
                <a:gd name="connsiteX4" fmla="*/ 4762 w 638175"/>
                <a:gd name="connsiteY4" fmla="*/ 166980 h 490830"/>
                <a:gd name="connsiteX5" fmla="*/ 0 w 638175"/>
                <a:gd name="connsiteY5" fmla="*/ 200317 h 490830"/>
                <a:gd name="connsiteX6" fmla="*/ 19050 w 638175"/>
                <a:gd name="connsiteY6" fmla="*/ 295567 h 490830"/>
                <a:gd name="connsiteX7" fmla="*/ 38100 w 638175"/>
                <a:gd name="connsiteY7" fmla="*/ 352717 h 490830"/>
                <a:gd name="connsiteX8" fmla="*/ 76200 w 638175"/>
                <a:gd name="connsiteY8" fmla="*/ 395580 h 490830"/>
                <a:gd name="connsiteX9" fmla="*/ 100012 w 638175"/>
                <a:gd name="connsiteY9" fmla="*/ 409867 h 490830"/>
                <a:gd name="connsiteX10" fmla="*/ 180975 w 638175"/>
                <a:gd name="connsiteY10" fmla="*/ 438442 h 490830"/>
                <a:gd name="connsiteX11" fmla="*/ 238125 w 638175"/>
                <a:gd name="connsiteY11" fmla="*/ 457492 h 490830"/>
                <a:gd name="connsiteX12" fmla="*/ 295275 w 638175"/>
                <a:gd name="connsiteY12" fmla="*/ 467017 h 490830"/>
                <a:gd name="connsiteX13" fmla="*/ 319087 w 638175"/>
                <a:gd name="connsiteY13" fmla="*/ 481305 h 490830"/>
                <a:gd name="connsiteX14" fmla="*/ 376237 w 638175"/>
                <a:gd name="connsiteY14" fmla="*/ 486067 h 490830"/>
                <a:gd name="connsiteX15" fmla="*/ 414337 w 638175"/>
                <a:gd name="connsiteY15" fmla="*/ 490830 h 490830"/>
                <a:gd name="connsiteX16" fmla="*/ 576262 w 638175"/>
                <a:gd name="connsiteY16" fmla="*/ 457492 h 490830"/>
                <a:gd name="connsiteX17" fmla="*/ 604837 w 638175"/>
                <a:gd name="connsiteY17" fmla="*/ 428917 h 490830"/>
                <a:gd name="connsiteX18" fmla="*/ 614362 w 638175"/>
                <a:gd name="connsiteY18" fmla="*/ 414630 h 490830"/>
                <a:gd name="connsiteX19" fmla="*/ 628650 w 638175"/>
                <a:gd name="connsiteY19" fmla="*/ 395580 h 490830"/>
                <a:gd name="connsiteX20" fmla="*/ 638175 w 638175"/>
                <a:gd name="connsiteY20" fmla="*/ 338430 h 490830"/>
                <a:gd name="connsiteX21" fmla="*/ 623887 w 638175"/>
                <a:gd name="connsiteY21" fmla="*/ 286042 h 490830"/>
                <a:gd name="connsiteX22" fmla="*/ 609600 w 638175"/>
                <a:gd name="connsiteY22" fmla="*/ 276517 h 490830"/>
                <a:gd name="connsiteX23" fmla="*/ 542925 w 638175"/>
                <a:gd name="connsiteY23" fmla="*/ 266992 h 490830"/>
                <a:gd name="connsiteX24" fmla="*/ 466725 w 638175"/>
                <a:gd name="connsiteY24" fmla="*/ 257467 h 490830"/>
                <a:gd name="connsiteX25" fmla="*/ 371475 w 638175"/>
                <a:gd name="connsiteY25" fmla="*/ 247942 h 490830"/>
                <a:gd name="connsiteX26" fmla="*/ 319087 w 638175"/>
                <a:gd name="connsiteY26" fmla="*/ 224130 h 490830"/>
                <a:gd name="connsiteX27" fmla="*/ 285750 w 638175"/>
                <a:gd name="connsiteY27" fmla="*/ 190792 h 490830"/>
                <a:gd name="connsiteX28" fmla="*/ 257175 w 638175"/>
                <a:gd name="connsiteY28" fmla="*/ 133642 h 490830"/>
                <a:gd name="connsiteX29" fmla="*/ 247650 w 638175"/>
                <a:gd name="connsiteY29" fmla="*/ 109830 h 490830"/>
                <a:gd name="connsiteX30" fmla="*/ 219075 w 638175"/>
                <a:gd name="connsiteY30" fmla="*/ 71730 h 490830"/>
                <a:gd name="connsiteX31" fmla="*/ 204787 w 638175"/>
                <a:gd name="connsiteY31" fmla="*/ 52680 h 490830"/>
                <a:gd name="connsiteX32" fmla="*/ 185737 w 638175"/>
                <a:gd name="connsiteY32" fmla="*/ 38392 h 490830"/>
                <a:gd name="connsiteX33" fmla="*/ 180975 w 638175"/>
                <a:gd name="connsiteY33" fmla="*/ 24105 h 490830"/>
                <a:gd name="connsiteX34" fmla="*/ 161925 w 638175"/>
                <a:gd name="connsiteY34" fmla="*/ 19342 h 490830"/>
                <a:gd name="connsiteX35" fmla="*/ 142875 w 638175"/>
                <a:gd name="connsiteY35" fmla="*/ 292 h 490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638175" h="490830">
                  <a:moveTo>
                    <a:pt x="142875" y="292"/>
                  </a:moveTo>
                  <a:cubicBezTo>
                    <a:pt x="131763" y="-1295"/>
                    <a:pt x="110281" y="3804"/>
                    <a:pt x="95250" y="9817"/>
                  </a:cubicBezTo>
                  <a:cubicBezTo>
                    <a:pt x="59650" y="24057"/>
                    <a:pt x="54240" y="31777"/>
                    <a:pt x="33337" y="52680"/>
                  </a:cubicBezTo>
                  <a:cubicBezTo>
                    <a:pt x="25719" y="71725"/>
                    <a:pt x="13302" y="101414"/>
                    <a:pt x="9525" y="119355"/>
                  </a:cubicBezTo>
                  <a:cubicBezTo>
                    <a:pt x="6238" y="134967"/>
                    <a:pt x="6626" y="151135"/>
                    <a:pt x="4762" y="166980"/>
                  </a:cubicBezTo>
                  <a:cubicBezTo>
                    <a:pt x="3450" y="178128"/>
                    <a:pt x="1587" y="189205"/>
                    <a:pt x="0" y="200317"/>
                  </a:cubicBezTo>
                  <a:cubicBezTo>
                    <a:pt x="7112" y="292786"/>
                    <a:pt x="-4223" y="232398"/>
                    <a:pt x="19050" y="295567"/>
                  </a:cubicBezTo>
                  <a:cubicBezTo>
                    <a:pt x="25992" y="314409"/>
                    <a:pt x="25556" y="337037"/>
                    <a:pt x="38100" y="352717"/>
                  </a:cubicBezTo>
                  <a:cubicBezTo>
                    <a:pt x="48784" y="366073"/>
                    <a:pt x="62309" y="384776"/>
                    <a:pt x="76200" y="395580"/>
                  </a:cubicBezTo>
                  <a:cubicBezTo>
                    <a:pt x="83507" y="401263"/>
                    <a:pt x="91624" y="405953"/>
                    <a:pt x="100012" y="409867"/>
                  </a:cubicBezTo>
                  <a:cubicBezTo>
                    <a:pt x="147265" y="431918"/>
                    <a:pt x="138702" y="425093"/>
                    <a:pt x="180975" y="438442"/>
                  </a:cubicBezTo>
                  <a:cubicBezTo>
                    <a:pt x="200123" y="444489"/>
                    <a:pt x="218435" y="453553"/>
                    <a:pt x="238125" y="457492"/>
                  </a:cubicBezTo>
                  <a:cubicBezTo>
                    <a:pt x="272944" y="464457"/>
                    <a:pt x="253924" y="461110"/>
                    <a:pt x="295275" y="467017"/>
                  </a:cubicBezTo>
                  <a:cubicBezTo>
                    <a:pt x="303212" y="471780"/>
                    <a:pt x="310076" y="479185"/>
                    <a:pt x="319087" y="481305"/>
                  </a:cubicBezTo>
                  <a:cubicBezTo>
                    <a:pt x="337695" y="485683"/>
                    <a:pt x="357216" y="484165"/>
                    <a:pt x="376237" y="486067"/>
                  </a:cubicBezTo>
                  <a:cubicBezTo>
                    <a:pt x="388972" y="487341"/>
                    <a:pt x="401637" y="489242"/>
                    <a:pt x="414337" y="490830"/>
                  </a:cubicBezTo>
                  <a:cubicBezTo>
                    <a:pt x="476513" y="483921"/>
                    <a:pt x="528965" y="495330"/>
                    <a:pt x="576262" y="457492"/>
                  </a:cubicBezTo>
                  <a:cubicBezTo>
                    <a:pt x="664880" y="386598"/>
                    <a:pt x="532824" y="476927"/>
                    <a:pt x="604837" y="428917"/>
                  </a:cubicBezTo>
                  <a:cubicBezTo>
                    <a:pt x="608012" y="424155"/>
                    <a:pt x="611035" y="419287"/>
                    <a:pt x="614362" y="414630"/>
                  </a:cubicBezTo>
                  <a:cubicBezTo>
                    <a:pt x="618976" y="408171"/>
                    <a:pt x="625426" y="402833"/>
                    <a:pt x="628650" y="395580"/>
                  </a:cubicBezTo>
                  <a:cubicBezTo>
                    <a:pt x="631580" y="388987"/>
                    <a:pt x="637860" y="340638"/>
                    <a:pt x="638175" y="338430"/>
                  </a:cubicBezTo>
                  <a:cubicBezTo>
                    <a:pt x="633412" y="320967"/>
                    <a:pt x="631472" y="302477"/>
                    <a:pt x="623887" y="286042"/>
                  </a:cubicBezTo>
                  <a:cubicBezTo>
                    <a:pt x="621488" y="280845"/>
                    <a:pt x="614861" y="278772"/>
                    <a:pt x="609600" y="276517"/>
                  </a:cubicBezTo>
                  <a:cubicBezTo>
                    <a:pt x="593784" y="269739"/>
                    <a:pt x="551452" y="267890"/>
                    <a:pt x="542925" y="266992"/>
                  </a:cubicBezTo>
                  <a:cubicBezTo>
                    <a:pt x="449709" y="257180"/>
                    <a:pt x="544900" y="267239"/>
                    <a:pt x="466725" y="257467"/>
                  </a:cubicBezTo>
                  <a:cubicBezTo>
                    <a:pt x="431028" y="253005"/>
                    <a:pt x="408182" y="251279"/>
                    <a:pt x="371475" y="247942"/>
                  </a:cubicBezTo>
                  <a:cubicBezTo>
                    <a:pt x="343372" y="242322"/>
                    <a:pt x="344589" y="245709"/>
                    <a:pt x="319087" y="224130"/>
                  </a:cubicBezTo>
                  <a:cubicBezTo>
                    <a:pt x="307090" y="213979"/>
                    <a:pt x="285750" y="190792"/>
                    <a:pt x="285750" y="190792"/>
                  </a:cubicBezTo>
                  <a:cubicBezTo>
                    <a:pt x="266645" y="123925"/>
                    <a:pt x="289415" y="187375"/>
                    <a:pt x="257175" y="133642"/>
                  </a:cubicBezTo>
                  <a:cubicBezTo>
                    <a:pt x="252777" y="126311"/>
                    <a:pt x="252130" y="117111"/>
                    <a:pt x="247650" y="109830"/>
                  </a:cubicBezTo>
                  <a:cubicBezTo>
                    <a:pt x="239330" y="96310"/>
                    <a:pt x="228600" y="84430"/>
                    <a:pt x="219075" y="71730"/>
                  </a:cubicBezTo>
                  <a:cubicBezTo>
                    <a:pt x="214312" y="65380"/>
                    <a:pt x="211137" y="57443"/>
                    <a:pt x="204787" y="52680"/>
                  </a:cubicBezTo>
                  <a:lnTo>
                    <a:pt x="185737" y="38392"/>
                  </a:lnTo>
                  <a:cubicBezTo>
                    <a:pt x="184150" y="33630"/>
                    <a:pt x="184895" y="27241"/>
                    <a:pt x="180975" y="24105"/>
                  </a:cubicBezTo>
                  <a:cubicBezTo>
                    <a:pt x="175864" y="20016"/>
                    <a:pt x="168219" y="21140"/>
                    <a:pt x="161925" y="19342"/>
                  </a:cubicBezTo>
                  <a:cubicBezTo>
                    <a:pt x="157098" y="17963"/>
                    <a:pt x="153987" y="1879"/>
                    <a:pt x="142875" y="292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50C66541-8427-48C1-8A40-B879F1FC7F19}"/>
                </a:ext>
              </a:extLst>
            </p:cNvPr>
            <p:cNvSpPr/>
            <p:nvPr/>
          </p:nvSpPr>
          <p:spPr>
            <a:xfrm>
              <a:off x="4981575" y="5753100"/>
              <a:ext cx="1385888" cy="747713"/>
            </a:xfrm>
            <a:custGeom>
              <a:avLst/>
              <a:gdLst>
                <a:gd name="connsiteX0" fmla="*/ 476250 w 1385888"/>
                <a:gd name="connsiteY0" fmla="*/ 0 h 747713"/>
                <a:gd name="connsiteX1" fmla="*/ 395288 w 1385888"/>
                <a:gd name="connsiteY1" fmla="*/ 42863 h 747713"/>
                <a:gd name="connsiteX2" fmla="*/ 361950 w 1385888"/>
                <a:gd name="connsiteY2" fmla="*/ 57150 h 747713"/>
                <a:gd name="connsiteX3" fmla="*/ 309563 w 1385888"/>
                <a:gd name="connsiteY3" fmla="*/ 100013 h 747713"/>
                <a:gd name="connsiteX4" fmla="*/ 271463 w 1385888"/>
                <a:gd name="connsiteY4" fmla="*/ 123825 h 747713"/>
                <a:gd name="connsiteX5" fmla="*/ 242888 w 1385888"/>
                <a:gd name="connsiteY5" fmla="*/ 152400 h 747713"/>
                <a:gd name="connsiteX6" fmla="*/ 214313 w 1385888"/>
                <a:gd name="connsiteY6" fmla="*/ 171450 h 747713"/>
                <a:gd name="connsiteX7" fmla="*/ 185738 w 1385888"/>
                <a:gd name="connsiteY7" fmla="*/ 204788 h 747713"/>
                <a:gd name="connsiteX8" fmla="*/ 138113 w 1385888"/>
                <a:gd name="connsiteY8" fmla="*/ 233363 h 747713"/>
                <a:gd name="connsiteX9" fmla="*/ 114300 w 1385888"/>
                <a:gd name="connsiteY9" fmla="*/ 257175 h 747713"/>
                <a:gd name="connsiteX10" fmla="*/ 95250 w 1385888"/>
                <a:gd name="connsiteY10" fmla="*/ 271463 h 747713"/>
                <a:gd name="connsiteX11" fmla="*/ 76200 w 1385888"/>
                <a:gd name="connsiteY11" fmla="*/ 304800 h 747713"/>
                <a:gd name="connsiteX12" fmla="*/ 52388 w 1385888"/>
                <a:gd name="connsiteY12" fmla="*/ 357188 h 747713"/>
                <a:gd name="connsiteX13" fmla="*/ 42863 w 1385888"/>
                <a:gd name="connsiteY13" fmla="*/ 371475 h 747713"/>
                <a:gd name="connsiteX14" fmla="*/ 23813 w 1385888"/>
                <a:gd name="connsiteY14" fmla="*/ 428625 h 747713"/>
                <a:gd name="connsiteX15" fmla="*/ 0 w 1385888"/>
                <a:gd name="connsiteY15" fmla="*/ 500063 h 747713"/>
                <a:gd name="connsiteX16" fmla="*/ 14288 w 1385888"/>
                <a:gd name="connsiteY16" fmla="*/ 633413 h 747713"/>
                <a:gd name="connsiteX17" fmla="*/ 33338 w 1385888"/>
                <a:gd name="connsiteY17" fmla="*/ 661988 h 747713"/>
                <a:gd name="connsiteX18" fmla="*/ 90488 w 1385888"/>
                <a:gd name="connsiteY18" fmla="*/ 700088 h 747713"/>
                <a:gd name="connsiteX19" fmla="*/ 114300 w 1385888"/>
                <a:gd name="connsiteY19" fmla="*/ 704850 h 747713"/>
                <a:gd name="connsiteX20" fmla="*/ 219075 w 1385888"/>
                <a:gd name="connsiteY20" fmla="*/ 690563 h 747713"/>
                <a:gd name="connsiteX21" fmla="*/ 252413 w 1385888"/>
                <a:gd name="connsiteY21" fmla="*/ 681038 h 747713"/>
                <a:gd name="connsiteX22" fmla="*/ 328613 w 1385888"/>
                <a:gd name="connsiteY22" fmla="*/ 652463 h 747713"/>
                <a:gd name="connsiteX23" fmla="*/ 381000 w 1385888"/>
                <a:gd name="connsiteY23" fmla="*/ 642938 h 747713"/>
                <a:gd name="connsiteX24" fmla="*/ 419100 w 1385888"/>
                <a:gd name="connsiteY24" fmla="*/ 633413 h 747713"/>
                <a:gd name="connsiteX25" fmla="*/ 452438 w 1385888"/>
                <a:gd name="connsiteY25" fmla="*/ 628650 h 747713"/>
                <a:gd name="connsiteX26" fmla="*/ 657225 w 1385888"/>
                <a:gd name="connsiteY26" fmla="*/ 628650 h 747713"/>
                <a:gd name="connsiteX27" fmla="*/ 714375 w 1385888"/>
                <a:gd name="connsiteY27" fmla="*/ 666750 h 747713"/>
                <a:gd name="connsiteX28" fmla="*/ 762000 w 1385888"/>
                <a:gd name="connsiteY28" fmla="*/ 695325 h 747713"/>
                <a:gd name="connsiteX29" fmla="*/ 876300 w 1385888"/>
                <a:gd name="connsiteY29" fmla="*/ 738188 h 747713"/>
                <a:gd name="connsiteX30" fmla="*/ 928688 w 1385888"/>
                <a:gd name="connsiteY30" fmla="*/ 742950 h 747713"/>
                <a:gd name="connsiteX31" fmla="*/ 976313 w 1385888"/>
                <a:gd name="connsiteY31" fmla="*/ 747713 h 747713"/>
                <a:gd name="connsiteX32" fmla="*/ 1143000 w 1385888"/>
                <a:gd name="connsiteY32" fmla="*/ 728663 h 747713"/>
                <a:gd name="connsiteX33" fmla="*/ 1204913 w 1385888"/>
                <a:gd name="connsiteY33" fmla="*/ 700088 h 747713"/>
                <a:gd name="connsiteX34" fmla="*/ 1238250 w 1385888"/>
                <a:gd name="connsiteY34" fmla="*/ 685800 h 747713"/>
                <a:gd name="connsiteX35" fmla="*/ 1262063 w 1385888"/>
                <a:gd name="connsiteY35" fmla="*/ 657225 h 747713"/>
                <a:gd name="connsiteX36" fmla="*/ 1281113 w 1385888"/>
                <a:gd name="connsiteY36" fmla="*/ 628650 h 747713"/>
                <a:gd name="connsiteX37" fmla="*/ 1333500 w 1385888"/>
                <a:gd name="connsiteY37" fmla="*/ 566738 h 747713"/>
                <a:gd name="connsiteX38" fmla="*/ 1343025 w 1385888"/>
                <a:gd name="connsiteY38" fmla="*/ 547688 h 747713"/>
                <a:gd name="connsiteX39" fmla="*/ 1366838 w 1385888"/>
                <a:gd name="connsiteY39" fmla="*/ 509588 h 747713"/>
                <a:gd name="connsiteX40" fmla="*/ 1371600 w 1385888"/>
                <a:gd name="connsiteY40" fmla="*/ 495300 h 747713"/>
                <a:gd name="connsiteX41" fmla="*/ 1385888 w 1385888"/>
                <a:gd name="connsiteY41" fmla="*/ 452438 h 747713"/>
                <a:gd name="connsiteX42" fmla="*/ 1381125 w 1385888"/>
                <a:gd name="connsiteY42" fmla="*/ 390525 h 747713"/>
                <a:gd name="connsiteX43" fmla="*/ 1362075 w 1385888"/>
                <a:gd name="connsiteY43" fmla="*/ 361950 h 747713"/>
                <a:gd name="connsiteX44" fmla="*/ 1328738 w 1385888"/>
                <a:gd name="connsiteY44" fmla="*/ 323850 h 747713"/>
                <a:gd name="connsiteX45" fmla="*/ 1300163 w 1385888"/>
                <a:gd name="connsiteY45" fmla="*/ 304800 h 747713"/>
                <a:gd name="connsiteX46" fmla="*/ 1238250 w 1385888"/>
                <a:gd name="connsiteY46" fmla="*/ 280988 h 747713"/>
                <a:gd name="connsiteX47" fmla="*/ 1128713 w 1385888"/>
                <a:gd name="connsiteY47" fmla="*/ 285750 h 747713"/>
                <a:gd name="connsiteX48" fmla="*/ 962025 w 1385888"/>
                <a:gd name="connsiteY48" fmla="*/ 276225 h 747713"/>
                <a:gd name="connsiteX49" fmla="*/ 800100 w 1385888"/>
                <a:gd name="connsiteY49" fmla="*/ 242888 h 747713"/>
                <a:gd name="connsiteX50" fmla="*/ 690563 w 1385888"/>
                <a:gd name="connsiteY50" fmla="*/ 219075 h 747713"/>
                <a:gd name="connsiteX51" fmla="*/ 647700 w 1385888"/>
                <a:gd name="connsiteY51" fmla="*/ 204788 h 747713"/>
                <a:gd name="connsiteX52" fmla="*/ 614363 w 1385888"/>
                <a:gd name="connsiteY52" fmla="*/ 185738 h 747713"/>
                <a:gd name="connsiteX53" fmla="*/ 557213 w 1385888"/>
                <a:gd name="connsiteY53" fmla="*/ 138113 h 747713"/>
                <a:gd name="connsiteX54" fmla="*/ 542925 w 1385888"/>
                <a:gd name="connsiteY54" fmla="*/ 119063 h 747713"/>
                <a:gd name="connsiteX55" fmla="*/ 490538 w 1385888"/>
                <a:gd name="connsiteY55" fmla="*/ 57150 h 747713"/>
                <a:gd name="connsiteX56" fmla="*/ 476250 w 1385888"/>
                <a:gd name="connsiteY56" fmla="*/ 33338 h 747713"/>
                <a:gd name="connsiteX57" fmla="*/ 476250 w 1385888"/>
                <a:gd name="connsiteY57" fmla="*/ 0 h 747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385888" h="747713">
                  <a:moveTo>
                    <a:pt x="476250" y="0"/>
                  </a:moveTo>
                  <a:cubicBezTo>
                    <a:pt x="406453" y="13961"/>
                    <a:pt x="525740" y="-13042"/>
                    <a:pt x="395288" y="42863"/>
                  </a:cubicBezTo>
                  <a:lnTo>
                    <a:pt x="361950" y="57150"/>
                  </a:lnTo>
                  <a:cubicBezTo>
                    <a:pt x="336239" y="82862"/>
                    <a:pt x="341160" y="81055"/>
                    <a:pt x="309563" y="100013"/>
                  </a:cubicBezTo>
                  <a:cubicBezTo>
                    <a:pt x="285758" y="114296"/>
                    <a:pt x="293572" y="103927"/>
                    <a:pt x="271463" y="123825"/>
                  </a:cubicBezTo>
                  <a:cubicBezTo>
                    <a:pt x="261450" y="132836"/>
                    <a:pt x="253236" y="143776"/>
                    <a:pt x="242888" y="152400"/>
                  </a:cubicBezTo>
                  <a:cubicBezTo>
                    <a:pt x="234094" y="159729"/>
                    <a:pt x="222752" y="163715"/>
                    <a:pt x="214313" y="171450"/>
                  </a:cubicBezTo>
                  <a:cubicBezTo>
                    <a:pt x="203524" y="181340"/>
                    <a:pt x="197097" y="195559"/>
                    <a:pt x="185738" y="204788"/>
                  </a:cubicBezTo>
                  <a:cubicBezTo>
                    <a:pt x="171370" y="216462"/>
                    <a:pt x="153042" y="222415"/>
                    <a:pt x="138113" y="233363"/>
                  </a:cubicBezTo>
                  <a:cubicBezTo>
                    <a:pt x="129061" y="240001"/>
                    <a:pt x="122690" y="249717"/>
                    <a:pt x="114300" y="257175"/>
                  </a:cubicBezTo>
                  <a:cubicBezTo>
                    <a:pt x="108367" y="262448"/>
                    <a:pt x="101600" y="266700"/>
                    <a:pt x="95250" y="271463"/>
                  </a:cubicBezTo>
                  <a:cubicBezTo>
                    <a:pt x="58108" y="345747"/>
                    <a:pt x="109864" y="244204"/>
                    <a:pt x="76200" y="304800"/>
                  </a:cubicBezTo>
                  <a:cubicBezTo>
                    <a:pt x="34220" y="380364"/>
                    <a:pt x="85030" y="291903"/>
                    <a:pt x="52388" y="357188"/>
                  </a:cubicBezTo>
                  <a:cubicBezTo>
                    <a:pt x="49828" y="362307"/>
                    <a:pt x="45423" y="366356"/>
                    <a:pt x="42863" y="371475"/>
                  </a:cubicBezTo>
                  <a:cubicBezTo>
                    <a:pt x="29997" y="397207"/>
                    <a:pt x="34401" y="398980"/>
                    <a:pt x="23813" y="428625"/>
                  </a:cubicBezTo>
                  <a:cubicBezTo>
                    <a:pt x="-3193" y="504241"/>
                    <a:pt x="20644" y="417485"/>
                    <a:pt x="0" y="500063"/>
                  </a:cubicBezTo>
                  <a:cubicBezTo>
                    <a:pt x="4763" y="544513"/>
                    <a:pt x="5273" y="589627"/>
                    <a:pt x="14288" y="633413"/>
                  </a:cubicBezTo>
                  <a:cubicBezTo>
                    <a:pt x="16596" y="644625"/>
                    <a:pt x="26187" y="653049"/>
                    <a:pt x="33338" y="661988"/>
                  </a:cubicBezTo>
                  <a:cubicBezTo>
                    <a:pt x="47166" y="679273"/>
                    <a:pt x="68488" y="695688"/>
                    <a:pt x="90488" y="700088"/>
                  </a:cubicBezTo>
                  <a:lnTo>
                    <a:pt x="114300" y="704850"/>
                  </a:lnTo>
                  <a:cubicBezTo>
                    <a:pt x="149225" y="700088"/>
                    <a:pt x="184339" y="696552"/>
                    <a:pt x="219075" y="690563"/>
                  </a:cubicBezTo>
                  <a:cubicBezTo>
                    <a:pt x="230464" y="688599"/>
                    <a:pt x="241497" y="684835"/>
                    <a:pt x="252413" y="681038"/>
                  </a:cubicBezTo>
                  <a:cubicBezTo>
                    <a:pt x="278035" y="672126"/>
                    <a:pt x="301855" y="656923"/>
                    <a:pt x="328613" y="652463"/>
                  </a:cubicBezTo>
                  <a:cubicBezTo>
                    <a:pt x="346101" y="649548"/>
                    <a:pt x="363705" y="646929"/>
                    <a:pt x="381000" y="642938"/>
                  </a:cubicBezTo>
                  <a:cubicBezTo>
                    <a:pt x="393756" y="639994"/>
                    <a:pt x="406263" y="635980"/>
                    <a:pt x="419100" y="633413"/>
                  </a:cubicBezTo>
                  <a:cubicBezTo>
                    <a:pt x="430108" y="631211"/>
                    <a:pt x="441325" y="630238"/>
                    <a:pt x="452438" y="628650"/>
                  </a:cubicBezTo>
                  <a:cubicBezTo>
                    <a:pt x="527943" y="603482"/>
                    <a:pt x="522979" y="601253"/>
                    <a:pt x="657225" y="628650"/>
                  </a:cubicBezTo>
                  <a:cubicBezTo>
                    <a:pt x="679658" y="633228"/>
                    <a:pt x="695153" y="654312"/>
                    <a:pt x="714375" y="666750"/>
                  </a:cubicBezTo>
                  <a:cubicBezTo>
                    <a:pt x="714376" y="666751"/>
                    <a:pt x="761998" y="695324"/>
                    <a:pt x="762000" y="695325"/>
                  </a:cubicBezTo>
                  <a:cubicBezTo>
                    <a:pt x="771127" y="698976"/>
                    <a:pt x="853908" y="733710"/>
                    <a:pt x="876300" y="738188"/>
                  </a:cubicBezTo>
                  <a:cubicBezTo>
                    <a:pt x="893494" y="741627"/>
                    <a:pt x="911232" y="741288"/>
                    <a:pt x="928688" y="742950"/>
                  </a:cubicBezTo>
                  <a:lnTo>
                    <a:pt x="976313" y="747713"/>
                  </a:lnTo>
                  <a:cubicBezTo>
                    <a:pt x="1036761" y="743063"/>
                    <a:pt x="1087293" y="745048"/>
                    <a:pt x="1143000" y="728663"/>
                  </a:cubicBezTo>
                  <a:cubicBezTo>
                    <a:pt x="1196611" y="712895"/>
                    <a:pt x="1164799" y="720145"/>
                    <a:pt x="1204913" y="700088"/>
                  </a:cubicBezTo>
                  <a:cubicBezTo>
                    <a:pt x="1215727" y="694681"/>
                    <a:pt x="1227138" y="690563"/>
                    <a:pt x="1238250" y="685800"/>
                  </a:cubicBezTo>
                  <a:cubicBezTo>
                    <a:pt x="1246188" y="676275"/>
                    <a:pt x="1254624" y="667144"/>
                    <a:pt x="1262063" y="657225"/>
                  </a:cubicBezTo>
                  <a:cubicBezTo>
                    <a:pt x="1268932" y="648067"/>
                    <a:pt x="1273962" y="637589"/>
                    <a:pt x="1281113" y="628650"/>
                  </a:cubicBezTo>
                  <a:cubicBezTo>
                    <a:pt x="1305220" y="598516"/>
                    <a:pt x="1310252" y="613233"/>
                    <a:pt x="1333500" y="566738"/>
                  </a:cubicBezTo>
                  <a:cubicBezTo>
                    <a:pt x="1336675" y="560388"/>
                    <a:pt x="1339503" y="553852"/>
                    <a:pt x="1343025" y="547688"/>
                  </a:cubicBezTo>
                  <a:cubicBezTo>
                    <a:pt x="1358130" y="521254"/>
                    <a:pt x="1348884" y="545495"/>
                    <a:pt x="1366838" y="509588"/>
                  </a:cubicBezTo>
                  <a:cubicBezTo>
                    <a:pt x="1369083" y="505098"/>
                    <a:pt x="1369837" y="500001"/>
                    <a:pt x="1371600" y="495300"/>
                  </a:cubicBezTo>
                  <a:cubicBezTo>
                    <a:pt x="1385052" y="459426"/>
                    <a:pt x="1377906" y="484364"/>
                    <a:pt x="1385888" y="452438"/>
                  </a:cubicBezTo>
                  <a:cubicBezTo>
                    <a:pt x="1384300" y="431800"/>
                    <a:pt x="1386393" y="410542"/>
                    <a:pt x="1381125" y="390525"/>
                  </a:cubicBezTo>
                  <a:cubicBezTo>
                    <a:pt x="1378212" y="379454"/>
                    <a:pt x="1368640" y="371328"/>
                    <a:pt x="1362075" y="361950"/>
                  </a:cubicBezTo>
                  <a:cubicBezTo>
                    <a:pt x="1352316" y="348008"/>
                    <a:pt x="1342182" y="334605"/>
                    <a:pt x="1328738" y="323850"/>
                  </a:cubicBezTo>
                  <a:cubicBezTo>
                    <a:pt x="1319799" y="316699"/>
                    <a:pt x="1310242" y="310227"/>
                    <a:pt x="1300163" y="304800"/>
                  </a:cubicBezTo>
                  <a:cubicBezTo>
                    <a:pt x="1280403" y="294160"/>
                    <a:pt x="1259355" y="288023"/>
                    <a:pt x="1238250" y="280988"/>
                  </a:cubicBezTo>
                  <a:cubicBezTo>
                    <a:pt x="1201738" y="282575"/>
                    <a:pt x="1165260" y="285750"/>
                    <a:pt x="1128713" y="285750"/>
                  </a:cubicBezTo>
                  <a:cubicBezTo>
                    <a:pt x="1047699" y="285750"/>
                    <a:pt x="1027486" y="282772"/>
                    <a:pt x="962025" y="276225"/>
                  </a:cubicBezTo>
                  <a:cubicBezTo>
                    <a:pt x="875409" y="252603"/>
                    <a:pt x="924347" y="264187"/>
                    <a:pt x="800100" y="242888"/>
                  </a:cubicBezTo>
                  <a:cubicBezTo>
                    <a:pt x="738385" y="232308"/>
                    <a:pt x="749128" y="236644"/>
                    <a:pt x="690563" y="219075"/>
                  </a:cubicBezTo>
                  <a:cubicBezTo>
                    <a:pt x="676138" y="214747"/>
                    <a:pt x="661498" y="210824"/>
                    <a:pt x="647700" y="204788"/>
                  </a:cubicBezTo>
                  <a:cubicBezTo>
                    <a:pt x="635974" y="199658"/>
                    <a:pt x="625263" y="192446"/>
                    <a:pt x="614363" y="185738"/>
                  </a:cubicBezTo>
                  <a:cubicBezTo>
                    <a:pt x="585680" y="168086"/>
                    <a:pt x="580822" y="164345"/>
                    <a:pt x="557213" y="138113"/>
                  </a:cubicBezTo>
                  <a:cubicBezTo>
                    <a:pt x="551903" y="132213"/>
                    <a:pt x="548152" y="125037"/>
                    <a:pt x="542925" y="119063"/>
                  </a:cubicBezTo>
                  <a:cubicBezTo>
                    <a:pt x="516405" y="88755"/>
                    <a:pt x="518647" y="103995"/>
                    <a:pt x="490538" y="57150"/>
                  </a:cubicBezTo>
                  <a:cubicBezTo>
                    <a:pt x="485775" y="49213"/>
                    <a:pt x="482274" y="40366"/>
                    <a:pt x="476250" y="33338"/>
                  </a:cubicBezTo>
                  <a:cubicBezTo>
                    <a:pt x="448663" y="1154"/>
                    <a:pt x="470939" y="41764"/>
                    <a:pt x="476250" y="0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83" name="Group 82">
              <a:extLst>
                <a:ext uri="{FF2B5EF4-FFF2-40B4-BE49-F238E27FC236}">
                  <a16:creationId xmlns:a16="http://schemas.microsoft.com/office/drawing/2014/main" id="{0771DAFE-7F4A-4DEE-B34A-DE00692CFD79}"/>
                </a:ext>
              </a:extLst>
            </p:cNvPr>
            <p:cNvGrpSpPr/>
            <p:nvPr/>
          </p:nvGrpSpPr>
          <p:grpSpPr>
            <a:xfrm>
              <a:off x="2651913" y="2967038"/>
              <a:ext cx="5540715" cy="3905250"/>
              <a:chOff x="2556663" y="2967038"/>
              <a:chExt cx="5540715" cy="3905250"/>
            </a:xfrm>
            <a:noFill/>
          </p:grpSpPr>
          <p:sp>
            <p:nvSpPr>
              <p:cNvPr id="92" name="Freeform: Shape 91">
                <a:extLst>
                  <a:ext uri="{FF2B5EF4-FFF2-40B4-BE49-F238E27FC236}">
                    <a16:creationId xmlns:a16="http://schemas.microsoft.com/office/drawing/2014/main" id="{2978962B-5C63-4BC7-96B6-F5FA98844378}"/>
                  </a:ext>
                </a:extLst>
              </p:cNvPr>
              <p:cNvSpPr/>
              <p:nvPr/>
            </p:nvSpPr>
            <p:spPr>
              <a:xfrm>
                <a:off x="2556663" y="2967038"/>
                <a:ext cx="5540715" cy="3905250"/>
              </a:xfrm>
              <a:custGeom>
                <a:avLst/>
                <a:gdLst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1525 w 5540715"/>
                  <a:gd name="connsiteY319" fmla="*/ 20288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19716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72525 w 5540715"/>
                  <a:gd name="connsiteY307" fmla="*/ 1795462 h 3905250"/>
                  <a:gd name="connsiteX308" fmla="*/ 2329662 w 5540715"/>
                  <a:gd name="connsiteY308" fmla="*/ 1838325 h 3905250"/>
                  <a:gd name="connsiteX309" fmla="*/ 2305850 w 5540715"/>
                  <a:gd name="connsiteY309" fmla="*/ 1876425 h 3905250"/>
                  <a:gd name="connsiteX310" fmla="*/ 2296325 w 5540715"/>
                  <a:gd name="connsiteY310" fmla="*/ 1890712 h 3905250"/>
                  <a:gd name="connsiteX311" fmla="*/ 2253462 w 5540715"/>
                  <a:gd name="connsiteY311" fmla="*/ 1924050 h 3905250"/>
                  <a:gd name="connsiteX312" fmla="*/ 2234412 w 5540715"/>
                  <a:gd name="connsiteY312" fmla="*/ 1943100 h 3905250"/>
                  <a:gd name="connsiteX313" fmla="*/ 2220125 w 5540715"/>
                  <a:gd name="connsiteY313" fmla="*/ 1947862 h 3905250"/>
                  <a:gd name="connsiteX314" fmla="*/ 2186787 w 5540715"/>
                  <a:gd name="connsiteY314" fmla="*/ 1966912 h 3905250"/>
                  <a:gd name="connsiteX315" fmla="*/ 2148687 w 5540715"/>
                  <a:gd name="connsiteY315" fmla="*/ 1985962 h 3905250"/>
                  <a:gd name="connsiteX316" fmla="*/ 2110587 w 5540715"/>
                  <a:gd name="connsiteY316" fmla="*/ 1995487 h 3905250"/>
                  <a:gd name="connsiteX317" fmla="*/ 2072487 w 5540715"/>
                  <a:gd name="connsiteY317" fmla="*/ 1971675 h 3905250"/>
                  <a:gd name="connsiteX318" fmla="*/ 1996288 w 5540715"/>
                  <a:gd name="connsiteY318" fmla="*/ 1990725 h 3905250"/>
                  <a:gd name="connsiteX319" fmla="*/ 1939137 w 5540715"/>
                  <a:gd name="connsiteY319" fmla="*/ 2047875 h 3905250"/>
                  <a:gd name="connsiteX320" fmla="*/ 1910562 w 5540715"/>
                  <a:gd name="connsiteY320" fmla="*/ 2071687 h 3905250"/>
                  <a:gd name="connsiteX321" fmla="*/ 1886750 w 5540715"/>
                  <a:gd name="connsiteY321" fmla="*/ 2081212 h 3905250"/>
                  <a:gd name="connsiteX322" fmla="*/ 1858175 w 5540715"/>
                  <a:gd name="connsiteY322" fmla="*/ 2100262 h 3905250"/>
                  <a:gd name="connsiteX323" fmla="*/ 1834362 w 5540715"/>
                  <a:gd name="connsiteY323" fmla="*/ 2109787 h 3905250"/>
                  <a:gd name="connsiteX324" fmla="*/ 1815312 w 5540715"/>
                  <a:gd name="connsiteY324" fmla="*/ 2124075 h 3905250"/>
                  <a:gd name="connsiteX325" fmla="*/ 1796262 w 5540715"/>
                  <a:gd name="connsiteY325" fmla="*/ 2133600 h 3905250"/>
                  <a:gd name="connsiteX326" fmla="*/ 1786737 w 5540715"/>
                  <a:gd name="connsiteY326" fmla="*/ 2147887 h 3905250"/>
                  <a:gd name="connsiteX327" fmla="*/ 1772450 w 5540715"/>
                  <a:gd name="connsiteY327" fmla="*/ 2152650 h 3905250"/>
                  <a:gd name="connsiteX328" fmla="*/ 1753400 w 5540715"/>
                  <a:gd name="connsiteY328" fmla="*/ 2166937 h 3905250"/>
                  <a:gd name="connsiteX329" fmla="*/ 1696250 w 5540715"/>
                  <a:gd name="connsiteY329" fmla="*/ 2219325 h 3905250"/>
                  <a:gd name="connsiteX330" fmla="*/ 1672437 w 5540715"/>
                  <a:gd name="connsiteY330" fmla="*/ 2238375 h 3905250"/>
                  <a:gd name="connsiteX331" fmla="*/ 1648625 w 5540715"/>
                  <a:gd name="connsiteY331" fmla="*/ 2252662 h 3905250"/>
                  <a:gd name="connsiteX332" fmla="*/ 1615287 w 5540715"/>
                  <a:gd name="connsiteY332" fmla="*/ 2286000 h 3905250"/>
                  <a:gd name="connsiteX333" fmla="*/ 1591475 w 5540715"/>
                  <a:gd name="connsiteY333" fmla="*/ 2305050 h 3905250"/>
                  <a:gd name="connsiteX334" fmla="*/ 1577187 w 5540715"/>
                  <a:gd name="connsiteY334" fmla="*/ 2314575 h 3905250"/>
                  <a:gd name="connsiteX335" fmla="*/ 1562900 w 5540715"/>
                  <a:gd name="connsiteY335" fmla="*/ 2328862 h 3905250"/>
                  <a:gd name="connsiteX336" fmla="*/ 1558137 w 5540715"/>
                  <a:gd name="connsiteY336" fmla="*/ 2343150 h 3905250"/>
                  <a:gd name="connsiteX337" fmla="*/ 1520037 w 5540715"/>
                  <a:gd name="connsiteY337" fmla="*/ 2366962 h 3905250"/>
                  <a:gd name="connsiteX338" fmla="*/ 1496225 w 5540715"/>
                  <a:gd name="connsiteY338" fmla="*/ 2381250 h 3905250"/>
                  <a:gd name="connsiteX339" fmla="*/ 1477175 w 5540715"/>
                  <a:gd name="connsiteY339" fmla="*/ 2395537 h 3905250"/>
                  <a:gd name="connsiteX340" fmla="*/ 1462887 w 5540715"/>
                  <a:gd name="connsiteY340" fmla="*/ 2400300 h 3905250"/>
                  <a:gd name="connsiteX341" fmla="*/ 1424787 w 5540715"/>
                  <a:gd name="connsiteY341" fmla="*/ 2419350 h 3905250"/>
                  <a:gd name="connsiteX342" fmla="*/ 1405737 w 5540715"/>
                  <a:gd name="connsiteY342" fmla="*/ 2428875 h 3905250"/>
                  <a:gd name="connsiteX343" fmla="*/ 1362875 w 5540715"/>
                  <a:gd name="connsiteY343" fmla="*/ 2462212 h 3905250"/>
                  <a:gd name="connsiteX344" fmla="*/ 1329537 w 5540715"/>
                  <a:gd name="connsiteY344" fmla="*/ 2476500 h 3905250"/>
                  <a:gd name="connsiteX345" fmla="*/ 1310487 w 5540715"/>
                  <a:gd name="connsiteY345" fmla="*/ 2490787 h 3905250"/>
                  <a:gd name="connsiteX346" fmla="*/ 1262862 w 5540715"/>
                  <a:gd name="connsiteY346" fmla="*/ 2514600 h 3905250"/>
                  <a:gd name="connsiteX347" fmla="*/ 1224762 w 5540715"/>
                  <a:gd name="connsiteY347" fmla="*/ 2538412 h 3905250"/>
                  <a:gd name="connsiteX348" fmla="*/ 1210475 w 5540715"/>
                  <a:gd name="connsiteY348" fmla="*/ 2543175 h 3905250"/>
                  <a:gd name="connsiteX349" fmla="*/ 1191425 w 5540715"/>
                  <a:gd name="connsiteY349" fmla="*/ 2557462 h 3905250"/>
                  <a:gd name="connsiteX350" fmla="*/ 1129512 w 5540715"/>
                  <a:gd name="connsiteY350" fmla="*/ 2600325 h 3905250"/>
                  <a:gd name="connsiteX351" fmla="*/ 1100937 w 5540715"/>
                  <a:gd name="connsiteY351" fmla="*/ 2624137 h 3905250"/>
                  <a:gd name="connsiteX352" fmla="*/ 1086650 w 5540715"/>
                  <a:gd name="connsiteY352" fmla="*/ 2638425 h 3905250"/>
                  <a:gd name="connsiteX353" fmla="*/ 1077125 w 5540715"/>
                  <a:gd name="connsiteY353" fmla="*/ 2652712 h 3905250"/>
                  <a:gd name="connsiteX354" fmla="*/ 1053312 w 5540715"/>
                  <a:gd name="connsiteY35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29662 w 5540715"/>
                  <a:gd name="connsiteY307" fmla="*/ 1838325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315375 w 5540715"/>
                  <a:gd name="connsiteY309" fmla="*/ 190976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70156 w 5540715"/>
                  <a:gd name="connsiteY306" fmla="*/ 1804987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70156 w 5540715"/>
                  <a:gd name="connsiteY305" fmla="*/ 1804987 h 3905250"/>
                  <a:gd name="connsiteX306" fmla="*/ 2389193 w 5540715"/>
                  <a:gd name="connsiteY306" fmla="*/ 1881187 h 3905250"/>
                  <a:gd name="connsiteX307" fmla="*/ 2315375 w 5540715"/>
                  <a:gd name="connsiteY307" fmla="*/ 1909762 h 3905250"/>
                  <a:gd name="connsiteX308" fmla="*/ 2253462 w 5540715"/>
                  <a:gd name="connsiteY308" fmla="*/ 1924050 h 3905250"/>
                  <a:gd name="connsiteX309" fmla="*/ 2234412 w 5540715"/>
                  <a:gd name="connsiteY309" fmla="*/ 1943100 h 3905250"/>
                  <a:gd name="connsiteX310" fmla="*/ 2220125 w 5540715"/>
                  <a:gd name="connsiteY310" fmla="*/ 1947862 h 3905250"/>
                  <a:gd name="connsiteX311" fmla="*/ 2186787 w 5540715"/>
                  <a:gd name="connsiteY311" fmla="*/ 1966912 h 3905250"/>
                  <a:gd name="connsiteX312" fmla="*/ 2148687 w 5540715"/>
                  <a:gd name="connsiteY312" fmla="*/ 1985962 h 3905250"/>
                  <a:gd name="connsiteX313" fmla="*/ 2110587 w 5540715"/>
                  <a:gd name="connsiteY313" fmla="*/ 1995487 h 3905250"/>
                  <a:gd name="connsiteX314" fmla="*/ 2072487 w 5540715"/>
                  <a:gd name="connsiteY314" fmla="*/ 1971675 h 3905250"/>
                  <a:gd name="connsiteX315" fmla="*/ 1996288 w 5540715"/>
                  <a:gd name="connsiteY315" fmla="*/ 1990725 h 3905250"/>
                  <a:gd name="connsiteX316" fmla="*/ 1939137 w 5540715"/>
                  <a:gd name="connsiteY316" fmla="*/ 2047875 h 3905250"/>
                  <a:gd name="connsiteX317" fmla="*/ 1910562 w 5540715"/>
                  <a:gd name="connsiteY317" fmla="*/ 2071687 h 3905250"/>
                  <a:gd name="connsiteX318" fmla="*/ 1886750 w 5540715"/>
                  <a:gd name="connsiteY318" fmla="*/ 2081212 h 3905250"/>
                  <a:gd name="connsiteX319" fmla="*/ 1858175 w 5540715"/>
                  <a:gd name="connsiteY319" fmla="*/ 2100262 h 3905250"/>
                  <a:gd name="connsiteX320" fmla="*/ 1834362 w 5540715"/>
                  <a:gd name="connsiteY320" fmla="*/ 2109787 h 3905250"/>
                  <a:gd name="connsiteX321" fmla="*/ 1815312 w 5540715"/>
                  <a:gd name="connsiteY321" fmla="*/ 2124075 h 3905250"/>
                  <a:gd name="connsiteX322" fmla="*/ 1796262 w 5540715"/>
                  <a:gd name="connsiteY322" fmla="*/ 2133600 h 3905250"/>
                  <a:gd name="connsiteX323" fmla="*/ 1786737 w 5540715"/>
                  <a:gd name="connsiteY323" fmla="*/ 2147887 h 3905250"/>
                  <a:gd name="connsiteX324" fmla="*/ 1772450 w 5540715"/>
                  <a:gd name="connsiteY324" fmla="*/ 2152650 h 3905250"/>
                  <a:gd name="connsiteX325" fmla="*/ 1753400 w 5540715"/>
                  <a:gd name="connsiteY325" fmla="*/ 2166937 h 3905250"/>
                  <a:gd name="connsiteX326" fmla="*/ 1696250 w 5540715"/>
                  <a:gd name="connsiteY326" fmla="*/ 2219325 h 3905250"/>
                  <a:gd name="connsiteX327" fmla="*/ 1672437 w 5540715"/>
                  <a:gd name="connsiteY327" fmla="*/ 2238375 h 3905250"/>
                  <a:gd name="connsiteX328" fmla="*/ 1648625 w 5540715"/>
                  <a:gd name="connsiteY328" fmla="*/ 2252662 h 3905250"/>
                  <a:gd name="connsiteX329" fmla="*/ 1615287 w 5540715"/>
                  <a:gd name="connsiteY329" fmla="*/ 2286000 h 3905250"/>
                  <a:gd name="connsiteX330" fmla="*/ 1591475 w 5540715"/>
                  <a:gd name="connsiteY330" fmla="*/ 2305050 h 3905250"/>
                  <a:gd name="connsiteX331" fmla="*/ 1577187 w 5540715"/>
                  <a:gd name="connsiteY331" fmla="*/ 2314575 h 3905250"/>
                  <a:gd name="connsiteX332" fmla="*/ 1562900 w 5540715"/>
                  <a:gd name="connsiteY332" fmla="*/ 2328862 h 3905250"/>
                  <a:gd name="connsiteX333" fmla="*/ 1558137 w 5540715"/>
                  <a:gd name="connsiteY333" fmla="*/ 2343150 h 3905250"/>
                  <a:gd name="connsiteX334" fmla="*/ 1520037 w 5540715"/>
                  <a:gd name="connsiteY334" fmla="*/ 2366962 h 3905250"/>
                  <a:gd name="connsiteX335" fmla="*/ 1496225 w 5540715"/>
                  <a:gd name="connsiteY335" fmla="*/ 2381250 h 3905250"/>
                  <a:gd name="connsiteX336" fmla="*/ 1477175 w 5540715"/>
                  <a:gd name="connsiteY336" fmla="*/ 2395537 h 3905250"/>
                  <a:gd name="connsiteX337" fmla="*/ 1462887 w 5540715"/>
                  <a:gd name="connsiteY337" fmla="*/ 2400300 h 3905250"/>
                  <a:gd name="connsiteX338" fmla="*/ 1424787 w 5540715"/>
                  <a:gd name="connsiteY338" fmla="*/ 2419350 h 3905250"/>
                  <a:gd name="connsiteX339" fmla="*/ 1405737 w 5540715"/>
                  <a:gd name="connsiteY339" fmla="*/ 2428875 h 3905250"/>
                  <a:gd name="connsiteX340" fmla="*/ 1362875 w 5540715"/>
                  <a:gd name="connsiteY340" fmla="*/ 2462212 h 3905250"/>
                  <a:gd name="connsiteX341" fmla="*/ 1329537 w 5540715"/>
                  <a:gd name="connsiteY341" fmla="*/ 2476500 h 3905250"/>
                  <a:gd name="connsiteX342" fmla="*/ 1310487 w 5540715"/>
                  <a:gd name="connsiteY342" fmla="*/ 2490787 h 3905250"/>
                  <a:gd name="connsiteX343" fmla="*/ 1262862 w 5540715"/>
                  <a:gd name="connsiteY343" fmla="*/ 2514600 h 3905250"/>
                  <a:gd name="connsiteX344" fmla="*/ 1224762 w 5540715"/>
                  <a:gd name="connsiteY344" fmla="*/ 2538412 h 3905250"/>
                  <a:gd name="connsiteX345" fmla="*/ 1210475 w 5540715"/>
                  <a:gd name="connsiteY345" fmla="*/ 2543175 h 3905250"/>
                  <a:gd name="connsiteX346" fmla="*/ 1191425 w 5540715"/>
                  <a:gd name="connsiteY346" fmla="*/ 2557462 h 3905250"/>
                  <a:gd name="connsiteX347" fmla="*/ 1129512 w 5540715"/>
                  <a:gd name="connsiteY347" fmla="*/ 2600325 h 3905250"/>
                  <a:gd name="connsiteX348" fmla="*/ 1100937 w 5540715"/>
                  <a:gd name="connsiteY348" fmla="*/ 2624137 h 3905250"/>
                  <a:gd name="connsiteX349" fmla="*/ 1086650 w 5540715"/>
                  <a:gd name="connsiteY349" fmla="*/ 2638425 h 3905250"/>
                  <a:gd name="connsiteX350" fmla="*/ 1077125 w 5540715"/>
                  <a:gd name="connsiteY350" fmla="*/ 2652712 h 3905250"/>
                  <a:gd name="connsiteX351" fmla="*/ 1053312 w 5540715"/>
                  <a:gd name="connsiteY35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70156 w 5540715"/>
                  <a:gd name="connsiteY304" fmla="*/ 1804987 h 3905250"/>
                  <a:gd name="connsiteX305" fmla="*/ 2389193 w 5540715"/>
                  <a:gd name="connsiteY305" fmla="*/ 1881187 h 3905250"/>
                  <a:gd name="connsiteX306" fmla="*/ 2315375 w 5540715"/>
                  <a:gd name="connsiteY306" fmla="*/ 1909762 h 3905250"/>
                  <a:gd name="connsiteX307" fmla="*/ 2253462 w 5540715"/>
                  <a:gd name="connsiteY307" fmla="*/ 1924050 h 3905250"/>
                  <a:gd name="connsiteX308" fmla="*/ 2234412 w 5540715"/>
                  <a:gd name="connsiteY308" fmla="*/ 1943100 h 3905250"/>
                  <a:gd name="connsiteX309" fmla="*/ 2220125 w 5540715"/>
                  <a:gd name="connsiteY309" fmla="*/ 1947862 h 3905250"/>
                  <a:gd name="connsiteX310" fmla="*/ 2186787 w 5540715"/>
                  <a:gd name="connsiteY310" fmla="*/ 1966912 h 3905250"/>
                  <a:gd name="connsiteX311" fmla="*/ 2148687 w 5540715"/>
                  <a:gd name="connsiteY311" fmla="*/ 1985962 h 3905250"/>
                  <a:gd name="connsiteX312" fmla="*/ 2110587 w 5540715"/>
                  <a:gd name="connsiteY312" fmla="*/ 1995487 h 3905250"/>
                  <a:gd name="connsiteX313" fmla="*/ 2072487 w 5540715"/>
                  <a:gd name="connsiteY313" fmla="*/ 1971675 h 3905250"/>
                  <a:gd name="connsiteX314" fmla="*/ 1996288 w 5540715"/>
                  <a:gd name="connsiteY314" fmla="*/ 1990725 h 3905250"/>
                  <a:gd name="connsiteX315" fmla="*/ 1939137 w 5540715"/>
                  <a:gd name="connsiteY315" fmla="*/ 2047875 h 3905250"/>
                  <a:gd name="connsiteX316" fmla="*/ 1910562 w 5540715"/>
                  <a:gd name="connsiteY316" fmla="*/ 2071687 h 3905250"/>
                  <a:gd name="connsiteX317" fmla="*/ 1886750 w 5540715"/>
                  <a:gd name="connsiteY317" fmla="*/ 2081212 h 3905250"/>
                  <a:gd name="connsiteX318" fmla="*/ 1858175 w 5540715"/>
                  <a:gd name="connsiteY318" fmla="*/ 2100262 h 3905250"/>
                  <a:gd name="connsiteX319" fmla="*/ 1834362 w 5540715"/>
                  <a:gd name="connsiteY319" fmla="*/ 2109787 h 3905250"/>
                  <a:gd name="connsiteX320" fmla="*/ 1815312 w 5540715"/>
                  <a:gd name="connsiteY320" fmla="*/ 2124075 h 3905250"/>
                  <a:gd name="connsiteX321" fmla="*/ 1796262 w 5540715"/>
                  <a:gd name="connsiteY321" fmla="*/ 2133600 h 3905250"/>
                  <a:gd name="connsiteX322" fmla="*/ 1786737 w 5540715"/>
                  <a:gd name="connsiteY322" fmla="*/ 2147887 h 3905250"/>
                  <a:gd name="connsiteX323" fmla="*/ 1772450 w 5540715"/>
                  <a:gd name="connsiteY323" fmla="*/ 2152650 h 3905250"/>
                  <a:gd name="connsiteX324" fmla="*/ 1753400 w 5540715"/>
                  <a:gd name="connsiteY324" fmla="*/ 2166937 h 3905250"/>
                  <a:gd name="connsiteX325" fmla="*/ 1696250 w 5540715"/>
                  <a:gd name="connsiteY325" fmla="*/ 2219325 h 3905250"/>
                  <a:gd name="connsiteX326" fmla="*/ 1672437 w 5540715"/>
                  <a:gd name="connsiteY326" fmla="*/ 2238375 h 3905250"/>
                  <a:gd name="connsiteX327" fmla="*/ 1648625 w 5540715"/>
                  <a:gd name="connsiteY327" fmla="*/ 2252662 h 3905250"/>
                  <a:gd name="connsiteX328" fmla="*/ 1615287 w 5540715"/>
                  <a:gd name="connsiteY328" fmla="*/ 2286000 h 3905250"/>
                  <a:gd name="connsiteX329" fmla="*/ 1591475 w 5540715"/>
                  <a:gd name="connsiteY329" fmla="*/ 2305050 h 3905250"/>
                  <a:gd name="connsiteX330" fmla="*/ 1577187 w 5540715"/>
                  <a:gd name="connsiteY330" fmla="*/ 2314575 h 3905250"/>
                  <a:gd name="connsiteX331" fmla="*/ 1562900 w 5540715"/>
                  <a:gd name="connsiteY331" fmla="*/ 2328862 h 3905250"/>
                  <a:gd name="connsiteX332" fmla="*/ 1558137 w 5540715"/>
                  <a:gd name="connsiteY332" fmla="*/ 2343150 h 3905250"/>
                  <a:gd name="connsiteX333" fmla="*/ 1520037 w 5540715"/>
                  <a:gd name="connsiteY333" fmla="*/ 2366962 h 3905250"/>
                  <a:gd name="connsiteX334" fmla="*/ 1496225 w 5540715"/>
                  <a:gd name="connsiteY334" fmla="*/ 2381250 h 3905250"/>
                  <a:gd name="connsiteX335" fmla="*/ 1477175 w 5540715"/>
                  <a:gd name="connsiteY335" fmla="*/ 2395537 h 3905250"/>
                  <a:gd name="connsiteX336" fmla="*/ 1462887 w 5540715"/>
                  <a:gd name="connsiteY336" fmla="*/ 2400300 h 3905250"/>
                  <a:gd name="connsiteX337" fmla="*/ 1424787 w 5540715"/>
                  <a:gd name="connsiteY337" fmla="*/ 2419350 h 3905250"/>
                  <a:gd name="connsiteX338" fmla="*/ 1405737 w 5540715"/>
                  <a:gd name="connsiteY338" fmla="*/ 2428875 h 3905250"/>
                  <a:gd name="connsiteX339" fmla="*/ 1362875 w 5540715"/>
                  <a:gd name="connsiteY339" fmla="*/ 2462212 h 3905250"/>
                  <a:gd name="connsiteX340" fmla="*/ 1329537 w 5540715"/>
                  <a:gd name="connsiteY340" fmla="*/ 2476500 h 3905250"/>
                  <a:gd name="connsiteX341" fmla="*/ 1310487 w 5540715"/>
                  <a:gd name="connsiteY341" fmla="*/ 2490787 h 3905250"/>
                  <a:gd name="connsiteX342" fmla="*/ 1262862 w 5540715"/>
                  <a:gd name="connsiteY342" fmla="*/ 2514600 h 3905250"/>
                  <a:gd name="connsiteX343" fmla="*/ 1224762 w 5540715"/>
                  <a:gd name="connsiteY343" fmla="*/ 2538412 h 3905250"/>
                  <a:gd name="connsiteX344" fmla="*/ 1210475 w 5540715"/>
                  <a:gd name="connsiteY344" fmla="*/ 2543175 h 3905250"/>
                  <a:gd name="connsiteX345" fmla="*/ 1191425 w 5540715"/>
                  <a:gd name="connsiteY345" fmla="*/ 2557462 h 3905250"/>
                  <a:gd name="connsiteX346" fmla="*/ 1129512 w 5540715"/>
                  <a:gd name="connsiteY346" fmla="*/ 2600325 h 3905250"/>
                  <a:gd name="connsiteX347" fmla="*/ 1100937 w 5540715"/>
                  <a:gd name="connsiteY347" fmla="*/ 2624137 h 3905250"/>
                  <a:gd name="connsiteX348" fmla="*/ 1086650 w 5540715"/>
                  <a:gd name="connsiteY348" fmla="*/ 2638425 h 3905250"/>
                  <a:gd name="connsiteX349" fmla="*/ 1077125 w 5540715"/>
                  <a:gd name="connsiteY349" fmla="*/ 2652712 h 3905250"/>
                  <a:gd name="connsiteX350" fmla="*/ 1053312 w 5540715"/>
                  <a:gd name="connsiteY35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5350 w 5540715"/>
                  <a:gd name="connsiteY311" fmla="*/ 1978818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1970887 w 5540715"/>
                  <a:gd name="connsiteY78" fmla="*/ 2763837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9650 w 5540715"/>
                  <a:gd name="connsiteY78" fmla="*/ 2876550 h 3905250"/>
                  <a:gd name="connsiteX79" fmla="*/ 2220125 w 5540715"/>
                  <a:gd name="connsiteY79" fmla="*/ 2852737 h 3905250"/>
                  <a:gd name="connsiteX80" fmla="*/ 2215362 w 5540715"/>
                  <a:gd name="connsiteY80" fmla="*/ 2833687 h 3905250"/>
                  <a:gd name="connsiteX81" fmla="*/ 2196312 w 5540715"/>
                  <a:gd name="connsiteY81" fmla="*/ 2790825 h 3905250"/>
                  <a:gd name="connsiteX82" fmla="*/ 2172500 w 5540715"/>
                  <a:gd name="connsiteY82" fmla="*/ 2733675 h 3905250"/>
                  <a:gd name="connsiteX83" fmla="*/ 2167737 w 5540715"/>
                  <a:gd name="connsiteY83" fmla="*/ 2709862 h 3905250"/>
                  <a:gd name="connsiteX84" fmla="*/ 2158212 w 5540715"/>
                  <a:gd name="connsiteY84" fmla="*/ 2686050 h 3905250"/>
                  <a:gd name="connsiteX85" fmla="*/ 2153450 w 5540715"/>
                  <a:gd name="connsiteY85" fmla="*/ 2643187 h 3905250"/>
                  <a:gd name="connsiteX86" fmla="*/ 2158212 w 5540715"/>
                  <a:gd name="connsiteY86" fmla="*/ 2586037 h 3905250"/>
                  <a:gd name="connsiteX87" fmla="*/ 2182025 w 5540715"/>
                  <a:gd name="connsiteY87" fmla="*/ 2547937 h 3905250"/>
                  <a:gd name="connsiteX88" fmla="*/ 2215362 w 5540715"/>
                  <a:gd name="connsiteY88" fmla="*/ 2509837 h 3905250"/>
                  <a:gd name="connsiteX89" fmla="*/ 2234412 w 5540715"/>
                  <a:gd name="connsiteY89" fmla="*/ 2490787 h 3905250"/>
                  <a:gd name="connsiteX90" fmla="*/ 2267750 w 5540715"/>
                  <a:gd name="connsiteY90" fmla="*/ 2481262 h 3905250"/>
                  <a:gd name="connsiteX91" fmla="*/ 2291562 w 5540715"/>
                  <a:gd name="connsiteY91" fmla="*/ 2471737 h 3905250"/>
                  <a:gd name="connsiteX92" fmla="*/ 2386812 w 5540715"/>
                  <a:gd name="connsiteY92" fmla="*/ 2462212 h 3905250"/>
                  <a:gd name="connsiteX93" fmla="*/ 2453487 w 5540715"/>
                  <a:gd name="connsiteY93" fmla="*/ 2452687 h 3905250"/>
                  <a:gd name="connsiteX94" fmla="*/ 2510637 w 5540715"/>
                  <a:gd name="connsiteY94" fmla="*/ 2443162 h 3905250"/>
                  <a:gd name="connsiteX95" fmla="*/ 2529687 w 5540715"/>
                  <a:gd name="connsiteY95" fmla="*/ 2433637 h 3905250"/>
                  <a:gd name="connsiteX96" fmla="*/ 2634462 w 5540715"/>
                  <a:gd name="connsiteY96" fmla="*/ 2424112 h 3905250"/>
                  <a:gd name="connsiteX97" fmla="*/ 2767812 w 5540715"/>
                  <a:gd name="connsiteY97" fmla="*/ 2419350 h 3905250"/>
                  <a:gd name="connsiteX98" fmla="*/ 2791625 w 5540715"/>
                  <a:gd name="connsiteY98" fmla="*/ 2414587 h 3905250"/>
                  <a:gd name="connsiteX99" fmla="*/ 2829725 w 5540715"/>
                  <a:gd name="connsiteY99" fmla="*/ 2390775 h 3905250"/>
                  <a:gd name="connsiteX100" fmla="*/ 2848775 w 5540715"/>
                  <a:gd name="connsiteY100" fmla="*/ 2381250 h 3905250"/>
                  <a:gd name="connsiteX101" fmla="*/ 2886875 w 5540715"/>
                  <a:gd name="connsiteY101" fmla="*/ 2352675 h 3905250"/>
                  <a:gd name="connsiteX102" fmla="*/ 2905925 w 5540715"/>
                  <a:gd name="connsiteY102" fmla="*/ 2338387 h 3905250"/>
                  <a:gd name="connsiteX103" fmla="*/ 2920212 w 5540715"/>
                  <a:gd name="connsiteY103" fmla="*/ 2328862 h 3905250"/>
                  <a:gd name="connsiteX104" fmla="*/ 2934500 w 5540715"/>
                  <a:gd name="connsiteY104" fmla="*/ 2314575 h 3905250"/>
                  <a:gd name="connsiteX105" fmla="*/ 2958312 w 5540715"/>
                  <a:gd name="connsiteY105" fmla="*/ 2309812 h 3905250"/>
                  <a:gd name="connsiteX106" fmla="*/ 2982125 w 5540715"/>
                  <a:gd name="connsiteY106" fmla="*/ 2295525 h 3905250"/>
                  <a:gd name="connsiteX107" fmla="*/ 3001175 w 5540715"/>
                  <a:gd name="connsiteY107" fmla="*/ 2281237 h 3905250"/>
                  <a:gd name="connsiteX108" fmla="*/ 3024987 w 5540715"/>
                  <a:gd name="connsiteY108" fmla="*/ 2271712 h 3905250"/>
                  <a:gd name="connsiteX109" fmla="*/ 3063087 w 5540715"/>
                  <a:gd name="connsiteY109" fmla="*/ 2243137 h 3905250"/>
                  <a:gd name="connsiteX110" fmla="*/ 3096425 w 5540715"/>
                  <a:gd name="connsiteY110" fmla="*/ 2224087 h 3905250"/>
                  <a:gd name="connsiteX111" fmla="*/ 3115475 w 5540715"/>
                  <a:gd name="connsiteY111" fmla="*/ 2205037 h 3905250"/>
                  <a:gd name="connsiteX112" fmla="*/ 3153575 w 5540715"/>
                  <a:gd name="connsiteY112" fmla="*/ 2185987 h 3905250"/>
                  <a:gd name="connsiteX113" fmla="*/ 3172625 w 5540715"/>
                  <a:gd name="connsiteY113" fmla="*/ 2171700 h 3905250"/>
                  <a:gd name="connsiteX114" fmla="*/ 3234537 w 5540715"/>
                  <a:gd name="connsiteY114" fmla="*/ 2119312 h 3905250"/>
                  <a:gd name="connsiteX115" fmla="*/ 3296450 w 5540715"/>
                  <a:gd name="connsiteY115" fmla="*/ 2076450 h 3905250"/>
                  <a:gd name="connsiteX116" fmla="*/ 3329787 w 5540715"/>
                  <a:gd name="connsiteY116" fmla="*/ 2052637 h 3905250"/>
                  <a:gd name="connsiteX117" fmla="*/ 3358362 w 5540715"/>
                  <a:gd name="connsiteY117" fmla="*/ 2033587 h 3905250"/>
                  <a:gd name="connsiteX118" fmla="*/ 3420275 w 5540715"/>
                  <a:gd name="connsiteY118" fmla="*/ 1995487 h 3905250"/>
                  <a:gd name="connsiteX119" fmla="*/ 3453612 w 5540715"/>
                  <a:gd name="connsiteY119" fmla="*/ 1981200 h 3905250"/>
                  <a:gd name="connsiteX120" fmla="*/ 3482187 w 5540715"/>
                  <a:gd name="connsiteY120" fmla="*/ 1962150 h 3905250"/>
                  <a:gd name="connsiteX121" fmla="*/ 3534575 w 5540715"/>
                  <a:gd name="connsiteY121" fmla="*/ 1933575 h 3905250"/>
                  <a:gd name="connsiteX122" fmla="*/ 3563150 w 5540715"/>
                  <a:gd name="connsiteY122" fmla="*/ 1914525 h 3905250"/>
                  <a:gd name="connsiteX123" fmla="*/ 3639350 w 5540715"/>
                  <a:gd name="connsiteY123" fmla="*/ 1871662 h 3905250"/>
                  <a:gd name="connsiteX124" fmla="*/ 3686975 w 5540715"/>
                  <a:gd name="connsiteY124" fmla="*/ 1843087 h 3905250"/>
                  <a:gd name="connsiteX125" fmla="*/ 3720312 w 5540715"/>
                  <a:gd name="connsiteY125" fmla="*/ 1824037 h 3905250"/>
                  <a:gd name="connsiteX126" fmla="*/ 3744125 w 5540715"/>
                  <a:gd name="connsiteY126" fmla="*/ 1804987 h 3905250"/>
                  <a:gd name="connsiteX127" fmla="*/ 3772700 w 5540715"/>
                  <a:gd name="connsiteY127" fmla="*/ 1795462 h 3905250"/>
                  <a:gd name="connsiteX128" fmla="*/ 3796512 w 5540715"/>
                  <a:gd name="connsiteY128" fmla="*/ 1776412 h 3905250"/>
                  <a:gd name="connsiteX129" fmla="*/ 3829850 w 5540715"/>
                  <a:gd name="connsiteY129" fmla="*/ 1762125 h 3905250"/>
                  <a:gd name="connsiteX130" fmla="*/ 3858425 w 5540715"/>
                  <a:gd name="connsiteY130" fmla="*/ 1747837 h 3905250"/>
                  <a:gd name="connsiteX131" fmla="*/ 3882237 w 5540715"/>
                  <a:gd name="connsiteY131" fmla="*/ 1733550 h 3905250"/>
                  <a:gd name="connsiteX132" fmla="*/ 3929862 w 5540715"/>
                  <a:gd name="connsiteY132" fmla="*/ 1714500 h 3905250"/>
                  <a:gd name="connsiteX133" fmla="*/ 3958437 w 5540715"/>
                  <a:gd name="connsiteY133" fmla="*/ 1695450 h 3905250"/>
                  <a:gd name="connsiteX134" fmla="*/ 3977487 w 5540715"/>
                  <a:gd name="connsiteY134" fmla="*/ 1681162 h 3905250"/>
                  <a:gd name="connsiteX135" fmla="*/ 4029875 w 5540715"/>
                  <a:gd name="connsiteY135" fmla="*/ 1657350 h 3905250"/>
                  <a:gd name="connsiteX136" fmla="*/ 4082262 w 5540715"/>
                  <a:gd name="connsiteY136" fmla="*/ 1614487 h 3905250"/>
                  <a:gd name="connsiteX137" fmla="*/ 4139412 w 5540715"/>
                  <a:gd name="connsiteY137" fmla="*/ 1576387 h 3905250"/>
                  <a:gd name="connsiteX138" fmla="*/ 4167987 w 5540715"/>
                  <a:gd name="connsiteY138" fmla="*/ 1557337 h 3905250"/>
                  <a:gd name="connsiteX139" fmla="*/ 4196562 w 5540715"/>
                  <a:gd name="connsiteY139" fmla="*/ 1538287 h 3905250"/>
                  <a:gd name="connsiteX140" fmla="*/ 4253712 w 5540715"/>
                  <a:gd name="connsiteY140" fmla="*/ 1509712 h 3905250"/>
                  <a:gd name="connsiteX141" fmla="*/ 4277525 w 5540715"/>
                  <a:gd name="connsiteY141" fmla="*/ 1500187 h 3905250"/>
                  <a:gd name="connsiteX142" fmla="*/ 4296575 w 5540715"/>
                  <a:gd name="connsiteY142" fmla="*/ 1490662 h 3905250"/>
                  <a:gd name="connsiteX143" fmla="*/ 4325150 w 5540715"/>
                  <a:gd name="connsiteY143" fmla="*/ 1485900 h 3905250"/>
                  <a:gd name="connsiteX144" fmla="*/ 4353725 w 5540715"/>
                  <a:gd name="connsiteY144" fmla="*/ 1476375 h 3905250"/>
                  <a:gd name="connsiteX145" fmla="*/ 4491837 w 5540715"/>
                  <a:gd name="connsiteY145" fmla="*/ 1481137 h 3905250"/>
                  <a:gd name="connsiteX146" fmla="*/ 4510887 w 5540715"/>
                  <a:gd name="connsiteY146" fmla="*/ 1495425 h 3905250"/>
                  <a:gd name="connsiteX147" fmla="*/ 4568037 w 5540715"/>
                  <a:gd name="connsiteY147" fmla="*/ 1528762 h 3905250"/>
                  <a:gd name="connsiteX148" fmla="*/ 4615662 w 5540715"/>
                  <a:gd name="connsiteY148" fmla="*/ 1571625 h 3905250"/>
                  <a:gd name="connsiteX149" fmla="*/ 4629950 w 5540715"/>
                  <a:gd name="connsiteY149" fmla="*/ 1590675 h 3905250"/>
                  <a:gd name="connsiteX150" fmla="*/ 4629950 w 5540715"/>
                  <a:gd name="connsiteY150" fmla="*/ 1690687 h 3905250"/>
                  <a:gd name="connsiteX151" fmla="*/ 4610900 w 5540715"/>
                  <a:gd name="connsiteY151" fmla="*/ 1724025 h 3905250"/>
                  <a:gd name="connsiteX152" fmla="*/ 4587087 w 5540715"/>
                  <a:gd name="connsiteY152" fmla="*/ 1785937 h 3905250"/>
                  <a:gd name="connsiteX153" fmla="*/ 4577562 w 5540715"/>
                  <a:gd name="connsiteY153" fmla="*/ 1809750 h 3905250"/>
                  <a:gd name="connsiteX154" fmla="*/ 4572800 w 5540715"/>
                  <a:gd name="connsiteY154" fmla="*/ 1828800 h 3905250"/>
                  <a:gd name="connsiteX155" fmla="*/ 4563275 w 5540715"/>
                  <a:gd name="connsiteY155" fmla="*/ 1876425 h 3905250"/>
                  <a:gd name="connsiteX156" fmla="*/ 4558512 w 5540715"/>
                  <a:gd name="connsiteY156" fmla="*/ 1909762 h 3905250"/>
                  <a:gd name="connsiteX157" fmla="*/ 4553750 w 5540715"/>
                  <a:gd name="connsiteY157" fmla="*/ 1938337 h 3905250"/>
                  <a:gd name="connsiteX158" fmla="*/ 4572800 w 5540715"/>
                  <a:gd name="connsiteY158" fmla="*/ 2133600 h 3905250"/>
                  <a:gd name="connsiteX159" fmla="*/ 4601375 w 5540715"/>
                  <a:gd name="connsiteY159" fmla="*/ 2162175 h 3905250"/>
                  <a:gd name="connsiteX160" fmla="*/ 4620425 w 5540715"/>
                  <a:gd name="connsiteY160" fmla="*/ 2166937 h 3905250"/>
                  <a:gd name="connsiteX161" fmla="*/ 4644237 w 5540715"/>
                  <a:gd name="connsiteY161" fmla="*/ 2181225 h 3905250"/>
                  <a:gd name="connsiteX162" fmla="*/ 4663287 w 5540715"/>
                  <a:gd name="connsiteY162" fmla="*/ 2185987 h 3905250"/>
                  <a:gd name="connsiteX163" fmla="*/ 4715675 w 5540715"/>
                  <a:gd name="connsiteY163" fmla="*/ 2195512 h 3905250"/>
                  <a:gd name="connsiteX164" fmla="*/ 4829975 w 5540715"/>
                  <a:gd name="connsiteY164" fmla="*/ 2185987 h 3905250"/>
                  <a:gd name="connsiteX165" fmla="*/ 4863312 w 5540715"/>
                  <a:gd name="connsiteY165" fmla="*/ 2166937 h 3905250"/>
                  <a:gd name="connsiteX166" fmla="*/ 4915700 w 5540715"/>
                  <a:gd name="connsiteY166" fmla="*/ 2147887 h 3905250"/>
                  <a:gd name="connsiteX167" fmla="*/ 4934750 w 5540715"/>
                  <a:gd name="connsiteY167" fmla="*/ 2133600 h 3905250"/>
                  <a:gd name="connsiteX168" fmla="*/ 4949037 w 5540715"/>
                  <a:gd name="connsiteY168" fmla="*/ 2128837 h 3905250"/>
                  <a:gd name="connsiteX169" fmla="*/ 4963325 w 5540715"/>
                  <a:gd name="connsiteY169" fmla="*/ 2114550 h 3905250"/>
                  <a:gd name="connsiteX170" fmla="*/ 4982375 w 5540715"/>
                  <a:gd name="connsiteY170" fmla="*/ 2100262 h 3905250"/>
                  <a:gd name="connsiteX171" fmla="*/ 5010950 w 5540715"/>
                  <a:gd name="connsiteY171" fmla="*/ 2081212 h 3905250"/>
                  <a:gd name="connsiteX172" fmla="*/ 5053812 w 5540715"/>
                  <a:gd name="connsiteY172" fmla="*/ 2038350 h 3905250"/>
                  <a:gd name="connsiteX173" fmla="*/ 5077625 w 5540715"/>
                  <a:gd name="connsiteY173" fmla="*/ 2019300 h 3905250"/>
                  <a:gd name="connsiteX174" fmla="*/ 5096675 w 5540715"/>
                  <a:gd name="connsiteY174" fmla="*/ 2000250 h 3905250"/>
                  <a:gd name="connsiteX175" fmla="*/ 5125250 w 5540715"/>
                  <a:gd name="connsiteY175" fmla="*/ 1981200 h 3905250"/>
                  <a:gd name="connsiteX176" fmla="*/ 5172875 w 5540715"/>
                  <a:gd name="connsiteY176" fmla="*/ 1943100 h 3905250"/>
                  <a:gd name="connsiteX177" fmla="*/ 5210975 w 5540715"/>
                  <a:gd name="connsiteY177" fmla="*/ 1909762 h 3905250"/>
                  <a:gd name="connsiteX178" fmla="*/ 5220500 w 5540715"/>
                  <a:gd name="connsiteY178" fmla="*/ 1895475 h 3905250"/>
                  <a:gd name="connsiteX179" fmla="*/ 5234787 w 5540715"/>
                  <a:gd name="connsiteY179" fmla="*/ 1876425 h 3905250"/>
                  <a:gd name="connsiteX180" fmla="*/ 5253837 w 5540715"/>
                  <a:gd name="connsiteY180" fmla="*/ 1838325 h 3905250"/>
                  <a:gd name="connsiteX181" fmla="*/ 5282412 w 5540715"/>
                  <a:gd name="connsiteY181" fmla="*/ 1790700 h 3905250"/>
                  <a:gd name="connsiteX182" fmla="*/ 5287175 w 5540715"/>
                  <a:gd name="connsiteY182" fmla="*/ 1771650 h 3905250"/>
                  <a:gd name="connsiteX183" fmla="*/ 5306225 w 5540715"/>
                  <a:gd name="connsiteY183" fmla="*/ 1743075 h 3905250"/>
                  <a:gd name="connsiteX184" fmla="*/ 5320512 w 5540715"/>
                  <a:gd name="connsiteY184" fmla="*/ 1709737 h 3905250"/>
                  <a:gd name="connsiteX185" fmla="*/ 5334800 w 5540715"/>
                  <a:gd name="connsiteY185" fmla="*/ 1695450 h 3905250"/>
                  <a:gd name="connsiteX186" fmla="*/ 5358612 w 5540715"/>
                  <a:gd name="connsiteY186" fmla="*/ 1647825 h 3905250"/>
                  <a:gd name="connsiteX187" fmla="*/ 5391950 w 5540715"/>
                  <a:gd name="connsiteY187" fmla="*/ 1581150 h 3905250"/>
                  <a:gd name="connsiteX188" fmla="*/ 5439575 w 5540715"/>
                  <a:gd name="connsiteY188" fmla="*/ 1452562 h 3905250"/>
                  <a:gd name="connsiteX189" fmla="*/ 5449100 w 5540715"/>
                  <a:gd name="connsiteY189" fmla="*/ 1414462 h 3905250"/>
                  <a:gd name="connsiteX190" fmla="*/ 5453862 w 5540715"/>
                  <a:gd name="connsiteY190" fmla="*/ 1381125 h 3905250"/>
                  <a:gd name="connsiteX191" fmla="*/ 5463387 w 5540715"/>
                  <a:gd name="connsiteY191" fmla="*/ 1181100 h 3905250"/>
                  <a:gd name="connsiteX192" fmla="*/ 5468150 w 5540715"/>
                  <a:gd name="connsiteY192" fmla="*/ 1157287 h 3905250"/>
                  <a:gd name="connsiteX193" fmla="*/ 5472912 w 5540715"/>
                  <a:gd name="connsiteY193" fmla="*/ 1128712 h 3905250"/>
                  <a:gd name="connsiteX194" fmla="*/ 5477675 w 5540715"/>
                  <a:gd name="connsiteY194" fmla="*/ 1095375 h 3905250"/>
                  <a:gd name="connsiteX195" fmla="*/ 5487200 w 5540715"/>
                  <a:gd name="connsiteY195" fmla="*/ 1066800 h 3905250"/>
                  <a:gd name="connsiteX196" fmla="*/ 5501487 w 5540715"/>
                  <a:gd name="connsiteY196" fmla="*/ 981075 h 3905250"/>
                  <a:gd name="connsiteX197" fmla="*/ 5501487 w 5540715"/>
                  <a:gd name="connsiteY197" fmla="*/ 981075 h 3905250"/>
                  <a:gd name="connsiteX198" fmla="*/ 5511012 w 5540715"/>
                  <a:gd name="connsiteY198" fmla="*/ 923925 h 3905250"/>
                  <a:gd name="connsiteX199" fmla="*/ 5515775 w 5540715"/>
                  <a:gd name="connsiteY199" fmla="*/ 890587 h 3905250"/>
                  <a:gd name="connsiteX200" fmla="*/ 5525300 w 5540715"/>
                  <a:gd name="connsiteY200" fmla="*/ 833437 h 3905250"/>
                  <a:gd name="connsiteX201" fmla="*/ 5530062 w 5540715"/>
                  <a:gd name="connsiteY201" fmla="*/ 804862 h 3905250"/>
                  <a:gd name="connsiteX202" fmla="*/ 5534825 w 5540715"/>
                  <a:gd name="connsiteY202" fmla="*/ 738187 h 3905250"/>
                  <a:gd name="connsiteX203" fmla="*/ 5520537 w 5540715"/>
                  <a:gd name="connsiteY203" fmla="*/ 466725 h 3905250"/>
                  <a:gd name="connsiteX204" fmla="*/ 5511012 w 5540715"/>
                  <a:gd name="connsiteY204" fmla="*/ 442912 h 3905250"/>
                  <a:gd name="connsiteX205" fmla="*/ 5491962 w 5540715"/>
                  <a:gd name="connsiteY205" fmla="*/ 390525 h 3905250"/>
                  <a:gd name="connsiteX206" fmla="*/ 5477675 w 5540715"/>
                  <a:gd name="connsiteY206" fmla="*/ 366712 h 3905250"/>
                  <a:gd name="connsiteX207" fmla="*/ 5453862 w 5540715"/>
                  <a:gd name="connsiteY207" fmla="*/ 347662 h 3905250"/>
                  <a:gd name="connsiteX208" fmla="*/ 5420525 w 5540715"/>
                  <a:gd name="connsiteY208" fmla="*/ 309562 h 3905250"/>
                  <a:gd name="connsiteX209" fmla="*/ 5401475 w 5540715"/>
                  <a:gd name="connsiteY209" fmla="*/ 300037 h 3905250"/>
                  <a:gd name="connsiteX210" fmla="*/ 5391950 w 5540715"/>
                  <a:gd name="connsiteY210" fmla="*/ 280987 h 3905250"/>
                  <a:gd name="connsiteX211" fmla="*/ 5358612 w 5540715"/>
                  <a:gd name="connsiteY211" fmla="*/ 257175 h 3905250"/>
                  <a:gd name="connsiteX212" fmla="*/ 5325275 w 5540715"/>
                  <a:gd name="connsiteY212" fmla="*/ 223837 h 3905250"/>
                  <a:gd name="connsiteX213" fmla="*/ 5244312 w 5540715"/>
                  <a:gd name="connsiteY213" fmla="*/ 133350 h 3905250"/>
                  <a:gd name="connsiteX214" fmla="*/ 5201450 w 5540715"/>
                  <a:gd name="connsiteY214" fmla="*/ 85725 h 3905250"/>
                  <a:gd name="connsiteX215" fmla="*/ 5163350 w 5540715"/>
                  <a:gd name="connsiteY215" fmla="*/ 71437 h 3905250"/>
                  <a:gd name="connsiteX216" fmla="*/ 5087150 w 5540715"/>
                  <a:gd name="connsiteY216" fmla="*/ 42862 h 3905250"/>
                  <a:gd name="connsiteX217" fmla="*/ 5039525 w 5540715"/>
                  <a:gd name="connsiteY217" fmla="*/ 23812 h 3905250"/>
                  <a:gd name="connsiteX218" fmla="*/ 5006187 w 5540715"/>
                  <a:gd name="connsiteY218" fmla="*/ 19050 h 3905250"/>
                  <a:gd name="connsiteX219" fmla="*/ 4982375 w 5540715"/>
                  <a:gd name="connsiteY219" fmla="*/ 9525 h 3905250"/>
                  <a:gd name="connsiteX220" fmla="*/ 4915700 w 5540715"/>
                  <a:gd name="connsiteY220" fmla="*/ 4762 h 3905250"/>
                  <a:gd name="connsiteX221" fmla="*/ 4858550 w 5540715"/>
                  <a:gd name="connsiteY221" fmla="*/ 0 h 3905250"/>
                  <a:gd name="connsiteX222" fmla="*/ 4749012 w 5540715"/>
                  <a:gd name="connsiteY222" fmla="*/ 14287 h 3905250"/>
                  <a:gd name="connsiteX223" fmla="*/ 4725200 w 5540715"/>
                  <a:gd name="connsiteY223" fmla="*/ 19050 h 3905250"/>
                  <a:gd name="connsiteX224" fmla="*/ 4668050 w 5540715"/>
                  <a:gd name="connsiteY224" fmla="*/ 42862 h 3905250"/>
                  <a:gd name="connsiteX225" fmla="*/ 4629950 w 5540715"/>
                  <a:gd name="connsiteY225" fmla="*/ 57150 h 3905250"/>
                  <a:gd name="connsiteX226" fmla="*/ 4548987 w 5540715"/>
                  <a:gd name="connsiteY226" fmla="*/ 104775 h 3905250"/>
                  <a:gd name="connsiteX227" fmla="*/ 4529937 w 5540715"/>
                  <a:gd name="connsiteY227" fmla="*/ 128587 h 3905250"/>
                  <a:gd name="connsiteX228" fmla="*/ 4510887 w 5540715"/>
                  <a:gd name="connsiteY228" fmla="*/ 147637 h 3905250"/>
                  <a:gd name="connsiteX229" fmla="*/ 4491837 w 5540715"/>
                  <a:gd name="connsiteY229" fmla="*/ 176212 h 3905250"/>
                  <a:gd name="connsiteX230" fmla="*/ 4458500 w 5540715"/>
                  <a:gd name="connsiteY230" fmla="*/ 247650 h 3905250"/>
                  <a:gd name="connsiteX231" fmla="*/ 4439450 w 5540715"/>
                  <a:gd name="connsiteY231" fmla="*/ 304800 h 3905250"/>
                  <a:gd name="connsiteX232" fmla="*/ 4420400 w 5540715"/>
                  <a:gd name="connsiteY232" fmla="*/ 366712 h 3905250"/>
                  <a:gd name="connsiteX233" fmla="*/ 4415637 w 5540715"/>
                  <a:gd name="connsiteY233" fmla="*/ 400050 h 3905250"/>
                  <a:gd name="connsiteX234" fmla="*/ 4406112 w 5540715"/>
                  <a:gd name="connsiteY234" fmla="*/ 423862 h 3905250"/>
                  <a:gd name="connsiteX235" fmla="*/ 4401350 w 5540715"/>
                  <a:gd name="connsiteY235" fmla="*/ 457200 h 3905250"/>
                  <a:gd name="connsiteX236" fmla="*/ 4391825 w 5540715"/>
                  <a:gd name="connsiteY236" fmla="*/ 519112 h 3905250"/>
                  <a:gd name="connsiteX237" fmla="*/ 4425162 w 5540715"/>
                  <a:gd name="connsiteY237" fmla="*/ 685800 h 3905250"/>
                  <a:gd name="connsiteX238" fmla="*/ 4434687 w 5540715"/>
                  <a:gd name="connsiteY238" fmla="*/ 728662 h 3905250"/>
                  <a:gd name="connsiteX239" fmla="*/ 4444212 w 5540715"/>
                  <a:gd name="connsiteY239" fmla="*/ 752475 h 3905250"/>
                  <a:gd name="connsiteX240" fmla="*/ 4439450 w 5540715"/>
                  <a:gd name="connsiteY240" fmla="*/ 819150 h 3905250"/>
                  <a:gd name="connsiteX241" fmla="*/ 4396587 w 5540715"/>
                  <a:gd name="connsiteY241" fmla="*/ 852487 h 3905250"/>
                  <a:gd name="connsiteX242" fmla="*/ 4382300 w 5540715"/>
                  <a:gd name="connsiteY242" fmla="*/ 866775 h 3905250"/>
                  <a:gd name="connsiteX243" fmla="*/ 4363250 w 5540715"/>
                  <a:gd name="connsiteY243" fmla="*/ 876300 h 3905250"/>
                  <a:gd name="connsiteX244" fmla="*/ 4329912 w 5540715"/>
                  <a:gd name="connsiteY244" fmla="*/ 900112 h 3905250"/>
                  <a:gd name="connsiteX245" fmla="*/ 4315625 w 5540715"/>
                  <a:gd name="connsiteY245" fmla="*/ 909637 h 3905250"/>
                  <a:gd name="connsiteX246" fmla="*/ 4296575 w 5540715"/>
                  <a:gd name="connsiteY246" fmla="*/ 923925 h 3905250"/>
                  <a:gd name="connsiteX247" fmla="*/ 4277525 w 5540715"/>
                  <a:gd name="connsiteY247" fmla="*/ 928687 h 3905250"/>
                  <a:gd name="connsiteX248" fmla="*/ 4248950 w 5540715"/>
                  <a:gd name="connsiteY248" fmla="*/ 938212 h 3905250"/>
                  <a:gd name="connsiteX249" fmla="*/ 4229900 w 5540715"/>
                  <a:gd name="connsiteY249" fmla="*/ 942975 h 3905250"/>
                  <a:gd name="connsiteX250" fmla="*/ 4215612 w 5540715"/>
                  <a:gd name="connsiteY250" fmla="*/ 947737 h 3905250"/>
                  <a:gd name="connsiteX251" fmla="*/ 4158462 w 5540715"/>
                  <a:gd name="connsiteY251" fmla="*/ 957262 h 3905250"/>
                  <a:gd name="connsiteX252" fmla="*/ 4120362 w 5540715"/>
                  <a:gd name="connsiteY252" fmla="*/ 966787 h 3905250"/>
                  <a:gd name="connsiteX253" fmla="*/ 4091787 w 5540715"/>
                  <a:gd name="connsiteY253" fmla="*/ 976312 h 3905250"/>
                  <a:gd name="connsiteX254" fmla="*/ 4067975 w 5540715"/>
                  <a:gd name="connsiteY254" fmla="*/ 985837 h 3905250"/>
                  <a:gd name="connsiteX255" fmla="*/ 4034637 w 5540715"/>
                  <a:gd name="connsiteY255" fmla="*/ 990600 h 3905250"/>
                  <a:gd name="connsiteX256" fmla="*/ 3967962 w 5540715"/>
                  <a:gd name="connsiteY256" fmla="*/ 1009650 h 3905250"/>
                  <a:gd name="connsiteX257" fmla="*/ 3939387 w 5540715"/>
                  <a:gd name="connsiteY257" fmla="*/ 1019175 h 3905250"/>
                  <a:gd name="connsiteX258" fmla="*/ 3906050 w 5540715"/>
                  <a:gd name="connsiteY258" fmla="*/ 1023937 h 3905250"/>
                  <a:gd name="connsiteX259" fmla="*/ 3744125 w 5540715"/>
                  <a:gd name="connsiteY259" fmla="*/ 1019175 h 3905250"/>
                  <a:gd name="connsiteX260" fmla="*/ 3715550 w 5540715"/>
                  <a:gd name="connsiteY260" fmla="*/ 1014412 h 3905250"/>
                  <a:gd name="connsiteX261" fmla="*/ 3677450 w 5540715"/>
                  <a:gd name="connsiteY261" fmla="*/ 1009650 h 3905250"/>
                  <a:gd name="connsiteX262" fmla="*/ 3548862 w 5540715"/>
                  <a:gd name="connsiteY262" fmla="*/ 1023937 h 3905250"/>
                  <a:gd name="connsiteX263" fmla="*/ 3506000 w 5540715"/>
                  <a:gd name="connsiteY263" fmla="*/ 1052512 h 3905250"/>
                  <a:gd name="connsiteX264" fmla="*/ 3486950 w 5540715"/>
                  <a:gd name="connsiteY264" fmla="*/ 1071562 h 3905250"/>
                  <a:gd name="connsiteX265" fmla="*/ 3463137 w 5540715"/>
                  <a:gd name="connsiteY265" fmla="*/ 1090612 h 3905250"/>
                  <a:gd name="connsiteX266" fmla="*/ 3425037 w 5540715"/>
                  <a:gd name="connsiteY266" fmla="*/ 1128712 h 3905250"/>
                  <a:gd name="connsiteX267" fmla="*/ 3396462 w 5540715"/>
                  <a:gd name="connsiteY267" fmla="*/ 1176337 h 3905250"/>
                  <a:gd name="connsiteX268" fmla="*/ 3363125 w 5540715"/>
                  <a:gd name="connsiteY268" fmla="*/ 1228725 h 3905250"/>
                  <a:gd name="connsiteX269" fmla="*/ 3353600 w 5540715"/>
                  <a:gd name="connsiteY269" fmla="*/ 1262062 h 3905250"/>
                  <a:gd name="connsiteX270" fmla="*/ 3348837 w 5540715"/>
                  <a:gd name="connsiteY270" fmla="*/ 1281112 h 3905250"/>
                  <a:gd name="connsiteX271" fmla="*/ 3339312 w 5540715"/>
                  <a:gd name="connsiteY271" fmla="*/ 1295400 h 3905250"/>
                  <a:gd name="connsiteX272" fmla="*/ 3329787 w 5540715"/>
                  <a:gd name="connsiteY272" fmla="*/ 1323975 h 3905250"/>
                  <a:gd name="connsiteX273" fmla="*/ 3301212 w 5540715"/>
                  <a:gd name="connsiteY273" fmla="*/ 1357312 h 3905250"/>
                  <a:gd name="connsiteX274" fmla="*/ 3291687 w 5540715"/>
                  <a:gd name="connsiteY274" fmla="*/ 1381125 h 3905250"/>
                  <a:gd name="connsiteX275" fmla="*/ 3248825 w 5540715"/>
                  <a:gd name="connsiteY275" fmla="*/ 1414462 h 3905250"/>
                  <a:gd name="connsiteX276" fmla="*/ 3234537 w 5540715"/>
                  <a:gd name="connsiteY276" fmla="*/ 1433512 h 3905250"/>
                  <a:gd name="connsiteX277" fmla="*/ 3220250 w 5540715"/>
                  <a:gd name="connsiteY277" fmla="*/ 1443037 h 3905250"/>
                  <a:gd name="connsiteX278" fmla="*/ 3172625 w 5540715"/>
                  <a:gd name="connsiteY278" fmla="*/ 1481137 h 3905250"/>
                  <a:gd name="connsiteX279" fmla="*/ 3153575 w 5540715"/>
                  <a:gd name="connsiteY279" fmla="*/ 1495425 h 3905250"/>
                  <a:gd name="connsiteX280" fmla="*/ 3129762 w 5540715"/>
                  <a:gd name="connsiteY280" fmla="*/ 1504950 h 3905250"/>
                  <a:gd name="connsiteX281" fmla="*/ 3110712 w 5540715"/>
                  <a:gd name="connsiteY281" fmla="*/ 1519237 h 3905250"/>
                  <a:gd name="connsiteX282" fmla="*/ 3096425 w 5540715"/>
                  <a:gd name="connsiteY282" fmla="*/ 1533525 h 3905250"/>
                  <a:gd name="connsiteX283" fmla="*/ 3072612 w 5540715"/>
                  <a:gd name="connsiteY283" fmla="*/ 1543050 h 3905250"/>
                  <a:gd name="connsiteX284" fmla="*/ 3058325 w 5540715"/>
                  <a:gd name="connsiteY284" fmla="*/ 1557337 h 3905250"/>
                  <a:gd name="connsiteX285" fmla="*/ 3034512 w 5540715"/>
                  <a:gd name="connsiteY285" fmla="*/ 1566862 h 3905250"/>
                  <a:gd name="connsiteX286" fmla="*/ 3015462 w 5540715"/>
                  <a:gd name="connsiteY286" fmla="*/ 1576387 h 3905250"/>
                  <a:gd name="connsiteX287" fmla="*/ 2967837 w 5540715"/>
                  <a:gd name="connsiteY287" fmla="*/ 1604962 h 3905250"/>
                  <a:gd name="connsiteX288" fmla="*/ 2953550 w 5540715"/>
                  <a:gd name="connsiteY288" fmla="*/ 1614487 h 3905250"/>
                  <a:gd name="connsiteX289" fmla="*/ 2939262 w 5540715"/>
                  <a:gd name="connsiteY289" fmla="*/ 1619250 h 3905250"/>
                  <a:gd name="connsiteX290" fmla="*/ 2910687 w 5540715"/>
                  <a:gd name="connsiteY290" fmla="*/ 1638300 h 3905250"/>
                  <a:gd name="connsiteX291" fmla="*/ 2896400 w 5540715"/>
                  <a:gd name="connsiteY291" fmla="*/ 1652587 h 3905250"/>
                  <a:gd name="connsiteX292" fmla="*/ 2834487 w 5540715"/>
                  <a:gd name="connsiteY292" fmla="*/ 1681162 h 3905250"/>
                  <a:gd name="connsiteX293" fmla="*/ 2791625 w 5540715"/>
                  <a:gd name="connsiteY293" fmla="*/ 1709737 h 3905250"/>
                  <a:gd name="connsiteX294" fmla="*/ 2767812 w 5540715"/>
                  <a:gd name="connsiteY294" fmla="*/ 1719262 h 3905250"/>
                  <a:gd name="connsiteX295" fmla="*/ 2753525 w 5540715"/>
                  <a:gd name="connsiteY295" fmla="*/ 1728787 h 3905250"/>
                  <a:gd name="connsiteX296" fmla="*/ 2739237 w 5540715"/>
                  <a:gd name="connsiteY296" fmla="*/ 1733550 h 3905250"/>
                  <a:gd name="connsiteX297" fmla="*/ 2724950 w 5540715"/>
                  <a:gd name="connsiteY297" fmla="*/ 1743075 h 3905250"/>
                  <a:gd name="connsiteX298" fmla="*/ 2663037 w 5540715"/>
                  <a:gd name="connsiteY298" fmla="*/ 1752600 h 3905250"/>
                  <a:gd name="connsiteX299" fmla="*/ 2596362 w 5540715"/>
                  <a:gd name="connsiteY299" fmla="*/ 1738312 h 3905250"/>
                  <a:gd name="connsiteX300" fmla="*/ 2572550 w 5540715"/>
                  <a:gd name="connsiteY300" fmla="*/ 1728788 h 3905250"/>
                  <a:gd name="connsiteX301" fmla="*/ 2524925 w 5540715"/>
                  <a:gd name="connsiteY301" fmla="*/ 1728787 h 3905250"/>
                  <a:gd name="connsiteX302" fmla="*/ 2470156 w 5540715"/>
                  <a:gd name="connsiteY302" fmla="*/ 1804987 h 3905250"/>
                  <a:gd name="connsiteX303" fmla="*/ 2389193 w 5540715"/>
                  <a:gd name="connsiteY303" fmla="*/ 1881187 h 3905250"/>
                  <a:gd name="connsiteX304" fmla="*/ 2315375 w 5540715"/>
                  <a:gd name="connsiteY304" fmla="*/ 1909762 h 3905250"/>
                  <a:gd name="connsiteX305" fmla="*/ 2253462 w 5540715"/>
                  <a:gd name="connsiteY305" fmla="*/ 1924050 h 3905250"/>
                  <a:gd name="connsiteX306" fmla="*/ 2234412 w 5540715"/>
                  <a:gd name="connsiteY306" fmla="*/ 1943100 h 3905250"/>
                  <a:gd name="connsiteX307" fmla="*/ 2220125 w 5540715"/>
                  <a:gd name="connsiteY307" fmla="*/ 1947862 h 3905250"/>
                  <a:gd name="connsiteX308" fmla="*/ 2186787 w 5540715"/>
                  <a:gd name="connsiteY308" fmla="*/ 1966912 h 3905250"/>
                  <a:gd name="connsiteX309" fmla="*/ 2148687 w 5540715"/>
                  <a:gd name="connsiteY309" fmla="*/ 1985962 h 3905250"/>
                  <a:gd name="connsiteX310" fmla="*/ 2072487 w 5540715"/>
                  <a:gd name="connsiteY310" fmla="*/ 1971675 h 3905250"/>
                  <a:gd name="connsiteX311" fmla="*/ 1996288 w 5540715"/>
                  <a:gd name="connsiteY311" fmla="*/ 1990725 h 3905250"/>
                  <a:gd name="connsiteX312" fmla="*/ 1939137 w 5540715"/>
                  <a:gd name="connsiteY312" fmla="*/ 2047875 h 3905250"/>
                  <a:gd name="connsiteX313" fmla="*/ 1910562 w 5540715"/>
                  <a:gd name="connsiteY313" fmla="*/ 2071687 h 3905250"/>
                  <a:gd name="connsiteX314" fmla="*/ 1886750 w 5540715"/>
                  <a:gd name="connsiteY314" fmla="*/ 2081212 h 3905250"/>
                  <a:gd name="connsiteX315" fmla="*/ 1858175 w 5540715"/>
                  <a:gd name="connsiteY315" fmla="*/ 2100262 h 3905250"/>
                  <a:gd name="connsiteX316" fmla="*/ 1834362 w 5540715"/>
                  <a:gd name="connsiteY316" fmla="*/ 2109787 h 3905250"/>
                  <a:gd name="connsiteX317" fmla="*/ 1815312 w 5540715"/>
                  <a:gd name="connsiteY317" fmla="*/ 2124075 h 3905250"/>
                  <a:gd name="connsiteX318" fmla="*/ 1796262 w 5540715"/>
                  <a:gd name="connsiteY318" fmla="*/ 2133600 h 3905250"/>
                  <a:gd name="connsiteX319" fmla="*/ 1786737 w 5540715"/>
                  <a:gd name="connsiteY319" fmla="*/ 2147887 h 3905250"/>
                  <a:gd name="connsiteX320" fmla="*/ 1772450 w 5540715"/>
                  <a:gd name="connsiteY320" fmla="*/ 2152650 h 3905250"/>
                  <a:gd name="connsiteX321" fmla="*/ 1753400 w 5540715"/>
                  <a:gd name="connsiteY321" fmla="*/ 2166937 h 3905250"/>
                  <a:gd name="connsiteX322" fmla="*/ 1696250 w 5540715"/>
                  <a:gd name="connsiteY322" fmla="*/ 2219325 h 3905250"/>
                  <a:gd name="connsiteX323" fmla="*/ 1672437 w 5540715"/>
                  <a:gd name="connsiteY323" fmla="*/ 2238375 h 3905250"/>
                  <a:gd name="connsiteX324" fmla="*/ 1648625 w 5540715"/>
                  <a:gd name="connsiteY324" fmla="*/ 2252662 h 3905250"/>
                  <a:gd name="connsiteX325" fmla="*/ 1615287 w 5540715"/>
                  <a:gd name="connsiteY325" fmla="*/ 2286000 h 3905250"/>
                  <a:gd name="connsiteX326" fmla="*/ 1591475 w 5540715"/>
                  <a:gd name="connsiteY326" fmla="*/ 2305050 h 3905250"/>
                  <a:gd name="connsiteX327" fmla="*/ 1577187 w 5540715"/>
                  <a:gd name="connsiteY327" fmla="*/ 2314575 h 3905250"/>
                  <a:gd name="connsiteX328" fmla="*/ 1562900 w 5540715"/>
                  <a:gd name="connsiteY328" fmla="*/ 2328862 h 3905250"/>
                  <a:gd name="connsiteX329" fmla="*/ 1558137 w 5540715"/>
                  <a:gd name="connsiteY329" fmla="*/ 2343150 h 3905250"/>
                  <a:gd name="connsiteX330" fmla="*/ 1520037 w 5540715"/>
                  <a:gd name="connsiteY330" fmla="*/ 2366962 h 3905250"/>
                  <a:gd name="connsiteX331" fmla="*/ 1496225 w 5540715"/>
                  <a:gd name="connsiteY331" fmla="*/ 2381250 h 3905250"/>
                  <a:gd name="connsiteX332" fmla="*/ 1477175 w 5540715"/>
                  <a:gd name="connsiteY332" fmla="*/ 2395537 h 3905250"/>
                  <a:gd name="connsiteX333" fmla="*/ 1462887 w 5540715"/>
                  <a:gd name="connsiteY333" fmla="*/ 2400300 h 3905250"/>
                  <a:gd name="connsiteX334" fmla="*/ 1424787 w 5540715"/>
                  <a:gd name="connsiteY334" fmla="*/ 2419350 h 3905250"/>
                  <a:gd name="connsiteX335" fmla="*/ 1405737 w 5540715"/>
                  <a:gd name="connsiteY335" fmla="*/ 2428875 h 3905250"/>
                  <a:gd name="connsiteX336" fmla="*/ 1362875 w 5540715"/>
                  <a:gd name="connsiteY336" fmla="*/ 2462212 h 3905250"/>
                  <a:gd name="connsiteX337" fmla="*/ 1329537 w 5540715"/>
                  <a:gd name="connsiteY337" fmla="*/ 2476500 h 3905250"/>
                  <a:gd name="connsiteX338" fmla="*/ 1310487 w 5540715"/>
                  <a:gd name="connsiteY338" fmla="*/ 2490787 h 3905250"/>
                  <a:gd name="connsiteX339" fmla="*/ 1262862 w 5540715"/>
                  <a:gd name="connsiteY339" fmla="*/ 2514600 h 3905250"/>
                  <a:gd name="connsiteX340" fmla="*/ 1224762 w 5540715"/>
                  <a:gd name="connsiteY340" fmla="*/ 2538412 h 3905250"/>
                  <a:gd name="connsiteX341" fmla="*/ 1210475 w 5540715"/>
                  <a:gd name="connsiteY341" fmla="*/ 2543175 h 3905250"/>
                  <a:gd name="connsiteX342" fmla="*/ 1191425 w 5540715"/>
                  <a:gd name="connsiteY342" fmla="*/ 2557462 h 3905250"/>
                  <a:gd name="connsiteX343" fmla="*/ 1129512 w 5540715"/>
                  <a:gd name="connsiteY343" fmla="*/ 2600325 h 3905250"/>
                  <a:gd name="connsiteX344" fmla="*/ 1100937 w 5540715"/>
                  <a:gd name="connsiteY344" fmla="*/ 2624137 h 3905250"/>
                  <a:gd name="connsiteX345" fmla="*/ 1086650 w 5540715"/>
                  <a:gd name="connsiteY345" fmla="*/ 2638425 h 3905250"/>
                  <a:gd name="connsiteX346" fmla="*/ 1077125 w 5540715"/>
                  <a:gd name="connsiteY346" fmla="*/ 2652712 h 3905250"/>
                  <a:gd name="connsiteX347" fmla="*/ 1053312 w 5540715"/>
                  <a:gd name="connsiteY34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215362 w 5540715"/>
                  <a:gd name="connsiteY79" fmla="*/ 2833687 h 3905250"/>
                  <a:gd name="connsiteX80" fmla="*/ 2196312 w 5540715"/>
                  <a:gd name="connsiteY80" fmla="*/ 2790825 h 3905250"/>
                  <a:gd name="connsiteX81" fmla="*/ 2172500 w 5540715"/>
                  <a:gd name="connsiteY81" fmla="*/ 2733675 h 3905250"/>
                  <a:gd name="connsiteX82" fmla="*/ 2167737 w 5540715"/>
                  <a:gd name="connsiteY82" fmla="*/ 2709862 h 3905250"/>
                  <a:gd name="connsiteX83" fmla="*/ 2158212 w 5540715"/>
                  <a:gd name="connsiteY83" fmla="*/ 2686050 h 3905250"/>
                  <a:gd name="connsiteX84" fmla="*/ 2153450 w 5540715"/>
                  <a:gd name="connsiteY84" fmla="*/ 2643187 h 3905250"/>
                  <a:gd name="connsiteX85" fmla="*/ 2158212 w 5540715"/>
                  <a:gd name="connsiteY85" fmla="*/ 2586037 h 3905250"/>
                  <a:gd name="connsiteX86" fmla="*/ 2182025 w 5540715"/>
                  <a:gd name="connsiteY86" fmla="*/ 2547937 h 3905250"/>
                  <a:gd name="connsiteX87" fmla="*/ 2215362 w 5540715"/>
                  <a:gd name="connsiteY87" fmla="*/ 2509837 h 3905250"/>
                  <a:gd name="connsiteX88" fmla="*/ 2234412 w 5540715"/>
                  <a:gd name="connsiteY88" fmla="*/ 2490787 h 3905250"/>
                  <a:gd name="connsiteX89" fmla="*/ 2267750 w 5540715"/>
                  <a:gd name="connsiteY89" fmla="*/ 2481262 h 3905250"/>
                  <a:gd name="connsiteX90" fmla="*/ 2291562 w 5540715"/>
                  <a:gd name="connsiteY90" fmla="*/ 2471737 h 3905250"/>
                  <a:gd name="connsiteX91" fmla="*/ 2386812 w 5540715"/>
                  <a:gd name="connsiteY91" fmla="*/ 2462212 h 3905250"/>
                  <a:gd name="connsiteX92" fmla="*/ 2453487 w 5540715"/>
                  <a:gd name="connsiteY92" fmla="*/ 2452687 h 3905250"/>
                  <a:gd name="connsiteX93" fmla="*/ 2510637 w 5540715"/>
                  <a:gd name="connsiteY93" fmla="*/ 2443162 h 3905250"/>
                  <a:gd name="connsiteX94" fmla="*/ 2529687 w 5540715"/>
                  <a:gd name="connsiteY94" fmla="*/ 2433637 h 3905250"/>
                  <a:gd name="connsiteX95" fmla="*/ 2634462 w 5540715"/>
                  <a:gd name="connsiteY95" fmla="*/ 2424112 h 3905250"/>
                  <a:gd name="connsiteX96" fmla="*/ 2767812 w 5540715"/>
                  <a:gd name="connsiteY96" fmla="*/ 2419350 h 3905250"/>
                  <a:gd name="connsiteX97" fmla="*/ 2791625 w 5540715"/>
                  <a:gd name="connsiteY97" fmla="*/ 2414587 h 3905250"/>
                  <a:gd name="connsiteX98" fmla="*/ 2829725 w 5540715"/>
                  <a:gd name="connsiteY98" fmla="*/ 2390775 h 3905250"/>
                  <a:gd name="connsiteX99" fmla="*/ 2848775 w 5540715"/>
                  <a:gd name="connsiteY99" fmla="*/ 2381250 h 3905250"/>
                  <a:gd name="connsiteX100" fmla="*/ 2886875 w 5540715"/>
                  <a:gd name="connsiteY100" fmla="*/ 2352675 h 3905250"/>
                  <a:gd name="connsiteX101" fmla="*/ 2905925 w 5540715"/>
                  <a:gd name="connsiteY101" fmla="*/ 2338387 h 3905250"/>
                  <a:gd name="connsiteX102" fmla="*/ 2920212 w 5540715"/>
                  <a:gd name="connsiteY102" fmla="*/ 2328862 h 3905250"/>
                  <a:gd name="connsiteX103" fmla="*/ 2934500 w 5540715"/>
                  <a:gd name="connsiteY103" fmla="*/ 2314575 h 3905250"/>
                  <a:gd name="connsiteX104" fmla="*/ 2958312 w 5540715"/>
                  <a:gd name="connsiteY104" fmla="*/ 2309812 h 3905250"/>
                  <a:gd name="connsiteX105" fmla="*/ 2982125 w 5540715"/>
                  <a:gd name="connsiteY105" fmla="*/ 2295525 h 3905250"/>
                  <a:gd name="connsiteX106" fmla="*/ 3001175 w 5540715"/>
                  <a:gd name="connsiteY106" fmla="*/ 2281237 h 3905250"/>
                  <a:gd name="connsiteX107" fmla="*/ 3024987 w 5540715"/>
                  <a:gd name="connsiteY107" fmla="*/ 2271712 h 3905250"/>
                  <a:gd name="connsiteX108" fmla="*/ 3063087 w 5540715"/>
                  <a:gd name="connsiteY108" fmla="*/ 2243137 h 3905250"/>
                  <a:gd name="connsiteX109" fmla="*/ 3096425 w 5540715"/>
                  <a:gd name="connsiteY109" fmla="*/ 2224087 h 3905250"/>
                  <a:gd name="connsiteX110" fmla="*/ 3115475 w 5540715"/>
                  <a:gd name="connsiteY110" fmla="*/ 2205037 h 3905250"/>
                  <a:gd name="connsiteX111" fmla="*/ 3153575 w 5540715"/>
                  <a:gd name="connsiteY111" fmla="*/ 2185987 h 3905250"/>
                  <a:gd name="connsiteX112" fmla="*/ 3172625 w 5540715"/>
                  <a:gd name="connsiteY112" fmla="*/ 2171700 h 3905250"/>
                  <a:gd name="connsiteX113" fmla="*/ 3234537 w 5540715"/>
                  <a:gd name="connsiteY113" fmla="*/ 2119312 h 3905250"/>
                  <a:gd name="connsiteX114" fmla="*/ 3296450 w 5540715"/>
                  <a:gd name="connsiteY114" fmla="*/ 2076450 h 3905250"/>
                  <a:gd name="connsiteX115" fmla="*/ 3329787 w 5540715"/>
                  <a:gd name="connsiteY115" fmla="*/ 2052637 h 3905250"/>
                  <a:gd name="connsiteX116" fmla="*/ 3358362 w 5540715"/>
                  <a:gd name="connsiteY116" fmla="*/ 2033587 h 3905250"/>
                  <a:gd name="connsiteX117" fmla="*/ 3420275 w 5540715"/>
                  <a:gd name="connsiteY117" fmla="*/ 1995487 h 3905250"/>
                  <a:gd name="connsiteX118" fmla="*/ 3453612 w 5540715"/>
                  <a:gd name="connsiteY118" fmla="*/ 1981200 h 3905250"/>
                  <a:gd name="connsiteX119" fmla="*/ 3482187 w 5540715"/>
                  <a:gd name="connsiteY119" fmla="*/ 1962150 h 3905250"/>
                  <a:gd name="connsiteX120" fmla="*/ 3534575 w 5540715"/>
                  <a:gd name="connsiteY120" fmla="*/ 1933575 h 3905250"/>
                  <a:gd name="connsiteX121" fmla="*/ 3563150 w 5540715"/>
                  <a:gd name="connsiteY121" fmla="*/ 1914525 h 3905250"/>
                  <a:gd name="connsiteX122" fmla="*/ 3639350 w 5540715"/>
                  <a:gd name="connsiteY122" fmla="*/ 1871662 h 3905250"/>
                  <a:gd name="connsiteX123" fmla="*/ 3686975 w 5540715"/>
                  <a:gd name="connsiteY123" fmla="*/ 1843087 h 3905250"/>
                  <a:gd name="connsiteX124" fmla="*/ 3720312 w 5540715"/>
                  <a:gd name="connsiteY124" fmla="*/ 1824037 h 3905250"/>
                  <a:gd name="connsiteX125" fmla="*/ 3744125 w 5540715"/>
                  <a:gd name="connsiteY125" fmla="*/ 1804987 h 3905250"/>
                  <a:gd name="connsiteX126" fmla="*/ 3772700 w 5540715"/>
                  <a:gd name="connsiteY126" fmla="*/ 1795462 h 3905250"/>
                  <a:gd name="connsiteX127" fmla="*/ 3796512 w 5540715"/>
                  <a:gd name="connsiteY127" fmla="*/ 1776412 h 3905250"/>
                  <a:gd name="connsiteX128" fmla="*/ 3829850 w 5540715"/>
                  <a:gd name="connsiteY128" fmla="*/ 1762125 h 3905250"/>
                  <a:gd name="connsiteX129" fmla="*/ 3858425 w 5540715"/>
                  <a:gd name="connsiteY129" fmla="*/ 1747837 h 3905250"/>
                  <a:gd name="connsiteX130" fmla="*/ 3882237 w 5540715"/>
                  <a:gd name="connsiteY130" fmla="*/ 1733550 h 3905250"/>
                  <a:gd name="connsiteX131" fmla="*/ 3929862 w 5540715"/>
                  <a:gd name="connsiteY131" fmla="*/ 1714500 h 3905250"/>
                  <a:gd name="connsiteX132" fmla="*/ 3958437 w 5540715"/>
                  <a:gd name="connsiteY132" fmla="*/ 1695450 h 3905250"/>
                  <a:gd name="connsiteX133" fmla="*/ 3977487 w 5540715"/>
                  <a:gd name="connsiteY133" fmla="*/ 1681162 h 3905250"/>
                  <a:gd name="connsiteX134" fmla="*/ 4029875 w 5540715"/>
                  <a:gd name="connsiteY134" fmla="*/ 1657350 h 3905250"/>
                  <a:gd name="connsiteX135" fmla="*/ 4082262 w 5540715"/>
                  <a:gd name="connsiteY135" fmla="*/ 1614487 h 3905250"/>
                  <a:gd name="connsiteX136" fmla="*/ 4139412 w 5540715"/>
                  <a:gd name="connsiteY136" fmla="*/ 1576387 h 3905250"/>
                  <a:gd name="connsiteX137" fmla="*/ 4167987 w 5540715"/>
                  <a:gd name="connsiteY137" fmla="*/ 1557337 h 3905250"/>
                  <a:gd name="connsiteX138" fmla="*/ 4196562 w 5540715"/>
                  <a:gd name="connsiteY138" fmla="*/ 1538287 h 3905250"/>
                  <a:gd name="connsiteX139" fmla="*/ 4253712 w 5540715"/>
                  <a:gd name="connsiteY139" fmla="*/ 1509712 h 3905250"/>
                  <a:gd name="connsiteX140" fmla="*/ 4277525 w 5540715"/>
                  <a:gd name="connsiteY140" fmla="*/ 1500187 h 3905250"/>
                  <a:gd name="connsiteX141" fmla="*/ 4296575 w 5540715"/>
                  <a:gd name="connsiteY141" fmla="*/ 1490662 h 3905250"/>
                  <a:gd name="connsiteX142" fmla="*/ 4325150 w 5540715"/>
                  <a:gd name="connsiteY142" fmla="*/ 1485900 h 3905250"/>
                  <a:gd name="connsiteX143" fmla="*/ 4353725 w 5540715"/>
                  <a:gd name="connsiteY143" fmla="*/ 1476375 h 3905250"/>
                  <a:gd name="connsiteX144" fmla="*/ 4491837 w 5540715"/>
                  <a:gd name="connsiteY144" fmla="*/ 1481137 h 3905250"/>
                  <a:gd name="connsiteX145" fmla="*/ 4510887 w 5540715"/>
                  <a:gd name="connsiteY145" fmla="*/ 1495425 h 3905250"/>
                  <a:gd name="connsiteX146" fmla="*/ 4568037 w 5540715"/>
                  <a:gd name="connsiteY146" fmla="*/ 1528762 h 3905250"/>
                  <a:gd name="connsiteX147" fmla="*/ 4615662 w 5540715"/>
                  <a:gd name="connsiteY147" fmla="*/ 1571625 h 3905250"/>
                  <a:gd name="connsiteX148" fmla="*/ 4629950 w 5540715"/>
                  <a:gd name="connsiteY148" fmla="*/ 1590675 h 3905250"/>
                  <a:gd name="connsiteX149" fmla="*/ 4629950 w 5540715"/>
                  <a:gd name="connsiteY149" fmla="*/ 1690687 h 3905250"/>
                  <a:gd name="connsiteX150" fmla="*/ 4610900 w 5540715"/>
                  <a:gd name="connsiteY150" fmla="*/ 1724025 h 3905250"/>
                  <a:gd name="connsiteX151" fmla="*/ 4587087 w 5540715"/>
                  <a:gd name="connsiteY151" fmla="*/ 1785937 h 3905250"/>
                  <a:gd name="connsiteX152" fmla="*/ 4577562 w 5540715"/>
                  <a:gd name="connsiteY152" fmla="*/ 1809750 h 3905250"/>
                  <a:gd name="connsiteX153" fmla="*/ 4572800 w 5540715"/>
                  <a:gd name="connsiteY153" fmla="*/ 1828800 h 3905250"/>
                  <a:gd name="connsiteX154" fmla="*/ 4563275 w 5540715"/>
                  <a:gd name="connsiteY154" fmla="*/ 1876425 h 3905250"/>
                  <a:gd name="connsiteX155" fmla="*/ 4558512 w 5540715"/>
                  <a:gd name="connsiteY155" fmla="*/ 1909762 h 3905250"/>
                  <a:gd name="connsiteX156" fmla="*/ 4553750 w 5540715"/>
                  <a:gd name="connsiteY156" fmla="*/ 1938337 h 3905250"/>
                  <a:gd name="connsiteX157" fmla="*/ 4572800 w 5540715"/>
                  <a:gd name="connsiteY157" fmla="*/ 2133600 h 3905250"/>
                  <a:gd name="connsiteX158" fmla="*/ 4601375 w 5540715"/>
                  <a:gd name="connsiteY158" fmla="*/ 2162175 h 3905250"/>
                  <a:gd name="connsiteX159" fmla="*/ 4620425 w 5540715"/>
                  <a:gd name="connsiteY159" fmla="*/ 2166937 h 3905250"/>
                  <a:gd name="connsiteX160" fmla="*/ 4644237 w 5540715"/>
                  <a:gd name="connsiteY160" fmla="*/ 2181225 h 3905250"/>
                  <a:gd name="connsiteX161" fmla="*/ 4663287 w 5540715"/>
                  <a:gd name="connsiteY161" fmla="*/ 2185987 h 3905250"/>
                  <a:gd name="connsiteX162" fmla="*/ 4715675 w 5540715"/>
                  <a:gd name="connsiteY162" fmla="*/ 2195512 h 3905250"/>
                  <a:gd name="connsiteX163" fmla="*/ 4829975 w 5540715"/>
                  <a:gd name="connsiteY163" fmla="*/ 2185987 h 3905250"/>
                  <a:gd name="connsiteX164" fmla="*/ 4863312 w 5540715"/>
                  <a:gd name="connsiteY164" fmla="*/ 2166937 h 3905250"/>
                  <a:gd name="connsiteX165" fmla="*/ 4915700 w 5540715"/>
                  <a:gd name="connsiteY165" fmla="*/ 2147887 h 3905250"/>
                  <a:gd name="connsiteX166" fmla="*/ 4934750 w 5540715"/>
                  <a:gd name="connsiteY166" fmla="*/ 2133600 h 3905250"/>
                  <a:gd name="connsiteX167" fmla="*/ 4949037 w 5540715"/>
                  <a:gd name="connsiteY167" fmla="*/ 2128837 h 3905250"/>
                  <a:gd name="connsiteX168" fmla="*/ 4963325 w 5540715"/>
                  <a:gd name="connsiteY168" fmla="*/ 2114550 h 3905250"/>
                  <a:gd name="connsiteX169" fmla="*/ 4982375 w 5540715"/>
                  <a:gd name="connsiteY169" fmla="*/ 2100262 h 3905250"/>
                  <a:gd name="connsiteX170" fmla="*/ 5010950 w 5540715"/>
                  <a:gd name="connsiteY170" fmla="*/ 2081212 h 3905250"/>
                  <a:gd name="connsiteX171" fmla="*/ 5053812 w 5540715"/>
                  <a:gd name="connsiteY171" fmla="*/ 2038350 h 3905250"/>
                  <a:gd name="connsiteX172" fmla="*/ 5077625 w 5540715"/>
                  <a:gd name="connsiteY172" fmla="*/ 2019300 h 3905250"/>
                  <a:gd name="connsiteX173" fmla="*/ 5096675 w 5540715"/>
                  <a:gd name="connsiteY173" fmla="*/ 2000250 h 3905250"/>
                  <a:gd name="connsiteX174" fmla="*/ 5125250 w 5540715"/>
                  <a:gd name="connsiteY174" fmla="*/ 1981200 h 3905250"/>
                  <a:gd name="connsiteX175" fmla="*/ 5172875 w 5540715"/>
                  <a:gd name="connsiteY175" fmla="*/ 1943100 h 3905250"/>
                  <a:gd name="connsiteX176" fmla="*/ 5210975 w 5540715"/>
                  <a:gd name="connsiteY176" fmla="*/ 1909762 h 3905250"/>
                  <a:gd name="connsiteX177" fmla="*/ 5220500 w 5540715"/>
                  <a:gd name="connsiteY177" fmla="*/ 1895475 h 3905250"/>
                  <a:gd name="connsiteX178" fmla="*/ 5234787 w 5540715"/>
                  <a:gd name="connsiteY178" fmla="*/ 1876425 h 3905250"/>
                  <a:gd name="connsiteX179" fmla="*/ 5253837 w 5540715"/>
                  <a:gd name="connsiteY179" fmla="*/ 1838325 h 3905250"/>
                  <a:gd name="connsiteX180" fmla="*/ 5282412 w 5540715"/>
                  <a:gd name="connsiteY180" fmla="*/ 1790700 h 3905250"/>
                  <a:gd name="connsiteX181" fmla="*/ 5287175 w 5540715"/>
                  <a:gd name="connsiteY181" fmla="*/ 1771650 h 3905250"/>
                  <a:gd name="connsiteX182" fmla="*/ 5306225 w 5540715"/>
                  <a:gd name="connsiteY182" fmla="*/ 1743075 h 3905250"/>
                  <a:gd name="connsiteX183" fmla="*/ 5320512 w 5540715"/>
                  <a:gd name="connsiteY183" fmla="*/ 1709737 h 3905250"/>
                  <a:gd name="connsiteX184" fmla="*/ 5334800 w 5540715"/>
                  <a:gd name="connsiteY184" fmla="*/ 1695450 h 3905250"/>
                  <a:gd name="connsiteX185" fmla="*/ 5358612 w 5540715"/>
                  <a:gd name="connsiteY185" fmla="*/ 1647825 h 3905250"/>
                  <a:gd name="connsiteX186" fmla="*/ 5391950 w 5540715"/>
                  <a:gd name="connsiteY186" fmla="*/ 1581150 h 3905250"/>
                  <a:gd name="connsiteX187" fmla="*/ 5439575 w 5540715"/>
                  <a:gd name="connsiteY187" fmla="*/ 1452562 h 3905250"/>
                  <a:gd name="connsiteX188" fmla="*/ 5449100 w 5540715"/>
                  <a:gd name="connsiteY188" fmla="*/ 1414462 h 3905250"/>
                  <a:gd name="connsiteX189" fmla="*/ 5453862 w 5540715"/>
                  <a:gd name="connsiteY189" fmla="*/ 1381125 h 3905250"/>
                  <a:gd name="connsiteX190" fmla="*/ 5463387 w 5540715"/>
                  <a:gd name="connsiteY190" fmla="*/ 1181100 h 3905250"/>
                  <a:gd name="connsiteX191" fmla="*/ 5468150 w 5540715"/>
                  <a:gd name="connsiteY191" fmla="*/ 1157287 h 3905250"/>
                  <a:gd name="connsiteX192" fmla="*/ 5472912 w 5540715"/>
                  <a:gd name="connsiteY192" fmla="*/ 1128712 h 3905250"/>
                  <a:gd name="connsiteX193" fmla="*/ 5477675 w 5540715"/>
                  <a:gd name="connsiteY193" fmla="*/ 1095375 h 3905250"/>
                  <a:gd name="connsiteX194" fmla="*/ 5487200 w 5540715"/>
                  <a:gd name="connsiteY194" fmla="*/ 1066800 h 3905250"/>
                  <a:gd name="connsiteX195" fmla="*/ 5501487 w 5540715"/>
                  <a:gd name="connsiteY195" fmla="*/ 981075 h 3905250"/>
                  <a:gd name="connsiteX196" fmla="*/ 5501487 w 5540715"/>
                  <a:gd name="connsiteY196" fmla="*/ 981075 h 3905250"/>
                  <a:gd name="connsiteX197" fmla="*/ 5511012 w 5540715"/>
                  <a:gd name="connsiteY197" fmla="*/ 923925 h 3905250"/>
                  <a:gd name="connsiteX198" fmla="*/ 5515775 w 5540715"/>
                  <a:gd name="connsiteY198" fmla="*/ 890587 h 3905250"/>
                  <a:gd name="connsiteX199" fmla="*/ 5525300 w 5540715"/>
                  <a:gd name="connsiteY199" fmla="*/ 833437 h 3905250"/>
                  <a:gd name="connsiteX200" fmla="*/ 5530062 w 5540715"/>
                  <a:gd name="connsiteY200" fmla="*/ 804862 h 3905250"/>
                  <a:gd name="connsiteX201" fmla="*/ 5534825 w 5540715"/>
                  <a:gd name="connsiteY201" fmla="*/ 738187 h 3905250"/>
                  <a:gd name="connsiteX202" fmla="*/ 5520537 w 5540715"/>
                  <a:gd name="connsiteY202" fmla="*/ 466725 h 3905250"/>
                  <a:gd name="connsiteX203" fmla="*/ 5511012 w 5540715"/>
                  <a:gd name="connsiteY203" fmla="*/ 442912 h 3905250"/>
                  <a:gd name="connsiteX204" fmla="*/ 5491962 w 5540715"/>
                  <a:gd name="connsiteY204" fmla="*/ 390525 h 3905250"/>
                  <a:gd name="connsiteX205" fmla="*/ 5477675 w 5540715"/>
                  <a:gd name="connsiteY205" fmla="*/ 366712 h 3905250"/>
                  <a:gd name="connsiteX206" fmla="*/ 5453862 w 5540715"/>
                  <a:gd name="connsiteY206" fmla="*/ 347662 h 3905250"/>
                  <a:gd name="connsiteX207" fmla="*/ 5420525 w 5540715"/>
                  <a:gd name="connsiteY207" fmla="*/ 309562 h 3905250"/>
                  <a:gd name="connsiteX208" fmla="*/ 5401475 w 5540715"/>
                  <a:gd name="connsiteY208" fmla="*/ 300037 h 3905250"/>
                  <a:gd name="connsiteX209" fmla="*/ 5391950 w 5540715"/>
                  <a:gd name="connsiteY209" fmla="*/ 280987 h 3905250"/>
                  <a:gd name="connsiteX210" fmla="*/ 5358612 w 5540715"/>
                  <a:gd name="connsiteY210" fmla="*/ 257175 h 3905250"/>
                  <a:gd name="connsiteX211" fmla="*/ 5325275 w 5540715"/>
                  <a:gd name="connsiteY211" fmla="*/ 223837 h 3905250"/>
                  <a:gd name="connsiteX212" fmla="*/ 5244312 w 5540715"/>
                  <a:gd name="connsiteY212" fmla="*/ 133350 h 3905250"/>
                  <a:gd name="connsiteX213" fmla="*/ 5201450 w 5540715"/>
                  <a:gd name="connsiteY213" fmla="*/ 85725 h 3905250"/>
                  <a:gd name="connsiteX214" fmla="*/ 5163350 w 5540715"/>
                  <a:gd name="connsiteY214" fmla="*/ 71437 h 3905250"/>
                  <a:gd name="connsiteX215" fmla="*/ 5087150 w 5540715"/>
                  <a:gd name="connsiteY215" fmla="*/ 42862 h 3905250"/>
                  <a:gd name="connsiteX216" fmla="*/ 5039525 w 5540715"/>
                  <a:gd name="connsiteY216" fmla="*/ 23812 h 3905250"/>
                  <a:gd name="connsiteX217" fmla="*/ 5006187 w 5540715"/>
                  <a:gd name="connsiteY217" fmla="*/ 19050 h 3905250"/>
                  <a:gd name="connsiteX218" fmla="*/ 4982375 w 5540715"/>
                  <a:gd name="connsiteY218" fmla="*/ 9525 h 3905250"/>
                  <a:gd name="connsiteX219" fmla="*/ 4915700 w 5540715"/>
                  <a:gd name="connsiteY219" fmla="*/ 4762 h 3905250"/>
                  <a:gd name="connsiteX220" fmla="*/ 4858550 w 5540715"/>
                  <a:gd name="connsiteY220" fmla="*/ 0 h 3905250"/>
                  <a:gd name="connsiteX221" fmla="*/ 4749012 w 5540715"/>
                  <a:gd name="connsiteY221" fmla="*/ 14287 h 3905250"/>
                  <a:gd name="connsiteX222" fmla="*/ 4725200 w 5540715"/>
                  <a:gd name="connsiteY222" fmla="*/ 19050 h 3905250"/>
                  <a:gd name="connsiteX223" fmla="*/ 4668050 w 5540715"/>
                  <a:gd name="connsiteY223" fmla="*/ 42862 h 3905250"/>
                  <a:gd name="connsiteX224" fmla="*/ 4629950 w 5540715"/>
                  <a:gd name="connsiteY224" fmla="*/ 57150 h 3905250"/>
                  <a:gd name="connsiteX225" fmla="*/ 4548987 w 5540715"/>
                  <a:gd name="connsiteY225" fmla="*/ 104775 h 3905250"/>
                  <a:gd name="connsiteX226" fmla="*/ 4529937 w 5540715"/>
                  <a:gd name="connsiteY226" fmla="*/ 128587 h 3905250"/>
                  <a:gd name="connsiteX227" fmla="*/ 4510887 w 5540715"/>
                  <a:gd name="connsiteY227" fmla="*/ 147637 h 3905250"/>
                  <a:gd name="connsiteX228" fmla="*/ 4491837 w 5540715"/>
                  <a:gd name="connsiteY228" fmla="*/ 176212 h 3905250"/>
                  <a:gd name="connsiteX229" fmla="*/ 4458500 w 5540715"/>
                  <a:gd name="connsiteY229" fmla="*/ 247650 h 3905250"/>
                  <a:gd name="connsiteX230" fmla="*/ 4439450 w 5540715"/>
                  <a:gd name="connsiteY230" fmla="*/ 304800 h 3905250"/>
                  <a:gd name="connsiteX231" fmla="*/ 4420400 w 5540715"/>
                  <a:gd name="connsiteY231" fmla="*/ 366712 h 3905250"/>
                  <a:gd name="connsiteX232" fmla="*/ 4415637 w 5540715"/>
                  <a:gd name="connsiteY232" fmla="*/ 400050 h 3905250"/>
                  <a:gd name="connsiteX233" fmla="*/ 4406112 w 5540715"/>
                  <a:gd name="connsiteY233" fmla="*/ 423862 h 3905250"/>
                  <a:gd name="connsiteX234" fmla="*/ 4401350 w 5540715"/>
                  <a:gd name="connsiteY234" fmla="*/ 457200 h 3905250"/>
                  <a:gd name="connsiteX235" fmla="*/ 4391825 w 5540715"/>
                  <a:gd name="connsiteY235" fmla="*/ 519112 h 3905250"/>
                  <a:gd name="connsiteX236" fmla="*/ 4425162 w 5540715"/>
                  <a:gd name="connsiteY236" fmla="*/ 685800 h 3905250"/>
                  <a:gd name="connsiteX237" fmla="*/ 4434687 w 5540715"/>
                  <a:gd name="connsiteY237" fmla="*/ 728662 h 3905250"/>
                  <a:gd name="connsiteX238" fmla="*/ 4444212 w 5540715"/>
                  <a:gd name="connsiteY238" fmla="*/ 752475 h 3905250"/>
                  <a:gd name="connsiteX239" fmla="*/ 4439450 w 5540715"/>
                  <a:gd name="connsiteY239" fmla="*/ 819150 h 3905250"/>
                  <a:gd name="connsiteX240" fmla="*/ 4396587 w 5540715"/>
                  <a:gd name="connsiteY240" fmla="*/ 852487 h 3905250"/>
                  <a:gd name="connsiteX241" fmla="*/ 4382300 w 5540715"/>
                  <a:gd name="connsiteY241" fmla="*/ 866775 h 3905250"/>
                  <a:gd name="connsiteX242" fmla="*/ 4363250 w 5540715"/>
                  <a:gd name="connsiteY242" fmla="*/ 876300 h 3905250"/>
                  <a:gd name="connsiteX243" fmla="*/ 4329912 w 5540715"/>
                  <a:gd name="connsiteY243" fmla="*/ 900112 h 3905250"/>
                  <a:gd name="connsiteX244" fmla="*/ 4315625 w 5540715"/>
                  <a:gd name="connsiteY244" fmla="*/ 909637 h 3905250"/>
                  <a:gd name="connsiteX245" fmla="*/ 4296575 w 5540715"/>
                  <a:gd name="connsiteY245" fmla="*/ 923925 h 3905250"/>
                  <a:gd name="connsiteX246" fmla="*/ 4277525 w 5540715"/>
                  <a:gd name="connsiteY246" fmla="*/ 928687 h 3905250"/>
                  <a:gd name="connsiteX247" fmla="*/ 4248950 w 5540715"/>
                  <a:gd name="connsiteY247" fmla="*/ 938212 h 3905250"/>
                  <a:gd name="connsiteX248" fmla="*/ 4229900 w 5540715"/>
                  <a:gd name="connsiteY248" fmla="*/ 942975 h 3905250"/>
                  <a:gd name="connsiteX249" fmla="*/ 4215612 w 5540715"/>
                  <a:gd name="connsiteY249" fmla="*/ 947737 h 3905250"/>
                  <a:gd name="connsiteX250" fmla="*/ 4158462 w 5540715"/>
                  <a:gd name="connsiteY250" fmla="*/ 957262 h 3905250"/>
                  <a:gd name="connsiteX251" fmla="*/ 4120362 w 5540715"/>
                  <a:gd name="connsiteY251" fmla="*/ 966787 h 3905250"/>
                  <a:gd name="connsiteX252" fmla="*/ 4091787 w 5540715"/>
                  <a:gd name="connsiteY252" fmla="*/ 976312 h 3905250"/>
                  <a:gd name="connsiteX253" fmla="*/ 4067975 w 5540715"/>
                  <a:gd name="connsiteY253" fmla="*/ 985837 h 3905250"/>
                  <a:gd name="connsiteX254" fmla="*/ 4034637 w 5540715"/>
                  <a:gd name="connsiteY254" fmla="*/ 990600 h 3905250"/>
                  <a:gd name="connsiteX255" fmla="*/ 3967962 w 5540715"/>
                  <a:gd name="connsiteY255" fmla="*/ 1009650 h 3905250"/>
                  <a:gd name="connsiteX256" fmla="*/ 3939387 w 5540715"/>
                  <a:gd name="connsiteY256" fmla="*/ 1019175 h 3905250"/>
                  <a:gd name="connsiteX257" fmla="*/ 3906050 w 5540715"/>
                  <a:gd name="connsiteY257" fmla="*/ 1023937 h 3905250"/>
                  <a:gd name="connsiteX258" fmla="*/ 3744125 w 5540715"/>
                  <a:gd name="connsiteY258" fmla="*/ 1019175 h 3905250"/>
                  <a:gd name="connsiteX259" fmla="*/ 3715550 w 5540715"/>
                  <a:gd name="connsiteY259" fmla="*/ 1014412 h 3905250"/>
                  <a:gd name="connsiteX260" fmla="*/ 3677450 w 5540715"/>
                  <a:gd name="connsiteY260" fmla="*/ 1009650 h 3905250"/>
                  <a:gd name="connsiteX261" fmla="*/ 3548862 w 5540715"/>
                  <a:gd name="connsiteY261" fmla="*/ 1023937 h 3905250"/>
                  <a:gd name="connsiteX262" fmla="*/ 3506000 w 5540715"/>
                  <a:gd name="connsiteY262" fmla="*/ 1052512 h 3905250"/>
                  <a:gd name="connsiteX263" fmla="*/ 3486950 w 5540715"/>
                  <a:gd name="connsiteY263" fmla="*/ 1071562 h 3905250"/>
                  <a:gd name="connsiteX264" fmla="*/ 3463137 w 5540715"/>
                  <a:gd name="connsiteY264" fmla="*/ 1090612 h 3905250"/>
                  <a:gd name="connsiteX265" fmla="*/ 3425037 w 5540715"/>
                  <a:gd name="connsiteY265" fmla="*/ 1128712 h 3905250"/>
                  <a:gd name="connsiteX266" fmla="*/ 3396462 w 5540715"/>
                  <a:gd name="connsiteY266" fmla="*/ 1176337 h 3905250"/>
                  <a:gd name="connsiteX267" fmla="*/ 3363125 w 5540715"/>
                  <a:gd name="connsiteY267" fmla="*/ 1228725 h 3905250"/>
                  <a:gd name="connsiteX268" fmla="*/ 3353600 w 5540715"/>
                  <a:gd name="connsiteY268" fmla="*/ 1262062 h 3905250"/>
                  <a:gd name="connsiteX269" fmla="*/ 3348837 w 5540715"/>
                  <a:gd name="connsiteY269" fmla="*/ 1281112 h 3905250"/>
                  <a:gd name="connsiteX270" fmla="*/ 3339312 w 5540715"/>
                  <a:gd name="connsiteY270" fmla="*/ 1295400 h 3905250"/>
                  <a:gd name="connsiteX271" fmla="*/ 3329787 w 5540715"/>
                  <a:gd name="connsiteY271" fmla="*/ 1323975 h 3905250"/>
                  <a:gd name="connsiteX272" fmla="*/ 3301212 w 5540715"/>
                  <a:gd name="connsiteY272" fmla="*/ 1357312 h 3905250"/>
                  <a:gd name="connsiteX273" fmla="*/ 3291687 w 5540715"/>
                  <a:gd name="connsiteY273" fmla="*/ 1381125 h 3905250"/>
                  <a:gd name="connsiteX274" fmla="*/ 3248825 w 5540715"/>
                  <a:gd name="connsiteY274" fmla="*/ 1414462 h 3905250"/>
                  <a:gd name="connsiteX275" fmla="*/ 3234537 w 5540715"/>
                  <a:gd name="connsiteY275" fmla="*/ 1433512 h 3905250"/>
                  <a:gd name="connsiteX276" fmla="*/ 3220250 w 5540715"/>
                  <a:gd name="connsiteY276" fmla="*/ 1443037 h 3905250"/>
                  <a:gd name="connsiteX277" fmla="*/ 3172625 w 5540715"/>
                  <a:gd name="connsiteY277" fmla="*/ 1481137 h 3905250"/>
                  <a:gd name="connsiteX278" fmla="*/ 3153575 w 5540715"/>
                  <a:gd name="connsiteY278" fmla="*/ 1495425 h 3905250"/>
                  <a:gd name="connsiteX279" fmla="*/ 3129762 w 5540715"/>
                  <a:gd name="connsiteY279" fmla="*/ 1504950 h 3905250"/>
                  <a:gd name="connsiteX280" fmla="*/ 3110712 w 5540715"/>
                  <a:gd name="connsiteY280" fmla="*/ 1519237 h 3905250"/>
                  <a:gd name="connsiteX281" fmla="*/ 3096425 w 5540715"/>
                  <a:gd name="connsiteY281" fmla="*/ 1533525 h 3905250"/>
                  <a:gd name="connsiteX282" fmla="*/ 3072612 w 5540715"/>
                  <a:gd name="connsiteY282" fmla="*/ 1543050 h 3905250"/>
                  <a:gd name="connsiteX283" fmla="*/ 3058325 w 5540715"/>
                  <a:gd name="connsiteY283" fmla="*/ 1557337 h 3905250"/>
                  <a:gd name="connsiteX284" fmla="*/ 3034512 w 5540715"/>
                  <a:gd name="connsiteY284" fmla="*/ 1566862 h 3905250"/>
                  <a:gd name="connsiteX285" fmla="*/ 3015462 w 5540715"/>
                  <a:gd name="connsiteY285" fmla="*/ 1576387 h 3905250"/>
                  <a:gd name="connsiteX286" fmla="*/ 2967837 w 5540715"/>
                  <a:gd name="connsiteY286" fmla="*/ 1604962 h 3905250"/>
                  <a:gd name="connsiteX287" fmla="*/ 2953550 w 5540715"/>
                  <a:gd name="connsiteY287" fmla="*/ 1614487 h 3905250"/>
                  <a:gd name="connsiteX288" fmla="*/ 2939262 w 5540715"/>
                  <a:gd name="connsiteY288" fmla="*/ 1619250 h 3905250"/>
                  <a:gd name="connsiteX289" fmla="*/ 2910687 w 5540715"/>
                  <a:gd name="connsiteY289" fmla="*/ 1638300 h 3905250"/>
                  <a:gd name="connsiteX290" fmla="*/ 2896400 w 5540715"/>
                  <a:gd name="connsiteY290" fmla="*/ 1652587 h 3905250"/>
                  <a:gd name="connsiteX291" fmla="*/ 2834487 w 5540715"/>
                  <a:gd name="connsiteY291" fmla="*/ 1681162 h 3905250"/>
                  <a:gd name="connsiteX292" fmla="*/ 2791625 w 5540715"/>
                  <a:gd name="connsiteY292" fmla="*/ 1709737 h 3905250"/>
                  <a:gd name="connsiteX293" fmla="*/ 2767812 w 5540715"/>
                  <a:gd name="connsiteY293" fmla="*/ 1719262 h 3905250"/>
                  <a:gd name="connsiteX294" fmla="*/ 2753525 w 5540715"/>
                  <a:gd name="connsiteY294" fmla="*/ 1728787 h 3905250"/>
                  <a:gd name="connsiteX295" fmla="*/ 2739237 w 5540715"/>
                  <a:gd name="connsiteY295" fmla="*/ 1733550 h 3905250"/>
                  <a:gd name="connsiteX296" fmla="*/ 2724950 w 5540715"/>
                  <a:gd name="connsiteY296" fmla="*/ 1743075 h 3905250"/>
                  <a:gd name="connsiteX297" fmla="*/ 2663037 w 5540715"/>
                  <a:gd name="connsiteY297" fmla="*/ 1752600 h 3905250"/>
                  <a:gd name="connsiteX298" fmla="*/ 2596362 w 5540715"/>
                  <a:gd name="connsiteY298" fmla="*/ 1738312 h 3905250"/>
                  <a:gd name="connsiteX299" fmla="*/ 2572550 w 5540715"/>
                  <a:gd name="connsiteY299" fmla="*/ 1728788 h 3905250"/>
                  <a:gd name="connsiteX300" fmla="*/ 2524925 w 5540715"/>
                  <a:gd name="connsiteY300" fmla="*/ 1728787 h 3905250"/>
                  <a:gd name="connsiteX301" fmla="*/ 2470156 w 5540715"/>
                  <a:gd name="connsiteY301" fmla="*/ 1804987 h 3905250"/>
                  <a:gd name="connsiteX302" fmla="*/ 2389193 w 5540715"/>
                  <a:gd name="connsiteY302" fmla="*/ 1881187 h 3905250"/>
                  <a:gd name="connsiteX303" fmla="*/ 2315375 w 5540715"/>
                  <a:gd name="connsiteY303" fmla="*/ 1909762 h 3905250"/>
                  <a:gd name="connsiteX304" fmla="*/ 2253462 w 5540715"/>
                  <a:gd name="connsiteY304" fmla="*/ 1924050 h 3905250"/>
                  <a:gd name="connsiteX305" fmla="*/ 2234412 w 5540715"/>
                  <a:gd name="connsiteY305" fmla="*/ 1943100 h 3905250"/>
                  <a:gd name="connsiteX306" fmla="*/ 2220125 w 5540715"/>
                  <a:gd name="connsiteY306" fmla="*/ 1947862 h 3905250"/>
                  <a:gd name="connsiteX307" fmla="*/ 2186787 w 5540715"/>
                  <a:gd name="connsiteY307" fmla="*/ 1966912 h 3905250"/>
                  <a:gd name="connsiteX308" fmla="*/ 2148687 w 5540715"/>
                  <a:gd name="connsiteY308" fmla="*/ 1985962 h 3905250"/>
                  <a:gd name="connsiteX309" fmla="*/ 2072487 w 5540715"/>
                  <a:gd name="connsiteY309" fmla="*/ 1971675 h 3905250"/>
                  <a:gd name="connsiteX310" fmla="*/ 1996288 w 5540715"/>
                  <a:gd name="connsiteY310" fmla="*/ 1990725 h 3905250"/>
                  <a:gd name="connsiteX311" fmla="*/ 1939137 w 5540715"/>
                  <a:gd name="connsiteY311" fmla="*/ 2047875 h 3905250"/>
                  <a:gd name="connsiteX312" fmla="*/ 1910562 w 5540715"/>
                  <a:gd name="connsiteY312" fmla="*/ 2071687 h 3905250"/>
                  <a:gd name="connsiteX313" fmla="*/ 1886750 w 5540715"/>
                  <a:gd name="connsiteY313" fmla="*/ 2081212 h 3905250"/>
                  <a:gd name="connsiteX314" fmla="*/ 1858175 w 5540715"/>
                  <a:gd name="connsiteY314" fmla="*/ 2100262 h 3905250"/>
                  <a:gd name="connsiteX315" fmla="*/ 1834362 w 5540715"/>
                  <a:gd name="connsiteY315" fmla="*/ 2109787 h 3905250"/>
                  <a:gd name="connsiteX316" fmla="*/ 1815312 w 5540715"/>
                  <a:gd name="connsiteY316" fmla="*/ 2124075 h 3905250"/>
                  <a:gd name="connsiteX317" fmla="*/ 1796262 w 5540715"/>
                  <a:gd name="connsiteY317" fmla="*/ 2133600 h 3905250"/>
                  <a:gd name="connsiteX318" fmla="*/ 1786737 w 5540715"/>
                  <a:gd name="connsiteY318" fmla="*/ 2147887 h 3905250"/>
                  <a:gd name="connsiteX319" fmla="*/ 1772450 w 5540715"/>
                  <a:gd name="connsiteY319" fmla="*/ 2152650 h 3905250"/>
                  <a:gd name="connsiteX320" fmla="*/ 1753400 w 5540715"/>
                  <a:gd name="connsiteY320" fmla="*/ 2166937 h 3905250"/>
                  <a:gd name="connsiteX321" fmla="*/ 1696250 w 5540715"/>
                  <a:gd name="connsiteY321" fmla="*/ 2219325 h 3905250"/>
                  <a:gd name="connsiteX322" fmla="*/ 1672437 w 5540715"/>
                  <a:gd name="connsiteY322" fmla="*/ 2238375 h 3905250"/>
                  <a:gd name="connsiteX323" fmla="*/ 1648625 w 5540715"/>
                  <a:gd name="connsiteY323" fmla="*/ 2252662 h 3905250"/>
                  <a:gd name="connsiteX324" fmla="*/ 1615287 w 5540715"/>
                  <a:gd name="connsiteY324" fmla="*/ 2286000 h 3905250"/>
                  <a:gd name="connsiteX325" fmla="*/ 1591475 w 5540715"/>
                  <a:gd name="connsiteY325" fmla="*/ 2305050 h 3905250"/>
                  <a:gd name="connsiteX326" fmla="*/ 1577187 w 5540715"/>
                  <a:gd name="connsiteY326" fmla="*/ 2314575 h 3905250"/>
                  <a:gd name="connsiteX327" fmla="*/ 1562900 w 5540715"/>
                  <a:gd name="connsiteY327" fmla="*/ 2328862 h 3905250"/>
                  <a:gd name="connsiteX328" fmla="*/ 1558137 w 5540715"/>
                  <a:gd name="connsiteY328" fmla="*/ 2343150 h 3905250"/>
                  <a:gd name="connsiteX329" fmla="*/ 1520037 w 5540715"/>
                  <a:gd name="connsiteY329" fmla="*/ 2366962 h 3905250"/>
                  <a:gd name="connsiteX330" fmla="*/ 1496225 w 5540715"/>
                  <a:gd name="connsiteY330" fmla="*/ 2381250 h 3905250"/>
                  <a:gd name="connsiteX331" fmla="*/ 1477175 w 5540715"/>
                  <a:gd name="connsiteY331" fmla="*/ 2395537 h 3905250"/>
                  <a:gd name="connsiteX332" fmla="*/ 1462887 w 5540715"/>
                  <a:gd name="connsiteY332" fmla="*/ 2400300 h 3905250"/>
                  <a:gd name="connsiteX333" fmla="*/ 1424787 w 5540715"/>
                  <a:gd name="connsiteY333" fmla="*/ 2419350 h 3905250"/>
                  <a:gd name="connsiteX334" fmla="*/ 1405737 w 5540715"/>
                  <a:gd name="connsiteY334" fmla="*/ 2428875 h 3905250"/>
                  <a:gd name="connsiteX335" fmla="*/ 1362875 w 5540715"/>
                  <a:gd name="connsiteY335" fmla="*/ 2462212 h 3905250"/>
                  <a:gd name="connsiteX336" fmla="*/ 1329537 w 5540715"/>
                  <a:gd name="connsiteY336" fmla="*/ 2476500 h 3905250"/>
                  <a:gd name="connsiteX337" fmla="*/ 1310487 w 5540715"/>
                  <a:gd name="connsiteY337" fmla="*/ 2490787 h 3905250"/>
                  <a:gd name="connsiteX338" fmla="*/ 1262862 w 5540715"/>
                  <a:gd name="connsiteY338" fmla="*/ 2514600 h 3905250"/>
                  <a:gd name="connsiteX339" fmla="*/ 1224762 w 5540715"/>
                  <a:gd name="connsiteY339" fmla="*/ 2538412 h 3905250"/>
                  <a:gd name="connsiteX340" fmla="*/ 1210475 w 5540715"/>
                  <a:gd name="connsiteY340" fmla="*/ 2543175 h 3905250"/>
                  <a:gd name="connsiteX341" fmla="*/ 1191425 w 5540715"/>
                  <a:gd name="connsiteY341" fmla="*/ 2557462 h 3905250"/>
                  <a:gd name="connsiteX342" fmla="*/ 1129512 w 5540715"/>
                  <a:gd name="connsiteY342" fmla="*/ 2600325 h 3905250"/>
                  <a:gd name="connsiteX343" fmla="*/ 1100937 w 5540715"/>
                  <a:gd name="connsiteY343" fmla="*/ 2624137 h 3905250"/>
                  <a:gd name="connsiteX344" fmla="*/ 1086650 w 5540715"/>
                  <a:gd name="connsiteY344" fmla="*/ 2638425 h 3905250"/>
                  <a:gd name="connsiteX345" fmla="*/ 1077125 w 5540715"/>
                  <a:gd name="connsiteY345" fmla="*/ 2652712 h 3905250"/>
                  <a:gd name="connsiteX346" fmla="*/ 1053312 w 5540715"/>
                  <a:gd name="connsiteY34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196312 w 5540715"/>
                  <a:gd name="connsiteY79" fmla="*/ 2790825 h 3905250"/>
                  <a:gd name="connsiteX80" fmla="*/ 2172500 w 5540715"/>
                  <a:gd name="connsiteY80" fmla="*/ 2733675 h 3905250"/>
                  <a:gd name="connsiteX81" fmla="*/ 2167737 w 5540715"/>
                  <a:gd name="connsiteY81" fmla="*/ 2709862 h 3905250"/>
                  <a:gd name="connsiteX82" fmla="*/ 2158212 w 5540715"/>
                  <a:gd name="connsiteY82" fmla="*/ 2686050 h 3905250"/>
                  <a:gd name="connsiteX83" fmla="*/ 2153450 w 5540715"/>
                  <a:gd name="connsiteY83" fmla="*/ 2643187 h 3905250"/>
                  <a:gd name="connsiteX84" fmla="*/ 2158212 w 5540715"/>
                  <a:gd name="connsiteY84" fmla="*/ 2586037 h 3905250"/>
                  <a:gd name="connsiteX85" fmla="*/ 2182025 w 5540715"/>
                  <a:gd name="connsiteY85" fmla="*/ 2547937 h 3905250"/>
                  <a:gd name="connsiteX86" fmla="*/ 2215362 w 5540715"/>
                  <a:gd name="connsiteY86" fmla="*/ 2509837 h 3905250"/>
                  <a:gd name="connsiteX87" fmla="*/ 2234412 w 5540715"/>
                  <a:gd name="connsiteY87" fmla="*/ 2490787 h 3905250"/>
                  <a:gd name="connsiteX88" fmla="*/ 2267750 w 5540715"/>
                  <a:gd name="connsiteY88" fmla="*/ 2481262 h 3905250"/>
                  <a:gd name="connsiteX89" fmla="*/ 2291562 w 5540715"/>
                  <a:gd name="connsiteY89" fmla="*/ 2471737 h 3905250"/>
                  <a:gd name="connsiteX90" fmla="*/ 2386812 w 5540715"/>
                  <a:gd name="connsiteY90" fmla="*/ 2462212 h 3905250"/>
                  <a:gd name="connsiteX91" fmla="*/ 2453487 w 5540715"/>
                  <a:gd name="connsiteY91" fmla="*/ 2452687 h 3905250"/>
                  <a:gd name="connsiteX92" fmla="*/ 2510637 w 5540715"/>
                  <a:gd name="connsiteY92" fmla="*/ 2443162 h 3905250"/>
                  <a:gd name="connsiteX93" fmla="*/ 2529687 w 5540715"/>
                  <a:gd name="connsiteY93" fmla="*/ 2433637 h 3905250"/>
                  <a:gd name="connsiteX94" fmla="*/ 2634462 w 5540715"/>
                  <a:gd name="connsiteY94" fmla="*/ 2424112 h 3905250"/>
                  <a:gd name="connsiteX95" fmla="*/ 2767812 w 5540715"/>
                  <a:gd name="connsiteY95" fmla="*/ 2419350 h 3905250"/>
                  <a:gd name="connsiteX96" fmla="*/ 2791625 w 5540715"/>
                  <a:gd name="connsiteY96" fmla="*/ 2414587 h 3905250"/>
                  <a:gd name="connsiteX97" fmla="*/ 2829725 w 5540715"/>
                  <a:gd name="connsiteY97" fmla="*/ 2390775 h 3905250"/>
                  <a:gd name="connsiteX98" fmla="*/ 2848775 w 5540715"/>
                  <a:gd name="connsiteY98" fmla="*/ 2381250 h 3905250"/>
                  <a:gd name="connsiteX99" fmla="*/ 2886875 w 5540715"/>
                  <a:gd name="connsiteY99" fmla="*/ 2352675 h 3905250"/>
                  <a:gd name="connsiteX100" fmla="*/ 2905925 w 5540715"/>
                  <a:gd name="connsiteY100" fmla="*/ 2338387 h 3905250"/>
                  <a:gd name="connsiteX101" fmla="*/ 2920212 w 5540715"/>
                  <a:gd name="connsiteY101" fmla="*/ 2328862 h 3905250"/>
                  <a:gd name="connsiteX102" fmla="*/ 2934500 w 5540715"/>
                  <a:gd name="connsiteY102" fmla="*/ 2314575 h 3905250"/>
                  <a:gd name="connsiteX103" fmla="*/ 2958312 w 5540715"/>
                  <a:gd name="connsiteY103" fmla="*/ 2309812 h 3905250"/>
                  <a:gd name="connsiteX104" fmla="*/ 2982125 w 5540715"/>
                  <a:gd name="connsiteY104" fmla="*/ 2295525 h 3905250"/>
                  <a:gd name="connsiteX105" fmla="*/ 3001175 w 5540715"/>
                  <a:gd name="connsiteY105" fmla="*/ 2281237 h 3905250"/>
                  <a:gd name="connsiteX106" fmla="*/ 3024987 w 5540715"/>
                  <a:gd name="connsiteY106" fmla="*/ 2271712 h 3905250"/>
                  <a:gd name="connsiteX107" fmla="*/ 3063087 w 5540715"/>
                  <a:gd name="connsiteY107" fmla="*/ 2243137 h 3905250"/>
                  <a:gd name="connsiteX108" fmla="*/ 3096425 w 5540715"/>
                  <a:gd name="connsiteY108" fmla="*/ 2224087 h 3905250"/>
                  <a:gd name="connsiteX109" fmla="*/ 3115475 w 5540715"/>
                  <a:gd name="connsiteY109" fmla="*/ 2205037 h 3905250"/>
                  <a:gd name="connsiteX110" fmla="*/ 3153575 w 5540715"/>
                  <a:gd name="connsiteY110" fmla="*/ 2185987 h 3905250"/>
                  <a:gd name="connsiteX111" fmla="*/ 3172625 w 5540715"/>
                  <a:gd name="connsiteY111" fmla="*/ 2171700 h 3905250"/>
                  <a:gd name="connsiteX112" fmla="*/ 3234537 w 5540715"/>
                  <a:gd name="connsiteY112" fmla="*/ 2119312 h 3905250"/>
                  <a:gd name="connsiteX113" fmla="*/ 3296450 w 5540715"/>
                  <a:gd name="connsiteY113" fmla="*/ 2076450 h 3905250"/>
                  <a:gd name="connsiteX114" fmla="*/ 3329787 w 5540715"/>
                  <a:gd name="connsiteY114" fmla="*/ 2052637 h 3905250"/>
                  <a:gd name="connsiteX115" fmla="*/ 3358362 w 5540715"/>
                  <a:gd name="connsiteY115" fmla="*/ 2033587 h 3905250"/>
                  <a:gd name="connsiteX116" fmla="*/ 3420275 w 5540715"/>
                  <a:gd name="connsiteY116" fmla="*/ 1995487 h 3905250"/>
                  <a:gd name="connsiteX117" fmla="*/ 3453612 w 5540715"/>
                  <a:gd name="connsiteY117" fmla="*/ 1981200 h 3905250"/>
                  <a:gd name="connsiteX118" fmla="*/ 3482187 w 5540715"/>
                  <a:gd name="connsiteY118" fmla="*/ 1962150 h 3905250"/>
                  <a:gd name="connsiteX119" fmla="*/ 3534575 w 5540715"/>
                  <a:gd name="connsiteY119" fmla="*/ 1933575 h 3905250"/>
                  <a:gd name="connsiteX120" fmla="*/ 3563150 w 5540715"/>
                  <a:gd name="connsiteY120" fmla="*/ 1914525 h 3905250"/>
                  <a:gd name="connsiteX121" fmla="*/ 3639350 w 5540715"/>
                  <a:gd name="connsiteY121" fmla="*/ 1871662 h 3905250"/>
                  <a:gd name="connsiteX122" fmla="*/ 3686975 w 5540715"/>
                  <a:gd name="connsiteY122" fmla="*/ 1843087 h 3905250"/>
                  <a:gd name="connsiteX123" fmla="*/ 3720312 w 5540715"/>
                  <a:gd name="connsiteY123" fmla="*/ 1824037 h 3905250"/>
                  <a:gd name="connsiteX124" fmla="*/ 3744125 w 5540715"/>
                  <a:gd name="connsiteY124" fmla="*/ 1804987 h 3905250"/>
                  <a:gd name="connsiteX125" fmla="*/ 3772700 w 5540715"/>
                  <a:gd name="connsiteY125" fmla="*/ 1795462 h 3905250"/>
                  <a:gd name="connsiteX126" fmla="*/ 3796512 w 5540715"/>
                  <a:gd name="connsiteY126" fmla="*/ 1776412 h 3905250"/>
                  <a:gd name="connsiteX127" fmla="*/ 3829850 w 5540715"/>
                  <a:gd name="connsiteY127" fmla="*/ 1762125 h 3905250"/>
                  <a:gd name="connsiteX128" fmla="*/ 3858425 w 5540715"/>
                  <a:gd name="connsiteY128" fmla="*/ 1747837 h 3905250"/>
                  <a:gd name="connsiteX129" fmla="*/ 3882237 w 5540715"/>
                  <a:gd name="connsiteY129" fmla="*/ 1733550 h 3905250"/>
                  <a:gd name="connsiteX130" fmla="*/ 3929862 w 5540715"/>
                  <a:gd name="connsiteY130" fmla="*/ 1714500 h 3905250"/>
                  <a:gd name="connsiteX131" fmla="*/ 3958437 w 5540715"/>
                  <a:gd name="connsiteY131" fmla="*/ 1695450 h 3905250"/>
                  <a:gd name="connsiteX132" fmla="*/ 3977487 w 5540715"/>
                  <a:gd name="connsiteY132" fmla="*/ 1681162 h 3905250"/>
                  <a:gd name="connsiteX133" fmla="*/ 4029875 w 5540715"/>
                  <a:gd name="connsiteY133" fmla="*/ 1657350 h 3905250"/>
                  <a:gd name="connsiteX134" fmla="*/ 4082262 w 5540715"/>
                  <a:gd name="connsiteY134" fmla="*/ 1614487 h 3905250"/>
                  <a:gd name="connsiteX135" fmla="*/ 4139412 w 5540715"/>
                  <a:gd name="connsiteY135" fmla="*/ 1576387 h 3905250"/>
                  <a:gd name="connsiteX136" fmla="*/ 4167987 w 5540715"/>
                  <a:gd name="connsiteY136" fmla="*/ 1557337 h 3905250"/>
                  <a:gd name="connsiteX137" fmla="*/ 4196562 w 5540715"/>
                  <a:gd name="connsiteY137" fmla="*/ 1538287 h 3905250"/>
                  <a:gd name="connsiteX138" fmla="*/ 4253712 w 5540715"/>
                  <a:gd name="connsiteY138" fmla="*/ 1509712 h 3905250"/>
                  <a:gd name="connsiteX139" fmla="*/ 4277525 w 5540715"/>
                  <a:gd name="connsiteY139" fmla="*/ 1500187 h 3905250"/>
                  <a:gd name="connsiteX140" fmla="*/ 4296575 w 5540715"/>
                  <a:gd name="connsiteY140" fmla="*/ 1490662 h 3905250"/>
                  <a:gd name="connsiteX141" fmla="*/ 4325150 w 5540715"/>
                  <a:gd name="connsiteY141" fmla="*/ 1485900 h 3905250"/>
                  <a:gd name="connsiteX142" fmla="*/ 4353725 w 5540715"/>
                  <a:gd name="connsiteY142" fmla="*/ 1476375 h 3905250"/>
                  <a:gd name="connsiteX143" fmla="*/ 4491837 w 5540715"/>
                  <a:gd name="connsiteY143" fmla="*/ 1481137 h 3905250"/>
                  <a:gd name="connsiteX144" fmla="*/ 4510887 w 5540715"/>
                  <a:gd name="connsiteY144" fmla="*/ 1495425 h 3905250"/>
                  <a:gd name="connsiteX145" fmla="*/ 4568037 w 5540715"/>
                  <a:gd name="connsiteY145" fmla="*/ 1528762 h 3905250"/>
                  <a:gd name="connsiteX146" fmla="*/ 4615662 w 5540715"/>
                  <a:gd name="connsiteY146" fmla="*/ 1571625 h 3905250"/>
                  <a:gd name="connsiteX147" fmla="*/ 4629950 w 5540715"/>
                  <a:gd name="connsiteY147" fmla="*/ 1590675 h 3905250"/>
                  <a:gd name="connsiteX148" fmla="*/ 4629950 w 5540715"/>
                  <a:gd name="connsiteY148" fmla="*/ 1690687 h 3905250"/>
                  <a:gd name="connsiteX149" fmla="*/ 4610900 w 5540715"/>
                  <a:gd name="connsiteY149" fmla="*/ 1724025 h 3905250"/>
                  <a:gd name="connsiteX150" fmla="*/ 4587087 w 5540715"/>
                  <a:gd name="connsiteY150" fmla="*/ 1785937 h 3905250"/>
                  <a:gd name="connsiteX151" fmla="*/ 4577562 w 5540715"/>
                  <a:gd name="connsiteY151" fmla="*/ 1809750 h 3905250"/>
                  <a:gd name="connsiteX152" fmla="*/ 4572800 w 5540715"/>
                  <a:gd name="connsiteY152" fmla="*/ 1828800 h 3905250"/>
                  <a:gd name="connsiteX153" fmla="*/ 4563275 w 5540715"/>
                  <a:gd name="connsiteY153" fmla="*/ 1876425 h 3905250"/>
                  <a:gd name="connsiteX154" fmla="*/ 4558512 w 5540715"/>
                  <a:gd name="connsiteY154" fmla="*/ 1909762 h 3905250"/>
                  <a:gd name="connsiteX155" fmla="*/ 4553750 w 5540715"/>
                  <a:gd name="connsiteY155" fmla="*/ 1938337 h 3905250"/>
                  <a:gd name="connsiteX156" fmla="*/ 4572800 w 5540715"/>
                  <a:gd name="connsiteY156" fmla="*/ 2133600 h 3905250"/>
                  <a:gd name="connsiteX157" fmla="*/ 4601375 w 5540715"/>
                  <a:gd name="connsiteY157" fmla="*/ 2162175 h 3905250"/>
                  <a:gd name="connsiteX158" fmla="*/ 4620425 w 5540715"/>
                  <a:gd name="connsiteY158" fmla="*/ 2166937 h 3905250"/>
                  <a:gd name="connsiteX159" fmla="*/ 4644237 w 5540715"/>
                  <a:gd name="connsiteY159" fmla="*/ 2181225 h 3905250"/>
                  <a:gd name="connsiteX160" fmla="*/ 4663287 w 5540715"/>
                  <a:gd name="connsiteY160" fmla="*/ 2185987 h 3905250"/>
                  <a:gd name="connsiteX161" fmla="*/ 4715675 w 5540715"/>
                  <a:gd name="connsiteY161" fmla="*/ 2195512 h 3905250"/>
                  <a:gd name="connsiteX162" fmla="*/ 4829975 w 5540715"/>
                  <a:gd name="connsiteY162" fmla="*/ 2185987 h 3905250"/>
                  <a:gd name="connsiteX163" fmla="*/ 4863312 w 5540715"/>
                  <a:gd name="connsiteY163" fmla="*/ 2166937 h 3905250"/>
                  <a:gd name="connsiteX164" fmla="*/ 4915700 w 5540715"/>
                  <a:gd name="connsiteY164" fmla="*/ 2147887 h 3905250"/>
                  <a:gd name="connsiteX165" fmla="*/ 4934750 w 5540715"/>
                  <a:gd name="connsiteY165" fmla="*/ 2133600 h 3905250"/>
                  <a:gd name="connsiteX166" fmla="*/ 4949037 w 5540715"/>
                  <a:gd name="connsiteY166" fmla="*/ 2128837 h 3905250"/>
                  <a:gd name="connsiteX167" fmla="*/ 4963325 w 5540715"/>
                  <a:gd name="connsiteY167" fmla="*/ 2114550 h 3905250"/>
                  <a:gd name="connsiteX168" fmla="*/ 4982375 w 5540715"/>
                  <a:gd name="connsiteY168" fmla="*/ 2100262 h 3905250"/>
                  <a:gd name="connsiteX169" fmla="*/ 5010950 w 5540715"/>
                  <a:gd name="connsiteY169" fmla="*/ 2081212 h 3905250"/>
                  <a:gd name="connsiteX170" fmla="*/ 5053812 w 5540715"/>
                  <a:gd name="connsiteY170" fmla="*/ 2038350 h 3905250"/>
                  <a:gd name="connsiteX171" fmla="*/ 5077625 w 5540715"/>
                  <a:gd name="connsiteY171" fmla="*/ 2019300 h 3905250"/>
                  <a:gd name="connsiteX172" fmla="*/ 5096675 w 5540715"/>
                  <a:gd name="connsiteY172" fmla="*/ 2000250 h 3905250"/>
                  <a:gd name="connsiteX173" fmla="*/ 5125250 w 5540715"/>
                  <a:gd name="connsiteY173" fmla="*/ 1981200 h 3905250"/>
                  <a:gd name="connsiteX174" fmla="*/ 5172875 w 5540715"/>
                  <a:gd name="connsiteY174" fmla="*/ 1943100 h 3905250"/>
                  <a:gd name="connsiteX175" fmla="*/ 5210975 w 5540715"/>
                  <a:gd name="connsiteY175" fmla="*/ 1909762 h 3905250"/>
                  <a:gd name="connsiteX176" fmla="*/ 5220500 w 5540715"/>
                  <a:gd name="connsiteY176" fmla="*/ 1895475 h 3905250"/>
                  <a:gd name="connsiteX177" fmla="*/ 5234787 w 5540715"/>
                  <a:gd name="connsiteY177" fmla="*/ 1876425 h 3905250"/>
                  <a:gd name="connsiteX178" fmla="*/ 5253837 w 5540715"/>
                  <a:gd name="connsiteY178" fmla="*/ 1838325 h 3905250"/>
                  <a:gd name="connsiteX179" fmla="*/ 5282412 w 5540715"/>
                  <a:gd name="connsiteY179" fmla="*/ 1790700 h 3905250"/>
                  <a:gd name="connsiteX180" fmla="*/ 5287175 w 5540715"/>
                  <a:gd name="connsiteY180" fmla="*/ 1771650 h 3905250"/>
                  <a:gd name="connsiteX181" fmla="*/ 5306225 w 5540715"/>
                  <a:gd name="connsiteY181" fmla="*/ 1743075 h 3905250"/>
                  <a:gd name="connsiteX182" fmla="*/ 5320512 w 5540715"/>
                  <a:gd name="connsiteY182" fmla="*/ 1709737 h 3905250"/>
                  <a:gd name="connsiteX183" fmla="*/ 5334800 w 5540715"/>
                  <a:gd name="connsiteY183" fmla="*/ 1695450 h 3905250"/>
                  <a:gd name="connsiteX184" fmla="*/ 5358612 w 5540715"/>
                  <a:gd name="connsiteY184" fmla="*/ 1647825 h 3905250"/>
                  <a:gd name="connsiteX185" fmla="*/ 5391950 w 5540715"/>
                  <a:gd name="connsiteY185" fmla="*/ 1581150 h 3905250"/>
                  <a:gd name="connsiteX186" fmla="*/ 5439575 w 5540715"/>
                  <a:gd name="connsiteY186" fmla="*/ 1452562 h 3905250"/>
                  <a:gd name="connsiteX187" fmla="*/ 5449100 w 5540715"/>
                  <a:gd name="connsiteY187" fmla="*/ 1414462 h 3905250"/>
                  <a:gd name="connsiteX188" fmla="*/ 5453862 w 5540715"/>
                  <a:gd name="connsiteY188" fmla="*/ 1381125 h 3905250"/>
                  <a:gd name="connsiteX189" fmla="*/ 5463387 w 5540715"/>
                  <a:gd name="connsiteY189" fmla="*/ 1181100 h 3905250"/>
                  <a:gd name="connsiteX190" fmla="*/ 5468150 w 5540715"/>
                  <a:gd name="connsiteY190" fmla="*/ 1157287 h 3905250"/>
                  <a:gd name="connsiteX191" fmla="*/ 5472912 w 5540715"/>
                  <a:gd name="connsiteY191" fmla="*/ 1128712 h 3905250"/>
                  <a:gd name="connsiteX192" fmla="*/ 5477675 w 5540715"/>
                  <a:gd name="connsiteY192" fmla="*/ 1095375 h 3905250"/>
                  <a:gd name="connsiteX193" fmla="*/ 5487200 w 5540715"/>
                  <a:gd name="connsiteY193" fmla="*/ 1066800 h 3905250"/>
                  <a:gd name="connsiteX194" fmla="*/ 5501487 w 5540715"/>
                  <a:gd name="connsiteY194" fmla="*/ 981075 h 3905250"/>
                  <a:gd name="connsiteX195" fmla="*/ 5501487 w 5540715"/>
                  <a:gd name="connsiteY195" fmla="*/ 981075 h 3905250"/>
                  <a:gd name="connsiteX196" fmla="*/ 5511012 w 5540715"/>
                  <a:gd name="connsiteY196" fmla="*/ 923925 h 3905250"/>
                  <a:gd name="connsiteX197" fmla="*/ 5515775 w 5540715"/>
                  <a:gd name="connsiteY197" fmla="*/ 890587 h 3905250"/>
                  <a:gd name="connsiteX198" fmla="*/ 5525300 w 5540715"/>
                  <a:gd name="connsiteY198" fmla="*/ 833437 h 3905250"/>
                  <a:gd name="connsiteX199" fmla="*/ 5530062 w 5540715"/>
                  <a:gd name="connsiteY199" fmla="*/ 804862 h 3905250"/>
                  <a:gd name="connsiteX200" fmla="*/ 5534825 w 5540715"/>
                  <a:gd name="connsiteY200" fmla="*/ 738187 h 3905250"/>
                  <a:gd name="connsiteX201" fmla="*/ 5520537 w 5540715"/>
                  <a:gd name="connsiteY201" fmla="*/ 466725 h 3905250"/>
                  <a:gd name="connsiteX202" fmla="*/ 5511012 w 5540715"/>
                  <a:gd name="connsiteY202" fmla="*/ 442912 h 3905250"/>
                  <a:gd name="connsiteX203" fmla="*/ 5491962 w 5540715"/>
                  <a:gd name="connsiteY203" fmla="*/ 390525 h 3905250"/>
                  <a:gd name="connsiteX204" fmla="*/ 5477675 w 5540715"/>
                  <a:gd name="connsiteY204" fmla="*/ 366712 h 3905250"/>
                  <a:gd name="connsiteX205" fmla="*/ 5453862 w 5540715"/>
                  <a:gd name="connsiteY205" fmla="*/ 347662 h 3905250"/>
                  <a:gd name="connsiteX206" fmla="*/ 5420525 w 5540715"/>
                  <a:gd name="connsiteY206" fmla="*/ 309562 h 3905250"/>
                  <a:gd name="connsiteX207" fmla="*/ 5401475 w 5540715"/>
                  <a:gd name="connsiteY207" fmla="*/ 300037 h 3905250"/>
                  <a:gd name="connsiteX208" fmla="*/ 5391950 w 5540715"/>
                  <a:gd name="connsiteY208" fmla="*/ 280987 h 3905250"/>
                  <a:gd name="connsiteX209" fmla="*/ 5358612 w 5540715"/>
                  <a:gd name="connsiteY209" fmla="*/ 257175 h 3905250"/>
                  <a:gd name="connsiteX210" fmla="*/ 5325275 w 5540715"/>
                  <a:gd name="connsiteY210" fmla="*/ 223837 h 3905250"/>
                  <a:gd name="connsiteX211" fmla="*/ 5244312 w 5540715"/>
                  <a:gd name="connsiteY211" fmla="*/ 133350 h 3905250"/>
                  <a:gd name="connsiteX212" fmla="*/ 5201450 w 5540715"/>
                  <a:gd name="connsiteY212" fmla="*/ 85725 h 3905250"/>
                  <a:gd name="connsiteX213" fmla="*/ 5163350 w 5540715"/>
                  <a:gd name="connsiteY213" fmla="*/ 71437 h 3905250"/>
                  <a:gd name="connsiteX214" fmla="*/ 5087150 w 5540715"/>
                  <a:gd name="connsiteY214" fmla="*/ 42862 h 3905250"/>
                  <a:gd name="connsiteX215" fmla="*/ 5039525 w 5540715"/>
                  <a:gd name="connsiteY215" fmla="*/ 23812 h 3905250"/>
                  <a:gd name="connsiteX216" fmla="*/ 5006187 w 5540715"/>
                  <a:gd name="connsiteY216" fmla="*/ 19050 h 3905250"/>
                  <a:gd name="connsiteX217" fmla="*/ 4982375 w 5540715"/>
                  <a:gd name="connsiteY217" fmla="*/ 9525 h 3905250"/>
                  <a:gd name="connsiteX218" fmla="*/ 4915700 w 5540715"/>
                  <a:gd name="connsiteY218" fmla="*/ 4762 h 3905250"/>
                  <a:gd name="connsiteX219" fmla="*/ 4858550 w 5540715"/>
                  <a:gd name="connsiteY219" fmla="*/ 0 h 3905250"/>
                  <a:gd name="connsiteX220" fmla="*/ 4749012 w 5540715"/>
                  <a:gd name="connsiteY220" fmla="*/ 14287 h 3905250"/>
                  <a:gd name="connsiteX221" fmla="*/ 4725200 w 5540715"/>
                  <a:gd name="connsiteY221" fmla="*/ 19050 h 3905250"/>
                  <a:gd name="connsiteX222" fmla="*/ 4668050 w 5540715"/>
                  <a:gd name="connsiteY222" fmla="*/ 42862 h 3905250"/>
                  <a:gd name="connsiteX223" fmla="*/ 4629950 w 5540715"/>
                  <a:gd name="connsiteY223" fmla="*/ 57150 h 3905250"/>
                  <a:gd name="connsiteX224" fmla="*/ 4548987 w 5540715"/>
                  <a:gd name="connsiteY224" fmla="*/ 104775 h 3905250"/>
                  <a:gd name="connsiteX225" fmla="*/ 4529937 w 5540715"/>
                  <a:gd name="connsiteY225" fmla="*/ 128587 h 3905250"/>
                  <a:gd name="connsiteX226" fmla="*/ 4510887 w 5540715"/>
                  <a:gd name="connsiteY226" fmla="*/ 147637 h 3905250"/>
                  <a:gd name="connsiteX227" fmla="*/ 4491837 w 5540715"/>
                  <a:gd name="connsiteY227" fmla="*/ 176212 h 3905250"/>
                  <a:gd name="connsiteX228" fmla="*/ 4458500 w 5540715"/>
                  <a:gd name="connsiteY228" fmla="*/ 247650 h 3905250"/>
                  <a:gd name="connsiteX229" fmla="*/ 4439450 w 5540715"/>
                  <a:gd name="connsiteY229" fmla="*/ 304800 h 3905250"/>
                  <a:gd name="connsiteX230" fmla="*/ 4420400 w 5540715"/>
                  <a:gd name="connsiteY230" fmla="*/ 366712 h 3905250"/>
                  <a:gd name="connsiteX231" fmla="*/ 4415637 w 5540715"/>
                  <a:gd name="connsiteY231" fmla="*/ 400050 h 3905250"/>
                  <a:gd name="connsiteX232" fmla="*/ 4406112 w 5540715"/>
                  <a:gd name="connsiteY232" fmla="*/ 423862 h 3905250"/>
                  <a:gd name="connsiteX233" fmla="*/ 4401350 w 5540715"/>
                  <a:gd name="connsiteY233" fmla="*/ 457200 h 3905250"/>
                  <a:gd name="connsiteX234" fmla="*/ 4391825 w 5540715"/>
                  <a:gd name="connsiteY234" fmla="*/ 519112 h 3905250"/>
                  <a:gd name="connsiteX235" fmla="*/ 4425162 w 5540715"/>
                  <a:gd name="connsiteY235" fmla="*/ 685800 h 3905250"/>
                  <a:gd name="connsiteX236" fmla="*/ 4434687 w 5540715"/>
                  <a:gd name="connsiteY236" fmla="*/ 728662 h 3905250"/>
                  <a:gd name="connsiteX237" fmla="*/ 4444212 w 5540715"/>
                  <a:gd name="connsiteY237" fmla="*/ 752475 h 3905250"/>
                  <a:gd name="connsiteX238" fmla="*/ 4439450 w 5540715"/>
                  <a:gd name="connsiteY238" fmla="*/ 819150 h 3905250"/>
                  <a:gd name="connsiteX239" fmla="*/ 4396587 w 5540715"/>
                  <a:gd name="connsiteY239" fmla="*/ 852487 h 3905250"/>
                  <a:gd name="connsiteX240" fmla="*/ 4382300 w 5540715"/>
                  <a:gd name="connsiteY240" fmla="*/ 866775 h 3905250"/>
                  <a:gd name="connsiteX241" fmla="*/ 4363250 w 5540715"/>
                  <a:gd name="connsiteY241" fmla="*/ 876300 h 3905250"/>
                  <a:gd name="connsiteX242" fmla="*/ 4329912 w 5540715"/>
                  <a:gd name="connsiteY242" fmla="*/ 900112 h 3905250"/>
                  <a:gd name="connsiteX243" fmla="*/ 4315625 w 5540715"/>
                  <a:gd name="connsiteY243" fmla="*/ 909637 h 3905250"/>
                  <a:gd name="connsiteX244" fmla="*/ 4296575 w 5540715"/>
                  <a:gd name="connsiteY244" fmla="*/ 923925 h 3905250"/>
                  <a:gd name="connsiteX245" fmla="*/ 4277525 w 5540715"/>
                  <a:gd name="connsiteY245" fmla="*/ 928687 h 3905250"/>
                  <a:gd name="connsiteX246" fmla="*/ 4248950 w 5540715"/>
                  <a:gd name="connsiteY246" fmla="*/ 938212 h 3905250"/>
                  <a:gd name="connsiteX247" fmla="*/ 4229900 w 5540715"/>
                  <a:gd name="connsiteY247" fmla="*/ 942975 h 3905250"/>
                  <a:gd name="connsiteX248" fmla="*/ 4215612 w 5540715"/>
                  <a:gd name="connsiteY248" fmla="*/ 947737 h 3905250"/>
                  <a:gd name="connsiteX249" fmla="*/ 4158462 w 5540715"/>
                  <a:gd name="connsiteY249" fmla="*/ 957262 h 3905250"/>
                  <a:gd name="connsiteX250" fmla="*/ 4120362 w 5540715"/>
                  <a:gd name="connsiteY250" fmla="*/ 966787 h 3905250"/>
                  <a:gd name="connsiteX251" fmla="*/ 4091787 w 5540715"/>
                  <a:gd name="connsiteY251" fmla="*/ 976312 h 3905250"/>
                  <a:gd name="connsiteX252" fmla="*/ 4067975 w 5540715"/>
                  <a:gd name="connsiteY252" fmla="*/ 985837 h 3905250"/>
                  <a:gd name="connsiteX253" fmla="*/ 4034637 w 5540715"/>
                  <a:gd name="connsiteY253" fmla="*/ 990600 h 3905250"/>
                  <a:gd name="connsiteX254" fmla="*/ 3967962 w 5540715"/>
                  <a:gd name="connsiteY254" fmla="*/ 1009650 h 3905250"/>
                  <a:gd name="connsiteX255" fmla="*/ 3939387 w 5540715"/>
                  <a:gd name="connsiteY255" fmla="*/ 1019175 h 3905250"/>
                  <a:gd name="connsiteX256" fmla="*/ 3906050 w 5540715"/>
                  <a:gd name="connsiteY256" fmla="*/ 1023937 h 3905250"/>
                  <a:gd name="connsiteX257" fmla="*/ 3744125 w 5540715"/>
                  <a:gd name="connsiteY257" fmla="*/ 1019175 h 3905250"/>
                  <a:gd name="connsiteX258" fmla="*/ 3715550 w 5540715"/>
                  <a:gd name="connsiteY258" fmla="*/ 1014412 h 3905250"/>
                  <a:gd name="connsiteX259" fmla="*/ 3677450 w 5540715"/>
                  <a:gd name="connsiteY259" fmla="*/ 1009650 h 3905250"/>
                  <a:gd name="connsiteX260" fmla="*/ 3548862 w 5540715"/>
                  <a:gd name="connsiteY260" fmla="*/ 1023937 h 3905250"/>
                  <a:gd name="connsiteX261" fmla="*/ 3506000 w 5540715"/>
                  <a:gd name="connsiteY261" fmla="*/ 1052512 h 3905250"/>
                  <a:gd name="connsiteX262" fmla="*/ 3486950 w 5540715"/>
                  <a:gd name="connsiteY262" fmla="*/ 1071562 h 3905250"/>
                  <a:gd name="connsiteX263" fmla="*/ 3463137 w 5540715"/>
                  <a:gd name="connsiteY263" fmla="*/ 1090612 h 3905250"/>
                  <a:gd name="connsiteX264" fmla="*/ 3425037 w 5540715"/>
                  <a:gd name="connsiteY264" fmla="*/ 1128712 h 3905250"/>
                  <a:gd name="connsiteX265" fmla="*/ 3396462 w 5540715"/>
                  <a:gd name="connsiteY265" fmla="*/ 1176337 h 3905250"/>
                  <a:gd name="connsiteX266" fmla="*/ 3363125 w 5540715"/>
                  <a:gd name="connsiteY266" fmla="*/ 1228725 h 3905250"/>
                  <a:gd name="connsiteX267" fmla="*/ 3353600 w 5540715"/>
                  <a:gd name="connsiteY267" fmla="*/ 1262062 h 3905250"/>
                  <a:gd name="connsiteX268" fmla="*/ 3348837 w 5540715"/>
                  <a:gd name="connsiteY268" fmla="*/ 1281112 h 3905250"/>
                  <a:gd name="connsiteX269" fmla="*/ 3339312 w 5540715"/>
                  <a:gd name="connsiteY269" fmla="*/ 1295400 h 3905250"/>
                  <a:gd name="connsiteX270" fmla="*/ 3329787 w 5540715"/>
                  <a:gd name="connsiteY270" fmla="*/ 1323975 h 3905250"/>
                  <a:gd name="connsiteX271" fmla="*/ 3301212 w 5540715"/>
                  <a:gd name="connsiteY271" fmla="*/ 1357312 h 3905250"/>
                  <a:gd name="connsiteX272" fmla="*/ 3291687 w 5540715"/>
                  <a:gd name="connsiteY272" fmla="*/ 1381125 h 3905250"/>
                  <a:gd name="connsiteX273" fmla="*/ 3248825 w 5540715"/>
                  <a:gd name="connsiteY273" fmla="*/ 1414462 h 3905250"/>
                  <a:gd name="connsiteX274" fmla="*/ 3234537 w 5540715"/>
                  <a:gd name="connsiteY274" fmla="*/ 1433512 h 3905250"/>
                  <a:gd name="connsiteX275" fmla="*/ 3220250 w 5540715"/>
                  <a:gd name="connsiteY275" fmla="*/ 1443037 h 3905250"/>
                  <a:gd name="connsiteX276" fmla="*/ 3172625 w 5540715"/>
                  <a:gd name="connsiteY276" fmla="*/ 1481137 h 3905250"/>
                  <a:gd name="connsiteX277" fmla="*/ 3153575 w 5540715"/>
                  <a:gd name="connsiteY277" fmla="*/ 1495425 h 3905250"/>
                  <a:gd name="connsiteX278" fmla="*/ 3129762 w 5540715"/>
                  <a:gd name="connsiteY278" fmla="*/ 1504950 h 3905250"/>
                  <a:gd name="connsiteX279" fmla="*/ 3110712 w 5540715"/>
                  <a:gd name="connsiteY279" fmla="*/ 1519237 h 3905250"/>
                  <a:gd name="connsiteX280" fmla="*/ 3096425 w 5540715"/>
                  <a:gd name="connsiteY280" fmla="*/ 1533525 h 3905250"/>
                  <a:gd name="connsiteX281" fmla="*/ 3072612 w 5540715"/>
                  <a:gd name="connsiteY281" fmla="*/ 1543050 h 3905250"/>
                  <a:gd name="connsiteX282" fmla="*/ 3058325 w 5540715"/>
                  <a:gd name="connsiteY282" fmla="*/ 1557337 h 3905250"/>
                  <a:gd name="connsiteX283" fmla="*/ 3034512 w 5540715"/>
                  <a:gd name="connsiteY283" fmla="*/ 1566862 h 3905250"/>
                  <a:gd name="connsiteX284" fmla="*/ 3015462 w 5540715"/>
                  <a:gd name="connsiteY284" fmla="*/ 1576387 h 3905250"/>
                  <a:gd name="connsiteX285" fmla="*/ 2967837 w 5540715"/>
                  <a:gd name="connsiteY285" fmla="*/ 1604962 h 3905250"/>
                  <a:gd name="connsiteX286" fmla="*/ 2953550 w 5540715"/>
                  <a:gd name="connsiteY286" fmla="*/ 1614487 h 3905250"/>
                  <a:gd name="connsiteX287" fmla="*/ 2939262 w 5540715"/>
                  <a:gd name="connsiteY287" fmla="*/ 1619250 h 3905250"/>
                  <a:gd name="connsiteX288" fmla="*/ 2910687 w 5540715"/>
                  <a:gd name="connsiteY288" fmla="*/ 1638300 h 3905250"/>
                  <a:gd name="connsiteX289" fmla="*/ 2896400 w 5540715"/>
                  <a:gd name="connsiteY289" fmla="*/ 1652587 h 3905250"/>
                  <a:gd name="connsiteX290" fmla="*/ 2834487 w 5540715"/>
                  <a:gd name="connsiteY290" fmla="*/ 1681162 h 3905250"/>
                  <a:gd name="connsiteX291" fmla="*/ 2791625 w 5540715"/>
                  <a:gd name="connsiteY291" fmla="*/ 1709737 h 3905250"/>
                  <a:gd name="connsiteX292" fmla="*/ 2767812 w 5540715"/>
                  <a:gd name="connsiteY292" fmla="*/ 1719262 h 3905250"/>
                  <a:gd name="connsiteX293" fmla="*/ 2753525 w 5540715"/>
                  <a:gd name="connsiteY293" fmla="*/ 1728787 h 3905250"/>
                  <a:gd name="connsiteX294" fmla="*/ 2739237 w 5540715"/>
                  <a:gd name="connsiteY294" fmla="*/ 1733550 h 3905250"/>
                  <a:gd name="connsiteX295" fmla="*/ 2724950 w 5540715"/>
                  <a:gd name="connsiteY295" fmla="*/ 1743075 h 3905250"/>
                  <a:gd name="connsiteX296" fmla="*/ 2663037 w 5540715"/>
                  <a:gd name="connsiteY296" fmla="*/ 1752600 h 3905250"/>
                  <a:gd name="connsiteX297" fmla="*/ 2596362 w 5540715"/>
                  <a:gd name="connsiteY297" fmla="*/ 1738312 h 3905250"/>
                  <a:gd name="connsiteX298" fmla="*/ 2572550 w 5540715"/>
                  <a:gd name="connsiteY298" fmla="*/ 1728788 h 3905250"/>
                  <a:gd name="connsiteX299" fmla="*/ 2524925 w 5540715"/>
                  <a:gd name="connsiteY299" fmla="*/ 1728787 h 3905250"/>
                  <a:gd name="connsiteX300" fmla="*/ 2470156 w 5540715"/>
                  <a:gd name="connsiteY300" fmla="*/ 1804987 h 3905250"/>
                  <a:gd name="connsiteX301" fmla="*/ 2389193 w 5540715"/>
                  <a:gd name="connsiteY301" fmla="*/ 1881187 h 3905250"/>
                  <a:gd name="connsiteX302" fmla="*/ 2315375 w 5540715"/>
                  <a:gd name="connsiteY302" fmla="*/ 1909762 h 3905250"/>
                  <a:gd name="connsiteX303" fmla="*/ 2253462 w 5540715"/>
                  <a:gd name="connsiteY303" fmla="*/ 1924050 h 3905250"/>
                  <a:gd name="connsiteX304" fmla="*/ 2234412 w 5540715"/>
                  <a:gd name="connsiteY304" fmla="*/ 1943100 h 3905250"/>
                  <a:gd name="connsiteX305" fmla="*/ 2220125 w 5540715"/>
                  <a:gd name="connsiteY305" fmla="*/ 1947862 h 3905250"/>
                  <a:gd name="connsiteX306" fmla="*/ 2186787 w 5540715"/>
                  <a:gd name="connsiteY306" fmla="*/ 1966912 h 3905250"/>
                  <a:gd name="connsiteX307" fmla="*/ 2148687 w 5540715"/>
                  <a:gd name="connsiteY307" fmla="*/ 1985962 h 3905250"/>
                  <a:gd name="connsiteX308" fmla="*/ 2072487 w 5540715"/>
                  <a:gd name="connsiteY308" fmla="*/ 1971675 h 3905250"/>
                  <a:gd name="connsiteX309" fmla="*/ 1996288 w 5540715"/>
                  <a:gd name="connsiteY309" fmla="*/ 1990725 h 3905250"/>
                  <a:gd name="connsiteX310" fmla="*/ 1939137 w 5540715"/>
                  <a:gd name="connsiteY310" fmla="*/ 2047875 h 3905250"/>
                  <a:gd name="connsiteX311" fmla="*/ 1910562 w 5540715"/>
                  <a:gd name="connsiteY311" fmla="*/ 2071687 h 3905250"/>
                  <a:gd name="connsiteX312" fmla="*/ 1886750 w 5540715"/>
                  <a:gd name="connsiteY312" fmla="*/ 2081212 h 3905250"/>
                  <a:gd name="connsiteX313" fmla="*/ 1858175 w 5540715"/>
                  <a:gd name="connsiteY313" fmla="*/ 2100262 h 3905250"/>
                  <a:gd name="connsiteX314" fmla="*/ 1834362 w 5540715"/>
                  <a:gd name="connsiteY314" fmla="*/ 2109787 h 3905250"/>
                  <a:gd name="connsiteX315" fmla="*/ 1815312 w 5540715"/>
                  <a:gd name="connsiteY315" fmla="*/ 2124075 h 3905250"/>
                  <a:gd name="connsiteX316" fmla="*/ 1796262 w 5540715"/>
                  <a:gd name="connsiteY316" fmla="*/ 2133600 h 3905250"/>
                  <a:gd name="connsiteX317" fmla="*/ 1786737 w 5540715"/>
                  <a:gd name="connsiteY317" fmla="*/ 2147887 h 3905250"/>
                  <a:gd name="connsiteX318" fmla="*/ 1772450 w 5540715"/>
                  <a:gd name="connsiteY318" fmla="*/ 2152650 h 3905250"/>
                  <a:gd name="connsiteX319" fmla="*/ 1753400 w 5540715"/>
                  <a:gd name="connsiteY319" fmla="*/ 2166937 h 3905250"/>
                  <a:gd name="connsiteX320" fmla="*/ 1696250 w 5540715"/>
                  <a:gd name="connsiteY320" fmla="*/ 2219325 h 3905250"/>
                  <a:gd name="connsiteX321" fmla="*/ 1672437 w 5540715"/>
                  <a:gd name="connsiteY321" fmla="*/ 2238375 h 3905250"/>
                  <a:gd name="connsiteX322" fmla="*/ 1648625 w 5540715"/>
                  <a:gd name="connsiteY322" fmla="*/ 2252662 h 3905250"/>
                  <a:gd name="connsiteX323" fmla="*/ 1615287 w 5540715"/>
                  <a:gd name="connsiteY323" fmla="*/ 2286000 h 3905250"/>
                  <a:gd name="connsiteX324" fmla="*/ 1591475 w 5540715"/>
                  <a:gd name="connsiteY324" fmla="*/ 2305050 h 3905250"/>
                  <a:gd name="connsiteX325" fmla="*/ 1577187 w 5540715"/>
                  <a:gd name="connsiteY325" fmla="*/ 2314575 h 3905250"/>
                  <a:gd name="connsiteX326" fmla="*/ 1562900 w 5540715"/>
                  <a:gd name="connsiteY326" fmla="*/ 2328862 h 3905250"/>
                  <a:gd name="connsiteX327" fmla="*/ 1558137 w 5540715"/>
                  <a:gd name="connsiteY327" fmla="*/ 2343150 h 3905250"/>
                  <a:gd name="connsiteX328" fmla="*/ 1520037 w 5540715"/>
                  <a:gd name="connsiteY328" fmla="*/ 2366962 h 3905250"/>
                  <a:gd name="connsiteX329" fmla="*/ 1496225 w 5540715"/>
                  <a:gd name="connsiteY329" fmla="*/ 2381250 h 3905250"/>
                  <a:gd name="connsiteX330" fmla="*/ 1477175 w 5540715"/>
                  <a:gd name="connsiteY330" fmla="*/ 2395537 h 3905250"/>
                  <a:gd name="connsiteX331" fmla="*/ 1462887 w 5540715"/>
                  <a:gd name="connsiteY331" fmla="*/ 2400300 h 3905250"/>
                  <a:gd name="connsiteX332" fmla="*/ 1424787 w 5540715"/>
                  <a:gd name="connsiteY332" fmla="*/ 2419350 h 3905250"/>
                  <a:gd name="connsiteX333" fmla="*/ 1405737 w 5540715"/>
                  <a:gd name="connsiteY333" fmla="*/ 2428875 h 3905250"/>
                  <a:gd name="connsiteX334" fmla="*/ 1362875 w 5540715"/>
                  <a:gd name="connsiteY334" fmla="*/ 2462212 h 3905250"/>
                  <a:gd name="connsiteX335" fmla="*/ 1329537 w 5540715"/>
                  <a:gd name="connsiteY335" fmla="*/ 2476500 h 3905250"/>
                  <a:gd name="connsiteX336" fmla="*/ 1310487 w 5540715"/>
                  <a:gd name="connsiteY336" fmla="*/ 2490787 h 3905250"/>
                  <a:gd name="connsiteX337" fmla="*/ 1262862 w 5540715"/>
                  <a:gd name="connsiteY337" fmla="*/ 2514600 h 3905250"/>
                  <a:gd name="connsiteX338" fmla="*/ 1224762 w 5540715"/>
                  <a:gd name="connsiteY338" fmla="*/ 2538412 h 3905250"/>
                  <a:gd name="connsiteX339" fmla="*/ 1210475 w 5540715"/>
                  <a:gd name="connsiteY339" fmla="*/ 2543175 h 3905250"/>
                  <a:gd name="connsiteX340" fmla="*/ 1191425 w 5540715"/>
                  <a:gd name="connsiteY340" fmla="*/ 2557462 h 3905250"/>
                  <a:gd name="connsiteX341" fmla="*/ 1129512 w 5540715"/>
                  <a:gd name="connsiteY341" fmla="*/ 2600325 h 3905250"/>
                  <a:gd name="connsiteX342" fmla="*/ 1100937 w 5540715"/>
                  <a:gd name="connsiteY342" fmla="*/ 2624137 h 3905250"/>
                  <a:gd name="connsiteX343" fmla="*/ 1086650 w 5540715"/>
                  <a:gd name="connsiteY343" fmla="*/ 2638425 h 3905250"/>
                  <a:gd name="connsiteX344" fmla="*/ 1077125 w 5540715"/>
                  <a:gd name="connsiteY344" fmla="*/ 2652712 h 3905250"/>
                  <a:gd name="connsiteX345" fmla="*/ 1053312 w 5540715"/>
                  <a:gd name="connsiteY34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96312 w 5540715"/>
                  <a:gd name="connsiteY78" fmla="*/ 2790825 h 3905250"/>
                  <a:gd name="connsiteX79" fmla="*/ 2172500 w 5540715"/>
                  <a:gd name="connsiteY79" fmla="*/ 2733675 h 3905250"/>
                  <a:gd name="connsiteX80" fmla="*/ 2167737 w 5540715"/>
                  <a:gd name="connsiteY80" fmla="*/ 2709862 h 3905250"/>
                  <a:gd name="connsiteX81" fmla="*/ 2158212 w 5540715"/>
                  <a:gd name="connsiteY81" fmla="*/ 2686050 h 3905250"/>
                  <a:gd name="connsiteX82" fmla="*/ 2153450 w 5540715"/>
                  <a:gd name="connsiteY82" fmla="*/ 2643187 h 3905250"/>
                  <a:gd name="connsiteX83" fmla="*/ 2158212 w 5540715"/>
                  <a:gd name="connsiteY83" fmla="*/ 2586037 h 3905250"/>
                  <a:gd name="connsiteX84" fmla="*/ 2182025 w 5540715"/>
                  <a:gd name="connsiteY84" fmla="*/ 2547937 h 3905250"/>
                  <a:gd name="connsiteX85" fmla="*/ 2215362 w 5540715"/>
                  <a:gd name="connsiteY85" fmla="*/ 2509837 h 3905250"/>
                  <a:gd name="connsiteX86" fmla="*/ 2234412 w 5540715"/>
                  <a:gd name="connsiteY86" fmla="*/ 2490787 h 3905250"/>
                  <a:gd name="connsiteX87" fmla="*/ 2267750 w 5540715"/>
                  <a:gd name="connsiteY87" fmla="*/ 2481262 h 3905250"/>
                  <a:gd name="connsiteX88" fmla="*/ 2291562 w 5540715"/>
                  <a:gd name="connsiteY88" fmla="*/ 2471737 h 3905250"/>
                  <a:gd name="connsiteX89" fmla="*/ 2386812 w 5540715"/>
                  <a:gd name="connsiteY89" fmla="*/ 2462212 h 3905250"/>
                  <a:gd name="connsiteX90" fmla="*/ 2453487 w 5540715"/>
                  <a:gd name="connsiteY90" fmla="*/ 2452687 h 3905250"/>
                  <a:gd name="connsiteX91" fmla="*/ 2510637 w 5540715"/>
                  <a:gd name="connsiteY91" fmla="*/ 2443162 h 3905250"/>
                  <a:gd name="connsiteX92" fmla="*/ 2529687 w 5540715"/>
                  <a:gd name="connsiteY92" fmla="*/ 2433637 h 3905250"/>
                  <a:gd name="connsiteX93" fmla="*/ 2634462 w 5540715"/>
                  <a:gd name="connsiteY93" fmla="*/ 2424112 h 3905250"/>
                  <a:gd name="connsiteX94" fmla="*/ 2767812 w 5540715"/>
                  <a:gd name="connsiteY94" fmla="*/ 2419350 h 3905250"/>
                  <a:gd name="connsiteX95" fmla="*/ 2791625 w 5540715"/>
                  <a:gd name="connsiteY95" fmla="*/ 2414587 h 3905250"/>
                  <a:gd name="connsiteX96" fmla="*/ 2829725 w 5540715"/>
                  <a:gd name="connsiteY96" fmla="*/ 2390775 h 3905250"/>
                  <a:gd name="connsiteX97" fmla="*/ 2848775 w 5540715"/>
                  <a:gd name="connsiteY97" fmla="*/ 2381250 h 3905250"/>
                  <a:gd name="connsiteX98" fmla="*/ 2886875 w 5540715"/>
                  <a:gd name="connsiteY98" fmla="*/ 2352675 h 3905250"/>
                  <a:gd name="connsiteX99" fmla="*/ 2905925 w 5540715"/>
                  <a:gd name="connsiteY99" fmla="*/ 2338387 h 3905250"/>
                  <a:gd name="connsiteX100" fmla="*/ 2920212 w 5540715"/>
                  <a:gd name="connsiteY100" fmla="*/ 2328862 h 3905250"/>
                  <a:gd name="connsiteX101" fmla="*/ 2934500 w 5540715"/>
                  <a:gd name="connsiteY101" fmla="*/ 2314575 h 3905250"/>
                  <a:gd name="connsiteX102" fmla="*/ 2958312 w 5540715"/>
                  <a:gd name="connsiteY102" fmla="*/ 2309812 h 3905250"/>
                  <a:gd name="connsiteX103" fmla="*/ 2982125 w 5540715"/>
                  <a:gd name="connsiteY103" fmla="*/ 2295525 h 3905250"/>
                  <a:gd name="connsiteX104" fmla="*/ 3001175 w 5540715"/>
                  <a:gd name="connsiteY104" fmla="*/ 2281237 h 3905250"/>
                  <a:gd name="connsiteX105" fmla="*/ 3024987 w 5540715"/>
                  <a:gd name="connsiteY105" fmla="*/ 2271712 h 3905250"/>
                  <a:gd name="connsiteX106" fmla="*/ 3063087 w 5540715"/>
                  <a:gd name="connsiteY106" fmla="*/ 2243137 h 3905250"/>
                  <a:gd name="connsiteX107" fmla="*/ 3096425 w 5540715"/>
                  <a:gd name="connsiteY107" fmla="*/ 2224087 h 3905250"/>
                  <a:gd name="connsiteX108" fmla="*/ 3115475 w 5540715"/>
                  <a:gd name="connsiteY108" fmla="*/ 2205037 h 3905250"/>
                  <a:gd name="connsiteX109" fmla="*/ 3153575 w 5540715"/>
                  <a:gd name="connsiteY109" fmla="*/ 2185987 h 3905250"/>
                  <a:gd name="connsiteX110" fmla="*/ 3172625 w 5540715"/>
                  <a:gd name="connsiteY110" fmla="*/ 2171700 h 3905250"/>
                  <a:gd name="connsiteX111" fmla="*/ 3234537 w 5540715"/>
                  <a:gd name="connsiteY111" fmla="*/ 2119312 h 3905250"/>
                  <a:gd name="connsiteX112" fmla="*/ 3296450 w 5540715"/>
                  <a:gd name="connsiteY112" fmla="*/ 2076450 h 3905250"/>
                  <a:gd name="connsiteX113" fmla="*/ 3329787 w 5540715"/>
                  <a:gd name="connsiteY113" fmla="*/ 2052637 h 3905250"/>
                  <a:gd name="connsiteX114" fmla="*/ 3358362 w 5540715"/>
                  <a:gd name="connsiteY114" fmla="*/ 2033587 h 3905250"/>
                  <a:gd name="connsiteX115" fmla="*/ 3420275 w 5540715"/>
                  <a:gd name="connsiteY115" fmla="*/ 1995487 h 3905250"/>
                  <a:gd name="connsiteX116" fmla="*/ 3453612 w 5540715"/>
                  <a:gd name="connsiteY116" fmla="*/ 1981200 h 3905250"/>
                  <a:gd name="connsiteX117" fmla="*/ 3482187 w 5540715"/>
                  <a:gd name="connsiteY117" fmla="*/ 1962150 h 3905250"/>
                  <a:gd name="connsiteX118" fmla="*/ 3534575 w 5540715"/>
                  <a:gd name="connsiteY118" fmla="*/ 1933575 h 3905250"/>
                  <a:gd name="connsiteX119" fmla="*/ 3563150 w 5540715"/>
                  <a:gd name="connsiteY119" fmla="*/ 1914525 h 3905250"/>
                  <a:gd name="connsiteX120" fmla="*/ 3639350 w 5540715"/>
                  <a:gd name="connsiteY120" fmla="*/ 1871662 h 3905250"/>
                  <a:gd name="connsiteX121" fmla="*/ 3686975 w 5540715"/>
                  <a:gd name="connsiteY121" fmla="*/ 1843087 h 3905250"/>
                  <a:gd name="connsiteX122" fmla="*/ 3720312 w 5540715"/>
                  <a:gd name="connsiteY122" fmla="*/ 1824037 h 3905250"/>
                  <a:gd name="connsiteX123" fmla="*/ 3744125 w 5540715"/>
                  <a:gd name="connsiteY123" fmla="*/ 1804987 h 3905250"/>
                  <a:gd name="connsiteX124" fmla="*/ 3772700 w 5540715"/>
                  <a:gd name="connsiteY124" fmla="*/ 1795462 h 3905250"/>
                  <a:gd name="connsiteX125" fmla="*/ 3796512 w 5540715"/>
                  <a:gd name="connsiteY125" fmla="*/ 1776412 h 3905250"/>
                  <a:gd name="connsiteX126" fmla="*/ 3829850 w 5540715"/>
                  <a:gd name="connsiteY126" fmla="*/ 1762125 h 3905250"/>
                  <a:gd name="connsiteX127" fmla="*/ 3858425 w 5540715"/>
                  <a:gd name="connsiteY127" fmla="*/ 1747837 h 3905250"/>
                  <a:gd name="connsiteX128" fmla="*/ 3882237 w 5540715"/>
                  <a:gd name="connsiteY128" fmla="*/ 1733550 h 3905250"/>
                  <a:gd name="connsiteX129" fmla="*/ 3929862 w 5540715"/>
                  <a:gd name="connsiteY129" fmla="*/ 1714500 h 3905250"/>
                  <a:gd name="connsiteX130" fmla="*/ 3958437 w 5540715"/>
                  <a:gd name="connsiteY130" fmla="*/ 1695450 h 3905250"/>
                  <a:gd name="connsiteX131" fmla="*/ 3977487 w 5540715"/>
                  <a:gd name="connsiteY131" fmla="*/ 1681162 h 3905250"/>
                  <a:gd name="connsiteX132" fmla="*/ 4029875 w 5540715"/>
                  <a:gd name="connsiteY132" fmla="*/ 1657350 h 3905250"/>
                  <a:gd name="connsiteX133" fmla="*/ 4082262 w 5540715"/>
                  <a:gd name="connsiteY133" fmla="*/ 1614487 h 3905250"/>
                  <a:gd name="connsiteX134" fmla="*/ 4139412 w 5540715"/>
                  <a:gd name="connsiteY134" fmla="*/ 1576387 h 3905250"/>
                  <a:gd name="connsiteX135" fmla="*/ 4167987 w 5540715"/>
                  <a:gd name="connsiteY135" fmla="*/ 1557337 h 3905250"/>
                  <a:gd name="connsiteX136" fmla="*/ 4196562 w 5540715"/>
                  <a:gd name="connsiteY136" fmla="*/ 1538287 h 3905250"/>
                  <a:gd name="connsiteX137" fmla="*/ 4253712 w 5540715"/>
                  <a:gd name="connsiteY137" fmla="*/ 1509712 h 3905250"/>
                  <a:gd name="connsiteX138" fmla="*/ 4277525 w 5540715"/>
                  <a:gd name="connsiteY138" fmla="*/ 1500187 h 3905250"/>
                  <a:gd name="connsiteX139" fmla="*/ 4296575 w 5540715"/>
                  <a:gd name="connsiteY139" fmla="*/ 1490662 h 3905250"/>
                  <a:gd name="connsiteX140" fmla="*/ 4325150 w 5540715"/>
                  <a:gd name="connsiteY140" fmla="*/ 1485900 h 3905250"/>
                  <a:gd name="connsiteX141" fmla="*/ 4353725 w 5540715"/>
                  <a:gd name="connsiteY141" fmla="*/ 1476375 h 3905250"/>
                  <a:gd name="connsiteX142" fmla="*/ 4491837 w 5540715"/>
                  <a:gd name="connsiteY142" fmla="*/ 1481137 h 3905250"/>
                  <a:gd name="connsiteX143" fmla="*/ 4510887 w 5540715"/>
                  <a:gd name="connsiteY143" fmla="*/ 1495425 h 3905250"/>
                  <a:gd name="connsiteX144" fmla="*/ 4568037 w 5540715"/>
                  <a:gd name="connsiteY144" fmla="*/ 1528762 h 3905250"/>
                  <a:gd name="connsiteX145" fmla="*/ 4615662 w 5540715"/>
                  <a:gd name="connsiteY145" fmla="*/ 1571625 h 3905250"/>
                  <a:gd name="connsiteX146" fmla="*/ 4629950 w 5540715"/>
                  <a:gd name="connsiteY146" fmla="*/ 1590675 h 3905250"/>
                  <a:gd name="connsiteX147" fmla="*/ 4629950 w 5540715"/>
                  <a:gd name="connsiteY147" fmla="*/ 1690687 h 3905250"/>
                  <a:gd name="connsiteX148" fmla="*/ 4610900 w 5540715"/>
                  <a:gd name="connsiteY148" fmla="*/ 1724025 h 3905250"/>
                  <a:gd name="connsiteX149" fmla="*/ 4587087 w 5540715"/>
                  <a:gd name="connsiteY149" fmla="*/ 1785937 h 3905250"/>
                  <a:gd name="connsiteX150" fmla="*/ 4577562 w 5540715"/>
                  <a:gd name="connsiteY150" fmla="*/ 1809750 h 3905250"/>
                  <a:gd name="connsiteX151" fmla="*/ 4572800 w 5540715"/>
                  <a:gd name="connsiteY151" fmla="*/ 1828800 h 3905250"/>
                  <a:gd name="connsiteX152" fmla="*/ 4563275 w 5540715"/>
                  <a:gd name="connsiteY152" fmla="*/ 1876425 h 3905250"/>
                  <a:gd name="connsiteX153" fmla="*/ 4558512 w 5540715"/>
                  <a:gd name="connsiteY153" fmla="*/ 1909762 h 3905250"/>
                  <a:gd name="connsiteX154" fmla="*/ 4553750 w 5540715"/>
                  <a:gd name="connsiteY154" fmla="*/ 1938337 h 3905250"/>
                  <a:gd name="connsiteX155" fmla="*/ 4572800 w 5540715"/>
                  <a:gd name="connsiteY155" fmla="*/ 2133600 h 3905250"/>
                  <a:gd name="connsiteX156" fmla="*/ 4601375 w 5540715"/>
                  <a:gd name="connsiteY156" fmla="*/ 2162175 h 3905250"/>
                  <a:gd name="connsiteX157" fmla="*/ 4620425 w 5540715"/>
                  <a:gd name="connsiteY157" fmla="*/ 2166937 h 3905250"/>
                  <a:gd name="connsiteX158" fmla="*/ 4644237 w 5540715"/>
                  <a:gd name="connsiteY158" fmla="*/ 2181225 h 3905250"/>
                  <a:gd name="connsiteX159" fmla="*/ 4663287 w 5540715"/>
                  <a:gd name="connsiteY159" fmla="*/ 2185987 h 3905250"/>
                  <a:gd name="connsiteX160" fmla="*/ 4715675 w 5540715"/>
                  <a:gd name="connsiteY160" fmla="*/ 2195512 h 3905250"/>
                  <a:gd name="connsiteX161" fmla="*/ 4829975 w 5540715"/>
                  <a:gd name="connsiteY161" fmla="*/ 2185987 h 3905250"/>
                  <a:gd name="connsiteX162" fmla="*/ 4863312 w 5540715"/>
                  <a:gd name="connsiteY162" fmla="*/ 2166937 h 3905250"/>
                  <a:gd name="connsiteX163" fmla="*/ 4915700 w 5540715"/>
                  <a:gd name="connsiteY163" fmla="*/ 2147887 h 3905250"/>
                  <a:gd name="connsiteX164" fmla="*/ 4934750 w 5540715"/>
                  <a:gd name="connsiteY164" fmla="*/ 2133600 h 3905250"/>
                  <a:gd name="connsiteX165" fmla="*/ 4949037 w 5540715"/>
                  <a:gd name="connsiteY165" fmla="*/ 2128837 h 3905250"/>
                  <a:gd name="connsiteX166" fmla="*/ 4963325 w 5540715"/>
                  <a:gd name="connsiteY166" fmla="*/ 2114550 h 3905250"/>
                  <a:gd name="connsiteX167" fmla="*/ 4982375 w 5540715"/>
                  <a:gd name="connsiteY167" fmla="*/ 2100262 h 3905250"/>
                  <a:gd name="connsiteX168" fmla="*/ 5010950 w 5540715"/>
                  <a:gd name="connsiteY168" fmla="*/ 2081212 h 3905250"/>
                  <a:gd name="connsiteX169" fmla="*/ 5053812 w 5540715"/>
                  <a:gd name="connsiteY169" fmla="*/ 2038350 h 3905250"/>
                  <a:gd name="connsiteX170" fmla="*/ 5077625 w 5540715"/>
                  <a:gd name="connsiteY170" fmla="*/ 2019300 h 3905250"/>
                  <a:gd name="connsiteX171" fmla="*/ 5096675 w 5540715"/>
                  <a:gd name="connsiteY171" fmla="*/ 2000250 h 3905250"/>
                  <a:gd name="connsiteX172" fmla="*/ 5125250 w 5540715"/>
                  <a:gd name="connsiteY172" fmla="*/ 1981200 h 3905250"/>
                  <a:gd name="connsiteX173" fmla="*/ 5172875 w 5540715"/>
                  <a:gd name="connsiteY173" fmla="*/ 1943100 h 3905250"/>
                  <a:gd name="connsiteX174" fmla="*/ 5210975 w 5540715"/>
                  <a:gd name="connsiteY174" fmla="*/ 1909762 h 3905250"/>
                  <a:gd name="connsiteX175" fmla="*/ 5220500 w 5540715"/>
                  <a:gd name="connsiteY175" fmla="*/ 1895475 h 3905250"/>
                  <a:gd name="connsiteX176" fmla="*/ 5234787 w 5540715"/>
                  <a:gd name="connsiteY176" fmla="*/ 1876425 h 3905250"/>
                  <a:gd name="connsiteX177" fmla="*/ 5253837 w 5540715"/>
                  <a:gd name="connsiteY177" fmla="*/ 1838325 h 3905250"/>
                  <a:gd name="connsiteX178" fmla="*/ 5282412 w 5540715"/>
                  <a:gd name="connsiteY178" fmla="*/ 1790700 h 3905250"/>
                  <a:gd name="connsiteX179" fmla="*/ 5287175 w 5540715"/>
                  <a:gd name="connsiteY179" fmla="*/ 1771650 h 3905250"/>
                  <a:gd name="connsiteX180" fmla="*/ 5306225 w 5540715"/>
                  <a:gd name="connsiteY180" fmla="*/ 1743075 h 3905250"/>
                  <a:gd name="connsiteX181" fmla="*/ 5320512 w 5540715"/>
                  <a:gd name="connsiteY181" fmla="*/ 1709737 h 3905250"/>
                  <a:gd name="connsiteX182" fmla="*/ 5334800 w 5540715"/>
                  <a:gd name="connsiteY182" fmla="*/ 1695450 h 3905250"/>
                  <a:gd name="connsiteX183" fmla="*/ 5358612 w 5540715"/>
                  <a:gd name="connsiteY183" fmla="*/ 1647825 h 3905250"/>
                  <a:gd name="connsiteX184" fmla="*/ 5391950 w 5540715"/>
                  <a:gd name="connsiteY184" fmla="*/ 1581150 h 3905250"/>
                  <a:gd name="connsiteX185" fmla="*/ 5439575 w 5540715"/>
                  <a:gd name="connsiteY185" fmla="*/ 1452562 h 3905250"/>
                  <a:gd name="connsiteX186" fmla="*/ 5449100 w 5540715"/>
                  <a:gd name="connsiteY186" fmla="*/ 1414462 h 3905250"/>
                  <a:gd name="connsiteX187" fmla="*/ 5453862 w 5540715"/>
                  <a:gd name="connsiteY187" fmla="*/ 1381125 h 3905250"/>
                  <a:gd name="connsiteX188" fmla="*/ 5463387 w 5540715"/>
                  <a:gd name="connsiteY188" fmla="*/ 1181100 h 3905250"/>
                  <a:gd name="connsiteX189" fmla="*/ 5468150 w 5540715"/>
                  <a:gd name="connsiteY189" fmla="*/ 1157287 h 3905250"/>
                  <a:gd name="connsiteX190" fmla="*/ 5472912 w 5540715"/>
                  <a:gd name="connsiteY190" fmla="*/ 1128712 h 3905250"/>
                  <a:gd name="connsiteX191" fmla="*/ 5477675 w 5540715"/>
                  <a:gd name="connsiteY191" fmla="*/ 1095375 h 3905250"/>
                  <a:gd name="connsiteX192" fmla="*/ 5487200 w 5540715"/>
                  <a:gd name="connsiteY192" fmla="*/ 1066800 h 3905250"/>
                  <a:gd name="connsiteX193" fmla="*/ 5501487 w 5540715"/>
                  <a:gd name="connsiteY193" fmla="*/ 981075 h 3905250"/>
                  <a:gd name="connsiteX194" fmla="*/ 5501487 w 5540715"/>
                  <a:gd name="connsiteY194" fmla="*/ 981075 h 3905250"/>
                  <a:gd name="connsiteX195" fmla="*/ 5511012 w 5540715"/>
                  <a:gd name="connsiteY195" fmla="*/ 923925 h 3905250"/>
                  <a:gd name="connsiteX196" fmla="*/ 5515775 w 5540715"/>
                  <a:gd name="connsiteY196" fmla="*/ 890587 h 3905250"/>
                  <a:gd name="connsiteX197" fmla="*/ 5525300 w 5540715"/>
                  <a:gd name="connsiteY197" fmla="*/ 833437 h 3905250"/>
                  <a:gd name="connsiteX198" fmla="*/ 5530062 w 5540715"/>
                  <a:gd name="connsiteY198" fmla="*/ 804862 h 3905250"/>
                  <a:gd name="connsiteX199" fmla="*/ 5534825 w 5540715"/>
                  <a:gd name="connsiteY199" fmla="*/ 738187 h 3905250"/>
                  <a:gd name="connsiteX200" fmla="*/ 5520537 w 5540715"/>
                  <a:gd name="connsiteY200" fmla="*/ 466725 h 3905250"/>
                  <a:gd name="connsiteX201" fmla="*/ 5511012 w 5540715"/>
                  <a:gd name="connsiteY201" fmla="*/ 442912 h 3905250"/>
                  <a:gd name="connsiteX202" fmla="*/ 5491962 w 5540715"/>
                  <a:gd name="connsiteY202" fmla="*/ 390525 h 3905250"/>
                  <a:gd name="connsiteX203" fmla="*/ 5477675 w 5540715"/>
                  <a:gd name="connsiteY203" fmla="*/ 366712 h 3905250"/>
                  <a:gd name="connsiteX204" fmla="*/ 5453862 w 5540715"/>
                  <a:gd name="connsiteY204" fmla="*/ 347662 h 3905250"/>
                  <a:gd name="connsiteX205" fmla="*/ 5420525 w 5540715"/>
                  <a:gd name="connsiteY205" fmla="*/ 309562 h 3905250"/>
                  <a:gd name="connsiteX206" fmla="*/ 5401475 w 5540715"/>
                  <a:gd name="connsiteY206" fmla="*/ 300037 h 3905250"/>
                  <a:gd name="connsiteX207" fmla="*/ 5391950 w 5540715"/>
                  <a:gd name="connsiteY207" fmla="*/ 280987 h 3905250"/>
                  <a:gd name="connsiteX208" fmla="*/ 5358612 w 5540715"/>
                  <a:gd name="connsiteY208" fmla="*/ 257175 h 3905250"/>
                  <a:gd name="connsiteX209" fmla="*/ 5325275 w 5540715"/>
                  <a:gd name="connsiteY209" fmla="*/ 223837 h 3905250"/>
                  <a:gd name="connsiteX210" fmla="*/ 5244312 w 5540715"/>
                  <a:gd name="connsiteY210" fmla="*/ 133350 h 3905250"/>
                  <a:gd name="connsiteX211" fmla="*/ 5201450 w 5540715"/>
                  <a:gd name="connsiteY211" fmla="*/ 85725 h 3905250"/>
                  <a:gd name="connsiteX212" fmla="*/ 5163350 w 5540715"/>
                  <a:gd name="connsiteY212" fmla="*/ 71437 h 3905250"/>
                  <a:gd name="connsiteX213" fmla="*/ 5087150 w 5540715"/>
                  <a:gd name="connsiteY213" fmla="*/ 42862 h 3905250"/>
                  <a:gd name="connsiteX214" fmla="*/ 5039525 w 5540715"/>
                  <a:gd name="connsiteY214" fmla="*/ 23812 h 3905250"/>
                  <a:gd name="connsiteX215" fmla="*/ 5006187 w 5540715"/>
                  <a:gd name="connsiteY215" fmla="*/ 19050 h 3905250"/>
                  <a:gd name="connsiteX216" fmla="*/ 4982375 w 5540715"/>
                  <a:gd name="connsiteY216" fmla="*/ 9525 h 3905250"/>
                  <a:gd name="connsiteX217" fmla="*/ 4915700 w 5540715"/>
                  <a:gd name="connsiteY217" fmla="*/ 4762 h 3905250"/>
                  <a:gd name="connsiteX218" fmla="*/ 4858550 w 5540715"/>
                  <a:gd name="connsiteY218" fmla="*/ 0 h 3905250"/>
                  <a:gd name="connsiteX219" fmla="*/ 4749012 w 5540715"/>
                  <a:gd name="connsiteY219" fmla="*/ 14287 h 3905250"/>
                  <a:gd name="connsiteX220" fmla="*/ 4725200 w 5540715"/>
                  <a:gd name="connsiteY220" fmla="*/ 19050 h 3905250"/>
                  <a:gd name="connsiteX221" fmla="*/ 4668050 w 5540715"/>
                  <a:gd name="connsiteY221" fmla="*/ 42862 h 3905250"/>
                  <a:gd name="connsiteX222" fmla="*/ 4629950 w 5540715"/>
                  <a:gd name="connsiteY222" fmla="*/ 57150 h 3905250"/>
                  <a:gd name="connsiteX223" fmla="*/ 4548987 w 5540715"/>
                  <a:gd name="connsiteY223" fmla="*/ 104775 h 3905250"/>
                  <a:gd name="connsiteX224" fmla="*/ 4529937 w 5540715"/>
                  <a:gd name="connsiteY224" fmla="*/ 128587 h 3905250"/>
                  <a:gd name="connsiteX225" fmla="*/ 4510887 w 5540715"/>
                  <a:gd name="connsiteY225" fmla="*/ 147637 h 3905250"/>
                  <a:gd name="connsiteX226" fmla="*/ 4491837 w 5540715"/>
                  <a:gd name="connsiteY226" fmla="*/ 176212 h 3905250"/>
                  <a:gd name="connsiteX227" fmla="*/ 4458500 w 5540715"/>
                  <a:gd name="connsiteY227" fmla="*/ 247650 h 3905250"/>
                  <a:gd name="connsiteX228" fmla="*/ 4439450 w 5540715"/>
                  <a:gd name="connsiteY228" fmla="*/ 304800 h 3905250"/>
                  <a:gd name="connsiteX229" fmla="*/ 4420400 w 5540715"/>
                  <a:gd name="connsiteY229" fmla="*/ 366712 h 3905250"/>
                  <a:gd name="connsiteX230" fmla="*/ 4415637 w 5540715"/>
                  <a:gd name="connsiteY230" fmla="*/ 400050 h 3905250"/>
                  <a:gd name="connsiteX231" fmla="*/ 4406112 w 5540715"/>
                  <a:gd name="connsiteY231" fmla="*/ 423862 h 3905250"/>
                  <a:gd name="connsiteX232" fmla="*/ 4401350 w 5540715"/>
                  <a:gd name="connsiteY232" fmla="*/ 457200 h 3905250"/>
                  <a:gd name="connsiteX233" fmla="*/ 4391825 w 5540715"/>
                  <a:gd name="connsiteY233" fmla="*/ 519112 h 3905250"/>
                  <a:gd name="connsiteX234" fmla="*/ 4425162 w 5540715"/>
                  <a:gd name="connsiteY234" fmla="*/ 685800 h 3905250"/>
                  <a:gd name="connsiteX235" fmla="*/ 4434687 w 5540715"/>
                  <a:gd name="connsiteY235" fmla="*/ 728662 h 3905250"/>
                  <a:gd name="connsiteX236" fmla="*/ 4444212 w 5540715"/>
                  <a:gd name="connsiteY236" fmla="*/ 752475 h 3905250"/>
                  <a:gd name="connsiteX237" fmla="*/ 4439450 w 5540715"/>
                  <a:gd name="connsiteY237" fmla="*/ 819150 h 3905250"/>
                  <a:gd name="connsiteX238" fmla="*/ 4396587 w 5540715"/>
                  <a:gd name="connsiteY238" fmla="*/ 852487 h 3905250"/>
                  <a:gd name="connsiteX239" fmla="*/ 4382300 w 5540715"/>
                  <a:gd name="connsiteY239" fmla="*/ 866775 h 3905250"/>
                  <a:gd name="connsiteX240" fmla="*/ 4363250 w 5540715"/>
                  <a:gd name="connsiteY240" fmla="*/ 876300 h 3905250"/>
                  <a:gd name="connsiteX241" fmla="*/ 4329912 w 5540715"/>
                  <a:gd name="connsiteY241" fmla="*/ 900112 h 3905250"/>
                  <a:gd name="connsiteX242" fmla="*/ 4315625 w 5540715"/>
                  <a:gd name="connsiteY242" fmla="*/ 909637 h 3905250"/>
                  <a:gd name="connsiteX243" fmla="*/ 4296575 w 5540715"/>
                  <a:gd name="connsiteY243" fmla="*/ 923925 h 3905250"/>
                  <a:gd name="connsiteX244" fmla="*/ 4277525 w 5540715"/>
                  <a:gd name="connsiteY244" fmla="*/ 928687 h 3905250"/>
                  <a:gd name="connsiteX245" fmla="*/ 4248950 w 5540715"/>
                  <a:gd name="connsiteY245" fmla="*/ 938212 h 3905250"/>
                  <a:gd name="connsiteX246" fmla="*/ 4229900 w 5540715"/>
                  <a:gd name="connsiteY246" fmla="*/ 942975 h 3905250"/>
                  <a:gd name="connsiteX247" fmla="*/ 4215612 w 5540715"/>
                  <a:gd name="connsiteY247" fmla="*/ 947737 h 3905250"/>
                  <a:gd name="connsiteX248" fmla="*/ 4158462 w 5540715"/>
                  <a:gd name="connsiteY248" fmla="*/ 957262 h 3905250"/>
                  <a:gd name="connsiteX249" fmla="*/ 4120362 w 5540715"/>
                  <a:gd name="connsiteY249" fmla="*/ 966787 h 3905250"/>
                  <a:gd name="connsiteX250" fmla="*/ 4091787 w 5540715"/>
                  <a:gd name="connsiteY250" fmla="*/ 976312 h 3905250"/>
                  <a:gd name="connsiteX251" fmla="*/ 4067975 w 5540715"/>
                  <a:gd name="connsiteY251" fmla="*/ 985837 h 3905250"/>
                  <a:gd name="connsiteX252" fmla="*/ 4034637 w 5540715"/>
                  <a:gd name="connsiteY252" fmla="*/ 990600 h 3905250"/>
                  <a:gd name="connsiteX253" fmla="*/ 3967962 w 5540715"/>
                  <a:gd name="connsiteY253" fmla="*/ 1009650 h 3905250"/>
                  <a:gd name="connsiteX254" fmla="*/ 3939387 w 5540715"/>
                  <a:gd name="connsiteY254" fmla="*/ 1019175 h 3905250"/>
                  <a:gd name="connsiteX255" fmla="*/ 3906050 w 5540715"/>
                  <a:gd name="connsiteY255" fmla="*/ 1023937 h 3905250"/>
                  <a:gd name="connsiteX256" fmla="*/ 3744125 w 5540715"/>
                  <a:gd name="connsiteY256" fmla="*/ 1019175 h 3905250"/>
                  <a:gd name="connsiteX257" fmla="*/ 3715550 w 5540715"/>
                  <a:gd name="connsiteY257" fmla="*/ 1014412 h 3905250"/>
                  <a:gd name="connsiteX258" fmla="*/ 3677450 w 5540715"/>
                  <a:gd name="connsiteY258" fmla="*/ 1009650 h 3905250"/>
                  <a:gd name="connsiteX259" fmla="*/ 3548862 w 5540715"/>
                  <a:gd name="connsiteY259" fmla="*/ 1023937 h 3905250"/>
                  <a:gd name="connsiteX260" fmla="*/ 3506000 w 5540715"/>
                  <a:gd name="connsiteY260" fmla="*/ 1052512 h 3905250"/>
                  <a:gd name="connsiteX261" fmla="*/ 3486950 w 5540715"/>
                  <a:gd name="connsiteY261" fmla="*/ 1071562 h 3905250"/>
                  <a:gd name="connsiteX262" fmla="*/ 3463137 w 5540715"/>
                  <a:gd name="connsiteY262" fmla="*/ 1090612 h 3905250"/>
                  <a:gd name="connsiteX263" fmla="*/ 3425037 w 5540715"/>
                  <a:gd name="connsiteY263" fmla="*/ 1128712 h 3905250"/>
                  <a:gd name="connsiteX264" fmla="*/ 3396462 w 5540715"/>
                  <a:gd name="connsiteY264" fmla="*/ 1176337 h 3905250"/>
                  <a:gd name="connsiteX265" fmla="*/ 3363125 w 5540715"/>
                  <a:gd name="connsiteY265" fmla="*/ 1228725 h 3905250"/>
                  <a:gd name="connsiteX266" fmla="*/ 3353600 w 5540715"/>
                  <a:gd name="connsiteY266" fmla="*/ 1262062 h 3905250"/>
                  <a:gd name="connsiteX267" fmla="*/ 3348837 w 5540715"/>
                  <a:gd name="connsiteY267" fmla="*/ 1281112 h 3905250"/>
                  <a:gd name="connsiteX268" fmla="*/ 3339312 w 5540715"/>
                  <a:gd name="connsiteY268" fmla="*/ 1295400 h 3905250"/>
                  <a:gd name="connsiteX269" fmla="*/ 3329787 w 5540715"/>
                  <a:gd name="connsiteY269" fmla="*/ 1323975 h 3905250"/>
                  <a:gd name="connsiteX270" fmla="*/ 3301212 w 5540715"/>
                  <a:gd name="connsiteY270" fmla="*/ 1357312 h 3905250"/>
                  <a:gd name="connsiteX271" fmla="*/ 3291687 w 5540715"/>
                  <a:gd name="connsiteY271" fmla="*/ 1381125 h 3905250"/>
                  <a:gd name="connsiteX272" fmla="*/ 3248825 w 5540715"/>
                  <a:gd name="connsiteY272" fmla="*/ 1414462 h 3905250"/>
                  <a:gd name="connsiteX273" fmla="*/ 3234537 w 5540715"/>
                  <a:gd name="connsiteY273" fmla="*/ 1433512 h 3905250"/>
                  <a:gd name="connsiteX274" fmla="*/ 3220250 w 5540715"/>
                  <a:gd name="connsiteY274" fmla="*/ 1443037 h 3905250"/>
                  <a:gd name="connsiteX275" fmla="*/ 3172625 w 5540715"/>
                  <a:gd name="connsiteY275" fmla="*/ 1481137 h 3905250"/>
                  <a:gd name="connsiteX276" fmla="*/ 3153575 w 5540715"/>
                  <a:gd name="connsiteY276" fmla="*/ 1495425 h 3905250"/>
                  <a:gd name="connsiteX277" fmla="*/ 3129762 w 5540715"/>
                  <a:gd name="connsiteY277" fmla="*/ 1504950 h 3905250"/>
                  <a:gd name="connsiteX278" fmla="*/ 3110712 w 5540715"/>
                  <a:gd name="connsiteY278" fmla="*/ 1519237 h 3905250"/>
                  <a:gd name="connsiteX279" fmla="*/ 3096425 w 5540715"/>
                  <a:gd name="connsiteY279" fmla="*/ 1533525 h 3905250"/>
                  <a:gd name="connsiteX280" fmla="*/ 3072612 w 5540715"/>
                  <a:gd name="connsiteY280" fmla="*/ 1543050 h 3905250"/>
                  <a:gd name="connsiteX281" fmla="*/ 3058325 w 5540715"/>
                  <a:gd name="connsiteY281" fmla="*/ 1557337 h 3905250"/>
                  <a:gd name="connsiteX282" fmla="*/ 3034512 w 5540715"/>
                  <a:gd name="connsiteY282" fmla="*/ 1566862 h 3905250"/>
                  <a:gd name="connsiteX283" fmla="*/ 3015462 w 5540715"/>
                  <a:gd name="connsiteY283" fmla="*/ 1576387 h 3905250"/>
                  <a:gd name="connsiteX284" fmla="*/ 2967837 w 5540715"/>
                  <a:gd name="connsiteY284" fmla="*/ 1604962 h 3905250"/>
                  <a:gd name="connsiteX285" fmla="*/ 2953550 w 5540715"/>
                  <a:gd name="connsiteY285" fmla="*/ 1614487 h 3905250"/>
                  <a:gd name="connsiteX286" fmla="*/ 2939262 w 5540715"/>
                  <a:gd name="connsiteY286" fmla="*/ 1619250 h 3905250"/>
                  <a:gd name="connsiteX287" fmla="*/ 2910687 w 5540715"/>
                  <a:gd name="connsiteY287" fmla="*/ 1638300 h 3905250"/>
                  <a:gd name="connsiteX288" fmla="*/ 2896400 w 5540715"/>
                  <a:gd name="connsiteY288" fmla="*/ 1652587 h 3905250"/>
                  <a:gd name="connsiteX289" fmla="*/ 2834487 w 5540715"/>
                  <a:gd name="connsiteY289" fmla="*/ 1681162 h 3905250"/>
                  <a:gd name="connsiteX290" fmla="*/ 2791625 w 5540715"/>
                  <a:gd name="connsiteY290" fmla="*/ 1709737 h 3905250"/>
                  <a:gd name="connsiteX291" fmla="*/ 2767812 w 5540715"/>
                  <a:gd name="connsiteY291" fmla="*/ 1719262 h 3905250"/>
                  <a:gd name="connsiteX292" fmla="*/ 2753525 w 5540715"/>
                  <a:gd name="connsiteY292" fmla="*/ 1728787 h 3905250"/>
                  <a:gd name="connsiteX293" fmla="*/ 2739237 w 5540715"/>
                  <a:gd name="connsiteY293" fmla="*/ 1733550 h 3905250"/>
                  <a:gd name="connsiteX294" fmla="*/ 2724950 w 5540715"/>
                  <a:gd name="connsiteY294" fmla="*/ 1743075 h 3905250"/>
                  <a:gd name="connsiteX295" fmla="*/ 2663037 w 5540715"/>
                  <a:gd name="connsiteY295" fmla="*/ 1752600 h 3905250"/>
                  <a:gd name="connsiteX296" fmla="*/ 2596362 w 5540715"/>
                  <a:gd name="connsiteY296" fmla="*/ 1738312 h 3905250"/>
                  <a:gd name="connsiteX297" fmla="*/ 2572550 w 5540715"/>
                  <a:gd name="connsiteY297" fmla="*/ 1728788 h 3905250"/>
                  <a:gd name="connsiteX298" fmla="*/ 2524925 w 5540715"/>
                  <a:gd name="connsiteY298" fmla="*/ 1728787 h 3905250"/>
                  <a:gd name="connsiteX299" fmla="*/ 2470156 w 5540715"/>
                  <a:gd name="connsiteY299" fmla="*/ 1804987 h 3905250"/>
                  <a:gd name="connsiteX300" fmla="*/ 2389193 w 5540715"/>
                  <a:gd name="connsiteY300" fmla="*/ 1881187 h 3905250"/>
                  <a:gd name="connsiteX301" fmla="*/ 2315375 w 5540715"/>
                  <a:gd name="connsiteY301" fmla="*/ 1909762 h 3905250"/>
                  <a:gd name="connsiteX302" fmla="*/ 2253462 w 5540715"/>
                  <a:gd name="connsiteY302" fmla="*/ 1924050 h 3905250"/>
                  <a:gd name="connsiteX303" fmla="*/ 2234412 w 5540715"/>
                  <a:gd name="connsiteY303" fmla="*/ 1943100 h 3905250"/>
                  <a:gd name="connsiteX304" fmla="*/ 2220125 w 5540715"/>
                  <a:gd name="connsiteY304" fmla="*/ 1947862 h 3905250"/>
                  <a:gd name="connsiteX305" fmla="*/ 2186787 w 5540715"/>
                  <a:gd name="connsiteY305" fmla="*/ 1966912 h 3905250"/>
                  <a:gd name="connsiteX306" fmla="*/ 2148687 w 5540715"/>
                  <a:gd name="connsiteY306" fmla="*/ 1985962 h 3905250"/>
                  <a:gd name="connsiteX307" fmla="*/ 2072487 w 5540715"/>
                  <a:gd name="connsiteY307" fmla="*/ 1971675 h 3905250"/>
                  <a:gd name="connsiteX308" fmla="*/ 1996288 w 5540715"/>
                  <a:gd name="connsiteY308" fmla="*/ 1990725 h 3905250"/>
                  <a:gd name="connsiteX309" fmla="*/ 1939137 w 5540715"/>
                  <a:gd name="connsiteY309" fmla="*/ 2047875 h 3905250"/>
                  <a:gd name="connsiteX310" fmla="*/ 1910562 w 5540715"/>
                  <a:gd name="connsiteY310" fmla="*/ 2071687 h 3905250"/>
                  <a:gd name="connsiteX311" fmla="*/ 1886750 w 5540715"/>
                  <a:gd name="connsiteY311" fmla="*/ 2081212 h 3905250"/>
                  <a:gd name="connsiteX312" fmla="*/ 1858175 w 5540715"/>
                  <a:gd name="connsiteY312" fmla="*/ 2100262 h 3905250"/>
                  <a:gd name="connsiteX313" fmla="*/ 1834362 w 5540715"/>
                  <a:gd name="connsiteY313" fmla="*/ 2109787 h 3905250"/>
                  <a:gd name="connsiteX314" fmla="*/ 1815312 w 5540715"/>
                  <a:gd name="connsiteY314" fmla="*/ 2124075 h 3905250"/>
                  <a:gd name="connsiteX315" fmla="*/ 1796262 w 5540715"/>
                  <a:gd name="connsiteY315" fmla="*/ 2133600 h 3905250"/>
                  <a:gd name="connsiteX316" fmla="*/ 1786737 w 5540715"/>
                  <a:gd name="connsiteY316" fmla="*/ 2147887 h 3905250"/>
                  <a:gd name="connsiteX317" fmla="*/ 1772450 w 5540715"/>
                  <a:gd name="connsiteY317" fmla="*/ 2152650 h 3905250"/>
                  <a:gd name="connsiteX318" fmla="*/ 1753400 w 5540715"/>
                  <a:gd name="connsiteY318" fmla="*/ 2166937 h 3905250"/>
                  <a:gd name="connsiteX319" fmla="*/ 1696250 w 5540715"/>
                  <a:gd name="connsiteY319" fmla="*/ 2219325 h 3905250"/>
                  <a:gd name="connsiteX320" fmla="*/ 1672437 w 5540715"/>
                  <a:gd name="connsiteY320" fmla="*/ 2238375 h 3905250"/>
                  <a:gd name="connsiteX321" fmla="*/ 1648625 w 5540715"/>
                  <a:gd name="connsiteY321" fmla="*/ 2252662 h 3905250"/>
                  <a:gd name="connsiteX322" fmla="*/ 1615287 w 5540715"/>
                  <a:gd name="connsiteY322" fmla="*/ 2286000 h 3905250"/>
                  <a:gd name="connsiteX323" fmla="*/ 1591475 w 5540715"/>
                  <a:gd name="connsiteY323" fmla="*/ 2305050 h 3905250"/>
                  <a:gd name="connsiteX324" fmla="*/ 1577187 w 5540715"/>
                  <a:gd name="connsiteY324" fmla="*/ 2314575 h 3905250"/>
                  <a:gd name="connsiteX325" fmla="*/ 1562900 w 5540715"/>
                  <a:gd name="connsiteY325" fmla="*/ 2328862 h 3905250"/>
                  <a:gd name="connsiteX326" fmla="*/ 1558137 w 5540715"/>
                  <a:gd name="connsiteY326" fmla="*/ 2343150 h 3905250"/>
                  <a:gd name="connsiteX327" fmla="*/ 1520037 w 5540715"/>
                  <a:gd name="connsiteY327" fmla="*/ 2366962 h 3905250"/>
                  <a:gd name="connsiteX328" fmla="*/ 1496225 w 5540715"/>
                  <a:gd name="connsiteY328" fmla="*/ 2381250 h 3905250"/>
                  <a:gd name="connsiteX329" fmla="*/ 1477175 w 5540715"/>
                  <a:gd name="connsiteY329" fmla="*/ 2395537 h 3905250"/>
                  <a:gd name="connsiteX330" fmla="*/ 1462887 w 5540715"/>
                  <a:gd name="connsiteY330" fmla="*/ 2400300 h 3905250"/>
                  <a:gd name="connsiteX331" fmla="*/ 1424787 w 5540715"/>
                  <a:gd name="connsiteY331" fmla="*/ 2419350 h 3905250"/>
                  <a:gd name="connsiteX332" fmla="*/ 1405737 w 5540715"/>
                  <a:gd name="connsiteY332" fmla="*/ 2428875 h 3905250"/>
                  <a:gd name="connsiteX333" fmla="*/ 1362875 w 5540715"/>
                  <a:gd name="connsiteY333" fmla="*/ 2462212 h 3905250"/>
                  <a:gd name="connsiteX334" fmla="*/ 1329537 w 5540715"/>
                  <a:gd name="connsiteY334" fmla="*/ 2476500 h 3905250"/>
                  <a:gd name="connsiteX335" fmla="*/ 1310487 w 5540715"/>
                  <a:gd name="connsiteY335" fmla="*/ 2490787 h 3905250"/>
                  <a:gd name="connsiteX336" fmla="*/ 1262862 w 5540715"/>
                  <a:gd name="connsiteY336" fmla="*/ 2514600 h 3905250"/>
                  <a:gd name="connsiteX337" fmla="*/ 1224762 w 5540715"/>
                  <a:gd name="connsiteY337" fmla="*/ 2538412 h 3905250"/>
                  <a:gd name="connsiteX338" fmla="*/ 1210475 w 5540715"/>
                  <a:gd name="connsiteY338" fmla="*/ 2543175 h 3905250"/>
                  <a:gd name="connsiteX339" fmla="*/ 1191425 w 5540715"/>
                  <a:gd name="connsiteY339" fmla="*/ 2557462 h 3905250"/>
                  <a:gd name="connsiteX340" fmla="*/ 1129512 w 5540715"/>
                  <a:gd name="connsiteY340" fmla="*/ 2600325 h 3905250"/>
                  <a:gd name="connsiteX341" fmla="*/ 1100937 w 5540715"/>
                  <a:gd name="connsiteY341" fmla="*/ 2624137 h 3905250"/>
                  <a:gd name="connsiteX342" fmla="*/ 1086650 w 5540715"/>
                  <a:gd name="connsiteY342" fmla="*/ 2638425 h 3905250"/>
                  <a:gd name="connsiteX343" fmla="*/ 1077125 w 5540715"/>
                  <a:gd name="connsiteY343" fmla="*/ 2652712 h 3905250"/>
                  <a:gd name="connsiteX344" fmla="*/ 1053312 w 5540715"/>
                  <a:gd name="connsiteY34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72500 w 5540715"/>
                  <a:gd name="connsiteY78" fmla="*/ 2733675 h 3905250"/>
                  <a:gd name="connsiteX79" fmla="*/ 2167737 w 5540715"/>
                  <a:gd name="connsiteY79" fmla="*/ 2709862 h 3905250"/>
                  <a:gd name="connsiteX80" fmla="*/ 2158212 w 5540715"/>
                  <a:gd name="connsiteY80" fmla="*/ 2686050 h 3905250"/>
                  <a:gd name="connsiteX81" fmla="*/ 2153450 w 5540715"/>
                  <a:gd name="connsiteY81" fmla="*/ 2643187 h 3905250"/>
                  <a:gd name="connsiteX82" fmla="*/ 2158212 w 5540715"/>
                  <a:gd name="connsiteY82" fmla="*/ 2586037 h 3905250"/>
                  <a:gd name="connsiteX83" fmla="*/ 2182025 w 5540715"/>
                  <a:gd name="connsiteY83" fmla="*/ 2547937 h 3905250"/>
                  <a:gd name="connsiteX84" fmla="*/ 2215362 w 5540715"/>
                  <a:gd name="connsiteY84" fmla="*/ 2509837 h 3905250"/>
                  <a:gd name="connsiteX85" fmla="*/ 2234412 w 5540715"/>
                  <a:gd name="connsiteY85" fmla="*/ 2490787 h 3905250"/>
                  <a:gd name="connsiteX86" fmla="*/ 2267750 w 5540715"/>
                  <a:gd name="connsiteY86" fmla="*/ 2481262 h 3905250"/>
                  <a:gd name="connsiteX87" fmla="*/ 2291562 w 5540715"/>
                  <a:gd name="connsiteY87" fmla="*/ 2471737 h 3905250"/>
                  <a:gd name="connsiteX88" fmla="*/ 2386812 w 5540715"/>
                  <a:gd name="connsiteY88" fmla="*/ 2462212 h 3905250"/>
                  <a:gd name="connsiteX89" fmla="*/ 2453487 w 5540715"/>
                  <a:gd name="connsiteY89" fmla="*/ 2452687 h 3905250"/>
                  <a:gd name="connsiteX90" fmla="*/ 2510637 w 5540715"/>
                  <a:gd name="connsiteY90" fmla="*/ 2443162 h 3905250"/>
                  <a:gd name="connsiteX91" fmla="*/ 2529687 w 5540715"/>
                  <a:gd name="connsiteY91" fmla="*/ 2433637 h 3905250"/>
                  <a:gd name="connsiteX92" fmla="*/ 2634462 w 5540715"/>
                  <a:gd name="connsiteY92" fmla="*/ 2424112 h 3905250"/>
                  <a:gd name="connsiteX93" fmla="*/ 2767812 w 5540715"/>
                  <a:gd name="connsiteY93" fmla="*/ 2419350 h 3905250"/>
                  <a:gd name="connsiteX94" fmla="*/ 2791625 w 5540715"/>
                  <a:gd name="connsiteY94" fmla="*/ 2414587 h 3905250"/>
                  <a:gd name="connsiteX95" fmla="*/ 2829725 w 5540715"/>
                  <a:gd name="connsiteY95" fmla="*/ 2390775 h 3905250"/>
                  <a:gd name="connsiteX96" fmla="*/ 2848775 w 5540715"/>
                  <a:gd name="connsiteY96" fmla="*/ 2381250 h 3905250"/>
                  <a:gd name="connsiteX97" fmla="*/ 2886875 w 5540715"/>
                  <a:gd name="connsiteY97" fmla="*/ 2352675 h 3905250"/>
                  <a:gd name="connsiteX98" fmla="*/ 2905925 w 5540715"/>
                  <a:gd name="connsiteY98" fmla="*/ 2338387 h 3905250"/>
                  <a:gd name="connsiteX99" fmla="*/ 2920212 w 5540715"/>
                  <a:gd name="connsiteY99" fmla="*/ 2328862 h 3905250"/>
                  <a:gd name="connsiteX100" fmla="*/ 2934500 w 5540715"/>
                  <a:gd name="connsiteY100" fmla="*/ 2314575 h 3905250"/>
                  <a:gd name="connsiteX101" fmla="*/ 2958312 w 5540715"/>
                  <a:gd name="connsiteY101" fmla="*/ 2309812 h 3905250"/>
                  <a:gd name="connsiteX102" fmla="*/ 2982125 w 5540715"/>
                  <a:gd name="connsiteY102" fmla="*/ 2295525 h 3905250"/>
                  <a:gd name="connsiteX103" fmla="*/ 3001175 w 5540715"/>
                  <a:gd name="connsiteY103" fmla="*/ 2281237 h 3905250"/>
                  <a:gd name="connsiteX104" fmla="*/ 3024987 w 5540715"/>
                  <a:gd name="connsiteY104" fmla="*/ 2271712 h 3905250"/>
                  <a:gd name="connsiteX105" fmla="*/ 3063087 w 5540715"/>
                  <a:gd name="connsiteY105" fmla="*/ 2243137 h 3905250"/>
                  <a:gd name="connsiteX106" fmla="*/ 3096425 w 5540715"/>
                  <a:gd name="connsiteY106" fmla="*/ 2224087 h 3905250"/>
                  <a:gd name="connsiteX107" fmla="*/ 3115475 w 5540715"/>
                  <a:gd name="connsiteY107" fmla="*/ 2205037 h 3905250"/>
                  <a:gd name="connsiteX108" fmla="*/ 3153575 w 5540715"/>
                  <a:gd name="connsiteY108" fmla="*/ 2185987 h 3905250"/>
                  <a:gd name="connsiteX109" fmla="*/ 3172625 w 5540715"/>
                  <a:gd name="connsiteY109" fmla="*/ 2171700 h 3905250"/>
                  <a:gd name="connsiteX110" fmla="*/ 3234537 w 5540715"/>
                  <a:gd name="connsiteY110" fmla="*/ 2119312 h 3905250"/>
                  <a:gd name="connsiteX111" fmla="*/ 3296450 w 5540715"/>
                  <a:gd name="connsiteY111" fmla="*/ 2076450 h 3905250"/>
                  <a:gd name="connsiteX112" fmla="*/ 3329787 w 5540715"/>
                  <a:gd name="connsiteY112" fmla="*/ 2052637 h 3905250"/>
                  <a:gd name="connsiteX113" fmla="*/ 3358362 w 5540715"/>
                  <a:gd name="connsiteY113" fmla="*/ 2033587 h 3905250"/>
                  <a:gd name="connsiteX114" fmla="*/ 3420275 w 5540715"/>
                  <a:gd name="connsiteY114" fmla="*/ 1995487 h 3905250"/>
                  <a:gd name="connsiteX115" fmla="*/ 3453612 w 5540715"/>
                  <a:gd name="connsiteY115" fmla="*/ 1981200 h 3905250"/>
                  <a:gd name="connsiteX116" fmla="*/ 3482187 w 5540715"/>
                  <a:gd name="connsiteY116" fmla="*/ 1962150 h 3905250"/>
                  <a:gd name="connsiteX117" fmla="*/ 3534575 w 5540715"/>
                  <a:gd name="connsiteY117" fmla="*/ 1933575 h 3905250"/>
                  <a:gd name="connsiteX118" fmla="*/ 3563150 w 5540715"/>
                  <a:gd name="connsiteY118" fmla="*/ 1914525 h 3905250"/>
                  <a:gd name="connsiteX119" fmla="*/ 3639350 w 5540715"/>
                  <a:gd name="connsiteY119" fmla="*/ 1871662 h 3905250"/>
                  <a:gd name="connsiteX120" fmla="*/ 3686975 w 5540715"/>
                  <a:gd name="connsiteY120" fmla="*/ 1843087 h 3905250"/>
                  <a:gd name="connsiteX121" fmla="*/ 3720312 w 5540715"/>
                  <a:gd name="connsiteY121" fmla="*/ 1824037 h 3905250"/>
                  <a:gd name="connsiteX122" fmla="*/ 3744125 w 5540715"/>
                  <a:gd name="connsiteY122" fmla="*/ 1804987 h 3905250"/>
                  <a:gd name="connsiteX123" fmla="*/ 3772700 w 5540715"/>
                  <a:gd name="connsiteY123" fmla="*/ 1795462 h 3905250"/>
                  <a:gd name="connsiteX124" fmla="*/ 3796512 w 5540715"/>
                  <a:gd name="connsiteY124" fmla="*/ 1776412 h 3905250"/>
                  <a:gd name="connsiteX125" fmla="*/ 3829850 w 5540715"/>
                  <a:gd name="connsiteY125" fmla="*/ 1762125 h 3905250"/>
                  <a:gd name="connsiteX126" fmla="*/ 3858425 w 5540715"/>
                  <a:gd name="connsiteY126" fmla="*/ 1747837 h 3905250"/>
                  <a:gd name="connsiteX127" fmla="*/ 3882237 w 5540715"/>
                  <a:gd name="connsiteY127" fmla="*/ 1733550 h 3905250"/>
                  <a:gd name="connsiteX128" fmla="*/ 3929862 w 5540715"/>
                  <a:gd name="connsiteY128" fmla="*/ 1714500 h 3905250"/>
                  <a:gd name="connsiteX129" fmla="*/ 3958437 w 5540715"/>
                  <a:gd name="connsiteY129" fmla="*/ 1695450 h 3905250"/>
                  <a:gd name="connsiteX130" fmla="*/ 3977487 w 5540715"/>
                  <a:gd name="connsiteY130" fmla="*/ 1681162 h 3905250"/>
                  <a:gd name="connsiteX131" fmla="*/ 4029875 w 5540715"/>
                  <a:gd name="connsiteY131" fmla="*/ 1657350 h 3905250"/>
                  <a:gd name="connsiteX132" fmla="*/ 4082262 w 5540715"/>
                  <a:gd name="connsiteY132" fmla="*/ 1614487 h 3905250"/>
                  <a:gd name="connsiteX133" fmla="*/ 4139412 w 5540715"/>
                  <a:gd name="connsiteY133" fmla="*/ 1576387 h 3905250"/>
                  <a:gd name="connsiteX134" fmla="*/ 4167987 w 5540715"/>
                  <a:gd name="connsiteY134" fmla="*/ 1557337 h 3905250"/>
                  <a:gd name="connsiteX135" fmla="*/ 4196562 w 5540715"/>
                  <a:gd name="connsiteY135" fmla="*/ 1538287 h 3905250"/>
                  <a:gd name="connsiteX136" fmla="*/ 4253712 w 5540715"/>
                  <a:gd name="connsiteY136" fmla="*/ 1509712 h 3905250"/>
                  <a:gd name="connsiteX137" fmla="*/ 4277525 w 5540715"/>
                  <a:gd name="connsiteY137" fmla="*/ 1500187 h 3905250"/>
                  <a:gd name="connsiteX138" fmla="*/ 4296575 w 5540715"/>
                  <a:gd name="connsiteY138" fmla="*/ 1490662 h 3905250"/>
                  <a:gd name="connsiteX139" fmla="*/ 4325150 w 5540715"/>
                  <a:gd name="connsiteY139" fmla="*/ 1485900 h 3905250"/>
                  <a:gd name="connsiteX140" fmla="*/ 4353725 w 5540715"/>
                  <a:gd name="connsiteY140" fmla="*/ 1476375 h 3905250"/>
                  <a:gd name="connsiteX141" fmla="*/ 4491837 w 5540715"/>
                  <a:gd name="connsiteY141" fmla="*/ 1481137 h 3905250"/>
                  <a:gd name="connsiteX142" fmla="*/ 4510887 w 5540715"/>
                  <a:gd name="connsiteY142" fmla="*/ 1495425 h 3905250"/>
                  <a:gd name="connsiteX143" fmla="*/ 4568037 w 5540715"/>
                  <a:gd name="connsiteY143" fmla="*/ 1528762 h 3905250"/>
                  <a:gd name="connsiteX144" fmla="*/ 4615662 w 5540715"/>
                  <a:gd name="connsiteY144" fmla="*/ 1571625 h 3905250"/>
                  <a:gd name="connsiteX145" fmla="*/ 4629950 w 5540715"/>
                  <a:gd name="connsiteY145" fmla="*/ 1590675 h 3905250"/>
                  <a:gd name="connsiteX146" fmla="*/ 4629950 w 5540715"/>
                  <a:gd name="connsiteY146" fmla="*/ 1690687 h 3905250"/>
                  <a:gd name="connsiteX147" fmla="*/ 4610900 w 5540715"/>
                  <a:gd name="connsiteY147" fmla="*/ 1724025 h 3905250"/>
                  <a:gd name="connsiteX148" fmla="*/ 4587087 w 5540715"/>
                  <a:gd name="connsiteY148" fmla="*/ 1785937 h 3905250"/>
                  <a:gd name="connsiteX149" fmla="*/ 4577562 w 5540715"/>
                  <a:gd name="connsiteY149" fmla="*/ 1809750 h 3905250"/>
                  <a:gd name="connsiteX150" fmla="*/ 4572800 w 5540715"/>
                  <a:gd name="connsiteY150" fmla="*/ 1828800 h 3905250"/>
                  <a:gd name="connsiteX151" fmla="*/ 4563275 w 5540715"/>
                  <a:gd name="connsiteY151" fmla="*/ 1876425 h 3905250"/>
                  <a:gd name="connsiteX152" fmla="*/ 4558512 w 5540715"/>
                  <a:gd name="connsiteY152" fmla="*/ 1909762 h 3905250"/>
                  <a:gd name="connsiteX153" fmla="*/ 4553750 w 5540715"/>
                  <a:gd name="connsiteY153" fmla="*/ 1938337 h 3905250"/>
                  <a:gd name="connsiteX154" fmla="*/ 4572800 w 5540715"/>
                  <a:gd name="connsiteY154" fmla="*/ 2133600 h 3905250"/>
                  <a:gd name="connsiteX155" fmla="*/ 4601375 w 5540715"/>
                  <a:gd name="connsiteY155" fmla="*/ 2162175 h 3905250"/>
                  <a:gd name="connsiteX156" fmla="*/ 4620425 w 5540715"/>
                  <a:gd name="connsiteY156" fmla="*/ 2166937 h 3905250"/>
                  <a:gd name="connsiteX157" fmla="*/ 4644237 w 5540715"/>
                  <a:gd name="connsiteY157" fmla="*/ 2181225 h 3905250"/>
                  <a:gd name="connsiteX158" fmla="*/ 4663287 w 5540715"/>
                  <a:gd name="connsiteY158" fmla="*/ 2185987 h 3905250"/>
                  <a:gd name="connsiteX159" fmla="*/ 4715675 w 5540715"/>
                  <a:gd name="connsiteY159" fmla="*/ 2195512 h 3905250"/>
                  <a:gd name="connsiteX160" fmla="*/ 4829975 w 5540715"/>
                  <a:gd name="connsiteY160" fmla="*/ 2185987 h 3905250"/>
                  <a:gd name="connsiteX161" fmla="*/ 4863312 w 5540715"/>
                  <a:gd name="connsiteY161" fmla="*/ 2166937 h 3905250"/>
                  <a:gd name="connsiteX162" fmla="*/ 4915700 w 5540715"/>
                  <a:gd name="connsiteY162" fmla="*/ 2147887 h 3905250"/>
                  <a:gd name="connsiteX163" fmla="*/ 4934750 w 5540715"/>
                  <a:gd name="connsiteY163" fmla="*/ 2133600 h 3905250"/>
                  <a:gd name="connsiteX164" fmla="*/ 4949037 w 5540715"/>
                  <a:gd name="connsiteY164" fmla="*/ 2128837 h 3905250"/>
                  <a:gd name="connsiteX165" fmla="*/ 4963325 w 5540715"/>
                  <a:gd name="connsiteY165" fmla="*/ 2114550 h 3905250"/>
                  <a:gd name="connsiteX166" fmla="*/ 4982375 w 5540715"/>
                  <a:gd name="connsiteY166" fmla="*/ 2100262 h 3905250"/>
                  <a:gd name="connsiteX167" fmla="*/ 5010950 w 5540715"/>
                  <a:gd name="connsiteY167" fmla="*/ 2081212 h 3905250"/>
                  <a:gd name="connsiteX168" fmla="*/ 5053812 w 5540715"/>
                  <a:gd name="connsiteY168" fmla="*/ 2038350 h 3905250"/>
                  <a:gd name="connsiteX169" fmla="*/ 5077625 w 5540715"/>
                  <a:gd name="connsiteY169" fmla="*/ 2019300 h 3905250"/>
                  <a:gd name="connsiteX170" fmla="*/ 5096675 w 5540715"/>
                  <a:gd name="connsiteY170" fmla="*/ 2000250 h 3905250"/>
                  <a:gd name="connsiteX171" fmla="*/ 5125250 w 5540715"/>
                  <a:gd name="connsiteY171" fmla="*/ 1981200 h 3905250"/>
                  <a:gd name="connsiteX172" fmla="*/ 5172875 w 5540715"/>
                  <a:gd name="connsiteY172" fmla="*/ 1943100 h 3905250"/>
                  <a:gd name="connsiteX173" fmla="*/ 5210975 w 5540715"/>
                  <a:gd name="connsiteY173" fmla="*/ 1909762 h 3905250"/>
                  <a:gd name="connsiteX174" fmla="*/ 5220500 w 5540715"/>
                  <a:gd name="connsiteY174" fmla="*/ 1895475 h 3905250"/>
                  <a:gd name="connsiteX175" fmla="*/ 5234787 w 5540715"/>
                  <a:gd name="connsiteY175" fmla="*/ 1876425 h 3905250"/>
                  <a:gd name="connsiteX176" fmla="*/ 5253837 w 5540715"/>
                  <a:gd name="connsiteY176" fmla="*/ 1838325 h 3905250"/>
                  <a:gd name="connsiteX177" fmla="*/ 5282412 w 5540715"/>
                  <a:gd name="connsiteY177" fmla="*/ 1790700 h 3905250"/>
                  <a:gd name="connsiteX178" fmla="*/ 5287175 w 5540715"/>
                  <a:gd name="connsiteY178" fmla="*/ 1771650 h 3905250"/>
                  <a:gd name="connsiteX179" fmla="*/ 5306225 w 5540715"/>
                  <a:gd name="connsiteY179" fmla="*/ 1743075 h 3905250"/>
                  <a:gd name="connsiteX180" fmla="*/ 5320512 w 5540715"/>
                  <a:gd name="connsiteY180" fmla="*/ 1709737 h 3905250"/>
                  <a:gd name="connsiteX181" fmla="*/ 5334800 w 5540715"/>
                  <a:gd name="connsiteY181" fmla="*/ 1695450 h 3905250"/>
                  <a:gd name="connsiteX182" fmla="*/ 5358612 w 5540715"/>
                  <a:gd name="connsiteY182" fmla="*/ 1647825 h 3905250"/>
                  <a:gd name="connsiteX183" fmla="*/ 5391950 w 5540715"/>
                  <a:gd name="connsiteY183" fmla="*/ 1581150 h 3905250"/>
                  <a:gd name="connsiteX184" fmla="*/ 5439575 w 5540715"/>
                  <a:gd name="connsiteY184" fmla="*/ 1452562 h 3905250"/>
                  <a:gd name="connsiteX185" fmla="*/ 5449100 w 5540715"/>
                  <a:gd name="connsiteY185" fmla="*/ 1414462 h 3905250"/>
                  <a:gd name="connsiteX186" fmla="*/ 5453862 w 5540715"/>
                  <a:gd name="connsiteY186" fmla="*/ 1381125 h 3905250"/>
                  <a:gd name="connsiteX187" fmla="*/ 5463387 w 5540715"/>
                  <a:gd name="connsiteY187" fmla="*/ 1181100 h 3905250"/>
                  <a:gd name="connsiteX188" fmla="*/ 5468150 w 5540715"/>
                  <a:gd name="connsiteY188" fmla="*/ 1157287 h 3905250"/>
                  <a:gd name="connsiteX189" fmla="*/ 5472912 w 5540715"/>
                  <a:gd name="connsiteY189" fmla="*/ 1128712 h 3905250"/>
                  <a:gd name="connsiteX190" fmla="*/ 5477675 w 5540715"/>
                  <a:gd name="connsiteY190" fmla="*/ 1095375 h 3905250"/>
                  <a:gd name="connsiteX191" fmla="*/ 5487200 w 5540715"/>
                  <a:gd name="connsiteY191" fmla="*/ 1066800 h 3905250"/>
                  <a:gd name="connsiteX192" fmla="*/ 5501487 w 5540715"/>
                  <a:gd name="connsiteY192" fmla="*/ 981075 h 3905250"/>
                  <a:gd name="connsiteX193" fmla="*/ 5501487 w 5540715"/>
                  <a:gd name="connsiteY193" fmla="*/ 981075 h 3905250"/>
                  <a:gd name="connsiteX194" fmla="*/ 5511012 w 5540715"/>
                  <a:gd name="connsiteY194" fmla="*/ 923925 h 3905250"/>
                  <a:gd name="connsiteX195" fmla="*/ 5515775 w 5540715"/>
                  <a:gd name="connsiteY195" fmla="*/ 890587 h 3905250"/>
                  <a:gd name="connsiteX196" fmla="*/ 5525300 w 5540715"/>
                  <a:gd name="connsiteY196" fmla="*/ 833437 h 3905250"/>
                  <a:gd name="connsiteX197" fmla="*/ 5530062 w 5540715"/>
                  <a:gd name="connsiteY197" fmla="*/ 804862 h 3905250"/>
                  <a:gd name="connsiteX198" fmla="*/ 5534825 w 5540715"/>
                  <a:gd name="connsiteY198" fmla="*/ 738187 h 3905250"/>
                  <a:gd name="connsiteX199" fmla="*/ 5520537 w 5540715"/>
                  <a:gd name="connsiteY199" fmla="*/ 466725 h 3905250"/>
                  <a:gd name="connsiteX200" fmla="*/ 5511012 w 5540715"/>
                  <a:gd name="connsiteY200" fmla="*/ 442912 h 3905250"/>
                  <a:gd name="connsiteX201" fmla="*/ 5491962 w 5540715"/>
                  <a:gd name="connsiteY201" fmla="*/ 390525 h 3905250"/>
                  <a:gd name="connsiteX202" fmla="*/ 5477675 w 5540715"/>
                  <a:gd name="connsiteY202" fmla="*/ 366712 h 3905250"/>
                  <a:gd name="connsiteX203" fmla="*/ 5453862 w 5540715"/>
                  <a:gd name="connsiteY203" fmla="*/ 347662 h 3905250"/>
                  <a:gd name="connsiteX204" fmla="*/ 5420525 w 5540715"/>
                  <a:gd name="connsiteY204" fmla="*/ 309562 h 3905250"/>
                  <a:gd name="connsiteX205" fmla="*/ 5401475 w 5540715"/>
                  <a:gd name="connsiteY205" fmla="*/ 300037 h 3905250"/>
                  <a:gd name="connsiteX206" fmla="*/ 5391950 w 5540715"/>
                  <a:gd name="connsiteY206" fmla="*/ 280987 h 3905250"/>
                  <a:gd name="connsiteX207" fmla="*/ 5358612 w 5540715"/>
                  <a:gd name="connsiteY207" fmla="*/ 257175 h 3905250"/>
                  <a:gd name="connsiteX208" fmla="*/ 5325275 w 5540715"/>
                  <a:gd name="connsiteY208" fmla="*/ 223837 h 3905250"/>
                  <a:gd name="connsiteX209" fmla="*/ 5244312 w 5540715"/>
                  <a:gd name="connsiteY209" fmla="*/ 133350 h 3905250"/>
                  <a:gd name="connsiteX210" fmla="*/ 5201450 w 5540715"/>
                  <a:gd name="connsiteY210" fmla="*/ 85725 h 3905250"/>
                  <a:gd name="connsiteX211" fmla="*/ 5163350 w 5540715"/>
                  <a:gd name="connsiteY211" fmla="*/ 71437 h 3905250"/>
                  <a:gd name="connsiteX212" fmla="*/ 5087150 w 5540715"/>
                  <a:gd name="connsiteY212" fmla="*/ 42862 h 3905250"/>
                  <a:gd name="connsiteX213" fmla="*/ 5039525 w 5540715"/>
                  <a:gd name="connsiteY213" fmla="*/ 23812 h 3905250"/>
                  <a:gd name="connsiteX214" fmla="*/ 5006187 w 5540715"/>
                  <a:gd name="connsiteY214" fmla="*/ 19050 h 3905250"/>
                  <a:gd name="connsiteX215" fmla="*/ 4982375 w 5540715"/>
                  <a:gd name="connsiteY215" fmla="*/ 9525 h 3905250"/>
                  <a:gd name="connsiteX216" fmla="*/ 4915700 w 5540715"/>
                  <a:gd name="connsiteY216" fmla="*/ 4762 h 3905250"/>
                  <a:gd name="connsiteX217" fmla="*/ 4858550 w 5540715"/>
                  <a:gd name="connsiteY217" fmla="*/ 0 h 3905250"/>
                  <a:gd name="connsiteX218" fmla="*/ 4749012 w 5540715"/>
                  <a:gd name="connsiteY218" fmla="*/ 14287 h 3905250"/>
                  <a:gd name="connsiteX219" fmla="*/ 4725200 w 5540715"/>
                  <a:gd name="connsiteY219" fmla="*/ 19050 h 3905250"/>
                  <a:gd name="connsiteX220" fmla="*/ 4668050 w 5540715"/>
                  <a:gd name="connsiteY220" fmla="*/ 42862 h 3905250"/>
                  <a:gd name="connsiteX221" fmla="*/ 4629950 w 5540715"/>
                  <a:gd name="connsiteY221" fmla="*/ 57150 h 3905250"/>
                  <a:gd name="connsiteX222" fmla="*/ 4548987 w 5540715"/>
                  <a:gd name="connsiteY222" fmla="*/ 104775 h 3905250"/>
                  <a:gd name="connsiteX223" fmla="*/ 4529937 w 5540715"/>
                  <a:gd name="connsiteY223" fmla="*/ 128587 h 3905250"/>
                  <a:gd name="connsiteX224" fmla="*/ 4510887 w 5540715"/>
                  <a:gd name="connsiteY224" fmla="*/ 147637 h 3905250"/>
                  <a:gd name="connsiteX225" fmla="*/ 4491837 w 5540715"/>
                  <a:gd name="connsiteY225" fmla="*/ 176212 h 3905250"/>
                  <a:gd name="connsiteX226" fmla="*/ 4458500 w 5540715"/>
                  <a:gd name="connsiteY226" fmla="*/ 247650 h 3905250"/>
                  <a:gd name="connsiteX227" fmla="*/ 4439450 w 5540715"/>
                  <a:gd name="connsiteY227" fmla="*/ 304800 h 3905250"/>
                  <a:gd name="connsiteX228" fmla="*/ 4420400 w 5540715"/>
                  <a:gd name="connsiteY228" fmla="*/ 366712 h 3905250"/>
                  <a:gd name="connsiteX229" fmla="*/ 4415637 w 5540715"/>
                  <a:gd name="connsiteY229" fmla="*/ 400050 h 3905250"/>
                  <a:gd name="connsiteX230" fmla="*/ 4406112 w 5540715"/>
                  <a:gd name="connsiteY230" fmla="*/ 423862 h 3905250"/>
                  <a:gd name="connsiteX231" fmla="*/ 4401350 w 5540715"/>
                  <a:gd name="connsiteY231" fmla="*/ 457200 h 3905250"/>
                  <a:gd name="connsiteX232" fmla="*/ 4391825 w 5540715"/>
                  <a:gd name="connsiteY232" fmla="*/ 519112 h 3905250"/>
                  <a:gd name="connsiteX233" fmla="*/ 4425162 w 5540715"/>
                  <a:gd name="connsiteY233" fmla="*/ 685800 h 3905250"/>
                  <a:gd name="connsiteX234" fmla="*/ 4434687 w 5540715"/>
                  <a:gd name="connsiteY234" fmla="*/ 728662 h 3905250"/>
                  <a:gd name="connsiteX235" fmla="*/ 4444212 w 5540715"/>
                  <a:gd name="connsiteY235" fmla="*/ 752475 h 3905250"/>
                  <a:gd name="connsiteX236" fmla="*/ 4439450 w 5540715"/>
                  <a:gd name="connsiteY236" fmla="*/ 819150 h 3905250"/>
                  <a:gd name="connsiteX237" fmla="*/ 4396587 w 5540715"/>
                  <a:gd name="connsiteY237" fmla="*/ 852487 h 3905250"/>
                  <a:gd name="connsiteX238" fmla="*/ 4382300 w 5540715"/>
                  <a:gd name="connsiteY238" fmla="*/ 866775 h 3905250"/>
                  <a:gd name="connsiteX239" fmla="*/ 4363250 w 5540715"/>
                  <a:gd name="connsiteY239" fmla="*/ 876300 h 3905250"/>
                  <a:gd name="connsiteX240" fmla="*/ 4329912 w 5540715"/>
                  <a:gd name="connsiteY240" fmla="*/ 900112 h 3905250"/>
                  <a:gd name="connsiteX241" fmla="*/ 4315625 w 5540715"/>
                  <a:gd name="connsiteY241" fmla="*/ 909637 h 3905250"/>
                  <a:gd name="connsiteX242" fmla="*/ 4296575 w 5540715"/>
                  <a:gd name="connsiteY242" fmla="*/ 923925 h 3905250"/>
                  <a:gd name="connsiteX243" fmla="*/ 4277525 w 5540715"/>
                  <a:gd name="connsiteY243" fmla="*/ 928687 h 3905250"/>
                  <a:gd name="connsiteX244" fmla="*/ 4248950 w 5540715"/>
                  <a:gd name="connsiteY244" fmla="*/ 938212 h 3905250"/>
                  <a:gd name="connsiteX245" fmla="*/ 4229900 w 5540715"/>
                  <a:gd name="connsiteY245" fmla="*/ 942975 h 3905250"/>
                  <a:gd name="connsiteX246" fmla="*/ 4215612 w 5540715"/>
                  <a:gd name="connsiteY246" fmla="*/ 947737 h 3905250"/>
                  <a:gd name="connsiteX247" fmla="*/ 4158462 w 5540715"/>
                  <a:gd name="connsiteY247" fmla="*/ 957262 h 3905250"/>
                  <a:gd name="connsiteX248" fmla="*/ 4120362 w 5540715"/>
                  <a:gd name="connsiteY248" fmla="*/ 966787 h 3905250"/>
                  <a:gd name="connsiteX249" fmla="*/ 4091787 w 5540715"/>
                  <a:gd name="connsiteY249" fmla="*/ 976312 h 3905250"/>
                  <a:gd name="connsiteX250" fmla="*/ 4067975 w 5540715"/>
                  <a:gd name="connsiteY250" fmla="*/ 985837 h 3905250"/>
                  <a:gd name="connsiteX251" fmla="*/ 4034637 w 5540715"/>
                  <a:gd name="connsiteY251" fmla="*/ 990600 h 3905250"/>
                  <a:gd name="connsiteX252" fmla="*/ 3967962 w 5540715"/>
                  <a:gd name="connsiteY252" fmla="*/ 1009650 h 3905250"/>
                  <a:gd name="connsiteX253" fmla="*/ 3939387 w 5540715"/>
                  <a:gd name="connsiteY253" fmla="*/ 1019175 h 3905250"/>
                  <a:gd name="connsiteX254" fmla="*/ 3906050 w 5540715"/>
                  <a:gd name="connsiteY254" fmla="*/ 1023937 h 3905250"/>
                  <a:gd name="connsiteX255" fmla="*/ 3744125 w 5540715"/>
                  <a:gd name="connsiteY255" fmla="*/ 1019175 h 3905250"/>
                  <a:gd name="connsiteX256" fmla="*/ 3715550 w 5540715"/>
                  <a:gd name="connsiteY256" fmla="*/ 1014412 h 3905250"/>
                  <a:gd name="connsiteX257" fmla="*/ 3677450 w 5540715"/>
                  <a:gd name="connsiteY257" fmla="*/ 1009650 h 3905250"/>
                  <a:gd name="connsiteX258" fmla="*/ 3548862 w 5540715"/>
                  <a:gd name="connsiteY258" fmla="*/ 1023937 h 3905250"/>
                  <a:gd name="connsiteX259" fmla="*/ 3506000 w 5540715"/>
                  <a:gd name="connsiteY259" fmla="*/ 1052512 h 3905250"/>
                  <a:gd name="connsiteX260" fmla="*/ 3486950 w 5540715"/>
                  <a:gd name="connsiteY260" fmla="*/ 1071562 h 3905250"/>
                  <a:gd name="connsiteX261" fmla="*/ 3463137 w 5540715"/>
                  <a:gd name="connsiteY261" fmla="*/ 1090612 h 3905250"/>
                  <a:gd name="connsiteX262" fmla="*/ 3425037 w 5540715"/>
                  <a:gd name="connsiteY262" fmla="*/ 1128712 h 3905250"/>
                  <a:gd name="connsiteX263" fmla="*/ 3396462 w 5540715"/>
                  <a:gd name="connsiteY263" fmla="*/ 1176337 h 3905250"/>
                  <a:gd name="connsiteX264" fmla="*/ 3363125 w 5540715"/>
                  <a:gd name="connsiteY264" fmla="*/ 1228725 h 3905250"/>
                  <a:gd name="connsiteX265" fmla="*/ 3353600 w 5540715"/>
                  <a:gd name="connsiteY265" fmla="*/ 1262062 h 3905250"/>
                  <a:gd name="connsiteX266" fmla="*/ 3348837 w 5540715"/>
                  <a:gd name="connsiteY266" fmla="*/ 1281112 h 3905250"/>
                  <a:gd name="connsiteX267" fmla="*/ 3339312 w 5540715"/>
                  <a:gd name="connsiteY267" fmla="*/ 1295400 h 3905250"/>
                  <a:gd name="connsiteX268" fmla="*/ 3329787 w 5540715"/>
                  <a:gd name="connsiteY268" fmla="*/ 1323975 h 3905250"/>
                  <a:gd name="connsiteX269" fmla="*/ 3301212 w 5540715"/>
                  <a:gd name="connsiteY269" fmla="*/ 1357312 h 3905250"/>
                  <a:gd name="connsiteX270" fmla="*/ 3291687 w 5540715"/>
                  <a:gd name="connsiteY270" fmla="*/ 1381125 h 3905250"/>
                  <a:gd name="connsiteX271" fmla="*/ 3248825 w 5540715"/>
                  <a:gd name="connsiteY271" fmla="*/ 1414462 h 3905250"/>
                  <a:gd name="connsiteX272" fmla="*/ 3234537 w 5540715"/>
                  <a:gd name="connsiteY272" fmla="*/ 1433512 h 3905250"/>
                  <a:gd name="connsiteX273" fmla="*/ 3220250 w 5540715"/>
                  <a:gd name="connsiteY273" fmla="*/ 1443037 h 3905250"/>
                  <a:gd name="connsiteX274" fmla="*/ 3172625 w 5540715"/>
                  <a:gd name="connsiteY274" fmla="*/ 1481137 h 3905250"/>
                  <a:gd name="connsiteX275" fmla="*/ 3153575 w 5540715"/>
                  <a:gd name="connsiteY275" fmla="*/ 1495425 h 3905250"/>
                  <a:gd name="connsiteX276" fmla="*/ 3129762 w 5540715"/>
                  <a:gd name="connsiteY276" fmla="*/ 1504950 h 3905250"/>
                  <a:gd name="connsiteX277" fmla="*/ 3110712 w 5540715"/>
                  <a:gd name="connsiteY277" fmla="*/ 1519237 h 3905250"/>
                  <a:gd name="connsiteX278" fmla="*/ 3096425 w 5540715"/>
                  <a:gd name="connsiteY278" fmla="*/ 1533525 h 3905250"/>
                  <a:gd name="connsiteX279" fmla="*/ 3072612 w 5540715"/>
                  <a:gd name="connsiteY279" fmla="*/ 1543050 h 3905250"/>
                  <a:gd name="connsiteX280" fmla="*/ 3058325 w 5540715"/>
                  <a:gd name="connsiteY280" fmla="*/ 1557337 h 3905250"/>
                  <a:gd name="connsiteX281" fmla="*/ 3034512 w 5540715"/>
                  <a:gd name="connsiteY281" fmla="*/ 1566862 h 3905250"/>
                  <a:gd name="connsiteX282" fmla="*/ 3015462 w 5540715"/>
                  <a:gd name="connsiteY282" fmla="*/ 1576387 h 3905250"/>
                  <a:gd name="connsiteX283" fmla="*/ 2967837 w 5540715"/>
                  <a:gd name="connsiteY283" fmla="*/ 1604962 h 3905250"/>
                  <a:gd name="connsiteX284" fmla="*/ 2953550 w 5540715"/>
                  <a:gd name="connsiteY284" fmla="*/ 1614487 h 3905250"/>
                  <a:gd name="connsiteX285" fmla="*/ 2939262 w 5540715"/>
                  <a:gd name="connsiteY285" fmla="*/ 1619250 h 3905250"/>
                  <a:gd name="connsiteX286" fmla="*/ 2910687 w 5540715"/>
                  <a:gd name="connsiteY286" fmla="*/ 1638300 h 3905250"/>
                  <a:gd name="connsiteX287" fmla="*/ 2896400 w 5540715"/>
                  <a:gd name="connsiteY287" fmla="*/ 1652587 h 3905250"/>
                  <a:gd name="connsiteX288" fmla="*/ 2834487 w 5540715"/>
                  <a:gd name="connsiteY288" fmla="*/ 1681162 h 3905250"/>
                  <a:gd name="connsiteX289" fmla="*/ 2791625 w 5540715"/>
                  <a:gd name="connsiteY289" fmla="*/ 1709737 h 3905250"/>
                  <a:gd name="connsiteX290" fmla="*/ 2767812 w 5540715"/>
                  <a:gd name="connsiteY290" fmla="*/ 1719262 h 3905250"/>
                  <a:gd name="connsiteX291" fmla="*/ 2753525 w 5540715"/>
                  <a:gd name="connsiteY291" fmla="*/ 1728787 h 3905250"/>
                  <a:gd name="connsiteX292" fmla="*/ 2739237 w 5540715"/>
                  <a:gd name="connsiteY292" fmla="*/ 1733550 h 3905250"/>
                  <a:gd name="connsiteX293" fmla="*/ 2724950 w 5540715"/>
                  <a:gd name="connsiteY293" fmla="*/ 1743075 h 3905250"/>
                  <a:gd name="connsiteX294" fmla="*/ 2663037 w 5540715"/>
                  <a:gd name="connsiteY294" fmla="*/ 1752600 h 3905250"/>
                  <a:gd name="connsiteX295" fmla="*/ 2596362 w 5540715"/>
                  <a:gd name="connsiteY295" fmla="*/ 1738312 h 3905250"/>
                  <a:gd name="connsiteX296" fmla="*/ 2572550 w 5540715"/>
                  <a:gd name="connsiteY296" fmla="*/ 1728788 h 3905250"/>
                  <a:gd name="connsiteX297" fmla="*/ 2524925 w 5540715"/>
                  <a:gd name="connsiteY297" fmla="*/ 1728787 h 3905250"/>
                  <a:gd name="connsiteX298" fmla="*/ 2470156 w 5540715"/>
                  <a:gd name="connsiteY298" fmla="*/ 1804987 h 3905250"/>
                  <a:gd name="connsiteX299" fmla="*/ 2389193 w 5540715"/>
                  <a:gd name="connsiteY299" fmla="*/ 1881187 h 3905250"/>
                  <a:gd name="connsiteX300" fmla="*/ 2315375 w 5540715"/>
                  <a:gd name="connsiteY300" fmla="*/ 1909762 h 3905250"/>
                  <a:gd name="connsiteX301" fmla="*/ 2253462 w 5540715"/>
                  <a:gd name="connsiteY301" fmla="*/ 1924050 h 3905250"/>
                  <a:gd name="connsiteX302" fmla="*/ 2234412 w 5540715"/>
                  <a:gd name="connsiteY302" fmla="*/ 1943100 h 3905250"/>
                  <a:gd name="connsiteX303" fmla="*/ 2220125 w 5540715"/>
                  <a:gd name="connsiteY303" fmla="*/ 1947862 h 3905250"/>
                  <a:gd name="connsiteX304" fmla="*/ 2186787 w 5540715"/>
                  <a:gd name="connsiteY304" fmla="*/ 1966912 h 3905250"/>
                  <a:gd name="connsiteX305" fmla="*/ 2148687 w 5540715"/>
                  <a:gd name="connsiteY305" fmla="*/ 1985962 h 3905250"/>
                  <a:gd name="connsiteX306" fmla="*/ 2072487 w 5540715"/>
                  <a:gd name="connsiteY306" fmla="*/ 1971675 h 3905250"/>
                  <a:gd name="connsiteX307" fmla="*/ 1996288 w 5540715"/>
                  <a:gd name="connsiteY307" fmla="*/ 1990725 h 3905250"/>
                  <a:gd name="connsiteX308" fmla="*/ 1939137 w 5540715"/>
                  <a:gd name="connsiteY308" fmla="*/ 2047875 h 3905250"/>
                  <a:gd name="connsiteX309" fmla="*/ 1910562 w 5540715"/>
                  <a:gd name="connsiteY309" fmla="*/ 2071687 h 3905250"/>
                  <a:gd name="connsiteX310" fmla="*/ 1886750 w 5540715"/>
                  <a:gd name="connsiteY310" fmla="*/ 2081212 h 3905250"/>
                  <a:gd name="connsiteX311" fmla="*/ 1858175 w 5540715"/>
                  <a:gd name="connsiteY311" fmla="*/ 2100262 h 3905250"/>
                  <a:gd name="connsiteX312" fmla="*/ 1834362 w 5540715"/>
                  <a:gd name="connsiteY312" fmla="*/ 2109787 h 3905250"/>
                  <a:gd name="connsiteX313" fmla="*/ 1815312 w 5540715"/>
                  <a:gd name="connsiteY313" fmla="*/ 2124075 h 3905250"/>
                  <a:gd name="connsiteX314" fmla="*/ 1796262 w 5540715"/>
                  <a:gd name="connsiteY314" fmla="*/ 2133600 h 3905250"/>
                  <a:gd name="connsiteX315" fmla="*/ 1786737 w 5540715"/>
                  <a:gd name="connsiteY315" fmla="*/ 2147887 h 3905250"/>
                  <a:gd name="connsiteX316" fmla="*/ 1772450 w 5540715"/>
                  <a:gd name="connsiteY316" fmla="*/ 2152650 h 3905250"/>
                  <a:gd name="connsiteX317" fmla="*/ 1753400 w 5540715"/>
                  <a:gd name="connsiteY317" fmla="*/ 2166937 h 3905250"/>
                  <a:gd name="connsiteX318" fmla="*/ 1696250 w 5540715"/>
                  <a:gd name="connsiteY318" fmla="*/ 2219325 h 3905250"/>
                  <a:gd name="connsiteX319" fmla="*/ 1672437 w 5540715"/>
                  <a:gd name="connsiteY319" fmla="*/ 2238375 h 3905250"/>
                  <a:gd name="connsiteX320" fmla="*/ 1648625 w 5540715"/>
                  <a:gd name="connsiteY320" fmla="*/ 2252662 h 3905250"/>
                  <a:gd name="connsiteX321" fmla="*/ 1615287 w 5540715"/>
                  <a:gd name="connsiteY321" fmla="*/ 2286000 h 3905250"/>
                  <a:gd name="connsiteX322" fmla="*/ 1591475 w 5540715"/>
                  <a:gd name="connsiteY322" fmla="*/ 2305050 h 3905250"/>
                  <a:gd name="connsiteX323" fmla="*/ 1577187 w 5540715"/>
                  <a:gd name="connsiteY323" fmla="*/ 2314575 h 3905250"/>
                  <a:gd name="connsiteX324" fmla="*/ 1562900 w 5540715"/>
                  <a:gd name="connsiteY324" fmla="*/ 2328862 h 3905250"/>
                  <a:gd name="connsiteX325" fmla="*/ 1558137 w 5540715"/>
                  <a:gd name="connsiteY325" fmla="*/ 2343150 h 3905250"/>
                  <a:gd name="connsiteX326" fmla="*/ 1520037 w 5540715"/>
                  <a:gd name="connsiteY326" fmla="*/ 2366962 h 3905250"/>
                  <a:gd name="connsiteX327" fmla="*/ 1496225 w 5540715"/>
                  <a:gd name="connsiteY327" fmla="*/ 2381250 h 3905250"/>
                  <a:gd name="connsiteX328" fmla="*/ 1477175 w 5540715"/>
                  <a:gd name="connsiteY328" fmla="*/ 2395537 h 3905250"/>
                  <a:gd name="connsiteX329" fmla="*/ 1462887 w 5540715"/>
                  <a:gd name="connsiteY329" fmla="*/ 2400300 h 3905250"/>
                  <a:gd name="connsiteX330" fmla="*/ 1424787 w 5540715"/>
                  <a:gd name="connsiteY330" fmla="*/ 2419350 h 3905250"/>
                  <a:gd name="connsiteX331" fmla="*/ 1405737 w 5540715"/>
                  <a:gd name="connsiteY331" fmla="*/ 2428875 h 3905250"/>
                  <a:gd name="connsiteX332" fmla="*/ 1362875 w 5540715"/>
                  <a:gd name="connsiteY332" fmla="*/ 2462212 h 3905250"/>
                  <a:gd name="connsiteX333" fmla="*/ 1329537 w 5540715"/>
                  <a:gd name="connsiteY333" fmla="*/ 2476500 h 3905250"/>
                  <a:gd name="connsiteX334" fmla="*/ 1310487 w 5540715"/>
                  <a:gd name="connsiteY334" fmla="*/ 2490787 h 3905250"/>
                  <a:gd name="connsiteX335" fmla="*/ 1262862 w 5540715"/>
                  <a:gd name="connsiteY335" fmla="*/ 2514600 h 3905250"/>
                  <a:gd name="connsiteX336" fmla="*/ 1224762 w 5540715"/>
                  <a:gd name="connsiteY336" fmla="*/ 2538412 h 3905250"/>
                  <a:gd name="connsiteX337" fmla="*/ 1210475 w 5540715"/>
                  <a:gd name="connsiteY337" fmla="*/ 2543175 h 3905250"/>
                  <a:gd name="connsiteX338" fmla="*/ 1191425 w 5540715"/>
                  <a:gd name="connsiteY338" fmla="*/ 2557462 h 3905250"/>
                  <a:gd name="connsiteX339" fmla="*/ 1129512 w 5540715"/>
                  <a:gd name="connsiteY339" fmla="*/ 2600325 h 3905250"/>
                  <a:gd name="connsiteX340" fmla="*/ 1100937 w 5540715"/>
                  <a:gd name="connsiteY340" fmla="*/ 2624137 h 3905250"/>
                  <a:gd name="connsiteX341" fmla="*/ 1086650 w 5540715"/>
                  <a:gd name="connsiteY341" fmla="*/ 2638425 h 3905250"/>
                  <a:gd name="connsiteX342" fmla="*/ 1077125 w 5540715"/>
                  <a:gd name="connsiteY342" fmla="*/ 2652712 h 3905250"/>
                  <a:gd name="connsiteX343" fmla="*/ 1053312 w 5540715"/>
                  <a:gd name="connsiteY34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40750 w 5540715"/>
                  <a:gd name="connsiteY79" fmla="*/ 263683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8212 w 5540715"/>
                  <a:gd name="connsiteY79" fmla="*/ 2586037 h 3905250"/>
                  <a:gd name="connsiteX80" fmla="*/ 2182025 w 5540715"/>
                  <a:gd name="connsiteY80" fmla="*/ 2547937 h 3905250"/>
                  <a:gd name="connsiteX81" fmla="*/ 2215362 w 5540715"/>
                  <a:gd name="connsiteY81" fmla="*/ 2509837 h 3905250"/>
                  <a:gd name="connsiteX82" fmla="*/ 2234412 w 5540715"/>
                  <a:gd name="connsiteY82" fmla="*/ 2490787 h 3905250"/>
                  <a:gd name="connsiteX83" fmla="*/ 2267750 w 5540715"/>
                  <a:gd name="connsiteY83" fmla="*/ 2481262 h 3905250"/>
                  <a:gd name="connsiteX84" fmla="*/ 2291562 w 5540715"/>
                  <a:gd name="connsiteY84" fmla="*/ 2471737 h 3905250"/>
                  <a:gd name="connsiteX85" fmla="*/ 2386812 w 5540715"/>
                  <a:gd name="connsiteY85" fmla="*/ 2462212 h 3905250"/>
                  <a:gd name="connsiteX86" fmla="*/ 2453487 w 5540715"/>
                  <a:gd name="connsiteY86" fmla="*/ 2452687 h 3905250"/>
                  <a:gd name="connsiteX87" fmla="*/ 2510637 w 5540715"/>
                  <a:gd name="connsiteY87" fmla="*/ 2443162 h 3905250"/>
                  <a:gd name="connsiteX88" fmla="*/ 2529687 w 5540715"/>
                  <a:gd name="connsiteY88" fmla="*/ 2433637 h 3905250"/>
                  <a:gd name="connsiteX89" fmla="*/ 2634462 w 5540715"/>
                  <a:gd name="connsiteY89" fmla="*/ 2424112 h 3905250"/>
                  <a:gd name="connsiteX90" fmla="*/ 2767812 w 5540715"/>
                  <a:gd name="connsiteY90" fmla="*/ 2419350 h 3905250"/>
                  <a:gd name="connsiteX91" fmla="*/ 2791625 w 5540715"/>
                  <a:gd name="connsiteY91" fmla="*/ 2414587 h 3905250"/>
                  <a:gd name="connsiteX92" fmla="*/ 2829725 w 5540715"/>
                  <a:gd name="connsiteY92" fmla="*/ 2390775 h 3905250"/>
                  <a:gd name="connsiteX93" fmla="*/ 2848775 w 5540715"/>
                  <a:gd name="connsiteY93" fmla="*/ 2381250 h 3905250"/>
                  <a:gd name="connsiteX94" fmla="*/ 2886875 w 5540715"/>
                  <a:gd name="connsiteY94" fmla="*/ 2352675 h 3905250"/>
                  <a:gd name="connsiteX95" fmla="*/ 2905925 w 5540715"/>
                  <a:gd name="connsiteY95" fmla="*/ 2338387 h 3905250"/>
                  <a:gd name="connsiteX96" fmla="*/ 2920212 w 5540715"/>
                  <a:gd name="connsiteY96" fmla="*/ 2328862 h 3905250"/>
                  <a:gd name="connsiteX97" fmla="*/ 2934500 w 5540715"/>
                  <a:gd name="connsiteY97" fmla="*/ 2314575 h 3905250"/>
                  <a:gd name="connsiteX98" fmla="*/ 2958312 w 5540715"/>
                  <a:gd name="connsiteY98" fmla="*/ 2309812 h 3905250"/>
                  <a:gd name="connsiteX99" fmla="*/ 2982125 w 5540715"/>
                  <a:gd name="connsiteY99" fmla="*/ 2295525 h 3905250"/>
                  <a:gd name="connsiteX100" fmla="*/ 3001175 w 5540715"/>
                  <a:gd name="connsiteY100" fmla="*/ 2281237 h 3905250"/>
                  <a:gd name="connsiteX101" fmla="*/ 3024987 w 5540715"/>
                  <a:gd name="connsiteY101" fmla="*/ 2271712 h 3905250"/>
                  <a:gd name="connsiteX102" fmla="*/ 3063087 w 5540715"/>
                  <a:gd name="connsiteY102" fmla="*/ 2243137 h 3905250"/>
                  <a:gd name="connsiteX103" fmla="*/ 3096425 w 5540715"/>
                  <a:gd name="connsiteY103" fmla="*/ 2224087 h 3905250"/>
                  <a:gd name="connsiteX104" fmla="*/ 3115475 w 5540715"/>
                  <a:gd name="connsiteY104" fmla="*/ 2205037 h 3905250"/>
                  <a:gd name="connsiteX105" fmla="*/ 3153575 w 5540715"/>
                  <a:gd name="connsiteY105" fmla="*/ 2185987 h 3905250"/>
                  <a:gd name="connsiteX106" fmla="*/ 3172625 w 5540715"/>
                  <a:gd name="connsiteY106" fmla="*/ 2171700 h 3905250"/>
                  <a:gd name="connsiteX107" fmla="*/ 3234537 w 5540715"/>
                  <a:gd name="connsiteY107" fmla="*/ 2119312 h 3905250"/>
                  <a:gd name="connsiteX108" fmla="*/ 3296450 w 5540715"/>
                  <a:gd name="connsiteY108" fmla="*/ 2076450 h 3905250"/>
                  <a:gd name="connsiteX109" fmla="*/ 3329787 w 5540715"/>
                  <a:gd name="connsiteY109" fmla="*/ 2052637 h 3905250"/>
                  <a:gd name="connsiteX110" fmla="*/ 3358362 w 5540715"/>
                  <a:gd name="connsiteY110" fmla="*/ 2033587 h 3905250"/>
                  <a:gd name="connsiteX111" fmla="*/ 3420275 w 5540715"/>
                  <a:gd name="connsiteY111" fmla="*/ 1995487 h 3905250"/>
                  <a:gd name="connsiteX112" fmla="*/ 3453612 w 5540715"/>
                  <a:gd name="connsiteY112" fmla="*/ 1981200 h 3905250"/>
                  <a:gd name="connsiteX113" fmla="*/ 3482187 w 5540715"/>
                  <a:gd name="connsiteY113" fmla="*/ 1962150 h 3905250"/>
                  <a:gd name="connsiteX114" fmla="*/ 3534575 w 5540715"/>
                  <a:gd name="connsiteY114" fmla="*/ 1933575 h 3905250"/>
                  <a:gd name="connsiteX115" fmla="*/ 3563150 w 5540715"/>
                  <a:gd name="connsiteY115" fmla="*/ 1914525 h 3905250"/>
                  <a:gd name="connsiteX116" fmla="*/ 3639350 w 5540715"/>
                  <a:gd name="connsiteY116" fmla="*/ 1871662 h 3905250"/>
                  <a:gd name="connsiteX117" fmla="*/ 3686975 w 5540715"/>
                  <a:gd name="connsiteY117" fmla="*/ 1843087 h 3905250"/>
                  <a:gd name="connsiteX118" fmla="*/ 3720312 w 5540715"/>
                  <a:gd name="connsiteY118" fmla="*/ 1824037 h 3905250"/>
                  <a:gd name="connsiteX119" fmla="*/ 3744125 w 5540715"/>
                  <a:gd name="connsiteY119" fmla="*/ 1804987 h 3905250"/>
                  <a:gd name="connsiteX120" fmla="*/ 3772700 w 5540715"/>
                  <a:gd name="connsiteY120" fmla="*/ 1795462 h 3905250"/>
                  <a:gd name="connsiteX121" fmla="*/ 3796512 w 5540715"/>
                  <a:gd name="connsiteY121" fmla="*/ 1776412 h 3905250"/>
                  <a:gd name="connsiteX122" fmla="*/ 3829850 w 5540715"/>
                  <a:gd name="connsiteY122" fmla="*/ 1762125 h 3905250"/>
                  <a:gd name="connsiteX123" fmla="*/ 3858425 w 5540715"/>
                  <a:gd name="connsiteY123" fmla="*/ 1747837 h 3905250"/>
                  <a:gd name="connsiteX124" fmla="*/ 3882237 w 5540715"/>
                  <a:gd name="connsiteY124" fmla="*/ 1733550 h 3905250"/>
                  <a:gd name="connsiteX125" fmla="*/ 3929862 w 5540715"/>
                  <a:gd name="connsiteY125" fmla="*/ 1714500 h 3905250"/>
                  <a:gd name="connsiteX126" fmla="*/ 3958437 w 5540715"/>
                  <a:gd name="connsiteY126" fmla="*/ 1695450 h 3905250"/>
                  <a:gd name="connsiteX127" fmla="*/ 3977487 w 5540715"/>
                  <a:gd name="connsiteY127" fmla="*/ 1681162 h 3905250"/>
                  <a:gd name="connsiteX128" fmla="*/ 4029875 w 5540715"/>
                  <a:gd name="connsiteY128" fmla="*/ 1657350 h 3905250"/>
                  <a:gd name="connsiteX129" fmla="*/ 4082262 w 5540715"/>
                  <a:gd name="connsiteY129" fmla="*/ 1614487 h 3905250"/>
                  <a:gd name="connsiteX130" fmla="*/ 4139412 w 5540715"/>
                  <a:gd name="connsiteY130" fmla="*/ 1576387 h 3905250"/>
                  <a:gd name="connsiteX131" fmla="*/ 4167987 w 5540715"/>
                  <a:gd name="connsiteY131" fmla="*/ 1557337 h 3905250"/>
                  <a:gd name="connsiteX132" fmla="*/ 4196562 w 5540715"/>
                  <a:gd name="connsiteY132" fmla="*/ 1538287 h 3905250"/>
                  <a:gd name="connsiteX133" fmla="*/ 4253712 w 5540715"/>
                  <a:gd name="connsiteY133" fmla="*/ 1509712 h 3905250"/>
                  <a:gd name="connsiteX134" fmla="*/ 4277525 w 5540715"/>
                  <a:gd name="connsiteY134" fmla="*/ 1500187 h 3905250"/>
                  <a:gd name="connsiteX135" fmla="*/ 4296575 w 5540715"/>
                  <a:gd name="connsiteY135" fmla="*/ 1490662 h 3905250"/>
                  <a:gd name="connsiteX136" fmla="*/ 4325150 w 5540715"/>
                  <a:gd name="connsiteY136" fmla="*/ 1485900 h 3905250"/>
                  <a:gd name="connsiteX137" fmla="*/ 4353725 w 5540715"/>
                  <a:gd name="connsiteY137" fmla="*/ 1476375 h 3905250"/>
                  <a:gd name="connsiteX138" fmla="*/ 4491837 w 5540715"/>
                  <a:gd name="connsiteY138" fmla="*/ 1481137 h 3905250"/>
                  <a:gd name="connsiteX139" fmla="*/ 4510887 w 5540715"/>
                  <a:gd name="connsiteY139" fmla="*/ 1495425 h 3905250"/>
                  <a:gd name="connsiteX140" fmla="*/ 4568037 w 5540715"/>
                  <a:gd name="connsiteY140" fmla="*/ 1528762 h 3905250"/>
                  <a:gd name="connsiteX141" fmla="*/ 4615662 w 5540715"/>
                  <a:gd name="connsiteY141" fmla="*/ 1571625 h 3905250"/>
                  <a:gd name="connsiteX142" fmla="*/ 4629950 w 5540715"/>
                  <a:gd name="connsiteY142" fmla="*/ 1590675 h 3905250"/>
                  <a:gd name="connsiteX143" fmla="*/ 4629950 w 5540715"/>
                  <a:gd name="connsiteY143" fmla="*/ 1690687 h 3905250"/>
                  <a:gd name="connsiteX144" fmla="*/ 4610900 w 5540715"/>
                  <a:gd name="connsiteY144" fmla="*/ 1724025 h 3905250"/>
                  <a:gd name="connsiteX145" fmla="*/ 4587087 w 5540715"/>
                  <a:gd name="connsiteY145" fmla="*/ 1785937 h 3905250"/>
                  <a:gd name="connsiteX146" fmla="*/ 4577562 w 5540715"/>
                  <a:gd name="connsiteY146" fmla="*/ 1809750 h 3905250"/>
                  <a:gd name="connsiteX147" fmla="*/ 4572800 w 5540715"/>
                  <a:gd name="connsiteY147" fmla="*/ 1828800 h 3905250"/>
                  <a:gd name="connsiteX148" fmla="*/ 4563275 w 5540715"/>
                  <a:gd name="connsiteY148" fmla="*/ 1876425 h 3905250"/>
                  <a:gd name="connsiteX149" fmla="*/ 4558512 w 5540715"/>
                  <a:gd name="connsiteY149" fmla="*/ 1909762 h 3905250"/>
                  <a:gd name="connsiteX150" fmla="*/ 4553750 w 5540715"/>
                  <a:gd name="connsiteY150" fmla="*/ 1938337 h 3905250"/>
                  <a:gd name="connsiteX151" fmla="*/ 4572800 w 5540715"/>
                  <a:gd name="connsiteY151" fmla="*/ 2133600 h 3905250"/>
                  <a:gd name="connsiteX152" fmla="*/ 4601375 w 5540715"/>
                  <a:gd name="connsiteY152" fmla="*/ 2162175 h 3905250"/>
                  <a:gd name="connsiteX153" fmla="*/ 4620425 w 5540715"/>
                  <a:gd name="connsiteY153" fmla="*/ 2166937 h 3905250"/>
                  <a:gd name="connsiteX154" fmla="*/ 4644237 w 5540715"/>
                  <a:gd name="connsiteY154" fmla="*/ 2181225 h 3905250"/>
                  <a:gd name="connsiteX155" fmla="*/ 4663287 w 5540715"/>
                  <a:gd name="connsiteY155" fmla="*/ 2185987 h 3905250"/>
                  <a:gd name="connsiteX156" fmla="*/ 4715675 w 5540715"/>
                  <a:gd name="connsiteY156" fmla="*/ 2195512 h 3905250"/>
                  <a:gd name="connsiteX157" fmla="*/ 4829975 w 5540715"/>
                  <a:gd name="connsiteY157" fmla="*/ 2185987 h 3905250"/>
                  <a:gd name="connsiteX158" fmla="*/ 4863312 w 5540715"/>
                  <a:gd name="connsiteY158" fmla="*/ 2166937 h 3905250"/>
                  <a:gd name="connsiteX159" fmla="*/ 4915700 w 5540715"/>
                  <a:gd name="connsiteY159" fmla="*/ 2147887 h 3905250"/>
                  <a:gd name="connsiteX160" fmla="*/ 4934750 w 5540715"/>
                  <a:gd name="connsiteY160" fmla="*/ 2133600 h 3905250"/>
                  <a:gd name="connsiteX161" fmla="*/ 4949037 w 5540715"/>
                  <a:gd name="connsiteY161" fmla="*/ 2128837 h 3905250"/>
                  <a:gd name="connsiteX162" fmla="*/ 4963325 w 5540715"/>
                  <a:gd name="connsiteY162" fmla="*/ 2114550 h 3905250"/>
                  <a:gd name="connsiteX163" fmla="*/ 4982375 w 5540715"/>
                  <a:gd name="connsiteY163" fmla="*/ 2100262 h 3905250"/>
                  <a:gd name="connsiteX164" fmla="*/ 5010950 w 5540715"/>
                  <a:gd name="connsiteY164" fmla="*/ 2081212 h 3905250"/>
                  <a:gd name="connsiteX165" fmla="*/ 5053812 w 5540715"/>
                  <a:gd name="connsiteY165" fmla="*/ 2038350 h 3905250"/>
                  <a:gd name="connsiteX166" fmla="*/ 5077625 w 5540715"/>
                  <a:gd name="connsiteY166" fmla="*/ 2019300 h 3905250"/>
                  <a:gd name="connsiteX167" fmla="*/ 5096675 w 5540715"/>
                  <a:gd name="connsiteY167" fmla="*/ 2000250 h 3905250"/>
                  <a:gd name="connsiteX168" fmla="*/ 5125250 w 5540715"/>
                  <a:gd name="connsiteY168" fmla="*/ 1981200 h 3905250"/>
                  <a:gd name="connsiteX169" fmla="*/ 5172875 w 5540715"/>
                  <a:gd name="connsiteY169" fmla="*/ 1943100 h 3905250"/>
                  <a:gd name="connsiteX170" fmla="*/ 5210975 w 5540715"/>
                  <a:gd name="connsiteY170" fmla="*/ 1909762 h 3905250"/>
                  <a:gd name="connsiteX171" fmla="*/ 5220500 w 5540715"/>
                  <a:gd name="connsiteY171" fmla="*/ 1895475 h 3905250"/>
                  <a:gd name="connsiteX172" fmla="*/ 5234787 w 5540715"/>
                  <a:gd name="connsiteY172" fmla="*/ 1876425 h 3905250"/>
                  <a:gd name="connsiteX173" fmla="*/ 5253837 w 5540715"/>
                  <a:gd name="connsiteY173" fmla="*/ 1838325 h 3905250"/>
                  <a:gd name="connsiteX174" fmla="*/ 5282412 w 5540715"/>
                  <a:gd name="connsiteY174" fmla="*/ 1790700 h 3905250"/>
                  <a:gd name="connsiteX175" fmla="*/ 5287175 w 5540715"/>
                  <a:gd name="connsiteY175" fmla="*/ 1771650 h 3905250"/>
                  <a:gd name="connsiteX176" fmla="*/ 5306225 w 5540715"/>
                  <a:gd name="connsiteY176" fmla="*/ 1743075 h 3905250"/>
                  <a:gd name="connsiteX177" fmla="*/ 5320512 w 5540715"/>
                  <a:gd name="connsiteY177" fmla="*/ 1709737 h 3905250"/>
                  <a:gd name="connsiteX178" fmla="*/ 5334800 w 5540715"/>
                  <a:gd name="connsiteY178" fmla="*/ 1695450 h 3905250"/>
                  <a:gd name="connsiteX179" fmla="*/ 5358612 w 5540715"/>
                  <a:gd name="connsiteY179" fmla="*/ 1647825 h 3905250"/>
                  <a:gd name="connsiteX180" fmla="*/ 5391950 w 5540715"/>
                  <a:gd name="connsiteY180" fmla="*/ 1581150 h 3905250"/>
                  <a:gd name="connsiteX181" fmla="*/ 5439575 w 5540715"/>
                  <a:gd name="connsiteY181" fmla="*/ 1452562 h 3905250"/>
                  <a:gd name="connsiteX182" fmla="*/ 5449100 w 5540715"/>
                  <a:gd name="connsiteY182" fmla="*/ 1414462 h 3905250"/>
                  <a:gd name="connsiteX183" fmla="*/ 5453862 w 5540715"/>
                  <a:gd name="connsiteY183" fmla="*/ 1381125 h 3905250"/>
                  <a:gd name="connsiteX184" fmla="*/ 5463387 w 5540715"/>
                  <a:gd name="connsiteY184" fmla="*/ 1181100 h 3905250"/>
                  <a:gd name="connsiteX185" fmla="*/ 5468150 w 5540715"/>
                  <a:gd name="connsiteY185" fmla="*/ 1157287 h 3905250"/>
                  <a:gd name="connsiteX186" fmla="*/ 5472912 w 5540715"/>
                  <a:gd name="connsiteY186" fmla="*/ 1128712 h 3905250"/>
                  <a:gd name="connsiteX187" fmla="*/ 5477675 w 5540715"/>
                  <a:gd name="connsiteY187" fmla="*/ 1095375 h 3905250"/>
                  <a:gd name="connsiteX188" fmla="*/ 5487200 w 5540715"/>
                  <a:gd name="connsiteY188" fmla="*/ 1066800 h 3905250"/>
                  <a:gd name="connsiteX189" fmla="*/ 5501487 w 5540715"/>
                  <a:gd name="connsiteY189" fmla="*/ 981075 h 3905250"/>
                  <a:gd name="connsiteX190" fmla="*/ 5501487 w 5540715"/>
                  <a:gd name="connsiteY190" fmla="*/ 981075 h 3905250"/>
                  <a:gd name="connsiteX191" fmla="*/ 5511012 w 5540715"/>
                  <a:gd name="connsiteY191" fmla="*/ 923925 h 3905250"/>
                  <a:gd name="connsiteX192" fmla="*/ 5515775 w 5540715"/>
                  <a:gd name="connsiteY192" fmla="*/ 890587 h 3905250"/>
                  <a:gd name="connsiteX193" fmla="*/ 5525300 w 5540715"/>
                  <a:gd name="connsiteY193" fmla="*/ 833437 h 3905250"/>
                  <a:gd name="connsiteX194" fmla="*/ 5530062 w 5540715"/>
                  <a:gd name="connsiteY194" fmla="*/ 804862 h 3905250"/>
                  <a:gd name="connsiteX195" fmla="*/ 5534825 w 5540715"/>
                  <a:gd name="connsiteY195" fmla="*/ 738187 h 3905250"/>
                  <a:gd name="connsiteX196" fmla="*/ 5520537 w 5540715"/>
                  <a:gd name="connsiteY196" fmla="*/ 466725 h 3905250"/>
                  <a:gd name="connsiteX197" fmla="*/ 5511012 w 5540715"/>
                  <a:gd name="connsiteY197" fmla="*/ 442912 h 3905250"/>
                  <a:gd name="connsiteX198" fmla="*/ 5491962 w 5540715"/>
                  <a:gd name="connsiteY198" fmla="*/ 390525 h 3905250"/>
                  <a:gd name="connsiteX199" fmla="*/ 5477675 w 5540715"/>
                  <a:gd name="connsiteY199" fmla="*/ 366712 h 3905250"/>
                  <a:gd name="connsiteX200" fmla="*/ 5453862 w 5540715"/>
                  <a:gd name="connsiteY200" fmla="*/ 347662 h 3905250"/>
                  <a:gd name="connsiteX201" fmla="*/ 5420525 w 5540715"/>
                  <a:gd name="connsiteY201" fmla="*/ 309562 h 3905250"/>
                  <a:gd name="connsiteX202" fmla="*/ 5401475 w 5540715"/>
                  <a:gd name="connsiteY202" fmla="*/ 300037 h 3905250"/>
                  <a:gd name="connsiteX203" fmla="*/ 5391950 w 5540715"/>
                  <a:gd name="connsiteY203" fmla="*/ 280987 h 3905250"/>
                  <a:gd name="connsiteX204" fmla="*/ 5358612 w 5540715"/>
                  <a:gd name="connsiteY204" fmla="*/ 257175 h 3905250"/>
                  <a:gd name="connsiteX205" fmla="*/ 5325275 w 5540715"/>
                  <a:gd name="connsiteY205" fmla="*/ 223837 h 3905250"/>
                  <a:gd name="connsiteX206" fmla="*/ 5244312 w 5540715"/>
                  <a:gd name="connsiteY206" fmla="*/ 133350 h 3905250"/>
                  <a:gd name="connsiteX207" fmla="*/ 5201450 w 5540715"/>
                  <a:gd name="connsiteY207" fmla="*/ 85725 h 3905250"/>
                  <a:gd name="connsiteX208" fmla="*/ 5163350 w 5540715"/>
                  <a:gd name="connsiteY208" fmla="*/ 71437 h 3905250"/>
                  <a:gd name="connsiteX209" fmla="*/ 5087150 w 5540715"/>
                  <a:gd name="connsiteY209" fmla="*/ 42862 h 3905250"/>
                  <a:gd name="connsiteX210" fmla="*/ 5039525 w 5540715"/>
                  <a:gd name="connsiteY210" fmla="*/ 23812 h 3905250"/>
                  <a:gd name="connsiteX211" fmla="*/ 5006187 w 5540715"/>
                  <a:gd name="connsiteY211" fmla="*/ 19050 h 3905250"/>
                  <a:gd name="connsiteX212" fmla="*/ 4982375 w 5540715"/>
                  <a:gd name="connsiteY212" fmla="*/ 9525 h 3905250"/>
                  <a:gd name="connsiteX213" fmla="*/ 4915700 w 5540715"/>
                  <a:gd name="connsiteY213" fmla="*/ 4762 h 3905250"/>
                  <a:gd name="connsiteX214" fmla="*/ 4858550 w 5540715"/>
                  <a:gd name="connsiteY214" fmla="*/ 0 h 3905250"/>
                  <a:gd name="connsiteX215" fmla="*/ 4749012 w 5540715"/>
                  <a:gd name="connsiteY215" fmla="*/ 14287 h 3905250"/>
                  <a:gd name="connsiteX216" fmla="*/ 4725200 w 5540715"/>
                  <a:gd name="connsiteY216" fmla="*/ 19050 h 3905250"/>
                  <a:gd name="connsiteX217" fmla="*/ 4668050 w 5540715"/>
                  <a:gd name="connsiteY217" fmla="*/ 42862 h 3905250"/>
                  <a:gd name="connsiteX218" fmla="*/ 4629950 w 5540715"/>
                  <a:gd name="connsiteY218" fmla="*/ 57150 h 3905250"/>
                  <a:gd name="connsiteX219" fmla="*/ 4548987 w 5540715"/>
                  <a:gd name="connsiteY219" fmla="*/ 104775 h 3905250"/>
                  <a:gd name="connsiteX220" fmla="*/ 4529937 w 5540715"/>
                  <a:gd name="connsiteY220" fmla="*/ 128587 h 3905250"/>
                  <a:gd name="connsiteX221" fmla="*/ 4510887 w 5540715"/>
                  <a:gd name="connsiteY221" fmla="*/ 147637 h 3905250"/>
                  <a:gd name="connsiteX222" fmla="*/ 4491837 w 5540715"/>
                  <a:gd name="connsiteY222" fmla="*/ 176212 h 3905250"/>
                  <a:gd name="connsiteX223" fmla="*/ 4458500 w 5540715"/>
                  <a:gd name="connsiteY223" fmla="*/ 247650 h 3905250"/>
                  <a:gd name="connsiteX224" fmla="*/ 4439450 w 5540715"/>
                  <a:gd name="connsiteY224" fmla="*/ 304800 h 3905250"/>
                  <a:gd name="connsiteX225" fmla="*/ 4420400 w 5540715"/>
                  <a:gd name="connsiteY225" fmla="*/ 366712 h 3905250"/>
                  <a:gd name="connsiteX226" fmla="*/ 4415637 w 5540715"/>
                  <a:gd name="connsiteY226" fmla="*/ 400050 h 3905250"/>
                  <a:gd name="connsiteX227" fmla="*/ 4406112 w 5540715"/>
                  <a:gd name="connsiteY227" fmla="*/ 423862 h 3905250"/>
                  <a:gd name="connsiteX228" fmla="*/ 4401350 w 5540715"/>
                  <a:gd name="connsiteY228" fmla="*/ 457200 h 3905250"/>
                  <a:gd name="connsiteX229" fmla="*/ 4391825 w 5540715"/>
                  <a:gd name="connsiteY229" fmla="*/ 519112 h 3905250"/>
                  <a:gd name="connsiteX230" fmla="*/ 4425162 w 5540715"/>
                  <a:gd name="connsiteY230" fmla="*/ 685800 h 3905250"/>
                  <a:gd name="connsiteX231" fmla="*/ 4434687 w 5540715"/>
                  <a:gd name="connsiteY231" fmla="*/ 728662 h 3905250"/>
                  <a:gd name="connsiteX232" fmla="*/ 4444212 w 5540715"/>
                  <a:gd name="connsiteY232" fmla="*/ 752475 h 3905250"/>
                  <a:gd name="connsiteX233" fmla="*/ 4439450 w 5540715"/>
                  <a:gd name="connsiteY233" fmla="*/ 819150 h 3905250"/>
                  <a:gd name="connsiteX234" fmla="*/ 4396587 w 5540715"/>
                  <a:gd name="connsiteY234" fmla="*/ 852487 h 3905250"/>
                  <a:gd name="connsiteX235" fmla="*/ 4382300 w 5540715"/>
                  <a:gd name="connsiteY235" fmla="*/ 866775 h 3905250"/>
                  <a:gd name="connsiteX236" fmla="*/ 4363250 w 5540715"/>
                  <a:gd name="connsiteY236" fmla="*/ 876300 h 3905250"/>
                  <a:gd name="connsiteX237" fmla="*/ 4329912 w 5540715"/>
                  <a:gd name="connsiteY237" fmla="*/ 900112 h 3905250"/>
                  <a:gd name="connsiteX238" fmla="*/ 4315625 w 5540715"/>
                  <a:gd name="connsiteY238" fmla="*/ 909637 h 3905250"/>
                  <a:gd name="connsiteX239" fmla="*/ 4296575 w 5540715"/>
                  <a:gd name="connsiteY239" fmla="*/ 923925 h 3905250"/>
                  <a:gd name="connsiteX240" fmla="*/ 4277525 w 5540715"/>
                  <a:gd name="connsiteY240" fmla="*/ 928687 h 3905250"/>
                  <a:gd name="connsiteX241" fmla="*/ 4248950 w 5540715"/>
                  <a:gd name="connsiteY241" fmla="*/ 938212 h 3905250"/>
                  <a:gd name="connsiteX242" fmla="*/ 4229900 w 5540715"/>
                  <a:gd name="connsiteY242" fmla="*/ 942975 h 3905250"/>
                  <a:gd name="connsiteX243" fmla="*/ 4215612 w 5540715"/>
                  <a:gd name="connsiteY243" fmla="*/ 947737 h 3905250"/>
                  <a:gd name="connsiteX244" fmla="*/ 4158462 w 5540715"/>
                  <a:gd name="connsiteY244" fmla="*/ 957262 h 3905250"/>
                  <a:gd name="connsiteX245" fmla="*/ 4120362 w 5540715"/>
                  <a:gd name="connsiteY245" fmla="*/ 966787 h 3905250"/>
                  <a:gd name="connsiteX246" fmla="*/ 4091787 w 5540715"/>
                  <a:gd name="connsiteY246" fmla="*/ 976312 h 3905250"/>
                  <a:gd name="connsiteX247" fmla="*/ 4067975 w 5540715"/>
                  <a:gd name="connsiteY247" fmla="*/ 985837 h 3905250"/>
                  <a:gd name="connsiteX248" fmla="*/ 4034637 w 5540715"/>
                  <a:gd name="connsiteY248" fmla="*/ 990600 h 3905250"/>
                  <a:gd name="connsiteX249" fmla="*/ 3967962 w 5540715"/>
                  <a:gd name="connsiteY249" fmla="*/ 1009650 h 3905250"/>
                  <a:gd name="connsiteX250" fmla="*/ 3939387 w 5540715"/>
                  <a:gd name="connsiteY250" fmla="*/ 1019175 h 3905250"/>
                  <a:gd name="connsiteX251" fmla="*/ 3906050 w 5540715"/>
                  <a:gd name="connsiteY251" fmla="*/ 1023937 h 3905250"/>
                  <a:gd name="connsiteX252" fmla="*/ 3744125 w 5540715"/>
                  <a:gd name="connsiteY252" fmla="*/ 1019175 h 3905250"/>
                  <a:gd name="connsiteX253" fmla="*/ 3715550 w 5540715"/>
                  <a:gd name="connsiteY253" fmla="*/ 1014412 h 3905250"/>
                  <a:gd name="connsiteX254" fmla="*/ 3677450 w 5540715"/>
                  <a:gd name="connsiteY254" fmla="*/ 1009650 h 3905250"/>
                  <a:gd name="connsiteX255" fmla="*/ 3548862 w 5540715"/>
                  <a:gd name="connsiteY255" fmla="*/ 1023937 h 3905250"/>
                  <a:gd name="connsiteX256" fmla="*/ 3506000 w 5540715"/>
                  <a:gd name="connsiteY256" fmla="*/ 1052512 h 3905250"/>
                  <a:gd name="connsiteX257" fmla="*/ 3486950 w 5540715"/>
                  <a:gd name="connsiteY257" fmla="*/ 1071562 h 3905250"/>
                  <a:gd name="connsiteX258" fmla="*/ 3463137 w 5540715"/>
                  <a:gd name="connsiteY258" fmla="*/ 1090612 h 3905250"/>
                  <a:gd name="connsiteX259" fmla="*/ 3425037 w 5540715"/>
                  <a:gd name="connsiteY259" fmla="*/ 1128712 h 3905250"/>
                  <a:gd name="connsiteX260" fmla="*/ 3396462 w 5540715"/>
                  <a:gd name="connsiteY260" fmla="*/ 1176337 h 3905250"/>
                  <a:gd name="connsiteX261" fmla="*/ 3363125 w 5540715"/>
                  <a:gd name="connsiteY261" fmla="*/ 1228725 h 3905250"/>
                  <a:gd name="connsiteX262" fmla="*/ 3353600 w 5540715"/>
                  <a:gd name="connsiteY262" fmla="*/ 1262062 h 3905250"/>
                  <a:gd name="connsiteX263" fmla="*/ 3348837 w 5540715"/>
                  <a:gd name="connsiteY263" fmla="*/ 1281112 h 3905250"/>
                  <a:gd name="connsiteX264" fmla="*/ 3339312 w 5540715"/>
                  <a:gd name="connsiteY264" fmla="*/ 1295400 h 3905250"/>
                  <a:gd name="connsiteX265" fmla="*/ 3329787 w 5540715"/>
                  <a:gd name="connsiteY265" fmla="*/ 1323975 h 3905250"/>
                  <a:gd name="connsiteX266" fmla="*/ 3301212 w 5540715"/>
                  <a:gd name="connsiteY266" fmla="*/ 1357312 h 3905250"/>
                  <a:gd name="connsiteX267" fmla="*/ 3291687 w 5540715"/>
                  <a:gd name="connsiteY267" fmla="*/ 1381125 h 3905250"/>
                  <a:gd name="connsiteX268" fmla="*/ 3248825 w 5540715"/>
                  <a:gd name="connsiteY268" fmla="*/ 1414462 h 3905250"/>
                  <a:gd name="connsiteX269" fmla="*/ 3234537 w 5540715"/>
                  <a:gd name="connsiteY269" fmla="*/ 1433512 h 3905250"/>
                  <a:gd name="connsiteX270" fmla="*/ 3220250 w 5540715"/>
                  <a:gd name="connsiteY270" fmla="*/ 1443037 h 3905250"/>
                  <a:gd name="connsiteX271" fmla="*/ 3172625 w 5540715"/>
                  <a:gd name="connsiteY271" fmla="*/ 1481137 h 3905250"/>
                  <a:gd name="connsiteX272" fmla="*/ 3153575 w 5540715"/>
                  <a:gd name="connsiteY272" fmla="*/ 1495425 h 3905250"/>
                  <a:gd name="connsiteX273" fmla="*/ 3129762 w 5540715"/>
                  <a:gd name="connsiteY273" fmla="*/ 1504950 h 3905250"/>
                  <a:gd name="connsiteX274" fmla="*/ 3110712 w 5540715"/>
                  <a:gd name="connsiteY274" fmla="*/ 1519237 h 3905250"/>
                  <a:gd name="connsiteX275" fmla="*/ 3096425 w 5540715"/>
                  <a:gd name="connsiteY275" fmla="*/ 1533525 h 3905250"/>
                  <a:gd name="connsiteX276" fmla="*/ 3072612 w 5540715"/>
                  <a:gd name="connsiteY276" fmla="*/ 1543050 h 3905250"/>
                  <a:gd name="connsiteX277" fmla="*/ 3058325 w 5540715"/>
                  <a:gd name="connsiteY277" fmla="*/ 1557337 h 3905250"/>
                  <a:gd name="connsiteX278" fmla="*/ 3034512 w 5540715"/>
                  <a:gd name="connsiteY278" fmla="*/ 1566862 h 3905250"/>
                  <a:gd name="connsiteX279" fmla="*/ 3015462 w 5540715"/>
                  <a:gd name="connsiteY279" fmla="*/ 1576387 h 3905250"/>
                  <a:gd name="connsiteX280" fmla="*/ 2967837 w 5540715"/>
                  <a:gd name="connsiteY280" fmla="*/ 1604962 h 3905250"/>
                  <a:gd name="connsiteX281" fmla="*/ 2953550 w 5540715"/>
                  <a:gd name="connsiteY281" fmla="*/ 1614487 h 3905250"/>
                  <a:gd name="connsiteX282" fmla="*/ 2939262 w 5540715"/>
                  <a:gd name="connsiteY282" fmla="*/ 1619250 h 3905250"/>
                  <a:gd name="connsiteX283" fmla="*/ 2910687 w 5540715"/>
                  <a:gd name="connsiteY283" fmla="*/ 1638300 h 3905250"/>
                  <a:gd name="connsiteX284" fmla="*/ 2896400 w 5540715"/>
                  <a:gd name="connsiteY284" fmla="*/ 1652587 h 3905250"/>
                  <a:gd name="connsiteX285" fmla="*/ 2834487 w 5540715"/>
                  <a:gd name="connsiteY285" fmla="*/ 1681162 h 3905250"/>
                  <a:gd name="connsiteX286" fmla="*/ 2791625 w 5540715"/>
                  <a:gd name="connsiteY286" fmla="*/ 1709737 h 3905250"/>
                  <a:gd name="connsiteX287" fmla="*/ 2767812 w 5540715"/>
                  <a:gd name="connsiteY287" fmla="*/ 1719262 h 3905250"/>
                  <a:gd name="connsiteX288" fmla="*/ 2753525 w 5540715"/>
                  <a:gd name="connsiteY288" fmla="*/ 1728787 h 3905250"/>
                  <a:gd name="connsiteX289" fmla="*/ 2739237 w 5540715"/>
                  <a:gd name="connsiteY289" fmla="*/ 1733550 h 3905250"/>
                  <a:gd name="connsiteX290" fmla="*/ 2724950 w 5540715"/>
                  <a:gd name="connsiteY290" fmla="*/ 1743075 h 3905250"/>
                  <a:gd name="connsiteX291" fmla="*/ 2663037 w 5540715"/>
                  <a:gd name="connsiteY291" fmla="*/ 1752600 h 3905250"/>
                  <a:gd name="connsiteX292" fmla="*/ 2596362 w 5540715"/>
                  <a:gd name="connsiteY292" fmla="*/ 1738312 h 3905250"/>
                  <a:gd name="connsiteX293" fmla="*/ 2572550 w 5540715"/>
                  <a:gd name="connsiteY293" fmla="*/ 1728788 h 3905250"/>
                  <a:gd name="connsiteX294" fmla="*/ 2524925 w 5540715"/>
                  <a:gd name="connsiteY294" fmla="*/ 1728787 h 3905250"/>
                  <a:gd name="connsiteX295" fmla="*/ 2470156 w 5540715"/>
                  <a:gd name="connsiteY295" fmla="*/ 1804987 h 3905250"/>
                  <a:gd name="connsiteX296" fmla="*/ 2389193 w 5540715"/>
                  <a:gd name="connsiteY296" fmla="*/ 1881187 h 3905250"/>
                  <a:gd name="connsiteX297" fmla="*/ 2315375 w 5540715"/>
                  <a:gd name="connsiteY297" fmla="*/ 1909762 h 3905250"/>
                  <a:gd name="connsiteX298" fmla="*/ 2253462 w 5540715"/>
                  <a:gd name="connsiteY298" fmla="*/ 1924050 h 3905250"/>
                  <a:gd name="connsiteX299" fmla="*/ 2234412 w 5540715"/>
                  <a:gd name="connsiteY299" fmla="*/ 1943100 h 3905250"/>
                  <a:gd name="connsiteX300" fmla="*/ 2220125 w 5540715"/>
                  <a:gd name="connsiteY300" fmla="*/ 1947862 h 3905250"/>
                  <a:gd name="connsiteX301" fmla="*/ 2186787 w 5540715"/>
                  <a:gd name="connsiteY301" fmla="*/ 1966912 h 3905250"/>
                  <a:gd name="connsiteX302" fmla="*/ 2148687 w 5540715"/>
                  <a:gd name="connsiteY302" fmla="*/ 1985962 h 3905250"/>
                  <a:gd name="connsiteX303" fmla="*/ 2072487 w 5540715"/>
                  <a:gd name="connsiteY303" fmla="*/ 1971675 h 3905250"/>
                  <a:gd name="connsiteX304" fmla="*/ 1996288 w 5540715"/>
                  <a:gd name="connsiteY304" fmla="*/ 1990725 h 3905250"/>
                  <a:gd name="connsiteX305" fmla="*/ 1939137 w 5540715"/>
                  <a:gd name="connsiteY305" fmla="*/ 2047875 h 3905250"/>
                  <a:gd name="connsiteX306" fmla="*/ 1910562 w 5540715"/>
                  <a:gd name="connsiteY306" fmla="*/ 2071687 h 3905250"/>
                  <a:gd name="connsiteX307" fmla="*/ 1886750 w 5540715"/>
                  <a:gd name="connsiteY307" fmla="*/ 2081212 h 3905250"/>
                  <a:gd name="connsiteX308" fmla="*/ 1858175 w 5540715"/>
                  <a:gd name="connsiteY308" fmla="*/ 2100262 h 3905250"/>
                  <a:gd name="connsiteX309" fmla="*/ 1834362 w 5540715"/>
                  <a:gd name="connsiteY309" fmla="*/ 2109787 h 3905250"/>
                  <a:gd name="connsiteX310" fmla="*/ 1815312 w 5540715"/>
                  <a:gd name="connsiteY310" fmla="*/ 2124075 h 3905250"/>
                  <a:gd name="connsiteX311" fmla="*/ 1796262 w 5540715"/>
                  <a:gd name="connsiteY311" fmla="*/ 2133600 h 3905250"/>
                  <a:gd name="connsiteX312" fmla="*/ 1786737 w 5540715"/>
                  <a:gd name="connsiteY312" fmla="*/ 2147887 h 3905250"/>
                  <a:gd name="connsiteX313" fmla="*/ 1772450 w 5540715"/>
                  <a:gd name="connsiteY313" fmla="*/ 2152650 h 3905250"/>
                  <a:gd name="connsiteX314" fmla="*/ 1753400 w 5540715"/>
                  <a:gd name="connsiteY314" fmla="*/ 2166937 h 3905250"/>
                  <a:gd name="connsiteX315" fmla="*/ 1696250 w 5540715"/>
                  <a:gd name="connsiteY315" fmla="*/ 2219325 h 3905250"/>
                  <a:gd name="connsiteX316" fmla="*/ 1672437 w 5540715"/>
                  <a:gd name="connsiteY316" fmla="*/ 2238375 h 3905250"/>
                  <a:gd name="connsiteX317" fmla="*/ 1648625 w 5540715"/>
                  <a:gd name="connsiteY317" fmla="*/ 2252662 h 3905250"/>
                  <a:gd name="connsiteX318" fmla="*/ 1615287 w 5540715"/>
                  <a:gd name="connsiteY318" fmla="*/ 2286000 h 3905250"/>
                  <a:gd name="connsiteX319" fmla="*/ 1591475 w 5540715"/>
                  <a:gd name="connsiteY319" fmla="*/ 2305050 h 3905250"/>
                  <a:gd name="connsiteX320" fmla="*/ 1577187 w 5540715"/>
                  <a:gd name="connsiteY320" fmla="*/ 2314575 h 3905250"/>
                  <a:gd name="connsiteX321" fmla="*/ 1562900 w 5540715"/>
                  <a:gd name="connsiteY321" fmla="*/ 2328862 h 3905250"/>
                  <a:gd name="connsiteX322" fmla="*/ 1558137 w 5540715"/>
                  <a:gd name="connsiteY322" fmla="*/ 2343150 h 3905250"/>
                  <a:gd name="connsiteX323" fmla="*/ 1520037 w 5540715"/>
                  <a:gd name="connsiteY323" fmla="*/ 2366962 h 3905250"/>
                  <a:gd name="connsiteX324" fmla="*/ 1496225 w 5540715"/>
                  <a:gd name="connsiteY324" fmla="*/ 2381250 h 3905250"/>
                  <a:gd name="connsiteX325" fmla="*/ 1477175 w 5540715"/>
                  <a:gd name="connsiteY325" fmla="*/ 2395537 h 3905250"/>
                  <a:gd name="connsiteX326" fmla="*/ 1462887 w 5540715"/>
                  <a:gd name="connsiteY326" fmla="*/ 2400300 h 3905250"/>
                  <a:gd name="connsiteX327" fmla="*/ 1424787 w 5540715"/>
                  <a:gd name="connsiteY327" fmla="*/ 2419350 h 3905250"/>
                  <a:gd name="connsiteX328" fmla="*/ 1405737 w 5540715"/>
                  <a:gd name="connsiteY328" fmla="*/ 2428875 h 3905250"/>
                  <a:gd name="connsiteX329" fmla="*/ 1362875 w 5540715"/>
                  <a:gd name="connsiteY329" fmla="*/ 2462212 h 3905250"/>
                  <a:gd name="connsiteX330" fmla="*/ 1329537 w 5540715"/>
                  <a:gd name="connsiteY330" fmla="*/ 2476500 h 3905250"/>
                  <a:gd name="connsiteX331" fmla="*/ 1310487 w 5540715"/>
                  <a:gd name="connsiteY331" fmla="*/ 2490787 h 3905250"/>
                  <a:gd name="connsiteX332" fmla="*/ 1262862 w 5540715"/>
                  <a:gd name="connsiteY332" fmla="*/ 2514600 h 3905250"/>
                  <a:gd name="connsiteX333" fmla="*/ 1224762 w 5540715"/>
                  <a:gd name="connsiteY333" fmla="*/ 2538412 h 3905250"/>
                  <a:gd name="connsiteX334" fmla="*/ 1210475 w 5540715"/>
                  <a:gd name="connsiteY334" fmla="*/ 2543175 h 3905250"/>
                  <a:gd name="connsiteX335" fmla="*/ 1191425 w 5540715"/>
                  <a:gd name="connsiteY335" fmla="*/ 2557462 h 3905250"/>
                  <a:gd name="connsiteX336" fmla="*/ 1129512 w 5540715"/>
                  <a:gd name="connsiteY336" fmla="*/ 2600325 h 3905250"/>
                  <a:gd name="connsiteX337" fmla="*/ 1100937 w 5540715"/>
                  <a:gd name="connsiteY337" fmla="*/ 2624137 h 3905250"/>
                  <a:gd name="connsiteX338" fmla="*/ 1086650 w 5540715"/>
                  <a:gd name="connsiteY338" fmla="*/ 2638425 h 3905250"/>
                  <a:gd name="connsiteX339" fmla="*/ 1077125 w 5540715"/>
                  <a:gd name="connsiteY339" fmla="*/ 2652712 h 3905250"/>
                  <a:gd name="connsiteX340" fmla="*/ 1053312 w 5540715"/>
                  <a:gd name="connsiteY34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1994700 w 5540715"/>
                  <a:gd name="connsiteY75" fmla="*/ 31416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1994700 w 5540715"/>
                  <a:gd name="connsiteY74" fmla="*/ 3141662 h 3905250"/>
                  <a:gd name="connsiteX75" fmla="*/ 1824837 w 5540715"/>
                  <a:gd name="connsiteY75" fmla="*/ 2870200 h 3905250"/>
                  <a:gd name="connsiteX76" fmla="*/ 2082012 w 5540715"/>
                  <a:gd name="connsiteY76" fmla="*/ 2681287 h 3905250"/>
                  <a:gd name="connsiteX77" fmla="*/ 2158212 w 5540715"/>
                  <a:gd name="connsiteY77" fmla="*/ 2586037 h 3905250"/>
                  <a:gd name="connsiteX78" fmla="*/ 2182025 w 5540715"/>
                  <a:gd name="connsiteY78" fmla="*/ 2547937 h 3905250"/>
                  <a:gd name="connsiteX79" fmla="*/ 2215362 w 5540715"/>
                  <a:gd name="connsiteY79" fmla="*/ 2509837 h 3905250"/>
                  <a:gd name="connsiteX80" fmla="*/ 2234412 w 5540715"/>
                  <a:gd name="connsiteY80" fmla="*/ 2490787 h 3905250"/>
                  <a:gd name="connsiteX81" fmla="*/ 2267750 w 5540715"/>
                  <a:gd name="connsiteY81" fmla="*/ 2481262 h 3905250"/>
                  <a:gd name="connsiteX82" fmla="*/ 2291562 w 5540715"/>
                  <a:gd name="connsiteY82" fmla="*/ 2471737 h 3905250"/>
                  <a:gd name="connsiteX83" fmla="*/ 2386812 w 5540715"/>
                  <a:gd name="connsiteY83" fmla="*/ 2462212 h 3905250"/>
                  <a:gd name="connsiteX84" fmla="*/ 2453487 w 5540715"/>
                  <a:gd name="connsiteY84" fmla="*/ 2452687 h 3905250"/>
                  <a:gd name="connsiteX85" fmla="*/ 2510637 w 5540715"/>
                  <a:gd name="connsiteY85" fmla="*/ 2443162 h 3905250"/>
                  <a:gd name="connsiteX86" fmla="*/ 2529687 w 5540715"/>
                  <a:gd name="connsiteY86" fmla="*/ 2433637 h 3905250"/>
                  <a:gd name="connsiteX87" fmla="*/ 2634462 w 5540715"/>
                  <a:gd name="connsiteY87" fmla="*/ 2424112 h 3905250"/>
                  <a:gd name="connsiteX88" fmla="*/ 2767812 w 5540715"/>
                  <a:gd name="connsiteY88" fmla="*/ 2419350 h 3905250"/>
                  <a:gd name="connsiteX89" fmla="*/ 2791625 w 5540715"/>
                  <a:gd name="connsiteY89" fmla="*/ 2414587 h 3905250"/>
                  <a:gd name="connsiteX90" fmla="*/ 2829725 w 5540715"/>
                  <a:gd name="connsiteY90" fmla="*/ 2390775 h 3905250"/>
                  <a:gd name="connsiteX91" fmla="*/ 2848775 w 5540715"/>
                  <a:gd name="connsiteY91" fmla="*/ 2381250 h 3905250"/>
                  <a:gd name="connsiteX92" fmla="*/ 2886875 w 5540715"/>
                  <a:gd name="connsiteY92" fmla="*/ 2352675 h 3905250"/>
                  <a:gd name="connsiteX93" fmla="*/ 2905925 w 5540715"/>
                  <a:gd name="connsiteY93" fmla="*/ 2338387 h 3905250"/>
                  <a:gd name="connsiteX94" fmla="*/ 2920212 w 5540715"/>
                  <a:gd name="connsiteY94" fmla="*/ 2328862 h 3905250"/>
                  <a:gd name="connsiteX95" fmla="*/ 2934500 w 5540715"/>
                  <a:gd name="connsiteY95" fmla="*/ 2314575 h 3905250"/>
                  <a:gd name="connsiteX96" fmla="*/ 2958312 w 5540715"/>
                  <a:gd name="connsiteY96" fmla="*/ 2309812 h 3905250"/>
                  <a:gd name="connsiteX97" fmla="*/ 2982125 w 5540715"/>
                  <a:gd name="connsiteY97" fmla="*/ 2295525 h 3905250"/>
                  <a:gd name="connsiteX98" fmla="*/ 3001175 w 5540715"/>
                  <a:gd name="connsiteY98" fmla="*/ 2281237 h 3905250"/>
                  <a:gd name="connsiteX99" fmla="*/ 3024987 w 5540715"/>
                  <a:gd name="connsiteY99" fmla="*/ 2271712 h 3905250"/>
                  <a:gd name="connsiteX100" fmla="*/ 3063087 w 5540715"/>
                  <a:gd name="connsiteY100" fmla="*/ 2243137 h 3905250"/>
                  <a:gd name="connsiteX101" fmla="*/ 3096425 w 5540715"/>
                  <a:gd name="connsiteY101" fmla="*/ 2224087 h 3905250"/>
                  <a:gd name="connsiteX102" fmla="*/ 3115475 w 5540715"/>
                  <a:gd name="connsiteY102" fmla="*/ 2205037 h 3905250"/>
                  <a:gd name="connsiteX103" fmla="*/ 3153575 w 5540715"/>
                  <a:gd name="connsiteY103" fmla="*/ 2185987 h 3905250"/>
                  <a:gd name="connsiteX104" fmla="*/ 3172625 w 5540715"/>
                  <a:gd name="connsiteY104" fmla="*/ 2171700 h 3905250"/>
                  <a:gd name="connsiteX105" fmla="*/ 3234537 w 5540715"/>
                  <a:gd name="connsiteY105" fmla="*/ 2119312 h 3905250"/>
                  <a:gd name="connsiteX106" fmla="*/ 3296450 w 5540715"/>
                  <a:gd name="connsiteY106" fmla="*/ 2076450 h 3905250"/>
                  <a:gd name="connsiteX107" fmla="*/ 3329787 w 5540715"/>
                  <a:gd name="connsiteY107" fmla="*/ 2052637 h 3905250"/>
                  <a:gd name="connsiteX108" fmla="*/ 3358362 w 5540715"/>
                  <a:gd name="connsiteY108" fmla="*/ 2033587 h 3905250"/>
                  <a:gd name="connsiteX109" fmla="*/ 3420275 w 5540715"/>
                  <a:gd name="connsiteY109" fmla="*/ 1995487 h 3905250"/>
                  <a:gd name="connsiteX110" fmla="*/ 3453612 w 5540715"/>
                  <a:gd name="connsiteY110" fmla="*/ 1981200 h 3905250"/>
                  <a:gd name="connsiteX111" fmla="*/ 3482187 w 5540715"/>
                  <a:gd name="connsiteY111" fmla="*/ 1962150 h 3905250"/>
                  <a:gd name="connsiteX112" fmla="*/ 3534575 w 5540715"/>
                  <a:gd name="connsiteY112" fmla="*/ 1933575 h 3905250"/>
                  <a:gd name="connsiteX113" fmla="*/ 3563150 w 5540715"/>
                  <a:gd name="connsiteY113" fmla="*/ 1914525 h 3905250"/>
                  <a:gd name="connsiteX114" fmla="*/ 3639350 w 5540715"/>
                  <a:gd name="connsiteY114" fmla="*/ 1871662 h 3905250"/>
                  <a:gd name="connsiteX115" fmla="*/ 3686975 w 5540715"/>
                  <a:gd name="connsiteY115" fmla="*/ 1843087 h 3905250"/>
                  <a:gd name="connsiteX116" fmla="*/ 3720312 w 5540715"/>
                  <a:gd name="connsiteY116" fmla="*/ 1824037 h 3905250"/>
                  <a:gd name="connsiteX117" fmla="*/ 3744125 w 5540715"/>
                  <a:gd name="connsiteY117" fmla="*/ 1804987 h 3905250"/>
                  <a:gd name="connsiteX118" fmla="*/ 3772700 w 5540715"/>
                  <a:gd name="connsiteY118" fmla="*/ 1795462 h 3905250"/>
                  <a:gd name="connsiteX119" fmla="*/ 3796512 w 5540715"/>
                  <a:gd name="connsiteY119" fmla="*/ 1776412 h 3905250"/>
                  <a:gd name="connsiteX120" fmla="*/ 3829850 w 5540715"/>
                  <a:gd name="connsiteY120" fmla="*/ 1762125 h 3905250"/>
                  <a:gd name="connsiteX121" fmla="*/ 3858425 w 5540715"/>
                  <a:gd name="connsiteY121" fmla="*/ 1747837 h 3905250"/>
                  <a:gd name="connsiteX122" fmla="*/ 3882237 w 5540715"/>
                  <a:gd name="connsiteY122" fmla="*/ 1733550 h 3905250"/>
                  <a:gd name="connsiteX123" fmla="*/ 3929862 w 5540715"/>
                  <a:gd name="connsiteY123" fmla="*/ 1714500 h 3905250"/>
                  <a:gd name="connsiteX124" fmla="*/ 3958437 w 5540715"/>
                  <a:gd name="connsiteY124" fmla="*/ 1695450 h 3905250"/>
                  <a:gd name="connsiteX125" fmla="*/ 3977487 w 5540715"/>
                  <a:gd name="connsiteY125" fmla="*/ 1681162 h 3905250"/>
                  <a:gd name="connsiteX126" fmla="*/ 4029875 w 5540715"/>
                  <a:gd name="connsiteY126" fmla="*/ 1657350 h 3905250"/>
                  <a:gd name="connsiteX127" fmla="*/ 4082262 w 5540715"/>
                  <a:gd name="connsiteY127" fmla="*/ 1614487 h 3905250"/>
                  <a:gd name="connsiteX128" fmla="*/ 4139412 w 5540715"/>
                  <a:gd name="connsiteY128" fmla="*/ 1576387 h 3905250"/>
                  <a:gd name="connsiteX129" fmla="*/ 4167987 w 5540715"/>
                  <a:gd name="connsiteY129" fmla="*/ 1557337 h 3905250"/>
                  <a:gd name="connsiteX130" fmla="*/ 4196562 w 5540715"/>
                  <a:gd name="connsiteY130" fmla="*/ 1538287 h 3905250"/>
                  <a:gd name="connsiteX131" fmla="*/ 4253712 w 5540715"/>
                  <a:gd name="connsiteY131" fmla="*/ 1509712 h 3905250"/>
                  <a:gd name="connsiteX132" fmla="*/ 4277525 w 5540715"/>
                  <a:gd name="connsiteY132" fmla="*/ 1500187 h 3905250"/>
                  <a:gd name="connsiteX133" fmla="*/ 4296575 w 5540715"/>
                  <a:gd name="connsiteY133" fmla="*/ 1490662 h 3905250"/>
                  <a:gd name="connsiteX134" fmla="*/ 4325150 w 5540715"/>
                  <a:gd name="connsiteY134" fmla="*/ 1485900 h 3905250"/>
                  <a:gd name="connsiteX135" fmla="*/ 4353725 w 5540715"/>
                  <a:gd name="connsiteY135" fmla="*/ 1476375 h 3905250"/>
                  <a:gd name="connsiteX136" fmla="*/ 4491837 w 5540715"/>
                  <a:gd name="connsiteY136" fmla="*/ 1481137 h 3905250"/>
                  <a:gd name="connsiteX137" fmla="*/ 4510887 w 5540715"/>
                  <a:gd name="connsiteY137" fmla="*/ 1495425 h 3905250"/>
                  <a:gd name="connsiteX138" fmla="*/ 4568037 w 5540715"/>
                  <a:gd name="connsiteY138" fmla="*/ 1528762 h 3905250"/>
                  <a:gd name="connsiteX139" fmla="*/ 4615662 w 5540715"/>
                  <a:gd name="connsiteY139" fmla="*/ 1571625 h 3905250"/>
                  <a:gd name="connsiteX140" fmla="*/ 4629950 w 5540715"/>
                  <a:gd name="connsiteY140" fmla="*/ 1590675 h 3905250"/>
                  <a:gd name="connsiteX141" fmla="*/ 4629950 w 5540715"/>
                  <a:gd name="connsiteY141" fmla="*/ 1690687 h 3905250"/>
                  <a:gd name="connsiteX142" fmla="*/ 4610900 w 5540715"/>
                  <a:gd name="connsiteY142" fmla="*/ 1724025 h 3905250"/>
                  <a:gd name="connsiteX143" fmla="*/ 4587087 w 5540715"/>
                  <a:gd name="connsiteY143" fmla="*/ 1785937 h 3905250"/>
                  <a:gd name="connsiteX144" fmla="*/ 4577562 w 5540715"/>
                  <a:gd name="connsiteY144" fmla="*/ 1809750 h 3905250"/>
                  <a:gd name="connsiteX145" fmla="*/ 4572800 w 5540715"/>
                  <a:gd name="connsiteY145" fmla="*/ 1828800 h 3905250"/>
                  <a:gd name="connsiteX146" fmla="*/ 4563275 w 5540715"/>
                  <a:gd name="connsiteY146" fmla="*/ 1876425 h 3905250"/>
                  <a:gd name="connsiteX147" fmla="*/ 4558512 w 5540715"/>
                  <a:gd name="connsiteY147" fmla="*/ 1909762 h 3905250"/>
                  <a:gd name="connsiteX148" fmla="*/ 4553750 w 5540715"/>
                  <a:gd name="connsiteY148" fmla="*/ 1938337 h 3905250"/>
                  <a:gd name="connsiteX149" fmla="*/ 4572800 w 5540715"/>
                  <a:gd name="connsiteY149" fmla="*/ 2133600 h 3905250"/>
                  <a:gd name="connsiteX150" fmla="*/ 4601375 w 5540715"/>
                  <a:gd name="connsiteY150" fmla="*/ 2162175 h 3905250"/>
                  <a:gd name="connsiteX151" fmla="*/ 4620425 w 5540715"/>
                  <a:gd name="connsiteY151" fmla="*/ 2166937 h 3905250"/>
                  <a:gd name="connsiteX152" fmla="*/ 4644237 w 5540715"/>
                  <a:gd name="connsiteY152" fmla="*/ 2181225 h 3905250"/>
                  <a:gd name="connsiteX153" fmla="*/ 4663287 w 5540715"/>
                  <a:gd name="connsiteY153" fmla="*/ 2185987 h 3905250"/>
                  <a:gd name="connsiteX154" fmla="*/ 4715675 w 5540715"/>
                  <a:gd name="connsiteY154" fmla="*/ 2195512 h 3905250"/>
                  <a:gd name="connsiteX155" fmla="*/ 4829975 w 5540715"/>
                  <a:gd name="connsiteY155" fmla="*/ 2185987 h 3905250"/>
                  <a:gd name="connsiteX156" fmla="*/ 4863312 w 5540715"/>
                  <a:gd name="connsiteY156" fmla="*/ 2166937 h 3905250"/>
                  <a:gd name="connsiteX157" fmla="*/ 4915700 w 5540715"/>
                  <a:gd name="connsiteY157" fmla="*/ 2147887 h 3905250"/>
                  <a:gd name="connsiteX158" fmla="*/ 4934750 w 5540715"/>
                  <a:gd name="connsiteY158" fmla="*/ 2133600 h 3905250"/>
                  <a:gd name="connsiteX159" fmla="*/ 4949037 w 5540715"/>
                  <a:gd name="connsiteY159" fmla="*/ 2128837 h 3905250"/>
                  <a:gd name="connsiteX160" fmla="*/ 4963325 w 5540715"/>
                  <a:gd name="connsiteY160" fmla="*/ 2114550 h 3905250"/>
                  <a:gd name="connsiteX161" fmla="*/ 4982375 w 5540715"/>
                  <a:gd name="connsiteY161" fmla="*/ 2100262 h 3905250"/>
                  <a:gd name="connsiteX162" fmla="*/ 5010950 w 5540715"/>
                  <a:gd name="connsiteY162" fmla="*/ 2081212 h 3905250"/>
                  <a:gd name="connsiteX163" fmla="*/ 5053812 w 5540715"/>
                  <a:gd name="connsiteY163" fmla="*/ 2038350 h 3905250"/>
                  <a:gd name="connsiteX164" fmla="*/ 5077625 w 5540715"/>
                  <a:gd name="connsiteY164" fmla="*/ 2019300 h 3905250"/>
                  <a:gd name="connsiteX165" fmla="*/ 5096675 w 5540715"/>
                  <a:gd name="connsiteY165" fmla="*/ 2000250 h 3905250"/>
                  <a:gd name="connsiteX166" fmla="*/ 5125250 w 5540715"/>
                  <a:gd name="connsiteY166" fmla="*/ 1981200 h 3905250"/>
                  <a:gd name="connsiteX167" fmla="*/ 5172875 w 5540715"/>
                  <a:gd name="connsiteY167" fmla="*/ 1943100 h 3905250"/>
                  <a:gd name="connsiteX168" fmla="*/ 5210975 w 5540715"/>
                  <a:gd name="connsiteY168" fmla="*/ 1909762 h 3905250"/>
                  <a:gd name="connsiteX169" fmla="*/ 5220500 w 5540715"/>
                  <a:gd name="connsiteY169" fmla="*/ 1895475 h 3905250"/>
                  <a:gd name="connsiteX170" fmla="*/ 5234787 w 5540715"/>
                  <a:gd name="connsiteY170" fmla="*/ 1876425 h 3905250"/>
                  <a:gd name="connsiteX171" fmla="*/ 5253837 w 5540715"/>
                  <a:gd name="connsiteY171" fmla="*/ 1838325 h 3905250"/>
                  <a:gd name="connsiteX172" fmla="*/ 5282412 w 5540715"/>
                  <a:gd name="connsiteY172" fmla="*/ 1790700 h 3905250"/>
                  <a:gd name="connsiteX173" fmla="*/ 5287175 w 5540715"/>
                  <a:gd name="connsiteY173" fmla="*/ 1771650 h 3905250"/>
                  <a:gd name="connsiteX174" fmla="*/ 5306225 w 5540715"/>
                  <a:gd name="connsiteY174" fmla="*/ 1743075 h 3905250"/>
                  <a:gd name="connsiteX175" fmla="*/ 5320512 w 5540715"/>
                  <a:gd name="connsiteY175" fmla="*/ 1709737 h 3905250"/>
                  <a:gd name="connsiteX176" fmla="*/ 5334800 w 5540715"/>
                  <a:gd name="connsiteY176" fmla="*/ 1695450 h 3905250"/>
                  <a:gd name="connsiteX177" fmla="*/ 5358612 w 5540715"/>
                  <a:gd name="connsiteY177" fmla="*/ 1647825 h 3905250"/>
                  <a:gd name="connsiteX178" fmla="*/ 5391950 w 5540715"/>
                  <a:gd name="connsiteY178" fmla="*/ 1581150 h 3905250"/>
                  <a:gd name="connsiteX179" fmla="*/ 5439575 w 5540715"/>
                  <a:gd name="connsiteY179" fmla="*/ 1452562 h 3905250"/>
                  <a:gd name="connsiteX180" fmla="*/ 5449100 w 5540715"/>
                  <a:gd name="connsiteY180" fmla="*/ 1414462 h 3905250"/>
                  <a:gd name="connsiteX181" fmla="*/ 5453862 w 5540715"/>
                  <a:gd name="connsiteY181" fmla="*/ 1381125 h 3905250"/>
                  <a:gd name="connsiteX182" fmla="*/ 5463387 w 5540715"/>
                  <a:gd name="connsiteY182" fmla="*/ 1181100 h 3905250"/>
                  <a:gd name="connsiteX183" fmla="*/ 5468150 w 5540715"/>
                  <a:gd name="connsiteY183" fmla="*/ 1157287 h 3905250"/>
                  <a:gd name="connsiteX184" fmla="*/ 5472912 w 5540715"/>
                  <a:gd name="connsiteY184" fmla="*/ 1128712 h 3905250"/>
                  <a:gd name="connsiteX185" fmla="*/ 5477675 w 5540715"/>
                  <a:gd name="connsiteY185" fmla="*/ 1095375 h 3905250"/>
                  <a:gd name="connsiteX186" fmla="*/ 5487200 w 5540715"/>
                  <a:gd name="connsiteY186" fmla="*/ 1066800 h 3905250"/>
                  <a:gd name="connsiteX187" fmla="*/ 5501487 w 5540715"/>
                  <a:gd name="connsiteY187" fmla="*/ 981075 h 3905250"/>
                  <a:gd name="connsiteX188" fmla="*/ 5501487 w 5540715"/>
                  <a:gd name="connsiteY188" fmla="*/ 981075 h 3905250"/>
                  <a:gd name="connsiteX189" fmla="*/ 5511012 w 5540715"/>
                  <a:gd name="connsiteY189" fmla="*/ 923925 h 3905250"/>
                  <a:gd name="connsiteX190" fmla="*/ 5515775 w 5540715"/>
                  <a:gd name="connsiteY190" fmla="*/ 890587 h 3905250"/>
                  <a:gd name="connsiteX191" fmla="*/ 5525300 w 5540715"/>
                  <a:gd name="connsiteY191" fmla="*/ 833437 h 3905250"/>
                  <a:gd name="connsiteX192" fmla="*/ 5530062 w 5540715"/>
                  <a:gd name="connsiteY192" fmla="*/ 804862 h 3905250"/>
                  <a:gd name="connsiteX193" fmla="*/ 5534825 w 5540715"/>
                  <a:gd name="connsiteY193" fmla="*/ 738187 h 3905250"/>
                  <a:gd name="connsiteX194" fmla="*/ 5520537 w 5540715"/>
                  <a:gd name="connsiteY194" fmla="*/ 466725 h 3905250"/>
                  <a:gd name="connsiteX195" fmla="*/ 5511012 w 5540715"/>
                  <a:gd name="connsiteY195" fmla="*/ 442912 h 3905250"/>
                  <a:gd name="connsiteX196" fmla="*/ 5491962 w 5540715"/>
                  <a:gd name="connsiteY196" fmla="*/ 390525 h 3905250"/>
                  <a:gd name="connsiteX197" fmla="*/ 5477675 w 5540715"/>
                  <a:gd name="connsiteY197" fmla="*/ 366712 h 3905250"/>
                  <a:gd name="connsiteX198" fmla="*/ 5453862 w 5540715"/>
                  <a:gd name="connsiteY198" fmla="*/ 347662 h 3905250"/>
                  <a:gd name="connsiteX199" fmla="*/ 5420525 w 5540715"/>
                  <a:gd name="connsiteY199" fmla="*/ 309562 h 3905250"/>
                  <a:gd name="connsiteX200" fmla="*/ 5401475 w 5540715"/>
                  <a:gd name="connsiteY200" fmla="*/ 300037 h 3905250"/>
                  <a:gd name="connsiteX201" fmla="*/ 5391950 w 5540715"/>
                  <a:gd name="connsiteY201" fmla="*/ 280987 h 3905250"/>
                  <a:gd name="connsiteX202" fmla="*/ 5358612 w 5540715"/>
                  <a:gd name="connsiteY202" fmla="*/ 257175 h 3905250"/>
                  <a:gd name="connsiteX203" fmla="*/ 5325275 w 5540715"/>
                  <a:gd name="connsiteY203" fmla="*/ 223837 h 3905250"/>
                  <a:gd name="connsiteX204" fmla="*/ 5244312 w 5540715"/>
                  <a:gd name="connsiteY204" fmla="*/ 133350 h 3905250"/>
                  <a:gd name="connsiteX205" fmla="*/ 5201450 w 5540715"/>
                  <a:gd name="connsiteY205" fmla="*/ 85725 h 3905250"/>
                  <a:gd name="connsiteX206" fmla="*/ 5163350 w 5540715"/>
                  <a:gd name="connsiteY206" fmla="*/ 71437 h 3905250"/>
                  <a:gd name="connsiteX207" fmla="*/ 5087150 w 5540715"/>
                  <a:gd name="connsiteY207" fmla="*/ 42862 h 3905250"/>
                  <a:gd name="connsiteX208" fmla="*/ 5039525 w 5540715"/>
                  <a:gd name="connsiteY208" fmla="*/ 23812 h 3905250"/>
                  <a:gd name="connsiteX209" fmla="*/ 5006187 w 5540715"/>
                  <a:gd name="connsiteY209" fmla="*/ 19050 h 3905250"/>
                  <a:gd name="connsiteX210" fmla="*/ 4982375 w 5540715"/>
                  <a:gd name="connsiteY210" fmla="*/ 9525 h 3905250"/>
                  <a:gd name="connsiteX211" fmla="*/ 4915700 w 5540715"/>
                  <a:gd name="connsiteY211" fmla="*/ 4762 h 3905250"/>
                  <a:gd name="connsiteX212" fmla="*/ 4858550 w 5540715"/>
                  <a:gd name="connsiteY212" fmla="*/ 0 h 3905250"/>
                  <a:gd name="connsiteX213" fmla="*/ 4749012 w 5540715"/>
                  <a:gd name="connsiteY213" fmla="*/ 14287 h 3905250"/>
                  <a:gd name="connsiteX214" fmla="*/ 4725200 w 5540715"/>
                  <a:gd name="connsiteY214" fmla="*/ 19050 h 3905250"/>
                  <a:gd name="connsiteX215" fmla="*/ 4668050 w 5540715"/>
                  <a:gd name="connsiteY215" fmla="*/ 42862 h 3905250"/>
                  <a:gd name="connsiteX216" fmla="*/ 4629950 w 5540715"/>
                  <a:gd name="connsiteY216" fmla="*/ 57150 h 3905250"/>
                  <a:gd name="connsiteX217" fmla="*/ 4548987 w 5540715"/>
                  <a:gd name="connsiteY217" fmla="*/ 104775 h 3905250"/>
                  <a:gd name="connsiteX218" fmla="*/ 4529937 w 5540715"/>
                  <a:gd name="connsiteY218" fmla="*/ 128587 h 3905250"/>
                  <a:gd name="connsiteX219" fmla="*/ 4510887 w 5540715"/>
                  <a:gd name="connsiteY219" fmla="*/ 147637 h 3905250"/>
                  <a:gd name="connsiteX220" fmla="*/ 4491837 w 5540715"/>
                  <a:gd name="connsiteY220" fmla="*/ 176212 h 3905250"/>
                  <a:gd name="connsiteX221" fmla="*/ 4458500 w 5540715"/>
                  <a:gd name="connsiteY221" fmla="*/ 247650 h 3905250"/>
                  <a:gd name="connsiteX222" fmla="*/ 4439450 w 5540715"/>
                  <a:gd name="connsiteY222" fmla="*/ 304800 h 3905250"/>
                  <a:gd name="connsiteX223" fmla="*/ 4420400 w 5540715"/>
                  <a:gd name="connsiteY223" fmla="*/ 366712 h 3905250"/>
                  <a:gd name="connsiteX224" fmla="*/ 4415637 w 5540715"/>
                  <a:gd name="connsiteY224" fmla="*/ 400050 h 3905250"/>
                  <a:gd name="connsiteX225" fmla="*/ 4406112 w 5540715"/>
                  <a:gd name="connsiteY225" fmla="*/ 423862 h 3905250"/>
                  <a:gd name="connsiteX226" fmla="*/ 4401350 w 5540715"/>
                  <a:gd name="connsiteY226" fmla="*/ 457200 h 3905250"/>
                  <a:gd name="connsiteX227" fmla="*/ 4391825 w 5540715"/>
                  <a:gd name="connsiteY227" fmla="*/ 519112 h 3905250"/>
                  <a:gd name="connsiteX228" fmla="*/ 4425162 w 5540715"/>
                  <a:gd name="connsiteY228" fmla="*/ 685800 h 3905250"/>
                  <a:gd name="connsiteX229" fmla="*/ 4434687 w 5540715"/>
                  <a:gd name="connsiteY229" fmla="*/ 728662 h 3905250"/>
                  <a:gd name="connsiteX230" fmla="*/ 4444212 w 5540715"/>
                  <a:gd name="connsiteY230" fmla="*/ 752475 h 3905250"/>
                  <a:gd name="connsiteX231" fmla="*/ 4439450 w 5540715"/>
                  <a:gd name="connsiteY231" fmla="*/ 819150 h 3905250"/>
                  <a:gd name="connsiteX232" fmla="*/ 4396587 w 5540715"/>
                  <a:gd name="connsiteY232" fmla="*/ 852487 h 3905250"/>
                  <a:gd name="connsiteX233" fmla="*/ 4382300 w 5540715"/>
                  <a:gd name="connsiteY233" fmla="*/ 866775 h 3905250"/>
                  <a:gd name="connsiteX234" fmla="*/ 4363250 w 5540715"/>
                  <a:gd name="connsiteY234" fmla="*/ 876300 h 3905250"/>
                  <a:gd name="connsiteX235" fmla="*/ 4329912 w 5540715"/>
                  <a:gd name="connsiteY235" fmla="*/ 900112 h 3905250"/>
                  <a:gd name="connsiteX236" fmla="*/ 4315625 w 5540715"/>
                  <a:gd name="connsiteY236" fmla="*/ 909637 h 3905250"/>
                  <a:gd name="connsiteX237" fmla="*/ 4296575 w 5540715"/>
                  <a:gd name="connsiteY237" fmla="*/ 923925 h 3905250"/>
                  <a:gd name="connsiteX238" fmla="*/ 4277525 w 5540715"/>
                  <a:gd name="connsiteY238" fmla="*/ 928687 h 3905250"/>
                  <a:gd name="connsiteX239" fmla="*/ 4248950 w 5540715"/>
                  <a:gd name="connsiteY239" fmla="*/ 938212 h 3905250"/>
                  <a:gd name="connsiteX240" fmla="*/ 4229900 w 5540715"/>
                  <a:gd name="connsiteY240" fmla="*/ 942975 h 3905250"/>
                  <a:gd name="connsiteX241" fmla="*/ 4215612 w 5540715"/>
                  <a:gd name="connsiteY241" fmla="*/ 947737 h 3905250"/>
                  <a:gd name="connsiteX242" fmla="*/ 4158462 w 5540715"/>
                  <a:gd name="connsiteY242" fmla="*/ 957262 h 3905250"/>
                  <a:gd name="connsiteX243" fmla="*/ 4120362 w 5540715"/>
                  <a:gd name="connsiteY243" fmla="*/ 966787 h 3905250"/>
                  <a:gd name="connsiteX244" fmla="*/ 4091787 w 5540715"/>
                  <a:gd name="connsiteY244" fmla="*/ 976312 h 3905250"/>
                  <a:gd name="connsiteX245" fmla="*/ 4067975 w 5540715"/>
                  <a:gd name="connsiteY245" fmla="*/ 985837 h 3905250"/>
                  <a:gd name="connsiteX246" fmla="*/ 4034637 w 5540715"/>
                  <a:gd name="connsiteY246" fmla="*/ 990600 h 3905250"/>
                  <a:gd name="connsiteX247" fmla="*/ 3967962 w 5540715"/>
                  <a:gd name="connsiteY247" fmla="*/ 1009650 h 3905250"/>
                  <a:gd name="connsiteX248" fmla="*/ 3939387 w 5540715"/>
                  <a:gd name="connsiteY248" fmla="*/ 1019175 h 3905250"/>
                  <a:gd name="connsiteX249" fmla="*/ 3906050 w 5540715"/>
                  <a:gd name="connsiteY249" fmla="*/ 1023937 h 3905250"/>
                  <a:gd name="connsiteX250" fmla="*/ 3744125 w 5540715"/>
                  <a:gd name="connsiteY250" fmla="*/ 1019175 h 3905250"/>
                  <a:gd name="connsiteX251" fmla="*/ 3715550 w 5540715"/>
                  <a:gd name="connsiteY251" fmla="*/ 1014412 h 3905250"/>
                  <a:gd name="connsiteX252" fmla="*/ 3677450 w 5540715"/>
                  <a:gd name="connsiteY252" fmla="*/ 1009650 h 3905250"/>
                  <a:gd name="connsiteX253" fmla="*/ 3548862 w 5540715"/>
                  <a:gd name="connsiteY253" fmla="*/ 1023937 h 3905250"/>
                  <a:gd name="connsiteX254" fmla="*/ 3506000 w 5540715"/>
                  <a:gd name="connsiteY254" fmla="*/ 1052512 h 3905250"/>
                  <a:gd name="connsiteX255" fmla="*/ 3486950 w 5540715"/>
                  <a:gd name="connsiteY255" fmla="*/ 1071562 h 3905250"/>
                  <a:gd name="connsiteX256" fmla="*/ 3463137 w 5540715"/>
                  <a:gd name="connsiteY256" fmla="*/ 1090612 h 3905250"/>
                  <a:gd name="connsiteX257" fmla="*/ 3425037 w 5540715"/>
                  <a:gd name="connsiteY257" fmla="*/ 1128712 h 3905250"/>
                  <a:gd name="connsiteX258" fmla="*/ 3396462 w 5540715"/>
                  <a:gd name="connsiteY258" fmla="*/ 1176337 h 3905250"/>
                  <a:gd name="connsiteX259" fmla="*/ 3363125 w 5540715"/>
                  <a:gd name="connsiteY259" fmla="*/ 1228725 h 3905250"/>
                  <a:gd name="connsiteX260" fmla="*/ 3353600 w 5540715"/>
                  <a:gd name="connsiteY260" fmla="*/ 1262062 h 3905250"/>
                  <a:gd name="connsiteX261" fmla="*/ 3348837 w 5540715"/>
                  <a:gd name="connsiteY261" fmla="*/ 1281112 h 3905250"/>
                  <a:gd name="connsiteX262" fmla="*/ 3339312 w 5540715"/>
                  <a:gd name="connsiteY262" fmla="*/ 1295400 h 3905250"/>
                  <a:gd name="connsiteX263" fmla="*/ 3329787 w 5540715"/>
                  <a:gd name="connsiteY263" fmla="*/ 1323975 h 3905250"/>
                  <a:gd name="connsiteX264" fmla="*/ 3301212 w 5540715"/>
                  <a:gd name="connsiteY264" fmla="*/ 1357312 h 3905250"/>
                  <a:gd name="connsiteX265" fmla="*/ 3291687 w 5540715"/>
                  <a:gd name="connsiteY265" fmla="*/ 1381125 h 3905250"/>
                  <a:gd name="connsiteX266" fmla="*/ 3248825 w 5540715"/>
                  <a:gd name="connsiteY266" fmla="*/ 1414462 h 3905250"/>
                  <a:gd name="connsiteX267" fmla="*/ 3234537 w 5540715"/>
                  <a:gd name="connsiteY267" fmla="*/ 1433512 h 3905250"/>
                  <a:gd name="connsiteX268" fmla="*/ 3220250 w 5540715"/>
                  <a:gd name="connsiteY268" fmla="*/ 1443037 h 3905250"/>
                  <a:gd name="connsiteX269" fmla="*/ 3172625 w 5540715"/>
                  <a:gd name="connsiteY269" fmla="*/ 1481137 h 3905250"/>
                  <a:gd name="connsiteX270" fmla="*/ 3153575 w 5540715"/>
                  <a:gd name="connsiteY270" fmla="*/ 1495425 h 3905250"/>
                  <a:gd name="connsiteX271" fmla="*/ 3129762 w 5540715"/>
                  <a:gd name="connsiteY271" fmla="*/ 1504950 h 3905250"/>
                  <a:gd name="connsiteX272" fmla="*/ 3110712 w 5540715"/>
                  <a:gd name="connsiteY272" fmla="*/ 1519237 h 3905250"/>
                  <a:gd name="connsiteX273" fmla="*/ 3096425 w 5540715"/>
                  <a:gd name="connsiteY273" fmla="*/ 1533525 h 3905250"/>
                  <a:gd name="connsiteX274" fmla="*/ 3072612 w 5540715"/>
                  <a:gd name="connsiteY274" fmla="*/ 1543050 h 3905250"/>
                  <a:gd name="connsiteX275" fmla="*/ 3058325 w 5540715"/>
                  <a:gd name="connsiteY275" fmla="*/ 1557337 h 3905250"/>
                  <a:gd name="connsiteX276" fmla="*/ 3034512 w 5540715"/>
                  <a:gd name="connsiteY276" fmla="*/ 1566862 h 3905250"/>
                  <a:gd name="connsiteX277" fmla="*/ 3015462 w 5540715"/>
                  <a:gd name="connsiteY277" fmla="*/ 1576387 h 3905250"/>
                  <a:gd name="connsiteX278" fmla="*/ 2967837 w 5540715"/>
                  <a:gd name="connsiteY278" fmla="*/ 1604962 h 3905250"/>
                  <a:gd name="connsiteX279" fmla="*/ 2953550 w 5540715"/>
                  <a:gd name="connsiteY279" fmla="*/ 1614487 h 3905250"/>
                  <a:gd name="connsiteX280" fmla="*/ 2939262 w 5540715"/>
                  <a:gd name="connsiteY280" fmla="*/ 1619250 h 3905250"/>
                  <a:gd name="connsiteX281" fmla="*/ 2910687 w 5540715"/>
                  <a:gd name="connsiteY281" fmla="*/ 1638300 h 3905250"/>
                  <a:gd name="connsiteX282" fmla="*/ 2896400 w 5540715"/>
                  <a:gd name="connsiteY282" fmla="*/ 1652587 h 3905250"/>
                  <a:gd name="connsiteX283" fmla="*/ 2834487 w 5540715"/>
                  <a:gd name="connsiteY283" fmla="*/ 1681162 h 3905250"/>
                  <a:gd name="connsiteX284" fmla="*/ 2791625 w 5540715"/>
                  <a:gd name="connsiteY284" fmla="*/ 1709737 h 3905250"/>
                  <a:gd name="connsiteX285" fmla="*/ 2767812 w 5540715"/>
                  <a:gd name="connsiteY285" fmla="*/ 1719262 h 3905250"/>
                  <a:gd name="connsiteX286" fmla="*/ 2753525 w 5540715"/>
                  <a:gd name="connsiteY286" fmla="*/ 1728787 h 3905250"/>
                  <a:gd name="connsiteX287" fmla="*/ 2739237 w 5540715"/>
                  <a:gd name="connsiteY287" fmla="*/ 1733550 h 3905250"/>
                  <a:gd name="connsiteX288" fmla="*/ 2724950 w 5540715"/>
                  <a:gd name="connsiteY288" fmla="*/ 1743075 h 3905250"/>
                  <a:gd name="connsiteX289" fmla="*/ 2663037 w 5540715"/>
                  <a:gd name="connsiteY289" fmla="*/ 1752600 h 3905250"/>
                  <a:gd name="connsiteX290" fmla="*/ 2596362 w 5540715"/>
                  <a:gd name="connsiteY290" fmla="*/ 1738312 h 3905250"/>
                  <a:gd name="connsiteX291" fmla="*/ 2572550 w 5540715"/>
                  <a:gd name="connsiteY291" fmla="*/ 1728788 h 3905250"/>
                  <a:gd name="connsiteX292" fmla="*/ 2524925 w 5540715"/>
                  <a:gd name="connsiteY292" fmla="*/ 1728787 h 3905250"/>
                  <a:gd name="connsiteX293" fmla="*/ 2470156 w 5540715"/>
                  <a:gd name="connsiteY293" fmla="*/ 1804987 h 3905250"/>
                  <a:gd name="connsiteX294" fmla="*/ 2389193 w 5540715"/>
                  <a:gd name="connsiteY294" fmla="*/ 1881187 h 3905250"/>
                  <a:gd name="connsiteX295" fmla="*/ 2315375 w 5540715"/>
                  <a:gd name="connsiteY295" fmla="*/ 1909762 h 3905250"/>
                  <a:gd name="connsiteX296" fmla="*/ 2253462 w 5540715"/>
                  <a:gd name="connsiteY296" fmla="*/ 1924050 h 3905250"/>
                  <a:gd name="connsiteX297" fmla="*/ 2234412 w 5540715"/>
                  <a:gd name="connsiteY297" fmla="*/ 1943100 h 3905250"/>
                  <a:gd name="connsiteX298" fmla="*/ 2220125 w 5540715"/>
                  <a:gd name="connsiteY298" fmla="*/ 1947862 h 3905250"/>
                  <a:gd name="connsiteX299" fmla="*/ 2186787 w 5540715"/>
                  <a:gd name="connsiteY299" fmla="*/ 1966912 h 3905250"/>
                  <a:gd name="connsiteX300" fmla="*/ 2148687 w 5540715"/>
                  <a:gd name="connsiteY300" fmla="*/ 1985962 h 3905250"/>
                  <a:gd name="connsiteX301" fmla="*/ 2072487 w 5540715"/>
                  <a:gd name="connsiteY301" fmla="*/ 1971675 h 3905250"/>
                  <a:gd name="connsiteX302" fmla="*/ 1996288 w 5540715"/>
                  <a:gd name="connsiteY302" fmla="*/ 1990725 h 3905250"/>
                  <a:gd name="connsiteX303" fmla="*/ 1939137 w 5540715"/>
                  <a:gd name="connsiteY303" fmla="*/ 2047875 h 3905250"/>
                  <a:gd name="connsiteX304" fmla="*/ 1910562 w 5540715"/>
                  <a:gd name="connsiteY304" fmla="*/ 2071687 h 3905250"/>
                  <a:gd name="connsiteX305" fmla="*/ 1886750 w 5540715"/>
                  <a:gd name="connsiteY305" fmla="*/ 2081212 h 3905250"/>
                  <a:gd name="connsiteX306" fmla="*/ 1858175 w 5540715"/>
                  <a:gd name="connsiteY306" fmla="*/ 2100262 h 3905250"/>
                  <a:gd name="connsiteX307" fmla="*/ 1834362 w 5540715"/>
                  <a:gd name="connsiteY307" fmla="*/ 2109787 h 3905250"/>
                  <a:gd name="connsiteX308" fmla="*/ 1815312 w 5540715"/>
                  <a:gd name="connsiteY308" fmla="*/ 2124075 h 3905250"/>
                  <a:gd name="connsiteX309" fmla="*/ 1796262 w 5540715"/>
                  <a:gd name="connsiteY309" fmla="*/ 2133600 h 3905250"/>
                  <a:gd name="connsiteX310" fmla="*/ 1786737 w 5540715"/>
                  <a:gd name="connsiteY310" fmla="*/ 2147887 h 3905250"/>
                  <a:gd name="connsiteX311" fmla="*/ 1772450 w 5540715"/>
                  <a:gd name="connsiteY311" fmla="*/ 2152650 h 3905250"/>
                  <a:gd name="connsiteX312" fmla="*/ 1753400 w 5540715"/>
                  <a:gd name="connsiteY312" fmla="*/ 2166937 h 3905250"/>
                  <a:gd name="connsiteX313" fmla="*/ 1696250 w 5540715"/>
                  <a:gd name="connsiteY313" fmla="*/ 2219325 h 3905250"/>
                  <a:gd name="connsiteX314" fmla="*/ 1672437 w 5540715"/>
                  <a:gd name="connsiteY314" fmla="*/ 2238375 h 3905250"/>
                  <a:gd name="connsiteX315" fmla="*/ 1648625 w 5540715"/>
                  <a:gd name="connsiteY315" fmla="*/ 2252662 h 3905250"/>
                  <a:gd name="connsiteX316" fmla="*/ 1615287 w 5540715"/>
                  <a:gd name="connsiteY316" fmla="*/ 2286000 h 3905250"/>
                  <a:gd name="connsiteX317" fmla="*/ 1591475 w 5540715"/>
                  <a:gd name="connsiteY317" fmla="*/ 2305050 h 3905250"/>
                  <a:gd name="connsiteX318" fmla="*/ 1577187 w 5540715"/>
                  <a:gd name="connsiteY318" fmla="*/ 2314575 h 3905250"/>
                  <a:gd name="connsiteX319" fmla="*/ 1562900 w 5540715"/>
                  <a:gd name="connsiteY319" fmla="*/ 2328862 h 3905250"/>
                  <a:gd name="connsiteX320" fmla="*/ 1558137 w 5540715"/>
                  <a:gd name="connsiteY320" fmla="*/ 2343150 h 3905250"/>
                  <a:gd name="connsiteX321" fmla="*/ 1520037 w 5540715"/>
                  <a:gd name="connsiteY321" fmla="*/ 2366962 h 3905250"/>
                  <a:gd name="connsiteX322" fmla="*/ 1496225 w 5540715"/>
                  <a:gd name="connsiteY322" fmla="*/ 2381250 h 3905250"/>
                  <a:gd name="connsiteX323" fmla="*/ 1477175 w 5540715"/>
                  <a:gd name="connsiteY323" fmla="*/ 2395537 h 3905250"/>
                  <a:gd name="connsiteX324" fmla="*/ 1462887 w 5540715"/>
                  <a:gd name="connsiteY324" fmla="*/ 2400300 h 3905250"/>
                  <a:gd name="connsiteX325" fmla="*/ 1424787 w 5540715"/>
                  <a:gd name="connsiteY325" fmla="*/ 2419350 h 3905250"/>
                  <a:gd name="connsiteX326" fmla="*/ 1405737 w 5540715"/>
                  <a:gd name="connsiteY326" fmla="*/ 2428875 h 3905250"/>
                  <a:gd name="connsiteX327" fmla="*/ 1362875 w 5540715"/>
                  <a:gd name="connsiteY327" fmla="*/ 2462212 h 3905250"/>
                  <a:gd name="connsiteX328" fmla="*/ 1329537 w 5540715"/>
                  <a:gd name="connsiteY328" fmla="*/ 2476500 h 3905250"/>
                  <a:gd name="connsiteX329" fmla="*/ 1310487 w 5540715"/>
                  <a:gd name="connsiteY329" fmla="*/ 2490787 h 3905250"/>
                  <a:gd name="connsiteX330" fmla="*/ 1262862 w 5540715"/>
                  <a:gd name="connsiteY330" fmla="*/ 2514600 h 3905250"/>
                  <a:gd name="connsiteX331" fmla="*/ 1224762 w 5540715"/>
                  <a:gd name="connsiteY331" fmla="*/ 2538412 h 3905250"/>
                  <a:gd name="connsiteX332" fmla="*/ 1210475 w 5540715"/>
                  <a:gd name="connsiteY332" fmla="*/ 2543175 h 3905250"/>
                  <a:gd name="connsiteX333" fmla="*/ 1191425 w 5540715"/>
                  <a:gd name="connsiteY333" fmla="*/ 2557462 h 3905250"/>
                  <a:gd name="connsiteX334" fmla="*/ 1129512 w 5540715"/>
                  <a:gd name="connsiteY334" fmla="*/ 2600325 h 3905250"/>
                  <a:gd name="connsiteX335" fmla="*/ 1100937 w 5540715"/>
                  <a:gd name="connsiteY335" fmla="*/ 2624137 h 3905250"/>
                  <a:gd name="connsiteX336" fmla="*/ 1086650 w 5540715"/>
                  <a:gd name="connsiteY336" fmla="*/ 2638425 h 3905250"/>
                  <a:gd name="connsiteX337" fmla="*/ 1077125 w 5540715"/>
                  <a:gd name="connsiteY337" fmla="*/ 2652712 h 3905250"/>
                  <a:gd name="connsiteX338" fmla="*/ 1053312 w 5540715"/>
                  <a:gd name="connsiteY33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08825 w 5540715"/>
                  <a:gd name="connsiteY12" fmla="*/ 2947987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08825 w 5540715"/>
                  <a:gd name="connsiteY11" fmla="*/ 2947987 h 3905250"/>
                  <a:gd name="connsiteX12" fmla="*/ 686600 w 5540715"/>
                  <a:gd name="connsiteY12" fmla="*/ 2990850 h 3905250"/>
                  <a:gd name="connsiteX13" fmla="*/ 672312 w 5540715"/>
                  <a:gd name="connsiteY13" fmla="*/ 3000375 h 3905250"/>
                  <a:gd name="connsiteX14" fmla="*/ 596112 w 5540715"/>
                  <a:gd name="connsiteY14" fmla="*/ 3014662 h 3905250"/>
                  <a:gd name="connsiteX15" fmla="*/ 572300 w 5540715"/>
                  <a:gd name="connsiteY15" fmla="*/ 3019425 h 3905250"/>
                  <a:gd name="connsiteX16" fmla="*/ 234162 w 5540715"/>
                  <a:gd name="connsiteY16" fmla="*/ 3028950 h 3905250"/>
                  <a:gd name="connsiteX17" fmla="*/ 157962 w 5540715"/>
                  <a:gd name="connsiteY17" fmla="*/ 3071812 h 3905250"/>
                  <a:gd name="connsiteX18" fmla="*/ 96050 w 5540715"/>
                  <a:gd name="connsiteY18" fmla="*/ 3138487 h 3905250"/>
                  <a:gd name="connsiteX19" fmla="*/ 81762 w 5540715"/>
                  <a:gd name="connsiteY19" fmla="*/ 3148012 h 3905250"/>
                  <a:gd name="connsiteX20" fmla="*/ 53187 w 5540715"/>
                  <a:gd name="connsiteY20" fmla="*/ 3200400 h 3905250"/>
                  <a:gd name="connsiteX21" fmla="*/ 34137 w 5540715"/>
                  <a:gd name="connsiteY21" fmla="*/ 3233737 h 3905250"/>
                  <a:gd name="connsiteX22" fmla="*/ 24612 w 5540715"/>
                  <a:gd name="connsiteY22" fmla="*/ 3267075 h 3905250"/>
                  <a:gd name="connsiteX23" fmla="*/ 15087 w 5540715"/>
                  <a:gd name="connsiteY23" fmla="*/ 3309937 h 3905250"/>
                  <a:gd name="connsiteX24" fmla="*/ 5562 w 5540715"/>
                  <a:gd name="connsiteY24" fmla="*/ 3348037 h 3905250"/>
                  <a:gd name="connsiteX25" fmla="*/ 5562 w 5540715"/>
                  <a:gd name="connsiteY25" fmla="*/ 3571875 h 3905250"/>
                  <a:gd name="connsiteX26" fmla="*/ 19850 w 5540715"/>
                  <a:gd name="connsiteY26" fmla="*/ 3624262 h 3905250"/>
                  <a:gd name="connsiteX27" fmla="*/ 24612 w 5540715"/>
                  <a:gd name="connsiteY27" fmla="*/ 3648075 h 3905250"/>
                  <a:gd name="connsiteX28" fmla="*/ 38900 w 5540715"/>
                  <a:gd name="connsiteY28" fmla="*/ 3671887 h 3905250"/>
                  <a:gd name="connsiteX29" fmla="*/ 62712 w 5540715"/>
                  <a:gd name="connsiteY29" fmla="*/ 3714750 h 3905250"/>
                  <a:gd name="connsiteX30" fmla="*/ 77000 w 5540715"/>
                  <a:gd name="connsiteY30" fmla="*/ 3738562 h 3905250"/>
                  <a:gd name="connsiteX31" fmla="*/ 110337 w 5540715"/>
                  <a:gd name="connsiteY31" fmla="*/ 3757612 h 3905250"/>
                  <a:gd name="connsiteX32" fmla="*/ 129387 w 5540715"/>
                  <a:gd name="connsiteY32" fmla="*/ 3771900 h 3905250"/>
                  <a:gd name="connsiteX33" fmla="*/ 177012 w 5540715"/>
                  <a:gd name="connsiteY33" fmla="*/ 3800475 h 3905250"/>
                  <a:gd name="connsiteX34" fmla="*/ 243687 w 5540715"/>
                  <a:gd name="connsiteY34" fmla="*/ 3843337 h 3905250"/>
                  <a:gd name="connsiteX35" fmla="*/ 281787 w 5540715"/>
                  <a:gd name="connsiteY35" fmla="*/ 3867150 h 3905250"/>
                  <a:gd name="connsiteX36" fmla="*/ 319887 w 5540715"/>
                  <a:gd name="connsiteY36" fmla="*/ 3876675 h 3905250"/>
                  <a:gd name="connsiteX37" fmla="*/ 353225 w 5540715"/>
                  <a:gd name="connsiteY37" fmla="*/ 3890962 h 3905250"/>
                  <a:gd name="connsiteX38" fmla="*/ 496100 w 5540715"/>
                  <a:gd name="connsiteY38" fmla="*/ 3905250 h 3905250"/>
                  <a:gd name="connsiteX39" fmla="*/ 881862 w 5540715"/>
                  <a:gd name="connsiteY39" fmla="*/ 3900487 h 3905250"/>
                  <a:gd name="connsiteX40" fmla="*/ 991400 w 5540715"/>
                  <a:gd name="connsiteY40" fmla="*/ 3895725 h 3905250"/>
                  <a:gd name="connsiteX41" fmla="*/ 1234287 w 5540715"/>
                  <a:gd name="connsiteY41" fmla="*/ 3900487 h 3905250"/>
                  <a:gd name="connsiteX42" fmla="*/ 1410500 w 5540715"/>
                  <a:gd name="connsiteY42" fmla="*/ 3895725 h 3905250"/>
                  <a:gd name="connsiteX43" fmla="*/ 1453362 w 5540715"/>
                  <a:gd name="connsiteY43" fmla="*/ 3881437 h 3905250"/>
                  <a:gd name="connsiteX44" fmla="*/ 1472412 w 5540715"/>
                  <a:gd name="connsiteY44" fmla="*/ 3876675 h 3905250"/>
                  <a:gd name="connsiteX45" fmla="*/ 1510512 w 5540715"/>
                  <a:gd name="connsiteY45" fmla="*/ 3862387 h 3905250"/>
                  <a:gd name="connsiteX46" fmla="*/ 1539087 w 5540715"/>
                  <a:gd name="connsiteY46" fmla="*/ 3857625 h 3905250"/>
                  <a:gd name="connsiteX47" fmla="*/ 1577187 w 5540715"/>
                  <a:gd name="connsiteY47" fmla="*/ 3829050 h 3905250"/>
                  <a:gd name="connsiteX48" fmla="*/ 1610525 w 5540715"/>
                  <a:gd name="connsiteY48" fmla="*/ 3795712 h 3905250"/>
                  <a:gd name="connsiteX49" fmla="*/ 1624812 w 5540715"/>
                  <a:gd name="connsiteY49" fmla="*/ 3781425 h 3905250"/>
                  <a:gd name="connsiteX50" fmla="*/ 1677200 w 5540715"/>
                  <a:gd name="connsiteY50" fmla="*/ 3738562 h 3905250"/>
                  <a:gd name="connsiteX51" fmla="*/ 1696250 w 5540715"/>
                  <a:gd name="connsiteY51" fmla="*/ 3724275 h 3905250"/>
                  <a:gd name="connsiteX52" fmla="*/ 1710537 w 5540715"/>
                  <a:gd name="connsiteY52" fmla="*/ 3705225 h 3905250"/>
                  <a:gd name="connsiteX53" fmla="*/ 1729587 w 5540715"/>
                  <a:gd name="connsiteY53" fmla="*/ 3695700 h 3905250"/>
                  <a:gd name="connsiteX54" fmla="*/ 1748637 w 5540715"/>
                  <a:gd name="connsiteY54" fmla="*/ 3681412 h 3905250"/>
                  <a:gd name="connsiteX55" fmla="*/ 1767687 w 5540715"/>
                  <a:gd name="connsiteY55" fmla="*/ 3662362 h 3905250"/>
                  <a:gd name="connsiteX56" fmla="*/ 1781975 w 5540715"/>
                  <a:gd name="connsiteY56" fmla="*/ 3643312 h 3905250"/>
                  <a:gd name="connsiteX57" fmla="*/ 1801025 w 5540715"/>
                  <a:gd name="connsiteY57" fmla="*/ 3633787 h 3905250"/>
                  <a:gd name="connsiteX58" fmla="*/ 1815312 w 5540715"/>
                  <a:gd name="connsiteY58" fmla="*/ 3624262 h 3905250"/>
                  <a:gd name="connsiteX59" fmla="*/ 1843887 w 5540715"/>
                  <a:gd name="connsiteY59" fmla="*/ 3600450 h 3905250"/>
                  <a:gd name="connsiteX60" fmla="*/ 1867700 w 5540715"/>
                  <a:gd name="connsiteY60" fmla="*/ 3581400 h 3905250"/>
                  <a:gd name="connsiteX61" fmla="*/ 1886750 w 5540715"/>
                  <a:gd name="connsiteY61" fmla="*/ 3562350 h 3905250"/>
                  <a:gd name="connsiteX62" fmla="*/ 1905800 w 5540715"/>
                  <a:gd name="connsiteY62" fmla="*/ 3543300 h 3905250"/>
                  <a:gd name="connsiteX63" fmla="*/ 1910562 w 5540715"/>
                  <a:gd name="connsiteY63" fmla="*/ 3529012 h 3905250"/>
                  <a:gd name="connsiteX64" fmla="*/ 1953425 w 5540715"/>
                  <a:gd name="connsiteY64" fmla="*/ 3490912 h 3905250"/>
                  <a:gd name="connsiteX65" fmla="*/ 1972475 w 5540715"/>
                  <a:gd name="connsiteY65" fmla="*/ 3462337 h 3905250"/>
                  <a:gd name="connsiteX66" fmla="*/ 2001050 w 5540715"/>
                  <a:gd name="connsiteY66" fmla="*/ 3424237 h 3905250"/>
                  <a:gd name="connsiteX67" fmla="*/ 2029625 w 5540715"/>
                  <a:gd name="connsiteY67" fmla="*/ 3381375 h 3905250"/>
                  <a:gd name="connsiteX68" fmla="*/ 2043912 w 5540715"/>
                  <a:gd name="connsiteY68" fmla="*/ 3357562 h 3905250"/>
                  <a:gd name="connsiteX69" fmla="*/ 2058200 w 5540715"/>
                  <a:gd name="connsiteY69" fmla="*/ 3338512 h 3905250"/>
                  <a:gd name="connsiteX70" fmla="*/ 2067725 w 5540715"/>
                  <a:gd name="connsiteY70" fmla="*/ 3314700 h 3905250"/>
                  <a:gd name="connsiteX71" fmla="*/ 2062962 w 5540715"/>
                  <a:gd name="connsiteY71" fmla="*/ 3271837 h 3905250"/>
                  <a:gd name="connsiteX72" fmla="*/ 1994700 w 5540715"/>
                  <a:gd name="connsiteY72" fmla="*/ 3141662 h 3905250"/>
                  <a:gd name="connsiteX73" fmla="*/ 1824837 w 5540715"/>
                  <a:gd name="connsiteY73" fmla="*/ 2870200 h 3905250"/>
                  <a:gd name="connsiteX74" fmla="*/ 2082012 w 5540715"/>
                  <a:gd name="connsiteY74" fmla="*/ 2681287 h 3905250"/>
                  <a:gd name="connsiteX75" fmla="*/ 2158212 w 5540715"/>
                  <a:gd name="connsiteY75" fmla="*/ 2586037 h 3905250"/>
                  <a:gd name="connsiteX76" fmla="*/ 2182025 w 5540715"/>
                  <a:gd name="connsiteY76" fmla="*/ 2547937 h 3905250"/>
                  <a:gd name="connsiteX77" fmla="*/ 2215362 w 5540715"/>
                  <a:gd name="connsiteY77" fmla="*/ 2509837 h 3905250"/>
                  <a:gd name="connsiteX78" fmla="*/ 2234412 w 5540715"/>
                  <a:gd name="connsiteY78" fmla="*/ 2490787 h 3905250"/>
                  <a:gd name="connsiteX79" fmla="*/ 2267750 w 5540715"/>
                  <a:gd name="connsiteY79" fmla="*/ 2481262 h 3905250"/>
                  <a:gd name="connsiteX80" fmla="*/ 2291562 w 5540715"/>
                  <a:gd name="connsiteY80" fmla="*/ 2471737 h 3905250"/>
                  <a:gd name="connsiteX81" fmla="*/ 2386812 w 5540715"/>
                  <a:gd name="connsiteY81" fmla="*/ 2462212 h 3905250"/>
                  <a:gd name="connsiteX82" fmla="*/ 2453487 w 5540715"/>
                  <a:gd name="connsiteY82" fmla="*/ 2452687 h 3905250"/>
                  <a:gd name="connsiteX83" fmla="*/ 2510637 w 5540715"/>
                  <a:gd name="connsiteY83" fmla="*/ 2443162 h 3905250"/>
                  <a:gd name="connsiteX84" fmla="*/ 2529687 w 5540715"/>
                  <a:gd name="connsiteY84" fmla="*/ 2433637 h 3905250"/>
                  <a:gd name="connsiteX85" fmla="*/ 2634462 w 5540715"/>
                  <a:gd name="connsiteY85" fmla="*/ 2424112 h 3905250"/>
                  <a:gd name="connsiteX86" fmla="*/ 2767812 w 5540715"/>
                  <a:gd name="connsiteY86" fmla="*/ 2419350 h 3905250"/>
                  <a:gd name="connsiteX87" fmla="*/ 2791625 w 5540715"/>
                  <a:gd name="connsiteY87" fmla="*/ 2414587 h 3905250"/>
                  <a:gd name="connsiteX88" fmla="*/ 2829725 w 5540715"/>
                  <a:gd name="connsiteY88" fmla="*/ 2390775 h 3905250"/>
                  <a:gd name="connsiteX89" fmla="*/ 2848775 w 5540715"/>
                  <a:gd name="connsiteY89" fmla="*/ 2381250 h 3905250"/>
                  <a:gd name="connsiteX90" fmla="*/ 2886875 w 5540715"/>
                  <a:gd name="connsiteY90" fmla="*/ 2352675 h 3905250"/>
                  <a:gd name="connsiteX91" fmla="*/ 2905925 w 5540715"/>
                  <a:gd name="connsiteY91" fmla="*/ 2338387 h 3905250"/>
                  <a:gd name="connsiteX92" fmla="*/ 2920212 w 5540715"/>
                  <a:gd name="connsiteY92" fmla="*/ 2328862 h 3905250"/>
                  <a:gd name="connsiteX93" fmla="*/ 2934500 w 5540715"/>
                  <a:gd name="connsiteY93" fmla="*/ 2314575 h 3905250"/>
                  <a:gd name="connsiteX94" fmla="*/ 2958312 w 5540715"/>
                  <a:gd name="connsiteY94" fmla="*/ 2309812 h 3905250"/>
                  <a:gd name="connsiteX95" fmla="*/ 2982125 w 5540715"/>
                  <a:gd name="connsiteY95" fmla="*/ 2295525 h 3905250"/>
                  <a:gd name="connsiteX96" fmla="*/ 3001175 w 5540715"/>
                  <a:gd name="connsiteY96" fmla="*/ 2281237 h 3905250"/>
                  <a:gd name="connsiteX97" fmla="*/ 3024987 w 5540715"/>
                  <a:gd name="connsiteY97" fmla="*/ 2271712 h 3905250"/>
                  <a:gd name="connsiteX98" fmla="*/ 3063087 w 5540715"/>
                  <a:gd name="connsiteY98" fmla="*/ 2243137 h 3905250"/>
                  <a:gd name="connsiteX99" fmla="*/ 3096425 w 5540715"/>
                  <a:gd name="connsiteY99" fmla="*/ 2224087 h 3905250"/>
                  <a:gd name="connsiteX100" fmla="*/ 3115475 w 5540715"/>
                  <a:gd name="connsiteY100" fmla="*/ 2205037 h 3905250"/>
                  <a:gd name="connsiteX101" fmla="*/ 3153575 w 5540715"/>
                  <a:gd name="connsiteY101" fmla="*/ 2185987 h 3905250"/>
                  <a:gd name="connsiteX102" fmla="*/ 3172625 w 5540715"/>
                  <a:gd name="connsiteY102" fmla="*/ 2171700 h 3905250"/>
                  <a:gd name="connsiteX103" fmla="*/ 3234537 w 5540715"/>
                  <a:gd name="connsiteY103" fmla="*/ 2119312 h 3905250"/>
                  <a:gd name="connsiteX104" fmla="*/ 3296450 w 5540715"/>
                  <a:gd name="connsiteY104" fmla="*/ 2076450 h 3905250"/>
                  <a:gd name="connsiteX105" fmla="*/ 3329787 w 5540715"/>
                  <a:gd name="connsiteY105" fmla="*/ 2052637 h 3905250"/>
                  <a:gd name="connsiteX106" fmla="*/ 3358362 w 5540715"/>
                  <a:gd name="connsiteY106" fmla="*/ 2033587 h 3905250"/>
                  <a:gd name="connsiteX107" fmla="*/ 3420275 w 5540715"/>
                  <a:gd name="connsiteY107" fmla="*/ 1995487 h 3905250"/>
                  <a:gd name="connsiteX108" fmla="*/ 3453612 w 5540715"/>
                  <a:gd name="connsiteY108" fmla="*/ 1981200 h 3905250"/>
                  <a:gd name="connsiteX109" fmla="*/ 3482187 w 5540715"/>
                  <a:gd name="connsiteY109" fmla="*/ 1962150 h 3905250"/>
                  <a:gd name="connsiteX110" fmla="*/ 3534575 w 5540715"/>
                  <a:gd name="connsiteY110" fmla="*/ 1933575 h 3905250"/>
                  <a:gd name="connsiteX111" fmla="*/ 3563150 w 5540715"/>
                  <a:gd name="connsiteY111" fmla="*/ 1914525 h 3905250"/>
                  <a:gd name="connsiteX112" fmla="*/ 3639350 w 5540715"/>
                  <a:gd name="connsiteY112" fmla="*/ 1871662 h 3905250"/>
                  <a:gd name="connsiteX113" fmla="*/ 3686975 w 5540715"/>
                  <a:gd name="connsiteY113" fmla="*/ 1843087 h 3905250"/>
                  <a:gd name="connsiteX114" fmla="*/ 3720312 w 5540715"/>
                  <a:gd name="connsiteY114" fmla="*/ 1824037 h 3905250"/>
                  <a:gd name="connsiteX115" fmla="*/ 3744125 w 5540715"/>
                  <a:gd name="connsiteY115" fmla="*/ 1804987 h 3905250"/>
                  <a:gd name="connsiteX116" fmla="*/ 3772700 w 5540715"/>
                  <a:gd name="connsiteY116" fmla="*/ 1795462 h 3905250"/>
                  <a:gd name="connsiteX117" fmla="*/ 3796512 w 5540715"/>
                  <a:gd name="connsiteY117" fmla="*/ 1776412 h 3905250"/>
                  <a:gd name="connsiteX118" fmla="*/ 3829850 w 5540715"/>
                  <a:gd name="connsiteY118" fmla="*/ 1762125 h 3905250"/>
                  <a:gd name="connsiteX119" fmla="*/ 3858425 w 5540715"/>
                  <a:gd name="connsiteY119" fmla="*/ 1747837 h 3905250"/>
                  <a:gd name="connsiteX120" fmla="*/ 3882237 w 5540715"/>
                  <a:gd name="connsiteY120" fmla="*/ 1733550 h 3905250"/>
                  <a:gd name="connsiteX121" fmla="*/ 3929862 w 5540715"/>
                  <a:gd name="connsiteY121" fmla="*/ 1714500 h 3905250"/>
                  <a:gd name="connsiteX122" fmla="*/ 3958437 w 5540715"/>
                  <a:gd name="connsiteY122" fmla="*/ 1695450 h 3905250"/>
                  <a:gd name="connsiteX123" fmla="*/ 3977487 w 5540715"/>
                  <a:gd name="connsiteY123" fmla="*/ 1681162 h 3905250"/>
                  <a:gd name="connsiteX124" fmla="*/ 4029875 w 5540715"/>
                  <a:gd name="connsiteY124" fmla="*/ 1657350 h 3905250"/>
                  <a:gd name="connsiteX125" fmla="*/ 4082262 w 5540715"/>
                  <a:gd name="connsiteY125" fmla="*/ 1614487 h 3905250"/>
                  <a:gd name="connsiteX126" fmla="*/ 4139412 w 5540715"/>
                  <a:gd name="connsiteY126" fmla="*/ 1576387 h 3905250"/>
                  <a:gd name="connsiteX127" fmla="*/ 4167987 w 5540715"/>
                  <a:gd name="connsiteY127" fmla="*/ 1557337 h 3905250"/>
                  <a:gd name="connsiteX128" fmla="*/ 4196562 w 5540715"/>
                  <a:gd name="connsiteY128" fmla="*/ 1538287 h 3905250"/>
                  <a:gd name="connsiteX129" fmla="*/ 4253712 w 5540715"/>
                  <a:gd name="connsiteY129" fmla="*/ 1509712 h 3905250"/>
                  <a:gd name="connsiteX130" fmla="*/ 4277525 w 5540715"/>
                  <a:gd name="connsiteY130" fmla="*/ 1500187 h 3905250"/>
                  <a:gd name="connsiteX131" fmla="*/ 4296575 w 5540715"/>
                  <a:gd name="connsiteY131" fmla="*/ 1490662 h 3905250"/>
                  <a:gd name="connsiteX132" fmla="*/ 4325150 w 5540715"/>
                  <a:gd name="connsiteY132" fmla="*/ 1485900 h 3905250"/>
                  <a:gd name="connsiteX133" fmla="*/ 4353725 w 5540715"/>
                  <a:gd name="connsiteY133" fmla="*/ 1476375 h 3905250"/>
                  <a:gd name="connsiteX134" fmla="*/ 4491837 w 5540715"/>
                  <a:gd name="connsiteY134" fmla="*/ 1481137 h 3905250"/>
                  <a:gd name="connsiteX135" fmla="*/ 4510887 w 5540715"/>
                  <a:gd name="connsiteY135" fmla="*/ 1495425 h 3905250"/>
                  <a:gd name="connsiteX136" fmla="*/ 4568037 w 5540715"/>
                  <a:gd name="connsiteY136" fmla="*/ 1528762 h 3905250"/>
                  <a:gd name="connsiteX137" fmla="*/ 4615662 w 5540715"/>
                  <a:gd name="connsiteY137" fmla="*/ 1571625 h 3905250"/>
                  <a:gd name="connsiteX138" fmla="*/ 4629950 w 5540715"/>
                  <a:gd name="connsiteY138" fmla="*/ 1590675 h 3905250"/>
                  <a:gd name="connsiteX139" fmla="*/ 4629950 w 5540715"/>
                  <a:gd name="connsiteY139" fmla="*/ 1690687 h 3905250"/>
                  <a:gd name="connsiteX140" fmla="*/ 4610900 w 5540715"/>
                  <a:gd name="connsiteY140" fmla="*/ 1724025 h 3905250"/>
                  <a:gd name="connsiteX141" fmla="*/ 4587087 w 5540715"/>
                  <a:gd name="connsiteY141" fmla="*/ 1785937 h 3905250"/>
                  <a:gd name="connsiteX142" fmla="*/ 4577562 w 5540715"/>
                  <a:gd name="connsiteY142" fmla="*/ 1809750 h 3905250"/>
                  <a:gd name="connsiteX143" fmla="*/ 4572800 w 5540715"/>
                  <a:gd name="connsiteY143" fmla="*/ 1828800 h 3905250"/>
                  <a:gd name="connsiteX144" fmla="*/ 4563275 w 5540715"/>
                  <a:gd name="connsiteY144" fmla="*/ 1876425 h 3905250"/>
                  <a:gd name="connsiteX145" fmla="*/ 4558512 w 5540715"/>
                  <a:gd name="connsiteY145" fmla="*/ 1909762 h 3905250"/>
                  <a:gd name="connsiteX146" fmla="*/ 4553750 w 5540715"/>
                  <a:gd name="connsiteY146" fmla="*/ 1938337 h 3905250"/>
                  <a:gd name="connsiteX147" fmla="*/ 4572800 w 5540715"/>
                  <a:gd name="connsiteY147" fmla="*/ 2133600 h 3905250"/>
                  <a:gd name="connsiteX148" fmla="*/ 4601375 w 5540715"/>
                  <a:gd name="connsiteY148" fmla="*/ 2162175 h 3905250"/>
                  <a:gd name="connsiteX149" fmla="*/ 4620425 w 5540715"/>
                  <a:gd name="connsiteY149" fmla="*/ 2166937 h 3905250"/>
                  <a:gd name="connsiteX150" fmla="*/ 4644237 w 5540715"/>
                  <a:gd name="connsiteY150" fmla="*/ 2181225 h 3905250"/>
                  <a:gd name="connsiteX151" fmla="*/ 4663287 w 5540715"/>
                  <a:gd name="connsiteY151" fmla="*/ 2185987 h 3905250"/>
                  <a:gd name="connsiteX152" fmla="*/ 4715675 w 5540715"/>
                  <a:gd name="connsiteY152" fmla="*/ 2195512 h 3905250"/>
                  <a:gd name="connsiteX153" fmla="*/ 4829975 w 5540715"/>
                  <a:gd name="connsiteY153" fmla="*/ 2185987 h 3905250"/>
                  <a:gd name="connsiteX154" fmla="*/ 4863312 w 5540715"/>
                  <a:gd name="connsiteY154" fmla="*/ 2166937 h 3905250"/>
                  <a:gd name="connsiteX155" fmla="*/ 4915700 w 5540715"/>
                  <a:gd name="connsiteY155" fmla="*/ 2147887 h 3905250"/>
                  <a:gd name="connsiteX156" fmla="*/ 4934750 w 5540715"/>
                  <a:gd name="connsiteY156" fmla="*/ 2133600 h 3905250"/>
                  <a:gd name="connsiteX157" fmla="*/ 4949037 w 5540715"/>
                  <a:gd name="connsiteY157" fmla="*/ 2128837 h 3905250"/>
                  <a:gd name="connsiteX158" fmla="*/ 4963325 w 5540715"/>
                  <a:gd name="connsiteY158" fmla="*/ 2114550 h 3905250"/>
                  <a:gd name="connsiteX159" fmla="*/ 4982375 w 5540715"/>
                  <a:gd name="connsiteY159" fmla="*/ 2100262 h 3905250"/>
                  <a:gd name="connsiteX160" fmla="*/ 5010950 w 5540715"/>
                  <a:gd name="connsiteY160" fmla="*/ 2081212 h 3905250"/>
                  <a:gd name="connsiteX161" fmla="*/ 5053812 w 5540715"/>
                  <a:gd name="connsiteY161" fmla="*/ 2038350 h 3905250"/>
                  <a:gd name="connsiteX162" fmla="*/ 5077625 w 5540715"/>
                  <a:gd name="connsiteY162" fmla="*/ 2019300 h 3905250"/>
                  <a:gd name="connsiteX163" fmla="*/ 5096675 w 5540715"/>
                  <a:gd name="connsiteY163" fmla="*/ 2000250 h 3905250"/>
                  <a:gd name="connsiteX164" fmla="*/ 5125250 w 5540715"/>
                  <a:gd name="connsiteY164" fmla="*/ 1981200 h 3905250"/>
                  <a:gd name="connsiteX165" fmla="*/ 5172875 w 5540715"/>
                  <a:gd name="connsiteY165" fmla="*/ 1943100 h 3905250"/>
                  <a:gd name="connsiteX166" fmla="*/ 5210975 w 5540715"/>
                  <a:gd name="connsiteY166" fmla="*/ 1909762 h 3905250"/>
                  <a:gd name="connsiteX167" fmla="*/ 5220500 w 5540715"/>
                  <a:gd name="connsiteY167" fmla="*/ 1895475 h 3905250"/>
                  <a:gd name="connsiteX168" fmla="*/ 5234787 w 5540715"/>
                  <a:gd name="connsiteY168" fmla="*/ 1876425 h 3905250"/>
                  <a:gd name="connsiteX169" fmla="*/ 5253837 w 5540715"/>
                  <a:gd name="connsiteY169" fmla="*/ 1838325 h 3905250"/>
                  <a:gd name="connsiteX170" fmla="*/ 5282412 w 5540715"/>
                  <a:gd name="connsiteY170" fmla="*/ 1790700 h 3905250"/>
                  <a:gd name="connsiteX171" fmla="*/ 5287175 w 5540715"/>
                  <a:gd name="connsiteY171" fmla="*/ 1771650 h 3905250"/>
                  <a:gd name="connsiteX172" fmla="*/ 5306225 w 5540715"/>
                  <a:gd name="connsiteY172" fmla="*/ 1743075 h 3905250"/>
                  <a:gd name="connsiteX173" fmla="*/ 5320512 w 5540715"/>
                  <a:gd name="connsiteY173" fmla="*/ 1709737 h 3905250"/>
                  <a:gd name="connsiteX174" fmla="*/ 5334800 w 5540715"/>
                  <a:gd name="connsiteY174" fmla="*/ 1695450 h 3905250"/>
                  <a:gd name="connsiteX175" fmla="*/ 5358612 w 5540715"/>
                  <a:gd name="connsiteY175" fmla="*/ 1647825 h 3905250"/>
                  <a:gd name="connsiteX176" fmla="*/ 5391950 w 5540715"/>
                  <a:gd name="connsiteY176" fmla="*/ 1581150 h 3905250"/>
                  <a:gd name="connsiteX177" fmla="*/ 5439575 w 5540715"/>
                  <a:gd name="connsiteY177" fmla="*/ 1452562 h 3905250"/>
                  <a:gd name="connsiteX178" fmla="*/ 5449100 w 5540715"/>
                  <a:gd name="connsiteY178" fmla="*/ 1414462 h 3905250"/>
                  <a:gd name="connsiteX179" fmla="*/ 5453862 w 5540715"/>
                  <a:gd name="connsiteY179" fmla="*/ 1381125 h 3905250"/>
                  <a:gd name="connsiteX180" fmla="*/ 5463387 w 5540715"/>
                  <a:gd name="connsiteY180" fmla="*/ 1181100 h 3905250"/>
                  <a:gd name="connsiteX181" fmla="*/ 5468150 w 5540715"/>
                  <a:gd name="connsiteY181" fmla="*/ 1157287 h 3905250"/>
                  <a:gd name="connsiteX182" fmla="*/ 5472912 w 5540715"/>
                  <a:gd name="connsiteY182" fmla="*/ 1128712 h 3905250"/>
                  <a:gd name="connsiteX183" fmla="*/ 5477675 w 5540715"/>
                  <a:gd name="connsiteY183" fmla="*/ 1095375 h 3905250"/>
                  <a:gd name="connsiteX184" fmla="*/ 5487200 w 5540715"/>
                  <a:gd name="connsiteY184" fmla="*/ 1066800 h 3905250"/>
                  <a:gd name="connsiteX185" fmla="*/ 5501487 w 5540715"/>
                  <a:gd name="connsiteY185" fmla="*/ 981075 h 3905250"/>
                  <a:gd name="connsiteX186" fmla="*/ 5501487 w 5540715"/>
                  <a:gd name="connsiteY186" fmla="*/ 981075 h 3905250"/>
                  <a:gd name="connsiteX187" fmla="*/ 5511012 w 5540715"/>
                  <a:gd name="connsiteY187" fmla="*/ 923925 h 3905250"/>
                  <a:gd name="connsiteX188" fmla="*/ 5515775 w 5540715"/>
                  <a:gd name="connsiteY188" fmla="*/ 890587 h 3905250"/>
                  <a:gd name="connsiteX189" fmla="*/ 5525300 w 5540715"/>
                  <a:gd name="connsiteY189" fmla="*/ 833437 h 3905250"/>
                  <a:gd name="connsiteX190" fmla="*/ 5530062 w 5540715"/>
                  <a:gd name="connsiteY190" fmla="*/ 804862 h 3905250"/>
                  <a:gd name="connsiteX191" fmla="*/ 5534825 w 5540715"/>
                  <a:gd name="connsiteY191" fmla="*/ 738187 h 3905250"/>
                  <a:gd name="connsiteX192" fmla="*/ 5520537 w 5540715"/>
                  <a:gd name="connsiteY192" fmla="*/ 466725 h 3905250"/>
                  <a:gd name="connsiteX193" fmla="*/ 5511012 w 5540715"/>
                  <a:gd name="connsiteY193" fmla="*/ 442912 h 3905250"/>
                  <a:gd name="connsiteX194" fmla="*/ 5491962 w 5540715"/>
                  <a:gd name="connsiteY194" fmla="*/ 390525 h 3905250"/>
                  <a:gd name="connsiteX195" fmla="*/ 5477675 w 5540715"/>
                  <a:gd name="connsiteY195" fmla="*/ 366712 h 3905250"/>
                  <a:gd name="connsiteX196" fmla="*/ 5453862 w 5540715"/>
                  <a:gd name="connsiteY196" fmla="*/ 347662 h 3905250"/>
                  <a:gd name="connsiteX197" fmla="*/ 5420525 w 5540715"/>
                  <a:gd name="connsiteY197" fmla="*/ 309562 h 3905250"/>
                  <a:gd name="connsiteX198" fmla="*/ 5401475 w 5540715"/>
                  <a:gd name="connsiteY198" fmla="*/ 300037 h 3905250"/>
                  <a:gd name="connsiteX199" fmla="*/ 5391950 w 5540715"/>
                  <a:gd name="connsiteY199" fmla="*/ 280987 h 3905250"/>
                  <a:gd name="connsiteX200" fmla="*/ 5358612 w 5540715"/>
                  <a:gd name="connsiteY200" fmla="*/ 257175 h 3905250"/>
                  <a:gd name="connsiteX201" fmla="*/ 5325275 w 5540715"/>
                  <a:gd name="connsiteY201" fmla="*/ 223837 h 3905250"/>
                  <a:gd name="connsiteX202" fmla="*/ 5244312 w 5540715"/>
                  <a:gd name="connsiteY202" fmla="*/ 133350 h 3905250"/>
                  <a:gd name="connsiteX203" fmla="*/ 5201450 w 5540715"/>
                  <a:gd name="connsiteY203" fmla="*/ 85725 h 3905250"/>
                  <a:gd name="connsiteX204" fmla="*/ 5163350 w 5540715"/>
                  <a:gd name="connsiteY204" fmla="*/ 71437 h 3905250"/>
                  <a:gd name="connsiteX205" fmla="*/ 5087150 w 5540715"/>
                  <a:gd name="connsiteY205" fmla="*/ 42862 h 3905250"/>
                  <a:gd name="connsiteX206" fmla="*/ 5039525 w 5540715"/>
                  <a:gd name="connsiteY206" fmla="*/ 23812 h 3905250"/>
                  <a:gd name="connsiteX207" fmla="*/ 5006187 w 5540715"/>
                  <a:gd name="connsiteY207" fmla="*/ 19050 h 3905250"/>
                  <a:gd name="connsiteX208" fmla="*/ 4982375 w 5540715"/>
                  <a:gd name="connsiteY208" fmla="*/ 9525 h 3905250"/>
                  <a:gd name="connsiteX209" fmla="*/ 4915700 w 5540715"/>
                  <a:gd name="connsiteY209" fmla="*/ 4762 h 3905250"/>
                  <a:gd name="connsiteX210" fmla="*/ 4858550 w 5540715"/>
                  <a:gd name="connsiteY210" fmla="*/ 0 h 3905250"/>
                  <a:gd name="connsiteX211" fmla="*/ 4749012 w 5540715"/>
                  <a:gd name="connsiteY211" fmla="*/ 14287 h 3905250"/>
                  <a:gd name="connsiteX212" fmla="*/ 4725200 w 5540715"/>
                  <a:gd name="connsiteY212" fmla="*/ 19050 h 3905250"/>
                  <a:gd name="connsiteX213" fmla="*/ 4668050 w 5540715"/>
                  <a:gd name="connsiteY213" fmla="*/ 42862 h 3905250"/>
                  <a:gd name="connsiteX214" fmla="*/ 4629950 w 5540715"/>
                  <a:gd name="connsiteY214" fmla="*/ 57150 h 3905250"/>
                  <a:gd name="connsiteX215" fmla="*/ 4548987 w 5540715"/>
                  <a:gd name="connsiteY215" fmla="*/ 104775 h 3905250"/>
                  <a:gd name="connsiteX216" fmla="*/ 4529937 w 5540715"/>
                  <a:gd name="connsiteY216" fmla="*/ 128587 h 3905250"/>
                  <a:gd name="connsiteX217" fmla="*/ 4510887 w 5540715"/>
                  <a:gd name="connsiteY217" fmla="*/ 147637 h 3905250"/>
                  <a:gd name="connsiteX218" fmla="*/ 4491837 w 5540715"/>
                  <a:gd name="connsiteY218" fmla="*/ 176212 h 3905250"/>
                  <a:gd name="connsiteX219" fmla="*/ 4458500 w 5540715"/>
                  <a:gd name="connsiteY219" fmla="*/ 247650 h 3905250"/>
                  <a:gd name="connsiteX220" fmla="*/ 4439450 w 5540715"/>
                  <a:gd name="connsiteY220" fmla="*/ 304800 h 3905250"/>
                  <a:gd name="connsiteX221" fmla="*/ 4420400 w 5540715"/>
                  <a:gd name="connsiteY221" fmla="*/ 366712 h 3905250"/>
                  <a:gd name="connsiteX222" fmla="*/ 4415637 w 5540715"/>
                  <a:gd name="connsiteY222" fmla="*/ 400050 h 3905250"/>
                  <a:gd name="connsiteX223" fmla="*/ 4406112 w 5540715"/>
                  <a:gd name="connsiteY223" fmla="*/ 423862 h 3905250"/>
                  <a:gd name="connsiteX224" fmla="*/ 4401350 w 5540715"/>
                  <a:gd name="connsiteY224" fmla="*/ 457200 h 3905250"/>
                  <a:gd name="connsiteX225" fmla="*/ 4391825 w 5540715"/>
                  <a:gd name="connsiteY225" fmla="*/ 519112 h 3905250"/>
                  <a:gd name="connsiteX226" fmla="*/ 4425162 w 5540715"/>
                  <a:gd name="connsiteY226" fmla="*/ 685800 h 3905250"/>
                  <a:gd name="connsiteX227" fmla="*/ 4434687 w 5540715"/>
                  <a:gd name="connsiteY227" fmla="*/ 728662 h 3905250"/>
                  <a:gd name="connsiteX228" fmla="*/ 4444212 w 5540715"/>
                  <a:gd name="connsiteY228" fmla="*/ 752475 h 3905250"/>
                  <a:gd name="connsiteX229" fmla="*/ 4439450 w 5540715"/>
                  <a:gd name="connsiteY229" fmla="*/ 819150 h 3905250"/>
                  <a:gd name="connsiteX230" fmla="*/ 4396587 w 5540715"/>
                  <a:gd name="connsiteY230" fmla="*/ 852487 h 3905250"/>
                  <a:gd name="connsiteX231" fmla="*/ 4382300 w 5540715"/>
                  <a:gd name="connsiteY231" fmla="*/ 866775 h 3905250"/>
                  <a:gd name="connsiteX232" fmla="*/ 4363250 w 5540715"/>
                  <a:gd name="connsiteY232" fmla="*/ 876300 h 3905250"/>
                  <a:gd name="connsiteX233" fmla="*/ 4329912 w 5540715"/>
                  <a:gd name="connsiteY233" fmla="*/ 900112 h 3905250"/>
                  <a:gd name="connsiteX234" fmla="*/ 4315625 w 5540715"/>
                  <a:gd name="connsiteY234" fmla="*/ 909637 h 3905250"/>
                  <a:gd name="connsiteX235" fmla="*/ 4296575 w 5540715"/>
                  <a:gd name="connsiteY235" fmla="*/ 923925 h 3905250"/>
                  <a:gd name="connsiteX236" fmla="*/ 4277525 w 5540715"/>
                  <a:gd name="connsiteY236" fmla="*/ 928687 h 3905250"/>
                  <a:gd name="connsiteX237" fmla="*/ 4248950 w 5540715"/>
                  <a:gd name="connsiteY237" fmla="*/ 938212 h 3905250"/>
                  <a:gd name="connsiteX238" fmla="*/ 4229900 w 5540715"/>
                  <a:gd name="connsiteY238" fmla="*/ 942975 h 3905250"/>
                  <a:gd name="connsiteX239" fmla="*/ 4215612 w 5540715"/>
                  <a:gd name="connsiteY239" fmla="*/ 947737 h 3905250"/>
                  <a:gd name="connsiteX240" fmla="*/ 4158462 w 5540715"/>
                  <a:gd name="connsiteY240" fmla="*/ 957262 h 3905250"/>
                  <a:gd name="connsiteX241" fmla="*/ 4120362 w 5540715"/>
                  <a:gd name="connsiteY241" fmla="*/ 966787 h 3905250"/>
                  <a:gd name="connsiteX242" fmla="*/ 4091787 w 5540715"/>
                  <a:gd name="connsiteY242" fmla="*/ 976312 h 3905250"/>
                  <a:gd name="connsiteX243" fmla="*/ 4067975 w 5540715"/>
                  <a:gd name="connsiteY243" fmla="*/ 985837 h 3905250"/>
                  <a:gd name="connsiteX244" fmla="*/ 4034637 w 5540715"/>
                  <a:gd name="connsiteY244" fmla="*/ 990600 h 3905250"/>
                  <a:gd name="connsiteX245" fmla="*/ 3967962 w 5540715"/>
                  <a:gd name="connsiteY245" fmla="*/ 1009650 h 3905250"/>
                  <a:gd name="connsiteX246" fmla="*/ 3939387 w 5540715"/>
                  <a:gd name="connsiteY246" fmla="*/ 1019175 h 3905250"/>
                  <a:gd name="connsiteX247" fmla="*/ 3906050 w 5540715"/>
                  <a:gd name="connsiteY247" fmla="*/ 1023937 h 3905250"/>
                  <a:gd name="connsiteX248" fmla="*/ 3744125 w 5540715"/>
                  <a:gd name="connsiteY248" fmla="*/ 1019175 h 3905250"/>
                  <a:gd name="connsiteX249" fmla="*/ 3715550 w 5540715"/>
                  <a:gd name="connsiteY249" fmla="*/ 1014412 h 3905250"/>
                  <a:gd name="connsiteX250" fmla="*/ 3677450 w 5540715"/>
                  <a:gd name="connsiteY250" fmla="*/ 1009650 h 3905250"/>
                  <a:gd name="connsiteX251" fmla="*/ 3548862 w 5540715"/>
                  <a:gd name="connsiteY251" fmla="*/ 1023937 h 3905250"/>
                  <a:gd name="connsiteX252" fmla="*/ 3506000 w 5540715"/>
                  <a:gd name="connsiteY252" fmla="*/ 1052512 h 3905250"/>
                  <a:gd name="connsiteX253" fmla="*/ 3486950 w 5540715"/>
                  <a:gd name="connsiteY253" fmla="*/ 1071562 h 3905250"/>
                  <a:gd name="connsiteX254" fmla="*/ 3463137 w 5540715"/>
                  <a:gd name="connsiteY254" fmla="*/ 1090612 h 3905250"/>
                  <a:gd name="connsiteX255" fmla="*/ 3425037 w 5540715"/>
                  <a:gd name="connsiteY255" fmla="*/ 1128712 h 3905250"/>
                  <a:gd name="connsiteX256" fmla="*/ 3396462 w 5540715"/>
                  <a:gd name="connsiteY256" fmla="*/ 1176337 h 3905250"/>
                  <a:gd name="connsiteX257" fmla="*/ 3363125 w 5540715"/>
                  <a:gd name="connsiteY257" fmla="*/ 1228725 h 3905250"/>
                  <a:gd name="connsiteX258" fmla="*/ 3353600 w 5540715"/>
                  <a:gd name="connsiteY258" fmla="*/ 1262062 h 3905250"/>
                  <a:gd name="connsiteX259" fmla="*/ 3348837 w 5540715"/>
                  <a:gd name="connsiteY259" fmla="*/ 1281112 h 3905250"/>
                  <a:gd name="connsiteX260" fmla="*/ 3339312 w 5540715"/>
                  <a:gd name="connsiteY260" fmla="*/ 1295400 h 3905250"/>
                  <a:gd name="connsiteX261" fmla="*/ 3329787 w 5540715"/>
                  <a:gd name="connsiteY261" fmla="*/ 1323975 h 3905250"/>
                  <a:gd name="connsiteX262" fmla="*/ 3301212 w 5540715"/>
                  <a:gd name="connsiteY262" fmla="*/ 1357312 h 3905250"/>
                  <a:gd name="connsiteX263" fmla="*/ 3291687 w 5540715"/>
                  <a:gd name="connsiteY263" fmla="*/ 1381125 h 3905250"/>
                  <a:gd name="connsiteX264" fmla="*/ 3248825 w 5540715"/>
                  <a:gd name="connsiteY264" fmla="*/ 1414462 h 3905250"/>
                  <a:gd name="connsiteX265" fmla="*/ 3234537 w 5540715"/>
                  <a:gd name="connsiteY265" fmla="*/ 1433512 h 3905250"/>
                  <a:gd name="connsiteX266" fmla="*/ 3220250 w 5540715"/>
                  <a:gd name="connsiteY266" fmla="*/ 1443037 h 3905250"/>
                  <a:gd name="connsiteX267" fmla="*/ 3172625 w 5540715"/>
                  <a:gd name="connsiteY267" fmla="*/ 1481137 h 3905250"/>
                  <a:gd name="connsiteX268" fmla="*/ 3153575 w 5540715"/>
                  <a:gd name="connsiteY268" fmla="*/ 1495425 h 3905250"/>
                  <a:gd name="connsiteX269" fmla="*/ 3129762 w 5540715"/>
                  <a:gd name="connsiteY269" fmla="*/ 1504950 h 3905250"/>
                  <a:gd name="connsiteX270" fmla="*/ 3110712 w 5540715"/>
                  <a:gd name="connsiteY270" fmla="*/ 1519237 h 3905250"/>
                  <a:gd name="connsiteX271" fmla="*/ 3096425 w 5540715"/>
                  <a:gd name="connsiteY271" fmla="*/ 1533525 h 3905250"/>
                  <a:gd name="connsiteX272" fmla="*/ 3072612 w 5540715"/>
                  <a:gd name="connsiteY272" fmla="*/ 1543050 h 3905250"/>
                  <a:gd name="connsiteX273" fmla="*/ 3058325 w 5540715"/>
                  <a:gd name="connsiteY273" fmla="*/ 1557337 h 3905250"/>
                  <a:gd name="connsiteX274" fmla="*/ 3034512 w 5540715"/>
                  <a:gd name="connsiteY274" fmla="*/ 1566862 h 3905250"/>
                  <a:gd name="connsiteX275" fmla="*/ 3015462 w 5540715"/>
                  <a:gd name="connsiteY275" fmla="*/ 1576387 h 3905250"/>
                  <a:gd name="connsiteX276" fmla="*/ 2967837 w 5540715"/>
                  <a:gd name="connsiteY276" fmla="*/ 1604962 h 3905250"/>
                  <a:gd name="connsiteX277" fmla="*/ 2953550 w 5540715"/>
                  <a:gd name="connsiteY277" fmla="*/ 1614487 h 3905250"/>
                  <a:gd name="connsiteX278" fmla="*/ 2939262 w 5540715"/>
                  <a:gd name="connsiteY278" fmla="*/ 1619250 h 3905250"/>
                  <a:gd name="connsiteX279" fmla="*/ 2910687 w 5540715"/>
                  <a:gd name="connsiteY279" fmla="*/ 1638300 h 3905250"/>
                  <a:gd name="connsiteX280" fmla="*/ 2896400 w 5540715"/>
                  <a:gd name="connsiteY280" fmla="*/ 1652587 h 3905250"/>
                  <a:gd name="connsiteX281" fmla="*/ 2834487 w 5540715"/>
                  <a:gd name="connsiteY281" fmla="*/ 1681162 h 3905250"/>
                  <a:gd name="connsiteX282" fmla="*/ 2791625 w 5540715"/>
                  <a:gd name="connsiteY282" fmla="*/ 1709737 h 3905250"/>
                  <a:gd name="connsiteX283" fmla="*/ 2767812 w 5540715"/>
                  <a:gd name="connsiteY283" fmla="*/ 1719262 h 3905250"/>
                  <a:gd name="connsiteX284" fmla="*/ 2753525 w 5540715"/>
                  <a:gd name="connsiteY284" fmla="*/ 1728787 h 3905250"/>
                  <a:gd name="connsiteX285" fmla="*/ 2739237 w 5540715"/>
                  <a:gd name="connsiteY285" fmla="*/ 1733550 h 3905250"/>
                  <a:gd name="connsiteX286" fmla="*/ 2724950 w 5540715"/>
                  <a:gd name="connsiteY286" fmla="*/ 1743075 h 3905250"/>
                  <a:gd name="connsiteX287" fmla="*/ 2663037 w 5540715"/>
                  <a:gd name="connsiteY287" fmla="*/ 1752600 h 3905250"/>
                  <a:gd name="connsiteX288" fmla="*/ 2596362 w 5540715"/>
                  <a:gd name="connsiteY288" fmla="*/ 1738312 h 3905250"/>
                  <a:gd name="connsiteX289" fmla="*/ 2572550 w 5540715"/>
                  <a:gd name="connsiteY289" fmla="*/ 1728788 h 3905250"/>
                  <a:gd name="connsiteX290" fmla="*/ 2524925 w 5540715"/>
                  <a:gd name="connsiteY290" fmla="*/ 1728787 h 3905250"/>
                  <a:gd name="connsiteX291" fmla="*/ 2470156 w 5540715"/>
                  <a:gd name="connsiteY291" fmla="*/ 1804987 h 3905250"/>
                  <a:gd name="connsiteX292" fmla="*/ 2389193 w 5540715"/>
                  <a:gd name="connsiteY292" fmla="*/ 1881187 h 3905250"/>
                  <a:gd name="connsiteX293" fmla="*/ 2315375 w 5540715"/>
                  <a:gd name="connsiteY293" fmla="*/ 1909762 h 3905250"/>
                  <a:gd name="connsiteX294" fmla="*/ 2253462 w 5540715"/>
                  <a:gd name="connsiteY294" fmla="*/ 1924050 h 3905250"/>
                  <a:gd name="connsiteX295" fmla="*/ 2234412 w 5540715"/>
                  <a:gd name="connsiteY295" fmla="*/ 1943100 h 3905250"/>
                  <a:gd name="connsiteX296" fmla="*/ 2220125 w 5540715"/>
                  <a:gd name="connsiteY296" fmla="*/ 1947862 h 3905250"/>
                  <a:gd name="connsiteX297" fmla="*/ 2186787 w 5540715"/>
                  <a:gd name="connsiteY297" fmla="*/ 1966912 h 3905250"/>
                  <a:gd name="connsiteX298" fmla="*/ 2148687 w 5540715"/>
                  <a:gd name="connsiteY298" fmla="*/ 1985962 h 3905250"/>
                  <a:gd name="connsiteX299" fmla="*/ 2072487 w 5540715"/>
                  <a:gd name="connsiteY299" fmla="*/ 1971675 h 3905250"/>
                  <a:gd name="connsiteX300" fmla="*/ 1996288 w 5540715"/>
                  <a:gd name="connsiteY300" fmla="*/ 1990725 h 3905250"/>
                  <a:gd name="connsiteX301" fmla="*/ 1939137 w 5540715"/>
                  <a:gd name="connsiteY301" fmla="*/ 2047875 h 3905250"/>
                  <a:gd name="connsiteX302" fmla="*/ 1910562 w 5540715"/>
                  <a:gd name="connsiteY302" fmla="*/ 2071687 h 3905250"/>
                  <a:gd name="connsiteX303" fmla="*/ 1886750 w 5540715"/>
                  <a:gd name="connsiteY303" fmla="*/ 2081212 h 3905250"/>
                  <a:gd name="connsiteX304" fmla="*/ 1858175 w 5540715"/>
                  <a:gd name="connsiteY304" fmla="*/ 2100262 h 3905250"/>
                  <a:gd name="connsiteX305" fmla="*/ 1834362 w 5540715"/>
                  <a:gd name="connsiteY305" fmla="*/ 2109787 h 3905250"/>
                  <a:gd name="connsiteX306" fmla="*/ 1815312 w 5540715"/>
                  <a:gd name="connsiteY306" fmla="*/ 2124075 h 3905250"/>
                  <a:gd name="connsiteX307" fmla="*/ 1796262 w 5540715"/>
                  <a:gd name="connsiteY307" fmla="*/ 2133600 h 3905250"/>
                  <a:gd name="connsiteX308" fmla="*/ 1786737 w 5540715"/>
                  <a:gd name="connsiteY308" fmla="*/ 2147887 h 3905250"/>
                  <a:gd name="connsiteX309" fmla="*/ 1772450 w 5540715"/>
                  <a:gd name="connsiteY309" fmla="*/ 2152650 h 3905250"/>
                  <a:gd name="connsiteX310" fmla="*/ 1753400 w 5540715"/>
                  <a:gd name="connsiteY310" fmla="*/ 2166937 h 3905250"/>
                  <a:gd name="connsiteX311" fmla="*/ 1696250 w 5540715"/>
                  <a:gd name="connsiteY311" fmla="*/ 2219325 h 3905250"/>
                  <a:gd name="connsiteX312" fmla="*/ 1672437 w 5540715"/>
                  <a:gd name="connsiteY312" fmla="*/ 2238375 h 3905250"/>
                  <a:gd name="connsiteX313" fmla="*/ 1648625 w 5540715"/>
                  <a:gd name="connsiteY313" fmla="*/ 2252662 h 3905250"/>
                  <a:gd name="connsiteX314" fmla="*/ 1615287 w 5540715"/>
                  <a:gd name="connsiteY314" fmla="*/ 2286000 h 3905250"/>
                  <a:gd name="connsiteX315" fmla="*/ 1591475 w 5540715"/>
                  <a:gd name="connsiteY315" fmla="*/ 2305050 h 3905250"/>
                  <a:gd name="connsiteX316" fmla="*/ 1577187 w 5540715"/>
                  <a:gd name="connsiteY316" fmla="*/ 2314575 h 3905250"/>
                  <a:gd name="connsiteX317" fmla="*/ 1562900 w 5540715"/>
                  <a:gd name="connsiteY317" fmla="*/ 2328862 h 3905250"/>
                  <a:gd name="connsiteX318" fmla="*/ 1558137 w 5540715"/>
                  <a:gd name="connsiteY318" fmla="*/ 2343150 h 3905250"/>
                  <a:gd name="connsiteX319" fmla="*/ 1520037 w 5540715"/>
                  <a:gd name="connsiteY319" fmla="*/ 2366962 h 3905250"/>
                  <a:gd name="connsiteX320" fmla="*/ 1496225 w 5540715"/>
                  <a:gd name="connsiteY320" fmla="*/ 2381250 h 3905250"/>
                  <a:gd name="connsiteX321" fmla="*/ 1477175 w 5540715"/>
                  <a:gd name="connsiteY321" fmla="*/ 2395537 h 3905250"/>
                  <a:gd name="connsiteX322" fmla="*/ 1462887 w 5540715"/>
                  <a:gd name="connsiteY322" fmla="*/ 2400300 h 3905250"/>
                  <a:gd name="connsiteX323" fmla="*/ 1424787 w 5540715"/>
                  <a:gd name="connsiteY323" fmla="*/ 2419350 h 3905250"/>
                  <a:gd name="connsiteX324" fmla="*/ 1405737 w 5540715"/>
                  <a:gd name="connsiteY324" fmla="*/ 2428875 h 3905250"/>
                  <a:gd name="connsiteX325" fmla="*/ 1362875 w 5540715"/>
                  <a:gd name="connsiteY325" fmla="*/ 2462212 h 3905250"/>
                  <a:gd name="connsiteX326" fmla="*/ 1329537 w 5540715"/>
                  <a:gd name="connsiteY326" fmla="*/ 2476500 h 3905250"/>
                  <a:gd name="connsiteX327" fmla="*/ 1310487 w 5540715"/>
                  <a:gd name="connsiteY327" fmla="*/ 2490787 h 3905250"/>
                  <a:gd name="connsiteX328" fmla="*/ 1262862 w 5540715"/>
                  <a:gd name="connsiteY328" fmla="*/ 2514600 h 3905250"/>
                  <a:gd name="connsiteX329" fmla="*/ 1224762 w 5540715"/>
                  <a:gd name="connsiteY329" fmla="*/ 2538412 h 3905250"/>
                  <a:gd name="connsiteX330" fmla="*/ 1210475 w 5540715"/>
                  <a:gd name="connsiteY330" fmla="*/ 2543175 h 3905250"/>
                  <a:gd name="connsiteX331" fmla="*/ 1191425 w 5540715"/>
                  <a:gd name="connsiteY331" fmla="*/ 2557462 h 3905250"/>
                  <a:gd name="connsiteX332" fmla="*/ 1129512 w 5540715"/>
                  <a:gd name="connsiteY332" fmla="*/ 2600325 h 3905250"/>
                  <a:gd name="connsiteX333" fmla="*/ 1100937 w 5540715"/>
                  <a:gd name="connsiteY333" fmla="*/ 2624137 h 3905250"/>
                  <a:gd name="connsiteX334" fmla="*/ 1086650 w 5540715"/>
                  <a:gd name="connsiteY334" fmla="*/ 2638425 h 3905250"/>
                  <a:gd name="connsiteX335" fmla="*/ 1077125 w 5540715"/>
                  <a:gd name="connsiteY335" fmla="*/ 2652712 h 3905250"/>
                  <a:gd name="connsiteX336" fmla="*/ 1053312 w 5540715"/>
                  <a:gd name="connsiteY33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72300 w 5540715"/>
                  <a:gd name="connsiteY14" fmla="*/ 3019425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404025 w 5540715"/>
                  <a:gd name="connsiteY14" fmla="*/ 2974975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</a:cxnLst>
                <a:rect l="l" t="t" r="r" b="b"/>
                <a:pathLst>
                  <a:path w="5540715" h="3905250">
                    <a:moveTo>
                      <a:pt x="1053312" y="2667000"/>
                    </a:moveTo>
                    <a:cubicBezTo>
                      <a:pt x="1045374" y="2671763"/>
                      <a:pt x="1037626" y="2676855"/>
                      <a:pt x="1029500" y="2681287"/>
                    </a:cubicBezTo>
                    <a:cubicBezTo>
                      <a:pt x="1020151" y="2686387"/>
                      <a:pt x="1009649" y="2689468"/>
                      <a:pt x="1000925" y="2695575"/>
                    </a:cubicBezTo>
                    <a:cubicBezTo>
                      <a:pt x="993568" y="2700725"/>
                      <a:pt x="989183" y="2709405"/>
                      <a:pt x="981875" y="2714625"/>
                    </a:cubicBezTo>
                    <a:cubicBezTo>
                      <a:pt x="966810" y="2725386"/>
                      <a:pt x="934250" y="2743200"/>
                      <a:pt x="934250" y="2743200"/>
                    </a:cubicBezTo>
                    <a:cubicBezTo>
                      <a:pt x="916430" y="2766959"/>
                      <a:pt x="909182" y="2778494"/>
                      <a:pt x="881862" y="2800350"/>
                    </a:cubicBezTo>
                    <a:cubicBezTo>
                      <a:pt x="873925" y="2806700"/>
                      <a:pt x="864919" y="2811907"/>
                      <a:pt x="858050" y="2819400"/>
                    </a:cubicBezTo>
                    <a:cubicBezTo>
                      <a:pt x="847323" y="2831102"/>
                      <a:pt x="840701" y="2846275"/>
                      <a:pt x="829475" y="2857500"/>
                    </a:cubicBezTo>
                    <a:lnTo>
                      <a:pt x="815187" y="2871787"/>
                    </a:lnTo>
                    <a:cubicBezTo>
                      <a:pt x="803016" y="2878931"/>
                      <a:pt x="774177" y="2887662"/>
                      <a:pt x="756450" y="2900362"/>
                    </a:cubicBezTo>
                    <a:cubicBezTo>
                      <a:pt x="738723" y="2913062"/>
                      <a:pt x="720467" y="2932906"/>
                      <a:pt x="708825" y="2947987"/>
                    </a:cubicBezTo>
                    <a:cubicBezTo>
                      <a:pt x="697183" y="2963068"/>
                      <a:pt x="721725" y="2982068"/>
                      <a:pt x="686600" y="2990850"/>
                    </a:cubicBezTo>
                    <a:cubicBezTo>
                      <a:pt x="681837" y="2994025"/>
                      <a:pt x="677783" y="2998692"/>
                      <a:pt x="672312" y="3000375"/>
                    </a:cubicBezTo>
                    <a:cubicBezTo>
                      <a:pt x="655065" y="3005682"/>
                      <a:pt x="640826" y="3018895"/>
                      <a:pt x="596112" y="3014662"/>
                    </a:cubicBezTo>
                    <a:cubicBezTo>
                      <a:pt x="551398" y="3010429"/>
                      <a:pt x="462762" y="2977356"/>
                      <a:pt x="404025" y="2974975"/>
                    </a:cubicBezTo>
                    <a:lnTo>
                      <a:pt x="243687" y="3000375"/>
                    </a:lnTo>
                    <a:cubicBezTo>
                      <a:pt x="186930" y="3034429"/>
                      <a:pt x="203096" y="3049246"/>
                      <a:pt x="157962" y="3071812"/>
                    </a:cubicBezTo>
                    <a:cubicBezTo>
                      <a:pt x="142873" y="3089919"/>
                      <a:pt x="113626" y="3126770"/>
                      <a:pt x="96050" y="3138487"/>
                    </a:cubicBezTo>
                    <a:lnTo>
                      <a:pt x="81762" y="3148012"/>
                    </a:lnTo>
                    <a:cubicBezTo>
                      <a:pt x="49976" y="3200991"/>
                      <a:pt x="85443" y="3140497"/>
                      <a:pt x="53187" y="3200400"/>
                    </a:cubicBezTo>
                    <a:cubicBezTo>
                      <a:pt x="47119" y="3211669"/>
                      <a:pt x="40487" y="3222625"/>
                      <a:pt x="34137" y="3233737"/>
                    </a:cubicBezTo>
                    <a:cubicBezTo>
                      <a:pt x="30962" y="3244850"/>
                      <a:pt x="27415" y="3255863"/>
                      <a:pt x="24612" y="3267075"/>
                    </a:cubicBezTo>
                    <a:cubicBezTo>
                      <a:pt x="21062" y="3281274"/>
                      <a:pt x="18439" y="3295690"/>
                      <a:pt x="15087" y="3309937"/>
                    </a:cubicBezTo>
                    <a:cubicBezTo>
                      <a:pt x="12089" y="3322680"/>
                      <a:pt x="8737" y="3335337"/>
                      <a:pt x="5562" y="3348037"/>
                    </a:cubicBezTo>
                    <a:cubicBezTo>
                      <a:pt x="-1538" y="3454550"/>
                      <a:pt x="-2165" y="3428922"/>
                      <a:pt x="5562" y="3571875"/>
                    </a:cubicBezTo>
                    <a:cubicBezTo>
                      <a:pt x="6605" y="3591167"/>
                      <a:pt x="14822" y="3605826"/>
                      <a:pt x="19850" y="3624262"/>
                    </a:cubicBezTo>
                    <a:cubicBezTo>
                      <a:pt x="21980" y="3632072"/>
                      <a:pt x="21606" y="3640559"/>
                      <a:pt x="24612" y="3648075"/>
                    </a:cubicBezTo>
                    <a:cubicBezTo>
                      <a:pt x="28050" y="3656670"/>
                      <a:pt x="34760" y="3663608"/>
                      <a:pt x="38900" y="3671887"/>
                    </a:cubicBezTo>
                    <a:cubicBezTo>
                      <a:pt x="70817" y="3735720"/>
                      <a:pt x="25243" y="3658547"/>
                      <a:pt x="62712" y="3714750"/>
                    </a:cubicBezTo>
                    <a:cubicBezTo>
                      <a:pt x="67847" y="3722452"/>
                      <a:pt x="70976" y="3731534"/>
                      <a:pt x="77000" y="3738562"/>
                    </a:cubicBezTo>
                    <a:cubicBezTo>
                      <a:pt x="83051" y="3745622"/>
                      <a:pt x="103710" y="3753470"/>
                      <a:pt x="110337" y="3757612"/>
                    </a:cubicBezTo>
                    <a:cubicBezTo>
                      <a:pt x="117068" y="3761819"/>
                      <a:pt x="122710" y="3767608"/>
                      <a:pt x="129387" y="3771900"/>
                    </a:cubicBezTo>
                    <a:cubicBezTo>
                      <a:pt x="144960" y="3781911"/>
                      <a:pt x="162201" y="3789367"/>
                      <a:pt x="177012" y="3800475"/>
                    </a:cubicBezTo>
                    <a:cubicBezTo>
                      <a:pt x="266148" y="3867327"/>
                      <a:pt x="172392" y="3800560"/>
                      <a:pt x="243687" y="3843337"/>
                    </a:cubicBezTo>
                    <a:cubicBezTo>
                      <a:pt x="264057" y="3855559"/>
                      <a:pt x="259537" y="3859733"/>
                      <a:pt x="281787" y="3867150"/>
                    </a:cubicBezTo>
                    <a:cubicBezTo>
                      <a:pt x="294206" y="3871290"/>
                      <a:pt x="307468" y="3872535"/>
                      <a:pt x="319887" y="3876675"/>
                    </a:cubicBezTo>
                    <a:cubicBezTo>
                      <a:pt x="331357" y="3880498"/>
                      <a:pt x="341464" y="3888162"/>
                      <a:pt x="353225" y="3890962"/>
                    </a:cubicBezTo>
                    <a:cubicBezTo>
                      <a:pt x="395266" y="3900972"/>
                      <a:pt x="453977" y="3902617"/>
                      <a:pt x="496100" y="3905250"/>
                    </a:cubicBezTo>
                    <a:lnTo>
                      <a:pt x="881862" y="3900487"/>
                    </a:lnTo>
                    <a:cubicBezTo>
                      <a:pt x="918402" y="3899784"/>
                      <a:pt x="954853" y="3895725"/>
                      <a:pt x="991400" y="3895725"/>
                    </a:cubicBezTo>
                    <a:cubicBezTo>
                      <a:pt x="1072378" y="3895725"/>
                      <a:pt x="1153325" y="3898900"/>
                      <a:pt x="1234287" y="3900487"/>
                    </a:cubicBezTo>
                    <a:cubicBezTo>
                      <a:pt x="1293025" y="3898900"/>
                      <a:pt x="1351883" y="3899814"/>
                      <a:pt x="1410500" y="3895725"/>
                    </a:cubicBezTo>
                    <a:cubicBezTo>
                      <a:pt x="1417121" y="3895263"/>
                      <a:pt x="1442908" y="3884050"/>
                      <a:pt x="1453362" y="3881437"/>
                    </a:cubicBezTo>
                    <a:cubicBezTo>
                      <a:pt x="1459712" y="3879850"/>
                      <a:pt x="1466202" y="3878745"/>
                      <a:pt x="1472412" y="3876675"/>
                    </a:cubicBezTo>
                    <a:cubicBezTo>
                      <a:pt x="1479811" y="3874209"/>
                      <a:pt x="1500490" y="3864614"/>
                      <a:pt x="1510512" y="3862387"/>
                    </a:cubicBezTo>
                    <a:cubicBezTo>
                      <a:pt x="1519938" y="3860292"/>
                      <a:pt x="1529562" y="3859212"/>
                      <a:pt x="1539087" y="3857625"/>
                    </a:cubicBezTo>
                    <a:cubicBezTo>
                      <a:pt x="1551787" y="3848100"/>
                      <a:pt x="1565962" y="3840275"/>
                      <a:pt x="1577187" y="3829050"/>
                    </a:cubicBezTo>
                    <a:lnTo>
                      <a:pt x="1610525" y="3795712"/>
                    </a:lnTo>
                    <a:cubicBezTo>
                      <a:pt x="1615287" y="3790950"/>
                      <a:pt x="1619332" y="3785340"/>
                      <a:pt x="1624812" y="3781425"/>
                    </a:cubicBezTo>
                    <a:cubicBezTo>
                      <a:pt x="1699418" y="3728134"/>
                      <a:pt x="1626161" y="3783220"/>
                      <a:pt x="1677200" y="3738562"/>
                    </a:cubicBezTo>
                    <a:cubicBezTo>
                      <a:pt x="1683174" y="3733335"/>
                      <a:pt x="1690637" y="3729888"/>
                      <a:pt x="1696250" y="3724275"/>
                    </a:cubicBezTo>
                    <a:cubicBezTo>
                      <a:pt x="1701863" y="3718662"/>
                      <a:pt x="1704511" y="3710391"/>
                      <a:pt x="1710537" y="3705225"/>
                    </a:cubicBezTo>
                    <a:cubicBezTo>
                      <a:pt x="1715927" y="3700605"/>
                      <a:pt x="1723567" y="3699463"/>
                      <a:pt x="1729587" y="3695700"/>
                    </a:cubicBezTo>
                    <a:cubicBezTo>
                      <a:pt x="1736318" y="3691493"/>
                      <a:pt x="1742663" y="3686639"/>
                      <a:pt x="1748637" y="3681412"/>
                    </a:cubicBezTo>
                    <a:cubicBezTo>
                      <a:pt x="1755395" y="3675498"/>
                      <a:pt x="1761773" y="3669120"/>
                      <a:pt x="1767687" y="3662362"/>
                    </a:cubicBezTo>
                    <a:cubicBezTo>
                      <a:pt x="1772914" y="3656388"/>
                      <a:pt x="1775948" y="3648478"/>
                      <a:pt x="1781975" y="3643312"/>
                    </a:cubicBezTo>
                    <a:cubicBezTo>
                      <a:pt x="1787365" y="3638692"/>
                      <a:pt x="1794861" y="3637309"/>
                      <a:pt x="1801025" y="3633787"/>
                    </a:cubicBezTo>
                    <a:cubicBezTo>
                      <a:pt x="1805995" y="3630947"/>
                      <a:pt x="1810550" y="3627437"/>
                      <a:pt x="1815312" y="3624262"/>
                    </a:cubicBezTo>
                    <a:cubicBezTo>
                      <a:pt x="1838519" y="3589452"/>
                      <a:pt x="1807631" y="3630664"/>
                      <a:pt x="1843887" y="3600450"/>
                    </a:cubicBezTo>
                    <a:cubicBezTo>
                      <a:pt x="1872608" y="3576515"/>
                      <a:pt x="1833588" y="3592769"/>
                      <a:pt x="1867700" y="3581400"/>
                    </a:cubicBezTo>
                    <a:cubicBezTo>
                      <a:pt x="1877224" y="3552824"/>
                      <a:pt x="1864525" y="3578225"/>
                      <a:pt x="1886750" y="3562350"/>
                    </a:cubicBezTo>
                    <a:cubicBezTo>
                      <a:pt x="1894058" y="3557130"/>
                      <a:pt x="1899450" y="3549650"/>
                      <a:pt x="1905800" y="3543300"/>
                    </a:cubicBezTo>
                    <a:cubicBezTo>
                      <a:pt x="1907387" y="3538537"/>
                      <a:pt x="1907550" y="3533028"/>
                      <a:pt x="1910562" y="3529012"/>
                    </a:cubicBezTo>
                    <a:cubicBezTo>
                      <a:pt x="1964252" y="3457426"/>
                      <a:pt x="1908237" y="3541749"/>
                      <a:pt x="1953425" y="3490912"/>
                    </a:cubicBezTo>
                    <a:cubicBezTo>
                      <a:pt x="1961030" y="3482356"/>
                      <a:pt x="1965606" y="3471495"/>
                      <a:pt x="1972475" y="3462337"/>
                    </a:cubicBezTo>
                    <a:cubicBezTo>
                      <a:pt x="1982000" y="3449637"/>
                      <a:pt x="1992882" y="3437850"/>
                      <a:pt x="2001050" y="3424237"/>
                    </a:cubicBezTo>
                    <a:cubicBezTo>
                      <a:pt x="2042568" y="3355040"/>
                      <a:pt x="1989934" y="3440912"/>
                      <a:pt x="2029625" y="3381375"/>
                    </a:cubicBezTo>
                    <a:cubicBezTo>
                      <a:pt x="2034760" y="3373673"/>
                      <a:pt x="2038777" y="3365264"/>
                      <a:pt x="2043912" y="3357562"/>
                    </a:cubicBezTo>
                    <a:cubicBezTo>
                      <a:pt x="2048315" y="3350957"/>
                      <a:pt x="2054345" y="3345451"/>
                      <a:pt x="2058200" y="3338512"/>
                    </a:cubicBezTo>
                    <a:cubicBezTo>
                      <a:pt x="2062352" y="3331039"/>
                      <a:pt x="2066931" y="3325812"/>
                      <a:pt x="2067725" y="3314700"/>
                    </a:cubicBezTo>
                    <a:cubicBezTo>
                      <a:pt x="2068519" y="3303588"/>
                      <a:pt x="2075133" y="3300677"/>
                      <a:pt x="2062962" y="3271837"/>
                    </a:cubicBezTo>
                    <a:cubicBezTo>
                      <a:pt x="2050791" y="3242997"/>
                      <a:pt x="2034388" y="3208602"/>
                      <a:pt x="1994700" y="3141662"/>
                    </a:cubicBezTo>
                    <a:cubicBezTo>
                      <a:pt x="1955012" y="3074722"/>
                      <a:pt x="1810285" y="2946929"/>
                      <a:pt x="1824837" y="2870200"/>
                    </a:cubicBezTo>
                    <a:cubicBezTo>
                      <a:pt x="1839389" y="2793471"/>
                      <a:pt x="2026449" y="2728648"/>
                      <a:pt x="2082012" y="2681287"/>
                    </a:cubicBezTo>
                    <a:cubicBezTo>
                      <a:pt x="2137575" y="2633926"/>
                      <a:pt x="2141543" y="2608262"/>
                      <a:pt x="2158212" y="2586037"/>
                    </a:cubicBezTo>
                    <a:cubicBezTo>
                      <a:pt x="2174881" y="2563812"/>
                      <a:pt x="2175382" y="2557901"/>
                      <a:pt x="2182025" y="2547937"/>
                    </a:cubicBezTo>
                    <a:cubicBezTo>
                      <a:pt x="2211466" y="2503776"/>
                      <a:pt x="2179414" y="2541292"/>
                      <a:pt x="2215362" y="2509837"/>
                    </a:cubicBezTo>
                    <a:cubicBezTo>
                      <a:pt x="2222120" y="2503923"/>
                      <a:pt x="2226528" y="2495087"/>
                      <a:pt x="2234412" y="2490787"/>
                    </a:cubicBezTo>
                    <a:cubicBezTo>
                      <a:pt x="2244558" y="2485253"/>
                      <a:pt x="2256786" y="2484917"/>
                      <a:pt x="2267750" y="2481262"/>
                    </a:cubicBezTo>
                    <a:cubicBezTo>
                      <a:pt x="2275860" y="2478559"/>
                      <a:pt x="2283314" y="2473986"/>
                      <a:pt x="2291562" y="2471737"/>
                    </a:cubicBezTo>
                    <a:cubicBezTo>
                      <a:pt x="2316862" y="2464837"/>
                      <a:pt x="2368777" y="2464144"/>
                      <a:pt x="2386812" y="2462212"/>
                    </a:cubicBezTo>
                    <a:cubicBezTo>
                      <a:pt x="2409135" y="2459820"/>
                      <a:pt x="2431262" y="2455862"/>
                      <a:pt x="2453487" y="2452687"/>
                    </a:cubicBezTo>
                    <a:cubicBezTo>
                      <a:pt x="2494846" y="2446779"/>
                      <a:pt x="2475812" y="2450128"/>
                      <a:pt x="2510637" y="2443162"/>
                    </a:cubicBezTo>
                    <a:cubicBezTo>
                      <a:pt x="2516987" y="2439987"/>
                      <a:pt x="2523039" y="2436130"/>
                      <a:pt x="2529687" y="2433637"/>
                    </a:cubicBezTo>
                    <a:cubicBezTo>
                      <a:pt x="2558079" y="2422991"/>
                      <a:pt x="2622755" y="2424621"/>
                      <a:pt x="2634462" y="2424112"/>
                    </a:cubicBezTo>
                    <a:lnTo>
                      <a:pt x="2767812" y="2419350"/>
                    </a:lnTo>
                    <a:cubicBezTo>
                      <a:pt x="2775750" y="2417762"/>
                      <a:pt x="2783946" y="2417147"/>
                      <a:pt x="2791625" y="2414587"/>
                    </a:cubicBezTo>
                    <a:cubicBezTo>
                      <a:pt x="2812311" y="2407692"/>
                      <a:pt x="2811104" y="2402413"/>
                      <a:pt x="2829725" y="2390775"/>
                    </a:cubicBezTo>
                    <a:cubicBezTo>
                      <a:pt x="2835745" y="2387012"/>
                      <a:pt x="2842868" y="2385188"/>
                      <a:pt x="2848775" y="2381250"/>
                    </a:cubicBezTo>
                    <a:cubicBezTo>
                      <a:pt x="2861984" y="2372444"/>
                      <a:pt x="2874175" y="2362200"/>
                      <a:pt x="2886875" y="2352675"/>
                    </a:cubicBezTo>
                    <a:cubicBezTo>
                      <a:pt x="2893225" y="2347912"/>
                      <a:pt x="2899321" y="2342790"/>
                      <a:pt x="2905925" y="2338387"/>
                    </a:cubicBezTo>
                    <a:cubicBezTo>
                      <a:pt x="2910687" y="2335212"/>
                      <a:pt x="2915815" y="2332526"/>
                      <a:pt x="2920212" y="2328862"/>
                    </a:cubicBezTo>
                    <a:cubicBezTo>
                      <a:pt x="2925386" y="2324550"/>
                      <a:pt x="2928476" y="2317587"/>
                      <a:pt x="2934500" y="2314575"/>
                    </a:cubicBezTo>
                    <a:cubicBezTo>
                      <a:pt x="2941740" y="2310955"/>
                      <a:pt x="2950375" y="2311400"/>
                      <a:pt x="2958312" y="2309812"/>
                    </a:cubicBezTo>
                    <a:cubicBezTo>
                      <a:pt x="2966250" y="2305050"/>
                      <a:pt x="2974423" y="2300660"/>
                      <a:pt x="2982125" y="2295525"/>
                    </a:cubicBezTo>
                    <a:cubicBezTo>
                      <a:pt x="2988730" y="2291122"/>
                      <a:pt x="2994236" y="2285092"/>
                      <a:pt x="3001175" y="2281237"/>
                    </a:cubicBezTo>
                    <a:cubicBezTo>
                      <a:pt x="3008648" y="2277085"/>
                      <a:pt x="3017706" y="2276192"/>
                      <a:pt x="3024987" y="2271712"/>
                    </a:cubicBezTo>
                    <a:cubicBezTo>
                      <a:pt x="3038507" y="2263392"/>
                      <a:pt x="3049304" y="2251013"/>
                      <a:pt x="3063087" y="2243137"/>
                    </a:cubicBezTo>
                    <a:cubicBezTo>
                      <a:pt x="3074200" y="2236787"/>
                      <a:pt x="3086074" y="2231615"/>
                      <a:pt x="3096425" y="2224087"/>
                    </a:cubicBezTo>
                    <a:cubicBezTo>
                      <a:pt x="3103688" y="2218805"/>
                      <a:pt x="3108003" y="2210018"/>
                      <a:pt x="3115475" y="2205037"/>
                    </a:cubicBezTo>
                    <a:cubicBezTo>
                      <a:pt x="3127289" y="2197161"/>
                      <a:pt x="3141310" y="2193141"/>
                      <a:pt x="3153575" y="2185987"/>
                    </a:cubicBezTo>
                    <a:cubicBezTo>
                      <a:pt x="3160431" y="2181988"/>
                      <a:pt x="3166498" y="2176746"/>
                      <a:pt x="3172625" y="2171700"/>
                    </a:cubicBezTo>
                    <a:cubicBezTo>
                      <a:pt x="3193493" y="2154514"/>
                      <a:pt x="3212310" y="2134700"/>
                      <a:pt x="3234537" y="2119312"/>
                    </a:cubicBezTo>
                    <a:lnTo>
                      <a:pt x="3296450" y="2076450"/>
                    </a:lnTo>
                    <a:cubicBezTo>
                      <a:pt x="3307638" y="2068619"/>
                      <a:pt x="3318559" y="2060410"/>
                      <a:pt x="3329787" y="2052637"/>
                    </a:cubicBezTo>
                    <a:cubicBezTo>
                      <a:pt x="3339199" y="2046121"/>
                      <a:pt x="3348837" y="2039937"/>
                      <a:pt x="3358362" y="2033587"/>
                    </a:cubicBezTo>
                    <a:cubicBezTo>
                      <a:pt x="3380998" y="2018496"/>
                      <a:pt x="3395544" y="2007852"/>
                      <a:pt x="3420275" y="1995487"/>
                    </a:cubicBezTo>
                    <a:cubicBezTo>
                      <a:pt x="3431088" y="1990080"/>
                      <a:pt x="3442967" y="1986932"/>
                      <a:pt x="3453612" y="1981200"/>
                    </a:cubicBezTo>
                    <a:cubicBezTo>
                      <a:pt x="3463691" y="1975773"/>
                      <a:pt x="3472299" y="1967918"/>
                      <a:pt x="3482187" y="1962150"/>
                    </a:cubicBezTo>
                    <a:cubicBezTo>
                      <a:pt x="3550962" y="1922031"/>
                      <a:pt x="3473884" y="1972195"/>
                      <a:pt x="3534575" y="1933575"/>
                    </a:cubicBezTo>
                    <a:cubicBezTo>
                      <a:pt x="3544233" y="1927429"/>
                      <a:pt x="3553294" y="1920349"/>
                      <a:pt x="3563150" y="1914525"/>
                    </a:cubicBezTo>
                    <a:cubicBezTo>
                      <a:pt x="3588240" y="1899699"/>
                      <a:pt x="3614107" y="1886225"/>
                      <a:pt x="3639350" y="1871662"/>
                    </a:cubicBezTo>
                    <a:cubicBezTo>
                      <a:pt x="3655386" y="1862410"/>
                      <a:pt x="3671018" y="1852474"/>
                      <a:pt x="3686975" y="1843087"/>
                    </a:cubicBezTo>
                    <a:cubicBezTo>
                      <a:pt x="3698007" y="1836598"/>
                      <a:pt x="3710318" y="1832032"/>
                      <a:pt x="3720312" y="1824037"/>
                    </a:cubicBezTo>
                    <a:cubicBezTo>
                      <a:pt x="3728250" y="1817687"/>
                      <a:pt x="3735201" y="1809855"/>
                      <a:pt x="3744125" y="1804987"/>
                    </a:cubicBezTo>
                    <a:cubicBezTo>
                      <a:pt x="3752939" y="1800179"/>
                      <a:pt x="3763175" y="1798637"/>
                      <a:pt x="3772700" y="1795462"/>
                    </a:cubicBezTo>
                    <a:cubicBezTo>
                      <a:pt x="3780637" y="1789112"/>
                      <a:pt x="3787732" y="1781534"/>
                      <a:pt x="3796512" y="1776412"/>
                    </a:cubicBezTo>
                    <a:cubicBezTo>
                      <a:pt x="3806955" y="1770320"/>
                      <a:pt x="3818873" y="1767191"/>
                      <a:pt x="3829850" y="1762125"/>
                    </a:cubicBezTo>
                    <a:cubicBezTo>
                      <a:pt x="3839519" y="1757662"/>
                      <a:pt x="3849076" y="1752937"/>
                      <a:pt x="3858425" y="1747837"/>
                    </a:cubicBezTo>
                    <a:cubicBezTo>
                      <a:pt x="3866551" y="1743405"/>
                      <a:pt x="3873849" y="1737464"/>
                      <a:pt x="3882237" y="1733550"/>
                    </a:cubicBezTo>
                    <a:cubicBezTo>
                      <a:pt x="3897731" y="1726320"/>
                      <a:pt x="3915636" y="1723984"/>
                      <a:pt x="3929862" y="1714500"/>
                    </a:cubicBezTo>
                    <a:cubicBezTo>
                      <a:pt x="3939387" y="1708150"/>
                      <a:pt x="3949059" y="1702015"/>
                      <a:pt x="3958437" y="1695450"/>
                    </a:cubicBezTo>
                    <a:cubicBezTo>
                      <a:pt x="3964940" y="1690898"/>
                      <a:pt x="3970681" y="1685246"/>
                      <a:pt x="3977487" y="1681162"/>
                    </a:cubicBezTo>
                    <a:cubicBezTo>
                      <a:pt x="4059233" y="1632114"/>
                      <a:pt x="3959628" y="1695666"/>
                      <a:pt x="4029875" y="1657350"/>
                    </a:cubicBezTo>
                    <a:cubicBezTo>
                      <a:pt x="4081751" y="1629054"/>
                      <a:pt x="4036666" y="1649355"/>
                      <a:pt x="4082262" y="1614487"/>
                    </a:cubicBezTo>
                    <a:cubicBezTo>
                      <a:pt x="4100449" y="1600579"/>
                      <a:pt x="4120362" y="1589087"/>
                      <a:pt x="4139412" y="1576387"/>
                    </a:cubicBezTo>
                    <a:lnTo>
                      <a:pt x="4167987" y="1557337"/>
                    </a:lnTo>
                    <a:cubicBezTo>
                      <a:pt x="4177512" y="1550987"/>
                      <a:pt x="4186323" y="1543407"/>
                      <a:pt x="4196562" y="1538287"/>
                    </a:cubicBezTo>
                    <a:cubicBezTo>
                      <a:pt x="4215612" y="1528762"/>
                      <a:pt x="4233937" y="1517622"/>
                      <a:pt x="4253712" y="1509712"/>
                    </a:cubicBezTo>
                    <a:cubicBezTo>
                      <a:pt x="4261650" y="1506537"/>
                      <a:pt x="4269713" y="1503659"/>
                      <a:pt x="4277525" y="1500187"/>
                    </a:cubicBezTo>
                    <a:cubicBezTo>
                      <a:pt x="4284013" y="1497304"/>
                      <a:pt x="4289775" y="1492702"/>
                      <a:pt x="4296575" y="1490662"/>
                    </a:cubicBezTo>
                    <a:cubicBezTo>
                      <a:pt x="4305824" y="1487887"/>
                      <a:pt x="4315625" y="1487487"/>
                      <a:pt x="4325150" y="1485900"/>
                    </a:cubicBezTo>
                    <a:cubicBezTo>
                      <a:pt x="4334675" y="1482725"/>
                      <a:pt x="4343821" y="1478026"/>
                      <a:pt x="4353725" y="1476375"/>
                    </a:cubicBezTo>
                    <a:cubicBezTo>
                      <a:pt x="4413268" y="1466451"/>
                      <a:pt x="4426982" y="1473507"/>
                      <a:pt x="4491837" y="1481137"/>
                    </a:cubicBezTo>
                    <a:cubicBezTo>
                      <a:pt x="4498187" y="1485900"/>
                      <a:pt x="4504156" y="1491218"/>
                      <a:pt x="4510887" y="1495425"/>
                    </a:cubicBezTo>
                    <a:cubicBezTo>
                      <a:pt x="4529589" y="1507114"/>
                      <a:pt x="4551095" y="1514643"/>
                      <a:pt x="4568037" y="1528762"/>
                    </a:cubicBezTo>
                    <a:cubicBezTo>
                      <a:pt x="4585785" y="1543552"/>
                      <a:pt x="4600683" y="1554507"/>
                      <a:pt x="4615662" y="1571625"/>
                    </a:cubicBezTo>
                    <a:cubicBezTo>
                      <a:pt x="4620889" y="1577599"/>
                      <a:pt x="4625187" y="1584325"/>
                      <a:pt x="4629950" y="1590675"/>
                    </a:cubicBezTo>
                    <a:cubicBezTo>
                      <a:pt x="4639541" y="1629041"/>
                      <a:pt x="4642231" y="1631735"/>
                      <a:pt x="4629950" y="1690687"/>
                    </a:cubicBezTo>
                    <a:cubicBezTo>
                      <a:pt x="4627340" y="1703217"/>
                      <a:pt x="4616624" y="1712577"/>
                      <a:pt x="4610900" y="1724025"/>
                    </a:cubicBezTo>
                    <a:cubicBezTo>
                      <a:pt x="4595405" y="1755014"/>
                      <a:pt x="4598153" y="1755506"/>
                      <a:pt x="4587087" y="1785937"/>
                    </a:cubicBezTo>
                    <a:cubicBezTo>
                      <a:pt x="4584165" y="1793971"/>
                      <a:pt x="4580265" y="1801640"/>
                      <a:pt x="4577562" y="1809750"/>
                    </a:cubicBezTo>
                    <a:cubicBezTo>
                      <a:pt x="4575492" y="1815960"/>
                      <a:pt x="4574171" y="1822400"/>
                      <a:pt x="4572800" y="1828800"/>
                    </a:cubicBezTo>
                    <a:cubicBezTo>
                      <a:pt x="4569408" y="1844630"/>
                      <a:pt x="4566089" y="1860482"/>
                      <a:pt x="4563275" y="1876425"/>
                    </a:cubicBezTo>
                    <a:cubicBezTo>
                      <a:pt x="4561324" y="1887479"/>
                      <a:pt x="4560219" y="1898667"/>
                      <a:pt x="4558512" y="1909762"/>
                    </a:cubicBezTo>
                    <a:cubicBezTo>
                      <a:pt x="4557044" y="1919306"/>
                      <a:pt x="4555337" y="1928812"/>
                      <a:pt x="4553750" y="1938337"/>
                    </a:cubicBezTo>
                    <a:cubicBezTo>
                      <a:pt x="4559227" y="2039655"/>
                      <a:pt x="4537503" y="2071832"/>
                      <a:pt x="4572800" y="2133600"/>
                    </a:cubicBezTo>
                    <a:cubicBezTo>
                      <a:pt x="4580534" y="2147134"/>
                      <a:pt x="4586336" y="2154656"/>
                      <a:pt x="4601375" y="2162175"/>
                    </a:cubicBezTo>
                    <a:cubicBezTo>
                      <a:pt x="4607229" y="2165102"/>
                      <a:pt x="4614075" y="2165350"/>
                      <a:pt x="4620425" y="2166937"/>
                    </a:cubicBezTo>
                    <a:cubicBezTo>
                      <a:pt x="4628362" y="2171700"/>
                      <a:pt x="4635778" y="2177466"/>
                      <a:pt x="4644237" y="2181225"/>
                    </a:cubicBezTo>
                    <a:cubicBezTo>
                      <a:pt x="4650218" y="2183883"/>
                      <a:pt x="4656897" y="2184567"/>
                      <a:pt x="4663287" y="2185987"/>
                    </a:cubicBezTo>
                    <a:cubicBezTo>
                      <a:pt x="4683271" y="2190428"/>
                      <a:pt x="4694978" y="2192063"/>
                      <a:pt x="4715675" y="2195512"/>
                    </a:cubicBezTo>
                    <a:cubicBezTo>
                      <a:pt x="4753775" y="2192337"/>
                      <a:pt x="4792440" y="2193252"/>
                      <a:pt x="4829975" y="2185987"/>
                    </a:cubicBezTo>
                    <a:cubicBezTo>
                      <a:pt x="4842540" y="2183555"/>
                      <a:pt x="4852043" y="2173005"/>
                      <a:pt x="4863312" y="2166937"/>
                    </a:cubicBezTo>
                    <a:cubicBezTo>
                      <a:pt x="4895056" y="2149844"/>
                      <a:pt x="4884540" y="2154120"/>
                      <a:pt x="4915700" y="2147887"/>
                    </a:cubicBezTo>
                    <a:cubicBezTo>
                      <a:pt x="4922050" y="2143125"/>
                      <a:pt x="4927858" y="2137538"/>
                      <a:pt x="4934750" y="2133600"/>
                    </a:cubicBezTo>
                    <a:cubicBezTo>
                      <a:pt x="4939109" y="2131109"/>
                      <a:pt x="4944860" y="2131622"/>
                      <a:pt x="4949037" y="2128837"/>
                    </a:cubicBezTo>
                    <a:cubicBezTo>
                      <a:pt x="4954641" y="2125101"/>
                      <a:pt x="4958211" y="2118933"/>
                      <a:pt x="4963325" y="2114550"/>
                    </a:cubicBezTo>
                    <a:cubicBezTo>
                      <a:pt x="4969352" y="2109384"/>
                      <a:pt x="4975872" y="2104814"/>
                      <a:pt x="4982375" y="2100262"/>
                    </a:cubicBezTo>
                    <a:cubicBezTo>
                      <a:pt x="4991753" y="2093697"/>
                      <a:pt x="5002299" y="2088709"/>
                      <a:pt x="5010950" y="2081212"/>
                    </a:cubicBezTo>
                    <a:cubicBezTo>
                      <a:pt x="5026219" y="2067979"/>
                      <a:pt x="5038034" y="2050972"/>
                      <a:pt x="5053812" y="2038350"/>
                    </a:cubicBezTo>
                    <a:cubicBezTo>
                      <a:pt x="5061750" y="2032000"/>
                      <a:pt x="5070027" y="2026053"/>
                      <a:pt x="5077625" y="2019300"/>
                    </a:cubicBezTo>
                    <a:cubicBezTo>
                      <a:pt x="5084337" y="2013334"/>
                      <a:pt x="5089663" y="2005860"/>
                      <a:pt x="5096675" y="2000250"/>
                    </a:cubicBezTo>
                    <a:cubicBezTo>
                      <a:pt x="5105614" y="1993099"/>
                      <a:pt x="5116092" y="1988069"/>
                      <a:pt x="5125250" y="1981200"/>
                    </a:cubicBezTo>
                    <a:cubicBezTo>
                      <a:pt x="5141514" y="1969002"/>
                      <a:pt x="5160175" y="1958975"/>
                      <a:pt x="5172875" y="1943100"/>
                    </a:cubicBezTo>
                    <a:cubicBezTo>
                      <a:pt x="5196360" y="1913743"/>
                      <a:pt x="5182833" y="1923833"/>
                      <a:pt x="5210975" y="1909762"/>
                    </a:cubicBezTo>
                    <a:cubicBezTo>
                      <a:pt x="5214150" y="1905000"/>
                      <a:pt x="5217173" y="1900133"/>
                      <a:pt x="5220500" y="1895475"/>
                    </a:cubicBezTo>
                    <a:cubicBezTo>
                      <a:pt x="5225114" y="1889016"/>
                      <a:pt x="5230788" y="1883281"/>
                      <a:pt x="5234787" y="1876425"/>
                    </a:cubicBezTo>
                    <a:cubicBezTo>
                      <a:pt x="5241941" y="1864160"/>
                      <a:pt x="5246941" y="1850737"/>
                      <a:pt x="5253837" y="1838325"/>
                    </a:cubicBezTo>
                    <a:cubicBezTo>
                      <a:pt x="5262828" y="1822141"/>
                      <a:pt x="5282412" y="1790700"/>
                      <a:pt x="5282412" y="1790700"/>
                    </a:cubicBezTo>
                    <a:cubicBezTo>
                      <a:pt x="5284000" y="1784350"/>
                      <a:pt x="5284248" y="1777504"/>
                      <a:pt x="5287175" y="1771650"/>
                    </a:cubicBezTo>
                    <a:cubicBezTo>
                      <a:pt x="5292295" y="1761411"/>
                      <a:pt x="5306225" y="1743075"/>
                      <a:pt x="5306225" y="1743075"/>
                    </a:cubicBezTo>
                    <a:cubicBezTo>
                      <a:pt x="5310111" y="1731414"/>
                      <a:pt x="5313155" y="1720037"/>
                      <a:pt x="5320512" y="1709737"/>
                    </a:cubicBezTo>
                    <a:cubicBezTo>
                      <a:pt x="5324427" y="1704256"/>
                      <a:pt x="5330037" y="1700212"/>
                      <a:pt x="5334800" y="1695450"/>
                    </a:cubicBezTo>
                    <a:cubicBezTo>
                      <a:pt x="5348820" y="1639364"/>
                      <a:pt x="5324595" y="1727197"/>
                      <a:pt x="5358612" y="1647825"/>
                    </a:cubicBezTo>
                    <a:cubicBezTo>
                      <a:pt x="5395693" y="1561305"/>
                      <a:pt x="5348110" y="1668829"/>
                      <a:pt x="5391950" y="1581150"/>
                    </a:cubicBezTo>
                    <a:cubicBezTo>
                      <a:pt x="5410623" y="1543805"/>
                      <a:pt x="5430349" y="1489465"/>
                      <a:pt x="5439575" y="1452562"/>
                    </a:cubicBezTo>
                    <a:cubicBezTo>
                      <a:pt x="5442750" y="1439862"/>
                      <a:pt x="5446533" y="1427299"/>
                      <a:pt x="5449100" y="1414462"/>
                    </a:cubicBezTo>
                    <a:cubicBezTo>
                      <a:pt x="5451301" y="1403455"/>
                      <a:pt x="5452275" y="1392237"/>
                      <a:pt x="5453862" y="1381125"/>
                    </a:cubicBezTo>
                    <a:cubicBezTo>
                      <a:pt x="5455930" y="1314959"/>
                      <a:pt x="5454571" y="1247223"/>
                      <a:pt x="5463387" y="1181100"/>
                    </a:cubicBezTo>
                    <a:cubicBezTo>
                      <a:pt x="5464457" y="1173076"/>
                      <a:pt x="5466702" y="1165251"/>
                      <a:pt x="5468150" y="1157287"/>
                    </a:cubicBezTo>
                    <a:cubicBezTo>
                      <a:pt x="5469877" y="1147786"/>
                      <a:pt x="5471444" y="1138256"/>
                      <a:pt x="5472912" y="1128712"/>
                    </a:cubicBezTo>
                    <a:cubicBezTo>
                      <a:pt x="5474619" y="1117617"/>
                      <a:pt x="5475151" y="1106313"/>
                      <a:pt x="5477675" y="1095375"/>
                    </a:cubicBezTo>
                    <a:cubicBezTo>
                      <a:pt x="5479933" y="1085592"/>
                      <a:pt x="5484025" y="1076325"/>
                      <a:pt x="5487200" y="1066800"/>
                    </a:cubicBezTo>
                    <a:cubicBezTo>
                      <a:pt x="5493264" y="1006149"/>
                      <a:pt x="5488093" y="1034653"/>
                      <a:pt x="5501487" y="981075"/>
                    </a:cubicBezTo>
                    <a:lnTo>
                      <a:pt x="5501487" y="981075"/>
                    </a:lnTo>
                    <a:cubicBezTo>
                      <a:pt x="5504662" y="962025"/>
                      <a:pt x="5508281" y="943044"/>
                      <a:pt x="5511012" y="923925"/>
                    </a:cubicBezTo>
                    <a:cubicBezTo>
                      <a:pt x="5512600" y="912812"/>
                      <a:pt x="5514024" y="901675"/>
                      <a:pt x="5515775" y="890587"/>
                    </a:cubicBezTo>
                    <a:cubicBezTo>
                      <a:pt x="5518787" y="871511"/>
                      <a:pt x="5522125" y="852487"/>
                      <a:pt x="5525300" y="833437"/>
                    </a:cubicBezTo>
                    <a:lnTo>
                      <a:pt x="5530062" y="804862"/>
                    </a:lnTo>
                    <a:cubicBezTo>
                      <a:pt x="5531650" y="782637"/>
                      <a:pt x="5534825" y="760469"/>
                      <a:pt x="5534825" y="738187"/>
                    </a:cubicBezTo>
                    <a:cubicBezTo>
                      <a:pt x="5534825" y="569733"/>
                      <a:pt x="5555055" y="561649"/>
                      <a:pt x="5520537" y="466725"/>
                    </a:cubicBezTo>
                    <a:cubicBezTo>
                      <a:pt x="5517615" y="458691"/>
                      <a:pt x="5513934" y="450946"/>
                      <a:pt x="5511012" y="442912"/>
                    </a:cubicBezTo>
                    <a:cubicBezTo>
                      <a:pt x="5505084" y="426609"/>
                      <a:pt x="5499852" y="406305"/>
                      <a:pt x="5491962" y="390525"/>
                    </a:cubicBezTo>
                    <a:cubicBezTo>
                      <a:pt x="5487822" y="382246"/>
                      <a:pt x="5483825" y="373631"/>
                      <a:pt x="5477675" y="366712"/>
                    </a:cubicBezTo>
                    <a:cubicBezTo>
                      <a:pt x="5470922" y="359114"/>
                      <a:pt x="5461050" y="354850"/>
                      <a:pt x="5453862" y="347662"/>
                    </a:cubicBezTo>
                    <a:cubicBezTo>
                      <a:pt x="5442671" y="336471"/>
                      <a:pt x="5434004" y="319190"/>
                      <a:pt x="5420525" y="309562"/>
                    </a:cubicBezTo>
                    <a:cubicBezTo>
                      <a:pt x="5414748" y="305435"/>
                      <a:pt x="5407825" y="303212"/>
                      <a:pt x="5401475" y="300037"/>
                    </a:cubicBezTo>
                    <a:cubicBezTo>
                      <a:pt x="5398300" y="293687"/>
                      <a:pt x="5396570" y="286377"/>
                      <a:pt x="5391950" y="280987"/>
                    </a:cubicBezTo>
                    <a:cubicBezTo>
                      <a:pt x="5388012" y="276393"/>
                      <a:pt x="5365304" y="261636"/>
                      <a:pt x="5358612" y="257175"/>
                    </a:cubicBezTo>
                    <a:cubicBezTo>
                      <a:pt x="5328851" y="217492"/>
                      <a:pt x="5361387" y="257171"/>
                      <a:pt x="5325275" y="223837"/>
                    </a:cubicBezTo>
                    <a:cubicBezTo>
                      <a:pt x="5297513" y="198211"/>
                      <a:pt x="5265376" y="164947"/>
                      <a:pt x="5244312" y="133350"/>
                    </a:cubicBezTo>
                    <a:cubicBezTo>
                      <a:pt x="5234239" y="118241"/>
                      <a:pt x="5216405" y="89464"/>
                      <a:pt x="5201450" y="85725"/>
                    </a:cubicBezTo>
                    <a:cubicBezTo>
                      <a:pt x="5166327" y="76943"/>
                      <a:pt x="5198218" y="86380"/>
                      <a:pt x="5163350" y="71437"/>
                    </a:cubicBezTo>
                    <a:cubicBezTo>
                      <a:pt x="5077443" y="34620"/>
                      <a:pt x="5148951" y="66038"/>
                      <a:pt x="5087150" y="42862"/>
                    </a:cubicBezTo>
                    <a:cubicBezTo>
                      <a:pt x="5071141" y="36859"/>
                      <a:pt x="5056451" y="26230"/>
                      <a:pt x="5039525" y="23812"/>
                    </a:cubicBezTo>
                    <a:lnTo>
                      <a:pt x="5006187" y="19050"/>
                    </a:lnTo>
                    <a:cubicBezTo>
                      <a:pt x="4998250" y="15875"/>
                      <a:pt x="4990819" y="10858"/>
                      <a:pt x="4982375" y="9525"/>
                    </a:cubicBezTo>
                    <a:cubicBezTo>
                      <a:pt x="4960366" y="6050"/>
                      <a:pt x="4937916" y="6471"/>
                      <a:pt x="4915700" y="4762"/>
                    </a:cubicBezTo>
                    <a:lnTo>
                      <a:pt x="4858550" y="0"/>
                    </a:lnTo>
                    <a:cubicBezTo>
                      <a:pt x="4780501" y="6003"/>
                      <a:pt x="4816929" y="703"/>
                      <a:pt x="4749012" y="14287"/>
                    </a:cubicBezTo>
                    <a:cubicBezTo>
                      <a:pt x="4741075" y="15875"/>
                      <a:pt x="4732879" y="16490"/>
                      <a:pt x="4725200" y="19050"/>
                    </a:cubicBezTo>
                    <a:cubicBezTo>
                      <a:pt x="4659973" y="40792"/>
                      <a:pt x="4733765" y="14698"/>
                      <a:pt x="4668050" y="42862"/>
                    </a:cubicBezTo>
                    <a:cubicBezTo>
                      <a:pt x="4655583" y="48205"/>
                      <a:pt x="4641835" y="50613"/>
                      <a:pt x="4629950" y="57150"/>
                    </a:cubicBezTo>
                    <a:cubicBezTo>
                      <a:pt x="4515711" y="119982"/>
                      <a:pt x="4612719" y="79283"/>
                      <a:pt x="4548987" y="104775"/>
                    </a:cubicBezTo>
                    <a:cubicBezTo>
                      <a:pt x="4542637" y="112712"/>
                      <a:pt x="4536690" y="120990"/>
                      <a:pt x="4529937" y="128587"/>
                    </a:cubicBezTo>
                    <a:cubicBezTo>
                      <a:pt x="4523971" y="135299"/>
                      <a:pt x="4516497" y="140625"/>
                      <a:pt x="4510887" y="147637"/>
                    </a:cubicBezTo>
                    <a:cubicBezTo>
                      <a:pt x="4503736" y="156576"/>
                      <a:pt x="4497983" y="166554"/>
                      <a:pt x="4491837" y="176212"/>
                    </a:cubicBezTo>
                    <a:cubicBezTo>
                      <a:pt x="4474555" y="203371"/>
                      <a:pt x="4470273" y="212332"/>
                      <a:pt x="4458500" y="247650"/>
                    </a:cubicBezTo>
                    <a:lnTo>
                      <a:pt x="4439450" y="304800"/>
                    </a:lnTo>
                    <a:cubicBezTo>
                      <a:pt x="4426396" y="396169"/>
                      <a:pt x="4446144" y="283044"/>
                      <a:pt x="4420400" y="366712"/>
                    </a:cubicBezTo>
                    <a:cubicBezTo>
                      <a:pt x="4417099" y="377441"/>
                      <a:pt x="4418360" y="389160"/>
                      <a:pt x="4415637" y="400050"/>
                    </a:cubicBezTo>
                    <a:cubicBezTo>
                      <a:pt x="4413564" y="408344"/>
                      <a:pt x="4409287" y="415925"/>
                      <a:pt x="4406112" y="423862"/>
                    </a:cubicBezTo>
                    <a:cubicBezTo>
                      <a:pt x="4404525" y="434975"/>
                      <a:pt x="4403057" y="446105"/>
                      <a:pt x="4401350" y="457200"/>
                    </a:cubicBezTo>
                    <a:cubicBezTo>
                      <a:pt x="4388131" y="543121"/>
                      <a:pt x="4405636" y="422424"/>
                      <a:pt x="4391825" y="519112"/>
                    </a:cubicBezTo>
                    <a:cubicBezTo>
                      <a:pt x="4412585" y="664431"/>
                      <a:pt x="4393188" y="611191"/>
                      <a:pt x="4425162" y="685800"/>
                    </a:cubicBezTo>
                    <a:cubicBezTo>
                      <a:pt x="4427048" y="695227"/>
                      <a:pt x="4431327" y="718581"/>
                      <a:pt x="4434687" y="728662"/>
                    </a:cubicBezTo>
                    <a:cubicBezTo>
                      <a:pt x="4437390" y="736772"/>
                      <a:pt x="4441037" y="744537"/>
                      <a:pt x="4444212" y="752475"/>
                    </a:cubicBezTo>
                    <a:cubicBezTo>
                      <a:pt x="4442625" y="774700"/>
                      <a:pt x="4449030" y="799033"/>
                      <a:pt x="4439450" y="819150"/>
                    </a:cubicBezTo>
                    <a:cubicBezTo>
                      <a:pt x="4431668" y="835492"/>
                      <a:pt x="4409385" y="839688"/>
                      <a:pt x="4396587" y="852487"/>
                    </a:cubicBezTo>
                    <a:cubicBezTo>
                      <a:pt x="4391825" y="857250"/>
                      <a:pt x="4387781" y="862860"/>
                      <a:pt x="4382300" y="866775"/>
                    </a:cubicBezTo>
                    <a:cubicBezTo>
                      <a:pt x="4376523" y="870902"/>
                      <a:pt x="4369414" y="872778"/>
                      <a:pt x="4363250" y="876300"/>
                    </a:cubicBezTo>
                    <a:cubicBezTo>
                      <a:pt x="4352026" y="882714"/>
                      <a:pt x="4340134" y="892811"/>
                      <a:pt x="4329912" y="900112"/>
                    </a:cubicBezTo>
                    <a:cubicBezTo>
                      <a:pt x="4325254" y="903439"/>
                      <a:pt x="4320282" y="906310"/>
                      <a:pt x="4315625" y="909637"/>
                    </a:cubicBezTo>
                    <a:cubicBezTo>
                      <a:pt x="4309166" y="914251"/>
                      <a:pt x="4303675" y="920375"/>
                      <a:pt x="4296575" y="923925"/>
                    </a:cubicBezTo>
                    <a:cubicBezTo>
                      <a:pt x="4290721" y="926852"/>
                      <a:pt x="4283794" y="926806"/>
                      <a:pt x="4277525" y="928687"/>
                    </a:cubicBezTo>
                    <a:cubicBezTo>
                      <a:pt x="4267908" y="931572"/>
                      <a:pt x="4258690" y="935777"/>
                      <a:pt x="4248950" y="938212"/>
                    </a:cubicBezTo>
                    <a:cubicBezTo>
                      <a:pt x="4242600" y="939800"/>
                      <a:pt x="4236194" y="941177"/>
                      <a:pt x="4229900" y="942975"/>
                    </a:cubicBezTo>
                    <a:cubicBezTo>
                      <a:pt x="4225073" y="944354"/>
                      <a:pt x="4220482" y="946519"/>
                      <a:pt x="4215612" y="947737"/>
                    </a:cubicBezTo>
                    <a:cubicBezTo>
                      <a:pt x="4197031" y="952382"/>
                      <a:pt x="4177294" y="954572"/>
                      <a:pt x="4158462" y="957262"/>
                    </a:cubicBezTo>
                    <a:cubicBezTo>
                      <a:pt x="4115128" y="971709"/>
                      <a:pt x="4183553" y="949554"/>
                      <a:pt x="4120362" y="966787"/>
                    </a:cubicBezTo>
                    <a:cubicBezTo>
                      <a:pt x="4110676" y="969429"/>
                      <a:pt x="4101109" y="972583"/>
                      <a:pt x="4091787" y="976312"/>
                    </a:cubicBezTo>
                    <a:cubicBezTo>
                      <a:pt x="4083850" y="979487"/>
                      <a:pt x="4076269" y="983764"/>
                      <a:pt x="4067975" y="985837"/>
                    </a:cubicBezTo>
                    <a:cubicBezTo>
                      <a:pt x="4057085" y="988560"/>
                      <a:pt x="4045750" y="989012"/>
                      <a:pt x="4034637" y="990600"/>
                    </a:cubicBezTo>
                    <a:cubicBezTo>
                      <a:pt x="3981960" y="1016938"/>
                      <a:pt x="4031838" y="995962"/>
                      <a:pt x="3967962" y="1009650"/>
                    </a:cubicBezTo>
                    <a:cubicBezTo>
                      <a:pt x="3958145" y="1011754"/>
                      <a:pt x="3949170" y="1016917"/>
                      <a:pt x="3939387" y="1019175"/>
                    </a:cubicBezTo>
                    <a:cubicBezTo>
                      <a:pt x="3928449" y="1021699"/>
                      <a:pt x="3917162" y="1022350"/>
                      <a:pt x="3906050" y="1023937"/>
                    </a:cubicBezTo>
                    <a:cubicBezTo>
                      <a:pt x="3852075" y="1022350"/>
                      <a:pt x="3798056" y="1021872"/>
                      <a:pt x="3744125" y="1019175"/>
                    </a:cubicBezTo>
                    <a:cubicBezTo>
                      <a:pt x="3734481" y="1018693"/>
                      <a:pt x="3725109" y="1015778"/>
                      <a:pt x="3715550" y="1014412"/>
                    </a:cubicBezTo>
                    <a:cubicBezTo>
                      <a:pt x="3702880" y="1012602"/>
                      <a:pt x="3690150" y="1011237"/>
                      <a:pt x="3677450" y="1009650"/>
                    </a:cubicBezTo>
                    <a:cubicBezTo>
                      <a:pt x="3634587" y="1014412"/>
                      <a:pt x="3591250" y="1015989"/>
                      <a:pt x="3548862" y="1023937"/>
                    </a:cubicBezTo>
                    <a:cubicBezTo>
                      <a:pt x="3542227" y="1025181"/>
                      <a:pt x="3511890" y="1047358"/>
                      <a:pt x="3506000" y="1052512"/>
                    </a:cubicBezTo>
                    <a:cubicBezTo>
                      <a:pt x="3499242" y="1058425"/>
                      <a:pt x="3493662" y="1065596"/>
                      <a:pt x="3486950" y="1071562"/>
                    </a:cubicBezTo>
                    <a:cubicBezTo>
                      <a:pt x="3479352" y="1078315"/>
                      <a:pt x="3470325" y="1083424"/>
                      <a:pt x="3463137" y="1090612"/>
                    </a:cubicBezTo>
                    <a:cubicBezTo>
                      <a:pt x="3408773" y="1144976"/>
                      <a:pt x="3498563" y="1069893"/>
                      <a:pt x="3425037" y="1128712"/>
                    </a:cubicBezTo>
                    <a:cubicBezTo>
                      <a:pt x="3415512" y="1144587"/>
                      <a:pt x="3406274" y="1160638"/>
                      <a:pt x="3396462" y="1176337"/>
                    </a:cubicBezTo>
                    <a:cubicBezTo>
                      <a:pt x="3336051" y="1272995"/>
                      <a:pt x="3412595" y="1146271"/>
                      <a:pt x="3363125" y="1228725"/>
                    </a:cubicBezTo>
                    <a:cubicBezTo>
                      <a:pt x="3359950" y="1239837"/>
                      <a:pt x="3356641" y="1250912"/>
                      <a:pt x="3353600" y="1262062"/>
                    </a:cubicBezTo>
                    <a:cubicBezTo>
                      <a:pt x="3351878" y="1268377"/>
                      <a:pt x="3351415" y="1275096"/>
                      <a:pt x="3348837" y="1281112"/>
                    </a:cubicBezTo>
                    <a:cubicBezTo>
                      <a:pt x="3346582" y="1286373"/>
                      <a:pt x="3342487" y="1290637"/>
                      <a:pt x="3339312" y="1295400"/>
                    </a:cubicBezTo>
                    <a:cubicBezTo>
                      <a:pt x="3336137" y="1304925"/>
                      <a:pt x="3336887" y="1316875"/>
                      <a:pt x="3329787" y="1323975"/>
                    </a:cubicBezTo>
                    <a:cubicBezTo>
                      <a:pt x="3318960" y="1334802"/>
                      <a:pt x="3308848" y="1343567"/>
                      <a:pt x="3301212" y="1357312"/>
                    </a:cubicBezTo>
                    <a:cubicBezTo>
                      <a:pt x="3297060" y="1364785"/>
                      <a:pt x="3296218" y="1373875"/>
                      <a:pt x="3291687" y="1381125"/>
                    </a:cubicBezTo>
                    <a:cubicBezTo>
                      <a:pt x="3269400" y="1416786"/>
                      <a:pt x="3282844" y="1369105"/>
                      <a:pt x="3248825" y="1414462"/>
                    </a:cubicBezTo>
                    <a:cubicBezTo>
                      <a:pt x="3244062" y="1420812"/>
                      <a:pt x="3240150" y="1427899"/>
                      <a:pt x="3234537" y="1433512"/>
                    </a:cubicBezTo>
                    <a:cubicBezTo>
                      <a:pt x="3230490" y="1437559"/>
                      <a:pt x="3224787" y="1439547"/>
                      <a:pt x="3220250" y="1443037"/>
                    </a:cubicBezTo>
                    <a:cubicBezTo>
                      <a:pt x="3204136" y="1455432"/>
                      <a:pt x="3188611" y="1468577"/>
                      <a:pt x="3172625" y="1481137"/>
                    </a:cubicBezTo>
                    <a:cubicBezTo>
                      <a:pt x="3166384" y="1486041"/>
                      <a:pt x="3160945" y="1492477"/>
                      <a:pt x="3153575" y="1495425"/>
                    </a:cubicBezTo>
                    <a:cubicBezTo>
                      <a:pt x="3145637" y="1498600"/>
                      <a:pt x="3137235" y="1500798"/>
                      <a:pt x="3129762" y="1504950"/>
                    </a:cubicBezTo>
                    <a:cubicBezTo>
                      <a:pt x="3122823" y="1508805"/>
                      <a:pt x="3116738" y="1514071"/>
                      <a:pt x="3110712" y="1519237"/>
                    </a:cubicBezTo>
                    <a:cubicBezTo>
                      <a:pt x="3105598" y="1523620"/>
                      <a:pt x="3102136" y="1529955"/>
                      <a:pt x="3096425" y="1533525"/>
                    </a:cubicBezTo>
                    <a:cubicBezTo>
                      <a:pt x="3089175" y="1538056"/>
                      <a:pt x="3080550" y="1539875"/>
                      <a:pt x="3072612" y="1543050"/>
                    </a:cubicBezTo>
                    <a:cubicBezTo>
                      <a:pt x="3067850" y="1547812"/>
                      <a:pt x="3064036" y="1553768"/>
                      <a:pt x="3058325" y="1557337"/>
                    </a:cubicBezTo>
                    <a:cubicBezTo>
                      <a:pt x="3051075" y="1561868"/>
                      <a:pt x="3042324" y="1563390"/>
                      <a:pt x="3034512" y="1566862"/>
                    </a:cubicBezTo>
                    <a:cubicBezTo>
                      <a:pt x="3028024" y="1569745"/>
                      <a:pt x="3021626" y="1572865"/>
                      <a:pt x="3015462" y="1576387"/>
                    </a:cubicBezTo>
                    <a:cubicBezTo>
                      <a:pt x="2999388" y="1585572"/>
                      <a:pt x="2983241" y="1594692"/>
                      <a:pt x="2967837" y="1604962"/>
                    </a:cubicBezTo>
                    <a:cubicBezTo>
                      <a:pt x="2963075" y="1608137"/>
                      <a:pt x="2958669" y="1611927"/>
                      <a:pt x="2953550" y="1614487"/>
                    </a:cubicBezTo>
                    <a:cubicBezTo>
                      <a:pt x="2949060" y="1616732"/>
                      <a:pt x="2943651" y="1616812"/>
                      <a:pt x="2939262" y="1619250"/>
                    </a:cubicBezTo>
                    <a:cubicBezTo>
                      <a:pt x="2929255" y="1624809"/>
                      <a:pt x="2918782" y="1630205"/>
                      <a:pt x="2910687" y="1638300"/>
                    </a:cubicBezTo>
                    <a:cubicBezTo>
                      <a:pt x="2905925" y="1643062"/>
                      <a:pt x="2902082" y="1648971"/>
                      <a:pt x="2896400" y="1652587"/>
                    </a:cubicBezTo>
                    <a:cubicBezTo>
                      <a:pt x="2851329" y="1681268"/>
                      <a:pt x="2871076" y="1662867"/>
                      <a:pt x="2834487" y="1681162"/>
                    </a:cubicBezTo>
                    <a:cubicBezTo>
                      <a:pt x="2750989" y="1722912"/>
                      <a:pt x="2863424" y="1669850"/>
                      <a:pt x="2791625" y="1709737"/>
                    </a:cubicBezTo>
                    <a:cubicBezTo>
                      <a:pt x="2784152" y="1713889"/>
                      <a:pt x="2775459" y="1715439"/>
                      <a:pt x="2767812" y="1719262"/>
                    </a:cubicBezTo>
                    <a:cubicBezTo>
                      <a:pt x="2762693" y="1721822"/>
                      <a:pt x="2758644" y="1726227"/>
                      <a:pt x="2753525" y="1728787"/>
                    </a:cubicBezTo>
                    <a:cubicBezTo>
                      <a:pt x="2749035" y="1731032"/>
                      <a:pt x="2743727" y="1731305"/>
                      <a:pt x="2739237" y="1733550"/>
                    </a:cubicBezTo>
                    <a:cubicBezTo>
                      <a:pt x="2734118" y="1736110"/>
                      <a:pt x="2730211" y="1740820"/>
                      <a:pt x="2724950" y="1743075"/>
                    </a:cubicBezTo>
                    <a:cubicBezTo>
                      <a:pt x="2710517" y="1749260"/>
                      <a:pt x="2671635" y="1751645"/>
                      <a:pt x="2663037" y="1752600"/>
                    </a:cubicBezTo>
                    <a:lnTo>
                      <a:pt x="2596362" y="1738312"/>
                    </a:lnTo>
                    <a:cubicBezTo>
                      <a:pt x="2586893" y="1736418"/>
                      <a:pt x="2584456" y="1730375"/>
                      <a:pt x="2572550" y="1728788"/>
                    </a:cubicBezTo>
                    <a:cubicBezTo>
                      <a:pt x="2560644" y="1727201"/>
                      <a:pt x="2541991" y="1716087"/>
                      <a:pt x="2524925" y="1728787"/>
                    </a:cubicBezTo>
                    <a:cubicBezTo>
                      <a:pt x="2507859" y="1741487"/>
                      <a:pt x="2492778" y="1779587"/>
                      <a:pt x="2470156" y="1804987"/>
                    </a:cubicBezTo>
                    <a:cubicBezTo>
                      <a:pt x="2447534" y="1830387"/>
                      <a:pt x="2414990" y="1863725"/>
                      <a:pt x="2389193" y="1881187"/>
                    </a:cubicBezTo>
                    <a:cubicBezTo>
                      <a:pt x="2363396" y="1898650"/>
                      <a:pt x="2337997" y="1902618"/>
                      <a:pt x="2315375" y="1909762"/>
                    </a:cubicBezTo>
                    <a:cubicBezTo>
                      <a:pt x="2292753" y="1916906"/>
                      <a:pt x="2266956" y="1918494"/>
                      <a:pt x="2253462" y="1924050"/>
                    </a:cubicBezTo>
                    <a:cubicBezTo>
                      <a:pt x="2239968" y="1929606"/>
                      <a:pt x="2241720" y="1937880"/>
                      <a:pt x="2234412" y="1943100"/>
                    </a:cubicBezTo>
                    <a:cubicBezTo>
                      <a:pt x="2230327" y="1946018"/>
                      <a:pt x="2224615" y="1945617"/>
                      <a:pt x="2220125" y="1947862"/>
                    </a:cubicBezTo>
                    <a:cubicBezTo>
                      <a:pt x="2208677" y="1953586"/>
                      <a:pt x="2198080" y="1960889"/>
                      <a:pt x="2186787" y="1966912"/>
                    </a:cubicBezTo>
                    <a:cubicBezTo>
                      <a:pt x="2174258" y="1973594"/>
                      <a:pt x="2162462" y="1982518"/>
                      <a:pt x="2148687" y="1985962"/>
                    </a:cubicBezTo>
                    <a:lnTo>
                      <a:pt x="2072487" y="1971675"/>
                    </a:lnTo>
                    <a:cubicBezTo>
                      <a:pt x="2052643" y="1973659"/>
                      <a:pt x="2063181" y="1982362"/>
                      <a:pt x="1996288" y="1990725"/>
                    </a:cubicBezTo>
                    <a:cubicBezTo>
                      <a:pt x="1982953" y="1995170"/>
                      <a:pt x="1953425" y="2034381"/>
                      <a:pt x="1939137" y="2047875"/>
                    </a:cubicBezTo>
                    <a:cubicBezTo>
                      <a:pt x="1924849" y="2061369"/>
                      <a:pt x="1952685" y="2045361"/>
                      <a:pt x="1910562" y="2071687"/>
                    </a:cubicBezTo>
                    <a:cubicBezTo>
                      <a:pt x="1903313" y="2076218"/>
                      <a:pt x="1894255" y="2077118"/>
                      <a:pt x="1886750" y="2081212"/>
                    </a:cubicBezTo>
                    <a:cubicBezTo>
                      <a:pt x="1876700" y="2086694"/>
                      <a:pt x="1868225" y="2094780"/>
                      <a:pt x="1858175" y="2100262"/>
                    </a:cubicBezTo>
                    <a:cubicBezTo>
                      <a:pt x="1850670" y="2104356"/>
                      <a:pt x="1841835" y="2105635"/>
                      <a:pt x="1834362" y="2109787"/>
                    </a:cubicBezTo>
                    <a:cubicBezTo>
                      <a:pt x="1827423" y="2113642"/>
                      <a:pt x="1822043" y="2119868"/>
                      <a:pt x="1815312" y="2124075"/>
                    </a:cubicBezTo>
                    <a:cubicBezTo>
                      <a:pt x="1809292" y="2127838"/>
                      <a:pt x="1802612" y="2130425"/>
                      <a:pt x="1796262" y="2133600"/>
                    </a:cubicBezTo>
                    <a:cubicBezTo>
                      <a:pt x="1793087" y="2138362"/>
                      <a:pt x="1791206" y="2144311"/>
                      <a:pt x="1786737" y="2147887"/>
                    </a:cubicBezTo>
                    <a:cubicBezTo>
                      <a:pt x="1782817" y="2151023"/>
                      <a:pt x="1776809" y="2150159"/>
                      <a:pt x="1772450" y="2152650"/>
                    </a:cubicBezTo>
                    <a:cubicBezTo>
                      <a:pt x="1765558" y="2156588"/>
                      <a:pt x="1759750" y="2162175"/>
                      <a:pt x="1753400" y="2166937"/>
                    </a:cubicBezTo>
                    <a:cubicBezTo>
                      <a:pt x="1732598" y="2198141"/>
                      <a:pt x="1748344" y="2177650"/>
                      <a:pt x="1696250" y="2219325"/>
                    </a:cubicBezTo>
                    <a:cubicBezTo>
                      <a:pt x="1688312" y="2225675"/>
                      <a:pt x="1681154" y="2233145"/>
                      <a:pt x="1672437" y="2238375"/>
                    </a:cubicBezTo>
                    <a:cubicBezTo>
                      <a:pt x="1664500" y="2243137"/>
                      <a:pt x="1655736" y="2246736"/>
                      <a:pt x="1648625" y="2252662"/>
                    </a:cubicBezTo>
                    <a:cubicBezTo>
                      <a:pt x="1636552" y="2262723"/>
                      <a:pt x="1627559" y="2276182"/>
                      <a:pt x="1615287" y="2286000"/>
                    </a:cubicBezTo>
                    <a:cubicBezTo>
                      <a:pt x="1607350" y="2292350"/>
                      <a:pt x="1599607" y="2298951"/>
                      <a:pt x="1591475" y="2305050"/>
                    </a:cubicBezTo>
                    <a:cubicBezTo>
                      <a:pt x="1586896" y="2308484"/>
                      <a:pt x="1581584" y="2310911"/>
                      <a:pt x="1577187" y="2314575"/>
                    </a:cubicBezTo>
                    <a:cubicBezTo>
                      <a:pt x="1572013" y="2318887"/>
                      <a:pt x="1567662" y="2324100"/>
                      <a:pt x="1562900" y="2328862"/>
                    </a:cubicBezTo>
                    <a:cubicBezTo>
                      <a:pt x="1561312" y="2333625"/>
                      <a:pt x="1561351" y="2339293"/>
                      <a:pt x="1558137" y="2343150"/>
                    </a:cubicBezTo>
                    <a:cubicBezTo>
                      <a:pt x="1548155" y="2355128"/>
                      <a:pt x="1532995" y="2359763"/>
                      <a:pt x="1520037" y="2366962"/>
                    </a:cubicBezTo>
                    <a:cubicBezTo>
                      <a:pt x="1511945" y="2371458"/>
                      <a:pt x="1503927" y="2376115"/>
                      <a:pt x="1496225" y="2381250"/>
                    </a:cubicBezTo>
                    <a:cubicBezTo>
                      <a:pt x="1489621" y="2385653"/>
                      <a:pt x="1484067" y="2391599"/>
                      <a:pt x="1477175" y="2395537"/>
                    </a:cubicBezTo>
                    <a:cubicBezTo>
                      <a:pt x="1472816" y="2398028"/>
                      <a:pt x="1467457" y="2398223"/>
                      <a:pt x="1462887" y="2400300"/>
                    </a:cubicBezTo>
                    <a:cubicBezTo>
                      <a:pt x="1449961" y="2406176"/>
                      <a:pt x="1437487" y="2413000"/>
                      <a:pt x="1424787" y="2419350"/>
                    </a:cubicBezTo>
                    <a:cubicBezTo>
                      <a:pt x="1418437" y="2422525"/>
                      <a:pt x="1410757" y="2423855"/>
                      <a:pt x="1405737" y="2428875"/>
                    </a:cubicBezTo>
                    <a:cubicBezTo>
                      <a:pt x="1386256" y="2448356"/>
                      <a:pt x="1388086" y="2449607"/>
                      <a:pt x="1362875" y="2462212"/>
                    </a:cubicBezTo>
                    <a:cubicBezTo>
                      <a:pt x="1352061" y="2467619"/>
                      <a:pt x="1340151" y="2470711"/>
                      <a:pt x="1329537" y="2476500"/>
                    </a:cubicBezTo>
                    <a:cubicBezTo>
                      <a:pt x="1322569" y="2480301"/>
                      <a:pt x="1317379" y="2486849"/>
                      <a:pt x="1310487" y="2490787"/>
                    </a:cubicBezTo>
                    <a:cubicBezTo>
                      <a:pt x="1295077" y="2499593"/>
                      <a:pt x="1277630" y="2504754"/>
                      <a:pt x="1262862" y="2514600"/>
                    </a:cubicBezTo>
                    <a:cubicBezTo>
                      <a:pt x="1251523" y="2522159"/>
                      <a:pt x="1236259" y="2532664"/>
                      <a:pt x="1224762" y="2538412"/>
                    </a:cubicBezTo>
                    <a:cubicBezTo>
                      <a:pt x="1220272" y="2540657"/>
                      <a:pt x="1215237" y="2541587"/>
                      <a:pt x="1210475" y="2543175"/>
                    </a:cubicBezTo>
                    <a:cubicBezTo>
                      <a:pt x="1204125" y="2547937"/>
                      <a:pt x="1198156" y="2553255"/>
                      <a:pt x="1191425" y="2557462"/>
                    </a:cubicBezTo>
                    <a:cubicBezTo>
                      <a:pt x="1164878" y="2574054"/>
                      <a:pt x="1155818" y="2565249"/>
                      <a:pt x="1129512" y="2600325"/>
                    </a:cubicBezTo>
                    <a:cubicBezTo>
                      <a:pt x="1112213" y="2623391"/>
                      <a:pt x="1122755" y="2616865"/>
                      <a:pt x="1100937" y="2624137"/>
                    </a:cubicBezTo>
                    <a:cubicBezTo>
                      <a:pt x="1096175" y="2628900"/>
                      <a:pt x="1090962" y="2633251"/>
                      <a:pt x="1086650" y="2638425"/>
                    </a:cubicBezTo>
                    <a:cubicBezTo>
                      <a:pt x="1082986" y="2642822"/>
                      <a:pt x="1081172" y="2648665"/>
                      <a:pt x="1077125" y="2652712"/>
                    </a:cubicBezTo>
                    <a:cubicBezTo>
                      <a:pt x="1076002" y="2653835"/>
                      <a:pt x="1061250" y="2662237"/>
                      <a:pt x="1053312" y="2667000"/>
                    </a:cubicBezTo>
                    <a:close/>
                  </a:path>
                </a:pathLst>
              </a:custGeom>
              <a:grpFill/>
              <a:ln w="15875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81E5B77D-2131-402F-A0D7-BB31BC8F3B5A}"/>
                  </a:ext>
                </a:extLst>
              </p:cNvPr>
              <p:cNvSpPr txBox="1"/>
              <p:nvPr/>
            </p:nvSpPr>
            <p:spPr>
              <a:xfrm rot="19771130">
                <a:off x="4445661" y="4487250"/>
                <a:ext cx="2426925" cy="585021"/>
              </a:xfrm>
              <a:prstGeom prst="rect">
                <a:avLst/>
              </a:prstGeom>
              <a:grp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91938BC6-B858-4E97-AA70-48645614A4B4}"/>
                </a:ext>
              </a:extLst>
            </p:cNvPr>
            <p:cNvSpPr/>
            <p:nvPr/>
          </p:nvSpPr>
          <p:spPr>
            <a:xfrm>
              <a:off x="5686372" y="3078956"/>
              <a:ext cx="204841" cy="155531"/>
            </a:xfrm>
            <a:custGeom>
              <a:avLst/>
              <a:gdLst>
                <a:gd name="connsiteX0" fmla="*/ 169122 w 204841"/>
                <a:gd name="connsiteY0" fmla="*/ 54769 h 155531"/>
                <a:gd name="connsiteX1" fmla="*/ 145309 w 204841"/>
                <a:gd name="connsiteY1" fmla="*/ 40482 h 155531"/>
                <a:gd name="connsiteX2" fmla="*/ 121497 w 204841"/>
                <a:gd name="connsiteY2" fmla="*/ 26194 h 155531"/>
                <a:gd name="connsiteX3" fmla="*/ 114353 w 204841"/>
                <a:gd name="connsiteY3" fmla="*/ 23813 h 155531"/>
                <a:gd name="connsiteX4" fmla="*/ 83397 w 204841"/>
                <a:gd name="connsiteY4" fmla="*/ 11907 h 155531"/>
                <a:gd name="connsiteX5" fmla="*/ 66728 w 204841"/>
                <a:gd name="connsiteY5" fmla="*/ 4763 h 155531"/>
                <a:gd name="connsiteX6" fmla="*/ 47678 w 204841"/>
                <a:gd name="connsiteY6" fmla="*/ 2382 h 155531"/>
                <a:gd name="connsiteX7" fmla="*/ 35772 w 204841"/>
                <a:gd name="connsiteY7" fmla="*/ 0 h 155531"/>
                <a:gd name="connsiteX8" fmla="*/ 9578 w 204841"/>
                <a:gd name="connsiteY8" fmla="*/ 16669 h 155531"/>
                <a:gd name="connsiteX9" fmla="*/ 2434 w 204841"/>
                <a:gd name="connsiteY9" fmla="*/ 26194 h 155531"/>
                <a:gd name="connsiteX10" fmla="*/ 53 w 204841"/>
                <a:gd name="connsiteY10" fmla="*/ 35719 h 155531"/>
                <a:gd name="connsiteX11" fmla="*/ 16722 w 204841"/>
                <a:gd name="connsiteY11" fmla="*/ 78582 h 155531"/>
                <a:gd name="connsiteX12" fmla="*/ 45297 w 204841"/>
                <a:gd name="connsiteY12" fmla="*/ 97632 h 155531"/>
                <a:gd name="connsiteX13" fmla="*/ 57203 w 204841"/>
                <a:gd name="connsiteY13" fmla="*/ 107157 h 155531"/>
                <a:gd name="connsiteX14" fmla="*/ 73872 w 204841"/>
                <a:gd name="connsiteY14" fmla="*/ 123825 h 155531"/>
                <a:gd name="connsiteX15" fmla="*/ 104828 w 204841"/>
                <a:gd name="connsiteY15" fmla="*/ 138113 h 155531"/>
                <a:gd name="connsiteX16" fmla="*/ 119116 w 204841"/>
                <a:gd name="connsiteY16" fmla="*/ 145257 h 155531"/>
                <a:gd name="connsiteX17" fmla="*/ 133403 w 204841"/>
                <a:gd name="connsiteY17" fmla="*/ 147638 h 155531"/>
                <a:gd name="connsiteX18" fmla="*/ 140547 w 204841"/>
                <a:gd name="connsiteY18" fmla="*/ 150019 h 155531"/>
                <a:gd name="connsiteX19" fmla="*/ 164359 w 204841"/>
                <a:gd name="connsiteY19" fmla="*/ 154782 h 155531"/>
                <a:gd name="connsiteX20" fmla="*/ 202459 w 204841"/>
                <a:gd name="connsiteY20" fmla="*/ 145257 h 155531"/>
                <a:gd name="connsiteX21" fmla="*/ 204841 w 204841"/>
                <a:gd name="connsiteY21" fmla="*/ 135732 h 155531"/>
                <a:gd name="connsiteX22" fmla="*/ 202459 w 204841"/>
                <a:gd name="connsiteY22" fmla="*/ 97632 h 155531"/>
                <a:gd name="connsiteX23" fmla="*/ 197697 w 204841"/>
                <a:gd name="connsiteY23" fmla="*/ 83344 h 155531"/>
                <a:gd name="connsiteX24" fmla="*/ 169122 w 204841"/>
                <a:gd name="connsiteY24" fmla="*/ 54769 h 155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04841" h="155531">
                  <a:moveTo>
                    <a:pt x="169122" y="54769"/>
                  </a:moveTo>
                  <a:cubicBezTo>
                    <a:pt x="160391" y="47625"/>
                    <a:pt x="153011" y="45617"/>
                    <a:pt x="145309" y="40482"/>
                  </a:cubicBezTo>
                  <a:cubicBezTo>
                    <a:pt x="135156" y="33713"/>
                    <a:pt x="131746" y="30586"/>
                    <a:pt x="121497" y="26194"/>
                  </a:cubicBezTo>
                  <a:cubicBezTo>
                    <a:pt x="119190" y="25205"/>
                    <a:pt x="116703" y="24694"/>
                    <a:pt x="114353" y="23813"/>
                  </a:cubicBezTo>
                  <a:cubicBezTo>
                    <a:pt x="104001" y="19931"/>
                    <a:pt x="93559" y="16262"/>
                    <a:pt x="83397" y="11907"/>
                  </a:cubicBezTo>
                  <a:cubicBezTo>
                    <a:pt x="77841" y="9526"/>
                    <a:pt x="72569" y="6321"/>
                    <a:pt x="66728" y="4763"/>
                  </a:cubicBezTo>
                  <a:cubicBezTo>
                    <a:pt x="60545" y="3114"/>
                    <a:pt x="54003" y="3355"/>
                    <a:pt x="47678" y="2382"/>
                  </a:cubicBezTo>
                  <a:cubicBezTo>
                    <a:pt x="43678" y="1767"/>
                    <a:pt x="39741" y="794"/>
                    <a:pt x="35772" y="0"/>
                  </a:cubicBezTo>
                  <a:cubicBezTo>
                    <a:pt x="24861" y="5456"/>
                    <a:pt x="20054" y="7241"/>
                    <a:pt x="9578" y="16669"/>
                  </a:cubicBezTo>
                  <a:cubicBezTo>
                    <a:pt x="6628" y="19324"/>
                    <a:pt x="4815" y="23019"/>
                    <a:pt x="2434" y="26194"/>
                  </a:cubicBezTo>
                  <a:cubicBezTo>
                    <a:pt x="1640" y="29369"/>
                    <a:pt x="-353" y="32472"/>
                    <a:pt x="53" y="35719"/>
                  </a:cubicBezTo>
                  <a:cubicBezTo>
                    <a:pt x="1543" y="47634"/>
                    <a:pt x="5857" y="69075"/>
                    <a:pt x="16722" y="78582"/>
                  </a:cubicBezTo>
                  <a:cubicBezTo>
                    <a:pt x="25337" y="86120"/>
                    <a:pt x="36358" y="90481"/>
                    <a:pt x="45297" y="97632"/>
                  </a:cubicBezTo>
                  <a:cubicBezTo>
                    <a:pt x="49266" y="100807"/>
                    <a:pt x="53456" y="103723"/>
                    <a:pt x="57203" y="107157"/>
                  </a:cubicBezTo>
                  <a:cubicBezTo>
                    <a:pt x="62995" y="112466"/>
                    <a:pt x="66844" y="120311"/>
                    <a:pt x="73872" y="123825"/>
                  </a:cubicBezTo>
                  <a:cubicBezTo>
                    <a:pt x="109831" y="141806"/>
                    <a:pt x="64799" y="119638"/>
                    <a:pt x="104828" y="138113"/>
                  </a:cubicBezTo>
                  <a:cubicBezTo>
                    <a:pt x="109663" y="140344"/>
                    <a:pt x="114064" y="143573"/>
                    <a:pt x="119116" y="145257"/>
                  </a:cubicBezTo>
                  <a:cubicBezTo>
                    <a:pt x="123696" y="146784"/>
                    <a:pt x="128690" y="146591"/>
                    <a:pt x="133403" y="147638"/>
                  </a:cubicBezTo>
                  <a:cubicBezTo>
                    <a:pt x="135853" y="148182"/>
                    <a:pt x="138133" y="149329"/>
                    <a:pt x="140547" y="150019"/>
                  </a:cubicBezTo>
                  <a:cubicBezTo>
                    <a:pt x="150491" y="152860"/>
                    <a:pt x="153136" y="152911"/>
                    <a:pt x="164359" y="154782"/>
                  </a:cubicBezTo>
                  <a:cubicBezTo>
                    <a:pt x="184859" y="153317"/>
                    <a:pt x="195548" y="161382"/>
                    <a:pt x="202459" y="145257"/>
                  </a:cubicBezTo>
                  <a:cubicBezTo>
                    <a:pt x="203748" y="142249"/>
                    <a:pt x="204047" y="138907"/>
                    <a:pt x="204841" y="135732"/>
                  </a:cubicBezTo>
                  <a:cubicBezTo>
                    <a:pt x="204047" y="123032"/>
                    <a:pt x="204178" y="110240"/>
                    <a:pt x="202459" y="97632"/>
                  </a:cubicBezTo>
                  <a:cubicBezTo>
                    <a:pt x="201781" y="92658"/>
                    <a:pt x="200482" y="87521"/>
                    <a:pt x="197697" y="83344"/>
                  </a:cubicBezTo>
                  <a:cubicBezTo>
                    <a:pt x="187537" y="68103"/>
                    <a:pt x="177853" y="61913"/>
                    <a:pt x="169122" y="54769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Freeform: Shape 84">
              <a:extLst>
                <a:ext uri="{FF2B5EF4-FFF2-40B4-BE49-F238E27FC236}">
                  <a16:creationId xmlns:a16="http://schemas.microsoft.com/office/drawing/2014/main" id="{1948A8A3-56E4-480F-9F50-0E59244A6569}"/>
                </a:ext>
              </a:extLst>
            </p:cNvPr>
            <p:cNvSpPr/>
            <p:nvPr/>
          </p:nvSpPr>
          <p:spPr>
            <a:xfrm>
              <a:off x="6336339" y="2990850"/>
              <a:ext cx="143361" cy="242888"/>
            </a:xfrm>
            <a:custGeom>
              <a:avLst/>
              <a:gdLst>
                <a:gd name="connsiteX0" fmla="*/ 81130 w 143361"/>
                <a:gd name="connsiteY0" fmla="*/ 19050 h 242888"/>
                <a:gd name="connsiteX1" fmla="*/ 47792 w 143361"/>
                <a:gd name="connsiteY1" fmla="*/ 64294 h 242888"/>
                <a:gd name="connsiteX2" fmla="*/ 28742 w 143361"/>
                <a:gd name="connsiteY2" fmla="*/ 88106 h 242888"/>
                <a:gd name="connsiteX3" fmla="*/ 9692 w 143361"/>
                <a:gd name="connsiteY3" fmla="*/ 116681 h 242888"/>
                <a:gd name="connsiteX4" fmla="*/ 4930 w 143361"/>
                <a:gd name="connsiteY4" fmla="*/ 138113 h 242888"/>
                <a:gd name="connsiteX5" fmla="*/ 167 w 143361"/>
                <a:gd name="connsiteY5" fmla="*/ 152400 h 242888"/>
                <a:gd name="connsiteX6" fmla="*/ 2549 w 143361"/>
                <a:gd name="connsiteY6" fmla="*/ 214313 h 242888"/>
                <a:gd name="connsiteX7" fmla="*/ 7311 w 143361"/>
                <a:gd name="connsiteY7" fmla="*/ 238125 h 242888"/>
                <a:gd name="connsiteX8" fmla="*/ 31124 w 143361"/>
                <a:gd name="connsiteY8" fmla="*/ 242888 h 242888"/>
                <a:gd name="connsiteX9" fmla="*/ 83511 w 143361"/>
                <a:gd name="connsiteY9" fmla="*/ 235744 h 242888"/>
                <a:gd name="connsiteX10" fmla="*/ 97799 w 143361"/>
                <a:gd name="connsiteY10" fmla="*/ 233363 h 242888"/>
                <a:gd name="connsiteX11" fmla="*/ 107324 w 143361"/>
                <a:gd name="connsiteY11" fmla="*/ 226219 h 242888"/>
                <a:gd name="connsiteX12" fmla="*/ 114467 w 143361"/>
                <a:gd name="connsiteY12" fmla="*/ 214313 h 242888"/>
                <a:gd name="connsiteX13" fmla="*/ 116849 w 143361"/>
                <a:gd name="connsiteY13" fmla="*/ 204788 h 242888"/>
                <a:gd name="connsiteX14" fmla="*/ 123992 w 143361"/>
                <a:gd name="connsiteY14" fmla="*/ 164306 h 242888"/>
                <a:gd name="connsiteX15" fmla="*/ 128755 w 143361"/>
                <a:gd name="connsiteY15" fmla="*/ 150019 h 242888"/>
                <a:gd name="connsiteX16" fmla="*/ 138280 w 143361"/>
                <a:gd name="connsiteY16" fmla="*/ 116681 h 242888"/>
                <a:gd name="connsiteX17" fmla="*/ 143042 w 143361"/>
                <a:gd name="connsiteY17" fmla="*/ 83344 h 242888"/>
                <a:gd name="connsiteX18" fmla="*/ 126374 w 143361"/>
                <a:gd name="connsiteY18" fmla="*/ 11906 h 242888"/>
                <a:gd name="connsiteX19" fmla="*/ 116849 w 143361"/>
                <a:gd name="connsiteY19" fmla="*/ 0 h 242888"/>
                <a:gd name="connsiteX20" fmla="*/ 81130 w 143361"/>
                <a:gd name="connsiteY20" fmla="*/ 19050 h 24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3361" h="242888">
                  <a:moveTo>
                    <a:pt x="81130" y="19050"/>
                  </a:moveTo>
                  <a:cubicBezTo>
                    <a:pt x="69621" y="29766"/>
                    <a:pt x="59495" y="49666"/>
                    <a:pt x="47792" y="64294"/>
                  </a:cubicBezTo>
                  <a:cubicBezTo>
                    <a:pt x="41442" y="72231"/>
                    <a:pt x="34380" y="79648"/>
                    <a:pt x="28742" y="88106"/>
                  </a:cubicBezTo>
                  <a:lnTo>
                    <a:pt x="9692" y="116681"/>
                  </a:lnTo>
                  <a:cubicBezTo>
                    <a:pt x="8105" y="123825"/>
                    <a:pt x="6816" y="131042"/>
                    <a:pt x="4930" y="138113"/>
                  </a:cubicBezTo>
                  <a:cubicBezTo>
                    <a:pt x="3637" y="142964"/>
                    <a:pt x="324" y="147382"/>
                    <a:pt x="167" y="152400"/>
                  </a:cubicBezTo>
                  <a:cubicBezTo>
                    <a:pt x="-478" y="173043"/>
                    <a:pt x="834" y="193731"/>
                    <a:pt x="2549" y="214313"/>
                  </a:cubicBezTo>
                  <a:cubicBezTo>
                    <a:pt x="3221" y="222380"/>
                    <a:pt x="-368" y="235566"/>
                    <a:pt x="7311" y="238125"/>
                  </a:cubicBezTo>
                  <a:cubicBezTo>
                    <a:pt x="19780" y="242281"/>
                    <a:pt x="11970" y="240151"/>
                    <a:pt x="31124" y="242888"/>
                  </a:cubicBezTo>
                  <a:lnTo>
                    <a:pt x="83511" y="235744"/>
                  </a:lnTo>
                  <a:cubicBezTo>
                    <a:pt x="88291" y="235061"/>
                    <a:pt x="93316" y="235156"/>
                    <a:pt x="97799" y="233363"/>
                  </a:cubicBezTo>
                  <a:cubicBezTo>
                    <a:pt x="101484" y="231889"/>
                    <a:pt x="104149" y="228600"/>
                    <a:pt x="107324" y="226219"/>
                  </a:cubicBezTo>
                  <a:cubicBezTo>
                    <a:pt x="109705" y="222250"/>
                    <a:pt x="112587" y="218542"/>
                    <a:pt x="114467" y="214313"/>
                  </a:cubicBezTo>
                  <a:cubicBezTo>
                    <a:pt x="115796" y="211322"/>
                    <a:pt x="116237" y="208003"/>
                    <a:pt x="116849" y="204788"/>
                  </a:cubicBezTo>
                  <a:cubicBezTo>
                    <a:pt x="119413" y="191328"/>
                    <a:pt x="119658" y="177305"/>
                    <a:pt x="123992" y="164306"/>
                  </a:cubicBezTo>
                  <a:cubicBezTo>
                    <a:pt x="125580" y="159544"/>
                    <a:pt x="127312" y="154827"/>
                    <a:pt x="128755" y="150019"/>
                  </a:cubicBezTo>
                  <a:cubicBezTo>
                    <a:pt x="132076" y="138949"/>
                    <a:pt x="138280" y="116681"/>
                    <a:pt x="138280" y="116681"/>
                  </a:cubicBezTo>
                  <a:cubicBezTo>
                    <a:pt x="139867" y="105569"/>
                    <a:pt x="144629" y="94456"/>
                    <a:pt x="143042" y="83344"/>
                  </a:cubicBezTo>
                  <a:cubicBezTo>
                    <a:pt x="138150" y="49096"/>
                    <a:pt x="141179" y="37815"/>
                    <a:pt x="126374" y="11906"/>
                  </a:cubicBezTo>
                  <a:cubicBezTo>
                    <a:pt x="123852" y="7493"/>
                    <a:pt x="120024" y="3969"/>
                    <a:pt x="116849" y="0"/>
                  </a:cubicBezTo>
                  <a:cubicBezTo>
                    <a:pt x="88144" y="3189"/>
                    <a:pt x="92639" y="8334"/>
                    <a:pt x="81130" y="19050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6CE2F0D0-0B0A-4373-9FA0-C8576ABBEDA1}"/>
                </a:ext>
              </a:extLst>
            </p:cNvPr>
            <p:cNvSpPr/>
            <p:nvPr/>
          </p:nvSpPr>
          <p:spPr>
            <a:xfrm>
              <a:off x="6620999" y="5757821"/>
              <a:ext cx="108674" cy="83385"/>
            </a:xfrm>
            <a:custGeom>
              <a:avLst/>
              <a:gdLst>
                <a:gd name="connsiteX0" fmla="*/ 67932 w 108674"/>
                <a:gd name="connsiteY0" fmla="*/ 42 h 83385"/>
                <a:gd name="connsiteX1" fmla="*/ 6020 w 108674"/>
                <a:gd name="connsiteY1" fmla="*/ 16710 h 83385"/>
                <a:gd name="connsiteX2" fmla="*/ 1257 w 108674"/>
                <a:gd name="connsiteY2" fmla="*/ 33379 h 83385"/>
                <a:gd name="connsiteX3" fmla="*/ 13164 w 108674"/>
                <a:gd name="connsiteY3" fmla="*/ 78623 h 83385"/>
                <a:gd name="connsiteX4" fmla="*/ 25070 w 108674"/>
                <a:gd name="connsiteY4" fmla="*/ 83385 h 83385"/>
                <a:gd name="connsiteX5" fmla="*/ 63170 w 108674"/>
                <a:gd name="connsiteY5" fmla="*/ 81004 h 83385"/>
                <a:gd name="connsiteX6" fmla="*/ 75076 w 108674"/>
                <a:gd name="connsiteY6" fmla="*/ 76242 h 83385"/>
                <a:gd name="connsiteX7" fmla="*/ 84601 w 108674"/>
                <a:gd name="connsiteY7" fmla="*/ 71479 h 83385"/>
                <a:gd name="connsiteX8" fmla="*/ 101270 w 108674"/>
                <a:gd name="connsiteY8" fmla="*/ 50048 h 83385"/>
                <a:gd name="connsiteX9" fmla="*/ 106032 w 108674"/>
                <a:gd name="connsiteY9" fmla="*/ 35760 h 83385"/>
                <a:gd name="connsiteX10" fmla="*/ 108414 w 108674"/>
                <a:gd name="connsiteY10" fmla="*/ 19092 h 83385"/>
                <a:gd name="connsiteX11" fmla="*/ 101270 w 108674"/>
                <a:gd name="connsiteY11" fmla="*/ 11948 h 83385"/>
                <a:gd name="connsiteX12" fmla="*/ 67932 w 108674"/>
                <a:gd name="connsiteY12" fmla="*/ 42 h 8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674" h="83385">
                  <a:moveTo>
                    <a:pt x="67932" y="42"/>
                  </a:moveTo>
                  <a:cubicBezTo>
                    <a:pt x="52057" y="836"/>
                    <a:pt x="18632" y="-2207"/>
                    <a:pt x="6020" y="16710"/>
                  </a:cubicBezTo>
                  <a:cubicBezTo>
                    <a:pt x="4655" y="18757"/>
                    <a:pt x="1574" y="32113"/>
                    <a:pt x="1257" y="33379"/>
                  </a:cubicBezTo>
                  <a:cubicBezTo>
                    <a:pt x="3571" y="72704"/>
                    <a:pt x="-8378" y="69049"/>
                    <a:pt x="13164" y="78623"/>
                  </a:cubicBezTo>
                  <a:cubicBezTo>
                    <a:pt x="17070" y="80359"/>
                    <a:pt x="21101" y="81798"/>
                    <a:pt x="25070" y="83385"/>
                  </a:cubicBezTo>
                  <a:cubicBezTo>
                    <a:pt x="37770" y="82591"/>
                    <a:pt x="50573" y="82803"/>
                    <a:pt x="63170" y="81004"/>
                  </a:cubicBezTo>
                  <a:cubicBezTo>
                    <a:pt x="67401" y="80400"/>
                    <a:pt x="71170" y="77978"/>
                    <a:pt x="75076" y="76242"/>
                  </a:cubicBezTo>
                  <a:cubicBezTo>
                    <a:pt x="78320" y="74800"/>
                    <a:pt x="81761" y="73609"/>
                    <a:pt x="84601" y="71479"/>
                  </a:cubicBezTo>
                  <a:cubicBezTo>
                    <a:pt x="91818" y="66066"/>
                    <a:pt x="97568" y="58192"/>
                    <a:pt x="101270" y="50048"/>
                  </a:cubicBezTo>
                  <a:cubicBezTo>
                    <a:pt x="103347" y="45478"/>
                    <a:pt x="104445" y="40523"/>
                    <a:pt x="106032" y="35760"/>
                  </a:cubicBezTo>
                  <a:cubicBezTo>
                    <a:pt x="106826" y="30204"/>
                    <a:pt x="109515" y="24595"/>
                    <a:pt x="108414" y="19092"/>
                  </a:cubicBezTo>
                  <a:cubicBezTo>
                    <a:pt x="107754" y="15790"/>
                    <a:pt x="104010" y="13906"/>
                    <a:pt x="101270" y="11948"/>
                  </a:cubicBezTo>
                  <a:cubicBezTo>
                    <a:pt x="98381" y="9885"/>
                    <a:pt x="83807" y="-752"/>
                    <a:pt x="67932" y="42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81B7FA6F-5768-4B5E-A783-2BEF699C1588}"/>
                </a:ext>
              </a:extLst>
            </p:cNvPr>
            <p:cNvSpPr/>
            <p:nvPr/>
          </p:nvSpPr>
          <p:spPr>
            <a:xfrm>
              <a:off x="4833806" y="5228520"/>
              <a:ext cx="141080" cy="91682"/>
            </a:xfrm>
            <a:custGeom>
              <a:avLst/>
              <a:gdLst>
                <a:gd name="connsiteX0" fmla="*/ 121575 w 141080"/>
                <a:gd name="connsiteY0" fmla="*/ 29280 h 91682"/>
                <a:gd name="connsiteX1" fmla="*/ 109669 w 141080"/>
                <a:gd name="connsiteY1" fmla="*/ 17374 h 91682"/>
                <a:gd name="connsiteX2" fmla="*/ 21563 w 141080"/>
                <a:gd name="connsiteY2" fmla="*/ 3086 h 91682"/>
                <a:gd name="connsiteX3" fmla="*/ 16800 w 141080"/>
                <a:gd name="connsiteY3" fmla="*/ 10230 h 91682"/>
                <a:gd name="connsiteX4" fmla="*/ 9657 w 141080"/>
                <a:gd name="connsiteY4" fmla="*/ 14993 h 91682"/>
                <a:gd name="connsiteX5" fmla="*/ 132 w 141080"/>
                <a:gd name="connsiteY5" fmla="*/ 41186 h 91682"/>
                <a:gd name="connsiteX6" fmla="*/ 2513 w 141080"/>
                <a:gd name="connsiteY6" fmla="*/ 64999 h 91682"/>
                <a:gd name="connsiteX7" fmla="*/ 21563 w 141080"/>
                <a:gd name="connsiteY7" fmla="*/ 74524 h 91682"/>
                <a:gd name="connsiteX8" fmla="*/ 33469 w 141080"/>
                <a:gd name="connsiteY8" fmla="*/ 79286 h 91682"/>
                <a:gd name="connsiteX9" fmla="*/ 42994 w 141080"/>
                <a:gd name="connsiteY9" fmla="*/ 84049 h 91682"/>
                <a:gd name="connsiteX10" fmla="*/ 57282 w 141080"/>
                <a:gd name="connsiteY10" fmla="*/ 86430 h 91682"/>
                <a:gd name="connsiteX11" fmla="*/ 66807 w 141080"/>
                <a:gd name="connsiteY11" fmla="*/ 91193 h 91682"/>
                <a:gd name="connsiteX12" fmla="*/ 126338 w 141080"/>
                <a:gd name="connsiteY12" fmla="*/ 86430 h 91682"/>
                <a:gd name="connsiteX13" fmla="*/ 133482 w 141080"/>
                <a:gd name="connsiteY13" fmla="*/ 84049 h 91682"/>
                <a:gd name="connsiteX14" fmla="*/ 140625 w 141080"/>
                <a:gd name="connsiteY14" fmla="*/ 74524 h 91682"/>
                <a:gd name="connsiteX15" fmla="*/ 121575 w 141080"/>
                <a:gd name="connsiteY15" fmla="*/ 29280 h 91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1080" h="91682">
                  <a:moveTo>
                    <a:pt x="121575" y="29280"/>
                  </a:moveTo>
                  <a:cubicBezTo>
                    <a:pt x="116416" y="19755"/>
                    <a:pt x="114482" y="20262"/>
                    <a:pt x="109669" y="17374"/>
                  </a:cubicBezTo>
                  <a:cubicBezTo>
                    <a:pt x="68760" y="-7171"/>
                    <a:pt x="72906" y="752"/>
                    <a:pt x="21563" y="3086"/>
                  </a:cubicBezTo>
                  <a:cubicBezTo>
                    <a:pt x="19975" y="5467"/>
                    <a:pt x="18824" y="8206"/>
                    <a:pt x="16800" y="10230"/>
                  </a:cubicBezTo>
                  <a:cubicBezTo>
                    <a:pt x="14776" y="12254"/>
                    <a:pt x="11244" y="12612"/>
                    <a:pt x="9657" y="14993"/>
                  </a:cubicBezTo>
                  <a:cubicBezTo>
                    <a:pt x="4034" y="23428"/>
                    <a:pt x="2458" y="31882"/>
                    <a:pt x="132" y="41186"/>
                  </a:cubicBezTo>
                  <a:cubicBezTo>
                    <a:pt x="926" y="49124"/>
                    <a:pt x="-1801" y="58289"/>
                    <a:pt x="2513" y="64999"/>
                  </a:cubicBezTo>
                  <a:cubicBezTo>
                    <a:pt x="6352" y="70971"/>
                    <a:pt x="14971" y="71887"/>
                    <a:pt x="21563" y="74524"/>
                  </a:cubicBezTo>
                  <a:cubicBezTo>
                    <a:pt x="25532" y="76111"/>
                    <a:pt x="29563" y="77550"/>
                    <a:pt x="33469" y="79286"/>
                  </a:cubicBezTo>
                  <a:cubicBezTo>
                    <a:pt x="36713" y="80728"/>
                    <a:pt x="39594" y="83029"/>
                    <a:pt x="42994" y="84049"/>
                  </a:cubicBezTo>
                  <a:cubicBezTo>
                    <a:pt x="47619" y="85436"/>
                    <a:pt x="52519" y="85636"/>
                    <a:pt x="57282" y="86430"/>
                  </a:cubicBezTo>
                  <a:cubicBezTo>
                    <a:pt x="60457" y="88018"/>
                    <a:pt x="63260" y="91051"/>
                    <a:pt x="66807" y="91193"/>
                  </a:cubicBezTo>
                  <a:cubicBezTo>
                    <a:pt x="91372" y="92175"/>
                    <a:pt x="106254" y="92168"/>
                    <a:pt x="126338" y="86430"/>
                  </a:cubicBezTo>
                  <a:cubicBezTo>
                    <a:pt x="128752" y="85740"/>
                    <a:pt x="131101" y="84843"/>
                    <a:pt x="133482" y="84049"/>
                  </a:cubicBezTo>
                  <a:cubicBezTo>
                    <a:pt x="135863" y="80874"/>
                    <a:pt x="139013" y="78151"/>
                    <a:pt x="140625" y="74524"/>
                  </a:cubicBezTo>
                  <a:cubicBezTo>
                    <a:pt x="144097" y="66712"/>
                    <a:pt x="126734" y="38805"/>
                    <a:pt x="121575" y="29280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9EF2BEEF-6EC0-4BA7-8CB4-1E386E66CB59}"/>
                </a:ext>
              </a:extLst>
            </p:cNvPr>
            <p:cNvSpPr/>
            <p:nvPr/>
          </p:nvSpPr>
          <p:spPr>
            <a:xfrm>
              <a:off x="4881556" y="5403350"/>
              <a:ext cx="172029" cy="143582"/>
            </a:xfrm>
            <a:custGeom>
              <a:avLst/>
              <a:gdLst>
                <a:gd name="connsiteX0" fmla="*/ 114307 w 172029"/>
                <a:gd name="connsiteY0" fmla="*/ 23519 h 143582"/>
                <a:gd name="connsiteX1" fmla="*/ 102400 w 172029"/>
                <a:gd name="connsiteY1" fmla="*/ 9231 h 143582"/>
                <a:gd name="connsiteX2" fmla="*/ 30963 w 172029"/>
                <a:gd name="connsiteY2" fmla="*/ 6850 h 143582"/>
                <a:gd name="connsiteX3" fmla="*/ 21438 w 172029"/>
                <a:gd name="connsiteY3" fmla="*/ 16375 h 143582"/>
                <a:gd name="connsiteX4" fmla="*/ 2388 w 172029"/>
                <a:gd name="connsiteY4" fmla="*/ 40188 h 143582"/>
                <a:gd name="connsiteX5" fmla="*/ 7 w 172029"/>
                <a:gd name="connsiteY5" fmla="*/ 47331 h 143582"/>
                <a:gd name="connsiteX6" fmla="*/ 4769 w 172029"/>
                <a:gd name="connsiteY6" fmla="*/ 83050 h 143582"/>
                <a:gd name="connsiteX7" fmla="*/ 11913 w 172029"/>
                <a:gd name="connsiteY7" fmla="*/ 94956 h 143582"/>
                <a:gd name="connsiteX8" fmla="*/ 52394 w 172029"/>
                <a:gd name="connsiteY8" fmla="*/ 130675 h 143582"/>
                <a:gd name="connsiteX9" fmla="*/ 78588 w 172029"/>
                <a:gd name="connsiteY9" fmla="*/ 142581 h 143582"/>
                <a:gd name="connsiteX10" fmla="*/ 147644 w 172029"/>
                <a:gd name="connsiteY10" fmla="*/ 135438 h 143582"/>
                <a:gd name="connsiteX11" fmla="*/ 157169 w 172029"/>
                <a:gd name="connsiteY11" fmla="*/ 128294 h 143582"/>
                <a:gd name="connsiteX12" fmla="*/ 161932 w 172029"/>
                <a:gd name="connsiteY12" fmla="*/ 121150 h 143582"/>
                <a:gd name="connsiteX13" fmla="*/ 169075 w 172029"/>
                <a:gd name="connsiteY13" fmla="*/ 111625 h 143582"/>
                <a:gd name="connsiteX14" fmla="*/ 166694 w 172029"/>
                <a:gd name="connsiteY14" fmla="*/ 64000 h 143582"/>
                <a:gd name="connsiteX15" fmla="*/ 135738 w 172029"/>
                <a:gd name="connsiteY15" fmla="*/ 28281 h 143582"/>
                <a:gd name="connsiteX16" fmla="*/ 104782 w 172029"/>
                <a:gd name="connsiteY16" fmla="*/ 13994 h 143582"/>
                <a:gd name="connsiteX17" fmla="*/ 114307 w 172029"/>
                <a:gd name="connsiteY17" fmla="*/ 23519 h 143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2029" h="143582">
                  <a:moveTo>
                    <a:pt x="114307" y="23519"/>
                  </a:moveTo>
                  <a:cubicBezTo>
                    <a:pt x="113910" y="22725"/>
                    <a:pt x="108302" y="11128"/>
                    <a:pt x="102400" y="9231"/>
                  </a:cubicBezTo>
                  <a:cubicBezTo>
                    <a:pt x="60935" y="-4097"/>
                    <a:pt x="59360" y="-1263"/>
                    <a:pt x="30963" y="6850"/>
                  </a:cubicBezTo>
                  <a:cubicBezTo>
                    <a:pt x="27788" y="10025"/>
                    <a:pt x="24360" y="12966"/>
                    <a:pt x="21438" y="16375"/>
                  </a:cubicBezTo>
                  <a:cubicBezTo>
                    <a:pt x="14823" y="24093"/>
                    <a:pt x="2388" y="40188"/>
                    <a:pt x="2388" y="40188"/>
                  </a:cubicBezTo>
                  <a:cubicBezTo>
                    <a:pt x="1594" y="42569"/>
                    <a:pt x="-132" y="44825"/>
                    <a:pt x="7" y="47331"/>
                  </a:cubicBezTo>
                  <a:cubicBezTo>
                    <a:pt x="673" y="59324"/>
                    <a:pt x="1856" y="71397"/>
                    <a:pt x="4769" y="83050"/>
                  </a:cubicBezTo>
                  <a:cubicBezTo>
                    <a:pt x="5892" y="87540"/>
                    <a:pt x="8865" y="91473"/>
                    <a:pt x="11913" y="94956"/>
                  </a:cubicBezTo>
                  <a:cubicBezTo>
                    <a:pt x="39487" y="126468"/>
                    <a:pt x="29069" y="113711"/>
                    <a:pt x="52394" y="130675"/>
                  </a:cubicBezTo>
                  <a:cubicBezTo>
                    <a:pt x="70104" y="143555"/>
                    <a:pt x="57355" y="139043"/>
                    <a:pt x="78588" y="142581"/>
                  </a:cubicBezTo>
                  <a:cubicBezTo>
                    <a:pt x="109033" y="141363"/>
                    <a:pt x="126188" y="148847"/>
                    <a:pt x="147644" y="135438"/>
                  </a:cubicBezTo>
                  <a:cubicBezTo>
                    <a:pt x="151010" y="133335"/>
                    <a:pt x="154363" y="131100"/>
                    <a:pt x="157169" y="128294"/>
                  </a:cubicBezTo>
                  <a:cubicBezTo>
                    <a:pt x="159193" y="126270"/>
                    <a:pt x="160268" y="123479"/>
                    <a:pt x="161932" y="121150"/>
                  </a:cubicBezTo>
                  <a:cubicBezTo>
                    <a:pt x="164239" y="117921"/>
                    <a:pt x="166694" y="114800"/>
                    <a:pt x="169075" y="111625"/>
                  </a:cubicBezTo>
                  <a:cubicBezTo>
                    <a:pt x="172262" y="92510"/>
                    <a:pt x="174560" y="87599"/>
                    <a:pt x="166694" y="64000"/>
                  </a:cubicBezTo>
                  <a:cubicBezTo>
                    <a:pt x="163674" y="54939"/>
                    <a:pt x="141065" y="32543"/>
                    <a:pt x="135738" y="28281"/>
                  </a:cubicBezTo>
                  <a:cubicBezTo>
                    <a:pt x="126053" y="20533"/>
                    <a:pt x="116243" y="17432"/>
                    <a:pt x="104782" y="13994"/>
                  </a:cubicBezTo>
                  <a:cubicBezTo>
                    <a:pt x="101647" y="13054"/>
                    <a:pt x="114704" y="24313"/>
                    <a:pt x="114307" y="23519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DC247F49-F06B-4F49-A881-8C15482A6BFE}"/>
                </a:ext>
              </a:extLst>
            </p:cNvPr>
            <p:cNvSpPr/>
            <p:nvPr/>
          </p:nvSpPr>
          <p:spPr>
            <a:xfrm>
              <a:off x="6250642" y="4230866"/>
              <a:ext cx="116821" cy="86340"/>
            </a:xfrm>
            <a:custGeom>
              <a:avLst/>
              <a:gdLst>
                <a:gd name="connsiteX0" fmla="*/ 93008 w 116821"/>
                <a:gd name="connsiteY0" fmla="*/ 2997 h 86340"/>
                <a:gd name="connsiteX1" fmla="*/ 2521 w 116821"/>
                <a:gd name="connsiteY1" fmla="*/ 31572 h 86340"/>
                <a:gd name="connsiteX2" fmla="*/ 7283 w 116821"/>
                <a:gd name="connsiteY2" fmla="*/ 57765 h 86340"/>
                <a:gd name="connsiteX3" fmla="*/ 12046 w 116821"/>
                <a:gd name="connsiteY3" fmla="*/ 69672 h 86340"/>
                <a:gd name="connsiteX4" fmla="*/ 33477 w 116821"/>
                <a:gd name="connsiteY4" fmla="*/ 76815 h 86340"/>
                <a:gd name="connsiteX5" fmla="*/ 45383 w 116821"/>
                <a:gd name="connsiteY5" fmla="*/ 81578 h 86340"/>
                <a:gd name="connsiteX6" fmla="*/ 73958 w 116821"/>
                <a:gd name="connsiteY6" fmla="*/ 86340 h 86340"/>
                <a:gd name="connsiteX7" fmla="*/ 93008 w 116821"/>
                <a:gd name="connsiteY7" fmla="*/ 81578 h 86340"/>
                <a:gd name="connsiteX8" fmla="*/ 116821 w 116821"/>
                <a:gd name="connsiteY8" fmla="*/ 55384 h 86340"/>
                <a:gd name="connsiteX9" fmla="*/ 93008 w 116821"/>
                <a:gd name="connsiteY9" fmla="*/ 2997 h 86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821" h="86340">
                  <a:moveTo>
                    <a:pt x="93008" y="2997"/>
                  </a:moveTo>
                  <a:cubicBezTo>
                    <a:pt x="73958" y="-972"/>
                    <a:pt x="52729" y="-7298"/>
                    <a:pt x="2521" y="31572"/>
                  </a:cubicBezTo>
                  <a:cubicBezTo>
                    <a:pt x="-4496" y="37004"/>
                    <a:pt x="5131" y="49156"/>
                    <a:pt x="7283" y="57765"/>
                  </a:cubicBezTo>
                  <a:cubicBezTo>
                    <a:pt x="8320" y="61912"/>
                    <a:pt x="9264" y="66426"/>
                    <a:pt x="12046" y="69672"/>
                  </a:cubicBezTo>
                  <a:cubicBezTo>
                    <a:pt x="16125" y="74431"/>
                    <a:pt x="28427" y="75805"/>
                    <a:pt x="33477" y="76815"/>
                  </a:cubicBezTo>
                  <a:cubicBezTo>
                    <a:pt x="37446" y="78403"/>
                    <a:pt x="41222" y="80599"/>
                    <a:pt x="45383" y="81578"/>
                  </a:cubicBezTo>
                  <a:cubicBezTo>
                    <a:pt x="54783" y="83790"/>
                    <a:pt x="73958" y="86340"/>
                    <a:pt x="73958" y="86340"/>
                  </a:cubicBezTo>
                  <a:cubicBezTo>
                    <a:pt x="80308" y="84753"/>
                    <a:pt x="87154" y="84505"/>
                    <a:pt x="93008" y="81578"/>
                  </a:cubicBezTo>
                  <a:cubicBezTo>
                    <a:pt x="105466" y="75350"/>
                    <a:pt x="109607" y="66205"/>
                    <a:pt x="116821" y="55384"/>
                  </a:cubicBezTo>
                  <a:cubicBezTo>
                    <a:pt x="109329" y="17924"/>
                    <a:pt x="112058" y="6966"/>
                    <a:pt x="93008" y="2997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EFF60422-35A2-4437-A998-60B487CDECAC}"/>
                </a:ext>
              </a:extLst>
            </p:cNvPr>
            <p:cNvSpPr/>
            <p:nvPr/>
          </p:nvSpPr>
          <p:spPr>
            <a:xfrm>
              <a:off x="3676632" y="5893572"/>
              <a:ext cx="154799" cy="104797"/>
            </a:xfrm>
            <a:custGeom>
              <a:avLst/>
              <a:gdLst>
                <a:gd name="connsiteX0" fmla="*/ 71456 w 154799"/>
                <a:gd name="connsiteY0" fmla="*/ 2403 h 104797"/>
                <a:gd name="connsiteX1" fmla="*/ 59549 w 154799"/>
                <a:gd name="connsiteY1" fmla="*/ 22 h 104797"/>
                <a:gd name="connsiteX2" fmla="*/ 28593 w 154799"/>
                <a:gd name="connsiteY2" fmla="*/ 7166 h 104797"/>
                <a:gd name="connsiteX3" fmla="*/ 14306 w 154799"/>
                <a:gd name="connsiteY3" fmla="*/ 26216 h 104797"/>
                <a:gd name="connsiteX4" fmla="*/ 2399 w 154799"/>
                <a:gd name="connsiteY4" fmla="*/ 45266 h 104797"/>
                <a:gd name="connsiteX5" fmla="*/ 18 w 154799"/>
                <a:gd name="connsiteY5" fmla="*/ 54791 h 104797"/>
                <a:gd name="connsiteX6" fmla="*/ 4781 w 154799"/>
                <a:gd name="connsiteY6" fmla="*/ 80984 h 104797"/>
                <a:gd name="connsiteX7" fmla="*/ 11924 w 154799"/>
                <a:gd name="connsiteY7" fmla="*/ 88128 h 104797"/>
                <a:gd name="connsiteX8" fmla="*/ 35737 w 154799"/>
                <a:gd name="connsiteY8" fmla="*/ 102416 h 104797"/>
                <a:gd name="connsiteX9" fmla="*/ 50024 w 154799"/>
                <a:gd name="connsiteY9" fmla="*/ 104797 h 104797"/>
                <a:gd name="connsiteX10" fmla="*/ 102412 w 154799"/>
                <a:gd name="connsiteY10" fmla="*/ 100034 h 104797"/>
                <a:gd name="connsiteX11" fmla="*/ 116699 w 154799"/>
                <a:gd name="connsiteY11" fmla="*/ 95272 h 104797"/>
                <a:gd name="connsiteX12" fmla="*/ 135749 w 154799"/>
                <a:gd name="connsiteY12" fmla="*/ 85747 h 104797"/>
                <a:gd name="connsiteX13" fmla="*/ 140512 w 154799"/>
                <a:gd name="connsiteY13" fmla="*/ 78603 h 104797"/>
                <a:gd name="connsiteX14" fmla="*/ 154799 w 154799"/>
                <a:gd name="connsiteY14" fmla="*/ 54791 h 104797"/>
                <a:gd name="connsiteX15" fmla="*/ 152418 w 154799"/>
                <a:gd name="connsiteY15" fmla="*/ 28597 h 104797"/>
                <a:gd name="connsiteX16" fmla="*/ 142893 w 154799"/>
                <a:gd name="connsiteY16" fmla="*/ 19072 h 104797"/>
                <a:gd name="connsiteX17" fmla="*/ 114318 w 154799"/>
                <a:gd name="connsiteY17" fmla="*/ 7166 h 104797"/>
                <a:gd name="connsiteX18" fmla="*/ 95268 w 154799"/>
                <a:gd name="connsiteY18" fmla="*/ 2403 h 104797"/>
                <a:gd name="connsiteX19" fmla="*/ 71456 w 154799"/>
                <a:gd name="connsiteY19" fmla="*/ 2403 h 10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4799" h="104797">
                  <a:moveTo>
                    <a:pt x="71456" y="2403"/>
                  </a:moveTo>
                  <a:cubicBezTo>
                    <a:pt x="65503" y="2006"/>
                    <a:pt x="63588" y="-247"/>
                    <a:pt x="59549" y="22"/>
                  </a:cubicBezTo>
                  <a:cubicBezTo>
                    <a:pt x="46406" y="898"/>
                    <a:pt x="39344" y="3581"/>
                    <a:pt x="28593" y="7166"/>
                  </a:cubicBezTo>
                  <a:cubicBezTo>
                    <a:pt x="24006" y="12900"/>
                    <a:pt x="18100" y="19577"/>
                    <a:pt x="14306" y="26216"/>
                  </a:cubicBezTo>
                  <a:cubicBezTo>
                    <a:pt x="3850" y="44515"/>
                    <a:pt x="16054" y="27060"/>
                    <a:pt x="2399" y="45266"/>
                  </a:cubicBezTo>
                  <a:cubicBezTo>
                    <a:pt x="1605" y="48441"/>
                    <a:pt x="-200" y="51526"/>
                    <a:pt x="18" y="54791"/>
                  </a:cubicBezTo>
                  <a:cubicBezTo>
                    <a:pt x="608" y="63646"/>
                    <a:pt x="1796" y="72627"/>
                    <a:pt x="4781" y="80984"/>
                  </a:cubicBezTo>
                  <a:cubicBezTo>
                    <a:pt x="5914" y="84155"/>
                    <a:pt x="9367" y="85936"/>
                    <a:pt x="11924" y="88128"/>
                  </a:cubicBezTo>
                  <a:cubicBezTo>
                    <a:pt x="18659" y="93901"/>
                    <a:pt x="27358" y="99623"/>
                    <a:pt x="35737" y="102416"/>
                  </a:cubicBezTo>
                  <a:cubicBezTo>
                    <a:pt x="40317" y="103943"/>
                    <a:pt x="45262" y="104003"/>
                    <a:pt x="50024" y="104797"/>
                  </a:cubicBezTo>
                  <a:cubicBezTo>
                    <a:pt x="67487" y="103209"/>
                    <a:pt x="85054" y="102514"/>
                    <a:pt x="102412" y="100034"/>
                  </a:cubicBezTo>
                  <a:cubicBezTo>
                    <a:pt x="107381" y="99324"/>
                    <a:pt x="112085" y="97249"/>
                    <a:pt x="116699" y="95272"/>
                  </a:cubicBezTo>
                  <a:cubicBezTo>
                    <a:pt x="123225" y="92475"/>
                    <a:pt x="135749" y="85747"/>
                    <a:pt x="135749" y="85747"/>
                  </a:cubicBezTo>
                  <a:cubicBezTo>
                    <a:pt x="137337" y="83366"/>
                    <a:pt x="139012" y="81040"/>
                    <a:pt x="140512" y="78603"/>
                  </a:cubicBezTo>
                  <a:cubicBezTo>
                    <a:pt x="145363" y="70720"/>
                    <a:pt x="154799" y="54791"/>
                    <a:pt x="154799" y="54791"/>
                  </a:cubicBezTo>
                  <a:cubicBezTo>
                    <a:pt x="154005" y="46060"/>
                    <a:pt x="155190" y="36914"/>
                    <a:pt x="152418" y="28597"/>
                  </a:cubicBezTo>
                  <a:cubicBezTo>
                    <a:pt x="150998" y="24337"/>
                    <a:pt x="146399" y="21877"/>
                    <a:pt x="142893" y="19072"/>
                  </a:cubicBezTo>
                  <a:cubicBezTo>
                    <a:pt x="126833" y="6224"/>
                    <a:pt x="132359" y="11032"/>
                    <a:pt x="114318" y="7166"/>
                  </a:cubicBezTo>
                  <a:cubicBezTo>
                    <a:pt x="107918" y="5795"/>
                    <a:pt x="101701" y="3609"/>
                    <a:pt x="95268" y="2403"/>
                  </a:cubicBezTo>
                  <a:cubicBezTo>
                    <a:pt x="81520" y="-175"/>
                    <a:pt x="77409" y="2800"/>
                    <a:pt x="71456" y="2403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0CD81075-243F-4E5A-9542-3AFC7FADE6AE}"/>
                </a:ext>
              </a:extLst>
            </p:cNvPr>
            <p:cNvSpPr/>
            <p:nvPr/>
          </p:nvSpPr>
          <p:spPr>
            <a:xfrm>
              <a:off x="4065396" y="5959617"/>
              <a:ext cx="92393" cy="112571"/>
            </a:xfrm>
            <a:custGeom>
              <a:avLst/>
              <a:gdLst>
                <a:gd name="connsiteX0" fmla="*/ 70835 w 92393"/>
                <a:gd name="connsiteY0" fmla="*/ 652 h 112571"/>
                <a:gd name="connsiteX1" fmla="*/ 32735 w 92393"/>
                <a:gd name="connsiteY1" fmla="*/ 19702 h 112571"/>
                <a:gd name="connsiteX2" fmla="*/ 16067 w 92393"/>
                <a:gd name="connsiteY2" fmla="*/ 36371 h 112571"/>
                <a:gd name="connsiteX3" fmla="*/ 8923 w 92393"/>
                <a:gd name="connsiteY3" fmla="*/ 43514 h 112571"/>
                <a:gd name="connsiteX4" fmla="*/ 6542 w 92393"/>
                <a:gd name="connsiteY4" fmla="*/ 55421 h 112571"/>
                <a:gd name="connsiteX5" fmla="*/ 6542 w 92393"/>
                <a:gd name="connsiteY5" fmla="*/ 93521 h 112571"/>
                <a:gd name="connsiteX6" fmla="*/ 18448 w 92393"/>
                <a:gd name="connsiteY6" fmla="*/ 100664 h 112571"/>
                <a:gd name="connsiteX7" fmla="*/ 27973 w 92393"/>
                <a:gd name="connsiteY7" fmla="*/ 107808 h 112571"/>
                <a:gd name="connsiteX8" fmla="*/ 35117 w 92393"/>
                <a:gd name="connsiteY8" fmla="*/ 112571 h 112571"/>
                <a:gd name="connsiteX9" fmla="*/ 66073 w 92393"/>
                <a:gd name="connsiteY9" fmla="*/ 105427 h 112571"/>
                <a:gd name="connsiteX10" fmla="*/ 82742 w 92393"/>
                <a:gd name="connsiteY10" fmla="*/ 76852 h 112571"/>
                <a:gd name="connsiteX11" fmla="*/ 89885 w 92393"/>
                <a:gd name="connsiteY11" fmla="*/ 57802 h 112571"/>
                <a:gd name="connsiteX12" fmla="*/ 92267 w 92393"/>
                <a:gd name="connsiteY12" fmla="*/ 43514 h 112571"/>
                <a:gd name="connsiteX13" fmla="*/ 70835 w 92393"/>
                <a:gd name="connsiteY13" fmla="*/ 652 h 112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92393" h="112571">
                  <a:moveTo>
                    <a:pt x="70835" y="652"/>
                  </a:moveTo>
                  <a:cubicBezTo>
                    <a:pt x="60913" y="-3317"/>
                    <a:pt x="43285" y="11789"/>
                    <a:pt x="32735" y="19702"/>
                  </a:cubicBezTo>
                  <a:cubicBezTo>
                    <a:pt x="26449" y="24417"/>
                    <a:pt x="21623" y="30815"/>
                    <a:pt x="16067" y="36371"/>
                  </a:cubicBezTo>
                  <a:lnTo>
                    <a:pt x="8923" y="43514"/>
                  </a:lnTo>
                  <a:cubicBezTo>
                    <a:pt x="8129" y="47483"/>
                    <a:pt x="7705" y="51544"/>
                    <a:pt x="6542" y="55421"/>
                  </a:cubicBezTo>
                  <a:cubicBezTo>
                    <a:pt x="1489" y="72263"/>
                    <a:pt x="-5228" y="69981"/>
                    <a:pt x="6542" y="93521"/>
                  </a:cubicBezTo>
                  <a:cubicBezTo>
                    <a:pt x="8612" y="97660"/>
                    <a:pt x="14597" y="98097"/>
                    <a:pt x="18448" y="100664"/>
                  </a:cubicBezTo>
                  <a:cubicBezTo>
                    <a:pt x="21750" y="102865"/>
                    <a:pt x="24744" y="105501"/>
                    <a:pt x="27973" y="107808"/>
                  </a:cubicBezTo>
                  <a:cubicBezTo>
                    <a:pt x="30302" y="109472"/>
                    <a:pt x="32736" y="110983"/>
                    <a:pt x="35117" y="112571"/>
                  </a:cubicBezTo>
                  <a:cubicBezTo>
                    <a:pt x="45436" y="110190"/>
                    <a:pt x="56087" y="108952"/>
                    <a:pt x="66073" y="105427"/>
                  </a:cubicBezTo>
                  <a:cubicBezTo>
                    <a:pt x="79289" y="100762"/>
                    <a:pt x="78769" y="88772"/>
                    <a:pt x="82742" y="76852"/>
                  </a:cubicBezTo>
                  <a:cubicBezTo>
                    <a:pt x="86478" y="65645"/>
                    <a:pt x="84185" y="72052"/>
                    <a:pt x="89885" y="57802"/>
                  </a:cubicBezTo>
                  <a:cubicBezTo>
                    <a:pt x="90679" y="53039"/>
                    <a:pt x="92950" y="48294"/>
                    <a:pt x="92267" y="43514"/>
                  </a:cubicBezTo>
                  <a:cubicBezTo>
                    <a:pt x="91308" y="36800"/>
                    <a:pt x="80757" y="4621"/>
                    <a:pt x="70835" y="652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3" name="Picture 2" descr="A firework in the night sky&#10;&#10;Description automatically generated with medium confidence">
            <a:extLst>
              <a:ext uri="{FF2B5EF4-FFF2-40B4-BE49-F238E27FC236}">
                <a16:creationId xmlns:a16="http://schemas.microsoft.com/office/drawing/2014/main" id="{309D8D9F-C75C-5611-E945-2C8E653DACDE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rightnessContrast brigh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28339" y="346012"/>
            <a:ext cx="3848484" cy="2886363"/>
          </a:xfrm>
          <a:prstGeom prst="rect">
            <a:avLst/>
          </a:prstGeom>
        </p:spPr>
      </p:pic>
      <p:pic>
        <p:nvPicPr>
          <p:cNvPr id="5" name="Picture 4" descr="A large group of fireworks in the night sky&#10;&#10;Description automatically generated with low confidence">
            <a:extLst>
              <a:ext uri="{FF2B5EF4-FFF2-40B4-BE49-F238E27FC236}">
                <a16:creationId xmlns:a16="http://schemas.microsoft.com/office/drawing/2014/main" id="{0A4BBD3D-2D2E-B067-B737-B6E6985A4DB8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brigh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73887" y="3378485"/>
            <a:ext cx="3848484" cy="2886363"/>
          </a:xfrm>
          <a:prstGeom prst="rect">
            <a:avLst/>
          </a:prstGeom>
        </p:spPr>
      </p:pic>
      <p:pic>
        <p:nvPicPr>
          <p:cNvPr id="17" name="Picture 16" descr="A picture containing night, dark, night sky&#10;&#10;Description automatically generated">
            <a:extLst>
              <a:ext uri="{FF2B5EF4-FFF2-40B4-BE49-F238E27FC236}">
                <a16:creationId xmlns:a16="http://schemas.microsoft.com/office/drawing/2014/main" id="{A5B72F1C-A638-4E2D-91EB-8918689FDC68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rightnessContrast brigh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6106" y="357127"/>
            <a:ext cx="3848485" cy="2886364"/>
          </a:xfrm>
          <a:prstGeom prst="rect">
            <a:avLst/>
          </a:prstGeom>
        </p:spPr>
      </p:pic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4A564AF3-57B2-4ECB-A893-CE6432272263}"/>
              </a:ext>
            </a:extLst>
          </p:cNvPr>
          <p:cNvSpPr/>
          <p:nvPr/>
        </p:nvSpPr>
        <p:spPr>
          <a:xfrm>
            <a:off x="3483748" y="1417465"/>
            <a:ext cx="2223327" cy="1234722"/>
          </a:xfrm>
          <a:custGeom>
            <a:avLst/>
            <a:gdLst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283897 w 5282625"/>
              <a:gd name="connsiteY32" fmla="*/ 2000250 h 2933700"/>
              <a:gd name="connsiteX33" fmla="*/ 1345809 w 5282625"/>
              <a:gd name="connsiteY33" fmla="*/ 1981200 h 2933700"/>
              <a:gd name="connsiteX34" fmla="*/ 1450584 w 5282625"/>
              <a:gd name="connsiteY34" fmla="*/ 1933575 h 2933700"/>
              <a:gd name="connsiteX35" fmla="*/ 1483922 w 5282625"/>
              <a:gd name="connsiteY35" fmla="*/ 1914525 h 2933700"/>
              <a:gd name="connsiteX36" fmla="*/ 1541072 w 5282625"/>
              <a:gd name="connsiteY36" fmla="*/ 1866900 h 2933700"/>
              <a:gd name="connsiteX37" fmla="*/ 1579172 w 5282625"/>
              <a:gd name="connsiteY37" fmla="*/ 1824037 h 2933700"/>
              <a:gd name="connsiteX38" fmla="*/ 1598222 w 5282625"/>
              <a:gd name="connsiteY38" fmla="*/ 1809750 h 2933700"/>
              <a:gd name="connsiteX39" fmla="*/ 1645847 w 5282625"/>
              <a:gd name="connsiteY39" fmla="*/ 1724025 h 2933700"/>
              <a:gd name="connsiteX40" fmla="*/ 1674422 w 5282625"/>
              <a:gd name="connsiteY40" fmla="*/ 1690687 h 2933700"/>
              <a:gd name="connsiteX41" fmla="*/ 1717284 w 5282625"/>
              <a:gd name="connsiteY41" fmla="*/ 1624012 h 2933700"/>
              <a:gd name="connsiteX42" fmla="*/ 1741097 w 5282625"/>
              <a:gd name="connsiteY42" fmla="*/ 1590675 h 2933700"/>
              <a:gd name="connsiteX43" fmla="*/ 1774434 w 5282625"/>
              <a:gd name="connsiteY43" fmla="*/ 1547812 h 2933700"/>
              <a:gd name="connsiteX44" fmla="*/ 1798247 w 5282625"/>
              <a:gd name="connsiteY44" fmla="*/ 1514475 h 2933700"/>
              <a:gd name="connsiteX45" fmla="*/ 1817297 w 5282625"/>
              <a:gd name="connsiteY45" fmla="*/ 1485900 h 2933700"/>
              <a:gd name="connsiteX46" fmla="*/ 1855397 w 5282625"/>
              <a:gd name="connsiteY46" fmla="*/ 1457325 h 2933700"/>
              <a:gd name="connsiteX47" fmla="*/ 1864922 w 5282625"/>
              <a:gd name="connsiteY47" fmla="*/ 1443037 h 2933700"/>
              <a:gd name="connsiteX48" fmla="*/ 1907784 w 5282625"/>
              <a:gd name="connsiteY48" fmla="*/ 1433512 h 2933700"/>
              <a:gd name="connsiteX49" fmla="*/ 1936359 w 5282625"/>
              <a:gd name="connsiteY49" fmla="*/ 1423987 h 2933700"/>
              <a:gd name="connsiteX50" fmla="*/ 1960172 w 5282625"/>
              <a:gd name="connsiteY50" fmla="*/ 1419225 h 2933700"/>
              <a:gd name="connsiteX51" fmla="*/ 2022084 w 5282625"/>
              <a:gd name="connsiteY51" fmla="*/ 1428750 h 2933700"/>
              <a:gd name="connsiteX52" fmla="*/ 2036372 w 5282625"/>
              <a:gd name="connsiteY52" fmla="*/ 1438275 h 2933700"/>
              <a:gd name="connsiteX53" fmla="*/ 2055422 w 5282625"/>
              <a:gd name="connsiteY53" fmla="*/ 1447800 h 2933700"/>
              <a:gd name="connsiteX54" fmla="*/ 2093522 w 5282625"/>
              <a:gd name="connsiteY54" fmla="*/ 1476375 h 2933700"/>
              <a:gd name="connsiteX55" fmla="*/ 2131622 w 5282625"/>
              <a:gd name="connsiteY55" fmla="*/ 1519237 h 2933700"/>
              <a:gd name="connsiteX56" fmla="*/ 2179247 w 5282625"/>
              <a:gd name="connsiteY56" fmla="*/ 1533525 h 2933700"/>
              <a:gd name="connsiteX57" fmla="*/ 2212584 w 5282625"/>
              <a:gd name="connsiteY57" fmla="*/ 1528762 h 2933700"/>
              <a:gd name="connsiteX58" fmla="*/ 2226872 w 5282625"/>
              <a:gd name="connsiteY58" fmla="*/ 1519237 h 2933700"/>
              <a:gd name="connsiteX59" fmla="*/ 2241159 w 5282625"/>
              <a:gd name="connsiteY59" fmla="*/ 1514475 h 2933700"/>
              <a:gd name="connsiteX60" fmla="*/ 2274497 w 5282625"/>
              <a:gd name="connsiteY60" fmla="*/ 1495425 h 2933700"/>
              <a:gd name="connsiteX61" fmla="*/ 2288784 w 5282625"/>
              <a:gd name="connsiteY61" fmla="*/ 1476375 h 2933700"/>
              <a:gd name="connsiteX62" fmla="*/ 2303072 w 5282625"/>
              <a:gd name="connsiteY62" fmla="*/ 1466850 h 2933700"/>
              <a:gd name="connsiteX63" fmla="*/ 2322122 w 5282625"/>
              <a:gd name="connsiteY63" fmla="*/ 1452562 h 2933700"/>
              <a:gd name="connsiteX64" fmla="*/ 2336409 w 5282625"/>
              <a:gd name="connsiteY64" fmla="*/ 1433512 h 2933700"/>
              <a:gd name="connsiteX65" fmla="*/ 2355459 w 5282625"/>
              <a:gd name="connsiteY65" fmla="*/ 1423987 h 2933700"/>
              <a:gd name="connsiteX66" fmla="*/ 2398322 w 5282625"/>
              <a:gd name="connsiteY66" fmla="*/ 1404937 h 2933700"/>
              <a:gd name="connsiteX67" fmla="*/ 2498334 w 5282625"/>
              <a:gd name="connsiteY67" fmla="*/ 1395412 h 2933700"/>
              <a:gd name="connsiteX68" fmla="*/ 2531672 w 5282625"/>
              <a:gd name="connsiteY68" fmla="*/ 1381125 h 2933700"/>
              <a:gd name="connsiteX69" fmla="*/ 2569772 w 5282625"/>
              <a:gd name="connsiteY69" fmla="*/ 1371600 h 2933700"/>
              <a:gd name="connsiteX70" fmla="*/ 2645972 w 5282625"/>
              <a:gd name="connsiteY70" fmla="*/ 1314450 h 2933700"/>
              <a:gd name="connsiteX71" fmla="*/ 2665022 w 5282625"/>
              <a:gd name="connsiteY71" fmla="*/ 1290637 h 2933700"/>
              <a:gd name="connsiteX72" fmla="*/ 2703122 w 5282625"/>
              <a:gd name="connsiteY72" fmla="*/ 1257300 h 2933700"/>
              <a:gd name="connsiteX73" fmla="*/ 2717409 w 5282625"/>
              <a:gd name="connsiteY73" fmla="*/ 1233487 h 2933700"/>
              <a:gd name="connsiteX74" fmla="*/ 2779322 w 5282625"/>
              <a:gd name="connsiteY74" fmla="*/ 1157287 h 2933700"/>
              <a:gd name="connsiteX75" fmla="*/ 2812659 w 5282625"/>
              <a:gd name="connsiteY75" fmla="*/ 1123950 h 2933700"/>
              <a:gd name="connsiteX76" fmla="*/ 2884097 w 5282625"/>
              <a:gd name="connsiteY76" fmla="*/ 1076325 h 2933700"/>
              <a:gd name="connsiteX77" fmla="*/ 2917434 w 5282625"/>
              <a:gd name="connsiteY77" fmla="*/ 1052512 h 2933700"/>
              <a:gd name="connsiteX78" fmla="*/ 2984109 w 5282625"/>
              <a:gd name="connsiteY78" fmla="*/ 1038225 h 2933700"/>
              <a:gd name="connsiteX79" fmla="*/ 3007922 w 5282625"/>
              <a:gd name="connsiteY79" fmla="*/ 1028700 h 2933700"/>
              <a:gd name="connsiteX80" fmla="*/ 3031734 w 5282625"/>
              <a:gd name="connsiteY80" fmla="*/ 1023937 h 2933700"/>
              <a:gd name="connsiteX81" fmla="*/ 3146034 w 5282625"/>
              <a:gd name="connsiteY81" fmla="*/ 1014412 h 2933700"/>
              <a:gd name="connsiteX82" fmla="*/ 3331772 w 5282625"/>
              <a:gd name="connsiteY82" fmla="*/ 1000125 h 2933700"/>
              <a:gd name="connsiteX83" fmla="*/ 3360347 w 5282625"/>
              <a:gd name="connsiteY83" fmla="*/ 990600 h 2933700"/>
              <a:gd name="connsiteX84" fmla="*/ 3398447 w 5282625"/>
              <a:gd name="connsiteY84" fmla="*/ 985837 h 2933700"/>
              <a:gd name="connsiteX85" fmla="*/ 3431784 w 5282625"/>
              <a:gd name="connsiteY85" fmla="*/ 981075 h 2933700"/>
              <a:gd name="connsiteX86" fmla="*/ 3465122 w 5282625"/>
              <a:gd name="connsiteY86" fmla="*/ 966787 h 2933700"/>
              <a:gd name="connsiteX87" fmla="*/ 3536559 w 5282625"/>
              <a:gd name="connsiteY87" fmla="*/ 942975 h 2933700"/>
              <a:gd name="connsiteX88" fmla="*/ 3627047 w 5282625"/>
              <a:gd name="connsiteY88" fmla="*/ 885825 h 2933700"/>
              <a:gd name="connsiteX89" fmla="*/ 3674672 w 5282625"/>
              <a:gd name="connsiteY89" fmla="*/ 833437 h 2933700"/>
              <a:gd name="connsiteX90" fmla="*/ 3693722 w 5282625"/>
              <a:gd name="connsiteY90" fmla="*/ 733425 h 2933700"/>
              <a:gd name="connsiteX91" fmla="*/ 3703247 w 5282625"/>
              <a:gd name="connsiteY91" fmla="*/ 642937 h 2933700"/>
              <a:gd name="connsiteX92" fmla="*/ 3708009 w 5282625"/>
              <a:gd name="connsiteY92" fmla="*/ 552450 h 2933700"/>
              <a:gd name="connsiteX93" fmla="*/ 3717534 w 5282625"/>
              <a:gd name="connsiteY93" fmla="*/ 528637 h 2933700"/>
              <a:gd name="connsiteX94" fmla="*/ 3727059 w 5282625"/>
              <a:gd name="connsiteY94" fmla="*/ 495300 h 2933700"/>
              <a:gd name="connsiteX95" fmla="*/ 3741347 w 5282625"/>
              <a:gd name="connsiteY95" fmla="*/ 466725 h 2933700"/>
              <a:gd name="connsiteX96" fmla="*/ 3750872 w 5282625"/>
              <a:gd name="connsiteY96" fmla="*/ 438150 h 2933700"/>
              <a:gd name="connsiteX97" fmla="*/ 3769922 w 5282625"/>
              <a:gd name="connsiteY97" fmla="*/ 390525 h 2933700"/>
              <a:gd name="connsiteX98" fmla="*/ 3788972 w 5282625"/>
              <a:gd name="connsiteY98" fmla="*/ 352425 h 2933700"/>
              <a:gd name="connsiteX99" fmla="*/ 3808022 w 5282625"/>
              <a:gd name="connsiteY99" fmla="*/ 300037 h 2933700"/>
              <a:gd name="connsiteX100" fmla="*/ 3812784 w 5282625"/>
              <a:gd name="connsiteY100" fmla="*/ 271462 h 2933700"/>
              <a:gd name="connsiteX101" fmla="*/ 3831834 w 5282625"/>
              <a:gd name="connsiteY101" fmla="*/ 238125 h 2933700"/>
              <a:gd name="connsiteX102" fmla="*/ 3865172 w 5282625"/>
              <a:gd name="connsiteY102" fmla="*/ 180975 h 2933700"/>
              <a:gd name="connsiteX103" fmla="*/ 3903272 w 5282625"/>
              <a:gd name="connsiteY103" fmla="*/ 114300 h 2933700"/>
              <a:gd name="connsiteX104" fmla="*/ 3908034 w 5282625"/>
              <a:gd name="connsiteY104" fmla="*/ 100012 h 2933700"/>
              <a:gd name="connsiteX105" fmla="*/ 3941372 w 5282625"/>
              <a:gd name="connsiteY105" fmla="*/ 61912 h 2933700"/>
              <a:gd name="connsiteX106" fmla="*/ 3960422 w 5282625"/>
              <a:gd name="connsiteY106" fmla="*/ 47625 h 2933700"/>
              <a:gd name="connsiteX107" fmla="*/ 3979472 w 5282625"/>
              <a:gd name="connsiteY107" fmla="*/ 38100 h 2933700"/>
              <a:gd name="connsiteX108" fmla="*/ 4022334 w 5282625"/>
              <a:gd name="connsiteY108" fmla="*/ 19050 h 2933700"/>
              <a:gd name="connsiteX109" fmla="*/ 4050909 w 5282625"/>
              <a:gd name="connsiteY109" fmla="*/ 14287 h 2933700"/>
              <a:gd name="connsiteX110" fmla="*/ 4108059 w 5282625"/>
              <a:gd name="connsiteY110" fmla="*/ 4762 h 2933700"/>
              <a:gd name="connsiteX111" fmla="*/ 4246172 w 5282625"/>
              <a:gd name="connsiteY111" fmla="*/ 0 h 2933700"/>
              <a:gd name="connsiteX112" fmla="*/ 4355709 w 5282625"/>
              <a:gd name="connsiteY112" fmla="*/ 4762 h 2933700"/>
              <a:gd name="connsiteX113" fmla="*/ 4384284 w 5282625"/>
              <a:gd name="connsiteY113" fmla="*/ 9525 h 2933700"/>
              <a:gd name="connsiteX114" fmla="*/ 4455722 w 5282625"/>
              <a:gd name="connsiteY114" fmla="*/ 19050 h 2933700"/>
              <a:gd name="connsiteX115" fmla="*/ 4489059 w 5282625"/>
              <a:gd name="connsiteY115" fmla="*/ 33337 h 2933700"/>
              <a:gd name="connsiteX116" fmla="*/ 4565259 w 5282625"/>
              <a:gd name="connsiteY116" fmla="*/ 71437 h 2933700"/>
              <a:gd name="connsiteX117" fmla="*/ 4612884 w 5282625"/>
              <a:gd name="connsiteY117" fmla="*/ 85725 h 2933700"/>
              <a:gd name="connsiteX118" fmla="*/ 4684322 w 5282625"/>
              <a:gd name="connsiteY118" fmla="*/ 114300 h 2933700"/>
              <a:gd name="connsiteX119" fmla="*/ 4731947 w 5282625"/>
              <a:gd name="connsiteY119" fmla="*/ 128587 h 2933700"/>
              <a:gd name="connsiteX120" fmla="*/ 4774809 w 5282625"/>
              <a:gd name="connsiteY120" fmla="*/ 147637 h 2933700"/>
              <a:gd name="connsiteX121" fmla="*/ 4798622 w 5282625"/>
              <a:gd name="connsiteY121" fmla="*/ 157162 h 2933700"/>
              <a:gd name="connsiteX122" fmla="*/ 4851009 w 5282625"/>
              <a:gd name="connsiteY122" fmla="*/ 171450 h 2933700"/>
              <a:gd name="connsiteX123" fmla="*/ 4889109 w 5282625"/>
              <a:gd name="connsiteY123" fmla="*/ 185737 h 2933700"/>
              <a:gd name="connsiteX124" fmla="*/ 5003409 w 5282625"/>
              <a:gd name="connsiteY124" fmla="*/ 238125 h 2933700"/>
              <a:gd name="connsiteX125" fmla="*/ 5060559 w 5282625"/>
              <a:gd name="connsiteY125" fmla="*/ 280987 h 2933700"/>
              <a:gd name="connsiteX126" fmla="*/ 5074847 w 5282625"/>
              <a:gd name="connsiteY126" fmla="*/ 290512 h 2933700"/>
              <a:gd name="connsiteX127" fmla="*/ 5103422 w 5282625"/>
              <a:gd name="connsiteY127" fmla="*/ 319087 h 2933700"/>
              <a:gd name="connsiteX128" fmla="*/ 5141522 w 5282625"/>
              <a:gd name="connsiteY128" fmla="*/ 347662 h 2933700"/>
              <a:gd name="connsiteX129" fmla="*/ 5160572 w 5282625"/>
              <a:gd name="connsiteY129" fmla="*/ 366712 h 2933700"/>
              <a:gd name="connsiteX130" fmla="*/ 5179622 w 5282625"/>
              <a:gd name="connsiteY130" fmla="*/ 376237 h 2933700"/>
              <a:gd name="connsiteX131" fmla="*/ 5189147 w 5282625"/>
              <a:gd name="connsiteY131" fmla="*/ 395287 h 2933700"/>
              <a:gd name="connsiteX132" fmla="*/ 5203434 w 5282625"/>
              <a:gd name="connsiteY132" fmla="*/ 404812 h 2933700"/>
              <a:gd name="connsiteX133" fmla="*/ 5222484 w 5282625"/>
              <a:gd name="connsiteY133" fmla="*/ 428625 h 2933700"/>
              <a:gd name="connsiteX134" fmla="*/ 5236772 w 5282625"/>
              <a:gd name="connsiteY134" fmla="*/ 476250 h 2933700"/>
              <a:gd name="connsiteX135" fmla="*/ 5246297 w 5282625"/>
              <a:gd name="connsiteY135" fmla="*/ 528637 h 2933700"/>
              <a:gd name="connsiteX136" fmla="*/ 5236772 w 5282625"/>
              <a:gd name="connsiteY136" fmla="*/ 1000125 h 2933700"/>
              <a:gd name="connsiteX137" fmla="*/ 5246297 w 5282625"/>
              <a:gd name="connsiteY137" fmla="*/ 1509712 h 2933700"/>
              <a:gd name="connsiteX138" fmla="*/ 5251059 w 5282625"/>
              <a:gd name="connsiteY138" fmla="*/ 1590675 h 2933700"/>
              <a:gd name="connsiteX139" fmla="*/ 5260584 w 5282625"/>
              <a:gd name="connsiteY139" fmla="*/ 1671637 h 2933700"/>
              <a:gd name="connsiteX140" fmla="*/ 5274872 w 5282625"/>
              <a:gd name="connsiteY140" fmla="*/ 1885950 h 2933700"/>
              <a:gd name="connsiteX141" fmla="*/ 5270109 w 5282625"/>
              <a:gd name="connsiteY141" fmla="*/ 2162175 h 2933700"/>
              <a:gd name="connsiteX142" fmla="*/ 5251059 w 5282625"/>
              <a:gd name="connsiteY142" fmla="*/ 2205037 h 2933700"/>
              <a:gd name="connsiteX143" fmla="*/ 5232009 w 5282625"/>
              <a:gd name="connsiteY143" fmla="*/ 2252662 h 2933700"/>
              <a:gd name="connsiteX144" fmla="*/ 5222484 w 5282625"/>
              <a:gd name="connsiteY144" fmla="*/ 2281237 h 2933700"/>
              <a:gd name="connsiteX145" fmla="*/ 5212959 w 5282625"/>
              <a:gd name="connsiteY145" fmla="*/ 2305050 h 2933700"/>
              <a:gd name="connsiteX146" fmla="*/ 5198672 w 5282625"/>
              <a:gd name="connsiteY146" fmla="*/ 2333625 h 2933700"/>
              <a:gd name="connsiteX147" fmla="*/ 5184384 w 5282625"/>
              <a:gd name="connsiteY147" fmla="*/ 2381250 h 2933700"/>
              <a:gd name="connsiteX148" fmla="*/ 5170097 w 5282625"/>
              <a:gd name="connsiteY148" fmla="*/ 2419350 h 2933700"/>
              <a:gd name="connsiteX149" fmla="*/ 5165334 w 5282625"/>
              <a:gd name="connsiteY149" fmla="*/ 2447925 h 2933700"/>
              <a:gd name="connsiteX150" fmla="*/ 5131997 w 5282625"/>
              <a:gd name="connsiteY150" fmla="*/ 2557462 h 2933700"/>
              <a:gd name="connsiteX151" fmla="*/ 5117709 w 5282625"/>
              <a:gd name="connsiteY151" fmla="*/ 2609850 h 2933700"/>
              <a:gd name="connsiteX152" fmla="*/ 5108184 w 5282625"/>
              <a:gd name="connsiteY152" fmla="*/ 2657475 h 2933700"/>
              <a:gd name="connsiteX153" fmla="*/ 5084372 w 5282625"/>
              <a:gd name="connsiteY153" fmla="*/ 2728912 h 2933700"/>
              <a:gd name="connsiteX154" fmla="*/ 5079609 w 5282625"/>
              <a:gd name="connsiteY154" fmla="*/ 2757487 h 2933700"/>
              <a:gd name="connsiteX155" fmla="*/ 5074847 w 5282625"/>
              <a:gd name="connsiteY155" fmla="*/ 2781300 h 2933700"/>
              <a:gd name="connsiteX156" fmla="*/ 5055797 w 5282625"/>
              <a:gd name="connsiteY156" fmla="*/ 2890837 h 2933700"/>
              <a:gd name="connsiteX157" fmla="*/ 5022459 w 5282625"/>
              <a:gd name="connsiteY157" fmla="*/ 2924175 h 2933700"/>
              <a:gd name="connsiteX158" fmla="*/ 4970072 w 5282625"/>
              <a:gd name="connsiteY158" fmla="*/ 2933700 h 2933700"/>
              <a:gd name="connsiteX159" fmla="*/ 4917684 w 5282625"/>
              <a:gd name="connsiteY159" fmla="*/ 2928937 h 2933700"/>
              <a:gd name="connsiteX160" fmla="*/ 4893872 w 5282625"/>
              <a:gd name="connsiteY160" fmla="*/ 2905125 h 2933700"/>
              <a:gd name="connsiteX161" fmla="*/ 4865297 w 5282625"/>
              <a:gd name="connsiteY161" fmla="*/ 2886075 h 2933700"/>
              <a:gd name="connsiteX162" fmla="*/ 4831959 w 5282625"/>
              <a:gd name="connsiteY162" fmla="*/ 2847975 h 2933700"/>
              <a:gd name="connsiteX163" fmla="*/ 4727184 w 5282625"/>
              <a:gd name="connsiteY163" fmla="*/ 2771775 h 2933700"/>
              <a:gd name="connsiteX164" fmla="*/ 4693847 w 5282625"/>
              <a:gd name="connsiteY164" fmla="*/ 2728912 h 2933700"/>
              <a:gd name="connsiteX165" fmla="*/ 4655747 w 5282625"/>
              <a:gd name="connsiteY165" fmla="*/ 2695575 h 2933700"/>
              <a:gd name="connsiteX166" fmla="*/ 4593834 w 5282625"/>
              <a:gd name="connsiteY166" fmla="*/ 2590800 h 2933700"/>
              <a:gd name="connsiteX167" fmla="*/ 4574784 w 5282625"/>
              <a:gd name="connsiteY167" fmla="*/ 2557462 h 2933700"/>
              <a:gd name="connsiteX168" fmla="*/ 4560497 w 5282625"/>
              <a:gd name="connsiteY168" fmla="*/ 2519362 h 2933700"/>
              <a:gd name="connsiteX169" fmla="*/ 4541447 w 5282625"/>
              <a:gd name="connsiteY169" fmla="*/ 2476500 h 2933700"/>
              <a:gd name="connsiteX170" fmla="*/ 4531922 w 5282625"/>
              <a:gd name="connsiteY170" fmla="*/ 2447925 h 2933700"/>
              <a:gd name="connsiteX171" fmla="*/ 4517634 w 5282625"/>
              <a:gd name="connsiteY171" fmla="*/ 2419350 h 2933700"/>
              <a:gd name="connsiteX172" fmla="*/ 4508109 w 5282625"/>
              <a:gd name="connsiteY172" fmla="*/ 2395537 h 2933700"/>
              <a:gd name="connsiteX173" fmla="*/ 4498584 w 5282625"/>
              <a:gd name="connsiteY173" fmla="*/ 2357437 h 2933700"/>
              <a:gd name="connsiteX174" fmla="*/ 4484297 w 5282625"/>
              <a:gd name="connsiteY174" fmla="*/ 2276475 h 2933700"/>
              <a:gd name="connsiteX175" fmla="*/ 4470009 w 5282625"/>
              <a:gd name="connsiteY175" fmla="*/ 2257425 h 2933700"/>
              <a:gd name="connsiteX176" fmla="*/ 4446197 w 5282625"/>
              <a:gd name="connsiteY176" fmla="*/ 2219325 h 2933700"/>
              <a:gd name="connsiteX177" fmla="*/ 4431909 w 5282625"/>
              <a:gd name="connsiteY177" fmla="*/ 2205037 h 2933700"/>
              <a:gd name="connsiteX178" fmla="*/ 4408097 w 5282625"/>
              <a:gd name="connsiteY178" fmla="*/ 2176462 h 2933700"/>
              <a:gd name="connsiteX179" fmla="*/ 4374759 w 5282625"/>
              <a:gd name="connsiteY179" fmla="*/ 2138362 h 2933700"/>
              <a:gd name="connsiteX180" fmla="*/ 4355709 w 5282625"/>
              <a:gd name="connsiteY180" fmla="*/ 2076450 h 2933700"/>
              <a:gd name="connsiteX181" fmla="*/ 4350947 w 5282625"/>
              <a:gd name="connsiteY181" fmla="*/ 2043112 h 2933700"/>
              <a:gd name="connsiteX182" fmla="*/ 4346184 w 5282625"/>
              <a:gd name="connsiteY182" fmla="*/ 1757362 h 2933700"/>
              <a:gd name="connsiteX183" fmla="*/ 4341422 w 5282625"/>
              <a:gd name="connsiteY183" fmla="*/ 1743075 h 2933700"/>
              <a:gd name="connsiteX184" fmla="*/ 4308084 w 5282625"/>
              <a:gd name="connsiteY184" fmla="*/ 1724025 h 2933700"/>
              <a:gd name="connsiteX185" fmla="*/ 4269984 w 5282625"/>
              <a:gd name="connsiteY185" fmla="*/ 1709737 h 2933700"/>
              <a:gd name="connsiteX186" fmla="*/ 4189022 w 5282625"/>
              <a:gd name="connsiteY186" fmla="*/ 1690687 h 2933700"/>
              <a:gd name="connsiteX187" fmla="*/ 4141397 w 5282625"/>
              <a:gd name="connsiteY187" fmla="*/ 1704975 h 2933700"/>
              <a:gd name="connsiteX188" fmla="*/ 4098534 w 5282625"/>
              <a:gd name="connsiteY188" fmla="*/ 1733550 h 2933700"/>
              <a:gd name="connsiteX189" fmla="*/ 4084247 w 5282625"/>
              <a:gd name="connsiteY189" fmla="*/ 1743075 h 2933700"/>
              <a:gd name="connsiteX190" fmla="*/ 4012809 w 5282625"/>
              <a:gd name="connsiteY190" fmla="*/ 1747837 h 2933700"/>
              <a:gd name="connsiteX191" fmla="*/ 3888984 w 5282625"/>
              <a:gd name="connsiteY191" fmla="*/ 1733550 h 2933700"/>
              <a:gd name="connsiteX192" fmla="*/ 3869934 w 5282625"/>
              <a:gd name="connsiteY192" fmla="*/ 1714500 h 2933700"/>
              <a:gd name="connsiteX193" fmla="*/ 3831834 w 5282625"/>
              <a:gd name="connsiteY193" fmla="*/ 1704975 h 2933700"/>
              <a:gd name="connsiteX194" fmla="*/ 3812784 w 5282625"/>
              <a:gd name="connsiteY194" fmla="*/ 1690687 h 2933700"/>
              <a:gd name="connsiteX195" fmla="*/ 3684197 w 5282625"/>
              <a:gd name="connsiteY195" fmla="*/ 1690687 h 2933700"/>
              <a:gd name="connsiteX196" fmla="*/ 3612759 w 5282625"/>
              <a:gd name="connsiteY196" fmla="*/ 1728787 h 2933700"/>
              <a:gd name="connsiteX197" fmla="*/ 3584184 w 5282625"/>
              <a:gd name="connsiteY197" fmla="*/ 1752600 h 2933700"/>
              <a:gd name="connsiteX198" fmla="*/ 3560372 w 5282625"/>
              <a:gd name="connsiteY198" fmla="*/ 1766887 h 2933700"/>
              <a:gd name="connsiteX199" fmla="*/ 3541322 w 5282625"/>
              <a:gd name="connsiteY199" fmla="*/ 1785937 h 2933700"/>
              <a:gd name="connsiteX200" fmla="*/ 3512747 w 5282625"/>
              <a:gd name="connsiteY200" fmla="*/ 1804987 h 2933700"/>
              <a:gd name="connsiteX201" fmla="*/ 3498459 w 5282625"/>
              <a:gd name="connsiteY201" fmla="*/ 1824037 h 2933700"/>
              <a:gd name="connsiteX202" fmla="*/ 3474647 w 5282625"/>
              <a:gd name="connsiteY202" fmla="*/ 1838325 h 2933700"/>
              <a:gd name="connsiteX203" fmla="*/ 3431784 w 5282625"/>
              <a:gd name="connsiteY203" fmla="*/ 1862137 h 2933700"/>
              <a:gd name="connsiteX204" fmla="*/ 3388922 w 5282625"/>
              <a:gd name="connsiteY204" fmla="*/ 1885950 h 2933700"/>
              <a:gd name="connsiteX205" fmla="*/ 3374634 w 5282625"/>
              <a:gd name="connsiteY205" fmla="*/ 1895475 h 2933700"/>
              <a:gd name="connsiteX206" fmla="*/ 3350822 w 5282625"/>
              <a:gd name="connsiteY206" fmla="*/ 1900237 h 2933700"/>
              <a:gd name="connsiteX207" fmla="*/ 3303197 w 5282625"/>
              <a:gd name="connsiteY207" fmla="*/ 1919287 h 2933700"/>
              <a:gd name="connsiteX208" fmla="*/ 3279384 w 5282625"/>
              <a:gd name="connsiteY208" fmla="*/ 1928812 h 2933700"/>
              <a:gd name="connsiteX209" fmla="*/ 3046022 w 5282625"/>
              <a:gd name="connsiteY209" fmla="*/ 1928812 h 2933700"/>
              <a:gd name="connsiteX210" fmla="*/ 3026972 w 5282625"/>
              <a:gd name="connsiteY210" fmla="*/ 1943100 h 2933700"/>
              <a:gd name="connsiteX211" fmla="*/ 3003159 w 5282625"/>
              <a:gd name="connsiteY211" fmla="*/ 1947862 h 2933700"/>
              <a:gd name="connsiteX212" fmla="*/ 2988872 w 5282625"/>
              <a:gd name="connsiteY212" fmla="*/ 1962150 h 2933700"/>
              <a:gd name="connsiteX213" fmla="*/ 2946009 w 5282625"/>
              <a:gd name="connsiteY213" fmla="*/ 1976437 h 2933700"/>
              <a:gd name="connsiteX214" fmla="*/ 2907909 w 5282625"/>
              <a:gd name="connsiteY214" fmla="*/ 1995487 h 2933700"/>
              <a:gd name="connsiteX215" fmla="*/ 2865047 w 5282625"/>
              <a:gd name="connsiteY215" fmla="*/ 2005012 h 2933700"/>
              <a:gd name="connsiteX216" fmla="*/ 2826947 w 5282625"/>
              <a:gd name="connsiteY216" fmla="*/ 2009775 h 2933700"/>
              <a:gd name="connsiteX217" fmla="*/ 2798372 w 5282625"/>
              <a:gd name="connsiteY217" fmla="*/ 2019300 h 2933700"/>
              <a:gd name="connsiteX218" fmla="*/ 2760272 w 5282625"/>
              <a:gd name="connsiteY218" fmla="*/ 2024062 h 2933700"/>
              <a:gd name="connsiteX219" fmla="*/ 2745984 w 5282625"/>
              <a:gd name="connsiteY219" fmla="*/ 2038350 h 2933700"/>
              <a:gd name="connsiteX220" fmla="*/ 2712647 w 5282625"/>
              <a:gd name="connsiteY220" fmla="*/ 2066925 h 2933700"/>
              <a:gd name="connsiteX221" fmla="*/ 2665022 w 5282625"/>
              <a:gd name="connsiteY221" fmla="*/ 2090737 h 2933700"/>
              <a:gd name="connsiteX222" fmla="*/ 2626922 w 5282625"/>
              <a:gd name="connsiteY222" fmla="*/ 2105025 h 2933700"/>
              <a:gd name="connsiteX223" fmla="*/ 2579297 w 5282625"/>
              <a:gd name="connsiteY223" fmla="*/ 2133600 h 2933700"/>
              <a:gd name="connsiteX224" fmla="*/ 2555484 w 5282625"/>
              <a:gd name="connsiteY224" fmla="*/ 2147887 h 2933700"/>
              <a:gd name="connsiteX225" fmla="*/ 2536434 w 5282625"/>
              <a:gd name="connsiteY225" fmla="*/ 2162175 h 2933700"/>
              <a:gd name="connsiteX226" fmla="*/ 2493572 w 5282625"/>
              <a:gd name="connsiteY226" fmla="*/ 2171700 h 2933700"/>
              <a:gd name="connsiteX227" fmla="*/ 2464997 w 5282625"/>
              <a:gd name="connsiteY227" fmla="*/ 2181225 h 2933700"/>
              <a:gd name="connsiteX228" fmla="*/ 2445947 w 5282625"/>
              <a:gd name="connsiteY228" fmla="*/ 2185987 h 2933700"/>
              <a:gd name="connsiteX229" fmla="*/ 2403084 w 5282625"/>
              <a:gd name="connsiteY229" fmla="*/ 2200275 h 2933700"/>
              <a:gd name="connsiteX230" fmla="*/ 2388797 w 5282625"/>
              <a:gd name="connsiteY230" fmla="*/ 2205037 h 2933700"/>
              <a:gd name="connsiteX231" fmla="*/ 2369747 w 5282625"/>
              <a:gd name="connsiteY231" fmla="*/ 2214562 h 2933700"/>
              <a:gd name="connsiteX232" fmla="*/ 2350697 w 5282625"/>
              <a:gd name="connsiteY232" fmla="*/ 2219325 h 2933700"/>
              <a:gd name="connsiteX233" fmla="*/ 2288784 w 5282625"/>
              <a:gd name="connsiteY233" fmla="*/ 2228850 h 2933700"/>
              <a:gd name="connsiteX234" fmla="*/ 2241159 w 5282625"/>
              <a:gd name="connsiteY234" fmla="*/ 2243137 h 2933700"/>
              <a:gd name="connsiteX235" fmla="*/ 2222109 w 5282625"/>
              <a:gd name="connsiteY235" fmla="*/ 2247900 h 2933700"/>
              <a:gd name="connsiteX236" fmla="*/ 2188772 w 5282625"/>
              <a:gd name="connsiteY236" fmla="*/ 2257425 h 2933700"/>
              <a:gd name="connsiteX237" fmla="*/ 2136384 w 5282625"/>
              <a:gd name="connsiteY237" fmla="*/ 2262187 h 2933700"/>
              <a:gd name="connsiteX238" fmla="*/ 2103047 w 5282625"/>
              <a:gd name="connsiteY238" fmla="*/ 2266950 h 2933700"/>
              <a:gd name="connsiteX239" fmla="*/ 2079234 w 5282625"/>
              <a:gd name="connsiteY239" fmla="*/ 2295525 h 2933700"/>
              <a:gd name="connsiteX240" fmla="*/ 2060184 w 5282625"/>
              <a:gd name="connsiteY240" fmla="*/ 2300287 h 2933700"/>
              <a:gd name="connsiteX241" fmla="*/ 1993509 w 5282625"/>
              <a:gd name="connsiteY241" fmla="*/ 2338387 h 2933700"/>
              <a:gd name="connsiteX242" fmla="*/ 1955409 w 5282625"/>
              <a:gd name="connsiteY242" fmla="*/ 2352675 h 2933700"/>
              <a:gd name="connsiteX243" fmla="*/ 1941122 w 5282625"/>
              <a:gd name="connsiteY243" fmla="*/ 2357437 h 2933700"/>
              <a:gd name="connsiteX244" fmla="*/ 1893497 w 5282625"/>
              <a:gd name="connsiteY244" fmla="*/ 2376487 h 2933700"/>
              <a:gd name="connsiteX245" fmla="*/ 1845872 w 5282625"/>
              <a:gd name="connsiteY245" fmla="*/ 2390775 h 2933700"/>
              <a:gd name="connsiteX246" fmla="*/ 1798247 w 5282625"/>
              <a:gd name="connsiteY246" fmla="*/ 2405062 h 2933700"/>
              <a:gd name="connsiteX247" fmla="*/ 1745859 w 5282625"/>
              <a:gd name="connsiteY247" fmla="*/ 2419350 h 2933700"/>
              <a:gd name="connsiteX248" fmla="*/ 1698234 w 5282625"/>
              <a:gd name="connsiteY248" fmla="*/ 2438400 h 2933700"/>
              <a:gd name="connsiteX249" fmla="*/ 1674422 w 5282625"/>
              <a:gd name="connsiteY249" fmla="*/ 2443162 h 2933700"/>
              <a:gd name="connsiteX250" fmla="*/ 1641084 w 5282625"/>
              <a:gd name="connsiteY250" fmla="*/ 2452687 h 2933700"/>
              <a:gd name="connsiteX251" fmla="*/ 1617272 w 5282625"/>
              <a:gd name="connsiteY251" fmla="*/ 2466975 h 2933700"/>
              <a:gd name="connsiteX252" fmla="*/ 1602984 w 5282625"/>
              <a:gd name="connsiteY252" fmla="*/ 2471737 h 2933700"/>
              <a:gd name="connsiteX253" fmla="*/ 1550597 w 5282625"/>
              <a:gd name="connsiteY253" fmla="*/ 2481262 h 2933700"/>
              <a:gd name="connsiteX254" fmla="*/ 1502972 w 5282625"/>
              <a:gd name="connsiteY254" fmla="*/ 2505075 h 2933700"/>
              <a:gd name="connsiteX255" fmla="*/ 1464872 w 5282625"/>
              <a:gd name="connsiteY255" fmla="*/ 2514600 h 2933700"/>
              <a:gd name="connsiteX256" fmla="*/ 1445822 w 5282625"/>
              <a:gd name="connsiteY256" fmla="*/ 2524125 h 2933700"/>
              <a:gd name="connsiteX257" fmla="*/ 1412484 w 5282625"/>
              <a:gd name="connsiteY257" fmla="*/ 2533650 h 2933700"/>
              <a:gd name="connsiteX258" fmla="*/ 1360097 w 5282625"/>
              <a:gd name="connsiteY258" fmla="*/ 2557462 h 2933700"/>
              <a:gd name="connsiteX259" fmla="*/ 1279134 w 5282625"/>
              <a:gd name="connsiteY259" fmla="*/ 2595562 h 2933700"/>
              <a:gd name="connsiteX260" fmla="*/ 1260084 w 5282625"/>
              <a:gd name="connsiteY260" fmla="*/ 2605087 h 2933700"/>
              <a:gd name="connsiteX261" fmla="*/ 1183884 w 5282625"/>
              <a:gd name="connsiteY261" fmla="*/ 2619375 h 2933700"/>
              <a:gd name="connsiteX262" fmla="*/ 1155309 w 5282625"/>
              <a:gd name="connsiteY262" fmla="*/ 2628900 h 2933700"/>
              <a:gd name="connsiteX263" fmla="*/ 1098159 w 5282625"/>
              <a:gd name="connsiteY263" fmla="*/ 2638425 h 2933700"/>
              <a:gd name="connsiteX264" fmla="*/ 1055297 w 5282625"/>
              <a:gd name="connsiteY264" fmla="*/ 2647950 h 2933700"/>
              <a:gd name="connsiteX265" fmla="*/ 874322 w 5282625"/>
              <a:gd name="connsiteY265" fmla="*/ 2647950 h 2933700"/>
              <a:gd name="connsiteX266" fmla="*/ 850509 w 5282625"/>
              <a:gd name="connsiteY266" fmla="*/ 2652712 h 2933700"/>
              <a:gd name="connsiteX267" fmla="*/ 802884 w 5282625"/>
              <a:gd name="connsiteY267" fmla="*/ 2671762 h 2933700"/>
              <a:gd name="connsiteX268" fmla="*/ 774309 w 5282625"/>
              <a:gd name="connsiteY268" fmla="*/ 2686050 h 2933700"/>
              <a:gd name="connsiteX269" fmla="*/ 726684 w 5282625"/>
              <a:gd name="connsiteY269" fmla="*/ 2705100 h 2933700"/>
              <a:gd name="connsiteX270" fmla="*/ 702872 w 5282625"/>
              <a:gd name="connsiteY270" fmla="*/ 2714625 h 2933700"/>
              <a:gd name="connsiteX271" fmla="*/ 679059 w 5282625"/>
              <a:gd name="connsiteY271" fmla="*/ 2728912 h 2933700"/>
              <a:gd name="connsiteX272" fmla="*/ 655247 w 5282625"/>
              <a:gd name="connsiteY272" fmla="*/ 2733675 h 2933700"/>
              <a:gd name="connsiteX273" fmla="*/ 612384 w 5282625"/>
              <a:gd name="connsiteY273" fmla="*/ 2752725 h 2933700"/>
              <a:gd name="connsiteX274" fmla="*/ 588572 w 5282625"/>
              <a:gd name="connsiteY274" fmla="*/ 2767012 h 2933700"/>
              <a:gd name="connsiteX275" fmla="*/ 550472 w 5282625"/>
              <a:gd name="connsiteY275" fmla="*/ 2771775 h 2933700"/>
              <a:gd name="connsiteX276" fmla="*/ 521897 w 5282625"/>
              <a:gd name="connsiteY276" fmla="*/ 2776537 h 2933700"/>
              <a:gd name="connsiteX277" fmla="*/ 336159 w 5282625"/>
              <a:gd name="connsiteY277" fmla="*/ 2790825 h 2933700"/>
              <a:gd name="connsiteX278" fmla="*/ 150422 w 5282625"/>
              <a:gd name="connsiteY278" fmla="*/ 2786062 h 2933700"/>
              <a:gd name="connsiteX279" fmla="*/ 78984 w 5282625"/>
              <a:gd name="connsiteY279" fmla="*/ 2781300 h 2933700"/>
              <a:gd name="connsiteX280" fmla="*/ 40884 w 5282625"/>
              <a:gd name="connsiteY280" fmla="*/ 2776537 h 2933700"/>
              <a:gd name="connsiteX281" fmla="*/ 7547 w 5282625"/>
              <a:gd name="connsiteY281" fmla="*/ 2757487 h 2933700"/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345809 w 5282625"/>
              <a:gd name="connsiteY32" fmla="*/ 1981200 h 2933700"/>
              <a:gd name="connsiteX33" fmla="*/ 1450584 w 5282625"/>
              <a:gd name="connsiteY33" fmla="*/ 1933575 h 2933700"/>
              <a:gd name="connsiteX34" fmla="*/ 1483922 w 5282625"/>
              <a:gd name="connsiteY34" fmla="*/ 1914525 h 2933700"/>
              <a:gd name="connsiteX35" fmla="*/ 1541072 w 5282625"/>
              <a:gd name="connsiteY35" fmla="*/ 1866900 h 2933700"/>
              <a:gd name="connsiteX36" fmla="*/ 1579172 w 5282625"/>
              <a:gd name="connsiteY36" fmla="*/ 1824037 h 2933700"/>
              <a:gd name="connsiteX37" fmla="*/ 1598222 w 5282625"/>
              <a:gd name="connsiteY37" fmla="*/ 1809750 h 2933700"/>
              <a:gd name="connsiteX38" fmla="*/ 1645847 w 5282625"/>
              <a:gd name="connsiteY38" fmla="*/ 1724025 h 2933700"/>
              <a:gd name="connsiteX39" fmla="*/ 1674422 w 5282625"/>
              <a:gd name="connsiteY39" fmla="*/ 1690687 h 2933700"/>
              <a:gd name="connsiteX40" fmla="*/ 1717284 w 5282625"/>
              <a:gd name="connsiteY40" fmla="*/ 1624012 h 2933700"/>
              <a:gd name="connsiteX41" fmla="*/ 1741097 w 5282625"/>
              <a:gd name="connsiteY41" fmla="*/ 1590675 h 2933700"/>
              <a:gd name="connsiteX42" fmla="*/ 1774434 w 5282625"/>
              <a:gd name="connsiteY42" fmla="*/ 1547812 h 2933700"/>
              <a:gd name="connsiteX43" fmla="*/ 1798247 w 5282625"/>
              <a:gd name="connsiteY43" fmla="*/ 1514475 h 2933700"/>
              <a:gd name="connsiteX44" fmla="*/ 1817297 w 5282625"/>
              <a:gd name="connsiteY44" fmla="*/ 1485900 h 2933700"/>
              <a:gd name="connsiteX45" fmla="*/ 1855397 w 5282625"/>
              <a:gd name="connsiteY45" fmla="*/ 1457325 h 2933700"/>
              <a:gd name="connsiteX46" fmla="*/ 1864922 w 5282625"/>
              <a:gd name="connsiteY46" fmla="*/ 1443037 h 2933700"/>
              <a:gd name="connsiteX47" fmla="*/ 1907784 w 5282625"/>
              <a:gd name="connsiteY47" fmla="*/ 1433512 h 2933700"/>
              <a:gd name="connsiteX48" fmla="*/ 1936359 w 5282625"/>
              <a:gd name="connsiteY48" fmla="*/ 1423987 h 2933700"/>
              <a:gd name="connsiteX49" fmla="*/ 1960172 w 5282625"/>
              <a:gd name="connsiteY49" fmla="*/ 1419225 h 2933700"/>
              <a:gd name="connsiteX50" fmla="*/ 2022084 w 5282625"/>
              <a:gd name="connsiteY50" fmla="*/ 1428750 h 2933700"/>
              <a:gd name="connsiteX51" fmla="*/ 2036372 w 5282625"/>
              <a:gd name="connsiteY51" fmla="*/ 1438275 h 2933700"/>
              <a:gd name="connsiteX52" fmla="*/ 2055422 w 5282625"/>
              <a:gd name="connsiteY52" fmla="*/ 1447800 h 2933700"/>
              <a:gd name="connsiteX53" fmla="*/ 2093522 w 5282625"/>
              <a:gd name="connsiteY53" fmla="*/ 1476375 h 2933700"/>
              <a:gd name="connsiteX54" fmla="*/ 2131622 w 5282625"/>
              <a:gd name="connsiteY54" fmla="*/ 1519237 h 2933700"/>
              <a:gd name="connsiteX55" fmla="*/ 2179247 w 5282625"/>
              <a:gd name="connsiteY55" fmla="*/ 1533525 h 2933700"/>
              <a:gd name="connsiteX56" fmla="*/ 2212584 w 5282625"/>
              <a:gd name="connsiteY56" fmla="*/ 1528762 h 2933700"/>
              <a:gd name="connsiteX57" fmla="*/ 2226872 w 5282625"/>
              <a:gd name="connsiteY57" fmla="*/ 1519237 h 2933700"/>
              <a:gd name="connsiteX58" fmla="*/ 2241159 w 5282625"/>
              <a:gd name="connsiteY58" fmla="*/ 1514475 h 2933700"/>
              <a:gd name="connsiteX59" fmla="*/ 2274497 w 5282625"/>
              <a:gd name="connsiteY59" fmla="*/ 1495425 h 2933700"/>
              <a:gd name="connsiteX60" fmla="*/ 2288784 w 5282625"/>
              <a:gd name="connsiteY60" fmla="*/ 1476375 h 2933700"/>
              <a:gd name="connsiteX61" fmla="*/ 2303072 w 5282625"/>
              <a:gd name="connsiteY61" fmla="*/ 1466850 h 2933700"/>
              <a:gd name="connsiteX62" fmla="*/ 2322122 w 5282625"/>
              <a:gd name="connsiteY62" fmla="*/ 1452562 h 2933700"/>
              <a:gd name="connsiteX63" fmla="*/ 2336409 w 5282625"/>
              <a:gd name="connsiteY63" fmla="*/ 1433512 h 2933700"/>
              <a:gd name="connsiteX64" fmla="*/ 2355459 w 5282625"/>
              <a:gd name="connsiteY64" fmla="*/ 1423987 h 2933700"/>
              <a:gd name="connsiteX65" fmla="*/ 2398322 w 5282625"/>
              <a:gd name="connsiteY65" fmla="*/ 1404937 h 2933700"/>
              <a:gd name="connsiteX66" fmla="*/ 2498334 w 5282625"/>
              <a:gd name="connsiteY66" fmla="*/ 1395412 h 2933700"/>
              <a:gd name="connsiteX67" fmla="*/ 2531672 w 5282625"/>
              <a:gd name="connsiteY67" fmla="*/ 1381125 h 2933700"/>
              <a:gd name="connsiteX68" fmla="*/ 2569772 w 5282625"/>
              <a:gd name="connsiteY68" fmla="*/ 1371600 h 2933700"/>
              <a:gd name="connsiteX69" fmla="*/ 2645972 w 5282625"/>
              <a:gd name="connsiteY69" fmla="*/ 1314450 h 2933700"/>
              <a:gd name="connsiteX70" fmla="*/ 2665022 w 5282625"/>
              <a:gd name="connsiteY70" fmla="*/ 1290637 h 2933700"/>
              <a:gd name="connsiteX71" fmla="*/ 2703122 w 5282625"/>
              <a:gd name="connsiteY71" fmla="*/ 1257300 h 2933700"/>
              <a:gd name="connsiteX72" fmla="*/ 2717409 w 5282625"/>
              <a:gd name="connsiteY72" fmla="*/ 1233487 h 2933700"/>
              <a:gd name="connsiteX73" fmla="*/ 2779322 w 5282625"/>
              <a:gd name="connsiteY73" fmla="*/ 1157287 h 2933700"/>
              <a:gd name="connsiteX74" fmla="*/ 2812659 w 5282625"/>
              <a:gd name="connsiteY74" fmla="*/ 1123950 h 2933700"/>
              <a:gd name="connsiteX75" fmla="*/ 2884097 w 5282625"/>
              <a:gd name="connsiteY75" fmla="*/ 1076325 h 2933700"/>
              <a:gd name="connsiteX76" fmla="*/ 2917434 w 5282625"/>
              <a:gd name="connsiteY76" fmla="*/ 1052512 h 2933700"/>
              <a:gd name="connsiteX77" fmla="*/ 2984109 w 5282625"/>
              <a:gd name="connsiteY77" fmla="*/ 1038225 h 2933700"/>
              <a:gd name="connsiteX78" fmla="*/ 3007922 w 5282625"/>
              <a:gd name="connsiteY78" fmla="*/ 1028700 h 2933700"/>
              <a:gd name="connsiteX79" fmla="*/ 3031734 w 5282625"/>
              <a:gd name="connsiteY79" fmla="*/ 1023937 h 2933700"/>
              <a:gd name="connsiteX80" fmla="*/ 3146034 w 5282625"/>
              <a:gd name="connsiteY80" fmla="*/ 1014412 h 2933700"/>
              <a:gd name="connsiteX81" fmla="*/ 3331772 w 5282625"/>
              <a:gd name="connsiteY81" fmla="*/ 1000125 h 2933700"/>
              <a:gd name="connsiteX82" fmla="*/ 3360347 w 5282625"/>
              <a:gd name="connsiteY82" fmla="*/ 990600 h 2933700"/>
              <a:gd name="connsiteX83" fmla="*/ 3398447 w 5282625"/>
              <a:gd name="connsiteY83" fmla="*/ 985837 h 2933700"/>
              <a:gd name="connsiteX84" fmla="*/ 3431784 w 5282625"/>
              <a:gd name="connsiteY84" fmla="*/ 981075 h 2933700"/>
              <a:gd name="connsiteX85" fmla="*/ 3465122 w 5282625"/>
              <a:gd name="connsiteY85" fmla="*/ 966787 h 2933700"/>
              <a:gd name="connsiteX86" fmla="*/ 3536559 w 5282625"/>
              <a:gd name="connsiteY86" fmla="*/ 942975 h 2933700"/>
              <a:gd name="connsiteX87" fmla="*/ 3627047 w 5282625"/>
              <a:gd name="connsiteY87" fmla="*/ 885825 h 2933700"/>
              <a:gd name="connsiteX88" fmla="*/ 3674672 w 5282625"/>
              <a:gd name="connsiteY88" fmla="*/ 833437 h 2933700"/>
              <a:gd name="connsiteX89" fmla="*/ 3693722 w 5282625"/>
              <a:gd name="connsiteY89" fmla="*/ 733425 h 2933700"/>
              <a:gd name="connsiteX90" fmla="*/ 3703247 w 5282625"/>
              <a:gd name="connsiteY90" fmla="*/ 642937 h 2933700"/>
              <a:gd name="connsiteX91" fmla="*/ 3708009 w 5282625"/>
              <a:gd name="connsiteY91" fmla="*/ 552450 h 2933700"/>
              <a:gd name="connsiteX92" fmla="*/ 3717534 w 5282625"/>
              <a:gd name="connsiteY92" fmla="*/ 528637 h 2933700"/>
              <a:gd name="connsiteX93" fmla="*/ 3727059 w 5282625"/>
              <a:gd name="connsiteY93" fmla="*/ 495300 h 2933700"/>
              <a:gd name="connsiteX94" fmla="*/ 3741347 w 5282625"/>
              <a:gd name="connsiteY94" fmla="*/ 466725 h 2933700"/>
              <a:gd name="connsiteX95" fmla="*/ 3750872 w 5282625"/>
              <a:gd name="connsiteY95" fmla="*/ 438150 h 2933700"/>
              <a:gd name="connsiteX96" fmla="*/ 3769922 w 5282625"/>
              <a:gd name="connsiteY96" fmla="*/ 390525 h 2933700"/>
              <a:gd name="connsiteX97" fmla="*/ 3788972 w 5282625"/>
              <a:gd name="connsiteY97" fmla="*/ 352425 h 2933700"/>
              <a:gd name="connsiteX98" fmla="*/ 3808022 w 5282625"/>
              <a:gd name="connsiteY98" fmla="*/ 300037 h 2933700"/>
              <a:gd name="connsiteX99" fmla="*/ 3812784 w 5282625"/>
              <a:gd name="connsiteY99" fmla="*/ 271462 h 2933700"/>
              <a:gd name="connsiteX100" fmla="*/ 3831834 w 5282625"/>
              <a:gd name="connsiteY100" fmla="*/ 238125 h 2933700"/>
              <a:gd name="connsiteX101" fmla="*/ 3865172 w 5282625"/>
              <a:gd name="connsiteY101" fmla="*/ 180975 h 2933700"/>
              <a:gd name="connsiteX102" fmla="*/ 3903272 w 5282625"/>
              <a:gd name="connsiteY102" fmla="*/ 114300 h 2933700"/>
              <a:gd name="connsiteX103" fmla="*/ 3908034 w 5282625"/>
              <a:gd name="connsiteY103" fmla="*/ 100012 h 2933700"/>
              <a:gd name="connsiteX104" fmla="*/ 3941372 w 5282625"/>
              <a:gd name="connsiteY104" fmla="*/ 61912 h 2933700"/>
              <a:gd name="connsiteX105" fmla="*/ 3960422 w 5282625"/>
              <a:gd name="connsiteY105" fmla="*/ 47625 h 2933700"/>
              <a:gd name="connsiteX106" fmla="*/ 3979472 w 5282625"/>
              <a:gd name="connsiteY106" fmla="*/ 38100 h 2933700"/>
              <a:gd name="connsiteX107" fmla="*/ 4022334 w 5282625"/>
              <a:gd name="connsiteY107" fmla="*/ 19050 h 2933700"/>
              <a:gd name="connsiteX108" fmla="*/ 4050909 w 5282625"/>
              <a:gd name="connsiteY108" fmla="*/ 14287 h 2933700"/>
              <a:gd name="connsiteX109" fmla="*/ 4108059 w 5282625"/>
              <a:gd name="connsiteY109" fmla="*/ 4762 h 2933700"/>
              <a:gd name="connsiteX110" fmla="*/ 4246172 w 5282625"/>
              <a:gd name="connsiteY110" fmla="*/ 0 h 2933700"/>
              <a:gd name="connsiteX111" fmla="*/ 4355709 w 5282625"/>
              <a:gd name="connsiteY111" fmla="*/ 4762 h 2933700"/>
              <a:gd name="connsiteX112" fmla="*/ 4384284 w 5282625"/>
              <a:gd name="connsiteY112" fmla="*/ 9525 h 2933700"/>
              <a:gd name="connsiteX113" fmla="*/ 4455722 w 5282625"/>
              <a:gd name="connsiteY113" fmla="*/ 19050 h 2933700"/>
              <a:gd name="connsiteX114" fmla="*/ 4489059 w 5282625"/>
              <a:gd name="connsiteY114" fmla="*/ 33337 h 2933700"/>
              <a:gd name="connsiteX115" fmla="*/ 4565259 w 5282625"/>
              <a:gd name="connsiteY115" fmla="*/ 71437 h 2933700"/>
              <a:gd name="connsiteX116" fmla="*/ 4612884 w 5282625"/>
              <a:gd name="connsiteY116" fmla="*/ 85725 h 2933700"/>
              <a:gd name="connsiteX117" fmla="*/ 4684322 w 5282625"/>
              <a:gd name="connsiteY117" fmla="*/ 114300 h 2933700"/>
              <a:gd name="connsiteX118" fmla="*/ 4731947 w 5282625"/>
              <a:gd name="connsiteY118" fmla="*/ 128587 h 2933700"/>
              <a:gd name="connsiteX119" fmla="*/ 4774809 w 5282625"/>
              <a:gd name="connsiteY119" fmla="*/ 147637 h 2933700"/>
              <a:gd name="connsiteX120" fmla="*/ 4798622 w 5282625"/>
              <a:gd name="connsiteY120" fmla="*/ 157162 h 2933700"/>
              <a:gd name="connsiteX121" fmla="*/ 4851009 w 5282625"/>
              <a:gd name="connsiteY121" fmla="*/ 171450 h 2933700"/>
              <a:gd name="connsiteX122" fmla="*/ 4889109 w 5282625"/>
              <a:gd name="connsiteY122" fmla="*/ 185737 h 2933700"/>
              <a:gd name="connsiteX123" fmla="*/ 5003409 w 5282625"/>
              <a:gd name="connsiteY123" fmla="*/ 238125 h 2933700"/>
              <a:gd name="connsiteX124" fmla="*/ 5060559 w 5282625"/>
              <a:gd name="connsiteY124" fmla="*/ 280987 h 2933700"/>
              <a:gd name="connsiteX125" fmla="*/ 5074847 w 5282625"/>
              <a:gd name="connsiteY125" fmla="*/ 290512 h 2933700"/>
              <a:gd name="connsiteX126" fmla="*/ 5103422 w 5282625"/>
              <a:gd name="connsiteY126" fmla="*/ 319087 h 2933700"/>
              <a:gd name="connsiteX127" fmla="*/ 5141522 w 5282625"/>
              <a:gd name="connsiteY127" fmla="*/ 347662 h 2933700"/>
              <a:gd name="connsiteX128" fmla="*/ 5160572 w 5282625"/>
              <a:gd name="connsiteY128" fmla="*/ 366712 h 2933700"/>
              <a:gd name="connsiteX129" fmla="*/ 5179622 w 5282625"/>
              <a:gd name="connsiteY129" fmla="*/ 376237 h 2933700"/>
              <a:gd name="connsiteX130" fmla="*/ 5189147 w 5282625"/>
              <a:gd name="connsiteY130" fmla="*/ 395287 h 2933700"/>
              <a:gd name="connsiteX131" fmla="*/ 5203434 w 5282625"/>
              <a:gd name="connsiteY131" fmla="*/ 404812 h 2933700"/>
              <a:gd name="connsiteX132" fmla="*/ 5222484 w 5282625"/>
              <a:gd name="connsiteY132" fmla="*/ 428625 h 2933700"/>
              <a:gd name="connsiteX133" fmla="*/ 5236772 w 5282625"/>
              <a:gd name="connsiteY133" fmla="*/ 476250 h 2933700"/>
              <a:gd name="connsiteX134" fmla="*/ 5246297 w 5282625"/>
              <a:gd name="connsiteY134" fmla="*/ 528637 h 2933700"/>
              <a:gd name="connsiteX135" fmla="*/ 5236772 w 5282625"/>
              <a:gd name="connsiteY135" fmla="*/ 1000125 h 2933700"/>
              <a:gd name="connsiteX136" fmla="*/ 5246297 w 5282625"/>
              <a:gd name="connsiteY136" fmla="*/ 1509712 h 2933700"/>
              <a:gd name="connsiteX137" fmla="*/ 5251059 w 5282625"/>
              <a:gd name="connsiteY137" fmla="*/ 1590675 h 2933700"/>
              <a:gd name="connsiteX138" fmla="*/ 5260584 w 5282625"/>
              <a:gd name="connsiteY138" fmla="*/ 1671637 h 2933700"/>
              <a:gd name="connsiteX139" fmla="*/ 5274872 w 5282625"/>
              <a:gd name="connsiteY139" fmla="*/ 1885950 h 2933700"/>
              <a:gd name="connsiteX140" fmla="*/ 5270109 w 5282625"/>
              <a:gd name="connsiteY140" fmla="*/ 2162175 h 2933700"/>
              <a:gd name="connsiteX141" fmla="*/ 5251059 w 5282625"/>
              <a:gd name="connsiteY141" fmla="*/ 2205037 h 2933700"/>
              <a:gd name="connsiteX142" fmla="*/ 5232009 w 5282625"/>
              <a:gd name="connsiteY142" fmla="*/ 2252662 h 2933700"/>
              <a:gd name="connsiteX143" fmla="*/ 5222484 w 5282625"/>
              <a:gd name="connsiteY143" fmla="*/ 2281237 h 2933700"/>
              <a:gd name="connsiteX144" fmla="*/ 5212959 w 5282625"/>
              <a:gd name="connsiteY144" fmla="*/ 2305050 h 2933700"/>
              <a:gd name="connsiteX145" fmla="*/ 5198672 w 5282625"/>
              <a:gd name="connsiteY145" fmla="*/ 2333625 h 2933700"/>
              <a:gd name="connsiteX146" fmla="*/ 5184384 w 5282625"/>
              <a:gd name="connsiteY146" fmla="*/ 2381250 h 2933700"/>
              <a:gd name="connsiteX147" fmla="*/ 5170097 w 5282625"/>
              <a:gd name="connsiteY147" fmla="*/ 2419350 h 2933700"/>
              <a:gd name="connsiteX148" fmla="*/ 5165334 w 5282625"/>
              <a:gd name="connsiteY148" fmla="*/ 2447925 h 2933700"/>
              <a:gd name="connsiteX149" fmla="*/ 5131997 w 5282625"/>
              <a:gd name="connsiteY149" fmla="*/ 2557462 h 2933700"/>
              <a:gd name="connsiteX150" fmla="*/ 5117709 w 5282625"/>
              <a:gd name="connsiteY150" fmla="*/ 2609850 h 2933700"/>
              <a:gd name="connsiteX151" fmla="*/ 5108184 w 5282625"/>
              <a:gd name="connsiteY151" fmla="*/ 2657475 h 2933700"/>
              <a:gd name="connsiteX152" fmla="*/ 5084372 w 5282625"/>
              <a:gd name="connsiteY152" fmla="*/ 2728912 h 2933700"/>
              <a:gd name="connsiteX153" fmla="*/ 5079609 w 5282625"/>
              <a:gd name="connsiteY153" fmla="*/ 2757487 h 2933700"/>
              <a:gd name="connsiteX154" fmla="*/ 5074847 w 5282625"/>
              <a:gd name="connsiteY154" fmla="*/ 2781300 h 2933700"/>
              <a:gd name="connsiteX155" fmla="*/ 5055797 w 5282625"/>
              <a:gd name="connsiteY155" fmla="*/ 2890837 h 2933700"/>
              <a:gd name="connsiteX156" fmla="*/ 5022459 w 5282625"/>
              <a:gd name="connsiteY156" fmla="*/ 2924175 h 2933700"/>
              <a:gd name="connsiteX157" fmla="*/ 4970072 w 5282625"/>
              <a:gd name="connsiteY157" fmla="*/ 2933700 h 2933700"/>
              <a:gd name="connsiteX158" fmla="*/ 4917684 w 5282625"/>
              <a:gd name="connsiteY158" fmla="*/ 2928937 h 2933700"/>
              <a:gd name="connsiteX159" fmla="*/ 4893872 w 5282625"/>
              <a:gd name="connsiteY159" fmla="*/ 2905125 h 2933700"/>
              <a:gd name="connsiteX160" fmla="*/ 4865297 w 5282625"/>
              <a:gd name="connsiteY160" fmla="*/ 2886075 h 2933700"/>
              <a:gd name="connsiteX161" fmla="*/ 4831959 w 5282625"/>
              <a:gd name="connsiteY161" fmla="*/ 2847975 h 2933700"/>
              <a:gd name="connsiteX162" fmla="*/ 4727184 w 5282625"/>
              <a:gd name="connsiteY162" fmla="*/ 2771775 h 2933700"/>
              <a:gd name="connsiteX163" fmla="*/ 4693847 w 5282625"/>
              <a:gd name="connsiteY163" fmla="*/ 2728912 h 2933700"/>
              <a:gd name="connsiteX164" fmla="*/ 4655747 w 5282625"/>
              <a:gd name="connsiteY164" fmla="*/ 2695575 h 2933700"/>
              <a:gd name="connsiteX165" fmla="*/ 4593834 w 5282625"/>
              <a:gd name="connsiteY165" fmla="*/ 2590800 h 2933700"/>
              <a:gd name="connsiteX166" fmla="*/ 4574784 w 5282625"/>
              <a:gd name="connsiteY166" fmla="*/ 2557462 h 2933700"/>
              <a:gd name="connsiteX167" fmla="*/ 4560497 w 5282625"/>
              <a:gd name="connsiteY167" fmla="*/ 2519362 h 2933700"/>
              <a:gd name="connsiteX168" fmla="*/ 4541447 w 5282625"/>
              <a:gd name="connsiteY168" fmla="*/ 2476500 h 2933700"/>
              <a:gd name="connsiteX169" fmla="*/ 4531922 w 5282625"/>
              <a:gd name="connsiteY169" fmla="*/ 2447925 h 2933700"/>
              <a:gd name="connsiteX170" fmla="*/ 4517634 w 5282625"/>
              <a:gd name="connsiteY170" fmla="*/ 2419350 h 2933700"/>
              <a:gd name="connsiteX171" fmla="*/ 4508109 w 5282625"/>
              <a:gd name="connsiteY171" fmla="*/ 2395537 h 2933700"/>
              <a:gd name="connsiteX172" fmla="*/ 4498584 w 5282625"/>
              <a:gd name="connsiteY172" fmla="*/ 2357437 h 2933700"/>
              <a:gd name="connsiteX173" fmla="*/ 4484297 w 5282625"/>
              <a:gd name="connsiteY173" fmla="*/ 2276475 h 2933700"/>
              <a:gd name="connsiteX174" fmla="*/ 4470009 w 5282625"/>
              <a:gd name="connsiteY174" fmla="*/ 2257425 h 2933700"/>
              <a:gd name="connsiteX175" fmla="*/ 4446197 w 5282625"/>
              <a:gd name="connsiteY175" fmla="*/ 2219325 h 2933700"/>
              <a:gd name="connsiteX176" fmla="*/ 4431909 w 5282625"/>
              <a:gd name="connsiteY176" fmla="*/ 2205037 h 2933700"/>
              <a:gd name="connsiteX177" fmla="*/ 4408097 w 5282625"/>
              <a:gd name="connsiteY177" fmla="*/ 2176462 h 2933700"/>
              <a:gd name="connsiteX178" fmla="*/ 4374759 w 5282625"/>
              <a:gd name="connsiteY178" fmla="*/ 2138362 h 2933700"/>
              <a:gd name="connsiteX179" fmla="*/ 4355709 w 5282625"/>
              <a:gd name="connsiteY179" fmla="*/ 2076450 h 2933700"/>
              <a:gd name="connsiteX180" fmla="*/ 4350947 w 5282625"/>
              <a:gd name="connsiteY180" fmla="*/ 2043112 h 2933700"/>
              <a:gd name="connsiteX181" fmla="*/ 4346184 w 5282625"/>
              <a:gd name="connsiteY181" fmla="*/ 1757362 h 2933700"/>
              <a:gd name="connsiteX182" fmla="*/ 4341422 w 5282625"/>
              <a:gd name="connsiteY182" fmla="*/ 1743075 h 2933700"/>
              <a:gd name="connsiteX183" fmla="*/ 4308084 w 5282625"/>
              <a:gd name="connsiteY183" fmla="*/ 1724025 h 2933700"/>
              <a:gd name="connsiteX184" fmla="*/ 4269984 w 5282625"/>
              <a:gd name="connsiteY184" fmla="*/ 1709737 h 2933700"/>
              <a:gd name="connsiteX185" fmla="*/ 4189022 w 5282625"/>
              <a:gd name="connsiteY185" fmla="*/ 1690687 h 2933700"/>
              <a:gd name="connsiteX186" fmla="*/ 4141397 w 5282625"/>
              <a:gd name="connsiteY186" fmla="*/ 1704975 h 2933700"/>
              <a:gd name="connsiteX187" fmla="*/ 4098534 w 5282625"/>
              <a:gd name="connsiteY187" fmla="*/ 1733550 h 2933700"/>
              <a:gd name="connsiteX188" fmla="*/ 4084247 w 5282625"/>
              <a:gd name="connsiteY188" fmla="*/ 1743075 h 2933700"/>
              <a:gd name="connsiteX189" fmla="*/ 4012809 w 5282625"/>
              <a:gd name="connsiteY189" fmla="*/ 1747837 h 2933700"/>
              <a:gd name="connsiteX190" fmla="*/ 3888984 w 5282625"/>
              <a:gd name="connsiteY190" fmla="*/ 1733550 h 2933700"/>
              <a:gd name="connsiteX191" fmla="*/ 3869934 w 5282625"/>
              <a:gd name="connsiteY191" fmla="*/ 1714500 h 2933700"/>
              <a:gd name="connsiteX192" fmla="*/ 3831834 w 5282625"/>
              <a:gd name="connsiteY192" fmla="*/ 1704975 h 2933700"/>
              <a:gd name="connsiteX193" fmla="*/ 3812784 w 5282625"/>
              <a:gd name="connsiteY193" fmla="*/ 1690687 h 2933700"/>
              <a:gd name="connsiteX194" fmla="*/ 3684197 w 5282625"/>
              <a:gd name="connsiteY194" fmla="*/ 1690687 h 2933700"/>
              <a:gd name="connsiteX195" fmla="*/ 3612759 w 5282625"/>
              <a:gd name="connsiteY195" fmla="*/ 1728787 h 2933700"/>
              <a:gd name="connsiteX196" fmla="*/ 3584184 w 5282625"/>
              <a:gd name="connsiteY196" fmla="*/ 1752600 h 2933700"/>
              <a:gd name="connsiteX197" fmla="*/ 3560372 w 5282625"/>
              <a:gd name="connsiteY197" fmla="*/ 1766887 h 2933700"/>
              <a:gd name="connsiteX198" fmla="*/ 3541322 w 5282625"/>
              <a:gd name="connsiteY198" fmla="*/ 1785937 h 2933700"/>
              <a:gd name="connsiteX199" fmla="*/ 3512747 w 5282625"/>
              <a:gd name="connsiteY199" fmla="*/ 1804987 h 2933700"/>
              <a:gd name="connsiteX200" fmla="*/ 3498459 w 5282625"/>
              <a:gd name="connsiteY200" fmla="*/ 1824037 h 2933700"/>
              <a:gd name="connsiteX201" fmla="*/ 3474647 w 5282625"/>
              <a:gd name="connsiteY201" fmla="*/ 1838325 h 2933700"/>
              <a:gd name="connsiteX202" fmla="*/ 3431784 w 5282625"/>
              <a:gd name="connsiteY202" fmla="*/ 1862137 h 2933700"/>
              <a:gd name="connsiteX203" fmla="*/ 3388922 w 5282625"/>
              <a:gd name="connsiteY203" fmla="*/ 1885950 h 2933700"/>
              <a:gd name="connsiteX204" fmla="*/ 3374634 w 5282625"/>
              <a:gd name="connsiteY204" fmla="*/ 1895475 h 2933700"/>
              <a:gd name="connsiteX205" fmla="*/ 3350822 w 5282625"/>
              <a:gd name="connsiteY205" fmla="*/ 1900237 h 2933700"/>
              <a:gd name="connsiteX206" fmla="*/ 3303197 w 5282625"/>
              <a:gd name="connsiteY206" fmla="*/ 1919287 h 2933700"/>
              <a:gd name="connsiteX207" fmla="*/ 3279384 w 5282625"/>
              <a:gd name="connsiteY207" fmla="*/ 1928812 h 2933700"/>
              <a:gd name="connsiteX208" fmla="*/ 3046022 w 5282625"/>
              <a:gd name="connsiteY208" fmla="*/ 1928812 h 2933700"/>
              <a:gd name="connsiteX209" fmla="*/ 3026972 w 5282625"/>
              <a:gd name="connsiteY209" fmla="*/ 1943100 h 2933700"/>
              <a:gd name="connsiteX210" fmla="*/ 3003159 w 5282625"/>
              <a:gd name="connsiteY210" fmla="*/ 1947862 h 2933700"/>
              <a:gd name="connsiteX211" fmla="*/ 2988872 w 5282625"/>
              <a:gd name="connsiteY211" fmla="*/ 1962150 h 2933700"/>
              <a:gd name="connsiteX212" fmla="*/ 2946009 w 5282625"/>
              <a:gd name="connsiteY212" fmla="*/ 1976437 h 2933700"/>
              <a:gd name="connsiteX213" fmla="*/ 2907909 w 5282625"/>
              <a:gd name="connsiteY213" fmla="*/ 1995487 h 2933700"/>
              <a:gd name="connsiteX214" fmla="*/ 2865047 w 5282625"/>
              <a:gd name="connsiteY214" fmla="*/ 2005012 h 2933700"/>
              <a:gd name="connsiteX215" fmla="*/ 2826947 w 5282625"/>
              <a:gd name="connsiteY215" fmla="*/ 2009775 h 2933700"/>
              <a:gd name="connsiteX216" fmla="*/ 2798372 w 5282625"/>
              <a:gd name="connsiteY216" fmla="*/ 2019300 h 2933700"/>
              <a:gd name="connsiteX217" fmla="*/ 2760272 w 5282625"/>
              <a:gd name="connsiteY217" fmla="*/ 2024062 h 2933700"/>
              <a:gd name="connsiteX218" fmla="*/ 2745984 w 5282625"/>
              <a:gd name="connsiteY218" fmla="*/ 2038350 h 2933700"/>
              <a:gd name="connsiteX219" fmla="*/ 2712647 w 5282625"/>
              <a:gd name="connsiteY219" fmla="*/ 2066925 h 2933700"/>
              <a:gd name="connsiteX220" fmla="*/ 2665022 w 5282625"/>
              <a:gd name="connsiteY220" fmla="*/ 2090737 h 2933700"/>
              <a:gd name="connsiteX221" fmla="*/ 2626922 w 5282625"/>
              <a:gd name="connsiteY221" fmla="*/ 2105025 h 2933700"/>
              <a:gd name="connsiteX222" fmla="*/ 2579297 w 5282625"/>
              <a:gd name="connsiteY222" fmla="*/ 2133600 h 2933700"/>
              <a:gd name="connsiteX223" fmla="*/ 2555484 w 5282625"/>
              <a:gd name="connsiteY223" fmla="*/ 2147887 h 2933700"/>
              <a:gd name="connsiteX224" fmla="*/ 2536434 w 5282625"/>
              <a:gd name="connsiteY224" fmla="*/ 2162175 h 2933700"/>
              <a:gd name="connsiteX225" fmla="*/ 2493572 w 5282625"/>
              <a:gd name="connsiteY225" fmla="*/ 2171700 h 2933700"/>
              <a:gd name="connsiteX226" fmla="*/ 2464997 w 5282625"/>
              <a:gd name="connsiteY226" fmla="*/ 2181225 h 2933700"/>
              <a:gd name="connsiteX227" fmla="*/ 2445947 w 5282625"/>
              <a:gd name="connsiteY227" fmla="*/ 2185987 h 2933700"/>
              <a:gd name="connsiteX228" fmla="*/ 2403084 w 5282625"/>
              <a:gd name="connsiteY228" fmla="*/ 2200275 h 2933700"/>
              <a:gd name="connsiteX229" fmla="*/ 2388797 w 5282625"/>
              <a:gd name="connsiteY229" fmla="*/ 2205037 h 2933700"/>
              <a:gd name="connsiteX230" fmla="*/ 2369747 w 5282625"/>
              <a:gd name="connsiteY230" fmla="*/ 2214562 h 2933700"/>
              <a:gd name="connsiteX231" fmla="*/ 2350697 w 5282625"/>
              <a:gd name="connsiteY231" fmla="*/ 2219325 h 2933700"/>
              <a:gd name="connsiteX232" fmla="*/ 2288784 w 5282625"/>
              <a:gd name="connsiteY232" fmla="*/ 2228850 h 2933700"/>
              <a:gd name="connsiteX233" fmla="*/ 2241159 w 5282625"/>
              <a:gd name="connsiteY233" fmla="*/ 2243137 h 2933700"/>
              <a:gd name="connsiteX234" fmla="*/ 2222109 w 5282625"/>
              <a:gd name="connsiteY234" fmla="*/ 2247900 h 2933700"/>
              <a:gd name="connsiteX235" fmla="*/ 2188772 w 5282625"/>
              <a:gd name="connsiteY235" fmla="*/ 2257425 h 2933700"/>
              <a:gd name="connsiteX236" fmla="*/ 2136384 w 5282625"/>
              <a:gd name="connsiteY236" fmla="*/ 2262187 h 2933700"/>
              <a:gd name="connsiteX237" fmla="*/ 2103047 w 5282625"/>
              <a:gd name="connsiteY237" fmla="*/ 2266950 h 2933700"/>
              <a:gd name="connsiteX238" fmla="*/ 2079234 w 5282625"/>
              <a:gd name="connsiteY238" fmla="*/ 2295525 h 2933700"/>
              <a:gd name="connsiteX239" fmla="*/ 2060184 w 5282625"/>
              <a:gd name="connsiteY239" fmla="*/ 2300287 h 2933700"/>
              <a:gd name="connsiteX240" fmla="*/ 1993509 w 5282625"/>
              <a:gd name="connsiteY240" fmla="*/ 2338387 h 2933700"/>
              <a:gd name="connsiteX241" fmla="*/ 1955409 w 5282625"/>
              <a:gd name="connsiteY241" fmla="*/ 2352675 h 2933700"/>
              <a:gd name="connsiteX242" fmla="*/ 1941122 w 5282625"/>
              <a:gd name="connsiteY242" fmla="*/ 2357437 h 2933700"/>
              <a:gd name="connsiteX243" fmla="*/ 1893497 w 5282625"/>
              <a:gd name="connsiteY243" fmla="*/ 2376487 h 2933700"/>
              <a:gd name="connsiteX244" fmla="*/ 1845872 w 5282625"/>
              <a:gd name="connsiteY244" fmla="*/ 2390775 h 2933700"/>
              <a:gd name="connsiteX245" fmla="*/ 1798247 w 5282625"/>
              <a:gd name="connsiteY245" fmla="*/ 2405062 h 2933700"/>
              <a:gd name="connsiteX246" fmla="*/ 1745859 w 5282625"/>
              <a:gd name="connsiteY246" fmla="*/ 2419350 h 2933700"/>
              <a:gd name="connsiteX247" fmla="*/ 1698234 w 5282625"/>
              <a:gd name="connsiteY247" fmla="*/ 2438400 h 2933700"/>
              <a:gd name="connsiteX248" fmla="*/ 1674422 w 5282625"/>
              <a:gd name="connsiteY248" fmla="*/ 2443162 h 2933700"/>
              <a:gd name="connsiteX249" fmla="*/ 1641084 w 5282625"/>
              <a:gd name="connsiteY249" fmla="*/ 2452687 h 2933700"/>
              <a:gd name="connsiteX250" fmla="*/ 1617272 w 5282625"/>
              <a:gd name="connsiteY250" fmla="*/ 2466975 h 2933700"/>
              <a:gd name="connsiteX251" fmla="*/ 1602984 w 5282625"/>
              <a:gd name="connsiteY251" fmla="*/ 2471737 h 2933700"/>
              <a:gd name="connsiteX252" fmla="*/ 1550597 w 5282625"/>
              <a:gd name="connsiteY252" fmla="*/ 2481262 h 2933700"/>
              <a:gd name="connsiteX253" fmla="*/ 1502972 w 5282625"/>
              <a:gd name="connsiteY253" fmla="*/ 2505075 h 2933700"/>
              <a:gd name="connsiteX254" fmla="*/ 1464872 w 5282625"/>
              <a:gd name="connsiteY254" fmla="*/ 2514600 h 2933700"/>
              <a:gd name="connsiteX255" fmla="*/ 1445822 w 5282625"/>
              <a:gd name="connsiteY255" fmla="*/ 2524125 h 2933700"/>
              <a:gd name="connsiteX256" fmla="*/ 1412484 w 5282625"/>
              <a:gd name="connsiteY256" fmla="*/ 2533650 h 2933700"/>
              <a:gd name="connsiteX257" fmla="*/ 1360097 w 5282625"/>
              <a:gd name="connsiteY257" fmla="*/ 2557462 h 2933700"/>
              <a:gd name="connsiteX258" fmla="*/ 1279134 w 5282625"/>
              <a:gd name="connsiteY258" fmla="*/ 2595562 h 2933700"/>
              <a:gd name="connsiteX259" fmla="*/ 1260084 w 5282625"/>
              <a:gd name="connsiteY259" fmla="*/ 2605087 h 2933700"/>
              <a:gd name="connsiteX260" fmla="*/ 1183884 w 5282625"/>
              <a:gd name="connsiteY260" fmla="*/ 2619375 h 2933700"/>
              <a:gd name="connsiteX261" fmla="*/ 1155309 w 5282625"/>
              <a:gd name="connsiteY261" fmla="*/ 2628900 h 2933700"/>
              <a:gd name="connsiteX262" fmla="*/ 1098159 w 5282625"/>
              <a:gd name="connsiteY262" fmla="*/ 2638425 h 2933700"/>
              <a:gd name="connsiteX263" fmla="*/ 1055297 w 5282625"/>
              <a:gd name="connsiteY263" fmla="*/ 2647950 h 2933700"/>
              <a:gd name="connsiteX264" fmla="*/ 874322 w 5282625"/>
              <a:gd name="connsiteY264" fmla="*/ 2647950 h 2933700"/>
              <a:gd name="connsiteX265" fmla="*/ 850509 w 5282625"/>
              <a:gd name="connsiteY265" fmla="*/ 2652712 h 2933700"/>
              <a:gd name="connsiteX266" fmla="*/ 802884 w 5282625"/>
              <a:gd name="connsiteY266" fmla="*/ 2671762 h 2933700"/>
              <a:gd name="connsiteX267" fmla="*/ 774309 w 5282625"/>
              <a:gd name="connsiteY267" fmla="*/ 2686050 h 2933700"/>
              <a:gd name="connsiteX268" fmla="*/ 726684 w 5282625"/>
              <a:gd name="connsiteY268" fmla="*/ 2705100 h 2933700"/>
              <a:gd name="connsiteX269" fmla="*/ 702872 w 5282625"/>
              <a:gd name="connsiteY269" fmla="*/ 2714625 h 2933700"/>
              <a:gd name="connsiteX270" fmla="*/ 679059 w 5282625"/>
              <a:gd name="connsiteY270" fmla="*/ 2728912 h 2933700"/>
              <a:gd name="connsiteX271" fmla="*/ 655247 w 5282625"/>
              <a:gd name="connsiteY271" fmla="*/ 2733675 h 2933700"/>
              <a:gd name="connsiteX272" fmla="*/ 612384 w 5282625"/>
              <a:gd name="connsiteY272" fmla="*/ 2752725 h 2933700"/>
              <a:gd name="connsiteX273" fmla="*/ 588572 w 5282625"/>
              <a:gd name="connsiteY273" fmla="*/ 2767012 h 2933700"/>
              <a:gd name="connsiteX274" fmla="*/ 550472 w 5282625"/>
              <a:gd name="connsiteY274" fmla="*/ 2771775 h 2933700"/>
              <a:gd name="connsiteX275" fmla="*/ 521897 w 5282625"/>
              <a:gd name="connsiteY275" fmla="*/ 2776537 h 2933700"/>
              <a:gd name="connsiteX276" fmla="*/ 336159 w 5282625"/>
              <a:gd name="connsiteY276" fmla="*/ 2790825 h 2933700"/>
              <a:gd name="connsiteX277" fmla="*/ 150422 w 5282625"/>
              <a:gd name="connsiteY277" fmla="*/ 2786062 h 2933700"/>
              <a:gd name="connsiteX278" fmla="*/ 78984 w 5282625"/>
              <a:gd name="connsiteY278" fmla="*/ 2781300 h 2933700"/>
              <a:gd name="connsiteX279" fmla="*/ 40884 w 5282625"/>
              <a:gd name="connsiteY279" fmla="*/ 2776537 h 2933700"/>
              <a:gd name="connsiteX280" fmla="*/ 7547 w 5282625"/>
              <a:gd name="connsiteY280" fmla="*/ 2757487 h 2933700"/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345809 w 5282625"/>
              <a:gd name="connsiteY32" fmla="*/ 1981200 h 2933700"/>
              <a:gd name="connsiteX33" fmla="*/ 1450584 w 5282625"/>
              <a:gd name="connsiteY33" fmla="*/ 1933575 h 2933700"/>
              <a:gd name="connsiteX34" fmla="*/ 1483922 w 5282625"/>
              <a:gd name="connsiteY34" fmla="*/ 1914525 h 2933700"/>
              <a:gd name="connsiteX35" fmla="*/ 1541072 w 5282625"/>
              <a:gd name="connsiteY35" fmla="*/ 1866900 h 2933700"/>
              <a:gd name="connsiteX36" fmla="*/ 1579172 w 5282625"/>
              <a:gd name="connsiteY36" fmla="*/ 1824037 h 2933700"/>
              <a:gd name="connsiteX37" fmla="*/ 1598222 w 5282625"/>
              <a:gd name="connsiteY37" fmla="*/ 1809750 h 2933700"/>
              <a:gd name="connsiteX38" fmla="*/ 1645847 w 5282625"/>
              <a:gd name="connsiteY38" fmla="*/ 1724025 h 2933700"/>
              <a:gd name="connsiteX39" fmla="*/ 1674422 w 5282625"/>
              <a:gd name="connsiteY39" fmla="*/ 1690687 h 2933700"/>
              <a:gd name="connsiteX40" fmla="*/ 1717284 w 5282625"/>
              <a:gd name="connsiteY40" fmla="*/ 1624012 h 2933700"/>
              <a:gd name="connsiteX41" fmla="*/ 1741097 w 5282625"/>
              <a:gd name="connsiteY41" fmla="*/ 1590675 h 2933700"/>
              <a:gd name="connsiteX42" fmla="*/ 1774434 w 5282625"/>
              <a:gd name="connsiteY42" fmla="*/ 1547812 h 2933700"/>
              <a:gd name="connsiteX43" fmla="*/ 1798247 w 5282625"/>
              <a:gd name="connsiteY43" fmla="*/ 1514475 h 2933700"/>
              <a:gd name="connsiteX44" fmla="*/ 1817297 w 5282625"/>
              <a:gd name="connsiteY44" fmla="*/ 1485900 h 2933700"/>
              <a:gd name="connsiteX45" fmla="*/ 1855397 w 5282625"/>
              <a:gd name="connsiteY45" fmla="*/ 1457325 h 2933700"/>
              <a:gd name="connsiteX46" fmla="*/ 1864922 w 5282625"/>
              <a:gd name="connsiteY46" fmla="*/ 1443037 h 2933700"/>
              <a:gd name="connsiteX47" fmla="*/ 1907784 w 5282625"/>
              <a:gd name="connsiteY47" fmla="*/ 1433512 h 2933700"/>
              <a:gd name="connsiteX48" fmla="*/ 1936359 w 5282625"/>
              <a:gd name="connsiteY48" fmla="*/ 1423987 h 2933700"/>
              <a:gd name="connsiteX49" fmla="*/ 1960172 w 5282625"/>
              <a:gd name="connsiteY49" fmla="*/ 1419225 h 2933700"/>
              <a:gd name="connsiteX50" fmla="*/ 2022084 w 5282625"/>
              <a:gd name="connsiteY50" fmla="*/ 1428750 h 2933700"/>
              <a:gd name="connsiteX51" fmla="*/ 2036372 w 5282625"/>
              <a:gd name="connsiteY51" fmla="*/ 1438275 h 2933700"/>
              <a:gd name="connsiteX52" fmla="*/ 2055422 w 5282625"/>
              <a:gd name="connsiteY52" fmla="*/ 1447800 h 2933700"/>
              <a:gd name="connsiteX53" fmla="*/ 2093522 w 5282625"/>
              <a:gd name="connsiteY53" fmla="*/ 1476375 h 2933700"/>
              <a:gd name="connsiteX54" fmla="*/ 2131622 w 5282625"/>
              <a:gd name="connsiteY54" fmla="*/ 1519237 h 2933700"/>
              <a:gd name="connsiteX55" fmla="*/ 2179247 w 5282625"/>
              <a:gd name="connsiteY55" fmla="*/ 1533525 h 2933700"/>
              <a:gd name="connsiteX56" fmla="*/ 2212584 w 5282625"/>
              <a:gd name="connsiteY56" fmla="*/ 1528762 h 2933700"/>
              <a:gd name="connsiteX57" fmla="*/ 2226872 w 5282625"/>
              <a:gd name="connsiteY57" fmla="*/ 1519237 h 2933700"/>
              <a:gd name="connsiteX58" fmla="*/ 2241159 w 5282625"/>
              <a:gd name="connsiteY58" fmla="*/ 1514475 h 2933700"/>
              <a:gd name="connsiteX59" fmla="*/ 2274497 w 5282625"/>
              <a:gd name="connsiteY59" fmla="*/ 1495425 h 2933700"/>
              <a:gd name="connsiteX60" fmla="*/ 2288784 w 5282625"/>
              <a:gd name="connsiteY60" fmla="*/ 1476375 h 2933700"/>
              <a:gd name="connsiteX61" fmla="*/ 2303072 w 5282625"/>
              <a:gd name="connsiteY61" fmla="*/ 1466850 h 2933700"/>
              <a:gd name="connsiteX62" fmla="*/ 2322122 w 5282625"/>
              <a:gd name="connsiteY62" fmla="*/ 1452562 h 2933700"/>
              <a:gd name="connsiteX63" fmla="*/ 2336409 w 5282625"/>
              <a:gd name="connsiteY63" fmla="*/ 1433512 h 2933700"/>
              <a:gd name="connsiteX64" fmla="*/ 2355459 w 5282625"/>
              <a:gd name="connsiteY64" fmla="*/ 1423987 h 2933700"/>
              <a:gd name="connsiteX65" fmla="*/ 2398322 w 5282625"/>
              <a:gd name="connsiteY65" fmla="*/ 1404937 h 2933700"/>
              <a:gd name="connsiteX66" fmla="*/ 2498334 w 5282625"/>
              <a:gd name="connsiteY66" fmla="*/ 1395412 h 2933700"/>
              <a:gd name="connsiteX67" fmla="*/ 2531672 w 5282625"/>
              <a:gd name="connsiteY67" fmla="*/ 1381125 h 2933700"/>
              <a:gd name="connsiteX68" fmla="*/ 2569772 w 5282625"/>
              <a:gd name="connsiteY68" fmla="*/ 1371600 h 2933700"/>
              <a:gd name="connsiteX69" fmla="*/ 2645972 w 5282625"/>
              <a:gd name="connsiteY69" fmla="*/ 1314450 h 2933700"/>
              <a:gd name="connsiteX70" fmla="*/ 2665022 w 5282625"/>
              <a:gd name="connsiteY70" fmla="*/ 1290637 h 2933700"/>
              <a:gd name="connsiteX71" fmla="*/ 2703122 w 5282625"/>
              <a:gd name="connsiteY71" fmla="*/ 1257300 h 2933700"/>
              <a:gd name="connsiteX72" fmla="*/ 2717409 w 5282625"/>
              <a:gd name="connsiteY72" fmla="*/ 1233487 h 2933700"/>
              <a:gd name="connsiteX73" fmla="*/ 2779322 w 5282625"/>
              <a:gd name="connsiteY73" fmla="*/ 1157287 h 2933700"/>
              <a:gd name="connsiteX74" fmla="*/ 2812659 w 5282625"/>
              <a:gd name="connsiteY74" fmla="*/ 1123950 h 2933700"/>
              <a:gd name="connsiteX75" fmla="*/ 2884097 w 5282625"/>
              <a:gd name="connsiteY75" fmla="*/ 1076325 h 2933700"/>
              <a:gd name="connsiteX76" fmla="*/ 2917434 w 5282625"/>
              <a:gd name="connsiteY76" fmla="*/ 1052512 h 2933700"/>
              <a:gd name="connsiteX77" fmla="*/ 2984109 w 5282625"/>
              <a:gd name="connsiteY77" fmla="*/ 1038225 h 2933700"/>
              <a:gd name="connsiteX78" fmla="*/ 3007922 w 5282625"/>
              <a:gd name="connsiteY78" fmla="*/ 1028700 h 2933700"/>
              <a:gd name="connsiteX79" fmla="*/ 3031734 w 5282625"/>
              <a:gd name="connsiteY79" fmla="*/ 1023937 h 2933700"/>
              <a:gd name="connsiteX80" fmla="*/ 3146034 w 5282625"/>
              <a:gd name="connsiteY80" fmla="*/ 1014412 h 2933700"/>
              <a:gd name="connsiteX81" fmla="*/ 3331772 w 5282625"/>
              <a:gd name="connsiteY81" fmla="*/ 1000125 h 2933700"/>
              <a:gd name="connsiteX82" fmla="*/ 3360347 w 5282625"/>
              <a:gd name="connsiteY82" fmla="*/ 990600 h 2933700"/>
              <a:gd name="connsiteX83" fmla="*/ 3398447 w 5282625"/>
              <a:gd name="connsiteY83" fmla="*/ 985837 h 2933700"/>
              <a:gd name="connsiteX84" fmla="*/ 3431784 w 5282625"/>
              <a:gd name="connsiteY84" fmla="*/ 981075 h 2933700"/>
              <a:gd name="connsiteX85" fmla="*/ 3465122 w 5282625"/>
              <a:gd name="connsiteY85" fmla="*/ 966787 h 2933700"/>
              <a:gd name="connsiteX86" fmla="*/ 3536559 w 5282625"/>
              <a:gd name="connsiteY86" fmla="*/ 942975 h 2933700"/>
              <a:gd name="connsiteX87" fmla="*/ 3627047 w 5282625"/>
              <a:gd name="connsiteY87" fmla="*/ 885825 h 2933700"/>
              <a:gd name="connsiteX88" fmla="*/ 3674672 w 5282625"/>
              <a:gd name="connsiteY88" fmla="*/ 833437 h 2933700"/>
              <a:gd name="connsiteX89" fmla="*/ 3693722 w 5282625"/>
              <a:gd name="connsiteY89" fmla="*/ 733425 h 2933700"/>
              <a:gd name="connsiteX90" fmla="*/ 3703247 w 5282625"/>
              <a:gd name="connsiteY90" fmla="*/ 642937 h 2933700"/>
              <a:gd name="connsiteX91" fmla="*/ 3708009 w 5282625"/>
              <a:gd name="connsiteY91" fmla="*/ 552450 h 2933700"/>
              <a:gd name="connsiteX92" fmla="*/ 3717534 w 5282625"/>
              <a:gd name="connsiteY92" fmla="*/ 528637 h 2933700"/>
              <a:gd name="connsiteX93" fmla="*/ 3727059 w 5282625"/>
              <a:gd name="connsiteY93" fmla="*/ 495300 h 2933700"/>
              <a:gd name="connsiteX94" fmla="*/ 3741347 w 5282625"/>
              <a:gd name="connsiteY94" fmla="*/ 466725 h 2933700"/>
              <a:gd name="connsiteX95" fmla="*/ 3750872 w 5282625"/>
              <a:gd name="connsiteY95" fmla="*/ 438150 h 2933700"/>
              <a:gd name="connsiteX96" fmla="*/ 3769922 w 5282625"/>
              <a:gd name="connsiteY96" fmla="*/ 390525 h 2933700"/>
              <a:gd name="connsiteX97" fmla="*/ 3788972 w 5282625"/>
              <a:gd name="connsiteY97" fmla="*/ 352425 h 2933700"/>
              <a:gd name="connsiteX98" fmla="*/ 3808022 w 5282625"/>
              <a:gd name="connsiteY98" fmla="*/ 300037 h 2933700"/>
              <a:gd name="connsiteX99" fmla="*/ 3812784 w 5282625"/>
              <a:gd name="connsiteY99" fmla="*/ 271462 h 2933700"/>
              <a:gd name="connsiteX100" fmla="*/ 3831834 w 5282625"/>
              <a:gd name="connsiteY100" fmla="*/ 238125 h 2933700"/>
              <a:gd name="connsiteX101" fmla="*/ 3865172 w 5282625"/>
              <a:gd name="connsiteY101" fmla="*/ 180975 h 2933700"/>
              <a:gd name="connsiteX102" fmla="*/ 3903272 w 5282625"/>
              <a:gd name="connsiteY102" fmla="*/ 114300 h 2933700"/>
              <a:gd name="connsiteX103" fmla="*/ 3908034 w 5282625"/>
              <a:gd name="connsiteY103" fmla="*/ 100012 h 2933700"/>
              <a:gd name="connsiteX104" fmla="*/ 3941372 w 5282625"/>
              <a:gd name="connsiteY104" fmla="*/ 61912 h 2933700"/>
              <a:gd name="connsiteX105" fmla="*/ 3960422 w 5282625"/>
              <a:gd name="connsiteY105" fmla="*/ 47625 h 2933700"/>
              <a:gd name="connsiteX106" fmla="*/ 3979472 w 5282625"/>
              <a:gd name="connsiteY106" fmla="*/ 38100 h 2933700"/>
              <a:gd name="connsiteX107" fmla="*/ 4022334 w 5282625"/>
              <a:gd name="connsiteY107" fmla="*/ 19050 h 2933700"/>
              <a:gd name="connsiteX108" fmla="*/ 4050909 w 5282625"/>
              <a:gd name="connsiteY108" fmla="*/ 14287 h 2933700"/>
              <a:gd name="connsiteX109" fmla="*/ 4108059 w 5282625"/>
              <a:gd name="connsiteY109" fmla="*/ 4762 h 2933700"/>
              <a:gd name="connsiteX110" fmla="*/ 4246172 w 5282625"/>
              <a:gd name="connsiteY110" fmla="*/ 0 h 2933700"/>
              <a:gd name="connsiteX111" fmla="*/ 4355709 w 5282625"/>
              <a:gd name="connsiteY111" fmla="*/ 4762 h 2933700"/>
              <a:gd name="connsiteX112" fmla="*/ 4384284 w 5282625"/>
              <a:gd name="connsiteY112" fmla="*/ 9525 h 2933700"/>
              <a:gd name="connsiteX113" fmla="*/ 4455722 w 5282625"/>
              <a:gd name="connsiteY113" fmla="*/ 19050 h 2933700"/>
              <a:gd name="connsiteX114" fmla="*/ 4489059 w 5282625"/>
              <a:gd name="connsiteY114" fmla="*/ 33337 h 2933700"/>
              <a:gd name="connsiteX115" fmla="*/ 4565259 w 5282625"/>
              <a:gd name="connsiteY115" fmla="*/ 71437 h 2933700"/>
              <a:gd name="connsiteX116" fmla="*/ 4612884 w 5282625"/>
              <a:gd name="connsiteY116" fmla="*/ 85725 h 2933700"/>
              <a:gd name="connsiteX117" fmla="*/ 4684322 w 5282625"/>
              <a:gd name="connsiteY117" fmla="*/ 114300 h 2933700"/>
              <a:gd name="connsiteX118" fmla="*/ 4731947 w 5282625"/>
              <a:gd name="connsiteY118" fmla="*/ 128587 h 2933700"/>
              <a:gd name="connsiteX119" fmla="*/ 4774809 w 5282625"/>
              <a:gd name="connsiteY119" fmla="*/ 147637 h 2933700"/>
              <a:gd name="connsiteX120" fmla="*/ 4798622 w 5282625"/>
              <a:gd name="connsiteY120" fmla="*/ 157162 h 2933700"/>
              <a:gd name="connsiteX121" fmla="*/ 4851009 w 5282625"/>
              <a:gd name="connsiteY121" fmla="*/ 171450 h 2933700"/>
              <a:gd name="connsiteX122" fmla="*/ 4889109 w 5282625"/>
              <a:gd name="connsiteY122" fmla="*/ 185737 h 2933700"/>
              <a:gd name="connsiteX123" fmla="*/ 5003409 w 5282625"/>
              <a:gd name="connsiteY123" fmla="*/ 238125 h 2933700"/>
              <a:gd name="connsiteX124" fmla="*/ 5060559 w 5282625"/>
              <a:gd name="connsiteY124" fmla="*/ 280987 h 2933700"/>
              <a:gd name="connsiteX125" fmla="*/ 5074847 w 5282625"/>
              <a:gd name="connsiteY125" fmla="*/ 290512 h 2933700"/>
              <a:gd name="connsiteX126" fmla="*/ 5103422 w 5282625"/>
              <a:gd name="connsiteY126" fmla="*/ 319087 h 2933700"/>
              <a:gd name="connsiteX127" fmla="*/ 5141522 w 5282625"/>
              <a:gd name="connsiteY127" fmla="*/ 347662 h 2933700"/>
              <a:gd name="connsiteX128" fmla="*/ 5160572 w 5282625"/>
              <a:gd name="connsiteY128" fmla="*/ 366712 h 2933700"/>
              <a:gd name="connsiteX129" fmla="*/ 5179622 w 5282625"/>
              <a:gd name="connsiteY129" fmla="*/ 376237 h 2933700"/>
              <a:gd name="connsiteX130" fmla="*/ 5189147 w 5282625"/>
              <a:gd name="connsiteY130" fmla="*/ 395287 h 2933700"/>
              <a:gd name="connsiteX131" fmla="*/ 5203434 w 5282625"/>
              <a:gd name="connsiteY131" fmla="*/ 404812 h 2933700"/>
              <a:gd name="connsiteX132" fmla="*/ 5222484 w 5282625"/>
              <a:gd name="connsiteY132" fmla="*/ 428625 h 2933700"/>
              <a:gd name="connsiteX133" fmla="*/ 5236772 w 5282625"/>
              <a:gd name="connsiteY133" fmla="*/ 476250 h 2933700"/>
              <a:gd name="connsiteX134" fmla="*/ 5246297 w 5282625"/>
              <a:gd name="connsiteY134" fmla="*/ 528637 h 2933700"/>
              <a:gd name="connsiteX135" fmla="*/ 5236772 w 5282625"/>
              <a:gd name="connsiteY135" fmla="*/ 1000125 h 2933700"/>
              <a:gd name="connsiteX136" fmla="*/ 5246297 w 5282625"/>
              <a:gd name="connsiteY136" fmla="*/ 1509712 h 2933700"/>
              <a:gd name="connsiteX137" fmla="*/ 5251059 w 5282625"/>
              <a:gd name="connsiteY137" fmla="*/ 1590675 h 2933700"/>
              <a:gd name="connsiteX138" fmla="*/ 5260584 w 5282625"/>
              <a:gd name="connsiteY138" fmla="*/ 1671637 h 2933700"/>
              <a:gd name="connsiteX139" fmla="*/ 5274872 w 5282625"/>
              <a:gd name="connsiteY139" fmla="*/ 1885950 h 2933700"/>
              <a:gd name="connsiteX140" fmla="*/ 5270109 w 5282625"/>
              <a:gd name="connsiteY140" fmla="*/ 2162175 h 2933700"/>
              <a:gd name="connsiteX141" fmla="*/ 5251059 w 5282625"/>
              <a:gd name="connsiteY141" fmla="*/ 2205037 h 2933700"/>
              <a:gd name="connsiteX142" fmla="*/ 5232009 w 5282625"/>
              <a:gd name="connsiteY142" fmla="*/ 2252662 h 2933700"/>
              <a:gd name="connsiteX143" fmla="*/ 5222484 w 5282625"/>
              <a:gd name="connsiteY143" fmla="*/ 2281237 h 2933700"/>
              <a:gd name="connsiteX144" fmla="*/ 5212959 w 5282625"/>
              <a:gd name="connsiteY144" fmla="*/ 2305050 h 2933700"/>
              <a:gd name="connsiteX145" fmla="*/ 5198672 w 5282625"/>
              <a:gd name="connsiteY145" fmla="*/ 2333625 h 2933700"/>
              <a:gd name="connsiteX146" fmla="*/ 5184384 w 5282625"/>
              <a:gd name="connsiteY146" fmla="*/ 2381250 h 2933700"/>
              <a:gd name="connsiteX147" fmla="*/ 5170097 w 5282625"/>
              <a:gd name="connsiteY147" fmla="*/ 2419350 h 2933700"/>
              <a:gd name="connsiteX148" fmla="*/ 5165334 w 5282625"/>
              <a:gd name="connsiteY148" fmla="*/ 2447925 h 2933700"/>
              <a:gd name="connsiteX149" fmla="*/ 5131997 w 5282625"/>
              <a:gd name="connsiteY149" fmla="*/ 2557462 h 2933700"/>
              <a:gd name="connsiteX150" fmla="*/ 5117709 w 5282625"/>
              <a:gd name="connsiteY150" fmla="*/ 2609850 h 2933700"/>
              <a:gd name="connsiteX151" fmla="*/ 5108184 w 5282625"/>
              <a:gd name="connsiteY151" fmla="*/ 2657475 h 2933700"/>
              <a:gd name="connsiteX152" fmla="*/ 5084372 w 5282625"/>
              <a:gd name="connsiteY152" fmla="*/ 2728912 h 2933700"/>
              <a:gd name="connsiteX153" fmla="*/ 5079609 w 5282625"/>
              <a:gd name="connsiteY153" fmla="*/ 2757487 h 2933700"/>
              <a:gd name="connsiteX154" fmla="*/ 5074847 w 5282625"/>
              <a:gd name="connsiteY154" fmla="*/ 2781300 h 2933700"/>
              <a:gd name="connsiteX155" fmla="*/ 5055797 w 5282625"/>
              <a:gd name="connsiteY155" fmla="*/ 2890837 h 2933700"/>
              <a:gd name="connsiteX156" fmla="*/ 5022459 w 5282625"/>
              <a:gd name="connsiteY156" fmla="*/ 2924175 h 2933700"/>
              <a:gd name="connsiteX157" fmla="*/ 4970072 w 5282625"/>
              <a:gd name="connsiteY157" fmla="*/ 2933700 h 2933700"/>
              <a:gd name="connsiteX158" fmla="*/ 4917684 w 5282625"/>
              <a:gd name="connsiteY158" fmla="*/ 2928937 h 2933700"/>
              <a:gd name="connsiteX159" fmla="*/ 4893872 w 5282625"/>
              <a:gd name="connsiteY159" fmla="*/ 2905125 h 2933700"/>
              <a:gd name="connsiteX160" fmla="*/ 4865297 w 5282625"/>
              <a:gd name="connsiteY160" fmla="*/ 2886075 h 2933700"/>
              <a:gd name="connsiteX161" fmla="*/ 4831959 w 5282625"/>
              <a:gd name="connsiteY161" fmla="*/ 2847975 h 2933700"/>
              <a:gd name="connsiteX162" fmla="*/ 4727184 w 5282625"/>
              <a:gd name="connsiteY162" fmla="*/ 2771775 h 2933700"/>
              <a:gd name="connsiteX163" fmla="*/ 4693847 w 5282625"/>
              <a:gd name="connsiteY163" fmla="*/ 2728912 h 2933700"/>
              <a:gd name="connsiteX164" fmla="*/ 4655747 w 5282625"/>
              <a:gd name="connsiteY164" fmla="*/ 2695575 h 2933700"/>
              <a:gd name="connsiteX165" fmla="*/ 4593834 w 5282625"/>
              <a:gd name="connsiteY165" fmla="*/ 2590800 h 2933700"/>
              <a:gd name="connsiteX166" fmla="*/ 4574784 w 5282625"/>
              <a:gd name="connsiteY166" fmla="*/ 2557462 h 2933700"/>
              <a:gd name="connsiteX167" fmla="*/ 4560497 w 5282625"/>
              <a:gd name="connsiteY167" fmla="*/ 2519362 h 2933700"/>
              <a:gd name="connsiteX168" fmla="*/ 4541447 w 5282625"/>
              <a:gd name="connsiteY168" fmla="*/ 2476500 h 2933700"/>
              <a:gd name="connsiteX169" fmla="*/ 4531922 w 5282625"/>
              <a:gd name="connsiteY169" fmla="*/ 2447925 h 2933700"/>
              <a:gd name="connsiteX170" fmla="*/ 4517634 w 5282625"/>
              <a:gd name="connsiteY170" fmla="*/ 2419350 h 2933700"/>
              <a:gd name="connsiteX171" fmla="*/ 4508109 w 5282625"/>
              <a:gd name="connsiteY171" fmla="*/ 2395537 h 2933700"/>
              <a:gd name="connsiteX172" fmla="*/ 4498584 w 5282625"/>
              <a:gd name="connsiteY172" fmla="*/ 2357437 h 2933700"/>
              <a:gd name="connsiteX173" fmla="*/ 4484297 w 5282625"/>
              <a:gd name="connsiteY173" fmla="*/ 2276475 h 2933700"/>
              <a:gd name="connsiteX174" fmla="*/ 4470009 w 5282625"/>
              <a:gd name="connsiteY174" fmla="*/ 2257425 h 2933700"/>
              <a:gd name="connsiteX175" fmla="*/ 4446197 w 5282625"/>
              <a:gd name="connsiteY175" fmla="*/ 2219325 h 2933700"/>
              <a:gd name="connsiteX176" fmla="*/ 4431909 w 5282625"/>
              <a:gd name="connsiteY176" fmla="*/ 2205037 h 2933700"/>
              <a:gd name="connsiteX177" fmla="*/ 4408097 w 5282625"/>
              <a:gd name="connsiteY177" fmla="*/ 2176462 h 2933700"/>
              <a:gd name="connsiteX178" fmla="*/ 4374759 w 5282625"/>
              <a:gd name="connsiteY178" fmla="*/ 2138362 h 2933700"/>
              <a:gd name="connsiteX179" fmla="*/ 4355709 w 5282625"/>
              <a:gd name="connsiteY179" fmla="*/ 2076450 h 2933700"/>
              <a:gd name="connsiteX180" fmla="*/ 4350947 w 5282625"/>
              <a:gd name="connsiteY180" fmla="*/ 2043112 h 2933700"/>
              <a:gd name="connsiteX181" fmla="*/ 4346184 w 5282625"/>
              <a:gd name="connsiteY181" fmla="*/ 1757362 h 2933700"/>
              <a:gd name="connsiteX182" fmla="*/ 4341422 w 5282625"/>
              <a:gd name="connsiteY182" fmla="*/ 1743075 h 2933700"/>
              <a:gd name="connsiteX183" fmla="*/ 4308084 w 5282625"/>
              <a:gd name="connsiteY183" fmla="*/ 1724025 h 2933700"/>
              <a:gd name="connsiteX184" fmla="*/ 4269984 w 5282625"/>
              <a:gd name="connsiteY184" fmla="*/ 1709737 h 2933700"/>
              <a:gd name="connsiteX185" fmla="*/ 4189022 w 5282625"/>
              <a:gd name="connsiteY185" fmla="*/ 1690687 h 2933700"/>
              <a:gd name="connsiteX186" fmla="*/ 4141397 w 5282625"/>
              <a:gd name="connsiteY186" fmla="*/ 1704975 h 2933700"/>
              <a:gd name="connsiteX187" fmla="*/ 4098534 w 5282625"/>
              <a:gd name="connsiteY187" fmla="*/ 1733550 h 2933700"/>
              <a:gd name="connsiteX188" fmla="*/ 4084247 w 5282625"/>
              <a:gd name="connsiteY188" fmla="*/ 1743075 h 2933700"/>
              <a:gd name="connsiteX189" fmla="*/ 4012809 w 5282625"/>
              <a:gd name="connsiteY189" fmla="*/ 1747837 h 2933700"/>
              <a:gd name="connsiteX190" fmla="*/ 3888984 w 5282625"/>
              <a:gd name="connsiteY190" fmla="*/ 1733550 h 2933700"/>
              <a:gd name="connsiteX191" fmla="*/ 3869934 w 5282625"/>
              <a:gd name="connsiteY191" fmla="*/ 1714500 h 2933700"/>
              <a:gd name="connsiteX192" fmla="*/ 3831834 w 5282625"/>
              <a:gd name="connsiteY192" fmla="*/ 1704975 h 2933700"/>
              <a:gd name="connsiteX193" fmla="*/ 3812784 w 5282625"/>
              <a:gd name="connsiteY193" fmla="*/ 1690687 h 2933700"/>
              <a:gd name="connsiteX194" fmla="*/ 3684197 w 5282625"/>
              <a:gd name="connsiteY194" fmla="*/ 1690687 h 2933700"/>
              <a:gd name="connsiteX195" fmla="*/ 3612759 w 5282625"/>
              <a:gd name="connsiteY195" fmla="*/ 1728787 h 2933700"/>
              <a:gd name="connsiteX196" fmla="*/ 3584184 w 5282625"/>
              <a:gd name="connsiteY196" fmla="*/ 1752600 h 2933700"/>
              <a:gd name="connsiteX197" fmla="*/ 3560372 w 5282625"/>
              <a:gd name="connsiteY197" fmla="*/ 1766887 h 2933700"/>
              <a:gd name="connsiteX198" fmla="*/ 3541322 w 5282625"/>
              <a:gd name="connsiteY198" fmla="*/ 1785937 h 2933700"/>
              <a:gd name="connsiteX199" fmla="*/ 3512747 w 5282625"/>
              <a:gd name="connsiteY199" fmla="*/ 1804987 h 2933700"/>
              <a:gd name="connsiteX200" fmla="*/ 3498459 w 5282625"/>
              <a:gd name="connsiteY200" fmla="*/ 1824037 h 2933700"/>
              <a:gd name="connsiteX201" fmla="*/ 3474647 w 5282625"/>
              <a:gd name="connsiteY201" fmla="*/ 1838325 h 2933700"/>
              <a:gd name="connsiteX202" fmla="*/ 3431784 w 5282625"/>
              <a:gd name="connsiteY202" fmla="*/ 1862137 h 2933700"/>
              <a:gd name="connsiteX203" fmla="*/ 3388922 w 5282625"/>
              <a:gd name="connsiteY203" fmla="*/ 1885950 h 2933700"/>
              <a:gd name="connsiteX204" fmla="*/ 3374634 w 5282625"/>
              <a:gd name="connsiteY204" fmla="*/ 1895475 h 2933700"/>
              <a:gd name="connsiteX205" fmla="*/ 3350822 w 5282625"/>
              <a:gd name="connsiteY205" fmla="*/ 1900237 h 2933700"/>
              <a:gd name="connsiteX206" fmla="*/ 3303197 w 5282625"/>
              <a:gd name="connsiteY206" fmla="*/ 1919287 h 2933700"/>
              <a:gd name="connsiteX207" fmla="*/ 3279384 w 5282625"/>
              <a:gd name="connsiteY207" fmla="*/ 1928812 h 2933700"/>
              <a:gd name="connsiteX208" fmla="*/ 3046022 w 5282625"/>
              <a:gd name="connsiteY208" fmla="*/ 1928812 h 2933700"/>
              <a:gd name="connsiteX209" fmla="*/ 3026972 w 5282625"/>
              <a:gd name="connsiteY209" fmla="*/ 1943100 h 2933700"/>
              <a:gd name="connsiteX210" fmla="*/ 3003159 w 5282625"/>
              <a:gd name="connsiteY210" fmla="*/ 1947862 h 2933700"/>
              <a:gd name="connsiteX211" fmla="*/ 2988872 w 5282625"/>
              <a:gd name="connsiteY211" fmla="*/ 1962150 h 2933700"/>
              <a:gd name="connsiteX212" fmla="*/ 2946009 w 5282625"/>
              <a:gd name="connsiteY212" fmla="*/ 1976437 h 2933700"/>
              <a:gd name="connsiteX213" fmla="*/ 2907909 w 5282625"/>
              <a:gd name="connsiteY213" fmla="*/ 1995487 h 2933700"/>
              <a:gd name="connsiteX214" fmla="*/ 2865047 w 5282625"/>
              <a:gd name="connsiteY214" fmla="*/ 2005012 h 2933700"/>
              <a:gd name="connsiteX215" fmla="*/ 2826947 w 5282625"/>
              <a:gd name="connsiteY215" fmla="*/ 2009775 h 2933700"/>
              <a:gd name="connsiteX216" fmla="*/ 2798372 w 5282625"/>
              <a:gd name="connsiteY216" fmla="*/ 2019300 h 2933700"/>
              <a:gd name="connsiteX217" fmla="*/ 2760272 w 5282625"/>
              <a:gd name="connsiteY217" fmla="*/ 2024062 h 2933700"/>
              <a:gd name="connsiteX218" fmla="*/ 2745984 w 5282625"/>
              <a:gd name="connsiteY218" fmla="*/ 2038350 h 2933700"/>
              <a:gd name="connsiteX219" fmla="*/ 2712647 w 5282625"/>
              <a:gd name="connsiteY219" fmla="*/ 2066925 h 2933700"/>
              <a:gd name="connsiteX220" fmla="*/ 2665022 w 5282625"/>
              <a:gd name="connsiteY220" fmla="*/ 2090737 h 2933700"/>
              <a:gd name="connsiteX221" fmla="*/ 2626922 w 5282625"/>
              <a:gd name="connsiteY221" fmla="*/ 2105025 h 2933700"/>
              <a:gd name="connsiteX222" fmla="*/ 2579297 w 5282625"/>
              <a:gd name="connsiteY222" fmla="*/ 2133600 h 2933700"/>
              <a:gd name="connsiteX223" fmla="*/ 2555484 w 5282625"/>
              <a:gd name="connsiteY223" fmla="*/ 2147887 h 2933700"/>
              <a:gd name="connsiteX224" fmla="*/ 2536434 w 5282625"/>
              <a:gd name="connsiteY224" fmla="*/ 2162175 h 2933700"/>
              <a:gd name="connsiteX225" fmla="*/ 2493572 w 5282625"/>
              <a:gd name="connsiteY225" fmla="*/ 2171700 h 2933700"/>
              <a:gd name="connsiteX226" fmla="*/ 2464997 w 5282625"/>
              <a:gd name="connsiteY226" fmla="*/ 2181225 h 2933700"/>
              <a:gd name="connsiteX227" fmla="*/ 2445947 w 5282625"/>
              <a:gd name="connsiteY227" fmla="*/ 2185987 h 2933700"/>
              <a:gd name="connsiteX228" fmla="*/ 2403084 w 5282625"/>
              <a:gd name="connsiteY228" fmla="*/ 2200275 h 2933700"/>
              <a:gd name="connsiteX229" fmla="*/ 2388797 w 5282625"/>
              <a:gd name="connsiteY229" fmla="*/ 2205037 h 2933700"/>
              <a:gd name="connsiteX230" fmla="*/ 2369747 w 5282625"/>
              <a:gd name="connsiteY230" fmla="*/ 2214562 h 2933700"/>
              <a:gd name="connsiteX231" fmla="*/ 2350697 w 5282625"/>
              <a:gd name="connsiteY231" fmla="*/ 2219325 h 2933700"/>
              <a:gd name="connsiteX232" fmla="*/ 2288784 w 5282625"/>
              <a:gd name="connsiteY232" fmla="*/ 2228850 h 2933700"/>
              <a:gd name="connsiteX233" fmla="*/ 2241159 w 5282625"/>
              <a:gd name="connsiteY233" fmla="*/ 2243137 h 2933700"/>
              <a:gd name="connsiteX234" fmla="*/ 2222109 w 5282625"/>
              <a:gd name="connsiteY234" fmla="*/ 2247900 h 2933700"/>
              <a:gd name="connsiteX235" fmla="*/ 2188772 w 5282625"/>
              <a:gd name="connsiteY235" fmla="*/ 2257425 h 2933700"/>
              <a:gd name="connsiteX236" fmla="*/ 2136384 w 5282625"/>
              <a:gd name="connsiteY236" fmla="*/ 2262187 h 2933700"/>
              <a:gd name="connsiteX237" fmla="*/ 2103047 w 5282625"/>
              <a:gd name="connsiteY237" fmla="*/ 2266950 h 2933700"/>
              <a:gd name="connsiteX238" fmla="*/ 2079234 w 5282625"/>
              <a:gd name="connsiteY238" fmla="*/ 2295525 h 2933700"/>
              <a:gd name="connsiteX239" fmla="*/ 2060184 w 5282625"/>
              <a:gd name="connsiteY239" fmla="*/ 2300287 h 2933700"/>
              <a:gd name="connsiteX240" fmla="*/ 1993509 w 5282625"/>
              <a:gd name="connsiteY240" fmla="*/ 2338387 h 2933700"/>
              <a:gd name="connsiteX241" fmla="*/ 1955409 w 5282625"/>
              <a:gd name="connsiteY241" fmla="*/ 2352675 h 2933700"/>
              <a:gd name="connsiteX242" fmla="*/ 1941122 w 5282625"/>
              <a:gd name="connsiteY242" fmla="*/ 2357437 h 2933700"/>
              <a:gd name="connsiteX243" fmla="*/ 1893497 w 5282625"/>
              <a:gd name="connsiteY243" fmla="*/ 2376487 h 2933700"/>
              <a:gd name="connsiteX244" fmla="*/ 1845872 w 5282625"/>
              <a:gd name="connsiteY244" fmla="*/ 2390775 h 2933700"/>
              <a:gd name="connsiteX245" fmla="*/ 1798247 w 5282625"/>
              <a:gd name="connsiteY245" fmla="*/ 2405062 h 2933700"/>
              <a:gd name="connsiteX246" fmla="*/ 1745859 w 5282625"/>
              <a:gd name="connsiteY246" fmla="*/ 2419350 h 2933700"/>
              <a:gd name="connsiteX247" fmla="*/ 1698234 w 5282625"/>
              <a:gd name="connsiteY247" fmla="*/ 2438400 h 2933700"/>
              <a:gd name="connsiteX248" fmla="*/ 1674422 w 5282625"/>
              <a:gd name="connsiteY248" fmla="*/ 2443162 h 2933700"/>
              <a:gd name="connsiteX249" fmla="*/ 1641084 w 5282625"/>
              <a:gd name="connsiteY249" fmla="*/ 2452687 h 2933700"/>
              <a:gd name="connsiteX250" fmla="*/ 1617272 w 5282625"/>
              <a:gd name="connsiteY250" fmla="*/ 2466975 h 2933700"/>
              <a:gd name="connsiteX251" fmla="*/ 1602984 w 5282625"/>
              <a:gd name="connsiteY251" fmla="*/ 2471737 h 2933700"/>
              <a:gd name="connsiteX252" fmla="*/ 1550597 w 5282625"/>
              <a:gd name="connsiteY252" fmla="*/ 2481262 h 2933700"/>
              <a:gd name="connsiteX253" fmla="*/ 1502972 w 5282625"/>
              <a:gd name="connsiteY253" fmla="*/ 2505075 h 2933700"/>
              <a:gd name="connsiteX254" fmla="*/ 1464872 w 5282625"/>
              <a:gd name="connsiteY254" fmla="*/ 2514600 h 2933700"/>
              <a:gd name="connsiteX255" fmla="*/ 1445822 w 5282625"/>
              <a:gd name="connsiteY255" fmla="*/ 2524125 h 2933700"/>
              <a:gd name="connsiteX256" fmla="*/ 1412484 w 5282625"/>
              <a:gd name="connsiteY256" fmla="*/ 2533650 h 2933700"/>
              <a:gd name="connsiteX257" fmla="*/ 1360097 w 5282625"/>
              <a:gd name="connsiteY257" fmla="*/ 2557462 h 2933700"/>
              <a:gd name="connsiteX258" fmla="*/ 1279134 w 5282625"/>
              <a:gd name="connsiteY258" fmla="*/ 2595562 h 2933700"/>
              <a:gd name="connsiteX259" fmla="*/ 1260084 w 5282625"/>
              <a:gd name="connsiteY259" fmla="*/ 2605087 h 2933700"/>
              <a:gd name="connsiteX260" fmla="*/ 1183884 w 5282625"/>
              <a:gd name="connsiteY260" fmla="*/ 2619375 h 2933700"/>
              <a:gd name="connsiteX261" fmla="*/ 1155309 w 5282625"/>
              <a:gd name="connsiteY261" fmla="*/ 2628900 h 2933700"/>
              <a:gd name="connsiteX262" fmla="*/ 1098159 w 5282625"/>
              <a:gd name="connsiteY262" fmla="*/ 2638425 h 2933700"/>
              <a:gd name="connsiteX263" fmla="*/ 1055297 w 5282625"/>
              <a:gd name="connsiteY263" fmla="*/ 2647950 h 2933700"/>
              <a:gd name="connsiteX264" fmla="*/ 874322 w 5282625"/>
              <a:gd name="connsiteY264" fmla="*/ 2647950 h 2933700"/>
              <a:gd name="connsiteX265" fmla="*/ 850509 w 5282625"/>
              <a:gd name="connsiteY265" fmla="*/ 2652712 h 2933700"/>
              <a:gd name="connsiteX266" fmla="*/ 802884 w 5282625"/>
              <a:gd name="connsiteY266" fmla="*/ 2671762 h 2933700"/>
              <a:gd name="connsiteX267" fmla="*/ 774309 w 5282625"/>
              <a:gd name="connsiteY267" fmla="*/ 2686050 h 2933700"/>
              <a:gd name="connsiteX268" fmla="*/ 726684 w 5282625"/>
              <a:gd name="connsiteY268" fmla="*/ 2705100 h 2933700"/>
              <a:gd name="connsiteX269" fmla="*/ 702872 w 5282625"/>
              <a:gd name="connsiteY269" fmla="*/ 2714625 h 2933700"/>
              <a:gd name="connsiteX270" fmla="*/ 679059 w 5282625"/>
              <a:gd name="connsiteY270" fmla="*/ 2728912 h 2933700"/>
              <a:gd name="connsiteX271" fmla="*/ 655247 w 5282625"/>
              <a:gd name="connsiteY271" fmla="*/ 2733675 h 2933700"/>
              <a:gd name="connsiteX272" fmla="*/ 612384 w 5282625"/>
              <a:gd name="connsiteY272" fmla="*/ 2752725 h 2933700"/>
              <a:gd name="connsiteX273" fmla="*/ 588572 w 5282625"/>
              <a:gd name="connsiteY273" fmla="*/ 2767012 h 2933700"/>
              <a:gd name="connsiteX274" fmla="*/ 521897 w 5282625"/>
              <a:gd name="connsiteY274" fmla="*/ 2776537 h 2933700"/>
              <a:gd name="connsiteX275" fmla="*/ 336159 w 5282625"/>
              <a:gd name="connsiteY275" fmla="*/ 2790825 h 2933700"/>
              <a:gd name="connsiteX276" fmla="*/ 150422 w 5282625"/>
              <a:gd name="connsiteY276" fmla="*/ 2786062 h 2933700"/>
              <a:gd name="connsiteX277" fmla="*/ 78984 w 5282625"/>
              <a:gd name="connsiteY277" fmla="*/ 2781300 h 2933700"/>
              <a:gd name="connsiteX278" fmla="*/ 40884 w 5282625"/>
              <a:gd name="connsiteY278" fmla="*/ 2776537 h 2933700"/>
              <a:gd name="connsiteX279" fmla="*/ 7547 w 5282625"/>
              <a:gd name="connsiteY279" fmla="*/ 2757487 h 2933700"/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345809 w 5282625"/>
              <a:gd name="connsiteY32" fmla="*/ 1981200 h 2933700"/>
              <a:gd name="connsiteX33" fmla="*/ 1450584 w 5282625"/>
              <a:gd name="connsiteY33" fmla="*/ 1933575 h 2933700"/>
              <a:gd name="connsiteX34" fmla="*/ 1483922 w 5282625"/>
              <a:gd name="connsiteY34" fmla="*/ 1914525 h 2933700"/>
              <a:gd name="connsiteX35" fmla="*/ 1541072 w 5282625"/>
              <a:gd name="connsiteY35" fmla="*/ 1866900 h 2933700"/>
              <a:gd name="connsiteX36" fmla="*/ 1579172 w 5282625"/>
              <a:gd name="connsiteY36" fmla="*/ 1824037 h 2933700"/>
              <a:gd name="connsiteX37" fmla="*/ 1598222 w 5282625"/>
              <a:gd name="connsiteY37" fmla="*/ 1809750 h 2933700"/>
              <a:gd name="connsiteX38" fmla="*/ 1645847 w 5282625"/>
              <a:gd name="connsiteY38" fmla="*/ 1724025 h 2933700"/>
              <a:gd name="connsiteX39" fmla="*/ 1674422 w 5282625"/>
              <a:gd name="connsiteY39" fmla="*/ 1690687 h 2933700"/>
              <a:gd name="connsiteX40" fmla="*/ 1717284 w 5282625"/>
              <a:gd name="connsiteY40" fmla="*/ 1624012 h 2933700"/>
              <a:gd name="connsiteX41" fmla="*/ 1741097 w 5282625"/>
              <a:gd name="connsiteY41" fmla="*/ 1590675 h 2933700"/>
              <a:gd name="connsiteX42" fmla="*/ 1774434 w 5282625"/>
              <a:gd name="connsiteY42" fmla="*/ 1547812 h 2933700"/>
              <a:gd name="connsiteX43" fmla="*/ 1798247 w 5282625"/>
              <a:gd name="connsiteY43" fmla="*/ 1514475 h 2933700"/>
              <a:gd name="connsiteX44" fmla="*/ 1817297 w 5282625"/>
              <a:gd name="connsiteY44" fmla="*/ 1485900 h 2933700"/>
              <a:gd name="connsiteX45" fmla="*/ 1855397 w 5282625"/>
              <a:gd name="connsiteY45" fmla="*/ 1457325 h 2933700"/>
              <a:gd name="connsiteX46" fmla="*/ 1864922 w 5282625"/>
              <a:gd name="connsiteY46" fmla="*/ 1443037 h 2933700"/>
              <a:gd name="connsiteX47" fmla="*/ 1907784 w 5282625"/>
              <a:gd name="connsiteY47" fmla="*/ 1433512 h 2933700"/>
              <a:gd name="connsiteX48" fmla="*/ 1936359 w 5282625"/>
              <a:gd name="connsiteY48" fmla="*/ 1423987 h 2933700"/>
              <a:gd name="connsiteX49" fmla="*/ 1960172 w 5282625"/>
              <a:gd name="connsiteY49" fmla="*/ 1419225 h 2933700"/>
              <a:gd name="connsiteX50" fmla="*/ 2022084 w 5282625"/>
              <a:gd name="connsiteY50" fmla="*/ 1428750 h 2933700"/>
              <a:gd name="connsiteX51" fmla="*/ 2036372 w 5282625"/>
              <a:gd name="connsiteY51" fmla="*/ 1438275 h 2933700"/>
              <a:gd name="connsiteX52" fmla="*/ 2055422 w 5282625"/>
              <a:gd name="connsiteY52" fmla="*/ 1447800 h 2933700"/>
              <a:gd name="connsiteX53" fmla="*/ 2093522 w 5282625"/>
              <a:gd name="connsiteY53" fmla="*/ 1476375 h 2933700"/>
              <a:gd name="connsiteX54" fmla="*/ 2131622 w 5282625"/>
              <a:gd name="connsiteY54" fmla="*/ 1519237 h 2933700"/>
              <a:gd name="connsiteX55" fmla="*/ 2179247 w 5282625"/>
              <a:gd name="connsiteY55" fmla="*/ 1533525 h 2933700"/>
              <a:gd name="connsiteX56" fmla="*/ 2212584 w 5282625"/>
              <a:gd name="connsiteY56" fmla="*/ 1528762 h 2933700"/>
              <a:gd name="connsiteX57" fmla="*/ 2226872 w 5282625"/>
              <a:gd name="connsiteY57" fmla="*/ 1519237 h 2933700"/>
              <a:gd name="connsiteX58" fmla="*/ 2241159 w 5282625"/>
              <a:gd name="connsiteY58" fmla="*/ 1514475 h 2933700"/>
              <a:gd name="connsiteX59" fmla="*/ 2274497 w 5282625"/>
              <a:gd name="connsiteY59" fmla="*/ 1495425 h 2933700"/>
              <a:gd name="connsiteX60" fmla="*/ 2288784 w 5282625"/>
              <a:gd name="connsiteY60" fmla="*/ 1476375 h 2933700"/>
              <a:gd name="connsiteX61" fmla="*/ 2303072 w 5282625"/>
              <a:gd name="connsiteY61" fmla="*/ 1466850 h 2933700"/>
              <a:gd name="connsiteX62" fmla="*/ 2322122 w 5282625"/>
              <a:gd name="connsiteY62" fmla="*/ 1452562 h 2933700"/>
              <a:gd name="connsiteX63" fmla="*/ 2336409 w 5282625"/>
              <a:gd name="connsiteY63" fmla="*/ 1433512 h 2933700"/>
              <a:gd name="connsiteX64" fmla="*/ 2355459 w 5282625"/>
              <a:gd name="connsiteY64" fmla="*/ 1423987 h 2933700"/>
              <a:gd name="connsiteX65" fmla="*/ 2398322 w 5282625"/>
              <a:gd name="connsiteY65" fmla="*/ 1404937 h 2933700"/>
              <a:gd name="connsiteX66" fmla="*/ 2498334 w 5282625"/>
              <a:gd name="connsiteY66" fmla="*/ 1395412 h 2933700"/>
              <a:gd name="connsiteX67" fmla="*/ 2531672 w 5282625"/>
              <a:gd name="connsiteY67" fmla="*/ 1381125 h 2933700"/>
              <a:gd name="connsiteX68" fmla="*/ 2569772 w 5282625"/>
              <a:gd name="connsiteY68" fmla="*/ 1371600 h 2933700"/>
              <a:gd name="connsiteX69" fmla="*/ 2645972 w 5282625"/>
              <a:gd name="connsiteY69" fmla="*/ 1314450 h 2933700"/>
              <a:gd name="connsiteX70" fmla="*/ 2665022 w 5282625"/>
              <a:gd name="connsiteY70" fmla="*/ 1290637 h 2933700"/>
              <a:gd name="connsiteX71" fmla="*/ 2703122 w 5282625"/>
              <a:gd name="connsiteY71" fmla="*/ 1257300 h 2933700"/>
              <a:gd name="connsiteX72" fmla="*/ 2717409 w 5282625"/>
              <a:gd name="connsiteY72" fmla="*/ 1233487 h 2933700"/>
              <a:gd name="connsiteX73" fmla="*/ 2779322 w 5282625"/>
              <a:gd name="connsiteY73" fmla="*/ 1157287 h 2933700"/>
              <a:gd name="connsiteX74" fmla="*/ 2812659 w 5282625"/>
              <a:gd name="connsiteY74" fmla="*/ 1123950 h 2933700"/>
              <a:gd name="connsiteX75" fmla="*/ 2884097 w 5282625"/>
              <a:gd name="connsiteY75" fmla="*/ 1076325 h 2933700"/>
              <a:gd name="connsiteX76" fmla="*/ 2917434 w 5282625"/>
              <a:gd name="connsiteY76" fmla="*/ 1052512 h 2933700"/>
              <a:gd name="connsiteX77" fmla="*/ 2984109 w 5282625"/>
              <a:gd name="connsiteY77" fmla="*/ 1038225 h 2933700"/>
              <a:gd name="connsiteX78" fmla="*/ 3007922 w 5282625"/>
              <a:gd name="connsiteY78" fmla="*/ 1028700 h 2933700"/>
              <a:gd name="connsiteX79" fmla="*/ 3031734 w 5282625"/>
              <a:gd name="connsiteY79" fmla="*/ 1023937 h 2933700"/>
              <a:gd name="connsiteX80" fmla="*/ 3146034 w 5282625"/>
              <a:gd name="connsiteY80" fmla="*/ 1014412 h 2933700"/>
              <a:gd name="connsiteX81" fmla="*/ 3331772 w 5282625"/>
              <a:gd name="connsiteY81" fmla="*/ 1000125 h 2933700"/>
              <a:gd name="connsiteX82" fmla="*/ 3360347 w 5282625"/>
              <a:gd name="connsiteY82" fmla="*/ 990600 h 2933700"/>
              <a:gd name="connsiteX83" fmla="*/ 3398447 w 5282625"/>
              <a:gd name="connsiteY83" fmla="*/ 985837 h 2933700"/>
              <a:gd name="connsiteX84" fmla="*/ 3431784 w 5282625"/>
              <a:gd name="connsiteY84" fmla="*/ 981075 h 2933700"/>
              <a:gd name="connsiteX85" fmla="*/ 3465122 w 5282625"/>
              <a:gd name="connsiteY85" fmla="*/ 966787 h 2933700"/>
              <a:gd name="connsiteX86" fmla="*/ 3536559 w 5282625"/>
              <a:gd name="connsiteY86" fmla="*/ 942975 h 2933700"/>
              <a:gd name="connsiteX87" fmla="*/ 3627047 w 5282625"/>
              <a:gd name="connsiteY87" fmla="*/ 885825 h 2933700"/>
              <a:gd name="connsiteX88" fmla="*/ 3674672 w 5282625"/>
              <a:gd name="connsiteY88" fmla="*/ 833437 h 2933700"/>
              <a:gd name="connsiteX89" fmla="*/ 3693722 w 5282625"/>
              <a:gd name="connsiteY89" fmla="*/ 733425 h 2933700"/>
              <a:gd name="connsiteX90" fmla="*/ 3703247 w 5282625"/>
              <a:gd name="connsiteY90" fmla="*/ 642937 h 2933700"/>
              <a:gd name="connsiteX91" fmla="*/ 3708009 w 5282625"/>
              <a:gd name="connsiteY91" fmla="*/ 552450 h 2933700"/>
              <a:gd name="connsiteX92" fmla="*/ 3717534 w 5282625"/>
              <a:gd name="connsiteY92" fmla="*/ 528637 h 2933700"/>
              <a:gd name="connsiteX93" fmla="*/ 3727059 w 5282625"/>
              <a:gd name="connsiteY93" fmla="*/ 495300 h 2933700"/>
              <a:gd name="connsiteX94" fmla="*/ 3741347 w 5282625"/>
              <a:gd name="connsiteY94" fmla="*/ 466725 h 2933700"/>
              <a:gd name="connsiteX95" fmla="*/ 3750872 w 5282625"/>
              <a:gd name="connsiteY95" fmla="*/ 438150 h 2933700"/>
              <a:gd name="connsiteX96" fmla="*/ 3769922 w 5282625"/>
              <a:gd name="connsiteY96" fmla="*/ 390525 h 2933700"/>
              <a:gd name="connsiteX97" fmla="*/ 3788972 w 5282625"/>
              <a:gd name="connsiteY97" fmla="*/ 352425 h 2933700"/>
              <a:gd name="connsiteX98" fmla="*/ 3808022 w 5282625"/>
              <a:gd name="connsiteY98" fmla="*/ 300037 h 2933700"/>
              <a:gd name="connsiteX99" fmla="*/ 3812784 w 5282625"/>
              <a:gd name="connsiteY99" fmla="*/ 271462 h 2933700"/>
              <a:gd name="connsiteX100" fmla="*/ 3831834 w 5282625"/>
              <a:gd name="connsiteY100" fmla="*/ 238125 h 2933700"/>
              <a:gd name="connsiteX101" fmla="*/ 3865172 w 5282625"/>
              <a:gd name="connsiteY101" fmla="*/ 180975 h 2933700"/>
              <a:gd name="connsiteX102" fmla="*/ 3903272 w 5282625"/>
              <a:gd name="connsiteY102" fmla="*/ 114300 h 2933700"/>
              <a:gd name="connsiteX103" fmla="*/ 3908034 w 5282625"/>
              <a:gd name="connsiteY103" fmla="*/ 100012 h 2933700"/>
              <a:gd name="connsiteX104" fmla="*/ 3941372 w 5282625"/>
              <a:gd name="connsiteY104" fmla="*/ 61912 h 2933700"/>
              <a:gd name="connsiteX105" fmla="*/ 3960422 w 5282625"/>
              <a:gd name="connsiteY105" fmla="*/ 47625 h 2933700"/>
              <a:gd name="connsiteX106" fmla="*/ 3979472 w 5282625"/>
              <a:gd name="connsiteY106" fmla="*/ 38100 h 2933700"/>
              <a:gd name="connsiteX107" fmla="*/ 4022334 w 5282625"/>
              <a:gd name="connsiteY107" fmla="*/ 19050 h 2933700"/>
              <a:gd name="connsiteX108" fmla="*/ 4050909 w 5282625"/>
              <a:gd name="connsiteY108" fmla="*/ 14287 h 2933700"/>
              <a:gd name="connsiteX109" fmla="*/ 4108059 w 5282625"/>
              <a:gd name="connsiteY109" fmla="*/ 4762 h 2933700"/>
              <a:gd name="connsiteX110" fmla="*/ 4246172 w 5282625"/>
              <a:gd name="connsiteY110" fmla="*/ 0 h 2933700"/>
              <a:gd name="connsiteX111" fmla="*/ 4355709 w 5282625"/>
              <a:gd name="connsiteY111" fmla="*/ 4762 h 2933700"/>
              <a:gd name="connsiteX112" fmla="*/ 4384284 w 5282625"/>
              <a:gd name="connsiteY112" fmla="*/ 9525 h 2933700"/>
              <a:gd name="connsiteX113" fmla="*/ 4455722 w 5282625"/>
              <a:gd name="connsiteY113" fmla="*/ 19050 h 2933700"/>
              <a:gd name="connsiteX114" fmla="*/ 4489059 w 5282625"/>
              <a:gd name="connsiteY114" fmla="*/ 33337 h 2933700"/>
              <a:gd name="connsiteX115" fmla="*/ 4565259 w 5282625"/>
              <a:gd name="connsiteY115" fmla="*/ 71437 h 2933700"/>
              <a:gd name="connsiteX116" fmla="*/ 4612884 w 5282625"/>
              <a:gd name="connsiteY116" fmla="*/ 85725 h 2933700"/>
              <a:gd name="connsiteX117" fmla="*/ 4684322 w 5282625"/>
              <a:gd name="connsiteY117" fmla="*/ 114300 h 2933700"/>
              <a:gd name="connsiteX118" fmla="*/ 4731947 w 5282625"/>
              <a:gd name="connsiteY118" fmla="*/ 128587 h 2933700"/>
              <a:gd name="connsiteX119" fmla="*/ 4774809 w 5282625"/>
              <a:gd name="connsiteY119" fmla="*/ 147637 h 2933700"/>
              <a:gd name="connsiteX120" fmla="*/ 4798622 w 5282625"/>
              <a:gd name="connsiteY120" fmla="*/ 157162 h 2933700"/>
              <a:gd name="connsiteX121" fmla="*/ 4851009 w 5282625"/>
              <a:gd name="connsiteY121" fmla="*/ 171450 h 2933700"/>
              <a:gd name="connsiteX122" fmla="*/ 4889109 w 5282625"/>
              <a:gd name="connsiteY122" fmla="*/ 185737 h 2933700"/>
              <a:gd name="connsiteX123" fmla="*/ 5003409 w 5282625"/>
              <a:gd name="connsiteY123" fmla="*/ 238125 h 2933700"/>
              <a:gd name="connsiteX124" fmla="*/ 5060559 w 5282625"/>
              <a:gd name="connsiteY124" fmla="*/ 280987 h 2933700"/>
              <a:gd name="connsiteX125" fmla="*/ 5074847 w 5282625"/>
              <a:gd name="connsiteY125" fmla="*/ 290512 h 2933700"/>
              <a:gd name="connsiteX126" fmla="*/ 5103422 w 5282625"/>
              <a:gd name="connsiteY126" fmla="*/ 319087 h 2933700"/>
              <a:gd name="connsiteX127" fmla="*/ 5141522 w 5282625"/>
              <a:gd name="connsiteY127" fmla="*/ 347662 h 2933700"/>
              <a:gd name="connsiteX128" fmla="*/ 5160572 w 5282625"/>
              <a:gd name="connsiteY128" fmla="*/ 366712 h 2933700"/>
              <a:gd name="connsiteX129" fmla="*/ 5179622 w 5282625"/>
              <a:gd name="connsiteY129" fmla="*/ 376237 h 2933700"/>
              <a:gd name="connsiteX130" fmla="*/ 5189147 w 5282625"/>
              <a:gd name="connsiteY130" fmla="*/ 395287 h 2933700"/>
              <a:gd name="connsiteX131" fmla="*/ 5203434 w 5282625"/>
              <a:gd name="connsiteY131" fmla="*/ 404812 h 2933700"/>
              <a:gd name="connsiteX132" fmla="*/ 5222484 w 5282625"/>
              <a:gd name="connsiteY132" fmla="*/ 428625 h 2933700"/>
              <a:gd name="connsiteX133" fmla="*/ 5236772 w 5282625"/>
              <a:gd name="connsiteY133" fmla="*/ 476250 h 2933700"/>
              <a:gd name="connsiteX134" fmla="*/ 5246297 w 5282625"/>
              <a:gd name="connsiteY134" fmla="*/ 528637 h 2933700"/>
              <a:gd name="connsiteX135" fmla="*/ 5236772 w 5282625"/>
              <a:gd name="connsiteY135" fmla="*/ 1000125 h 2933700"/>
              <a:gd name="connsiteX136" fmla="*/ 5246297 w 5282625"/>
              <a:gd name="connsiteY136" fmla="*/ 1509712 h 2933700"/>
              <a:gd name="connsiteX137" fmla="*/ 5251059 w 5282625"/>
              <a:gd name="connsiteY137" fmla="*/ 1590675 h 2933700"/>
              <a:gd name="connsiteX138" fmla="*/ 5260584 w 5282625"/>
              <a:gd name="connsiteY138" fmla="*/ 1671637 h 2933700"/>
              <a:gd name="connsiteX139" fmla="*/ 5274872 w 5282625"/>
              <a:gd name="connsiteY139" fmla="*/ 1885950 h 2933700"/>
              <a:gd name="connsiteX140" fmla="*/ 5270109 w 5282625"/>
              <a:gd name="connsiteY140" fmla="*/ 2162175 h 2933700"/>
              <a:gd name="connsiteX141" fmla="*/ 5251059 w 5282625"/>
              <a:gd name="connsiteY141" fmla="*/ 2205037 h 2933700"/>
              <a:gd name="connsiteX142" fmla="*/ 5232009 w 5282625"/>
              <a:gd name="connsiteY142" fmla="*/ 2252662 h 2933700"/>
              <a:gd name="connsiteX143" fmla="*/ 5222484 w 5282625"/>
              <a:gd name="connsiteY143" fmla="*/ 2281237 h 2933700"/>
              <a:gd name="connsiteX144" fmla="*/ 5212959 w 5282625"/>
              <a:gd name="connsiteY144" fmla="*/ 2305050 h 2933700"/>
              <a:gd name="connsiteX145" fmla="*/ 5198672 w 5282625"/>
              <a:gd name="connsiteY145" fmla="*/ 2333625 h 2933700"/>
              <a:gd name="connsiteX146" fmla="*/ 5184384 w 5282625"/>
              <a:gd name="connsiteY146" fmla="*/ 2381250 h 2933700"/>
              <a:gd name="connsiteX147" fmla="*/ 5170097 w 5282625"/>
              <a:gd name="connsiteY147" fmla="*/ 2419350 h 2933700"/>
              <a:gd name="connsiteX148" fmla="*/ 5165334 w 5282625"/>
              <a:gd name="connsiteY148" fmla="*/ 2447925 h 2933700"/>
              <a:gd name="connsiteX149" fmla="*/ 5131997 w 5282625"/>
              <a:gd name="connsiteY149" fmla="*/ 2557462 h 2933700"/>
              <a:gd name="connsiteX150" fmla="*/ 5117709 w 5282625"/>
              <a:gd name="connsiteY150" fmla="*/ 2609850 h 2933700"/>
              <a:gd name="connsiteX151" fmla="*/ 5108184 w 5282625"/>
              <a:gd name="connsiteY151" fmla="*/ 2657475 h 2933700"/>
              <a:gd name="connsiteX152" fmla="*/ 5084372 w 5282625"/>
              <a:gd name="connsiteY152" fmla="*/ 2728912 h 2933700"/>
              <a:gd name="connsiteX153" fmla="*/ 5079609 w 5282625"/>
              <a:gd name="connsiteY153" fmla="*/ 2757487 h 2933700"/>
              <a:gd name="connsiteX154" fmla="*/ 5074847 w 5282625"/>
              <a:gd name="connsiteY154" fmla="*/ 2781300 h 2933700"/>
              <a:gd name="connsiteX155" fmla="*/ 5055797 w 5282625"/>
              <a:gd name="connsiteY155" fmla="*/ 2890837 h 2933700"/>
              <a:gd name="connsiteX156" fmla="*/ 5022459 w 5282625"/>
              <a:gd name="connsiteY156" fmla="*/ 2924175 h 2933700"/>
              <a:gd name="connsiteX157" fmla="*/ 4970072 w 5282625"/>
              <a:gd name="connsiteY157" fmla="*/ 2933700 h 2933700"/>
              <a:gd name="connsiteX158" fmla="*/ 4917684 w 5282625"/>
              <a:gd name="connsiteY158" fmla="*/ 2928937 h 2933700"/>
              <a:gd name="connsiteX159" fmla="*/ 4893872 w 5282625"/>
              <a:gd name="connsiteY159" fmla="*/ 2905125 h 2933700"/>
              <a:gd name="connsiteX160" fmla="*/ 4865297 w 5282625"/>
              <a:gd name="connsiteY160" fmla="*/ 2886075 h 2933700"/>
              <a:gd name="connsiteX161" fmla="*/ 4831959 w 5282625"/>
              <a:gd name="connsiteY161" fmla="*/ 2847975 h 2933700"/>
              <a:gd name="connsiteX162" fmla="*/ 4727184 w 5282625"/>
              <a:gd name="connsiteY162" fmla="*/ 2771775 h 2933700"/>
              <a:gd name="connsiteX163" fmla="*/ 4693847 w 5282625"/>
              <a:gd name="connsiteY163" fmla="*/ 2728912 h 2933700"/>
              <a:gd name="connsiteX164" fmla="*/ 4655747 w 5282625"/>
              <a:gd name="connsiteY164" fmla="*/ 2695575 h 2933700"/>
              <a:gd name="connsiteX165" fmla="*/ 4593834 w 5282625"/>
              <a:gd name="connsiteY165" fmla="*/ 2590800 h 2933700"/>
              <a:gd name="connsiteX166" fmla="*/ 4574784 w 5282625"/>
              <a:gd name="connsiteY166" fmla="*/ 2557462 h 2933700"/>
              <a:gd name="connsiteX167" fmla="*/ 4560497 w 5282625"/>
              <a:gd name="connsiteY167" fmla="*/ 2519362 h 2933700"/>
              <a:gd name="connsiteX168" fmla="*/ 4541447 w 5282625"/>
              <a:gd name="connsiteY168" fmla="*/ 2476500 h 2933700"/>
              <a:gd name="connsiteX169" fmla="*/ 4531922 w 5282625"/>
              <a:gd name="connsiteY169" fmla="*/ 2447925 h 2933700"/>
              <a:gd name="connsiteX170" fmla="*/ 4517634 w 5282625"/>
              <a:gd name="connsiteY170" fmla="*/ 2419350 h 2933700"/>
              <a:gd name="connsiteX171" fmla="*/ 4508109 w 5282625"/>
              <a:gd name="connsiteY171" fmla="*/ 2395537 h 2933700"/>
              <a:gd name="connsiteX172" fmla="*/ 4498584 w 5282625"/>
              <a:gd name="connsiteY172" fmla="*/ 2357437 h 2933700"/>
              <a:gd name="connsiteX173" fmla="*/ 4484297 w 5282625"/>
              <a:gd name="connsiteY173" fmla="*/ 2276475 h 2933700"/>
              <a:gd name="connsiteX174" fmla="*/ 4470009 w 5282625"/>
              <a:gd name="connsiteY174" fmla="*/ 2257425 h 2933700"/>
              <a:gd name="connsiteX175" fmla="*/ 4446197 w 5282625"/>
              <a:gd name="connsiteY175" fmla="*/ 2219325 h 2933700"/>
              <a:gd name="connsiteX176" fmla="*/ 4431909 w 5282625"/>
              <a:gd name="connsiteY176" fmla="*/ 2205037 h 2933700"/>
              <a:gd name="connsiteX177" fmla="*/ 4408097 w 5282625"/>
              <a:gd name="connsiteY177" fmla="*/ 2176462 h 2933700"/>
              <a:gd name="connsiteX178" fmla="*/ 4374759 w 5282625"/>
              <a:gd name="connsiteY178" fmla="*/ 2138362 h 2933700"/>
              <a:gd name="connsiteX179" fmla="*/ 4355709 w 5282625"/>
              <a:gd name="connsiteY179" fmla="*/ 2076450 h 2933700"/>
              <a:gd name="connsiteX180" fmla="*/ 4350947 w 5282625"/>
              <a:gd name="connsiteY180" fmla="*/ 2043112 h 2933700"/>
              <a:gd name="connsiteX181" fmla="*/ 4346184 w 5282625"/>
              <a:gd name="connsiteY181" fmla="*/ 1757362 h 2933700"/>
              <a:gd name="connsiteX182" fmla="*/ 4341422 w 5282625"/>
              <a:gd name="connsiteY182" fmla="*/ 1743075 h 2933700"/>
              <a:gd name="connsiteX183" fmla="*/ 4308084 w 5282625"/>
              <a:gd name="connsiteY183" fmla="*/ 1724025 h 2933700"/>
              <a:gd name="connsiteX184" fmla="*/ 4269984 w 5282625"/>
              <a:gd name="connsiteY184" fmla="*/ 1709737 h 2933700"/>
              <a:gd name="connsiteX185" fmla="*/ 4189022 w 5282625"/>
              <a:gd name="connsiteY185" fmla="*/ 1690687 h 2933700"/>
              <a:gd name="connsiteX186" fmla="*/ 4141397 w 5282625"/>
              <a:gd name="connsiteY186" fmla="*/ 1704975 h 2933700"/>
              <a:gd name="connsiteX187" fmla="*/ 4098534 w 5282625"/>
              <a:gd name="connsiteY187" fmla="*/ 1733550 h 2933700"/>
              <a:gd name="connsiteX188" fmla="*/ 4084247 w 5282625"/>
              <a:gd name="connsiteY188" fmla="*/ 1743075 h 2933700"/>
              <a:gd name="connsiteX189" fmla="*/ 4012809 w 5282625"/>
              <a:gd name="connsiteY189" fmla="*/ 1747837 h 2933700"/>
              <a:gd name="connsiteX190" fmla="*/ 3888984 w 5282625"/>
              <a:gd name="connsiteY190" fmla="*/ 1733550 h 2933700"/>
              <a:gd name="connsiteX191" fmla="*/ 3869934 w 5282625"/>
              <a:gd name="connsiteY191" fmla="*/ 1714500 h 2933700"/>
              <a:gd name="connsiteX192" fmla="*/ 3831834 w 5282625"/>
              <a:gd name="connsiteY192" fmla="*/ 1704975 h 2933700"/>
              <a:gd name="connsiteX193" fmla="*/ 3812784 w 5282625"/>
              <a:gd name="connsiteY193" fmla="*/ 1690687 h 2933700"/>
              <a:gd name="connsiteX194" fmla="*/ 3684197 w 5282625"/>
              <a:gd name="connsiteY194" fmla="*/ 1690687 h 2933700"/>
              <a:gd name="connsiteX195" fmla="*/ 3612759 w 5282625"/>
              <a:gd name="connsiteY195" fmla="*/ 1728787 h 2933700"/>
              <a:gd name="connsiteX196" fmla="*/ 3584184 w 5282625"/>
              <a:gd name="connsiteY196" fmla="*/ 1752600 h 2933700"/>
              <a:gd name="connsiteX197" fmla="*/ 3560372 w 5282625"/>
              <a:gd name="connsiteY197" fmla="*/ 1766887 h 2933700"/>
              <a:gd name="connsiteX198" fmla="*/ 3541322 w 5282625"/>
              <a:gd name="connsiteY198" fmla="*/ 1785937 h 2933700"/>
              <a:gd name="connsiteX199" fmla="*/ 3512747 w 5282625"/>
              <a:gd name="connsiteY199" fmla="*/ 1804987 h 2933700"/>
              <a:gd name="connsiteX200" fmla="*/ 3498459 w 5282625"/>
              <a:gd name="connsiteY200" fmla="*/ 1824037 h 2933700"/>
              <a:gd name="connsiteX201" fmla="*/ 3474647 w 5282625"/>
              <a:gd name="connsiteY201" fmla="*/ 1838325 h 2933700"/>
              <a:gd name="connsiteX202" fmla="*/ 3431784 w 5282625"/>
              <a:gd name="connsiteY202" fmla="*/ 1862137 h 2933700"/>
              <a:gd name="connsiteX203" fmla="*/ 3388922 w 5282625"/>
              <a:gd name="connsiteY203" fmla="*/ 1885950 h 2933700"/>
              <a:gd name="connsiteX204" fmla="*/ 3374634 w 5282625"/>
              <a:gd name="connsiteY204" fmla="*/ 1895475 h 2933700"/>
              <a:gd name="connsiteX205" fmla="*/ 3350822 w 5282625"/>
              <a:gd name="connsiteY205" fmla="*/ 1900237 h 2933700"/>
              <a:gd name="connsiteX206" fmla="*/ 3303197 w 5282625"/>
              <a:gd name="connsiteY206" fmla="*/ 1919287 h 2933700"/>
              <a:gd name="connsiteX207" fmla="*/ 3279384 w 5282625"/>
              <a:gd name="connsiteY207" fmla="*/ 1928812 h 2933700"/>
              <a:gd name="connsiteX208" fmla="*/ 3046022 w 5282625"/>
              <a:gd name="connsiteY208" fmla="*/ 1928812 h 2933700"/>
              <a:gd name="connsiteX209" fmla="*/ 3026972 w 5282625"/>
              <a:gd name="connsiteY209" fmla="*/ 1943100 h 2933700"/>
              <a:gd name="connsiteX210" fmla="*/ 3003159 w 5282625"/>
              <a:gd name="connsiteY210" fmla="*/ 1947862 h 2933700"/>
              <a:gd name="connsiteX211" fmla="*/ 2988872 w 5282625"/>
              <a:gd name="connsiteY211" fmla="*/ 1962150 h 2933700"/>
              <a:gd name="connsiteX212" fmla="*/ 2946009 w 5282625"/>
              <a:gd name="connsiteY212" fmla="*/ 1976437 h 2933700"/>
              <a:gd name="connsiteX213" fmla="*/ 2907909 w 5282625"/>
              <a:gd name="connsiteY213" fmla="*/ 1995487 h 2933700"/>
              <a:gd name="connsiteX214" fmla="*/ 2865047 w 5282625"/>
              <a:gd name="connsiteY214" fmla="*/ 2005012 h 2933700"/>
              <a:gd name="connsiteX215" fmla="*/ 2826947 w 5282625"/>
              <a:gd name="connsiteY215" fmla="*/ 2009775 h 2933700"/>
              <a:gd name="connsiteX216" fmla="*/ 2798372 w 5282625"/>
              <a:gd name="connsiteY216" fmla="*/ 2019300 h 2933700"/>
              <a:gd name="connsiteX217" fmla="*/ 2760272 w 5282625"/>
              <a:gd name="connsiteY217" fmla="*/ 2024062 h 2933700"/>
              <a:gd name="connsiteX218" fmla="*/ 2745984 w 5282625"/>
              <a:gd name="connsiteY218" fmla="*/ 2038350 h 2933700"/>
              <a:gd name="connsiteX219" fmla="*/ 2712647 w 5282625"/>
              <a:gd name="connsiteY219" fmla="*/ 2066925 h 2933700"/>
              <a:gd name="connsiteX220" fmla="*/ 2665022 w 5282625"/>
              <a:gd name="connsiteY220" fmla="*/ 2090737 h 2933700"/>
              <a:gd name="connsiteX221" fmla="*/ 2626922 w 5282625"/>
              <a:gd name="connsiteY221" fmla="*/ 2105025 h 2933700"/>
              <a:gd name="connsiteX222" fmla="*/ 2579297 w 5282625"/>
              <a:gd name="connsiteY222" fmla="*/ 2133600 h 2933700"/>
              <a:gd name="connsiteX223" fmla="*/ 2555484 w 5282625"/>
              <a:gd name="connsiteY223" fmla="*/ 2147887 h 2933700"/>
              <a:gd name="connsiteX224" fmla="*/ 2536434 w 5282625"/>
              <a:gd name="connsiteY224" fmla="*/ 2162175 h 2933700"/>
              <a:gd name="connsiteX225" fmla="*/ 2493572 w 5282625"/>
              <a:gd name="connsiteY225" fmla="*/ 2171700 h 2933700"/>
              <a:gd name="connsiteX226" fmla="*/ 2464997 w 5282625"/>
              <a:gd name="connsiteY226" fmla="*/ 2181225 h 2933700"/>
              <a:gd name="connsiteX227" fmla="*/ 2445947 w 5282625"/>
              <a:gd name="connsiteY227" fmla="*/ 2185987 h 2933700"/>
              <a:gd name="connsiteX228" fmla="*/ 2403084 w 5282625"/>
              <a:gd name="connsiteY228" fmla="*/ 2200275 h 2933700"/>
              <a:gd name="connsiteX229" fmla="*/ 2388797 w 5282625"/>
              <a:gd name="connsiteY229" fmla="*/ 2205037 h 2933700"/>
              <a:gd name="connsiteX230" fmla="*/ 2369747 w 5282625"/>
              <a:gd name="connsiteY230" fmla="*/ 2214562 h 2933700"/>
              <a:gd name="connsiteX231" fmla="*/ 2350697 w 5282625"/>
              <a:gd name="connsiteY231" fmla="*/ 2219325 h 2933700"/>
              <a:gd name="connsiteX232" fmla="*/ 2288784 w 5282625"/>
              <a:gd name="connsiteY232" fmla="*/ 2228850 h 2933700"/>
              <a:gd name="connsiteX233" fmla="*/ 2241159 w 5282625"/>
              <a:gd name="connsiteY233" fmla="*/ 2243137 h 2933700"/>
              <a:gd name="connsiteX234" fmla="*/ 2222109 w 5282625"/>
              <a:gd name="connsiteY234" fmla="*/ 2247900 h 2933700"/>
              <a:gd name="connsiteX235" fmla="*/ 2188772 w 5282625"/>
              <a:gd name="connsiteY235" fmla="*/ 2257425 h 2933700"/>
              <a:gd name="connsiteX236" fmla="*/ 2136384 w 5282625"/>
              <a:gd name="connsiteY236" fmla="*/ 2262187 h 2933700"/>
              <a:gd name="connsiteX237" fmla="*/ 2103047 w 5282625"/>
              <a:gd name="connsiteY237" fmla="*/ 2266950 h 2933700"/>
              <a:gd name="connsiteX238" fmla="*/ 2079234 w 5282625"/>
              <a:gd name="connsiteY238" fmla="*/ 2295525 h 2933700"/>
              <a:gd name="connsiteX239" fmla="*/ 2060184 w 5282625"/>
              <a:gd name="connsiteY239" fmla="*/ 2300287 h 2933700"/>
              <a:gd name="connsiteX240" fmla="*/ 1993509 w 5282625"/>
              <a:gd name="connsiteY240" fmla="*/ 2338387 h 2933700"/>
              <a:gd name="connsiteX241" fmla="*/ 1955409 w 5282625"/>
              <a:gd name="connsiteY241" fmla="*/ 2352675 h 2933700"/>
              <a:gd name="connsiteX242" fmla="*/ 1941122 w 5282625"/>
              <a:gd name="connsiteY242" fmla="*/ 2357437 h 2933700"/>
              <a:gd name="connsiteX243" fmla="*/ 1893497 w 5282625"/>
              <a:gd name="connsiteY243" fmla="*/ 2376487 h 2933700"/>
              <a:gd name="connsiteX244" fmla="*/ 1798247 w 5282625"/>
              <a:gd name="connsiteY244" fmla="*/ 2405062 h 2933700"/>
              <a:gd name="connsiteX245" fmla="*/ 1745859 w 5282625"/>
              <a:gd name="connsiteY245" fmla="*/ 2419350 h 2933700"/>
              <a:gd name="connsiteX246" fmla="*/ 1698234 w 5282625"/>
              <a:gd name="connsiteY246" fmla="*/ 2438400 h 2933700"/>
              <a:gd name="connsiteX247" fmla="*/ 1674422 w 5282625"/>
              <a:gd name="connsiteY247" fmla="*/ 2443162 h 2933700"/>
              <a:gd name="connsiteX248" fmla="*/ 1641084 w 5282625"/>
              <a:gd name="connsiteY248" fmla="*/ 2452687 h 2933700"/>
              <a:gd name="connsiteX249" fmla="*/ 1617272 w 5282625"/>
              <a:gd name="connsiteY249" fmla="*/ 2466975 h 2933700"/>
              <a:gd name="connsiteX250" fmla="*/ 1602984 w 5282625"/>
              <a:gd name="connsiteY250" fmla="*/ 2471737 h 2933700"/>
              <a:gd name="connsiteX251" fmla="*/ 1550597 w 5282625"/>
              <a:gd name="connsiteY251" fmla="*/ 2481262 h 2933700"/>
              <a:gd name="connsiteX252" fmla="*/ 1502972 w 5282625"/>
              <a:gd name="connsiteY252" fmla="*/ 2505075 h 2933700"/>
              <a:gd name="connsiteX253" fmla="*/ 1464872 w 5282625"/>
              <a:gd name="connsiteY253" fmla="*/ 2514600 h 2933700"/>
              <a:gd name="connsiteX254" fmla="*/ 1445822 w 5282625"/>
              <a:gd name="connsiteY254" fmla="*/ 2524125 h 2933700"/>
              <a:gd name="connsiteX255" fmla="*/ 1412484 w 5282625"/>
              <a:gd name="connsiteY255" fmla="*/ 2533650 h 2933700"/>
              <a:gd name="connsiteX256" fmla="*/ 1360097 w 5282625"/>
              <a:gd name="connsiteY256" fmla="*/ 2557462 h 2933700"/>
              <a:gd name="connsiteX257" fmla="*/ 1279134 w 5282625"/>
              <a:gd name="connsiteY257" fmla="*/ 2595562 h 2933700"/>
              <a:gd name="connsiteX258" fmla="*/ 1260084 w 5282625"/>
              <a:gd name="connsiteY258" fmla="*/ 2605087 h 2933700"/>
              <a:gd name="connsiteX259" fmla="*/ 1183884 w 5282625"/>
              <a:gd name="connsiteY259" fmla="*/ 2619375 h 2933700"/>
              <a:gd name="connsiteX260" fmla="*/ 1155309 w 5282625"/>
              <a:gd name="connsiteY260" fmla="*/ 2628900 h 2933700"/>
              <a:gd name="connsiteX261" fmla="*/ 1098159 w 5282625"/>
              <a:gd name="connsiteY261" fmla="*/ 2638425 h 2933700"/>
              <a:gd name="connsiteX262" fmla="*/ 1055297 w 5282625"/>
              <a:gd name="connsiteY262" fmla="*/ 2647950 h 2933700"/>
              <a:gd name="connsiteX263" fmla="*/ 874322 w 5282625"/>
              <a:gd name="connsiteY263" fmla="*/ 2647950 h 2933700"/>
              <a:gd name="connsiteX264" fmla="*/ 850509 w 5282625"/>
              <a:gd name="connsiteY264" fmla="*/ 2652712 h 2933700"/>
              <a:gd name="connsiteX265" fmla="*/ 802884 w 5282625"/>
              <a:gd name="connsiteY265" fmla="*/ 2671762 h 2933700"/>
              <a:gd name="connsiteX266" fmla="*/ 774309 w 5282625"/>
              <a:gd name="connsiteY266" fmla="*/ 2686050 h 2933700"/>
              <a:gd name="connsiteX267" fmla="*/ 726684 w 5282625"/>
              <a:gd name="connsiteY267" fmla="*/ 2705100 h 2933700"/>
              <a:gd name="connsiteX268" fmla="*/ 702872 w 5282625"/>
              <a:gd name="connsiteY268" fmla="*/ 2714625 h 2933700"/>
              <a:gd name="connsiteX269" fmla="*/ 679059 w 5282625"/>
              <a:gd name="connsiteY269" fmla="*/ 2728912 h 2933700"/>
              <a:gd name="connsiteX270" fmla="*/ 655247 w 5282625"/>
              <a:gd name="connsiteY270" fmla="*/ 2733675 h 2933700"/>
              <a:gd name="connsiteX271" fmla="*/ 612384 w 5282625"/>
              <a:gd name="connsiteY271" fmla="*/ 2752725 h 2933700"/>
              <a:gd name="connsiteX272" fmla="*/ 588572 w 5282625"/>
              <a:gd name="connsiteY272" fmla="*/ 2767012 h 2933700"/>
              <a:gd name="connsiteX273" fmla="*/ 521897 w 5282625"/>
              <a:gd name="connsiteY273" fmla="*/ 2776537 h 2933700"/>
              <a:gd name="connsiteX274" fmla="*/ 336159 w 5282625"/>
              <a:gd name="connsiteY274" fmla="*/ 2790825 h 2933700"/>
              <a:gd name="connsiteX275" fmla="*/ 150422 w 5282625"/>
              <a:gd name="connsiteY275" fmla="*/ 2786062 h 2933700"/>
              <a:gd name="connsiteX276" fmla="*/ 78984 w 5282625"/>
              <a:gd name="connsiteY276" fmla="*/ 2781300 h 2933700"/>
              <a:gd name="connsiteX277" fmla="*/ 40884 w 5282625"/>
              <a:gd name="connsiteY277" fmla="*/ 2776537 h 2933700"/>
              <a:gd name="connsiteX278" fmla="*/ 7547 w 5282625"/>
              <a:gd name="connsiteY278" fmla="*/ 2757487 h 2933700"/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345809 w 5282625"/>
              <a:gd name="connsiteY32" fmla="*/ 1981200 h 2933700"/>
              <a:gd name="connsiteX33" fmla="*/ 1450584 w 5282625"/>
              <a:gd name="connsiteY33" fmla="*/ 1933575 h 2933700"/>
              <a:gd name="connsiteX34" fmla="*/ 1483922 w 5282625"/>
              <a:gd name="connsiteY34" fmla="*/ 1914525 h 2933700"/>
              <a:gd name="connsiteX35" fmla="*/ 1541072 w 5282625"/>
              <a:gd name="connsiteY35" fmla="*/ 1866900 h 2933700"/>
              <a:gd name="connsiteX36" fmla="*/ 1579172 w 5282625"/>
              <a:gd name="connsiteY36" fmla="*/ 1824037 h 2933700"/>
              <a:gd name="connsiteX37" fmla="*/ 1598222 w 5282625"/>
              <a:gd name="connsiteY37" fmla="*/ 1809750 h 2933700"/>
              <a:gd name="connsiteX38" fmla="*/ 1645847 w 5282625"/>
              <a:gd name="connsiteY38" fmla="*/ 1724025 h 2933700"/>
              <a:gd name="connsiteX39" fmla="*/ 1674422 w 5282625"/>
              <a:gd name="connsiteY39" fmla="*/ 1690687 h 2933700"/>
              <a:gd name="connsiteX40" fmla="*/ 1717284 w 5282625"/>
              <a:gd name="connsiteY40" fmla="*/ 1624012 h 2933700"/>
              <a:gd name="connsiteX41" fmla="*/ 1741097 w 5282625"/>
              <a:gd name="connsiteY41" fmla="*/ 1590675 h 2933700"/>
              <a:gd name="connsiteX42" fmla="*/ 1774434 w 5282625"/>
              <a:gd name="connsiteY42" fmla="*/ 1547812 h 2933700"/>
              <a:gd name="connsiteX43" fmla="*/ 1798247 w 5282625"/>
              <a:gd name="connsiteY43" fmla="*/ 1514475 h 2933700"/>
              <a:gd name="connsiteX44" fmla="*/ 1817297 w 5282625"/>
              <a:gd name="connsiteY44" fmla="*/ 1485900 h 2933700"/>
              <a:gd name="connsiteX45" fmla="*/ 1855397 w 5282625"/>
              <a:gd name="connsiteY45" fmla="*/ 1457325 h 2933700"/>
              <a:gd name="connsiteX46" fmla="*/ 1864922 w 5282625"/>
              <a:gd name="connsiteY46" fmla="*/ 1443037 h 2933700"/>
              <a:gd name="connsiteX47" fmla="*/ 1907784 w 5282625"/>
              <a:gd name="connsiteY47" fmla="*/ 1433512 h 2933700"/>
              <a:gd name="connsiteX48" fmla="*/ 1936359 w 5282625"/>
              <a:gd name="connsiteY48" fmla="*/ 1423987 h 2933700"/>
              <a:gd name="connsiteX49" fmla="*/ 1960172 w 5282625"/>
              <a:gd name="connsiteY49" fmla="*/ 1419225 h 2933700"/>
              <a:gd name="connsiteX50" fmla="*/ 2022084 w 5282625"/>
              <a:gd name="connsiteY50" fmla="*/ 1428750 h 2933700"/>
              <a:gd name="connsiteX51" fmla="*/ 2036372 w 5282625"/>
              <a:gd name="connsiteY51" fmla="*/ 1438275 h 2933700"/>
              <a:gd name="connsiteX52" fmla="*/ 2055422 w 5282625"/>
              <a:gd name="connsiteY52" fmla="*/ 1447800 h 2933700"/>
              <a:gd name="connsiteX53" fmla="*/ 2093522 w 5282625"/>
              <a:gd name="connsiteY53" fmla="*/ 1476375 h 2933700"/>
              <a:gd name="connsiteX54" fmla="*/ 2131622 w 5282625"/>
              <a:gd name="connsiteY54" fmla="*/ 1519237 h 2933700"/>
              <a:gd name="connsiteX55" fmla="*/ 2179247 w 5282625"/>
              <a:gd name="connsiteY55" fmla="*/ 1533525 h 2933700"/>
              <a:gd name="connsiteX56" fmla="*/ 2212584 w 5282625"/>
              <a:gd name="connsiteY56" fmla="*/ 1528762 h 2933700"/>
              <a:gd name="connsiteX57" fmla="*/ 2226872 w 5282625"/>
              <a:gd name="connsiteY57" fmla="*/ 1519237 h 2933700"/>
              <a:gd name="connsiteX58" fmla="*/ 2241159 w 5282625"/>
              <a:gd name="connsiteY58" fmla="*/ 1514475 h 2933700"/>
              <a:gd name="connsiteX59" fmla="*/ 2274497 w 5282625"/>
              <a:gd name="connsiteY59" fmla="*/ 1495425 h 2933700"/>
              <a:gd name="connsiteX60" fmla="*/ 2288784 w 5282625"/>
              <a:gd name="connsiteY60" fmla="*/ 1476375 h 2933700"/>
              <a:gd name="connsiteX61" fmla="*/ 2303072 w 5282625"/>
              <a:gd name="connsiteY61" fmla="*/ 1466850 h 2933700"/>
              <a:gd name="connsiteX62" fmla="*/ 2322122 w 5282625"/>
              <a:gd name="connsiteY62" fmla="*/ 1452562 h 2933700"/>
              <a:gd name="connsiteX63" fmla="*/ 2336409 w 5282625"/>
              <a:gd name="connsiteY63" fmla="*/ 1433512 h 2933700"/>
              <a:gd name="connsiteX64" fmla="*/ 2355459 w 5282625"/>
              <a:gd name="connsiteY64" fmla="*/ 1423987 h 2933700"/>
              <a:gd name="connsiteX65" fmla="*/ 2398322 w 5282625"/>
              <a:gd name="connsiteY65" fmla="*/ 1404937 h 2933700"/>
              <a:gd name="connsiteX66" fmla="*/ 2498334 w 5282625"/>
              <a:gd name="connsiteY66" fmla="*/ 1395412 h 2933700"/>
              <a:gd name="connsiteX67" fmla="*/ 2531672 w 5282625"/>
              <a:gd name="connsiteY67" fmla="*/ 1381125 h 2933700"/>
              <a:gd name="connsiteX68" fmla="*/ 2569772 w 5282625"/>
              <a:gd name="connsiteY68" fmla="*/ 1371600 h 2933700"/>
              <a:gd name="connsiteX69" fmla="*/ 2645972 w 5282625"/>
              <a:gd name="connsiteY69" fmla="*/ 1314450 h 2933700"/>
              <a:gd name="connsiteX70" fmla="*/ 2665022 w 5282625"/>
              <a:gd name="connsiteY70" fmla="*/ 1290637 h 2933700"/>
              <a:gd name="connsiteX71" fmla="*/ 2703122 w 5282625"/>
              <a:gd name="connsiteY71" fmla="*/ 1257300 h 2933700"/>
              <a:gd name="connsiteX72" fmla="*/ 2717409 w 5282625"/>
              <a:gd name="connsiteY72" fmla="*/ 1233487 h 2933700"/>
              <a:gd name="connsiteX73" fmla="*/ 2779322 w 5282625"/>
              <a:gd name="connsiteY73" fmla="*/ 1157287 h 2933700"/>
              <a:gd name="connsiteX74" fmla="*/ 2812659 w 5282625"/>
              <a:gd name="connsiteY74" fmla="*/ 1123950 h 2933700"/>
              <a:gd name="connsiteX75" fmla="*/ 2884097 w 5282625"/>
              <a:gd name="connsiteY75" fmla="*/ 1076325 h 2933700"/>
              <a:gd name="connsiteX76" fmla="*/ 2917434 w 5282625"/>
              <a:gd name="connsiteY76" fmla="*/ 1052512 h 2933700"/>
              <a:gd name="connsiteX77" fmla="*/ 2984109 w 5282625"/>
              <a:gd name="connsiteY77" fmla="*/ 1038225 h 2933700"/>
              <a:gd name="connsiteX78" fmla="*/ 3007922 w 5282625"/>
              <a:gd name="connsiteY78" fmla="*/ 1028700 h 2933700"/>
              <a:gd name="connsiteX79" fmla="*/ 3031734 w 5282625"/>
              <a:gd name="connsiteY79" fmla="*/ 1023937 h 2933700"/>
              <a:gd name="connsiteX80" fmla="*/ 3146034 w 5282625"/>
              <a:gd name="connsiteY80" fmla="*/ 1014412 h 2933700"/>
              <a:gd name="connsiteX81" fmla="*/ 3331772 w 5282625"/>
              <a:gd name="connsiteY81" fmla="*/ 1000125 h 2933700"/>
              <a:gd name="connsiteX82" fmla="*/ 3360347 w 5282625"/>
              <a:gd name="connsiteY82" fmla="*/ 990600 h 2933700"/>
              <a:gd name="connsiteX83" fmla="*/ 3398447 w 5282625"/>
              <a:gd name="connsiteY83" fmla="*/ 985837 h 2933700"/>
              <a:gd name="connsiteX84" fmla="*/ 3431784 w 5282625"/>
              <a:gd name="connsiteY84" fmla="*/ 981075 h 2933700"/>
              <a:gd name="connsiteX85" fmla="*/ 3465122 w 5282625"/>
              <a:gd name="connsiteY85" fmla="*/ 966787 h 2933700"/>
              <a:gd name="connsiteX86" fmla="*/ 3536559 w 5282625"/>
              <a:gd name="connsiteY86" fmla="*/ 942975 h 2933700"/>
              <a:gd name="connsiteX87" fmla="*/ 3627047 w 5282625"/>
              <a:gd name="connsiteY87" fmla="*/ 885825 h 2933700"/>
              <a:gd name="connsiteX88" fmla="*/ 3674672 w 5282625"/>
              <a:gd name="connsiteY88" fmla="*/ 833437 h 2933700"/>
              <a:gd name="connsiteX89" fmla="*/ 3693722 w 5282625"/>
              <a:gd name="connsiteY89" fmla="*/ 733425 h 2933700"/>
              <a:gd name="connsiteX90" fmla="*/ 3703247 w 5282625"/>
              <a:gd name="connsiteY90" fmla="*/ 642937 h 2933700"/>
              <a:gd name="connsiteX91" fmla="*/ 3708009 w 5282625"/>
              <a:gd name="connsiteY91" fmla="*/ 552450 h 2933700"/>
              <a:gd name="connsiteX92" fmla="*/ 3717534 w 5282625"/>
              <a:gd name="connsiteY92" fmla="*/ 528637 h 2933700"/>
              <a:gd name="connsiteX93" fmla="*/ 3727059 w 5282625"/>
              <a:gd name="connsiteY93" fmla="*/ 495300 h 2933700"/>
              <a:gd name="connsiteX94" fmla="*/ 3741347 w 5282625"/>
              <a:gd name="connsiteY94" fmla="*/ 466725 h 2933700"/>
              <a:gd name="connsiteX95" fmla="*/ 3750872 w 5282625"/>
              <a:gd name="connsiteY95" fmla="*/ 438150 h 2933700"/>
              <a:gd name="connsiteX96" fmla="*/ 3769922 w 5282625"/>
              <a:gd name="connsiteY96" fmla="*/ 390525 h 2933700"/>
              <a:gd name="connsiteX97" fmla="*/ 3788972 w 5282625"/>
              <a:gd name="connsiteY97" fmla="*/ 352425 h 2933700"/>
              <a:gd name="connsiteX98" fmla="*/ 3808022 w 5282625"/>
              <a:gd name="connsiteY98" fmla="*/ 300037 h 2933700"/>
              <a:gd name="connsiteX99" fmla="*/ 3812784 w 5282625"/>
              <a:gd name="connsiteY99" fmla="*/ 271462 h 2933700"/>
              <a:gd name="connsiteX100" fmla="*/ 3831834 w 5282625"/>
              <a:gd name="connsiteY100" fmla="*/ 238125 h 2933700"/>
              <a:gd name="connsiteX101" fmla="*/ 3865172 w 5282625"/>
              <a:gd name="connsiteY101" fmla="*/ 180975 h 2933700"/>
              <a:gd name="connsiteX102" fmla="*/ 3903272 w 5282625"/>
              <a:gd name="connsiteY102" fmla="*/ 114300 h 2933700"/>
              <a:gd name="connsiteX103" fmla="*/ 3908034 w 5282625"/>
              <a:gd name="connsiteY103" fmla="*/ 100012 h 2933700"/>
              <a:gd name="connsiteX104" fmla="*/ 3941372 w 5282625"/>
              <a:gd name="connsiteY104" fmla="*/ 61912 h 2933700"/>
              <a:gd name="connsiteX105" fmla="*/ 3960422 w 5282625"/>
              <a:gd name="connsiteY105" fmla="*/ 47625 h 2933700"/>
              <a:gd name="connsiteX106" fmla="*/ 3979472 w 5282625"/>
              <a:gd name="connsiteY106" fmla="*/ 38100 h 2933700"/>
              <a:gd name="connsiteX107" fmla="*/ 4022334 w 5282625"/>
              <a:gd name="connsiteY107" fmla="*/ 19050 h 2933700"/>
              <a:gd name="connsiteX108" fmla="*/ 4050909 w 5282625"/>
              <a:gd name="connsiteY108" fmla="*/ 14287 h 2933700"/>
              <a:gd name="connsiteX109" fmla="*/ 4108059 w 5282625"/>
              <a:gd name="connsiteY109" fmla="*/ 4762 h 2933700"/>
              <a:gd name="connsiteX110" fmla="*/ 4246172 w 5282625"/>
              <a:gd name="connsiteY110" fmla="*/ 0 h 2933700"/>
              <a:gd name="connsiteX111" fmla="*/ 4355709 w 5282625"/>
              <a:gd name="connsiteY111" fmla="*/ 4762 h 2933700"/>
              <a:gd name="connsiteX112" fmla="*/ 4384284 w 5282625"/>
              <a:gd name="connsiteY112" fmla="*/ 9525 h 2933700"/>
              <a:gd name="connsiteX113" fmla="*/ 4455722 w 5282625"/>
              <a:gd name="connsiteY113" fmla="*/ 19050 h 2933700"/>
              <a:gd name="connsiteX114" fmla="*/ 4489059 w 5282625"/>
              <a:gd name="connsiteY114" fmla="*/ 33337 h 2933700"/>
              <a:gd name="connsiteX115" fmla="*/ 4565259 w 5282625"/>
              <a:gd name="connsiteY115" fmla="*/ 71437 h 2933700"/>
              <a:gd name="connsiteX116" fmla="*/ 4612884 w 5282625"/>
              <a:gd name="connsiteY116" fmla="*/ 85725 h 2933700"/>
              <a:gd name="connsiteX117" fmla="*/ 4684322 w 5282625"/>
              <a:gd name="connsiteY117" fmla="*/ 114300 h 2933700"/>
              <a:gd name="connsiteX118" fmla="*/ 4731947 w 5282625"/>
              <a:gd name="connsiteY118" fmla="*/ 128587 h 2933700"/>
              <a:gd name="connsiteX119" fmla="*/ 4774809 w 5282625"/>
              <a:gd name="connsiteY119" fmla="*/ 147637 h 2933700"/>
              <a:gd name="connsiteX120" fmla="*/ 4798622 w 5282625"/>
              <a:gd name="connsiteY120" fmla="*/ 157162 h 2933700"/>
              <a:gd name="connsiteX121" fmla="*/ 4851009 w 5282625"/>
              <a:gd name="connsiteY121" fmla="*/ 171450 h 2933700"/>
              <a:gd name="connsiteX122" fmla="*/ 4889109 w 5282625"/>
              <a:gd name="connsiteY122" fmla="*/ 185737 h 2933700"/>
              <a:gd name="connsiteX123" fmla="*/ 5003409 w 5282625"/>
              <a:gd name="connsiteY123" fmla="*/ 238125 h 2933700"/>
              <a:gd name="connsiteX124" fmla="*/ 5060559 w 5282625"/>
              <a:gd name="connsiteY124" fmla="*/ 280987 h 2933700"/>
              <a:gd name="connsiteX125" fmla="*/ 5074847 w 5282625"/>
              <a:gd name="connsiteY125" fmla="*/ 290512 h 2933700"/>
              <a:gd name="connsiteX126" fmla="*/ 5103422 w 5282625"/>
              <a:gd name="connsiteY126" fmla="*/ 319087 h 2933700"/>
              <a:gd name="connsiteX127" fmla="*/ 5141522 w 5282625"/>
              <a:gd name="connsiteY127" fmla="*/ 347662 h 2933700"/>
              <a:gd name="connsiteX128" fmla="*/ 5160572 w 5282625"/>
              <a:gd name="connsiteY128" fmla="*/ 366712 h 2933700"/>
              <a:gd name="connsiteX129" fmla="*/ 5179622 w 5282625"/>
              <a:gd name="connsiteY129" fmla="*/ 376237 h 2933700"/>
              <a:gd name="connsiteX130" fmla="*/ 5189147 w 5282625"/>
              <a:gd name="connsiteY130" fmla="*/ 395287 h 2933700"/>
              <a:gd name="connsiteX131" fmla="*/ 5203434 w 5282625"/>
              <a:gd name="connsiteY131" fmla="*/ 404812 h 2933700"/>
              <a:gd name="connsiteX132" fmla="*/ 5222484 w 5282625"/>
              <a:gd name="connsiteY132" fmla="*/ 428625 h 2933700"/>
              <a:gd name="connsiteX133" fmla="*/ 5236772 w 5282625"/>
              <a:gd name="connsiteY133" fmla="*/ 476250 h 2933700"/>
              <a:gd name="connsiteX134" fmla="*/ 5246297 w 5282625"/>
              <a:gd name="connsiteY134" fmla="*/ 528637 h 2933700"/>
              <a:gd name="connsiteX135" fmla="*/ 5236772 w 5282625"/>
              <a:gd name="connsiteY135" fmla="*/ 1000125 h 2933700"/>
              <a:gd name="connsiteX136" fmla="*/ 5246297 w 5282625"/>
              <a:gd name="connsiteY136" fmla="*/ 1509712 h 2933700"/>
              <a:gd name="connsiteX137" fmla="*/ 5251059 w 5282625"/>
              <a:gd name="connsiteY137" fmla="*/ 1590675 h 2933700"/>
              <a:gd name="connsiteX138" fmla="*/ 5260584 w 5282625"/>
              <a:gd name="connsiteY138" fmla="*/ 1671637 h 2933700"/>
              <a:gd name="connsiteX139" fmla="*/ 5274872 w 5282625"/>
              <a:gd name="connsiteY139" fmla="*/ 1885950 h 2933700"/>
              <a:gd name="connsiteX140" fmla="*/ 5270109 w 5282625"/>
              <a:gd name="connsiteY140" fmla="*/ 2162175 h 2933700"/>
              <a:gd name="connsiteX141" fmla="*/ 5251059 w 5282625"/>
              <a:gd name="connsiteY141" fmla="*/ 2205037 h 2933700"/>
              <a:gd name="connsiteX142" fmla="*/ 5232009 w 5282625"/>
              <a:gd name="connsiteY142" fmla="*/ 2252662 h 2933700"/>
              <a:gd name="connsiteX143" fmla="*/ 5222484 w 5282625"/>
              <a:gd name="connsiteY143" fmla="*/ 2281237 h 2933700"/>
              <a:gd name="connsiteX144" fmla="*/ 5212959 w 5282625"/>
              <a:gd name="connsiteY144" fmla="*/ 2305050 h 2933700"/>
              <a:gd name="connsiteX145" fmla="*/ 5198672 w 5282625"/>
              <a:gd name="connsiteY145" fmla="*/ 2333625 h 2933700"/>
              <a:gd name="connsiteX146" fmla="*/ 5184384 w 5282625"/>
              <a:gd name="connsiteY146" fmla="*/ 2381250 h 2933700"/>
              <a:gd name="connsiteX147" fmla="*/ 5170097 w 5282625"/>
              <a:gd name="connsiteY147" fmla="*/ 2419350 h 2933700"/>
              <a:gd name="connsiteX148" fmla="*/ 5165334 w 5282625"/>
              <a:gd name="connsiteY148" fmla="*/ 2447925 h 2933700"/>
              <a:gd name="connsiteX149" fmla="*/ 5131997 w 5282625"/>
              <a:gd name="connsiteY149" fmla="*/ 2557462 h 2933700"/>
              <a:gd name="connsiteX150" fmla="*/ 5117709 w 5282625"/>
              <a:gd name="connsiteY150" fmla="*/ 2609850 h 2933700"/>
              <a:gd name="connsiteX151" fmla="*/ 5108184 w 5282625"/>
              <a:gd name="connsiteY151" fmla="*/ 2657475 h 2933700"/>
              <a:gd name="connsiteX152" fmla="*/ 5084372 w 5282625"/>
              <a:gd name="connsiteY152" fmla="*/ 2728912 h 2933700"/>
              <a:gd name="connsiteX153" fmla="*/ 5079609 w 5282625"/>
              <a:gd name="connsiteY153" fmla="*/ 2757487 h 2933700"/>
              <a:gd name="connsiteX154" fmla="*/ 5074847 w 5282625"/>
              <a:gd name="connsiteY154" fmla="*/ 2781300 h 2933700"/>
              <a:gd name="connsiteX155" fmla="*/ 5055797 w 5282625"/>
              <a:gd name="connsiteY155" fmla="*/ 2890837 h 2933700"/>
              <a:gd name="connsiteX156" fmla="*/ 5022459 w 5282625"/>
              <a:gd name="connsiteY156" fmla="*/ 2924175 h 2933700"/>
              <a:gd name="connsiteX157" fmla="*/ 4970072 w 5282625"/>
              <a:gd name="connsiteY157" fmla="*/ 2933700 h 2933700"/>
              <a:gd name="connsiteX158" fmla="*/ 4917684 w 5282625"/>
              <a:gd name="connsiteY158" fmla="*/ 2928937 h 2933700"/>
              <a:gd name="connsiteX159" fmla="*/ 4893872 w 5282625"/>
              <a:gd name="connsiteY159" fmla="*/ 2905125 h 2933700"/>
              <a:gd name="connsiteX160" fmla="*/ 4865297 w 5282625"/>
              <a:gd name="connsiteY160" fmla="*/ 2886075 h 2933700"/>
              <a:gd name="connsiteX161" fmla="*/ 4831959 w 5282625"/>
              <a:gd name="connsiteY161" fmla="*/ 2847975 h 2933700"/>
              <a:gd name="connsiteX162" fmla="*/ 4727184 w 5282625"/>
              <a:gd name="connsiteY162" fmla="*/ 2771775 h 2933700"/>
              <a:gd name="connsiteX163" fmla="*/ 4693847 w 5282625"/>
              <a:gd name="connsiteY163" fmla="*/ 2728912 h 2933700"/>
              <a:gd name="connsiteX164" fmla="*/ 4655747 w 5282625"/>
              <a:gd name="connsiteY164" fmla="*/ 2695575 h 2933700"/>
              <a:gd name="connsiteX165" fmla="*/ 4593834 w 5282625"/>
              <a:gd name="connsiteY165" fmla="*/ 2590800 h 2933700"/>
              <a:gd name="connsiteX166" fmla="*/ 4574784 w 5282625"/>
              <a:gd name="connsiteY166" fmla="*/ 2557462 h 2933700"/>
              <a:gd name="connsiteX167" fmla="*/ 4560497 w 5282625"/>
              <a:gd name="connsiteY167" fmla="*/ 2519362 h 2933700"/>
              <a:gd name="connsiteX168" fmla="*/ 4541447 w 5282625"/>
              <a:gd name="connsiteY168" fmla="*/ 2476500 h 2933700"/>
              <a:gd name="connsiteX169" fmla="*/ 4531922 w 5282625"/>
              <a:gd name="connsiteY169" fmla="*/ 2447925 h 2933700"/>
              <a:gd name="connsiteX170" fmla="*/ 4517634 w 5282625"/>
              <a:gd name="connsiteY170" fmla="*/ 2419350 h 2933700"/>
              <a:gd name="connsiteX171" fmla="*/ 4508109 w 5282625"/>
              <a:gd name="connsiteY171" fmla="*/ 2395537 h 2933700"/>
              <a:gd name="connsiteX172" fmla="*/ 4498584 w 5282625"/>
              <a:gd name="connsiteY172" fmla="*/ 2357437 h 2933700"/>
              <a:gd name="connsiteX173" fmla="*/ 4484297 w 5282625"/>
              <a:gd name="connsiteY173" fmla="*/ 2276475 h 2933700"/>
              <a:gd name="connsiteX174" fmla="*/ 4470009 w 5282625"/>
              <a:gd name="connsiteY174" fmla="*/ 2257425 h 2933700"/>
              <a:gd name="connsiteX175" fmla="*/ 4446197 w 5282625"/>
              <a:gd name="connsiteY175" fmla="*/ 2219325 h 2933700"/>
              <a:gd name="connsiteX176" fmla="*/ 4431909 w 5282625"/>
              <a:gd name="connsiteY176" fmla="*/ 2205037 h 2933700"/>
              <a:gd name="connsiteX177" fmla="*/ 4408097 w 5282625"/>
              <a:gd name="connsiteY177" fmla="*/ 2176462 h 2933700"/>
              <a:gd name="connsiteX178" fmla="*/ 4374759 w 5282625"/>
              <a:gd name="connsiteY178" fmla="*/ 2138362 h 2933700"/>
              <a:gd name="connsiteX179" fmla="*/ 4355709 w 5282625"/>
              <a:gd name="connsiteY179" fmla="*/ 2076450 h 2933700"/>
              <a:gd name="connsiteX180" fmla="*/ 4350947 w 5282625"/>
              <a:gd name="connsiteY180" fmla="*/ 2043112 h 2933700"/>
              <a:gd name="connsiteX181" fmla="*/ 4346184 w 5282625"/>
              <a:gd name="connsiteY181" fmla="*/ 1757362 h 2933700"/>
              <a:gd name="connsiteX182" fmla="*/ 4341422 w 5282625"/>
              <a:gd name="connsiteY182" fmla="*/ 1743075 h 2933700"/>
              <a:gd name="connsiteX183" fmla="*/ 4308084 w 5282625"/>
              <a:gd name="connsiteY183" fmla="*/ 1724025 h 2933700"/>
              <a:gd name="connsiteX184" fmla="*/ 4269984 w 5282625"/>
              <a:gd name="connsiteY184" fmla="*/ 1709737 h 2933700"/>
              <a:gd name="connsiteX185" fmla="*/ 4189022 w 5282625"/>
              <a:gd name="connsiteY185" fmla="*/ 1690687 h 2933700"/>
              <a:gd name="connsiteX186" fmla="*/ 4141397 w 5282625"/>
              <a:gd name="connsiteY186" fmla="*/ 1704975 h 2933700"/>
              <a:gd name="connsiteX187" fmla="*/ 4098534 w 5282625"/>
              <a:gd name="connsiteY187" fmla="*/ 1733550 h 2933700"/>
              <a:gd name="connsiteX188" fmla="*/ 4084247 w 5282625"/>
              <a:gd name="connsiteY188" fmla="*/ 1743075 h 2933700"/>
              <a:gd name="connsiteX189" fmla="*/ 4012809 w 5282625"/>
              <a:gd name="connsiteY189" fmla="*/ 1747837 h 2933700"/>
              <a:gd name="connsiteX190" fmla="*/ 3888984 w 5282625"/>
              <a:gd name="connsiteY190" fmla="*/ 1733550 h 2933700"/>
              <a:gd name="connsiteX191" fmla="*/ 3869934 w 5282625"/>
              <a:gd name="connsiteY191" fmla="*/ 1714500 h 2933700"/>
              <a:gd name="connsiteX192" fmla="*/ 3831834 w 5282625"/>
              <a:gd name="connsiteY192" fmla="*/ 1704975 h 2933700"/>
              <a:gd name="connsiteX193" fmla="*/ 3812784 w 5282625"/>
              <a:gd name="connsiteY193" fmla="*/ 1690687 h 2933700"/>
              <a:gd name="connsiteX194" fmla="*/ 3684197 w 5282625"/>
              <a:gd name="connsiteY194" fmla="*/ 1690687 h 2933700"/>
              <a:gd name="connsiteX195" fmla="*/ 3612759 w 5282625"/>
              <a:gd name="connsiteY195" fmla="*/ 1728787 h 2933700"/>
              <a:gd name="connsiteX196" fmla="*/ 3584184 w 5282625"/>
              <a:gd name="connsiteY196" fmla="*/ 1752600 h 2933700"/>
              <a:gd name="connsiteX197" fmla="*/ 3560372 w 5282625"/>
              <a:gd name="connsiteY197" fmla="*/ 1766887 h 2933700"/>
              <a:gd name="connsiteX198" fmla="*/ 3541322 w 5282625"/>
              <a:gd name="connsiteY198" fmla="*/ 1785937 h 2933700"/>
              <a:gd name="connsiteX199" fmla="*/ 3512747 w 5282625"/>
              <a:gd name="connsiteY199" fmla="*/ 1804987 h 2933700"/>
              <a:gd name="connsiteX200" fmla="*/ 3498459 w 5282625"/>
              <a:gd name="connsiteY200" fmla="*/ 1824037 h 2933700"/>
              <a:gd name="connsiteX201" fmla="*/ 3474647 w 5282625"/>
              <a:gd name="connsiteY201" fmla="*/ 1838325 h 2933700"/>
              <a:gd name="connsiteX202" fmla="*/ 3431784 w 5282625"/>
              <a:gd name="connsiteY202" fmla="*/ 1862137 h 2933700"/>
              <a:gd name="connsiteX203" fmla="*/ 3388922 w 5282625"/>
              <a:gd name="connsiteY203" fmla="*/ 1885950 h 2933700"/>
              <a:gd name="connsiteX204" fmla="*/ 3374634 w 5282625"/>
              <a:gd name="connsiteY204" fmla="*/ 1895475 h 2933700"/>
              <a:gd name="connsiteX205" fmla="*/ 3350822 w 5282625"/>
              <a:gd name="connsiteY205" fmla="*/ 1900237 h 2933700"/>
              <a:gd name="connsiteX206" fmla="*/ 3303197 w 5282625"/>
              <a:gd name="connsiteY206" fmla="*/ 1919287 h 2933700"/>
              <a:gd name="connsiteX207" fmla="*/ 3279384 w 5282625"/>
              <a:gd name="connsiteY207" fmla="*/ 1928812 h 2933700"/>
              <a:gd name="connsiteX208" fmla="*/ 3046022 w 5282625"/>
              <a:gd name="connsiteY208" fmla="*/ 1928812 h 2933700"/>
              <a:gd name="connsiteX209" fmla="*/ 3026972 w 5282625"/>
              <a:gd name="connsiteY209" fmla="*/ 1943100 h 2933700"/>
              <a:gd name="connsiteX210" fmla="*/ 3003159 w 5282625"/>
              <a:gd name="connsiteY210" fmla="*/ 1947862 h 2933700"/>
              <a:gd name="connsiteX211" fmla="*/ 2988872 w 5282625"/>
              <a:gd name="connsiteY211" fmla="*/ 1962150 h 2933700"/>
              <a:gd name="connsiteX212" fmla="*/ 2946009 w 5282625"/>
              <a:gd name="connsiteY212" fmla="*/ 1976437 h 2933700"/>
              <a:gd name="connsiteX213" fmla="*/ 2907909 w 5282625"/>
              <a:gd name="connsiteY213" fmla="*/ 1995487 h 2933700"/>
              <a:gd name="connsiteX214" fmla="*/ 2865047 w 5282625"/>
              <a:gd name="connsiteY214" fmla="*/ 2005012 h 2933700"/>
              <a:gd name="connsiteX215" fmla="*/ 2826947 w 5282625"/>
              <a:gd name="connsiteY215" fmla="*/ 2009775 h 2933700"/>
              <a:gd name="connsiteX216" fmla="*/ 2798372 w 5282625"/>
              <a:gd name="connsiteY216" fmla="*/ 2019300 h 2933700"/>
              <a:gd name="connsiteX217" fmla="*/ 2760272 w 5282625"/>
              <a:gd name="connsiteY217" fmla="*/ 2024062 h 2933700"/>
              <a:gd name="connsiteX218" fmla="*/ 2745984 w 5282625"/>
              <a:gd name="connsiteY218" fmla="*/ 2038350 h 2933700"/>
              <a:gd name="connsiteX219" fmla="*/ 2712647 w 5282625"/>
              <a:gd name="connsiteY219" fmla="*/ 2066925 h 2933700"/>
              <a:gd name="connsiteX220" fmla="*/ 2665022 w 5282625"/>
              <a:gd name="connsiteY220" fmla="*/ 2090737 h 2933700"/>
              <a:gd name="connsiteX221" fmla="*/ 2626922 w 5282625"/>
              <a:gd name="connsiteY221" fmla="*/ 2105025 h 2933700"/>
              <a:gd name="connsiteX222" fmla="*/ 2579297 w 5282625"/>
              <a:gd name="connsiteY222" fmla="*/ 2133600 h 2933700"/>
              <a:gd name="connsiteX223" fmla="*/ 2555484 w 5282625"/>
              <a:gd name="connsiteY223" fmla="*/ 2147887 h 2933700"/>
              <a:gd name="connsiteX224" fmla="*/ 2536434 w 5282625"/>
              <a:gd name="connsiteY224" fmla="*/ 2162175 h 2933700"/>
              <a:gd name="connsiteX225" fmla="*/ 2493572 w 5282625"/>
              <a:gd name="connsiteY225" fmla="*/ 2171700 h 2933700"/>
              <a:gd name="connsiteX226" fmla="*/ 2464997 w 5282625"/>
              <a:gd name="connsiteY226" fmla="*/ 2181225 h 2933700"/>
              <a:gd name="connsiteX227" fmla="*/ 2445947 w 5282625"/>
              <a:gd name="connsiteY227" fmla="*/ 2185987 h 2933700"/>
              <a:gd name="connsiteX228" fmla="*/ 2403084 w 5282625"/>
              <a:gd name="connsiteY228" fmla="*/ 2200275 h 2933700"/>
              <a:gd name="connsiteX229" fmla="*/ 2388797 w 5282625"/>
              <a:gd name="connsiteY229" fmla="*/ 2205037 h 2933700"/>
              <a:gd name="connsiteX230" fmla="*/ 2369747 w 5282625"/>
              <a:gd name="connsiteY230" fmla="*/ 2214562 h 2933700"/>
              <a:gd name="connsiteX231" fmla="*/ 2350697 w 5282625"/>
              <a:gd name="connsiteY231" fmla="*/ 2219325 h 2933700"/>
              <a:gd name="connsiteX232" fmla="*/ 2288784 w 5282625"/>
              <a:gd name="connsiteY232" fmla="*/ 2228850 h 2933700"/>
              <a:gd name="connsiteX233" fmla="*/ 2241159 w 5282625"/>
              <a:gd name="connsiteY233" fmla="*/ 2243137 h 2933700"/>
              <a:gd name="connsiteX234" fmla="*/ 2222109 w 5282625"/>
              <a:gd name="connsiteY234" fmla="*/ 2247900 h 2933700"/>
              <a:gd name="connsiteX235" fmla="*/ 2188772 w 5282625"/>
              <a:gd name="connsiteY235" fmla="*/ 2257425 h 2933700"/>
              <a:gd name="connsiteX236" fmla="*/ 2136384 w 5282625"/>
              <a:gd name="connsiteY236" fmla="*/ 2262187 h 2933700"/>
              <a:gd name="connsiteX237" fmla="*/ 2103047 w 5282625"/>
              <a:gd name="connsiteY237" fmla="*/ 2266950 h 2933700"/>
              <a:gd name="connsiteX238" fmla="*/ 2079234 w 5282625"/>
              <a:gd name="connsiteY238" fmla="*/ 2295525 h 2933700"/>
              <a:gd name="connsiteX239" fmla="*/ 2060184 w 5282625"/>
              <a:gd name="connsiteY239" fmla="*/ 2300287 h 2933700"/>
              <a:gd name="connsiteX240" fmla="*/ 1993509 w 5282625"/>
              <a:gd name="connsiteY240" fmla="*/ 2338387 h 2933700"/>
              <a:gd name="connsiteX241" fmla="*/ 1955409 w 5282625"/>
              <a:gd name="connsiteY241" fmla="*/ 2352675 h 2933700"/>
              <a:gd name="connsiteX242" fmla="*/ 1941122 w 5282625"/>
              <a:gd name="connsiteY242" fmla="*/ 2357437 h 2933700"/>
              <a:gd name="connsiteX243" fmla="*/ 1798247 w 5282625"/>
              <a:gd name="connsiteY243" fmla="*/ 2405062 h 2933700"/>
              <a:gd name="connsiteX244" fmla="*/ 1745859 w 5282625"/>
              <a:gd name="connsiteY244" fmla="*/ 2419350 h 2933700"/>
              <a:gd name="connsiteX245" fmla="*/ 1698234 w 5282625"/>
              <a:gd name="connsiteY245" fmla="*/ 2438400 h 2933700"/>
              <a:gd name="connsiteX246" fmla="*/ 1674422 w 5282625"/>
              <a:gd name="connsiteY246" fmla="*/ 2443162 h 2933700"/>
              <a:gd name="connsiteX247" fmla="*/ 1641084 w 5282625"/>
              <a:gd name="connsiteY247" fmla="*/ 2452687 h 2933700"/>
              <a:gd name="connsiteX248" fmla="*/ 1617272 w 5282625"/>
              <a:gd name="connsiteY248" fmla="*/ 2466975 h 2933700"/>
              <a:gd name="connsiteX249" fmla="*/ 1602984 w 5282625"/>
              <a:gd name="connsiteY249" fmla="*/ 2471737 h 2933700"/>
              <a:gd name="connsiteX250" fmla="*/ 1550597 w 5282625"/>
              <a:gd name="connsiteY250" fmla="*/ 2481262 h 2933700"/>
              <a:gd name="connsiteX251" fmla="*/ 1502972 w 5282625"/>
              <a:gd name="connsiteY251" fmla="*/ 2505075 h 2933700"/>
              <a:gd name="connsiteX252" fmla="*/ 1464872 w 5282625"/>
              <a:gd name="connsiteY252" fmla="*/ 2514600 h 2933700"/>
              <a:gd name="connsiteX253" fmla="*/ 1445822 w 5282625"/>
              <a:gd name="connsiteY253" fmla="*/ 2524125 h 2933700"/>
              <a:gd name="connsiteX254" fmla="*/ 1412484 w 5282625"/>
              <a:gd name="connsiteY254" fmla="*/ 2533650 h 2933700"/>
              <a:gd name="connsiteX255" fmla="*/ 1360097 w 5282625"/>
              <a:gd name="connsiteY255" fmla="*/ 2557462 h 2933700"/>
              <a:gd name="connsiteX256" fmla="*/ 1279134 w 5282625"/>
              <a:gd name="connsiteY256" fmla="*/ 2595562 h 2933700"/>
              <a:gd name="connsiteX257" fmla="*/ 1260084 w 5282625"/>
              <a:gd name="connsiteY257" fmla="*/ 2605087 h 2933700"/>
              <a:gd name="connsiteX258" fmla="*/ 1183884 w 5282625"/>
              <a:gd name="connsiteY258" fmla="*/ 2619375 h 2933700"/>
              <a:gd name="connsiteX259" fmla="*/ 1155309 w 5282625"/>
              <a:gd name="connsiteY259" fmla="*/ 2628900 h 2933700"/>
              <a:gd name="connsiteX260" fmla="*/ 1098159 w 5282625"/>
              <a:gd name="connsiteY260" fmla="*/ 2638425 h 2933700"/>
              <a:gd name="connsiteX261" fmla="*/ 1055297 w 5282625"/>
              <a:gd name="connsiteY261" fmla="*/ 2647950 h 2933700"/>
              <a:gd name="connsiteX262" fmla="*/ 874322 w 5282625"/>
              <a:gd name="connsiteY262" fmla="*/ 2647950 h 2933700"/>
              <a:gd name="connsiteX263" fmla="*/ 850509 w 5282625"/>
              <a:gd name="connsiteY263" fmla="*/ 2652712 h 2933700"/>
              <a:gd name="connsiteX264" fmla="*/ 802884 w 5282625"/>
              <a:gd name="connsiteY264" fmla="*/ 2671762 h 2933700"/>
              <a:gd name="connsiteX265" fmla="*/ 774309 w 5282625"/>
              <a:gd name="connsiteY265" fmla="*/ 2686050 h 2933700"/>
              <a:gd name="connsiteX266" fmla="*/ 726684 w 5282625"/>
              <a:gd name="connsiteY266" fmla="*/ 2705100 h 2933700"/>
              <a:gd name="connsiteX267" fmla="*/ 702872 w 5282625"/>
              <a:gd name="connsiteY267" fmla="*/ 2714625 h 2933700"/>
              <a:gd name="connsiteX268" fmla="*/ 679059 w 5282625"/>
              <a:gd name="connsiteY268" fmla="*/ 2728912 h 2933700"/>
              <a:gd name="connsiteX269" fmla="*/ 655247 w 5282625"/>
              <a:gd name="connsiteY269" fmla="*/ 2733675 h 2933700"/>
              <a:gd name="connsiteX270" fmla="*/ 612384 w 5282625"/>
              <a:gd name="connsiteY270" fmla="*/ 2752725 h 2933700"/>
              <a:gd name="connsiteX271" fmla="*/ 588572 w 5282625"/>
              <a:gd name="connsiteY271" fmla="*/ 2767012 h 2933700"/>
              <a:gd name="connsiteX272" fmla="*/ 521897 w 5282625"/>
              <a:gd name="connsiteY272" fmla="*/ 2776537 h 2933700"/>
              <a:gd name="connsiteX273" fmla="*/ 336159 w 5282625"/>
              <a:gd name="connsiteY273" fmla="*/ 2790825 h 2933700"/>
              <a:gd name="connsiteX274" fmla="*/ 150422 w 5282625"/>
              <a:gd name="connsiteY274" fmla="*/ 2786062 h 2933700"/>
              <a:gd name="connsiteX275" fmla="*/ 78984 w 5282625"/>
              <a:gd name="connsiteY275" fmla="*/ 2781300 h 2933700"/>
              <a:gd name="connsiteX276" fmla="*/ 40884 w 5282625"/>
              <a:gd name="connsiteY276" fmla="*/ 2776537 h 2933700"/>
              <a:gd name="connsiteX277" fmla="*/ 7547 w 5282625"/>
              <a:gd name="connsiteY277" fmla="*/ 2757487 h 2933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</a:cxnLst>
            <a:rect l="l" t="t" r="r" b="b"/>
            <a:pathLst>
              <a:path w="5282625" h="2933700">
                <a:moveTo>
                  <a:pt x="7547" y="2757487"/>
                </a:moveTo>
                <a:cubicBezTo>
                  <a:pt x="1991" y="2740818"/>
                  <a:pt x="-6217" y="2735023"/>
                  <a:pt x="7547" y="2676525"/>
                </a:cubicBezTo>
                <a:cubicBezTo>
                  <a:pt x="9505" y="2668203"/>
                  <a:pt x="11860" y="2659488"/>
                  <a:pt x="17072" y="2652712"/>
                </a:cubicBezTo>
                <a:cubicBezTo>
                  <a:pt x="25510" y="2641742"/>
                  <a:pt x="59985" y="2614510"/>
                  <a:pt x="69459" y="2595562"/>
                </a:cubicBezTo>
                <a:cubicBezTo>
                  <a:pt x="77105" y="2580269"/>
                  <a:pt x="79025" y="2562163"/>
                  <a:pt x="88509" y="2547937"/>
                </a:cubicBezTo>
                <a:cubicBezTo>
                  <a:pt x="103626" y="2525261"/>
                  <a:pt x="107321" y="2522279"/>
                  <a:pt x="117084" y="2500312"/>
                </a:cubicBezTo>
                <a:cubicBezTo>
                  <a:pt x="126475" y="2479182"/>
                  <a:pt x="124341" y="2474006"/>
                  <a:pt x="140897" y="2457450"/>
                </a:cubicBezTo>
                <a:cubicBezTo>
                  <a:pt x="144944" y="2453403"/>
                  <a:pt x="151137" y="2451972"/>
                  <a:pt x="155184" y="2447925"/>
                </a:cubicBezTo>
                <a:cubicBezTo>
                  <a:pt x="166857" y="2436252"/>
                  <a:pt x="169508" y="2423656"/>
                  <a:pt x="183759" y="2414587"/>
                </a:cubicBezTo>
                <a:cubicBezTo>
                  <a:pt x="195738" y="2406964"/>
                  <a:pt x="209683" y="2402842"/>
                  <a:pt x="221859" y="2395537"/>
                </a:cubicBezTo>
                <a:cubicBezTo>
                  <a:pt x="237734" y="2386012"/>
                  <a:pt x="252149" y="2373462"/>
                  <a:pt x="269484" y="2366962"/>
                </a:cubicBezTo>
                <a:cubicBezTo>
                  <a:pt x="292103" y="2358480"/>
                  <a:pt x="313135" y="2350057"/>
                  <a:pt x="336159" y="2343150"/>
                </a:cubicBezTo>
                <a:cubicBezTo>
                  <a:pt x="342428" y="2341269"/>
                  <a:pt x="349080" y="2340685"/>
                  <a:pt x="355209" y="2338387"/>
                </a:cubicBezTo>
                <a:cubicBezTo>
                  <a:pt x="361856" y="2335894"/>
                  <a:pt x="367667" y="2331499"/>
                  <a:pt x="374259" y="2328862"/>
                </a:cubicBezTo>
                <a:cubicBezTo>
                  <a:pt x="383581" y="2325133"/>
                  <a:pt x="393694" y="2323492"/>
                  <a:pt x="402834" y="2319337"/>
                </a:cubicBezTo>
                <a:cubicBezTo>
                  <a:pt x="440429" y="2302249"/>
                  <a:pt x="415903" y="2302281"/>
                  <a:pt x="464747" y="2286000"/>
                </a:cubicBezTo>
                <a:cubicBezTo>
                  <a:pt x="474272" y="2282825"/>
                  <a:pt x="484054" y="2280337"/>
                  <a:pt x="493322" y="2276475"/>
                </a:cubicBezTo>
                <a:cubicBezTo>
                  <a:pt x="503152" y="2272379"/>
                  <a:pt x="511846" y="2265705"/>
                  <a:pt x="521897" y="2262187"/>
                </a:cubicBezTo>
                <a:cubicBezTo>
                  <a:pt x="543714" y="2254551"/>
                  <a:pt x="567111" y="2251722"/>
                  <a:pt x="588572" y="2243137"/>
                </a:cubicBezTo>
                <a:cubicBezTo>
                  <a:pt x="645071" y="2220537"/>
                  <a:pt x="574481" y="2247834"/>
                  <a:pt x="645722" y="2224087"/>
                </a:cubicBezTo>
                <a:cubicBezTo>
                  <a:pt x="728626" y="2196452"/>
                  <a:pt x="595933" y="2235591"/>
                  <a:pt x="702872" y="2205037"/>
                </a:cubicBezTo>
                <a:cubicBezTo>
                  <a:pt x="715572" y="2197100"/>
                  <a:pt x="727577" y="2187923"/>
                  <a:pt x="740972" y="2181225"/>
                </a:cubicBezTo>
                <a:cubicBezTo>
                  <a:pt x="765770" y="2168826"/>
                  <a:pt x="795523" y="2165207"/>
                  <a:pt x="817172" y="2147887"/>
                </a:cubicBezTo>
                <a:cubicBezTo>
                  <a:pt x="848524" y="2122805"/>
                  <a:pt x="830957" y="2130508"/>
                  <a:pt x="869559" y="2124075"/>
                </a:cubicBezTo>
                <a:cubicBezTo>
                  <a:pt x="883762" y="2118394"/>
                  <a:pt x="907495" y="2108360"/>
                  <a:pt x="921947" y="2105025"/>
                </a:cubicBezTo>
                <a:cubicBezTo>
                  <a:pt x="932885" y="2102501"/>
                  <a:pt x="944172" y="2101850"/>
                  <a:pt x="955284" y="2100262"/>
                </a:cubicBezTo>
                <a:cubicBezTo>
                  <a:pt x="967984" y="2095500"/>
                  <a:pt x="980438" y="2090021"/>
                  <a:pt x="993384" y="2085975"/>
                </a:cubicBezTo>
                <a:cubicBezTo>
                  <a:pt x="1005879" y="2082070"/>
                  <a:pt x="1018835" y="2079823"/>
                  <a:pt x="1031484" y="2076450"/>
                </a:cubicBezTo>
                <a:cubicBezTo>
                  <a:pt x="1042651" y="2073472"/>
                  <a:pt x="1053801" y="2070405"/>
                  <a:pt x="1064822" y="2066925"/>
                </a:cubicBezTo>
                <a:cubicBezTo>
                  <a:pt x="1083970" y="2060878"/>
                  <a:pt x="1103170" y="2054926"/>
                  <a:pt x="1121972" y="2047875"/>
                </a:cubicBezTo>
                <a:cubicBezTo>
                  <a:pt x="1134672" y="2043112"/>
                  <a:pt x="1147003" y="2037217"/>
                  <a:pt x="1160072" y="2033587"/>
                </a:cubicBezTo>
                <a:cubicBezTo>
                  <a:pt x="1175671" y="2029254"/>
                  <a:pt x="1191822" y="2027237"/>
                  <a:pt x="1207697" y="2024062"/>
                </a:cubicBezTo>
                <a:cubicBezTo>
                  <a:pt x="1238653" y="2015331"/>
                  <a:pt x="1305328" y="1996281"/>
                  <a:pt x="1345809" y="1981200"/>
                </a:cubicBezTo>
                <a:cubicBezTo>
                  <a:pt x="1392291" y="1965706"/>
                  <a:pt x="1390956" y="1967648"/>
                  <a:pt x="1450584" y="1933575"/>
                </a:cubicBezTo>
                <a:cubicBezTo>
                  <a:pt x="1461697" y="1927225"/>
                  <a:pt x="1473618" y="1922117"/>
                  <a:pt x="1483922" y="1914525"/>
                </a:cubicBezTo>
                <a:cubicBezTo>
                  <a:pt x="1503885" y="1899815"/>
                  <a:pt x="1525581" y="1886264"/>
                  <a:pt x="1541072" y="1866900"/>
                </a:cubicBezTo>
                <a:cubicBezTo>
                  <a:pt x="1555832" y="1848450"/>
                  <a:pt x="1561680" y="1839342"/>
                  <a:pt x="1579172" y="1824037"/>
                </a:cubicBezTo>
                <a:cubicBezTo>
                  <a:pt x="1585146" y="1818810"/>
                  <a:pt x="1591872" y="1814512"/>
                  <a:pt x="1598222" y="1809750"/>
                </a:cubicBezTo>
                <a:cubicBezTo>
                  <a:pt x="1611583" y="1776347"/>
                  <a:pt x="1617902" y="1756628"/>
                  <a:pt x="1645847" y="1724025"/>
                </a:cubicBezTo>
                <a:cubicBezTo>
                  <a:pt x="1655372" y="1712912"/>
                  <a:pt x="1665380" y="1702196"/>
                  <a:pt x="1674422" y="1690687"/>
                </a:cubicBezTo>
                <a:cubicBezTo>
                  <a:pt x="1710559" y="1644694"/>
                  <a:pt x="1686880" y="1671307"/>
                  <a:pt x="1717284" y="1624012"/>
                </a:cubicBezTo>
                <a:cubicBezTo>
                  <a:pt x="1724669" y="1612525"/>
                  <a:pt x="1732903" y="1601600"/>
                  <a:pt x="1741097" y="1590675"/>
                </a:cubicBezTo>
                <a:cubicBezTo>
                  <a:pt x="1751957" y="1576195"/>
                  <a:pt x="1766339" y="1564001"/>
                  <a:pt x="1774434" y="1547812"/>
                </a:cubicBezTo>
                <a:cubicBezTo>
                  <a:pt x="1795113" y="1506454"/>
                  <a:pt x="1771215" y="1549230"/>
                  <a:pt x="1798247" y="1514475"/>
                </a:cubicBezTo>
                <a:cubicBezTo>
                  <a:pt x="1805275" y="1505439"/>
                  <a:pt x="1808139" y="1492769"/>
                  <a:pt x="1817297" y="1485900"/>
                </a:cubicBezTo>
                <a:lnTo>
                  <a:pt x="1855397" y="1457325"/>
                </a:lnTo>
                <a:cubicBezTo>
                  <a:pt x="1858572" y="1452562"/>
                  <a:pt x="1860452" y="1446613"/>
                  <a:pt x="1864922" y="1443037"/>
                </a:cubicBezTo>
                <a:cubicBezTo>
                  <a:pt x="1871114" y="1438084"/>
                  <a:pt x="1907452" y="1433595"/>
                  <a:pt x="1907784" y="1433512"/>
                </a:cubicBezTo>
                <a:cubicBezTo>
                  <a:pt x="1917524" y="1431077"/>
                  <a:pt x="1926673" y="1426629"/>
                  <a:pt x="1936359" y="1423987"/>
                </a:cubicBezTo>
                <a:cubicBezTo>
                  <a:pt x="1944169" y="1421857"/>
                  <a:pt x="1952234" y="1420812"/>
                  <a:pt x="1960172" y="1419225"/>
                </a:cubicBezTo>
                <a:cubicBezTo>
                  <a:pt x="1980809" y="1422400"/>
                  <a:pt x="2001827" y="1423686"/>
                  <a:pt x="2022084" y="1428750"/>
                </a:cubicBezTo>
                <a:cubicBezTo>
                  <a:pt x="2027637" y="1430138"/>
                  <a:pt x="2031402" y="1435435"/>
                  <a:pt x="2036372" y="1438275"/>
                </a:cubicBezTo>
                <a:cubicBezTo>
                  <a:pt x="2042536" y="1441797"/>
                  <a:pt x="2049742" y="1443540"/>
                  <a:pt x="2055422" y="1447800"/>
                </a:cubicBezTo>
                <a:cubicBezTo>
                  <a:pt x="2103562" y="1483905"/>
                  <a:pt x="2047411" y="1453319"/>
                  <a:pt x="2093522" y="1476375"/>
                </a:cubicBezTo>
                <a:cubicBezTo>
                  <a:pt x="2099905" y="1484354"/>
                  <a:pt x="2121531" y="1513183"/>
                  <a:pt x="2131622" y="1519237"/>
                </a:cubicBezTo>
                <a:cubicBezTo>
                  <a:pt x="2139902" y="1524205"/>
                  <a:pt x="2167736" y="1530647"/>
                  <a:pt x="2179247" y="1533525"/>
                </a:cubicBezTo>
                <a:cubicBezTo>
                  <a:pt x="2190359" y="1531937"/>
                  <a:pt x="2201832" y="1531988"/>
                  <a:pt x="2212584" y="1528762"/>
                </a:cubicBezTo>
                <a:cubicBezTo>
                  <a:pt x="2218067" y="1527117"/>
                  <a:pt x="2221752" y="1521797"/>
                  <a:pt x="2226872" y="1519237"/>
                </a:cubicBezTo>
                <a:cubicBezTo>
                  <a:pt x="2231362" y="1516992"/>
                  <a:pt x="2236397" y="1516062"/>
                  <a:pt x="2241159" y="1514475"/>
                </a:cubicBezTo>
                <a:cubicBezTo>
                  <a:pt x="2302858" y="1452776"/>
                  <a:pt x="2207337" y="1543396"/>
                  <a:pt x="2274497" y="1495425"/>
                </a:cubicBezTo>
                <a:cubicBezTo>
                  <a:pt x="2280956" y="1490811"/>
                  <a:pt x="2283171" y="1481988"/>
                  <a:pt x="2288784" y="1476375"/>
                </a:cubicBezTo>
                <a:cubicBezTo>
                  <a:pt x="2292831" y="1472328"/>
                  <a:pt x="2298414" y="1470177"/>
                  <a:pt x="2303072" y="1466850"/>
                </a:cubicBezTo>
                <a:cubicBezTo>
                  <a:pt x="2309531" y="1462236"/>
                  <a:pt x="2316509" y="1458175"/>
                  <a:pt x="2322122" y="1452562"/>
                </a:cubicBezTo>
                <a:cubicBezTo>
                  <a:pt x="2327735" y="1446949"/>
                  <a:pt x="2330383" y="1438678"/>
                  <a:pt x="2336409" y="1433512"/>
                </a:cubicBezTo>
                <a:cubicBezTo>
                  <a:pt x="2341799" y="1428892"/>
                  <a:pt x="2349295" y="1427509"/>
                  <a:pt x="2355459" y="1423987"/>
                </a:cubicBezTo>
                <a:cubicBezTo>
                  <a:pt x="2372935" y="1414001"/>
                  <a:pt x="2373378" y="1407313"/>
                  <a:pt x="2398322" y="1404937"/>
                </a:cubicBezTo>
                <a:lnTo>
                  <a:pt x="2498334" y="1395412"/>
                </a:lnTo>
                <a:cubicBezTo>
                  <a:pt x="2509447" y="1390650"/>
                  <a:pt x="2520202" y="1384948"/>
                  <a:pt x="2531672" y="1381125"/>
                </a:cubicBezTo>
                <a:cubicBezTo>
                  <a:pt x="2544091" y="1376985"/>
                  <a:pt x="2558464" y="1378196"/>
                  <a:pt x="2569772" y="1371600"/>
                </a:cubicBezTo>
                <a:cubicBezTo>
                  <a:pt x="2597197" y="1355602"/>
                  <a:pt x="2626138" y="1339243"/>
                  <a:pt x="2645972" y="1314450"/>
                </a:cubicBezTo>
                <a:cubicBezTo>
                  <a:pt x="2652322" y="1306512"/>
                  <a:pt x="2658328" y="1298287"/>
                  <a:pt x="2665022" y="1290637"/>
                </a:cubicBezTo>
                <a:cubicBezTo>
                  <a:pt x="2677549" y="1276320"/>
                  <a:pt x="2687555" y="1269753"/>
                  <a:pt x="2703122" y="1257300"/>
                </a:cubicBezTo>
                <a:cubicBezTo>
                  <a:pt x="2707884" y="1249362"/>
                  <a:pt x="2712140" y="1241098"/>
                  <a:pt x="2717409" y="1233487"/>
                </a:cubicBezTo>
                <a:cubicBezTo>
                  <a:pt x="2736693" y="1205632"/>
                  <a:pt x="2756170" y="1182092"/>
                  <a:pt x="2779322" y="1157287"/>
                </a:cubicBezTo>
                <a:cubicBezTo>
                  <a:pt x="2790045" y="1145798"/>
                  <a:pt x="2799583" y="1132667"/>
                  <a:pt x="2812659" y="1123950"/>
                </a:cubicBezTo>
                <a:cubicBezTo>
                  <a:pt x="2836472" y="1108075"/>
                  <a:pt x="2860514" y="1092539"/>
                  <a:pt x="2884097" y="1076325"/>
                </a:cubicBezTo>
                <a:cubicBezTo>
                  <a:pt x="2895350" y="1068588"/>
                  <a:pt x="2904186" y="1055824"/>
                  <a:pt x="2917434" y="1052512"/>
                </a:cubicBezTo>
                <a:cubicBezTo>
                  <a:pt x="2964902" y="1040645"/>
                  <a:pt x="2942621" y="1045139"/>
                  <a:pt x="2984109" y="1038225"/>
                </a:cubicBezTo>
                <a:cubicBezTo>
                  <a:pt x="2992047" y="1035050"/>
                  <a:pt x="2999733" y="1031157"/>
                  <a:pt x="3007922" y="1028700"/>
                </a:cubicBezTo>
                <a:cubicBezTo>
                  <a:pt x="3015675" y="1026374"/>
                  <a:pt x="3023770" y="1025385"/>
                  <a:pt x="3031734" y="1023937"/>
                </a:cubicBezTo>
                <a:cubicBezTo>
                  <a:pt x="3081713" y="1014850"/>
                  <a:pt x="3070896" y="1018587"/>
                  <a:pt x="3146034" y="1014412"/>
                </a:cubicBezTo>
                <a:cubicBezTo>
                  <a:pt x="3258499" y="1000354"/>
                  <a:pt x="3196660" y="1005999"/>
                  <a:pt x="3331772" y="1000125"/>
                </a:cubicBezTo>
                <a:cubicBezTo>
                  <a:pt x="3341297" y="996950"/>
                  <a:pt x="3350530" y="992704"/>
                  <a:pt x="3360347" y="990600"/>
                </a:cubicBezTo>
                <a:cubicBezTo>
                  <a:pt x="3372862" y="987918"/>
                  <a:pt x="3385760" y="987529"/>
                  <a:pt x="3398447" y="985837"/>
                </a:cubicBezTo>
                <a:lnTo>
                  <a:pt x="3431784" y="981075"/>
                </a:lnTo>
                <a:cubicBezTo>
                  <a:pt x="3442897" y="976312"/>
                  <a:pt x="3453760" y="970919"/>
                  <a:pt x="3465122" y="966787"/>
                </a:cubicBezTo>
                <a:cubicBezTo>
                  <a:pt x="3488711" y="958209"/>
                  <a:pt x="3514109" y="954201"/>
                  <a:pt x="3536559" y="942975"/>
                </a:cubicBezTo>
                <a:cubicBezTo>
                  <a:pt x="3569132" y="926688"/>
                  <a:pt x="3599870" y="913002"/>
                  <a:pt x="3627047" y="885825"/>
                </a:cubicBezTo>
                <a:cubicBezTo>
                  <a:pt x="3632508" y="880364"/>
                  <a:pt x="3666876" y="850977"/>
                  <a:pt x="3674672" y="833437"/>
                </a:cubicBezTo>
                <a:cubicBezTo>
                  <a:pt x="3688723" y="801823"/>
                  <a:pt x="3690642" y="767304"/>
                  <a:pt x="3693722" y="733425"/>
                </a:cubicBezTo>
                <a:cubicBezTo>
                  <a:pt x="3700841" y="655113"/>
                  <a:pt x="3694943" y="701056"/>
                  <a:pt x="3703247" y="642937"/>
                </a:cubicBezTo>
                <a:cubicBezTo>
                  <a:pt x="3704834" y="612775"/>
                  <a:pt x="3704263" y="582421"/>
                  <a:pt x="3708009" y="552450"/>
                </a:cubicBezTo>
                <a:cubicBezTo>
                  <a:pt x="3709069" y="543967"/>
                  <a:pt x="3714831" y="536747"/>
                  <a:pt x="3717534" y="528637"/>
                </a:cubicBezTo>
                <a:cubicBezTo>
                  <a:pt x="3721189" y="517673"/>
                  <a:pt x="3722910" y="506087"/>
                  <a:pt x="3727059" y="495300"/>
                </a:cubicBezTo>
                <a:cubicBezTo>
                  <a:pt x="3730882" y="485361"/>
                  <a:pt x="3737251" y="476555"/>
                  <a:pt x="3741347" y="466725"/>
                </a:cubicBezTo>
                <a:cubicBezTo>
                  <a:pt x="3745209" y="457457"/>
                  <a:pt x="3747347" y="447551"/>
                  <a:pt x="3750872" y="438150"/>
                </a:cubicBezTo>
                <a:cubicBezTo>
                  <a:pt x="3756875" y="422141"/>
                  <a:pt x="3762276" y="405818"/>
                  <a:pt x="3769922" y="390525"/>
                </a:cubicBezTo>
                <a:lnTo>
                  <a:pt x="3788972" y="352425"/>
                </a:lnTo>
                <a:cubicBezTo>
                  <a:pt x="3799885" y="308772"/>
                  <a:pt x="3791236" y="325217"/>
                  <a:pt x="3808022" y="300037"/>
                </a:cubicBezTo>
                <a:cubicBezTo>
                  <a:pt x="3809609" y="290512"/>
                  <a:pt x="3810009" y="280711"/>
                  <a:pt x="3812784" y="271462"/>
                </a:cubicBezTo>
                <a:cubicBezTo>
                  <a:pt x="3816871" y="257838"/>
                  <a:pt x="3824819" y="249817"/>
                  <a:pt x="3831834" y="238125"/>
                </a:cubicBezTo>
                <a:cubicBezTo>
                  <a:pt x="3843181" y="219214"/>
                  <a:pt x="3855309" y="200701"/>
                  <a:pt x="3865172" y="180975"/>
                </a:cubicBezTo>
                <a:cubicBezTo>
                  <a:pt x="3892534" y="126250"/>
                  <a:pt x="3878335" y="147549"/>
                  <a:pt x="3903272" y="114300"/>
                </a:cubicBezTo>
                <a:cubicBezTo>
                  <a:pt x="3904859" y="109537"/>
                  <a:pt x="3905789" y="104502"/>
                  <a:pt x="3908034" y="100012"/>
                </a:cubicBezTo>
                <a:cubicBezTo>
                  <a:pt x="3915276" y="85528"/>
                  <a:pt x="3930202" y="71840"/>
                  <a:pt x="3941372" y="61912"/>
                </a:cubicBezTo>
                <a:cubicBezTo>
                  <a:pt x="3947305" y="56639"/>
                  <a:pt x="3953691" y="51832"/>
                  <a:pt x="3960422" y="47625"/>
                </a:cubicBezTo>
                <a:cubicBezTo>
                  <a:pt x="3966442" y="43862"/>
                  <a:pt x="3973308" y="41622"/>
                  <a:pt x="3979472" y="38100"/>
                </a:cubicBezTo>
                <a:cubicBezTo>
                  <a:pt x="3999460" y="26678"/>
                  <a:pt x="3992983" y="23942"/>
                  <a:pt x="4022334" y="19050"/>
                </a:cubicBezTo>
                <a:cubicBezTo>
                  <a:pt x="4031859" y="17462"/>
                  <a:pt x="4041483" y="16382"/>
                  <a:pt x="4050909" y="14287"/>
                </a:cubicBezTo>
                <a:cubicBezTo>
                  <a:pt x="4091360" y="5298"/>
                  <a:pt x="4024341" y="9168"/>
                  <a:pt x="4108059" y="4762"/>
                </a:cubicBezTo>
                <a:cubicBezTo>
                  <a:pt x="4154060" y="2341"/>
                  <a:pt x="4200134" y="1587"/>
                  <a:pt x="4246172" y="0"/>
                </a:cubicBezTo>
                <a:cubicBezTo>
                  <a:pt x="4282684" y="1587"/>
                  <a:pt x="4319249" y="2247"/>
                  <a:pt x="4355709" y="4762"/>
                </a:cubicBezTo>
                <a:cubicBezTo>
                  <a:pt x="4365343" y="5426"/>
                  <a:pt x="4374740" y="8057"/>
                  <a:pt x="4384284" y="9525"/>
                </a:cubicBezTo>
                <a:cubicBezTo>
                  <a:pt x="4412731" y="13901"/>
                  <a:pt x="4426506" y="15398"/>
                  <a:pt x="4455722" y="19050"/>
                </a:cubicBezTo>
                <a:cubicBezTo>
                  <a:pt x="4466834" y="23812"/>
                  <a:pt x="4478246" y="27930"/>
                  <a:pt x="4489059" y="33337"/>
                </a:cubicBezTo>
                <a:cubicBezTo>
                  <a:pt x="4535635" y="56625"/>
                  <a:pt x="4511113" y="51488"/>
                  <a:pt x="4565259" y="71437"/>
                </a:cubicBezTo>
                <a:cubicBezTo>
                  <a:pt x="4580811" y="77167"/>
                  <a:pt x="4597255" y="80209"/>
                  <a:pt x="4612884" y="85725"/>
                </a:cubicBezTo>
                <a:cubicBezTo>
                  <a:pt x="4741691" y="131186"/>
                  <a:pt x="4541783" y="66787"/>
                  <a:pt x="4684322" y="114300"/>
                </a:cubicBezTo>
                <a:cubicBezTo>
                  <a:pt x="4700045" y="119541"/>
                  <a:pt x="4716395" y="122857"/>
                  <a:pt x="4731947" y="128587"/>
                </a:cubicBezTo>
                <a:cubicBezTo>
                  <a:pt x="4746618" y="133992"/>
                  <a:pt x="4760438" y="141478"/>
                  <a:pt x="4774809" y="147637"/>
                </a:cubicBezTo>
                <a:cubicBezTo>
                  <a:pt x="4782667" y="151005"/>
                  <a:pt x="4790588" y="154240"/>
                  <a:pt x="4798622" y="157162"/>
                </a:cubicBezTo>
                <a:cubicBezTo>
                  <a:pt x="4895594" y="192424"/>
                  <a:pt x="4768400" y="146032"/>
                  <a:pt x="4851009" y="171450"/>
                </a:cubicBezTo>
                <a:cubicBezTo>
                  <a:pt x="4863973" y="175439"/>
                  <a:pt x="4876589" y="180520"/>
                  <a:pt x="4889109" y="185737"/>
                </a:cubicBezTo>
                <a:cubicBezTo>
                  <a:pt x="4909623" y="194284"/>
                  <a:pt x="4975693" y="222287"/>
                  <a:pt x="5003409" y="238125"/>
                </a:cubicBezTo>
                <a:cubicBezTo>
                  <a:pt x="5033639" y="255400"/>
                  <a:pt x="5032570" y="259218"/>
                  <a:pt x="5060559" y="280987"/>
                </a:cubicBezTo>
                <a:cubicBezTo>
                  <a:pt x="5065077" y="284501"/>
                  <a:pt x="5070084" y="287337"/>
                  <a:pt x="5074847" y="290512"/>
                </a:cubicBezTo>
                <a:cubicBezTo>
                  <a:pt x="5092648" y="317215"/>
                  <a:pt x="5074421" y="293308"/>
                  <a:pt x="5103422" y="319087"/>
                </a:cubicBezTo>
                <a:cubicBezTo>
                  <a:pt x="5136257" y="348274"/>
                  <a:pt x="5114137" y="338535"/>
                  <a:pt x="5141522" y="347662"/>
                </a:cubicBezTo>
                <a:cubicBezTo>
                  <a:pt x="5147872" y="354012"/>
                  <a:pt x="5153388" y="361324"/>
                  <a:pt x="5160572" y="366712"/>
                </a:cubicBezTo>
                <a:cubicBezTo>
                  <a:pt x="5166252" y="370972"/>
                  <a:pt x="5174602" y="371217"/>
                  <a:pt x="5179622" y="376237"/>
                </a:cubicBezTo>
                <a:cubicBezTo>
                  <a:pt x="5184642" y="381257"/>
                  <a:pt x="5184602" y="389833"/>
                  <a:pt x="5189147" y="395287"/>
                </a:cubicBezTo>
                <a:cubicBezTo>
                  <a:pt x="5192811" y="399684"/>
                  <a:pt x="5199387" y="400765"/>
                  <a:pt x="5203434" y="404812"/>
                </a:cubicBezTo>
                <a:cubicBezTo>
                  <a:pt x="5210622" y="412000"/>
                  <a:pt x="5216134" y="420687"/>
                  <a:pt x="5222484" y="428625"/>
                </a:cubicBezTo>
                <a:cubicBezTo>
                  <a:pt x="5232181" y="486804"/>
                  <a:pt x="5220159" y="431947"/>
                  <a:pt x="5236772" y="476250"/>
                </a:cubicBezTo>
                <a:cubicBezTo>
                  <a:pt x="5241952" y="490065"/>
                  <a:pt x="5244559" y="516475"/>
                  <a:pt x="5246297" y="528637"/>
                </a:cubicBezTo>
                <a:cubicBezTo>
                  <a:pt x="5244376" y="613169"/>
                  <a:pt x="5236772" y="933710"/>
                  <a:pt x="5236772" y="1000125"/>
                </a:cubicBezTo>
                <a:cubicBezTo>
                  <a:pt x="5236772" y="1060533"/>
                  <a:pt x="5243088" y="1413442"/>
                  <a:pt x="5246297" y="1509712"/>
                </a:cubicBezTo>
                <a:cubicBezTo>
                  <a:pt x="5247198" y="1536731"/>
                  <a:pt x="5248903" y="1563727"/>
                  <a:pt x="5251059" y="1590675"/>
                </a:cubicBezTo>
                <a:cubicBezTo>
                  <a:pt x="5256196" y="1654892"/>
                  <a:pt x="5255991" y="1602742"/>
                  <a:pt x="5260584" y="1671637"/>
                </a:cubicBezTo>
                <a:cubicBezTo>
                  <a:pt x="5276066" y="1903869"/>
                  <a:pt x="5262492" y="1774538"/>
                  <a:pt x="5274872" y="1885950"/>
                </a:cubicBezTo>
                <a:cubicBezTo>
                  <a:pt x="5277183" y="1994568"/>
                  <a:pt x="5293657" y="2067984"/>
                  <a:pt x="5270109" y="2162175"/>
                </a:cubicBezTo>
                <a:cubicBezTo>
                  <a:pt x="5267069" y="2174335"/>
                  <a:pt x="5256832" y="2193491"/>
                  <a:pt x="5251059" y="2205037"/>
                </a:cubicBezTo>
                <a:cubicBezTo>
                  <a:pt x="5241409" y="2253294"/>
                  <a:pt x="5253976" y="2204336"/>
                  <a:pt x="5232009" y="2252662"/>
                </a:cubicBezTo>
                <a:cubicBezTo>
                  <a:pt x="5227854" y="2261802"/>
                  <a:pt x="5225915" y="2271801"/>
                  <a:pt x="5222484" y="2281237"/>
                </a:cubicBezTo>
                <a:cubicBezTo>
                  <a:pt x="5219562" y="2289271"/>
                  <a:pt x="5216497" y="2297267"/>
                  <a:pt x="5212959" y="2305050"/>
                </a:cubicBezTo>
                <a:cubicBezTo>
                  <a:pt x="5208552" y="2314745"/>
                  <a:pt x="5202411" y="2323654"/>
                  <a:pt x="5198672" y="2333625"/>
                </a:cubicBezTo>
                <a:cubicBezTo>
                  <a:pt x="5192852" y="2349144"/>
                  <a:pt x="5189625" y="2365526"/>
                  <a:pt x="5184384" y="2381250"/>
                </a:cubicBezTo>
                <a:cubicBezTo>
                  <a:pt x="5180095" y="2394118"/>
                  <a:pt x="5174859" y="2406650"/>
                  <a:pt x="5170097" y="2419350"/>
                </a:cubicBezTo>
                <a:cubicBezTo>
                  <a:pt x="5168509" y="2428875"/>
                  <a:pt x="5167676" y="2438557"/>
                  <a:pt x="5165334" y="2447925"/>
                </a:cubicBezTo>
                <a:cubicBezTo>
                  <a:pt x="5142965" y="2537400"/>
                  <a:pt x="5153060" y="2487251"/>
                  <a:pt x="5131997" y="2557462"/>
                </a:cubicBezTo>
                <a:cubicBezTo>
                  <a:pt x="5126796" y="2574799"/>
                  <a:pt x="5121902" y="2592242"/>
                  <a:pt x="5117709" y="2609850"/>
                </a:cubicBezTo>
                <a:cubicBezTo>
                  <a:pt x="5113959" y="2625599"/>
                  <a:pt x="5112549" y="2641885"/>
                  <a:pt x="5108184" y="2657475"/>
                </a:cubicBezTo>
                <a:cubicBezTo>
                  <a:pt x="5101416" y="2681646"/>
                  <a:pt x="5088499" y="2704153"/>
                  <a:pt x="5084372" y="2728912"/>
                </a:cubicBezTo>
                <a:cubicBezTo>
                  <a:pt x="5082784" y="2738437"/>
                  <a:pt x="5081336" y="2747986"/>
                  <a:pt x="5079609" y="2757487"/>
                </a:cubicBezTo>
                <a:cubicBezTo>
                  <a:pt x="5078161" y="2765451"/>
                  <a:pt x="5075992" y="2773287"/>
                  <a:pt x="5074847" y="2781300"/>
                </a:cubicBezTo>
                <a:cubicBezTo>
                  <a:pt x="5071538" y="2804464"/>
                  <a:pt x="5068901" y="2862010"/>
                  <a:pt x="5055797" y="2890837"/>
                </a:cubicBezTo>
                <a:cubicBezTo>
                  <a:pt x="5050194" y="2903162"/>
                  <a:pt x="5034411" y="2918199"/>
                  <a:pt x="5022459" y="2924175"/>
                </a:cubicBezTo>
                <a:cubicBezTo>
                  <a:pt x="5013480" y="2928664"/>
                  <a:pt x="4973941" y="2933147"/>
                  <a:pt x="4970072" y="2933700"/>
                </a:cubicBezTo>
                <a:cubicBezTo>
                  <a:pt x="4952609" y="2932112"/>
                  <a:pt x="4934102" y="2935094"/>
                  <a:pt x="4917684" y="2928937"/>
                </a:cubicBezTo>
                <a:cubicBezTo>
                  <a:pt x="4907174" y="2924996"/>
                  <a:pt x="4902560" y="2912233"/>
                  <a:pt x="4893872" y="2905125"/>
                </a:cubicBezTo>
                <a:cubicBezTo>
                  <a:pt x="4885012" y="2897876"/>
                  <a:pt x="4873709" y="2893840"/>
                  <a:pt x="4865297" y="2886075"/>
                </a:cubicBezTo>
                <a:cubicBezTo>
                  <a:pt x="4852897" y="2874629"/>
                  <a:pt x="4844659" y="2859088"/>
                  <a:pt x="4831959" y="2847975"/>
                </a:cubicBezTo>
                <a:cubicBezTo>
                  <a:pt x="4797340" y="2817683"/>
                  <a:pt x="4757359" y="2810573"/>
                  <a:pt x="4727184" y="2771775"/>
                </a:cubicBezTo>
                <a:cubicBezTo>
                  <a:pt x="4716072" y="2757487"/>
                  <a:pt x="4706227" y="2742117"/>
                  <a:pt x="4693847" y="2728912"/>
                </a:cubicBezTo>
                <a:cubicBezTo>
                  <a:pt x="4682305" y="2716601"/>
                  <a:pt x="4666365" y="2708691"/>
                  <a:pt x="4655747" y="2695575"/>
                </a:cubicBezTo>
                <a:cubicBezTo>
                  <a:pt x="4619286" y="2650535"/>
                  <a:pt x="4617133" y="2634486"/>
                  <a:pt x="4593834" y="2590800"/>
                </a:cubicBezTo>
                <a:cubicBezTo>
                  <a:pt x="4587811" y="2579507"/>
                  <a:pt x="4580196" y="2569060"/>
                  <a:pt x="4574784" y="2557462"/>
                </a:cubicBezTo>
                <a:cubicBezTo>
                  <a:pt x="4569048" y="2545171"/>
                  <a:pt x="4565661" y="2531904"/>
                  <a:pt x="4560497" y="2519362"/>
                </a:cubicBezTo>
                <a:cubicBezTo>
                  <a:pt x="4554544" y="2504905"/>
                  <a:pt x="4547254" y="2491017"/>
                  <a:pt x="4541447" y="2476500"/>
                </a:cubicBezTo>
                <a:cubicBezTo>
                  <a:pt x="4537718" y="2467178"/>
                  <a:pt x="4535784" y="2457193"/>
                  <a:pt x="4531922" y="2447925"/>
                </a:cubicBezTo>
                <a:cubicBezTo>
                  <a:pt x="4527826" y="2438095"/>
                  <a:pt x="4522041" y="2429045"/>
                  <a:pt x="4517634" y="2419350"/>
                </a:cubicBezTo>
                <a:cubicBezTo>
                  <a:pt x="4514096" y="2411567"/>
                  <a:pt x="4510623" y="2403708"/>
                  <a:pt x="4508109" y="2395537"/>
                </a:cubicBezTo>
                <a:cubicBezTo>
                  <a:pt x="4504259" y="2383025"/>
                  <a:pt x="4498584" y="2357437"/>
                  <a:pt x="4498584" y="2357437"/>
                </a:cubicBezTo>
                <a:cubicBezTo>
                  <a:pt x="4495840" y="2332738"/>
                  <a:pt x="4494155" y="2300133"/>
                  <a:pt x="4484297" y="2276475"/>
                </a:cubicBezTo>
                <a:cubicBezTo>
                  <a:pt x="4481244" y="2269148"/>
                  <a:pt x="4474412" y="2264030"/>
                  <a:pt x="4470009" y="2257425"/>
                </a:cubicBezTo>
                <a:cubicBezTo>
                  <a:pt x="4466904" y="2252768"/>
                  <a:pt x="4452122" y="2226434"/>
                  <a:pt x="4446197" y="2219325"/>
                </a:cubicBezTo>
                <a:cubicBezTo>
                  <a:pt x="4441885" y="2214151"/>
                  <a:pt x="4436384" y="2210071"/>
                  <a:pt x="4431909" y="2205037"/>
                </a:cubicBezTo>
                <a:cubicBezTo>
                  <a:pt x="4423672" y="2195770"/>
                  <a:pt x="4416391" y="2185678"/>
                  <a:pt x="4408097" y="2176462"/>
                </a:cubicBezTo>
                <a:cubicBezTo>
                  <a:pt x="4371098" y="2135352"/>
                  <a:pt x="4405339" y="2179134"/>
                  <a:pt x="4374759" y="2138362"/>
                </a:cubicBezTo>
                <a:cubicBezTo>
                  <a:pt x="4369050" y="2121235"/>
                  <a:pt x="4359393" y="2093644"/>
                  <a:pt x="4355709" y="2076450"/>
                </a:cubicBezTo>
                <a:cubicBezTo>
                  <a:pt x="4353357" y="2065474"/>
                  <a:pt x="4352534" y="2054225"/>
                  <a:pt x="4350947" y="2043112"/>
                </a:cubicBezTo>
                <a:cubicBezTo>
                  <a:pt x="4349359" y="1947862"/>
                  <a:pt x="4349207" y="1852577"/>
                  <a:pt x="4346184" y="1757362"/>
                </a:cubicBezTo>
                <a:cubicBezTo>
                  <a:pt x="4346025" y="1752345"/>
                  <a:pt x="4344558" y="1746995"/>
                  <a:pt x="4341422" y="1743075"/>
                </a:cubicBezTo>
                <a:cubicBezTo>
                  <a:pt x="4337313" y="1737938"/>
                  <a:pt x="4312302" y="1725783"/>
                  <a:pt x="4308084" y="1724025"/>
                </a:cubicBezTo>
                <a:cubicBezTo>
                  <a:pt x="4295564" y="1718808"/>
                  <a:pt x="4282976" y="1713634"/>
                  <a:pt x="4269984" y="1709737"/>
                </a:cubicBezTo>
                <a:cubicBezTo>
                  <a:pt x="4237496" y="1699991"/>
                  <a:pt x="4218685" y="1696620"/>
                  <a:pt x="4189022" y="1690687"/>
                </a:cubicBezTo>
                <a:cubicBezTo>
                  <a:pt x="4173147" y="1695450"/>
                  <a:pt x="4156376" y="1697880"/>
                  <a:pt x="4141397" y="1704975"/>
                </a:cubicBezTo>
                <a:cubicBezTo>
                  <a:pt x="4125878" y="1712326"/>
                  <a:pt x="4112822" y="1724025"/>
                  <a:pt x="4098534" y="1733550"/>
                </a:cubicBezTo>
                <a:cubicBezTo>
                  <a:pt x="4093772" y="1736725"/>
                  <a:pt x="4089958" y="1742694"/>
                  <a:pt x="4084247" y="1743075"/>
                </a:cubicBezTo>
                <a:lnTo>
                  <a:pt x="4012809" y="1747837"/>
                </a:lnTo>
                <a:cubicBezTo>
                  <a:pt x="3971534" y="1743075"/>
                  <a:pt x="3929446" y="1742991"/>
                  <a:pt x="3888984" y="1733550"/>
                </a:cubicBezTo>
                <a:cubicBezTo>
                  <a:pt x="3880239" y="1731509"/>
                  <a:pt x="3877966" y="1718516"/>
                  <a:pt x="3869934" y="1714500"/>
                </a:cubicBezTo>
                <a:cubicBezTo>
                  <a:pt x="3858225" y="1708646"/>
                  <a:pt x="3831834" y="1704975"/>
                  <a:pt x="3831834" y="1704975"/>
                </a:cubicBezTo>
                <a:cubicBezTo>
                  <a:pt x="3825484" y="1700212"/>
                  <a:pt x="3820314" y="1693197"/>
                  <a:pt x="3812784" y="1690687"/>
                </a:cubicBezTo>
                <a:cubicBezTo>
                  <a:pt x="3781459" y="1680245"/>
                  <a:pt x="3700749" y="1689816"/>
                  <a:pt x="3684197" y="1690687"/>
                </a:cubicBezTo>
                <a:cubicBezTo>
                  <a:pt x="3649294" y="1705646"/>
                  <a:pt x="3645999" y="1705044"/>
                  <a:pt x="3612759" y="1728787"/>
                </a:cubicBezTo>
                <a:cubicBezTo>
                  <a:pt x="3602670" y="1735994"/>
                  <a:pt x="3594211" y="1745307"/>
                  <a:pt x="3584184" y="1752600"/>
                </a:cubicBezTo>
                <a:cubicBezTo>
                  <a:pt x="3576698" y="1758044"/>
                  <a:pt x="3567679" y="1761204"/>
                  <a:pt x="3560372" y="1766887"/>
                </a:cubicBezTo>
                <a:cubicBezTo>
                  <a:pt x="3553283" y="1772400"/>
                  <a:pt x="3548334" y="1780327"/>
                  <a:pt x="3541322" y="1785937"/>
                </a:cubicBezTo>
                <a:cubicBezTo>
                  <a:pt x="3532383" y="1793088"/>
                  <a:pt x="3521303" y="1797382"/>
                  <a:pt x="3512747" y="1804987"/>
                </a:cubicBezTo>
                <a:cubicBezTo>
                  <a:pt x="3506814" y="1810260"/>
                  <a:pt x="3504433" y="1818810"/>
                  <a:pt x="3498459" y="1824037"/>
                </a:cubicBezTo>
                <a:cubicBezTo>
                  <a:pt x="3491493" y="1830133"/>
                  <a:pt x="3482739" y="1833829"/>
                  <a:pt x="3474647" y="1838325"/>
                </a:cubicBezTo>
                <a:cubicBezTo>
                  <a:pt x="3447413" y="1853455"/>
                  <a:pt x="3461560" y="1842287"/>
                  <a:pt x="3431784" y="1862137"/>
                </a:cubicBezTo>
                <a:cubicBezTo>
                  <a:pt x="3375574" y="1899610"/>
                  <a:pt x="3452760" y="1854031"/>
                  <a:pt x="3388922" y="1885950"/>
                </a:cubicBezTo>
                <a:cubicBezTo>
                  <a:pt x="3383802" y="1888510"/>
                  <a:pt x="3379994" y="1893465"/>
                  <a:pt x="3374634" y="1895475"/>
                </a:cubicBezTo>
                <a:cubicBezTo>
                  <a:pt x="3367055" y="1898317"/>
                  <a:pt x="3358759" y="1898650"/>
                  <a:pt x="3350822" y="1900237"/>
                </a:cubicBezTo>
                <a:lnTo>
                  <a:pt x="3303197" y="1919287"/>
                </a:lnTo>
                <a:lnTo>
                  <a:pt x="3279384" y="1928812"/>
                </a:lnTo>
                <a:cubicBezTo>
                  <a:pt x="3188867" y="1921850"/>
                  <a:pt x="3159722" y="1917442"/>
                  <a:pt x="3046022" y="1928812"/>
                </a:cubicBezTo>
                <a:cubicBezTo>
                  <a:pt x="3038124" y="1929602"/>
                  <a:pt x="3034225" y="1939876"/>
                  <a:pt x="3026972" y="1943100"/>
                </a:cubicBezTo>
                <a:cubicBezTo>
                  <a:pt x="3019575" y="1946388"/>
                  <a:pt x="3011097" y="1946275"/>
                  <a:pt x="3003159" y="1947862"/>
                </a:cubicBezTo>
                <a:cubicBezTo>
                  <a:pt x="2998397" y="1952625"/>
                  <a:pt x="2994353" y="1958235"/>
                  <a:pt x="2988872" y="1962150"/>
                </a:cubicBezTo>
                <a:cubicBezTo>
                  <a:pt x="2973536" y="1973104"/>
                  <a:pt x="2964293" y="1972781"/>
                  <a:pt x="2946009" y="1976437"/>
                </a:cubicBezTo>
                <a:cubicBezTo>
                  <a:pt x="2933309" y="1982787"/>
                  <a:pt x="2921684" y="1992043"/>
                  <a:pt x="2907909" y="1995487"/>
                </a:cubicBezTo>
                <a:cubicBezTo>
                  <a:pt x="2892732" y="1999282"/>
                  <a:pt x="2880776" y="2002592"/>
                  <a:pt x="2865047" y="2005012"/>
                </a:cubicBezTo>
                <a:cubicBezTo>
                  <a:pt x="2852397" y="2006958"/>
                  <a:pt x="2839647" y="2008187"/>
                  <a:pt x="2826947" y="2009775"/>
                </a:cubicBezTo>
                <a:cubicBezTo>
                  <a:pt x="2817422" y="2012950"/>
                  <a:pt x="2808189" y="2017196"/>
                  <a:pt x="2798372" y="2019300"/>
                </a:cubicBezTo>
                <a:cubicBezTo>
                  <a:pt x="2785857" y="2021982"/>
                  <a:pt x="2772300" y="2019688"/>
                  <a:pt x="2760272" y="2024062"/>
                </a:cubicBezTo>
                <a:cubicBezTo>
                  <a:pt x="2753942" y="2026364"/>
                  <a:pt x="2750990" y="2033844"/>
                  <a:pt x="2745984" y="2038350"/>
                </a:cubicBezTo>
                <a:cubicBezTo>
                  <a:pt x="2735105" y="2048141"/>
                  <a:pt x="2724935" y="2058974"/>
                  <a:pt x="2712647" y="2066925"/>
                </a:cubicBezTo>
                <a:cubicBezTo>
                  <a:pt x="2697746" y="2076567"/>
                  <a:pt x="2680897" y="2082800"/>
                  <a:pt x="2665022" y="2090737"/>
                </a:cubicBezTo>
                <a:cubicBezTo>
                  <a:pt x="2640117" y="2103189"/>
                  <a:pt x="2652860" y="2098540"/>
                  <a:pt x="2626922" y="2105025"/>
                </a:cubicBezTo>
                <a:lnTo>
                  <a:pt x="2579297" y="2133600"/>
                </a:lnTo>
                <a:cubicBezTo>
                  <a:pt x="2571359" y="2138362"/>
                  <a:pt x="2562889" y="2142333"/>
                  <a:pt x="2555484" y="2147887"/>
                </a:cubicBezTo>
                <a:cubicBezTo>
                  <a:pt x="2549134" y="2152650"/>
                  <a:pt x="2543842" y="2159325"/>
                  <a:pt x="2536434" y="2162175"/>
                </a:cubicBezTo>
                <a:cubicBezTo>
                  <a:pt x="2522774" y="2167429"/>
                  <a:pt x="2507714" y="2167929"/>
                  <a:pt x="2493572" y="2171700"/>
                </a:cubicBezTo>
                <a:cubicBezTo>
                  <a:pt x="2483871" y="2174287"/>
                  <a:pt x="2474614" y="2178340"/>
                  <a:pt x="2464997" y="2181225"/>
                </a:cubicBezTo>
                <a:cubicBezTo>
                  <a:pt x="2458728" y="2183106"/>
                  <a:pt x="2452203" y="2184062"/>
                  <a:pt x="2445947" y="2185987"/>
                </a:cubicBezTo>
                <a:cubicBezTo>
                  <a:pt x="2431552" y="2190416"/>
                  <a:pt x="2417372" y="2195512"/>
                  <a:pt x="2403084" y="2200275"/>
                </a:cubicBezTo>
                <a:cubicBezTo>
                  <a:pt x="2398322" y="2201862"/>
                  <a:pt x="2393287" y="2202792"/>
                  <a:pt x="2388797" y="2205037"/>
                </a:cubicBezTo>
                <a:cubicBezTo>
                  <a:pt x="2382447" y="2208212"/>
                  <a:pt x="2376394" y="2212069"/>
                  <a:pt x="2369747" y="2214562"/>
                </a:cubicBezTo>
                <a:cubicBezTo>
                  <a:pt x="2363618" y="2216860"/>
                  <a:pt x="2357115" y="2218041"/>
                  <a:pt x="2350697" y="2219325"/>
                </a:cubicBezTo>
                <a:cubicBezTo>
                  <a:pt x="2334194" y="2222626"/>
                  <a:pt x="2304775" y="2226565"/>
                  <a:pt x="2288784" y="2228850"/>
                </a:cubicBezTo>
                <a:cubicBezTo>
                  <a:pt x="2258189" y="2244147"/>
                  <a:pt x="2280692" y="2235230"/>
                  <a:pt x="2241159" y="2243137"/>
                </a:cubicBezTo>
                <a:cubicBezTo>
                  <a:pt x="2234741" y="2244421"/>
                  <a:pt x="2228403" y="2246102"/>
                  <a:pt x="2222109" y="2247900"/>
                </a:cubicBezTo>
                <a:cubicBezTo>
                  <a:pt x="2209259" y="2251571"/>
                  <a:pt x="2202721" y="2255565"/>
                  <a:pt x="2188772" y="2257425"/>
                </a:cubicBezTo>
                <a:cubicBezTo>
                  <a:pt x="2171391" y="2259742"/>
                  <a:pt x="2153811" y="2260251"/>
                  <a:pt x="2136384" y="2262187"/>
                </a:cubicBezTo>
                <a:cubicBezTo>
                  <a:pt x="2125227" y="2263427"/>
                  <a:pt x="2114159" y="2265362"/>
                  <a:pt x="2103047" y="2266950"/>
                </a:cubicBezTo>
                <a:cubicBezTo>
                  <a:pt x="2096978" y="2276054"/>
                  <a:pt x="2089106" y="2289884"/>
                  <a:pt x="2079234" y="2295525"/>
                </a:cubicBezTo>
                <a:cubicBezTo>
                  <a:pt x="2073551" y="2298772"/>
                  <a:pt x="2066534" y="2298700"/>
                  <a:pt x="2060184" y="2300287"/>
                </a:cubicBezTo>
                <a:cubicBezTo>
                  <a:pt x="2043177" y="2311625"/>
                  <a:pt x="2012846" y="2333552"/>
                  <a:pt x="1993509" y="2338387"/>
                </a:cubicBezTo>
                <a:cubicBezTo>
                  <a:pt x="1958384" y="2347169"/>
                  <a:pt x="1990278" y="2337731"/>
                  <a:pt x="1955409" y="2352675"/>
                </a:cubicBezTo>
                <a:cubicBezTo>
                  <a:pt x="1950795" y="2354652"/>
                  <a:pt x="1967316" y="2348706"/>
                  <a:pt x="1941122" y="2357437"/>
                </a:cubicBezTo>
                <a:lnTo>
                  <a:pt x="1798247" y="2405062"/>
                </a:lnTo>
                <a:cubicBezTo>
                  <a:pt x="1747266" y="2425454"/>
                  <a:pt x="1803427" y="2404958"/>
                  <a:pt x="1745859" y="2419350"/>
                </a:cubicBezTo>
                <a:cubicBezTo>
                  <a:pt x="1666561" y="2439175"/>
                  <a:pt x="1757368" y="2418689"/>
                  <a:pt x="1698234" y="2438400"/>
                </a:cubicBezTo>
                <a:cubicBezTo>
                  <a:pt x="1690555" y="2440960"/>
                  <a:pt x="1682275" y="2441199"/>
                  <a:pt x="1674422" y="2443162"/>
                </a:cubicBezTo>
                <a:cubicBezTo>
                  <a:pt x="1663210" y="2445965"/>
                  <a:pt x="1652197" y="2449512"/>
                  <a:pt x="1641084" y="2452687"/>
                </a:cubicBezTo>
                <a:cubicBezTo>
                  <a:pt x="1633147" y="2457450"/>
                  <a:pt x="1625551" y="2462835"/>
                  <a:pt x="1617272" y="2466975"/>
                </a:cubicBezTo>
                <a:cubicBezTo>
                  <a:pt x="1612782" y="2469220"/>
                  <a:pt x="1607811" y="2470358"/>
                  <a:pt x="1602984" y="2471737"/>
                </a:cubicBezTo>
                <a:cubicBezTo>
                  <a:pt x="1580522" y="2478155"/>
                  <a:pt x="1577589" y="2477406"/>
                  <a:pt x="1550597" y="2481262"/>
                </a:cubicBezTo>
                <a:cubicBezTo>
                  <a:pt x="1531472" y="2494012"/>
                  <a:pt x="1530540" y="2495886"/>
                  <a:pt x="1502972" y="2505075"/>
                </a:cubicBezTo>
                <a:cubicBezTo>
                  <a:pt x="1490553" y="2509215"/>
                  <a:pt x="1476581" y="2508746"/>
                  <a:pt x="1464872" y="2514600"/>
                </a:cubicBezTo>
                <a:cubicBezTo>
                  <a:pt x="1458522" y="2517775"/>
                  <a:pt x="1452470" y="2521632"/>
                  <a:pt x="1445822" y="2524125"/>
                </a:cubicBezTo>
                <a:cubicBezTo>
                  <a:pt x="1438226" y="2526973"/>
                  <a:pt x="1420460" y="2529219"/>
                  <a:pt x="1412484" y="2533650"/>
                </a:cubicBezTo>
                <a:cubicBezTo>
                  <a:pt x="1366141" y="2559396"/>
                  <a:pt x="1402936" y="2548895"/>
                  <a:pt x="1360097" y="2557462"/>
                </a:cubicBezTo>
                <a:cubicBezTo>
                  <a:pt x="1310447" y="2578741"/>
                  <a:pt x="1337570" y="2566344"/>
                  <a:pt x="1279134" y="2595562"/>
                </a:cubicBezTo>
                <a:cubicBezTo>
                  <a:pt x="1272784" y="2598737"/>
                  <a:pt x="1267087" y="2603920"/>
                  <a:pt x="1260084" y="2605087"/>
                </a:cubicBezTo>
                <a:cubicBezTo>
                  <a:pt x="1242786" y="2607970"/>
                  <a:pt x="1195298" y="2615570"/>
                  <a:pt x="1183884" y="2619375"/>
                </a:cubicBezTo>
                <a:cubicBezTo>
                  <a:pt x="1174359" y="2622550"/>
                  <a:pt x="1165110" y="2626722"/>
                  <a:pt x="1155309" y="2628900"/>
                </a:cubicBezTo>
                <a:cubicBezTo>
                  <a:pt x="1136456" y="2633090"/>
                  <a:pt x="1117097" y="2634638"/>
                  <a:pt x="1098159" y="2638425"/>
                </a:cubicBezTo>
                <a:cubicBezTo>
                  <a:pt x="1067929" y="2644471"/>
                  <a:pt x="1082200" y="2641224"/>
                  <a:pt x="1055297" y="2647950"/>
                </a:cubicBezTo>
                <a:cubicBezTo>
                  <a:pt x="960296" y="2643819"/>
                  <a:pt x="957163" y="2639666"/>
                  <a:pt x="874322" y="2647950"/>
                </a:cubicBezTo>
                <a:cubicBezTo>
                  <a:pt x="866267" y="2648755"/>
                  <a:pt x="858447" y="2651125"/>
                  <a:pt x="850509" y="2652712"/>
                </a:cubicBezTo>
                <a:cubicBezTo>
                  <a:pt x="797505" y="2679214"/>
                  <a:pt x="873512" y="2642333"/>
                  <a:pt x="802884" y="2671762"/>
                </a:cubicBezTo>
                <a:cubicBezTo>
                  <a:pt x="793054" y="2675858"/>
                  <a:pt x="784065" y="2681781"/>
                  <a:pt x="774309" y="2686050"/>
                </a:cubicBezTo>
                <a:cubicBezTo>
                  <a:pt x="758645" y="2692903"/>
                  <a:pt x="742559" y="2698750"/>
                  <a:pt x="726684" y="2705100"/>
                </a:cubicBezTo>
                <a:cubicBezTo>
                  <a:pt x="718747" y="2708275"/>
                  <a:pt x="710203" y="2710227"/>
                  <a:pt x="702872" y="2714625"/>
                </a:cubicBezTo>
                <a:cubicBezTo>
                  <a:pt x="694934" y="2719387"/>
                  <a:pt x="687654" y="2725474"/>
                  <a:pt x="679059" y="2728912"/>
                </a:cubicBezTo>
                <a:cubicBezTo>
                  <a:pt x="671543" y="2731918"/>
                  <a:pt x="663184" y="2732087"/>
                  <a:pt x="655247" y="2733675"/>
                </a:cubicBezTo>
                <a:cubicBezTo>
                  <a:pt x="576263" y="2781063"/>
                  <a:pt x="675457" y="2724692"/>
                  <a:pt x="612384" y="2752725"/>
                </a:cubicBezTo>
                <a:cubicBezTo>
                  <a:pt x="603925" y="2756484"/>
                  <a:pt x="603653" y="2763043"/>
                  <a:pt x="588572" y="2767012"/>
                </a:cubicBezTo>
                <a:cubicBezTo>
                  <a:pt x="573491" y="2770981"/>
                  <a:pt x="563966" y="2772568"/>
                  <a:pt x="521897" y="2776537"/>
                </a:cubicBezTo>
                <a:cubicBezTo>
                  <a:pt x="479828" y="2780506"/>
                  <a:pt x="411213" y="2786134"/>
                  <a:pt x="336159" y="2790825"/>
                </a:cubicBezTo>
                <a:lnTo>
                  <a:pt x="150422" y="2786062"/>
                </a:lnTo>
                <a:cubicBezTo>
                  <a:pt x="126573" y="2785179"/>
                  <a:pt x="102760" y="2783367"/>
                  <a:pt x="78984" y="2781300"/>
                </a:cubicBezTo>
                <a:cubicBezTo>
                  <a:pt x="66233" y="2780191"/>
                  <a:pt x="53534" y="2778483"/>
                  <a:pt x="40884" y="2776537"/>
                </a:cubicBezTo>
                <a:cubicBezTo>
                  <a:pt x="32884" y="2775306"/>
                  <a:pt x="13103" y="2774156"/>
                  <a:pt x="7547" y="2757487"/>
                </a:cubicBezTo>
                <a:close/>
              </a:path>
            </a:pathLst>
          </a:custGeom>
          <a:noFill/>
          <a:ln w="15875" cap="sq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D5241844-42C1-4E49-9D7D-6A2217278CFD}"/>
              </a:ext>
            </a:extLst>
          </p:cNvPr>
          <p:cNvSpPr txBox="1"/>
          <p:nvPr/>
        </p:nvSpPr>
        <p:spPr>
          <a:xfrm rot="20337961">
            <a:off x="4212139" y="1951672"/>
            <a:ext cx="102143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/>
              <a:t>Scp/fiber region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36370F13-2E3C-4050-A599-F05ADFCD444F}"/>
              </a:ext>
            </a:extLst>
          </p:cNvPr>
          <p:cNvGrpSpPr/>
          <p:nvPr/>
        </p:nvGrpSpPr>
        <p:grpSpPr>
          <a:xfrm>
            <a:off x="2432706" y="1480938"/>
            <a:ext cx="3266429" cy="1723801"/>
            <a:chOff x="1881442" y="2670175"/>
            <a:chExt cx="7761033" cy="4095750"/>
          </a:xfrm>
        </p:grpSpPr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36E44976-133F-4739-BDB4-36DA3DC1D56F}"/>
                </a:ext>
              </a:extLst>
            </p:cNvPr>
            <p:cNvSpPr/>
            <p:nvPr/>
          </p:nvSpPr>
          <p:spPr>
            <a:xfrm>
              <a:off x="2590800" y="3054035"/>
              <a:ext cx="3041650" cy="2343465"/>
            </a:xfrm>
            <a:custGeom>
              <a:avLst/>
              <a:gdLst>
                <a:gd name="connsiteX0" fmla="*/ 971550 w 3041650"/>
                <a:gd name="connsiteY0" fmla="*/ 381315 h 2343465"/>
                <a:gd name="connsiteX1" fmla="*/ 952500 w 3041650"/>
                <a:gd name="connsiteY1" fmla="*/ 438465 h 2343465"/>
                <a:gd name="connsiteX2" fmla="*/ 933450 w 3041650"/>
                <a:gd name="connsiteY2" fmla="*/ 514665 h 2343465"/>
                <a:gd name="connsiteX3" fmla="*/ 927100 w 3041650"/>
                <a:gd name="connsiteY3" fmla="*/ 540065 h 2343465"/>
                <a:gd name="connsiteX4" fmla="*/ 914400 w 3041650"/>
                <a:gd name="connsiteY4" fmla="*/ 635315 h 2343465"/>
                <a:gd name="connsiteX5" fmla="*/ 889000 w 3041650"/>
                <a:gd name="connsiteY5" fmla="*/ 711515 h 2343465"/>
                <a:gd name="connsiteX6" fmla="*/ 876300 w 3041650"/>
                <a:gd name="connsiteY6" fmla="*/ 749615 h 2343465"/>
                <a:gd name="connsiteX7" fmla="*/ 863600 w 3041650"/>
                <a:gd name="connsiteY7" fmla="*/ 787715 h 2343465"/>
                <a:gd name="connsiteX8" fmla="*/ 850900 w 3041650"/>
                <a:gd name="connsiteY8" fmla="*/ 813115 h 2343465"/>
                <a:gd name="connsiteX9" fmla="*/ 844550 w 3041650"/>
                <a:gd name="connsiteY9" fmla="*/ 844865 h 2343465"/>
                <a:gd name="connsiteX10" fmla="*/ 838200 w 3041650"/>
                <a:gd name="connsiteY10" fmla="*/ 882965 h 2343465"/>
                <a:gd name="connsiteX11" fmla="*/ 825500 w 3041650"/>
                <a:gd name="connsiteY11" fmla="*/ 933765 h 2343465"/>
                <a:gd name="connsiteX12" fmla="*/ 812800 w 3041650"/>
                <a:gd name="connsiteY12" fmla="*/ 959165 h 2343465"/>
                <a:gd name="connsiteX13" fmla="*/ 768350 w 3041650"/>
                <a:gd name="connsiteY13" fmla="*/ 1009965 h 2343465"/>
                <a:gd name="connsiteX14" fmla="*/ 755650 w 3041650"/>
                <a:gd name="connsiteY14" fmla="*/ 1029015 h 2343465"/>
                <a:gd name="connsiteX15" fmla="*/ 717550 w 3041650"/>
                <a:gd name="connsiteY15" fmla="*/ 1060765 h 2343465"/>
                <a:gd name="connsiteX16" fmla="*/ 698500 w 3041650"/>
                <a:gd name="connsiteY16" fmla="*/ 1092515 h 2343465"/>
                <a:gd name="connsiteX17" fmla="*/ 679450 w 3041650"/>
                <a:gd name="connsiteY17" fmla="*/ 1111565 h 2343465"/>
                <a:gd name="connsiteX18" fmla="*/ 654050 w 3041650"/>
                <a:gd name="connsiteY18" fmla="*/ 1156015 h 2343465"/>
                <a:gd name="connsiteX19" fmla="*/ 615950 w 3041650"/>
                <a:gd name="connsiteY19" fmla="*/ 1194115 h 2343465"/>
                <a:gd name="connsiteX20" fmla="*/ 603250 w 3041650"/>
                <a:gd name="connsiteY20" fmla="*/ 1219515 h 2343465"/>
                <a:gd name="connsiteX21" fmla="*/ 558800 w 3041650"/>
                <a:gd name="connsiteY21" fmla="*/ 1257615 h 2343465"/>
                <a:gd name="connsiteX22" fmla="*/ 533400 w 3041650"/>
                <a:gd name="connsiteY22" fmla="*/ 1283015 h 2343465"/>
                <a:gd name="connsiteX23" fmla="*/ 508000 w 3041650"/>
                <a:gd name="connsiteY23" fmla="*/ 1321115 h 2343465"/>
                <a:gd name="connsiteX24" fmla="*/ 482600 w 3041650"/>
                <a:gd name="connsiteY24" fmla="*/ 1340165 h 2343465"/>
                <a:gd name="connsiteX25" fmla="*/ 469900 w 3041650"/>
                <a:gd name="connsiteY25" fmla="*/ 1359215 h 2343465"/>
                <a:gd name="connsiteX26" fmla="*/ 444500 w 3041650"/>
                <a:gd name="connsiteY26" fmla="*/ 1371915 h 2343465"/>
                <a:gd name="connsiteX27" fmla="*/ 419100 w 3041650"/>
                <a:gd name="connsiteY27" fmla="*/ 1397315 h 2343465"/>
                <a:gd name="connsiteX28" fmla="*/ 374650 w 3041650"/>
                <a:gd name="connsiteY28" fmla="*/ 1410015 h 2343465"/>
                <a:gd name="connsiteX29" fmla="*/ 323850 w 3041650"/>
                <a:gd name="connsiteY29" fmla="*/ 1441765 h 2343465"/>
                <a:gd name="connsiteX30" fmla="*/ 260350 w 3041650"/>
                <a:gd name="connsiteY30" fmla="*/ 1467165 h 2343465"/>
                <a:gd name="connsiteX31" fmla="*/ 234950 w 3041650"/>
                <a:gd name="connsiteY31" fmla="*/ 1486215 h 2343465"/>
                <a:gd name="connsiteX32" fmla="*/ 215900 w 3041650"/>
                <a:gd name="connsiteY32" fmla="*/ 1505265 h 2343465"/>
                <a:gd name="connsiteX33" fmla="*/ 190500 w 3041650"/>
                <a:gd name="connsiteY33" fmla="*/ 1511615 h 2343465"/>
                <a:gd name="connsiteX34" fmla="*/ 101600 w 3041650"/>
                <a:gd name="connsiteY34" fmla="*/ 1594165 h 2343465"/>
                <a:gd name="connsiteX35" fmla="*/ 82550 w 3041650"/>
                <a:gd name="connsiteY35" fmla="*/ 1632265 h 2343465"/>
                <a:gd name="connsiteX36" fmla="*/ 57150 w 3041650"/>
                <a:gd name="connsiteY36" fmla="*/ 1676715 h 2343465"/>
                <a:gd name="connsiteX37" fmla="*/ 25400 w 3041650"/>
                <a:gd name="connsiteY37" fmla="*/ 1778315 h 2343465"/>
                <a:gd name="connsiteX38" fmla="*/ 19050 w 3041650"/>
                <a:gd name="connsiteY38" fmla="*/ 1879915 h 2343465"/>
                <a:gd name="connsiteX39" fmla="*/ 6350 w 3041650"/>
                <a:gd name="connsiteY39" fmla="*/ 1975165 h 2343465"/>
                <a:gd name="connsiteX40" fmla="*/ 0 w 3041650"/>
                <a:gd name="connsiteY40" fmla="*/ 2051365 h 2343465"/>
                <a:gd name="connsiteX41" fmla="*/ 19050 w 3041650"/>
                <a:gd name="connsiteY41" fmla="*/ 2146615 h 2343465"/>
                <a:gd name="connsiteX42" fmla="*/ 38100 w 3041650"/>
                <a:gd name="connsiteY42" fmla="*/ 2172015 h 2343465"/>
                <a:gd name="connsiteX43" fmla="*/ 50800 w 3041650"/>
                <a:gd name="connsiteY43" fmla="*/ 2191065 h 2343465"/>
                <a:gd name="connsiteX44" fmla="*/ 114300 w 3041650"/>
                <a:gd name="connsiteY44" fmla="*/ 2216465 h 2343465"/>
                <a:gd name="connsiteX45" fmla="*/ 158750 w 3041650"/>
                <a:gd name="connsiteY45" fmla="*/ 2235515 h 2343465"/>
                <a:gd name="connsiteX46" fmla="*/ 190500 w 3041650"/>
                <a:gd name="connsiteY46" fmla="*/ 2248215 h 2343465"/>
                <a:gd name="connsiteX47" fmla="*/ 247650 w 3041650"/>
                <a:gd name="connsiteY47" fmla="*/ 2273615 h 2343465"/>
                <a:gd name="connsiteX48" fmla="*/ 285750 w 3041650"/>
                <a:gd name="connsiteY48" fmla="*/ 2292665 h 2343465"/>
                <a:gd name="connsiteX49" fmla="*/ 330200 w 3041650"/>
                <a:gd name="connsiteY49" fmla="*/ 2305365 h 2343465"/>
                <a:gd name="connsiteX50" fmla="*/ 381000 w 3041650"/>
                <a:gd name="connsiteY50" fmla="*/ 2324415 h 2343465"/>
                <a:gd name="connsiteX51" fmla="*/ 457200 w 3041650"/>
                <a:gd name="connsiteY51" fmla="*/ 2343465 h 2343465"/>
                <a:gd name="connsiteX52" fmla="*/ 781050 w 3041650"/>
                <a:gd name="connsiteY52" fmla="*/ 2330765 h 2343465"/>
                <a:gd name="connsiteX53" fmla="*/ 869950 w 3041650"/>
                <a:gd name="connsiteY53" fmla="*/ 2318065 h 2343465"/>
                <a:gd name="connsiteX54" fmla="*/ 914400 w 3041650"/>
                <a:gd name="connsiteY54" fmla="*/ 2311715 h 2343465"/>
                <a:gd name="connsiteX55" fmla="*/ 965200 w 3041650"/>
                <a:gd name="connsiteY55" fmla="*/ 2305365 h 2343465"/>
                <a:gd name="connsiteX56" fmla="*/ 1041400 w 3041650"/>
                <a:gd name="connsiteY56" fmla="*/ 2292665 h 2343465"/>
                <a:gd name="connsiteX57" fmla="*/ 1079500 w 3041650"/>
                <a:gd name="connsiteY57" fmla="*/ 2286315 h 2343465"/>
                <a:gd name="connsiteX58" fmla="*/ 1384300 w 3041650"/>
                <a:gd name="connsiteY58" fmla="*/ 2279965 h 2343465"/>
                <a:gd name="connsiteX59" fmla="*/ 1428750 w 3041650"/>
                <a:gd name="connsiteY59" fmla="*/ 2267265 h 2343465"/>
                <a:gd name="connsiteX60" fmla="*/ 1473200 w 3041650"/>
                <a:gd name="connsiteY60" fmla="*/ 2254565 h 2343465"/>
                <a:gd name="connsiteX61" fmla="*/ 1517650 w 3041650"/>
                <a:gd name="connsiteY61" fmla="*/ 2222815 h 2343465"/>
                <a:gd name="connsiteX62" fmla="*/ 1549400 w 3041650"/>
                <a:gd name="connsiteY62" fmla="*/ 2210115 h 2343465"/>
                <a:gd name="connsiteX63" fmla="*/ 1606550 w 3041650"/>
                <a:gd name="connsiteY63" fmla="*/ 2178365 h 2343465"/>
                <a:gd name="connsiteX64" fmla="*/ 1638300 w 3041650"/>
                <a:gd name="connsiteY64" fmla="*/ 2152965 h 2343465"/>
                <a:gd name="connsiteX65" fmla="*/ 1676400 w 3041650"/>
                <a:gd name="connsiteY65" fmla="*/ 2102165 h 2343465"/>
                <a:gd name="connsiteX66" fmla="*/ 1701800 w 3041650"/>
                <a:gd name="connsiteY66" fmla="*/ 2076765 h 2343465"/>
                <a:gd name="connsiteX67" fmla="*/ 1746250 w 3041650"/>
                <a:gd name="connsiteY67" fmla="*/ 2045015 h 2343465"/>
                <a:gd name="connsiteX68" fmla="*/ 1765300 w 3041650"/>
                <a:gd name="connsiteY68" fmla="*/ 2025965 h 2343465"/>
                <a:gd name="connsiteX69" fmla="*/ 1797050 w 3041650"/>
                <a:gd name="connsiteY69" fmla="*/ 2000565 h 2343465"/>
                <a:gd name="connsiteX70" fmla="*/ 1841500 w 3041650"/>
                <a:gd name="connsiteY70" fmla="*/ 1956115 h 2343465"/>
                <a:gd name="connsiteX71" fmla="*/ 1866900 w 3041650"/>
                <a:gd name="connsiteY71" fmla="*/ 1937065 h 2343465"/>
                <a:gd name="connsiteX72" fmla="*/ 1892300 w 3041650"/>
                <a:gd name="connsiteY72" fmla="*/ 1898965 h 2343465"/>
                <a:gd name="connsiteX73" fmla="*/ 1917700 w 3041650"/>
                <a:gd name="connsiteY73" fmla="*/ 1886265 h 2343465"/>
                <a:gd name="connsiteX74" fmla="*/ 1962150 w 3041650"/>
                <a:gd name="connsiteY74" fmla="*/ 1841815 h 2343465"/>
                <a:gd name="connsiteX75" fmla="*/ 1981200 w 3041650"/>
                <a:gd name="connsiteY75" fmla="*/ 1829115 h 2343465"/>
                <a:gd name="connsiteX76" fmla="*/ 2032000 w 3041650"/>
                <a:gd name="connsiteY76" fmla="*/ 1803715 h 2343465"/>
                <a:gd name="connsiteX77" fmla="*/ 2063750 w 3041650"/>
                <a:gd name="connsiteY77" fmla="*/ 1784665 h 2343465"/>
                <a:gd name="connsiteX78" fmla="*/ 2089150 w 3041650"/>
                <a:gd name="connsiteY78" fmla="*/ 1765615 h 2343465"/>
                <a:gd name="connsiteX79" fmla="*/ 2152650 w 3041650"/>
                <a:gd name="connsiteY79" fmla="*/ 1733865 h 2343465"/>
                <a:gd name="connsiteX80" fmla="*/ 2178050 w 3041650"/>
                <a:gd name="connsiteY80" fmla="*/ 1721165 h 2343465"/>
                <a:gd name="connsiteX81" fmla="*/ 2209800 w 3041650"/>
                <a:gd name="connsiteY81" fmla="*/ 1708465 h 2343465"/>
                <a:gd name="connsiteX82" fmla="*/ 2235200 w 3041650"/>
                <a:gd name="connsiteY82" fmla="*/ 1689415 h 2343465"/>
                <a:gd name="connsiteX83" fmla="*/ 2266950 w 3041650"/>
                <a:gd name="connsiteY83" fmla="*/ 1670365 h 2343465"/>
                <a:gd name="connsiteX84" fmla="*/ 2305050 w 3041650"/>
                <a:gd name="connsiteY84" fmla="*/ 1651315 h 2343465"/>
                <a:gd name="connsiteX85" fmla="*/ 2343150 w 3041650"/>
                <a:gd name="connsiteY85" fmla="*/ 1625915 h 2343465"/>
                <a:gd name="connsiteX86" fmla="*/ 2425700 w 3041650"/>
                <a:gd name="connsiteY86" fmla="*/ 1581465 h 2343465"/>
                <a:gd name="connsiteX87" fmla="*/ 2463800 w 3041650"/>
                <a:gd name="connsiteY87" fmla="*/ 1556065 h 2343465"/>
                <a:gd name="connsiteX88" fmla="*/ 2540000 w 3041650"/>
                <a:gd name="connsiteY88" fmla="*/ 1517965 h 2343465"/>
                <a:gd name="connsiteX89" fmla="*/ 2578100 w 3041650"/>
                <a:gd name="connsiteY89" fmla="*/ 1498915 h 2343465"/>
                <a:gd name="connsiteX90" fmla="*/ 2724150 w 3041650"/>
                <a:gd name="connsiteY90" fmla="*/ 1422715 h 2343465"/>
                <a:gd name="connsiteX91" fmla="*/ 2762250 w 3041650"/>
                <a:gd name="connsiteY91" fmla="*/ 1403665 h 2343465"/>
                <a:gd name="connsiteX92" fmla="*/ 2794000 w 3041650"/>
                <a:gd name="connsiteY92" fmla="*/ 1390965 h 2343465"/>
                <a:gd name="connsiteX93" fmla="*/ 2819400 w 3041650"/>
                <a:gd name="connsiteY93" fmla="*/ 1384615 h 2343465"/>
                <a:gd name="connsiteX94" fmla="*/ 2844800 w 3041650"/>
                <a:gd name="connsiteY94" fmla="*/ 1371915 h 2343465"/>
                <a:gd name="connsiteX95" fmla="*/ 2876550 w 3041650"/>
                <a:gd name="connsiteY95" fmla="*/ 1359215 h 2343465"/>
                <a:gd name="connsiteX96" fmla="*/ 2908300 w 3041650"/>
                <a:gd name="connsiteY96" fmla="*/ 1340165 h 2343465"/>
                <a:gd name="connsiteX97" fmla="*/ 2933700 w 3041650"/>
                <a:gd name="connsiteY97" fmla="*/ 1327465 h 2343465"/>
                <a:gd name="connsiteX98" fmla="*/ 2959100 w 3041650"/>
                <a:gd name="connsiteY98" fmla="*/ 1308415 h 2343465"/>
                <a:gd name="connsiteX99" fmla="*/ 2978150 w 3041650"/>
                <a:gd name="connsiteY99" fmla="*/ 1289365 h 2343465"/>
                <a:gd name="connsiteX100" fmla="*/ 3009900 w 3041650"/>
                <a:gd name="connsiteY100" fmla="*/ 1276665 h 2343465"/>
                <a:gd name="connsiteX101" fmla="*/ 3041650 w 3041650"/>
                <a:gd name="connsiteY101" fmla="*/ 1213165 h 2343465"/>
                <a:gd name="connsiteX102" fmla="*/ 3035300 w 3041650"/>
                <a:gd name="connsiteY102" fmla="*/ 1175065 h 2343465"/>
                <a:gd name="connsiteX103" fmla="*/ 2978150 w 3041650"/>
                <a:gd name="connsiteY103" fmla="*/ 1136965 h 2343465"/>
                <a:gd name="connsiteX104" fmla="*/ 2952750 w 3041650"/>
                <a:gd name="connsiteY104" fmla="*/ 1124265 h 2343465"/>
                <a:gd name="connsiteX105" fmla="*/ 2901950 w 3041650"/>
                <a:gd name="connsiteY105" fmla="*/ 1092515 h 2343465"/>
                <a:gd name="connsiteX106" fmla="*/ 2882900 w 3041650"/>
                <a:gd name="connsiteY106" fmla="*/ 1079815 h 2343465"/>
                <a:gd name="connsiteX107" fmla="*/ 2851150 w 3041650"/>
                <a:gd name="connsiteY107" fmla="*/ 1067115 h 2343465"/>
                <a:gd name="connsiteX108" fmla="*/ 2794000 w 3041650"/>
                <a:gd name="connsiteY108" fmla="*/ 1029015 h 2343465"/>
                <a:gd name="connsiteX109" fmla="*/ 2755900 w 3041650"/>
                <a:gd name="connsiteY109" fmla="*/ 1003615 h 2343465"/>
                <a:gd name="connsiteX110" fmla="*/ 2698750 w 3041650"/>
                <a:gd name="connsiteY110" fmla="*/ 959165 h 2343465"/>
                <a:gd name="connsiteX111" fmla="*/ 2673350 w 3041650"/>
                <a:gd name="connsiteY111" fmla="*/ 927415 h 2343465"/>
                <a:gd name="connsiteX112" fmla="*/ 2628900 w 3041650"/>
                <a:gd name="connsiteY112" fmla="*/ 876615 h 2343465"/>
                <a:gd name="connsiteX113" fmla="*/ 2616200 w 3041650"/>
                <a:gd name="connsiteY113" fmla="*/ 844865 h 2343465"/>
                <a:gd name="connsiteX114" fmla="*/ 2597150 w 3041650"/>
                <a:gd name="connsiteY114" fmla="*/ 813115 h 2343465"/>
                <a:gd name="connsiteX115" fmla="*/ 2584450 w 3041650"/>
                <a:gd name="connsiteY115" fmla="*/ 781365 h 2343465"/>
                <a:gd name="connsiteX116" fmla="*/ 2565400 w 3041650"/>
                <a:gd name="connsiteY116" fmla="*/ 743265 h 2343465"/>
                <a:gd name="connsiteX117" fmla="*/ 2540000 w 3041650"/>
                <a:gd name="connsiteY117" fmla="*/ 648015 h 2343465"/>
                <a:gd name="connsiteX118" fmla="*/ 2501900 w 3041650"/>
                <a:gd name="connsiteY118" fmla="*/ 552765 h 2343465"/>
                <a:gd name="connsiteX119" fmla="*/ 2489200 w 3041650"/>
                <a:gd name="connsiteY119" fmla="*/ 514665 h 2343465"/>
                <a:gd name="connsiteX120" fmla="*/ 2476500 w 3041650"/>
                <a:gd name="connsiteY120" fmla="*/ 463865 h 2343465"/>
                <a:gd name="connsiteX121" fmla="*/ 2463800 w 3041650"/>
                <a:gd name="connsiteY121" fmla="*/ 400365 h 2343465"/>
                <a:gd name="connsiteX122" fmla="*/ 2457450 w 3041650"/>
                <a:gd name="connsiteY122" fmla="*/ 336865 h 2343465"/>
                <a:gd name="connsiteX123" fmla="*/ 2444750 w 3041650"/>
                <a:gd name="connsiteY123" fmla="*/ 305115 h 2343465"/>
                <a:gd name="connsiteX124" fmla="*/ 2432050 w 3041650"/>
                <a:gd name="connsiteY124" fmla="*/ 260665 h 2343465"/>
                <a:gd name="connsiteX125" fmla="*/ 2362200 w 3041650"/>
                <a:gd name="connsiteY125" fmla="*/ 146365 h 2343465"/>
                <a:gd name="connsiteX126" fmla="*/ 2311400 w 3041650"/>
                <a:gd name="connsiteY126" fmla="*/ 89215 h 2343465"/>
                <a:gd name="connsiteX127" fmla="*/ 2273300 w 3041650"/>
                <a:gd name="connsiteY127" fmla="*/ 70165 h 2343465"/>
                <a:gd name="connsiteX128" fmla="*/ 2190750 w 3041650"/>
                <a:gd name="connsiteY128" fmla="*/ 25715 h 2343465"/>
                <a:gd name="connsiteX129" fmla="*/ 2139950 w 3041650"/>
                <a:gd name="connsiteY129" fmla="*/ 19365 h 2343465"/>
                <a:gd name="connsiteX130" fmla="*/ 2101850 w 3041650"/>
                <a:gd name="connsiteY130" fmla="*/ 6665 h 2343465"/>
                <a:gd name="connsiteX131" fmla="*/ 1822450 w 3041650"/>
                <a:gd name="connsiteY131" fmla="*/ 13015 h 2343465"/>
                <a:gd name="connsiteX132" fmla="*/ 1771650 w 3041650"/>
                <a:gd name="connsiteY132" fmla="*/ 25715 h 2343465"/>
                <a:gd name="connsiteX133" fmla="*/ 1682750 w 3041650"/>
                <a:gd name="connsiteY133" fmla="*/ 76515 h 2343465"/>
                <a:gd name="connsiteX134" fmla="*/ 1651000 w 3041650"/>
                <a:gd name="connsiteY134" fmla="*/ 89215 h 2343465"/>
                <a:gd name="connsiteX135" fmla="*/ 1625600 w 3041650"/>
                <a:gd name="connsiteY135" fmla="*/ 108265 h 2343465"/>
                <a:gd name="connsiteX136" fmla="*/ 1568450 w 3041650"/>
                <a:gd name="connsiteY136" fmla="*/ 127315 h 2343465"/>
                <a:gd name="connsiteX137" fmla="*/ 1492250 w 3041650"/>
                <a:gd name="connsiteY137" fmla="*/ 159065 h 2343465"/>
                <a:gd name="connsiteX138" fmla="*/ 1428750 w 3041650"/>
                <a:gd name="connsiteY138" fmla="*/ 184465 h 2343465"/>
                <a:gd name="connsiteX139" fmla="*/ 1390650 w 3041650"/>
                <a:gd name="connsiteY139" fmla="*/ 203515 h 2343465"/>
                <a:gd name="connsiteX140" fmla="*/ 1308100 w 3041650"/>
                <a:gd name="connsiteY140" fmla="*/ 260665 h 2343465"/>
                <a:gd name="connsiteX141" fmla="*/ 1244600 w 3041650"/>
                <a:gd name="connsiteY141" fmla="*/ 286065 h 2343465"/>
                <a:gd name="connsiteX142" fmla="*/ 1225550 w 3041650"/>
                <a:gd name="connsiteY142" fmla="*/ 298765 h 2343465"/>
                <a:gd name="connsiteX143" fmla="*/ 1174750 w 3041650"/>
                <a:gd name="connsiteY143" fmla="*/ 311465 h 2343465"/>
                <a:gd name="connsiteX144" fmla="*/ 1155700 w 3041650"/>
                <a:gd name="connsiteY144" fmla="*/ 317815 h 2343465"/>
                <a:gd name="connsiteX145" fmla="*/ 1130300 w 3041650"/>
                <a:gd name="connsiteY145" fmla="*/ 324165 h 2343465"/>
                <a:gd name="connsiteX146" fmla="*/ 1111250 w 3041650"/>
                <a:gd name="connsiteY146" fmla="*/ 330515 h 2343465"/>
                <a:gd name="connsiteX147" fmla="*/ 1085850 w 3041650"/>
                <a:gd name="connsiteY147" fmla="*/ 336865 h 2343465"/>
                <a:gd name="connsiteX148" fmla="*/ 1047750 w 3041650"/>
                <a:gd name="connsiteY148" fmla="*/ 355915 h 2343465"/>
                <a:gd name="connsiteX149" fmla="*/ 1016000 w 3041650"/>
                <a:gd name="connsiteY149" fmla="*/ 368615 h 2343465"/>
                <a:gd name="connsiteX150" fmla="*/ 996950 w 3041650"/>
                <a:gd name="connsiteY150" fmla="*/ 381315 h 2343465"/>
                <a:gd name="connsiteX151" fmla="*/ 971550 w 3041650"/>
                <a:gd name="connsiteY151" fmla="*/ 381315 h 2343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3041650" h="2343465">
                  <a:moveTo>
                    <a:pt x="971550" y="381315"/>
                  </a:moveTo>
                  <a:cubicBezTo>
                    <a:pt x="950021" y="488959"/>
                    <a:pt x="981711" y="344989"/>
                    <a:pt x="952500" y="438465"/>
                  </a:cubicBezTo>
                  <a:cubicBezTo>
                    <a:pt x="944691" y="463455"/>
                    <a:pt x="939800" y="489265"/>
                    <a:pt x="933450" y="514665"/>
                  </a:cubicBezTo>
                  <a:cubicBezTo>
                    <a:pt x="931333" y="523132"/>
                    <a:pt x="928182" y="531405"/>
                    <a:pt x="927100" y="540065"/>
                  </a:cubicBezTo>
                  <a:cubicBezTo>
                    <a:pt x="926506" y="544814"/>
                    <a:pt x="916487" y="627386"/>
                    <a:pt x="914400" y="635315"/>
                  </a:cubicBezTo>
                  <a:cubicBezTo>
                    <a:pt x="907586" y="661207"/>
                    <a:pt x="897467" y="686115"/>
                    <a:pt x="889000" y="711515"/>
                  </a:cubicBezTo>
                  <a:lnTo>
                    <a:pt x="876300" y="749615"/>
                  </a:lnTo>
                  <a:cubicBezTo>
                    <a:pt x="872067" y="762315"/>
                    <a:pt x="869587" y="775741"/>
                    <a:pt x="863600" y="787715"/>
                  </a:cubicBezTo>
                  <a:lnTo>
                    <a:pt x="850900" y="813115"/>
                  </a:lnTo>
                  <a:cubicBezTo>
                    <a:pt x="848783" y="823698"/>
                    <a:pt x="846481" y="834246"/>
                    <a:pt x="844550" y="844865"/>
                  </a:cubicBezTo>
                  <a:cubicBezTo>
                    <a:pt x="842247" y="857533"/>
                    <a:pt x="840898" y="870376"/>
                    <a:pt x="838200" y="882965"/>
                  </a:cubicBezTo>
                  <a:cubicBezTo>
                    <a:pt x="834543" y="900032"/>
                    <a:pt x="833306" y="918153"/>
                    <a:pt x="825500" y="933765"/>
                  </a:cubicBezTo>
                  <a:cubicBezTo>
                    <a:pt x="821267" y="942232"/>
                    <a:pt x="818051" y="951289"/>
                    <a:pt x="812800" y="959165"/>
                  </a:cubicBezTo>
                  <a:cubicBezTo>
                    <a:pt x="778822" y="1010132"/>
                    <a:pt x="798950" y="973245"/>
                    <a:pt x="768350" y="1009965"/>
                  </a:cubicBezTo>
                  <a:cubicBezTo>
                    <a:pt x="763464" y="1015828"/>
                    <a:pt x="760536" y="1023152"/>
                    <a:pt x="755650" y="1029015"/>
                  </a:cubicBezTo>
                  <a:cubicBezTo>
                    <a:pt x="740371" y="1047350"/>
                    <a:pt x="736281" y="1048278"/>
                    <a:pt x="717550" y="1060765"/>
                  </a:cubicBezTo>
                  <a:cubicBezTo>
                    <a:pt x="711200" y="1071348"/>
                    <a:pt x="705905" y="1082641"/>
                    <a:pt x="698500" y="1092515"/>
                  </a:cubicBezTo>
                  <a:cubicBezTo>
                    <a:pt x="693112" y="1099699"/>
                    <a:pt x="684670" y="1104257"/>
                    <a:pt x="679450" y="1111565"/>
                  </a:cubicBezTo>
                  <a:cubicBezTo>
                    <a:pt x="658543" y="1140835"/>
                    <a:pt x="675866" y="1131472"/>
                    <a:pt x="654050" y="1156015"/>
                  </a:cubicBezTo>
                  <a:cubicBezTo>
                    <a:pt x="642118" y="1169439"/>
                    <a:pt x="623982" y="1178051"/>
                    <a:pt x="615950" y="1194115"/>
                  </a:cubicBezTo>
                  <a:cubicBezTo>
                    <a:pt x="611717" y="1202582"/>
                    <a:pt x="608752" y="1211812"/>
                    <a:pt x="603250" y="1219515"/>
                  </a:cubicBezTo>
                  <a:cubicBezTo>
                    <a:pt x="590349" y="1237576"/>
                    <a:pt x="575318" y="1243162"/>
                    <a:pt x="558800" y="1257615"/>
                  </a:cubicBezTo>
                  <a:cubicBezTo>
                    <a:pt x="549789" y="1265500"/>
                    <a:pt x="540880" y="1273665"/>
                    <a:pt x="533400" y="1283015"/>
                  </a:cubicBezTo>
                  <a:cubicBezTo>
                    <a:pt x="523865" y="1294934"/>
                    <a:pt x="518141" y="1309707"/>
                    <a:pt x="508000" y="1321115"/>
                  </a:cubicBezTo>
                  <a:cubicBezTo>
                    <a:pt x="500969" y="1329025"/>
                    <a:pt x="490084" y="1332681"/>
                    <a:pt x="482600" y="1340165"/>
                  </a:cubicBezTo>
                  <a:cubicBezTo>
                    <a:pt x="477204" y="1345561"/>
                    <a:pt x="475763" y="1354329"/>
                    <a:pt x="469900" y="1359215"/>
                  </a:cubicBezTo>
                  <a:cubicBezTo>
                    <a:pt x="462628" y="1365275"/>
                    <a:pt x="452073" y="1366235"/>
                    <a:pt x="444500" y="1371915"/>
                  </a:cubicBezTo>
                  <a:cubicBezTo>
                    <a:pt x="434921" y="1379099"/>
                    <a:pt x="428843" y="1390355"/>
                    <a:pt x="419100" y="1397315"/>
                  </a:cubicBezTo>
                  <a:cubicBezTo>
                    <a:pt x="413444" y="1401355"/>
                    <a:pt x="378285" y="1408652"/>
                    <a:pt x="374650" y="1410015"/>
                  </a:cubicBezTo>
                  <a:cubicBezTo>
                    <a:pt x="315666" y="1432134"/>
                    <a:pt x="383787" y="1411796"/>
                    <a:pt x="323850" y="1441765"/>
                  </a:cubicBezTo>
                  <a:cubicBezTo>
                    <a:pt x="303460" y="1451960"/>
                    <a:pt x="278588" y="1453487"/>
                    <a:pt x="260350" y="1467165"/>
                  </a:cubicBezTo>
                  <a:cubicBezTo>
                    <a:pt x="251883" y="1473515"/>
                    <a:pt x="242985" y="1479327"/>
                    <a:pt x="234950" y="1486215"/>
                  </a:cubicBezTo>
                  <a:cubicBezTo>
                    <a:pt x="228132" y="1492059"/>
                    <a:pt x="223697" y="1500810"/>
                    <a:pt x="215900" y="1505265"/>
                  </a:cubicBezTo>
                  <a:cubicBezTo>
                    <a:pt x="208323" y="1509595"/>
                    <a:pt x="198967" y="1509498"/>
                    <a:pt x="190500" y="1511615"/>
                  </a:cubicBezTo>
                  <a:cubicBezTo>
                    <a:pt x="123766" y="1578349"/>
                    <a:pt x="154387" y="1551935"/>
                    <a:pt x="101600" y="1594165"/>
                  </a:cubicBezTo>
                  <a:cubicBezTo>
                    <a:pt x="95250" y="1606865"/>
                    <a:pt x="89282" y="1619763"/>
                    <a:pt x="82550" y="1632265"/>
                  </a:cubicBezTo>
                  <a:cubicBezTo>
                    <a:pt x="74459" y="1647290"/>
                    <a:pt x="64367" y="1661251"/>
                    <a:pt x="57150" y="1676715"/>
                  </a:cubicBezTo>
                  <a:cubicBezTo>
                    <a:pt x="39073" y="1715451"/>
                    <a:pt x="35632" y="1737387"/>
                    <a:pt x="25400" y="1778315"/>
                  </a:cubicBezTo>
                  <a:cubicBezTo>
                    <a:pt x="23283" y="1812182"/>
                    <a:pt x="21868" y="1846099"/>
                    <a:pt x="19050" y="1879915"/>
                  </a:cubicBezTo>
                  <a:cubicBezTo>
                    <a:pt x="13982" y="1940730"/>
                    <a:pt x="12361" y="1918063"/>
                    <a:pt x="6350" y="1975165"/>
                  </a:cubicBezTo>
                  <a:cubicBezTo>
                    <a:pt x="3682" y="2000513"/>
                    <a:pt x="2117" y="2025965"/>
                    <a:pt x="0" y="2051365"/>
                  </a:cubicBezTo>
                  <a:cubicBezTo>
                    <a:pt x="4202" y="2093388"/>
                    <a:pt x="208" y="2112700"/>
                    <a:pt x="19050" y="2146615"/>
                  </a:cubicBezTo>
                  <a:cubicBezTo>
                    <a:pt x="24190" y="2155866"/>
                    <a:pt x="31949" y="2163403"/>
                    <a:pt x="38100" y="2172015"/>
                  </a:cubicBezTo>
                  <a:cubicBezTo>
                    <a:pt x="42536" y="2178225"/>
                    <a:pt x="44208" y="2187220"/>
                    <a:pt x="50800" y="2191065"/>
                  </a:cubicBezTo>
                  <a:cubicBezTo>
                    <a:pt x="70492" y="2202552"/>
                    <a:pt x="93220" y="2207785"/>
                    <a:pt x="114300" y="2216465"/>
                  </a:cubicBezTo>
                  <a:cubicBezTo>
                    <a:pt x="129206" y="2222603"/>
                    <a:pt x="143870" y="2229315"/>
                    <a:pt x="158750" y="2235515"/>
                  </a:cubicBezTo>
                  <a:cubicBezTo>
                    <a:pt x="169272" y="2239899"/>
                    <a:pt x="180305" y="2243117"/>
                    <a:pt x="190500" y="2248215"/>
                  </a:cubicBezTo>
                  <a:cubicBezTo>
                    <a:pt x="266494" y="2286212"/>
                    <a:pt x="158464" y="2233076"/>
                    <a:pt x="247650" y="2273615"/>
                  </a:cubicBezTo>
                  <a:cubicBezTo>
                    <a:pt x="260576" y="2279491"/>
                    <a:pt x="272497" y="2287568"/>
                    <a:pt x="285750" y="2292665"/>
                  </a:cubicBezTo>
                  <a:cubicBezTo>
                    <a:pt x="300132" y="2298197"/>
                    <a:pt x="315581" y="2300492"/>
                    <a:pt x="330200" y="2305365"/>
                  </a:cubicBezTo>
                  <a:cubicBezTo>
                    <a:pt x="355274" y="2313723"/>
                    <a:pt x="358706" y="2318470"/>
                    <a:pt x="381000" y="2324415"/>
                  </a:cubicBezTo>
                  <a:cubicBezTo>
                    <a:pt x="406298" y="2331161"/>
                    <a:pt x="457200" y="2343465"/>
                    <a:pt x="457200" y="2343465"/>
                  </a:cubicBezTo>
                  <a:cubicBezTo>
                    <a:pt x="615238" y="2339413"/>
                    <a:pt x="658082" y="2343062"/>
                    <a:pt x="781050" y="2330765"/>
                  </a:cubicBezTo>
                  <a:cubicBezTo>
                    <a:pt x="832444" y="2325626"/>
                    <a:pt x="824208" y="2325102"/>
                    <a:pt x="869950" y="2318065"/>
                  </a:cubicBezTo>
                  <a:cubicBezTo>
                    <a:pt x="884743" y="2315789"/>
                    <a:pt x="899564" y="2313693"/>
                    <a:pt x="914400" y="2311715"/>
                  </a:cubicBezTo>
                  <a:cubicBezTo>
                    <a:pt x="931315" y="2309460"/>
                    <a:pt x="948324" y="2307896"/>
                    <a:pt x="965200" y="2305365"/>
                  </a:cubicBezTo>
                  <a:cubicBezTo>
                    <a:pt x="990665" y="2301545"/>
                    <a:pt x="1016000" y="2296898"/>
                    <a:pt x="1041400" y="2292665"/>
                  </a:cubicBezTo>
                  <a:cubicBezTo>
                    <a:pt x="1054100" y="2290548"/>
                    <a:pt x="1066628" y="2286583"/>
                    <a:pt x="1079500" y="2286315"/>
                  </a:cubicBezTo>
                  <a:lnTo>
                    <a:pt x="1384300" y="2279965"/>
                  </a:lnTo>
                  <a:cubicBezTo>
                    <a:pt x="1463705" y="2260114"/>
                    <a:pt x="1364981" y="2285485"/>
                    <a:pt x="1428750" y="2267265"/>
                  </a:cubicBezTo>
                  <a:cubicBezTo>
                    <a:pt x="1484564" y="2251318"/>
                    <a:pt x="1427525" y="2269790"/>
                    <a:pt x="1473200" y="2254565"/>
                  </a:cubicBezTo>
                  <a:cubicBezTo>
                    <a:pt x="1478953" y="2250251"/>
                    <a:pt x="1508365" y="2227458"/>
                    <a:pt x="1517650" y="2222815"/>
                  </a:cubicBezTo>
                  <a:cubicBezTo>
                    <a:pt x="1527845" y="2217717"/>
                    <a:pt x="1538984" y="2214744"/>
                    <a:pt x="1549400" y="2210115"/>
                  </a:cubicBezTo>
                  <a:cubicBezTo>
                    <a:pt x="1565953" y="2202758"/>
                    <a:pt x="1592612" y="2188122"/>
                    <a:pt x="1606550" y="2178365"/>
                  </a:cubicBezTo>
                  <a:cubicBezTo>
                    <a:pt x="1617653" y="2170593"/>
                    <a:pt x="1628100" y="2161890"/>
                    <a:pt x="1638300" y="2152965"/>
                  </a:cubicBezTo>
                  <a:cubicBezTo>
                    <a:pt x="1673598" y="2122079"/>
                    <a:pt x="1642393" y="2145888"/>
                    <a:pt x="1676400" y="2102165"/>
                  </a:cubicBezTo>
                  <a:cubicBezTo>
                    <a:pt x="1683751" y="2092714"/>
                    <a:pt x="1692789" y="2084650"/>
                    <a:pt x="1701800" y="2076765"/>
                  </a:cubicBezTo>
                  <a:cubicBezTo>
                    <a:pt x="1793306" y="1996697"/>
                    <a:pt x="1675127" y="2104284"/>
                    <a:pt x="1746250" y="2045015"/>
                  </a:cubicBezTo>
                  <a:cubicBezTo>
                    <a:pt x="1753149" y="2039266"/>
                    <a:pt x="1758542" y="2031879"/>
                    <a:pt x="1765300" y="2025965"/>
                  </a:cubicBezTo>
                  <a:cubicBezTo>
                    <a:pt x="1775500" y="2017040"/>
                    <a:pt x="1787059" y="2009723"/>
                    <a:pt x="1797050" y="2000565"/>
                  </a:cubicBezTo>
                  <a:cubicBezTo>
                    <a:pt x="1812496" y="1986406"/>
                    <a:pt x="1824737" y="1968687"/>
                    <a:pt x="1841500" y="1956115"/>
                  </a:cubicBezTo>
                  <a:cubicBezTo>
                    <a:pt x="1849967" y="1949765"/>
                    <a:pt x="1859869" y="1944975"/>
                    <a:pt x="1866900" y="1937065"/>
                  </a:cubicBezTo>
                  <a:cubicBezTo>
                    <a:pt x="1877041" y="1925657"/>
                    <a:pt x="1881507" y="1909758"/>
                    <a:pt x="1892300" y="1898965"/>
                  </a:cubicBezTo>
                  <a:cubicBezTo>
                    <a:pt x="1898993" y="1892272"/>
                    <a:pt x="1910374" y="1892259"/>
                    <a:pt x="1917700" y="1886265"/>
                  </a:cubicBezTo>
                  <a:cubicBezTo>
                    <a:pt x="1933917" y="1872996"/>
                    <a:pt x="1944715" y="1853438"/>
                    <a:pt x="1962150" y="1841815"/>
                  </a:cubicBezTo>
                  <a:cubicBezTo>
                    <a:pt x="1968500" y="1837582"/>
                    <a:pt x="1974500" y="1832769"/>
                    <a:pt x="1981200" y="1829115"/>
                  </a:cubicBezTo>
                  <a:cubicBezTo>
                    <a:pt x="1997820" y="1820049"/>
                    <a:pt x="2015766" y="1813455"/>
                    <a:pt x="2032000" y="1803715"/>
                  </a:cubicBezTo>
                  <a:cubicBezTo>
                    <a:pt x="2042583" y="1797365"/>
                    <a:pt x="2053481" y="1791511"/>
                    <a:pt x="2063750" y="1784665"/>
                  </a:cubicBezTo>
                  <a:cubicBezTo>
                    <a:pt x="2072556" y="1778794"/>
                    <a:pt x="2079961" y="1770866"/>
                    <a:pt x="2089150" y="1765615"/>
                  </a:cubicBezTo>
                  <a:cubicBezTo>
                    <a:pt x="2109697" y="1753874"/>
                    <a:pt x="2131483" y="1744448"/>
                    <a:pt x="2152650" y="1733865"/>
                  </a:cubicBezTo>
                  <a:cubicBezTo>
                    <a:pt x="2161117" y="1729632"/>
                    <a:pt x="2169261" y="1724681"/>
                    <a:pt x="2178050" y="1721165"/>
                  </a:cubicBezTo>
                  <a:cubicBezTo>
                    <a:pt x="2188633" y="1716932"/>
                    <a:pt x="2199836" y="1714001"/>
                    <a:pt x="2209800" y="1708465"/>
                  </a:cubicBezTo>
                  <a:cubicBezTo>
                    <a:pt x="2219051" y="1703325"/>
                    <a:pt x="2226394" y="1695286"/>
                    <a:pt x="2235200" y="1689415"/>
                  </a:cubicBezTo>
                  <a:cubicBezTo>
                    <a:pt x="2245469" y="1682569"/>
                    <a:pt x="2256115" y="1676275"/>
                    <a:pt x="2266950" y="1670365"/>
                  </a:cubicBezTo>
                  <a:cubicBezTo>
                    <a:pt x="2279415" y="1663566"/>
                    <a:pt x="2292785" y="1658469"/>
                    <a:pt x="2305050" y="1651315"/>
                  </a:cubicBezTo>
                  <a:cubicBezTo>
                    <a:pt x="2318234" y="1643624"/>
                    <a:pt x="2329966" y="1633606"/>
                    <a:pt x="2343150" y="1625915"/>
                  </a:cubicBezTo>
                  <a:cubicBezTo>
                    <a:pt x="2470469" y="1551646"/>
                    <a:pt x="2280038" y="1671103"/>
                    <a:pt x="2425700" y="1581465"/>
                  </a:cubicBezTo>
                  <a:cubicBezTo>
                    <a:pt x="2438699" y="1573465"/>
                    <a:pt x="2450457" y="1563478"/>
                    <a:pt x="2463800" y="1556065"/>
                  </a:cubicBezTo>
                  <a:cubicBezTo>
                    <a:pt x="2488624" y="1542274"/>
                    <a:pt x="2514600" y="1530665"/>
                    <a:pt x="2540000" y="1517965"/>
                  </a:cubicBezTo>
                  <a:cubicBezTo>
                    <a:pt x="2552700" y="1511615"/>
                    <a:pt x="2565772" y="1505960"/>
                    <a:pt x="2578100" y="1498915"/>
                  </a:cubicBezTo>
                  <a:cubicBezTo>
                    <a:pt x="2655425" y="1454729"/>
                    <a:pt x="2607286" y="1481147"/>
                    <a:pt x="2724150" y="1422715"/>
                  </a:cubicBezTo>
                  <a:cubicBezTo>
                    <a:pt x="2736850" y="1416365"/>
                    <a:pt x="2749067" y="1408938"/>
                    <a:pt x="2762250" y="1403665"/>
                  </a:cubicBezTo>
                  <a:cubicBezTo>
                    <a:pt x="2772833" y="1399432"/>
                    <a:pt x="2783186" y="1394570"/>
                    <a:pt x="2794000" y="1390965"/>
                  </a:cubicBezTo>
                  <a:cubicBezTo>
                    <a:pt x="2802279" y="1388205"/>
                    <a:pt x="2811228" y="1387679"/>
                    <a:pt x="2819400" y="1384615"/>
                  </a:cubicBezTo>
                  <a:cubicBezTo>
                    <a:pt x="2828263" y="1381291"/>
                    <a:pt x="2836150" y="1375760"/>
                    <a:pt x="2844800" y="1371915"/>
                  </a:cubicBezTo>
                  <a:cubicBezTo>
                    <a:pt x="2855216" y="1367286"/>
                    <a:pt x="2866355" y="1364313"/>
                    <a:pt x="2876550" y="1359215"/>
                  </a:cubicBezTo>
                  <a:cubicBezTo>
                    <a:pt x="2887589" y="1353695"/>
                    <a:pt x="2897511" y="1346159"/>
                    <a:pt x="2908300" y="1340165"/>
                  </a:cubicBezTo>
                  <a:cubicBezTo>
                    <a:pt x="2916575" y="1335568"/>
                    <a:pt x="2925673" y="1332482"/>
                    <a:pt x="2933700" y="1327465"/>
                  </a:cubicBezTo>
                  <a:cubicBezTo>
                    <a:pt x="2942675" y="1321856"/>
                    <a:pt x="2951065" y="1315303"/>
                    <a:pt x="2959100" y="1308415"/>
                  </a:cubicBezTo>
                  <a:cubicBezTo>
                    <a:pt x="2965918" y="1302571"/>
                    <a:pt x="2970535" y="1294125"/>
                    <a:pt x="2978150" y="1289365"/>
                  </a:cubicBezTo>
                  <a:cubicBezTo>
                    <a:pt x="2987816" y="1283324"/>
                    <a:pt x="2999317" y="1280898"/>
                    <a:pt x="3009900" y="1276665"/>
                  </a:cubicBezTo>
                  <a:cubicBezTo>
                    <a:pt x="3040141" y="1231303"/>
                    <a:pt x="3031598" y="1253373"/>
                    <a:pt x="3041650" y="1213165"/>
                  </a:cubicBezTo>
                  <a:cubicBezTo>
                    <a:pt x="3039533" y="1200465"/>
                    <a:pt x="3041058" y="1186581"/>
                    <a:pt x="3035300" y="1175065"/>
                  </a:cubicBezTo>
                  <a:cubicBezTo>
                    <a:pt x="3022063" y="1148592"/>
                    <a:pt x="3001765" y="1147461"/>
                    <a:pt x="2978150" y="1136965"/>
                  </a:cubicBezTo>
                  <a:cubicBezTo>
                    <a:pt x="2969500" y="1133120"/>
                    <a:pt x="2961217" y="1128498"/>
                    <a:pt x="2952750" y="1124265"/>
                  </a:cubicBezTo>
                  <a:cubicBezTo>
                    <a:pt x="2929903" y="1089995"/>
                    <a:pt x="2952063" y="1114787"/>
                    <a:pt x="2901950" y="1092515"/>
                  </a:cubicBezTo>
                  <a:cubicBezTo>
                    <a:pt x="2894976" y="1089415"/>
                    <a:pt x="2889726" y="1083228"/>
                    <a:pt x="2882900" y="1079815"/>
                  </a:cubicBezTo>
                  <a:cubicBezTo>
                    <a:pt x="2872705" y="1074717"/>
                    <a:pt x="2861345" y="1072213"/>
                    <a:pt x="2851150" y="1067115"/>
                  </a:cubicBezTo>
                  <a:cubicBezTo>
                    <a:pt x="2820453" y="1051767"/>
                    <a:pt x="2820589" y="1047627"/>
                    <a:pt x="2794000" y="1029015"/>
                  </a:cubicBezTo>
                  <a:cubicBezTo>
                    <a:pt x="2781496" y="1020262"/>
                    <a:pt x="2767819" y="1013150"/>
                    <a:pt x="2755900" y="1003615"/>
                  </a:cubicBezTo>
                  <a:cubicBezTo>
                    <a:pt x="2687646" y="949011"/>
                    <a:pt x="2775945" y="1005482"/>
                    <a:pt x="2698750" y="959165"/>
                  </a:cubicBezTo>
                  <a:cubicBezTo>
                    <a:pt x="2690283" y="948582"/>
                    <a:pt x="2682354" y="937545"/>
                    <a:pt x="2673350" y="927415"/>
                  </a:cubicBezTo>
                  <a:cubicBezTo>
                    <a:pt x="2654897" y="906655"/>
                    <a:pt x="2642379" y="900878"/>
                    <a:pt x="2628900" y="876615"/>
                  </a:cubicBezTo>
                  <a:cubicBezTo>
                    <a:pt x="2623364" y="866651"/>
                    <a:pt x="2621298" y="855060"/>
                    <a:pt x="2616200" y="844865"/>
                  </a:cubicBezTo>
                  <a:cubicBezTo>
                    <a:pt x="2610680" y="833826"/>
                    <a:pt x="2602670" y="824154"/>
                    <a:pt x="2597150" y="813115"/>
                  </a:cubicBezTo>
                  <a:cubicBezTo>
                    <a:pt x="2592052" y="802920"/>
                    <a:pt x="2589167" y="791742"/>
                    <a:pt x="2584450" y="781365"/>
                  </a:cubicBezTo>
                  <a:cubicBezTo>
                    <a:pt x="2578574" y="768439"/>
                    <a:pt x="2570497" y="756518"/>
                    <a:pt x="2565400" y="743265"/>
                  </a:cubicBezTo>
                  <a:cubicBezTo>
                    <a:pt x="2554799" y="715702"/>
                    <a:pt x="2548629" y="675627"/>
                    <a:pt x="2540000" y="648015"/>
                  </a:cubicBezTo>
                  <a:cubicBezTo>
                    <a:pt x="2524204" y="597467"/>
                    <a:pt x="2520129" y="600159"/>
                    <a:pt x="2501900" y="552765"/>
                  </a:cubicBezTo>
                  <a:cubicBezTo>
                    <a:pt x="2497094" y="540270"/>
                    <a:pt x="2492878" y="527537"/>
                    <a:pt x="2489200" y="514665"/>
                  </a:cubicBezTo>
                  <a:cubicBezTo>
                    <a:pt x="2484405" y="497882"/>
                    <a:pt x="2480157" y="480932"/>
                    <a:pt x="2476500" y="463865"/>
                  </a:cubicBezTo>
                  <a:cubicBezTo>
                    <a:pt x="2453146" y="354879"/>
                    <a:pt x="2483826" y="480470"/>
                    <a:pt x="2463800" y="400365"/>
                  </a:cubicBezTo>
                  <a:cubicBezTo>
                    <a:pt x="2461683" y="379198"/>
                    <a:pt x="2461622" y="357724"/>
                    <a:pt x="2457450" y="336865"/>
                  </a:cubicBezTo>
                  <a:cubicBezTo>
                    <a:pt x="2455215" y="325688"/>
                    <a:pt x="2448355" y="315929"/>
                    <a:pt x="2444750" y="305115"/>
                  </a:cubicBezTo>
                  <a:cubicBezTo>
                    <a:pt x="2439877" y="290496"/>
                    <a:pt x="2437582" y="275047"/>
                    <a:pt x="2432050" y="260665"/>
                  </a:cubicBezTo>
                  <a:cubicBezTo>
                    <a:pt x="2418936" y="226569"/>
                    <a:pt x="2378763" y="167068"/>
                    <a:pt x="2362200" y="146365"/>
                  </a:cubicBezTo>
                  <a:cubicBezTo>
                    <a:pt x="2350919" y="132264"/>
                    <a:pt x="2327302" y="100346"/>
                    <a:pt x="2311400" y="89215"/>
                  </a:cubicBezTo>
                  <a:cubicBezTo>
                    <a:pt x="2299768" y="81072"/>
                    <a:pt x="2285565" y="77319"/>
                    <a:pt x="2273300" y="70165"/>
                  </a:cubicBezTo>
                  <a:cubicBezTo>
                    <a:pt x="2236542" y="48723"/>
                    <a:pt x="2233647" y="37154"/>
                    <a:pt x="2190750" y="25715"/>
                  </a:cubicBezTo>
                  <a:cubicBezTo>
                    <a:pt x="2174261" y="21318"/>
                    <a:pt x="2156883" y="21482"/>
                    <a:pt x="2139950" y="19365"/>
                  </a:cubicBezTo>
                  <a:cubicBezTo>
                    <a:pt x="2127250" y="15132"/>
                    <a:pt x="2115008" y="9132"/>
                    <a:pt x="2101850" y="6665"/>
                  </a:cubicBezTo>
                  <a:cubicBezTo>
                    <a:pt x="2014655" y="-9684"/>
                    <a:pt x="1896786" y="8642"/>
                    <a:pt x="1822450" y="13015"/>
                  </a:cubicBezTo>
                  <a:cubicBezTo>
                    <a:pt x="1805517" y="17248"/>
                    <a:pt x="1787540" y="18492"/>
                    <a:pt x="1771650" y="25715"/>
                  </a:cubicBezTo>
                  <a:cubicBezTo>
                    <a:pt x="1740579" y="39838"/>
                    <a:pt x="1714439" y="63839"/>
                    <a:pt x="1682750" y="76515"/>
                  </a:cubicBezTo>
                  <a:cubicBezTo>
                    <a:pt x="1672167" y="80748"/>
                    <a:pt x="1660964" y="83679"/>
                    <a:pt x="1651000" y="89215"/>
                  </a:cubicBezTo>
                  <a:cubicBezTo>
                    <a:pt x="1641749" y="94355"/>
                    <a:pt x="1634575" y="102656"/>
                    <a:pt x="1625600" y="108265"/>
                  </a:cubicBezTo>
                  <a:cubicBezTo>
                    <a:pt x="1600856" y="123730"/>
                    <a:pt x="1597727" y="121460"/>
                    <a:pt x="1568450" y="127315"/>
                  </a:cubicBezTo>
                  <a:cubicBezTo>
                    <a:pt x="1491267" y="173625"/>
                    <a:pt x="1588794" y="118838"/>
                    <a:pt x="1492250" y="159065"/>
                  </a:cubicBezTo>
                  <a:cubicBezTo>
                    <a:pt x="1416549" y="190607"/>
                    <a:pt x="1502944" y="169626"/>
                    <a:pt x="1428750" y="184465"/>
                  </a:cubicBezTo>
                  <a:cubicBezTo>
                    <a:pt x="1416050" y="190815"/>
                    <a:pt x="1402655" y="195933"/>
                    <a:pt x="1390650" y="203515"/>
                  </a:cubicBezTo>
                  <a:cubicBezTo>
                    <a:pt x="1362354" y="221386"/>
                    <a:pt x="1339174" y="248236"/>
                    <a:pt x="1308100" y="260665"/>
                  </a:cubicBezTo>
                  <a:cubicBezTo>
                    <a:pt x="1286933" y="269132"/>
                    <a:pt x="1263568" y="273419"/>
                    <a:pt x="1244600" y="286065"/>
                  </a:cubicBezTo>
                  <a:cubicBezTo>
                    <a:pt x="1238250" y="290298"/>
                    <a:pt x="1232376" y="295352"/>
                    <a:pt x="1225550" y="298765"/>
                  </a:cubicBezTo>
                  <a:cubicBezTo>
                    <a:pt x="1211035" y="306023"/>
                    <a:pt x="1189241" y="307842"/>
                    <a:pt x="1174750" y="311465"/>
                  </a:cubicBezTo>
                  <a:cubicBezTo>
                    <a:pt x="1168256" y="313088"/>
                    <a:pt x="1162136" y="315976"/>
                    <a:pt x="1155700" y="317815"/>
                  </a:cubicBezTo>
                  <a:cubicBezTo>
                    <a:pt x="1147309" y="320213"/>
                    <a:pt x="1138691" y="321767"/>
                    <a:pt x="1130300" y="324165"/>
                  </a:cubicBezTo>
                  <a:cubicBezTo>
                    <a:pt x="1123864" y="326004"/>
                    <a:pt x="1117686" y="328676"/>
                    <a:pt x="1111250" y="330515"/>
                  </a:cubicBezTo>
                  <a:cubicBezTo>
                    <a:pt x="1102859" y="332913"/>
                    <a:pt x="1094241" y="334467"/>
                    <a:pt x="1085850" y="336865"/>
                  </a:cubicBezTo>
                  <a:cubicBezTo>
                    <a:pt x="1048608" y="347506"/>
                    <a:pt x="1084856" y="337362"/>
                    <a:pt x="1047750" y="355915"/>
                  </a:cubicBezTo>
                  <a:cubicBezTo>
                    <a:pt x="1037555" y="361013"/>
                    <a:pt x="1026195" y="363517"/>
                    <a:pt x="1016000" y="368615"/>
                  </a:cubicBezTo>
                  <a:cubicBezTo>
                    <a:pt x="1009174" y="372028"/>
                    <a:pt x="1003300" y="377082"/>
                    <a:pt x="996950" y="381315"/>
                  </a:cubicBezTo>
                  <a:lnTo>
                    <a:pt x="971550" y="381315"/>
                  </a:ln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55D8322-B8B6-4B0F-AC77-758B500A1C66}"/>
                </a:ext>
              </a:extLst>
            </p:cNvPr>
            <p:cNvSpPr/>
            <p:nvPr/>
          </p:nvSpPr>
          <p:spPr>
            <a:xfrm>
              <a:off x="4174289" y="5089525"/>
              <a:ext cx="1153639" cy="1384300"/>
            </a:xfrm>
            <a:custGeom>
              <a:avLst/>
              <a:gdLst>
                <a:gd name="connsiteX0" fmla="*/ 32586 w 1153639"/>
                <a:gd name="connsiteY0" fmla="*/ 457200 h 1384300"/>
                <a:gd name="connsiteX1" fmla="*/ 29411 w 1153639"/>
                <a:gd name="connsiteY1" fmla="*/ 441325 h 1384300"/>
                <a:gd name="connsiteX2" fmla="*/ 26236 w 1153639"/>
                <a:gd name="connsiteY2" fmla="*/ 406400 h 1384300"/>
                <a:gd name="connsiteX3" fmla="*/ 16711 w 1153639"/>
                <a:gd name="connsiteY3" fmla="*/ 377825 h 1384300"/>
                <a:gd name="connsiteX4" fmla="*/ 4011 w 1153639"/>
                <a:gd name="connsiteY4" fmla="*/ 333375 h 1384300"/>
                <a:gd name="connsiteX5" fmla="*/ 7186 w 1153639"/>
                <a:gd name="connsiteY5" fmla="*/ 254000 h 1384300"/>
                <a:gd name="connsiteX6" fmla="*/ 70686 w 1153639"/>
                <a:gd name="connsiteY6" fmla="*/ 212725 h 1384300"/>
                <a:gd name="connsiteX7" fmla="*/ 105611 w 1153639"/>
                <a:gd name="connsiteY7" fmla="*/ 203200 h 1384300"/>
                <a:gd name="connsiteX8" fmla="*/ 223086 w 1153639"/>
                <a:gd name="connsiteY8" fmla="*/ 190500 h 1384300"/>
                <a:gd name="connsiteX9" fmla="*/ 251661 w 1153639"/>
                <a:gd name="connsiteY9" fmla="*/ 187325 h 1384300"/>
                <a:gd name="connsiteX10" fmla="*/ 302461 w 1153639"/>
                <a:gd name="connsiteY10" fmla="*/ 177800 h 1384300"/>
                <a:gd name="connsiteX11" fmla="*/ 378661 w 1153639"/>
                <a:gd name="connsiteY11" fmla="*/ 161925 h 1384300"/>
                <a:gd name="connsiteX12" fmla="*/ 413586 w 1153639"/>
                <a:gd name="connsiteY12" fmla="*/ 130175 h 1384300"/>
                <a:gd name="connsiteX13" fmla="*/ 432636 w 1153639"/>
                <a:gd name="connsiteY13" fmla="*/ 107950 h 1384300"/>
                <a:gd name="connsiteX14" fmla="*/ 492961 w 1153639"/>
                <a:gd name="connsiteY14" fmla="*/ 60325 h 1384300"/>
                <a:gd name="connsiteX15" fmla="*/ 515186 w 1153639"/>
                <a:gd name="connsiteY15" fmla="*/ 41275 h 1384300"/>
                <a:gd name="connsiteX16" fmla="*/ 556461 w 1153639"/>
                <a:gd name="connsiteY16" fmla="*/ 15875 h 1384300"/>
                <a:gd name="connsiteX17" fmla="*/ 578686 w 1153639"/>
                <a:gd name="connsiteY17" fmla="*/ 6350 h 1384300"/>
                <a:gd name="connsiteX18" fmla="*/ 607261 w 1153639"/>
                <a:gd name="connsiteY18" fmla="*/ 3175 h 1384300"/>
                <a:gd name="connsiteX19" fmla="*/ 632661 w 1153639"/>
                <a:gd name="connsiteY19" fmla="*/ 0 h 1384300"/>
                <a:gd name="connsiteX20" fmla="*/ 686636 w 1153639"/>
                <a:gd name="connsiteY20" fmla="*/ 9525 h 1384300"/>
                <a:gd name="connsiteX21" fmla="*/ 712036 w 1153639"/>
                <a:gd name="connsiteY21" fmla="*/ 15875 h 1384300"/>
                <a:gd name="connsiteX22" fmla="*/ 791411 w 1153639"/>
                <a:gd name="connsiteY22" fmla="*/ 57150 h 1384300"/>
                <a:gd name="connsiteX23" fmla="*/ 810461 w 1153639"/>
                <a:gd name="connsiteY23" fmla="*/ 69850 h 1384300"/>
                <a:gd name="connsiteX24" fmla="*/ 842211 w 1153639"/>
                <a:gd name="connsiteY24" fmla="*/ 82550 h 1384300"/>
                <a:gd name="connsiteX25" fmla="*/ 854911 w 1153639"/>
                <a:gd name="connsiteY25" fmla="*/ 85725 h 1384300"/>
                <a:gd name="connsiteX26" fmla="*/ 873961 w 1153639"/>
                <a:gd name="connsiteY26" fmla="*/ 92075 h 1384300"/>
                <a:gd name="connsiteX27" fmla="*/ 937461 w 1153639"/>
                <a:gd name="connsiteY27" fmla="*/ 88900 h 1384300"/>
                <a:gd name="connsiteX28" fmla="*/ 950161 w 1153639"/>
                <a:gd name="connsiteY28" fmla="*/ 82550 h 1384300"/>
                <a:gd name="connsiteX29" fmla="*/ 966036 w 1153639"/>
                <a:gd name="connsiteY29" fmla="*/ 76200 h 1384300"/>
                <a:gd name="connsiteX30" fmla="*/ 994611 w 1153639"/>
                <a:gd name="connsiteY30" fmla="*/ 66675 h 1384300"/>
                <a:gd name="connsiteX31" fmla="*/ 1020011 w 1153639"/>
                <a:gd name="connsiteY31" fmla="*/ 57150 h 1384300"/>
                <a:gd name="connsiteX32" fmla="*/ 1032711 w 1153639"/>
                <a:gd name="connsiteY32" fmla="*/ 50800 h 1384300"/>
                <a:gd name="connsiteX33" fmla="*/ 1064461 w 1153639"/>
                <a:gd name="connsiteY33" fmla="*/ 44450 h 1384300"/>
                <a:gd name="connsiteX34" fmla="*/ 1105736 w 1153639"/>
                <a:gd name="connsiteY34" fmla="*/ 47625 h 1384300"/>
                <a:gd name="connsiteX35" fmla="*/ 1112086 w 1153639"/>
                <a:gd name="connsiteY35" fmla="*/ 57150 h 1384300"/>
                <a:gd name="connsiteX36" fmla="*/ 1121611 w 1153639"/>
                <a:gd name="connsiteY36" fmla="*/ 63500 h 1384300"/>
                <a:gd name="connsiteX37" fmla="*/ 1131136 w 1153639"/>
                <a:gd name="connsiteY37" fmla="*/ 101600 h 1384300"/>
                <a:gd name="connsiteX38" fmla="*/ 1143836 w 1153639"/>
                <a:gd name="connsiteY38" fmla="*/ 139700 h 1384300"/>
                <a:gd name="connsiteX39" fmla="*/ 1147011 w 1153639"/>
                <a:gd name="connsiteY39" fmla="*/ 161925 h 1384300"/>
                <a:gd name="connsiteX40" fmla="*/ 1153361 w 1153639"/>
                <a:gd name="connsiteY40" fmla="*/ 190500 h 1384300"/>
                <a:gd name="connsiteX41" fmla="*/ 1150186 w 1153639"/>
                <a:gd name="connsiteY41" fmla="*/ 263525 h 1384300"/>
                <a:gd name="connsiteX42" fmla="*/ 1140661 w 1153639"/>
                <a:gd name="connsiteY42" fmla="*/ 285750 h 1384300"/>
                <a:gd name="connsiteX43" fmla="*/ 1127961 w 1153639"/>
                <a:gd name="connsiteY43" fmla="*/ 295275 h 1384300"/>
                <a:gd name="connsiteX44" fmla="*/ 1112086 w 1153639"/>
                <a:gd name="connsiteY44" fmla="*/ 320675 h 1384300"/>
                <a:gd name="connsiteX45" fmla="*/ 1099386 w 1153639"/>
                <a:gd name="connsiteY45" fmla="*/ 333375 h 1384300"/>
                <a:gd name="connsiteX46" fmla="*/ 1093036 w 1153639"/>
                <a:gd name="connsiteY46" fmla="*/ 342900 h 1384300"/>
                <a:gd name="connsiteX47" fmla="*/ 1073986 w 1153639"/>
                <a:gd name="connsiteY47" fmla="*/ 352425 h 1384300"/>
                <a:gd name="connsiteX48" fmla="*/ 1010486 w 1153639"/>
                <a:gd name="connsiteY48" fmla="*/ 374650 h 1384300"/>
                <a:gd name="connsiteX49" fmla="*/ 953336 w 1153639"/>
                <a:gd name="connsiteY49" fmla="*/ 393700 h 1384300"/>
                <a:gd name="connsiteX50" fmla="*/ 873961 w 1153639"/>
                <a:gd name="connsiteY50" fmla="*/ 412750 h 1384300"/>
                <a:gd name="connsiteX51" fmla="*/ 785061 w 1153639"/>
                <a:gd name="connsiteY51" fmla="*/ 454025 h 1384300"/>
                <a:gd name="connsiteX52" fmla="*/ 750136 w 1153639"/>
                <a:gd name="connsiteY52" fmla="*/ 476250 h 1384300"/>
                <a:gd name="connsiteX53" fmla="*/ 683461 w 1153639"/>
                <a:gd name="connsiteY53" fmla="*/ 533400 h 1384300"/>
                <a:gd name="connsiteX54" fmla="*/ 632661 w 1153639"/>
                <a:gd name="connsiteY54" fmla="*/ 581025 h 1384300"/>
                <a:gd name="connsiteX55" fmla="*/ 594561 w 1153639"/>
                <a:gd name="connsiteY55" fmla="*/ 654050 h 1384300"/>
                <a:gd name="connsiteX56" fmla="*/ 600911 w 1153639"/>
                <a:gd name="connsiteY56" fmla="*/ 752475 h 1384300"/>
                <a:gd name="connsiteX57" fmla="*/ 619961 w 1153639"/>
                <a:gd name="connsiteY57" fmla="*/ 755650 h 1384300"/>
                <a:gd name="connsiteX58" fmla="*/ 651711 w 1153639"/>
                <a:gd name="connsiteY58" fmla="*/ 762000 h 1384300"/>
                <a:gd name="connsiteX59" fmla="*/ 769186 w 1153639"/>
                <a:gd name="connsiteY59" fmla="*/ 768350 h 1384300"/>
                <a:gd name="connsiteX60" fmla="*/ 800936 w 1153639"/>
                <a:gd name="connsiteY60" fmla="*/ 777875 h 1384300"/>
                <a:gd name="connsiteX61" fmla="*/ 826336 w 1153639"/>
                <a:gd name="connsiteY61" fmla="*/ 796925 h 1384300"/>
                <a:gd name="connsiteX62" fmla="*/ 880311 w 1153639"/>
                <a:gd name="connsiteY62" fmla="*/ 844550 h 1384300"/>
                <a:gd name="connsiteX63" fmla="*/ 905711 w 1153639"/>
                <a:gd name="connsiteY63" fmla="*/ 869950 h 1384300"/>
                <a:gd name="connsiteX64" fmla="*/ 924761 w 1153639"/>
                <a:gd name="connsiteY64" fmla="*/ 904875 h 1384300"/>
                <a:gd name="connsiteX65" fmla="*/ 934286 w 1153639"/>
                <a:gd name="connsiteY65" fmla="*/ 930275 h 1384300"/>
                <a:gd name="connsiteX66" fmla="*/ 940636 w 1153639"/>
                <a:gd name="connsiteY66" fmla="*/ 965200 h 1384300"/>
                <a:gd name="connsiteX67" fmla="*/ 946986 w 1153639"/>
                <a:gd name="connsiteY67" fmla="*/ 1054100 h 1384300"/>
                <a:gd name="connsiteX68" fmla="*/ 943811 w 1153639"/>
                <a:gd name="connsiteY68" fmla="*/ 1133475 h 1384300"/>
                <a:gd name="connsiteX69" fmla="*/ 934286 w 1153639"/>
                <a:gd name="connsiteY69" fmla="*/ 1174750 h 1384300"/>
                <a:gd name="connsiteX70" fmla="*/ 927936 w 1153639"/>
                <a:gd name="connsiteY70" fmla="*/ 1212850 h 1384300"/>
                <a:gd name="connsiteX71" fmla="*/ 924761 w 1153639"/>
                <a:gd name="connsiteY71" fmla="*/ 1238250 h 1384300"/>
                <a:gd name="connsiteX72" fmla="*/ 918411 w 1153639"/>
                <a:gd name="connsiteY72" fmla="*/ 1260475 h 1384300"/>
                <a:gd name="connsiteX73" fmla="*/ 908886 w 1153639"/>
                <a:gd name="connsiteY73" fmla="*/ 1285875 h 1384300"/>
                <a:gd name="connsiteX74" fmla="*/ 899361 w 1153639"/>
                <a:gd name="connsiteY74" fmla="*/ 1314450 h 1384300"/>
                <a:gd name="connsiteX75" fmla="*/ 889836 w 1153639"/>
                <a:gd name="connsiteY75" fmla="*/ 1317625 h 1384300"/>
                <a:gd name="connsiteX76" fmla="*/ 873961 w 1153639"/>
                <a:gd name="connsiteY76" fmla="*/ 1323975 h 1384300"/>
                <a:gd name="connsiteX77" fmla="*/ 800936 w 1153639"/>
                <a:gd name="connsiteY77" fmla="*/ 1336675 h 1384300"/>
                <a:gd name="connsiteX78" fmla="*/ 750136 w 1153639"/>
                <a:gd name="connsiteY78" fmla="*/ 1352550 h 1384300"/>
                <a:gd name="connsiteX79" fmla="*/ 721561 w 1153639"/>
                <a:gd name="connsiteY79" fmla="*/ 1358900 h 1384300"/>
                <a:gd name="connsiteX80" fmla="*/ 689811 w 1153639"/>
                <a:gd name="connsiteY80" fmla="*/ 1368425 h 1384300"/>
                <a:gd name="connsiteX81" fmla="*/ 619961 w 1153639"/>
                <a:gd name="connsiteY81" fmla="*/ 1381125 h 1384300"/>
                <a:gd name="connsiteX82" fmla="*/ 562811 w 1153639"/>
                <a:gd name="connsiteY82" fmla="*/ 1384300 h 1384300"/>
                <a:gd name="connsiteX83" fmla="*/ 397711 w 1153639"/>
                <a:gd name="connsiteY83" fmla="*/ 1374775 h 1384300"/>
                <a:gd name="connsiteX84" fmla="*/ 280236 w 1153639"/>
                <a:gd name="connsiteY84" fmla="*/ 1330325 h 1384300"/>
                <a:gd name="connsiteX85" fmla="*/ 235786 w 1153639"/>
                <a:gd name="connsiteY85" fmla="*/ 1308100 h 1384300"/>
                <a:gd name="connsiteX86" fmla="*/ 159586 w 1153639"/>
                <a:gd name="connsiteY86" fmla="*/ 1254125 h 1384300"/>
                <a:gd name="connsiteX87" fmla="*/ 64336 w 1153639"/>
                <a:gd name="connsiteY87" fmla="*/ 1162050 h 1384300"/>
                <a:gd name="connsiteX88" fmla="*/ 23061 w 1153639"/>
                <a:gd name="connsiteY88" fmla="*/ 1114425 h 1384300"/>
                <a:gd name="connsiteX89" fmla="*/ 4011 w 1153639"/>
                <a:gd name="connsiteY89" fmla="*/ 1054100 h 1384300"/>
                <a:gd name="connsiteX90" fmla="*/ 10361 w 1153639"/>
                <a:gd name="connsiteY90" fmla="*/ 923925 h 1384300"/>
                <a:gd name="connsiteX91" fmla="*/ 35761 w 1153639"/>
                <a:gd name="connsiteY91" fmla="*/ 892175 h 1384300"/>
                <a:gd name="connsiteX92" fmla="*/ 89736 w 1153639"/>
                <a:gd name="connsiteY92" fmla="*/ 850900 h 1384300"/>
                <a:gd name="connsiteX93" fmla="*/ 137361 w 1153639"/>
                <a:gd name="connsiteY93" fmla="*/ 800100 h 1384300"/>
                <a:gd name="connsiteX94" fmla="*/ 207211 w 1153639"/>
                <a:gd name="connsiteY94" fmla="*/ 727075 h 1384300"/>
                <a:gd name="connsiteX95" fmla="*/ 248486 w 1153639"/>
                <a:gd name="connsiteY95" fmla="*/ 660400 h 1384300"/>
                <a:gd name="connsiteX96" fmla="*/ 258011 w 1153639"/>
                <a:gd name="connsiteY96" fmla="*/ 628650 h 1384300"/>
                <a:gd name="connsiteX97" fmla="*/ 248486 w 1153639"/>
                <a:gd name="connsiteY97" fmla="*/ 539750 h 1384300"/>
                <a:gd name="connsiteX98" fmla="*/ 216736 w 1153639"/>
                <a:gd name="connsiteY98" fmla="*/ 498475 h 1384300"/>
                <a:gd name="connsiteX99" fmla="*/ 175461 w 1153639"/>
                <a:gd name="connsiteY99" fmla="*/ 476250 h 1384300"/>
                <a:gd name="connsiteX100" fmla="*/ 131011 w 1153639"/>
                <a:gd name="connsiteY100" fmla="*/ 460375 h 1384300"/>
                <a:gd name="connsiteX101" fmla="*/ 99261 w 1153639"/>
                <a:gd name="connsiteY101" fmla="*/ 450850 h 1384300"/>
                <a:gd name="connsiteX102" fmla="*/ 70686 w 1153639"/>
                <a:gd name="connsiteY102" fmla="*/ 438150 h 1384300"/>
                <a:gd name="connsiteX103" fmla="*/ 32586 w 1153639"/>
                <a:gd name="connsiteY103" fmla="*/ 457200 h 138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1153639" h="1384300">
                  <a:moveTo>
                    <a:pt x="32586" y="457200"/>
                  </a:moveTo>
                  <a:cubicBezTo>
                    <a:pt x="25707" y="457729"/>
                    <a:pt x="30080" y="446680"/>
                    <a:pt x="29411" y="441325"/>
                  </a:cubicBezTo>
                  <a:cubicBezTo>
                    <a:pt x="27961" y="429726"/>
                    <a:pt x="28529" y="417863"/>
                    <a:pt x="26236" y="406400"/>
                  </a:cubicBezTo>
                  <a:cubicBezTo>
                    <a:pt x="24267" y="396555"/>
                    <a:pt x="19634" y="387430"/>
                    <a:pt x="16711" y="377825"/>
                  </a:cubicBezTo>
                  <a:cubicBezTo>
                    <a:pt x="12224" y="363083"/>
                    <a:pt x="4011" y="333375"/>
                    <a:pt x="4011" y="333375"/>
                  </a:cubicBezTo>
                  <a:cubicBezTo>
                    <a:pt x="481" y="305139"/>
                    <a:pt x="-4179" y="284306"/>
                    <a:pt x="7186" y="254000"/>
                  </a:cubicBezTo>
                  <a:cubicBezTo>
                    <a:pt x="14844" y="233580"/>
                    <a:pt x="56465" y="218058"/>
                    <a:pt x="70686" y="212725"/>
                  </a:cubicBezTo>
                  <a:cubicBezTo>
                    <a:pt x="81985" y="208488"/>
                    <a:pt x="93844" y="205874"/>
                    <a:pt x="105611" y="203200"/>
                  </a:cubicBezTo>
                  <a:cubicBezTo>
                    <a:pt x="155303" y="191906"/>
                    <a:pt x="157627" y="197773"/>
                    <a:pt x="223086" y="190500"/>
                  </a:cubicBezTo>
                  <a:lnTo>
                    <a:pt x="251661" y="187325"/>
                  </a:lnTo>
                  <a:cubicBezTo>
                    <a:pt x="320176" y="170196"/>
                    <a:pt x="234341" y="190572"/>
                    <a:pt x="302461" y="177800"/>
                  </a:cubicBezTo>
                  <a:cubicBezTo>
                    <a:pt x="327962" y="173019"/>
                    <a:pt x="353261" y="167217"/>
                    <a:pt x="378661" y="161925"/>
                  </a:cubicBezTo>
                  <a:cubicBezTo>
                    <a:pt x="396257" y="147848"/>
                    <a:pt x="396756" y="148407"/>
                    <a:pt x="413586" y="130175"/>
                  </a:cubicBezTo>
                  <a:cubicBezTo>
                    <a:pt x="420204" y="123005"/>
                    <a:pt x="425542" y="114650"/>
                    <a:pt x="432636" y="107950"/>
                  </a:cubicBezTo>
                  <a:cubicBezTo>
                    <a:pt x="475317" y="67640"/>
                    <a:pt x="458612" y="87313"/>
                    <a:pt x="492961" y="60325"/>
                  </a:cubicBezTo>
                  <a:cubicBezTo>
                    <a:pt x="500633" y="54297"/>
                    <a:pt x="507514" y="47303"/>
                    <a:pt x="515186" y="41275"/>
                  </a:cubicBezTo>
                  <a:cubicBezTo>
                    <a:pt x="532881" y="27372"/>
                    <a:pt x="537306" y="24716"/>
                    <a:pt x="556461" y="15875"/>
                  </a:cubicBezTo>
                  <a:cubicBezTo>
                    <a:pt x="563779" y="12497"/>
                    <a:pt x="570867" y="8305"/>
                    <a:pt x="578686" y="6350"/>
                  </a:cubicBezTo>
                  <a:cubicBezTo>
                    <a:pt x="587983" y="4026"/>
                    <a:pt x="597743" y="4295"/>
                    <a:pt x="607261" y="3175"/>
                  </a:cubicBezTo>
                  <a:lnTo>
                    <a:pt x="632661" y="0"/>
                  </a:lnTo>
                  <a:cubicBezTo>
                    <a:pt x="663918" y="3907"/>
                    <a:pt x="654105" y="1871"/>
                    <a:pt x="686636" y="9525"/>
                  </a:cubicBezTo>
                  <a:cubicBezTo>
                    <a:pt x="695131" y="11524"/>
                    <a:pt x="703847" y="12858"/>
                    <a:pt x="712036" y="15875"/>
                  </a:cubicBezTo>
                  <a:cubicBezTo>
                    <a:pt x="734632" y="24200"/>
                    <a:pt x="773043" y="44905"/>
                    <a:pt x="791411" y="57150"/>
                  </a:cubicBezTo>
                  <a:cubicBezTo>
                    <a:pt x="797761" y="61383"/>
                    <a:pt x="803741" y="66232"/>
                    <a:pt x="810461" y="69850"/>
                  </a:cubicBezTo>
                  <a:cubicBezTo>
                    <a:pt x="816970" y="73355"/>
                    <a:pt x="832842" y="79873"/>
                    <a:pt x="842211" y="82550"/>
                  </a:cubicBezTo>
                  <a:cubicBezTo>
                    <a:pt x="846407" y="83749"/>
                    <a:pt x="850731" y="84471"/>
                    <a:pt x="854911" y="85725"/>
                  </a:cubicBezTo>
                  <a:cubicBezTo>
                    <a:pt x="861322" y="87648"/>
                    <a:pt x="867611" y="89958"/>
                    <a:pt x="873961" y="92075"/>
                  </a:cubicBezTo>
                  <a:cubicBezTo>
                    <a:pt x="895128" y="91017"/>
                    <a:pt x="916432" y="91529"/>
                    <a:pt x="937461" y="88900"/>
                  </a:cubicBezTo>
                  <a:cubicBezTo>
                    <a:pt x="942157" y="88313"/>
                    <a:pt x="945836" y="84472"/>
                    <a:pt x="950161" y="82550"/>
                  </a:cubicBezTo>
                  <a:cubicBezTo>
                    <a:pt x="955369" y="80235"/>
                    <a:pt x="960629" y="78002"/>
                    <a:pt x="966036" y="76200"/>
                  </a:cubicBezTo>
                  <a:cubicBezTo>
                    <a:pt x="984226" y="70137"/>
                    <a:pt x="974736" y="76613"/>
                    <a:pt x="994611" y="66675"/>
                  </a:cubicBezTo>
                  <a:cubicBezTo>
                    <a:pt x="1016412" y="55774"/>
                    <a:pt x="989383" y="63276"/>
                    <a:pt x="1020011" y="57150"/>
                  </a:cubicBezTo>
                  <a:cubicBezTo>
                    <a:pt x="1024244" y="55033"/>
                    <a:pt x="1028160" y="52100"/>
                    <a:pt x="1032711" y="50800"/>
                  </a:cubicBezTo>
                  <a:cubicBezTo>
                    <a:pt x="1043089" y="47835"/>
                    <a:pt x="1064461" y="44450"/>
                    <a:pt x="1064461" y="44450"/>
                  </a:cubicBezTo>
                  <a:cubicBezTo>
                    <a:pt x="1078219" y="45508"/>
                    <a:pt x="1092403" y="44070"/>
                    <a:pt x="1105736" y="47625"/>
                  </a:cubicBezTo>
                  <a:cubicBezTo>
                    <a:pt x="1109423" y="48608"/>
                    <a:pt x="1109388" y="54452"/>
                    <a:pt x="1112086" y="57150"/>
                  </a:cubicBezTo>
                  <a:cubicBezTo>
                    <a:pt x="1114784" y="59848"/>
                    <a:pt x="1118436" y="61383"/>
                    <a:pt x="1121611" y="63500"/>
                  </a:cubicBezTo>
                  <a:cubicBezTo>
                    <a:pt x="1125300" y="81943"/>
                    <a:pt x="1124728" y="81307"/>
                    <a:pt x="1131136" y="101600"/>
                  </a:cubicBezTo>
                  <a:cubicBezTo>
                    <a:pt x="1135167" y="114366"/>
                    <a:pt x="1143836" y="139700"/>
                    <a:pt x="1143836" y="139700"/>
                  </a:cubicBezTo>
                  <a:cubicBezTo>
                    <a:pt x="1144894" y="147108"/>
                    <a:pt x="1145632" y="154570"/>
                    <a:pt x="1147011" y="161925"/>
                  </a:cubicBezTo>
                  <a:cubicBezTo>
                    <a:pt x="1148809" y="171515"/>
                    <a:pt x="1153056" y="180747"/>
                    <a:pt x="1153361" y="190500"/>
                  </a:cubicBezTo>
                  <a:cubicBezTo>
                    <a:pt x="1154122" y="214853"/>
                    <a:pt x="1153406" y="239374"/>
                    <a:pt x="1150186" y="263525"/>
                  </a:cubicBezTo>
                  <a:cubicBezTo>
                    <a:pt x="1149121" y="271514"/>
                    <a:pt x="1145283" y="279147"/>
                    <a:pt x="1140661" y="285750"/>
                  </a:cubicBezTo>
                  <a:cubicBezTo>
                    <a:pt x="1137626" y="290085"/>
                    <a:pt x="1132194" y="292100"/>
                    <a:pt x="1127961" y="295275"/>
                  </a:cubicBezTo>
                  <a:cubicBezTo>
                    <a:pt x="1127010" y="296861"/>
                    <a:pt x="1115344" y="316874"/>
                    <a:pt x="1112086" y="320675"/>
                  </a:cubicBezTo>
                  <a:cubicBezTo>
                    <a:pt x="1108190" y="325221"/>
                    <a:pt x="1103282" y="328829"/>
                    <a:pt x="1099386" y="333375"/>
                  </a:cubicBezTo>
                  <a:cubicBezTo>
                    <a:pt x="1096903" y="336272"/>
                    <a:pt x="1096089" y="340610"/>
                    <a:pt x="1093036" y="342900"/>
                  </a:cubicBezTo>
                  <a:cubicBezTo>
                    <a:pt x="1087356" y="347160"/>
                    <a:pt x="1080419" y="349423"/>
                    <a:pt x="1073986" y="352425"/>
                  </a:cubicBezTo>
                  <a:cubicBezTo>
                    <a:pt x="1030664" y="372642"/>
                    <a:pt x="1059774" y="359354"/>
                    <a:pt x="1010486" y="374650"/>
                  </a:cubicBezTo>
                  <a:cubicBezTo>
                    <a:pt x="991308" y="380602"/>
                    <a:pt x="972862" y="389014"/>
                    <a:pt x="953336" y="393700"/>
                  </a:cubicBezTo>
                  <a:cubicBezTo>
                    <a:pt x="926878" y="400050"/>
                    <a:pt x="899038" y="402191"/>
                    <a:pt x="873961" y="412750"/>
                  </a:cubicBezTo>
                  <a:cubicBezTo>
                    <a:pt x="827290" y="432401"/>
                    <a:pt x="820874" y="432537"/>
                    <a:pt x="785061" y="454025"/>
                  </a:cubicBezTo>
                  <a:cubicBezTo>
                    <a:pt x="773228" y="461125"/>
                    <a:pt x="761010" y="467755"/>
                    <a:pt x="750136" y="476250"/>
                  </a:cubicBezTo>
                  <a:cubicBezTo>
                    <a:pt x="727069" y="494271"/>
                    <a:pt x="706879" y="515837"/>
                    <a:pt x="683461" y="533400"/>
                  </a:cubicBezTo>
                  <a:cubicBezTo>
                    <a:pt x="659260" y="551550"/>
                    <a:pt x="651371" y="554831"/>
                    <a:pt x="632661" y="581025"/>
                  </a:cubicBezTo>
                  <a:cubicBezTo>
                    <a:pt x="615255" y="605393"/>
                    <a:pt x="606724" y="627291"/>
                    <a:pt x="594561" y="654050"/>
                  </a:cubicBezTo>
                  <a:cubicBezTo>
                    <a:pt x="589233" y="691345"/>
                    <a:pt x="580293" y="715362"/>
                    <a:pt x="600911" y="752475"/>
                  </a:cubicBezTo>
                  <a:cubicBezTo>
                    <a:pt x="604037" y="758102"/>
                    <a:pt x="613634" y="754464"/>
                    <a:pt x="619961" y="755650"/>
                  </a:cubicBezTo>
                  <a:cubicBezTo>
                    <a:pt x="630569" y="757639"/>
                    <a:pt x="640957" y="761085"/>
                    <a:pt x="651711" y="762000"/>
                  </a:cubicBezTo>
                  <a:cubicBezTo>
                    <a:pt x="690785" y="765325"/>
                    <a:pt x="730028" y="766233"/>
                    <a:pt x="769186" y="768350"/>
                  </a:cubicBezTo>
                  <a:cubicBezTo>
                    <a:pt x="779769" y="771525"/>
                    <a:pt x="791053" y="772934"/>
                    <a:pt x="800936" y="777875"/>
                  </a:cubicBezTo>
                  <a:cubicBezTo>
                    <a:pt x="810402" y="782608"/>
                    <a:pt x="818232" y="790118"/>
                    <a:pt x="826336" y="796925"/>
                  </a:cubicBezTo>
                  <a:cubicBezTo>
                    <a:pt x="844708" y="812358"/>
                    <a:pt x="865322" y="825814"/>
                    <a:pt x="880311" y="844550"/>
                  </a:cubicBezTo>
                  <a:cubicBezTo>
                    <a:pt x="896317" y="864557"/>
                    <a:pt x="887590" y="856359"/>
                    <a:pt x="905711" y="869950"/>
                  </a:cubicBezTo>
                  <a:cubicBezTo>
                    <a:pt x="913550" y="883014"/>
                    <a:pt x="918619" y="890543"/>
                    <a:pt x="924761" y="904875"/>
                  </a:cubicBezTo>
                  <a:cubicBezTo>
                    <a:pt x="928323" y="913186"/>
                    <a:pt x="931111" y="921808"/>
                    <a:pt x="934286" y="930275"/>
                  </a:cubicBezTo>
                  <a:cubicBezTo>
                    <a:pt x="936403" y="941917"/>
                    <a:pt x="939168" y="953459"/>
                    <a:pt x="940636" y="965200"/>
                  </a:cubicBezTo>
                  <a:cubicBezTo>
                    <a:pt x="941892" y="975246"/>
                    <a:pt x="946513" y="1047004"/>
                    <a:pt x="946986" y="1054100"/>
                  </a:cubicBezTo>
                  <a:cubicBezTo>
                    <a:pt x="945928" y="1080558"/>
                    <a:pt x="946583" y="1107141"/>
                    <a:pt x="943811" y="1133475"/>
                  </a:cubicBezTo>
                  <a:cubicBezTo>
                    <a:pt x="942333" y="1147517"/>
                    <a:pt x="937055" y="1160904"/>
                    <a:pt x="934286" y="1174750"/>
                  </a:cubicBezTo>
                  <a:cubicBezTo>
                    <a:pt x="931761" y="1187375"/>
                    <a:pt x="929846" y="1200117"/>
                    <a:pt x="927936" y="1212850"/>
                  </a:cubicBezTo>
                  <a:cubicBezTo>
                    <a:pt x="926670" y="1221288"/>
                    <a:pt x="926434" y="1229883"/>
                    <a:pt x="924761" y="1238250"/>
                  </a:cubicBezTo>
                  <a:cubicBezTo>
                    <a:pt x="923250" y="1245805"/>
                    <a:pt x="920438" y="1253042"/>
                    <a:pt x="918411" y="1260475"/>
                  </a:cubicBezTo>
                  <a:cubicBezTo>
                    <a:pt x="907545" y="1300318"/>
                    <a:pt x="924285" y="1244812"/>
                    <a:pt x="908886" y="1285875"/>
                  </a:cubicBezTo>
                  <a:cubicBezTo>
                    <a:pt x="905595" y="1294651"/>
                    <a:pt x="905678" y="1306870"/>
                    <a:pt x="899361" y="1314450"/>
                  </a:cubicBezTo>
                  <a:cubicBezTo>
                    <a:pt x="897218" y="1317021"/>
                    <a:pt x="892970" y="1316450"/>
                    <a:pt x="889836" y="1317625"/>
                  </a:cubicBezTo>
                  <a:cubicBezTo>
                    <a:pt x="884500" y="1319626"/>
                    <a:pt x="879538" y="1322801"/>
                    <a:pt x="873961" y="1323975"/>
                  </a:cubicBezTo>
                  <a:cubicBezTo>
                    <a:pt x="773709" y="1345081"/>
                    <a:pt x="874203" y="1318358"/>
                    <a:pt x="800936" y="1336675"/>
                  </a:cubicBezTo>
                  <a:cubicBezTo>
                    <a:pt x="754970" y="1348167"/>
                    <a:pt x="804378" y="1337483"/>
                    <a:pt x="750136" y="1352550"/>
                  </a:cubicBezTo>
                  <a:cubicBezTo>
                    <a:pt x="740735" y="1355161"/>
                    <a:pt x="730997" y="1356417"/>
                    <a:pt x="721561" y="1358900"/>
                  </a:cubicBezTo>
                  <a:cubicBezTo>
                    <a:pt x="710875" y="1361712"/>
                    <a:pt x="700530" y="1365745"/>
                    <a:pt x="689811" y="1368425"/>
                  </a:cubicBezTo>
                  <a:cubicBezTo>
                    <a:pt x="678389" y="1371281"/>
                    <a:pt x="629397" y="1380181"/>
                    <a:pt x="619961" y="1381125"/>
                  </a:cubicBezTo>
                  <a:cubicBezTo>
                    <a:pt x="600976" y="1383023"/>
                    <a:pt x="581861" y="1383242"/>
                    <a:pt x="562811" y="1384300"/>
                  </a:cubicBezTo>
                  <a:cubicBezTo>
                    <a:pt x="507778" y="1381125"/>
                    <a:pt x="452519" y="1380677"/>
                    <a:pt x="397711" y="1374775"/>
                  </a:cubicBezTo>
                  <a:cubicBezTo>
                    <a:pt x="374530" y="1372279"/>
                    <a:pt x="284862" y="1332638"/>
                    <a:pt x="280236" y="1330325"/>
                  </a:cubicBezTo>
                  <a:cubicBezTo>
                    <a:pt x="265419" y="1322917"/>
                    <a:pt x="249792" y="1316946"/>
                    <a:pt x="235786" y="1308100"/>
                  </a:cubicBezTo>
                  <a:cubicBezTo>
                    <a:pt x="209469" y="1291479"/>
                    <a:pt x="182722" y="1274948"/>
                    <a:pt x="159586" y="1254125"/>
                  </a:cubicBezTo>
                  <a:cubicBezTo>
                    <a:pt x="105586" y="1205525"/>
                    <a:pt x="137904" y="1235618"/>
                    <a:pt x="64336" y="1162050"/>
                  </a:cubicBezTo>
                  <a:cubicBezTo>
                    <a:pt x="51727" y="1149441"/>
                    <a:pt x="31130" y="1132580"/>
                    <a:pt x="23061" y="1114425"/>
                  </a:cubicBezTo>
                  <a:cubicBezTo>
                    <a:pt x="17006" y="1100802"/>
                    <a:pt x="8812" y="1070902"/>
                    <a:pt x="4011" y="1054100"/>
                  </a:cubicBezTo>
                  <a:cubicBezTo>
                    <a:pt x="6128" y="1010708"/>
                    <a:pt x="5667" y="967114"/>
                    <a:pt x="10361" y="923925"/>
                  </a:cubicBezTo>
                  <a:cubicBezTo>
                    <a:pt x="11408" y="914297"/>
                    <a:pt x="30473" y="897056"/>
                    <a:pt x="35761" y="892175"/>
                  </a:cubicBezTo>
                  <a:cubicBezTo>
                    <a:pt x="112095" y="821713"/>
                    <a:pt x="8739" y="917604"/>
                    <a:pt x="89736" y="850900"/>
                  </a:cubicBezTo>
                  <a:cubicBezTo>
                    <a:pt x="110633" y="833691"/>
                    <a:pt x="118957" y="819341"/>
                    <a:pt x="137361" y="800100"/>
                  </a:cubicBezTo>
                  <a:cubicBezTo>
                    <a:pt x="143114" y="794085"/>
                    <a:pt x="195171" y="744533"/>
                    <a:pt x="207211" y="727075"/>
                  </a:cubicBezTo>
                  <a:cubicBezTo>
                    <a:pt x="222051" y="705557"/>
                    <a:pt x="240975" y="685437"/>
                    <a:pt x="248486" y="660400"/>
                  </a:cubicBezTo>
                  <a:lnTo>
                    <a:pt x="258011" y="628650"/>
                  </a:lnTo>
                  <a:cubicBezTo>
                    <a:pt x="254836" y="599017"/>
                    <a:pt x="254331" y="568974"/>
                    <a:pt x="248486" y="539750"/>
                  </a:cubicBezTo>
                  <a:cubicBezTo>
                    <a:pt x="245665" y="525646"/>
                    <a:pt x="226733" y="506806"/>
                    <a:pt x="216736" y="498475"/>
                  </a:cubicBezTo>
                  <a:cubicBezTo>
                    <a:pt x="200071" y="484587"/>
                    <a:pt x="195099" y="485314"/>
                    <a:pt x="175461" y="476250"/>
                  </a:cubicBezTo>
                  <a:cubicBezTo>
                    <a:pt x="139014" y="459428"/>
                    <a:pt x="175089" y="472619"/>
                    <a:pt x="131011" y="460375"/>
                  </a:cubicBezTo>
                  <a:cubicBezTo>
                    <a:pt x="120365" y="457418"/>
                    <a:pt x="109607" y="454730"/>
                    <a:pt x="99261" y="450850"/>
                  </a:cubicBezTo>
                  <a:cubicBezTo>
                    <a:pt x="97336" y="450128"/>
                    <a:pt x="77462" y="438715"/>
                    <a:pt x="70686" y="438150"/>
                  </a:cubicBezTo>
                  <a:cubicBezTo>
                    <a:pt x="61194" y="437359"/>
                    <a:pt x="39465" y="456671"/>
                    <a:pt x="32586" y="457200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FA077ABE-2B8B-477B-96D9-99319BBAE808}"/>
                </a:ext>
              </a:extLst>
            </p:cNvPr>
            <p:cNvSpPr/>
            <p:nvPr/>
          </p:nvSpPr>
          <p:spPr>
            <a:xfrm>
              <a:off x="1881442" y="4749800"/>
              <a:ext cx="506158" cy="612775"/>
            </a:xfrm>
            <a:custGeom>
              <a:avLst/>
              <a:gdLst>
                <a:gd name="connsiteX0" fmla="*/ 17208 w 506158"/>
                <a:gd name="connsiteY0" fmla="*/ 546100 h 612775"/>
                <a:gd name="connsiteX1" fmla="*/ 64833 w 506158"/>
                <a:gd name="connsiteY1" fmla="*/ 527050 h 612775"/>
                <a:gd name="connsiteX2" fmla="*/ 93408 w 506158"/>
                <a:gd name="connsiteY2" fmla="*/ 514350 h 612775"/>
                <a:gd name="connsiteX3" fmla="*/ 118808 w 506158"/>
                <a:gd name="connsiteY3" fmla="*/ 508000 h 612775"/>
                <a:gd name="connsiteX4" fmla="*/ 144208 w 506158"/>
                <a:gd name="connsiteY4" fmla="*/ 498475 h 612775"/>
                <a:gd name="connsiteX5" fmla="*/ 185483 w 506158"/>
                <a:gd name="connsiteY5" fmla="*/ 457200 h 612775"/>
                <a:gd name="connsiteX6" fmla="*/ 214058 w 506158"/>
                <a:gd name="connsiteY6" fmla="*/ 431800 h 612775"/>
                <a:gd name="connsiteX7" fmla="*/ 233108 w 506158"/>
                <a:gd name="connsiteY7" fmla="*/ 406400 h 612775"/>
                <a:gd name="connsiteX8" fmla="*/ 268033 w 506158"/>
                <a:gd name="connsiteY8" fmla="*/ 368300 h 612775"/>
                <a:gd name="connsiteX9" fmla="*/ 280733 w 506158"/>
                <a:gd name="connsiteY9" fmla="*/ 339725 h 612775"/>
                <a:gd name="connsiteX10" fmla="*/ 302958 w 506158"/>
                <a:gd name="connsiteY10" fmla="*/ 276225 h 612775"/>
                <a:gd name="connsiteX11" fmla="*/ 309308 w 506158"/>
                <a:gd name="connsiteY11" fmla="*/ 234950 h 612775"/>
                <a:gd name="connsiteX12" fmla="*/ 315658 w 506158"/>
                <a:gd name="connsiteY12" fmla="*/ 200025 h 612775"/>
                <a:gd name="connsiteX13" fmla="*/ 318833 w 506158"/>
                <a:gd name="connsiteY13" fmla="*/ 168275 h 612775"/>
                <a:gd name="connsiteX14" fmla="*/ 322008 w 506158"/>
                <a:gd name="connsiteY14" fmla="*/ 76200 h 612775"/>
                <a:gd name="connsiteX15" fmla="*/ 337883 w 506158"/>
                <a:gd name="connsiteY15" fmla="*/ 50800 h 612775"/>
                <a:gd name="connsiteX16" fmla="*/ 350583 w 506158"/>
                <a:gd name="connsiteY16" fmla="*/ 31750 h 612775"/>
                <a:gd name="connsiteX17" fmla="*/ 382333 w 506158"/>
                <a:gd name="connsiteY17" fmla="*/ 9525 h 612775"/>
                <a:gd name="connsiteX18" fmla="*/ 398208 w 506158"/>
                <a:gd name="connsiteY18" fmla="*/ 0 h 612775"/>
                <a:gd name="connsiteX19" fmla="*/ 461708 w 506158"/>
                <a:gd name="connsiteY19" fmla="*/ 6350 h 612775"/>
                <a:gd name="connsiteX20" fmla="*/ 471233 w 506158"/>
                <a:gd name="connsiteY20" fmla="*/ 9525 h 612775"/>
                <a:gd name="connsiteX21" fmla="*/ 480758 w 506158"/>
                <a:gd name="connsiteY21" fmla="*/ 22225 h 612775"/>
                <a:gd name="connsiteX22" fmla="*/ 493458 w 506158"/>
                <a:gd name="connsiteY22" fmla="*/ 31750 h 612775"/>
                <a:gd name="connsiteX23" fmla="*/ 506158 w 506158"/>
                <a:gd name="connsiteY23" fmla="*/ 76200 h 612775"/>
                <a:gd name="connsiteX24" fmla="*/ 499808 w 506158"/>
                <a:gd name="connsiteY24" fmla="*/ 146050 h 612775"/>
                <a:gd name="connsiteX25" fmla="*/ 496633 w 506158"/>
                <a:gd name="connsiteY25" fmla="*/ 165100 h 612775"/>
                <a:gd name="connsiteX26" fmla="*/ 493458 w 506158"/>
                <a:gd name="connsiteY26" fmla="*/ 193675 h 612775"/>
                <a:gd name="connsiteX27" fmla="*/ 490283 w 506158"/>
                <a:gd name="connsiteY27" fmla="*/ 219075 h 612775"/>
                <a:gd name="connsiteX28" fmla="*/ 480758 w 506158"/>
                <a:gd name="connsiteY28" fmla="*/ 320675 h 612775"/>
                <a:gd name="connsiteX29" fmla="*/ 468058 w 506158"/>
                <a:gd name="connsiteY29" fmla="*/ 377825 h 612775"/>
                <a:gd name="connsiteX30" fmla="*/ 461708 w 506158"/>
                <a:gd name="connsiteY30" fmla="*/ 406400 h 612775"/>
                <a:gd name="connsiteX31" fmla="*/ 449008 w 506158"/>
                <a:gd name="connsiteY31" fmla="*/ 434975 h 612775"/>
                <a:gd name="connsiteX32" fmla="*/ 439483 w 506158"/>
                <a:gd name="connsiteY32" fmla="*/ 460375 h 612775"/>
                <a:gd name="connsiteX33" fmla="*/ 433133 w 506158"/>
                <a:gd name="connsiteY33" fmla="*/ 479425 h 612775"/>
                <a:gd name="connsiteX34" fmla="*/ 423608 w 506158"/>
                <a:gd name="connsiteY34" fmla="*/ 495300 h 612775"/>
                <a:gd name="connsiteX35" fmla="*/ 417258 w 506158"/>
                <a:gd name="connsiteY35" fmla="*/ 514350 h 612775"/>
                <a:gd name="connsiteX36" fmla="*/ 395033 w 506158"/>
                <a:gd name="connsiteY36" fmla="*/ 549275 h 612775"/>
                <a:gd name="connsiteX37" fmla="*/ 312483 w 506158"/>
                <a:gd name="connsiteY37" fmla="*/ 590550 h 612775"/>
                <a:gd name="connsiteX38" fmla="*/ 255333 w 506158"/>
                <a:gd name="connsiteY38" fmla="*/ 606425 h 612775"/>
                <a:gd name="connsiteX39" fmla="*/ 223583 w 506158"/>
                <a:gd name="connsiteY39" fmla="*/ 609600 h 612775"/>
                <a:gd name="connsiteX40" fmla="*/ 195008 w 506158"/>
                <a:gd name="connsiteY40" fmla="*/ 612775 h 612775"/>
                <a:gd name="connsiteX41" fmla="*/ 52133 w 506158"/>
                <a:gd name="connsiteY41" fmla="*/ 603250 h 612775"/>
                <a:gd name="connsiteX42" fmla="*/ 23558 w 506158"/>
                <a:gd name="connsiteY42" fmla="*/ 590550 h 612775"/>
                <a:gd name="connsiteX43" fmla="*/ 1333 w 506158"/>
                <a:gd name="connsiteY43" fmla="*/ 577850 h 612775"/>
                <a:gd name="connsiteX44" fmla="*/ 17208 w 506158"/>
                <a:gd name="connsiteY44" fmla="*/ 546100 h 612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506158" h="612775">
                  <a:moveTo>
                    <a:pt x="17208" y="546100"/>
                  </a:moveTo>
                  <a:cubicBezTo>
                    <a:pt x="27791" y="537633"/>
                    <a:pt x="49209" y="533994"/>
                    <a:pt x="64833" y="527050"/>
                  </a:cubicBezTo>
                  <a:cubicBezTo>
                    <a:pt x="74358" y="522817"/>
                    <a:pt x="83579" y="517819"/>
                    <a:pt x="93408" y="514350"/>
                  </a:cubicBezTo>
                  <a:cubicBezTo>
                    <a:pt x="101638" y="511445"/>
                    <a:pt x="110478" y="510603"/>
                    <a:pt x="118808" y="508000"/>
                  </a:cubicBezTo>
                  <a:cubicBezTo>
                    <a:pt x="127439" y="505303"/>
                    <a:pt x="135741" y="501650"/>
                    <a:pt x="144208" y="498475"/>
                  </a:cubicBezTo>
                  <a:cubicBezTo>
                    <a:pt x="157966" y="484717"/>
                    <a:pt x="170940" y="470127"/>
                    <a:pt x="185483" y="457200"/>
                  </a:cubicBezTo>
                  <a:cubicBezTo>
                    <a:pt x="195008" y="448733"/>
                    <a:pt x="205342" y="441097"/>
                    <a:pt x="214058" y="431800"/>
                  </a:cubicBezTo>
                  <a:cubicBezTo>
                    <a:pt x="221296" y="424079"/>
                    <a:pt x="225930" y="414177"/>
                    <a:pt x="233108" y="406400"/>
                  </a:cubicBezTo>
                  <a:cubicBezTo>
                    <a:pt x="258314" y="379093"/>
                    <a:pt x="248276" y="403423"/>
                    <a:pt x="268033" y="368300"/>
                  </a:cubicBezTo>
                  <a:cubicBezTo>
                    <a:pt x="273143" y="359215"/>
                    <a:pt x="277036" y="349471"/>
                    <a:pt x="280733" y="339725"/>
                  </a:cubicBezTo>
                  <a:cubicBezTo>
                    <a:pt x="288686" y="318757"/>
                    <a:pt x="302958" y="276225"/>
                    <a:pt x="302958" y="276225"/>
                  </a:cubicBezTo>
                  <a:cubicBezTo>
                    <a:pt x="305075" y="262467"/>
                    <a:pt x="307020" y="248681"/>
                    <a:pt x="309308" y="234950"/>
                  </a:cubicBezTo>
                  <a:cubicBezTo>
                    <a:pt x="311253" y="223278"/>
                    <a:pt x="313985" y="211739"/>
                    <a:pt x="315658" y="200025"/>
                  </a:cubicBezTo>
                  <a:cubicBezTo>
                    <a:pt x="317162" y="189496"/>
                    <a:pt x="317775" y="178858"/>
                    <a:pt x="318833" y="168275"/>
                  </a:cubicBezTo>
                  <a:cubicBezTo>
                    <a:pt x="319891" y="137583"/>
                    <a:pt x="319309" y="106791"/>
                    <a:pt x="322008" y="76200"/>
                  </a:cubicBezTo>
                  <a:cubicBezTo>
                    <a:pt x="323466" y="59674"/>
                    <a:pt x="329496" y="61584"/>
                    <a:pt x="337883" y="50800"/>
                  </a:cubicBezTo>
                  <a:cubicBezTo>
                    <a:pt x="342568" y="44776"/>
                    <a:pt x="345449" y="37397"/>
                    <a:pt x="350583" y="31750"/>
                  </a:cubicBezTo>
                  <a:cubicBezTo>
                    <a:pt x="365738" y="15079"/>
                    <a:pt x="366552" y="18292"/>
                    <a:pt x="382333" y="9525"/>
                  </a:cubicBezTo>
                  <a:cubicBezTo>
                    <a:pt x="387728" y="6528"/>
                    <a:pt x="392916" y="3175"/>
                    <a:pt x="398208" y="0"/>
                  </a:cubicBezTo>
                  <a:cubicBezTo>
                    <a:pt x="419375" y="2117"/>
                    <a:pt x="440614" y="3599"/>
                    <a:pt x="461708" y="6350"/>
                  </a:cubicBezTo>
                  <a:cubicBezTo>
                    <a:pt x="465027" y="6783"/>
                    <a:pt x="468662" y="7382"/>
                    <a:pt x="471233" y="9525"/>
                  </a:cubicBezTo>
                  <a:cubicBezTo>
                    <a:pt x="475298" y="12913"/>
                    <a:pt x="477016" y="18483"/>
                    <a:pt x="480758" y="22225"/>
                  </a:cubicBezTo>
                  <a:cubicBezTo>
                    <a:pt x="484500" y="25967"/>
                    <a:pt x="489225" y="28575"/>
                    <a:pt x="493458" y="31750"/>
                  </a:cubicBezTo>
                  <a:cubicBezTo>
                    <a:pt x="502568" y="59079"/>
                    <a:pt x="498185" y="44306"/>
                    <a:pt x="506158" y="76200"/>
                  </a:cubicBezTo>
                  <a:cubicBezTo>
                    <a:pt x="504041" y="99483"/>
                    <a:pt x="502299" y="122804"/>
                    <a:pt x="499808" y="146050"/>
                  </a:cubicBezTo>
                  <a:cubicBezTo>
                    <a:pt x="499122" y="152451"/>
                    <a:pt x="497484" y="158719"/>
                    <a:pt x="496633" y="165100"/>
                  </a:cubicBezTo>
                  <a:cubicBezTo>
                    <a:pt x="495366" y="174600"/>
                    <a:pt x="494578" y="184157"/>
                    <a:pt x="493458" y="193675"/>
                  </a:cubicBezTo>
                  <a:cubicBezTo>
                    <a:pt x="492461" y="202149"/>
                    <a:pt x="491132" y="210585"/>
                    <a:pt x="490283" y="219075"/>
                  </a:cubicBezTo>
                  <a:cubicBezTo>
                    <a:pt x="485513" y="266776"/>
                    <a:pt x="488090" y="263853"/>
                    <a:pt x="480758" y="320675"/>
                  </a:cubicBezTo>
                  <a:cubicBezTo>
                    <a:pt x="475701" y="359868"/>
                    <a:pt x="475919" y="346380"/>
                    <a:pt x="468058" y="377825"/>
                  </a:cubicBezTo>
                  <a:cubicBezTo>
                    <a:pt x="465691" y="387291"/>
                    <a:pt x="464794" y="397143"/>
                    <a:pt x="461708" y="406400"/>
                  </a:cubicBezTo>
                  <a:cubicBezTo>
                    <a:pt x="458412" y="416288"/>
                    <a:pt x="452977" y="425337"/>
                    <a:pt x="449008" y="434975"/>
                  </a:cubicBezTo>
                  <a:cubicBezTo>
                    <a:pt x="445565" y="443336"/>
                    <a:pt x="442524" y="451859"/>
                    <a:pt x="439483" y="460375"/>
                  </a:cubicBezTo>
                  <a:cubicBezTo>
                    <a:pt x="437232" y="466679"/>
                    <a:pt x="435903" y="473331"/>
                    <a:pt x="433133" y="479425"/>
                  </a:cubicBezTo>
                  <a:cubicBezTo>
                    <a:pt x="430579" y="485043"/>
                    <a:pt x="426162" y="489682"/>
                    <a:pt x="423608" y="495300"/>
                  </a:cubicBezTo>
                  <a:cubicBezTo>
                    <a:pt x="420838" y="501394"/>
                    <a:pt x="419832" y="508171"/>
                    <a:pt x="417258" y="514350"/>
                  </a:cubicBezTo>
                  <a:cubicBezTo>
                    <a:pt x="413261" y="523943"/>
                    <a:pt x="403999" y="542669"/>
                    <a:pt x="395033" y="549275"/>
                  </a:cubicBezTo>
                  <a:cubicBezTo>
                    <a:pt x="362412" y="573312"/>
                    <a:pt x="347660" y="578824"/>
                    <a:pt x="312483" y="590550"/>
                  </a:cubicBezTo>
                  <a:cubicBezTo>
                    <a:pt x="303261" y="593624"/>
                    <a:pt x="267057" y="604471"/>
                    <a:pt x="255333" y="606425"/>
                  </a:cubicBezTo>
                  <a:cubicBezTo>
                    <a:pt x="244842" y="608174"/>
                    <a:pt x="234161" y="608487"/>
                    <a:pt x="223583" y="609600"/>
                  </a:cubicBezTo>
                  <a:lnTo>
                    <a:pt x="195008" y="612775"/>
                  </a:lnTo>
                  <a:cubicBezTo>
                    <a:pt x="168701" y="612001"/>
                    <a:pt x="91753" y="615136"/>
                    <a:pt x="52133" y="603250"/>
                  </a:cubicBezTo>
                  <a:cubicBezTo>
                    <a:pt x="42149" y="600255"/>
                    <a:pt x="32881" y="595211"/>
                    <a:pt x="23558" y="590550"/>
                  </a:cubicBezTo>
                  <a:cubicBezTo>
                    <a:pt x="15926" y="586734"/>
                    <a:pt x="4753" y="585667"/>
                    <a:pt x="1333" y="577850"/>
                  </a:cubicBezTo>
                  <a:cubicBezTo>
                    <a:pt x="-3757" y="566215"/>
                    <a:pt x="6625" y="554567"/>
                    <a:pt x="17208" y="546100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82C1FD0-B64C-4C39-BCDC-DF1812BC11A3}"/>
                </a:ext>
              </a:extLst>
            </p:cNvPr>
            <p:cNvSpPr/>
            <p:nvPr/>
          </p:nvSpPr>
          <p:spPr>
            <a:xfrm>
              <a:off x="3276600" y="5562600"/>
              <a:ext cx="143479" cy="123825"/>
            </a:xfrm>
            <a:custGeom>
              <a:avLst/>
              <a:gdLst>
                <a:gd name="connsiteX0" fmla="*/ 136525 w 143479"/>
                <a:gd name="connsiteY0" fmla="*/ 15875 h 123825"/>
                <a:gd name="connsiteX1" fmla="*/ 53975 w 143479"/>
                <a:gd name="connsiteY1" fmla="*/ 0 h 123825"/>
                <a:gd name="connsiteX2" fmla="*/ 22225 w 143479"/>
                <a:gd name="connsiteY2" fmla="*/ 9525 h 123825"/>
                <a:gd name="connsiteX3" fmla="*/ 3175 w 143479"/>
                <a:gd name="connsiteY3" fmla="*/ 63500 h 123825"/>
                <a:gd name="connsiteX4" fmla="*/ 0 w 143479"/>
                <a:gd name="connsiteY4" fmla="*/ 85725 h 123825"/>
                <a:gd name="connsiteX5" fmla="*/ 6350 w 143479"/>
                <a:gd name="connsiteY5" fmla="*/ 111125 h 123825"/>
                <a:gd name="connsiteX6" fmla="*/ 34925 w 143479"/>
                <a:gd name="connsiteY6" fmla="*/ 123825 h 123825"/>
                <a:gd name="connsiteX7" fmla="*/ 127000 w 143479"/>
                <a:gd name="connsiteY7" fmla="*/ 117475 h 123825"/>
                <a:gd name="connsiteX8" fmla="*/ 136525 w 143479"/>
                <a:gd name="connsiteY8" fmla="*/ 95250 h 123825"/>
                <a:gd name="connsiteX9" fmla="*/ 136525 w 143479"/>
                <a:gd name="connsiteY9" fmla="*/ 15875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479" h="123825">
                  <a:moveTo>
                    <a:pt x="136525" y="15875"/>
                  </a:moveTo>
                  <a:cubicBezTo>
                    <a:pt x="122767" y="0"/>
                    <a:pt x="100465" y="0"/>
                    <a:pt x="53975" y="0"/>
                  </a:cubicBezTo>
                  <a:cubicBezTo>
                    <a:pt x="42926" y="0"/>
                    <a:pt x="32808" y="6350"/>
                    <a:pt x="22225" y="9525"/>
                  </a:cubicBezTo>
                  <a:cubicBezTo>
                    <a:pt x="14703" y="28331"/>
                    <a:pt x="8753" y="42304"/>
                    <a:pt x="3175" y="63500"/>
                  </a:cubicBezTo>
                  <a:cubicBezTo>
                    <a:pt x="1270" y="70737"/>
                    <a:pt x="1058" y="78317"/>
                    <a:pt x="0" y="85725"/>
                  </a:cubicBezTo>
                  <a:cubicBezTo>
                    <a:pt x="2117" y="94192"/>
                    <a:pt x="2171" y="103463"/>
                    <a:pt x="6350" y="111125"/>
                  </a:cubicBezTo>
                  <a:cubicBezTo>
                    <a:pt x="12080" y="121630"/>
                    <a:pt x="25372" y="121914"/>
                    <a:pt x="34925" y="123825"/>
                  </a:cubicBezTo>
                  <a:cubicBezTo>
                    <a:pt x="65617" y="121708"/>
                    <a:pt x="97384" y="125804"/>
                    <a:pt x="127000" y="117475"/>
                  </a:cubicBezTo>
                  <a:cubicBezTo>
                    <a:pt x="134759" y="115293"/>
                    <a:pt x="135827" y="103280"/>
                    <a:pt x="136525" y="95250"/>
                  </a:cubicBezTo>
                  <a:cubicBezTo>
                    <a:pt x="139971" y="55625"/>
                    <a:pt x="150283" y="31750"/>
                    <a:pt x="136525" y="15875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383E2D9-5BA4-4165-9D75-DAB702B207D6}"/>
                </a:ext>
              </a:extLst>
            </p:cNvPr>
            <p:cNvSpPr/>
            <p:nvPr/>
          </p:nvSpPr>
          <p:spPr>
            <a:xfrm>
              <a:off x="9020175" y="5701871"/>
              <a:ext cx="622300" cy="1064054"/>
            </a:xfrm>
            <a:custGeom>
              <a:avLst/>
              <a:gdLst>
                <a:gd name="connsiteX0" fmla="*/ 393700 w 622300"/>
                <a:gd name="connsiteY0" fmla="*/ 3604 h 1064054"/>
                <a:gd name="connsiteX1" fmla="*/ 361950 w 622300"/>
                <a:gd name="connsiteY1" fmla="*/ 25829 h 1064054"/>
                <a:gd name="connsiteX2" fmla="*/ 339725 w 622300"/>
                <a:gd name="connsiteY2" fmla="*/ 38529 h 1064054"/>
                <a:gd name="connsiteX3" fmla="*/ 260350 w 622300"/>
                <a:gd name="connsiteY3" fmla="*/ 95679 h 1064054"/>
                <a:gd name="connsiteX4" fmla="*/ 225425 w 622300"/>
                <a:gd name="connsiteY4" fmla="*/ 117904 h 1064054"/>
                <a:gd name="connsiteX5" fmla="*/ 196850 w 622300"/>
                <a:gd name="connsiteY5" fmla="*/ 133779 h 1064054"/>
                <a:gd name="connsiteX6" fmla="*/ 127000 w 622300"/>
                <a:gd name="connsiteY6" fmla="*/ 171879 h 1064054"/>
                <a:gd name="connsiteX7" fmla="*/ 107950 w 622300"/>
                <a:gd name="connsiteY7" fmla="*/ 190929 h 1064054"/>
                <a:gd name="connsiteX8" fmla="*/ 92075 w 622300"/>
                <a:gd name="connsiteY8" fmla="*/ 203629 h 1064054"/>
                <a:gd name="connsiteX9" fmla="*/ 66675 w 622300"/>
                <a:gd name="connsiteY9" fmla="*/ 251254 h 1064054"/>
                <a:gd name="connsiteX10" fmla="*/ 57150 w 622300"/>
                <a:gd name="connsiteY10" fmla="*/ 270304 h 1064054"/>
                <a:gd name="connsiteX11" fmla="*/ 50800 w 622300"/>
                <a:gd name="connsiteY11" fmla="*/ 292529 h 1064054"/>
                <a:gd name="connsiteX12" fmla="*/ 41275 w 622300"/>
                <a:gd name="connsiteY12" fmla="*/ 314754 h 1064054"/>
                <a:gd name="connsiteX13" fmla="*/ 47625 w 622300"/>
                <a:gd name="connsiteY13" fmla="*/ 432229 h 1064054"/>
                <a:gd name="connsiteX14" fmla="*/ 76200 w 622300"/>
                <a:gd name="connsiteY14" fmla="*/ 483029 h 1064054"/>
                <a:gd name="connsiteX15" fmla="*/ 85725 w 622300"/>
                <a:gd name="connsiteY15" fmla="*/ 508429 h 1064054"/>
                <a:gd name="connsiteX16" fmla="*/ 107950 w 622300"/>
                <a:gd name="connsiteY16" fmla="*/ 562404 h 1064054"/>
                <a:gd name="connsiteX17" fmla="*/ 111125 w 622300"/>
                <a:gd name="connsiteY17" fmla="*/ 587804 h 1064054"/>
                <a:gd name="connsiteX18" fmla="*/ 98425 w 622300"/>
                <a:gd name="connsiteY18" fmla="*/ 651304 h 1064054"/>
                <a:gd name="connsiteX19" fmla="*/ 85725 w 622300"/>
                <a:gd name="connsiteY19" fmla="*/ 673529 h 1064054"/>
                <a:gd name="connsiteX20" fmla="*/ 69850 w 622300"/>
                <a:gd name="connsiteY20" fmla="*/ 695754 h 1064054"/>
                <a:gd name="connsiteX21" fmla="*/ 53975 w 622300"/>
                <a:gd name="connsiteY21" fmla="*/ 708454 h 1064054"/>
                <a:gd name="connsiteX22" fmla="*/ 47625 w 622300"/>
                <a:gd name="connsiteY22" fmla="*/ 727504 h 1064054"/>
                <a:gd name="connsiteX23" fmla="*/ 15875 w 622300"/>
                <a:gd name="connsiteY23" fmla="*/ 791004 h 1064054"/>
                <a:gd name="connsiteX24" fmla="*/ 0 w 622300"/>
                <a:gd name="connsiteY24" fmla="*/ 895779 h 1064054"/>
                <a:gd name="connsiteX25" fmla="*/ 6350 w 622300"/>
                <a:gd name="connsiteY25" fmla="*/ 933879 h 1064054"/>
                <a:gd name="connsiteX26" fmla="*/ 34925 w 622300"/>
                <a:gd name="connsiteY26" fmla="*/ 978329 h 1064054"/>
                <a:gd name="connsiteX27" fmla="*/ 53975 w 622300"/>
                <a:gd name="connsiteY27" fmla="*/ 994204 h 1064054"/>
                <a:gd name="connsiteX28" fmla="*/ 63500 w 622300"/>
                <a:gd name="connsiteY28" fmla="*/ 1010079 h 1064054"/>
                <a:gd name="connsiteX29" fmla="*/ 82550 w 622300"/>
                <a:gd name="connsiteY29" fmla="*/ 1025954 h 1064054"/>
                <a:gd name="connsiteX30" fmla="*/ 155575 w 622300"/>
                <a:gd name="connsiteY30" fmla="*/ 1060879 h 1064054"/>
                <a:gd name="connsiteX31" fmla="*/ 184150 w 622300"/>
                <a:gd name="connsiteY31" fmla="*/ 1064054 h 1064054"/>
                <a:gd name="connsiteX32" fmla="*/ 244475 w 622300"/>
                <a:gd name="connsiteY32" fmla="*/ 1041829 h 1064054"/>
                <a:gd name="connsiteX33" fmla="*/ 276225 w 622300"/>
                <a:gd name="connsiteY33" fmla="*/ 1003729 h 1064054"/>
                <a:gd name="connsiteX34" fmla="*/ 311150 w 622300"/>
                <a:gd name="connsiteY34" fmla="*/ 946579 h 1064054"/>
                <a:gd name="connsiteX35" fmla="*/ 330200 w 622300"/>
                <a:gd name="connsiteY35" fmla="*/ 921179 h 1064054"/>
                <a:gd name="connsiteX36" fmla="*/ 371475 w 622300"/>
                <a:gd name="connsiteY36" fmla="*/ 879904 h 1064054"/>
                <a:gd name="connsiteX37" fmla="*/ 393700 w 622300"/>
                <a:gd name="connsiteY37" fmla="*/ 857679 h 1064054"/>
                <a:gd name="connsiteX38" fmla="*/ 419100 w 622300"/>
                <a:gd name="connsiteY38" fmla="*/ 851329 h 1064054"/>
                <a:gd name="connsiteX39" fmla="*/ 450850 w 622300"/>
                <a:gd name="connsiteY39" fmla="*/ 838629 h 1064054"/>
                <a:gd name="connsiteX40" fmla="*/ 482600 w 622300"/>
                <a:gd name="connsiteY40" fmla="*/ 832279 h 1064054"/>
                <a:gd name="connsiteX41" fmla="*/ 530225 w 622300"/>
                <a:gd name="connsiteY41" fmla="*/ 822754 h 1064054"/>
                <a:gd name="connsiteX42" fmla="*/ 574675 w 622300"/>
                <a:gd name="connsiteY42" fmla="*/ 803704 h 1064054"/>
                <a:gd name="connsiteX43" fmla="*/ 587375 w 622300"/>
                <a:gd name="connsiteY43" fmla="*/ 787829 h 1064054"/>
                <a:gd name="connsiteX44" fmla="*/ 609600 w 622300"/>
                <a:gd name="connsiteY44" fmla="*/ 762429 h 1064054"/>
                <a:gd name="connsiteX45" fmla="*/ 615950 w 622300"/>
                <a:gd name="connsiteY45" fmla="*/ 737029 h 1064054"/>
                <a:gd name="connsiteX46" fmla="*/ 622300 w 622300"/>
                <a:gd name="connsiteY46" fmla="*/ 698929 h 1064054"/>
                <a:gd name="connsiteX47" fmla="*/ 612775 w 622300"/>
                <a:gd name="connsiteY47" fmla="*/ 581454 h 1064054"/>
                <a:gd name="connsiteX48" fmla="*/ 603250 w 622300"/>
                <a:gd name="connsiteY48" fmla="*/ 562404 h 1064054"/>
                <a:gd name="connsiteX49" fmla="*/ 587375 w 622300"/>
                <a:gd name="connsiteY49" fmla="*/ 524304 h 1064054"/>
                <a:gd name="connsiteX50" fmla="*/ 584200 w 622300"/>
                <a:gd name="connsiteY50" fmla="*/ 327454 h 1064054"/>
                <a:gd name="connsiteX51" fmla="*/ 581025 w 622300"/>
                <a:gd name="connsiteY51" fmla="*/ 302054 h 1064054"/>
                <a:gd name="connsiteX52" fmla="*/ 574675 w 622300"/>
                <a:gd name="connsiteY52" fmla="*/ 232204 h 1064054"/>
                <a:gd name="connsiteX53" fmla="*/ 558800 w 622300"/>
                <a:gd name="connsiteY53" fmla="*/ 181404 h 1064054"/>
                <a:gd name="connsiteX54" fmla="*/ 542925 w 622300"/>
                <a:gd name="connsiteY54" fmla="*/ 130604 h 1064054"/>
                <a:gd name="connsiteX55" fmla="*/ 527050 w 622300"/>
                <a:gd name="connsiteY55" fmla="*/ 105204 h 1064054"/>
                <a:gd name="connsiteX56" fmla="*/ 511175 w 622300"/>
                <a:gd name="connsiteY56" fmla="*/ 67104 h 1064054"/>
                <a:gd name="connsiteX57" fmla="*/ 488950 w 622300"/>
                <a:gd name="connsiteY57" fmla="*/ 41704 h 1064054"/>
                <a:gd name="connsiteX58" fmla="*/ 476250 w 622300"/>
                <a:gd name="connsiteY58" fmla="*/ 19479 h 1064054"/>
                <a:gd name="connsiteX59" fmla="*/ 457200 w 622300"/>
                <a:gd name="connsiteY59" fmla="*/ 13129 h 1064054"/>
                <a:gd name="connsiteX60" fmla="*/ 431800 w 622300"/>
                <a:gd name="connsiteY60" fmla="*/ 6779 h 1064054"/>
                <a:gd name="connsiteX61" fmla="*/ 419100 w 622300"/>
                <a:gd name="connsiteY61" fmla="*/ 3604 h 1064054"/>
                <a:gd name="connsiteX62" fmla="*/ 409575 w 622300"/>
                <a:gd name="connsiteY62" fmla="*/ 429 h 1064054"/>
                <a:gd name="connsiteX63" fmla="*/ 393700 w 622300"/>
                <a:gd name="connsiteY63" fmla="*/ 3604 h 1064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622300" h="1064054">
                  <a:moveTo>
                    <a:pt x="393700" y="3604"/>
                  </a:moveTo>
                  <a:cubicBezTo>
                    <a:pt x="385763" y="7837"/>
                    <a:pt x="424031" y="-15559"/>
                    <a:pt x="361950" y="25829"/>
                  </a:cubicBezTo>
                  <a:cubicBezTo>
                    <a:pt x="354850" y="30562"/>
                    <a:pt x="346756" y="33695"/>
                    <a:pt x="339725" y="38529"/>
                  </a:cubicBezTo>
                  <a:cubicBezTo>
                    <a:pt x="312859" y="56999"/>
                    <a:pt x="287856" y="78175"/>
                    <a:pt x="260350" y="95679"/>
                  </a:cubicBezTo>
                  <a:cubicBezTo>
                    <a:pt x="248708" y="103087"/>
                    <a:pt x="237258" y="110804"/>
                    <a:pt x="225425" y="117904"/>
                  </a:cubicBezTo>
                  <a:cubicBezTo>
                    <a:pt x="216082" y="123510"/>
                    <a:pt x="206158" y="128114"/>
                    <a:pt x="196850" y="133779"/>
                  </a:cubicBezTo>
                  <a:cubicBezTo>
                    <a:pt x="137184" y="170097"/>
                    <a:pt x="172799" y="154704"/>
                    <a:pt x="127000" y="171879"/>
                  </a:cubicBezTo>
                  <a:cubicBezTo>
                    <a:pt x="120650" y="178229"/>
                    <a:pt x="114595" y="184888"/>
                    <a:pt x="107950" y="190929"/>
                  </a:cubicBezTo>
                  <a:cubicBezTo>
                    <a:pt x="102936" y="195487"/>
                    <a:pt x="96262" y="198300"/>
                    <a:pt x="92075" y="203629"/>
                  </a:cubicBezTo>
                  <a:cubicBezTo>
                    <a:pt x="71771" y="229470"/>
                    <a:pt x="76834" y="228905"/>
                    <a:pt x="66675" y="251254"/>
                  </a:cubicBezTo>
                  <a:cubicBezTo>
                    <a:pt x="63737" y="257717"/>
                    <a:pt x="59699" y="263678"/>
                    <a:pt x="57150" y="270304"/>
                  </a:cubicBezTo>
                  <a:cubicBezTo>
                    <a:pt x="54384" y="277495"/>
                    <a:pt x="53391" y="285273"/>
                    <a:pt x="50800" y="292529"/>
                  </a:cubicBezTo>
                  <a:cubicBezTo>
                    <a:pt x="48089" y="300119"/>
                    <a:pt x="44450" y="307346"/>
                    <a:pt x="41275" y="314754"/>
                  </a:cubicBezTo>
                  <a:cubicBezTo>
                    <a:pt x="43392" y="353912"/>
                    <a:pt x="42442" y="393358"/>
                    <a:pt x="47625" y="432229"/>
                  </a:cubicBezTo>
                  <a:cubicBezTo>
                    <a:pt x="49066" y="443033"/>
                    <a:pt x="71894" y="474416"/>
                    <a:pt x="76200" y="483029"/>
                  </a:cubicBezTo>
                  <a:cubicBezTo>
                    <a:pt x="80244" y="491117"/>
                    <a:pt x="82282" y="500068"/>
                    <a:pt x="85725" y="508429"/>
                  </a:cubicBezTo>
                  <a:cubicBezTo>
                    <a:pt x="114377" y="578012"/>
                    <a:pt x="84113" y="498838"/>
                    <a:pt x="107950" y="562404"/>
                  </a:cubicBezTo>
                  <a:cubicBezTo>
                    <a:pt x="109008" y="570871"/>
                    <a:pt x="111125" y="579271"/>
                    <a:pt x="111125" y="587804"/>
                  </a:cubicBezTo>
                  <a:cubicBezTo>
                    <a:pt x="111125" y="606302"/>
                    <a:pt x="104796" y="634921"/>
                    <a:pt x="98425" y="651304"/>
                  </a:cubicBezTo>
                  <a:cubicBezTo>
                    <a:pt x="95332" y="659256"/>
                    <a:pt x="90339" y="666352"/>
                    <a:pt x="85725" y="673529"/>
                  </a:cubicBezTo>
                  <a:cubicBezTo>
                    <a:pt x="80802" y="681187"/>
                    <a:pt x="75974" y="689017"/>
                    <a:pt x="69850" y="695754"/>
                  </a:cubicBezTo>
                  <a:cubicBezTo>
                    <a:pt x="65292" y="700768"/>
                    <a:pt x="59267" y="704221"/>
                    <a:pt x="53975" y="708454"/>
                  </a:cubicBezTo>
                  <a:cubicBezTo>
                    <a:pt x="51858" y="714804"/>
                    <a:pt x="50775" y="721598"/>
                    <a:pt x="47625" y="727504"/>
                  </a:cubicBezTo>
                  <a:cubicBezTo>
                    <a:pt x="27307" y="765601"/>
                    <a:pt x="26424" y="746170"/>
                    <a:pt x="15875" y="791004"/>
                  </a:cubicBezTo>
                  <a:cubicBezTo>
                    <a:pt x="5141" y="836623"/>
                    <a:pt x="4003" y="855753"/>
                    <a:pt x="0" y="895779"/>
                  </a:cubicBezTo>
                  <a:cubicBezTo>
                    <a:pt x="2117" y="908479"/>
                    <a:pt x="2473" y="921601"/>
                    <a:pt x="6350" y="933879"/>
                  </a:cubicBezTo>
                  <a:cubicBezTo>
                    <a:pt x="8909" y="941983"/>
                    <a:pt x="29730" y="972662"/>
                    <a:pt x="34925" y="978329"/>
                  </a:cubicBezTo>
                  <a:cubicBezTo>
                    <a:pt x="40510" y="984422"/>
                    <a:pt x="48445" y="988060"/>
                    <a:pt x="53975" y="994204"/>
                  </a:cubicBezTo>
                  <a:cubicBezTo>
                    <a:pt x="58103" y="998791"/>
                    <a:pt x="59372" y="1005492"/>
                    <a:pt x="63500" y="1010079"/>
                  </a:cubicBezTo>
                  <a:cubicBezTo>
                    <a:pt x="69030" y="1016223"/>
                    <a:pt x="75620" y="1021449"/>
                    <a:pt x="82550" y="1025954"/>
                  </a:cubicBezTo>
                  <a:cubicBezTo>
                    <a:pt x="106190" y="1041320"/>
                    <a:pt x="128183" y="1054792"/>
                    <a:pt x="155575" y="1060879"/>
                  </a:cubicBezTo>
                  <a:cubicBezTo>
                    <a:pt x="164930" y="1062958"/>
                    <a:pt x="174625" y="1062996"/>
                    <a:pt x="184150" y="1064054"/>
                  </a:cubicBezTo>
                  <a:cubicBezTo>
                    <a:pt x="202160" y="1058651"/>
                    <a:pt x="228183" y="1052303"/>
                    <a:pt x="244475" y="1041829"/>
                  </a:cubicBezTo>
                  <a:cubicBezTo>
                    <a:pt x="255280" y="1034883"/>
                    <a:pt x="270000" y="1013349"/>
                    <a:pt x="276225" y="1003729"/>
                  </a:cubicBezTo>
                  <a:cubicBezTo>
                    <a:pt x="279397" y="998826"/>
                    <a:pt x="305734" y="953801"/>
                    <a:pt x="311150" y="946579"/>
                  </a:cubicBezTo>
                  <a:cubicBezTo>
                    <a:pt x="317500" y="938112"/>
                    <a:pt x="323100" y="929027"/>
                    <a:pt x="330200" y="921179"/>
                  </a:cubicBezTo>
                  <a:cubicBezTo>
                    <a:pt x="343254" y="906751"/>
                    <a:pt x="357717" y="893662"/>
                    <a:pt x="371475" y="879904"/>
                  </a:cubicBezTo>
                  <a:cubicBezTo>
                    <a:pt x="378883" y="872496"/>
                    <a:pt x="383536" y="860220"/>
                    <a:pt x="393700" y="857679"/>
                  </a:cubicBezTo>
                  <a:cubicBezTo>
                    <a:pt x="402167" y="855562"/>
                    <a:pt x="410821" y="854089"/>
                    <a:pt x="419100" y="851329"/>
                  </a:cubicBezTo>
                  <a:cubicBezTo>
                    <a:pt x="429914" y="847724"/>
                    <a:pt x="439932" y="841904"/>
                    <a:pt x="450850" y="838629"/>
                  </a:cubicBezTo>
                  <a:cubicBezTo>
                    <a:pt x="461188" y="835528"/>
                    <a:pt x="472064" y="834620"/>
                    <a:pt x="482600" y="832279"/>
                  </a:cubicBezTo>
                  <a:cubicBezTo>
                    <a:pt x="526691" y="822481"/>
                    <a:pt x="489558" y="828564"/>
                    <a:pt x="530225" y="822754"/>
                  </a:cubicBezTo>
                  <a:cubicBezTo>
                    <a:pt x="566369" y="808296"/>
                    <a:pt x="551780" y="815152"/>
                    <a:pt x="574675" y="803704"/>
                  </a:cubicBezTo>
                  <a:cubicBezTo>
                    <a:pt x="578908" y="798412"/>
                    <a:pt x="582873" y="792894"/>
                    <a:pt x="587375" y="787829"/>
                  </a:cubicBezTo>
                  <a:cubicBezTo>
                    <a:pt x="613682" y="758234"/>
                    <a:pt x="587763" y="791545"/>
                    <a:pt x="609600" y="762429"/>
                  </a:cubicBezTo>
                  <a:cubicBezTo>
                    <a:pt x="611717" y="753962"/>
                    <a:pt x="614515" y="745637"/>
                    <a:pt x="615950" y="737029"/>
                  </a:cubicBezTo>
                  <a:lnTo>
                    <a:pt x="622300" y="698929"/>
                  </a:lnTo>
                  <a:cubicBezTo>
                    <a:pt x="621109" y="667953"/>
                    <a:pt x="623003" y="616230"/>
                    <a:pt x="612775" y="581454"/>
                  </a:cubicBezTo>
                  <a:cubicBezTo>
                    <a:pt x="610772" y="574643"/>
                    <a:pt x="606133" y="568892"/>
                    <a:pt x="603250" y="562404"/>
                  </a:cubicBezTo>
                  <a:cubicBezTo>
                    <a:pt x="597662" y="549831"/>
                    <a:pt x="587375" y="524304"/>
                    <a:pt x="587375" y="524304"/>
                  </a:cubicBezTo>
                  <a:cubicBezTo>
                    <a:pt x="586317" y="458687"/>
                    <a:pt x="586074" y="393052"/>
                    <a:pt x="584200" y="327454"/>
                  </a:cubicBezTo>
                  <a:cubicBezTo>
                    <a:pt x="583956" y="318925"/>
                    <a:pt x="581798" y="310552"/>
                    <a:pt x="581025" y="302054"/>
                  </a:cubicBezTo>
                  <a:cubicBezTo>
                    <a:pt x="579350" y="283628"/>
                    <a:pt x="578482" y="252506"/>
                    <a:pt x="574675" y="232204"/>
                  </a:cubicBezTo>
                  <a:cubicBezTo>
                    <a:pt x="568434" y="198917"/>
                    <a:pt x="569004" y="214058"/>
                    <a:pt x="558800" y="181404"/>
                  </a:cubicBezTo>
                  <a:cubicBezTo>
                    <a:pt x="551312" y="157442"/>
                    <a:pt x="554421" y="153597"/>
                    <a:pt x="542925" y="130604"/>
                  </a:cubicBezTo>
                  <a:cubicBezTo>
                    <a:pt x="538460" y="121674"/>
                    <a:pt x="531515" y="114134"/>
                    <a:pt x="527050" y="105204"/>
                  </a:cubicBezTo>
                  <a:cubicBezTo>
                    <a:pt x="516505" y="84115"/>
                    <a:pt x="525761" y="87160"/>
                    <a:pt x="511175" y="67104"/>
                  </a:cubicBezTo>
                  <a:cubicBezTo>
                    <a:pt x="487758" y="34906"/>
                    <a:pt x="501921" y="64403"/>
                    <a:pt x="488950" y="41704"/>
                  </a:cubicBezTo>
                  <a:cubicBezTo>
                    <a:pt x="487762" y="39625"/>
                    <a:pt x="479688" y="21628"/>
                    <a:pt x="476250" y="19479"/>
                  </a:cubicBezTo>
                  <a:cubicBezTo>
                    <a:pt x="470574" y="15931"/>
                    <a:pt x="463636" y="14968"/>
                    <a:pt x="457200" y="13129"/>
                  </a:cubicBezTo>
                  <a:cubicBezTo>
                    <a:pt x="448809" y="10731"/>
                    <a:pt x="440267" y="8896"/>
                    <a:pt x="431800" y="6779"/>
                  </a:cubicBezTo>
                  <a:cubicBezTo>
                    <a:pt x="427567" y="5721"/>
                    <a:pt x="423240" y="4984"/>
                    <a:pt x="419100" y="3604"/>
                  </a:cubicBezTo>
                  <a:cubicBezTo>
                    <a:pt x="415925" y="2546"/>
                    <a:pt x="412901" y="799"/>
                    <a:pt x="409575" y="429"/>
                  </a:cubicBezTo>
                  <a:cubicBezTo>
                    <a:pt x="403264" y="-272"/>
                    <a:pt x="401637" y="-629"/>
                    <a:pt x="393700" y="3604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260640F1-6953-4D07-AF07-BEB82CF15512}"/>
                </a:ext>
              </a:extLst>
            </p:cNvPr>
            <p:cNvSpPr/>
            <p:nvPr/>
          </p:nvSpPr>
          <p:spPr>
            <a:xfrm>
              <a:off x="6280452" y="3507581"/>
              <a:ext cx="157162" cy="157162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B1079921-4CCF-4F44-87CA-5FADAB54A8B1}"/>
                </a:ext>
              </a:extLst>
            </p:cNvPr>
            <p:cNvSpPr/>
            <p:nvPr/>
          </p:nvSpPr>
          <p:spPr>
            <a:xfrm>
              <a:off x="7854678" y="5864225"/>
              <a:ext cx="362222" cy="250825"/>
            </a:xfrm>
            <a:custGeom>
              <a:avLst/>
              <a:gdLst>
                <a:gd name="connsiteX0" fmla="*/ 238397 w 362222"/>
                <a:gd name="connsiteY0" fmla="*/ 41275 h 250825"/>
                <a:gd name="connsiteX1" fmla="*/ 222522 w 362222"/>
                <a:gd name="connsiteY1" fmla="*/ 34925 h 250825"/>
                <a:gd name="connsiteX2" fmla="*/ 212997 w 362222"/>
                <a:gd name="connsiteY2" fmla="*/ 31750 h 250825"/>
                <a:gd name="connsiteX3" fmla="*/ 171722 w 362222"/>
                <a:gd name="connsiteY3" fmla="*/ 12700 h 250825"/>
                <a:gd name="connsiteX4" fmla="*/ 146322 w 362222"/>
                <a:gd name="connsiteY4" fmla="*/ 9525 h 250825"/>
                <a:gd name="connsiteX5" fmla="*/ 120922 w 362222"/>
                <a:gd name="connsiteY5" fmla="*/ 0 h 250825"/>
                <a:gd name="connsiteX6" fmla="*/ 54247 w 362222"/>
                <a:gd name="connsiteY6" fmla="*/ 22225 h 250825"/>
                <a:gd name="connsiteX7" fmla="*/ 38372 w 362222"/>
                <a:gd name="connsiteY7" fmla="*/ 34925 h 250825"/>
                <a:gd name="connsiteX8" fmla="*/ 9797 w 362222"/>
                <a:gd name="connsiteY8" fmla="*/ 69850 h 250825"/>
                <a:gd name="connsiteX9" fmla="*/ 3447 w 362222"/>
                <a:gd name="connsiteY9" fmla="*/ 88900 h 250825"/>
                <a:gd name="connsiteX10" fmla="*/ 3447 w 362222"/>
                <a:gd name="connsiteY10" fmla="*/ 146050 h 250825"/>
                <a:gd name="connsiteX11" fmla="*/ 16147 w 362222"/>
                <a:gd name="connsiteY11" fmla="*/ 161925 h 250825"/>
                <a:gd name="connsiteX12" fmla="*/ 54247 w 362222"/>
                <a:gd name="connsiteY12" fmla="*/ 180975 h 250825"/>
                <a:gd name="connsiteX13" fmla="*/ 79647 w 362222"/>
                <a:gd name="connsiteY13" fmla="*/ 193675 h 250825"/>
                <a:gd name="connsiteX14" fmla="*/ 105047 w 362222"/>
                <a:gd name="connsiteY14" fmla="*/ 203200 h 250825"/>
                <a:gd name="connsiteX15" fmla="*/ 133622 w 362222"/>
                <a:gd name="connsiteY15" fmla="*/ 215900 h 250825"/>
                <a:gd name="connsiteX16" fmla="*/ 174897 w 362222"/>
                <a:gd name="connsiteY16" fmla="*/ 225425 h 250825"/>
                <a:gd name="connsiteX17" fmla="*/ 209822 w 362222"/>
                <a:gd name="connsiteY17" fmla="*/ 234950 h 250825"/>
                <a:gd name="connsiteX18" fmla="*/ 241572 w 362222"/>
                <a:gd name="connsiteY18" fmla="*/ 241300 h 250825"/>
                <a:gd name="connsiteX19" fmla="*/ 266972 w 362222"/>
                <a:gd name="connsiteY19" fmla="*/ 247650 h 250825"/>
                <a:gd name="connsiteX20" fmla="*/ 292372 w 362222"/>
                <a:gd name="connsiteY20" fmla="*/ 250825 h 250825"/>
                <a:gd name="connsiteX21" fmla="*/ 339997 w 362222"/>
                <a:gd name="connsiteY21" fmla="*/ 247650 h 250825"/>
                <a:gd name="connsiteX22" fmla="*/ 355872 w 362222"/>
                <a:gd name="connsiteY22" fmla="*/ 219075 h 250825"/>
                <a:gd name="connsiteX23" fmla="*/ 362222 w 362222"/>
                <a:gd name="connsiteY23" fmla="*/ 203200 h 250825"/>
                <a:gd name="connsiteX24" fmla="*/ 359047 w 362222"/>
                <a:gd name="connsiteY24" fmla="*/ 152400 h 250825"/>
                <a:gd name="connsiteX25" fmla="*/ 349522 w 362222"/>
                <a:gd name="connsiteY25" fmla="*/ 139700 h 250825"/>
                <a:gd name="connsiteX26" fmla="*/ 343172 w 362222"/>
                <a:gd name="connsiteY26" fmla="*/ 120650 h 250825"/>
                <a:gd name="connsiteX27" fmla="*/ 333647 w 362222"/>
                <a:gd name="connsiteY27" fmla="*/ 104775 h 250825"/>
                <a:gd name="connsiteX28" fmla="*/ 317772 w 362222"/>
                <a:gd name="connsiteY28" fmla="*/ 79375 h 250825"/>
                <a:gd name="connsiteX29" fmla="*/ 295547 w 362222"/>
                <a:gd name="connsiteY29" fmla="*/ 57150 h 250825"/>
                <a:gd name="connsiteX30" fmla="*/ 279672 w 362222"/>
                <a:gd name="connsiteY30" fmla="*/ 50800 h 250825"/>
                <a:gd name="connsiteX31" fmla="*/ 238397 w 362222"/>
                <a:gd name="connsiteY31" fmla="*/ 41275 h 25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62222" h="250825">
                  <a:moveTo>
                    <a:pt x="238397" y="41275"/>
                  </a:moveTo>
                  <a:cubicBezTo>
                    <a:pt x="228872" y="38629"/>
                    <a:pt x="227858" y="36926"/>
                    <a:pt x="222522" y="34925"/>
                  </a:cubicBezTo>
                  <a:cubicBezTo>
                    <a:pt x="219388" y="33750"/>
                    <a:pt x="216055" y="33109"/>
                    <a:pt x="212997" y="31750"/>
                  </a:cubicBezTo>
                  <a:cubicBezTo>
                    <a:pt x="201595" y="26682"/>
                    <a:pt x="183605" y="15869"/>
                    <a:pt x="171722" y="12700"/>
                  </a:cubicBezTo>
                  <a:cubicBezTo>
                    <a:pt x="163478" y="10501"/>
                    <a:pt x="154789" y="10583"/>
                    <a:pt x="146322" y="9525"/>
                  </a:cubicBezTo>
                  <a:cubicBezTo>
                    <a:pt x="137855" y="6350"/>
                    <a:pt x="129964" y="0"/>
                    <a:pt x="120922" y="0"/>
                  </a:cubicBezTo>
                  <a:cubicBezTo>
                    <a:pt x="94074" y="0"/>
                    <a:pt x="75019" y="8377"/>
                    <a:pt x="54247" y="22225"/>
                  </a:cubicBezTo>
                  <a:cubicBezTo>
                    <a:pt x="48608" y="25984"/>
                    <a:pt x="42996" y="29971"/>
                    <a:pt x="38372" y="34925"/>
                  </a:cubicBezTo>
                  <a:cubicBezTo>
                    <a:pt x="28109" y="45921"/>
                    <a:pt x="9797" y="69850"/>
                    <a:pt x="9797" y="69850"/>
                  </a:cubicBezTo>
                  <a:cubicBezTo>
                    <a:pt x="7680" y="76200"/>
                    <a:pt x="4952" y="82378"/>
                    <a:pt x="3447" y="88900"/>
                  </a:cubicBezTo>
                  <a:cubicBezTo>
                    <a:pt x="-537" y="106162"/>
                    <a:pt x="-1725" y="129500"/>
                    <a:pt x="3447" y="146050"/>
                  </a:cubicBezTo>
                  <a:cubicBezTo>
                    <a:pt x="5468" y="152518"/>
                    <a:pt x="11082" y="157423"/>
                    <a:pt x="16147" y="161925"/>
                  </a:cubicBezTo>
                  <a:cubicBezTo>
                    <a:pt x="25270" y="170034"/>
                    <a:pt x="44196" y="176284"/>
                    <a:pt x="54247" y="180975"/>
                  </a:cubicBezTo>
                  <a:cubicBezTo>
                    <a:pt x="62825" y="184978"/>
                    <a:pt x="70975" y="189881"/>
                    <a:pt x="79647" y="193675"/>
                  </a:cubicBezTo>
                  <a:cubicBezTo>
                    <a:pt x="87931" y="197299"/>
                    <a:pt x="96686" y="199757"/>
                    <a:pt x="105047" y="203200"/>
                  </a:cubicBezTo>
                  <a:cubicBezTo>
                    <a:pt x="114685" y="207169"/>
                    <a:pt x="123689" y="212740"/>
                    <a:pt x="133622" y="215900"/>
                  </a:cubicBezTo>
                  <a:cubicBezTo>
                    <a:pt x="147077" y="220181"/>
                    <a:pt x="161199" y="222000"/>
                    <a:pt x="174897" y="225425"/>
                  </a:cubicBezTo>
                  <a:cubicBezTo>
                    <a:pt x="186604" y="228352"/>
                    <a:pt x="198083" y="232155"/>
                    <a:pt x="209822" y="234950"/>
                  </a:cubicBezTo>
                  <a:cubicBezTo>
                    <a:pt x="220321" y="237450"/>
                    <a:pt x="231036" y="238959"/>
                    <a:pt x="241572" y="241300"/>
                  </a:cubicBezTo>
                  <a:cubicBezTo>
                    <a:pt x="250091" y="243193"/>
                    <a:pt x="258394" y="246042"/>
                    <a:pt x="266972" y="247650"/>
                  </a:cubicBezTo>
                  <a:cubicBezTo>
                    <a:pt x="275358" y="249222"/>
                    <a:pt x="283905" y="249767"/>
                    <a:pt x="292372" y="250825"/>
                  </a:cubicBezTo>
                  <a:cubicBezTo>
                    <a:pt x="308247" y="249767"/>
                    <a:pt x="324611" y="251699"/>
                    <a:pt x="339997" y="247650"/>
                  </a:cubicBezTo>
                  <a:cubicBezTo>
                    <a:pt x="355168" y="243658"/>
                    <a:pt x="352735" y="229532"/>
                    <a:pt x="355872" y="219075"/>
                  </a:cubicBezTo>
                  <a:cubicBezTo>
                    <a:pt x="357510" y="213616"/>
                    <a:pt x="360105" y="208492"/>
                    <a:pt x="362222" y="203200"/>
                  </a:cubicBezTo>
                  <a:cubicBezTo>
                    <a:pt x="361164" y="186267"/>
                    <a:pt x="362374" y="169037"/>
                    <a:pt x="359047" y="152400"/>
                  </a:cubicBezTo>
                  <a:cubicBezTo>
                    <a:pt x="358009" y="147211"/>
                    <a:pt x="351889" y="144433"/>
                    <a:pt x="349522" y="139700"/>
                  </a:cubicBezTo>
                  <a:cubicBezTo>
                    <a:pt x="346529" y="133713"/>
                    <a:pt x="345942" y="126744"/>
                    <a:pt x="343172" y="120650"/>
                  </a:cubicBezTo>
                  <a:cubicBezTo>
                    <a:pt x="340618" y="115032"/>
                    <a:pt x="336644" y="110170"/>
                    <a:pt x="333647" y="104775"/>
                  </a:cubicBezTo>
                  <a:cubicBezTo>
                    <a:pt x="326127" y="91238"/>
                    <a:pt x="328800" y="91505"/>
                    <a:pt x="317772" y="79375"/>
                  </a:cubicBezTo>
                  <a:cubicBezTo>
                    <a:pt x="310724" y="71623"/>
                    <a:pt x="305275" y="61041"/>
                    <a:pt x="295547" y="57150"/>
                  </a:cubicBezTo>
                  <a:cubicBezTo>
                    <a:pt x="290255" y="55033"/>
                    <a:pt x="285008" y="52801"/>
                    <a:pt x="279672" y="50800"/>
                  </a:cubicBezTo>
                  <a:cubicBezTo>
                    <a:pt x="269420" y="46956"/>
                    <a:pt x="247922" y="43921"/>
                    <a:pt x="238397" y="41275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7D4A98E9-C23E-48F4-A6DA-AE9AC13B6B00}"/>
                </a:ext>
              </a:extLst>
            </p:cNvPr>
            <p:cNvSpPr/>
            <p:nvPr/>
          </p:nvSpPr>
          <p:spPr>
            <a:xfrm>
              <a:off x="8737600" y="4641850"/>
              <a:ext cx="374650" cy="539750"/>
            </a:xfrm>
            <a:custGeom>
              <a:avLst/>
              <a:gdLst>
                <a:gd name="connsiteX0" fmla="*/ 177800 w 374650"/>
                <a:gd name="connsiteY0" fmla="*/ 19050 h 539750"/>
                <a:gd name="connsiteX1" fmla="*/ 22225 w 374650"/>
                <a:gd name="connsiteY1" fmla="*/ 222250 h 539750"/>
                <a:gd name="connsiteX2" fmla="*/ 9525 w 374650"/>
                <a:gd name="connsiteY2" fmla="*/ 269875 h 539750"/>
                <a:gd name="connsiteX3" fmla="*/ 3175 w 374650"/>
                <a:gd name="connsiteY3" fmla="*/ 320675 h 539750"/>
                <a:gd name="connsiteX4" fmla="*/ 0 w 374650"/>
                <a:gd name="connsiteY4" fmla="*/ 352425 h 539750"/>
                <a:gd name="connsiteX5" fmla="*/ 3175 w 374650"/>
                <a:gd name="connsiteY5" fmla="*/ 441325 h 539750"/>
                <a:gd name="connsiteX6" fmla="*/ 6350 w 374650"/>
                <a:gd name="connsiteY6" fmla="*/ 460375 h 539750"/>
                <a:gd name="connsiteX7" fmla="*/ 12700 w 374650"/>
                <a:gd name="connsiteY7" fmla="*/ 479425 h 539750"/>
                <a:gd name="connsiteX8" fmla="*/ 25400 w 374650"/>
                <a:gd name="connsiteY8" fmla="*/ 514350 h 539750"/>
                <a:gd name="connsiteX9" fmla="*/ 41275 w 374650"/>
                <a:gd name="connsiteY9" fmla="*/ 520700 h 539750"/>
                <a:gd name="connsiteX10" fmla="*/ 53975 w 374650"/>
                <a:gd name="connsiteY10" fmla="*/ 530225 h 539750"/>
                <a:gd name="connsiteX11" fmla="*/ 82550 w 374650"/>
                <a:gd name="connsiteY11" fmla="*/ 539750 h 539750"/>
                <a:gd name="connsiteX12" fmla="*/ 98425 w 374650"/>
                <a:gd name="connsiteY12" fmla="*/ 533400 h 539750"/>
                <a:gd name="connsiteX13" fmla="*/ 120650 w 374650"/>
                <a:gd name="connsiteY13" fmla="*/ 527050 h 539750"/>
                <a:gd name="connsiteX14" fmla="*/ 133350 w 374650"/>
                <a:gd name="connsiteY14" fmla="*/ 520700 h 539750"/>
                <a:gd name="connsiteX15" fmla="*/ 158750 w 374650"/>
                <a:gd name="connsiteY15" fmla="*/ 482600 h 539750"/>
                <a:gd name="connsiteX16" fmla="*/ 171450 w 374650"/>
                <a:gd name="connsiteY16" fmla="*/ 460375 h 539750"/>
                <a:gd name="connsiteX17" fmla="*/ 187325 w 374650"/>
                <a:gd name="connsiteY17" fmla="*/ 438150 h 539750"/>
                <a:gd name="connsiteX18" fmla="*/ 200025 w 374650"/>
                <a:gd name="connsiteY18" fmla="*/ 412750 h 539750"/>
                <a:gd name="connsiteX19" fmla="*/ 212725 w 374650"/>
                <a:gd name="connsiteY19" fmla="*/ 393700 h 539750"/>
                <a:gd name="connsiteX20" fmla="*/ 241300 w 374650"/>
                <a:gd name="connsiteY20" fmla="*/ 314325 h 539750"/>
                <a:gd name="connsiteX21" fmla="*/ 266700 w 374650"/>
                <a:gd name="connsiteY21" fmla="*/ 257175 h 539750"/>
                <a:gd name="connsiteX22" fmla="*/ 276225 w 374650"/>
                <a:gd name="connsiteY22" fmla="*/ 234950 h 539750"/>
                <a:gd name="connsiteX23" fmla="*/ 292100 w 374650"/>
                <a:gd name="connsiteY23" fmla="*/ 222250 h 539750"/>
                <a:gd name="connsiteX24" fmla="*/ 307975 w 374650"/>
                <a:gd name="connsiteY24" fmla="*/ 203200 h 539750"/>
                <a:gd name="connsiteX25" fmla="*/ 358775 w 374650"/>
                <a:gd name="connsiteY25" fmla="*/ 155575 h 539750"/>
                <a:gd name="connsiteX26" fmla="*/ 374650 w 374650"/>
                <a:gd name="connsiteY26" fmla="*/ 120650 h 539750"/>
                <a:gd name="connsiteX27" fmla="*/ 352425 w 374650"/>
                <a:gd name="connsiteY27" fmla="*/ 19050 h 539750"/>
                <a:gd name="connsiteX28" fmla="*/ 311150 w 374650"/>
                <a:gd name="connsiteY28" fmla="*/ 0 h 539750"/>
                <a:gd name="connsiteX29" fmla="*/ 206375 w 374650"/>
                <a:gd name="connsiteY29" fmla="*/ 25400 h 539750"/>
                <a:gd name="connsiteX30" fmla="*/ 177800 w 374650"/>
                <a:gd name="connsiteY30" fmla="*/ 19050 h 53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74650" h="539750">
                  <a:moveTo>
                    <a:pt x="177800" y="19050"/>
                  </a:moveTo>
                  <a:cubicBezTo>
                    <a:pt x="147108" y="51858"/>
                    <a:pt x="128453" y="56269"/>
                    <a:pt x="22225" y="222250"/>
                  </a:cubicBezTo>
                  <a:cubicBezTo>
                    <a:pt x="13368" y="236088"/>
                    <a:pt x="13758" y="254000"/>
                    <a:pt x="9525" y="269875"/>
                  </a:cubicBezTo>
                  <a:cubicBezTo>
                    <a:pt x="7408" y="286808"/>
                    <a:pt x="5131" y="303722"/>
                    <a:pt x="3175" y="320675"/>
                  </a:cubicBezTo>
                  <a:cubicBezTo>
                    <a:pt x="1956" y="331241"/>
                    <a:pt x="0" y="341789"/>
                    <a:pt x="0" y="352425"/>
                  </a:cubicBezTo>
                  <a:cubicBezTo>
                    <a:pt x="0" y="382077"/>
                    <a:pt x="1434" y="411724"/>
                    <a:pt x="3175" y="441325"/>
                  </a:cubicBezTo>
                  <a:cubicBezTo>
                    <a:pt x="3553" y="447751"/>
                    <a:pt x="4789" y="454130"/>
                    <a:pt x="6350" y="460375"/>
                  </a:cubicBezTo>
                  <a:cubicBezTo>
                    <a:pt x="7973" y="466869"/>
                    <a:pt x="10861" y="472989"/>
                    <a:pt x="12700" y="479425"/>
                  </a:cubicBezTo>
                  <a:cubicBezTo>
                    <a:pt x="14062" y="484193"/>
                    <a:pt x="16794" y="508203"/>
                    <a:pt x="25400" y="514350"/>
                  </a:cubicBezTo>
                  <a:cubicBezTo>
                    <a:pt x="30038" y="517663"/>
                    <a:pt x="36293" y="517932"/>
                    <a:pt x="41275" y="520700"/>
                  </a:cubicBezTo>
                  <a:cubicBezTo>
                    <a:pt x="45901" y="523270"/>
                    <a:pt x="49488" y="527420"/>
                    <a:pt x="53975" y="530225"/>
                  </a:cubicBezTo>
                  <a:cubicBezTo>
                    <a:pt x="66347" y="537957"/>
                    <a:pt x="67911" y="536822"/>
                    <a:pt x="82550" y="539750"/>
                  </a:cubicBezTo>
                  <a:cubicBezTo>
                    <a:pt x="87842" y="537633"/>
                    <a:pt x="93018" y="535202"/>
                    <a:pt x="98425" y="533400"/>
                  </a:cubicBezTo>
                  <a:cubicBezTo>
                    <a:pt x="110509" y="529372"/>
                    <a:pt x="109948" y="531636"/>
                    <a:pt x="120650" y="527050"/>
                  </a:cubicBezTo>
                  <a:cubicBezTo>
                    <a:pt x="125000" y="525186"/>
                    <a:pt x="129117" y="522817"/>
                    <a:pt x="133350" y="520700"/>
                  </a:cubicBezTo>
                  <a:cubicBezTo>
                    <a:pt x="166028" y="466237"/>
                    <a:pt x="112042" y="555258"/>
                    <a:pt x="158750" y="482600"/>
                  </a:cubicBezTo>
                  <a:cubicBezTo>
                    <a:pt x="163364" y="475423"/>
                    <a:pt x="166836" y="467552"/>
                    <a:pt x="171450" y="460375"/>
                  </a:cubicBezTo>
                  <a:cubicBezTo>
                    <a:pt x="176373" y="452717"/>
                    <a:pt x="182641" y="445957"/>
                    <a:pt x="187325" y="438150"/>
                  </a:cubicBezTo>
                  <a:cubicBezTo>
                    <a:pt x="192195" y="430033"/>
                    <a:pt x="195329" y="420969"/>
                    <a:pt x="200025" y="412750"/>
                  </a:cubicBezTo>
                  <a:cubicBezTo>
                    <a:pt x="203811" y="406124"/>
                    <a:pt x="209312" y="400526"/>
                    <a:pt x="212725" y="393700"/>
                  </a:cubicBezTo>
                  <a:cubicBezTo>
                    <a:pt x="254887" y="309375"/>
                    <a:pt x="222480" y="373922"/>
                    <a:pt x="241300" y="314325"/>
                  </a:cubicBezTo>
                  <a:cubicBezTo>
                    <a:pt x="249947" y="286943"/>
                    <a:pt x="255188" y="281844"/>
                    <a:pt x="266700" y="257175"/>
                  </a:cubicBezTo>
                  <a:cubicBezTo>
                    <a:pt x="270108" y="249871"/>
                    <a:pt x="271484" y="241468"/>
                    <a:pt x="276225" y="234950"/>
                  </a:cubicBezTo>
                  <a:cubicBezTo>
                    <a:pt x="280211" y="229469"/>
                    <a:pt x="287308" y="227042"/>
                    <a:pt x="292100" y="222250"/>
                  </a:cubicBezTo>
                  <a:cubicBezTo>
                    <a:pt x="297945" y="216405"/>
                    <a:pt x="302130" y="209045"/>
                    <a:pt x="307975" y="203200"/>
                  </a:cubicBezTo>
                  <a:cubicBezTo>
                    <a:pt x="325398" y="185777"/>
                    <a:pt x="344947" y="178622"/>
                    <a:pt x="358775" y="155575"/>
                  </a:cubicBezTo>
                  <a:cubicBezTo>
                    <a:pt x="371744" y="133960"/>
                    <a:pt x="366349" y="145554"/>
                    <a:pt x="374650" y="120650"/>
                  </a:cubicBezTo>
                  <a:cubicBezTo>
                    <a:pt x="372388" y="101799"/>
                    <a:pt x="375695" y="42320"/>
                    <a:pt x="352425" y="19050"/>
                  </a:cubicBezTo>
                  <a:cubicBezTo>
                    <a:pt x="349143" y="15768"/>
                    <a:pt x="313815" y="1142"/>
                    <a:pt x="311150" y="0"/>
                  </a:cubicBezTo>
                  <a:cubicBezTo>
                    <a:pt x="261129" y="3573"/>
                    <a:pt x="257838" y="-332"/>
                    <a:pt x="206375" y="25400"/>
                  </a:cubicBezTo>
                  <a:cubicBezTo>
                    <a:pt x="192728" y="32223"/>
                    <a:pt x="208492" y="-13758"/>
                    <a:pt x="177800" y="19050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EA53CF42-E48D-4FE0-AF66-BCCACA133F08}"/>
                </a:ext>
              </a:extLst>
            </p:cNvPr>
            <p:cNvSpPr/>
            <p:nvPr/>
          </p:nvSpPr>
          <p:spPr>
            <a:xfrm>
              <a:off x="9185275" y="4063583"/>
              <a:ext cx="152525" cy="184567"/>
            </a:xfrm>
            <a:custGeom>
              <a:avLst/>
              <a:gdLst>
                <a:gd name="connsiteX0" fmla="*/ 69850 w 152525"/>
                <a:gd name="connsiteY0" fmla="*/ 6767 h 184567"/>
                <a:gd name="connsiteX1" fmla="*/ 6350 w 152525"/>
                <a:gd name="connsiteY1" fmla="*/ 63917 h 184567"/>
                <a:gd name="connsiteX2" fmla="*/ 0 w 152525"/>
                <a:gd name="connsiteY2" fmla="*/ 95667 h 184567"/>
                <a:gd name="connsiteX3" fmla="*/ 9525 w 152525"/>
                <a:gd name="connsiteY3" fmla="*/ 117892 h 184567"/>
                <a:gd name="connsiteX4" fmla="*/ 19050 w 152525"/>
                <a:gd name="connsiteY4" fmla="*/ 143292 h 184567"/>
                <a:gd name="connsiteX5" fmla="*/ 31750 w 152525"/>
                <a:gd name="connsiteY5" fmla="*/ 159167 h 184567"/>
                <a:gd name="connsiteX6" fmla="*/ 50800 w 152525"/>
                <a:gd name="connsiteY6" fmla="*/ 175042 h 184567"/>
                <a:gd name="connsiteX7" fmla="*/ 63500 w 152525"/>
                <a:gd name="connsiteY7" fmla="*/ 181392 h 184567"/>
                <a:gd name="connsiteX8" fmla="*/ 85725 w 152525"/>
                <a:gd name="connsiteY8" fmla="*/ 184567 h 184567"/>
                <a:gd name="connsiteX9" fmla="*/ 117475 w 152525"/>
                <a:gd name="connsiteY9" fmla="*/ 178217 h 184567"/>
                <a:gd name="connsiteX10" fmla="*/ 136525 w 152525"/>
                <a:gd name="connsiteY10" fmla="*/ 146467 h 184567"/>
                <a:gd name="connsiteX11" fmla="*/ 146050 w 152525"/>
                <a:gd name="connsiteY11" fmla="*/ 130592 h 184567"/>
                <a:gd name="connsiteX12" fmla="*/ 149225 w 152525"/>
                <a:gd name="connsiteY12" fmla="*/ 114717 h 184567"/>
                <a:gd name="connsiteX13" fmla="*/ 152400 w 152525"/>
                <a:gd name="connsiteY13" fmla="*/ 102017 h 184567"/>
                <a:gd name="connsiteX14" fmla="*/ 139700 w 152525"/>
                <a:gd name="connsiteY14" fmla="*/ 25817 h 184567"/>
                <a:gd name="connsiteX15" fmla="*/ 114300 w 152525"/>
                <a:gd name="connsiteY15" fmla="*/ 3592 h 184567"/>
                <a:gd name="connsiteX16" fmla="*/ 69850 w 152525"/>
                <a:gd name="connsiteY16" fmla="*/ 6767 h 184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52525" h="184567">
                  <a:moveTo>
                    <a:pt x="69850" y="6767"/>
                  </a:moveTo>
                  <a:cubicBezTo>
                    <a:pt x="51858" y="16821"/>
                    <a:pt x="36763" y="17403"/>
                    <a:pt x="6350" y="63917"/>
                  </a:cubicBezTo>
                  <a:cubicBezTo>
                    <a:pt x="444" y="72950"/>
                    <a:pt x="0" y="95667"/>
                    <a:pt x="0" y="95667"/>
                  </a:cubicBezTo>
                  <a:cubicBezTo>
                    <a:pt x="3175" y="103075"/>
                    <a:pt x="6532" y="110408"/>
                    <a:pt x="9525" y="117892"/>
                  </a:cubicBezTo>
                  <a:cubicBezTo>
                    <a:pt x="12883" y="126288"/>
                    <a:pt x="14763" y="135330"/>
                    <a:pt x="19050" y="143292"/>
                  </a:cubicBezTo>
                  <a:cubicBezTo>
                    <a:pt x="22263" y="149259"/>
                    <a:pt x="27288" y="154067"/>
                    <a:pt x="31750" y="159167"/>
                  </a:cubicBezTo>
                  <a:cubicBezTo>
                    <a:pt x="38317" y="166672"/>
                    <a:pt x="42346" y="170211"/>
                    <a:pt x="50800" y="175042"/>
                  </a:cubicBezTo>
                  <a:cubicBezTo>
                    <a:pt x="54909" y="177390"/>
                    <a:pt x="58934" y="180147"/>
                    <a:pt x="63500" y="181392"/>
                  </a:cubicBezTo>
                  <a:cubicBezTo>
                    <a:pt x="70720" y="183361"/>
                    <a:pt x="78317" y="183509"/>
                    <a:pt x="85725" y="184567"/>
                  </a:cubicBezTo>
                  <a:cubicBezTo>
                    <a:pt x="96308" y="182450"/>
                    <a:pt x="108841" y="184693"/>
                    <a:pt x="117475" y="178217"/>
                  </a:cubicBezTo>
                  <a:cubicBezTo>
                    <a:pt x="127349" y="170812"/>
                    <a:pt x="130175" y="157050"/>
                    <a:pt x="136525" y="146467"/>
                  </a:cubicBezTo>
                  <a:lnTo>
                    <a:pt x="146050" y="130592"/>
                  </a:lnTo>
                  <a:cubicBezTo>
                    <a:pt x="147108" y="125300"/>
                    <a:pt x="148054" y="119985"/>
                    <a:pt x="149225" y="114717"/>
                  </a:cubicBezTo>
                  <a:cubicBezTo>
                    <a:pt x="150172" y="110457"/>
                    <a:pt x="152400" y="106381"/>
                    <a:pt x="152400" y="102017"/>
                  </a:cubicBezTo>
                  <a:cubicBezTo>
                    <a:pt x="152400" y="69262"/>
                    <a:pt x="154693" y="51519"/>
                    <a:pt x="139700" y="25817"/>
                  </a:cubicBezTo>
                  <a:cubicBezTo>
                    <a:pt x="126709" y="3546"/>
                    <a:pt x="131200" y="14858"/>
                    <a:pt x="114300" y="3592"/>
                  </a:cubicBezTo>
                  <a:cubicBezTo>
                    <a:pt x="108661" y="-167"/>
                    <a:pt x="87842" y="-3287"/>
                    <a:pt x="69850" y="6767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8125B4D-E7AF-4597-B25A-9E6FE4D52CC1}"/>
                </a:ext>
              </a:extLst>
            </p:cNvPr>
            <p:cNvSpPr/>
            <p:nvPr/>
          </p:nvSpPr>
          <p:spPr>
            <a:xfrm>
              <a:off x="9347200" y="3089275"/>
              <a:ext cx="292100" cy="260350"/>
            </a:xfrm>
            <a:custGeom>
              <a:avLst/>
              <a:gdLst>
                <a:gd name="connsiteX0" fmla="*/ 101600 w 292100"/>
                <a:gd name="connsiteY0" fmla="*/ 0 h 260350"/>
                <a:gd name="connsiteX1" fmla="*/ 6350 w 292100"/>
                <a:gd name="connsiteY1" fmla="*/ 66675 h 260350"/>
                <a:gd name="connsiteX2" fmla="*/ 0 w 292100"/>
                <a:gd name="connsiteY2" fmla="*/ 92075 h 260350"/>
                <a:gd name="connsiteX3" fmla="*/ 6350 w 292100"/>
                <a:gd name="connsiteY3" fmla="*/ 142875 h 260350"/>
                <a:gd name="connsiteX4" fmla="*/ 57150 w 292100"/>
                <a:gd name="connsiteY4" fmla="*/ 193675 h 260350"/>
                <a:gd name="connsiteX5" fmla="*/ 149225 w 292100"/>
                <a:gd name="connsiteY5" fmla="*/ 234950 h 260350"/>
                <a:gd name="connsiteX6" fmla="*/ 165100 w 292100"/>
                <a:gd name="connsiteY6" fmla="*/ 244475 h 260350"/>
                <a:gd name="connsiteX7" fmla="*/ 177800 w 292100"/>
                <a:gd name="connsiteY7" fmla="*/ 247650 h 260350"/>
                <a:gd name="connsiteX8" fmla="*/ 190500 w 292100"/>
                <a:gd name="connsiteY8" fmla="*/ 254000 h 260350"/>
                <a:gd name="connsiteX9" fmla="*/ 206375 w 292100"/>
                <a:gd name="connsiteY9" fmla="*/ 260350 h 260350"/>
                <a:gd name="connsiteX10" fmla="*/ 247650 w 292100"/>
                <a:gd name="connsiteY10" fmla="*/ 257175 h 260350"/>
                <a:gd name="connsiteX11" fmla="*/ 257175 w 292100"/>
                <a:gd name="connsiteY11" fmla="*/ 247650 h 260350"/>
                <a:gd name="connsiteX12" fmla="*/ 279400 w 292100"/>
                <a:gd name="connsiteY12" fmla="*/ 225425 h 260350"/>
                <a:gd name="connsiteX13" fmla="*/ 288925 w 292100"/>
                <a:gd name="connsiteY13" fmla="*/ 193675 h 260350"/>
                <a:gd name="connsiteX14" fmla="*/ 292100 w 292100"/>
                <a:gd name="connsiteY14" fmla="*/ 174625 h 260350"/>
                <a:gd name="connsiteX15" fmla="*/ 288925 w 292100"/>
                <a:gd name="connsiteY15" fmla="*/ 117475 h 260350"/>
                <a:gd name="connsiteX16" fmla="*/ 276225 w 292100"/>
                <a:gd name="connsiteY16" fmla="*/ 92075 h 260350"/>
                <a:gd name="connsiteX17" fmla="*/ 244475 w 292100"/>
                <a:gd name="connsiteY17" fmla="*/ 50800 h 260350"/>
                <a:gd name="connsiteX18" fmla="*/ 222250 w 292100"/>
                <a:gd name="connsiteY18" fmla="*/ 38100 h 260350"/>
                <a:gd name="connsiteX19" fmla="*/ 184150 w 292100"/>
                <a:gd name="connsiteY19" fmla="*/ 19050 h 260350"/>
                <a:gd name="connsiteX20" fmla="*/ 158750 w 292100"/>
                <a:gd name="connsiteY20" fmla="*/ 6350 h 260350"/>
                <a:gd name="connsiteX21" fmla="*/ 101600 w 292100"/>
                <a:gd name="connsiteY21" fmla="*/ 0 h 260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2100" h="260350">
                  <a:moveTo>
                    <a:pt x="101600" y="0"/>
                  </a:moveTo>
                  <a:cubicBezTo>
                    <a:pt x="52119" y="7069"/>
                    <a:pt x="64859" y="1145"/>
                    <a:pt x="6350" y="66675"/>
                  </a:cubicBezTo>
                  <a:cubicBezTo>
                    <a:pt x="538" y="73185"/>
                    <a:pt x="2117" y="83608"/>
                    <a:pt x="0" y="92075"/>
                  </a:cubicBezTo>
                  <a:cubicBezTo>
                    <a:pt x="2117" y="109008"/>
                    <a:pt x="570" y="126819"/>
                    <a:pt x="6350" y="142875"/>
                  </a:cubicBezTo>
                  <a:cubicBezTo>
                    <a:pt x="12349" y="159539"/>
                    <a:pt x="42684" y="185478"/>
                    <a:pt x="57150" y="193675"/>
                  </a:cubicBezTo>
                  <a:cubicBezTo>
                    <a:pt x="176151" y="261109"/>
                    <a:pt x="84554" y="205102"/>
                    <a:pt x="149225" y="234950"/>
                  </a:cubicBezTo>
                  <a:cubicBezTo>
                    <a:pt x="154828" y="237536"/>
                    <a:pt x="159461" y="241969"/>
                    <a:pt x="165100" y="244475"/>
                  </a:cubicBezTo>
                  <a:cubicBezTo>
                    <a:pt x="169088" y="246247"/>
                    <a:pt x="173714" y="246118"/>
                    <a:pt x="177800" y="247650"/>
                  </a:cubicBezTo>
                  <a:cubicBezTo>
                    <a:pt x="182232" y="249312"/>
                    <a:pt x="186175" y="252078"/>
                    <a:pt x="190500" y="254000"/>
                  </a:cubicBezTo>
                  <a:cubicBezTo>
                    <a:pt x="195708" y="256315"/>
                    <a:pt x="201083" y="258233"/>
                    <a:pt x="206375" y="260350"/>
                  </a:cubicBezTo>
                  <a:cubicBezTo>
                    <a:pt x="220133" y="259292"/>
                    <a:pt x="234263" y="260522"/>
                    <a:pt x="247650" y="257175"/>
                  </a:cubicBezTo>
                  <a:cubicBezTo>
                    <a:pt x="252006" y="256086"/>
                    <a:pt x="253726" y="250525"/>
                    <a:pt x="257175" y="247650"/>
                  </a:cubicBezTo>
                  <a:cubicBezTo>
                    <a:pt x="278404" y="229959"/>
                    <a:pt x="253545" y="257744"/>
                    <a:pt x="279400" y="225425"/>
                  </a:cubicBezTo>
                  <a:cubicBezTo>
                    <a:pt x="290614" y="169354"/>
                    <a:pt x="273261" y="251110"/>
                    <a:pt x="288925" y="193675"/>
                  </a:cubicBezTo>
                  <a:cubicBezTo>
                    <a:pt x="290619" y="187464"/>
                    <a:pt x="291042" y="180975"/>
                    <a:pt x="292100" y="174625"/>
                  </a:cubicBezTo>
                  <a:cubicBezTo>
                    <a:pt x="291042" y="155575"/>
                    <a:pt x="292528" y="136211"/>
                    <a:pt x="288925" y="117475"/>
                  </a:cubicBezTo>
                  <a:cubicBezTo>
                    <a:pt x="287137" y="108179"/>
                    <a:pt x="281095" y="100192"/>
                    <a:pt x="276225" y="92075"/>
                  </a:cubicBezTo>
                  <a:cubicBezTo>
                    <a:pt x="272681" y="86168"/>
                    <a:pt x="250621" y="55921"/>
                    <a:pt x="244475" y="50800"/>
                  </a:cubicBezTo>
                  <a:cubicBezTo>
                    <a:pt x="237920" y="45338"/>
                    <a:pt x="229517" y="42572"/>
                    <a:pt x="222250" y="38100"/>
                  </a:cubicBezTo>
                  <a:cubicBezTo>
                    <a:pt x="175591" y="9387"/>
                    <a:pt x="229770" y="38602"/>
                    <a:pt x="184150" y="19050"/>
                  </a:cubicBezTo>
                  <a:cubicBezTo>
                    <a:pt x="175449" y="15321"/>
                    <a:pt x="168216" y="6350"/>
                    <a:pt x="158750" y="6350"/>
                  </a:cubicBezTo>
                  <a:lnTo>
                    <a:pt x="101600" y="0"/>
                  </a:ln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C5C09275-135C-4BB0-998C-5899692E9FE7}"/>
                </a:ext>
              </a:extLst>
            </p:cNvPr>
            <p:cNvSpPr/>
            <p:nvPr/>
          </p:nvSpPr>
          <p:spPr>
            <a:xfrm>
              <a:off x="8891926" y="2670175"/>
              <a:ext cx="258020" cy="187595"/>
            </a:xfrm>
            <a:custGeom>
              <a:avLst/>
              <a:gdLst>
                <a:gd name="connsiteX0" fmla="*/ 248899 w 258020"/>
                <a:gd name="connsiteY0" fmla="*/ 73025 h 187595"/>
                <a:gd name="connsiteX1" fmla="*/ 153649 w 258020"/>
                <a:gd name="connsiteY1" fmla="*/ 19050 h 187595"/>
                <a:gd name="connsiteX2" fmla="*/ 125074 w 258020"/>
                <a:gd name="connsiteY2" fmla="*/ 9525 h 187595"/>
                <a:gd name="connsiteX3" fmla="*/ 83799 w 258020"/>
                <a:gd name="connsiteY3" fmla="*/ 0 h 187595"/>
                <a:gd name="connsiteX4" fmla="*/ 58399 w 258020"/>
                <a:gd name="connsiteY4" fmla="*/ 9525 h 187595"/>
                <a:gd name="connsiteX5" fmla="*/ 23474 w 258020"/>
                <a:gd name="connsiteY5" fmla="*/ 38100 h 187595"/>
                <a:gd name="connsiteX6" fmla="*/ 10774 w 258020"/>
                <a:gd name="connsiteY6" fmla="*/ 53975 h 187595"/>
                <a:gd name="connsiteX7" fmla="*/ 4424 w 258020"/>
                <a:gd name="connsiteY7" fmla="*/ 66675 h 187595"/>
                <a:gd name="connsiteX8" fmla="*/ 4424 w 258020"/>
                <a:gd name="connsiteY8" fmla="*/ 117475 h 187595"/>
                <a:gd name="connsiteX9" fmla="*/ 45699 w 258020"/>
                <a:gd name="connsiteY9" fmla="*/ 149225 h 187595"/>
                <a:gd name="connsiteX10" fmla="*/ 64749 w 258020"/>
                <a:gd name="connsiteY10" fmla="*/ 165100 h 187595"/>
                <a:gd name="connsiteX11" fmla="*/ 83799 w 258020"/>
                <a:gd name="connsiteY11" fmla="*/ 171450 h 187595"/>
                <a:gd name="connsiteX12" fmla="*/ 106024 w 258020"/>
                <a:gd name="connsiteY12" fmla="*/ 180975 h 187595"/>
                <a:gd name="connsiteX13" fmla="*/ 140949 w 258020"/>
                <a:gd name="connsiteY13" fmla="*/ 187325 h 187595"/>
                <a:gd name="connsiteX14" fmla="*/ 217149 w 258020"/>
                <a:gd name="connsiteY14" fmla="*/ 184150 h 187595"/>
                <a:gd name="connsiteX15" fmla="*/ 245724 w 258020"/>
                <a:gd name="connsiteY15" fmla="*/ 161925 h 187595"/>
                <a:gd name="connsiteX16" fmla="*/ 255249 w 258020"/>
                <a:gd name="connsiteY16" fmla="*/ 120650 h 187595"/>
                <a:gd name="connsiteX17" fmla="*/ 248899 w 258020"/>
                <a:gd name="connsiteY17" fmla="*/ 73025 h 187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8020" h="187595">
                  <a:moveTo>
                    <a:pt x="248899" y="73025"/>
                  </a:moveTo>
                  <a:cubicBezTo>
                    <a:pt x="231966" y="56092"/>
                    <a:pt x="233787" y="54405"/>
                    <a:pt x="153649" y="19050"/>
                  </a:cubicBezTo>
                  <a:cubicBezTo>
                    <a:pt x="144463" y="14997"/>
                    <a:pt x="134657" y="12520"/>
                    <a:pt x="125074" y="9525"/>
                  </a:cubicBezTo>
                  <a:cubicBezTo>
                    <a:pt x="101878" y="2276"/>
                    <a:pt x="106088" y="3715"/>
                    <a:pt x="83799" y="0"/>
                  </a:cubicBezTo>
                  <a:cubicBezTo>
                    <a:pt x="75332" y="3175"/>
                    <a:pt x="66378" y="5270"/>
                    <a:pt x="58399" y="9525"/>
                  </a:cubicBezTo>
                  <a:cubicBezTo>
                    <a:pt x="45738" y="16278"/>
                    <a:pt x="33119" y="27250"/>
                    <a:pt x="23474" y="38100"/>
                  </a:cubicBezTo>
                  <a:cubicBezTo>
                    <a:pt x="18972" y="43165"/>
                    <a:pt x="14533" y="48336"/>
                    <a:pt x="10774" y="53975"/>
                  </a:cubicBezTo>
                  <a:cubicBezTo>
                    <a:pt x="8149" y="57913"/>
                    <a:pt x="6541" y="62442"/>
                    <a:pt x="4424" y="66675"/>
                  </a:cubicBezTo>
                  <a:cubicBezTo>
                    <a:pt x="908" y="84255"/>
                    <a:pt x="-3467" y="98312"/>
                    <a:pt x="4424" y="117475"/>
                  </a:cubicBezTo>
                  <a:cubicBezTo>
                    <a:pt x="11069" y="133613"/>
                    <a:pt x="33196" y="140569"/>
                    <a:pt x="45699" y="149225"/>
                  </a:cubicBezTo>
                  <a:cubicBezTo>
                    <a:pt x="52495" y="153930"/>
                    <a:pt x="57609" y="160935"/>
                    <a:pt x="64749" y="165100"/>
                  </a:cubicBezTo>
                  <a:cubicBezTo>
                    <a:pt x="70531" y="168473"/>
                    <a:pt x="77552" y="169047"/>
                    <a:pt x="83799" y="171450"/>
                  </a:cubicBezTo>
                  <a:cubicBezTo>
                    <a:pt x="91322" y="174343"/>
                    <a:pt x="98378" y="178426"/>
                    <a:pt x="106024" y="180975"/>
                  </a:cubicBezTo>
                  <a:cubicBezTo>
                    <a:pt x="110462" y="182454"/>
                    <a:pt x="137751" y="186792"/>
                    <a:pt x="140949" y="187325"/>
                  </a:cubicBezTo>
                  <a:cubicBezTo>
                    <a:pt x="166349" y="186267"/>
                    <a:pt x="192443" y="190139"/>
                    <a:pt x="217149" y="184150"/>
                  </a:cubicBezTo>
                  <a:cubicBezTo>
                    <a:pt x="228876" y="181307"/>
                    <a:pt x="245724" y="161925"/>
                    <a:pt x="245724" y="161925"/>
                  </a:cubicBezTo>
                  <a:cubicBezTo>
                    <a:pt x="247767" y="154774"/>
                    <a:pt x="255884" y="129533"/>
                    <a:pt x="255249" y="120650"/>
                  </a:cubicBezTo>
                  <a:cubicBezTo>
                    <a:pt x="253700" y="98962"/>
                    <a:pt x="265832" y="89958"/>
                    <a:pt x="248899" y="73025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8F340C23-6F36-474D-8F65-389629186EB8}"/>
                </a:ext>
              </a:extLst>
            </p:cNvPr>
            <p:cNvSpPr/>
            <p:nvPr/>
          </p:nvSpPr>
          <p:spPr>
            <a:xfrm>
              <a:off x="6588427" y="3253581"/>
              <a:ext cx="157162" cy="157162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29AB9854-E8D5-43F5-877F-DAFFDCFB6D99}"/>
                </a:ext>
              </a:extLst>
            </p:cNvPr>
            <p:cNvSpPr/>
            <p:nvPr/>
          </p:nvSpPr>
          <p:spPr>
            <a:xfrm>
              <a:off x="5972477" y="3291681"/>
              <a:ext cx="157162" cy="157162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EDD75ED1-8B69-4C7C-B2E4-3731BECA5949}"/>
                </a:ext>
              </a:extLst>
            </p:cNvPr>
            <p:cNvSpPr/>
            <p:nvPr/>
          </p:nvSpPr>
          <p:spPr>
            <a:xfrm>
              <a:off x="5543852" y="3418681"/>
              <a:ext cx="157162" cy="157162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9CCC555E-5AD9-48A6-840E-936EAFC06CD2}"/>
                </a:ext>
              </a:extLst>
            </p:cNvPr>
            <p:cNvSpPr/>
            <p:nvPr/>
          </p:nvSpPr>
          <p:spPr>
            <a:xfrm>
              <a:off x="5185077" y="2939256"/>
              <a:ext cx="157162" cy="157162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E329B82C-DAEF-4519-95EB-2FC6DABAF111}"/>
                </a:ext>
              </a:extLst>
            </p:cNvPr>
            <p:cNvSpPr/>
            <p:nvPr/>
          </p:nvSpPr>
          <p:spPr>
            <a:xfrm>
              <a:off x="6886877" y="3664743"/>
              <a:ext cx="157162" cy="157162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E40D8FE1-1549-4B75-8E89-448241356F3C}"/>
                </a:ext>
              </a:extLst>
            </p:cNvPr>
            <p:cNvSpPr/>
            <p:nvPr/>
          </p:nvSpPr>
          <p:spPr>
            <a:xfrm>
              <a:off x="6756702" y="2713831"/>
              <a:ext cx="157162" cy="157162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4EFBBB4A-C2CE-4682-9B0A-09184DA4C70D}"/>
                </a:ext>
              </a:extLst>
            </p:cNvPr>
            <p:cNvSpPr/>
            <p:nvPr/>
          </p:nvSpPr>
          <p:spPr>
            <a:xfrm>
              <a:off x="5585127" y="5012531"/>
              <a:ext cx="157162" cy="157162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AA5179E2-2009-4F2D-B076-F7A13C091A98}"/>
              </a:ext>
            </a:extLst>
          </p:cNvPr>
          <p:cNvGrpSpPr/>
          <p:nvPr/>
        </p:nvGrpSpPr>
        <p:grpSpPr>
          <a:xfrm>
            <a:off x="6578364" y="1378619"/>
            <a:ext cx="3095083" cy="1860300"/>
            <a:chOff x="2266691" y="2433267"/>
            <a:chExt cx="7353916" cy="4420072"/>
          </a:xfrm>
        </p:grpSpPr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104FD449-A0D1-40B0-B889-A40053D0C74D}"/>
                </a:ext>
              </a:extLst>
            </p:cNvPr>
            <p:cNvGrpSpPr/>
            <p:nvPr/>
          </p:nvGrpSpPr>
          <p:grpSpPr>
            <a:xfrm>
              <a:off x="2853815" y="2433267"/>
              <a:ext cx="6037771" cy="4420072"/>
              <a:chOff x="2853815" y="2433267"/>
              <a:chExt cx="6037771" cy="4420072"/>
            </a:xfrm>
          </p:grpSpPr>
          <p:sp>
            <p:nvSpPr>
              <p:cNvPr id="73" name="Freeform: Shape 72">
                <a:extLst>
                  <a:ext uri="{FF2B5EF4-FFF2-40B4-BE49-F238E27FC236}">
                    <a16:creationId xmlns:a16="http://schemas.microsoft.com/office/drawing/2014/main" id="{F7E68F6C-DA5C-4846-ADF6-8F7B2DCEE3B5}"/>
                  </a:ext>
                </a:extLst>
              </p:cNvPr>
              <p:cNvSpPr/>
              <p:nvPr/>
            </p:nvSpPr>
            <p:spPr>
              <a:xfrm>
                <a:off x="2853815" y="2433267"/>
                <a:ext cx="6037771" cy="4420072"/>
              </a:xfrm>
              <a:custGeom>
                <a:avLst/>
                <a:gdLst>
                  <a:gd name="connsiteX0" fmla="*/ 42862 w 5934075"/>
                  <a:gd name="connsiteY0" fmla="*/ 3891335 h 3891603"/>
                  <a:gd name="connsiteX1" fmla="*/ 23812 w 5934075"/>
                  <a:gd name="connsiteY1" fmla="*/ 3824660 h 3891603"/>
                  <a:gd name="connsiteX2" fmla="*/ 9525 w 5934075"/>
                  <a:gd name="connsiteY2" fmla="*/ 3791323 h 3891603"/>
                  <a:gd name="connsiteX3" fmla="*/ 4762 w 5934075"/>
                  <a:gd name="connsiteY3" fmla="*/ 3719885 h 3891603"/>
                  <a:gd name="connsiteX4" fmla="*/ 0 w 5934075"/>
                  <a:gd name="connsiteY4" fmla="*/ 3700835 h 3891603"/>
                  <a:gd name="connsiteX5" fmla="*/ 4762 w 5934075"/>
                  <a:gd name="connsiteY5" fmla="*/ 3596060 h 3891603"/>
                  <a:gd name="connsiteX6" fmla="*/ 14287 w 5934075"/>
                  <a:gd name="connsiteY6" fmla="*/ 3543673 h 3891603"/>
                  <a:gd name="connsiteX7" fmla="*/ 80962 w 5934075"/>
                  <a:gd name="connsiteY7" fmla="*/ 3457948 h 3891603"/>
                  <a:gd name="connsiteX8" fmla="*/ 100012 w 5934075"/>
                  <a:gd name="connsiteY8" fmla="*/ 3434135 h 3891603"/>
                  <a:gd name="connsiteX9" fmla="*/ 119062 w 5934075"/>
                  <a:gd name="connsiteY9" fmla="*/ 3424610 h 3891603"/>
                  <a:gd name="connsiteX10" fmla="*/ 133350 w 5934075"/>
                  <a:gd name="connsiteY10" fmla="*/ 3410323 h 3891603"/>
                  <a:gd name="connsiteX11" fmla="*/ 161925 w 5934075"/>
                  <a:gd name="connsiteY11" fmla="*/ 3391273 h 3891603"/>
                  <a:gd name="connsiteX12" fmla="*/ 223837 w 5934075"/>
                  <a:gd name="connsiteY12" fmla="*/ 3334123 h 3891603"/>
                  <a:gd name="connsiteX13" fmla="*/ 252412 w 5934075"/>
                  <a:gd name="connsiteY13" fmla="*/ 3315073 h 3891603"/>
                  <a:gd name="connsiteX14" fmla="*/ 333375 w 5934075"/>
                  <a:gd name="connsiteY14" fmla="*/ 3281735 h 3891603"/>
                  <a:gd name="connsiteX15" fmla="*/ 376237 w 5934075"/>
                  <a:gd name="connsiteY15" fmla="*/ 3262685 h 3891603"/>
                  <a:gd name="connsiteX16" fmla="*/ 414337 w 5934075"/>
                  <a:gd name="connsiteY16" fmla="*/ 3253160 h 3891603"/>
                  <a:gd name="connsiteX17" fmla="*/ 442912 w 5934075"/>
                  <a:gd name="connsiteY17" fmla="*/ 3238873 h 3891603"/>
                  <a:gd name="connsiteX18" fmla="*/ 466725 w 5934075"/>
                  <a:gd name="connsiteY18" fmla="*/ 3229348 h 3891603"/>
                  <a:gd name="connsiteX19" fmla="*/ 481012 w 5934075"/>
                  <a:gd name="connsiteY19" fmla="*/ 3224585 h 3891603"/>
                  <a:gd name="connsiteX20" fmla="*/ 495300 w 5934075"/>
                  <a:gd name="connsiteY20" fmla="*/ 3215060 h 3891603"/>
                  <a:gd name="connsiteX21" fmla="*/ 514350 w 5934075"/>
                  <a:gd name="connsiteY21" fmla="*/ 3210298 h 3891603"/>
                  <a:gd name="connsiteX22" fmla="*/ 538162 w 5934075"/>
                  <a:gd name="connsiteY22" fmla="*/ 3200773 h 3891603"/>
                  <a:gd name="connsiteX23" fmla="*/ 595312 w 5934075"/>
                  <a:gd name="connsiteY23" fmla="*/ 3172198 h 3891603"/>
                  <a:gd name="connsiteX24" fmla="*/ 623887 w 5934075"/>
                  <a:gd name="connsiteY24" fmla="*/ 3157910 h 3891603"/>
                  <a:gd name="connsiteX25" fmla="*/ 676275 w 5934075"/>
                  <a:gd name="connsiteY25" fmla="*/ 3138860 h 3891603"/>
                  <a:gd name="connsiteX26" fmla="*/ 728662 w 5934075"/>
                  <a:gd name="connsiteY26" fmla="*/ 3095998 h 3891603"/>
                  <a:gd name="connsiteX27" fmla="*/ 795337 w 5934075"/>
                  <a:gd name="connsiteY27" fmla="*/ 3053135 h 3891603"/>
                  <a:gd name="connsiteX28" fmla="*/ 814387 w 5934075"/>
                  <a:gd name="connsiteY28" fmla="*/ 3034085 h 3891603"/>
                  <a:gd name="connsiteX29" fmla="*/ 842962 w 5934075"/>
                  <a:gd name="connsiteY29" fmla="*/ 3010273 h 3891603"/>
                  <a:gd name="connsiteX30" fmla="*/ 857250 w 5934075"/>
                  <a:gd name="connsiteY30" fmla="*/ 2991223 h 3891603"/>
                  <a:gd name="connsiteX31" fmla="*/ 885825 w 5934075"/>
                  <a:gd name="connsiteY31" fmla="*/ 2972173 h 3891603"/>
                  <a:gd name="connsiteX32" fmla="*/ 923925 w 5934075"/>
                  <a:gd name="connsiteY32" fmla="*/ 2934073 h 3891603"/>
                  <a:gd name="connsiteX33" fmla="*/ 966787 w 5934075"/>
                  <a:gd name="connsiteY33" fmla="*/ 2919785 h 3891603"/>
                  <a:gd name="connsiteX34" fmla="*/ 985837 w 5934075"/>
                  <a:gd name="connsiteY34" fmla="*/ 2910260 h 3891603"/>
                  <a:gd name="connsiteX35" fmla="*/ 1062037 w 5934075"/>
                  <a:gd name="connsiteY35" fmla="*/ 2895973 h 3891603"/>
                  <a:gd name="connsiteX36" fmla="*/ 1143000 w 5934075"/>
                  <a:gd name="connsiteY36" fmla="*/ 2881685 h 3891603"/>
                  <a:gd name="connsiteX37" fmla="*/ 1195387 w 5934075"/>
                  <a:gd name="connsiteY37" fmla="*/ 2862635 h 3891603"/>
                  <a:gd name="connsiteX38" fmla="*/ 1223962 w 5934075"/>
                  <a:gd name="connsiteY38" fmla="*/ 2834060 h 3891603"/>
                  <a:gd name="connsiteX39" fmla="*/ 1243012 w 5934075"/>
                  <a:gd name="connsiteY39" fmla="*/ 2815010 h 3891603"/>
                  <a:gd name="connsiteX40" fmla="*/ 1276350 w 5934075"/>
                  <a:gd name="connsiteY40" fmla="*/ 2767385 h 3891603"/>
                  <a:gd name="connsiteX41" fmla="*/ 1295400 w 5934075"/>
                  <a:gd name="connsiteY41" fmla="*/ 2753098 h 3891603"/>
                  <a:gd name="connsiteX42" fmla="*/ 1314450 w 5934075"/>
                  <a:gd name="connsiteY42" fmla="*/ 2719760 h 3891603"/>
                  <a:gd name="connsiteX43" fmla="*/ 1333500 w 5934075"/>
                  <a:gd name="connsiteY43" fmla="*/ 2691185 h 3891603"/>
                  <a:gd name="connsiteX44" fmla="*/ 1352550 w 5934075"/>
                  <a:gd name="connsiteY44" fmla="*/ 2672135 h 3891603"/>
                  <a:gd name="connsiteX45" fmla="*/ 1362075 w 5934075"/>
                  <a:gd name="connsiteY45" fmla="*/ 2657848 h 3891603"/>
                  <a:gd name="connsiteX46" fmla="*/ 1376362 w 5934075"/>
                  <a:gd name="connsiteY46" fmla="*/ 2643560 h 3891603"/>
                  <a:gd name="connsiteX47" fmla="*/ 1390650 w 5934075"/>
                  <a:gd name="connsiteY47" fmla="*/ 2624510 h 3891603"/>
                  <a:gd name="connsiteX48" fmla="*/ 1471612 w 5934075"/>
                  <a:gd name="connsiteY48" fmla="*/ 2586410 h 3891603"/>
                  <a:gd name="connsiteX49" fmla="*/ 1519237 w 5934075"/>
                  <a:gd name="connsiteY49" fmla="*/ 2557835 h 3891603"/>
                  <a:gd name="connsiteX50" fmla="*/ 1552575 w 5934075"/>
                  <a:gd name="connsiteY50" fmla="*/ 2548310 h 3891603"/>
                  <a:gd name="connsiteX51" fmla="*/ 1566862 w 5934075"/>
                  <a:gd name="connsiteY51" fmla="*/ 2538785 h 3891603"/>
                  <a:gd name="connsiteX52" fmla="*/ 1633537 w 5934075"/>
                  <a:gd name="connsiteY52" fmla="*/ 2529260 h 3891603"/>
                  <a:gd name="connsiteX53" fmla="*/ 1671637 w 5934075"/>
                  <a:gd name="connsiteY53" fmla="*/ 2514973 h 3891603"/>
                  <a:gd name="connsiteX54" fmla="*/ 1714500 w 5934075"/>
                  <a:gd name="connsiteY54" fmla="*/ 2476873 h 3891603"/>
                  <a:gd name="connsiteX55" fmla="*/ 1733550 w 5934075"/>
                  <a:gd name="connsiteY55" fmla="*/ 2467348 h 3891603"/>
                  <a:gd name="connsiteX56" fmla="*/ 1757362 w 5934075"/>
                  <a:gd name="connsiteY56" fmla="*/ 2438773 h 3891603"/>
                  <a:gd name="connsiteX57" fmla="*/ 1785937 w 5934075"/>
                  <a:gd name="connsiteY57" fmla="*/ 2400673 h 3891603"/>
                  <a:gd name="connsiteX58" fmla="*/ 1881187 w 5934075"/>
                  <a:gd name="connsiteY58" fmla="*/ 2319710 h 3891603"/>
                  <a:gd name="connsiteX59" fmla="*/ 1900237 w 5934075"/>
                  <a:gd name="connsiteY59" fmla="*/ 2314948 h 3891603"/>
                  <a:gd name="connsiteX60" fmla="*/ 1919287 w 5934075"/>
                  <a:gd name="connsiteY60" fmla="*/ 2305423 h 3891603"/>
                  <a:gd name="connsiteX61" fmla="*/ 1933575 w 5934075"/>
                  <a:gd name="connsiteY61" fmla="*/ 2295898 h 3891603"/>
                  <a:gd name="connsiteX62" fmla="*/ 1966912 w 5934075"/>
                  <a:gd name="connsiteY62" fmla="*/ 2286373 h 3891603"/>
                  <a:gd name="connsiteX63" fmla="*/ 1990725 w 5934075"/>
                  <a:gd name="connsiteY63" fmla="*/ 2276848 h 3891603"/>
                  <a:gd name="connsiteX64" fmla="*/ 2005012 w 5934075"/>
                  <a:gd name="connsiteY64" fmla="*/ 2272085 h 3891603"/>
                  <a:gd name="connsiteX65" fmla="*/ 2028825 w 5934075"/>
                  <a:gd name="connsiteY65" fmla="*/ 2262560 h 3891603"/>
                  <a:gd name="connsiteX66" fmla="*/ 2090737 w 5934075"/>
                  <a:gd name="connsiteY66" fmla="*/ 2257798 h 3891603"/>
                  <a:gd name="connsiteX67" fmla="*/ 2143125 w 5934075"/>
                  <a:gd name="connsiteY67" fmla="*/ 2248273 h 3891603"/>
                  <a:gd name="connsiteX68" fmla="*/ 2166937 w 5934075"/>
                  <a:gd name="connsiteY68" fmla="*/ 2233985 h 3891603"/>
                  <a:gd name="connsiteX69" fmla="*/ 2185987 w 5934075"/>
                  <a:gd name="connsiteY69" fmla="*/ 2229223 h 3891603"/>
                  <a:gd name="connsiteX70" fmla="*/ 2224087 w 5934075"/>
                  <a:gd name="connsiteY70" fmla="*/ 2219698 h 3891603"/>
                  <a:gd name="connsiteX71" fmla="*/ 2257425 w 5934075"/>
                  <a:gd name="connsiteY71" fmla="*/ 2200648 h 3891603"/>
                  <a:gd name="connsiteX72" fmla="*/ 2271712 w 5934075"/>
                  <a:gd name="connsiteY72" fmla="*/ 2191123 h 3891603"/>
                  <a:gd name="connsiteX73" fmla="*/ 2314575 w 5934075"/>
                  <a:gd name="connsiteY73" fmla="*/ 2176835 h 3891603"/>
                  <a:gd name="connsiteX74" fmla="*/ 2324100 w 5934075"/>
                  <a:gd name="connsiteY74" fmla="*/ 2157785 h 3891603"/>
                  <a:gd name="connsiteX75" fmla="*/ 2424112 w 5934075"/>
                  <a:gd name="connsiteY75" fmla="*/ 2100635 h 3891603"/>
                  <a:gd name="connsiteX76" fmla="*/ 2481262 w 5934075"/>
                  <a:gd name="connsiteY76" fmla="*/ 2067298 h 3891603"/>
                  <a:gd name="connsiteX77" fmla="*/ 2495550 w 5934075"/>
                  <a:gd name="connsiteY77" fmla="*/ 2062535 h 3891603"/>
                  <a:gd name="connsiteX78" fmla="*/ 2519362 w 5934075"/>
                  <a:gd name="connsiteY78" fmla="*/ 2048248 h 3891603"/>
                  <a:gd name="connsiteX79" fmla="*/ 2557462 w 5934075"/>
                  <a:gd name="connsiteY79" fmla="*/ 2029198 h 3891603"/>
                  <a:gd name="connsiteX80" fmla="*/ 2590800 w 5934075"/>
                  <a:gd name="connsiteY80" fmla="*/ 2014910 h 3891603"/>
                  <a:gd name="connsiteX81" fmla="*/ 2652712 w 5934075"/>
                  <a:gd name="connsiteY81" fmla="*/ 1976810 h 3891603"/>
                  <a:gd name="connsiteX82" fmla="*/ 2690812 w 5934075"/>
                  <a:gd name="connsiteY82" fmla="*/ 1962523 h 3891603"/>
                  <a:gd name="connsiteX83" fmla="*/ 2733675 w 5934075"/>
                  <a:gd name="connsiteY83" fmla="*/ 1943473 h 3891603"/>
                  <a:gd name="connsiteX84" fmla="*/ 2757487 w 5934075"/>
                  <a:gd name="connsiteY84" fmla="*/ 1938710 h 3891603"/>
                  <a:gd name="connsiteX85" fmla="*/ 2786062 w 5934075"/>
                  <a:gd name="connsiteY85" fmla="*/ 1929185 h 3891603"/>
                  <a:gd name="connsiteX86" fmla="*/ 2833687 w 5934075"/>
                  <a:gd name="connsiteY86" fmla="*/ 1919660 h 3891603"/>
                  <a:gd name="connsiteX87" fmla="*/ 2871787 w 5934075"/>
                  <a:gd name="connsiteY87" fmla="*/ 1910135 h 3891603"/>
                  <a:gd name="connsiteX88" fmla="*/ 2919412 w 5934075"/>
                  <a:gd name="connsiteY88" fmla="*/ 1900610 h 3891603"/>
                  <a:gd name="connsiteX89" fmla="*/ 2933700 w 5934075"/>
                  <a:gd name="connsiteY89" fmla="*/ 1895848 h 3891603"/>
                  <a:gd name="connsiteX90" fmla="*/ 2986087 w 5934075"/>
                  <a:gd name="connsiteY90" fmla="*/ 1881560 h 3891603"/>
                  <a:gd name="connsiteX91" fmla="*/ 3033712 w 5934075"/>
                  <a:gd name="connsiteY91" fmla="*/ 1848223 h 3891603"/>
                  <a:gd name="connsiteX92" fmla="*/ 3067050 w 5934075"/>
                  <a:gd name="connsiteY92" fmla="*/ 1829173 h 3891603"/>
                  <a:gd name="connsiteX93" fmla="*/ 3109912 w 5934075"/>
                  <a:gd name="connsiteY93" fmla="*/ 1786310 h 3891603"/>
                  <a:gd name="connsiteX94" fmla="*/ 3148012 w 5934075"/>
                  <a:gd name="connsiteY94" fmla="*/ 1752973 h 3891603"/>
                  <a:gd name="connsiteX95" fmla="*/ 3176587 w 5934075"/>
                  <a:gd name="connsiteY95" fmla="*/ 1724398 h 3891603"/>
                  <a:gd name="connsiteX96" fmla="*/ 3190875 w 5934075"/>
                  <a:gd name="connsiteY96" fmla="*/ 1710110 h 3891603"/>
                  <a:gd name="connsiteX97" fmla="*/ 3205162 w 5934075"/>
                  <a:gd name="connsiteY97" fmla="*/ 1705348 h 3891603"/>
                  <a:gd name="connsiteX98" fmla="*/ 3252787 w 5934075"/>
                  <a:gd name="connsiteY98" fmla="*/ 1667248 h 3891603"/>
                  <a:gd name="connsiteX99" fmla="*/ 3295650 w 5934075"/>
                  <a:gd name="connsiteY99" fmla="*/ 1614860 h 3891603"/>
                  <a:gd name="connsiteX100" fmla="*/ 3328987 w 5934075"/>
                  <a:gd name="connsiteY100" fmla="*/ 1586285 h 3891603"/>
                  <a:gd name="connsiteX101" fmla="*/ 3343275 w 5934075"/>
                  <a:gd name="connsiteY101" fmla="*/ 1567235 h 3891603"/>
                  <a:gd name="connsiteX102" fmla="*/ 3409950 w 5934075"/>
                  <a:gd name="connsiteY102" fmla="*/ 1510085 h 3891603"/>
                  <a:gd name="connsiteX103" fmla="*/ 3419475 w 5934075"/>
                  <a:gd name="connsiteY103" fmla="*/ 1495798 h 3891603"/>
                  <a:gd name="connsiteX104" fmla="*/ 3457575 w 5934075"/>
                  <a:gd name="connsiteY104" fmla="*/ 1462460 h 3891603"/>
                  <a:gd name="connsiteX105" fmla="*/ 3476625 w 5934075"/>
                  <a:gd name="connsiteY105" fmla="*/ 1452935 h 3891603"/>
                  <a:gd name="connsiteX106" fmla="*/ 3500437 w 5934075"/>
                  <a:gd name="connsiteY106" fmla="*/ 1429123 h 3891603"/>
                  <a:gd name="connsiteX107" fmla="*/ 3514725 w 5934075"/>
                  <a:gd name="connsiteY107" fmla="*/ 1414835 h 3891603"/>
                  <a:gd name="connsiteX108" fmla="*/ 3576637 w 5934075"/>
                  <a:gd name="connsiteY108" fmla="*/ 1357685 h 3891603"/>
                  <a:gd name="connsiteX109" fmla="*/ 3600450 w 5934075"/>
                  <a:gd name="connsiteY109" fmla="*/ 1329110 h 3891603"/>
                  <a:gd name="connsiteX110" fmla="*/ 3619500 w 5934075"/>
                  <a:gd name="connsiteY110" fmla="*/ 1300535 h 3891603"/>
                  <a:gd name="connsiteX111" fmla="*/ 3633787 w 5934075"/>
                  <a:gd name="connsiteY111" fmla="*/ 1295773 h 3891603"/>
                  <a:gd name="connsiteX112" fmla="*/ 3705225 w 5934075"/>
                  <a:gd name="connsiteY112" fmla="*/ 1205285 h 3891603"/>
                  <a:gd name="connsiteX113" fmla="*/ 3724275 w 5934075"/>
                  <a:gd name="connsiteY113" fmla="*/ 1186235 h 3891603"/>
                  <a:gd name="connsiteX114" fmla="*/ 3776662 w 5934075"/>
                  <a:gd name="connsiteY114" fmla="*/ 1148135 h 3891603"/>
                  <a:gd name="connsiteX115" fmla="*/ 3795712 w 5934075"/>
                  <a:gd name="connsiteY115" fmla="*/ 1138610 h 3891603"/>
                  <a:gd name="connsiteX116" fmla="*/ 3824287 w 5934075"/>
                  <a:gd name="connsiteY116" fmla="*/ 1114798 h 3891603"/>
                  <a:gd name="connsiteX117" fmla="*/ 3857625 w 5934075"/>
                  <a:gd name="connsiteY117" fmla="*/ 1100510 h 3891603"/>
                  <a:gd name="connsiteX118" fmla="*/ 3900487 w 5934075"/>
                  <a:gd name="connsiteY118" fmla="*/ 1071935 h 3891603"/>
                  <a:gd name="connsiteX119" fmla="*/ 3914775 w 5934075"/>
                  <a:gd name="connsiteY119" fmla="*/ 1062410 h 3891603"/>
                  <a:gd name="connsiteX120" fmla="*/ 3933825 w 5934075"/>
                  <a:gd name="connsiteY120" fmla="*/ 1057648 h 3891603"/>
                  <a:gd name="connsiteX121" fmla="*/ 4010025 w 5934075"/>
                  <a:gd name="connsiteY121" fmla="*/ 1033835 h 3891603"/>
                  <a:gd name="connsiteX122" fmla="*/ 4057650 w 5934075"/>
                  <a:gd name="connsiteY122" fmla="*/ 1014785 h 3891603"/>
                  <a:gd name="connsiteX123" fmla="*/ 4090987 w 5934075"/>
                  <a:gd name="connsiteY123" fmla="*/ 1005260 h 3891603"/>
                  <a:gd name="connsiteX124" fmla="*/ 4129087 w 5934075"/>
                  <a:gd name="connsiteY124" fmla="*/ 1000498 h 3891603"/>
                  <a:gd name="connsiteX125" fmla="*/ 4171950 w 5934075"/>
                  <a:gd name="connsiteY125" fmla="*/ 990973 h 3891603"/>
                  <a:gd name="connsiteX126" fmla="*/ 4214812 w 5934075"/>
                  <a:gd name="connsiteY126" fmla="*/ 971923 h 3891603"/>
                  <a:gd name="connsiteX127" fmla="*/ 4252912 w 5934075"/>
                  <a:gd name="connsiteY127" fmla="*/ 962398 h 3891603"/>
                  <a:gd name="connsiteX128" fmla="*/ 4267200 w 5934075"/>
                  <a:gd name="connsiteY128" fmla="*/ 952873 h 3891603"/>
                  <a:gd name="connsiteX129" fmla="*/ 4305300 w 5934075"/>
                  <a:gd name="connsiteY129" fmla="*/ 938585 h 3891603"/>
                  <a:gd name="connsiteX130" fmla="*/ 4324350 w 5934075"/>
                  <a:gd name="connsiteY130" fmla="*/ 924298 h 3891603"/>
                  <a:gd name="connsiteX131" fmla="*/ 4357687 w 5934075"/>
                  <a:gd name="connsiteY131" fmla="*/ 895723 h 3891603"/>
                  <a:gd name="connsiteX132" fmla="*/ 4367212 w 5934075"/>
                  <a:gd name="connsiteY132" fmla="*/ 876673 h 3891603"/>
                  <a:gd name="connsiteX133" fmla="*/ 4386262 w 5934075"/>
                  <a:gd name="connsiteY133" fmla="*/ 857623 h 3891603"/>
                  <a:gd name="connsiteX134" fmla="*/ 4410075 w 5934075"/>
                  <a:gd name="connsiteY134" fmla="*/ 809998 h 3891603"/>
                  <a:gd name="connsiteX135" fmla="*/ 4424362 w 5934075"/>
                  <a:gd name="connsiteY135" fmla="*/ 786185 h 3891603"/>
                  <a:gd name="connsiteX136" fmla="*/ 4438650 w 5934075"/>
                  <a:gd name="connsiteY136" fmla="*/ 695698 h 3891603"/>
                  <a:gd name="connsiteX137" fmla="*/ 4448175 w 5934075"/>
                  <a:gd name="connsiteY137" fmla="*/ 581398 h 3891603"/>
                  <a:gd name="connsiteX138" fmla="*/ 4457700 w 5934075"/>
                  <a:gd name="connsiteY138" fmla="*/ 543298 h 3891603"/>
                  <a:gd name="connsiteX139" fmla="*/ 4462462 w 5934075"/>
                  <a:gd name="connsiteY139" fmla="*/ 500435 h 3891603"/>
                  <a:gd name="connsiteX140" fmla="*/ 4471987 w 5934075"/>
                  <a:gd name="connsiteY140" fmla="*/ 424235 h 3891603"/>
                  <a:gd name="connsiteX141" fmla="*/ 4476750 w 5934075"/>
                  <a:gd name="connsiteY141" fmla="*/ 381373 h 3891603"/>
                  <a:gd name="connsiteX142" fmla="*/ 4491037 w 5934075"/>
                  <a:gd name="connsiteY142" fmla="*/ 271835 h 3891603"/>
                  <a:gd name="connsiteX143" fmla="*/ 4495800 w 5934075"/>
                  <a:gd name="connsiteY143" fmla="*/ 233735 h 3891603"/>
                  <a:gd name="connsiteX144" fmla="*/ 4505325 w 5934075"/>
                  <a:gd name="connsiteY144" fmla="*/ 190873 h 3891603"/>
                  <a:gd name="connsiteX145" fmla="*/ 4510087 w 5934075"/>
                  <a:gd name="connsiteY145" fmla="*/ 152773 h 3891603"/>
                  <a:gd name="connsiteX146" fmla="*/ 4519612 w 5934075"/>
                  <a:gd name="connsiteY146" fmla="*/ 119435 h 3891603"/>
                  <a:gd name="connsiteX147" fmla="*/ 4524375 w 5934075"/>
                  <a:gd name="connsiteY147" fmla="*/ 95623 h 3891603"/>
                  <a:gd name="connsiteX148" fmla="*/ 4533900 w 5934075"/>
                  <a:gd name="connsiteY148" fmla="*/ 76573 h 3891603"/>
                  <a:gd name="connsiteX149" fmla="*/ 4543425 w 5934075"/>
                  <a:gd name="connsiteY149" fmla="*/ 52760 h 3891603"/>
                  <a:gd name="connsiteX150" fmla="*/ 4581525 w 5934075"/>
                  <a:gd name="connsiteY150" fmla="*/ 14660 h 3891603"/>
                  <a:gd name="connsiteX151" fmla="*/ 4600575 w 5934075"/>
                  <a:gd name="connsiteY151" fmla="*/ 9898 h 3891603"/>
                  <a:gd name="connsiteX152" fmla="*/ 4619625 w 5934075"/>
                  <a:gd name="connsiteY152" fmla="*/ 373 h 3891603"/>
                  <a:gd name="connsiteX153" fmla="*/ 4743450 w 5934075"/>
                  <a:gd name="connsiteY153" fmla="*/ 14660 h 3891603"/>
                  <a:gd name="connsiteX154" fmla="*/ 4781550 w 5934075"/>
                  <a:gd name="connsiteY154" fmla="*/ 28948 h 3891603"/>
                  <a:gd name="connsiteX155" fmla="*/ 4829175 w 5934075"/>
                  <a:gd name="connsiteY155" fmla="*/ 52760 h 3891603"/>
                  <a:gd name="connsiteX156" fmla="*/ 4867275 w 5934075"/>
                  <a:gd name="connsiteY156" fmla="*/ 86098 h 3891603"/>
                  <a:gd name="connsiteX157" fmla="*/ 4910137 w 5934075"/>
                  <a:gd name="connsiteY157" fmla="*/ 133723 h 3891603"/>
                  <a:gd name="connsiteX158" fmla="*/ 4957762 w 5934075"/>
                  <a:gd name="connsiteY158" fmla="*/ 200398 h 3891603"/>
                  <a:gd name="connsiteX159" fmla="*/ 4976812 w 5934075"/>
                  <a:gd name="connsiteY159" fmla="*/ 228973 h 3891603"/>
                  <a:gd name="connsiteX160" fmla="*/ 4995862 w 5934075"/>
                  <a:gd name="connsiteY160" fmla="*/ 252785 h 3891603"/>
                  <a:gd name="connsiteX161" fmla="*/ 5010150 w 5934075"/>
                  <a:gd name="connsiteY161" fmla="*/ 276598 h 3891603"/>
                  <a:gd name="connsiteX162" fmla="*/ 5029200 w 5934075"/>
                  <a:gd name="connsiteY162" fmla="*/ 300410 h 3891603"/>
                  <a:gd name="connsiteX163" fmla="*/ 5048250 w 5934075"/>
                  <a:gd name="connsiteY163" fmla="*/ 328985 h 3891603"/>
                  <a:gd name="connsiteX164" fmla="*/ 5067300 w 5934075"/>
                  <a:gd name="connsiteY164" fmla="*/ 362323 h 3891603"/>
                  <a:gd name="connsiteX165" fmla="*/ 5124450 w 5934075"/>
                  <a:gd name="connsiteY165" fmla="*/ 409948 h 3891603"/>
                  <a:gd name="connsiteX166" fmla="*/ 5143500 w 5934075"/>
                  <a:gd name="connsiteY166" fmla="*/ 419473 h 3891603"/>
                  <a:gd name="connsiteX167" fmla="*/ 5172075 w 5934075"/>
                  <a:gd name="connsiteY167" fmla="*/ 428998 h 3891603"/>
                  <a:gd name="connsiteX168" fmla="*/ 5253037 w 5934075"/>
                  <a:gd name="connsiteY168" fmla="*/ 471860 h 3891603"/>
                  <a:gd name="connsiteX169" fmla="*/ 5286375 w 5934075"/>
                  <a:gd name="connsiteY169" fmla="*/ 481385 h 3891603"/>
                  <a:gd name="connsiteX170" fmla="*/ 5300662 w 5934075"/>
                  <a:gd name="connsiteY170" fmla="*/ 486148 h 3891603"/>
                  <a:gd name="connsiteX171" fmla="*/ 5357812 w 5934075"/>
                  <a:gd name="connsiteY171" fmla="*/ 514723 h 3891603"/>
                  <a:gd name="connsiteX172" fmla="*/ 5386387 w 5934075"/>
                  <a:gd name="connsiteY172" fmla="*/ 529010 h 3891603"/>
                  <a:gd name="connsiteX173" fmla="*/ 5434012 w 5934075"/>
                  <a:gd name="connsiteY173" fmla="*/ 548060 h 3891603"/>
                  <a:gd name="connsiteX174" fmla="*/ 5467350 w 5934075"/>
                  <a:gd name="connsiteY174" fmla="*/ 571873 h 3891603"/>
                  <a:gd name="connsiteX175" fmla="*/ 5495925 w 5934075"/>
                  <a:gd name="connsiteY175" fmla="*/ 586160 h 3891603"/>
                  <a:gd name="connsiteX176" fmla="*/ 5519737 w 5934075"/>
                  <a:gd name="connsiteY176" fmla="*/ 605210 h 3891603"/>
                  <a:gd name="connsiteX177" fmla="*/ 5543550 w 5934075"/>
                  <a:gd name="connsiteY177" fmla="*/ 619498 h 3891603"/>
                  <a:gd name="connsiteX178" fmla="*/ 5586412 w 5934075"/>
                  <a:gd name="connsiteY178" fmla="*/ 652835 h 3891603"/>
                  <a:gd name="connsiteX179" fmla="*/ 5614987 w 5934075"/>
                  <a:gd name="connsiteY179" fmla="*/ 671885 h 3891603"/>
                  <a:gd name="connsiteX180" fmla="*/ 5648325 w 5934075"/>
                  <a:gd name="connsiteY180" fmla="*/ 714748 h 3891603"/>
                  <a:gd name="connsiteX181" fmla="*/ 5681662 w 5934075"/>
                  <a:gd name="connsiteY181" fmla="*/ 743323 h 3891603"/>
                  <a:gd name="connsiteX182" fmla="*/ 5710237 w 5934075"/>
                  <a:gd name="connsiteY182" fmla="*/ 786185 h 3891603"/>
                  <a:gd name="connsiteX183" fmla="*/ 5748337 w 5934075"/>
                  <a:gd name="connsiteY183" fmla="*/ 867148 h 3891603"/>
                  <a:gd name="connsiteX184" fmla="*/ 5767387 w 5934075"/>
                  <a:gd name="connsiteY184" fmla="*/ 957635 h 3891603"/>
                  <a:gd name="connsiteX185" fmla="*/ 5781675 w 5934075"/>
                  <a:gd name="connsiteY185" fmla="*/ 1000498 h 3891603"/>
                  <a:gd name="connsiteX186" fmla="*/ 5800725 w 5934075"/>
                  <a:gd name="connsiteY186" fmla="*/ 1081460 h 3891603"/>
                  <a:gd name="connsiteX187" fmla="*/ 5815012 w 5934075"/>
                  <a:gd name="connsiteY187" fmla="*/ 1124323 h 3891603"/>
                  <a:gd name="connsiteX188" fmla="*/ 5824537 w 5934075"/>
                  <a:gd name="connsiteY188" fmla="*/ 1157660 h 3891603"/>
                  <a:gd name="connsiteX189" fmla="*/ 5834062 w 5934075"/>
                  <a:gd name="connsiteY189" fmla="*/ 1181473 h 3891603"/>
                  <a:gd name="connsiteX190" fmla="*/ 5857875 w 5934075"/>
                  <a:gd name="connsiteY190" fmla="*/ 1248148 h 3891603"/>
                  <a:gd name="connsiteX191" fmla="*/ 5876925 w 5934075"/>
                  <a:gd name="connsiteY191" fmla="*/ 1295773 h 3891603"/>
                  <a:gd name="connsiteX192" fmla="*/ 5881687 w 5934075"/>
                  <a:gd name="connsiteY192" fmla="*/ 1329110 h 3891603"/>
                  <a:gd name="connsiteX193" fmla="*/ 5895975 w 5934075"/>
                  <a:gd name="connsiteY193" fmla="*/ 1362448 h 3891603"/>
                  <a:gd name="connsiteX194" fmla="*/ 5910262 w 5934075"/>
                  <a:gd name="connsiteY194" fmla="*/ 1471985 h 3891603"/>
                  <a:gd name="connsiteX195" fmla="*/ 5915025 w 5934075"/>
                  <a:gd name="connsiteY195" fmla="*/ 1505323 h 3891603"/>
                  <a:gd name="connsiteX196" fmla="*/ 5919787 w 5934075"/>
                  <a:gd name="connsiteY196" fmla="*/ 1529135 h 3891603"/>
                  <a:gd name="connsiteX197" fmla="*/ 5924550 w 5934075"/>
                  <a:gd name="connsiteY197" fmla="*/ 1610098 h 3891603"/>
                  <a:gd name="connsiteX198" fmla="*/ 5934075 w 5934075"/>
                  <a:gd name="connsiteY198" fmla="*/ 1705348 h 3891603"/>
                  <a:gd name="connsiteX199" fmla="*/ 5929312 w 5934075"/>
                  <a:gd name="connsiteY199" fmla="*/ 1948235 h 3891603"/>
                  <a:gd name="connsiteX200" fmla="*/ 5905500 w 5934075"/>
                  <a:gd name="connsiteY200" fmla="*/ 2029198 h 3891603"/>
                  <a:gd name="connsiteX201" fmla="*/ 5895975 w 5934075"/>
                  <a:gd name="connsiteY201" fmla="*/ 2053010 h 3891603"/>
                  <a:gd name="connsiteX202" fmla="*/ 5857875 w 5934075"/>
                  <a:gd name="connsiteY202" fmla="*/ 2076823 h 3891603"/>
                  <a:gd name="connsiteX203" fmla="*/ 5748337 w 5934075"/>
                  <a:gd name="connsiteY203" fmla="*/ 2067298 h 3891603"/>
                  <a:gd name="connsiteX204" fmla="*/ 5686425 w 5934075"/>
                  <a:gd name="connsiteY204" fmla="*/ 2048248 h 3891603"/>
                  <a:gd name="connsiteX205" fmla="*/ 5648325 w 5934075"/>
                  <a:gd name="connsiteY205" fmla="*/ 2038723 h 3891603"/>
                  <a:gd name="connsiteX206" fmla="*/ 5624512 w 5934075"/>
                  <a:gd name="connsiteY206" fmla="*/ 2029198 h 3891603"/>
                  <a:gd name="connsiteX207" fmla="*/ 5605462 w 5934075"/>
                  <a:gd name="connsiteY207" fmla="*/ 2024435 h 3891603"/>
                  <a:gd name="connsiteX208" fmla="*/ 5581650 w 5934075"/>
                  <a:gd name="connsiteY208" fmla="*/ 2014910 h 3891603"/>
                  <a:gd name="connsiteX209" fmla="*/ 5548312 w 5934075"/>
                  <a:gd name="connsiteY209" fmla="*/ 2010148 h 3891603"/>
                  <a:gd name="connsiteX210" fmla="*/ 5519737 w 5934075"/>
                  <a:gd name="connsiteY210" fmla="*/ 2000623 h 3891603"/>
                  <a:gd name="connsiteX211" fmla="*/ 5500687 w 5934075"/>
                  <a:gd name="connsiteY211" fmla="*/ 1995860 h 3891603"/>
                  <a:gd name="connsiteX212" fmla="*/ 5476875 w 5934075"/>
                  <a:gd name="connsiteY212" fmla="*/ 1986335 h 3891603"/>
                  <a:gd name="connsiteX213" fmla="*/ 5448300 w 5934075"/>
                  <a:gd name="connsiteY213" fmla="*/ 1976810 h 3891603"/>
                  <a:gd name="connsiteX214" fmla="*/ 5414962 w 5934075"/>
                  <a:gd name="connsiteY214" fmla="*/ 1962523 h 3891603"/>
                  <a:gd name="connsiteX215" fmla="*/ 5410200 w 5934075"/>
                  <a:gd name="connsiteY215" fmla="*/ 1948235 h 3891603"/>
                  <a:gd name="connsiteX216" fmla="*/ 5372100 w 5934075"/>
                  <a:gd name="connsiteY216" fmla="*/ 1924423 h 3891603"/>
                  <a:gd name="connsiteX217" fmla="*/ 5329237 w 5934075"/>
                  <a:gd name="connsiteY217" fmla="*/ 1900610 h 3891603"/>
                  <a:gd name="connsiteX218" fmla="*/ 5262562 w 5934075"/>
                  <a:gd name="connsiteY218" fmla="*/ 1824410 h 3891603"/>
                  <a:gd name="connsiteX219" fmla="*/ 5238750 w 5934075"/>
                  <a:gd name="connsiteY219" fmla="*/ 1805360 h 3891603"/>
                  <a:gd name="connsiteX220" fmla="*/ 5214937 w 5934075"/>
                  <a:gd name="connsiteY220" fmla="*/ 1800598 h 3891603"/>
                  <a:gd name="connsiteX221" fmla="*/ 5143500 w 5934075"/>
                  <a:gd name="connsiteY221" fmla="*/ 1762498 h 3891603"/>
                  <a:gd name="connsiteX222" fmla="*/ 4995862 w 5934075"/>
                  <a:gd name="connsiteY222" fmla="*/ 1719635 h 3891603"/>
                  <a:gd name="connsiteX223" fmla="*/ 4967287 w 5934075"/>
                  <a:gd name="connsiteY223" fmla="*/ 1714873 h 3891603"/>
                  <a:gd name="connsiteX224" fmla="*/ 4943475 w 5934075"/>
                  <a:gd name="connsiteY224" fmla="*/ 1710110 h 3891603"/>
                  <a:gd name="connsiteX225" fmla="*/ 4724400 w 5934075"/>
                  <a:gd name="connsiteY225" fmla="*/ 1700585 h 3891603"/>
                  <a:gd name="connsiteX226" fmla="*/ 4614862 w 5934075"/>
                  <a:gd name="connsiteY226" fmla="*/ 1714873 h 3891603"/>
                  <a:gd name="connsiteX227" fmla="*/ 4567237 w 5934075"/>
                  <a:gd name="connsiteY227" fmla="*/ 1743448 h 3891603"/>
                  <a:gd name="connsiteX228" fmla="*/ 4552950 w 5934075"/>
                  <a:gd name="connsiteY228" fmla="*/ 1748210 h 3891603"/>
                  <a:gd name="connsiteX229" fmla="*/ 4510087 w 5934075"/>
                  <a:gd name="connsiteY229" fmla="*/ 1800598 h 3891603"/>
                  <a:gd name="connsiteX230" fmla="*/ 4486275 w 5934075"/>
                  <a:gd name="connsiteY230" fmla="*/ 1833935 h 3891603"/>
                  <a:gd name="connsiteX231" fmla="*/ 4462462 w 5934075"/>
                  <a:gd name="connsiteY231" fmla="*/ 1857748 h 3891603"/>
                  <a:gd name="connsiteX232" fmla="*/ 4443412 w 5934075"/>
                  <a:gd name="connsiteY232" fmla="*/ 1881560 h 3891603"/>
                  <a:gd name="connsiteX233" fmla="*/ 4400550 w 5934075"/>
                  <a:gd name="connsiteY233" fmla="*/ 1924423 h 3891603"/>
                  <a:gd name="connsiteX234" fmla="*/ 4343400 w 5934075"/>
                  <a:gd name="connsiteY234" fmla="*/ 1972048 h 3891603"/>
                  <a:gd name="connsiteX235" fmla="*/ 4324350 w 5934075"/>
                  <a:gd name="connsiteY235" fmla="*/ 1981573 h 3891603"/>
                  <a:gd name="connsiteX236" fmla="*/ 4267200 w 5934075"/>
                  <a:gd name="connsiteY236" fmla="*/ 2014910 h 3891603"/>
                  <a:gd name="connsiteX237" fmla="*/ 4252912 w 5934075"/>
                  <a:gd name="connsiteY237" fmla="*/ 2019673 h 3891603"/>
                  <a:gd name="connsiteX238" fmla="*/ 4238625 w 5934075"/>
                  <a:gd name="connsiteY238" fmla="*/ 2029198 h 3891603"/>
                  <a:gd name="connsiteX239" fmla="*/ 4162425 w 5934075"/>
                  <a:gd name="connsiteY239" fmla="*/ 2038723 h 3891603"/>
                  <a:gd name="connsiteX240" fmla="*/ 4105275 w 5934075"/>
                  <a:gd name="connsiteY240" fmla="*/ 2048248 h 3891603"/>
                  <a:gd name="connsiteX241" fmla="*/ 4076700 w 5934075"/>
                  <a:gd name="connsiteY241" fmla="*/ 2053010 h 3891603"/>
                  <a:gd name="connsiteX242" fmla="*/ 4062412 w 5934075"/>
                  <a:gd name="connsiteY242" fmla="*/ 2057773 h 3891603"/>
                  <a:gd name="connsiteX243" fmla="*/ 4043362 w 5934075"/>
                  <a:gd name="connsiteY243" fmla="*/ 2062535 h 3891603"/>
                  <a:gd name="connsiteX244" fmla="*/ 4019550 w 5934075"/>
                  <a:gd name="connsiteY244" fmla="*/ 2072060 h 3891603"/>
                  <a:gd name="connsiteX245" fmla="*/ 3971925 w 5934075"/>
                  <a:gd name="connsiteY245" fmla="*/ 2081585 h 3891603"/>
                  <a:gd name="connsiteX246" fmla="*/ 3948112 w 5934075"/>
                  <a:gd name="connsiteY246" fmla="*/ 2091110 h 3891603"/>
                  <a:gd name="connsiteX247" fmla="*/ 3895725 w 5934075"/>
                  <a:gd name="connsiteY247" fmla="*/ 2105398 h 3891603"/>
                  <a:gd name="connsiteX248" fmla="*/ 3871912 w 5934075"/>
                  <a:gd name="connsiteY248" fmla="*/ 2114923 h 3891603"/>
                  <a:gd name="connsiteX249" fmla="*/ 3852862 w 5934075"/>
                  <a:gd name="connsiteY249" fmla="*/ 2129210 h 3891603"/>
                  <a:gd name="connsiteX250" fmla="*/ 3819525 w 5934075"/>
                  <a:gd name="connsiteY250" fmla="*/ 2138735 h 3891603"/>
                  <a:gd name="connsiteX251" fmla="*/ 3795712 w 5934075"/>
                  <a:gd name="connsiteY251" fmla="*/ 2153023 h 3891603"/>
                  <a:gd name="connsiteX252" fmla="*/ 3752850 w 5934075"/>
                  <a:gd name="connsiteY252" fmla="*/ 2181598 h 3891603"/>
                  <a:gd name="connsiteX253" fmla="*/ 3714750 w 5934075"/>
                  <a:gd name="connsiteY253" fmla="*/ 2200648 h 3891603"/>
                  <a:gd name="connsiteX254" fmla="*/ 3700462 w 5934075"/>
                  <a:gd name="connsiteY254" fmla="*/ 2214935 h 3891603"/>
                  <a:gd name="connsiteX255" fmla="*/ 3690937 w 5934075"/>
                  <a:gd name="connsiteY255" fmla="*/ 2229223 h 3891603"/>
                  <a:gd name="connsiteX256" fmla="*/ 3662362 w 5934075"/>
                  <a:gd name="connsiteY256" fmla="*/ 2248273 h 3891603"/>
                  <a:gd name="connsiteX257" fmla="*/ 3638550 w 5934075"/>
                  <a:gd name="connsiteY257" fmla="*/ 2267323 h 3891603"/>
                  <a:gd name="connsiteX258" fmla="*/ 3609975 w 5934075"/>
                  <a:gd name="connsiteY258" fmla="*/ 2276848 h 3891603"/>
                  <a:gd name="connsiteX259" fmla="*/ 3543300 w 5934075"/>
                  <a:gd name="connsiteY259" fmla="*/ 2305423 h 3891603"/>
                  <a:gd name="connsiteX260" fmla="*/ 3519487 w 5934075"/>
                  <a:gd name="connsiteY260" fmla="*/ 2314948 h 3891603"/>
                  <a:gd name="connsiteX261" fmla="*/ 3495675 w 5934075"/>
                  <a:gd name="connsiteY261" fmla="*/ 2329235 h 3891603"/>
                  <a:gd name="connsiteX262" fmla="*/ 3476625 w 5934075"/>
                  <a:gd name="connsiteY262" fmla="*/ 2333998 h 3891603"/>
                  <a:gd name="connsiteX263" fmla="*/ 3424237 w 5934075"/>
                  <a:gd name="connsiteY263" fmla="*/ 2357810 h 3891603"/>
                  <a:gd name="connsiteX264" fmla="*/ 3405187 w 5934075"/>
                  <a:gd name="connsiteY264" fmla="*/ 2372098 h 3891603"/>
                  <a:gd name="connsiteX265" fmla="*/ 3386137 w 5934075"/>
                  <a:gd name="connsiteY265" fmla="*/ 2381623 h 3891603"/>
                  <a:gd name="connsiteX266" fmla="*/ 3371850 w 5934075"/>
                  <a:gd name="connsiteY266" fmla="*/ 2391148 h 3891603"/>
                  <a:gd name="connsiteX267" fmla="*/ 3352800 w 5934075"/>
                  <a:gd name="connsiteY267" fmla="*/ 2395910 h 3891603"/>
                  <a:gd name="connsiteX268" fmla="*/ 3338512 w 5934075"/>
                  <a:gd name="connsiteY268" fmla="*/ 2410198 h 3891603"/>
                  <a:gd name="connsiteX269" fmla="*/ 3295650 w 5934075"/>
                  <a:gd name="connsiteY269" fmla="*/ 2429248 h 3891603"/>
                  <a:gd name="connsiteX270" fmla="*/ 3262312 w 5934075"/>
                  <a:gd name="connsiteY270" fmla="*/ 2448298 h 3891603"/>
                  <a:gd name="connsiteX271" fmla="*/ 3190875 w 5934075"/>
                  <a:gd name="connsiteY271" fmla="*/ 2481635 h 3891603"/>
                  <a:gd name="connsiteX272" fmla="*/ 3143250 w 5934075"/>
                  <a:gd name="connsiteY272" fmla="*/ 2495923 h 3891603"/>
                  <a:gd name="connsiteX273" fmla="*/ 3114675 w 5934075"/>
                  <a:gd name="connsiteY273" fmla="*/ 2510210 h 3891603"/>
                  <a:gd name="connsiteX274" fmla="*/ 3081337 w 5934075"/>
                  <a:gd name="connsiteY274" fmla="*/ 2524498 h 3891603"/>
                  <a:gd name="connsiteX275" fmla="*/ 3052762 w 5934075"/>
                  <a:gd name="connsiteY275" fmla="*/ 2538785 h 3891603"/>
                  <a:gd name="connsiteX276" fmla="*/ 3019425 w 5934075"/>
                  <a:gd name="connsiteY276" fmla="*/ 2553073 h 3891603"/>
                  <a:gd name="connsiteX277" fmla="*/ 2986087 w 5934075"/>
                  <a:gd name="connsiteY277" fmla="*/ 2581648 h 3891603"/>
                  <a:gd name="connsiteX278" fmla="*/ 2967037 w 5934075"/>
                  <a:gd name="connsiteY278" fmla="*/ 2591173 h 3891603"/>
                  <a:gd name="connsiteX279" fmla="*/ 2947987 w 5934075"/>
                  <a:gd name="connsiteY279" fmla="*/ 2605460 h 3891603"/>
                  <a:gd name="connsiteX280" fmla="*/ 2928937 w 5934075"/>
                  <a:gd name="connsiteY280" fmla="*/ 2614985 h 3891603"/>
                  <a:gd name="connsiteX281" fmla="*/ 2909887 w 5934075"/>
                  <a:gd name="connsiteY281" fmla="*/ 2634035 h 3891603"/>
                  <a:gd name="connsiteX282" fmla="*/ 2881312 w 5934075"/>
                  <a:gd name="connsiteY282" fmla="*/ 2653085 h 3891603"/>
                  <a:gd name="connsiteX283" fmla="*/ 2852737 w 5934075"/>
                  <a:gd name="connsiteY283" fmla="*/ 2681660 h 3891603"/>
                  <a:gd name="connsiteX284" fmla="*/ 2767012 w 5934075"/>
                  <a:gd name="connsiteY284" fmla="*/ 2743573 h 3891603"/>
                  <a:gd name="connsiteX285" fmla="*/ 2752725 w 5934075"/>
                  <a:gd name="connsiteY285" fmla="*/ 2762623 h 3891603"/>
                  <a:gd name="connsiteX286" fmla="*/ 2714625 w 5934075"/>
                  <a:gd name="connsiteY286" fmla="*/ 2786435 h 3891603"/>
                  <a:gd name="connsiteX287" fmla="*/ 2695575 w 5934075"/>
                  <a:gd name="connsiteY287" fmla="*/ 2800723 h 3891603"/>
                  <a:gd name="connsiteX288" fmla="*/ 2643187 w 5934075"/>
                  <a:gd name="connsiteY288" fmla="*/ 2843585 h 3891603"/>
                  <a:gd name="connsiteX289" fmla="*/ 2619375 w 5934075"/>
                  <a:gd name="connsiteY289" fmla="*/ 2853110 h 3891603"/>
                  <a:gd name="connsiteX290" fmla="*/ 2552700 w 5934075"/>
                  <a:gd name="connsiteY290" fmla="*/ 2900735 h 3891603"/>
                  <a:gd name="connsiteX291" fmla="*/ 2528887 w 5934075"/>
                  <a:gd name="connsiteY291" fmla="*/ 2905498 h 3891603"/>
                  <a:gd name="connsiteX292" fmla="*/ 2476500 w 5934075"/>
                  <a:gd name="connsiteY292" fmla="*/ 2924548 h 3891603"/>
                  <a:gd name="connsiteX293" fmla="*/ 2414587 w 5934075"/>
                  <a:gd name="connsiteY293" fmla="*/ 2934073 h 3891603"/>
                  <a:gd name="connsiteX294" fmla="*/ 2305050 w 5934075"/>
                  <a:gd name="connsiteY294" fmla="*/ 2943598 h 3891603"/>
                  <a:gd name="connsiteX295" fmla="*/ 2252662 w 5934075"/>
                  <a:gd name="connsiteY295" fmla="*/ 2957885 h 3891603"/>
                  <a:gd name="connsiteX296" fmla="*/ 2200275 w 5934075"/>
                  <a:gd name="connsiteY296" fmla="*/ 2967410 h 3891603"/>
                  <a:gd name="connsiteX297" fmla="*/ 2143125 w 5934075"/>
                  <a:gd name="connsiteY297" fmla="*/ 2986460 h 3891603"/>
                  <a:gd name="connsiteX298" fmla="*/ 2100262 w 5934075"/>
                  <a:gd name="connsiteY298" fmla="*/ 2995985 h 3891603"/>
                  <a:gd name="connsiteX299" fmla="*/ 2043112 w 5934075"/>
                  <a:gd name="connsiteY299" fmla="*/ 3005510 h 3891603"/>
                  <a:gd name="connsiteX300" fmla="*/ 2014537 w 5934075"/>
                  <a:gd name="connsiteY300" fmla="*/ 3015035 h 3891603"/>
                  <a:gd name="connsiteX301" fmla="*/ 1966912 w 5934075"/>
                  <a:gd name="connsiteY301" fmla="*/ 3024560 h 3891603"/>
                  <a:gd name="connsiteX302" fmla="*/ 1943100 w 5934075"/>
                  <a:gd name="connsiteY302" fmla="*/ 3034085 h 3891603"/>
                  <a:gd name="connsiteX303" fmla="*/ 1924050 w 5934075"/>
                  <a:gd name="connsiteY303" fmla="*/ 3048373 h 3891603"/>
                  <a:gd name="connsiteX304" fmla="*/ 1885950 w 5934075"/>
                  <a:gd name="connsiteY304" fmla="*/ 3057898 h 3891603"/>
                  <a:gd name="connsiteX305" fmla="*/ 1819275 w 5934075"/>
                  <a:gd name="connsiteY305" fmla="*/ 3076948 h 3891603"/>
                  <a:gd name="connsiteX306" fmla="*/ 1790700 w 5934075"/>
                  <a:gd name="connsiteY306" fmla="*/ 3081710 h 3891603"/>
                  <a:gd name="connsiteX307" fmla="*/ 1743075 w 5934075"/>
                  <a:gd name="connsiteY307" fmla="*/ 3095998 h 3891603"/>
                  <a:gd name="connsiteX308" fmla="*/ 1728787 w 5934075"/>
                  <a:gd name="connsiteY308" fmla="*/ 3100760 h 3891603"/>
                  <a:gd name="connsiteX309" fmla="*/ 1704975 w 5934075"/>
                  <a:gd name="connsiteY309" fmla="*/ 3105523 h 3891603"/>
                  <a:gd name="connsiteX310" fmla="*/ 1662112 w 5934075"/>
                  <a:gd name="connsiteY310" fmla="*/ 3124573 h 3891603"/>
                  <a:gd name="connsiteX311" fmla="*/ 1643062 w 5934075"/>
                  <a:gd name="connsiteY311" fmla="*/ 3134098 h 3891603"/>
                  <a:gd name="connsiteX312" fmla="*/ 1614487 w 5934075"/>
                  <a:gd name="connsiteY312" fmla="*/ 3143623 h 3891603"/>
                  <a:gd name="connsiteX313" fmla="*/ 1576387 w 5934075"/>
                  <a:gd name="connsiteY313" fmla="*/ 3153148 h 3891603"/>
                  <a:gd name="connsiteX314" fmla="*/ 1495425 w 5934075"/>
                  <a:gd name="connsiteY314" fmla="*/ 3181723 h 3891603"/>
                  <a:gd name="connsiteX315" fmla="*/ 1400175 w 5934075"/>
                  <a:gd name="connsiteY315" fmla="*/ 3229348 h 3891603"/>
                  <a:gd name="connsiteX316" fmla="*/ 1381125 w 5934075"/>
                  <a:gd name="connsiteY316" fmla="*/ 3238873 h 3891603"/>
                  <a:gd name="connsiteX317" fmla="*/ 1362075 w 5934075"/>
                  <a:gd name="connsiteY317" fmla="*/ 3248398 h 3891603"/>
                  <a:gd name="connsiteX318" fmla="*/ 1300162 w 5934075"/>
                  <a:gd name="connsiteY318" fmla="*/ 3276973 h 3891603"/>
                  <a:gd name="connsiteX319" fmla="*/ 1281112 w 5934075"/>
                  <a:gd name="connsiteY319" fmla="*/ 3286498 h 3891603"/>
                  <a:gd name="connsiteX320" fmla="*/ 1238250 w 5934075"/>
                  <a:gd name="connsiteY320" fmla="*/ 3315073 h 3891603"/>
                  <a:gd name="connsiteX321" fmla="*/ 1214437 w 5934075"/>
                  <a:gd name="connsiteY321" fmla="*/ 3319835 h 3891603"/>
                  <a:gd name="connsiteX322" fmla="*/ 1195387 w 5934075"/>
                  <a:gd name="connsiteY322" fmla="*/ 3334123 h 3891603"/>
                  <a:gd name="connsiteX323" fmla="*/ 1109662 w 5934075"/>
                  <a:gd name="connsiteY323" fmla="*/ 3367460 h 3891603"/>
                  <a:gd name="connsiteX324" fmla="*/ 1085850 w 5934075"/>
                  <a:gd name="connsiteY324" fmla="*/ 3372223 h 3891603"/>
                  <a:gd name="connsiteX325" fmla="*/ 1071562 w 5934075"/>
                  <a:gd name="connsiteY325" fmla="*/ 3376985 h 3891603"/>
                  <a:gd name="connsiteX326" fmla="*/ 1033462 w 5934075"/>
                  <a:gd name="connsiteY326" fmla="*/ 3386510 h 3891603"/>
                  <a:gd name="connsiteX327" fmla="*/ 1014412 w 5934075"/>
                  <a:gd name="connsiteY327" fmla="*/ 3391273 h 3891603"/>
                  <a:gd name="connsiteX328" fmla="*/ 962025 w 5934075"/>
                  <a:gd name="connsiteY328" fmla="*/ 3400798 h 3891603"/>
                  <a:gd name="connsiteX329" fmla="*/ 919162 w 5934075"/>
                  <a:gd name="connsiteY329" fmla="*/ 3410323 h 3891603"/>
                  <a:gd name="connsiteX330" fmla="*/ 900112 w 5934075"/>
                  <a:gd name="connsiteY330" fmla="*/ 3415085 h 3891603"/>
                  <a:gd name="connsiteX331" fmla="*/ 876300 w 5934075"/>
                  <a:gd name="connsiteY331" fmla="*/ 3419848 h 3891603"/>
                  <a:gd name="connsiteX332" fmla="*/ 833437 w 5934075"/>
                  <a:gd name="connsiteY332" fmla="*/ 3438898 h 3891603"/>
                  <a:gd name="connsiteX333" fmla="*/ 795337 w 5934075"/>
                  <a:gd name="connsiteY333" fmla="*/ 3448423 h 3891603"/>
                  <a:gd name="connsiteX334" fmla="*/ 733425 w 5934075"/>
                  <a:gd name="connsiteY334" fmla="*/ 3486523 h 3891603"/>
                  <a:gd name="connsiteX335" fmla="*/ 681037 w 5934075"/>
                  <a:gd name="connsiteY335" fmla="*/ 3524623 h 3891603"/>
                  <a:gd name="connsiteX336" fmla="*/ 652462 w 5934075"/>
                  <a:gd name="connsiteY336" fmla="*/ 3553198 h 3891603"/>
                  <a:gd name="connsiteX337" fmla="*/ 633412 w 5934075"/>
                  <a:gd name="connsiteY337" fmla="*/ 3586535 h 3891603"/>
                  <a:gd name="connsiteX338" fmla="*/ 619125 w 5934075"/>
                  <a:gd name="connsiteY338" fmla="*/ 3600823 h 3891603"/>
                  <a:gd name="connsiteX339" fmla="*/ 609600 w 5934075"/>
                  <a:gd name="connsiteY339" fmla="*/ 3619873 h 3891603"/>
                  <a:gd name="connsiteX340" fmla="*/ 566737 w 5934075"/>
                  <a:gd name="connsiteY340" fmla="*/ 3662735 h 3891603"/>
                  <a:gd name="connsiteX341" fmla="*/ 552450 w 5934075"/>
                  <a:gd name="connsiteY341" fmla="*/ 3672260 h 3891603"/>
                  <a:gd name="connsiteX342" fmla="*/ 538162 w 5934075"/>
                  <a:gd name="connsiteY342" fmla="*/ 3691310 h 3891603"/>
                  <a:gd name="connsiteX343" fmla="*/ 519112 w 5934075"/>
                  <a:gd name="connsiteY343" fmla="*/ 3700835 h 3891603"/>
                  <a:gd name="connsiteX344" fmla="*/ 504825 w 5934075"/>
                  <a:gd name="connsiteY344" fmla="*/ 3710360 h 3891603"/>
                  <a:gd name="connsiteX345" fmla="*/ 481012 w 5934075"/>
                  <a:gd name="connsiteY345" fmla="*/ 3724648 h 3891603"/>
                  <a:gd name="connsiteX346" fmla="*/ 419100 w 5934075"/>
                  <a:gd name="connsiteY346" fmla="*/ 3762748 h 3891603"/>
                  <a:gd name="connsiteX347" fmla="*/ 385762 w 5934075"/>
                  <a:gd name="connsiteY347" fmla="*/ 3772273 h 3891603"/>
                  <a:gd name="connsiteX348" fmla="*/ 347662 w 5934075"/>
                  <a:gd name="connsiteY348" fmla="*/ 3786560 h 3891603"/>
                  <a:gd name="connsiteX349" fmla="*/ 323850 w 5934075"/>
                  <a:gd name="connsiteY349" fmla="*/ 3800848 h 3891603"/>
                  <a:gd name="connsiteX350" fmla="*/ 280987 w 5934075"/>
                  <a:gd name="connsiteY350" fmla="*/ 3805610 h 3891603"/>
                  <a:gd name="connsiteX351" fmla="*/ 228600 w 5934075"/>
                  <a:gd name="connsiteY351" fmla="*/ 3819898 h 3891603"/>
                  <a:gd name="connsiteX352" fmla="*/ 190500 w 5934075"/>
                  <a:gd name="connsiteY352" fmla="*/ 3824660 h 3891603"/>
                  <a:gd name="connsiteX353" fmla="*/ 128587 w 5934075"/>
                  <a:gd name="connsiteY353" fmla="*/ 3834185 h 3891603"/>
                  <a:gd name="connsiteX354" fmla="*/ 80962 w 5934075"/>
                  <a:gd name="connsiteY354" fmla="*/ 3843710 h 3891603"/>
                  <a:gd name="connsiteX355" fmla="*/ 66675 w 5934075"/>
                  <a:gd name="connsiteY355" fmla="*/ 3848473 h 3891603"/>
                  <a:gd name="connsiteX356" fmla="*/ 42862 w 5934075"/>
                  <a:gd name="connsiteY356" fmla="*/ 3891335 h 3891603"/>
                  <a:gd name="connsiteX0" fmla="*/ 66675 w 5934075"/>
                  <a:gd name="connsiteY0" fmla="*/ 3848473 h 3848473"/>
                  <a:gd name="connsiteX1" fmla="*/ 23812 w 5934075"/>
                  <a:gd name="connsiteY1" fmla="*/ 3824660 h 3848473"/>
                  <a:gd name="connsiteX2" fmla="*/ 9525 w 5934075"/>
                  <a:gd name="connsiteY2" fmla="*/ 3791323 h 3848473"/>
                  <a:gd name="connsiteX3" fmla="*/ 4762 w 5934075"/>
                  <a:gd name="connsiteY3" fmla="*/ 3719885 h 3848473"/>
                  <a:gd name="connsiteX4" fmla="*/ 0 w 5934075"/>
                  <a:gd name="connsiteY4" fmla="*/ 3700835 h 3848473"/>
                  <a:gd name="connsiteX5" fmla="*/ 4762 w 5934075"/>
                  <a:gd name="connsiteY5" fmla="*/ 3596060 h 3848473"/>
                  <a:gd name="connsiteX6" fmla="*/ 14287 w 5934075"/>
                  <a:gd name="connsiteY6" fmla="*/ 3543673 h 3848473"/>
                  <a:gd name="connsiteX7" fmla="*/ 80962 w 5934075"/>
                  <a:gd name="connsiteY7" fmla="*/ 3457948 h 3848473"/>
                  <a:gd name="connsiteX8" fmla="*/ 100012 w 5934075"/>
                  <a:gd name="connsiteY8" fmla="*/ 3434135 h 3848473"/>
                  <a:gd name="connsiteX9" fmla="*/ 119062 w 5934075"/>
                  <a:gd name="connsiteY9" fmla="*/ 3424610 h 3848473"/>
                  <a:gd name="connsiteX10" fmla="*/ 133350 w 5934075"/>
                  <a:gd name="connsiteY10" fmla="*/ 3410323 h 3848473"/>
                  <a:gd name="connsiteX11" fmla="*/ 161925 w 5934075"/>
                  <a:gd name="connsiteY11" fmla="*/ 3391273 h 3848473"/>
                  <a:gd name="connsiteX12" fmla="*/ 223837 w 5934075"/>
                  <a:gd name="connsiteY12" fmla="*/ 3334123 h 3848473"/>
                  <a:gd name="connsiteX13" fmla="*/ 252412 w 5934075"/>
                  <a:gd name="connsiteY13" fmla="*/ 3315073 h 3848473"/>
                  <a:gd name="connsiteX14" fmla="*/ 333375 w 5934075"/>
                  <a:gd name="connsiteY14" fmla="*/ 3281735 h 3848473"/>
                  <a:gd name="connsiteX15" fmla="*/ 376237 w 5934075"/>
                  <a:gd name="connsiteY15" fmla="*/ 3262685 h 3848473"/>
                  <a:gd name="connsiteX16" fmla="*/ 414337 w 5934075"/>
                  <a:gd name="connsiteY16" fmla="*/ 3253160 h 3848473"/>
                  <a:gd name="connsiteX17" fmla="*/ 442912 w 5934075"/>
                  <a:gd name="connsiteY17" fmla="*/ 3238873 h 3848473"/>
                  <a:gd name="connsiteX18" fmla="*/ 466725 w 5934075"/>
                  <a:gd name="connsiteY18" fmla="*/ 3229348 h 3848473"/>
                  <a:gd name="connsiteX19" fmla="*/ 481012 w 5934075"/>
                  <a:gd name="connsiteY19" fmla="*/ 3224585 h 3848473"/>
                  <a:gd name="connsiteX20" fmla="*/ 495300 w 5934075"/>
                  <a:gd name="connsiteY20" fmla="*/ 3215060 h 3848473"/>
                  <a:gd name="connsiteX21" fmla="*/ 514350 w 5934075"/>
                  <a:gd name="connsiteY21" fmla="*/ 3210298 h 3848473"/>
                  <a:gd name="connsiteX22" fmla="*/ 538162 w 5934075"/>
                  <a:gd name="connsiteY22" fmla="*/ 3200773 h 3848473"/>
                  <a:gd name="connsiteX23" fmla="*/ 595312 w 5934075"/>
                  <a:gd name="connsiteY23" fmla="*/ 3172198 h 3848473"/>
                  <a:gd name="connsiteX24" fmla="*/ 623887 w 5934075"/>
                  <a:gd name="connsiteY24" fmla="*/ 3157910 h 3848473"/>
                  <a:gd name="connsiteX25" fmla="*/ 676275 w 5934075"/>
                  <a:gd name="connsiteY25" fmla="*/ 3138860 h 3848473"/>
                  <a:gd name="connsiteX26" fmla="*/ 728662 w 5934075"/>
                  <a:gd name="connsiteY26" fmla="*/ 3095998 h 3848473"/>
                  <a:gd name="connsiteX27" fmla="*/ 795337 w 5934075"/>
                  <a:gd name="connsiteY27" fmla="*/ 3053135 h 3848473"/>
                  <a:gd name="connsiteX28" fmla="*/ 814387 w 5934075"/>
                  <a:gd name="connsiteY28" fmla="*/ 3034085 h 3848473"/>
                  <a:gd name="connsiteX29" fmla="*/ 842962 w 5934075"/>
                  <a:gd name="connsiteY29" fmla="*/ 3010273 h 3848473"/>
                  <a:gd name="connsiteX30" fmla="*/ 857250 w 5934075"/>
                  <a:gd name="connsiteY30" fmla="*/ 2991223 h 3848473"/>
                  <a:gd name="connsiteX31" fmla="*/ 885825 w 5934075"/>
                  <a:gd name="connsiteY31" fmla="*/ 2972173 h 3848473"/>
                  <a:gd name="connsiteX32" fmla="*/ 923925 w 5934075"/>
                  <a:gd name="connsiteY32" fmla="*/ 2934073 h 3848473"/>
                  <a:gd name="connsiteX33" fmla="*/ 966787 w 5934075"/>
                  <a:gd name="connsiteY33" fmla="*/ 2919785 h 3848473"/>
                  <a:gd name="connsiteX34" fmla="*/ 985837 w 5934075"/>
                  <a:gd name="connsiteY34" fmla="*/ 2910260 h 3848473"/>
                  <a:gd name="connsiteX35" fmla="*/ 1062037 w 5934075"/>
                  <a:gd name="connsiteY35" fmla="*/ 2895973 h 3848473"/>
                  <a:gd name="connsiteX36" fmla="*/ 1143000 w 5934075"/>
                  <a:gd name="connsiteY36" fmla="*/ 2881685 h 3848473"/>
                  <a:gd name="connsiteX37" fmla="*/ 1195387 w 5934075"/>
                  <a:gd name="connsiteY37" fmla="*/ 2862635 h 3848473"/>
                  <a:gd name="connsiteX38" fmla="*/ 1223962 w 5934075"/>
                  <a:gd name="connsiteY38" fmla="*/ 2834060 h 3848473"/>
                  <a:gd name="connsiteX39" fmla="*/ 1243012 w 5934075"/>
                  <a:gd name="connsiteY39" fmla="*/ 2815010 h 3848473"/>
                  <a:gd name="connsiteX40" fmla="*/ 1276350 w 5934075"/>
                  <a:gd name="connsiteY40" fmla="*/ 2767385 h 3848473"/>
                  <a:gd name="connsiteX41" fmla="*/ 1295400 w 5934075"/>
                  <a:gd name="connsiteY41" fmla="*/ 2753098 h 3848473"/>
                  <a:gd name="connsiteX42" fmla="*/ 1314450 w 5934075"/>
                  <a:gd name="connsiteY42" fmla="*/ 2719760 h 3848473"/>
                  <a:gd name="connsiteX43" fmla="*/ 1333500 w 5934075"/>
                  <a:gd name="connsiteY43" fmla="*/ 2691185 h 3848473"/>
                  <a:gd name="connsiteX44" fmla="*/ 1352550 w 5934075"/>
                  <a:gd name="connsiteY44" fmla="*/ 2672135 h 3848473"/>
                  <a:gd name="connsiteX45" fmla="*/ 1362075 w 5934075"/>
                  <a:gd name="connsiteY45" fmla="*/ 2657848 h 3848473"/>
                  <a:gd name="connsiteX46" fmla="*/ 1376362 w 5934075"/>
                  <a:gd name="connsiteY46" fmla="*/ 2643560 h 3848473"/>
                  <a:gd name="connsiteX47" fmla="*/ 1390650 w 5934075"/>
                  <a:gd name="connsiteY47" fmla="*/ 2624510 h 3848473"/>
                  <a:gd name="connsiteX48" fmla="*/ 1471612 w 5934075"/>
                  <a:gd name="connsiteY48" fmla="*/ 2586410 h 3848473"/>
                  <a:gd name="connsiteX49" fmla="*/ 1519237 w 5934075"/>
                  <a:gd name="connsiteY49" fmla="*/ 2557835 h 3848473"/>
                  <a:gd name="connsiteX50" fmla="*/ 1552575 w 5934075"/>
                  <a:gd name="connsiteY50" fmla="*/ 2548310 h 3848473"/>
                  <a:gd name="connsiteX51" fmla="*/ 1566862 w 5934075"/>
                  <a:gd name="connsiteY51" fmla="*/ 2538785 h 3848473"/>
                  <a:gd name="connsiteX52" fmla="*/ 1633537 w 5934075"/>
                  <a:gd name="connsiteY52" fmla="*/ 2529260 h 3848473"/>
                  <a:gd name="connsiteX53" fmla="*/ 1671637 w 5934075"/>
                  <a:gd name="connsiteY53" fmla="*/ 2514973 h 3848473"/>
                  <a:gd name="connsiteX54" fmla="*/ 1714500 w 5934075"/>
                  <a:gd name="connsiteY54" fmla="*/ 2476873 h 3848473"/>
                  <a:gd name="connsiteX55" fmla="*/ 1733550 w 5934075"/>
                  <a:gd name="connsiteY55" fmla="*/ 2467348 h 3848473"/>
                  <a:gd name="connsiteX56" fmla="*/ 1757362 w 5934075"/>
                  <a:gd name="connsiteY56" fmla="*/ 2438773 h 3848473"/>
                  <a:gd name="connsiteX57" fmla="*/ 1785937 w 5934075"/>
                  <a:gd name="connsiteY57" fmla="*/ 2400673 h 3848473"/>
                  <a:gd name="connsiteX58" fmla="*/ 1881187 w 5934075"/>
                  <a:gd name="connsiteY58" fmla="*/ 2319710 h 3848473"/>
                  <a:gd name="connsiteX59" fmla="*/ 1900237 w 5934075"/>
                  <a:gd name="connsiteY59" fmla="*/ 2314948 h 3848473"/>
                  <a:gd name="connsiteX60" fmla="*/ 1919287 w 5934075"/>
                  <a:gd name="connsiteY60" fmla="*/ 2305423 h 3848473"/>
                  <a:gd name="connsiteX61" fmla="*/ 1933575 w 5934075"/>
                  <a:gd name="connsiteY61" fmla="*/ 2295898 h 3848473"/>
                  <a:gd name="connsiteX62" fmla="*/ 1966912 w 5934075"/>
                  <a:gd name="connsiteY62" fmla="*/ 2286373 h 3848473"/>
                  <a:gd name="connsiteX63" fmla="*/ 1990725 w 5934075"/>
                  <a:gd name="connsiteY63" fmla="*/ 2276848 h 3848473"/>
                  <a:gd name="connsiteX64" fmla="*/ 2005012 w 5934075"/>
                  <a:gd name="connsiteY64" fmla="*/ 2272085 h 3848473"/>
                  <a:gd name="connsiteX65" fmla="*/ 2028825 w 5934075"/>
                  <a:gd name="connsiteY65" fmla="*/ 2262560 h 3848473"/>
                  <a:gd name="connsiteX66" fmla="*/ 2090737 w 5934075"/>
                  <a:gd name="connsiteY66" fmla="*/ 2257798 h 3848473"/>
                  <a:gd name="connsiteX67" fmla="*/ 2143125 w 5934075"/>
                  <a:gd name="connsiteY67" fmla="*/ 2248273 h 3848473"/>
                  <a:gd name="connsiteX68" fmla="*/ 2166937 w 5934075"/>
                  <a:gd name="connsiteY68" fmla="*/ 2233985 h 3848473"/>
                  <a:gd name="connsiteX69" fmla="*/ 2185987 w 5934075"/>
                  <a:gd name="connsiteY69" fmla="*/ 2229223 h 3848473"/>
                  <a:gd name="connsiteX70" fmla="*/ 2224087 w 5934075"/>
                  <a:gd name="connsiteY70" fmla="*/ 2219698 h 3848473"/>
                  <a:gd name="connsiteX71" fmla="*/ 2257425 w 5934075"/>
                  <a:gd name="connsiteY71" fmla="*/ 2200648 h 3848473"/>
                  <a:gd name="connsiteX72" fmla="*/ 2271712 w 5934075"/>
                  <a:gd name="connsiteY72" fmla="*/ 2191123 h 3848473"/>
                  <a:gd name="connsiteX73" fmla="*/ 2314575 w 5934075"/>
                  <a:gd name="connsiteY73" fmla="*/ 2176835 h 3848473"/>
                  <a:gd name="connsiteX74" fmla="*/ 2324100 w 5934075"/>
                  <a:gd name="connsiteY74" fmla="*/ 2157785 h 3848473"/>
                  <a:gd name="connsiteX75" fmla="*/ 2424112 w 5934075"/>
                  <a:gd name="connsiteY75" fmla="*/ 2100635 h 3848473"/>
                  <a:gd name="connsiteX76" fmla="*/ 2481262 w 5934075"/>
                  <a:gd name="connsiteY76" fmla="*/ 2067298 h 3848473"/>
                  <a:gd name="connsiteX77" fmla="*/ 2495550 w 5934075"/>
                  <a:gd name="connsiteY77" fmla="*/ 2062535 h 3848473"/>
                  <a:gd name="connsiteX78" fmla="*/ 2519362 w 5934075"/>
                  <a:gd name="connsiteY78" fmla="*/ 2048248 h 3848473"/>
                  <a:gd name="connsiteX79" fmla="*/ 2557462 w 5934075"/>
                  <a:gd name="connsiteY79" fmla="*/ 2029198 h 3848473"/>
                  <a:gd name="connsiteX80" fmla="*/ 2590800 w 5934075"/>
                  <a:gd name="connsiteY80" fmla="*/ 2014910 h 3848473"/>
                  <a:gd name="connsiteX81" fmla="*/ 2652712 w 5934075"/>
                  <a:gd name="connsiteY81" fmla="*/ 1976810 h 3848473"/>
                  <a:gd name="connsiteX82" fmla="*/ 2690812 w 5934075"/>
                  <a:gd name="connsiteY82" fmla="*/ 1962523 h 3848473"/>
                  <a:gd name="connsiteX83" fmla="*/ 2733675 w 5934075"/>
                  <a:gd name="connsiteY83" fmla="*/ 1943473 h 3848473"/>
                  <a:gd name="connsiteX84" fmla="*/ 2757487 w 5934075"/>
                  <a:gd name="connsiteY84" fmla="*/ 1938710 h 3848473"/>
                  <a:gd name="connsiteX85" fmla="*/ 2786062 w 5934075"/>
                  <a:gd name="connsiteY85" fmla="*/ 1929185 h 3848473"/>
                  <a:gd name="connsiteX86" fmla="*/ 2833687 w 5934075"/>
                  <a:gd name="connsiteY86" fmla="*/ 1919660 h 3848473"/>
                  <a:gd name="connsiteX87" fmla="*/ 2871787 w 5934075"/>
                  <a:gd name="connsiteY87" fmla="*/ 1910135 h 3848473"/>
                  <a:gd name="connsiteX88" fmla="*/ 2919412 w 5934075"/>
                  <a:gd name="connsiteY88" fmla="*/ 1900610 h 3848473"/>
                  <a:gd name="connsiteX89" fmla="*/ 2933700 w 5934075"/>
                  <a:gd name="connsiteY89" fmla="*/ 1895848 h 3848473"/>
                  <a:gd name="connsiteX90" fmla="*/ 2986087 w 5934075"/>
                  <a:gd name="connsiteY90" fmla="*/ 1881560 h 3848473"/>
                  <a:gd name="connsiteX91" fmla="*/ 3033712 w 5934075"/>
                  <a:gd name="connsiteY91" fmla="*/ 1848223 h 3848473"/>
                  <a:gd name="connsiteX92" fmla="*/ 3067050 w 5934075"/>
                  <a:gd name="connsiteY92" fmla="*/ 1829173 h 3848473"/>
                  <a:gd name="connsiteX93" fmla="*/ 3109912 w 5934075"/>
                  <a:gd name="connsiteY93" fmla="*/ 1786310 h 3848473"/>
                  <a:gd name="connsiteX94" fmla="*/ 3148012 w 5934075"/>
                  <a:gd name="connsiteY94" fmla="*/ 1752973 h 3848473"/>
                  <a:gd name="connsiteX95" fmla="*/ 3176587 w 5934075"/>
                  <a:gd name="connsiteY95" fmla="*/ 1724398 h 3848473"/>
                  <a:gd name="connsiteX96" fmla="*/ 3190875 w 5934075"/>
                  <a:gd name="connsiteY96" fmla="*/ 1710110 h 3848473"/>
                  <a:gd name="connsiteX97" fmla="*/ 3205162 w 5934075"/>
                  <a:gd name="connsiteY97" fmla="*/ 1705348 h 3848473"/>
                  <a:gd name="connsiteX98" fmla="*/ 3252787 w 5934075"/>
                  <a:gd name="connsiteY98" fmla="*/ 1667248 h 3848473"/>
                  <a:gd name="connsiteX99" fmla="*/ 3295650 w 5934075"/>
                  <a:gd name="connsiteY99" fmla="*/ 1614860 h 3848473"/>
                  <a:gd name="connsiteX100" fmla="*/ 3328987 w 5934075"/>
                  <a:gd name="connsiteY100" fmla="*/ 1586285 h 3848473"/>
                  <a:gd name="connsiteX101" fmla="*/ 3343275 w 5934075"/>
                  <a:gd name="connsiteY101" fmla="*/ 1567235 h 3848473"/>
                  <a:gd name="connsiteX102" fmla="*/ 3409950 w 5934075"/>
                  <a:gd name="connsiteY102" fmla="*/ 1510085 h 3848473"/>
                  <a:gd name="connsiteX103" fmla="*/ 3419475 w 5934075"/>
                  <a:gd name="connsiteY103" fmla="*/ 1495798 h 3848473"/>
                  <a:gd name="connsiteX104" fmla="*/ 3457575 w 5934075"/>
                  <a:gd name="connsiteY104" fmla="*/ 1462460 h 3848473"/>
                  <a:gd name="connsiteX105" fmla="*/ 3476625 w 5934075"/>
                  <a:gd name="connsiteY105" fmla="*/ 1452935 h 3848473"/>
                  <a:gd name="connsiteX106" fmla="*/ 3500437 w 5934075"/>
                  <a:gd name="connsiteY106" fmla="*/ 1429123 h 3848473"/>
                  <a:gd name="connsiteX107" fmla="*/ 3514725 w 5934075"/>
                  <a:gd name="connsiteY107" fmla="*/ 1414835 h 3848473"/>
                  <a:gd name="connsiteX108" fmla="*/ 3576637 w 5934075"/>
                  <a:gd name="connsiteY108" fmla="*/ 1357685 h 3848473"/>
                  <a:gd name="connsiteX109" fmla="*/ 3600450 w 5934075"/>
                  <a:gd name="connsiteY109" fmla="*/ 1329110 h 3848473"/>
                  <a:gd name="connsiteX110" fmla="*/ 3619500 w 5934075"/>
                  <a:gd name="connsiteY110" fmla="*/ 1300535 h 3848473"/>
                  <a:gd name="connsiteX111" fmla="*/ 3633787 w 5934075"/>
                  <a:gd name="connsiteY111" fmla="*/ 1295773 h 3848473"/>
                  <a:gd name="connsiteX112" fmla="*/ 3705225 w 5934075"/>
                  <a:gd name="connsiteY112" fmla="*/ 1205285 h 3848473"/>
                  <a:gd name="connsiteX113" fmla="*/ 3724275 w 5934075"/>
                  <a:gd name="connsiteY113" fmla="*/ 1186235 h 3848473"/>
                  <a:gd name="connsiteX114" fmla="*/ 3776662 w 5934075"/>
                  <a:gd name="connsiteY114" fmla="*/ 1148135 h 3848473"/>
                  <a:gd name="connsiteX115" fmla="*/ 3795712 w 5934075"/>
                  <a:gd name="connsiteY115" fmla="*/ 1138610 h 3848473"/>
                  <a:gd name="connsiteX116" fmla="*/ 3824287 w 5934075"/>
                  <a:gd name="connsiteY116" fmla="*/ 1114798 h 3848473"/>
                  <a:gd name="connsiteX117" fmla="*/ 3857625 w 5934075"/>
                  <a:gd name="connsiteY117" fmla="*/ 1100510 h 3848473"/>
                  <a:gd name="connsiteX118" fmla="*/ 3900487 w 5934075"/>
                  <a:gd name="connsiteY118" fmla="*/ 1071935 h 3848473"/>
                  <a:gd name="connsiteX119" fmla="*/ 3914775 w 5934075"/>
                  <a:gd name="connsiteY119" fmla="*/ 1062410 h 3848473"/>
                  <a:gd name="connsiteX120" fmla="*/ 3933825 w 5934075"/>
                  <a:gd name="connsiteY120" fmla="*/ 1057648 h 3848473"/>
                  <a:gd name="connsiteX121" fmla="*/ 4010025 w 5934075"/>
                  <a:gd name="connsiteY121" fmla="*/ 1033835 h 3848473"/>
                  <a:gd name="connsiteX122" fmla="*/ 4057650 w 5934075"/>
                  <a:gd name="connsiteY122" fmla="*/ 1014785 h 3848473"/>
                  <a:gd name="connsiteX123" fmla="*/ 4090987 w 5934075"/>
                  <a:gd name="connsiteY123" fmla="*/ 1005260 h 3848473"/>
                  <a:gd name="connsiteX124" fmla="*/ 4129087 w 5934075"/>
                  <a:gd name="connsiteY124" fmla="*/ 1000498 h 3848473"/>
                  <a:gd name="connsiteX125" fmla="*/ 4171950 w 5934075"/>
                  <a:gd name="connsiteY125" fmla="*/ 990973 h 3848473"/>
                  <a:gd name="connsiteX126" fmla="*/ 4214812 w 5934075"/>
                  <a:gd name="connsiteY126" fmla="*/ 971923 h 3848473"/>
                  <a:gd name="connsiteX127" fmla="*/ 4252912 w 5934075"/>
                  <a:gd name="connsiteY127" fmla="*/ 962398 h 3848473"/>
                  <a:gd name="connsiteX128" fmla="*/ 4267200 w 5934075"/>
                  <a:gd name="connsiteY128" fmla="*/ 952873 h 3848473"/>
                  <a:gd name="connsiteX129" fmla="*/ 4305300 w 5934075"/>
                  <a:gd name="connsiteY129" fmla="*/ 938585 h 3848473"/>
                  <a:gd name="connsiteX130" fmla="*/ 4324350 w 5934075"/>
                  <a:gd name="connsiteY130" fmla="*/ 924298 h 3848473"/>
                  <a:gd name="connsiteX131" fmla="*/ 4357687 w 5934075"/>
                  <a:gd name="connsiteY131" fmla="*/ 895723 h 3848473"/>
                  <a:gd name="connsiteX132" fmla="*/ 4367212 w 5934075"/>
                  <a:gd name="connsiteY132" fmla="*/ 876673 h 3848473"/>
                  <a:gd name="connsiteX133" fmla="*/ 4386262 w 5934075"/>
                  <a:gd name="connsiteY133" fmla="*/ 857623 h 3848473"/>
                  <a:gd name="connsiteX134" fmla="*/ 4410075 w 5934075"/>
                  <a:gd name="connsiteY134" fmla="*/ 809998 h 3848473"/>
                  <a:gd name="connsiteX135" fmla="*/ 4424362 w 5934075"/>
                  <a:gd name="connsiteY135" fmla="*/ 786185 h 3848473"/>
                  <a:gd name="connsiteX136" fmla="*/ 4438650 w 5934075"/>
                  <a:gd name="connsiteY136" fmla="*/ 695698 h 3848473"/>
                  <a:gd name="connsiteX137" fmla="*/ 4448175 w 5934075"/>
                  <a:gd name="connsiteY137" fmla="*/ 581398 h 3848473"/>
                  <a:gd name="connsiteX138" fmla="*/ 4457700 w 5934075"/>
                  <a:gd name="connsiteY138" fmla="*/ 543298 h 3848473"/>
                  <a:gd name="connsiteX139" fmla="*/ 4462462 w 5934075"/>
                  <a:gd name="connsiteY139" fmla="*/ 500435 h 3848473"/>
                  <a:gd name="connsiteX140" fmla="*/ 4471987 w 5934075"/>
                  <a:gd name="connsiteY140" fmla="*/ 424235 h 3848473"/>
                  <a:gd name="connsiteX141" fmla="*/ 4476750 w 5934075"/>
                  <a:gd name="connsiteY141" fmla="*/ 381373 h 3848473"/>
                  <a:gd name="connsiteX142" fmla="*/ 4491037 w 5934075"/>
                  <a:gd name="connsiteY142" fmla="*/ 271835 h 3848473"/>
                  <a:gd name="connsiteX143" fmla="*/ 4495800 w 5934075"/>
                  <a:gd name="connsiteY143" fmla="*/ 233735 h 3848473"/>
                  <a:gd name="connsiteX144" fmla="*/ 4505325 w 5934075"/>
                  <a:gd name="connsiteY144" fmla="*/ 190873 h 3848473"/>
                  <a:gd name="connsiteX145" fmla="*/ 4510087 w 5934075"/>
                  <a:gd name="connsiteY145" fmla="*/ 152773 h 3848473"/>
                  <a:gd name="connsiteX146" fmla="*/ 4519612 w 5934075"/>
                  <a:gd name="connsiteY146" fmla="*/ 119435 h 3848473"/>
                  <a:gd name="connsiteX147" fmla="*/ 4524375 w 5934075"/>
                  <a:gd name="connsiteY147" fmla="*/ 95623 h 3848473"/>
                  <a:gd name="connsiteX148" fmla="*/ 4533900 w 5934075"/>
                  <a:gd name="connsiteY148" fmla="*/ 76573 h 3848473"/>
                  <a:gd name="connsiteX149" fmla="*/ 4543425 w 5934075"/>
                  <a:gd name="connsiteY149" fmla="*/ 52760 h 3848473"/>
                  <a:gd name="connsiteX150" fmla="*/ 4581525 w 5934075"/>
                  <a:gd name="connsiteY150" fmla="*/ 14660 h 3848473"/>
                  <a:gd name="connsiteX151" fmla="*/ 4600575 w 5934075"/>
                  <a:gd name="connsiteY151" fmla="*/ 9898 h 3848473"/>
                  <a:gd name="connsiteX152" fmla="*/ 4619625 w 5934075"/>
                  <a:gd name="connsiteY152" fmla="*/ 373 h 3848473"/>
                  <a:gd name="connsiteX153" fmla="*/ 4743450 w 5934075"/>
                  <a:gd name="connsiteY153" fmla="*/ 14660 h 3848473"/>
                  <a:gd name="connsiteX154" fmla="*/ 4781550 w 5934075"/>
                  <a:gd name="connsiteY154" fmla="*/ 28948 h 3848473"/>
                  <a:gd name="connsiteX155" fmla="*/ 4829175 w 5934075"/>
                  <a:gd name="connsiteY155" fmla="*/ 52760 h 3848473"/>
                  <a:gd name="connsiteX156" fmla="*/ 4867275 w 5934075"/>
                  <a:gd name="connsiteY156" fmla="*/ 86098 h 3848473"/>
                  <a:gd name="connsiteX157" fmla="*/ 4910137 w 5934075"/>
                  <a:gd name="connsiteY157" fmla="*/ 133723 h 3848473"/>
                  <a:gd name="connsiteX158" fmla="*/ 4957762 w 5934075"/>
                  <a:gd name="connsiteY158" fmla="*/ 200398 h 3848473"/>
                  <a:gd name="connsiteX159" fmla="*/ 4976812 w 5934075"/>
                  <a:gd name="connsiteY159" fmla="*/ 228973 h 3848473"/>
                  <a:gd name="connsiteX160" fmla="*/ 4995862 w 5934075"/>
                  <a:gd name="connsiteY160" fmla="*/ 252785 h 3848473"/>
                  <a:gd name="connsiteX161" fmla="*/ 5010150 w 5934075"/>
                  <a:gd name="connsiteY161" fmla="*/ 276598 h 3848473"/>
                  <a:gd name="connsiteX162" fmla="*/ 5029200 w 5934075"/>
                  <a:gd name="connsiteY162" fmla="*/ 300410 h 3848473"/>
                  <a:gd name="connsiteX163" fmla="*/ 5048250 w 5934075"/>
                  <a:gd name="connsiteY163" fmla="*/ 328985 h 3848473"/>
                  <a:gd name="connsiteX164" fmla="*/ 5067300 w 5934075"/>
                  <a:gd name="connsiteY164" fmla="*/ 362323 h 3848473"/>
                  <a:gd name="connsiteX165" fmla="*/ 5124450 w 5934075"/>
                  <a:gd name="connsiteY165" fmla="*/ 409948 h 3848473"/>
                  <a:gd name="connsiteX166" fmla="*/ 5143500 w 5934075"/>
                  <a:gd name="connsiteY166" fmla="*/ 419473 h 3848473"/>
                  <a:gd name="connsiteX167" fmla="*/ 5172075 w 5934075"/>
                  <a:gd name="connsiteY167" fmla="*/ 428998 h 3848473"/>
                  <a:gd name="connsiteX168" fmla="*/ 5253037 w 5934075"/>
                  <a:gd name="connsiteY168" fmla="*/ 471860 h 3848473"/>
                  <a:gd name="connsiteX169" fmla="*/ 5286375 w 5934075"/>
                  <a:gd name="connsiteY169" fmla="*/ 481385 h 3848473"/>
                  <a:gd name="connsiteX170" fmla="*/ 5300662 w 5934075"/>
                  <a:gd name="connsiteY170" fmla="*/ 486148 h 3848473"/>
                  <a:gd name="connsiteX171" fmla="*/ 5357812 w 5934075"/>
                  <a:gd name="connsiteY171" fmla="*/ 514723 h 3848473"/>
                  <a:gd name="connsiteX172" fmla="*/ 5386387 w 5934075"/>
                  <a:gd name="connsiteY172" fmla="*/ 529010 h 3848473"/>
                  <a:gd name="connsiteX173" fmla="*/ 5434012 w 5934075"/>
                  <a:gd name="connsiteY173" fmla="*/ 548060 h 3848473"/>
                  <a:gd name="connsiteX174" fmla="*/ 5467350 w 5934075"/>
                  <a:gd name="connsiteY174" fmla="*/ 571873 h 3848473"/>
                  <a:gd name="connsiteX175" fmla="*/ 5495925 w 5934075"/>
                  <a:gd name="connsiteY175" fmla="*/ 586160 h 3848473"/>
                  <a:gd name="connsiteX176" fmla="*/ 5519737 w 5934075"/>
                  <a:gd name="connsiteY176" fmla="*/ 605210 h 3848473"/>
                  <a:gd name="connsiteX177" fmla="*/ 5543550 w 5934075"/>
                  <a:gd name="connsiteY177" fmla="*/ 619498 h 3848473"/>
                  <a:gd name="connsiteX178" fmla="*/ 5586412 w 5934075"/>
                  <a:gd name="connsiteY178" fmla="*/ 652835 h 3848473"/>
                  <a:gd name="connsiteX179" fmla="*/ 5614987 w 5934075"/>
                  <a:gd name="connsiteY179" fmla="*/ 671885 h 3848473"/>
                  <a:gd name="connsiteX180" fmla="*/ 5648325 w 5934075"/>
                  <a:gd name="connsiteY180" fmla="*/ 714748 h 3848473"/>
                  <a:gd name="connsiteX181" fmla="*/ 5681662 w 5934075"/>
                  <a:gd name="connsiteY181" fmla="*/ 743323 h 3848473"/>
                  <a:gd name="connsiteX182" fmla="*/ 5710237 w 5934075"/>
                  <a:gd name="connsiteY182" fmla="*/ 786185 h 3848473"/>
                  <a:gd name="connsiteX183" fmla="*/ 5748337 w 5934075"/>
                  <a:gd name="connsiteY183" fmla="*/ 867148 h 3848473"/>
                  <a:gd name="connsiteX184" fmla="*/ 5767387 w 5934075"/>
                  <a:gd name="connsiteY184" fmla="*/ 957635 h 3848473"/>
                  <a:gd name="connsiteX185" fmla="*/ 5781675 w 5934075"/>
                  <a:gd name="connsiteY185" fmla="*/ 1000498 h 3848473"/>
                  <a:gd name="connsiteX186" fmla="*/ 5800725 w 5934075"/>
                  <a:gd name="connsiteY186" fmla="*/ 1081460 h 3848473"/>
                  <a:gd name="connsiteX187" fmla="*/ 5815012 w 5934075"/>
                  <a:gd name="connsiteY187" fmla="*/ 1124323 h 3848473"/>
                  <a:gd name="connsiteX188" fmla="*/ 5824537 w 5934075"/>
                  <a:gd name="connsiteY188" fmla="*/ 1157660 h 3848473"/>
                  <a:gd name="connsiteX189" fmla="*/ 5834062 w 5934075"/>
                  <a:gd name="connsiteY189" fmla="*/ 1181473 h 3848473"/>
                  <a:gd name="connsiteX190" fmla="*/ 5857875 w 5934075"/>
                  <a:gd name="connsiteY190" fmla="*/ 1248148 h 3848473"/>
                  <a:gd name="connsiteX191" fmla="*/ 5876925 w 5934075"/>
                  <a:gd name="connsiteY191" fmla="*/ 1295773 h 3848473"/>
                  <a:gd name="connsiteX192" fmla="*/ 5881687 w 5934075"/>
                  <a:gd name="connsiteY192" fmla="*/ 1329110 h 3848473"/>
                  <a:gd name="connsiteX193" fmla="*/ 5895975 w 5934075"/>
                  <a:gd name="connsiteY193" fmla="*/ 1362448 h 3848473"/>
                  <a:gd name="connsiteX194" fmla="*/ 5910262 w 5934075"/>
                  <a:gd name="connsiteY194" fmla="*/ 1471985 h 3848473"/>
                  <a:gd name="connsiteX195" fmla="*/ 5915025 w 5934075"/>
                  <a:gd name="connsiteY195" fmla="*/ 1505323 h 3848473"/>
                  <a:gd name="connsiteX196" fmla="*/ 5919787 w 5934075"/>
                  <a:gd name="connsiteY196" fmla="*/ 1529135 h 3848473"/>
                  <a:gd name="connsiteX197" fmla="*/ 5924550 w 5934075"/>
                  <a:gd name="connsiteY197" fmla="*/ 1610098 h 3848473"/>
                  <a:gd name="connsiteX198" fmla="*/ 5934075 w 5934075"/>
                  <a:gd name="connsiteY198" fmla="*/ 1705348 h 3848473"/>
                  <a:gd name="connsiteX199" fmla="*/ 5929312 w 5934075"/>
                  <a:gd name="connsiteY199" fmla="*/ 1948235 h 3848473"/>
                  <a:gd name="connsiteX200" fmla="*/ 5905500 w 5934075"/>
                  <a:gd name="connsiteY200" fmla="*/ 2029198 h 3848473"/>
                  <a:gd name="connsiteX201" fmla="*/ 5895975 w 5934075"/>
                  <a:gd name="connsiteY201" fmla="*/ 2053010 h 3848473"/>
                  <a:gd name="connsiteX202" fmla="*/ 5857875 w 5934075"/>
                  <a:gd name="connsiteY202" fmla="*/ 2076823 h 3848473"/>
                  <a:gd name="connsiteX203" fmla="*/ 5748337 w 5934075"/>
                  <a:gd name="connsiteY203" fmla="*/ 2067298 h 3848473"/>
                  <a:gd name="connsiteX204" fmla="*/ 5686425 w 5934075"/>
                  <a:gd name="connsiteY204" fmla="*/ 2048248 h 3848473"/>
                  <a:gd name="connsiteX205" fmla="*/ 5648325 w 5934075"/>
                  <a:gd name="connsiteY205" fmla="*/ 2038723 h 3848473"/>
                  <a:gd name="connsiteX206" fmla="*/ 5624512 w 5934075"/>
                  <a:gd name="connsiteY206" fmla="*/ 2029198 h 3848473"/>
                  <a:gd name="connsiteX207" fmla="*/ 5605462 w 5934075"/>
                  <a:gd name="connsiteY207" fmla="*/ 2024435 h 3848473"/>
                  <a:gd name="connsiteX208" fmla="*/ 5581650 w 5934075"/>
                  <a:gd name="connsiteY208" fmla="*/ 2014910 h 3848473"/>
                  <a:gd name="connsiteX209" fmla="*/ 5548312 w 5934075"/>
                  <a:gd name="connsiteY209" fmla="*/ 2010148 h 3848473"/>
                  <a:gd name="connsiteX210" fmla="*/ 5519737 w 5934075"/>
                  <a:gd name="connsiteY210" fmla="*/ 2000623 h 3848473"/>
                  <a:gd name="connsiteX211" fmla="*/ 5500687 w 5934075"/>
                  <a:gd name="connsiteY211" fmla="*/ 1995860 h 3848473"/>
                  <a:gd name="connsiteX212" fmla="*/ 5476875 w 5934075"/>
                  <a:gd name="connsiteY212" fmla="*/ 1986335 h 3848473"/>
                  <a:gd name="connsiteX213" fmla="*/ 5448300 w 5934075"/>
                  <a:gd name="connsiteY213" fmla="*/ 1976810 h 3848473"/>
                  <a:gd name="connsiteX214" fmla="*/ 5414962 w 5934075"/>
                  <a:gd name="connsiteY214" fmla="*/ 1962523 h 3848473"/>
                  <a:gd name="connsiteX215" fmla="*/ 5410200 w 5934075"/>
                  <a:gd name="connsiteY215" fmla="*/ 1948235 h 3848473"/>
                  <a:gd name="connsiteX216" fmla="*/ 5372100 w 5934075"/>
                  <a:gd name="connsiteY216" fmla="*/ 1924423 h 3848473"/>
                  <a:gd name="connsiteX217" fmla="*/ 5329237 w 5934075"/>
                  <a:gd name="connsiteY217" fmla="*/ 1900610 h 3848473"/>
                  <a:gd name="connsiteX218" fmla="*/ 5262562 w 5934075"/>
                  <a:gd name="connsiteY218" fmla="*/ 1824410 h 3848473"/>
                  <a:gd name="connsiteX219" fmla="*/ 5238750 w 5934075"/>
                  <a:gd name="connsiteY219" fmla="*/ 1805360 h 3848473"/>
                  <a:gd name="connsiteX220" fmla="*/ 5214937 w 5934075"/>
                  <a:gd name="connsiteY220" fmla="*/ 1800598 h 3848473"/>
                  <a:gd name="connsiteX221" fmla="*/ 5143500 w 5934075"/>
                  <a:gd name="connsiteY221" fmla="*/ 1762498 h 3848473"/>
                  <a:gd name="connsiteX222" fmla="*/ 4995862 w 5934075"/>
                  <a:gd name="connsiteY222" fmla="*/ 1719635 h 3848473"/>
                  <a:gd name="connsiteX223" fmla="*/ 4967287 w 5934075"/>
                  <a:gd name="connsiteY223" fmla="*/ 1714873 h 3848473"/>
                  <a:gd name="connsiteX224" fmla="*/ 4943475 w 5934075"/>
                  <a:gd name="connsiteY224" fmla="*/ 1710110 h 3848473"/>
                  <a:gd name="connsiteX225" fmla="*/ 4724400 w 5934075"/>
                  <a:gd name="connsiteY225" fmla="*/ 1700585 h 3848473"/>
                  <a:gd name="connsiteX226" fmla="*/ 4614862 w 5934075"/>
                  <a:gd name="connsiteY226" fmla="*/ 1714873 h 3848473"/>
                  <a:gd name="connsiteX227" fmla="*/ 4567237 w 5934075"/>
                  <a:gd name="connsiteY227" fmla="*/ 1743448 h 3848473"/>
                  <a:gd name="connsiteX228" fmla="*/ 4552950 w 5934075"/>
                  <a:gd name="connsiteY228" fmla="*/ 1748210 h 3848473"/>
                  <a:gd name="connsiteX229" fmla="*/ 4510087 w 5934075"/>
                  <a:gd name="connsiteY229" fmla="*/ 1800598 h 3848473"/>
                  <a:gd name="connsiteX230" fmla="*/ 4486275 w 5934075"/>
                  <a:gd name="connsiteY230" fmla="*/ 1833935 h 3848473"/>
                  <a:gd name="connsiteX231" fmla="*/ 4462462 w 5934075"/>
                  <a:gd name="connsiteY231" fmla="*/ 1857748 h 3848473"/>
                  <a:gd name="connsiteX232" fmla="*/ 4443412 w 5934075"/>
                  <a:gd name="connsiteY232" fmla="*/ 1881560 h 3848473"/>
                  <a:gd name="connsiteX233" fmla="*/ 4400550 w 5934075"/>
                  <a:gd name="connsiteY233" fmla="*/ 1924423 h 3848473"/>
                  <a:gd name="connsiteX234" fmla="*/ 4343400 w 5934075"/>
                  <a:gd name="connsiteY234" fmla="*/ 1972048 h 3848473"/>
                  <a:gd name="connsiteX235" fmla="*/ 4324350 w 5934075"/>
                  <a:gd name="connsiteY235" fmla="*/ 1981573 h 3848473"/>
                  <a:gd name="connsiteX236" fmla="*/ 4267200 w 5934075"/>
                  <a:gd name="connsiteY236" fmla="*/ 2014910 h 3848473"/>
                  <a:gd name="connsiteX237" fmla="*/ 4252912 w 5934075"/>
                  <a:gd name="connsiteY237" fmla="*/ 2019673 h 3848473"/>
                  <a:gd name="connsiteX238" fmla="*/ 4238625 w 5934075"/>
                  <a:gd name="connsiteY238" fmla="*/ 2029198 h 3848473"/>
                  <a:gd name="connsiteX239" fmla="*/ 4162425 w 5934075"/>
                  <a:gd name="connsiteY239" fmla="*/ 2038723 h 3848473"/>
                  <a:gd name="connsiteX240" fmla="*/ 4105275 w 5934075"/>
                  <a:gd name="connsiteY240" fmla="*/ 2048248 h 3848473"/>
                  <a:gd name="connsiteX241" fmla="*/ 4076700 w 5934075"/>
                  <a:gd name="connsiteY241" fmla="*/ 2053010 h 3848473"/>
                  <a:gd name="connsiteX242" fmla="*/ 4062412 w 5934075"/>
                  <a:gd name="connsiteY242" fmla="*/ 2057773 h 3848473"/>
                  <a:gd name="connsiteX243" fmla="*/ 4043362 w 5934075"/>
                  <a:gd name="connsiteY243" fmla="*/ 2062535 h 3848473"/>
                  <a:gd name="connsiteX244" fmla="*/ 4019550 w 5934075"/>
                  <a:gd name="connsiteY244" fmla="*/ 2072060 h 3848473"/>
                  <a:gd name="connsiteX245" fmla="*/ 3971925 w 5934075"/>
                  <a:gd name="connsiteY245" fmla="*/ 2081585 h 3848473"/>
                  <a:gd name="connsiteX246" fmla="*/ 3948112 w 5934075"/>
                  <a:gd name="connsiteY246" fmla="*/ 2091110 h 3848473"/>
                  <a:gd name="connsiteX247" fmla="*/ 3895725 w 5934075"/>
                  <a:gd name="connsiteY247" fmla="*/ 2105398 h 3848473"/>
                  <a:gd name="connsiteX248" fmla="*/ 3871912 w 5934075"/>
                  <a:gd name="connsiteY248" fmla="*/ 2114923 h 3848473"/>
                  <a:gd name="connsiteX249" fmla="*/ 3852862 w 5934075"/>
                  <a:gd name="connsiteY249" fmla="*/ 2129210 h 3848473"/>
                  <a:gd name="connsiteX250" fmla="*/ 3819525 w 5934075"/>
                  <a:gd name="connsiteY250" fmla="*/ 2138735 h 3848473"/>
                  <a:gd name="connsiteX251" fmla="*/ 3795712 w 5934075"/>
                  <a:gd name="connsiteY251" fmla="*/ 2153023 h 3848473"/>
                  <a:gd name="connsiteX252" fmla="*/ 3752850 w 5934075"/>
                  <a:gd name="connsiteY252" fmla="*/ 2181598 h 3848473"/>
                  <a:gd name="connsiteX253" fmla="*/ 3714750 w 5934075"/>
                  <a:gd name="connsiteY253" fmla="*/ 2200648 h 3848473"/>
                  <a:gd name="connsiteX254" fmla="*/ 3700462 w 5934075"/>
                  <a:gd name="connsiteY254" fmla="*/ 2214935 h 3848473"/>
                  <a:gd name="connsiteX255" fmla="*/ 3690937 w 5934075"/>
                  <a:gd name="connsiteY255" fmla="*/ 2229223 h 3848473"/>
                  <a:gd name="connsiteX256" fmla="*/ 3662362 w 5934075"/>
                  <a:gd name="connsiteY256" fmla="*/ 2248273 h 3848473"/>
                  <a:gd name="connsiteX257" fmla="*/ 3638550 w 5934075"/>
                  <a:gd name="connsiteY257" fmla="*/ 2267323 h 3848473"/>
                  <a:gd name="connsiteX258" fmla="*/ 3609975 w 5934075"/>
                  <a:gd name="connsiteY258" fmla="*/ 2276848 h 3848473"/>
                  <a:gd name="connsiteX259" fmla="*/ 3543300 w 5934075"/>
                  <a:gd name="connsiteY259" fmla="*/ 2305423 h 3848473"/>
                  <a:gd name="connsiteX260" fmla="*/ 3519487 w 5934075"/>
                  <a:gd name="connsiteY260" fmla="*/ 2314948 h 3848473"/>
                  <a:gd name="connsiteX261" fmla="*/ 3495675 w 5934075"/>
                  <a:gd name="connsiteY261" fmla="*/ 2329235 h 3848473"/>
                  <a:gd name="connsiteX262" fmla="*/ 3476625 w 5934075"/>
                  <a:gd name="connsiteY262" fmla="*/ 2333998 h 3848473"/>
                  <a:gd name="connsiteX263" fmla="*/ 3424237 w 5934075"/>
                  <a:gd name="connsiteY263" fmla="*/ 2357810 h 3848473"/>
                  <a:gd name="connsiteX264" fmla="*/ 3405187 w 5934075"/>
                  <a:gd name="connsiteY264" fmla="*/ 2372098 h 3848473"/>
                  <a:gd name="connsiteX265" fmla="*/ 3386137 w 5934075"/>
                  <a:gd name="connsiteY265" fmla="*/ 2381623 h 3848473"/>
                  <a:gd name="connsiteX266" fmla="*/ 3371850 w 5934075"/>
                  <a:gd name="connsiteY266" fmla="*/ 2391148 h 3848473"/>
                  <a:gd name="connsiteX267" fmla="*/ 3352800 w 5934075"/>
                  <a:gd name="connsiteY267" fmla="*/ 2395910 h 3848473"/>
                  <a:gd name="connsiteX268" fmla="*/ 3338512 w 5934075"/>
                  <a:gd name="connsiteY268" fmla="*/ 2410198 h 3848473"/>
                  <a:gd name="connsiteX269" fmla="*/ 3295650 w 5934075"/>
                  <a:gd name="connsiteY269" fmla="*/ 2429248 h 3848473"/>
                  <a:gd name="connsiteX270" fmla="*/ 3262312 w 5934075"/>
                  <a:gd name="connsiteY270" fmla="*/ 2448298 h 3848473"/>
                  <a:gd name="connsiteX271" fmla="*/ 3190875 w 5934075"/>
                  <a:gd name="connsiteY271" fmla="*/ 2481635 h 3848473"/>
                  <a:gd name="connsiteX272" fmla="*/ 3143250 w 5934075"/>
                  <a:gd name="connsiteY272" fmla="*/ 2495923 h 3848473"/>
                  <a:gd name="connsiteX273" fmla="*/ 3114675 w 5934075"/>
                  <a:gd name="connsiteY273" fmla="*/ 2510210 h 3848473"/>
                  <a:gd name="connsiteX274" fmla="*/ 3081337 w 5934075"/>
                  <a:gd name="connsiteY274" fmla="*/ 2524498 h 3848473"/>
                  <a:gd name="connsiteX275" fmla="*/ 3052762 w 5934075"/>
                  <a:gd name="connsiteY275" fmla="*/ 2538785 h 3848473"/>
                  <a:gd name="connsiteX276" fmla="*/ 3019425 w 5934075"/>
                  <a:gd name="connsiteY276" fmla="*/ 2553073 h 3848473"/>
                  <a:gd name="connsiteX277" fmla="*/ 2986087 w 5934075"/>
                  <a:gd name="connsiteY277" fmla="*/ 2581648 h 3848473"/>
                  <a:gd name="connsiteX278" fmla="*/ 2967037 w 5934075"/>
                  <a:gd name="connsiteY278" fmla="*/ 2591173 h 3848473"/>
                  <a:gd name="connsiteX279" fmla="*/ 2947987 w 5934075"/>
                  <a:gd name="connsiteY279" fmla="*/ 2605460 h 3848473"/>
                  <a:gd name="connsiteX280" fmla="*/ 2928937 w 5934075"/>
                  <a:gd name="connsiteY280" fmla="*/ 2614985 h 3848473"/>
                  <a:gd name="connsiteX281" fmla="*/ 2909887 w 5934075"/>
                  <a:gd name="connsiteY281" fmla="*/ 2634035 h 3848473"/>
                  <a:gd name="connsiteX282" fmla="*/ 2881312 w 5934075"/>
                  <a:gd name="connsiteY282" fmla="*/ 2653085 h 3848473"/>
                  <a:gd name="connsiteX283" fmla="*/ 2852737 w 5934075"/>
                  <a:gd name="connsiteY283" fmla="*/ 2681660 h 3848473"/>
                  <a:gd name="connsiteX284" fmla="*/ 2767012 w 5934075"/>
                  <a:gd name="connsiteY284" fmla="*/ 2743573 h 3848473"/>
                  <a:gd name="connsiteX285" fmla="*/ 2752725 w 5934075"/>
                  <a:gd name="connsiteY285" fmla="*/ 2762623 h 3848473"/>
                  <a:gd name="connsiteX286" fmla="*/ 2714625 w 5934075"/>
                  <a:gd name="connsiteY286" fmla="*/ 2786435 h 3848473"/>
                  <a:gd name="connsiteX287" fmla="*/ 2695575 w 5934075"/>
                  <a:gd name="connsiteY287" fmla="*/ 2800723 h 3848473"/>
                  <a:gd name="connsiteX288" fmla="*/ 2643187 w 5934075"/>
                  <a:gd name="connsiteY288" fmla="*/ 2843585 h 3848473"/>
                  <a:gd name="connsiteX289" fmla="*/ 2619375 w 5934075"/>
                  <a:gd name="connsiteY289" fmla="*/ 2853110 h 3848473"/>
                  <a:gd name="connsiteX290" fmla="*/ 2552700 w 5934075"/>
                  <a:gd name="connsiteY290" fmla="*/ 2900735 h 3848473"/>
                  <a:gd name="connsiteX291" fmla="*/ 2528887 w 5934075"/>
                  <a:gd name="connsiteY291" fmla="*/ 2905498 h 3848473"/>
                  <a:gd name="connsiteX292" fmla="*/ 2476500 w 5934075"/>
                  <a:gd name="connsiteY292" fmla="*/ 2924548 h 3848473"/>
                  <a:gd name="connsiteX293" fmla="*/ 2414587 w 5934075"/>
                  <a:gd name="connsiteY293" fmla="*/ 2934073 h 3848473"/>
                  <a:gd name="connsiteX294" fmla="*/ 2305050 w 5934075"/>
                  <a:gd name="connsiteY294" fmla="*/ 2943598 h 3848473"/>
                  <a:gd name="connsiteX295" fmla="*/ 2252662 w 5934075"/>
                  <a:gd name="connsiteY295" fmla="*/ 2957885 h 3848473"/>
                  <a:gd name="connsiteX296" fmla="*/ 2200275 w 5934075"/>
                  <a:gd name="connsiteY296" fmla="*/ 2967410 h 3848473"/>
                  <a:gd name="connsiteX297" fmla="*/ 2143125 w 5934075"/>
                  <a:gd name="connsiteY297" fmla="*/ 2986460 h 3848473"/>
                  <a:gd name="connsiteX298" fmla="*/ 2100262 w 5934075"/>
                  <a:gd name="connsiteY298" fmla="*/ 2995985 h 3848473"/>
                  <a:gd name="connsiteX299" fmla="*/ 2043112 w 5934075"/>
                  <a:gd name="connsiteY299" fmla="*/ 3005510 h 3848473"/>
                  <a:gd name="connsiteX300" fmla="*/ 2014537 w 5934075"/>
                  <a:gd name="connsiteY300" fmla="*/ 3015035 h 3848473"/>
                  <a:gd name="connsiteX301" fmla="*/ 1966912 w 5934075"/>
                  <a:gd name="connsiteY301" fmla="*/ 3024560 h 3848473"/>
                  <a:gd name="connsiteX302" fmla="*/ 1943100 w 5934075"/>
                  <a:gd name="connsiteY302" fmla="*/ 3034085 h 3848473"/>
                  <a:gd name="connsiteX303" fmla="*/ 1924050 w 5934075"/>
                  <a:gd name="connsiteY303" fmla="*/ 3048373 h 3848473"/>
                  <a:gd name="connsiteX304" fmla="*/ 1885950 w 5934075"/>
                  <a:gd name="connsiteY304" fmla="*/ 3057898 h 3848473"/>
                  <a:gd name="connsiteX305" fmla="*/ 1819275 w 5934075"/>
                  <a:gd name="connsiteY305" fmla="*/ 3076948 h 3848473"/>
                  <a:gd name="connsiteX306" fmla="*/ 1790700 w 5934075"/>
                  <a:gd name="connsiteY306" fmla="*/ 3081710 h 3848473"/>
                  <a:gd name="connsiteX307" fmla="*/ 1743075 w 5934075"/>
                  <a:gd name="connsiteY307" fmla="*/ 3095998 h 3848473"/>
                  <a:gd name="connsiteX308" fmla="*/ 1728787 w 5934075"/>
                  <a:gd name="connsiteY308" fmla="*/ 3100760 h 3848473"/>
                  <a:gd name="connsiteX309" fmla="*/ 1704975 w 5934075"/>
                  <a:gd name="connsiteY309" fmla="*/ 3105523 h 3848473"/>
                  <a:gd name="connsiteX310" fmla="*/ 1662112 w 5934075"/>
                  <a:gd name="connsiteY310" fmla="*/ 3124573 h 3848473"/>
                  <a:gd name="connsiteX311" fmla="*/ 1643062 w 5934075"/>
                  <a:gd name="connsiteY311" fmla="*/ 3134098 h 3848473"/>
                  <a:gd name="connsiteX312" fmla="*/ 1614487 w 5934075"/>
                  <a:gd name="connsiteY312" fmla="*/ 3143623 h 3848473"/>
                  <a:gd name="connsiteX313" fmla="*/ 1576387 w 5934075"/>
                  <a:gd name="connsiteY313" fmla="*/ 3153148 h 3848473"/>
                  <a:gd name="connsiteX314" fmla="*/ 1495425 w 5934075"/>
                  <a:gd name="connsiteY314" fmla="*/ 3181723 h 3848473"/>
                  <a:gd name="connsiteX315" fmla="*/ 1400175 w 5934075"/>
                  <a:gd name="connsiteY315" fmla="*/ 3229348 h 3848473"/>
                  <a:gd name="connsiteX316" fmla="*/ 1381125 w 5934075"/>
                  <a:gd name="connsiteY316" fmla="*/ 3238873 h 3848473"/>
                  <a:gd name="connsiteX317" fmla="*/ 1362075 w 5934075"/>
                  <a:gd name="connsiteY317" fmla="*/ 3248398 h 3848473"/>
                  <a:gd name="connsiteX318" fmla="*/ 1300162 w 5934075"/>
                  <a:gd name="connsiteY318" fmla="*/ 3276973 h 3848473"/>
                  <a:gd name="connsiteX319" fmla="*/ 1281112 w 5934075"/>
                  <a:gd name="connsiteY319" fmla="*/ 3286498 h 3848473"/>
                  <a:gd name="connsiteX320" fmla="*/ 1238250 w 5934075"/>
                  <a:gd name="connsiteY320" fmla="*/ 3315073 h 3848473"/>
                  <a:gd name="connsiteX321" fmla="*/ 1214437 w 5934075"/>
                  <a:gd name="connsiteY321" fmla="*/ 3319835 h 3848473"/>
                  <a:gd name="connsiteX322" fmla="*/ 1195387 w 5934075"/>
                  <a:gd name="connsiteY322" fmla="*/ 3334123 h 3848473"/>
                  <a:gd name="connsiteX323" fmla="*/ 1109662 w 5934075"/>
                  <a:gd name="connsiteY323" fmla="*/ 3367460 h 3848473"/>
                  <a:gd name="connsiteX324" fmla="*/ 1085850 w 5934075"/>
                  <a:gd name="connsiteY324" fmla="*/ 3372223 h 3848473"/>
                  <a:gd name="connsiteX325" fmla="*/ 1071562 w 5934075"/>
                  <a:gd name="connsiteY325" fmla="*/ 3376985 h 3848473"/>
                  <a:gd name="connsiteX326" fmla="*/ 1033462 w 5934075"/>
                  <a:gd name="connsiteY326" fmla="*/ 3386510 h 3848473"/>
                  <a:gd name="connsiteX327" fmla="*/ 1014412 w 5934075"/>
                  <a:gd name="connsiteY327" fmla="*/ 3391273 h 3848473"/>
                  <a:gd name="connsiteX328" fmla="*/ 962025 w 5934075"/>
                  <a:gd name="connsiteY328" fmla="*/ 3400798 h 3848473"/>
                  <a:gd name="connsiteX329" fmla="*/ 919162 w 5934075"/>
                  <a:gd name="connsiteY329" fmla="*/ 3410323 h 3848473"/>
                  <a:gd name="connsiteX330" fmla="*/ 900112 w 5934075"/>
                  <a:gd name="connsiteY330" fmla="*/ 3415085 h 3848473"/>
                  <a:gd name="connsiteX331" fmla="*/ 876300 w 5934075"/>
                  <a:gd name="connsiteY331" fmla="*/ 3419848 h 3848473"/>
                  <a:gd name="connsiteX332" fmla="*/ 833437 w 5934075"/>
                  <a:gd name="connsiteY332" fmla="*/ 3438898 h 3848473"/>
                  <a:gd name="connsiteX333" fmla="*/ 795337 w 5934075"/>
                  <a:gd name="connsiteY333" fmla="*/ 3448423 h 3848473"/>
                  <a:gd name="connsiteX334" fmla="*/ 733425 w 5934075"/>
                  <a:gd name="connsiteY334" fmla="*/ 3486523 h 3848473"/>
                  <a:gd name="connsiteX335" fmla="*/ 681037 w 5934075"/>
                  <a:gd name="connsiteY335" fmla="*/ 3524623 h 3848473"/>
                  <a:gd name="connsiteX336" fmla="*/ 652462 w 5934075"/>
                  <a:gd name="connsiteY336" fmla="*/ 3553198 h 3848473"/>
                  <a:gd name="connsiteX337" fmla="*/ 633412 w 5934075"/>
                  <a:gd name="connsiteY337" fmla="*/ 3586535 h 3848473"/>
                  <a:gd name="connsiteX338" fmla="*/ 619125 w 5934075"/>
                  <a:gd name="connsiteY338" fmla="*/ 3600823 h 3848473"/>
                  <a:gd name="connsiteX339" fmla="*/ 609600 w 5934075"/>
                  <a:gd name="connsiteY339" fmla="*/ 3619873 h 3848473"/>
                  <a:gd name="connsiteX340" fmla="*/ 566737 w 5934075"/>
                  <a:gd name="connsiteY340" fmla="*/ 3662735 h 3848473"/>
                  <a:gd name="connsiteX341" fmla="*/ 552450 w 5934075"/>
                  <a:gd name="connsiteY341" fmla="*/ 3672260 h 3848473"/>
                  <a:gd name="connsiteX342" fmla="*/ 538162 w 5934075"/>
                  <a:gd name="connsiteY342" fmla="*/ 3691310 h 3848473"/>
                  <a:gd name="connsiteX343" fmla="*/ 519112 w 5934075"/>
                  <a:gd name="connsiteY343" fmla="*/ 3700835 h 3848473"/>
                  <a:gd name="connsiteX344" fmla="*/ 504825 w 5934075"/>
                  <a:gd name="connsiteY344" fmla="*/ 3710360 h 3848473"/>
                  <a:gd name="connsiteX345" fmla="*/ 481012 w 5934075"/>
                  <a:gd name="connsiteY345" fmla="*/ 3724648 h 3848473"/>
                  <a:gd name="connsiteX346" fmla="*/ 419100 w 5934075"/>
                  <a:gd name="connsiteY346" fmla="*/ 3762748 h 3848473"/>
                  <a:gd name="connsiteX347" fmla="*/ 385762 w 5934075"/>
                  <a:gd name="connsiteY347" fmla="*/ 3772273 h 3848473"/>
                  <a:gd name="connsiteX348" fmla="*/ 347662 w 5934075"/>
                  <a:gd name="connsiteY348" fmla="*/ 3786560 h 3848473"/>
                  <a:gd name="connsiteX349" fmla="*/ 323850 w 5934075"/>
                  <a:gd name="connsiteY349" fmla="*/ 3800848 h 3848473"/>
                  <a:gd name="connsiteX350" fmla="*/ 280987 w 5934075"/>
                  <a:gd name="connsiteY350" fmla="*/ 3805610 h 3848473"/>
                  <a:gd name="connsiteX351" fmla="*/ 228600 w 5934075"/>
                  <a:gd name="connsiteY351" fmla="*/ 3819898 h 3848473"/>
                  <a:gd name="connsiteX352" fmla="*/ 190500 w 5934075"/>
                  <a:gd name="connsiteY352" fmla="*/ 3824660 h 3848473"/>
                  <a:gd name="connsiteX353" fmla="*/ 128587 w 5934075"/>
                  <a:gd name="connsiteY353" fmla="*/ 3834185 h 3848473"/>
                  <a:gd name="connsiteX354" fmla="*/ 80962 w 5934075"/>
                  <a:gd name="connsiteY354" fmla="*/ 3843710 h 3848473"/>
                  <a:gd name="connsiteX355" fmla="*/ 66675 w 5934075"/>
                  <a:gd name="connsiteY355" fmla="*/ 3848473 h 3848473"/>
                  <a:gd name="connsiteX0" fmla="*/ 1472 w 5945072"/>
                  <a:gd name="connsiteY0" fmla="*/ 4196136 h 4196136"/>
                  <a:gd name="connsiteX1" fmla="*/ 34809 w 5945072"/>
                  <a:gd name="connsiteY1" fmla="*/ 3824660 h 4196136"/>
                  <a:gd name="connsiteX2" fmla="*/ 20522 w 5945072"/>
                  <a:gd name="connsiteY2" fmla="*/ 3791323 h 4196136"/>
                  <a:gd name="connsiteX3" fmla="*/ 15759 w 5945072"/>
                  <a:gd name="connsiteY3" fmla="*/ 3719885 h 4196136"/>
                  <a:gd name="connsiteX4" fmla="*/ 10997 w 5945072"/>
                  <a:gd name="connsiteY4" fmla="*/ 3700835 h 4196136"/>
                  <a:gd name="connsiteX5" fmla="*/ 15759 w 5945072"/>
                  <a:gd name="connsiteY5" fmla="*/ 3596060 h 4196136"/>
                  <a:gd name="connsiteX6" fmla="*/ 25284 w 5945072"/>
                  <a:gd name="connsiteY6" fmla="*/ 3543673 h 4196136"/>
                  <a:gd name="connsiteX7" fmla="*/ 91959 w 5945072"/>
                  <a:gd name="connsiteY7" fmla="*/ 3457948 h 4196136"/>
                  <a:gd name="connsiteX8" fmla="*/ 111009 w 5945072"/>
                  <a:gd name="connsiteY8" fmla="*/ 3434135 h 4196136"/>
                  <a:gd name="connsiteX9" fmla="*/ 130059 w 5945072"/>
                  <a:gd name="connsiteY9" fmla="*/ 3424610 h 4196136"/>
                  <a:gd name="connsiteX10" fmla="*/ 144347 w 5945072"/>
                  <a:gd name="connsiteY10" fmla="*/ 3410323 h 4196136"/>
                  <a:gd name="connsiteX11" fmla="*/ 172922 w 5945072"/>
                  <a:gd name="connsiteY11" fmla="*/ 3391273 h 4196136"/>
                  <a:gd name="connsiteX12" fmla="*/ 234834 w 5945072"/>
                  <a:gd name="connsiteY12" fmla="*/ 3334123 h 4196136"/>
                  <a:gd name="connsiteX13" fmla="*/ 263409 w 5945072"/>
                  <a:gd name="connsiteY13" fmla="*/ 3315073 h 4196136"/>
                  <a:gd name="connsiteX14" fmla="*/ 344372 w 5945072"/>
                  <a:gd name="connsiteY14" fmla="*/ 3281735 h 4196136"/>
                  <a:gd name="connsiteX15" fmla="*/ 387234 w 5945072"/>
                  <a:gd name="connsiteY15" fmla="*/ 3262685 h 4196136"/>
                  <a:gd name="connsiteX16" fmla="*/ 425334 w 5945072"/>
                  <a:gd name="connsiteY16" fmla="*/ 3253160 h 4196136"/>
                  <a:gd name="connsiteX17" fmla="*/ 453909 w 5945072"/>
                  <a:gd name="connsiteY17" fmla="*/ 3238873 h 4196136"/>
                  <a:gd name="connsiteX18" fmla="*/ 477722 w 5945072"/>
                  <a:gd name="connsiteY18" fmla="*/ 3229348 h 4196136"/>
                  <a:gd name="connsiteX19" fmla="*/ 492009 w 5945072"/>
                  <a:gd name="connsiteY19" fmla="*/ 3224585 h 4196136"/>
                  <a:gd name="connsiteX20" fmla="*/ 506297 w 5945072"/>
                  <a:gd name="connsiteY20" fmla="*/ 3215060 h 4196136"/>
                  <a:gd name="connsiteX21" fmla="*/ 525347 w 5945072"/>
                  <a:gd name="connsiteY21" fmla="*/ 3210298 h 4196136"/>
                  <a:gd name="connsiteX22" fmla="*/ 549159 w 5945072"/>
                  <a:gd name="connsiteY22" fmla="*/ 3200773 h 4196136"/>
                  <a:gd name="connsiteX23" fmla="*/ 606309 w 5945072"/>
                  <a:gd name="connsiteY23" fmla="*/ 3172198 h 4196136"/>
                  <a:gd name="connsiteX24" fmla="*/ 634884 w 5945072"/>
                  <a:gd name="connsiteY24" fmla="*/ 3157910 h 4196136"/>
                  <a:gd name="connsiteX25" fmla="*/ 687272 w 5945072"/>
                  <a:gd name="connsiteY25" fmla="*/ 3138860 h 4196136"/>
                  <a:gd name="connsiteX26" fmla="*/ 739659 w 5945072"/>
                  <a:gd name="connsiteY26" fmla="*/ 3095998 h 4196136"/>
                  <a:gd name="connsiteX27" fmla="*/ 806334 w 5945072"/>
                  <a:gd name="connsiteY27" fmla="*/ 3053135 h 4196136"/>
                  <a:gd name="connsiteX28" fmla="*/ 825384 w 5945072"/>
                  <a:gd name="connsiteY28" fmla="*/ 3034085 h 4196136"/>
                  <a:gd name="connsiteX29" fmla="*/ 853959 w 5945072"/>
                  <a:gd name="connsiteY29" fmla="*/ 3010273 h 4196136"/>
                  <a:gd name="connsiteX30" fmla="*/ 868247 w 5945072"/>
                  <a:gd name="connsiteY30" fmla="*/ 2991223 h 4196136"/>
                  <a:gd name="connsiteX31" fmla="*/ 896822 w 5945072"/>
                  <a:gd name="connsiteY31" fmla="*/ 2972173 h 4196136"/>
                  <a:gd name="connsiteX32" fmla="*/ 934922 w 5945072"/>
                  <a:gd name="connsiteY32" fmla="*/ 2934073 h 4196136"/>
                  <a:gd name="connsiteX33" fmla="*/ 977784 w 5945072"/>
                  <a:gd name="connsiteY33" fmla="*/ 2919785 h 4196136"/>
                  <a:gd name="connsiteX34" fmla="*/ 996834 w 5945072"/>
                  <a:gd name="connsiteY34" fmla="*/ 2910260 h 4196136"/>
                  <a:gd name="connsiteX35" fmla="*/ 1073034 w 5945072"/>
                  <a:gd name="connsiteY35" fmla="*/ 2895973 h 4196136"/>
                  <a:gd name="connsiteX36" fmla="*/ 1153997 w 5945072"/>
                  <a:gd name="connsiteY36" fmla="*/ 2881685 h 4196136"/>
                  <a:gd name="connsiteX37" fmla="*/ 1206384 w 5945072"/>
                  <a:gd name="connsiteY37" fmla="*/ 2862635 h 4196136"/>
                  <a:gd name="connsiteX38" fmla="*/ 1234959 w 5945072"/>
                  <a:gd name="connsiteY38" fmla="*/ 2834060 h 4196136"/>
                  <a:gd name="connsiteX39" fmla="*/ 1254009 w 5945072"/>
                  <a:gd name="connsiteY39" fmla="*/ 2815010 h 4196136"/>
                  <a:gd name="connsiteX40" fmla="*/ 1287347 w 5945072"/>
                  <a:gd name="connsiteY40" fmla="*/ 2767385 h 4196136"/>
                  <a:gd name="connsiteX41" fmla="*/ 1306397 w 5945072"/>
                  <a:gd name="connsiteY41" fmla="*/ 2753098 h 4196136"/>
                  <a:gd name="connsiteX42" fmla="*/ 1325447 w 5945072"/>
                  <a:gd name="connsiteY42" fmla="*/ 2719760 h 4196136"/>
                  <a:gd name="connsiteX43" fmla="*/ 1344497 w 5945072"/>
                  <a:gd name="connsiteY43" fmla="*/ 2691185 h 4196136"/>
                  <a:gd name="connsiteX44" fmla="*/ 1363547 w 5945072"/>
                  <a:gd name="connsiteY44" fmla="*/ 2672135 h 4196136"/>
                  <a:gd name="connsiteX45" fmla="*/ 1373072 w 5945072"/>
                  <a:gd name="connsiteY45" fmla="*/ 2657848 h 4196136"/>
                  <a:gd name="connsiteX46" fmla="*/ 1387359 w 5945072"/>
                  <a:gd name="connsiteY46" fmla="*/ 2643560 h 4196136"/>
                  <a:gd name="connsiteX47" fmla="*/ 1401647 w 5945072"/>
                  <a:gd name="connsiteY47" fmla="*/ 2624510 h 4196136"/>
                  <a:gd name="connsiteX48" fmla="*/ 1482609 w 5945072"/>
                  <a:gd name="connsiteY48" fmla="*/ 2586410 h 4196136"/>
                  <a:gd name="connsiteX49" fmla="*/ 1530234 w 5945072"/>
                  <a:gd name="connsiteY49" fmla="*/ 2557835 h 4196136"/>
                  <a:gd name="connsiteX50" fmla="*/ 1563572 w 5945072"/>
                  <a:gd name="connsiteY50" fmla="*/ 2548310 h 4196136"/>
                  <a:gd name="connsiteX51" fmla="*/ 1577859 w 5945072"/>
                  <a:gd name="connsiteY51" fmla="*/ 2538785 h 4196136"/>
                  <a:gd name="connsiteX52" fmla="*/ 1644534 w 5945072"/>
                  <a:gd name="connsiteY52" fmla="*/ 2529260 h 4196136"/>
                  <a:gd name="connsiteX53" fmla="*/ 1682634 w 5945072"/>
                  <a:gd name="connsiteY53" fmla="*/ 2514973 h 4196136"/>
                  <a:gd name="connsiteX54" fmla="*/ 1725497 w 5945072"/>
                  <a:gd name="connsiteY54" fmla="*/ 2476873 h 4196136"/>
                  <a:gd name="connsiteX55" fmla="*/ 1744547 w 5945072"/>
                  <a:gd name="connsiteY55" fmla="*/ 2467348 h 4196136"/>
                  <a:gd name="connsiteX56" fmla="*/ 1768359 w 5945072"/>
                  <a:gd name="connsiteY56" fmla="*/ 2438773 h 4196136"/>
                  <a:gd name="connsiteX57" fmla="*/ 1796934 w 5945072"/>
                  <a:gd name="connsiteY57" fmla="*/ 2400673 h 4196136"/>
                  <a:gd name="connsiteX58" fmla="*/ 1892184 w 5945072"/>
                  <a:gd name="connsiteY58" fmla="*/ 2319710 h 4196136"/>
                  <a:gd name="connsiteX59" fmla="*/ 1911234 w 5945072"/>
                  <a:gd name="connsiteY59" fmla="*/ 2314948 h 4196136"/>
                  <a:gd name="connsiteX60" fmla="*/ 1930284 w 5945072"/>
                  <a:gd name="connsiteY60" fmla="*/ 2305423 h 4196136"/>
                  <a:gd name="connsiteX61" fmla="*/ 1944572 w 5945072"/>
                  <a:gd name="connsiteY61" fmla="*/ 2295898 h 4196136"/>
                  <a:gd name="connsiteX62" fmla="*/ 1977909 w 5945072"/>
                  <a:gd name="connsiteY62" fmla="*/ 2286373 h 4196136"/>
                  <a:gd name="connsiteX63" fmla="*/ 2001722 w 5945072"/>
                  <a:gd name="connsiteY63" fmla="*/ 2276848 h 4196136"/>
                  <a:gd name="connsiteX64" fmla="*/ 2016009 w 5945072"/>
                  <a:gd name="connsiteY64" fmla="*/ 2272085 h 4196136"/>
                  <a:gd name="connsiteX65" fmla="*/ 2039822 w 5945072"/>
                  <a:gd name="connsiteY65" fmla="*/ 2262560 h 4196136"/>
                  <a:gd name="connsiteX66" fmla="*/ 2101734 w 5945072"/>
                  <a:gd name="connsiteY66" fmla="*/ 2257798 h 4196136"/>
                  <a:gd name="connsiteX67" fmla="*/ 2154122 w 5945072"/>
                  <a:gd name="connsiteY67" fmla="*/ 2248273 h 4196136"/>
                  <a:gd name="connsiteX68" fmla="*/ 2177934 w 5945072"/>
                  <a:gd name="connsiteY68" fmla="*/ 2233985 h 4196136"/>
                  <a:gd name="connsiteX69" fmla="*/ 2196984 w 5945072"/>
                  <a:gd name="connsiteY69" fmla="*/ 2229223 h 4196136"/>
                  <a:gd name="connsiteX70" fmla="*/ 2235084 w 5945072"/>
                  <a:gd name="connsiteY70" fmla="*/ 2219698 h 4196136"/>
                  <a:gd name="connsiteX71" fmla="*/ 2268422 w 5945072"/>
                  <a:gd name="connsiteY71" fmla="*/ 2200648 h 4196136"/>
                  <a:gd name="connsiteX72" fmla="*/ 2282709 w 5945072"/>
                  <a:gd name="connsiteY72" fmla="*/ 2191123 h 4196136"/>
                  <a:gd name="connsiteX73" fmla="*/ 2325572 w 5945072"/>
                  <a:gd name="connsiteY73" fmla="*/ 2176835 h 4196136"/>
                  <a:gd name="connsiteX74" fmla="*/ 2335097 w 5945072"/>
                  <a:gd name="connsiteY74" fmla="*/ 2157785 h 4196136"/>
                  <a:gd name="connsiteX75" fmla="*/ 2435109 w 5945072"/>
                  <a:gd name="connsiteY75" fmla="*/ 2100635 h 4196136"/>
                  <a:gd name="connsiteX76" fmla="*/ 2492259 w 5945072"/>
                  <a:gd name="connsiteY76" fmla="*/ 2067298 h 4196136"/>
                  <a:gd name="connsiteX77" fmla="*/ 2506547 w 5945072"/>
                  <a:gd name="connsiteY77" fmla="*/ 2062535 h 4196136"/>
                  <a:gd name="connsiteX78" fmla="*/ 2530359 w 5945072"/>
                  <a:gd name="connsiteY78" fmla="*/ 2048248 h 4196136"/>
                  <a:gd name="connsiteX79" fmla="*/ 2568459 w 5945072"/>
                  <a:gd name="connsiteY79" fmla="*/ 2029198 h 4196136"/>
                  <a:gd name="connsiteX80" fmla="*/ 2601797 w 5945072"/>
                  <a:gd name="connsiteY80" fmla="*/ 2014910 h 4196136"/>
                  <a:gd name="connsiteX81" fmla="*/ 2663709 w 5945072"/>
                  <a:gd name="connsiteY81" fmla="*/ 1976810 h 4196136"/>
                  <a:gd name="connsiteX82" fmla="*/ 2701809 w 5945072"/>
                  <a:gd name="connsiteY82" fmla="*/ 1962523 h 4196136"/>
                  <a:gd name="connsiteX83" fmla="*/ 2744672 w 5945072"/>
                  <a:gd name="connsiteY83" fmla="*/ 1943473 h 4196136"/>
                  <a:gd name="connsiteX84" fmla="*/ 2768484 w 5945072"/>
                  <a:gd name="connsiteY84" fmla="*/ 1938710 h 4196136"/>
                  <a:gd name="connsiteX85" fmla="*/ 2797059 w 5945072"/>
                  <a:gd name="connsiteY85" fmla="*/ 1929185 h 4196136"/>
                  <a:gd name="connsiteX86" fmla="*/ 2844684 w 5945072"/>
                  <a:gd name="connsiteY86" fmla="*/ 1919660 h 4196136"/>
                  <a:gd name="connsiteX87" fmla="*/ 2882784 w 5945072"/>
                  <a:gd name="connsiteY87" fmla="*/ 1910135 h 4196136"/>
                  <a:gd name="connsiteX88" fmla="*/ 2930409 w 5945072"/>
                  <a:gd name="connsiteY88" fmla="*/ 1900610 h 4196136"/>
                  <a:gd name="connsiteX89" fmla="*/ 2944697 w 5945072"/>
                  <a:gd name="connsiteY89" fmla="*/ 1895848 h 4196136"/>
                  <a:gd name="connsiteX90" fmla="*/ 2997084 w 5945072"/>
                  <a:gd name="connsiteY90" fmla="*/ 1881560 h 4196136"/>
                  <a:gd name="connsiteX91" fmla="*/ 3044709 w 5945072"/>
                  <a:gd name="connsiteY91" fmla="*/ 1848223 h 4196136"/>
                  <a:gd name="connsiteX92" fmla="*/ 3078047 w 5945072"/>
                  <a:gd name="connsiteY92" fmla="*/ 1829173 h 4196136"/>
                  <a:gd name="connsiteX93" fmla="*/ 3120909 w 5945072"/>
                  <a:gd name="connsiteY93" fmla="*/ 1786310 h 4196136"/>
                  <a:gd name="connsiteX94" fmla="*/ 3159009 w 5945072"/>
                  <a:gd name="connsiteY94" fmla="*/ 1752973 h 4196136"/>
                  <a:gd name="connsiteX95" fmla="*/ 3187584 w 5945072"/>
                  <a:gd name="connsiteY95" fmla="*/ 1724398 h 4196136"/>
                  <a:gd name="connsiteX96" fmla="*/ 3201872 w 5945072"/>
                  <a:gd name="connsiteY96" fmla="*/ 1710110 h 4196136"/>
                  <a:gd name="connsiteX97" fmla="*/ 3216159 w 5945072"/>
                  <a:gd name="connsiteY97" fmla="*/ 1705348 h 4196136"/>
                  <a:gd name="connsiteX98" fmla="*/ 3263784 w 5945072"/>
                  <a:gd name="connsiteY98" fmla="*/ 1667248 h 4196136"/>
                  <a:gd name="connsiteX99" fmla="*/ 3306647 w 5945072"/>
                  <a:gd name="connsiteY99" fmla="*/ 1614860 h 4196136"/>
                  <a:gd name="connsiteX100" fmla="*/ 3339984 w 5945072"/>
                  <a:gd name="connsiteY100" fmla="*/ 1586285 h 4196136"/>
                  <a:gd name="connsiteX101" fmla="*/ 3354272 w 5945072"/>
                  <a:gd name="connsiteY101" fmla="*/ 1567235 h 4196136"/>
                  <a:gd name="connsiteX102" fmla="*/ 3420947 w 5945072"/>
                  <a:gd name="connsiteY102" fmla="*/ 1510085 h 4196136"/>
                  <a:gd name="connsiteX103" fmla="*/ 3430472 w 5945072"/>
                  <a:gd name="connsiteY103" fmla="*/ 1495798 h 4196136"/>
                  <a:gd name="connsiteX104" fmla="*/ 3468572 w 5945072"/>
                  <a:gd name="connsiteY104" fmla="*/ 1462460 h 4196136"/>
                  <a:gd name="connsiteX105" fmla="*/ 3487622 w 5945072"/>
                  <a:gd name="connsiteY105" fmla="*/ 1452935 h 4196136"/>
                  <a:gd name="connsiteX106" fmla="*/ 3511434 w 5945072"/>
                  <a:gd name="connsiteY106" fmla="*/ 1429123 h 4196136"/>
                  <a:gd name="connsiteX107" fmla="*/ 3525722 w 5945072"/>
                  <a:gd name="connsiteY107" fmla="*/ 1414835 h 4196136"/>
                  <a:gd name="connsiteX108" fmla="*/ 3587634 w 5945072"/>
                  <a:gd name="connsiteY108" fmla="*/ 1357685 h 4196136"/>
                  <a:gd name="connsiteX109" fmla="*/ 3611447 w 5945072"/>
                  <a:gd name="connsiteY109" fmla="*/ 1329110 h 4196136"/>
                  <a:gd name="connsiteX110" fmla="*/ 3630497 w 5945072"/>
                  <a:gd name="connsiteY110" fmla="*/ 1300535 h 4196136"/>
                  <a:gd name="connsiteX111" fmla="*/ 3644784 w 5945072"/>
                  <a:gd name="connsiteY111" fmla="*/ 1295773 h 4196136"/>
                  <a:gd name="connsiteX112" fmla="*/ 3716222 w 5945072"/>
                  <a:gd name="connsiteY112" fmla="*/ 1205285 h 4196136"/>
                  <a:gd name="connsiteX113" fmla="*/ 3735272 w 5945072"/>
                  <a:gd name="connsiteY113" fmla="*/ 1186235 h 4196136"/>
                  <a:gd name="connsiteX114" fmla="*/ 3787659 w 5945072"/>
                  <a:gd name="connsiteY114" fmla="*/ 1148135 h 4196136"/>
                  <a:gd name="connsiteX115" fmla="*/ 3806709 w 5945072"/>
                  <a:gd name="connsiteY115" fmla="*/ 1138610 h 4196136"/>
                  <a:gd name="connsiteX116" fmla="*/ 3835284 w 5945072"/>
                  <a:gd name="connsiteY116" fmla="*/ 1114798 h 4196136"/>
                  <a:gd name="connsiteX117" fmla="*/ 3868622 w 5945072"/>
                  <a:gd name="connsiteY117" fmla="*/ 1100510 h 4196136"/>
                  <a:gd name="connsiteX118" fmla="*/ 3911484 w 5945072"/>
                  <a:gd name="connsiteY118" fmla="*/ 1071935 h 4196136"/>
                  <a:gd name="connsiteX119" fmla="*/ 3925772 w 5945072"/>
                  <a:gd name="connsiteY119" fmla="*/ 1062410 h 4196136"/>
                  <a:gd name="connsiteX120" fmla="*/ 3944822 w 5945072"/>
                  <a:gd name="connsiteY120" fmla="*/ 1057648 h 4196136"/>
                  <a:gd name="connsiteX121" fmla="*/ 4021022 w 5945072"/>
                  <a:gd name="connsiteY121" fmla="*/ 1033835 h 4196136"/>
                  <a:gd name="connsiteX122" fmla="*/ 4068647 w 5945072"/>
                  <a:gd name="connsiteY122" fmla="*/ 1014785 h 4196136"/>
                  <a:gd name="connsiteX123" fmla="*/ 4101984 w 5945072"/>
                  <a:gd name="connsiteY123" fmla="*/ 1005260 h 4196136"/>
                  <a:gd name="connsiteX124" fmla="*/ 4140084 w 5945072"/>
                  <a:gd name="connsiteY124" fmla="*/ 1000498 h 4196136"/>
                  <a:gd name="connsiteX125" fmla="*/ 4182947 w 5945072"/>
                  <a:gd name="connsiteY125" fmla="*/ 990973 h 4196136"/>
                  <a:gd name="connsiteX126" fmla="*/ 4225809 w 5945072"/>
                  <a:gd name="connsiteY126" fmla="*/ 971923 h 4196136"/>
                  <a:gd name="connsiteX127" fmla="*/ 4263909 w 5945072"/>
                  <a:gd name="connsiteY127" fmla="*/ 962398 h 4196136"/>
                  <a:gd name="connsiteX128" fmla="*/ 4278197 w 5945072"/>
                  <a:gd name="connsiteY128" fmla="*/ 952873 h 4196136"/>
                  <a:gd name="connsiteX129" fmla="*/ 4316297 w 5945072"/>
                  <a:gd name="connsiteY129" fmla="*/ 938585 h 4196136"/>
                  <a:gd name="connsiteX130" fmla="*/ 4335347 w 5945072"/>
                  <a:gd name="connsiteY130" fmla="*/ 924298 h 4196136"/>
                  <a:gd name="connsiteX131" fmla="*/ 4368684 w 5945072"/>
                  <a:gd name="connsiteY131" fmla="*/ 895723 h 4196136"/>
                  <a:gd name="connsiteX132" fmla="*/ 4378209 w 5945072"/>
                  <a:gd name="connsiteY132" fmla="*/ 876673 h 4196136"/>
                  <a:gd name="connsiteX133" fmla="*/ 4397259 w 5945072"/>
                  <a:gd name="connsiteY133" fmla="*/ 857623 h 4196136"/>
                  <a:gd name="connsiteX134" fmla="*/ 4421072 w 5945072"/>
                  <a:gd name="connsiteY134" fmla="*/ 809998 h 4196136"/>
                  <a:gd name="connsiteX135" fmla="*/ 4435359 w 5945072"/>
                  <a:gd name="connsiteY135" fmla="*/ 786185 h 4196136"/>
                  <a:gd name="connsiteX136" fmla="*/ 4449647 w 5945072"/>
                  <a:gd name="connsiteY136" fmla="*/ 695698 h 4196136"/>
                  <a:gd name="connsiteX137" fmla="*/ 4459172 w 5945072"/>
                  <a:gd name="connsiteY137" fmla="*/ 581398 h 4196136"/>
                  <a:gd name="connsiteX138" fmla="*/ 4468697 w 5945072"/>
                  <a:gd name="connsiteY138" fmla="*/ 543298 h 4196136"/>
                  <a:gd name="connsiteX139" fmla="*/ 4473459 w 5945072"/>
                  <a:gd name="connsiteY139" fmla="*/ 500435 h 4196136"/>
                  <a:gd name="connsiteX140" fmla="*/ 4482984 w 5945072"/>
                  <a:gd name="connsiteY140" fmla="*/ 424235 h 4196136"/>
                  <a:gd name="connsiteX141" fmla="*/ 4487747 w 5945072"/>
                  <a:gd name="connsiteY141" fmla="*/ 381373 h 4196136"/>
                  <a:gd name="connsiteX142" fmla="*/ 4502034 w 5945072"/>
                  <a:gd name="connsiteY142" fmla="*/ 271835 h 4196136"/>
                  <a:gd name="connsiteX143" fmla="*/ 4506797 w 5945072"/>
                  <a:gd name="connsiteY143" fmla="*/ 233735 h 4196136"/>
                  <a:gd name="connsiteX144" fmla="*/ 4516322 w 5945072"/>
                  <a:gd name="connsiteY144" fmla="*/ 190873 h 4196136"/>
                  <a:gd name="connsiteX145" fmla="*/ 4521084 w 5945072"/>
                  <a:gd name="connsiteY145" fmla="*/ 152773 h 4196136"/>
                  <a:gd name="connsiteX146" fmla="*/ 4530609 w 5945072"/>
                  <a:gd name="connsiteY146" fmla="*/ 119435 h 4196136"/>
                  <a:gd name="connsiteX147" fmla="*/ 4535372 w 5945072"/>
                  <a:gd name="connsiteY147" fmla="*/ 95623 h 4196136"/>
                  <a:gd name="connsiteX148" fmla="*/ 4544897 w 5945072"/>
                  <a:gd name="connsiteY148" fmla="*/ 76573 h 4196136"/>
                  <a:gd name="connsiteX149" fmla="*/ 4554422 w 5945072"/>
                  <a:gd name="connsiteY149" fmla="*/ 52760 h 4196136"/>
                  <a:gd name="connsiteX150" fmla="*/ 4592522 w 5945072"/>
                  <a:gd name="connsiteY150" fmla="*/ 14660 h 4196136"/>
                  <a:gd name="connsiteX151" fmla="*/ 4611572 w 5945072"/>
                  <a:gd name="connsiteY151" fmla="*/ 9898 h 4196136"/>
                  <a:gd name="connsiteX152" fmla="*/ 4630622 w 5945072"/>
                  <a:gd name="connsiteY152" fmla="*/ 373 h 4196136"/>
                  <a:gd name="connsiteX153" fmla="*/ 4754447 w 5945072"/>
                  <a:gd name="connsiteY153" fmla="*/ 14660 h 4196136"/>
                  <a:gd name="connsiteX154" fmla="*/ 4792547 w 5945072"/>
                  <a:gd name="connsiteY154" fmla="*/ 28948 h 4196136"/>
                  <a:gd name="connsiteX155" fmla="*/ 4840172 w 5945072"/>
                  <a:gd name="connsiteY155" fmla="*/ 52760 h 4196136"/>
                  <a:gd name="connsiteX156" fmla="*/ 4878272 w 5945072"/>
                  <a:gd name="connsiteY156" fmla="*/ 86098 h 4196136"/>
                  <a:gd name="connsiteX157" fmla="*/ 4921134 w 5945072"/>
                  <a:gd name="connsiteY157" fmla="*/ 133723 h 4196136"/>
                  <a:gd name="connsiteX158" fmla="*/ 4968759 w 5945072"/>
                  <a:gd name="connsiteY158" fmla="*/ 200398 h 4196136"/>
                  <a:gd name="connsiteX159" fmla="*/ 4987809 w 5945072"/>
                  <a:gd name="connsiteY159" fmla="*/ 228973 h 4196136"/>
                  <a:gd name="connsiteX160" fmla="*/ 5006859 w 5945072"/>
                  <a:gd name="connsiteY160" fmla="*/ 252785 h 4196136"/>
                  <a:gd name="connsiteX161" fmla="*/ 5021147 w 5945072"/>
                  <a:gd name="connsiteY161" fmla="*/ 276598 h 4196136"/>
                  <a:gd name="connsiteX162" fmla="*/ 5040197 w 5945072"/>
                  <a:gd name="connsiteY162" fmla="*/ 300410 h 4196136"/>
                  <a:gd name="connsiteX163" fmla="*/ 5059247 w 5945072"/>
                  <a:gd name="connsiteY163" fmla="*/ 328985 h 4196136"/>
                  <a:gd name="connsiteX164" fmla="*/ 5078297 w 5945072"/>
                  <a:gd name="connsiteY164" fmla="*/ 362323 h 4196136"/>
                  <a:gd name="connsiteX165" fmla="*/ 5135447 w 5945072"/>
                  <a:gd name="connsiteY165" fmla="*/ 409948 h 4196136"/>
                  <a:gd name="connsiteX166" fmla="*/ 5154497 w 5945072"/>
                  <a:gd name="connsiteY166" fmla="*/ 419473 h 4196136"/>
                  <a:gd name="connsiteX167" fmla="*/ 5183072 w 5945072"/>
                  <a:gd name="connsiteY167" fmla="*/ 428998 h 4196136"/>
                  <a:gd name="connsiteX168" fmla="*/ 5264034 w 5945072"/>
                  <a:gd name="connsiteY168" fmla="*/ 471860 h 4196136"/>
                  <a:gd name="connsiteX169" fmla="*/ 5297372 w 5945072"/>
                  <a:gd name="connsiteY169" fmla="*/ 481385 h 4196136"/>
                  <a:gd name="connsiteX170" fmla="*/ 5311659 w 5945072"/>
                  <a:gd name="connsiteY170" fmla="*/ 486148 h 4196136"/>
                  <a:gd name="connsiteX171" fmla="*/ 5368809 w 5945072"/>
                  <a:gd name="connsiteY171" fmla="*/ 514723 h 4196136"/>
                  <a:gd name="connsiteX172" fmla="*/ 5397384 w 5945072"/>
                  <a:gd name="connsiteY172" fmla="*/ 529010 h 4196136"/>
                  <a:gd name="connsiteX173" fmla="*/ 5445009 w 5945072"/>
                  <a:gd name="connsiteY173" fmla="*/ 548060 h 4196136"/>
                  <a:gd name="connsiteX174" fmla="*/ 5478347 w 5945072"/>
                  <a:gd name="connsiteY174" fmla="*/ 571873 h 4196136"/>
                  <a:gd name="connsiteX175" fmla="*/ 5506922 w 5945072"/>
                  <a:gd name="connsiteY175" fmla="*/ 586160 h 4196136"/>
                  <a:gd name="connsiteX176" fmla="*/ 5530734 w 5945072"/>
                  <a:gd name="connsiteY176" fmla="*/ 605210 h 4196136"/>
                  <a:gd name="connsiteX177" fmla="*/ 5554547 w 5945072"/>
                  <a:gd name="connsiteY177" fmla="*/ 619498 h 4196136"/>
                  <a:gd name="connsiteX178" fmla="*/ 5597409 w 5945072"/>
                  <a:gd name="connsiteY178" fmla="*/ 652835 h 4196136"/>
                  <a:gd name="connsiteX179" fmla="*/ 5625984 w 5945072"/>
                  <a:gd name="connsiteY179" fmla="*/ 671885 h 4196136"/>
                  <a:gd name="connsiteX180" fmla="*/ 5659322 w 5945072"/>
                  <a:gd name="connsiteY180" fmla="*/ 714748 h 4196136"/>
                  <a:gd name="connsiteX181" fmla="*/ 5692659 w 5945072"/>
                  <a:gd name="connsiteY181" fmla="*/ 743323 h 4196136"/>
                  <a:gd name="connsiteX182" fmla="*/ 5721234 w 5945072"/>
                  <a:gd name="connsiteY182" fmla="*/ 786185 h 4196136"/>
                  <a:gd name="connsiteX183" fmla="*/ 5759334 w 5945072"/>
                  <a:gd name="connsiteY183" fmla="*/ 867148 h 4196136"/>
                  <a:gd name="connsiteX184" fmla="*/ 5778384 w 5945072"/>
                  <a:gd name="connsiteY184" fmla="*/ 957635 h 4196136"/>
                  <a:gd name="connsiteX185" fmla="*/ 5792672 w 5945072"/>
                  <a:gd name="connsiteY185" fmla="*/ 1000498 h 4196136"/>
                  <a:gd name="connsiteX186" fmla="*/ 5811722 w 5945072"/>
                  <a:gd name="connsiteY186" fmla="*/ 1081460 h 4196136"/>
                  <a:gd name="connsiteX187" fmla="*/ 5826009 w 5945072"/>
                  <a:gd name="connsiteY187" fmla="*/ 1124323 h 4196136"/>
                  <a:gd name="connsiteX188" fmla="*/ 5835534 w 5945072"/>
                  <a:gd name="connsiteY188" fmla="*/ 1157660 h 4196136"/>
                  <a:gd name="connsiteX189" fmla="*/ 5845059 w 5945072"/>
                  <a:gd name="connsiteY189" fmla="*/ 1181473 h 4196136"/>
                  <a:gd name="connsiteX190" fmla="*/ 5868872 w 5945072"/>
                  <a:gd name="connsiteY190" fmla="*/ 1248148 h 4196136"/>
                  <a:gd name="connsiteX191" fmla="*/ 5887922 w 5945072"/>
                  <a:gd name="connsiteY191" fmla="*/ 1295773 h 4196136"/>
                  <a:gd name="connsiteX192" fmla="*/ 5892684 w 5945072"/>
                  <a:gd name="connsiteY192" fmla="*/ 1329110 h 4196136"/>
                  <a:gd name="connsiteX193" fmla="*/ 5906972 w 5945072"/>
                  <a:gd name="connsiteY193" fmla="*/ 1362448 h 4196136"/>
                  <a:gd name="connsiteX194" fmla="*/ 5921259 w 5945072"/>
                  <a:gd name="connsiteY194" fmla="*/ 1471985 h 4196136"/>
                  <a:gd name="connsiteX195" fmla="*/ 5926022 w 5945072"/>
                  <a:gd name="connsiteY195" fmla="*/ 1505323 h 4196136"/>
                  <a:gd name="connsiteX196" fmla="*/ 5930784 w 5945072"/>
                  <a:gd name="connsiteY196" fmla="*/ 1529135 h 4196136"/>
                  <a:gd name="connsiteX197" fmla="*/ 5935547 w 5945072"/>
                  <a:gd name="connsiteY197" fmla="*/ 1610098 h 4196136"/>
                  <a:gd name="connsiteX198" fmla="*/ 5945072 w 5945072"/>
                  <a:gd name="connsiteY198" fmla="*/ 1705348 h 4196136"/>
                  <a:gd name="connsiteX199" fmla="*/ 5940309 w 5945072"/>
                  <a:gd name="connsiteY199" fmla="*/ 1948235 h 4196136"/>
                  <a:gd name="connsiteX200" fmla="*/ 5916497 w 5945072"/>
                  <a:gd name="connsiteY200" fmla="*/ 2029198 h 4196136"/>
                  <a:gd name="connsiteX201" fmla="*/ 5906972 w 5945072"/>
                  <a:gd name="connsiteY201" fmla="*/ 2053010 h 4196136"/>
                  <a:gd name="connsiteX202" fmla="*/ 5868872 w 5945072"/>
                  <a:gd name="connsiteY202" fmla="*/ 2076823 h 4196136"/>
                  <a:gd name="connsiteX203" fmla="*/ 5759334 w 5945072"/>
                  <a:gd name="connsiteY203" fmla="*/ 2067298 h 4196136"/>
                  <a:gd name="connsiteX204" fmla="*/ 5697422 w 5945072"/>
                  <a:gd name="connsiteY204" fmla="*/ 2048248 h 4196136"/>
                  <a:gd name="connsiteX205" fmla="*/ 5659322 w 5945072"/>
                  <a:gd name="connsiteY205" fmla="*/ 2038723 h 4196136"/>
                  <a:gd name="connsiteX206" fmla="*/ 5635509 w 5945072"/>
                  <a:gd name="connsiteY206" fmla="*/ 2029198 h 4196136"/>
                  <a:gd name="connsiteX207" fmla="*/ 5616459 w 5945072"/>
                  <a:gd name="connsiteY207" fmla="*/ 2024435 h 4196136"/>
                  <a:gd name="connsiteX208" fmla="*/ 5592647 w 5945072"/>
                  <a:gd name="connsiteY208" fmla="*/ 2014910 h 4196136"/>
                  <a:gd name="connsiteX209" fmla="*/ 5559309 w 5945072"/>
                  <a:gd name="connsiteY209" fmla="*/ 2010148 h 4196136"/>
                  <a:gd name="connsiteX210" fmla="*/ 5530734 w 5945072"/>
                  <a:gd name="connsiteY210" fmla="*/ 2000623 h 4196136"/>
                  <a:gd name="connsiteX211" fmla="*/ 5511684 w 5945072"/>
                  <a:gd name="connsiteY211" fmla="*/ 1995860 h 4196136"/>
                  <a:gd name="connsiteX212" fmla="*/ 5487872 w 5945072"/>
                  <a:gd name="connsiteY212" fmla="*/ 1986335 h 4196136"/>
                  <a:gd name="connsiteX213" fmla="*/ 5459297 w 5945072"/>
                  <a:gd name="connsiteY213" fmla="*/ 1976810 h 4196136"/>
                  <a:gd name="connsiteX214" fmla="*/ 5425959 w 5945072"/>
                  <a:gd name="connsiteY214" fmla="*/ 1962523 h 4196136"/>
                  <a:gd name="connsiteX215" fmla="*/ 5421197 w 5945072"/>
                  <a:gd name="connsiteY215" fmla="*/ 1948235 h 4196136"/>
                  <a:gd name="connsiteX216" fmla="*/ 5383097 w 5945072"/>
                  <a:gd name="connsiteY216" fmla="*/ 1924423 h 4196136"/>
                  <a:gd name="connsiteX217" fmla="*/ 5340234 w 5945072"/>
                  <a:gd name="connsiteY217" fmla="*/ 1900610 h 4196136"/>
                  <a:gd name="connsiteX218" fmla="*/ 5273559 w 5945072"/>
                  <a:gd name="connsiteY218" fmla="*/ 1824410 h 4196136"/>
                  <a:gd name="connsiteX219" fmla="*/ 5249747 w 5945072"/>
                  <a:gd name="connsiteY219" fmla="*/ 1805360 h 4196136"/>
                  <a:gd name="connsiteX220" fmla="*/ 5225934 w 5945072"/>
                  <a:gd name="connsiteY220" fmla="*/ 1800598 h 4196136"/>
                  <a:gd name="connsiteX221" fmla="*/ 5154497 w 5945072"/>
                  <a:gd name="connsiteY221" fmla="*/ 1762498 h 4196136"/>
                  <a:gd name="connsiteX222" fmla="*/ 5006859 w 5945072"/>
                  <a:gd name="connsiteY222" fmla="*/ 1719635 h 4196136"/>
                  <a:gd name="connsiteX223" fmla="*/ 4978284 w 5945072"/>
                  <a:gd name="connsiteY223" fmla="*/ 1714873 h 4196136"/>
                  <a:gd name="connsiteX224" fmla="*/ 4954472 w 5945072"/>
                  <a:gd name="connsiteY224" fmla="*/ 1710110 h 4196136"/>
                  <a:gd name="connsiteX225" fmla="*/ 4735397 w 5945072"/>
                  <a:gd name="connsiteY225" fmla="*/ 1700585 h 4196136"/>
                  <a:gd name="connsiteX226" fmla="*/ 4625859 w 5945072"/>
                  <a:gd name="connsiteY226" fmla="*/ 1714873 h 4196136"/>
                  <a:gd name="connsiteX227" fmla="*/ 4578234 w 5945072"/>
                  <a:gd name="connsiteY227" fmla="*/ 1743448 h 4196136"/>
                  <a:gd name="connsiteX228" fmla="*/ 4563947 w 5945072"/>
                  <a:gd name="connsiteY228" fmla="*/ 1748210 h 4196136"/>
                  <a:gd name="connsiteX229" fmla="*/ 4521084 w 5945072"/>
                  <a:gd name="connsiteY229" fmla="*/ 1800598 h 4196136"/>
                  <a:gd name="connsiteX230" fmla="*/ 4497272 w 5945072"/>
                  <a:gd name="connsiteY230" fmla="*/ 1833935 h 4196136"/>
                  <a:gd name="connsiteX231" fmla="*/ 4473459 w 5945072"/>
                  <a:gd name="connsiteY231" fmla="*/ 1857748 h 4196136"/>
                  <a:gd name="connsiteX232" fmla="*/ 4454409 w 5945072"/>
                  <a:gd name="connsiteY232" fmla="*/ 1881560 h 4196136"/>
                  <a:gd name="connsiteX233" fmla="*/ 4411547 w 5945072"/>
                  <a:gd name="connsiteY233" fmla="*/ 1924423 h 4196136"/>
                  <a:gd name="connsiteX234" fmla="*/ 4354397 w 5945072"/>
                  <a:gd name="connsiteY234" fmla="*/ 1972048 h 4196136"/>
                  <a:gd name="connsiteX235" fmla="*/ 4335347 w 5945072"/>
                  <a:gd name="connsiteY235" fmla="*/ 1981573 h 4196136"/>
                  <a:gd name="connsiteX236" fmla="*/ 4278197 w 5945072"/>
                  <a:gd name="connsiteY236" fmla="*/ 2014910 h 4196136"/>
                  <a:gd name="connsiteX237" fmla="*/ 4263909 w 5945072"/>
                  <a:gd name="connsiteY237" fmla="*/ 2019673 h 4196136"/>
                  <a:gd name="connsiteX238" fmla="*/ 4249622 w 5945072"/>
                  <a:gd name="connsiteY238" fmla="*/ 2029198 h 4196136"/>
                  <a:gd name="connsiteX239" fmla="*/ 4173422 w 5945072"/>
                  <a:gd name="connsiteY239" fmla="*/ 2038723 h 4196136"/>
                  <a:gd name="connsiteX240" fmla="*/ 4116272 w 5945072"/>
                  <a:gd name="connsiteY240" fmla="*/ 2048248 h 4196136"/>
                  <a:gd name="connsiteX241" fmla="*/ 4087697 w 5945072"/>
                  <a:gd name="connsiteY241" fmla="*/ 2053010 h 4196136"/>
                  <a:gd name="connsiteX242" fmla="*/ 4073409 w 5945072"/>
                  <a:gd name="connsiteY242" fmla="*/ 2057773 h 4196136"/>
                  <a:gd name="connsiteX243" fmla="*/ 4054359 w 5945072"/>
                  <a:gd name="connsiteY243" fmla="*/ 2062535 h 4196136"/>
                  <a:gd name="connsiteX244" fmla="*/ 4030547 w 5945072"/>
                  <a:gd name="connsiteY244" fmla="*/ 2072060 h 4196136"/>
                  <a:gd name="connsiteX245" fmla="*/ 3982922 w 5945072"/>
                  <a:gd name="connsiteY245" fmla="*/ 2081585 h 4196136"/>
                  <a:gd name="connsiteX246" fmla="*/ 3959109 w 5945072"/>
                  <a:gd name="connsiteY246" fmla="*/ 2091110 h 4196136"/>
                  <a:gd name="connsiteX247" fmla="*/ 3906722 w 5945072"/>
                  <a:gd name="connsiteY247" fmla="*/ 2105398 h 4196136"/>
                  <a:gd name="connsiteX248" fmla="*/ 3882909 w 5945072"/>
                  <a:gd name="connsiteY248" fmla="*/ 2114923 h 4196136"/>
                  <a:gd name="connsiteX249" fmla="*/ 3863859 w 5945072"/>
                  <a:gd name="connsiteY249" fmla="*/ 2129210 h 4196136"/>
                  <a:gd name="connsiteX250" fmla="*/ 3830522 w 5945072"/>
                  <a:gd name="connsiteY250" fmla="*/ 2138735 h 4196136"/>
                  <a:gd name="connsiteX251" fmla="*/ 3806709 w 5945072"/>
                  <a:gd name="connsiteY251" fmla="*/ 2153023 h 4196136"/>
                  <a:gd name="connsiteX252" fmla="*/ 3763847 w 5945072"/>
                  <a:gd name="connsiteY252" fmla="*/ 2181598 h 4196136"/>
                  <a:gd name="connsiteX253" fmla="*/ 3725747 w 5945072"/>
                  <a:gd name="connsiteY253" fmla="*/ 2200648 h 4196136"/>
                  <a:gd name="connsiteX254" fmla="*/ 3711459 w 5945072"/>
                  <a:gd name="connsiteY254" fmla="*/ 2214935 h 4196136"/>
                  <a:gd name="connsiteX255" fmla="*/ 3701934 w 5945072"/>
                  <a:gd name="connsiteY255" fmla="*/ 2229223 h 4196136"/>
                  <a:gd name="connsiteX256" fmla="*/ 3673359 w 5945072"/>
                  <a:gd name="connsiteY256" fmla="*/ 2248273 h 4196136"/>
                  <a:gd name="connsiteX257" fmla="*/ 3649547 w 5945072"/>
                  <a:gd name="connsiteY257" fmla="*/ 2267323 h 4196136"/>
                  <a:gd name="connsiteX258" fmla="*/ 3620972 w 5945072"/>
                  <a:gd name="connsiteY258" fmla="*/ 2276848 h 4196136"/>
                  <a:gd name="connsiteX259" fmla="*/ 3554297 w 5945072"/>
                  <a:gd name="connsiteY259" fmla="*/ 2305423 h 4196136"/>
                  <a:gd name="connsiteX260" fmla="*/ 3530484 w 5945072"/>
                  <a:gd name="connsiteY260" fmla="*/ 2314948 h 4196136"/>
                  <a:gd name="connsiteX261" fmla="*/ 3506672 w 5945072"/>
                  <a:gd name="connsiteY261" fmla="*/ 2329235 h 4196136"/>
                  <a:gd name="connsiteX262" fmla="*/ 3487622 w 5945072"/>
                  <a:gd name="connsiteY262" fmla="*/ 2333998 h 4196136"/>
                  <a:gd name="connsiteX263" fmla="*/ 3435234 w 5945072"/>
                  <a:gd name="connsiteY263" fmla="*/ 2357810 h 4196136"/>
                  <a:gd name="connsiteX264" fmla="*/ 3416184 w 5945072"/>
                  <a:gd name="connsiteY264" fmla="*/ 2372098 h 4196136"/>
                  <a:gd name="connsiteX265" fmla="*/ 3397134 w 5945072"/>
                  <a:gd name="connsiteY265" fmla="*/ 2381623 h 4196136"/>
                  <a:gd name="connsiteX266" fmla="*/ 3382847 w 5945072"/>
                  <a:gd name="connsiteY266" fmla="*/ 2391148 h 4196136"/>
                  <a:gd name="connsiteX267" fmla="*/ 3363797 w 5945072"/>
                  <a:gd name="connsiteY267" fmla="*/ 2395910 h 4196136"/>
                  <a:gd name="connsiteX268" fmla="*/ 3349509 w 5945072"/>
                  <a:gd name="connsiteY268" fmla="*/ 2410198 h 4196136"/>
                  <a:gd name="connsiteX269" fmla="*/ 3306647 w 5945072"/>
                  <a:gd name="connsiteY269" fmla="*/ 2429248 h 4196136"/>
                  <a:gd name="connsiteX270" fmla="*/ 3273309 w 5945072"/>
                  <a:gd name="connsiteY270" fmla="*/ 2448298 h 4196136"/>
                  <a:gd name="connsiteX271" fmla="*/ 3201872 w 5945072"/>
                  <a:gd name="connsiteY271" fmla="*/ 2481635 h 4196136"/>
                  <a:gd name="connsiteX272" fmla="*/ 3154247 w 5945072"/>
                  <a:gd name="connsiteY272" fmla="*/ 2495923 h 4196136"/>
                  <a:gd name="connsiteX273" fmla="*/ 3125672 w 5945072"/>
                  <a:gd name="connsiteY273" fmla="*/ 2510210 h 4196136"/>
                  <a:gd name="connsiteX274" fmla="*/ 3092334 w 5945072"/>
                  <a:gd name="connsiteY274" fmla="*/ 2524498 h 4196136"/>
                  <a:gd name="connsiteX275" fmla="*/ 3063759 w 5945072"/>
                  <a:gd name="connsiteY275" fmla="*/ 2538785 h 4196136"/>
                  <a:gd name="connsiteX276" fmla="*/ 3030422 w 5945072"/>
                  <a:gd name="connsiteY276" fmla="*/ 2553073 h 4196136"/>
                  <a:gd name="connsiteX277" fmla="*/ 2997084 w 5945072"/>
                  <a:gd name="connsiteY277" fmla="*/ 2581648 h 4196136"/>
                  <a:gd name="connsiteX278" fmla="*/ 2978034 w 5945072"/>
                  <a:gd name="connsiteY278" fmla="*/ 2591173 h 4196136"/>
                  <a:gd name="connsiteX279" fmla="*/ 2958984 w 5945072"/>
                  <a:gd name="connsiteY279" fmla="*/ 2605460 h 4196136"/>
                  <a:gd name="connsiteX280" fmla="*/ 2939934 w 5945072"/>
                  <a:gd name="connsiteY280" fmla="*/ 2614985 h 4196136"/>
                  <a:gd name="connsiteX281" fmla="*/ 2920884 w 5945072"/>
                  <a:gd name="connsiteY281" fmla="*/ 2634035 h 4196136"/>
                  <a:gd name="connsiteX282" fmla="*/ 2892309 w 5945072"/>
                  <a:gd name="connsiteY282" fmla="*/ 2653085 h 4196136"/>
                  <a:gd name="connsiteX283" fmla="*/ 2863734 w 5945072"/>
                  <a:gd name="connsiteY283" fmla="*/ 2681660 h 4196136"/>
                  <a:gd name="connsiteX284" fmla="*/ 2778009 w 5945072"/>
                  <a:gd name="connsiteY284" fmla="*/ 2743573 h 4196136"/>
                  <a:gd name="connsiteX285" fmla="*/ 2763722 w 5945072"/>
                  <a:gd name="connsiteY285" fmla="*/ 2762623 h 4196136"/>
                  <a:gd name="connsiteX286" fmla="*/ 2725622 w 5945072"/>
                  <a:gd name="connsiteY286" fmla="*/ 2786435 h 4196136"/>
                  <a:gd name="connsiteX287" fmla="*/ 2706572 w 5945072"/>
                  <a:gd name="connsiteY287" fmla="*/ 2800723 h 4196136"/>
                  <a:gd name="connsiteX288" fmla="*/ 2654184 w 5945072"/>
                  <a:gd name="connsiteY288" fmla="*/ 2843585 h 4196136"/>
                  <a:gd name="connsiteX289" fmla="*/ 2630372 w 5945072"/>
                  <a:gd name="connsiteY289" fmla="*/ 2853110 h 4196136"/>
                  <a:gd name="connsiteX290" fmla="*/ 2563697 w 5945072"/>
                  <a:gd name="connsiteY290" fmla="*/ 2900735 h 4196136"/>
                  <a:gd name="connsiteX291" fmla="*/ 2539884 w 5945072"/>
                  <a:gd name="connsiteY291" fmla="*/ 2905498 h 4196136"/>
                  <a:gd name="connsiteX292" fmla="*/ 2487497 w 5945072"/>
                  <a:gd name="connsiteY292" fmla="*/ 2924548 h 4196136"/>
                  <a:gd name="connsiteX293" fmla="*/ 2425584 w 5945072"/>
                  <a:gd name="connsiteY293" fmla="*/ 2934073 h 4196136"/>
                  <a:gd name="connsiteX294" fmla="*/ 2316047 w 5945072"/>
                  <a:gd name="connsiteY294" fmla="*/ 2943598 h 4196136"/>
                  <a:gd name="connsiteX295" fmla="*/ 2263659 w 5945072"/>
                  <a:gd name="connsiteY295" fmla="*/ 2957885 h 4196136"/>
                  <a:gd name="connsiteX296" fmla="*/ 2211272 w 5945072"/>
                  <a:gd name="connsiteY296" fmla="*/ 2967410 h 4196136"/>
                  <a:gd name="connsiteX297" fmla="*/ 2154122 w 5945072"/>
                  <a:gd name="connsiteY297" fmla="*/ 2986460 h 4196136"/>
                  <a:gd name="connsiteX298" fmla="*/ 2111259 w 5945072"/>
                  <a:gd name="connsiteY298" fmla="*/ 2995985 h 4196136"/>
                  <a:gd name="connsiteX299" fmla="*/ 2054109 w 5945072"/>
                  <a:gd name="connsiteY299" fmla="*/ 3005510 h 4196136"/>
                  <a:gd name="connsiteX300" fmla="*/ 2025534 w 5945072"/>
                  <a:gd name="connsiteY300" fmla="*/ 3015035 h 4196136"/>
                  <a:gd name="connsiteX301" fmla="*/ 1977909 w 5945072"/>
                  <a:gd name="connsiteY301" fmla="*/ 3024560 h 4196136"/>
                  <a:gd name="connsiteX302" fmla="*/ 1954097 w 5945072"/>
                  <a:gd name="connsiteY302" fmla="*/ 3034085 h 4196136"/>
                  <a:gd name="connsiteX303" fmla="*/ 1935047 w 5945072"/>
                  <a:gd name="connsiteY303" fmla="*/ 3048373 h 4196136"/>
                  <a:gd name="connsiteX304" fmla="*/ 1896947 w 5945072"/>
                  <a:gd name="connsiteY304" fmla="*/ 3057898 h 4196136"/>
                  <a:gd name="connsiteX305" fmla="*/ 1830272 w 5945072"/>
                  <a:gd name="connsiteY305" fmla="*/ 3076948 h 4196136"/>
                  <a:gd name="connsiteX306" fmla="*/ 1801697 w 5945072"/>
                  <a:gd name="connsiteY306" fmla="*/ 3081710 h 4196136"/>
                  <a:gd name="connsiteX307" fmla="*/ 1754072 w 5945072"/>
                  <a:gd name="connsiteY307" fmla="*/ 3095998 h 4196136"/>
                  <a:gd name="connsiteX308" fmla="*/ 1739784 w 5945072"/>
                  <a:gd name="connsiteY308" fmla="*/ 3100760 h 4196136"/>
                  <a:gd name="connsiteX309" fmla="*/ 1715972 w 5945072"/>
                  <a:gd name="connsiteY309" fmla="*/ 3105523 h 4196136"/>
                  <a:gd name="connsiteX310" fmla="*/ 1673109 w 5945072"/>
                  <a:gd name="connsiteY310" fmla="*/ 3124573 h 4196136"/>
                  <a:gd name="connsiteX311" fmla="*/ 1654059 w 5945072"/>
                  <a:gd name="connsiteY311" fmla="*/ 3134098 h 4196136"/>
                  <a:gd name="connsiteX312" fmla="*/ 1625484 w 5945072"/>
                  <a:gd name="connsiteY312" fmla="*/ 3143623 h 4196136"/>
                  <a:gd name="connsiteX313" fmla="*/ 1587384 w 5945072"/>
                  <a:gd name="connsiteY313" fmla="*/ 3153148 h 4196136"/>
                  <a:gd name="connsiteX314" fmla="*/ 1506422 w 5945072"/>
                  <a:gd name="connsiteY314" fmla="*/ 3181723 h 4196136"/>
                  <a:gd name="connsiteX315" fmla="*/ 1411172 w 5945072"/>
                  <a:gd name="connsiteY315" fmla="*/ 3229348 h 4196136"/>
                  <a:gd name="connsiteX316" fmla="*/ 1392122 w 5945072"/>
                  <a:gd name="connsiteY316" fmla="*/ 3238873 h 4196136"/>
                  <a:gd name="connsiteX317" fmla="*/ 1373072 w 5945072"/>
                  <a:gd name="connsiteY317" fmla="*/ 3248398 h 4196136"/>
                  <a:gd name="connsiteX318" fmla="*/ 1311159 w 5945072"/>
                  <a:gd name="connsiteY318" fmla="*/ 3276973 h 4196136"/>
                  <a:gd name="connsiteX319" fmla="*/ 1292109 w 5945072"/>
                  <a:gd name="connsiteY319" fmla="*/ 3286498 h 4196136"/>
                  <a:gd name="connsiteX320" fmla="*/ 1249247 w 5945072"/>
                  <a:gd name="connsiteY320" fmla="*/ 3315073 h 4196136"/>
                  <a:gd name="connsiteX321" fmla="*/ 1225434 w 5945072"/>
                  <a:gd name="connsiteY321" fmla="*/ 3319835 h 4196136"/>
                  <a:gd name="connsiteX322" fmla="*/ 1206384 w 5945072"/>
                  <a:gd name="connsiteY322" fmla="*/ 3334123 h 4196136"/>
                  <a:gd name="connsiteX323" fmla="*/ 1120659 w 5945072"/>
                  <a:gd name="connsiteY323" fmla="*/ 3367460 h 4196136"/>
                  <a:gd name="connsiteX324" fmla="*/ 1096847 w 5945072"/>
                  <a:gd name="connsiteY324" fmla="*/ 3372223 h 4196136"/>
                  <a:gd name="connsiteX325" fmla="*/ 1082559 w 5945072"/>
                  <a:gd name="connsiteY325" fmla="*/ 3376985 h 4196136"/>
                  <a:gd name="connsiteX326" fmla="*/ 1044459 w 5945072"/>
                  <a:gd name="connsiteY326" fmla="*/ 3386510 h 4196136"/>
                  <a:gd name="connsiteX327" fmla="*/ 1025409 w 5945072"/>
                  <a:gd name="connsiteY327" fmla="*/ 3391273 h 4196136"/>
                  <a:gd name="connsiteX328" fmla="*/ 973022 w 5945072"/>
                  <a:gd name="connsiteY328" fmla="*/ 3400798 h 4196136"/>
                  <a:gd name="connsiteX329" fmla="*/ 930159 w 5945072"/>
                  <a:gd name="connsiteY329" fmla="*/ 3410323 h 4196136"/>
                  <a:gd name="connsiteX330" fmla="*/ 911109 w 5945072"/>
                  <a:gd name="connsiteY330" fmla="*/ 3415085 h 4196136"/>
                  <a:gd name="connsiteX331" fmla="*/ 887297 w 5945072"/>
                  <a:gd name="connsiteY331" fmla="*/ 3419848 h 4196136"/>
                  <a:gd name="connsiteX332" fmla="*/ 844434 w 5945072"/>
                  <a:gd name="connsiteY332" fmla="*/ 3438898 h 4196136"/>
                  <a:gd name="connsiteX333" fmla="*/ 806334 w 5945072"/>
                  <a:gd name="connsiteY333" fmla="*/ 3448423 h 4196136"/>
                  <a:gd name="connsiteX334" fmla="*/ 744422 w 5945072"/>
                  <a:gd name="connsiteY334" fmla="*/ 3486523 h 4196136"/>
                  <a:gd name="connsiteX335" fmla="*/ 692034 w 5945072"/>
                  <a:gd name="connsiteY335" fmla="*/ 3524623 h 4196136"/>
                  <a:gd name="connsiteX336" fmla="*/ 663459 w 5945072"/>
                  <a:gd name="connsiteY336" fmla="*/ 3553198 h 4196136"/>
                  <a:gd name="connsiteX337" fmla="*/ 644409 w 5945072"/>
                  <a:gd name="connsiteY337" fmla="*/ 3586535 h 4196136"/>
                  <a:gd name="connsiteX338" fmla="*/ 630122 w 5945072"/>
                  <a:gd name="connsiteY338" fmla="*/ 3600823 h 4196136"/>
                  <a:gd name="connsiteX339" fmla="*/ 620597 w 5945072"/>
                  <a:gd name="connsiteY339" fmla="*/ 3619873 h 4196136"/>
                  <a:gd name="connsiteX340" fmla="*/ 577734 w 5945072"/>
                  <a:gd name="connsiteY340" fmla="*/ 3662735 h 4196136"/>
                  <a:gd name="connsiteX341" fmla="*/ 563447 w 5945072"/>
                  <a:gd name="connsiteY341" fmla="*/ 3672260 h 4196136"/>
                  <a:gd name="connsiteX342" fmla="*/ 549159 w 5945072"/>
                  <a:gd name="connsiteY342" fmla="*/ 3691310 h 4196136"/>
                  <a:gd name="connsiteX343" fmla="*/ 530109 w 5945072"/>
                  <a:gd name="connsiteY343" fmla="*/ 3700835 h 4196136"/>
                  <a:gd name="connsiteX344" fmla="*/ 515822 w 5945072"/>
                  <a:gd name="connsiteY344" fmla="*/ 3710360 h 4196136"/>
                  <a:gd name="connsiteX345" fmla="*/ 492009 w 5945072"/>
                  <a:gd name="connsiteY345" fmla="*/ 3724648 h 4196136"/>
                  <a:gd name="connsiteX346" fmla="*/ 430097 w 5945072"/>
                  <a:gd name="connsiteY346" fmla="*/ 3762748 h 4196136"/>
                  <a:gd name="connsiteX347" fmla="*/ 396759 w 5945072"/>
                  <a:gd name="connsiteY347" fmla="*/ 3772273 h 4196136"/>
                  <a:gd name="connsiteX348" fmla="*/ 358659 w 5945072"/>
                  <a:gd name="connsiteY348" fmla="*/ 3786560 h 4196136"/>
                  <a:gd name="connsiteX349" fmla="*/ 334847 w 5945072"/>
                  <a:gd name="connsiteY349" fmla="*/ 3800848 h 4196136"/>
                  <a:gd name="connsiteX350" fmla="*/ 291984 w 5945072"/>
                  <a:gd name="connsiteY350" fmla="*/ 3805610 h 4196136"/>
                  <a:gd name="connsiteX351" fmla="*/ 239597 w 5945072"/>
                  <a:gd name="connsiteY351" fmla="*/ 3819898 h 4196136"/>
                  <a:gd name="connsiteX352" fmla="*/ 201497 w 5945072"/>
                  <a:gd name="connsiteY352" fmla="*/ 3824660 h 4196136"/>
                  <a:gd name="connsiteX353" fmla="*/ 139584 w 5945072"/>
                  <a:gd name="connsiteY353" fmla="*/ 3834185 h 4196136"/>
                  <a:gd name="connsiteX354" fmla="*/ 91959 w 5945072"/>
                  <a:gd name="connsiteY354" fmla="*/ 3843710 h 4196136"/>
                  <a:gd name="connsiteX355" fmla="*/ 1472 w 5945072"/>
                  <a:gd name="connsiteY355" fmla="*/ 4196136 h 4196136"/>
                  <a:gd name="connsiteX0" fmla="*/ 1472 w 5945072"/>
                  <a:gd name="connsiteY0" fmla="*/ 4196136 h 4386638"/>
                  <a:gd name="connsiteX1" fmla="*/ 34809 w 5945072"/>
                  <a:gd name="connsiteY1" fmla="*/ 3824660 h 4386638"/>
                  <a:gd name="connsiteX2" fmla="*/ 20522 w 5945072"/>
                  <a:gd name="connsiteY2" fmla="*/ 3791323 h 4386638"/>
                  <a:gd name="connsiteX3" fmla="*/ 15759 w 5945072"/>
                  <a:gd name="connsiteY3" fmla="*/ 3719885 h 4386638"/>
                  <a:gd name="connsiteX4" fmla="*/ 10997 w 5945072"/>
                  <a:gd name="connsiteY4" fmla="*/ 3700835 h 4386638"/>
                  <a:gd name="connsiteX5" fmla="*/ 15759 w 5945072"/>
                  <a:gd name="connsiteY5" fmla="*/ 3596060 h 4386638"/>
                  <a:gd name="connsiteX6" fmla="*/ 25284 w 5945072"/>
                  <a:gd name="connsiteY6" fmla="*/ 3543673 h 4386638"/>
                  <a:gd name="connsiteX7" fmla="*/ 91959 w 5945072"/>
                  <a:gd name="connsiteY7" fmla="*/ 3457948 h 4386638"/>
                  <a:gd name="connsiteX8" fmla="*/ 111009 w 5945072"/>
                  <a:gd name="connsiteY8" fmla="*/ 3434135 h 4386638"/>
                  <a:gd name="connsiteX9" fmla="*/ 130059 w 5945072"/>
                  <a:gd name="connsiteY9" fmla="*/ 3424610 h 4386638"/>
                  <a:gd name="connsiteX10" fmla="*/ 144347 w 5945072"/>
                  <a:gd name="connsiteY10" fmla="*/ 3410323 h 4386638"/>
                  <a:gd name="connsiteX11" fmla="*/ 172922 w 5945072"/>
                  <a:gd name="connsiteY11" fmla="*/ 3391273 h 4386638"/>
                  <a:gd name="connsiteX12" fmla="*/ 234834 w 5945072"/>
                  <a:gd name="connsiteY12" fmla="*/ 3334123 h 4386638"/>
                  <a:gd name="connsiteX13" fmla="*/ 263409 w 5945072"/>
                  <a:gd name="connsiteY13" fmla="*/ 3315073 h 4386638"/>
                  <a:gd name="connsiteX14" fmla="*/ 344372 w 5945072"/>
                  <a:gd name="connsiteY14" fmla="*/ 3281735 h 4386638"/>
                  <a:gd name="connsiteX15" fmla="*/ 387234 w 5945072"/>
                  <a:gd name="connsiteY15" fmla="*/ 3262685 h 4386638"/>
                  <a:gd name="connsiteX16" fmla="*/ 425334 w 5945072"/>
                  <a:gd name="connsiteY16" fmla="*/ 3253160 h 4386638"/>
                  <a:gd name="connsiteX17" fmla="*/ 453909 w 5945072"/>
                  <a:gd name="connsiteY17" fmla="*/ 3238873 h 4386638"/>
                  <a:gd name="connsiteX18" fmla="*/ 477722 w 5945072"/>
                  <a:gd name="connsiteY18" fmla="*/ 3229348 h 4386638"/>
                  <a:gd name="connsiteX19" fmla="*/ 492009 w 5945072"/>
                  <a:gd name="connsiteY19" fmla="*/ 3224585 h 4386638"/>
                  <a:gd name="connsiteX20" fmla="*/ 506297 w 5945072"/>
                  <a:gd name="connsiteY20" fmla="*/ 3215060 h 4386638"/>
                  <a:gd name="connsiteX21" fmla="*/ 525347 w 5945072"/>
                  <a:gd name="connsiteY21" fmla="*/ 3210298 h 4386638"/>
                  <a:gd name="connsiteX22" fmla="*/ 549159 w 5945072"/>
                  <a:gd name="connsiteY22" fmla="*/ 3200773 h 4386638"/>
                  <a:gd name="connsiteX23" fmla="*/ 606309 w 5945072"/>
                  <a:gd name="connsiteY23" fmla="*/ 3172198 h 4386638"/>
                  <a:gd name="connsiteX24" fmla="*/ 634884 w 5945072"/>
                  <a:gd name="connsiteY24" fmla="*/ 3157910 h 4386638"/>
                  <a:gd name="connsiteX25" fmla="*/ 687272 w 5945072"/>
                  <a:gd name="connsiteY25" fmla="*/ 3138860 h 4386638"/>
                  <a:gd name="connsiteX26" fmla="*/ 739659 w 5945072"/>
                  <a:gd name="connsiteY26" fmla="*/ 3095998 h 4386638"/>
                  <a:gd name="connsiteX27" fmla="*/ 806334 w 5945072"/>
                  <a:gd name="connsiteY27" fmla="*/ 3053135 h 4386638"/>
                  <a:gd name="connsiteX28" fmla="*/ 825384 w 5945072"/>
                  <a:gd name="connsiteY28" fmla="*/ 3034085 h 4386638"/>
                  <a:gd name="connsiteX29" fmla="*/ 853959 w 5945072"/>
                  <a:gd name="connsiteY29" fmla="*/ 3010273 h 4386638"/>
                  <a:gd name="connsiteX30" fmla="*/ 868247 w 5945072"/>
                  <a:gd name="connsiteY30" fmla="*/ 2991223 h 4386638"/>
                  <a:gd name="connsiteX31" fmla="*/ 896822 w 5945072"/>
                  <a:gd name="connsiteY31" fmla="*/ 2972173 h 4386638"/>
                  <a:gd name="connsiteX32" fmla="*/ 934922 w 5945072"/>
                  <a:gd name="connsiteY32" fmla="*/ 2934073 h 4386638"/>
                  <a:gd name="connsiteX33" fmla="*/ 977784 w 5945072"/>
                  <a:gd name="connsiteY33" fmla="*/ 2919785 h 4386638"/>
                  <a:gd name="connsiteX34" fmla="*/ 996834 w 5945072"/>
                  <a:gd name="connsiteY34" fmla="*/ 2910260 h 4386638"/>
                  <a:gd name="connsiteX35" fmla="*/ 1073034 w 5945072"/>
                  <a:gd name="connsiteY35" fmla="*/ 2895973 h 4386638"/>
                  <a:gd name="connsiteX36" fmla="*/ 1153997 w 5945072"/>
                  <a:gd name="connsiteY36" fmla="*/ 2881685 h 4386638"/>
                  <a:gd name="connsiteX37" fmla="*/ 1206384 w 5945072"/>
                  <a:gd name="connsiteY37" fmla="*/ 2862635 h 4386638"/>
                  <a:gd name="connsiteX38" fmla="*/ 1234959 w 5945072"/>
                  <a:gd name="connsiteY38" fmla="*/ 2834060 h 4386638"/>
                  <a:gd name="connsiteX39" fmla="*/ 1254009 w 5945072"/>
                  <a:gd name="connsiteY39" fmla="*/ 2815010 h 4386638"/>
                  <a:gd name="connsiteX40" fmla="*/ 1287347 w 5945072"/>
                  <a:gd name="connsiteY40" fmla="*/ 2767385 h 4386638"/>
                  <a:gd name="connsiteX41" fmla="*/ 1306397 w 5945072"/>
                  <a:gd name="connsiteY41" fmla="*/ 2753098 h 4386638"/>
                  <a:gd name="connsiteX42" fmla="*/ 1325447 w 5945072"/>
                  <a:gd name="connsiteY42" fmla="*/ 2719760 h 4386638"/>
                  <a:gd name="connsiteX43" fmla="*/ 1344497 w 5945072"/>
                  <a:gd name="connsiteY43" fmla="*/ 2691185 h 4386638"/>
                  <a:gd name="connsiteX44" fmla="*/ 1363547 w 5945072"/>
                  <a:gd name="connsiteY44" fmla="*/ 2672135 h 4386638"/>
                  <a:gd name="connsiteX45" fmla="*/ 1373072 w 5945072"/>
                  <a:gd name="connsiteY45" fmla="*/ 2657848 h 4386638"/>
                  <a:gd name="connsiteX46" fmla="*/ 1387359 w 5945072"/>
                  <a:gd name="connsiteY46" fmla="*/ 2643560 h 4386638"/>
                  <a:gd name="connsiteX47" fmla="*/ 1401647 w 5945072"/>
                  <a:gd name="connsiteY47" fmla="*/ 2624510 h 4386638"/>
                  <a:gd name="connsiteX48" fmla="*/ 1482609 w 5945072"/>
                  <a:gd name="connsiteY48" fmla="*/ 2586410 h 4386638"/>
                  <a:gd name="connsiteX49" fmla="*/ 1530234 w 5945072"/>
                  <a:gd name="connsiteY49" fmla="*/ 2557835 h 4386638"/>
                  <a:gd name="connsiteX50" fmla="*/ 1563572 w 5945072"/>
                  <a:gd name="connsiteY50" fmla="*/ 2548310 h 4386638"/>
                  <a:gd name="connsiteX51" fmla="*/ 1577859 w 5945072"/>
                  <a:gd name="connsiteY51" fmla="*/ 2538785 h 4386638"/>
                  <a:gd name="connsiteX52" fmla="*/ 1644534 w 5945072"/>
                  <a:gd name="connsiteY52" fmla="*/ 2529260 h 4386638"/>
                  <a:gd name="connsiteX53" fmla="*/ 1682634 w 5945072"/>
                  <a:gd name="connsiteY53" fmla="*/ 2514973 h 4386638"/>
                  <a:gd name="connsiteX54" fmla="*/ 1725497 w 5945072"/>
                  <a:gd name="connsiteY54" fmla="*/ 2476873 h 4386638"/>
                  <a:gd name="connsiteX55" fmla="*/ 1744547 w 5945072"/>
                  <a:gd name="connsiteY55" fmla="*/ 2467348 h 4386638"/>
                  <a:gd name="connsiteX56" fmla="*/ 1768359 w 5945072"/>
                  <a:gd name="connsiteY56" fmla="*/ 2438773 h 4386638"/>
                  <a:gd name="connsiteX57" fmla="*/ 1796934 w 5945072"/>
                  <a:gd name="connsiteY57" fmla="*/ 2400673 h 4386638"/>
                  <a:gd name="connsiteX58" fmla="*/ 1892184 w 5945072"/>
                  <a:gd name="connsiteY58" fmla="*/ 2319710 h 4386638"/>
                  <a:gd name="connsiteX59" fmla="*/ 1911234 w 5945072"/>
                  <a:gd name="connsiteY59" fmla="*/ 2314948 h 4386638"/>
                  <a:gd name="connsiteX60" fmla="*/ 1930284 w 5945072"/>
                  <a:gd name="connsiteY60" fmla="*/ 2305423 h 4386638"/>
                  <a:gd name="connsiteX61" fmla="*/ 1944572 w 5945072"/>
                  <a:gd name="connsiteY61" fmla="*/ 2295898 h 4386638"/>
                  <a:gd name="connsiteX62" fmla="*/ 1977909 w 5945072"/>
                  <a:gd name="connsiteY62" fmla="*/ 2286373 h 4386638"/>
                  <a:gd name="connsiteX63" fmla="*/ 2001722 w 5945072"/>
                  <a:gd name="connsiteY63" fmla="*/ 2276848 h 4386638"/>
                  <a:gd name="connsiteX64" fmla="*/ 2016009 w 5945072"/>
                  <a:gd name="connsiteY64" fmla="*/ 2272085 h 4386638"/>
                  <a:gd name="connsiteX65" fmla="*/ 2039822 w 5945072"/>
                  <a:gd name="connsiteY65" fmla="*/ 2262560 h 4386638"/>
                  <a:gd name="connsiteX66" fmla="*/ 2101734 w 5945072"/>
                  <a:gd name="connsiteY66" fmla="*/ 2257798 h 4386638"/>
                  <a:gd name="connsiteX67" fmla="*/ 2154122 w 5945072"/>
                  <a:gd name="connsiteY67" fmla="*/ 2248273 h 4386638"/>
                  <a:gd name="connsiteX68" fmla="*/ 2177934 w 5945072"/>
                  <a:gd name="connsiteY68" fmla="*/ 2233985 h 4386638"/>
                  <a:gd name="connsiteX69" fmla="*/ 2196984 w 5945072"/>
                  <a:gd name="connsiteY69" fmla="*/ 2229223 h 4386638"/>
                  <a:gd name="connsiteX70" fmla="*/ 2235084 w 5945072"/>
                  <a:gd name="connsiteY70" fmla="*/ 2219698 h 4386638"/>
                  <a:gd name="connsiteX71" fmla="*/ 2268422 w 5945072"/>
                  <a:gd name="connsiteY71" fmla="*/ 2200648 h 4386638"/>
                  <a:gd name="connsiteX72" fmla="*/ 2282709 w 5945072"/>
                  <a:gd name="connsiteY72" fmla="*/ 2191123 h 4386638"/>
                  <a:gd name="connsiteX73" fmla="*/ 2325572 w 5945072"/>
                  <a:gd name="connsiteY73" fmla="*/ 2176835 h 4386638"/>
                  <a:gd name="connsiteX74" fmla="*/ 2335097 w 5945072"/>
                  <a:gd name="connsiteY74" fmla="*/ 2157785 h 4386638"/>
                  <a:gd name="connsiteX75" fmla="*/ 2435109 w 5945072"/>
                  <a:gd name="connsiteY75" fmla="*/ 2100635 h 4386638"/>
                  <a:gd name="connsiteX76" fmla="*/ 2492259 w 5945072"/>
                  <a:gd name="connsiteY76" fmla="*/ 2067298 h 4386638"/>
                  <a:gd name="connsiteX77" fmla="*/ 2506547 w 5945072"/>
                  <a:gd name="connsiteY77" fmla="*/ 2062535 h 4386638"/>
                  <a:gd name="connsiteX78" fmla="*/ 2530359 w 5945072"/>
                  <a:gd name="connsiteY78" fmla="*/ 2048248 h 4386638"/>
                  <a:gd name="connsiteX79" fmla="*/ 2568459 w 5945072"/>
                  <a:gd name="connsiteY79" fmla="*/ 2029198 h 4386638"/>
                  <a:gd name="connsiteX80" fmla="*/ 2601797 w 5945072"/>
                  <a:gd name="connsiteY80" fmla="*/ 2014910 h 4386638"/>
                  <a:gd name="connsiteX81" fmla="*/ 2663709 w 5945072"/>
                  <a:gd name="connsiteY81" fmla="*/ 1976810 h 4386638"/>
                  <a:gd name="connsiteX82" fmla="*/ 2701809 w 5945072"/>
                  <a:gd name="connsiteY82" fmla="*/ 1962523 h 4386638"/>
                  <a:gd name="connsiteX83" fmla="*/ 2744672 w 5945072"/>
                  <a:gd name="connsiteY83" fmla="*/ 1943473 h 4386638"/>
                  <a:gd name="connsiteX84" fmla="*/ 2768484 w 5945072"/>
                  <a:gd name="connsiteY84" fmla="*/ 1938710 h 4386638"/>
                  <a:gd name="connsiteX85" fmla="*/ 2797059 w 5945072"/>
                  <a:gd name="connsiteY85" fmla="*/ 1929185 h 4386638"/>
                  <a:gd name="connsiteX86" fmla="*/ 2844684 w 5945072"/>
                  <a:gd name="connsiteY86" fmla="*/ 1919660 h 4386638"/>
                  <a:gd name="connsiteX87" fmla="*/ 2882784 w 5945072"/>
                  <a:gd name="connsiteY87" fmla="*/ 1910135 h 4386638"/>
                  <a:gd name="connsiteX88" fmla="*/ 2930409 w 5945072"/>
                  <a:gd name="connsiteY88" fmla="*/ 1900610 h 4386638"/>
                  <a:gd name="connsiteX89" fmla="*/ 2944697 w 5945072"/>
                  <a:gd name="connsiteY89" fmla="*/ 1895848 h 4386638"/>
                  <a:gd name="connsiteX90" fmla="*/ 2997084 w 5945072"/>
                  <a:gd name="connsiteY90" fmla="*/ 1881560 h 4386638"/>
                  <a:gd name="connsiteX91" fmla="*/ 3044709 w 5945072"/>
                  <a:gd name="connsiteY91" fmla="*/ 1848223 h 4386638"/>
                  <a:gd name="connsiteX92" fmla="*/ 3078047 w 5945072"/>
                  <a:gd name="connsiteY92" fmla="*/ 1829173 h 4386638"/>
                  <a:gd name="connsiteX93" fmla="*/ 3120909 w 5945072"/>
                  <a:gd name="connsiteY93" fmla="*/ 1786310 h 4386638"/>
                  <a:gd name="connsiteX94" fmla="*/ 3159009 w 5945072"/>
                  <a:gd name="connsiteY94" fmla="*/ 1752973 h 4386638"/>
                  <a:gd name="connsiteX95" fmla="*/ 3187584 w 5945072"/>
                  <a:gd name="connsiteY95" fmla="*/ 1724398 h 4386638"/>
                  <a:gd name="connsiteX96" fmla="*/ 3201872 w 5945072"/>
                  <a:gd name="connsiteY96" fmla="*/ 1710110 h 4386638"/>
                  <a:gd name="connsiteX97" fmla="*/ 3216159 w 5945072"/>
                  <a:gd name="connsiteY97" fmla="*/ 1705348 h 4386638"/>
                  <a:gd name="connsiteX98" fmla="*/ 3263784 w 5945072"/>
                  <a:gd name="connsiteY98" fmla="*/ 1667248 h 4386638"/>
                  <a:gd name="connsiteX99" fmla="*/ 3306647 w 5945072"/>
                  <a:gd name="connsiteY99" fmla="*/ 1614860 h 4386638"/>
                  <a:gd name="connsiteX100" fmla="*/ 3339984 w 5945072"/>
                  <a:gd name="connsiteY100" fmla="*/ 1586285 h 4386638"/>
                  <a:gd name="connsiteX101" fmla="*/ 3354272 w 5945072"/>
                  <a:gd name="connsiteY101" fmla="*/ 1567235 h 4386638"/>
                  <a:gd name="connsiteX102" fmla="*/ 3420947 w 5945072"/>
                  <a:gd name="connsiteY102" fmla="*/ 1510085 h 4386638"/>
                  <a:gd name="connsiteX103" fmla="*/ 3430472 w 5945072"/>
                  <a:gd name="connsiteY103" fmla="*/ 1495798 h 4386638"/>
                  <a:gd name="connsiteX104" fmla="*/ 3468572 w 5945072"/>
                  <a:gd name="connsiteY104" fmla="*/ 1462460 h 4386638"/>
                  <a:gd name="connsiteX105" fmla="*/ 3487622 w 5945072"/>
                  <a:gd name="connsiteY105" fmla="*/ 1452935 h 4386638"/>
                  <a:gd name="connsiteX106" fmla="*/ 3511434 w 5945072"/>
                  <a:gd name="connsiteY106" fmla="*/ 1429123 h 4386638"/>
                  <a:gd name="connsiteX107" fmla="*/ 3525722 w 5945072"/>
                  <a:gd name="connsiteY107" fmla="*/ 1414835 h 4386638"/>
                  <a:gd name="connsiteX108" fmla="*/ 3587634 w 5945072"/>
                  <a:gd name="connsiteY108" fmla="*/ 1357685 h 4386638"/>
                  <a:gd name="connsiteX109" fmla="*/ 3611447 w 5945072"/>
                  <a:gd name="connsiteY109" fmla="*/ 1329110 h 4386638"/>
                  <a:gd name="connsiteX110" fmla="*/ 3630497 w 5945072"/>
                  <a:gd name="connsiteY110" fmla="*/ 1300535 h 4386638"/>
                  <a:gd name="connsiteX111" fmla="*/ 3644784 w 5945072"/>
                  <a:gd name="connsiteY111" fmla="*/ 1295773 h 4386638"/>
                  <a:gd name="connsiteX112" fmla="*/ 3716222 w 5945072"/>
                  <a:gd name="connsiteY112" fmla="*/ 1205285 h 4386638"/>
                  <a:gd name="connsiteX113" fmla="*/ 3735272 w 5945072"/>
                  <a:gd name="connsiteY113" fmla="*/ 1186235 h 4386638"/>
                  <a:gd name="connsiteX114" fmla="*/ 3787659 w 5945072"/>
                  <a:gd name="connsiteY114" fmla="*/ 1148135 h 4386638"/>
                  <a:gd name="connsiteX115" fmla="*/ 3806709 w 5945072"/>
                  <a:gd name="connsiteY115" fmla="*/ 1138610 h 4386638"/>
                  <a:gd name="connsiteX116" fmla="*/ 3835284 w 5945072"/>
                  <a:gd name="connsiteY116" fmla="*/ 1114798 h 4386638"/>
                  <a:gd name="connsiteX117" fmla="*/ 3868622 w 5945072"/>
                  <a:gd name="connsiteY117" fmla="*/ 1100510 h 4386638"/>
                  <a:gd name="connsiteX118" fmla="*/ 3911484 w 5945072"/>
                  <a:gd name="connsiteY118" fmla="*/ 1071935 h 4386638"/>
                  <a:gd name="connsiteX119" fmla="*/ 3925772 w 5945072"/>
                  <a:gd name="connsiteY119" fmla="*/ 1062410 h 4386638"/>
                  <a:gd name="connsiteX120" fmla="*/ 3944822 w 5945072"/>
                  <a:gd name="connsiteY120" fmla="*/ 1057648 h 4386638"/>
                  <a:gd name="connsiteX121" fmla="*/ 4021022 w 5945072"/>
                  <a:gd name="connsiteY121" fmla="*/ 1033835 h 4386638"/>
                  <a:gd name="connsiteX122" fmla="*/ 4068647 w 5945072"/>
                  <a:gd name="connsiteY122" fmla="*/ 1014785 h 4386638"/>
                  <a:gd name="connsiteX123" fmla="*/ 4101984 w 5945072"/>
                  <a:gd name="connsiteY123" fmla="*/ 1005260 h 4386638"/>
                  <a:gd name="connsiteX124" fmla="*/ 4140084 w 5945072"/>
                  <a:gd name="connsiteY124" fmla="*/ 1000498 h 4386638"/>
                  <a:gd name="connsiteX125" fmla="*/ 4182947 w 5945072"/>
                  <a:gd name="connsiteY125" fmla="*/ 990973 h 4386638"/>
                  <a:gd name="connsiteX126" fmla="*/ 4225809 w 5945072"/>
                  <a:gd name="connsiteY126" fmla="*/ 971923 h 4386638"/>
                  <a:gd name="connsiteX127" fmla="*/ 4263909 w 5945072"/>
                  <a:gd name="connsiteY127" fmla="*/ 962398 h 4386638"/>
                  <a:gd name="connsiteX128" fmla="*/ 4278197 w 5945072"/>
                  <a:gd name="connsiteY128" fmla="*/ 952873 h 4386638"/>
                  <a:gd name="connsiteX129" fmla="*/ 4316297 w 5945072"/>
                  <a:gd name="connsiteY129" fmla="*/ 938585 h 4386638"/>
                  <a:gd name="connsiteX130" fmla="*/ 4335347 w 5945072"/>
                  <a:gd name="connsiteY130" fmla="*/ 924298 h 4386638"/>
                  <a:gd name="connsiteX131" fmla="*/ 4368684 w 5945072"/>
                  <a:gd name="connsiteY131" fmla="*/ 895723 h 4386638"/>
                  <a:gd name="connsiteX132" fmla="*/ 4378209 w 5945072"/>
                  <a:gd name="connsiteY132" fmla="*/ 876673 h 4386638"/>
                  <a:gd name="connsiteX133" fmla="*/ 4397259 w 5945072"/>
                  <a:gd name="connsiteY133" fmla="*/ 857623 h 4386638"/>
                  <a:gd name="connsiteX134" fmla="*/ 4421072 w 5945072"/>
                  <a:gd name="connsiteY134" fmla="*/ 809998 h 4386638"/>
                  <a:gd name="connsiteX135" fmla="*/ 4435359 w 5945072"/>
                  <a:gd name="connsiteY135" fmla="*/ 786185 h 4386638"/>
                  <a:gd name="connsiteX136" fmla="*/ 4449647 w 5945072"/>
                  <a:gd name="connsiteY136" fmla="*/ 695698 h 4386638"/>
                  <a:gd name="connsiteX137" fmla="*/ 4459172 w 5945072"/>
                  <a:gd name="connsiteY137" fmla="*/ 581398 h 4386638"/>
                  <a:gd name="connsiteX138" fmla="*/ 4468697 w 5945072"/>
                  <a:gd name="connsiteY138" fmla="*/ 543298 h 4386638"/>
                  <a:gd name="connsiteX139" fmla="*/ 4473459 w 5945072"/>
                  <a:gd name="connsiteY139" fmla="*/ 500435 h 4386638"/>
                  <a:gd name="connsiteX140" fmla="*/ 4482984 w 5945072"/>
                  <a:gd name="connsiteY140" fmla="*/ 424235 h 4386638"/>
                  <a:gd name="connsiteX141" fmla="*/ 4487747 w 5945072"/>
                  <a:gd name="connsiteY141" fmla="*/ 381373 h 4386638"/>
                  <a:gd name="connsiteX142" fmla="*/ 4502034 w 5945072"/>
                  <a:gd name="connsiteY142" fmla="*/ 271835 h 4386638"/>
                  <a:gd name="connsiteX143" fmla="*/ 4506797 w 5945072"/>
                  <a:gd name="connsiteY143" fmla="*/ 233735 h 4386638"/>
                  <a:gd name="connsiteX144" fmla="*/ 4516322 w 5945072"/>
                  <a:gd name="connsiteY144" fmla="*/ 190873 h 4386638"/>
                  <a:gd name="connsiteX145" fmla="*/ 4521084 w 5945072"/>
                  <a:gd name="connsiteY145" fmla="*/ 152773 h 4386638"/>
                  <a:gd name="connsiteX146" fmla="*/ 4530609 w 5945072"/>
                  <a:gd name="connsiteY146" fmla="*/ 119435 h 4386638"/>
                  <a:gd name="connsiteX147" fmla="*/ 4535372 w 5945072"/>
                  <a:gd name="connsiteY147" fmla="*/ 95623 h 4386638"/>
                  <a:gd name="connsiteX148" fmla="*/ 4544897 w 5945072"/>
                  <a:gd name="connsiteY148" fmla="*/ 76573 h 4386638"/>
                  <a:gd name="connsiteX149" fmla="*/ 4554422 w 5945072"/>
                  <a:gd name="connsiteY149" fmla="*/ 52760 h 4386638"/>
                  <a:gd name="connsiteX150" fmla="*/ 4592522 w 5945072"/>
                  <a:gd name="connsiteY150" fmla="*/ 14660 h 4386638"/>
                  <a:gd name="connsiteX151" fmla="*/ 4611572 w 5945072"/>
                  <a:gd name="connsiteY151" fmla="*/ 9898 h 4386638"/>
                  <a:gd name="connsiteX152" fmla="*/ 4630622 w 5945072"/>
                  <a:gd name="connsiteY152" fmla="*/ 373 h 4386638"/>
                  <a:gd name="connsiteX153" fmla="*/ 4754447 w 5945072"/>
                  <a:gd name="connsiteY153" fmla="*/ 14660 h 4386638"/>
                  <a:gd name="connsiteX154" fmla="*/ 4792547 w 5945072"/>
                  <a:gd name="connsiteY154" fmla="*/ 28948 h 4386638"/>
                  <a:gd name="connsiteX155" fmla="*/ 4840172 w 5945072"/>
                  <a:gd name="connsiteY155" fmla="*/ 52760 h 4386638"/>
                  <a:gd name="connsiteX156" fmla="*/ 4878272 w 5945072"/>
                  <a:gd name="connsiteY156" fmla="*/ 86098 h 4386638"/>
                  <a:gd name="connsiteX157" fmla="*/ 4921134 w 5945072"/>
                  <a:gd name="connsiteY157" fmla="*/ 133723 h 4386638"/>
                  <a:gd name="connsiteX158" fmla="*/ 4968759 w 5945072"/>
                  <a:gd name="connsiteY158" fmla="*/ 200398 h 4386638"/>
                  <a:gd name="connsiteX159" fmla="*/ 4987809 w 5945072"/>
                  <a:gd name="connsiteY159" fmla="*/ 228973 h 4386638"/>
                  <a:gd name="connsiteX160" fmla="*/ 5006859 w 5945072"/>
                  <a:gd name="connsiteY160" fmla="*/ 252785 h 4386638"/>
                  <a:gd name="connsiteX161" fmla="*/ 5021147 w 5945072"/>
                  <a:gd name="connsiteY161" fmla="*/ 276598 h 4386638"/>
                  <a:gd name="connsiteX162" fmla="*/ 5040197 w 5945072"/>
                  <a:gd name="connsiteY162" fmla="*/ 300410 h 4386638"/>
                  <a:gd name="connsiteX163" fmla="*/ 5059247 w 5945072"/>
                  <a:gd name="connsiteY163" fmla="*/ 328985 h 4386638"/>
                  <a:gd name="connsiteX164" fmla="*/ 5078297 w 5945072"/>
                  <a:gd name="connsiteY164" fmla="*/ 362323 h 4386638"/>
                  <a:gd name="connsiteX165" fmla="*/ 5135447 w 5945072"/>
                  <a:gd name="connsiteY165" fmla="*/ 409948 h 4386638"/>
                  <a:gd name="connsiteX166" fmla="*/ 5154497 w 5945072"/>
                  <a:gd name="connsiteY166" fmla="*/ 419473 h 4386638"/>
                  <a:gd name="connsiteX167" fmla="*/ 5183072 w 5945072"/>
                  <a:gd name="connsiteY167" fmla="*/ 428998 h 4386638"/>
                  <a:gd name="connsiteX168" fmla="*/ 5264034 w 5945072"/>
                  <a:gd name="connsiteY168" fmla="*/ 471860 h 4386638"/>
                  <a:gd name="connsiteX169" fmla="*/ 5297372 w 5945072"/>
                  <a:gd name="connsiteY169" fmla="*/ 481385 h 4386638"/>
                  <a:gd name="connsiteX170" fmla="*/ 5311659 w 5945072"/>
                  <a:gd name="connsiteY170" fmla="*/ 486148 h 4386638"/>
                  <a:gd name="connsiteX171" fmla="*/ 5368809 w 5945072"/>
                  <a:gd name="connsiteY171" fmla="*/ 514723 h 4386638"/>
                  <a:gd name="connsiteX172" fmla="*/ 5397384 w 5945072"/>
                  <a:gd name="connsiteY172" fmla="*/ 529010 h 4386638"/>
                  <a:gd name="connsiteX173" fmla="*/ 5445009 w 5945072"/>
                  <a:gd name="connsiteY173" fmla="*/ 548060 h 4386638"/>
                  <a:gd name="connsiteX174" fmla="*/ 5478347 w 5945072"/>
                  <a:gd name="connsiteY174" fmla="*/ 571873 h 4386638"/>
                  <a:gd name="connsiteX175" fmla="*/ 5506922 w 5945072"/>
                  <a:gd name="connsiteY175" fmla="*/ 586160 h 4386638"/>
                  <a:gd name="connsiteX176" fmla="*/ 5530734 w 5945072"/>
                  <a:gd name="connsiteY176" fmla="*/ 605210 h 4386638"/>
                  <a:gd name="connsiteX177" fmla="*/ 5554547 w 5945072"/>
                  <a:gd name="connsiteY177" fmla="*/ 619498 h 4386638"/>
                  <a:gd name="connsiteX178" fmla="*/ 5597409 w 5945072"/>
                  <a:gd name="connsiteY178" fmla="*/ 652835 h 4386638"/>
                  <a:gd name="connsiteX179" fmla="*/ 5625984 w 5945072"/>
                  <a:gd name="connsiteY179" fmla="*/ 671885 h 4386638"/>
                  <a:gd name="connsiteX180" fmla="*/ 5659322 w 5945072"/>
                  <a:gd name="connsiteY180" fmla="*/ 714748 h 4386638"/>
                  <a:gd name="connsiteX181" fmla="*/ 5692659 w 5945072"/>
                  <a:gd name="connsiteY181" fmla="*/ 743323 h 4386638"/>
                  <a:gd name="connsiteX182" fmla="*/ 5721234 w 5945072"/>
                  <a:gd name="connsiteY182" fmla="*/ 786185 h 4386638"/>
                  <a:gd name="connsiteX183" fmla="*/ 5759334 w 5945072"/>
                  <a:gd name="connsiteY183" fmla="*/ 867148 h 4386638"/>
                  <a:gd name="connsiteX184" fmla="*/ 5778384 w 5945072"/>
                  <a:gd name="connsiteY184" fmla="*/ 957635 h 4386638"/>
                  <a:gd name="connsiteX185" fmla="*/ 5792672 w 5945072"/>
                  <a:gd name="connsiteY185" fmla="*/ 1000498 h 4386638"/>
                  <a:gd name="connsiteX186" fmla="*/ 5811722 w 5945072"/>
                  <a:gd name="connsiteY186" fmla="*/ 1081460 h 4386638"/>
                  <a:gd name="connsiteX187" fmla="*/ 5826009 w 5945072"/>
                  <a:gd name="connsiteY187" fmla="*/ 1124323 h 4386638"/>
                  <a:gd name="connsiteX188" fmla="*/ 5835534 w 5945072"/>
                  <a:gd name="connsiteY188" fmla="*/ 1157660 h 4386638"/>
                  <a:gd name="connsiteX189" fmla="*/ 5845059 w 5945072"/>
                  <a:gd name="connsiteY189" fmla="*/ 1181473 h 4386638"/>
                  <a:gd name="connsiteX190" fmla="*/ 5868872 w 5945072"/>
                  <a:gd name="connsiteY190" fmla="*/ 1248148 h 4386638"/>
                  <a:gd name="connsiteX191" fmla="*/ 5887922 w 5945072"/>
                  <a:gd name="connsiteY191" fmla="*/ 1295773 h 4386638"/>
                  <a:gd name="connsiteX192" fmla="*/ 5892684 w 5945072"/>
                  <a:gd name="connsiteY192" fmla="*/ 1329110 h 4386638"/>
                  <a:gd name="connsiteX193" fmla="*/ 5906972 w 5945072"/>
                  <a:gd name="connsiteY193" fmla="*/ 1362448 h 4386638"/>
                  <a:gd name="connsiteX194" fmla="*/ 5921259 w 5945072"/>
                  <a:gd name="connsiteY194" fmla="*/ 1471985 h 4386638"/>
                  <a:gd name="connsiteX195" fmla="*/ 5926022 w 5945072"/>
                  <a:gd name="connsiteY195" fmla="*/ 1505323 h 4386638"/>
                  <a:gd name="connsiteX196" fmla="*/ 5930784 w 5945072"/>
                  <a:gd name="connsiteY196" fmla="*/ 1529135 h 4386638"/>
                  <a:gd name="connsiteX197" fmla="*/ 5935547 w 5945072"/>
                  <a:gd name="connsiteY197" fmla="*/ 1610098 h 4386638"/>
                  <a:gd name="connsiteX198" fmla="*/ 5945072 w 5945072"/>
                  <a:gd name="connsiteY198" fmla="*/ 1705348 h 4386638"/>
                  <a:gd name="connsiteX199" fmla="*/ 5940309 w 5945072"/>
                  <a:gd name="connsiteY199" fmla="*/ 1948235 h 4386638"/>
                  <a:gd name="connsiteX200" fmla="*/ 5916497 w 5945072"/>
                  <a:gd name="connsiteY200" fmla="*/ 2029198 h 4386638"/>
                  <a:gd name="connsiteX201" fmla="*/ 5906972 w 5945072"/>
                  <a:gd name="connsiteY201" fmla="*/ 2053010 h 4386638"/>
                  <a:gd name="connsiteX202" fmla="*/ 5868872 w 5945072"/>
                  <a:gd name="connsiteY202" fmla="*/ 2076823 h 4386638"/>
                  <a:gd name="connsiteX203" fmla="*/ 5759334 w 5945072"/>
                  <a:gd name="connsiteY203" fmla="*/ 2067298 h 4386638"/>
                  <a:gd name="connsiteX204" fmla="*/ 5697422 w 5945072"/>
                  <a:gd name="connsiteY204" fmla="*/ 2048248 h 4386638"/>
                  <a:gd name="connsiteX205" fmla="*/ 5659322 w 5945072"/>
                  <a:gd name="connsiteY205" fmla="*/ 2038723 h 4386638"/>
                  <a:gd name="connsiteX206" fmla="*/ 5635509 w 5945072"/>
                  <a:gd name="connsiteY206" fmla="*/ 2029198 h 4386638"/>
                  <a:gd name="connsiteX207" fmla="*/ 5616459 w 5945072"/>
                  <a:gd name="connsiteY207" fmla="*/ 2024435 h 4386638"/>
                  <a:gd name="connsiteX208" fmla="*/ 5592647 w 5945072"/>
                  <a:gd name="connsiteY208" fmla="*/ 2014910 h 4386638"/>
                  <a:gd name="connsiteX209" fmla="*/ 5559309 w 5945072"/>
                  <a:gd name="connsiteY209" fmla="*/ 2010148 h 4386638"/>
                  <a:gd name="connsiteX210" fmla="*/ 5530734 w 5945072"/>
                  <a:gd name="connsiteY210" fmla="*/ 2000623 h 4386638"/>
                  <a:gd name="connsiteX211" fmla="*/ 5511684 w 5945072"/>
                  <a:gd name="connsiteY211" fmla="*/ 1995860 h 4386638"/>
                  <a:gd name="connsiteX212" fmla="*/ 5487872 w 5945072"/>
                  <a:gd name="connsiteY212" fmla="*/ 1986335 h 4386638"/>
                  <a:gd name="connsiteX213" fmla="*/ 5459297 w 5945072"/>
                  <a:gd name="connsiteY213" fmla="*/ 1976810 h 4386638"/>
                  <a:gd name="connsiteX214" fmla="*/ 5425959 w 5945072"/>
                  <a:gd name="connsiteY214" fmla="*/ 1962523 h 4386638"/>
                  <a:gd name="connsiteX215" fmla="*/ 5421197 w 5945072"/>
                  <a:gd name="connsiteY215" fmla="*/ 1948235 h 4386638"/>
                  <a:gd name="connsiteX216" fmla="*/ 5383097 w 5945072"/>
                  <a:gd name="connsiteY216" fmla="*/ 1924423 h 4386638"/>
                  <a:gd name="connsiteX217" fmla="*/ 5340234 w 5945072"/>
                  <a:gd name="connsiteY217" fmla="*/ 1900610 h 4386638"/>
                  <a:gd name="connsiteX218" fmla="*/ 5273559 w 5945072"/>
                  <a:gd name="connsiteY218" fmla="*/ 1824410 h 4386638"/>
                  <a:gd name="connsiteX219" fmla="*/ 5249747 w 5945072"/>
                  <a:gd name="connsiteY219" fmla="*/ 1805360 h 4386638"/>
                  <a:gd name="connsiteX220" fmla="*/ 5225934 w 5945072"/>
                  <a:gd name="connsiteY220" fmla="*/ 1800598 h 4386638"/>
                  <a:gd name="connsiteX221" fmla="*/ 5154497 w 5945072"/>
                  <a:gd name="connsiteY221" fmla="*/ 1762498 h 4386638"/>
                  <a:gd name="connsiteX222" fmla="*/ 5006859 w 5945072"/>
                  <a:gd name="connsiteY222" fmla="*/ 1719635 h 4386638"/>
                  <a:gd name="connsiteX223" fmla="*/ 4978284 w 5945072"/>
                  <a:gd name="connsiteY223" fmla="*/ 1714873 h 4386638"/>
                  <a:gd name="connsiteX224" fmla="*/ 4954472 w 5945072"/>
                  <a:gd name="connsiteY224" fmla="*/ 1710110 h 4386638"/>
                  <a:gd name="connsiteX225" fmla="*/ 4735397 w 5945072"/>
                  <a:gd name="connsiteY225" fmla="*/ 1700585 h 4386638"/>
                  <a:gd name="connsiteX226" fmla="*/ 4625859 w 5945072"/>
                  <a:gd name="connsiteY226" fmla="*/ 1714873 h 4386638"/>
                  <a:gd name="connsiteX227" fmla="*/ 4578234 w 5945072"/>
                  <a:gd name="connsiteY227" fmla="*/ 1743448 h 4386638"/>
                  <a:gd name="connsiteX228" fmla="*/ 4563947 w 5945072"/>
                  <a:gd name="connsiteY228" fmla="*/ 1748210 h 4386638"/>
                  <a:gd name="connsiteX229" fmla="*/ 4521084 w 5945072"/>
                  <a:gd name="connsiteY229" fmla="*/ 1800598 h 4386638"/>
                  <a:gd name="connsiteX230" fmla="*/ 4497272 w 5945072"/>
                  <a:gd name="connsiteY230" fmla="*/ 1833935 h 4386638"/>
                  <a:gd name="connsiteX231" fmla="*/ 4473459 w 5945072"/>
                  <a:gd name="connsiteY231" fmla="*/ 1857748 h 4386638"/>
                  <a:gd name="connsiteX232" fmla="*/ 4454409 w 5945072"/>
                  <a:gd name="connsiteY232" fmla="*/ 1881560 h 4386638"/>
                  <a:gd name="connsiteX233" fmla="*/ 4411547 w 5945072"/>
                  <a:gd name="connsiteY233" fmla="*/ 1924423 h 4386638"/>
                  <a:gd name="connsiteX234" fmla="*/ 4354397 w 5945072"/>
                  <a:gd name="connsiteY234" fmla="*/ 1972048 h 4386638"/>
                  <a:gd name="connsiteX235" fmla="*/ 4335347 w 5945072"/>
                  <a:gd name="connsiteY235" fmla="*/ 1981573 h 4386638"/>
                  <a:gd name="connsiteX236" fmla="*/ 4278197 w 5945072"/>
                  <a:gd name="connsiteY236" fmla="*/ 2014910 h 4386638"/>
                  <a:gd name="connsiteX237" fmla="*/ 4263909 w 5945072"/>
                  <a:gd name="connsiteY237" fmla="*/ 2019673 h 4386638"/>
                  <a:gd name="connsiteX238" fmla="*/ 4249622 w 5945072"/>
                  <a:gd name="connsiteY238" fmla="*/ 2029198 h 4386638"/>
                  <a:gd name="connsiteX239" fmla="*/ 4173422 w 5945072"/>
                  <a:gd name="connsiteY239" fmla="*/ 2038723 h 4386638"/>
                  <a:gd name="connsiteX240" fmla="*/ 4116272 w 5945072"/>
                  <a:gd name="connsiteY240" fmla="*/ 2048248 h 4386638"/>
                  <a:gd name="connsiteX241" fmla="*/ 4087697 w 5945072"/>
                  <a:gd name="connsiteY241" fmla="*/ 2053010 h 4386638"/>
                  <a:gd name="connsiteX242" fmla="*/ 4073409 w 5945072"/>
                  <a:gd name="connsiteY242" fmla="*/ 2057773 h 4386638"/>
                  <a:gd name="connsiteX243" fmla="*/ 4054359 w 5945072"/>
                  <a:gd name="connsiteY243" fmla="*/ 2062535 h 4386638"/>
                  <a:gd name="connsiteX244" fmla="*/ 4030547 w 5945072"/>
                  <a:gd name="connsiteY244" fmla="*/ 2072060 h 4386638"/>
                  <a:gd name="connsiteX245" fmla="*/ 3982922 w 5945072"/>
                  <a:gd name="connsiteY245" fmla="*/ 2081585 h 4386638"/>
                  <a:gd name="connsiteX246" fmla="*/ 3959109 w 5945072"/>
                  <a:gd name="connsiteY246" fmla="*/ 2091110 h 4386638"/>
                  <a:gd name="connsiteX247" fmla="*/ 3906722 w 5945072"/>
                  <a:gd name="connsiteY247" fmla="*/ 2105398 h 4386638"/>
                  <a:gd name="connsiteX248" fmla="*/ 3882909 w 5945072"/>
                  <a:gd name="connsiteY248" fmla="*/ 2114923 h 4386638"/>
                  <a:gd name="connsiteX249" fmla="*/ 3863859 w 5945072"/>
                  <a:gd name="connsiteY249" fmla="*/ 2129210 h 4386638"/>
                  <a:gd name="connsiteX250" fmla="*/ 3830522 w 5945072"/>
                  <a:gd name="connsiteY250" fmla="*/ 2138735 h 4386638"/>
                  <a:gd name="connsiteX251" fmla="*/ 3806709 w 5945072"/>
                  <a:gd name="connsiteY251" fmla="*/ 2153023 h 4386638"/>
                  <a:gd name="connsiteX252" fmla="*/ 3763847 w 5945072"/>
                  <a:gd name="connsiteY252" fmla="*/ 2181598 h 4386638"/>
                  <a:gd name="connsiteX253" fmla="*/ 3725747 w 5945072"/>
                  <a:gd name="connsiteY253" fmla="*/ 2200648 h 4386638"/>
                  <a:gd name="connsiteX254" fmla="*/ 3711459 w 5945072"/>
                  <a:gd name="connsiteY254" fmla="*/ 2214935 h 4386638"/>
                  <a:gd name="connsiteX255" fmla="*/ 3701934 w 5945072"/>
                  <a:gd name="connsiteY255" fmla="*/ 2229223 h 4386638"/>
                  <a:gd name="connsiteX256" fmla="*/ 3673359 w 5945072"/>
                  <a:gd name="connsiteY256" fmla="*/ 2248273 h 4386638"/>
                  <a:gd name="connsiteX257" fmla="*/ 3649547 w 5945072"/>
                  <a:gd name="connsiteY257" fmla="*/ 2267323 h 4386638"/>
                  <a:gd name="connsiteX258" fmla="*/ 3620972 w 5945072"/>
                  <a:gd name="connsiteY258" fmla="*/ 2276848 h 4386638"/>
                  <a:gd name="connsiteX259" fmla="*/ 3554297 w 5945072"/>
                  <a:gd name="connsiteY259" fmla="*/ 2305423 h 4386638"/>
                  <a:gd name="connsiteX260" fmla="*/ 3530484 w 5945072"/>
                  <a:gd name="connsiteY260" fmla="*/ 2314948 h 4386638"/>
                  <a:gd name="connsiteX261" fmla="*/ 3506672 w 5945072"/>
                  <a:gd name="connsiteY261" fmla="*/ 2329235 h 4386638"/>
                  <a:gd name="connsiteX262" fmla="*/ 3487622 w 5945072"/>
                  <a:gd name="connsiteY262" fmla="*/ 2333998 h 4386638"/>
                  <a:gd name="connsiteX263" fmla="*/ 3435234 w 5945072"/>
                  <a:gd name="connsiteY263" fmla="*/ 2357810 h 4386638"/>
                  <a:gd name="connsiteX264" fmla="*/ 3416184 w 5945072"/>
                  <a:gd name="connsiteY264" fmla="*/ 2372098 h 4386638"/>
                  <a:gd name="connsiteX265" fmla="*/ 3397134 w 5945072"/>
                  <a:gd name="connsiteY265" fmla="*/ 2381623 h 4386638"/>
                  <a:gd name="connsiteX266" fmla="*/ 3382847 w 5945072"/>
                  <a:gd name="connsiteY266" fmla="*/ 2391148 h 4386638"/>
                  <a:gd name="connsiteX267" fmla="*/ 3363797 w 5945072"/>
                  <a:gd name="connsiteY267" fmla="*/ 2395910 h 4386638"/>
                  <a:gd name="connsiteX268" fmla="*/ 3349509 w 5945072"/>
                  <a:gd name="connsiteY268" fmla="*/ 2410198 h 4386638"/>
                  <a:gd name="connsiteX269" fmla="*/ 3306647 w 5945072"/>
                  <a:gd name="connsiteY269" fmla="*/ 2429248 h 4386638"/>
                  <a:gd name="connsiteX270" fmla="*/ 3273309 w 5945072"/>
                  <a:gd name="connsiteY270" fmla="*/ 2448298 h 4386638"/>
                  <a:gd name="connsiteX271" fmla="*/ 3201872 w 5945072"/>
                  <a:gd name="connsiteY271" fmla="*/ 2481635 h 4386638"/>
                  <a:gd name="connsiteX272" fmla="*/ 3154247 w 5945072"/>
                  <a:gd name="connsiteY272" fmla="*/ 2495923 h 4386638"/>
                  <a:gd name="connsiteX273" fmla="*/ 3125672 w 5945072"/>
                  <a:gd name="connsiteY273" fmla="*/ 2510210 h 4386638"/>
                  <a:gd name="connsiteX274" fmla="*/ 3092334 w 5945072"/>
                  <a:gd name="connsiteY274" fmla="*/ 2524498 h 4386638"/>
                  <a:gd name="connsiteX275" fmla="*/ 3063759 w 5945072"/>
                  <a:gd name="connsiteY275" fmla="*/ 2538785 h 4386638"/>
                  <a:gd name="connsiteX276" fmla="*/ 3030422 w 5945072"/>
                  <a:gd name="connsiteY276" fmla="*/ 2553073 h 4386638"/>
                  <a:gd name="connsiteX277" fmla="*/ 2997084 w 5945072"/>
                  <a:gd name="connsiteY277" fmla="*/ 2581648 h 4386638"/>
                  <a:gd name="connsiteX278" fmla="*/ 2978034 w 5945072"/>
                  <a:gd name="connsiteY278" fmla="*/ 2591173 h 4386638"/>
                  <a:gd name="connsiteX279" fmla="*/ 2958984 w 5945072"/>
                  <a:gd name="connsiteY279" fmla="*/ 2605460 h 4386638"/>
                  <a:gd name="connsiteX280" fmla="*/ 2939934 w 5945072"/>
                  <a:gd name="connsiteY280" fmla="*/ 2614985 h 4386638"/>
                  <a:gd name="connsiteX281" fmla="*/ 2920884 w 5945072"/>
                  <a:gd name="connsiteY281" fmla="*/ 2634035 h 4386638"/>
                  <a:gd name="connsiteX282" fmla="*/ 2892309 w 5945072"/>
                  <a:gd name="connsiteY282" fmla="*/ 2653085 h 4386638"/>
                  <a:gd name="connsiteX283" fmla="*/ 2863734 w 5945072"/>
                  <a:gd name="connsiteY283" fmla="*/ 2681660 h 4386638"/>
                  <a:gd name="connsiteX284" fmla="*/ 2778009 w 5945072"/>
                  <a:gd name="connsiteY284" fmla="*/ 2743573 h 4386638"/>
                  <a:gd name="connsiteX285" fmla="*/ 2763722 w 5945072"/>
                  <a:gd name="connsiteY285" fmla="*/ 2762623 h 4386638"/>
                  <a:gd name="connsiteX286" fmla="*/ 2725622 w 5945072"/>
                  <a:gd name="connsiteY286" fmla="*/ 2786435 h 4386638"/>
                  <a:gd name="connsiteX287" fmla="*/ 2706572 w 5945072"/>
                  <a:gd name="connsiteY287" fmla="*/ 2800723 h 4386638"/>
                  <a:gd name="connsiteX288" fmla="*/ 2654184 w 5945072"/>
                  <a:gd name="connsiteY288" fmla="*/ 2843585 h 4386638"/>
                  <a:gd name="connsiteX289" fmla="*/ 2630372 w 5945072"/>
                  <a:gd name="connsiteY289" fmla="*/ 2853110 h 4386638"/>
                  <a:gd name="connsiteX290" fmla="*/ 2563697 w 5945072"/>
                  <a:gd name="connsiteY290" fmla="*/ 2900735 h 4386638"/>
                  <a:gd name="connsiteX291" fmla="*/ 2539884 w 5945072"/>
                  <a:gd name="connsiteY291" fmla="*/ 2905498 h 4386638"/>
                  <a:gd name="connsiteX292" fmla="*/ 2487497 w 5945072"/>
                  <a:gd name="connsiteY292" fmla="*/ 2924548 h 4386638"/>
                  <a:gd name="connsiteX293" fmla="*/ 2425584 w 5945072"/>
                  <a:gd name="connsiteY293" fmla="*/ 2934073 h 4386638"/>
                  <a:gd name="connsiteX294" fmla="*/ 2316047 w 5945072"/>
                  <a:gd name="connsiteY294" fmla="*/ 2943598 h 4386638"/>
                  <a:gd name="connsiteX295" fmla="*/ 2263659 w 5945072"/>
                  <a:gd name="connsiteY295" fmla="*/ 2957885 h 4386638"/>
                  <a:gd name="connsiteX296" fmla="*/ 2211272 w 5945072"/>
                  <a:gd name="connsiteY296" fmla="*/ 2967410 h 4386638"/>
                  <a:gd name="connsiteX297" fmla="*/ 2154122 w 5945072"/>
                  <a:gd name="connsiteY297" fmla="*/ 2986460 h 4386638"/>
                  <a:gd name="connsiteX298" fmla="*/ 2111259 w 5945072"/>
                  <a:gd name="connsiteY298" fmla="*/ 2995985 h 4386638"/>
                  <a:gd name="connsiteX299" fmla="*/ 2054109 w 5945072"/>
                  <a:gd name="connsiteY299" fmla="*/ 3005510 h 4386638"/>
                  <a:gd name="connsiteX300" fmla="*/ 2025534 w 5945072"/>
                  <a:gd name="connsiteY300" fmla="*/ 3015035 h 4386638"/>
                  <a:gd name="connsiteX301" fmla="*/ 1977909 w 5945072"/>
                  <a:gd name="connsiteY301" fmla="*/ 3024560 h 4386638"/>
                  <a:gd name="connsiteX302" fmla="*/ 1954097 w 5945072"/>
                  <a:gd name="connsiteY302" fmla="*/ 3034085 h 4386638"/>
                  <a:gd name="connsiteX303" fmla="*/ 1935047 w 5945072"/>
                  <a:gd name="connsiteY303" fmla="*/ 3048373 h 4386638"/>
                  <a:gd name="connsiteX304" fmla="*/ 1896947 w 5945072"/>
                  <a:gd name="connsiteY304" fmla="*/ 3057898 h 4386638"/>
                  <a:gd name="connsiteX305" fmla="*/ 1830272 w 5945072"/>
                  <a:gd name="connsiteY305" fmla="*/ 3076948 h 4386638"/>
                  <a:gd name="connsiteX306" fmla="*/ 1801697 w 5945072"/>
                  <a:gd name="connsiteY306" fmla="*/ 3081710 h 4386638"/>
                  <a:gd name="connsiteX307" fmla="*/ 1754072 w 5945072"/>
                  <a:gd name="connsiteY307" fmla="*/ 3095998 h 4386638"/>
                  <a:gd name="connsiteX308" fmla="*/ 1739784 w 5945072"/>
                  <a:gd name="connsiteY308" fmla="*/ 3100760 h 4386638"/>
                  <a:gd name="connsiteX309" fmla="*/ 1715972 w 5945072"/>
                  <a:gd name="connsiteY309" fmla="*/ 3105523 h 4386638"/>
                  <a:gd name="connsiteX310" fmla="*/ 1673109 w 5945072"/>
                  <a:gd name="connsiteY310" fmla="*/ 3124573 h 4386638"/>
                  <a:gd name="connsiteX311" fmla="*/ 1654059 w 5945072"/>
                  <a:gd name="connsiteY311" fmla="*/ 3134098 h 4386638"/>
                  <a:gd name="connsiteX312" fmla="*/ 1625484 w 5945072"/>
                  <a:gd name="connsiteY312" fmla="*/ 3143623 h 4386638"/>
                  <a:gd name="connsiteX313" fmla="*/ 1587384 w 5945072"/>
                  <a:gd name="connsiteY313" fmla="*/ 3153148 h 4386638"/>
                  <a:gd name="connsiteX314" fmla="*/ 1506422 w 5945072"/>
                  <a:gd name="connsiteY314" fmla="*/ 3181723 h 4386638"/>
                  <a:gd name="connsiteX315" fmla="*/ 1411172 w 5945072"/>
                  <a:gd name="connsiteY315" fmla="*/ 3229348 h 4386638"/>
                  <a:gd name="connsiteX316" fmla="*/ 1392122 w 5945072"/>
                  <a:gd name="connsiteY316" fmla="*/ 3238873 h 4386638"/>
                  <a:gd name="connsiteX317" fmla="*/ 1373072 w 5945072"/>
                  <a:gd name="connsiteY317" fmla="*/ 3248398 h 4386638"/>
                  <a:gd name="connsiteX318" fmla="*/ 1311159 w 5945072"/>
                  <a:gd name="connsiteY318" fmla="*/ 3276973 h 4386638"/>
                  <a:gd name="connsiteX319" fmla="*/ 1292109 w 5945072"/>
                  <a:gd name="connsiteY319" fmla="*/ 3286498 h 4386638"/>
                  <a:gd name="connsiteX320" fmla="*/ 1249247 w 5945072"/>
                  <a:gd name="connsiteY320" fmla="*/ 3315073 h 4386638"/>
                  <a:gd name="connsiteX321" fmla="*/ 1225434 w 5945072"/>
                  <a:gd name="connsiteY321" fmla="*/ 3319835 h 4386638"/>
                  <a:gd name="connsiteX322" fmla="*/ 1206384 w 5945072"/>
                  <a:gd name="connsiteY322" fmla="*/ 3334123 h 4386638"/>
                  <a:gd name="connsiteX323" fmla="*/ 1120659 w 5945072"/>
                  <a:gd name="connsiteY323" fmla="*/ 3367460 h 4386638"/>
                  <a:gd name="connsiteX324" fmla="*/ 1096847 w 5945072"/>
                  <a:gd name="connsiteY324" fmla="*/ 3372223 h 4386638"/>
                  <a:gd name="connsiteX325" fmla="*/ 1082559 w 5945072"/>
                  <a:gd name="connsiteY325" fmla="*/ 3376985 h 4386638"/>
                  <a:gd name="connsiteX326" fmla="*/ 1044459 w 5945072"/>
                  <a:gd name="connsiteY326" fmla="*/ 3386510 h 4386638"/>
                  <a:gd name="connsiteX327" fmla="*/ 1025409 w 5945072"/>
                  <a:gd name="connsiteY327" fmla="*/ 3391273 h 4386638"/>
                  <a:gd name="connsiteX328" fmla="*/ 973022 w 5945072"/>
                  <a:gd name="connsiteY328" fmla="*/ 3400798 h 4386638"/>
                  <a:gd name="connsiteX329" fmla="*/ 930159 w 5945072"/>
                  <a:gd name="connsiteY329" fmla="*/ 3410323 h 4386638"/>
                  <a:gd name="connsiteX330" fmla="*/ 911109 w 5945072"/>
                  <a:gd name="connsiteY330" fmla="*/ 3415085 h 4386638"/>
                  <a:gd name="connsiteX331" fmla="*/ 887297 w 5945072"/>
                  <a:gd name="connsiteY331" fmla="*/ 3419848 h 4386638"/>
                  <a:gd name="connsiteX332" fmla="*/ 844434 w 5945072"/>
                  <a:gd name="connsiteY332" fmla="*/ 3438898 h 4386638"/>
                  <a:gd name="connsiteX333" fmla="*/ 806334 w 5945072"/>
                  <a:gd name="connsiteY333" fmla="*/ 3448423 h 4386638"/>
                  <a:gd name="connsiteX334" fmla="*/ 744422 w 5945072"/>
                  <a:gd name="connsiteY334" fmla="*/ 3486523 h 4386638"/>
                  <a:gd name="connsiteX335" fmla="*/ 692034 w 5945072"/>
                  <a:gd name="connsiteY335" fmla="*/ 3524623 h 4386638"/>
                  <a:gd name="connsiteX336" fmla="*/ 663459 w 5945072"/>
                  <a:gd name="connsiteY336" fmla="*/ 3553198 h 4386638"/>
                  <a:gd name="connsiteX337" fmla="*/ 644409 w 5945072"/>
                  <a:gd name="connsiteY337" fmla="*/ 3586535 h 4386638"/>
                  <a:gd name="connsiteX338" fmla="*/ 630122 w 5945072"/>
                  <a:gd name="connsiteY338" fmla="*/ 3600823 h 4386638"/>
                  <a:gd name="connsiteX339" fmla="*/ 620597 w 5945072"/>
                  <a:gd name="connsiteY339" fmla="*/ 3619873 h 4386638"/>
                  <a:gd name="connsiteX340" fmla="*/ 577734 w 5945072"/>
                  <a:gd name="connsiteY340" fmla="*/ 3662735 h 4386638"/>
                  <a:gd name="connsiteX341" fmla="*/ 563447 w 5945072"/>
                  <a:gd name="connsiteY341" fmla="*/ 3672260 h 4386638"/>
                  <a:gd name="connsiteX342" fmla="*/ 549159 w 5945072"/>
                  <a:gd name="connsiteY342" fmla="*/ 3691310 h 4386638"/>
                  <a:gd name="connsiteX343" fmla="*/ 530109 w 5945072"/>
                  <a:gd name="connsiteY343" fmla="*/ 3700835 h 4386638"/>
                  <a:gd name="connsiteX344" fmla="*/ 515822 w 5945072"/>
                  <a:gd name="connsiteY344" fmla="*/ 3710360 h 4386638"/>
                  <a:gd name="connsiteX345" fmla="*/ 492009 w 5945072"/>
                  <a:gd name="connsiteY345" fmla="*/ 3724648 h 4386638"/>
                  <a:gd name="connsiteX346" fmla="*/ 430097 w 5945072"/>
                  <a:gd name="connsiteY346" fmla="*/ 3762748 h 4386638"/>
                  <a:gd name="connsiteX347" fmla="*/ 396759 w 5945072"/>
                  <a:gd name="connsiteY347" fmla="*/ 3772273 h 4386638"/>
                  <a:gd name="connsiteX348" fmla="*/ 358659 w 5945072"/>
                  <a:gd name="connsiteY348" fmla="*/ 3786560 h 4386638"/>
                  <a:gd name="connsiteX349" fmla="*/ 334847 w 5945072"/>
                  <a:gd name="connsiteY349" fmla="*/ 3800848 h 4386638"/>
                  <a:gd name="connsiteX350" fmla="*/ 291984 w 5945072"/>
                  <a:gd name="connsiteY350" fmla="*/ 3805610 h 4386638"/>
                  <a:gd name="connsiteX351" fmla="*/ 239597 w 5945072"/>
                  <a:gd name="connsiteY351" fmla="*/ 3819898 h 4386638"/>
                  <a:gd name="connsiteX352" fmla="*/ 201497 w 5945072"/>
                  <a:gd name="connsiteY352" fmla="*/ 3824660 h 4386638"/>
                  <a:gd name="connsiteX353" fmla="*/ 139584 w 5945072"/>
                  <a:gd name="connsiteY353" fmla="*/ 3834185 h 4386638"/>
                  <a:gd name="connsiteX354" fmla="*/ 111009 w 5945072"/>
                  <a:gd name="connsiteY354" fmla="*/ 4386635 h 4386638"/>
                  <a:gd name="connsiteX355" fmla="*/ 1472 w 5945072"/>
                  <a:gd name="connsiteY355" fmla="*/ 4196136 h 4386638"/>
                  <a:gd name="connsiteX0" fmla="*/ 668 w 6010943"/>
                  <a:gd name="connsiteY0" fmla="*/ 4305674 h 4386643"/>
                  <a:gd name="connsiteX1" fmla="*/ 100680 w 6010943"/>
                  <a:gd name="connsiteY1" fmla="*/ 3824660 h 4386643"/>
                  <a:gd name="connsiteX2" fmla="*/ 86393 w 6010943"/>
                  <a:gd name="connsiteY2" fmla="*/ 3791323 h 4386643"/>
                  <a:gd name="connsiteX3" fmla="*/ 81630 w 6010943"/>
                  <a:gd name="connsiteY3" fmla="*/ 3719885 h 4386643"/>
                  <a:gd name="connsiteX4" fmla="*/ 76868 w 6010943"/>
                  <a:gd name="connsiteY4" fmla="*/ 3700835 h 4386643"/>
                  <a:gd name="connsiteX5" fmla="*/ 81630 w 6010943"/>
                  <a:gd name="connsiteY5" fmla="*/ 3596060 h 4386643"/>
                  <a:gd name="connsiteX6" fmla="*/ 91155 w 6010943"/>
                  <a:gd name="connsiteY6" fmla="*/ 3543673 h 4386643"/>
                  <a:gd name="connsiteX7" fmla="*/ 157830 w 6010943"/>
                  <a:gd name="connsiteY7" fmla="*/ 3457948 h 4386643"/>
                  <a:gd name="connsiteX8" fmla="*/ 176880 w 6010943"/>
                  <a:gd name="connsiteY8" fmla="*/ 3434135 h 4386643"/>
                  <a:gd name="connsiteX9" fmla="*/ 195930 w 6010943"/>
                  <a:gd name="connsiteY9" fmla="*/ 3424610 h 4386643"/>
                  <a:gd name="connsiteX10" fmla="*/ 210218 w 6010943"/>
                  <a:gd name="connsiteY10" fmla="*/ 3410323 h 4386643"/>
                  <a:gd name="connsiteX11" fmla="*/ 238793 w 6010943"/>
                  <a:gd name="connsiteY11" fmla="*/ 3391273 h 4386643"/>
                  <a:gd name="connsiteX12" fmla="*/ 300705 w 6010943"/>
                  <a:gd name="connsiteY12" fmla="*/ 3334123 h 4386643"/>
                  <a:gd name="connsiteX13" fmla="*/ 329280 w 6010943"/>
                  <a:gd name="connsiteY13" fmla="*/ 3315073 h 4386643"/>
                  <a:gd name="connsiteX14" fmla="*/ 410243 w 6010943"/>
                  <a:gd name="connsiteY14" fmla="*/ 3281735 h 4386643"/>
                  <a:gd name="connsiteX15" fmla="*/ 453105 w 6010943"/>
                  <a:gd name="connsiteY15" fmla="*/ 3262685 h 4386643"/>
                  <a:gd name="connsiteX16" fmla="*/ 491205 w 6010943"/>
                  <a:gd name="connsiteY16" fmla="*/ 3253160 h 4386643"/>
                  <a:gd name="connsiteX17" fmla="*/ 519780 w 6010943"/>
                  <a:gd name="connsiteY17" fmla="*/ 3238873 h 4386643"/>
                  <a:gd name="connsiteX18" fmla="*/ 543593 w 6010943"/>
                  <a:gd name="connsiteY18" fmla="*/ 3229348 h 4386643"/>
                  <a:gd name="connsiteX19" fmla="*/ 557880 w 6010943"/>
                  <a:gd name="connsiteY19" fmla="*/ 3224585 h 4386643"/>
                  <a:gd name="connsiteX20" fmla="*/ 572168 w 6010943"/>
                  <a:gd name="connsiteY20" fmla="*/ 3215060 h 4386643"/>
                  <a:gd name="connsiteX21" fmla="*/ 591218 w 6010943"/>
                  <a:gd name="connsiteY21" fmla="*/ 3210298 h 4386643"/>
                  <a:gd name="connsiteX22" fmla="*/ 615030 w 6010943"/>
                  <a:gd name="connsiteY22" fmla="*/ 3200773 h 4386643"/>
                  <a:gd name="connsiteX23" fmla="*/ 672180 w 6010943"/>
                  <a:gd name="connsiteY23" fmla="*/ 3172198 h 4386643"/>
                  <a:gd name="connsiteX24" fmla="*/ 700755 w 6010943"/>
                  <a:gd name="connsiteY24" fmla="*/ 3157910 h 4386643"/>
                  <a:gd name="connsiteX25" fmla="*/ 753143 w 6010943"/>
                  <a:gd name="connsiteY25" fmla="*/ 3138860 h 4386643"/>
                  <a:gd name="connsiteX26" fmla="*/ 805530 w 6010943"/>
                  <a:gd name="connsiteY26" fmla="*/ 3095998 h 4386643"/>
                  <a:gd name="connsiteX27" fmla="*/ 872205 w 6010943"/>
                  <a:gd name="connsiteY27" fmla="*/ 3053135 h 4386643"/>
                  <a:gd name="connsiteX28" fmla="*/ 891255 w 6010943"/>
                  <a:gd name="connsiteY28" fmla="*/ 3034085 h 4386643"/>
                  <a:gd name="connsiteX29" fmla="*/ 919830 w 6010943"/>
                  <a:gd name="connsiteY29" fmla="*/ 3010273 h 4386643"/>
                  <a:gd name="connsiteX30" fmla="*/ 934118 w 6010943"/>
                  <a:gd name="connsiteY30" fmla="*/ 2991223 h 4386643"/>
                  <a:gd name="connsiteX31" fmla="*/ 962693 w 6010943"/>
                  <a:gd name="connsiteY31" fmla="*/ 2972173 h 4386643"/>
                  <a:gd name="connsiteX32" fmla="*/ 1000793 w 6010943"/>
                  <a:gd name="connsiteY32" fmla="*/ 2934073 h 4386643"/>
                  <a:gd name="connsiteX33" fmla="*/ 1043655 w 6010943"/>
                  <a:gd name="connsiteY33" fmla="*/ 2919785 h 4386643"/>
                  <a:gd name="connsiteX34" fmla="*/ 1062705 w 6010943"/>
                  <a:gd name="connsiteY34" fmla="*/ 2910260 h 4386643"/>
                  <a:gd name="connsiteX35" fmla="*/ 1138905 w 6010943"/>
                  <a:gd name="connsiteY35" fmla="*/ 2895973 h 4386643"/>
                  <a:gd name="connsiteX36" fmla="*/ 1219868 w 6010943"/>
                  <a:gd name="connsiteY36" fmla="*/ 2881685 h 4386643"/>
                  <a:gd name="connsiteX37" fmla="*/ 1272255 w 6010943"/>
                  <a:gd name="connsiteY37" fmla="*/ 2862635 h 4386643"/>
                  <a:gd name="connsiteX38" fmla="*/ 1300830 w 6010943"/>
                  <a:gd name="connsiteY38" fmla="*/ 2834060 h 4386643"/>
                  <a:gd name="connsiteX39" fmla="*/ 1319880 w 6010943"/>
                  <a:gd name="connsiteY39" fmla="*/ 2815010 h 4386643"/>
                  <a:gd name="connsiteX40" fmla="*/ 1353218 w 6010943"/>
                  <a:gd name="connsiteY40" fmla="*/ 2767385 h 4386643"/>
                  <a:gd name="connsiteX41" fmla="*/ 1372268 w 6010943"/>
                  <a:gd name="connsiteY41" fmla="*/ 2753098 h 4386643"/>
                  <a:gd name="connsiteX42" fmla="*/ 1391318 w 6010943"/>
                  <a:gd name="connsiteY42" fmla="*/ 2719760 h 4386643"/>
                  <a:gd name="connsiteX43" fmla="*/ 1410368 w 6010943"/>
                  <a:gd name="connsiteY43" fmla="*/ 2691185 h 4386643"/>
                  <a:gd name="connsiteX44" fmla="*/ 1429418 w 6010943"/>
                  <a:gd name="connsiteY44" fmla="*/ 2672135 h 4386643"/>
                  <a:gd name="connsiteX45" fmla="*/ 1438943 w 6010943"/>
                  <a:gd name="connsiteY45" fmla="*/ 2657848 h 4386643"/>
                  <a:gd name="connsiteX46" fmla="*/ 1453230 w 6010943"/>
                  <a:gd name="connsiteY46" fmla="*/ 2643560 h 4386643"/>
                  <a:gd name="connsiteX47" fmla="*/ 1467518 w 6010943"/>
                  <a:gd name="connsiteY47" fmla="*/ 2624510 h 4386643"/>
                  <a:gd name="connsiteX48" fmla="*/ 1548480 w 6010943"/>
                  <a:gd name="connsiteY48" fmla="*/ 2586410 h 4386643"/>
                  <a:gd name="connsiteX49" fmla="*/ 1596105 w 6010943"/>
                  <a:gd name="connsiteY49" fmla="*/ 2557835 h 4386643"/>
                  <a:gd name="connsiteX50" fmla="*/ 1629443 w 6010943"/>
                  <a:gd name="connsiteY50" fmla="*/ 2548310 h 4386643"/>
                  <a:gd name="connsiteX51" fmla="*/ 1643730 w 6010943"/>
                  <a:gd name="connsiteY51" fmla="*/ 2538785 h 4386643"/>
                  <a:gd name="connsiteX52" fmla="*/ 1710405 w 6010943"/>
                  <a:gd name="connsiteY52" fmla="*/ 2529260 h 4386643"/>
                  <a:gd name="connsiteX53" fmla="*/ 1748505 w 6010943"/>
                  <a:gd name="connsiteY53" fmla="*/ 2514973 h 4386643"/>
                  <a:gd name="connsiteX54" fmla="*/ 1791368 w 6010943"/>
                  <a:gd name="connsiteY54" fmla="*/ 2476873 h 4386643"/>
                  <a:gd name="connsiteX55" fmla="*/ 1810418 w 6010943"/>
                  <a:gd name="connsiteY55" fmla="*/ 2467348 h 4386643"/>
                  <a:gd name="connsiteX56" fmla="*/ 1834230 w 6010943"/>
                  <a:gd name="connsiteY56" fmla="*/ 2438773 h 4386643"/>
                  <a:gd name="connsiteX57" fmla="*/ 1862805 w 6010943"/>
                  <a:gd name="connsiteY57" fmla="*/ 2400673 h 4386643"/>
                  <a:gd name="connsiteX58" fmla="*/ 1958055 w 6010943"/>
                  <a:gd name="connsiteY58" fmla="*/ 2319710 h 4386643"/>
                  <a:gd name="connsiteX59" fmla="*/ 1977105 w 6010943"/>
                  <a:gd name="connsiteY59" fmla="*/ 2314948 h 4386643"/>
                  <a:gd name="connsiteX60" fmla="*/ 1996155 w 6010943"/>
                  <a:gd name="connsiteY60" fmla="*/ 2305423 h 4386643"/>
                  <a:gd name="connsiteX61" fmla="*/ 2010443 w 6010943"/>
                  <a:gd name="connsiteY61" fmla="*/ 2295898 h 4386643"/>
                  <a:gd name="connsiteX62" fmla="*/ 2043780 w 6010943"/>
                  <a:gd name="connsiteY62" fmla="*/ 2286373 h 4386643"/>
                  <a:gd name="connsiteX63" fmla="*/ 2067593 w 6010943"/>
                  <a:gd name="connsiteY63" fmla="*/ 2276848 h 4386643"/>
                  <a:gd name="connsiteX64" fmla="*/ 2081880 w 6010943"/>
                  <a:gd name="connsiteY64" fmla="*/ 2272085 h 4386643"/>
                  <a:gd name="connsiteX65" fmla="*/ 2105693 w 6010943"/>
                  <a:gd name="connsiteY65" fmla="*/ 2262560 h 4386643"/>
                  <a:gd name="connsiteX66" fmla="*/ 2167605 w 6010943"/>
                  <a:gd name="connsiteY66" fmla="*/ 2257798 h 4386643"/>
                  <a:gd name="connsiteX67" fmla="*/ 2219993 w 6010943"/>
                  <a:gd name="connsiteY67" fmla="*/ 2248273 h 4386643"/>
                  <a:gd name="connsiteX68" fmla="*/ 2243805 w 6010943"/>
                  <a:gd name="connsiteY68" fmla="*/ 2233985 h 4386643"/>
                  <a:gd name="connsiteX69" fmla="*/ 2262855 w 6010943"/>
                  <a:gd name="connsiteY69" fmla="*/ 2229223 h 4386643"/>
                  <a:gd name="connsiteX70" fmla="*/ 2300955 w 6010943"/>
                  <a:gd name="connsiteY70" fmla="*/ 2219698 h 4386643"/>
                  <a:gd name="connsiteX71" fmla="*/ 2334293 w 6010943"/>
                  <a:gd name="connsiteY71" fmla="*/ 2200648 h 4386643"/>
                  <a:gd name="connsiteX72" fmla="*/ 2348580 w 6010943"/>
                  <a:gd name="connsiteY72" fmla="*/ 2191123 h 4386643"/>
                  <a:gd name="connsiteX73" fmla="*/ 2391443 w 6010943"/>
                  <a:gd name="connsiteY73" fmla="*/ 2176835 h 4386643"/>
                  <a:gd name="connsiteX74" fmla="*/ 2400968 w 6010943"/>
                  <a:gd name="connsiteY74" fmla="*/ 2157785 h 4386643"/>
                  <a:gd name="connsiteX75" fmla="*/ 2500980 w 6010943"/>
                  <a:gd name="connsiteY75" fmla="*/ 2100635 h 4386643"/>
                  <a:gd name="connsiteX76" fmla="*/ 2558130 w 6010943"/>
                  <a:gd name="connsiteY76" fmla="*/ 2067298 h 4386643"/>
                  <a:gd name="connsiteX77" fmla="*/ 2572418 w 6010943"/>
                  <a:gd name="connsiteY77" fmla="*/ 2062535 h 4386643"/>
                  <a:gd name="connsiteX78" fmla="*/ 2596230 w 6010943"/>
                  <a:gd name="connsiteY78" fmla="*/ 2048248 h 4386643"/>
                  <a:gd name="connsiteX79" fmla="*/ 2634330 w 6010943"/>
                  <a:gd name="connsiteY79" fmla="*/ 2029198 h 4386643"/>
                  <a:gd name="connsiteX80" fmla="*/ 2667668 w 6010943"/>
                  <a:gd name="connsiteY80" fmla="*/ 2014910 h 4386643"/>
                  <a:gd name="connsiteX81" fmla="*/ 2729580 w 6010943"/>
                  <a:gd name="connsiteY81" fmla="*/ 1976810 h 4386643"/>
                  <a:gd name="connsiteX82" fmla="*/ 2767680 w 6010943"/>
                  <a:gd name="connsiteY82" fmla="*/ 1962523 h 4386643"/>
                  <a:gd name="connsiteX83" fmla="*/ 2810543 w 6010943"/>
                  <a:gd name="connsiteY83" fmla="*/ 1943473 h 4386643"/>
                  <a:gd name="connsiteX84" fmla="*/ 2834355 w 6010943"/>
                  <a:gd name="connsiteY84" fmla="*/ 1938710 h 4386643"/>
                  <a:gd name="connsiteX85" fmla="*/ 2862930 w 6010943"/>
                  <a:gd name="connsiteY85" fmla="*/ 1929185 h 4386643"/>
                  <a:gd name="connsiteX86" fmla="*/ 2910555 w 6010943"/>
                  <a:gd name="connsiteY86" fmla="*/ 1919660 h 4386643"/>
                  <a:gd name="connsiteX87" fmla="*/ 2948655 w 6010943"/>
                  <a:gd name="connsiteY87" fmla="*/ 1910135 h 4386643"/>
                  <a:gd name="connsiteX88" fmla="*/ 2996280 w 6010943"/>
                  <a:gd name="connsiteY88" fmla="*/ 1900610 h 4386643"/>
                  <a:gd name="connsiteX89" fmla="*/ 3010568 w 6010943"/>
                  <a:gd name="connsiteY89" fmla="*/ 1895848 h 4386643"/>
                  <a:gd name="connsiteX90" fmla="*/ 3062955 w 6010943"/>
                  <a:gd name="connsiteY90" fmla="*/ 1881560 h 4386643"/>
                  <a:gd name="connsiteX91" fmla="*/ 3110580 w 6010943"/>
                  <a:gd name="connsiteY91" fmla="*/ 1848223 h 4386643"/>
                  <a:gd name="connsiteX92" fmla="*/ 3143918 w 6010943"/>
                  <a:gd name="connsiteY92" fmla="*/ 1829173 h 4386643"/>
                  <a:gd name="connsiteX93" fmla="*/ 3186780 w 6010943"/>
                  <a:gd name="connsiteY93" fmla="*/ 1786310 h 4386643"/>
                  <a:gd name="connsiteX94" fmla="*/ 3224880 w 6010943"/>
                  <a:gd name="connsiteY94" fmla="*/ 1752973 h 4386643"/>
                  <a:gd name="connsiteX95" fmla="*/ 3253455 w 6010943"/>
                  <a:gd name="connsiteY95" fmla="*/ 1724398 h 4386643"/>
                  <a:gd name="connsiteX96" fmla="*/ 3267743 w 6010943"/>
                  <a:gd name="connsiteY96" fmla="*/ 1710110 h 4386643"/>
                  <a:gd name="connsiteX97" fmla="*/ 3282030 w 6010943"/>
                  <a:gd name="connsiteY97" fmla="*/ 1705348 h 4386643"/>
                  <a:gd name="connsiteX98" fmla="*/ 3329655 w 6010943"/>
                  <a:gd name="connsiteY98" fmla="*/ 1667248 h 4386643"/>
                  <a:gd name="connsiteX99" fmla="*/ 3372518 w 6010943"/>
                  <a:gd name="connsiteY99" fmla="*/ 1614860 h 4386643"/>
                  <a:gd name="connsiteX100" fmla="*/ 3405855 w 6010943"/>
                  <a:gd name="connsiteY100" fmla="*/ 1586285 h 4386643"/>
                  <a:gd name="connsiteX101" fmla="*/ 3420143 w 6010943"/>
                  <a:gd name="connsiteY101" fmla="*/ 1567235 h 4386643"/>
                  <a:gd name="connsiteX102" fmla="*/ 3486818 w 6010943"/>
                  <a:gd name="connsiteY102" fmla="*/ 1510085 h 4386643"/>
                  <a:gd name="connsiteX103" fmla="*/ 3496343 w 6010943"/>
                  <a:gd name="connsiteY103" fmla="*/ 1495798 h 4386643"/>
                  <a:gd name="connsiteX104" fmla="*/ 3534443 w 6010943"/>
                  <a:gd name="connsiteY104" fmla="*/ 1462460 h 4386643"/>
                  <a:gd name="connsiteX105" fmla="*/ 3553493 w 6010943"/>
                  <a:gd name="connsiteY105" fmla="*/ 1452935 h 4386643"/>
                  <a:gd name="connsiteX106" fmla="*/ 3577305 w 6010943"/>
                  <a:gd name="connsiteY106" fmla="*/ 1429123 h 4386643"/>
                  <a:gd name="connsiteX107" fmla="*/ 3591593 w 6010943"/>
                  <a:gd name="connsiteY107" fmla="*/ 1414835 h 4386643"/>
                  <a:gd name="connsiteX108" fmla="*/ 3653505 w 6010943"/>
                  <a:gd name="connsiteY108" fmla="*/ 1357685 h 4386643"/>
                  <a:gd name="connsiteX109" fmla="*/ 3677318 w 6010943"/>
                  <a:gd name="connsiteY109" fmla="*/ 1329110 h 4386643"/>
                  <a:gd name="connsiteX110" fmla="*/ 3696368 w 6010943"/>
                  <a:gd name="connsiteY110" fmla="*/ 1300535 h 4386643"/>
                  <a:gd name="connsiteX111" fmla="*/ 3710655 w 6010943"/>
                  <a:gd name="connsiteY111" fmla="*/ 1295773 h 4386643"/>
                  <a:gd name="connsiteX112" fmla="*/ 3782093 w 6010943"/>
                  <a:gd name="connsiteY112" fmla="*/ 1205285 h 4386643"/>
                  <a:gd name="connsiteX113" fmla="*/ 3801143 w 6010943"/>
                  <a:gd name="connsiteY113" fmla="*/ 1186235 h 4386643"/>
                  <a:gd name="connsiteX114" fmla="*/ 3853530 w 6010943"/>
                  <a:gd name="connsiteY114" fmla="*/ 1148135 h 4386643"/>
                  <a:gd name="connsiteX115" fmla="*/ 3872580 w 6010943"/>
                  <a:gd name="connsiteY115" fmla="*/ 1138610 h 4386643"/>
                  <a:gd name="connsiteX116" fmla="*/ 3901155 w 6010943"/>
                  <a:gd name="connsiteY116" fmla="*/ 1114798 h 4386643"/>
                  <a:gd name="connsiteX117" fmla="*/ 3934493 w 6010943"/>
                  <a:gd name="connsiteY117" fmla="*/ 1100510 h 4386643"/>
                  <a:gd name="connsiteX118" fmla="*/ 3977355 w 6010943"/>
                  <a:gd name="connsiteY118" fmla="*/ 1071935 h 4386643"/>
                  <a:gd name="connsiteX119" fmla="*/ 3991643 w 6010943"/>
                  <a:gd name="connsiteY119" fmla="*/ 1062410 h 4386643"/>
                  <a:gd name="connsiteX120" fmla="*/ 4010693 w 6010943"/>
                  <a:gd name="connsiteY120" fmla="*/ 1057648 h 4386643"/>
                  <a:gd name="connsiteX121" fmla="*/ 4086893 w 6010943"/>
                  <a:gd name="connsiteY121" fmla="*/ 1033835 h 4386643"/>
                  <a:gd name="connsiteX122" fmla="*/ 4134518 w 6010943"/>
                  <a:gd name="connsiteY122" fmla="*/ 1014785 h 4386643"/>
                  <a:gd name="connsiteX123" fmla="*/ 4167855 w 6010943"/>
                  <a:gd name="connsiteY123" fmla="*/ 1005260 h 4386643"/>
                  <a:gd name="connsiteX124" fmla="*/ 4205955 w 6010943"/>
                  <a:gd name="connsiteY124" fmla="*/ 1000498 h 4386643"/>
                  <a:gd name="connsiteX125" fmla="*/ 4248818 w 6010943"/>
                  <a:gd name="connsiteY125" fmla="*/ 990973 h 4386643"/>
                  <a:gd name="connsiteX126" fmla="*/ 4291680 w 6010943"/>
                  <a:gd name="connsiteY126" fmla="*/ 971923 h 4386643"/>
                  <a:gd name="connsiteX127" fmla="*/ 4329780 w 6010943"/>
                  <a:gd name="connsiteY127" fmla="*/ 962398 h 4386643"/>
                  <a:gd name="connsiteX128" fmla="*/ 4344068 w 6010943"/>
                  <a:gd name="connsiteY128" fmla="*/ 952873 h 4386643"/>
                  <a:gd name="connsiteX129" fmla="*/ 4382168 w 6010943"/>
                  <a:gd name="connsiteY129" fmla="*/ 938585 h 4386643"/>
                  <a:gd name="connsiteX130" fmla="*/ 4401218 w 6010943"/>
                  <a:gd name="connsiteY130" fmla="*/ 924298 h 4386643"/>
                  <a:gd name="connsiteX131" fmla="*/ 4434555 w 6010943"/>
                  <a:gd name="connsiteY131" fmla="*/ 895723 h 4386643"/>
                  <a:gd name="connsiteX132" fmla="*/ 4444080 w 6010943"/>
                  <a:gd name="connsiteY132" fmla="*/ 876673 h 4386643"/>
                  <a:gd name="connsiteX133" fmla="*/ 4463130 w 6010943"/>
                  <a:gd name="connsiteY133" fmla="*/ 857623 h 4386643"/>
                  <a:gd name="connsiteX134" fmla="*/ 4486943 w 6010943"/>
                  <a:gd name="connsiteY134" fmla="*/ 809998 h 4386643"/>
                  <a:gd name="connsiteX135" fmla="*/ 4501230 w 6010943"/>
                  <a:gd name="connsiteY135" fmla="*/ 786185 h 4386643"/>
                  <a:gd name="connsiteX136" fmla="*/ 4515518 w 6010943"/>
                  <a:gd name="connsiteY136" fmla="*/ 695698 h 4386643"/>
                  <a:gd name="connsiteX137" fmla="*/ 4525043 w 6010943"/>
                  <a:gd name="connsiteY137" fmla="*/ 581398 h 4386643"/>
                  <a:gd name="connsiteX138" fmla="*/ 4534568 w 6010943"/>
                  <a:gd name="connsiteY138" fmla="*/ 543298 h 4386643"/>
                  <a:gd name="connsiteX139" fmla="*/ 4539330 w 6010943"/>
                  <a:gd name="connsiteY139" fmla="*/ 500435 h 4386643"/>
                  <a:gd name="connsiteX140" fmla="*/ 4548855 w 6010943"/>
                  <a:gd name="connsiteY140" fmla="*/ 424235 h 4386643"/>
                  <a:gd name="connsiteX141" fmla="*/ 4553618 w 6010943"/>
                  <a:gd name="connsiteY141" fmla="*/ 381373 h 4386643"/>
                  <a:gd name="connsiteX142" fmla="*/ 4567905 w 6010943"/>
                  <a:gd name="connsiteY142" fmla="*/ 271835 h 4386643"/>
                  <a:gd name="connsiteX143" fmla="*/ 4572668 w 6010943"/>
                  <a:gd name="connsiteY143" fmla="*/ 233735 h 4386643"/>
                  <a:gd name="connsiteX144" fmla="*/ 4582193 w 6010943"/>
                  <a:gd name="connsiteY144" fmla="*/ 190873 h 4386643"/>
                  <a:gd name="connsiteX145" fmla="*/ 4586955 w 6010943"/>
                  <a:gd name="connsiteY145" fmla="*/ 152773 h 4386643"/>
                  <a:gd name="connsiteX146" fmla="*/ 4596480 w 6010943"/>
                  <a:gd name="connsiteY146" fmla="*/ 119435 h 4386643"/>
                  <a:gd name="connsiteX147" fmla="*/ 4601243 w 6010943"/>
                  <a:gd name="connsiteY147" fmla="*/ 95623 h 4386643"/>
                  <a:gd name="connsiteX148" fmla="*/ 4610768 w 6010943"/>
                  <a:gd name="connsiteY148" fmla="*/ 76573 h 4386643"/>
                  <a:gd name="connsiteX149" fmla="*/ 4620293 w 6010943"/>
                  <a:gd name="connsiteY149" fmla="*/ 52760 h 4386643"/>
                  <a:gd name="connsiteX150" fmla="*/ 4658393 w 6010943"/>
                  <a:gd name="connsiteY150" fmla="*/ 14660 h 4386643"/>
                  <a:gd name="connsiteX151" fmla="*/ 4677443 w 6010943"/>
                  <a:gd name="connsiteY151" fmla="*/ 9898 h 4386643"/>
                  <a:gd name="connsiteX152" fmla="*/ 4696493 w 6010943"/>
                  <a:gd name="connsiteY152" fmla="*/ 373 h 4386643"/>
                  <a:gd name="connsiteX153" fmla="*/ 4820318 w 6010943"/>
                  <a:gd name="connsiteY153" fmla="*/ 14660 h 4386643"/>
                  <a:gd name="connsiteX154" fmla="*/ 4858418 w 6010943"/>
                  <a:gd name="connsiteY154" fmla="*/ 28948 h 4386643"/>
                  <a:gd name="connsiteX155" fmla="*/ 4906043 w 6010943"/>
                  <a:gd name="connsiteY155" fmla="*/ 52760 h 4386643"/>
                  <a:gd name="connsiteX156" fmla="*/ 4944143 w 6010943"/>
                  <a:gd name="connsiteY156" fmla="*/ 86098 h 4386643"/>
                  <a:gd name="connsiteX157" fmla="*/ 4987005 w 6010943"/>
                  <a:gd name="connsiteY157" fmla="*/ 133723 h 4386643"/>
                  <a:gd name="connsiteX158" fmla="*/ 5034630 w 6010943"/>
                  <a:gd name="connsiteY158" fmla="*/ 200398 h 4386643"/>
                  <a:gd name="connsiteX159" fmla="*/ 5053680 w 6010943"/>
                  <a:gd name="connsiteY159" fmla="*/ 228973 h 4386643"/>
                  <a:gd name="connsiteX160" fmla="*/ 5072730 w 6010943"/>
                  <a:gd name="connsiteY160" fmla="*/ 252785 h 4386643"/>
                  <a:gd name="connsiteX161" fmla="*/ 5087018 w 6010943"/>
                  <a:gd name="connsiteY161" fmla="*/ 276598 h 4386643"/>
                  <a:gd name="connsiteX162" fmla="*/ 5106068 w 6010943"/>
                  <a:gd name="connsiteY162" fmla="*/ 300410 h 4386643"/>
                  <a:gd name="connsiteX163" fmla="*/ 5125118 w 6010943"/>
                  <a:gd name="connsiteY163" fmla="*/ 328985 h 4386643"/>
                  <a:gd name="connsiteX164" fmla="*/ 5144168 w 6010943"/>
                  <a:gd name="connsiteY164" fmla="*/ 362323 h 4386643"/>
                  <a:gd name="connsiteX165" fmla="*/ 5201318 w 6010943"/>
                  <a:gd name="connsiteY165" fmla="*/ 409948 h 4386643"/>
                  <a:gd name="connsiteX166" fmla="*/ 5220368 w 6010943"/>
                  <a:gd name="connsiteY166" fmla="*/ 419473 h 4386643"/>
                  <a:gd name="connsiteX167" fmla="*/ 5248943 w 6010943"/>
                  <a:gd name="connsiteY167" fmla="*/ 428998 h 4386643"/>
                  <a:gd name="connsiteX168" fmla="*/ 5329905 w 6010943"/>
                  <a:gd name="connsiteY168" fmla="*/ 471860 h 4386643"/>
                  <a:gd name="connsiteX169" fmla="*/ 5363243 w 6010943"/>
                  <a:gd name="connsiteY169" fmla="*/ 481385 h 4386643"/>
                  <a:gd name="connsiteX170" fmla="*/ 5377530 w 6010943"/>
                  <a:gd name="connsiteY170" fmla="*/ 486148 h 4386643"/>
                  <a:gd name="connsiteX171" fmla="*/ 5434680 w 6010943"/>
                  <a:gd name="connsiteY171" fmla="*/ 514723 h 4386643"/>
                  <a:gd name="connsiteX172" fmla="*/ 5463255 w 6010943"/>
                  <a:gd name="connsiteY172" fmla="*/ 529010 h 4386643"/>
                  <a:gd name="connsiteX173" fmla="*/ 5510880 w 6010943"/>
                  <a:gd name="connsiteY173" fmla="*/ 548060 h 4386643"/>
                  <a:gd name="connsiteX174" fmla="*/ 5544218 w 6010943"/>
                  <a:gd name="connsiteY174" fmla="*/ 571873 h 4386643"/>
                  <a:gd name="connsiteX175" fmla="*/ 5572793 w 6010943"/>
                  <a:gd name="connsiteY175" fmla="*/ 586160 h 4386643"/>
                  <a:gd name="connsiteX176" fmla="*/ 5596605 w 6010943"/>
                  <a:gd name="connsiteY176" fmla="*/ 605210 h 4386643"/>
                  <a:gd name="connsiteX177" fmla="*/ 5620418 w 6010943"/>
                  <a:gd name="connsiteY177" fmla="*/ 619498 h 4386643"/>
                  <a:gd name="connsiteX178" fmla="*/ 5663280 w 6010943"/>
                  <a:gd name="connsiteY178" fmla="*/ 652835 h 4386643"/>
                  <a:gd name="connsiteX179" fmla="*/ 5691855 w 6010943"/>
                  <a:gd name="connsiteY179" fmla="*/ 671885 h 4386643"/>
                  <a:gd name="connsiteX180" fmla="*/ 5725193 w 6010943"/>
                  <a:gd name="connsiteY180" fmla="*/ 714748 h 4386643"/>
                  <a:gd name="connsiteX181" fmla="*/ 5758530 w 6010943"/>
                  <a:gd name="connsiteY181" fmla="*/ 743323 h 4386643"/>
                  <a:gd name="connsiteX182" fmla="*/ 5787105 w 6010943"/>
                  <a:gd name="connsiteY182" fmla="*/ 786185 h 4386643"/>
                  <a:gd name="connsiteX183" fmla="*/ 5825205 w 6010943"/>
                  <a:gd name="connsiteY183" fmla="*/ 867148 h 4386643"/>
                  <a:gd name="connsiteX184" fmla="*/ 5844255 w 6010943"/>
                  <a:gd name="connsiteY184" fmla="*/ 957635 h 4386643"/>
                  <a:gd name="connsiteX185" fmla="*/ 5858543 w 6010943"/>
                  <a:gd name="connsiteY185" fmla="*/ 1000498 h 4386643"/>
                  <a:gd name="connsiteX186" fmla="*/ 5877593 w 6010943"/>
                  <a:gd name="connsiteY186" fmla="*/ 1081460 h 4386643"/>
                  <a:gd name="connsiteX187" fmla="*/ 5891880 w 6010943"/>
                  <a:gd name="connsiteY187" fmla="*/ 1124323 h 4386643"/>
                  <a:gd name="connsiteX188" fmla="*/ 5901405 w 6010943"/>
                  <a:gd name="connsiteY188" fmla="*/ 1157660 h 4386643"/>
                  <a:gd name="connsiteX189" fmla="*/ 5910930 w 6010943"/>
                  <a:gd name="connsiteY189" fmla="*/ 1181473 h 4386643"/>
                  <a:gd name="connsiteX190" fmla="*/ 5934743 w 6010943"/>
                  <a:gd name="connsiteY190" fmla="*/ 1248148 h 4386643"/>
                  <a:gd name="connsiteX191" fmla="*/ 5953793 w 6010943"/>
                  <a:gd name="connsiteY191" fmla="*/ 1295773 h 4386643"/>
                  <a:gd name="connsiteX192" fmla="*/ 5958555 w 6010943"/>
                  <a:gd name="connsiteY192" fmla="*/ 1329110 h 4386643"/>
                  <a:gd name="connsiteX193" fmla="*/ 5972843 w 6010943"/>
                  <a:gd name="connsiteY193" fmla="*/ 1362448 h 4386643"/>
                  <a:gd name="connsiteX194" fmla="*/ 5987130 w 6010943"/>
                  <a:gd name="connsiteY194" fmla="*/ 1471985 h 4386643"/>
                  <a:gd name="connsiteX195" fmla="*/ 5991893 w 6010943"/>
                  <a:gd name="connsiteY195" fmla="*/ 1505323 h 4386643"/>
                  <a:gd name="connsiteX196" fmla="*/ 5996655 w 6010943"/>
                  <a:gd name="connsiteY196" fmla="*/ 1529135 h 4386643"/>
                  <a:gd name="connsiteX197" fmla="*/ 6001418 w 6010943"/>
                  <a:gd name="connsiteY197" fmla="*/ 1610098 h 4386643"/>
                  <a:gd name="connsiteX198" fmla="*/ 6010943 w 6010943"/>
                  <a:gd name="connsiteY198" fmla="*/ 1705348 h 4386643"/>
                  <a:gd name="connsiteX199" fmla="*/ 6006180 w 6010943"/>
                  <a:gd name="connsiteY199" fmla="*/ 1948235 h 4386643"/>
                  <a:gd name="connsiteX200" fmla="*/ 5982368 w 6010943"/>
                  <a:gd name="connsiteY200" fmla="*/ 2029198 h 4386643"/>
                  <a:gd name="connsiteX201" fmla="*/ 5972843 w 6010943"/>
                  <a:gd name="connsiteY201" fmla="*/ 2053010 h 4386643"/>
                  <a:gd name="connsiteX202" fmla="*/ 5934743 w 6010943"/>
                  <a:gd name="connsiteY202" fmla="*/ 2076823 h 4386643"/>
                  <a:gd name="connsiteX203" fmla="*/ 5825205 w 6010943"/>
                  <a:gd name="connsiteY203" fmla="*/ 2067298 h 4386643"/>
                  <a:gd name="connsiteX204" fmla="*/ 5763293 w 6010943"/>
                  <a:gd name="connsiteY204" fmla="*/ 2048248 h 4386643"/>
                  <a:gd name="connsiteX205" fmla="*/ 5725193 w 6010943"/>
                  <a:gd name="connsiteY205" fmla="*/ 2038723 h 4386643"/>
                  <a:gd name="connsiteX206" fmla="*/ 5701380 w 6010943"/>
                  <a:gd name="connsiteY206" fmla="*/ 2029198 h 4386643"/>
                  <a:gd name="connsiteX207" fmla="*/ 5682330 w 6010943"/>
                  <a:gd name="connsiteY207" fmla="*/ 2024435 h 4386643"/>
                  <a:gd name="connsiteX208" fmla="*/ 5658518 w 6010943"/>
                  <a:gd name="connsiteY208" fmla="*/ 2014910 h 4386643"/>
                  <a:gd name="connsiteX209" fmla="*/ 5625180 w 6010943"/>
                  <a:gd name="connsiteY209" fmla="*/ 2010148 h 4386643"/>
                  <a:gd name="connsiteX210" fmla="*/ 5596605 w 6010943"/>
                  <a:gd name="connsiteY210" fmla="*/ 2000623 h 4386643"/>
                  <a:gd name="connsiteX211" fmla="*/ 5577555 w 6010943"/>
                  <a:gd name="connsiteY211" fmla="*/ 1995860 h 4386643"/>
                  <a:gd name="connsiteX212" fmla="*/ 5553743 w 6010943"/>
                  <a:gd name="connsiteY212" fmla="*/ 1986335 h 4386643"/>
                  <a:gd name="connsiteX213" fmla="*/ 5525168 w 6010943"/>
                  <a:gd name="connsiteY213" fmla="*/ 1976810 h 4386643"/>
                  <a:gd name="connsiteX214" fmla="*/ 5491830 w 6010943"/>
                  <a:gd name="connsiteY214" fmla="*/ 1962523 h 4386643"/>
                  <a:gd name="connsiteX215" fmla="*/ 5487068 w 6010943"/>
                  <a:gd name="connsiteY215" fmla="*/ 1948235 h 4386643"/>
                  <a:gd name="connsiteX216" fmla="*/ 5448968 w 6010943"/>
                  <a:gd name="connsiteY216" fmla="*/ 1924423 h 4386643"/>
                  <a:gd name="connsiteX217" fmla="*/ 5406105 w 6010943"/>
                  <a:gd name="connsiteY217" fmla="*/ 1900610 h 4386643"/>
                  <a:gd name="connsiteX218" fmla="*/ 5339430 w 6010943"/>
                  <a:gd name="connsiteY218" fmla="*/ 1824410 h 4386643"/>
                  <a:gd name="connsiteX219" fmla="*/ 5315618 w 6010943"/>
                  <a:gd name="connsiteY219" fmla="*/ 1805360 h 4386643"/>
                  <a:gd name="connsiteX220" fmla="*/ 5291805 w 6010943"/>
                  <a:gd name="connsiteY220" fmla="*/ 1800598 h 4386643"/>
                  <a:gd name="connsiteX221" fmla="*/ 5220368 w 6010943"/>
                  <a:gd name="connsiteY221" fmla="*/ 1762498 h 4386643"/>
                  <a:gd name="connsiteX222" fmla="*/ 5072730 w 6010943"/>
                  <a:gd name="connsiteY222" fmla="*/ 1719635 h 4386643"/>
                  <a:gd name="connsiteX223" fmla="*/ 5044155 w 6010943"/>
                  <a:gd name="connsiteY223" fmla="*/ 1714873 h 4386643"/>
                  <a:gd name="connsiteX224" fmla="*/ 5020343 w 6010943"/>
                  <a:gd name="connsiteY224" fmla="*/ 1710110 h 4386643"/>
                  <a:gd name="connsiteX225" fmla="*/ 4801268 w 6010943"/>
                  <a:gd name="connsiteY225" fmla="*/ 1700585 h 4386643"/>
                  <a:gd name="connsiteX226" fmla="*/ 4691730 w 6010943"/>
                  <a:gd name="connsiteY226" fmla="*/ 1714873 h 4386643"/>
                  <a:gd name="connsiteX227" fmla="*/ 4644105 w 6010943"/>
                  <a:gd name="connsiteY227" fmla="*/ 1743448 h 4386643"/>
                  <a:gd name="connsiteX228" fmla="*/ 4629818 w 6010943"/>
                  <a:gd name="connsiteY228" fmla="*/ 1748210 h 4386643"/>
                  <a:gd name="connsiteX229" fmla="*/ 4586955 w 6010943"/>
                  <a:gd name="connsiteY229" fmla="*/ 1800598 h 4386643"/>
                  <a:gd name="connsiteX230" fmla="*/ 4563143 w 6010943"/>
                  <a:gd name="connsiteY230" fmla="*/ 1833935 h 4386643"/>
                  <a:gd name="connsiteX231" fmla="*/ 4539330 w 6010943"/>
                  <a:gd name="connsiteY231" fmla="*/ 1857748 h 4386643"/>
                  <a:gd name="connsiteX232" fmla="*/ 4520280 w 6010943"/>
                  <a:gd name="connsiteY232" fmla="*/ 1881560 h 4386643"/>
                  <a:gd name="connsiteX233" fmla="*/ 4477418 w 6010943"/>
                  <a:gd name="connsiteY233" fmla="*/ 1924423 h 4386643"/>
                  <a:gd name="connsiteX234" fmla="*/ 4420268 w 6010943"/>
                  <a:gd name="connsiteY234" fmla="*/ 1972048 h 4386643"/>
                  <a:gd name="connsiteX235" fmla="*/ 4401218 w 6010943"/>
                  <a:gd name="connsiteY235" fmla="*/ 1981573 h 4386643"/>
                  <a:gd name="connsiteX236" fmla="*/ 4344068 w 6010943"/>
                  <a:gd name="connsiteY236" fmla="*/ 2014910 h 4386643"/>
                  <a:gd name="connsiteX237" fmla="*/ 4329780 w 6010943"/>
                  <a:gd name="connsiteY237" fmla="*/ 2019673 h 4386643"/>
                  <a:gd name="connsiteX238" fmla="*/ 4315493 w 6010943"/>
                  <a:gd name="connsiteY238" fmla="*/ 2029198 h 4386643"/>
                  <a:gd name="connsiteX239" fmla="*/ 4239293 w 6010943"/>
                  <a:gd name="connsiteY239" fmla="*/ 2038723 h 4386643"/>
                  <a:gd name="connsiteX240" fmla="*/ 4182143 w 6010943"/>
                  <a:gd name="connsiteY240" fmla="*/ 2048248 h 4386643"/>
                  <a:gd name="connsiteX241" fmla="*/ 4153568 w 6010943"/>
                  <a:gd name="connsiteY241" fmla="*/ 2053010 h 4386643"/>
                  <a:gd name="connsiteX242" fmla="*/ 4139280 w 6010943"/>
                  <a:gd name="connsiteY242" fmla="*/ 2057773 h 4386643"/>
                  <a:gd name="connsiteX243" fmla="*/ 4120230 w 6010943"/>
                  <a:gd name="connsiteY243" fmla="*/ 2062535 h 4386643"/>
                  <a:gd name="connsiteX244" fmla="*/ 4096418 w 6010943"/>
                  <a:gd name="connsiteY244" fmla="*/ 2072060 h 4386643"/>
                  <a:gd name="connsiteX245" fmla="*/ 4048793 w 6010943"/>
                  <a:gd name="connsiteY245" fmla="*/ 2081585 h 4386643"/>
                  <a:gd name="connsiteX246" fmla="*/ 4024980 w 6010943"/>
                  <a:gd name="connsiteY246" fmla="*/ 2091110 h 4386643"/>
                  <a:gd name="connsiteX247" fmla="*/ 3972593 w 6010943"/>
                  <a:gd name="connsiteY247" fmla="*/ 2105398 h 4386643"/>
                  <a:gd name="connsiteX248" fmla="*/ 3948780 w 6010943"/>
                  <a:gd name="connsiteY248" fmla="*/ 2114923 h 4386643"/>
                  <a:gd name="connsiteX249" fmla="*/ 3929730 w 6010943"/>
                  <a:gd name="connsiteY249" fmla="*/ 2129210 h 4386643"/>
                  <a:gd name="connsiteX250" fmla="*/ 3896393 w 6010943"/>
                  <a:gd name="connsiteY250" fmla="*/ 2138735 h 4386643"/>
                  <a:gd name="connsiteX251" fmla="*/ 3872580 w 6010943"/>
                  <a:gd name="connsiteY251" fmla="*/ 2153023 h 4386643"/>
                  <a:gd name="connsiteX252" fmla="*/ 3829718 w 6010943"/>
                  <a:gd name="connsiteY252" fmla="*/ 2181598 h 4386643"/>
                  <a:gd name="connsiteX253" fmla="*/ 3791618 w 6010943"/>
                  <a:gd name="connsiteY253" fmla="*/ 2200648 h 4386643"/>
                  <a:gd name="connsiteX254" fmla="*/ 3777330 w 6010943"/>
                  <a:gd name="connsiteY254" fmla="*/ 2214935 h 4386643"/>
                  <a:gd name="connsiteX255" fmla="*/ 3767805 w 6010943"/>
                  <a:gd name="connsiteY255" fmla="*/ 2229223 h 4386643"/>
                  <a:gd name="connsiteX256" fmla="*/ 3739230 w 6010943"/>
                  <a:gd name="connsiteY256" fmla="*/ 2248273 h 4386643"/>
                  <a:gd name="connsiteX257" fmla="*/ 3715418 w 6010943"/>
                  <a:gd name="connsiteY257" fmla="*/ 2267323 h 4386643"/>
                  <a:gd name="connsiteX258" fmla="*/ 3686843 w 6010943"/>
                  <a:gd name="connsiteY258" fmla="*/ 2276848 h 4386643"/>
                  <a:gd name="connsiteX259" fmla="*/ 3620168 w 6010943"/>
                  <a:gd name="connsiteY259" fmla="*/ 2305423 h 4386643"/>
                  <a:gd name="connsiteX260" fmla="*/ 3596355 w 6010943"/>
                  <a:gd name="connsiteY260" fmla="*/ 2314948 h 4386643"/>
                  <a:gd name="connsiteX261" fmla="*/ 3572543 w 6010943"/>
                  <a:gd name="connsiteY261" fmla="*/ 2329235 h 4386643"/>
                  <a:gd name="connsiteX262" fmla="*/ 3553493 w 6010943"/>
                  <a:gd name="connsiteY262" fmla="*/ 2333998 h 4386643"/>
                  <a:gd name="connsiteX263" fmla="*/ 3501105 w 6010943"/>
                  <a:gd name="connsiteY263" fmla="*/ 2357810 h 4386643"/>
                  <a:gd name="connsiteX264" fmla="*/ 3482055 w 6010943"/>
                  <a:gd name="connsiteY264" fmla="*/ 2372098 h 4386643"/>
                  <a:gd name="connsiteX265" fmla="*/ 3463005 w 6010943"/>
                  <a:gd name="connsiteY265" fmla="*/ 2381623 h 4386643"/>
                  <a:gd name="connsiteX266" fmla="*/ 3448718 w 6010943"/>
                  <a:gd name="connsiteY266" fmla="*/ 2391148 h 4386643"/>
                  <a:gd name="connsiteX267" fmla="*/ 3429668 w 6010943"/>
                  <a:gd name="connsiteY267" fmla="*/ 2395910 h 4386643"/>
                  <a:gd name="connsiteX268" fmla="*/ 3415380 w 6010943"/>
                  <a:gd name="connsiteY268" fmla="*/ 2410198 h 4386643"/>
                  <a:gd name="connsiteX269" fmla="*/ 3372518 w 6010943"/>
                  <a:gd name="connsiteY269" fmla="*/ 2429248 h 4386643"/>
                  <a:gd name="connsiteX270" fmla="*/ 3339180 w 6010943"/>
                  <a:gd name="connsiteY270" fmla="*/ 2448298 h 4386643"/>
                  <a:gd name="connsiteX271" fmla="*/ 3267743 w 6010943"/>
                  <a:gd name="connsiteY271" fmla="*/ 2481635 h 4386643"/>
                  <a:gd name="connsiteX272" fmla="*/ 3220118 w 6010943"/>
                  <a:gd name="connsiteY272" fmla="*/ 2495923 h 4386643"/>
                  <a:gd name="connsiteX273" fmla="*/ 3191543 w 6010943"/>
                  <a:gd name="connsiteY273" fmla="*/ 2510210 h 4386643"/>
                  <a:gd name="connsiteX274" fmla="*/ 3158205 w 6010943"/>
                  <a:gd name="connsiteY274" fmla="*/ 2524498 h 4386643"/>
                  <a:gd name="connsiteX275" fmla="*/ 3129630 w 6010943"/>
                  <a:gd name="connsiteY275" fmla="*/ 2538785 h 4386643"/>
                  <a:gd name="connsiteX276" fmla="*/ 3096293 w 6010943"/>
                  <a:gd name="connsiteY276" fmla="*/ 2553073 h 4386643"/>
                  <a:gd name="connsiteX277" fmla="*/ 3062955 w 6010943"/>
                  <a:gd name="connsiteY277" fmla="*/ 2581648 h 4386643"/>
                  <a:gd name="connsiteX278" fmla="*/ 3043905 w 6010943"/>
                  <a:gd name="connsiteY278" fmla="*/ 2591173 h 4386643"/>
                  <a:gd name="connsiteX279" fmla="*/ 3024855 w 6010943"/>
                  <a:gd name="connsiteY279" fmla="*/ 2605460 h 4386643"/>
                  <a:gd name="connsiteX280" fmla="*/ 3005805 w 6010943"/>
                  <a:gd name="connsiteY280" fmla="*/ 2614985 h 4386643"/>
                  <a:gd name="connsiteX281" fmla="*/ 2986755 w 6010943"/>
                  <a:gd name="connsiteY281" fmla="*/ 2634035 h 4386643"/>
                  <a:gd name="connsiteX282" fmla="*/ 2958180 w 6010943"/>
                  <a:gd name="connsiteY282" fmla="*/ 2653085 h 4386643"/>
                  <a:gd name="connsiteX283" fmla="*/ 2929605 w 6010943"/>
                  <a:gd name="connsiteY283" fmla="*/ 2681660 h 4386643"/>
                  <a:gd name="connsiteX284" fmla="*/ 2843880 w 6010943"/>
                  <a:gd name="connsiteY284" fmla="*/ 2743573 h 4386643"/>
                  <a:gd name="connsiteX285" fmla="*/ 2829593 w 6010943"/>
                  <a:gd name="connsiteY285" fmla="*/ 2762623 h 4386643"/>
                  <a:gd name="connsiteX286" fmla="*/ 2791493 w 6010943"/>
                  <a:gd name="connsiteY286" fmla="*/ 2786435 h 4386643"/>
                  <a:gd name="connsiteX287" fmla="*/ 2772443 w 6010943"/>
                  <a:gd name="connsiteY287" fmla="*/ 2800723 h 4386643"/>
                  <a:gd name="connsiteX288" fmla="*/ 2720055 w 6010943"/>
                  <a:gd name="connsiteY288" fmla="*/ 2843585 h 4386643"/>
                  <a:gd name="connsiteX289" fmla="*/ 2696243 w 6010943"/>
                  <a:gd name="connsiteY289" fmla="*/ 2853110 h 4386643"/>
                  <a:gd name="connsiteX290" fmla="*/ 2629568 w 6010943"/>
                  <a:gd name="connsiteY290" fmla="*/ 2900735 h 4386643"/>
                  <a:gd name="connsiteX291" fmla="*/ 2605755 w 6010943"/>
                  <a:gd name="connsiteY291" fmla="*/ 2905498 h 4386643"/>
                  <a:gd name="connsiteX292" fmla="*/ 2553368 w 6010943"/>
                  <a:gd name="connsiteY292" fmla="*/ 2924548 h 4386643"/>
                  <a:gd name="connsiteX293" fmla="*/ 2491455 w 6010943"/>
                  <a:gd name="connsiteY293" fmla="*/ 2934073 h 4386643"/>
                  <a:gd name="connsiteX294" fmla="*/ 2381918 w 6010943"/>
                  <a:gd name="connsiteY294" fmla="*/ 2943598 h 4386643"/>
                  <a:gd name="connsiteX295" fmla="*/ 2329530 w 6010943"/>
                  <a:gd name="connsiteY295" fmla="*/ 2957885 h 4386643"/>
                  <a:gd name="connsiteX296" fmla="*/ 2277143 w 6010943"/>
                  <a:gd name="connsiteY296" fmla="*/ 2967410 h 4386643"/>
                  <a:gd name="connsiteX297" fmla="*/ 2219993 w 6010943"/>
                  <a:gd name="connsiteY297" fmla="*/ 2986460 h 4386643"/>
                  <a:gd name="connsiteX298" fmla="*/ 2177130 w 6010943"/>
                  <a:gd name="connsiteY298" fmla="*/ 2995985 h 4386643"/>
                  <a:gd name="connsiteX299" fmla="*/ 2119980 w 6010943"/>
                  <a:gd name="connsiteY299" fmla="*/ 3005510 h 4386643"/>
                  <a:gd name="connsiteX300" fmla="*/ 2091405 w 6010943"/>
                  <a:gd name="connsiteY300" fmla="*/ 3015035 h 4386643"/>
                  <a:gd name="connsiteX301" fmla="*/ 2043780 w 6010943"/>
                  <a:gd name="connsiteY301" fmla="*/ 3024560 h 4386643"/>
                  <a:gd name="connsiteX302" fmla="*/ 2019968 w 6010943"/>
                  <a:gd name="connsiteY302" fmla="*/ 3034085 h 4386643"/>
                  <a:gd name="connsiteX303" fmla="*/ 2000918 w 6010943"/>
                  <a:gd name="connsiteY303" fmla="*/ 3048373 h 4386643"/>
                  <a:gd name="connsiteX304" fmla="*/ 1962818 w 6010943"/>
                  <a:gd name="connsiteY304" fmla="*/ 3057898 h 4386643"/>
                  <a:gd name="connsiteX305" fmla="*/ 1896143 w 6010943"/>
                  <a:gd name="connsiteY305" fmla="*/ 3076948 h 4386643"/>
                  <a:gd name="connsiteX306" fmla="*/ 1867568 w 6010943"/>
                  <a:gd name="connsiteY306" fmla="*/ 3081710 h 4386643"/>
                  <a:gd name="connsiteX307" fmla="*/ 1819943 w 6010943"/>
                  <a:gd name="connsiteY307" fmla="*/ 3095998 h 4386643"/>
                  <a:gd name="connsiteX308" fmla="*/ 1805655 w 6010943"/>
                  <a:gd name="connsiteY308" fmla="*/ 3100760 h 4386643"/>
                  <a:gd name="connsiteX309" fmla="*/ 1781843 w 6010943"/>
                  <a:gd name="connsiteY309" fmla="*/ 3105523 h 4386643"/>
                  <a:gd name="connsiteX310" fmla="*/ 1738980 w 6010943"/>
                  <a:gd name="connsiteY310" fmla="*/ 3124573 h 4386643"/>
                  <a:gd name="connsiteX311" fmla="*/ 1719930 w 6010943"/>
                  <a:gd name="connsiteY311" fmla="*/ 3134098 h 4386643"/>
                  <a:gd name="connsiteX312" fmla="*/ 1691355 w 6010943"/>
                  <a:gd name="connsiteY312" fmla="*/ 3143623 h 4386643"/>
                  <a:gd name="connsiteX313" fmla="*/ 1653255 w 6010943"/>
                  <a:gd name="connsiteY313" fmla="*/ 3153148 h 4386643"/>
                  <a:gd name="connsiteX314" fmla="*/ 1572293 w 6010943"/>
                  <a:gd name="connsiteY314" fmla="*/ 3181723 h 4386643"/>
                  <a:gd name="connsiteX315" fmla="*/ 1477043 w 6010943"/>
                  <a:gd name="connsiteY315" fmla="*/ 3229348 h 4386643"/>
                  <a:gd name="connsiteX316" fmla="*/ 1457993 w 6010943"/>
                  <a:gd name="connsiteY316" fmla="*/ 3238873 h 4386643"/>
                  <a:gd name="connsiteX317" fmla="*/ 1438943 w 6010943"/>
                  <a:gd name="connsiteY317" fmla="*/ 3248398 h 4386643"/>
                  <a:gd name="connsiteX318" fmla="*/ 1377030 w 6010943"/>
                  <a:gd name="connsiteY318" fmla="*/ 3276973 h 4386643"/>
                  <a:gd name="connsiteX319" fmla="*/ 1357980 w 6010943"/>
                  <a:gd name="connsiteY319" fmla="*/ 3286498 h 4386643"/>
                  <a:gd name="connsiteX320" fmla="*/ 1315118 w 6010943"/>
                  <a:gd name="connsiteY320" fmla="*/ 3315073 h 4386643"/>
                  <a:gd name="connsiteX321" fmla="*/ 1291305 w 6010943"/>
                  <a:gd name="connsiteY321" fmla="*/ 3319835 h 4386643"/>
                  <a:gd name="connsiteX322" fmla="*/ 1272255 w 6010943"/>
                  <a:gd name="connsiteY322" fmla="*/ 3334123 h 4386643"/>
                  <a:gd name="connsiteX323" fmla="*/ 1186530 w 6010943"/>
                  <a:gd name="connsiteY323" fmla="*/ 3367460 h 4386643"/>
                  <a:gd name="connsiteX324" fmla="*/ 1162718 w 6010943"/>
                  <a:gd name="connsiteY324" fmla="*/ 3372223 h 4386643"/>
                  <a:gd name="connsiteX325" fmla="*/ 1148430 w 6010943"/>
                  <a:gd name="connsiteY325" fmla="*/ 3376985 h 4386643"/>
                  <a:gd name="connsiteX326" fmla="*/ 1110330 w 6010943"/>
                  <a:gd name="connsiteY326" fmla="*/ 3386510 h 4386643"/>
                  <a:gd name="connsiteX327" fmla="*/ 1091280 w 6010943"/>
                  <a:gd name="connsiteY327" fmla="*/ 3391273 h 4386643"/>
                  <a:gd name="connsiteX328" fmla="*/ 1038893 w 6010943"/>
                  <a:gd name="connsiteY328" fmla="*/ 3400798 h 4386643"/>
                  <a:gd name="connsiteX329" fmla="*/ 996030 w 6010943"/>
                  <a:gd name="connsiteY329" fmla="*/ 3410323 h 4386643"/>
                  <a:gd name="connsiteX330" fmla="*/ 976980 w 6010943"/>
                  <a:gd name="connsiteY330" fmla="*/ 3415085 h 4386643"/>
                  <a:gd name="connsiteX331" fmla="*/ 953168 w 6010943"/>
                  <a:gd name="connsiteY331" fmla="*/ 3419848 h 4386643"/>
                  <a:gd name="connsiteX332" fmla="*/ 910305 w 6010943"/>
                  <a:gd name="connsiteY332" fmla="*/ 3438898 h 4386643"/>
                  <a:gd name="connsiteX333" fmla="*/ 872205 w 6010943"/>
                  <a:gd name="connsiteY333" fmla="*/ 3448423 h 4386643"/>
                  <a:gd name="connsiteX334" fmla="*/ 810293 w 6010943"/>
                  <a:gd name="connsiteY334" fmla="*/ 3486523 h 4386643"/>
                  <a:gd name="connsiteX335" fmla="*/ 757905 w 6010943"/>
                  <a:gd name="connsiteY335" fmla="*/ 3524623 h 4386643"/>
                  <a:gd name="connsiteX336" fmla="*/ 729330 w 6010943"/>
                  <a:gd name="connsiteY336" fmla="*/ 3553198 h 4386643"/>
                  <a:gd name="connsiteX337" fmla="*/ 710280 w 6010943"/>
                  <a:gd name="connsiteY337" fmla="*/ 3586535 h 4386643"/>
                  <a:gd name="connsiteX338" fmla="*/ 695993 w 6010943"/>
                  <a:gd name="connsiteY338" fmla="*/ 3600823 h 4386643"/>
                  <a:gd name="connsiteX339" fmla="*/ 686468 w 6010943"/>
                  <a:gd name="connsiteY339" fmla="*/ 3619873 h 4386643"/>
                  <a:gd name="connsiteX340" fmla="*/ 643605 w 6010943"/>
                  <a:gd name="connsiteY340" fmla="*/ 3662735 h 4386643"/>
                  <a:gd name="connsiteX341" fmla="*/ 629318 w 6010943"/>
                  <a:gd name="connsiteY341" fmla="*/ 3672260 h 4386643"/>
                  <a:gd name="connsiteX342" fmla="*/ 615030 w 6010943"/>
                  <a:gd name="connsiteY342" fmla="*/ 3691310 h 4386643"/>
                  <a:gd name="connsiteX343" fmla="*/ 595980 w 6010943"/>
                  <a:gd name="connsiteY343" fmla="*/ 3700835 h 4386643"/>
                  <a:gd name="connsiteX344" fmla="*/ 581693 w 6010943"/>
                  <a:gd name="connsiteY344" fmla="*/ 3710360 h 4386643"/>
                  <a:gd name="connsiteX345" fmla="*/ 557880 w 6010943"/>
                  <a:gd name="connsiteY345" fmla="*/ 3724648 h 4386643"/>
                  <a:gd name="connsiteX346" fmla="*/ 495968 w 6010943"/>
                  <a:gd name="connsiteY346" fmla="*/ 3762748 h 4386643"/>
                  <a:gd name="connsiteX347" fmla="*/ 462630 w 6010943"/>
                  <a:gd name="connsiteY347" fmla="*/ 3772273 h 4386643"/>
                  <a:gd name="connsiteX348" fmla="*/ 424530 w 6010943"/>
                  <a:gd name="connsiteY348" fmla="*/ 3786560 h 4386643"/>
                  <a:gd name="connsiteX349" fmla="*/ 400718 w 6010943"/>
                  <a:gd name="connsiteY349" fmla="*/ 3800848 h 4386643"/>
                  <a:gd name="connsiteX350" fmla="*/ 357855 w 6010943"/>
                  <a:gd name="connsiteY350" fmla="*/ 3805610 h 4386643"/>
                  <a:gd name="connsiteX351" fmla="*/ 305468 w 6010943"/>
                  <a:gd name="connsiteY351" fmla="*/ 3819898 h 4386643"/>
                  <a:gd name="connsiteX352" fmla="*/ 267368 w 6010943"/>
                  <a:gd name="connsiteY352" fmla="*/ 3824660 h 4386643"/>
                  <a:gd name="connsiteX353" fmla="*/ 205455 w 6010943"/>
                  <a:gd name="connsiteY353" fmla="*/ 3834185 h 4386643"/>
                  <a:gd name="connsiteX354" fmla="*/ 176880 w 6010943"/>
                  <a:gd name="connsiteY354" fmla="*/ 4386635 h 4386643"/>
                  <a:gd name="connsiteX355" fmla="*/ 668 w 6010943"/>
                  <a:gd name="connsiteY355" fmla="*/ 4305674 h 4386643"/>
                  <a:gd name="connsiteX0" fmla="*/ 668 w 6010943"/>
                  <a:gd name="connsiteY0" fmla="*/ 4305674 h 4415216"/>
                  <a:gd name="connsiteX1" fmla="*/ 100680 w 6010943"/>
                  <a:gd name="connsiteY1" fmla="*/ 3824660 h 4415216"/>
                  <a:gd name="connsiteX2" fmla="*/ 86393 w 6010943"/>
                  <a:gd name="connsiteY2" fmla="*/ 3791323 h 4415216"/>
                  <a:gd name="connsiteX3" fmla="*/ 81630 w 6010943"/>
                  <a:gd name="connsiteY3" fmla="*/ 3719885 h 4415216"/>
                  <a:gd name="connsiteX4" fmla="*/ 76868 w 6010943"/>
                  <a:gd name="connsiteY4" fmla="*/ 3700835 h 4415216"/>
                  <a:gd name="connsiteX5" fmla="*/ 81630 w 6010943"/>
                  <a:gd name="connsiteY5" fmla="*/ 3596060 h 4415216"/>
                  <a:gd name="connsiteX6" fmla="*/ 91155 w 6010943"/>
                  <a:gd name="connsiteY6" fmla="*/ 3543673 h 4415216"/>
                  <a:gd name="connsiteX7" fmla="*/ 157830 w 6010943"/>
                  <a:gd name="connsiteY7" fmla="*/ 3457948 h 4415216"/>
                  <a:gd name="connsiteX8" fmla="*/ 176880 w 6010943"/>
                  <a:gd name="connsiteY8" fmla="*/ 3434135 h 4415216"/>
                  <a:gd name="connsiteX9" fmla="*/ 195930 w 6010943"/>
                  <a:gd name="connsiteY9" fmla="*/ 3424610 h 4415216"/>
                  <a:gd name="connsiteX10" fmla="*/ 210218 w 6010943"/>
                  <a:gd name="connsiteY10" fmla="*/ 3410323 h 4415216"/>
                  <a:gd name="connsiteX11" fmla="*/ 238793 w 6010943"/>
                  <a:gd name="connsiteY11" fmla="*/ 3391273 h 4415216"/>
                  <a:gd name="connsiteX12" fmla="*/ 300705 w 6010943"/>
                  <a:gd name="connsiteY12" fmla="*/ 3334123 h 4415216"/>
                  <a:gd name="connsiteX13" fmla="*/ 329280 w 6010943"/>
                  <a:gd name="connsiteY13" fmla="*/ 3315073 h 4415216"/>
                  <a:gd name="connsiteX14" fmla="*/ 410243 w 6010943"/>
                  <a:gd name="connsiteY14" fmla="*/ 3281735 h 4415216"/>
                  <a:gd name="connsiteX15" fmla="*/ 453105 w 6010943"/>
                  <a:gd name="connsiteY15" fmla="*/ 3262685 h 4415216"/>
                  <a:gd name="connsiteX16" fmla="*/ 491205 w 6010943"/>
                  <a:gd name="connsiteY16" fmla="*/ 3253160 h 4415216"/>
                  <a:gd name="connsiteX17" fmla="*/ 519780 w 6010943"/>
                  <a:gd name="connsiteY17" fmla="*/ 3238873 h 4415216"/>
                  <a:gd name="connsiteX18" fmla="*/ 543593 w 6010943"/>
                  <a:gd name="connsiteY18" fmla="*/ 3229348 h 4415216"/>
                  <a:gd name="connsiteX19" fmla="*/ 557880 w 6010943"/>
                  <a:gd name="connsiteY19" fmla="*/ 3224585 h 4415216"/>
                  <a:gd name="connsiteX20" fmla="*/ 572168 w 6010943"/>
                  <a:gd name="connsiteY20" fmla="*/ 3215060 h 4415216"/>
                  <a:gd name="connsiteX21" fmla="*/ 591218 w 6010943"/>
                  <a:gd name="connsiteY21" fmla="*/ 3210298 h 4415216"/>
                  <a:gd name="connsiteX22" fmla="*/ 615030 w 6010943"/>
                  <a:gd name="connsiteY22" fmla="*/ 3200773 h 4415216"/>
                  <a:gd name="connsiteX23" fmla="*/ 672180 w 6010943"/>
                  <a:gd name="connsiteY23" fmla="*/ 3172198 h 4415216"/>
                  <a:gd name="connsiteX24" fmla="*/ 700755 w 6010943"/>
                  <a:gd name="connsiteY24" fmla="*/ 3157910 h 4415216"/>
                  <a:gd name="connsiteX25" fmla="*/ 753143 w 6010943"/>
                  <a:gd name="connsiteY25" fmla="*/ 3138860 h 4415216"/>
                  <a:gd name="connsiteX26" fmla="*/ 805530 w 6010943"/>
                  <a:gd name="connsiteY26" fmla="*/ 3095998 h 4415216"/>
                  <a:gd name="connsiteX27" fmla="*/ 872205 w 6010943"/>
                  <a:gd name="connsiteY27" fmla="*/ 3053135 h 4415216"/>
                  <a:gd name="connsiteX28" fmla="*/ 891255 w 6010943"/>
                  <a:gd name="connsiteY28" fmla="*/ 3034085 h 4415216"/>
                  <a:gd name="connsiteX29" fmla="*/ 919830 w 6010943"/>
                  <a:gd name="connsiteY29" fmla="*/ 3010273 h 4415216"/>
                  <a:gd name="connsiteX30" fmla="*/ 934118 w 6010943"/>
                  <a:gd name="connsiteY30" fmla="*/ 2991223 h 4415216"/>
                  <a:gd name="connsiteX31" fmla="*/ 962693 w 6010943"/>
                  <a:gd name="connsiteY31" fmla="*/ 2972173 h 4415216"/>
                  <a:gd name="connsiteX32" fmla="*/ 1000793 w 6010943"/>
                  <a:gd name="connsiteY32" fmla="*/ 2934073 h 4415216"/>
                  <a:gd name="connsiteX33" fmla="*/ 1043655 w 6010943"/>
                  <a:gd name="connsiteY33" fmla="*/ 2919785 h 4415216"/>
                  <a:gd name="connsiteX34" fmla="*/ 1062705 w 6010943"/>
                  <a:gd name="connsiteY34" fmla="*/ 2910260 h 4415216"/>
                  <a:gd name="connsiteX35" fmla="*/ 1138905 w 6010943"/>
                  <a:gd name="connsiteY35" fmla="*/ 2895973 h 4415216"/>
                  <a:gd name="connsiteX36" fmla="*/ 1219868 w 6010943"/>
                  <a:gd name="connsiteY36" fmla="*/ 2881685 h 4415216"/>
                  <a:gd name="connsiteX37" fmla="*/ 1272255 w 6010943"/>
                  <a:gd name="connsiteY37" fmla="*/ 2862635 h 4415216"/>
                  <a:gd name="connsiteX38" fmla="*/ 1300830 w 6010943"/>
                  <a:gd name="connsiteY38" fmla="*/ 2834060 h 4415216"/>
                  <a:gd name="connsiteX39" fmla="*/ 1319880 w 6010943"/>
                  <a:gd name="connsiteY39" fmla="*/ 2815010 h 4415216"/>
                  <a:gd name="connsiteX40" fmla="*/ 1353218 w 6010943"/>
                  <a:gd name="connsiteY40" fmla="*/ 2767385 h 4415216"/>
                  <a:gd name="connsiteX41" fmla="*/ 1372268 w 6010943"/>
                  <a:gd name="connsiteY41" fmla="*/ 2753098 h 4415216"/>
                  <a:gd name="connsiteX42" fmla="*/ 1391318 w 6010943"/>
                  <a:gd name="connsiteY42" fmla="*/ 2719760 h 4415216"/>
                  <a:gd name="connsiteX43" fmla="*/ 1410368 w 6010943"/>
                  <a:gd name="connsiteY43" fmla="*/ 2691185 h 4415216"/>
                  <a:gd name="connsiteX44" fmla="*/ 1429418 w 6010943"/>
                  <a:gd name="connsiteY44" fmla="*/ 2672135 h 4415216"/>
                  <a:gd name="connsiteX45" fmla="*/ 1438943 w 6010943"/>
                  <a:gd name="connsiteY45" fmla="*/ 2657848 h 4415216"/>
                  <a:gd name="connsiteX46" fmla="*/ 1453230 w 6010943"/>
                  <a:gd name="connsiteY46" fmla="*/ 2643560 h 4415216"/>
                  <a:gd name="connsiteX47" fmla="*/ 1467518 w 6010943"/>
                  <a:gd name="connsiteY47" fmla="*/ 2624510 h 4415216"/>
                  <a:gd name="connsiteX48" fmla="*/ 1548480 w 6010943"/>
                  <a:gd name="connsiteY48" fmla="*/ 2586410 h 4415216"/>
                  <a:gd name="connsiteX49" fmla="*/ 1596105 w 6010943"/>
                  <a:gd name="connsiteY49" fmla="*/ 2557835 h 4415216"/>
                  <a:gd name="connsiteX50" fmla="*/ 1629443 w 6010943"/>
                  <a:gd name="connsiteY50" fmla="*/ 2548310 h 4415216"/>
                  <a:gd name="connsiteX51" fmla="*/ 1643730 w 6010943"/>
                  <a:gd name="connsiteY51" fmla="*/ 2538785 h 4415216"/>
                  <a:gd name="connsiteX52" fmla="*/ 1710405 w 6010943"/>
                  <a:gd name="connsiteY52" fmla="*/ 2529260 h 4415216"/>
                  <a:gd name="connsiteX53" fmla="*/ 1748505 w 6010943"/>
                  <a:gd name="connsiteY53" fmla="*/ 2514973 h 4415216"/>
                  <a:gd name="connsiteX54" fmla="*/ 1791368 w 6010943"/>
                  <a:gd name="connsiteY54" fmla="*/ 2476873 h 4415216"/>
                  <a:gd name="connsiteX55" fmla="*/ 1810418 w 6010943"/>
                  <a:gd name="connsiteY55" fmla="*/ 2467348 h 4415216"/>
                  <a:gd name="connsiteX56" fmla="*/ 1834230 w 6010943"/>
                  <a:gd name="connsiteY56" fmla="*/ 2438773 h 4415216"/>
                  <a:gd name="connsiteX57" fmla="*/ 1862805 w 6010943"/>
                  <a:gd name="connsiteY57" fmla="*/ 2400673 h 4415216"/>
                  <a:gd name="connsiteX58" fmla="*/ 1958055 w 6010943"/>
                  <a:gd name="connsiteY58" fmla="*/ 2319710 h 4415216"/>
                  <a:gd name="connsiteX59" fmla="*/ 1977105 w 6010943"/>
                  <a:gd name="connsiteY59" fmla="*/ 2314948 h 4415216"/>
                  <a:gd name="connsiteX60" fmla="*/ 1996155 w 6010943"/>
                  <a:gd name="connsiteY60" fmla="*/ 2305423 h 4415216"/>
                  <a:gd name="connsiteX61" fmla="*/ 2010443 w 6010943"/>
                  <a:gd name="connsiteY61" fmla="*/ 2295898 h 4415216"/>
                  <a:gd name="connsiteX62" fmla="*/ 2043780 w 6010943"/>
                  <a:gd name="connsiteY62" fmla="*/ 2286373 h 4415216"/>
                  <a:gd name="connsiteX63" fmla="*/ 2067593 w 6010943"/>
                  <a:gd name="connsiteY63" fmla="*/ 2276848 h 4415216"/>
                  <a:gd name="connsiteX64" fmla="*/ 2081880 w 6010943"/>
                  <a:gd name="connsiteY64" fmla="*/ 2272085 h 4415216"/>
                  <a:gd name="connsiteX65" fmla="*/ 2105693 w 6010943"/>
                  <a:gd name="connsiteY65" fmla="*/ 2262560 h 4415216"/>
                  <a:gd name="connsiteX66" fmla="*/ 2167605 w 6010943"/>
                  <a:gd name="connsiteY66" fmla="*/ 2257798 h 4415216"/>
                  <a:gd name="connsiteX67" fmla="*/ 2219993 w 6010943"/>
                  <a:gd name="connsiteY67" fmla="*/ 2248273 h 4415216"/>
                  <a:gd name="connsiteX68" fmla="*/ 2243805 w 6010943"/>
                  <a:gd name="connsiteY68" fmla="*/ 2233985 h 4415216"/>
                  <a:gd name="connsiteX69" fmla="*/ 2262855 w 6010943"/>
                  <a:gd name="connsiteY69" fmla="*/ 2229223 h 4415216"/>
                  <a:gd name="connsiteX70" fmla="*/ 2300955 w 6010943"/>
                  <a:gd name="connsiteY70" fmla="*/ 2219698 h 4415216"/>
                  <a:gd name="connsiteX71" fmla="*/ 2334293 w 6010943"/>
                  <a:gd name="connsiteY71" fmla="*/ 2200648 h 4415216"/>
                  <a:gd name="connsiteX72" fmla="*/ 2348580 w 6010943"/>
                  <a:gd name="connsiteY72" fmla="*/ 2191123 h 4415216"/>
                  <a:gd name="connsiteX73" fmla="*/ 2391443 w 6010943"/>
                  <a:gd name="connsiteY73" fmla="*/ 2176835 h 4415216"/>
                  <a:gd name="connsiteX74" fmla="*/ 2400968 w 6010943"/>
                  <a:gd name="connsiteY74" fmla="*/ 2157785 h 4415216"/>
                  <a:gd name="connsiteX75" fmla="*/ 2500980 w 6010943"/>
                  <a:gd name="connsiteY75" fmla="*/ 2100635 h 4415216"/>
                  <a:gd name="connsiteX76" fmla="*/ 2558130 w 6010943"/>
                  <a:gd name="connsiteY76" fmla="*/ 2067298 h 4415216"/>
                  <a:gd name="connsiteX77" fmla="*/ 2572418 w 6010943"/>
                  <a:gd name="connsiteY77" fmla="*/ 2062535 h 4415216"/>
                  <a:gd name="connsiteX78" fmla="*/ 2596230 w 6010943"/>
                  <a:gd name="connsiteY78" fmla="*/ 2048248 h 4415216"/>
                  <a:gd name="connsiteX79" fmla="*/ 2634330 w 6010943"/>
                  <a:gd name="connsiteY79" fmla="*/ 2029198 h 4415216"/>
                  <a:gd name="connsiteX80" fmla="*/ 2667668 w 6010943"/>
                  <a:gd name="connsiteY80" fmla="*/ 2014910 h 4415216"/>
                  <a:gd name="connsiteX81" fmla="*/ 2729580 w 6010943"/>
                  <a:gd name="connsiteY81" fmla="*/ 1976810 h 4415216"/>
                  <a:gd name="connsiteX82" fmla="*/ 2767680 w 6010943"/>
                  <a:gd name="connsiteY82" fmla="*/ 1962523 h 4415216"/>
                  <a:gd name="connsiteX83" fmla="*/ 2810543 w 6010943"/>
                  <a:gd name="connsiteY83" fmla="*/ 1943473 h 4415216"/>
                  <a:gd name="connsiteX84" fmla="*/ 2834355 w 6010943"/>
                  <a:gd name="connsiteY84" fmla="*/ 1938710 h 4415216"/>
                  <a:gd name="connsiteX85" fmla="*/ 2862930 w 6010943"/>
                  <a:gd name="connsiteY85" fmla="*/ 1929185 h 4415216"/>
                  <a:gd name="connsiteX86" fmla="*/ 2910555 w 6010943"/>
                  <a:gd name="connsiteY86" fmla="*/ 1919660 h 4415216"/>
                  <a:gd name="connsiteX87" fmla="*/ 2948655 w 6010943"/>
                  <a:gd name="connsiteY87" fmla="*/ 1910135 h 4415216"/>
                  <a:gd name="connsiteX88" fmla="*/ 2996280 w 6010943"/>
                  <a:gd name="connsiteY88" fmla="*/ 1900610 h 4415216"/>
                  <a:gd name="connsiteX89" fmla="*/ 3010568 w 6010943"/>
                  <a:gd name="connsiteY89" fmla="*/ 1895848 h 4415216"/>
                  <a:gd name="connsiteX90" fmla="*/ 3062955 w 6010943"/>
                  <a:gd name="connsiteY90" fmla="*/ 1881560 h 4415216"/>
                  <a:gd name="connsiteX91" fmla="*/ 3110580 w 6010943"/>
                  <a:gd name="connsiteY91" fmla="*/ 1848223 h 4415216"/>
                  <a:gd name="connsiteX92" fmla="*/ 3143918 w 6010943"/>
                  <a:gd name="connsiteY92" fmla="*/ 1829173 h 4415216"/>
                  <a:gd name="connsiteX93" fmla="*/ 3186780 w 6010943"/>
                  <a:gd name="connsiteY93" fmla="*/ 1786310 h 4415216"/>
                  <a:gd name="connsiteX94" fmla="*/ 3224880 w 6010943"/>
                  <a:gd name="connsiteY94" fmla="*/ 1752973 h 4415216"/>
                  <a:gd name="connsiteX95" fmla="*/ 3253455 w 6010943"/>
                  <a:gd name="connsiteY95" fmla="*/ 1724398 h 4415216"/>
                  <a:gd name="connsiteX96" fmla="*/ 3267743 w 6010943"/>
                  <a:gd name="connsiteY96" fmla="*/ 1710110 h 4415216"/>
                  <a:gd name="connsiteX97" fmla="*/ 3282030 w 6010943"/>
                  <a:gd name="connsiteY97" fmla="*/ 1705348 h 4415216"/>
                  <a:gd name="connsiteX98" fmla="*/ 3329655 w 6010943"/>
                  <a:gd name="connsiteY98" fmla="*/ 1667248 h 4415216"/>
                  <a:gd name="connsiteX99" fmla="*/ 3372518 w 6010943"/>
                  <a:gd name="connsiteY99" fmla="*/ 1614860 h 4415216"/>
                  <a:gd name="connsiteX100" fmla="*/ 3405855 w 6010943"/>
                  <a:gd name="connsiteY100" fmla="*/ 1586285 h 4415216"/>
                  <a:gd name="connsiteX101" fmla="*/ 3420143 w 6010943"/>
                  <a:gd name="connsiteY101" fmla="*/ 1567235 h 4415216"/>
                  <a:gd name="connsiteX102" fmla="*/ 3486818 w 6010943"/>
                  <a:gd name="connsiteY102" fmla="*/ 1510085 h 4415216"/>
                  <a:gd name="connsiteX103" fmla="*/ 3496343 w 6010943"/>
                  <a:gd name="connsiteY103" fmla="*/ 1495798 h 4415216"/>
                  <a:gd name="connsiteX104" fmla="*/ 3534443 w 6010943"/>
                  <a:gd name="connsiteY104" fmla="*/ 1462460 h 4415216"/>
                  <a:gd name="connsiteX105" fmla="*/ 3553493 w 6010943"/>
                  <a:gd name="connsiteY105" fmla="*/ 1452935 h 4415216"/>
                  <a:gd name="connsiteX106" fmla="*/ 3577305 w 6010943"/>
                  <a:gd name="connsiteY106" fmla="*/ 1429123 h 4415216"/>
                  <a:gd name="connsiteX107" fmla="*/ 3591593 w 6010943"/>
                  <a:gd name="connsiteY107" fmla="*/ 1414835 h 4415216"/>
                  <a:gd name="connsiteX108" fmla="*/ 3653505 w 6010943"/>
                  <a:gd name="connsiteY108" fmla="*/ 1357685 h 4415216"/>
                  <a:gd name="connsiteX109" fmla="*/ 3677318 w 6010943"/>
                  <a:gd name="connsiteY109" fmla="*/ 1329110 h 4415216"/>
                  <a:gd name="connsiteX110" fmla="*/ 3696368 w 6010943"/>
                  <a:gd name="connsiteY110" fmla="*/ 1300535 h 4415216"/>
                  <a:gd name="connsiteX111" fmla="*/ 3710655 w 6010943"/>
                  <a:gd name="connsiteY111" fmla="*/ 1295773 h 4415216"/>
                  <a:gd name="connsiteX112" fmla="*/ 3782093 w 6010943"/>
                  <a:gd name="connsiteY112" fmla="*/ 1205285 h 4415216"/>
                  <a:gd name="connsiteX113" fmla="*/ 3801143 w 6010943"/>
                  <a:gd name="connsiteY113" fmla="*/ 1186235 h 4415216"/>
                  <a:gd name="connsiteX114" fmla="*/ 3853530 w 6010943"/>
                  <a:gd name="connsiteY114" fmla="*/ 1148135 h 4415216"/>
                  <a:gd name="connsiteX115" fmla="*/ 3872580 w 6010943"/>
                  <a:gd name="connsiteY115" fmla="*/ 1138610 h 4415216"/>
                  <a:gd name="connsiteX116" fmla="*/ 3901155 w 6010943"/>
                  <a:gd name="connsiteY116" fmla="*/ 1114798 h 4415216"/>
                  <a:gd name="connsiteX117" fmla="*/ 3934493 w 6010943"/>
                  <a:gd name="connsiteY117" fmla="*/ 1100510 h 4415216"/>
                  <a:gd name="connsiteX118" fmla="*/ 3977355 w 6010943"/>
                  <a:gd name="connsiteY118" fmla="*/ 1071935 h 4415216"/>
                  <a:gd name="connsiteX119" fmla="*/ 3991643 w 6010943"/>
                  <a:gd name="connsiteY119" fmla="*/ 1062410 h 4415216"/>
                  <a:gd name="connsiteX120" fmla="*/ 4010693 w 6010943"/>
                  <a:gd name="connsiteY120" fmla="*/ 1057648 h 4415216"/>
                  <a:gd name="connsiteX121" fmla="*/ 4086893 w 6010943"/>
                  <a:gd name="connsiteY121" fmla="*/ 1033835 h 4415216"/>
                  <a:gd name="connsiteX122" fmla="*/ 4134518 w 6010943"/>
                  <a:gd name="connsiteY122" fmla="*/ 1014785 h 4415216"/>
                  <a:gd name="connsiteX123" fmla="*/ 4167855 w 6010943"/>
                  <a:gd name="connsiteY123" fmla="*/ 1005260 h 4415216"/>
                  <a:gd name="connsiteX124" fmla="*/ 4205955 w 6010943"/>
                  <a:gd name="connsiteY124" fmla="*/ 1000498 h 4415216"/>
                  <a:gd name="connsiteX125" fmla="*/ 4248818 w 6010943"/>
                  <a:gd name="connsiteY125" fmla="*/ 990973 h 4415216"/>
                  <a:gd name="connsiteX126" fmla="*/ 4291680 w 6010943"/>
                  <a:gd name="connsiteY126" fmla="*/ 971923 h 4415216"/>
                  <a:gd name="connsiteX127" fmla="*/ 4329780 w 6010943"/>
                  <a:gd name="connsiteY127" fmla="*/ 962398 h 4415216"/>
                  <a:gd name="connsiteX128" fmla="*/ 4344068 w 6010943"/>
                  <a:gd name="connsiteY128" fmla="*/ 952873 h 4415216"/>
                  <a:gd name="connsiteX129" fmla="*/ 4382168 w 6010943"/>
                  <a:gd name="connsiteY129" fmla="*/ 938585 h 4415216"/>
                  <a:gd name="connsiteX130" fmla="*/ 4401218 w 6010943"/>
                  <a:gd name="connsiteY130" fmla="*/ 924298 h 4415216"/>
                  <a:gd name="connsiteX131" fmla="*/ 4434555 w 6010943"/>
                  <a:gd name="connsiteY131" fmla="*/ 895723 h 4415216"/>
                  <a:gd name="connsiteX132" fmla="*/ 4444080 w 6010943"/>
                  <a:gd name="connsiteY132" fmla="*/ 876673 h 4415216"/>
                  <a:gd name="connsiteX133" fmla="*/ 4463130 w 6010943"/>
                  <a:gd name="connsiteY133" fmla="*/ 857623 h 4415216"/>
                  <a:gd name="connsiteX134" fmla="*/ 4486943 w 6010943"/>
                  <a:gd name="connsiteY134" fmla="*/ 809998 h 4415216"/>
                  <a:gd name="connsiteX135" fmla="*/ 4501230 w 6010943"/>
                  <a:gd name="connsiteY135" fmla="*/ 786185 h 4415216"/>
                  <a:gd name="connsiteX136" fmla="*/ 4515518 w 6010943"/>
                  <a:gd name="connsiteY136" fmla="*/ 695698 h 4415216"/>
                  <a:gd name="connsiteX137" fmla="*/ 4525043 w 6010943"/>
                  <a:gd name="connsiteY137" fmla="*/ 581398 h 4415216"/>
                  <a:gd name="connsiteX138" fmla="*/ 4534568 w 6010943"/>
                  <a:gd name="connsiteY138" fmla="*/ 543298 h 4415216"/>
                  <a:gd name="connsiteX139" fmla="*/ 4539330 w 6010943"/>
                  <a:gd name="connsiteY139" fmla="*/ 500435 h 4415216"/>
                  <a:gd name="connsiteX140" fmla="*/ 4548855 w 6010943"/>
                  <a:gd name="connsiteY140" fmla="*/ 424235 h 4415216"/>
                  <a:gd name="connsiteX141" fmla="*/ 4553618 w 6010943"/>
                  <a:gd name="connsiteY141" fmla="*/ 381373 h 4415216"/>
                  <a:gd name="connsiteX142" fmla="*/ 4567905 w 6010943"/>
                  <a:gd name="connsiteY142" fmla="*/ 271835 h 4415216"/>
                  <a:gd name="connsiteX143" fmla="*/ 4572668 w 6010943"/>
                  <a:gd name="connsiteY143" fmla="*/ 233735 h 4415216"/>
                  <a:gd name="connsiteX144" fmla="*/ 4582193 w 6010943"/>
                  <a:gd name="connsiteY144" fmla="*/ 190873 h 4415216"/>
                  <a:gd name="connsiteX145" fmla="*/ 4586955 w 6010943"/>
                  <a:gd name="connsiteY145" fmla="*/ 152773 h 4415216"/>
                  <a:gd name="connsiteX146" fmla="*/ 4596480 w 6010943"/>
                  <a:gd name="connsiteY146" fmla="*/ 119435 h 4415216"/>
                  <a:gd name="connsiteX147" fmla="*/ 4601243 w 6010943"/>
                  <a:gd name="connsiteY147" fmla="*/ 95623 h 4415216"/>
                  <a:gd name="connsiteX148" fmla="*/ 4610768 w 6010943"/>
                  <a:gd name="connsiteY148" fmla="*/ 76573 h 4415216"/>
                  <a:gd name="connsiteX149" fmla="*/ 4620293 w 6010943"/>
                  <a:gd name="connsiteY149" fmla="*/ 52760 h 4415216"/>
                  <a:gd name="connsiteX150" fmla="*/ 4658393 w 6010943"/>
                  <a:gd name="connsiteY150" fmla="*/ 14660 h 4415216"/>
                  <a:gd name="connsiteX151" fmla="*/ 4677443 w 6010943"/>
                  <a:gd name="connsiteY151" fmla="*/ 9898 h 4415216"/>
                  <a:gd name="connsiteX152" fmla="*/ 4696493 w 6010943"/>
                  <a:gd name="connsiteY152" fmla="*/ 373 h 4415216"/>
                  <a:gd name="connsiteX153" fmla="*/ 4820318 w 6010943"/>
                  <a:gd name="connsiteY153" fmla="*/ 14660 h 4415216"/>
                  <a:gd name="connsiteX154" fmla="*/ 4858418 w 6010943"/>
                  <a:gd name="connsiteY154" fmla="*/ 28948 h 4415216"/>
                  <a:gd name="connsiteX155" fmla="*/ 4906043 w 6010943"/>
                  <a:gd name="connsiteY155" fmla="*/ 52760 h 4415216"/>
                  <a:gd name="connsiteX156" fmla="*/ 4944143 w 6010943"/>
                  <a:gd name="connsiteY156" fmla="*/ 86098 h 4415216"/>
                  <a:gd name="connsiteX157" fmla="*/ 4987005 w 6010943"/>
                  <a:gd name="connsiteY157" fmla="*/ 133723 h 4415216"/>
                  <a:gd name="connsiteX158" fmla="*/ 5034630 w 6010943"/>
                  <a:gd name="connsiteY158" fmla="*/ 200398 h 4415216"/>
                  <a:gd name="connsiteX159" fmla="*/ 5053680 w 6010943"/>
                  <a:gd name="connsiteY159" fmla="*/ 228973 h 4415216"/>
                  <a:gd name="connsiteX160" fmla="*/ 5072730 w 6010943"/>
                  <a:gd name="connsiteY160" fmla="*/ 252785 h 4415216"/>
                  <a:gd name="connsiteX161" fmla="*/ 5087018 w 6010943"/>
                  <a:gd name="connsiteY161" fmla="*/ 276598 h 4415216"/>
                  <a:gd name="connsiteX162" fmla="*/ 5106068 w 6010943"/>
                  <a:gd name="connsiteY162" fmla="*/ 300410 h 4415216"/>
                  <a:gd name="connsiteX163" fmla="*/ 5125118 w 6010943"/>
                  <a:gd name="connsiteY163" fmla="*/ 328985 h 4415216"/>
                  <a:gd name="connsiteX164" fmla="*/ 5144168 w 6010943"/>
                  <a:gd name="connsiteY164" fmla="*/ 362323 h 4415216"/>
                  <a:gd name="connsiteX165" fmla="*/ 5201318 w 6010943"/>
                  <a:gd name="connsiteY165" fmla="*/ 409948 h 4415216"/>
                  <a:gd name="connsiteX166" fmla="*/ 5220368 w 6010943"/>
                  <a:gd name="connsiteY166" fmla="*/ 419473 h 4415216"/>
                  <a:gd name="connsiteX167" fmla="*/ 5248943 w 6010943"/>
                  <a:gd name="connsiteY167" fmla="*/ 428998 h 4415216"/>
                  <a:gd name="connsiteX168" fmla="*/ 5329905 w 6010943"/>
                  <a:gd name="connsiteY168" fmla="*/ 471860 h 4415216"/>
                  <a:gd name="connsiteX169" fmla="*/ 5363243 w 6010943"/>
                  <a:gd name="connsiteY169" fmla="*/ 481385 h 4415216"/>
                  <a:gd name="connsiteX170" fmla="*/ 5377530 w 6010943"/>
                  <a:gd name="connsiteY170" fmla="*/ 486148 h 4415216"/>
                  <a:gd name="connsiteX171" fmla="*/ 5434680 w 6010943"/>
                  <a:gd name="connsiteY171" fmla="*/ 514723 h 4415216"/>
                  <a:gd name="connsiteX172" fmla="*/ 5463255 w 6010943"/>
                  <a:gd name="connsiteY172" fmla="*/ 529010 h 4415216"/>
                  <a:gd name="connsiteX173" fmla="*/ 5510880 w 6010943"/>
                  <a:gd name="connsiteY173" fmla="*/ 548060 h 4415216"/>
                  <a:gd name="connsiteX174" fmla="*/ 5544218 w 6010943"/>
                  <a:gd name="connsiteY174" fmla="*/ 571873 h 4415216"/>
                  <a:gd name="connsiteX175" fmla="*/ 5572793 w 6010943"/>
                  <a:gd name="connsiteY175" fmla="*/ 586160 h 4415216"/>
                  <a:gd name="connsiteX176" fmla="*/ 5596605 w 6010943"/>
                  <a:gd name="connsiteY176" fmla="*/ 605210 h 4415216"/>
                  <a:gd name="connsiteX177" fmla="*/ 5620418 w 6010943"/>
                  <a:gd name="connsiteY177" fmla="*/ 619498 h 4415216"/>
                  <a:gd name="connsiteX178" fmla="*/ 5663280 w 6010943"/>
                  <a:gd name="connsiteY178" fmla="*/ 652835 h 4415216"/>
                  <a:gd name="connsiteX179" fmla="*/ 5691855 w 6010943"/>
                  <a:gd name="connsiteY179" fmla="*/ 671885 h 4415216"/>
                  <a:gd name="connsiteX180" fmla="*/ 5725193 w 6010943"/>
                  <a:gd name="connsiteY180" fmla="*/ 714748 h 4415216"/>
                  <a:gd name="connsiteX181" fmla="*/ 5758530 w 6010943"/>
                  <a:gd name="connsiteY181" fmla="*/ 743323 h 4415216"/>
                  <a:gd name="connsiteX182" fmla="*/ 5787105 w 6010943"/>
                  <a:gd name="connsiteY182" fmla="*/ 786185 h 4415216"/>
                  <a:gd name="connsiteX183" fmla="*/ 5825205 w 6010943"/>
                  <a:gd name="connsiteY183" fmla="*/ 867148 h 4415216"/>
                  <a:gd name="connsiteX184" fmla="*/ 5844255 w 6010943"/>
                  <a:gd name="connsiteY184" fmla="*/ 957635 h 4415216"/>
                  <a:gd name="connsiteX185" fmla="*/ 5858543 w 6010943"/>
                  <a:gd name="connsiteY185" fmla="*/ 1000498 h 4415216"/>
                  <a:gd name="connsiteX186" fmla="*/ 5877593 w 6010943"/>
                  <a:gd name="connsiteY186" fmla="*/ 1081460 h 4415216"/>
                  <a:gd name="connsiteX187" fmla="*/ 5891880 w 6010943"/>
                  <a:gd name="connsiteY187" fmla="*/ 1124323 h 4415216"/>
                  <a:gd name="connsiteX188" fmla="*/ 5901405 w 6010943"/>
                  <a:gd name="connsiteY188" fmla="*/ 1157660 h 4415216"/>
                  <a:gd name="connsiteX189" fmla="*/ 5910930 w 6010943"/>
                  <a:gd name="connsiteY189" fmla="*/ 1181473 h 4415216"/>
                  <a:gd name="connsiteX190" fmla="*/ 5934743 w 6010943"/>
                  <a:gd name="connsiteY190" fmla="*/ 1248148 h 4415216"/>
                  <a:gd name="connsiteX191" fmla="*/ 5953793 w 6010943"/>
                  <a:gd name="connsiteY191" fmla="*/ 1295773 h 4415216"/>
                  <a:gd name="connsiteX192" fmla="*/ 5958555 w 6010943"/>
                  <a:gd name="connsiteY192" fmla="*/ 1329110 h 4415216"/>
                  <a:gd name="connsiteX193" fmla="*/ 5972843 w 6010943"/>
                  <a:gd name="connsiteY193" fmla="*/ 1362448 h 4415216"/>
                  <a:gd name="connsiteX194" fmla="*/ 5987130 w 6010943"/>
                  <a:gd name="connsiteY194" fmla="*/ 1471985 h 4415216"/>
                  <a:gd name="connsiteX195" fmla="*/ 5991893 w 6010943"/>
                  <a:gd name="connsiteY195" fmla="*/ 1505323 h 4415216"/>
                  <a:gd name="connsiteX196" fmla="*/ 5996655 w 6010943"/>
                  <a:gd name="connsiteY196" fmla="*/ 1529135 h 4415216"/>
                  <a:gd name="connsiteX197" fmla="*/ 6001418 w 6010943"/>
                  <a:gd name="connsiteY197" fmla="*/ 1610098 h 4415216"/>
                  <a:gd name="connsiteX198" fmla="*/ 6010943 w 6010943"/>
                  <a:gd name="connsiteY198" fmla="*/ 1705348 h 4415216"/>
                  <a:gd name="connsiteX199" fmla="*/ 6006180 w 6010943"/>
                  <a:gd name="connsiteY199" fmla="*/ 1948235 h 4415216"/>
                  <a:gd name="connsiteX200" fmla="*/ 5982368 w 6010943"/>
                  <a:gd name="connsiteY200" fmla="*/ 2029198 h 4415216"/>
                  <a:gd name="connsiteX201" fmla="*/ 5972843 w 6010943"/>
                  <a:gd name="connsiteY201" fmla="*/ 2053010 h 4415216"/>
                  <a:gd name="connsiteX202" fmla="*/ 5934743 w 6010943"/>
                  <a:gd name="connsiteY202" fmla="*/ 2076823 h 4415216"/>
                  <a:gd name="connsiteX203" fmla="*/ 5825205 w 6010943"/>
                  <a:gd name="connsiteY203" fmla="*/ 2067298 h 4415216"/>
                  <a:gd name="connsiteX204" fmla="*/ 5763293 w 6010943"/>
                  <a:gd name="connsiteY204" fmla="*/ 2048248 h 4415216"/>
                  <a:gd name="connsiteX205" fmla="*/ 5725193 w 6010943"/>
                  <a:gd name="connsiteY205" fmla="*/ 2038723 h 4415216"/>
                  <a:gd name="connsiteX206" fmla="*/ 5701380 w 6010943"/>
                  <a:gd name="connsiteY206" fmla="*/ 2029198 h 4415216"/>
                  <a:gd name="connsiteX207" fmla="*/ 5682330 w 6010943"/>
                  <a:gd name="connsiteY207" fmla="*/ 2024435 h 4415216"/>
                  <a:gd name="connsiteX208" fmla="*/ 5658518 w 6010943"/>
                  <a:gd name="connsiteY208" fmla="*/ 2014910 h 4415216"/>
                  <a:gd name="connsiteX209" fmla="*/ 5625180 w 6010943"/>
                  <a:gd name="connsiteY209" fmla="*/ 2010148 h 4415216"/>
                  <a:gd name="connsiteX210" fmla="*/ 5596605 w 6010943"/>
                  <a:gd name="connsiteY210" fmla="*/ 2000623 h 4415216"/>
                  <a:gd name="connsiteX211" fmla="*/ 5577555 w 6010943"/>
                  <a:gd name="connsiteY211" fmla="*/ 1995860 h 4415216"/>
                  <a:gd name="connsiteX212" fmla="*/ 5553743 w 6010943"/>
                  <a:gd name="connsiteY212" fmla="*/ 1986335 h 4415216"/>
                  <a:gd name="connsiteX213" fmla="*/ 5525168 w 6010943"/>
                  <a:gd name="connsiteY213" fmla="*/ 1976810 h 4415216"/>
                  <a:gd name="connsiteX214" fmla="*/ 5491830 w 6010943"/>
                  <a:gd name="connsiteY214" fmla="*/ 1962523 h 4415216"/>
                  <a:gd name="connsiteX215" fmla="*/ 5487068 w 6010943"/>
                  <a:gd name="connsiteY215" fmla="*/ 1948235 h 4415216"/>
                  <a:gd name="connsiteX216" fmla="*/ 5448968 w 6010943"/>
                  <a:gd name="connsiteY216" fmla="*/ 1924423 h 4415216"/>
                  <a:gd name="connsiteX217" fmla="*/ 5406105 w 6010943"/>
                  <a:gd name="connsiteY217" fmla="*/ 1900610 h 4415216"/>
                  <a:gd name="connsiteX218" fmla="*/ 5339430 w 6010943"/>
                  <a:gd name="connsiteY218" fmla="*/ 1824410 h 4415216"/>
                  <a:gd name="connsiteX219" fmla="*/ 5315618 w 6010943"/>
                  <a:gd name="connsiteY219" fmla="*/ 1805360 h 4415216"/>
                  <a:gd name="connsiteX220" fmla="*/ 5291805 w 6010943"/>
                  <a:gd name="connsiteY220" fmla="*/ 1800598 h 4415216"/>
                  <a:gd name="connsiteX221" fmla="*/ 5220368 w 6010943"/>
                  <a:gd name="connsiteY221" fmla="*/ 1762498 h 4415216"/>
                  <a:gd name="connsiteX222" fmla="*/ 5072730 w 6010943"/>
                  <a:gd name="connsiteY222" fmla="*/ 1719635 h 4415216"/>
                  <a:gd name="connsiteX223" fmla="*/ 5044155 w 6010943"/>
                  <a:gd name="connsiteY223" fmla="*/ 1714873 h 4415216"/>
                  <a:gd name="connsiteX224" fmla="*/ 5020343 w 6010943"/>
                  <a:gd name="connsiteY224" fmla="*/ 1710110 h 4415216"/>
                  <a:gd name="connsiteX225" fmla="*/ 4801268 w 6010943"/>
                  <a:gd name="connsiteY225" fmla="*/ 1700585 h 4415216"/>
                  <a:gd name="connsiteX226" fmla="*/ 4691730 w 6010943"/>
                  <a:gd name="connsiteY226" fmla="*/ 1714873 h 4415216"/>
                  <a:gd name="connsiteX227" fmla="*/ 4644105 w 6010943"/>
                  <a:gd name="connsiteY227" fmla="*/ 1743448 h 4415216"/>
                  <a:gd name="connsiteX228" fmla="*/ 4629818 w 6010943"/>
                  <a:gd name="connsiteY228" fmla="*/ 1748210 h 4415216"/>
                  <a:gd name="connsiteX229" fmla="*/ 4586955 w 6010943"/>
                  <a:gd name="connsiteY229" fmla="*/ 1800598 h 4415216"/>
                  <a:gd name="connsiteX230" fmla="*/ 4563143 w 6010943"/>
                  <a:gd name="connsiteY230" fmla="*/ 1833935 h 4415216"/>
                  <a:gd name="connsiteX231" fmla="*/ 4539330 w 6010943"/>
                  <a:gd name="connsiteY231" fmla="*/ 1857748 h 4415216"/>
                  <a:gd name="connsiteX232" fmla="*/ 4520280 w 6010943"/>
                  <a:gd name="connsiteY232" fmla="*/ 1881560 h 4415216"/>
                  <a:gd name="connsiteX233" fmla="*/ 4477418 w 6010943"/>
                  <a:gd name="connsiteY233" fmla="*/ 1924423 h 4415216"/>
                  <a:gd name="connsiteX234" fmla="*/ 4420268 w 6010943"/>
                  <a:gd name="connsiteY234" fmla="*/ 1972048 h 4415216"/>
                  <a:gd name="connsiteX235" fmla="*/ 4401218 w 6010943"/>
                  <a:gd name="connsiteY235" fmla="*/ 1981573 h 4415216"/>
                  <a:gd name="connsiteX236" fmla="*/ 4344068 w 6010943"/>
                  <a:gd name="connsiteY236" fmla="*/ 2014910 h 4415216"/>
                  <a:gd name="connsiteX237" fmla="*/ 4329780 w 6010943"/>
                  <a:gd name="connsiteY237" fmla="*/ 2019673 h 4415216"/>
                  <a:gd name="connsiteX238" fmla="*/ 4315493 w 6010943"/>
                  <a:gd name="connsiteY238" fmla="*/ 2029198 h 4415216"/>
                  <a:gd name="connsiteX239" fmla="*/ 4239293 w 6010943"/>
                  <a:gd name="connsiteY239" fmla="*/ 2038723 h 4415216"/>
                  <a:gd name="connsiteX240" fmla="*/ 4182143 w 6010943"/>
                  <a:gd name="connsiteY240" fmla="*/ 2048248 h 4415216"/>
                  <a:gd name="connsiteX241" fmla="*/ 4153568 w 6010943"/>
                  <a:gd name="connsiteY241" fmla="*/ 2053010 h 4415216"/>
                  <a:gd name="connsiteX242" fmla="*/ 4139280 w 6010943"/>
                  <a:gd name="connsiteY242" fmla="*/ 2057773 h 4415216"/>
                  <a:gd name="connsiteX243" fmla="*/ 4120230 w 6010943"/>
                  <a:gd name="connsiteY243" fmla="*/ 2062535 h 4415216"/>
                  <a:gd name="connsiteX244" fmla="*/ 4096418 w 6010943"/>
                  <a:gd name="connsiteY244" fmla="*/ 2072060 h 4415216"/>
                  <a:gd name="connsiteX245" fmla="*/ 4048793 w 6010943"/>
                  <a:gd name="connsiteY245" fmla="*/ 2081585 h 4415216"/>
                  <a:gd name="connsiteX246" fmla="*/ 4024980 w 6010943"/>
                  <a:gd name="connsiteY246" fmla="*/ 2091110 h 4415216"/>
                  <a:gd name="connsiteX247" fmla="*/ 3972593 w 6010943"/>
                  <a:gd name="connsiteY247" fmla="*/ 2105398 h 4415216"/>
                  <a:gd name="connsiteX248" fmla="*/ 3948780 w 6010943"/>
                  <a:gd name="connsiteY248" fmla="*/ 2114923 h 4415216"/>
                  <a:gd name="connsiteX249" fmla="*/ 3929730 w 6010943"/>
                  <a:gd name="connsiteY249" fmla="*/ 2129210 h 4415216"/>
                  <a:gd name="connsiteX250" fmla="*/ 3896393 w 6010943"/>
                  <a:gd name="connsiteY250" fmla="*/ 2138735 h 4415216"/>
                  <a:gd name="connsiteX251" fmla="*/ 3872580 w 6010943"/>
                  <a:gd name="connsiteY251" fmla="*/ 2153023 h 4415216"/>
                  <a:gd name="connsiteX252" fmla="*/ 3829718 w 6010943"/>
                  <a:gd name="connsiteY252" fmla="*/ 2181598 h 4415216"/>
                  <a:gd name="connsiteX253" fmla="*/ 3791618 w 6010943"/>
                  <a:gd name="connsiteY253" fmla="*/ 2200648 h 4415216"/>
                  <a:gd name="connsiteX254" fmla="*/ 3777330 w 6010943"/>
                  <a:gd name="connsiteY254" fmla="*/ 2214935 h 4415216"/>
                  <a:gd name="connsiteX255" fmla="*/ 3767805 w 6010943"/>
                  <a:gd name="connsiteY255" fmla="*/ 2229223 h 4415216"/>
                  <a:gd name="connsiteX256" fmla="*/ 3739230 w 6010943"/>
                  <a:gd name="connsiteY256" fmla="*/ 2248273 h 4415216"/>
                  <a:gd name="connsiteX257" fmla="*/ 3715418 w 6010943"/>
                  <a:gd name="connsiteY257" fmla="*/ 2267323 h 4415216"/>
                  <a:gd name="connsiteX258" fmla="*/ 3686843 w 6010943"/>
                  <a:gd name="connsiteY258" fmla="*/ 2276848 h 4415216"/>
                  <a:gd name="connsiteX259" fmla="*/ 3620168 w 6010943"/>
                  <a:gd name="connsiteY259" fmla="*/ 2305423 h 4415216"/>
                  <a:gd name="connsiteX260" fmla="*/ 3596355 w 6010943"/>
                  <a:gd name="connsiteY260" fmla="*/ 2314948 h 4415216"/>
                  <a:gd name="connsiteX261" fmla="*/ 3572543 w 6010943"/>
                  <a:gd name="connsiteY261" fmla="*/ 2329235 h 4415216"/>
                  <a:gd name="connsiteX262" fmla="*/ 3553493 w 6010943"/>
                  <a:gd name="connsiteY262" fmla="*/ 2333998 h 4415216"/>
                  <a:gd name="connsiteX263" fmla="*/ 3501105 w 6010943"/>
                  <a:gd name="connsiteY263" fmla="*/ 2357810 h 4415216"/>
                  <a:gd name="connsiteX264" fmla="*/ 3482055 w 6010943"/>
                  <a:gd name="connsiteY264" fmla="*/ 2372098 h 4415216"/>
                  <a:gd name="connsiteX265" fmla="*/ 3463005 w 6010943"/>
                  <a:gd name="connsiteY265" fmla="*/ 2381623 h 4415216"/>
                  <a:gd name="connsiteX266" fmla="*/ 3448718 w 6010943"/>
                  <a:gd name="connsiteY266" fmla="*/ 2391148 h 4415216"/>
                  <a:gd name="connsiteX267" fmla="*/ 3429668 w 6010943"/>
                  <a:gd name="connsiteY267" fmla="*/ 2395910 h 4415216"/>
                  <a:gd name="connsiteX268" fmla="*/ 3415380 w 6010943"/>
                  <a:gd name="connsiteY268" fmla="*/ 2410198 h 4415216"/>
                  <a:gd name="connsiteX269" fmla="*/ 3372518 w 6010943"/>
                  <a:gd name="connsiteY269" fmla="*/ 2429248 h 4415216"/>
                  <a:gd name="connsiteX270" fmla="*/ 3339180 w 6010943"/>
                  <a:gd name="connsiteY270" fmla="*/ 2448298 h 4415216"/>
                  <a:gd name="connsiteX271" fmla="*/ 3267743 w 6010943"/>
                  <a:gd name="connsiteY271" fmla="*/ 2481635 h 4415216"/>
                  <a:gd name="connsiteX272" fmla="*/ 3220118 w 6010943"/>
                  <a:gd name="connsiteY272" fmla="*/ 2495923 h 4415216"/>
                  <a:gd name="connsiteX273" fmla="*/ 3191543 w 6010943"/>
                  <a:gd name="connsiteY273" fmla="*/ 2510210 h 4415216"/>
                  <a:gd name="connsiteX274" fmla="*/ 3158205 w 6010943"/>
                  <a:gd name="connsiteY274" fmla="*/ 2524498 h 4415216"/>
                  <a:gd name="connsiteX275" fmla="*/ 3129630 w 6010943"/>
                  <a:gd name="connsiteY275" fmla="*/ 2538785 h 4415216"/>
                  <a:gd name="connsiteX276" fmla="*/ 3096293 w 6010943"/>
                  <a:gd name="connsiteY276" fmla="*/ 2553073 h 4415216"/>
                  <a:gd name="connsiteX277" fmla="*/ 3062955 w 6010943"/>
                  <a:gd name="connsiteY277" fmla="*/ 2581648 h 4415216"/>
                  <a:gd name="connsiteX278" fmla="*/ 3043905 w 6010943"/>
                  <a:gd name="connsiteY278" fmla="*/ 2591173 h 4415216"/>
                  <a:gd name="connsiteX279" fmla="*/ 3024855 w 6010943"/>
                  <a:gd name="connsiteY279" fmla="*/ 2605460 h 4415216"/>
                  <a:gd name="connsiteX280" fmla="*/ 3005805 w 6010943"/>
                  <a:gd name="connsiteY280" fmla="*/ 2614985 h 4415216"/>
                  <a:gd name="connsiteX281" fmla="*/ 2986755 w 6010943"/>
                  <a:gd name="connsiteY281" fmla="*/ 2634035 h 4415216"/>
                  <a:gd name="connsiteX282" fmla="*/ 2958180 w 6010943"/>
                  <a:gd name="connsiteY282" fmla="*/ 2653085 h 4415216"/>
                  <a:gd name="connsiteX283" fmla="*/ 2929605 w 6010943"/>
                  <a:gd name="connsiteY283" fmla="*/ 2681660 h 4415216"/>
                  <a:gd name="connsiteX284" fmla="*/ 2843880 w 6010943"/>
                  <a:gd name="connsiteY284" fmla="*/ 2743573 h 4415216"/>
                  <a:gd name="connsiteX285" fmla="*/ 2829593 w 6010943"/>
                  <a:gd name="connsiteY285" fmla="*/ 2762623 h 4415216"/>
                  <a:gd name="connsiteX286" fmla="*/ 2791493 w 6010943"/>
                  <a:gd name="connsiteY286" fmla="*/ 2786435 h 4415216"/>
                  <a:gd name="connsiteX287" fmla="*/ 2772443 w 6010943"/>
                  <a:gd name="connsiteY287" fmla="*/ 2800723 h 4415216"/>
                  <a:gd name="connsiteX288" fmla="*/ 2720055 w 6010943"/>
                  <a:gd name="connsiteY288" fmla="*/ 2843585 h 4415216"/>
                  <a:gd name="connsiteX289" fmla="*/ 2696243 w 6010943"/>
                  <a:gd name="connsiteY289" fmla="*/ 2853110 h 4415216"/>
                  <a:gd name="connsiteX290" fmla="*/ 2629568 w 6010943"/>
                  <a:gd name="connsiteY290" fmla="*/ 2900735 h 4415216"/>
                  <a:gd name="connsiteX291" fmla="*/ 2605755 w 6010943"/>
                  <a:gd name="connsiteY291" fmla="*/ 2905498 h 4415216"/>
                  <a:gd name="connsiteX292" fmla="*/ 2553368 w 6010943"/>
                  <a:gd name="connsiteY292" fmla="*/ 2924548 h 4415216"/>
                  <a:gd name="connsiteX293" fmla="*/ 2491455 w 6010943"/>
                  <a:gd name="connsiteY293" fmla="*/ 2934073 h 4415216"/>
                  <a:gd name="connsiteX294" fmla="*/ 2381918 w 6010943"/>
                  <a:gd name="connsiteY294" fmla="*/ 2943598 h 4415216"/>
                  <a:gd name="connsiteX295" fmla="*/ 2329530 w 6010943"/>
                  <a:gd name="connsiteY295" fmla="*/ 2957885 h 4415216"/>
                  <a:gd name="connsiteX296" fmla="*/ 2277143 w 6010943"/>
                  <a:gd name="connsiteY296" fmla="*/ 2967410 h 4415216"/>
                  <a:gd name="connsiteX297" fmla="*/ 2219993 w 6010943"/>
                  <a:gd name="connsiteY297" fmla="*/ 2986460 h 4415216"/>
                  <a:gd name="connsiteX298" fmla="*/ 2177130 w 6010943"/>
                  <a:gd name="connsiteY298" fmla="*/ 2995985 h 4415216"/>
                  <a:gd name="connsiteX299" fmla="*/ 2119980 w 6010943"/>
                  <a:gd name="connsiteY299" fmla="*/ 3005510 h 4415216"/>
                  <a:gd name="connsiteX300" fmla="*/ 2091405 w 6010943"/>
                  <a:gd name="connsiteY300" fmla="*/ 3015035 h 4415216"/>
                  <a:gd name="connsiteX301" fmla="*/ 2043780 w 6010943"/>
                  <a:gd name="connsiteY301" fmla="*/ 3024560 h 4415216"/>
                  <a:gd name="connsiteX302" fmla="*/ 2019968 w 6010943"/>
                  <a:gd name="connsiteY302" fmla="*/ 3034085 h 4415216"/>
                  <a:gd name="connsiteX303" fmla="*/ 2000918 w 6010943"/>
                  <a:gd name="connsiteY303" fmla="*/ 3048373 h 4415216"/>
                  <a:gd name="connsiteX304" fmla="*/ 1962818 w 6010943"/>
                  <a:gd name="connsiteY304" fmla="*/ 3057898 h 4415216"/>
                  <a:gd name="connsiteX305" fmla="*/ 1896143 w 6010943"/>
                  <a:gd name="connsiteY305" fmla="*/ 3076948 h 4415216"/>
                  <a:gd name="connsiteX306" fmla="*/ 1867568 w 6010943"/>
                  <a:gd name="connsiteY306" fmla="*/ 3081710 h 4415216"/>
                  <a:gd name="connsiteX307" fmla="*/ 1819943 w 6010943"/>
                  <a:gd name="connsiteY307" fmla="*/ 3095998 h 4415216"/>
                  <a:gd name="connsiteX308" fmla="*/ 1805655 w 6010943"/>
                  <a:gd name="connsiteY308" fmla="*/ 3100760 h 4415216"/>
                  <a:gd name="connsiteX309" fmla="*/ 1781843 w 6010943"/>
                  <a:gd name="connsiteY309" fmla="*/ 3105523 h 4415216"/>
                  <a:gd name="connsiteX310" fmla="*/ 1738980 w 6010943"/>
                  <a:gd name="connsiteY310" fmla="*/ 3124573 h 4415216"/>
                  <a:gd name="connsiteX311" fmla="*/ 1719930 w 6010943"/>
                  <a:gd name="connsiteY311" fmla="*/ 3134098 h 4415216"/>
                  <a:gd name="connsiteX312" fmla="*/ 1691355 w 6010943"/>
                  <a:gd name="connsiteY312" fmla="*/ 3143623 h 4415216"/>
                  <a:gd name="connsiteX313" fmla="*/ 1653255 w 6010943"/>
                  <a:gd name="connsiteY313" fmla="*/ 3153148 h 4415216"/>
                  <a:gd name="connsiteX314" fmla="*/ 1572293 w 6010943"/>
                  <a:gd name="connsiteY314" fmla="*/ 3181723 h 4415216"/>
                  <a:gd name="connsiteX315" fmla="*/ 1477043 w 6010943"/>
                  <a:gd name="connsiteY315" fmla="*/ 3229348 h 4415216"/>
                  <a:gd name="connsiteX316" fmla="*/ 1457993 w 6010943"/>
                  <a:gd name="connsiteY316" fmla="*/ 3238873 h 4415216"/>
                  <a:gd name="connsiteX317" fmla="*/ 1438943 w 6010943"/>
                  <a:gd name="connsiteY317" fmla="*/ 3248398 h 4415216"/>
                  <a:gd name="connsiteX318" fmla="*/ 1377030 w 6010943"/>
                  <a:gd name="connsiteY318" fmla="*/ 3276973 h 4415216"/>
                  <a:gd name="connsiteX319" fmla="*/ 1357980 w 6010943"/>
                  <a:gd name="connsiteY319" fmla="*/ 3286498 h 4415216"/>
                  <a:gd name="connsiteX320" fmla="*/ 1315118 w 6010943"/>
                  <a:gd name="connsiteY320" fmla="*/ 3315073 h 4415216"/>
                  <a:gd name="connsiteX321" fmla="*/ 1291305 w 6010943"/>
                  <a:gd name="connsiteY321" fmla="*/ 3319835 h 4415216"/>
                  <a:gd name="connsiteX322" fmla="*/ 1272255 w 6010943"/>
                  <a:gd name="connsiteY322" fmla="*/ 3334123 h 4415216"/>
                  <a:gd name="connsiteX323" fmla="*/ 1186530 w 6010943"/>
                  <a:gd name="connsiteY323" fmla="*/ 3367460 h 4415216"/>
                  <a:gd name="connsiteX324" fmla="*/ 1162718 w 6010943"/>
                  <a:gd name="connsiteY324" fmla="*/ 3372223 h 4415216"/>
                  <a:gd name="connsiteX325" fmla="*/ 1148430 w 6010943"/>
                  <a:gd name="connsiteY325" fmla="*/ 3376985 h 4415216"/>
                  <a:gd name="connsiteX326" fmla="*/ 1110330 w 6010943"/>
                  <a:gd name="connsiteY326" fmla="*/ 3386510 h 4415216"/>
                  <a:gd name="connsiteX327" fmla="*/ 1091280 w 6010943"/>
                  <a:gd name="connsiteY327" fmla="*/ 3391273 h 4415216"/>
                  <a:gd name="connsiteX328" fmla="*/ 1038893 w 6010943"/>
                  <a:gd name="connsiteY328" fmla="*/ 3400798 h 4415216"/>
                  <a:gd name="connsiteX329" fmla="*/ 996030 w 6010943"/>
                  <a:gd name="connsiteY329" fmla="*/ 3410323 h 4415216"/>
                  <a:gd name="connsiteX330" fmla="*/ 976980 w 6010943"/>
                  <a:gd name="connsiteY330" fmla="*/ 3415085 h 4415216"/>
                  <a:gd name="connsiteX331" fmla="*/ 953168 w 6010943"/>
                  <a:gd name="connsiteY331" fmla="*/ 3419848 h 4415216"/>
                  <a:gd name="connsiteX332" fmla="*/ 910305 w 6010943"/>
                  <a:gd name="connsiteY332" fmla="*/ 3438898 h 4415216"/>
                  <a:gd name="connsiteX333" fmla="*/ 872205 w 6010943"/>
                  <a:gd name="connsiteY333" fmla="*/ 3448423 h 4415216"/>
                  <a:gd name="connsiteX334" fmla="*/ 810293 w 6010943"/>
                  <a:gd name="connsiteY334" fmla="*/ 3486523 h 4415216"/>
                  <a:gd name="connsiteX335" fmla="*/ 757905 w 6010943"/>
                  <a:gd name="connsiteY335" fmla="*/ 3524623 h 4415216"/>
                  <a:gd name="connsiteX336" fmla="*/ 729330 w 6010943"/>
                  <a:gd name="connsiteY336" fmla="*/ 3553198 h 4415216"/>
                  <a:gd name="connsiteX337" fmla="*/ 710280 w 6010943"/>
                  <a:gd name="connsiteY337" fmla="*/ 3586535 h 4415216"/>
                  <a:gd name="connsiteX338" fmla="*/ 695993 w 6010943"/>
                  <a:gd name="connsiteY338" fmla="*/ 3600823 h 4415216"/>
                  <a:gd name="connsiteX339" fmla="*/ 686468 w 6010943"/>
                  <a:gd name="connsiteY339" fmla="*/ 3619873 h 4415216"/>
                  <a:gd name="connsiteX340" fmla="*/ 643605 w 6010943"/>
                  <a:gd name="connsiteY340" fmla="*/ 3662735 h 4415216"/>
                  <a:gd name="connsiteX341" fmla="*/ 629318 w 6010943"/>
                  <a:gd name="connsiteY341" fmla="*/ 3672260 h 4415216"/>
                  <a:gd name="connsiteX342" fmla="*/ 615030 w 6010943"/>
                  <a:gd name="connsiteY342" fmla="*/ 3691310 h 4415216"/>
                  <a:gd name="connsiteX343" fmla="*/ 595980 w 6010943"/>
                  <a:gd name="connsiteY343" fmla="*/ 3700835 h 4415216"/>
                  <a:gd name="connsiteX344" fmla="*/ 581693 w 6010943"/>
                  <a:gd name="connsiteY344" fmla="*/ 3710360 h 4415216"/>
                  <a:gd name="connsiteX345" fmla="*/ 557880 w 6010943"/>
                  <a:gd name="connsiteY345" fmla="*/ 3724648 h 4415216"/>
                  <a:gd name="connsiteX346" fmla="*/ 495968 w 6010943"/>
                  <a:gd name="connsiteY346" fmla="*/ 3762748 h 4415216"/>
                  <a:gd name="connsiteX347" fmla="*/ 462630 w 6010943"/>
                  <a:gd name="connsiteY347" fmla="*/ 3772273 h 4415216"/>
                  <a:gd name="connsiteX348" fmla="*/ 424530 w 6010943"/>
                  <a:gd name="connsiteY348" fmla="*/ 3786560 h 4415216"/>
                  <a:gd name="connsiteX349" fmla="*/ 400718 w 6010943"/>
                  <a:gd name="connsiteY349" fmla="*/ 3800848 h 4415216"/>
                  <a:gd name="connsiteX350" fmla="*/ 357855 w 6010943"/>
                  <a:gd name="connsiteY350" fmla="*/ 3805610 h 4415216"/>
                  <a:gd name="connsiteX351" fmla="*/ 305468 w 6010943"/>
                  <a:gd name="connsiteY351" fmla="*/ 3819898 h 4415216"/>
                  <a:gd name="connsiteX352" fmla="*/ 267368 w 6010943"/>
                  <a:gd name="connsiteY352" fmla="*/ 3824660 h 4415216"/>
                  <a:gd name="connsiteX353" fmla="*/ 205455 w 6010943"/>
                  <a:gd name="connsiteY353" fmla="*/ 3834185 h 4415216"/>
                  <a:gd name="connsiteX354" fmla="*/ 162593 w 6010943"/>
                  <a:gd name="connsiteY354" fmla="*/ 4415210 h 4415216"/>
                  <a:gd name="connsiteX355" fmla="*/ 668 w 6010943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67476 w 6011051"/>
                  <a:gd name="connsiteY352" fmla="*/ 3824660 h 4415216"/>
                  <a:gd name="connsiteX353" fmla="*/ 205563 w 6011051"/>
                  <a:gd name="connsiteY353" fmla="*/ 3834185 h 4415216"/>
                  <a:gd name="connsiteX354" fmla="*/ 162701 w 6011051"/>
                  <a:gd name="connsiteY354" fmla="*/ 4415210 h 4415216"/>
                  <a:gd name="connsiteX355" fmla="*/ 776 w 6011051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05563 w 6011051"/>
                  <a:gd name="connsiteY352" fmla="*/ 3834185 h 4415216"/>
                  <a:gd name="connsiteX353" fmla="*/ 162701 w 6011051"/>
                  <a:gd name="connsiteY353" fmla="*/ 4415210 h 4415216"/>
                  <a:gd name="connsiteX354" fmla="*/ 776 w 6011051"/>
                  <a:gd name="connsiteY354" fmla="*/ 4305674 h 4415216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305576 w 6011051"/>
                  <a:gd name="connsiteY351" fmla="*/ 3819898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610376 w 6011051"/>
                  <a:gd name="connsiteY350" fmla="*/ 3943722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610376 w 6011051"/>
                  <a:gd name="connsiteY349" fmla="*/ 3943722 h 4422601"/>
                  <a:gd name="connsiteX350" fmla="*/ 472263 w 6011051"/>
                  <a:gd name="connsiteY350" fmla="*/ 4062786 h 4422601"/>
                  <a:gd name="connsiteX351" fmla="*/ 462738 w 6011051"/>
                  <a:gd name="connsiteY351" fmla="*/ 4419972 h 4422601"/>
                  <a:gd name="connsiteX352" fmla="*/ 162701 w 6011051"/>
                  <a:gd name="connsiteY352" fmla="*/ 4415210 h 4422601"/>
                  <a:gd name="connsiteX353" fmla="*/ 776 w 6011051"/>
                  <a:gd name="connsiteY35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610376 w 6011051"/>
                  <a:gd name="connsiteY348" fmla="*/ 3943722 h 4422601"/>
                  <a:gd name="connsiteX349" fmla="*/ 472263 w 6011051"/>
                  <a:gd name="connsiteY349" fmla="*/ 4062786 h 4422601"/>
                  <a:gd name="connsiteX350" fmla="*/ 462738 w 6011051"/>
                  <a:gd name="connsiteY350" fmla="*/ 4419972 h 4422601"/>
                  <a:gd name="connsiteX351" fmla="*/ 162701 w 6011051"/>
                  <a:gd name="connsiteY351" fmla="*/ 4415210 h 4422601"/>
                  <a:gd name="connsiteX352" fmla="*/ 776 w 6011051"/>
                  <a:gd name="connsiteY35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472263 w 6011051"/>
                  <a:gd name="connsiteY348" fmla="*/ 4062786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929463 w 6011051"/>
                  <a:gd name="connsiteY346" fmla="*/ 3757986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929463 w 6011051"/>
                  <a:gd name="connsiteY345" fmla="*/ 3757986 h 4422601"/>
                  <a:gd name="connsiteX346" fmla="*/ 738964 w 6011051"/>
                  <a:gd name="connsiteY346" fmla="*/ 3948485 h 4422601"/>
                  <a:gd name="connsiteX347" fmla="*/ 519888 w 6011051"/>
                  <a:gd name="connsiteY347" fmla="*/ 4086598 h 4422601"/>
                  <a:gd name="connsiteX348" fmla="*/ 462738 w 6011051"/>
                  <a:gd name="connsiteY348" fmla="*/ 4419972 h 4422601"/>
                  <a:gd name="connsiteX349" fmla="*/ 162701 w 6011051"/>
                  <a:gd name="connsiteY349" fmla="*/ 4415210 h 4422601"/>
                  <a:gd name="connsiteX350" fmla="*/ 776 w 6011051"/>
                  <a:gd name="connsiteY35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929463 w 6011051"/>
                  <a:gd name="connsiteY344" fmla="*/ 3757986 h 4422601"/>
                  <a:gd name="connsiteX345" fmla="*/ 738964 w 6011051"/>
                  <a:gd name="connsiteY345" fmla="*/ 3948485 h 4422601"/>
                  <a:gd name="connsiteX346" fmla="*/ 519888 w 6011051"/>
                  <a:gd name="connsiteY346" fmla="*/ 4086598 h 4422601"/>
                  <a:gd name="connsiteX347" fmla="*/ 462738 w 6011051"/>
                  <a:gd name="connsiteY347" fmla="*/ 4419972 h 4422601"/>
                  <a:gd name="connsiteX348" fmla="*/ 162701 w 6011051"/>
                  <a:gd name="connsiteY348" fmla="*/ 4415210 h 4422601"/>
                  <a:gd name="connsiteX349" fmla="*/ 776 w 6011051"/>
                  <a:gd name="connsiteY34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929463 w 6011051"/>
                  <a:gd name="connsiteY343" fmla="*/ 3757986 h 4422601"/>
                  <a:gd name="connsiteX344" fmla="*/ 738964 w 6011051"/>
                  <a:gd name="connsiteY344" fmla="*/ 3948485 h 4422601"/>
                  <a:gd name="connsiteX345" fmla="*/ 519888 w 6011051"/>
                  <a:gd name="connsiteY345" fmla="*/ 4086598 h 4422601"/>
                  <a:gd name="connsiteX346" fmla="*/ 462738 w 6011051"/>
                  <a:gd name="connsiteY346" fmla="*/ 4419972 h 4422601"/>
                  <a:gd name="connsiteX347" fmla="*/ 162701 w 6011051"/>
                  <a:gd name="connsiteY347" fmla="*/ 4415210 h 4422601"/>
                  <a:gd name="connsiteX348" fmla="*/ 776 w 6011051"/>
                  <a:gd name="connsiteY34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929463 w 6011051"/>
                  <a:gd name="connsiteY342" fmla="*/ 3757986 h 4422601"/>
                  <a:gd name="connsiteX343" fmla="*/ 738964 w 6011051"/>
                  <a:gd name="connsiteY343" fmla="*/ 3948485 h 4422601"/>
                  <a:gd name="connsiteX344" fmla="*/ 519888 w 6011051"/>
                  <a:gd name="connsiteY344" fmla="*/ 4086598 h 4422601"/>
                  <a:gd name="connsiteX345" fmla="*/ 462738 w 6011051"/>
                  <a:gd name="connsiteY345" fmla="*/ 4419972 h 4422601"/>
                  <a:gd name="connsiteX346" fmla="*/ 162701 w 6011051"/>
                  <a:gd name="connsiteY346" fmla="*/ 4415210 h 4422601"/>
                  <a:gd name="connsiteX347" fmla="*/ 776 w 6011051"/>
                  <a:gd name="connsiteY34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929463 w 6011051"/>
                  <a:gd name="connsiteY341" fmla="*/ 3757986 h 4422601"/>
                  <a:gd name="connsiteX342" fmla="*/ 738964 w 6011051"/>
                  <a:gd name="connsiteY342" fmla="*/ 3948485 h 4422601"/>
                  <a:gd name="connsiteX343" fmla="*/ 519888 w 6011051"/>
                  <a:gd name="connsiteY343" fmla="*/ 4086598 h 4422601"/>
                  <a:gd name="connsiteX344" fmla="*/ 462738 w 6011051"/>
                  <a:gd name="connsiteY344" fmla="*/ 4419972 h 4422601"/>
                  <a:gd name="connsiteX345" fmla="*/ 162701 w 6011051"/>
                  <a:gd name="connsiteY345" fmla="*/ 4415210 h 4422601"/>
                  <a:gd name="connsiteX346" fmla="*/ 776 w 6011051"/>
                  <a:gd name="connsiteY346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929463 w 6011051"/>
                  <a:gd name="connsiteY340" fmla="*/ 3757986 h 4422601"/>
                  <a:gd name="connsiteX341" fmla="*/ 738964 w 6011051"/>
                  <a:gd name="connsiteY341" fmla="*/ 3948485 h 4422601"/>
                  <a:gd name="connsiteX342" fmla="*/ 519888 w 6011051"/>
                  <a:gd name="connsiteY342" fmla="*/ 4086598 h 4422601"/>
                  <a:gd name="connsiteX343" fmla="*/ 462738 w 6011051"/>
                  <a:gd name="connsiteY343" fmla="*/ 4419972 h 4422601"/>
                  <a:gd name="connsiteX344" fmla="*/ 162701 w 6011051"/>
                  <a:gd name="connsiteY344" fmla="*/ 4415210 h 4422601"/>
                  <a:gd name="connsiteX345" fmla="*/ 776 w 6011051"/>
                  <a:gd name="connsiteY345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929463 w 6011051"/>
                  <a:gd name="connsiteY339" fmla="*/ 3757986 h 4422601"/>
                  <a:gd name="connsiteX340" fmla="*/ 738964 w 6011051"/>
                  <a:gd name="connsiteY340" fmla="*/ 3948485 h 4422601"/>
                  <a:gd name="connsiteX341" fmla="*/ 519888 w 6011051"/>
                  <a:gd name="connsiteY341" fmla="*/ 4086598 h 4422601"/>
                  <a:gd name="connsiteX342" fmla="*/ 462738 w 6011051"/>
                  <a:gd name="connsiteY342" fmla="*/ 4419972 h 4422601"/>
                  <a:gd name="connsiteX343" fmla="*/ 162701 w 6011051"/>
                  <a:gd name="connsiteY343" fmla="*/ 4415210 h 4422601"/>
                  <a:gd name="connsiteX344" fmla="*/ 776 w 6011051"/>
                  <a:gd name="connsiteY34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929463 w 6011051"/>
                  <a:gd name="connsiteY338" fmla="*/ 3757986 h 4422601"/>
                  <a:gd name="connsiteX339" fmla="*/ 738964 w 6011051"/>
                  <a:gd name="connsiteY339" fmla="*/ 3948485 h 4422601"/>
                  <a:gd name="connsiteX340" fmla="*/ 519888 w 6011051"/>
                  <a:gd name="connsiteY340" fmla="*/ 4086598 h 4422601"/>
                  <a:gd name="connsiteX341" fmla="*/ 462738 w 6011051"/>
                  <a:gd name="connsiteY341" fmla="*/ 4419972 h 4422601"/>
                  <a:gd name="connsiteX342" fmla="*/ 162701 w 6011051"/>
                  <a:gd name="connsiteY342" fmla="*/ 4415210 h 4422601"/>
                  <a:gd name="connsiteX343" fmla="*/ 776 w 6011051"/>
                  <a:gd name="connsiteY34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929463 w 6011051"/>
                  <a:gd name="connsiteY337" fmla="*/ 3757986 h 4422601"/>
                  <a:gd name="connsiteX338" fmla="*/ 738964 w 6011051"/>
                  <a:gd name="connsiteY338" fmla="*/ 3948485 h 4422601"/>
                  <a:gd name="connsiteX339" fmla="*/ 519888 w 6011051"/>
                  <a:gd name="connsiteY339" fmla="*/ 4086598 h 4422601"/>
                  <a:gd name="connsiteX340" fmla="*/ 462738 w 6011051"/>
                  <a:gd name="connsiteY340" fmla="*/ 4419972 h 4422601"/>
                  <a:gd name="connsiteX341" fmla="*/ 162701 w 6011051"/>
                  <a:gd name="connsiteY341" fmla="*/ 4415210 h 4422601"/>
                  <a:gd name="connsiteX342" fmla="*/ 776 w 6011051"/>
                  <a:gd name="connsiteY34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929463 w 6011051"/>
                  <a:gd name="connsiteY336" fmla="*/ 3757986 h 4422601"/>
                  <a:gd name="connsiteX337" fmla="*/ 738964 w 6011051"/>
                  <a:gd name="connsiteY337" fmla="*/ 3948485 h 4422601"/>
                  <a:gd name="connsiteX338" fmla="*/ 519888 w 6011051"/>
                  <a:gd name="connsiteY338" fmla="*/ 4086598 h 4422601"/>
                  <a:gd name="connsiteX339" fmla="*/ 462738 w 6011051"/>
                  <a:gd name="connsiteY339" fmla="*/ 4419972 h 4422601"/>
                  <a:gd name="connsiteX340" fmla="*/ 162701 w 6011051"/>
                  <a:gd name="connsiteY340" fmla="*/ 4415210 h 4422601"/>
                  <a:gd name="connsiteX341" fmla="*/ 776 w 6011051"/>
                  <a:gd name="connsiteY34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929463 w 6011051"/>
                  <a:gd name="connsiteY335" fmla="*/ 3757986 h 4422601"/>
                  <a:gd name="connsiteX336" fmla="*/ 738964 w 6011051"/>
                  <a:gd name="connsiteY336" fmla="*/ 3948485 h 4422601"/>
                  <a:gd name="connsiteX337" fmla="*/ 519888 w 6011051"/>
                  <a:gd name="connsiteY337" fmla="*/ 4086598 h 4422601"/>
                  <a:gd name="connsiteX338" fmla="*/ 462738 w 6011051"/>
                  <a:gd name="connsiteY338" fmla="*/ 4419972 h 4422601"/>
                  <a:gd name="connsiteX339" fmla="*/ 162701 w 6011051"/>
                  <a:gd name="connsiteY339" fmla="*/ 4415210 h 4422601"/>
                  <a:gd name="connsiteX340" fmla="*/ 776 w 6011051"/>
                  <a:gd name="connsiteY34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29463 w 6011051"/>
                  <a:gd name="connsiteY334" fmla="*/ 3757986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38988 w 6011051"/>
                  <a:gd name="connsiteY334" fmla="*/ 3729411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938988 w 6011051"/>
                  <a:gd name="connsiteY333" fmla="*/ 3729411 h 4422601"/>
                  <a:gd name="connsiteX334" fmla="*/ 738964 w 6011051"/>
                  <a:gd name="connsiteY334" fmla="*/ 3948485 h 4422601"/>
                  <a:gd name="connsiteX335" fmla="*/ 519888 w 6011051"/>
                  <a:gd name="connsiteY335" fmla="*/ 4086598 h 4422601"/>
                  <a:gd name="connsiteX336" fmla="*/ 462738 w 6011051"/>
                  <a:gd name="connsiteY336" fmla="*/ 4419972 h 4422601"/>
                  <a:gd name="connsiteX337" fmla="*/ 162701 w 6011051"/>
                  <a:gd name="connsiteY337" fmla="*/ 4415210 h 4422601"/>
                  <a:gd name="connsiteX338" fmla="*/ 776 w 6011051"/>
                  <a:gd name="connsiteY33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96138 w 6011051"/>
                  <a:gd name="connsiteY330" fmla="*/ 3419848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1599 w 6011874"/>
                  <a:gd name="connsiteY0" fmla="*/ 4305674 h 4422601"/>
                  <a:gd name="connsiteX1" fmla="*/ 87323 w 6011874"/>
                  <a:gd name="connsiteY1" fmla="*/ 3986585 h 4422601"/>
                  <a:gd name="connsiteX2" fmla="*/ 87324 w 6011874"/>
                  <a:gd name="connsiteY2" fmla="*/ 3791323 h 4422601"/>
                  <a:gd name="connsiteX3" fmla="*/ 82561 w 6011874"/>
                  <a:gd name="connsiteY3" fmla="*/ 3719885 h 4422601"/>
                  <a:gd name="connsiteX4" fmla="*/ 77799 w 6011874"/>
                  <a:gd name="connsiteY4" fmla="*/ 3700835 h 4422601"/>
                  <a:gd name="connsiteX5" fmla="*/ 82561 w 6011874"/>
                  <a:gd name="connsiteY5" fmla="*/ 3596060 h 4422601"/>
                  <a:gd name="connsiteX6" fmla="*/ 92086 w 6011874"/>
                  <a:gd name="connsiteY6" fmla="*/ 3543673 h 4422601"/>
                  <a:gd name="connsiteX7" fmla="*/ 158761 w 6011874"/>
                  <a:gd name="connsiteY7" fmla="*/ 3457948 h 4422601"/>
                  <a:gd name="connsiteX8" fmla="*/ 177811 w 6011874"/>
                  <a:gd name="connsiteY8" fmla="*/ 3434135 h 4422601"/>
                  <a:gd name="connsiteX9" fmla="*/ 196861 w 6011874"/>
                  <a:gd name="connsiteY9" fmla="*/ 3424610 h 4422601"/>
                  <a:gd name="connsiteX10" fmla="*/ 211149 w 6011874"/>
                  <a:gd name="connsiteY10" fmla="*/ 3410323 h 4422601"/>
                  <a:gd name="connsiteX11" fmla="*/ 239724 w 6011874"/>
                  <a:gd name="connsiteY11" fmla="*/ 3391273 h 4422601"/>
                  <a:gd name="connsiteX12" fmla="*/ 301636 w 6011874"/>
                  <a:gd name="connsiteY12" fmla="*/ 3334123 h 4422601"/>
                  <a:gd name="connsiteX13" fmla="*/ 330211 w 6011874"/>
                  <a:gd name="connsiteY13" fmla="*/ 3315073 h 4422601"/>
                  <a:gd name="connsiteX14" fmla="*/ 411174 w 6011874"/>
                  <a:gd name="connsiteY14" fmla="*/ 3281735 h 4422601"/>
                  <a:gd name="connsiteX15" fmla="*/ 454036 w 6011874"/>
                  <a:gd name="connsiteY15" fmla="*/ 3262685 h 4422601"/>
                  <a:gd name="connsiteX16" fmla="*/ 492136 w 6011874"/>
                  <a:gd name="connsiteY16" fmla="*/ 3253160 h 4422601"/>
                  <a:gd name="connsiteX17" fmla="*/ 520711 w 6011874"/>
                  <a:gd name="connsiteY17" fmla="*/ 3238873 h 4422601"/>
                  <a:gd name="connsiteX18" fmla="*/ 544524 w 6011874"/>
                  <a:gd name="connsiteY18" fmla="*/ 3229348 h 4422601"/>
                  <a:gd name="connsiteX19" fmla="*/ 558811 w 6011874"/>
                  <a:gd name="connsiteY19" fmla="*/ 3224585 h 4422601"/>
                  <a:gd name="connsiteX20" fmla="*/ 573099 w 6011874"/>
                  <a:gd name="connsiteY20" fmla="*/ 3215060 h 4422601"/>
                  <a:gd name="connsiteX21" fmla="*/ 592149 w 6011874"/>
                  <a:gd name="connsiteY21" fmla="*/ 3210298 h 4422601"/>
                  <a:gd name="connsiteX22" fmla="*/ 615961 w 6011874"/>
                  <a:gd name="connsiteY22" fmla="*/ 3200773 h 4422601"/>
                  <a:gd name="connsiteX23" fmla="*/ 673111 w 6011874"/>
                  <a:gd name="connsiteY23" fmla="*/ 3172198 h 4422601"/>
                  <a:gd name="connsiteX24" fmla="*/ 701686 w 6011874"/>
                  <a:gd name="connsiteY24" fmla="*/ 3157910 h 4422601"/>
                  <a:gd name="connsiteX25" fmla="*/ 754074 w 6011874"/>
                  <a:gd name="connsiteY25" fmla="*/ 3138860 h 4422601"/>
                  <a:gd name="connsiteX26" fmla="*/ 806461 w 6011874"/>
                  <a:gd name="connsiteY26" fmla="*/ 3095998 h 4422601"/>
                  <a:gd name="connsiteX27" fmla="*/ 873136 w 6011874"/>
                  <a:gd name="connsiteY27" fmla="*/ 3053135 h 4422601"/>
                  <a:gd name="connsiteX28" fmla="*/ 892186 w 6011874"/>
                  <a:gd name="connsiteY28" fmla="*/ 3034085 h 4422601"/>
                  <a:gd name="connsiteX29" fmla="*/ 920761 w 6011874"/>
                  <a:gd name="connsiteY29" fmla="*/ 3010273 h 4422601"/>
                  <a:gd name="connsiteX30" fmla="*/ 935049 w 6011874"/>
                  <a:gd name="connsiteY30" fmla="*/ 2991223 h 4422601"/>
                  <a:gd name="connsiteX31" fmla="*/ 963624 w 6011874"/>
                  <a:gd name="connsiteY31" fmla="*/ 2972173 h 4422601"/>
                  <a:gd name="connsiteX32" fmla="*/ 1001724 w 6011874"/>
                  <a:gd name="connsiteY32" fmla="*/ 2934073 h 4422601"/>
                  <a:gd name="connsiteX33" fmla="*/ 1044586 w 6011874"/>
                  <a:gd name="connsiteY33" fmla="*/ 2919785 h 4422601"/>
                  <a:gd name="connsiteX34" fmla="*/ 1063636 w 6011874"/>
                  <a:gd name="connsiteY34" fmla="*/ 2910260 h 4422601"/>
                  <a:gd name="connsiteX35" fmla="*/ 1139836 w 6011874"/>
                  <a:gd name="connsiteY35" fmla="*/ 2895973 h 4422601"/>
                  <a:gd name="connsiteX36" fmla="*/ 1220799 w 6011874"/>
                  <a:gd name="connsiteY36" fmla="*/ 2881685 h 4422601"/>
                  <a:gd name="connsiteX37" fmla="*/ 1273186 w 6011874"/>
                  <a:gd name="connsiteY37" fmla="*/ 2862635 h 4422601"/>
                  <a:gd name="connsiteX38" fmla="*/ 1301761 w 6011874"/>
                  <a:gd name="connsiteY38" fmla="*/ 2834060 h 4422601"/>
                  <a:gd name="connsiteX39" fmla="*/ 1320811 w 6011874"/>
                  <a:gd name="connsiteY39" fmla="*/ 2815010 h 4422601"/>
                  <a:gd name="connsiteX40" fmla="*/ 1354149 w 6011874"/>
                  <a:gd name="connsiteY40" fmla="*/ 2767385 h 4422601"/>
                  <a:gd name="connsiteX41" fmla="*/ 1373199 w 6011874"/>
                  <a:gd name="connsiteY41" fmla="*/ 2753098 h 4422601"/>
                  <a:gd name="connsiteX42" fmla="*/ 1392249 w 6011874"/>
                  <a:gd name="connsiteY42" fmla="*/ 2719760 h 4422601"/>
                  <a:gd name="connsiteX43" fmla="*/ 1411299 w 6011874"/>
                  <a:gd name="connsiteY43" fmla="*/ 2691185 h 4422601"/>
                  <a:gd name="connsiteX44" fmla="*/ 1430349 w 6011874"/>
                  <a:gd name="connsiteY44" fmla="*/ 2672135 h 4422601"/>
                  <a:gd name="connsiteX45" fmla="*/ 1439874 w 6011874"/>
                  <a:gd name="connsiteY45" fmla="*/ 2657848 h 4422601"/>
                  <a:gd name="connsiteX46" fmla="*/ 1454161 w 6011874"/>
                  <a:gd name="connsiteY46" fmla="*/ 2643560 h 4422601"/>
                  <a:gd name="connsiteX47" fmla="*/ 1468449 w 6011874"/>
                  <a:gd name="connsiteY47" fmla="*/ 2624510 h 4422601"/>
                  <a:gd name="connsiteX48" fmla="*/ 1549411 w 6011874"/>
                  <a:gd name="connsiteY48" fmla="*/ 2586410 h 4422601"/>
                  <a:gd name="connsiteX49" fmla="*/ 1597036 w 6011874"/>
                  <a:gd name="connsiteY49" fmla="*/ 2557835 h 4422601"/>
                  <a:gd name="connsiteX50" fmla="*/ 1630374 w 6011874"/>
                  <a:gd name="connsiteY50" fmla="*/ 2548310 h 4422601"/>
                  <a:gd name="connsiteX51" fmla="*/ 1644661 w 6011874"/>
                  <a:gd name="connsiteY51" fmla="*/ 2538785 h 4422601"/>
                  <a:gd name="connsiteX52" fmla="*/ 1711336 w 6011874"/>
                  <a:gd name="connsiteY52" fmla="*/ 2529260 h 4422601"/>
                  <a:gd name="connsiteX53" fmla="*/ 1749436 w 6011874"/>
                  <a:gd name="connsiteY53" fmla="*/ 2514973 h 4422601"/>
                  <a:gd name="connsiteX54" fmla="*/ 1792299 w 6011874"/>
                  <a:gd name="connsiteY54" fmla="*/ 2476873 h 4422601"/>
                  <a:gd name="connsiteX55" fmla="*/ 1811349 w 6011874"/>
                  <a:gd name="connsiteY55" fmla="*/ 2467348 h 4422601"/>
                  <a:gd name="connsiteX56" fmla="*/ 1835161 w 6011874"/>
                  <a:gd name="connsiteY56" fmla="*/ 2438773 h 4422601"/>
                  <a:gd name="connsiteX57" fmla="*/ 1863736 w 6011874"/>
                  <a:gd name="connsiteY57" fmla="*/ 2400673 h 4422601"/>
                  <a:gd name="connsiteX58" fmla="*/ 1958986 w 6011874"/>
                  <a:gd name="connsiteY58" fmla="*/ 2319710 h 4422601"/>
                  <a:gd name="connsiteX59" fmla="*/ 1978036 w 6011874"/>
                  <a:gd name="connsiteY59" fmla="*/ 2314948 h 4422601"/>
                  <a:gd name="connsiteX60" fmla="*/ 1997086 w 6011874"/>
                  <a:gd name="connsiteY60" fmla="*/ 2305423 h 4422601"/>
                  <a:gd name="connsiteX61" fmla="*/ 2011374 w 6011874"/>
                  <a:gd name="connsiteY61" fmla="*/ 2295898 h 4422601"/>
                  <a:gd name="connsiteX62" fmla="*/ 2044711 w 6011874"/>
                  <a:gd name="connsiteY62" fmla="*/ 2286373 h 4422601"/>
                  <a:gd name="connsiteX63" fmla="*/ 2068524 w 6011874"/>
                  <a:gd name="connsiteY63" fmla="*/ 2276848 h 4422601"/>
                  <a:gd name="connsiteX64" fmla="*/ 2082811 w 6011874"/>
                  <a:gd name="connsiteY64" fmla="*/ 2272085 h 4422601"/>
                  <a:gd name="connsiteX65" fmla="*/ 2106624 w 6011874"/>
                  <a:gd name="connsiteY65" fmla="*/ 2262560 h 4422601"/>
                  <a:gd name="connsiteX66" fmla="*/ 2168536 w 6011874"/>
                  <a:gd name="connsiteY66" fmla="*/ 2257798 h 4422601"/>
                  <a:gd name="connsiteX67" fmla="*/ 2220924 w 6011874"/>
                  <a:gd name="connsiteY67" fmla="*/ 2248273 h 4422601"/>
                  <a:gd name="connsiteX68" fmla="*/ 2244736 w 6011874"/>
                  <a:gd name="connsiteY68" fmla="*/ 2233985 h 4422601"/>
                  <a:gd name="connsiteX69" fmla="*/ 2263786 w 6011874"/>
                  <a:gd name="connsiteY69" fmla="*/ 2229223 h 4422601"/>
                  <a:gd name="connsiteX70" fmla="*/ 2301886 w 6011874"/>
                  <a:gd name="connsiteY70" fmla="*/ 2219698 h 4422601"/>
                  <a:gd name="connsiteX71" fmla="*/ 2335224 w 6011874"/>
                  <a:gd name="connsiteY71" fmla="*/ 2200648 h 4422601"/>
                  <a:gd name="connsiteX72" fmla="*/ 2349511 w 6011874"/>
                  <a:gd name="connsiteY72" fmla="*/ 2191123 h 4422601"/>
                  <a:gd name="connsiteX73" fmla="*/ 2392374 w 6011874"/>
                  <a:gd name="connsiteY73" fmla="*/ 2176835 h 4422601"/>
                  <a:gd name="connsiteX74" fmla="*/ 2401899 w 6011874"/>
                  <a:gd name="connsiteY74" fmla="*/ 2157785 h 4422601"/>
                  <a:gd name="connsiteX75" fmla="*/ 2501911 w 6011874"/>
                  <a:gd name="connsiteY75" fmla="*/ 2100635 h 4422601"/>
                  <a:gd name="connsiteX76" fmla="*/ 2559061 w 6011874"/>
                  <a:gd name="connsiteY76" fmla="*/ 2067298 h 4422601"/>
                  <a:gd name="connsiteX77" fmla="*/ 2573349 w 6011874"/>
                  <a:gd name="connsiteY77" fmla="*/ 2062535 h 4422601"/>
                  <a:gd name="connsiteX78" fmla="*/ 2597161 w 6011874"/>
                  <a:gd name="connsiteY78" fmla="*/ 2048248 h 4422601"/>
                  <a:gd name="connsiteX79" fmla="*/ 2635261 w 6011874"/>
                  <a:gd name="connsiteY79" fmla="*/ 2029198 h 4422601"/>
                  <a:gd name="connsiteX80" fmla="*/ 2668599 w 6011874"/>
                  <a:gd name="connsiteY80" fmla="*/ 2014910 h 4422601"/>
                  <a:gd name="connsiteX81" fmla="*/ 2730511 w 6011874"/>
                  <a:gd name="connsiteY81" fmla="*/ 1976810 h 4422601"/>
                  <a:gd name="connsiteX82" fmla="*/ 2768611 w 6011874"/>
                  <a:gd name="connsiteY82" fmla="*/ 1962523 h 4422601"/>
                  <a:gd name="connsiteX83" fmla="*/ 2811474 w 6011874"/>
                  <a:gd name="connsiteY83" fmla="*/ 1943473 h 4422601"/>
                  <a:gd name="connsiteX84" fmla="*/ 2835286 w 6011874"/>
                  <a:gd name="connsiteY84" fmla="*/ 1938710 h 4422601"/>
                  <a:gd name="connsiteX85" fmla="*/ 2863861 w 6011874"/>
                  <a:gd name="connsiteY85" fmla="*/ 1929185 h 4422601"/>
                  <a:gd name="connsiteX86" fmla="*/ 2911486 w 6011874"/>
                  <a:gd name="connsiteY86" fmla="*/ 1919660 h 4422601"/>
                  <a:gd name="connsiteX87" fmla="*/ 2949586 w 6011874"/>
                  <a:gd name="connsiteY87" fmla="*/ 1910135 h 4422601"/>
                  <a:gd name="connsiteX88" fmla="*/ 2997211 w 6011874"/>
                  <a:gd name="connsiteY88" fmla="*/ 1900610 h 4422601"/>
                  <a:gd name="connsiteX89" fmla="*/ 3011499 w 6011874"/>
                  <a:gd name="connsiteY89" fmla="*/ 1895848 h 4422601"/>
                  <a:gd name="connsiteX90" fmla="*/ 3063886 w 6011874"/>
                  <a:gd name="connsiteY90" fmla="*/ 1881560 h 4422601"/>
                  <a:gd name="connsiteX91" fmla="*/ 3111511 w 6011874"/>
                  <a:gd name="connsiteY91" fmla="*/ 1848223 h 4422601"/>
                  <a:gd name="connsiteX92" fmla="*/ 3144849 w 6011874"/>
                  <a:gd name="connsiteY92" fmla="*/ 1829173 h 4422601"/>
                  <a:gd name="connsiteX93" fmla="*/ 3187711 w 6011874"/>
                  <a:gd name="connsiteY93" fmla="*/ 1786310 h 4422601"/>
                  <a:gd name="connsiteX94" fmla="*/ 3225811 w 6011874"/>
                  <a:gd name="connsiteY94" fmla="*/ 1752973 h 4422601"/>
                  <a:gd name="connsiteX95" fmla="*/ 3254386 w 6011874"/>
                  <a:gd name="connsiteY95" fmla="*/ 1724398 h 4422601"/>
                  <a:gd name="connsiteX96" fmla="*/ 3268674 w 6011874"/>
                  <a:gd name="connsiteY96" fmla="*/ 1710110 h 4422601"/>
                  <a:gd name="connsiteX97" fmla="*/ 3282961 w 6011874"/>
                  <a:gd name="connsiteY97" fmla="*/ 1705348 h 4422601"/>
                  <a:gd name="connsiteX98" fmla="*/ 3330586 w 6011874"/>
                  <a:gd name="connsiteY98" fmla="*/ 1667248 h 4422601"/>
                  <a:gd name="connsiteX99" fmla="*/ 3373449 w 6011874"/>
                  <a:gd name="connsiteY99" fmla="*/ 1614860 h 4422601"/>
                  <a:gd name="connsiteX100" fmla="*/ 3406786 w 6011874"/>
                  <a:gd name="connsiteY100" fmla="*/ 1586285 h 4422601"/>
                  <a:gd name="connsiteX101" fmla="*/ 3421074 w 6011874"/>
                  <a:gd name="connsiteY101" fmla="*/ 1567235 h 4422601"/>
                  <a:gd name="connsiteX102" fmla="*/ 3487749 w 6011874"/>
                  <a:gd name="connsiteY102" fmla="*/ 1510085 h 4422601"/>
                  <a:gd name="connsiteX103" fmla="*/ 3497274 w 6011874"/>
                  <a:gd name="connsiteY103" fmla="*/ 1495798 h 4422601"/>
                  <a:gd name="connsiteX104" fmla="*/ 3535374 w 6011874"/>
                  <a:gd name="connsiteY104" fmla="*/ 1462460 h 4422601"/>
                  <a:gd name="connsiteX105" fmla="*/ 3554424 w 6011874"/>
                  <a:gd name="connsiteY105" fmla="*/ 1452935 h 4422601"/>
                  <a:gd name="connsiteX106" fmla="*/ 3578236 w 6011874"/>
                  <a:gd name="connsiteY106" fmla="*/ 1429123 h 4422601"/>
                  <a:gd name="connsiteX107" fmla="*/ 3592524 w 6011874"/>
                  <a:gd name="connsiteY107" fmla="*/ 1414835 h 4422601"/>
                  <a:gd name="connsiteX108" fmla="*/ 3654436 w 6011874"/>
                  <a:gd name="connsiteY108" fmla="*/ 1357685 h 4422601"/>
                  <a:gd name="connsiteX109" fmla="*/ 3678249 w 6011874"/>
                  <a:gd name="connsiteY109" fmla="*/ 1329110 h 4422601"/>
                  <a:gd name="connsiteX110" fmla="*/ 3697299 w 6011874"/>
                  <a:gd name="connsiteY110" fmla="*/ 1300535 h 4422601"/>
                  <a:gd name="connsiteX111" fmla="*/ 3711586 w 6011874"/>
                  <a:gd name="connsiteY111" fmla="*/ 1295773 h 4422601"/>
                  <a:gd name="connsiteX112" fmla="*/ 3783024 w 6011874"/>
                  <a:gd name="connsiteY112" fmla="*/ 1205285 h 4422601"/>
                  <a:gd name="connsiteX113" fmla="*/ 3802074 w 6011874"/>
                  <a:gd name="connsiteY113" fmla="*/ 1186235 h 4422601"/>
                  <a:gd name="connsiteX114" fmla="*/ 3854461 w 6011874"/>
                  <a:gd name="connsiteY114" fmla="*/ 1148135 h 4422601"/>
                  <a:gd name="connsiteX115" fmla="*/ 3873511 w 6011874"/>
                  <a:gd name="connsiteY115" fmla="*/ 1138610 h 4422601"/>
                  <a:gd name="connsiteX116" fmla="*/ 3902086 w 6011874"/>
                  <a:gd name="connsiteY116" fmla="*/ 1114798 h 4422601"/>
                  <a:gd name="connsiteX117" fmla="*/ 3935424 w 6011874"/>
                  <a:gd name="connsiteY117" fmla="*/ 1100510 h 4422601"/>
                  <a:gd name="connsiteX118" fmla="*/ 3978286 w 6011874"/>
                  <a:gd name="connsiteY118" fmla="*/ 1071935 h 4422601"/>
                  <a:gd name="connsiteX119" fmla="*/ 3992574 w 6011874"/>
                  <a:gd name="connsiteY119" fmla="*/ 1062410 h 4422601"/>
                  <a:gd name="connsiteX120" fmla="*/ 4011624 w 6011874"/>
                  <a:gd name="connsiteY120" fmla="*/ 1057648 h 4422601"/>
                  <a:gd name="connsiteX121" fmla="*/ 4087824 w 6011874"/>
                  <a:gd name="connsiteY121" fmla="*/ 1033835 h 4422601"/>
                  <a:gd name="connsiteX122" fmla="*/ 4135449 w 6011874"/>
                  <a:gd name="connsiteY122" fmla="*/ 1014785 h 4422601"/>
                  <a:gd name="connsiteX123" fmla="*/ 4168786 w 6011874"/>
                  <a:gd name="connsiteY123" fmla="*/ 1005260 h 4422601"/>
                  <a:gd name="connsiteX124" fmla="*/ 4206886 w 6011874"/>
                  <a:gd name="connsiteY124" fmla="*/ 1000498 h 4422601"/>
                  <a:gd name="connsiteX125" fmla="*/ 4249749 w 6011874"/>
                  <a:gd name="connsiteY125" fmla="*/ 990973 h 4422601"/>
                  <a:gd name="connsiteX126" fmla="*/ 4292611 w 6011874"/>
                  <a:gd name="connsiteY126" fmla="*/ 971923 h 4422601"/>
                  <a:gd name="connsiteX127" fmla="*/ 4330711 w 6011874"/>
                  <a:gd name="connsiteY127" fmla="*/ 962398 h 4422601"/>
                  <a:gd name="connsiteX128" fmla="*/ 4344999 w 6011874"/>
                  <a:gd name="connsiteY128" fmla="*/ 952873 h 4422601"/>
                  <a:gd name="connsiteX129" fmla="*/ 4383099 w 6011874"/>
                  <a:gd name="connsiteY129" fmla="*/ 938585 h 4422601"/>
                  <a:gd name="connsiteX130" fmla="*/ 4402149 w 6011874"/>
                  <a:gd name="connsiteY130" fmla="*/ 924298 h 4422601"/>
                  <a:gd name="connsiteX131" fmla="*/ 4435486 w 6011874"/>
                  <a:gd name="connsiteY131" fmla="*/ 895723 h 4422601"/>
                  <a:gd name="connsiteX132" fmla="*/ 4445011 w 6011874"/>
                  <a:gd name="connsiteY132" fmla="*/ 876673 h 4422601"/>
                  <a:gd name="connsiteX133" fmla="*/ 4464061 w 6011874"/>
                  <a:gd name="connsiteY133" fmla="*/ 857623 h 4422601"/>
                  <a:gd name="connsiteX134" fmla="*/ 4487874 w 6011874"/>
                  <a:gd name="connsiteY134" fmla="*/ 809998 h 4422601"/>
                  <a:gd name="connsiteX135" fmla="*/ 4502161 w 6011874"/>
                  <a:gd name="connsiteY135" fmla="*/ 786185 h 4422601"/>
                  <a:gd name="connsiteX136" fmla="*/ 4516449 w 6011874"/>
                  <a:gd name="connsiteY136" fmla="*/ 695698 h 4422601"/>
                  <a:gd name="connsiteX137" fmla="*/ 4525974 w 6011874"/>
                  <a:gd name="connsiteY137" fmla="*/ 581398 h 4422601"/>
                  <a:gd name="connsiteX138" fmla="*/ 4535499 w 6011874"/>
                  <a:gd name="connsiteY138" fmla="*/ 543298 h 4422601"/>
                  <a:gd name="connsiteX139" fmla="*/ 4540261 w 6011874"/>
                  <a:gd name="connsiteY139" fmla="*/ 500435 h 4422601"/>
                  <a:gd name="connsiteX140" fmla="*/ 4549786 w 6011874"/>
                  <a:gd name="connsiteY140" fmla="*/ 424235 h 4422601"/>
                  <a:gd name="connsiteX141" fmla="*/ 4554549 w 6011874"/>
                  <a:gd name="connsiteY141" fmla="*/ 381373 h 4422601"/>
                  <a:gd name="connsiteX142" fmla="*/ 4568836 w 6011874"/>
                  <a:gd name="connsiteY142" fmla="*/ 271835 h 4422601"/>
                  <a:gd name="connsiteX143" fmla="*/ 4573599 w 6011874"/>
                  <a:gd name="connsiteY143" fmla="*/ 233735 h 4422601"/>
                  <a:gd name="connsiteX144" fmla="*/ 4583124 w 6011874"/>
                  <a:gd name="connsiteY144" fmla="*/ 190873 h 4422601"/>
                  <a:gd name="connsiteX145" fmla="*/ 4587886 w 6011874"/>
                  <a:gd name="connsiteY145" fmla="*/ 152773 h 4422601"/>
                  <a:gd name="connsiteX146" fmla="*/ 4597411 w 6011874"/>
                  <a:gd name="connsiteY146" fmla="*/ 119435 h 4422601"/>
                  <a:gd name="connsiteX147" fmla="*/ 4602174 w 6011874"/>
                  <a:gd name="connsiteY147" fmla="*/ 95623 h 4422601"/>
                  <a:gd name="connsiteX148" fmla="*/ 4611699 w 6011874"/>
                  <a:gd name="connsiteY148" fmla="*/ 76573 h 4422601"/>
                  <a:gd name="connsiteX149" fmla="*/ 4621224 w 6011874"/>
                  <a:gd name="connsiteY149" fmla="*/ 52760 h 4422601"/>
                  <a:gd name="connsiteX150" fmla="*/ 4659324 w 6011874"/>
                  <a:gd name="connsiteY150" fmla="*/ 14660 h 4422601"/>
                  <a:gd name="connsiteX151" fmla="*/ 4678374 w 6011874"/>
                  <a:gd name="connsiteY151" fmla="*/ 9898 h 4422601"/>
                  <a:gd name="connsiteX152" fmla="*/ 4697424 w 6011874"/>
                  <a:gd name="connsiteY152" fmla="*/ 373 h 4422601"/>
                  <a:gd name="connsiteX153" fmla="*/ 4821249 w 6011874"/>
                  <a:gd name="connsiteY153" fmla="*/ 14660 h 4422601"/>
                  <a:gd name="connsiteX154" fmla="*/ 4859349 w 6011874"/>
                  <a:gd name="connsiteY154" fmla="*/ 28948 h 4422601"/>
                  <a:gd name="connsiteX155" fmla="*/ 4906974 w 6011874"/>
                  <a:gd name="connsiteY155" fmla="*/ 52760 h 4422601"/>
                  <a:gd name="connsiteX156" fmla="*/ 4945074 w 6011874"/>
                  <a:gd name="connsiteY156" fmla="*/ 86098 h 4422601"/>
                  <a:gd name="connsiteX157" fmla="*/ 4987936 w 6011874"/>
                  <a:gd name="connsiteY157" fmla="*/ 133723 h 4422601"/>
                  <a:gd name="connsiteX158" fmla="*/ 5035561 w 6011874"/>
                  <a:gd name="connsiteY158" fmla="*/ 200398 h 4422601"/>
                  <a:gd name="connsiteX159" fmla="*/ 5054611 w 6011874"/>
                  <a:gd name="connsiteY159" fmla="*/ 228973 h 4422601"/>
                  <a:gd name="connsiteX160" fmla="*/ 5073661 w 6011874"/>
                  <a:gd name="connsiteY160" fmla="*/ 252785 h 4422601"/>
                  <a:gd name="connsiteX161" fmla="*/ 5087949 w 6011874"/>
                  <a:gd name="connsiteY161" fmla="*/ 276598 h 4422601"/>
                  <a:gd name="connsiteX162" fmla="*/ 5106999 w 6011874"/>
                  <a:gd name="connsiteY162" fmla="*/ 300410 h 4422601"/>
                  <a:gd name="connsiteX163" fmla="*/ 5126049 w 6011874"/>
                  <a:gd name="connsiteY163" fmla="*/ 328985 h 4422601"/>
                  <a:gd name="connsiteX164" fmla="*/ 5145099 w 6011874"/>
                  <a:gd name="connsiteY164" fmla="*/ 362323 h 4422601"/>
                  <a:gd name="connsiteX165" fmla="*/ 5202249 w 6011874"/>
                  <a:gd name="connsiteY165" fmla="*/ 409948 h 4422601"/>
                  <a:gd name="connsiteX166" fmla="*/ 5221299 w 6011874"/>
                  <a:gd name="connsiteY166" fmla="*/ 419473 h 4422601"/>
                  <a:gd name="connsiteX167" fmla="*/ 5249874 w 6011874"/>
                  <a:gd name="connsiteY167" fmla="*/ 428998 h 4422601"/>
                  <a:gd name="connsiteX168" fmla="*/ 5330836 w 6011874"/>
                  <a:gd name="connsiteY168" fmla="*/ 471860 h 4422601"/>
                  <a:gd name="connsiteX169" fmla="*/ 5364174 w 6011874"/>
                  <a:gd name="connsiteY169" fmla="*/ 481385 h 4422601"/>
                  <a:gd name="connsiteX170" fmla="*/ 5378461 w 6011874"/>
                  <a:gd name="connsiteY170" fmla="*/ 486148 h 4422601"/>
                  <a:gd name="connsiteX171" fmla="*/ 5435611 w 6011874"/>
                  <a:gd name="connsiteY171" fmla="*/ 514723 h 4422601"/>
                  <a:gd name="connsiteX172" fmla="*/ 5464186 w 6011874"/>
                  <a:gd name="connsiteY172" fmla="*/ 529010 h 4422601"/>
                  <a:gd name="connsiteX173" fmla="*/ 5511811 w 6011874"/>
                  <a:gd name="connsiteY173" fmla="*/ 548060 h 4422601"/>
                  <a:gd name="connsiteX174" fmla="*/ 5545149 w 6011874"/>
                  <a:gd name="connsiteY174" fmla="*/ 571873 h 4422601"/>
                  <a:gd name="connsiteX175" fmla="*/ 5573724 w 6011874"/>
                  <a:gd name="connsiteY175" fmla="*/ 586160 h 4422601"/>
                  <a:gd name="connsiteX176" fmla="*/ 5597536 w 6011874"/>
                  <a:gd name="connsiteY176" fmla="*/ 605210 h 4422601"/>
                  <a:gd name="connsiteX177" fmla="*/ 5621349 w 6011874"/>
                  <a:gd name="connsiteY177" fmla="*/ 619498 h 4422601"/>
                  <a:gd name="connsiteX178" fmla="*/ 5664211 w 6011874"/>
                  <a:gd name="connsiteY178" fmla="*/ 652835 h 4422601"/>
                  <a:gd name="connsiteX179" fmla="*/ 5692786 w 6011874"/>
                  <a:gd name="connsiteY179" fmla="*/ 671885 h 4422601"/>
                  <a:gd name="connsiteX180" fmla="*/ 5726124 w 6011874"/>
                  <a:gd name="connsiteY180" fmla="*/ 714748 h 4422601"/>
                  <a:gd name="connsiteX181" fmla="*/ 5759461 w 6011874"/>
                  <a:gd name="connsiteY181" fmla="*/ 743323 h 4422601"/>
                  <a:gd name="connsiteX182" fmla="*/ 5788036 w 6011874"/>
                  <a:gd name="connsiteY182" fmla="*/ 786185 h 4422601"/>
                  <a:gd name="connsiteX183" fmla="*/ 5826136 w 6011874"/>
                  <a:gd name="connsiteY183" fmla="*/ 867148 h 4422601"/>
                  <a:gd name="connsiteX184" fmla="*/ 5845186 w 6011874"/>
                  <a:gd name="connsiteY184" fmla="*/ 957635 h 4422601"/>
                  <a:gd name="connsiteX185" fmla="*/ 5859474 w 6011874"/>
                  <a:gd name="connsiteY185" fmla="*/ 1000498 h 4422601"/>
                  <a:gd name="connsiteX186" fmla="*/ 5878524 w 6011874"/>
                  <a:gd name="connsiteY186" fmla="*/ 1081460 h 4422601"/>
                  <a:gd name="connsiteX187" fmla="*/ 5892811 w 6011874"/>
                  <a:gd name="connsiteY187" fmla="*/ 1124323 h 4422601"/>
                  <a:gd name="connsiteX188" fmla="*/ 5902336 w 6011874"/>
                  <a:gd name="connsiteY188" fmla="*/ 1157660 h 4422601"/>
                  <a:gd name="connsiteX189" fmla="*/ 5911861 w 6011874"/>
                  <a:gd name="connsiteY189" fmla="*/ 1181473 h 4422601"/>
                  <a:gd name="connsiteX190" fmla="*/ 5935674 w 6011874"/>
                  <a:gd name="connsiteY190" fmla="*/ 1248148 h 4422601"/>
                  <a:gd name="connsiteX191" fmla="*/ 5954724 w 6011874"/>
                  <a:gd name="connsiteY191" fmla="*/ 1295773 h 4422601"/>
                  <a:gd name="connsiteX192" fmla="*/ 5959486 w 6011874"/>
                  <a:gd name="connsiteY192" fmla="*/ 1329110 h 4422601"/>
                  <a:gd name="connsiteX193" fmla="*/ 5973774 w 6011874"/>
                  <a:gd name="connsiteY193" fmla="*/ 1362448 h 4422601"/>
                  <a:gd name="connsiteX194" fmla="*/ 5988061 w 6011874"/>
                  <a:gd name="connsiteY194" fmla="*/ 1471985 h 4422601"/>
                  <a:gd name="connsiteX195" fmla="*/ 5992824 w 6011874"/>
                  <a:gd name="connsiteY195" fmla="*/ 1505323 h 4422601"/>
                  <a:gd name="connsiteX196" fmla="*/ 5997586 w 6011874"/>
                  <a:gd name="connsiteY196" fmla="*/ 1529135 h 4422601"/>
                  <a:gd name="connsiteX197" fmla="*/ 6002349 w 6011874"/>
                  <a:gd name="connsiteY197" fmla="*/ 1610098 h 4422601"/>
                  <a:gd name="connsiteX198" fmla="*/ 6011874 w 6011874"/>
                  <a:gd name="connsiteY198" fmla="*/ 1705348 h 4422601"/>
                  <a:gd name="connsiteX199" fmla="*/ 6007111 w 6011874"/>
                  <a:gd name="connsiteY199" fmla="*/ 1948235 h 4422601"/>
                  <a:gd name="connsiteX200" fmla="*/ 5983299 w 6011874"/>
                  <a:gd name="connsiteY200" fmla="*/ 2029198 h 4422601"/>
                  <a:gd name="connsiteX201" fmla="*/ 5973774 w 6011874"/>
                  <a:gd name="connsiteY201" fmla="*/ 2053010 h 4422601"/>
                  <a:gd name="connsiteX202" fmla="*/ 5935674 w 6011874"/>
                  <a:gd name="connsiteY202" fmla="*/ 2076823 h 4422601"/>
                  <a:gd name="connsiteX203" fmla="*/ 5826136 w 6011874"/>
                  <a:gd name="connsiteY203" fmla="*/ 2067298 h 4422601"/>
                  <a:gd name="connsiteX204" fmla="*/ 5764224 w 6011874"/>
                  <a:gd name="connsiteY204" fmla="*/ 2048248 h 4422601"/>
                  <a:gd name="connsiteX205" fmla="*/ 5726124 w 6011874"/>
                  <a:gd name="connsiteY205" fmla="*/ 2038723 h 4422601"/>
                  <a:gd name="connsiteX206" fmla="*/ 5702311 w 6011874"/>
                  <a:gd name="connsiteY206" fmla="*/ 2029198 h 4422601"/>
                  <a:gd name="connsiteX207" fmla="*/ 5683261 w 6011874"/>
                  <a:gd name="connsiteY207" fmla="*/ 2024435 h 4422601"/>
                  <a:gd name="connsiteX208" fmla="*/ 5659449 w 6011874"/>
                  <a:gd name="connsiteY208" fmla="*/ 2014910 h 4422601"/>
                  <a:gd name="connsiteX209" fmla="*/ 5626111 w 6011874"/>
                  <a:gd name="connsiteY209" fmla="*/ 2010148 h 4422601"/>
                  <a:gd name="connsiteX210" fmla="*/ 5597536 w 6011874"/>
                  <a:gd name="connsiteY210" fmla="*/ 2000623 h 4422601"/>
                  <a:gd name="connsiteX211" fmla="*/ 5578486 w 6011874"/>
                  <a:gd name="connsiteY211" fmla="*/ 1995860 h 4422601"/>
                  <a:gd name="connsiteX212" fmla="*/ 5554674 w 6011874"/>
                  <a:gd name="connsiteY212" fmla="*/ 1986335 h 4422601"/>
                  <a:gd name="connsiteX213" fmla="*/ 5526099 w 6011874"/>
                  <a:gd name="connsiteY213" fmla="*/ 1976810 h 4422601"/>
                  <a:gd name="connsiteX214" fmla="*/ 5492761 w 6011874"/>
                  <a:gd name="connsiteY214" fmla="*/ 1962523 h 4422601"/>
                  <a:gd name="connsiteX215" fmla="*/ 5487999 w 6011874"/>
                  <a:gd name="connsiteY215" fmla="*/ 1948235 h 4422601"/>
                  <a:gd name="connsiteX216" fmla="*/ 5449899 w 6011874"/>
                  <a:gd name="connsiteY216" fmla="*/ 1924423 h 4422601"/>
                  <a:gd name="connsiteX217" fmla="*/ 5407036 w 6011874"/>
                  <a:gd name="connsiteY217" fmla="*/ 1900610 h 4422601"/>
                  <a:gd name="connsiteX218" fmla="*/ 5340361 w 6011874"/>
                  <a:gd name="connsiteY218" fmla="*/ 1824410 h 4422601"/>
                  <a:gd name="connsiteX219" fmla="*/ 5316549 w 6011874"/>
                  <a:gd name="connsiteY219" fmla="*/ 1805360 h 4422601"/>
                  <a:gd name="connsiteX220" fmla="*/ 5292736 w 6011874"/>
                  <a:gd name="connsiteY220" fmla="*/ 1800598 h 4422601"/>
                  <a:gd name="connsiteX221" fmla="*/ 5221299 w 6011874"/>
                  <a:gd name="connsiteY221" fmla="*/ 1762498 h 4422601"/>
                  <a:gd name="connsiteX222" fmla="*/ 5073661 w 6011874"/>
                  <a:gd name="connsiteY222" fmla="*/ 1719635 h 4422601"/>
                  <a:gd name="connsiteX223" fmla="*/ 5045086 w 6011874"/>
                  <a:gd name="connsiteY223" fmla="*/ 1714873 h 4422601"/>
                  <a:gd name="connsiteX224" fmla="*/ 5021274 w 6011874"/>
                  <a:gd name="connsiteY224" fmla="*/ 1710110 h 4422601"/>
                  <a:gd name="connsiteX225" fmla="*/ 4802199 w 6011874"/>
                  <a:gd name="connsiteY225" fmla="*/ 1700585 h 4422601"/>
                  <a:gd name="connsiteX226" fmla="*/ 4692661 w 6011874"/>
                  <a:gd name="connsiteY226" fmla="*/ 1714873 h 4422601"/>
                  <a:gd name="connsiteX227" fmla="*/ 4645036 w 6011874"/>
                  <a:gd name="connsiteY227" fmla="*/ 1743448 h 4422601"/>
                  <a:gd name="connsiteX228" fmla="*/ 4630749 w 6011874"/>
                  <a:gd name="connsiteY228" fmla="*/ 1748210 h 4422601"/>
                  <a:gd name="connsiteX229" fmla="*/ 4587886 w 6011874"/>
                  <a:gd name="connsiteY229" fmla="*/ 1800598 h 4422601"/>
                  <a:gd name="connsiteX230" fmla="*/ 4564074 w 6011874"/>
                  <a:gd name="connsiteY230" fmla="*/ 1833935 h 4422601"/>
                  <a:gd name="connsiteX231" fmla="*/ 4540261 w 6011874"/>
                  <a:gd name="connsiteY231" fmla="*/ 1857748 h 4422601"/>
                  <a:gd name="connsiteX232" fmla="*/ 4521211 w 6011874"/>
                  <a:gd name="connsiteY232" fmla="*/ 1881560 h 4422601"/>
                  <a:gd name="connsiteX233" fmla="*/ 4478349 w 6011874"/>
                  <a:gd name="connsiteY233" fmla="*/ 1924423 h 4422601"/>
                  <a:gd name="connsiteX234" fmla="*/ 4421199 w 6011874"/>
                  <a:gd name="connsiteY234" fmla="*/ 1972048 h 4422601"/>
                  <a:gd name="connsiteX235" fmla="*/ 4402149 w 6011874"/>
                  <a:gd name="connsiteY235" fmla="*/ 1981573 h 4422601"/>
                  <a:gd name="connsiteX236" fmla="*/ 4344999 w 6011874"/>
                  <a:gd name="connsiteY236" fmla="*/ 2014910 h 4422601"/>
                  <a:gd name="connsiteX237" fmla="*/ 4330711 w 6011874"/>
                  <a:gd name="connsiteY237" fmla="*/ 2019673 h 4422601"/>
                  <a:gd name="connsiteX238" fmla="*/ 4316424 w 6011874"/>
                  <a:gd name="connsiteY238" fmla="*/ 2029198 h 4422601"/>
                  <a:gd name="connsiteX239" fmla="*/ 4240224 w 6011874"/>
                  <a:gd name="connsiteY239" fmla="*/ 2038723 h 4422601"/>
                  <a:gd name="connsiteX240" fmla="*/ 4183074 w 6011874"/>
                  <a:gd name="connsiteY240" fmla="*/ 2048248 h 4422601"/>
                  <a:gd name="connsiteX241" fmla="*/ 4154499 w 6011874"/>
                  <a:gd name="connsiteY241" fmla="*/ 2053010 h 4422601"/>
                  <a:gd name="connsiteX242" fmla="*/ 4140211 w 6011874"/>
                  <a:gd name="connsiteY242" fmla="*/ 2057773 h 4422601"/>
                  <a:gd name="connsiteX243" fmla="*/ 4121161 w 6011874"/>
                  <a:gd name="connsiteY243" fmla="*/ 2062535 h 4422601"/>
                  <a:gd name="connsiteX244" fmla="*/ 4097349 w 6011874"/>
                  <a:gd name="connsiteY244" fmla="*/ 2072060 h 4422601"/>
                  <a:gd name="connsiteX245" fmla="*/ 4049724 w 6011874"/>
                  <a:gd name="connsiteY245" fmla="*/ 2081585 h 4422601"/>
                  <a:gd name="connsiteX246" fmla="*/ 4025911 w 6011874"/>
                  <a:gd name="connsiteY246" fmla="*/ 2091110 h 4422601"/>
                  <a:gd name="connsiteX247" fmla="*/ 3973524 w 6011874"/>
                  <a:gd name="connsiteY247" fmla="*/ 2105398 h 4422601"/>
                  <a:gd name="connsiteX248" fmla="*/ 3949711 w 6011874"/>
                  <a:gd name="connsiteY248" fmla="*/ 2114923 h 4422601"/>
                  <a:gd name="connsiteX249" fmla="*/ 3930661 w 6011874"/>
                  <a:gd name="connsiteY249" fmla="*/ 2129210 h 4422601"/>
                  <a:gd name="connsiteX250" fmla="*/ 3897324 w 6011874"/>
                  <a:gd name="connsiteY250" fmla="*/ 2138735 h 4422601"/>
                  <a:gd name="connsiteX251" fmla="*/ 3873511 w 6011874"/>
                  <a:gd name="connsiteY251" fmla="*/ 2153023 h 4422601"/>
                  <a:gd name="connsiteX252" fmla="*/ 3830649 w 6011874"/>
                  <a:gd name="connsiteY252" fmla="*/ 2181598 h 4422601"/>
                  <a:gd name="connsiteX253" fmla="*/ 3792549 w 6011874"/>
                  <a:gd name="connsiteY253" fmla="*/ 2200648 h 4422601"/>
                  <a:gd name="connsiteX254" fmla="*/ 3778261 w 6011874"/>
                  <a:gd name="connsiteY254" fmla="*/ 2214935 h 4422601"/>
                  <a:gd name="connsiteX255" fmla="*/ 3768736 w 6011874"/>
                  <a:gd name="connsiteY255" fmla="*/ 2229223 h 4422601"/>
                  <a:gd name="connsiteX256" fmla="*/ 3740161 w 6011874"/>
                  <a:gd name="connsiteY256" fmla="*/ 2248273 h 4422601"/>
                  <a:gd name="connsiteX257" fmla="*/ 3716349 w 6011874"/>
                  <a:gd name="connsiteY257" fmla="*/ 2267323 h 4422601"/>
                  <a:gd name="connsiteX258" fmla="*/ 3687774 w 6011874"/>
                  <a:gd name="connsiteY258" fmla="*/ 2276848 h 4422601"/>
                  <a:gd name="connsiteX259" fmla="*/ 3621099 w 6011874"/>
                  <a:gd name="connsiteY259" fmla="*/ 2305423 h 4422601"/>
                  <a:gd name="connsiteX260" fmla="*/ 3597286 w 6011874"/>
                  <a:gd name="connsiteY260" fmla="*/ 2314948 h 4422601"/>
                  <a:gd name="connsiteX261" fmla="*/ 3573474 w 6011874"/>
                  <a:gd name="connsiteY261" fmla="*/ 2329235 h 4422601"/>
                  <a:gd name="connsiteX262" fmla="*/ 3554424 w 6011874"/>
                  <a:gd name="connsiteY262" fmla="*/ 2333998 h 4422601"/>
                  <a:gd name="connsiteX263" fmla="*/ 3502036 w 6011874"/>
                  <a:gd name="connsiteY263" fmla="*/ 2357810 h 4422601"/>
                  <a:gd name="connsiteX264" fmla="*/ 3482986 w 6011874"/>
                  <a:gd name="connsiteY264" fmla="*/ 2372098 h 4422601"/>
                  <a:gd name="connsiteX265" fmla="*/ 3463936 w 6011874"/>
                  <a:gd name="connsiteY265" fmla="*/ 2381623 h 4422601"/>
                  <a:gd name="connsiteX266" fmla="*/ 3449649 w 6011874"/>
                  <a:gd name="connsiteY266" fmla="*/ 2391148 h 4422601"/>
                  <a:gd name="connsiteX267" fmla="*/ 3430599 w 6011874"/>
                  <a:gd name="connsiteY267" fmla="*/ 2395910 h 4422601"/>
                  <a:gd name="connsiteX268" fmla="*/ 3416311 w 6011874"/>
                  <a:gd name="connsiteY268" fmla="*/ 2410198 h 4422601"/>
                  <a:gd name="connsiteX269" fmla="*/ 3373449 w 6011874"/>
                  <a:gd name="connsiteY269" fmla="*/ 2429248 h 4422601"/>
                  <a:gd name="connsiteX270" fmla="*/ 3340111 w 6011874"/>
                  <a:gd name="connsiteY270" fmla="*/ 2448298 h 4422601"/>
                  <a:gd name="connsiteX271" fmla="*/ 3268674 w 6011874"/>
                  <a:gd name="connsiteY271" fmla="*/ 2481635 h 4422601"/>
                  <a:gd name="connsiteX272" fmla="*/ 3221049 w 6011874"/>
                  <a:gd name="connsiteY272" fmla="*/ 2495923 h 4422601"/>
                  <a:gd name="connsiteX273" fmla="*/ 3192474 w 6011874"/>
                  <a:gd name="connsiteY273" fmla="*/ 2510210 h 4422601"/>
                  <a:gd name="connsiteX274" fmla="*/ 3159136 w 6011874"/>
                  <a:gd name="connsiteY274" fmla="*/ 2524498 h 4422601"/>
                  <a:gd name="connsiteX275" fmla="*/ 3130561 w 6011874"/>
                  <a:gd name="connsiteY275" fmla="*/ 2538785 h 4422601"/>
                  <a:gd name="connsiteX276" fmla="*/ 3097224 w 6011874"/>
                  <a:gd name="connsiteY276" fmla="*/ 2553073 h 4422601"/>
                  <a:gd name="connsiteX277" fmla="*/ 3063886 w 6011874"/>
                  <a:gd name="connsiteY277" fmla="*/ 2581648 h 4422601"/>
                  <a:gd name="connsiteX278" fmla="*/ 3044836 w 6011874"/>
                  <a:gd name="connsiteY278" fmla="*/ 2591173 h 4422601"/>
                  <a:gd name="connsiteX279" fmla="*/ 3025786 w 6011874"/>
                  <a:gd name="connsiteY279" fmla="*/ 2605460 h 4422601"/>
                  <a:gd name="connsiteX280" fmla="*/ 3006736 w 6011874"/>
                  <a:gd name="connsiteY280" fmla="*/ 2614985 h 4422601"/>
                  <a:gd name="connsiteX281" fmla="*/ 2987686 w 6011874"/>
                  <a:gd name="connsiteY281" fmla="*/ 2634035 h 4422601"/>
                  <a:gd name="connsiteX282" fmla="*/ 2959111 w 6011874"/>
                  <a:gd name="connsiteY282" fmla="*/ 2653085 h 4422601"/>
                  <a:gd name="connsiteX283" fmla="*/ 2930536 w 6011874"/>
                  <a:gd name="connsiteY283" fmla="*/ 2681660 h 4422601"/>
                  <a:gd name="connsiteX284" fmla="*/ 2844811 w 6011874"/>
                  <a:gd name="connsiteY284" fmla="*/ 2743573 h 4422601"/>
                  <a:gd name="connsiteX285" fmla="*/ 2830524 w 6011874"/>
                  <a:gd name="connsiteY285" fmla="*/ 2762623 h 4422601"/>
                  <a:gd name="connsiteX286" fmla="*/ 2792424 w 6011874"/>
                  <a:gd name="connsiteY286" fmla="*/ 2786435 h 4422601"/>
                  <a:gd name="connsiteX287" fmla="*/ 2773374 w 6011874"/>
                  <a:gd name="connsiteY287" fmla="*/ 2800723 h 4422601"/>
                  <a:gd name="connsiteX288" fmla="*/ 2720986 w 6011874"/>
                  <a:gd name="connsiteY288" fmla="*/ 2843585 h 4422601"/>
                  <a:gd name="connsiteX289" fmla="*/ 2697174 w 6011874"/>
                  <a:gd name="connsiteY289" fmla="*/ 2853110 h 4422601"/>
                  <a:gd name="connsiteX290" fmla="*/ 2630499 w 6011874"/>
                  <a:gd name="connsiteY290" fmla="*/ 2900735 h 4422601"/>
                  <a:gd name="connsiteX291" fmla="*/ 2606686 w 6011874"/>
                  <a:gd name="connsiteY291" fmla="*/ 2905498 h 4422601"/>
                  <a:gd name="connsiteX292" fmla="*/ 2554299 w 6011874"/>
                  <a:gd name="connsiteY292" fmla="*/ 2924548 h 4422601"/>
                  <a:gd name="connsiteX293" fmla="*/ 2492386 w 6011874"/>
                  <a:gd name="connsiteY293" fmla="*/ 2934073 h 4422601"/>
                  <a:gd name="connsiteX294" fmla="*/ 2382849 w 6011874"/>
                  <a:gd name="connsiteY294" fmla="*/ 2943598 h 4422601"/>
                  <a:gd name="connsiteX295" fmla="*/ 2330461 w 6011874"/>
                  <a:gd name="connsiteY295" fmla="*/ 2957885 h 4422601"/>
                  <a:gd name="connsiteX296" fmla="*/ 2278074 w 6011874"/>
                  <a:gd name="connsiteY296" fmla="*/ 2967410 h 4422601"/>
                  <a:gd name="connsiteX297" fmla="*/ 2220924 w 6011874"/>
                  <a:gd name="connsiteY297" fmla="*/ 2986460 h 4422601"/>
                  <a:gd name="connsiteX298" fmla="*/ 2178061 w 6011874"/>
                  <a:gd name="connsiteY298" fmla="*/ 2995985 h 4422601"/>
                  <a:gd name="connsiteX299" fmla="*/ 2120911 w 6011874"/>
                  <a:gd name="connsiteY299" fmla="*/ 3005510 h 4422601"/>
                  <a:gd name="connsiteX300" fmla="*/ 2092336 w 6011874"/>
                  <a:gd name="connsiteY300" fmla="*/ 3015035 h 4422601"/>
                  <a:gd name="connsiteX301" fmla="*/ 2044711 w 6011874"/>
                  <a:gd name="connsiteY301" fmla="*/ 3024560 h 4422601"/>
                  <a:gd name="connsiteX302" fmla="*/ 2020899 w 6011874"/>
                  <a:gd name="connsiteY302" fmla="*/ 3034085 h 4422601"/>
                  <a:gd name="connsiteX303" fmla="*/ 2001849 w 6011874"/>
                  <a:gd name="connsiteY303" fmla="*/ 3048373 h 4422601"/>
                  <a:gd name="connsiteX304" fmla="*/ 1963749 w 6011874"/>
                  <a:gd name="connsiteY304" fmla="*/ 3057898 h 4422601"/>
                  <a:gd name="connsiteX305" fmla="*/ 1897074 w 6011874"/>
                  <a:gd name="connsiteY305" fmla="*/ 3076948 h 4422601"/>
                  <a:gd name="connsiteX306" fmla="*/ 1868499 w 6011874"/>
                  <a:gd name="connsiteY306" fmla="*/ 3081710 h 4422601"/>
                  <a:gd name="connsiteX307" fmla="*/ 1820874 w 6011874"/>
                  <a:gd name="connsiteY307" fmla="*/ 3095998 h 4422601"/>
                  <a:gd name="connsiteX308" fmla="*/ 1806586 w 6011874"/>
                  <a:gd name="connsiteY308" fmla="*/ 3100760 h 4422601"/>
                  <a:gd name="connsiteX309" fmla="*/ 1782774 w 6011874"/>
                  <a:gd name="connsiteY309" fmla="*/ 3105523 h 4422601"/>
                  <a:gd name="connsiteX310" fmla="*/ 1739911 w 6011874"/>
                  <a:gd name="connsiteY310" fmla="*/ 3124573 h 4422601"/>
                  <a:gd name="connsiteX311" fmla="*/ 1720861 w 6011874"/>
                  <a:gd name="connsiteY311" fmla="*/ 3134098 h 4422601"/>
                  <a:gd name="connsiteX312" fmla="*/ 1692286 w 6011874"/>
                  <a:gd name="connsiteY312" fmla="*/ 3143623 h 4422601"/>
                  <a:gd name="connsiteX313" fmla="*/ 1654186 w 6011874"/>
                  <a:gd name="connsiteY313" fmla="*/ 3153148 h 4422601"/>
                  <a:gd name="connsiteX314" fmla="*/ 1573224 w 6011874"/>
                  <a:gd name="connsiteY314" fmla="*/ 3181723 h 4422601"/>
                  <a:gd name="connsiteX315" fmla="*/ 1477974 w 6011874"/>
                  <a:gd name="connsiteY315" fmla="*/ 3229348 h 4422601"/>
                  <a:gd name="connsiteX316" fmla="*/ 1458924 w 6011874"/>
                  <a:gd name="connsiteY316" fmla="*/ 3238873 h 4422601"/>
                  <a:gd name="connsiteX317" fmla="*/ 1439874 w 6011874"/>
                  <a:gd name="connsiteY317" fmla="*/ 3248398 h 4422601"/>
                  <a:gd name="connsiteX318" fmla="*/ 1377961 w 6011874"/>
                  <a:gd name="connsiteY318" fmla="*/ 3276973 h 4422601"/>
                  <a:gd name="connsiteX319" fmla="*/ 1358911 w 6011874"/>
                  <a:gd name="connsiteY319" fmla="*/ 3286498 h 4422601"/>
                  <a:gd name="connsiteX320" fmla="*/ 1316049 w 6011874"/>
                  <a:gd name="connsiteY320" fmla="*/ 3315073 h 4422601"/>
                  <a:gd name="connsiteX321" fmla="*/ 1292236 w 6011874"/>
                  <a:gd name="connsiteY321" fmla="*/ 3319835 h 4422601"/>
                  <a:gd name="connsiteX322" fmla="*/ 1273186 w 6011874"/>
                  <a:gd name="connsiteY322" fmla="*/ 3334123 h 4422601"/>
                  <a:gd name="connsiteX323" fmla="*/ 1187461 w 6011874"/>
                  <a:gd name="connsiteY323" fmla="*/ 3367460 h 4422601"/>
                  <a:gd name="connsiteX324" fmla="*/ 1163649 w 6011874"/>
                  <a:gd name="connsiteY324" fmla="*/ 3372223 h 4422601"/>
                  <a:gd name="connsiteX325" fmla="*/ 1149361 w 6011874"/>
                  <a:gd name="connsiteY325" fmla="*/ 3376985 h 4422601"/>
                  <a:gd name="connsiteX326" fmla="*/ 1111261 w 6011874"/>
                  <a:gd name="connsiteY326" fmla="*/ 3386510 h 4422601"/>
                  <a:gd name="connsiteX327" fmla="*/ 1092211 w 6011874"/>
                  <a:gd name="connsiteY327" fmla="*/ 3391273 h 4422601"/>
                  <a:gd name="connsiteX328" fmla="*/ 1039824 w 6011874"/>
                  <a:gd name="connsiteY328" fmla="*/ 3400798 h 4422601"/>
                  <a:gd name="connsiteX329" fmla="*/ 996961 w 6011874"/>
                  <a:gd name="connsiteY329" fmla="*/ 3410323 h 4422601"/>
                  <a:gd name="connsiteX330" fmla="*/ 996961 w 6011874"/>
                  <a:gd name="connsiteY330" fmla="*/ 3419848 h 4422601"/>
                  <a:gd name="connsiteX331" fmla="*/ 954099 w 6011874"/>
                  <a:gd name="connsiteY331" fmla="*/ 3472236 h 4422601"/>
                  <a:gd name="connsiteX332" fmla="*/ 939811 w 6011874"/>
                  <a:gd name="connsiteY332" fmla="*/ 3729411 h 4422601"/>
                  <a:gd name="connsiteX333" fmla="*/ 739787 w 6011874"/>
                  <a:gd name="connsiteY333" fmla="*/ 3948485 h 4422601"/>
                  <a:gd name="connsiteX334" fmla="*/ 520711 w 6011874"/>
                  <a:gd name="connsiteY334" fmla="*/ 4086598 h 4422601"/>
                  <a:gd name="connsiteX335" fmla="*/ 463561 w 6011874"/>
                  <a:gd name="connsiteY335" fmla="*/ 4419972 h 4422601"/>
                  <a:gd name="connsiteX336" fmla="*/ 163524 w 6011874"/>
                  <a:gd name="connsiteY336" fmla="*/ 4415210 h 4422601"/>
                  <a:gd name="connsiteX337" fmla="*/ 1599 w 6011874"/>
                  <a:gd name="connsiteY337" fmla="*/ 4305674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89421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67990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3872"/>
                  <a:gd name="connsiteX1" fmla="*/ 113220 w 6037771"/>
                  <a:gd name="connsiteY1" fmla="*/ 3986585 h 4423872"/>
                  <a:gd name="connsiteX2" fmla="*/ 113221 w 6037771"/>
                  <a:gd name="connsiteY2" fmla="*/ 3791323 h 4423872"/>
                  <a:gd name="connsiteX3" fmla="*/ 108458 w 6037771"/>
                  <a:gd name="connsiteY3" fmla="*/ 3719885 h 4423872"/>
                  <a:gd name="connsiteX4" fmla="*/ 103696 w 6037771"/>
                  <a:gd name="connsiteY4" fmla="*/ 3700835 h 4423872"/>
                  <a:gd name="connsiteX5" fmla="*/ 108458 w 6037771"/>
                  <a:gd name="connsiteY5" fmla="*/ 3596060 h 4423872"/>
                  <a:gd name="connsiteX6" fmla="*/ 117983 w 6037771"/>
                  <a:gd name="connsiteY6" fmla="*/ 3543673 h 4423872"/>
                  <a:gd name="connsiteX7" fmla="*/ 184658 w 6037771"/>
                  <a:gd name="connsiteY7" fmla="*/ 3457948 h 4423872"/>
                  <a:gd name="connsiteX8" fmla="*/ 203708 w 6037771"/>
                  <a:gd name="connsiteY8" fmla="*/ 3434135 h 4423872"/>
                  <a:gd name="connsiteX9" fmla="*/ 222758 w 6037771"/>
                  <a:gd name="connsiteY9" fmla="*/ 3424610 h 4423872"/>
                  <a:gd name="connsiteX10" fmla="*/ 237046 w 6037771"/>
                  <a:gd name="connsiteY10" fmla="*/ 3410323 h 4423872"/>
                  <a:gd name="connsiteX11" fmla="*/ 265621 w 6037771"/>
                  <a:gd name="connsiteY11" fmla="*/ 3391273 h 4423872"/>
                  <a:gd name="connsiteX12" fmla="*/ 327533 w 6037771"/>
                  <a:gd name="connsiteY12" fmla="*/ 3334123 h 4423872"/>
                  <a:gd name="connsiteX13" fmla="*/ 356108 w 6037771"/>
                  <a:gd name="connsiteY13" fmla="*/ 3315073 h 4423872"/>
                  <a:gd name="connsiteX14" fmla="*/ 437071 w 6037771"/>
                  <a:gd name="connsiteY14" fmla="*/ 3281735 h 4423872"/>
                  <a:gd name="connsiteX15" fmla="*/ 479933 w 6037771"/>
                  <a:gd name="connsiteY15" fmla="*/ 3262685 h 4423872"/>
                  <a:gd name="connsiteX16" fmla="*/ 518033 w 6037771"/>
                  <a:gd name="connsiteY16" fmla="*/ 3253160 h 4423872"/>
                  <a:gd name="connsiteX17" fmla="*/ 546608 w 6037771"/>
                  <a:gd name="connsiteY17" fmla="*/ 3238873 h 4423872"/>
                  <a:gd name="connsiteX18" fmla="*/ 570421 w 6037771"/>
                  <a:gd name="connsiteY18" fmla="*/ 3229348 h 4423872"/>
                  <a:gd name="connsiteX19" fmla="*/ 584708 w 6037771"/>
                  <a:gd name="connsiteY19" fmla="*/ 3224585 h 4423872"/>
                  <a:gd name="connsiteX20" fmla="*/ 598996 w 6037771"/>
                  <a:gd name="connsiteY20" fmla="*/ 3215060 h 4423872"/>
                  <a:gd name="connsiteX21" fmla="*/ 618046 w 6037771"/>
                  <a:gd name="connsiteY21" fmla="*/ 3210298 h 4423872"/>
                  <a:gd name="connsiteX22" fmla="*/ 641858 w 6037771"/>
                  <a:gd name="connsiteY22" fmla="*/ 3200773 h 4423872"/>
                  <a:gd name="connsiteX23" fmla="*/ 699008 w 6037771"/>
                  <a:gd name="connsiteY23" fmla="*/ 3172198 h 4423872"/>
                  <a:gd name="connsiteX24" fmla="*/ 727583 w 6037771"/>
                  <a:gd name="connsiteY24" fmla="*/ 3157910 h 4423872"/>
                  <a:gd name="connsiteX25" fmla="*/ 779971 w 6037771"/>
                  <a:gd name="connsiteY25" fmla="*/ 3138860 h 4423872"/>
                  <a:gd name="connsiteX26" fmla="*/ 832358 w 6037771"/>
                  <a:gd name="connsiteY26" fmla="*/ 3095998 h 4423872"/>
                  <a:gd name="connsiteX27" fmla="*/ 899033 w 6037771"/>
                  <a:gd name="connsiteY27" fmla="*/ 3053135 h 4423872"/>
                  <a:gd name="connsiteX28" fmla="*/ 918083 w 6037771"/>
                  <a:gd name="connsiteY28" fmla="*/ 3034085 h 4423872"/>
                  <a:gd name="connsiteX29" fmla="*/ 946658 w 6037771"/>
                  <a:gd name="connsiteY29" fmla="*/ 3010273 h 4423872"/>
                  <a:gd name="connsiteX30" fmla="*/ 960946 w 6037771"/>
                  <a:gd name="connsiteY30" fmla="*/ 2991223 h 4423872"/>
                  <a:gd name="connsiteX31" fmla="*/ 989521 w 6037771"/>
                  <a:gd name="connsiteY31" fmla="*/ 2972173 h 4423872"/>
                  <a:gd name="connsiteX32" fmla="*/ 1027621 w 6037771"/>
                  <a:gd name="connsiteY32" fmla="*/ 2934073 h 4423872"/>
                  <a:gd name="connsiteX33" fmla="*/ 1070483 w 6037771"/>
                  <a:gd name="connsiteY33" fmla="*/ 2919785 h 4423872"/>
                  <a:gd name="connsiteX34" fmla="*/ 1089533 w 6037771"/>
                  <a:gd name="connsiteY34" fmla="*/ 2910260 h 4423872"/>
                  <a:gd name="connsiteX35" fmla="*/ 1165733 w 6037771"/>
                  <a:gd name="connsiteY35" fmla="*/ 2895973 h 4423872"/>
                  <a:gd name="connsiteX36" fmla="*/ 1246696 w 6037771"/>
                  <a:gd name="connsiteY36" fmla="*/ 2881685 h 4423872"/>
                  <a:gd name="connsiteX37" fmla="*/ 1299083 w 6037771"/>
                  <a:gd name="connsiteY37" fmla="*/ 2862635 h 4423872"/>
                  <a:gd name="connsiteX38" fmla="*/ 1327658 w 6037771"/>
                  <a:gd name="connsiteY38" fmla="*/ 2834060 h 4423872"/>
                  <a:gd name="connsiteX39" fmla="*/ 1346708 w 6037771"/>
                  <a:gd name="connsiteY39" fmla="*/ 2815010 h 4423872"/>
                  <a:gd name="connsiteX40" fmla="*/ 1380046 w 6037771"/>
                  <a:gd name="connsiteY40" fmla="*/ 2767385 h 4423872"/>
                  <a:gd name="connsiteX41" fmla="*/ 1399096 w 6037771"/>
                  <a:gd name="connsiteY41" fmla="*/ 2753098 h 4423872"/>
                  <a:gd name="connsiteX42" fmla="*/ 1418146 w 6037771"/>
                  <a:gd name="connsiteY42" fmla="*/ 2719760 h 4423872"/>
                  <a:gd name="connsiteX43" fmla="*/ 1437196 w 6037771"/>
                  <a:gd name="connsiteY43" fmla="*/ 2691185 h 4423872"/>
                  <a:gd name="connsiteX44" fmla="*/ 1456246 w 6037771"/>
                  <a:gd name="connsiteY44" fmla="*/ 2672135 h 4423872"/>
                  <a:gd name="connsiteX45" fmla="*/ 1465771 w 6037771"/>
                  <a:gd name="connsiteY45" fmla="*/ 2657848 h 4423872"/>
                  <a:gd name="connsiteX46" fmla="*/ 1480058 w 6037771"/>
                  <a:gd name="connsiteY46" fmla="*/ 2643560 h 4423872"/>
                  <a:gd name="connsiteX47" fmla="*/ 1494346 w 6037771"/>
                  <a:gd name="connsiteY47" fmla="*/ 2624510 h 4423872"/>
                  <a:gd name="connsiteX48" fmla="*/ 1575308 w 6037771"/>
                  <a:gd name="connsiteY48" fmla="*/ 2586410 h 4423872"/>
                  <a:gd name="connsiteX49" fmla="*/ 1622933 w 6037771"/>
                  <a:gd name="connsiteY49" fmla="*/ 2557835 h 4423872"/>
                  <a:gd name="connsiteX50" fmla="*/ 1656271 w 6037771"/>
                  <a:gd name="connsiteY50" fmla="*/ 2548310 h 4423872"/>
                  <a:gd name="connsiteX51" fmla="*/ 1670558 w 6037771"/>
                  <a:gd name="connsiteY51" fmla="*/ 2538785 h 4423872"/>
                  <a:gd name="connsiteX52" fmla="*/ 1737233 w 6037771"/>
                  <a:gd name="connsiteY52" fmla="*/ 2529260 h 4423872"/>
                  <a:gd name="connsiteX53" fmla="*/ 1775333 w 6037771"/>
                  <a:gd name="connsiteY53" fmla="*/ 2514973 h 4423872"/>
                  <a:gd name="connsiteX54" fmla="*/ 1818196 w 6037771"/>
                  <a:gd name="connsiteY54" fmla="*/ 2476873 h 4423872"/>
                  <a:gd name="connsiteX55" fmla="*/ 1837246 w 6037771"/>
                  <a:gd name="connsiteY55" fmla="*/ 2467348 h 4423872"/>
                  <a:gd name="connsiteX56" fmla="*/ 1861058 w 6037771"/>
                  <a:gd name="connsiteY56" fmla="*/ 2438773 h 4423872"/>
                  <a:gd name="connsiteX57" fmla="*/ 1889633 w 6037771"/>
                  <a:gd name="connsiteY57" fmla="*/ 2400673 h 4423872"/>
                  <a:gd name="connsiteX58" fmla="*/ 1984883 w 6037771"/>
                  <a:gd name="connsiteY58" fmla="*/ 2319710 h 4423872"/>
                  <a:gd name="connsiteX59" fmla="*/ 2003933 w 6037771"/>
                  <a:gd name="connsiteY59" fmla="*/ 2314948 h 4423872"/>
                  <a:gd name="connsiteX60" fmla="*/ 2022983 w 6037771"/>
                  <a:gd name="connsiteY60" fmla="*/ 2305423 h 4423872"/>
                  <a:gd name="connsiteX61" fmla="*/ 2037271 w 6037771"/>
                  <a:gd name="connsiteY61" fmla="*/ 2295898 h 4423872"/>
                  <a:gd name="connsiteX62" fmla="*/ 2070608 w 6037771"/>
                  <a:gd name="connsiteY62" fmla="*/ 2286373 h 4423872"/>
                  <a:gd name="connsiteX63" fmla="*/ 2094421 w 6037771"/>
                  <a:gd name="connsiteY63" fmla="*/ 2276848 h 4423872"/>
                  <a:gd name="connsiteX64" fmla="*/ 2108708 w 6037771"/>
                  <a:gd name="connsiteY64" fmla="*/ 2272085 h 4423872"/>
                  <a:gd name="connsiteX65" fmla="*/ 2132521 w 6037771"/>
                  <a:gd name="connsiteY65" fmla="*/ 2262560 h 4423872"/>
                  <a:gd name="connsiteX66" fmla="*/ 2194433 w 6037771"/>
                  <a:gd name="connsiteY66" fmla="*/ 2257798 h 4423872"/>
                  <a:gd name="connsiteX67" fmla="*/ 2246821 w 6037771"/>
                  <a:gd name="connsiteY67" fmla="*/ 2248273 h 4423872"/>
                  <a:gd name="connsiteX68" fmla="*/ 2270633 w 6037771"/>
                  <a:gd name="connsiteY68" fmla="*/ 2233985 h 4423872"/>
                  <a:gd name="connsiteX69" fmla="*/ 2289683 w 6037771"/>
                  <a:gd name="connsiteY69" fmla="*/ 2229223 h 4423872"/>
                  <a:gd name="connsiteX70" fmla="*/ 2327783 w 6037771"/>
                  <a:gd name="connsiteY70" fmla="*/ 2219698 h 4423872"/>
                  <a:gd name="connsiteX71" fmla="*/ 2361121 w 6037771"/>
                  <a:gd name="connsiteY71" fmla="*/ 2200648 h 4423872"/>
                  <a:gd name="connsiteX72" fmla="*/ 2375408 w 6037771"/>
                  <a:gd name="connsiteY72" fmla="*/ 2191123 h 4423872"/>
                  <a:gd name="connsiteX73" fmla="*/ 2418271 w 6037771"/>
                  <a:gd name="connsiteY73" fmla="*/ 2176835 h 4423872"/>
                  <a:gd name="connsiteX74" fmla="*/ 2427796 w 6037771"/>
                  <a:gd name="connsiteY74" fmla="*/ 2157785 h 4423872"/>
                  <a:gd name="connsiteX75" fmla="*/ 2527808 w 6037771"/>
                  <a:gd name="connsiteY75" fmla="*/ 2100635 h 4423872"/>
                  <a:gd name="connsiteX76" fmla="*/ 2584958 w 6037771"/>
                  <a:gd name="connsiteY76" fmla="*/ 2067298 h 4423872"/>
                  <a:gd name="connsiteX77" fmla="*/ 2599246 w 6037771"/>
                  <a:gd name="connsiteY77" fmla="*/ 2062535 h 4423872"/>
                  <a:gd name="connsiteX78" fmla="*/ 2623058 w 6037771"/>
                  <a:gd name="connsiteY78" fmla="*/ 2048248 h 4423872"/>
                  <a:gd name="connsiteX79" fmla="*/ 2661158 w 6037771"/>
                  <a:gd name="connsiteY79" fmla="*/ 2029198 h 4423872"/>
                  <a:gd name="connsiteX80" fmla="*/ 2694496 w 6037771"/>
                  <a:gd name="connsiteY80" fmla="*/ 2014910 h 4423872"/>
                  <a:gd name="connsiteX81" fmla="*/ 2756408 w 6037771"/>
                  <a:gd name="connsiteY81" fmla="*/ 1976810 h 4423872"/>
                  <a:gd name="connsiteX82" fmla="*/ 2794508 w 6037771"/>
                  <a:gd name="connsiteY82" fmla="*/ 1962523 h 4423872"/>
                  <a:gd name="connsiteX83" fmla="*/ 2837371 w 6037771"/>
                  <a:gd name="connsiteY83" fmla="*/ 1943473 h 4423872"/>
                  <a:gd name="connsiteX84" fmla="*/ 2861183 w 6037771"/>
                  <a:gd name="connsiteY84" fmla="*/ 1938710 h 4423872"/>
                  <a:gd name="connsiteX85" fmla="*/ 2889758 w 6037771"/>
                  <a:gd name="connsiteY85" fmla="*/ 1929185 h 4423872"/>
                  <a:gd name="connsiteX86" fmla="*/ 2937383 w 6037771"/>
                  <a:gd name="connsiteY86" fmla="*/ 1919660 h 4423872"/>
                  <a:gd name="connsiteX87" fmla="*/ 2975483 w 6037771"/>
                  <a:gd name="connsiteY87" fmla="*/ 1910135 h 4423872"/>
                  <a:gd name="connsiteX88" fmla="*/ 3023108 w 6037771"/>
                  <a:gd name="connsiteY88" fmla="*/ 1900610 h 4423872"/>
                  <a:gd name="connsiteX89" fmla="*/ 3037396 w 6037771"/>
                  <a:gd name="connsiteY89" fmla="*/ 1895848 h 4423872"/>
                  <a:gd name="connsiteX90" fmla="*/ 3089783 w 6037771"/>
                  <a:gd name="connsiteY90" fmla="*/ 1881560 h 4423872"/>
                  <a:gd name="connsiteX91" fmla="*/ 3137408 w 6037771"/>
                  <a:gd name="connsiteY91" fmla="*/ 1848223 h 4423872"/>
                  <a:gd name="connsiteX92" fmla="*/ 3170746 w 6037771"/>
                  <a:gd name="connsiteY92" fmla="*/ 1829173 h 4423872"/>
                  <a:gd name="connsiteX93" fmla="*/ 3213608 w 6037771"/>
                  <a:gd name="connsiteY93" fmla="*/ 1786310 h 4423872"/>
                  <a:gd name="connsiteX94" fmla="*/ 3251708 w 6037771"/>
                  <a:gd name="connsiteY94" fmla="*/ 1752973 h 4423872"/>
                  <a:gd name="connsiteX95" fmla="*/ 3280283 w 6037771"/>
                  <a:gd name="connsiteY95" fmla="*/ 1724398 h 4423872"/>
                  <a:gd name="connsiteX96" fmla="*/ 3294571 w 6037771"/>
                  <a:gd name="connsiteY96" fmla="*/ 1710110 h 4423872"/>
                  <a:gd name="connsiteX97" fmla="*/ 3308858 w 6037771"/>
                  <a:gd name="connsiteY97" fmla="*/ 1705348 h 4423872"/>
                  <a:gd name="connsiteX98" fmla="*/ 3356483 w 6037771"/>
                  <a:gd name="connsiteY98" fmla="*/ 1667248 h 4423872"/>
                  <a:gd name="connsiteX99" fmla="*/ 3399346 w 6037771"/>
                  <a:gd name="connsiteY99" fmla="*/ 1614860 h 4423872"/>
                  <a:gd name="connsiteX100" fmla="*/ 3432683 w 6037771"/>
                  <a:gd name="connsiteY100" fmla="*/ 1586285 h 4423872"/>
                  <a:gd name="connsiteX101" fmla="*/ 3446971 w 6037771"/>
                  <a:gd name="connsiteY101" fmla="*/ 1567235 h 4423872"/>
                  <a:gd name="connsiteX102" fmla="*/ 3513646 w 6037771"/>
                  <a:gd name="connsiteY102" fmla="*/ 1510085 h 4423872"/>
                  <a:gd name="connsiteX103" fmla="*/ 3523171 w 6037771"/>
                  <a:gd name="connsiteY103" fmla="*/ 1495798 h 4423872"/>
                  <a:gd name="connsiteX104" fmla="*/ 3561271 w 6037771"/>
                  <a:gd name="connsiteY104" fmla="*/ 1462460 h 4423872"/>
                  <a:gd name="connsiteX105" fmla="*/ 3580321 w 6037771"/>
                  <a:gd name="connsiteY105" fmla="*/ 1452935 h 4423872"/>
                  <a:gd name="connsiteX106" fmla="*/ 3604133 w 6037771"/>
                  <a:gd name="connsiteY106" fmla="*/ 1429123 h 4423872"/>
                  <a:gd name="connsiteX107" fmla="*/ 3618421 w 6037771"/>
                  <a:gd name="connsiteY107" fmla="*/ 1414835 h 4423872"/>
                  <a:gd name="connsiteX108" fmla="*/ 3680333 w 6037771"/>
                  <a:gd name="connsiteY108" fmla="*/ 1357685 h 4423872"/>
                  <a:gd name="connsiteX109" fmla="*/ 3704146 w 6037771"/>
                  <a:gd name="connsiteY109" fmla="*/ 1329110 h 4423872"/>
                  <a:gd name="connsiteX110" fmla="*/ 3723196 w 6037771"/>
                  <a:gd name="connsiteY110" fmla="*/ 1300535 h 4423872"/>
                  <a:gd name="connsiteX111" fmla="*/ 3737483 w 6037771"/>
                  <a:gd name="connsiteY111" fmla="*/ 1295773 h 4423872"/>
                  <a:gd name="connsiteX112" fmla="*/ 3808921 w 6037771"/>
                  <a:gd name="connsiteY112" fmla="*/ 1205285 h 4423872"/>
                  <a:gd name="connsiteX113" fmla="*/ 3827971 w 6037771"/>
                  <a:gd name="connsiteY113" fmla="*/ 1186235 h 4423872"/>
                  <a:gd name="connsiteX114" fmla="*/ 3880358 w 6037771"/>
                  <a:gd name="connsiteY114" fmla="*/ 1148135 h 4423872"/>
                  <a:gd name="connsiteX115" fmla="*/ 3899408 w 6037771"/>
                  <a:gd name="connsiteY115" fmla="*/ 1138610 h 4423872"/>
                  <a:gd name="connsiteX116" fmla="*/ 3927983 w 6037771"/>
                  <a:gd name="connsiteY116" fmla="*/ 1114798 h 4423872"/>
                  <a:gd name="connsiteX117" fmla="*/ 3961321 w 6037771"/>
                  <a:gd name="connsiteY117" fmla="*/ 1100510 h 4423872"/>
                  <a:gd name="connsiteX118" fmla="*/ 4004183 w 6037771"/>
                  <a:gd name="connsiteY118" fmla="*/ 1071935 h 4423872"/>
                  <a:gd name="connsiteX119" fmla="*/ 4018471 w 6037771"/>
                  <a:gd name="connsiteY119" fmla="*/ 1062410 h 4423872"/>
                  <a:gd name="connsiteX120" fmla="*/ 4037521 w 6037771"/>
                  <a:gd name="connsiteY120" fmla="*/ 1057648 h 4423872"/>
                  <a:gd name="connsiteX121" fmla="*/ 4113721 w 6037771"/>
                  <a:gd name="connsiteY121" fmla="*/ 1033835 h 4423872"/>
                  <a:gd name="connsiteX122" fmla="*/ 4161346 w 6037771"/>
                  <a:gd name="connsiteY122" fmla="*/ 1014785 h 4423872"/>
                  <a:gd name="connsiteX123" fmla="*/ 4194683 w 6037771"/>
                  <a:gd name="connsiteY123" fmla="*/ 1005260 h 4423872"/>
                  <a:gd name="connsiteX124" fmla="*/ 4232783 w 6037771"/>
                  <a:gd name="connsiteY124" fmla="*/ 1000498 h 4423872"/>
                  <a:gd name="connsiteX125" fmla="*/ 4275646 w 6037771"/>
                  <a:gd name="connsiteY125" fmla="*/ 990973 h 4423872"/>
                  <a:gd name="connsiteX126" fmla="*/ 4318508 w 6037771"/>
                  <a:gd name="connsiteY126" fmla="*/ 971923 h 4423872"/>
                  <a:gd name="connsiteX127" fmla="*/ 4356608 w 6037771"/>
                  <a:gd name="connsiteY127" fmla="*/ 962398 h 4423872"/>
                  <a:gd name="connsiteX128" fmla="*/ 4370896 w 6037771"/>
                  <a:gd name="connsiteY128" fmla="*/ 952873 h 4423872"/>
                  <a:gd name="connsiteX129" fmla="*/ 4408996 w 6037771"/>
                  <a:gd name="connsiteY129" fmla="*/ 938585 h 4423872"/>
                  <a:gd name="connsiteX130" fmla="*/ 4428046 w 6037771"/>
                  <a:gd name="connsiteY130" fmla="*/ 924298 h 4423872"/>
                  <a:gd name="connsiteX131" fmla="*/ 4461383 w 6037771"/>
                  <a:gd name="connsiteY131" fmla="*/ 895723 h 4423872"/>
                  <a:gd name="connsiteX132" fmla="*/ 4470908 w 6037771"/>
                  <a:gd name="connsiteY132" fmla="*/ 876673 h 4423872"/>
                  <a:gd name="connsiteX133" fmla="*/ 4489958 w 6037771"/>
                  <a:gd name="connsiteY133" fmla="*/ 857623 h 4423872"/>
                  <a:gd name="connsiteX134" fmla="*/ 4513771 w 6037771"/>
                  <a:gd name="connsiteY134" fmla="*/ 809998 h 4423872"/>
                  <a:gd name="connsiteX135" fmla="*/ 4528058 w 6037771"/>
                  <a:gd name="connsiteY135" fmla="*/ 786185 h 4423872"/>
                  <a:gd name="connsiteX136" fmla="*/ 4542346 w 6037771"/>
                  <a:gd name="connsiteY136" fmla="*/ 695698 h 4423872"/>
                  <a:gd name="connsiteX137" fmla="*/ 4551871 w 6037771"/>
                  <a:gd name="connsiteY137" fmla="*/ 581398 h 4423872"/>
                  <a:gd name="connsiteX138" fmla="*/ 4561396 w 6037771"/>
                  <a:gd name="connsiteY138" fmla="*/ 543298 h 4423872"/>
                  <a:gd name="connsiteX139" fmla="*/ 4566158 w 6037771"/>
                  <a:gd name="connsiteY139" fmla="*/ 500435 h 4423872"/>
                  <a:gd name="connsiteX140" fmla="*/ 4575683 w 6037771"/>
                  <a:gd name="connsiteY140" fmla="*/ 424235 h 4423872"/>
                  <a:gd name="connsiteX141" fmla="*/ 4580446 w 6037771"/>
                  <a:gd name="connsiteY141" fmla="*/ 381373 h 4423872"/>
                  <a:gd name="connsiteX142" fmla="*/ 4594733 w 6037771"/>
                  <a:gd name="connsiteY142" fmla="*/ 271835 h 4423872"/>
                  <a:gd name="connsiteX143" fmla="*/ 4599496 w 6037771"/>
                  <a:gd name="connsiteY143" fmla="*/ 233735 h 4423872"/>
                  <a:gd name="connsiteX144" fmla="*/ 4609021 w 6037771"/>
                  <a:gd name="connsiteY144" fmla="*/ 190873 h 4423872"/>
                  <a:gd name="connsiteX145" fmla="*/ 4613783 w 6037771"/>
                  <a:gd name="connsiteY145" fmla="*/ 152773 h 4423872"/>
                  <a:gd name="connsiteX146" fmla="*/ 4623308 w 6037771"/>
                  <a:gd name="connsiteY146" fmla="*/ 119435 h 4423872"/>
                  <a:gd name="connsiteX147" fmla="*/ 4628071 w 6037771"/>
                  <a:gd name="connsiteY147" fmla="*/ 95623 h 4423872"/>
                  <a:gd name="connsiteX148" fmla="*/ 4637596 w 6037771"/>
                  <a:gd name="connsiteY148" fmla="*/ 76573 h 4423872"/>
                  <a:gd name="connsiteX149" fmla="*/ 4647121 w 6037771"/>
                  <a:gd name="connsiteY149" fmla="*/ 52760 h 4423872"/>
                  <a:gd name="connsiteX150" fmla="*/ 4685221 w 6037771"/>
                  <a:gd name="connsiteY150" fmla="*/ 14660 h 4423872"/>
                  <a:gd name="connsiteX151" fmla="*/ 4704271 w 6037771"/>
                  <a:gd name="connsiteY151" fmla="*/ 9898 h 4423872"/>
                  <a:gd name="connsiteX152" fmla="*/ 4723321 w 6037771"/>
                  <a:gd name="connsiteY152" fmla="*/ 373 h 4423872"/>
                  <a:gd name="connsiteX153" fmla="*/ 4847146 w 6037771"/>
                  <a:gd name="connsiteY153" fmla="*/ 14660 h 4423872"/>
                  <a:gd name="connsiteX154" fmla="*/ 4885246 w 6037771"/>
                  <a:gd name="connsiteY154" fmla="*/ 28948 h 4423872"/>
                  <a:gd name="connsiteX155" fmla="*/ 4932871 w 6037771"/>
                  <a:gd name="connsiteY155" fmla="*/ 52760 h 4423872"/>
                  <a:gd name="connsiteX156" fmla="*/ 4970971 w 6037771"/>
                  <a:gd name="connsiteY156" fmla="*/ 86098 h 4423872"/>
                  <a:gd name="connsiteX157" fmla="*/ 5013833 w 6037771"/>
                  <a:gd name="connsiteY157" fmla="*/ 133723 h 4423872"/>
                  <a:gd name="connsiteX158" fmla="*/ 5061458 w 6037771"/>
                  <a:gd name="connsiteY158" fmla="*/ 200398 h 4423872"/>
                  <a:gd name="connsiteX159" fmla="*/ 5080508 w 6037771"/>
                  <a:gd name="connsiteY159" fmla="*/ 228973 h 4423872"/>
                  <a:gd name="connsiteX160" fmla="*/ 5099558 w 6037771"/>
                  <a:gd name="connsiteY160" fmla="*/ 252785 h 4423872"/>
                  <a:gd name="connsiteX161" fmla="*/ 5113846 w 6037771"/>
                  <a:gd name="connsiteY161" fmla="*/ 276598 h 4423872"/>
                  <a:gd name="connsiteX162" fmla="*/ 5132896 w 6037771"/>
                  <a:gd name="connsiteY162" fmla="*/ 300410 h 4423872"/>
                  <a:gd name="connsiteX163" fmla="*/ 5151946 w 6037771"/>
                  <a:gd name="connsiteY163" fmla="*/ 328985 h 4423872"/>
                  <a:gd name="connsiteX164" fmla="*/ 5170996 w 6037771"/>
                  <a:gd name="connsiteY164" fmla="*/ 362323 h 4423872"/>
                  <a:gd name="connsiteX165" fmla="*/ 5228146 w 6037771"/>
                  <a:gd name="connsiteY165" fmla="*/ 409948 h 4423872"/>
                  <a:gd name="connsiteX166" fmla="*/ 5247196 w 6037771"/>
                  <a:gd name="connsiteY166" fmla="*/ 419473 h 4423872"/>
                  <a:gd name="connsiteX167" fmla="*/ 5275771 w 6037771"/>
                  <a:gd name="connsiteY167" fmla="*/ 428998 h 4423872"/>
                  <a:gd name="connsiteX168" fmla="*/ 5356733 w 6037771"/>
                  <a:gd name="connsiteY168" fmla="*/ 471860 h 4423872"/>
                  <a:gd name="connsiteX169" fmla="*/ 5390071 w 6037771"/>
                  <a:gd name="connsiteY169" fmla="*/ 481385 h 4423872"/>
                  <a:gd name="connsiteX170" fmla="*/ 5404358 w 6037771"/>
                  <a:gd name="connsiteY170" fmla="*/ 486148 h 4423872"/>
                  <a:gd name="connsiteX171" fmla="*/ 5461508 w 6037771"/>
                  <a:gd name="connsiteY171" fmla="*/ 514723 h 4423872"/>
                  <a:gd name="connsiteX172" fmla="*/ 5490083 w 6037771"/>
                  <a:gd name="connsiteY172" fmla="*/ 529010 h 4423872"/>
                  <a:gd name="connsiteX173" fmla="*/ 5537708 w 6037771"/>
                  <a:gd name="connsiteY173" fmla="*/ 548060 h 4423872"/>
                  <a:gd name="connsiteX174" fmla="*/ 5571046 w 6037771"/>
                  <a:gd name="connsiteY174" fmla="*/ 571873 h 4423872"/>
                  <a:gd name="connsiteX175" fmla="*/ 5599621 w 6037771"/>
                  <a:gd name="connsiteY175" fmla="*/ 586160 h 4423872"/>
                  <a:gd name="connsiteX176" fmla="*/ 5623433 w 6037771"/>
                  <a:gd name="connsiteY176" fmla="*/ 605210 h 4423872"/>
                  <a:gd name="connsiteX177" fmla="*/ 5647246 w 6037771"/>
                  <a:gd name="connsiteY177" fmla="*/ 619498 h 4423872"/>
                  <a:gd name="connsiteX178" fmla="*/ 5690108 w 6037771"/>
                  <a:gd name="connsiteY178" fmla="*/ 652835 h 4423872"/>
                  <a:gd name="connsiteX179" fmla="*/ 5718683 w 6037771"/>
                  <a:gd name="connsiteY179" fmla="*/ 671885 h 4423872"/>
                  <a:gd name="connsiteX180" fmla="*/ 5752021 w 6037771"/>
                  <a:gd name="connsiteY180" fmla="*/ 714748 h 4423872"/>
                  <a:gd name="connsiteX181" fmla="*/ 5785358 w 6037771"/>
                  <a:gd name="connsiteY181" fmla="*/ 743323 h 4423872"/>
                  <a:gd name="connsiteX182" fmla="*/ 5813933 w 6037771"/>
                  <a:gd name="connsiteY182" fmla="*/ 786185 h 4423872"/>
                  <a:gd name="connsiteX183" fmla="*/ 5852033 w 6037771"/>
                  <a:gd name="connsiteY183" fmla="*/ 867148 h 4423872"/>
                  <a:gd name="connsiteX184" fmla="*/ 5871083 w 6037771"/>
                  <a:gd name="connsiteY184" fmla="*/ 957635 h 4423872"/>
                  <a:gd name="connsiteX185" fmla="*/ 5885371 w 6037771"/>
                  <a:gd name="connsiteY185" fmla="*/ 1000498 h 4423872"/>
                  <a:gd name="connsiteX186" fmla="*/ 5904421 w 6037771"/>
                  <a:gd name="connsiteY186" fmla="*/ 1081460 h 4423872"/>
                  <a:gd name="connsiteX187" fmla="*/ 5918708 w 6037771"/>
                  <a:gd name="connsiteY187" fmla="*/ 1124323 h 4423872"/>
                  <a:gd name="connsiteX188" fmla="*/ 5928233 w 6037771"/>
                  <a:gd name="connsiteY188" fmla="*/ 1157660 h 4423872"/>
                  <a:gd name="connsiteX189" fmla="*/ 5937758 w 6037771"/>
                  <a:gd name="connsiteY189" fmla="*/ 1181473 h 4423872"/>
                  <a:gd name="connsiteX190" fmla="*/ 5961571 w 6037771"/>
                  <a:gd name="connsiteY190" fmla="*/ 1248148 h 4423872"/>
                  <a:gd name="connsiteX191" fmla="*/ 5980621 w 6037771"/>
                  <a:gd name="connsiteY191" fmla="*/ 1295773 h 4423872"/>
                  <a:gd name="connsiteX192" fmla="*/ 5985383 w 6037771"/>
                  <a:gd name="connsiteY192" fmla="*/ 1329110 h 4423872"/>
                  <a:gd name="connsiteX193" fmla="*/ 5999671 w 6037771"/>
                  <a:gd name="connsiteY193" fmla="*/ 1362448 h 4423872"/>
                  <a:gd name="connsiteX194" fmla="*/ 6013958 w 6037771"/>
                  <a:gd name="connsiteY194" fmla="*/ 1471985 h 4423872"/>
                  <a:gd name="connsiteX195" fmla="*/ 6018721 w 6037771"/>
                  <a:gd name="connsiteY195" fmla="*/ 1505323 h 4423872"/>
                  <a:gd name="connsiteX196" fmla="*/ 6023483 w 6037771"/>
                  <a:gd name="connsiteY196" fmla="*/ 1529135 h 4423872"/>
                  <a:gd name="connsiteX197" fmla="*/ 6028246 w 6037771"/>
                  <a:gd name="connsiteY197" fmla="*/ 1610098 h 4423872"/>
                  <a:gd name="connsiteX198" fmla="*/ 6037771 w 6037771"/>
                  <a:gd name="connsiteY198" fmla="*/ 1705348 h 4423872"/>
                  <a:gd name="connsiteX199" fmla="*/ 6033008 w 6037771"/>
                  <a:gd name="connsiteY199" fmla="*/ 1948235 h 4423872"/>
                  <a:gd name="connsiteX200" fmla="*/ 6009196 w 6037771"/>
                  <a:gd name="connsiteY200" fmla="*/ 2029198 h 4423872"/>
                  <a:gd name="connsiteX201" fmla="*/ 5999671 w 6037771"/>
                  <a:gd name="connsiteY201" fmla="*/ 2053010 h 4423872"/>
                  <a:gd name="connsiteX202" fmla="*/ 5961571 w 6037771"/>
                  <a:gd name="connsiteY202" fmla="*/ 2076823 h 4423872"/>
                  <a:gd name="connsiteX203" fmla="*/ 5852033 w 6037771"/>
                  <a:gd name="connsiteY203" fmla="*/ 2067298 h 4423872"/>
                  <a:gd name="connsiteX204" fmla="*/ 5790121 w 6037771"/>
                  <a:gd name="connsiteY204" fmla="*/ 2048248 h 4423872"/>
                  <a:gd name="connsiteX205" fmla="*/ 5752021 w 6037771"/>
                  <a:gd name="connsiteY205" fmla="*/ 2038723 h 4423872"/>
                  <a:gd name="connsiteX206" fmla="*/ 5728208 w 6037771"/>
                  <a:gd name="connsiteY206" fmla="*/ 2029198 h 4423872"/>
                  <a:gd name="connsiteX207" fmla="*/ 5709158 w 6037771"/>
                  <a:gd name="connsiteY207" fmla="*/ 2024435 h 4423872"/>
                  <a:gd name="connsiteX208" fmla="*/ 5685346 w 6037771"/>
                  <a:gd name="connsiteY208" fmla="*/ 2014910 h 4423872"/>
                  <a:gd name="connsiteX209" fmla="*/ 5652008 w 6037771"/>
                  <a:gd name="connsiteY209" fmla="*/ 2010148 h 4423872"/>
                  <a:gd name="connsiteX210" fmla="*/ 5623433 w 6037771"/>
                  <a:gd name="connsiteY210" fmla="*/ 2000623 h 4423872"/>
                  <a:gd name="connsiteX211" fmla="*/ 5604383 w 6037771"/>
                  <a:gd name="connsiteY211" fmla="*/ 1995860 h 4423872"/>
                  <a:gd name="connsiteX212" fmla="*/ 5580571 w 6037771"/>
                  <a:gd name="connsiteY212" fmla="*/ 1986335 h 4423872"/>
                  <a:gd name="connsiteX213" fmla="*/ 5551996 w 6037771"/>
                  <a:gd name="connsiteY213" fmla="*/ 1976810 h 4423872"/>
                  <a:gd name="connsiteX214" fmla="*/ 5518658 w 6037771"/>
                  <a:gd name="connsiteY214" fmla="*/ 1962523 h 4423872"/>
                  <a:gd name="connsiteX215" fmla="*/ 5513896 w 6037771"/>
                  <a:gd name="connsiteY215" fmla="*/ 1948235 h 4423872"/>
                  <a:gd name="connsiteX216" fmla="*/ 5475796 w 6037771"/>
                  <a:gd name="connsiteY216" fmla="*/ 1924423 h 4423872"/>
                  <a:gd name="connsiteX217" fmla="*/ 5432933 w 6037771"/>
                  <a:gd name="connsiteY217" fmla="*/ 1900610 h 4423872"/>
                  <a:gd name="connsiteX218" fmla="*/ 5366258 w 6037771"/>
                  <a:gd name="connsiteY218" fmla="*/ 1824410 h 4423872"/>
                  <a:gd name="connsiteX219" fmla="*/ 5342446 w 6037771"/>
                  <a:gd name="connsiteY219" fmla="*/ 1805360 h 4423872"/>
                  <a:gd name="connsiteX220" fmla="*/ 5318633 w 6037771"/>
                  <a:gd name="connsiteY220" fmla="*/ 1800598 h 4423872"/>
                  <a:gd name="connsiteX221" fmla="*/ 5247196 w 6037771"/>
                  <a:gd name="connsiteY221" fmla="*/ 1762498 h 4423872"/>
                  <a:gd name="connsiteX222" fmla="*/ 5099558 w 6037771"/>
                  <a:gd name="connsiteY222" fmla="*/ 1719635 h 4423872"/>
                  <a:gd name="connsiteX223" fmla="*/ 5070983 w 6037771"/>
                  <a:gd name="connsiteY223" fmla="*/ 1714873 h 4423872"/>
                  <a:gd name="connsiteX224" fmla="*/ 5047171 w 6037771"/>
                  <a:gd name="connsiteY224" fmla="*/ 1710110 h 4423872"/>
                  <a:gd name="connsiteX225" fmla="*/ 4828096 w 6037771"/>
                  <a:gd name="connsiteY225" fmla="*/ 1700585 h 4423872"/>
                  <a:gd name="connsiteX226" fmla="*/ 4718558 w 6037771"/>
                  <a:gd name="connsiteY226" fmla="*/ 1714873 h 4423872"/>
                  <a:gd name="connsiteX227" fmla="*/ 4670933 w 6037771"/>
                  <a:gd name="connsiteY227" fmla="*/ 1743448 h 4423872"/>
                  <a:gd name="connsiteX228" fmla="*/ 4656646 w 6037771"/>
                  <a:gd name="connsiteY228" fmla="*/ 1748210 h 4423872"/>
                  <a:gd name="connsiteX229" fmla="*/ 4613783 w 6037771"/>
                  <a:gd name="connsiteY229" fmla="*/ 1800598 h 4423872"/>
                  <a:gd name="connsiteX230" fmla="*/ 4589971 w 6037771"/>
                  <a:gd name="connsiteY230" fmla="*/ 1833935 h 4423872"/>
                  <a:gd name="connsiteX231" fmla="*/ 4566158 w 6037771"/>
                  <a:gd name="connsiteY231" fmla="*/ 1857748 h 4423872"/>
                  <a:gd name="connsiteX232" fmla="*/ 4547108 w 6037771"/>
                  <a:gd name="connsiteY232" fmla="*/ 1881560 h 4423872"/>
                  <a:gd name="connsiteX233" fmla="*/ 4504246 w 6037771"/>
                  <a:gd name="connsiteY233" fmla="*/ 1924423 h 4423872"/>
                  <a:gd name="connsiteX234" fmla="*/ 4447096 w 6037771"/>
                  <a:gd name="connsiteY234" fmla="*/ 1972048 h 4423872"/>
                  <a:gd name="connsiteX235" fmla="*/ 4428046 w 6037771"/>
                  <a:gd name="connsiteY235" fmla="*/ 1981573 h 4423872"/>
                  <a:gd name="connsiteX236" fmla="*/ 4370896 w 6037771"/>
                  <a:gd name="connsiteY236" fmla="*/ 2014910 h 4423872"/>
                  <a:gd name="connsiteX237" fmla="*/ 4356608 w 6037771"/>
                  <a:gd name="connsiteY237" fmla="*/ 2019673 h 4423872"/>
                  <a:gd name="connsiteX238" fmla="*/ 4342321 w 6037771"/>
                  <a:gd name="connsiteY238" fmla="*/ 2029198 h 4423872"/>
                  <a:gd name="connsiteX239" fmla="*/ 4266121 w 6037771"/>
                  <a:gd name="connsiteY239" fmla="*/ 2038723 h 4423872"/>
                  <a:gd name="connsiteX240" fmla="*/ 4208971 w 6037771"/>
                  <a:gd name="connsiteY240" fmla="*/ 2048248 h 4423872"/>
                  <a:gd name="connsiteX241" fmla="*/ 4180396 w 6037771"/>
                  <a:gd name="connsiteY241" fmla="*/ 2053010 h 4423872"/>
                  <a:gd name="connsiteX242" fmla="*/ 4166108 w 6037771"/>
                  <a:gd name="connsiteY242" fmla="*/ 2057773 h 4423872"/>
                  <a:gd name="connsiteX243" fmla="*/ 4147058 w 6037771"/>
                  <a:gd name="connsiteY243" fmla="*/ 2062535 h 4423872"/>
                  <a:gd name="connsiteX244" fmla="*/ 4123246 w 6037771"/>
                  <a:gd name="connsiteY244" fmla="*/ 2072060 h 4423872"/>
                  <a:gd name="connsiteX245" fmla="*/ 4075621 w 6037771"/>
                  <a:gd name="connsiteY245" fmla="*/ 2081585 h 4423872"/>
                  <a:gd name="connsiteX246" fmla="*/ 4051808 w 6037771"/>
                  <a:gd name="connsiteY246" fmla="*/ 2091110 h 4423872"/>
                  <a:gd name="connsiteX247" fmla="*/ 3999421 w 6037771"/>
                  <a:gd name="connsiteY247" fmla="*/ 2105398 h 4423872"/>
                  <a:gd name="connsiteX248" fmla="*/ 3975608 w 6037771"/>
                  <a:gd name="connsiteY248" fmla="*/ 2114923 h 4423872"/>
                  <a:gd name="connsiteX249" fmla="*/ 3956558 w 6037771"/>
                  <a:gd name="connsiteY249" fmla="*/ 2129210 h 4423872"/>
                  <a:gd name="connsiteX250" fmla="*/ 3923221 w 6037771"/>
                  <a:gd name="connsiteY250" fmla="*/ 2138735 h 4423872"/>
                  <a:gd name="connsiteX251" fmla="*/ 3899408 w 6037771"/>
                  <a:gd name="connsiteY251" fmla="*/ 2153023 h 4423872"/>
                  <a:gd name="connsiteX252" fmla="*/ 3856546 w 6037771"/>
                  <a:gd name="connsiteY252" fmla="*/ 2181598 h 4423872"/>
                  <a:gd name="connsiteX253" fmla="*/ 3818446 w 6037771"/>
                  <a:gd name="connsiteY253" fmla="*/ 2200648 h 4423872"/>
                  <a:gd name="connsiteX254" fmla="*/ 3804158 w 6037771"/>
                  <a:gd name="connsiteY254" fmla="*/ 2214935 h 4423872"/>
                  <a:gd name="connsiteX255" fmla="*/ 3794633 w 6037771"/>
                  <a:gd name="connsiteY255" fmla="*/ 2229223 h 4423872"/>
                  <a:gd name="connsiteX256" fmla="*/ 3766058 w 6037771"/>
                  <a:gd name="connsiteY256" fmla="*/ 2248273 h 4423872"/>
                  <a:gd name="connsiteX257" fmla="*/ 3742246 w 6037771"/>
                  <a:gd name="connsiteY257" fmla="*/ 2267323 h 4423872"/>
                  <a:gd name="connsiteX258" fmla="*/ 3713671 w 6037771"/>
                  <a:gd name="connsiteY258" fmla="*/ 2276848 h 4423872"/>
                  <a:gd name="connsiteX259" fmla="*/ 3646996 w 6037771"/>
                  <a:gd name="connsiteY259" fmla="*/ 2305423 h 4423872"/>
                  <a:gd name="connsiteX260" fmla="*/ 3623183 w 6037771"/>
                  <a:gd name="connsiteY260" fmla="*/ 2314948 h 4423872"/>
                  <a:gd name="connsiteX261" fmla="*/ 3599371 w 6037771"/>
                  <a:gd name="connsiteY261" fmla="*/ 2329235 h 4423872"/>
                  <a:gd name="connsiteX262" fmla="*/ 3580321 w 6037771"/>
                  <a:gd name="connsiteY262" fmla="*/ 2333998 h 4423872"/>
                  <a:gd name="connsiteX263" fmla="*/ 3527933 w 6037771"/>
                  <a:gd name="connsiteY263" fmla="*/ 2357810 h 4423872"/>
                  <a:gd name="connsiteX264" fmla="*/ 3508883 w 6037771"/>
                  <a:gd name="connsiteY264" fmla="*/ 2372098 h 4423872"/>
                  <a:gd name="connsiteX265" fmla="*/ 3489833 w 6037771"/>
                  <a:gd name="connsiteY265" fmla="*/ 2381623 h 4423872"/>
                  <a:gd name="connsiteX266" fmla="*/ 3475546 w 6037771"/>
                  <a:gd name="connsiteY266" fmla="*/ 2391148 h 4423872"/>
                  <a:gd name="connsiteX267" fmla="*/ 3456496 w 6037771"/>
                  <a:gd name="connsiteY267" fmla="*/ 2395910 h 4423872"/>
                  <a:gd name="connsiteX268" fmla="*/ 3442208 w 6037771"/>
                  <a:gd name="connsiteY268" fmla="*/ 2410198 h 4423872"/>
                  <a:gd name="connsiteX269" fmla="*/ 3399346 w 6037771"/>
                  <a:gd name="connsiteY269" fmla="*/ 2429248 h 4423872"/>
                  <a:gd name="connsiteX270" fmla="*/ 3366008 w 6037771"/>
                  <a:gd name="connsiteY270" fmla="*/ 2448298 h 4423872"/>
                  <a:gd name="connsiteX271" fmla="*/ 3294571 w 6037771"/>
                  <a:gd name="connsiteY271" fmla="*/ 2481635 h 4423872"/>
                  <a:gd name="connsiteX272" fmla="*/ 3246946 w 6037771"/>
                  <a:gd name="connsiteY272" fmla="*/ 2495923 h 4423872"/>
                  <a:gd name="connsiteX273" fmla="*/ 3218371 w 6037771"/>
                  <a:gd name="connsiteY273" fmla="*/ 2510210 h 4423872"/>
                  <a:gd name="connsiteX274" fmla="*/ 3185033 w 6037771"/>
                  <a:gd name="connsiteY274" fmla="*/ 2524498 h 4423872"/>
                  <a:gd name="connsiteX275" fmla="*/ 3156458 w 6037771"/>
                  <a:gd name="connsiteY275" fmla="*/ 2538785 h 4423872"/>
                  <a:gd name="connsiteX276" fmla="*/ 3123121 w 6037771"/>
                  <a:gd name="connsiteY276" fmla="*/ 2553073 h 4423872"/>
                  <a:gd name="connsiteX277" fmla="*/ 3089783 w 6037771"/>
                  <a:gd name="connsiteY277" fmla="*/ 2581648 h 4423872"/>
                  <a:gd name="connsiteX278" fmla="*/ 3070733 w 6037771"/>
                  <a:gd name="connsiteY278" fmla="*/ 2591173 h 4423872"/>
                  <a:gd name="connsiteX279" fmla="*/ 3051683 w 6037771"/>
                  <a:gd name="connsiteY279" fmla="*/ 2605460 h 4423872"/>
                  <a:gd name="connsiteX280" fmla="*/ 3032633 w 6037771"/>
                  <a:gd name="connsiteY280" fmla="*/ 2614985 h 4423872"/>
                  <a:gd name="connsiteX281" fmla="*/ 3013583 w 6037771"/>
                  <a:gd name="connsiteY281" fmla="*/ 2634035 h 4423872"/>
                  <a:gd name="connsiteX282" fmla="*/ 2985008 w 6037771"/>
                  <a:gd name="connsiteY282" fmla="*/ 2653085 h 4423872"/>
                  <a:gd name="connsiteX283" fmla="*/ 2956433 w 6037771"/>
                  <a:gd name="connsiteY283" fmla="*/ 2681660 h 4423872"/>
                  <a:gd name="connsiteX284" fmla="*/ 2870708 w 6037771"/>
                  <a:gd name="connsiteY284" fmla="*/ 2743573 h 4423872"/>
                  <a:gd name="connsiteX285" fmla="*/ 2856421 w 6037771"/>
                  <a:gd name="connsiteY285" fmla="*/ 2762623 h 4423872"/>
                  <a:gd name="connsiteX286" fmla="*/ 2818321 w 6037771"/>
                  <a:gd name="connsiteY286" fmla="*/ 2786435 h 4423872"/>
                  <a:gd name="connsiteX287" fmla="*/ 2799271 w 6037771"/>
                  <a:gd name="connsiteY287" fmla="*/ 2800723 h 4423872"/>
                  <a:gd name="connsiteX288" fmla="*/ 2746883 w 6037771"/>
                  <a:gd name="connsiteY288" fmla="*/ 2843585 h 4423872"/>
                  <a:gd name="connsiteX289" fmla="*/ 2723071 w 6037771"/>
                  <a:gd name="connsiteY289" fmla="*/ 2853110 h 4423872"/>
                  <a:gd name="connsiteX290" fmla="*/ 2656396 w 6037771"/>
                  <a:gd name="connsiteY290" fmla="*/ 2900735 h 4423872"/>
                  <a:gd name="connsiteX291" fmla="*/ 2632583 w 6037771"/>
                  <a:gd name="connsiteY291" fmla="*/ 2905498 h 4423872"/>
                  <a:gd name="connsiteX292" fmla="*/ 2580196 w 6037771"/>
                  <a:gd name="connsiteY292" fmla="*/ 2924548 h 4423872"/>
                  <a:gd name="connsiteX293" fmla="*/ 2518283 w 6037771"/>
                  <a:gd name="connsiteY293" fmla="*/ 2934073 h 4423872"/>
                  <a:gd name="connsiteX294" fmla="*/ 2408746 w 6037771"/>
                  <a:gd name="connsiteY294" fmla="*/ 2943598 h 4423872"/>
                  <a:gd name="connsiteX295" fmla="*/ 2356358 w 6037771"/>
                  <a:gd name="connsiteY295" fmla="*/ 2957885 h 4423872"/>
                  <a:gd name="connsiteX296" fmla="*/ 2303971 w 6037771"/>
                  <a:gd name="connsiteY296" fmla="*/ 2967410 h 4423872"/>
                  <a:gd name="connsiteX297" fmla="*/ 2246821 w 6037771"/>
                  <a:gd name="connsiteY297" fmla="*/ 2986460 h 4423872"/>
                  <a:gd name="connsiteX298" fmla="*/ 2203958 w 6037771"/>
                  <a:gd name="connsiteY298" fmla="*/ 2995985 h 4423872"/>
                  <a:gd name="connsiteX299" fmla="*/ 2146808 w 6037771"/>
                  <a:gd name="connsiteY299" fmla="*/ 3005510 h 4423872"/>
                  <a:gd name="connsiteX300" fmla="*/ 2118233 w 6037771"/>
                  <a:gd name="connsiteY300" fmla="*/ 3015035 h 4423872"/>
                  <a:gd name="connsiteX301" fmla="*/ 2070608 w 6037771"/>
                  <a:gd name="connsiteY301" fmla="*/ 3024560 h 4423872"/>
                  <a:gd name="connsiteX302" fmla="*/ 2046796 w 6037771"/>
                  <a:gd name="connsiteY302" fmla="*/ 3034085 h 4423872"/>
                  <a:gd name="connsiteX303" fmla="*/ 2027746 w 6037771"/>
                  <a:gd name="connsiteY303" fmla="*/ 3048373 h 4423872"/>
                  <a:gd name="connsiteX304" fmla="*/ 1989646 w 6037771"/>
                  <a:gd name="connsiteY304" fmla="*/ 3057898 h 4423872"/>
                  <a:gd name="connsiteX305" fmla="*/ 1922971 w 6037771"/>
                  <a:gd name="connsiteY305" fmla="*/ 3076948 h 4423872"/>
                  <a:gd name="connsiteX306" fmla="*/ 1894396 w 6037771"/>
                  <a:gd name="connsiteY306" fmla="*/ 3081710 h 4423872"/>
                  <a:gd name="connsiteX307" fmla="*/ 1846771 w 6037771"/>
                  <a:gd name="connsiteY307" fmla="*/ 3095998 h 4423872"/>
                  <a:gd name="connsiteX308" fmla="*/ 1832483 w 6037771"/>
                  <a:gd name="connsiteY308" fmla="*/ 3100760 h 4423872"/>
                  <a:gd name="connsiteX309" fmla="*/ 1808671 w 6037771"/>
                  <a:gd name="connsiteY309" fmla="*/ 3105523 h 4423872"/>
                  <a:gd name="connsiteX310" fmla="*/ 1765808 w 6037771"/>
                  <a:gd name="connsiteY310" fmla="*/ 3124573 h 4423872"/>
                  <a:gd name="connsiteX311" fmla="*/ 1746758 w 6037771"/>
                  <a:gd name="connsiteY311" fmla="*/ 3134098 h 4423872"/>
                  <a:gd name="connsiteX312" fmla="*/ 1718183 w 6037771"/>
                  <a:gd name="connsiteY312" fmla="*/ 3143623 h 4423872"/>
                  <a:gd name="connsiteX313" fmla="*/ 1680083 w 6037771"/>
                  <a:gd name="connsiteY313" fmla="*/ 3153148 h 4423872"/>
                  <a:gd name="connsiteX314" fmla="*/ 1599121 w 6037771"/>
                  <a:gd name="connsiteY314" fmla="*/ 3181723 h 4423872"/>
                  <a:gd name="connsiteX315" fmla="*/ 1503871 w 6037771"/>
                  <a:gd name="connsiteY315" fmla="*/ 3229348 h 4423872"/>
                  <a:gd name="connsiteX316" fmla="*/ 1484821 w 6037771"/>
                  <a:gd name="connsiteY316" fmla="*/ 3238873 h 4423872"/>
                  <a:gd name="connsiteX317" fmla="*/ 1465771 w 6037771"/>
                  <a:gd name="connsiteY317" fmla="*/ 3248398 h 4423872"/>
                  <a:gd name="connsiteX318" fmla="*/ 1403858 w 6037771"/>
                  <a:gd name="connsiteY318" fmla="*/ 3276973 h 4423872"/>
                  <a:gd name="connsiteX319" fmla="*/ 1384808 w 6037771"/>
                  <a:gd name="connsiteY319" fmla="*/ 3286498 h 4423872"/>
                  <a:gd name="connsiteX320" fmla="*/ 1341946 w 6037771"/>
                  <a:gd name="connsiteY320" fmla="*/ 3315073 h 4423872"/>
                  <a:gd name="connsiteX321" fmla="*/ 1318133 w 6037771"/>
                  <a:gd name="connsiteY321" fmla="*/ 3319835 h 4423872"/>
                  <a:gd name="connsiteX322" fmla="*/ 1299083 w 6037771"/>
                  <a:gd name="connsiteY322" fmla="*/ 3334123 h 4423872"/>
                  <a:gd name="connsiteX323" fmla="*/ 1213358 w 6037771"/>
                  <a:gd name="connsiteY323" fmla="*/ 3367460 h 4423872"/>
                  <a:gd name="connsiteX324" fmla="*/ 1189546 w 6037771"/>
                  <a:gd name="connsiteY324" fmla="*/ 3372223 h 4423872"/>
                  <a:gd name="connsiteX325" fmla="*/ 1175258 w 6037771"/>
                  <a:gd name="connsiteY325" fmla="*/ 3376985 h 4423872"/>
                  <a:gd name="connsiteX326" fmla="*/ 1137158 w 6037771"/>
                  <a:gd name="connsiteY326" fmla="*/ 3386510 h 4423872"/>
                  <a:gd name="connsiteX327" fmla="*/ 1118108 w 6037771"/>
                  <a:gd name="connsiteY327" fmla="*/ 3391273 h 4423872"/>
                  <a:gd name="connsiteX328" fmla="*/ 1065721 w 6037771"/>
                  <a:gd name="connsiteY328" fmla="*/ 3400798 h 4423872"/>
                  <a:gd name="connsiteX329" fmla="*/ 1022858 w 6037771"/>
                  <a:gd name="connsiteY329" fmla="*/ 3410323 h 4423872"/>
                  <a:gd name="connsiteX330" fmla="*/ 1022858 w 6037771"/>
                  <a:gd name="connsiteY330" fmla="*/ 3419848 h 4423872"/>
                  <a:gd name="connsiteX331" fmla="*/ 979996 w 6037771"/>
                  <a:gd name="connsiteY331" fmla="*/ 3472236 h 4423872"/>
                  <a:gd name="connsiteX332" fmla="*/ 965708 w 6037771"/>
                  <a:gd name="connsiteY332" fmla="*/ 3729411 h 4423872"/>
                  <a:gd name="connsiteX333" fmla="*/ 765684 w 6037771"/>
                  <a:gd name="connsiteY333" fmla="*/ 3948485 h 4423872"/>
                  <a:gd name="connsiteX334" fmla="*/ 546608 w 6037771"/>
                  <a:gd name="connsiteY334" fmla="*/ 4086598 h 4423872"/>
                  <a:gd name="connsiteX335" fmla="*/ 489458 w 6037771"/>
                  <a:gd name="connsiteY335" fmla="*/ 4419972 h 4423872"/>
                  <a:gd name="connsiteX336" fmla="*/ 187040 w 6037771"/>
                  <a:gd name="connsiteY336" fmla="*/ 4412829 h 4423872"/>
                  <a:gd name="connsiteX337" fmla="*/ 1302 w 6037771"/>
                  <a:gd name="connsiteY337" fmla="*/ 4310437 h 4423872"/>
                  <a:gd name="connsiteX0" fmla="*/ 1302 w 6037771"/>
                  <a:gd name="connsiteY0" fmla="*/ 4310437 h 4414875"/>
                  <a:gd name="connsiteX1" fmla="*/ 113220 w 6037771"/>
                  <a:gd name="connsiteY1" fmla="*/ 3986585 h 4414875"/>
                  <a:gd name="connsiteX2" fmla="*/ 113221 w 6037771"/>
                  <a:gd name="connsiteY2" fmla="*/ 3791323 h 4414875"/>
                  <a:gd name="connsiteX3" fmla="*/ 108458 w 6037771"/>
                  <a:gd name="connsiteY3" fmla="*/ 3719885 h 4414875"/>
                  <a:gd name="connsiteX4" fmla="*/ 103696 w 6037771"/>
                  <a:gd name="connsiteY4" fmla="*/ 3700835 h 4414875"/>
                  <a:gd name="connsiteX5" fmla="*/ 108458 w 6037771"/>
                  <a:gd name="connsiteY5" fmla="*/ 3596060 h 4414875"/>
                  <a:gd name="connsiteX6" fmla="*/ 117983 w 6037771"/>
                  <a:gd name="connsiteY6" fmla="*/ 3543673 h 4414875"/>
                  <a:gd name="connsiteX7" fmla="*/ 184658 w 6037771"/>
                  <a:gd name="connsiteY7" fmla="*/ 3457948 h 4414875"/>
                  <a:gd name="connsiteX8" fmla="*/ 203708 w 6037771"/>
                  <a:gd name="connsiteY8" fmla="*/ 3434135 h 4414875"/>
                  <a:gd name="connsiteX9" fmla="*/ 222758 w 6037771"/>
                  <a:gd name="connsiteY9" fmla="*/ 3424610 h 4414875"/>
                  <a:gd name="connsiteX10" fmla="*/ 237046 w 6037771"/>
                  <a:gd name="connsiteY10" fmla="*/ 3410323 h 4414875"/>
                  <a:gd name="connsiteX11" fmla="*/ 265621 w 6037771"/>
                  <a:gd name="connsiteY11" fmla="*/ 3391273 h 4414875"/>
                  <a:gd name="connsiteX12" fmla="*/ 327533 w 6037771"/>
                  <a:gd name="connsiteY12" fmla="*/ 3334123 h 4414875"/>
                  <a:gd name="connsiteX13" fmla="*/ 356108 w 6037771"/>
                  <a:gd name="connsiteY13" fmla="*/ 3315073 h 4414875"/>
                  <a:gd name="connsiteX14" fmla="*/ 437071 w 6037771"/>
                  <a:gd name="connsiteY14" fmla="*/ 3281735 h 4414875"/>
                  <a:gd name="connsiteX15" fmla="*/ 479933 w 6037771"/>
                  <a:gd name="connsiteY15" fmla="*/ 3262685 h 4414875"/>
                  <a:gd name="connsiteX16" fmla="*/ 518033 w 6037771"/>
                  <a:gd name="connsiteY16" fmla="*/ 3253160 h 4414875"/>
                  <a:gd name="connsiteX17" fmla="*/ 546608 w 6037771"/>
                  <a:gd name="connsiteY17" fmla="*/ 3238873 h 4414875"/>
                  <a:gd name="connsiteX18" fmla="*/ 570421 w 6037771"/>
                  <a:gd name="connsiteY18" fmla="*/ 3229348 h 4414875"/>
                  <a:gd name="connsiteX19" fmla="*/ 584708 w 6037771"/>
                  <a:gd name="connsiteY19" fmla="*/ 3224585 h 4414875"/>
                  <a:gd name="connsiteX20" fmla="*/ 598996 w 6037771"/>
                  <a:gd name="connsiteY20" fmla="*/ 3215060 h 4414875"/>
                  <a:gd name="connsiteX21" fmla="*/ 618046 w 6037771"/>
                  <a:gd name="connsiteY21" fmla="*/ 3210298 h 4414875"/>
                  <a:gd name="connsiteX22" fmla="*/ 641858 w 6037771"/>
                  <a:gd name="connsiteY22" fmla="*/ 3200773 h 4414875"/>
                  <a:gd name="connsiteX23" fmla="*/ 699008 w 6037771"/>
                  <a:gd name="connsiteY23" fmla="*/ 3172198 h 4414875"/>
                  <a:gd name="connsiteX24" fmla="*/ 727583 w 6037771"/>
                  <a:gd name="connsiteY24" fmla="*/ 3157910 h 4414875"/>
                  <a:gd name="connsiteX25" fmla="*/ 779971 w 6037771"/>
                  <a:gd name="connsiteY25" fmla="*/ 3138860 h 4414875"/>
                  <a:gd name="connsiteX26" fmla="*/ 832358 w 6037771"/>
                  <a:gd name="connsiteY26" fmla="*/ 3095998 h 4414875"/>
                  <a:gd name="connsiteX27" fmla="*/ 899033 w 6037771"/>
                  <a:gd name="connsiteY27" fmla="*/ 3053135 h 4414875"/>
                  <a:gd name="connsiteX28" fmla="*/ 918083 w 6037771"/>
                  <a:gd name="connsiteY28" fmla="*/ 3034085 h 4414875"/>
                  <a:gd name="connsiteX29" fmla="*/ 946658 w 6037771"/>
                  <a:gd name="connsiteY29" fmla="*/ 3010273 h 4414875"/>
                  <a:gd name="connsiteX30" fmla="*/ 960946 w 6037771"/>
                  <a:gd name="connsiteY30" fmla="*/ 2991223 h 4414875"/>
                  <a:gd name="connsiteX31" fmla="*/ 989521 w 6037771"/>
                  <a:gd name="connsiteY31" fmla="*/ 2972173 h 4414875"/>
                  <a:gd name="connsiteX32" fmla="*/ 1027621 w 6037771"/>
                  <a:gd name="connsiteY32" fmla="*/ 2934073 h 4414875"/>
                  <a:gd name="connsiteX33" fmla="*/ 1070483 w 6037771"/>
                  <a:gd name="connsiteY33" fmla="*/ 2919785 h 4414875"/>
                  <a:gd name="connsiteX34" fmla="*/ 1089533 w 6037771"/>
                  <a:gd name="connsiteY34" fmla="*/ 2910260 h 4414875"/>
                  <a:gd name="connsiteX35" fmla="*/ 1165733 w 6037771"/>
                  <a:gd name="connsiteY35" fmla="*/ 2895973 h 4414875"/>
                  <a:gd name="connsiteX36" fmla="*/ 1246696 w 6037771"/>
                  <a:gd name="connsiteY36" fmla="*/ 2881685 h 4414875"/>
                  <a:gd name="connsiteX37" fmla="*/ 1299083 w 6037771"/>
                  <a:gd name="connsiteY37" fmla="*/ 2862635 h 4414875"/>
                  <a:gd name="connsiteX38" fmla="*/ 1327658 w 6037771"/>
                  <a:gd name="connsiteY38" fmla="*/ 2834060 h 4414875"/>
                  <a:gd name="connsiteX39" fmla="*/ 1346708 w 6037771"/>
                  <a:gd name="connsiteY39" fmla="*/ 2815010 h 4414875"/>
                  <a:gd name="connsiteX40" fmla="*/ 1380046 w 6037771"/>
                  <a:gd name="connsiteY40" fmla="*/ 2767385 h 4414875"/>
                  <a:gd name="connsiteX41" fmla="*/ 1399096 w 6037771"/>
                  <a:gd name="connsiteY41" fmla="*/ 2753098 h 4414875"/>
                  <a:gd name="connsiteX42" fmla="*/ 1418146 w 6037771"/>
                  <a:gd name="connsiteY42" fmla="*/ 2719760 h 4414875"/>
                  <a:gd name="connsiteX43" fmla="*/ 1437196 w 6037771"/>
                  <a:gd name="connsiteY43" fmla="*/ 2691185 h 4414875"/>
                  <a:gd name="connsiteX44" fmla="*/ 1456246 w 6037771"/>
                  <a:gd name="connsiteY44" fmla="*/ 2672135 h 4414875"/>
                  <a:gd name="connsiteX45" fmla="*/ 1465771 w 6037771"/>
                  <a:gd name="connsiteY45" fmla="*/ 2657848 h 4414875"/>
                  <a:gd name="connsiteX46" fmla="*/ 1480058 w 6037771"/>
                  <a:gd name="connsiteY46" fmla="*/ 2643560 h 4414875"/>
                  <a:gd name="connsiteX47" fmla="*/ 1494346 w 6037771"/>
                  <a:gd name="connsiteY47" fmla="*/ 2624510 h 4414875"/>
                  <a:gd name="connsiteX48" fmla="*/ 1575308 w 6037771"/>
                  <a:gd name="connsiteY48" fmla="*/ 2586410 h 4414875"/>
                  <a:gd name="connsiteX49" fmla="*/ 1622933 w 6037771"/>
                  <a:gd name="connsiteY49" fmla="*/ 2557835 h 4414875"/>
                  <a:gd name="connsiteX50" fmla="*/ 1656271 w 6037771"/>
                  <a:gd name="connsiteY50" fmla="*/ 2548310 h 4414875"/>
                  <a:gd name="connsiteX51" fmla="*/ 1670558 w 6037771"/>
                  <a:gd name="connsiteY51" fmla="*/ 2538785 h 4414875"/>
                  <a:gd name="connsiteX52" fmla="*/ 1737233 w 6037771"/>
                  <a:gd name="connsiteY52" fmla="*/ 2529260 h 4414875"/>
                  <a:gd name="connsiteX53" fmla="*/ 1775333 w 6037771"/>
                  <a:gd name="connsiteY53" fmla="*/ 2514973 h 4414875"/>
                  <a:gd name="connsiteX54" fmla="*/ 1818196 w 6037771"/>
                  <a:gd name="connsiteY54" fmla="*/ 2476873 h 4414875"/>
                  <a:gd name="connsiteX55" fmla="*/ 1837246 w 6037771"/>
                  <a:gd name="connsiteY55" fmla="*/ 2467348 h 4414875"/>
                  <a:gd name="connsiteX56" fmla="*/ 1861058 w 6037771"/>
                  <a:gd name="connsiteY56" fmla="*/ 2438773 h 4414875"/>
                  <a:gd name="connsiteX57" fmla="*/ 1889633 w 6037771"/>
                  <a:gd name="connsiteY57" fmla="*/ 2400673 h 4414875"/>
                  <a:gd name="connsiteX58" fmla="*/ 1984883 w 6037771"/>
                  <a:gd name="connsiteY58" fmla="*/ 2319710 h 4414875"/>
                  <a:gd name="connsiteX59" fmla="*/ 2003933 w 6037771"/>
                  <a:gd name="connsiteY59" fmla="*/ 2314948 h 4414875"/>
                  <a:gd name="connsiteX60" fmla="*/ 2022983 w 6037771"/>
                  <a:gd name="connsiteY60" fmla="*/ 2305423 h 4414875"/>
                  <a:gd name="connsiteX61" fmla="*/ 2037271 w 6037771"/>
                  <a:gd name="connsiteY61" fmla="*/ 2295898 h 4414875"/>
                  <a:gd name="connsiteX62" fmla="*/ 2070608 w 6037771"/>
                  <a:gd name="connsiteY62" fmla="*/ 2286373 h 4414875"/>
                  <a:gd name="connsiteX63" fmla="*/ 2094421 w 6037771"/>
                  <a:gd name="connsiteY63" fmla="*/ 2276848 h 4414875"/>
                  <a:gd name="connsiteX64" fmla="*/ 2108708 w 6037771"/>
                  <a:gd name="connsiteY64" fmla="*/ 2272085 h 4414875"/>
                  <a:gd name="connsiteX65" fmla="*/ 2132521 w 6037771"/>
                  <a:gd name="connsiteY65" fmla="*/ 2262560 h 4414875"/>
                  <a:gd name="connsiteX66" fmla="*/ 2194433 w 6037771"/>
                  <a:gd name="connsiteY66" fmla="*/ 2257798 h 4414875"/>
                  <a:gd name="connsiteX67" fmla="*/ 2246821 w 6037771"/>
                  <a:gd name="connsiteY67" fmla="*/ 2248273 h 4414875"/>
                  <a:gd name="connsiteX68" fmla="*/ 2270633 w 6037771"/>
                  <a:gd name="connsiteY68" fmla="*/ 2233985 h 4414875"/>
                  <a:gd name="connsiteX69" fmla="*/ 2289683 w 6037771"/>
                  <a:gd name="connsiteY69" fmla="*/ 2229223 h 4414875"/>
                  <a:gd name="connsiteX70" fmla="*/ 2327783 w 6037771"/>
                  <a:gd name="connsiteY70" fmla="*/ 2219698 h 4414875"/>
                  <a:gd name="connsiteX71" fmla="*/ 2361121 w 6037771"/>
                  <a:gd name="connsiteY71" fmla="*/ 2200648 h 4414875"/>
                  <a:gd name="connsiteX72" fmla="*/ 2375408 w 6037771"/>
                  <a:gd name="connsiteY72" fmla="*/ 2191123 h 4414875"/>
                  <a:gd name="connsiteX73" fmla="*/ 2418271 w 6037771"/>
                  <a:gd name="connsiteY73" fmla="*/ 2176835 h 4414875"/>
                  <a:gd name="connsiteX74" fmla="*/ 2427796 w 6037771"/>
                  <a:gd name="connsiteY74" fmla="*/ 2157785 h 4414875"/>
                  <a:gd name="connsiteX75" fmla="*/ 2527808 w 6037771"/>
                  <a:gd name="connsiteY75" fmla="*/ 2100635 h 4414875"/>
                  <a:gd name="connsiteX76" fmla="*/ 2584958 w 6037771"/>
                  <a:gd name="connsiteY76" fmla="*/ 2067298 h 4414875"/>
                  <a:gd name="connsiteX77" fmla="*/ 2599246 w 6037771"/>
                  <a:gd name="connsiteY77" fmla="*/ 2062535 h 4414875"/>
                  <a:gd name="connsiteX78" fmla="*/ 2623058 w 6037771"/>
                  <a:gd name="connsiteY78" fmla="*/ 2048248 h 4414875"/>
                  <a:gd name="connsiteX79" fmla="*/ 2661158 w 6037771"/>
                  <a:gd name="connsiteY79" fmla="*/ 2029198 h 4414875"/>
                  <a:gd name="connsiteX80" fmla="*/ 2694496 w 6037771"/>
                  <a:gd name="connsiteY80" fmla="*/ 2014910 h 4414875"/>
                  <a:gd name="connsiteX81" fmla="*/ 2756408 w 6037771"/>
                  <a:gd name="connsiteY81" fmla="*/ 1976810 h 4414875"/>
                  <a:gd name="connsiteX82" fmla="*/ 2794508 w 6037771"/>
                  <a:gd name="connsiteY82" fmla="*/ 1962523 h 4414875"/>
                  <a:gd name="connsiteX83" fmla="*/ 2837371 w 6037771"/>
                  <a:gd name="connsiteY83" fmla="*/ 1943473 h 4414875"/>
                  <a:gd name="connsiteX84" fmla="*/ 2861183 w 6037771"/>
                  <a:gd name="connsiteY84" fmla="*/ 1938710 h 4414875"/>
                  <a:gd name="connsiteX85" fmla="*/ 2889758 w 6037771"/>
                  <a:gd name="connsiteY85" fmla="*/ 1929185 h 4414875"/>
                  <a:gd name="connsiteX86" fmla="*/ 2937383 w 6037771"/>
                  <a:gd name="connsiteY86" fmla="*/ 1919660 h 4414875"/>
                  <a:gd name="connsiteX87" fmla="*/ 2975483 w 6037771"/>
                  <a:gd name="connsiteY87" fmla="*/ 1910135 h 4414875"/>
                  <a:gd name="connsiteX88" fmla="*/ 3023108 w 6037771"/>
                  <a:gd name="connsiteY88" fmla="*/ 1900610 h 4414875"/>
                  <a:gd name="connsiteX89" fmla="*/ 3037396 w 6037771"/>
                  <a:gd name="connsiteY89" fmla="*/ 1895848 h 4414875"/>
                  <a:gd name="connsiteX90" fmla="*/ 3089783 w 6037771"/>
                  <a:gd name="connsiteY90" fmla="*/ 1881560 h 4414875"/>
                  <a:gd name="connsiteX91" fmla="*/ 3137408 w 6037771"/>
                  <a:gd name="connsiteY91" fmla="*/ 1848223 h 4414875"/>
                  <a:gd name="connsiteX92" fmla="*/ 3170746 w 6037771"/>
                  <a:gd name="connsiteY92" fmla="*/ 1829173 h 4414875"/>
                  <a:gd name="connsiteX93" fmla="*/ 3213608 w 6037771"/>
                  <a:gd name="connsiteY93" fmla="*/ 1786310 h 4414875"/>
                  <a:gd name="connsiteX94" fmla="*/ 3251708 w 6037771"/>
                  <a:gd name="connsiteY94" fmla="*/ 1752973 h 4414875"/>
                  <a:gd name="connsiteX95" fmla="*/ 3280283 w 6037771"/>
                  <a:gd name="connsiteY95" fmla="*/ 1724398 h 4414875"/>
                  <a:gd name="connsiteX96" fmla="*/ 3294571 w 6037771"/>
                  <a:gd name="connsiteY96" fmla="*/ 1710110 h 4414875"/>
                  <a:gd name="connsiteX97" fmla="*/ 3308858 w 6037771"/>
                  <a:gd name="connsiteY97" fmla="*/ 1705348 h 4414875"/>
                  <a:gd name="connsiteX98" fmla="*/ 3356483 w 6037771"/>
                  <a:gd name="connsiteY98" fmla="*/ 1667248 h 4414875"/>
                  <a:gd name="connsiteX99" fmla="*/ 3399346 w 6037771"/>
                  <a:gd name="connsiteY99" fmla="*/ 1614860 h 4414875"/>
                  <a:gd name="connsiteX100" fmla="*/ 3432683 w 6037771"/>
                  <a:gd name="connsiteY100" fmla="*/ 1586285 h 4414875"/>
                  <a:gd name="connsiteX101" fmla="*/ 3446971 w 6037771"/>
                  <a:gd name="connsiteY101" fmla="*/ 1567235 h 4414875"/>
                  <a:gd name="connsiteX102" fmla="*/ 3513646 w 6037771"/>
                  <a:gd name="connsiteY102" fmla="*/ 1510085 h 4414875"/>
                  <a:gd name="connsiteX103" fmla="*/ 3523171 w 6037771"/>
                  <a:gd name="connsiteY103" fmla="*/ 1495798 h 4414875"/>
                  <a:gd name="connsiteX104" fmla="*/ 3561271 w 6037771"/>
                  <a:gd name="connsiteY104" fmla="*/ 1462460 h 4414875"/>
                  <a:gd name="connsiteX105" fmla="*/ 3580321 w 6037771"/>
                  <a:gd name="connsiteY105" fmla="*/ 1452935 h 4414875"/>
                  <a:gd name="connsiteX106" fmla="*/ 3604133 w 6037771"/>
                  <a:gd name="connsiteY106" fmla="*/ 1429123 h 4414875"/>
                  <a:gd name="connsiteX107" fmla="*/ 3618421 w 6037771"/>
                  <a:gd name="connsiteY107" fmla="*/ 1414835 h 4414875"/>
                  <a:gd name="connsiteX108" fmla="*/ 3680333 w 6037771"/>
                  <a:gd name="connsiteY108" fmla="*/ 1357685 h 4414875"/>
                  <a:gd name="connsiteX109" fmla="*/ 3704146 w 6037771"/>
                  <a:gd name="connsiteY109" fmla="*/ 1329110 h 4414875"/>
                  <a:gd name="connsiteX110" fmla="*/ 3723196 w 6037771"/>
                  <a:gd name="connsiteY110" fmla="*/ 1300535 h 4414875"/>
                  <a:gd name="connsiteX111" fmla="*/ 3737483 w 6037771"/>
                  <a:gd name="connsiteY111" fmla="*/ 1295773 h 4414875"/>
                  <a:gd name="connsiteX112" fmla="*/ 3808921 w 6037771"/>
                  <a:gd name="connsiteY112" fmla="*/ 1205285 h 4414875"/>
                  <a:gd name="connsiteX113" fmla="*/ 3827971 w 6037771"/>
                  <a:gd name="connsiteY113" fmla="*/ 1186235 h 4414875"/>
                  <a:gd name="connsiteX114" fmla="*/ 3880358 w 6037771"/>
                  <a:gd name="connsiteY114" fmla="*/ 1148135 h 4414875"/>
                  <a:gd name="connsiteX115" fmla="*/ 3899408 w 6037771"/>
                  <a:gd name="connsiteY115" fmla="*/ 1138610 h 4414875"/>
                  <a:gd name="connsiteX116" fmla="*/ 3927983 w 6037771"/>
                  <a:gd name="connsiteY116" fmla="*/ 1114798 h 4414875"/>
                  <a:gd name="connsiteX117" fmla="*/ 3961321 w 6037771"/>
                  <a:gd name="connsiteY117" fmla="*/ 1100510 h 4414875"/>
                  <a:gd name="connsiteX118" fmla="*/ 4004183 w 6037771"/>
                  <a:gd name="connsiteY118" fmla="*/ 1071935 h 4414875"/>
                  <a:gd name="connsiteX119" fmla="*/ 4018471 w 6037771"/>
                  <a:gd name="connsiteY119" fmla="*/ 1062410 h 4414875"/>
                  <a:gd name="connsiteX120" fmla="*/ 4037521 w 6037771"/>
                  <a:gd name="connsiteY120" fmla="*/ 1057648 h 4414875"/>
                  <a:gd name="connsiteX121" fmla="*/ 4113721 w 6037771"/>
                  <a:gd name="connsiteY121" fmla="*/ 1033835 h 4414875"/>
                  <a:gd name="connsiteX122" fmla="*/ 4161346 w 6037771"/>
                  <a:gd name="connsiteY122" fmla="*/ 1014785 h 4414875"/>
                  <a:gd name="connsiteX123" fmla="*/ 4194683 w 6037771"/>
                  <a:gd name="connsiteY123" fmla="*/ 1005260 h 4414875"/>
                  <a:gd name="connsiteX124" fmla="*/ 4232783 w 6037771"/>
                  <a:gd name="connsiteY124" fmla="*/ 1000498 h 4414875"/>
                  <a:gd name="connsiteX125" fmla="*/ 4275646 w 6037771"/>
                  <a:gd name="connsiteY125" fmla="*/ 990973 h 4414875"/>
                  <a:gd name="connsiteX126" fmla="*/ 4318508 w 6037771"/>
                  <a:gd name="connsiteY126" fmla="*/ 971923 h 4414875"/>
                  <a:gd name="connsiteX127" fmla="*/ 4356608 w 6037771"/>
                  <a:gd name="connsiteY127" fmla="*/ 962398 h 4414875"/>
                  <a:gd name="connsiteX128" fmla="*/ 4370896 w 6037771"/>
                  <a:gd name="connsiteY128" fmla="*/ 952873 h 4414875"/>
                  <a:gd name="connsiteX129" fmla="*/ 4408996 w 6037771"/>
                  <a:gd name="connsiteY129" fmla="*/ 938585 h 4414875"/>
                  <a:gd name="connsiteX130" fmla="*/ 4428046 w 6037771"/>
                  <a:gd name="connsiteY130" fmla="*/ 924298 h 4414875"/>
                  <a:gd name="connsiteX131" fmla="*/ 4461383 w 6037771"/>
                  <a:gd name="connsiteY131" fmla="*/ 895723 h 4414875"/>
                  <a:gd name="connsiteX132" fmla="*/ 4470908 w 6037771"/>
                  <a:gd name="connsiteY132" fmla="*/ 876673 h 4414875"/>
                  <a:gd name="connsiteX133" fmla="*/ 4489958 w 6037771"/>
                  <a:gd name="connsiteY133" fmla="*/ 857623 h 4414875"/>
                  <a:gd name="connsiteX134" fmla="*/ 4513771 w 6037771"/>
                  <a:gd name="connsiteY134" fmla="*/ 809998 h 4414875"/>
                  <a:gd name="connsiteX135" fmla="*/ 4528058 w 6037771"/>
                  <a:gd name="connsiteY135" fmla="*/ 786185 h 4414875"/>
                  <a:gd name="connsiteX136" fmla="*/ 4542346 w 6037771"/>
                  <a:gd name="connsiteY136" fmla="*/ 695698 h 4414875"/>
                  <a:gd name="connsiteX137" fmla="*/ 4551871 w 6037771"/>
                  <a:gd name="connsiteY137" fmla="*/ 581398 h 4414875"/>
                  <a:gd name="connsiteX138" fmla="*/ 4561396 w 6037771"/>
                  <a:gd name="connsiteY138" fmla="*/ 543298 h 4414875"/>
                  <a:gd name="connsiteX139" fmla="*/ 4566158 w 6037771"/>
                  <a:gd name="connsiteY139" fmla="*/ 500435 h 4414875"/>
                  <a:gd name="connsiteX140" fmla="*/ 4575683 w 6037771"/>
                  <a:gd name="connsiteY140" fmla="*/ 424235 h 4414875"/>
                  <a:gd name="connsiteX141" fmla="*/ 4580446 w 6037771"/>
                  <a:gd name="connsiteY141" fmla="*/ 381373 h 4414875"/>
                  <a:gd name="connsiteX142" fmla="*/ 4594733 w 6037771"/>
                  <a:gd name="connsiteY142" fmla="*/ 271835 h 4414875"/>
                  <a:gd name="connsiteX143" fmla="*/ 4599496 w 6037771"/>
                  <a:gd name="connsiteY143" fmla="*/ 233735 h 4414875"/>
                  <a:gd name="connsiteX144" fmla="*/ 4609021 w 6037771"/>
                  <a:gd name="connsiteY144" fmla="*/ 190873 h 4414875"/>
                  <a:gd name="connsiteX145" fmla="*/ 4613783 w 6037771"/>
                  <a:gd name="connsiteY145" fmla="*/ 152773 h 4414875"/>
                  <a:gd name="connsiteX146" fmla="*/ 4623308 w 6037771"/>
                  <a:gd name="connsiteY146" fmla="*/ 119435 h 4414875"/>
                  <a:gd name="connsiteX147" fmla="*/ 4628071 w 6037771"/>
                  <a:gd name="connsiteY147" fmla="*/ 95623 h 4414875"/>
                  <a:gd name="connsiteX148" fmla="*/ 4637596 w 6037771"/>
                  <a:gd name="connsiteY148" fmla="*/ 76573 h 4414875"/>
                  <a:gd name="connsiteX149" fmla="*/ 4647121 w 6037771"/>
                  <a:gd name="connsiteY149" fmla="*/ 52760 h 4414875"/>
                  <a:gd name="connsiteX150" fmla="*/ 4685221 w 6037771"/>
                  <a:gd name="connsiteY150" fmla="*/ 14660 h 4414875"/>
                  <a:gd name="connsiteX151" fmla="*/ 4704271 w 6037771"/>
                  <a:gd name="connsiteY151" fmla="*/ 9898 h 4414875"/>
                  <a:gd name="connsiteX152" fmla="*/ 4723321 w 6037771"/>
                  <a:gd name="connsiteY152" fmla="*/ 373 h 4414875"/>
                  <a:gd name="connsiteX153" fmla="*/ 4847146 w 6037771"/>
                  <a:gd name="connsiteY153" fmla="*/ 14660 h 4414875"/>
                  <a:gd name="connsiteX154" fmla="*/ 4885246 w 6037771"/>
                  <a:gd name="connsiteY154" fmla="*/ 28948 h 4414875"/>
                  <a:gd name="connsiteX155" fmla="*/ 4932871 w 6037771"/>
                  <a:gd name="connsiteY155" fmla="*/ 52760 h 4414875"/>
                  <a:gd name="connsiteX156" fmla="*/ 4970971 w 6037771"/>
                  <a:gd name="connsiteY156" fmla="*/ 86098 h 4414875"/>
                  <a:gd name="connsiteX157" fmla="*/ 5013833 w 6037771"/>
                  <a:gd name="connsiteY157" fmla="*/ 133723 h 4414875"/>
                  <a:gd name="connsiteX158" fmla="*/ 5061458 w 6037771"/>
                  <a:gd name="connsiteY158" fmla="*/ 200398 h 4414875"/>
                  <a:gd name="connsiteX159" fmla="*/ 5080508 w 6037771"/>
                  <a:gd name="connsiteY159" fmla="*/ 228973 h 4414875"/>
                  <a:gd name="connsiteX160" fmla="*/ 5099558 w 6037771"/>
                  <a:gd name="connsiteY160" fmla="*/ 252785 h 4414875"/>
                  <a:gd name="connsiteX161" fmla="*/ 5113846 w 6037771"/>
                  <a:gd name="connsiteY161" fmla="*/ 276598 h 4414875"/>
                  <a:gd name="connsiteX162" fmla="*/ 5132896 w 6037771"/>
                  <a:gd name="connsiteY162" fmla="*/ 300410 h 4414875"/>
                  <a:gd name="connsiteX163" fmla="*/ 5151946 w 6037771"/>
                  <a:gd name="connsiteY163" fmla="*/ 328985 h 4414875"/>
                  <a:gd name="connsiteX164" fmla="*/ 5170996 w 6037771"/>
                  <a:gd name="connsiteY164" fmla="*/ 362323 h 4414875"/>
                  <a:gd name="connsiteX165" fmla="*/ 5228146 w 6037771"/>
                  <a:gd name="connsiteY165" fmla="*/ 409948 h 4414875"/>
                  <a:gd name="connsiteX166" fmla="*/ 5247196 w 6037771"/>
                  <a:gd name="connsiteY166" fmla="*/ 419473 h 4414875"/>
                  <a:gd name="connsiteX167" fmla="*/ 5275771 w 6037771"/>
                  <a:gd name="connsiteY167" fmla="*/ 428998 h 4414875"/>
                  <a:gd name="connsiteX168" fmla="*/ 5356733 w 6037771"/>
                  <a:gd name="connsiteY168" fmla="*/ 471860 h 4414875"/>
                  <a:gd name="connsiteX169" fmla="*/ 5390071 w 6037771"/>
                  <a:gd name="connsiteY169" fmla="*/ 481385 h 4414875"/>
                  <a:gd name="connsiteX170" fmla="*/ 5404358 w 6037771"/>
                  <a:gd name="connsiteY170" fmla="*/ 486148 h 4414875"/>
                  <a:gd name="connsiteX171" fmla="*/ 5461508 w 6037771"/>
                  <a:gd name="connsiteY171" fmla="*/ 514723 h 4414875"/>
                  <a:gd name="connsiteX172" fmla="*/ 5490083 w 6037771"/>
                  <a:gd name="connsiteY172" fmla="*/ 529010 h 4414875"/>
                  <a:gd name="connsiteX173" fmla="*/ 5537708 w 6037771"/>
                  <a:gd name="connsiteY173" fmla="*/ 548060 h 4414875"/>
                  <a:gd name="connsiteX174" fmla="*/ 5571046 w 6037771"/>
                  <a:gd name="connsiteY174" fmla="*/ 571873 h 4414875"/>
                  <a:gd name="connsiteX175" fmla="*/ 5599621 w 6037771"/>
                  <a:gd name="connsiteY175" fmla="*/ 586160 h 4414875"/>
                  <a:gd name="connsiteX176" fmla="*/ 5623433 w 6037771"/>
                  <a:gd name="connsiteY176" fmla="*/ 605210 h 4414875"/>
                  <a:gd name="connsiteX177" fmla="*/ 5647246 w 6037771"/>
                  <a:gd name="connsiteY177" fmla="*/ 619498 h 4414875"/>
                  <a:gd name="connsiteX178" fmla="*/ 5690108 w 6037771"/>
                  <a:gd name="connsiteY178" fmla="*/ 652835 h 4414875"/>
                  <a:gd name="connsiteX179" fmla="*/ 5718683 w 6037771"/>
                  <a:gd name="connsiteY179" fmla="*/ 671885 h 4414875"/>
                  <a:gd name="connsiteX180" fmla="*/ 5752021 w 6037771"/>
                  <a:gd name="connsiteY180" fmla="*/ 714748 h 4414875"/>
                  <a:gd name="connsiteX181" fmla="*/ 5785358 w 6037771"/>
                  <a:gd name="connsiteY181" fmla="*/ 743323 h 4414875"/>
                  <a:gd name="connsiteX182" fmla="*/ 5813933 w 6037771"/>
                  <a:gd name="connsiteY182" fmla="*/ 786185 h 4414875"/>
                  <a:gd name="connsiteX183" fmla="*/ 5852033 w 6037771"/>
                  <a:gd name="connsiteY183" fmla="*/ 867148 h 4414875"/>
                  <a:gd name="connsiteX184" fmla="*/ 5871083 w 6037771"/>
                  <a:gd name="connsiteY184" fmla="*/ 957635 h 4414875"/>
                  <a:gd name="connsiteX185" fmla="*/ 5885371 w 6037771"/>
                  <a:gd name="connsiteY185" fmla="*/ 1000498 h 4414875"/>
                  <a:gd name="connsiteX186" fmla="*/ 5904421 w 6037771"/>
                  <a:gd name="connsiteY186" fmla="*/ 1081460 h 4414875"/>
                  <a:gd name="connsiteX187" fmla="*/ 5918708 w 6037771"/>
                  <a:gd name="connsiteY187" fmla="*/ 1124323 h 4414875"/>
                  <a:gd name="connsiteX188" fmla="*/ 5928233 w 6037771"/>
                  <a:gd name="connsiteY188" fmla="*/ 1157660 h 4414875"/>
                  <a:gd name="connsiteX189" fmla="*/ 5937758 w 6037771"/>
                  <a:gd name="connsiteY189" fmla="*/ 1181473 h 4414875"/>
                  <a:gd name="connsiteX190" fmla="*/ 5961571 w 6037771"/>
                  <a:gd name="connsiteY190" fmla="*/ 1248148 h 4414875"/>
                  <a:gd name="connsiteX191" fmla="*/ 5980621 w 6037771"/>
                  <a:gd name="connsiteY191" fmla="*/ 1295773 h 4414875"/>
                  <a:gd name="connsiteX192" fmla="*/ 5985383 w 6037771"/>
                  <a:gd name="connsiteY192" fmla="*/ 1329110 h 4414875"/>
                  <a:gd name="connsiteX193" fmla="*/ 5999671 w 6037771"/>
                  <a:gd name="connsiteY193" fmla="*/ 1362448 h 4414875"/>
                  <a:gd name="connsiteX194" fmla="*/ 6013958 w 6037771"/>
                  <a:gd name="connsiteY194" fmla="*/ 1471985 h 4414875"/>
                  <a:gd name="connsiteX195" fmla="*/ 6018721 w 6037771"/>
                  <a:gd name="connsiteY195" fmla="*/ 1505323 h 4414875"/>
                  <a:gd name="connsiteX196" fmla="*/ 6023483 w 6037771"/>
                  <a:gd name="connsiteY196" fmla="*/ 1529135 h 4414875"/>
                  <a:gd name="connsiteX197" fmla="*/ 6028246 w 6037771"/>
                  <a:gd name="connsiteY197" fmla="*/ 1610098 h 4414875"/>
                  <a:gd name="connsiteX198" fmla="*/ 6037771 w 6037771"/>
                  <a:gd name="connsiteY198" fmla="*/ 1705348 h 4414875"/>
                  <a:gd name="connsiteX199" fmla="*/ 6033008 w 6037771"/>
                  <a:gd name="connsiteY199" fmla="*/ 1948235 h 4414875"/>
                  <a:gd name="connsiteX200" fmla="*/ 6009196 w 6037771"/>
                  <a:gd name="connsiteY200" fmla="*/ 2029198 h 4414875"/>
                  <a:gd name="connsiteX201" fmla="*/ 5999671 w 6037771"/>
                  <a:gd name="connsiteY201" fmla="*/ 2053010 h 4414875"/>
                  <a:gd name="connsiteX202" fmla="*/ 5961571 w 6037771"/>
                  <a:gd name="connsiteY202" fmla="*/ 2076823 h 4414875"/>
                  <a:gd name="connsiteX203" fmla="*/ 5852033 w 6037771"/>
                  <a:gd name="connsiteY203" fmla="*/ 2067298 h 4414875"/>
                  <a:gd name="connsiteX204" fmla="*/ 5790121 w 6037771"/>
                  <a:gd name="connsiteY204" fmla="*/ 2048248 h 4414875"/>
                  <a:gd name="connsiteX205" fmla="*/ 5752021 w 6037771"/>
                  <a:gd name="connsiteY205" fmla="*/ 2038723 h 4414875"/>
                  <a:gd name="connsiteX206" fmla="*/ 5728208 w 6037771"/>
                  <a:gd name="connsiteY206" fmla="*/ 2029198 h 4414875"/>
                  <a:gd name="connsiteX207" fmla="*/ 5709158 w 6037771"/>
                  <a:gd name="connsiteY207" fmla="*/ 2024435 h 4414875"/>
                  <a:gd name="connsiteX208" fmla="*/ 5685346 w 6037771"/>
                  <a:gd name="connsiteY208" fmla="*/ 2014910 h 4414875"/>
                  <a:gd name="connsiteX209" fmla="*/ 5652008 w 6037771"/>
                  <a:gd name="connsiteY209" fmla="*/ 2010148 h 4414875"/>
                  <a:gd name="connsiteX210" fmla="*/ 5623433 w 6037771"/>
                  <a:gd name="connsiteY210" fmla="*/ 2000623 h 4414875"/>
                  <a:gd name="connsiteX211" fmla="*/ 5604383 w 6037771"/>
                  <a:gd name="connsiteY211" fmla="*/ 1995860 h 4414875"/>
                  <a:gd name="connsiteX212" fmla="*/ 5580571 w 6037771"/>
                  <a:gd name="connsiteY212" fmla="*/ 1986335 h 4414875"/>
                  <a:gd name="connsiteX213" fmla="*/ 5551996 w 6037771"/>
                  <a:gd name="connsiteY213" fmla="*/ 1976810 h 4414875"/>
                  <a:gd name="connsiteX214" fmla="*/ 5518658 w 6037771"/>
                  <a:gd name="connsiteY214" fmla="*/ 1962523 h 4414875"/>
                  <a:gd name="connsiteX215" fmla="*/ 5513896 w 6037771"/>
                  <a:gd name="connsiteY215" fmla="*/ 1948235 h 4414875"/>
                  <a:gd name="connsiteX216" fmla="*/ 5475796 w 6037771"/>
                  <a:gd name="connsiteY216" fmla="*/ 1924423 h 4414875"/>
                  <a:gd name="connsiteX217" fmla="*/ 5432933 w 6037771"/>
                  <a:gd name="connsiteY217" fmla="*/ 1900610 h 4414875"/>
                  <a:gd name="connsiteX218" fmla="*/ 5366258 w 6037771"/>
                  <a:gd name="connsiteY218" fmla="*/ 1824410 h 4414875"/>
                  <a:gd name="connsiteX219" fmla="*/ 5342446 w 6037771"/>
                  <a:gd name="connsiteY219" fmla="*/ 1805360 h 4414875"/>
                  <a:gd name="connsiteX220" fmla="*/ 5318633 w 6037771"/>
                  <a:gd name="connsiteY220" fmla="*/ 1800598 h 4414875"/>
                  <a:gd name="connsiteX221" fmla="*/ 5247196 w 6037771"/>
                  <a:gd name="connsiteY221" fmla="*/ 1762498 h 4414875"/>
                  <a:gd name="connsiteX222" fmla="*/ 5099558 w 6037771"/>
                  <a:gd name="connsiteY222" fmla="*/ 1719635 h 4414875"/>
                  <a:gd name="connsiteX223" fmla="*/ 5070983 w 6037771"/>
                  <a:gd name="connsiteY223" fmla="*/ 1714873 h 4414875"/>
                  <a:gd name="connsiteX224" fmla="*/ 5047171 w 6037771"/>
                  <a:gd name="connsiteY224" fmla="*/ 1710110 h 4414875"/>
                  <a:gd name="connsiteX225" fmla="*/ 4828096 w 6037771"/>
                  <a:gd name="connsiteY225" fmla="*/ 1700585 h 4414875"/>
                  <a:gd name="connsiteX226" fmla="*/ 4718558 w 6037771"/>
                  <a:gd name="connsiteY226" fmla="*/ 1714873 h 4414875"/>
                  <a:gd name="connsiteX227" fmla="*/ 4670933 w 6037771"/>
                  <a:gd name="connsiteY227" fmla="*/ 1743448 h 4414875"/>
                  <a:gd name="connsiteX228" fmla="*/ 4656646 w 6037771"/>
                  <a:gd name="connsiteY228" fmla="*/ 1748210 h 4414875"/>
                  <a:gd name="connsiteX229" fmla="*/ 4613783 w 6037771"/>
                  <a:gd name="connsiteY229" fmla="*/ 1800598 h 4414875"/>
                  <a:gd name="connsiteX230" fmla="*/ 4589971 w 6037771"/>
                  <a:gd name="connsiteY230" fmla="*/ 1833935 h 4414875"/>
                  <a:gd name="connsiteX231" fmla="*/ 4566158 w 6037771"/>
                  <a:gd name="connsiteY231" fmla="*/ 1857748 h 4414875"/>
                  <a:gd name="connsiteX232" fmla="*/ 4547108 w 6037771"/>
                  <a:gd name="connsiteY232" fmla="*/ 1881560 h 4414875"/>
                  <a:gd name="connsiteX233" fmla="*/ 4504246 w 6037771"/>
                  <a:gd name="connsiteY233" fmla="*/ 1924423 h 4414875"/>
                  <a:gd name="connsiteX234" fmla="*/ 4447096 w 6037771"/>
                  <a:gd name="connsiteY234" fmla="*/ 1972048 h 4414875"/>
                  <a:gd name="connsiteX235" fmla="*/ 4428046 w 6037771"/>
                  <a:gd name="connsiteY235" fmla="*/ 1981573 h 4414875"/>
                  <a:gd name="connsiteX236" fmla="*/ 4370896 w 6037771"/>
                  <a:gd name="connsiteY236" fmla="*/ 2014910 h 4414875"/>
                  <a:gd name="connsiteX237" fmla="*/ 4356608 w 6037771"/>
                  <a:gd name="connsiteY237" fmla="*/ 2019673 h 4414875"/>
                  <a:gd name="connsiteX238" fmla="*/ 4342321 w 6037771"/>
                  <a:gd name="connsiteY238" fmla="*/ 2029198 h 4414875"/>
                  <a:gd name="connsiteX239" fmla="*/ 4266121 w 6037771"/>
                  <a:gd name="connsiteY239" fmla="*/ 2038723 h 4414875"/>
                  <a:gd name="connsiteX240" fmla="*/ 4208971 w 6037771"/>
                  <a:gd name="connsiteY240" fmla="*/ 2048248 h 4414875"/>
                  <a:gd name="connsiteX241" fmla="*/ 4180396 w 6037771"/>
                  <a:gd name="connsiteY241" fmla="*/ 2053010 h 4414875"/>
                  <a:gd name="connsiteX242" fmla="*/ 4166108 w 6037771"/>
                  <a:gd name="connsiteY242" fmla="*/ 2057773 h 4414875"/>
                  <a:gd name="connsiteX243" fmla="*/ 4147058 w 6037771"/>
                  <a:gd name="connsiteY243" fmla="*/ 2062535 h 4414875"/>
                  <a:gd name="connsiteX244" fmla="*/ 4123246 w 6037771"/>
                  <a:gd name="connsiteY244" fmla="*/ 2072060 h 4414875"/>
                  <a:gd name="connsiteX245" fmla="*/ 4075621 w 6037771"/>
                  <a:gd name="connsiteY245" fmla="*/ 2081585 h 4414875"/>
                  <a:gd name="connsiteX246" fmla="*/ 4051808 w 6037771"/>
                  <a:gd name="connsiteY246" fmla="*/ 2091110 h 4414875"/>
                  <a:gd name="connsiteX247" fmla="*/ 3999421 w 6037771"/>
                  <a:gd name="connsiteY247" fmla="*/ 2105398 h 4414875"/>
                  <a:gd name="connsiteX248" fmla="*/ 3975608 w 6037771"/>
                  <a:gd name="connsiteY248" fmla="*/ 2114923 h 4414875"/>
                  <a:gd name="connsiteX249" fmla="*/ 3956558 w 6037771"/>
                  <a:gd name="connsiteY249" fmla="*/ 2129210 h 4414875"/>
                  <a:gd name="connsiteX250" fmla="*/ 3923221 w 6037771"/>
                  <a:gd name="connsiteY250" fmla="*/ 2138735 h 4414875"/>
                  <a:gd name="connsiteX251" fmla="*/ 3899408 w 6037771"/>
                  <a:gd name="connsiteY251" fmla="*/ 2153023 h 4414875"/>
                  <a:gd name="connsiteX252" fmla="*/ 3856546 w 6037771"/>
                  <a:gd name="connsiteY252" fmla="*/ 2181598 h 4414875"/>
                  <a:gd name="connsiteX253" fmla="*/ 3818446 w 6037771"/>
                  <a:gd name="connsiteY253" fmla="*/ 2200648 h 4414875"/>
                  <a:gd name="connsiteX254" fmla="*/ 3804158 w 6037771"/>
                  <a:gd name="connsiteY254" fmla="*/ 2214935 h 4414875"/>
                  <a:gd name="connsiteX255" fmla="*/ 3794633 w 6037771"/>
                  <a:gd name="connsiteY255" fmla="*/ 2229223 h 4414875"/>
                  <a:gd name="connsiteX256" fmla="*/ 3766058 w 6037771"/>
                  <a:gd name="connsiteY256" fmla="*/ 2248273 h 4414875"/>
                  <a:gd name="connsiteX257" fmla="*/ 3742246 w 6037771"/>
                  <a:gd name="connsiteY257" fmla="*/ 2267323 h 4414875"/>
                  <a:gd name="connsiteX258" fmla="*/ 3713671 w 6037771"/>
                  <a:gd name="connsiteY258" fmla="*/ 2276848 h 4414875"/>
                  <a:gd name="connsiteX259" fmla="*/ 3646996 w 6037771"/>
                  <a:gd name="connsiteY259" fmla="*/ 2305423 h 4414875"/>
                  <a:gd name="connsiteX260" fmla="*/ 3623183 w 6037771"/>
                  <a:gd name="connsiteY260" fmla="*/ 2314948 h 4414875"/>
                  <a:gd name="connsiteX261" fmla="*/ 3599371 w 6037771"/>
                  <a:gd name="connsiteY261" fmla="*/ 2329235 h 4414875"/>
                  <a:gd name="connsiteX262" fmla="*/ 3580321 w 6037771"/>
                  <a:gd name="connsiteY262" fmla="*/ 2333998 h 4414875"/>
                  <a:gd name="connsiteX263" fmla="*/ 3527933 w 6037771"/>
                  <a:gd name="connsiteY263" fmla="*/ 2357810 h 4414875"/>
                  <a:gd name="connsiteX264" fmla="*/ 3508883 w 6037771"/>
                  <a:gd name="connsiteY264" fmla="*/ 2372098 h 4414875"/>
                  <a:gd name="connsiteX265" fmla="*/ 3489833 w 6037771"/>
                  <a:gd name="connsiteY265" fmla="*/ 2381623 h 4414875"/>
                  <a:gd name="connsiteX266" fmla="*/ 3475546 w 6037771"/>
                  <a:gd name="connsiteY266" fmla="*/ 2391148 h 4414875"/>
                  <a:gd name="connsiteX267" fmla="*/ 3456496 w 6037771"/>
                  <a:gd name="connsiteY267" fmla="*/ 2395910 h 4414875"/>
                  <a:gd name="connsiteX268" fmla="*/ 3442208 w 6037771"/>
                  <a:gd name="connsiteY268" fmla="*/ 2410198 h 4414875"/>
                  <a:gd name="connsiteX269" fmla="*/ 3399346 w 6037771"/>
                  <a:gd name="connsiteY269" fmla="*/ 2429248 h 4414875"/>
                  <a:gd name="connsiteX270" fmla="*/ 3366008 w 6037771"/>
                  <a:gd name="connsiteY270" fmla="*/ 2448298 h 4414875"/>
                  <a:gd name="connsiteX271" fmla="*/ 3294571 w 6037771"/>
                  <a:gd name="connsiteY271" fmla="*/ 2481635 h 4414875"/>
                  <a:gd name="connsiteX272" fmla="*/ 3246946 w 6037771"/>
                  <a:gd name="connsiteY272" fmla="*/ 2495923 h 4414875"/>
                  <a:gd name="connsiteX273" fmla="*/ 3218371 w 6037771"/>
                  <a:gd name="connsiteY273" fmla="*/ 2510210 h 4414875"/>
                  <a:gd name="connsiteX274" fmla="*/ 3185033 w 6037771"/>
                  <a:gd name="connsiteY274" fmla="*/ 2524498 h 4414875"/>
                  <a:gd name="connsiteX275" fmla="*/ 3156458 w 6037771"/>
                  <a:gd name="connsiteY275" fmla="*/ 2538785 h 4414875"/>
                  <a:gd name="connsiteX276" fmla="*/ 3123121 w 6037771"/>
                  <a:gd name="connsiteY276" fmla="*/ 2553073 h 4414875"/>
                  <a:gd name="connsiteX277" fmla="*/ 3089783 w 6037771"/>
                  <a:gd name="connsiteY277" fmla="*/ 2581648 h 4414875"/>
                  <a:gd name="connsiteX278" fmla="*/ 3070733 w 6037771"/>
                  <a:gd name="connsiteY278" fmla="*/ 2591173 h 4414875"/>
                  <a:gd name="connsiteX279" fmla="*/ 3051683 w 6037771"/>
                  <a:gd name="connsiteY279" fmla="*/ 2605460 h 4414875"/>
                  <a:gd name="connsiteX280" fmla="*/ 3032633 w 6037771"/>
                  <a:gd name="connsiteY280" fmla="*/ 2614985 h 4414875"/>
                  <a:gd name="connsiteX281" fmla="*/ 3013583 w 6037771"/>
                  <a:gd name="connsiteY281" fmla="*/ 2634035 h 4414875"/>
                  <a:gd name="connsiteX282" fmla="*/ 2985008 w 6037771"/>
                  <a:gd name="connsiteY282" fmla="*/ 2653085 h 4414875"/>
                  <a:gd name="connsiteX283" fmla="*/ 2956433 w 6037771"/>
                  <a:gd name="connsiteY283" fmla="*/ 2681660 h 4414875"/>
                  <a:gd name="connsiteX284" fmla="*/ 2870708 w 6037771"/>
                  <a:gd name="connsiteY284" fmla="*/ 2743573 h 4414875"/>
                  <a:gd name="connsiteX285" fmla="*/ 2856421 w 6037771"/>
                  <a:gd name="connsiteY285" fmla="*/ 2762623 h 4414875"/>
                  <a:gd name="connsiteX286" fmla="*/ 2818321 w 6037771"/>
                  <a:gd name="connsiteY286" fmla="*/ 2786435 h 4414875"/>
                  <a:gd name="connsiteX287" fmla="*/ 2799271 w 6037771"/>
                  <a:gd name="connsiteY287" fmla="*/ 2800723 h 4414875"/>
                  <a:gd name="connsiteX288" fmla="*/ 2746883 w 6037771"/>
                  <a:gd name="connsiteY288" fmla="*/ 2843585 h 4414875"/>
                  <a:gd name="connsiteX289" fmla="*/ 2723071 w 6037771"/>
                  <a:gd name="connsiteY289" fmla="*/ 2853110 h 4414875"/>
                  <a:gd name="connsiteX290" fmla="*/ 2656396 w 6037771"/>
                  <a:gd name="connsiteY290" fmla="*/ 2900735 h 4414875"/>
                  <a:gd name="connsiteX291" fmla="*/ 2632583 w 6037771"/>
                  <a:gd name="connsiteY291" fmla="*/ 2905498 h 4414875"/>
                  <a:gd name="connsiteX292" fmla="*/ 2580196 w 6037771"/>
                  <a:gd name="connsiteY292" fmla="*/ 2924548 h 4414875"/>
                  <a:gd name="connsiteX293" fmla="*/ 2518283 w 6037771"/>
                  <a:gd name="connsiteY293" fmla="*/ 2934073 h 4414875"/>
                  <a:gd name="connsiteX294" fmla="*/ 2408746 w 6037771"/>
                  <a:gd name="connsiteY294" fmla="*/ 2943598 h 4414875"/>
                  <a:gd name="connsiteX295" fmla="*/ 2356358 w 6037771"/>
                  <a:gd name="connsiteY295" fmla="*/ 2957885 h 4414875"/>
                  <a:gd name="connsiteX296" fmla="*/ 2303971 w 6037771"/>
                  <a:gd name="connsiteY296" fmla="*/ 2967410 h 4414875"/>
                  <a:gd name="connsiteX297" fmla="*/ 2246821 w 6037771"/>
                  <a:gd name="connsiteY297" fmla="*/ 2986460 h 4414875"/>
                  <a:gd name="connsiteX298" fmla="*/ 2203958 w 6037771"/>
                  <a:gd name="connsiteY298" fmla="*/ 2995985 h 4414875"/>
                  <a:gd name="connsiteX299" fmla="*/ 2146808 w 6037771"/>
                  <a:gd name="connsiteY299" fmla="*/ 3005510 h 4414875"/>
                  <a:gd name="connsiteX300" fmla="*/ 2118233 w 6037771"/>
                  <a:gd name="connsiteY300" fmla="*/ 3015035 h 4414875"/>
                  <a:gd name="connsiteX301" fmla="*/ 2070608 w 6037771"/>
                  <a:gd name="connsiteY301" fmla="*/ 3024560 h 4414875"/>
                  <a:gd name="connsiteX302" fmla="*/ 2046796 w 6037771"/>
                  <a:gd name="connsiteY302" fmla="*/ 3034085 h 4414875"/>
                  <a:gd name="connsiteX303" fmla="*/ 2027746 w 6037771"/>
                  <a:gd name="connsiteY303" fmla="*/ 3048373 h 4414875"/>
                  <a:gd name="connsiteX304" fmla="*/ 1989646 w 6037771"/>
                  <a:gd name="connsiteY304" fmla="*/ 3057898 h 4414875"/>
                  <a:gd name="connsiteX305" fmla="*/ 1922971 w 6037771"/>
                  <a:gd name="connsiteY305" fmla="*/ 3076948 h 4414875"/>
                  <a:gd name="connsiteX306" fmla="*/ 1894396 w 6037771"/>
                  <a:gd name="connsiteY306" fmla="*/ 3081710 h 4414875"/>
                  <a:gd name="connsiteX307" fmla="*/ 1846771 w 6037771"/>
                  <a:gd name="connsiteY307" fmla="*/ 3095998 h 4414875"/>
                  <a:gd name="connsiteX308" fmla="*/ 1832483 w 6037771"/>
                  <a:gd name="connsiteY308" fmla="*/ 3100760 h 4414875"/>
                  <a:gd name="connsiteX309" fmla="*/ 1808671 w 6037771"/>
                  <a:gd name="connsiteY309" fmla="*/ 3105523 h 4414875"/>
                  <a:gd name="connsiteX310" fmla="*/ 1765808 w 6037771"/>
                  <a:gd name="connsiteY310" fmla="*/ 3124573 h 4414875"/>
                  <a:gd name="connsiteX311" fmla="*/ 1746758 w 6037771"/>
                  <a:gd name="connsiteY311" fmla="*/ 3134098 h 4414875"/>
                  <a:gd name="connsiteX312" fmla="*/ 1718183 w 6037771"/>
                  <a:gd name="connsiteY312" fmla="*/ 3143623 h 4414875"/>
                  <a:gd name="connsiteX313" fmla="*/ 1680083 w 6037771"/>
                  <a:gd name="connsiteY313" fmla="*/ 3153148 h 4414875"/>
                  <a:gd name="connsiteX314" fmla="*/ 1599121 w 6037771"/>
                  <a:gd name="connsiteY314" fmla="*/ 3181723 h 4414875"/>
                  <a:gd name="connsiteX315" fmla="*/ 1503871 w 6037771"/>
                  <a:gd name="connsiteY315" fmla="*/ 3229348 h 4414875"/>
                  <a:gd name="connsiteX316" fmla="*/ 1484821 w 6037771"/>
                  <a:gd name="connsiteY316" fmla="*/ 3238873 h 4414875"/>
                  <a:gd name="connsiteX317" fmla="*/ 1465771 w 6037771"/>
                  <a:gd name="connsiteY317" fmla="*/ 3248398 h 4414875"/>
                  <a:gd name="connsiteX318" fmla="*/ 1403858 w 6037771"/>
                  <a:gd name="connsiteY318" fmla="*/ 3276973 h 4414875"/>
                  <a:gd name="connsiteX319" fmla="*/ 1384808 w 6037771"/>
                  <a:gd name="connsiteY319" fmla="*/ 3286498 h 4414875"/>
                  <a:gd name="connsiteX320" fmla="*/ 1341946 w 6037771"/>
                  <a:gd name="connsiteY320" fmla="*/ 3315073 h 4414875"/>
                  <a:gd name="connsiteX321" fmla="*/ 1318133 w 6037771"/>
                  <a:gd name="connsiteY321" fmla="*/ 3319835 h 4414875"/>
                  <a:gd name="connsiteX322" fmla="*/ 1299083 w 6037771"/>
                  <a:gd name="connsiteY322" fmla="*/ 3334123 h 4414875"/>
                  <a:gd name="connsiteX323" fmla="*/ 1213358 w 6037771"/>
                  <a:gd name="connsiteY323" fmla="*/ 3367460 h 4414875"/>
                  <a:gd name="connsiteX324" fmla="*/ 1189546 w 6037771"/>
                  <a:gd name="connsiteY324" fmla="*/ 3372223 h 4414875"/>
                  <a:gd name="connsiteX325" fmla="*/ 1175258 w 6037771"/>
                  <a:gd name="connsiteY325" fmla="*/ 3376985 h 4414875"/>
                  <a:gd name="connsiteX326" fmla="*/ 1137158 w 6037771"/>
                  <a:gd name="connsiteY326" fmla="*/ 3386510 h 4414875"/>
                  <a:gd name="connsiteX327" fmla="*/ 1118108 w 6037771"/>
                  <a:gd name="connsiteY327" fmla="*/ 3391273 h 4414875"/>
                  <a:gd name="connsiteX328" fmla="*/ 1065721 w 6037771"/>
                  <a:gd name="connsiteY328" fmla="*/ 3400798 h 4414875"/>
                  <a:gd name="connsiteX329" fmla="*/ 1022858 w 6037771"/>
                  <a:gd name="connsiteY329" fmla="*/ 3410323 h 4414875"/>
                  <a:gd name="connsiteX330" fmla="*/ 1022858 w 6037771"/>
                  <a:gd name="connsiteY330" fmla="*/ 3419848 h 4414875"/>
                  <a:gd name="connsiteX331" fmla="*/ 979996 w 6037771"/>
                  <a:gd name="connsiteY331" fmla="*/ 3472236 h 4414875"/>
                  <a:gd name="connsiteX332" fmla="*/ 965708 w 6037771"/>
                  <a:gd name="connsiteY332" fmla="*/ 3729411 h 4414875"/>
                  <a:gd name="connsiteX333" fmla="*/ 765684 w 6037771"/>
                  <a:gd name="connsiteY333" fmla="*/ 3948485 h 4414875"/>
                  <a:gd name="connsiteX334" fmla="*/ 546608 w 6037771"/>
                  <a:gd name="connsiteY334" fmla="*/ 4086598 h 4414875"/>
                  <a:gd name="connsiteX335" fmla="*/ 501364 w 6037771"/>
                  <a:gd name="connsiteY335" fmla="*/ 4405684 h 4414875"/>
                  <a:gd name="connsiteX336" fmla="*/ 187040 w 6037771"/>
                  <a:gd name="connsiteY336" fmla="*/ 4412829 h 4414875"/>
                  <a:gd name="connsiteX337" fmla="*/ 1302 w 6037771"/>
                  <a:gd name="connsiteY337" fmla="*/ 4310437 h 4414875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8566 w 6037771"/>
                  <a:gd name="connsiteY331" fmla="*/ 3460330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08671 w 6037771"/>
                  <a:gd name="connsiteY308" fmla="*/ 3105523 h 4420072"/>
                  <a:gd name="connsiteX309" fmla="*/ 1765808 w 6037771"/>
                  <a:gd name="connsiteY309" fmla="*/ 3124573 h 4420072"/>
                  <a:gd name="connsiteX310" fmla="*/ 1746758 w 6037771"/>
                  <a:gd name="connsiteY310" fmla="*/ 3134098 h 4420072"/>
                  <a:gd name="connsiteX311" fmla="*/ 1718183 w 6037771"/>
                  <a:gd name="connsiteY311" fmla="*/ 3143623 h 4420072"/>
                  <a:gd name="connsiteX312" fmla="*/ 1680083 w 6037771"/>
                  <a:gd name="connsiteY312" fmla="*/ 3153148 h 4420072"/>
                  <a:gd name="connsiteX313" fmla="*/ 1599121 w 6037771"/>
                  <a:gd name="connsiteY313" fmla="*/ 3181723 h 4420072"/>
                  <a:gd name="connsiteX314" fmla="*/ 1503871 w 6037771"/>
                  <a:gd name="connsiteY314" fmla="*/ 3229348 h 4420072"/>
                  <a:gd name="connsiteX315" fmla="*/ 1484821 w 6037771"/>
                  <a:gd name="connsiteY315" fmla="*/ 3238873 h 4420072"/>
                  <a:gd name="connsiteX316" fmla="*/ 1465771 w 6037771"/>
                  <a:gd name="connsiteY316" fmla="*/ 3248398 h 4420072"/>
                  <a:gd name="connsiteX317" fmla="*/ 1403858 w 6037771"/>
                  <a:gd name="connsiteY317" fmla="*/ 3276973 h 4420072"/>
                  <a:gd name="connsiteX318" fmla="*/ 1384808 w 6037771"/>
                  <a:gd name="connsiteY318" fmla="*/ 3286498 h 4420072"/>
                  <a:gd name="connsiteX319" fmla="*/ 1341946 w 6037771"/>
                  <a:gd name="connsiteY319" fmla="*/ 3315073 h 4420072"/>
                  <a:gd name="connsiteX320" fmla="*/ 1318133 w 6037771"/>
                  <a:gd name="connsiteY320" fmla="*/ 3319835 h 4420072"/>
                  <a:gd name="connsiteX321" fmla="*/ 1299083 w 6037771"/>
                  <a:gd name="connsiteY321" fmla="*/ 3334123 h 4420072"/>
                  <a:gd name="connsiteX322" fmla="*/ 1213358 w 6037771"/>
                  <a:gd name="connsiteY322" fmla="*/ 3367460 h 4420072"/>
                  <a:gd name="connsiteX323" fmla="*/ 1189546 w 6037771"/>
                  <a:gd name="connsiteY323" fmla="*/ 3372223 h 4420072"/>
                  <a:gd name="connsiteX324" fmla="*/ 1175258 w 6037771"/>
                  <a:gd name="connsiteY324" fmla="*/ 3376985 h 4420072"/>
                  <a:gd name="connsiteX325" fmla="*/ 1137158 w 6037771"/>
                  <a:gd name="connsiteY325" fmla="*/ 3386510 h 4420072"/>
                  <a:gd name="connsiteX326" fmla="*/ 1118108 w 6037771"/>
                  <a:gd name="connsiteY326" fmla="*/ 3391273 h 4420072"/>
                  <a:gd name="connsiteX327" fmla="*/ 1065721 w 6037771"/>
                  <a:gd name="connsiteY327" fmla="*/ 3400798 h 4420072"/>
                  <a:gd name="connsiteX328" fmla="*/ 1034765 w 6037771"/>
                  <a:gd name="connsiteY328" fmla="*/ 3412705 h 4420072"/>
                  <a:gd name="connsiteX329" fmla="*/ 963328 w 6037771"/>
                  <a:gd name="connsiteY329" fmla="*/ 3476999 h 4420072"/>
                  <a:gd name="connsiteX330" fmla="*/ 965708 w 6037771"/>
                  <a:gd name="connsiteY330" fmla="*/ 3729411 h 4420072"/>
                  <a:gd name="connsiteX331" fmla="*/ 765684 w 6037771"/>
                  <a:gd name="connsiteY331" fmla="*/ 3948485 h 4420072"/>
                  <a:gd name="connsiteX332" fmla="*/ 546608 w 6037771"/>
                  <a:gd name="connsiteY332" fmla="*/ 4086598 h 4420072"/>
                  <a:gd name="connsiteX333" fmla="*/ 501364 w 6037771"/>
                  <a:gd name="connsiteY333" fmla="*/ 4405684 h 4420072"/>
                  <a:gd name="connsiteX334" fmla="*/ 187040 w 6037771"/>
                  <a:gd name="connsiteY334" fmla="*/ 4412829 h 4420072"/>
                  <a:gd name="connsiteX335" fmla="*/ 1302 w 6037771"/>
                  <a:gd name="connsiteY335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03971 w 6037771"/>
                  <a:gd name="connsiteY295" fmla="*/ 2967410 h 4420072"/>
                  <a:gd name="connsiteX296" fmla="*/ 2246821 w 6037771"/>
                  <a:gd name="connsiteY296" fmla="*/ 2986460 h 4420072"/>
                  <a:gd name="connsiteX297" fmla="*/ 2203958 w 6037771"/>
                  <a:gd name="connsiteY297" fmla="*/ 2995985 h 4420072"/>
                  <a:gd name="connsiteX298" fmla="*/ 2146808 w 6037771"/>
                  <a:gd name="connsiteY298" fmla="*/ 3005510 h 4420072"/>
                  <a:gd name="connsiteX299" fmla="*/ 2118233 w 6037771"/>
                  <a:gd name="connsiteY299" fmla="*/ 3015035 h 4420072"/>
                  <a:gd name="connsiteX300" fmla="*/ 2070608 w 6037771"/>
                  <a:gd name="connsiteY300" fmla="*/ 3024560 h 4420072"/>
                  <a:gd name="connsiteX301" fmla="*/ 2046796 w 6037771"/>
                  <a:gd name="connsiteY301" fmla="*/ 3034085 h 4420072"/>
                  <a:gd name="connsiteX302" fmla="*/ 2027746 w 6037771"/>
                  <a:gd name="connsiteY302" fmla="*/ 3048373 h 4420072"/>
                  <a:gd name="connsiteX303" fmla="*/ 1989646 w 6037771"/>
                  <a:gd name="connsiteY303" fmla="*/ 3057898 h 4420072"/>
                  <a:gd name="connsiteX304" fmla="*/ 1922971 w 6037771"/>
                  <a:gd name="connsiteY304" fmla="*/ 3076948 h 4420072"/>
                  <a:gd name="connsiteX305" fmla="*/ 1894396 w 6037771"/>
                  <a:gd name="connsiteY305" fmla="*/ 3081710 h 4420072"/>
                  <a:gd name="connsiteX306" fmla="*/ 1846771 w 6037771"/>
                  <a:gd name="connsiteY306" fmla="*/ 3095998 h 4420072"/>
                  <a:gd name="connsiteX307" fmla="*/ 1808671 w 6037771"/>
                  <a:gd name="connsiteY307" fmla="*/ 3105523 h 4420072"/>
                  <a:gd name="connsiteX308" fmla="*/ 1765808 w 6037771"/>
                  <a:gd name="connsiteY308" fmla="*/ 3124573 h 4420072"/>
                  <a:gd name="connsiteX309" fmla="*/ 1746758 w 6037771"/>
                  <a:gd name="connsiteY309" fmla="*/ 3134098 h 4420072"/>
                  <a:gd name="connsiteX310" fmla="*/ 1718183 w 6037771"/>
                  <a:gd name="connsiteY310" fmla="*/ 3143623 h 4420072"/>
                  <a:gd name="connsiteX311" fmla="*/ 1680083 w 6037771"/>
                  <a:gd name="connsiteY311" fmla="*/ 3153148 h 4420072"/>
                  <a:gd name="connsiteX312" fmla="*/ 1599121 w 6037771"/>
                  <a:gd name="connsiteY312" fmla="*/ 3181723 h 4420072"/>
                  <a:gd name="connsiteX313" fmla="*/ 1503871 w 6037771"/>
                  <a:gd name="connsiteY313" fmla="*/ 3229348 h 4420072"/>
                  <a:gd name="connsiteX314" fmla="*/ 1484821 w 6037771"/>
                  <a:gd name="connsiteY314" fmla="*/ 3238873 h 4420072"/>
                  <a:gd name="connsiteX315" fmla="*/ 1465771 w 6037771"/>
                  <a:gd name="connsiteY315" fmla="*/ 3248398 h 4420072"/>
                  <a:gd name="connsiteX316" fmla="*/ 1403858 w 6037771"/>
                  <a:gd name="connsiteY316" fmla="*/ 3276973 h 4420072"/>
                  <a:gd name="connsiteX317" fmla="*/ 1384808 w 6037771"/>
                  <a:gd name="connsiteY317" fmla="*/ 3286498 h 4420072"/>
                  <a:gd name="connsiteX318" fmla="*/ 1341946 w 6037771"/>
                  <a:gd name="connsiteY318" fmla="*/ 3315073 h 4420072"/>
                  <a:gd name="connsiteX319" fmla="*/ 1318133 w 6037771"/>
                  <a:gd name="connsiteY319" fmla="*/ 3319835 h 4420072"/>
                  <a:gd name="connsiteX320" fmla="*/ 1299083 w 6037771"/>
                  <a:gd name="connsiteY320" fmla="*/ 3334123 h 4420072"/>
                  <a:gd name="connsiteX321" fmla="*/ 1213358 w 6037771"/>
                  <a:gd name="connsiteY321" fmla="*/ 3367460 h 4420072"/>
                  <a:gd name="connsiteX322" fmla="*/ 1189546 w 6037771"/>
                  <a:gd name="connsiteY322" fmla="*/ 3372223 h 4420072"/>
                  <a:gd name="connsiteX323" fmla="*/ 1175258 w 6037771"/>
                  <a:gd name="connsiteY323" fmla="*/ 3376985 h 4420072"/>
                  <a:gd name="connsiteX324" fmla="*/ 1137158 w 6037771"/>
                  <a:gd name="connsiteY324" fmla="*/ 3386510 h 4420072"/>
                  <a:gd name="connsiteX325" fmla="*/ 1118108 w 6037771"/>
                  <a:gd name="connsiteY325" fmla="*/ 3391273 h 4420072"/>
                  <a:gd name="connsiteX326" fmla="*/ 1065721 w 6037771"/>
                  <a:gd name="connsiteY326" fmla="*/ 3400798 h 4420072"/>
                  <a:gd name="connsiteX327" fmla="*/ 1034765 w 6037771"/>
                  <a:gd name="connsiteY327" fmla="*/ 3412705 h 4420072"/>
                  <a:gd name="connsiteX328" fmla="*/ 963328 w 6037771"/>
                  <a:gd name="connsiteY328" fmla="*/ 3476999 h 4420072"/>
                  <a:gd name="connsiteX329" fmla="*/ 965708 w 6037771"/>
                  <a:gd name="connsiteY329" fmla="*/ 3729411 h 4420072"/>
                  <a:gd name="connsiteX330" fmla="*/ 765684 w 6037771"/>
                  <a:gd name="connsiteY330" fmla="*/ 3948485 h 4420072"/>
                  <a:gd name="connsiteX331" fmla="*/ 546608 w 6037771"/>
                  <a:gd name="connsiteY331" fmla="*/ 4086598 h 4420072"/>
                  <a:gd name="connsiteX332" fmla="*/ 501364 w 6037771"/>
                  <a:gd name="connsiteY332" fmla="*/ 4405684 h 4420072"/>
                  <a:gd name="connsiteX333" fmla="*/ 187040 w 6037771"/>
                  <a:gd name="connsiteY333" fmla="*/ 4412829 h 4420072"/>
                  <a:gd name="connsiteX334" fmla="*/ 1302 w 6037771"/>
                  <a:gd name="connsiteY334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818196 w 6037771"/>
                  <a:gd name="connsiteY53" fmla="*/ 2476873 h 4420072"/>
                  <a:gd name="connsiteX54" fmla="*/ 1837246 w 6037771"/>
                  <a:gd name="connsiteY54" fmla="*/ 2467348 h 4420072"/>
                  <a:gd name="connsiteX55" fmla="*/ 1861058 w 6037771"/>
                  <a:gd name="connsiteY55" fmla="*/ 2438773 h 4420072"/>
                  <a:gd name="connsiteX56" fmla="*/ 1889633 w 6037771"/>
                  <a:gd name="connsiteY56" fmla="*/ 2400673 h 4420072"/>
                  <a:gd name="connsiteX57" fmla="*/ 1984883 w 6037771"/>
                  <a:gd name="connsiteY57" fmla="*/ 2319710 h 4420072"/>
                  <a:gd name="connsiteX58" fmla="*/ 2003933 w 6037771"/>
                  <a:gd name="connsiteY58" fmla="*/ 2314948 h 4420072"/>
                  <a:gd name="connsiteX59" fmla="*/ 2022983 w 6037771"/>
                  <a:gd name="connsiteY59" fmla="*/ 2305423 h 4420072"/>
                  <a:gd name="connsiteX60" fmla="*/ 2037271 w 6037771"/>
                  <a:gd name="connsiteY60" fmla="*/ 2295898 h 4420072"/>
                  <a:gd name="connsiteX61" fmla="*/ 2070608 w 6037771"/>
                  <a:gd name="connsiteY61" fmla="*/ 2286373 h 4420072"/>
                  <a:gd name="connsiteX62" fmla="*/ 2094421 w 6037771"/>
                  <a:gd name="connsiteY62" fmla="*/ 2276848 h 4420072"/>
                  <a:gd name="connsiteX63" fmla="*/ 2108708 w 6037771"/>
                  <a:gd name="connsiteY63" fmla="*/ 2272085 h 4420072"/>
                  <a:gd name="connsiteX64" fmla="*/ 2132521 w 6037771"/>
                  <a:gd name="connsiteY64" fmla="*/ 2262560 h 4420072"/>
                  <a:gd name="connsiteX65" fmla="*/ 2194433 w 6037771"/>
                  <a:gd name="connsiteY65" fmla="*/ 2257798 h 4420072"/>
                  <a:gd name="connsiteX66" fmla="*/ 2246821 w 6037771"/>
                  <a:gd name="connsiteY66" fmla="*/ 2248273 h 4420072"/>
                  <a:gd name="connsiteX67" fmla="*/ 2270633 w 6037771"/>
                  <a:gd name="connsiteY67" fmla="*/ 2233985 h 4420072"/>
                  <a:gd name="connsiteX68" fmla="*/ 2289683 w 6037771"/>
                  <a:gd name="connsiteY68" fmla="*/ 2229223 h 4420072"/>
                  <a:gd name="connsiteX69" fmla="*/ 2327783 w 6037771"/>
                  <a:gd name="connsiteY69" fmla="*/ 2219698 h 4420072"/>
                  <a:gd name="connsiteX70" fmla="*/ 2361121 w 6037771"/>
                  <a:gd name="connsiteY70" fmla="*/ 2200648 h 4420072"/>
                  <a:gd name="connsiteX71" fmla="*/ 2375408 w 6037771"/>
                  <a:gd name="connsiteY71" fmla="*/ 2191123 h 4420072"/>
                  <a:gd name="connsiteX72" fmla="*/ 2418271 w 6037771"/>
                  <a:gd name="connsiteY72" fmla="*/ 2176835 h 4420072"/>
                  <a:gd name="connsiteX73" fmla="*/ 2427796 w 6037771"/>
                  <a:gd name="connsiteY73" fmla="*/ 2157785 h 4420072"/>
                  <a:gd name="connsiteX74" fmla="*/ 2527808 w 6037771"/>
                  <a:gd name="connsiteY74" fmla="*/ 2100635 h 4420072"/>
                  <a:gd name="connsiteX75" fmla="*/ 2584958 w 6037771"/>
                  <a:gd name="connsiteY75" fmla="*/ 2067298 h 4420072"/>
                  <a:gd name="connsiteX76" fmla="*/ 2599246 w 6037771"/>
                  <a:gd name="connsiteY76" fmla="*/ 2062535 h 4420072"/>
                  <a:gd name="connsiteX77" fmla="*/ 2623058 w 6037771"/>
                  <a:gd name="connsiteY77" fmla="*/ 2048248 h 4420072"/>
                  <a:gd name="connsiteX78" fmla="*/ 2661158 w 6037771"/>
                  <a:gd name="connsiteY78" fmla="*/ 2029198 h 4420072"/>
                  <a:gd name="connsiteX79" fmla="*/ 2694496 w 6037771"/>
                  <a:gd name="connsiteY79" fmla="*/ 2014910 h 4420072"/>
                  <a:gd name="connsiteX80" fmla="*/ 2756408 w 6037771"/>
                  <a:gd name="connsiteY80" fmla="*/ 1976810 h 4420072"/>
                  <a:gd name="connsiteX81" fmla="*/ 2794508 w 6037771"/>
                  <a:gd name="connsiteY81" fmla="*/ 1962523 h 4420072"/>
                  <a:gd name="connsiteX82" fmla="*/ 2837371 w 6037771"/>
                  <a:gd name="connsiteY82" fmla="*/ 1943473 h 4420072"/>
                  <a:gd name="connsiteX83" fmla="*/ 2861183 w 6037771"/>
                  <a:gd name="connsiteY83" fmla="*/ 1938710 h 4420072"/>
                  <a:gd name="connsiteX84" fmla="*/ 2889758 w 6037771"/>
                  <a:gd name="connsiteY84" fmla="*/ 1929185 h 4420072"/>
                  <a:gd name="connsiteX85" fmla="*/ 2937383 w 6037771"/>
                  <a:gd name="connsiteY85" fmla="*/ 1919660 h 4420072"/>
                  <a:gd name="connsiteX86" fmla="*/ 2975483 w 6037771"/>
                  <a:gd name="connsiteY86" fmla="*/ 1910135 h 4420072"/>
                  <a:gd name="connsiteX87" fmla="*/ 3023108 w 6037771"/>
                  <a:gd name="connsiteY87" fmla="*/ 1900610 h 4420072"/>
                  <a:gd name="connsiteX88" fmla="*/ 3037396 w 6037771"/>
                  <a:gd name="connsiteY88" fmla="*/ 1895848 h 4420072"/>
                  <a:gd name="connsiteX89" fmla="*/ 3089783 w 6037771"/>
                  <a:gd name="connsiteY89" fmla="*/ 1881560 h 4420072"/>
                  <a:gd name="connsiteX90" fmla="*/ 3137408 w 6037771"/>
                  <a:gd name="connsiteY90" fmla="*/ 1848223 h 4420072"/>
                  <a:gd name="connsiteX91" fmla="*/ 3170746 w 6037771"/>
                  <a:gd name="connsiteY91" fmla="*/ 1829173 h 4420072"/>
                  <a:gd name="connsiteX92" fmla="*/ 3213608 w 6037771"/>
                  <a:gd name="connsiteY92" fmla="*/ 1786310 h 4420072"/>
                  <a:gd name="connsiteX93" fmla="*/ 3251708 w 6037771"/>
                  <a:gd name="connsiteY93" fmla="*/ 1752973 h 4420072"/>
                  <a:gd name="connsiteX94" fmla="*/ 3280283 w 6037771"/>
                  <a:gd name="connsiteY94" fmla="*/ 1724398 h 4420072"/>
                  <a:gd name="connsiteX95" fmla="*/ 3294571 w 6037771"/>
                  <a:gd name="connsiteY95" fmla="*/ 1710110 h 4420072"/>
                  <a:gd name="connsiteX96" fmla="*/ 3308858 w 6037771"/>
                  <a:gd name="connsiteY96" fmla="*/ 1705348 h 4420072"/>
                  <a:gd name="connsiteX97" fmla="*/ 3356483 w 6037771"/>
                  <a:gd name="connsiteY97" fmla="*/ 1667248 h 4420072"/>
                  <a:gd name="connsiteX98" fmla="*/ 3399346 w 6037771"/>
                  <a:gd name="connsiteY98" fmla="*/ 1614860 h 4420072"/>
                  <a:gd name="connsiteX99" fmla="*/ 3432683 w 6037771"/>
                  <a:gd name="connsiteY99" fmla="*/ 1586285 h 4420072"/>
                  <a:gd name="connsiteX100" fmla="*/ 3446971 w 6037771"/>
                  <a:gd name="connsiteY100" fmla="*/ 1567235 h 4420072"/>
                  <a:gd name="connsiteX101" fmla="*/ 3513646 w 6037771"/>
                  <a:gd name="connsiteY101" fmla="*/ 1510085 h 4420072"/>
                  <a:gd name="connsiteX102" fmla="*/ 3523171 w 6037771"/>
                  <a:gd name="connsiteY102" fmla="*/ 1495798 h 4420072"/>
                  <a:gd name="connsiteX103" fmla="*/ 3561271 w 6037771"/>
                  <a:gd name="connsiteY103" fmla="*/ 1462460 h 4420072"/>
                  <a:gd name="connsiteX104" fmla="*/ 3580321 w 6037771"/>
                  <a:gd name="connsiteY104" fmla="*/ 1452935 h 4420072"/>
                  <a:gd name="connsiteX105" fmla="*/ 3604133 w 6037771"/>
                  <a:gd name="connsiteY105" fmla="*/ 1429123 h 4420072"/>
                  <a:gd name="connsiteX106" fmla="*/ 3618421 w 6037771"/>
                  <a:gd name="connsiteY106" fmla="*/ 1414835 h 4420072"/>
                  <a:gd name="connsiteX107" fmla="*/ 3680333 w 6037771"/>
                  <a:gd name="connsiteY107" fmla="*/ 1357685 h 4420072"/>
                  <a:gd name="connsiteX108" fmla="*/ 3704146 w 6037771"/>
                  <a:gd name="connsiteY108" fmla="*/ 1329110 h 4420072"/>
                  <a:gd name="connsiteX109" fmla="*/ 3723196 w 6037771"/>
                  <a:gd name="connsiteY109" fmla="*/ 1300535 h 4420072"/>
                  <a:gd name="connsiteX110" fmla="*/ 3737483 w 6037771"/>
                  <a:gd name="connsiteY110" fmla="*/ 1295773 h 4420072"/>
                  <a:gd name="connsiteX111" fmla="*/ 3808921 w 6037771"/>
                  <a:gd name="connsiteY111" fmla="*/ 1205285 h 4420072"/>
                  <a:gd name="connsiteX112" fmla="*/ 3827971 w 6037771"/>
                  <a:gd name="connsiteY112" fmla="*/ 1186235 h 4420072"/>
                  <a:gd name="connsiteX113" fmla="*/ 3880358 w 6037771"/>
                  <a:gd name="connsiteY113" fmla="*/ 1148135 h 4420072"/>
                  <a:gd name="connsiteX114" fmla="*/ 3899408 w 6037771"/>
                  <a:gd name="connsiteY114" fmla="*/ 1138610 h 4420072"/>
                  <a:gd name="connsiteX115" fmla="*/ 3927983 w 6037771"/>
                  <a:gd name="connsiteY115" fmla="*/ 1114798 h 4420072"/>
                  <a:gd name="connsiteX116" fmla="*/ 3961321 w 6037771"/>
                  <a:gd name="connsiteY116" fmla="*/ 1100510 h 4420072"/>
                  <a:gd name="connsiteX117" fmla="*/ 4004183 w 6037771"/>
                  <a:gd name="connsiteY117" fmla="*/ 1071935 h 4420072"/>
                  <a:gd name="connsiteX118" fmla="*/ 4018471 w 6037771"/>
                  <a:gd name="connsiteY118" fmla="*/ 1062410 h 4420072"/>
                  <a:gd name="connsiteX119" fmla="*/ 4037521 w 6037771"/>
                  <a:gd name="connsiteY119" fmla="*/ 1057648 h 4420072"/>
                  <a:gd name="connsiteX120" fmla="*/ 4113721 w 6037771"/>
                  <a:gd name="connsiteY120" fmla="*/ 1033835 h 4420072"/>
                  <a:gd name="connsiteX121" fmla="*/ 4161346 w 6037771"/>
                  <a:gd name="connsiteY121" fmla="*/ 1014785 h 4420072"/>
                  <a:gd name="connsiteX122" fmla="*/ 4194683 w 6037771"/>
                  <a:gd name="connsiteY122" fmla="*/ 1005260 h 4420072"/>
                  <a:gd name="connsiteX123" fmla="*/ 4232783 w 6037771"/>
                  <a:gd name="connsiteY123" fmla="*/ 1000498 h 4420072"/>
                  <a:gd name="connsiteX124" fmla="*/ 4275646 w 6037771"/>
                  <a:gd name="connsiteY124" fmla="*/ 990973 h 4420072"/>
                  <a:gd name="connsiteX125" fmla="*/ 4318508 w 6037771"/>
                  <a:gd name="connsiteY125" fmla="*/ 971923 h 4420072"/>
                  <a:gd name="connsiteX126" fmla="*/ 4356608 w 6037771"/>
                  <a:gd name="connsiteY126" fmla="*/ 962398 h 4420072"/>
                  <a:gd name="connsiteX127" fmla="*/ 4370896 w 6037771"/>
                  <a:gd name="connsiteY127" fmla="*/ 952873 h 4420072"/>
                  <a:gd name="connsiteX128" fmla="*/ 4408996 w 6037771"/>
                  <a:gd name="connsiteY128" fmla="*/ 938585 h 4420072"/>
                  <a:gd name="connsiteX129" fmla="*/ 4428046 w 6037771"/>
                  <a:gd name="connsiteY129" fmla="*/ 924298 h 4420072"/>
                  <a:gd name="connsiteX130" fmla="*/ 4461383 w 6037771"/>
                  <a:gd name="connsiteY130" fmla="*/ 895723 h 4420072"/>
                  <a:gd name="connsiteX131" fmla="*/ 4470908 w 6037771"/>
                  <a:gd name="connsiteY131" fmla="*/ 876673 h 4420072"/>
                  <a:gd name="connsiteX132" fmla="*/ 4489958 w 6037771"/>
                  <a:gd name="connsiteY132" fmla="*/ 857623 h 4420072"/>
                  <a:gd name="connsiteX133" fmla="*/ 4513771 w 6037771"/>
                  <a:gd name="connsiteY133" fmla="*/ 809998 h 4420072"/>
                  <a:gd name="connsiteX134" fmla="*/ 4528058 w 6037771"/>
                  <a:gd name="connsiteY134" fmla="*/ 786185 h 4420072"/>
                  <a:gd name="connsiteX135" fmla="*/ 4542346 w 6037771"/>
                  <a:gd name="connsiteY135" fmla="*/ 695698 h 4420072"/>
                  <a:gd name="connsiteX136" fmla="*/ 4551871 w 6037771"/>
                  <a:gd name="connsiteY136" fmla="*/ 581398 h 4420072"/>
                  <a:gd name="connsiteX137" fmla="*/ 4561396 w 6037771"/>
                  <a:gd name="connsiteY137" fmla="*/ 543298 h 4420072"/>
                  <a:gd name="connsiteX138" fmla="*/ 4566158 w 6037771"/>
                  <a:gd name="connsiteY138" fmla="*/ 500435 h 4420072"/>
                  <a:gd name="connsiteX139" fmla="*/ 4575683 w 6037771"/>
                  <a:gd name="connsiteY139" fmla="*/ 424235 h 4420072"/>
                  <a:gd name="connsiteX140" fmla="*/ 4580446 w 6037771"/>
                  <a:gd name="connsiteY140" fmla="*/ 381373 h 4420072"/>
                  <a:gd name="connsiteX141" fmla="*/ 4594733 w 6037771"/>
                  <a:gd name="connsiteY141" fmla="*/ 271835 h 4420072"/>
                  <a:gd name="connsiteX142" fmla="*/ 4599496 w 6037771"/>
                  <a:gd name="connsiteY142" fmla="*/ 233735 h 4420072"/>
                  <a:gd name="connsiteX143" fmla="*/ 4609021 w 6037771"/>
                  <a:gd name="connsiteY143" fmla="*/ 190873 h 4420072"/>
                  <a:gd name="connsiteX144" fmla="*/ 4613783 w 6037771"/>
                  <a:gd name="connsiteY144" fmla="*/ 152773 h 4420072"/>
                  <a:gd name="connsiteX145" fmla="*/ 4623308 w 6037771"/>
                  <a:gd name="connsiteY145" fmla="*/ 119435 h 4420072"/>
                  <a:gd name="connsiteX146" fmla="*/ 4628071 w 6037771"/>
                  <a:gd name="connsiteY146" fmla="*/ 95623 h 4420072"/>
                  <a:gd name="connsiteX147" fmla="*/ 4637596 w 6037771"/>
                  <a:gd name="connsiteY147" fmla="*/ 76573 h 4420072"/>
                  <a:gd name="connsiteX148" fmla="*/ 4647121 w 6037771"/>
                  <a:gd name="connsiteY148" fmla="*/ 52760 h 4420072"/>
                  <a:gd name="connsiteX149" fmla="*/ 4685221 w 6037771"/>
                  <a:gd name="connsiteY149" fmla="*/ 14660 h 4420072"/>
                  <a:gd name="connsiteX150" fmla="*/ 4704271 w 6037771"/>
                  <a:gd name="connsiteY150" fmla="*/ 9898 h 4420072"/>
                  <a:gd name="connsiteX151" fmla="*/ 4723321 w 6037771"/>
                  <a:gd name="connsiteY151" fmla="*/ 373 h 4420072"/>
                  <a:gd name="connsiteX152" fmla="*/ 4847146 w 6037771"/>
                  <a:gd name="connsiteY152" fmla="*/ 14660 h 4420072"/>
                  <a:gd name="connsiteX153" fmla="*/ 4885246 w 6037771"/>
                  <a:gd name="connsiteY153" fmla="*/ 28948 h 4420072"/>
                  <a:gd name="connsiteX154" fmla="*/ 4932871 w 6037771"/>
                  <a:gd name="connsiteY154" fmla="*/ 52760 h 4420072"/>
                  <a:gd name="connsiteX155" fmla="*/ 4970971 w 6037771"/>
                  <a:gd name="connsiteY155" fmla="*/ 86098 h 4420072"/>
                  <a:gd name="connsiteX156" fmla="*/ 5013833 w 6037771"/>
                  <a:gd name="connsiteY156" fmla="*/ 133723 h 4420072"/>
                  <a:gd name="connsiteX157" fmla="*/ 5061458 w 6037771"/>
                  <a:gd name="connsiteY157" fmla="*/ 200398 h 4420072"/>
                  <a:gd name="connsiteX158" fmla="*/ 5080508 w 6037771"/>
                  <a:gd name="connsiteY158" fmla="*/ 228973 h 4420072"/>
                  <a:gd name="connsiteX159" fmla="*/ 5099558 w 6037771"/>
                  <a:gd name="connsiteY159" fmla="*/ 252785 h 4420072"/>
                  <a:gd name="connsiteX160" fmla="*/ 5113846 w 6037771"/>
                  <a:gd name="connsiteY160" fmla="*/ 276598 h 4420072"/>
                  <a:gd name="connsiteX161" fmla="*/ 5132896 w 6037771"/>
                  <a:gd name="connsiteY161" fmla="*/ 300410 h 4420072"/>
                  <a:gd name="connsiteX162" fmla="*/ 5151946 w 6037771"/>
                  <a:gd name="connsiteY162" fmla="*/ 328985 h 4420072"/>
                  <a:gd name="connsiteX163" fmla="*/ 5170996 w 6037771"/>
                  <a:gd name="connsiteY163" fmla="*/ 362323 h 4420072"/>
                  <a:gd name="connsiteX164" fmla="*/ 5228146 w 6037771"/>
                  <a:gd name="connsiteY164" fmla="*/ 409948 h 4420072"/>
                  <a:gd name="connsiteX165" fmla="*/ 5247196 w 6037771"/>
                  <a:gd name="connsiteY165" fmla="*/ 419473 h 4420072"/>
                  <a:gd name="connsiteX166" fmla="*/ 5275771 w 6037771"/>
                  <a:gd name="connsiteY166" fmla="*/ 428998 h 4420072"/>
                  <a:gd name="connsiteX167" fmla="*/ 5356733 w 6037771"/>
                  <a:gd name="connsiteY167" fmla="*/ 471860 h 4420072"/>
                  <a:gd name="connsiteX168" fmla="*/ 5390071 w 6037771"/>
                  <a:gd name="connsiteY168" fmla="*/ 481385 h 4420072"/>
                  <a:gd name="connsiteX169" fmla="*/ 5404358 w 6037771"/>
                  <a:gd name="connsiteY169" fmla="*/ 486148 h 4420072"/>
                  <a:gd name="connsiteX170" fmla="*/ 5461508 w 6037771"/>
                  <a:gd name="connsiteY170" fmla="*/ 514723 h 4420072"/>
                  <a:gd name="connsiteX171" fmla="*/ 5490083 w 6037771"/>
                  <a:gd name="connsiteY171" fmla="*/ 529010 h 4420072"/>
                  <a:gd name="connsiteX172" fmla="*/ 5537708 w 6037771"/>
                  <a:gd name="connsiteY172" fmla="*/ 548060 h 4420072"/>
                  <a:gd name="connsiteX173" fmla="*/ 5571046 w 6037771"/>
                  <a:gd name="connsiteY173" fmla="*/ 571873 h 4420072"/>
                  <a:gd name="connsiteX174" fmla="*/ 5599621 w 6037771"/>
                  <a:gd name="connsiteY174" fmla="*/ 586160 h 4420072"/>
                  <a:gd name="connsiteX175" fmla="*/ 5623433 w 6037771"/>
                  <a:gd name="connsiteY175" fmla="*/ 605210 h 4420072"/>
                  <a:gd name="connsiteX176" fmla="*/ 5647246 w 6037771"/>
                  <a:gd name="connsiteY176" fmla="*/ 619498 h 4420072"/>
                  <a:gd name="connsiteX177" fmla="*/ 5690108 w 6037771"/>
                  <a:gd name="connsiteY177" fmla="*/ 652835 h 4420072"/>
                  <a:gd name="connsiteX178" fmla="*/ 5718683 w 6037771"/>
                  <a:gd name="connsiteY178" fmla="*/ 671885 h 4420072"/>
                  <a:gd name="connsiteX179" fmla="*/ 5752021 w 6037771"/>
                  <a:gd name="connsiteY179" fmla="*/ 714748 h 4420072"/>
                  <a:gd name="connsiteX180" fmla="*/ 5785358 w 6037771"/>
                  <a:gd name="connsiteY180" fmla="*/ 743323 h 4420072"/>
                  <a:gd name="connsiteX181" fmla="*/ 5813933 w 6037771"/>
                  <a:gd name="connsiteY181" fmla="*/ 786185 h 4420072"/>
                  <a:gd name="connsiteX182" fmla="*/ 5852033 w 6037771"/>
                  <a:gd name="connsiteY182" fmla="*/ 867148 h 4420072"/>
                  <a:gd name="connsiteX183" fmla="*/ 5871083 w 6037771"/>
                  <a:gd name="connsiteY183" fmla="*/ 957635 h 4420072"/>
                  <a:gd name="connsiteX184" fmla="*/ 5885371 w 6037771"/>
                  <a:gd name="connsiteY184" fmla="*/ 1000498 h 4420072"/>
                  <a:gd name="connsiteX185" fmla="*/ 5904421 w 6037771"/>
                  <a:gd name="connsiteY185" fmla="*/ 1081460 h 4420072"/>
                  <a:gd name="connsiteX186" fmla="*/ 5918708 w 6037771"/>
                  <a:gd name="connsiteY186" fmla="*/ 1124323 h 4420072"/>
                  <a:gd name="connsiteX187" fmla="*/ 5928233 w 6037771"/>
                  <a:gd name="connsiteY187" fmla="*/ 1157660 h 4420072"/>
                  <a:gd name="connsiteX188" fmla="*/ 5937758 w 6037771"/>
                  <a:gd name="connsiteY188" fmla="*/ 1181473 h 4420072"/>
                  <a:gd name="connsiteX189" fmla="*/ 5961571 w 6037771"/>
                  <a:gd name="connsiteY189" fmla="*/ 1248148 h 4420072"/>
                  <a:gd name="connsiteX190" fmla="*/ 5980621 w 6037771"/>
                  <a:gd name="connsiteY190" fmla="*/ 1295773 h 4420072"/>
                  <a:gd name="connsiteX191" fmla="*/ 5985383 w 6037771"/>
                  <a:gd name="connsiteY191" fmla="*/ 1329110 h 4420072"/>
                  <a:gd name="connsiteX192" fmla="*/ 5999671 w 6037771"/>
                  <a:gd name="connsiteY192" fmla="*/ 1362448 h 4420072"/>
                  <a:gd name="connsiteX193" fmla="*/ 6013958 w 6037771"/>
                  <a:gd name="connsiteY193" fmla="*/ 1471985 h 4420072"/>
                  <a:gd name="connsiteX194" fmla="*/ 6018721 w 6037771"/>
                  <a:gd name="connsiteY194" fmla="*/ 1505323 h 4420072"/>
                  <a:gd name="connsiteX195" fmla="*/ 6023483 w 6037771"/>
                  <a:gd name="connsiteY195" fmla="*/ 1529135 h 4420072"/>
                  <a:gd name="connsiteX196" fmla="*/ 6028246 w 6037771"/>
                  <a:gd name="connsiteY196" fmla="*/ 1610098 h 4420072"/>
                  <a:gd name="connsiteX197" fmla="*/ 6037771 w 6037771"/>
                  <a:gd name="connsiteY197" fmla="*/ 1705348 h 4420072"/>
                  <a:gd name="connsiteX198" fmla="*/ 6033008 w 6037771"/>
                  <a:gd name="connsiteY198" fmla="*/ 1948235 h 4420072"/>
                  <a:gd name="connsiteX199" fmla="*/ 6009196 w 6037771"/>
                  <a:gd name="connsiteY199" fmla="*/ 2029198 h 4420072"/>
                  <a:gd name="connsiteX200" fmla="*/ 5999671 w 6037771"/>
                  <a:gd name="connsiteY200" fmla="*/ 2053010 h 4420072"/>
                  <a:gd name="connsiteX201" fmla="*/ 5961571 w 6037771"/>
                  <a:gd name="connsiteY201" fmla="*/ 2076823 h 4420072"/>
                  <a:gd name="connsiteX202" fmla="*/ 5852033 w 6037771"/>
                  <a:gd name="connsiteY202" fmla="*/ 2067298 h 4420072"/>
                  <a:gd name="connsiteX203" fmla="*/ 5790121 w 6037771"/>
                  <a:gd name="connsiteY203" fmla="*/ 2048248 h 4420072"/>
                  <a:gd name="connsiteX204" fmla="*/ 5752021 w 6037771"/>
                  <a:gd name="connsiteY204" fmla="*/ 2038723 h 4420072"/>
                  <a:gd name="connsiteX205" fmla="*/ 5728208 w 6037771"/>
                  <a:gd name="connsiteY205" fmla="*/ 2029198 h 4420072"/>
                  <a:gd name="connsiteX206" fmla="*/ 5709158 w 6037771"/>
                  <a:gd name="connsiteY206" fmla="*/ 2024435 h 4420072"/>
                  <a:gd name="connsiteX207" fmla="*/ 5685346 w 6037771"/>
                  <a:gd name="connsiteY207" fmla="*/ 2014910 h 4420072"/>
                  <a:gd name="connsiteX208" fmla="*/ 5652008 w 6037771"/>
                  <a:gd name="connsiteY208" fmla="*/ 2010148 h 4420072"/>
                  <a:gd name="connsiteX209" fmla="*/ 5623433 w 6037771"/>
                  <a:gd name="connsiteY209" fmla="*/ 2000623 h 4420072"/>
                  <a:gd name="connsiteX210" fmla="*/ 5604383 w 6037771"/>
                  <a:gd name="connsiteY210" fmla="*/ 1995860 h 4420072"/>
                  <a:gd name="connsiteX211" fmla="*/ 5580571 w 6037771"/>
                  <a:gd name="connsiteY211" fmla="*/ 1986335 h 4420072"/>
                  <a:gd name="connsiteX212" fmla="*/ 5551996 w 6037771"/>
                  <a:gd name="connsiteY212" fmla="*/ 1976810 h 4420072"/>
                  <a:gd name="connsiteX213" fmla="*/ 5518658 w 6037771"/>
                  <a:gd name="connsiteY213" fmla="*/ 1962523 h 4420072"/>
                  <a:gd name="connsiteX214" fmla="*/ 5513896 w 6037771"/>
                  <a:gd name="connsiteY214" fmla="*/ 1948235 h 4420072"/>
                  <a:gd name="connsiteX215" fmla="*/ 5475796 w 6037771"/>
                  <a:gd name="connsiteY215" fmla="*/ 1924423 h 4420072"/>
                  <a:gd name="connsiteX216" fmla="*/ 5432933 w 6037771"/>
                  <a:gd name="connsiteY216" fmla="*/ 1900610 h 4420072"/>
                  <a:gd name="connsiteX217" fmla="*/ 5366258 w 6037771"/>
                  <a:gd name="connsiteY217" fmla="*/ 1824410 h 4420072"/>
                  <a:gd name="connsiteX218" fmla="*/ 5342446 w 6037771"/>
                  <a:gd name="connsiteY218" fmla="*/ 1805360 h 4420072"/>
                  <a:gd name="connsiteX219" fmla="*/ 5318633 w 6037771"/>
                  <a:gd name="connsiteY219" fmla="*/ 1800598 h 4420072"/>
                  <a:gd name="connsiteX220" fmla="*/ 5247196 w 6037771"/>
                  <a:gd name="connsiteY220" fmla="*/ 1762498 h 4420072"/>
                  <a:gd name="connsiteX221" fmla="*/ 5099558 w 6037771"/>
                  <a:gd name="connsiteY221" fmla="*/ 1719635 h 4420072"/>
                  <a:gd name="connsiteX222" fmla="*/ 5070983 w 6037771"/>
                  <a:gd name="connsiteY222" fmla="*/ 1714873 h 4420072"/>
                  <a:gd name="connsiteX223" fmla="*/ 5047171 w 6037771"/>
                  <a:gd name="connsiteY223" fmla="*/ 1710110 h 4420072"/>
                  <a:gd name="connsiteX224" fmla="*/ 4828096 w 6037771"/>
                  <a:gd name="connsiteY224" fmla="*/ 1700585 h 4420072"/>
                  <a:gd name="connsiteX225" fmla="*/ 4718558 w 6037771"/>
                  <a:gd name="connsiteY225" fmla="*/ 1714873 h 4420072"/>
                  <a:gd name="connsiteX226" fmla="*/ 4670933 w 6037771"/>
                  <a:gd name="connsiteY226" fmla="*/ 1743448 h 4420072"/>
                  <a:gd name="connsiteX227" fmla="*/ 4656646 w 6037771"/>
                  <a:gd name="connsiteY227" fmla="*/ 1748210 h 4420072"/>
                  <a:gd name="connsiteX228" fmla="*/ 4613783 w 6037771"/>
                  <a:gd name="connsiteY228" fmla="*/ 1800598 h 4420072"/>
                  <a:gd name="connsiteX229" fmla="*/ 4589971 w 6037771"/>
                  <a:gd name="connsiteY229" fmla="*/ 1833935 h 4420072"/>
                  <a:gd name="connsiteX230" fmla="*/ 4566158 w 6037771"/>
                  <a:gd name="connsiteY230" fmla="*/ 1857748 h 4420072"/>
                  <a:gd name="connsiteX231" fmla="*/ 4547108 w 6037771"/>
                  <a:gd name="connsiteY231" fmla="*/ 1881560 h 4420072"/>
                  <a:gd name="connsiteX232" fmla="*/ 4504246 w 6037771"/>
                  <a:gd name="connsiteY232" fmla="*/ 1924423 h 4420072"/>
                  <a:gd name="connsiteX233" fmla="*/ 4447096 w 6037771"/>
                  <a:gd name="connsiteY233" fmla="*/ 1972048 h 4420072"/>
                  <a:gd name="connsiteX234" fmla="*/ 4428046 w 6037771"/>
                  <a:gd name="connsiteY234" fmla="*/ 1981573 h 4420072"/>
                  <a:gd name="connsiteX235" fmla="*/ 4370896 w 6037771"/>
                  <a:gd name="connsiteY235" fmla="*/ 2014910 h 4420072"/>
                  <a:gd name="connsiteX236" fmla="*/ 4356608 w 6037771"/>
                  <a:gd name="connsiteY236" fmla="*/ 2019673 h 4420072"/>
                  <a:gd name="connsiteX237" fmla="*/ 4342321 w 6037771"/>
                  <a:gd name="connsiteY237" fmla="*/ 2029198 h 4420072"/>
                  <a:gd name="connsiteX238" fmla="*/ 4266121 w 6037771"/>
                  <a:gd name="connsiteY238" fmla="*/ 2038723 h 4420072"/>
                  <a:gd name="connsiteX239" fmla="*/ 4208971 w 6037771"/>
                  <a:gd name="connsiteY239" fmla="*/ 2048248 h 4420072"/>
                  <a:gd name="connsiteX240" fmla="*/ 4180396 w 6037771"/>
                  <a:gd name="connsiteY240" fmla="*/ 2053010 h 4420072"/>
                  <a:gd name="connsiteX241" fmla="*/ 4166108 w 6037771"/>
                  <a:gd name="connsiteY241" fmla="*/ 2057773 h 4420072"/>
                  <a:gd name="connsiteX242" fmla="*/ 4147058 w 6037771"/>
                  <a:gd name="connsiteY242" fmla="*/ 2062535 h 4420072"/>
                  <a:gd name="connsiteX243" fmla="*/ 4123246 w 6037771"/>
                  <a:gd name="connsiteY243" fmla="*/ 2072060 h 4420072"/>
                  <a:gd name="connsiteX244" fmla="*/ 4075621 w 6037771"/>
                  <a:gd name="connsiteY244" fmla="*/ 2081585 h 4420072"/>
                  <a:gd name="connsiteX245" fmla="*/ 4051808 w 6037771"/>
                  <a:gd name="connsiteY245" fmla="*/ 2091110 h 4420072"/>
                  <a:gd name="connsiteX246" fmla="*/ 3999421 w 6037771"/>
                  <a:gd name="connsiteY246" fmla="*/ 2105398 h 4420072"/>
                  <a:gd name="connsiteX247" fmla="*/ 3975608 w 6037771"/>
                  <a:gd name="connsiteY247" fmla="*/ 2114923 h 4420072"/>
                  <a:gd name="connsiteX248" fmla="*/ 3956558 w 6037771"/>
                  <a:gd name="connsiteY248" fmla="*/ 2129210 h 4420072"/>
                  <a:gd name="connsiteX249" fmla="*/ 3923221 w 6037771"/>
                  <a:gd name="connsiteY249" fmla="*/ 2138735 h 4420072"/>
                  <a:gd name="connsiteX250" fmla="*/ 3899408 w 6037771"/>
                  <a:gd name="connsiteY250" fmla="*/ 2153023 h 4420072"/>
                  <a:gd name="connsiteX251" fmla="*/ 3856546 w 6037771"/>
                  <a:gd name="connsiteY251" fmla="*/ 2181598 h 4420072"/>
                  <a:gd name="connsiteX252" fmla="*/ 3818446 w 6037771"/>
                  <a:gd name="connsiteY252" fmla="*/ 2200648 h 4420072"/>
                  <a:gd name="connsiteX253" fmla="*/ 3804158 w 6037771"/>
                  <a:gd name="connsiteY253" fmla="*/ 2214935 h 4420072"/>
                  <a:gd name="connsiteX254" fmla="*/ 3794633 w 6037771"/>
                  <a:gd name="connsiteY254" fmla="*/ 2229223 h 4420072"/>
                  <a:gd name="connsiteX255" fmla="*/ 3766058 w 6037771"/>
                  <a:gd name="connsiteY255" fmla="*/ 2248273 h 4420072"/>
                  <a:gd name="connsiteX256" fmla="*/ 3742246 w 6037771"/>
                  <a:gd name="connsiteY256" fmla="*/ 2267323 h 4420072"/>
                  <a:gd name="connsiteX257" fmla="*/ 3713671 w 6037771"/>
                  <a:gd name="connsiteY257" fmla="*/ 2276848 h 4420072"/>
                  <a:gd name="connsiteX258" fmla="*/ 3646996 w 6037771"/>
                  <a:gd name="connsiteY258" fmla="*/ 2305423 h 4420072"/>
                  <a:gd name="connsiteX259" fmla="*/ 3623183 w 6037771"/>
                  <a:gd name="connsiteY259" fmla="*/ 2314948 h 4420072"/>
                  <a:gd name="connsiteX260" fmla="*/ 3599371 w 6037771"/>
                  <a:gd name="connsiteY260" fmla="*/ 2329235 h 4420072"/>
                  <a:gd name="connsiteX261" fmla="*/ 3580321 w 6037771"/>
                  <a:gd name="connsiteY261" fmla="*/ 2333998 h 4420072"/>
                  <a:gd name="connsiteX262" fmla="*/ 3527933 w 6037771"/>
                  <a:gd name="connsiteY262" fmla="*/ 2357810 h 4420072"/>
                  <a:gd name="connsiteX263" fmla="*/ 3508883 w 6037771"/>
                  <a:gd name="connsiteY263" fmla="*/ 2372098 h 4420072"/>
                  <a:gd name="connsiteX264" fmla="*/ 3489833 w 6037771"/>
                  <a:gd name="connsiteY264" fmla="*/ 2381623 h 4420072"/>
                  <a:gd name="connsiteX265" fmla="*/ 3475546 w 6037771"/>
                  <a:gd name="connsiteY265" fmla="*/ 2391148 h 4420072"/>
                  <a:gd name="connsiteX266" fmla="*/ 3456496 w 6037771"/>
                  <a:gd name="connsiteY266" fmla="*/ 2395910 h 4420072"/>
                  <a:gd name="connsiteX267" fmla="*/ 3442208 w 6037771"/>
                  <a:gd name="connsiteY267" fmla="*/ 2410198 h 4420072"/>
                  <a:gd name="connsiteX268" fmla="*/ 3399346 w 6037771"/>
                  <a:gd name="connsiteY268" fmla="*/ 2429248 h 4420072"/>
                  <a:gd name="connsiteX269" fmla="*/ 3366008 w 6037771"/>
                  <a:gd name="connsiteY269" fmla="*/ 2448298 h 4420072"/>
                  <a:gd name="connsiteX270" fmla="*/ 3294571 w 6037771"/>
                  <a:gd name="connsiteY270" fmla="*/ 2481635 h 4420072"/>
                  <a:gd name="connsiteX271" fmla="*/ 3246946 w 6037771"/>
                  <a:gd name="connsiteY271" fmla="*/ 2495923 h 4420072"/>
                  <a:gd name="connsiteX272" fmla="*/ 3218371 w 6037771"/>
                  <a:gd name="connsiteY272" fmla="*/ 2510210 h 4420072"/>
                  <a:gd name="connsiteX273" fmla="*/ 3185033 w 6037771"/>
                  <a:gd name="connsiteY273" fmla="*/ 2524498 h 4420072"/>
                  <a:gd name="connsiteX274" fmla="*/ 3156458 w 6037771"/>
                  <a:gd name="connsiteY274" fmla="*/ 2538785 h 4420072"/>
                  <a:gd name="connsiteX275" fmla="*/ 3123121 w 6037771"/>
                  <a:gd name="connsiteY275" fmla="*/ 2553073 h 4420072"/>
                  <a:gd name="connsiteX276" fmla="*/ 3089783 w 6037771"/>
                  <a:gd name="connsiteY276" fmla="*/ 2581648 h 4420072"/>
                  <a:gd name="connsiteX277" fmla="*/ 3070733 w 6037771"/>
                  <a:gd name="connsiteY277" fmla="*/ 2591173 h 4420072"/>
                  <a:gd name="connsiteX278" fmla="*/ 3051683 w 6037771"/>
                  <a:gd name="connsiteY278" fmla="*/ 2605460 h 4420072"/>
                  <a:gd name="connsiteX279" fmla="*/ 3032633 w 6037771"/>
                  <a:gd name="connsiteY279" fmla="*/ 2614985 h 4420072"/>
                  <a:gd name="connsiteX280" fmla="*/ 3013583 w 6037771"/>
                  <a:gd name="connsiteY280" fmla="*/ 2634035 h 4420072"/>
                  <a:gd name="connsiteX281" fmla="*/ 2985008 w 6037771"/>
                  <a:gd name="connsiteY281" fmla="*/ 2653085 h 4420072"/>
                  <a:gd name="connsiteX282" fmla="*/ 2956433 w 6037771"/>
                  <a:gd name="connsiteY282" fmla="*/ 2681660 h 4420072"/>
                  <a:gd name="connsiteX283" fmla="*/ 2870708 w 6037771"/>
                  <a:gd name="connsiteY283" fmla="*/ 2743573 h 4420072"/>
                  <a:gd name="connsiteX284" fmla="*/ 2856421 w 6037771"/>
                  <a:gd name="connsiteY284" fmla="*/ 2762623 h 4420072"/>
                  <a:gd name="connsiteX285" fmla="*/ 2818321 w 6037771"/>
                  <a:gd name="connsiteY285" fmla="*/ 2786435 h 4420072"/>
                  <a:gd name="connsiteX286" fmla="*/ 2799271 w 6037771"/>
                  <a:gd name="connsiteY286" fmla="*/ 2800723 h 4420072"/>
                  <a:gd name="connsiteX287" fmla="*/ 2746883 w 6037771"/>
                  <a:gd name="connsiteY287" fmla="*/ 2843585 h 4420072"/>
                  <a:gd name="connsiteX288" fmla="*/ 2723071 w 6037771"/>
                  <a:gd name="connsiteY288" fmla="*/ 2853110 h 4420072"/>
                  <a:gd name="connsiteX289" fmla="*/ 2656396 w 6037771"/>
                  <a:gd name="connsiteY289" fmla="*/ 2900735 h 4420072"/>
                  <a:gd name="connsiteX290" fmla="*/ 2632583 w 6037771"/>
                  <a:gd name="connsiteY290" fmla="*/ 2905498 h 4420072"/>
                  <a:gd name="connsiteX291" fmla="*/ 2580196 w 6037771"/>
                  <a:gd name="connsiteY291" fmla="*/ 2924548 h 4420072"/>
                  <a:gd name="connsiteX292" fmla="*/ 2518283 w 6037771"/>
                  <a:gd name="connsiteY292" fmla="*/ 2934073 h 4420072"/>
                  <a:gd name="connsiteX293" fmla="*/ 2408746 w 6037771"/>
                  <a:gd name="connsiteY293" fmla="*/ 2943598 h 4420072"/>
                  <a:gd name="connsiteX294" fmla="*/ 2303971 w 6037771"/>
                  <a:gd name="connsiteY294" fmla="*/ 2967410 h 4420072"/>
                  <a:gd name="connsiteX295" fmla="*/ 2246821 w 6037771"/>
                  <a:gd name="connsiteY295" fmla="*/ 2986460 h 4420072"/>
                  <a:gd name="connsiteX296" fmla="*/ 2203958 w 6037771"/>
                  <a:gd name="connsiteY296" fmla="*/ 2995985 h 4420072"/>
                  <a:gd name="connsiteX297" fmla="*/ 2146808 w 6037771"/>
                  <a:gd name="connsiteY297" fmla="*/ 3005510 h 4420072"/>
                  <a:gd name="connsiteX298" fmla="*/ 2118233 w 6037771"/>
                  <a:gd name="connsiteY298" fmla="*/ 3015035 h 4420072"/>
                  <a:gd name="connsiteX299" fmla="*/ 2070608 w 6037771"/>
                  <a:gd name="connsiteY299" fmla="*/ 3024560 h 4420072"/>
                  <a:gd name="connsiteX300" fmla="*/ 2046796 w 6037771"/>
                  <a:gd name="connsiteY300" fmla="*/ 3034085 h 4420072"/>
                  <a:gd name="connsiteX301" fmla="*/ 2027746 w 6037771"/>
                  <a:gd name="connsiteY301" fmla="*/ 3048373 h 4420072"/>
                  <a:gd name="connsiteX302" fmla="*/ 1989646 w 6037771"/>
                  <a:gd name="connsiteY302" fmla="*/ 3057898 h 4420072"/>
                  <a:gd name="connsiteX303" fmla="*/ 1922971 w 6037771"/>
                  <a:gd name="connsiteY303" fmla="*/ 3076948 h 4420072"/>
                  <a:gd name="connsiteX304" fmla="*/ 1894396 w 6037771"/>
                  <a:gd name="connsiteY304" fmla="*/ 3081710 h 4420072"/>
                  <a:gd name="connsiteX305" fmla="*/ 1846771 w 6037771"/>
                  <a:gd name="connsiteY305" fmla="*/ 3095998 h 4420072"/>
                  <a:gd name="connsiteX306" fmla="*/ 1808671 w 6037771"/>
                  <a:gd name="connsiteY306" fmla="*/ 3105523 h 4420072"/>
                  <a:gd name="connsiteX307" fmla="*/ 1765808 w 6037771"/>
                  <a:gd name="connsiteY307" fmla="*/ 3124573 h 4420072"/>
                  <a:gd name="connsiteX308" fmla="*/ 1746758 w 6037771"/>
                  <a:gd name="connsiteY308" fmla="*/ 3134098 h 4420072"/>
                  <a:gd name="connsiteX309" fmla="*/ 1718183 w 6037771"/>
                  <a:gd name="connsiteY309" fmla="*/ 3143623 h 4420072"/>
                  <a:gd name="connsiteX310" fmla="*/ 1680083 w 6037771"/>
                  <a:gd name="connsiteY310" fmla="*/ 3153148 h 4420072"/>
                  <a:gd name="connsiteX311" fmla="*/ 1599121 w 6037771"/>
                  <a:gd name="connsiteY311" fmla="*/ 3181723 h 4420072"/>
                  <a:gd name="connsiteX312" fmla="*/ 1503871 w 6037771"/>
                  <a:gd name="connsiteY312" fmla="*/ 3229348 h 4420072"/>
                  <a:gd name="connsiteX313" fmla="*/ 1484821 w 6037771"/>
                  <a:gd name="connsiteY313" fmla="*/ 3238873 h 4420072"/>
                  <a:gd name="connsiteX314" fmla="*/ 1465771 w 6037771"/>
                  <a:gd name="connsiteY314" fmla="*/ 3248398 h 4420072"/>
                  <a:gd name="connsiteX315" fmla="*/ 1403858 w 6037771"/>
                  <a:gd name="connsiteY315" fmla="*/ 3276973 h 4420072"/>
                  <a:gd name="connsiteX316" fmla="*/ 1384808 w 6037771"/>
                  <a:gd name="connsiteY316" fmla="*/ 3286498 h 4420072"/>
                  <a:gd name="connsiteX317" fmla="*/ 1341946 w 6037771"/>
                  <a:gd name="connsiteY317" fmla="*/ 3315073 h 4420072"/>
                  <a:gd name="connsiteX318" fmla="*/ 1318133 w 6037771"/>
                  <a:gd name="connsiteY318" fmla="*/ 3319835 h 4420072"/>
                  <a:gd name="connsiteX319" fmla="*/ 1299083 w 6037771"/>
                  <a:gd name="connsiteY319" fmla="*/ 3334123 h 4420072"/>
                  <a:gd name="connsiteX320" fmla="*/ 1213358 w 6037771"/>
                  <a:gd name="connsiteY320" fmla="*/ 3367460 h 4420072"/>
                  <a:gd name="connsiteX321" fmla="*/ 1189546 w 6037771"/>
                  <a:gd name="connsiteY321" fmla="*/ 3372223 h 4420072"/>
                  <a:gd name="connsiteX322" fmla="*/ 1175258 w 6037771"/>
                  <a:gd name="connsiteY322" fmla="*/ 3376985 h 4420072"/>
                  <a:gd name="connsiteX323" fmla="*/ 1137158 w 6037771"/>
                  <a:gd name="connsiteY323" fmla="*/ 3386510 h 4420072"/>
                  <a:gd name="connsiteX324" fmla="*/ 1118108 w 6037771"/>
                  <a:gd name="connsiteY324" fmla="*/ 3391273 h 4420072"/>
                  <a:gd name="connsiteX325" fmla="*/ 1065721 w 6037771"/>
                  <a:gd name="connsiteY325" fmla="*/ 3400798 h 4420072"/>
                  <a:gd name="connsiteX326" fmla="*/ 1034765 w 6037771"/>
                  <a:gd name="connsiteY326" fmla="*/ 3412705 h 4420072"/>
                  <a:gd name="connsiteX327" fmla="*/ 963328 w 6037771"/>
                  <a:gd name="connsiteY327" fmla="*/ 3476999 h 4420072"/>
                  <a:gd name="connsiteX328" fmla="*/ 965708 w 6037771"/>
                  <a:gd name="connsiteY328" fmla="*/ 3729411 h 4420072"/>
                  <a:gd name="connsiteX329" fmla="*/ 765684 w 6037771"/>
                  <a:gd name="connsiteY329" fmla="*/ 3948485 h 4420072"/>
                  <a:gd name="connsiteX330" fmla="*/ 546608 w 6037771"/>
                  <a:gd name="connsiteY330" fmla="*/ 4086598 h 4420072"/>
                  <a:gd name="connsiteX331" fmla="*/ 501364 w 6037771"/>
                  <a:gd name="connsiteY331" fmla="*/ 4405684 h 4420072"/>
                  <a:gd name="connsiteX332" fmla="*/ 187040 w 6037771"/>
                  <a:gd name="connsiteY332" fmla="*/ 4412829 h 4420072"/>
                  <a:gd name="connsiteX333" fmla="*/ 1302 w 6037771"/>
                  <a:gd name="connsiteY333" fmla="*/ 4310437 h 4420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</a:cxnLst>
                <a:rect l="l" t="t" r="r" b="b"/>
                <a:pathLst>
                  <a:path w="6037771" h="4420072">
                    <a:moveTo>
                      <a:pt x="1302" y="4310437"/>
                    </a:moveTo>
                    <a:cubicBezTo>
                      <a:pt x="-12985" y="4273924"/>
                      <a:pt x="94567" y="4073104"/>
                      <a:pt x="113220" y="3986585"/>
                    </a:cubicBezTo>
                    <a:cubicBezTo>
                      <a:pt x="131873" y="3900066"/>
                      <a:pt x="131756" y="3819125"/>
                      <a:pt x="113221" y="3791323"/>
                    </a:cubicBezTo>
                    <a:cubicBezTo>
                      <a:pt x="111633" y="3767510"/>
                      <a:pt x="110956" y="3743619"/>
                      <a:pt x="108458" y="3719885"/>
                    </a:cubicBezTo>
                    <a:cubicBezTo>
                      <a:pt x="107773" y="3713376"/>
                      <a:pt x="103696" y="3707380"/>
                      <a:pt x="103696" y="3700835"/>
                    </a:cubicBezTo>
                    <a:cubicBezTo>
                      <a:pt x="103696" y="3665874"/>
                      <a:pt x="106132" y="3630944"/>
                      <a:pt x="108458" y="3596060"/>
                    </a:cubicBezTo>
                    <a:cubicBezTo>
                      <a:pt x="109215" y="3584700"/>
                      <a:pt x="110989" y="3557661"/>
                      <a:pt x="117983" y="3543673"/>
                    </a:cubicBezTo>
                    <a:cubicBezTo>
                      <a:pt x="157316" y="3465006"/>
                      <a:pt x="123183" y="3534794"/>
                      <a:pt x="184658" y="3457948"/>
                    </a:cubicBezTo>
                    <a:cubicBezTo>
                      <a:pt x="191008" y="3450010"/>
                      <a:pt x="196058" y="3440829"/>
                      <a:pt x="203708" y="3434135"/>
                    </a:cubicBezTo>
                    <a:cubicBezTo>
                      <a:pt x="209051" y="3429460"/>
                      <a:pt x="216981" y="3428736"/>
                      <a:pt x="222758" y="3424610"/>
                    </a:cubicBezTo>
                    <a:cubicBezTo>
                      <a:pt x="228239" y="3420695"/>
                      <a:pt x="231730" y="3414458"/>
                      <a:pt x="237046" y="3410323"/>
                    </a:cubicBezTo>
                    <a:cubicBezTo>
                      <a:pt x="246082" y="3403295"/>
                      <a:pt x="256882" y="3398668"/>
                      <a:pt x="265621" y="3391273"/>
                    </a:cubicBezTo>
                    <a:cubicBezTo>
                      <a:pt x="330445" y="3336421"/>
                      <a:pt x="268960" y="3378052"/>
                      <a:pt x="327533" y="3334123"/>
                    </a:cubicBezTo>
                    <a:cubicBezTo>
                      <a:pt x="336691" y="3327254"/>
                      <a:pt x="346292" y="3320963"/>
                      <a:pt x="356108" y="3315073"/>
                    </a:cubicBezTo>
                    <a:cubicBezTo>
                      <a:pt x="376988" y="3302545"/>
                      <a:pt x="424427" y="3286652"/>
                      <a:pt x="437071" y="3281735"/>
                    </a:cubicBezTo>
                    <a:cubicBezTo>
                      <a:pt x="516874" y="3250700"/>
                      <a:pt x="412212" y="3291707"/>
                      <a:pt x="479933" y="3262685"/>
                    </a:cubicBezTo>
                    <a:cubicBezTo>
                      <a:pt x="492743" y="3257195"/>
                      <a:pt x="504063" y="3255954"/>
                      <a:pt x="518033" y="3253160"/>
                    </a:cubicBezTo>
                    <a:cubicBezTo>
                      <a:pt x="527558" y="3248398"/>
                      <a:pt x="536913" y="3243280"/>
                      <a:pt x="546608" y="3238873"/>
                    </a:cubicBezTo>
                    <a:cubicBezTo>
                      <a:pt x="554391" y="3235335"/>
                      <a:pt x="562416" y="3232350"/>
                      <a:pt x="570421" y="3229348"/>
                    </a:cubicBezTo>
                    <a:cubicBezTo>
                      <a:pt x="575121" y="3227585"/>
                      <a:pt x="580218" y="3226830"/>
                      <a:pt x="584708" y="3224585"/>
                    </a:cubicBezTo>
                    <a:cubicBezTo>
                      <a:pt x="589828" y="3222025"/>
                      <a:pt x="593735" y="3217315"/>
                      <a:pt x="598996" y="3215060"/>
                    </a:cubicBezTo>
                    <a:cubicBezTo>
                      <a:pt x="605012" y="3212482"/>
                      <a:pt x="611836" y="3212368"/>
                      <a:pt x="618046" y="3210298"/>
                    </a:cubicBezTo>
                    <a:cubicBezTo>
                      <a:pt x="626156" y="3207595"/>
                      <a:pt x="634123" y="3204413"/>
                      <a:pt x="641858" y="3200773"/>
                    </a:cubicBezTo>
                    <a:cubicBezTo>
                      <a:pt x="661129" y="3191704"/>
                      <a:pt x="679958" y="3181723"/>
                      <a:pt x="699008" y="3172198"/>
                    </a:cubicBezTo>
                    <a:cubicBezTo>
                      <a:pt x="708533" y="3167435"/>
                      <a:pt x="717480" y="3161278"/>
                      <a:pt x="727583" y="3157910"/>
                    </a:cubicBezTo>
                    <a:cubicBezTo>
                      <a:pt x="764268" y="3145682"/>
                      <a:pt x="746836" y="3152114"/>
                      <a:pt x="779971" y="3138860"/>
                    </a:cubicBezTo>
                    <a:cubicBezTo>
                      <a:pt x="797433" y="3124573"/>
                      <a:pt x="812178" y="3106088"/>
                      <a:pt x="832358" y="3095998"/>
                    </a:cubicBezTo>
                    <a:cubicBezTo>
                      <a:pt x="859495" y="3082429"/>
                      <a:pt x="875724" y="3076444"/>
                      <a:pt x="899033" y="3053135"/>
                    </a:cubicBezTo>
                    <a:cubicBezTo>
                      <a:pt x="905383" y="3046785"/>
                      <a:pt x="911265" y="3039929"/>
                      <a:pt x="918083" y="3034085"/>
                    </a:cubicBezTo>
                    <a:cubicBezTo>
                      <a:pt x="941827" y="3013733"/>
                      <a:pt x="923791" y="3036951"/>
                      <a:pt x="946658" y="3010273"/>
                    </a:cubicBezTo>
                    <a:cubicBezTo>
                      <a:pt x="951824" y="3004246"/>
                      <a:pt x="955013" y="2996496"/>
                      <a:pt x="960946" y="2991223"/>
                    </a:cubicBezTo>
                    <a:cubicBezTo>
                      <a:pt x="969502" y="2983618"/>
                      <a:pt x="981050" y="2979874"/>
                      <a:pt x="989521" y="2972173"/>
                    </a:cubicBezTo>
                    <a:cubicBezTo>
                      <a:pt x="1006176" y="2957032"/>
                      <a:pt x="1008012" y="2942243"/>
                      <a:pt x="1027621" y="2934073"/>
                    </a:cubicBezTo>
                    <a:cubicBezTo>
                      <a:pt x="1041523" y="2928280"/>
                      <a:pt x="1057013" y="2926520"/>
                      <a:pt x="1070483" y="2919785"/>
                    </a:cubicBezTo>
                    <a:cubicBezTo>
                      <a:pt x="1076833" y="2916610"/>
                      <a:pt x="1082798" y="2912505"/>
                      <a:pt x="1089533" y="2910260"/>
                    </a:cubicBezTo>
                    <a:cubicBezTo>
                      <a:pt x="1119844" y="2900156"/>
                      <a:pt x="1134398" y="2899889"/>
                      <a:pt x="1165733" y="2895973"/>
                    </a:cubicBezTo>
                    <a:cubicBezTo>
                      <a:pt x="1217779" y="2882961"/>
                      <a:pt x="1190822" y="2887894"/>
                      <a:pt x="1246696" y="2881685"/>
                    </a:cubicBezTo>
                    <a:cubicBezTo>
                      <a:pt x="1258954" y="2878183"/>
                      <a:pt x="1286839" y="2872431"/>
                      <a:pt x="1299083" y="2862635"/>
                    </a:cubicBezTo>
                    <a:cubicBezTo>
                      <a:pt x="1309602" y="2854220"/>
                      <a:pt x="1318133" y="2843585"/>
                      <a:pt x="1327658" y="2834060"/>
                    </a:cubicBezTo>
                    <a:cubicBezTo>
                      <a:pt x="1334008" y="2827710"/>
                      <a:pt x="1342088" y="2822710"/>
                      <a:pt x="1346708" y="2815010"/>
                    </a:cubicBezTo>
                    <a:cubicBezTo>
                      <a:pt x="1357744" y="2796617"/>
                      <a:pt x="1364528" y="2782903"/>
                      <a:pt x="1380046" y="2767385"/>
                    </a:cubicBezTo>
                    <a:cubicBezTo>
                      <a:pt x="1385659" y="2761772"/>
                      <a:pt x="1392746" y="2757860"/>
                      <a:pt x="1399096" y="2753098"/>
                    </a:cubicBezTo>
                    <a:cubicBezTo>
                      <a:pt x="1407031" y="2729290"/>
                      <a:pt x="1399797" y="2745972"/>
                      <a:pt x="1418146" y="2719760"/>
                    </a:cubicBezTo>
                    <a:cubicBezTo>
                      <a:pt x="1424711" y="2710382"/>
                      <a:pt x="1430045" y="2700124"/>
                      <a:pt x="1437196" y="2691185"/>
                    </a:cubicBezTo>
                    <a:cubicBezTo>
                      <a:pt x="1442806" y="2684173"/>
                      <a:pt x="1450402" y="2678953"/>
                      <a:pt x="1456246" y="2672135"/>
                    </a:cubicBezTo>
                    <a:cubicBezTo>
                      <a:pt x="1459971" y="2667789"/>
                      <a:pt x="1462107" y="2662245"/>
                      <a:pt x="1465771" y="2657848"/>
                    </a:cubicBezTo>
                    <a:cubicBezTo>
                      <a:pt x="1470083" y="2652674"/>
                      <a:pt x="1475675" y="2648674"/>
                      <a:pt x="1480058" y="2643560"/>
                    </a:cubicBezTo>
                    <a:cubicBezTo>
                      <a:pt x="1485224" y="2637533"/>
                      <a:pt x="1487742" y="2628913"/>
                      <a:pt x="1494346" y="2624510"/>
                    </a:cubicBezTo>
                    <a:cubicBezTo>
                      <a:pt x="1600363" y="2553833"/>
                      <a:pt x="1515176" y="2619210"/>
                      <a:pt x="1575308" y="2586410"/>
                    </a:cubicBezTo>
                    <a:cubicBezTo>
                      <a:pt x="1599674" y="2573119"/>
                      <a:pt x="1599918" y="2566465"/>
                      <a:pt x="1622933" y="2557835"/>
                    </a:cubicBezTo>
                    <a:cubicBezTo>
                      <a:pt x="1635148" y="2553254"/>
                      <a:pt x="1644751" y="2554070"/>
                      <a:pt x="1656271" y="2548310"/>
                    </a:cubicBezTo>
                    <a:cubicBezTo>
                      <a:pt x="1661390" y="2545750"/>
                      <a:pt x="1664986" y="2540096"/>
                      <a:pt x="1670558" y="2538785"/>
                    </a:cubicBezTo>
                    <a:cubicBezTo>
                      <a:pt x="1692412" y="2533643"/>
                      <a:pt x="1712627" y="2539579"/>
                      <a:pt x="1737233" y="2529260"/>
                    </a:cubicBezTo>
                    <a:cubicBezTo>
                      <a:pt x="1761839" y="2518941"/>
                      <a:pt x="1801527" y="2487192"/>
                      <a:pt x="1818196" y="2476873"/>
                    </a:cubicBezTo>
                    <a:cubicBezTo>
                      <a:pt x="1834865" y="2466554"/>
                      <a:pt x="1830896" y="2470523"/>
                      <a:pt x="1837246" y="2467348"/>
                    </a:cubicBezTo>
                    <a:cubicBezTo>
                      <a:pt x="1847205" y="2437468"/>
                      <a:pt x="1833744" y="2468819"/>
                      <a:pt x="1861058" y="2438773"/>
                    </a:cubicBezTo>
                    <a:cubicBezTo>
                      <a:pt x="1871737" y="2427027"/>
                      <a:pt x="1879013" y="2412473"/>
                      <a:pt x="1889633" y="2400673"/>
                    </a:cubicBezTo>
                    <a:cubicBezTo>
                      <a:pt x="1900886" y="2388170"/>
                      <a:pt x="1955339" y="2327095"/>
                      <a:pt x="1984883" y="2319710"/>
                    </a:cubicBezTo>
                    <a:lnTo>
                      <a:pt x="2003933" y="2314948"/>
                    </a:lnTo>
                    <a:cubicBezTo>
                      <a:pt x="2010283" y="2311773"/>
                      <a:pt x="2016819" y="2308945"/>
                      <a:pt x="2022983" y="2305423"/>
                    </a:cubicBezTo>
                    <a:cubicBezTo>
                      <a:pt x="2027953" y="2302583"/>
                      <a:pt x="2031956" y="2298024"/>
                      <a:pt x="2037271" y="2295898"/>
                    </a:cubicBezTo>
                    <a:cubicBezTo>
                      <a:pt x="2048001" y="2291606"/>
                      <a:pt x="2059644" y="2290028"/>
                      <a:pt x="2070608" y="2286373"/>
                    </a:cubicBezTo>
                    <a:cubicBezTo>
                      <a:pt x="2078718" y="2283670"/>
                      <a:pt x="2086416" y="2279850"/>
                      <a:pt x="2094421" y="2276848"/>
                    </a:cubicBezTo>
                    <a:cubicBezTo>
                      <a:pt x="2099121" y="2275085"/>
                      <a:pt x="2104008" y="2273848"/>
                      <a:pt x="2108708" y="2272085"/>
                    </a:cubicBezTo>
                    <a:cubicBezTo>
                      <a:pt x="2116713" y="2269083"/>
                      <a:pt x="2124088" y="2263965"/>
                      <a:pt x="2132521" y="2262560"/>
                    </a:cubicBezTo>
                    <a:cubicBezTo>
                      <a:pt x="2152938" y="2259157"/>
                      <a:pt x="2173837" y="2259858"/>
                      <a:pt x="2194433" y="2257798"/>
                    </a:cubicBezTo>
                    <a:cubicBezTo>
                      <a:pt x="2222869" y="2254954"/>
                      <a:pt x="2223517" y="2254098"/>
                      <a:pt x="2246821" y="2248273"/>
                    </a:cubicBezTo>
                    <a:cubicBezTo>
                      <a:pt x="2254758" y="2243510"/>
                      <a:pt x="2262174" y="2237744"/>
                      <a:pt x="2270633" y="2233985"/>
                    </a:cubicBezTo>
                    <a:cubicBezTo>
                      <a:pt x="2276614" y="2231327"/>
                      <a:pt x="2283293" y="2230643"/>
                      <a:pt x="2289683" y="2229223"/>
                    </a:cubicBezTo>
                    <a:cubicBezTo>
                      <a:pt x="2324162" y="2221561"/>
                      <a:pt x="2302255" y="2228207"/>
                      <a:pt x="2327783" y="2219698"/>
                    </a:cubicBezTo>
                    <a:cubicBezTo>
                      <a:pt x="2354927" y="2192554"/>
                      <a:pt x="2327541" y="2215039"/>
                      <a:pt x="2361121" y="2200648"/>
                    </a:cubicBezTo>
                    <a:cubicBezTo>
                      <a:pt x="2366382" y="2198393"/>
                      <a:pt x="2370125" y="2193324"/>
                      <a:pt x="2375408" y="2191123"/>
                    </a:cubicBezTo>
                    <a:cubicBezTo>
                      <a:pt x="2389310" y="2185330"/>
                      <a:pt x="2418271" y="2176835"/>
                      <a:pt x="2418271" y="2176835"/>
                    </a:cubicBezTo>
                    <a:cubicBezTo>
                      <a:pt x="2421446" y="2170485"/>
                      <a:pt x="2422156" y="2162098"/>
                      <a:pt x="2427796" y="2157785"/>
                    </a:cubicBezTo>
                    <a:cubicBezTo>
                      <a:pt x="2481901" y="2116411"/>
                      <a:pt x="2484544" y="2124671"/>
                      <a:pt x="2527808" y="2100635"/>
                    </a:cubicBezTo>
                    <a:cubicBezTo>
                      <a:pt x="2547087" y="2089925"/>
                      <a:pt x="2564036" y="2074273"/>
                      <a:pt x="2584958" y="2067298"/>
                    </a:cubicBezTo>
                    <a:cubicBezTo>
                      <a:pt x="2589721" y="2065710"/>
                      <a:pt x="2594756" y="2064780"/>
                      <a:pt x="2599246" y="2062535"/>
                    </a:cubicBezTo>
                    <a:cubicBezTo>
                      <a:pt x="2607525" y="2058395"/>
                      <a:pt x="2614908" y="2052636"/>
                      <a:pt x="2623058" y="2048248"/>
                    </a:cubicBezTo>
                    <a:cubicBezTo>
                      <a:pt x="2635560" y="2041516"/>
                      <a:pt x="2648291" y="2035203"/>
                      <a:pt x="2661158" y="2029198"/>
                    </a:cubicBezTo>
                    <a:cubicBezTo>
                      <a:pt x="2672114" y="2024085"/>
                      <a:pt x="2683851" y="2020642"/>
                      <a:pt x="2694496" y="2014910"/>
                    </a:cubicBezTo>
                    <a:cubicBezTo>
                      <a:pt x="2747271" y="1986492"/>
                      <a:pt x="2697981" y="2004076"/>
                      <a:pt x="2756408" y="1976810"/>
                    </a:cubicBezTo>
                    <a:cubicBezTo>
                      <a:pt x="2768699" y="1971074"/>
                      <a:pt x="2782041" y="1967866"/>
                      <a:pt x="2794508" y="1962523"/>
                    </a:cubicBezTo>
                    <a:cubicBezTo>
                      <a:pt x="2816671" y="1953025"/>
                      <a:pt x="2818120" y="1948286"/>
                      <a:pt x="2837371" y="1943473"/>
                    </a:cubicBezTo>
                    <a:cubicBezTo>
                      <a:pt x="2845224" y="1941510"/>
                      <a:pt x="2853374" y="1940840"/>
                      <a:pt x="2861183" y="1938710"/>
                    </a:cubicBezTo>
                    <a:cubicBezTo>
                      <a:pt x="2870869" y="1936068"/>
                      <a:pt x="2880141" y="1932070"/>
                      <a:pt x="2889758" y="1929185"/>
                    </a:cubicBezTo>
                    <a:cubicBezTo>
                      <a:pt x="2914782" y="1921678"/>
                      <a:pt x="2907359" y="1926094"/>
                      <a:pt x="2937383" y="1919660"/>
                    </a:cubicBezTo>
                    <a:cubicBezTo>
                      <a:pt x="2950183" y="1916917"/>
                      <a:pt x="2962646" y="1912702"/>
                      <a:pt x="2975483" y="1910135"/>
                    </a:cubicBezTo>
                    <a:cubicBezTo>
                      <a:pt x="2991358" y="1906960"/>
                      <a:pt x="3007749" y="1905729"/>
                      <a:pt x="3023108" y="1900610"/>
                    </a:cubicBezTo>
                    <a:cubicBezTo>
                      <a:pt x="3027871" y="1899023"/>
                      <a:pt x="3032526" y="1897066"/>
                      <a:pt x="3037396" y="1895848"/>
                    </a:cubicBezTo>
                    <a:cubicBezTo>
                      <a:pt x="3061957" y="1889708"/>
                      <a:pt x="3064811" y="1892910"/>
                      <a:pt x="3089783" y="1881560"/>
                    </a:cubicBezTo>
                    <a:cubicBezTo>
                      <a:pt x="3117780" y="1868835"/>
                      <a:pt x="3111345" y="1865598"/>
                      <a:pt x="3137408" y="1848223"/>
                    </a:cubicBezTo>
                    <a:cubicBezTo>
                      <a:pt x="3148057" y="1841123"/>
                      <a:pt x="3160223" y="1836458"/>
                      <a:pt x="3170746" y="1829173"/>
                    </a:cubicBezTo>
                    <a:cubicBezTo>
                      <a:pt x="3207038" y="1804047"/>
                      <a:pt x="3190845" y="1812866"/>
                      <a:pt x="3213608" y="1786310"/>
                    </a:cubicBezTo>
                    <a:cubicBezTo>
                      <a:pt x="3229340" y="1767956"/>
                      <a:pt x="3231305" y="1771522"/>
                      <a:pt x="3251708" y="1752973"/>
                    </a:cubicBezTo>
                    <a:cubicBezTo>
                      <a:pt x="3261675" y="1743912"/>
                      <a:pt x="3270758" y="1733923"/>
                      <a:pt x="3280283" y="1724398"/>
                    </a:cubicBezTo>
                    <a:cubicBezTo>
                      <a:pt x="3285046" y="1719635"/>
                      <a:pt x="3288181" y="1712240"/>
                      <a:pt x="3294571" y="1710110"/>
                    </a:cubicBezTo>
                    <a:lnTo>
                      <a:pt x="3308858" y="1705348"/>
                    </a:lnTo>
                    <a:cubicBezTo>
                      <a:pt x="3321468" y="1695890"/>
                      <a:pt x="3347362" y="1676977"/>
                      <a:pt x="3356483" y="1667248"/>
                    </a:cubicBezTo>
                    <a:cubicBezTo>
                      <a:pt x="3371915" y="1650788"/>
                      <a:pt x="3382215" y="1629544"/>
                      <a:pt x="3399346" y="1614860"/>
                    </a:cubicBezTo>
                    <a:cubicBezTo>
                      <a:pt x="3410458" y="1605335"/>
                      <a:pt x="3422334" y="1596634"/>
                      <a:pt x="3432683" y="1586285"/>
                    </a:cubicBezTo>
                    <a:cubicBezTo>
                      <a:pt x="3438296" y="1580672"/>
                      <a:pt x="3441587" y="1573068"/>
                      <a:pt x="3446971" y="1567235"/>
                    </a:cubicBezTo>
                    <a:cubicBezTo>
                      <a:pt x="3487861" y="1522938"/>
                      <a:pt x="3476410" y="1532427"/>
                      <a:pt x="3513646" y="1510085"/>
                    </a:cubicBezTo>
                    <a:cubicBezTo>
                      <a:pt x="3516821" y="1505323"/>
                      <a:pt x="3519446" y="1500144"/>
                      <a:pt x="3523171" y="1495798"/>
                    </a:cubicBezTo>
                    <a:cubicBezTo>
                      <a:pt x="3533395" y="1483870"/>
                      <a:pt x="3547799" y="1470880"/>
                      <a:pt x="3561271" y="1462460"/>
                    </a:cubicBezTo>
                    <a:cubicBezTo>
                      <a:pt x="3567291" y="1458697"/>
                      <a:pt x="3573971" y="1456110"/>
                      <a:pt x="3580321" y="1452935"/>
                    </a:cubicBezTo>
                    <a:cubicBezTo>
                      <a:pt x="3597784" y="1426742"/>
                      <a:pt x="3580321" y="1448967"/>
                      <a:pt x="3604133" y="1429123"/>
                    </a:cubicBezTo>
                    <a:cubicBezTo>
                      <a:pt x="3609307" y="1424811"/>
                      <a:pt x="3613415" y="1419341"/>
                      <a:pt x="3618421" y="1414835"/>
                    </a:cubicBezTo>
                    <a:cubicBezTo>
                      <a:pt x="3651627" y="1384949"/>
                      <a:pt x="3650943" y="1389747"/>
                      <a:pt x="3680333" y="1357685"/>
                    </a:cubicBezTo>
                    <a:cubicBezTo>
                      <a:pt x="3688711" y="1348545"/>
                      <a:pt x="3696707" y="1339029"/>
                      <a:pt x="3704146" y="1329110"/>
                    </a:cubicBezTo>
                    <a:cubicBezTo>
                      <a:pt x="3711015" y="1319952"/>
                      <a:pt x="3715101" y="1308630"/>
                      <a:pt x="3723196" y="1300535"/>
                    </a:cubicBezTo>
                    <a:cubicBezTo>
                      <a:pt x="3726746" y="1296985"/>
                      <a:pt x="3732721" y="1297360"/>
                      <a:pt x="3737483" y="1295773"/>
                    </a:cubicBezTo>
                    <a:cubicBezTo>
                      <a:pt x="3774384" y="1245033"/>
                      <a:pt x="3770058" y="1247680"/>
                      <a:pt x="3808921" y="1205285"/>
                    </a:cubicBezTo>
                    <a:cubicBezTo>
                      <a:pt x="3814989" y="1198665"/>
                      <a:pt x="3820959" y="1191845"/>
                      <a:pt x="3827971" y="1186235"/>
                    </a:cubicBezTo>
                    <a:cubicBezTo>
                      <a:pt x="3844832" y="1172746"/>
                      <a:pt x="3861045" y="1157791"/>
                      <a:pt x="3880358" y="1148135"/>
                    </a:cubicBezTo>
                    <a:cubicBezTo>
                      <a:pt x="3886708" y="1144960"/>
                      <a:pt x="3893592" y="1142681"/>
                      <a:pt x="3899408" y="1138610"/>
                    </a:cubicBezTo>
                    <a:cubicBezTo>
                      <a:pt x="3909565" y="1131500"/>
                      <a:pt x="3917424" y="1121296"/>
                      <a:pt x="3927983" y="1114798"/>
                    </a:cubicBezTo>
                    <a:cubicBezTo>
                      <a:pt x="3938280" y="1108462"/>
                      <a:pt x="3950507" y="1105917"/>
                      <a:pt x="3961321" y="1100510"/>
                    </a:cubicBezTo>
                    <a:cubicBezTo>
                      <a:pt x="3982797" y="1089772"/>
                      <a:pt x="3985568" y="1085232"/>
                      <a:pt x="4004183" y="1071935"/>
                    </a:cubicBezTo>
                    <a:cubicBezTo>
                      <a:pt x="4008841" y="1068608"/>
                      <a:pt x="4013210" y="1064665"/>
                      <a:pt x="4018471" y="1062410"/>
                    </a:cubicBezTo>
                    <a:cubicBezTo>
                      <a:pt x="4024487" y="1059832"/>
                      <a:pt x="4031357" y="1059849"/>
                      <a:pt x="4037521" y="1057648"/>
                    </a:cubicBezTo>
                    <a:cubicBezTo>
                      <a:pt x="4106849" y="1032889"/>
                      <a:pt x="4061087" y="1042608"/>
                      <a:pt x="4113721" y="1033835"/>
                    </a:cubicBezTo>
                    <a:cubicBezTo>
                      <a:pt x="4138422" y="1021484"/>
                      <a:pt x="4130743" y="1024201"/>
                      <a:pt x="4161346" y="1014785"/>
                    </a:cubicBezTo>
                    <a:cubicBezTo>
                      <a:pt x="4172392" y="1011386"/>
                      <a:pt x="4183350" y="1007526"/>
                      <a:pt x="4194683" y="1005260"/>
                    </a:cubicBezTo>
                    <a:cubicBezTo>
                      <a:pt x="4207233" y="1002750"/>
                      <a:pt x="4220179" y="1002722"/>
                      <a:pt x="4232783" y="1000498"/>
                    </a:cubicBezTo>
                    <a:cubicBezTo>
                      <a:pt x="4247196" y="997955"/>
                      <a:pt x="4261358" y="994148"/>
                      <a:pt x="4275646" y="990973"/>
                    </a:cubicBezTo>
                    <a:cubicBezTo>
                      <a:pt x="4290222" y="983685"/>
                      <a:pt x="4302699" y="976787"/>
                      <a:pt x="4318508" y="971923"/>
                    </a:cubicBezTo>
                    <a:cubicBezTo>
                      <a:pt x="4331020" y="968073"/>
                      <a:pt x="4343908" y="965573"/>
                      <a:pt x="4356608" y="962398"/>
                    </a:cubicBezTo>
                    <a:cubicBezTo>
                      <a:pt x="4361371" y="959223"/>
                      <a:pt x="4365776" y="955433"/>
                      <a:pt x="4370896" y="952873"/>
                    </a:cubicBezTo>
                    <a:cubicBezTo>
                      <a:pt x="4382284" y="947179"/>
                      <a:pt x="4396631" y="942707"/>
                      <a:pt x="4408996" y="938585"/>
                    </a:cubicBezTo>
                    <a:cubicBezTo>
                      <a:pt x="4415346" y="933823"/>
                      <a:pt x="4421587" y="928912"/>
                      <a:pt x="4428046" y="924298"/>
                    </a:cubicBezTo>
                    <a:cubicBezTo>
                      <a:pt x="4443551" y="913223"/>
                      <a:pt x="4448098" y="913436"/>
                      <a:pt x="4461383" y="895723"/>
                    </a:cubicBezTo>
                    <a:cubicBezTo>
                      <a:pt x="4465643" y="890043"/>
                      <a:pt x="4466648" y="882353"/>
                      <a:pt x="4470908" y="876673"/>
                    </a:cubicBezTo>
                    <a:cubicBezTo>
                      <a:pt x="4476296" y="869489"/>
                      <a:pt x="4484445" y="864712"/>
                      <a:pt x="4489958" y="857623"/>
                    </a:cubicBezTo>
                    <a:cubicBezTo>
                      <a:pt x="4508503" y="833780"/>
                      <a:pt x="4500939" y="835663"/>
                      <a:pt x="4513771" y="809998"/>
                    </a:cubicBezTo>
                    <a:cubicBezTo>
                      <a:pt x="4517911" y="801719"/>
                      <a:pt x="4523296" y="794123"/>
                      <a:pt x="4528058" y="786185"/>
                    </a:cubicBezTo>
                    <a:cubicBezTo>
                      <a:pt x="4539776" y="657305"/>
                      <a:pt x="4524261" y="798184"/>
                      <a:pt x="4542346" y="695698"/>
                    </a:cubicBezTo>
                    <a:cubicBezTo>
                      <a:pt x="4550041" y="652089"/>
                      <a:pt x="4545656" y="629041"/>
                      <a:pt x="4551871" y="581398"/>
                    </a:cubicBezTo>
                    <a:cubicBezTo>
                      <a:pt x="4553564" y="568417"/>
                      <a:pt x="4558221" y="555998"/>
                      <a:pt x="4561396" y="543298"/>
                    </a:cubicBezTo>
                    <a:cubicBezTo>
                      <a:pt x="4562983" y="529010"/>
                      <a:pt x="4564445" y="514708"/>
                      <a:pt x="4566158" y="500435"/>
                    </a:cubicBezTo>
                    <a:cubicBezTo>
                      <a:pt x="4569208" y="475020"/>
                      <a:pt x="4572856" y="449676"/>
                      <a:pt x="4575683" y="424235"/>
                    </a:cubicBezTo>
                    <a:cubicBezTo>
                      <a:pt x="4577271" y="409948"/>
                      <a:pt x="4578733" y="395646"/>
                      <a:pt x="4580446" y="381373"/>
                    </a:cubicBezTo>
                    <a:cubicBezTo>
                      <a:pt x="4598454" y="231316"/>
                      <a:pt x="4583242" y="358018"/>
                      <a:pt x="4594733" y="271835"/>
                    </a:cubicBezTo>
                    <a:cubicBezTo>
                      <a:pt x="4596425" y="259148"/>
                      <a:pt x="4597272" y="246339"/>
                      <a:pt x="4599496" y="233735"/>
                    </a:cubicBezTo>
                    <a:cubicBezTo>
                      <a:pt x="4602040" y="219322"/>
                      <a:pt x="4606478" y="205286"/>
                      <a:pt x="4609021" y="190873"/>
                    </a:cubicBezTo>
                    <a:cubicBezTo>
                      <a:pt x="4611245" y="178269"/>
                      <a:pt x="4611273" y="165323"/>
                      <a:pt x="4613783" y="152773"/>
                    </a:cubicBezTo>
                    <a:cubicBezTo>
                      <a:pt x="4616049" y="141440"/>
                      <a:pt x="4620505" y="130647"/>
                      <a:pt x="4623308" y="119435"/>
                    </a:cubicBezTo>
                    <a:cubicBezTo>
                      <a:pt x="4625271" y="111582"/>
                      <a:pt x="4625511" y="103302"/>
                      <a:pt x="4628071" y="95623"/>
                    </a:cubicBezTo>
                    <a:cubicBezTo>
                      <a:pt x="4630316" y="88888"/>
                      <a:pt x="4634713" y="83061"/>
                      <a:pt x="4637596" y="76573"/>
                    </a:cubicBezTo>
                    <a:cubicBezTo>
                      <a:pt x="4641068" y="68761"/>
                      <a:pt x="4642723" y="60091"/>
                      <a:pt x="4647121" y="52760"/>
                    </a:cubicBezTo>
                    <a:cubicBezTo>
                      <a:pt x="4655095" y="39470"/>
                      <a:pt x="4670561" y="21990"/>
                      <a:pt x="4685221" y="14660"/>
                    </a:cubicBezTo>
                    <a:cubicBezTo>
                      <a:pt x="4691075" y="11733"/>
                      <a:pt x="4697921" y="11485"/>
                      <a:pt x="4704271" y="9898"/>
                    </a:cubicBezTo>
                    <a:cubicBezTo>
                      <a:pt x="4710621" y="6723"/>
                      <a:pt x="4716229" y="695"/>
                      <a:pt x="4723321" y="373"/>
                    </a:cubicBezTo>
                    <a:cubicBezTo>
                      <a:pt x="4755572" y="-1093"/>
                      <a:pt x="4811720" y="1375"/>
                      <a:pt x="4847146" y="14660"/>
                    </a:cubicBezTo>
                    <a:cubicBezTo>
                      <a:pt x="4859846" y="19423"/>
                      <a:pt x="4873114" y="22882"/>
                      <a:pt x="4885246" y="28948"/>
                    </a:cubicBezTo>
                    <a:cubicBezTo>
                      <a:pt x="4952947" y="62799"/>
                      <a:pt x="4845386" y="23598"/>
                      <a:pt x="4932871" y="52760"/>
                    </a:cubicBezTo>
                    <a:cubicBezTo>
                      <a:pt x="4962556" y="92342"/>
                      <a:pt x="4928871" y="52418"/>
                      <a:pt x="4970971" y="86098"/>
                    </a:cubicBezTo>
                    <a:cubicBezTo>
                      <a:pt x="4985309" y="97569"/>
                      <a:pt x="5002859" y="118830"/>
                      <a:pt x="5013833" y="133723"/>
                    </a:cubicBezTo>
                    <a:cubicBezTo>
                      <a:pt x="5030035" y="155711"/>
                      <a:pt x="5045795" y="178023"/>
                      <a:pt x="5061458" y="200398"/>
                    </a:cubicBezTo>
                    <a:cubicBezTo>
                      <a:pt x="5068023" y="209776"/>
                      <a:pt x="5073357" y="220034"/>
                      <a:pt x="5080508" y="228973"/>
                    </a:cubicBezTo>
                    <a:cubicBezTo>
                      <a:pt x="5086858" y="236910"/>
                      <a:pt x="5093729" y="244458"/>
                      <a:pt x="5099558" y="252785"/>
                    </a:cubicBezTo>
                    <a:cubicBezTo>
                      <a:pt x="5104867" y="260368"/>
                      <a:pt x="5108537" y="269015"/>
                      <a:pt x="5113846" y="276598"/>
                    </a:cubicBezTo>
                    <a:cubicBezTo>
                      <a:pt x="5119675" y="284925"/>
                      <a:pt x="5126917" y="292189"/>
                      <a:pt x="5132896" y="300410"/>
                    </a:cubicBezTo>
                    <a:cubicBezTo>
                      <a:pt x="5139629" y="309668"/>
                      <a:pt x="5145946" y="319236"/>
                      <a:pt x="5151946" y="328985"/>
                    </a:cubicBezTo>
                    <a:cubicBezTo>
                      <a:pt x="5158654" y="339885"/>
                      <a:pt x="5163468" y="351972"/>
                      <a:pt x="5170996" y="362323"/>
                    </a:cubicBezTo>
                    <a:cubicBezTo>
                      <a:pt x="5180977" y="376047"/>
                      <a:pt x="5218737" y="405244"/>
                      <a:pt x="5228146" y="409948"/>
                    </a:cubicBezTo>
                    <a:cubicBezTo>
                      <a:pt x="5234496" y="413123"/>
                      <a:pt x="5240604" y="416836"/>
                      <a:pt x="5247196" y="419473"/>
                    </a:cubicBezTo>
                    <a:cubicBezTo>
                      <a:pt x="5256518" y="423202"/>
                      <a:pt x="5266631" y="424843"/>
                      <a:pt x="5275771" y="428998"/>
                    </a:cubicBezTo>
                    <a:cubicBezTo>
                      <a:pt x="5318003" y="448194"/>
                      <a:pt x="5290943" y="453063"/>
                      <a:pt x="5356733" y="471860"/>
                    </a:cubicBezTo>
                    <a:lnTo>
                      <a:pt x="5390071" y="481385"/>
                    </a:lnTo>
                    <a:cubicBezTo>
                      <a:pt x="5394879" y="482828"/>
                      <a:pt x="5399809" y="484025"/>
                      <a:pt x="5404358" y="486148"/>
                    </a:cubicBezTo>
                    <a:cubicBezTo>
                      <a:pt x="5423658" y="495155"/>
                      <a:pt x="5442458" y="505198"/>
                      <a:pt x="5461508" y="514723"/>
                    </a:cubicBezTo>
                    <a:cubicBezTo>
                      <a:pt x="5471033" y="519485"/>
                      <a:pt x="5479980" y="525642"/>
                      <a:pt x="5490083" y="529010"/>
                    </a:cubicBezTo>
                    <a:cubicBezTo>
                      <a:pt x="5513502" y="536816"/>
                      <a:pt x="5518086" y="536848"/>
                      <a:pt x="5537708" y="548060"/>
                    </a:cubicBezTo>
                    <a:cubicBezTo>
                      <a:pt x="5578436" y="571333"/>
                      <a:pt x="5519910" y="541192"/>
                      <a:pt x="5571046" y="571873"/>
                    </a:cubicBezTo>
                    <a:cubicBezTo>
                      <a:pt x="5580178" y="577352"/>
                      <a:pt x="5590637" y="580443"/>
                      <a:pt x="5599621" y="586160"/>
                    </a:cubicBezTo>
                    <a:cubicBezTo>
                      <a:pt x="5608197" y="591617"/>
                      <a:pt x="5615106" y="599381"/>
                      <a:pt x="5623433" y="605210"/>
                    </a:cubicBezTo>
                    <a:cubicBezTo>
                      <a:pt x="5631016" y="610519"/>
                      <a:pt x="5639713" y="614118"/>
                      <a:pt x="5647246" y="619498"/>
                    </a:cubicBezTo>
                    <a:cubicBezTo>
                      <a:pt x="5661975" y="630018"/>
                      <a:pt x="5675048" y="642795"/>
                      <a:pt x="5690108" y="652835"/>
                    </a:cubicBezTo>
                    <a:cubicBezTo>
                      <a:pt x="5699633" y="659185"/>
                      <a:pt x="5711655" y="662849"/>
                      <a:pt x="5718683" y="671885"/>
                    </a:cubicBezTo>
                    <a:cubicBezTo>
                      <a:pt x="5729796" y="686173"/>
                      <a:pt x="5738278" y="702968"/>
                      <a:pt x="5752021" y="714748"/>
                    </a:cubicBezTo>
                    <a:cubicBezTo>
                      <a:pt x="5763133" y="724273"/>
                      <a:pt x="5775773" y="732263"/>
                      <a:pt x="5785358" y="743323"/>
                    </a:cubicBezTo>
                    <a:cubicBezTo>
                      <a:pt x="5796604" y="756299"/>
                      <a:pt x="5804979" y="771533"/>
                      <a:pt x="5813933" y="786185"/>
                    </a:cubicBezTo>
                    <a:cubicBezTo>
                      <a:pt x="5831479" y="814897"/>
                      <a:pt x="5842674" y="835327"/>
                      <a:pt x="5852033" y="867148"/>
                    </a:cubicBezTo>
                    <a:cubicBezTo>
                      <a:pt x="5862840" y="903893"/>
                      <a:pt x="5861154" y="919906"/>
                      <a:pt x="5871083" y="957635"/>
                    </a:cubicBezTo>
                    <a:cubicBezTo>
                      <a:pt x="5874916" y="972200"/>
                      <a:pt x="5881340" y="985987"/>
                      <a:pt x="5885371" y="1000498"/>
                    </a:cubicBezTo>
                    <a:cubicBezTo>
                      <a:pt x="5909542" y="1087513"/>
                      <a:pt x="5880786" y="1001099"/>
                      <a:pt x="5904421" y="1081460"/>
                    </a:cubicBezTo>
                    <a:cubicBezTo>
                      <a:pt x="5908670" y="1095909"/>
                      <a:pt x="5914216" y="1109948"/>
                      <a:pt x="5918708" y="1124323"/>
                    </a:cubicBezTo>
                    <a:cubicBezTo>
                      <a:pt x="5922155" y="1135354"/>
                      <a:pt x="5924578" y="1146696"/>
                      <a:pt x="5928233" y="1157660"/>
                    </a:cubicBezTo>
                    <a:cubicBezTo>
                      <a:pt x="5930936" y="1165770"/>
                      <a:pt x="5935055" y="1173363"/>
                      <a:pt x="5937758" y="1181473"/>
                    </a:cubicBezTo>
                    <a:cubicBezTo>
                      <a:pt x="5960238" y="1248912"/>
                      <a:pt x="5932653" y="1180673"/>
                      <a:pt x="5961571" y="1248148"/>
                    </a:cubicBezTo>
                    <a:cubicBezTo>
                      <a:pt x="5978903" y="1334817"/>
                      <a:pt x="5949869" y="1203517"/>
                      <a:pt x="5980621" y="1295773"/>
                    </a:cubicBezTo>
                    <a:cubicBezTo>
                      <a:pt x="5984171" y="1306422"/>
                      <a:pt x="5982299" y="1318317"/>
                      <a:pt x="5985383" y="1329110"/>
                    </a:cubicBezTo>
                    <a:cubicBezTo>
                      <a:pt x="5988704" y="1340735"/>
                      <a:pt x="5994908" y="1351335"/>
                      <a:pt x="5999671" y="1362448"/>
                    </a:cubicBezTo>
                    <a:cubicBezTo>
                      <a:pt x="6004433" y="1398960"/>
                      <a:pt x="6008750" y="1435534"/>
                      <a:pt x="6013958" y="1471985"/>
                    </a:cubicBezTo>
                    <a:cubicBezTo>
                      <a:pt x="6015546" y="1483098"/>
                      <a:pt x="6016876" y="1494250"/>
                      <a:pt x="6018721" y="1505323"/>
                    </a:cubicBezTo>
                    <a:cubicBezTo>
                      <a:pt x="6020052" y="1513307"/>
                      <a:pt x="6021896" y="1521198"/>
                      <a:pt x="6023483" y="1529135"/>
                    </a:cubicBezTo>
                    <a:cubicBezTo>
                      <a:pt x="6025071" y="1556123"/>
                      <a:pt x="6026061" y="1583152"/>
                      <a:pt x="6028246" y="1610098"/>
                    </a:cubicBezTo>
                    <a:cubicBezTo>
                      <a:pt x="6030825" y="1641902"/>
                      <a:pt x="6037771" y="1705348"/>
                      <a:pt x="6037771" y="1705348"/>
                    </a:cubicBezTo>
                    <a:cubicBezTo>
                      <a:pt x="6036183" y="1786310"/>
                      <a:pt x="6036860" y="1867349"/>
                      <a:pt x="6033008" y="1948235"/>
                    </a:cubicBezTo>
                    <a:cubicBezTo>
                      <a:pt x="6029796" y="2015690"/>
                      <a:pt x="6029664" y="1988262"/>
                      <a:pt x="6009196" y="2029198"/>
                    </a:cubicBezTo>
                    <a:cubicBezTo>
                      <a:pt x="6005373" y="2036844"/>
                      <a:pt x="6004920" y="2046262"/>
                      <a:pt x="5999671" y="2053010"/>
                    </a:cubicBezTo>
                    <a:cubicBezTo>
                      <a:pt x="5986083" y="2070480"/>
                      <a:pt x="5978516" y="2071174"/>
                      <a:pt x="5961571" y="2076823"/>
                    </a:cubicBezTo>
                    <a:cubicBezTo>
                      <a:pt x="5925058" y="2073648"/>
                      <a:pt x="5888362" y="2072142"/>
                      <a:pt x="5852033" y="2067298"/>
                    </a:cubicBezTo>
                    <a:cubicBezTo>
                      <a:pt x="5837812" y="2065402"/>
                      <a:pt x="5804666" y="2052404"/>
                      <a:pt x="5790121" y="2048248"/>
                    </a:cubicBezTo>
                    <a:cubicBezTo>
                      <a:pt x="5777534" y="2044652"/>
                      <a:pt x="5764533" y="2042573"/>
                      <a:pt x="5752021" y="2038723"/>
                    </a:cubicBezTo>
                    <a:cubicBezTo>
                      <a:pt x="5743850" y="2036209"/>
                      <a:pt x="5736318" y="2031902"/>
                      <a:pt x="5728208" y="2029198"/>
                    </a:cubicBezTo>
                    <a:cubicBezTo>
                      <a:pt x="5721998" y="2027128"/>
                      <a:pt x="5715368" y="2026505"/>
                      <a:pt x="5709158" y="2024435"/>
                    </a:cubicBezTo>
                    <a:cubicBezTo>
                      <a:pt x="5701048" y="2021732"/>
                      <a:pt x="5693640" y="2016983"/>
                      <a:pt x="5685346" y="2014910"/>
                    </a:cubicBezTo>
                    <a:cubicBezTo>
                      <a:pt x="5674456" y="2012188"/>
                      <a:pt x="5663121" y="2011735"/>
                      <a:pt x="5652008" y="2010148"/>
                    </a:cubicBezTo>
                    <a:cubicBezTo>
                      <a:pt x="5642483" y="2006973"/>
                      <a:pt x="5633050" y="2003508"/>
                      <a:pt x="5623433" y="2000623"/>
                    </a:cubicBezTo>
                    <a:cubicBezTo>
                      <a:pt x="5617164" y="1998742"/>
                      <a:pt x="5610593" y="1997930"/>
                      <a:pt x="5604383" y="1995860"/>
                    </a:cubicBezTo>
                    <a:cubicBezTo>
                      <a:pt x="5596273" y="1993157"/>
                      <a:pt x="5588605" y="1989257"/>
                      <a:pt x="5580571" y="1986335"/>
                    </a:cubicBezTo>
                    <a:cubicBezTo>
                      <a:pt x="5571135" y="1982904"/>
                      <a:pt x="5561171" y="1980888"/>
                      <a:pt x="5551996" y="1976810"/>
                    </a:cubicBezTo>
                    <a:cubicBezTo>
                      <a:pt x="5509713" y="1958018"/>
                      <a:pt x="5569046" y="1975119"/>
                      <a:pt x="5518658" y="1962523"/>
                    </a:cubicBezTo>
                    <a:cubicBezTo>
                      <a:pt x="5517071" y="1957760"/>
                      <a:pt x="5517648" y="1951570"/>
                      <a:pt x="5513896" y="1948235"/>
                    </a:cubicBezTo>
                    <a:cubicBezTo>
                      <a:pt x="5502703" y="1938285"/>
                      <a:pt x="5487777" y="1933409"/>
                      <a:pt x="5475796" y="1924423"/>
                    </a:cubicBezTo>
                    <a:cubicBezTo>
                      <a:pt x="5449907" y="1905005"/>
                      <a:pt x="5464116" y="1913083"/>
                      <a:pt x="5432933" y="1900610"/>
                    </a:cubicBezTo>
                    <a:cubicBezTo>
                      <a:pt x="5411826" y="1873472"/>
                      <a:pt x="5393398" y="1846123"/>
                      <a:pt x="5366258" y="1824410"/>
                    </a:cubicBezTo>
                    <a:cubicBezTo>
                      <a:pt x="5358321" y="1818060"/>
                      <a:pt x="5351538" y="1809906"/>
                      <a:pt x="5342446" y="1805360"/>
                    </a:cubicBezTo>
                    <a:cubicBezTo>
                      <a:pt x="5335206" y="1801740"/>
                      <a:pt x="5326571" y="1802185"/>
                      <a:pt x="5318633" y="1800598"/>
                    </a:cubicBezTo>
                    <a:cubicBezTo>
                      <a:pt x="5296414" y="1787901"/>
                      <a:pt x="5270732" y="1772408"/>
                      <a:pt x="5247196" y="1762498"/>
                    </a:cubicBezTo>
                    <a:cubicBezTo>
                      <a:pt x="5203890" y="1744264"/>
                      <a:pt x="5142667" y="1726819"/>
                      <a:pt x="5099558" y="1719635"/>
                    </a:cubicBezTo>
                    <a:lnTo>
                      <a:pt x="5070983" y="1714873"/>
                    </a:lnTo>
                    <a:cubicBezTo>
                      <a:pt x="5063019" y="1713425"/>
                      <a:pt x="5055203" y="1711114"/>
                      <a:pt x="5047171" y="1710110"/>
                    </a:cubicBezTo>
                    <a:cubicBezTo>
                      <a:pt x="4977531" y="1701405"/>
                      <a:pt x="4891519" y="1702397"/>
                      <a:pt x="4828096" y="1700585"/>
                    </a:cubicBezTo>
                    <a:cubicBezTo>
                      <a:pt x="4791583" y="1705348"/>
                      <a:pt x="4754665" y="1707652"/>
                      <a:pt x="4718558" y="1714873"/>
                    </a:cubicBezTo>
                    <a:cubicBezTo>
                      <a:pt x="4669111" y="1724762"/>
                      <a:pt x="4699296" y="1724539"/>
                      <a:pt x="4670933" y="1743448"/>
                    </a:cubicBezTo>
                    <a:cubicBezTo>
                      <a:pt x="4666756" y="1746233"/>
                      <a:pt x="4661408" y="1746623"/>
                      <a:pt x="4656646" y="1748210"/>
                    </a:cubicBezTo>
                    <a:cubicBezTo>
                      <a:pt x="4609677" y="1818664"/>
                      <a:pt x="4666962" y="1736783"/>
                      <a:pt x="4613783" y="1800598"/>
                    </a:cubicBezTo>
                    <a:cubicBezTo>
                      <a:pt x="4605041" y="1811089"/>
                      <a:pt x="4598713" y="1823444"/>
                      <a:pt x="4589971" y="1833935"/>
                    </a:cubicBezTo>
                    <a:cubicBezTo>
                      <a:pt x="4582785" y="1842559"/>
                      <a:pt x="4573668" y="1849404"/>
                      <a:pt x="4566158" y="1857748"/>
                    </a:cubicBezTo>
                    <a:cubicBezTo>
                      <a:pt x="4559358" y="1865303"/>
                      <a:pt x="4554025" y="1874111"/>
                      <a:pt x="4547108" y="1881560"/>
                    </a:cubicBezTo>
                    <a:cubicBezTo>
                      <a:pt x="4533359" y="1896367"/>
                      <a:pt x="4518534" y="1910135"/>
                      <a:pt x="4504246" y="1924423"/>
                    </a:cubicBezTo>
                    <a:cubicBezTo>
                      <a:pt x="4487123" y="1941546"/>
                      <a:pt x="4468496" y="1961348"/>
                      <a:pt x="4447096" y="1972048"/>
                    </a:cubicBezTo>
                    <a:cubicBezTo>
                      <a:pt x="4440746" y="1975223"/>
                      <a:pt x="4434066" y="1977810"/>
                      <a:pt x="4428046" y="1981573"/>
                    </a:cubicBezTo>
                    <a:cubicBezTo>
                      <a:pt x="4399042" y="1999700"/>
                      <a:pt x="4413582" y="2000680"/>
                      <a:pt x="4370896" y="2014910"/>
                    </a:cubicBezTo>
                    <a:cubicBezTo>
                      <a:pt x="4366133" y="2016498"/>
                      <a:pt x="4361098" y="2017428"/>
                      <a:pt x="4356608" y="2019673"/>
                    </a:cubicBezTo>
                    <a:cubicBezTo>
                      <a:pt x="4351489" y="2022233"/>
                      <a:pt x="4347751" y="2027388"/>
                      <a:pt x="4342321" y="2029198"/>
                    </a:cubicBezTo>
                    <a:cubicBezTo>
                      <a:pt x="4329114" y="2033600"/>
                      <a:pt x="4271963" y="2037926"/>
                      <a:pt x="4266121" y="2038723"/>
                    </a:cubicBezTo>
                    <a:cubicBezTo>
                      <a:pt x="4246985" y="2041333"/>
                      <a:pt x="4228021" y="2045073"/>
                      <a:pt x="4208971" y="2048248"/>
                    </a:cubicBezTo>
                    <a:lnTo>
                      <a:pt x="4180396" y="2053010"/>
                    </a:lnTo>
                    <a:cubicBezTo>
                      <a:pt x="4175633" y="2054598"/>
                      <a:pt x="4170935" y="2056394"/>
                      <a:pt x="4166108" y="2057773"/>
                    </a:cubicBezTo>
                    <a:cubicBezTo>
                      <a:pt x="4159814" y="2059571"/>
                      <a:pt x="4153268" y="2060465"/>
                      <a:pt x="4147058" y="2062535"/>
                    </a:cubicBezTo>
                    <a:cubicBezTo>
                      <a:pt x="4138948" y="2065238"/>
                      <a:pt x="4131506" y="2069857"/>
                      <a:pt x="4123246" y="2072060"/>
                    </a:cubicBezTo>
                    <a:cubicBezTo>
                      <a:pt x="4107603" y="2076231"/>
                      <a:pt x="4075621" y="2081585"/>
                      <a:pt x="4075621" y="2081585"/>
                    </a:cubicBezTo>
                    <a:cubicBezTo>
                      <a:pt x="4067683" y="2084760"/>
                      <a:pt x="4059997" y="2088653"/>
                      <a:pt x="4051808" y="2091110"/>
                    </a:cubicBezTo>
                    <a:cubicBezTo>
                      <a:pt x="3979177" y="2112900"/>
                      <a:pt x="4084017" y="2074636"/>
                      <a:pt x="3999421" y="2105398"/>
                    </a:cubicBezTo>
                    <a:cubicBezTo>
                      <a:pt x="3991387" y="2108320"/>
                      <a:pt x="3983081" y="2110771"/>
                      <a:pt x="3975608" y="2114923"/>
                    </a:cubicBezTo>
                    <a:cubicBezTo>
                      <a:pt x="3968669" y="2118778"/>
                      <a:pt x="3963784" y="2125926"/>
                      <a:pt x="3956558" y="2129210"/>
                    </a:cubicBezTo>
                    <a:cubicBezTo>
                      <a:pt x="3946037" y="2133992"/>
                      <a:pt x="3934333" y="2135560"/>
                      <a:pt x="3923221" y="2138735"/>
                    </a:cubicBezTo>
                    <a:cubicBezTo>
                      <a:pt x="3915283" y="2143498"/>
                      <a:pt x="3907195" y="2148017"/>
                      <a:pt x="3899408" y="2153023"/>
                    </a:cubicBezTo>
                    <a:cubicBezTo>
                      <a:pt x="3884964" y="2162309"/>
                      <a:pt x="3872489" y="2175221"/>
                      <a:pt x="3856546" y="2181598"/>
                    </a:cubicBezTo>
                    <a:cubicBezTo>
                      <a:pt x="3839710" y="2188332"/>
                      <a:pt x="3831617" y="2189672"/>
                      <a:pt x="3818446" y="2200648"/>
                    </a:cubicBezTo>
                    <a:cubicBezTo>
                      <a:pt x="3813272" y="2204960"/>
                      <a:pt x="3808470" y="2209761"/>
                      <a:pt x="3804158" y="2214935"/>
                    </a:cubicBezTo>
                    <a:cubicBezTo>
                      <a:pt x="3800494" y="2219332"/>
                      <a:pt x="3798941" y="2225454"/>
                      <a:pt x="3794633" y="2229223"/>
                    </a:cubicBezTo>
                    <a:cubicBezTo>
                      <a:pt x="3786018" y="2236761"/>
                      <a:pt x="3775316" y="2241540"/>
                      <a:pt x="3766058" y="2248273"/>
                    </a:cubicBezTo>
                    <a:cubicBezTo>
                      <a:pt x="3757837" y="2254252"/>
                      <a:pt x="3751170" y="2262456"/>
                      <a:pt x="3742246" y="2267323"/>
                    </a:cubicBezTo>
                    <a:cubicBezTo>
                      <a:pt x="3733432" y="2272131"/>
                      <a:pt x="3722993" y="2273119"/>
                      <a:pt x="3713671" y="2276848"/>
                    </a:cubicBezTo>
                    <a:cubicBezTo>
                      <a:pt x="3691220" y="2285828"/>
                      <a:pt x="3669281" y="2296040"/>
                      <a:pt x="3646996" y="2305423"/>
                    </a:cubicBezTo>
                    <a:cubicBezTo>
                      <a:pt x="3639117" y="2308741"/>
                      <a:pt x="3630514" y="2310550"/>
                      <a:pt x="3623183" y="2314948"/>
                    </a:cubicBezTo>
                    <a:cubicBezTo>
                      <a:pt x="3615246" y="2319710"/>
                      <a:pt x="3607830" y="2325476"/>
                      <a:pt x="3599371" y="2329235"/>
                    </a:cubicBezTo>
                    <a:cubicBezTo>
                      <a:pt x="3593390" y="2331893"/>
                      <a:pt x="3586671" y="2332410"/>
                      <a:pt x="3580321" y="2333998"/>
                    </a:cubicBezTo>
                    <a:cubicBezTo>
                      <a:pt x="3535944" y="2367280"/>
                      <a:pt x="3592318" y="2328544"/>
                      <a:pt x="3527933" y="2357810"/>
                    </a:cubicBezTo>
                    <a:cubicBezTo>
                      <a:pt x="3520707" y="2361095"/>
                      <a:pt x="3515614" y="2367891"/>
                      <a:pt x="3508883" y="2372098"/>
                    </a:cubicBezTo>
                    <a:cubicBezTo>
                      <a:pt x="3502863" y="2375861"/>
                      <a:pt x="3495997" y="2378101"/>
                      <a:pt x="3489833" y="2381623"/>
                    </a:cubicBezTo>
                    <a:cubicBezTo>
                      <a:pt x="3484863" y="2384463"/>
                      <a:pt x="3480807" y="2388893"/>
                      <a:pt x="3475546" y="2391148"/>
                    </a:cubicBezTo>
                    <a:cubicBezTo>
                      <a:pt x="3469530" y="2393726"/>
                      <a:pt x="3462846" y="2394323"/>
                      <a:pt x="3456496" y="2395910"/>
                    </a:cubicBezTo>
                    <a:cubicBezTo>
                      <a:pt x="3451733" y="2400673"/>
                      <a:pt x="3447920" y="2406628"/>
                      <a:pt x="3442208" y="2410198"/>
                    </a:cubicBezTo>
                    <a:cubicBezTo>
                      <a:pt x="3412327" y="2428874"/>
                      <a:pt x="3425608" y="2410490"/>
                      <a:pt x="3399346" y="2429248"/>
                    </a:cubicBezTo>
                    <a:cubicBezTo>
                      <a:pt x="3368789" y="2451074"/>
                      <a:pt x="3402905" y="2439073"/>
                      <a:pt x="3366008" y="2448298"/>
                    </a:cubicBezTo>
                    <a:cubicBezTo>
                      <a:pt x="3340058" y="2465598"/>
                      <a:pt x="3337143" y="2468863"/>
                      <a:pt x="3294571" y="2481635"/>
                    </a:cubicBezTo>
                    <a:cubicBezTo>
                      <a:pt x="3278696" y="2486398"/>
                      <a:pt x="3262465" y="2490103"/>
                      <a:pt x="3246946" y="2495923"/>
                    </a:cubicBezTo>
                    <a:cubicBezTo>
                      <a:pt x="3236975" y="2499662"/>
                      <a:pt x="3228040" y="2505747"/>
                      <a:pt x="3218371" y="2510210"/>
                    </a:cubicBezTo>
                    <a:cubicBezTo>
                      <a:pt x="3207394" y="2515276"/>
                      <a:pt x="3196010" y="2519432"/>
                      <a:pt x="3185033" y="2524498"/>
                    </a:cubicBezTo>
                    <a:cubicBezTo>
                      <a:pt x="3175364" y="2528961"/>
                      <a:pt x="3166127" y="2534322"/>
                      <a:pt x="3156458" y="2538785"/>
                    </a:cubicBezTo>
                    <a:cubicBezTo>
                      <a:pt x="3145481" y="2543851"/>
                      <a:pt x="3133735" y="2547284"/>
                      <a:pt x="3123121" y="2553073"/>
                    </a:cubicBezTo>
                    <a:cubicBezTo>
                      <a:pt x="3088599" y="2571904"/>
                      <a:pt x="3118240" y="2561321"/>
                      <a:pt x="3089783" y="2581648"/>
                    </a:cubicBezTo>
                    <a:cubicBezTo>
                      <a:pt x="3084006" y="2585775"/>
                      <a:pt x="3076753" y="2587410"/>
                      <a:pt x="3070733" y="2591173"/>
                    </a:cubicBezTo>
                    <a:cubicBezTo>
                      <a:pt x="3064002" y="2595380"/>
                      <a:pt x="3058414" y="2601253"/>
                      <a:pt x="3051683" y="2605460"/>
                    </a:cubicBezTo>
                    <a:cubicBezTo>
                      <a:pt x="3045663" y="2609223"/>
                      <a:pt x="3038313" y="2610725"/>
                      <a:pt x="3032633" y="2614985"/>
                    </a:cubicBezTo>
                    <a:cubicBezTo>
                      <a:pt x="3025449" y="2620373"/>
                      <a:pt x="3020595" y="2628425"/>
                      <a:pt x="3013583" y="2634035"/>
                    </a:cubicBezTo>
                    <a:cubicBezTo>
                      <a:pt x="3004644" y="2641186"/>
                      <a:pt x="2993802" y="2645756"/>
                      <a:pt x="2985008" y="2653085"/>
                    </a:cubicBezTo>
                    <a:cubicBezTo>
                      <a:pt x="2974660" y="2661709"/>
                      <a:pt x="2967025" y="2673338"/>
                      <a:pt x="2956433" y="2681660"/>
                    </a:cubicBezTo>
                    <a:cubicBezTo>
                      <a:pt x="2927414" y="2704461"/>
                      <a:pt x="2894299" y="2712118"/>
                      <a:pt x="2870708" y="2743573"/>
                    </a:cubicBezTo>
                    <a:cubicBezTo>
                      <a:pt x="2865946" y="2749923"/>
                      <a:pt x="2862034" y="2757010"/>
                      <a:pt x="2856421" y="2762623"/>
                    </a:cubicBezTo>
                    <a:cubicBezTo>
                      <a:pt x="2838434" y="2780610"/>
                      <a:pt x="2838440" y="2773860"/>
                      <a:pt x="2818321" y="2786435"/>
                    </a:cubicBezTo>
                    <a:cubicBezTo>
                      <a:pt x="2811590" y="2790642"/>
                      <a:pt x="2805204" y="2795450"/>
                      <a:pt x="2799271" y="2800723"/>
                    </a:cubicBezTo>
                    <a:cubicBezTo>
                      <a:pt x="2770164" y="2826595"/>
                      <a:pt x="2781941" y="2824462"/>
                      <a:pt x="2746883" y="2843585"/>
                    </a:cubicBezTo>
                    <a:cubicBezTo>
                      <a:pt x="2739378" y="2847679"/>
                      <a:pt x="2730262" y="2848487"/>
                      <a:pt x="2723071" y="2853110"/>
                    </a:cubicBezTo>
                    <a:cubicBezTo>
                      <a:pt x="2708368" y="2862562"/>
                      <a:pt x="2677592" y="2892257"/>
                      <a:pt x="2656396" y="2900735"/>
                    </a:cubicBezTo>
                    <a:cubicBezTo>
                      <a:pt x="2648880" y="2903741"/>
                      <a:pt x="2640336" y="2903172"/>
                      <a:pt x="2632583" y="2905498"/>
                    </a:cubicBezTo>
                    <a:cubicBezTo>
                      <a:pt x="2615137" y="2910732"/>
                      <a:pt x="2598456" y="2921739"/>
                      <a:pt x="2580196" y="2924548"/>
                    </a:cubicBezTo>
                    <a:cubicBezTo>
                      <a:pt x="2559558" y="2927723"/>
                      <a:pt x="2539036" y="2931767"/>
                      <a:pt x="2518283" y="2934073"/>
                    </a:cubicBezTo>
                    <a:cubicBezTo>
                      <a:pt x="2481857" y="2938120"/>
                      <a:pt x="2444465" y="2938042"/>
                      <a:pt x="2408746" y="2943598"/>
                    </a:cubicBezTo>
                    <a:cubicBezTo>
                      <a:pt x="2373027" y="2949154"/>
                      <a:pt x="2330959" y="2960266"/>
                      <a:pt x="2303971" y="2967410"/>
                    </a:cubicBezTo>
                    <a:cubicBezTo>
                      <a:pt x="2276984" y="2974554"/>
                      <a:pt x="2266423" y="2982104"/>
                      <a:pt x="2246821" y="2986460"/>
                    </a:cubicBezTo>
                    <a:cubicBezTo>
                      <a:pt x="2232533" y="2989635"/>
                      <a:pt x="2218343" y="2993288"/>
                      <a:pt x="2203958" y="2995985"/>
                    </a:cubicBezTo>
                    <a:cubicBezTo>
                      <a:pt x="2182168" y="3000071"/>
                      <a:pt x="2167522" y="2999861"/>
                      <a:pt x="2146808" y="3005510"/>
                    </a:cubicBezTo>
                    <a:cubicBezTo>
                      <a:pt x="2137122" y="3008152"/>
                      <a:pt x="2127973" y="3012600"/>
                      <a:pt x="2118233" y="3015035"/>
                    </a:cubicBezTo>
                    <a:cubicBezTo>
                      <a:pt x="2090110" y="3022066"/>
                      <a:pt x="2094343" y="3016648"/>
                      <a:pt x="2070608" y="3024560"/>
                    </a:cubicBezTo>
                    <a:cubicBezTo>
                      <a:pt x="2062498" y="3027263"/>
                      <a:pt x="2054269" y="3029933"/>
                      <a:pt x="2046796" y="3034085"/>
                    </a:cubicBezTo>
                    <a:cubicBezTo>
                      <a:pt x="2039857" y="3037940"/>
                      <a:pt x="2035073" y="3045320"/>
                      <a:pt x="2027746" y="3048373"/>
                    </a:cubicBezTo>
                    <a:cubicBezTo>
                      <a:pt x="2015662" y="3053408"/>
                      <a:pt x="2002065" y="3053758"/>
                      <a:pt x="1989646" y="3057898"/>
                    </a:cubicBezTo>
                    <a:cubicBezTo>
                      <a:pt x="1959661" y="3067893"/>
                      <a:pt x="1956457" y="3069773"/>
                      <a:pt x="1922971" y="3076948"/>
                    </a:cubicBezTo>
                    <a:cubicBezTo>
                      <a:pt x="1913529" y="3078971"/>
                      <a:pt x="1903921" y="3080123"/>
                      <a:pt x="1894396" y="3081710"/>
                    </a:cubicBezTo>
                    <a:cubicBezTo>
                      <a:pt x="1826521" y="3104335"/>
                      <a:pt x="1861058" y="3092029"/>
                      <a:pt x="1846771" y="3095998"/>
                    </a:cubicBezTo>
                    <a:cubicBezTo>
                      <a:pt x="1832484" y="3099967"/>
                      <a:pt x="1822165" y="3100761"/>
                      <a:pt x="1808671" y="3105523"/>
                    </a:cubicBezTo>
                    <a:cubicBezTo>
                      <a:pt x="1773231" y="3132102"/>
                      <a:pt x="1807515" y="3110670"/>
                      <a:pt x="1765808" y="3124573"/>
                    </a:cubicBezTo>
                    <a:cubicBezTo>
                      <a:pt x="1759073" y="3126818"/>
                      <a:pt x="1753350" y="3131461"/>
                      <a:pt x="1746758" y="3134098"/>
                    </a:cubicBezTo>
                    <a:cubicBezTo>
                      <a:pt x="1737436" y="3137827"/>
                      <a:pt x="1727837" y="3140865"/>
                      <a:pt x="1718183" y="3143623"/>
                    </a:cubicBezTo>
                    <a:cubicBezTo>
                      <a:pt x="1705596" y="3147219"/>
                      <a:pt x="1692439" y="3148823"/>
                      <a:pt x="1680083" y="3153148"/>
                    </a:cubicBezTo>
                    <a:cubicBezTo>
                      <a:pt x="1586736" y="3185819"/>
                      <a:pt x="1654436" y="3170659"/>
                      <a:pt x="1599121" y="3181723"/>
                    </a:cubicBezTo>
                    <a:lnTo>
                      <a:pt x="1503871" y="3229348"/>
                    </a:lnTo>
                    <a:lnTo>
                      <a:pt x="1484821" y="3238873"/>
                    </a:lnTo>
                    <a:cubicBezTo>
                      <a:pt x="1478471" y="3242048"/>
                      <a:pt x="1472506" y="3246153"/>
                      <a:pt x="1465771" y="3248398"/>
                    </a:cubicBezTo>
                    <a:cubicBezTo>
                      <a:pt x="1434644" y="3258772"/>
                      <a:pt x="1455974" y="3250915"/>
                      <a:pt x="1403858" y="3276973"/>
                    </a:cubicBezTo>
                    <a:cubicBezTo>
                      <a:pt x="1397508" y="3280148"/>
                      <a:pt x="1390488" y="3282238"/>
                      <a:pt x="1384808" y="3286498"/>
                    </a:cubicBezTo>
                    <a:cubicBezTo>
                      <a:pt x="1373359" y="3295084"/>
                      <a:pt x="1355064" y="3309826"/>
                      <a:pt x="1341946" y="3315073"/>
                    </a:cubicBezTo>
                    <a:cubicBezTo>
                      <a:pt x="1334430" y="3318079"/>
                      <a:pt x="1326071" y="3318248"/>
                      <a:pt x="1318133" y="3319835"/>
                    </a:cubicBezTo>
                    <a:cubicBezTo>
                      <a:pt x="1311783" y="3324598"/>
                      <a:pt x="1305889" y="3330039"/>
                      <a:pt x="1299083" y="3334123"/>
                    </a:cubicBezTo>
                    <a:cubicBezTo>
                      <a:pt x="1276071" y="3347930"/>
                      <a:pt x="1236253" y="3362880"/>
                      <a:pt x="1213358" y="3367460"/>
                    </a:cubicBezTo>
                    <a:cubicBezTo>
                      <a:pt x="1205421" y="3369048"/>
                      <a:pt x="1197399" y="3370260"/>
                      <a:pt x="1189546" y="3372223"/>
                    </a:cubicBezTo>
                    <a:cubicBezTo>
                      <a:pt x="1184676" y="3373441"/>
                      <a:pt x="1180101" y="3375664"/>
                      <a:pt x="1175258" y="3376985"/>
                    </a:cubicBezTo>
                    <a:cubicBezTo>
                      <a:pt x="1162628" y="3380429"/>
                      <a:pt x="1149858" y="3383335"/>
                      <a:pt x="1137158" y="3386510"/>
                    </a:cubicBezTo>
                    <a:cubicBezTo>
                      <a:pt x="1130808" y="3388098"/>
                      <a:pt x="1124564" y="3390197"/>
                      <a:pt x="1118108" y="3391273"/>
                    </a:cubicBezTo>
                    <a:cubicBezTo>
                      <a:pt x="1093438" y="3395384"/>
                      <a:pt x="1089035" y="3395802"/>
                      <a:pt x="1065721" y="3400798"/>
                    </a:cubicBezTo>
                    <a:lnTo>
                      <a:pt x="1034765" y="3412705"/>
                    </a:lnTo>
                    <a:cubicBezTo>
                      <a:pt x="1016906" y="3422627"/>
                      <a:pt x="994284" y="3430961"/>
                      <a:pt x="963328" y="3476999"/>
                    </a:cubicBezTo>
                    <a:cubicBezTo>
                      <a:pt x="953803" y="3530180"/>
                      <a:pt x="998649" y="3650830"/>
                      <a:pt x="965708" y="3729411"/>
                    </a:cubicBezTo>
                    <a:cubicBezTo>
                      <a:pt x="932767" y="3807992"/>
                      <a:pt x="835534" y="3888954"/>
                      <a:pt x="765684" y="3948485"/>
                    </a:cubicBezTo>
                    <a:cubicBezTo>
                      <a:pt x="695834" y="4008016"/>
                      <a:pt x="590661" y="4010398"/>
                      <a:pt x="546608" y="4086598"/>
                    </a:cubicBezTo>
                    <a:cubicBezTo>
                      <a:pt x="502555" y="4162798"/>
                      <a:pt x="534701" y="4356472"/>
                      <a:pt x="501364" y="4405684"/>
                    </a:cubicBezTo>
                    <a:cubicBezTo>
                      <a:pt x="447655" y="4430733"/>
                      <a:pt x="246526" y="4416172"/>
                      <a:pt x="187040" y="4412829"/>
                    </a:cubicBezTo>
                    <a:cubicBezTo>
                      <a:pt x="139255" y="4413814"/>
                      <a:pt x="15589" y="4346950"/>
                      <a:pt x="1302" y="4310437"/>
                    </a:cubicBezTo>
                    <a:close/>
                  </a:path>
                </a:pathLst>
              </a:custGeom>
              <a:noFill/>
              <a:ln w="19050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" name="TextBox 73">
                <a:extLst>
                  <a:ext uri="{FF2B5EF4-FFF2-40B4-BE49-F238E27FC236}">
                    <a16:creationId xmlns:a16="http://schemas.microsoft.com/office/drawing/2014/main" id="{119B03B2-F889-4535-B70B-A628131BE98E}"/>
                  </a:ext>
                </a:extLst>
              </p:cNvPr>
              <p:cNvSpPr txBox="1"/>
              <p:nvPr/>
            </p:nvSpPr>
            <p:spPr>
              <a:xfrm rot="19771130">
                <a:off x="4882538" y="4303373"/>
                <a:ext cx="2426924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48C2F0F1-98CC-4FE1-9597-C9A6C26E5ABD}"/>
                </a:ext>
              </a:extLst>
            </p:cNvPr>
            <p:cNvSpPr/>
            <p:nvPr/>
          </p:nvSpPr>
          <p:spPr>
            <a:xfrm>
              <a:off x="7931150" y="2965450"/>
              <a:ext cx="1689457" cy="3848100"/>
            </a:xfrm>
            <a:custGeom>
              <a:avLst/>
              <a:gdLst>
                <a:gd name="connsiteX0" fmla="*/ 755650 w 1689457"/>
                <a:gd name="connsiteY0" fmla="*/ 330200 h 3848100"/>
                <a:gd name="connsiteX1" fmla="*/ 736600 w 1689457"/>
                <a:gd name="connsiteY1" fmla="*/ 438150 h 3848100"/>
                <a:gd name="connsiteX2" fmla="*/ 730250 w 1689457"/>
                <a:gd name="connsiteY2" fmla="*/ 469900 h 3848100"/>
                <a:gd name="connsiteX3" fmla="*/ 711200 w 1689457"/>
                <a:gd name="connsiteY3" fmla="*/ 527050 h 3848100"/>
                <a:gd name="connsiteX4" fmla="*/ 692150 w 1689457"/>
                <a:gd name="connsiteY4" fmla="*/ 590550 h 3848100"/>
                <a:gd name="connsiteX5" fmla="*/ 660400 w 1689457"/>
                <a:gd name="connsiteY5" fmla="*/ 685800 h 3848100"/>
                <a:gd name="connsiteX6" fmla="*/ 635000 w 1689457"/>
                <a:gd name="connsiteY6" fmla="*/ 787400 h 3848100"/>
                <a:gd name="connsiteX7" fmla="*/ 596900 w 1689457"/>
                <a:gd name="connsiteY7" fmla="*/ 927100 h 3848100"/>
                <a:gd name="connsiteX8" fmla="*/ 577850 w 1689457"/>
                <a:gd name="connsiteY8" fmla="*/ 990600 h 3848100"/>
                <a:gd name="connsiteX9" fmla="*/ 552450 w 1689457"/>
                <a:gd name="connsiteY9" fmla="*/ 1092200 h 3848100"/>
                <a:gd name="connsiteX10" fmla="*/ 488950 w 1689457"/>
                <a:gd name="connsiteY10" fmla="*/ 1219200 h 3848100"/>
                <a:gd name="connsiteX11" fmla="*/ 450850 w 1689457"/>
                <a:gd name="connsiteY11" fmla="*/ 1314450 h 3848100"/>
                <a:gd name="connsiteX12" fmla="*/ 412750 w 1689457"/>
                <a:gd name="connsiteY12" fmla="*/ 1390650 h 3848100"/>
                <a:gd name="connsiteX13" fmla="*/ 393700 w 1689457"/>
                <a:gd name="connsiteY13" fmla="*/ 1447800 h 3848100"/>
                <a:gd name="connsiteX14" fmla="*/ 330200 w 1689457"/>
                <a:gd name="connsiteY14" fmla="*/ 1581150 h 3848100"/>
                <a:gd name="connsiteX15" fmla="*/ 285750 w 1689457"/>
                <a:gd name="connsiteY15" fmla="*/ 1714500 h 3848100"/>
                <a:gd name="connsiteX16" fmla="*/ 260350 w 1689457"/>
                <a:gd name="connsiteY16" fmla="*/ 1866900 h 3848100"/>
                <a:gd name="connsiteX17" fmla="*/ 254000 w 1689457"/>
                <a:gd name="connsiteY17" fmla="*/ 1936750 h 3848100"/>
                <a:gd name="connsiteX18" fmla="*/ 234950 w 1689457"/>
                <a:gd name="connsiteY18" fmla="*/ 2000250 h 3848100"/>
                <a:gd name="connsiteX19" fmla="*/ 215900 w 1689457"/>
                <a:gd name="connsiteY19" fmla="*/ 2108200 h 3848100"/>
                <a:gd name="connsiteX20" fmla="*/ 209550 w 1689457"/>
                <a:gd name="connsiteY20" fmla="*/ 2159000 h 3848100"/>
                <a:gd name="connsiteX21" fmla="*/ 184150 w 1689457"/>
                <a:gd name="connsiteY21" fmla="*/ 2292350 h 3848100"/>
                <a:gd name="connsiteX22" fmla="*/ 158750 w 1689457"/>
                <a:gd name="connsiteY22" fmla="*/ 2457450 h 3848100"/>
                <a:gd name="connsiteX23" fmla="*/ 146050 w 1689457"/>
                <a:gd name="connsiteY23" fmla="*/ 2571750 h 3848100"/>
                <a:gd name="connsiteX24" fmla="*/ 120650 w 1689457"/>
                <a:gd name="connsiteY24" fmla="*/ 2654300 h 3848100"/>
                <a:gd name="connsiteX25" fmla="*/ 95250 w 1689457"/>
                <a:gd name="connsiteY25" fmla="*/ 2787650 h 3848100"/>
                <a:gd name="connsiteX26" fmla="*/ 82550 w 1689457"/>
                <a:gd name="connsiteY26" fmla="*/ 2863850 h 3848100"/>
                <a:gd name="connsiteX27" fmla="*/ 76200 w 1689457"/>
                <a:gd name="connsiteY27" fmla="*/ 2940050 h 3848100"/>
                <a:gd name="connsiteX28" fmla="*/ 63500 w 1689457"/>
                <a:gd name="connsiteY28" fmla="*/ 2984500 h 3848100"/>
                <a:gd name="connsiteX29" fmla="*/ 50800 w 1689457"/>
                <a:gd name="connsiteY29" fmla="*/ 3054350 h 3848100"/>
                <a:gd name="connsiteX30" fmla="*/ 31750 w 1689457"/>
                <a:gd name="connsiteY30" fmla="*/ 3092450 h 3848100"/>
                <a:gd name="connsiteX31" fmla="*/ 19050 w 1689457"/>
                <a:gd name="connsiteY31" fmla="*/ 3175000 h 3848100"/>
                <a:gd name="connsiteX32" fmla="*/ 6350 w 1689457"/>
                <a:gd name="connsiteY32" fmla="*/ 3270250 h 3848100"/>
                <a:gd name="connsiteX33" fmla="*/ 0 w 1689457"/>
                <a:gd name="connsiteY33" fmla="*/ 3314700 h 3848100"/>
                <a:gd name="connsiteX34" fmla="*/ 12700 w 1689457"/>
                <a:gd name="connsiteY34" fmla="*/ 3448050 h 3848100"/>
                <a:gd name="connsiteX35" fmla="*/ 76200 w 1689457"/>
                <a:gd name="connsiteY35" fmla="*/ 3568700 h 3848100"/>
                <a:gd name="connsiteX36" fmla="*/ 95250 w 1689457"/>
                <a:gd name="connsiteY36" fmla="*/ 3606800 h 3848100"/>
                <a:gd name="connsiteX37" fmla="*/ 146050 w 1689457"/>
                <a:gd name="connsiteY37" fmla="*/ 3651250 h 3848100"/>
                <a:gd name="connsiteX38" fmla="*/ 215900 w 1689457"/>
                <a:gd name="connsiteY38" fmla="*/ 3683000 h 3848100"/>
                <a:gd name="connsiteX39" fmla="*/ 298450 w 1689457"/>
                <a:gd name="connsiteY39" fmla="*/ 3721100 h 3848100"/>
                <a:gd name="connsiteX40" fmla="*/ 323850 w 1689457"/>
                <a:gd name="connsiteY40" fmla="*/ 3727450 h 3848100"/>
                <a:gd name="connsiteX41" fmla="*/ 393700 w 1689457"/>
                <a:gd name="connsiteY41" fmla="*/ 3752850 h 3848100"/>
                <a:gd name="connsiteX42" fmla="*/ 412750 w 1689457"/>
                <a:gd name="connsiteY42" fmla="*/ 3771900 h 3848100"/>
                <a:gd name="connsiteX43" fmla="*/ 444500 w 1689457"/>
                <a:gd name="connsiteY43" fmla="*/ 3790950 h 3848100"/>
                <a:gd name="connsiteX44" fmla="*/ 539750 w 1689457"/>
                <a:gd name="connsiteY44" fmla="*/ 3822700 h 3848100"/>
                <a:gd name="connsiteX45" fmla="*/ 590550 w 1689457"/>
                <a:gd name="connsiteY45" fmla="*/ 3829050 h 3848100"/>
                <a:gd name="connsiteX46" fmla="*/ 692150 w 1689457"/>
                <a:gd name="connsiteY46" fmla="*/ 3841750 h 3848100"/>
                <a:gd name="connsiteX47" fmla="*/ 717550 w 1689457"/>
                <a:gd name="connsiteY47" fmla="*/ 3848100 h 3848100"/>
                <a:gd name="connsiteX48" fmla="*/ 920750 w 1689457"/>
                <a:gd name="connsiteY48" fmla="*/ 3822700 h 3848100"/>
                <a:gd name="connsiteX49" fmla="*/ 977900 w 1689457"/>
                <a:gd name="connsiteY49" fmla="*/ 3778250 h 3848100"/>
                <a:gd name="connsiteX50" fmla="*/ 1022350 w 1689457"/>
                <a:gd name="connsiteY50" fmla="*/ 3733800 h 3848100"/>
                <a:gd name="connsiteX51" fmla="*/ 1060450 w 1689457"/>
                <a:gd name="connsiteY51" fmla="*/ 3702050 h 3848100"/>
                <a:gd name="connsiteX52" fmla="*/ 1136650 w 1689457"/>
                <a:gd name="connsiteY52" fmla="*/ 3606800 h 3848100"/>
                <a:gd name="connsiteX53" fmla="*/ 1219200 w 1689457"/>
                <a:gd name="connsiteY53" fmla="*/ 3530600 h 3848100"/>
                <a:gd name="connsiteX54" fmla="*/ 1263650 w 1689457"/>
                <a:gd name="connsiteY54" fmla="*/ 3467100 h 3848100"/>
                <a:gd name="connsiteX55" fmla="*/ 1358900 w 1689457"/>
                <a:gd name="connsiteY55" fmla="*/ 3282950 h 3848100"/>
                <a:gd name="connsiteX56" fmla="*/ 1447800 w 1689457"/>
                <a:gd name="connsiteY56" fmla="*/ 3124200 h 3848100"/>
                <a:gd name="connsiteX57" fmla="*/ 1485900 w 1689457"/>
                <a:gd name="connsiteY57" fmla="*/ 3022600 h 3848100"/>
                <a:gd name="connsiteX58" fmla="*/ 1562100 w 1689457"/>
                <a:gd name="connsiteY58" fmla="*/ 2844800 h 3848100"/>
                <a:gd name="connsiteX59" fmla="*/ 1593850 w 1689457"/>
                <a:gd name="connsiteY59" fmla="*/ 2743200 h 3848100"/>
                <a:gd name="connsiteX60" fmla="*/ 1651000 w 1689457"/>
                <a:gd name="connsiteY60" fmla="*/ 2597150 h 3848100"/>
                <a:gd name="connsiteX61" fmla="*/ 1682750 w 1689457"/>
                <a:gd name="connsiteY61" fmla="*/ 2209800 h 3848100"/>
                <a:gd name="connsiteX62" fmla="*/ 1670050 w 1689457"/>
                <a:gd name="connsiteY62" fmla="*/ 1555750 h 3848100"/>
                <a:gd name="connsiteX63" fmla="*/ 1651000 w 1689457"/>
                <a:gd name="connsiteY63" fmla="*/ 1346200 h 3848100"/>
                <a:gd name="connsiteX64" fmla="*/ 1663700 w 1689457"/>
                <a:gd name="connsiteY64" fmla="*/ 787400 h 3848100"/>
                <a:gd name="connsiteX65" fmla="*/ 1676400 w 1689457"/>
                <a:gd name="connsiteY65" fmla="*/ 615950 h 3848100"/>
                <a:gd name="connsiteX66" fmla="*/ 1663700 w 1689457"/>
                <a:gd name="connsiteY66" fmla="*/ 431800 h 3848100"/>
                <a:gd name="connsiteX67" fmla="*/ 1606550 w 1689457"/>
                <a:gd name="connsiteY67" fmla="*/ 279400 h 3848100"/>
                <a:gd name="connsiteX68" fmla="*/ 1568450 w 1689457"/>
                <a:gd name="connsiteY68" fmla="*/ 222250 h 3848100"/>
                <a:gd name="connsiteX69" fmla="*/ 1466850 w 1689457"/>
                <a:gd name="connsiteY69" fmla="*/ 69850 h 3848100"/>
                <a:gd name="connsiteX70" fmla="*/ 1390650 w 1689457"/>
                <a:gd name="connsiteY70" fmla="*/ 12700 h 3848100"/>
                <a:gd name="connsiteX71" fmla="*/ 1301750 w 1689457"/>
                <a:gd name="connsiteY71" fmla="*/ 0 h 3848100"/>
                <a:gd name="connsiteX72" fmla="*/ 1187450 w 1689457"/>
                <a:gd name="connsiteY72" fmla="*/ 19050 h 3848100"/>
                <a:gd name="connsiteX73" fmla="*/ 1079500 w 1689457"/>
                <a:gd name="connsiteY73" fmla="*/ 63500 h 3848100"/>
                <a:gd name="connsiteX74" fmla="*/ 901700 w 1689457"/>
                <a:gd name="connsiteY74" fmla="*/ 184150 h 3848100"/>
                <a:gd name="connsiteX75" fmla="*/ 844550 w 1689457"/>
                <a:gd name="connsiteY75" fmla="*/ 254000 h 3848100"/>
                <a:gd name="connsiteX76" fmla="*/ 825500 w 1689457"/>
                <a:gd name="connsiteY76" fmla="*/ 273050 h 3848100"/>
                <a:gd name="connsiteX77" fmla="*/ 800100 w 1689457"/>
                <a:gd name="connsiteY77" fmla="*/ 317500 h 3848100"/>
                <a:gd name="connsiteX78" fmla="*/ 781050 w 1689457"/>
                <a:gd name="connsiteY78" fmla="*/ 336550 h 3848100"/>
                <a:gd name="connsiteX79" fmla="*/ 755650 w 1689457"/>
                <a:gd name="connsiteY79" fmla="*/ 330200 h 3848100"/>
                <a:gd name="connsiteX0" fmla="*/ 781050 w 1689457"/>
                <a:gd name="connsiteY0" fmla="*/ 336550 h 3848100"/>
                <a:gd name="connsiteX1" fmla="*/ 736600 w 1689457"/>
                <a:gd name="connsiteY1" fmla="*/ 438150 h 3848100"/>
                <a:gd name="connsiteX2" fmla="*/ 730250 w 1689457"/>
                <a:gd name="connsiteY2" fmla="*/ 469900 h 3848100"/>
                <a:gd name="connsiteX3" fmla="*/ 711200 w 1689457"/>
                <a:gd name="connsiteY3" fmla="*/ 527050 h 3848100"/>
                <a:gd name="connsiteX4" fmla="*/ 692150 w 1689457"/>
                <a:gd name="connsiteY4" fmla="*/ 590550 h 3848100"/>
                <a:gd name="connsiteX5" fmla="*/ 660400 w 1689457"/>
                <a:gd name="connsiteY5" fmla="*/ 685800 h 3848100"/>
                <a:gd name="connsiteX6" fmla="*/ 635000 w 1689457"/>
                <a:gd name="connsiteY6" fmla="*/ 787400 h 3848100"/>
                <a:gd name="connsiteX7" fmla="*/ 596900 w 1689457"/>
                <a:gd name="connsiteY7" fmla="*/ 927100 h 3848100"/>
                <a:gd name="connsiteX8" fmla="*/ 577850 w 1689457"/>
                <a:gd name="connsiteY8" fmla="*/ 990600 h 3848100"/>
                <a:gd name="connsiteX9" fmla="*/ 552450 w 1689457"/>
                <a:gd name="connsiteY9" fmla="*/ 1092200 h 3848100"/>
                <a:gd name="connsiteX10" fmla="*/ 488950 w 1689457"/>
                <a:gd name="connsiteY10" fmla="*/ 1219200 h 3848100"/>
                <a:gd name="connsiteX11" fmla="*/ 450850 w 1689457"/>
                <a:gd name="connsiteY11" fmla="*/ 1314450 h 3848100"/>
                <a:gd name="connsiteX12" fmla="*/ 412750 w 1689457"/>
                <a:gd name="connsiteY12" fmla="*/ 1390650 h 3848100"/>
                <a:gd name="connsiteX13" fmla="*/ 393700 w 1689457"/>
                <a:gd name="connsiteY13" fmla="*/ 1447800 h 3848100"/>
                <a:gd name="connsiteX14" fmla="*/ 330200 w 1689457"/>
                <a:gd name="connsiteY14" fmla="*/ 1581150 h 3848100"/>
                <a:gd name="connsiteX15" fmla="*/ 285750 w 1689457"/>
                <a:gd name="connsiteY15" fmla="*/ 1714500 h 3848100"/>
                <a:gd name="connsiteX16" fmla="*/ 260350 w 1689457"/>
                <a:gd name="connsiteY16" fmla="*/ 1866900 h 3848100"/>
                <a:gd name="connsiteX17" fmla="*/ 254000 w 1689457"/>
                <a:gd name="connsiteY17" fmla="*/ 1936750 h 3848100"/>
                <a:gd name="connsiteX18" fmla="*/ 234950 w 1689457"/>
                <a:gd name="connsiteY18" fmla="*/ 2000250 h 3848100"/>
                <a:gd name="connsiteX19" fmla="*/ 215900 w 1689457"/>
                <a:gd name="connsiteY19" fmla="*/ 2108200 h 3848100"/>
                <a:gd name="connsiteX20" fmla="*/ 209550 w 1689457"/>
                <a:gd name="connsiteY20" fmla="*/ 2159000 h 3848100"/>
                <a:gd name="connsiteX21" fmla="*/ 184150 w 1689457"/>
                <a:gd name="connsiteY21" fmla="*/ 2292350 h 3848100"/>
                <a:gd name="connsiteX22" fmla="*/ 158750 w 1689457"/>
                <a:gd name="connsiteY22" fmla="*/ 2457450 h 3848100"/>
                <a:gd name="connsiteX23" fmla="*/ 146050 w 1689457"/>
                <a:gd name="connsiteY23" fmla="*/ 2571750 h 3848100"/>
                <a:gd name="connsiteX24" fmla="*/ 120650 w 1689457"/>
                <a:gd name="connsiteY24" fmla="*/ 2654300 h 3848100"/>
                <a:gd name="connsiteX25" fmla="*/ 95250 w 1689457"/>
                <a:gd name="connsiteY25" fmla="*/ 2787650 h 3848100"/>
                <a:gd name="connsiteX26" fmla="*/ 82550 w 1689457"/>
                <a:gd name="connsiteY26" fmla="*/ 2863850 h 3848100"/>
                <a:gd name="connsiteX27" fmla="*/ 76200 w 1689457"/>
                <a:gd name="connsiteY27" fmla="*/ 2940050 h 3848100"/>
                <a:gd name="connsiteX28" fmla="*/ 63500 w 1689457"/>
                <a:gd name="connsiteY28" fmla="*/ 2984500 h 3848100"/>
                <a:gd name="connsiteX29" fmla="*/ 50800 w 1689457"/>
                <a:gd name="connsiteY29" fmla="*/ 3054350 h 3848100"/>
                <a:gd name="connsiteX30" fmla="*/ 31750 w 1689457"/>
                <a:gd name="connsiteY30" fmla="*/ 3092450 h 3848100"/>
                <a:gd name="connsiteX31" fmla="*/ 19050 w 1689457"/>
                <a:gd name="connsiteY31" fmla="*/ 3175000 h 3848100"/>
                <a:gd name="connsiteX32" fmla="*/ 6350 w 1689457"/>
                <a:gd name="connsiteY32" fmla="*/ 3270250 h 3848100"/>
                <a:gd name="connsiteX33" fmla="*/ 0 w 1689457"/>
                <a:gd name="connsiteY33" fmla="*/ 3314700 h 3848100"/>
                <a:gd name="connsiteX34" fmla="*/ 12700 w 1689457"/>
                <a:gd name="connsiteY34" fmla="*/ 3448050 h 3848100"/>
                <a:gd name="connsiteX35" fmla="*/ 76200 w 1689457"/>
                <a:gd name="connsiteY35" fmla="*/ 3568700 h 3848100"/>
                <a:gd name="connsiteX36" fmla="*/ 95250 w 1689457"/>
                <a:gd name="connsiteY36" fmla="*/ 3606800 h 3848100"/>
                <a:gd name="connsiteX37" fmla="*/ 146050 w 1689457"/>
                <a:gd name="connsiteY37" fmla="*/ 3651250 h 3848100"/>
                <a:gd name="connsiteX38" fmla="*/ 215900 w 1689457"/>
                <a:gd name="connsiteY38" fmla="*/ 3683000 h 3848100"/>
                <a:gd name="connsiteX39" fmla="*/ 298450 w 1689457"/>
                <a:gd name="connsiteY39" fmla="*/ 3721100 h 3848100"/>
                <a:gd name="connsiteX40" fmla="*/ 323850 w 1689457"/>
                <a:gd name="connsiteY40" fmla="*/ 3727450 h 3848100"/>
                <a:gd name="connsiteX41" fmla="*/ 393700 w 1689457"/>
                <a:gd name="connsiteY41" fmla="*/ 3752850 h 3848100"/>
                <a:gd name="connsiteX42" fmla="*/ 412750 w 1689457"/>
                <a:gd name="connsiteY42" fmla="*/ 3771900 h 3848100"/>
                <a:gd name="connsiteX43" fmla="*/ 444500 w 1689457"/>
                <a:gd name="connsiteY43" fmla="*/ 3790950 h 3848100"/>
                <a:gd name="connsiteX44" fmla="*/ 539750 w 1689457"/>
                <a:gd name="connsiteY44" fmla="*/ 3822700 h 3848100"/>
                <a:gd name="connsiteX45" fmla="*/ 590550 w 1689457"/>
                <a:gd name="connsiteY45" fmla="*/ 3829050 h 3848100"/>
                <a:gd name="connsiteX46" fmla="*/ 692150 w 1689457"/>
                <a:gd name="connsiteY46" fmla="*/ 3841750 h 3848100"/>
                <a:gd name="connsiteX47" fmla="*/ 717550 w 1689457"/>
                <a:gd name="connsiteY47" fmla="*/ 3848100 h 3848100"/>
                <a:gd name="connsiteX48" fmla="*/ 920750 w 1689457"/>
                <a:gd name="connsiteY48" fmla="*/ 3822700 h 3848100"/>
                <a:gd name="connsiteX49" fmla="*/ 977900 w 1689457"/>
                <a:gd name="connsiteY49" fmla="*/ 3778250 h 3848100"/>
                <a:gd name="connsiteX50" fmla="*/ 1022350 w 1689457"/>
                <a:gd name="connsiteY50" fmla="*/ 3733800 h 3848100"/>
                <a:gd name="connsiteX51" fmla="*/ 1060450 w 1689457"/>
                <a:gd name="connsiteY51" fmla="*/ 3702050 h 3848100"/>
                <a:gd name="connsiteX52" fmla="*/ 1136650 w 1689457"/>
                <a:gd name="connsiteY52" fmla="*/ 3606800 h 3848100"/>
                <a:gd name="connsiteX53" fmla="*/ 1219200 w 1689457"/>
                <a:gd name="connsiteY53" fmla="*/ 3530600 h 3848100"/>
                <a:gd name="connsiteX54" fmla="*/ 1263650 w 1689457"/>
                <a:gd name="connsiteY54" fmla="*/ 3467100 h 3848100"/>
                <a:gd name="connsiteX55" fmla="*/ 1358900 w 1689457"/>
                <a:gd name="connsiteY55" fmla="*/ 3282950 h 3848100"/>
                <a:gd name="connsiteX56" fmla="*/ 1447800 w 1689457"/>
                <a:gd name="connsiteY56" fmla="*/ 3124200 h 3848100"/>
                <a:gd name="connsiteX57" fmla="*/ 1485900 w 1689457"/>
                <a:gd name="connsiteY57" fmla="*/ 3022600 h 3848100"/>
                <a:gd name="connsiteX58" fmla="*/ 1562100 w 1689457"/>
                <a:gd name="connsiteY58" fmla="*/ 2844800 h 3848100"/>
                <a:gd name="connsiteX59" fmla="*/ 1593850 w 1689457"/>
                <a:gd name="connsiteY59" fmla="*/ 2743200 h 3848100"/>
                <a:gd name="connsiteX60" fmla="*/ 1651000 w 1689457"/>
                <a:gd name="connsiteY60" fmla="*/ 2597150 h 3848100"/>
                <a:gd name="connsiteX61" fmla="*/ 1682750 w 1689457"/>
                <a:gd name="connsiteY61" fmla="*/ 2209800 h 3848100"/>
                <a:gd name="connsiteX62" fmla="*/ 1670050 w 1689457"/>
                <a:gd name="connsiteY62" fmla="*/ 1555750 h 3848100"/>
                <a:gd name="connsiteX63" fmla="*/ 1651000 w 1689457"/>
                <a:gd name="connsiteY63" fmla="*/ 1346200 h 3848100"/>
                <a:gd name="connsiteX64" fmla="*/ 1663700 w 1689457"/>
                <a:gd name="connsiteY64" fmla="*/ 787400 h 3848100"/>
                <a:gd name="connsiteX65" fmla="*/ 1676400 w 1689457"/>
                <a:gd name="connsiteY65" fmla="*/ 615950 h 3848100"/>
                <a:gd name="connsiteX66" fmla="*/ 1663700 w 1689457"/>
                <a:gd name="connsiteY66" fmla="*/ 431800 h 3848100"/>
                <a:gd name="connsiteX67" fmla="*/ 1606550 w 1689457"/>
                <a:gd name="connsiteY67" fmla="*/ 279400 h 3848100"/>
                <a:gd name="connsiteX68" fmla="*/ 1568450 w 1689457"/>
                <a:gd name="connsiteY68" fmla="*/ 222250 h 3848100"/>
                <a:gd name="connsiteX69" fmla="*/ 1466850 w 1689457"/>
                <a:gd name="connsiteY69" fmla="*/ 69850 h 3848100"/>
                <a:gd name="connsiteX70" fmla="*/ 1390650 w 1689457"/>
                <a:gd name="connsiteY70" fmla="*/ 12700 h 3848100"/>
                <a:gd name="connsiteX71" fmla="*/ 1301750 w 1689457"/>
                <a:gd name="connsiteY71" fmla="*/ 0 h 3848100"/>
                <a:gd name="connsiteX72" fmla="*/ 1187450 w 1689457"/>
                <a:gd name="connsiteY72" fmla="*/ 19050 h 3848100"/>
                <a:gd name="connsiteX73" fmla="*/ 1079500 w 1689457"/>
                <a:gd name="connsiteY73" fmla="*/ 63500 h 3848100"/>
                <a:gd name="connsiteX74" fmla="*/ 901700 w 1689457"/>
                <a:gd name="connsiteY74" fmla="*/ 184150 h 3848100"/>
                <a:gd name="connsiteX75" fmla="*/ 844550 w 1689457"/>
                <a:gd name="connsiteY75" fmla="*/ 254000 h 3848100"/>
                <a:gd name="connsiteX76" fmla="*/ 825500 w 1689457"/>
                <a:gd name="connsiteY76" fmla="*/ 273050 h 3848100"/>
                <a:gd name="connsiteX77" fmla="*/ 800100 w 1689457"/>
                <a:gd name="connsiteY77" fmla="*/ 317500 h 3848100"/>
                <a:gd name="connsiteX78" fmla="*/ 781050 w 1689457"/>
                <a:gd name="connsiteY78" fmla="*/ 336550 h 3848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1689457" h="3848100">
                  <a:moveTo>
                    <a:pt x="781050" y="336550"/>
                  </a:moveTo>
                  <a:cubicBezTo>
                    <a:pt x="770467" y="356658"/>
                    <a:pt x="745067" y="415925"/>
                    <a:pt x="736600" y="438150"/>
                  </a:cubicBezTo>
                  <a:cubicBezTo>
                    <a:pt x="728133" y="460375"/>
                    <a:pt x="733215" y="459522"/>
                    <a:pt x="730250" y="469900"/>
                  </a:cubicBezTo>
                  <a:cubicBezTo>
                    <a:pt x="724733" y="489208"/>
                    <a:pt x="717247" y="507902"/>
                    <a:pt x="711200" y="527050"/>
                  </a:cubicBezTo>
                  <a:cubicBezTo>
                    <a:pt x="704545" y="548123"/>
                    <a:pt x="698065" y="569258"/>
                    <a:pt x="692150" y="590550"/>
                  </a:cubicBezTo>
                  <a:cubicBezTo>
                    <a:pt x="670295" y="669227"/>
                    <a:pt x="691170" y="614004"/>
                    <a:pt x="660400" y="685800"/>
                  </a:cubicBezTo>
                  <a:cubicBezTo>
                    <a:pt x="648431" y="781551"/>
                    <a:pt x="663619" y="692002"/>
                    <a:pt x="635000" y="787400"/>
                  </a:cubicBezTo>
                  <a:cubicBezTo>
                    <a:pt x="621130" y="833632"/>
                    <a:pt x="609968" y="880635"/>
                    <a:pt x="596900" y="927100"/>
                  </a:cubicBezTo>
                  <a:cubicBezTo>
                    <a:pt x="590917" y="948373"/>
                    <a:pt x="583210" y="969161"/>
                    <a:pt x="577850" y="990600"/>
                  </a:cubicBezTo>
                  <a:cubicBezTo>
                    <a:pt x="569383" y="1024467"/>
                    <a:pt x="569403" y="1061684"/>
                    <a:pt x="552450" y="1092200"/>
                  </a:cubicBezTo>
                  <a:cubicBezTo>
                    <a:pt x="518364" y="1153554"/>
                    <a:pt x="517882" y="1150815"/>
                    <a:pt x="488950" y="1219200"/>
                  </a:cubicBezTo>
                  <a:cubicBezTo>
                    <a:pt x="475626" y="1250693"/>
                    <a:pt x="464738" y="1283201"/>
                    <a:pt x="450850" y="1314450"/>
                  </a:cubicBezTo>
                  <a:cubicBezTo>
                    <a:pt x="439316" y="1340400"/>
                    <a:pt x="423937" y="1364548"/>
                    <a:pt x="412750" y="1390650"/>
                  </a:cubicBezTo>
                  <a:cubicBezTo>
                    <a:pt x="404840" y="1409107"/>
                    <a:pt x="401684" y="1429375"/>
                    <a:pt x="393700" y="1447800"/>
                  </a:cubicBezTo>
                  <a:cubicBezTo>
                    <a:pt x="374125" y="1492973"/>
                    <a:pt x="344347" y="1533994"/>
                    <a:pt x="330200" y="1581150"/>
                  </a:cubicBezTo>
                  <a:cubicBezTo>
                    <a:pt x="304031" y="1668380"/>
                    <a:pt x="318702" y="1623882"/>
                    <a:pt x="285750" y="1714500"/>
                  </a:cubicBezTo>
                  <a:cubicBezTo>
                    <a:pt x="277283" y="1765300"/>
                    <a:pt x="265013" y="1815611"/>
                    <a:pt x="260350" y="1866900"/>
                  </a:cubicBezTo>
                  <a:cubicBezTo>
                    <a:pt x="258233" y="1890183"/>
                    <a:pt x="258375" y="1913784"/>
                    <a:pt x="254000" y="1936750"/>
                  </a:cubicBezTo>
                  <a:cubicBezTo>
                    <a:pt x="249865" y="1958458"/>
                    <a:pt x="241300" y="1979083"/>
                    <a:pt x="234950" y="2000250"/>
                  </a:cubicBezTo>
                  <a:cubicBezTo>
                    <a:pt x="219745" y="2137097"/>
                    <a:pt x="239557" y="1982027"/>
                    <a:pt x="215900" y="2108200"/>
                  </a:cubicBezTo>
                  <a:cubicBezTo>
                    <a:pt x="212755" y="2124973"/>
                    <a:pt x="212449" y="2142183"/>
                    <a:pt x="209550" y="2159000"/>
                  </a:cubicBezTo>
                  <a:cubicBezTo>
                    <a:pt x="201862" y="2203591"/>
                    <a:pt x="184150" y="2292350"/>
                    <a:pt x="184150" y="2292350"/>
                  </a:cubicBezTo>
                  <a:cubicBezTo>
                    <a:pt x="170811" y="2465754"/>
                    <a:pt x="188941" y="2283854"/>
                    <a:pt x="158750" y="2457450"/>
                  </a:cubicBezTo>
                  <a:cubicBezTo>
                    <a:pt x="149914" y="2508256"/>
                    <a:pt x="155670" y="2523648"/>
                    <a:pt x="146050" y="2571750"/>
                  </a:cubicBezTo>
                  <a:cubicBezTo>
                    <a:pt x="118121" y="2711393"/>
                    <a:pt x="148258" y="2530066"/>
                    <a:pt x="120650" y="2654300"/>
                  </a:cubicBezTo>
                  <a:cubicBezTo>
                    <a:pt x="110834" y="2698472"/>
                    <a:pt x="103344" y="2743131"/>
                    <a:pt x="95250" y="2787650"/>
                  </a:cubicBezTo>
                  <a:cubicBezTo>
                    <a:pt x="90644" y="2812985"/>
                    <a:pt x="84688" y="2838189"/>
                    <a:pt x="82550" y="2863850"/>
                  </a:cubicBezTo>
                  <a:cubicBezTo>
                    <a:pt x="80433" y="2889250"/>
                    <a:pt x="80175" y="2914874"/>
                    <a:pt x="76200" y="2940050"/>
                  </a:cubicBezTo>
                  <a:cubicBezTo>
                    <a:pt x="73797" y="2955271"/>
                    <a:pt x="66729" y="2969432"/>
                    <a:pt x="63500" y="2984500"/>
                  </a:cubicBezTo>
                  <a:cubicBezTo>
                    <a:pt x="59597" y="3002712"/>
                    <a:pt x="58633" y="3034767"/>
                    <a:pt x="50800" y="3054350"/>
                  </a:cubicBezTo>
                  <a:cubicBezTo>
                    <a:pt x="45527" y="3067533"/>
                    <a:pt x="38100" y="3079750"/>
                    <a:pt x="31750" y="3092450"/>
                  </a:cubicBezTo>
                  <a:cubicBezTo>
                    <a:pt x="16395" y="3215287"/>
                    <a:pt x="33595" y="3087729"/>
                    <a:pt x="19050" y="3175000"/>
                  </a:cubicBezTo>
                  <a:cubicBezTo>
                    <a:pt x="13730" y="3206922"/>
                    <a:pt x="10631" y="3238145"/>
                    <a:pt x="6350" y="3270250"/>
                  </a:cubicBezTo>
                  <a:cubicBezTo>
                    <a:pt x="4372" y="3285086"/>
                    <a:pt x="2117" y="3299883"/>
                    <a:pt x="0" y="3314700"/>
                  </a:cubicBezTo>
                  <a:cubicBezTo>
                    <a:pt x="4233" y="3359150"/>
                    <a:pt x="1580" y="3404806"/>
                    <a:pt x="12700" y="3448050"/>
                  </a:cubicBezTo>
                  <a:cubicBezTo>
                    <a:pt x="24608" y="3494359"/>
                    <a:pt x="54283" y="3528519"/>
                    <a:pt x="76200" y="3568700"/>
                  </a:cubicBezTo>
                  <a:cubicBezTo>
                    <a:pt x="82999" y="3581165"/>
                    <a:pt x="86078" y="3595961"/>
                    <a:pt x="95250" y="3606800"/>
                  </a:cubicBezTo>
                  <a:cubicBezTo>
                    <a:pt x="109784" y="3623977"/>
                    <a:pt x="127026" y="3639235"/>
                    <a:pt x="146050" y="3651250"/>
                  </a:cubicBezTo>
                  <a:cubicBezTo>
                    <a:pt x="167674" y="3664907"/>
                    <a:pt x="192786" y="3672051"/>
                    <a:pt x="215900" y="3683000"/>
                  </a:cubicBezTo>
                  <a:cubicBezTo>
                    <a:pt x="249415" y="3698876"/>
                    <a:pt x="265667" y="3710172"/>
                    <a:pt x="298450" y="3721100"/>
                  </a:cubicBezTo>
                  <a:cubicBezTo>
                    <a:pt x="306729" y="3723860"/>
                    <a:pt x="315648" y="3724468"/>
                    <a:pt x="323850" y="3727450"/>
                  </a:cubicBezTo>
                  <a:cubicBezTo>
                    <a:pt x="406305" y="3757434"/>
                    <a:pt x="336428" y="3738532"/>
                    <a:pt x="393700" y="3752850"/>
                  </a:cubicBezTo>
                  <a:cubicBezTo>
                    <a:pt x="400050" y="3759200"/>
                    <a:pt x="405566" y="3766512"/>
                    <a:pt x="412750" y="3771900"/>
                  </a:cubicBezTo>
                  <a:cubicBezTo>
                    <a:pt x="422624" y="3779305"/>
                    <a:pt x="433461" y="3785430"/>
                    <a:pt x="444500" y="3790950"/>
                  </a:cubicBezTo>
                  <a:cubicBezTo>
                    <a:pt x="478894" y="3808147"/>
                    <a:pt x="501571" y="3815541"/>
                    <a:pt x="539750" y="3822700"/>
                  </a:cubicBezTo>
                  <a:cubicBezTo>
                    <a:pt x="556523" y="3825845"/>
                    <a:pt x="573602" y="3827056"/>
                    <a:pt x="590550" y="3829050"/>
                  </a:cubicBezTo>
                  <a:cubicBezTo>
                    <a:pt x="620597" y="3832585"/>
                    <a:pt x="661505" y="3836178"/>
                    <a:pt x="692150" y="3841750"/>
                  </a:cubicBezTo>
                  <a:cubicBezTo>
                    <a:pt x="700736" y="3843311"/>
                    <a:pt x="709083" y="3845983"/>
                    <a:pt x="717550" y="3848100"/>
                  </a:cubicBezTo>
                  <a:cubicBezTo>
                    <a:pt x="785283" y="3839633"/>
                    <a:pt x="854821" y="3840388"/>
                    <a:pt x="920750" y="3822700"/>
                  </a:cubicBezTo>
                  <a:cubicBezTo>
                    <a:pt x="944059" y="3816446"/>
                    <a:pt x="959738" y="3794142"/>
                    <a:pt x="977900" y="3778250"/>
                  </a:cubicBezTo>
                  <a:cubicBezTo>
                    <a:pt x="993669" y="3764452"/>
                    <a:pt x="1006953" y="3748013"/>
                    <a:pt x="1022350" y="3733800"/>
                  </a:cubicBezTo>
                  <a:cubicBezTo>
                    <a:pt x="1034498" y="3722587"/>
                    <a:pt x="1048760" y="3713740"/>
                    <a:pt x="1060450" y="3702050"/>
                  </a:cubicBezTo>
                  <a:cubicBezTo>
                    <a:pt x="1103041" y="3659459"/>
                    <a:pt x="1096911" y="3653764"/>
                    <a:pt x="1136650" y="3606800"/>
                  </a:cubicBezTo>
                  <a:cubicBezTo>
                    <a:pt x="1225552" y="3501734"/>
                    <a:pt x="1095136" y="3671206"/>
                    <a:pt x="1219200" y="3530600"/>
                  </a:cubicBezTo>
                  <a:cubicBezTo>
                    <a:pt x="1236294" y="3511226"/>
                    <a:pt x="1249779" y="3488898"/>
                    <a:pt x="1263650" y="3467100"/>
                  </a:cubicBezTo>
                  <a:cubicBezTo>
                    <a:pt x="1330793" y="3361590"/>
                    <a:pt x="1291989" y="3410690"/>
                    <a:pt x="1358900" y="3282950"/>
                  </a:cubicBezTo>
                  <a:cubicBezTo>
                    <a:pt x="1387042" y="3229225"/>
                    <a:pt x="1426505" y="3180987"/>
                    <a:pt x="1447800" y="3124200"/>
                  </a:cubicBezTo>
                  <a:cubicBezTo>
                    <a:pt x="1460500" y="3090333"/>
                    <a:pt x="1472070" y="3056021"/>
                    <a:pt x="1485900" y="3022600"/>
                  </a:cubicBezTo>
                  <a:cubicBezTo>
                    <a:pt x="1536312" y="2900770"/>
                    <a:pt x="1515021" y="2977476"/>
                    <a:pt x="1562100" y="2844800"/>
                  </a:cubicBezTo>
                  <a:cubicBezTo>
                    <a:pt x="1573965" y="2811361"/>
                    <a:pt x="1582630" y="2776861"/>
                    <a:pt x="1593850" y="2743200"/>
                  </a:cubicBezTo>
                  <a:cubicBezTo>
                    <a:pt x="1614152" y="2682294"/>
                    <a:pt x="1625827" y="2657564"/>
                    <a:pt x="1651000" y="2597150"/>
                  </a:cubicBezTo>
                  <a:cubicBezTo>
                    <a:pt x="1699709" y="2329252"/>
                    <a:pt x="1691634" y="2458550"/>
                    <a:pt x="1682750" y="2209800"/>
                  </a:cubicBezTo>
                  <a:cubicBezTo>
                    <a:pt x="1681103" y="2076416"/>
                    <a:pt x="1682751" y="1750493"/>
                    <a:pt x="1670050" y="1555750"/>
                  </a:cubicBezTo>
                  <a:cubicBezTo>
                    <a:pt x="1663280" y="1451947"/>
                    <a:pt x="1660151" y="1428560"/>
                    <a:pt x="1651000" y="1346200"/>
                  </a:cubicBezTo>
                  <a:cubicBezTo>
                    <a:pt x="1655233" y="1159933"/>
                    <a:pt x="1657223" y="973602"/>
                    <a:pt x="1663700" y="787400"/>
                  </a:cubicBezTo>
                  <a:cubicBezTo>
                    <a:pt x="1665692" y="730128"/>
                    <a:pt x="1676400" y="615950"/>
                    <a:pt x="1676400" y="615950"/>
                  </a:cubicBezTo>
                  <a:cubicBezTo>
                    <a:pt x="1672167" y="554567"/>
                    <a:pt x="1671148" y="492877"/>
                    <a:pt x="1663700" y="431800"/>
                  </a:cubicBezTo>
                  <a:cubicBezTo>
                    <a:pt x="1656432" y="372202"/>
                    <a:pt x="1636109" y="331128"/>
                    <a:pt x="1606550" y="279400"/>
                  </a:cubicBezTo>
                  <a:cubicBezTo>
                    <a:pt x="1595191" y="259521"/>
                    <a:pt x="1580097" y="241961"/>
                    <a:pt x="1568450" y="222250"/>
                  </a:cubicBezTo>
                  <a:cubicBezTo>
                    <a:pt x="1515077" y="131926"/>
                    <a:pt x="1538650" y="145874"/>
                    <a:pt x="1466850" y="69850"/>
                  </a:cubicBezTo>
                  <a:cubicBezTo>
                    <a:pt x="1444278" y="45950"/>
                    <a:pt x="1421303" y="24195"/>
                    <a:pt x="1390650" y="12700"/>
                  </a:cubicBezTo>
                  <a:cubicBezTo>
                    <a:pt x="1365539" y="3283"/>
                    <a:pt x="1322928" y="2118"/>
                    <a:pt x="1301750" y="0"/>
                  </a:cubicBezTo>
                  <a:cubicBezTo>
                    <a:pt x="1263650" y="6350"/>
                    <a:pt x="1224589" y="8439"/>
                    <a:pt x="1187450" y="19050"/>
                  </a:cubicBezTo>
                  <a:cubicBezTo>
                    <a:pt x="1150033" y="29741"/>
                    <a:pt x="1113936" y="45376"/>
                    <a:pt x="1079500" y="63500"/>
                  </a:cubicBezTo>
                  <a:cubicBezTo>
                    <a:pt x="1041820" y="83331"/>
                    <a:pt x="943936" y="139274"/>
                    <a:pt x="901700" y="184150"/>
                  </a:cubicBezTo>
                  <a:cubicBezTo>
                    <a:pt x="881082" y="206057"/>
                    <a:pt x="865822" y="232728"/>
                    <a:pt x="844550" y="254000"/>
                  </a:cubicBezTo>
                  <a:cubicBezTo>
                    <a:pt x="838200" y="260350"/>
                    <a:pt x="830720" y="265742"/>
                    <a:pt x="825500" y="273050"/>
                  </a:cubicBezTo>
                  <a:cubicBezTo>
                    <a:pt x="794446" y="316526"/>
                    <a:pt x="830097" y="281504"/>
                    <a:pt x="800100" y="317500"/>
                  </a:cubicBezTo>
                  <a:cubicBezTo>
                    <a:pt x="794351" y="324399"/>
                    <a:pt x="786438" y="329366"/>
                    <a:pt x="781050" y="336550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004E9B3-60BB-4566-8785-8BF4BD8F19BE}"/>
                </a:ext>
              </a:extLst>
            </p:cNvPr>
            <p:cNvSpPr/>
            <p:nvPr/>
          </p:nvSpPr>
          <p:spPr>
            <a:xfrm>
              <a:off x="2614420" y="3575050"/>
              <a:ext cx="2071932" cy="1968500"/>
            </a:xfrm>
            <a:custGeom>
              <a:avLst/>
              <a:gdLst>
                <a:gd name="connsiteX0" fmla="*/ 922530 w 2071932"/>
                <a:gd name="connsiteY0" fmla="*/ 25400 h 1968500"/>
                <a:gd name="connsiteX1" fmla="*/ 770130 w 2071932"/>
                <a:gd name="connsiteY1" fmla="*/ 31750 h 1968500"/>
                <a:gd name="connsiteX2" fmla="*/ 732030 w 2071932"/>
                <a:gd name="connsiteY2" fmla="*/ 44450 h 1968500"/>
                <a:gd name="connsiteX3" fmla="*/ 700280 w 2071932"/>
                <a:gd name="connsiteY3" fmla="*/ 50800 h 1968500"/>
                <a:gd name="connsiteX4" fmla="*/ 643130 w 2071932"/>
                <a:gd name="connsiteY4" fmla="*/ 76200 h 1968500"/>
                <a:gd name="connsiteX5" fmla="*/ 624080 w 2071932"/>
                <a:gd name="connsiteY5" fmla="*/ 88900 h 1968500"/>
                <a:gd name="connsiteX6" fmla="*/ 598680 w 2071932"/>
                <a:gd name="connsiteY6" fmla="*/ 95250 h 1968500"/>
                <a:gd name="connsiteX7" fmla="*/ 554230 w 2071932"/>
                <a:gd name="connsiteY7" fmla="*/ 146050 h 1968500"/>
                <a:gd name="connsiteX8" fmla="*/ 509780 w 2071932"/>
                <a:gd name="connsiteY8" fmla="*/ 196850 h 1968500"/>
                <a:gd name="connsiteX9" fmla="*/ 490730 w 2071932"/>
                <a:gd name="connsiteY9" fmla="*/ 234950 h 1968500"/>
                <a:gd name="connsiteX10" fmla="*/ 484380 w 2071932"/>
                <a:gd name="connsiteY10" fmla="*/ 266700 h 1968500"/>
                <a:gd name="connsiteX11" fmla="*/ 478030 w 2071932"/>
                <a:gd name="connsiteY11" fmla="*/ 292100 h 1968500"/>
                <a:gd name="connsiteX12" fmla="*/ 471680 w 2071932"/>
                <a:gd name="connsiteY12" fmla="*/ 349250 h 1968500"/>
                <a:gd name="connsiteX13" fmla="*/ 458980 w 2071932"/>
                <a:gd name="connsiteY13" fmla="*/ 393700 h 1968500"/>
                <a:gd name="connsiteX14" fmla="*/ 446280 w 2071932"/>
                <a:gd name="connsiteY14" fmla="*/ 469900 h 1968500"/>
                <a:gd name="connsiteX15" fmla="*/ 433580 w 2071932"/>
                <a:gd name="connsiteY15" fmla="*/ 514350 h 1968500"/>
                <a:gd name="connsiteX16" fmla="*/ 427230 w 2071932"/>
                <a:gd name="connsiteY16" fmla="*/ 546100 h 1968500"/>
                <a:gd name="connsiteX17" fmla="*/ 408180 w 2071932"/>
                <a:gd name="connsiteY17" fmla="*/ 577850 h 1968500"/>
                <a:gd name="connsiteX18" fmla="*/ 395480 w 2071932"/>
                <a:gd name="connsiteY18" fmla="*/ 628650 h 1968500"/>
                <a:gd name="connsiteX19" fmla="*/ 376430 w 2071932"/>
                <a:gd name="connsiteY19" fmla="*/ 660400 h 1968500"/>
                <a:gd name="connsiteX20" fmla="*/ 357380 w 2071932"/>
                <a:gd name="connsiteY20" fmla="*/ 698500 h 1968500"/>
                <a:gd name="connsiteX21" fmla="*/ 306580 w 2071932"/>
                <a:gd name="connsiteY21" fmla="*/ 781050 h 1968500"/>
                <a:gd name="connsiteX22" fmla="*/ 262130 w 2071932"/>
                <a:gd name="connsiteY22" fmla="*/ 863600 h 1968500"/>
                <a:gd name="connsiteX23" fmla="*/ 211330 w 2071932"/>
                <a:gd name="connsiteY23" fmla="*/ 952500 h 1968500"/>
                <a:gd name="connsiteX24" fmla="*/ 154180 w 2071932"/>
                <a:gd name="connsiteY24" fmla="*/ 1047750 h 1968500"/>
                <a:gd name="connsiteX25" fmla="*/ 90680 w 2071932"/>
                <a:gd name="connsiteY25" fmla="*/ 1136650 h 1968500"/>
                <a:gd name="connsiteX26" fmla="*/ 65280 w 2071932"/>
                <a:gd name="connsiteY26" fmla="*/ 1174750 h 1968500"/>
                <a:gd name="connsiteX27" fmla="*/ 46230 w 2071932"/>
                <a:gd name="connsiteY27" fmla="*/ 1200150 h 1968500"/>
                <a:gd name="connsiteX28" fmla="*/ 14480 w 2071932"/>
                <a:gd name="connsiteY28" fmla="*/ 1250950 h 1968500"/>
                <a:gd name="connsiteX29" fmla="*/ 8130 w 2071932"/>
                <a:gd name="connsiteY29" fmla="*/ 1276350 h 1968500"/>
                <a:gd name="connsiteX30" fmla="*/ 8130 w 2071932"/>
                <a:gd name="connsiteY30" fmla="*/ 1422400 h 1968500"/>
                <a:gd name="connsiteX31" fmla="*/ 33530 w 2071932"/>
                <a:gd name="connsiteY31" fmla="*/ 1441450 h 1968500"/>
                <a:gd name="connsiteX32" fmla="*/ 71630 w 2071932"/>
                <a:gd name="connsiteY32" fmla="*/ 1485900 h 1968500"/>
                <a:gd name="connsiteX33" fmla="*/ 109730 w 2071932"/>
                <a:gd name="connsiteY33" fmla="*/ 1524000 h 1968500"/>
                <a:gd name="connsiteX34" fmla="*/ 135130 w 2071932"/>
                <a:gd name="connsiteY34" fmla="*/ 1549400 h 1968500"/>
                <a:gd name="connsiteX35" fmla="*/ 185930 w 2071932"/>
                <a:gd name="connsiteY35" fmla="*/ 1606550 h 1968500"/>
                <a:gd name="connsiteX36" fmla="*/ 243080 w 2071932"/>
                <a:gd name="connsiteY36" fmla="*/ 1651000 h 1968500"/>
                <a:gd name="connsiteX37" fmla="*/ 268480 w 2071932"/>
                <a:gd name="connsiteY37" fmla="*/ 1676400 h 1968500"/>
                <a:gd name="connsiteX38" fmla="*/ 287530 w 2071932"/>
                <a:gd name="connsiteY38" fmla="*/ 1701800 h 1968500"/>
                <a:gd name="connsiteX39" fmla="*/ 351030 w 2071932"/>
                <a:gd name="connsiteY39" fmla="*/ 1746250 h 1968500"/>
                <a:gd name="connsiteX40" fmla="*/ 376430 w 2071932"/>
                <a:gd name="connsiteY40" fmla="*/ 1765300 h 1968500"/>
                <a:gd name="connsiteX41" fmla="*/ 401830 w 2071932"/>
                <a:gd name="connsiteY41" fmla="*/ 1797050 h 1968500"/>
                <a:gd name="connsiteX42" fmla="*/ 478030 w 2071932"/>
                <a:gd name="connsiteY42" fmla="*/ 1828800 h 1968500"/>
                <a:gd name="connsiteX43" fmla="*/ 509780 w 2071932"/>
                <a:gd name="connsiteY43" fmla="*/ 1854200 h 1968500"/>
                <a:gd name="connsiteX44" fmla="*/ 573280 w 2071932"/>
                <a:gd name="connsiteY44" fmla="*/ 1879600 h 1968500"/>
                <a:gd name="connsiteX45" fmla="*/ 649480 w 2071932"/>
                <a:gd name="connsiteY45" fmla="*/ 1905000 h 1968500"/>
                <a:gd name="connsiteX46" fmla="*/ 712980 w 2071932"/>
                <a:gd name="connsiteY46" fmla="*/ 1930400 h 1968500"/>
                <a:gd name="connsiteX47" fmla="*/ 738380 w 2071932"/>
                <a:gd name="connsiteY47" fmla="*/ 1949450 h 1968500"/>
                <a:gd name="connsiteX48" fmla="*/ 763780 w 2071932"/>
                <a:gd name="connsiteY48" fmla="*/ 1955800 h 1968500"/>
                <a:gd name="connsiteX49" fmla="*/ 833630 w 2071932"/>
                <a:gd name="connsiteY49" fmla="*/ 1968500 h 1968500"/>
                <a:gd name="connsiteX50" fmla="*/ 903480 w 2071932"/>
                <a:gd name="connsiteY50" fmla="*/ 1955800 h 1968500"/>
                <a:gd name="connsiteX51" fmla="*/ 922530 w 2071932"/>
                <a:gd name="connsiteY51" fmla="*/ 1936750 h 1968500"/>
                <a:gd name="connsiteX52" fmla="*/ 973330 w 2071932"/>
                <a:gd name="connsiteY52" fmla="*/ 1873250 h 1968500"/>
                <a:gd name="connsiteX53" fmla="*/ 1005080 w 2071932"/>
                <a:gd name="connsiteY53" fmla="*/ 1822450 h 1968500"/>
                <a:gd name="connsiteX54" fmla="*/ 1043180 w 2071932"/>
                <a:gd name="connsiteY54" fmla="*/ 1739900 h 1968500"/>
                <a:gd name="connsiteX55" fmla="*/ 1055880 w 2071932"/>
                <a:gd name="connsiteY55" fmla="*/ 1720850 h 1968500"/>
                <a:gd name="connsiteX56" fmla="*/ 1106680 w 2071932"/>
                <a:gd name="connsiteY56" fmla="*/ 1631950 h 1968500"/>
                <a:gd name="connsiteX57" fmla="*/ 1125730 w 2071932"/>
                <a:gd name="connsiteY57" fmla="*/ 1619250 h 1968500"/>
                <a:gd name="connsiteX58" fmla="*/ 1157480 w 2071932"/>
                <a:gd name="connsiteY58" fmla="*/ 1593850 h 1968500"/>
                <a:gd name="connsiteX59" fmla="*/ 1208280 w 2071932"/>
                <a:gd name="connsiteY59" fmla="*/ 1549400 h 1968500"/>
                <a:gd name="connsiteX60" fmla="*/ 1252730 w 2071932"/>
                <a:gd name="connsiteY60" fmla="*/ 1530350 h 1968500"/>
                <a:gd name="connsiteX61" fmla="*/ 1398780 w 2071932"/>
                <a:gd name="connsiteY61" fmla="*/ 1447800 h 1968500"/>
                <a:gd name="connsiteX62" fmla="*/ 1436880 w 2071932"/>
                <a:gd name="connsiteY62" fmla="*/ 1441450 h 1968500"/>
                <a:gd name="connsiteX63" fmla="*/ 1468630 w 2071932"/>
                <a:gd name="connsiteY63" fmla="*/ 1422400 h 1968500"/>
                <a:gd name="connsiteX64" fmla="*/ 1494030 w 2071932"/>
                <a:gd name="connsiteY64" fmla="*/ 1403350 h 1968500"/>
                <a:gd name="connsiteX65" fmla="*/ 1538480 w 2071932"/>
                <a:gd name="connsiteY65" fmla="*/ 1384300 h 1968500"/>
                <a:gd name="connsiteX66" fmla="*/ 1595630 w 2071932"/>
                <a:gd name="connsiteY66" fmla="*/ 1358900 h 1968500"/>
                <a:gd name="connsiteX67" fmla="*/ 1621030 w 2071932"/>
                <a:gd name="connsiteY67" fmla="*/ 1339850 h 1968500"/>
                <a:gd name="connsiteX68" fmla="*/ 1659130 w 2071932"/>
                <a:gd name="connsiteY68" fmla="*/ 1327150 h 1968500"/>
                <a:gd name="connsiteX69" fmla="*/ 1735330 w 2071932"/>
                <a:gd name="connsiteY69" fmla="*/ 1301750 h 1968500"/>
                <a:gd name="connsiteX70" fmla="*/ 1798830 w 2071932"/>
                <a:gd name="connsiteY70" fmla="*/ 1250950 h 1968500"/>
                <a:gd name="connsiteX71" fmla="*/ 1811530 w 2071932"/>
                <a:gd name="connsiteY71" fmla="*/ 1231900 h 1968500"/>
                <a:gd name="connsiteX72" fmla="*/ 1817880 w 2071932"/>
                <a:gd name="connsiteY72" fmla="*/ 1193800 h 1968500"/>
                <a:gd name="connsiteX73" fmla="*/ 1830580 w 2071932"/>
                <a:gd name="connsiteY73" fmla="*/ 1155700 h 1968500"/>
                <a:gd name="connsiteX74" fmla="*/ 1836930 w 2071932"/>
                <a:gd name="connsiteY74" fmla="*/ 1123950 h 1968500"/>
                <a:gd name="connsiteX75" fmla="*/ 1855980 w 2071932"/>
                <a:gd name="connsiteY75" fmla="*/ 863600 h 1968500"/>
                <a:gd name="connsiteX76" fmla="*/ 1906780 w 2071932"/>
                <a:gd name="connsiteY76" fmla="*/ 793750 h 1968500"/>
                <a:gd name="connsiteX77" fmla="*/ 1919480 w 2071932"/>
                <a:gd name="connsiteY77" fmla="*/ 768350 h 1968500"/>
                <a:gd name="connsiteX78" fmla="*/ 1989330 w 2071932"/>
                <a:gd name="connsiteY78" fmla="*/ 660400 h 1968500"/>
                <a:gd name="connsiteX79" fmla="*/ 2002030 w 2071932"/>
                <a:gd name="connsiteY79" fmla="*/ 622300 h 1968500"/>
                <a:gd name="connsiteX80" fmla="*/ 2052830 w 2071932"/>
                <a:gd name="connsiteY80" fmla="*/ 533400 h 1968500"/>
                <a:gd name="connsiteX81" fmla="*/ 2065530 w 2071932"/>
                <a:gd name="connsiteY81" fmla="*/ 488950 h 1968500"/>
                <a:gd name="connsiteX82" fmla="*/ 2071880 w 2071932"/>
                <a:gd name="connsiteY82" fmla="*/ 438150 h 1968500"/>
                <a:gd name="connsiteX83" fmla="*/ 2046480 w 2071932"/>
                <a:gd name="connsiteY83" fmla="*/ 279400 h 1968500"/>
                <a:gd name="connsiteX84" fmla="*/ 1970280 w 2071932"/>
                <a:gd name="connsiteY84" fmla="*/ 203200 h 1968500"/>
                <a:gd name="connsiteX85" fmla="*/ 1944880 w 2071932"/>
                <a:gd name="connsiteY85" fmla="*/ 177800 h 1968500"/>
                <a:gd name="connsiteX86" fmla="*/ 1919480 w 2071932"/>
                <a:gd name="connsiteY86" fmla="*/ 165100 h 1968500"/>
                <a:gd name="connsiteX87" fmla="*/ 1887730 w 2071932"/>
                <a:gd name="connsiteY87" fmla="*/ 146050 h 1968500"/>
                <a:gd name="connsiteX88" fmla="*/ 1735330 w 2071932"/>
                <a:gd name="connsiteY88" fmla="*/ 76200 h 1968500"/>
                <a:gd name="connsiteX89" fmla="*/ 1690880 w 2071932"/>
                <a:gd name="connsiteY89" fmla="*/ 63500 h 1968500"/>
                <a:gd name="connsiteX90" fmla="*/ 1659130 w 2071932"/>
                <a:gd name="connsiteY90" fmla="*/ 50800 h 1968500"/>
                <a:gd name="connsiteX91" fmla="*/ 1608330 w 2071932"/>
                <a:gd name="connsiteY91" fmla="*/ 44450 h 1968500"/>
                <a:gd name="connsiteX92" fmla="*/ 1532130 w 2071932"/>
                <a:gd name="connsiteY92" fmla="*/ 31750 h 1968500"/>
                <a:gd name="connsiteX93" fmla="*/ 1468630 w 2071932"/>
                <a:gd name="connsiteY93" fmla="*/ 19050 h 1968500"/>
                <a:gd name="connsiteX94" fmla="*/ 1265430 w 2071932"/>
                <a:gd name="connsiteY94" fmla="*/ 0 h 1968500"/>
                <a:gd name="connsiteX95" fmla="*/ 1074930 w 2071932"/>
                <a:gd name="connsiteY95" fmla="*/ 6350 h 1968500"/>
                <a:gd name="connsiteX96" fmla="*/ 1030480 w 2071932"/>
                <a:gd name="connsiteY96" fmla="*/ 19050 h 1968500"/>
                <a:gd name="connsiteX97" fmla="*/ 1005080 w 2071932"/>
                <a:gd name="connsiteY97" fmla="*/ 25400 h 1968500"/>
                <a:gd name="connsiteX98" fmla="*/ 922530 w 2071932"/>
                <a:gd name="connsiteY98" fmla="*/ 25400 h 1968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2071932" h="1968500">
                  <a:moveTo>
                    <a:pt x="922530" y="25400"/>
                  </a:moveTo>
                  <a:cubicBezTo>
                    <a:pt x="883372" y="26458"/>
                    <a:pt x="820722" y="26691"/>
                    <a:pt x="770130" y="31750"/>
                  </a:cubicBezTo>
                  <a:cubicBezTo>
                    <a:pt x="756809" y="33082"/>
                    <a:pt x="745157" y="41825"/>
                    <a:pt x="732030" y="44450"/>
                  </a:cubicBezTo>
                  <a:lnTo>
                    <a:pt x="700280" y="50800"/>
                  </a:lnTo>
                  <a:cubicBezTo>
                    <a:pt x="663938" y="87142"/>
                    <a:pt x="701828" y="56634"/>
                    <a:pt x="643130" y="76200"/>
                  </a:cubicBezTo>
                  <a:cubicBezTo>
                    <a:pt x="635890" y="78613"/>
                    <a:pt x="631095" y="85894"/>
                    <a:pt x="624080" y="88900"/>
                  </a:cubicBezTo>
                  <a:cubicBezTo>
                    <a:pt x="616058" y="92338"/>
                    <a:pt x="607147" y="93133"/>
                    <a:pt x="598680" y="95250"/>
                  </a:cubicBezTo>
                  <a:cubicBezTo>
                    <a:pt x="526222" y="167708"/>
                    <a:pt x="615443" y="76092"/>
                    <a:pt x="554230" y="146050"/>
                  </a:cubicBezTo>
                  <a:cubicBezTo>
                    <a:pt x="531266" y="172295"/>
                    <a:pt x="527247" y="167739"/>
                    <a:pt x="509780" y="196850"/>
                  </a:cubicBezTo>
                  <a:cubicBezTo>
                    <a:pt x="502475" y="209026"/>
                    <a:pt x="497080" y="222250"/>
                    <a:pt x="490730" y="234950"/>
                  </a:cubicBezTo>
                  <a:cubicBezTo>
                    <a:pt x="488613" y="245533"/>
                    <a:pt x="486721" y="256164"/>
                    <a:pt x="484380" y="266700"/>
                  </a:cubicBezTo>
                  <a:cubicBezTo>
                    <a:pt x="482487" y="275219"/>
                    <a:pt x="479357" y="283474"/>
                    <a:pt x="478030" y="292100"/>
                  </a:cubicBezTo>
                  <a:cubicBezTo>
                    <a:pt x="475115" y="311044"/>
                    <a:pt x="475212" y="330411"/>
                    <a:pt x="471680" y="349250"/>
                  </a:cubicBezTo>
                  <a:cubicBezTo>
                    <a:pt x="468840" y="364396"/>
                    <a:pt x="462209" y="378632"/>
                    <a:pt x="458980" y="393700"/>
                  </a:cubicBezTo>
                  <a:cubicBezTo>
                    <a:pt x="442851" y="468969"/>
                    <a:pt x="461516" y="408955"/>
                    <a:pt x="446280" y="469900"/>
                  </a:cubicBezTo>
                  <a:cubicBezTo>
                    <a:pt x="442543" y="484849"/>
                    <a:pt x="437317" y="499401"/>
                    <a:pt x="433580" y="514350"/>
                  </a:cubicBezTo>
                  <a:cubicBezTo>
                    <a:pt x="430962" y="524821"/>
                    <a:pt x="431238" y="536079"/>
                    <a:pt x="427230" y="546100"/>
                  </a:cubicBezTo>
                  <a:cubicBezTo>
                    <a:pt x="422646" y="557559"/>
                    <a:pt x="414530" y="567267"/>
                    <a:pt x="408180" y="577850"/>
                  </a:cubicBezTo>
                  <a:cubicBezTo>
                    <a:pt x="403947" y="594783"/>
                    <a:pt x="401746" y="612359"/>
                    <a:pt x="395480" y="628650"/>
                  </a:cubicBezTo>
                  <a:cubicBezTo>
                    <a:pt x="391049" y="640170"/>
                    <a:pt x="382340" y="649565"/>
                    <a:pt x="376430" y="660400"/>
                  </a:cubicBezTo>
                  <a:cubicBezTo>
                    <a:pt x="369631" y="672865"/>
                    <a:pt x="364112" y="685998"/>
                    <a:pt x="357380" y="698500"/>
                  </a:cubicBezTo>
                  <a:cubicBezTo>
                    <a:pt x="334299" y="741365"/>
                    <a:pt x="332598" y="742022"/>
                    <a:pt x="306580" y="781050"/>
                  </a:cubicBezTo>
                  <a:cubicBezTo>
                    <a:pt x="282645" y="864822"/>
                    <a:pt x="310926" y="788530"/>
                    <a:pt x="262130" y="863600"/>
                  </a:cubicBezTo>
                  <a:cubicBezTo>
                    <a:pt x="243529" y="892216"/>
                    <a:pt x="228263" y="922867"/>
                    <a:pt x="211330" y="952500"/>
                  </a:cubicBezTo>
                  <a:cubicBezTo>
                    <a:pt x="195944" y="979425"/>
                    <a:pt x="171663" y="1023273"/>
                    <a:pt x="154180" y="1047750"/>
                  </a:cubicBezTo>
                  <a:cubicBezTo>
                    <a:pt x="133013" y="1077383"/>
                    <a:pt x="111563" y="1106816"/>
                    <a:pt x="90680" y="1136650"/>
                  </a:cubicBezTo>
                  <a:cubicBezTo>
                    <a:pt x="81927" y="1149154"/>
                    <a:pt x="74438" y="1162539"/>
                    <a:pt x="65280" y="1174750"/>
                  </a:cubicBezTo>
                  <a:cubicBezTo>
                    <a:pt x="58930" y="1183217"/>
                    <a:pt x="51370" y="1190899"/>
                    <a:pt x="46230" y="1200150"/>
                  </a:cubicBezTo>
                  <a:cubicBezTo>
                    <a:pt x="16164" y="1254269"/>
                    <a:pt x="52644" y="1212786"/>
                    <a:pt x="14480" y="1250950"/>
                  </a:cubicBezTo>
                  <a:cubicBezTo>
                    <a:pt x="12363" y="1259417"/>
                    <a:pt x="9691" y="1267764"/>
                    <a:pt x="8130" y="1276350"/>
                  </a:cubicBezTo>
                  <a:cubicBezTo>
                    <a:pt x="-603" y="1324379"/>
                    <a:pt x="-4632" y="1373906"/>
                    <a:pt x="8130" y="1422400"/>
                  </a:cubicBezTo>
                  <a:cubicBezTo>
                    <a:pt x="10823" y="1432635"/>
                    <a:pt x="25495" y="1434562"/>
                    <a:pt x="33530" y="1441450"/>
                  </a:cubicBezTo>
                  <a:cubicBezTo>
                    <a:pt x="63283" y="1466952"/>
                    <a:pt x="43398" y="1454531"/>
                    <a:pt x="71630" y="1485900"/>
                  </a:cubicBezTo>
                  <a:cubicBezTo>
                    <a:pt x="83645" y="1499250"/>
                    <a:pt x="97030" y="1511300"/>
                    <a:pt x="109730" y="1524000"/>
                  </a:cubicBezTo>
                  <a:cubicBezTo>
                    <a:pt x="118197" y="1532467"/>
                    <a:pt x="127650" y="1540050"/>
                    <a:pt x="135130" y="1549400"/>
                  </a:cubicBezTo>
                  <a:cubicBezTo>
                    <a:pt x="152925" y="1571643"/>
                    <a:pt x="164273" y="1588225"/>
                    <a:pt x="185930" y="1606550"/>
                  </a:cubicBezTo>
                  <a:cubicBezTo>
                    <a:pt x="204353" y="1622139"/>
                    <a:pt x="226015" y="1633935"/>
                    <a:pt x="243080" y="1651000"/>
                  </a:cubicBezTo>
                  <a:cubicBezTo>
                    <a:pt x="251547" y="1659467"/>
                    <a:pt x="260595" y="1667389"/>
                    <a:pt x="268480" y="1676400"/>
                  </a:cubicBezTo>
                  <a:cubicBezTo>
                    <a:pt x="275449" y="1684365"/>
                    <a:pt x="280046" y="1694316"/>
                    <a:pt x="287530" y="1701800"/>
                  </a:cubicBezTo>
                  <a:cubicBezTo>
                    <a:pt x="297412" y="1711682"/>
                    <a:pt x="344115" y="1741409"/>
                    <a:pt x="351030" y="1746250"/>
                  </a:cubicBezTo>
                  <a:cubicBezTo>
                    <a:pt x="359700" y="1752319"/>
                    <a:pt x="368946" y="1757816"/>
                    <a:pt x="376430" y="1765300"/>
                  </a:cubicBezTo>
                  <a:cubicBezTo>
                    <a:pt x="386014" y="1774884"/>
                    <a:pt x="391340" y="1788468"/>
                    <a:pt x="401830" y="1797050"/>
                  </a:cubicBezTo>
                  <a:cubicBezTo>
                    <a:pt x="434168" y="1823508"/>
                    <a:pt x="443133" y="1821821"/>
                    <a:pt x="478030" y="1828800"/>
                  </a:cubicBezTo>
                  <a:cubicBezTo>
                    <a:pt x="488613" y="1837267"/>
                    <a:pt x="497821" y="1847822"/>
                    <a:pt x="509780" y="1854200"/>
                  </a:cubicBezTo>
                  <a:cubicBezTo>
                    <a:pt x="529895" y="1864928"/>
                    <a:pt x="552890" y="1869405"/>
                    <a:pt x="573280" y="1879600"/>
                  </a:cubicBezTo>
                  <a:cubicBezTo>
                    <a:pt x="614292" y="1900106"/>
                    <a:pt x="589497" y="1890004"/>
                    <a:pt x="649480" y="1905000"/>
                  </a:cubicBezTo>
                  <a:cubicBezTo>
                    <a:pt x="769288" y="1976885"/>
                    <a:pt x="600216" y="1880283"/>
                    <a:pt x="712980" y="1930400"/>
                  </a:cubicBezTo>
                  <a:cubicBezTo>
                    <a:pt x="722651" y="1934698"/>
                    <a:pt x="728914" y="1944717"/>
                    <a:pt x="738380" y="1949450"/>
                  </a:cubicBezTo>
                  <a:cubicBezTo>
                    <a:pt x="746186" y="1953353"/>
                    <a:pt x="755261" y="1953907"/>
                    <a:pt x="763780" y="1955800"/>
                  </a:cubicBezTo>
                  <a:cubicBezTo>
                    <a:pt x="790405" y="1961717"/>
                    <a:pt x="806058" y="1963905"/>
                    <a:pt x="833630" y="1968500"/>
                  </a:cubicBezTo>
                  <a:cubicBezTo>
                    <a:pt x="856913" y="1964267"/>
                    <a:pt x="881194" y="1963759"/>
                    <a:pt x="903480" y="1955800"/>
                  </a:cubicBezTo>
                  <a:cubicBezTo>
                    <a:pt x="911937" y="1952780"/>
                    <a:pt x="916729" y="1943605"/>
                    <a:pt x="922530" y="1936750"/>
                  </a:cubicBezTo>
                  <a:cubicBezTo>
                    <a:pt x="940039" y="1916057"/>
                    <a:pt x="963263" y="1898418"/>
                    <a:pt x="973330" y="1873250"/>
                  </a:cubicBezTo>
                  <a:cubicBezTo>
                    <a:pt x="989365" y="1833162"/>
                    <a:pt x="977970" y="1849560"/>
                    <a:pt x="1005080" y="1822450"/>
                  </a:cubicBezTo>
                  <a:cubicBezTo>
                    <a:pt x="1015630" y="1796075"/>
                    <a:pt x="1027931" y="1762773"/>
                    <a:pt x="1043180" y="1739900"/>
                  </a:cubicBezTo>
                  <a:cubicBezTo>
                    <a:pt x="1047413" y="1733550"/>
                    <a:pt x="1052226" y="1727550"/>
                    <a:pt x="1055880" y="1720850"/>
                  </a:cubicBezTo>
                  <a:cubicBezTo>
                    <a:pt x="1060902" y="1711642"/>
                    <a:pt x="1092711" y="1641263"/>
                    <a:pt x="1106680" y="1631950"/>
                  </a:cubicBezTo>
                  <a:lnTo>
                    <a:pt x="1125730" y="1619250"/>
                  </a:lnTo>
                  <a:cubicBezTo>
                    <a:pt x="1156676" y="1572830"/>
                    <a:pt x="1118443" y="1621733"/>
                    <a:pt x="1157480" y="1593850"/>
                  </a:cubicBezTo>
                  <a:cubicBezTo>
                    <a:pt x="1198067" y="1564859"/>
                    <a:pt x="1166492" y="1572193"/>
                    <a:pt x="1208280" y="1549400"/>
                  </a:cubicBezTo>
                  <a:cubicBezTo>
                    <a:pt x="1222432" y="1541681"/>
                    <a:pt x="1238639" y="1538179"/>
                    <a:pt x="1252730" y="1530350"/>
                  </a:cubicBezTo>
                  <a:cubicBezTo>
                    <a:pt x="1281995" y="1514092"/>
                    <a:pt x="1364310" y="1453545"/>
                    <a:pt x="1398780" y="1447800"/>
                  </a:cubicBezTo>
                  <a:lnTo>
                    <a:pt x="1436880" y="1441450"/>
                  </a:lnTo>
                  <a:cubicBezTo>
                    <a:pt x="1447463" y="1435100"/>
                    <a:pt x="1458361" y="1429246"/>
                    <a:pt x="1468630" y="1422400"/>
                  </a:cubicBezTo>
                  <a:cubicBezTo>
                    <a:pt x="1477436" y="1416529"/>
                    <a:pt x="1484739" y="1408418"/>
                    <a:pt x="1494030" y="1403350"/>
                  </a:cubicBezTo>
                  <a:cubicBezTo>
                    <a:pt x="1508182" y="1395631"/>
                    <a:pt x="1524062" y="1391509"/>
                    <a:pt x="1538480" y="1384300"/>
                  </a:cubicBezTo>
                  <a:cubicBezTo>
                    <a:pt x="1593407" y="1356837"/>
                    <a:pt x="1547159" y="1371018"/>
                    <a:pt x="1595630" y="1358900"/>
                  </a:cubicBezTo>
                  <a:cubicBezTo>
                    <a:pt x="1604097" y="1352550"/>
                    <a:pt x="1611564" y="1344583"/>
                    <a:pt x="1621030" y="1339850"/>
                  </a:cubicBezTo>
                  <a:cubicBezTo>
                    <a:pt x="1633004" y="1333863"/>
                    <a:pt x="1646258" y="1330828"/>
                    <a:pt x="1659130" y="1327150"/>
                  </a:cubicBezTo>
                  <a:cubicBezTo>
                    <a:pt x="1679672" y="1321281"/>
                    <a:pt x="1715065" y="1312804"/>
                    <a:pt x="1735330" y="1301750"/>
                  </a:cubicBezTo>
                  <a:cubicBezTo>
                    <a:pt x="1761636" y="1287401"/>
                    <a:pt x="1779704" y="1273263"/>
                    <a:pt x="1798830" y="1250950"/>
                  </a:cubicBezTo>
                  <a:cubicBezTo>
                    <a:pt x="1803797" y="1245156"/>
                    <a:pt x="1807297" y="1238250"/>
                    <a:pt x="1811530" y="1231900"/>
                  </a:cubicBezTo>
                  <a:cubicBezTo>
                    <a:pt x="1813647" y="1219200"/>
                    <a:pt x="1814757" y="1206291"/>
                    <a:pt x="1817880" y="1193800"/>
                  </a:cubicBezTo>
                  <a:cubicBezTo>
                    <a:pt x="1821127" y="1180813"/>
                    <a:pt x="1827058" y="1168615"/>
                    <a:pt x="1830580" y="1155700"/>
                  </a:cubicBezTo>
                  <a:cubicBezTo>
                    <a:pt x="1833420" y="1145287"/>
                    <a:pt x="1834813" y="1134533"/>
                    <a:pt x="1836930" y="1123950"/>
                  </a:cubicBezTo>
                  <a:cubicBezTo>
                    <a:pt x="1837439" y="1107674"/>
                    <a:pt x="1830437" y="927457"/>
                    <a:pt x="1855980" y="863600"/>
                  </a:cubicBezTo>
                  <a:cubicBezTo>
                    <a:pt x="1865816" y="839010"/>
                    <a:pt x="1892341" y="815409"/>
                    <a:pt x="1906780" y="793750"/>
                  </a:cubicBezTo>
                  <a:cubicBezTo>
                    <a:pt x="1912031" y="785874"/>
                    <a:pt x="1914839" y="776600"/>
                    <a:pt x="1919480" y="768350"/>
                  </a:cubicBezTo>
                  <a:cubicBezTo>
                    <a:pt x="1964590" y="688154"/>
                    <a:pt x="1948404" y="711558"/>
                    <a:pt x="1989330" y="660400"/>
                  </a:cubicBezTo>
                  <a:cubicBezTo>
                    <a:pt x="1993563" y="647700"/>
                    <a:pt x="1996043" y="634274"/>
                    <a:pt x="2002030" y="622300"/>
                  </a:cubicBezTo>
                  <a:cubicBezTo>
                    <a:pt x="2033741" y="558879"/>
                    <a:pt x="2019787" y="649051"/>
                    <a:pt x="2052830" y="533400"/>
                  </a:cubicBezTo>
                  <a:lnTo>
                    <a:pt x="2065530" y="488950"/>
                  </a:lnTo>
                  <a:cubicBezTo>
                    <a:pt x="2067647" y="472017"/>
                    <a:pt x="2072489" y="455204"/>
                    <a:pt x="2071880" y="438150"/>
                  </a:cubicBezTo>
                  <a:cubicBezTo>
                    <a:pt x="2069669" y="376243"/>
                    <a:pt x="2071867" y="330173"/>
                    <a:pt x="2046480" y="279400"/>
                  </a:cubicBezTo>
                  <a:cubicBezTo>
                    <a:pt x="2017900" y="222240"/>
                    <a:pt x="2031527" y="264447"/>
                    <a:pt x="1970280" y="203200"/>
                  </a:cubicBezTo>
                  <a:cubicBezTo>
                    <a:pt x="1961813" y="194733"/>
                    <a:pt x="1954459" y="184984"/>
                    <a:pt x="1944880" y="177800"/>
                  </a:cubicBezTo>
                  <a:cubicBezTo>
                    <a:pt x="1937307" y="172120"/>
                    <a:pt x="1927755" y="169697"/>
                    <a:pt x="1919480" y="165100"/>
                  </a:cubicBezTo>
                  <a:cubicBezTo>
                    <a:pt x="1908691" y="159106"/>
                    <a:pt x="1898638" y="151825"/>
                    <a:pt x="1887730" y="146050"/>
                  </a:cubicBezTo>
                  <a:cubicBezTo>
                    <a:pt x="1855881" y="129189"/>
                    <a:pt x="1770922" y="86369"/>
                    <a:pt x="1735330" y="76200"/>
                  </a:cubicBezTo>
                  <a:cubicBezTo>
                    <a:pt x="1720513" y="71967"/>
                    <a:pt x="1705499" y="68373"/>
                    <a:pt x="1690880" y="63500"/>
                  </a:cubicBezTo>
                  <a:cubicBezTo>
                    <a:pt x="1680066" y="59895"/>
                    <a:pt x="1670237" y="53363"/>
                    <a:pt x="1659130" y="50800"/>
                  </a:cubicBezTo>
                  <a:cubicBezTo>
                    <a:pt x="1642502" y="46963"/>
                    <a:pt x="1625206" y="46981"/>
                    <a:pt x="1608330" y="44450"/>
                  </a:cubicBezTo>
                  <a:cubicBezTo>
                    <a:pt x="1582865" y="40630"/>
                    <a:pt x="1557380" y="36800"/>
                    <a:pt x="1532130" y="31750"/>
                  </a:cubicBezTo>
                  <a:cubicBezTo>
                    <a:pt x="1510963" y="27517"/>
                    <a:pt x="1490122" y="21065"/>
                    <a:pt x="1468630" y="19050"/>
                  </a:cubicBezTo>
                  <a:lnTo>
                    <a:pt x="1265430" y="0"/>
                  </a:lnTo>
                  <a:cubicBezTo>
                    <a:pt x="1201930" y="2117"/>
                    <a:pt x="1138257" y="1215"/>
                    <a:pt x="1074930" y="6350"/>
                  </a:cubicBezTo>
                  <a:cubicBezTo>
                    <a:pt x="1059571" y="7595"/>
                    <a:pt x="1045347" y="14995"/>
                    <a:pt x="1030480" y="19050"/>
                  </a:cubicBezTo>
                  <a:cubicBezTo>
                    <a:pt x="1022060" y="21346"/>
                    <a:pt x="1013706" y="24073"/>
                    <a:pt x="1005080" y="25400"/>
                  </a:cubicBezTo>
                  <a:cubicBezTo>
                    <a:pt x="935590" y="36091"/>
                    <a:pt x="961688" y="24342"/>
                    <a:pt x="922530" y="25400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421A180E-5764-4BCD-90A9-215B57C1311D}"/>
                </a:ext>
              </a:extLst>
            </p:cNvPr>
            <p:cNvSpPr/>
            <p:nvPr/>
          </p:nvSpPr>
          <p:spPr>
            <a:xfrm>
              <a:off x="4819650" y="5829300"/>
              <a:ext cx="1536700" cy="558801"/>
            </a:xfrm>
            <a:custGeom>
              <a:avLst/>
              <a:gdLst>
                <a:gd name="connsiteX0" fmla="*/ 63500 w 1536700"/>
                <a:gd name="connsiteY0" fmla="*/ 431800 h 558801"/>
                <a:gd name="connsiteX1" fmla="*/ 12700 w 1536700"/>
                <a:gd name="connsiteY1" fmla="*/ 469900 h 558801"/>
                <a:gd name="connsiteX2" fmla="*/ 6350 w 1536700"/>
                <a:gd name="connsiteY2" fmla="*/ 495300 h 558801"/>
                <a:gd name="connsiteX3" fmla="*/ 0 w 1536700"/>
                <a:gd name="connsiteY3" fmla="*/ 514350 h 558801"/>
                <a:gd name="connsiteX4" fmla="*/ 12700 w 1536700"/>
                <a:gd name="connsiteY4" fmla="*/ 552450 h 558801"/>
                <a:gd name="connsiteX5" fmla="*/ 38100 w 1536700"/>
                <a:gd name="connsiteY5" fmla="*/ 558800 h 558801"/>
                <a:gd name="connsiteX6" fmla="*/ 196850 w 1536700"/>
                <a:gd name="connsiteY6" fmla="*/ 552450 h 558801"/>
                <a:gd name="connsiteX7" fmla="*/ 247650 w 1536700"/>
                <a:gd name="connsiteY7" fmla="*/ 527050 h 558801"/>
                <a:gd name="connsiteX8" fmla="*/ 273050 w 1536700"/>
                <a:gd name="connsiteY8" fmla="*/ 520700 h 558801"/>
                <a:gd name="connsiteX9" fmla="*/ 374650 w 1536700"/>
                <a:gd name="connsiteY9" fmla="*/ 508000 h 558801"/>
                <a:gd name="connsiteX10" fmla="*/ 419100 w 1536700"/>
                <a:gd name="connsiteY10" fmla="*/ 501650 h 558801"/>
                <a:gd name="connsiteX11" fmla="*/ 482600 w 1536700"/>
                <a:gd name="connsiteY11" fmla="*/ 495300 h 558801"/>
                <a:gd name="connsiteX12" fmla="*/ 533400 w 1536700"/>
                <a:gd name="connsiteY12" fmla="*/ 488950 h 558801"/>
                <a:gd name="connsiteX13" fmla="*/ 1035050 w 1536700"/>
                <a:gd name="connsiteY13" fmla="*/ 476250 h 558801"/>
                <a:gd name="connsiteX14" fmla="*/ 1123950 w 1536700"/>
                <a:gd name="connsiteY14" fmla="*/ 463550 h 558801"/>
                <a:gd name="connsiteX15" fmla="*/ 1162050 w 1536700"/>
                <a:gd name="connsiteY15" fmla="*/ 450850 h 558801"/>
                <a:gd name="connsiteX16" fmla="*/ 1238250 w 1536700"/>
                <a:gd name="connsiteY16" fmla="*/ 438150 h 558801"/>
                <a:gd name="connsiteX17" fmla="*/ 1276350 w 1536700"/>
                <a:gd name="connsiteY17" fmla="*/ 431800 h 558801"/>
                <a:gd name="connsiteX18" fmla="*/ 1352550 w 1536700"/>
                <a:gd name="connsiteY18" fmla="*/ 412750 h 558801"/>
                <a:gd name="connsiteX19" fmla="*/ 1435100 w 1536700"/>
                <a:gd name="connsiteY19" fmla="*/ 387350 h 558801"/>
                <a:gd name="connsiteX20" fmla="*/ 1454150 w 1536700"/>
                <a:gd name="connsiteY20" fmla="*/ 368300 h 558801"/>
                <a:gd name="connsiteX21" fmla="*/ 1498600 w 1536700"/>
                <a:gd name="connsiteY21" fmla="*/ 336550 h 558801"/>
                <a:gd name="connsiteX22" fmla="*/ 1517650 w 1536700"/>
                <a:gd name="connsiteY22" fmla="*/ 311150 h 558801"/>
                <a:gd name="connsiteX23" fmla="*/ 1524000 w 1536700"/>
                <a:gd name="connsiteY23" fmla="*/ 279400 h 558801"/>
                <a:gd name="connsiteX24" fmla="*/ 1530350 w 1536700"/>
                <a:gd name="connsiteY24" fmla="*/ 254000 h 558801"/>
                <a:gd name="connsiteX25" fmla="*/ 1536700 w 1536700"/>
                <a:gd name="connsiteY25" fmla="*/ 196850 h 558801"/>
                <a:gd name="connsiteX26" fmla="*/ 1504950 w 1536700"/>
                <a:gd name="connsiteY26" fmla="*/ 107950 h 558801"/>
                <a:gd name="connsiteX27" fmla="*/ 1473200 w 1536700"/>
                <a:gd name="connsiteY27" fmla="*/ 76200 h 558801"/>
                <a:gd name="connsiteX28" fmla="*/ 1422400 w 1536700"/>
                <a:gd name="connsiteY28" fmla="*/ 19050 h 558801"/>
                <a:gd name="connsiteX29" fmla="*/ 1377950 w 1536700"/>
                <a:gd name="connsiteY29" fmla="*/ 0 h 558801"/>
                <a:gd name="connsiteX30" fmla="*/ 1333500 w 1536700"/>
                <a:gd name="connsiteY30" fmla="*/ 12700 h 558801"/>
                <a:gd name="connsiteX31" fmla="*/ 1314450 w 1536700"/>
                <a:gd name="connsiteY31" fmla="*/ 31750 h 558801"/>
                <a:gd name="connsiteX32" fmla="*/ 1289050 w 1536700"/>
                <a:gd name="connsiteY32" fmla="*/ 76200 h 558801"/>
                <a:gd name="connsiteX33" fmla="*/ 1270000 w 1536700"/>
                <a:gd name="connsiteY33" fmla="*/ 101600 h 558801"/>
                <a:gd name="connsiteX34" fmla="*/ 1257300 w 1536700"/>
                <a:gd name="connsiteY34" fmla="*/ 120650 h 558801"/>
                <a:gd name="connsiteX35" fmla="*/ 1219200 w 1536700"/>
                <a:gd name="connsiteY35" fmla="*/ 171450 h 558801"/>
                <a:gd name="connsiteX36" fmla="*/ 1200150 w 1536700"/>
                <a:gd name="connsiteY36" fmla="*/ 196850 h 558801"/>
                <a:gd name="connsiteX37" fmla="*/ 1187450 w 1536700"/>
                <a:gd name="connsiteY37" fmla="*/ 215900 h 558801"/>
                <a:gd name="connsiteX38" fmla="*/ 1162050 w 1536700"/>
                <a:gd name="connsiteY38" fmla="*/ 222250 h 558801"/>
                <a:gd name="connsiteX39" fmla="*/ 1085850 w 1536700"/>
                <a:gd name="connsiteY39" fmla="*/ 247650 h 558801"/>
                <a:gd name="connsiteX40" fmla="*/ 1022350 w 1536700"/>
                <a:gd name="connsiteY40" fmla="*/ 260350 h 558801"/>
                <a:gd name="connsiteX41" fmla="*/ 996950 w 1536700"/>
                <a:gd name="connsiteY41" fmla="*/ 266700 h 558801"/>
                <a:gd name="connsiteX42" fmla="*/ 927100 w 1536700"/>
                <a:gd name="connsiteY42" fmla="*/ 273050 h 558801"/>
                <a:gd name="connsiteX43" fmla="*/ 889000 w 1536700"/>
                <a:gd name="connsiteY43" fmla="*/ 279400 h 558801"/>
                <a:gd name="connsiteX44" fmla="*/ 755650 w 1536700"/>
                <a:gd name="connsiteY44" fmla="*/ 285750 h 558801"/>
                <a:gd name="connsiteX45" fmla="*/ 698500 w 1536700"/>
                <a:gd name="connsiteY45" fmla="*/ 298450 h 558801"/>
                <a:gd name="connsiteX46" fmla="*/ 558800 w 1536700"/>
                <a:gd name="connsiteY46" fmla="*/ 317500 h 558801"/>
                <a:gd name="connsiteX47" fmla="*/ 520700 w 1536700"/>
                <a:gd name="connsiteY47" fmla="*/ 330200 h 558801"/>
                <a:gd name="connsiteX48" fmla="*/ 355600 w 1536700"/>
                <a:gd name="connsiteY48" fmla="*/ 342900 h 558801"/>
                <a:gd name="connsiteX49" fmla="*/ 285750 w 1536700"/>
                <a:gd name="connsiteY49" fmla="*/ 349250 h 558801"/>
                <a:gd name="connsiteX50" fmla="*/ 241300 w 1536700"/>
                <a:gd name="connsiteY50" fmla="*/ 361950 h 558801"/>
                <a:gd name="connsiteX51" fmla="*/ 209550 w 1536700"/>
                <a:gd name="connsiteY51" fmla="*/ 374650 h 558801"/>
                <a:gd name="connsiteX52" fmla="*/ 120650 w 1536700"/>
                <a:gd name="connsiteY52" fmla="*/ 387350 h 558801"/>
                <a:gd name="connsiteX53" fmla="*/ 50800 w 1536700"/>
                <a:gd name="connsiteY53" fmla="*/ 406400 h 558801"/>
                <a:gd name="connsiteX54" fmla="*/ 19050 w 1536700"/>
                <a:gd name="connsiteY54" fmla="*/ 444500 h 558801"/>
                <a:gd name="connsiteX55" fmla="*/ 6350 w 1536700"/>
                <a:gd name="connsiteY55" fmla="*/ 469900 h 558801"/>
                <a:gd name="connsiteX56" fmla="*/ 19050 w 1536700"/>
                <a:gd name="connsiteY56" fmla="*/ 476250 h 558801"/>
                <a:gd name="connsiteX0" fmla="*/ 12700 w 1536700"/>
                <a:gd name="connsiteY0" fmla="*/ 469900 h 558801"/>
                <a:gd name="connsiteX1" fmla="*/ 6350 w 1536700"/>
                <a:gd name="connsiteY1" fmla="*/ 495300 h 558801"/>
                <a:gd name="connsiteX2" fmla="*/ 0 w 1536700"/>
                <a:gd name="connsiteY2" fmla="*/ 514350 h 558801"/>
                <a:gd name="connsiteX3" fmla="*/ 12700 w 1536700"/>
                <a:gd name="connsiteY3" fmla="*/ 552450 h 558801"/>
                <a:gd name="connsiteX4" fmla="*/ 38100 w 1536700"/>
                <a:gd name="connsiteY4" fmla="*/ 558800 h 558801"/>
                <a:gd name="connsiteX5" fmla="*/ 196850 w 1536700"/>
                <a:gd name="connsiteY5" fmla="*/ 552450 h 558801"/>
                <a:gd name="connsiteX6" fmla="*/ 247650 w 1536700"/>
                <a:gd name="connsiteY6" fmla="*/ 527050 h 558801"/>
                <a:gd name="connsiteX7" fmla="*/ 273050 w 1536700"/>
                <a:gd name="connsiteY7" fmla="*/ 520700 h 558801"/>
                <a:gd name="connsiteX8" fmla="*/ 374650 w 1536700"/>
                <a:gd name="connsiteY8" fmla="*/ 508000 h 558801"/>
                <a:gd name="connsiteX9" fmla="*/ 419100 w 1536700"/>
                <a:gd name="connsiteY9" fmla="*/ 501650 h 558801"/>
                <a:gd name="connsiteX10" fmla="*/ 482600 w 1536700"/>
                <a:gd name="connsiteY10" fmla="*/ 495300 h 558801"/>
                <a:gd name="connsiteX11" fmla="*/ 533400 w 1536700"/>
                <a:gd name="connsiteY11" fmla="*/ 488950 h 558801"/>
                <a:gd name="connsiteX12" fmla="*/ 1035050 w 1536700"/>
                <a:gd name="connsiteY12" fmla="*/ 476250 h 558801"/>
                <a:gd name="connsiteX13" fmla="*/ 1123950 w 1536700"/>
                <a:gd name="connsiteY13" fmla="*/ 463550 h 558801"/>
                <a:gd name="connsiteX14" fmla="*/ 1162050 w 1536700"/>
                <a:gd name="connsiteY14" fmla="*/ 450850 h 558801"/>
                <a:gd name="connsiteX15" fmla="*/ 1238250 w 1536700"/>
                <a:gd name="connsiteY15" fmla="*/ 438150 h 558801"/>
                <a:gd name="connsiteX16" fmla="*/ 1276350 w 1536700"/>
                <a:gd name="connsiteY16" fmla="*/ 431800 h 558801"/>
                <a:gd name="connsiteX17" fmla="*/ 1352550 w 1536700"/>
                <a:gd name="connsiteY17" fmla="*/ 412750 h 558801"/>
                <a:gd name="connsiteX18" fmla="*/ 1435100 w 1536700"/>
                <a:gd name="connsiteY18" fmla="*/ 387350 h 558801"/>
                <a:gd name="connsiteX19" fmla="*/ 1454150 w 1536700"/>
                <a:gd name="connsiteY19" fmla="*/ 368300 h 558801"/>
                <a:gd name="connsiteX20" fmla="*/ 1498600 w 1536700"/>
                <a:gd name="connsiteY20" fmla="*/ 336550 h 558801"/>
                <a:gd name="connsiteX21" fmla="*/ 1517650 w 1536700"/>
                <a:gd name="connsiteY21" fmla="*/ 311150 h 558801"/>
                <a:gd name="connsiteX22" fmla="*/ 1524000 w 1536700"/>
                <a:gd name="connsiteY22" fmla="*/ 279400 h 558801"/>
                <a:gd name="connsiteX23" fmla="*/ 1530350 w 1536700"/>
                <a:gd name="connsiteY23" fmla="*/ 254000 h 558801"/>
                <a:gd name="connsiteX24" fmla="*/ 1536700 w 1536700"/>
                <a:gd name="connsiteY24" fmla="*/ 196850 h 558801"/>
                <a:gd name="connsiteX25" fmla="*/ 1504950 w 1536700"/>
                <a:gd name="connsiteY25" fmla="*/ 107950 h 558801"/>
                <a:gd name="connsiteX26" fmla="*/ 1473200 w 1536700"/>
                <a:gd name="connsiteY26" fmla="*/ 76200 h 558801"/>
                <a:gd name="connsiteX27" fmla="*/ 1422400 w 1536700"/>
                <a:gd name="connsiteY27" fmla="*/ 19050 h 558801"/>
                <a:gd name="connsiteX28" fmla="*/ 1377950 w 1536700"/>
                <a:gd name="connsiteY28" fmla="*/ 0 h 558801"/>
                <a:gd name="connsiteX29" fmla="*/ 1333500 w 1536700"/>
                <a:gd name="connsiteY29" fmla="*/ 12700 h 558801"/>
                <a:gd name="connsiteX30" fmla="*/ 1314450 w 1536700"/>
                <a:gd name="connsiteY30" fmla="*/ 31750 h 558801"/>
                <a:gd name="connsiteX31" fmla="*/ 1289050 w 1536700"/>
                <a:gd name="connsiteY31" fmla="*/ 76200 h 558801"/>
                <a:gd name="connsiteX32" fmla="*/ 1270000 w 1536700"/>
                <a:gd name="connsiteY32" fmla="*/ 101600 h 558801"/>
                <a:gd name="connsiteX33" fmla="*/ 1257300 w 1536700"/>
                <a:gd name="connsiteY33" fmla="*/ 120650 h 558801"/>
                <a:gd name="connsiteX34" fmla="*/ 1219200 w 1536700"/>
                <a:gd name="connsiteY34" fmla="*/ 171450 h 558801"/>
                <a:gd name="connsiteX35" fmla="*/ 1200150 w 1536700"/>
                <a:gd name="connsiteY35" fmla="*/ 196850 h 558801"/>
                <a:gd name="connsiteX36" fmla="*/ 1187450 w 1536700"/>
                <a:gd name="connsiteY36" fmla="*/ 215900 h 558801"/>
                <a:gd name="connsiteX37" fmla="*/ 1162050 w 1536700"/>
                <a:gd name="connsiteY37" fmla="*/ 222250 h 558801"/>
                <a:gd name="connsiteX38" fmla="*/ 1085850 w 1536700"/>
                <a:gd name="connsiteY38" fmla="*/ 247650 h 558801"/>
                <a:gd name="connsiteX39" fmla="*/ 1022350 w 1536700"/>
                <a:gd name="connsiteY39" fmla="*/ 260350 h 558801"/>
                <a:gd name="connsiteX40" fmla="*/ 996950 w 1536700"/>
                <a:gd name="connsiteY40" fmla="*/ 266700 h 558801"/>
                <a:gd name="connsiteX41" fmla="*/ 927100 w 1536700"/>
                <a:gd name="connsiteY41" fmla="*/ 273050 h 558801"/>
                <a:gd name="connsiteX42" fmla="*/ 889000 w 1536700"/>
                <a:gd name="connsiteY42" fmla="*/ 279400 h 558801"/>
                <a:gd name="connsiteX43" fmla="*/ 755650 w 1536700"/>
                <a:gd name="connsiteY43" fmla="*/ 285750 h 558801"/>
                <a:gd name="connsiteX44" fmla="*/ 698500 w 1536700"/>
                <a:gd name="connsiteY44" fmla="*/ 298450 h 558801"/>
                <a:gd name="connsiteX45" fmla="*/ 558800 w 1536700"/>
                <a:gd name="connsiteY45" fmla="*/ 317500 h 558801"/>
                <a:gd name="connsiteX46" fmla="*/ 520700 w 1536700"/>
                <a:gd name="connsiteY46" fmla="*/ 330200 h 558801"/>
                <a:gd name="connsiteX47" fmla="*/ 355600 w 1536700"/>
                <a:gd name="connsiteY47" fmla="*/ 342900 h 558801"/>
                <a:gd name="connsiteX48" fmla="*/ 285750 w 1536700"/>
                <a:gd name="connsiteY48" fmla="*/ 349250 h 558801"/>
                <a:gd name="connsiteX49" fmla="*/ 241300 w 1536700"/>
                <a:gd name="connsiteY49" fmla="*/ 361950 h 558801"/>
                <a:gd name="connsiteX50" fmla="*/ 209550 w 1536700"/>
                <a:gd name="connsiteY50" fmla="*/ 374650 h 558801"/>
                <a:gd name="connsiteX51" fmla="*/ 120650 w 1536700"/>
                <a:gd name="connsiteY51" fmla="*/ 387350 h 558801"/>
                <a:gd name="connsiteX52" fmla="*/ 50800 w 1536700"/>
                <a:gd name="connsiteY52" fmla="*/ 406400 h 558801"/>
                <a:gd name="connsiteX53" fmla="*/ 19050 w 1536700"/>
                <a:gd name="connsiteY53" fmla="*/ 444500 h 558801"/>
                <a:gd name="connsiteX54" fmla="*/ 6350 w 1536700"/>
                <a:gd name="connsiteY54" fmla="*/ 469900 h 558801"/>
                <a:gd name="connsiteX55" fmla="*/ 19050 w 1536700"/>
                <a:gd name="connsiteY55" fmla="*/ 476250 h 558801"/>
                <a:gd name="connsiteX0" fmla="*/ 12700 w 1536700"/>
                <a:gd name="connsiteY0" fmla="*/ 469900 h 558801"/>
                <a:gd name="connsiteX1" fmla="*/ 6350 w 1536700"/>
                <a:gd name="connsiteY1" fmla="*/ 495300 h 558801"/>
                <a:gd name="connsiteX2" fmla="*/ 0 w 1536700"/>
                <a:gd name="connsiteY2" fmla="*/ 514350 h 558801"/>
                <a:gd name="connsiteX3" fmla="*/ 12700 w 1536700"/>
                <a:gd name="connsiteY3" fmla="*/ 552450 h 558801"/>
                <a:gd name="connsiteX4" fmla="*/ 38100 w 1536700"/>
                <a:gd name="connsiteY4" fmla="*/ 558800 h 558801"/>
                <a:gd name="connsiteX5" fmla="*/ 196850 w 1536700"/>
                <a:gd name="connsiteY5" fmla="*/ 552450 h 558801"/>
                <a:gd name="connsiteX6" fmla="*/ 247650 w 1536700"/>
                <a:gd name="connsiteY6" fmla="*/ 527050 h 558801"/>
                <a:gd name="connsiteX7" fmla="*/ 273050 w 1536700"/>
                <a:gd name="connsiteY7" fmla="*/ 520700 h 558801"/>
                <a:gd name="connsiteX8" fmla="*/ 374650 w 1536700"/>
                <a:gd name="connsiteY8" fmla="*/ 508000 h 558801"/>
                <a:gd name="connsiteX9" fmla="*/ 419100 w 1536700"/>
                <a:gd name="connsiteY9" fmla="*/ 501650 h 558801"/>
                <a:gd name="connsiteX10" fmla="*/ 482600 w 1536700"/>
                <a:gd name="connsiteY10" fmla="*/ 495300 h 558801"/>
                <a:gd name="connsiteX11" fmla="*/ 533400 w 1536700"/>
                <a:gd name="connsiteY11" fmla="*/ 488950 h 558801"/>
                <a:gd name="connsiteX12" fmla="*/ 1035050 w 1536700"/>
                <a:gd name="connsiteY12" fmla="*/ 476250 h 558801"/>
                <a:gd name="connsiteX13" fmla="*/ 1123950 w 1536700"/>
                <a:gd name="connsiteY13" fmla="*/ 463550 h 558801"/>
                <a:gd name="connsiteX14" fmla="*/ 1162050 w 1536700"/>
                <a:gd name="connsiteY14" fmla="*/ 450850 h 558801"/>
                <a:gd name="connsiteX15" fmla="*/ 1238250 w 1536700"/>
                <a:gd name="connsiteY15" fmla="*/ 438150 h 558801"/>
                <a:gd name="connsiteX16" fmla="*/ 1276350 w 1536700"/>
                <a:gd name="connsiteY16" fmla="*/ 431800 h 558801"/>
                <a:gd name="connsiteX17" fmla="*/ 1352550 w 1536700"/>
                <a:gd name="connsiteY17" fmla="*/ 412750 h 558801"/>
                <a:gd name="connsiteX18" fmla="*/ 1435100 w 1536700"/>
                <a:gd name="connsiteY18" fmla="*/ 387350 h 558801"/>
                <a:gd name="connsiteX19" fmla="*/ 1454150 w 1536700"/>
                <a:gd name="connsiteY19" fmla="*/ 368300 h 558801"/>
                <a:gd name="connsiteX20" fmla="*/ 1498600 w 1536700"/>
                <a:gd name="connsiteY20" fmla="*/ 336550 h 558801"/>
                <a:gd name="connsiteX21" fmla="*/ 1517650 w 1536700"/>
                <a:gd name="connsiteY21" fmla="*/ 311150 h 558801"/>
                <a:gd name="connsiteX22" fmla="*/ 1524000 w 1536700"/>
                <a:gd name="connsiteY22" fmla="*/ 279400 h 558801"/>
                <a:gd name="connsiteX23" fmla="*/ 1530350 w 1536700"/>
                <a:gd name="connsiteY23" fmla="*/ 254000 h 558801"/>
                <a:gd name="connsiteX24" fmla="*/ 1536700 w 1536700"/>
                <a:gd name="connsiteY24" fmla="*/ 196850 h 558801"/>
                <a:gd name="connsiteX25" fmla="*/ 1504950 w 1536700"/>
                <a:gd name="connsiteY25" fmla="*/ 107950 h 558801"/>
                <a:gd name="connsiteX26" fmla="*/ 1473200 w 1536700"/>
                <a:gd name="connsiteY26" fmla="*/ 76200 h 558801"/>
                <a:gd name="connsiteX27" fmla="*/ 1422400 w 1536700"/>
                <a:gd name="connsiteY27" fmla="*/ 19050 h 558801"/>
                <a:gd name="connsiteX28" fmla="*/ 1377950 w 1536700"/>
                <a:gd name="connsiteY28" fmla="*/ 0 h 558801"/>
                <a:gd name="connsiteX29" fmla="*/ 1333500 w 1536700"/>
                <a:gd name="connsiteY29" fmla="*/ 12700 h 558801"/>
                <a:gd name="connsiteX30" fmla="*/ 1314450 w 1536700"/>
                <a:gd name="connsiteY30" fmla="*/ 31750 h 558801"/>
                <a:gd name="connsiteX31" fmla="*/ 1289050 w 1536700"/>
                <a:gd name="connsiteY31" fmla="*/ 76200 h 558801"/>
                <a:gd name="connsiteX32" fmla="*/ 1270000 w 1536700"/>
                <a:gd name="connsiteY32" fmla="*/ 101600 h 558801"/>
                <a:gd name="connsiteX33" fmla="*/ 1257300 w 1536700"/>
                <a:gd name="connsiteY33" fmla="*/ 120650 h 558801"/>
                <a:gd name="connsiteX34" fmla="*/ 1219200 w 1536700"/>
                <a:gd name="connsiteY34" fmla="*/ 171450 h 558801"/>
                <a:gd name="connsiteX35" fmla="*/ 1200150 w 1536700"/>
                <a:gd name="connsiteY35" fmla="*/ 196850 h 558801"/>
                <a:gd name="connsiteX36" fmla="*/ 1187450 w 1536700"/>
                <a:gd name="connsiteY36" fmla="*/ 215900 h 558801"/>
                <a:gd name="connsiteX37" fmla="*/ 1162050 w 1536700"/>
                <a:gd name="connsiteY37" fmla="*/ 222250 h 558801"/>
                <a:gd name="connsiteX38" fmla="*/ 1085850 w 1536700"/>
                <a:gd name="connsiteY38" fmla="*/ 247650 h 558801"/>
                <a:gd name="connsiteX39" fmla="*/ 1022350 w 1536700"/>
                <a:gd name="connsiteY39" fmla="*/ 260350 h 558801"/>
                <a:gd name="connsiteX40" fmla="*/ 996950 w 1536700"/>
                <a:gd name="connsiteY40" fmla="*/ 266700 h 558801"/>
                <a:gd name="connsiteX41" fmla="*/ 927100 w 1536700"/>
                <a:gd name="connsiteY41" fmla="*/ 273050 h 558801"/>
                <a:gd name="connsiteX42" fmla="*/ 889000 w 1536700"/>
                <a:gd name="connsiteY42" fmla="*/ 279400 h 558801"/>
                <a:gd name="connsiteX43" fmla="*/ 755650 w 1536700"/>
                <a:gd name="connsiteY43" fmla="*/ 285750 h 558801"/>
                <a:gd name="connsiteX44" fmla="*/ 698500 w 1536700"/>
                <a:gd name="connsiteY44" fmla="*/ 298450 h 558801"/>
                <a:gd name="connsiteX45" fmla="*/ 558800 w 1536700"/>
                <a:gd name="connsiteY45" fmla="*/ 317500 h 558801"/>
                <a:gd name="connsiteX46" fmla="*/ 520700 w 1536700"/>
                <a:gd name="connsiteY46" fmla="*/ 330200 h 558801"/>
                <a:gd name="connsiteX47" fmla="*/ 355600 w 1536700"/>
                <a:gd name="connsiteY47" fmla="*/ 342900 h 558801"/>
                <a:gd name="connsiteX48" fmla="*/ 285750 w 1536700"/>
                <a:gd name="connsiteY48" fmla="*/ 349250 h 558801"/>
                <a:gd name="connsiteX49" fmla="*/ 241300 w 1536700"/>
                <a:gd name="connsiteY49" fmla="*/ 361950 h 558801"/>
                <a:gd name="connsiteX50" fmla="*/ 209550 w 1536700"/>
                <a:gd name="connsiteY50" fmla="*/ 374650 h 558801"/>
                <a:gd name="connsiteX51" fmla="*/ 120650 w 1536700"/>
                <a:gd name="connsiteY51" fmla="*/ 387350 h 558801"/>
                <a:gd name="connsiteX52" fmla="*/ 50800 w 1536700"/>
                <a:gd name="connsiteY52" fmla="*/ 406400 h 558801"/>
                <a:gd name="connsiteX53" fmla="*/ 19050 w 1536700"/>
                <a:gd name="connsiteY53" fmla="*/ 444500 h 558801"/>
                <a:gd name="connsiteX54" fmla="*/ 6350 w 1536700"/>
                <a:gd name="connsiteY54" fmla="*/ 469900 h 558801"/>
                <a:gd name="connsiteX0" fmla="*/ 12700 w 1536700"/>
                <a:gd name="connsiteY0" fmla="*/ 469900 h 558801"/>
                <a:gd name="connsiteX1" fmla="*/ 6350 w 1536700"/>
                <a:gd name="connsiteY1" fmla="*/ 495300 h 558801"/>
                <a:gd name="connsiteX2" fmla="*/ 0 w 1536700"/>
                <a:gd name="connsiteY2" fmla="*/ 514350 h 558801"/>
                <a:gd name="connsiteX3" fmla="*/ 12700 w 1536700"/>
                <a:gd name="connsiteY3" fmla="*/ 552450 h 558801"/>
                <a:gd name="connsiteX4" fmla="*/ 38100 w 1536700"/>
                <a:gd name="connsiteY4" fmla="*/ 558800 h 558801"/>
                <a:gd name="connsiteX5" fmla="*/ 196850 w 1536700"/>
                <a:gd name="connsiteY5" fmla="*/ 552450 h 558801"/>
                <a:gd name="connsiteX6" fmla="*/ 247650 w 1536700"/>
                <a:gd name="connsiteY6" fmla="*/ 527050 h 558801"/>
                <a:gd name="connsiteX7" fmla="*/ 273050 w 1536700"/>
                <a:gd name="connsiteY7" fmla="*/ 520700 h 558801"/>
                <a:gd name="connsiteX8" fmla="*/ 374650 w 1536700"/>
                <a:gd name="connsiteY8" fmla="*/ 508000 h 558801"/>
                <a:gd name="connsiteX9" fmla="*/ 419100 w 1536700"/>
                <a:gd name="connsiteY9" fmla="*/ 501650 h 558801"/>
                <a:gd name="connsiteX10" fmla="*/ 482600 w 1536700"/>
                <a:gd name="connsiteY10" fmla="*/ 495300 h 558801"/>
                <a:gd name="connsiteX11" fmla="*/ 533400 w 1536700"/>
                <a:gd name="connsiteY11" fmla="*/ 488950 h 558801"/>
                <a:gd name="connsiteX12" fmla="*/ 1035050 w 1536700"/>
                <a:gd name="connsiteY12" fmla="*/ 476250 h 558801"/>
                <a:gd name="connsiteX13" fmla="*/ 1123950 w 1536700"/>
                <a:gd name="connsiteY13" fmla="*/ 463550 h 558801"/>
                <a:gd name="connsiteX14" fmla="*/ 1162050 w 1536700"/>
                <a:gd name="connsiteY14" fmla="*/ 450850 h 558801"/>
                <a:gd name="connsiteX15" fmla="*/ 1238250 w 1536700"/>
                <a:gd name="connsiteY15" fmla="*/ 438150 h 558801"/>
                <a:gd name="connsiteX16" fmla="*/ 1276350 w 1536700"/>
                <a:gd name="connsiteY16" fmla="*/ 431800 h 558801"/>
                <a:gd name="connsiteX17" fmla="*/ 1352550 w 1536700"/>
                <a:gd name="connsiteY17" fmla="*/ 412750 h 558801"/>
                <a:gd name="connsiteX18" fmla="*/ 1435100 w 1536700"/>
                <a:gd name="connsiteY18" fmla="*/ 387350 h 558801"/>
                <a:gd name="connsiteX19" fmla="*/ 1454150 w 1536700"/>
                <a:gd name="connsiteY19" fmla="*/ 368300 h 558801"/>
                <a:gd name="connsiteX20" fmla="*/ 1498600 w 1536700"/>
                <a:gd name="connsiteY20" fmla="*/ 336550 h 558801"/>
                <a:gd name="connsiteX21" fmla="*/ 1517650 w 1536700"/>
                <a:gd name="connsiteY21" fmla="*/ 311150 h 558801"/>
                <a:gd name="connsiteX22" fmla="*/ 1524000 w 1536700"/>
                <a:gd name="connsiteY22" fmla="*/ 279400 h 558801"/>
                <a:gd name="connsiteX23" fmla="*/ 1530350 w 1536700"/>
                <a:gd name="connsiteY23" fmla="*/ 254000 h 558801"/>
                <a:gd name="connsiteX24" fmla="*/ 1536700 w 1536700"/>
                <a:gd name="connsiteY24" fmla="*/ 196850 h 558801"/>
                <a:gd name="connsiteX25" fmla="*/ 1504950 w 1536700"/>
                <a:gd name="connsiteY25" fmla="*/ 107950 h 558801"/>
                <a:gd name="connsiteX26" fmla="*/ 1473200 w 1536700"/>
                <a:gd name="connsiteY26" fmla="*/ 76200 h 558801"/>
                <a:gd name="connsiteX27" fmla="*/ 1422400 w 1536700"/>
                <a:gd name="connsiteY27" fmla="*/ 19050 h 558801"/>
                <a:gd name="connsiteX28" fmla="*/ 1377950 w 1536700"/>
                <a:gd name="connsiteY28" fmla="*/ 0 h 558801"/>
                <a:gd name="connsiteX29" fmla="*/ 1333500 w 1536700"/>
                <a:gd name="connsiteY29" fmla="*/ 12700 h 558801"/>
                <a:gd name="connsiteX30" fmla="*/ 1314450 w 1536700"/>
                <a:gd name="connsiteY30" fmla="*/ 31750 h 558801"/>
                <a:gd name="connsiteX31" fmla="*/ 1289050 w 1536700"/>
                <a:gd name="connsiteY31" fmla="*/ 76200 h 558801"/>
                <a:gd name="connsiteX32" fmla="*/ 1270000 w 1536700"/>
                <a:gd name="connsiteY32" fmla="*/ 101600 h 558801"/>
                <a:gd name="connsiteX33" fmla="*/ 1257300 w 1536700"/>
                <a:gd name="connsiteY33" fmla="*/ 120650 h 558801"/>
                <a:gd name="connsiteX34" fmla="*/ 1219200 w 1536700"/>
                <a:gd name="connsiteY34" fmla="*/ 171450 h 558801"/>
                <a:gd name="connsiteX35" fmla="*/ 1200150 w 1536700"/>
                <a:gd name="connsiteY35" fmla="*/ 196850 h 558801"/>
                <a:gd name="connsiteX36" fmla="*/ 1187450 w 1536700"/>
                <a:gd name="connsiteY36" fmla="*/ 215900 h 558801"/>
                <a:gd name="connsiteX37" fmla="*/ 1162050 w 1536700"/>
                <a:gd name="connsiteY37" fmla="*/ 222250 h 558801"/>
                <a:gd name="connsiteX38" fmla="*/ 1085850 w 1536700"/>
                <a:gd name="connsiteY38" fmla="*/ 247650 h 558801"/>
                <a:gd name="connsiteX39" fmla="*/ 1022350 w 1536700"/>
                <a:gd name="connsiteY39" fmla="*/ 260350 h 558801"/>
                <a:gd name="connsiteX40" fmla="*/ 996950 w 1536700"/>
                <a:gd name="connsiteY40" fmla="*/ 266700 h 558801"/>
                <a:gd name="connsiteX41" fmla="*/ 927100 w 1536700"/>
                <a:gd name="connsiteY41" fmla="*/ 273050 h 558801"/>
                <a:gd name="connsiteX42" fmla="*/ 889000 w 1536700"/>
                <a:gd name="connsiteY42" fmla="*/ 279400 h 558801"/>
                <a:gd name="connsiteX43" fmla="*/ 755650 w 1536700"/>
                <a:gd name="connsiteY43" fmla="*/ 285750 h 558801"/>
                <a:gd name="connsiteX44" fmla="*/ 698500 w 1536700"/>
                <a:gd name="connsiteY44" fmla="*/ 298450 h 558801"/>
                <a:gd name="connsiteX45" fmla="*/ 558800 w 1536700"/>
                <a:gd name="connsiteY45" fmla="*/ 317500 h 558801"/>
                <a:gd name="connsiteX46" fmla="*/ 520700 w 1536700"/>
                <a:gd name="connsiteY46" fmla="*/ 330200 h 558801"/>
                <a:gd name="connsiteX47" fmla="*/ 355600 w 1536700"/>
                <a:gd name="connsiteY47" fmla="*/ 342900 h 558801"/>
                <a:gd name="connsiteX48" fmla="*/ 285750 w 1536700"/>
                <a:gd name="connsiteY48" fmla="*/ 349250 h 558801"/>
                <a:gd name="connsiteX49" fmla="*/ 241300 w 1536700"/>
                <a:gd name="connsiteY49" fmla="*/ 361950 h 558801"/>
                <a:gd name="connsiteX50" fmla="*/ 209550 w 1536700"/>
                <a:gd name="connsiteY50" fmla="*/ 374650 h 558801"/>
                <a:gd name="connsiteX51" fmla="*/ 120650 w 1536700"/>
                <a:gd name="connsiteY51" fmla="*/ 387350 h 558801"/>
                <a:gd name="connsiteX52" fmla="*/ 50800 w 1536700"/>
                <a:gd name="connsiteY52" fmla="*/ 406400 h 558801"/>
                <a:gd name="connsiteX53" fmla="*/ 19050 w 1536700"/>
                <a:gd name="connsiteY53" fmla="*/ 444500 h 558801"/>
                <a:gd name="connsiteX0" fmla="*/ 12700 w 1536700"/>
                <a:gd name="connsiteY0" fmla="*/ 469900 h 558801"/>
                <a:gd name="connsiteX1" fmla="*/ 6350 w 1536700"/>
                <a:gd name="connsiteY1" fmla="*/ 495300 h 558801"/>
                <a:gd name="connsiteX2" fmla="*/ 0 w 1536700"/>
                <a:gd name="connsiteY2" fmla="*/ 514350 h 558801"/>
                <a:gd name="connsiteX3" fmla="*/ 12700 w 1536700"/>
                <a:gd name="connsiteY3" fmla="*/ 552450 h 558801"/>
                <a:gd name="connsiteX4" fmla="*/ 38100 w 1536700"/>
                <a:gd name="connsiteY4" fmla="*/ 558800 h 558801"/>
                <a:gd name="connsiteX5" fmla="*/ 196850 w 1536700"/>
                <a:gd name="connsiteY5" fmla="*/ 552450 h 558801"/>
                <a:gd name="connsiteX6" fmla="*/ 247650 w 1536700"/>
                <a:gd name="connsiteY6" fmla="*/ 527050 h 558801"/>
                <a:gd name="connsiteX7" fmla="*/ 273050 w 1536700"/>
                <a:gd name="connsiteY7" fmla="*/ 520700 h 558801"/>
                <a:gd name="connsiteX8" fmla="*/ 374650 w 1536700"/>
                <a:gd name="connsiteY8" fmla="*/ 508000 h 558801"/>
                <a:gd name="connsiteX9" fmla="*/ 419100 w 1536700"/>
                <a:gd name="connsiteY9" fmla="*/ 501650 h 558801"/>
                <a:gd name="connsiteX10" fmla="*/ 482600 w 1536700"/>
                <a:gd name="connsiteY10" fmla="*/ 495300 h 558801"/>
                <a:gd name="connsiteX11" fmla="*/ 533400 w 1536700"/>
                <a:gd name="connsiteY11" fmla="*/ 488950 h 558801"/>
                <a:gd name="connsiteX12" fmla="*/ 1035050 w 1536700"/>
                <a:gd name="connsiteY12" fmla="*/ 476250 h 558801"/>
                <a:gd name="connsiteX13" fmla="*/ 1123950 w 1536700"/>
                <a:gd name="connsiteY13" fmla="*/ 463550 h 558801"/>
                <a:gd name="connsiteX14" fmla="*/ 1162050 w 1536700"/>
                <a:gd name="connsiteY14" fmla="*/ 450850 h 558801"/>
                <a:gd name="connsiteX15" fmla="*/ 1238250 w 1536700"/>
                <a:gd name="connsiteY15" fmla="*/ 438150 h 558801"/>
                <a:gd name="connsiteX16" fmla="*/ 1276350 w 1536700"/>
                <a:gd name="connsiteY16" fmla="*/ 431800 h 558801"/>
                <a:gd name="connsiteX17" fmla="*/ 1352550 w 1536700"/>
                <a:gd name="connsiteY17" fmla="*/ 412750 h 558801"/>
                <a:gd name="connsiteX18" fmla="*/ 1435100 w 1536700"/>
                <a:gd name="connsiteY18" fmla="*/ 387350 h 558801"/>
                <a:gd name="connsiteX19" fmla="*/ 1454150 w 1536700"/>
                <a:gd name="connsiteY19" fmla="*/ 368300 h 558801"/>
                <a:gd name="connsiteX20" fmla="*/ 1498600 w 1536700"/>
                <a:gd name="connsiteY20" fmla="*/ 336550 h 558801"/>
                <a:gd name="connsiteX21" fmla="*/ 1517650 w 1536700"/>
                <a:gd name="connsiteY21" fmla="*/ 311150 h 558801"/>
                <a:gd name="connsiteX22" fmla="*/ 1524000 w 1536700"/>
                <a:gd name="connsiteY22" fmla="*/ 279400 h 558801"/>
                <a:gd name="connsiteX23" fmla="*/ 1530350 w 1536700"/>
                <a:gd name="connsiteY23" fmla="*/ 254000 h 558801"/>
                <a:gd name="connsiteX24" fmla="*/ 1536700 w 1536700"/>
                <a:gd name="connsiteY24" fmla="*/ 196850 h 558801"/>
                <a:gd name="connsiteX25" fmla="*/ 1504950 w 1536700"/>
                <a:gd name="connsiteY25" fmla="*/ 107950 h 558801"/>
                <a:gd name="connsiteX26" fmla="*/ 1473200 w 1536700"/>
                <a:gd name="connsiteY26" fmla="*/ 76200 h 558801"/>
                <a:gd name="connsiteX27" fmla="*/ 1422400 w 1536700"/>
                <a:gd name="connsiteY27" fmla="*/ 19050 h 558801"/>
                <a:gd name="connsiteX28" fmla="*/ 1377950 w 1536700"/>
                <a:gd name="connsiteY28" fmla="*/ 0 h 558801"/>
                <a:gd name="connsiteX29" fmla="*/ 1333500 w 1536700"/>
                <a:gd name="connsiteY29" fmla="*/ 12700 h 558801"/>
                <a:gd name="connsiteX30" fmla="*/ 1314450 w 1536700"/>
                <a:gd name="connsiteY30" fmla="*/ 31750 h 558801"/>
                <a:gd name="connsiteX31" fmla="*/ 1289050 w 1536700"/>
                <a:gd name="connsiteY31" fmla="*/ 76200 h 558801"/>
                <a:gd name="connsiteX32" fmla="*/ 1270000 w 1536700"/>
                <a:gd name="connsiteY32" fmla="*/ 101600 h 558801"/>
                <a:gd name="connsiteX33" fmla="*/ 1257300 w 1536700"/>
                <a:gd name="connsiteY33" fmla="*/ 120650 h 558801"/>
                <a:gd name="connsiteX34" fmla="*/ 1219200 w 1536700"/>
                <a:gd name="connsiteY34" fmla="*/ 171450 h 558801"/>
                <a:gd name="connsiteX35" fmla="*/ 1200150 w 1536700"/>
                <a:gd name="connsiteY35" fmla="*/ 196850 h 558801"/>
                <a:gd name="connsiteX36" fmla="*/ 1187450 w 1536700"/>
                <a:gd name="connsiteY36" fmla="*/ 215900 h 558801"/>
                <a:gd name="connsiteX37" fmla="*/ 1162050 w 1536700"/>
                <a:gd name="connsiteY37" fmla="*/ 222250 h 558801"/>
                <a:gd name="connsiteX38" fmla="*/ 1085850 w 1536700"/>
                <a:gd name="connsiteY38" fmla="*/ 247650 h 558801"/>
                <a:gd name="connsiteX39" fmla="*/ 1022350 w 1536700"/>
                <a:gd name="connsiteY39" fmla="*/ 260350 h 558801"/>
                <a:gd name="connsiteX40" fmla="*/ 996950 w 1536700"/>
                <a:gd name="connsiteY40" fmla="*/ 266700 h 558801"/>
                <a:gd name="connsiteX41" fmla="*/ 927100 w 1536700"/>
                <a:gd name="connsiteY41" fmla="*/ 273050 h 558801"/>
                <a:gd name="connsiteX42" fmla="*/ 889000 w 1536700"/>
                <a:gd name="connsiteY42" fmla="*/ 279400 h 558801"/>
                <a:gd name="connsiteX43" fmla="*/ 755650 w 1536700"/>
                <a:gd name="connsiteY43" fmla="*/ 285750 h 558801"/>
                <a:gd name="connsiteX44" fmla="*/ 698500 w 1536700"/>
                <a:gd name="connsiteY44" fmla="*/ 298450 h 558801"/>
                <a:gd name="connsiteX45" fmla="*/ 558800 w 1536700"/>
                <a:gd name="connsiteY45" fmla="*/ 317500 h 558801"/>
                <a:gd name="connsiteX46" fmla="*/ 520700 w 1536700"/>
                <a:gd name="connsiteY46" fmla="*/ 330200 h 558801"/>
                <a:gd name="connsiteX47" fmla="*/ 355600 w 1536700"/>
                <a:gd name="connsiteY47" fmla="*/ 342900 h 558801"/>
                <a:gd name="connsiteX48" fmla="*/ 285750 w 1536700"/>
                <a:gd name="connsiteY48" fmla="*/ 349250 h 558801"/>
                <a:gd name="connsiteX49" fmla="*/ 241300 w 1536700"/>
                <a:gd name="connsiteY49" fmla="*/ 361950 h 558801"/>
                <a:gd name="connsiteX50" fmla="*/ 209550 w 1536700"/>
                <a:gd name="connsiteY50" fmla="*/ 374650 h 558801"/>
                <a:gd name="connsiteX51" fmla="*/ 120650 w 1536700"/>
                <a:gd name="connsiteY51" fmla="*/ 387350 h 558801"/>
                <a:gd name="connsiteX52" fmla="*/ 50800 w 1536700"/>
                <a:gd name="connsiteY52" fmla="*/ 406400 h 558801"/>
                <a:gd name="connsiteX53" fmla="*/ 19050 w 1536700"/>
                <a:gd name="connsiteY53" fmla="*/ 444500 h 558801"/>
                <a:gd name="connsiteX54" fmla="*/ 12700 w 1536700"/>
                <a:gd name="connsiteY54" fmla="*/ 469900 h 558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536700" h="558801">
                  <a:moveTo>
                    <a:pt x="12700" y="469900"/>
                  </a:moveTo>
                  <a:cubicBezTo>
                    <a:pt x="8370" y="477477"/>
                    <a:pt x="8748" y="486909"/>
                    <a:pt x="6350" y="495300"/>
                  </a:cubicBezTo>
                  <a:cubicBezTo>
                    <a:pt x="4511" y="501736"/>
                    <a:pt x="2117" y="508000"/>
                    <a:pt x="0" y="514350"/>
                  </a:cubicBezTo>
                  <a:cubicBezTo>
                    <a:pt x="4233" y="527050"/>
                    <a:pt x="3988" y="542286"/>
                    <a:pt x="12700" y="552450"/>
                  </a:cubicBezTo>
                  <a:cubicBezTo>
                    <a:pt x="18380" y="559076"/>
                    <a:pt x="29373" y="558800"/>
                    <a:pt x="38100" y="558800"/>
                  </a:cubicBezTo>
                  <a:cubicBezTo>
                    <a:pt x="91059" y="558800"/>
                    <a:pt x="143933" y="554567"/>
                    <a:pt x="196850" y="552450"/>
                  </a:cubicBezTo>
                  <a:cubicBezTo>
                    <a:pt x="256073" y="532709"/>
                    <a:pt x="157675" y="567039"/>
                    <a:pt x="247650" y="527050"/>
                  </a:cubicBezTo>
                  <a:cubicBezTo>
                    <a:pt x="255625" y="523506"/>
                    <a:pt x="264531" y="522593"/>
                    <a:pt x="273050" y="520700"/>
                  </a:cubicBezTo>
                  <a:cubicBezTo>
                    <a:pt x="323555" y="509477"/>
                    <a:pt x="303084" y="515952"/>
                    <a:pt x="374650" y="508000"/>
                  </a:cubicBezTo>
                  <a:cubicBezTo>
                    <a:pt x="389526" y="506347"/>
                    <a:pt x="404235" y="503399"/>
                    <a:pt x="419100" y="501650"/>
                  </a:cubicBezTo>
                  <a:cubicBezTo>
                    <a:pt x="440227" y="499165"/>
                    <a:pt x="461458" y="497649"/>
                    <a:pt x="482600" y="495300"/>
                  </a:cubicBezTo>
                  <a:cubicBezTo>
                    <a:pt x="499561" y="493415"/>
                    <a:pt x="516345" y="489538"/>
                    <a:pt x="533400" y="488950"/>
                  </a:cubicBezTo>
                  <a:lnTo>
                    <a:pt x="1035050" y="476250"/>
                  </a:lnTo>
                  <a:cubicBezTo>
                    <a:pt x="1064683" y="472017"/>
                    <a:pt x="1094597" y="469421"/>
                    <a:pt x="1123950" y="463550"/>
                  </a:cubicBezTo>
                  <a:cubicBezTo>
                    <a:pt x="1137077" y="460925"/>
                    <a:pt x="1148982" y="453754"/>
                    <a:pt x="1162050" y="450850"/>
                  </a:cubicBezTo>
                  <a:cubicBezTo>
                    <a:pt x="1187187" y="445264"/>
                    <a:pt x="1212850" y="442383"/>
                    <a:pt x="1238250" y="438150"/>
                  </a:cubicBezTo>
                  <a:cubicBezTo>
                    <a:pt x="1250950" y="436033"/>
                    <a:pt x="1263970" y="435337"/>
                    <a:pt x="1276350" y="431800"/>
                  </a:cubicBezTo>
                  <a:cubicBezTo>
                    <a:pt x="1424844" y="389373"/>
                    <a:pt x="1240085" y="440866"/>
                    <a:pt x="1352550" y="412750"/>
                  </a:cubicBezTo>
                  <a:cubicBezTo>
                    <a:pt x="1385305" y="404561"/>
                    <a:pt x="1403723" y="397809"/>
                    <a:pt x="1435100" y="387350"/>
                  </a:cubicBezTo>
                  <a:cubicBezTo>
                    <a:pt x="1441450" y="381000"/>
                    <a:pt x="1447251" y="374049"/>
                    <a:pt x="1454150" y="368300"/>
                  </a:cubicBezTo>
                  <a:cubicBezTo>
                    <a:pt x="1475783" y="350272"/>
                    <a:pt x="1475724" y="359426"/>
                    <a:pt x="1498600" y="336550"/>
                  </a:cubicBezTo>
                  <a:cubicBezTo>
                    <a:pt x="1506084" y="329066"/>
                    <a:pt x="1511300" y="319617"/>
                    <a:pt x="1517650" y="311150"/>
                  </a:cubicBezTo>
                  <a:cubicBezTo>
                    <a:pt x="1519767" y="300567"/>
                    <a:pt x="1521659" y="289936"/>
                    <a:pt x="1524000" y="279400"/>
                  </a:cubicBezTo>
                  <a:cubicBezTo>
                    <a:pt x="1525893" y="270881"/>
                    <a:pt x="1529023" y="262626"/>
                    <a:pt x="1530350" y="254000"/>
                  </a:cubicBezTo>
                  <a:cubicBezTo>
                    <a:pt x="1533265" y="235056"/>
                    <a:pt x="1534583" y="215900"/>
                    <a:pt x="1536700" y="196850"/>
                  </a:cubicBezTo>
                  <a:cubicBezTo>
                    <a:pt x="1528417" y="163716"/>
                    <a:pt x="1525412" y="136085"/>
                    <a:pt x="1504950" y="107950"/>
                  </a:cubicBezTo>
                  <a:cubicBezTo>
                    <a:pt x="1496147" y="95846"/>
                    <a:pt x="1483212" y="87325"/>
                    <a:pt x="1473200" y="76200"/>
                  </a:cubicBezTo>
                  <a:cubicBezTo>
                    <a:pt x="1455089" y="56076"/>
                    <a:pt x="1444336" y="35502"/>
                    <a:pt x="1422400" y="19050"/>
                  </a:cubicBezTo>
                  <a:cubicBezTo>
                    <a:pt x="1409845" y="9634"/>
                    <a:pt x="1392664" y="4905"/>
                    <a:pt x="1377950" y="0"/>
                  </a:cubicBezTo>
                  <a:cubicBezTo>
                    <a:pt x="1363133" y="4233"/>
                    <a:pt x="1347283" y="5809"/>
                    <a:pt x="1333500" y="12700"/>
                  </a:cubicBezTo>
                  <a:cubicBezTo>
                    <a:pt x="1325468" y="16716"/>
                    <a:pt x="1320199" y="24851"/>
                    <a:pt x="1314450" y="31750"/>
                  </a:cubicBezTo>
                  <a:cubicBezTo>
                    <a:pt x="1296972" y="52724"/>
                    <a:pt x="1304577" y="51357"/>
                    <a:pt x="1289050" y="76200"/>
                  </a:cubicBezTo>
                  <a:cubicBezTo>
                    <a:pt x="1283441" y="85175"/>
                    <a:pt x="1276151" y="92988"/>
                    <a:pt x="1270000" y="101600"/>
                  </a:cubicBezTo>
                  <a:cubicBezTo>
                    <a:pt x="1265564" y="107810"/>
                    <a:pt x="1261789" y="114478"/>
                    <a:pt x="1257300" y="120650"/>
                  </a:cubicBezTo>
                  <a:cubicBezTo>
                    <a:pt x="1244850" y="137768"/>
                    <a:pt x="1231900" y="154517"/>
                    <a:pt x="1219200" y="171450"/>
                  </a:cubicBezTo>
                  <a:cubicBezTo>
                    <a:pt x="1212850" y="179917"/>
                    <a:pt x="1206021" y="188044"/>
                    <a:pt x="1200150" y="196850"/>
                  </a:cubicBezTo>
                  <a:cubicBezTo>
                    <a:pt x="1195917" y="203200"/>
                    <a:pt x="1193800" y="211667"/>
                    <a:pt x="1187450" y="215900"/>
                  </a:cubicBezTo>
                  <a:cubicBezTo>
                    <a:pt x="1180188" y="220741"/>
                    <a:pt x="1170329" y="219490"/>
                    <a:pt x="1162050" y="222250"/>
                  </a:cubicBezTo>
                  <a:cubicBezTo>
                    <a:pt x="1105753" y="241016"/>
                    <a:pt x="1155103" y="231355"/>
                    <a:pt x="1085850" y="247650"/>
                  </a:cubicBezTo>
                  <a:cubicBezTo>
                    <a:pt x="1064838" y="252594"/>
                    <a:pt x="1043291" y="255115"/>
                    <a:pt x="1022350" y="260350"/>
                  </a:cubicBezTo>
                  <a:cubicBezTo>
                    <a:pt x="1013883" y="262467"/>
                    <a:pt x="1005601" y="265547"/>
                    <a:pt x="996950" y="266700"/>
                  </a:cubicBezTo>
                  <a:cubicBezTo>
                    <a:pt x="973776" y="269790"/>
                    <a:pt x="950319" y="270318"/>
                    <a:pt x="927100" y="273050"/>
                  </a:cubicBezTo>
                  <a:cubicBezTo>
                    <a:pt x="914313" y="274554"/>
                    <a:pt x="901840" y="278449"/>
                    <a:pt x="889000" y="279400"/>
                  </a:cubicBezTo>
                  <a:cubicBezTo>
                    <a:pt x="844621" y="282687"/>
                    <a:pt x="800100" y="283633"/>
                    <a:pt x="755650" y="285750"/>
                  </a:cubicBezTo>
                  <a:cubicBezTo>
                    <a:pt x="736600" y="289983"/>
                    <a:pt x="717726" y="295106"/>
                    <a:pt x="698500" y="298450"/>
                  </a:cubicBezTo>
                  <a:cubicBezTo>
                    <a:pt x="659877" y="305167"/>
                    <a:pt x="601010" y="312224"/>
                    <a:pt x="558800" y="317500"/>
                  </a:cubicBezTo>
                  <a:cubicBezTo>
                    <a:pt x="546100" y="321733"/>
                    <a:pt x="533687" y="326953"/>
                    <a:pt x="520700" y="330200"/>
                  </a:cubicBezTo>
                  <a:cubicBezTo>
                    <a:pt x="473367" y="342033"/>
                    <a:pt x="388214" y="340796"/>
                    <a:pt x="355600" y="342900"/>
                  </a:cubicBezTo>
                  <a:cubicBezTo>
                    <a:pt x="332269" y="344405"/>
                    <a:pt x="309033" y="347133"/>
                    <a:pt x="285750" y="349250"/>
                  </a:cubicBezTo>
                  <a:cubicBezTo>
                    <a:pt x="265734" y="354254"/>
                    <a:pt x="259520" y="355118"/>
                    <a:pt x="241300" y="361950"/>
                  </a:cubicBezTo>
                  <a:cubicBezTo>
                    <a:pt x="230627" y="365952"/>
                    <a:pt x="220657" y="372087"/>
                    <a:pt x="209550" y="374650"/>
                  </a:cubicBezTo>
                  <a:cubicBezTo>
                    <a:pt x="111816" y="397204"/>
                    <a:pt x="201355" y="367174"/>
                    <a:pt x="120650" y="387350"/>
                  </a:cubicBezTo>
                  <a:cubicBezTo>
                    <a:pt x="-8254" y="419576"/>
                    <a:pt x="160631" y="384434"/>
                    <a:pt x="50800" y="406400"/>
                  </a:cubicBezTo>
                  <a:cubicBezTo>
                    <a:pt x="33289" y="423911"/>
                    <a:pt x="30838" y="423872"/>
                    <a:pt x="19050" y="444500"/>
                  </a:cubicBezTo>
                  <a:lnTo>
                    <a:pt x="12700" y="469900"/>
                  </a:ln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A1D78C2A-B84F-4CDF-88D0-77D8EEC2480A}"/>
                </a:ext>
              </a:extLst>
            </p:cNvPr>
            <p:cNvSpPr/>
            <p:nvPr/>
          </p:nvSpPr>
          <p:spPr>
            <a:xfrm>
              <a:off x="2266691" y="5022873"/>
              <a:ext cx="826553" cy="527821"/>
            </a:xfrm>
            <a:custGeom>
              <a:avLst/>
              <a:gdLst>
                <a:gd name="connsiteX0" fmla="*/ 293153 w 826553"/>
                <a:gd name="connsiteY0" fmla="*/ 1565 h 527821"/>
                <a:gd name="connsiteX1" fmla="*/ 305059 w 826553"/>
                <a:gd name="connsiteY1" fmla="*/ 11090 h 527821"/>
                <a:gd name="connsiteX2" fmla="*/ 319347 w 826553"/>
                <a:gd name="connsiteY2" fmla="*/ 18233 h 527821"/>
                <a:gd name="connsiteX3" fmla="*/ 331253 w 826553"/>
                <a:gd name="connsiteY3" fmla="*/ 30140 h 527821"/>
                <a:gd name="connsiteX4" fmla="*/ 374115 w 826553"/>
                <a:gd name="connsiteY4" fmla="*/ 53952 h 527821"/>
                <a:gd name="connsiteX5" fmla="*/ 397928 w 826553"/>
                <a:gd name="connsiteY5" fmla="*/ 73002 h 527821"/>
                <a:gd name="connsiteX6" fmla="*/ 426503 w 826553"/>
                <a:gd name="connsiteY6" fmla="*/ 99196 h 527821"/>
                <a:gd name="connsiteX7" fmla="*/ 447934 w 826553"/>
                <a:gd name="connsiteY7" fmla="*/ 113483 h 527821"/>
                <a:gd name="connsiteX8" fmla="*/ 481272 w 826553"/>
                <a:gd name="connsiteY8" fmla="*/ 153965 h 527821"/>
                <a:gd name="connsiteX9" fmla="*/ 514609 w 826553"/>
                <a:gd name="connsiteY9" fmla="*/ 192065 h 527821"/>
                <a:gd name="connsiteX10" fmla="*/ 540803 w 826553"/>
                <a:gd name="connsiteY10" fmla="*/ 223021 h 527821"/>
                <a:gd name="connsiteX11" fmla="*/ 590809 w 826553"/>
                <a:gd name="connsiteY11" fmla="*/ 270646 h 527821"/>
                <a:gd name="connsiteX12" fmla="*/ 607478 w 826553"/>
                <a:gd name="connsiteY12" fmla="*/ 289696 h 527821"/>
                <a:gd name="connsiteX13" fmla="*/ 631290 w 826553"/>
                <a:gd name="connsiteY13" fmla="*/ 306365 h 527821"/>
                <a:gd name="connsiteX14" fmla="*/ 686059 w 826553"/>
                <a:gd name="connsiteY14" fmla="*/ 351608 h 527821"/>
                <a:gd name="connsiteX15" fmla="*/ 726540 w 826553"/>
                <a:gd name="connsiteY15" fmla="*/ 375421 h 527821"/>
                <a:gd name="connsiteX16" fmla="*/ 747972 w 826553"/>
                <a:gd name="connsiteY16" fmla="*/ 387327 h 527821"/>
                <a:gd name="connsiteX17" fmla="*/ 764640 w 826553"/>
                <a:gd name="connsiteY17" fmla="*/ 401615 h 527821"/>
                <a:gd name="connsiteX18" fmla="*/ 812265 w 826553"/>
                <a:gd name="connsiteY18" fmla="*/ 442096 h 527821"/>
                <a:gd name="connsiteX19" fmla="*/ 819409 w 826553"/>
                <a:gd name="connsiteY19" fmla="*/ 449240 h 527821"/>
                <a:gd name="connsiteX20" fmla="*/ 821790 w 826553"/>
                <a:gd name="connsiteY20" fmla="*/ 461146 h 527821"/>
                <a:gd name="connsiteX21" fmla="*/ 824172 w 826553"/>
                <a:gd name="connsiteY21" fmla="*/ 470671 h 527821"/>
                <a:gd name="connsiteX22" fmla="*/ 826553 w 826553"/>
                <a:gd name="connsiteY22" fmla="*/ 487340 h 527821"/>
                <a:gd name="connsiteX23" fmla="*/ 824172 w 826553"/>
                <a:gd name="connsiteY23" fmla="*/ 501627 h 527821"/>
                <a:gd name="connsiteX24" fmla="*/ 790834 w 826553"/>
                <a:gd name="connsiteY24" fmla="*/ 525440 h 527821"/>
                <a:gd name="connsiteX25" fmla="*/ 764640 w 826553"/>
                <a:gd name="connsiteY25" fmla="*/ 527821 h 527821"/>
                <a:gd name="connsiteX26" fmla="*/ 647959 w 826553"/>
                <a:gd name="connsiteY26" fmla="*/ 513533 h 527821"/>
                <a:gd name="connsiteX27" fmla="*/ 590809 w 826553"/>
                <a:gd name="connsiteY27" fmla="*/ 496865 h 527821"/>
                <a:gd name="connsiteX28" fmla="*/ 540803 w 826553"/>
                <a:gd name="connsiteY28" fmla="*/ 482577 h 527821"/>
                <a:gd name="connsiteX29" fmla="*/ 493178 w 826553"/>
                <a:gd name="connsiteY29" fmla="*/ 475433 h 527821"/>
                <a:gd name="connsiteX30" fmla="*/ 402690 w 826553"/>
                <a:gd name="connsiteY30" fmla="*/ 456383 h 527821"/>
                <a:gd name="connsiteX31" fmla="*/ 355065 w 826553"/>
                <a:gd name="connsiteY31" fmla="*/ 446858 h 527821"/>
                <a:gd name="connsiteX32" fmla="*/ 297915 w 826553"/>
                <a:gd name="connsiteY32" fmla="*/ 437333 h 527821"/>
                <a:gd name="connsiteX33" fmla="*/ 155040 w 826553"/>
                <a:gd name="connsiteY33" fmla="*/ 389708 h 527821"/>
                <a:gd name="connsiteX34" fmla="*/ 83603 w 826553"/>
                <a:gd name="connsiteY34" fmla="*/ 353990 h 527821"/>
                <a:gd name="connsiteX35" fmla="*/ 57409 w 826553"/>
                <a:gd name="connsiteY35" fmla="*/ 332558 h 527821"/>
                <a:gd name="connsiteX36" fmla="*/ 2640 w 826553"/>
                <a:gd name="connsiteY36" fmla="*/ 289696 h 527821"/>
                <a:gd name="connsiteX37" fmla="*/ 9784 w 826553"/>
                <a:gd name="connsiteY37" fmla="*/ 220640 h 527821"/>
                <a:gd name="connsiteX38" fmla="*/ 26453 w 826553"/>
                <a:gd name="connsiteY38" fmla="*/ 194446 h 527821"/>
                <a:gd name="connsiteX39" fmla="*/ 85984 w 826553"/>
                <a:gd name="connsiteY39" fmla="*/ 132533 h 527821"/>
                <a:gd name="connsiteX40" fmla="*/ 114559 w 826553"/>
                <a:gd name="connsiteY40" fmla="*/ 111102 h 527821"/>
                <a:gd name="connsiteX41" fmla="*/ 145515 w 826553"/>
                <a:gd name="connsiteY41" fmla="*/ 96815 h 527821"/>
                <a:gd name="connsiteX42" fmla="*/ 176472 w 826553"/>
                <a:gd name="connsiteY42" fmla="*/ 77765 h 527821"/>
                <a:gd name="connsiteX43" fmla="*/ 233622 w 826553"/>
                <a:gd name="connsiteY43" fmla="*/ 51571 h 527821"/>
                <a:gd name="connsiteX44" fmla="*/ 255053 w 826553"/>
                <a:gd name="connsiteY44" fmla="*/ 46808 h 527821"/>
                <a:gd name="connsiteX45" fmla="*/ 293153 w 826553"/>
                <a:gd name="connsiteY45" fmla="*/ 1565 h 527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826553" h="527821">
                  <a:moveTo>
                    <a:pt x="293153" y="1565"/>
                  </a:moveTo>
                  <a:cubicBezTo>
                    <a:pt x="301487" y="-4388"/>
                    <a:pt x="300771" y="8361"/>
                    <a:pt x="305059" y="11090"/>
                  </a:cubicBezTo>
                  <a:cubicBezTo>
                    <a:pt x="309551" y="13949"/>
                    <a:pt x="315041" y="15101"/>
                    <a:pt x="319347" y="18233"/>
                  </a:cubicBezTo>
                  <a:cubicBezTo>
                    <a:pt x="323886" y="21534"/>
                    <a:pt x="326547" y="27081"/>
                    <a:pt x="331253" y="30140"/>
                  </a:cubicBezTo>
                  <a:cubicBezTo>
                    <a:pt x="332407" y="30890"/>
                    <a:pt x="363610" y="45871"/>
                    <a:pt x="374115" y="53952"/>
                  </a:cubicBezTo>
                  <a:cubicBezTo>
                    <a:pt x="382172" y="60150"/>
                    <a:pt x="390740" y="65814"/>
                    <a:pt x="397928" y="73002"/>
                  </a:cubicBezTo>
                  <a:cubicBezTo>
                    <a:pt x="408128" y="83202"/>
                    <a:pt x="414544" y="90227"/>
                    <a:pt x="426503" y="99196"/>
                  </a:cubicBezTo>
                  <a:cubicBezTo>
                    <a:pt x="433371" y="104347"/>
                    <a:pt x="441863" y="107412"/>
                    <a:pt x="447934" y="113483"/>
                  </a:cubicBezTo>
                  <a:cubicBezTo>
                    <a:pt x="460295" y="125844"/>
                    <a:pt x="470029" y="140580"/>
                    <a:pt x="481272" y="153965"/>
                  </a:cubicBezTo>
                  <a:cubicBezTo>
                    <a:pt x="481336" y="154042"/>
                    <a:pt x="514544" y="191989"/>
                    <a:pt x="514609" y="192065"/>
                  </a:cubicBezTo>
                  <a:cubicBezTo>
                    <a:pt x="517576" y="195526"/>
                    <a:pt x="538564" y="221062"/>
                    <a:pt x="540803" y="223021"/>
                  </a:cubicBezTo>
                  <a:cubicBezTo>
                    <a:pt x="559449" y="239337"/>
                    <a:pt x="573578" y="250954"/>
                    <a:pt x="590809" y="270646"/>
                  </a:cubicBezTo>
                  <a:cubicBezTo>
                    <a:pt x="596365" y="276996"/>
                    <a:pt x="601151" y="284113"/>
                    <a:pt x="607478" y="289696"/>
                  </a:cubicBezTo>
                  <a:cubicBezTo>
                    <a:pt x="614743" y="296106"/>
                    <a:pt x="623724" y="300312"/>
                    <a:pt x="631290" y="306365"/>
                  </a:cubicBezTo>
                  <a:cubicBezTo>
                    <a:pt x="662874" y="331632"/>
                    <a:pt x="616586" y="313009"/>
                    <a:pt x="686059" y="351608"/>
                  </a:cubicBezTo>
                  <a:cubicBezTo>
                    <a:pt x="746005" y="384914"/>
                    <a:pt x="671266" y="342908"/>
                    <a:pt x="726540" y="375421"/>
                  </a:cubicBezTo>
                  <a:cubicBezTo>
                    <a:pt x="733584" y="379564"/>
                    <a:pt x="741238" y="382697"/>
                    <a:pt x="747972" y="387327"/>
                  </a:cubicBezTo>
                  <a:cubicBezTo>
                    <a:pt x="754002" y="391473"/>
                    <a:pt x="758739" y="397287"/>
                    <a:pt x="764640" y="401615"/>
                  </a:cubicBezTo>
                  <a:cubicBezTo>
                    <a:pt x="807498" y="433045"/>
                    <a:pt x="756116" y="385947"/>
                    <a:pt x="812265" y="442096"/>
                  </a:cubicBezTo>
                  <a:lnTo>
                    <a:pt x="819409" y="449240"/>
                  </a:lnTo>
                  <a:cubicBezTo>
                    <a:pt x="820203" y="453209"/>
                    <a:pt x="820912" y="457195"/>
                    <a:pt x="821790" y="461146"/>
                  </a:cubicBezTo>
                  <a:cubicBezTo>
                    <a:pt x="822500" y="464341"/>
                    <a:pt x="823586" y="467451"/>
                    <a:pt x="824172" y="470671"/>
                  </a:cubicBezTo>
                  <a:cubicBezTo>
                    <a:pt x="825176" y="476193"/>
                    <a:pt x="825759" y="481784"/>
                    <a:pt x="826553" y="487340"/>
                  </a:cubicBezTo>
                  <a:cubicBezTo>
                    <a:pt x="825759" y="492102"/>
                    <a:pt x="826605" y="497457"/>
                    <a:pt x="824172" y="501627"/>
                  </a:cubicBezTo>
                  <a:cubicBezTo>
                    <a:pt x="818250" y="511778"/>
                    <a:pt x="801798" y="522555"/>
                    <a:pt x="790834" y="525440"/>
                  </a:cubicBezTo>
                  <a:cubicBezTo>
                    <a:pt x="782355" y="527671"/>
                    <a:pt x="773371" y="527027"/>
                    <a:pt x="764640" y="527821"/>
                  </a:cubicBezTo>
                  <a:cubicBezTo>
                    <a:pt x="702048" y="522605"/>
                    <a:pt x="694414" y="526088"/>
                    <a:pt x="647959" y="513533"/>
                  </a:cubicBezTo>
                  <a:cubicBezTo>
                    <a:pt x="628803" y="508356"/>
                    <a:pt x="609873" y="502372"/>
                    <a:pt x="590809" y="496865"/>
                  </a:cubicBezTo>
                  <a:cubicBezTo>
                    <a:pt x="574154" y="492054"/>
                    <a:pt x="557947" y="485149"/>
                    <a:pt x="540803" y="482577"/>
                  </a:cubicBezTo>
                  <a:cubicBezTo>
                    <a:pt x="524928" y="480196"/>
                    <a:pt x="508949" y="478424"/>
                    <a:pt x="493178" y="475433"/>
                  </a:cubicBezTo>
                  <a:cubicBezTo>
                    <a:pt x="462894" y="469689"/>
                    <a:pt x="432875" y="462628"/>
                    <a:pt x="402690" y="456383"/>
                  </a:cubicBezTo>
                  <a:cubicBezTo>
                    <a:pt x="386836" y="453103"/>
                    <a:pt x="371034" y="449520"/>
                    <a:pt x="355065" y="446858"/>
                  </a:cubicBezTo>
                  <a:cubicBezTo>
                    <a:pt x="336015" y="443683"/>
                    <a:pt x="316787" y="441436"/>
                    <a:pt x="297915" y="437333"/>
                  </a:cubicBezTo>
                  <a:cubicBezTo>
                    <a:pt x="257159" y="428473"/>
                    <a:pt x="186781" y="404645"/>
                    <a:pt x="155040" y="389708"/>
                  </a:cubicBezTo>
                  <a:cubicBezTo>
                    <a:pt x="140643" y="382933"/>
                    <a:pt x="98859" y="364161"/>
                    <a:pt x="83603" y="353990"/>
                  </a:cubicBezTo>
                  <a:cubicBezTo>
                    <a:pt x="74216" y="347732"/>
                    <a:pt x="66474" y="339273"/>
                    <a:pt x="57409" y="332558"/>
                  </a:cubicBezTo>
                  <a:cubicBezTo>
                    <a:pt x="3677" y="292757"/>
                    <a:pt x="34875" y="321931"/>
                    <a:pt x="2640" y="289696"/>
                  </a:cubicBezTo>
                  <a:cubicBezTo>
                    <a:pt x="-632" y="260241"/>
                    <a:pt x="-3169" y="257144"/>
                    <a:pt x="9784" y="220640"/>
                  </a:cubicBezTo>
                  <a:cubicBezTo>
                    <a:pt x="13245" y="210886"/>
                    <a:pt x="20022" y="202555"/>
                    <a:pt x="26453" y="194446"/>
                  </a:cubicBezTo>
                  <a:cubicBezTo>
                    <a:pt x="44960" y="171111"/>
                    <a:pt x="63237" y="150947"/>
                    <a:pt x="85984" y="132533"/>
                  </a:cubicBezTo>
                  <a:cubicBezTo>
                    <a:pt x="95238" y="125042"/>
                    <a:pt x="104349" y="117228"/>
                    <a:pt x="114559" y="111102"/>
                  </a:cubicBezTo>
                  <a:cubicBezTo>
                    <a:pt x="124304" y="105255"/>
                    <a:pt x="135509" y="102203"/>
                    <a:pt x="145515" y="96815"/>
                  </a:cubicBezTo>
                  <a:cubicBezTo>
                    <a:pt x="156183" y="91071"/>
                    <a:pt x="165880" y="83649"/>
                    <a:pt x="176472" y="77765"/>
                  </a:cubicBezTo>
                  <a:cubicBezTo>
                    <a:pt x="189922" y="70293"/>
                    <a:pt x="217219" y="56751"/>
                    <a:pt x="233622" y="51571"/>
                  </a:cubicBezTo>
                  <a:cubicBezTo>
                    <a:pt x="240600" y="49367"/>
                    <a:pt x="247909" y="48396"/>
                    <a:pt x="255053" y="46808"/>
                  </a:cubicBezTo>
                  <a:cubicBezTo>
                    <a:pt x="276663" y="36003"/>
                    <a:pt x="284819" y="7518"/>
                    <a:pt x="293153" y="1565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F4D6DA5C-7CCC-43E2-8FC8-2AF703E23A90}"/>
                </a:ext>
              </a:extLst>
            </p:cNvPr>
            <p:cNvSpPr/>
            <p:nvPr/>
          </p:nvSpPr>
          <p:spPr>
            <a:xfrm>
              <a:off x="4098131" y="5191125"/>
              <a:ext cx="147638" cy="147638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4AAF6C7B-B067-40B9-A680-54461938C977}"/>
                </a:ext>
              </a:extLst>
            </p:cNvPr>
            <p:cNvSpPr/>
            <p:nvPr/>
          </p:nvSpPr>
          <p:spPr>
            <a:xfrm>
              <a:off x="4605337" y="5591175"/>
              <a:ext cx="147638" cy="147638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86328E92-192A-43D4-972B-62F4C0DDC40E}"/>
                </a:ext>
              </a:extLst>
            </p:cNvPr>
            <p:cNvSpPr/>
            <p:nvPr/>
          </p:nvSpPr>
          <p:spPr>
            <a:xfrm>
              <a:off x="3874294" y="5572125"/>
              <a:ext cx="147638" cy="147638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Oval 54">
              <a:extLst>
                <a:ext uri="{FF2B5EF4-FFF2-40B4-BE49-F238E27FC236}">
                  <a16:creationId xmlns:a16="http://schemas.microsoft.com/office/drawing/2014/main" id="{300C89D7-6529-4201-A3C0-29E87C4F7202}"/>
                </a:ext>
              </a:extLst>
            </p:cNvPr>
            <p:cNvSpPr/>
            <p:nvPr/>
          </p:nvSpPr>
          <p:spPr>
            <a:xfrm>
              <a:off x="4245768" y="5562600"/>
              <a:ext cx="147638" cy="147638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Oval 55">
              <a:extLst>
                <a:ext uri="{FF2B5EF4-FFF2-40B4-BE49-F238E27FC236}">
                  <a16:creationId xmlns:a16="http://schemas.microsoft.com/office/drawing/2014/main" id="{D132D773-B8BA-47EC-BBAD-2E6A7041E130}"/>
                </a:ext>
              </a:extLst>
            </p:cNvPr>
            <p:cNvSpPr/>
            <p:nvPr/>
          </p:nvSpPr>
          <p:spPr>
            <a:xfrm>
              <a:off x="3586162" y="5715000"/>
              <a:ext cx="147638" cy="147638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DA483000-22AD-415D-B3B2-8A3DA18778BA}"/>
                </a:ext>
              </a:extLst>
            </p:cNvPr>
            <p:cNvSpPr/>
            <p:nvPr/>
          </p:nvSpPr>
          <p:spPr>
            <a:xfrm>
              <a:off x="4710112" y="5231607"/>
              <a:ext cx="147638" cy="147638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>
              <a:extLst>
                <a:ext uri="{FF2B5EF4-FFF2-40B4-BE49-F238E27FC236}">
                  <a16:creationId xmlns:a16="http://schemas.microsoft.com/office/drawing/2014/main" id="{898D51DD-0BD8-491F-B9BD-5EBBAEBD81D6}"/>
                </a:ext>
              </a:extLst>
            </p:cNvPr>
            <p:cNvSpPr/>
            <p:nvPr/>
          </p:nvSpPr>
          <p:spPr>
            <a:xfrm>
              <a:off x="4950619" y="4933950"/>
              <a:ext cx="147638" cy="147638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D4102CB1-D91F-43BC-B456-DEB1F1C1F35C}"/>
                </a:ext>
              </a:extLst>
            </p:cNvPr>
            <p:cNvSpPr/>
            <p:nvPr/>
          </p:nvSpPr>
          <p:spPr>
            <a:xfrm>
              <a:off x="5103019" y="5086350"/>
              <a:ext cx="147638" cy="147638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24C600BD-B34D-45D5-ADEB-D23B7CB0EA68}"/>
                </a:ext>
              </a:extLst>
            </p:cNvPr>
            <p:cNvSpPr/>
            <p:nvPr/>
          </p:nvSpPr>
          <p:spPr>
            <a:xfrm>
              <a:off x="4672013" y="4772025"/>
              <a:ext cx="147638" cy="147638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BD40E4DE-E79E-4351-B1FC-41E969A98542}"/>
                </a:ext>
              </a:extLst>
            </p:cNvPr>
            <p:cNvSpPr/>
            <p:nvPr/>
          </p:nvSpPr>
          <p:spPr>
            <a:xfrm>
              <a:off x="5322094" y="5260182"/>
              <a:ext cx="147638" cy="147638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8A718C12-F1D0-459F-A14D-D057AE0CA750}"/>
                </a:ext>
              </a:extLst>
            </p:cNvPr>
            <p:cNvSpPr/>
            <p:nvPr/>
          </p:nvSpPr>
          <p:spPr>
            <a:xfrm>
              <a:off x="6774657" y="4619625"/>
              <a:ext cx="147638" cy="147638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5F137341-7E11-42F6-9BCD-12AAD8FCAC0A}"/>
                </a:ext>
              </a:extLst>
            </p:cNvPr>
            <p:cNvSpPr/>
            <p:nvPr/>
          </p:nvSpPr>
          <p:spPr>
            <a:xfrm>
              <a:off x="4517232" y="3124200"/>
              <a:ext cx="147638" cy="147638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6EAB0BBF-9499-4E87-943C-1BEB7A5ADBE5}"/>
                </a:ext>
              </a:extLst>
            </p:cNvPr>
            <p:cNvSpPr/>
            <p:nvPr/>
          </p:nvSpPr>
          <p:spPr>
            <a:xfrm>
              <a:off x="5572124" y="3938588"/>
              <a:ext cx="595664" cy="461962"/>
            </a:xfrm>
            <a:custGeom>
              <a:avLst/>
              <a:gdLst>
                <a:gd name="connsiteX0" fmla="*/ 11907 w 595664"/>
                <a:gd name="connsiteY0" fmla="*/ 345281 h 461962"/>
                <a:gd name="connsiteX1" fmla="*/ 4764 w 595664"/>
                <a:gd name="connsiteY1" fmla="*/ 357187 h 461962"/>
                <a:gd name="connsiteX2" fmla="*/ 7145 w 595664"/>
                <a:gd name="connsiteY2" fmla="*/ 442912 h 461962"/>
                <a:gd name="connsiteX3" fmla="*/ 16670 w 595664"/>
                <a:gd name="connsiteY3" fmla="*/ 450056 h 461962"/>
                <a:gd name="connsiteX4" fmla="*/ 23814 w 595664"/>
                <a:gd name="connsiteY4" fmla="*/ 452437 h 461962"/>
                <a:gd name="connsiteX5" fmla="*/ 45245 w 595664"/>
                <a:gd name="connsiteY5" fmla="*/ 461962 h 461962"/>
                <a:gd name="connsiteX6" fmla="*/ 69057 w 595664"/>
                <a:gd name="connsiteY6" fmla="*/ 459581 h 461962"/>
                <a:gd name="connsiteX7" fmla="*/ 83345 w 595664"/>
                <a:gd name="connsiteY7" fmla="*/ 454818 h 461962"/>
                <a:gd name="connsiteX8" fmla="*/ 114301 w 595664"/>
                <a:gd name="connsiteY8" fmla="*/ 435768 h 461962"/>
                <a:gd name="connsiteX9" fmla="*/ 128589 w 595664"/>
                <a:gd name="connsiteY9" fmla="*/ 423862 h 461962"/>
                <a:gd name="connsiteX10" fmla="*/ 140495 w 595664"/>
                <a:gd name="connsiteY10" fmla="*/ 409575 h 461962"/>
                <a:gd name="connsiteX11" fmla="*/ 154782 w 595664"/>
                <a:gd name="connsiteY11" fmla="*/ 366712 h 461962"/>
                <a:gd name="connsiteX12" fmla="*/ 159545 w 595664"/>
                <a:gd name="connsiteY12" fmla="*/ 352425 h 461962"/>
                <a:gd name="connsiteX13" fmla="*/ 164307 w 595664"/>
                <a:gd name="connsiteY13" fmla="*/ 326231 h 461962"/>
                <a:gd name="connsiteX14" fmla="*/ 171451 w 595664"/>
                <a:gd name="connsiteY14" fmla="*/ 319087 h 461962"/>
                <a:gd name="connsiteX15" fmla="*/ 176214 w 595664"/>
                <a:gd name="connsiteY15" fmla="*/ 309562 h 461962"/>
                <a:gd name="connsiteX16" fmla="*/ 216695 w 595664"/>
                <a:gd name="connsiteY16" fmla="*/ 280987 h 461962"/>
                <a:gd name="connsiteX17" fmla="*/ 235745 w 595664"/>
                <a:gd name="connsiteY17" fmla="*/ 276225 h 461962"/>
                <a:gd name="connsiteX18" fmla="*/ 250032 w 595664"/>
                <a:gd name="connsiteY18" fmla="*/ 271462 h 461962"/>
                <a:gd name="connsiteX19" fmla="*/ 309564 w 595664"/>
                <a:gd name="connsiteY19" fmla="*/ 269081 h 461962"/>
                <a:gd name="connsiteX20" fmla="*/ 347664 w 595664"/>
                <a:gd name="connsiteY20" fmla="*/ 261937 h 461962"/>
                <a:gd name="connsiteX21" fmla="*/ 366714 w 595664"/>
                <a:gd name="connsiteY21" fmla="*/ 257175 h 461962"/>
                <a:gd name="connsiteX22" fmla="*/ 397670 w 595664"/>
                <a:gd name="connsiteY22" fmla="*/ 242887 h 461962"/>
                <a:gd name="connsiteX23" fmla="*/ 409576 w 595664"/>
                <a:gd name="connsiteY23" fmla="*/ 238125 h 461962"/>
                <a:gd name="connsiteX24" fmla="*/ 440532 w 595664"/>
                <a:gd name="connsiteY24" fmla="*/ 209550 h 461962"/>
                <a:gd name="connsiteX25" fmla="*/ 461964 w 595664"/>
                <a:gd name="connsiteY25" fmla="*/ 190500 h 461962"/>
                <a:gd name="connsiteX26" fmla="*/ 469107 w 595664"/>
                <a:gd name="connsiteY26" fmla="*/ 178593 h 461962"/>
                <a:gd name="connsiteX27" fmla="*/ 478632 w 595664"/>
                <a:gd name="connsiteY27" fmla="*/ 171450 h 461962"/>
                <a:gd name="connsiteX28" fmla="*/ 497682 w 595664"/>
                <a:gd name="connsiteY28" fmla="*/ 159543 h 461962"/>
                <a:gd name="connsiteX29" fmla="*/ 516732 w 595664"/>
                <a:gd name="connsiteY29" fmla="*/ 142875 h 461962"/>
                <a:gd name="connsiteX30" fmla="*/ 526257 w 595664"/>
                <a:gd name="connsiteY30" fmla="*/ 138112 h 461962"/>
                <a:gd name="connsiteX31" fmla="*/ 559595 w 595664"/>
                <a:gd name="connsiteY31" fmla="*/ 102393 h 461962"/>
                <a:gd name="connsiteX32" fmla="*/ 583407 w 595664"/>
                <a:gd name="connsiteY32" fmla="*/ 76200 h 461962"/>
                <a:gd name="connsiteX33" fmla="*/ 592932 w 595664"/>
                <a:gd name="connsiteY33" fmla="*/ 54768 h 461962"/>
                <a:gd name="connsiteX34" fmla="*/ 590551 w 595664"/>
                <a:gd name="connsiteY34" fmla="*/ 9525 h 461962"/>
                <a:gd name="connsiteX35" fmla="*/ 571501 w 595664"/>
                <a:gd name="connsiteY35" fmla="*/ 0 h 461962"/>
                <a:gd name="connsiteX36" fmla="*/ 535782 w 595664"/>
                <a:gd name="connsiteY36" fmla="*/ 2381 h 461962"/>
                <a:gd name="connsiteX37" fmla="*/ 526257 w 595664"/>
                <a:gd name="connsiteY37" fmla="*/ 9525 h 461962"/>
                <a:gd name="connsiteX38" fmla="*/ 495301 w 595664"/>
                <a:gd name="connsiteY38" fmla="*/ 28575 h 461962"/>
                <a:gd name="connsiteX39" fmla="*/ 485776 w 595664"/>
                <a:gd name="connsiteY39" fmla="*/ 40481 h 461962"/>
                <a:gd name="connsiteX40" fmla="*/ 454820 w 595664"/>
                <a:gd name="connsiteY40" fmla="*/ 69056 h 461962"/>
                <a:gd name="connsiteX41" fmla="*/ 428626 w 595664"/>
                <a:gd name="connsiteY41" fmla="*/ 100012 h 461962"/>
                <a:gd name="connsiteX42" fmla="*/ 419101 w 595664"/>
                <a:gd name="connsiteY42" fmla="*/ 114300 h 461962"/>
                <a:gd name="connsiteX43" fmla="*/ 407195 w 595664"/>
                <a:gd name="connsiteY43" fmla="*/ 123825 h 461962"/>
                <a:gd name="connsiteX44" fmla="*/ 390526 w 595664"/>
                <a:gd name="connsiteY44" fmla="*/ 142875 h 461962"/>
                <a:gd name="connsiteX45" fmla="*/ 378620 w 595664"/>
                <a:gd name="connsiteY45" fmla="*/ 150018 h 461962"/>
                <a:gd name="connsiteX46" fmla="*/ 359570 w 595664"/>
                <a:gd name="connsiteY46" fmla="*/ 166687 h 461962"/>
                <a:gd name="connsiteX47" fmla="*/ 338139 w 595664"/>
                <a:gd name="connsiteY47" fmla="*/ 171450 h 461962"/>
                <a:gd name="connsiteX48" fmla="*/ 254795 w 595664"/>
                <a:gd name="connsiteY48" fmla="*/ 166687 h 461962"/>
                <a:gd name="connsiteX49" fmla="*/ 233364 w 595664"/>
                <a:gd name="connsiteY49" fmla="*/ 161925 h 461962"/>
                <a:gd name="connsiteX50" fmla="*/ 159545 w 595664"/>
                <a:gd name="connsiteY50" fmla="*/ 164306 h 461962"/>
                <a:gd name="connsiteX51" fmla="*/ 126207 w 595664"/>
                <a:gd name="connsiteY51" fmla="*/ 178593 h 461962"/>
                <a:gd name="connsiteX52" fmla="*/ 102395 w 595664"/>
                <a:gd name="connsiteY52" fmla="*/ 204787 h 461962"/>
                <a:gd name="connsiteX53" fmla="*/ 88107 w 595664"/>
                <a:gd name="connsiteY53" fmla="*/ 219075 h 461962"/>
                <a:gd name="connsiteX54" fmla="*/ 76201 w 595664"/>
                <a:gd name="connsiteY54" fmla="*/ 238125 h 461962"/>
                <a:gd name="connsiteX55" fmla="*/ 64295 w 595664"/>
                <a:gd name="connsiteY55" fmla="*/ 250031 h 461962"/>
                <a:gd name="connsiteX56" fmla="*/ 54770 w 595664"/>
                <a:gd name="connsiteY56" fmla="*/ 261937 h 461962"/>
                <a:gd name="connsiteX57" fmla="*/ 45245 w 595664"/>
                <a:gd name="connsiteY57" fmla="*/ 269081 h 461962"/>
                <a:gd name="connsiteX58" fmla="*/ 26195 w 595664"/>
                <a:gd name="connsiteY58" fmla="*/ 307181 h 461962"/>
                <a:gd name="connsiteX59" fmla="*/ 23814 w 595664"/>
                <a:gd name="connsiteY59" fmla="*/ 316706 h 461962"/>
                <a:gd name="connsiteX60" fmla="*/ 19051 w 595664"/>
                <a:gd name="connsiteY60" fmla="*/ 330993 h 461962"/>
                <a:gd name="connsiteX61" fmla="*/ 11907 w 595664"/>
                <a:gd name="connsiteY61" fmla="*/ 345281 h 461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95664" h="461962">
                  <a:moveTo>
                    <a:pt x="11907" y="345281"/>
                  </a:moveTo>
                  <a:cubicBezTo>
                    <a:pt x="9526" y="349647"/>
                    <a:pt x="5790" y="352674"/>
                    <a:pt x="4764" y="357187"/>
                  </a:cubicBezTo>
                  <a:cubicBezTo>
                    <a:pt x="-1855" y="386309"/>
                    <a:pt x="-2038" y="414052"/>
                    <a:pt x="7145" y="442912"/>
                  </a:cubicBezTo>
                  <a:cubicBezTo>
                    <a:pt x="8348" y="446694"/>
                    <a:pt x="13224" y="448087"/>
                    <a:pt x="16670" y="450056"/>
                  </a:cubicBezTo>
                  <a:cubicBezTo>
                    <a:pt x="18849" y="451301"/>
                    <a:pt x="21507" y="451448"/>
                    <a:pt x="23814" y="452437"/>
                  </a:cubicBezTo>
                  <a:cubicBezTo>
                    <a:pt x="70503" y="472447"/>
                    <a:pt x="-10103" y="439825"/>
                    <a:pt x="45245" y="461962"/>
                  </a:cubicBezTo>
                  <a:cubicBezTo>
                    <a:pt x="53182" y="461168"/>
                    <a:pt x="61217" y="461051"/>
                    <a:pt x="69057" y="459581"/>
                  </a:cubicBezTo>
                  <a:cubicBezTo>
                    <a:pt x="73991" y="458656"/>
                    <a:pt x="78711" y="456749"/>
                    <a:pt x="83345" y="454818"/>
                  </a:cubicBezTo>
                  <a:cubicBezTo>
                    <a:pt x="96370" y="449391"/>
                    <a:pt x="102750" y="444653"/>
                    <a:pt x="114301" y="435768"/>
                  </a:cubicBezTo>
                  <a:cubicBezTo>
                    <a:pt x="119215" y="431988"/>
                    <a:pt x="124205" y="428246"/>
                    <a:pt x="128589" y="423862"/>
                  </a:cubicBezTo>
                  <a:cubicBezTo>
                    <a:pt x="132973" y="419479"/>
                    <a:pt x="136526" y="414337"/>
                    <a:pt x="140495" y="409575"/>
                  </a:cubicBezTo>
                  <a:lnTo>
                    <a:pt x="154782" y="366712"/>
                  </a:lnTo>
                  <a:lnTo>
                    <a:pt x="159545" y="352425"/>
                  </a:lnTo>
                  <a:cubicBezTo>
                    <a:pt x="159614" y="352011"/>
                    <a:pt x="163475" y="327895"/>
                    <a:pt x="164307" y="326231"/>
                  </a:cubicBezTo>
                  <a:cubicBezTo>
                    <a:pt x="165813" y="323219"/>
                    <a:pt x="169493" y="321827"/>
                    <a:pt x="171451" y="319087"/>
                  </a:cubicBezTo>
                  <a:cubicBezTo>
                    <a:pt x="173514" y="316198"/>
                    <a:pt x="173704" y="312072"/>
                    <a:pt x="176214" y="309562"/>
                  </a:cubicBezTo>
                  <a:cubicBezTo>
                    <a:pt x="186477" y="299299"/>
                    <a:pt x="201781" y="286313"/>
                    <a:pt x="216695" y="280987"/>
                  </a:cubicBezTo>
                  <a:cubicBezTo>
                    <a:pt x="222859" y="278786"/>
                    <a:pt x="229451" y="278023"/>
                    <a:pt x="235745" y="276225"/>
                  </a:cubicBezTo>
                  <a:cubicBezTo>
                    <a:pt x="240572" y="274846"/>
                    <a:pt x="245035" y="271946"/>
                    <a:pt x="250032" y="271462"/>
                  </a:cubicBezTo>
                  <a:cubicBezTo>
                    <a:pt x="269800" y="269549"/>
                    <a:pt x="289720" y="269875"/>
                    <a:pt x="309564" y="269081"/>
                  </a:cubicBezTo>
                  <a:cubicBezTo>
                    <a:pt x="330563" y="266081"/>
                    <a:pt x="324553" y="267375"/>
                    <a:pt x="347664" y="261937"/>
                  </a:cubicBezTo>
                  <a:cubicBezTo>
                    <a:pt x="354035" y="260438"/>
                    <a:pt x="360504" y="259245"/>
                    <a:pt x="366714" y="257175"/>
                  </a:cubicBezTo>
                  <a:cubicBezTo>
                    <a:pt x="379714" y="252842"/>
                    <a:pt x="385518" y="248411"/>
                    <a:pt x="397670" y="242887"/>
                  </a:cubicBezTo>
                  <a:cubicBezTo>
                    <a:pt x="401561" y="241118"/>
                    <a:pt x="405607" y="239712"/>
                    <a:pt x="409576" y="238125"/>
                  </a:cubicBezTo>
                  <a:cubicBezTo>
                    <a:pt x="444139" y="209322"/>
                    <a:pt x="401434" y="245640"/>
                    <a:pt x="440532" y="209550"/>
                  </a:cubicBezTo>
                  <a:cubicBezTo>
                    <a:pt x="443845" y="206492"/>
                    <a:pt x="457802" y="196049"/>
                    <a:pt x="461964" y="190500"/>
                  </a:cubicBezTo>
                  <a:cubicBezTo>
                    <a:pt x="464741" y="186797"/>
                    <a:pt x="466059" y="182076"/>
                    <a:pt x="469107" y="178593"/>
                  </a:cubicBezTo>
                  <a:cubicBezTo>
                    <a:pt x="471720" y="175606"/>
                    <a:pt x="475403" y="173757"/>
                    <a:pt x="478632" y="171450"/>
                  </a:cubicBezTo>
                  <a:cubicBezTo>
                    <a:pt x="491072" y="162565"/>
                    <a:pt x="480985" y="170674"/>
                    <a:pt x="497682" y="159543"/>
                  </a:cubicBezTo>
                  <a:cubicBezTo>
                    <a:pt x="530376" y="137748"/>
                    <a:pt x="482252" y="168736"/>
                    <a:pt x="516732" y="142875"/>
                  </a:cubicBezTo>
                  <a:cubicBezTo>
                    <a:pt x="519572" y="140745"/>
                    <a:pt x="523510" y="140360"/>
                    <a:pt x="526257" y="138112"/>
                  </a:cubicBezTo>
                  <a:cubicBezTo>
                    <a:pt x="537938" y="128555"/>
                    <a:pt x="549515" y="113313"/>
                    <a:pt x="559595" y="102393"/>
                  </a:cubicBezTo>
                  <a:cubicBezTo>
                    <a:pt x="566985" y="94387"/>
                    <a:pt x="577738" y="85649"/>
                    <a:pt x="583407" y="76200"/>
                  </a:cubicBezTo>
                  <a:cubicBezTo>
                    <a:pt x="587429" y="69496"/>
                    <a:pt x="589757" y="61912"/>
                    <a:pt x="592932" y="54768"/>
                  </a:cubicBezTo>
                  <a:cubicBezTo>
                    <a:pt x="595286" y="38297"/>
                    <a:pt x="598636" y="26849"/>
                    <a:pt x="590551" y="9525"/>
                  </a:cubicBezTo>
                  <a:cubicBezTo>
                    <a:pt x="588479" y="5084"/>
                    <a:pt x="576535" y="1678"/>
                    <a:pt x="571501" y="0"/>
                  </a:cubicBezTo>
                  <a:cubicBezTo>
                    <a:pt x="559595" y="794"/>
                    <a:pt x="547459" y="-77"/>
                    <a:pt x="535782" y="2381"/>
                  </a:cubicBezTo>
                  <a:cubicBezTo>
                    <a:pt x="531898" y="3199"/>
                    <a:pt x="529703" y="7556"/>
                    <a:pt x="526257" y="9525"/>
                  </a:cubicBezTo>
                  <a:cubicBezTo>
                    <a:pt x="504919" y="21719"/>
                    <a:pt x="506638" y="15618"/>
                    <a:pt x="495301" y="28575"/>
                  </a:cubicBezTo>
                  <a:cubicBezTo>
                    <a:pt x="491954" y="32400"/>
                    <a:pt x="489370" y="36887"/>
                    <a:pt x="485776" y="40481"/>
                  </a:cubicBezTo>
                  <a:cubicBezTo>
                    <a:pt x="466689" y="59568"/>
                    <a:pt x="482825" y="29847"/>
                    <a:pt x="454820" y="69056"/>
                  </a:cubicBezTo>
                  <a:cubicBezTo>
                    <a:pt x="419622" y="118335"/>
                    <a:pt x="466856" y="54137"/>
                    <a:pt x="428626" y="100012"/>
                  </a:cubicBezTo>
                  <a:cubicBezTo>
                    <a:pt x="424962" y="104409"/>
                    <a:pt x="422930" y="110045"/>
                    <a:pt x="419101" y="114300"/>
                  </a:cubicBezTo>
                  <a:cubicBezTo>
                    <a:pt x="415701" y="118078"/>
                    <a:pt x="410789" y="120231"/>
                    <a:pt x="407195" y="123825"/>
                  </a:cubicBezTo>
                  <a:cubicBezTo>
                    <a:pt x="400145" y="130875"/>
                    <a:pt x="398230" y="137097"/>
                    <a:pt x="390526" y="142875"/>
                  </a:cubicBezTo>
                  <a:cubicBezTo>
                    <a:pt x="386823" y="145652"/>
                    <a:pt x="382273" y="147177"/>
                    <a:pt x="378620" y="150018"/>
                  </a:cubicBezTo>
                  <a:cubicBezTo>
                    <a:pt x="369780" y="156893"/>
                    <a:pt x="369601" y="161672"/>
                    <a:pt x="359570" y="166687"/>
                  </a:cubicBezTo>
                  <a:cubicBezTo>
                    <a:pt x="357332" y="167806"/>
                    <a:pt x="339387" y="171200"/>
                    <a:pt x="338139" y="171450"/>
                  </a:cubicBezTo>
                  <a:cubicBezTo>
                    <a:pt x="310358" y="169862"/>
                    <a:pt x="282507" y="169206"/>
                    <a:pt x="254795" y="166687"/>
                  </a:cubicBezTo>
                  <a:cubicBezTo>
                    <a:pt x="247507" y="166024"/>
                    <a:pt x="240680" y="162108"/>
                    <a:pt x="233364" y="161925"/>
                  </a:cubicBezTo>
                  <a:lnTo>
                    <a:pt x="159545" y="164306"/>
                  </a:lnTo>
                  <a:cubicBezTo>
                    <a:pt x="152240" y="167045"/>
                    <a:pt x="133425" y="173344"/>
                    <a:pt x="126207" y="178593"/>
                  </a:cubicBezTo>
                  <a:cubicBezTo>
                    <a:pt x="117929" y="184613"/>
                    <a:pt x="109046" y="197532"/>
                    <a:pt x="102395" y="204787"/>
                  </a:cubicBezTo>
                  <a:cubicBezTo>
                    <a:pt x="97844" y="209752"/>
                    <a:pt x="92268" y="213779"/>
                    <a:pt x="88107" y="219075"/>
                  </a:cubicBezTo>
                  <a:cubicBezTo>
                    <a:pt x="83481" y="224963"/>
                    <a:pt x="80767" y="232190"/>
                    <a:pt x="76201" y="238125"/>
                  </a:cubicBezTo>
                  <a:cubicBezTo>
                    <a:pt x="72779" y="242574"/>
                    <a:pt x="68050" y="245859"/>
                    <a:pt x="64295" y="250031"/>
                  </a:cubicBezTo>
                  <a:cubicBezTo>
                    <a:pt x="60895" y="253809"/>
                    <a:pt x="58364" y="258343"/>
                    <a:pt x="54770" y="261937"/>
                  </a:cubicBezTo>
                  <a:cubicBezTo>
                    <a:pt x="51964" y="264743"/>
                    <a:pt x="47882" y="266115"/>
                    <a:pt x="45245" y="269081"/>
                  </a:cubicBezTo>
                  <a:cubicBezTo>
                    <a:pt x="36908" y="278460"/>
                    <a:pt x="28988" y="296009"/>
                    <a:pt x="26195" y="307181"/>
                  </a:cubicBezTo>
                  <a:cubicBezTo>
                    <a:pt x="25401" y="310356"/>
                    <a:pt x="24754" y="313571"/>
                    <a:pt x="23814" y="316706"/>
                  </a:cubicBezTo>
                  <a:cubicBezTo>
                    <a:pt x="22371" y="321514"/>
                    <a:pt x="19346" y="325982"/>
                    <a:pt x="19051" y="330993"/>
                  </a:cubicBezTo>
                  <a:cubicBezTo>
                    <a:pt x="18536" y="339745"/>
                    <a:pt x="14288" y="340915"/>
                    <a:pt x="11907" y="345281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3DCE7A4D-6FCF-484A-9B43-4EE301197844}"/>
                </a:ext>
              </a:extLst>
            </p:cNvPr>
            <p:cNvSpPr/>
            <p:nvPr/>
          </p:nvSpPr>
          <p:spPr>
            <a:xfrm>
              <a:off x="6415088" y="4022834"/>
              <a:ext cx="109707" cy="89585"/>
            </a:xfrm>
            <a:custGeom>
              <a:avLst/>
              <a:gdLst>
                <a:gd name="connsiteX0" fmla="*/ 76200 w 109707"/>
                <a:gd name="connsiteY0" fmla="*/ 3860 h 89585"/>
                <a:gd name="connsiteX1" fmla="*/ 2381 w 109707"/>
                <a:gd name="connsiteY1" fmla="*/ 25291 h 89585"/>
                <a:gd name="connsiteX2" fmla="*/ 0 w 109707"/>
                <a:gd name="connsiteY2" fmla="*/ 39579 h 89585"/>
                <a:gd name="connsiteX3" fmla="*/ 4762 w 109707"/>
                <a:gd name="connsiteY3" fmla="*/ 68154 h 89585"/>
                <a:gd name="connsiteX4" fmla="*/ 11906 w 109707"/>
                <a:gd name="connsiteY4" fmla="*/ 77679 h 89585"/>
                <a:gd name="connsiteX5" fmla="*/ 28575 w 109707"/>
                <a:gd name="connsiteY5" fmla="*/ 84822 h 89585"/>
                <a:gd name="connsiteX6" fmla="*/ 45243 w 109707"/>
                <a:gd name="connsiteY6" fmla="*/ 87204 h 89585"/>
                <a:gd name="connsiteX7" fmla="*/ 59531 w 109707"/>
                <a:gd name="connsiteY7" fmla="*/ 89585 h 89585"/>
                <a:gd name="connsiteX8" fmla="*/ 90487 w 109707"/>
                <a:gd name="connsiteY8" fmla="*/ 87204 h 89585"/>
                <a:gd name="connsiteX9" fmla="*/ 97631 w 109707"/>
                <a:gd name="connsiteY9" fmla="*/ 75297 h 89585"/>
                <a:gd name="connsiteX10" fmla="*/ 104775 w 109707"/>
                <a:gd name="connsiteY10" fmla="*/ 68154 h 89585"/>
                <a:gd name="connsiteX11" fmla="*/ 107156 w 109707"/>
                <a:gd name="connsiteY11" fmla="*/ 56247 h 89585"/>
                <a:gd name="connsiteX12" fmla="*/ 109537 w 109707"/>
                <a:gd name="connsiteY12" fmla="*/ 49104 h 89585"/>
                <a:gd name="connsiteX13" fmla="*/ 76200 w 109707"/>
                <a:gd name="connsiteY13" fmla="*/ 3860 h 89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707" h="89585">
                  <a:moveTo>
                    <a:pt x="76200" y="3860"/>
                  </a:moveTo>
                  <a:cubicBezTo>
                    <a:pt x="58341" y="-109"/>
                    <a:pt x="13596" y="-8353"/>
                    <a:pt x="2381" y="25291"/>
                  </a:cubicBezTo>
                  <a:cubicBezTo>
                    <a:pt x="854" y="29872"/>
                    <a:pt x="794" y="34816"/>
                    <a:pt x="0" y="39579"/>
                  </a:cubicBezTo>
                  <a:cubicBezTo>
                    <a:pt x="1587" y="49104"/>
                    <a:pt x="1882" y="58937"/>
                    <a:pt x="4762" y="68154"/>
                  </a:cubicBezTo>
                  <a:cubicBezTo>
                    <a:pt x="5946" y="71942"/>
                    <a:pt x="9100" y="74873"/>
                    <a:pt x="11906" y="77679"/>
                  </a:cubicBezTo>
                  <a:cubicBezTo>
                    <a:pt x="16857" y="82629"/>
                    <a:pt x="21896" y="83607"/>
                    <a:pt x="28575" y="84822"/>
                  </a:cubicBezTo>
                  <a:cubicBezTo>
                    <a:pt x="34097" y="85826"/>
                    <a:pt x="39696" y="86350"/>
                    <a:pt x="45243" y="87204"/>
                  </a:cubicBezTo>
                  <a:cubicBezTo>
                    <a:pt x="50015" y="87938"/>
                    <a:pt x="54768" y="88791"/>
                    <a:pt x="59531" y="89585"/>
                  </a:cubicBezTo>
                  <a:cubicBezTo>
                    <a:pt x="69850" y="88791"/>
                    <a:pt x="80797" y="90838"/>
                    <a:pt x="90487" y="87204"/>
                  </a:cubicBezTo>
                  <a:cubicBezTo>
                    <a:pt x="94821" y="85579"/>
                    <a:pt x="94854" y="79000"/>
                    <a:pt x="97631" y="75297"/>
                  </a:cubicBezTo>
                  <a:cubicBezTo>
                    <a:pt x="99652" y="72603"/>
                    <a:pt x="102394" y="70535"/>
                    <a:pt x="104775" y="68154"/>
                  </a:cubicBezTo>
                  <a:cubicBezTo>
                    <a:pt x="105569" y="64185"/>
                    <a:pt x="106174" y="60174"/>
                    <a:pt x="107156" y="56247"/>
                  </a:cubicBezTo>
                  <a:cubicBezTo>
                    <a:pt x="107765" y="53812"/>
                    <a:pt x="110395" y="51463"/>
                    <a:pt x="109537" y="49104"/>
                  </a:cubicBezTo>
                  <a:cubicBezTo>
                    <a:pt x="104843" y="36195"/>
                    <a:pt x="94059" y="7829"/>
                    <a:pt x="76200" y="3860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51E494A6-8CF5-4218-A60D-F7112AC29933}"/>
                </a:ext>
              </a:extLst>
            </p:cNvPr>
            <p:cNvSpPr/>
            <p:nvPr/>
          </p:nvSpPr>
          <p:spPr>
            <a:xfrm>
              <a:off x="6727031" y="3819525"/>
              <a:ext cx="240507" cy="121444"/>
            </a:xfrm>
            <a:custGeom>
              <a:avLst/>
              <a:gdLst>
                <a:gd name="connsiteX0" fmla="*/ 138113 w 240507"/>
                <a:gd name="connsiteY0" fmla="*/ 21431 h 121444"/>
                <a:gd name="connsiteX1" fmla="*/ 123825 w 240507"/>
                <a:gd name="connsiteY1" fmla="*/ 14288 h 121444"/>
                <a:gd name="connsiteX2" fmla="*/ 116682 w 240507"/>
                <a:gd name="connsiteY2" fmla="*/ 9525 h 121444"/>
                <a:gd name="connsiteX3" fmla="*/ 23813 w 240507"/>
                <a:gd name="connsiteY3" fmla="*/ 0 h 121444"/>
                <a:gd name="connsiteX4" fmla="*/ 11907 w 240507"/>
                <a:gd name="connsiteY4" fmla="*/ 7144 h 121444"/>
                <a:gd name="connsiteX5" fmla="*/ 0 w 240507"/>
                <a:gd name="connsiteY5" fmla="*/ 40481 h 121444"/>
                <a:gd name="connsiteX6" fmla="*/ 9525 w 240507"/>
                <a:gd name="connsiteY6" fmla="*/ 78581 h 121444"/>
                <a:gd name="connsiteX7" fmla="*/ 23813 w 240507"/>
                <a:gd name="connsiteY7" fmla="*/ 85725 h 121444"/>
                <a:gd name="connsiteX8" fmla="*/ 45244 w 240507"/>
                <a:gd name="connsiteY8" fmla="*/ 92869 h 121444"/>
                <a:gd name="connsiteX9" fmla="*/ 85725 w 240507"/>
                <a:gd name="connsiteY9" fmla="*/ 104775 h 121444"/>
                <a:gd name="connsiteX10" fmla="*/ 107157 w 240507"/>
                <a:gd name="connsiteY10" fmla="*/ 111919 h 121444"/>
                <a:gd name="connsiteX11" fmla="*/ 161925 w 240507"/>
                <a:gd name="connsiteY11" fmla="*/ 121444 h 121444"/>
                <a:gd name="connsiteX12" fmla="*/ 228600 w 240507"/>
                <a:gd name="connsiteY12" fmla="*/ 114300 h 121444"/>
                <a:gd name="connsiteX13" fmla="*/ 238125 w 240507"/>
                <a:gd name="connsiteY13" fmla="*/ 104775 h 121444"/>
                <a:gd name="connsiteX14" fmla="*/ 240507 w 240507"/>
                <a:gd name="connsiteY14" fmla="*/ 88106 h 121444"/>
                <a:gd name="connsiteX15" fmla="*/ 238125 w 240507"/>
                <a:gd name="connsiteY15" fmla="*/ 64294 h 121444"/>
                <a:gd name="connsiteX16" fmla="*/ 221457 w 240507"/>
                <a:gd name="connsiteY16" fmla="*/ 38100 h 121444"/>
                <a:gd name="connsiteX17" fmla="*/ 202407 w 240507"/>
                <a:gd name="connsiteY17" fmla="*/ 30956 h 121444"/>
                <a:gd name="connsiteX18" fmla="*/ 138113 w 240507"/>
                <a:gd name="connsiteY18" fmla="*/ 21431 h 12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0507" h="121444">
                  <a:moveTo>
                    <a:pt x="138113" y="21431"/>
                  </a:moveTo>
                  <a:cubicBezTo>
                    <a:pt x="125016" y="18653"/>
                    <a:pt x="128480" y="16874"/>
                    <a:pt x="123825" y="14288"/>
                  </a:cubicBezTo>
                  <a:cubicBezTo>
                    <a:pt x="121323" y="12898"/>
                    <a:pt x="119515" y="9930"/>
                    <a:pt x="116682" y="9525"/>
                  </a:cubicBezTo>
                  <a:cubicBezTo>
                    <a:pt x="85876" y="5124"/>
                    <a:pt x="54769" y="3175"/>
                    <a:pt x="23813" y="0"/>
                  </a:cubicBezTo>
                  <a:cubicBezTo>
                    <a:pt x="19844" y="2381"/>
                    <a:pt x="14982" y="3685"/>
                    <a:pt x="11907" y="7144"/>
                  </a:cubicBezTo>
                  <a:cubicBezTo>
                    <a:pt x="4901" y="15026"/>
                    <a:pt x="2286" y="31336"/>
                    <a:pt x="0" y="40481"/>
                  </a:cubicBezTo>
                  <a:cubicBezTo>
                    <a:pt x="3175" y="53181"/>
                    <a:pt x="3428" y="66997"/>
                    <a:pt x="9525" y="78581"/>
                  </a:cubicBezTo>
                  <a:cubicBezTo>
                    <a:pt x="12005" y="83293"/>
                    <a:pt x="18869" y="83747"/>
                    <a:pt x="23813" y="85725"/>
                  </a:cubicBezTo>
                  <a:cubicBezTo>
                    <a:pt x="30805" y="88522"/>
                    <a:pt x="38047" y="90654"/>
                    <a:pt x="45244" y="92869"/>
                  </a:cubicBezTo>
                  <a:cubicBezTo>
                    <a:pt x="58687" y="97005"/>
                    <a:pt x="72382" y="100327"/>
                    <a:pt x="85725" y="104775"/>
                  </a:cubicBezTo>
                  <a:cubicBezTo>
                    <a:pt x="92869" y="107156"/>
                    <a:pt x="99801" y="110310"/>
                    <a:pt x="107157" y="111919"/>
                  </a:cubicBezTo>
                  <a:cubicBezTo>
                    <a:pt x="125259" y="115879"/>
                    <a:pt x="161925" y="121444"/>
                    <a:pt x="161925" y="121444"/>
                  </a:cubicBezTo>
                  <a:cubicBezTo>
                    <a:pt x="184150" y="119063"/>
                    <a:pt x="206764" y="119077"/>
                    <a:pt x="228600" y="114300"/>
                  </a:cubicBezTo>
                  <a:cubicBezTo>
                    <a:pt x="232986" y="113340"/>
                    <a:pt x="236267" y="108863"/>
                    <a:pt x="238125" y="104775"/>
                  </a:cubicBezTo>
                  <a:cubicBezTo>
                    <a:pt x="240448" y="99665"/>
                    <a:pt x="239713" y="93662"/>
                    <a:pt x="240507" y="88106"/>
                  </a:cubicBezTo>
                  <a:cubicBezTo>
                    <a:pt x="239713" y="80169"/>
                    <a:pt x="239952" y="72059"/>
                    <a:pt x="238125" y="64294"/>
                  </a:cubicBezTo>
                  <a:cubicBezTo>
                    <a:pt x="235982" y="55187"/>
                    <a:pt x="230229" y="43217"/>
                    <a:pt x="221457" y="38100"/>
                  </a:cubicBezTo>
                  <a:cubicBezTo>
                    <a:pt x="215599" y="34683"/>
                    <a:pt x="208841" y="33101"/>
                    <a:pt x="202407" y="30956"/>
                  </a:cubicBezTo>
                  <a:cubicBezTo>
                    <a:pt x="173132" y="21198"/>
                    <a:pt x="151210" y="24209"/>
                    <a:pt x="138113" y="21431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D6A7EE97-BB33-4FED-BA13-D7A8A1C77AD8}"/>
                </a:ext>
              </a:extLst>
            </p:cNvPr>
            <p:cNvSpPr/>
            <p:nvPr/>
          </p:nvSpPr>
          <p:spPr>
            <a:xfrm>
              <a:off x="6455569" y="3512604"/>
              <a:ext cx="88140" cy="94990"/>
            </a:xfrm>
            <a:custGeom>
              <a:avLst/>
              <a:gdLst>
                <a:gd name="connsiteX0" fmla="*/ 42862 w 88140"/>
                <a:gd name="connsiteY0" fmla="*/ 2121 h 94990"/>
                <a:gd name="connsiteX1" fmla="*/ 30956 w 88140"/>
                <a:gd name="connsiteY1" fmla="*/ 4502 h 94990"/>
                <a:gd name="connsiteX2" fmla="*/ 23812 w 88140"/>
                <a:gd name="connsiteY2" fmla="*/ 11646 h 94990"/>
                <a:gd name="connsiteX3" fmla="*/ 14287 w 88140"/>
                <a:gd name="connsiteY3" fmla="*/ 25934 h 94990"/>
                <a:gd name="connsiteX4" fmla="*/ 9525 w 88140"/>
                <a:gd name="connsiteY4" fmla="*/ 33077 h 94990"/>
                <a:gd name="connsiteX5" fmla="*/ 0 w 88140"/>
                <a:gd name="connsiteY5" fmla="*/ 47365 h 94990"/>
                <a:gd name="connsiteX6" fmla="*/ 7144 w 88140"/>
                <a:gd name="connsiteY6" fmla="*/ 80702 h 94990"/>
                <a:gd name="connsiteX7" fmla="*/ 19050 w 88140"/>
                <a:gd name="connsiteY7" fmla="*/ 87846 h 94990"/>
                <a:gd name="connsiteX8" fmla="*/ 38100 w 88140"/>
                <a:gd name="connsiteY8" fmla="*/ 94990 h 94990"/>
                <a:gd name="connsiteX9" fmla="*/ 76200 w 88140"/>
                <a:gd name="connsiteY9" fmla="*/ 83084 h 94990"/>
                <a:gd name="connsiteX10" fmla="*/ 80962 w 88140"/>
                <a:gd name="connsiteY10" fmla="*/ 73559 h 94990"/>
                <a:gd name="connsiteX11" fmla="*/ 85725 w 88140"/>
                <a:gd name="connsiteY11" fmla="*/ 56890 h 94990"/>
                <a:gd name="connsiteX12" fmla="*/ 85725 w 88140"/>
                <a:gd name="connsiteY12" fmla="*/ 11646 h 94990"/>
                <a:gd name="connsiteX13" fmla="*/ 42862 w 88140"/>
                <a:gd name="connsiteY13" fmla="*/ 2121 h 9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8140" h="94990">
                  <a:moveTo>
                    <a:pt x="42862" y="2121"/>
                  </a:moveTo>
                  <a:cubicBezTo>
                    <a:pt x="33734" y="930"/>
                    <a:pt x="34576" y="2692"/>
                    <a:pt x="30956" y="4502"/>
                  </a:cubicBezTo>
                  <a:cubicBezTo>
                    <a:pt x="27944" y="6008"/>
                    <a:pt x="25880" y="8988"/>
                    <a:pt x="23812" y="11646"/>
                  </a:cubicBezTo>
                  <a:cubicBezTo>
                    <a:pt x="20298" y="16164"/>
                    <a:pt x="17462" y="21171"/>
                    <a:pt x="14287" y="25934"/>
                  </a:cubicBezTo>
                  <a:lnTo>
                    <a:pt x="9525" y="33077"/>
                  </a:lnTo>
                  <a:lnTo>
                    <a:pt x="0" y="47365"/>
                  </a:lnTo>
                  <a:cubicBezTo>
                    <a:pt x="2381" y="58477"/>
                    <a:pt x="2305" y="70419"/>
                    <a:pt x="7144" y="80702"/>
                  </a:cubicBezTo>
                  <a:cubicBezTo>
                    <a:pt x="9115" y="84890"/>
                    <a:pt x="14910" y="85776"/>
                    <a:pt x="19050" y="87846"/>
                  </a:cubicBezTo>
                  <a:cubicBezTo>
                    <a:pt x="24750" y="90696"/>
                    <a:pt x="31914" y="92928"/>
                    <a:pt x="38100" y="94990"/>
                  </a:cubicBezTo>
                  <a:cubicBezTo>
                    <a:pt x="39351" y="94701"/>
                    <a:pt x="69026" y="91693"/>
                    <a:pt x="76200" y="83084"/>
                  </a:cubicBezTo>
                  <a:cubicBezTo>
                    <a:pt x="78472" y="80357"/>
                    <a:pt x="79749" y="76895"/>
                    <a:pt x="80962" y="73559"/>
                  </a:cubicBezTo>
                  <a:cubicBezTo>
                    <a:pt x="82937" y="68128"/>
                    <a:pt x="84137" y="62446"/>
                    <a:pt x="85725" y="56890"/>
                  </a:cubicBezTo>
                  <a:cubicBezTo>
                    <a:pt x="86749" y="45622"/>
                    <a:pt x="90606" y="23849"/>
                    <a:pt x="85725" y="11646"/>
                  </a:cubicBezTo>
                  <a:cubicBezTo>
                    <a:pt x="77920" y="-7865"/>
                    <a:pt x="51990" y="3312"/>
                    <a:pt x="42862" y="2121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Oval 67">
              <a:extLst>
                <a:ext uri="{FF2B5EF4-FFF2-40B4-BE49-F238E27FC236}">
                  <a16:creationId xmlns:a16="http://schemas.microsoft.com/office/drawing/2014/main" id="{62F211B0-D9F7-4235-80C7-A97F6C32031B}"/>
                </a:ext>
              </a:extLst>
            </p:cNvPr>
            <p:cNvSpPr/>
            <p:nvPr/>
          </p:nvSpPr>
          <p:spPr>
            <a:xfrm>
              <a:off x="7600951" y="5336381"/>
              <a:ext cx="147638" cy="147638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7D4C6B07-931D-4C82-8C06-541D0AB6CF5A}"/>
                </a:ext>
              </a:extLst>
            </p:cNvPr>
            <p:cNvSpPr/>
            <p:nvPr/>
          </p:nvSpPr>
          <p:spPr>
            <a:xfrm>
              <a:off x="7743827" y="5214937"/>
              <a:ext cx="147638" cy="147638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CD8FD843-0D8D-4FA2-87D3-2E3BC7A13DAF}"/>
                </a:ext>
              </a:extLst>
            </p:cNvPr>
            <p:cNvSpPr/>
            <p:nvPr/>
          </p:nvSpPr>
          <p:spPr>
            <a:xfrm>
              <a:off x="7162801" y="6112668"/>
              <a:ext cx="147638" cy="147638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Oval 70">
              <a:extLst>
                <a:ext uri="{FF2B5EF4-FFF2-40B4-BE49-F238E27FC236}">
                  <a16:creationId xmlns:a16="http://schemas.microsoft.com/office/drawing/2014/main" id="{CA0B97CC-E8EC-44A1-A328-FBEF893C896B}"/>
                </a:ext>
              </a:extLst>
            </p:cNvPr>
            <p:cNvSpPr/>
            <p:nvPr/>
          </p:nvSpPr>
          <p:spPr>
            <a:xfrm>
              <a:off x="7324726" y="5955506"/>
              <a:ext cx="147638" cy="147638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56D1AD5A-DD37-4466-B540-5F49DC201ECB}"/>
                </a:ext>
              </a:extLst>
            </p:cNvPr>
            <p:cNvSpPr/>
            <p:nvPr/>
          </p:nvSpPr>
          <p:spPr>
            <a:xfrm>
              <a:off x="6460332" y="5486400"/>
              <a:ext cx="147638" cy="147638"/>
            </a:xfrm>
            <a:prstGeom prst="ellipse">
              <a:avLst/>
            </a:pr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31C91910-3DAF-4710-82EE-E4B31B2D5483}"/>
              </a:ext>
            </a:extLst>
          </p:cNvPr>
          <p:cNvGrpSpPr/>
          <p:nvPr/>
        </p:nvGrpSpPr>
        <p:grpSpPr>
          <a:xfrm>
            <a:off x="4949127" y="4659144"/>
            <a:ext cx="2656723" cy="1608881"/>
            <a:chOff x="2336327" y="3035300"/>
            <a:chExt cx="6312373" cy="3822700"/>
          </a:xfrm>
        </p:grpSpPr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43EB14EF-F85E-442E-B147-3B1AB950077D}"/>
                </a:ext>
              </a:extLst>
            </p:cNvPr>
            <p:cNvSpPr/>
            <p:nvPr/>
          </p:nvSpPr>
          <p:spPr>
            <a:xfrm>
              <a:off x="6616700" y="3536950"/>
              <a:ext cx="2032000" cy="3302000"/>
            </a:xfrm>
            <a:custGeom>
              <a:avLst/>
              <a:gdLst>
                <a:gd name="connsiteX0" fmla="*/ 1143000 w 2032000"/>
                <a:gd name="connsiteY0" fmla="*/ 76200 h 3302000"/>
                <a:gd name="connsiteX1" fmla="*/ 1123950 w 2032000"/>
                <a:gd name="connsiteY1" fmla="*/ 241300 h 3302000"/>
                <a:gd name="connsiteX2" fmla="*/ 1117600 w 2032000"/>
                <a:gd name="connsiteY2" fmla="*/ 266700 h 3302000"/>
                <a:gd name="connsiteX3" fmla="*/ 1104900 w 2032000"/>
                <a:gd name="connsiteY3" fmla="*/ 330200 h 3302000"/>
                <a:gd name="connsiteX4" fmla="*/ 1079500 w 2032000"/>
                <a:gd name="connsiteY4" fmla="*/ 419100 h 3302000"/>
                <a:gd name="connsiteX5" fmla="*/ 1054100 w 2032000"/>
                <a:gd name="connsiteY5" fmla="*/ 469900 h 3302000"/>
                <a:gd name="connsiteX6" fmla="*/ 1009650 w 2032000"/>
                <a:gd name="connsiteY6" fmla="*/ 571500 h 3302000"/>
                <a:gd name="connsiteX7" fmla="*/ 977900 w 2032000"/>
                <a:gd name="connsiteY7" fmla="*/ 635000 h 3302000"/>
                <a:gd name="connsiteX8" fmla="*/ 958850 w 2032000"/>
                <a:gd name="connsiteY8" fmla="*/ 679450 h 3302000"/>
                <a:gd name="connsiteX9" fmla="*/ 933450 w 2032000"/>
                <a:gd name="connsiteY9" fmla="*/ 717550 h 3302000"/>
                <a:gd name="connsiteX10" fmla="*/ 895350 w 2032000"/>
                <a:gd name="connsiteY10" fmla="*/ 806450 h 3302000"/>
                <a:gd name="connsiteX11" fmla="*/ 844550 w 2032000"/>
                <a:gd name="connsiteY11" fmla="*/ 901700 h 3302000"/>
                <a:gd name="connsiteX12" fmla="*/ 825500 w 2032000"/>
                <a:gd name="connsiteY12" fmla="*/ 952500 h 3302000"/>
                <a:gd name="connsiteX13" fmla="*/ 806450 w 2032000"/>
                <a:gd name="connsiteY13" fmla="*/ 996950 h 3302000"/>
                <a:gd name="connsiteX14" fmla="*/ 793750 w 2032000"/>
                <a:gd name="connsiteY14" fmla="*/ 1054100 h 3302000"/>
                <a:gd name="connsiteX15" fmla="*/ 781050 w 2032000"/>
                <a:gd name="connsiteY15" fmla="*/ 1098550 h 3302000"/>
                <a:gd name="connsiteX16" fmla="*/ 768350 w 2032000"/>
                <a:gd name="connsiteY16" fmla="*/ 1136650 h 3302000"/>
                <a:gd name="connsiteX17" fmla="*/ 742950 w 2032000"/>
                <a:gd name="connsiteY17" fmla="*/ 1225550 h 3302000"/>
                <a:gd name="connsiteX18" fmla="*/ 723900 w 2032000"/>
                <a:gd name="connsiteY18" fmla="*/ 1276350 h 3302000"/>
                <a:gd name="connsiteX19" fmla="*/ 660400 w 2032000"/>
                <a:gd name="connsiteY19" fmla="*/ 1460500 h 3302000"/>
                <a:gd name="connsiteX20" fmla="*/ 641350 w 2032000"/>
                <a:gd name="connsiteY20" fmla="*/ 1492250 h 3302000"/>
                <a:gd name="connsiteX21" fmla="*/ 590550 w 2032000"/>
                <a:gd name="connsiteY21" fmla="*/ 1638300 h 3302000"/>
                <a:gd name="connsiteX22" fmla="*/ 546100 w 2032000"/>
                <a:gd name="connsiteY22" fmla="*/ 1739900 h 3302000"/>
                <a:gd name="connsiteX23" fmla="*/ 539750 w 2032000"/>
                <a:gd name="connsiteY23" fmla="*/ 1784350 h 3302000"/>
                <a:gd name="connsiteX24" fmla="*/ 527050 w 2032000"/>
                <a:gd name="connsiteY24" fmla="*/ 1816100 h 3302000"/>
                <a:gd name="connsiteX25" fmla="*/ 514350 w 2032000"/>
                <a:gd name="connsiteY25" fmla="*/ 1854200 h 3302000"/>
                <a:gd name="connsiteX26" fmla="*/ 508000 w 2032000"/>
                <a:gd name="connsiteY26" fmla="*/ 1885950 h 3302000"/>
                <a:gd name="connsiteX27" fmla="*/ 482600 w 2032000"/>
                <a:gd name="connsiteY27" fmla="*/ 1962150 h 3302000"/>
                <a:gd name="connsiteX28" fmla="*/ 469900 w 2032000"/>
                <a:gd name="connsiteY28" fmla="*/ 2000250 h 3302000"/>
                <a:gd name="connsiteX29" fmla="*/ 444500 w 2032000"/>
                <a:gd name="connsiteY29" fmla="*/ 2057400 h 3302000"/>
                <a:gd name="connsiteX30" fmla="*/ 387350 w 2032000"/>
                <a:gd name="connsiteY30" fmla="*/ 2203450 h 3302000"/>
                <a:gd name="connsiteX31" fmla="*/ 361950 w 2032000"/>
                <a:gd name="connsiteY31" fmla="*/ 2260600 h 3302000"/>
                <a:gd name="connsiteX32" fmla="*/ 311150 w 2032000"/>
                <a:gd name="connsiteY32" fmla="*/ 2387600 h 3302000"/>
                <a:gd name="connsiteX33" fmla="*/ 292100 w 2032000"/>
                <a:gd name="connsiteY33" fmla="*/ 2444750 h 3302000"/>
                <a:gd name="connsiteX34" fmla="*/ 273050 w 2032000"/>
                <a:gd name="connsiteY34" fmla="*/ 2508250 h 3302000"/>
                <a:gd name="connsiteX35" fmla="*/ 222250 w 2032000"/>
                <a:gd name="connsiteY35" fmla="*/ 2622550 h 3302000"/>
                <a:gd name="connsiteX36" fmla="*/ 196850 w 2032000"/>
                <a:gd name="connsiteY36" fmla="*/ 2679700 h 3302000"/>
                <a:gd name="connsiteX37" fmla="*/ 139700 w 2032000"/>
                <a:gd name="connsiteY37" fmla="*/ 2787650 h 3302000"/>
                <a:gd name="connsiteX38" fmla="*/ 114300 w 2032000"/>
                <a:gd name="connsiteY38" fmla="*/ 2838450 h 3302000"/>
                <a:gd name="connsiteX39" fmla="*/ 88900 w 2032000"/>
                <a:gd name="connsiteY39" fmla="*/ 2876550 h 3302000"/>
                <a:gd name="connsiteX40" fmla="*/ 69850 w 2032000"/>
                <a:gd name="connsiteY40" fmla="*/ 2914650 h 3302000"/>
                <a:gd name="connsiteX41" fmla="*/ 12700 w 2032000"/>
                <a:gd name="connsiteY41" fmla="*/ 3054350 h 3302000"/>
                <a:gd name="connsiteX42" fmla="*/ 6350 w 2032000"/>
                <a:gd name="connsiteY42" fmla="*/ 3092450 h 3302000"/>
                <a:gd name="connsiteX43" fmla="*/ 0 w 2032000"/>
                <a:gd name="connsiteY43" fmla="*/ 3124200 h 3302000"/>
                <a:gd name="connsiteX44" fmla="*/ 19050 w 2032000"/>
                <a:gd name="connsiteY44" fmla="*/ 3194050 h 3302000"/>
                <a:gd name="connsiteX45" fmla="*/ 38100 w 2032000"/>
                <a:gd name="connsiteY45" fmla="*/ 3200400 h 3302000"/>
                <a:gd name="connsiteX46" fmla="*/ 82550 w 2032000"/>
                <a:gd name="connsiteY46" fmla="*/ 3219450 h 3302000"/>
                <a:gd name="connsiteX47" fmla="*/ 107950 w 2032000"/>
                <a:gd name="connsiteY47" fmla="*/ 3244850 h 3302000"/>
                <a:gd name="connsiteX48" fmla="*/ 127000 w 2032000"/>
                <a:gd name="connsiteY48" fmla="*/ 3251200 h 3302000"/>
                <a:gd name="connsiteX49" fmla="*/ 146050 w 2032000"/>
                <a:gd name="connsiteY49" fmla="*/ 3263900 h 3302000"/>
                <a:gd name="connsiteX50" fmla="*/ 266700 w 2032000"/>
                <a:gd name="connsiteY50" fmla="*/ 3289300 h 3302000"/>
                <a:gd name="connsiteX51" fmla="*/ 304800 w 2032000"/>
                <a:gd name="connsiteY51" fmla="*/ 3302000 h 3302000"/>
                <a:gd name="connsiteX52" fmla="*/ 400050 w 2032000"/>
                <a:gd name="connsiteY52" fmla="*/ 3295650 h 3302000"/>
                <a:gd name="connsiteX53" fmla="*/ 463550 w 2032000"/>
                <a:gd name="connsiteY53" fmla="*/ 3282950 h 3302000"/>
                <a:gd name="connsiteX54" fmla="*/ 520700 w 2032000"/>
                <a:gd name="connsiteY54" fmla="*/ 3276600 h 3302000"/>
                <a:gd name="connsiteX55" fmla="*/ 736600 w 2032000"/>
                <a:gd name="connsiteY55" fmla="*/ 3238500 h 3302000"/>
                <a:gd name="connsiteX56" fmla="*/ 901700 w 2032000"/>
                <a:gd name="connsiteY56" fmla="*/ 3187700 h 3302000"/>
                <a:gd name="connsiteX57" fmla="*/ 1009650 w 2032000"/>
                <a:gd name="connsiteY57" fmla="*/ 3136900 h 3302000"/>
                <a:gd name="connsiteX58" fmla="*/ 1054100 w 2032000"/>
                <a:gd name="connsiteY58" fmla="*/ 3124200 h 3302000"/>
                <a:gd name="connsiteX59" fmla="*/ 1104900 w 2032000"/>
                <a:gd name="connsiteY59" fmla="*/ 3105150 h 3302000"/>
                <a:gd name="connsiteX60" fmla="*/ 1162050 w 2032000"/>
                <a:gd name="connsiteY60" fmla="*/ 3086100 h 3302000"/>
                <a:gd name="connsiteX61" fmla="*/ 1225550 w 2032000"/>
                <a:gd name="connsiteY61" fmla="*/ 3048000 h 3302000"/>
                <a:gd name="connsiteX62" fmla="*/ 1377950 w 2032000"/>
                <a:gd name="connsiteY62" fmla="*/ 2946400 h 3302000"/>
                <a:gd name="connsiteX63" fmla="*/ 1447800 w 2032000"/>
                <a:gd name="connsiteY63" fmla="*/ 2901950 h 3302000"/>
                <a:gd name="connsiteX64" fmla="*/ 1517650 w 2032000"/>
                <a:gd name="connsiteY64" fmla="*/ 2857500 h 3302000"/>
                <a:gd name="connsiteX65" fmla="*/ 1587500 w 2032000"/>
                <a:gd name="connsiteY65" fmla="*/ 2800350 h 3302000"/>
                <a:gd name="connsiteX66" fmla="*/ 1720850 w 2032000"/>
                <a:gd name="connsiteY66" fmla="*/ 2692400 h 3302000"/>
                <a:gd name="connsiteX67" fmla="*/ 1797050 w 2032000"/>
                <a:gd name="connsiteY67" fmla="*/ 2616200 h 3302000"/>
                <a:gd name="connsiteX68" fmla="*/ 1866900 w 2032000"/>
                <a:gd name="connsiteY68" fmla="*/ 2552700 h 3302000"/>
                <a:gd name="connsiteX69" fmla="*/ 1955800 w 2032000"/>
                <a:gd name="connsiteY69" fmla="*/ 2457450 h 3302000"/>
                <a:gd name="connsiteX70" fmla="*/ 1981200 w 2032000"/>
                <a:gd name="connsiteY70" fmla="*/ 2413000 h 3302000"/>
                <a:gd name="connsiteX71" fmla="*/ 2032000 w 2032000"/>
                <a:gd name="connsiteY71" fmla="*/ 2273300 h 3302000"/>
                <a:gd name="connsiteX72" fmla="*/ 2025650 w 2032000"/>
                <a:gd name="connsiteY72" fmla="*/ 2006600 h 3302000"/>
                <a:gd name="connsiteX73" fmla="*/ 1987550 w 2032000"/>
                <a:gd name="connsiteY73" fmla="*/ 1860550 h 3302000"/>
                <a:gd name="connsiteX74" fmla="*/ 1936750 w 2032000"/>
                <a:gd name="connsiteY74" fmla="*/ 1631950 h 3302000"/>
                <a:gd name="connsiteX75" fmla="*/ 1917700 w 2032000"/>
                <a:gd name="connsiteY75" fmla="*/ 1543050 h 3302000"/>
                <a:gd name="connsiteX76" fmla="*/ 1892300 w 2032000"/>
                <a:gd name="connsiteY76" fmla="*/ 1371600 h 3302000"/>
                <a:gd name="connsiteX77" fmla="*/ 1866900 w 2032000"/>
                <a:gd name="connsiteY77" fmla="*/ 1282700 h 3302000"/>
                <a:gd name="connsiteX78" fmla="*/ 1816100 w 2032000"/>
                <a:gd name="connsiteY78" fmla="*/ 1003300 h 3302000"/>
                <a:gd name="connsiteX79" fmla="*/ 1778000 w 2032000"/>
                <a:gd name="connsiteY79" fmla="*/ 831850 h 3302000"/>
                <a:gd name="connsiteX80" fmla="*/ 1758950 w 2032000"/>
                <a:gd name="connsiteY80" fmla="*/ 749300 h 3302000"/>
                <a:gd name="connsiteX81" fmla="*/ 1727200 w 2032000"/>
                <a:gd name="connsiteY81" fmla="*/ 603250 h 3302000"/>
                <a:gd name="connsiteX82" fmla="*/ 1714500 w 2032000"/>
                <a:gd name="connsiteY82" fmla="*/ 527050 h 3302000"/>
                <a:gd name="connsiteX83" fmla="*/ 1670050 w 2032000"/>
                <a:gd name="connsiteY83" fmla="*/ 381000 h 3302000"/>
                <a:gd name="connsiteX84" fmla="*/ 1644650 w 2032000"/>
                <a:gd name="connsiteY84" fmla="*/ 323850 h 3302000"/>
                <a:gd name="connsiteX85" fmla="*/ 1593850 w 2032000"/>
                <a:gd name="connsiteY85" fmla="*/ 203200 h 3302000"/>
                <a:gd name="connsiteX86" fmla="*/ 1498600 w 2032000"/>
                <a:gd name="connsiteY86" fmla="*/ 82550 h 3302000"/>
                <a:gd name="connsiteX87" fmla="*/ 1447800 w 2032000"/>
                <a:gd name="connsiteY87" fmla="*/ 44450 h 3302000"/>
                <a:gd name="connsiteX88" fmla="*/ 1390650 w 2032000"/>
                <a:gd name="connsiteY88" fmla="*/ 25400 h 3302000"/>
                <a:gd name="connsiteX89" fmla="*/ 1295400 w 2032000"/>
                <a:gd name="connsiteY89" fmla="*/ 0 h 3302000"/>
                <a:gd name="connsiteX90" fmla="*/ 1206500 w 2032000"/>
                <a:gd name="connsiteY90" fmla="*/ 19050 h 3302000"/>
                <a:gd name="connsiteX91" fmla="*/ 1187450 w 2032000"/>
                <a:gd name="connsiteY91" fmla="*/ 25400 h 3302000"/>
                <a:gd name="connsiteX92" fmla="*/ 1162050 w 2032000"/>
                <a:gd name="connsiteY92" fmla="*/ 44450 h 3302000"/>
                <a:gd name="connsiteX93" fmla="*/ 1143000 w 2032000"/>
                <a:gd name="connsiteY93" fmla="*/ 76200 h 330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2032000" h="3302000">
                  <a:moveTo>
                    <a:pt x="1143000" y="76200"/>
                  </a:moveTo>
                  <a:cubicBezTo>
                    <a:pt x="1136650" y="109008"/>
                    <a:pt x="1135792" y="166298"/>
                    <a:pt x="1123950" y="241300"/>
                  </a:cubicBezTo>
                  <a:cubicBezTo>
                    <a:pt x="1122589" y="249920"/>
                    <a:pt x="1119429" y="258166"/>
                    <a:pt x="1117600" y="266700"/>
                  </a:cubicBezTo>
                  <a:cubicBezTo>
                    <a:pt x="1113077" y="287807"/>
                    <a:pt x="1110135" y="309259"/>
                    <a:pt x="1104900" y="330200"/>
                  </a:cubicBezTo>
                  <a:cubicBezTo>
                    <a:pt x="1097425" y="360099"/>
                    <a:pt x="1093283" y="391535"/>
                    <a:pt x="1079500" y="419100"/>
                  </a:cubicBezTo>
                  <a:cubicBezTo>
                    <a:pt x="1071033" y="436033"/>
                    <a:pt x="1061988" y="452690"/>
                    <a:pt x="1054100" y="469900"/>
                  </a:cubicBezTo>
                  <a:cubicBezTo>
                    <a:pt x="1038698" y="503504"/>
                    <a:pt x="1026182" y="538437"/>
                    <a:pt x="1009650" y="571500"/>
                  </a:cubicBezTo>
                  <a:cubicBezTo>
                    <a:pt x="999067" y="592667"/>
                    <a:pt x="987977" y="613587"/>
                    <a:pt x="977900" y="635000"/>
                  </a:cubicBezTo>
                  <a:cubicBezTo>
                    <a:pt x="971036" y="649586"/>
                    <a:pt x="966493" y="665257"/>
                    <a:pt x="958850" y="679450"/>
                  </a:cubicBezTo>
                  <a:cubicBezTo>
                    <a:pt x="951614" y="692889"/>
                    <a:pt x="940276" y="703898"/>
                    <a:pt x="933450" y="717550"/>
                  </a:cubicBezTo>
                  <a:cubicBezTo>
                    <a:pt x="919032" y="746386"/>
                    <a:pt x="911346" y="778458"/>
                    <a:pt x="895350" y="806450"/>
                  </a:cubicBezTo>
                  <a:cubicBezTo>
                    <a:pt x="876437" y="839548"/>
                    <a:pt x="859965" y="866466"/>
                    <a:pt x="844550" y="901700"/>
                  </a:cubicBezTo>
                  <a:cubicBezTo>
                    <a:pt x="837301" y="918269"/>
                    <a:pt x="832217" y="935709"/>
                    <a:pt x="825500" y="952500"/>
                  </a:cubicBezTo>
                  <a:cubicBezTo>
                    <a:pt x="819513" y="967467"/>
                    <a:pt x="811258" y="981564"/>
                    <a:pt x="806450" y="996950"/>
                  </a:cubicBezTo>
                  <a:cubicBezTo>
                    <a:pt x="800629" y="1015576"/>
                    <a:pt x="798483" y="1035168"/>
                    <a:pt x="793750" y="1054100"/>
                  </a:cubicBezTo>
                  <a:cubicBezTo>
                    <a:pt x="790013" y="1069049"/>
                    <a:pt x="785582" y="1083822"/>
                    <a:pt x="781050" y="1098550"/>
                  </a:cubicBezTo>
                  <a:cubicBezTo>
                    <a:pt x="777113" y="1111345"/>
                    <a:pt x="772197" y="1123828"/>
                    <a:pt x="768350" y="1136650"/>
                  </a:cubicBezTo>
                  <a:cubicBezTo>
                    <a:pt x="759494" y="1166169"/>
                    <a:pt x="753771" y="1196693"/>
                    <a:pt x="742950" y="1225550"/>
                  </a:cubicBezTo>
                  <a:cubicBezTo>
                    <a:pt x="736600" y="1242483"/>
                    <a:pt x="729434" y="1259133"/>
                    <a:pt x="723900" y="1276350"/>
                  </a:cubicBezTo>
                  <a:cubicBezTo>
                    <a:pt x="691671" y="1376619"/>
                    <a:pt x="698156" y="1384989"/>
                    <a:pt x="660400" y="1460500"/>
                  </a:cubicBezTo>
                  <a:cubicBezTo>
                    <a:pt x="654880" y="1471539"/>
                    <a:pt x="647700" y="1481667"/>
                    <a:pt x="641350" y="1492250"/>
                  </a:cubicBezTo>
                  <a:cubicBezTo>
                    <a:pt x="617941" y="1574181"/>
                    <a:pt x="635874" y="1515926"/>
                    <a:pt x="590550" y="1638300"/>
                  </a:cubicBezTo>
                  <a:cubicBezTo>
                    <a:pt x="559499" y="1722138"/>
                    <a:pt x="578611" y="1685716"/>
                    <a:pt x="546100" y="1739900"/>
                  </a:cubicBezTo>
                  <a:cubicBezTo>
                    <a:pt x="543983" y="1754717"/>
                    <a:pt x="543380" y="1769830"/>
                    <a:pt x="539750" y="1784350"/>
                  </a:cubicBezTo>
                  <a:cubicBezTo>
                    <a:pt x="536985" y="1795408"/>
                    <a:pt x="530945" y="1805388"/>
                    <a:pt x="527050" y="1816100"/>
                  </a:cubicBezTo>
                  <a:cubicBezTo>
                    <a:pt x="522475" y="1828681"/>
                    <a:pt x="517872" y="1841285"/>
                    <a:pt x="514350" y="1854200"/>
                  </a:cubicBezTo>
                  <a:cubicBezTo>
                    <a:pt x="511510" y="1864613"/>
                    <a:pt x="511045" y="1875596"/>
                    <a:pt x="508000" y="1885950"/>
                  </a:cubicBezTo>
                  <a:cubicBezTo>
                    <a:pt x="500445" y="1911636"/>
                    <a:pt x="491067" y="1936750"/>
                    <a:pt x="482600" y="1962150"/>
                  </a:cubicBezTo>
                  <a:cubicBezTo>
                    <a:pt x="478367" y="1974850"/>
                    <a:pt x="475337" y="1988017"/>
                    <a:pt x="469900" y="2000250"/>
                  </a:cubicBezTo>
                  <a:cubicBezTo>
                    <a:pt x="461433" y="2019300"/>
                    <a:pt x="452346" y="2038086"/>
                    <a:pt x="444500" y="2057400"/>
                  </a:cubicBezTo>
                  <a:cubicBezTo>
                    <a:pt x="424824" y="2105834"/>
                    <a:pt x="408582" y="2155678"/>
                    <a:pt x="387350" y="2203450"/>
                  </a:cubicBezTo>
                  <a:cubicBezTo>
                    <a:pt x="378883" y="2222500"/>
                    <a:pt x="369921" y="2241337"/>
                    <a:pt x="361950" y="2260600"/>
                  </a:cubicBezTo>
                  <a:cubicBezTo>
                    <a:pt x="344517" y="2302730"/>
                    <a:pt x="325568" y="2344345"/>
                    <a:pt x="311150" y="2387600"/>
                  </a:cubicBezTo>
                  <a:cubicBezTo>
                    <a:pt x="304800" y="2406650"/>
                    <a:pt x="298147" y="2425602"/>
                    <a:pt x="292100" y="2444750"/>
                  </a:cubicBezTo>
                  <a:cubicBezTo>
                    <a:pt x="285445" y="2465823"/>
                    <a:pt x="281130" y="2487682"/>
                    <a:pt x="273050" y="2508250"/>
                  </a:cubicBezTo>
                  <a:cubicBezTo>
                    <a:pt x="257805" y="2547056"/>
                    <a:pt x="239183" y="2584450"/>
                    <a:pt x="222250" y="2622550"/>
                  </a:cubicBezTo>
                  <a:cubicBezTo>
                    <a:pt x="213783" y="2641600"/>
                    <a:pt x="206604" y="2661276"/>
                    <a:pt x="196850" y="2679700"/>
                  </a:cubicBezTo>
                  <a:cubicBezTo>
                    <a:pt x="177800" y="2715683"/>
                    <a:pt x="157908" y="2751233"/>
                    <a:pt x="139700" y="2787650"/>
                  </a:cubicBezTo>
                  <a:cubicBezTo>
                    <a:pt x="131233" y="2804583"/>
                    <a:pt x="123693" y="2822012"/>
                    <a:pt x="114300" y="2838450"/>
                  </a:cubicBezTo>
                  <a:cubicBezTo>
                    <a:pt x="106727" y="2851702"/>
                    <a:pt x="96591" y="2863366"/>
                    <a:pt x="88900" y="2876550"/>
                  </a:cubicBezTo>
                  <a:cubicBezTo>
                    <a:pt x="81746" y="2888815"/>
                    <a:pt x="75726" y="2901724"/>
                    <a:pt x="69850" y="2914650"/>
                  </a:cubicBezTo>
                  <a:cubicBezTo>
                    <a:pt x="59822" y="2936711"/>
                    <a:pt x="22681" y="3014427"/>
                    <a:pt x="12700" y="3054350"/>
                  </a:cubicBezTo>
                  <a:cubicBezTo>
                    <a:pt x="9577" y="3066841"/>
                    <a:pt x="8653" y="3079782"/>
                    <a:pt x="6350" y="3092450"/>
                  </a:cubicBezTo>
                  <a:cubicBezTo>
                    <a:pt x="4419" y="3103069"/>
                    <a:pt x="2117" y="3113617"/>
                    <a:pt x="0" y="3124200"/>
                  </a:cubicBezTo>
                  <a:cubicBezTo>
                    <a:pt x="2578" y="3142246"/>
                    <a:pt x="2889" y="3177889"/>
                    <a:pt x="19050" y="3194050"/>
                  </a:cubicBezTo>
                  <a:cubicBezTo>
                    <a:pt x="23783" y="3198783"/>
                    <a:pt x="31948" y="3197763"/>
                    <a:pt x="38100" y="3200400"/>
                  </a:cubicBezTo>
                  <a:cubicBezTo>
                    <a:pt x="93027" y="3223940"/>
                    <a:pt x="37874" y="3204558"/>
                    <a:pt x="82550" y="3219450"/>
                  </a:cubicBezTo>
                  <a:cubicBezTo>
                    <a:pt x="91017" y="3227917"/>
                    <a:pt x="98207" y="3237890"/>
                    <a:pt x="107950" y="3244850"/>
                  </a:cubicBezTo>
                  <a:cubicBezTo>
                    <a:pt x="113397" y="3248741"/>
                    <a:pt x="121013" y="3248207"/>
                    <a:pt x="127000" y="3251200"/>
                  </a:cubicBezTo>
                  <a:cubicBezTo>
                    <a:pt x="133826" y="3254613"/>
                    <a:pt x="138964" y="3261066"/>
                    <a:pt x="146050" y="3263900"/>
                  </a:cubicBezTo>
                  <a:cubicBezTo>
                    <a:pt x="233354" y="3298821"/>
                    <a:pt x="145064" y="3248755"/>
                    <a:pt x="266700" y="3289300"/>
                  </a:cubicBezTo>
                  <a:lnTo>
                    <a:pt x="304800" y="3302000"/>
                  </a:lnTo>
                  <a:cubicBezTo>
                    <a:pt x="336550" y="3299883"/>
                    <a:pt x="368456" y="3299441"/>
                    <a:pt x="400050" y="3295650"/>
                  </a:cubicBezTo>
                  <a:cubicBezTo>
                    <a:pt x="421482" y="3293078"/>
                    <a:pt x="442228" y="3286317"/>
                    <a:pt x="463550" y="3282950"/>
                  </a:cubicBezTo>
                  <a:cubicBezTo>
                    <a:pt x="482483" y="3279961"/>
                    <a:pt x="501650" y="3278717"/>
                    <a:pt x="520700" y="3276600"/>
                  </a:cubicBezTo>
                  <a:cubicBezTo>
                    <a:pt x="659490" y="3241903"/>
                    <a:pt x="587605" y="3255055"/>
                    <a:pt x="736600" y="3238500"/>
                  </a:cubicBezTo>
                  <a:cubicBezTo>
                    <a:pt x="788446" y="3225538"/>
                    <a:pt x="858080" y="3209510"/>
                    <a:pt x="901700" y="3187700"/>
                  </a:cubicBezTo>
                  <a:cubicBezTo>
                    <a:pt x="931025" y="3173038"/>
                    <a:pt x="976549" y="3148722"/>
                    <a:pt x="1009650" y="3136900"/>
                  </a:cubicBezTo>
                  <a:cubicBezTo>
                    <a:pt x="1024162" y="3131717"/>
                    <a:pt x="1039481" y="3129073"/>
                    <a:pt x="1054100" y="3124200"/>
                  </a:cubicBezTo>
                  <a:cubicBezTo>
                    <a:pt x="1071257" y="3118481"/>
                    <a:pt x="1087846" y="3111169"/>
                    <a:pt x="1104900" y="3105150"/>
                  </a:cubicBezTo>
                  <a:cubicBezTo>
                    <a:pt x="1123836" y="3098467"/>
                    <a:pt x="1143903" y="3094696"/>
                    <a:pt x="1162050" y="3086100"/>
                  </a:cubicBezTo>
                  <a:cubicBezTo>
                    <a:pt x="1184358" y="3075533"/>
                    <a:pt x="1204826" y="3061410"/>
                    <a:pt x="1225550" y="3048000"/>
                  </a:cubicBezTo>
                  <a:cubicBezTo>
                    <a:pt x="1276809" y="3014832"/>
                    <a:pt x="1326927" y="2979930"/>
                    <a:pt x="1377950" y="2946400"/>
                  </a:cubicBezTo>
                  <a:cubicBezTo>
                    <a:pt x="1401014" y="2931244"/>
                    <a:pt x="1424517" y="2916767"/>
                    <a:pt x="1447800" y="2901950"/>
                  </a:cubicBezTo>
                  <a:cubicBezTo>
                    <a:pt x="1471083" y="2887133"/>
                    <a:pt x="1496290" y="2874976"/>
                    <a:pt x="1517650" y="2857500"/>
                  </a:cubicBezTo>
                  <a:cubicBezTo>
                    <a:pt x="1540933" y="2838450"/>
                    <a:pt x="1563571" y="2818582"/>
                    <a:pt x="1587500" y="2800350"/>
                  </a:cubicBezTo>
                  <a:cubicBezTo>
                    <a:pt x="1687373" y="2724256"/>
                    <a:pt x="1618979" y="2789841"/>
                    <a:pt x="1720850" y="2692400"/>
                  </a:cubicBezTo>
                  <a:cubicBezTo>
                    <a:pt x="1746808" y="2667571"/>
                    <a:pt x="1766248" y="2634681"/>
                    <a:pt x="1797050" y="2616200"/>
                  </a:cubicBezTo>
                  <a:cubicBezTo>
                    <a:pt x="1857691" y="2579816"/>
                    <a:pt x="1801546" y="2618054"/>
                    <a:pt x="1866900" y="2552700"/>
                  </a:cubicBezTo>
                  <a:cubicBezTo>
                    <a:pt x="1914065" y="2505535"/>
                    <a:pt x="1913954" y="2530680"/>
                    <a:pt x="1955800" y="2457450"/>
                  </a:cubicBezTo>
                  <a:cubicBezTo>
                    <a:pt x="1964267" y="2442633"/>
                    <a:pt x="1974197" y="2428562"/>
                    <a:pt x="1981200" y="2413000"/>
                  </a:cubicBezTo>
                  <a:cubicBezTo>
                    <a:pt x="2001236" y="2368476"/>
                    <a:pt x="2016516" y="2319753"/>
                    <a:pt x="2032000" y="2273300"/>
                  </a:cubicBezTo>
                  <a:cubicBezTo>
                    <a:pt x="2029883" y="2184400"/>
                    <a:pt x="2035172" y="2095014"/>
                    <a:pt x="2025650" y="2006600"/>
                  </a:cubicBezTo>
                  <a:cubicBezTo>
                    <a:pt x="2020263" y="1956577"/>
                    <a:pt x="1996550" y="1910051"/>
                    <a:pt x="1987550" y="1860550"/>
                  </a:cubicBezTo>
                  <a:cubicBezTo>
                    <a:pt x="1962405" y="1722253"/>
                    <a:pt x="1986605" y="1847987"/>
                    <a:pt x="1936750" y="1631950"/>
                  </a:cubicBezTo>
                  <a:cubicBezTo>
                    <a:pt x="1929935" y="1602420"/>
                    <a:pt x="1922141" y="1573029"/>
                    <a:pt x="1917700" y="1543050"/>
                  </a:cubicBezTo>
                  <a:cubicBezTo>
                    <a:pt x="1909233" y="1485900"/>
                    <a:pt x="1908172" y="1427151"/>
                    <a:pt x="1892300" y="1371600"/>
                  </a:cubicBezTo>
                  <a:lnTo>
                    <a:pt x="1866900" y="1282700"/>
                  </a:lnTo>
                  <a:cubicBezTo>
                    <a:pt x="1846381" y="1128804"/>
                    <a:pt x="1859780" y="1211992"/>
                    <a:pt x="1816100" y="1003300"/>
                  </a:cubicBezTo>
                  <a:cubicBezTo>
                    <a:pt x="1797375" y="913835"/>
                    <a:pt x="1798048" y="918726"/>
                    <a:pt x="1778000" y="831850"/>
                  </a:cubicBezTo>
                  <a:cubicBezTo>
                    <a:pt x="1771650" y="804333"/>
                    <a:pt x="1763593" y="777156"/>
                    <a:pt x="1758950" y="749300"/>
                  </a:cubicBezTo>
                  <a:cubicBezTo>
                    <a:pt x="1723912" y="539073"/>
                    <a:pt x="1770242" y="801244"/>
                    <a:pt x="1727200" y="603250"/>
                  </a:cubicBezTo>
                  <a:cubicBezTo>
                    <a:pt x="1721730" y="578087"/>
                    <a:pt x="1719970" y="552213"/>
                    <a:pt x="1714500" y="527050"/>
                  </a:cubicBezTo>
                  <a:cubicBezTo>
                    <a:pt x="1706390" y="489746"/>
                    <a:pt x="1683129" y="415333"/>
                    <a:pt x="1670050" y="381000"/>
                  </a:cubicBezTo>
                  <a:cubicBezTo>
                    <a:pt x="1662629" y="361519"/>
                    <a:pt x="1652862" y="343011"/>
                    <a:pt x="1644650" y="323850"/>
                  </a:cubicBezTo>
                  <a:cubicBezTo>
                    <a:pt x="1627461" y="283742"/>
                    <a:pt x="1619213" y="238708"/>
                    <a:pt x="1593850" y="203200"/>
                  </a:cubicBezTo>
                  <a:cubicBezTo>
                    <a:pt x="1560513" y="156528"/>
                    <a:pt x="1540128" y="117689"/>
                    <a:pt x="1498600" y="82550"/>
                  </a:cubicBezTo>
                  <a:cubicBezTo>
                    <a:pt x="1482442" y="68878"/>
                    <a:pt x="1466507" y="54354"/>
                    <a:pt x="1447800" y="44450"/>
                  </a:cubicBezTo>
                  <a:cubicBezTo>
                    <a:pt x="1430053" y="35055"/>
                    <a:pt x="1409586" y="32083"/>
                    <a:pt x="1390650" y="25400"/>
                  </a:cubicBezTo>
                  <a:cubicBezTo>
                    <a:pt x="1319030" y="122"/>
                    <a:pt x="1363385" y="9712"/>
                    <a:pt x="1295400" y="0"/>
                  </a:cubicBezTo>
                  <a:cubicBezTo>
                    <a:pt x="1265767" y="6350"/>
                    <a:pt x="1236000" y="12109"/>
                    <a:pt x="1206500" y="19050"/>
                  </a:cubicBezTo>
                  <a:cubicBezTo>
                    <a:pt x="1199984" y="20583"/>
                    <a:pt x="1193262" y="22079"/>
                    <a:pt x="1187450" y="25400"/>
                  </a:cubicBezTo>
                  <a:cubicBezTo>
                    <a:pt x="1178261" y="30651"/>
                    <a:pt x="1169534" y="36966"/>
                    <a:pt x="1162050" y="44450"/>
                  </a:cubicBezTo>
                  <a:cubicBezTo>
                    <a:pt x="1156654" y="49846"/>
                    <a:pt x="1149350" y="43392"/>
                    <a:pt x="1143000" y="76200"/>
                  </a:cubicBezTo>
                  <a:close/>
                </a:path>
              </a:pathLst>
            </a:custGeom>
            <a:noFill/>
            <a:ln>
              <a:solidFill>
                <a:srgbClr val="C965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30E22233-ADC5-450E-A979-74BA278BBBA0}"/>
                </a:ext>
              </a:extLst>
            </p:cNvPr>
            <p:cNvSpPr/>
            <p:nvPr/>
          </p:nvSpPr>
          <p:spPr>
            <a:xfrm>
              <a:off x="2336327" y="3035300"/>
              <a:ext cx="5093173" cy="3822700"/>
            </a:xfrm>
            <a:custGeom>
              <a:avLst/>
              <a:gdLst>
                <a:gd name="connsiteX0" fmla="*/ 705323 w 5093173"/>
                <a:gd name="connsiteY0" fmla="*/ 3778250 h 3822700"/>
                <a:gd name="connsiteX1" fmla="*/ 673573 w 5093173"/>
                <a:gd name="connsiteY1" fmla="*/ 3765550 h 3822700"/>
                <a:gd name="connsiteX2" fmla="*/ 641823 w 5093173"/>
                <a:gd name="connsiteY2" fmla="*/ 3759200 h 3822700"/>
                <a:gd name="connsiteX3" fmla="*/ 610073 w 5093173"/>
                <a:gd name="connsiteY3" fmla="*/ 3746500 h 3822700"/>
                <a:gd name="connsiteX4" fmla="*/ 591023 w 5093173"/>
                <a:gd name="connsiteY4" fmla="*/ 3740150 h 3822700"/>
                <a:gd name="connsiteX5" fmla="*/ 559273 w 5093173"/>
                <a:gd name="connsiteY5" fmla="*/ 3721100 h 3822700"/>
                <a:gd name="connsiteX6" fmla="*/ 533873 w 5093173"/>
                <a:gd name="connsiteY6" fmla="*/ 3714750 h 3822700"/>
                <a:gd name="connsiteX7" fmla="*/ 444973 w 5093173"/>
                <a:gd name="connsiteY7" fmla="*/ 3676650 h 3822700"/>
                <a:gd name="connsiteX8" fmla="*/ 400523 w 5093173"/>
                <a:gd name="connsiteY8" fmla="*/ 3663950 h 3822700"/>
                <a:gd name="connsiteX9" fmla="*/ 375123 w 5093173"/>
                <a:gd name="connsiteY9" fmla="*/ 3657600 h 3822700"/>
                <a:gd name="connsiteX10" fmla="*/ 324323 w 5093173"/>
                <a:gd name="connsiteY10" fmla="*/ 3632200 h 3822700"/>
                <a:gd name="connsiteX11" fmla="*/ 298923 w 5093173"/>
                <a:gd name="connsiteY11" fmla="*/ 3625850 h 3822700"/>
                <a:gd name="connsiteX12" fmla="*/ 241773 w 5093173"/>
                <a:gd name="connsiteY12" fmla="*/ 3594100 h 3822700"/>
                <a:gd name="connsiteX13" fmla="*/ 216373 w 5093173"/>
                <a:gd name="connsiteY13" fmla="*/ 3587750 h 3822700"/>
                <a:gd name="connsiteX14" fmla="*/ 197323 w 5093173"/>
                <a:gd name="connsiteY14" fmla="*/ 3581400 h 3822700"/>
                <a:gd name="connsiteX15" fmla="*/ 133823 w 5093173"/>
                <a:gd name="connsiteY15" fmla="*/ 3556000 h 3822700"/>
                <a:gd name="connsiteX16" fmla="*/ 83023 w 5093173"/>
                <a:gd name="connsiteY16" fmla="*/ 3524250 h 3822700"/>
                <a:gd name="connsiteX17" fmla="*/ 57623 w 5093173"/>
                <a:gd name="connsiteY17" fmla="*/ 3479800 h 3822700"/>
                <a:gd name="connsiteX18" fmla="*/ 25873 w 5093173"/>
                <a:gd name="connsiteY18" fmla="*/ 3416300 h 3822700"/>
                <a:gd name="connsiteX19" fmla="*/ 6823 w 5093173"/>
                <a:gd name="connsiteY19" fmla="*/ 3340100 h 3822700"/>
                <a:gd name="connsiteX20" fmla="*/ 6823 w 5093173"/>
                <a:gd name="connsiteY20" fmla="*/ 3175000 h 3822700"/>
                <a:gd name="connsiteX21" fmla="*/ 13173 w 5093173"/>
                <a:gd name="connsiteY21" fmla="*/ 3143250 h 3822700"/>
                <a:gd name="connsiteX22" fmla="*/ 25873 w 5093173"/>
                <a:gd name="connsiteY22" fmla="*/ 3117850 h 3822700"/>
                <a:gd name="connsiteX23" fmla="*/ 38573 w 5093173"/>
                <a:gd name="connsiteY23" fmla="*/ 3035300 h 3822700"/>
                <a:gd name="connsiteX24" fmla="*/ 51273 w 5093173"/>
                <a:gd name="connsiteY24" fmla="*/ 3003550 h 3822700"/>
                <a:gd name="connsiteX25" fmla="*/ 63973 w 5093173"/>
                <a:gd name="connsiteY25" fmla="*/ 2959100 h 3822700"/>
                <a:gd name="connsiteX26" fmla="*/ 70323 w 5093173"/>
                <a:gd name="connsiteY26" fmla="*/ 2933700 h 3822700"/>
                <a:gd name="connsiteX27" fmla="*/ 76673 w 5093173"/>
                <a:gd name="connsiteY27" fmla="*/ 2889250 h 3822700"/>
                <a:gd name="connsiteX28" fmla="*/ 95723 w 5093173"/>
                <a:gd name="connsiteY28" fmla="*/ 2838450 h 3822700"/>
                <a:gd name="connsiteX29" fmla="*/ 108423 w 5093173"/>
                <a:gd name="connsiteY29" fmla="*/ 2794000 h 3822700"/>
                <a:gd name="connsiteX30" fmla="*/ 127473 w 5093173"/>
                <a:gd name="connsiteY30" fmla="*/ 2736850 h 3822700"/>
                <a:gd name="connsiteX31" fmla="*/ 178273 w 5093173"/>
                <a:gd name="connsiteY31" fmla="*/ 2660650 h 3822700"/>
                <a:gd name="connsiteX32" fmla="*/ 235423 w 5093173"/>
                <a:gd name="connsiteY32" fmla="*/ 2597150 h 3822700"/>
                <a:gd name="connsiteX33" fmla="*/ 248123 w 5093173"/>
                <a:gd name="connsiteY33" fmla="*/ 2565400 h 3822700"/>
                <a:gd name="connsiteX34" fmla="*/ 279873 w 5093173"/>
                <a:gd name="connsiteY34" fmla="*/ 2533650 h 3822700"/>
                <a:gd name="connsiteX35" fmla="*/ 298923 w 5093173"/>
                <a:gd name="connsiteY35" fmla="*/ 2495550 h 3822700"/>
                <a:gd name="connsiteX36" fmla="*/ 324323 w 5093173"/>
                <a:gd name="connsiteY36" fmla="*/ 2457450 h 3822700"/>
                <a:gd name="connsiteX37" fmla="*/ 337023 w 5093173"/>
                <a:gd name="connsiteY37" fmla="*/ 2432050 h 3822700"/>
                <a:gd name="connsiteX38" fmla="*/ 368773 w 5093173"/>
                <a:gd name="connsiteY38" fmla="*/ 2387600 h 3822700"/>
                <a:gd name="connsiteX39" fmla="*/ 400523 w 5093173"/>
                <a:gd name="connsiteY39" fmla="*/ 2362200 h 3822700"/>
                <a:gd name="connsiteX40" fmla="*/ 470373 w 5093173"/>
                <a:gd name="connsiteY40" fmla="*/ 2292350 h 3822700"/>
                <a:gd name="connsiteX41" fmla="*/ 540223 w 5093173"/>
                <a:gd name="connsiteY41" fmla="*/ 2241550 h 3822700"/>
                <a:gd name="connsiteX42" fmla="*/ 571973 w 5093173"/>
                <a:gd name="connsiteY42" fmla="*/ 2216150 h 3822700"/>
                <a:gd name="connsiteX43" fmla="*/ 616423 w 5093173"/>
                <a:gd name="connsiteY43" fmla="*/ 2184400 h 3822700"/>
                <a:gd name="connsiteX44" fmla="*/ 660873 w 5093173"/>
                <a:gd name="connsiteY44" fmla="*/ 2146300 h 3822700"/>
                <a:gd name="connsiteX45" fmla="*/ 749773 w 5093173"/>
                <a:gd name="connsiteY45" fmla="*/ 2070100 h 3822700"/>
                <a:gd name="connsiteX46" fmla="*/ 819623 w 5093173"/>
                <a:gd name="connsiteY46" fmla="*/ 2025650 h 3822700"/>
                <a:gd name="connsiteX47" fmla="*/ 914873 w 5093173"/>
                <a:gd name="connsiteY47" fmla="*/ 1968500 h 3822700"/>
                <a:gd name="connsiteX48" fmla="*/ 933923 w 5093173"/>
                <a:gd name="connsiteY48" fmla="*/ 1949450 h 3822700"/>
                <a:gd name="connsiteX49" fmla="*/ 959323 w 5093173"/>
                <a:gd name="connsiteY49" fmla="*/ 1943100 h 3822700"/>
                <a:gd name="connsiteX50" fmla="*/ 978373 w 5093173"/>
                <a:gd name="connsiteY50" fmla="*/ 1936750 h 3822700"/>
                <a:gd name="connsiteX51" fmla="*/ 1048223 w 5093173"/>
                <a:gd name="connsiteY51" fmla="*/ 1911350 h 3822700"/>
                <a:gd name="connsiteX52" fmla="*/ 1168873 w 5093173"/>
                <a:gd name="connsiteY52" fmla="*/ 1860550 h 3822700"/>
                <a:gd name="connsiteX53" fmla="*/ 1264123 w 5093173"/>
                <a:gd name="connsiteY53" fmla="*/ 1816100 h 3822700"/>
                <a:gd name="connsiteX54" fmla="*/ 1295873 w 5093173"/>
                <a:gd name="connsiteY54" fmla="*/ 1809750 h 3822700"/>
                <a:gd name="connsiteX55" fmla="*/ 1353023 w 5093173"/>
                <a:gd name="connsiteY55" fmla="*/ 1797050 h 3822700"/>
                <a:gd name="connsiteX56" fmla="*/ 1422873 w 5093173"/>
                <a:gd name="connsiteY56" fmla="*/ 1784350 h 3822700"/>
                <a:gd name="connsiteX57" fmla="*/ 1480023 w 5093173"/>
                <a:gd name="connsiteY57" fmla="*/ 1765300 h 3822700"/>
                <a:gd name="connsiteX58" fmla="*/ 1518123 w 5093173"/>
                <a:gd name="connsiteY58" fmla="*/ 1758950 h 3822700"/>
                <a:gd name="connsiteX59" fmla="*/ 1556223 w 5093173"/>
                <a:gd name="connsiteY59" fmla="*/ 1746250 h 3822700"/>
                <a:gd name="connsiteX60" fmla="*/ 1607023 w 5093173"/>
                <a:gd name="connsiteY60" fmla="*/ 1733550 h 3822700"/>
                <a:gd name="connsiteX61" fmla="*/ 1664173 w 5093173"/>
                <a:gd name="connsiteY61" fmla="*/ 1714500 h 3822700"/>
                <a:gd name="connsiteX62" fmla="*/ 1772123 w 5093173"/>
                <a:gd name="connsiteY62" fmla="*/ 1670050 h 3822700"/>
                <a:gd name="connsiteX63" fmla="*/ 1816573 w 5093173"/>
                <a:gd name="connsiteY63" fmla="*/ 1657350 h 3822700"/>
                <a:gd name="connsiteX64" fmla="*/ 1867373 w 5093173"/>
                <a:gd name="connsiteY64" fmla="*/ 1631950 h 3822700"/>
                <a:gd name="connsiteX65" fmla="*/ 1930873 w 5093173"/>
                <a:gd name="connsiteY65" fmla="*/ 1600200 h 3822700"/>
                <a:gd name="connsiteX66" fmla="*/ 1994373 w 5093173"/>
                <a:gd name="connsiteY66" fmla="*/ 1562100 h 3822700"/>
                <a:gd name="connsiteX67" fmla="*/ 2019773 w 5093173"/>
                <a:gd name="connsiteY67" fmla="*/ 1549400 h 3822700"/>
                <a:gd name="connsiteX68" fmla="*/ 2045173 w 5093173"/>
                <a:gd name="connsiteY68" fmla="*/ 1530350 h 3822700"/>
                <a:gd name="connsiteX69" fmla="*/ 2064223 w 5093173"/>
                <a:gd name="connsiteY69" fmla="*/ 1517650 h 3822700"/>
                <a:gd name="connsiteX70" fmla="*/ 2115023 w 5093173"/>
                <a:gd name="connsiteY70" fmla="*/ 1479550 h 3822700"/>
                <a:gd name="connsiteX71" fmla="*/ 2134073 w 5093173"/>
                <a:gd name="connsiteY71" fmla="*/ 1466850 h 3822700"/>
                <a:gd name="connsiteX72" fmla="*/ 2153123 w 5093173"/>
                <a:gd name="connsiteY72" fmla="*/ 1447800 h 3822700"/>
                <a:gd name="connsiteX73" fmla="*/ 2324573 w 5093173"/>
                <a:gd name="connsiteY73" fmla="*/ 1428750 h 3822700"/>
                <a:gd name="connsiteX74" fmla="*/ 2521423 w 5093173"/>
                <a:gd name="connsiteY74" fmla="*/ 1422400 h 3822700"/>
                <a:gd name="connsiteX75" fmla="*/ 2546823 w 5093173"/>
                <a:gd name="connsiteY75" fmla="*/ 1416050 h 3822700"/>
                <a:gd name="connsiteX76" fmla="*/ 2591273 w 5093173"/>
                <a:gd name="connsiteY76" fmla="*/ 1397000 h 3822700"/>
                <a:gd name="connsiteX77" fmla="*/ 2673823 w 5093173"/>
                <a:gd name="connsiteY77" fmla="*/ 1352550 h 3822700"/>
                <a:gd name="connsiteX78" fmla="*/ 2692873 w 5093173"/>
                <a:gd name="connsiteY78" fmla="*/ 1346200 h 3822700"/>
                <a:gd name="connsiteX79" fmla="*/ 2750023 w 5093173"/>
                <a:gd name="connsiteY79" fmla="*/ 1327150 h 3822700"/>
                <a:gd name="connsiteX80" fmla="*/ 2889723 w 5093173"/>
                <a:gd name="connsiteY80" fmla="*/ 1308100 h 3822700"/>
                <a:gd name="connsiteX81" fmla="*/ 2927823 w 5093173"/>
                <a:gd name="connsiteY81" fmla="*/ 1295400 h 3822700"/>
                <a:gd name="connsiteX82" fmla="*/ 2953223 w 5093173"/>
                <a:gd name="connsiteY82" fmla="*/ 1289050 h 3822700"/>
                <a:gd name="connsiteX83" fmla="*/ 3004023 w 5093173"/>
                <a:gd name="connsiteY83" fmla="*/ 1263650 h 3822700"/>
                <a:gd name="connsiteX84" fmla="*/ 3099273 w 5093173"/>
                <a:gd name="connsiteY84" fmla="*/ 1231900 h 3822700"/>
                <a:gd name="connsiteX85" fmla="*/ 3162773 w 5093173"/>
                <a:gd name="connsiteY85" fmla="*/ 1200150 h 3822700"/>
                <a:gd name="connsiteX86" fmla="*/ 3181823 w 5093173"/>
                <a:gd name="connsiteY86" fmla="*/ 1187450 h 3822700"/>
                <a:gd name="connsiteX87" fmla="*/ 3207223 w 5093173"/>
                <a:gd name="connsiteY87" fmla="*/ 1181100 h 3822700"/>
                <a:gd name="connsiteX88" fmla="*/ 3258023 w 5093173"/>
                <a:gd name="connsiteY88" fmla="*/ 1155700 h 3822700"/>
                <a:gd name="connsiteX89" fmla="*/ 3289773 w 5093173"/>
                <a:gd name="connsiteY89" fmla="*/ 1143000 h 3822700"/>
                <a:gd name="connsiteX90" fmla="*/ 3327873 w 5093173"/>
                <a:gd name="connsiteY90" fmla="*/ 1130300 h 3822700"/>
                <a:gd name="connsiteX91" fmla="*/ 3372323 w 5093173"/>
                <a:gd name="connsiteY91" fmla="*/ 1111250 h 3822700"/>
                <a:gd name="connsiteX92" fmla="*/ 3410423 w 5093173"/>
                <a:gd name="connsiteY92" fmla="*/ 1092200 h 3822700"/>
                <a:gd name="connsiteX93" fmla="*/ 3442173 w 5093173"/>
                <a:gd name="connsiteY93" fmla="*/ 1079500 h 3822700"/>
                <a:gd name="connsiteX94" fmla="*/ 3473923 w 5093173"/>
                <a:gd name="connsiteY94" fmla="*/ 1060450 h 3822700"/>
                <a:gd name="connsiteX95" fmla="*/ 3518373 w 5093173"/>
                <a:gd name="connsiteY95" fmla="*/ 1047750 h 3822700"/>
                <a:gd name="connsiteX96" fmla="*/ 3581873 w 5093173"/>
                <a:gd name="connsiteY96" fmla="*/ 1022350 h 3822700"/>
                <a:gd name="connsiteX97" fmla="*/ 3632673 w 5093173"/>
                <a:gd name="connsiteY97" fmla="*/ 996950 h 3822700"/>
                <a:gd name="connsiteX98" fmla="*/ 3658073 w 5093173"/>
                <a:gd name="connsiteY98" fmla="*/ 971550 h 3822700"/>
                <a:gd name="connsiteX99" fmla="*/ 3696173 w 5093173"/>
                <a:gd name="connsiteY99" fmla="*/ 952500 h 3822700"/>
                <a:gd name="connsiteX100" fmla="*/ 3727923 w 5093173"/>
                <a:gd name="connsiteY100" fmla="*/ 920750 h 3822700"/>
                <a:gd name="connsiteX101" fmla="*/ 3797773 w 5093173"/>
                <a:gd name="connsiteY101" fmla="*/ 869950 h 3822700"/>
                <a:gd name="connsiteX102" fmla="*/ 3842223 w 5093173"/>
                <a:gd name="connsiteY102" fmla="*/ 819150 h 3822700"/>
                <a:gd name="connsiteX103" fmla="*/ 3867623 w 5093173"/>
                <a:gd name="connsiteY103" fmla="*/ 787400 h 3822700"/>
                <a:gd name="connsiteX104" fmla="*/ 3931123 w 5093173"/>
                <a:gd name="connsiteY104" fmla="*/ 723900 h 3822700"/>
                <a:gd name="connsiteX105" fmla="*/ 3962873 w 5093173"/>
                <a:gd name="connsiteY105" fmla="*/ 673100 h 3822700"/>
                <a:gd name="connsiteX106" fmla="*/ 4007323 w 5093173"/>
                <a:gd name="connsiteY106" fmla="*/ 622300 h 3822700"/>
                <a:gd name="connsiteX107" fmla="*/ 4026373 w 5093173"/>
                <a:gd name="connsiteY107" fmla="*/ 590550 h 3822700"/>
                <a:gd name="connsiteX108" fmla="*/ 4058123 w 5093173"/>
                <a:gd name="connsiteY108" fmla="*/ 558800 h 3822700"/>
                <a:gd name="connsiteX109" fmla="*/ 4083523 w 5093173"/>
                <a:gd name="connsiteY109" fmla="*/ 527050 h 3822700"/>
                <a:gd name="connsiteX110" fmla="*/ 4108923 w 5093173"/>
                <a:gd name="connsiteY110" fmla="*/ 501650 h 3822700"/>
                <a:gd name="connsiteX111" fmla="*/ 4185123 w 5093173"/>
                <a:gd name="connsiteY111" fmla="*/ 400050 h 3822700"/>
                <a:gd name="connsiteX112" fmla="*/ 4235923 w 5093173"/>
                <a:gd name="connsiteY112" fmla="*/ 330200 h 3822700"/>
                <a:gd name="connsiteX113" fmla="*/ 4248623 w 5093173"/>
                <a:gd name="connsiteY113" fmla="*/ 304800 h 3822700"/>
                <a:gd name="connsiteX114" fmla="*/ 4280373 w 5093173"/>
                <a:gd name="connsiteY114" fmla="*/ 254000 h 3822700"/>
                <a:gd name="connsiteX115" fmla="*/ 4286723 w 5093173"/>
                <a:gd name="connsiteY115" fmla="*/ 234950 h 3822700"/>
                <a:gd name="connsiteX116" fmla="*/ 4299423 w 5093173"/>
                <a:gd name="connsiteY116" fmla="*/ 209550 h 3822700"/>
                <a:gd name="connsiteX117" fmla="*/ 4362923 w 5093173"/>
                <a:gd name="connsiteY117" fmla="*/ 76200 h 3822700"/>
                <a:gd name="connsiteX118" fmla="*/ 4381973 w 5093173"/>
                <a:gd name="connsiteY118" fmla="*/ 44450 h 3822700"/>
                <a:gd name="connsiteX119" fmla="*/ 4394673 w 5093173"/>
                <a:gd name="connsiteY119" fmla="*/ 25400 h 3822700"/>
                <a:gd name="connsiteX120" fmla="*/ 4420073 w 5093173"/>
                <a:gd name="connsiteY120" fmla="*/ 12700 h 3822700"/>
                <a:gd name="connsiteX121" fmla="*/ 4578823 w 5093173"/>
                <a:gd name="connsiteY121" fmla="*/ 0 h 3822700"/>
                <a:gd name="connsiteX122" fmla="*/ 4686773 w 5093173"/>
                <a:gd name="connsiteY122" fmla="*/ 6350 h 3822700"/>
                <a:gd name="connsiteX123" fmla="*/ 4750273 w 5093173"/>
                <a:gd name="connsiteY123" fmla="*/ 44450 h 3822700"/>
                <a:gd name="connsiteX124" fmla="*/ 4775673 w 5093173"/>
                <a:gd name="connsiteY124" fmla="*/ 69850 h 3822700"/>
                <a:gd name="connsiteX125" fmla="*/ 4832823 w 5093173"/>
                <a:gd name="connsiteY125" fmla="*/ 114300 h 3822700"/>
                <a:gd name="connsiteX126" fmla="*/ 4858223 w 5093173"/>
                <a:gd name="connsiteY126" fmla="*/ 127000 h 3822700"/>
                <a:gd name="connsiteX127" fmla="*/ 4902673 w 5093173"/>
                <a:gd name="connsiteY127" fmla="*/ 171450 h 3822700"/>
                <a:gd name="connsiteX128" fmla="*/ 4928073 w 5093173"/>
                <a:gd name="connsiteY128" fmla="*/ 190500 h 3822700"/>
                <a:gd name="connsiteX129" fmla="*/ 4978873 w 5093173"/>
                <a:gd name="connsiteY129" fmla="*/ 254000 h 3822700"/>
                <a:gd name="connsiteX130" fmla="*/ 5048723 w 5093173"/>
                <a:gd name="connsiteY130" fmla="*/ 317500 h 3822700"/>
                <a:gd name="connsiteX131" fmla="*/ 5067773 w 5093173"/>
                <a:gd name="connsiteY131" fmla="*/ 342900 h 3822700"/>
                <a:gd name="connsiteX132" fmla="*/ 5086823 w 5093173"/>
                <a:gd name="connsiteY132" fmla="*/ 406400 h 3822700"/>
                <a:gd name="connsiteX133" fmla="*/ 5093173 w 5093173"/>
                <a:gd name="connsiteY133" fmla="*/ 444500 h 3822700"/>
                <a:gd name="connsiteX134" fmla="*/ 5080473 w 5093173"/>
                <a:gd name="connsiteY134" fmla="*/ 647700 h 3822700"/>
                <a:gd name="connsiteX135" fmla="*/ 5029673 w 5093173"/>
                <a:gd name="connsiteY135" fmla="*/ 768350 h 3822700"/>
                <a:gd name="connsiteX136" fmla="*/ 4997923 w 5093173"/>
                <a:gd name="connsiteY136" fmla="*/ 844550 h 3822700"/>
                <a:gd name="connsiteX137" fmla="*/ 4953473 w 5093173"/>
                <a:gd name="connsiteY137" fmla="*/ 971550 h 3822700"/>
                <a:gd name="connsiteX138" fmla="*/ 4934423 w 5093173"/>
                <a:gd name="connsiteY138" fmla="*/ 1003300 h 3822700"/>
                <a:gd name="connsiteX139" fmla="*/ 4921723 w 5093173"/>
                <a:gd name="connsiteY139" fmla="*/ 1041400 h 3822700"/>
                <a:gd name="connsiteX140" fmla="*/ 4909023 w 5093173"/>
                <a:gd name="connsiteY140" fmla="*/ 1073150 h 3822700"/>
                <a:gd name="connsiteX141" fmla="*/ 4889973 w 5093173"/>
                <a:gd name="connsiteY141" fmla="*/ 1162050 h 3822700"/>
                <a:gd name="connsiteX142" fmla="*/ 4877273 w 5093173"/>
                <a:gd name="connsiteY142" fmla="*/ 1200150 h 3822700"/>
                <a:gd name="connsiteX143" fmla="*/ 4870923 w 5093173"/>
                <a:gd name="connsiteY143" fmla="*/ 1231900 h 3822700"/>
                <a:gd name="connsiteX144" fmla="*/ 4845523 w 5093173"/>
                <a:gd name="connsiteY144" fmla="*/ 1314450 h 3822700"/>
                <a:gd name="connsiteX145" fmla="*/ 4820123 w 5093173"/>
                <a:gd name="connsiteY145" fmla="*/ 1397000 h 3822700"/>
                <a:gd name="connsiteX146" fmla="*/ 4807423 w 5093173"/>
                <a:gd name="connsiteY146" fmla="*/ 1422400 h 3822700"/>
                <a:gd name="connsiteX147" fmla="*/ 4794723 w 5093173"/>
                <a:gd name="connsiteY147" fmla="*/ 1466850 h 3822700"/>
                <a:gd name="connsiteX148" fmla="*/ 4769323 w 5093173"/>
                <a:gd name="connsiteY148" fmla="*/ 1517650 h 3822700"/>
                <a:gd name="connsiteX149" fmla="*/ 4737573 w 5093173"/>
                <a:gd name="connsiteY149" fmla="*/ 1600200 h 3822700"/>
                <a:gd name="connsiteX150" fmla="*/ 4731223 w 5093173"/>
                <a:gd name="connsiteY150" fmla="*/ 1619250 h 3822700"/>
                <a:gd name="connsiteX151" fmla="*/ 4712173 w 5093173"/>
                <a:gd name="connsiteY151" fmla="*/ 1644650 h 3822700"/>
                <a:gd name="connsiteX152" fmla="*/ 4686773 w 5093173"/>
                <a:gd name="connsiteY152" fmla="*/ 1663700 h 3822700"/>
                <a:gd name="connsiteX153" fmla="*/ 4680423 w 5093173"/>
                <a:gd name="connsiteY153" fmla="*/ 1682750 h 3822700"/>
                <a:gd name="connsiteX154" fmla="*/ 4629623 w 5093173"/>
                <a:gd name="connsiteY154" fmla="*/ 1727200 h 3822700"/>
                <a:gd name="connsiteX155" fmla="*/ 4610573 w 5093173"/>
                <a:gd name="connsiteY155" fmla="*/ 1746250 h 3822700"/>
                <a:gd name="connsiteX156" fmla="*/ 4578823 w 5093173"/>
                <a:gd name="connsiteY156" fmla="*/ 1752600 h 3822700"/>
                <a:gd name="connsiteX157" fmla="*/ 4528023 w 5093173"/>
                <a:gd name="connsiteY157" fmla="*/ 1733550 h 3822700"/>
                <a:gd name="connsiteX158" fmla="*/ 4515323 w 5093173"/>
                <a:gd name="connsiteY158" fmla="*/ 1714500 h 3822700"/>
                <a:gd name="connsiteX159" fmla="*/ 4489923 w 5093173"/>
                <a:gd name="connsiteY159" fmla="*/ 1689100 h 3822700"/>
                <a:gd name="connsiteX160" fmla="*/ 4470873 w 5093173"/>
                <a:gd name="connsiteY160" fmla="*/ 1657350 h 3822700"/>
                <a:gd name="connsiteX161" fmla="*/ 4445473 w 5093173"/>
                <a:gd name="connsiteY161" fmla="*/ 1625600 h 3822700"/>
                <a:gd name="connsiteX162" fmla="*/ 4426423 w 5093173"/>
                <a:gd name="connsiteY162" fmla="*/ 1574800 h 3822700"/>
                <a:gd name="connsiteX163" fmla="*/ 4413723 w 5093173"/>
                <a:gd name="connsiteY163" fmla="*/ 1543050 h 3822700"/>
                <a:gd name="connsiteX164" fmla="*/ 4388323 w 5093173"/>
                <a:gd name="connsiteY164" fmla="*/ 1517650 h 3822700"/>
                <a:gd name="connsiteX165" fmla="*/ 4362923 w 5093173"/>
                <a:gd name="connsiteY165" fmla="*/ 1498600 h 3822700"/>
                <a:gd name="connsiteX166" fmla="*/ 4299423 w 5093173"/>
                <a:gd name="connsiteY166" fmla="*/ 1473200 h 3822700"/>
                <a:gd name="connsiteX167" fmla="*/ 4261323 w 5093173"/>
                <a:gd name="connsiteY167" fmla="*/ 1466850 h 3822700"/>
                <a:gd name="connsiteX168" fmla="*/ 3943823 w 5093173"/>
                <a:gd name="connsiteY168" fmla="*/ 1473200 h 3822700"/>
                <a:gd name="connsiteX169" fmla="*/ 3873973 w 5093173"/>
                <a:gd name="connsiteY169" fmla="*/ 1498600 h 3822700"/>
                <a:gd name="connsiteX170" fmla="*/ 3848573 w 5093173"/>
                <a:gd name="connsiteY170" fmla="*/ 1517650 h 3822700"/>
                <a:gd name="connsiteX171" fmla="*/ 3823173 w 5093173"/>
                <a:gd name="connsiteY171" fmla="*/ 1524000 h 3822700"/>
                <a:gd name="connsiteX172" fmla="*/ 3791423 w 5093173"/>
                <a:gd name="connsiteY172" fmla="*/ 1549400 h 3822700"/>
                <a:gd name="connsiteX173" fmla="*/ 3766023 w 5093173"/>
                <a:gd name="connsiteY173" fmla="*/ 1574800 h 3822700"/>
                <a:gd name="connsiteX174" fmla="*/ 3702523 w 5093173"/>
                <a:gd name="connsiteY174" fmla="*/ 1600200 h 3822700"/>
                <a:gd name="connsiteX175" fmla="*/ 3658073 w 5093173"/>
                <a:gd name="connsiteY175" fmla="*/ 1625600 h 3822700"/>
                <a:gd name="connsiteX176" fmla="*/ 3613623 w 5093173"/>
                <a:gd name="connsiteY176" fmla="*/ 1644650 h 3822700"/>
                <a:gd name="connsiteX177" fmla="*/ 3569173 w 5093173"/>
                <a:gd name="connsiteY177" fmla="*/ 1676400 h 3822700"/>
                <a:gd name="connsiteX178" fmla="*/ 3512023 w 5093173"/>
                <a:gd name="connsiteY178" fmla="*/ 1708150 h 3822700"/>
                <a:gd name="connsiteX179" fmla="*/ 3492973 w 5093173"/>
                <a:gd name="connsiteY179" fmla="*/ 1727200 h 3822700"/>
                <a:gd name="connsiteX180" fmla="*/ 3435823 w 5093173"/>
                <a:gd name="connsiteY180" fmla="*/ 1752600 h 3822700"/>
                <a:gd name="connsiteX181" fmla="*/ 3416773 w 5093173"/>
                <a:gd name="connsiteY181" fmla="*/ 1765300 h 3822700"/>
                <a:gd name="connsiteX182" fmla="*/ 3340573 w 5093173"/>
                <a:gd name="connsiteY182" fmla="*/ 1828800 h 3822700"/>
                <a:gd name="connsiteX183" fmla="*/ 3251673 w 5093173"/>
                <a:gd name="connsiteY183" fmla="*/ 1866900 h 3822700"/>
                <a:gd name="connsiteX184" fmla="*/ 3162773 w 5093173"/>
                <a:gd name="connsiteY184" fmla="*/ 1911350 h 3822700"/>
                <a:gd name="connsiteX185" fmla="*/ 3124673 w 5093173"/>
                <a:gd name="connsiteY185" fmla="*/ 1936750 h 3822700"/>
                <a:gd name="connsiteX186" fmla="*/ 3080223 w 5093173"/>
                <a:gd name="connsiteY186" fmla="*/ 1949450 h 3822700"/>
                <a:gd name="connsiteX187" fmla="*/ 3010373 w 5093173"/>
                <a:gd name="connsiteY187" fmla="*/ 2000250 h 3822700"/>
                <a:gd name="connsiteX188" fmla="*/ 2965923 w 5093173"/>
                <a:gd name="connsiteY188" fmla="*/ 2044700 h 3822700"/>
                <a:gd name="connsiteX189" fmla="*/ 2934173 w 5093173"/>
                <a:gd name="connsiteY189" fmla="*/ 2063750 h 3822700"/>
                <a:gd name="connsiteX190" fmla="*/ 2908773 w 5093173"/>
                <a:gd name="connsiteY190" fmla="*/ 2089150 h 3822700"/>
                <a:gd name="connsiteX191" fmla="*/ 2877023 w 5093173"/>
                <a:gd name="connsiteY191" fmla="*/ 2114550 h 3822700"/>
                <a:gd name="connsiteX192" fmla="*/ 2851623 w 5093173"/>
                <a:gd name="connsiteY192" fmla="*/ 2152650 h 3822700"/>
                <a:gd name="connsiteX193" fmla="*/ 2819873 w 5093173"/>
                <a:gd name="connsiteY193" fmla="*/ 2178050 h 3822700"/>
                <a:gd name="connsiteX194" fmla="*/ 2800823 w 5093173"/>
                <a:gd name="connsiteY194" fmla="*/ 2203450 h 3822700"/>
                <a:gd name="connsiteX195" fmla="*/ 2750023 w 5093173"/>
                <a:gd name="connsiteY195" fmla="*/ 2254250 h 3822700"/>
                <a:gd name="connsiteX196" fmla="*/ 2724623 w 5093173"/>
                <a:gd name="connsiteY196" fmla="*/ 2305050 h 3822700"/>
                <a:gd name="connsiteX197" fmla="*/ 2711923 w 5093173"/>
                <a:gd name="connsiteY197" fmla="*/ 2330450 h 3822700"/>
                <a:gd name="connsiteX198" fmla="*/ 2692873 w 5093173"/>
                <a:gd name="connsiteY198" fmla="*/ 2355850 h 3822700"/>
                <a:gd name="connsiteX199" fmla="*/ 2648423 w 5093173"/>
                <a:gd name="connsiteY199" fmla="*/ 2432050 h 3822700"/>
                <a:gd name="connsiteX200" fmla="*/ 2635723 w 5093173"/>
                <a:gd name="connsiteY200" fmla="*/ 2451100 h 3822700"/>
                <a:gd name="connsiteX201" fmla="*/ 2610323 w 5093173"/>
                <a:gd name="connsiteY201" fmla="*/ 2470150 h 3822700"/>
                <a:gd name="connsiteX202" fmla="*/ 2559523 w 5093173"/>
                <a:gd name="connsiteY202" fmla="*/ 2520950 h 3822700"/>
                <a:gd name="connsiteX203" fmla="*/ 2527773 w 5093173"/>
                <a:gd name="connsiteY203" fmla="*/ 2559050 h 3822700"/>
                <a:gd name="connsiteX204" fmla="*/ 2483323 w 5093173"/>
                <a:gd name="connsiteY204" fmla="*/ 2584450 h 3822700"/>
                <a:gd name="connsiteX205" fmla="*/ 2457923 w 5093173"/>
                <a:gd name="connsiteY205" fmla="*/ 2603500 h 3822700"/>
                <a:gd name="connsiteX206" fmla="*/ 2445223 w 5093173"/>
                <a:gd name="connsiteY206" fmla="*/ 2622550 h 3822700"/>
                <a:gd name="connsiteX207" fmla="*/ 2426173 w 5093173"/>
                <a:gd name="connsiteY207" fmla="*/ 2628900 h 3822700"/>
                <a:gd name="connsiteX208" fmla="*/ 2407123 w 5093173"/>
                <a:gd name="connsiteY208" fmla="*/ 2647950 h 3822700"/>
                <a:gd name="connsiteX209" fmla="*/ 2349973 w 5093173"/>
                <a:gd name="connsiteY209" fmla="*/ 2679700 h 3822700"/>
                <a:gd name="connsiteX210" fmla="*/ 2318223 w 5093173"/>
                <a:gd name="connsiteY210" fmla="*/ 2698750 h 3822700"/>
                <a:gd name="connsiteX211" fmla="*/ 2261073 w 5093173"/>
                <a:gd name="connsiteY211" fmla="*/ 2724150 h 3822700"/>
                <a:gd name="connsiteX212" fmla="*/ 2216623 w 5093173"/>
                <a:gd name="connsiteY212" fmla="*/ 2749550 h 3822700"/>
                <a:gd name="connsiteX213" fmla="*/ 2159473 w 5093173"/>
                <a:gd name="connsiteY213" fmla="*/ 2768600 h 3822700"/>
                <a:gd name="connsiteX214" fmla="*/ 2140423 w 5093173"/>
                <a:gd name="connsiteY214" fmla="*/ 2774950 h 3822700"/>
                <a:gd name="connsiteX215" fmla="*/ 2108673 w 5093173"/>
                <a:gd name="connsiteY215" fmla="*/ 2781300 h 3822700"/>
                <a:gd name="connsiteX216" fmla="*/ 2026123 w 5093173"/>
                <a:gd name="connsiteY216" fmla="*/ 2806700 h 3822700"/>
                <a:gd name="connsiteX217" fmla="*/ 1962623 w 5093173"/>
                <a:gd name="connsiteY217" fmla="*/ 2819400 h 3822700"/>
                <a:gd name="connsiteX218" fmla="*/ 1905473 w 5093173"/>
                <a:gd name="connsiteY218" fmla="*/ 2838450 h 3822700"/>
                <a:gd name="connsiteX219" fmla="*/ 1822923 w 5093173"/>
                <a:gd name="connsiteY219" fmla="*/ 2863850 h 3822700"/>
                <a:gd name="connsiteX220" fmla="*/ 1791173 w 5093173"/>
                <a:gd name="connsiteY220" fmla="*/ 2882900 h 3822700"/>
                <a:gd name="connsiteX221" fmla="*/ 1753073 w 5093173"/>
                <a:gd name="connsiteY221" fmla="*/ 2901950 h 3822700"/>
                <a:gd name="connsiteX222" fmla="*/ 1727673 w 5093173"/>
                <a:gd name="connsiteY222" fmla="*/ 2921000 h 3822700"/>
                <a:gd name="connsiteX223" fmla="*/ 1695923 w 5093173"/>
                <a:gd name="connsiteY223" fmla="*/ 2933700 h 3822700"/>
                <a:gd name="connsiteX224" fmla="*/ 1619723 w 5093173"/>
                <a:gd name="connsiteY224" fmla="*/ 2997200 h 3822700"/>
                <a:gd name="connsiteX225" fmla="*/ 1568923 w 5093173"/>
                <a:gd name="connsiteY225" fmla="*/ 3035300 h 3822700"/>
                <a:gd name="connsiteX226" fmla="*/ 1543523 w 5093173"/>
                <a:gd name="connsiteY226" fmla="*/ 3067050 h 3822700"/>
                <a:gd name="connsiteX227" fmla="*/ 1486373 w 5093173"/>
                <a:gd name="connsiteY227" fmla="*/ 3117850 h 3822700"/>
                <a:gd name="connsiteX228" fmla="*/ 1460973 w 5093173"/>
                <a:gd name="connsiteY228" fmla="*/ 3155950 h 3822700"/>
                <a:gd name="connsiteX229" fmla="*/ 1416523 w 5093173"/>
                <a:gd name="connsiteY229" fmla="*/ 3206750 h 3822700"/>
                <a:gd name="connsiteX230" fmla="*/ 1333973 w 5093173"/>
                <a:gd name="connsiteY230" fmla="*/ 3333750 h 3822700"/>
                <a:gd name="connsiteX231" fmla="*/ 1321273 w 5093173"/>
                <a:gd name="connsiteY231" fmla="*/ 3359150 h 3822700"/>
                <a:gd name="connsiteX232" fmla="*/ 1276823 w 5093173"/>
                <a:gd name="connsiteY232" fmla="*/ 3486150 h 3822700"/>
                <a:gd name="connsiteX233" fmla="*/ 1226023 w 5093173"/>
                <a:gd name="connsiteY233" fmla="*/ 3562350 h 3822700"/>
                <a:gd name="connsiteX234" fmla="*/ 1194273 w 5093173"/>
                <a:gd name="connsiteY234" fmla="*/ 3632200 h 3822700"/>
                <a:gd name="connsiteX235" fmla="*/ 1175223 w 5093173"/>
                <a:gd name="connsiteY235" fmla="*/ 3663950 h 3822700"/>
                <a:gd name="connsiteX236" fmla="*/ 1162523 w 5093173"/>
                <a:gd name="connsiteY236" fmla="*/ 3695700 h 3822700"/>
                <a:gd name="connsiteX237" fmla="*/ 1105373 w 5093173"/>
                <a:gd name="connsiteY237" fmla="*/ 3765550 h 3822700"/>
                <a:gd name="connsiteX238" fmla="*/ 1092673 w 5093173"/>
                <a:gd name="connsiteY238" fmla="*/ 3784600 h 3822700"/>
                <a:gd name="connsiteX239" fmla="*/ 1073623 w 5093173"/>
                <a:gd name="connsiteY239" fmla="*/ 3790950 h 3822700"/>
                <a:gd name="connsiteX240" fmla="*/ 997423 w 5093173"/>
                <a:gd name="connsiteY240" fmla="*/ 3816350 h 3822700"/>
                <a:gd name="connsiteX241" fmla="*/ 972023 w 5093173"/>
                <a:gd name="connsiteY241" fmla="*/ 3822700 h 3822700"/>
                <a:gd name="connsiteX242" fmla="*/ 794223 w 5093173"/>
                <a:gd name="connsiteY242" fmla="*/ 3816350 h 3822700"/>
                <a:gd name="connsiteX243" fmla="*/ 743423 w 5093173"/>
                <a:gd name="connsiteY243" fmla="*/ 3803650 h 3822700"/>
                <a:gd name="connsiteX244" fmla="*/ 705323 w 5093173"/>
                <a:gd name="connsiteY244" fmla="*/ 3778250 h 382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5093173" h="3822700">
                  <a:moveTo>
                    <a:pt x="705323" y="3778250"/>
                  </a:moveTo>
                  <a:cubicBezTo>
                    <a:pt x="693681" y="3771900"/>
                    <a:pt x="684491" y="3768825"/>
                    <a:pt x="673573" y="3765550"/>
                  </a:cubicBezTo>
                  <a:cubicBezTo>
                    <a:pt x="663235" y="3762449"/>
                    <a:pt x="652161" y="3762301"/>
                    <a:pt x="641823" y="3759200"/>
                  </a:cubicBezTo>
                  <a:cubicBezTo>
                    <a:pt x="630905" y="3755925"/>
                    <a:pt x="620746" y="3750502"/>
                    <a:pt x="610073" y="3746500"/>
                  </a:cubicBezTo>
                  <a:cubicBezTo>
                    <a:pt x="603806" y="3744150"/>
                    <a:pt x="597010" y="3743143"/>
                    <a:pt x="591023" y="3740150"/>
                  </a:cubicBezTo>
                  <a:cubicBezTo>
                    <a:pt x="579984" y="3734630"/>
                    <a:pt x="570551" y="3726113"/>
                    <a:pt x="559273" y="3721100"/>
                  </a:cubicBezTo>
                  <a:cubicBezTo>
                    <a:pt x="551298" y="3717556"/>
                    <a:pt x="542045" y="3717814"/>
                    <a:pt x="533873" y="3714750"/>
                  </a:cubicBezTo>
                  <a:cubicBezTo>
                    <a:pt x="478312" y="3693915"/>
                    <a:pt x="540793" y="3700605"/>
                    <a:pt x="444973" y="3676650"/>
                  </a:cubicBezTo>
                  <a:cubicBezTo>
                    <a:pt x="365568" y="3656799"/>
                    <a:pt x="464292" y="3682170"/>
                    <a:pt x="400523" y="3663950"/>
                  </a:cubicBezTo>
                  <a:cubicBezTo>
                    <a:pt x="392132" y="3661552"/>
                    <a:pt x="383179" y="3660957"/>
                    <a:pt x="375123" y="3657600"/>
                  </a:cubicBezTo>
                  <a:cubicBezTo>
                    <a:pt x="357647" y="3650318"/>
                    <a:pt x="342690" y="3636792"/>
                    <a:pt x="324323" y="3632200"/>
                  </a:cubicBezTo>
                  <a:cubicBezTo>
                    <a:pt x="315856" y="3630083"/>
                    <a:pt x="307095" y="3628914"/>
                    <a:pt x="298923" y="3625850"/>
                  </a:cubicBezTo>
                  <a:cubicBezTo>
                    <a:pt x="259583" y="3611097"/>
                    <a:pt x="285423" y="3613500"/>
                    <a:pt x="241773" y="3594100"/>
                  </a:cubicBezTo>
                  <a:cubicBezTo>
                    <a:pt x="233798" y="3590556"/>
                    <a:pt x="224764" y="3590148"/>
                    <a:pt x="216373" y="3587750"/>
                  </a:cubicBezTo>
                  <a:cubicBezTo>
                    <a:pt x="209937" y="3585911"/>
                    <a:pt x="203570" y="3583803"/>
                    <a:pt x="197323" y="3581400"/>
                  </a:cubicBezTo>
                  <a:cubicBezTo>
                    <a:pt x="176045" y="3573216"/>
                    <a:pt x="153371" y="3567729"/>
                    <a:pt x="133823" y="3556000"/>
                  </a:cubicBezTo>
                  <a:cubicBezTo>
                    <a:pt x="95529" y="3533023"/>
                    <a:pt x="112342" y="3543796"/>
                    <a:pt x="83023" y="3524250"/>
                  </a:cubicBezTo>
                  <a:cubicBezTo>
                    <a:pt x="56412" y="3484333"/>
                    <a:pt x="84478" y="3528139"/>
                    <a:pt x="57623" y="3479800"/>
                  </a:cubicBezTo>
                  <a:cubicBezTo>
                    <a:pt x="41159" y="3450165"/>
                    <a:pt x="35352" y="3448529"/>
                    <a:pt x="25873" y="3416300"/>
                  </a:cubicBezTo>
                  <a:cubicBezTo>
                    <a:pt x="18485" y="3391182"/>
                    <a:pt x="6823" y="3340100"/>
                    <a:pt x="6823" y="3340100"/>
                  </a:cubicBezTo>
                  <a:cubicBezTo>
                    <a:pt x="-1612" y="3255748"/>
                    <a:pt x="-2914" y="3277234"/>
                    <a:pt x="6823" y="3175000"/>
                  </a:cubicBezTo>
                  <a:cubicBezTo>
                    <a:pt x="7846" y="3164256"/>
                    <a:pt x="9760" y="3153489"/>
                    <a:pt x="13173" y="3143250"/>
                  </a:cubicBezTo>
                  <a:cubicBezTo>
                    <a:pt x="16166" y="3134270"/>
                    <a:pt x="21640" y="3126317"/>
                    <a:pt x="25873" y="3117850"/>
                  </a:cubicBezTo>
                  <a:cubicBezTo>
                    <a:pt x="30106" y="3090333"/>
                    <a:pt x="32534" y="3062477"/>
                    <a:pt x="38573" y="3035300"/>
                  </a:cubicBezTo>
                  <a:cubicBezTo>
                    <a:pt x="41046" y="3024173"/>
                    <a:pt x="47668" y="3014364"/>
                    <a:pt x="51273" y="3003550"/>
                  </a:cubicBezTo>
                  <a:cubicBezTo>
                    <a:pt x="56146" y="2988931"/>
                    <a:pt x="59918" y="2973967"/>
                    <a:pt x="63973" y="2959100"/>
                  </a:cubicBezTo>
                  <a:cubicBezTo>
                    <a:pt x="66269" y="2950680"/>
                    <a:pt x="68762" y="2942286"/>
                    <a:pt x="70323" y="2933700"/>
                  </a:cubicBezTo>
                  <a:cubicBezTo>
                    <a:pt x="73000" y="2918974"/>
                    <a:pt x="72817" y="2903712"/>
                    <a:pt x="76673" y="2889250"/>
                  </a:cubicBezTo>
                  <a:cubicBezTo>
                    <a:pt x="81333" y="2871776"/>
                    <a:pt x="90004" y="2855607"/>
                    <a:pt x="95723" y="2838450"/>
                  </a:cubicBezTo>
                  <a:cubicBezTo>
                    <a:pt x="100596" y="2823831"/>
                    <a:pt x="104368" y="2808867"/>
                    <a:pt x="108423" y="2794000"/>
                  </a:cubicBezTo>
                  <a:cubicBezTo>
                    <a:pt x="114118" y="2773120"/>
                    <a:pt x="115999" y="2756356"/>
                    <a:pt x="127473" y="2736850"/>
                  </a:cubicBezTo>
                  <a:cubicBezTo>
                    <a:pt x="142951" y="2710538"/>
                    <a:pt x="156687" y="2682236"/>
                    <a:pt x="178273" y="2660650"/>
                  </a:cubicBezTo>
                  <a:cubicBezTo>
                    <a:pt x="195622" y="2643301"/>
                    <a:pt x="222392" y="2618869"/>
                    <a:pt x="235423" y="2597150"/>
                  </a:cubicBezTo>
                  <a:cubicBezTo>
                    <a:pt x="241288" y="2587376"/>
                    <a:pt x="241586" y="2574738"/>
                    <a:pt x="248123" y="2565400"/>
                  </a:cubicBezTo>
                  <a:cubicBezTo>
                    <a:pt x="256706" y="2553138"/>
                    <a:pt x="271070" y="2545754"/>
                    <a:pt x="279873" y="2533650"/>
                  </a:cubicBezTo>
                  <a:cubicBezTo>
                    <a:pt x="288224" y="2522167"/>
                    <a:pt x="291769" y="2507815"/>
                    <a:pt x="298923" y="2495550"/>
                  </a:cubicBezTo>
                  <a:cubicBezTo>
                    <a:pt x="306614" y="2482366"/>
                    <a:pt x="316470" y="2470538"/>
                    <a:pt x="324323" y="2457450"/>
                  </a:cubicBezTo>
                  <a:cubicBezTo>
                    <a:pt x="329193" y="2449333"/>
                    <a:pt x="332327" y="2440269"/>
                    <a:pt x="337023" y="2432050"/>
                  </a:cubicBezTo>
                  <a:cubicBezTo>
                    <a:pt x="341830" y="2423637"/>
                    <a:pt x="364230" y="2392143"/>
                    <a:pt x="368773" y="2387600"/>
                  </a:cubicBezTo>
                  <a:cubicBezTo>
                    <a:pt x="378357" y="2378016"/>
                    <a:pt x="390939" y="2371784"/>
                    <a:pt x="400523" y="2362200"/>
                  </a:cubicBezTo>
                  <a:cubicBezTo>
                    <a:pt x="464023" y="2298700"/>
                    <a:pt x="398406" y="2347383"/>
                    <a:pt x="470373" y="2292350"/>
                  </a:cubicBezTo>
                  <a:cubicBezTo>
                    <a:pt x="493242" y="2274862"/>
                    <a:pt x="517191" y="2258824"/>
                    <a:pt x="540223" y="2241550"/>
                  </a:cubicBezTo>
                  <a:cubicBezTo>
                    <a:pt x="551066" y="2233418"/>
                    <a:pt x="560944" y="2224028"/>
                    <a:pt x="571973" y="2216150"/>
                  </a:cubicBezTo>
                  <a:cubicBezTo>
                    <a:pt x="586790" y="2205567"/>
                    <a:pt x="602106" y="2195649"/>
                    <a:pt x="616423" y="2184400"/>
                  </a:cubicBezTo>
                  <a:cubicBezTo>
                    <a:pt x="631768" y="2172343"/>
                    <a:pt x="646433" y="2159427"/>
                    <a:pt x="660873" y="2146300"/>
                  </a:cubicBezTo>
                  <a:cubicBezTo>
                    <a:pt x="700988" y="2109832"/>
                    <a:pt x="687002" y="2110045"/>
                    <a:pt x="749773" y="2070100"/>
                  </a:cubicBezTo>
                  <a:cubicBezTo>
                    <a:pt x="773056" y="2055283"/>
                    <a:pt x="797838" y="2042594"/>
                    <a:pt x="819623" y="2025650"/>
                  </a:cubicBezTo>
                  <a:cubicBezTo>
                    <a:pt x="887340" y="1972981"/>
                    <a:pt x="853878" y="1988832"/>
                    <a:pt x="914873" y="1968500"/>
                  </a:cubicBezTo>
                  <a:cubicBezTo>
                    <a:pt x="921223" y="1962150"/>
                    <a:pt x="926126" y="1953905"/>
                    <a:pt x="933923" y="1949450"/>
                  </a:cubicBezTo>
                  <a:cubicBezTo>
                    <a:pt x="941500" y="1945120"/>
                    <a:pt x="950932" y="1945498"/>
                    <a:pt x="959323" y="1943100"/>
                  </a:cubicBezTo>
                  <a:cubicBezTo>
                    <a:pt x="965759" y="1941261"/>
                    <a:pt x="972386" y="1939743"/>
                    <a:pt x="978373" y="1936750"/>
                  </a:cubicBezTo>
                  <a:cubicBezTo>
                    <a:pt x="1034000" y="1908936"/>
                    <a:pt x="984557" y="1921961"/>
                    <a:pt x="1048223" y="1911350"/>
                  </a:cubicBezTo>
                  <a:cubicBezTo>
                    <a:pt x="1079791" y="1898723"/>
                    <a:pt x="1154676" y="1869068"/>
                    <a:pt x="1168873" y="1860550"/>
                  </a:cubicBezTo>
                  <a:cubicBezTo>
                    <a:pt x="1199880" y="1841946"/>
                    <a:pt x="1226643" y="1823596"/>
                    <a:pt x="1264123" y="1816100"/>
                  </a:cubicBezTo>
                  <a:lnTo>
                    <a:pt x="1295873" y="1809750"/>
                  </a:lnTo>
                  <a:cubicBezTo>
                    <a:pt x="1314955" y="1805661"/>
                    <a:pt x="1333887" y="1800877"/>
                    <a:pt x="1353023" y="1797050"/>
                  </a:cubicBezTo>
                  <a:cubicBezTo>
                    <a:pt x="1376228" y="1792409"/>
                    <a:pt x="1399915" y="1790090"/>
                    <a:pt x="1422873" y="1784350"/>
                  </a:cubicBezTo>
                  <a:cubicBezTo>
                    <a:pt x="1442354" y="1779480"/>
                    <a:pt x="1460621" y="1770474"/>
                    <a:pt x="1480023" y="1765300"/>
                  </a:cubicBezTo>
                  <a:cubicBezTo>
                    <a:pt x="1492463" y="1761983"/>
                    <a:pt x="1505632" y="1762073"/>
                    <a:pt x="1518123" y="1758950"/>
                  </a:cubicBezTo>
                  <a:cubicBezTo>
                    <a:pt x="1531110" y="1755703"/>
                    <a:pt x="1543351" y="1749928"/>
                    <a:pt x="1556223" y="1746250"/>
                  </a:cubicBezTo>
                  <a:cubicBezTo>
                    <a:pt x="1573006" y="1741455"/>
                    <a:pt x="1590278" y="1738475"/>
                    <a:pt x="1607023" y="1733550"/>
                  </a:cubicBezTo>
                  <a:cubicBezTo>
                    <a:pt x="1626288" y="1727884"/>
                    <a:pt x="1645431" y="1721708"/>
                    <a:pt x="1664173" y="1714500"/>
                  </a:cubicBezTo>
                  <a:cubicBezTo>
                    <a:pt x="1700494" y="1700531"/>
                    <a:pt x="1734706" y="1680741"/>
                    <a:pt x="1772123" y="1670050"/>
                  </a:cubicBezTo>
                  <a:lnTo>
                    <a:pt x="1816573" y="1657350"/>
                  </a:lnTo>
                  <a:cubicBezTo>
                    <a:pt x="1892208" y="1600624"/>
                    <a:pt x="1796038" y="1667617"/>
                    <a:pt x="1867373" y="1631950"/>
                  </a:cubicBezTo>
                  <a:cubicBezTo>
                    <a:pt x="1942976" y="1594149"/>
                    <a:pt x="1873374" y="1614575"/>
                    <a:pt x="1930873" y="1600200"/>
                  </a:cubicBezTo>
                  <a:cubicBezTo>
                    <a:pt x="1952040" y="1587500"/>
                    <a:pt x="1972295" y="1573139"/>
                    <a:pt x="1994373" y="1562100"/>
                  </a:cubicBezTo>
                  <a:cubicBezTo>
                    <a:pt x="2002840" y="1557867"/>
                    <a:pt x="2011746" y="1554417"/>
                    <a:pt x="2019773" y="1549400"/>
                  </a:cubicBezTo>
                  <a:cubicBezTo>
                    <a:pt x="2028748" y="1543791"/>
                    <a:pt x="2036561" y="1536501"/>
                    <a:pt x="2045173" y="1530350"/>
                  </a:cubicBezTo>
                  <a:cubicBezTo>
                    <a:pt x="2051383" y="1525914"/>
                    <a:pt x="2058051" y="1522139"/>
                    <a:pt x="2064223" y="1517650"/>
                  </a:cubicBezTo>
                  <a:cubicBezTo>
                    <a:pt x="2081341" y="1505200"/>
                    <a:pt x="2097411" y="1491291"/>
                    <a:pt x="2115023" y="1479550"/>
                  </a:cubicBezTo>
                  <a:cubicBezTo>
                    <a:pt x="2121373" y="1475317"/>
                    <a:pt x="2128210" y="1471736"/>
                    <a:pt x="2134073" y="1466850"/>
                  </a:cubicBezTo>
                  <a:cubicBezTo>
                    <a:pt x="2140972" y="1461101"/>
                    <a:pt x="2144741" y="1451024"/>
                    <a:pt x="2153123" y="1447800"/>
                  </a:cubicBezTo>
                  <a:cubicBezTo>
                    <a:pt x="2194879" y="1431740"/>
                    <a:pt x="2290407" y="1430174"/>
                    <a:pt x="2324573" y="1428750"/>
                  </a:cubicBezTo>
                  <a:lnTo>
                    <a:pt x="2521423" y="1422400"/>
                  </a:lnTo>
                  <a:cubicBezTo>
                    <a:pt x="2529890" y="1420283"/>
                    <a:pt x="2538801" y="1419488"/>
                    <a:pt x="2546823" y="1416050"/>
                  </a:cubicBezTo>
                  <a:cubicBezTo>
                    <a:pt x="2608217" y="1389738"/>
                    <a:pt x="2518351" y="1415230"/>
                    <a:pt x="2591273" y="1397000"/>
                  </a:cubicBezTo>
                  <a:cubicBezTo>
                    <a:pt x="2614061" y="1383327"/>
                    <a:pt x="2650633" y="1360280"/>
                    <a:pt x="2673823" y="1352550"/>
                  </a:cubicBezTo>
                  <a:cubicBezTo>
                    <a:pt x="2680173" y="1350433"/>
                    <a:pt x="2686721" y="1348837"/>
                    <a:pt x="2692873" y="1346200"/>
                  </a:cubicBezTo>
                  <a:cubicBezTo>
                    <a:pt x="2730201" y="1330202"/>
                    <a:pt x="2706398" y="1333613"/>
                    <a:pt x="2750023" y="1327150"/>
                  </a:cubicBezTo>
                  <a:cubicBezTo>
                    <a:pt x="2796513" y="1320263"/>
                    <a:pt x="2889723" y="1308100"/>
                    <a:pt x="2889723" y="1308100"/>
                  </a:cubicBezTo>
                  <a:cubicBezTo>
                    <a:pt x="2902423" y="1303867"/>
                    <a:pt x="2915001" y="1299247"/>
                    <a:pt x="2927823" y="1295400"/>
                  </a:cubicBezTo>
                  <a:cubicBezTo>
                    <a:pt x="2936182" y="1292892"/>
                    <a:pt x="2945167" y="1292407"/>
                    <a:pt x="2953223" y="1289050"/>
                  </a:cubicBezTo>
                  <a:cubicBezTo>
                    <a:pt x="2970699" y="1281768"/>
                    <a:pt x="2985459" y="1267363"/>
                    <a:pt x="3004023" y="1263650"/>
                  </a:cubicBezTo>
                  <a:cubicBezTo>
                    <a:pt x="3040724" y="1256310"/>
                    <a:pt x="3062513" y="1253956"/>
                    <a:pt x="3099273" y="1231900"/>
                  </a:cubicBezTo>
                  <a:cubicBezTo>
                    <a:pt x="3187584" y="1178914"/>
                    <a:pt x="3076354" y="1243359"/>
                    <a:pt x="3162773" y="1200150"/>
                  </a:cubicBezTo>
                  <a:cubicBezTo>
                    <a:pt x="3169599" y="1196737"/>
                    <a:pt x="3174808" y="1190456"/>
                    <a:pt x="3181823" y="1187450"/>
                  </a:cubicBezTo>
                  <a:cubicBezTo>
                    <a:pt x="3189845" y="1184012"/>
                    <a:pt x="3199167" y="1184457"/>
                    <a:pt x="3207223" y="1181100"/>
                  </a:cubicBezTo>
                  <a:cubicBezTo>
                    <a:pt x="3224699" y="1173818"/>
                    <a:pt x="3240445" y="1162731"/>
                    <a:pt x="3258023" y="1155700"/>
                  </a:cubicBezTo>
                  <a:cubicBezTo>
                    <a:pt x="3268606" y="1151467"/>
                    <a:pt x="3279061" y="1146895"/>
                    <a:pt x="3289773" y="1143000"/>
                  </a:cubicBezTo>
                  <a:cubicBezTo>
                    <a:pt x="3302354" y="1138425"/>
                    <a:pt x="3315378" y="1135106"/>
                    <a:pt x="3327873" y="1130300"/>
                  </a:cubicBezTo>
                  <a:cubicBezTo>
                    <a:pt x="3342919" y="1124513"/>
                    <a:pt x="3357687" y="1118005"/>
                    <a:pt x="3372323" y="1111250"/>
                  </a:cubicBezTo>
                  <a:cubicBezTo>
                    <a:pt x="3385215" y="1105300"/>
                    <a:pt x="3397497" y="1098076"/>
                    <a:pt x="3410423" y="1092200"/>
                  </a:cubicBezTo>
                  <a:cubicBezTo>
                    <a:pt x="3420800" y="1087483"/>
                    <a:pt x="3431978" y="1084598"/>
                    <a:pt x="3442173" y="1079500"/>
                  </a:cubicBezTo>
                  <a:cubicBezTo>
                    <a:pt x="3453212" y="1073980"/>
                    <a:pt x="3462530" y="1065197"/>
                    <a:pt x="3473923" y="1060450"/>
                  </a:cubicBezTo>
                  <a:cubicBezTo>
                    <a:pt x="3488147" y="1054523"/>
                    <a:pt x="3503842" y="1052879"/>
                    <a:pt x="3518373" y="1047750"/>
                  </a:cubicBezTo>
                  <a:cubicBezTo>
                    <a:pt x="3539871" y="1040163"/>
                    <a:pt x="3581873" y="1022350"/>
                    <a:pt x="3581873" y="1022350"/>
                  </a:cubicBezTo>
                  <a:cubicBezTo>
                    <a:pt x="3635550" y="968673"/>
                    <a:pt x="3559672" y="1037506"/>
                    <a:pt x="3632673" y="996950"/>
                  </a:cubicBezTo>
                  <a:cubicBezTo>
                    <a:pt x="3643140" y="991135"/>
                    <a:pt x="3648264" y="978416"/>
                    <a:pt x="3658073" y="971550"/>
                  </a:cubicBezTo>
                  <a:cubicBezTo>
                    <a:pt x="3669705" y="963407"/>
                    <a:pt x="3684690" y="960851"/>
                    <a:pt x="3696173" y="952500"/>
                  </a:cubicBezTo>
                  <a:cubicBezTo>
                    <a:pt x="3708277" y="943697"/>
                    <a:pt x="3716848" y="930818"/>
                    <a:pt x="3727923" y="920750"/>
                  </a:cubicBezTo>
                  <a:cubicBezTo>
                    <a:pt x="3763842" y="888096"/>
                    <a:pt x="3760554" y="892281"/>
                    <a:pt x="3797773" y="869950"/>
                  </a:cubicBezTo>
                  <a:cubicBezTo>
                    <a:pt x="3841446" y="811719"/>
                    <a:pt x="3789609" y="878340"/>
                    <a:pt x="3842223" y="819150"/>
                  </a:cubicBezTo>
                  <a:cubicBezTo>
                    <a:pt x="3851227" y="809020"/>
                    <a:pt x="3858375" y="797308"/>
                    <a:pt x="3867623" y="787400"/>
                  </a:cubicBezTo>
                  <a:cubicBezTo>
                    <a:pt x="3888048" y="765516"/>
                    <a:pt x="3917736" y="750674"/>
                    <a:pt x="3931123" y="723900"/>
                  </a:cubicBezTo>
                  <a:cubicBezTo>
                    <a:pt x="3943641" y="698865"/>
                    <a:pt x="3943639" y="695082"/>
                    <a:pt x="3962873" y="673100"/>
                  </a:cubicBezTo>
                  <a:cubicBezTo>
                    <a:pt x="3995059" y="636316"/>
                    <a:pt x="3981705" y="660726"/>
                    <a:pt x="4007323" y="622300"/>
                  </a:cubicBezTo>
                  <a:cubicBezTo>
                    <a:pt x="4014169" y="612031"/>
                    <a:pt x="4018663" y="600188"/>
                    <a:pt x="4026373" y="590550"/>
                  </a:cubicBezTo>
                  <a:cubicBezTo>
                    <a:pt x="4035723" y="578863"/>
                    <a:pt x="4048111" y="569925"/>
                    <a:pt x="4058123" y="558800"/>
                  </a:cubicBezTo>
                  <a:cubicBezTo>
                    <a:pt x="4067190" y="548726"/>
                    <a:pt x="4074519" y="537180"/>
                    <a:pt x="4083523" y="527050"/>
                  </a:cubicBezTo>
                  <a:cubicBezTo>
                    <a:pt x="4091478" y="518101"/>
                    <a:pt x="4101131" y="510741"/>
                    <a:pt x="4108923" y="501650"/>
                  </a:cubicBezTo>
                  <a:cubicBezTo>
                    <a:pt x="4188210" y="409148"/>
                    <a:pt x="4134015" y="470323"/>
                    <a:pt x="4185123" y="400050"/>
                  </a:cubicBezTo>
                  <a:cubicBezTo>
                    <a:pt x="4218328" y="354394"/>
                    <a:pt x="4204954" y="381815"/>
                    <a:pt x="4235923" y="330200"/>
                  </a:cubicBezTo>
                  <a:cubicBezTo>
                    <a:pt x="4240793" y="322083"/>
                    <a:pt x="4243606" y="312827"/>
                    <a:pt x="4248623" y="304800"/>
                  </a:cubicBezTo>
                  <a:cubicBezTo>
                    <a:pt x="4273486" y="265020"/>
                    <a:pt x="4262821" y="294955"/>
                    <a:pt x="4280373" y="254000"/>
                  </a:cubicBezTo>
                  <a:cubicBezTo>
                    <a:pt x="4283010" y="247848"/>
                    <a:pt x="4284086" y="241102"/>
                    <a:pt x="4286723" y="234950"/>
                  </a:cubicBezTo>
                  <a:cubicBezTo>
                    <a:pt x="4290452" y="226249"/>
                    <a:pt x="4295578" y="218200"/>
                    <a:pt x="4299423" y="209550"/>
                  </a:cubicBezTo>
                  <a:cubicBezTo>
                    <a:pt x="4328039" y="145163"/>
                    <a:pt x="4300867" y="179627"/>
                    <a:pt x="4362923" y="76200"/>
                  </a:cubicBezTo>
                  <a:cubicBezTo>
                    <a:pt x="4369273" y="65617"/>
                    <a:pt x="4375432" y="54916"/>
                    <a:pt x="4381973" y="44450"/>
                  </a:cubicBezTo>
                  <a:cubicBezTo>
                    <a:pt x="4386018" y="37978"/>
                    <a:pt x="4388810" y="30286"/>
                    <a:pt x="4394673" y="25400"/>
                  </a:cubicBezTo>
                  <a:cubicBezTo>
                    <a:pt x="4401945" y="19340"/>
                    <a:pt x="4410941" y="15191"/>
                    <a:pt x="4420073" y="12700"/>
                  </a:cubicBezTo>
                  <a:cubicBezTo>
                    <a:pt x="4453127" y="3685"/>
                    <a:pt x="4574942" y="216"/>
                    <a:pt x="4578823" y="0"/>
                  </a:cubicBezTo>
                  <a:cubicBezTo>
                    <a:pt x="4614806" y="2117"/>
                    <a:pt x="4651485" y="-1002"/>
                    <a:pt x="4686773" y="6350"/>
                  </a:cubicBezTo>
                  <a:cubicBezTo>
                    <a:pt x="4687439" y="6489"/>
                    <a:pt x="4739568" y="35275"/>
                    <a:pt x="4750273" y="44450"/>
                  </a:cubicBezTo>
                  <a:cubicBezTo>
                    <a:pt x="4759364" y="52242"/>
                    <a:pt x="4766532" y="62116"/>
                    <a:pt x="4775673" y="69850"/>
                  </a:cubicBezTo>
                  <a:cubicBezTo>
                    <a:pt x="4794096" y="85439"/>
                    <a:pt x="4811237" y="103507"/>
                    <a:pt x="4832823" y="114300"/>
                  </a:cubicBezTo>
                  <a:cubicBezTo>
                    <a:pt x="4841290" y="118533"/>
                    <a:pt x="4850897" y="121006"/>
                    <a:pt x="4858223" y="127000"/>
                  </a:cubicBezTo>
                  <a:cubicBezTo>
                    <a:pt x="4874440" y="140269"/>
                    <a:pt x="4885910" y="158878"/>
                    <a:pt x="4902673" y="171450"/>
                  </a:cubicBezTo>
                  <a:cubicBezTo>
                    <a:pt x="4911140" y="177800"/>
                    <a:pt x="4920895" y="182723"/>
                    <a:pt x="4928073" y="190500"/>
                  </a:cubicBezTo>
                  <a:cubicBezTo>
                    <a:pt x="4946459" y="210418"/>
                    <a:pt x="4957706" y="237067"/>
                    <a:pt x="4978873" y="254000"/>
                  </a:cubicBezTo>
                  <a:cubicBezTo>
                    <a:pt x="5002159" y="272628"/>
                    <a:pt x="5030842" y="293658"/>
                    <a:pt x="5048723" y="317500"/>
                  </a:cubicBezTo>
                  <a:lnTo>
                    <a:pt x="5067773" y="342900"/>
                  </a:lnTo>
                  <a:cubicBezTo>
                    <a:pt x="5090201" y="455042"/>
                    <a:pt x="5055495" y="291530"/>
                    <a:pt x="5086823" y="406400"/>
                  </a:cubicBezTo>
                  <a:cubicBezTo>
                    <a:pt x="5090211" y="418822"/>
                    <a:pt x="5091056" y="431800"/>
                    <a:pt x="5093173" y="444500"/>
                  </a:cubicBezTo>
                  <a:cubicBezTo>
                    <a:pt x="5088940" y="512233"/>
                    <a:pt x="5093531" y="581103"/>
                    <a:pt x="5080473" y="647700"/>
                  </a:cubicBezTo>
                  <a:cubicBezTo>
                    <a:pt x="5072077" y="690521"/>
                    <a:pt x="5046548" y="728109"/>
                    <a:pt x="5029673" y="768350"/>
                  </a:cubicBezTo>
                  <a:cubicBezTo>
                    <a:pt x="5019032" y="793726"/>
                    <a:pt x="5006625" y="818445"/>
                    <a:pt x="4997923" y="844550"/>
                  </a:cubicBezTo>
                  <a:cubicBezTo>
                    <a:pt x="4992076" y="862090"/>
                    <a:pt x="4964853" y="946892"/>
                    <a:pt x="4953473" y="971550"/>
                  </a:cubicBezTo>
                  <a:cubicBezTo>
                    <a:pt x="4948301" y="982756"/>
                    <a:pt x="4939530" y="992064"/>
                    <a:pt x="4934423" y="1003300"/>
                  </a:cubicBezTo>
                  <a:cubicBezTo>
                    <a:pt x="4928883" y="1015487"/>
                    <a:pt x="4926298" y="1028819"/>
                    <a:pt x="4921723" y="1041400"/>
                  </a:cubicBezTo>
                  <a:cubicBezTo>
                    <a:pt x="4917828" y="1052112"/>
                    <a:pt x="4911960" y="1062136"/>
                    <a:pt x="4909023" y="1073150"/>
                  </a:cubicBezTo>
                  <a:cubicBezTo>
                    <a:pt x="4897225" y="1117393"/>
                    <a:pt x="4900502" y="1126954"/>
                    <a:pt x="4889973" y="1162050"/>
                  </a:cubicBezTo>
                  <a:cubicBezTo>
                    <a:pt x="4886126" y="1174872"/>
                    <a:pt x="4880795" y="1187235"/>
                    <a:pt x="4877273" y="1200150"/>
                  </a:cubicBezTo>
                  <a:cubicBezTo>
                    <a:pt x="4874433" y="1210563"/>
                    <a:pt x="4873541" y="1221429"/>
                    <a:pt x="4870923" y="1231900"/>
                  </a:cubicBezTo>
                  <a:cubicBezTo>
                    <a:pt x="4858721" y="1280708"/>
                    <a:pt x="4859468" y="1269128"/>
                    <a:pt x="4845523" y="1314450"/>
                  </a:cubicBezTo>
                  <a:cubicBezTo>
                    <a:pt x="4837171" y="1341593"/>
                    <a:pt x="4830723" y="1370499"/>
                    <a:pt x="4820123" y="1397000"/>
                  </a:cubicBezTo>
                  <a:cubicBezTo>
                    <a:pt x="4816607" y="1405789"/>
                    <a:pt x="4810658" y="1413504"/>
                    <a:pt x="4807423" y="1422400"/>
                  </a:cubicBezTo>
                  <a:cubicBezTo>
                    <a:pt x="4802157" y="1436882"/>
                    <a:pt x="4800446" y="1452543"/>
                    <a:pt x="4794723" y="1466850"/>
                  </a:cubicBezTo>
                  <a:cubicBezTo>
                    <a:pt x="4787692" y="1484428"/>
                    <a:pt x="4776119" y="1499980"/>
                    <a:pt x="4769323" y="1517650"/>
                  </a:cubicBezTo>
                  <a:cubicBezTo>
                    <a:pt x="4758740" y="1545167"/>
                    <a:pt x="4746896" y="1572231"/>
                    <a:pt x="4737573" y="1600200"/>
                  </a:cubicBezTo>
                  <a:cubicBezTo>
                    <a:pt x="4735456" y="1606550"/>
                    <a:pt x="4734544" y="1613438"/>
                    <a:pt x="4731223" y="1619250"/>
                  </a:cubicBezTo>
                  <a:cubicBezTo>
                    <a:pt x="4725972" y="1628439"/>
                    <a:pt x="4719657" y="1637166"/>
                    <a:pt x="4712173" y="1644650"/>
                  </a:cubicBezTo>
                  <a:cubicBezTo>
                    <a:pt x="4704689" y="1652134"/>
                    <a:pt x="4695240" y="1657350"/>
                    <a:pt x="4686773" y="1663700"/>
                  </a:cubicBezTo>
                  <a:cubicBezTo>
                    <a:pt x="4684656" y="1670050"/>
                    <a:pt x="4684314" y="1677303"/>
                    <a:pt x="4680423" y="1682750"/>
                  </a:cubicBezTo>
                  <a:cubicBezTo>
                    <a:pt x="4663959" y="1705800"/>
                    <a:pt x="4650089" y="1709658"/>
                    <a:pt x="4629623" y="1727200"/>
                  </a:cubicBezTo>
                  <a:cubicBezTo>
                    <a:pt x="4622805" y="1733044"/>
                    <a:pt x="4618605" y="1742234"/>
                    <a:pt x="4610573" y="1746250"/>
                  </a:cubicBezTo>
                  <a:cubicBezTo>
                    <a:pt x="4600920" y="1751077"/>
                    <a:pt x="4589406" y="1750483"/>
                    <a:pt x="4578823" y="1752600"/>
                  </a:cubicBezTo>
                  <a:cubicBezTo>
                    <a:pt x="4561890" y="1746250"/>
                    <a:pt x="4543531" y="1742855"/>
                    <a:pt x="4528023" y="1733550"/>
                  </a:cubicBezTo>
                  <a:cubicBezTo>
                    <a:pt x="4521479" y="1729623"/>
                    <a:pt x="4520290" y="1720294"/>
                    <a:pt x="4515323" y="1714500"/>
                  </a:cubicBezTo>
                  <a:cubicBezTo>
                    <a:pt x="4507531" y="1705409"/>
                    <a:pt x="4497274" y="1698551"/>
                    <a:pt x="4489923" y="1689100"/>
                  </a:cubicBezTo>
                  <a:cubicBezTo>
                    <a:pt x="4482346" y="1679358"/>
                    <a:pt x="4477951" y="1667461"/>
                    <a:pt x="4470873" y="1657350"/>
                  </a:cubicBezTo>
                  <a:cubicBezTo>
                    <a:pt x="4463101" y="1646247"/>
                    <a:pt x="4453940" y="1636183"/>
                    <a:pt x="4445473" y="1625600"/>
                  </a:cubicBezTo>
                  <a:cubicBezTo>
                    <a:pt x="4434640" y="1582270"/>
                    <a:pt x="4445398" y="1617493"/>
                    <a:pt x="4426423" y="1574800"/>
                  </a:cubicBezTo>
                  <a:cubicBezTo>
                    <a:pt x="4421794" y="1564384"/>
                    <a:pt x="4420046" y="1552534"/>
                    <a:pt x="4413723" y="1543050"/>
                  </a:cubicBezTo>
                  <a:cubicBezTo>
                    <a:pt x="4407081" y="1533087"/>
                    <a:pt x="4397334" y="1525535"/>
                    <a:pt x="4388323" y="1517650"/>
                  </a:cubicBezTo>
                  <a:cubicBezTo>
                    <a:pt x="4380358" y="1510681"/>
                    <a:pt x="4371898" y="1504209"/>
                    <a:pt x="4362923" y="1498600"/>
                  </a:cubicBezTo>
                  <a:cubicBezTo>
                    <a:pt x="4345405" y="1487651"/>
                    <a:pt x="4318423" y="1477950"/>
                    <a:pt x="4299423" y="1473200"/>
                  </a:cubicBezTo>
                  <a:cubicBezTo>
                    <a:pt x="4286932" y="1470077"/>
                    <a:pt x="4274023" y="1468967"/>
                    <a:pt x="4261323" y="1466850"/>
                  </a:cubicBezTo>
                  <a:cubicBezTo>
                    <a:pt x="4155490" y="1468967"/>
                    <a:pt x="4049526" y="1467537"/>
                    <a:pt x="3943823" y="1473200"/>
                  </a:cubicBezTo>
                  <a:cubicBezTo>
                    <a:pt x="3938248" y="1473499"/>
                    <a:pt x="3881251" y="1494557"/>
                    <a:pt x="3873973" y="1498600"/>
                  </a:cubicBezTo>
                  <a:cubicBezTo>
                    <a:pt x="3864722" y="1503740"/>
                    <a:pt x="3858039" y="1512917"/>
                    <a:pt x="3848573" y="1517650"/>
                  </a:cubicBezTo>
                  <a:cubicBezTo>
                    <a:pt x="3840767" y="1521553"/>
                    <a:pt x="3831640" y="1521883"/>
                    <a:pt x="3823173" y="1524000"/>
                  </a:cubicBezTo>
                  <a:cubicBezTo>
                    <a:pt x="3812590" y="1532467"/>
                    <a:pt x="3801553" y="1540396"/>
                    <a:pt x="3791423" y="1549400"/>
                  </a:cubicBezTo>
                  <a:cubicBezTo>
                    <a:pt x="3782474" y="1557355"/>
                    <a:pt x="3775602" y="1567616"/>
                    <a:pt x="3766023" y="1574800"/>
                  </a:cubicBezTo>
                  <a:cubicBezTo>
                    <a:pt x="3746244" y="1589634"/>
                    <a:pt x="3724721" y="1589955"/>
                    <a:pt x="3702523" y="1600200"/>
                  </a:cubicBezTo>
                  <a:cubicBezTo>
                    <a:pt x="3687029" y="1607351"/>
                    <a:pt x="3673337" y="1617968"/>
                    <a:pt x="3658073" y="1625600"/>
                  </a:cubicBezTo>
                  <a:cubicBezTo>
                    <a:pt x="3643655" y="1632809"/>
                    <a:pt x="3627619" y="1636652"/>
                    <a:pt x="3613623" y="1644650"/>
                  </a:cubicBezTo>
                  <a:cubicBezTo>
                    <a:pt x="3597814" y="1653684"/>
                    <a:pt x="3584680" y="1666857"/>
                    <a:pt x="3569173" y="1676400"/>
                  </a:cubicBezTo>
                  <a:cubicBezTo>
                    <a:pt x="3544375" y="1691660"/>
                    <a:pt x="3532069" y="1691445"/>
                    <a:pt x="3512023" y="1708150"/>
                  </a:cubicBezTo>
                  <a:cubicBezTo>
                    <a:pt x="3505124" y="1713899"/>
                    <a:pt x="3500445" y="1722219"/>
                    <a:pt x="3492973" y="1727200"/>
                  </a:cubicBezTo>
                  <a:cubicBezTo>
                    <a:pt x="3423987" y="1773191"/>
                    <a:pt x="3480081" y="1730471"/>
                    <a:pt x="3435823" y="1752600"/>
                  </a:cubicBezTo>
                  <a:cubicBezTo>
                    <a:pt x="3428997" y="1756013"/>
                    <a:pt x="3422732" y="1760532"/>
                    <a:pt x="3416773" y="1765300"/>
                  </a:cubicBezTo>
                  <a:cubicBezTo>
                    <a:pt x="3390955" y="1785955"/>
                    <a:pt x="3369280" y="1812396"/>
                    <a:pt x="3340573" y="1828800"/>
                  </a:cubicBezTo>
                  <a:cubicBezTo>
                    <a:pt x="3215347" y="1900358"/>
                    <a:pt x="3373390" y="1814736"/>
                    <a:pt x="3251673" y="1866900"/>
                  </a:cubicBezTo>
                  <a:cubicBezTo>
                    <a:pt x="3221221" y="1879951"/>
                    <a:pt x="3190340" y="1892972"/>
                    <a:pt x="3162773" y="1911350"/>
                  </a:cubicBezTo>
                  <a:cubicBezTo>
                    <a:pt x="3150073" y="1919817"/>
                    <a:pt x="3138532" y="1930354"/>
                    <a:pt x="3124673" y="1936750"/>
                  </a:cubicBezTo>
                  <a:cubicBezTo>
                    <a:pt x="3110682" y="1943208"/>
                    <a:pt x="3095040" y="1945217"/>
                    <a:pt x="3080223" y="1949450"/>
                  </a:cubicBezTo>
                  <a:cubicBezTo>
                    <a:pt x="3004274" y="2025399"/>
                    <a:pt x="3120065" y="1914063"/>
                    <a:pt x="3010373" y="2000250"/>
                  </a:cubicBezTo>
                  <a:cubicBezTo>
                    <a:pt x="2993897" y="2013196"/>
                    <a:pt x="2982020" y="2031286"/>
                    <a:pt x="2965923" y="2044700"/>
                  </a:cubicBezTo>
                  <a:cubicBezTo>
                    <a:pt x="2956441" y="2052601"/>
                    <a:pt x="2943915" y="2056173"/>
                    <a:pt x="2934173" y="2063750"/>
                  </a:cubicBezTo>
                  <a:cubicBezTo>
                    <a:pt x="2924722" y="2071101"/>
                    <a:pt x="2917722" y="2081195"/>
                    <a:pt x="2908773" y="2089150"/>
                  </a:cubicBezTo>
                  <a:cubicBezTo>
                    <a:pt x="2898643" y="2098154"/>
                    <a:pt x="2886090" y="2104476"/>
                    <a:pt x="2877023" y="2114550"/>
                  </a:cubicBezTo>
                  <a:cubicBezTo>
                    <a:pt x="2866812" y="2125895"/>
                    <a:pt x="2861834" y="2141305"/>
                    <a:pt x="2851623" y="2152650"/>
                  </a:cubicBezTo>
                  <a:cubicBezTo>
                    <a:pt x="2842556" y="2162724"/>
                    <a:pt x="2829457" y="2168466"/>
                    <a:pt x="2819873" y="2178050"/>
                  </a:cubicBezTo>
                  <a:cubicBezTo>
                    <a:pt x="2812389" y="2185534"/>
                    <a:pt x="2807974" y="2195648"/>
                    <a:pt x="2800823" y="2203450"/>
                  </a:cubicBezTo>
                  <a:cubicBezTo>
                    <a:pt x="2784641" y="2221103"/>
                    <a:pt x="2760733" y="2232831"/>
                    <a:pt x="2750023" y="2254250"/>
                  </a:cubicBezTo>
                  <a:lnTo>
                    <a:pt x="2724623" y="2305050"/>
                  </a:lnTo>
                  <a:cubicBezTo>
                    <a:pt x="2720390" y="2313517"/>
                    <a:pt x="2717603" y="2322877"/>
                    <a:pt x="2711923" y="2330450"/>
                  </a:cubicBezTo>
                  <a:lnTo>
                    <a:pt x="2692873" y="2355850"/>
                  </a:lnTo>
                  <a:cubicBezTo>
                    <a:pt x="2679283" y="2396620"/>
                    <a:pt x="2690236" y="2369331"/>
                    <a:pt x="2648423" y="2432050"/>
                  </a:cubicBezTo>
                  <a:cubicBezTo>
                    <a:pt x="2644190" y="2438400"/>
                    <a:pt x="2641828" y="2446521"/>
                    <a:pt x="2635723" y="2451100"/>
                  </a:cubicBezTo>
                  <a:cubicBezTo>
                    <a:pt x="2627256" y="2457450"/>
                    <a:pt x="2618125" y="2462999"/>
                    <a:pt x="2610323" y="2470150"/>
                  </a:cubicBezTo>
                  <a:cubicBezTo>
                    <a:pt x="2592670" y="2486332"/>
                    <a:pt x="2574854" y="2502553"/>
                    <a:pt x="2559523" y="2520950"/>
                  </a:cubicBezTo>
                  <a:cubicBezTo>
                    <a:pt x="2548940" y="2533650"/>
                    <a:pt x="2540473" y="2548467"/>
                    <a:pt x="2527773" y="2559050"/>
                  </a:cubicBezTo>
                  <a:cubicBezTo>
                    <a:pt x="2514663" y="2569975"/>
                    <a:pt x="2497720" y="2575288"/>
                    <a:pt x="2483323" y="2584450"/>
                  </a:cubicBezTo>
                  <a:cubicBezTo>
                    <a:pt x="2474394" y="2590132"/>
                    <a:pt x="2465407" y="2596016"/>
                    <a:pt x="2457923" y="2603500"/>
                  </a:cubicBezTo>
                  <a:cubicBezTo>
                    <a:pt x="2452527" y="2608896"/>
                    <a:pt x="2451182" y="2617782"/>
                    <a:pt x="2445223" y="2622550"/>
                  </a:cubicBezTo>
                  <a:cubicBezTo>
                    <a:pt x="2439996" y="2626731"/>
                    <a:pt x="2432523" y="2626783"/>
                    <a:pt x="2426173" y="2628900"/>
                  </a:cubicBezTo>
                  <a:cubicBezTo>
                    <a:pt x="2419823" y="2635250"/>
                    <a:pt x="2414307" y="2642562"/>
                    <a:pt x="2407123" y="2647950"/>
                  </a:cubicBezTo>
                  <a:cubicBezTo>
                    <a:pt x="2384436" y="2664965"/>
                    <a:pt x="2373236" y="2666776"/>
                    <a:pt x="2349973" y="2679700"/>
                  </a:cubicBezTo>
                  <a:cubicBezTo>
                    <a:pt x="2339184" y="2685694"/>
                    <a:pt x="2329262" y="2693230"/>
                    <a:pt x="2318223" y="2698750"/>
                  </a:cubicBezTo>
                  <a:cubicBezTo>
                    <a:pt x="2299577" y="2708073"/>
                    <a:pt x="2279719" y="2714827"/>
                    <a:pt x="2261073" y="2724150"/>
                  </a:cubicBezTo>
                  <a:cubicBezTo>
                    <a:pt x="2245809" y="2731782"/>
                    <a:pt x="2232257" y="2742710"/>
                    <a:pt x="2216623" y="2749550"/>
                  </a:cubicBezTo>
                  <a:cubicBezTo>
                    <a:pt x="2198226" y="2757599"/>
                    <a:pt x="2178523" y="2762250"/>
                    <a:pt x="2159473" y="2768600"/>
                  </a:cubicBezTo>
                  <a:cubicBezTo>
                    <a:pt x="2153123" y="2770717"/>
                    <a:pt x="2146987" y="2773637"/>
                    <a:pt x="2140423" y="2774950"/>
                  </a:cubicBezTo>
                  <a:cubicBezTo>
                    <a:pt x="2129840" y="2777067"/>
                    <a:pt x="2119086" y="2778460"/>
                    <a:pt x="2108673" y="2781300"/>
                  </a:cubicBezTo>
                  <a:cubicBezTo>
                    <a:pt x="2037675" y="2800663"/>
                    <a:pt x="2104486" y="2788262"/>
                    <a:pt x="2026123" y="2806700"/>
                  </a:cubicBezTo>
                  <a:cubicBezTo>
                    <a:pt x="2005111" y="2811644"/>
                    <a:pt x="1983498" y="2813907"/>
                    <a:pt x="1962623" y="2819400"/>
                  </a:cubicBezTo>
                  <a:cubicBezTo>
                    <a:pt x="1943204" y="2824510"/>
                    <a:pt x="1924639" y="2832460"/>
                    <a:pt x="1905473" y="2838450"/>
                  </a:cubicBezTo>
                  <a:cubicBezTo>
                    <a:pt x="1889125" y="2843559"/>
                    <a:pt x="1840046" y="2856067"/>
                    <a:pt x="1822923" y="2863850"/>
                  </a:cubicBezTo>
                  <a:cubicBezTo>
                    <a:pt x="1811687" y="2868957"/>
                    <a:pt x="1802008" y="2876990"/>
                    <a:pt x="1791173" y="2882900"/>
                  </a:cubicBezTo>
                  <a:cubicBezTo>
                    <a:pt x="1778708" y="2889699"/>
                    <a:pt x="1765249" y="2894645"/>
                    <a:pt x="1753073" y="2901950"/>
                  </a:cubicBezTo>
                  <a:cubicBezTo>
                    <a:pt x="1743998" y="2907395"/>
                    <a:pt x="1736924" y="2915860"/>
                    <a:pt x="1727673" y="2921000"/>
                  </a:cubicBezTo>
                  <a:cubicBezTo>
                    <a:pt x="1717709" y="2926536"/>
                    <a:pt x="1706506" y="2929467"/>
                    <a:pt x="1695923" y="2933700"/>
                  </a:cubicBezTo>
                  <a:cubicBezTo>
                    <a:pt x="1670523" y="2954867"/>
                    <a:pt x="1646174" y="2977362"/>
                    <a:pt x="1619723" y="2997200"/>
                  </a:cubicBezTo>
                  <a:cubicBezTo>
                    <a:pt x="1602790" y="3009900"/>
                    <a:pt x="1584526" y="3020997"/>
                    <a:pt x="1568923" y="3035300"/>
                  </a:cubicBezTo>
                  <a:cubicBezTo>
                    <a:pt x="1558932" y="3044458"/>
                    <a:pt x="1553107" y="3057466"/>
                    <a:pt x="1543523" y="3067050"/>
                  </a:cubicBezTo>
                  <a:cubicBezTo>
                    <a:pt x="1509142" y="3101431"/>
                    <a:pt x="1515421" y="3081540"/>
                    <a:pt x="1486373" y="3117850"/>
                  </a:cubicBezTo>
                  <a:cubicBezTo>
                    <a:pt x="1476838" y="3129769"/>
                    <a:pt x="1470403" y="3143948"/>
                    <a:pt x="1460973" y="3155950"/>
                  </a:cubicBezTo>
                  <a:cubicBezTo>
                    <a:pt x="1447072" y="3173643"/>
                    <a:pt x="1430579" y="3189180"/>
                    <a:pt x="1416523" y="3206750"/>
                  </a:cubicBezTo>
                  <a:cubicBezTo>
                    <a:pt x="1393103" y="3236025"/>
                    <a:pt x="1346212" y="3309272"/>
                    <a:pt x="1333973" y="3333750"/>
                  </a:cubicBezTo>
                  <a:cubicBezTo>
                    <a:pt x="1329740" y="3342217"/>
                    <a:pt x="1324266" y="3350170"/>
                    <a:pt x="1321273" y="3359150"/>
                  </a:cubicBezTo>
                  <a:cubicBezTo>
                    <a:pt x="1303622" y="3412102"/>
                    <a:pt x="1312570" y="3432530"/>
                    <a:pt x="1276823" y="3486150"/>
                  </a:cubicBezTo>
                  <a:cubicBezTo>
                    <a:pt x="1259890" y="3511550"/>
                    <a:pt x="1237360" y="3534006"/>
                    <a:pt x="1226023" y="3562350"/>
                  </a:cubicBezTo>
                  <a:cubicBezTo>
                    <a:pt x="1212896" y="3595168"/>
                    <a:pt x="1212384" y="3598997"/>
                    <a:pt x="1194273" y="3632200"/>
                  </a:cubicBezTo>
                  <a:cubicBezTo>
                    <a:pt x="1188363" y="3643035"/>
                    <a:pt x="1180743" y="3652911"/>
                    <a:pt x="1175223" y="3663950"/>
                  </a:cubicBezTo>
                  <a:cubicBezTo>
                    <a:pt x="1170125" y="3674145"/>
                    <a:pt x="1168178" y="3685803"/>
                    <a:pt x="1162523" y="3695700"/>
                  </a:cubicBezTo>
                  <a:cubicBezTo>
                    <a:pt x="1129959" y="3752687"/>
                    <a:pt x="1140217" y="3742321"/>
                    <a:pt x="1105373" y="3765550"/>
                  </a:cubicBezTo>
                  <a:cubicBezTo>
                    <a:pt x="1101140" y="3771900"/>
                    <a:pt x="1098632" y="3779832"/>
                    <a:pt x="1092673" y="3784600"/>
                  </a:cubicBezTo>
                  <a:cubicBezTo>
                    <a:pt x="1087446" y="3788781"/>
                    <a:pt x="1079775" y="3788313"/>
                    <a:pt x="1073623" y="3790950"/>
                  </a:cubicBezTo>
                  <a:cubicBezTo>
                    <a:pt x="1016207" y="3815557"/>
                    <a:pt x="1087655" y="3793792"/>
                    <a:pt x="997423" y="3816350"/>
                  </a:cubicBezTo>
                  <a:lnTo>
                    <a:pt x="972023" y="3822700"/>
                  </a:lnTo>
                  <a:cubicBezTo>
                    <a:pt x="912756" y="3820583"/>
                    <a:pt x="853419" y="3819938"/>
                    <a:pt x="794223" y="3816350"/>
                  </a:cubicBezTo>
                  <a:cubicBezTo>
                    <a:pt x="785978" y="3815850"/>
                    <a:pt x="754064" y="3808971"/>
                    <a:pt x="743423" y="3803650"/>
                  </a:cubicBezTo>
                  <a:cubicBezTo>
                    <a:pt x="736597" y="3800237"/>
                    <a:pt x="716965" y="3784600"/>
                    <a:pt x="705323" y="3778250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086F2A45-746B-4DEE-BB5B-F84A814E2243}"/>
                </a:ext>
              </a:extLst>
            </p:cNvPr>
            <p:cNvSpPr txBox="1"/>
            <p:nvPr/>
          </p:nvSpPr>
          <p:spPr>
            <a:xfrm rot="19771130">
              <a:off x="4109662" y="4327114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3F6E8E55-9611-40E6-B3E0-DA39B6B31C7F}"/>
                </a:ext>
              </a:extLst>
            </p:cNvPr>
            <p:cNvSpPr/>
            <p:nvPr/>
          </p:nvSpPr>
          <p:spPr>
            <a:xfrm>
              <a:off x="3270041" y="4198056"/>
              <a:ext cx="673346" cy="831144"/>
            </a:xfrm>
            <a:custGeom>
              <a:avLst/>
              <a:gdLst>
                <a:gd name="connsiteX0" fmla="*/ 311359 w 673346"/>
                <a:gd name="connsiteY0" fmla="*/ 18344 h 831144"/>
                <a:gd name="connsiteX1" fmla="*/ 305009 w 673346"/>
                <a:gd name="connsiteY1" fmla="*/ 265994 h 831144"/>
                <a:gd name="connsiteX2" fmla="*/ 292309 w 673346"/>
                <a:gd name="connsiteY2" fmla="*/ 297744 h 831144"/>
                <a:gd name="connsiteX3" fmla="*/ 285959 w 673346"/>
                <a:gd name="connsiteY3" fmla="*/ 323144 h 831144"/>
                <a:gd name="connsiteX4" fmla="*/ 254209 w 673346"/>
                <a:gd name="connsiteY4" fmla="*/ 361244 h 831144"/>
                <a:gd name="connsiteX5" fmla="*/ 235159 w 673346"/>
                <a:gd name="connsiteY5" fmla="*/ 367594 h 831144"/>
                <a:gd name="connsiteX6" fmla="*/ 108159 w 673346"/>
                <a:gd name="connsiteY6" fmla="*/ 380294 h 831144"/>
                <a:gd name="connsiteX7" fmla="*/ 44659 w 673346"/>
                <a:gd name="connsiteY7" fmla="*/ 418394 h 831144"/>
                <a:gd name="connsiteX8" fmla="*/ 6559 w 673346"/>
                <a:gd name="connsiteY8" fmla="*/ 456494 h 831144"/>
                <a:gd name="connsiteX9" fmla="*/ 6559 w 673346"/>
                <a:gd name="connsiteY9" fmla="*/ 526344 h 831144"/>
                <a:gd name="connsiteX10" fmla="*/ 25609 w 673346"/>
                <a:gd name="connsiteY10" fmla="*/ 532694 h 831144"/>
                <a:gd name="connsiteX11" fmla="*/ 51009 w 673346"/>
                <a:gd name="connsiteY11" fmla="*/ 545394 h 831144"/>
                <a:gd name="connsiteX12" fmla="*/ 355809 w 673346"/>
                <a:gd name="connsiteY12" fmla="*/ 558094 h 831144"/>
                <a:gd name="connsiteX13" fmla="*/ 419309 w 673346"/>
                <a:gd name="connsiteY13" fmla="*/ 627944 h 831144"/>
                <a:gd name="connsiteX14" fmla="*/ 444709 w 673346"/>
                <a:gd name="connsiteY14" fmla="*/ 666044 h 831144"/>
                <a:gd name="connsiteX15" fmla="*/ 463759 w 673346"/>
                <a:gd name="connsiteY15" fmla="*/ 685094 h 831144"/>
                <a:gd name="connsiteX16" fmla="*/ 495509 w 673346"/>
                <a:gd name="connsiteY16" fmla="*/ 748594 h 831144"/>
                <a:gd name="connsiteX17" fmla="*/ 578059 w 673346"/>
                <a:gd name="connsiteY17" fmla="*/ 805744 h 831144"/>
                <a:gd name="connsiteX18" fmla="*/ 641559 w 673346"/>
                <a:gd name="connsiteY18" fmla="*/ 831144 h 831144"/>
                <a:gd name="connsiteX19" fmla="*/ 666959 w 673346"/>
                <a:gd name="connsiteY19" fmla="*/ 799394 h 831144"/>
                <a:gd name="connsiteX20" fmla="*/ 673309 w 673346"/>
                <a:gd name="connsiteY20" fmla="*/ 773994 h 831144"/>
                <a:gd name="connsiteX21" fmla="*/ 647909 w 673346"/>
                <a:gd name="connsiteY21" fmla="*/ 627944 h 831144"/>
                <a:gd name="connsiteX22" fmla="*/ 628859 w 673346"/>
                <a:gd name="connsiteY22" fmla="*/ 551744 h 831144"/>
                <a:gd name="connsiteX23" fmla="*/ 622509 w 673346"/>
                <a:gd name="connsiteY23" fmla="*/ 519994 h 831144"/>
                <a:gd name="connsiteX24" fmla="*/ 609809 w 673346"/>
                <a:gd name="connsiteY24" fmla="*/ 475544 h 831144"/>
                <a:gd name="connsiteX25" fmla="*/ 584409 w 673346"/>
                <a:gd name="connsiteY25" fmla="*/ 386644 h 831144"/>
                <a:gd name="connsiteX26" fmla="*/ 571709 w 673346"/>
                <a:gd name="connsiteY26" fmla="*/ 342194 h 831144"/>
                <a:gd name="connsiteX27" fmla="*/ 527259 w 673346"/>
                <a:gd name="connsiteY27" fmla="*/ 246944 h 831144"/>
                <a:gd name="connsiteX28" fmla="*/ 514559 w 673346"/>
                <a:gd name="connsiteY28" fmla="*/ 183444 h 831144"/>
                <a:gd name="connsiteX29" fmla="*/ 501859 w 673346"/>
                <a:gd name="connsiteY29" fmla="*/ 138994 h 831144"/>
                <a:gd name="connsiteX30" fmla="*/ 476459 w 673346"/>
                <a:gd name="connsiteY30" fmla="*/ 75494 h 831144"/>
                <a:gd name="connsiteX31" fmla="*/ 438359 w 673346"/>
                <a:gd name="connsiteY31" fmla="*/ 37394 h 831144"/>
                <a:gd name="connsiteX32" fmla="*/ 393909 w 673346"/>
                <a:gd name="connsiteY32" fmla="*/ 24694 h 831144"/>
                <a:gd name="connsiteX33" fmla="*/ 368509 w 673346"/>
                <a:gd name="connsiteY33" fmla="*/ 18344 h 831144"/>
                <a:gd name="connsiteX34" fmla="*/ 311359 w 673346"/>
                <a:gd name="connsiteY34" fmla="*/ 18344 h 831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673346" h="831144">
                  <a:moveTo>
                    <a:pt x="311359" y="18344"/>
                  </a:moveTo>
                  <a:cubicBezTo>
                    <a:pt x="300776" y="59619"/>
                    <a:pt x="310626" y="183608"/>
                    <a:pt x="305009" y="265994"/>
                  </a:cubicBezTo>
                  <a:cubicBezTo>
                    <a:pt x="304234" y="277366"/>
                    <a:pt x="295914" y="286930"/>
                    <a:pt x="292309" y="297744"/>
                  </a:cubicBezTo>
                  <a:cubicBezTo>
                    <a:pt x="289549" y="306023"/>
                    <a:pt x="289397" y="315122"/>
                    <a:pt x="285959" y="323144"/>
                  </a:cubicBezTo>
                  <a:cubicBezTo>
                    <a:pt x="281273" y="334077"/>
                    <a:pt x="263363" y="355141"/>
                    <a:pt x="254209" y="361244"/>
                  </a:cubicBezTo>
                  <a:cubicBezTo>
                    <a:pt x="248640" y="364957"/>
                    <a:pt x="241723" y="366281"/>
                    <a:pt x="235159" y="367594"/>
                  </a:cubicBezTo>
                  <a:cubicBezTo>
                    <a:pt x="196710" y="375284"/>
                    <a:pt x="144189" y="377522"/>
                    <a:pt x="108159" y="380294"/>
                  </a:cubicBezTo>
                  <a:cubicBezTo>
                    <a:pt x="85252" y="391748"/>
                    <a:pt x="63039" y="400014"/>
                    <a:pt x="44659" y="418394"/>
                  </a:cubicBezTo>
                  <a:cubicBezTo>
                    <a:pt x="-2599" y="465652"/>
                    <a:pt x="51454" y="426564"/>
                    <a:pt x="6559" y="456494"/>
                  </a:cubicBezTo>
                  <a:cubicBezTo>
                    <a:pt x="3375" y="475596"/>
                    <a:pt x="-6458" y="506819"/>
                    <a:pt x="6559" y="526344"/>
                  </a:cubicBezTo>
                  <a:cubicBezTo>
                    <a:pt x="10272" y="531913"/>
                    <a:pt x="19457" y="530057"/>
                    <a:pt x="25609" y="532694"/>
                  </a:cubicBezTo>
                  <a:cubicBezTo>
                    <a:pt x="34310" y="536423"/>
                    <a:pt x="41571" y="544668"/>
                    <a:pt x="51009" y="545394"/>
                  </a:cubicBezTo>
                  <a:cubicBezTo>
                    <a:pt x="152398" y="553193"/>
                    <a:pt x="254209" y="553861"/>
                    <a:pt x="355809" y="558094"/>
                  </a:cubicBezTo>
                  <a:cubicBezTo>
                    <a:pt x="421048" y="655953"/>
                    <a:pt x="336266" y="536597"/>
                    <a:pt x="419309" y="627944"/>
                  </a:cubicBezTo>
                  <a:cubicBezTo>
                    <a:pt x="429576" y="639238"/>
                    <a:pt x="435338" y="653996"/>
                    <a:pt x="444709" y="666044"/>
                  </a:cubicBezTo>
                  <a:cubicBezTo>
                    <a:pt x="450222" y="673133"/>
                    <a:pt x="459052" y="677446"/>
                    <a:pt x="463759" y="685094"/>
                  </a:cubicBezTo>
                  <a:cubicBezTo>
                    <a:pt x="476162" y="705249"/>
                    <a:pt x="476577" y="734395"/>
                    <a:pt x="495509" y="748594"/>
                  </a:cubicBezTo>
                  <a:cubicBezTo>
                    <a:pt x="516641" y="764443"/>
                    <a:pt x="560959" y="798416"/>
                    <a:pt x="578059" y="805744"/>
                  </a:cubicBezTo>
                  <a:cubicBezTo>
                    <a:pt x="628661" y="827431"/>
                    <a:pt x="607216" y="819696"/>
                    <a:pt x="641559" y="831144"/>
                  </a:cubicBezTo>
                  <a:cubicBezTo>
                    <a:pt x="650026" y="820561"/>
                    <a:pt x="660377" y="811242"/>
                    <a:pt x="666959" y="799394"/>
                  </a:cubicBezTo>
                  <a:cubicBezTo>
                    <a:pt x="671197" y="791765"/>
                    <a:pt x="673688" y="782713"/>
                    <a:pt x="673309" y="773994"/>
                  </a:cubicBezTo>
                  <a:cubicBezTo>
                    <a:pt x="668419" y="661533"/>
                    <a:pt x="676634" y="685393"/>
                    <a:pt x="647909" y="627944"/>
                  </a:cubicBezTo>
                  <a:cubicBezTo>
                    <a:pt x="634750" y="548987"/>
                    <a:pt x="650422" y="630810"/>
                    <a:pt x="628859" y="551744"/>
                  </a:cubicBezTo>
                  <a:cubicBezTo>
                    <a:pt x="626019" y="541331"/>
                    <a:pt x="625127" y="530465"/>
                    <a:pt x="622509" y="519994"/>
                  </a:cubicBezTo>
                  <a:cubicBezTo>
                    <a:pt x="618772" y="505045"/>
                    <a:pt x="613779" y="490433"/>
                    <a:pt x="609809" y="475544"/>
                  </a:cubicBezTo>
                  <a:cubicBezTo>
                    <a:pt x="574011" y="341302"/>
                    <a:pt x="617854" y="495339"/>
                    <a:pt x="584409" y="386644"/>
                  </a:cubicBezTo>
                  <a:cubicBezTo>
                    <a:pt x="579877" y="371916"/>
                    <a:pt x="577576" y="356443"/>
                    <a:pt x="571709" y="342194"/>
                  </a:cubicBezTo>
                  <a:cubicBezTo>
                    <a:pt x="546263" y="280397"/>
                    <a:pt x="543256" y="294936"/>
                    <a:pt x="527259" y="246944"/>
                  </a:cubicBezTo>
                  <a:cubicBezTo>
                    <a:pt x="518295" y="220052"/>
                    <a:pt x="521593" y="213927"/>
                    <a:pt x="514559" y="183444"/>
                  </a:cubicBezTo>
                  <a:cubicBezTo>
                    <a:pt x="511094" y="168429"/>
                    <a:pt x="506391" y="153722"/>
                    <a:pt x="501859" y="138994"/>
                  </a:cubicBezTo>
                  <a:cubicBezTo>
                    <a:pt x="498037" y="126574"/>
                    <a:pt x="486751" y="88359"/>
                    <a:pt x="476459" y="75494"/>
                  </a:cubicBezTo>
                  <a:cubicBezTo>
                    <a:pt x="465239" y="61469"/>
                    <a:pt x="455628" y="42328"/>
                    <a:pt x="438359" y="37394"/>
                  </a:cubicBezTo>
                  <a:lnTo>
                    <a:pt x="393909" y="24694"/>
                  </a:lnTo>
                  <a:cubicBezTo>
                    <a:pt x="385489" y="22398"/>
                    <a:pt x="377236" y="18344"/>
                    <a:pt x="368509" y="18344"/>
                  </a:cubicBezTo>
                  <a:cubicBezTo>
                    <a:pt x="351444" y="18344"/>
                    <a:pt x="321942" y="-22931"/>
                    <a:pt x="311359" y="18344"/>
                  </a:cubicBezTo>
                  <a:close/>
                </a:path>
              </a:pathLst>
            </a:custGeom>
            <a:noFill/>
            <a:ln>
              <a:solidFill>
                <a:srgbClr val="C965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6F543563-7EBA-4D0F-AC51-D4C37D1F0B4F}"/>
                </a:ext>
              </a:extLst>
            </p:cNvPr>
            <p:cNvSpPr/>
            <p:nvPr/>
          </p:nvSpPr>
          <p:spPr>
            <a:xfrm>
              <a:off x="3839627" y="3676530"/>
              <a:ext cx="154523" cy="158870"/>
            </a:xfrm>
            <a:custGeom>
              <a:avLst/>
              <a:gdLst>
                <a:gd name="connsiteX0" fmla="*/ 122773 w 154523"/>
                <a:gd name="connsiteY0" fmla="*/ 6470 h 158870"/>
                <a:gd name="connsiteX1" fmla="*/ 91023 w 154523"/>
                <a:gd name="connsiteY1" fmla="*/ 120 h 158870"/>
                <a:gd name="connsiteX2" fmla="*/ 33873 w 154523"/>
                <a:gd name="connsiteY2" fmla="*/ 31870 h 158870"/>
                <a:gd name="connsiteX3" fmla="*/ 14823 w 154523"/>
                <a:gd name="connsiteY3" fmla="*/ 44570 h 158870"/>
                <a:gd name="connsiteX4" fmla="*/ 8473 w 154523"/>
                <a:gd name="connsiteY4" fmla="*/ 82670 h 158870"/>
                <a:gd name="connsiteX5" fmla="*/ 14823 w 154523"/>
                <a:gd name="connsiteY5" fmla="*/ 139820 h 158870"/>
                <a:gd name="connsiteX6" fmla="*/ 71973 w 154523"/>
                <a:gd name="connsiteY6" fmla="*/ 158870 h 158870"/>
                <a:gd name="connsiteX7" fmla="*/ 116423 w 154523"/>
                <a:gd name="connsiteY7" fmla="*/ 152520 h 158870"/>
                <a:gd name="connsiteX8" fmla="*/ 141823 w 154523"/>
                <a:gd name="connsiteY8" fmla="*/ 133470 h 158870"/>
                <a:gd name="connsiteX9" fmla="*/ 154523 w 154523"/>
                <a:gd name="connsiteY9" fmla="*/ 89020 h 158870"/>
                <a:gd name="connsiteX10" fmla="*/ 122773 w 154523"/>
                <a:gd name="connsiteY10" fmla="*/ 6470 h 158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523" h="158870">
                  <a:moveTo>
                    <a:pt x="122773" y="6470"/>
                  </a:moveTo>
                  <a:cubicBezTo>
                    <a:pt x="112190" y="4353"/>
                    <a:pt x="101772" y="-857"/>
                    <a:pt x="91023" y="120"/>
                  </a:cubicBezTo>
                  <a:cubicBezTo>
                    <a:pt x="50083" y="3842"/>
                    <a:pt x="58579" y="11282"/>
                    <a:pt x="33873" y="31870"/>
                  </a:cubicBezTo>
                  <a:cubicBezTo>
                    <a:pt x="28010" y="36756"/>
                    <a:pt x="21173" y="40337"/>
                    <a:pt x="14823" y="44570"/>
                  </a:cubicBezTo>
                  <a:cubicBezTo>
                    <a:pt x="12706" y="57270"/>
                    <a:pt x="11266" y="70101"/>
                    <a:pt x="8473" y="82670"/>
                  </a:cubicBezTo>
                  <a:cubicBezTo>
                    <a:pt x="3141" y="106663"/>
                    <a:pt x="-10497" y="110883"/>
                    <a:pt x="14823" y="139820"/>
                  </a:cubicBezTo>
                  <a:cubicBezTo>
                    <a:pt x="21518" y="147472"/>
                    <a:pt x="60902" y="156102"/>
                    <a:pt x="71973" y="158870"/>
                  </a:cubicBezTo>
                  <a:cubicBezTo>
                    <a:pt x="86790" y="156753"/>
                    <a:pt x="102357" y="157635"/>
                    <a:pt x="116423" y="152520"/>
                  </a:cubicBezTo>
                  <a:cubicBezTo>
                    <a:pt x="126369" y="148903"/>
                    <a:pt x="135048" y="141600"/>
                    <a:pt x="141823" y="133470"/>
                  </a:cubicBezTo>
                  <a:cubicBezTo>
                    <a:pt x="145076" y="129566"/>
                    <a:pt x="154185" y="90371"/>
                    <a:pt x="154523" y="89020"/>
                  </a:cubicBezTo>
                  <a:lnTo>
                    <a:pt x="122773" y="6470"/>
                  </a:lnTo>
                  <a:close/>
                </a:path>
              </a:pathLst>
            </a:custGeom>
            <a:noFill/>
            <a:ln>
              <a:solidFill>
                <a:srgbClr val="C965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604885B-F745-49D6-9AAA-36FBBA558B62}"/>
                </a:ext>
              </a:extLst>
            </p:cNvPr>
            <p:cNvSpPr/>
            <p:nvPr/>
          </p:nvSpPr>
          <p:spPr>
            <a:xfrm>
              <a:off x="4292600" y="3321050"/>
              <a:ext cx="1517714" cy="1054100"/>
            </a:xfrm>
            <a:custGeom>
              <a:avLst/>
              <a:gdLst>
                <a:gd name="connsiteX0" fmla="*/ 241300 w 1517714"/>
                <a:gd name="connsiteY0" fmla="*/ 336550 h 1054100"/>
                <a:gd name="connsiteX1" fmla="*/ 63500 w 1517714"/>
                <a:gd name="connsiteY1" fmla="*/ 495300 h 1054100"/>
                <a:gd name="connsiteX2" fmla="*/ 38100 w 1517714"/>
                <a:gd name="connsiteY2" fmla="*/ 527050 h 1054100"/>
                <a:gd name="connsiteX3" fmla="*/ 25400 w 1517714"/>
                <a:gd name="connsiteY3" fmla="*/ 571500 h 1054100"/>
                <a:gd name="connsiteX4" fmla="*/ 12700 w 1517714"/>
                <a:gd name="connsiteY4" fmla="*/ 603250 h 1054100"/>
                <a:gd name="connsiteX5" fmla="*/ 6350 w 1517714"/>
                <a:gd name="connsiteY5" fmla="*/ 679450 h 1054100"/>
                <a:gd name="connsiteX6" fmla="*/ 0 w 1517714"/>
                <a:gd name="connsiteY6" fmla="*/ 730250 h 1054100"/>
                <a:gd name="connsiteX7" fmla="*/ 12700 w 1517714"/>
                <a:gd name="connsiteY7" fmla="*/ 831850 h 1054100"/>
                <a:gd name="connsiteX8" fmla="*/ 44450 w 1517714"/>
                <a:gd name="connsiteY8" fmla="*/ 869950 h 1054100"/>
                <a:gd name="connsiteX9" fmla="*/ 101600 w 1517714"/>
                <a:gd name="connsiteY9" fmla="*/ 914400 h 1054100"/>
                <a:gd name="connsiteX10" fmla="*/ 177800 w 1517714"/>
                <a:gd name="connsiteY10" fmla="*/ 939800 h 1054100"/>
                <a:gd name="connsiteX11" fmla="*/ 234950 w 1517714"/>
                <a:gd name="connsiteY11" fmla="*/ 965200 h 1054100"/>
                <a:gd name="connsiteX12" fmla="*/ 260350 w 1517714"/>
                <a:gd name="connsiteY12" fmla="*/ 984250 h 1054100"/>
                <a:gd name="connsiteX13" fmla="*/ 361950 w 1517714"/>
                <a:gd name="connsiteY13" fmla="*/ 1003300 h 1054100"/>
                <a:gd name="connsiteX14" fmla="*/ 495300 w 1517714"/>
                <a:gd name="connsiteY14" fmla="*/ 990600 h 1054100"/>
                <a:gd name="connsiteX15" fmla="*/ 527050 w 1517714"/>
                <a:gd name="connsiteY15" fmla="*/ 977900 h 1054100"/>
                <a:gd name="connsiteX16" fmla="*/ 628650 w 1517714"/>
                <a:gd name="connsiteY16" fmla="*/ 984250 h 1054100"/>
                <a:gd name="connsiteX17" fmla="*/ 654050 w 1517714"/>
                <a:gd name="connsiteY17" fmla="*/ 990600 h 1054100"/>
                <a:gd name="connsiteX18" fmla="*/ 723900 w 1517714"/>
                <a:gd name="connsiteY18" fmla="*/ 1016000 h 1054100"/>
                <a:gd name="connsiteX19" fmla="*/ 793750 w 1517714"/>
                <a:gd name="connsiteY19" fmla="*/ 1028700 h 1054100"/>
                <a:gd name="connsiteX20" fmla="*/ 825500 w 1517714"/>
                <a:gd name="connsiteY20" fmla="*/ 1041400 h 1054100"/>
                <a:gd name="connsiteX21" fmla="*/ 850900 w 1517714"/>
                <a:gd name="connsiteY21" fmla="*/ 1054100 h 1054100"/>
                <a:gd name="connsiteX22" fmla="*/ 990600 w 1517714"/>
                <a:gd name="connsiteY22" fmla="*/ 1041400 h 1054100"/>
                <a:gd name="connsiteX23" fmla="*/ 1035050 w 1517714"/>
                <a:gd name="connsiteY23" fmla="*/ 1022350 h 1054100"/>
                <a:gd name="connsiteX24" fmla="*/ 1054100 w 1517714"/>
                <a:gd name="connsiteY24" fmla="*/ 1003300 h 1054100"/>
                <a:gd name="connsiteX25" fmla="*/ 1123950 w 1517714"/>
                <a:gd name="connsiteY25" fmla="*/ 965200 h 1054100"/>
                <a:gd name="connsiteX26" fmla="*/ 1193800 w 1517714"/>
                <a:gd name="connsiteY26" fmla="*/ 882650 h 1054100"/>
                <a:gd name="connsiteX27" fmla="*/ 1212850 w 1517714"/>
                <a:gd name="connsiteY27" fmla="*/ 869950 h 1054100"/>
                <a:gd name="connsiteX28" fmla="*/ 1301750 w 1517714"/>
                <a:gd name="connsiteY28" fmla="*/ 793750 h 1054100"/>
                <a:gd name="connsiteX29" fmla="*/ 1320800 w 1517714"/>
                <a:gd name="connsiteY29" fmla="*/ 768350 h 1054100"/>
                <a:gd name="connsiteX30" fmla="*/ 1358900 w 1517714"/>
                <a:gd name="connsiteY30" fmla="*/ 730250 h 1054100"/>
                <a:gd name="connsiteX31" fmla="*/ 1397000 w 1517714"/>
                <a:gd name="connsiteY31" fmla="*/ 660400 h 1054100"/>
                <a:gd name="connsiteX32" fmla="*/ 1416050 w 1517714"/>
                <a:gd name="connsiteY32" fmla="*/ 628650 h 1054100"/>
                <a:gd name="connsiteX33" fmla="*/ 1428750 w 1517714"/>
                <a:gd name="connsiteY33" fmla="*/ 596900 h 1054100"/>
                <a:gd name="connsiteX34" fmla="*/ 1447800 w 1517714"/>
                <a:gd name="connsiteY34" fmla="*/ 571500 h 1054100"/>
                <a:gd name="connsiteX35" fmla="*/ 1498600 w 1517714"/>
                <a:gd name="connsiteY35" fmla="*/ 520700 h 1054100"/>
                <a:gd name="connsiteX36" fmla="*/ 1511300 w 1517714"/>
                <a:gd name="connsiteY36" fmla="*/ 495300 h 1054100"/>
                <a:gd name="connsiteX37" fmla="*/ 1511300 w 1517714"/>
                <a:gd name="connsiteY37" fmla="*/ 381000 h 1054100"/>
                <a:gd name="connsiteX38" fmla="*/ 1403350 w 1517714"/>
                <a:gd name="connsiteY38" fmla="*/ 209550 h 1054100"/>
                <a:gd name="connsiteX39" fmla="*/ 1365250 w 1517714"/>
                <a:gd name="connsiteY39" fmla="*/ 177800 h 1054100"/>
                <a:gd name="connsiteX40" fmla="*/ 1339850 w 1517714"/>
                <a:gd name="connsiteY40" fmla="*/ 139700 h 1054100"/>
                <a:gd name="connsiteX41" fmla="*/ 1308100 w 1517714"/>
                <a:gd name="connsiteY41" fmla="*/ 114300 h 1054100"/>
                <a:gd name="connsiteX42" fmla="*/ 1276350 w 1517714"/>
                <a:gd name="connsiteY42" fmla="*/ 76200 h 1054100"/>
                <a:gd name="connsiteX43" fmla="*/ 1162050 w 1517714"/>
                <a:gd name="connsiteY43" fmla="*/ 6350 h 1054100"/>
                <a:gd name="connsiteX44" fmla="*/ 1111250 w 1517714"/>
                <a:gd name="connsiteY44" fmla="*/ 0 h 1054100"/>
                <a:gd name="connsiteX45" fmla="*/ 1041400 w 1517714"/>
                <a:gd name="connsiteY45" fmla="*/ 6350 h 1054100"/>
                <a:gd name="connsiteX46" fmla="*/ 996950 w 1517714"/>
                <a:gd name="connsiteY46" fmla="*/ 31750 h 1054100"/>
                <a:gd name="connsiteX47" fmla="*/ 958850 w 1517714"/>
                <a:gd name="connsiteY47" fmla="*/ 50800 h 1054100"/>
                <a:gd name="connsiteX48" fmla="*/ 882650 w 1517714"/>
                <a:gd name="connsiteY48" fmla="*/ 95250 h 1054100"/>
                <a:gd name="connsiteX49" fmla="*/ 831850 w 1517714"/>
                <a:gd name="connsiteY49" fmla="*/ 114300 h 1054100"/>
                <a:gd name="connsiteX50" fmla="*/ 800100 w 1517714"/>
                <a:gd name="connsiteY50" fmla="*/ 133350 h 1054100"/>
                <a:gd name="connsiteX51" fmla="*/ 723900 w 1517714"/>
                <a:gd name="connsiteY51" fmla="*/ 158750 h 1054100"/>
                <a:gd name="connsiteX52" fmla="*/ 647700 w 1517714"/>
                <a:gd name="connsiteY52" fmla="*/ 184150 h 1054100"/>
                <a:gd name="connsiteX53" fmla="*/ 590550 w 1517714"/>
                <a:gd name="connsiteY53" fmla="*/ 209550 h 1054100"/>
                <a:gd name="connsiteX54" fmla="*/ 495300 w 1517714"/>
                <a:gd name="connsiteY54" fmla="*/ 228600 h 1054100"/>
                <a:gd name="connsiteX55" fmla="*/ 457200 w 1517714"/>
                <a:gd name="connsiteY55" fmla="*/ 247650 h 1054100"/>
                <a:gd name="connsiteX56" fmla="*/ 412750 w 1517714"/>
                <a:gd name="connsiteY56" fmla="*/ 260350 h 1054100"/>
                <a:gd name="connsiteX57" fmla="*/ 387350 w 1517714"/>
                <a:gd name="connsiteY57" fmla="*/ 279400 h 1054100"/>
                <a:gd name="connsiteX58" fmla="*/ 304800 w 1517714"/>
                <a:gd name="connsiteY58" fmla="*/ 317500 h 1054100"/>
                <a:gd name="connsiteX59" fmla="*/ 285750 w 1517714"/>
                <a:gd name="connsiteY59" fmla="*/ 330200 h 1054100"/>
                <a:gd name="connsiteX60" fmla="*/ 241300 w 1517714"/>
                <a:gd name="connsiteY60" fmla="*/ 336550 h 105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517714" h="1054100">
                  <a:moveTo>
                    <a:pt x="241300" y="336550"/>
                  </a:moveTo>
                  <a:cubicBezTo>
                    <a:pt x="204258" y="364067"/>
                    <a:pt x="340563" y="238760"/>
                    <a:pt x="63500" y="495300"/>
                  </a:cubicBezTo>
                  <a:cubicBezTo>
                    <a:pt x="53555" y="504508"/>
                    <a:pt x="46567" y="516467"/>
                    <a:pt x="38100" y="527050"/>
                  </a:cubicBezTo>
                  <a:cubicBezTo>
                    <a:pt x="33867" y="541867"/>
                    <a:pt x="30273" y="556881"/>
                    <a:pt x="25400" y="571500"/>
                  </a:cubicBezTo>
                  <a:cubicBezTo>
                    <a:pt x="21795" y="582314"/>
                    <a:pt x="14681" y="592025"/>
                    <a:pt x="12700" y="603250"/>
                  </a:cubicBezTo>
                  <a:cubicBezTo>
                    <a:pt x="8271" y="628350"/>
                    <a:pt x="8886" y="654088"/>
                    <a:pt x="6350" y="679450"/>
                  </a:cubicBezTo>
                  <a:cubicBezTo>
                    <a:pt x="4652" y="696430"/>
                    <a:pt x="2117" y="713317"/>
                    <a:pt x="0" y="730250"/>
                  </a:cubicBezTo>
                  <a:cubicBezTo>
                    <a:pt x="4233" y="764117"/>
                    <a:pt x="2352" y="799326"/>
                    <a:pt x="12700" y="831850"/>
                  </a:cubicBezTo>
                  <a:cubicBezTo>
                    <a:pt x="17712" y="847603"/>
                    <a:pt x="33391" y="857662"/>
                    <a:pt x="44450" y="869950"/>
                  </a:cubicBezTo>
                  <a:cubicBezTo>
                    <a:pt x="62356" y="889845"/>
                    <a:pt x="76304" y="903860"/>
                    <a:pt x="101600" y="914400"/>
                  </a:cubicBezTo>
                  <a:cubicBezTo>
                    <a:pt x="169366" y="942636"/>
                    <a:pt x="122603" y="912201"/>
                    <a:pt x="177800" y="939800"/>
                  </a:cubicBezTo>
                  <a:cubicBezTo>
                    <a:pt x="232727" y="967263"/>
                    <a:pt x="186479" y="953082"/>
                    <a:pt x="234950" y="965200"/>
                  </a:cubicBezTo>
                  <a:cubicBezTo>
                    <a:pt x="243417" y="971550"/>
                    <a:pt x="250581" y="980179"/>
                    <a:pt x="260350" y="984250"/>
                  </a:cubicBezTo>
                  <a:cubicBezTo>
                    <a:pt x="289217" y="996278"/>
                    <a:pt x="331461" y="999489"/>
                    <a:pt x="361950" y="1003300"/>
                  </a:cubicBezTo>
                  <a:cubicBezTo>
                    <a:pt x="406400" y="999067"/>
                    <a:pt x="451168" y="997390"/>
                    <a:pt x="495300" y="990600"/>
                  </a:cubicBezTo>
                  <a:cubicBezTo>
                    <a:pt x="506566" y="988867"/>
                    <a:pt x="515664" y="978442"/>
                    <a:pt x="527050" y="977900"/>
                  </a:cubicBezTo>
                  <a:cubicBezTo>
                    <a:pt x="560944" y="976286"/>
                    <a:pt x="594783" y="982133"/>
                    <a:pt x="628650" y="984250"/>
                  </a:cubicBezTo>
                  <a:cubicBezTo>
                    <a:pt x="637117" y="986367"/>
                    <a:pt x="645771" y="987840"/>
                    <a:pt x="654050" y="990600"/>
                  </a:cubicBezTo>
                  <a:cubicBezTo>
                    <a:pt x="705178" y="1007643"/>
                    <a:pt x="666825" y="1000434"/>
                    <a:pt x="723900" y="1016000"/>
                  </a:cubicBezTo>
                  <a:cubicBezTo>
                    <a:pt x="737846" y="1019804"/>
                    <a:pt x="781303" y="1026626"/>
                    <a:pt x="793750" y="1028700"/>
                  </a:cubicBezTo>
                  <a:cubicBezTo>
                    <a:pt x="804333" y="1032933"/>
                    <a:pt x="815084" y="1036771"/>
                    <a:pt x="825500" y="1041400"/>
                  </a:cubicBezTo>
                  <a:cubicBezTo>
                    <a:pt x="834150" y="1045245"/>
                    <a:pt x="841434" y="1054100"/>
                    <a:pt x="850900" y="1054100"/>
                  </a:cubicBezTo>
                  <a:cubicBezTo>
                    <a:pt x="897659" y="1054100"/>
                    <a:pt x="944033" y="1045633"/>
                    <a:pt x="990600" y="1041400"/>
                  </a:cubicBezTo>
                  <a:cubicBezTo>
                    <a:pt x="1006146" y="1036218"/>
                    <a:pt x="1021318" y="1032158"/>
                    <a:pt x="1035050" y="1022350"/>
                  </a:cubicBezTo>
                  <a:cubicBezTo>
                    <a:pt x="1042358" y="1017130"/>
                    <a:pt x="1046916" y="1008688"/>
                    <a:pt x="1054100" y="1003300"/>
                  </a:cubicBezTo>
                  <a:cubicBezTo>
                    <a:pt x="1071670" y="990122"/>
                    <a:pt x="1105131" y="974609"/>
                    <a:pt x="1123950" y="965200"/>
                  </a:cubicBezTo>
                  <a:cubicBezTo>
                    <a:pt x="1144877" y="933810"/>
                    <a:pt x="1160654" y="904747"/>
                    <a:pt x="1193800" y="882650"/>
                  </a:cubicBezTo>
                  <a:cubicBezTo>
                    <a:pt x="1200150" y="878417"/>
                    <a:pt x="1207224" y="875107"/>
                    <a:pt x="1212850" y="869950"/>
                  </a:cubicBezTo>
                  <a:cubicBezTo>
                    <a:pt x="1296063" y="793671"/>
                    <a:pt x="1238956" y="831426"/>
                    <a:pt x="1301750" y="793750"/>
                  </a:cubicBezTo>
                  <a:cubicBezTo>
                    <a:pt x="1308100" y="785283"/>
                    <a:pt x="1313720" y="776217"/>
                    <a:pt x="1320800" y="768350"/>
                  </a:cubicBezTo>
                  <a:cubicBezTo>
                    <a:pt x="1332815" y="755000"/>
                    <a:pt x="1347527" y="744151"/>
                    <a:pt x="1358900" y="730250"/>
                  </a:cubicBezTo>
                  <a:cubicBezTo>
                    <a:pt x="1371912" y="714346"/>
                    <a:pt x="1387781" y="677302"/>
                    <a:pt x="1397000" y="660400"/>
                  </a:cubicBezTo>
                  <a:cubicBezTo>
                    <a:pt x="1402910" y="649565"/>
                    <a:pt x="1410530" y="639689"/>
                    <a:pt x="1416050" y="628650"/>
                  </a:cubicBezTo>
                  <a:cubicBezTo>
                    <a:pt x="1421148" y="618455"/>
                    <a:pt x="1423214" y="606864"/>
                    <a:pt x="1428750" y="596900"/>
                  </a:cubicBezTo>
                  <a:cubicBezTo>
                    <a:pt x="1433890" y="587649"/>
                    <a:pt x="1440649" y="579302"/>
                    <a:pt x="1447800" y="571500"/>
                  </a:cubicBezTo>
                  <a:cubicBezTo>
                    <a:pt x="1463982" y="553847"/>
                    <a:pt x="1487890" y="542119"/>
                    <a:pt x="1498600" y="520700"/>
                  </a:cubicBezTo>
                  <a:lnTo>
                    <a:pt x="1511300" y="495300"/>
                  </a:lnTo>
                  <a:cubicBezTo>
                    <a:pt x="1514546" y="456347"/>
                    <a:pt x="1523948" y="418945"/>
                    <a:pt x="1511300" y="381000"/>
                  </a:cubicBezTo>
                  <a:cubicBezTo>
                    <a:pt x="1492906" y="325819"/>
                    <a:pt x="1439279" y="239491"/>
                    <a:pt x="1403350" y="209550"/>
                  </a:cubicBezTo>
                  <a:cubicBezTo>
                    <a:pt x="1390650" y="198967"/>
                    <a:pt x="1376370" y="190032"/>
                    <a:pt x="1365250" y="177800"/>
                  </a:cubicBezTo>
                  <a:cubicBezTo>
                    <a:pt x="1354983" y="166506"/>
                    <a:pt x="1350061" y="151045"/>
                    <a:pt x="1339850" y="139700"/>
                  </a:cubicBezTo>
                  <a:cubicBezTo>
                    <a:pt x="1330783" y="129626"/>
                    <a:pt x="1317684" y="123884"/>
                    <a:pt x="1308100" y="114300"/>
                  </a:cubicBezTo>
                  <a:cubicBezTo>
                    <a:pt x="1296410" y="102610"/>
                    <a:pt x="1289050" y="86783"/>
                    <a:pt x="1276350" y="76200"/>
                  </a:cubicBezTo>
                  <a:cubicBezTo>
                    <a:pt x="1257747" y="60697"/>
                    <a:pt x="1199902" y="15085"/>
                    <a:pt x="1162050" y="6350"/>
                  </a:cubicBezTo>
                  <a:cubicBezTo>
                    <a:pt x="1145422" y="2513"/>
                    <a:pt x="1128183" y="2117"/>
                    <a:pt x="1111250" y="0"/>
                  </a:cubicBezTo>
                  <a:cubicBezTo>
                    <a:pt x="1087967" y="2117"/>
                    <a:pt x="1063926" y="93"/>
                    <a:pt x="1041400" y="6350"/>
                  </a:cubicBezTo>
                  <a:cubicBezTo>
                    <a:pt x="1024957" y="10917"/>
                    <a:pt x="1011975" y="23659"/>
                    <a:pt x="996950" y="31750"/>
                  </a:cubicBezTo>
                  <a:cubicBezTo>
                    <a:pt x="984448" y="38482"/>
                    <a:pt x="971262" y="43904"/>
                    <a:pt x="958850" y="50800"/>
                  </a:cubicBezTo>
                  <a:cubicBezTo>
                    <a:pt x="933145" y="65081"/>
                    <a:pt x="910183" y="84925"/>
                    <a:pt x="882650" y="95250"/>
                  </a:cubicBezTo>
                  <a:cubicBezTo>
                    <a:pt x="865717" y="101600"/>
                    <a:pt x="848270" y="106721"/>
                    <a:pt x="831850" y="114300"/>
                  </a:cubicBezTo>
                  <a:cubicBezTo>
                    <a:pt x="820644" y="119472"/>
                    <a:pt x="811513" y="128651"/>
                    <a:pt x="800100" y="133350"/>
                  </a:cubicBezTo>
                  <a:cubicBezTo>
                    <a:pt x="775343" y="143544"/>
                    <a:pt x="747847" y="146776"/>
                    <a:pt x="723900" y="158750"/>
                  </a:cubicBezTo>
                  <a:cubicBezTo>
                    <a:pt x="674284" y="183558"/>
                    <a:pt x="699806" y="175466"/>
                    <a:pt x="647700" y="184150"/>
                  </a:cubicBezTo>
                  <a:cubicBezTo>
                    <a:pt x="632304" y="191848"/>
                    <a:pt x="606766" y="205496"/>
                    <a:pt x="590550" y="209550"/>
                  </a:cubicBezTo>
                  <a:cubicBezTo>
                    <a:pt x="523104" y="226412"/>
                    <a:pt x="567288" y="202890"/>
                    <a:pt x="495300" y="228600"/>
                  </a:cubicBezTo>
                  <a:cubicBezTo>
                    <a:pt x="481928" y="233376"/>
                    <a:pt x="470453" y="242553"/>
                    <a:pt x="457200" y="247650"/>
                  </a:cubicBezTo>
                  <a:cubicBezTo>
                    <a:pt x="442818" y="253182"/>
                    <a:pt x="427567" y="256117"/>
                    <a:pt x="412750" y="260350"/>
                  </a:cubicBezTo>
                  <a:cubicBezTo>
                    <a:pt x="404283" y="266700"/>
                    <a:pt x="396601" y="274260"/>
                    <a:pt x="387350" y="279400"/>
                  </a:cubicBezTo>
                  <a:cubicBezTo>
                    <a:pt x="324049" y="314567"/>
                    <a:pt x="389003" y="261364"/>
                    <a:pt x="304800" y="317500"/>
                  </a:cubicBezTo>
                  <a:cubicBezTo>
                    <a:pt x="298450" y="321733"/>
                    <a:pt x="292724" y="327100"/>
                    <a:pt x="285750" y="330200"/>
                  </a:cubicBezTo>
                  <a:cubicBezTo>
                    <a:pt x="273517" y="335637"/>
                    <a:pt x="278342" y="309033"/>
                    <a:pt x="241300" y="336550"/>
                  </a:cubicBezTo>
                  <a:close/>
                </a:path>
              </a:pathLst>
            </a:custGeom>
            <a:noFill/>
            <a:ln>
              <a:solidFill>
                <a:srgbClr val="C965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D1C25133-3701-4AE5-91AF-1DA251BDA37C}"/>
                </a:ext>
              </a:extLst>
            </p:cNvPr>
            <p:cNvSpPr/>
            <p:nvPr/>
          </p:nvSpPr>
          <p:spPr>
            <a:xfrm>
              <a:off x="3644789" y="5248855"/>
              <a:ext cx="152511" cy="142295"/>
            </a:xfrm>
            <a:custGeom>
              <a:avLst/>
              <a:gdLst>
                <a:gd name="connsiteX0" fmla="*/ 108061 w 152511"/>
                <a:gd name="connsiteY0" fmla="*/ 2595 h 142295"/>
                <a:gd name="connsiteX1" fmla="*/ 44561 w 152511"/>
                <a:gd name="connsiteY1" fmla="*/ 15295 h 142295"/>
                <a:gd name="connsiteX2" fmla="*/ 38211 w 152511"/>
                <a:gd name="connsiteY2" fmla="*/ 40695 h 142295"/>
                <a:gd name="connsiteX3" fmla="*/ 12811 w 152511"/>
                <a:gd name="connsiteY3" fmla="*/ 66095 h 142295"/>
                <a:gd name="connsiteX4" fmla="*/ 111 w 152511"/>
                <a:gd name="connsiteY4" fmla="*/ 97845 h 142295"/>
                <a:gd name="connsiteX5" fmla="*/ 19161 w 152511"/>
                <a:gd name="connsiteY5" fmla="*/ 123245 h 142295"/>
                <a:gd name="connsiteX6" fmla="*/ 63611 w 152511"/>
                <a:gd name="connsiteY6" fmla="*/ 142295 h 142295"/>
                <a:gd name="connsiteX7" fmla="*/ 133461 w 152511"/>
                <a:gd name="connsiteY7" fmla="*/ 129595 h 142295"/>
                <a:gd name="connsiteX8" fmla="*/ 152511 w 152511"/>
                <a:gd name="connsiteY8" fmla="*/ 59745 h 142295"/>
                <a:gd name="connsiteX9" fmla="*/ 108061 w 152511"/>
                <a:gd name="connsiteY9" fmla="*/ 2595 h 14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511" h="142295">
                  <a:moveTo>
                    <a:pt x="108061" y="2595"/>
                  </a:moveTo>
                  <a:cubicBezTo>
                    <a:pt x="90069" y="-4813"/>
                    <a:pt x="63511" y="4959"/>
                    <a:pt x="44561" y="15295"/>
                  </a:cubicBezTo>
                  <a:cubicBezTo>
                    <a:pt x="36899" y="19474"/>
                    <a:pt x="42836" y="33294"/>
                    <a:pt x="38211" y="40695"/>
                  </a:cubicBezTo>
                  <a:cubicBezTo>
                    <a:pt x="31865" y="50849"/>
                    <a:pt x="21278" y="57628"/>
                    <a:pt x="12811" y="66095"/>
                  </a:cubicBezTo>
                  <a:cubicBezTo>
                    <a:pt x="8578" y="76678"/>
                    <a:pt x="-1148" y="86516"/>
                    <a:pt x="111" y="97845"/>
                  </a:cubicBezTo>
                  <a:cubicBezTo>
                    <a:pt x="1280" y="108364"/>
                    <a:pt x="11677" y="115761"/>
                    <a:pt x="19161" y="123245"/>
                  </a:cubicBezTo>
                  <a:cubicBezTo>
                    <a:pt x="33779" y="137863"/>
                    <a:pt x="44180" y="137437"/>
                    <a:pt x="63611" y="142295"/>
                  </a:cubicBezTo>
                  <a:cubicBezTo>
                    <a:pt x="86894" y="138062"/>
                    <a:pt x="113306" y="141998"/>
                    <a:pt x="133461" y="129595"/>
                  </a:cubicBezTo>
                  <a:cubicBezTo>
                    <a:pt x="140811" y="125072"/>
                    <a:pt x="150601" y="69296"/>
                    <a:pt x="152511" y="59745"/>
                  </a:cubicBezTo>
                  <a:cubicBezTo>
                    <a:pt x="139230" y="13260"/>
                    <a:pt x="126053" y="10003"/>
                    <a:pt x="108061" y="2595"/>
                  </a:cubicBezTo>
                  <a:close/>
                </a:path>
              </a:pathLst>
            </a:custGeom>
            <a:noFill/>
            <a:ln>
              <a:solidFill>
                <a:srgbClr val="C965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44CF86B3-ED19-4BD1-A8BA-DCD129CE31A5}"/>
                </a:ext>
              </a:extLst>
            </p:cNvPr>
            <p:cNvSpPr/>
            <p:nvPr/>
          </p:nvSpPr>
          <p:spPr>
            <a:xfrm>
              <a:off x="4590895" y="5923425"/>
              <a:ext cx="222434" cy="477375"/>
            </a:xfrm>
            <a:custGeom>
              <a:avLst/>
              <a:gdLst>
                <a:gd name="connsiteX0" fmla="*/ 89055 w 222434"/>
                <a:gd name="connsiteY0" fmla="*/ 26525 h 477375"/>
                <a:gd name="connsiteX1" fmla="*/ 57305 w 222434"/>
                <a:gd name="connsiteY1" fmla="*/ 20175 h 477375"/>
                <a:gd name="connsiteX2" fmla="*/ 6505 w 222434"/>
                <a:gd name="connsiteY2" fmla="*/ 77325 h 477375"/>
                <a:gd name="connsiteX3" fmla="*/ 155 w 222434"/>
                <a:gd name="connsiteY3" fmla="*/ 280525 h 477375"/>
                <a:gd name="connsiteX4" fmla="*/ 6505 w 222434"/>
                <a:gd name="connsiteY4" fmla="*/ 350375 h 477375"/>
                <a:gd name="connsiteX5" fmla="*/ 44605 w 222434"/>
                <a:gd name="connsiteY5" fmla="*/ 401175 h 477375"/>
                <a:gd name="connsiteX6" fmla="*/ 95405 w 222434"/>
                <a:gd name="connsiteY6" fmla="*/ 458325 h 477375"/>
                <a:gd name="connsiteX7" fmla="*/ 133505 w 222434"/>
                <a:gd name="connsiteY7" fmla="*/ 477375 h 477375"/>
                <a:gd name="connsiteX8" fmla="*/ 177955 w 222434"/>
                <a:gd name="connsiteY8" fmla="*/ 464675 h 477375"/>
                <a:gd name="connsiteX9" fmla="*/ 216055 w 222434"/>
                <a:gd name="connsiteY9" fmla="*/ 375775 h 477375"/>
                <a:gd name="connsiteX10" fmla="*/ 222405 w 222434"/>
                <a:gd name="connsiteY10" fmla="*/ 331325 h 477375"/>
                <a:gd name="connsiteX11" fmla="*/ 203355 w 222434"/>
                <a:gd name="connsiteY11" fmla="*/ 128125 h 477375"/>
                <a:gd name="connsiteX12" fmla="*/ 197005 w 222434"/>
                <a:gd name="connsiteY12" fmla="*/ 90025 h 477375"/>
                <a:gd name="connsiteX13" fmla="*/ 177955 w 222434"/>
                <a:gd name="connsiteY13" fmla="*/ 58275 h 477375"/>
                <a:gd name="connsiteX14" fmla="*/ 165255 w 222434"/>
                <a:gd name="connsiteY14" fmla="*/ 32875 h 477375"/>
                <a:gd name="connsiteX15" fmla="*/ 133505 w 222434"/>
                <a:gd name="connsiteY15" fmla="*/ 13825 h 477375"/>
                <a:gd name="connsiteX16" fmla="*/ 108105 w 222434"/>
                <a:gd name="connsiteY16" fmla="*/ 1125 h 477375"/>
                <a:gd name="connsiteX17" fmla="*/ 89055 w 222434"/>
                <a:gd name="connsiteY17" fmla="*/ 26525 h 47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434" h="477375">
                  <a:moveTo>
                    <a:pt x="89055" y="26525"/>
                  </a:moveTo>
                  <a:cubicBezTo>
                    <a:pt x="80588" y="29700"/>
                    <a:pt x="67131" y="15709"/>
                    <a:pt x="57305" y="20175"/>
                  </a:cubicBezTo>
                  <a:cubicBezTo>
                    <a:pt x="36502" y="29631"/>
                    <a:pt x="19525" y="57795"/>
                    <a:pt x="6505" y="77325"/>
                  </a:cubicBezTo>
                  <a:cubicBezTo>
                    <a:pt x="4388" y="145058"/>
                    <a:pt x="155" y="212759"/>
                    <a:pt x="155" y="280525"/>
                  </a:cubicBezTo>
                  <a:cubicBezTo>
                    <a:pt x="155" y="303904"/>
                    <a:pt x="-1577" y="328437"/>
                    <a:pt x="6505" y="350375"/>
                  </a:cubicBezTo>
                  <a:cubicBezTo>
                    <a:pt x="13822" y="370237"/>
                    <a:pt x="31699" y="384398"/>
                    <a:pt x="44605" y="401175"/>
                  </a:cubicBezTo>
                  <a:cubicBezTo>
                    <a:pt x="54946" y="414618"/>
                    <a:pt x="80334" y="447775"/>
                    <a:pt x="95405" y="458325"/>
                  </a:cubicBezTo>
                  <a:cubicBezTo>
                    <a:pt x="107037" y="466468"/>
                    <a:pt x="120805" y="471025"/>
                    <a:pt x="133505" y="477375"/>
                  </a:cubicBezTo>
                  <a:cubicBezTo>
                    <a:pt x="148322" y="473142"/>
                    <a:pt x="168238" y="476635"/>
                    <a:pt x="177955" y="464675"/>
                  </a:cubicBezTo>
                  <a:cubicBezTo>
                    <a:pt x="198285" y="439653"/>
                    <a:pt x="216055" y="375775"/>
                    <a:pt x="216055" y="375775"/>
                  </a:cubicBezTo>
                  <a:cubicBezTo>
                    <a:pt x="218172" y="360958"/>
                    <a:pt x="222845" y="346286"/>
                    <a:pt x="222405" y="331325"/>
                  </a:cubicBezTo>
                  <a:cubicBezTo>
                    <a:pt x="216978" y="146802"/>
                    <a:pt x="219424" y="216504"/>
                    <a:pt x="203355" y="128125"/>
                  </a:cubicBezTo>
                  <a:cubicBezTo>
                    <a:pt x="201052" y="115457"/>
                    <a:pt x="201405" y="102125"/>
                    <a:pt x="197005" y="90025"/>
                  </a:cubicBezTo>
                  <a:cubicBezTo>
                    <a:pt x="192787" y="78426"/>
                    <a:pt x="183949" y="69064"/>
                    <a:pt x="177955" y="58275"/>
                  </a:cubicBezTo>
                  <a:cubicBezTo>
                    <a:pt x="173358" y="50000"/>
                    <a:pt x="171948" y="39568"/>
                    <a:pt x="165255" y="32875"/>
                  </a:cubicBezTo>
                  <a:cubicBezTo>
                    <a:pt x="156528" y="24148"/>
                    <a:pt x="144294" y="19819"/>
                    <a:pt x="133505" y="13825"/>
                  </a:cubicBezTo>
                  <a:cubicBezTo>
                    <a:pt x="125230" y="9228"/>
                    <a:pt x="117085" y="4118"/>
                    <a:pt x="108105" y="1125"/>
                  </a:cubicBezTo>
                  <a:cubicBezTo>
                    <a:pt x="86564" y="-6055"/>
                    <a:pt x="97522" y="23350"/>
                    <a:pt x="89055" y="26525"/>
                  </a:cubicBezTo>
                  <a:close/>
                </a:path>
              </a:pathLst>
            </a:custGeom>
            <a:noFill/>
            <a:ln>
              <a:solidFill>
                <a:srgbClr val="C965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F2EB762A-8AFB-4F40-8EA2-9E35904CB55C}"/>
                </a:ext>
              </a:extLst>
            </p:cNvPr>
            <p:cNvSpPr/>
            <p:nvPr/>
          </p:nvSpPr>
          <p:spPr>
            <a:xfrm>
              <a:off x="4953000" y="5257800"/>
              <a:ext cx="190500" cy="139700"/>
            </a:xfrm>
            <a:custGeom>
              <a:avLst/>
              <a:gdLst>
                <a:gd name="connsiteX0" fmla="*/ 177800 w 190500"/>
                <a:gd name="connsiteY0" fmla="*/ 19050 h 139700"/>
                <a:gd name="connsiteX1" fmla="*/ 69850 w 190500"/>
                <a:gd name="connsiteY1" fmla="*/ 0 h 139700"/>
                <a:gd name="connsiteX2" fmla="*/ 50800 w 190500"/>
                <a:gd name="connsiteY2" fmla="*/ 6350 h 139700"/>
                <a:gd name="connsiteX3" fmla="*/ 31750 w 190500"/>
                <a:gd name="connsiteY3" fmla="*/ 31750 h 139700"/>
                <a:gd name="connsiteX4" fmla="*/ 6350 w 190500"/>
                <a:gd name="connsiteY4" fmla="*/ 44450 h 139700"/>
                <a:gd name="connsiteX5" fmla="*/ 0 w 190500"/>
                <a:gd name="connsiteY5" fmla="*/ 76200 h 139700"/>
                <a:gd name="connsiteX6" fmla="*/ 6350 w 190500"/>
                <a:gd name="connsiteY6" fmla="*/ 107950 h 139700"/>
                <a:gd name="connsiteX7" fmla="*/ 25400 w 190500"/>
                <a:gd name="connsiteY7" fmla="*/ 120650 h 139700"/>
                <a:gd name="connsiteX8" fmla="*/ 88900 w 190500"/>
                <a:gd name="connsiteY8" fmla="*/ 139700 h 139700"/>
                <a:gd name="connsiteX9" fmla="*/ 177800 w 190500"/>
                <a:gd name="connsiteY9" fmla="*/ 114300 h 139700"/>
                <a:gd name="connsiteX10" fmla="*/ 190500 w 190500"/>
                <a:gd name="connsiteY10" fmla="*/ 88900 h 139700"/>
                <a:gd name="connsiteX11" fmla="*/ 177800 w 190500"/>
                <a:gd name="connsiteY11" fmla="*/ 19050 h 13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0500" h="139700">
                  <a:moveTo>
                    <a:pt x="177800" y="19050"/>
                  </a:moveTo>
                  <a:cubicBezTo>
                    <a:pt x="130510" y="3287"/>
                    <a:pt x="130346" y="0"/>
                    <a:pt x="69850" y="0"/>
                  </a:cubicBezTo>
                  <a:cubicBezTo>
                    <a:pt x="63157" y="0"/>
                    <a:pt x="57150" y="4233"/>
                    <a:pt x="50800" y="6350"/>
                  </a:cubicBezTo>
                  <a:cubicBezTo>
                    <a:pt x="44450" y="14817"/>
                    <a:pt x="39785" y="24862"/>
                    <a:pt x="31750" y="31750"/>
                  </a:cubicBezTo>
                  <a:cubicBezTo>
                    <a:pt x="24563" y="37910"/>
                    <a:pt x="11852" y="36747"/>
                    <a:pt x="6350" y="44450"/>
                  </a:cubicBezTo>
                  <a:cubicBezTo>
                    <a:pt x="77" y="53233"/>
                    <a:pt x="2117" y="65617"/>
                    <a:pt x="0" y="76200"/>
                  </a:cubicBezTo>
                  <a:cubicBezTo>
                    <a:pt x="2117" y="86783"/>
                    <a:pt x="995" y="98579"/>
                    <a:pt x="6350" y="107950"/>
                  </a:cubicBezTo>
                  <a:cubicBezTo>
                    <a:pt x="10136" y="114576"/>
                    <a:pt x="18574" y="117237"/>
                    <a:pt x="25400" y="120650"/>
                  </a:cubicBezTo>
                  <a:cubicBezTo>
                    <a:pt x="53247" y="134574"/>
                    <a:pt x="59157" y="133751"/>
                    <a:pt x="88900" y="139700"/>
                  </a:cubicBezTo>
                  <a:cubicBezTo>
                    <a:pt x="139389" y="135110"/>
                    <a:pt x="153090" y="148893"/>
                    <a:pt x="177800" y="114300"/>
                  </a:cubicBezTo>
                  <a:cubicBezTo>
                    <a:pt x="183302" y="106597"/>
                    <a:pt x="186267" y="97367"/>
                    <a:pt x="190500" y="88900"/>
                  </a:cubicBezTo>
                  <a:lnTo>
                    <a:pt x="177800" y="19050"/>
                  </a:lnTo>
                  <a:close/>
                </a:path>
              </a:pathLst>
            </a:custGeom>
            <a:noFill/>
            <a:ln>
              <a:solidFill>
                <a:srgbClr val="C965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7D567968-4C88-4602-9232-479D100F9C6E}"/>
                </a:ext>
              </a:extLst>
            </p:cNvPr>
            <p:cNvSpPr/>
            <p:nvPr/>
          </p:nvSpPr>
          <p:spPr>
            <a:xfrm>
              <a:off x="5353050" y="5727118"/>
              <a:ext cx="406400" cy="513505"/>
            </a:xfrm>
            <a:custGeom>
              <a:avLst/>
              <a:gdLst>
                <a:gd name="connsiteX0" fmla="*/ 368300 w 406400"/>
                <a:gd name="connsiteY0" fmla="*/ 582 h 513505"/>
                <a:gd name="connsiteX1" fmla="*/ 241300 w 406400"/>
                <a:gd name="connsiteY1" fmla="*/ 64082 h 513505"/>
                <a:gd name="connsiteX2" fmla="*/ 184150 w 406400"/>
                <a:gd name="connsiteY2" fmla="*/ 76782 h 513505"/>
                <a:gd name="connsiteX3" fmla="*/ 127000 w 406400"/>
                <a:gd name="connsiteY3" fmla="*/ 95832 h 513505"/>
                <a:gd name="connsiteX4" fmla="*/ 76200 w 406400"/>
                <a:gd name="connsiteY4" fmla="*/ 133932 h 513505"/>
                <a:gd name="connsiteX5" fmla="*/ 50800 w 406400"/>
                <a:gd name="connsiteY5" fmla="*/ 184732 h 513505"/>
                <a:gd name="connsiteX6" fmla="*/ 44450 w 406400"/>
                <a:gd name="connsiteY6" fmla="*/ 203782 h 513505"/>
                <a:gd name="connsiteX7" fmla="*/ 31750 w 406400"/>
                <a:gd name="connsiteY7" fmla="*/ 222832 h 513505"/>
                <a:gd name="connsiteX8" fmla="*/ 19050 w 406400"/>
                <a:gd name="connsiteY8" fmla="*/ 248232 h 513505"/>
                <a:gd name="connsiteX9" fmla="*/ 12700 w 406400"/>
                <a:gd name="connsiteY9" fmla="*/ 286332 h 513505"/>
                <a:gd name="connsiteX10" fmla="*/ 0 w 406400"/>
                <a:gd name="connsiteY10" fmla="*/ 375232 h 513505"/>
                <a:gd name="connsiteX11" fmla="*/ 12700 w 406400"/>
                <a:gd name="connsiteY11" fmla="*/ 445082 h 513505"/>
                <a:gd name="connsiteX12" fmla="*/ 38100 w 406400"/>
                <a:gd name="connsiteY12" fmla="*/ 470482 h 513505"/>
                <a:gd name="connsiteX13" fmla="*/ 69850 w 406400"/>
                <a:gd name="connsiteY13" fmla="*/ 489532 h 513505"/>
                <a:gd name="connsiteX14" fmla="*/ 101600 w 406400"/>
                <a:gd name="connsiteY14" fmla="*/ 495882 h 513505"/>
                <a:gd name="connsiteX15" fmla="*/ 158750 w 406400"/>
                <a:gd name="connsiteY15" fmla="*/ 508582 h 513505"/>
                <a:gd name="connsiteX16" fmla="*/ 330200 w 406400"/>
                <a:gd name="connsiteY16" fmla="*/ 476832 h 513505"/>
                <a:gd name="connsiteX17" fmla="*/ 349250 w 406400"/>
                <a:gd name="connsiteY17" fmla="*/ 438732 h 513505"/>
                <a:gd name="connsiteX18" fmla="*/ 355600 w 406400"/>
                <a:gd name="connsiteY18" fmla="*/ 406982 h 513505"/>
                <a:gd name="connsiteX19" fmla="*/ 330200 w 406400"/>
                <a:gd name="connsiteY19" fmla="*/ 356182 h 513505"/>
                <a:gd name="connsiteX20" fmla="*/ 304800 w 406400"/>
                <a:gd name="connsiteY20" fmla="*/ 343482 h 513505"/>
                <a:gd name="connsiteX21" fmla="*/ 273050 w 406400"/>
                <a:gd name="connsiteY21" fmla="*/ 318082 h 513505"/>
                <a:gd name="connsiteX22" fmla="*/ 234950 w 406400"/>
                <a:gd name="connsiteY22" fmla="*/ 254582 h 513505"/>
                <a:gd name="connsiteX23" fmla="*/ 279400 w 406400"/>
                <a:gd name="connsiteY23" fmla="*/ 235532 h 513505"/>
                <a:gd name="connsiteX24" fmla="*/ 323850 w 406400"/>
                <a:gd name="connsiteY24" fmla="*/ 222832 h 513505"/>
                <a:gd name="connsiteX25" fmla="*/ 361950 w 406400"/>
                <a:gd name="connsiteY25" fmla="*/ 197432 h 513505"/>
                <a:gd name="connsiteX26" fmla="*/ 406400 w 406400"/>
                <a:gd name="connsiteY26" fmla="*/ 152982 h 513505"/>
                <a:gd name="connsiteX27" fmla="*/ 381000 w 406400"/>
                <a:gd name="connsiteY27" fmla="*/ 32332 h 513505"/>
                <a:gd name="connsiteX28" fmla="*/ 368300 w 406400"/>
                <a:gd name="connsiteY28" fmla="*/ 582 h 513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06400" h="513505">
                  <a:moveTo>
                    <a:pt x="368300" y="582"/>
                  </a:moveTo>
                  <a:cubicBezTo>
                    <a:pt x="345017" y="5874"/>
                    <a:pt x="369403" y="-3340"/>
                    <a:pt x="241300" y="64082"/>
                  </a:cubicBezTo>
                  <a:cubicBezTo>
                    <a:pt x="234823" y="67491"/>
                    <a:pt x="188106" y="75595"/>
                    <a:pt x="184150" y="76782"/>
                  </a:cubicBezTo>
                  <a:cubicBezTo>
                    <a:pt x="64591" y="112650"/>
                    <a:pt x="224485" y="71461"/>
                    <a:pt x="127000" y="95832"/>
                  </a:cubicBezTo>
                  <a:cubicBezTo>
                    <a:pt x="110067" y="108532"/>
                    <a:pt x="82893" y="113852"/>
                    <a:pt x="76200" y="133932"/>
                  </a:cubicBezTo>
                  <a:cubicBezTo>
                    <a:pt x="61881" y="176890"/>
                    <a:pt x="80792" y="124749"/>
                    <a:pt x="50800" y="184732"/>
                  </a:cubicBezTo>
                  <a:cubicBezTo>
                    <a:pt x="47807" y="190719"/>
                    <a:pt x="47443" y="197795"/>
                    <a:pt x="44450" y="203782"/>
                  </a:cubicBezTo>
                  <a:cubicBezTo>
                    <a:pt x="41037" y="210608"/>
                    <a:pt x="35536" y="216206"/>
                    <a:pt x="31750" y="222832"/>
                  </a:cubicBezTo>
                  <a:cubicBezTo>
                    <a:pt x="27054" y="231051"/>
                    <a:pt x="23283" y="239765"/>
                    <a:pt x="19050" y="248232"/>
                  </a:cubicBezTo>
                  <a:cubicBezTo>
                    <a:pt x="16933" y="260932"/>
                    <a:pt x="14521" y="273586"/>
                    <a:pt x="12700" y="286332"/>
                  </a:cubicBezTo>
                  <a:cubicBezTo>
                    <a:pt x="-3194" y="397590"/>
                    <a:pt x="15151" y="284324"/>
                    <a:pt x="0" y="375232"/>
                  </a:cubicBezTo>
                  <a:cubicBezTo>
                    <a:pt x="58" y="375579"/>
                    <a:pt x="10587" y="441278"/>
                    <a:pt x="12700" y="445082"/>
                  </a:cubicBezTo>
                  <a:cubicBezTo>
                    <a:pt x="18515" y="455549"/>
                    <a:pt x="28649" y="463131"/>
                    <a:pt x="38100" y="470482"/>
                  </a:cubicBezTo>
                  <a:cubicBezTo>
                    <a:pt x="47842" y="478059"/>
                    <a:pt x="58391" y="484948"/>
                    <a:pt x="69850" y="489532"/>
                  </a:cubicBezTo>
                  <a:cubicBezTo>
                    <a:pt x="79871" y="493540"/>
                    <a:pt x="90981" y="493951"/>
                    <a:pt x="101600" y="495882"/>
                  </a:cubicBezTo>
                  <a:cubicBezTo>
                    <a:pt x="150773" y="504822"/>
                    <a:pt x="125162" y="497386"/>
                    <a:pt x="158750" y="508582"/>
                  </a:cubicBezTo>
                  <a:cubicBezTo>
                    <a:pt x="241388" y="504989"/>
                    <a:pt x="288864" y="535884"/>
                    <a:pt x="330200" y="476832"/>
                  </a:cubicBezTo>
                  <a:cubicBezTo>
                    <a:pt x="338343" y="465200"/>
                    <a:pt x="342900" y="451432"/>
                    <a:pt x="349250" y="438732"/>
                  </a:cubicBezTo>
                  <a:cubicBezTo>
                    <a:pt x="351367" y="428149"/>
                    <a:pt x="358027" y="417499"/>
                    <a:pt x="355600" y="406982"/>
                  </a:cubicBezTo>
                  <a:cubicBezTo>
                    <a:pt x="351343" y="388535"/>
                    <a:pt x="342027" y="370965"/>
                    <a:pt x="330200" y="356182"/>
                  </a:cubicBezTo>
                  <a:cubicBezTo>
                    <a:pt x="324287" y="348790"/>
                    <a:pt x="312676" y="348733"/>
                    <a:pt x="304800" y="343482"/>
                  </a:cubicBezTo>
                  <a:cubicBezTo>
                    <a:pt x="293523" y="335964"/>
                    <a:pt x="282634" y="327666"/>
                    <a:pt x="273050" y="318082"/>
                  </a:cubicBezTo>
                  <a:cubicBezTo>
                    <a:pt x="245949" y="290981"/>
                    <a:pt x="248125" y="287520"/>
                    <a:pt x="234950" y="254582"/>
                  </a:cubicBezTo>
                  <a:cubicBezTo>
                    <a:pt x="249767" y="248232"/>
                    <a:pt x="264250" y="241041"/>
                    <a:pt x="279400" y="235532"/>
                  </a:cubicBezTo>
                  <a:cubicBezTo>
                    <a:pt x="288919" y="232071"/>
                    <a:pt x="313682" y="228481"/>
                    <a:pt x="323850" y="222832"/>
                  </a:cubicBezTo>
                  <a:cubicBezTo>
                    <a:pt x="337193" y="215419"/>
                    <a:pt x="352792" y="209643"/>
                    <a:pt x="361950" y="197432"/>
                  </a:cubicBezTo>
                  <a:cubicBezTo>
                    <a:pt x="387350" y="163565"/>
                    <a:pt x="372533" y="178382"/>
                    <a:pt x="406400" y="152982"/>
                  </a:cubicBezTo>
                  <a:cubicBezTo>
                    <a:pt x="397993" y="85724"/>
                    <a:pt x="411460" y="70408"/>
                    <a:pt x="381000" y="32332"/>
                  </a:cubicBezTo>
                  <a:cubicBezTo>
                    <a:pt x="377260" y="27657"/>
                    <a:pt x="391583" y="-4710"/>
                    <a:pt x="368300" y="582"/>
                  </a:cubicBezTo>
                  <a:close/>
                </a:path>
              </a:pathLst>
            </a:custGeom>
            <a:noFill/>
            <a:ln>
              <a:solidFill>
                <a:srgbClr val="C965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BCC9C652-343B-4A21-A514-36299AE19E89}"/>
                </a:ext>
              </a:extLst>
            </p:cNvPr>
            <p:cNvSpPr/>
            <p:nvPr/>
          </p:nvSpPr>
          <p:spPr>
            <a:xfrm>
              <a:off x="5962650" y="4971458"/>
              <a:ext cx="501939" cy="219936"/>
            </a:xfrm>
            <a:custGeom>
              <a:avLst/>
              <a:gdLst>
                <a:gd name="connsiteX0" fmla="*/ 381000 w 501939"/>
                <a:gd name="connsiteY0" fmla="*/ 19642 h 219936"/>
                <a:gd name="connsiteX1" fmla="*/ 101600 w 501939"/>
                <a:gd name="connsiteY1" fmla="*/ 6942 h 219936"/>
                <a:gd name="connsiteX2" fmla="*/ 76200 w 501939"/>
                <a:gd name="connsiteY2" fmla="*/ 25992 h 219936"/>
                <a:gd name="connsiteX3" fmla="*/ 25400 w 501939"/>
                <a:gd name="connsiteY3" fmla="*/ 64092 h 219936"/>
                <a:gd name="connsiteX4" fmla="*/ 6350 w 501939"/>
                <a:gd name="connsiteY4" fmla="*/ 114892 h 219936"/>
                <a:gd name="connsiteX5" fmla="*/ 0 w 501939"/>
                <a:gd name="connsiteY5" fmla="*/ 133942 h 219936"/>
                <a:gd name="connsiteX6" fmla="*/ 44450 w 501939"/>
                <a:gd name="connsiteY6" fmla="*/ 159342 h 219936"/>
                <a:gd name="connsiteX7" fmla="*/ 82550 w 501939"/>
                <a:gd name="connsiteY7" fmla="*/ 172042 h 219936"/>
                <a:gd name="connsiteX8" fmla="*/ 127000 w 501939"/>
                <a:gd name="connsiteY8" fmla="*/ 191092 h 219936"/>
                <a:gd name="connsiteX9" fmla="*/ 165100 w 501939"/>
                <a:gd name="connsiteY9" fmla="*/ 210142 h 219936"/>
                <a:gd name="connsiteX10" fmla="*/ 222250 w 501939"/>
                <a:gd name="connsiteY10" fmla="*/ 216492 h 219936"/>
                <a:gd name="connsiteX11" fmla="*/ 438150 w 501939"/>
                <a:gd name="connsiteY11" fmla="*/ 203792 h 219936"/>
                <a:gd name="connsiteX12" fmla="*/ 463550 w 501939"/>
                <a:gd name="connsiteY12" fmla="*/ 191092 h 219936"/>
                <a:gd name="connsiteX13" fmla="*/ 495300 w 501939"/>
                <a:gd name="connsiteY13" fmla="*/ 146642 h 219936"/>
                <a:gd name="connsiteX14" fmla="*/ 501650 w 501939"/>
                <a:gd name="connsiteY14" fmla="*/ 102192 h 219936"/>
                <a:gd name="connsiteX15" fmla="*/ 488950 w 501939"/>
                <a:gd name="connsiteY15" fmla="*/ 51392 h 219936"/>
                <a:gd name="connsiteX16" fmla="*/ 463550 w 501939"/>
                <a:gd name="connsiteY16" fmla="*/ 25992 h 219936"/>
                <a:gd name="connsiteX17" fmla="*/ 381000 w 501939"/>
                <a:gd name="connsiteY17" fmla="*/ 19642 h 219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501939" h="219936">
                  <a:moveTo>
                    <a:pt x="381000" y="19642"/>
                  </a:moveTo>
                  <a:cubicBezTo>
                    <a:pt x="320675" y="16467"/>
                    <a:pt x="287533" y="-13159"/>
                    <a:pt x="101600" y="6942"/>
                  </a:cubicBezTo>
                  <a:cubicBezTo>
                    <a:pt x="91078" y="8080"/>
                    <a:pt x="85175" y="20383"/>
                    <a:pt x="76200" y="25992"/>
                  </a:cubicBezTo>
                  <a:cubicBezTo>
                    <a:pt x="45658" y="45081"/>
                    <a:pt x="50451" y="30691"/>
                    <a:pt x="25400" y="64092"/>
                  </a:cubicBezTo>
                  <a:cubicBezTo>
                    <a:pt x="11742" y="82303"/>
                    <a:pt x="12281" y="94133"/>
                    <a:pt x="6350" y="114892"/>
                  </a:cubicBezTo>
                  <a:cubicBezTo>
                    <a:pt x="4511" y="121328"/>
                    <a:pt x="2117" y="127592"/>
                    <a:pt x="0" y="133942"/>
                  </a:cubicBezTo>
                  <a:cubicBezTo>
                    <a:pt x="17183" y="145397"/>
                    <a:pt x="24309" y="151285"/>
                    <a:pt x="44450" y="159342"/>
                  </a:cubicBezTo>
                  <a:cubicBezTo>
                    <a:pt x="56879" y="164314"/>
                    <a:pt x="70055" y="167236"/>
                    <a:pt x="82550" y="172042"/>
                  </a:cubicBezTo>
                  <a:cubicBezTo>
                    <a:pt x="97596" y="177829"/>
                    <a:pt x="112364" y="184337"/>
                    <a:pt x="127000" y="191092"/>
                  </a:cubicBezTo>
                  <a:cubicBezTo>
                    <a:pt x="139892" y="197042"/>
                    <a:pt x="151380" y="206483"/>
                    <a:pt x="165100" y="210142"/>
                  </a:cubicBezTo>
                  <a:cubicBezTo>
                    <a:pt x="183620" y="215081"/>
                    <a:pt x="203200" y="214375"/>
                    <a:pt x="222250" y="216492"/>
                  </a:cubicBezTo>
                  <a:cubicBezTo>
                    <a:pt x="234091" y="216110"/>
                    <a:pt x="376363" y="230272"/>
                    <a:pt x="438150" y="203792"/>
                  </a:cubicBezTo>
                  <a:cubicBezTo>
                    <a:pt x="446851" y="200063"/>
                    <a:pt x="455083" y="195325"/>
                    <a:pt x="463550" y="191092"/>
                  </a:cubicBezTo>
                  <a:cubicBezTo>
                    <a:pt x="474133" y="176275"/>
                    <a:pt x="488127" y="163378"/>
                    <a:pt x="495300" y="146642"/>
                  </a:cubicBezTo>
                  <a:cubicBezTo>
                    <a:pt x="501196" y="132885"/>
                    <a:pt x="502646" y="117126"/>
                    <a:pt x="501650" y="102192"/>
                  </a:cubicBezTo>
                  <a:cubicBezTo>
                    <a:pt x="500489" y="84776"/>
                    <a:pt x="496756" y="67004"/>
                    <a:pt x="488950" y="51392"/>
                  </a:cubicBezTo>
                  <a:cubicBezTo>
                    <a:pt x="483595" y="40682"/>
                    <a:pt x="474371" y="31118"/>
                    <a:pt x="463550" y="25992"/>
                  </a:cubicBezTo>
                  <a:cubicBezTo>
                    <a:pt x="395109" y="-6427"/>
                    <a:pt x="441325" y="22817"/>
                    <a:pt x="381000" y="19642"/>
                  </a:cubicBezTo>
                  <a:close/>
                </a:path>
              </a:pathLst>
            </a:custGeom>
            <a:noFill/>
            <a:ln>
              <a:solidFill>
                <a:srgbClr val="C965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85D64034-A0CF-4632-9A43-05BC42C40372}"/>
                </a:ext>
              </a:extLst>
            </p:cNvPr>
            <p:cNvSpPr/>
            <p:nvPr/>
          </p:nvSpPr>
          <p:spPr>
            <a:xfrm>
              <a:off x="6383104" y="5759400"/>
              <a:ext cx="316146" cy="723950"/>
            </a:xfrm>
            <a:custGeom>
              <a:avLst/>
              <a:gdLst>
                <a:gd name="connsiteX0" fmla="*/ 214546 w 316146"/>
                <a:gd name="connsiteY0" fmla="*/ 50 h 723950"/>
                <a:gd name="connsiteX1" fmla="*/ 131996 w 316146"/>
                <a:gd name="connsiteY1" fmla="*/ 38150 h 723950"/>
                <a:gd name="connsiteX2" fmla="*/ 112946 w 316146"/>
                <a:gd name="connsiteY2" fmla="*/ 127050 h 723950"/>
                <a:gd name="connsiteX3" fmla="*/ 68496 w 316146"/>
                <a:gd name="connsiteY3" fmla="*/ 228650 h 723950"/>
                <a:gd name="connsiteX4" fmla="*/ 49446 w 316146"/>
                <a:gd name="connsiteY4" fmla="*/ 298500 h 723950"/>
                <a:gd name="connsiteX5" fmla="*/ 17696 w 316146"/>
                <a:gd name="connsiteY5" fmla="*/ 393750 h 723950"/>
                <a:gd name="connsiteX6" fmla="*/ 11346 w 316146"/>
                <a:gd name="connsiteY6" fmla="*/ 495350 h 723950"/>
                <a:gd name="connsiteX7" fmla="*/ 11346 w 316146"/>
                <a:gd name="connsiteY7" fmla="*/ 698550 h 723950"/>
                <a:gd name="connsiteX8" fmla="*/ 49446 w 316146"/>
                <a:gd name="connsiteY8" fmla="*/ 711250 h 723950"/>
                <a:gd name="connsiteX9" fmla="*/ 74846 w 316146"/>
                <a:gd name="connsiteY9" fmla="*/ 723950 h 723950"/>
                <a:gd name="connsiteX10" fmla="*/ 157396 w 316146"/>
                <a:gd name="connsiteY10" fmla="*/ 711250 h 723950"/>
                <a:gd name="connsiteX11" fmla="*/ 201846 w 316146"/>
                <a:gd name="connsiteY11" fmla="*/ 654100 h 723950"/>
                <a:gd name="connsiteX12" fmla="*/ 246296 w 316146"/>
                <a:gd name="connsiteY12" fmla="*/ 590600 h 723950"/>
                <a:gd name="connsiteX13" fmla="*/ 284396 w 316146"/>
                <a:gd name="connsiteY13" fmla="*/ 469950 h 723950"/>
                <a:gd name="connsiteX14" fmla="*/ 303446 w 316146"/>
                <a:gd name="connsiteY14" fmla="*/ 323900 h 723950"/>
                <a:gd name="connsiteX15" fmla="*/ 316146 w 316146"/>
                <a:gd name="connsiteY15" fmla="*/ 222300 h 723950"/>
                <a:gd name="connsiteX16" fmla="*/ 303446 w 316146"/>
                <a:gd name="connsiteY16" fmla="*/ 82600 h 723950"/>
                <a:gd name="connsiteX17" fmla="*/ 297096 w 316146"/>
                <a:gd name="connsiteY17" fmla="*/ 57200 h 723950"/>
                <a:gd name="connsiteX18" fmla="*/ 278046 w 316146"/>
                <a:gd name="connsiteY18" fmla="*/ 44500 h 723950"/>
                <a:gd name="connsiteX19" fmla="*/ 214546 w 316146"/>
                <a:gd name="connsiteY19" fmla="*/ 50 h 72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6146" h="723950">
                  <a:moveTo>
                    <a:pt x="214546" y="50"/>
                  </a:moveTo>
                  <a:cubicBezTo>
                    <a:pt x="190204" y="-1008"/>
                    <a:pt x="146480" y="14613"/>
                    <a:pt x="131996" y="38150"/>
                  </a:cubicBezTo>
                  <a:cubicBezTo>
                    <a:pt x="124730" y="49957"/>
                    <a:pt x="118823" y="107069"/>
                    <a:pt x="112946" y="127050"/>
                  </a:cubicBezTo>
                  <a:cubicBezTo>
                    <a:pt x="89763" y="205872"/>
                    <a:pt x="101411" y="184763"/>
                    <a:pt x="68496" y="228650"/>
                  </a:cubicBezTo>
                  <a:cubicBezTo>
                    <a:pt x="54887" y="310306"/>
                    <a:pt x="71695" y="226189"/>
                    <a:pt x="49446" y="298500"/>
                  </a:cubicBezTo>
                  <a:cubicBezTo>
                    <a:pt x="19247" y="396648"/>
                    <a:pt x="56172" y="303972"/>
                    <a:pt x="17696" y="393750"/>
                  </a:cubicBezTo>
                  <a:cubicBezTo>
                    <a:pt x="15579" y="427617"/>
                    <a:pt x="14052" y="461525"/>
                    <a:pt x="11346" y="495350"/>
                  </a:cubicBezTo>
                  <a:cubicBezTo>
                    <a:pt x="5585" y="567364"/>
                    <a:pt x="-11015" y="618691"/>
                    <a:pt x="11346" y="698550"/>
                  </a:cubicBezTo>
                  <a:cubicBezTo>
                    <a:pt x="14956" y="711441"/>
                    <a:pt x="37472" y="705263"/>
                    <a:pt x="49446" y="711250"/>
                  </a:cubicBezTo>
                  <a:lnTo>
                    <a:pt x="74846" y="723950"/>
                  </a:lnTo>
                  <a:cubicBezTo>
                    <a:pt x="102363" y="719717"/>
                    <a:pt x="131449" y="721341"/>
                    <a:pt x="157396" y="711250"/>
                  </a:cubicBezTo>
                  <a:cubicBezTo>
                    <a:pt x="183537" y="701084"/>
                    <a:pt x="190233" y="675003"/>
                    <a:pt x="201846" y="654100"/>
                  </a:cubicBezTo>
                  <a:cubicBezTo>
                    <a:pt x="221560" y="618614"/>
                    <a:pt x="220114" y="623328"/>
                    <a:pt x="246296" y="590600"/>
                  </a:cubicBezTo>
                  <a:cubicBezTo>
                    <a:pt x="260727" y="550914"/>
                    <a:pt x="277617" y="511977"/>
                    <a:pt x="284396" y="469950"/>
                  </a:cubicBezTo>
                  <a:cubicBezTo>
                    <a:pt x="292214" y="421481"/>
                    <a:pt x="296503" y="372502"/>
                    <a:pt x="303446" y="323900"/>
                  </a:cubicBezTo>
                  <a:cubicBezTo>
                    <a:pt x="312507" y="260475"/>
                    <a:pt x="308143" y="294326"/>
                    <a:pt x="316146" y="222300"/>
                  </a:cubicBezTo>
                  <a:cubicBezTo>
                    <a:pt x="311913" y="175733"/>
                    <a:pt x="308806" y="129051"/>
                    <a:pt x="303446" y="82600"/>
                  </a:cubicBezTo>
                  <a:cubicBezTo>
                    <a:pt x="302446" y="73930"/>
                    <a:pt x="301937" y="64462"/>
                    <a:pt x="297096" y="57200"/>
                  </a:cubicBezTo>
                  <a:cubicBezTo>
                    <a:pt x="292863" y="50850"/>
                    <a:pt x="283719" y="49605"/>
                    <a:pt x="278046" y="44500"/>
                  </a:cubicBezTo>
                  <a:cubicBezTo>
                    <a:pt x="260246" y="28480"/>
                    <a:pt x="238888" y="1108"/>
                    <a:pt x="214546" y="50"/>
                  </a:cubicBezTo>
                  <a:close/>
                </a:path>
              </a:pathLst>
            </a:custGeom>
            <a:noFill/>
            <a:ln>
              <a:solidFill>
                <a:srgbClr val="C965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9E6AFF70-A4AF-4D99-BF67-E49146B2E146}"/>
                </a:ext>
              </a:extLst>
            </p:cNvPr>
            <p:cNvSpPr/>
            <p:nvPr/>
          </p:nvSpPr>
          <p:spPr>
            <a:xfrm>
              <a:off x="6456291" y="3727450"/>
              <a:ext cx="115959" cy="146050"/>
            </a:xfrm>
            <a:custGeom>
              <a:avLst/>
              <a:gdLst>
                <a:gd name="connsiteX0" fmla="*/ 103259 w 115959"/>
                <a:gd name="connsiteY0" fmla="*/ 44450 h 146050"/>
                <a:gd name="connsiteX1" fmla="*/ 65159 w 115959"/>
                <a:gd name="connsiteY1" fmla="*/ 12700 h 146050"/>
                <a:gd name="connsiteX2" fmla="*/ 46109 w 115959"/>
                <a:gd name="connsiteY2" fmla="*/ 0 h 146050"/>
                <a:gd name="connsiteX3" fmla="*/ 8009 w 115959"/>
                <a:gd name="connsiteY3" fmla="*/ 12700 h 146050"/>
                <a:gd name="connsiteX4" fmla="*/ 20709 w 115959"/>
                <a:gd name="connsiteY4" fmla="*/ 127000 h 146050"/>
                <a:gd name="connsiteX5" fmla="*/ 71509 w 115959"/>
                <a:gd name="connsiteY5" fmla="*/ 146050 h 146050"/>
                <a:gd name="connsiteX6" fmla="*/ 115959 w 115959"/>
                <a:gd name="connsiteY6" fmla="*/ 76200 h 146050"/>
                <a:gd name="connsiteX7" fmla="*/ 103259 w 115959"/>
                <a:gd name="connsiteY7" fmla="*/ 44450 h 14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959" h="146050">
                  <a:moveTo>
                    <a:pt x="103259" y="44450"/>
                  </a:moveTo>
                  <a:cubicBezTo>
                    <a:pt x="90559" y="33867"/>
                    <a:pt x="78208" y="22849"/>
                    <a:pt x="65159" y="12700"/>
                  </a:cubicBezTo>
                  <a:cubicBezTo>
                    <a:pt x="59135" y="8015"/>
                    <a:pt x="53741" y="0"/>
                    <a:pt x="46109" y="0"/>
                  </a:cubicBezTo>
                  <a:cubicBezTo>
                    <a:pt x="32722" y="0"/>
                    <a:pt x="20709" y="8467"/>
                    <a:pt x="8009" y="12700"/>
                  </a:cubicBezTo>
                  <a:cubicBezTo>
                    <a:pt x="-944" y="57466"/>
                    <a:pt x="-8448" y="72332"/>
                    <a:pt x="20709" y="127000"/>
                  </a:cubicBezTo>
                  <a:cubicBezTo>
                    <a:pt x="22351" y="130078"/>
                    <a:pt x="62975" y="143205"/>
                    <a:pt x="71509" y="146050"/>
                  </a:cubicBezTo>
                  <a:cubicBezTo>
                    <a:pt x="103755" y="97681"/>
                    <a:pt x="89056" y="121038"/>
                    <a:pt x="115959" y="76200"/>
                  </a:cubicBezTo>
                  <a:lnTo>
                    <a:pt x="103259" y="44450"/>
                  </a:lnTo>
                  <a:close/>
                </a:path>
              </a:pathLst>
            </a:custGeom>
            <a:noFill/>
            <a:ln>
              <a:solidFill>
                <a:srgbClr val="C965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867EC045-94D7-4C2E-8F10-F3CB6A22043B}"/>
              </a:ext>
            </a:extLst>
          </p:cNvPr>
          <p:cNvGrpSpPr/>
          <p:nvPr/>
        </p:nvGrpSpPr>
        <p:grpSpPr>
          <a:xfrm>
            <a:off x="8187218" y="3382059"/>
            <a:ext cx="3848485" cy="2898390"/>
            <a:chOff x="484632" y="0"/>
            <a:chExt cx="9144000" cy="6886575"/>
          </a:xfrm>
        </p:grpSpPr>
        <p:pic>
          <p:nvPicPr>
            <p:cNvPr id="119" name="Picture 118" descr="A picture containing night, dark, night sky&#10;&#10;Description automatically generated">
              <a:extLst>
                <a:ext uri="{FF2B5EF4-FFF2-40B4-BE49-F238E27FC236}">
                  <a16:creationId xmlns:a16="http://schemas.microsoft.com/office/drawing/2014/main" id="{935D8029-854C-47FF-B9E8-E0CBFFC27AAE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B31D0C0D-BC0C-4E56-AB41-CB632C51E390}"/>
                </a:ext>
              </a:extLst>
            </p:cNvPr>
            <p:cNvGrpSpPr/>
            <p:nvPr/>
          </p:nvGrpSpPr>
          <p:grpSpPr>
            <a:xfrm>
              <a:off x="2677940" y="3252788"/>
              <a:ext cx="4032423" cy="2647950"/>
              <a:chOff x="2677940" y="3252788"/>
              <a:chExt cx="4032423" cy="2647950"/>
            </a:xfrm>
          </p:grpSpPr>
          <p:sp>
            <p:nvSpPr>
              <p:cNvPr id="139" name="Freeform: Shape 138">
                <a:extLst>
                  <a:ext uri="{FF2B5EF4-FFF2-40B4-BE49-F238E27FC236}">
                    <a16:creationId xmlns:a16="http://schemas.microsoft.com/office/drawing/2014/main" id="{3296A656-0286-4124-BC6A-33AE33D1795F}"/>
                  </a:ext>
                </a:extLst>
              </p:cNvPr>
              <p:cNvSpPr/>
              <p:nvPr/>
            </p:nvSpPr>
            <p:spPr>
              <a:xfrm>
                <a:off x="2800350" y="3252788"/>
                <a:ext cx="3910013" cy="2647950"/>
              </a:xfrm>
              <a:custGeom>
                <a:avLst/>
                <a:gdLst>
                  <a:gd name="connsiteX0" fmla="*/ 538163 w 3910013"/>
                  <a:gd name="connsiteY0" fmla="*/ 1533525 h 2647950"/>
                  <a:gd name="connsiteX1" fmla="*/ 590550 w 3910013"/>
                  <a:gd name="connsiteY1" fmla="*/ 1471612 h 2647950"/>
                  <a:gd name="connsiteX2" fmla="*/ 604838 w 3910013"/>
                  <a:gd name="connsiteY2" fmla="*/ 1466850 h 2647950"/>
                  <a:gd name="connsiteX3" fmla="*/ 628650 w 3910013"/>
                  <a:gd name="connsiteY3" fmla="*/ 1447800 h 2647950"/>
                  <a:gd name="connsiteX4" fmla="*/ 681038 w 3910013"/>
                  <a:gd name="connsiteY4" fmla="*/ 1423987 h 2647950"/>
                  <a:gd name="connsiteX5" fmla="*/ 719138 w 3910013"/>
                  <a:gd name="connsiteY5" fmla="*/ 1404937 h 2647950"/>
                  <a:gd name="connsiteX6" fmla="*/ 738188 w 3910013"/>
                  <a:gd name="connsiteY6" fmla="*/ 1395412 h 2647950"/>
                  <a:gd name="connsiteX7" fmla="*/ 785813 w 3910013"/>
                  <a:gd name="connsiteY7" fmla="*/ 1376362 h 2647950"/>
                  <a:gd name="connsiteX8" fmla="*/ 823913 w 3910013"/>
                  <a:gd name="connsiteY8" fmla="*/ 1366837 h 2647950"/>
                  <a:gd name="connsiteX9" fmla="*/ 842963 w 3910013"/>
                  <a:gd name="connsiteY9" fmla="*/ 1357312 h 2647950"/>
                  <a:gd name="connsiteX10" fmla="*/ 890588 w 3910013"/>
                  <a:gd name="connsiteY10" fmla="*/ 1347787 h 2647950"/>
                  <a:gd name="connsiteX11" fmla="*/ 957263 w 3910013"/>
                  <a:gd name="connsiteY11" fmla="*/ 1338262 h 2647950"/>
                  <a:gd name="connsiteX12" fmla="*/ 990600 w 3910013"/>
                  <a:gd name="connsiteY12" fmla="*/ 1333500 h 2647950"/>
                  <a:gd name="connsiteX13" fmla="*/ 1071563 w 3910013"/>
                  <a:gd name="connsiteY13" fmla="*/ 1328737 h 2647950"/>
                  <a:gd name="connsiteX14" fmla="*/ 1100138 w 3910013"/>
                  <a:gd name="connsiteY14" fmla="*/ 1319212 h 2647950"/>
                  <a:gd name="connsiteX15" fmla="*/ 1147763 w 3910013"/>
                  <a:gd name="connsiteY15" fmla="*/ 1309687 h 2647950"/>
                  <a:gd name="connsiteX16" fmla="*/ 1352550 w 3910013"/>
                  <a:gd name="connsiteY16" fmla="*/ 1314450 h 2647950"/>
                  <a:gd name="connsiteX17" fmla="*/ 1385888 w 3910013"/>
                  <a:gd name="connsiteY17" fmla="*/ 1323975 h 2647950"/>
                  <a:gd name="connsiteX18" fmla="*/ 1428750 w 3910013"/>
                  <a:gd name="connsiteY18" fmla="*/ 1328737 h 2647950"/>
                  <a:gd name="connsiteX19" fmla="*/ 1524000 w 3910013"/>
                  <a:gd name="connsiteY19" fmla="*/ 1338262 h 2647950"/>
                  <a:gd name="connsiteX20" fmla="*/ 1657350 w 3910013"/>
                  <a:gd name="connsiteY20" fmla="*/ 1333500 h 2647950"/>
                  <a:gd name="connsiteX21" fmla="*/ 1690688 w 3910013"/>
                  <a:gd name="connsiteY21" fmla="*/ 1314450 h 2647950"/>
                  <a:gd name="connsiteX22" fmla="*/ 1714500 w 3910013"/>
                  <a:gd name="connsiteY22" fmla="*/ 1309687 h 2647950"/>
                  <a:gd name="connsiteX23" fmla="*/ 1733550 w 3910013"/>
                  <a:gd name="connsiteY23" fmla="*/ 1300162 h 2647950"/>
                  <a:gd name="connsiteX24" fmla="*/ 1804988 w 3910013"/>
                  <a:gd name="connsiteY24" fmla="*/ 1290637 h 2647950"/>
                  <a:gd name="connsiteX25" fmla="*/ 1828800 w 3910013"/>
                  <a:gd name="connsiteY25" fmla="*/ 1281112 h 2647950"/>
                  <a:gd name="connsiteX26" fmla="*/ 1881188 w 3910013"/>
                  <a:gd name="connsiteY26" fmla="*/ 1271587 h 2647950"/>
                  <a:gd name="connsiteX27" fmla="*/ 1914525 w 3910013"/>
                  <a:gd name="connsiteY27" fmla="*/ 1262062 h 2647950"/>
                  <a:gd name="connsiteX28" fmla="*/ 1938338 w 3910013"/>
                  <a:gd name="connsiteY28" fmla="*/ 1257300 h 2647950"/>
                  <a:gd name="connsiteX29" fmla="*/ 1957388 w 3910013"/>
                  <a:gd name="connsiteY29" fmla="*/ 1252537 h 2647950"/>
                  <a:gd name="connsiteX30" fmla="*/ 2038350 w 3910013"/>
                  <a:gd name="connsiteY30" fmla="*/ 1243012 h 2647950"/>
                  <a:gd name="connsiteX31" fmla="*/ 2071688 w 3910013"/>
                  <a:gd name="connsiteY31" fmla="*/ 1238250 h 2647950"/>
                  <a:gd name="connsiteX32" fmla="*/ 2085975 w 3910013"/>
                  <a:gd name="connsiteY32" fmla="*/ 1233487 h 2647950"/>
                  <a:gd name="connsiteX33" fmla="*/ 2119313 w 3910013"/>
                  <a:gd name="connsiteY33" fmla="*/ 1223962 h 2647950"/>
                  <a:gd name="connsiteX34" fmla="*/ 2133600 w 3910013"/>
                  <a:gd name="connsiteY34" fmla="*/ 1214437 h 2647950"/>
                  <a:gd name="connsiteX35" fmla="*/ 2147888 w 3910013"/>
                  <a:gd name="connsiteY35" fmla="*/ 1209675 h 2647950"/>
                  <a:gd name="connsiteX36" fmla="*/ 2157413 w 3910013"/>
                  <a:gd name="connsiteY36" fmla="*/ 1195387 h 2647950"/>
                  <a:gd name="connsiteX37" fmla="*/ 2190750 w 3910013"/>
                  <a:gd name="connsiteY37" fmla="*/ 1176337 h 2647950"/>
                  <a:gd name="connsiteX38" fmla="*/ 2238375 w 3910013"/>
                  <a:gd name="connsiteY38" fmla="*/ 1143000 h 2647950"/>
                  <a:gd name="connsiteX39" fmla="*/ 2257425 w 3910013"/>
                  <a:gd name="connsiteY39" fmla="*/ 1133475 h 2647950"/>
                  <a:gd name="connsiteX40" fmla="*/ 2314575 w 3910013"/>
                  <a:gd name="connsiteY40" fmla="*/ 1090612 h 2647950"/>
                  <a:gd name="connsiteX41" fmla="*/ 2343150 w 3910013"/>
                  <a:gd name="connsiteY41" fmla="*/ 1052512 h 2647950"/>
                  <a:gd name="connsiteX42" fmla="*/ 2357438 w 3910013"/>
                  <a:gd name="connsiteY42" fmla="*/ 1038225 h 2647950"/>
                  <a:gd name="connsiteX43" fmla="*/ 2390775 w 3910013"/>
                  <a:gd name="connsiteY43" fmla="*/ 1000125 h 2647950"/>
                  <a:gd name="connsiteX44" fmla="*/ 2424113 w 3910013"/>
                  <a:gd name="connsiteY44" fmla="*/ 976312 h 2647950"/>
                  <a:gd name="connsiteX45" fmla="*/ 2433638 w 3910013"/>
                  <a:gd name="connsiteY45" fmla="*/ 962025 h 2647950"/>
                  <a:gd name="connsiteX46" fmla="*/ 2447925 w 3910013"/>
                  <a:gd name="connsiteY46" fmla="*/ 957262 h 2647950"/>
                  <a:gd name="connsiteX47" fmla="*/ 2471738 w 3910013"/>
                  <a:gd name="connsiteY47" fmla="*/ 947737 h 2647950"/>
                  <a:gd name="connsiteX48" fmla="*/ 2490788 w 3910013"/>
                  <a:gd name="connsiteY48" fmla="*/ 938212 h 2647950"/>
                  <a:gd name="connsiteX49" fmla="*/ 2509838 w 3910013"/>
                  <a:gd name="connsiteY49" fmla="*/ 933450 h 2647950"/>
                  <a:gd name="connsiteX50" fmla="*/ 2547938 w 3910013"/>
                  <a:gd name="connsiteY50" fmla="*/ 914400 h 2647950"/>
                  <a:gd name="connsiteX51" fmla="*/ 2566988 w 3910013"/>
                  <a:gd name="connsiteY51" fmla="*/ 904875 h 2647950"/>
                  <a:gd name="connsiteX52" fmla="*/ 2595563 w 3910013"/>
                  <a:gd name="connsiteY52" fmla="*/ 900112 h 2647950"/>
                  <a:gd name="connsiteX53" fmla="*/ 2724150 w 3910013"/>
                  <a:gd name="connsiteY53" fmla="*/ 895350 h 2647950"/>
                  <a:gd name="connsiteX54" fmla="*/ 2795588 w 3910013"/>
                  <a:gd name="connsiteY54" fmla="*/ 890587 h 2647950"/>
                  <a:gd name="connsiteX55" fmla="*/ 2967038 w 3910013"/>
                  <a:gd name="connsiteY55" fmla="*/ 885825 h 2647950"/>
                  <a:gd name="connsiteX56" fmla="*/ 2986088 w 3910013"/>
                  <a:gd name="connsiteY56" fmla="*/ 881062 h 2647950"/>
                  <a:gd name="connsiteX57" fmla="*/ 3019425 w 3910013"/>
                  <a:gd name="connsiteY57" fmla="*/ 876300 h 2647950"/>
                  <a:gd name="connsiteX58" fmla="*/ 3038475 w 3910013"/>
                  <a:gd name="connsiteY58" fmla="*/ 866775 h 2647950"/>
                  <a:gd name="connsiteX59" fmla="*/ 3071813 w 3910013"/>
                  <a:gd name="connsiteY59" fmla="*/ 828675 h 2647950"/>
                  <a:gd name="connsiteX60" fmla="*/ 3100388 w 3910013"/>
                  <a:gd name="connsiteY60" fmla="*/ 804862 h 2647950"/>
                  <a:gd name="connsiteX61" fmla="*/ 3128963 w 3910013"/>
                  <a:gd name="connsiteY61" fmla="*/ 776287 h 2647950"/>
                  <a:gd name="connsiteX62" fmla="*/ 3171825 w 3910013"/>
                  <a:gd name="connsiteY62" fmla="*/ 747712 h 2647950"/>
                  <a:gd name="connsiteX63" fmla="*/ 3186113 w 3910013"/>
                  <a:gd name="connsiteY63" fmla="*/ 742950 h 2647950"/>
                  <a:gd name="connsiteX64" fmla="*/ 3205163 w 3910013"/>
                  <a:gd name="connsiteY64" fmla="*/ 728662 h 2647950"/>
                  <a:gd name="connsiteX65" fmla="*/ 3224213 w 3910013"/>
                  <a:gd name="connsiteY65" fmla="*/ 723900 h 2647950"/>
                  <a:gd name="connsiteX66" fmla="*/ 3238500 w 3910013"/>
                  <a:gd name="connsiteY66" fmla="*/ 719137 h 2647950"/>
                  <a:gd name="connsiteX67" fmla="*/ 3252788 w 3910013"/>
                  <a:gd name="connsiteY67" fmla="*/ 709612 h 2647950"/>
                  <a:gd name="connsiteX68" fmla="*/ 3319463 w 3910013"/>
                  <a:gd name="connsiteY68" fmla="*/ 690562 h 2647950"/>
                  <a:gd name="connsiteX69" fmla="*/ 3352800 w 3910013"/>
                  <a:gd name="connsiteY69" fmla="*/ 671512 h 2647950"/>
                  <a:gd name="connsiteX70" fmla="*/ 3376613 w 3910013"/>
                  <a:gd name="connsiteY70" fmla="*/ 657225 h 2647950"/>
                  <a:gd name="connsiteX71" fmla="*/ 3390900 w 3910013"/>
                  <a:gd name="connsiteY71" fmla="*/ 642937 h 2647950"/>
                  <a:gd name="connsiteX72" fmla="*/ 3405188 w 3910013"/>
                  <a:gd name="connsiteY72" fmla="*/ 604837 h 2647950"/>
                  <a:gd name="connsiteX73" fmla="*/ 3409950 w 3910013"/>
                  <a:gd name="connsiteY73" fmla="*/ 585787 h 2647950"/>
                  <a:gd name="connsiteX74" fmla="*/ 3371850 w 3910013"/>
                  <a:gd name="connsiteY74" fmla="*/ 447675 h 2647950"/>
                  <a:gd name="connsiteX75" fmla="*/ 3357563 w 3910013"/>
                  <a:gd name="connsiteY75" fmla="*/ 442912 h 2647950"/>
                  <a:gd name="connsiteX76" fmla="*/ 3314700 w 3910013"/>
                  <a:gd name="connsiteY76" fmla="*/ 409575 h 2647950"/>
                  <a:gd name="connsiteX77" fmla="*/ 3300413 w 3910013"/>
                  <a:gd name="connsiteY77" fmla="*/ 395287 h 2647950"/>
                  <a:gd name="connsiteX78" fmla="*/ 3257550 w 3910013"/>
                  <a:gd name="connsiteY78" fmla="*/ 376237 h 2647950"/>
                  <a:gd name="connsiteX79" fmla="*/ 3243263 w 3910013"/>
                  <a:gd name="connsiteY79" fmla="*/ 361950 h 2647950"/>
                  <a:gd name="connsiteX80" fmla="*/ 3205163 w 3910013"/>
                  <a:gd name="connsiteY80" fmla="*/ 338137 h 2647950"/>
                  <a:gd name="connsiteX81" fmla="*/ 3186113 w 3910013"/>
                  <a:gd name="connsiteY81" fmla="*/ 300037 h 2647950"/>
                  <a:gd name="connsiteX82" fmla="*/ 3171825 w 3910013"/>
                  <a:gd name="connsiteY82" fmla="*/ 261937 h 2647950"/>
                  <a:gd name="connsiteX83" fmla="*/ 3181350 w 3910013"/>
                  <a:gd name="connsiteY83" fmla="*/ 180975 h 2647950"/>
                  <a:gd name="connsiteX84" fmla="*/ 3190875 w 3910013"/>
                  <a:gd name="connsiteY84" fmla="*/ 166687 h 2647950"/>
                  <a:gd name="connsiteX85" fmla="*/ 3214688 w 3910013"/>
                  <a:gd name="connsiteY85" fmla="*/ 109537 h 2647950"/>
                  <a:gd name="connsiteX86" fmla="*/ 3228975 w 3910013"/>
                  <a:gd name="connsiteY86" fmla="*/ 95250 h 2647950"/>
                  <a:gd name="connsiteX87" fmla="*/ 3248025 w 3910013"/>
                  <a:gd name="connsiteY87" fmla="*/ 71437 h 2647950"/>
                  <a:gd name="connsiteX88" fmla="*/ 3257550 w 3910013"/>
                  <a:gd name="connsiteY88" fmla="*/ 57150 h 2647950"/>
                  <a:gd name="connsiteX89" fmla="*/ 3305175 w 3910013"/>
                  <a:gd name="connsiteY89" fmla="*/ 23812 h 2647950"/>
                  <a:gd name="connsiteX90" fmla="*/ 3324225 w 3910013"/>
                  <a:gd name="connsiteY90" fmla="*/ 19050 h 2647950"/>
                  <a:gd name="connsiteX91" fmla="*/ 3343275 w 3910013"/>
                  <a:gd name="connsiteY91" fmla="*/ 9525 h 2647950"/>
                  <a:gd name="connsiteX92" fmla="*/ 3381375 w 3910013"/>
                  <a:gd name="connsiteY92" fmla="*/ 4762 h 2647950"/>
                  <a:gd name="connsiteX93" fmla="*/ 3405188 w 3910013"/>
                  <a:gd name="connsiteY93" fmla="*/ 0 h 2647950"/>
                  <a:gd name="connsiteX94" fmla="*/ 3529013 w 3910013"/>
                  <a:gd name="connsiteY94" fmla="*/ 9525 h 2647950"/>
                  <a:gd name="connsiteX95" fmla="*/ 3548063 w 3910013"/>
                  <a:gd name="connsiteY95" fmla="*/ 19050 h 2647950"/>
                  <a:gd name="connsiteX96" fmla="*/ 3567113 w 3910013"/>
                  <a:gd name="connsiteY96" fmla="*/ 23812 h 2647950"/>
                  <a:gd name="connsiteX97" fmla="*/ 3581400 w 3910013"/>
                  <a:gd name="connsiteY97" fmla="*/ 33337 h 2647950"/>
                  <a:gd name="connsiteX98" fmla="*/ 3619500 w 3910013"/>
                  <a:gd name="connsiteY98" fmla="*/ 71437 h 2647950"/>
                  <a:gd name="connsiteX99" fmla="*/ 3638550 w 3910013"/>
                  <a:gd name="connsiteY99" fmla="*/ 80962 h 2647950"/>
                  <a:gd name="connsiteX100" fmla="*/ 3671888 w 3910013"/>
                  <a:gd name="connsiteY100" fmla="*/ 104775 h 2647950"/>
                  <a:gd name="connsiteX101" fmla="*/ 3686175 w 3910013"/>
                  <a:gd name="connsiteY101" fmla="*/ 119062 h 2647950"/>
                  <a:gd name="connsiteX102" fmla="*/ 3729038 w 3910013"/>
                  <a:gd name="connsiteY102" fmla="*/ 152400 h 2647950"/>
                  <a:gd name="connsiteX103" fmla="*/ 3762375 w 3910013"/>
                  <a:gd name="connsiteY103" fmla="*/ 171450 h 2647950"/>
                  <a:gd name="connsiteX104" fmla="*/ 3781425 w 3910013"/>
                  <a:gd name="connsiteY104" fmla="*/ 190500 h 2647950"/>
                  <a:gd name="connsiteX105" fmla="*/ 3800475 w 3910013"/>
                  <a:gd name="connsiteY105" fmla="*/ 219075 h 2647950"/>
                  <a:gd name="connsiteX106" fmla="*/ 3819525 w 3910013"/>
                  <a:gd name="connsiteY106" fmla="*/ 247650 h 2647950"/>
                  <a:gd name="connsiteX107" fmla="*/ 3824288 w 3910013"/>
                  <a:gd name="connsiteY107" fmla="*/ 266700 h 2647950"/>
                  <a:gd name="connsiteX108" fmla="*/ 3838575 w 3910013"/>
                  <a:gd name="connsiteY108" fmla="*/ 285750 h 2647950"/>
                  <a:gd name="connsiteX109" fmla="*/ 3848100 w 3910013"/>
                  <a:gd name="connsiteY109" fmla="*/ 300037 h 2647950"/>
                  <a:gd name="connsiteX110" fmla="*/ 3876675 w 3910013"/>
                  <a:gd name="connsiteY110" fmla="*/ 381000 h 2647950"/>
                  <a:gd name="connsiteX111" fmla="*/ 3881438 w 3910013"/>
                  <a:gd name="connsiteY111" fmla="*/ 414337 h 2647950"/>
                  <a:gd name="connsiteX112" fmla="*/ 3886200 w 3910013"/>
                  <a:gd name="connsiteY112" fmla="*/ 433387 h 2647950"/>
                  <a:gd name="connsiteX113" fmla="*/ 3895725 w 3910013"/>
                  <a:gd name="connsiteY113" fmla="*/ 481012 h 2647950"/>
                  <a:gd name="connsiteX114" fmla="*/ 3905250 w 3910013"/>
                  <a:gd name="connsiteY114" fmla="*/ 542925 h 2647950"/>
                  <a:gd name="connsiteX115" fmla="*/ 3910013 w 3910013"/>
                  <a:gd name="connsiteY115" fmla="*/ 566737 h 2647950"/>
                  <a:gd name="connsiteX116" fmla="*/ 3905250 w 3910013"/>
                  <a:gd name="connsiteY116" fmla="*/ 657225 h 2647950"/>
                  <a:gd name="connsiteX117" fmla="*/ 3895725 w 3910013"/>
                  <a:gd name="connsiteY117" fmla="*/ 704850 h 2647950"/>
                  <a:gd name="connsiteX118" fmla="*/ 3881438 w 3910013"/>
                  <a:gd name="connsiteY118" fmla="*/ 733425 h 2647950"/>
                  <a:gd name="connsiteX119" fmla="*/ 3871913 w 3910013"/>
                  <a:gd name="connsiteY119" fmla="*/ 757237 h 2647950"/>
                  <a:gd name="connsiteX120" fmla="*/ 3857625 w 3910013"/>
                  <a:gd name="connsiteY120" fmla="*/ 819150 h 2647950"/>
                  <a:gd name="connsiteX121" fmla="*/ 3852863 w 3910013"/>
                  <a:gd name="connsiteY121" fmla="*/ 833437 h 2647950"/>
                  <a:gd name="connsiteX122" fmla="*/ 3824288 w 3910013"/>
                  <a:gd name="connsiteY122" fmla="*/ 881062 h 2647950"/>
                  <a:gd name="connsiteX123" fmla="*/ 3819525 w 3910013"/>
                  <a:gd name="connsiteY123" fmla="*/ 914400 h 2647950"/>
                  <a:gd name="connsiteX124" fmla="*/ 3814763 w 3910013"/>
                  <a:gd name="connsiteY124" fmla="*/ 995362 h 2647950"/>
                  <a:gd name="connsiteX125" fmla="*/ 3805238 w 3910013"/>
                  <a:gd name="connsiteY125" fmla="*/ 1076325 h 2647950"/>
                  <a:gd name="connsiteX126" fmla="*/ 3790950 w 3910013"/>
                  <a:gd name="connsiteY126" fmla="*/ 1123950 h 2647950"/>
                  <a:gd name="connsiteX127" fmla="*/ 3776663 w 3910013"/>
                  <a:gd name="connsiteY127" fmla="*/ 1162050 h 2647950"/>
                  <a:gd name="connsiteX128" fmla="*/ 3757613 w 3910013"/>
                  <a:gd name="connsiteY128" fmla="*/ 1171575 h 2647950"/>
                  <a:gd name="connsiteX129" fmla="*/ 3724275 w 3910013"/>
                  <a:gd name="connsiteY129" fmla="*/ 1190625 h 2647950"/>
                  <a:gd name="connsiteX130" fmla="*/ 3686175 w 3910013"/>
                  <a:gd name="connsiteY130" fmla="*/ 1214437 h 2647950"/>
                  <a:gd name="connsiteX131" fmla="*/ 3643313 w 3910013"/>
                  <a:gd name="connsiteY131" fmla="*/ 1233487 h 2647950"/>
                  <a:gd name="connsiteX132" fmla="*/ 3614738 w 3910013"/>
                  <a:gd name="connsiteY132" fmla="*/ 1252537 h 2647950"/>
                  <a:gd name="connsiteX133" fmla="*/ 3590925 w 3910013"/>
                  <a:gd name="connsiteY133" fmla="*/ 1281112 h 2647950"/>
                  <a:gd name="connsiteX134" fmla="*/ 3571875 w 3910013"/>
                  <a:gd name="connsiteY134" fmla="*/ 1295400 h 2647950"/>
                  <a:gd name="connsiteX135" fmla="*/ 3557588 w 3910013"/>
                  <a:gd name="connsiteY135" fmla="*/ 1304925 h 2647950"/>
                  <a:gd name="connsiteX136" fmla="*/ 3538538 w 3910013"/>
                  <a:gd name="connsiteY136" fmla="*/ 1328737 h 2647950"/>
                  <a:gd name="connsiteX137" fmla="*/ 3495675 w 3910013"/>
                  <a:gd name="connsiteY137" fmla="*/ 1366837 h 2647950"/>
                  <a:gd name="connsiteX138" fmla="*/ 3481388 w 3910013"/>
                  <a:gd name="connsiteY138" fmla="*/ 1390650 h 2647950"/>
                  <a:gd name="connsiteX139" fmla="*/ 3467100 w 3910013"/>
                  <a:gd name="connsiteY139" fmla="*/ 1409700 h 2647950"/>
                  <a:gd name="connsiteX140" fmla="*/ 3457575 w 3910013"/>
                  <a:gd name="connsiteY140" fmla="*/ 1423987 h 2647950"/>
                  <a:gd name="connsiteX141" fmla="*/ 3433763 w 3910013"/>
                  <a:gd name="connsiteY141" fmla="*/ 1443037 h 2647950"/>
                  <a:gd name="connsiteX142" fmla="*/ 3414713 w 3910013"/>
                  <a:gd name="connsiteY142" fmla="*/ 1462087 h 2647950"/>
                  <a:gd name="connsiteX143" fmla="*/ 3367088 w 3910013"/>
                  <a:gd name="connsiteY143" fmla="*/ 1471612 h 2647950"/>
                  <a:gd name="connsiteX144" fmla="*/ 3252788 w 3910013"/>
                  <a:gd name="connsiteY144" fmla="*/ 1462087 h 2647950"/>
                  <a:gd name="connsiteX145" fmla="*/ 3219450 w 3910013"/>
                  <a:gd name="connsiteY145" fmla="*/ 1452562 h 2647950"/>
                  <a:gd name="connsiteX146" fmla="*/ 3190875 w 3910013"/>
                  <a:gd name="connsiteY146" fmla="*/ 1438275 h 2647950"/>
                  <a:gd name="connsiteX147" fmla="*/ 3152775 w 3910013"/>
                  <a:gd name="connsiteY147" fmla="*/ 1428750 h 2647950"/>
                  <a:gd name="connsiteX148" fmla="*/ 3095625 w 3910013"/>
                  <a:gd name="connsiteY148" fmla="*/ 1433512 h 2647950"/>
                  <a:gd name="connsiteX149" fmla="*/ 3081338 w 3910013"/>
                  <a:gd name="connsiteY149" fmla="*/ 1443037 h 2647950"/>
                  <a:gd name="connsiteX150" fmla="*/ 3067050 w 3910013"/>
                  <a:gd name="connsiteY150" fmla="*/ 1447800 h 2647950"/>
                  <a:gd name="connsiteX151" fmla="*/ 3038475 w 3910013"/>
                  <a:gd name="connsiteY151" fmla="*/ 1466850 h 2647950"/>
                  <a:gd name="connsiteX152" fmla="*/ 2986088 w 3910013"/>
                  <a:gd name="connsiteY152" fmla="*/ 1490662 h 2647950"/>
                  <a:gd name="connsiteX153" fmla="*/ 2943225 w 3910013"/>
                  <a:gd name="connsiteY153" fmla="*/ 1504950 h 2647950"/>
                  <a:gd name="connsiteX154" fmla="*/ 2924175 w 3910013"/>
                  <a:gd name="connsiteY154" fmla="*/ 1509712 h 2647950"/>
                  <a:gd name="connsiteX155" fmla="*/ 2900363 w 3910013"/>
                  <a:gd name="connsiteY155" fmla="*/ 1519237 h 2647950"/>
                  <a:gd name="connsiteX156" fmla="*/ 2876550 w 3910013"/>
                  <a:gd name="connsiteY156" fmla="*/ 1524000 h 2647950"/>
                  <a:gd name="connsiteX157" fmla="*/ 2857500 w 3910013"/>
                  <a:gd name="connsiteY157" fmla="*/ 1528762 h 2647950"/>
                  <a:gd name="connsiteX158" fmla="*/ 2843213 w 3910013"/>
                  <a:gd name="connsiteY158" fmla="*/ 1538287 h 2647950"/>
                  <a:gd name="connsiteX159" fmla="*/ 2814638 w 3910013"/>
                  <a:gd name="connsiteY159" fmla="*/ 1543050 h 2647950"/>
                  <a:gd name="connsiteX160" fmla="*/ 2795588 w 3910013"/>
                  <a:gd name="connsiteY160" fmla="*/ 1547812 h 2647950"/>
                  <a:gd name="connsiteX161" fmla="*/ 2776538 w 3910013"/>
                  <a:gd name="connsiteY161" fmla="*/ 1557337 h 2647950"/>
                  <a:gd name="connsiteX162" fmla="*/ 2757488 w 3910013"/>
                  <a:gd name="connsiteY162" fmla="*/ 1562100 h 2647950"/>
                  <a:gd name="connsiteX163" fmla="*/ 2743200 w 3910013"/>
                  <a:gd name="connsiteY163" fmla="*/ 1571625 h 2647950"/>
                  <a:gd name="connsiteX164" fmla="*/ 2709863 w 3910013"/>
                  <a:gd name="connsiteY164" fmla="*/ 1581150 h 2647950"/>
                  <a:gd name="connsiteX165" fmla="*/ 2686050 w 3910013"/>
                  <a:gd name="connsiteY165" fmla="*/ 1595437 h 2647950"/>
                  <a:gd name="connsiteX166" fmla="*/ 2643188 w 3910013"/>
                  <a:gd name="connsiteY166" fmla="*/ 1609725 h 2647950"/>
                  <a:gd name="connsiteX167" fmla="*/ 2624138 w 3910013"/>
                  <a:gd name="connsiteY167" fmla="*/ 1628775 h 2647950"/>
                  <a:gd name="connsiteX168" fmla="*/ 2605088 w 3910013"/>
                  <a:gd name="connsiteY168" fmla="*/ 1638300 h 2647950"/>
                  <a:gd name="connsiteX169" fmla="*/ 2557463 w 3910013"/>
                  <a:gd name="connsiteY169" fmla="*/ 1666875 h 2647950"/>
                  <a:gd name="connsiteX170" fmla="*/ 2538413 w 3910013"/>
                  <a:gd name="connsiteY170" fmla="*/ 1690687 h 2647950"/>
                  <a:gd name="connsiteX171" fmla="*/ 2495550 w 3910013"/>
                  <a:gd name="connsiteY171" fmla="*/ 1728787 h 2647950"/>
                  <a:gd name="connsiteX172" fmla="*/ 2476500 w 3910013"/>
                  <a:gd name="connsiteY172" fmla="*/ 1738312 h 2647950"/>
                  <a:gd name="connsiteX173" fmla="*/ 2457450 w 3910013"/>
                  <a:gd name="connsiteY173" fmla="*/ 1771650 h 2647950"/>
                  <a:gd name="connsiteX174" fmla="*/ 2447925 w 3910013"/>
                  <a:gd name="connsiteY174" fmla="*/ 1785937 h 2647950"/>
                  <a:gd name="connsiteX175" fmla="*/ 2438400 w 3910013"/>
                  <a:gd name="connsiteY175" fmla="*/ 1809750 h 2647950"/>
                  <a:gd name="connsiteX176" fmla="*/ 2424113 w 3910013"/>
                  <a:gd name="connsiteY176" fmla="*/ 1833562 h 2647950"/>
                  <a:gd name="connsiteX177" fmla="*/ 2409825 w 3910013"/>
                  <a:gd name="connsiteY177" fmla="*/ 1862137 h 2647950"/>
                  <a:gd name="connsiteX178" fmla="*/ 2357438 w 3910013"/>
                  <a:gd name="connsiteY178" fmla="*/ 1924050 h 2647950"/>
                  <a:gd name="connsiteX179" fmla="*/ 2328863 w 3910013"/>
                  <a:gd name="connsiteY179" fmla="*/ 1966912 h 2647950"/>
                  <a:gd name="connsiteX180" fmla="*/ 2309813 w 3910013"/>
                  <a:gd name="connsiteY180" fmla="*/ 1985962 h 2647950"/>
                  <a:gd name="connsiteX181" fmla="*/ 2271713 w 3910013"/>
                  <a:gd name="connsiteY181" fmla="*/ 2014537 h 2647950"/>
                  <a:gd name="connsiteX182" fmla="*/ 2214563 w 3910013"/>
                  <a:gd name="connsiteY182" fmla="*/ 2066925 h 2647950"/>
                  <a:gd name="connsiteX183" fmla="*/ 2166938 w 3910013"/>
                  <a:gd name="connsiteY183" fmla="*/ 2090737 h 2647950"/>
                  <a:gd name="connsiteX184" fmla="*/ 2095500 w 3910013"/>
                  <a:gd name="connsiteY184" fmla="*/ 2128837 h 2647950"/>
                  <a:gd name="connsiteX185" fmla="*/ 2052638 w 3910013"/>
                  <a:gd name="connsiteY185" fmla="*/ 2152650 h 2647950"/>
                  <a:gd name="connsiteX186" fmla="*/ 2033588 w 3910013"/>
                  <a:gd name="connsiteY186" fmla="*/ 2162175 h 2647950"/>
                  <a:gd name="connsiteX187" fmla="*/ 2000250 w 3910013"/>
                  <a:gd name="connsiteY187" fmla="*/ 2181225 h 2647950"/>
                  <a:gd name="connsiteX188" fmla="*/ 1933575 w 3910013"/>
                  <a:gd name="connsiteY188" fmla="*/ 2219325 h 2647950"/>
                  <a:gd name="connsiteX189" fmla="*/ 1895475 w 3910013"/>
                  <a:gd name="connsiteY189" fmla="*/ 2238375 h 2647950"/>
                  <a:gd name="connsiteX190" fmla="*/ 1862138 w 3910013"/>
                  <a:gd name="connsiteY190" fmla="*/ 2257425 h 2647950"/>
                  <a:gd name="connsiteX191" fmla="*/ 1847850 w 3910013"/>
                  <a:gd name="connsiteY191" fmla="*/ 2266950 h 2647950"/>
                  <a:gd name="connsiteX192" fmla="*/ 1800225 w 3910013"/>
                  <a:gd name="connsiteY192" fmla="*/ 2276475 h 2647950"/>
                  <a:gd name="connsiteX193" fmla="*/ 1781175 w 3910013"/>
                  <a:gd name="connsiteY193" fmla="*/ 2281237 h 2647950"/>
                  <a:gd name="connsiteX194" fmla="*/ 1762125 w 3910013"/>
                  <a:gd name="connsiteY194" fmla="*/ 2290762 h 2647950"/>
                  <a:gd name="connsiteX195" fmla="*/ 1695450 w 3910013"/>
                  <a:gd name="connsiteY195" fmla="*/ 2300287 h 2647950"/>
                  <a:gd name="connsiteX196" fmla="*/ 1681163 w 3910013"/>
                  <a:gd name="connsiteY196" fmla="*/ 2305050 h 2647950"/>
                  <a:gd name="connsiteX197" fmla="*/ 1624013 w 3910013"/>
                  <a:gd name="connsiteY197" fmla="*/ 2314575 h 2647950"/>
                  <a:gd name="connsiteX198" fmla="*/ 1571625 w 3910013"/>
                  <a:gd name="connsiteY198" fmla="*/ 2333625 h 2647950"/>
                  <a:gd name="connsiteX199" fmla="*/ 1547813 w 3910013"/>
                  <a:gd name="connsiteY199" fmla="*/ 2338387 h 2647950"/>
                  <a:gd name="connsiteX200" fmla="*/ 1500188 w 3910013"/>
                  <a:gd name="connsiteY200" fmla="*/ 2357437 h 2647950"/>
                  <a:gd name="connsiteX201" fmla="*/ 1462088 w 3910013"/>
                  <a:gd name="connsiteY201" fmla="*/ 2376487 h 2647950"/>
                  <a:gd name="connsiteX202" fmla="*/ 1443038 w 3910013"/>
                  <a:gd name="connsiteY202" fmla="*/ 2386012 h 2647950"/>
                  <a:gd name="connsiteX203" fmla="*/ 1400175 w 3910013"/>
                  <a:gd name="connsiteY203" fmla="*/ 2405062 h 2647950"/>
                  <a:gd name="connsiteX204" fmla="*/ 1385888 w 3910013"/>
                  <a:gd name="connsiteY204" fmla="*/ 2414587 h 2647950"/>
                  <a:gd name="connsiteX205" fmla="*/ 1352550 w 3910013"/>
                  <a:gd name="connsiteY205" fmla="*/ 2428875 h 2647950"/>
                  <a:gd name="connsiteX206" fmla="*/ 1323975 w 3910013"/>
                  <a:gd name="connsiteY206" fmla="*/ 2443162 h 2647950"/>
                  <a:gd name="connsiteX207" fmla="*/ 1300163 w 3910013"/>
                  <a:gd name="connsiteY207" fmla="*/ 2452687 h 2647950"/>
                  <a:gd name="connsiteX208" fmla="*/ 1266825 w 3910013"/>
                  <a:gd name="connsiteY208" fmla="*/ 2471737 h 2647950"/>
                  <a:gd name="connsiteX209" fmla="*/ 1228725 w 3910013"/>
                  <a:gd name="connsiteY209" fmla="*/ 2486025 h 2647950"/>
                  <a:gd name="connsiteX210" fmla="*/ 1185863 w 3910013"/>
                  <a:gd name="connsiteY210" fmla="*/ 2505075 h 2647950"/>
                  <a:gd name="connsiteX211" fmla="*/ 1152525 w 3910013"/>
                  <a:gd name="connsiteY211" fmla="*/ 2514600 h 2647950"/>
                  <a:gd name="connsiteX212" fmla="*/ 1133475 w 3910013"/>
                  <a:gd name="connsiteY212" fmla="*/ 2524125 h 2647950"/>
                  <a:gd name="connsiteX213" fmla="*/ 1104900 w 3910013"/>
                  <a:gd name="connsiteY213" fmla="*/ 2533650 h 2647950"/>
                  <a:gd name="connsiteX214" fmla="*/ 1071563 w 3910013"/>
                  <a:gd name="connsiteY214" fmla="*/ 2547937 h 2647950"/>
                  <a:gd name="connsiteX215" fmla="*/ 1052513 w 3910013"/>
                  <a:gd name="connsiteY215" fmla="*/ 2552700 h 2647950"/>
                  <a:gd name="connsiteX216" fmla="*/ 1014413 w 3910013"/>
                  <a:gd name="connsiteY216" fmla="*/ 2571750 h 2647950"/>
                  <a:gd name="connsiteX217" fmla="*/ 1000125 w 3910013"/>
                  <a:gd name="connsiteY217" fmla="*/ 2581275 h 2647950"/>
                  <a:gd name="connsiteX218" fmla="*/ 962025 w 3910013"/>
                  <a:gd name="connsiteY218" fmla="*/ 2590800 h 2647950"/>
                  <a:gd name="connsiteX219" fmla="*/ 938213 w 3910013"/>
                  <a:gd name="connsiteY219" fmla="*/ 2600325 h 2647950"/>
                  <a:gd name="connsiteX220" fmla="*/ 895350 w 3910013"/>
                  <a:gd name="connsiteY220" fmla="*/ 2609850 h 2647950"/>
                  <a:gd name="connsiteX221" fmla="*/ 857250 w 3910013"/>
                  <a:gd name="connsiteY221" fmla="*/ 2628900 h 2647950"/>
                  <a:gd name="connsiteX222" fmla="*/ 771525 w 3910013"/>
                  <a:gd name="connsiteY222" fmla="*/ 2638425 h 2647950"/>
                  <a:gd name="connsiteX223" fmla="*/ 728663 w 3910013"/>
                  <a:gd name="connsiteY223" fmla="*/ 2647950 h 2647950"/>
                  <a:gd name="connsiteX224" fmla="*/ 604838 w 3910013"/>
                  <a:gd name="connsiteY224" fmla="*/ 2638425 h 2647950"/>
                  <a:gd name="connsiteX225" fmla="*/ 581025 w 3910013"/>
                  <a:gd name="connsiteY225" fmla="*/ 2628900 h 2647950"/>
                  <a:gd name="connsiteX226" fmla="*/ 557213 w 3910013"/>
                  <a:gd name="connsiteY226" fmla="*/ 2624137 h 2647950"/>
                  <a:gd name="connsiteX227" fmla="*/ 542925 w 3910013"/>
                  <a:gd name="connsiteY227" fmla="*/ 2619375 h 2647950"/>
                  <a:gd name="connsiteX228" fmla="*/ 514350 w 3910013"/>
                  <a:gd name="connsiteY228" fmla="*/ 2614612 h 2647950"/>
                  <a:gd name="connsiteX229" fmla="*/ 428625 w 3910013"/>
                  <a:gd name="connsiteY229" fmla="*/ 2595562 h 2647950"/>
                  <a:gd name="connsiteX230" fmla="*/ 409575 w 3910013"/>
                  <a:gd name="connsiteY230" fmla="*/ 2590800 h 2647950"/>
                  <a:gd name="connsiteX231" fmla="*/ 381000 w 3910013"/>
                  <a:gd name="connsiteY231" fmla="*/ 2581275 h 2647950"/>
                  <a:gd name="connsiteX232" fmla="*/ 342900 w 3910013"/>
                  <a:gd name="connsiteY232" fmla="*/ 2562225 h 2647950"/>
                  <a:gd name="connsiteX233" fmla="*/ 314325 w 3910013"/>
                  <a:gd name="connsiteY233" fmla="*/ 2552700 h 2647950"/>
                  <a:gd name="connsiteX234" fmla="*/ 280988 w 3910013"/>
                  <a:gd name="connsiteY234" fmla="*/ 2533650 h 2647950"/>
                  <a:gd name="connsiteX235" fmla="*/ 257175 w 3910013"/>
                  <a:gd name="connsiteY235" fmla="*/ 2524125 h 2647950"/>
                  <a:gd name="connsiteX236" fmla="*/ 190500 w 3910013"/>
                  <a:gd name="connsiteY236" fmla="*/ 2490787 h 2647950"/>
                  <a:gd name="connsiteX237" fmla="*/ 147638 w 3910013"/>
                  <a:gd name="connsiteY237" fmla="*/ 2466975 h 2647950"/>
                  <a:gd name="connsiteX238" fmla="*/ 133350 w 3910013"/>
                  <a:gd name="connsiteY238" fmla="*/ 2452687 h 2647950"/>
                  <a:gd name="connsiteX239" fmla="*/ 114300 w 3910013"/>
                  <a:gd name="connsiteY239" fmla="*/ 2438400 h 2647950"/>
                  <a:gd name="connsiteX240" fmla="*/ 57150 w 3910013"/>
                  <a:gd name="connsiteY240" fmla="*/ 2376487 h 2647950"/>
                  <a:gd name="connsiteX241" fmla="*/ 47625 w 3910013"/>
                  <a:gd name="connsiteY241" fmla="*/ 2352675 h 2647950"/>
                  <a:gd name="connsiteX242" fmla="*/ 19050 w 3910013"/>
                  <a:gd name="connsiteY242" fmla="*/ 2290762 h 2647950"/>
                  <a:gd name="connsiteX243" fmla="*/ 9525 w 3910013"/>
                  <a:gd name="connsiteY243" fmla="*/ 2243137 h 2647950"/>
                  <a:gd name="connsiteX244" fmla="*/ 4763 w 3910013"/>
                  <a:gd name="connsiteY244" fmla="*/ 2219325 h 2647950"/>
                  <a:gd name="connsiteX245" fmla="*/ 0 w 3910013"/>
                  <a:gd name="connsiteY245" fmla="*/ 2200275 h 2647950"/>
                  <a:gd name="connsiteX246" fmla="*/ 9525 w 3910013"/>
                  <a:gd name="connsiteY246" fmla="*/ 2114550 h 2647950"/>
                  <a:gd name="connsiteX247" fmla="*/ 23813 w 3910013"/>
                  <a:gd name="connsiteY247" fmla="*/ 2057400 h 2647950"/>
                  <a:gd name="connsiteX248" fmla="*/ 28575 w 3910013"/>
                  <a:gd name="connsiteY248" fmla="*/ 2038350 h 2647950"/>
                  <a:gd name="connsiteX249" fmla="*/ 42863 w 3910013"/>
                  <a:gd name="connsiteY249" fmla="*/ 2009775 h 2647950"/>
                  <a:gd name="connsiteX250" fmla="*/ 52388 w 3910013"/>
                  <a:gd name="connsiteY250" fmla="*/ 1981200 h 2647950"/>
                  <a:gd name="connsiteX251" fmla="*/ 66675 w 3910013"/>
                  <a:gd name="connsiteY251" fmla="*/ 1962150 h 2647950"/>
                  <a:gd name="connsiteX252" fmla="*/ 80963 w 3910013"/>
                  <a:gd name="connsiteY252" fmla="*/ 1938337 h 2647950"/>
                  <a:gd name="connsiteX253" fmla="*/ 100013 w 3910013"/>
                  <a:gd name="connsiteY253" fmla="*/ 1914525 h 2647950"/>
                  <a:gd name="connsiteX254" fmla="*/ 142875 w 3910013"/>
                  <a:gd name="connsiteY254" fmla="*/ 1857375 h 2647950"/>
                  <a:gd name="connsiteX255" fmla="*/ 171450 w 3910013"/>
                  <a:gd name="connsiteY255" fmla="*/ 1814512 h 2647950"/>
                  <a:gd name="connsiteX256" fmla="*/ 180975 w 3910013"/>
                  <a:gd name="connsiteY256" fmla="*/ 1800225 h 2647950"/>
                  <a:gd name="connsiteX257" fmla="*/ 200025 w 3910013"/>
                  <a:gd name="connsiteY257" fmla="*/ 1790700 h 2647950"/>
                  <a:gd name="connsiteX258" fmla="*/ 214313 w 3910013"/>
                  <a:gd name="connsiteY258" fmla="*/ 1781175 h 2647950"/>
                  <a:gd name="connsiteX259" fmla="*/ 233363 w 3910013"/>
                  <a:gd name="connsiteY259" fmla="*/ 1762125 h 2647950"/>
                  <a:gd name="connsiteX260" fmla="*/ 261938 w 3910013"/>
                  <a:gd name="connsiteY260" fmla="*/ 1743075 h 2647950"/>
                  <a:gd name="connsiteX261" fmla="*/ 280988 w 3910013"/>
                  <a:gd name="connsiteY261" fmla="*/ 1724025 h 2647950"/>
                  <a:gd name="connsiteX262" fmla="*/ 314325 w 3910013"/>
                  <a:gd name="connsiteY262" fmla="*/ 1700212 h 2647950"/>
                  <a:gd name="connsiteX263" fmla="*/ 323850 w 3910013"/>
                  <a:gd name="connsiteY263" fmla="*/ 1685925 h 2647950"/>
                  <a:gd name="connsiteX264" fmla="*/ 352425 w 3910013"/>
                  <a:gd name="connsiteY264" fmla="*/ 1666875 h 2647950"/>
                  <a:gd name="connsiteX265" fmla="*/ 361950 w 3910013"/>
                  <a:gd name="connsiteY265" fmla="*/ 1652587 h 2647950"/>
                  <a:gd name="connsiteX266" fmla="*/ 400050 w 3910013"/>
                  <a:gd name="connsiteY266" fmla="*/ 1624012 h 2647950"/>
                  <a:gd name="connsiteX267" fmla="*/ 419100 w 3910013"/>
                  <a:gd name="connsiteY267" fmla="*/ 1614487 h 2647950"/>
                  <a:gd name="connsiteX268" fmla="*/ 442913 w 3910013"/>
                  <a:gd name="connsiteY268" fmla="*/ 1595437 h 2647950"/>
                  <a:gd name="connsiteX269" fmla="*/ 457200 w 3910013"/>
                  <a:gd name="connsiteY269" fmla="*/ 1585912 h 2647950"/>
                  <a:gd name="connsiteX270" fmla="*/ 500063 w 3910013"/>
                  <a:gd name="connsiteY270" fmla="*/ 1552575 h 2647950"/>
                  <a:gd name="connsiteX271" fmla="*/ 538163 w 3910013"/>
                  <a:gd name="connsiteY271" fmla="*/ 1533525 h 2647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</a:cxnLst>
                <a:rect l="l" t="t" r="r" b="b"/>
                <a:pathLst>
                  <a:path w="3910013" h="2647950">
                    <a:moveTo>
                      <a:pt x="538163" y="1533525"/>
                    </a:moveTo>
                    <a:cubicBezTo>
                      <a:pt x="550186" y="1513486"/>
                      <a:pt x="568226" y="1479052"/>
                      <a:pt x="590550" y="1471612"/>
                    </a:cubicBezTo>
                    <a:lnTo>
                      <a:pt x="604838" y="1466850"/>
                    </a:lnTo>
                    <a:cubicBezTo>
                      <a:pt x="612775" y="1460500"/>
                      <a:pt x="619993" y="1453127"/>
                      <a:pt x="628650" y="1447800"/>
                    </a:cubicBezTo>
                    <a:cubicBezTo>
                      <a:pt x="653815" y="1432314"/>
                      <a:pt x="659441" y="1431187"/>
                      <a:pt x="681038" y="1423987"/>
                    </a:cubicBezTo>
                    <a:cubicBezTo>
                      <a:pt x="706110" y="1398915"/>
                      <a:pt x="682638" y="1417104"/>
                      <a:pt x="719138" y="1404937"/>
                    </a:cubicBezTo>
                    <a:cubicBezTo>
                      <a:pt x="725873" y="1402692"/>
                      <a:pt x="731663" y="1398209"/>
                      <a:pt x="738188" y="1395412"/>
                    </a:cubicBezTo>
                    <a:cubicBezTo>
                      <a:pt x="753903" y="1388677"/>
                      <a:pt x="769226" y="1380509"/>
                      <a:pt x="785813" y="1376362"/>
                    </a:cubicBezTo>
                    <a:cubicBezTo>
                      <a:pt x="798513" y="1373187"/>
                      <a:pt x="812204" y="1372691"/>
                      <a:pt x="823913" y="1366837"/>
                    </a:cubicBezTo>
                    <a:cubicBezTo>
                      <a:pt x="830263" y="1363662"/>
                      <a:pt x="836137" y="1359262"/>
                      <a:pt x="842963" y="1357312"/>
                    </a:cubicBezTo>
                    <a:cubicBezTo>
                      <a:pt x="858529" y="1352864"/>
                      <a:pt x="874561" y="1350077"/>
                      <a:pt x="890588" y="1347787"/>
                    </a:cubicBezTo>
                    <a:lnTo>
                      <a:pt x="957263" y="1338262"/>
                    </a:lnTo>
                    <a:cubicBezTo>
                      <a:pt x="968375" y="1336675"/>
                      <a:pt x="979394" y="1334159"/>
                      <a:pt x="990600" y="1333500"/>
                    </a:cubicBezTo>
                    <a:lnTo>
                      <a:pt x="1071563" y="1328737"/>
                    </a:lnTo>
                    <a:cubicBezTo>
                      <a:pt x="1081088" y="1325562"/>
                      <a:pt x="1090398" y="1321647"/>
                      <a:pt x="1100138" y="1319212"/>
                    </a:cubicBezTo>
                    <a:cubicBezTo>
                      <a:pt x="1115844" y="1315285"/>
                      <a:pt x="1147763" y="1309687"/>
                      <a:pt x="1147763" y="1309687"/>
                    </a:cubicBezTo>
                    <a:lnTo>
                      <a:pt x="1352550" y="1314450"/>
                    </a:lnTo>
                    <a:cubicBezTo>
                      <a:pt x="1372386" y="1315294"/>
                      <a:pt x="1368523" y="1321081"/>
                      <a:pt x="1385888" y="1323975"/>
                    </a:cubicBezTo>
                    <a:cubicBezTo>
                      <a:pt x="1400068" y="1326338"/>
                      <a:pt x="1414519" y="1326704"/>
                      <a:pt x="1428750" y="1328737"/>
                    </a:cubicBezTo>
                    <a:cubicBezTo>
                      <a:pt x="1511383" y="1340542"/>
                      <a:pt x="1340066" y="1326001"/>
                      <a:pt x="1524000" y="1338262"/>
                    </a:cubicBezTo>
                    <a:cubicBezTo>
                      <a:pt x="1568450" y="1336675"/>
                      <a:pt x="1613319" y="1339790"/>
                      <a:pt x="1657350" y="1333500"/>
                    </a:cubicBezTo>
                    <a:cubicBezTo>
                      <a:pt x="1670020" y="1331690"/>
                      <a:pt x="1678874" y="1319373"/>
                      <a:pt x="1690688" y="1314450"/>
                    </a:cubicBezTo>
                    <a:cubicBezTo>
                      <a:pt x="1698160" y="1311337"/>
                      <a:pt x="1706563" y="1311275"/>
                      <a:pt x="1714500" y="1309687"/>
                    </a:cubicBezTo>
                    <a:cubicBezTo>
                      <a:pt x="1720850" y="1306512"/>
                      <a:pt x="1726608" y="1301650"/>
                      <a:pt x="1733550" y="1300162"/>
                    </a:cubicBezTo>
                    <a:cubicBezTo>
                      <a:pt x="1772753" y="1291762"/>
                      <a:pt x="1773891" y="1299967"/>
                      <a:pt x="1804988" y="1290637"/>
                    </a:cubicBezTo>
                    <a:cubicBezTo>
                      <a:pt x="1813176" y="1288180"/>
                      <a:pt x="1820612" y="1283568"/>
                      <a:pt x="1828800" y="1281112"/>
                    </a:cubicBezTo>
                    <a:cubicBezTo>
                      <a:pt x="1842369" y="1277041"/>
                      <a:pt x="1868144" y="1274597"/>
                      <a:pt x="1881188" y="1271587"/>
                    </a:cubicBezTo>
                    <a:cubicBezTo>
                      <a:pt x="1892449" y="1268988"/>
                      <a:pt x="1903313" y="1264865"/>
                      <a:pt x="1914525" y="1262062"/>
                    </a:cubicBezTo>
                    <a:cubicBezTo>
                      <a:pt x="1922378" y="1260099"/>
                      <a:pt x="1930436" y="1259056"/>
                      <a:pt x="1938338" y="1257300"/>
                    </a:cubicBezTo>
                    <a:cubicBezTo>
                      <a:pt x="1944728" y="1255880"/>
                      <a:pt x="1950908" y="1253463"/>
                      <a:pt x="1957388" y="1252537"/>
                    </a:cubicBezTo>
                    <a:cubicBezTo>
                      <a:pt x="1984288" y="1248694"/>
                      <a:pt x="2011386" y="1246382"/>
                      <a:pt x="2038350" y="1243012"/>
                    </a:cubicBezTo>
                    <a:cubicBezTo>
                      <a:pt x="2049489" y="1241620"/>
                      <a:pt x="2060575" y="1239837"/>
                      <a:pt x="2071688" y="1238250"/>
                    </a:cubicBezTo>
                    <a:cubicBezTo>
                      <a:pt x="2076450" y="1236662"/>
                      <a:pt x="2081167" y="1234930"/>
                      <a:pt x="2085975" y="1233487"/>
                    </a:cubicBezTo>
                    <a:cubicBezTo>
                      <a:pt x="2097045" y="1230166"/>
                      <a:pt x="2108582" y="1228254"/>
                      <a:pt x="2119313" y="1223962"/>
                    </a:cubicBezTo>
                    <a:cubicBezTo>
                      <a:pt x="2124627" y="1221836"/>
                      <a:pt x="2128481" y="1216997"/>
                      <a:pt x="2133600" y="1214437"/>
                    </a:cubicBezTo>
                    <a:cubicBezTo>
                      <a:pt x="2138090" y="1212192"/>
                      <a:pt x="2143125" y="1211262"/>
                      <a:pt x="2147888" y="1209675"/>
                    </a:cubicBezTo>
                    <a:cubicBezTo>
                      <a:pt x="2151063" y="1204912"/>
                      <a:pt x="2153366" y="1199435"/>
                      <a:pt x="2157413" y="1195387"/>
                    </a:cubicBezTo>
                    <a:cubicBezTo>
                      <a:pt x="2166152" y="1186648"/>
                      <a:pt x="2180789" y="1182562"/>
                      <a:pt x="2190750" y="1176337"/>
                    </a:cubicBezTo>
                    <a:cubicBezTo>
                      <a:pt x="2214640" y="1161406"/>
                      <a:pt x="2209423" y="1157476"/>
                      <a:pt x="2238375" y="1143000"/>
                    </a:cubicBezTo>
                    <a:cubicBezTo>
                      <a:pt x="2244725" y="1139825"/>
                      <a:pt x="2251930" y="1137971"/>
                      <a:pt x="2257425" y="1133475"/>
                    </a:cubicBezTo>
                    <a:cubicBezTo>
                      <a:pt x="2313931" y="1087243"/>
                      <a:pt x="2266857" y="1109700"/>
                      <a:pt x="2314575" y="1090612"/>
                    </a:cubicBezTo>
                    <a:cubicBezTo>
                      <a:pt x="2324100" y="1077912"/>
                      <a:pt x="2331924" y="1063737"/>
                      <a:pt x="2343150" y="1052512"/>
                    </a:cubicBezTo>
                    <a:cubicBezTo>
                      <a:pt x="2347913" y="1047750"/>
                      <a:pt x="2353126" y="1043399"/>
                      <a:pt x="2357438" y="1038225"/>
                    </a:cubicBezTo>
                    <a:cubicBezTo>
                      <a:pt x="2383310" y="1007179"/>
                      <a:pt x="2343068" y="1042532"/>
                      <a:pt x="2390775" y="1000125"/>
                    </a:cubicBezTo>
                    <a:cubicBezTo>
                      <a:pt x="2399640" y="992245"/>
                      <a:pt x="2413867" y="983142"/>
                      <a:pt x="2424113" y="976312"/>
                    </a:cubicBezTo>
                    <a:cubicBezTo>
                      <a:pt x="2427288" y="971550"/>
                      <a:pt x="2429169" y="965601"/>
                      <a:pt x="2433638" y="962025"/>
                    </a:cubicBezTo>
                    <a:cubicBezTo>
                      <a:pt x="2437558" y="958889"/>
                      <a:pt x="2443225" y="959025"/>
                      <a:pt x="2447925" y="957262"/>
                    </a:cubicBezTo>
                    <a:cubicBezTo>
                      <a:pt x="2455930" y="954260"/>
                      <a:pt x="2463926" y="951209"/>
                      <a:pt x="2471738" y="947737"/>
                    </a:cubicBezTo>
                    <a:cubicBezTo>
                      <a:pt x="2478226" y="944854"/>
                      <a:pt x="2484140" y="940705"/>
                      <a:pt x="2490788" y="938212"/>
                    </a:cubicBezTo>
                    <a:cubicBezTo>
                      <a:pt x="2496917" y="935914"/>
                      <a:pt x="2503488" y="935037"/>
                      <a:pt x="2509838" y="933450"/>
                    </a:cubicBezTo>
                    <a:lnTo>
                      <a:pt x="2547938" y="914400"/>
                    </a:lnTo>
                    <a:cubicBezTo>
                      <a:pt x="2554288" y="911225"/>
                      <a:pt x="2559985" y="906042"/>
                      <a:pt x="2566988" y="904875"/>
                    </a:cubicBezTo>
                    <a:cubicBezTo>
                      <a:pt x="2576513" y="903287"/>
                      <a:pt x="2585924" y="900696"/>
                      <a:pt x="2595563" y="900112"/>
                    </a:cubicBezTo>
                    <a:cubicBezTo>
                      <a:pt x="2638376" y="897517"/>
                      <a:pt x="2681307" y="897390"/>
                      <a:pt x="2724150" y="895350"/>
                    </a:cubicBezTo>
                    <a:cubicBezTo>
                      <a:pt x="2747989" y="894215"/>
                      <a:pt x="2771741" y="891522"/>
                      <a:pt x="2795588" y="890587"/>
                    </a:cubicBezTo>
                    <a:cubicBezTo>
                      <a:pt x="2852716" y="888347"/>
                      <a:pt x="2909888" y="887412"/>
                      <a:pt x="2967038" y="885825"/>
                    </a:cubicBezTo>
                    <a:cubicBezTo>
                      <a:pt x="2973388" y="884237"/>
                      <a:pt x="2979648" y="882233"/>
                      <a:pt x="2986088" y="881062"/>
                    </a:cubicBezTo>
                    <a:cubicBezTo>
                      <a:pt x="2997132" y="879054"/>
                      <a:pt x="3008595" y="879253"/>
                      <a:pt x="3019425" y="876300"/>
                    </a:cubicBezTo>
                    <a:cubicBezTo>
                      <a:pt x="3026274" y="874432"/>
                      <a:pt x="3032125" y="869950"/>
                      <a:pt x="3038475" y="866775"/>
                    </a:cubicBezTo>
                    <a:cubicBezTo>
                      <a:pt x="3048773" y="853903"/>
                      <a:pt x="3058924" y="839416"/>
                      <a:pt x="3071813" y="828675"/>
                    </a:cubicBezTo>
                    <a:cubicBezTo>
                      <a:pt x="3087946" y="815231"/>
                      <a:pt x="3086476" y="823412"/>
                      <a:pt x="3100388" y="804862"/>
                    </a:cubicBezTo>
                    <a:cubicBezTo>
                      <a:pt x="3122882" y="774870"/>
                      <a:pt x="3102844" y="784994"/>
                      <a:pt x="3128963" y="776287"/>
                    </a:cubicBezTo>
                    <a:cubicBezTo>
                      <a:pt x="3144912" y="764326"/>
                      <a:pt x="3153460" y="756895"/>
                      <a:pt x="3171825" y="747712"/>
                    </a:cubicBezTo>
                    <a:cubicBezTo>
                      <a:pt x="3176315" y="745467"/>
                      <a:pt x="3181350" y="744537"/>
                      <a:pt x="3186113" y="742950"/>
                    </a:cubicBezTo>
                    <a:cubicBezTo>
                      <a:pt x="3192463" y="738187"/>
                      <a:pt x="3198063" y="732212"/>
                      <a:pt x="3205163" y="728662"/>
                    </a:cubicBezTo>
                    <a:cubicBezTo>
                      <a:pt x="3211017" y="725735"/>
                      <a:pt x="3217919" y="725698"/>
                      <a:pt x="3224213" y="723900"/>
                    </a:cubicBezTo>
                    <a:cubicBezTo>
                      <a:pt x="3229040" y="722521"/>
                      <a:pt x="3234010" y="721382"/>
                      <a:pt x="3238500" y="719137"/>
                    </a:cubicBezTo>
                    <a:cubicBezTo>
                      <a:pt x="3243620" y="716577"/>
                      <a:pt x="3247428" y="711622"/>
                      <a:pt x="3252788" y="709612"/>
                    </a:cubicBezTo>
                    <a:cubicBezTo>
                      <a:pt x="3309162" y="688473"/>
                      <a:pt x="3235814" y="732387"/>
                      <a:pt x="3319463" y="690562"/>
                    </a:cubicBezTo>
                    <a:cubicBezTo>
                      <a:pt x="3351990" y="674298"/>
                      <a:pt x="3325868" y="688344"/>
                      <a:pt x="3352800" y="671512"/>
                    </a:cubicBezTo>
                    <a:cubicBezTo>
                      <a:pt x="3360650" y="666606"/>
                      <a:pt x="3369208" y="662779"/>
                      <a:pt x="3376613" y="657225"/>
                    </a:cubicBezTo>
                    <a:cubicBezTo>
                      <a:pt x="3382001" y="653184"/>
                      <a:pt x="3386138" y="647700"/>
                      <a:pt x="3390900" y="642937"/>
                    </a:cubicBezTo>
                    <a:cubicBezTo>
                      <a:pt x="3403128" y="594029"/>
                      <a:pt x="3386506" y="654656"/>
                      <a:pt x="3405188" y="604837"/>
                    </a:cubicBezTo>
                    <a:cubicBezTo>
                      <a:pt x="3407486" y="598708"/>
                      <a:pt x="3408363" y="592137"/>
                      <a:pt x="3409950" y="585787"/>
                    </a:cubicBezTo>
                    <a:cubicBezTo>
                      <a:pt x="3408448" y="552735"/>
                      <a:pt x="3428124" y="466435"/>
                      <a:pt x="3371850" y="447675"/>
                    </a:cubicBezTo>
                    <a:lnTo>
                      <a:pt x="3357563" y="442912"/>
                    </a:lnTo>
                    <a:cubicBezTo>
                      <a:pt x="3343275" y="431800"/>
                      <a:pt x="3327498" y="422374"/>
                      <a:pt x="3314700" y="409575"/>
                    </a:cubicBezTo>
                    <a:cubicBezTo>
                      <a:pt x="3309938" y="404812"/>
                      <a:pt x="3306301" y="398558"/>
                      <a:pt x="3300413" y="395287"/>
                    </a:cubicBezTo>
                    <a:cubicBezTo>
                      <a:pt x="3263031" y="374519"/>
                      <a:pt x="3282117" y="396709"/>
                      <a:pt x="3257550" y="376237"/>
                    </a:cubicBezTo>
                    <a:cubicBezTo>
                      <a:pt x="3252376" y="371925"/>
                      <a:pt x="3248377" y="366333"/>
                      <a:pt x="3243263" y="361950"/>
                    </a:cubicBezTo>
                    <a:cubicBezTo>
                      <a:pt x="3225951" y="347111"/>
                      <a:pt x="3224678" y="347895"/>
                      <a:pt x="3205163" y="338137"/>
                    </a:cubicBezTo>
                    <a:cubicBezTo>
                      <a:pt x="3198813" y="325437"/>
                      <a:pt x="3191386" y="313220"/>
                      <a:pt x="3186113" y="300037"/>
                    </a:cubicBezTo>
                    <a:cubicBezTo>
                      <a:pt x="3174723" y="271564"/>
                      <a:pt x="3179292" y="284335"/>
                      <a:pt x="3171825" y="261937"/>
                    </a:cubicBezTo>
                    <a:cubicBezTo>
                      <a:pt x="3175000" y="234950"/>
                      <a:pt x="3176021" y="207621"/>
                      <a:pt x="3181350" y="180975"/>
                    </a:cubicBezTo>
                    <a:cubicBezTo>
                      <a:pt x="3182473" y="175362"/>
                      <a:pt x="3188550" y="171918"/>
                      <a:pt x="3190875" y="166687"/>
                    </a:cubicBezTo>
                    <a:cubicBezTo>
                      <a:pt x="3204858" y="135224"/>
                      <a:pt x="3194753" y="139439"/>
                      <a:pt x="3214688" y="109537"/>
                    </a:cubicBezTo>
                    <a:cubicBezTo>
                      <a:pt x="3218424" y="103933"/>
                      <a:pt x="3224213" y="100012"/>
                      <a:pt x="3228975" y="95250"/>
                    </a:cubicBezTo>
                    <a:cubicBezTo>
                      <a:pt x="3238853" y="55741"/>
                      <a:pt x="3224539" y="90226"/>
                      <a:pt x="3248025" y="71437"/>
                    </a:cubicBezTo>
                    <a:cubicBezTo>
                      <a:pt x="3252494" y="67861"/>
                      <a:pt x="3253503" y="61197"/>
                      <a:pt x="3257550" y="57150"/>
                    </a:cubicBezTo>
                    <a:cubicBezTo>
                      <a:pt x="3267412" y="47288"/>
                      <a:pt x="3291933" y="29697"/>
                      <a:pt x="3305175" y="23812"/>
                    </a:cubicBezTo>
                    <a:cubicBezTo>
                      <a:pt x="3311156" y="21154"/>
                      <a:pt x="3317875" y="20637"/>
                      <a:pt x="3324225" y="19050"/>
                    </a:cubicBezTo>
                    <a:cubicBezTo>
                      <a:pt x="3330575" y="15875"/>
                      <a:pt x="3336387" y="11247"/>
                      <a:pt x="3343275" y="9525"/>
                    </a:cubicBezTo>
                    <a:cubicBezTo>
                      <a:pt x="3355692" y="6421"/>
                      <a:pt x="3368725" y="6708"/>
                      <a:pt x="3381375" y="4762"/>
                    </a:cubicBezTo>
                    <a:cubicBezTo>
                      <a:pt x="3389376" y="3531"/>
                      <a:pt x="3397250" y="1587"/>
                      <a:pt x="3405188" y="0"/>
                    </a:cubicBezTo>
                    <a:cubicBezTo>
                      <a:pt x="3406494" y="69"/>
                      <a:pt x="3503085" y="2454"/>
                      <a:pt x="3529013" y="9525"/>
                    </a:cubicBezTo>
                    <a:cubicBezTo>
                      <a:pt x="3535862" y="11393"/>
                      <a:pt x="3541415" y="16557"/>
                      <a:pt x="3548063" y="19050"/>
                    </a:cubicBezTo>
                    <a:cubicBezTo>
                      <a:pt x="3554192" y="21348"/>
                      <a:pt x="3560763" y="22225"/>
                      <a:pt x="3567113" y="23812"/>
                    </a:cubicBezTo>
                    <a:cubicBezTo>
                      <a:pt x="3571875" y="26987"/>
                      <a:pt x="3577165" y="29487"/>
                      <a:pt x="3581400" y="33337"/>
                    </a:cubicBezTo>
                    <a:cubicBezTo>
                      <a:pt x="3594690" y="45419"/>
                      <a:pt x="3603436" y="63405"/>
                      <a:pt x="3619500" y="71437"/>
                    </a:cubicBezTo>
                    <a:cubicBezTo>
                      <a:pt x="3625850" y="74612"/>
                      <a:pt x="3632386" y="77440"/>
                      <a:pt x="3638550" y="80962"/>
                    </a:cubicBezTo>
                    <a:cubicBezTo>
                      <a:pt x="3646091" y="85271"/>
                      <a:pt x="3666773" y="100391"/>
                      <a:pt x="3671888" y="104775"/>
                    </a:cubicBezTo>
                    <a:cubicBezTo>
                      <a:pt x="3677002" y="109158"/>
                      <a:pt x="3681001" y="114750"/>
                      <a:pt x="3686175" y="119062"/>
                    </a:cubicBezTo>
                    <a:cubicBezTo>
                      <a:pt x="3700080" y="130650"/>
                      <a:pt x="3714691" y="141364"/>
                      <a:pt x="3729038" y="152400"/>
                    </a:cubicBezTo>
                    <a:cubicBezTo>
                      <a:pt x="3751085" y="169359"/>
                      <a:pt x="3741202" y="164391"/>
                      <a:pt x="3762375" y="171450"/>
                    </a:cubicBezTo>
                    <a:cubicBezTo>
                      <a:pt x="3768725" y="177800"/>
                      <a:pt x="3775815" y="183488"/>
                      <a:pt x="3781425" y="190500"/>
                    </a:cubicBezTo>
                    <a:cubicBezTo>
                      <a:pt x="3788576" y="199439"/>
                      <a:pt x="3800475" y="219075"/>
                      <a:pt x="3800475" y="219075"/>
                    </a:cubicBezTo>
                    <a:cubicBezTo>
                      <a:pt x="3814150" y="273767"/>
                      <a:pt x="3793213" y="208182"/>
                      <a:pt x="3819525" y="247650"/>
                    </a:cubicBezTo>
                    <a:cubicBezTo>
                      <a:pt x="3823156" y="253096"/>
                      <a:pt x="3821361" y="260846"/>
                      <a:pt x="3824288" y="266700"/>
                    </a:cubicBezTo>
                    <a:cubicBezTo>
                      <a:pt x="3827838" y="273799"/>
                      <a:pt x="3833961" y="279291"/>
                      <a:pt x="3838575" y="285750"/>
                    </a:cubicBezTo>
                    <a:cubicBezTo>
                      <a:pt x="3841902" y="290408"/>
                      <a:pt x="3844925" y="295275"/>
                      <a:pt x="3848100" y="300037"/>
                    </a:cubicBezTo>
                    <a:cubicBezTo>
                      <a:pt x="3869853" y="365297"/>
                      <a:pt x="3859692" y="338543"/>
                      <a:pt x="3876675" y="381000"/>
                    </a:cubicBezTo>
                    <a:cubicBezTo>
                      <a:pt x="3878263" y="392112"/>
                      <a:pt x="3879430" y="403293"/>
                      <a:pt x="3881438" y="414337"/>
                    </a:cubicBezTo>
                    <a:cubicBezTo>
                      <a:pt x="3882609" y="420777"/>
                      <a:pt x="3884829" y="426987"/>
                      <a:pt x="3886200" y="433387"/>
                    </a:cubicBezTo>
                    <a:cubicBezTo>
                      <a:pt x="3889592" y="449217"/>
                      <a:pt x="3892741" y="465100"/>
                      <a:pt x="3895725" y="481012"/>
                    </a:cubicBezTo>
                    <a:cubicBezTo>
                      <a:pt x="3903642" y="523235"/>
                      <a:pt x="3897601" y="497033"/>
                      <a:pt x="3905250" y="542925"/>
                    </a:cubicBezTo>
                    <a:cubicBezTo>
                      <a:pt x="3906581" y="550909"/>
                      <a:pt x="3908425" y="558800"/>
                      <a:pt x="3910013" y="566737"/>
                    </a:cubicBezTo>
                    <a:cubicBezTo>
                      <a:pt x="3908425" y="596900"/>
                      <a:pt x="3907659" y="627117"/>
                      <a:pt x="3905250" y="657225"/>
                    </a:cubicBezTo>
                    <a:cubicBezTo>
                      <a:pt x="3904210" y="670227"/>
                      <a:pt x="3899578" y="691364"/>
                      <a:pt x="3895725" y="704850"/>
                    </a:cubicBezTo>
                    <a:cubicBezTo>
                      <a:pt x="3887744" y="732782"/>
                      <a:pt x="3895354" y="705594"/>
                      <a:pt x="3881438" y="733425"/>
                    </a:cubicBezTo>
                    <a:cubicBezTo>
                      <a:pt x="3877615" y="741071"/>
                      <a:pt x="3874370" y="749049"/>
                      <a:pt x="3871913" y="757237"/>
                    </a:cubicBezTo>
                    <a:cubicBezTo>
                      <a:pt x="3849229" y="832849"/>
                      <a:pt x="3893943" y="710188"/>
                      <a:pt x="3857625" y="819150"/>
                    </a:cubicBezTo>
                    <a:cubicBezTo>
                      <a:pt x="3856038" y="823912"/>
                      <a:pt x="3855108" y="828947"/>
                      <a:pt x="3852863" y="833437"/>
                    </a:cubicBezTo>
                    <a:cubicBezTo>
                      <a:pt x="3841917" y="855330"/>
                      <a:pt x="3836019" y="863466"/>
                      <a:pt x="3824288" y="881062"/>
                    </a:cubicBezTo>
                    <a:cubicBezTo>
                      <a:pt x="3822700" y="892175"/>
                      <a:pt x="3820457" y="903213"/>
                      <a:pt x="3819525" y="914400"/>
                    </a:cubicBezTo>
                    <a:cubicBezTo>
                      <a:pt x="3817280" y="941341"/>
                      <a:pt x="3816836" y="968408"/>
                      <a:pt x="3814763" y="995362"/>
                    </a:cubicBezTo>
                    <a:cubicBezTo>
                      <a:pt x="3814218" y="1002448"/>
                      <a:pt x="3806769" y="1067138"/>
                      <a:pt x="3805238" y="1076325"/>
                    </a:cubicBezTo>
                    <a:cubicBezTo>
                      <a:pt x="3801459" y="1098998"/>
                      <a:pt x="3797300" y="1098549"/>
                      <a:pt x="3790950" y="1123950"/>
                    </a:cubicBezTo>
                    <a:cubicBezTo>
                      <a:pt x="3788293" y="1134581"/>
                      <a:pt x="3784965" y="1153748"/>
                      <a:pt x="3776663" y="1162050"/>
                    </a:cubicBezTo>
                    <a:cubicBezTo>
                      <a:pt x="3771643" y="1167070"/>
                      <a:pt x="3763390" y="1167449"/>
                      <a:pt x="3757613" y="1171575"/>
                    </a:cubicBezTo>
                    <a:cubicBezTo>
                      <a:pt x="3727056" y="1193401"/>
                      <a:pt x="3761172" y="1181400"/>
                      <a:pt x="3724275" y="1190625"/>
                    </a:cubicBezTo>
                    <a:cubicBezTo>
                      <a:pt x="3709385" y="1200552"/>
                      <a:pt x="3703416" y="1204859"/>
                      <a:pt x="3686175" y="1214437"/>
                    </a:cubicBezTo>
                    <a:cubicBezTo>
                      <a:pt x="3669012" y="1223972"/>
                      <a:pt x="3662238" y="1225917"/>
                      <a:pt x="3643313" y="1233487"/>
                    </a:cubicBezTo>
                    <a:cubicBezTo>
                      <a:pt x="3597730" y="1279070"/>
                      <a:pt x="3656093" y="1224967"/>
                      <a:pt x="3614738" y="1252537"/>
                    </a:cubicBezTo>
                    <a:cubicBezTo>
                      <a:pt x="3591332" y="1268141"/>
                      <a:pt x="3608495" y="1263542"/>
                      <a:pt x="3590925" y="1281112"/>
                    </a:cubicBezTo>
                    <a:cubicBezTo>
                      <a:pt x="3585312" y="1286725"/>
                      <a:pt x="3578334" y="1290786"/>
                      <a:pt x="3571875" y="1295400"/>
                    </a:cubicBezTo>
                    <a:cubicBezTo>
                      <a:pt x="3567218" y="1298727"/>
                      <a:pt x="3561635" y="1300878"/>
                      <a:pt x="3557588" y="1304925"/>
                    </a:cubicBezTo>
                    <a:cubicBezTo>
                      <a:pt x="3550400" y="1312113"/>
                      <a:pt x="3545726" y="1321549"/>
                      <a:pt x="3538538" y="1328737"/>
                    </a:cubicBezTo>
                    <a:cubicBezTo>
                      <a:pt x="3515837" y="1351438"/>
                      <a:pt x="3514735" y="1342330"/>
                      <a:pt x="3495675" y="1366837"/>
                    </a:cubicBezTo>
                    <a:cubicBezTo>
                      <a:pt x="3489992" y="1374144"/>
                      <a:pt x="3486523" y="1382948"/>
                      <a:pt x="3481388" y="1390650"/>
                    </a:cubicBezTo>
                    <a:cubicBezTo>
                      <a:pt x="3476985" y="1397255"/>
                      <a:pt x="3471714" y="1403241"/>
                      <a:pt x="3467100" y="1409700"/>
                    </a:cubicBezTo>
                    <a:cubicBezTo>
                      <a:pt x="3463773" y="1414357"/>
                      <a:pt x="3461622" y="1419940"/>
                      <a:pt x="3457575" y="1423987"/>
                    </a:cubicBezTo>
                    <a:cubicBezTo>
                      <a:pt x="3450387" y="1431175"/>
                      <a:pt x="3441360" y="1436284"/>
                      <a:pt x="3433763" y="1443037"/>
                    </a:cubicBezTo>
                    <a:cubicBezTo>
                      <a:pt x="3427051" y="1449003"/>
                      <a:pt x="3422328" y="1457327"/>
                      <a:pt x="3414713" y="1462087"/>
                    </a:cubicBezTo>
                    <a:cubicBezTo>
                      <a:pt x="3409544" y="1465318"/>
                      <a:pt x="3367821" y="1471490"/>
                      <a:pt x="3367088" y="1471612"/>
                    </a:cubicBezTo>
                    <a:cubicBezTo>
                      <a:pt x="3200910" y="1463700"/>
                      <a:pt x="3307935" y="1477844"/>
                      <a:pt x="3252788" y="1462087"/>
                    </a:cubicBezTo>
                    <a:cubicBezTo>
                      <a:pt x="3242184" y="1459057"/>
                      <a:pt x="3229734" y="1457133"/>
                      <a:pt x="3219450" y="1452562"/>
                    </a:cubicBezTo>
                    <a:cubicBezTo>
                      <a:pt x="3209719" y="1448237"/>
                      <a:pt x="3200904" y="1441857"/>
                      <a:pt x="3190875" y="1438275"/>
                    </a:cubicBezTo>
                    <a:cubicBezTo>
                      <a:pt x="3178547" y="1433872"/>
                      <a:pt x="3152775" y="1428750"/>
                      <a:pt x="3152775" y="1428750"/>
                    </a:cubicBezTo>
                    <a:cubicBezTo>
                      <a:pt x="3133725" y="1430337"/>
                      <a:pt x="3114370" y="1429763"/>
                      <a:pt x="3095625" y="1433512"/>
                    </a:cubicBezTo>
                    <a:cubicBezTo>
                      <a:pt x="3090012" y="1434634"/>
                      <a:pt x="3086457" y="1440477"/>
                      <a:pt x="3081338" y="1443037"/>
                    </a:cubicBezTo>
                    <a:cubicBezTo>
                      <a:pt x="3076848" y="1445282"/>
                      <a:pt x="3071813" y="1446212"/>
                      <a:pt x="3067050" y="1447800"/>
                    </a:cubicBezTo>
                    <a:cubicBezTo>
                      <a:pt x="3048516" y="1475601"/>
                      <a:pt x="3069228" y="1451473"/>
                      <a:pt x="3038475" y="1466850"/>
                    </a:cubicBezTo>
                    <a:cubicBezTo>
                      <a:pt x="2955881" y="1508148"/>
                      <a:pt x="3054559" y="1471099"/>
                      <a:pt x="2986088" y="1490662"/>
                    </a:cubicBezTo>
                    <a:cubicBezTo>
                      <a:pt x="2971607" y="1494799"/>
                      <a:pt x="2957836" y="1501298"/>
                      <a:pt x="2943225" y="1504950"/>
                    </a:cubicBezTo>
                    <a:cubicBezTo>
                      <a:pt x="2936875" y="1506537"/>
                      <a:pt x="2930385" y="1507642"/>
                      <a:pt x="2924175" y="1509712"/>
                    </a:cubicBezTo>
                    <a:cubicBezTo>
                      <a:pt x="2916065" y="1512415"/>
                      <a:pt x="2908551" y="1516780"/>
                      <a:pt x="2900363" y="1519237"/>
                    </a:cubicBezTo>
                    <a:cubicBezTo>
                      <a:pt x="2892610" y="1521563"/>
                      <a:pt x="2884452" y="1522244"/>
                      <a:pt x="2876550" y="1524000"/>
                    </a:cubicBezTo>
                    <a:cubicBezTo>
                      <a:pt x="2870160" y="1525420"/>
                      <a:pt x="2863850" y="1527175"/>
                      <a:pt x="2857500" y="1528762"/>
                    </a:cubicBezTo>
                    <a:cubicBezTo>
                      <a:pt x="2852738" y="1531937"/>
                      <a:pt x="2848643" y="1536477"/>
                      <a:pt x="2843213" y="1538287"/>
                    </a:cubicBezTo>
                    <a:cubicBezTo>
                      <a:pt x="2834052" y="1541341"/>
                      <a:pt x="2824107" y="1541156"/>
                      <a:pt x="2814638" y="1543050"/>
                    </a:cubicBezTo>
                    <a:cubicBezTo>
                      <a:pt x="2808220" y="1544334"/>
                      <a:pt x="2801938" y="1546225"/>
                      <a:pt x="2795588" y="1547812"/>
                    </a:cubicBezTo>
                    <a:cubicBezTo>
                      <a:pt x="2789238" y="1550987"/>
                      <a:pt x="2783185" y="1554844"/>
                      <a:pt x="2776538" y="1557337"/>
                    </a:cubicBezTo>
                    <a:cubicBezTo>
                      <a:pt x="2770409" y="1559635"/>
                      <a:pt x="2763504" y="1559522"/>
                      <a:pt x="2757488" y="1562100"/>
                    </a:cubicBezTo>
                    <a:cubicBezTo>
                      <a:pt x="2752227" y="1564355"/>
                      <a:pt x="2748515" y="1569499"/>
                      <a:pt x="2743200" y="1571625"/>
                    </a:cubicBezTo>
                    <a:cubicBezTo>
                      <a:pt x="2732470" y="1575917"/>
                      <a:pt x="2720975" y="1577975"/>
                      <a:pt x="2709863" y="1581150"/>
                    </a:cubicBezTo>
                    <a:cubicBezTo>
                      <a:pt x="2701925" y="1585912"/>
                      <a:pt x="2694329" y="1591297"/>
                      <a:pt x="2686050" y="1595437"/>
                    </a:cubicBezTo>
                    <a:cubicBezTo>
                      <a:pt x="2668116" y="1604404"/>
                      <a:pt x="2661378" y="1605177"/>
                      <a:pt x="2643188" y="1609725"/>
                    </a:cubicBezTo>
                    <a:cubicBezTo>
                      <a:pt x="2636838" y="1616075"/>
                      <a:pt x="2631322" y="1623387"/>
                      <a:pt x="2624138" y="1628775"/>
                    </a:cubicBezTo>
                    <a:cubicBezTo>
                      <a:pt x="2618458" y="1633035"/>
                      <a:pt x="2611176" y="1634647"/>
                      <a:pt x="2605088" y="1638300"/>
                    </a:cubicBezTo>
                    <a:cubicBezTo>
                      <a:pt x="2547618" y="1672782"/>
                      <a:pt x="2601009" y="1645102"/>
                      <a:pt x="2557463" y="1666875"/>
                    </a:cubicBezTo>
                    <a:cubicBezTo>
                      <a:pt x="2549185" y="1691706"/>
                      <a:pt x="2558821" y="1672547"/>
                      <a:pt x="2538413" y="1690687"/>
                    </a:cubicBezTo>
                    <a:cubicBezTo>
                      <a:pt x="2512371" y="1713836"/>
                      <a:pt x="2518250" y="1715816"/>
                      <a:pt x="2495550" y="1728787"/>
                    </a:cubicBezTo>
                    <a:cubicBezTo>
                      <a:pt x="2489386" y="1732309"/>
                      <a:pt x="2482850" y="1735137"/>
                      <a:pt x="2476500" y="1738312"/>
                    </a:cubicBezTo>
                    <a:cubicBezTo>
                      <a:pt x="2453290" y="1773129"/>
                      <a:pt x="2481625" y="1729345"/>
                      <a:pt x="2457450" y="1771650"/>
                    </a:cubicBezTo>
                    <a:cubicBezTo>
                      <a:pt x="2454610" y="1776620"/>
                      <a:pt x="2450485" y="1780818"/>
                      <a:pt x="2447925" y="1785937"/>
                    </a:cubicBezTo>
                    <a:cubicBezTo>
                      <a:pt x="2444102" y="1793584"/>
                      <a:pt x="2442223" y="1802103"/>
                      <a:pt x="2438400" y="1809750"/>
                    </a:cubicBezTo>
                    <a:cubicBezTo>
                      <a:pt x="2434260" y="1818029"/>
                      <a:pt x="2428545" y="1825436"/>
                      <a:pt x="2424113" y="1833562"/>
                    </a:cubicBezTo>
                    <a:cubicBezTo>
                      <a:pt x="2419013" y="1842911"/>
                      <a:pt x="2415732" y="1853276"/>
                      <a:pt x="2409825" y="1862137"/>
                    </a:cubicBezTo>
                    <a:cubicBezTo>
                      <a:pt x="2368608" y="1923963"/>
                      <a:pt x="2390461" y="1886310"/>
                      <a:pt x="2357438" y="1924050"/>
                    </a:cubicBezTo>
                    <a:cubicBezTo>
                      <a:pt x="2322039" y="1964505"/>
                      <a:pt x="2365376" y="1919967"/>
                      <a:pt x="2328863" y="1966912"/>
                    </a:cubicBezTo>
                    <a:cubicBezTo>
                      <a:pt x="2323350" y="1974001"/>
                      <a:pt x="2316631" y="1980118"/>
                      <a:pt x="2309813" y="1985962"/>
                    </a:cubicBezTo>
                    <a:cubicBezTo>
                      <a:pt x="2279033" y="2012345"/>
                      <a:pt x="2314262" y="1971988"/>
                      <a:pt x="2271713" y="2014537"/>
                    </a:cubicBezTo>
                    <a:cubicBezTo>
                      <a:pt x="2241772" y="2044478"/>
                      <a:pt x="2274620" y="2036897"/>
                      <a:pt x="2214563" y="2066925"/>
                    </a:cubicBezTo>
                    <a:cubicBezTo>
                      <a:pt x="2198688" y="2074862"/>
                      <a:pt x="2182348" y="2081931"/>
                      <a:pt x="2166938" y="2090737"/>
                    </a:cubicBezTo>
                    <a:cubicBezTo>
                      <a:pt x="2121272" y="2116832"/>
                      <a:pt x="2145048" y="2104063"/>
                      <a:pt x="2095500" y="2128837"/>
                    </a:cubicBezTo>
                    <a:cubicBezTo>
                      <a:pt x="2049825" y="2151675"/>
                      <a:pt x="2106458" y="2122749"/>
                      <a:pt x="2052638" y="2152650"/>
                    </a:cubicBezTo>
                    <a:cubicBezTo>
                      <a:pt x="2046432" y="2156098"/>
                      <a:pt x="2039365" y="2158049"/>
                      <a:pt x="2033588" y="2162175"/>
                    </a:cubicBezTo>
                    <a:cubicBezTo>
                      <a:pt x="2003031" y="2184001"/>
                      <a:pt x="2037147" y="2172000"/>
                      <a:pt x="2000250" y="2181225"/>
                    </a:cubicBezTo>
                    <a:cubicBezTo>
                      <a:pt x="1950275" y="2214542"/>
                      <a:pt x="1973331" y="2203423"/>
                      <a:pt x="1933575" y="2219325"/>
                    </a:cubicBezTo>
                    <a:cubicBezTo>
                      <a:pt x="1898381" y="2254519"/>
                      <a:pt x="1944141" y="2214042"/>
                      <a:pt x="1895475" y="2238375"/>
                    </a:cubicBezTo>
                    <a:cubicBezTo>
                      <a:pt x="1838725" y="2266750"/>
                      <a:pt x="1924492" y="2241835"/>
                      <a:pt x="1862138" y="2257425"/>
                    </a:cubicBezTo>
                    <a:cubicBezTo>
                      <a:pt x="1857375" y="2260600"/>
                      <a:pt x="1852970" y="2264390"/>
                      <a:pt x="1847850" y="2266950"/>
                    </a:cubicBezTo>
                    <a:cubicBezTo>
                      <a:pt x="1833880" y="2273935"/>
                      <a:pt x="1814010" y="2273969"/>
                      <a:pt x="1800225" y="2276475"/>
                    </a:cubicBezTo>
                    <a:cubicBezTo>
                      <a:pt x="1793785" y="2277646"/>
                      <a:pt x="1787525" y="2279650"/>
                      <a:pt x="1781175" y="2281237"/>
                    </a:cubicBezTo>
                    <a:cubicBezTo>
                      <a:pt x="1774825" y="2284412"/>
                      <a:pt x="1768925" y="2288722"/>
                      <a:pt x="1762125" y="2290762"/>
                    </a:cubicBezTo>
                    <a:cubicBezTo>
                      <a:pt x="1752310" y="2293707"/>
                      <a:pt x="1701534" y="2299527"/>
                      <a:pt x="1695450" y="2300287"/>
                    </a:cubicBezTo>
                    <a:cubicBezTo>
                      <a:pt x="1690688" y="2301875"/>
                      <a:pt x="1686086" y="2304065"/>
                      <a:pt x="1681163" y="2305050"/>
                    </a:cubicBezTo>
                    <a:cubicBezTo>
                      <a:pt x="1662225" y="2308838"/>
                      <a:pt x="1624013" y="2314575"/>
                      <a:pt x="1624013" y="2314575"/>
                    </a:cubicBezTo>
                    <a:cubicBezTo>
                      <a:pt x="1611704" y="2319498"/>
                      <a:pt x="1583851" y="2331180"/>
                      <a:pt x="1571625" y="2333625"/>
                    </a:cubicBezTo>
                    <a:lnTo>
                      <a:pt x="1547813" y="2338387"/>
                    </a:lnTo>
                    <a:cubicBezTo>
                      <a:pt x="1531938" y="2344737"/>
                      <a:pt x="1515481" y="2349791"/>
                      <a:pt x="1500188" y="2357437"/>
                    </a:cubicBezTo>
                    <a:lnTo>
                      <a:pt x="1462088" y="2376487"/>
                    </a:lnTo>
                    <a:cubicBezTo>
                      <a:pt x="1455738" y="2379662"/>
                      <a:pt x="1449630" y="2383375"/>
                      <a:pt x="1443038" y="2386012"/>
                    </a:cubicBezTo>
                    <a:cubicBezTo>
                      <a:pt x="1426028" y="2392816"/>
                      <a:pt x="1415748" y="2396163"/>
                      <a:pt x="1400175" y="2405062"/>
                    </a:cubicBezTo>
                    <a:cubicBezTo>
                      <a:pt x="1395205" y="2407902"/>
                      <a:pt x="1391007" y="2412027"/>
                      <a:pt x="1385888" y="2414587"/>
                    </a:cubicBezTo>
                    <a:cubicBezTo>
                      <a:pt x="1375074" y="2419994"/>
                      <a:pt x="1363527" y="2423809"/>
                      <a:pt x="1352550" y="2428875"/>
                    </a:cubicBezTo>
                    <a:cubicBezTo>
                      <a:pt x="1342881" y="2433338"/>
                      <a:pt x="1333670" y="2438755"/>
                      <a:pt x="1323975" y="2443162"/>
                    </a:cubicBezTo>
                    <a:cubicBezTo>
                      <a:pt x="1316192" y="2446699"/>
                      <a:pt x="1307809" y="2448864"/>
                      <a:pt x="1300163" y="2452687"/>
                    </a:cubicBezTo>
                    <a:cubicBezTo>
                      <a:pt x="1288715" y="2458411"/>
                      <a:pt x="1278273" y="2466013"/>
                      <a:pt x="1266825" y="2471737"/>
                    </a:cubicBezTo>
                    <a:cubicBezTo>
                      <a:pt x="1248419" y="2480940"/>
                      <a:pt x="1245211" y="2479843"/>
                      <a:pt x="1228725" y="2486025"/>
                    </a:cubicBezTo>
                    <a:cubicBezTo>
                      <a:pt x="1169614" y="2508192"/>
                      <a:pt x="1236400" y="2483418"/>
                      <a:pt x="1185863" y="2505075"/>
                    </a:cubicBezTo>
                    <a:cubicBezTo>
                      <a:pt x="1159008" y="2516584"/>
                      <a:pt x="1184735" y="2502521"/>
                      <a:pt x="1152525" y="2514600"/>
                    </a:cubicBezTo>
                    <a:cubicBezTo>
                      <a:pt x="1145878" y="2517093"/>
                      <a:pt x="1140067" y="2521488"/>
                      <a:pt x="1133475" y="2524125"/>
                    </a:cubicBezTo>
                    <a:cubicBezTo>
                      <a:pt x="1124153" y="2527854"/>
                      <a:pt x="1114271" y="2530046"/>
                      <a:pt x="1104900" y="2533650"/>
                    </a:cubicBezTo>
                    <a:cubicBezTo>
                      <a:pt x="1093616" y="2537990"/>
                      <a:pt x="1082925" y="2543805"/>
                      <a:pt x="1071563" y="2547937"/>
                    </a:cubicBezTo>
                    <a:cubicBezTo>
                      <a:pt x="1065412" y="2550174"/>
                      <a:pt x="1058555" y="2550182"/>
                      <a:pt x="1052513" y="2552700"/>
                    </a:cubicBezTo>
                    <a:cubicBezTo>
                      <a:pt x="1039406" y="2558161"/>
                      <a:pt x="1026227" y="2563874"/>
                      <a:pt x="1014413" y="2571750"/>
                    </a:cubicBezTo>
                    <a:cubicBezTo>
                      <a:pt x="1009650" y="2574925"/>
                      <a:pt x="1005504" y="2579319"/>
                      <a:pt x="1000125" y="2581275"/>
                    </a:cubicBezTo>
                    <a:cubicBezTo>
                      <a:pt x="987822" y="2585749"/>
                      <a:pt x="974537" y="2586950"/>
                      <a:pt x="962025" y="2590800"/>
                    </a:cubicBezTo>
                    <a:cubicBezTo>
                      <a:pt x="953854" y="2593314"/>
                      <a:pt x="946401" y="2597869"/>
                      <a:pt x="938213" y="2600325"/>
                    </a:cubicBezTo>
                    <a:cubicBezTo>
                      <a:pt x="929587" y="2602913"/>
                      <a:pt x="904783" y="2605919"/>
                      <a:pt x="895350" y="2609850"/>
                    </a:cubicBezTo>
                    <a:cubicBezTo>
                      <a:pt x="882243" y="2615311"/>
                      <a:pt x="871379" y="2627487"/>
                      <a:pt x="857250" y="2628900"/>
                    </a:cubicBezTo>
                    <a:cubicBezTo>
                      <a:pt x="832881" y="2631337"/>
                      <a:pt x="796583" y="2634570"/>
                      <a:pt x="771525" y="2638425"/>
                    </a:cubicBezTo>
                    <a:cubicBezTo>
                      <a:pt x="755796" y="2640845"/>
                      <a:pt x="743840" y="2644155"/>
                      <a:pt x="728663" y="2647950"/>
                    </a:cubicBezTo>
                    <a:cubicBezTo>
                      <a:pt x="717734" y="2647404"/>
                      <a:pt x="636227" y="2646985"/>
                      <a:pt x="604838" y="2638425"/>
                    </a:cubicBezTo>
                    <a:cubicBezTo>
                      <a:pt x="596590" y="2636176"/>
                      <a:pt x="589214" y="2631357"/>
                      <a:pt x="581025" y="2628900"/>
                    </a:cubicBezTo>
                    <a:cubicBezTo>
                      <a:pt x="573272" y="2626574"/>
                      <a:pt x="565066" y="2626100"/>
                      <a:pt x="557213" y="2624137"/>
                    </a:cubicBezTo>
                    <a:cubicBezTo>
                      <a:pt x="552343" y="2622919"/>
                      <a:pt x="547826" y="2620464"/>
                      <a:pt x="542925" y="2619375"/>
                    </a:cubicBezTo>
                    <a:cubicBezTo>
                      <a:pt x="533499" y="2617280"/>
                      <a:pt x="523841" y="2616392"/>
                      <a:pt x="514350" y="2614612"/>
                    </a:cubicBezTo>
                    <a:cubicBezTo>
                      <a:pt x="465968" y="2605540"/>
                      <a:pt x="472663" y="2606571"/>
                      <a:pt x="428625" y="2595562"/>
                    </a:cubicBezTo>
                    <a:cubicBezTo>
                      <a:pt x="422275" y="2593975"/>
                      <a:pt x="415785" y="2592870"/>
                      <a:pt x="409575" y="2590800"/>
                    </a:cubicBezTo>
                    <a:cubicBezTo>
                      <a:pt x="400050" y="2587625"/>
                      <a:pt x="389980" y="2585765"/>
                      <a:pt x="381000" y="2581275"/>
                    </a:cubicBezTo>
                    <a:cubicBezTo>
                      <a:pt x="368300" y="2574925"/>
                      <a:pt x="356370" y="2566715"/>
                      <a:pt x="342900" y="2562225"/>
                    </a:cubicBezTo>
                    <a:cubicBezTo>
                      <a:pt x="333375" y="2559050"/>
                      <a:pt x="323441" y="2556907"/>
                      <a:pt x="314325" y="2552700"/>
                    </a:cubicBezTo>
                    <a:cubicBezTo>
                      <a:pt x="302704" y="2547337"/>
                      <a:pt x="292435" y="2539374"/>
                      <a:pt x="280988" y="2533650"/>
                    </a:cubicBezTo>
                    <a:cubicBezTo>
                      <a:pt x="273341" y="2529827"/>
                      <a:pt x="264922" y="2527740"/>
                      <a:pt x="257175" y="2524125"/>
                    </a:cubicBezTo>
                    <a:cubicBezTo>
                      <a:pt x="234658" y="2513617"/>
                      <a:pt x="212725" y="2501900"/>
                      <a:pt x="190500" y="2490787"/>
                    </a:cubicBezTo>
                    <a:cubicBezTo>
                      <a:pt x="176931" y="2484003"/>
                      <a:pt x="159597" y="2475944"/>
                      <a:pt x="147638" y="2466975"/>
                    </a:cubicBezTo>
                    <a:cubicBezTo>
                      <a:pt x="142250" y="2462934"/>
                      <a:pt x="138464" y="2457070"/>
                      <a:pt x="133350" y="2452687"/>
                    </a:cubicBezTo>
                    <a:cubicBezTo>
                      <a:pt x="127323" y="2447521"/>
                      <a:pt x="120132" y="2443784"/>
                      <a:pt x="114300" y="2438400"/>
                    </a:cubicBezTo>
                    <a:cubicBezTo>
                      <a:pt x="105859" y="2430608"/>
                      <a:pt x="67835" y="2395719"/>
                      <a:pt x="57150" y="2376487"/>
                    </a:cubicBezTo>
                    <a:cubicBezTo>
                      <a:pt x="52998" y="2369014"/>
                      <a:pt x="51207" y="2360437"/>
                      <a:pt x="47625" y="2352675"/>
                    </a:cubicBezTo>
                    <a:cubicBezTo>
                      <a:pt x="13319" y="2278345"/>
                      <a:pt x="40732" y="2344968"/>
                      <a:pt x="19050" y="2290762"/>
                    </a:cubicBezTo>
                    <a:lnTo>
                      <a:pt x="9525" y="2243137"/>
                    </a:lnTo>
                    <a:cubicBezTo>
                      <a:pt x="7938" y="2235200"/>
                      <a:pt x="6726" y="2227178"/>
                      <a:pt x="4763" y="2219325"/>
                    </a:cubicBezTo>
                    <a:lnTo>
                      <a:pt x="0" y="2200275"/>
                    </a:lnTo>
                    <a:cubicBezTo>
                      <a:pt x="3515" y="2161613"/>
                      <a:pt x="3733" y="2149302"/>
                      <a:pt x="9525" y="2114550"/>
                    </a:cubicBezTo>
                    <a:cubicBezTo>
                      <a:pt x="14129" y="2086926"/>
                      <a:pt x="15527" y="2087781"/>
                      <a:pt x="23813" y="2057400"/>
                    </a:cubicBezTo>
                    <a:cubicBezTo>
                      <a:pt x="25535" y="2051085"/>
                      <a:pt x="26144" y="2044427"/>
                      <a:pt x="28575" y="2038350"/>
                    </a:cubicBezTo>
                    <a:cubicBezTo>
                      <a:pt x="32530" y="2028462"/>
                      <a:pt x="38767" y="2019605"/>
                      <a:pt x="42863" y="2009775"/>
                    </a:cubicBezTo>
                    <a:cubicBezTo>
                      <a:pt x="46725" y="2000507"/>
                      <a:pt x="47898" y="1990180"/>
                      <a:pt x="52388" y="1981200"/>
                    </a:cubicBezTo>
                    <a:cubicBezTo>
                      <a:pt x="55938" y="1974101"/>
                      <a:pt x="62272" y="1968754"/>
                      <a:pt x="66675" y="1962150"/>
                    </a:cubicBezTo>
                    <a:cubicBezTo>
                      <a:pt x="71810" y="1954448"/>
                      <a:pt x="75654" y="1945920"/>
                      <a:pt x="80963" y="1938337"/>
                    </a:cubicBezTo>
                    <a:cubicBezTo>
                      <a:pt x="86792" y="1930010"/>
                      <a:pt x="94034" y="1922746"/>
                      <a:pt x="100013" y="1914525"/>
                    </a:cubicBezTo>
                    <a:cubicBezTo>
                      <a:pt x="144466" y="1853402"/>
                      <a:pt x="91670" y="1918823"/>
                      <a:pt x="142875" y="1857375"/>
                    </a:cubicBezTo>
                    <a:cubicBezTo>
                      <a:pt x="158721" y="1817759"/>
                      <a:pt x="143218" y="1847448"/>
                      <a:pt x="171450" y="1814512"/>
                    </a:cubicBezTo>
                    <a:cubicBezTo>
                      <a:pt x="175175" y="1810166"/>
                      <a:pt x="176578" y="1803889"/>
                      <a:pt x="180975" y="1800225"/>
                    </a:cubicBezTo>
                    <a:cubicBezTo>
                      <a:pt x="186429" y="1795680"/>
                      <a:pt x="193861" y="1794222"/>
                      <a:pt x="200025" y="1790700"/>
                    </a:cubicBezTo>
                    <a:cubicBezTo>
                      <a:pt x="204995" y="1787860"/>
                      <a:pt x="209967" y="1784900"/>
                      <a:pt x="214313" y="1781175"/>
                    </a:cubicBezTo>
                    <a:cubicBezTo>
                      <a:pt x="221131" y="1775331"/>
                      <a:pt x="226351" y="1767735"/>
                      <a:pt x="233363" y="1762125"/>
                    </a:cubicBezTo>
                    <a:cubicBezTo>
                      <a:pt x="242302" y="1754974"/>
                      <a:pt x="252999" y="1750226"/>
                      <a:pt x="261938" y="1743075"/>
                    </a:cubicBezTo>
                    <a:cubicBezTo>
                      <a:pt x="268950" y="1737465"/>
                      <a:pt x="274038" y="1729712"/>
                      <a:pt x="280988" y="1724025"/>
                    </a:cubicBezTo>
                    <a:cubicBezTo>
                      <a:pt x="291557" y="1715377"/>
                      <a:pt x="303213" y="1708150"/>
                      <a:pt x="314325" y="1700212"/>
                    </a:cubicBezTo>
                    <a:cubicBezTo>
                      <a:pt x="317500" y="1695450"/>
                      <a:pt x="319542" y="1689694"/>
                      <a:pt x="323850" y="1685925"/>
                    </a:cubicBezTo>
                    <a:cubicBezTo>
                      <a:pt x="332465" y="1678387"/>
                      <a:pt x="352425" y="1666875"/>
                      <a:pt x="352425" y="1666875"/>
                    </a:cubicBezTo>
                    <a:cubicBezTo>
                      <a:pt x="355600" y="1662112"/>
                      <a:pt x="357903" y="1656634"/>
                      <a:pt x="361950" y="1652587"/>
                    </a:cubicBezTo>
                    <a:cubicBezTo>
                      <a:pt x="368055" y="1646482"/>
                      <a:pt x="389793" y="1629873"/>
                      <a:pt x="400050" y="1624012"/>
                    </a:cubicBezTo>
                    <a:cubicBezTo>
                      <a:pt x="406214" y="1620490"/>
                      <a:pt x="413193" y="1618425"/>
                      <a:pt x="419100" y="1614487"/>
                    </a:cubicBezTo>
                    <a:cubicBezTo>
                      <a:pt x="427558" y="1608848"/>
                      <a:pt x="434781" y="1601536"/>
                      <a:pt x="442913" y="1595437"/>
                    </a:cubicBezTo>
                    <a:cubicBezTo>
                      <a:pt x="447492" y="1592003"/>
                      <a:pt x="452621" y="1589346"/>
                      <a:pt x="457200" y="1585912"/>
                    </a:cubicBezTo>
                    <a:cubicBezTo>
                      <a:pt x="471680" y="1575052"/>
                      <a:pt x="485830" y="1563758"/>
                      <a:pt x="500063" y="1552575"/>
                    </a:cubicBezTo>
                    <a:cubicBezTo>
                      <a:pt x="525115" y="1532892"/>
                      <a:pt x="523875" y="1543634"/>
                      <a:pt x="538163" y="1533525"/>
                    </a:cubicBezTo>
                    <a:close/>
                  </a:path>
                </a:pathLst>
              </a:custGeom>
              <a:noFill/>
              <a:ln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0" name="TextBox 139">
                <a:extLst>
                  <a:ext uri="{FF2B5EF4-FFF2-40B4-BE49-F238E27FC236}">
                    <a16:creationId xmlns:a16="http://schemas.microsoft.com/office/drawing/2014/main" id="{864B7181-BE9D-4A72-B082-8EEAD79C07E2}"/>
                  </a:ext>
                </a:extLst>
              </p:cNvPr>
              <p:cNvSpPr txBox="1"/>
              <p:nvPr/>
            </p:nvSpPr>
            <p:spPr>
              <a:xfrm rot="20337961">
                <a:off x="2677940" y="4652623"/>
                <a:ext cx="2426924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64490A1C-2863-45E9-B707-00DA5C3C7C45}"/>
                </a:ext>
              </a:extLst>
            </p:cNvPr>
            <p:cNvSpPr/>
            <p:nvPr/>
          </p:nvSpPr>
          <p:spPr>
            <a:xfrm>
              <a:off x="6072188" y="4224338"/>
              <a:ext cx="1710774" cy="2662237"/>
            </a:xfrm>
            <a:custGeom>
              <a:avLst/>
              <a:gdLst>
                <a:gd name="connsiteX0" fmla="*/ 1538287 w 1710774"/>
                <a:gd name="connsiteY0" fmla="*/ 47625 h 2662237"/>
                <a:gd name="connsiteX1" fmla="*/ 1528762 w 1710774"/>
                <a:gd name="connsiteY1" fmla="*/ 71437 h 2662237"/>
                <a:gd name="connsiteX2" fmla="*/ 1524000 w 1710774"/>
                <a:gd name="connsiteY2" fmla="*/ 100012 h 2662237"/>
                <a:gd name="connsiteX3" fmla="*/ 1500187 w 1710774"/>
                <a:gd name="connsiteY3" fmla="*/ 147637 h 2662237"/>
                <a:gd name="connsiteX4" fmla="*/ 1485900 w 1710774"/>
                <a:gd name="connsiteY4" fmla="*/ 180975 h 2662237"/>
                <a:gd name="connsiteX5" fmla="*/ 1433512 w 1710774"/>
                <a:gd name="connsiteY5" fmla="*/ 295275 h 2662237"/>
                <a:gd name="connsiteX6" fmla="*/ 1385887 w 1710774"/>
                <a:gd name="connsiteY6" fmla="*/ 361950 h 2662237"/>
                <a:gd name="connsiteX7" fmla="*/ 1347787 w 1710774"/>
                <a:gd name="connsiteY7" fmla="*/ 438150 h 2662237"/>
                <a:gd name="connsiteX8" fmla="*/ 1319212 w 1710774"/>
                <a:gd name="connsiteY8" fmla="*/ 476250 h 2662237"/>
                <a:gd name="connsiteX9" fmla="*/ 1266825 w 1710774"/>
                <a:gd name="connsiteY9" fmla="*/ 561975 h 2662237"/>
                <a:gd name="connsiteX10" fmla="*/ 1238250 w 1710774"/>
                <a:gd name="connsiteY10" fmla="*/ 595312 h 2662237"/>
                <a:gd name="connsiteX11" fmla="*/ 1219200 w 1710774"/>
                <a:gd name="connsiteY11" fmla="*/ 628650 h 2662237"/>
                <a:gd name="connsiteX12" fmla="*/ 1162050 w 1710774"/>
                <a:gd name="connsiteY12" fmla="*/ 733425 h 2662237"/>
                <a:gd name="connsiteX13" fmla="*/ 1114425 w 1710774"/>
                <a:gd name="connsiteY13" fmla="*/ 790575 h 2662237"/>
                <a:gd name="connsiteX14" fmla="*/ 1095375 w 1710774"/>
                <a:gd name="connsiteY14" fmla="*/ 828675 h 2662237"/>
                <a:gd name="connsiteX15" fmla="*/ 1038225 w 1710774"/>
                <a:gd name="connsiteY15" fmla="*/ 904875 h 2662237"/>
                <a:gd name="connsiteX16" fmla="*/ 1009650 w 1710774"/>
                <a:gd name="connsiteY16" fmla="*/ 952500 h 2662237"/>
                <a:gd name="connsiteX17" fmla="*/ 976312 w 1710774"/>
                <a:gd name="connsiteY17" fmla="*/ 995362 h 2662237"/>
                <a:gd name="connsiteX18" fmla="*/ 952500 w 1710774"/>
                <a:gd name="connsiteY18" fmla="*/ 1033462 h 2662237"/>
                <a:gd name="connsiteX19" fmla="*/ 923925 w 1710774"/>
                <a:gd name="connsiteY19" fmla="*/ 1071562 h 2662237"/>
                <a:gd name="connsiteX20" fmla="*/ 857250 w 1710774"/>
                <a:gd name="connsiteY20" fmla="*/ 1166812 h 2662237"/>
                <a:gd name="connsiteX21" fmla="*/ 823912 w 1710774"/>
                <a:gd name="connsiteY21" fmla="*/ 1214437 h 2662237"/>
                <a:gd name="connsiteX22" fmla="*/ 661987 w 1710774"/>
                <a:gd name="connsiteY22" fmla="*/ 1400175 h 2662237"/>
                <a:gd name="connsiteX23" fmla="*/ 619125 w 1710774"/>
                <a:gd name="connsiteY23" fmla="*/ 1457325 h 2662237"/>
                <a:gd name="connsiteX24" fmla="*/ 547687 w 1710774"/>
                <a:gd name="connsiteY24" fmla="*/ 1576387 h 2662237"/>
                <a:gd name="connsiteX25" fmla="*/ 481012 w 1710774"/>
                <a:gd name="connsiteY25" fmla="*/ 1671637 h 2662237"/>
                <a:gd name="connsiteX26" fmla="*/ 457200 w 1710774"/>
                <a:gd name="connsiteY26" fmla="*/ 1709737 h 2662237"/>
                <a:gd name="connsiteX27" fmla="*/ 400050 w 1710774"/>
                <a:gd name="connsiteY27" fmla="*/ 1785937 h 2662237"/>
                <a:gd name="connsiteX28" fmla="*/ 371475 w 1710774"/>
                <a:gd name="connsiteY28" fmla="*/ 1819275 h 2662237"/>
                <a:gd name="connsiteX29" fmla="*/ 347662 w 1710774"/>
                <a:gd name="connsiteY29" fmla="*/ 1862137 h 2662237"/>
                <a:gd name="connsiteX30" fmla="*/ 314325 w 1710774"/>
                <a:gd name="connsiteY30" fmla="*/ 1914525 h 2662237"/>
                <a:gd name="connsiteX31" fmla="*/ 261937 w 1710774"/>
                <a:gd name="connsiteY31" fmla="*/ 2024062 h 2662237"/>
                <a:gd name="connsiteX32" fmla="*/ 233362 w 1710774"/>
                <a:gd name="connsiteY32" fmla="*/ 2071687 h 2662237"/>
                <a:gd name="connsiteX33" fmla="*/ 209550 w 1710774"/>
                <a:gd name="connsiteY33" fmla="*/ 2105025 h 2662237"/>
                <a:gd name="connsiteX34" fmla="*/ 190500 w 1710774"/>
                <a:gd name="connsiteY34" fmla="*/ 2147887 h 2662237"/>
                <a:gd name="connsiteX35" fmla="*/ 119062 w 1710774"/>
                <a:gd name="connsiteY35" fmla="*/ 2243137 h 2662237"/>
                <a:gd name="connsiteX36" fmla="*/ 66675 w 1710774"/>
                <a:gd name="connsiteY36" fmla="*/ 2328862 h 2662237"/>
                <a:gd name="connsiteX37" fmla="*/ 38100 w 1710774"/>
                <a:gd name="connsiteY37" fmla="*/ 2366962 h 2662237"/>
                <a:gd name="connsiteX38" fmla="*/ 14287 w 1710774"/>
                <a:gd name="connsiteY38" fmla="*/ 2424112 h 2662237"/>
                <a:gd name="connsiteX39" fmla="*/ 4762 w 1710774"/>
                <a:gd name="connsiteY39" fmla="*/ 2471737 h 2662237"/>
                <a:gd name="connsiteX40" fmla="*/ 0 w 1710774"/>
                <a:gd name="connsiteY40" fmla="*/ 2495550 h 2662237"/>
                <a:gd name="connsiteX41" fmla="*/ 4762 w 1710774"/>
                <a:gd name="connsiteY41" fmla="*/ 2519362 h 2662237"/>
                <a:gd name="connsiteX42" fmla="*/ 19050 w 1710774"/>
                <a:gd name="connsiteY42" fmla="*/ 2538412 h 2662237"/>
                <a:gd name="connsiteX43" fmla="*/ 71437 w 1710774"/>
                <a:gd name="connsiteY43" fmla="*/ 2571750 h 2662237"/>
                <a:gd name="connsiteX44" fmla="*/ 142875 w 1710774"/>
                <a:gd name="connsiteY44" fmla="*/ 2595562 h 2662237"/>
                <a:gd name="connsiteX45" fmla="*/ 180975 w 1710774"/>
                <a:gd name="connsiteY45" fmla="*/ 2600325 h 2662237"/>
                <a:gd name="connsiteX46" fmla="*/ 219075 w 1710774"/>
                <a:gd name="connsiteY46" fmla="*/ 2609850 h 2662237"/>
                <a:gd name="connsiteX47" fmla="*/ 314325 w 1710774"/>
                <a:gd name="connsiteY47" fmla="*/ 2624137 h 2662237"/>
                <a:gd name="connsiteX48" fmla="*/ 352425 w 1710774"/>
                <a:gd name="connsiteY48" fmla="*/ 2633662 h 2662237"/>
                <a:gd name="connsiteX49" fmla="*/ 423862 w 1710774"/>
                <a:gd name="connsiteY49" fmla="*/ 2643187 h 2662237"/>
                <a:gd name="connsiteX50" fmla="*/ 471487 w 1710774"/>
                <a:gd name="connsiteY50" fmla="*/ 2652712 h 2662237"/>
                <a:gd name="connsiteX51" fmla="*/ 519112 w 1710774"/>
                <a:gd name="connsiteY51" fmla="*/ 2657475 h 2662237"/>
                <a:gd name="connsiteX52" fmla="*/ 561975 w 1710774"/>
                <a:gd name="connsiteY52" fmla="*/ 2662237 h 2662237"/>
                <a:gd name="connsiteX53" fmla="*/ 838200 w 1710774"/>
                <a:gd name="connsiteY53" fmla="*/ 2647950 h 2662237"/>
                <a:gd name="connsiteX54" fmla="*/ 881062 w 1710774"/>
                <a:gd name="connsiteY54" fmla="*/ 2643187 h 2662237"/>
                <a:gd name="connsiteX55" fmla="*/ 909637 w 1710774"/>
                <a:gd name="connsiteY55" fmla="*/ 2628900 h 2662237"/>
                <a:gd name="connsiteX56" fmla="*/ 933450 w 1710774"/>
                <a:gd name="connsiteY56" fmla="*/ 2600325 h 2662237"/>
                <a:gd name="connsiteX57" fmla="*/ 976312 w 1710774"/>
                <a:gd name="connsiteY57" fmla="*/ 2547937 h 2662237"/>
                <a:gd name="connsiteX58" fmla="*/ 990600 w 1710774"/>
                <a:gd name="connsiteY58" fmla="*/ 2505075 h 2662237"/>
                <a:gd name="connsiteX59" fmla="*/ 1028700 w 1710774"/>
                <a:gd name="connsiteY59" fmla="*/ 2409825 h 2662237"/>
                <a:gd name="connsiteX60" fmla="*/ 1042987 w 1710774"/>
                <a:gd name="connsiteY60" fmla="*/ 2362200 h 2662237"/>
                <a:gd name="connsiteX61" fmla="*/ 1066800 w 1710774"/>
                <a:gd name="connsiteY61" fmla="*/ 2314575 h 2662237"/>
                <a:gd name="connsiteX62" fmla="*/ 1100137 w 1710774"/>
                <a:gd name="connsiteY62" fmla="*/ 2228850 h 2662237"/>
                <a:gd name="connsiteX63" fmla="*/ 1152525 w 1710774"/>
                <a:gd name="connsiteY63" fmla="*/ 2162175 h 2662237"/>
                <a:gd name="connsiteX64" fmla="*/ 1190625 w 1710774"/>
                <a:gd name="connsiteY64" fmla="*/ 2124075 h 2662237"/>
                <a:gd name="connsiteX65" fmla="*/ 1219200 w 1710774"/>
                <a:gd name="connsiteY65" fmla="*/ 2085975 h 2662237"/>
                <a:gd name="connsiteX66" fmla="*/ 1281112 w 1710774"/>
                <a:gd name="connsiteY66" fmla="*/ 2014537 h 2662237"/>
                <a:gd name="connsiteX67" fmla="*/ 1304925 w 1710774"/>
                <a:gd name="connsiteY67" fmla="*/ 1985962 h 2662237"/>
                <a:gd name="connsiteX68" fmla="*/ 1328737 w 1710774"/>
                <a:gd name="connsiteY68" fmla="*/ 1947862 h 2662237"/>
                <a:gd name="connsiteX69" fmla="*/ 1376362 w 1710774"/>
                <a:gd name="connsiteY69" fmla="*/ 1890712 h 2662237"/>
                <a:gd name="connsiteX70" fmla="*/ 1419225 w 1710774"/>
                <a:gd name="connsiteY70" fmla="*/ 1814512 h 2662237"/>
                <a:gd name="connsiteX71" fmla="*/ 1438275 w 1710774"/>
                <a:gd name="connsiteY71" fmla="*/ 1785937 h 2662237"/>
                <a:gd name="connsiteX72" fmla="*/ 1447800 w 1710774"/>
                <a:gd name="connsiteY72" fmla="*/ 1757362 h 2662237"/>
                <a:gd name="connsiteX73" fmla="*/ 1485900 w 1710774"/>
                <a:gd name="connsiteY73" fmla="*/ 1695450 h 2662237"/>
                <a:gd name="connsiteX74" fmla="*/ 1504950 w 1710774"/>
                <a:gd name="connsiteY74" fmla="*/ 1647825 h 2662237"/>
                <a:gd name="connsiteX75" fmla="*/ 1547812 w 1710774"/>
                <a:gd name="connsiteY75" fmla="*/ 1547812 h 2662237"/>
                <a:gd name="connsiteX76" fmla="*/ 1576387 w 1710774"/>
                <a:gd name="connsiteY76" fmla="*/ 1438275 h 2662237"/>
                <a:gd name="connsiteX77" fmla="*/ 1595437 w 1710774"/>
                <a:gd name="connsiteY77" fmla="*/ 1333500 h 2662237"/>
                <a:gd name="connsiteX78" fmla="*/ 1604962 w 1710774"/>
                <a:gd name="connsiteY78" fmla="*/ 1281112 h 2662237"/>
                <a:gd name="connsiteX79" fmla="*/ 1614487 w 1710774"/>
                <a:gd name="connsiteY79" fmla="*/ 1243012 h 2662237"/>
                <a:gd name="connsiteX80" fmla="*/ 1633537 w 1710774"/>
                <a:gd name="connsiteY80" fmla="*/ 1157287 h 2662237"/>
                <a:gd name="connsiteX81" fmla="*/ 1624012 w 1710774"/>
                <a:gd name="connsiteY81" fmla="*/ 952500 h 2662237"/>
                <a:gd name="connsiteX82" fmla="*/ 1604962 w 1710774"/>
                <a:gd name="connsiteY82" fmla="*/ 838200 h 2662237"/>
                <a:gd name="connsiteX83" fmla="*/ 1600200 w 1710774"/>
                <a:gd name="connsiteY83" fmla="*/ 776287 h 2662237"/>
                <a:gd name="connsiteX84" fmla="*/ 1590675 w 1710774"/>
                <a:gd name="connsiteY84" fmla="*/ 704850 h 2662237"/>
                <a:gd name="connsiteX85" fmla="*/ 1595437 w 1710774"/>
                <a:gd name="connsiteY85" fmla="*/ 547687 h 2662237"/>
                <a:gd name="connsiteX86" fmla="*/ 1604962 w 1710774"/>
                <a:gd name="connsiteY86" fmla="*/ 509587 h 2662237"/>
                <a:gd name="connsiteX87" fmla="*/ 1633537 w 1710774"/>
                <a:gd name="connsiteY87" fmla="*/ 419100 h 2662237"/>
                <a:gd name="connsiteX88" fmla="*/ 1647825 w 1710774"/>
                <a:gd name="connsiteY88" fmla="*/ 376237 h 2662237"/>
                <a:gd name="connsiteX89" fmla="*/ 1676400 w 1710774"/>
                <a:gd name="connsiteY89" fmla="*/ 276225 h 2662237"/>
                <a:gd name="connsiteX90" fmla="*/ 1690687 w 1710774"/>
                <a:gd name="connsiteY90" fmla="*/ 233362 h 2662237"/>
                <a:gd name="connsiteX91" fmla="*/ 1700212 w 1710774"/>
                <a:gd name="connsiteY91" fmla="*/ 180975 h 2662237"/>
                <a:gd name="connsiteX92" fmla="*/ 1704975 w 1710774"/>
                <a:gd name="connsiteY92" fmla="*/ 123825 h 2662237"/>
                <a:gd name="connsiteX93" fmla="*/ 1704975 w 1710774"/>
                <a:gd name="connsiteY93" fmla="*/ 19050 h 2662237"/>
                <a:gd name="connsiteX94" fmla="*/ 1662112 w 1710774"/>
                <a:gd name="connsiteY94" fmla="*/ 0 h 2662237"/>
                <a:gd name="connsiteX95" fmla="*/ 1624012 w 1710774"/>
                <a:gd name="connsiteY95" fmla="*/ 14287 h 2662237"/>
                <a:gd name="connsiteX96" fmla="*/ 1609725 w 1710774"/>
                <a:gd name="connsiteY96" fmla="*/ 23812 h 2662237"/>
                <a:gd name="connsiteX97" fmla="*/ 1585912 w 1710774"/>
                <a:gd name="connsiteY97" fmla="*/ 28575 h 2662237"/>
                <a:gd name="connsiteX98" fmla="*/ 1538287 w 1710774"/>
                <a:gd name="connsiteY98" fmla="*/ 47625 h 2662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1710774" h="2662237">
                  <a:moveTo>
                    <a:pt x="1538287" y="47625"/>
                  </a:moveTo>
                  <a:cubicBezTo>
                    <a:pt x="1528762" y="54769"/>
                    <a:pt x="1531011" y="63189"/>
                    <a:pt x="1528762" y="71437"/>
                  </a:cubicBezTo>
                  <a:cubicBezTo>
                    <a:pt x="1526221" y="80753"/>
                    <a:pt x="1527391" y="90970"/>
                    <a:pt x="1524000" y="100012"/>
                  </a:cubicBezTo>
                  <a:cubicBezTo>
                    <a:pt x="1517768" y="116631"/>
                    <a:pt x="1507178" y="131323"/>
                    <a:pt x="1500187" y="147637"/>
                  </a:cubicBezTo>
                  <a:cubicBezTo>
                    <a:pt x="1495425" y="158750"/>
                    <a:pt x="1490390" y="169750"/>
                    <a:pt x="1485900" y="180975"/>
                  </a:cubicBezTo>
                  <a:cubicBezTo>
                    <a:pt x="1466526" y="229411"/>
                    <a:pt x="1467450" y="240974"/>
                    <a:pt x="1433512" y="295275"/>
                  </a:cubicBezTo>
                  <a:cubicBezTo>
                    <a:pt x="1339757" y="445286"/>
                    <a:pt x="1471753" y="237924"/>
                    <a:pt x="1385887" y="361950"/>
                  </a:cubicBezTo>
                  <a:cubicBezTo>
                    <a:pt x="1348414" y="416076"/>
                    <a:pt x="1385064" y="374778"/>
                    <a:pt x="1347787" y="438150"/>
                  </a:cubicBezTo>
                  <a:cubicBezTo>
                    <a:pt x="1339738" y="451833"/>
                    <a:pt x="1327836" y="462922"/>
                    <a:pt x="1319212" y="476250"/>
                  </a:cubicBezTo>
                  <a:cubicBezTo>
                    <a:pt x="1276631" y="542058"/>
                    <a:pt x="1315424" y="497176"/>
                    <a:pt x="1266825" y="561975"/>
                  </a:cubicBezTo>
                  <a:cubicBezTo>
                    <a:pt x="1258043" y="573684"/>
                    <a:pt x="1246757" y="583402"/>
                    <a:pt x="1238250" y="595312"/>
                  </a:cubicBezTo>
                  <a:cubicBezTo>
                    <a:pt x="1230811" y="605727"/>
                    <a:pt x="1225139" y="617312"/>
                    <a:pt x="1219200" y="628650"/>
                  </a:cubicBezTo>
                  <a:cubicBezTo>
                    <a:pt x="1201266" y="662887"/>
                    <a:pt x="1185710" y="701878"/>
                    <a:pt x="1162050" y="733425"/>
                  </a:cubicBezTo>
                  <a:cubicBezTo>
                    <a:pt x="1147172" y="753263"/>
                    <a:pt x="1125515" y="768395"/>
                    <a:pt x="1114425" y="790575"/>
                  </a:cubicBezTo>
                  <a:cubicBezTo>
                    <a:pt x="1108075" y="803275"/>
                    <a:pt x="1103251" y="816861"/>
                    <a:pt x="1095375" y="828675"/>
                  </a:cubicBezTo>
                  <a:cubicBezTo>
                    <a:pt x="1077763" y="855093"/>
                    <a:pt x="1054560" y="877650"/>
                    <a:pt x="1038225" y="904875"/>
                  </a:cubicBezTo>
                  <a:cubicBezTo>
                    <a:pt x="1028700" y="920750"/>
                    <a:pt x="1020104" y="937221"/>
                    <a:pt x="1009650" y="952500"/>
                  </a:cubicBezTo>
                  <a:cubicBezTo>
                    <a:pt x="999429" y="967438"/>
                    <a:pt x="986750" y="980575"/>
                    <a:pt x="976312" y="995362"/>
                  </a:cubicBezTo>
                  <a:cubicBezTo>
                    <a:pt x="967675" y="1007597"/>
                    <a:pt x="960984" y="1021121"/>
                    <a:pt x="952500" y="1033462"/>
                  </a:cubicBezTo>
                  <a:cubicBezTo>
                    <a:pt x="943506" y="1046544"/>
                    <a:pt x="933152" y="1058644"/>
                    <a:pt x="923925" y="1071562"/>
                  </a:cubicBezTo>
                  <a:cubicBezTo>
                    <a:pt x="901399" y="1103099"/>
                    <a:pt x="879475" y="1135062"/>
                    <a:pt x="857250" y="1166812"/>
                  </a:cubicBezTo>
                  <a:cubicBezTo>
                    <a:pt x="846137" y="1182687"/>
                    <a:pt x="837614" y="1200735"/>
                    <a:pt x="823912" y="1214437"/>
                  </a:cubicBezTo>
                  <a:cubicBezTo>
                    <a:pt x="715722" y="1322628"/>
                    <a:pt x="761682" y="1269804"/>
                    <a:pt x="661987" y="1400175"/>
                  </a:cubicBezTo>
                  <a:cubicBezTo>
                    <a:pt x="647522" y="1419091"/>
                    <a:pt x="631376" y="1436906"/>
                    <a:pt x="619125" y="1457325"/>
                  </a:cubicBezTo>
                  <a:cubicBezTo>
                    <a:pt x="595312" y="1497012"/>
                    <a:pt x="574229" y="1538470"/>
                    <a:pt x="547687" y="1576387"/>
                  </a:cubicBezTo>
                  <a:cubicBezTo>
                    <a:pt x="525462" y="1608137"/>
                    <a:pt x="501552" y="1638772"/>
                    <a:pt x="481012" y="1671637"/>
                  </a:cubicBezTo>
                  <a:cubicBezTo>
                    <a:pt x="473075" y="1684337"/>
                    <a:pt x="465857" y="1697516"/>
                    <a:pt x="457200" y="1709737"/>
                  </a:cubicBezTo>
                  <a:cubicBezTo>
                    <a:pt x="438848" y="1735646"/>
                    <a:pt x="420712" y="1761830"/>
                    <a:pt x="400050" y="1785937"/>
                  </a:cubicBezTo>
                  <a:cubicBezTo>
                    <a:pt x="390525" y="1797050"/>
                    <a:pt x="379767" y="1807214"/>
                    <a:pt x="371475" y="1819275"/>
                  </a:cubicBezTo>
                  <a:cubicBezTo>
                    <a:pt x="362215" y="1832743"/>
                    <a:pt x="356071" y="1848122"/>
                    <a:pt x="347662" y="1862137"/>
                  </a:cubicBezTo>
                  <a:cubicBezTo>
                    <a:pt x="337013" y="1879886"/>
                    <a:pt x="324010" y="1896232"/>
                    <a:pt x="314325" y="1914525"/>
                  </a:cubicBezTo>
                  <a:cubicBezTo>
                    <a:pt x="295388" y="1950295"/>
                    <a:pt x="282760" y="1989356"/>
                    <a:pt x="261937" y="2024062"/>
                  </a:cubicBezTo>
                  <a:cubicBezTo>
                    <a:pt x="252412" y="2039937"/>
                    <a:pt x="243419" y="2056144"/>
                    <a:pt x="233362" y="2071687"/>
                  </a:cubicBezTo>
                  <a:cubicBezTo>
                    <a:pt x="225943" y="2083152"/>
                    <a:pt x="216245" y="2093123"/>
                    <a:pt x="209550" y="2105025"/>
                  </a:cubicBezTo>
                  <a:cubicBezTo>
                    <a:pt x="201885" y="2118652"/>
                    <a:pt x="198454" y="2134427"/>
                    <a:pt x="190500" y="2147887"/>
                  </a:cubicBezTo>
                  <a:cubicBezTo>
                    <a:pt x="138889" y="2235228"/>
                    <a:pt x="164216" y="2182932"/>
                    <a:pt x="119062" y="2243137"/>
                  </a:cubicBezTo>
                  <a:cubicBezTo>
                    <a:pt x="70463" y="2307936"/>
                    <a:pt x="109256" y="2263054"/>
                    <a:pt x="66675" y="2328862"/>
                  </a:cubicBezTo>
                  <a:cubicBezTo>
                    <a:pt x="58051" y="2342190"/>
                    <a:pt x="45751" y="2353052"/>
                    <a:pt x="38100" y="2366962"/>
                  </a:cubicBezTo>
                  <a:cubicBezTo>
                    <a:pt x="28154" y="2385045"/>
                    <a:pt x="14287" y="2424112"/>
                    <a:pt x="14287" y="2424112"/>
                  </a:cubicBezTo>
                  <a:lnTo>
                    <a:pt x="4762" y="2471737"/>
                  </a:lnTo>
                  <a:lnTo>
                    <a:pt x="0" y="2495550"/>
                  </a:lnTo>
                  <a:cubicBezTo>
                    <a:pt x="1587" y="2503487"/>
                    <a:pt x="1474" y="2511965"/>
                    <a:pt x="4762" y="2519362"/>
                  </a:cubicBezTo>
                  <a:cubicBezTo>
                    <a:pt x="7986" y="2526615"/>
                    <a:pt x="13884" y="2532385"/>
                    <a:pt x="19050" y="2538412"/>
                  </a:cubicBezTo>
                  <a:cubicBezTo>
                    <a:pt x="36590" y="2558876"/>
                    <a:pt x="41621" y="2557836"/>
                    <a:pt x="71437" y="2571750"/>
                  </a:cubicBezTo>
                  <a:cubicBezTo>
                    <a:pt x="100312" y="2585224"/>
                    <a:pt x="110907" y="2589568"/>
                    <a:pt x="142875" y="2595562"/>
                  </a:cubicBezTo>
                  <a:cubicBezTo>
                    <a:pt x="155455" y="2597921"/>
                    <a:pt x="168395" y="2597966"/>
                    <a:pt x="180975" y="2600325"/>
                  </a:cubicBezTo>
                  <a:cubicBezTo>
                    <a:pt x="193842" y="2602738"/>
                    <a:pt x="206238" y="2607283"/>
                    <a:pt x="219075" y="2609850"/>
                  </a:cubicBezTo>
                  <a:cubicBezTo>
                    <a:pt x="257844" y="2617604"/>
                    <a:pt x="277609" y="2619548"/>
                    <a:pt x="314325" y="2624137"/>
                  </a:cubicBezTo>
                  <a:cubicBezTo>
                    <a:pt x="327025" y="2627312"/>
                    <a:pt x="339588" y="2631095"/>
                    <a:pt x="352425" y="2633662"/>
                  </a:cubicBezTo>
                  <a:cubicBezTo>
                    <a:pt x="373576" y="2637892"/>
                    <a:pt x="402965" y="2639704"/>
                    <a:pt x="423862" y="2643187"/>
                  </a:cubicBezTo>
                  <a:cubicBezTo>
                    <a:pt x="439831" y="2645848"/>
                    <a:pt x="455477" y="2650310"/>
                    <a:pt x="471487" y="2652712"/>
                  </a:cubicBezTo>
                  <a:cubicBezTo>
                    <a:pt x="487265" y="2655079"/>
                    <a:pt x="503245" y="2655805"/>
                    <a:pt x="519112" y="2657475"/>
                  </a:cubicBezTo>
                  <a:lnTo>
                    <a:pt x="561975" y="2662237"/>
                  </a:lnTo>
                  <a:lnTo>
                    <a:pt x="838200" y="2647950"/>
                  </a:lnTo>
                  <a:cubicBezTo>
                    <a:pt x="852550" y="2647093"/>
                    <a:pt x="867172" y="2646891"/>
                    <a:pt x="881062" y="2643187"/>
                  </a:cubicBezTo>
                  <a:cubicBezTo>
                    <a:pt x="891352" y="2640443"/>
                    <a:pt x="900112" y="2633662"/>
                    <a:pt x="909637" y="2628900"/>
                  </a:cubicBezTo>
                  <a:cubicBezTo>
                    <a:pt x="917575" y="2619375"/>
                    <a:pt x="925110" y="2609499"/>
                    <a:pt x="933450" y="2600325"/>
                  </a:cubicBezTo>
                  <a:cubicBezTo>
                    <a:pt x="953137" y="2578670"/>
                    <a:pt x="963497" y="2575397"/>
                    <a:pt x="976312" y="2547937"/>
                  </a:cubicBezTo>
                  <a:cubicBezTo>
                    <a:pt x="982681" y="2534290"/>
                    <a:pt x="985141" y="2519111"/>
                    <a:pt x="990600" y="2505075"/>
                  </a:cubicBezTo>
                  <a:cubicBezTo>
                    <a:pt x="1025162" y="2416202"/>
                    <a:pt x="994840" y="2511406"/>
                    <a:pt x="1028700" y="2409825"/>
                  </a:cubicBezTo>
                  <a:cubicBezTo>
                    <a:pt x="1033941" y="2394102"/>
                    <a:pt x="1036832" y="2377589"/>
                    <a:pt x="1042987" y="2362200"/>
                  </a:cubicBezTo>
                  <a:cubicBezTo>
                    <a:pt x="1049579" y="2345721"/>
                    <a:pt x="1060482" y="2331161"/>
                    <a:pt x="1066800" y="2314575"/>
                  </a:cubicBezTo>
                  <a:cubicBezTo>
                    <a:pt x="1097892" y="2232958"/>
                    <a:pt x="1062605" y="2289839"/>
                    <a:pt x="1100137" y="2228850"/>
                  </a:cubicBezTo>
                  <a:cubicBezTo>
                    <a:pt x="1118404" y="2199166"/>
                    <a:pt x="1126602" y="2189826"/>
                    <a:pt x="1152525" y="2162175"/>
                  </a:cubicBezTo>
                  <a:cubicBezTo>
                    <a:pt x="1164809" y="2149072"/>
                    <a:pt x="1178798" y="2137592"/>
                    <a:pt x="1190625" y="2124075"/>
                  </a:cubicBezTo>
                  <a:cubicBezTo>
                    <a:pt x="1201079" y="2112128"/>
                    <a:pt x="1209090" y="2098214"/>
                    <a:pt x="1219200" y="2085975"/>
                  </a:cubicBezTo>
                  <a:cubicBezTo>
                    <a:pt x="1239269" y="2061681"/>
                    <a:pt x="1260605" y="2038462"/>
                    <a:pt x="1281112" y="2014537"/>
                  </a:cubicBezTo>
                  <a:cubicBezTo>
                    <a:pt x="1289181" y="2005123"/>
                    <a:pt x="1298354" y="1996476"/>
                    <a:pt x="1304925" y="1985962"/>
                  </a:cubicBezTo>
                  <a:cubicBezTo>
                    <a:pt x="1312862" y="1973262"/>
                    <a:pt x="1319606" y="1959733"/>
                    <a:pt x="1328737" y="1947862"/>
                  </a:cubicBezTo>
                  <a:cubicBezTo>
                    <a:pt x="1399949" y="1855287"/>
                    <a:pt x="1300110" y="2005091"/>
                    <a:pt x="1376362" y="1890712"/>
                  </a:cubicBezTo>
                  <a:cubicBezTo>
                    <a:pt x="1422329" y="1821761"/>
                    <a:pt x="1379608" y="1883841"/>
                    <a:pt x="1419225" y="1814512"/>
                  </a:cubicBezTo>
                  <a:cubicBezTo>
                    <a:pt x="1424905" y="1804573"/>
                    <a:pt x="1433155" y="1796176"/>
                    <a:pt x="1438275" y="1785937"/>
                  </a:cubicBezTo>
                  <a:cubicBezTo>
                    <a:pt x="1442765" y="1776957"/>
                    <a:pt x="1443124" y="1766247"/>
                    <a:pt x="1447800" y="1757362"/>
                  </a:cubicBezTo>
                  <a:cubicBezTo>
                    <a:pt x="1459086" y="1735919"/>
                    <a:pt x="1476900" y="1717949"/>
                    <a:pt x="1485900" y="1695450"/>
                  </a:cubicBezTo>
                  <a:cubicBezTo>
                    <a:pt x="1492250" y="1679575"/>
                    <a:pt x="1498215" y="1663540"/>
                    <a:pt x="1504950" y="1647825"/>
                  </a:cubicBezTo>
                  <a:cubicBezTo>
                    <a:pt x="1515794" y="1622521"/>
                    <a:pt x="1539503" y="1575231"/>
                    <a:pt x="1547812" y="1547812"/>
                  </a:cubicBezTo>
                  <a:cubicBezTo>
                    <a:pt x="1558755" y="1511699"/>
                    <a:pt x="1570184" y="1475496"/>
                    <a:pt x="1576387" y="1438275"/>
                  </a:cubicBezTo>
                  <a:cubicBezTo>
                    <a:pt x="1593868" y="1333390"/>
                    <a:pt x="1577686" y="1426692"/>
                    <a:pt x="1595437" y="1333500"/>
                  </a:cubicBezTo>
                  <a:cubicBezTo>
                    <a:pt x="1598758" y="1316065"/>
                    <a:pt x="1601306" y="1298480"/>
                    <a:pt x="1604962" y="1281112"/>
                  </a:cubicBezTo>
                  <a:cubicBezTo>
                    <a:pt x="1607659" y="1268302"/>
                    <a:pt x="1611920" y="1255849"/>
                    <a:pt x="1614487" y="1243012"/>
                  </a:cubicBezTo>
                  <a:cubicBezTo>
                    <a:pt x="1631250" y="1159195"/>
                    <a:pt x="1615000" y="1212899"/>
                    <a:pt x="1633537" y="1157287"/>
                  </a:cubicBezTo>
                  <a:cubicBezTo>
                    <a:pt x="1630362" y="1089025"/>
                    <a:pt x="1628881" y="1020662"/>
                    <a:pt x="1624012" y="952500"/>
                  </a:cubicBezTo>
                  <a:cubicBezTo>
                    <a:pt x="1622574" y="932365"/>
                    <a:pt x="1609054" y="860708"/>
                    <a:pt x="1604962" y="838200"/>
                  </a:cubicBezTo>
                  <a:cubicBezTo>
                    <a:pt x="1603375" y="817562"/>
                    <a:pt x="1602405" y="796868"/>
                    <a:pt x="1600200" y="776287"/>
                  </a:cubicBezTo>
                  <a:cubicBezTo>
                    <a:pt x="1597641" y="752401"/>
                    <a:pt x="1591175" y="728868"/>
                    <a:pt x="1590675" y="704850"/>
                  </a:cubicBezTo>
                  <a:cubicBezTo>
                    <a:pt x="1589583" y="652450"/>
                    <a:pt x="1591612" y="599959"/>
                    <a:pt x="1595437" y="547687"/>
                  </a:cubicBezTo>
                  <a:cubicBezTo>
                    <a:pt x="1596392" y="534631"/>
                    <a:pt x="1601243" y="522138"/>
                    <a:pt x="1604962" y="509587"/>
                  </a:cubicBezTo>
                  <a:cubicBezTo>
                    <a:pt x="1613948" y="479260"/>
                    <a:pt x="1623858" y="449213"/>
                    <a:pt x="1633537" y="419100"/>
                  </a:cubicBezTo>
                  <a:cubicBezTo>
                    <a:pt x="1638146" y="404762"/>
                    <a:pt x="1643688" y="390718"/>
                    <a:pt x="1647825" y="376237"/>
                  </a:cubicBezTo>
                  <a:cubicBezTo>
                    <a:pt x="1657350" y="342900"/>
                    <a:pt x="1666437" y="309434"/>
                    <a:pt x="1676400" y="276225"/>
                  </a:cubicBezTo>
                  <a:cubicBezTo>
                    <a:pt x="1680728" y="261800"/>
                    <a:pt x="1687993" y="248180"/>
                    <a:pt x="1690687" y="233362"/>
                  </a:cubicBezTo>
                  <a:lnTo>
                    <a:pt x="1700212" y="180975"/>
                  </a:lnTo>
                  <a:cubicBezTo>
                    <a:pt x="1701800" y="161925"/>
                    <a:pt x="1703163" y="142855"/>
                    <a:pt x="1704975" y="123825"/>
                  </a:cubicBezTo>
                  <a:cubicBezTo>
                    <a:pt x="1708337" y="88519"/>
                    <a:pt x="1716145" y="54795"/>
                    <a:pt x="1704975" y="19050"/>
                  </a:cubicBezTo>
                  <a:cubicBezTo>
                    <a:pt x="1700295" y="4074"/>
                    <a:pt x="1672450" y="2067"/>
                    <a:pt x="1662112" y="0"/>
                  </a:cubicBezTo>
                  <a:cubicBezTo>
                    <a:pt x="1641277" y="5208"/>
                    <a:pt x="1643382" y="3218"/>
                    <a:pt x="1624012" y="14287"/>
                  </a:cubicBezTo>
                  <a:cubicBezTo>
                    <a:pt x="1619042" y="17127"/>
                    <a:pt x="1615084" y="21802"/>
                    <a:pt x="1609725" y="23812"/>
                  </a:cubicBezTo>
                  <a:cubicBezTo>
                    <a:pt x="1602146" y="26654"/>
                    <a:pt x="1593722" y="26445"/>
                    <a:pt x="1585912" y="28575"/>
                  </a:cubicBezTo>
                  <a:cubicBezTo>
                    <a:pt x="1549147" y="38602"/>
                    <a:pt x="1547812" y="40481"/>
                    <a:pt x="1538287" y="47625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D59F6C71-05E1-465A-A8AB-B6C365F17C97}"/>
                </a:ext>
              </a:extLst>
            </p:cNvPr>
            <p:cNvSpPr/>
            <p:nvPr/>
          </p:nvSpPr>
          <p:spPr>
            <a:xfrm>
              <a:off x="4052888" y="4018987"/>
              <a:ext cx="986686" cy="529201"/>
            </a:xfrm>
            <a:custGeom>
              <a:avLst/>
              <a:gdLst>
                <a:gd name="connsiteX0" fmla="*/ 95250 w 986686"/>
                <a:gd name="connsiteY0" fmla="*/ 14851 h 529201"/>
                <a:gd name="connsiteX1" fmla="*/ 42862 w 986686"/>
                <a:gd name="connsiteY1" fmla="*/ 19613 h 529201"/>
                <a:gd name="connsiteX2" fmla="*/ 9525 w 986686"/>
                <a:gd name="connsiteY2" fmla="*/ 57713 h 529201"/>
                <a:gd name="connsiteX3" fmla="*/ 0 w 986686"/>
                <a:gd name="connsiteY3" fmla="*/ 81526 h 529201"/>
                <a:gd name="connsiteX4" fmla="*/ 14287 w 986686"/>
                <a:gd name="connsiteY4" fmla="*/ 129151 h 529201"/>
                <a:gd name="connsiteX5" fmla="*/ 38100 w 986686"/>
                <a:gd name="connsiteY5" fmla="*/ 138676 h 529201"/>
                <a:gd name="connsiteX6" fmla="*/ 80962 w 986686"/>
                <a:gd name="connsiteY6" fmla="*/ 152963 h 529201"/>
                <a:gd name="connsiteX7" fmla="*/ 138112 w 986686"/>
                <a:gd name="connsiteY7" fmla="*/ 157726 h 529201"/>
                <a:gd name="connsiteX8" fmla="*/ 219075 w 986686"/>
                <a:gd name="connsiteY8" fmla="*/ 172013 h 529201"/>
                <a:gd name="connsiteX9" fmla="*/ 252412 w 986686"/>
                <a:gd name="connsiteY9" fmla="*/ 181538 h 529201"/>
                <a:gd name="connsiteX10" fmla="*/ 295275 w 986686"/>
                <a:gd name="connsiteY10" fmla="*/ 205351 h 529201"/>
                <a:gd name="connsiteX11" fmla="*/ 309562 w 986686"/>
                <a:gd name="connsiteY11" fmla="*/ 210113 h 529201"/>
                <a:gd name="connsiteX12" fmla="*/ 314325 w 986686"/>
                <a:gd name="connsiteY12" fmla="*/ 229163 h 529201"/>
                <a:gd name="connsiteX13" fmla="*/ 328612 w 986686"/>
                <a:gd name="connsiteY13" fmla="*/ 243451 h 529201"/>
                <a:gd name="connsiteX14" fmla="*/ 338137 w 986686"/>
                <a:gd name="connsiteY14" fmla="*/ 281551 h 529201"/>
                <a:gd name="connsiteX15" fmla="*/ 347662 w 986686"/>
                <a:gd name="connsiteY15" fmla="*/ 310126 h 529201"/>
                <a:gd name="connsiteX16" fmla="*/ 352425 w 986686"/>
                <a:gd name="connsiteY16" fmla="*/ 357751 h 529201"/>
                <a:gd name="connsiteX17" fmla="*/ 361950 w 986686"/>
                <a:gd name="connsiteY17" fmla="*/ 386326 h 529201"/>
                <a:gd name="connsiteX18" fmla="*/ 390525 w 986686"/>
                <a:gd name="connsiteY18" fmla="*/ 433951 h 529201"/>
                <a:gd name="connsiteX19" fmla="*/ 428625 w 986686"/>
                <a:gd name="connsiteY19" fmla="*/ 467288 h 529201"/>
                <a:gd name="connsiteX20" fmla="*/ 457200 w 986686"/>
                <a:gd name="connsiteY20" fmla="*/ 500626 h 529201"/>
                <a:gd name="connsiteX21" fmla="*/ 471487 w 986686"/>
                <a:gd name="connsiteY21" fmla="*/ 505388 h 529201"/>
                <a:gd name="connsiteX22" fmla="*/ 490537 w 986686"/>
                <a:gd name="connsiteY22" fmla="*/ 519676 h 529201"/>
                <a:gd name="connsiteX23" fmla="*/ 504825 w 986686"/>
                <a:gd name="connsiteY23" fmla="*/ 524438 h 529201"/>
                <a:gd name="connsiteX24" fmla="*/ 814387 w 986686"/>
                <a:gd name="connsiteY24" fmla="*/ 529201 h 529201"/>
                <a:gd name="connsiteX25" fmla="*/ 947737 w 986686"/>
                <a:gd name="connsiteY25" fmla="*/ 524438 h 529201"/>
                <a:gd name="connsiteX26" fmla="*/ 962025 w 986686"/>
                <a:gd name="connsiteY26" fmla="*/ 514913 h 529201"/>
                <a:gd name="connsiteX27" fmla="*/ 976312 w 986686"/>
                <a:gd name="connsiteY27" fmla="*/ 510151 h 529201"/>
                <a:gd name="connsiteX28" fmla="*/ 985837 w 986686"/>
                <a:gd name="connsiteY28" fmla="*/ 453001 h 529201"/>
                <a:gd name="connsiteX29" fmla="*/ 971550 w 986686"/>
                <a:gd name="connsiteY29" fmla="*/ 429188 h 529201"/>
                <a:gd name="connsiteX30" fmla="*/ 942975 w 986686"/>
                <a:gd name="connsiteY30" fmla="*/ 395851 h 529201"/>
                <a:gd name="connsiteX31" fmla="*/ 923925 w 986686"/>
                <a:gd name="connsiteY31" fmla="*/ 391088 h 529201"/>
                <a:gd name="connsiteX32" fmla="*/ 890587 w 986686"/>
                <a:gd name="connsiteY32" fmla="*/ 376801 h 529201"/>
                <a:gd name="connsiteX33" fmla="*/ 700087 w 986686"/>
                <a:gd name="connsiteY33" fmla="*/ 376801 h 529201"/>
                <a:gd name="connsiteX34" fmla="*/ 666750 w 986686"/>
                <a:gd name="connsiteY34" fmla="*/ 362513 h 529201"/>
                <a:gd name="connsiteX35" fmla="*/ 628650 w 986686"/>
                <a:gd name="connsiteY35" fmla="*/ 348226 h 529201"/>
                <a:gd name="connsiteX36" fmla="*/ 595312 w 986686"/>
                <a:gd name="connsiteY36" fmla="*/ 333938 h 529201"/>
                <a:gd name="connsiteX37" fmla="*/ 552450 w 986686"/>
                <a:gd name="connsiteY37" fmla="*/ 291076 h 529201"/>
                <a:gd name="connsiteX38" fmla="*/ 528637 w 986686"/>
                <a:gd name="connsiteY38" fmla="*/ 267263 h 529201"/>
                <a:gd name="connsiteX39" fmla="*/ 490537 w 986686"/>
                <a:gd name="connsiteY39" fmla="*/ 214876 h 529201"/>
                <a:gd name="connsiteX40" fmla="*/ 466725 w 986686"/>
                <a:gd name="connsiteY40" fmla="*/ 181538 h 529201"/>
                <a:gd name="connsiteX41" fmla="*/ 442912 w 986686"/>
                <a:gd name="connsiteY41" fmla="*/ 138676 h 529201"/>
                <a:gd name="connsiteX42" fmla="*/ 433387 w 986686"/>
                <a:gd name="connsiteY42" fmla="*/ 124388 h 529201"/>
                <a:gd name="connsiteX43" fmla="*/ 376237 w 986686"/>
                <a:gd name="connsiteY43" fmla="*/ 76763 h 529201"/>
                <a:gd name="connsiteX44" fmla="*/ 352425 w 986686"/>
                <a:gd name="connsiteY44" fmla="*/ 57713 h 529201"/>
                <a:gd name="connsiteX45" fmla="*/ 280987 w 986686"/>
                <a:gd name="connsiteY45" fmla="*/ 19613 h 529201"/>
                <a:gd name="connsiteX46" fmla="*/ 228600 w 986686"/>
                <a:gd name="connsiteY46" fmla="*/ 5326 h 529201"/>
                <a:gd name="connsiteX47" fmla="*/ 214312 w 986686"/>
                <a:gd name="connsiteY47" fmla="*/ 563 h 529201"/>
                <a:gd name="connsiteX48" fmla="*/ 157162 w 986686"/>
                <a:gd name="connsiteY48" fmla="*/ 563 h 529201"/>
                <a:gd name="connsiteX0" fmla="*/ 95250 w 986686"/>
                <a:gd name="connsiteY0" fmla="*/ 14851 h 529201"/>
                <a:gd name="connsiteX1" fmla="*/ 42862 w 986686"/>
                <a:gd name="connsiteY1" fmla="*/ 19613 h 529201"/>
                <a:gd name="connsiteX2" fmla="*/ 9525 w 986686"/>
                <a:gd name="connsiteY2" fmla="*/ 57713 h 529201"/>
                <a:gd name="connsiteX3" fmla="*/ 0 w 986686"/>
                <a:gd name="connsiteY3" fmla="*/ 81526 h 529201"/>
                <a:gd name="connsiteX4" fmla="*/ 14287 w 986686"/>
                <a:gd name="connsiteY4" fmla="*/ 129151 h 529201"/>
                <a:gd name="connsiteX5" fmla="*/ 38100 w 986686"/>
                <a:gd name="connsiteY5" fmla="*/ 138676 h 529201"/>
                <a:gd name="connsiteX6" fmla="*/ 80962 w 986686"/>
                <a:gd name="connsiteY6" fmla="*/ 152963 h 529201"/>
                <a:gd name="connsiteX7" fmla="*/ 138112 w 986686"/>
                <a:gd name="connsiteY7" fmla="*/ 157726 h 529201"/>
                <a:gd name="connsiteX8" fmla="*/ 219075 w 986686"/>
                <a:gd name="connsiteY8" fmla="*/ 172013 h 529201"/>
                <a:gd name="connsiteX9" fmla="*/ 252412 w 986686"/>
                <a:gd name="connsiteY9" fmla="*/ 181538 h 529201"/>
                <a:gd name="connsiteX10" fmla="*/ 295275 w 986686"/>
                <a:gd name="connsiteY10" fmla="*/ 205351 h 529201"/>
                <a:gd name="connsiteX11" fmla="*/ 309562 w 986686"/>
                <a:gd name="connsiteY11" fmla="*/ 210113 h 529201"/>
                <a:gd name="connsiteX12" fmla="*/ 314325 w 986686"/>
                <a:gd name="connsiteY12" fmla="*/ 229163 h 529201"/>
                <a:gd name="connsiteX13" fmla="*/ 328612 w 986686"/>
                <a:gd name="connsiteY13" fmla="*/ 243451 h 529201"/>
                <a:gd name="connsiteX14" fmla="*/ 338137 w 986686"/>
                <a:gd name="connsiteY14" fmla="*/ 281551 h 529201"/>
                <a:gd name="connsiteX15" fmla="*/ 347662 w 986686"/>
                <a:gd name="connsiteY15" fmla="*/ 310126 h 529201"/>
                <a:gd name="connsiteX16" fmla="*/ 352425 w 986686"/>
                <a:gd name="connsiteY16" fmla="*/ 357751 h 529201"/>
                <a:gd name="connsiteX17" fmla="*/ 361950 w 986686"/>
                <a:gd name="connsiteY17" fmla="*/ 386326 h 529201"/>
                <a:gd name="connsiteX18" fmla="*/ 390525 w 986686"/>
                <a:gd name="connsiteY18" fmla="*/ 433951 h 529201"/>
                <a:gd name="connsiteX19" fmla="*/ 428625 w 986686"/>
                <a:gd name="connsiteY19" fmla="*/ 467288 h 529201"/>
                <a:gd name="connsiteX20" fmla="*/ 457200 w 986686"/>
                <a:gd name="connsiteY20" fmla="*/ 500626 h 529201"/>
                <a:gd name="connsiteX21" fmla="*/ 471487 w 986686"/>
                <a:gd name="connsiteY21" fmla="*/ 505388 h 529201"/>
                <a:gd name="connsiteX22" fmla="*/ 490537 w 986686"/>
                <a:gd name="connsiteY22" fmla="*/ 519676 h 529201"/>
                <a:gd name="connsiteX23" fmla="*/ 504825 w 986686"/>
                <a:gd name="connsiteY23" fmla="*/ 524438 h 529201"/>
                <a:gd name="connsiteX24" fmla="*/ 814387 w 986686"/>
                <a:gd name="connsiteY24" fmla="*/ 529201 h 529201"/>
                <a:gd name="connsiteX25" fmla="*/ 947737 w 986686"/>
                <a:gd name="connsiteY25" fmla="*/ 524438 h 529201"/>
                <a:gd name="connsiteX26" fmla="*/ 962025 w 986686"/>
                <a:gd name="connsiteY26" fmla="*/ 514913 h 529201"/>
                <a:gd name="connsiteX27" fmla="*/ 976312 w 986686"/>
                <a:gd name="connsiteY27" fmla="*/ 510151 h 529201"/>
                <a:gd name="connsiteX28" fmla="*/ 985837 w 986686"/>
                <a:gd name="connsiteY28" fmla="*/ 453001 h 529201"/>
                <a:gd name="connsiteX29" fmla="*/ 971550 w 986686"/>
                <a:gd name="connsiteY29" fmla="*/ 429188 h 529201"/>
                <a:gd name="connsiteX30" fmla="*/ 942975 w 986686"/>
                <a:gd name="connsiteY30" fmla="*/ 395851 h 529201"/>
                <a:gd name="connsiteX31" fmla="*/ 923925 w 986686"/>
                <a:gd name="connsiteY31" fmla="*/ 391088 h 529201"/>
                <a:gd name="connsiteX32" fmla="*/ 890587 w 986686"/>
                <a:gd name="connsiteY32" fmla="*/ 376801 h 529201"/>
                <a:gd name="connsiteX33" fmla="*/ 700087 w 986686"/>
                <a:gd name="connsiteY33" fmla="*/ 376801 h 529201"/>
                <a:gd name="connsiteX34" fmla="*/ 666750 w 986686"/>
                <a:gd name="connsiteY34" fmla="*/ 362513 h 529201"/>
                <a:gd name="connsiteX35" fmla="*/ 628650 w 986686"/>
                <a:gd name="connsiteY35" fmla="*/ 348226 h 529201"/>
                <a:gd name="connsiteX36" fmla="*/ 595312 w 986686"/>
                <a:gd name="connsiteY36" fmla="*/ 333938 h 529201"/>
                <a:gd name="connsiteX37" fmla="*/ 552450 w 986686"/>
                <a:gd name="connsiteY37" fmla="*/ 291076 h 529201"/>
                <a:gd name="connsiteX38" fmla="*/ 528637 w 986686"/>
                <a:gd name="connsiteY38" fmla="*/ 267263 h 529201"/>
                <a:gd name="connsiteX39" fmla="*/ 490537 w 986686"/>
                <a:gd name="connsiteY39" fmla="*/ 214876 h 529201"/>
                <a:gd name="connsiteX40" fmla="*/ 466725 w 986686"/>
                <a:gd name="connsiteY40" fmla="*/ 181538 h 529201"/>
                <a:gd name="connsiteX41" fmla="*/ 442912 w 986686"/>
                <a:gd name="connsiteY41" fmla="*/ 138676 h 529201"/>
                <a:gd name="connsiteX42" fmla="*/ 433387 w 986686"/>
                <a:gd name="connsiteY42" fmla="*/ 124388 h 529201"/>
                <a:gd name="connsiteX43" fmla="*/ 376237 w 986686"/>
                <a:gd name="connsiteY43" fmla="*/ 76763 h 529201"/>
                <a:gd name="connsiteX44" fmla="*/ 352425 w 986686"/>
                <a:gd name="connsiteY44" fmla="*/ 57713 h 529201"/>
                <a:gd name="connsiteX45" fmla="*/ 280987 w 986686"/>
                <a:gd name="connsiteY45" fmla="*/ 19613 h 529201"/>
                <a:gd name="connsiteX46" fmla="*/ 228600 w 986686"/>
                <a:gd name="connsiteY46" fmla="*/ 5326 h 529201"/>
                <a:gd name="connsiteX47" fmla="*/ 214312 w 986686"/>
                <a:gd name="connsiteY47" fmla="*/ 563 h 529201"/>
                <a:gd name="connsiteX48" fmla="*/ 157162 w 986686"/>
                <a:gd name="connsiteY48" fmla="*/ 563 h 529201"/>
                <a:gd name="connsiteX49" fmla="*/ 95250 w 986686"/>
                <a:gd name="connsiteY49" fmla="*/ 14851 h 529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986686" h="529201">
                  <a:moveTo>
                    <a:pt x="95250" y="14851"/>
                  </a:moveTo>
                  <a:cubicBezTo>
                    <a:pt x="77787" y="16438"/>
                    <a:pt x="59599" y="14383"/>
                    <a:pt x="42862" y="19613"/>
                  </a:cubicBezTo>
                  <a:cubicBezTo>
                    <a:pt x="23492" y="25666"/>
                    <a:pt x="16621" y="41747"/>
                    <a:pt x="9525" y="57713"/>
                  </a:cubicBezTo>
                  <a:cubicBezTo>
                    <a:pt x="6053" y="65525"/>
                    <a:pt x="3175" y="73588"/>
                    <a:pt x="0" y="81526"/>
                  </a:cubicBezTo>
                  <a:cubicBezTo>
                    <a:pt x="4762" y="97401"/>
                    <a:pt x="5093" y="115361"/>
                    <a:pt x="14287" y="129151"/>
                  </a:cubicBezTo>
                  <a:cubicBezTo>
                    <a:pt x="19029" y="136264"/>
                    <a:pt x="30288" y="135204"/>
                    <a:pt x="38100" y="138676"/>
                  </a:cubicBezTo>
                  <a:cubicBezTo>
                    <a:pt x="62059" y="149324"/>
                    <a:pt x="52846" y="149655"/>
                    <a:pt x="80962" y="152963"/>
                  </a:cubicBezTo>
                  <a:cubicBezTo>
                    <a:pt x="99947" y="155197"/>
                    <a:pt x="119144" y="155355"/>
                    <a:pt x="138112" y="157726"/>
                  </a:cubicBezTo>
                  <a:cubicBezTo>
                    <a:pt x="140719" y="158052"/>
                    <a:pt x="202532" y="167877"/>
                    <a:pt x="219075" y="172013"/>
                  </a:cubicBezTo>
                  <a:cubicBezTo>
                    <a:pt x="230287" y="174816"/>
                    <a:pt x="241300" y="178363"/>
                    <a:pt x="252412" y="181538"/>
                  </a:cubicBezTo>
                  <a:cubicBezTo>
                    <a:pt x="267465" y="190570"/>
                    <a:pt x="279333" y="198519"/>
                    <a:pt x="295275" y="205351"/>
                  </a:cubicBezTo>
                  <a:cubicBezTo>
                    <a:pt x="299889" y="207328"/>
                    <a:pt x="304800" y="208526"/>
                    <a:pt x="309562" y="210113"/>
                  </a:cubicBezTo>
                  <a:cubicBezTo>
                    <a:pt x="311150" y="216463"/>
                    <a:pt x="311078" y="223480"/>
                    <a:pt x="314325" y="229163"/>
                  </a:cubicBezTo>
                  <a:cubicBezTo>
                    <a:pt x="317667" y="235011"/>
                    <a:pt x="325825" y="237319"/>
                    <a:pt x="328612" y="243451"/>
                  </a:cubicBezTo>
                  <a:cubicBezTo>
                    <a:pt x="334029" y="255369"/>
                    <a:pt x="333997" y="269132"/>
                    <a:pt x="338137" y="281551"/>
                  </a:cubicBezTo>
                  <a:lnTo>
                    <a:pt x="347662" y="310126"/>
                  </a:lnTo>
                  <a:cubicBezTo>
                    <a:pt x="349250" y="326001"/>
                    <a:pt x="349485" y="342070"/>
                    <a:pt x="352425" y="357751"/>
                  </a:cubicBezTo>
                  <a:cubicBezTo>
                    <a:pt x="354275" y="367619"/>
                    <a:pt x="358088" y="377058"/>
                    <a:pt x="361950" y="386326"/>
                  </a:cubicBezTo>
                  <a:cubicBezTo>
                    <a:pt x="369910" y="405429"/>
                    <a:pt x="377209" y="418733"/>
                    <a:pt x="390525" y="433951"/>
                  </a:cubicBezTo>
                  <a:cubicBezTo>
                    <a:pt x="442479" y="493326"/>
                    <a:pt x="378269" y="416932"/>
                    <a:pt x="428625" y="467288"/>
                  </a:cubicBezTo>
                  <a:cubicBezTo>
                    <a:pt x="441832" y="480495"/>
                    <a:pt x="441645" y="490256"/>
                    <a:pt x="457200" y="500626"/>
                  </a:cubicBezTo>
                  <a:cubicBezTo>
                    <a:pt x="461377" y="503411"/>
                    <a:pt x="466725" y="503801"/>
                    <a:pt x="471487" y="505388"/>
                  </a:cubicBezTo>
                  <a:cubicBezTo>
                    <a:pt x="477837" y="510151"/>
                    <a:pt x="483645" y="515738"/>
                    <a:pt x="490537" y="519676"/>
                  </a:cubicBezTo>
                  <a:cubicBezTo>
                    <a:pt x="494896" y="522167"/>
                    <a:pt x="499807" y="524290"/>
                    <a:pt x="504825" y="524438"/>
                  </a:cubicBezTo>
                  <a:cubicBezTo>
                    <a:pt x="607980" y="527472"/>
                    <a:pt x="711200" y="527613"/>
                    <a:pt x="814387" y="529201"/>
                  </a:cubicBezTo>
                  <a:cubicBezTo>
                    <a:pt x="858837" y="527613"/>
                    <a:pt x="903465" y="528722"/>
                    <a:pt x="947737" y="524438"/>
                  </a:cubicBezTo>
                  <a:cubicBezTo>
                    <a:pt x="953434" y="523887"/>
                    <a:pt x="956905" y="517473"/>
                    <a:pt x="962025" y="514913"/>
                  </a:cubicBezTo>
                  <a:cubicBezTo>
                    <a:pt x="966515" y="512668"/>
                    <a:pt x="971550" y="511738"/>
                    <a:pt x="976312" y="510151"/>
                  </a:cubicBezTo>
                  <a:cubicBezTo>
                    <a:pt x="982650" y="491138"/>
                    <a:pt x="989027" y="475334"/>
                    <a:pt x="985837" y="453001"/>
                  </a:cubicBezTo>
                  <a:cubicBezTo>
                    <a:pt x="984528" y="443837"/>
                    <a:pt x="976685" y="436890"/>
                    <a:pt x="971550" y="429188"/>
                  </a:cubicBezTo>
                  <a:cubicBezTo>
                    <a:pt x="967336" y="422867"/>
                    <a:pt x="950898" y="400379"/>
                    <a:pt x="942975" y="395851"/>
                  </a:cubicBezTo>
                  <a:cubicBezTo>
                    <a:pt x="937292" y="392604"/>
                    <a:pt x="930219" y="392886"/>
                    <a:pt x="923925" y="391088"/>
                  </a:cubicBezTo>
                  <a:cubicBezTo>
                    <a:pt x="907569" y="386415"/>
                    <a:pt x="907526" y="385271"/>
                    <a:pt x="890587" y="376801"/>
                  </a:cubicBezTo>
                  <a:cubicBezTo>
                    <a:pt x="853954" y="378158"/>
                    <a:pt x="750408" y="386865"/>
                    <a:pt x="700087" y="376801"/>
                  </a:cubicBezTo>
                  <a:cubicBezTo>
                    <a:pt x="688232" y="374430"/>
                    <a:pt x="677975" y="367003"/>
                    <a:pt x="666750" y="362513"/>
                  </a:cubicBezTo>
                  <a:cubicBezTo>
                    <a:pt x="654157" y="357476"/>
                    <a:pt x="641170" y="353443"/>
                    <a:pt x="628650" y="348226"/>
                  </a:cubicBezTo>
                  <a:cubicBezTo>
                    <a:pt x="581558" y="328605"/>
                    <a:pt x="632990" y="346498"/>
                    <a:pt x="595312" y="333938"/>
                  </a:cubicBezTo>
                  <a:cubicBezTo>
                    <a:pt x="561058" y="308248"/>
                    <a:pt x="589599" y="331940"/>
                    <a:pt x="552450" y="291076"/>
                  </a:cubicBezTo>
                  <a:cubicBezTo>
                    <a:pt x="544899" y="282770"/>
                    <a:pt x="536147" y="275607"/>
                    <a:pt x="528637" y="267263"/>
                  </a:cubicBezTo>
                  <a:cubicBezTo>
                    <a:pt x="508966" y="245407"/>
                    <a:pt x="507871" y="239639"/>
                    <a:pt x="490537" y="214876"/>
                  </a:cubicBezTo>
                  <a:cubicBezTo>
                    <a:pt x="486761" y="209482"/>
                    <a:pt x="470596" y="189280"/>
                    <a:pt x="466725" y="181538"/>
                  </a:cubicBezTo>
                  <a:cubicBezTo>
                    <a:pt x="441534" y="131156"/>
                    <a:pt x="474138" y="182392"/>
                    <a:pt x="442912" y="138676"/>
                  </a:cubicBezTo>
                  <a:cubicBezTo>
                    <a:pt x="439585" y="134018"/>
                    <a:pt x="437581" y="128283"/>
                    <a:pt x="433387" y="124388"/>
                  </a:cubicBezTo>
                  <a:cubicBezTo>
                    <a:pt x="415216" y="107514"/>
                    <a:pt x="395379" y="92527"/>
                    <a:pt x="376237" y="76763"/>
                  </a:cubicBezTo>
                  <a:cubicBezTo>
                    <a:pt x="368390" y="70301"/>
                    <a:pt x="361251" y="62756"/>
                    <a:pt x="352425" y="57713"/>
                  </a:cubicBezTo>
                  <a:cubicBezTo>
                    <a:pt x="329091" y="44380"/>
                    <a:pt x="305759" y="30230"/>
                    <a:pt x="280987" y="19613"/>
                  </a:cubicBezTo>
                  <a:cubicBezTo>
                    <a:pt x="252375" y="7351"/>
                    <a:pt x="256096" y="12200"/>
                    <a:pt x="228600" y="5326"/>
                  </a:cubicBezTo>
                  <a:cubicBezTo>
                    <a:pt x="223730" y="4108"/>
                    <a:pt x="219321" y="897"/>
                    <a:pt x="214312" y="563"/>
                  </a:cubicBezTo>
                  <a:cubicBezTo>
                    <a:pt x="195304" y="-704"/>
                    <a:pt x="176212" y="563"/>
                    <a:pt x="157162" y="563"/>
                  </a:cubicBezTo>
                  <a:lnTo>
                    <a:pt x="95250" y="14851"/>
                  </a:ln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2B7882F1-D924-4115-B103-AF9C88F17162}"/>
                </a:ext>
              </a:extLst>
            </p:cNvPr>
            <p:cNvSpPr/>
            <p:nvPr/>
          </p:nvSpPr>
          <p:spPr>
            <a:xfrm>
              <a:off x="4219575" y="3662363"/>
              <a:ext cx="171772" cy="120165"/>
            </a:xfrm>
            <a:custGeom>
              <a:avLst/>
              <a:gdLst>
                <a:gd name="connsiteX0" fmla="*/ 128588 w 171772"/>
                <a:gd name="connsiteY0" fmla="*/ 33337 h 120165"/>
                <a:gd name="connsiteX1" fmla="*/ 119063 w 171772"/>
                <a:gd name="connsiteY1" fmla="*/ 9525 h 120165"/>
                <a:gd name="connsiteX2" fmla="*/ 104775 w 171772"/>
                <a:gd name="connsiteY2" fmla="*/ 4762 h 120165"/>
                <a:gd name="connsiteX3" fmla="*/ 76200 w 171772"/>
                <a:gd name="connsiteY3" fmla="*/ 0 h 120165"/>
                <a:gd name="connsiteX4" fmla="*/ 52388 w 171772"/>
                <a:gd name="connsiteY4" fmla="*/ 14287 h 120165"/>
                <a:gd name="connsiteX5" fmla="*/ 19050 w 171772"/>
                <a:gd name="connsiteY5" fmla="*/ 52387 h 120165"/>
                <a:gd name="connsiteX6" fmla="*/ 0 w 171772"/>
                <a:gd name="connsiteY6" fmla="*/ 71437 h 120165"/>
                <a:gd name="connsiteX7" fmla="*/ 28575 w 171772"/>
                <a:gd name="connsiteY7" fmla="*/ 104775 h 120165"/>
                <a:gd name="connsiteX8" fmla="*/ 152400 w 171772"/>
                <a:gd name="connsiteY8" fmla="*/ 109537 h 120165"/>
                <a:gd name="connsiteX9" fmla="*/ 171450 w 171772"/>
                <a:gd name="connsiteY9" fmla="*/ 100012 h 120165"/>
                <a:gd name="connsiteX10" fmla="*/ 128588 w 171772"/>
                <a:gd name="connsiteY10" fmla="*/ 33337 h 120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1772" h="120165">
                  <a:moveTo>
                    <a:pt x="128588" y="33337"/>
                  </a:moveTo>
                  <a:cubicBezTo>
                    <a:pt x="119857" y="18256"/>
                    <a:pt x="124536" y="16092"/>
                    <a:pt x="119063" y="9525"/>
                  </a:cubicBezTo>
                  <a:cubicBezTo>
                    <a:pt x="115849" y="5668"/>
                    <a:pt x="109676" y="5851"/>
                    <a:pt x="104775" y="4762"/>
                  </a:cubicBezTo>
                  <a:cubicBezTo>
                    <a:pt x="95349" y="2667"/>
                    <a:pt x="85725" y="1587"/>
                    <a:pt x="76200" y="0"/>
                  </a:cubicBezTo>
                  <a:cubicBezTo>
                    <a:pt x="68263" y="4762"/>
                    <a:pt x="59695" y="8604"/>
                    <a:pt x="52388" y="14287"/>
                  </a:cubicBezTo>
                  <a:cubicBezTo>
                    <a:pt x="31125" y="30825"/>
                    <a:pt x="35721" y="33335"/>
                    <a:pt x="19050" y="52387"/>
                  </a:cubicBezTo>
                  <a:cubicBezTo>
                    <a:pt x="13136" y="59145"/>
                    <a:pt x="6350" y="65087"/>
                    <a:pt x="0" y="71437"/>
                  </a:cubicBezTo>
                  <a:cubicBezTo>
                    <a:pt x="9525" y="82550"/>
                    <a:pt x="16974" y="95851"/>
                    <a:pt x="28575" y="104775"/>
                  </a:cubicBezTo>
                  <a:cubicBezTo>
                    <a:pt x="65942" y="133519"/>
                    <a:pt x="109713" y="114030"/>
                    <a:pt x="152400" y="109537"/>
                  </a:cubicBezTo>
                  <a:cubicBezTo>
                    <a:pt x="158750" y="106362"/>
                    <a:pt x="170343" y="107025"/>
                    <a:pt x="171450" y="100012"/>
                  </a:cubicBezTo>
                  <a:cubicBezTo>
                    <a:pt x="175666" y="73309"/>
                    <a:pt x="137319" y="48418"/>
                    <a:pt x="128588" y="33337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491FE421-674F-47F7-9721-FF7F3EA5F7B4}"/>
                </a:ext>
              </a:extLst>
            </p:cNvPr>
            <p:cNvSpPr/>
            <p:nvPr/>
          </p:nvSpPr>
          <p:spPr>
            <a:xfrm>
              <a:off x="4832820" y="3667125"/>
              <a:ext cx="467843" cy="404813"/>
            </a:xfrm>
            <a:custGeom>
              <a:avLst/>
              <a:gdLst>
                <a:gd name="connsiteX0" fmla="*/ 63030 w 467843"/>
                <a:gd name="connsiteY0" fmla="*/ 38100 h 404813"/>
                <a:gd name="connsiteX1" fmla="*/ 1118 w 467843"/>
                <a:gd name="connsiteY1" fmla="*/ 104775 h 404813"/>
                <a:gd name="connsiteX2" fmla="*/ 20168 w 467843"/>
                <a:gd name="connsiteY2" fmla="*/ 142875 h 404813"/>
                <a:gd name="connsiteX3" fmla="*/ 34455 w 467843"/>
                <a:gd name="connsiteY3" fmla="*/ 166688 h 404813"/>
                <a:gd name="connsiteX4" fmla="*/ 72555 w 467843"/>
                <a:gd name="connsiteY4" fmla="*/ 204788 h 404813"/>
                <a:gd name="connsiteX5" fmla="*/ 86843 w 467843"/>
                <a:gd name="connsiteY5" fmla="*/ 233363 h 404813"/>
                <a:gd name="connsiteX6" fmla="*/ 96368 w 467843"/>
                <a:gd name="connsiteY6" fmla="*/ 271463 h 404813"/>
                <a:gd name="connsiteX7" fmla="*/ 124943 w 467843"/>
                <a:gd name="connsiteY7" fmla="*/ 404813 h 404813"/>
                <a:gd name="connsiteX8" fmla="*/ 220193 w 467843"/>
                <a:gd name="connsiteY8" fmla="*/ 395288 h 404813"/>
                <a:gd name="connsiteX9" fmla="*/ 244005 w 467843"/>
                <a:gd name="connsiteY9" fmla="*/ 381000 h 404813"/>
                <a:gd name="connsiteX10" fmla="*/ 258293 w 467843"/>
                <a:gd name="connsiteY10" fmla="*/ 376238 h 404813"/>
                <a:gd name="connsiteX11" fmla="*/ 272580 w 467843"/>
                <a:gd name="connsiteY11" fmla="*/ 366713 h 404813"/>
                <a:gd name="connsiteX12" fmla="*/ 358305 w 467843"/>
                <a:gd name="connsiteY12" fmla="*/ 357188 h 404813"/>
                <a:gd name="connsiteX13" fmla="*/ 420218 w 467843"/>
                <a:gd name="connsiteY13" fmla="*/ 347663 h 404813"/>
                <a:gd name="connsiteX14" fmla="*/ 444030 w 467843"/>
                <a:gd name="connsiteY14" fmla="*/ 338138 h 404813"/>
                <a:gd name="connsiteX15" fmla="*/ 467843 w 467843"/>
                <a:gd name="connsiteY15" fmla="*/ 295275 h 404813"/>
                <a:gd name="connsiteX16" fmla="*/ 439268 w 467843"/>
                <a:gd name="connsiteY16" fmla="*/ 233363 h 404813"/>
                <a:gd name="connsiteX17" fmla="*/ 434505 w 467843"/>
                <a:gd name="connsiteY17" fmla="*/ 219075 h 404813"/>
                <a:gd name="connsiteX18" fmla="*/ 420218 w 467843"/>
                <a:gd name="connsiteY18" fmla="*/ 209550 h 404813"/>
                <a:gd name="connsiteX19" fmla="*/ 401168 w 467843"/>
                <a:gd name="connsiteY19" fmla="*/ 195263 h 404813"/>
                <a:gd name="connsiteX20" fmla="*/ 377355 w 467843"/>
                <a:gd name="connsiteY20" fmla="*/ 185738 h 404813"/>
                <a:gd name="connsiteX21" fmla="*/ 344018 w 467843"/>
                <a:gd name="connsiteY21" fmla="*/ 161925 h 404813"/>
                <a:gd name="connsiteX22" fmla="*/ 334493 w 467843"/>
                <a:gd name="connsiteY22" fmla="*/ 147638 h 404813"/>
                <a:gd name="connsiteX23" fmla="*/ 310680 w 467843"/>
                <a:gd name="connsiteY23" fmla="*/ 114300 h 404813"/>
                <a:gd name="connsiteX24" fmla="*/ 296393 w 467843"/>
                <a:gd name="connsiteY24" fmla="*/ 90488 h 404813"/>
                <a:gd name="connsiteX25" fmla="*/ 272580 w 467843"/>
                <a:gd name="connsiteY25" fmla="*/ 66675 h 404813"/>
                <a:gd name="connsiteX26" fmla="*/ 248768 w 467843"/>
                <a:gd name="connsiteY26" fmla="*/ 38100 h 404813"/>
                <a:gd name="connsiteX27" fmla="*/ 229718 w 467843"/>
                <a:gd name="connsiteY27" fmla="*/ 33338 h 404813"/>
                <a:gd name="connsiteX28" fmla="*/ 205905 w 467843"/>
                <a:gd name="connsiteY28" fmla="*/ 19050 h 404813"/>
                <a:gd name="connsiteX29" fmla="*/ 177330 w 467843"/>
                <a:gd name="connsiteY29" fmla="*/ 9525 h 404813"/>
                <a:gd name="connsiteX30" fmla="*/ 158280 w 467843"/>
                <a:gd name="connsiteY30" fmla="*/ 0 h 404813"/>
                <a:gd name="connsiteX31" fmla="*/ 63030 w 467843"/>
                <a:gd name="connsiteY31" fmla="*/ 38100 h 404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67843" h="404813">
                  <a:moveTo>
                    <a:pt x="63030" y="38100"/>
                  </a:moveTo>
                  <a:cubicBezTo>
                    <a:pt x="36836" y="55562"/>
                    <a:pt x="17942" y="79540"/>
                    <a:pt x="1118" y="104775"/>
                  </a:cubicBezTo>
                  <a:cubicBezTo>
                    <a:pt x="-5290" y="114387"/>
                    <a:pt x="17833" y="139373"/>
                    <a:pt x="20168" y="142875"/>
                  </a:cubicBezTo>
                  <a:cubicBezTo>
                    <a:pt x="25303" y="150577"/>
                    <a:pt x="28476" y="159622"/>
                    <a:pt x="34455" y="166688"/>
                  </a:cubicBezTo>
                  <a:cubicBezTo>
                    <a:pt x="46056" y="180399"/>
                    <a:pt x="64523" y="188724"/>
                    <a:pt x="72555" y="204788"/>
                  </a:cubicBezTo>
                  <a:lnTo>
                    <a:pt x="86843" y="233363"/>
                  </a:lnTo>
                  <a:cubicBezTo>
                    <a:pt x="90018" y="246063"/>
                    <a:pt x="95401" y="258408"/>
                    <a:pt x="96368" y="271463"/>
                  </a:cubicBezTo>
                  <a:cubicBezTo>
                    <a:pt x="106377" y="406578"/>
                    <a:pt x="64197" y="389625"/>
                    <a:pt x="124943" y="404813"/>
                  </a:cubicBezTo>
                  <a:cubicBezTo>
                    <a:pt x="156693" y="401638"/>
                    <a:pt x="188904" y="401546"/>
                    <a:pt x="220193" y="395288"/>
                  </a:cubicBezTo>
                  <a:cubicBezTo>
                    <a:pt x="229270" y="393473"/>
                    <a:pt x="235726" y="385140"/>
                    <a:pt x="244005" y="381000"/>
                  </a:cubicBezTo>
                  <a:cubicBezTo>
                    <a:pt x="248495" y="378755"/>
                    <a:pt x="253530" y="377825"/>
                    <a:pt x="258293" y="376238"/>
                  </a:cubicBezTo>
                  <a:cubicBezTo>
                    <a:pt x="263055" y="373063"/>
                    <a:pt x="267098" y="368358"/>
                    <a:pt x="272580" y="366713"/>
                  </a:cubicBezTo>
                  <a:cubicBezTo>
                    <a:pt x="285179" y="362933"/>
                    <a:pt x="354246" y="357557"/>
                    <a:pt x="358305" y="357188"/>
                  </a:cubicBezTo>
                  <a:cubicBezTo>
                    <a:pt x="400145" y="343240"/>
                    <a:pt x="328139" y="366078"/>
                    <a:pt x="420218" y="347663"/>
                  </a:cubicBezTo>
                  <a:cubicBezTo>
                    <a:pt x="428601" y="345986"/>
                    <a:pt x="436093" y="341313"/>
                    <a:pt x="444030" y="338138"/>
                  </a:cubicBezTo>
                  <a:cubicBezTo>
                    <a:pt x="465865" y="305386"/>
                    <a:pt x="459460" y="320423"/>
                    <a:pt x="467843" y="295275"/>
                  </a:cubicBezTo>
                  <a:cubicBezTo>
                    <a:pt x="450739" y="226859"/>
                    <a:pt x="470466" y="283280"/>
                    <a:pt x="439268" y="233363"/>
                  </a:cubicBezTo>
                  <a:cubicBezTo>
                    <a:pt x="436607" y="229106"/>
                    <a:pt x="437641" y="222995"/>
                    <a:pt x="434505" y="219075"/>
                  </a:cubicBezTo>
                  <a:cubicBezTo>
                    <a:pt x="430929" y="214606"/>
                    <a:pt x="424876" y="212877"/>
                    <a:pt x="420218" y="209550"/>
                  </a:cubicBezTo>
                  <a:cubicBezTo>
                    <a:pt x="413759" y="204936"/>
                    <a:pt x="408107" y="199118"/>
                    <a:pt x="401168" y="195263"/>
                  </a:cubicBezTo>
                  <a:cubicBezTo>
                    <a:pt x="393695" y="191111"/>
                    <a:pt x="385002" y="189561"/>
                    <a:pt x="377355" y="185738"/>
                  </a:cubicBezTo>
                  <a:cubicBezTo>
                    <a:pt x="371947" y="183034"/>
                    <a:pt x="346175" y="164082"/>
                    <a:pt x="344018" y="161925"/>
                  </a:cubicBezTo>
                  <a:cubicBezTo>
                    <a:pt x="339971" y="157878"/>
                    <a:pt x="337820" y="152295"/>
                    <a:pt x="334493" y="147638"/>
                  </a:cubicBezTo>
                  <a:cubicBezTo>
                    <a:pt x="320517" y="128072"/>
                    <a:pt x="321906" y="132262"/>
                    <a:pt x="310680" y="114300"/>
                  </a:cubicBezTo>
                  <a:cubicBezTo>
                    <a:pt x="305774" y="106451"/>
                    <a:pt x="302175" y="97716"/>
                    <a:pt x="296393" y="90488"/>
                  </a:cubicBezTo>
                  <a:cubicBezTo>
                    <a:pt x="289380" y="81722"/>
                    <a:pt x="279972" y="75123"/>
                    <a:pt x="272580" y="66675"/>
                  </a:cubicBezTo>
                  <a:cubicBezTo>
                    <a:pt x="262719" y="55405"/>
                    <a:pt x="263101" y="46291"/>
                    <a:pt x="248768" y="38100"/>
                  </a:cubicBezTo>
                  <a:cubicBezTo>
                    <a:pt x="243085" y="34853"/>
                    <a:pt x="236068" y="34925"/>
                    <a:pt x="229718" y="33338"/>
                  </a:cubicBezTo>
                  <a:cubicBezTo>
                    <a:pt x="221780" y="28575"/>
                    <a:pt x="214332" y="22881"/>
                    <a:pt x="205905" y="19050"/>
                  </a:cubicBezTo>
                  <a:cubicBezTo>
                    <a:pt x="196765" y="14895"/>
                    <a:pt x="186652" y="13254"/>
                    <a:pt x="177330" y="9525"/>
                  </a:cubicBezTo>
                  <a:cubicBezTo>
                    <a:pt x="170738" y="6888"/>
                    <a:pt x="164630" y="3175"/>
                    <a:pt x="158280" y="0"/>
                  </a:cubicBezTo>
                  <a:cubicBezTo>
                    <a:pt x="102358" y="5084"/>
                    <a:pt x="89224" y="20638"/>
                    <a:pt x="63030" y="38100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EE05D0D0-0FEF-4A16-B8BE-CA681C7BFBA1}"/>
                </a:ext>
              </a:extLst>
            </p:cNvPr>
            <p:cNvSpPr/>
            <p:nvPr/>
          </p:nvSpPr>
          <p:spPr>
            <a:xfrm>
              <a:off x="5619750" y="3090863"/>
              <a:ext cx="623888" cy="748945"/>
            </a:xfrm>
            <a:custGeom>
              <a:avLst/>
              <a:gdLst>
                <a:gd name="connsiteX0" fmla="*/ 128588 w 623888"/>
                <a:gd name="connsiteY0" fmla="*/ 23812 h 748945"/>
                <a:gd name="connsiteX1" fmla="*/ 100013 w 623888"/>
                <a:gd name="connsiteY1" fmla="*/ 28575 h 748945"/>
                <a:gd name="connsiteX2" fmla="*/ 19050 w 623888"/>
                <a:gd name="connsiteY2" fmla="*/ 142875 h 748945"/>
                <a:gd name="connsiteX3" fmla="*/ 9525 w 623888"/>
                <a:gd name="connsiteY3" fmla="*/ 171450 h 748945"/>
                <a:gd name="connsiteX4" fmla="*/ 0 w 623888"/>
                <a:gd name="connsiteY4" fmla="*/ 233362 h 748945"/>
                <a:gd name="connsiteX5" fmla="*/ 9525 w 623888"/>
                <a:gd name="connsiteY5" fmla="*/ 338137 h 748945"/>
                <a:gd name="connsiteX6" fmla="*/ 28575 w 623888"/>
                <a:gd name="connsiteY6" fmla="*/ 381000 h 748945"/>
                <a:gd name="connsiteX7" fmla="*/ 71438 w 623888"/>
                <a:gd name="connsiteY7" fmla="*/ 485775 h 748945"/>
                <a:gd name="connsiteX8" fmla="*/ 100013 w 623888"/>
                <a:gd name="connsiteY8" fmla="*/ 519112 h 748945"/>
                <a:gd name="connsiteX9" fmla="*/ 123825 w 623888"/>
                <a:gd name="connsiteY9" fmla="*/ 552450 h 748945"/>
                <a:gd name="connsiteX10" fmla="*/ 204788 w 623888"/>
                <a:gd name="connsiteY10" fmla="*/ 619125 h 748945"/>
                <a:gd name="connsiteX11" fmla="*/ 228600 w 623888"/>
                <a:gd name="connsiteY11" fmla="*/ 638175 h 748945"/>
                <a:gd name="connsiteX12" fmla="*/ 309563 w 623888"/>
                <a:gd name="connsiteY12" fmla="*/ 685800 h 748945"/>
                <a:gd name="connsiteX13" fmla="*/ 352425 w 623888"/>
                <a:gd name="connsiteY13" fmla="*/ 704850 h 748945"/>
                <a:gd name="connsiteX14" fmla="*/ 400050 w 623888"/>
                <a:gd name="connsiteY14" fmla="*/ 723900 h 748945"/>
                <a:gd name="connsiteX15" fmla="*/ 428625 w 623888"/>
                <a:gd name="connsiteY15" fmla="*/ 728662 h 748945"/>
                <a:gd name="connsiteX16" fmla="*/ 447675 w 623888"/>
                <a:gd name="connsiteY16" fmla="*/ 733425 h 748945"/>
                <a:gd name="connsiteX17" fmla="*/ 476250 w 623888"/>
                <a:gd name="connsiteY17" fmla="*/ 742950 h 748945"/>
                <a:gd name="connsiteX18" fmla="*/ 614363 w 623888"/>
                <a:gd name="connsiteY18" fmla="*/ 719137 h 748945"/>
                <a:gd name="connsiteX19" fmla="*/ 623888 w 623888"/>
                <a:gd name="connsiteY19" fmla="*/ 704850 h 748945"/>
                <a:gd name="connsiteX20" fmla="*/ 619125 w 623888"/>
                <a:gd name="connsiteY20" fmla="*/ 666750 h 748945"/>
                <a:gd name="connsiteX21" fmla="*/ 590550 w 623888"/>
                <a:gd name="connsiteY21" fmla="*/ 657225 h 748945"/>
                <a:gd name="connsiteX22" fmla="*/ 528638 w 623888"/>
                <a:gd name="connsiteY22" fmla="*/ 642937 h 748945"/>
                <a:gd name="connsiteX23" fmla="*/ 509588 w 623888"/>
                <a:gd name="connsiteY23" fmla="*/ 633412 h 748945"/>
                <a:gd name="connsiteX24" fmla="*/ 461963 w 623888"/>
                <a:gd name="connsiteY24" fmla="*/ 619125 h 748945"/>
                <a:gd name="connsiteX25" fmla="*/ 419100 w 623888"/>
                <a:gd name="connsiteY25" fmla="*/ 600075 h 748945"/>
                <a:gd name="connsiteX26" fmla="*/ 357188 w 623888"/>
                <a:gd name="connsiteY26" fmla="*/ 581025 h 748945"/>
                <a:gd name="connsiteX27" fmla="*/ 319088 w 623888"/>
                <a:gd name="connsiteY27" fmla="*/ 561975 h 748945"/>
                <a:gd name="connsiteX28" fmla="*/ 285750 w 623888"/>
                <a:gd name="connsiteY28" fmla="*/ 547687 h 748945"/>
                <a:gd name="connsiteX29" fmla="*/ 247650 w 623888"/>
                <a:gd name="connsiteY29" fmla="*/ 528637 h 748945"/>
                <a:gd name="connsiteX30" fmla="*/ 214313 w 623888"/>
                <a:gd name="connsiteY30" fmla="*/ 504825 h 748945"/>
                <a:gd name="connsiteX31" fmla="*/ 185738 w 623888"/>
                <a:gd name="connsiteY31" fmla="*/ 466725 h 748945"/>
                <a:gd name="connsiteX32" fmla="*/ 176213 w 623888"/>
                <a:gd name="connsiteY32" fmla="*/ 395287 h 748945"/>
                <a:gd name="connsiteX33" fmla="*/ 171450 w 623888"/>
                <a:gd name="connsiteY33" fmla="*/ 309562 h 748945"/>
                <a:gd name="connsiteX34" fmla="*/ 180975 w 623888"/>
                <a:gd name="connsiteY34" fmla="*/ 152400 h 748945"/>
                <a:gd name="connsiteX35" fmla="*/ 185738 w 623888"/>
                <a:gd name="connsiteY35" fmla="*/ 128587 h 748945"/>
                <a:gd name="connsiteX36" fmla="*/ 195263 w 623888"/>
                <a:gd name="connsiteY36" fmla="*/ 104775 h 748945"/>
                <a:gd name="connsiteX37" fmla="*/ 200025 w 623888"/>
                <a:gd name="connsiteY37" fmla="*/ 90487 h 748945"/>
                <a:gd name="connsiteX38" fmla="*/ 195263 w 623888"/>
                <a:gd name="connsiteY38" fmla="*/ 33337 h 748945"/>
                <a:gd name="connsiteX39" fmla="*/ 185738 w 623888"/>
                <a:gd name="connsiteY39" fmla="*/ 14287 h 748945"/>
                <a:gd name="connsiteX40" fmla="*/ 119063 w 623888"/>
                <a:gd name="connsiteY40" fmla="*/ 0 h 748945"/>
                <a:gd name="connsiteX41" fmla="*/ 128588 w 623888"/>
                <a:gd name="connsiteY41" fmla="*/ 23812 h 74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623888" h="748945">
                  <a:moveTo>
                    <a:pt x="128588" y="23812"/>
                  </a:moveTo>
                  <a:cubicBezTo>
                    <a:pt x="125413" y="28574"/>
                    <a:pt x="107014" y="21924"/>
                    <a:pt x="100013" y="28575"/>
                  </a:cubicBezTo>
                  <a:cubicBezTo>
                    <a:pt x="72334" y="54870"/>
                    <a:pt x="36133" y="101877"/>
                    <a:pt x="19050" y="142875"/>
                  </a:cubicBezTo>
                  <a:cubicBezTo>
                    <a:pt x="15188" y="152143"/>
                    <a:pt x="12167" y="161764"/>
                    <a:pt x="9525" y="171450"/>
                  </a:cubicBezTo>
                  <a:cubicBezTo>
                    <a:pt x="4492" y="189906"/>
                    <a:pt x="2228" y="215543"/>
                    <a:pt x="0" y="233362"/>
                  </a:cubicBezTo>
                  <a:cubicBezTo>
                    <a:pt x="3175" y="268287"/>
                    <a:pt x="2861" y="303707"/>
                    <a:pt x="9525" y="338137"/>
                  </a:cubicBezTo>
                  <a:cubicBezTo>
                    <a:pt x="12496" y="353487"/>
                    <a:pt x="23009" y="366389"/>
                    <a:pt x="28575" y="381000"/>
                  </a:cubicBezTo>
                  <a:cubicBezTo>
                    <a:pt x="46184" y="427223"/>
                    <a:pt x="44880" y="444731"/>
                    <a:pt x="71438" y="485775"/>
                  </a:cubicBezTo>
                  <a:cubicBezTo>
                    <a:pt x="79389" y="498063"/>
                    <a:pt x="90971" y="507603"/>
                    <a:pt x="100013" y="519112"/>
                  </a:cubicBezTo>
                  <a:cubicBezTo>
                    <a:pt x="108450" y="529850"/>
                    <a:pt x="115004" y="542025"/>
                    <a:pt x="123825" y="552450"/>
                  </a:cubicBezTo>
                  <a:cubicBezTo>
                    <a:pt x="151285" y="584903"/>
                    <a:pt x="167768" y="591360"/>
                    <a:pt x="204788" y="619125"/>
                  </a:cubicBezTo>
                  <a:cubicBezTo>
                    <a:pt x="212920" y="625224"/>
                    <a:pt x="219980" y="632788"/>
                    <a:pt x="228600" y="638175"/>
                  </a:cubicBezTo>
                  <a:cubicBezTo>
                    <a:pt x="257770" y="656406"/>
                    <a:pt x="278481" y="670259"/>
                    <a:pt x="309563" y="685800"/>
                  </a:cubicBezTo>
                  <a:cubicBezTo>
                    <a:pt x="323547" y="692792"/>
                    <a:pt x="338015" y="698783"/>
                    <a:pt x="352425" y="704850"/>
                  </a:cubicBezTo>
                  <a:cubicBezTo>
                    <a:pt x="368183" y="711485"/>
                    <a:pt x="383730" y="718800"/>
                    <a:pt x="400050" y="723900"/>
                  </a:cubicBezTo>
                  <a:cubicBezTo>
                    <a:pt x="409267" y="726780"/>
                    <a:pt x="419156" y="726768"/>
                    <a:pt x="428625" y="728662"/>
                  </a:cubicBezTo>
                  <a:cubicBezTo>
                    <a:pt x="435043" y="729946"/>
                    <a:pt x="441406" y="731544"/>
                    <a:pt x="447675" y="733425"/>
                  </a:cubicBezTo>
                  <a:cubicBezTo>
                    <a:pt x="457292" y="736310"/>
                    <a:pt x="476250" y="742950"/>
                    <a:pt x="476250" y="742950"/>
                  </a:cubicBezTo>
                  <a:cubicBezTo>
                    <a:pt x="598051" y="738265"/>
                    <a:pt x="577204" y="771157"/>
                    <a:pt x="614363" y="719137"/>
                  </a:cubicBezTo>
                  <a:cubicBezTo>
                    <a:pt x="617690" y="714480"/>
                    <a:pt x="620713" y="709612"/>
                    <a:pt x="623888" y="704850"/>
                  </a:cubicBezTo>
                  <a:cubicBezTo>
                    <a:pt x="622300" y="692150"/>
                    <a:pt x="626465" y="677235"/>
                    <a:pt x="619125" y="666750"/>
                  </a:cubicBezTo>
                  <a:cubicBezTo>
                    <a:pt x="613367" y="658525"/>
                    <a:pt x="600146" y="660178"/>
                    <a:pt x="590550" y="657225"/>
                  </a:cubicBezTo>
                  <a:cubicBezTo>
                    <a:pt x="554571" y="646154"/>
                    <a:pt x="563063" y="648675"/>
                    <a:pt x="528638" y="642937"/>
                  </a:cubicBezTo>
                  <a:cubicBezTo>
                    <a:pt x="522288" y="639762"/>
                    <a:pt x="516180" y="636049"/>
                    <a:pt x="509588" y="633412"/>
                  </a:cubicBezTo>
                  <a:cubicBezTo>
                    <a:pt x="475905" y="619939"/>
                    <a:pt x="490036" y="627547"/>
                    <a:pt x="461963" y="619125"/>
                  </a:cubicBezTo>
                  <a:cubicBezTo>
                    <a:pt x="374713" y="592951"/>
                    <a:pt x="472097" y="623629"/>
                    <a:pt x="419100" y="600075"/>
                  </a:cubicBezTo>
                  <a:cubicBezTo>
                    <a:pt x="382366" y="583749"/>
                    <a:pt x="396950" y="596930"/>
                    <a:pt x="357188" y="581025"/>
                  </a:cubicBezTo>
                  <a:cubicBezTo>
                    <a:pt x="344005" y="575752"/>
                    <a:pt x="331955" y="567980"/>
                    <a:pt x="319088" y="561975"/>
                  </a:cubicBezTo>
                  <a:cubicBezTo>
                    <a:pt x="308132" y="556862"/>
                    <a:pt x="296564" y="553094"/>
                    <a:pt x="285750" y="547687"/>
                  </a:cubicBezTo>
                  <a:cubicBezTo>
                    <a:pt x="240762" y="525193"/>
                    <a:pt x="279870" y="539378"/>
                    <a:pt x="247650" y="528637"/>
                  </a:cubicBezTo>
                  <a:cubicBezTo>
                    <a:pt x="236538" y="520700"/>
                    <a:pt x="223969" y="514481"/>
                    <a:pt x="214313" y="504825"/>
                  </a:cubicBezTo>
                  <a:cubicBezTo>
                    <a:pt x="203088" y="493600"/>
                    <a:pt x="185738" y="466725"/>
                    <a:pt x="185738" y="466725"/>
                  </a:cubicBezTo>
                  <a:cubicBezTo>
                    <a:pt x="177388" y="433328"/>
                    <a:pt x="179783" y="447058"/>
                    <a:pt x="176213" y="395287"/>
                  </a:cubicBezTo>
                  <a:cubicBezTo>
                    <a:pt x="174244" y="366736"/>
                    <a:pt x="173038" y="338137"/>
                    <a:pt x="171450" y="309562"/>
                  </a:cubicBezTo>
                  <a:cubicBezTo>
                    <a:pt x="174692" y="225275"/>
                    <a:pt x="170903" y="212834"/>
                    <a:pt x="180975" y="152400"/>
                  </a:cubicBezTo>
                  <a:cubicBezTo>
                    <a:pt x="182306" y="144415"/>
                    <a:pt x="183412" y="136340"/>
                    <a:pt x="185738" y="128587"/>
                  </a:cubicBezTo>
                  <a:cubicBezTo>
                    <a:pt x="188195" y="120399"/>
                    <a:pt x="192261" y="112780"/>
                    <a:pt x="195263" y="104775"/>
                  </a:cubicBezTo>
                  <a:cubicBezTo>
                    <a:pt x="197026" y="100074"/>
                    <a:pt x="198438" y="95250"/>
                    <a:pt x="200025" y="90487"/>
                  </a:cubicBezTo>
                  <a:cubicBezTo>
                    <a:pt x="198438" y="71437"/>
                    <a:pt x="198786" y="52126"/>
                    <a:pt x="195263" y="33337"/>
                  </a:cubicBezTo>
                  <a:cubicBezTo>
                    <a:pt x="193955" y="26359"/>
                    <a:pt x="191418" y="18547"/>
                    <a:pt x="185738" y="14287"/>
                  </a:cubicBezTo>
                  <a:cubicBezTo>
                    <a:pt x="172165" y="4107"/>
                    <a:pt x="132524" y="1682"/>
                    <a:pt x="119063" y="0"/>
                  </a:cubicBezTo>
                  <a:cubicBezTo>
                    <a:pt x="88922" y="5023"/>
                    <a:pt x="131763" y="19050"/>
                    <a:pt x="128588" y="23812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" name="Freeform: Shape 125">
              <a:extLst>
                <a:ext uri="{FF2B5EF4-FFF2-40B4-BE49-F238E27FC236}">
                  <a16:creationId xmlns:a16="http://schemas.microsoft.com/office/drawing/2014/main" id="{2CAF550C-4099-4889-BE73-1F002CD58CA4}"/>
                </a:ext>
              </a:extLst>
            </p:cNvPr>
            <p:cNvSpPr/>
            <p:nvPr/>
          </p:nvSpPr>
          <p:spPr>
            <a:xfrm>
              <a:off x="5214938" y="2847975"/>
              <a:ext cx="228600" cy="128588"/>
            </a:xfrm>
            <a:custGeom>
              <a:avLst/>
              <a:gdLst>
                <a:gd name="connsiteX0" fmla="*/ 195262 w 228600"/>
                <a:gd name="connsiteY0" fmla="*/ 4763 h 128588"/>
                <a:gd name="connsiteX1" fmla="*/ 80962 w 228600"/>
                <a:gd name="connsiteY1" fmla="*/ 0 h 128588"/>
                <a:gd name="connsiteX2" fmla="*/ 61912 w 228600"/>
                <a:gd name="connsiteY2" fmla="*/ 4763 h 128588"/>
                <a:gd name="connsiteX3" fmla="*/ 38100 w 228600"/>
                <a:gd name="connsiteY3" fmla="*/ 19050 h 128588"/>
                <a:gd name="connsiteX4" fmla="*/ 23812 w 228600"/>
                <a:gd name="connsiteY4" fmla="*/ 33338 h 128588"/>
                <a:gd name="connsiteX5" fmla="*/ 0 w 228600"/>
                <a:gd name="connsiteY5" fmla="*/ 80963 h 128588"/>
                <a:gd name="connsiteX6" fmla="*/ 4762 w 228600"/>
                <a:gd name="connsiteY6" fmla="*/ 104775 h 128588"/>
                <a:gd name="connsiteX7" fmla="*/ 28575 w 228600"/>
                <a:gd name="connsiteY7" fmla="*/ 114300 h 128588"/>
                <a:gd name="connsiteX8" fmla="*/ 61912 w 228600"/>
                <a:gd name="connsiteY8" fmla="*/ 123825 h 128588"/>
                <a:gd name="connsiteX9" fmla="*/ 104775 w 228600"/>
                <a:gd name="connsiteY9" fmla="*/ 128588 h 128588"/>
                <a:gd name="connsiteX10" fmla="*/ 190500 w 228600"/>
                <a:gd name="connsiteY10" fmla="*/ 119063 h 128588"/>
                <a:gd name="connsiteX11" fmla="*/ 209550 w 228600"/>
                <a:gd name="connsiteY11" fmla="*/ 109538 h 128588"/>
                <a:gd name="connsiteX12" fmla="*/ 223837 w 228600"/>
                <a:gd name="connsiteY12" fmla="*/ 95250 h 128588"/>
                <a:gd name="connsiteX13" fmla="*/ 223837 w 228600"/>
                <a:gd name="connsiteY13" fmla="*/ 28575 h 128588"/>
                <a:gd name="connsiteX14" fmla="*/ 195262 w 228600"/>
                <a:gd name="connsiteY14" fmla="*/ 4763 h 128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8600" h="128588">
                  <a:moveTo>
                    <a:pt x="195262" y="4763"/>
                  </a:moveTo>
                  <a:cubicBezTo>
                    <a:pt x="171450" y="1"/>
                    <a:pt x="119095" y="0"/>
                    <a:pt x="80962" y="0"/>
                  </a:cubicBezTo>
                  <a:cubicBezTo>
                    <a:pt x="74417" y="0"/>
                    <a:pt x="67893" y="2105"/>
                    <a:pt x="61912" y="4763"/>
                  </a:cubicBezTo>
                  <a:cubicBezTo>
                    <a:pt x="53453" y="8522"/>
                    <a:pt x="45505" y="13496"/>
                    <a:pt x="38100" y="19050"/>
                  </a:cubicBezTo>
                  <a:cubicBezTo>
                    <a:pt x="32712" y="23091"/>
                    <a:pt x="27853" y="27950"/>
                    <a:pt x="23812" y="33338"/>
                  </a:cubicBezTo>
                  <a:cubicBezTo>
                    <a:pt x="10465" y="51133"/>
                    <a:pt x="8032" y="60883"/>
                    <a:pt x="0" y="80963"/>
                  </a:cubicBezTo>
                  <a:cubicBezTo>
                    <a:pt x="1587" y="88900"/>
                    <a:pt x="-506" y="98629"/>
                    <a:pt x="4762" y="104775"/>
                  </a:cubicBezTo>
                  <a:cubicBezTo>
                    <a:pt x="10326" y="111266"/>
                    <a:pt x="20570" y="111298"/>
                    <a:pt x="28575" y="114300"/>
                  </a:cubicBezTo>
                  <a:cubicBezTo>
                    <a:pt x="37239" y="117549"/>
                    <a:pt x="53419" y="122518"/>
                    <a:pt x="61912" y="123825"/>
                  </a:cubicBezTo>
                  <a:cubicBezTo>
                    <a:pt x="76120" y="126011"/>
                    <a:pt x="90487" y="127000"/>
                    <a:pt x="104775" y="128588"/>
                  </a:cubicBezTo>
                  <a:cubicBezTo>
                    <a:pt x="135007" y="126572"/>
                    <a:pt x="163293" y="130723"/>
                    <a:pt x="190500" y="119063"/>
                  </a:cubicBezTo>
                  <a:cubicBezTo>
                    <a:pt x="197026" y="116266"/>
                    <a:pt x="203200" y="112713"/>
                    <a:pt x="209550" y="109538"/>
                  </a:cubicBezTo>
                  <a:cubicBezTo>
                    <a:pt x="214312" y="104775"/>
                    <a:pt x="221535" y="101580"/>
                    <a:pt x="223837" y="95250"/>
                  </a:cubicBezTo>
                  <a:cubicBezTo>
                    <a:pt x="228156" y="83373"/>
                    <a:pt x="231943" y="42761"/>
                    <a:pt x="223837" y="28575"/>
                  </a:cubicBezTo>
                  <a:cubicBezTo>
                    <a:pt x="220829" y="23311"/>
                    <a:pt x="219074" y="9525"/>
                    <a:pt x="195262" y="4763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" name="Freeform: Shape 126">
              <a:extLst>
                <a:ext uri="{FF2B5EF4-FFF2-40B4-BE49-F238E27FC236}">
                  <a16:creationId xmlns:a16="http://schemas.microsoft.com/office/drawing/2014/main" id="{CE512019-CB29-4BF9-9F1B-9477969D1F28}"/>
                </a:ext>
              </a:extLst>
            </p:cNvPr>
            <p:cNvSpPr/>
            <p:nvPr/>
          </p:nvSpPr>
          <p:spPr>
            <a:xfrm>
              <a:off x="4991100" y="3188595"/>
              <a:ext cx="161925" cy="107055"/>
            </a:xfrm>
            <a:custGeom>
              <a:avLst/>
              <a:gdLst>
                <a:gd name="connsiteX0" fmla="*/ 128588 w 161925"/>
                <a:gd name="connsiteY0" fmla="*/ 2280 h 107055"/>
                <a:gd name="connsiteX1" fmla="*/ 4763 w 161925"/>
                <a:gd name="connsiteY1" fmla="*/ 45143 h 107055"/>
                <a:gd name="connsiteX2" fmla="*/ 0 w 161925"/>
                <a:gd name="connsiteY2" fmla="*/ 68955 h 107055"/>
                <a:gd name="connsiteX3" fmla="*/ 14288 w 161925"/>
                <a:gd name="connsiteY3" fmla="*/ 88005 h 107055"/>
                <a:gd name="connsiteX4" fmla="*/ 85725 w 161925"/>
                <a:gd name="connsiteY4" fmla="*/ 102293 h 107055"/>
                <a:gd name="connsiteX5" fmla="*/ 119063 w 161925"/>
                <a:gd name="connsiteY5" fmla="*/ 107055 h 107055"/>
                <a:gd name="connsiteX6" fmla="*/ 161925 w 161925"/>
                <a:gd name="connsiteY6" fmla="*/ 49905 h 107055"/>
                <a:gd name="connsiteX7" fmla="*/ 128588 w 161925"/>
                <a:gd name="connsiteY7" fmla="*/ 2280 h 107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925" h="107055">
                  <a:moveTo>
                    <a:pt x="128588" y="2280"/>
                  </a:moveTo>
                  <a:cubicBezTo>
                    <a:pt x="102394" y="1486"/>
                    <a:pt x="22352" y="-13486"/>
                    <a:pt x="4763" y="45143"/>
                  </a:cubicBezTo>
                  <a:cubicBezTo>
                    <a:pt x="2437" y="52896"/>
                    <a:pt x="1588" y="61018"/>
                    <a:pt x="0" y="68955"/>
                  </a:cubicBezTo>
                  <a:cubicBezTo>
                    <a:pt x="4763" y="75305"/>
                    <a:pt x="8261" y="82839"/>
                    <a:pt x="14288" y="88005"/>
                  </a:cubicBezTo>
                  <a:cubicBezTo>
                    <a:pt x="33045" y="104083"/>
                    <a:pt x="65724" y="100071"/>
                    <a:pt x="85725" y="102293"/>
                  </a:cubicBezTo>
                  <a:cubicBezTo>
                    <a:pt x="96882" y="103533"/>
                    <a:pt x="107950" y="105468"/>
                    <a:pt x="119063" y="107055"/>
                  </a:cubicBezTo>
                  <a:cubicBezTo>
                    <a:pt x="151419" y="88566"/>
                    <a:pt x="161925" y="93205"/>
                    <a:pt x="161925" y="49905"/>
                  </a:cubicBezTo>
                  <a:cubicBezTo>
                    <a:pt x="161925" y="39865"/>
                    <a:pt x="154782" y="3074"/>
                    <a:pt x="128588" y="2280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" name="Freeform: Shape 127">
              <a:extLst>
                <a:ext uri="{FF2B5EF4-FFF2-40B4-BE49-F238E27FC236}">
                  <a16:creationId xmlns:a16="http://schemas.microsoft.com/office/drawing/2014/main" id="{DB27BEE1-E557-4B7C-AD31-4A55850FC126}"/>
                </a:ext>
              </a:extLst>
            </p:cNvPr>
            <p:cNvSpPr/>
            <p:nvPr/>
          </p:nvSpPr>
          <p:spPr>
            <a:xfrm>
              <a:off x="3128065" y="5719633"/>
              <a:ext cx="200923" cy="181105"/>
            </a:xfrm>
            <a:custGeom>
              <a:avLst/>
              <a:gdLst>
                <a:gd name="connsiteX0" fmla="*/ 167585 w 200923"/>
                <a:gd name="connsiteY0" fmla="*/ 66805 h 181105"/>
                <a:gd name="connsiteX1" fmla="*/ 153298 w 200923"/>
                <a:gd name="connsiteY1" fmla="*/ 38230 h 181105"/>
                <a:gd name="connsiteX2" fmla="*/ 86623 w 200923"/>
                <a:gd name="connsiteY2" fmla="*/ 130 h 181105"/>
                <a:gd name="connsiteX3" fmla="*/ 15185 w 200923"/>
                <a:gd name="connsiteY3" fmla="*/ 23942 h 181105"/>
                <a:gd name="connsiteX4" fmla="*/ 898 w 200923"/>
                <a:gd name="connsiteY4" fmla="*/ 47755 h 181105"/>
                <a:gd name="connsiteX5" fmla="*/ 5660 w 200923"/>
                <a:gd name="connsiteY5" fmla="*/ 109667 h 181105"/>
                <a:gd name="connsiteX6" fmla="*/ 48523 w 200923"/>
                <a:gd name="connsiteY6" fmla="*/ 166817 h 181105"/>
                <a:gd name="connsiteX7" fmla="*/ 81860 w 200923"/>
                <a:gd name="connsiteY7" fmla="*/ 171580 h 181105"/>
                <a:gd name="connsiteX8" fmla="*/ 119960 w 200923"/>
                <a:gd name="connsiteY8" fmla="*/ 181105 h 181105"/>
                <a:gd name="connsiteX9" fmla="*/ 172348 w 200923"/>
                <a:gd name="connsiteY9" fmla="*/ 162055 h 181105"/>
                <a:gd name="connsiteX10" fmla="*/ 200923 w 200923"/>
                <a:gd name="connsiteY10" fmla="*/ 76330 h 181105"/>
                <a:gd name="connsiteX11" fmla="*/ 167585 w 200923"/>
                <a:gd name="connsiteY11" fmla="*/ 66805 h 181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0923" h="181105">
                  <a:moveTo>
                    <a:pt x="167585" y="66805"/>
                  </a:moveTo>
                  <a:cubicBezTo>
                    <a:pt x="159648" y="60455"/>
                    <a:pt x="161518" y="45000"/>
                    <a:pt x="153298" y="38230"/>
                  </a:cubicBezTo>
                  <a:cubicBezTo>
                    <a:pt x="133538" y="21957"/>
                    <a:pt x="111683" y="5351"/>
                    <a:pt x="86623" y="130"/>
                  </a:cubicBezTo>
                  <a:cubicBezTo>
                    <a:pt x="77448" y="-1782"/>
                    <a:pt x="30330" y="17884"/>
                    <a:pt x="15185" y="23942"/>
                  </a:cubicBezTo>
                  <a:cubicBezTo>
                    <a:pt x="10423" y="31880"/>
                    <a:pt x="1920" y="38555"/>
                    <a:pt x="898" y="47755"/>
                  </a:cubicBezTo>
                  <a:cubicBezTo>
                    <a:pt x="-1388" y="68327"/>
                    <a:pt x="866" y="89532"/>
                    <a:pt x="5660" y="109667"/>
                  </a:cubicBezTo>
                  <a:cubicBezTo>
                    <a:pt x="10596" y="130397"/>
                    <a:pt x="26981" y="157841"/>
                    <a:pt x="48523" y="166817"/>
                  </a:cubicBezTo>
                  <a:cubicBezTo>
                    <a:pt x="58885" y="171134"/>
                    <a:pt x="70853" y="169378"/>
                    <a:pt x="81860" y="171580"/>
                  </a:cubicBezTo>
                  <a:cubicBezTo>
                    <a:pt x="94697" y="174147"/>
                    <a:pt x="107260" y="177930"/>
                    <a:pt x="119960" y="181105"/>
                  </a:cubicBezTo>
                  <a:cubicBezTo>
                    <a:pt x="137423" y="174755"/>
                    <a:pt x="159209" y="175194"/>
                    <a:pt x="172348" y="162055"/>
                  </a:cubicBezTo>
                  <a:cubicBezTo>
                    <a:pt x="179247" y="155156"/>
                    <a:pt x="196307" y="92486"/>
                    <a:pt x="200923" y="76330"/>
                  </a:cubicBezTo>
                  <a:cubicBezTo>
                    <a:pt x="188967" y="46440"/>
                    <a:pt x="175522" y="73155"/>
                    <a:pt x="167585" y="66805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Freeform: Shape 128">
              <a:extLst>
                <a:ext uri="{FF2B5EF4-FFF2-40B4-BE49-F238E27FC236}">
                  <a16:creationId xmlns:a16="http://schemas.microsoft.com/office/drawing/2014/main" id="{76BF20D7-B48E-4426-924C-42A81DAD4E43}"/>
                </a:ext>
              </a:extLst>
            </p:cNvPr>
            <p:cNvSpPr/>
            <p:nvPr/>
          </p:nvSpPr>
          <p:spPr>
            <a:xfrm>
              <a:off x="4128795" y="5057775"/>
              <a:ext cx="209199" cy="228600"/>
            </a:xfrm>
            <a:custGeom>
              <a:avLst/>
              <a:gdLst>
                <a:gd name="connsiteX0" fmla="*/ 186030 w 209199"/>
                <a:gd name="connsiteY0" fmla="*/ 152400 h 228600"/>
                <a:gd name="connsiteX1" fmla="*/ 128880 w 209199"/>
                <a:gd name="connsiteY1" fmla="*/ 38100 h 228600"/>
                <a:gd name="connsiteX2" fmla="*/ 95543 w 209199"/>
                <a:gd name="connsiteY2" fmla="*/ 4763 h 228600"/>
                <a:gd name="connsiteX3" fmla="*/ 52680 w 209199"/>
                <a:gd name="connsiteY3" fmla="*/ 0 h 228600"/>
                <a:gd name="connsiteX4" fmla="*/ 5055 w 209199"/>
                <a:gd name="connsiteY4" fmla="*/ 9525 h 228600"/>
                <a:gd name="connsiteX5" fmla="*/ 293 w 209199"/>
                <a:gd name="connsiteY5" fmla="*/ 33338 h 228600"/>
                <a:gd name="connsiteX6" fmla="*/ 5055 w 209199"/>
                <a:gd name="connsiteY6" fmla="*/ 95250 h 228600"/>
                <a:gd name="connsiteX7" fmla="*/ 28868 w 209199"/>
                <a:gd name="connsiteY7" fmla="*/ 133350 h 228600"/>
                <a:gd name="connsiteX8" fmla="*/ 52680 w 209199"/>
                <a:gd name="connsiteY8" fmla="*/ 176213 h 228600"/>
                <a:gd name="connsiteX9" fmla="*/ 76493 w 209199"/>
                <a:gd name="connsiteY9" fmla="*/ 190500 h 228600"/>
                <a:gd name="connsiteX10" fmla="*/ 105068 w 209199"/>
                <a:gd name="connsiteY10" fmla="*/ 209550 h 228600"/>
                <a:gd name="connsiteX11" fmla="*/ 162218 w 209199"/>
                <a:gd name="connsiteY11" fmla="*/ 228600 h 228600"/>
                <a:gd name="connsiteX12" fmla="*/ 200318 w 209199"/>
                <a:gd name="connsiteY12" fmla="*/ 214313 h 228600"/>
                <a:gd name="connsiteX13" fmla="*/ 186030 w 209199"/>
                <a:gd name="connsiteY13" fmla="*/ 15240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9199" h="228600">
                  <a:moveTo>
                    <a:pt x="186030" y="152400"/>
                  </a:moveTo>
                  <a:cubicBezTo>
                    <a:pt x="174124" y="123031"/>
                    <a:pt x="184354" y="93574"/>
                    <a:pt x="128880" y="38100"/>
                  </a:cubicBezTo>
                  <a:cubicBezTo>
                    <a:pt x="116884" y="26104"/>
                    <a:pt x="113889" y="10408"/>
                    <a:pt x="95543" y="4763"/>
                  </a:cubicBezTo>
                  <a:cubicBezTo>
                    <a:pt x="81803" y="535"/>
                    <a:pt x="66968" y="1588"/>
                    <a:pt x="52680" y="0"/>
                  </a:cubicBezTo>
                  <a:cubicBezTo>
                    <a:pt x="36805" y="3175"/>
                    <a:pt x="18713" y="833"/>
                    <a:pt x="5055" y="9525"/>
                  </a:cubicBezTo>
                  <a:cubicBezTo>
                    <a:pt x="-1774" y="13871"/>
                    <a:pt x="293" y="25243"/>
                    <a:pt x="293" y="33338"/>
                  </a:cubicBezTo>
                  <a:cubicBezTo>
                    <a:pt x="293" y="54036"/>
                    <a:pt x="565" y="75045"/>
                    <a:pt x="5055" y="95250"/>
                  </a:cubicBezTo>
                  <a:cubicBezTo>
                    <a:pt x="6688" y="102600"/>
                    <a:pt x="23853" y="124575"/>
                    <a:pt x="28868" y="133350"/>
                  </a:cubicBezTo>
                  <a:cubicBezTo>
                    <a:pt x="34856" y="143829"/>
                    <a:pt x="44750" y="168283"/>
                    <a:pt x="52680" y="176213"/>
                  </a:cubicBezTo>
                  <a:cubicBezTo>
                    <a:pt x="59225" y="182758"/>
                    <a:pt x="68683" y="185530"/>
                    <a:pt x="76493" y="190500"/>
                  </a:cubicBezTo>
                  <a:cubicBezTo>
                    <a:pt x="86151" y="196646"/>
                    <a:pt x="94989" y="204123"/>
                    <a:pt x="105068" y="209550"/>
                  </a:cubicBezTo>
                  <a:cubicBezTo>
                    <a:pt x="132608" y="224380"/>
                    <a:pt x="135412" y="223240"/>
                    <a:pt x="162218" y="228600"/>
                  </a:cubicBezTo>
                  <a:cubicBezTo>
                    <a:pt x="174918" y="223838"/>
                    <a:pt x="190236" y="223386"/>
                    <a:pt x="200318" y="214313"/>
                  </a:cubicBezTo>
                  <a:cubicBezTo>
                    <a:pt x="222336" y="194497"/>
                    <a:pt x="197936" y="181769"/>
                    <a:pt x="186030" y="152400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F032E1CB-398B-4210-B0A4-7C30DE422C03}"/>
                </a:ext>
              </a:extLst>
            </p:cNvPr>
            <p:cNvSpPr/>
            <p:nvPr/>
          </p:nvSpPr>
          <p:spPr>
            <a:xfrm>
              <a:off x="4467225" y="4813857"/>
              <a:ext cx="185944" cy="210581"/>
            </a:xfrm>
            <a:custGeom>
              <a:avLst/>
              <a:gdLst>
                <a:gd name="connsiteX0" fmla="*/ 104775 w 185944"/>
                <a:gd name="connsiteY0" fmla="*/ 15318 h 210581"/>
                <a:gd name="connsiteX1" fmla="*/ 14288 w 185944"/>
                <a:gd name="connsiteY1" fmla="*/ 62943 h 210581"/>
                <a:gd name="connsiteX2" fmla="*/ 0 w 185944"/>
                <a:gd name="connsiteY2" fmla="*/ 86756 h 210581"/>
                <a:gd name="connsiteX3" fmla="*/ 9525 w 185944"/>
                <a:gd name="connsiteY3" fmla="*/ 139143 h 210581"/>
                <a:gd name="connsiteX4" fmla="*/ 61913 w 185944"/>
                <a:gd name="connsiteY4" fmla="*/ 196293 h 210581"/>
                <a:gd name="connsiteX5" fmla="*/ 90488 w 185944"/>
                <a:gd name="connsiteY5" fmla="*/ 210581 h 210581"/>
                <a:gd name="connsiteX6" fmla="*/ 176213 w 185944"/>
                <a:gd name="connsiteY6" fmla="*/ 162956 h 210581"/>
                <a:gd name="connsiteX7" fmla="*/ 185738 w 185944"/>
                <a:gd name="connsiteY7" fmla="*/ 115331 h 210581"/>
                <a:gd name="connsiteX8" fmla="*/ 157163 w 185944"/>
                <a:gd name="connsiteY8" fmla="*/ 24843 h 210581"/>
                <a:gd name="connsiteX9" fmla="*/ 133350 w 185944"/>
                <a:gd name="connsiteY9" fmla="*/ 1031 h 210581"/>
                <a:gd name="connsiteX10" fmla="*/ 104775 w 185944"/>
                <a:gd name="connsiteY10" fmla="*/ 15318 h 210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5944" h="210581">
                  <a:moveTo>
                    <a:pt x="104775" y="15318"/>
                  </a:moveTo>
                  <a:cubicBezTo>
                    <a:pt x="84931" y="25637"/>
                    <a:pt x="39478" y="30556"/>
                    <a:pt x="14288" y="62943"/>
                  </a:cubicBezTo>
                  <a:cubicBezTo>
                    <a:pt x="8605" y="70250"/>
                    <a:pt x="4763" y="78818"/>
                    <a:pt x="0" y="86756"/>
                  </a:cubicBezTo>
                  <a:cubicBezTo>
                    <a:pt x="3175" y="104218"/>
                    <a:pt x="3092" y="122601"/>
                    <a:pt x="9525" y="139143"/>
                  </a:cubicBezTo>
                  <a:cubicBezTo>
                    <a:pt x="17703" y="160172"/>
                    <a:pt x="43585" y="184074"/>
                    <a:pt x="61913" y="196293"/>
                  </a:cubicBezTo>
                  <a:cubicBezTo>
                    <a:pt x="70774" y="202200"/>
                    <a:pt x="80963" y="205818"/>
                    <a:pt x="90488" y="210581"/>
                  </a:cubicBezTo>
                  <a:cubicBezTo>
                    <a:pt x="119063" y="194706"/>
                    <a:pt x="153099" y="186070"/>
                    <a:pt x="176213" y="162956"/>
                  </a:cubicBezTo>
                  <a:cubicBezTo>
                    <a:pt x="187661" y="151508"/>
                    <a:pt x="184887" y="131498"/>
                    <a:pt x="185738" y="115331"/>
                  </a:cubicBezTo>
                  <a:cubicBezTo>
                    <a:pt x="187600" y="79953"/>
                    <a:pt x="176804" y="54305"/>
                    <a:pt x="157163" y="24843"/>
                  </a:cubicBezTo>
                  <a:cubicBezTo>
                    <a:pt x="150936" y="15503"/>
                    <a:pt x="143569" y="5676"/>
                    <a:pt x="133350" y="1031"/>
                  </a:cubicBezTo>
                  <a:cubicBezTo>
                    <a:pt x="124679" y="-2910"/>
                    <a:pt x="124619" y="4999"/>
                    <a:pt x="104775" y="15318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" name="Freeform: Shape 130">
              <a:extLst>
                <a:ext uri="{FF2B5EF4-FFF2-40B4-BE49-F238E27FC236}">
                  <a16:creationId xmlns:a16="http://schemas.microsoft.com/office/drawing/2014/main" id="{DACA8EE6-81DC-47ED-A13B-FAAC23D8EE36}"/>
                </a:ext>
              </a:extLst>
            </p:cNvPr>
            <p:cNvSpPr/>
            <p:nvPr/>
          </p:nvSpPr>
          <p:spPr>
            <a:xfrm>
              <a:off x="4929188" y="4762500"/>
              <a:ext cx="152467" cy="176213"/>
            </a:xfrm>
            <a:custGeom>
              <a:avLst/>
              <a:gdLst>
                <a:gd name="connsiteX0" fmla="*/ 109537 w 152467"/>
                <a:gd name="connsiteY0" fmla="*/ 33338 h 176213"/>
                <a:gd name="connsiteX1" fmla="*/ 85725 w 152467"/>
                <a:gd name="connsiteY1" fmla="*/ 9525 h 176213"/>
                <a:gd name="connsiteX2" fmla="*/ 52387 w 152467"/>
                <a:gd name="connsiteY2" fmla="*/ 0 h 176213"/>
                <a:gd name="connsiteX3" fmla="*/ 23812 w 152467"/>
                <a:gd name="connsiteY3" fmla="*/ 4763 h 176213"/>
                <a:gd name="connsiteX4" fmla="*/ 19050 w 152467"/>
                <a:gd name="connsiteY4" fmla="*/ 19050 h 176213"/>
                <a:gd name="connsiteX5" fmla="*/ 9525 w 152467"/>
                <a:gd name="connsiteY5" fmla="*/ 33338 h 176213"/>
                <a:gd name="connsiteX6" fmla="*/ 0 w 152467"/>
                <a:gd name="connsiteY6" fmla="*/ 57150 h 176213"/>
                <a:gd name="connsiteX7" fmla="*/ 9525 w 152467"/>
                <a:gd name="connsiteY7" fmla="*/ 114300 h 176213"/>
                <a:gd name="connsiteX8" fmla="*/ 14287 w 152467"/>
                <a:gd name="connsiteY8" fmla="*/ 138113 h 176213"/>
                <a:gd name="connsiteX9" fmla="*/ 52387 w 152467"/>
                <a:gd name="connsiteY9" fmla="*/ 166688 h 176213"/>
                <a:gd name="connsiteX10" fmla="*/ 80962 w 152467"/>
                <a:gd name="connsiteY10" fmla="*/ 176213 h 176213"/>
                <a:gd name="connsiteX11" fmla="*/ 138112 w 152467"/>
                <a:gd name="connsiteY11" fmla="*/ 138113 h 176213"/>
                <a:gd name="connsiteX12" fmla="*/ 147637 w 152467"/>
                <a:gd name="connsiteY12" fmla="*/ 114300 h 176213"/>
                <a:gd name="connsiteX13" fmla="*/ 142875 w 152467"/>
                <a:gd name="connsiteY13" fmla="*/ 38100 h 176213"/>
                <a:gd name="connsiteX14" fmla="*/ 109537 w 152467"/>
                <a:gd name="connsiteY14" fmla="*/ 33338 h 17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2467" h="176213">
                  <a:moveTo>
                    <a:pt x="109537" y="33338"/>
                  </a:moveTo>
                  <a:cubicBezTo>
                    <a:pt x="100012" y="28575"/>
                    <a:pt x="94705" y="16260"/>
                    <a:pt x="85725" y="9525"/>
                  </a:cubicBezTo>
                  <a:cubicBezTo>
                    <a:pt x="82312" y="6965"/>
                    <a:pt x="54033" y="411"/>
                    <a:pt x="52387" y="0"/>
                  </a:cubicBezTo>
                  <a:cubicBezTo>
                    <a:pt x="42862" y="1588"/>
                    <a:pt x="32196" y="-28"/>
                    <a:pt x="23812" y="4763"/>
                  </a:cubicBezTo>
                  <a:cubicBezTo>
                    <a:pt x="19454" y="7254"/>
                    <a:pt x="21295" y="14560"/>
                    <a:pt x="19050" y="19050"/>
                  </a:cubicBezTo>
                  <a:cubicBezTo>
                    <a:pt x="16490" y="24170"/>
                    <a:pt x="12085" y="28218"/>
                    <a:pt x="9525" y="33338"/>
                  </a:cubicBezTo>
                  <a:cubicBezTo>
                    <a:pt x="5702" y="40984"/>
                    <a:pt x="3175" y="49213"/>
                    <a:pt x="0" y="57150"/>
                  </a:cubicBezTo>
                  <a:cubicBezTo>
                    <a:pt x="3175" y="76200"/>
                    <a:pt x="6169" y="95281"/>
                    <a:pt x="9525" y="114300"/>
                  </a:cubicBezTo>
                  <a:cubicBezTo>
                    <a:pt x="10932" y="122272"/>
                    <a:pt x="10667" y="130873"/>
                    <a:pt x="14287" y="138113"/>
                  </a:cubicBezTo>
                  <a:cubicBezTo>
                    <a:pt x="19613" y="148764"/>
                    <a:pt x="44113" y="162927"/>
                    <a:pt x="52387" y="166688"/>
                  </a:cubicBezTo>
                  <a:cubicBezTo>
                    <a:pt x="61527" y="170843"/>
                    <a:pt x="71437" y="173038"/>
                    <a:pt x="80962" y="176213"/>
                  </a:cubicBezTo>
                  <a:cubicBezTo>
                    <a:pt x="93681" y="169147"/>
                    <a:pt x="127115" y="155709"/>
                    <a:pt x="138112" y="138113"/>
                  </a:cubicBezTo>
                  <a:cubicBezTo>
                    <a:pt x="142643" y="130863"/>
                    <a:pt x="144462" y="122238"/>
                    <a:pt x="147637" y="114300"/>
                  </a:cubicBezTo>
                  <a:cubicBezTo>
                    <a:pt x="153094" y="76106"/>
                    <a:pt x="156629" y="79362"/>
                    <a:pt x="142875" y="38100"/>
                  </a:cubicBezTo>
                  <a:cubicBezTo>
                    <a:pt x="142373" y="36594"/>
                    <a:pt x="119062" y="38101"/>
                    <a:pt x="109537" y="33338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E16F13B6-A547-439A-9106-25A4EE4BA443}"/>
                </a:ext>
              </a:extLst>
            </p:cNvPr>
            <p:cNvSpPr/>
            <p:nvPr/>
          </p:nvSpPr>
          <p:spPr>
            <a:xfrm>
              <a:off x="5180937" y="4538663"/>
              <a:ext cx="863345" cy="871537"/>
            </a:xfrm>
            <a:custGeom>
              <a:avLst/>
              <a:gdLst>
                <a:gd name="connsiteX0" fmla="*/ 286413 w 863345"/>
                <a:gd name="connsiteY0" fmla="*/ 80962 h 871537"/>
                <a:gd name="connsiteX1" fmla="*/ 172113 w 863345"/>
                <a:gd name="connsiteY1" fmla="*/ 80962 h 871537"/>
                <a:gd name="connsiteX2" fmla="*/ 153063 w 863345"/>
                <a:gd name="connsiteY2" fmla="*/ 95250 h 871537"/>
                <a:gd name="connsiteX3" fmla="*/ 129251 w 863345"/>
                <a:gd name="connsiteY3" fmla="*/ 109537 h 871537"/>
                <a:gd name="connsiteX4" fmla="*/ 95913 w 863345"/>
                <a:gd name="connsiteY4" fmla="*/ 161925 h 871537"/>
                <a:gd name="connsiteX5" fmla="*/ 81626 w 863345"/>
                <a:gd name="connsiteY5" fmla="*/ 180975 h 871537"/>
                <a:gd name="connsiteX6" fmla="*/ 67338 w 863345"/>
                <a:gd name="connsiteY6" fmla="*/ 190500 h 871537"/>
                <a:gd name="connsiteX7" fmla="*/ 38763 w 863345"/>
                <a:gd name="connsiteY7" fmla="*/ 223837 h 871537"/>
                <a:gd name="connsiteX8" fmla="*/ 34001 w 863345"/>
                <a:gd name="connsiteY8" fmla="*/ 238125 h 871537"/>
                <a:gd name="connsiteX9" fmla="*/ 19713 w 863345"/>
                <a:gd name="connsiteY9" fmla="*/ 261937 h 871537"/>
                <a:gd name="connsiteX10" fmla="*/ 10188 w 863345"/>
                <a:gd name="connsiteY10" fmla="*/ 280987 h 871537"/>
                <a:gd name="connsiteX11" fmla="*/ 663 w 863345"/>
                <a:gd name="connsiteY11" fmla="*/ 342900 h 871537"/>
                <a:gd name="connsiteX12" fmla="*/ 5426 w 863345"/>
                <a:gd name="connsiteY12" fmla="*/ 461962 h 871537"/>
                <a:gd name="connsiteX13" fmla="*/ 29238 w 863345"/>
                <a:gd name="connsiteY13" fmla="*/ 481012 h 871537"/>
                <a:gd name="connsiteX14" fmla="*/ 43526 w 863345"/>
                <a:gd name="connsiteY14" fmla="*/ 500062 h 871537"/>
                <a:gd name="connsiteX15" fmla="*/ 53051 w 863345"/>
                <a:gd name="connsiteY15" fmla="*/ 523875 h 871537"/>
                <a:gd name="connsiteX16" fmla="*/ 91151 w 863345"/>
                <a:gd name="connsiteY16" fmla="*/ 552450 h 871537"/>
                <a:gd name="connsiteX17" fmla="*/ 105438 w 863345"/>
                <a:gd name="connsiteY17" fmla="*/ 576262 h 871537"/>
                <a:gd name="connsiteX18" fmla="*/ 124488 w 863345"/>
                <a:gd name="connsiteY18" fmla="*/ 642937 h 871537"/>
                <a:gd name="connsiteX19" fmla="*/ 110201 w 863345"/>
                <a:gd name="connsiteY19" fmla="*/ 695325 h 871537"/>
                <a:gd name="connsiteX20" fmla="*/ 91151 w 863345"/>
                <a:gd name="connsiteY20" fmla="*/ 704850 h 871537"/>
                <a:gd name="connsiteX21" fmla="*/ 72101 w 863345"/>
                <a:gd name="connsiteY21" fmla="*/ 719137 h 871537"/>
                <a:gd name="connsiteX22" fmla="*/ 57813 w 863345"/>
                <a:gd name="connsiteY22" fmla="*/ 738187 h 871537"/>
                <a:gd name="connsiteX23" fmla="*/ 29238 w 863345"/>
                <a:gd name="connsiteY23" fmla="*/ 771525 h 871537"/>
                <a:gd name="connsiteX24" fmla="*/ 14951 w 863345"/>
                <a:gd name="connsiteY24" fmla="*/ 800100 h 871537"/>
                <a:gd name="connsiteX25" fmla="*/ 29238 w 863345"/>
                <a:gd name="connsiteY25" fmla="*/ 857250 h 871537"/>
                <a:gd name="connsiteX26" fmla="*/ 43526 w 863345"/>
                <a:gd name="connsiteY26" fmla="*/ 862012 h 871537"/>
                <a:gd name="connsiteX27" fmla="*/ 76863 w 863345"/>
                <a:gd name="connsiteY27" fmla="*/ 871537 h 871537"/>
                <a:gd name="connsiteX28" fmla="*/ 157826 w 863345"/>
                <a:gd name="connsiteY28" fmla="*/ 866775 h 871537"/>
                <a:gd name="connsiteX29" fmla="*/ 195926 w 863345"/>
                <a:gd name="connsiteY29" fmla="*/ 842962 h 871537"/>
                <a:gd name="connsiteX30" fmla="*/ 210213 w 863345"/>
                <a:gd name="connsiteY30" fmla="*/ 838200 h 871537"/>
                <a:gd name="connsiteX31" fmla="*/ 257838 w 863345"/>
                <a:gd name="connsiteY31" fmla="*/ 819150 h 871537"/>
                <a:gd name="connsiteX32" fmla="*/ 276888 w 863345"/>
                <a:gd name="connsiteY32" fmla="*/ 809625 h 871537"/>
                <a:gd name="connsiteX33" fmla="*/ 295938 w 863345"/>
                <a:gd name="connsiteY33" fmla="*/ 804862 h 871537"/>
                <a:gd name="connsiteX34" fmla="*/ 343563 w 863345"/>
                <a:gd name="connsiteY34" fmla="*/ 795337 h 871537"/>
                <a:gd name="connsiteX35" fmla="*/ 386426 w 863345"/>
                <a:gd name="connsiteY35" fmla="*/ 785812 h 871537"/>
                <a:gd name="connsiteX36" fmla="*/ 415001 w 863345"/>
                <a:gd name="connsiteY36" fmla="*/ 771525 h 871537"/>
                <a:gd name="connsiteX37" fmla="*/ 443576 w 863345"/>
                <a:gd name="connsiteY37" fmla="*/ 762000 h 871537"/>
                <a:gd name="connsiteX38" fmla="*/ 486438 w 863345"/>
                <a:gd name="connsiteY38" fmla="*/ 714375 h 871537"/>
                <a:gd name="connsiteX39" fmla="*/ 500726 w 863345"/>
                <a:gd name="connsiteY39" fmla="*/ 690562 h 871537"/>
                <a:gd name="connsiteX40" fmla="*/ 510251 w 863345"/>
                <a:gd name="connsiteY40" fmla="*/ 638175 h 871537"/>
                <a:gd name="connsiteX41" fmla="*/ 519776 w 863345"/>
                <a:gd name="connsiteY41" fmla="*/ 614362 h 871537"/>
                <a:gd name="connsiteX42" fmla="*/ 529301 w 863345"/>
                <a:gd name="connsiteY42" fmla="*/ 523875 h 871537"/>
                <a:gd name="connsiteX43" fmla="*/ 538826 w 863345"/>
                <a:gd name="connsiteY43" fmla="*/ 509587 h 871537"/>
                <a:gd name="connsiteX44" fmla="*/ 557876 w 863345"/>
                <a:gd name="connsiteY44" fmla="*/ 471487 h 871537"/>
                <a:gd name="connsiteX45" fmla="*/ 576926 w 863345"/>
                <a:gd name="connsiteY45" fmla="*/ 442912 h 871537"/>
                <a:gd name="connsiteX46" fmla="*/ 595976 w 863345"/>
                <a:gd name="connsiteY46" fmla="*/ 428625 h 871537"/>
                <a:gd name="connsiteX47" fmla="*/ 634076 w 863345"/>
                <a:gd name="connsiteY47" fmla="*/ 400050 h 871537"/>
                <a:gd name="connsiteX48" fmla="*/ 643601 w 863345"/>
                <a:gd name="connsiteY48" fmla="*/ 385762 h 871537"/>
                <a:gd name="connsiteX49" fmla="*/ 676938 w 863345"/>
                <a:gd name="connsiteY49" fmla="*/ 366712 h 871537"/>
                <a:gd name="connsiteX50" fmla="*/ 715038 w 863345"/>
                <a:gd name="connsiteY50" fmla="*/ 328612 h 871537"/>
                <a:gd name="connsiteX51" fmla="*/ 734088 w 863345"/>
                <a:gd name="connsiteY51" fmla="*/ 309562 h 871537"/>
                <a:gd name="connsiteX52" fmla="*/ 748376 w 863345"/>
                <a:gd name="connsiteY52" fmla="*/ 300037 h 871537"/>
                <a:gd name="connsiteX53" fmla="*/ 767426 w 863345"/>
                <a:gd name="connsiteY53" fmla="*/ 271462 h 871537"/>
                <a:gd name="connsiteX54" fmla="*/ 786476 w 863345"/>
                <a:gd name="connsiteY54" fmla="*/ 257175 h 871537"/>
                <a:gd name="connsiteX55" fmla="*/ 800763 w 863345"/>
                <a:gd name="connsiteY55" fmla="*/ 228600 h 871537"/>
                <a:gd name="connsiteX56" fmla="*/ 838863 w 863345"/>
                <a:gd name="connsiteY56" fmla="*/ 176212 h 871537"/>
                <a:gd name="connsiteX57" fmla="*/ 853151 w 863345"/>
                <a:gd name="connsiteY57" fmla="*/ 142875 h 871537"/>
                <a:gd name="connsiteX58" fmla="*/ 853151 w 863345"/>
                <a:gd name="connsiteY58" fmla="*/ 28575 h 871537"/>
                <a:gd name="connsiteX59" fmla="*/ 819813 w 863345"/>
                <a:gd name="connsiteY59" fmla="*/ 14287 h 871537"/>
                <a:gd name="connsiteX60" fmla="*/ 772188 w 863345"/>
                <a:gd name="connsiteY60" fmla="*/ 0 h 871537"/>
                <a:gd name="connsiteX61" fmla="*/ 705513 w 863345"/>
                <a:gd name="connsiteY61" fmla="*/ 14287 h 871537"/>
                <a:gd name="connsiteX62" fmla="*/ 672176 w 863345"/>
                <a:gd name="connsiteY62" fmla="*/ 42862 h 871537"/>
                <a:gd name="connsiteX63" fmla="*/ 653126 w 863345"/>
                <a:gd name="connsiteY63" fmla="*/ 57150 h 871537"/>
                <a:gd name="connsiteX64" fmla="*/ 619788 w 863345"/>
                <a:gd name="connsiteY64" fmla="*/ 85725 h 871537"/>
                <a:gd name="connsiteX65" fmla="*/ 572163 w 863345"/>
                <a:gd name="connsiteY65" fmla="*/ 90487 h 871537"/>
                <a:gd name="connsiteX66" fmla="*/ 534063 w 863345"/>
                <a:gd name="connsiteY66" fmla="*/ 119062 h 871537"/>
                <a:gd name="connsiteX67" fmla="*/ 510251 w 863345"/>
                <a:gd name="connsiteY67" fmla="*/ 138112 h 871537"/>
                <a:gd name="connsiteX68" fmla="*/ 481676 w 863345"/>
                <a:gd name="connsiteY68" fmla="*/ 166687 h 871537"/>
                <a:gd name="connsiteX69" fmla="*/ 453101 w 863345"/>
                <a:gd name="connsiteY69" fmla="*/ 180975 h 871537"/>
                <a:gd name="connsiteX70" fmla="*/ 419763 w 863345"/>
                <a:gd name="connsiteY70" fmla="*/ 219075 h 871537"/>
                <a:gd name="connsiteX71" fmla="*/ 400713 w 863345"/>
                <a:gd name="connsiteY71" fmla="*/ 223837 h 871537"/>
                <a:gd name="connsiteX72" fmla="*/ 362613 w 863345"/>
                <a:gd name="connsiteY72" fmla="*/ 219075 h 871537"/>
                <a:gd name="connsiteX73" fmla="*/ 334038 w 863345"/>
                <a:gd name="connsiteY73" fmla="*/ 195262 h 871537"/>
                <a:gd name="connsiteX74" fmla="*/ 314988 w 863345"/>
                <a:gd name="connsiteY74" fmla="*/ 157162 h 871537"/>
                <a:gd name="connsiteX75" fmla="*/ 286413 w 863345"/>
                <a:gd name="connsiteY75" fmla="*/ 80962 h 87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863345" h="871537">
                  <a:moveTo>
                    <a:pt x="286413" y="80962"/>
                  </a:moveTo>
                  <a:cubicBezTo>
                    <a:pt x="262600" y="68262"/>
                    <a:pt x="253124" y="63351"/>
                    <a:pt x="172113" y="80962"/>
                  </a:cubicBezTo>
                  <a:cubicBezTo>
                    <a:pt x="164357" y="82648"/>
                    <a:pt x="159667" y="90847"/>
                    <a:pt x="153063" y="95250"/>
                  </a:cubicBezTo>
                  <a:cubicBezTo>
                    <a:pt x="145361" y="100385"/>
                    <a:pt x="137188" y="104775"/>
                    <a:pt x="129251" y="109537"/>
                  </a:cubicBezTo>
                  <a:cubicBezTo>
                    <a:pt x="118138" y="127000"/>
                    <a:pt x="108332" y="145366"/>
                    <a:pt x="95913" y="161925"/>
                  </a:cubicBezTo>
                  <a:cubicBezTo>
                    <a:pt x="91151" y="168275"/>
                    <a:pt x="87239" y="175362"/>
                    <a:pt x="81626" y="180975"/>
                  </a:cubicBezTo>
                  <a:cubicBezTo>
                    <a:pt x="77579" y="185022"/>
                    <a:pt x="72101" y="187325"/>
                    <a:pt x="67338" y="190500"/>
                  </a:cubicBezTo>
                  <a:cubicBezTo>
                    <a:pt x="41819" y="241537"/>
                    <a:pt x="77405" y="177465"/>
                    <a:pt x="38763" y="223837"/>
                  </a:cubicBezTo>
                  <a:cubicBezTo>
                    <a:pt x="35549" y="227694"/>
                    <a:pt x="36246" y="233635"/>
                    <a:pt x="34001" y="238125"/>
                  </a:cubicBezTo>
                  <a:cubicBezTo>
                    <a:pt x="29861" y="246404"/>
                    <a:pt x="24209" y="253845"/>
                    <a:pt x="19713" y="261937"/>
                  </a:cubicBezTo>
                  <a:cubicBezTo>
                    <a:pt x="16265" y="268143"/>
                    <a:pt x="13363" y="274637"/>
                    <a:pt x="10188" y="280987"/>
                  </a:cubicBezTo>
                  <a:cubicBezTo>
                    <a:pt x="8853" y="288999"/>
                    <a:pt x="663" y="336779"/>
                    <a:pt x="663" y="342900"/>
                  </a:cubicBezTo>
                  <a:cubicBezTo>
                    <a:pt x="663" y="382619"/>
                    <a:pt x="-2621" y="423067"/>
                    <a:pt x="5426" y="461962"/>
                  </a:cubicBezTo>
                  <a:cubicBezTo>
                    <a:pt x="7485" y="471916"/>
                    <a:pt x="22050" y="473824"/>
                    <a:pt x="29238" y="481012"/>
                  </a:cubicBezTo>
                  <a:cubicBezTo>
                    <a:pt x="34851" y="486625"/>
                    <a:pt x="39671" y="493123"/>
                    <a:pt x="43526" y="500062"/>
                  </a:cubicBezTo>
                  <a:cubicBezTo>
                    <a:pt x="47678" y="507535"/>
                    <a:pt x="47300" y="517549"/>
                    <a:pt x="53051" y="523875"/>
                  </a:cubicBezTo>
                  <a:cubicBezTo>
                    <a:pt x="63730" y="535622"/>
                    <a:pt x="91151" y="552450"/>
                    <a:pt x="91151" y="552450"/>
                  </a:cubicBezTo>
                  <a:cubicBezTo>
                    <a:pt x="95913" y="560387"/>
                    <a:pt x="101792" y="567754"/>
                    <a:pt x="105438" y="576262"/>
                  </a:cubicBezTo>
                  <a:cubicBezTo>
                    <a:pt x="118075" y="605748"/>
                    <a:pt x="119036" y="615674"/>
                    <a:pt x="124488" y="642937"/>
                  </a:cubicBezTo>
                  <a:cubicBezTo>
                    <a:pt x="119726" y="660400"/>
                    <a:pt x="118782" y="679388"/>
                    <a:pt x="110201" y="695325"/>
                  </a:cubicBezTo>
                  <a:cubicBezTo>
                    <a:pt x="106835" y="701576"/>
                    <a:pt x="97171" y="701087"/>
                    <a:pt x="91151" y="704850"/>
                  </a:cubicBezTo>
                  <a:cubicBezTo>
                    <a:pt x="84420" y="709057"/>
                    <a:pt x="77714" y="713524"/>
                    <a:pt x="72101" y="719137"/>
                  </a:cubicBezTo>
                  <a:cubicBezTo>
                    <a:pt x="66488" y="724750"/>
                    <a:pt x="62979" y="732160"/>
                    <a:pt x="57813" y="738187"/>
                  </a:cubicBezTo>
                  <a:cubicBezTo>
                    <a:pt x="41652" y="757041"/>
                    <a:pt x="43161" y="748320"/>
                    <a:pt x="29238" y="771525"/>
                  </a:cubicBezTo>
                  <a:cubicBezTo>
                    <a:pt x="23759" y="780657"/>
                    <a:pt x="19713" y="790575"/>
                    <a:pt x="14951" y="800100"/>
                  </a:cubicBezTo>
                  <a:cubicBezTo>
                    <a:pt x="19713" y="819150"/>
                    <a:pt x="21009" y="839421"/>
                    <a:pt x="29238" y="857250"/>
                  </a:cubicBezTo>
                  <a:cubicBezTo>
                    <a:pt x="31342" y="861808"/>
                    <a:pt x="38699" y="860633"/>
                    <a:pt x="43526" y="862012"/>
                  </a:cubicBezTo>
                  <a:cubicBezTo>
                    <a:pt x="85378" y="873969"/>
                    <a:pt x="42614" y="860121"/>
                    <a:pt x="76863" y="871537"/>
                  </a:cubicBezTo>
                  <a:cubicBezTo>
                    <a:pt x="103851" y="869950"/>
                    <a:pt x="131063" y="870598"/>
                    <a:pt x="157826" y="866775"/>
                  </a:cubicBezTo>
                  <a:cubicBezTo>
                    <a:pt x="171401" y="864836"/>
                    <a:pt x="185255" y="849060"/>
                    <a:pt x="195926" y="842962"/>
                  </a:cubicBezTo>
                  <a:cubicBezTo>
                    <a:pt x="200284" y="840471"/>
                    <a:pt x="205723" y="840445"/>
                    <a:pt x="210213" y="838200"/>
                  </a:cubicBezTo>
                  <a:cubicBezTo>
                    <a:pt x="251219" y="817697"/>
                    <a:pt x="215985" y="827520"/>
                    <a:pt x="257838" y="819150"/>
                  </a:cubicBezTo>
                  <a:cubicBezTo>
                    <a:pt x="264188" y="815975"/>
                    <a:pt x="270241" y="812118"/>
                    <a:pt x="276888" y="809625"/>
                  </a:cubicBezTo>
                  <a:cubicBezTo>
                    <a:pt x="283017" y="807327"/>
                    <a:pt x="289538" y="806234"/>
                    <a:pt x="295938" y="804862"/>
                  </a:cubicBezTo>
                  <a:cubicBezTo>
                    <a:pt x="311768" y="801470"/>
                    <a:pt x="328204" y="800456"/>
                    <a:pt x="343563" y="795337"/>
                  </a:cubicBezTo>
                  <a:cubicBezTo>
                    <a:pt x="367012" y="787522"/>
                    <a:pt x="352899" y="791400"/>
                    <a:pt x="386426" y="785812"/>
                  </a:cubicBezTo>
                  <a:cubicBezTo>
                    <a:pt x="395951" y="781050"/>
                    <a:pt x="405171" y="775621"/>
                    <a:pt x="415001" y="771525"/>
                  </a:cubicBezTo>
                  <a:cubicBezTo>
                    <a:pt x="424269" y="767663"/>
                    <a:pt x="434762" y="766808"/>
                    <a:pt x="443576" y="762000"/>
                  </a:cubicBezTo>
                  <a:cubicBezTo>
                    <a:pt x="466675" y="749400"/>
                    <a:pt x="472620" y="736089"/>
                    <a:pt x="486438" y="714375"/>
                  </a:cubicBezTo>
                  <a:cubicBezTo>
                    <a:pt x="491408" y="706565"/>
                    <a:pt x="495963" y="698500"/>
                    <a:pt x="500726" y="690562"/>
                  </a:cubicBezTo>
                  <a:cubicBezTo>
                    <a:pt x="501858" y="683769"/>
                    <a:pt x="507752" y="646504"/>
                    <a:pt x="510251" y="638175"/>
                  </a:cubicBezTo>
                  <a:cubicBezTo>
                    <a:pt x="512708" y="629986"/>
                    <a:pt x="516601" y="622300"/>
                    <a:pt x="519776" y="614362"/>
                  </a:cubicBezTo>
                  <a:cubicBezTo>
                    <a:pt x="519940" y="612059"/>
                    <a:pt x="522047" y="543217"/>
                    <a:pt x="529301" y="523875"/>
                  </a:cubicBezTo>
                  <a:cubicBezTo>
                    <a:pt x="531311" y="518516"/>
                    <a:pt x="535651" y="514350"/>
                    <a:pt x="538826" y="509587"/>
                  </a:cubicBezTo>
                  <a:cubicBezTo>
                    <a:pt x="545905" y="488347"/>
                    <a:pt x="542130" y="496231"/>
                    <a:pt x="557876" y="471487"/>
                  </a:cubicBezTo>
                  <a:cubicBezTo>
                    <a:pt x="564022" y="461829"/>
                    <a:pt x="567768" y="449780"/>
                    <a:pt x="576926" y="442912"/>
                  </a:cubicBezTo>
                  <a:cubicBezTo>
                    <a:pt x="583276" y="438150"/>
                    <a:pt x="590002" y="433852"/>
                    <a:pt x="595976" y="428625"/>
                  </a:cubicBezTo>
                  <a:cubicBezTo>
                    <a:pt x="628071" y="400543"/>
                    <a:pt x="600650" y="416763"/>
                    <a:pt x="634076" y="400050"/>
                  </a:cubicBezTo>
                  <a:cubicBezTo>
                    <a:pt x="637251" y="395287"/>
                    <a:pt x="639554" y="389810"/>
                    <a:pt x="643601" y="385762"/>
                  </a:cubicBezTo>
                  <a:cubicBezTo>
                    <a:pt x="662376" y="366986"/>
                    <a:pt x="654529" y="385386"/>
                    <a:pt x="676938" y="366712"/>
                  </a:cubicBezTo>
                  <a:cubicBezTo>
                    <a:pt x="690736" y="355214"/>
                    <a:pt x="702338" y="341312"/>
                    <a:pt x="715038" y="328612"/>
                  </a:cubicBezTo>
                  <a:cubicBezTo>
                    <a:pt x="721388" y="322262"/>
                    <a:pt x="726616" y="314543"/>
                    <a:pt x="734088" y="309562"/>
                  </a:cubicBezTo>
                  <a:lnTo>
                    <a:pt x="748376" y="300037"/>
                  </a:lnTo>
                  <a:cubicBezTo>
                    <a:pt x="754726" y="290512"/>
                    <a:pt x="759821" y="280018"/>
                    <a:pt x="767426" y="271462"/>
                  </a:cubicBezTo>
                  <a:cubicBezTo>
                    <a:pt x="772699" y="265530"/>
                    <a:pt x="781603" y="263440"/>
                    <a:pt x="786476" y="257175"/>
                  </a:cubicBezTo>
                  <a:cubicBezTo>
                    <a:pt x="793014" y="248769"/>
                    <a:pt x="795046" y="237584"/>
                    <a:pt x="800763" y="228600"/>
                  </a:cubicBezTo>
                  <a:cubicBezTo>
                    <a:pt x="829042" y="184160"/>
                    <a:pt x="811834" y="226407"/>
                    <a:pt x="838863" y="176212"/>
                  </a:cubicBezTo>
                  <a:cubicBezTo>
                    <a:pt x="844595" y="165567"/>
                    <a:pt x="848388" y="153987"/>
                    <a:pt x="853151" y="142875"/>
                  </a:cubicBezTo>
                  <a:cubicBezTo>
                    <a:pt x="858673" y="109745"/>
                    <a:pt x="873029" y="61705"/>
                    <a:pt x="853151" y="28575"/>
                  </a:cubicBezTo>
                  <a:cubicBezTo>
                    <a:pt x="846931" y="18208"/>
                    <a:pt x="831097" y="18627"/>
                    <a:pt x="819813" y="14287"/>
                  </a:cubicBezTo>
                  <a:cubicBezTo>
                    <a:pt x="798278" y="6004"/>
                    <a:pt x="792341" y="5038"/>
                    <a:pt x="772188" y="0"/>
                  </a:cubicBezTo>
                  <a:cubicBezTo>
                    <a:pt x="742700" y="3276"/>
                    <a:pt x="729666" y="868"/>
                    <a:pt x="705513" y="14287"/>
                  </a:cubicBezTo>
                  <a:cubicBezTo>
                    <a:pt x="685724" y="25281"/>
                    <a:pt x="688131" y="29186"/>
                    <a:pt x="672176" y="42862"/>
                  </a:cubicBezTo>
                  <a:cubicBezTo>
                    <a:pt x="666149" y="48028"/>
                    <a:pt x="658739" y="51537"/>
                    <a:pt x="653126" y="57150"/>
                  </a:cubicBezTo>
                  <a:cubicBezTo>
                    <a:pt x="636544" y="73732"/>
                    <a:pt x="651617" y="77237"/>
                    <a:pt x="619788" y="85725"/>
                  </a:cubicBezTo>
                  <a:cubicBezTo>
                    <a:pt x="604373" y="89836"/>
                    <a:pt x="588038" y="88900"/>
                    <a:pt x="572163" y="90487"/>
                  </a:cubicBezTo>
                  <a:cubicBezTo>
                    <a:pt x="545068" y="99520"/>
                    <a:pt x="566253" y="90091"/>
                    <a:pt x="534063" y="119062"/>
                  </a:cubicBezTo>
                  <a:cubicBezTo>
                    <a:pt x="526508" y="125862"/>
                    <a:pt x="517772" y="131274"/>
                    <a:pt x="510251" y="138112"/>
                  </a:cubicBezTo>
                  <a:cubicBezTo>
                    <a:pt x="500284" y="147173"/>
                    <a:pt x="493724" y="160663"/>
                    <a:pt x="481676" y="166687"/>
                  </a:cubicBezTo>
                  <a:lnTo>
                    <a:pt x="453101" y="180975"/>
                  </a:lnTo>
                  <a:cubicBezTo>
                    <a:pt x="441459" y="198438"/>
                    <a:pt x="438284" y="211138"/>
                    <a:pt x="419763" y="219075"/>
                  </a:cubicBezTo>
                  <a:cubicBezTo>
                    <a:pt x="413747" y="221653"/>
                    <a:pt x="407063" y="222250"/>
                    <a:pt x="400713" y="223837"/>
                  </a:cubicBezTo>
                  <a:cubicBezTo>
                    <a:pt x="388013" y="222250"/>
                    <a:pt x="374961" y="222443"/>
                    <a:pt x="362613" y="219075"/>
                  </a:cubicBezTo>
                  <a:cubicBezTo>
                    <a:pt x="353497" y="216589"/>
                    <a:pt x="339693" y="200917"/>
                    <a:pt x="334038" y="195262"/>
                  </a:cubicBezTo>
                  <a:cubicBezTo>
                    <a:pt x="319234" y="150848"/>
                    <a:pt x="344978" y="224641"/>
                    <a:pt x="314988" y="157162"/>
                  </a:cubicBezTo>
                  <a:cubicBezTo>
                    <a:pt x="308307" y="142129"/>
                    <a:pt x="310226" y="93662"/>
                    <a:pt x="286413" y="80962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" name="Freeform: Shape 132">
              <a:extLst>
                <a:ext uri="{FF2B5EF4-FFF2-40B4-BE49-F238E27FC236}">
                  <a16:creationId xmlns:a16="http://schemas.microsoft.com/office/drawing/2014/main" id="{BEF46E84-6F26-4FD1-92D2-03ACE370106F}"/>
                </a:ext>
              </a:extLst>
            </p:cNvPr>
            <p:cNvSpPr/>
            <p:nvPr/>
          </p:nvSpPr>
          <p:spPr>
            <a:xfrm>
              <a:off x="4499571" y="5410200"/>
              <a:ext cx="330184" cy="354819"/>
            </a:xfrm>
            <a:custGeom>
              <a:avLst/>
              <a:gdLst>
                <a:gd name="connsiteX0" fmla="*/ 86717 w 330184"/>
                <a:gd name="connsiteY0" fmla="*/ 347663 h 354819"/>
                <a:gd name="connsiteX1" fmla="*/ 5754 w 330184"/>
                <a:gd name="connsiteY1" fmla="*/ 247650 h 354819"/>
                <a:gd name="connsiteX2" fmla="*/ 24804 w 330184"/>
                <a:gd name="connsiteY2" fmla="*/ 166688 h 354819"/>
                <a:gd name="connsiteX3" fmla="*/ 34329 w 330184"/>
                <a:gd name="connsiteY3" fmla="*/ 138113 h 354819"/>
                <a:gd name="connsiteX4" fmla="*/ 67667 w 330184"/>
                <a:gd name="connsiteY4" fmla="*/ 104775 h 354819"/>
                <a:gd name="connsiteX5" fmla="*/ 81954 w 330184"/>
                <a:gd name="connsiteY5" fmla="*/ 85725 h 354819"/>
                <a:gd name="connsiteX6" fmla="*/ 110529 w 330184"/>
                <a:gd name="connsiteY6" fmla="*/ 71438 h 354819"/>
                <a:gd name="connsiteX7" fmla="*/ 143867 w 330184"/>
                <a:gd name="connsiteY7" fmla="*/ 52388 h 354819"/>
                <a:gd name="connsiteX8" fmla="*/ 205779 w 330184"/>
                <a:gd name="connsiteY8" fmla="*/ 23813 h 354819"/>
                <a:gd name="connsiteX9" fmla="*/ 239117 w 330184"/>
                <a:gd name="connsiteY9" fmla="*/ 14288 h 354819"/>
                <a:gd name="connsiteX10" fmla="*/ 305792 w 330184"/>
                <a:gd name="connsiteY10" fmla="*/ 0 h 354819"/>
                <a:gd name="connsiteX11" fmla="*/ 320079 w 330184"/>
                <a:gd name="connsiteY11" fmla="*/ 9525 h 354819"/>
                <a:gd name="connsiteX12" fmla="*/ 324842 w 330184"/>
                <a:gd name="connsiteY12" fmla="*/ 100013 h 354819"/>
                <a:gd name="connsiteX13" fmla="*/ 320079 w 330184"/>
                <a:gd name="connsiteY13" fmla="*/ 128588 h 354819"/>
                <a:gd name="connsiteX14" fmla="*/ 305792 w 330184"/>
                <a:gd name="connsiteY14" fmla="*/ 147638 h 354819"/>
                <a:gd name="connsiteX15" fmla="*/ 248642 w 330184"/>
                <a:gd name="connsiteY15" fmla="*/ 238125 h 354819"/>
                <a:gd name="connsiteX16" fmla="*/ 220067 w 330184"/>
                <a:gd name="connsiteY16" fmla="*/ 266700 h 354819"/>
                <a:gd name="connsiteX17" fmla="*/ 201017 w 330184"/>
                <a:gd name="connsiteY17" fmla="*/ 300038 h 354819"/>
                <a:gd name="connsiteX18" fmla="*/ 167679 w 330184"/>
                <a:gd name="connsiteY18" fmla="*/ 328613 h 354819"/>
                <a:gd name="connsiteX19" fmla="*/ 143867 w 330184"/>
                <a:gd name="connsiteY19" fmla="*/ 342900 h 354819"/>
                <a:gd name="connsiteX20" fmla="*/ 86717 w 330184"/>
                <a:gd name="connsiteY20" fmla="*/ 347663 h 354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30184" h="354819">
                  <a:moveTo>
                    <a:pt x="86717" y="347663"/>
                  </a:moveTo>
                  <a:cubicBezTo>
                    <a:pt x="63698" y="331788"/>
                    <a:pt x="24520" y="300194"/>
                    <a:pt x="5754" y="247650"/>
                  </a:cubicBezTo>
                  <a:cubicBezTo>
                    <a:pt x="-10401" y="202417"/>
                    <a:pt x="11183" y="196655"/>
                    <a:pt x="24804" y="166688"/>
                  </a:cubicBezTo>
                  <a:cubicBezTo>
                    <a:pt x="28959" y="157548"/>
                    <a:pt x="28614" y="146368"/>
                    <a:pt x="34329" y="138113"/>
                  </a:cubicBezTo>
                  <a:cubicBezTo>
                    <a:pt x="43275" y="125192"/>
                    <a:pt x="58238" y="117348"/>
                    <a:pt x="67667" y="104775"/>
                  </a:cubicBezTo>
                  <a:cubicBezTo>
                    <a:pt x="72429" y="98425"/>
                    <a:pt x="75689" y="90598"/>
                    <a:pt x="81954" y="85725"/>
                  </a:cubicBezTo>
                  <a:cubicBezTo>
                    <a:pt x="90360" y="79187"/>
                    <a:pt x="101153" y="76487"/>
                    <a:pt x="110529" y="71438"/>
                  </a:cubicBezTo>
                  <a:cubicBezTo>
                    <a:pt x="121798" y="65370"/>
                    <a:pt x="132598" y="58456"/>
                    <a:pt x="143867" y="52388"/>
                  </a:cubicBezTo>
                  <a:cubicBezTo>
                    <a:pt x="159940" y="43733"/>
                    <a:pt x="189122" y="29762"/>
                    <a:pt x="205779" y="23813"/>
                  </a:cubicBezTo>
                  <a:cubicBezTo>
                    <a:pt x="216663" y="19926"/>
                    <a:pt x="227950" y="17266"/>
                    <a:pt x="239117" y="14288"/>
                  </a:cubicBezTo>
                  <a:cubicBezTo>
                    <a:pt x="278673" y="3740"/>
                    <a:pt x="270141" y="5943"/>
                    <a:pt x="305792" y="0"/>
                  </a:cubicBezTo>
                  <a:cubicBezTo>
                    <a:pt x="310554" y="3175"/>
                    <a:pt x="317046" y="4671"/>
                    <a:pt x="320079" y="9525"/>
                  </a:cubicBezTo>
                  <a:cubicBezTo>
                    <a:pt x="337330" y="37127"/>
                    <a:pt x="327940" y="70577"/>
                    <a:pt x="324842" y="100013"/>
                  </a:cubicBezTo>
                  <a:cubicBezTo>
                    <a:pt x="323831" y="109616"/>
                    <a:pt x="323665" y="119622"/>
                    <a:pt x="320079" y="128588"/>
                  </a:cubicBezTo>
                  <a:cubicBezTo>
                    <a:pt x="317131" y="135958"/>
                    <a:pt x="310053" y="140942"/>
                    <a:pt x="305792" y="147638"/>
                  </a:cubicBezTo>
                  <a:cubicBezTo>
                    <a:pt x="287990" y="175613"/>
                    <a:pt x="271288" y="215479"/>
                    <a:pt x="248642" y="238125"/>
                  </a:cubicBezTo>
                  <a:cubicBezTo>
                    <a:pt x="239117" y="247650"/>
                    <a:pt x="228280" y="256023"/>
                    <a:pt x="220067" y="266700"/>
                  </a:cubicBezTo>
                  <a:cubicBezTo>
                    <a:pt x="212263" y="276845"/>
                    <a:pt x="208357" y="289553"/>
                    <a:pt x="201017" y="300038"/>
                  </a:cubicBezTo>
                  <a:cubicBezTo>
                    <a:pt x="194581" y="309233"/>
                    <a:pt x="176249" y="322900"/>
                    <a:pt x="167679" y="328613"/>
                  </a:cubicBezTo>
                  <a:cubicBezTo>
                    <a:pt x="159977" y="333748"/>
                    <a:pt x="152461" y="339462"/>
                    <a:pt x="143867" y="342900"/>
                  </a:cubicBezTo>
                  <a:cubicBezTo>
                    <a:pt x="128846" y="348908"/>
                    <a:pt x="109736" y="363538"/>
                    <a:pt x="86717" y="347663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B53B3ACB-5018-44C3-BA9D-BB477F66A4A5}"/>
                </a:ext>
              </a:extLst>
            </p:cNvPr>
            <p:cNvSpPr/>
            <p:nvPr/>
          </p:nvSpPr>
          <p:spPr>
            <a:xfrm>
              <a:off x="5667167" y="5412872"/>
              <a:ext cx="257383" cy="221166"/>
            </a:xfrm>
            <a:custGeom>
              <a:avLst/>
              <a:gdLst>
                <a:gd name="connsiteX0" fmla="*/ 204996 w 257383"/>
                <a:gd name="connsiteY0" fmla="*/ 11616 h 221166"/>
                <a:gd name="connsiteX1" fmla="*/ 152608 w 257383"/>
                <a:gd name="connsiteY1" fmla="*/ 6853 h 221166"/>
                <a:gd name="connsiteX2" fmla="*/ 9733 w 257383"/>
                <a:gd name="connsiteY2" fmla="*/ 102103 h 221166"/>
                <a:gd name="connsiteX3" fmla="*/ 4971 w 257383"/>
                <a:gd name="connsiteY3" fmla="*/ 140203 h 221166"/>
                <a:gd name="connsiteX4" fmla="*/ 9733 w 257383"/>
                <a:gd name="connsiteY4" fmla="*/ 183066 h 221166"/>
                <a:gd name="connsiteX5" fmla="*/ 24021 w 257383"/>
                <a:gd name="connsiteY5" fmla="*/ 187828 h 221166"/>
                <a:gd name="connsiteX6" fmla="*/ 57358 w 257383"/>
                <a:gd name="connsiteY6" fmla="*/ 206878 h 221166"/>
                <a:gd name="connsiteX7" fmla="*/ 76408 w 257383"/>
                <a:gd name="connsiteY7" fmla="*/ 216403 h 221166"/>
                <a:gd name="connsiteX8" fmla="*/ 104983 w 257383"/>
                <a:gd name="connsiteY8" fmla="*/ 221166 h 221166"/>
                <a:gd name="connsiteX9" fmla="*/ 181183 w 257383"/>
                <a:gd name="connsiteY9" fmla="*/ 211641 h 221166"/>
                <a:gd name="connsiteX10" fmla="*/ 200233 w 257383"/>
                <a:gd name="connsiteY10" fmla="*/ 206878 h 221166"/>
                <a:gd name="connsiteX11" fmla="*/ 214521 w 257383"/>
                <a:gd name="connsiteY11" fmla="*/ 192591 h 221166"/>
                <a:gd name="connsiteX12" fmla="*/ 247858 w 257383"/>
                <a:gd name="connsiteY12" fmla="*/ 144966 h 221166"/>
                <a:gd name="connsiteX13" fmla="*/ 257383 w 257383"/>
                <a:gd name="connsiteY13" fmla="*/ 121153 h 221166"/>
                <a:gd name="connsiteX14" fmla="*/ 204996 w 257383"/>
                <a:gd name="connsiteY14" fmla="*/ 11616 h 221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7383" h="221166">
                  <a:moveTo>
                    <a:pt x="204996" y="11616"/>
                  </a:moveTo>
                  <a:cubicBezTo>
                    <a:pt x="187534" y="-7434"/>
                    <a:pt x="169287" y="1443"/>
                    <a:pt x="152608" y="6853"/>
                  </a:cubicBezTo>
                  <a:cubicBezTo>
                    <a:pt x="34005" y="45319"/>
                    <a:pt x="47055" y="36790"/>
                    <a:pt x="9733" y="102103"/>
                  </a:cubicBezTo>
                  <a:cubicBezTo>
                    <a:pt x="8146" y="114803"/>
                    <a:pt x="6781" y="127533"/>
                    <a:pt x="4971" y="140203"/>
                  </a:cubicBezTo>
                  <a:cubicBezTo>
                    <a:pt x="2252" y="159237"/>
                    <a:pt x="-6918" y="169746"/>
                    <a:pt x="9733" y="183066"/>
                  </a:cubicBezTo>
                  <a:cubicBezTo>
                    <a:pt x="13653" y="186202"/>
                    <a:pt x="19258" y="186241"/>
                    <a:pt x="24021" y="187828"/>
                  </a:cubicBezTo>
                  <a:cubicBezTo>
                    <a:pt x="57309" y="212795"/>
                    <a:pt x="29076" y="194757"/>
                    <a:pt x="57358" y="206878"/>
                  </a:cubicBezTo>
                  <a:cubicBezTo>
                    <a:pt x="63884" y="209675"/>
                    <a:pt x="69608" y="214363"/>
                    <a:pt x="76408" y="216403"/>
                  </a:cubicBezTo>
                  <a:cubicBezTo>
                    <a:pt x="85657" y="219178"/>
                    <a:pt x="95458" y="219578"/>
                    <a:pt x="104983" y="221166"/>
                  </a:cubicBezTo>
                  <a:cubicBezTo>
                    <a:pt x="130383" y="217991"/>
                    <a:pt x="155869" y="215438"/>
                    <a:pt x="181183" y="211641"/>
                  </a:cubicBezTo>
                  <a:cubicBezTo>
                    <a:pt x="187656" y="210670"/>
                    <a:pt x="194550" y="210125"/>
                    <a:pt x="200233" y="206878"/>
                  </a:cubicBezTo>
                  <a:cubicBezTo>
                    <a:pt x="206081" y="203536"/>
                    <a:pt x="210086" y="197660"/>
                    <a:pt x="214521" y="192591"/>
                  </a:cubicBezTo>
                  <a:cubicBezTo>
                    <a:pt x="227913" y="177286"/>
                    <a:pt x="238758" y="163165"/>
                    <a:pt x="247858" y="144966"/>
                  </a:cubicBezTo>
                  <a:cubicBezTo>
                    <a:pt x="251681" y="137319"/>
                    <a:pt x="254208" y="129091"/>
                    <a:pt x="257383" y="121153"/>
                  </a:cubicBezTo>
                  <a:cubicBezTo>
                    <a:pt x="236858" y="44185"/>
                    <a:pt x="222458" y="30666"/>
                    <a:pt x="204996" y="11616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EB49EC3E-A80A-457F-9187-43E691660D68}"/>
                </a:ext>
              </a:extLst>
            </p:cNvPr>
            <p:cNvSpPr/>
            <p:nvPr/>
          </p:nvSpPr>
          <p:spPr>
            <a:xfrm>
              <a:off x="4867158" y="5138738"/>
              <a:ext cx="129025" cy="100044"/>
            </a:xfrm>
            <a:custGeom>
              <a:avLst/>
              <a:gdLst>
                <a:gd name="connsiteX0" fmla="*/ 28692 w 129025"/>
                <a:gd name="connsiteY0" fmla="*/ 90487 h 100044"/>
                <a:gd name="connsiteX1" fmla="*/ 52505 w 129025"/>
                <a:gd name="connsiteY1" fmla="*/ 100012 h 100044"/>
                <a:gd name="connsiteX2" fmla="*/ 119180 w 129025"/>
                <a:gd name="connsiteY2" fmla="*/ 76200 h 100044"/>
                <a:gd name="connsiteX3" fmla="*/ 128705 w 129025"/>
                <a:gd name="connsiteY3" fmla="*/ 33337 h 100044"/>
                <a:gd name="connsiteX4" fmla="*/ 114417 w 129025"/>
                <a:gd name="connsiteY4" fmla="*/ 9525 h 100044"/>
                <a:gd name="connsiteX5" fmla="*/ 95367 w 129025"/>
                <a:gd name="connsiteY5" fmla="*/ 0 h 100044"/>
                <a:gd name="connsiteX6" fmla="*/ 62030 w 129025"/>
                <a:gd name="connsiteY6" fmla="*/ 9525 h 100044"/>
                <a:gd name="connsiteX7" fmla="*/ 42980 w 129025"/>
                <a:gd name="connsiteY7" fmla="*/ 38100 h 100044"/>
                <a:gd name="connsiteX8" fmla="*/ 14405 w 129025"/>
                <a:gd name="connsiteY8" fmla="*/ 66675 h 100044"/>
                <a:gd name="connsiteX9" fmla="*/ 117 w 129025"/>
                <a:gd name="connsiteY9" fmla="*/ 76200 h 100044"/>
                <a:gd name="connsiteX10" fmla="*/ 28692 w 129025"/>
                <a:gd name="connsiteY10" fmla="*/ 90487 h 100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9025" h="100044">
                  <a:moveTo>
                    <a:pt x="28692" y="90487"/>
                  </a:moveTo>
                  <a:cubicBezTo>
                    <a:pt x="37423" y="94456"/>
                    <a:pt x="43973" y="100545"/>
                    <a:pt x="52505" y="100012"/>
                  </a:cubicBezTo>
                  <a:cubicBezTo>
                    <a:pt x="90264" y="97652"/>
                    <a:pt x="96204" y="91517"/>
                    <a:pt x="119180" y="76200"/>
                  </a:cubicBezTo>
                  <a:cubicBezTo>
                    <a:pt x="123065" y="64544"/>
                    <a:pt x="130677" y="44181"/>
                    <a:pt x="128705" y="33337"/>
                  </a:cubicBezTo>
                  <a:cubicBezTo>
                    <a:pt x="127049" y="24230"/>
                    <a:pt x="120962" y="16070"/>
                    <a:pt x="114417" y="9525"/>
                  </a:cubicBezTo>
                  <a:cubicBezTo>
                    <a:pt x="109397" y="4505"/>
                    <a:pt x="101717" y="3175"/>
                    <a:pt x="95367" y="0"/>
                  </a:cubicBezTo>
                  <a:cubicBezTo>
                    <a:pt x="84255" y="3175"/>
                    <a:pt x="71377" y="2727"/>
                    <a:pt x="62030" y="9525"/>
                  </a:cubicBezTo>
                  <a:cubicBezTo>
                    <a:pt x="52772" y="16258"/>
                    <a:pt x="50309" y="29306"/>
                    <a:pt x="42980" y="38100"/>
                  </a:cubicBezTo>
                  <a:cubicBezTo>
                    <a:pt x="34356" y="48448"/>
                    <a:pt x="25613" y="59203"/>
                    <a:pt x="14405" y="66675"/>
                  </a:cubicBezTo>
                  <a:cubicBezTo>
                    <a:pt x="9642" y="69850"/>
                    <a:pt x="3551" y="71621"/>
                    <a:pt x="117" y="76200"/>
                  </a:cubicBezTo>
                  <a:cubicBezTo>
                    <a:pt x="-1788" y="78740"/>
                    <a:pt x="19961" y="86518"/>
                    <a:pt x="28692" y="90487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" name="Freeform: Shape 135">
              <a:extLst>
                <a:ext uri="{FF2B5EF4-FFF2-40B4-BE49-F238E27FC236}">
                  <a16:creationId xmlns:a16="http://schemas.microsoft.com/office/drawing/2014/main" id="{F4C577E4-26FF-4008-B62B-83E6AE3A00F5}"/>
                </a:ext>
              </a:extLst>
            </p:cNvPr>
            <p:cNvSpPr/>
            <p:nvPr/>
          </p:nvSpPr>
          <p:spPr>
            <a:xfrm>
              <a:off x="6610156" y="2900363"/>
              <a:ext cx="139678" cy="104775"/>
            </a:xfrm>
            <a:custGeom>
              <a:avLst/>
              <a:gdLst>
                <a:gd name="connsiteX0" fmla="*/ 138307 w 139678"/>
                <a:gd name="connsiteY0" fmla="*/ 42862 h 104775"/>
                <a:gd name="connsiteX1" fmla="*/ 124019 w 139678"/>
                <a:gd name="connsiteY1" fmla="*/ 19050 h 104775"/>
                <a:gd name="connsiteX2" fmla="*/ 109732 w 139678"/>
                <a:gd name="connsiteY2" fmla="*/ 14287 h 104775"/>
                <a:gd name="connsiteX3" fmla="*/ 71632 w 139678"/>
                <a:gd name="connsiteY3" fmla="*/ 0 h 104775"/>
                <a:gd name="connsiteX4" fmla="*/ 194 w 139678"/>
                <a:gd name="connsiteY4" fmla="*/ 33337 h 104775"/>
                <a:gd name="connsiteX5" fmla="*/ 9719 w 139678"/>
                <a:gd name="connsiteY5" fmla="*/ 85725 h 104775"/>
                <a:gd name="connsiteX6" fmla="*/ 24007 w 139678"/>
                <a:gd name="connsiteY6" fmla="*/ 95250 h 104775"/>
                <a:gd name="connsiteX7" fmla="*/ 62107 w 139678"/>
                <a:gd name="connsiteY7" fmla="*/ 104775 h 104775"/>
                <a:gd name="connsiteX8" fmla="*/ 104969 w 139678"/>
                <a:gd name="connsiteY8" fmla="*/ 100012 h 104775"/>
                <a:gd name="connsiteX9" fmla="*/ 138307 w 139678"/>
                <a:gd name="connsiteY9" fmla="*/ 71437 h 104775"/>
                <a:gd name="connsiteX10" fmla="*/ 138307 w 139678"/>
                <a:gd name="connsiteY10" fmla="*/ 42862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9678" h="104775">
                  <a:moveTo>
                    <a:pt x="138307" y="42862"/>
                  </a:moveTo>
                  <a:cubicBezTo>
                    <a:pt x="135926" y="34131"/>
                    <a:pt x="130564" y="25595"/>
                    <a:pt x="124019" y="19050"/>
                  </a:cubicBezTo>
                  <a:cubicBezTo>
                    <a:pt x="120469" y="15500"/>
                    <a:pt x="114346" y="16265"/>
                    <a:pt x="109732" y="14287"/>
                  </a:cubicBezTo>
                  <a:cubicBezTo>
                    <a:pt x="74872" y="-654"/>
                    <a:pt x="106749" y="8778"/>
                    <a:pt x="71632" y="0"/>
                  </a:cubicBezTo>
                  <a:cubicBezTo>
                    <a:pt x="66537" y="1274"/>
                    <a:pt x="2109" y="4617"/>
                    <a:pt x="194" y="33337"/>
                  </a:cubicBezTo>
                  <a:cubicBezTo>
                    <a:pt x="-987" y="51047"/>
                    <a:pt x="3347" y="69159"/>
                    <a:pt x="9719" y="85725"/>
                  </a:cubicBezTo>
                  <a:cubicBezTo>
                    <a:pt x="11774" y="91067"/>
                    <a:pt x="18628" y="93294"/>
                    <a:pt x="24007" y="95250"/>
                  </a:cubicBezTo>
                  <a:cubicBezTo>
                    <a:pt x="36310" y="99724"/>
                    <a:pt x="62107" y="104775"/>
                    <a:pt x="62107" y="104775"/>
                  </a:cubicBezTo>
                  <a:cubicBezTo>
                    <a:pt x="76394" y="103187"/>
                    <a:pt x="91147" y="103961"/>
                    <a:pt x="104969" y="100012"/>
                  </a:cubicBezTo>
                  <a:cubicBezTo>
                    <a:pt x="118908" y="96029"/>
                    <a:pt x="132788" y="85234"/>
                    <a:pt x="138307" y="71437"/>
                  </a:cubicBezTo>
                  <a:cubicBezTo>
                    <a:pt x="139486" y="68489"/>
                    <a:pt x="140688" y="51593"/>
                    <a:pt x="138307" y="42862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41FB2D8C-2320-47EA-ACA0-ACAD09DE1F72}"/>
                </a:ext>
              </a:extLst>
            </p:cNvPr>
            <p:cNvSpPr/>
            <p:nvPr/>
          </p:nvSpPr>
          <p:spPr>
            <a:xfrm>
              <a:off x="5553015" y="6233402"/>
              <a:ext cx="138173" cy="95961"/>
            </a:xfrm>
            <a:custGeom>
              <a:avLst/>
              <a:gdLst>
                <a:gd name="connsiteX0" fmla="*/ 100073 w 138173"/>
                <a:gd name="connsiteY0" fmla="*/ 10236 h 95961"/>
                <a:gd name="connsiteX1" fmla="*/ 71498 w 138173"/>
                <a:gd name="connsiteY1" fmla="*/ 711 h 95961"/>
                <a:gd name="connsiteX2" fmla="*/ 4823 w 138173"/>
                <a:gd name="connsiteY2" fmla="*/ 14998 h 95961"/>
                <a:gd name="connsiteX3" fmla="*/ 60 w 138173"/>
                <a:gd name="connsiteY3" fmla="*/ 38811 h 95961"/>
                <a:gd name="connsiteX4" fmla="*/ 4823 w 138173"/>
                <a:gd name="connsiteY4" fmla="*/ 76911 h 95961"/>
                <a:gd name="connsiteX5" fmla="*/ 23873 w 138173"/>
                <a:gd name="connsiteY5" fmla="*/ 86436 h 95961"/>
                <a:gd name="connsiteX6" fmla="*/ 47685 w 138173"/>
                <a:gd name="connsiteY6" fmla="*/ 91198 h 95961"/>
                <a:gd name="connsiteX7" fmla="*/ 61973 w 138173"/>
                <a:gd name="connsiteY7" fmla="*/ 95961 h 95961"/>
                <a:gd name="connsiteX8" fmla="*/ 104835 w 138173"/>
                <a:gd name="connsiteY8" fmla="*/ 91198 h 95961"/>
                <a:gd name="connsiteX9" fmla="*/ 123885 w 138173"/>
                <a:gd name="connsiteY9" fmla="*/ 81673 h 95961"/>
                <a:gd name="connsiteX10" fmla="*/ 138173 w 138173"/>
                <a:gd name="connsiteY10" fmla="*/ 76911 h 95961"/>
                <a:gd name="connsiteX11" fmla="*/ 100073 w 138173"/>
                <a:gd name="connsiteY11" fmla="*/ 10236 h 9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8173" h="95961">
                  <a:moveTo>
                    <a:pt x="100073" y="10236"/>
                  </a:moveTo>
                  <a:cubicBezTo>
                    <a:pt x="88961" y="-2464"/>
                    <a:pt x="81519" y="1337"/>
                    <a:pt x="71498" y="711"/>
                  </a:cubicBezTo>
                  <a:cubicBezTo>
                    <a:pt x="32607" y="-1720"/>
                    <a:pt x="31113" y="1853"/>
                    <a:pt x="4823" y="14998"/>
                  </a:cubicBezTo>
                  <a:cubicBezTo>
                    <a:pt x="3235" y="22936"/>
                    <a:pt x="60" y="30716"/>
                    <a:pt x="60" y="38811"/>
                  </a:cubicBezTo>
                  <a:cubicBezTo>
                    <a:pt x="60" y="51610"/>
                    <a:pt x="-901" y="65463"/>
                    <a:pt x="4823" y="76911"/>
                  </a:cubicBezTo>
                  <a:cubicBezTo>
                    <a:pt x="7998" y="83261"/>
                    <a:pt x="17138" y="84191"/>
                    <a:pt x="23873" y="86436"/>
                  </a:cubicBezTo>
                  <a:cubicBezTo>
                    <a:pt x="31552" y="88996"/>
                    <a:pt x="39832" y="89235"/>
                    <a:pt x="47685" y="91198"/>
                  </a:cubicBezTo>
                  <a:cubicBezTo>
                    <a:pt x="52555" y="92416"/>
                    <a:pt x="57210" y="94373"/>
                    <a:pt x="61973" y="95961"/>
                  </a:cubicBezTo>
                  <a:cubicBezTo>
                    <a:pt x="76260" y="94373"/>
                    <a:pt x="90828" y="94431"/>
                    <a:pt x="104835" y="91198"/>
                  </a:cubicBezTo>
                  <a:cubicBezTo>
                    <a:pt x="111753" y="89602"/>
                    <a:pt x="117359" y="84470"/>
                    <a:pt x="123885" y="81673"/>
                  </a:cubicBezTo>
                  <a:cubicBezTo>
                    <a:pt x="128499" y="79696"/>
                    <a:pt x="133410" y="78498"/>
                    <a:pt x="138173" y="76911"/>
                  </a:cubicBezTo>
                  <a:cubicBezTo>
                    <a:pt x="133297" y="8653"/>
                    <a:pt x="111185" y="22936"/>
                    <a:pt x="100073" y="10236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4917D15C-E2F9-4546-AE01-42B3C049AF34}"/>
                </a:ext>
              </a:extLst>
            </p:cNvPr>
            <p:cNvSpPr/>
            <p:nvPr/>
          </p:nvSpPr>
          <p:spPr>
            <a:xfrm>
              <a:off x="6591300" y="5269405"/>
              <a:ext cx="100968" cy="116983"/>
            </a:xfrm>
            <a:custGeom>
              <a:avLst/>
              <a:gdLst>
                <a:gd name="connsiteX0" fmla="*/ 80963 w 100968"/>
                <a:gd name="connsiteY0" fmla="*/ 26495 h 116983"/>
                <a:gd name="connsiteX1" fmla="*/ 66675 w 100968"/>
                <a:gd name="connsiteY1" fmla="*/ 2683 h 116983"/>
                <a:gd name="connsiteX2" fmla="*/ 0 w 100968"/>
                <a:gd name="connsiteY2" fmla="*/ 26495 h 116983"/>
                <a:gd name="connsiteX3" fmla="*/ 33338 w 100968"/>
                <a:gd name="connsiteY3" fmla="*/ 112220 h 116983"/>
                <a:gd name="connsiteX4" fmla="*/ 52388 w 100968"/>
                <a:gd name="connsiteY4" fmla="*/ 116983 h 116983"/>
                <a:gd name="connsiteX5" fmla="*/ 95250 w 100968"/>
                <a:gd name="connsiteY5" fmla="*/ 93170 h 116983"/>
                <a:gd name="connsiteX6" fmla="*/ 100013 w 100968"/>
                <a:gd name="connsiteY6" fmla="*/ 78883 h 116983"/>
                <a:gd name="connsiteX7" fmla="*/ 80963 w 100968"/>
                <a:gd name="connsiteY7" fmla="*/ 26495 h 116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968" h="116983">
                  <a:moveTo>
                    <a:pt x="80963" y="26495"/>
                  </a:moveTo>
                  <a:cubicBezTo>
                    <a:pt x="75407" y="13795"/>
                    <a:pt x="75726" y="4622"/>
                    <a:pt x="66675" y="2683"/>
                  </a:cubicBezTo>
                  <a:cubicBezTo>
                    <a:pt x="26913" y="-5837"/>
                    <a:pt x="19533" y="6963"/>
                    <a:pt x="0" y="26495"/>
                  </a:cubicBezTo>
                  <a:cubicBezTo>
                    <a:pt x="9305" y="73019"/>
                    <a:pt x="-3002" y="94050"/>
                    <a:pt x="33338" y="112220"/>
                  </a:cubicBezTo>
                  <a:cubicBezTo>
                    <a:pt x="39192" y="115147"/>
                    <a:pt x="46038" y="115395"/>
                    <a:pt x="52388" y="116983"/>
                  </a:cubicBezTo>
                  <a:cubicBezTo>
                    <a:pt x="67887" y="110783"/>
                    <a:pt x="83923" y="106763"/>
                    <a:pt x="95250" y="93170"/>
                  </a:cubicBezTo>
                  <a:cubicBezTo>
                    <a:pt x="98464" y="89314"/>
                    <a:pt x="98795" y="83753"/>
                    <a:pt x="100013" y="78883"/>
                  </a:cubicBezTo>
                  <a:cubicBezTo>
                    <a:pt x="105398" y="57345"/>
                    <a:pt x="86519" y="39195"/>
                    <a:pt x="80963" y="26495"/>
                  </a:cubicBezTo>
                  <a:close/>
                </a:path>
              </a:pathLst>
            </a:custGeom>
            <a:noFill/>
            <a:ln>
              <a:solidFill>
                <a:srgbClr val="FF8000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D2D0133-3A54-40AD-BD77-7721BFAE873E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67ABB3EE-AAFC-477F-9717-40C1DC81F3DB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02A52530-8D2D-4833-97AE-4EEDC5F72D88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6720BB4-46A2-4DC2-90D3-2C125AF0BB35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93CDE1E9-E598-45E1-868D-5314A5FAD253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9E45C34B-2ED1-47A4-85FE-49E918D21795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10DA735C-F2E9-4840-AD81-514C5CDF8F89}"/>
              </a:ext>
            </a:extLst>
          </p:cNvPr>
          <p:cNvSpPr txBox="1"/>
          <p:nvPr/>
        </p:nvSpPr>
        <p:spPr>
          <a:xfrm>
            <a:off x="10299574" y="1183003"/>
            <a:ext cx="58105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>
                <a:solidFill>
                  <a:srgbClr val="FF8000"/>
                </a:solidFill>
              </a:rPr>
              <a:t>Calca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A7EAB9E-B92A-44E7-8F07-349AF7632E8F}"/>
              </a:ext>
            </a:extLst>
          </p:cNvPr>
          <p:cNvSpPr txBox="1"/>
          <p:nvPr/>
        </p:nvSpPr>
        <p:spPr>
          <a:xfrm>
            <a:off x="9817681" y="738179"/>
            <a:ext cx="394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Bar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951160E8-B272-42D7-8462-1739AF330DD8}"/>
              </a:ext>
            </a:extLst>
          </p:cNvPr>
          <p:cNvCxnSpPr>
            <a:cxnSpLocks/>
          </p:cNvCxnSpPr>
          <p:nvPr/>
        </p:nvCxnSpPr>
        <p:spPr>
          <a:xfrm>
            <a:off x="10217150" y="876678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2379558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>
            <a:extLst>
              <a:ext uri="{FF2B5EF4-FFF2-40B4-BE49-F238E27FC236}">
                <a16:creationId xmlns:a16="http://schemas.microsoft.com/office/drawing/2014/main" id="{C9630672-7D2E-4EDE-8AC4-D943736DB906}"/>
              </a:ext>
            </a:extLst>
          </p:cNvPr>
          <p:cNvGrpSpPr/>
          <p:nvPr/>
        </p:nvGrpSpPr>
        <p:grpSpPr>
          <a:xfrm>
            <a:off x="1850755" y="356617"/>
            <a:ext cx="3860968" cy="2886363"/>
            <a:chOff x="487680" y="0"/>
            <a:chExt cx="9173661" cy="6858000"/>
          </a:xfrm>
        </p:grpSpPr>
        <p:pic>
          <p:nvPicPr>
            <p:cNvPr id="22" name="Picture 21" descr="A picture containing night sky&#10;&#10;Description automatically generated">
              <a:extLst>
                <a:ext uri="{FF2B5EF4-FFF2-40B4-BE49-F238E27FC236}">
                  <a16:creationId xmlns:a16="http://schemas.microsoft.com/office/drawing/2014/main" id="{FA0BBA22-526E-4FE1-99FB-B1A9DC36CF8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7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7680" y="0"/>
              <a:ext cx="9144000" cy="6858000"/>
            </a:xfrm>
            <a:prstGeom prst="rect">
              <a:avLst/>
            </a:prstGeom>
          </p:spPr>
        </p:pic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9BCAD48-7F16-4BDA-940C-B81A9EC2CE0E}"/>
                </a:ext>
              </a:extLst>
            </p:cNvPr>
            <p:cNvSpPr/>
            <p:nvPr/>
          </p:nvSpPr>
          <p:spPr>
            <a:xfrm>
              <a:off x="4378716" y="2519363"/>
              <a:ext cx="5282625" cy="2933700"/>
            </a:xfrm>
            <a:custGeom>
              <a:avLst/>
              <a:gdLst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283897 w 5282625"/>
                <a:gd name="connsiteY32" fmla="*/ 2000250 h 2933700"/>
                <a:gd name="connsiteX33" fmla="*/ 1345809 w 5282625"/>
                <a:gd name="connsiteY33" fmla="*/ 1981200 h 2933700"/>
                <a:gd name="connsiteX34" fmla="*/ 1450584 w 5282625"/>
                <a:gd name="connsiteY34" fmla="*/ 1933575 h 2933700"/>
                <a:gd name="connsiteX35" fmla="*/ 1483922 w 5282625"/>
                <a:gd name="connsiteY35" fmla="*/ 1914525 h 2933700"/>
                <a:gd name="connsiteX36" fmla="*/ 1541072 w 5282625"/>
                <a:gd name="connsiteY36" fmla="*/ 1866900 h 2933700"/>
                <a:gd name="connsiteX37" fmla="*/ 1579172 w 5282625"/>
                <a:gd name="connsiteY37" fmla="*/ 1824037 h 2933700"/>
                <a:gd name="connsiteX38" fmla="*/ 1598222 w 5282625"/>
                <a:gd name="connsiteY38" fmla="*/ 1809750 h 2933700"/>
                <a:gd name="connsiteX39" fmla="*/ 1645847 w 5282625"/>
                <a:gd name="connsiteY39" fmla="*/ 1724025 h 2933700"/>
                <a:gd name="connsiteX40" fmla="*/ 1674422 w 5282625"/>
                <a:gd name="connsiteY40" fmla="*/ 1690687 h 2933700"/>
                <a:gd name="connsiteX41" fmla="*/ 1717284 w 5282625"/>
                <a:gd name="connsiteY41" fmla="*/ 1624012 h 2933700"/>
                <a:gd name="connsiteX42" fmla="*/ 1741097 w 5282625"/>
                <a:gd name="connsiteY42" fmla="*/ 1590675 h 2933700"/>
                <a:gd name="connsiteX43" fmla="*/ 1774434 w 5282625"/>
                <a:gd name="connsiteY43" fmla="*/ 1547812 h 2933700"/>
                <a:gd name="connsiteX44" fmla="*/ 1798247 w 5282625"/>
                <a:gd name="connsiteY44" fmla="*/ 1514475 h 2933700"/>
                <a:gd name="connsiteX45" fmla="*/ 1817297 w 5282625"/>
                <a:gd name="connsiteY45" fmla="*/ 1485900 h 2933700"/>
                <a:gd name="connsiteX46" fmla="*/ 1855397 w 5282625"/>
                <a:gd name="connsiteY46" fmla="*/ 1457325 h 2933700"/>
                <a:gd name="connsiteX47" fmla="*/ 1864922 w 5282625"/>
                <a:gd name="connsiteY47" fmla="*/ 1443037 h 2933700"/>
                <a:gd name="connsiteX48" fmla="*/ 1907784 w 5282625"/>
                <a:gd name="connsiteY48" fmla="*/ 1433512 h 2933700"/>
                <a:gd name="connsiteX49" fmla="*/ 1936359 w 5282625"/>
                <a:gd name="connsiteY49" fmla="*/ 1423987 h 2933700"/>
                <a:gd name="connsiteX50" fmla="*/ 1960172 w 5282625"/>
                <a:gd name="connsiteY50" fmla="*/ 1419225 h 2933700"/>
                <a:gd name="connsiteX51" fmla="*/ 2022084 w 5282625"/>
                <a:gd name="connsiteY51" fmla="*/ 1428750 h 2933700"/>
                <a:gd name="connsiteX52" fmla="*/ 2036372 w 5282625"/>
                <a:gd name="connsiteY52" fmla="*/ 1438275 h 2933700"/>
                <a:gd name="connsiteX53" fmla="*/ 2055422 w 5282625"/>
                <a:gd name="connsiteY53" fmla="*/ 1447800 h 2933700"/>
                <a:gd name="connsiteX54" fmla="*/ 2093522 w 5282625"/>
                <a:gd name="connsiteY54" fmla="*/ 1476375 h 2933700"/>
                <a:gd name="connsiteX55" fmla="*/ 2131622 w 5282625"/>
                <a:gd name="connsiteY55" fmla="*/ 1519237 h 2933700"/>
                <a:gd name="connsiteX56" fmla="*/ 2179247 w 5282625"/>
                <a:gd name="connsiteY56" fmla="*/ 1533525 h 2933700"/>
                <a:gd name="connsiteX57" fmla="*/ 2212584 w 5282625"/>
                <a:gd name="connsiteY57" fmla="*/ 1528762 h 2933700"/>
                <a:gd name="connsiteX58" fmla="*/ 2226872 w 5282625"/>
                <a:gd name="connsiteY58" fmla="*/ 1519237 h 2933700"/>
                <a:gd name="connsiteX59" fmla="*/ 2241159 w 5282625"/>
                <a:gd name="connsiteY59" fmla="*/ 1514475 h 2933700"/>
                <a:gd name="connsiteX60" fmla="*/ 2274497 w 5282625"/>
                <a:gd name="connsiteY60" fmla="*/ 1495425 h 2933700"/>
                <a:gd name="connsiteX61" fmla="*/ 2288784 w 5282625"/>
                <a:gd name="connsiteY61" fmla="*/ 1476375 h 2933700"/>
                <a:gd name="connsiteX62" fmla="*/ 2303072 w 5282625"/>
                <a:gd name="connsiteY62" fmla="*/ 1466850 h 2933700"/>
                <a:gd name="connsiteX63" fmla="*/ 2322122 w 5282625"/>
                <a:gd name="connsiteY63" fmla="*/ 1452562 h 2933700"/>
                <a:gd name="connsiteX64" fmla="*/ 2336409 w 5282625"/>
                <a:gd name="connsiteY64" fmla="*/ 1433512 h 2933700"/>
                <a:gd name="connsiteX65" fmla="*/ 2355459 w 5282625"/>
                <a:gd name="connsiteY65" fmla="*/ 1423987 h 2933700"/>
                <a:gd name="connsiteX66" fmla="*/ 2398322 w 5282625"/>
                <a:gd name="connsiteY66" fmla="*/ 1404937 h 2933700"/>
                <a:gd name="connsiteX67" fmla="*/ 2498334 w 5282625"/>
                <a:gd name="connsiteY67" fmla="*/ 1395412 h 2933700"/>
                <a:gd name="connsiteX68" fmla="*/ 2531672 w 5282625"/>
                <a:gd name="connsiteY68" fmla="*/ 1381125 h 2933700"/>
                <a:gd name="connsiteX69" fmla="*/ 2569772 w 5282625"/>
                <a:gd name="connsiteY69" fmla="*/ 1371600 h 2933700"/>
                <a:gd name="connsiteX70" fmla="*/ 2645972 w 5282625"/>
                <a:gd name="connsiteY70" fmla="*/ 1314450 h 2933700"/>
                <a:gd name="connsiteX71" fmla="*/ 2665022 w 5282625"/>
                <a:gd name="connsiteY71" fmla="*/ 1290637 h 2933700"/>
                <a:gd name="connsiteX72" fmla="*/ 2703122 w 5282625"/>
                <a:gd name="connsiteY72" fmla="*/ 1257300 h 2933700"/>
                <a:gd name="connsiteX73" fmla="*/ 2717409 w 5282625"/>
                <a:gd name="connsiteY73" fmla="*/ 1233487 h 2933700"/>
                <a:gd name="connsiteX74" fmla="*/ 2779322 w 5282625"/>
                <a:gd name="connsiteY74" fmla="*/ 1157287 h 2933700"/>
                <a:gd name="connsiteX75" fmla="*/ 2812659 w 5282625"/>
                <a:gd name="connsiteY75" fmla="*/ 1123950 h 2933700"/>
                <a:gd name="connsiteX76" fmla="*/ 2884097 w 5282625"/>
                <a:gd name="connsiteY76" fmla="*/ 1076325 h 2933700"/>
                <a:gd name="connsiteX77" fmla="*/ 2917434 w 5282625"/>
                <a:gd name="connsiteY77" fmla="*/ 1052512 h 2933700"/>
                <a:gd name="connsiteX78" fmla="*/ 2984109 w 5282625"/>
                <a:gd name="connsiteY78" fmla="*/ 1038225 h 2933700"/>
                <a:gd name="connsiteX79" fmla="*/ 3007922 w 5282625"/>
                <a:gd name="connsiteY79" fmla="*/ 1028700 h 2933700"/>
                <a:gd name="connsiteX80" fmla="*/ 3031734 w 5282625"/>
                <a:gd name="connsiteY80" fmla="*/ 1023937 h 2933700"/>
                <a:gd name="connsiteX81" fmla="*/ 3146034 w 5282625"/>
                <a:gd name="connsiteY81" fmla="*/ 1014412 h 2933700"/>
                <a:gd name="connsiteX82" fmla="*/ 3331772 w 5282625"/>
                <a:gd name="connsiteY82" fmla="*/ 1000125 h 2933700"/>
                <a:gd name="connsiteX83" fmla="*/ 3360347 w 5282625"/>
                <a:gd name="connsiteY83" fmla="*/ 990600 h 2933700"/>
                <a:gd name="connsiteX84" fmla="*/ 3398447 w 5282625"/>
                <a:gd name="connsiteY84" fmla="*/ 985837 h 2933700"/>
                <a:gd name="connsiteX85" fmla="*/ 3431784 w 5282625"/>
                <a:gd name="connsiteY85" fmla="*/ 981075 h 2933700"/>
                <a:gd name="connsiteX86" fmla="*/ 3465122 w 5282625"/>
                <a:gd name="connsiteY86" fmla="*/ 966787 h 2933700"/>
                <a:gd name="connsiteX87" fmla="*/ 3536559 w 5282625"/>
                <a:gd name="connsiteY87" fmla="*/ 942975 h 2933700"/>
                <a:gd name="connsiteX88" fmla="*/ 3627047 w 5282625"/>
                <a:gd name="connsiteY88" fmla="*/ 885825 h 2933700"/>
                <a:gd name="connsiteX89" fmla="*/ 3674672 w 5282625"/>
                <a:gd name="connsiteY89" fmla="*/ 833437 h 2933700"/>
                <a:gd name="connsiteX90" fmla="*/ 3693722 w 5282625"/>
                <a:gd name="connsiteY90" fmla="*/ 733425 h 2933700"/>
                <a:gd name="connsiteX91" fmla="*/ 3703247 w 5282625"/>
                <a:gd name="connsiteY91" fmla="*/ 642937 h 2933700"/>
                <a:gd name="connsiteX92" fmla="*/ 3708009 w 5282625"/>
                <a:gd name="connsiteY92" fmla="*/ 552450 h 2933700"/>
                <a:gd name="connsiteX93" fmla="*/ 3717534 w 5282625"/>
                <a:gd name="connsiteY93" fmla="*/ 528637 h 2933700"/>
                <a:gd name="connsiteX94" fmla="*/ 3727059 w 5282625"/>
                <a:gd name="connsiteY94" fmla="*/ 495300 h 2933700"/>
                <a:gd name="connsiteX95" fmla="*/ 3741347 w 5282625"/>
                <a:gd name="connsiteY95" fmla="*/ 466725 h 2933700"/>
                <a:gd name="connsiteX96" fmla="*/ 3750872 w 5282625"/>
                <a:gd name="connsiteY96" fmla="*/ 438150 h 2933700"/>
                <a:gd name="connsiteX97" fmla="*/ 3769922 w 5282625"/>
                <a:gd name="connsiteY97" fmla="*/ 390525 h 2933700"/>
                <a:gd name="connsiteX98" fmla="*/ 3788972 w 5282625"/>
                <a:gd name="connsiteY98" fmla="*/ 352425 h 2933700"/>
                <a:gd name="connsiteX99" fmla="*/ 3808022 w 5282625"/>
                <a:gd name="connsiteY99" fmla="*/ 300037 h 2933700"/>
                <a:gd name="connsiteX100" fmla="*/ 3812784 w 5282625"/>
                <a:gd name="connsiteY100" fmla="*/ 271462 h 2933700"/>
                <a:gd name="connsiteX101" fmla="*/ 3831834 w 5282625"/>
                <a:gd name="connsiteY101" fmla="*/ 238125 h 2933700"/>
                <a:gd name="connsiteX102" fmla="*/ 3865172 w 5282625"/>
                <a:gd name="connsiteY102" fmla="*/ 180975 h 2933700"/>
                <a:gd name="connsiteX103" fmla="*/ 3903272 w 5282625"/>
                <a:gd name="connsiteY103" fmla="*/ 114300 h 2933700"/>
                <a:gd name="connsiteX104" fmla="*/ 3908034 w 5282625"/>
                <a:gd name="connsiteY104" fmla="*/ 100012 h 2933700"/>
                <a:gd name="connsiteX105" fmla="*/ 3941372 w 5282625"/>
                <a:gd name="connsiteY105" fmla="*/ 61912 h 2933700"/>
                <a:gd name="connsiteX106" fmla="*/ 3960422 w 5282625"/>
                <a:gd name="connsiteY106" fmla="*/ 47625 h 2933700"/>
                <a:gd name="connsiteX107" fmla="*/ 3979472 w 5282625"/>
                <a:gd name="connsiteY107" fmla="*/ 38100 h 2933700"/>
                <a:gd name="connsiteX108" fmla="*/ 4022334 w 5282625"/>
                <a:gd name="connsiteY108" fmla="*/ 19050 h 2933700"/>
                <a:gd name="connsiteX109" fmla="*/ 4050909 w 5282625"/>
                <a:gd name="connsiteY109" fmla="*/ 14287 h 2933700"/>
                <a:gd name="connsiteX110" fmla="*/ 4108059 w 5282625"/>
                <a:gd name="connsiteY110" fmla="*/ 4762 h 2933700"/>
                <a:gd name="connsiteX111" fmla="*/ 4246172 w 5282625"/>
                <a:gd name="connsiteY111" fmla="*/ 0 h 2933700"/>
                <a:gd name="connsiteX112" fmla="*/ 4355709 w 5282625"/>
                <a:gd name="connsiteY112" fmla="*/ 4762 h 2933700"/>
                <a:gd name="connsiteX113" fmla="*/ 4384284 w 5282625"/>
                <a:gd name="connsiteY113" fmla="*/ 9525 h 2933700"/>
                <a:gd name="connsiteX114" fmla="*/ 4455722 w 5282625"/>
                <a:gd name="connsiteY114" fmla="*/ 19050 h 2933700"/>
                <a:gd name="connsiteX115" fmla="*/ 4489059 w 5282625"/>
                <a:gd name="connsiteY115" fmla="*/ 33337 h 2933700"/>
                <a:gd name="connsiteX116" fmla="*/ 4565259 w 5282625"/>
                <a:gd name="connsiteY116" fmla="*/ 71437 h 2933700"/>
                <a:gd name="connsiteX117" fmla="*/ 4612884 w 5282625"/>
                <a:gd name="connsiteY117" fmla="*/ 85725 h 2933700"/>
                <a:gd name="connsiteX118" fmla="*/ 4684322 w 5282625"/>
                <a:gd name="connsiteY118" fmla="*/ 114300 h 2933700"/>
                <a:gd name="connsiteX119" fmla="*/ 4731947 w 5282625"/>
                <a:gd name="connsiteY119" fmla="*/ 128587 h 2933700"/>
                <a:gd name="connsiteX120" fmla="*/ 4774809 w 5282625"/>
                <a:gd name="connsiteY120" fmla="*/ 147637 h 2933700"/>
                <a:gd name="connsiteX121" fmla="*/ 4798622 w 5282625"/>
                <a:gd name="connsiteY121" fmla="*/ 157162 h 2933700"/>
                <a:gd name="connsiteX122" fmla="*/ 4851009 w 5282625"/>
                <a:gd name="connsiteY122" fmla="*/ 171450 h 2933700"/>
                <a:gd name="connsiteX123" fmla="*/ 4889109 w 5282625"/>
                <a:gd name="connsiteY123" fmla="*/ 185737 h 2933700"/>
                <a:gd name="connsiteX124" fmla="*/ 5003409 w 5282625"/>
                <a:gd name="connsiteY124" fmla="*/ 238125 h 2933700"/>
                <a:gd name="connsiteX125" fmla="*/ 5060559 w 5282625"/>
                <a:gd name="connsiteY125" fmla="*/ 280987 h 2933700"/>
                <a:gd name="connsiteX126" fmla="*/ 5074847 w 5282625"/>
                <a:gd name="connsiteY126" fmla="*/ 290512 h 2933700"/>
                <a:gd name="connsiteX127" fmla="*/ 5103422 w 5282625"/>
                <a:gd name="connsiteY127" fmla="*/ 319087 h 2933700"/>
                <a:gd name="connsiteX128" fmla="*/ 5141522 w 5282625"/>
                <a:gd name="connsiteY128" fmla="*/ 347662 h 2933700"/>
                <a:gd name="connsiteX129" fmla="*/ 5160572 w 5282625"/>
                <a:gd name="connsiteY129" fmla="*/ 366712 h 2933700"/>
                <a:gd name="connsiteX130" fmla="*/ 5179622 w 5282625"/>
                <a:gd name="connsiteY130" fmla="*/ 376237 h 2933700"/>
                <a:gd name="connsiteX131" fmla="*/ 5189147 w 5282625"/>
                <a:gd name="connsiteY131" fmla="*/ 395287 h 2933700"/>
                <a:gd name="connsiteX132" fmla="*/ 5203434 w 5282625"/>
                <a:gd name="connsiteY132" fmla="*/ 404812 h 2933700"/>
                <a:gd name="connsiteX133" fmla="*/ 5222484 w 5282625"/>
                <a:gd name="connsiteY133" fmla="*/ 428625 h 2933700"/>
                <a:gd name="connsiteX134" fmla="*/ 5236772 w 5282625"/>
                <a:gd name="connsiteY134" fmla="*/ 476250 h 2933700"/>
                <a:gd name="connsiteX135" fmla="*/ 5246297 w 5282625"/>
                <a:gd name="connsiteY135" fmla="*/ 528637 h 2933700"/>
                <a:gd name="connsiteX136" fmla="*/ 5236772 w 5282625"/>
                <a:gd name="connsiteY136" fmla="*/ 1000125 h 2933700"/>
                <a:gd name="connsiteX137" fmla="*/ 5246297 w 5282625"/>
                <a:gd name="connsiteY137" fmla="*/ 1509712 h 2933700"/>
                <a:gd name="connsiteX138" fmla="*/ 5251059 w 5282625"/>
                <a:gd name="connsiteY138" fmla="*/ 1590675 h 2933700"/>
                <a:gd name="connsiteX139" fmla="*/ 5260584 w 5282625"/>
                <a:gd name="connsiteY139" fmla="*/ 1671637 h 2933700"/>
                <a:gd name="connsiteX140" fmla="*/ 5274872 w 5282625"/>
                <a:gd name="connsiteY140" fmla="*/ 1885950 h 2933700"/>
                <a:gd name="connsiteX141" fmla="*/ 5270109 w 5282625"/>
                <a:gd name="connsiteY141" fmla="*/ 2162175 h 2933700"/>
                <a:gd name="connsiteX142" fmla="*/ 5251059 w 5282625"/>
                <a:gd name="connsiteY142" fmla="*/ 2205037 h 2933700"/>
                <a:gd name="connsiteX143" fmla="*/ 5232009 w 5282625"/>
                <a:gd name="connsiteY143" fmla="*/ 2252662 h 2933700"/>
                <a:gd name="connsiteX144" fmla="*/ 5222484 w 5282625"/>
                <a:gd name="connsiteY144" fmla="*/ 2281237 h 2933700"/>
                <a:gd name="connsiteX145" fmla="*/ 5212959 w 5282625"/>
                <a:gd name="connsiteY145" fmla="*/ 2305050 h 2933700"/>
                <a:gd name="connsiteX146" fmla="*/ 5198672 w 5282625"/>
                <a:gd name="connsiteY146" fmla="*/ 2333625 h 2933700"/>
                <a:gd name="connsiteX147" fmla="*/ 5184384 w 5282625"/>
                <a:gd name="connsiteY147" fmla="*/ 2381250 h 2933700"/>
                <a:gd name="connsiteX148" fmla="*/ 5170097 w 5282625"/>
                <a:gd name="connsiteY148" fmla="*/ 2419350 h 2933700"/>
                <a:gd name="connsiteX149" fmla="*/ 5165334 w 5282625"/>
                <a:gd name="connsiteY149" fmla="*/ 2447925 h 2933700"/>
                <a:gd name="connsiteX150" fmla="*/ 5131997 w 5282625"/>
                <a:gd name="connsiteY150" fmla="*/ 2557462 h 2933700"/>
                <a:gd name="connsiteX151" fmla="*/ 5117709 w 5282625"/>
                <a:gd name="connsiteY151" fmla="*/ 2609850 h 2933700"/>
                <a:gd name="connsiteX152" fmla="*/ 5108184 w 5282625"/>
                <a:gd name="connsiteY152" fmla="*/ 2657475 h 2933700"/>
                <a:gd name="connsiteX153" fmla="*/ 5084372 w 5282625"/>
                <a:gd name="connsiteY153" fmla="*/ 2728912 h 2933700"/>
                <a:gd name="connsiteX154" fmla="*/ 5079609 w 5282625"/>
                <a:gd name="connsiteY154" fmla="*/ 2757487 h 2933700"/>
                <a:gd name="connsiteX155" fmla="*/ 5074847 w 5282625"/>
                <a:gd name="connsiteY155" fmla="*/ 2781300 h 2933700"/>
                <a:gd name="connsiteX156" fmla="*/ 5055797 w 5282625"/>
                <a:gd name="connsiteY156" fmla="*/ 2890837 h 2933700"/>
                <a:gd name="connsiteX157" fmla="*/ 5022459 w 5282625"/>
                <a:gd name="connsiteY157" fmla="*/ 2924175 h 2933700"/>
                <a:gd name="connsiteX158" fmla="*/ 4970072 w 5282625"/>
                <a:gd name="connsiteY158" fmla="*/ 2933700 h 2933700"/>
                <a:gd name="connsiteX159" fmla="*/ 4917684 w 5282625"/>
                <a:gd name="connsiteY159" fmla="*/ 2928937 h 2933700"/>
                <a:gd name="connsiteX160" fmla="*/ 4893872 w 5282625"/>
                <a:gd name="connsiteY160" fmla="*/ 2905125 h 2933700"/>
                <a:gd name="connsiteX161" fmla="*/ 4865297 w 5282625"/>
                <a:gd name="connsiteY161" fmla="*/ 2886075 h 2933700"/>
                <a:gd name="connsiteX162" fmla="*/ 4831959 w 5282625"/>
                <a:gd name="connsiteY162" fmla="*/ 2847975 h 2933700"/>
                <a:gd name="connsiteX163" fmla="*/ 4727184 w 5282625"/>
                <a:gd name="connsiteY163" fmla="*/ 2771775 h 2933700"/>
                <a:gd name="connsiteX164" fmla="*/ 4693847 w 5282625"/>
                <a:gd name="connsiteY164" fmla="*/ 2728912 h 2933700"/>
                <a:gd name="connsiteX165" fmla="*/ 4655747 w 5282625"/>
                <a:gd name="connsiteY165" fmla="*/ 2695575 h 2933700"/>
                <a:gd name="connsiteX166" fmla="*/ 4593834 w 5282625"/>
                <a:gd name="connsiteY166" fmla="*/ 2590800 h 2933700"/>
                <a:gd name="connsiteX167" fmla="*/ 4574784 w 5282625"/>
                <a:gd name="connsiteY167" fmla="*/ 2557462 h 2933700"/>
                <a:gd name="connsiteX168" fmla="*/ 4560497 w 5282625"/>
                <a:gd name="connsiteY168" fmla="*/ 2519362 h 2933700"/>
                <a:gd name="connsiteX169" fmla="*/ 4541447 w 5282625"/>
                <a:gd name="connsiteY169" fmla="*/ 2476500 h 2933700"/>
                <a:gd name="connsiteX170" fmla="*/ 4531922 w 5282625"/>
                <a:gd name="connsiteY170" fmla="*/ 2447925 h 2933700"/>
                <a:gd name="connsiteX171" fmla="*/ 4517634 w 5282625"/>
                <a:gd name="connsiteY171" fmla="*/ 2419350 h 2933700"/>
                <a:gd name="connsiteX172" fmla="*/ 4508109 w 5282625"/>
                <a:gd name="connsiteY172" fmla="*/ 2395537 h 2933700"/>
                <a:gd name="connsiteX173" fmla="*/ 4498584 w 5282625"/>
                <a:gd name="connsiteY173" fmla="*/ 2357437 h 2933700"/>
                <a:gd name="connsiteX174" fmla="*/ 4484297 w 5282625"/>
                <a:gd name="connsiteY174" fmla="*/ 2276475 h 2933700"/>
                <a:gd name="connsiteX175" fmla="*/ 4470009 w 5282625"/>
                <a:gd name="connsiteY175" fmla="*/ 2257425 h 2933700"/>
                <a:gd name="connsiteX176" fmla="*/ 4446197 w 5282625"/>
                <a:gd name="connsiteY176" fmla="*/ 2219325 h 2933700"/>
                <a:gd name="connsiteX177" fmla="*/ 4431909 w 5282625"/>
                <a:gd name="connsiteY177" fmla="*/ 2205037 h 2933700"/>
                <a:gd name="connsiteX178" fmla="*/ 4408097 w 5282625"/>
                <a:gd name="connsiteY178" fmla="*/ 2176462 h 2933700"/>
                <a:gd name="connsiteX179" fmla="*/ 4374759 w 5282625"/>
                <a:gd name="connsiteY179" fmla="*/ 2138362 h 2933700"/>
                <a:gd name="connsiteX180" fmla="*/ 4355709 w 5282625"/>
                <a:gd name="connsiteY180" fmla="*/ 2076450 h 2933700"/>
                <a:gd name="connsiteX181" fmla="*/ 4350947 w 5282625"/>
                <a:gd name="connsiteY181" fmla="*/ 2043112 h 2933700"/>
                <a:gd name="connsiteX182" fmla="*/ 4346184 w 5282625"/>
                <a:gd name="connsiteY182" fmla="*/ 1757362 h 2933700"/>
                <a:gd name="connsiteX183" fmla="*/ 4341422 w 5282625"/>
                <a:gd name="connsiteY183" fmla="*/ 1743075 h 2933700"/>
                <a:gd name="connsiteX184" fmla="*/ 4308084 w 5282625"/>
                <a:gd name="connsiteY184" fmla="*/ 1724025 h 2933700"/>
                <a:gd name="connsiteX185" fmla="*/ 4269984 w 5282625"/>
                <a:gd name="connsiteY185" fmla="*/ 1709737 h 2933700"/>
                <a:gd name="connsiteX186" fmla="*/ 4189022 w 5282625"/>
                <a:gd name="connsiteY186" fmla="*/ 1690687 h 2933700"/>
                <a:gd name="connsiteX187" fmla="*/ 4141397 w 5282625"/>
                <a:gd name="connsiteY187" fmla="*/ 1704975 h 2933700"/>
                <a:gd name="connsiteX188" fmla="*/ 4098534 w 5282625"/>
                <a:gd name="connsiteY188" fmla="*/ 1733550 h 2933700"/>
                <a:gd name="connsiteX189" fmla="*/ 4084247 w 5282625"/>
                <a:gd name="connsiteY189" fmla="*/ 1743075 h 2933700"/>
                <a:gd name="connsiteX190" fmla="*/ 4012809 w 5282625"/>
                <a:gd name="connsiteY190" fmla="*/ 1747837 h 2933700"/>
                <a:gd name="connsiteX191" fmla="*/ 3888984 w 5282625"/>
                <a:gd name="connsiteY191" fmla="*/ 1733550 h 2933700"/>
                <a:gd name="connsiteX192" fmla="*/ 3869934 w 5282625"/>
                <a:gd name="connsiteY192" fmla="*/ 1714500 h 2933700"/>
                <a:gd name="connsiteX193" fmla="*/ 3831834 w 5282625"/>
                <a:gd name="connsiteY193" fmla="*/ 1704975 h 2933700"/>
                <a:gd name="connsiteX194" fmla="*/ 3812784 w 5282625"/>
                <a:gd name="connsiteY194" fmla="*/ 1690687 h 2933700"/>
                <a:gd name="connsiteX195" fmla="*/ 3684197 w 5282625"/>
                <a:gd name="connsiteY195" fmla="*/ 1690687 h 2933700"/>
                <a:gd name="connsiteX196" fmla="*/ 3612759 w 5282625"/>
                <a:gd name="connsiteY196" fmla="*/ 1728787 h 2933700"/>
                <a:gd name="connsiteX197" fmla="*/ 3584184 w 5282625"/>
                <a:gd name="connsiteY197" fmla="*/ 1752600 h 2933700"/>
                <a:gd name="connsiteX198" fmla="*/ 3560372 w 5282625"/>
                <a:gd name="connsiteY198" fmla="*/ 1766887 h 2933700"/>
                <a:gd name="connsiteX199" fmla="*/ 3541322 w 5282625"/>
                <a:gd name="connsiteY199" fmla="*/ 1785937 h 2933700"/>
                <a:gd name="connsiteX200" fmla="*/ 3512747 w 5282625"/>
                <a:gd name="connsiteY200" fmla="*/ 1804987 h 2933700"/>
                <a:gd name="connsiteX201" fmla="*/ 3498459 w 5282625"/>
                <a:gd name="connsiteY201" fmla="*/ 1824037 h 2933700"/>
                <a:gd name="connsiteX202" fmla="*/ 3474647 w 5282625"/>
                <a:gd name="connsiteY202" fmla="*/ 1838325 h 2933700"/>
                <a:gd name="connsiteX203" fmla="*/ 3431784 w 5282625"/>
                <a:gd name="connsiteY203" fmla="*/ 1862137 h 2933700"/>
                <a:gd name="connsiteX204" fmla="*/ 3388922 w 5282625"/>
                <a:gd name="connsiteY204" fmla="*/ 1885950 h 2933700"/>
                <a:gd name="connsiteX205" fmla="*/ 3374634 w 5282625"/>
                <a:gd name="connsiteY205" fmla="*/ 1895475 h 2933700"/>
                <a:gd name="connsiteX206" fmla="*/ 3350822 w 5282625"/>
                <a:gd name="connsiteY206" fmla="*/ 1900237 h 2933700"/>
                <a:gd name="connsiteX207" fmla="*/ 3303197 w 5282625"/>
                <a:gd name="connsiteY207" fmla="*/ 1919287 h 2933700"/>
                <a:gd name="connsiteX208" fmla="*/ 3279384 w 5282625"/>
                <a:gd name="connsiteY208" fmla="*/ 1928812 h 2933700"/>
                <a:gd name="connsiteX209" fmla="*/ 3046022 w 5282625"/>
                <a:gd name="connsiteY209" fmla="*/ 1928812 h 2933700"/>
                <a:gd name="connsiteX210" fmla="*/ 3026972 w 5282625"/>
                <a:gd name="connsiteY210" fmla="*/ 1943100 h 2933700"/>
                <a:gd name="connsiteX211" fmla="*/ 3003159 w 5282625"/>
                <a:gd name="connsiteY211" fmla="*/ 1947862 h 2933700"/>
                <a:gd name="connsiteX212" fmla="*/ 2988872 w 5282625"/>
                <a:gd name="connsiteY212" fmla="*/ 1962150 h 2933700"/>
                <a:gd name="connsiteX213" fmla="*/ 2946009 w 5282625"/>
                <a:gd name="connsiteY213" fmla="*/ 1976437 h 2933700"/>
                <a:gd name="connsiteX214" fmla="*/ 2907909 w 5282625"/>
                <a:gd name="connsiteY214" fmla="*/ 1995487 h 2933700"/>
                <a:gd name="connsiteX215" fmla="*/ 2865047 w 5282625"/>
                <a:gd name="connsiteY215" fmla="*/ 2005012 h 2933700"/>
                <a:gd name="connsiteX216" fmla="*/ 2826947 w 5282625"/>
                <a:gd name="connsiteY216" fmla="*/ 2009775 h 2933700"/>
                <a:gd name="connsiteX217" fmla="*/ 2798372 w 5282625"/>
                <a:gd name="connsiteY217" fmla="*/ 2019300 h 2933700"/>
                <a:gd name="connsiteX218" fmla="*/ 2760272 w 5282625"/>
                <a:gd name="connsiteY218" fmla="*/ 2024062 h 2933700"/>
                <a:gd name="connsiteX219" fmla="*/ 2745984 w 5282625"/>
                <a:gd name="connsiteY219" fmla="*/ 2038350 h 2933700"/>
                <a:gd name="connsiteX220" fmla="*/ 2712647 w 5282625"/>
                <a:gd name="connsiteY220" fmla="*/ 2066925 h 2933700"/>
                <a:gd name="connsiteX221" fmla="*/ 2665022 w 5282625"/>
                <a:gd name="connsiteY221" fmla="*/ 2090737 h 2933700"/>
                <a:gd name="connsiteX222" fmla="*/ 2626922 w 5282625"/>
                <a:gd name="connsiteY222" fmla="*/ 2105025 h 2933700"/>
                <a:gd name="connsiteX223" fmla="*/ 2579297 w 5282625"/>
                <a:gd name="connsiteY223" fmla="*/ 2133600 h 2933700"/>
                <a:gd name="connsiteX224" fmla="*/ 2555484 w 5282625"/>
                <a:gd name="connsiteY224" fmla="*/ 2147887 h 2933700"/>
                <a:gd name="connsiteX225" fmla="*/ 2536434 w 5282625"/>
                <a:gd name="connsiteY225" fmla="*/ 2162175 h 2933700"/>
                <a:gd name="connsiteX226" fmla="*/ 2493572 w 5282625"/>
                <a:gd name="connsiteY226" fmla="*/ 2171700 h 2933700"/>
                <a:gd name="connsiteX227" fmla="*/ 2464997 w 5282625"/>
                <a:gd name="connsiteY227" fmla="*/ 2181225 h 2933700"/>
                <a:gd name="connsiteX228" fmla="*/ 2445947 w 5282625"/>
                <a:gd name="connsiteY228" fmla="*/ 2185987 h 2933700"/>
                <a:gd name="connsiteX229" fmla="*/ 2403084 w 5282625"/>
                <a:gd name="connsiteY229" fmla="*/ 2200275 h 2933700"/>
                <a:gd name="connsiteX230" fmla="*/ 2388797 w 5282625"/>
                <a:gd name="connsiteY230" fmla="*/ 2205037 h 2933700"/>
                <a:gd name="connsiteX231" fmla="*/ 2369747 w 5282625"/>
                <a:gd name="connsiteY231" fmla="*/ 2214562 h 2933700"/>
                <a:gd name="connsiteX232" fmla="*/ 2350697 w 5282625"/>
                <a:gd name="connsiteY232" fmla="*/ 2219325 h 2933700"/>
                <a:gd name="connsiteX233" fmla="*/ 2288784 w 5282625"/>
                <a:gd name="connsiteY233" fmla="*/ 2228850 h 2933700"/>
                <a:gd name="connsiteX234" fmla="*/ 2241159 w 5282625"/>
                <a:gd name="connsiteY234" fmla="*/ 2243137 h 2933700"/>
                <a:gd name="connsiteX235" fmla="*/ 2222109 w 5282625"/>
                <a:gd name="connsiteY235" fmla="*/ 2247900 h 2933700"/>
                <a:gd name="connsiteX236" fmla="*/ 2188772 w 5282625"/>
                <a:gd name="connsiteY236" fmla="*/ 2257425 h 2933700"/>
                <a:gd name="connsiteX237" fmla="*/ 2136384 w 5282625"/>
                <a:gd name="connsiteY237" fmla="*/ 2262187 h 2933700"/>
                <a:gd name="connsiteX238" fmla="*/ 2103047 w 5282625"/>
                <a:gd name="connsiteY238" fmla="*/ 2266950 h 2933700"/>
                <a:gd name="connsiteX239" fmla="*/ 2079234 w 5282625"/>
                <a:gd name="connsiteY239" fmla="*/ 2295525 h 2933700"/>
                <a:gd name="connsiteX240" fmla="*/ 2060184 w 5282625"/>
                <a:gd name="connsiteY240" fmla="*/ 2300287 h 2933700"/>
                <a:gd name="connsiteX241" fmla="*/ 1993509 w 5282625"/>
                <a:gd name="connsiteY241" fmla="*/ 2338387 h 2933700"/>
                <a:gd name="connsiteX242" fmla="*/ 1955409 w 5282625"/>
                <a:gd name="connsiteY242" fmla="*/ 2352675 h 2933700"/>
                <a:gd name="connsiteX243" fmla="*/ 1941122 w 5282625"/>
                <a:gd name="connsiteY243" fmla="*/ 2357437 h 2933700"/>
                <a:gd name="connsiteX244" fmla="*/ 1893497 w 5282625"/>
                <a:gd name="connsiteY244" fmla="*/ 2376487 h 2933700"/>
                <a:gd name="connsiteX245" fmla="*/ 1845872 w 5282625"/>
                <a:gd name="connsiteY245" fmla="*/ 2390775 h 2933700"/>
                <a:gd name="connsiteX246" fmla="*/ 1798247 w 5282625"/>
                <a:gd name="connsiteY246" fmla="*/ 2405062 h 2933700"/>
                <a:gd name="connsiteX247" fmla="*/ 1745859 w 5282625"/>
                <a:gd name="connsiteY247" fmla="*/ 2419350 h 2933700"/>
                <a:gd name="connsiteX248" fmla="*/ 1698234 w 5282625"/>
                <a:gd name="connsiteY248" fmla="*/ 2438400 h 2933700"/>
                <a:gd name="connsiteX249" fmla="*/ 1674422 w 5282625"/>
                <a:gd name="connsiteY249" fmla="*/ 2443162 h 2933700"/>
                <a:gd name="connsiteX250" fmla="*/ 1641084 w 5282625"/>
                <a:gd name="connsiteY250" fmla="*/ 2452687 h 2933700"/>
                <a:gd name="connsiteX251" fmla="*/ 1617272 w 5282625"/>
                <a:gd name="connsiteY251" fmla="*/ 2466975 h 2933700"/>
                <a:gd name="connsiteX252" fmla="*/ 1602984 w 5282625"/>
                <a:gd name="connsiteY252" fmla="*/ 2471737 h 2933700"/>
                <a:gd name="connsiteX253" fmla="*/ 1550597 w 5282625"/>
                <a:gd name="connsiteY253" fmla="*/ 2481262 h 2933700"/>
                <a:gd name="connsiteX254" fmla="*/ 1502972 w 5282625"/>
                <a:gd name="connsiteY254" fmla="*/ 2505075 h 2933700"/>
                <a:gd name="connsiteX255" fmla="*/ 1464872 w 5282625"/>
                <a:gd name="connsiteY255" fmla="*/ 2514600 h 2933700"/>
                <a:gd name="connsiteX256" fmla="*/ 1445822 w 5282625"/>
                <a:gd name="connsiteY256" fmla="*/ 2524125 h 2933700"/>
                <a:gd name="connsiteX257" fmla="*/ 1412484 w 5282625"/>
                <a:gd name="connsiteY257" fmla="*/ 2533650 h 2933700"/>
                <a:gd name="connsiteX258" fmla="*/ 1360097 w 5282625"/>
                <a:gd name="connsiteY258" fmla="*/ 2557462 h 2933700"/>
                <a:gd name="connsiteX259" fmla="*/ 1279134 w 5282625"/>
                <a:gd name="connsiteY259" fmla="*/ 2595562 h 2933700"/>
                <a:gd name="connsiteX260" fmla="*/ 1260084 w 5282625"/>
                <a:gd name="connsiteY260" fmla="*/ 2605087 h 2933700"/>
                <a:gd name="connsiteX261" fmla="*/ 1183884 w 5282625"/>
                <a:gd name="connsiteY261" fmla="*/ 2619375 h 2933700"/>
                <a:gd name="connsiteX262" fmla="*/ 1155309 w 5282625"/>
                <a:gd name="connsiteY262" fmla="*/ 2628900 h 2933700"/>
                <a:gd name="connsiteX263" fmla="*/ 1098159 w 5282625"/>
                <a:gd name="connsiteY263" fmla="*/ 2638425 h 2933700"/>
                <a:gd name="connsiteX264" fmla="*/ 1055297 w 5282625"/>
                <a:gd name="connsiteY264" fmla="*/ 2647950 h 2933700"/>
                <a:gd name="connsiteX265" fmla="*/ 874322 w 5282625"/>
                <a:gd name="connsiteY265" fmla="*/ 2647950 h 2933700"/>
                <a:gd name="connsiteX266" fmla="*/ 850509 w 5282625"/>
                <a:gd name="connsiteY266" fmla="*/ 2652712 h 2933700"/>
                <a:gd name="connsiteX267" fmla="*/ 802884 w 5282625"/>
                <a:gd name="connsiteY267" fmla="*/ 2671762 h 2933700"/>
                <a:gd name="connsiteX268" fmla="*/ 774309 w 5282625"/>
                <a:gd name="connsiteY268" fmla="*/ 2686050 h 2933700"/>
                <a:gd name="connsiteX269" fmla="*/ 726684 w 5282625"/>
                <a:gd name="connsiteY269" fmla="*/ 2705100 h 2933700"/>
                <a:gd name="connsiteX270" fmla="*/ 702872 w 5282625"/>
                <a:gd name="connsiteY270" fmla="*/ 2714625 h 2933700"/>
                <a:gd name="connsiteX271" fmla="*/ 679059 w 5282625"/>
                <a:gd name="connsiteY271" fmla="*/ 2728912 h 2933700"/>
                <a:gd name="connsiteX272" fmla="*/ 655247 w 5282625"/>
                <a:gd name="connsiteY272" fmla="*/ 2733675 h 2933700"/>
                <a:gd name="connsiteX273" fmla="*/ 612384 w 5282625"/>
                <a:gd name="connsiteY273" fmla="*/ 2752725 h 2933700"/>
                <a:gd name="connsiteX274" fmla="*/ 588572 w 5282625"/>
                <a:gd name="connsiteY274" fmla="*/ 2767012 h 2933700"/>
                <a:gd name="connsiteX275" fmla="*/ 550472 w 5282625"/>
                <a:gd name="connsiteY275" fmla="*/ 2771775 h 2933700"/>
                <a:gd name="connsiteX276" fmla="*/ 521897 w 5282625"/>
                <a:gd name="connsiteY276" fmla="*/ 2776537 h 2933700"/>
                <a:gd name="connsiteX277" fmla="*/ 336159 w 5282625"/>
                <a:gd name="connsiteY277" fmla="*/ 2790825 h 2933700"/>
                <a:gd name="connsiteX278" fmla="*/ 150422 w 5282625"/>
                <a:gd name="connsiteY278" fmla="*/ 2786062 h 2933700"/>
                <a:gd name="connsiteX279" fmla="*/ 78984 w 5282625"/>
                <a:gd name="connsiteY279" fmla="*/ 2781300 h 2933700"/>
                <a:gd name="connsiteX280" fmla="*/ 40884 w 5282625"/>
                <a:gd name="connsiteY280" fmla="*/ 2776537 h 2933700"/>
                <a:gd name="connsiteX281" fmla="*/ 7547 w 5282625"/>
                <a:gd name="connsiteY281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50472 w 5282625"/>
                <a:gd name="connsiteY274" fmla="*/ 2771775 h 2933700"/>
                <a:gd name="connsiteX275" fmla="*/ 521897 w 5282625"/>
                <a:gd name="connsiteY275" fmla="*/ 2776537 h 2933700"/>
                <a:gd name="connsiteX276" fmla="*/ 336159 w 5282625"/>
                <a:gd name="connsiteY276" fmla="*/ 2790825 h 2933700"/>
                <a:gd name="connsiteX277" fmla="*/ 150422 w 5282625"/>
                <a:gd name="connsiteY277" fmla="*/ 2786062 h 2933700"/>
                <a:gd name="connsiteX278" fmla="*/ 78984 w 5282625"/>
                <a:gd name="connsiteY278" fmla="*/ 2781300 h 2933700"/>
                <a:gd name="connsiteX279" fmla="*/ 40884 w 5282625"/>
                <a:gd name="connsiteY279" fmla="*/ 2776537 h 2933700"/>
                <a:gd name="connsiteX280" fmla="*/ 7547 w 5282625"/>
                <a:gd name="connsiteY280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21897 w 5282625"/>
                <a:gd name="connsiteY274" fmla="*/ 2776537 h 2933700"/>
                <a:gd name="connsiteX275" fmla="*/ 336159 w 5282625"/>
                <a:gd name="connsiteY275" fmla="*/ 2790825 h 2933700"/>
                <a:gd name="connsiteX276" fmla="*/ 150422 w 5282625"/>
                <a:gd name="connsiteY276" fmla="*/ 2786062 h 2933700"/>
                <a:gd name="connsiteX277" fmla="*/ 78984 w 5282625"/>
                <a:gd name="connsiteY277" fmla="*/ 2781300 h 2933700"/>
                <a:gd name="connsiteX278" fmla="*/ 40884 w 5282625"/>
                <a:gd name="connsiteY278" fmla="*/ 2776537 h 2933700"/>
                <a:gd name="connsiteX279" fmla="*/ 7547 w 5282625"/>
                <a:gd name="connsiteY279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798247 w 5282625"/>
                <a:gd name="connsiteY244" fmla="*/ 2405062 h 2933700"/>
                <a:gd name="connsiteX245" fmla="*/ 1745859 w 5282625"/>
                <a:gd name="connsiteY245" fmla="*/ 2419350 h 2933700"/>
                <a:gd name="connsiteX246" fmla="*/ 1698234 w 5282625"/>
                <a:gd name="connsiteY246" fmla="*/ 2438400 h 2933700"/>
                <a:gd name="connsiteX247" fmla="*/ 1674422 w 5282625"/>
                <a:gd name="connsiteY247" fmla="*/ 2443162 h 2933700"/>
                <a:gd name="connsiteX248" fmla="*/ 1641084 w 5282625"/>
                <a:gd name="connsiteY248" fmla="*/ 2452687 h 2933700"/>
                <a:gd name="connsiteX249" fmla="*/ 1617272 w 5282625"/>
                <a:gd name="connsiteY249" fmla="*/ 2466975 h 2933700"/>
                <a:gd name="connsiteX250" fmla="*/ 1602984 w 5282625"/>
                <a:gd name="connsiteY250" fmla="*/ 2471737 h 2933700"/>
                <a:gd name="connsiteX251" fmla="*/ 1550597 w 5282625"/>
                <a:gd name="connsiteY251" fmla="*/ 2481262 h 2933700"/>
                <a:gd name="connsiteX252" fmla="*/ 1502972 w 5282625"/>
                <a:gd name="connsiteY252" fmla="*/ 2505075 h 2933700"/>
                <a:gd name="connsiteX253" fmla="*/ 1464872 w 5282625"/>
                <a:gd name="connsiteY253" fmla="*/ 2514600 h 2933700"/>
                <a:gd name="connsiteX254" fmla="*/ 1445822 w 5282625"/>
                <a:gd name="connsiteY254" fmla="*/ 2524125 h 2933700"/>
                <a:gd name="connsiteX255" fmla="*/ 1412484 w 5282625"/>
                <a:gd name="connsiteY255" fmla="*/ 2533650 h 2933700"/>
                <a:gd name="connsiteX256" fmla="*/ 1360097 w 5282625"/>
                <a:gd name="connsiteY256" fmla="*/ 2557462 h 2933700"/>
                <a:gd name="connsiteX257" fmla="*/ 1279134 w 5282625"/>
                <a:gd name="connsiteY257" fmla="*/ 2595562 h 2933700"/>
                <a:gd name="connsiteX258" fmla="*/ 1260084 w 5282625"/>
                <a:gd name="connsiteY258" fmla="*/ 2605087 h 2933700"/>
                <a:gd name="connsiteX259" fmla="*/ 1183884 w 5282625"/>
                <a:gd name="connsiteY259" fmla="*/ 2619375 h 2933700"/>
                <a:gd name="connsiteX260" fmla="*/ 1155309 w 5282625"/>
                <a:gd name="connsiteY260" fmla="*/ 2628900 h 2933700"/>
                <a:gd name="connsiteX261" fmla="*/ 1098159 w 5282625"/>
                <a:gd name="connsiteY261" fmla="*/ 2638425 h 2933700"/>
                <a:gd name="connsiteX262" fmla="*/ 1055297 w 5282625"/>
                <a:gd name="connsiteY262" fmla="*/ 2647950 h 2933700"/>
                <a:gd name="connsiteX263" fmla="*/ 874322 w 5282625"/>
                <a:gd name="connsiteY263" fmla="*/ 2647950 h 2933700"/>
                <a:gd name="connsiteX264" fmla="*/ 850509 w 5282625"/>
                <a:gd name="connsiteY264" fmla="*/ 2652712 h 2933700"/>
                <a:gd name="connsiteX265" fmla="*/ 802884 w 5282625"/>
                <a:gd name="connsiteY265" fmla="*/ 2671762 h 2933700"/>
                <a:gd name="connsiteX266" fmla="*/ 774309 w 5282625"/>
                <a:gd name="connsiteY266" fmla="*/ 2686050 h 2933700"/>
                <a:gd name="connsiteX267" fmla="*/ 726684 w 5282625"/>
                <a:gd name="connsiteY267" fmla="*/ 2705100 h 2933700"/>
                <a:gd name="connsiteX268" fmla="*/ 702872 w 5282625"/>
                <a:gd name="connsiteY268" fmla="*/ 2714625 h 2933700"/>
                <a:gd name="connsiteX269" fmla="*/ 679059 w 5282625"/>
                <a:gd name="connsiteY269" fmla="*/ 2728912 h 2933700"/>
                <a:gd name="connsiteX270" fmla="*/ 655247 w 5282625"/>
                <a:gd name="connsiteY270" fmla="*/ 2733675 h 2933700"/>
                <a:gd name="connsiteX271" fmla="*/ 612384 w 5282625"/>
                <a:gd name="connsiteY271" fmla="*/ 2752725 h 2933700"/>
                <a:gd name="connsiteX272" fmla="*/ 588572 w 5282625"/>
                <a:gd name="connsiteY272" fmla="*/ 2767012 h 2933700"/>
                <a:gd name="connsiteX273" fmla="*/ 521897 w 5282625"/>
                <a:gd name="connsiteY273" fmla="*/ 2776537 h 2933700"/>
                <a:gd name="connsiteX274" fmla="*/ 336159 w 5282625"/>
                <a:gd name="connsiteY274" fmla="*/ 2790825 h 2933700"/>
                <a:gd name="connsiteX275" fmla="*/ 150422 w 5282625"/>
                <a:gd name="connsiteY275" fmla="*/ 2786062 h 2933700"/>
                <a:gd name="connsiteX276" fmla="*/ 78984 w 5282625"/>
                <a:gd name="connsiteY276" fmla="*/ 2781300 h 2933700"/>
                <a:gd name="connsiteX277" fmla="*/ 40884 w 5282625"/>
                <a:gd name="connsiteY277" fmla="*/ 2776537 h 2933700"/>
                <a:gd name="connsiteX278" fmla="*/ 7547 w 5282625"/>
                <a:gd name="connsiteY278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798247 w 5282625"/>
                <a:gd name="connsiteY243" fmla="*/ 2405062 h 2933700"/>
                <a:gd name="connsiteX244" fmla="*/ 1745859 w 5282625"/>
                <a:gd name="connsiteY244" fmla="*/ 2419350 h 2933700"/>
                <a:gd name="connsiteX245" fmla="*/ 1698234 w 5282625"/>
                <a:gd name="connsiteY245" fmla="*/ 2438400 h 2933700"/>
                <a:gd name="connsiteX246" fmla="*/ 1674422 w 5282625"/>
                <a:gd name="connsiteY246" fmla="*/ 2443162 h 2933700"/>
                <a:gd name="connsiteX247" fmla="*/ 1641084 w 5282625"/>
                <a:gd name="connsiteY247" fmla="*/ 2452687 h 2933700"/>
                <a:gd name="connsiteX248" fmla="*/ 1617272 w 5282625"/>
                <a:gd name="connsiteY248" fmla="*/ 2466975 h 2933700"/>
                <a:gd name="connsiteX249" fmla="*/ 1602984 w 5282625"/>
                <a:gd name="connsiteY249" fmla="*/ 2471737 h 2933700"/>
                <a:gd name="connsiteX250" fmla="*/ 1550597 w 5282625"/>
                <a:gd name="connsiteY250" fmla="*/ 2481262 h 2933700"/>
                <a:gd name="connsiteX251" fmla="*/ 1502972 w 5282625"/>
                <a:gd name="connsiteY251" fmla="*/ 2505075 h 2933700"/>
                <a:gd name="connsiteX252" fmla="*/ 1464872 w 5282625"/>
                <a:gd name="connsiteY252" fmla="*/ 2514600 h 2933700"/>
                <a:gd name="connsiteX253" fmla="*/ 1445822 w 5282625"/>
                <a:gd name="connsiteY253" fmla="*/ 2524125 h 2933700"/>
                <a:gd name="connsiteX254" fmla="*/ 1412484 w 5282625"/>
                <a:gd name="connsiteY254" fmla="*/ 2533650 h 2933700"/>
                <a:gd name="connsiteX255" fmla="*/ 1360097 w 5282625"/>
                <a:gd name="connsiteY255" fmla="*/ 2557462 h 2933700"/>
                <a:gd name="connsiteX256" fmla="*/ 1279134 w 5282625"/>
                <a:gd name="connsiteY256" fmla="*/ 2595562 h 2933700"/>
                <a:gd name="connsiteX257" fmla="*/ 1260084 w 5282625"/>
                <a:gd name="connsiteY257" fmla="*/ 2605087 h 2933700"/>
                <a:gd name="connsiteX258" fmla="*/ 1183884 w 5282625"/>
                <a:gd name="connsiteY258" fmla="*/ 2619375 h 2933700"/>
                <a:gd name="connsiteX259" fmla="*/ 1155309 w 5282625"/>
                <a:gd name="connsiteY259" fmla="*/ 2628900 h 2933700"/>
                <a:gd name="connsiteX260" fmla="*/ 1098159 w 5282625"/>
                <a:gd name="connsiteY260" fmla="*/ 2638425 h 2933700"/>
                <a:gd name="connsiteX261" fmla="*/ 1055297 w 5282625"/>
                <a:gd name="connsiteY261" fmla="*/ 2647950 h 2933700"/>
                <a:gd name="connsiteX262" fmla="*/ 874322 w 5282625"/>
                <a:gd name="connsiteY262" fmla="*/ 2647950 h 2933700"/>
                <a:gd name="connsiteX263" fmla="*/ 850509 w 5282625"/>
                <a:gd name="connsiteY263" fmla="*/ 2652712 h 2933700"/>
                <a:gd name="connsiteX264" fmla="*/ 802884 w 5282625"/>
                <a:gd name="connsiteY264" fmla="*/ 2671762 h 2933700"/>
                <a:gd name="connsiteX265" fmla="*/ 774309 w 5282625"/>
                <a:gd name="connsiteY265" fmla="*/ 2686050 h 2933700"/>
                <a:gd name="connsiteX266" fmla="*/ 726684 w 5282625"/>
                <a:gd name="connsiteY266" fmla="*/ 2705100 h 2933700"/>
                <a:gd name="connsiteX267" fmla="*/ 702872 w 5282625"/>
                <a:gd name="connsiteY267" fmla="*/ 2714625 h 2933700"/>
                <a:gd name="connsiteX268" fmla="*/ 679059 w 5282625"/>
                <a:gd name="connsiteY268" fmla="*/ 2728912 h 2933700"/>
                <a:gd name="connsiteX269" fmla="*/ 655247 w 5282625"/>
                <a:gd name="connsiteY269" fmla="*/ 2733675 h 2933700"/>
                <a:gd name="connsiteX270" fmla="*/ 612384 w 5282625"/>
                <a:gd name="connsiteY270" fmla="*/ 2752725 h 2933700"/>
                <a:gd name="connsiteX271" fmla="*/ 588572 w 5282625"/>
                <a:gd name="connsiteY271" fmla="*/ 2767012 h 2933700"/>
                <a:gd name="connsiteX272" fmla="*/ 521897 w 5282625"/>
                <a:gd name="connsiteY272" fmla="*/ 2776537 h 2933700"/>
                <a:gd name="connsiteX273" fmla="*/ 336159 w 5282625"/>
                <a:gd name="connsiteY273" fmla="*/ 2790825 h 2933700"/>
                <a:gd name="connsiteX274" fmla="*/ 150422 w 5282625"/>
                <a:gd name="connsiteY274" fmla="*/ 2786062 h 2933700"/>
                <a:gd name="connsiteX275" fmla="*/ 78984 w 5282625"/>
                <a:gd name="connsiteY275" fmla="*/ 2781300 h 2933700"/>
                <a:gd name="connsiteX276" fmla="*/ 40884 w 5282625"/>
                <a:gd name="connsiteY276" fmla="*/ 2776537 h 2933700"/>
                <a:gd name="connsiteX277" fmla="*/ 7547 w 5282625"/>
                <a:gd name="connsiteY277" fmla="*/ 2757487 h 293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</a:cxnLst>
              <a:rect l="l" t="t" r="r" b="b"/>
              <a:pathLst>
                <a:path w="5282625" h="2933700">
                  <a:moveTo>
                    <a:pt x="7547" y="2757487"/>
                  </a:moveTo>
                  <a:cubicBezTo>
                    <a:pt x="1991" y="2740818"/>
                    <a:pt x="-6217" y="2735023"/>
                    <a:pt x="7547" y="2676525"/>
                  </a:cubicBezTo>
                  <a:cubicBezTo>
                    <a:pt x="9505" y="2668203"/>
                    <a:pt x="11860" y="2659488"/>
                    <a:pt x="17072" y="2652712"/>
                  </a:cubicBezTo>
                  <a:cubicBezTo>
                    <a:pt x="25510" y="2641742"/>
                    <a:pt x="59985" y="2614510"/>
                    <a:pt x="69459" y="2595562"/>
                  </a:cubicBezTo>
                  <a:cubicBezTo>
                    <a:pt x="77105" y="2580269"/>
                    <a:pt x="79025" y="2562163"/>
                    <a:pt x="88509" y="2547937"/>
                  </a:cubicBezTo>
                  <a:cubicBezTo>
                    <a:pt x="103626" y="2525261"/>
                    <a:pt x="107321" y="2522279"/>
                    <a:pt x="117084" y="2500312"/>
                  </a:cubicBezTo>
                  <a:cubicBezTo>
                    <a:pt x="126475" y="2479182"/>
                    <a:pt x="124341" y="2474006"/>
                    <a:pt x="140897" y="2457450"/>
                  </a:cubicBezTo>
                  <a:cubicBezTo>
                    <a:pt x="144944" y="2453403"/>
                    <a:pt x="151137" y="2451972"/>
                    <a:pt x="155184" y="2447925"/>
                  </a:cubicBezTo>
                  <a:cubicBezTo>
                    <a:pt x="166857" y="2436252"/>
                    <a:pt x="169508" y="2423656"/>
                    <a:pt x="183759" y="2414587"/>
                  </a:cubicBezTo>
                  <a:cubicBezTo>
                    <a:pt x="195738" y="2406964"/>
                    <a:pt x="209683" y="2402842"/>
                    <a:pt x="221859" y="2395537"/>
                  </a:cubicBezTo>
                  <a:cubicBezTo>
                    <a:pt x="237734" y="2386012"/>
                    <a:pt x="252149" y="2373462"/>
                    <a:pt x="269484" y="2366962"/>
                  </a:cubicBezTo>
                  <a:cubicBezTo>
                    <a:pt x="292103" y="2358480"/>
                    <a:pt x="313135" y="2350057"/>
                    <a:pt x="336159" y="2343150"/>
                  </a:cubicBezTo>
                  <a:cubicBezTo>
                    <a:pt x="342428" y="2341269"/>
                    <a:pt x="349080" y="2340685"/>
                    <a:pt x="355209" y="2338387"/>
                  </a:cubicBezTo>
                  <a:cubicBezTo>
                    <a:pt x="361856" y="2335894"/>
                    <a:pt x="367667" y="2331499"/>
                    <a:pt x="374259" y="2328862"/>
                  </a:cubicBezTo>
                  <a:cubicBezTo>
                    <a:pt x="383581" y="2325133"/>
                    <a:pt x="393694" y="2323492"/>
                    <a:pt x="402834" y="2319337"/>
                  </a:cubicBezTo>
                  <a:cubicBezTo>
                    <a:pt x="440429" y="2302249"/>
                    <a:pt x="415903" y="2302281"/>
                    <a:pt x="464747" y="2286000"/>
                  </a:cubicBezTo>
                  <a:cubicBezTo>
                    <a:pt x="474272" y="2282825"/>
                    <a:pt x="484054" y="2280337"/>
                    <a:pt x="493322" y="2276475"/>
                  </a:cubicBezTo>
                  <a:cubicBezTo>
                    <a:pt x="503152" y="2272379"/>
                    <a:pt x="511846" y="2265705"/>
                    <a:pt x="521897" y="2262187"/>
                  </a:cubicBezTo>
                  <a:cubicBezTo>
                    <a:pt x="543714" y="2254551"/>
                    <a:pt x="567111" y="2251722"/>
                    <a:pt x="588572" y="2243137"/>
                  </a:cubicBezTo>
                  <a:cubicBezTo>
                    <a:pt x="645071" y="2220537"/>
                    <a:pt x="574481" y="2247834"/>
                    <a:pt x="645722" y="2224087"/>
                  </a:cubicBezTo>
                  <a:cubicBezTo>
                    <a:pt x="728626" y="2196452"/>
                    <a:pt x="595933" y="2235591"/>
                    <a:pt x="702872" y="2205037"/>
                  </a:cubicBezTo>
                  <a:cubicBezTo>
                    <a:pt x="715572" y="2197100"/>
                    <a:pt x="727577" y="2187923"/>
                    <a:pt x="740972" y="2181225"/>
                  </a:cubicBezTo>
                  <a:cubicBezTo>
                    <a:pt x="765770" y="2168826"/>
                    <a:pt x="795523" y="2165207"/>
                    <a:pt x="817172" y="2147887"/>
                  </a:cubicBezTo>
                  <a:cubicBezTo>
                    <a:pt x="848524" y="2122805"/>
                    <a:pt x="830957" y="2130508"/>
                    <a:pt x="869559" y="2124075"/>
                  </a:cubicBezTo>
                  <a:cubicBezTo>
                    <a:pt x="883762" y="2118394"/>
                    <a:pt x="907495" y="2108360"/>
                    <a:pt x="921947" y="2105025"/>
                  </a:cubicBezTo>
                  <a:cubicBezTo>
                    <a:pt x="932885" y="2102501"/>
                    <a:pt x="944172" y="2101850"/>
                    <a:pt x="955284" y="2100262"/>
                  </a:cubicBezTo>
                  <a:cubicBezTo>
                    <a:pt x="967984" y="2095500"/>
                    <a:pt x="980438" y="2090021"/>
                    <a:pt x="993384" y="2085975"/>
                  </a:cubicBezTo>
                  <a:cubicBezTo>
                    <a:pt x="1005879" y="2082070"/>
                    <a:pt x="1018835" y="2079823"/>
                    <a:pt x="1031484" y="2076450"/>
                  </a:cubicBezTo>
                  <a:cubicBezTo>
                    <a:pt x="1042651" y="2073472"/>
                    <a:pt x="1053801" y="2070405"/>
                    <a:pt x="1064822" y="2066925"/>
                  </a:cubicBezTo>
                  <a:cubicBezTo>
                    <a:pt x="1083970" y="2060878"/>
                    <a:pt x="1103170" y="2054926"/>
                    <a:pt x="1121972" y="2047875"/>
                  </a:cubicBezTo>
                  <a:cubicBezTo>
                    <a:pt x="1134672" y="2043112"/>
                    <a:pt x="1147003" y="2037217"/>
                    <a:pt x="1160072" y="2033587"/>
                  </a:cubicBezTo>
                  <a:cubicBezTo>
                    <a:pt x="1175671" y="2029254"/>
                    <a:pt x="1191822" y="2027237"/>
                    <a:pt x="1207697" y="2024062"/>
                  </a:cubicBezTo>
                  <a:cubicBezTo>
                    <a:pt x="1238653" y="2015331"/>
                    <a:pt x="1305328" y="1996281"/>
                    <a:pt x="1345809" y="1981200"/>
                  </a:cubicBezTo>
                  <a:cubicBezTo>
                    <a:pt x="1392291" y="1965706"/>
                    <a:pt x="1390956" y="1967648"/>
                    <a:pt x="1450584" y="1933575"/>
                  </a:cubicBezTo>
                  <a:cubicBezTo>
                    <a:pt x="1461697" y="1927225"/>
                    <a:pt x="1473618" y="1922117"/>
                    <a:pt x="1483922" y="1914525"/>
                  </a:cubicBezTo>
                  <a:cubicBezTo>
                    <a:pt x="1503885" y="1899815"/>
                    <a:pt x="1525581" y="1886264"/>
                    <a:pt x="1541072" y="1866900"/>
                  </a:cubicBezTo>
                  <a:cubicBezTo>
                    <a:pt x="1555832" y="1848450"/>
                    <a:pt x="1561680" y="1839342"/>
                    <a:pt x="1579172" y="1824037"/>
                  </a:cubicBezTo>
                  <a:cubicBezTo>
                    <a:pt x="1585146" y="1818810"/>
                    <a:pt x="1591872" y="1814512"/>
                    <a:pt x="1598222" y="1809750"/>
                  </a:cubicBezTo>
                  <a:cubicBezTo>
                    <a:pt x="1611583" y="1776347"/>
                    <a:pt x="1617902" y="1756628"/>
                    <a:pt x="1645847" y="1724025"/>
                  </a:cubicBezTo>
                  <a:cubicBezTo>
                    <a:pt x="1655372" y="1712912"/>
                    <a:pt x="1665380" y="1702196"/>
                    <a:pt x="1674422" y="1690687"/>
                  </a:cubicBezTo>
                  <a:cubicBezTo>
                    <a:pt x="1710559" y="1644694"/>
                    <a:pt x="1686880" y="1671307"/>
                    <a:pt x="1717284" y="1624012"/>
                  </a:cubicBezTo>
                  <a:cubicBezTo>
                    <a:pt x="1724669" y="1612525"/>
                    <a:pt x="1732903" y="1601600"/>
                    <a:pt x="1741097" y="1590675"/>
                  </a:cubicBezTo>
                  <a:cubicBezTo>
                    <a:pt x="1751957" y="1576195"/>
                    <a:pt x="1766339" y="1564001"/>
                    <a:pt x="1774434" y="1547812"/>
                  </a:cubicBezTo>
                  <a:cubicBezTo>
                    <a:pt x="1795113" y="1506454"/>
                    <a:pt x="1771215" y="1549230"/>
                    <a:pt x="1798247" y="1514475"/>
                  </a:cubicBezTo>
                  <a:cubicBezTo>
                    <a:pt x="1805275" y="1505439"/>
                    <a:pt x="1808139" y="1492769"/>
                    <a:pt x="1817297" y="1485900"/>
                  </a:cubicBezTo>
                  <a:lnTo>
                    <a:pt x="1855397" y="1457325"/>
                  </a:lnTo>
                  <a:cubicBezTo>
                    <a:pt x="1858572" y="1452562"/>
                    <a:pt x="1860452" y="1446613"/>
                    <a:pt x="1864922" y="1443037"/>
                  </a:cubicBezTo>
                  <a:cubicBezTo>
                    <a:pt x="1871114" y="1438084"/>
                    <a:pt x="1907452" y="1433595"/>
                    <a:pt x="1907784" y="1433512"/>
                  </a:cubicBezTo>
                  <a:cubicBezTo>
                    <a:pt x="1917524" y="1431077"/>
                    <a:pt x="1926673" y="1426629"/>
                    <a:pt x="1936359" y="1423987"/>
                  </a:cubicBezTo>
                  <a:cubicBezTo>
                    <a:pt x="1944169" y="1421857"/>
                    <a:pt x="1952234" y="1420812"/>
                    <a:pt x="1960172" y="1419225"/>
                  </a:cubicBezTo>
                  <a:cubicBezTo>
                    <a:pt x="1980809" y="1422400"/>
                    <a:pt x="2001827" y="1423686"/>
                    <a:pt x="2022084" y="1428750"/>
                  </a:cubicBezTo>
                  <a:cubicBezTo>
                    <a:pt x="2027637" y="1430138"/>
                    <a:pt x="2031402" y="1435435"/>
                    <a:pt x="2036372" y="1438275"/>
                  </a:cubicBezTo>
                  <a:cubicBezTo>
                    <a:pt x="2042536" y="1441797"/>
                    <a:pt x="2049742" y="1443540"/>
                    <a:pt x="2055422" y="1447800"/>
                  </a:cubicBezTo>
                  <a:cubicBezTo>
                    <a:pt x="2103562" y="1483905"/>
                    <a:pt x="2047411" y="1453319"/>
                    <a:pt x="2093522" y="1476375"/>
                  </a:cubicBezTo>
                  <a:cubicBezTo>
                    <a:pt x="2099905" y="1484354"/>
                    <a:pt x="2121531" y="1513183"/>
                    <a:pt x="2131622" y="1519237"/>
                  </a:cubicBezTo>
                  <a:cubicBezTo>
                    <a:pt x="2139902" y="1524205"/>
                    <a:pt x="2167736" y="1530647"/>
                    <a:pt x="2179247" y="1533525"/>
                  </a:cubicBezTo>
                  <a:cubicBezTo>
                    <a:pt x="2190359" y="1531937"/>
                    <a:pt x="2201832" y="1531988"/>
                    <a:pt x="2212584" y="1528762"/>
                  </a:cubicBezTo>
                  <a:cubicBezTo>
                    <a:pt x="2218067" y="1527117"/>
                    <a:pt x="2221752" y="1521797"/>
                    <a:pt x="2226872" y="1519237"/>
                  </a:cubicBezTo>
                  <a:cubicBezTo>
                    <a:pt x="2231362" y="1516992"/>
                    <a:pt x="2236397" y="1516062"/>
                    <a:pt x="2241159" y="1514475"/>
                  </a:cubicBezTo>
                  <a:cubicBezTo>
                    <a:pt x="2302858" y="1452776"/>
                    <a:pt x="2207337" y="1543396"/>
                    <a:pt x="2274497" y="1495425"/>
                  </a:cubicBezTo>
                  <a:cubicBezTo>
                    <a:pt x="2280956" y="1490811"/>
                    <a:pt x="2283171" y="1481988"/>
                    <a:pt x="2288784" y="1476375"/>
                  </a:cubicBezTo>
                  <a:cubicBezTo>
                    <a:pt x="2292831" y="1472328"/>
                    <a:pt x="2298414" y="1470177"/>
                    <a:pt x="2303072" y="1466850"/>
                  </a:cubicBezTo>
                  <a:cubicBezTo>
                    <a:pt x="2309531" y="1462236"/>
                    <a:pt x="2316509" y="1458175"/>
                    <a:pt x="2322122" y="1452562"/>
                  </a:cubicBezTo>
                  <a:cubicBezTo>
                    <a:pt x="2327735" y="1446949"/>
                    <a:pt x="2330383" y="1438678"/>
                    <a:pt x="2336409" y="1433512"/>
                  </a:cubicBezTo>
                  <a:cubicBezTo>
                    <a:pt x="2341799" y="1428892"/>
                    <a:pt x="2349295" y="1427509"/>
                    <a:pt x="2355459" y="1423987"/>
                  </a:cubicBezTo>
                  <a:cubicBezTo>
                    <a:pt x="2372935" y="1414001"/>
                    <a:pt x="2373378" y="1407313"/>
                    <a:pt x="2398322" y="1404937"/>
                  </a:cubicBezTo>
                  <a:lnTo>
                    <a:pt x="2498334" y="1395412"/>
                  </a:lnTo>
                  <a:cubicBezTo>
                    <a:pt x="2509447" y="1390650"/>
                    <a:pt x="2520202" y="1384948"/>
                    <a:pt x="2531672" y="1381125"/>
                  </a:cubicBezTo>
                  <a:cubicBezTo>
                    <a:pt x="2544091" y="1376985"/>
                    <a:pt x="2558464" y="1378196"/>
                    <a:pt x="2569772" y="1371600"/>
                  </a:cubicBezTo>
                  <a:cubicBezTo>
                    <a:pt x="2597197" y="1355602"/>
                    <a:pt x="2626138" y="1339243"/>
                    <a:pt x="2645972" y="1314450"/>
                  </a:cubicBezTo>
                  <a:cubicBezTo>
                    <a:pt x="2652322" y="1306512"/>
                    <a:pt x="2658328" y="1298287"/>
                    <a:pt x="2665022" y="1290637"/>
                  </a:cubicBezTo>
                  <a:cubicBezTo>
                    <a:pt x="2677549" y="1276320"/>
                    <a:pt x="2687555" y="1269753"/>
                    <a:pt x="2703122" y="1257300"/>
                  </a:cubicBezTo>
                  <a:cubicBezTo>
                    <a:pt x="2707884" y="1249362"/>
                    <a:pt x="2712140" y="1241098"/>
                    <a:pt x="2717409" y="1233487"/>
                  </a:cubicBezTo>
                  <a:cubicBezTo>
                    <a:pt x="2736693" y="1205632"/>
                    <a:pt x="2756170" y="1182092"/>
                    <a:pt x="2779322" y="1157287"/>
                  </a:cubicBezTo>
                  <a:cubicBezTo>
                    <a:pt x="2790045" y="1145798"/>
                    <a:pt x="2799583" y="1132667"/>
                    <a:pt x="2812659" y="1123950"/>
                  </a:cubicBezTo>
                  <a:cubicBezTo>
                    <a:pt x="2836472" y="1108075"/>
                    <a:pt x="2860514" y="1092539"/>
                    <a:pt x="2884097" y="1076325"/>
                  </a:cubicBezTo>
                  <a:cubicBezTo>
                    <a:pt x="2895350" y="1068588"/>
                    <a:pt x="2904186" y="1055824"/>
                    <a:pt x="2917434" y="1052512"/>
                  </a:cubicBezTo>
                  <a:cubicBezTo>
                    <a:pt x="2964902" y="1040645"/>
                    <a:pt x="2942621" y="1045139"/>
                    <a:pt x="2984109" y="1038225"/>
                  </a:cubicBezTo>
                  <a:cubicBezTo>
                    <a:pt x="2992047" y="1035050"/>
                    <a:pt x="2999733" y="1031157"/>
                    <a:pt x="3007922" y="1028700"/>
                  </a:cubicBezTo>
                  <a:cubicBezTo>
                    <a:pt x="3015675" y="1026374"/>
                    <a:pt x="3023770" y="1025385"/>
                    <a:pt x="3031734" y="1023937"/>
                  </a:cubicBezTo>
                  <a:cubicBezTo>
                    <a:pt x="3081713" y="1014850"/>
                    <a:pt x="3070896" y="1018587"/>
                    <a:pt x="3146034" y="1014412"/>
                  </a:cubicBezTo>
                  <a:cubicBezTo>
                    <a:pt x="3258499" y="1000354"/>
                    <a:pt x="3196660" y="1005999"/>
                    <a:pt x="3331772" y="1000125"/>
                  </a:cubicBezTo>
                  <a:cubicBezTo>
                    <a:pt x="3341297" y="996950"/>
                    <a:pt x="3350530" y="992704"/>
                    <a:pt x="3360347" y="990600"/>
                  </a:cubicBezTo>
                  <a:cubicBezTo>
                    <a:pt x="3372862" y="987918"/>
                    <a:pt x="3385760" y="987529"/>
                    <a:pt x="3398447" y="985837"/>
                  </a:cubicBezTo>
                  <a:lnTo>
                    <a:pt x="3431784" y="981075"/>
                  </a:lnTo>
                  <a:cubicBezTo>
                    <a:pt x="3442897" y="976312"/>
                    <a:pt x="3453760" y="970919"/>
                    <a:pt x="3465122" y="966787"/>
                  </a:cubicBezTo>
                  <a:cubicBezTo>
                    <a:pt x="3488711" y="958209"/>
                    <a:pt x="3514109" y="954201"/>
                    <a:pt x="3536559" y="942975"/>
                  </a:cubicBezTo>
                  <a:cubicBezTo>
                    <a:pt x="3569132" y="926688"/>
                    <a:pt x="3599870" y="913002"/>
                    <a:pt x="3627047" y="885825"/>
                  </a:cubicBezTo>
                  <a:cubicBezTo>
                    <a:pt x="3632508" y="880364"/>
                    <a:pt x="3666876" y="850977"/>
                    <a:pt x="3674672" y="833437"/>
                  </a:cubicBezTo>
                  <a:cubicBezTo>
                    <a:pt x="3688723" y="801823"/>
                    <a:pt x="3690642" y="767304"/>
                    <a:pt x="3693722" y="733425"/>
                  </a:cubicBezTo>
                  <a:cubicBezTo>
                    <a:pt x="3700841" y="655113"/>
                    <a:pt x="3694943" y="701056"/>
                    <a:pt x="3703247" y="642937"/>
                  </a:cubicBezTo>
                  <a:cubicBezTo>
                    <a:pt x="3704834" y="612775"/>
                    <a:pt x="3704263" y="582421"/>
                    <a:pt x="3708009" y="552450"/>
                  </a:cubicBezTo>
                  <a:cubicBezTo>
                    <a:pt x="3709069" y="543967"/>
                    <a:pt x="3714831" y="536747"/>
                    <a:pt x="3717534" y="528637"/>
                  </a:cubicBezTo>
                  <a:cubicBezTo>
                    <a:pt x="3721189" y="517673"/>
                    <a:pt x="3722910" y="506087"/>
                    <a:pt x="3727059" y="495300"/>
                  </a:cubicBezTo>
                  <a:cubicBezTo>
                    <a:pt x="3730882" y="485361"/>
                    <a:pt x="3737251" y="476555"/>
                    <a:pt x="3741347" y="466725"/>
                  </a:cubicBezTo>
                  <a:cubicBezTo>
                    <a:pt x="3745209" y="457457"/>
                    <a:pt x="3747347" y="447551"/>
                    <a:pt x="3750872" y="438150"/>
                  </a:cubicBezTo>
                  <a:cubicBezTo>
                    <a:pt x="3756875" y="422141"/>
                    <a:pt x="3762276" y="405818"/>
                    <a:pt x="3769922" y="390525"/>
                  </a:cubicBezTo>
                  <a:lnTo>
                    <a:pt x="3788972" y="352425"/>
                  </a:lnTo>
                  <a:cubicBezTo>
                    <a:pt x="3799885" y="308772"/>
                    <a:pt x="3791236" y="325217"/>
                    <a:pt x="3808022" y="300037"/>
                  </a:cubicBezTo>
                  <a:cubicBezTo>
                    <a:pt x="3809609" y="290512"/>
                    <a:pt x="3810009" y="280711"/>
                    <a:pt x="3812784" y="271462"/>
                  </a:cubicBezTo>
                  <a:cubicBezTo>
                    <a:pt x="3816871" y="257838"/>
                    <a:pt x="3824819" y="249817"/>
                    <a:pt x="3831834" y="238125"/>
                  </a:cubicBezTo>
                  <a:cubicBezTo>
                    <a:pt x="3843181" y="219214"/>
                    <a:pt x="3855309" y="200701"/>
                    <a:pt x="3865172" y="180975"/>
                  </a:cubicBezTo>
                  <a:cubicBezTo>
                    <a:pt x="3892534" y="126250"/>
                    <a:pt x="3878335" y="147549"/>
                    <a:pt x="3903272" y="114300"/>
                  </a:cubicBezTo>
                  <a:cubicBezTo>
                    <a:pt x="3904859" y="109537"/>
                    <a:pt x="3905789" y="104502"/>
                    <a:pt x="3908034" y="100012"/>
                  </a:cubicBezTo>
                  <a:cubicBezTo>
                    <a:pt x="3915276" y="85528"/>
                    <a:pt x="3930202" y="71840"/>
                    <a:pt x="3941372" y="61912"/>
                  </a:cubicBezTo>
                  <a:cubicBezTo>
                    <a:pt x="3947305" y="56639"/>
                    <a:pt x="3953691" y="51832"/>
                    <a:pt x="3960422" y="47625"/>
                  </a:cubicBezTo>
                  <a:cubicBezTo>
                    <a:pt x="3966442" y="43862"/>
                    <a:pt x="3973308" y="41622"/>
                    <a:pt x="3979472" y="38100"/>
                  </a:cubicBezTo>
                  <a:cubicBezTo>
                    <a:pt x="3999460" y="26678"/>
                    <a:pt x="3992983" y="23942"/>
                    <a:pt x="4022334" y="19050"/>
                  </a:cubicBezTo>
                  <a:cubicBezTo>
                    <a:pt x="4031859" y="17462"/>
                    <a:pt x="4041483" y="16382"/>
                    <a:pt x="4050909" y="14287"/>
                  </a:cubicBezTo>
                  <a:cubicBezTo>
                    <a:pt x="4091360" y="5298"/>
                    <a:pt x="4024341" y="9168"/>
                    <a:pt x="4108059" y="4762"/>
                  </a:cubicBezTo>
                  <a:cubicBezTo>
                    <a:pt x="4154060" y="2341"/>
                    <a:pt x="4200134" y="1587"/>
                    <a:pt x="4246172" y="0"/>
                  </a:cubicBezTo>
                  <a:cubicBezTo>
                    <a:pt x="4282684" y="1587"/>
                    <a:pt x="4319249" y="2247"/>
                    <a:pt x="4355709" y="4762"/>
                  </a:cubicBezTo>
                  <a:cubicBezTo>
                    <a:pt x="4365343" y="5426"/>
                    <a:pt x="4374740" y="8057"/>
                    <a:pt x="4384284" y="9525"/>
                  </a:cubicBezTo>
                  <a:cubicBezTo>
                    <a:pt x="4412731" y="13901"/>
                    <a:pt x="4426506" y="15398"/>
                    <a:pt x="4455722" y="19050"/>
                  </a:cubicBezTo>
                  <a:cubicBezTo>
                    <a:pt x="4466834" y="23812"/>
                    <a:pt x="4478246" y="27930"/>
                    <a:pt x="4489059" y="33337"/>
                  </a:cubicBezTo>
                  <a:cubicBezTo>
                    <a:pt x="4535635" y="56625"/>
                    <a:pt x="4511113" y="51488"/>
                    <a:pt x="4565259" y="71437"/>
                  </a:cubicBezTo>
                  <a:cubicBezTo>
                    <a:pt x="4580811" y="77167"/>
                    <a:pt x="4597255" y="80209"/>
                    <a:pt x="4612884" y="85725"/>
                  </a:cubicBezTo>
                  <a:cubicBezTo>
                    <a:pt x="4741691" y="131186"/>
                    <a:pt x="4541783" y="66787"/>
                    <a:pt x="4684322" y="114300"/>
                  </a:cubicBezTo>
                  <a:cubicBezTo>
                    <a:pt x="4700045" y="119541"/>
                    <a:pt x="4716395" y="122857"/>
                    <a:pt x="4731947" y="128587"/>
                  </a:cubicBezTo>
                  <a:cubicBezTo>
                    <a:pt x="4746618" y="133992"/>
                    <a:pt x="4760438" y="141478"/>
                    <a:pt x="4774809" y="147637"/>
                  </a:cubicBezTo>
                  <a:cubicBezTo>
                    <a:pt x="4782667" y="151005"/>
                    <a:pt x="4790588" y="154240"/>
                    <a:pt x="4798622" y="157162"/>
                  </a:cubicBezTo>
                  <a:cubicBezTo>
                    <a:pt x="4895594" y="192424"/>
                    <a:pt x="4768400" y="146032"/>
                    <a:pt x="4851009" y="171450"/>
                  </a:cubicBezTo>
                  <a:cubicBezTo>
                    <a:pt x="4863973" y="175439"/>
                    <a:pt x="4876589" y="180520"/>
                    <a:pt x="4889109" y="185737"/>
                  </a:cubicBezTo>
                  <a:cubicBezTo>
                    <a:pt x="4909623" y="194284"/>
                    <a:pt x="4975693" y="222287"/>
                    <a:pt x="5003409" y="238125"/>
                  </a:cubicBezTo>
                  <a:cubicBezTo>
                    <a:pt x="5033639" y="255400"/>
                    <a:pt x="5032570" y="259218"/>
                    <a:pt x="5060559" y="280987"/>
                  </a:cubicBezTo>
                  <a:cubicBezTo>
                    <a:pt x="5065077" y="284501"/>
                    <a:pt x="5070084" y="287337"/>
                    <a:pt x="5074847" y="290512"/>
                  </a:cubicBezTo>
                  <a:cubicBezTo>
                    <a:pt x="5092648" y="317215"/>
                    <a:pt x="5074421" y="293308"/>
                    <a:pt x="5103422" y="319087"/>
                  </a:cubicBezTo>
                  <a:cubicBezTo>
                    <a:pt x="5136257" y="348274"/>
                    <a:pt x="5114137" y="338535"/>
                    <a:pt x="5141522" y="347662"/>
                  </a:cubicBezTo>
                  <a:cubicBezTo>
                    <a:pt x="5147872" y="354012"/>
                    <a:pt x="5153388" y="361324"/>
                    <a:pt x="5160572" y="366712"/>
                  </a:cubicBezTo>
                  <a:cubicBezTo>
                    <a:pt x="5166252" y="370972"/>
                    <a:pt x="5174602" y="371217"/>
                    <a:pt x="5179622" y="376237"/>
                  </a:cubicBezTo>
                  <a:cubicBezTo>
                    <a:pt x="5184642" y="381257"/>
                    <a:pt x="5184602" y="389833"/>
                    <a:pt x="5189147" y="395287"/>
                  </a:cubicBezTo>
                  <a:cubicBezTo>
                    <a:pt x="5192811" y="399684"/>
                    <a:pt x="5199387" y="400765"/>
                    <a:pt x="5203434" y="404812"/>
                  </a:cubicBezTo>
                  <a:cubicBezTo>
                    <a:pt x="5210622" y="412000"/>
                    <a:pt x="5216134" y="420687"/>
                    <a:pt x="5222484" y="428625"/>
                  </a:cubicBezTo>
                  <a:cubicBezTo>
                    <a:pt x="5232181" y="486804"/>
                    <a:pt x="5220159" y="431947"/>
                    <a:pt x="5236772" y="476250"/>
                  </a:cubicBezTo>
                  <a:cubicBezTo>
                    <a:pt x="5241952" y="490065"/>
                    <a:pt x="5244559" y="516475"/>
                    <a:pt x="5246297" y="528637"/>
                  </a:cubicBezTo>
                  <a:cubicBezTo>
                    <a:pt x="5244376" y="613169"/>
                    <a:pt x="5236772" y="933710"/>
                    <a:pt x="5236772" y="1000125"/>
                  </a:cubicBezTo>
                  <a:cubicBezTo>
                    <a:pt x="5236772" y="1060533"/>
                    <a:pt x="5243088" y="1413442"/>
                    <a:pt x="5246297" y="1509712"/>
                  </a:cubicBezTo>
                  <a:cubicBezTo>
                    <a:pt x="5247198" y="1536731"/>
                    <a:pt x="5248903" y="1563727"/>
                    <a:pt x="5251059" y="1590675"/>
                  </a:cubicBezTo>
                  <a:cubicBezTo>
                    <a:pt x="5256196" y="1654892"/>
                    <a:pt x="5255991" y="1602742"/>
                    <a:pt x="5260584" y="1671637"/>
                  </a:cubicBezTo>
                  <a:cubicBezTo>
                    <a:pt x="5276066" y="1903869"/>
                    <a:pt x="5262492" y="1774538"/>
                    <a:pt x="5274872" y="1885950"/>
                  </a:cubicBezTo>
                  <a:cubicBezTo>
                    <a:pt x="5277183" y="1994568"/>
                    <a:pt x="5293657" y="2067984"/>
                    <a:pt x="5270109" y="2162175"/>
                  </a:cubicBezTo>
                  <a:cubicBezTo>
                    <a:pt x="5267069" y="2174335"/>
                    <a:pt x="5256832" y="2193491"/>
                    <a:pt x="5251059" y="2205037"/>
                  </a:cubicBezTo>
                  <a:cubicBezTo>
                    <a:pt x="5241409" y="2253294"/>
                    <a:pt x="5253976" y="2204336"/>
                    <a:pt x="5232009" y="2252662"/>
                  </a:cubicBezTo>
                  <a:cubicBezTo>
                    <a:pt x="5227854" y="2261802"/>
                    <a:pt x="5225915" y="2271801"/>
                    <a:pt x="5222484" y="2281237"/>
                  </a:cubicBezTo>
                  <a:cubicBezTo>
                    <a:pt x="5219562" y="2289271"/>
                    <a:pt x="5216497" y="2297267"/>
                    <a:pt x="5212959" y="2305050"/>
                  </a:cubicBezTo>
                  <a:cubicBezTo>
                    <a:pt x="5208552" y="2314745"/>
                    <a:pt x="5202411" y="2323654"/>
                    <a:pt x="5198672" y="2333625"/>
                  </a:cubicBezTo>
                  <a:cubicBezTo>
                    <a:pt x="5192852" y="2349144"/>
                    <a:pt x="5189625" y="2365526"/>
                    <a:pt x="5184384" y="2381250"/>
                  </a:cubicBezTo>
                  <a:cubicBezTo>
                    <a:pt x="5180095" y="2394118"/>
                    <a:pt x="5174859" y="2406650"/>
                    <a:pt x="5170097" y="2419350"/>
                  </a:cubicBezTo>
                  <a:cubicBezTo>
                    <a:pt x="5168509" y="2428875"/>
                    <a:pt x="5167676" y="2438557"/>
                    <a:pt x="5165334" y="2447925"/>
                  </a:cubicBezTo>
                  <a:cubicBezTo>
                    <a:pt x="5142965" y="2537400"/>
                    <a:pt x="5153060" y="2487251"/>
                    <a:pt x="5131997" y="2557462"/>
                  </a:cubicBezTo>
                  <a:cubicBezTo>
                    <a:pt x="5126796" y="2574799"/>
                    <a:pt x="5121902" y="2592242"/>
                    <a:pt x="5117709" y="2609850"/>
                  </a:cubicBezTo>
                  <a:cubicBezTo>
                    <a:pt x="5113959" y="2625599"/>
                    <a:pt x="5112549" y="2641885"/>
                    <a:pt x="5108184" y="2657475"/>
                  </a:cubicBezTo>
                  <a:cubicBezTo>
                    <a:pt x="5101416" y="2681646"/>
                    <a:pt x="5088499" y="2704153"/>
                    <a:pt x="5084372" y="2728912"/>
                  </a:cubicBezTo>
                  <a:cubicBezTo>
                    <a:pt x="5082784" y="2738437"/>
                    <a:pt x="5081336" y="2747986"/>
                    <a:pt x="5079609" y="2757487"/>
                  </a:cubicBezTo>
                  <a:cubicBezTo>
                    <a:pt x="5078161" y="2765451"/>
                    <a:pt x="5075992" y="2773287"/>
                    <a:pt x="5074847" y="2781300"/>
                  </a:cubicBezTo>
                  <a:cubicBezTo>
                    <a:pt x="5071538" y="2804464"/>
                    <a:pt x="5068901" y="2862010"/>
                    <a:pt x="5055797" y="2890837"/>
                  </a:cubicBezTo>
                  <a:cubicBezTo>
                    <a:pt x="5050194" y="2903162"/>
                    <a:pt x="5034411" y="2918199"/>
                    <a:pt x="5022459" y="2924175"/>
                  </a:cubicBezTo>
                  <a:cubicBezTo>
                    <a:pt x="5013480" y="2928664"/>
                    <a:pt x="4973941" y="2933147"/>
                    <a:pt x="4970072" y="2933700"/>
                  </a:cubicBezTo>
                  <a:cubicBezTo>
                    <a:pt x="4952609" y="2932112"/>
                    <a:pt x="4934102" y="2935094"/>
                    <a:pt x="4917684" y="2928937"/>
                  </a:cubicBezTo>
                  <a:cubicBezTo>
                    <a:pt x="4907174" y="2924996"/>
                    <a:pt x="4902560" y="2912233"/>
                    <a:pt x="4893872" y="2905125"/>
                  </a:cubicBezTo>
                  <a:cubicBezTo>
                    <a:pt x="4885012" y="2897876"/>
                    <a:pt x="4873709" y="2893840"/>
                    <a:pt x="4865297" y="2886075"/>
                  </a:cubicBezTo>
                  <a:cubicBezTo>
                    <a:pt x="4852897" y="2874629"/>
                    <a:pt x="4844659" y="2859088"/>
                    <a:pt x="4831959" y="2847975"/>
                  </a:cubicBezTo>
                  <a:cubicBezTo>
                    <a:pt x="4797340" y="2817683"/>
                    <a:pt x="4757359" y="2810573"/>
                    <a:pt x="4727184" y="2771775"/>
                  </a:cubicBezTo>
                  <a:cubicBezTo>
                    <a:pt x="4716072" y="2757487"/>
                    <a:pt x="4706227" y="2742117"/>
                    <a:pt x="4693847" y="2728912"/>
                  </a:cubicBezTo>
                  <a:cubicBezTo>
                    <a:pt x="4682305" y="2716601"/>
                    <a:pt x="4666365" y="2708691"/>
                    <a:pt x="4655747" y="2695575"/>
                  </a:cubicBezTo>
                  <a:cubicBezTo>
                    <a:pt x="4619286" y="2650535"/>
                    <a:pt x="4617133" y="2634486"/>
                    <a:pt x="4593834" y="2590800"/>
                  </a:cubicBezTo>
                  <a:cubicBezTo>
                    <a:pt x="4587811" y="2579507"/>
                    <a:pt x="4580196" y="2569060"/>
                    <a:pt x="4574784" y="2557462"/>
                  </a:cubicBezTo>
                  <a:cubicBezTo>
                    <a:pt x="4569048" y="2545171"/>
                    <a:pt x="4565661" y="2531904"/>
                    <a:pt x="4560497" y="2519362"/>
                  </a:cubicBezTo>
                  <a:cubicBezTo>
                    <a:pt x="4554544" y="2504905"/>
                    <a:pt x="4547254" y="2491017"/>
                    <a:pt x="4541447" y="2476500"/>
                  </a:cubicBezTo>
                  <a:cubicBezTo>
                    <a:pt x="4537718" y="2467178"/>
                    <a:pt x="4535784" y="2457193"/>
                    <a:pt x="4531922" y="2447925"/>
                  </a:cubicBezTo>
                  <a:cubicBezTo>
                    <a:pt x="4527826" y="2438095"/>
                    <a:pt x="4522041" y="2429045"/>
                    <a:pt x="4517634" y="2419350"/>
                  </a:cubicBezTo>
                  <a:cubicBezTo>
                    <a:pt x="4514096" y="2411567"/>
                    <a:pt x="4510623" y="2403708"/>
                    <a:pt x="4508109" y="2395537"/>
                  </a:cubicBezTo>
                  <a:cubicBezTo>
                    <a:pt x="4504259" y="2383025"/>
                    <a:pt x="4498584" y="2357437"/>
                    <a:pt x="4498584" y="2357437"/>
                  </a:cubicBezTo>
                  <a:cubicBezTo>
                    <a:pt x="4495840" y="2332738"/>
                    <a:pt x="4494155" y="2300133"/>
                    <a:pt x="4484297" y="2276475"/>
                  </a:cubicBezTo>
                  <a:cubicBezTo>
                    <a:pt x="4481244" y="2269148"/>
                    <a:pt x="4474412" y="2264030"/>
                    <a:pt x="4470009" y="2257425"/>
                  </a:cubicBezTo>
                  <a:cubicBezTo>
                    <a:pt x="4466904" y="2252768"/>
                    <a:pt x="4452122" y="2226434"/>
                    <a:pt x="4446197" y="2219325"/>
                  </a:cubicBezTo>
                  <a:cubicBezTo>
                    <a:pt x="4441885" y="2214151"/>
                    <a:pt x="4436384" y="2210071"/>
                    <a:pt x="4431909" y="2205037"/>
                  </a:cubicBezTo>
                  <a:cubicBezTo>
                    <a:pt x="4423672" y="2195770"/>
                    <a:pt x="4416391" y="2185678"/>
                    <a:pt x="4408097" y="2176462"/>
                  </a:cubicBezTo>
                  <a:cubicBezTo>
                    <a:pt x="4371098" y="2135352"/>
                    <a:pt x="4405339" y="2179134"/>
                    <a:pt x="4374759" y="2138362"/>
                  </a:cubicBezTo>
                  <a:cubicBezTo>
                    <a:pt x="4369050" y="2121235"/>
                    <a:pt x="4359393" y="2093644"/>
                    <a:pt x="4355709" y="2076450"/>
                  </a:cubicBezTo>
                  <a:cubicBezTo>
                    <a:pt x="4353357" y="2065474"/>
                    <a:pt x="4352534" y="2054225"/>
                    <a:pt x="4350947" y="2043112"/>
                  </a:cubicBezTo>
                  <a:cubicBezTo>
                    <a:pt x="4349359" y="1947862"/>
                    <a:pt x="4349207" y="1852577"/>
                    <a:pt x="4346184" y="1757362"/>
                  </a:cubicBezTo>
                  <a:cubicBezTo>
                    <a:pt x="4346025" y="1752345"/>
                    <a:pt x="4344558" y="1746995"/>
                    <a:pt x="4341422" y="1743075"/>
                  </a:cubicBezTo>
                  <a:cubicBezTo>
                    <a:pt x="4337313" y="1737938"/>
                    <a:pt x="4312302" y="1725783"/>
                    <a:pt x="4308084" y="1724025"/>
                  </a:cubicBezTo>
                  <a:cubicBezTo>
                    <a:pt x="4295564" y="1718808"/>
                    <a:pt x="4282976" y="1713634"/>
                    <a:pt x="4269984" y="1709737"/>
                  </a:cubicBezTo>
                  <a:cubicBezTo>
                    <a:pt x="4237496" y="1699991"/>
                    <a:pt x="4218685" y="1696620"/>
                    <a:pt x="4189022" y="1690687"/>
                  </a:cubicBezTo>
                  <a:cubicBezTo>
                    <a:pt x="4173147" y="1695450"/>
                    <a:pt x="4156376" y="1697880"/>
                    <a:pt x="4141397" y="1704975"/>
                  </a:cubicBezTo>
                  <a:cubicBezTo>
                    <a:pt x="4125878" y="1712326"/>
                    <a:pt x="4112822" y="1724025"/>
                    <a:pt x="4098534" y="1733550"/>
                  </a:cubicBezTo>
                  <a:cubicBezTo>
                    <a:pt x="4093772" y="1736725"/>
                    <a:pt x="4089958" y="1742694"/>
                    <a:pt x="4084247" y="1743075"/>
                  </a:cubicBezTo>
                  <a:lnTo>
                    <a:pt x="4012809" y="1747837"/>
                  </a:lnTo>
                  <a:cubicBezTo>
                    <a:pt x="3971534" y="1743075"/>
                    <a:pt x="3929446" y="1742991"/>
                    <a:pt x="3888984" y="1733550"/>
                  </a:cubicBezTo>
                  <a:cubicBezTo>
                    <a:pt x="3880239" y="1731509"/>
                    <a:pt x="3877966" y="1718516"/>
                    <a:pt x="3869934" y="1714500"/>
                  </a:cubicBezTo>
                  <a:cubicBezTo>
                    <a:pt x="3858225" y="1708646"/>
                    <a:pt x="3831834" y="1704975"/>
                    <a:pt x="3831834" y="1704975"/>
                  </a:cubicBezTo>
                  <a:cubicBezTo>
                    <a:pt x="3825484" y="1700212"/>
                    <a:pt x="3820314" y="1693197"/>
                    <a:pt x="3812784" y="1690687"/>
                  </a:cubicBezTo>
                  <a:cubicBezTo>
                    <a:pt x="3781459" y="1680245"/>
                    <a:pt x="3700749" y="1689816"/>
                    <a:pt x="3684197" y="1690687"/>
                  </a:cubicBezTo>
                  <a:cubicBezTo>
                    <a:pt x="3649294" y="1705646"/>
                    <a:pt x="3645999" y="1705044"/>
                    <a:pt x="3612759" y="1728787"/>
                  </a:cubicBezTo>
                  <a:cubicBezTo>
                    <a:pt x="3602670" y="1735994"/>
                    <a:pt x="3594211" y="1745307"/>
                    <a:pt x="3584184" y="1752600"/>
                  </a:cubicBezTo>
                  <a:cubicBezTo>
                    <a:pt x="3576698" y="1758044"/>
                    <a:pt x="3567679" y="1761204"/>
                    <a:pt x="3560372" y="1766887"/>
                  </a:cubicBezTo>
                  <a:cubicBezTo>
                    <a:pt x="3553283" y="1772400"/>
                    <a:pt x="3548334" y="1780327"/>
                    <a:pt x="3541322" y="1785937"/>
                  </a:cubicBezTo>
                  <a:cubicBezTo>
                    <a:pt x="3532383" y="1793088"/>
                    <a:pt x="3521303" y="1797382"/>
                    <a:pt x="3512747" y="1804987"/>
                  </a:cubicBezTo>
                  <a:cubicBezTo>
                    <a:pt x="3506814" y="1810260"/>
                    <a:pt x="3504433" y="1818810"/>
                    <a:pt x="3498459" y="1824037"/>
                  </a:cubicBezTo>
                  <a:cubicBezTo>
                    <a:pt x="3491493" y="1830133"/>
                    <a:pt x="3482739" y="1833829"/>
                    <a:pt x="3474647" y="1838325"/>
                  </a:cubicBezTo>
                  <a:cubicBezTo>
                    <a:pt x="3447413" y="1853455"/>
                    <a:pt x="3461560" y="1842287"/>
                    <a:pt x="3431784" y="1862137"/>
                  </a:cubicBezTo>
                  <a:cubicBezTo>
                    <a:pt x="3375574" y="1899610"/>
                    <a:pt x="3452760" y="1854031"/>
                    <a:pt x="3388922" y="1885950"/>
                  </a:cubicBezTo>
                  <a:cubicBezTo>
                    <a:pt x="3383802" y="1888510"/>
                    <a:pt x="3379994" y="1893465"/>
                    <a:pt x="3374634" y="1895475"/>
                  </a:cubicBezTo>
                  <a:cubicBezTo>
                    <a:pt x="3367055" y="1898317"/>
                    <a:pt x="3358759" y="1898650"/>
                    <a:pt x="3350822" y="1900237"/>
                  </a:cubicBezTo>
                  <a:lnTo>
                    <a:pt x="3303197" y="1919287"/>
                  </a:lnTo>
                  <a:lnTo>
                    <a:pt x="3279384" y="1928812"/>
                  </a:lnTo>
                  <a:cubicBezTo>
                    <a:pt x="3188867" y="1921850"/>
                    <a:pt x="3159722" y="1917442"/>
                    <a:pt x="3046022" y="1928812"/>
                  </a:cubicBezTo>
                  <a:cubicBezTo>
                    <a:pt x="3038124" y="1929602"/>
                    <a:pt x="3034225" y="1939876"/>
                    <a:pt x="3026972" y="1943100"/>
                  </a:cubicBezTo>
                  <a:cubicBezTo>
                    <a:pt x="3019575" y="1946388"/>
                    <a:pt x="3011097" y="1946275"/>
                    <a:pt x="3003159" y="1947862"/>
                  </a:cubicBezTo>
                  <a:cubicBezTo>
                    <a:pt x="2998397" y="1952625"/>
                    <a:pt x="2994353" y="1958235"/>
                    <a:pt x="2988872" y="1962150"/>
                  </a:cubicBezTo>
                  <a:cubicBezTo>
                    <a:pt x="2973536" y="1973104"/>
                    <a:pt x="2964293" y="1972781"/>
                    <a:pt x="2946009" y="1976437"/>
                  </a:cubicBezTo>
                  <a:cubicBezTo>
                    <a:pt x="2933309" y="1982787"/>
                    <a:pt x="2921684" y="1992043"/>
                    <a:pt x="2907909" y="1995487"/>
                  </a:cubicBezTo>
                  <a:cubicBezTo>
                    <a:pt x="2892732" y="1999282"/>
                    <a:pt x="2880776" y="2002592"/>
                    <a:pt x="2865047" y="2005012"/>
                  </a:cubicBezTo>
                  <a:cubicBezTo>
                    <a:pt x="2852397" y="2006958"/>
                    <a:pt x="2839647" y="2008187"/>
                    <a:pt x="2826947" y="2009775"/>
                  </a:cubicBezTo>
                  <a:cubicBezTo>
                    <a:pt x="2817422" y="2012950"/>
                    <a:pt x="2808189" y="2017196"/>
                    <a:pt x="2798372" y="2019300"/>
                  </a:cubicBezTo>
                  <a:cubicBezTo>
                    <a:pt x="2785857" y="2021982"/>
                    <a:pt x="2772300" y="2019688"/>
                    <a:pt x="2760272" y="2024062"/>
                  </a:cubicBezTo>
                  <a:cubicBezTo>
                    <a:pt x="2753942" y="2026364"/>
                    <a:pt x="2750990" y="2033844"/>
                    <a:pt x="2745984" y="2038350"/>
                  </a:cubicBezTo>
                  <a:cubicBezTo>
                    <a:pt x="2735105" y="2048141"/>
                    <a:pt x="2724935" y="2058974"/>
                    <a:pt x="2712647" y="2066925"/>
                  </a:cubicBezTo>
                  <a:cubicBezTo>
                    <a:pt x="2697746" y="2076567"/>
                    <a:pt x="2680897" y="2082800"/>
                    <a:pt x="2665022" y="2090737"/>
                  </a:cubicBezTo>
                  <a:cubicBezTo>
                    <a:pt x="2640117" y="2103189"/>
                    <a:pt x="2652860" y="2098540"/>
                    <a:pt x="2626922" y="2105025"/>
                  </a:cubicBezTo>
                  <a:lnTo>
                    <a:pt x="2579297" y="2133600"/>
                  </a:lnTo>
                  <a:cubicBezTo>
                    <a:pt x="2571359" y="2138362"/>
                    <a:pt x="2562889" y="2142333"/>
                    <a:pt x="2555484" y="2147887"/>
                  </a:cubicBezTo>
                  <a:cubicBezTo>
                    <a:pt x="2549134" y="2152650"/>
                    <a:pt x="2543842" y="2159325"/>
                    <a:pt x="2536434" y="2162175"/>
                  </a:cubicBezTo>
                  <a:cubicBezTo>
                    <a:pt x="2522774" y="2167429"/>
                    <a:pt x="2507714" y="2167929"/>
                    <a:pt x="2493572" y="2171700"/>
                  </a:cubicBezTo>
                  <a:cubicBezTo>
                    <a:pt x="2483871" y="2174287"/>
                    <a:pt x="2474614" y="2178340"/>
                    <a:pt x="2464997" y="2181225"/>
                  </a:cubicBezTo>
                  <a:cubicBezTo>
                    <a:pt x="2458728" y="2183106"/>
                    <a:pt x="2452203" y="2184062"/>
                    <a:pt x="2445947" y="2185987"/>
                  </a:cubicBezTo>
                  <a:cubicBezTo>
                    <a:pt x="2431552" y="2190416"/>
                    <a:pt x="2417372" y="2195512"/>
                    <a:pt x="2403084" y="2200275"/>
                  </a:cubicBezTo>
                  <a:cubicBezTo>
                    <a:pt x="2398322" y="2201862"/>
                    <a:pt x="2393287" y="2202792"/>
                    <a:pt x="2388797" y="2205037"/>
                  </a:cubicBezTo>
                  <a:cubicBezTo>
                    <a:pt x="2382447" y="2208212"/>
                    <a:pt x="2376394" y="2212069"/>
                    <a:pt x="2369747" y="2214562"/>
                  </a:cubicBezTo>
                  <a:cubicBezTo>
                    <a:pt x="2363618" y="2216860"/>
                    <a:pt x="2357115" y="2218041"/>
                    <a:pt x="2350697" y="2219325"/>
                  </a:cubicBezTo>
                  <a:cubicBezTo>
                    <a:pt x="2334194" y="2222626"/>
                    <a:pt x="2304775" y="2226565"/>
                    <a:pt x="2288784" y="2228850"/>
                  </a:cubicBezTo>
                  <a:cubicBezTo>
                    <a:pt x="2258189" y="2244147"/>
                    <a:pt x="2280692" y="2235230"/>
                    <a:pt x="2241159" y="2243137"/>
                  </a:cubicBezTo>
                  <a:cubicBezTo>
                    <a:pt x="2234741" y="2244421"/>
                    <a:pt x="2228403" y="2246102"/>
                    <a:pt x="2222109" y="2247900"/>
                  </a:cubicBezTo>
                  <a:cubicBezTo>
                    <a:pt x="2209259" y="2251571"/>
                    <a:pt x="2202721" y="2255565"/>
                    <a:pt x="2188772" y="2257425"/>
                  </a:cubicBezTo>
                  <a:cubicBezTo>
                    <a:pt x="2171391" y="2259742"/>
                    <a:pt x="2153811" y="2260251"/>
                    <a:pt x="2136384" y="2262187"/>
                  </a:cubicBezTo>
                  <a:cubicBezTo>
                    <a:pt x="2125227" y="2263427"/>
                    <a:pt x="2114159" y="2265362"/>
                    <a:pt x="2103047" y="2266950"/>
                  </a:cubicBezTo>
                  <a:cubicBezTo>
                    <a:pt x="2096978" y="2276054"/>
                    <a:pt x="2089106" y="2289884"/>
                    <a:pt x="2079234" y="2295525"/>
                  </a:cubicBezTo>
                  <a:cubicBezTo>
                    <a:pt x="2073551" y="2298772"/>
                    <a:pt x="2066534" y="2298700"/>
                    <a:pt x="2060184" y="2300287"/>
                  </a:cubicBezTo>
                  <a:cubicBezTo>
                    <a:pt x="2043177" y="2311625"/>
                    <a:pt x="2012846" y="2333552"/>
                    <a:pt x="1993509" y="2338387"/>
                  </a:cubicBezTo>
                  <a:cubicBezTo>
                    <a:pt x="1958384" y="2347169"/>
                    <a:pt x="1990278" y="2337731"/>
                    <a:pt x="1955409" y="2352675"/>
                  </a:cubicBezTo>
                  <a:cubicBezTo>
                    <a:pt x="1950795" y="2354652"/>
                    <a:pt x="1967316" y="2348706"/>
                    <a:pt x="1941122" y="2357437"/>
                  </a:cubicBezTo>
                  <a:lnTo>
                    <a:pt x="1798247" y="2405062"/>
                  </a:lnTo>
                  <a:cubicBezTo>
                    <a:pt x="1747266" y="2425454"/>
                    <a:pt x="1803427" y="2404958"/>
                    <a:pt x="1745859" y="2419350"/>
                  </a:cubicBezTo>
                  <a:cubicBezTo>
                    <a:pt x="1666561" y="2439175"/>
                    <a:pt x="1757368" y="2418689"/>
                    <a:pt x="1698234" y="2438400"/>
                  </a:cubicBezTo>
                  <a:cubicBezTo>
                    <a:pt x="1690555" y="2440960"/>
                    <a:pt x="1682275" y="2441199"/>
                    <a:pt x="1674422" y="2443162"/>
                  </a:cubicBezTo>
                  <a:cubicBezTo>
                    <a:pt x="1663210" y="2445965"/>
                    <a:pt x="1652197" y="2449512"/>
                    <a:pt x="1641084" y="2452687"/>
                  </a:cubicBezTo>
                  <a:cubicBezTo>
                    <a:pt x="1633147" y="2457450"/>
                    <a:pt x="1625551" y="2462835"/>
                    <a:pt x="1617272" y="2466975"/>
                  </a:cubicBezTo>
                  <a:cubicBezTo>
                    <a:pt x="1612782" y="2469220"/>
                    <a:pt x="1607811" y="2470358"/>
                    <a:pt x="1602984" y="2471737"/>
                  </a:cubicBezTo>
                  <a:cubicBezTo>
                    <a:pt x="1580522" y="2478155"/>
                    <a:pt x="1577589" y="2477406"/>
                    <a:pt x="1550597" y="2481262"/>
                  </a:cubicBezTo>
                  <a:cubicBezTo>
                    <a:pt x="1531472" y="2494012"/>
                    <a:pt x="1530540" y="2495886"/>
                    <a:pt x="1502972" y="2505075"/>
                  </a:cubicBezTo>
                  <a:cubicBezTo>
                    <a:pt x="1490553" y="2509215"/>
                    <a:pt x="1476581" y="2508746"/>
                    <a:pt x="1464872" y="2514600"/>
                  </a:cubicBezTo>
                  <a:cubicBezTo>
                    <a:pt x="1458522" y="2517775"/>
                    <a:pt x="1452470" y="2521632"/>
                    <a:pt x="1445822" y="2524125"/>
                  </a:cubicBezTo>
                  <a:cubicBezTo>
                    <a:pt x="1438226" y="2526973"/>
                    <a:pt x="1420460" y="2529219"/>
                    <a:pt x="1412484" y="2533650"/>
                  </a:cubicBezTo>
                  <a:cubicBezTo>
                    <a:pt x="1366141" y="2559396"/>
                    <a:pt x="1402936" y="2548895"/>
                    <a:pt x="1360097" y="2557462"/>
                  </a:cubicBezTo>
                  <a:cubicBezTo>
                    <a:pt x="1310447" y="2578741"/>
                    <a:pt x="1337570" y="2566344"/>
                    <a:pt x="1279134" y="2595562"/>
                  </a:cubicBezTo>
                  <a:cubicBezTo>
                    <a:pt x="1272784" y="2598737"/>
                    <a:pt x="1267087" y="2603920"/>
                    <a:pt x="1260084" y="2605087"/>
                  </a:cubicBezTo>
                  <a:cubicBezTo>
                    <a:pt x="1242786" y="2607970"/>
                    <a:pt x="1195298" y="2615570"/>
                    <a:pt x="1183884" y="2619375"/>
                  </a:cubicBezTo>
                  <a:cubicBezTo>
                    <a:pt x="1174359" y="2622550"/>
                    <a:pt x="1165110" y="2626722"/>
                    <a:pt x="1155309" y="2628900"/>
                  </a:cubicBezTo>
                  <a:cubicBezTo>
                    <a:pt x="1136456" y="2633090"/>
                    <a:pt x="1117097" y="2634638"/>
                    <a:pt x="1098159" y="2638425"/>
                  </a:cubicBezTo>
                  <a:cubicBezTo>
                    <a:pt x="1067929" y="2644471"/>
                    <a:pt x="1082200" y="2641224"/>
                    <a:pt x="1055297" y="2647950"/>
                  </a:cubicBezTo>
                  <a:cubicBezTo>
                    <a:pt x="960296" y="2643819"/>
                    <a:pt x="957163" y="2639666"/>
                    <a:pt x="874322" y="2647950"/>
                  </a:cubicBezTo>
                  <a:cubicBezTo>
                    <a:pt x="866267" y="2648755"/>
                    <a:pt x="858447" y="2651125"/>
                    <a:pt x="850509" y="2652712"/>
                  </a:cubicBezTo>
                  <a:cubicBezTo>
                    <a:pt x="797505" y="2679214"/>
                    <a:pt x="873512" y="2642333"/>
                    <a:pt x="802884" y="2671762"/>
                  </a:cubicBezTo>
                  <a:cubicBezTo>
                    <a:pt x="793054" y="2675858"/>
                    <a:pt x="784065" y="2681781"/>
                    <a:pt x="774309" y="2686050"/>
                  </a:cubicBezTo>
                  <a:cubicBezTo>
                    <a:pt x="758645" y="2692903"/>
                    <a:pt x="742559" y="2698750"/>
                    <a:pt x="726684" y="2705100"/>
                  </a:cubicBezTo>
                  <a:cubicBezTo>
                    <a:pt x="718747" y="2708275"/>
                    <a:pt x="710203" y="2710227"/>
                    <a:pt x="702872" y="2714625"/>
                  </a:cubicBezTo>
                  <a:cubicBezTo>
                    <a:pt x="694934" y="2719387"/>
                    <a:pt x="687654" y="2725474"/>
                    <a:pt x="679059" y="2728912"/>
                  </a:cubicBezTo>
                  <a:cubicBezTo>
                    <a:pt x="671543" y="2731918"/>
                    <a:pt x="663184" y="2732087"/>
                    <a:pt x="655247" y="2733675"/>
                  </a:cubicBezTo>
                  <a:cubicBezTo>
                    <a:pt x="576263" y="2781063"/>
                    <a:pt x="675457" y="2724692"/>
                    <a:pt x="612384" y="2752725"/>
                  </a:cubicBezTo>
                  <a:cubicBezTo>
                    <a:pt x="603925" y="2756484"/>
                    <a:pt x="603653" y="2763043"/>
                    <a:pt x="588572" y="2767012"/>
                  </a:cubicBezTo>
                  <a:cubicBezTo>
                    <a:pt x="573491" y="2770981"/>
                    <a:pt x="563966" y="2772568"/>
                    <a:pt x="521897" y="2776537"/>
                  </a:cubicBezTo>
                  <a:cubicBezTo>
                    <a:pt x="479828" y="2780506"/>
                    <a:pt x="411213" y="2786134"/>
                    <a:pt x="336159" y="2790825"/>
                  </a:cubicBezTo>
                  <a:lnTo>
                    <a:pt x="150422" y="2786062"/>
                  </a:lnTo>
                  <a:cubicBezTo>
                    <a:pt x="126573" y="2785179"/>
                    <a:pt x="102760" y="2783367"/>
                    <a:pt x="78984" y="2781300"/>
                  </a:cubicBezTo>
                  <a:cubicBezTo>
                    <a:pt x="66233" y="2780191"/>
                    <a:pt x="53534" y="2778483"/>
                    <a:pt x="40884" y="2776537"/>
                  </a:cubicBezTo>
                  <a:cubicBezTo>
                    <a:pt x="32884" y="2775306"/>
                    <a:pt x="13103" y="2774156"/>
                    <a:pt x="7547" y="2757487"/>
                  </a:cubicBezTo>
                  <a:close/>
                </a:path>
              </a:pathLst>
            </a:custGeom>
            <a:noFill/>
            <a:ln w="15875" cap="sq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AA5E3B4B-649A-4948-8F24-FE50E92F7BA3}"/>
                </a:ext>
              </a:extLst>
            </p:cNvPr>
            <p:cNvSpPr txBox="1"/>
            <p:nvPr/>
          </p:nvSpPr>
          <p:spPr>
            <a:xfrm rot="20337961">
              <a:off x="6109373" y="3788637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4E4DDA03-B250-44C4-8B88-E74FA5490F67}"/>
              </a:ext>
            </a:extLst>
          </p:cNvPr>
          <p:cNvGrpSpPr/>
          <p:nvPr/>
        </p:nvGrpSpPr>
        <p:grpSpPr>
          <a:xfrm>
            <a:off x="5825125" y="354310"/>
            <a:ext cx="3848484" cy="2886363"/>
            <a:chOff x="484632" y="0"/>
            <a:chExt cx="9144000" cy="6858000"/>
          </a:xfrm>
        </p:grpSpPr>
        <p:pic>
          <p:nvPicPr>
            <p:cNvPr id="26" name="Picture 25" descr="A picture containing dark, night, night sky&#10;&#10;Description automatically generated">
              <a:extLst>
                <a:ext uri="{FF2B5EF4-FFF2-40B4-BE49-F238E27FC236}">
                  <a16:creationId xmlns:a16="http://schemas.microsoft.com/office/drawing/2014/main" id="{5550C530-1B54-43CB-AA2C-1BD781FFF04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rightnessContrast brigh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CDE26EBA-D76E-4BCB-ABCE-684F11A1CD1D}"/>
                </a:ext>
              </a:extLst>
            </p:cNvPr>
            <p:cNvGrpSpPr/>
            <p:nvPr/>
          </p:nvGrpSpPr>
          <p:grpSpPr>
            <a:xfrm>
              <a:off x="2853815" y="2433267"/>
              <a:ext cx="6037771" cy="4420072"/>
              <a:chOff x="2853815" y="2433267"/>
              <a:chExt cx="6037771" cy="4420072"/>
            </a:xfrm>
          </p:grpSpPr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5EADB084-900E-40CB-99A0-1B10EB5013A0}"/>
                  </a:ext>
                </a:extLst>
              </p:cNvPr>
              <p:cNvSpPr/>
              <p:nvPr/>
            </p:nvSpPr>
            <p:spPr>
              <a:xfrm>
                <a:off x="2853815" y="2433267"/>
                <a:ext cx="6037771" cy="4420072"/>
              </a:xfrm>
              <a:custGeom>
                <a:avLst/>
                <a:gdLst>
                  <a:gd name="connsiteX0" fmla="*/ 42862 w 5934075"/>
                  <a:gd name="connsiteY0" fmla="*/ 3891335 h 3891603"/>
                  <a:gd name="connsiteX1" fmla="*/ 23812 w 5934075"/>
                  <a:gd name="connsiteY1" fmla="*/ 3824660 h 3891603"/>
                  <a:gd name="connsiteX2" fmla="*/ 9525 w 5934075"/>
                  <a:gd name="connsiteY2" fmla="*/ 3791323 h 3891603"/>
                  <a:gd name="connsiteX3" fmla="*/ 4762 w 5934075"/>
                  <a:gd name="connsiteY3" fmla="*/ 3719885 h 3891603"/>
                  <a:gd name="connsiteX4" fmla="*/ 0 w 5934075"/>
                  <a:gd name="connsiteY4" fmla="*/ 3700835 h 3891603"/>
                  <a:gd name="connsiteX5" fmla="*/ 4762 w 5934075"/>
                  <a:gd name="connsiteY5" fmla="*/ 3596060 h 3891603"/>
                  <a:gd name="connsiteX6" fmla="*/ 14287 w 5934075"/>
                  <a:gd name="connsiteY6" fmla="*/ 3543673 h 3891603"/>
                  <a:gd name="connsiteX7" fmla="*/ 80962 w 5934075"/>
                  <a:gd name="connsiteY7" fmla="*/ 3457948 h 3891603"/>
                  <a:gd name="connsiteX8" fmla="*/ 100012 w 5934075"/>
                  <a:gd name="connsiteY8" fmla="*/ 3434135 h 3891603"/>
                  <a:gd name="connsiteX9" fmla="*/ 119062 w 5934075"/>
                  <a:gd name="connsiteY9" fmla="*/ 3424610 h 3891603"/>
                  <a:gd name="connsiteX10" fmla="*/ 133350 w 5934075"/>
                  <a:gd name="connsiteY10" fmla="*/ 3410323 h 3891603"/>
                  <a:gd name="connsiteX11" fmla="*/ 161925 w 5934075"/>
                  <a:gd name="connsiteY11" fmla="*/ 3391273 h 3891603"/>
                  <a:gd name="connsiteX12" fmla="*/ 223837 w 5934075"/>
                  <a:gd name="connsiteY12" fmla="*/ 3334123 h 3891603"/>
                  <a:gd name="connsiteX13" fmla="*/ 252412 w 5934075"/>
                  <a:gd name="connsiteY13" fmla="*/ 3315073 h 3891603"/>
                  <a:gd name="connsiteX14" fmla="*/ 333375 w 5934075"/>
                  <a:gd name="connsiteY14" fmla="*/ 3281735 h 3891603"/>
                  <a:gd name="connsiteX15" fmla="*/ 376237 w 5934075"/>
                  <a:gd name="connsiteY15" fmla="*/ 3262685 h 3891603"/>
                  <a:gd name="connsiteX16" fmla="*/ 414337 w 5934075"/>
                  <a:gd name="connsiteY16" fmla="*/ 3253160 h 3891603"/>
                  <a:gd name="connsiteX17" fmla="*/ 442912 w 5934075"/>
                  <a:gd name="connsiteY17" fmla="*/ 3238873 h 3891603"/>
                  <a:gd name="connsiteX18" fmla="*/ 466725 w 5934075"/>
                  <a:gd name="connsiteY18" fmla="*/ 3229348 h 3891603"/>
                  <a:gd name="connsiteX19" fmla="*/ 481012 w 5934075"/>
                  <a:gd name="connsiteY19" fmla="*/ 3224585 h 3891603"/>
                  <a:gd name="connsiteX20" fmla="*/ 495300 w 5934075"/>
                  <a:gd name="connsiteY20" fmla="*/ 3215060 h 3891603"/>
                  <a:gd name="connsiteX21" fmla="*/ 514350 w 5934075"/>
                  <a:gd name="connsiteY21" fmla="*/ 3210298 h 3891603"/>
                  <a:gd name="connsiteX22" fmla="*/ 538162 w 5934075"/>
                  <a:gd name="connsiteY22" fmla="*/ 3200773 h 3891603"/>
                  <a:gd name="connsiteX23" fmla="*/ 595312 w 5934075"/>
                  <a:gd name="connsiteY23" fmla="*/ 3172198 h 3891603"/>
                  <a:gd name="connsiteX24" fmla="*/ 623887 w 5934075"/>
                  <a:gd name="connsiteY24" fmla="*/ 3157910 h 3891603"/>
                  <a:gd name="connsiteX25" fmla="*/ 676275 w 5934075"/>
                  <a:gd name="connsiteY25" fmla="*/ 3138860 h 3891603"/>
                  <a:gd name="connsiteX26" fmla="*/ 728662 w 5934075"/>
                  <a:gd name="connsiteY26" fmla="*/ 3095998 h 3891603"/>
                  <a:gd name="connsiteX27" fmla="*/ 795337 w 5934075"/>
                  <a:gd name="connsiteY27" fmla="*/ 3053135 h 3891603"/>
                  <a:gd name="connsiteX28" fmla="*/ 814387 w 5934075"/>
                  <a:gd name="connsiteY28" fmla="*/ 3034085 h 3891603"/>
                  <a:gd name="connsiteX29" fmla="*/ 842962 w 5934075"/>
                  <a:gd name="connsiteY29" fmla="*/ 3010273 h 3891603"/>
                  <a:gd name="connsiteX30" fmla="*/ 857250 w 5934075"/>
                  <a:gd name="connsiteY30" fmla="*/ 2991223 h 3891603"/>
                  <a:gd name="connsiteX31" fmla="*/ 885825 w 5934075"/>
                  <a:gd name="connsiteY31" fmla="*/ 2972173 h 3891603"/>
                  <a:gd name="connsiteX32" fmla="*/ 923925 w 5934075"/>
                  <a:gd name="connsiteY32" fmla="*/ 2934073 h 3891603"/>
                  <a:gd name="connsiteX33" fmla="*/ 966787 w 5934075"/>
                  <a:gd name="connsiteY33" fmla="*/ 2919785 h 3891603"/>
                  <a:gd name="connsiteX34" fmla="*/ 985837 w 5934075"/>
                  <a:gd name="connsiteY34" fmla="*/ 2910260 h 3891603"/>
                  <a:gd name="connsiteX35" fmla="*/ 1062037 w 5934075"/>
                  <a:gd name="connsiteY35" fmla="*/ 2895973 h 3891603"/>
                  <a:gd name="connsiteX36" fmla="*/ 1143000 w 5934075"/>
                  <a:gd name="connsiteY36" fmla="*/ 2881685 h 3891603"/>
                  <a:gd name="connsiteX37" fmla="*/ 1195387 w 5934075"/>
                  <a:gd name="connsiteY37" fmla="*/ 2862635 h 3891603"/>
                  <a:gd name="connsiteX38" fmla="*/ 1223962 w 5934075"/>
                  <a:gd name="connsiteY38" fmla="*/ 2834060 h 3891603"/>
                  <a:gd name="connsiteX39" fmla="*/ 1243012 w 5934075"/>
                  <a:gd name="connsiteY39" fmla="*/ 2815010 h 3891603"/>
                  <a:gd name="connsiteX40" fmla="*/ 1276350 w 5934075"/>
                  <a:gd name="connsiteY40" fmla="*/ 2767385 h 3891603"/>
                  <a:gd name="connsiteX41" fmla="*/ 1295400 w 5934075"/>
                  <a:gd name="connsiteY41" fmla="*/ 2753098 h 3891603"/>
                  <a:gd name="connsiteX42" fmla="*/ 1314450 w 5934075"/>
                  <a:gd name="connsiteY42" fmla="*/ 2719760 h 3891603"/>
                  <a:gd name="connsiteX43" fmla="*/ 1333500 w 5934075"/>
                  <a:gd name="connsiteY43" fmla="*/ 2691185 h 3891603"/>
                  <a:gd name="connsiteX44" fmla="*/ 1352550 w 5934075"/>
                  <a:gd name="connsiteY44" fmla="*/ 2672135 h 3891603"/>
                  <a:gd name="connsiteX45" fmla="*/ 1362075 w 5934075"/>
                  <a:gd name="connsiteY45" fmla="*/ 2657848 h 3891603"/>
                  <a:gd name="connsiteX46" fmla="*/ 1376362 w 5934075"/>
                  <a:gd name="connsiteY46" fmla="*/ 2643560 h 3891603"/>
                  <a:gd name="connsiteX47" fmla="*/ 1390650 w 5934075"/>
                  <a:gd name="connsiteY47" fmla="*/ 2624510 h 3891603"/>
                  <a:gd name="connsiteX48" fmla="*/ 1471612 w 5934075"/>
                  <a:gd name="connsiteY48" fmla="*/ 2586410 h 3891603"/>
                  <a:gd name="connsiteX49" fmla="*/ 1519237 w 5934075"/>
                  <a:gd name="connsiteY49" fmla="*/ 2557835 h 3891603"/>
                  <a:gd name="connsiteX50" fmla="*/ 1552575 w 5934075"/>
                  <a:gd name="connsiteY50" fmla="*/ 2548310 h 3891603"/>
                  <a:gd name="connsiteX51" fmla="*/ 1566862 w 5934075"/>
                  <a:gd name="connsiteY51" fmla="*/ 2538785 h 3891603"/>
                  <a:gd name="connsiteX52" fmla="*/ 1633537 w 5934075"/>
                  <a:gd name="connsiteY52" fmla="*/ 2529260 h 3891603"/>
                  <a:gd name="connsiteX53" fmla="*/ 1671637 w 5934075"/>
                  <a:gd name="connsiteY53" fmla="*/ 2514973 h 3891603"/>
                  <a:gd name="connsiteX54" fmla="*/ 1714500 w 5934075"/>
                  <a:gd name="connsiteY54" fmla="*/ 2476873 h 3891603"/>
                  <a:gd name="connsiteX55" fmla="*/ 1733550 w 5934075"/>
                  <a:gd name="connsiteY55" fmla="*/ 2467348 h 3891603"/>
                  <a:gd name="connsiteX56" fmla="*/ 1757362 w 5934075"/>
                  <a:gd name="connsiteY56" fmla="*/ 2438773 h 3891603"/>
                  <a:gd name="connsiteX57" fmla="*/ 1785937 w 5934075"/>
                  <a:gd name="connsiteY57" fmla="*/ 2400673 h 3891603"/>
                  <a:gd name="connsiteX58" fmla="*/ 1881187 w 5934075"/>
                  <a:gd name="connsiteY58" fmla="*/ 2319710 h 3891603"/>
                  <a:gd name="connsiteX59" fmla="*/ 1900237 w 5934075"/>
                  <a:gd name="connsiteY59" fmla="*/ 2314948 h 3891603"/>
                  <a:gd name="connsiteX60" fmla="*/ 1919287 w 5934075"/>
                  <a:gd name="connsiteY60" fmla="*/ 2305423 h 3891603"/>
                  <a:gd name="connsiteX61" fmla="*/ 1933575 w 5934075"/>
                  <a:gd name="connsiteY61" fmla="*/ 2295898 h 3891603"/>
                  <a:gd name="connsiteX62" fmla="*/ 1966912 w 5934075"/>
                  <a:gd name="connsiteY62" fmla="*/ 2286373 h 3891603"/>
                  <a:gd name="connsiteX63" fmla="*/ 1990725 w 5934075"/>
                  <a:gd name="connsiteY63" fmla="*/ 2276848 h 3891603"/>
                  <a:gd name="connsiteX64" fmla="*/ 2005012 w 5934075"/>
                  <a:gd name="connsiteY64" fmla="*/ 2272085 h 3891603"/>
                  <a:gd name="connsiteX65" fmla="*/ 2028825 w 5934075"/>
                  <a:gd name="connsiteY65" fmla="*/ 2262560 h 3891603"/>
                  <a:gd name="connsiteX66" fmla="*/ 2090737 w 5934075"/>
                  <a:gd name="connsiteY66" fmla="*/ 2257798 h 3891603"/>
                  <a:gd name="connsiteX67" fmla="*/ 2143125 w 5934075"/>
                  <a:gd name="connsiteY67" fmla="*/ 2248273 h 3891603"/>
                  <a:gd name="connsiteX68" fmla="*/ 2166937 w 5934075"/>
                  <a:gd name="connsiteY68" fmla="*/ 2233985 h 3891603"/>
                  <a:gd name="connsiteX69" fmla="*/ 2185987 w 5934075"/>
                  <a:gd name="connsiteY69" fmla="*/ 2229223 h 3891603"/>
                  <a:gd name="connsiteX70" fmla="*/ 2224087 w 5934075"/>
                  <a:gd name="connsiteY70" fmla="*/ 2219698 h 3891603"/>
                  <a:gd name="connsiteX71" fmla="*/ 2257425 w 5934075"/>
                  <a:gd name="connsiteY71" fmla="*/ 2200648 h 3891603"/>
                  <a:gd name="connsiteX72" fmla="*/ 2271712 w 5934075"/>
                  <a:gd name="connsiteY72" fmla="*/ 2191123 h 3891603"/>
                  <a:gd name="connsiteX73" fmla="*/ 2314575 w 5934075"/>
                  <a:gd name="connsiteY73" fmla="*/ 2176835 h 3891603"/>
                  <a:gd name="connsiteX74" fmla="*/ 2324100 w 5934075"/>
                  <a:gd name="connsiteY74" fmla="*/ 2157785 h 3891603"/>
                  <a:gd name="connsiteX75" fmla="*/ 2424112 w 5934075"/>
                  <a:gd name="connsiteY75" fmla="*/ 2100635 h 3891603"/>
                  <a:gd name="connsiteX76" fmla="*/ 2481262 w 5934075"/>
                  <a:gd name="connsiteY76" fmla="*/ 2067298 h 3891603"/>
                  <a:gd name="connsiteX77" fmla="*/ 2495550 w 5934075"/>
                  <a:gd name="connsiteY77" fmla="*/ 2062535 h 3891603"/>
                  <a:gd name="connsiteX78" fmla="*/ 2519362 w 5934075"/>
                  <a:gd name="connsiteY78" fmla="*/ 2048248 h 3891603"/>
                  <a:gd name="connsiteX79" fmla="*/ 2557462 w 5934075"/>
                  <a:gd name="connsiteY79" fmla="*/ 2029198 h 3891603"/>
                  <a:gd name="connsiteX80" fmla="*/ 2590800 w 5934075"/>
                  <a:gd name="connsiteY80" fmla="*/ 2014910 h 3891603"/>
                  <a:gd name="connsiteX81" fmla="*/ 2652712 w 5934075"/>
                  <a:gd name="connsiteY81" fmla="*/ 1976810 h 3891603"/>
                  <a:gd name="connsiteX82" fmla="*/ 2690812 w 5934075"/>
                  <a:gd name="connsiteY82" fmla="*/ 1962523 h 3891603"/>
                  <a:gd name="connsiteX83" fmla="*/ 2733675 w 5934075"/>
                  <a:gd name="connsiteY83" fmla="*/ 1943473 h 3891603"/>
                  <a:gd name="connsiteX84" fmla="*/ 2757487 w 5934075"/>
                  <a:gd name="connsiteY84" fmla="*/ 1938710 h 3891603"/>
                  <a:gd name="connsiteX85" fmla="*/ 2786062 w 5934075"/>
                  <a:gd name="connsiteY85" fmla="*/ 1929185 h 3891603"/>
                  <a:gd name="connsiteX86" fmla="*/ 2833687 w 5934075"/>
                  <a:gd name="connsiteY86" fmla="*/ 1919660 h 3891603"/>
                  <a:gd name="connsiteX87" fmla="*/ 2871787 w 5934075"/>
                  <a:gd name="connsiteY87" fmla="*/ 1910135 h 3891603"/>
                  <a:gd name="connsiteX88" fmla="*/ 2919412 w 5934075"/>
                  <a:gd name="connsiteY88" fmla="*/ 1900610 h 3891603"/>
                  <a:gd name="connsiteX89" fmla="*/ 2933700 w 5934075"/>
                  <a:gd name="connsiteY89" fmla="*/ 1895848 h 3891603"/>
                  <a:gd name="connsiteX90" fmla="*/ 2986087 w 5934075"/>
                  <a:gd name="connsiteY90" fmla="*/ 1881560 h 3891603"/>
                  <a:gd name="connsiteX91" fmla="*/ 3033712 w 5934075"/>
                  <a:gd name="connsiteY91" fmla="*/ 1848223 h 3891603"/>
                  <a:gd name="connsiteX92" fmla="*/ 3067050 w 5934075"/>
                  <a:gd name="connsiteY92" fmla="*/ 1829173 h 3891603"/>
                  <a:gd name="connsiteX93" fmla="*/ 3109912 w 5934075"/>
                  <a:gd name="connsiteY93" fmla="*/ 1786310 h 3891603"/>
                  <a:gd name="connsiteX94" fmla="*/ 3148012 w 5934075"/>
                  <a:gd name="connsiteY94" fmla="*/ 1752973 h 3891603"/>
                  <a:gd name="connsiteX95" fmla="*/ 3176587 w 5934075"/>
                  <a:gd name="connsiteY95" fmla="*/ 1724398 h 3891603"/>
                  <a:gd name="connsiteX96" fmla="*/ 3190875 w 5934075"/>
                  <a:gd name="connsiteY96" fmla="*/ 1710110 h 3891603"/>
                  <a:gd name="connsiteX97" fmla="*/ 3205162 w 5934075"/>
                  <a:gd name="connsiteY97" fmla="*/ 1705348 h 3891603"/>
                  <a:gd name="connsiteX98" fmla="*/ 3252787 w 5934075"/>
                  <a:gd name="connsiteY98" fmla="*/ 1667248 h 3891603"/>
                  <a:gd name="connsiteX99" fmla="*/ 3295650 w 5934075"/>
                  <a:gd name="connsiteY99" fmla="*/ 1614860 h 3891603"/>
                  <a:gd name="connsiteX100" fmla="*/ 3328987 w 5934075"/>
                  <a:gd name="connsiteY100" fmla="*/ 1586285 h 3891603"/>
                  <a:gd name="connsiteX101" fmla="*/ 3343275 w 5934075"/>
                  <a:gd name="connsiteY101" fmla="*/ 1567235 h 3891603"/>
                  <a:gd name="connsiteX102" fmla="*/ 3409950 w 5934075"/>
                  <a:gd name="connsiteY102" fmla="*/ 1510085 h 3891603"/>
                  <a:gd name="connsiteX103" fmla="*/ 3419475 w 5934075"/>
                  <a:gd name="connsiteY103" fmla="*/ 1495798 h 3891603"/>
                  <a:gd name="connsiteX104" fmla="*/ 3457575 w 5934075"/>
                  <a:gd name="connsiteY104" fmla="*/ 1462460 h 3891603"/>
                  <a:gd name="connsiteX105" fmla="*/ 3476625 w 5934075"/>
                  <a:gd name="connsiteY105" fmla="*/ 1452935 h 3891603"/>
                  <a:gd name="connsiteX106" fmla="*/ 3500437 w 5934075"/>
                  <a:gd name="connsiteY106" fmla="*/ 1429123 h 3891603"/>
                  <a:gd name="connsiteX107" fmla="*/ 3514725 w 5934075"/>
                  <a:gd name="connsiteY107" fmla="*/ 1414835 h 3891603"/>
                  <a:gd name="connsiteX108" fmla="*/ 3576637 w 5934075"/>
                  <a:gd name="connsiteY108" fmla="*/ 1357685 h 3891603"/>
                  <a:gd name="connsiteX109" fmla="*/ 3600450 w 5934075"/>
                  <a:gd name="connsiteY109" fmla="*/ 1329110 h 3891603"/>
                  <a:gd name="connsiteX110" fmla="*/ 3619500 w 5934075"/>
                  <a:gd name="connsiteY110" fmla="*/ 1300535 h 3891603"/>
                  <a:gd name="connsiteX111" fmla="*/ 3633787 w 5934075"/>
                  <a:gd name="connsiteY111" fmla="*/ 1295773 h 3891603"/>
                  <a:gd name="connsiteX112" fmla="*/ 3705225 w 5934075"/>
                  <a:gd name="connsiteY112" fmla="*/ 1205285 h 3891603"/>
                  <a:gd name="connsiteX113" fmla="*/ 3724275 w 5934075"/>
                  <a:gd name="connsiteY113" fmla="*/ 1186235 h 3891603"/>
                  <a:gd name="connsiteX114" fmla="*/ 3776662 w 5934075"/>
                  <a:gd name="connsiteY114" fmla="*/ 1148135 h 3891603"/>
                  <a:gd name="connsiteX115" fmla="*/ 3795712 w 5934075"/>
                  <a:gd name="connsiteY115" fmla="*/ 1138610 h 3891603"/>
                  <a:gd name="connsiteX116" fmla="*/ 3824287 w 5934075"/>
                  <a:gd name="connsiteY116" fmla="*/ 1114798 h 3891603"/>
                  <a:gd name="connsiteX117" fmla="*/ 3857625 w 5934075"/>
                  <a:gd name="connsiteY117" fmla="*/ 1100510 h 3891603"/>
                  <a:gd name="connsiteX118" fmla="*/ 3900487 w 5934075"/>
                  <a:gd name="connsiteY118" fmla="*/ 1071935 h 3891603"/>
                  <a:gd name="connsiteX119" fmla="*/ 3914775 w 5934075"/>
                  <a:gd name="connsiteY119" fmla="*/ 1062410 h 3891603"/>
                  <a:gd name="connsiteX120" fmla="*/ 3933825 w 5934075"/>
                  <a:gd name="connsiteY120" fmla="*/ 1057648 h 3891603"/>
                  <a:gd name="connsiteX121" fmla="*/ 4010025 w 5934075"/>
                  <a:gd name="connsiteY121" fmla="*/ 1033835 h 3891603"/>
                  <a:gd name="connsiteX122" fmla="*/ 4057650 w 5934075"/>
                  <a:gd name="connsiteY122" fmla="*/ 1014785 h 3891603"/>
                  <a:gd name="connsiteX123" fmla="*/ 4090987 w 5934075"/>
                  <a:gd name="connsiteY123" fmla="*/ 1005260 h 3891603"/>
                  <a:gd name="connsiteX124" fmla="*/ 4129087 w 5934075"/>
                  <a:gd name="connsiteY124" fmla="*/ 1000498 h 3891603"/>
                  <a:gd name="connsiteX125" fmla="*/ 4171950 w 5934075"/>
                  <a:gd name="connsiteY125" fmla="*/ 990973 h 3891603"/>
                  <a:gd name="connsiteX126" fmla="*/ 4214812 w 5934075"/>
                  <a:gd name="connsiteY126" fmla="*/ 971923 h 3891603"/>
                  <a:gd name="connsiteX127" fmla="*/ 4252912 w 5934075"/>
                  <a:gd name="connsiteY127" fmla="*/ 962398 h 3891603"/>
                  <a:gd name="connsiteX128" fmla="*/ 4267200 w 5934075"/>
                  <a:gd name="connsiteY128" fmla="*/ 952873 h 3891603"/>
                  <a:gd name="connsiteX129" fmla="*/ 4305300 w 5934075"/>
                  <a:gd name="connsiteY129" fmla="*/ 938585 h 3891603"/>
                  <a:gd name="connsiteX130" fmla="*/ 4324350 w 5934075"/>
                  <a:gd name="connsiteY130" fmla="*/ 924298 h 3891603"/>
                  <a:gd name="connsiteX131" fmla="*/ 4357687 w 5934075"/>
                  <a:gd name="connsiteY131" fmla="*/ 895723 h 3891603"/>
                  <a:gd name="connsiteX132" fmla="*/ 4367212 w 5934075"/>
                  <a:gd name="connsiteY132" fmla="*/ 876673 h 3891603"/>
                  <a:gd name="connsiteX133" fmla="*/ 4386262 w 5934075"/>
                  <a:gd name="connsiteY133" fmla="*/ 857623 h 3891603"/>
                  <a:gd name="connsiteX134" fmla="*/ 4410075 w 5934075"/>
                  <a:gd name="connsiteY134" fmla="*/ 809998 h 3891603"/>
                  <a:gd name="connsiteX135" fmla="*/ 4424362 w 5934075"/>
                  <a:gd name="connsiteY135" fmla="*/ 786185 h 3891603"/>
                  <a:gd name="connsiteX136" fmla="*/ 4438650 w 5934075"/>
                  <a:gd name="connsiteY136" fmla="*/ 695698 h 3891603"/>
                  <a:gd name="connsiteX137" fmla="*/ 4448175 w 5934075"/>
                  <a:gd name="connsiteY137" fmla="*/ 581398 h 3891603"/>
                  <a:gd name="connsiteX138" fmla="*/ 4457700 w 5934075"/>
                  <a:gd name="connsiteY138" fmla="*/ 543298 h 3891603"/>
                  <a:gd name="connsiteX139" fmla="*/ 4462462 w 5934075"/>
                  <a:gd name="connsiteY139" fmla="*/ 500435 h 3891603"/>
                  <a:gd name="connsiteX140" fmla="*/ 4471987 w 5934075"/>
                  <a:gd name="connsiteY140" fmla="*/ 424235 h 3891603"/>
                  <a:gd name="connsiteX141" fmla="*/ 4476750 w 5934075"/>
                  <a:gd name="connsiteY141" fmla="*/ 381373 h 3891603"/>
                  <a:gd name="connsiteX142" fmla="*/ 4491037 w 5934075"/>
                  <a:gd name="connsiteY142" fmla="*/ 271835 h 3891603"/>
                  <a:gd name="connsiteX143" fmla="*/ 4495800 w 5934075"/>
                  <a:gd name="connsiteY143" fmla="*/ 233735 h 3891603"/>
                  <a:gd name="connsiteX144" fmla="*/ 4505325 w 5934075"/>
                  <a:gd name="connsiteY144" fmla="*/ 190873 h 3891603"/>
                  <a:gd name="connsiteX145" fmla="*/ 4510087 w 5934075"/>
                  <a:gd name="connsiteY145" fmla="*/ 152773 h 3891603"/>
                  <a:gd name="connsiteX146" fmla="*/ 4519612 w 5934075"/>
                  <a:gd name="connsiteY146" fmla="*/ 119435 h 3891603"/>
                  <a:gd name="connsiteX147" fmla="*/ 4524375 w 5934075"/>
                  <a:gd name="connsiteY147" fmla="*/ 95623 h 3891603"/>
                  <a:gd name="connsiteX148" fmla="*/ 4533900 w 5934075"/>
                  <a:gd name="connsiteY148" fmla="*/ 76573 h 3891603"/>
                  <a:gd name="connsiteX149" fmla="*/ 4543425 w 5934075"/>
                  <a:gd name="connsiteY149" fmla="*/ 52760 h 3891603"/>
                  <a:gd name="connsiteX150" fmla="*/ 4581525 w 5934075"/>
                  <a:gd name="connsiteY150" fmla="*/ 14660 h 3891603"/>
                  <a:gd name="connsiteX151" fmla="*/ 4600575 w 5934075"/>
                  <a:gd name="connsiteY151" fmla="*/ 9898 h 3891603"/>
                  <a:gd name="connsiteX152" fmla="*/ 4619625 w 5934075"/>
                  <a:gd name="connsiteY152" fmla="*/ 373 h 3891603"/>
                  <a:gd name="connsiteX153" fmla="*/ 4743450 w 5934075"/>
                  <a:gd name="connsiteY153" fmla="*/ 14660 h 3891603"/>
                  <a:gd name="connsiteX154" fmla="*/ 4781550 w 5934075"/>
                  <a:gd name="connsiteY154" fmla="*/ 28948 h 3891603"/>
                  <a:gd name="connsiteX155" fmla="*/ 4829175 w 5934075"/>
                  <a:gd name="connsiteY155" fmla="*/ 52760 h 3891603"/>
                  <a:gd name="connsiteX156" fmla="*/ 4867275 w 5934075"/>
                  <a:gd name="connsiteY156" fmla="*/ 86098 h 3891603"/>
                  <a:gd name="connsiteX157" fmla="*/ 4910137 w 5934075"/>
                  <a:gd name="connsiteY157" fmla="*/ 133723 h 3891603"/>
                  <a:gd name="connsiteX158" fmla="*/ 4957762 w 5934075"/>
                  <a:gd name="connsiteY158" fmla="*/ 200398 h 3891603"/>
                  <a:gd name="connsiteX159" fmla="*/ 4976812 w 5934075"/>
                  <a:gd name="connsiteY159" fmla="*/ 228973 h 3891603"/>
                  <a:gd name="connsiteX160" fmla="*/ 4995862 w 5934075"/>
                  <a:gd name="connsiteY160" fmla="*/ 252785 h 3891603"/>
                  <a:gd name="connsiteX161" fmla="*/ 5010150 w 5934075"/>
                  <a:gd name="connsiteY161" fmla="*/ 276598 h 3891603"/>
                  <a:gd name="connsiteX162" fmla="*/ 5029200 w 5934075"/>
                  <a:gd name="connsiteY162" fmla="*/ 300410 h 3891603"/>
                  <a:gd name="connsiteX163" fmla="*/ 5048250 w 5934075"/>
                  <a:gd name="connsiteY163" fmla="*/ 328985 h 3891603"/>
                  <a:gd name="connsiteX164" fmla="*/ 5067300 w 5934075"/>
                  <a:gd name="connsiteY164" fmla="*/ 362323 h 3891603"/>
                  <a:gd name="connsiteX165" fmla="*/ 5124450 w 5934075"/>
                  <a:gd name="connsiteY165" fmla="*/ 409948 h 3891603"/>
                  <a:gd name="connsiteX166" fmla="*/ 5143500 w 5934075"/>
                  <a:gd name="connsiteY166" fmla="*/ 419473 h 3891603"/>
                  <a:gd name="connsiteX167" fmla="*/ 5172075 w 5934075"/>
                  <a:gd name="connsiteY167" fmla="*/ 428998 h 3891603"/>
                  <a:gd name="connsiteX168" fmla="*/ 5253037 w 5934075"/>
                  <a:gd name="connsiteY168" fmla="*/ 471860 h 3891603"/>
                  <a:gd name="connsiteX169" fmla="*/ 5286375 w 5934075"/>
                  <a:gd name="connsiteY169" fmla="*/ 481385 h 3891603"/>
                  <a:gd name="connsiteX170" fmla="*/ 5300662 w 5934075"/>
                  <a:gd name="connsiteY170" fmla="*/ 486148 h 3891603"/>
                  <a:gd name="connsiteX171" fmla="*/ 5357812 w 5934075"/>
                  <a:gd name="connsiteY171" fmla="*/ 514723 h 3891603"/>
                  <a:gd name="connsiteX172" fmla="*/ 5386387 w 5934075"/>
                  <a:gd name="connsiteY172" fmla="*/ 529010 h 3891603"/>
                  <a:gd name="connsiteX173" fmla="*/ 5434012 w 5934075"/>
                  <a:gd name="connsiteY173" fmla="*/ 548060 h 3891603"/>
                  <a:gd name="connsiteX174" fmla="*/ 5467350 w 5934075"/>
                  <a:gd name="connsiteY174" fmla="*/ 571873 h 3891603"/>
                  <a:gd name="connsiteX175" fmla="*/ 5495925 w 5934075"/>
                  <a:gd name="connsiteY175" fmla="*/ 586160 h 3891603"/>
                  <a:gd name="connsiteX176" fmla="*/ 5519737 w 5934075"/>
                  <a:gd name="connsiteY176" fmla="*/ 605210 h 3891603"/>
                  <a:gd name="connsiteX177" fmla="*/ 5543550 w 5934075"/>
                  <a:gd name="connsiteY177" fmla="*/ 619498 h 3891603"/>
                  <a:gd name="connsiteX178" fmla="*/ 5586412 w 5934075"/>
                  <a:gd name="connsiteY178" fmla="*/ 652835 h 3891603"/>
                  <a:gd name="connsiteX179" fmla="*/ 5614987 w 5934075"/>
                  <a:gd name="connsiteY179" fmla="*/ 671885 h 3891603"/>
                  <a:gd name="connsiteX180" fmla="*/ 5648325 w 5934075"/>
                  <a:gd name="connsiteY180" fmla="*/ 714748 h 3891603"/>
                  <a:gd name="connsiteX181" fmla="*/ 5681662 w 5934075"/>
                  <a:gd name="connsiteY181" fmla="*/ 743323 h 3891603"/>
                  <a:gd name="connsiteX182" fmla="*/ 5710237 w 5934075"/>
                  <a:gd name="connsiteY182" fmla="*/ 786185 h 3891603"/>
                  <a:gd name="connsiteX183" fmla="*/ 5748337 w 5934075"/>
                  <a:gd name="connsiteY183" fmla="*/ 867148 h 3891603"/>
                  <a:gd name="connsiteX184" fmla="*/ 5767387 w 5934075"/>
                  <a:gd name="connsiteY184" fmla="*/ 957635 h 3891603"/>
                  <a:gd name="connsiteX185" fmla="*/ 5781675 w 5934075"/>
                  <a:gd name="connsiteY185" fmla="*/ 1000498 h 3891603"/>
                  <a:gd name="connsiteX186" fmla="*/ 5800725 w 5934075"/>
                  <a:gd name="connsiteY186" fmla="*/ 1081460 h 3891603"/>
                  <a:gd name="connsiteX187" fmla="*/ 5815012 w 5934075"/>
                  <a:gd name="connsiteY187" fmla="*/ 1124323 h 3891603"/>
                  <a:gd name="connsiteX188" fmla="*/ 5824537 w 5934075"/>
                  <a:gd name="connsiteY188" fmla="*/ 1157660 h 3891603"/>
                  <a:gd name="connsiteX189" fmla="*/ 5834062 w 5934075"/>
                  <a:gd name="connsiteY189" fmla="*/ 1181473 h 3891603"/>
                  <a:gd name="connsiteX190" fmla="*/ 5857875 w 5934075"/>
                  <a:gd name="connsiteY190" fmla="*/ 1248148 h 3891603"/>
                  <a:gd name="connsiteX191" fmla="*/ 5876925 w 5934075"/>
                  <a:gd name="connsiteY191" fmla="*/ 1295773 h 3891603"/>
                  <a:gd name="connsiteX192" fmla="*/ 5881687 w 5934075"/>
                  <a:gd name="connsiteY192" fmla="*/ 1329110 h 3891603"/>
                  <a:gd name="connsiteX193" fmla="*/ 5895975 w 5934075"/>
                  <a:gd name="connsiteY193" fmla="*/ 1362448 h 3891603"/>
                  <a:gd name="connsiteX194" fmla="*/ 5910262 w 5934075"/>
                  <a:gd name="connsiteY194" fmla="*/ 1471985 h 3891603"/>
                  <a:gd name="connsiteX195" fmla="*/ 5915025 w 5934075"/>
                  <a:gd name="connsiteY195" fmla="*/ 1505323 h 3891603"/>
                  <a:gd name="connsiteX196" fmla="*/ 5919787 w 5934075"/>
                  <a:gd name="connsiteY196" fmla="*/ 1529135 h 3891603"/>
                  <a:gd name="connsiteX197" fmla="*/ 5924550 w 5934075"/>
                  <a:gd name="connsiteY197" fmla="*/ 1610098 h 3891603"/>
                  <a:gd name="connsiteX198" fmla="*/ 5934075 w 5934075"/>
                  <a:gd name="connsiteY198" fmla="*/ 1705348 h 3891603"/>
                  <a:gd name="connsiteX199" fmla="*/ 5929312 w 5934075"/>
                  <a:gd name="connsiteY199" fmla="*/ 1948235 h 3891603"/>
                  <a:gd name="connsiteX200" fmla="*/ 5905500 w 5934075"/>
                  <a:gd name="connsiteY200" fmla="*/ 2029198 h 3891603"/>
                  <a:gd name="connsiteX201" fmla="*/ 5895975 w 5934075"/>
                  <a:gd name="connsiteY201" fmla="*/ 2053010 h 3891603"/>
                  <a:gd name="connsiteX202" fmla="*/ 5857875 w 5934075"/>
                  <a:gd name="connsiteY202" fmla="*/ 2076823 h 3891603"/>
                  <a:gd name="connsiteX203" fmla="*/ 5748337 w 5934075"/>
                  <a:gd name="connsiteY203" fmla="*/ 2067298 h 3891603"/>
                  <a:gd name="connsiteX204" fmla="*/ 5686425 w 5934075"/>
                  <a:gd name="connsiteY204" fmla="*/ 2048248 h 3891603"/>
                  <a:gd name="connsiteX205" fmla="*/ 5648325 w 5934075"/>
                  <a:gd name="connsiteY205" fmla="*/ 2038723 h 3891603"/>
                  <a:gd name="connsiteX206" fmla="*/ 5624512 w 5934075"/>
                  <a:gd name="connsiteY206" fmla="*/ 2029198 h 3891603"/>
                  <a:gd name="connsiteX207" fmla="*/ 5605462 w 5934075"/>
                  <a:gd name="connsiteY207" fmla="*/ 2024435 h 3891603"/>
                  <a:gd name="connsiteX208" fmla="*/ 5581650 w 5934075"/>
                  <a:gd name="connsiteY208" fmla="*/ 2014910 h 3891603"/>
                  <a:gd name="connsiteX209" fmla="*/ 5548312 w 5934075"/>
                  <a:gd name="connsiteY209" fmla="*/ 2010148 h 3891603"/>
                  <a:gd name="connsiteX210" fmla="*/ 5519737 w 5934075"/>
                  <a:gd name="connsiteY210" fmla="*/ 2000623 h 3891603"/>
                  <a:gd name="connsiteX211" fmla="*/ 5500687 w 5934075"/>
                  <a:gd name="connsiteY211" fmla="*/ 1995860 h 3891603"/>
                  <a:gd name="connsiteX212" fmla="*/ 5476875 w 5934075"/>
                  <a:gd name="connsiteY212" fmla="*/ 1986335 h 3891603"/>
                  <a:gd name="connsiteX213" fmla="*/ 5448300 w 5934075"/>
                  <a:gd name="connsiteY213" fmla="*/ 1976810 h 3891603"/>
                  <a:gd name="connsiteX214" fmla="*/ 5414962 w 5934075"/>
                  <a:gd name="connsiteY214" fmla="*/ 1962523 h 3891603"/>
                  <a:gd name="connsiteX215" fmla="*/ 5410200 w 5934075"/>
                  <a:gd name="connsiteY215" fmla="*/ 1948235 h 3891603"/>
                  <a:gd name="connsiteX216" fmla="*/ 5372100 w 5934075"/>
                  <a:gd name="connsiteY216" fmla="*/ 1924423 h 3891603"/>
                  <a:gd name="connsiteX217" fmla="*/ 5329237 w 5934075"/>
                  <a:gd name="connsiteY217" fmla="*/ 1900610 h 3891603"/>
                  <a:gd name="connsiteX218" fmla="*/ 5262562 w 5934075"/>
                  <a:gd name="connsiteY218" fmla="*/ 1824410 h 3891603"/>
                  <a:gd name="connsiteX219" fmla="*/ 5238750 w 5934075"/>
                  <a:gd name="connsiteY219" fmla="*/ 1805360 h 3891603"/>
                  <a:gd name="connsiteX220" fmla="*/ 5214937 w 5934075"/>
                  <a:gd name="connsiteY220" fmla="*/ 1800598 h 3891603"/>
                  <a:gd name="connsiteX221" fmla="*/ 5143500 w 5934075"/>
                  <a:gd name="connsiteY221" fmla="*/ 1762498 h 3891603"/>
                  <a:gd name="connsiteX222" fmla="*/ 4995862 w 5934075"/>
                  <a:gd name="connsiteY222" fmla="*/ 1719635 h 3891603"/>
                  <a:gd name="connsiteX223" fmla="*/ 4967287 w 5934075"/>
                  <a:gd name="connsiteY223" fmla="*/ 1714873 h 3891603"/>
                  <a:gd name="connsiteX224" fmla="*/ 4943475 w 5934075"/>
                  <a:gd name="connsiteY224" fmla="*/ 1710110 h 3891603"/>
                  <a:gd name="connsiteX225" fmla="*/ 4724400 w 5934075"/>
                  <a:gd name="connsiteY225" fmla="*/ 1700585 h 3891603"/>
                  <a:gd name="connsiteX226" fmla="*/ 4614862 w 5934075"/>
                  <a:gd name="connsiteY226" fmla="*/ 1714873 h 3891603"/>
                  <a:gd name="connsiteX227" fmla="*/ 4567237 w 5934075"/>
                  <a:gd name="connsiteY227" fmla="*/ 1743448 h 3891603"/>
                  <a:gd name="connsiteX228" fmla="*/ 4552950 w 5934075"/>
                  <a:gd name="connsiteY228" fmla="*/ 1748210 h 3891603"/>
                  <a:gd name="connsiteX229" fmla="*/ 4510087 w 5934075"/>
                  <a:gd name="connsiteY229" fmla="*/ 1800598 h 3891603"/>
                  <a:gd name="connsiteX230" fmla="*/ 4486275 w 5934075"/>
                  <a:gd name="connsiteY230" fmla="*/ 1833935 h 3891603"/>
                  <a:gd name="connsiteX231" fmla="*/ 4462462 w 5934075"/>
                  <a:gd name="connsiteY231" fmla="*/ 1857748 h 3891603"/>
                  <a:gd name="connsiteX232" fmla="*/ 4443412 w 5934075"/>
                  <a:gd name="connsiteY232" fmla="*/ 1881560 h 3891603"/>
                  <a:gd name="connsiteX233" fmla="*/ 4400550 w 5934075"/>
                  <a:gd name="connsiteY233" fmla="*/ 1924423 h 3891603"/>
                  <a:gd name="connsiteX234" fmla="*/ 4343400 w 5934075"/>
                  <a:gd name="connsiteY234" fmla="*/ 1972048 h 3891603"/>
                  <a:gd name="connsiteX235" fmla="*/ 4324350 w 5934075"/>
                  <a:gd name="connsiteY235" fmla="*/ 1981573 h 3891603"/>
                  <a:gd name="connsiteX236" fmla="*/ 4267200 w 5934075"/>
                  <a:gd name="connsiteY236" fmla="*/ 2014910 h 3891603"/>
                  <a:gd name="connsiteX237" fmla="*/ 4252912 w 5934075"/>
                  <a:gd name="connsiteY237" fmla="*/ 2019673 h 3891603"/>
                  <a:gd name="connsiteX238" fmla="*/ 4238625 w 5934075"/>
                  <a:gd name="connsiteY238" fmla="*/ 2029198 h 3891603"/>
                  <a:gd name="connsiteX239" fmla="*/ 4162425 w 5934075"/>
                  <a:gd name="connsiteY239" fmla="*/ 2038723 h 3891603"/>
                  <a:gd name="connsiteX240" fmla="*/ 4105275 w 5934075"/>
                  <a:gd name="connsiteY240" fmla="*/ 2048248 h 3891603"/>
                  <a:gd name="connsiteX241" fmla="*/ 4076700 w 5934075"/>
                  <a:gd name="connsiteY241" fmla="*/ 2053010 h 3891603"/>
                  <a:gd name="connsiteX242" fmla="*/ 4062412 w 5934075"/>
                  <a:gd name="connsiteY242" fmla="*/ 2057773 h 3891603"/>
                  <a:gd name="connsiteX243" fmla="*/ 4043362 w 5934075"/>
                  <a:gd name="connsiteY243" fmla="*/ 2062535 h 3891603"/>
                  <a:gd name="connsiteX244" fmla="*/ 4019550 w 5934075"/>
                  <a:gd name="connsiteY244" fmla="*/ 2072060 h 3891603"/>
                  <a:gd name="connsiteX245" fmla="*/ 3971925 w 5934075"/>
                  <a:gd name="connsiteY245" fmla="*/ 2081585 h 3891603"/>
                  <a:gd name="connsiteX246" fmla="*/ 3948112 w 5934075"/>
                  <a:gd name="connsiteY246" fmla="*/ 2091110 h 3891603"/>
                  <a:gd name="connsiteX247" fmla="*/ 3895725 w 5934075"/>
                  <a:gd name="connsiteY247" fmla="*/ 2105398 h 3891603"/>
                  <a:gd name="connsiteX248" fmla="*/ 3871912 w 5934075"/>
                  <a:gd name="connsiteY248" fmla="*/ 2114923 h 3891603"/>
                  <a:gd name="connsiteX249" fmla="*/ 3852862 w 5934075"/>
                  <a:gd name="connsiteY249" fmla="*/ 2129210 h 3891603"/>
                  <a:gd name="connsiteX250" fmla="*/ 3819525 w 5934075"/>
                  <a:gd name="connsiteY250" fmla="*/ 2138735 h 3891603"/>
                  <a:gd name="connsiteX251" fmla="*/ 3795712 w 5934075"/>
                  <a:gd name="connsiteY251" fmla="*/ 2153023 h 3891603"/>
                  <a:gd name="connsiteX252" fmla="*/ 3752850 w 5934075"/>
                  <a:gd name="connsiteY252" fmla="*/ 2181598 h 3891603"/>
                  <a:gd name="connsiteX253" fmla="*/ 3714750 w 5934075"/>
                  <a:gd name="connsiteY253" fmla="*/ 2200648 h 3891603"/>
                  <a:gd name="connsiteX254" fmla="*/ 3700462 w 5934075"/>
                  <a:gd name="connsiteY254" fmla="*/ 2214935 h 3891603"/>
                  <a:gd name="connsiteX255" fmla="*/ 3690937 w 5934075"/>
                  <a:gd name="connsiteY255" fmla="*/ 2229223 h 3891603"/>
                  <a:gd name="connsiteX256" fmla="*/ 3662362 w 5934075"/>
                  <a:gd name="connsiteY256" fmla="*/ 2248273 h 3891603"/>
                  <a:gd name="connsiteX257" fmla="*/ 3638550 w 5934075"/>
                  <a:gd name="connsiteY257" fmla="*/ 2267323 h 3891603"/>
                  <a:gd name="connsiteX258" fmla="*/ 3609975 w 5934075"/>
                  <a:gd name="connsiteY258" fmla="*/ 2276848 h 3891603"/>
                  <a:gd name="connsiteX259" fmla="*/ 3543300 w 5934075"/>
                  <a:gd name="connsiteY259" fmla="*/ 2305423 h 3891603"/>
                  <a:gd name="connsiteX260" fmla="*/ 3519487 w 5934075"/>
                  <a:gd name="connsiteY260" fmla="*/ 2314948 h 3891603"/>
                  <a:gd name="connsiteX261" fmla="*/ 3495675 w 5934075"/>
                  <a:gd name="connsiteY261" fmla="*/ 2329235 h 3891603"/>
                  <a:gd name="connsiteX262" fmla="*/ 3476625 w 5934075"/>
                  <a:gd name="connsiteY262" fmla="*/ 2333998 h 3891603"/>
                  <a:gd name="connsiteX263" fmla="*/ 3424237 w 5934075"/>
                  <a:gd name="connsiteY263" fmla="*/ 2357810 h 3891603"/>
                  <a:gd name="connsiteX264" fmla="*/ 3405187 w 5934075"/>
                  <a:gd name="connsiteY264" fmla="*/ 2372098 h 3891603"/>
                  <a:gd name="connsiteX265" fmla="*/ 3386137 w 5934075"/>
                  <a:gd name="connsiteY265" fmla="*/ 2381623 h 3891603"/>
                  <a:gd name="connsiteX266" fmla="*/ 3371850 w 5934075"/>
                  <a:gd name="connsiteY266" fmla="*/ 2391148 h 3891603"/>
                  <a:gd name="connsiteX267" fmla="*/ 3352800 w 5934075"/>
                  <a:gd name="connsiteY267" fmla="*/ 2395910 h 3891603"/>
                  <a:gd name="connsiteX268" fmla="*/ 3338512 w 5934075"/>
                  <a:gd name="connsiteY268" fmla="*/ 2410198 h 3891603"/>
                  <a:gd name="connsiteX269" fmla="*/ 3295650 w 5934075"/>
                  <a:gd name="connsiteY269" fmla="*/ 2429248 h 3891603"/>
                  <a:gd name="connsiteX270" fmla="*/ 3262312 w 5934075"/>
                  <a:gd name="connsiteY270" fmla="*/ 2448298 h 3891603"/>
                  <a:gd name="connsiteX271" fmla="*/ 3190875 w 5934075"/>
                  <a:gd name="connsiteY271" fmla="*/ 2481635 h 3891603"/>
                  <a:gd name="connsiteX272" fmla="*/ 3143250 w 5934075"/>
                  <a:gd name="connsiteY272" fmla="*/ 2495923 h 3891603"/>
                  <a:gd name="connsiteX273" fmla="*/ 3114675 w 5934075"/>
                  <a:gd name="connsiteY273" fmla="*/ 2510210 h 3891603"/>
                  <a:gd name="connsiteX274" fmla="*/ 3081337 w 5934075"/>
                  <a:gd name="connsiteY274" fmla="*/ 2524498 h 3891603"/>
                  <a:gd name="connsiteX275" fmla="*/ 3052762 w 5934075"/>
                  <a:gd name="connsiteY275" fmla="*/ 2538785 h 3891603"/>
                  <a:gd name="connsiteX276" fmla="*/ 3019425 w 5934075"/>
                  <a:gd name="connsiteY276" fmla="*/ 2553073 h 3891603"/>
                  <a:gd name="connsiteX277" fmla="*/ 2986087 w 5934075"/>
                  <a:gd name="connsiteY277" fmla="*/ 2581648 h 3891603"/>
                  <a:gd name="connsiteX278" fmla="*/ 2967037 w 5934075"/>
                  <a:gd name="connsiteY278" fmla="*/ 2591173 h 3891603"/>
                  <a:gd name="connsiteX279" fmla="*/ 2947987 w 5934075"/>
                  <a:gd name="connsiteY279" fmla="*/ 2605460 h 3891603"/>
                  <a:gd name="connsiteX280" fmla="*/ 2928937 w 5934075"/>
                  <a:gd name="connsiteY280" fmla="*/ 2614985 h 3891603"/>
                  <a:gd name="connsiteX281" fmla="*/ 2909887 w 5934075"/>
                  <a:gd name="connsiteY281" fmla="*/ 2634035 h 3891603"/>
                  <a:gd name="connsiteX282" fmla="*/ 2881312 w 5934075"/>
                  <a:gd name="connsiteY282" fmla="*/ 2653085 h 3891603"/>
                  <a:gd name="connsiteX283" fmla="*/ 2852737 w 5934075"/>
                  <a:gd name="connsiteY283" fmla="*/ 2681660 h 3891603"/>
                  <a:gd name="connsiteX284" fmla="*/ 2767012 w 5934075"/>
                  <a:gd name="connsiteY284" fmla="*/ 2743573 h 3891603"/>
                  <a:gd name="connsiteX285" fmla="*/ 2752725 w 5934075"/>
                  <a:gd name="connsiteY285" fmla="*/ 2762623 h 3891603"/>
                  <a:gd name="connsiteX286" fmla="*/ 2714625 w 5934075"/>
                  <a:gd name="connsiteY286" fmla="*/ 2786435 h 3891603"/>
                  <a:gd name="connsiteX287" fmla="*/ 2695575 w 5934075"/>
                  <a:gd name="connsiteY287" fmla="*/ 2800723 h 3891603"/>
                  <a:gd name="connsiteX288" fmla="*/ 2643187 w 5934075"/>
                  <a:gd name="connsiteY288" fmla="*/ 2843585 h 3891603"/>
                  <a:gd name="connsiteX289" fmla="*/ 2619375 w 5934075"/>
                  <a:gd name="connsiteY289" fmla="*/ 2853110 h 3891603"/>
                  <a:gd name="connsiteX290" fmla="*/ 2552700 w 5934075"/>
                  <a:gd name="connsiteY290" fmla="*/ 2900735 h 3891603"/>
                  <a:gd name="connsiteX291" fmla="*/ 2528887 w 5934075"/>
                  <a:gd name="connsiteY291" fmla="*/ 2905498 h 3891603"/>
                  <a:gd name="connsiteX292" fmla="*/ 2476500 w 5934075"/>
                  <a:gd name="connsiteY292" fmla="*/ 2924548 h 3891603"/>
                  <a:gd name="connsiteX293" fmla="*/ 2414587 w 5934075"/>
                  <a:gd name="connsiteY293" fmla="*/ 2934073 h 3891603"/>
                  <a:gd name="connsiteX294" fmla="*/ 2305050 w 5934075"/>
                  <a:gd name="connsiteY294" fmla="*/ 2943598 h 3891603"/>
                  <a:gd name="connsiteX295" fmla="*/ 2252662 w 5934075"/>
                  <a:gd name="connsiteY295" fmla="*/ 2957885 h 3891603"/>
                  <a:gd name="connsiteX296" fmla="*/ 2200275 w 5934075"/>
                  <a:gd name="connsiteY296" fmla="*/ 2967410 h 3891603"/>
                  <a:gd name="connsiteX297" fmla="*/ 2143125 w 5934075"/>
                  <a:gd name="connsiteY297" fmla="*/ 2986460 h 3891603"/>
                  <a:gd name="connsiteX298" fmla="*/ 2100262 w 5934075"/>
                  <a:gd name="connsiteY298" fmla="*/ 2995985 h 3891603"/>
                  <a:gd name="connsiteX299" fmla="*/ 2043112 w 5934075"/>
                  <a:gd name="connsiteY299" fmla="*/ 3005510 h 3891603"/>
                  <a:gd name="connsiteX300" fmla="*/ 2014537 w 5934075"/>
                  <a:gd name="connsiteY300" fmla="*/ 3015035 h 3891603"/>
                  <a:gd name="connsiteX301" fmla="*/ 1966912 w 5934075"/>
                  <a:gd name="connsiteY301" fmla="*/ 3024560 h 3891603"/>
                  <a:gd name="connsiteX302" fmla="*/ 1943100 w 5934075"/>
                  <a:gd name="connsiteY302" fmla="*/ 3034085 h 3891603"/>
                  <a:gd name="connsiteX303" fmla="*/ 1924050 w 5934075"/>
                  <a:gd name="connsiteY303" fmla="*/ 3048373 h 3891603"/>
                  <a:gd name="connsiteX304" fmla="*/ 1885950 w 5934075"/>
                  <a:gd name="connsiteY304" fmla="*/ 3057898 h 3891603"/>
                  <a:gd name="connsiteX305" fmla="*/ 1819275 w 5934075"/>
                  <a:gd name="connsiteY305" fmla="*/ 3076948 h 3891603"/>
                  <a:gd name="connsiteX306" fmla="*/ 1790700 w 5934075"/>
                  <a:gd name="connsiteY306" fmla="*/ 3081710 h 3891603"/>
                  <a:gd name="connsiteX307" fmla="*/ 1743075 w 5934075"/>
                  <a:gd name="connsiteY307" fmla="*/ 3095998 h 3891603"/>
                  <a:gd name="connsiteX308" fmla="*/ 1728787 w 5934075"/>
                  <a:gd name="connsiteY308" fmla="*/ 3100760 h 3891603"/>
                  <a:gd name="connsiteX309" fmla="*/ 1704975 w 5934075"/>
                  <a:gd name="connsiteY309" fmla="*/ 3105523 h 3891603"/>
                  <a:gd name="connsiteX310" fmla="*/ 1662112 w 5934075"/>
                  <a:gd name="connsiteY310" fmla="*/ 3124573 h 3891603"/>
                  <a:gd name="connsiteX311" fmla="*/ 1643062 w 5934075"/>
                  <a:gd name="connsiteY311" fmla="*/ 3134098 h 3891603"/>
                  <a:gd name="connsiteX312" fmla="*/ 1614487 w 5934075"/>
                  <a:gd name="connsiteY312" fmla="*/ 3143623 h 3891603"/>
                  <a:gd name="connsiteX313" fmla="*/ 1576387 w 5934075"/>
                  <a:gd name="connsiteY313" fmla="*/ 3153148 h 3891603"/>
                  <a:gd name="connsiteX314" fmla="*/ 1495425 w 5934075"/>
                  <a:gd name="connsiteY314" fmla="*/ 3181723 h 3891603"/>
                  <a:gd name="connsiteX315" fmla="*/ 1400175 w 5934075"/>
                  <a:gd name="connsiteY315" fmla="*/ 3229348 h 3891603"/>
                  <a:gd name="connsiteX316" fmla="*/ 1381125 w 5934075"/>
                  <a:gd name="connsiteY316" fmla="*/ 3238873 h 3891603"/>
                  <a:gd name="connsiteX317" fmla="*/ 1362075 w 5934075"/>
                  <a:gd name="connsiteY317" fmla="*/ 3248398 h 3891603"/>
                  <a:gd name="connsiteX318" fmla="*/ 1300162 w 5934075"/>
                  <a:gd name="connsiteY318" fmla="*/ 3276973 h 3891603"/>
                  <a:gd name="connsiteX319" fmla="*/ 1281112 w 5934075"/>
                  <a:gd name="connsiteY319" fmla="*/ 3286498 h 3891603"/>
                  <a:gd name="connsiteX320" fmla="*/ 1238250 w 5934075"/>
                  <a:gd name="connsiteY320" fmla="*/ 3315073 h 3891603"/>
                  <a:gd name="connsiteX321" fmla="*/ 1214437 w 5934075"/>
                  <a:gd name="connsiteY321" fmla="*/ 3319835 h 3891603"/>
                  <a:gd name="connsiteX322" fmla="*/ 1195387 w 5934075"/>
                  <a:gd name="connsiteY322" fmla="*/ 3334123 h 3891603"/>
                  <a:gd name="connsiteX323" fmla="*/ 1109662 w 5934075"/>
                  <a:gd name="connsiteY323" fmla="*/ 3367460 h 3891603"/>
                  <a:gd name="connsiteX324" fmla="*/ 1085850 w 5934075"/>
                  <a:gd name="connsiteY324" fmla="*/ 3372223 h 3891603"/>
                  <a:gd name="connsiteX325" fmla="*/ 1071562 w 5934075"/>
                  <a:gd name="connsiteY325" fmla="*/ 3376985 h 3891603"/>
                  <a:gd name="connsiteX326" fmla="*/ 1033462 w 5934075"/>
                  <a:gd name="connsiteY326" fmla="*/ 3386510 h 3891603"/>
                  <a:gd name="connsiteX327" fmla="*/ 1014412 w 5934075"/>
                  <a:gd name="connsiteY327" fmla="*/ 3391273 h 3891603"/>
                  <a:gd name="connsiteX328" fmla="*/ 962025 w 5934075"/>
                  <a:gd name="connsiteY328" fmla="*/ 3400798 h 3891603"/>
                  <a:gd name="connsiteX329" fmla="*/ 919162 w 5934075"/>
                  <a:gd name="connsiteY329" fmla="*/ 3410323 h 3891603"/>
                  <a:gd name="connsiteX330" fmla="*/ 900112 w 5934075"/>
                  <a:gd name="connsiteY330" fmla="*/ 3415085 h 3891603"/>
                  <a:gd name="connsiteX331" fmla="*/ 876300 w 5934075"/>
                  <a:gd name="connsiteY331" fmla="*/ 3419848 h 3891603"/>
                  <a:gd name="connsiteX332" fmla="*/ 833437 w 5934075"/>
                  <a:gd name="connsiteY332" fmla="*/ 3438898 h 3891603"/>
                  <a:gd name="connsiteX333" fmla="*/ 795337 w 5934075"/>
                  <a:gd name="connsiteY333" fmla="*/ 3448423 h 3891603"/>
                  <a:gd name="connsiteX334" fmla="*/ 733425 w 5934075"/>
                  <a:gd name="connsiteY334" fmla="*/ 3486523 h 3891603"/>
                  <a:gd name="connsiteX335" fmla="*/ 681037 w 5934075"/>
                  <a:gd name="connsiteY335" fmla="*/ 3524623 h 3891603"/>
                  <a:gd name="connsiteX336" fmla="*/ 652462 w 5934075"/>
                  <a:gd name="connsiteY336" fmla="*/ 3553198 h 3891603"/>
                  <a:gd name="connsiteX337" fmla="*/ 633412 w 5934075"/>
                  <a:gd name="connsiteY337" fmla="*/ 3586535 h 3891603"/>
                  <a:gd name="connsiteX338" fmla="*/ 619125 w 5934075"/>
                  <a:gd name="connsiteY338" fmla="*/ 3600823 h 3891603"/>
                  <a:gd name="connsiteX339" fmla="*/ 609600 w 5934075"/>
                  <a:gd name="connsiteY339" fmla="*/ 3619873 h 3891603"/>
                  <a:gd name="connsiteX340" fmla="*/ 566737 w 5934075"/>
                  <a:gd name="connsiteY340" fmla="*/ 3662735 h 3891603"/>
                  <a:gd name="connsiteX341" fmla="*/ 552450 w 5934075"/>
                  <a:gd name="connsiteY341" fmla="*/ 3672260 h 3891603"/>
                  <a:gd name="connsiteX342" fmla="*/ 538162 w 5934075"/>
                  <a:gd name="connsiteY342" fmla="*/ 3691310 h 3891603"/>
                  <a:gd name="connsiteX343" fmla="*/ 519112 w 5934075"/>
                  <a:gd name="connsiteY343" fmla="*/ 3700835 h 3891603"/>
                  <a:gd name="connsiteX344" fmla="*/ 504825 w 5934075"/>
                  <a:gd name="connsiteY344" fmla="*/ 3710360 h 3891603"/>
                  <a:gd name="connsiteX345" fmla="*/ 481012 w 5934075"/>
                  <a:gd name="connsiteY345" fmla="*/ 3724648 h 3891603"/>
                  <a:gd name="connsiteX346" fmla="*/ 419100 w 5934075"/>
                  <a:gd name="connsiteY346" fmla="*/ 3762748 h 3891603"/>
                  <a:gd name="connsiteX347" fmla="*/ 385762 w 5934075"/>
                  <a:gd name="connsiteY347" fmla="*/ 3772273 h 3891603"/>
                  <a:gd name="connsiteX348" fmla="*/ 347662 w 5934075"/>
                  <a:gd name="connsiteY348" fmla="*/ 3786560 h 3891603"/>
                  <a:gd name="connsiteX349" fmla="*/ 323850 w 5934075"/>
                  <a:gd name="connsiteY349" fmla="*/ 3800848 h 3891603"/>
                  <a:gd name="connsiteX350" fmla="*/ 280987 w 5934075"/>
                  <a:gd name="connsiteY350" fmla="*/ 3805610 h 3891603"/>
                  <a:gd name="connsiteX351" fmla="*/ 228600 w 5934075"/>
                  <a:gd name="connsiteY351" fmla="*/ 3819898 h 3891603"/>
                  <a:gd name="connsiteX352" fmla="*/ 190500 w 5934075"/>
                  <a:gd name="connsiteY352" fmla="*/ 3824660 h 3891603"/>
                  <a:gd name="connsiteX353" fmla="*/ 128587 w 5934075"/>
                  <a:gd name="connsiteY353" fmla="*/ 3834185 h 3891603"/>
                  <a:gd name="connsiteX354" fmla="*/ 80962 w 5934075"/>
                  <a:gd name="connsiteY354" fmla="*/ 3843710 h 3891603"/>
                  <a:gd name="connsiteX355" fmla="*/ 66675 w 5934075"/>
                  <a:gd name="connsiteY355" fmla="*/ 3848473 h 3891603"/>
                  <a:gd name="connsiteX356" fmla="*/ 42862 w 5934075"/>
                  <a:gd name="connsiteY356" fmla="*/ 3891335 h 3891603"/>
                  <a:gd name="connsiteX0" fmla="*/ 66675 w 5934075"/>
                  <a:gd name="connsiteY0" fmla="*/ 3848473 h 3848473"/>
                  <a:gd name="connsiteX1" fmla="*/ 23812 w 5934075"/>
                  <a:gd name="connsiteY1" fmla="*/ 3824660 h 3848473"/>
                  <a:gd name="connsiteX2" fmla="*/ 9525 w 5934075"/>
                  <a:gd name="connsiteY2" fmla="*/ 3791323 h 3848473"/>
                  <a:gd name="connsiteX3" fmla="*/ 4762 w 5934075"/>
                  <a:gd name="connsiteY3" fmla="*/ 3719885 h 3848473"/>
                  <a:gd name="connsiteX4" fmla="*/ 0 w 5934075"/>
                  <a:gd name="connsiteY4" fmla="*/ 3700835 h 3848473"/>
                  <a:gd name="connsiteX5" fmla="*/ 4762 w 5934075"/>
                  <a:gd name="connsiteY5" fmla="*/ 3596060 h 3848473"/>
                  <a:gd name="connsiteX6" fmla="*/ 14287 w 5934075"/>
                  <a:gd name="connsiteY6" fmla="*/ 3543673 h 3848473"/>
                  <a:gd name="connsiteX7" fmla="*/ 80962 w 5934075"/>
                  <a:gd name="connsiteY7" fmla="*/ 3457948 h 3848473"/>
                  <a:gd name="connsiteX8" fmla="*/ 100012 w 5934075"/>
                  <a:gd name="connsiteY8" fmla="*/ 3434135 h 3848473"/>
                  <a:gd name="connsiteX9" fmla="*/ 119062 w 5934075"/>
                  <a:gd name="connsiteY9" fmla="*/ 3424610 h 3848473"/>
                  <a:gd name="connsiteX10" fmla="*/ 133350 w 5934075"/>
                  <a:gd name="connsiteY10" fmla="*/ 3410323 h 3848473"/>
                  <a:gd name="connsiteX11" fmla="*/ 161925 w 5934075"/>
                  <a:gd name="connsiteY11" fmla="*/ 3391273 h 3848473"/>
                  <a:gd name="connsiteX12" fmla="*/ 223837 w 5934075"/>
                  <a:gd name="connsiteY12" fmla="*/ 3334123 h 3848473"/>
                  <a:gd name="connsiteX13" fmla="*/ 252412 w 5934075"/>
                  <a:gd name="connsiteY13" fmla="*/ 3315073 h 3848473"/>
                  <a:gd name="connsiteX14" fmla="*/ 333375 w 5934075"/>
                  <a:gd name="connsiteY14" fmla="*/ 3281735 h 3848473"/>
                  <a:gd name="connsiteX15" fmla="*/ 376237 w 5934075"/>
                  <a:gd name="connsiteY15" fmla="*/ 3262685 h 3848473"/>
                  <a:gd name="connsiteX16" fmla="*/ 414337 w 5934075"/>
                  <a:gd name="connsiteY16" fmla="*/ 3253160 h 3848473"/>
                  <a:gd name="connsiteX17" fmla="*/ 442912 w 5934075"/>
                  <a:gd name="connsiteY17" fmla="*/ 3238873 h 3848473"/>
                  <a:gd name="connsiteX18" fmla="*/ 466725 w 5934075"/>
                  <a:gd name="connsiteY18" fmla="*/ 3229348 h 3848473"/>
                  <a:gd name="connsiteX19" fmla="*/ 481012 w 5934075"/>
                  <a:gd name="connsiteY19" fmla="*/ 3224585 h 3848473"/>
                  <a:gd name="connsiteX20" fmla="*/ 495300 w 5934075"/>
                  <a:gd name="connsiteY20" fmla="*/ 3215060 h 3848473"/>
                  <a:gd name="connsiteX21" fmla="*/ 514350 w 5934075"/>
                  <a:gd name="connsiteY21" fmla="*/ 3210298 h 3848473"/>
                  <a:gd name="connsiteX22" fmla="*/ 538162 w 5934075"/>
                  <a:gd name="connsiteY22" fmla="*/ 3200773 h 3848473"/>
                  <a:gd name="connsiteX23" fmla="*/ 595312 w 5934075"/>
                  <a:gd name="connsiteY23" fmla="*/ 3172198 h 3848473"/>
                  <a:gd name="connsiteX24" fmla="*/ 623887 w 5934075"/>
                  <a:gd name="connsiteY24" fmla="*/ 3157910 h 3848473"/>
                  <a:gd name="connsiteX25" fmla="*/ 676275 w 5934075"/>
                  <a:gd name="connsiteY25" fmla="*/ 3138860 h 3848473"/>
                  <a:gd name="connsiteX26" fmla="*/ 728662 w 5934075"/>
                  <a:gd name="connsiteY26" fmla="*/ 3095998 h 3848473"/>
                  <a:gd name="connsiteX27" fmla="*/ 795337 w 5934075"/>
                  <a:gd name="connsiteY27" fmla="*/ 3053135 h 3848473"/>
                  <a:gd name="connsiteX28" fmla="*/ 814387 w 5934075"/>
                  <a:gd name="connsiteY28" fmla="*/ 3034085 h 3848473"/>
                  <a:gd name="connsiteX29" fmla="*/ 842962 w 5934075"/>
                  <a:gd name="connsiteY29" fmla="*/ 3010273 h 3848473"/>
                  <a:gd name="connsiteX30" fmla="*/ 857250 w 5934075"/>
                  <a:gd name="connsiteY30" fmla="*/ 2991223 h 3848473"/>
                  <a:gd name="connsiteX31" fmla="*/ 885825 w 5934075"/>
                  <a:gd name="connsiteY31" fmla="*/ 2972173 h 3848473"/>
                  <a:gd name="connsiteX32" fmla="*/ 923925 w 5934075"/>
                  <a:gd name="connsiteY32" fmla="*/ 2934073 h 3848473"/>
                  <a:gd name="connsiteX33" fmla="*/ 966787 w 5934075"/>
                  <a:gd name="connsiteY33" fmla="*/ 2919785 h 3848473"/>
                  <a:gd name="connsiteX34" fmla="*/ 985837 w 5934075"/>
                  <a:gd name="connsiteY34" fmla="*/ 2910260 h 3848473"/>
                  <a:gd name="connsiteX35" fmla="*/ 1062037 w 5934075"/>
                  <a:gd name="connsiteY35" fmla="*/ 2895973 h 3848473"/>
                  <a:gd name="connsiteX36" fmla="*/ 1143000 w 5934075"/>
                  <a:gd name="connsiteY36" fmla="*/ 2881685 h 3848473"/>
                  <a:gd name="connsiteX37" fmla="*/ 1195387 w 5934075"/>
                  <a:gd name="connsiteY37" fmla="*/ 2862635 h 3848473"/>
                  <a:gd name="connsiteX38" fmla="*/ 1223962 w 5934075"/>
                  <a:gd name="connsiteY38" fmla="*/ 2834060 h 3848473"/>
                  <a:gd name="connsiteX39" fmla="*/ 1243012 w 5934075"/>
                  <a:gd name="connsiteY39" fmla="*/ 2815010 h 3848473"/>
                  <a:gd name="connsiteX40" fmla="*/ 1276350 w 5934075"/>
                  <a:gd name="connsiteY40" fmla="*/ 2767385 h 3848473"/>
                  <a:gd name="connsiteX41" fmla="*/ 1295400 w 5934075"/>
                  <a:gd name="connsiteY41" fmla="*/ 2753098 h 3848473"/>
                  <a:gd name="connsiteX42" fmla="*/ 1314450 w 5934075"/>
                  <a:gd name="connsiteY42" fmla="*/ 2719760 h 3848473"/>
                  <a:gd name="connsiteX43" fmla="*/ 1333500 w 5934075"/>
                  <a:gd name="connsiteY43" fmla="*/ 2691185 h 3848473"/>
                  <a:gd name="connsiteX44" fmla="*/ 1352550 w 5934075"/>
                  <a:gd name="connsiteY44" fmla="*/ 2672135 h 3848473"/>
                  <a:gd name="connsiteX45" fmla="*/ 1362075 w 5934075"/>
                  <a:gd name="connsiteY45" fmla="*/ 2657848 h 3848473"/>
                  <a:gd name="connsiteX46" fmla="*/ 1376362 w 5934075"/>
                  <a:gd name="connsiteY46" fmla="*/ 2643560 h 3848473"/>
                  <a:gd name="connsiteX47" fmla="*/ 1390650 w 5934075"/>
                  <a:gd name="connsiteY47" fmla="*/ 2624510 h 3848473"/>
                  <a:gd name="connsiteX48" fmla="*/ 1471612 w 5934075"/>
                  <a:gd name="connsiteY48" fmla="*/ 2586410 h 3848473"/>
                  <a:gd name="connsiteX49" fmla="*/ 1519237 w 5934075"/>
                  <a:gd name="connsiteY49" fmla="*/ 2557835 h 3848473"/>
                  <a:gd name="connsiteX50" fmla="*/ 1552575 w 5934075"/>
                  <a:gd name="connsiteY50" fmla="*/ 2548310 h 3848473"/>
                  <a:gd name="connsiteX51" fmla="*/ 1566862 w 5934075"/>
                  <a:gd name="connsiteY51" fmla="*/ 2538785 h 3848473"/>
                  <a:gd name="connsiteX52" fmla="*/ 1633537 w 5934075"/>
                  <a:gd name="connsiteY52" fmla="*/ 2529260 h 3848473"/>
                  <a:gd name="connsiteX53" fmla="*/ 1671637 w 5934075"/>
                  <a:gd name="connsiteY53" fmla="*/ 2514973 h 3848473"/>
                  <a:gd name="connsiteX54" fmla="*/ 1714500 w 5934075"/>
                  <a:gd name="connsiteY54" fmla="*/ 2476873 h 3848473"/>
                  <a:gd name="connsiteX55" fmla="*/ 1733550 w 5934075"/>
                  <a:gd name="connsiteY55" fmla="*/ 2467348 h 3848473"/>
                  <a:gd name="connsiteX56" fmla="*/ 1757362 w 5934075"/>
                  <a:gd name="connsiteY56" fmla="*/ 2438773 h 3848473"/>
                  <a:gd name="connsiteX57" fmla="*/ 1785937 w 5934075"/>
                  <a:gd name="connsiteY57" fmla="*/ 2400673 h 3848473"/>
                  <a:gd name="connsiteX58" fmla="*/ 1881187 w 5934075"/>
                  <a:gd name="connsiteY58" fmla="*/ 2319710 h 3848473"/>
                  <a:gd name="connsiteX59" fmla="*/ 1900237 w 5934075"/>
                  <a:gd name="connsiteY59" fmla="*/ 2314948 h 3848473"/>
                  <a:gd name="connsiteX60" fmla="*/ 1919287 w 5934075"/>
                  <a:gd name="connsiteY60" fmla="*/ 2305423 h 3848473"/>
                  <a:gd name="connsiteX61" fmla="*/ 1933575 w 5934075"/>
                  <a:gd name="connsiteY61" fmla="*/ 2295898 h 3848473"/>
                  <a:gd name="connsiteX62" fmla="*/ 1966912 w 5934075"/>
                  <a:gd name="connsiteY62" fmla="*/ 2286373 h 3848473"/>
                  <a:gd name="connsiteX63" fmla="*/ 1990725 w 5934075"/>
                  <a:gd name="connsiteY63" fmla="*/ 2276848 h 3848473"/>
                  <a:gd name="connsiteX64" fmla="*/ 2005012 w 5934075"/>
                  <a:gd name="connsiteY64" fmla="*/ 2272085 h 3848473"/>
                  <a:gd name="connsiteX65" fmla="*/ 2028825 w 5934075"/>
                  <a:gd name="connsiteY65" fmla="*/ 2262560 h 3848473"/>
                  <a:gd name="connsiteX66" fmla="*/ 2090737 w 5934075"/>
                  <a:gd name="connsiteY66" fmla="*/ 2257798 h 3848473"/>
                  <a:gd name="connsiteX67" fmla="*/ 2143125 w 5934075"/>
                  <a:gd name="connsiteY67" fmla="*/ 2248273 h 3848473"/>
                  <a:gd name="connsiteX68" fmla="*/ 2166937 w 5934075"/>
                  <a:gd name="connsiteY68" fmla="*/ 2233985 h 3848473"/>
                  <a:gd name="connsiteX69" fmla="*/ 2185987 w 5934075"/>
                  <a:gd name="connsiteY69" fmla="*/ 2229223 h 3848473"/>
                  <a:gd name="connsiteX70" fmla="*/ 2224087 w 5934075"/>
                  <a:gd name="connsiteY70" fmla="*/ 2219698 h 3848473"/>
                  <a:gd name="connsiteX71" fmla="*/ 2257425 w 5934075"/>
                  <a:gd name="connsiteY71" fmla="*/ 2200648 h 3848473"/>
                  <a:gd name="connsiteX72" fmla="*/ 2271712 w 5934075"/>
                  <a:gd name="connsiteY72" fmla="*/ 2191123 h 3848473"/>
                  <a:gd name="connsiteX73" fmla="*/ 2314575 w 5934075"/>
                  <a:gd name="connsiteY73" fmla="*/ 2176835 h 3848473"/>
                  <a:gd name="connsiteX74" fmla="*/ 2324100 w 5934075"/>
                  <a:gd name="connsiteY74" fmla="*/ 2157785 h 3848473"/>
                  <a:gd name="connsiteX75" fmla="*/ 2424112 w 5934075"/>
                  <a:gd name="connsiteY75" fmla="*/ 2100635 h 3848473"/>
                  <a:gd name="connsiteX76" fmla="*/ 2481262 w 5934075"/>
                  <a:gd name="connsiteY76" fmla="*/ 2067298 h 3848473"/>
                  <a:gd name="connsiteX77" fmla="*/ 2495550 w 5934075"/>
                  <a:gd name="connsiteY77" fmla="*/ 2062535 h 3848473"/>
                  <a:gd name="connsiteX78" fmla="*/ 2519362 w 5934075"/>
                  <a:gd name="connsiteY78" fmla="*/ 2048248 h 3848473"/>
                  <a:gd name="connsiteX79" fmla="*/ 2557462 w 5934075"/>
                  <a:gd name="connsiteY79" fmla="*/ 2029198 h 3848473"/>
                  <a:gd name="connsiteX80" fmla="*/ 2590800 w 5934075"/>
                  <a:gd name="connsiteY80" fmla="*/ 2014910 h 3848473"/>
                  <a:gd name="connsiteX81" fmla="*/ 2652712 w 5934075"/>
                  <a:gd name="connsiteY81" fmla="*/ 1976810 h 3848473"/>
                  <a:gd name="connsiteX82" fmla="*/ 2690812 w 5934075"/>
                  <a:gd name="connsiteY82" fmla="*/ 1962523 h 3848473"/>
                  <a:gd name="connsiteX83" fmla="*/ 2733675 w 5934075"/>
                  <a:gd name="connsiteY83" fmla="*/ 1943473 h 3848473"/>
                  <a:gd name="connsiteX84" fmla="*/ 2757487 w 5934075"/>
                  <a:gd name="connsiteY84" fmla="*/ 1938710 h 3848473"/>
                  <a:gd name="connsiteX85" fmla="*/ 2786062 w 5934075"/>
                  <a:gd name="connsiteY85" fmla="*/ 1929185 h 3848473"/>
                  <a:gd name="connsiteX86" fmla="*/ 2833687 w 5934075"/>
                  <a:gd name="connsiteY86" fmla="*/ 1919660 h 3848473"/>
                  <a:gd name="connsiteX87" fmla="*/ 2871787 w 5934075"/>
                  <a:gd name="connsiteY87" fmla="*/ 1910135 h 3848473"/>
                  <a:gd name="connsiteX88" fmla="*/ 2919412 w 5934075"/>
                  <a:gd name="connsiteY88" fmla="*/ 1900610 h 3848473"/>
                  <a:gd name="connsiteX89" fmla="*/ 2933700 w 5934075"/>
                  <a:gd name="connsiteY89" fmla="*/ 1895848 h 3848473"/>
                  <a:gd name="connsiteX90" fmla="*/ 2986087 w 5934075"/>
                  <a:gd name="connsiteY90" fmla="*/ 1881560 h 3848473"/>
                  <a:gd name="connsiteX91" fmla="*/ 3033712 w 5934075"/>
                  <a:gd name="connsiteY91" fmla="*/ 1848223 h 3848473"/>
                  <a:gd name="connsiteX92" fmla="*/ 3067050 w 5934075"/>
                  <a:gd name="connsiteY92" fmla="*/ 1829173 h 3848473"/>
                  <a:gd name="connsiteX93" fmla="*/ 3109912 w 5934075"/>
                  <a:gd name="connsiteY93" fmla="*/ 1786310 h 3848473"/>
                  <a:gd name="connsiteX94" fmla="*/ 3148012 w 5934075"/>
                  <a:gd name="connsiteY94" fmla="*/ 1752973 h 3848473"/>
                  <a:gd name="connsiteX95" fmla="*/ 3176587 w 5934075"/>
                  <a:gd name="connsiteY95" fmla="*/ 1724398 h 3848473"/>
                  <a:gd name="connsiteX96" fmla="*/ 3190875 w 5934075"/>
                  <a:gd name="connsiteY96" fmla="*/ 1710110 h 3848473"/>
                  <a:gd name="connsiteX97" fmla="*/ 3205162 w 5934075"/>
                  <a:gd name="connsiteY97" fmla="*/ 1705348 h 3848473"/>
                  <a:gd name="connsiteX98" fmla="*/ 3252787 w 5934075"/>
                  <a:gd name="connsiteY98" fmla="*/ 1667248 h 3848473"/>
                  <a:gd name="connsiteX99" fmla="*/ 3295650 w 5934075"/>
                  <a:gd name="connsiteY99" fmla="*/ 1614860 h 3848473"/>
                  <a:gd name="connsiteX100" fmla="*/ 3328987 w 5934075"/>
                  <a:gd name="connsiteY100" fmla="*/ 1586285 h 3848473"/>
                  <a:gd name="connsiteX101" fmla="*/ 3343275 w 5934075"/>
                  <a:gd name="connsiteY101" fmla="*/ 1567235 h 3848473"/>
                  <a:gd name="connsiteX102" fmla="*/ 3409950 w 5934075"/>
                  <a:gd name="connsiteY102" fmla="*/ 1510085 h 3848473"/>
                  <a:gd name="connsiteX103" fmla="*/ 3419475 w 5934075"/>
                  <a:gd name="connsiteY103" fmla="*/ 1495798 h 3848473"/>
                  <a:gd name="connsiteX104" fmla="*/ 3457575 w 5934075"/>
                  <a:gd name="connsiteY104" fmla="*/ 1462460 h 3848473"/>
                  <a:gd name="connsiteX105" fmla="*/ 3476625 w 5934075"/>
                  <a:gd name="connsiteY105" fmla="*/ 1452935 h 3848473"/>
                  <a:gd name="connsiteX106" fmla="*/ 3500437 w 5934075"/>
                  <a:gd name="connsiteY106" fmla="*/ 1429123 h 3848473"/>
                  <a:gd name="connsiteX107" fmla="*/ 3514725 w 5934075"/>
                  <a:gd name="connsiteY107" fmla="*/ 1414835 h 3848473"/>
                  <a:gd name="connsiteX108" fmla="*/ 3576637 w 5934075"/>
                  <a:gd name="connsiteY108" fmla="*/ 1357685 h 3848473"/>
                  <a:gd name="connsiteX109" fmla="*/ 3600450 w 5934075"/>
                  <a:gd name="connsiteY109" fmla="*/ 1329110 h 3848473"/>
                  <a:gd name="connsiteX110" fmla="*/ 3619500 w 5934075"/>
                  <a:gd name="connsiteY110" fmla="*/ 1300535 h 3848473"/>
                  <a:gd name="connsiteX111" fmla="*/ 3633787 w 5934075"/>
                  <a:gd name="connsiteY111" fmla="*/ 1295773 h 3848473"/>
                  <a:gd name="connsiteX112" fmla="*/ 3705225 w 5934075"/>
                  <a:gd name="connsiteY112" fmla="*/ 1205285 h 3848473"/>
                  <a:gd name="connsiteX113" fmla="*/ 3724275 w 5934075"/>
                  <a:gd name="connsiteY113" fmla="*/ 1186235 h 3848473"/>
                  <a:gd name="connsiteX114" fmla="*/ 3776662 w 5934075"/>
                  <a:gd name="connsiteY114" fmla="*/ 1148135 h 3848473"/>
                  <a:gd name="connsiteX115" fmla="*/ 3795712 w 5934075"/>
                  <a:gd name="connsiteY115" fmla="*/ 1138610 h 3848473"/>
                  <a:gd name="connsiteX116" fmla="*/ 3824287 w 5934075"/>
                  <a:gd name="connsiteY116" fmla="*/ 1114798 h 3848473"/>
                  <a:gd name="connsiteX117" fmla="*/ 3857625 w 5934075"/>
                  <a:gd name="connsiteY117" fmla="*/ 1100510 h 3848473"/>
                  <a:gd name="connsiteX118" fmla="*/ 3900487 w 5934075"/>
                  <a:gd name="connsiteY118" fmla="*/ 1071935 h 3848473"/>
                  <a:gd name="connsiteX119" fmla="*/ 3914775 w 5934075"/>
                  <a:gd name="connsiteY119" fmla="*/ 1062410 h 3848473"/>
                  <a:gd name="connsiteX120" fmla="*/ 3933825 w 5934075"/>
                  <a:gd name="connsiteY120" fmla="*/ 1057648 h 3848473"/>
                  <a:gd name="connsiteX121" fmla="*/ 4010025 w 5934075"/>
                  <a:gd name="connsiteY121" fmla="*/ 1033835 h 3848473"/>
                  <a:gd name="connsiteX122" fmla="*/ 4057650 w 5934075"/>
                  <a:gd name="connsiteY122" fmla="*/ 1014785 h 3848473"/>
                  <a:gd name="connsiteX123" fmla="*/ 4090987 w 5934075"/>
                  <a:gd name="connsiteY123" fmla="*/ 1005260 h 3848473"/>
                  <a:gd name="connsiteX124" fmla="*/ 4129087 w 5934075"/>
                  <a:gd name="connsiteY124" fmla="*/ 1000498 h 3848473"/>
                  <a:gd name="connsiteX125" fmla="*/ 4171950 w 5934075"/>
                  <a:gd name="connsiteY125" fmla="*/ 990973 h 3848473"/>
                  <a:gd name="connsiteX126" fmla="*/ 4214812 w 5934075"/>
                  <a:gd name="connsiteY126" fmla="*/ 971923 h 3848473"/>
                  <a:gd name="connsiteX127" fmla="*/ 4252912 w 5934075"/>
                  <a:gd name="connsiteY127" fmla="*/ 962398 h 3848473"/>
                  <a:gd name="connsiteX128" fmla="*/ 4267200 w 5934075"/>
                  <a:gd name="connsiteY128" fmla="*/ 952873 h 3848473"/>
                  <a:gd name="connsiteX129" fmla="*/ 4305300 w 5934075"/>
                  <a:gd name="connsiteY129" fmla="*/ 938585 h 3848473"/>
                  <a:gd name="connsiteX130" fmla="*/ 4324350 w 5934075"/>
                  <a:gd name="connsiteY130" fmla="*/ 924298 h 3848473"/>
                  <a:gd name="connsiteX131" fmla="*/ 4357687 w 5934075"/>
                  <a:gd name="connsiteY131" fmla="*/ 895723 h 3848473"/>
                  <a:gd name="connsiteX132" fmla="*/ 4367212 w 5934075"/>
                  <a:gd name="connsiteY132" fmla="*/ 876673 h 3848473"/>
                  <a:gd name="connsiteX133" fmla="*/ 4386262 w 5934075"/>
                  <a:gd name="connsiteY133" fmla="*/ 857623 h 3848473"/>
                  <a:gd name="connsiteX134" fmla="*/ 4410075 w 5934075"/>
                  <a:gd name="connsiteY134" fmla="*/ 809998 h 3848473"/>
                  <a:gd name="connsiteX135" fmla="*/ 4424362 w 5934075"/>
                  <a:gd name="connsiteY135" fmla="*/ 786185 h 3848473"/>
                  <a:gd name="connsiteX136" fmla="*/ 4438650 w 5934075"/>
                  <a:gd name="connsiteY136" fmla="*/ 695698 h 3848473"/>
                  <a:gd name="connsiteX137" fmla="*/ 4448175 w 5934075"/>
                  <a:gd name="connsiteY137" fmla="*/ 581398 h 3848473"/>
                  <a:gd name="connsiteX138" fmla="*/ 4457700 w 5934075"/>
                  <a:gd name="connsiteY138" fmla="*/ 543298 h 3848473"/>
                  <a:gd name="connsiteX139" fmla="*/ 4462462 w 5934075"/>
                  <a:gd name="connsiteY139" fmla="*/ 500435 h 3848473"/>
                  <a:gd name="connsiteX140" fmla="*/ 4471987 w 5934075"/>
                  <a:gd name="connsiteY140" fmla="*/ 424235 h 3848473"/>
                  <a:gd name="connsiteX141" fmla="*/ 4476750 w 5934075"/>
                  <a:gd name="connsiteY141" fmla="*/ 381373 h 3848473"/>
                  <a:gd name="connsiteX142" fmla="*/ 4491037 w 5934075"/>
                  <a:gd name="connsiteY142" fmla="*/ 271835 h 3848473"/>
                  <a:gd name="connsiteX143" fmla="*/ 4495800 w 5934075"/>
                  <a:gd name="connsiteY143" fmla="*/ 233735 h 3848473"/>
                  <a:gd name="connsiteX144" fmla="*/ 4505325 w 5934075"/>
                  <a:gd name="connsiteY144" fmla="*/ 190873 h 3848473"/>
                  <a:gd name="connsiteX145" fmla="*/ 4510087 w 5934075"/>
                  <a:gd name="connsiteY145" fmla="*/ 152773 h 3848473"/>
                  <a:gd name="connsiteX146" fmla="*/ 4519612 w 5934075"/>
                  <a:gd name="connsiteY146" fmla="*/ 119435 h 3848473"/>
                  <a:gd name="connsiteX147" fmla="*/ 4524375 w 5934075"/>
                  <a:gd name="connsiteY147" fmla="*/ 95623 h 3848473"/>
                  <a:gd name="connsiteX148" fmla="*/ 4533900 w 5934075"/>
                  <a:gd name="connsiteY148" fmla="*/ 76573 h 3848473"/>
                  <a:gd name="connsiteX149" fmla="*/ 4543425 w 5934075"/>
                  <a:gd name="connsiteY149" fmla="*/ 52760 h 3848473"/>
                  <a:gd name="connsiteX150" fmla="*/ 4581525 w 5934075"/>
                  <a:gd name="connsiteY150" fmla="*/ 14660 h 3848473"/>
                  <a:gd name="connsiteX151" fmla="*/ 4600575 w 5934075"/>
                  <a:gd name="connsiteY151" fmla="*/ 9898 h 3848473"/>
                  <a:gd name="connsiteX152" fmla="*/ 4619625 w 5934075"/>
                  <a:gd name="connsiteY152" fmla="*/ 373 h 3848473"/>
                  <a:gd name="connsiteX153" fmla="*/ 4743450 w 5934075"/>
                  <a:gd name="connsiteY153" fmla="*/ 14660 h 3848473"/>
                  <a:gd name="connsiteX154" fmla="*/ 4781550 w 5934075"/>
                  <a:gd name="connsiteY154" fmla="*/ 28948 h 3848473"/>
                  <a:gd name="connsiteX155" fmla="*/ 4829175 w 5934075"/>
                  <a:gd name="connsiteY155" fmla="*/ 52760 h 3848473"/>
                  <a:gd name="connsiteX156" fmla="*/ 4867275 w 5934075"/>
                  <a:gd name="connsiteY156" fmla="*/ 86098 h 3848473"/>
                  <a:gd name="connsiteX157" fmla="*/ 4910137 w 5934075"/>
                  <a:gd name="connsiteY157" fmla="*/ 133723 h 3848473"/>
                  <a:gd name="connsiteX158" fmla="*/ 4957762 w 5934075"/>
                  <a:gd name="connsiteY158" fmla="*/ 200398 h 3848473"/>
                  <a:gd name="connsiteX159" fmla="*/ 4976812 w 5934075"/>
                  <a:gd name="connsiteY159" fmla="*/ 228973 h 3848473"/>
                  <a:gd name="connsiteX160" fmla="*/ 4995862 w 5934075"/>
                  <a:gd name="connsiteY160" fmla="*/ 252785 h 3848473"/>
                  <a:gd name="connsiteX161" fmla="*/ 5010150 w 5934075"/>
                  <a:gd name="connsiteY161" fmla="*/ 276598 h 3848473"/>
                  <a:gd name="connsiteX162" fmla="*/ 5029200 w 5934075"/>
                  <a:gd name="connsiteY162" fmla="*/ 300410 h 3848473"/>
                  <a:gd name="connsiteX163" fmla="*/ 5048250 w 5934075"/>
                  <a:gd name="connsiteY163" fmla="*/ 328985 h 3848473"/>
                  <a:gd name="connsiteX164" fmla="*/ 5067300 w 5934075"/>
                  <a:gd name="connsiteY164" fmla="*/ 362323 h 3848473"/>
                  <a:gd name="connsiteX165" fmla="*/ 5124450 w 5934075"/>
                  <a:gd name="connsiteY165" fmla="*/ 409948 h 3848473"/>
                  <a:gd name="connsiteX166" fmla="*/ 5143500 w 5934075"/>
                  <a:gd name="connsiteY166" fmla="*/ 419473 h 3848473"/>
                  <a:gd name="connsiteX167" fmla="*/ 5172075 w 5934075"/>
                  <a:gd name="connsiteY167" fmla="*/ 428998 h 3848473"/>
                  <a:gd name="connsiteX168" fmla="*/ 5253037 w 5934075"/>
                  <a:gd name="connsiteY168" fmla="*/ 471860 h 3848473"/>
                  <a:gd name="connsiteX169" fmla="*/ 5286375 w 5934075"/>
                  <a:gd name="connsiteY169" fmla="*/ 481385 h 3848473"/>
                  <a:gd name="connsiteX170" fmla="*/ 5300662 w 5934075"/>
                  <a:gd name="connsiteY170" fmla="*/ 486148 h 3848473"/>
                  <a:gd name="connsiteX171" fmla="*/ 5357812 w 5934075"/>
                  <a:gd name="connsiteY171" fmla="*/ 514723 h 3848473"/>
                  <a:gd name="connsiteX172" fmla="*/ 5386387 w 5934075"/>
                  <a:gd name="connsiteY172" fmla="*/ 529010 h 3848473"/>
                  <a:gd name="connsiteX173" fmla="*/ 5434012 w 5934075"/>
                  <a:gd name="connsiteY173" fmla="*/ 548060 h 3848473"/>
                  <a:gd name="connsiteX174" fmla="*/ 5467350 w 5934075"/>
                  <a:gd name="connsiteY174" fmla="*/ 571873 h 3848473"/>
                  <a:gd name="connsiteX175" fmla="*/ 5495925 w 5934075"/>
                  <a:gd name="connsiteY175" fmla="*/ 586160 h 3848473"/>
                  <a:gd name="connsiteX176" fmla="*/ 5519737 w 5934075"/>
                  <a:gd name="connsiteY176" fmla="*/ 605210 h 3848473"/>
                  <a:gd name="connsiteX177" fmla="*/ 5543550 w 5934075"/>
                  <a:gd name="connsiteY177" fmla="*/ 619498 h 3848473"/>
                  <a:gd name="connsiteX178" fmla="*/ 5586412 w 5934075"/>
                  <a:gd name="connsiteY178" fmla="*/ 652835 h 3848473"/>
                  <a:gd name="connsiteX179" fmla="*/ 5614987 w 5934075"/>
                  <a:gd name="connsiteY179" fmla="*/ 671885 h 3848473"/>
                  <a:gd name="connsiteX180" fmla="*/ 5648325 w 5934075"/>
                  <a:gd name="connsiteY180" fmla="*/ 714748 h 3848473"/>
                  <a:gd name="connsiteX181" fmla="*/ 5681662 w 5934075"/>
                  <a:gd name="connsiteY181" fmla="*/ 743323 h 3848473"/>
                  <a:gd name="connsiteX182" fmla="*/ 5710237 w 5934075"/>
                  <a:gd name="connsiteY182" fmla="*/ 786185 h 3848473"/>
                  <a:gd name="connsiteX183" fmla="*/ 5748337 w 5934075"/>
                  <a:gd name="connsiteY183" fmla="*/ 867148 h 3848473"/>
                  <a:gd name="connsiteX184" fmla="*/ 5767387 w 5934075"/>
                  <a:gd name="connsiteY184" fmla="*/ 957635 h 3848473"/>
                  <a:gd name="connsiteX185" fmla="*/ 5781675 w 5934075"/>
                  <a:gd name="connsiteY185" fmla="*/ 1000498 h 3848473"/>
                  <a:gd name="connsiteX186" fmla="*/ 5800725 w 5934075"/>
                  <a:gd name="connsiteY186" fmla="*/ 1081460 h 3848473"/>
                  <a:gd name="connsiteX187" fmla="*/ 5815012 w 5934075"/>
                  <a:gd name="connsiteY187" fmla="*/ 1124323 h 3848473"/>
                  <a:gd name="connsiteX188" fmla="*/ 5824537 w 5934075"/>
                  <a:gd name="connsiteY188" fmla="*/ 1157660 h 3848473"/>
                  <a:gd name="connsiteX189" fmla="*/ 5834062 w 5934075"/>
                  <a:gd name="connsiteY189" fmla="*/ 1181473 h 3848473"/>
                  <a:gd name="connsiteX190" fmla="*/ 5857875 w 5934075"/>
                  <a:gd name="connsiteY190" fmla="*/ 1248148 h 3848473"/>
                  <a:gd name="connsiteX191" fmla="*/ 5876925 w 5934075"/>
                  <a:gd name="connsiteY191" fmla="*/ 1295773 h 3848473"/>
                  <a:gd name="connsiteX192" fmla="*/ 5881687 w 5934075"/>
                  <a:gd name="connsiteY192" fmla="*/ 1329110 h 3848473"/>
                  <a:gd name="connsiteX193" fmla="*/ 5895975 w 5934075"/>
                  <a:gd name="connsiteY193" fmla="*/ 1362448 h 3848473"/>
                  <a:gd name="connsiteX194" fmla="*/ 5910262 w 5934075"/>
                  <a:gd name="connsiteY194" fmla="*/ 1471985 h 3848473"/>
                  <a:gd name="connsiteX195" fmla="*/ 5915025 w 5934075"/>
                  <a:gd name="connsiteY195" fmla="*/ 1505323 h 3848473"/>
                  <a:gd name="connsiteX196" fmla="*/ 5919787 w 5934075"/>
                  <a:gd name="connsiteY196" fmla="*/ 1529135 h 3848473"/>
                  <a:gd name="connsiteX197" fmla="*/ 5924550 w 5934075"/>
                  <a:gd name="connsiteY197" fmla="*/ 1610098 h 3848473"/>
                  <a:gd name="connsiteX198" fmla="*/ 5934075 w 5934075"/>
                  <a:gd name="connsiteY198" fmla="*/ 1705348 h 3848473"/>
                  <a:gd name="connsiteX199" fmla="*/ 5929312 w 5934075"/>
                  <a:gd name="connsiteY199" fmla="*/ 1948235 h 3848473"/>
                  <a:gd name="connsiteX200" fmla="*/ 5905500 w 5934075"/>
                  <a:gd name="connsiteY200" fmla="*/ 2029198 h 3848473"/>
                  <a:gd name="connsiteX201" fmla="*/ 5895975 w 5934075"/>
                  <a:gd name="connsiteY201" fmla="*/ 2053010 h 3848473"/>
                  <a:gd name="connsiteX202" fmla="*/ 5857875 w 5934075"/>
                  <a:gd name="connsiteY202" fmla="*/ 2076823 h 3848473"/>
                  <a:gd name="connsiteX203" fmla="*/ 5748337 w 5934075"/>
                  <a:gd name="connsiteY203" fmla="*/ 2067298 h 3848473"/>
                  <a:gd name="connsiteX204" fmla="*/ 5686425 w 5934075"/>
                  <a:gd name="connsiteY204" fmla="*/ 2048248 h 3848473"/>
                  <a:gd name="connsiteX205" fmla="*/ 5648325 w 5934075"/>
                  <a:gd name="connsiteY205" fmla="*/ 2038723 h 3848473"/>
                  <a:gd name="connsiteX206" fmla="*/ 5624512 w 5934075"/>
                  <a:gd name="connsiteY206" fmla="*/ 2029198 h 3848473"/>
                  <a:gd name="connsiteX207" fmla="*/ 5605462 w 5934075"/>
                  <a:gd name="connsiteY207" fmla="*/ 2024435 h 3848473"/>
                  <a:gd name="connsiteX208" fmla="*/ 5581650 w 5934075"/>
                  <a:gd name="connsiteY208" fmla="*/ 2014910 h 3848473"/>
                  <a:gd name="connsiteX209" fmla="*/ 5548312 w 5934075"/>
                  <a:gd name="connsiteY209" fmla="*/ 2010148 h 3848473"/>
                  <a:gd name="connsiteX210" fmla="*/ 5519737 w 5934075"/>
                  <a:gd name="connsiteY210" fmla="*/ 2000623 h 3848473"/>
                  <a:gd name="connsiteX211" fmla="*/ 5500687 w 5934075"/>
                  <a:gd name="connsiteY211" fmla="*/ 1995860 h 3848473"/>
                  <a:gd name="connsiteX212" fmla="*/ 5476875 w 5934075"/>
                  <a:gd name="connsiteY212" fmla="*/ 1986335 h 3848473"/>
                  <a:gd name="connsiteX213" fmla="*/ 5448300 w 5934075"/>
                  <a:gd name="connsiteY213" fmla="*/ 1976810 h 3848473"/>
                  <a:gd name="connsiteX214" fmla="*/ 5414962 w 5934075"/>
                  <a:gd name="connsiteY214" fmla="*/ 1962523 h 3848473"/>
                  <a:gd name="connsiteX215" fmla="*/ 5410200 w 5934075"/>
                  <a:gd name="connsiteY215" fmla="*/ 1948235 h 3848473"/>
                  <a:gd name="connsiteX216" fmla="*/ 5372100 w 5934075"/>
                  <a:gd name="connsiteY216" fmla="*/ 1924423 h 3848473"/>
                  <a:gd name="connsiteX217" fmla="*/ 5329237 w 5934075"/>
                  <a:gd name="connsiteY217" fmla="*/ 1900610 h 3848473"/>
                  <a:gd name="connsiteX218" fmla="*/ 5262562 w 5934075"/>
                  <a:gd name="connsiteY218" fmla="*/ 1824410 h 3848473"/>
                  <a:gd name="connsiteX219" fmla="*/ 5238750 w 5934075"/>
                  <a:gd name="connsiteY219" fmla="*/ 1805360 h 3848473"/>
                  <a:gd name="connsiteX220" fmla="*/ 5214937 w 5934075"/>
                  <a:gd name="connsiteY220" fmla="*/ 1800598 h 3848473"/>
                  <a:gd name="connsiteX221" fmla="*/ 5143500 w 5934075"/>
                  <a:gd name="connsiteY221" fmla="*/ 1762498 h 3848473"/>
                  <a:gd name="connsiteX222" fmla="*/ 4995862 w 5934075"/>
                  <a:gd name="connsiteY222" fmla="*/ 1719635 h 3848473"/>
                  <a:gd name="connsiteX223" fmla="*/ 4967287 w 5934075"/>
                  <a:gd name="connsiteY223" fmla="*/ 1714873 h 3848473"/>
                  <a:gd name="connsiteX224" fmla="*/ 4943475 w 5934075"/>
                  <a:gd name="connsiteY224" fmla="*/ 1710110 h 3848473"/>
                  <a:gd name="connsiteX225" fmla="*/ 4724400 w 5934075"/>
                  <a:gd name="connsiteY225" fmla="*/ 1700585 h 3848473"/>
                  <a:gd name="connsiteX226" fmla="*/ 4614862 w 5934075"/>
                  <a:gd name="connsiteY226" fmla="*/ 1714873 h 3848473"/>
                  <a:gd name="connsiteX227" fmla="*/ 4567237 w 5934075"/>
                  <a:gd name="connsiteY227" fmla="*/ 1743448 h 3848473"/>
                  <a:gd name="connsiteX228" fmla="*/ 4552950 w 5934075"/>
                  <a:gd name="connsiteY228" fmla="*/ 1748210 h 3848473"/>
                  <a:gd name="connsiteX229" fmla="*/ 4510087 w 5934075"/>
                  <a:gd name="connsiteY229" fmla="*/ 1800598 h 3848473"/>
                  <a:gd name="connsiteX230" fmla="*/ 4486275 w 5934075"/>
                  <a:gd name="connsiteY230" fmla="*/ 1833935 h 3848473"/>
                  <a:gd name="connsiteX231" fmla="*/ 4462462 w 5934075"/>
                  <a:gd name="connsiteY231" fmla="*/ 1857748 h 3848473"/>
                  <a:gd name="connsiteX232" fmla="*/ 4443412 w 5934075"/>
                  <a:gd name="connsiteY232" fmla="*/ 1881560 h 3848473"/>
                  <a:gd name="connsiteX233" fmla="*/ 4400550 w 5934075"/>
                  <a:gd name="connsiteY233" fmla="*/ 1924423 h 3848473"/>
                  <a:gd name="connsiteX234" fmla="*/ 4343400 w 5934075"/>
                  <a:gd name="connsiteY234" fmla="*/ 1972048 h 3848473"/>
                  <a:gd name="connsiteX235" fmla="*/ 4324350 w 5934075"/>
                  <a:gd name="connsiteY235" fmla="*/ 1981573 h 3848473"/>
                  <a:gd name="connsiteX236" fmla="*/ 4267200 w 5934075"/>
                  <a:gd name="connsiteY236" fmla="*/ 2014910 h 3848473"/>
                  <a:gd name="connsiteX237" fmla="*/ 4252912 w 5934075"/>
                  <a:gd name="connsiteY237" fmla="*/ 2019673 h 3848473"/>
                  <a:gd name="connsiteX238" fmla="*/ 4238625 w 5934075"/>
                  <a:gd name="connsiteY238" fmla="*/ 2029198 h 3848473"/>
                  <a:gd name="connsiteX239" fmla="*/ 4162425 w 5934075"/>
                  <a:gd name="connsiteY239" fmla="*/ 2038723 h 3848473"/>
                  <a:gd name="connsiteX240" fmla="*/ 4105275 w 5934075"/>
                  <a:gd name="connsiteY240" fmla="*/ 2048248 h 3848473"/>
                  <a:gd name="connsiteX241" fmla="*/ 4076700 w 5934075"/>
                  <a:gd name="connsiteY241" fmla="*/ 2053010 h 3848473"/>
                  <a:gd name="connsiteX242" fmla="*/ 4062412 w 5934075"/>
                  <a:gd name="connsiteY242" fmla="*/ 2057773 h 3848473"/>
                  <a:gd name="connsiteX243" fmla="*/ 4043362 w 5934075"/>
                  <a:gd name="connsiteY243" fmla="*/ 2062535 h 3848473"/>
                  <a:gd name="connsiteX244" fmla="*/ 4019550 w 5934075"/>
                  <a:gd name="connsiteY244" fmla="*/ 2072060 h 3848473"/>
                  <a:gd name="connsiteX245" fmla="*/ 3971925 w 5934075"/>
                  <a:gd name="connsiteY245" fmla="*/ 2081585 h 3848473"/>
                  <a:gd name="connsiteX246" fmla="*/ 3948112 w 5934075"/>
                  <a:gd name="connsiteY246" fmla="*/ 2091110 h 3848473"/>
                  <a:gd name="connsiteX247" fmla="*/ 3895725 w 5934075"/>
                  <a:gd name="connsiteY247" fmla="*/ 2105398 h 3848473"/>
                  <a:gd name="connsiteX248" fmla="*/ 3871912 w 5934075"/>
                  <a:gd name="connsiteY248" fmla="*/ 2114923 h 3848473"/>
                  <a:gd name="connsiteX249" fmla="*/ 3852862 w 5934075"/>
                  <a:gd name="connsiteY249" fmla="*/ 2129210 h 3848473"/>
                  <a:gd name="connsiteX250" fmla="*/ 3819525 w 5934075"/>
                  <a:gd name="connsiteY250" fmla="*/ 2138735 h 3848473"/>
                  <a:gd name="connsiteX251" fmla="*/ 3795712 w 5934075"/>
                  <a:gd name="connsiteY251" fmla="*/ 2153023 h 3848473"/>
                  <a:gd name="connsiteX252" fmla="*/ 3752850 w 5934075"/>
                  <a:gd name="connsiteY252" fmla="*/ 2181598 h 3848473"/>
                  <a:gd name="connsiteX253" fmla="*/ 3714750 w 5934075"/>
                  <a:gd name="connsiteY253" fmla="*/ 2200648 h 3848473"/>
                  <a:gd name="connsiteX254" fmla="*/ 3700462 w 5934075"/>
                  <a:gd name="connsiteY254" fmla="*/ 2214935 h 3848473"/>
                  <a:gd name="connsiteX255" fmla="*/ 3690937 w 5934075"/>
                  <a:gd name="connsiteY255" fmla="*/ 2229223 h 3848473"/>
                  <a:gd name="connsiteX256" fmla="*/ 3662362 w 5934075"/>
                  <a:gd name="connsiteY256" fmla="*/ 2248273 h 3848473"/>
                  <a:gd name="connsiteX257" fmla="*/ 3638550 w 5934075"/>
                  <a:gd name="connsiteY257" fmla="*/ 2267323 h 3848473"/>
                  <a:gd name="connsiteX258" fmla="*/ 3609975 w 5934075"/>
                  <a:gd name="connsiteY258" fmla="*/ 2276848 h 3848473"/>
                  <a:gd name="connsiteX259" fmla="*/ 3543300 w 5934075"/>
                  <a:gd name="connsiteY259" fmla="*/ 2305423 h 3848473"/>
                  <a:gd name="connsiteX260" fmla="*/ 3519487 w 5934075"/>
                  <a:gd name="connsiteY260" fmla="*/ 2314948 h 3848473"/>
                  <a:gd name="connsiteX261" fmla="*/ 3495675 w 5934075"/>
                  <a:gd name="connsiteY261" fmla="*/ 2329235 h 3848473"/>
                  <a:gd name="connsiteX262" fmla="*/ 3476625 w 5934075"/>
                  <a:gd name="connsiteY262" fmla="*/ 2333998 h 3848473"/>
                  <a:gd name="connsiteX263" fmla="*/ 3424237 w 5934075"/>
                  <a:gd name="connsiteY263" fmla="*/ 2357810 h 3848473"/>
                  <a:gd name="connsiteX264" fmla="*/ 3405187 w 5934075"/>
                  <a:gd name="connsiteY264" fmla="*/ 2372098 h 3848473"/>
                  <a:gd name="connsiteX265" fmla="*/ 3386137 w 5934075"/>
                  <a:gd name="connsiteY265" fmla="*/ 2381623 h 3848473"/>
                  <a:gd name="connsiteX266" fmla="*/ 3371850 w 5934075"/>
                  <a:gd name="connsiteY266" fmla="*/ 2391148 h 3848473"/>
                  <a:gd name="connsiteX267" fmla="*/ 3352800 w 5934075"/>
                  <a:gd name="connsiteY267" fmla="*/ 2395910 h 3848473"/>
                  <a:gd name="connsiteX268" fmla="*/ 3338512 w 5934075"/>
                  <a:gd name="connsiteY268" fmla="*/ 2410198 h 3848473"/>
                  <a:gd name="connsiteX269" fmla="*/ 3295650 w 5934075"/>
                  <a:gd name="connsiteY269" fmla="*/ 2429248 h 3848473"/>
                  <a:gd name="connsiteX270" fmla="*/ 3262312 w 5934075"/>
                  <a:gd name="connsiteY270" fmla="*/ 2448298 h 3848473"/>
                  <a:gd name="connsiteX271" fmla="*/ 3190875 w 5934075"/>
                  <a:gd name="connsiteY271" fmla="*/ 2481635 h 3848473"/>
                  <a:gd name="connsiteX272" fmla="*/ 3143250 w 5934075"/>
                  <a:gd name="connsiteY272" fmla="*/ 2495923 h 3848473"/>
                  <a:gd name="connsiteX273" fmla="*/ 3114675 w 5934075"/>
                  <a:gd name="connsiteY273" fmla="*/ 2510210 h 3848473"/>
                  <a:gd name="connsiteX274" fmla="*/ 3081337 w 5934075"/>
                  <a:gd name="connsiteY274" fmla="*/ 2524498 h 3848473"/>
                  <a:gd name="connsiteX275" fmla="*/ 3052762 w 5934075"/>
                  <a:gd name="connsiteY275" fmla="*/ 2538785 h 3848473"/>
                  <a:gd name="connsiteX276" fmla="*/ 3019425 w 5934075"/>
                  <a:gd name="connsiteY276" fmla="*/ 2553073 h 3848473"/>
                  <a:gd name="connsiteX277" fmla="*/ 2986087 w 5934075"/>
                  <a:gd name="connsiteY277" fmla="*/ 2581648 h 3848473"/>
                  <a:gd name="connsiteX278" fmla="*/ 2967037 w 5934075"/>
                  <a:gd name="connsiteY278" fmla="*/ 2591173 h 3848473"/>
                  <a:gd name="connsiteX279" fmla="*/ 2947987 w 5934075"/>
                  <a:gd name="connsiteY279" fmla="*/ 2605460 h 3848473"/>
                  <a:gd name="connsiteX280" fmla="*/ 2928937 w 5934075"/>
                  <a:gd name="connsiteY280" fmla="*/ 2614985 h 3848473"/>
                  <a:gd name="connsiteX281" fmla="*/ 2909887 w 5934075"/>
                  <a:gd name="connsiteY281" fmla="*/ 2634035 h 3848473"/>
                  <a:gd name="connsiteX282" fmla="*/ 2881312 w 5934075"/>
                  <a:gd name="connsiteY282" fmla="*/ 2653085 h 3848473"/>
                  <a:gd name="connsiteX283" fmla="*/ 2852737 w 5934075"/>
                  <a:gd name="connsiteY283" fmla="*/ 2681660 h 3848473"/>
                  <a:gd name="connsiteX284" fmla="*/ 2767012 w 5934075"/>
                  <a:gd name="connsiteY284" fmla="*/ 2743573 h 3848473"/>
                  <a:gd name="connsiteX285" fmla="*/ 2752725 w 5934075"/>
                  <a:gd name="connsiteY285" fmla="*/ 2762623 h 3848473"/>
                  <a:gd name="connsiteX286" fmla="*/ 2714625 w 5934075"/>
                  <a:gd name="connsiteY286" fmla="*/ 2786435 h 3848473"/>
                  <a:gd name="connsiteX287" fmla="*/ 2695575 w 5934075"/>
                  <a:gd name="connsiteY287" fmla="*/ 2800723 h 3848473"/>
                  <a:gd name="connsiteX288" fmla="*/ 2643187 w 5934075"/>
                  <a:gd name="connsiteY288" fmla="*/ 2843585 h 3848473"/>
                  <a:gd name="connsiteX289" fmla="*/ 2619375 w 5934075"/>
                  <a:gd name="connsiteY289" fmla="*/ 2853110 h 3848473"/>
                  <a:gd name="connsiteX290" fmla="*/ 2552700 w 5934075"/>
                  <a:gd name="connsiteY290" fmla="*/ 2900735 h 3848473"/>
                  <a:gd name="connsiteX291" fmla="*/ 2528887 w 5934075"/>
                  <a:gd name="connsiteY291" fmla="*/ 2905498 h 3848473"/>
                  <a:gd name="connsiteX292" fmla="*/ 2476500 w 5934075"/>
                  <a:gd name="connsiteY292" fmla="*/ 2924548 h 3848473"/>
                  <a:gd name="connsiteX293" fmla="*/ 2414587 w 5934075"/>
                  <a:gd name="connsiteY293" fmla="*/ 2934073 h 3848473"/>
                  <a:gd name="connsiteX294" fmla="*/ 2305050 w 5934075"/>
                  <a:gd name="connsiteY294" fmla="*/ 2943598 h 3848473"/>
                  <a:gd name="connsiteX295" fmla="*/ 2252662 w 5934075"/>
                  <a:gd name="connsiteY295" fmla="*/ 2957885 h 3848473"/>
                  <a:gd name="connsiteX296" fmla="*/ 2200275 w 5934075"/>
                  <a:gd name="connsiteY296" fmla="*/ 2967410 h 3848473"/>
                  <a:gd name="connsiteX297" fmla="*/ 2143125 w 5934075"/>
                  <a:gd name="connsiteY297" fmla="*/ 2986460 h 3848473"/>
                  <a:gd name="connsiteX298" fmla="*/ 2100262 w 5934075"/>
                  <a:gd name="connsiteY298" fmla="*/ 2995985 h 3848473"/>
                  <a:gd name="connsiteX299" fmla="*/ 2043112 w 5934075"/>
                  <a:gd name="connsiteY299" fmla="*/ 3005510 h 3848473"/>
                  <a:gd name="connsiteX300" fmla="*/ 2014537 w 5934075"/>
                  <a:gd name="connsiteY300" fmla="*/ 3015035 h 3848473"/>
                  <a:gd name="connsiteX301" fmla="*/ 1966912 w 5934075"/>
                  <a:gd name="connsiteY301" fmla="*/ 3024560 h 3848473"/>
                  <a:gd name="connsiteX302" fmla="*/ 1943100 w 5934075"/>
                  <a:gd name="connsiteY302" fmla="*/ 3034085 h 3848473"/>
                  <a:gd name="connsiteX303" fmla="*/ 1924050 w 5934075"/>
                  <a:gd name="connsiteY303" fmla="*/ 3048373 h 3848473"/>
                  <a:gd name="connsiteX304" fmla="*/ 1885950 w 5934075"/>
                  <a:gd name="connsiteY304" fmla="*/ 3057898 h 3848473"/>
                  <a:gd name="connsiteX305" fmla="*/ 1819275 w 5934075"/>
                  <a:gd name="connsiteY305" fmla="*/ 3076948 h 3848473"/>
                  <a:gd name="connsiteX306" fmla="*/ 1790700 w 5934075"/>
                  <a:gd name="connsiteY306" fmla="*/ 3081710 h 3848473"/>
                  <a:gd name="connsiteX307" fmla="*/ 1743075 w 5934075"/>
                  <a:gd name="connsiteY307" fmla="*/ 3095998 h 3848473"/>
                  <a:gd name="connsiteX308" fmla="*/ 1728787 w 5934075"/>
                  <a:gd name="connsiteY308" fmla="*/ 3100760 h 3848473"/>
                  <a:gd name="connsiteX309" fmla="*/ 1704975 w 5934075"/>
                  <a:gd name="connsiteY309" fmla="*/ 3105523 h 3848473"/>
                  <a:gd name="connsiteX310" fmla="*/ 1662112 w 5934075"/>
                  <a:gd name="connsiteY310" fmla="*/ 3124573 h 3848473"/>
                  <a:gd name="connsiteX311" fmla="*/ 1643062 w 5934075"/>
                  <a:gd name="connsiteY311" fmla="*/ 3134098 h 3848473"/>
                  <a:gd name="connsiteX312" fmla="*/ 1614487 w 5934075"/>
                  <a:gd name="connsiteY312" fmla="*/ 3143623 h 3848473"/>
                  <a:gd name="connsiteX313" fmla="*/ 1576387 w 5934075"/>
                  <a:gd name="connsiteY313" fmla="*/ 3153148 h 3848473"/>
                  <a:gd name="connsiteX314" fmla="*/ 1495425 w 5934075"/>
                  <a:gd name="connsiteY314" fmla="*/ 3181723 h 3848473"/>
                  <a:gd name="connsiteX315" fmla="*/ 1400175 w 5934075"/>
                  <a:gd name="connsiteY315" fmla="*/ 3229348 h 3848473"/>
                  <a:gd name="connsiteX316" fmla="*/ 1381125 w 5934075"/>
                  <a:gd name="connsiteY316" fmla="*/ 3238873 h 3848473"/>
                  <a:gd name="connsiteX317" fmla="*/ 1362075 w 5934075"/>
                  <a:gd name="connsiteY317" fmla="*/ 3248398 h 3848473"/>
                  <a:gd name="connsiteX318" fmla="*/ 1300162 w 5934075"/>
                  <a:gd name="connsiteY318" fmla="*/ 3276973 h 3848473"/>
                  <a:gd name="connsiteX319" fmla="*/ 1281112 w 5934075"/>
                  <a:gd name="connsiteY319" fmla="*/ 3286498 h 3848473"/>
                  <a:gd name="connsiteX320" fmla="*/ 1238250 w 5934075"/>
                  <a:gd name="connsiteY320" fmla="*/ 3315073 h 3848473"/>
                  <a:gd name="connsiteX321" fmla="*/ 1214437 w 5934075"/>
                  <a:gd name="connsiteY321" fmla="*/ 3319835 h 3848473"/>
                  <a:gd name="connsiteX322" fmla="*/ 1195387 w 5934075"/>
                  <a:gd name="connsiteY322" fmla="*/ 3334123 h 3848473"/>
                  <a:gd name="connsiteX323" fmla="*/ 1109662 w 5934075"/>
                  <a:gd name="connsiteY323" fmla="*/ 3367460 h 3848473"/>
                  <a:gd name="connsiteX324" fmla="*/ 1085850 w 5934075"/>
                  <a:gd name="connsiteY324" fmla="*/ 3372223 h 3848473"/>
                  <a:gd name="connsiteX325" fmla="*/ 1071562 w 5934075"/>
                  <a:gd name="connsiteY325" fmla="*/ 3376985 h 3848473"/>
                  <a:gd name="connsiteX326" fmla="*/ 1033462 w 5934075"/>
                  <a:gd name="connsiteY326" fmla="*/ 3386510 h 3848473"/>
                  <a:gd name="connsiteX327" fmla="*/ 1014412 w 5934075"/>
                  <a:gd name="connsiteY327" fmla="*/ 3391273 h 3848473"/>
                  <a:gd name="connsiteX328" fmla="*/ 962025 w 5934075"/>
                  <a:gd name="connsiteY328" fmla="*/ 3400798 h 3848473"/>
                  <a:gd name="connsiteX329" fmla="*/ 919162 w 5934075"/>
                  <a:gd name="connsiteY329" fmla="*/ 3410323 h 3848473"/>
                  <a:gd name="connsiteX330" fmla="*/ 900112 w 5934075"/>
                  <a:gd name="connsiteY330" fmla="*/ 3415085 h 3848473"/>
                  <a:gd name="connsiteX331" fmla="*/ 876300 w 5934075"/>
                  <a:gd name="connsiteY331" fmla="*/ 3419848 h 3848473"/>
                  <a:gd name="connsiteX332" fmla="*/ 833437 w 5934075"/>
                  <a:gd name="connsiteY332" fmla="*/ 3438898 h 3848473"/>
                  <a:gd name="connsiteX333" fmla="*/ 795337 w 5934075"/>
                  <a:gd name="connsiteY333" fmla="*/ 3448423 h 3848473"/>
                  <a:gd name="connsiteX334" fmla="*/ 733425 w 5934075"/>
                  <a:gd name="connsiteY334" fmla="*/ 3486523 h 3848473"/>
                  <a:gd name="connsiteX335" fmla="*/ 681037 w 5934075"/>
                  <a:gd name="connsiteY335" fmla="*/ 3524623 h 3848473"/>
                  <a:gd name="connsiteX336" fmla="*/ 652462 w 5934075"/>
                  <a:gd name="connsiteY336" fmla="*/ 3553198 h 3848473"/>
                  <a:gd name="connsiteX337" fmla="*/ 633412 w 5934075"/>
                  <a:gd name="connsiteY337" fmla="*/ 3586535 h 3848473"/>
                  <a:gd name="connsiteX338" fmla="*/ 619125 w 5934075"/>
                  <a:gd name="connsiteY338" fmla="*/ 3600823 h 3848473"/>
                  <a:gd name="connsiteX339" fmla="*/ 609600 w 5934075"/>
                  <a:gd name="connsiteY339" fmla="*/ 3619873 h 3848473"/>
                  <a:gd name="connsiteX340" fmla="*/ 566737 w 5934075"/>
                  <a:gd name="connsiteY340" fmla="*/ 3662735 h 3848473"/>
                  <a:gd name="connsiteX341" fmla="*/ 552450 w 5934075"/>
                  <a:gd name="connsiteY341" fmla="*/ 3672260 h 3848473"/>
                  <a:gd name="connsiteX342" fmla="*/ 538162 w 5934075"/>
                  <a:gd name="connsiteY342" fmla="*/ 3691310 h 3848473"/>
                  <a:gd name="connsiteX343" fmla="*/ 519112 w 5934075"/>
                  <a:gd name="connsiteY343" fmla="*/ 3700835 h 3848473"/>
                  <a:gd name="connsiteX344" fmla="*/ 504825 w 5934075"/>
                  <a:gd name="connsiteY344" fmla="*/ 3710360 h 3848473"/>
                  <a:gd name="connsiteX345" fmla="*/ 481012 w 5934075"/>
                  <a:gd name="connsiteY345" fmla="*/ 3724648 h 3848473"/>
                  <a:gd name="connsiteX346" fmla="*/ 419100 w 5934075"/>
                  <a:gd name="connsiteY346" fmla="*/ 3762748 h 3848473"/>
                  <a:gd name="connsiteX347" fmla="*/ 385762 w 5934075"/>
                  <a:gd name="connsiteY347" fmla="*/ 3772273 h 3848473"/>
                  <a:gd name="connsiteX348" fmla="*/ 347662 w 5934075"/>
                  <a:gd name="connsiteY348" fmla="*/ 3786560 h 3848473"/>
                  <a:gd name="connsiteX349" fmla="*/ 323850 w 5934075"/>
                  <a:gd name="connsiteY349" fmla="*/ 3800848 h 3848473"/>
                  <a:gd name="connsiteX350" fmla="*/ 280987 w 5934075"/>
                  <a:gd name="connsiteY350" fmla="*/ 3805610 h 3848473"/>
                  <a:gd name="connsiteX351" fmla="*/ 228600 w 5934075"/>
                  <a:gd name="connsiteY351" fmla="*/ 3819898 h 3848473"/>
                  <a:gd name="connsiteX352" fmla="*/ 190500 w 5934075"/>
                  <a:gd name="connsiteY352" fmla="*/ 3824660 h 3848473"/>
                  <a:gd name="connsiteX353" fmla="*/ 128587 w 5934075"/>
                  <a:gd name="connsiteY353" fmla="*/ 3834185 h 3848473"/>
                  <a:gd name="connsiteX354" fmla="*/ 80962 w 5934075"/>
                  <a:gd name="connsiteY354" fmla="*/ 3843710 h 3848473"/>
                  <a:gd name="connsiteX355" fmla="*/ 66675 w 5934075"/>
                  <a:gd name="connsiteY355" fmla="*/ 3848473 h 3848473"/>
                  <a:gd name="connsiteX0" fmla="*/ 1472 w 5945072"/>
                  <a:gd name="connsiteY0" fmla="*/ 4196136 h 4196136"/>
                  <a:gd name="connsiteX1" fmla="*/ 34809 w 5945072"/>
                  <a:gd name="connsiteY1" fmla="*/ 3824660 h 4196136"/>
                  <a:gd name="connsiteX2" fmla="*/ 20522 w 5945072"/>
                  <a:gd name="connsiteY2" fmla="*/ 3791323 h 4196136"/>
                  <a:gd name="connsiteX3" fmla="*/ 15759 w 5945072"/>
                  <a:gd name="connsiteY3" fmla="*/ 3719885 h 4196136"/>
                  <a:gd name="connsiteX4" fmla="*/ 10997 w 5945072"/>
                  <a:gd name="connsiteY4" fmla="*/ 3700835 h 4196136"/>
                  <a:gd name="connsiteX5" fmla="*/ 15759 w 5945072"/>
                  <a:gd name="connsiteY5" fmla="*/ 3596060 h 4196136"/>
                  <a:gd name="connsiteX6" fmla="*/ 25284 w 5945072"/>
                  <a:gd name="connsiteY6" fmla="*/ 3543673 h 4196136"/>
                  <a:gd name="connsiteX7" fmla="*/ 91959 w 5945072"/>
                  <a:gd name="connsiteY7" fmla="*/ 3457948 h 4196136"/>
                  <a:gd name="connsiteX8" fmla="*/ 111009 w 5945072"/>
                  <a:gd name="connsiteY8" fmla="*/ 3434135 h 4196136"/>
                  <a:gd name="connsiteX9" fmla="*/ 130059 w 5945072"/>
                  <a:gd name="connsiteY9" fmla="*/ 3424610 h 4196136"/>
                  <a:gd name="connsiteX10" fmla="*/ 144347 w 5945072"/>
                  <a:gd name="connsiteY10" fmla="*/ 3410323 h 4196136"/>
                  <a:gd name="connsiteX11" fmla="*/ 172922 w 5945072"/>
                  <a:gd name="connsiteY11" fmla="*/ 3391273 h 4196136"/>
                  <a:gd name="connsiteX12" fmla="*/ 234834 w 5945072"/>
                  <a:gd name="connsiteY12" fmla="*/ 3334123 h 4196136"/>
                  <a:gd name="connsiteX13" fmla="*/ 263409 w 5945072"/>
                  <a:gd name="connsiteY13" fmla="*/ 3315073 h 4196136"/>
                  <a:gd name="connsiteX14" fmla="*/ 344372 w 5945072"/>
                  <a:gd name="connsiteY14" fmla="*/ 3281735 h 4196136"/>
                  <a:gd name="connsiteX15" fmla="*/ 387234 w 5945072"/>
                  <a:gd name="connsiteY15" fmla="*/ 3262685 h 4196136"/>
                  <a:gd name="connsiteX16" fmla="*/ 425334 w 5945072"/>
                  <a:gd name="connsiteY16" fmla="*/ 3253160 h 4196136"/>
                  <a:gd name="connsiteX17" fmla="*/ 453909 w 5945072"/>
                  <a:gd name="connsiteY17" fmla="*/ 3238873 h 4196136"/>
                  <a:gd name="connsiteX18" fmla="*/ 477722 w 5945072"/>
                  <a:gd name="connsiteY18" fmla="*/ 3229348 h 4196136"/>
                  <a:gd name="connsiteX19" fmla="*/ 492009 w 5945072"/>
                  <a:gd name="connsiteY19" fmla="*/ 3224585 h 4196136"/>
                  <a:gd name="connsiteX20" fmla="*/ 506297 w 5945072"/>
                  <a:gd name="connsiteY20" fmla="*/ 3215060 h 4196136"/>
                  <a:gd name="connsiteX21" fmla="*/ 525347 w 5945072"/>
                  <a:gd name="connsiteY21" fmla="*/ 3210298 h 4196136"/>
                  <a:gd name="connsiteX22" fmla="*/ 549159 w 5945072"/>
                  <a:gd name="connsiteY22" fmla="*/ 3200773 h 4196136"/>
                  <a:gd name="connsiteX23" fmla="*/ 606309 w 5945072"/>
                  <a:gd name="connsiteY23" fmla="*/ 3172198 h 4196136"/>
                  <a:gd name="connsiteX24" fmla="*/ 634884 w 5945072"/>
                  <a:gd name="connsiteY24" fmla="*/ 3157910 h 4196136"/>
                  <a:gd name="connsiteX25" fmla="*/ 687272 w 5945072"/>
                  <a:gd name="connsiteY25" fmla="*/ 3138860 h 4196136"/>
                  <a:gd name="connsiteX26" fmla="*/ 739659 w 5945072"/>
                  <a:gd name="connsiteY26" fmla="*/ 3095998 h 4196136"/>
                  <a:gd name="connsiteX27" fmla="*/ 806334 w 5945072"/>
                  <a:gd name="connsiteY27" fmla="*/ 3053135 h 4196136"/>
                  <a:gd name="connsiteX28" fmla="*/ 825384 w 5945072"/>
                  <a:gd name="connsiteY28" fmla="*/ 3034085 h 4196136"/>
                  <a:gd name="connsiteX29" fmla="*/ 853959 w 5945072"/>
                  <a:gd name="connsiteY29" fmla="*/ 3010273 h 4196136"/>
                  <a:gd name="connsiteX30" fmla="*/ 868247 w 5945072"/>
                  <a:gd name="connsiteY30" fmla="*/ 2991223 h 4196136"/>
                  <a:gd name="connsiteX31" fmla="*/ 896822 w 5945072"/>
                  <a:gd name="connsiteY31" fmla="*/ 2972173 h 4196136"/>
                  <a:gd name="connsiteX32" fmla="*/ 934922 w 5945072"/>
                  <a:gd name="connsiteY32" fmla="*/ 2934073 h 4196136"/>
                  <a:gd name="connsiteX33" fmla="*/ 977784 w 5945072"/>
                  <a:gd name="connsiteY33" fmla="*/ 2919785 h 4196136"/>
                  <a:gd name="connsiteX34" fmla="*/ 996834 w 5945072"/>
                  <a:gd name="connsiteY34" fmla="*/ 2910260 h 4196136"/>
                  <a:gd name="connsiteX35" fmla="*/ 1073034 w 5945072"/>
                  <a:gd name="connsiteY35" fmla="*/ 2895973 h 4196136"/>
                  <a:gd name="connsiteX36" fmla="*/ 1153997 w 5945072"/>
                  <a:gd name="connsiteY36" fmla="*/ 2881685 h 4196136"/>
                  <a:gd name="connsiteX37" fmla="*/ 1206384 w 5945072"/>
                  <a:gd name="connsiteY37" fmla="*/ 2862635 h 4196136"/>
                  <a:gd name="connsiteX38" fmla="*/ 1234959 w 5945072"/>
                  <a:gd name="connsiteY38" fmla="*/ 2834060 h 4196136"/>
                  <a:gd name="connsiteX39" fmla="*/ 1254009 w 5945072"/>
                  <a:gd name="connsiteY39" fmla="*/ 2815010 h 4196136"/>
                  <a:gd name="connsiteX40" fmla="*/ 1287347 w 5945072"/>
                  <a:gd name="connsiteY40" fmla="*/ 2767385 h 4196136"/>
                  <a:gd name="connsiteX41" fmla="*/ 1306397 w 5945072"/>
                  <a:gd name="connsiteY41" fmla="*/ 2753098 h 4196136"/>
                  <a:gd name="connsiteX42" fmla="*/ 1325447 w 5945072"/>
                  <a:gd name="connsiteY42" fmla="*/ 2719760 h 4196136"/>
                  <a:gd name="connsiteX43" fmla="*/ 1344497 w 5945072"/>
                  <a:gd name="connsiteY43" fmla="*/ 2691185 h 4196136"/>
                  <a:gd name="connsiteX44" fmla="*/ 1363547 w 5945072"/>
                  <a:gd name="connsiteY44" fmla="*/ 2672135 h 4196136"/>
                  <a:gd name="connsiteX45" fmla="*/ 1373072 w 5945072"/>
                  <a:gd name="connsiteY45" fmla="*/ 2657848 h 4196136"/>
                  <a:gd name="connsiteX46" fmla="*/ 1387359 w 5945072"/>
                  <a:gd name="connsiteY46" fmla="*/ 2643560 h 4196136"/>
                  <a:gd name="connsiteX47" fmla="*/ 1401647 w 5945072"/>
                  <a:gd name="connsiteY47" fmla="*/ 2624510 h 4196136"/>
                  <a:gd name="connsiteX48" fmla="*/ 1482609 w 5945072"/>
                  <a:gd name="connsiteY48" fmla="*/ 2586410 h 4196136"/>
                  <a:gd name="connsiteX49" fmla="*/ 1530234 w 5945072"/>
                  <a:gd name="connsiteY49" fmla="*/ 2557835 h 4196136"/>
                  <a:gd name="connsiteX50" fmla="*/ 1563572 w 5945072"/>
                  <a:gd name="connsiteY50" fmla="*/ 2548310 h 4196136"/>
                  <a:gd name="connsiteX51" fmla="*/ 1577859 w 5945072"/>
                  <a:gd name="connsiteY51" fmla="*/ 2538785 h 4196136"/>
                  <a:gd name="connsiteX52" fmla="*/ 1644534 w 5945072"/>
                  <a:gd name="connsiteY52" fmla="*/ 2529260 h 4196136"/>
                  <a:gd name="connsiteX53" fmla="*/ 1682634 w 5945072"/>
                  <a:gd name="connsiteY53" fmla="*/ 2514973 h 4196136"/>
                  <a:gd name="connsiteX54" fmla="*/ 1725497 w 5945072"/>
                  <a:gd name="connsiteY54" fmla="*/ 2476873 h 4196136"/>
                  <a:gd name="connsiteX55" fmla="*/ 1744547 w 5945072"/>
                  <a:gd name="connsiteY55" fmla="*/ 2467348 h 4196136"/>
                  <a:gd name="connsiteX56" fmla="*/ 1768359 w 5945072"/>
                  <a:gd name="connsiteY56" fmla="*/ 2438773 h 4196136"/>
                  <a:gd name="connsiteX57" fmla="*/ 1796934 w 5945072"/>
                  <a:gd name="connsiteY57" fmla="*/ 2400673 h 4196136"/>
                  <a:gd name="connsiteX58" fmla="*/ 1892184 w 5945072"/>
                  <a:gd name="connsiteY58" fmla="*/ 2319710 h 4196136"/>
                  <a:gd name="connsiteX59" fmla="*/ 1911234 w 5945072"/>
                  <a:gd name="connsiteY59" fmla="*/ 2314948 h 4196136"/>
                  <a:gd name="connsiteX60" fmla="*/ 1930284 w 5945072"/>
                  <a:gd name="connsiteY60" fmla="*/ 2305423 h 4196136"/>
                  <a:gd name="connsiteX61" fmla="*/ 1944572 w 5945072"/>
                  <a:gd name="connsiteY61" fmla="*/ 2295898 h 4196136"/>
                  <a:gd name="connsiteX62" fmla="*/ 1977909 w 5945072"/>
                  <a:gd name="connsiteY62" fmla="*/ 2286373 h 4196136"/>
                  <a:gd name="connsiteX63" fmla="*/ 2001722 w 5945072"/>
                  <a:gd name="connsiteY63" fmla="*/ 2276848 h 4196136"/>
                  <a:gd name="connsiteX64" fmla="*/ 2016009 w 5945072"/>
                  <a:gd name="connsiteY64" fmla="*/ 2272085 h 4196136"/>
                  <a:gd name="connsiteX65" fmla="*/ 2039822 w 5945072"/>
                  <a:gd name="connsiteY65" fmla="*/ 2262560 h 4196136"/>
                  <a:gd name="connsiteX66" fmla="*/ 2101734 w 5945072"/>
                  <a:gd name="connsiteY66" fmla="*/ 2257798 h 4196136"/>
                  <a:gd name="connsiteX67" fmla="*/ 2154122 w 5945072"/>
                  <a:gd name="connsiteY67" fmla="*/ 2248273 h 4196136"/>
                  <a:gd name="connsiteX68" fmla="*/ 2177934 w 5945072"/>
                  <a:gd name="connsiteY68" fmla="*/ 2233985 h 4196136"/>
                  <a:gd name="connsiteX69" fmla="*/ 2196984 w 5945072"/>
                  <a:gd name="connsiteY69" fmla="*/ 2229223 h 4196136"/>
                  <a:gd name="connsiteX70" fmla="*/ 2235084 w 5945072"/>
                  <a:gd name="connsiteY70" fmla="*/ 2219698 h 4196136"/>
                  <a:gd name="connsiteX71" fmla="*/ 2268422 w 5945072"/>
                  <a:gd name="connsiteY71" fmla="*/ 2200648 h 4196136"/>
                  <a:gd name="connsiteX72" fmla="*/ 2282709 w 5945072"/>
                  <a:gd name="connsiteY72" fmla="*/ 2191123 h 4196136"/>
                  <a:gd name="connsiteX73" fmla="*/ 2325572 w 5945072"/>
                  <a:gd name="connsiteY73" fmla="*/ 2176835 h 4196136"/>
                  <a:gd name="connsiteX74" fmla="*/ 2335097 w 5945072"/>
                  <a:gd name="connsiteY74" fmla="*/ 2157785 h 4196136"/>
                  <a:gd name="connsiteX75" fmla="*/ 2435109 w 5945072"/>
                  <a:gd name="connsiteY75" fmla="*/ 2100635 h 4196136"/>
                  <a:gd name="connsiteX76" fmla="*/ 2492259 w 5945072"/>
                  <a:gd name="connsiteY76" fmla="*/ 2067298 h 4196136"/>
                  <a:gd name="connsiteX77" fmla="*/ 2506547 w 5945072"/>
                  <a:gd name="connsiteY77" fmla="*/ 2062535 h 4196136"/>
                  <a:gd name="connsiteX78" fmla="*/ 2530359 w 5945072"/>
                  <a:gd name="connsiteY78" fmla="*/ 2048248 h 4196136"/>
                  <a:gd name="connsiteX79" fmla="*/ 2568459 w 5945072"/>
                  <a:gd name="connsiteY79" fmla="*/ 2029198 h 4196136"/>
                  <a:gd name="connsiteX80" fmla="*/ 2601797 w 5945072"/>
                  <a:gd name="connsiteY80" fmla="*/ 2014910 h 4196136"/>
                  <a:gd name="connsiteX81" fmla="*/ 2663709 w 5945072"/>
                  <a:gd name="connsiteY81" fmla="*/ 1976810 h 4196136"/>
                  <a:gd name="connsiteX82" fmla="*/ 2701809 w 5945072"/>
                  <a:gd name="connsiteY82" fmla="*/ 1962523 h 4196136"/>
                  <a:gd name="connsiteX83" fmla="*/ 2744672 w 5945072"/>
                  <a:gd name="connsiteY83" fmla="*/ 1943473 h 4196136"/>
                  <a:gd name="connsiteX84" fmla="*/ 2768484 w 5945072"/>
                  <a:gd name="connsiteY84" fmla="*/ 1938710 h 4196136"/>
                  <a:gd name="connsiteX85" fmla="*/ 2797059 w 5945072"/>
                  <a:gd name="connsiteY85" fmla="*/ 1929185 h 4196136"/>
                  <a:gd name="connsiteX86" fmla="*/ 2844684 w 5945072"/>
                  <a:gd name="connsiteY86" fmla="*/ 1919660 h 4196136"/>
                  <a:gd name="connsiteX87" fmla="*/ 2882784 w 5945072"/>
                  <a:gd name="connsiteY87" fmla="*/ 1910135 h 4196136"/>
                  <a:gd name="connsiteX88" fmla="*/ 2930409 w 5945072"/>
                  <a:gd name="connsiteY88" fmla="*/ 1900610 h 4196136"/>
                  <a:gd name="connsiteX89" fmla="*/ 2944697 w 5945072"/>
                  <a:gd name="connsiteY89" fmla="*/ 1895848 h 4196136"/>
                  <a:gd name="connsiteX90" fmla="*/ 2997084 w 5945072"/>
                  <a:gd name="connsiteY90" fmla="*/ 1881560 h 4196136"/>
                  <a:gd name="connsiteX91" fmla="*/ 3044709 w 5945072"/>
                  <a:gd name="connsiteY91" fmla="*/ 1848223 h 4196136"/>
                  <a:gd name="connsiteX92" fmla="*/ 3078047 w 5945072"/>
                  <a:gd name="connsiteY92" fmla="*/ 1829173 h 4196136"/>
                  <a:gd name="connsiteX93" fmla="*/ 3120909 w 5945072"/>
                  <a:gd name="connsiteY93" fmla="*/ 1786310 h 4196136"/>
                  <a:gd name="connsiteX94" fmla="*/ 3159009 w 5945072"/>
                  <a:gd name="connsiteY94" fmla="*/ 1752973 h 4196136"/>
                  <a:gd name="connsiteX95" fmla="*/ 3187584 w 5945072"/>
                  <a:gd name="connsiteY95" fmla="*/ 1724398 h 4196136"/>
                  <a:gd name="connsiteX96" fmla="*/ 3201872 w 5945072"/>
                  <a:gd name="connsiteY96" fmla="*/ 1710110 h 4196136"/>
                  <a:gd name="connsiteX97" fmla="*/ 3216159 w 5945072"/>
                  <a:gd name="connsiteY97" fmla="*/ 1705348 h 4196136"/>
                  <a:gd name="connsiteX98" fmla="*/ 3263784 w 5945072"/>
                  <a:gd name="connsiteY98" fmla="*/ 1667248 h 4196136"/>
                  <a:gd name="connsiteX99" fmla="*/ 3306647 w 5945072"/>
                  <a:gd name="connsiteY99" fmla="*/ 1614860 h 4196136"/>
                  <a:gd name="connsiteX100" fmla="*/ 3339984 w 5945072"/>
                  <a:gd name="connsiteY100" fmla="*/ 1586285 h 4196136"/>
                  <a:gd name="connsiteX101" fmla="*/ 3354272 w 5945072"/>
                  <a:gd name="connsiteY101" fmla="*/ 1567235 h 4196136"/>
                  <a:gd name="connsiteX102" fmla="*/ 3420947 w 5945072"/>
                  <a:gd name="connsiteY102" fmla="*/ 1510085 h 4196136"/>
                  <a:gd name="connsiteX103" fmla="*/ 3430472 w 5945072"/>
                  <a:gd name="connsiteY103" fmla="*/ 1495798 h 4196136"/>
                  <a:gd name="connsiteX104" fmla="*/ 3468572 w 5945072"/>
                  <a:gd name="connsiteY104" fmla="*/ 1462460 h 4196136"/>
                  <a:gd name="connsiteX105" fmla="*/ 3487622 w 5945072"/>
                  <a:gd name="connsiteY105" fmla="*/ 1452935 h 4196136"/>
                  <a:gd name="connsiteX106" fmla="*/ 3511434 w 5945072"/>
                  <a:gd name="connsiteY106" fmla="*/ 1429123 h 4196136"/>
                  <a:gd name="connsiteX107" fmla="*/ 3525722 w 5945072"/>
                  <a:gd name="connsiteY107" fmla="*/ 1414835 h 4196136"/>
                  <a:gd name="connsiteX108" fmla="*/ 3587634 w 5945072"/>
                  <a:gd name="connsiteY108" fmla="*/ 1357685 h 4196136"/>
                  <a:gd name="connsiteX109" fmla="*/ 3611447 w 5945072"/>
                  <a:gd name="connsiteY109" fmla="*/ 1329110 h 4196136"/>
                  <a:gd name="connsiteX110" fmla="*/ 3630497 w 5945072"/>
                  <a:gd name="connsiteY110" fmla="*/ 1300535 h 4196136"/>
                  <a:gd name="connsiteX111" fmla="*/ 3644784 w 5945072"/>
                  <a:gd name="connsiteY111" fmla="*/ 1295773 h 4196136"/>
                  <a:gd name="connsiteX112" fmla="*/ 3716222 w 5945072"/>
                  <a:gd name="connsiteY112" fmla="*/ 1205285 h 4196136"/>
                  <a:gd name="connsiteX113" fmla="*/ 3735272 w 5945072"/>
                  <a:gd name="connsiteY113" fmla="*/ 1186235 h 4196136"/>
                  <a:gd name="connsiteX114" fmla="*/ 3787659 w 5945072"/>
                  <a:gd name="connsiteY114" fmla="*/ 1148135 h 4196136"/>
                  <a:gd name="connsiteX115" fmla="*/ 3806709 w 5945072"/>
                  <a:gd name="connsiteY115" fmla="*/ 1138610 h 4196136"/>
                  <a:gd name="connsiteX116" fmla="*/ 3835284 w 5945072"/>
                  <a:gd name="connsiteY116" fmla="*/ 1114798 h 4196136"/>
                  <a:gd name="connsiteX117" fmla="*/ 3868622 w 5945072"/>
                  <a:gd name="connsiteY117" fmla="*/ 1100510 h 4196136"/>
                  <a:gd name="connsiteX118" fmla="*/ 3911484 w 5945072"/>
                  <a:gd name="connsiteY118" fmla="*/ 1071935 h 4196136"/>
                  <a:gd name="connsiteX119" fmla="*/ 3925772 w 5945072"/>
                  <a:gd name="connsiteY119" fmla="*/ 1062410 h 4196136"/>
                  <a:gd name="connsiteX120" fmla="*/ 3944822 w 5945072"/>
                  <a:gd name="connsiteY120" fmla="*/ 1057648 h 4196136"/>
                  <a:gd name="connsiteX121" fmla="*/ 4021022 w 5945072"/>
                  <a:gd name="connsiteY121" fmla="*/ 1033835 h 4196136"/>
                  <a:gd name="connsiteX122" fmla="*/ 4068647 w 5945072"/>
                  <a:gd name="connsiteY122" fmla="*/ 1014785 h 4196136"/>
                  <a:gd name="connsiteX123" fmla="*/ 4101984 w 5945072"/>
                  <a:gd name="connsiteY123" fmla="*/ 1005260 h 4196136"/>
                  <a:gd name="connsiteX124" fmla="*/ 4140084 w 5945072"/>
                  <a:gd name="connsiteY124" fmla="*/ 1000498 h 4196136"/>
                  <a:gd name="connsiteX125" fmla="*/ 4182947 w 5945072"/>
                  <a:gd name="connsiteY125" fmla="*/ 990973 h 4196136"/>
                  <a:gd name="connsiteX126" fmla="*/ 4225809 w 5945072"/>
                  <a:gd name="connsiteY126" fmla="*/ 971923 h 4196136"/>
                  <a:gd name="connsiteX127" fmla="*/ 4263909 w 5945072"/>
                  <a:gd name="connsiteY127" fmla="*/ 962398 h 4196136"/>
                  <a:gd name="connsiteX128" fmla="*/ 4278197 w 5945072"/>
                  <a:gd name="connsiteY128" fmla="*/ 952873 h 4196136"/>
                  <a:gd name="connsiteX129" fmla="*/ 4316297 w 5945072"/>
                  <a:gd name="connsiteY129" fmla="*/ 938585 h 4196136"/>
                  <a:gd name="connsiteX130" fmla="*/ 4335347 w 5945072"/>
                  <a:gd name="connsiteY130" fmla="*/ 924298 h 4196136"/>
                  <a:gd name="connsiteX131" fmla="*/ 4368684 w 5945072"/>
                  <a:gd name="connsiteY131" fmla="*/ 895723 h 4196136"/>
                  <a:gd name="connsiteX132" fmla="*/ 4378209 w 5945072"/>
                  <a:gd name="connsiteY132" fmla="*/ 876673 h 4196136"/>
                  <a:gd name="connsiteX133" fmla="*/ 4397259 w 5945072"/>
                  <a:gd name="connsiteY133" fmla="*/ 857623 h 4196136"/>
                  <a:gd name="connsiteX134" fmla="*/ 4421072 w 5945072"/>
                  <a:gd name="connsiteY134" fmla="*/ 809998 h 4196136"/>
                  <a:gd name="connsiteX135" fmla="*/ 4435359 w 5945072"/>
                  <a:gd name="connsiteY135" fmla="*/ 786185 h 4196136"/>
                  <a:gd name="connsiteX136" fmla="*/ 4449647 w 5945072"/>
                  <a:gd name="connsiteY136" fmla="*/ 695698 h 4196136"/>
                  <a:gd name="connsiteX137" fmla="*/ 4459172 w 5945072"/>
                  <a:gd name="connsiteY137" fmla="*/ 581398 h 4196136"/>
                  <a:gd name="connsiteX138" fmla="*/ 4468697 w 5945072"/>
                  <a:gd name="connsiteY138" fmla="*/ 543298 h 4196136"/>
                  <a:gd name="connsiteX139" fmla="*/ 4473459 w 5945072"/>
                  <a:gd name="connsiteY139" fmla="*/ 500435 h 4196136"/>
                  <a:gd name="connsiteX140" fmla="*/ 4482984 w 5945072"/>
                  <a:gd name="connsiteY140" fmla="*/ 424235 h 4196136"/>
                  <a:gd name="connsiteX141" fmla="*/ 4487747 w 5945072"/>
                  <a:gd name="connsiteY141" fmla="*/ 381373 h 4196136"/>
                  <a:gd name="connsiteX142" fmla="*/ 4502034 w 5945072"/>
                  <a:gd name="connsiteY142" fmla="*/ 271835 h 4196136"/>
                  <a:gd name="connsiteX143" fmla="*/ 4506797 w 5945072"/>
                  <a:gd name="connsiteY143" fmla="*/ 233735 h 4196136"/>
                  <a:gd name="connsiteX144" fmla="*/ 4516322 w 5945072"/>
                  <a:gd name="connsiteY144" fmla="*/ 190873 h 4196136"/>
                  <a:gd name="connsiteX145" fmla="*/ 4521084 w 5945072"/>
                  <a:gd name="connsiteY145" fmla="*/ 152773 h 4196136"/>
                  <a:gd name="connsiteX146" fmla="*/ 4530609 w 5945072"/>
                  <a:gd name="connsiteY146" fmla="*/ 119435 h 4196136"/>
                  <a:gd name="connsiteX147" fmla="*/ 4535372 w 5945072"/>
                  <a:gd name="connsiteY147" fmla="*/ 95623 h 4196136"/>
                  <a:gd name="connsiteX148" fmla="*/ 4544897 w 5945072"/>
                  <a:gd name="connsiteY148" fmla="*/ 76573 h 4196136"/>
                  <a:gd name="connsiteX149" fmla="*/ 4554422 w 5945072"/>
                  <a:gd name="connsiteY149" fmla="*/ 52760 h 4196136"/>
                  <a:gd name="connsiteX150" fmla="*/ 4592522 w 5945072"/>
                  <a:gd name="connsiteY150" fmla="*/ 14660 h 4196136"/>
                  <a:gd name="connsiteX151" fmla="*/ 4611572 w 5945072"/>
                  <a:gd name="connsiteY151" fmla="*/ 9898 h 4196136"/>
                  <a:gd name="connsiteX152" fmla="*/ 4630622 w 5945072"/>
                  <a:gd name="connsiteY152" fmla="*/ 373 h 4196136"/>
                  <a:gd name="connsiteX153" fmla="*/ 4754447 w 5945072"/>
                  <a:gd name="connsiteY153" fmla="*/ 14660 h 4196136"/>
                  <a:gd name="connsiteX154" fmla="*/ 4792547 w 5945072"/>
                  <a:gd name="connsiteY154" fmla="*/ 28948 h 4196136"/>
                  <a:gd name="connsiteX155" fmla="*/ 4840172 w 5945072"/>
                  <a:gd name="connsiteY155" fmla="*/ 52760 h 4196136"/>
                  <a:gd name="connsiteX156" fmla="*/ 4878272 w 5945072"/>
                  <a:gd name="connsiteY156" fmla="*/ 86098 h 4196136"/>
                  <a:gd name="connsiteX157" fmla="*/ 4921134 w 5945072"/>
                  <a:gd name="connsiteY157" fmla="*/ 133723 h 4196136"/>
                  <a:gd name="connsiteX158" fmla="*/ 4968759 w 5945072"/>
                  <a:gd name="connsiteY158" fmla="*/ 200398 h 4196136"/>
                  <a:gd name="connsiteX159" fmla="*/ 4987809 w 5945072"/>
                  <a:gd name="connsiteY159" fmla="*/ 228973 h 4196136"/>
                  <a:gd name="connsiteX160" fmla="*/ 5006859 w 5945072"/>
                  <a:gd name="connsiteY160" fmla="*/ 252785 h 4196136"/>
                  <a:gd name="connsiteX161" fmla="*/ 5021147 w 5945072"/>
                  <a:gd name="connsiteY161" fmla="*/ 276598 h 4196136"/>
                  <a:gd name="connsiteX162" fmla="*/ 5040197 w 5945072"/>
                  <a:gd name="connsiteY162" fmla="*/ 300410 h 4196136"/>
                  <a:gd name="connsiteX163" fmla="*/ 5059247 w 5945072"/>
                  <a:gd name="connsiteY163" fmla="*/ 328985 h 4196136"/>
                  <a:gd name="connsiteX164" fmla="*/ 5078297 w 5945072"/>
                  <a:gd name="connsiteY164" fmla="*/ 362323 h 4196136"/>
                  <a:gd name="connsiteX165" fmla="*/ 5135447 w 5945072"/>
                  <a:gd name="connsiteY165" fmla="*/ 409948 h 4196136"/>
                  <a:gd name="connsiteX166" fmla="*/ 5154497 w 5945072"/>
                  <a:gd name="connsiteY166" fmla="*/ 419473 h 4196136"/>
                  <a:gd name="connsiteX167" fmla="*/ 5183072 w 5945072"/>
                  <a:gd name="connsiteY167" fmla="*/ 428998 h 4196136"/>
                  <a:gd name="connsiteX168" fmla="*/ 5264034 w 5945072"/>
                  <a:gd name="connsiteY168" fmla="*/ 471860 h 4196136"/>
                  <a:gd name="connsiteX169" fmla="*/ 5297372 w 5945072"/>
                  <a:gd name="connsiteY169" fmla="*/ 481385 h 4196136"/>
                  <a:gd name="connsiteX170" fmla="*/ 5311659 w 5945072"/>
                  <a:gd name="connsiteY170" fmla="*/ 486148 h 4196136"/>
                  <a:gd name="connsiteX171" fmla="*/ 5368809 w 5945072"/>
                  <a:gd name="connsiteY171" fmla="*/ 514723 h 4196136"/>
                  <a:gd name="connsiteX172" fmla="*/ 5397384 w 5945072"/>
                  <a:gd name="connsiteY172" fmla="*/ 529010 h 4196136"/>
                  <a:gd name="connsiteX173" fmla="*/ 5445009 w 5945072"/>
                  <a:gd name="connsiteY173" fmla="*/ 548060 h 4196136"/>
                  <a:gd name="connsiteX174" fmla="*/ 5478347 w 5945072"/>
                  <a:gd name="connsiteY174" fmla="*/ 571873 h 4196136"/>
                  <a:gd name="connsiteX175" fmla="*/ 5506922 w 5945072"/>
                  <a:gd name="connsiteY175" fmla="*/ 586160 h 4196136"/>
                  <a:gd name="connsiteX176" fmla="*/ 5530734 w 5945072"/>
                  <a:gd name="connsiteY176" fmla="*/ 605210 h 4196136"/>
                  <a:gd name="connsiteX177" fmla="*/ 5554547 w 5945072"/>
                  <a:gd name="connsiteY177" fmla="*/ 619498 h 4196136"/>
                  <a:gd name="connsiteX178" fmla="*/ 5597409 w 5945072"/>
                  <a:gd name="connsiteY178" fmla="*/ 652835 h 4196136"/>
                  <a:gd name="connsiteX179" fmla="*/ 5625984 w 5945072"/>
                  <a:gd name="connsiteY179" fmla="*/ 671885 h 4196136"/>
                  <a:gd name="connsiteX180" fmla="*/ 5659322 w 5945072"/>
                  <a:gd name="connsiteY180" fmla="*/ 714748 h 4196136"/>
                  <a:gd name="connsiteX181" fmla="*/ 5692659 w 5945072"/>
                  <a:gd name="connsiteY181" fmla="*/ 743323 h 4196136"/>
                  <a:gd name="connsiteX182" fmla="*/ 5721234 w 5945072"/>
                  <a:gd name="connsiteY182" fmla="*/ 786185 h 4196136"/>
                  <a:gd name="connsiteX183" fmla="*/ 5759334 w 5945072"/>
                  <a:gd name="connsiteY183" fmla="*/ 867148 h 4196136"/>
                  <a:gd name="connsiteX184" fmla="*/ 5778384 w 5945072"/>
                  <a:gd name="connsiteY184" fmla="*/ 957635 h 4196136"/>
                  <a:gd name="connsiteX185" fmla="*/ 5792672 w 5945072"/>
                  <a:gd name="connsiteY185" fmla="*/ 1000498 h 4196136"/>
                  <a:gd name="connsiteX186" fmla="*/ 5811722 w 5945072"/>
                  <a:gd name="connsiteY186" fmla="*/ 1081460 h 4196136"/>
                  <a:gd name="connsiteX187" fmla="*/ 5826009 w 5945072"/>
                  <a:gd name="connsiteY187" fmla="*/ 1124323 h 4196136"/>
                  <a:gd name="connsiteX188" fmla="*/ 5835534 w 5945072"/>
                  <a:gd name="connsiteY188" fmla="*/ 1157660 h 4196136"/>
                  <a:gd name="connsiteX189" fmla="*/ 5845059 w 5945072"/>
                  <a:gd name="connsiteY189" fmla="*/ 1181473 h 4196136"/>
                  <a:gd name="connsiteX190" fmla="*/ 5868872 w 5945072"/>
                  <a:gd name="connsiteY190" fmla="*/ 1248148 h 4196136"/>
                  <a:gd name="connsiteX191" fmla="*/ 5887922 w 5945072"/>
                  <a:gd name="connsiteY191" fmla="*/ 1295773 h 4196136"/>
                  <a:gd name="connsiteX192" fmla="*/ 5892684 w 5945072"/>
                  <a:gd name="connsiteY192" fmla="*/ 1329110 h 4196136"/>
                  <a:gd name="connsiteX193" fmla="*/ 5906972 w 5945072"/>
                  <a:gd name="connsiteY193" fmla="*/ 1362448 h 4196136"/>
                  <a:gd name="connsiteX194" fmla="*/ 5921259 w 5945072"/>
                  <a:gd name="connsiteY194" fmla="*/ 1471985 h 4196136"/>
                  <a:gd name="connsiteX195" fmla="*/ 5926022 w 5945072"/>
                  <a:gd name="connsiteY195" fmla="*/ 1505323 h 4196136"/>
                  <a:gd name="connsiteX196" fmla="*/ 5930784 w 5945072"/>
                  <a:gd name="connsiteY196" fmla="*/ 1529135 h 4196136"/>
                  <a:gd name="connsiteX197" fmla="*/ 5935547 w 5945072"/>
                  <a:gd name="connsiteY197" fmla="*/ 1610098 h 4196136"/>
                  <a:gd name="connsiteX198" fmla="*/ 5945072 w 5945072"/>
                  <a:gd name="connsiteY198" fmla="*/ 1705348 h 4196136"/>
                  <a:gd name="connsiteX199" fmla="*/ 5940309 w 5945072"/>
                  <a:gd name="connsiteY199" fmla="*/ 1948235 h 4196136"/>
                  <a:gd name="connsiteX200" fmla="*/ 5916497 w 5945072"/>
                  <a:gd name="connsiteY200" fmla="*/ 2029198 h 4196136"/>
                  <a:gd name="connsiteX201" fmla="*/ 5906972 w 5945072"/>
                  <a:gd name="connsiteY201" fmla="*/ 2053010 h 4196136"/>
                  <a:gd name="connsiteX202" fmla="*/ 5868872 w 5945072"/>
                  <a:gd name="connsiteY202" fmla="*/ 2076823 h 4196136"/>
                  <a:gd name="connsiteX203" fmla="*/ 5759334 w 5945072"/>
                  <a:gd name="connsiteY203" fmla="*/ 2067298 h 4196136"/>
                  <a:gd name="connsiteX204" fmla="*/ 5697422 w 5945072"/>
                  <a:gd name="connsiteY204" fmla="*/ 2048248 h 4196136"/>
                  <a:gd name="connsiteX205" fmla="*/ 5659322 w 5945072"/>
                  <a:gd name="connsiteY205" fmla="*/ 2038723 h 4196136"/>
                  <a:gd name="connsiteX206" fmla="*/ 5635509 w 5945072"/>
                  <a:gd name="connsiteY206" fmla="*/ 2029198 h 4196136"/>
                  <a:gd name="connsiteX207" fmla="*/ 5616459 w 5945072"/>
                  <a:gd name="connsiteY207" fmla="*/ 2024435 h 4196136"/>
                  <a:gd name="connsiteX208" fmla="*/ 5592647 w 5945072"/>
                  <a:gd name="connsiteY208" fmla="*/ 2014910 h 4196136"/>
                  <a:gd name="connsiteX209" fmla="*/ 5559309 w 5945072"/>
                  <a:gd name="connsiteY209" fmla="*/ 2010148 h 4196136"/>
                  <a:gd name="connsiteX210" fmla="*/ 5530734 w 5945072"/>
                  <a:gd name="connsiteY210" fmla="*/ 2000623 h 4196136"/>
                  <a:gd name="connsiteX211" fmla="*/ 5511684 w 5945072"/>
                  <a:gd name="connsiteY211" fmla="*/ 1995860 h 4196136"/>
                  <a:gd name="connsiteX212" fmla="*/ 5487872 w 5945072"/>
                  <a:gd name="connsiteY212" fmla="*/ 1986335 h 4196136"/>
                  <a:gd name="connsiteX213" fmla="*/ 5459297 w 5945072"/>
                  <a:gd name="connsiteY213" fmla="*/ 1976810 h 4196136"/>
                  <a:gd name="connsiteX214" fmla="*/ 5425959 w 5945072"/>
                  <a:gd name="connsiteY214" fmla="*/ 1962523 h 4196136"/>
                  <a:gd name="connsiteX215" fmla="*/ 5421197 w 5945072"/>
                  <a:gd name="connsiteY215" fmla="*/ 1948235 h 4196136"/>
                  <a:gd name="connsiteX216" fmla="*/ 5383097 w 5945072"/>
                  <a:gd name="connsiteY216" fmla="*/ 1924423 h 4196136"/>
                  <a:gd name="connsiteX217" fmla="*/ 5340234 w 5945072"/>
                  <a:gd name="connsiteY217" fmla="*/ 1900610 h 4196136"/>
                  <a:gd name="connsiteX218" fmla="*/ 5273559 w 5945072"/>
                  <a:gd name="connsiteY218" fmla="*/ 1824410 h 4196136"/>
                  <a:gd name="connsiteX219" fmla="*/ 5249747 w 5945072"/>
                  <a:gd name="connsiteY219" fmla="*/ 1805360 h 4196136"/>
                  <a:gd name="connsiteX220" fmla="*/ 5225934 w 5945072"/>
                  <a:gd name="connsiteY220" fmla="*/ 1800598 h 4196136"/>
                  <a:gd name="connsiteX221" fmla="*/ 5154497 w 5945072"/>
                  <a:gd name="connsiteY221" fmla="*/ 1762498 h 4196136"/>
                  <a:gd name="connsiteX222" fmla="*/ 5006859 w 5945072"/>
                  <a:gd name="connsiteY222" fmla="*/ 1719635 h 4196136"/>
                  <a:gd name="connsiteX223" fmla="*/ 4978284 w 5945072"/>
                  <a:gd name="connsiteY223" fmla="*/ 1714873 h 4196136"/>
                  <a:gd name="connsiteX224" fmla="*/ 4954472 w 5945072"/>
                  <a:gd name="connsiteY224" fmla="*/ 1710110 h 4196136"/>
                  <a:gd name="connsiteX225" fmla="*/ 4735397 w 5945072"/>
                  <a:gd name="connsiteY225" fmla="*/ 1700585 h 4196136"/>
                  <a:gd name="connsiteX226" fmla="*/ 4625859 w 5945072"/>
                  <a:gd name="connsiteY226" fmla="*/ 1714873 h 4196136"/>
                  <a:gd name="connsiteX227" fmla="*/ 4578234 w 5945072"/>
                  <a:gd name="connsiteY227" fmla="*/ 1743448 h 4196136"/>
                  <a:gd name="connsiteX228" fmla="*/ 4563947 w 5945072"/>
                  <a:gd name="connsiteY228" fmla="*/ 1748210 h 4196136"/>
                  <a:gd name="connsiteX229" fmla="*/ 4521084 w 5945072"/>
                  <a:gd name="connsiteY229" fmla="*/ 1800598 h 4196136"/>
                  <a:gd name="connsiteX230" fmla="*/ 4497272 w 5945072"/>
                  <a:gd name="connsiteY230" fmla="*/ 1833935 h 4196136"/>
                  <a:gd name="connsiteX231" fmla="*/ 4473459 w 5945072"/>
                  <a:gd name="connsiteY231" fmla="*/ 1857748 h 4196136"/>
                  <a:gd name="connsiteX232" fmla="*/ 4454409 w 5945072"/>
                  <a:gd name="connsiteY232" fmla="*/ 1881560 h 4196136"/>
                  <a:gd name="connsiteX233" fmla="*/ 4411547 w 5945072"/>
                  <a:gd name="connsiteY233" fmla="*/ 1924423 h 4196136"/>
                  <a:gd name="connsiteX234" fmla="*/ 4354397 w 5945072"/>
                  <a:gd name="connsiteY234" fmla="*/ 1972048 h 4196136"/>
                  <a:gd name="connsiteX235" fmla="*/ 4335347 w 5945072"/>
                  <a:gd name="connsiteY235" fmla="*/ 1981573 h 4196136"/>
                  <a:gd name="connsiteX236" fmla="*/ 4278197 w 5945072"/>
                  <a:gd name="connsiteY236" fmla="*/ 2014910 h 4196136"/>
                  <a:gd name="connsiteX237" fmla="*/ 4263909 w 5945072"/>
                  <a:gd name="connsiteY237" fmla="*/ 2019673 h 4196136"/>
                  <a:gd name="connsiteX238" fmla="*/ 4249622 w 5945072"/>
                  <a:gd name="connsiteY238" fmla="*/ 2029198 h 4196136"/>
                  <a:gd name="connsiteX239" fmla="*/ 4173422 w 5945072"/>
                  <a:gd name="connsiteY239" fmla="*/ 2038723 h 4196136"/>
                  <a:gd name="connsiteX240" fmla="*/ 4116272 w 5945072"/>
                  <a:gd name="connsiteY240" fmla="*/ 2048248 h 4196136"/>
                  <a:gd name="connsiteX241" fmla="*/ 4087697 w 5945072"/>
                  <a:gd name="connsiteY241" fmla="*/ 2053010 h 4196136"/>
                  <a:gd name="connsiteX242" fmla="*/ 4073409 w 5945072"/>
                  <a:gd name="connsiteY242" fmla="*/ 2057773 h 4196136"/>
                  <a:gd name="connsiteX243" fmla="*/ 4054359 w 5945072"/>
                  <a:gd name="connsiteY243" fmla="*/ 2062535 h 4196136"/>
                  <a:gd name="connsiteX244" fmla="*/ 4030547 w 5945072"/>
                  <a:gd name="connsiteY244" fmla="*/ 2072060 h 4196136"/>
                  <a:gd name="connsiteX245" fmla="*/ 3982922 w 5945072"/>
                  <a:gd name="connsiteY245" fmla="*/ 2081585 h 4196136"/>
                  <a:gd name="connsiteX246" fmla="*/ 3959109 w 5945072"/>
                  <a:gd name="connsiteY246" fmla="*/ 2091110 h 4196136"/>
                  <a:gd name="connsiteX247" fmla="*/ 3906722 w 5945072"/>
                  <a:gd name="connsiteY247" fmla="*/ 2105398 h 4196136"/>
                  <a:gd name="connsiteX248" fmla="*/ 3882909 w 5945072"/>
                  <a:gd name="connsiteY248" fmla="*/ 2114923 h 4196136"/>
                  <a:gd name="connsiteX249" fmla="*/ 3863859 w 5945072"/>
                  <a:gd name="connsiteY249" fmla="*/ 2129210 h 4196136"/>
                  <a:gd name="connsiteX250" fmla="*/ 3830522 w 5945072"/>
                  <a:gd name="connsiteY250" fmla="*/ 2138735 h 4196136"/>
                  <a:gd name="connsiteX251" fmla="*/ 3806709 w 5945072"/>
                  <a:gd name="connsiteY251" fmla="*/ 2153023 h 4196136"/>
                  <a:gd name="connsiteX252" fmla="*/ 3763847 w 5945072"/>
                  <a:gd name="connsiteY252" fmla="*/ 2181598 h 4196136"/>
                  <a:gd name="connsiteX253" fmla="*/ 3725747 w 5945072"/>
                  <a:gd name="connsiteY253" fmla="*/ 2200648 h 4196136"/>
                  <a:gd name="connsiteX254" fmla="*/ 3711459 w 5945072"/>
                  <a:gd name="connsiteY254" fmla="*/ 2214935 h 4196136"/>
                  <a:gd name="connsiteX255" fmla="*/ 3701934 w 5945072"/>
                  <a:gd name="connsiteY255" fmla="*/ 2229223 h 4196136"/>
                  <a:gd name="connsiteX256" fmla="*/ 3673359 w 5945072"/>
                  <a:gd name="connsiteY256" fmla="*/ 2248273 h 4196136"/>
                  <a:gd name="connsiteX257" fmla="*/ 3649547 w 5945072"/>
                  <a:gd name="connsiteY257" fmla="*/ 2267323 h 4196136"/>
                  <a:gd name="connsiteX258" fmla="*/ 3620972 w 5945072"/>
                  <a:gd name="connsiteY258" fmla="*/ 2276848 h 4196136"/>
                  <a:gd name="connsiteX259" fmla="*/ 3554297 w 5945072"/>
                  <a:gd name="connsiteY259" fmla="*/ 2305423 h 4196136"/>
                  <a:gd name="connsiteX260" fmla="*/ 3530484 w 5945072"/>
                  <a:gd name="connsiteY260" fmla="*/ 2314948 h 4196136"/>
                  <a:gd name="connsiteX261" fmla="*/ 3506672 w 5945072"/>
                  <a:gd name="connsiteY261" fmla="*/ 2329235 h 4196136"/>
                  <a:gd name="connsiteX262" fmla="*/ 3487622 w 5945072"/>
                  <a:gd name="connsiteY262" fmla="*/ 2333998 h 4196136"/>
                  <a:gd name="connsiteX263" fmla="*/ 3435234 w 5945072"/>
                  <a:gd name="connsiteY263" fmla="*/ 2357810 h 4196136"/>
                  <a:gd name="connsiteX264" fmla="*/ 3416184 w 5945072"/>
                  <a:gd name="connsiteY264" fmla="*/ 2372098 h 4196136"/>
                  <a:gd name="connsiteX265" fmla="*/ 3397134 w 5945072"/>
                  <a:gd name="connsiteY265" fmla="*/ 2381623 h 4196136"/>
                  <a:gd name="connsiteX266" fmla="*/ 3382847 w 5945072"/>
                  <a:gd name="connsiteY266" fmla="*/ 2391148 h 4196136"/>
                  <a:gd name="connsiteX267" fmla="*/ 3363797 w 5945072"/>
                  <a:gd name="connsiteY267" fmla="*/ 2395910 h 4196136"/>
                  <a:gd name="connsiteX268" fmla="*/ 3349509 w 5945072"/>
                  <a:gd name="connsiteY268" fmla="*/ 2410198 h 4196136"/>
                  <a:gd name="connsiteX269" fmla="*/ 3306647 w 5945072"/>
                  <a:gd name="connsiteY269" fmla="*/ 2429248 h 4196136"/>
                  <a:gd name="connsiteX270" fmla="*/ 3273309 w 5945072"/>
                  <a:gd name="connsiteY270" fmla="*/ 2448298 h 4196136"/>
                  <a:gd name="connsiteX271" fmla="*/ 3201872 w 5945072"/>
                  <a:gd name="connsiteY271" fmla="*/ 2481635 h 4196136"/>
                  <a:gd name="connsiteX272" fmla="*/ 3154247 w 5945072"/>
                  <a:gd name="connsiteY272" fmla="*/ 2495923 h 4196136"/>
                  <a:gd name="connsiteX273" fmla="*/ 3125672 w 5945072"/>
                  <a:gd name="connsiteY273" fmla="*/ 2510210 h 4196136"/>
                  <a:gd name="connsiteX274" fmla="*/ 3092334 w 5945072"/>
                  <a:gd name="connsiteY274" fmla="*/ 2524498 h 4196136"/>
                  <a:gd name="connsiteX275" fmla="*/ 3063759 w 5945072"/>
                  <a:gd name="connsiteY275" fmla="*/ 2538785 h 4196136"/>
                  <a:gd name="connsiteX276" fmla="*/ 3030422 w 5945072"/>
                  <a:gd name="connsiteY276" fmla="*/ 2553073 h 4196136"/>
                  <a:gd name="connsiteX277" fmla="*/ 2997084 w 5945072"/>
                  <a:gd name="connsiteY277" fmla="*/ 2581648 h 4196136"/>
                  <a:gd name="connsiteX278" fmla="*/ 2978034 w 5945072"/>
                  <a:gd name="connsiteY278" fmla="*/ 2591173 h 4196136"/>
                  <a:gd name="connsiteX279" fmla="*/ 2958984 w 5945072"/>
                  <a:gd name="connsiteY279" fmla="*/ 2605460 h 4196136"/>
                  <a:gd name="connsiteX280" fmla="*/ 2939934 w 5945072"/>
                  <a:gd name="connsiteY280" fmla="*/ 2614985 h 4196136"/>
                  <a:gd name="connsiteX281" fmla="*/ 2920884 w 5945072"/>
                  <a:gd name="connsiteY281" fmla="*/ 2634035 h 4196136"/>
                  <a:gd name="connsiteX282" fmla="*/ 2892309 w 5945072"/>
                  <a:gd name="connsiteY282" fmla="*/ 2653085 h 4196136"/>
                  <a:gd name="connsiteX283" fmla="*/ 2863734 w 5945072"/>
                  <a:gd name="connsiteY283" fmla="*/ 2681660 h 4196136"/>
                  <a:gd name="connsiteX284" fmla="*/ 2778009 w 5945072"/>
                  <a:gd name="connsiteY284" fmla="*/ 2743573 h 4196136"/>
                  <a:gd name="connsiteX285" fmla="*/ 2763722 w 5945072"/>
                  <a:gd name="connsiteY285" fmla="*/ 2762623 h 4196136"/>
                  <a:gd name="connsiteX286" fmla="*/ 2725622 w 5945072"/>
                  <a:gd name="connsiteY286" fmla="*/ 2786435 h 4196136"/>
                  <a:gd name="connsiteX287" fmla="*/ 2706572 w 5945072"/>
                  <a:gd name="connsiteY287" fmla="*/ 2800723 h 4196136"/>
                  <a:gd name="connsiteX288" fmla="*/ 2654184 w 5945072"/>
                  <a:gd name="connsiteY288" fmla="*/ 2843585 h 4196136"/>
                  <a:gd name="connsiteX289" fmla="*/ 2630372 w 5945072"/>
                  <a:gd name="connsiteY289" fmla="*/ 2853110 h 4196136"/>
                  <a:gd name="connsiteX290" fmla="*/ 2563697 w 5945072"/>
                  <a:gd name="connsiteY290" fmla="*/ 2900735 h 4196136"/>
                  <a:gd name="connsiteX291" fmla="*/ 2539884 w 5945072"/>
                  <a:gd name="connsiteY291" fmla="*/ 2905498 h 4196136"/>
                  <a:gd name="connsiteX292" fmla="*/ 2487497 w 5945072"/>
                  <a:gd name="connsiteY292" fmla="*/ 2924548 h 4196136"/>
                  <a:gd name="connsiteX293" fmla="*/ 2425584 w 5945072"/>
                  <a:gd name="connsiteY293" fmla="*/ 2934073 h 4196136"/>
                  <a:gd name="connsiteX294" fmla="*/ 2316047 w 5945072"/>
                  <a:gd name="connsiteY294" fmla="*/ 2943598 h 4196136"/>
                  <a:gd name="connsiteX295" fmla="*/ 2263659 w 5945072"/>
                  <a:gd name="connsiteY295" fmla="*/ 2957885 h 4196136"/>
                  <a:gd name="connsiteX296" fmla="*/ 2211272 w 5945072"/>
                  <a:gd name="connsiteY296" fmla="*/ 2967410 h 4196136"/>
                  <a:gd name="connsiteX297" fmla="*/ 2154122 w 5945072"/>
                  <a:gd name="connsiteY297" fmla="*/ 2986460 h 4196136"/>
                  <a:gd name="connsiteX298" fmla="*/ 2111259 w 5945072"/>
                  <a:gd name="connsiteY298" fmla="*/ 2995985 h 4196136"/>
                  <a:gd name="connsiteX299" fmla="*/ 2054109 w 5945072"/>
                  <a:gd name="connsiteY299" fmla="*/ 3005510 h 4196136"/>
                  <a:gd name="connsiteX300" fmla="*/ 2025534 w 5945072"/>
                  <a:gd name="connsiteY300" fmla="*/ 3015035 h 4196136"/>
                  <a:gd name="connsiteX301" fmla="*/ 1977909 w 5945072"/>
                  <a:gd name="connsiteY301" fmla="*/ 3024560 h 4196136"/>
                  <a:gd name="connsiteX302" fmla="*/ 1954097 w 5945072"/>
                  <a:gd name="connsiteY302" fmla="*/ 3034085 h 4196136"/>
                  <a:gd name="connsiteX303" fmla="*/ 1935047 w 5945072"/>
                  <a:gd name="connsiteY303" fmla="*/ 3048373 h 4196136"/>
                  <a:gd name="connsiteX304" fmla="*/ 1896947 w 5945072"/>
                  <a:gd name="connsiteY304" fmla="*/ 3057898 h 4196136"/>
                  <a:gd name="connsiteX305" fmla="*/ 1830272 w 5945072"/>
                  <a:gd name="connsiteY305" fmla="*/ 3076948 h 4196136"/>
                  <a:gd name="connsiteX306" fmla="*/ 1801697 w 5945072"/>
                  <a:gd name="connsiteY306" fmla="*/ 3081710 h 4196136"/>
                  <a:gd name="connsiteX307" fmla="*/ 1754072 w 5945072"/>
                  <a:gd name="connsiteY307" fmla="*/ 3095998 h 4196136"/>
                  <a:gd name="connsiteX308" fmla="*/ 1739784 w 5945072"/>
                  <a:gd name="connsiteY308" fmla="*/ 3100760 h 4196136"/>
                  <a:gd name="connsiteX309" fmla="*/ 1715972 w 5945072"/>
                  <a:gd name="connsiteY309" fmla="*/ 3105523 h 4196136"/>
                  <a:gd name="connsiteX310" fmla="*/ 1673109 w 5945072"/>
                  <a:gd name="connsiteY310" fmla="*/ 3124573 h 4196136"/>
                  <a:gd name="connsiteX311" fmla="*/ 1654059 w 5945072"/>
                  <a:gd name="connsiteY311" fmla="*/ 3134098 h 4196136"/>
                  <a:gd name="connsiteX312" fmla="*/ 1625484 w 5945072"/>
                  <a:gd name="connsiteY312" fmla="*/ 3143623 h 4196136"/>
                  <a:gd name="connsiteX313" fmla="*/ 1587384 w 5945072"/>
                  <a:gd name="connsiteY313" fmla="*/ 3153148 h 4196136"/>
                  <a:gd name="connsiteX314" fmla="*/ 1506422 w 5945072"/>
                  <a:gd name="connsiteY314" fmla="*/ 3181723 h 4196136"/>
                  <a:gd name="connsiteX315" fmla="*/ 1411172 w 5945072"/>
                  <a:gd name="connsiteY315" fmla="*/ 3229348 h 4196136"/>
                  <a:gd name="connsiteX316" fmla="*/ 1392122 w 5945072"/>
                  <a:gd name="connsiteY316" fmla="*/ 3238873 h 4196136"/>
                  <a:gd name="connsiteX317" fmla="*/ 1373072 w 5945072"/>
                  <a:gd name="connsiteY317" fmla="*/ 3248398 h 4196136"/>
                  <a:gd name="connsiteX318" fmla="*/ 1311159 w 5945072"/>
                  <a:gd name="connsiteY318" fmla="*/ 3276973 h 4196136"/>
                  <a:gd name="connsiteX319" fmla="*/ 1292109 w 5945072"/>
                  <a:gd name="connsiteY319" fmla="*/ 3286498 h 4196136"/>
                  <a:gd name="connsiteX320" fmla="*/ 1249247 w 5945072"/>
                  <a:gd name="connsiteY320" fmla="*/ 3315073 h 4196136"/>
                  <a:gd name="connsiteX321" fmla="*/ 1225434 w 5945072"/>
                  <a:gd name="connsiteY321" fmla="*/ 3319835 h 4196136"/>
                  <a:gd name="connsiteX322" fmla="*/ 1206384 w 5945072"/>
                  <a:gd name="connsiteY322" fmla="*/ 3334123 h 4196136"/>
                  <a:gd name="connsiteX323" fmla="*/ 1120659 w 5945072"/>
                  <a:gd name="connsiteY323" fmla="*/ 3367460 h 4196136"/>
                  <a:gd name="connsiteX324" fmla="*/ 1096847 w 5945072"/>
                  <a:gd name="connsiteY324" fmla="*/ 3372223 h 4196136"/>
                  <a:gd name="connsiteX325" fmla="*/ 1082559 w 5945072"/>
                  <a:gd name="connsiteY325" fmla="*/ 3376985 h 4196136"/>
                  <a:gd name="connsiteX326" fmla="*/ 1044459 w 5945072"/>
                  <a:gd name="connsiteY326" fmla="*/ 3386510 h 4196136"/>
                  <a:gd name="connsiteX327" fmla="*/ 1025409 w 5945072"/>
                  <a:gd name="connsiteY327" fmla="*/ 3391273 h 4196136"/>
                  <a:gd name="connsiteX328" fmla="*/ 973022 w 5945072"/>
                  <a:gd name="connsiteY328" fmla="*/ 3400798 h 4196136"/>
                  <a:gd name="connsiteX329" fmla="*/ 930159 w 5945072"/>
                  <a:gd name="connsiteY329" fmla="*/ 3410323 h 4196136"/>
                  <a:gd name="connsiteX330" fmla="*/ 911109 w 5945072"/>
                  <a:gd name="connsiteY330" fmla="*/ 3415085 h 4196136"/>
                  <a:gd name="connsiteX331" fmla="*/ 887297 w 5945072"/>
                  <a:gd name="connsiteY331" fmla="*/ 3419848 h 4196136"/>
                  <a:gd name="connsiteX332" fmla="*/ 844434 w 5945072"/>
                  <a:gd name="connsiteY332" fmla="*/ 3438898 h 4196136"/>
                  <a:gd name="connsiteX333" fmla="*/ 806334 w 5945072"/>
                  <a:gd name="connsiteY333" fmla="*/ 3448423 h 4196136"/>
                  <a:gd name="connsiteX334" fmla="*/ 744422 w 5945072"/>
                  <a:gd name="connsiteY334" fmla="*/ 3486523 h 4196136"/>
                  <a:gd name="connsiteX335" fmla="*/ 692034 w 5945072"/>
                  <a:gd name="connsiteY335" fmla="*/ 3524623 h 4196136"/>
                  <a:gd name="connsiteX336" fmla="*/ 663459 w 5945072"/>
                  <a:gd name="connsiteY336" fmla="*/ 3553198 h 4196136"/>
                  <a:gd name="connsiteX337" fmla="*/ 644409 w 5945072"/>
                  <a:gd name="connsiteY337" fmla="*/ 3586535 h 4196136"/>
                  <a:gd name="connsiteX338" fmla="*/ 630122 w 5945072"/>
                  <a:gd name="connsiteY338" fmla="*/ 3600823 h 4196136"/>
                  <a:gd name="connsiteX339" fmla="*/ 620597 w 5945072"/>
                  <a:gd name="connsiteY339" fmla="*/ 3619873 h 4196136"/>
                  <a:gd name="connsiteX340" fmla="*/ 577734 w 5945072"/>
                  <a:gd name="connsiteY340" fmla="*/ 3662735 h 4196136"/>
                  <a:gd name="connsiteX341" fmla="*/ 563447 w 5945072"/>
                  <a:gd name="connsiteY341" fmla="*/ 3672260 h 4196136"/>
                  <a:gd name="connsiteX342" fmla="*/ 549159 w 5945072"/>
                  <a:gd name="connsiteY342" fmla="*/ 3691310 h 4196136"/>
                  <a:gd name="connsiteX343" fmla="*/ 530109 w 5945072"/>
                  <a:gd name="connsiteY343" fmla="*/ 3700835 h 4196136"/>
                  <a:gd name="connsiteX344" fmla="*/ 515822 w 5945072"/>
                  <a:gd name="connsiteY344" fmla="*/ 3710360 h 4196136"/>
                  <a:gd name="connsiteX345" fmla="*/ 492009 w 5945072"/>
                  <a:gd name="connsiteY345" fmla="*/ 3724648 h 4196136"/>
                  <a:gd name="connsiteX346" fmla="*/ 430097 w 5945072"/>
                  <a:gd name="connsiteY346" fmla="*/ 3762748 h 4196136"/>
                  <a:gd name="connsiteX347" fmla="*/ 396759 w 5945072"/>
                  <a:gd name="connsiteY347" fmla="*/ 3772273 h 4196136"/>
                  <a:gd name="connsiteX348" fmla="*/ 358659 w 5945072"/>
                  <a:gd name="connsiteY348" fmla="*/ 3786560 h 4196136"/>
                  <a:gd name="connsiteX349" fmla="*/ 334847 w 5945072"/>
                  <a:gd name="connsiteY349" fmla="*/ 3800848 h 4196136"/>
                  <a:gd name="connsiteX350" fmla="*/ 291984 w 5945072"/>
                  <a:gd name="connsiteY350" fmla="*/ 3805610 h 4196136"/>
                  <a:gd name="connsiteX351" fmla="*/ 239597 w 5945072"/>
                  <a:gd name="connsiteY351" fmla="*/ 3819898 h 4196136"/>
                  <a:gd name="connsiteX352" fmla="*/ 201497 w 5945072"/>
                  <a:gd name="connsiteY352" fmla="*/ 3824660 h 4196136"/>
                  <a:gd name="connsiteX353" fmla="*/ 139584 w 5945072"/>
                  <a:gd name="connsiteY353" fmla="*/ 3834185 h 4196136"/>
                  <a:gd name="connsiteX354" fmla="*/ 91959 w 5945072"/>
                  <a:gd name="connsiteY354" fmla="*/ 3843710 h 4196136"/>
                  <a:gd name="connsiteX355" fmla="*/ 1472 w 5945072"/>
                  <a:gd name="connsiteY355" fmla="*/ 4196136 h 4196136"/>
                  <a:gd name="connsiteX0" fmla="*/ 1472 w 5945072"/>
                  <a:gd name="connsiteY0" fmla="*/ 4196136 h 4386638"/>
                  <a:gd name="connsiteX1" fmla="*/ 34809 w 5945072"/>
                  <a:gd name="connsiteY1" fmla="*/ 3824660 h 4386638"/>
                  <a:gd name="connsiteX2" fmla="*/ 20522 w 5945072"/>
                  <a:gd name="connsiteY2" fmla="*/ 3791323 h 4386638"/>
                  <a:gd name="connsiteX3" fmla="*/ 15759 w 5945072"/>
                  <a:gd name="connsiteY3" fmla="*/ 3719885 h 4386638"/>
                  <a:gd name="connsiteX4" fmla="*/ 10997 w 5945072"/>
                  <a:gd name="connsiteY4" fmla="*/ 3700835 h 4386638"/>
                  <a:gd name="connsiteX5" fmla="*/ 15759 w 5945072"/>
                  <a:gd name="connsiteY5" fmla="*/ 3596060 h 4386638"/>
                  <a:gd name="connsiteX6" fmla="*/ 25284 w 5945072"/>
                  <a:gd name="connsiteY6" fmla="*/ 3543673 h 4386638"/>
                  <a:gd name="connsiteX7" fmla="*/ 91959 w 5945072"/>
                  <a:gd name="connsiteY7" fmla="*/ 3457948 h 4386638"/>
                  <a:gd name="connsiteX8" fmla="*/ 111009 w 5945072"/>
                  <a:gd name="connsiteY8" fmla="*/ 3434135 h 4386638"/>
                  <a:gd name="connsiteX9" fmla="*/ 130059 w 5945072"/>
                  <a:gd name="connsiteY9" fmla="*/ 3424610 h 4386638"/>
                  <a:gd name="connsiteX10" fmla="*/ 144347 w 5945072"/>
                  <a:gd name="connsiteY10" fmla="*/ 3410323 h 4386638"/>
                  <a:gd name="connsiteX11" fmla="*/ 172922 w 5945072"/>
                  <a:gd name="connsiteY11" fmla="*/ 3391273 h 4386638"/>
                  <a:gd name="connsiteX12" fmla="*/ 234834 w 5945072"/>
                  <a:gd name="connsiteY12" fmla="*/ 3334123 h 4386638"/>
                  <a:gd name="connsiteX13" fmla="*/ 263409 w 5945072"/>
                  <a:gd name="connsiteY13" fmla="*/ 3315073 h 4386638"/>
                  <a:gd name="connsiteX14" fmla="*/ 344372 w 5945072"/>
                  <a:gd name="connsiteY14" fmla="*/ 3281735 h 4386638"/>
                  <a:gd name="connsiteX15" fmla="*/ 387234 w 5945072"/>
                  <a:gd name="connsiteY15" fmla="*/ 3262685 h 4386638"/>
                  <a:gd name="connsiteX16" fmla="*/ 425334 w 5945072"/>
                  <a:gd name="connsiteY16" fmla="*/ 3253160 h 4386638"/>
                  <a:gd name="connsiteX17" fmla="*/ 453909 w 5945072"/>
                  <a:gd name="connsiteY17" fmla="*/ 3238873 h 4386638"/>
                  <a:gd name="connsiteX18" fmla="*/ 477722 w 5945072"/>
                  <a:gd name="connsiteY18" fmla="*/ 3229348 h 4386638"/>
                  <a:gd name="connsiteX19" fmla="*/ 492009 w 5945072"/>
                  <a:gd name="connsiteY19" fmla="*/ 3224585 h 4386638"/>
                  <a:gd name="connsiteX20" fmla="*/ 506297 w 5945072"/>
                  <a:gd name="connsiteY20" fmla="*/ 3215060 h 4386638"/>
                  <a:gd name="connsiteX21" fmla="*/ 525347 w 5945072"/>
                  <a:gd name="connsiteY21" fmla="*/ 3210298 h 4386638"/>
                  <a:gd name="connsiteX22" fmla="*/ 549159 w 5945072"/>
                  <a:gd name="connsiteY22" fmla="*/ 3200773 h 4386638"/>
                  <a:gd name="connsiteX23" fmla="*/ 606309 w 5945072"/>
                  <a:gd name="connsiteY23" fmla="*/ 3172198 h 4386638"/>
                  <a:gd name="connsiteX24" fmla="*/ 634884 w 5945072"/>
                  <a:gd name="connsiteY24" fmla="*/ 3157910 h 4386638"/>
                  <a:gd name="connsiteX25" fmla="*/ 687272 w 5945072"/>
                  <a:gd name="connsiteY25" fmla="*/ 3138860 h 4386638"/>
                  <a:gd name="connsiteX26" fmla="*/ 739659 w 5945072"/>
                  <a:gd name="connsiteY26" fmla="*/ 3095998 h 4386638"/>
                  <a:gd name="connsiteX27" fmla="*/ 806334 w 5945072"/>
                  <a:gd name="connsiteY27" fmla="*/ 3053135 h 4386638"/>
                  <a:gd name="connsiteX28" fmla="*/ 825384 w 5945072"/>
                  <a:gd name="connsiteY28" fmla="*/ 3034085 h 4386638"/>
                  <a:gd name="connsiteX29" fmla="*/ 853959 w 5945072"/>
                  <a:gd name="connsiteY29" fmla="*/ 3010273 h 4386638"/>
                  <a:gd name="connsiteX30" fmla="*/ 868247 w 5945072"/>
                  <a:gd name="connsiteY30" fmla="*/ 2991223 h 4386638"/>
                  <a:gd name="connsiteX31" fmla="*/ 896822 w 5945072"/>
                  <a:gd name="connsiteY31" fmla="*/ 2972173 h 4386638"/>
                  <a:gd name="connsiteX32" fmla="*/ 934922 w 5945072"/>
                  <a:gd name="connsiteY32" fmla="*/ 2934073 h 4386638"/>
                  <a:gd name="connsiteX33" fmla="*/ 977784 w 5945072"/>
                  <a:gd name="connsiteY33" fmla="*/ 2919785 h 4386638"/>
                  <a:gd name="connsiteX34" fmla="*/ 996834 w 5945072"/>
                  <a:gd name="connsiteY34" fmla="*/ 2910260 h 4386638"/>
                  <a:gd name="connsiteX35" fmla="*/ 1073034 w 5945072"/>
                  <a:gd name="connsiteY35" fmla="*/ 2895973 h 4386638"/>
                  <a:gd name="connsiteX36" fmla="*/ 1153997 w 5945072"/>
                  <a:gd name="connsiteY36" fmla="*/ 2881685 h 4386638"/>
                  <a:gd name="connsiteX37" fmla="*/ 1206384 w 5945072"/>
                  <a:gd name="connsiteY37" fmla="*/ 2862635 h 4386638"/>
                  <a:gd name="connsiteX38" fmla="*/ 1234959 w 5945072"/>
                  <a:gd name="connsiteY38" fmla="*/ 2834060 h 4386638"/>
                  <a:gd name="connsiteX39" fmla="*/ 1254009 w 5945072"/>
                  <a:gd name="connsiteY39" fmla="*/ 2815010 h 4386638"/>
                  <a:gd name="connsiteX40" fmla="*/ 1287347 w 5945072"/>
                  <a:gd name="connsiteY40" fmla="*/ 2767385 h 4386638"/>
                  <a:gd name="connsiteX41" fmla="*/ 1306397 w 5945072"/>
                  <a:gd name="connsiteY41" fmla="*/ 2753098 h 4386638"/>
                  <a:gd name="connsiteX42" fmla="*/ 1325447 w 5945072"/>
                  <a:gd name="connsiteY42" fmla="*/ 2719760 h 4386638"/>
                  <a:gd name="connsiteX43" fmla="*/ 1344497 w 5945072"/>
                  <a:gd name="connsiteY43" fmla="*/ 2691185 h 4386638"/>
                  <a:gd name="connsiteX44" fmla="*/ 1363547 w 5945072"/>
                  <a:gd name="connsiteY44" fmla="*/ 2672135 h 4386638"/>
                  <a:gd name="connsiteX45" fmla="*/ 1373072 w 5945072"/>
                  <a:gd name="connsiteY45" fmla="*/ 2657848 h 4386638"/>
                  <a:gd name="connsiteX46" fmla="*/ 1387359 w 5945072"/>
                  <a:gd name="connsiteY46" fmla="*/ 2643560 h 4386638"/>
                  <a:gd name="connsiteX47" fmla="*/ 1401647 w 5945072"/>
                  <a:gd name="connsiteY47" fmla="*/ 2624510 h 4386638"/>
                  <a:gd name="connsiteX48" fmla="*/ 1482609 w 5945072"/>
                  <a:gd name="connsiteY48" fmla="*/ 2586410 h 4386638"/>
                  <a:gd name="connsiteX49" fmla="*/ 1530234 w 5945072"/>
                  <a:gd name="connsiteY49" fmla="*/ 2557835 h 4386638"/>
                  <a:gd name="connsiteX50" fmla="*/ 1563572 w 5945072"/>
                  <a:gd name="connsiteY50" fmla="*/ 2548310 h 4386638"/>
                  <a:gd name="connsiteX51" fmla="*/ 1577859 w 5945072"/>
                  <a:gd name="connsiteY51" fmla="*/ 2538785 h 4386638"/>
                  <a:gd name="connsiteX52" fmla="*/ 1644534 w 5945072"/>
                  <a:gd name="connsiteY52" fmla="*/ 2529260 h 4386638"/>
                  <a:gd name="connsiteX53" fmla="*/ 1682634 w 5945072"/>
                  <a:gd name="connsiteY53" fmla="*/ 2514973 h 4386638"/>
                  <a:gd name="connsiteX54" fmla="*/ 1725497 w 5945072"/>
                  <a:gd name="connsiteY54" fmla="*/ 2476873 h 4386638"/>
                  <a:gd name="connsiteX55" fmla="*/ 1744547 w 5945072"/>
                  <a:gd name="connsiteY55" fmla="*/ 2467348 h 4386638"/>
                  <a:gd name="connsiteX56" fmla="*/ 1768359 w 5945072"/>
                  <a:gd name="connsiteY56" fmla="*/ 2438773 h 4386638"/>
                  <a:gd name="connsiteX57" fmla="*/ 1796934 w 5945072"/>
                  <a:gd name="connsiteY57" fmla="*/ 2400673 h 4386638"/>
                  <a:gd name="connsiteX58" fmla="*/ 1892184 w 5945072"/>
                  <a:gd name="connsiteY58" fmla="*/ 2319710 h 4386638"/>
                  <a:gd name="connsiteX59" fmla="*/ 1911234 w 5945072"/>
                  <a:gd name="connsiteY59" fmla="*/ 2314948 h 4386638"/>
                  <a:gd name="connsiteX60" fmla="*/ 1930284 w 5945072"/>
                  <a:gd name="connsiteY60" fmla="*/ 2305423 h 4386638"/>
                  <a:gd name="connsiteX61" fmla="*/ 1944572 w 5945072"/>
                  <a:gd name="connsiteY61" fmla="*/ 2295898 h 4386638"/>
                  <a:gd name="connsiteX62" fmla="*/ 1977909 w 5945072"/>
                  <a:gd name="connsiteY62" fmla="*/ 2286373 h 4386638"/>
                  <a:gd name="connsiteX63" fmla="*/ 2001722 w 5945072"/>
                  <a:gd name="connsiteY63" fmla="*/ 2276848 h 4386638"/>
                  <a:gd name="connsiteX64" fmla="*/ 2016009 w 5945072"/>
                  <a:gd name="connsiteY64" fmla="*/ 2272085 h 4386638"/>
                  <a:gd name="connsiteX65" fmla="*/ 2039822 w 5945072"/>
                  <a:gd name="connsiteY65" fmla="*/ 2262560 h 4386638"/>
                  <a:gd name="connsiteX66" fmla="*/ 2101734 w 5945072"/>
                  <a:gd name="connsiteY66" fmla="*/ 2257798 h 4386638"/>
                  <a:gd name="connsiteX67" fmla="*/ 2154122 w 5945072"/>
                  <a:gd name="connsiteY67" fmla="*/ 2248273 h 4386638"/>
                  <a:gd name="connsiteX68" fmla="*/ 2177934 w 5945072"/>
                  <a:gd name="connsiteY68" fmla="*/ 2233985 h 4386638"/>
                  <a:gd name="connsiteX69" fmla="*/ 2196984 w 5945072"/>
                  <a:gd name="connsiteY69" fmla="*/ 2229223 h 4386638"/>
                  <a:gd name="connsiteX70" fmla="*/ 2235084 w 5945072"/>
                  <a:gd name="connsiteY70" fmla="*/ 2219698 h 4386638"/>
                  <a:gd name="connsiteX71" fmla="*/ 2268422 w 5945072"/>
                  <a:gd name="connsiteY71" fmla="*/ 2200648 h 4386638"/>
                  <a:gd name="connsiteX72" fmla="*/ 2282709 w 5945072"/>
                  <a:gd name="connsiteY72" fmla="*/ 2191123 h 4386638"/>
                  <a:gd name="connsiteX73" fmla="*/ 2325572 w 5945072"/>
                  <a:gd name="connsiteY73" fmla="*/ 2176835 h 4386638"/>
                  <a:gd name="connsiteX74" fmla="*/ 2335097 w 5945072"/>
                  <a:gd name="connsiteY74" fmla="*/ 2157785 h 4386638"/>
                  <a:gd name="connsiteX75" fmla="*/ 2435109 w 5945072"/>
                  <a:gd name="connsiteY75" fmla="*/ 2100635 h 4386638"/>
                  <a:gd name="connsiteX76" fmla="*/ 2492259 w 5945072"/>
                  <a:gd name="connsiteY76" fmla="*/ 2067298 h 4386638"/>
                  <a:gd name="connsiteX77" fmla="*/ 2506547 w 5945072"/>
                  <a:gd name="connsiteY77" fmla="*/ 2062535 h 4386638"/>
                  <a:gd name="connsiteX78" fmla="*/ 2530359 w 5945072"/>
                  <a:gd name="connsiteY78" fmla="*/ 2048248 h 4386638"/>
                  <a:gd name="connsiteX79" fmla="*/ 2568459 w 5945072"/>
                  <a:gd name="connsiteY79" fmla="*/ 2029198 h 4386638"/>
                  <a:gd name="connsiteX80" fmla="*/ 2601797 w 5945072"/>
                  <a:gd name="connsiteY80" fmla="*/ 2014910 h 4386638"/>
                  <a:gd name="connsiteX81" fmla="*/ 2663709 w 5945072"/>
                  <a:gd name="connsiteY81" fmla="*/ 1976810 h 4386638"/>
                  <a:gd name="connsiteX82" fmla="*/ 2701809 w 5945072"/>
                  <a:gd name="connsiteY82" fmla="*/ 1962523 h 4386638"/>
                  <a:gd name="connsiteX83" fmla="*/ 2744672 w 5945072"/>
                  <a:gd name="connsiteY83" fmla="*/ 1943473 h 4386638"/>
                  <a:gd name="connsiteX84" fmla="*/ 2768484 w 5945072"/>
                  <a:gd name="connsiteY84" fmla="*/ 1938710 h 4386638"/>
                  <a:gd name="connsiteX85" fmla="*/ 2797059 w 5945072"/>
                  <a:gd name="connsiteY85" fmla="*/ 1929185 h 4386638"/>
                  <a:gd name="connsiteX86" fmla="*/ 2844684 w 5945072"/>
                  <a:gd name="connsiteY86" fmla="*/ 1919660 h 4386638"/>
                  <a:gd name="connsiteX87" fmla="*/ 2882784 w 5945072"/>
                  <a:gd name="connsiteY87" fmla="*/ 1910135 h 4386638"/>
                  <a:gd name="connsiteX88" fmla="*/ 2930409 w 5945072"/>
                  <a:gd name="connsiteY88" fmla="*/ 1900610 h 4386638"/>
                  <a:gd name="connsiteX89" fmla="*/ 2944697 w 5945072"/>
                  <a:gd name="connsiteY89" fmla="*/ 1895848 h 4386638"/>
                  <a:gd name="connsiteX90" fmla="*/ 2997084 w 5945072"/>
                  <a:gd name="connsiteY90" fmla="*/ 1881560 h 4386638"/>
                  <a:gd name="connsiteX91" fmla="*/ 3044709 w 5945072"/>
                  <a:gd name="connsiteY91" fmla="*/ 1848223 h 4386638"/>
                  <a:gd name="connsiteX92" fmla="*/ 3078047 w 5945072"/>
                  <a:gd name="connsiteY92" fmla="*/ 1829173 h 4386638"/>
                  <a:gd name="connsiteX93" fmla="*/ 3120909 w 5945072"/>
                  <a:gd name="connsiteY93" fmla="*/ 1786310 h 4386638"/>
                  <a:gd name="connsiteX94" fmla="*/ 3159009 w 5945072"/>
                  <a:gd name="connsiteY94" fmla="*/ 1752973 h 4386638"/>
                  <a:gd name="connsiteX95" fmla="*/ 3187584 w 5945072"/>
                  <a:gd name="connsiteY95" fmla="*/ 1724398 h 4386638"/>
                  <a:gd name="connsiteX96" fmla="*/ 3201872 w 5945072"/>
                  <a:gd name="connsiteY96" fmla="*/ 1710110 h 4386638"/>
                  <a:gd name="connsiteX97" fmla="*/ 3216159 w 5945072"/>
                  <a:gd name="connsiteY97" fmla="*/ 1705348 h 4386638"/>
                  <a:gd name="connsiteX98" fmla="*/ 3263784 w 5945072"/>
                  <a:gd name="connsiteY98" fmla="*/ 1667248 h 4386638"/>
                  <a:gd name="connsiteX99" fmla="*/ 3306647 w 5945072"/>
                  <a:gd name="connsiteY99" fmla="*/ 1614860 h 4386638"/>
                  <a:gd name="connsiteX100" fmla="*/ 3339984 w 5945072"/>
                  <a:gd name="connsiteY100" fmla="*/ 1586285 h 4386638"/>
                  <a:gd name="connsiteX101" fmla="*/ 3354272 w 5945072"/>
                  <a:gd name="connsiteY101" fmla="*/ 1567235 h 4386638"/>
                  <a:gd name="connsiteX102" fmla="*/ 3420947 w 5945072"/>
                  <a:gd name="connsiteY102" fmla="*/ 1510085 h 4386638"/>
                  <a:gd name="connsiteX103" fmla="*/ 3430472 w 5945072"/>
                  <a:gd name="connsiteY103" fmla="*/ 1495798 h 4386638"/>
                  <a:gd name="connsiteX104" fmla="*/ 3468572 w 5945072"/>
                  <a:gd name="connsiteY104" fmla="*/ 1462460 h 4386638"/>
                  <a:gd name="connsiteX105" fmla="*/ 3487622 w 5945072"/>
                  <a:gd name="connsiteY105" fmla="*/ 1452935 h 4386638"/>
                  <a:gd name="connsiteX106" fmla="*/ 3511434 w 5945072"/>
                  <a:gd name="connsiteY106" fmla="*/ 1429123 h 4386638"/>
                  <a:gd name="connsiteX107" fmla="*/ 3525722 w 5945072"/>
                  <a:gd name="connsiteY107" fmla="*/ 1414835 h 4386638"/>
                  <a:gd name="connsiteX108" fmla="*/ 3587634 w 5945072"/>
                  <a:gd name="connsiteY108" fmla="*/ 1357685 h 4386638"/>
                  <a:gd name="connsiteX109" fmla="*/ 3611447 w 5945072"/>
                  <a:gd name="connsiteY109" fmla="*/ 1329110 h 4386638"/>
                  <a:gd name="connsiteX110" fmla="*/ 3630497 w 5945072"/>
                  <a:gd name="connsiteY110" fmla="*/ 1300535 h 4386638"/>
                  <a:gd name="connsiteX111" fmla="*/ 3644784 w 5945072"/>
                  <a:gd name="connsiteY111" fmla="*/ 1295773 h 4386638"/>
                  <a:gd name="connsiteX112" fmla="*/ 3716222 w 5945072"/>
                  <a:gd name="connsiteY112" fmla="*/ 1205285 h 4386638"/>
                  <a:gd name="connsiteX113" fmla="*/ 3735272 w 5945072"/>
                  <a:gd name="connsiteY113" fmla="*/ 1186235 h 4386638"/>
                  <a:gd name="connsiteX114" fmla="*/ 3787659 w 5945072"/>
                  <a:gd name="connsiteY114" fmla="*/ 1148135 h 4386638"/>
                  <a:gd name="connsiteX115" fmla="*/ 3806709 w 5945072"/>
                  <a:gd name="connsiteY115" fmla="*/ 1138610 h 4386638"/>
                  <a:gd name="connsiteX116" fmla="*/ 3835284 w 5945072"/>
                  <a:gd name="connsiteY116" fmla="*/ 1114798 h 4386638"/>
                  <a:gd name="connsiteX117" fmla="*/ 3868622 w 5945072"/>
                  <a:gd name="connsiteY117" fmla="*/ 1100510 h 4386638"/>
                  <a:gd name="connsiteX118" fmla="*/ 3911484 w 5945072"/>
                  <a:gd name="connsiteY118" fmla="*/ 1071935 h 4386638"/>
                  <a:gd name="connsiteX119" fmla="*/ 3925772 w 5945072"/>
                  <a:gd name="connsiteY119" fmla="*/ 1062410 h 4386638"/>
                  <a:gd name="connsiteX120" fmla="*/ 3944822 w 5945072"/>
                  <a:gd name="connsiteY120" fmla="*/ 1057648 h 4386638"/>
                  <a:gd name="connsiteX121" fmla="*/ 4021022 w 5945072"/>
                  <a:gd name="connsiteY121" fmla="*/ 1033835 h 4386638"/>
                  <a:gd name="connsiteX122" fmla="*/ 4068647 w 5945072"/>
                  <a:gd name="connsiteY122" fmla="*/ 1014785 h 4386638"/>
                  <a:gd name="connsiteX123" fmla="*/ 4101984 w 5945072"/>
                  <a:gd name="connsiteY123" fmla="*/ 1005260 h 4386638"/>
                  <a:gd name="connsiteX124" fmla="*/ 4140084 w 5945072"/>
                  <a:gd name="connsiteY124" fmla="*/ 1000498 h 4386638"/>
                  <a:gd name="connsiteX125" fmla="*/ 4182947 w 5945072"/>
                  <a:gd name="connsiteY125" fmla="*/ 990973 h 4386638"/>
                  <a:gd name="connsiteX126" fmla="*/ 4225809 w 5945072"/>
                  <a:gd name="connsiteY126" fmla="*/ 971923 h 4386638"/>
                  <a:gd name="connsiteX127" fmla="*/ 4263909 w 5945072"/>
                  <a:gd name="connsiteY127" fmla="*/ 962398 h 4386638"/>
                  <a:gd name="connsiteX128" fmla="*/ 4278197 w 5945072"/>
                  <a:gd name="connsiteY128" fmla="*/ 952873 h 4386638"/>
                  <a:gd name="connsiteX129" fmla="*/ 4316297 w 5945072"/>
                  <a:gd name="connsiteY129" fmla="*/ 938585 h 4386638"/>
                  <a:gd name="connsiteX130" fmla="*/ 4335347 w 5945072"/>
                  <a:gd name="connsiteY130" fmla="*/ 924298 h 4386638"/>
                  <a:gd name="connsiteX131" fmla="*/ 4368684 w 5945072"/>
                  <a:gd name="connsiteY131" fmla="*/ 895723 h 4386638"/>
                  <a:gd name="connsiteX132" fmla="*/ 4378209 w 5945072"/>
                  <a:gd name="connsiteY132" fmla="*/ 876673 h 4386638"/>
                  <a:gd name="connsiteX133" fmla="*/ 4397259 w 5945072"/>
                  <a:gd name="connsiteY133" fmla="*/ 857623 h 4386638"/>
                  <a:gd name="connsiteX134" fmla="*/ 4421072 w 5945072"/>
                  <a:gd name="connsiteY134" fmla="*/ 809998 h 4386638"/>
                  <a:gd name="connsiteX135" fmla="*/ 4435359 w 5945072"/>
                  <a:gd name="connsiteY135" fmla="*/ 786185 h 4386638"/>
                  <a:gd name="connsiteX136" fmla="*/ 4449647 w 5945072"/>
                  <a:gd name="connsiteY136" fmla="*/ 695698 h 4386638"/>
                  <a:gd name="connsiteX137" fmla="*/ 4459172 w 5945072"/>
                  <a:gd name="connsiteY137" fmla="*/ 581398 h 4386638"/>
                  <a:gd name="connsiteX138" fmla="*/ 4468697 w 5945072"/>
                  <a:gd name="connsiteY138" fmla="*/ 543298 h 4386638"/>
                  <a:gd name="connsiteX139" fmla="*/ 4473459 w 5945072"/>
                  <a:gd name="connsiteY139" fmla="*/ 500435 h 4386638"/>
                  <a:gd name="connsiteX140" fmla="*/ 4482984 w 5945072"/>
                  <a:gd name="connsiteY140" fmla="*/ 424235 h 4386638"/>
                  <a:gd name="connsiteX141" fmla="*/ 4487747 w 5945072"/>
                  <a:gd name="connsiteY141" fmla="*/ 381373 h 4386638"/>
                  <a:gd name="connsiteX142" fmla="*/ 4502034 w 5945072"/>
                  <a:gd name="connsiteY142" fmla="*/ 271835 h 4386638"/>
                  <a:gd name="connsiteX143" fmla="*/ 4506797 w 5945072"/>
                  <a:gd name="connsiteY143" fmla="*/ 233735 h 4386638"/>
                  <a:gd name="connsiteX144" fmla="*/ 4516322 w 5945072"/>
                  <a:gd name="connsiteY144" fmla="*/ 190873 h 4386638"/>
                  <a:gd name="connsiteX145" fmla="*/ 4521084 w 5945072"/>
                  <a:gd name="connsiteY145" fmla="*/ 152773 h 4386638"/>
                  <a:gd name="connsiteX146" fmla="*/ 4530609 w 5945072"/>
                  <a:gd name="connsiteY146" fmla="*/ 119435 h 4386638"/>
                  <a:gd name="connsiteX147" fmla="*/ 4535372 w 5945072"/>
                  <a:gd name="connsiteY147" fmla="*/ 95623 h 4386638"/>
                  <a:gd name="connsiteX148" fmla="*/ 4544897 w 5945072"/>
                  <a:gd name="connsiteY148" fmla="*/ 76573 h 4386638"/>
                  <a:gd name="connsiteX149" fmla="*/ 4554422 w 5945072"/>
                  <a:gd name="connsiteY149" fmla="*/ 52760 h 4386638"/>
                  <a:gd name="connsiteX150" fmla="*/ 4592522 w 5945072"/>
                  <a:gd name="connsiteY150" fmla="*/ 14660 h 4386638"/>
                  <a:gd name="connsiteX151" fmla="*/ 4611572 w 5945072"/>
                  <a:gd name="connsiteY151" fmla="*/ 9898 h 4386638"/>
                  <a:gd name="connsiteX152" fmla="*/ 4630622 w 5945072"/>
                  <a:gd name="connsiteY152" fmla="*/ 373 h 4386638"/>
                  <a:gd name="connsiteX153" fmla="*/ 4754447 w 5945072"/>
                  <a:gd name="connsiteY153" fmla="*/ 14660 h 4386638"/>
                  <a:gd name="connsiteX154" fmla="*/ 4792547 w 5945072"/>
                  <a:gd name="connsiteY154" fmla="*/ 28948 h 4386638"/>
                  <a:gd name="connsiteX155" fmla="*/ 4840172 w 5945072"/>
                  <a:gd name="connsiteY155" fmla="*/ 52760 h 4386638"/>
                  <a:gd name="connsiteX156" fmla="*/ 4878272 w 5945072"/>
                  <a:gd name="connsiteY156" fmla="*/ 86098 h 4386638"/>
                  <a:gd name="connsiteX157" fmla="*/ 4921134 w 5945072"/>
                  <a:gd name="connsiteY157" fmla="*/ 133723 h 4386638"/>
                  <a:gd name="connsiteX158" fmla="*/ 4968759 w 5945072"/>
                  <a:gd name="connsiteY158" fmla="*/ 200398 h 4386638"/>
                  <a:gd name="connsiteX159" fmla="*/ 4987809 w 5945072"/>
                  <a:gd name="connsiteY159" fmla="*/ 228973 h 4386638"/>
                  <a:gd name="connsiteX160" fmla="*/ 5006859 w 5945072"/>
                  <a:gd name="connsiteY160" fmla="*/ 252785 h 4386638"/>
                  <a:gd name="connsiteX161" fmla="*/ 5021147 w 5945072"/>
                  <a:gd name="connsiteY161" fmla="*/ 276598 h 4386638"/>
                  <a:gd name="connsiteX162" fmla="*/ 5040197 w 5945072"/>
                  <a:gd name="connsiteY162" fmla="*/ 300410 h 4386638"/>
                  <a:gd name="connsiteX163" fmla="*/ 5059247 w 5945072"/>
                  <a:gd name="connsiteY163" fmla="*/ 328985 h 4386638"/>
                  <a:gd name="connsiteX164" fmla="*/ 5078297 w 5945072"/>
                  <a:gd name="connsiteY164" fmla="*/ 362323 h 4386638"/>
                  <a:gd name="connsiteX165" fmla="*/ 5135447 w 5945072"/>
                  <a:gd name="connsiteY165" fmla="*/ 409948 h 4386638"/>
                  <a:gd name="connsiteX166" fmla="*/ 5154497 w 5945072"/>
                  <a:gd name="connsiteY166" fmla="*/ 419473 h 4386638"/>
                  <a:gd name="connsiteX167" fmla="*/ 5183072 w 5945072"/>
                  <a:gd name="connsiteY167" fmla="*/ 428998 h 4386638"/>
                  <a:gd name="connsiteX168" fmla="*/ 5264034 w 5945072"/>
                  <a:gd name="connsiteY168" fmla="*/ 471860 h 4386638"/>
                  <a:gd name="connsiteX169" fmla="*/ 5297372 w 5945072"/>
                  <a:gd name="connsiteY169" fmla="*/ 481385 h 4386638"/>
                  <a:gd name="connsiteX170" fmla="*/ 5311659 w 5945072"/>
                  <a:gd name="connsiteY170" fmla="*/ 486148 h 4386638"/>
                  <a:gd name="connsiteX171" fmla="*/ 5368809 w 5945072"/>
                  <a:gd name="connsiteY171" fmla="*/ 514723 h 4386638"/>
                  <a:gd name="connsiteX172" fmla="*/ 5397384 w 5945072"/>
                  <a:gd name="connsiteY172" fmla="*/ 529010 h 4386638"/>
                  <a:gd name="connsiteX173" fmla="*/ 5445009 w 5945072"/>
                  <a:gd name="connsiteY173" fmla="*/ 548060 h 4386638"/>
                  <a:gd name="connsiteX174" fmla="*/ 5478347 w 5945072"/>
                  <a:gd name="connsiteY174" fmla="*/ 571873 h 4386638"/>
                  <a:gd name="connsiteX175" fmla="*/ 5506922 w 5945072"/>
                  <a:gd name="connsiteY175" fmla="*/ 586160 h 4386638"/>
                  <a:gd name="connsiteX176" fmla="*/ 5530734 w 5945072"/>
                  <a:gd name="connsiteY176" fmla="*/ 605210 h 4386638"/>
                  <a:gd name="connsiteX177" fmla="*/ 5554547 w 5945072"/>
                  <a:gd name="connsiteY177" fmla="*/ 619498 h 4386638"/>
                  <a:gd name="connsiteX178" fmla="*/ 5597409 w 5945072"/>
                  <a:gd name="connsiteY178" fmla="*/ 652835 h 4386638"/>
                  <a:gd name="connsiteX179" fmla="*/ 5625984 w 5945072"/>
                  <a:gd name="connsiteY179" fmla="*/ 671885 h 4386638"/>
                  <a:gd name="connsiteX180" fmla="*/ 5659322 w 5945072"/>
                  <a:gd name="connsiteY180" fmla="*/ 714748 h 4386638"/>
                  <a:gd name="connsiteX181" fmla="*/ 5692659 w 5945072"/>
                  <a:gd name="connsiteY181" fmla="*/ 743323 h 4386638"/>
                  <a:gd name="connsiteX182" fmla="*/ 5721234 w 5945072"/>
                  <a:gd name="connsiteY182" fmla="*/ 786185 h 4386638"/>
                  <a:gd name="connsiteX183" fmla="*/ 5759334 w 5945072"/>
                  <a:gd name="connsiteY183" fmla="*/ 867148 h 4386638"/>
                  <a:gd name="connsiteX184" fmla="*/ 5778384 w 5945072"/>
                  <a:gd name="connsiteY184" fmla="*/ 957635 h 4386638"/>
                  <a:gd name="connsiteX185" fmla="*/ 5792672 w 5945072"/>
                  <a:gd name="connsiteY185" fmla="*/ 1000498 h 4386638"/>
                  <a:gd name="connsiteX186" fmla="*/ 5811722 w 5945072"/>
                  <a:gd name="connsiteY186" fmla="*/ 1081460 h 4386638"/>
                  <a:gd name="connsiteX187" fmla="*/ 5826009 w 5945072"/>
                  <a:gd name="connsiteY187" fmla="*/ 1124323 h 4386638"/>
                  <a:gd name="connsiteX188" fmla="*/ 5835534 w 5945072"/>
                  <a:gd name="connsiteY188" fmla="*/ 1157660 h 4386638"/>
                  <a:gd name="connsiteX189" fmla="*/ 5845059 w 5945072"/>
                  <a:gd name="connsiteY189" fmla="*/ 1181473 h 4386638"/>
                  <a:gd name="connsiteX190" fmla="*/ 5868872 w 5945072"/>
                  <a:gd name="connsiteY190" fmla="*/ 1248148 h 4386638"/>
                  <a:gd name="connsiteX191" fmla="*/ 5887922 w 5945072"/>
                  <a:gd name="connsiteY191" fmla="*/ 1295773 h 4386638"/>
                  <a:gd name="connsiteX192" fmla="*/ 5892684 w 5945072"/>
                  <a:gd name="connsiteY192" fmla="*/ 1329110 h 4386638"/>
                  <a:gd name="connsiteX193" fmla="*/ 5906972 w 5945072"/>
                  <a:gd name="connsiteY193" fmla="*/ 1362448 h 4386638"/>
                  <a:gd name="connsiteX194" fmla="*/ 5921259 w 5945072"/>
                  <a:gd name="connsiteY194" fmla="*/ 1471985 h 4386638"/>
                  <a:gd name="connsiteX195" fmla="*/ 5926022 w 5945072"/>
                  <a:gd name="connsiteY195" fmla="*/ 1505323 h 4386638"/>
                  <a:gd name="connsiteX196" fmla="*/ 5930784 w 5945072"/>
                  <a:gd name="connsiteY196" fmla="*/ 1529135 h 4386638"/>
                  <a:gd name="connsiteX197" fmla="*/ 5935547 w 5945072"/>
                  <a:gd name="connsiteY197" fmla="*/ 1610098 h 4386638"/>
                  <a:gd name="connsiteX198" fmla="*/ 5945072 w 5945072"/>
                  <a:gd name="connsiteY198" fmla="*/ 1705348 h 4386638"/>
                  <a:gd name="connsiteX199" fmla="*/ 5940309 w 5945072"/>
                  <a:gd name="connsiteY199" fmla="*/ 1948235 h 4386638"/>
                  <a:gd name="connsiteX200" fmla="*/ 5916497 w 5945072"/>
                  <a:gd name="connsiteY200" fmla="*/ 2029198 h 4386638"/>
                  <a:gd name="connsiteX201" fmla="*/ 5906972 w 5945072"/>
                  <a:gd name="connsiteY201" fmla="*/ 2053010 h 4386638"/>
                  <a:gd name="connsiteX202" fmla="*/ 5868872 w 5945072"/>
                  <a:gd name="connsiteY202" fmla="*/ 2076823 h 4386638"/>
                  <a:gd name="connsiteX203" fmla="*/ 5759334 w 5945072"/>
                  <a:gd name="connsiteY203" fmla="*/ 2067298 h 4386638"/>
                  <a:gd name="connsiteX204" fmla="*/ 5697422 w 5945072"/>
                  <a:gd name="connsiteY204" fmla="*/ 2048248 h 4386638"/>
                  <a:gd name="connsiteX205" fmla="*/ 5659322 w 5945072"/>
                  <a:gd name="connsiteY205" fmla="*/ 2038723 h 4386638"/>
                  <a:gd name="connsiteX206" fmla="*/ 5635509 w 5945072"/>
                  <a:gd name="connsiteY206" fmla="*/ 2029198 h 4386638"/>
                  <a:gd name="connsiteX207" fmla="*/ 5616459 w 5945072"/>
                  <a:gd name="connsiteY207" fmla="*/ 2024435 h 4386638"/>
                  <a:gd name="connsiteX208" fmla="*/ 5592647 w 5945072"/>
                  <a:gd name="connsiteY208" fmla="*/ 2014910 h 4386638"/>
                  <a:gd name="connsiteX209" fmla="*/ 5559309 w 5945072"/>
                  <a:gd name="connsiteY209" fmla="*/ 2010148 h 4386638"/>
                  <a:gd name="connsiteX210" fmla="*/ 5530734 w 5945072"/>
                  <a:gd name="connsiteY210" fmla="*/ 2000623 h 4386638"/>
                  <a:gd name="connsiteX211" fmla="*/ 5511684 w 5945072"/>
                  <a:gd name="connsiteY211" fmla="*/ 1995860 h 4386638"/>
                  <a:gd name="connsiteX212" fmla="*/ 5487872 w 5945072"/>
                  <a:gd name="connsiteY212" fmla="*/ 1986335 h 4386638"/>
                  <a:gd name="connsiteX213" fmla="*/ 5459297 w 5945072"/>
                  <a:gd name="connsiteY213" fmla="*/ 1976810 h 4386638"/>
                  <a:gd name="connsiteX214" fmla="*/ 5425959 w 5945072"/>
                  <a:gd name="connsiteY214" fmla="*/ 1962523 h 4386638"/>
                  <a:gd name="connsiteX215" fmla="*/ 5421197 w 5945072"/>
                  <a:gd name="connsiteY215" fmla="*/ 1948235 h 4386638"/>
                  <a:gd name="connsiteX216" fmla="*/ 5383097 w 5945072"/>
                  <a:gd name="connsiteY216" fmla="*/ 1924423 h 4386638"/>
                  <a:gd name="connsiteX217" fmla="*/ 5340234 w 5945072"/>
                  <a:gd name="connsiteY217" fmla="*/ 1900610 h 4386638"/>
                  <a:gd name="connsiteX218" fmla="*/ 5273559 w 5945072"/>
                  <a:gd name="connsiteY218" fmla="*/ 1824410 h 4386638"/>
                  <a:gd name="connsiteX219" fmla="*/ 5249747 w 5945072"/>
                  <a:gd name="connsiteY219" fmla="*/ 1805360 h 4386638"/>
                  <a:gd name="connsiteX220" fmla="*/ 5225934 w 5945072"/>
                  <a:gd name="connsiteY220" fmla="*/ 1800598 h 4386638"/>
                  <a:gd name="connsiteX221" fmla="*/ 5154497 w 5945072"/>
                  <a:gd name="connsiteY221" fmla="*/ 1762498 h 4386638"/>
                  <a:gd name="connsiteX222" fmla="*/ 5006859 w 5945072"/>
                  <a:gd name="connsiteY222" fmla="*/ 1719635 h 4386638"/>
                  <a:gd name="connsiteX223" fmla="*/ 4978284 w 5945072"/>
                  <a:gd name="connsiteY223" fmla="*/ 1714873 h 4386638"/>
                  <a:gd name="connsiteX224" fmla="*/ 4954472 w 5945072"/>
                  <a:gd name="connsiteY224" fmla="*/ 1710110 h 4386638"/>
                  <a:gd name="connsiteX225" fmla="*/ 4735397 w 5945072"/>
                  <a:gd name="connsiteY225" fmla="*/ 1700585 h 4386638"/>
                  <a:gd name="connsiteX226" fmla="*/ 4625859 w 5945072"/>
                  <a:gd name="connsiteY226" fmla="*/ 1714873 h 4386638"/>
                  <a:gd name="connsiteX227" fmla="*/ 4578234 w 5945072"/>
                  <a:gd name="connsiteY227" fmla="*/ 1743448 h 4386638"/>
                  <a:gd name="connsiteX228" fmla="*/ 4563947 w 5945072"/>
                  <a:gd name="connsiteY228" fmla="*/ 1748210 h 4386638"/>
                  <a:gd name="connsiteX229" fmla="*/ 4521084 w 5945072"/>
                  <a:gd name="connsiteY229" fmla="*/ 1800598 h 4386638"/>
                  <a:gd name="connsiteX230" fmla="*/ 4497272 w 5945072"/>
                  <a:gd name="connsiteY230" fmla="*/ 1833935 h 4386638"/>
                  <a:gd name="connsiteX231" fmla="*/ 4473459 w 5945072"/>
                  <a:gd name="connsiteY231" fmla="*/ 1857748 h 4386638"/>
                  <a:gd name="connsiteX232" fmla="*/ 4454409 w 5945072"/>
                  <a:gd name="connsiteY232" fmla="*/ 1881560 h 4386638"/>
                  <a:gd name="connsiteX233" fmla="*/ 4411547 w 5945072"/>
                  <a:gd name="connsiteY233" fmla="*/ 1924423 h 4386638"/>
                  <a:gd name="connsiteX234" fmla="*/ 4354397 w 5945072"/>
                  <a:gd name="connsiteY234" fmla="*/ 1972048 h 4386638"/>
                  <a:gd name="connsiteX235" fmla="*/ 4335347 w 5945072"/>
                  <a:gd name="connsiteY235" fmla="*/ 1981573 h 4386638"/>
                  <a:gd name="connsiteX236" fmla="*/ 4278197 w 5945072"/>
                  <a:gd name="connsiteY236" fmla="*/ 2014910 h 4386638"/>
                  <a:gd name="connsiteX237" fmla="*/ 4263909 w 5945072"/>
                  <a:gd name="connsiteY237" fmla="*/ 2019673 h 4386638"/>
                  <a:gd name="connsiteX238" fmla="*/ 4249622 w 5945072"/>
                  <a:gd name="connsiteY238" fmla="*/ 2029198 h 4386638"/>
                  <a:gd name="connsiteX239" fmla="*/ 4173422 w 5945072"/>
                  <a:gd name="connsiteY239" fmla="*/ 2038723 h 4386638"/>
                  <a:gd name="connsiteX240" fmla="*/ 4116272 w 5945072"/>
                  <a:gd name="connsiteY240" fmla="*/ 2048248 h 4386638"/>
                  <a:gd name="connsiteX241" fmla="*/ 4087697 w 5945072"/>
                  <a:gd name="connsiteY241" fmla="*/ 2053010 h 4386638"/>
                  <a:gd name="connsiteX242" fmla="*/ 4073409 w 5945072"/>
                  <a:gd name="connsiteY242" fmla="*/ 2057773 h 4386638"/>
                  <a:gd name="connsiteX243" fmla="*/ 4054359 w 5945072"/>
                  <a:gd name="connsiteY243" fmla="*/ 2062535 h 4386638"/>
                  <a:gd name="connsiteX244" fmla="*/ 4030547 w 5945072"/>
                  <a:gd name="connsiteY244" fmla="*/ 2072060 h 4386638"/>
                  <a:gd name="connsiteX245" fmla="*/ 3982922 w 5945072"/>
                  <a:gd name="connsiteY245" fmla="*/ 2081585 h 4386638"/>
                  <a:gd name="connsiteX246" fmla="*/ 3959109 w 5945072"/>
                  <a:gd name="connsiteY246" fmla="*/ 2091110 h 4386638"/>
                  <a:gd name="connsiteX247" fmla="*/ 3906722 w 5945072"/>
                  <a:gd name="connsiteY247" fmla="*/ 2105398 h 4386638"/>
                  <a:gd name="connsiteX248" fmla="*/ 3882909 w 5945072"/>
                  <a:gd name="connsiteY248" fmla="*/ 2114923 h 4386638"/>
                  <a:gd name="connsiteX249" fmla="*/ 3863859 w 5945072"/>
                  <a:gd name="connsiteY249" fmla="*/ 2129210 h 4386638"/>
                  <a:gd name="connsiteX250" fmla="*/ 3830522 w 5945072"/>
                  <a:gd name="connsiteY250" fmla="*/ 2138735 h 4386638"/>
                  <a:gd name="connsiteX251" fmla="*/ 3806709 w 5945072"/>
                  <a:gd name="connsiteY251" fmla="*/ 2153023 h 4386638"/>
                  <a:gd name="connsiteX252" fmla="*/ 3763847 w 5945072"/>
                  <a:gd name="connsiteY252" fmla="*/ 2181598 h 4386638"/>
                  <a:gd name="connsiteX253" fmla="*/ 3725747 w 5945072"/>
                  <a:gd name="connsiteY253" fmla="*/ 2200648 h 4386638"/>
                  <a:gd name="connsiteX254" fmla="*/ 3711459 w 5945072"/>
                  <a:gd name="connsiteY254" fmla="*/ 2214935 h 4386638"/>
                  <a:gd name="connsiteX255" fmla="*/ 3701934 w 5945072"/>
                  <a:gd name="connsiteY255" fmla="*/ 2229223 h 4386638"/>
                  <a:gd name="connsiteX256" fmla="*/ 3673359 w 5945072"/>
                  <a:gd name="connsiteY256" fmla="*/ 2248273 h 4386638"/>
                  <a:gd name="connsiteX257" fmla="*/ 3649547 w 5945072"/>
                  <a:gd name="connsiteY257" fmla="*/ 2267323 h 4386638"/>
                  <a:gd name="connsiteX258" fmla="*/ 3620972 w 5945072"/>
                  <a:gd name="connsiteY258" fmla="*/ 2276848 h 4386638"/>
                  <a:gd name="connsiteX259" fmla="*/ 3554297 w 5945072"/>
                  <a:gd name="connsiteY259" fmla="*/ 2305423 h 4386638"/>
                  <a:gd name="connsiteX260" fmla="*/ 3530484 w 5945072"/>
                  <a:gd name="connsiteY260" fmla="*/ 2314948 h 4386638"/>
                  <a:gd name="connsiteX261" fmla="*/ 3506672 w 5945072"/>
                  <a:gd name="connsiteY261" fmla="*/ 2329235 h 4386638"/>
                  <a:gd name="connsiteX262" fmla="*/ 3487622 w 5945072"/>
                  <a:gd name="connsiteY262" fmla="*/ 2333998 h 4386638"/>
                  <a:gd name="connsiteX263" fmla="*/ 3435234 w 5945072"/>
                  <a:gd name="connsiteY263" fmla="*/ 2357810 h 4386638"/>
                  <a:gd name="connsiteX264" fmla="*/ 3416184 w 5945072"/>
                  <a:gd name="connsiteY264" fmla="*/ 2372098 h 4386638"/>
                  <a:gd name="connsiteX265" fmla="*/ 3397134 w 5945072"/>
                  <a:gd name="connsiteY265" fmla="*/ 2381623 h 4386638"/>
                  <a:gd name="connsiteX266" fmla="*/ 3382847 w 5945072"/>
                  <a:gd name="connsiteY266" fmla="*/ 2391148 h 4386638"/>
                  <a:gd name="connsiteX267" fmla="*/ 3363797 w 5945072"/>
                  <a:gd name="connsiteY267" fmla="*/ 2395910 h 4386638"/>
                  <a:gd name="connsiteX268" fmla="*/ 3349509 w 5945072"/>
                  <a:gd name="connsiteY268" fmla="*/ 2410198 h 4386638"/>
                  <a:gd name="connsiteX269" fmla="*/ 3306647 w 5945072"/>
                  <a:gd name="connsiteY269" fmla="*/ 2429248 h 4386638"/>
                  <a:gd name="connsiteX270" fmla="*/ 3273309 w 5945072"/>
                  <a:gd name="connsiteY270" fmla="*/ 2448298 h 4386638"/>
                  <a:gd name="connsiteX271" fmla="*/ 3201872 w 5945072"/>
                  <a:gd name="connsiteY271" fmla="*/ 2481635 h 4386638"/>
                  <a:gd name="connsiteX272" fmla="*/ 3154247 w 5945072"/>
                  <a:gd name="connsiteY272" fmla="*/ 2495923 h 4386638"/>
                  <a:gd name="connsiteX273" fmla="*/ 3125672 w 5945072"/>
                  <a:gd name="connsiteY273" fmla="*/ 2510210 h 4386638"/>
                  <a:gd name="connsiteX274" fmla="*/ 3092334 w 5945072"/>
                  <a:gd name="connsiteY274" fmla="*/ 2524498 h 4386638"/>
                  <a:gd name="connsiteX275" fmla="*/ 3063759 w 5945072"/>
                  <a:gd name="connsiteY275" fmla="*/ 2538785 h 4386638"/>
                  <a:gd name="connsiteX276" fmla="*/ 3030422 w 5945072"/>
                  <a:gd name="connsiteY276" fmla="*/ 2553073 h 4386638"/>
                  <a:gd name="connsiteX277" fmla="*/ 2997084 w 5945072"/>
                  <a:gd name="connsiteY277" fmla="*/ 2581648 h 4386638"/>
                  <a:gd name="connsiteX278" fmla="*/ 2978034 w 5945072"/>
                  <a:gd name="connsiteY278" fmla="*/ 2591173 h 4386638"/>
                  <a:gd name="connsiteX279" fmla="*/ 2958984 w 5945072"/>
                  <a:gd name="connsiteY279" fmla="*/ 2605460 h 4386638"/>
                  <a:gd name="connsiteX280" fmla="*/ 2939934 w 5945072"/>
                  <a:gd name="connsiteY280" fmla="*/ 2614985 h 4386638"/>
                  <a:gd name="connsiteX281" fmla="*/ 2920884 w 5945072"/>
                  <a:gd name="connsiteY281" fmla="*/ 2634035 h 4386638"/>
                  <a:gd name="connsiteX282" fmla="*/ 2892309 w 5945072"/>
                  <a:gd name="connsiteY282" fmla="*/ 2653085 h 4386638"/>
                  <a:gd name="connsiteX283" fmla="*/ 2863734 w 5945072"/>
                  <a:gd name="connsiteY283" fmla="*/ 2681660 h 4386638"/>
                  <a:gd name="connsiteX284" fmla="*/ 2778009 w 5945072"/>
                  <a:gd name="connsiteY284" fmla="*/ 2743573 h 4386638"/>
                  <a:gd name="connsiteX285" fmla="*/ 2763722 w 5945072"/>
                  <a:gd name="connsiteY285" fmla="*/ 2762623 h 4386638"/>
                  <a:gd name="connsiteX286" fmla="*/ 2725622 w 5945072"/>
                  <a:gd name="connsiteY286" fmla="*/ 2786435 h 4386638"/>
                  <a:gd name="connsiteX287" fmla="*/ 2706572 w 5945072"/>
                  <a:gd name="connsiteY287" fmla="*/ 2800723 h 4386638"/>
                  <a:gd name="connsiteX288" fmla="*/ 2654184 w 5945072"/>
                  <a:gd name="connsiteY288" fmla="*/ 2843585 h 4386638"/>
                  <a:gd name="connsiteX289" fmla="*/ 2630372 w 5945072"/>
                  <a:gd name="connsiteY289" fmla="*/ 2853110 h 4386638"/>
                  <a:gd name="connsiteX290" fmla="*/ 2563697 w 5945072"/>
                  <a:gd name="connsiteY290" fmla="*/ 2900735 h 4386638"/>
                  <a:gd name="connsiteX291" fmla="*/ 2539884 w 5945072"/>
                  <a:gd name="connsiteY291" fmla="*/ 2905498 h 4386638"/>
                  <a:gd name="connsiteX292" fmla="*/ 2487497 w 5945072"/>
                  <a:gd name="connsiteY292" fmla="*/ 2924548 h 4386638"/>
                  <a:gd name="connsiteX293" fmla="*/ 2425584 w 5945072"/>
                  <a:gd name="connsiteY293" fmla="*/ 2934073 h 4386638"/>
                  <a:gd name="connsiteX294" fmla="*/ 2316047 w 5945072"/>
                  <a:gd name="connsiteY294" fmla="*/ 2943598 h 4386638"/>
                  <a:gd name="connsiteX295" fmla="*/ 2263659 w 5945072"/>
                  <a:gd name="connsiteY295" fmla="*/ 2957885 h 4386638"/>
                  <a:gd name="connsiteX296" fmla="*/ 2211272 w 5945072"/>
                  <a:gd name="connsiteY296" fmla="*/ 2967410 h 4386638"/>
                  <a:gd name="connsiteX297" fmla="*/ 2154122 w 5945072"/>
                  <a:gd name="connsiteY297" fmla="*/ 2986460 h 4386638"/>
                  <a:gd name="connsiteX298" fmla="*/ 2111259 w 5945072"/>
                  <a:gd name="connsiteY298" fmla="*/ 2995985 h 4386638"/>
                  <a:gd name="connsiteX299" fmla="*/ 2054109 w 5945072"/>
                  <a:gd name="connsiteY299" fmla="*/ 3005510 h 4386638"/>
                  <a:gd name="connsiteX300" fmla="*/ 2025534 w 5945072"/>
                  <a:gd name="connsiteY300" fmla="*/ 3015035 h 4386638"/>
                  <a:gd name="connsiteX301" fmla="*/ 1977909 w 5945072"/>
                  <a:gd name="connsiteY301" fmla="*/ 3024560 h 4386638"/>
                  <a:gd name="connsiteX302" fmla="*/ 1954097 w 5945072"/>
                  <a:gd name="connsiteY302" fmla="*/ 3034085 h 4386638"/>
                  <a:gd name="connsiteX303" fmla="*/ 1935047 w 5945072"/>
                  <a:gd name="connsiteY303" fmla="*/ 3048373 h 4386638"/>
                  <a:gd name="connsiteX304" fmla="*/ 1896947 w 5945072"/>
                  <a:gd name="connsiteY304" fmla="*/ 3057898 h 4386638"/>
                  <a:gd name="connsiteX305" fmla="*/ 1830272 w 5945072"/>
                  <a:gd name="connsiteY305" fmla="*/ 3076948 h 4386638"/>
                  <a:gd name="connsiteX306" fmla="*/ 1801697 w 5945072"/>
                  <a:gd name="connsiteY306" fmla="*/ 3081710 h 4386638"/>
                  <a:gd name="connsiteX307" fmla="*/ 1754072 w 5945072"/>
                  <a:gd name="connsiteY307" fmla="*/ 3095998 h 4386638"/>
                  <a:gd name="connsiteX308" fmla="*/ 1739784 w 5945072"/>
                  <a:gd name="connsiteY308" fmla="*/ 3100760 h 4386638"/>
                  <a:gd name="connsiteX309" fmla="*/ 1715972 w 5945072"/>
                  <a:gd name="connsiteY309" fmla="*/ 3105523 h 4386638"/>
                  <a:gd name="connsiteX310" fmla="*/ 1673109 w 5945072"/>
                  <a:gd name="connsiteY310" fmla="*/ 3124573 h 4386638"/>
                  <a:gd name="connsiteX311" fmla="*/ 1654059 w 5945072"/>
                  <a:gd name="connsiteY311" fmla="*/ 3134098 h 4386638"/>
                  <a:gd name="connsiteX312" fmla="*/ 1625484 w 5945072"/>
                  <a:gd name="connsiteY312" fmla="*/ 3143623 h 4386638"/>
                  <a:gd name="connsiteX313" fmla="*/ 1587384 w 5945072"/>
                  <a:gd name="connsiteY313" fmla="*/ 3153148 h 4386638"/>
                  <a:gd name="connsiteX314" fmla="*/ 1506422 w 5945072"/>
                  <a:gd name="connsiteY314" fmla="*/ 3181723 h 4386638"/>
                  <a:gd name="connsiteX315" fmla="*/ 1411172 w 5945072"/>
                  <a:gd name="connsiteY315" fmla="*/ 3229348 h 4386638"/>
                  <a:gd name="connsiteX316" fmla="*/ 1392122 w 5945072"/>
                  <a:gd name="connsiteY316" fmla="*/ 3238873 h 4386638"/>
                  <a:gd name="connsiteX317" fmla="*/ 1373072 w 5945072"/>
                  <a:gd name="connsiteY317" fmla="*/ 3248398 h 4386638"/>
                  <a:gd name="connsiteX318" fmla="*/ 1311159 w 5945072"/>
                  <a:gd name="connsiteY318" fmla="*/ 3276973 h 4386638"/>
                  <a:gd name="connsiteX319" fmla="*/ 1292109 w 5945072"/>
                  <a:gd name="connsiteY319" fmla="*/ 3286498 h 4386638"/>
                  <a:gd name="connsiteX320" fmla="*/ 1249247 w 5945072"/>
                  <a:gd name="connsiteY320" fmla="*/ 3315073 h 4386638"/>
                  <a:gd name="connsiteX321" fmla="*/ 1225434 w 5945072"/>
                  <a:gd name="connsiteY321" fmla="*/ 3319835 h 4386638"/>
                  <a:gd name="connsiteX322" fmla="*/ 1206384 w 5945072"/>
                  <a:gd name="connsiteY322" fmla="*/ 3334123 h 4386638"/>
                  <a:gd name="connsiteX323" fmla="*/ 1120659 w 5945072"/>
                  <a:gd name="connsiteY323" fmla="*/ 3367460 h 4386638"/>
                  <a:gd name="connsiteX324" fmla="*/ 1096847 w 5945072"/>
                  <a:gd name="connsiteY324" fmla="*/ 3372223 h 4386638"/>
                  <a:gd name="connsiteX325" fmla="*/ 1082559 w 5945072"/>
                  <a:gd name="connsiteY325" fmla="*/ 3376985 h 4386638"/>
                  <a:gd name="connsiteX326" fmla="*/ 1044459 w 5945072"/>
                  <a:gd name="connsiteY326" fmla="*/ 3386510 h 4386638"/>
                  <a:gd name="connsiteX327" fmla="*/ 1025409 w 5945072"/>
                  <a:gd name="connsiteY327" fmla="*/ 3391273 h 4386638"/>
                  <a:gd name="connsiteX328" fmla="*/ 973022 w 5945072"/>
                  <a:gd name="connsiteY328" fmla="*/ 3400798 h 4386638"/>
                  <a:gd name="connsiteX329" fmla="*/ 930159 w 5945072"/>
                  <a:gd name="connsiteY329" fmla="*/ 3410323 h 4386638"/>
                  <a:gd name="connsiteX330" fmla="*/ 911109 w 5945072"/>
                  <a:gd name="connsiteY330" fmla="*/ 3415085 h 4386638"/>
                  <a:gd name="connsiteX331" fmla="*/ 887297 w 5945072"/>
                  <a:gd name="connsiteY331" fmla="*/ 3419848 h 4386638"/>
                  <a:gd name="connsiteX332" fmla="*/ 844434 w 5945072"/>
                  <a:gd name="connsiteY332" fmla="*/ 3438898 h 4386638"/>
                  <a:gd name="connsiteX333" fmla="*/ 806334 w 5945072"/>
                  <a:gd name="connsiteY333" fmla="*/ 3448423 h 4386638"/>
                  <a:gd name="connsiteX334" fmla="*/ 744422 w 5945072"/>
                  <a:gd name="connsiteY334" fmla="*/ 3486523 h 4386638"/>
                  <a:gd name="connsiteX335" fmla="*/ 692034 w 5945072"/>
                  <a:gd name="connsiteY335" fmla="*/ 3524623 h 4386638"/>
                  <a:gd name="connsiteX336" fmla="*/ 663459 w 5945072"/>
                  <a:gd name="connsiteY336" fmla="*/ 3553198 h 4386638"/>
                  <a:gd name="connsiteX337" fmla="*/ 644409 w 5945072"/>
                  <a:gd name="connsiteY337" fmla="*/ 3586535 h 4386638"/>
                  <a:gd name="connsiteX338" fmla="*/ 630122 w 5945072"/>
                  <a:gd name="connsiteY338" fmla="*/ 3600823 h 4386638"/>
                  <a:gd name="connsiteX339" fmla="*/ 620597 w 5945072"/>
                  <a:gd name="connsiteY339" fmla="*/ 3619873 h 4386638"/>
                  <a:gd name="connsiteX340" fmla="*/ 577734 w 5945072"/>
                  <a:gd name="connsiteY340" fmla="*/ 3662735 h 4386638"/>
                  <a:gd name="connsiteX341" fmla="*/ 563447 w 5945072"/>
                  <a:gd name="connsiteY341" fmla="*/ 3672260 h 4386638"/>
                  <a:gd name="connsiteX342" fmla="*/ 549159 w 5945072"/>
                  <a:gd name="connsiteY342" fmla="*/ 3691310 h 4386638"/>
                  <a:gd name="connsiteX343" fmla="*/ 530109 w 5945072"/>
                  <a:gd name="connsiteY343" fmla="*/ 3700835 h 4386638"/>
                  <a:gd name="connsiteX344" fmla="*/ 515822 w 5945072"/>
                  <a:gd name="connsiteY344" fmla="*/ 3710360 h 4386638"/>
                  <a:gd name="connsiteX345" fmla="*/ 492009 w 5945072"/>
                  <a:gd name="connsiteY345" fmla="*/ 3724648 h 4386638"/>
                  <a:gd name="connsiteX346" fmla="*/ 430097 w 5945072"/>
                  <a:gd name="connsiteY346" fmla="*/ 3762748 h 4386638"/>
                  <a:gd name="connsiteX347" fmla="*/ 396759 w 5945072"/>
                  <a:gd name="connsiteY347" fmla="*/ 3772273 h 4386638"/>
                  <a:gd name="connsiteX348" fmla="*/ 358659 w 5945072"/>
                  <a:gd name="connsiteY348" fmla="*/ 3786560 h 4386638"/>
                  <a:gd name="connsiteX349" fmla="*/ 334847 w 5945072"/>
                  <a:gd name="connsiteY349" fmla="*/ 3800848 h 4386638"/>
                  <a:gd name="connsiteX350" fmla="*/ 291984 w 5945072"/>
                  <a:gd name="connsiteY350" fmla="*/ 3805610 h 4386638"/>
                  <a:gd name="connsiteX351" fmla="*/ 239597 w 5945072"/>
                  <a:gd name="connsiteY351" fmla="*/ 3819898 h 4386638"/>
                  <a:gd name="connsiteX352" fmla="*/ 201497 w 5945072"/>
                  <a:gd name="connsiteY352" fmla="*/ 3824660 h 4386638"/>
                  <a:gd name="connsiteX353" fmla="*/ 139584 w 5945072"/>
                  <a:gd name="connsiteY353" fmla="*/ 3834185 h 4386638"/>
                  <a:gd name="connsiteX354" fmla="*/ 111009 w 5945072"/>
                  <a:gd name="connsiteY354" fmla="*/ 4386635 h 4386638"/>
                  <a:gd name="connsiteX355" fmla="*/ 1472 w 5945072"/>
                  <a:gd name="connsiteY355" fmla="*/ 4196136 h 4386638"/>
                  <a:gd name="connsiteX0" fmla="*/ 668 w 6010943"/>
                  <a:gd name="connsiteY0" fmla="*/ 4305674 h 4386643"/>
                  <a:gd name="connsiteX1" fmla="*/ 100680 w 6010943"/>
                  <a:gd name="connsiteY1" fmla="*/ 3824660 h 4386643"/>
                  <a:gd name="connsiteX2" fmla="*/ 86393 w 6010943"/>
                  <a:gd name="connsiteY2" fmla="*/ 3791323 h 4386643"/>
                  <a:gd name="connsiteX3" fmla="*/ 81630 w 6010943"/>
                  <a:gd name="connsiteY3" fmla="*/ 3719885 h 4386643"/>
                  <a:gd name="connsiteX4" fmla="*/ 76868 w 6010943"/>
                  <a:gd name="connsiteY4" fmla="*/ 3700835 h 4386643"/>
                  <a:gd name="connsiteX5" fmla="*/ 81630 w 6010943"/>
                  <a:gd name="connsiteY5" fmla="*/ 3596060 h 4386643"/>
                  <a:gd name="connsiteX6" fmla="*/ 91155 w 6010943"/>
                  <a:gd name="connsiteY6" fmla="*/ 3543673 h 4386643"/>
                  <a:gd name="connsiteX7" fmla="*/ 157830 w 6010943"/>
                  <a:gd name="connsiteY7" fmla="*/ 3457948 h 4386643"/>
                  <a:gd name="connsiteX8" fmla="*/ 176880 w 6010943"/>
                  <a:gd name="connsiteY8" fmla="*/ 3434135 h 4386643"/>
                  <a:gd name="connsiteX9" fmla="*/ 195930 w 6010943"/>
                  <a:gd name="connsiteY9" fmla="*/ 3424610 h 4386643"/>
                  <a:gd name="connsiteX10" fmla="*/ 210218 w 6010943"/>
                  <a:gd name="connsiteY10" fmla="*/ 3410323 h 4386643"/>
                  <a:gd name="connsiteX11" fmla="*/ 238793 w 6010943"/>
                  <a:gd name="connsiteY11" fmla="*/ 3391273 h 4386643"/>
                  <a:gd name="connsiteX12" fmla="*/ 300705 w 6010943"/>
                  <a:gd name="connsiteY12" fmla="*/ 3334123 h 4386643"/>
                  <a:gd name="connsiteX13" fmla="*/ 329280 w 6010943"/>
                  <a:gd name="connsiteY13" fmla="*/ 3315073 h 4386643"/>
                  <a:gd name="connsiteX14" fmla="*/ 410243 w 6010943"/>
                  <a:gd name="connsiteY14" fmla="*/ 3281735 h 4386643"/>
                  <a:gd name="connsiteX15" fmla="*/ 453105 w 6010943"/>
                  <a:gd name="connsiteY15" fmla="*/ 3262685 h 4386643"/>
                  <a:gd name="connsiteX16" fmla="*/ 491205 w 6010943"/>
                  <a:gd name="connsiteY16" fmla="*/ 3253160 h 4386643"/>
                  <a:gd name="connsiteX17" fmla="*/ 519780 w 6010943"/>
                  <a:gd name="connsiteY17" fmla="*/ 3238873 h 4386643"/>
                  <a:gd name="connsiteX18" fmla="*/ 543593 w 6010943"/>
                  <a:gd name="connsiteY18" fmla="*/ 3229348 h 4386643"/>
                  <a:gd name="connsiteX19" fmla="*/ 557880 w 6010943"/>
                  <a:gd name="connsiteY19" fmla="*/ 3224585 h 4386643"/>
                  <a:gd name="connsiteX20" fmla="*/ 572168 w 6010943"/>
                  <a:gd name="connsiteY20" fmla="*/ 3215060 h 4386643"/>
                  <a:gd name="connsiteX21" fmla="*/ 591218 w 6010943"/>
                  <a:gd name="connsiteY21" fmla="*/ 3210298 h 4386643"/>
                  <a:gd name="connsiteX22" fmla="*/ 615030 w 6010943"/>
                  <a:gd name="connsiteY22" fmla="*/ 3200773 h 4386643"/>
                  <a:gd name="connsiteX23" fmla="*/ 672180 w 6010943"/>
                  <a:gd name="connsiteY23" fmla="*/ 3172198 h 4386643"/>
                  <a:gd name="connsiteX24" fmla="*/ 700755 w 6010943"/>
                  <a:gd name="connsiteY24" fmla="*/ 3157910 h 4386643"/>
                  <a:gd name="connsiteX25" fmla="*/ 753143 w 6010943"/>
                  <a:gd name="connsiteY25" fmla="*/ 3138860 h 4386643"/>
                  <a:gd name="connsiteX26" fmla="*/ 805530 w 6010943"/>
                  <a:gd name="connsiteY26" fmla="*/ 3095998 h 4386643"/>
                  <a:gd name="connsiteX27" fmla="*/ 872205 w 6010943"/>
                  <a:gd name="connsiteY27" fmla="*/ 3053135 h 4386643"/>
                  <a:gd name="connsiteX28" fmla="*/ 891255 w 6010943"/>
                  <a:gd name="connsiteY28" fmla="*/ 3034085 h 4386643"/>
                  <a:gd name="connsiteX29" fmla="*/ 919830 w 6010943"/>
                  <a:gd name="connsiteY29" fmla="*/ 3010273 h 4386643"/>
                  <a:gd name="connsiteX30" fmla="*/ 934118 w 6010943"/>
                  <a:gd name="connsiteY30" fmla="*/ 2991223 h 4386643"/>
                  <a:gd name="connsiteX31" fmla="*/ 962693 w 6010943"/>
                  <a:gd name="connsiteY31" fmla="*/ 2972173 h 4386643"/>
                  <a:gd name="connsiteX32" fmla="*/ 1000793 w 6010943"/>
                  <a:gd name="connsiteY32" fmla="*/ 2934073 h 4386643"/>
                  <a:gd name="connsiteX33" fmla="*/ 1043655 w 6010943"/>
                  <a:gd name="connsiteY33" fmla="*/ 2919785 h 4386643"/>
                  <a:gd name="connsiteX34" fmla="*/ 1062705 w 6010943"/>
                  <a:gd name="connsiteY34" fmla="*/ 2910260 h 4386643"/>
                  <a:gd name="connsiteX35" fmla="*/ 1138905 w 6010943"/>
                  <a:gd name="connsiteY35" fmla="*/ 2895973 h 4386643"/>
                  <a:gd name="connsiteX36" fmla="*/ 1219868 w 6010943"/>
                  <a:gd name="connsiteY36" fmla="*/ 2881685 h 4386643"/>
                  <a:gd name="connsiteX37" fmla="*/ 1272255 w 6010943"/>
                  <a:gd name="connsiteY37" fmla="*/ 2862635 h 4386643"/>
                  <a:gd name="connsiteX38" fmla="*/ 1300830 w 6010943"/>
                  <a:gd name="connsiteY38" fmla="*/ 2834060 h 4386643"/>
                  <a:gd name="connsiteX39" fmla="*/ 1319880 w 6010943"/>
                  <a:gd name="connsiteY39" fmla="*/ 2815010 h 4386643"/>
                  <a:gd name="connsiteX40" fmla="*/ 1353218 w 6010943"/>
                  <a:gd name="connsiteY40" fmla="*/ 2767385 h 4386643"/>
                  <a:gd name="connsiteX41" fmla="*/ 1372268 w 6010943"/>
                  <a:gd name="connsiteY41" fmla="*/ 2753098 h 4386643"/>
                  <a:gd name="connsiteX42" fmla="*/ 1391318 w 6010943"/>
                  <a:gd name="connsiteY42" fmla="*/ 2719760 h 4386643"/>
                  <a:gd name="connsiteX43" fmla="*/ 1410368 w 6010943"/>
                  <a:gd name="connsiteY43" fmla="*/ 2691185 h 4386643"/>
                  <a:gd name="connsiteX44" fmla="*/ 1429418 w 6010943"/>
                  <a:gd name="connsiteY44" fmla="*/ 2672135 h 4386643"/>
                  <a:gd name="connsiteX45" fmla="*/ 1438943 w 6010943"/>
                  <a:gd name="connsiteY45" fmla="*/ 2657848 h 4386643"/>
                  <a:gd name="connsiteX46" fmla="*/ 1453230 w 6010943"/>
                  <a:gd name="connsiteY46" fmla="*/ 2643560 h 4386643"/>
                  <a:gd name="connsiteX47" fmla="*/ 1467518 w 6010943"/>
                  <a:gd name="connsiteY47" fmla="*/ 2624510 h 4386643"/>
                  <a:gd name="connsiteX48" fmla="*/ 1548480 w 6010943"/>
                  <a:gd name="connsiteY48" fmla="*/ 2586410 h 4386643"/>
                  <a:gd name="connsiteX49" fmla="*/ 1596105 w 6010943"/>
                  <a:gd name="connsiteY49" fmla="*/ 2557835 h 4386643"/>
                  <a:gd name="connsiteX50" fmla="*/ 1629443 w 6010943"/>
                  <a:gd name="connsiteY50" fmla="*/ 2548310 h 4386643"/>
                  <a:gd name="connsiteX51" fmla="*/ 1643730 w 6010943"/>
                  <a:gd name="connsiteY51" fmla="*/ 2538785 h 4386643"/>
                  <a:gd name="connsiteX52" fmla="*/ 1710405 w 6010943"/>
                  <a:gd name="connsiteY52" fmla="*/ 2529260 h 4386643"/>
                  <a:gd name="connsiteX53" fmla="*/ 1748505 w 6010943"/>
                  <a:gd name="connsiteY53" fmla="*/ 2514973 h 4386643"/>
                  <a:gd name="connsiteX54" fmla="*/ 1791368 w 6010943"/>
                  <a:gd name="connsiteY54" fmla="*/ 2476873 h 4386643"/>
                  <a:gd name="connsiteX55" fmla="*/ 1810418 w 6010943"/>
                  <a:gd name="connsiteY55" fmla="*/ 2467348 h 4386643"/>
                  <a:gd name="connsiteX56" fmla="*/ 1834230 w 6010943"/>
                  <a:gd name="connsiteY56" fmla="*/ 2438773 h 4386643"/>
                  <a:gd name="connsiteX57" fmla="*/ 1862805 w 6010943"/>
                  <a:gd name="connsiteY57" fmla="*/ 2400673 h 4386643"/>
                  <a:gd name="connsiteX58" fmla="*/ 1958055 w 6010943"/>
                  <a:gd name="connsiteY58" fmla="*/ 2319710 h 4386643"/>
                  <a:gd name="connsiteX59" fmla="*/ 1977105 w 6010943"/>
                  <a:gd name="connsiteY59" fmla="*/ 2314948 h 4386643"/>
                  <a:gd name="connsiteX60" fmla="*/ 1996155 w 6010943"/>
                  <a:gd name="connsiteY60" fmla="*/ 2305423 h 4386643"/>
                  <a:gd name="connsiteX61" fmla="*/ 2010443 w 6010943"/>
                  <a:gd name="connsiteY61" fmla="*/ 2295898 h 4386643"/>
                  <a:gd name="connsiteX62" fmla="*/ 2043780 w 6010943"/>
                  <a:gd name="connsiteY62" fmla="*/ 2286373 h 4386643"/>
                  <a:gd name="connsiteX63" fmla="*/ 2067593 w 6010943"/>
                  <a:gd name="connsiteY63" fmla="*/ 2276848 h 4386643"/>
                  <a:gd name="connsiteX64" fmla="*/ 2081880 w 6010943"/>
                  <a:gd name="connsiteY64" fmla="*/ 2272085 h 4386643"/>
                  <a:gd name="connsiteX65" fmla="*/ 2105693 w 6010943"/>
                  <a:gd name="connsiteY65" fmla="*/ 2262560 h 4386643"/>
                  <a:gd name="connsiteX66" fmla="*/ 2167605 w 6010943"/>
                  <a:gd name="connsiteY66" fmla="*/ 2257798 h 4386643"/>
                  <a:gd name="connsiteX67" fmla="*/ 2219993 w 6010943"/>
                  <a:gd name="connsiteY67" fmla="*/ 2248273 h 4386643"/>
                  <a:gd name="connsiteX68" fmla="*/ 2243805 w 6010943"/>
                  <a:gd name="connsiteY68" fmla="*/ 2233985 h 4386643"/>
                  <a:gd name="connsiteX69" fmla="*/ 2262855 w 6010943"/>
                  <a:gd name="connsiteY69" fmla="*/ 2229223 h 4386643"/>
                  <a:gd name="connsiteX70" fmla="*/ 2300955 w 6010943"/>
                  <a:gd name="connsiteY70" fmla="*/ 2219698 h 4386643"/>
                  <a:gd name="connsiteX71" fmla="*/ 2334293 w 6010943"/>
                  <a:gd name="connsiteY71" fmla="*/ 2200648 h 4386643"/>
                  <a:gd name="connsiteX72" fmla="*/ 2348580 w 6010943"/>
                  <a:gd name="connsiteY72" fmla="*/ 2191123 h 4386643"/>
                  <a:gd name="connsiteX73" fmla="*/ 2391443 w 6010943"/>
                  <a:gd name="connsiteY73" fmla="*/ 2176835 h 4386643"/>
                  <a:gd name="connsiteX74" fmla="*/ 2400968 w 6010943"/>
                  <a:gd name="connsiteY74" fmla="*/ 2157785 h 4386643"/>
                  <a:gd name="connsiteX75" fmla="*/ 2500980 w 6010943"/>
                  <a:gd name="connsiteY75" fmla="*/ 2100635 h 4386643"/>
                  <a:gd name="connsiteX76" fmla="*/ 2558130 w 6010943"/>
                  <a:gd name="connsiteY76" fmla="*/ 2067298 h 4386643"/>
                  <a:gd name="connsiteX77" fmla="*/ 2572418 w 6010943"/>
                  <a:gd name="connsiteY77" fmla="*/ 2062535 h 4386643"/>
                  <a:gd name="connsiteX78" fmla="*/ 2596230 w 6010943"/>
                  <a:gd name="connsiteY78" fmla="*/ 2048248 h 4386643"/>
                  <a:gd name="connsiteX79" fmla="*/ 2634330 w 6010943"/>
                  <a:gd name="connsiteY79" fmla="*/ 2029198 h 4386643"/>
                  <a:gd name="connsiteX80" fmla="*/ 2667668 w 6010943"/>
                  <a:gd name="connsiteY80" fmla="*/ 2014910 h 4386643"/>
                  <a:gd name="connsiteX81" fmla="*/ 2729580 w 6010943"/>
                  <a:gd name="connsiteY81" fmla="*/ 1976810 h 4386643"/>
                  <a:gd name="connsiteX82" fmla="*/ 2767680 w 6010943"/>
                  <a:gd name="connsiteY82" fmla="*/ 1962523 h 4386643"/>
                  <a:gd name="connsiteX83" fmla="*/ 2810543 w 6010943"/>
                  <a:gd name="connsiteY83" fmla="*/ 1943473 h 4386643"/>
                  <a:gd name="connsiteX84" fmla="*/ 2834355 w 6010943"/>
                  <a:gd name="connsiteY84" fmla="*/ 1938710 h 4386643"/>
                  <a:gd name="connsiteX85" fmla="*/ 2862930 w 6010943"/>
                  <a:gd name="connsiteY85" fmla="*/ 1929185 h 4386643"/>
                  <a:gd name="connsiteX86" fmla="*/ 2910555 w 6010943"/>
                  <a:gd name="connsiteY86" fmla="*/ 1919660 h 4386643"/>
                  <a:gd name="connsiteX87" fmla="*/ 2948655 w 6010943"/>
                  <a:gd name="connsiteY87" fmla="*/ 1910135 h 4386643"/>
                  <a:gd name="connsiteX88" fmla="*/ 2996280 w 6010943"/>
                  <a:gd name="connsiteY88" fmla="*/ 1900610 h 4386643"/>
                  <a:gd name="connsiteX89" fmla="*/ 3010568 w 6010943"/>
                  <a:gd name="connsiteY89" fmla="*/ 1895848 h 4386643"/>
                  <a:gd name="connsiteX90" fmla="*/ 3062955 w 6010943"/>
                  <a:gd name="connsiteY90" fmla="*/ 1881560 h 4386643"/>
                  <a:gd name="connsiteX91" fmla="*/ 3110580 w 6010943"/>
                  <a:gd name="connsiteY91" fmla="*/ 1848223 h 4386643"/>
                  <a:gd name="connsiteX92" fmla="*/ 3143918 w 6010943"/>
                  <a:gd name="connsiteY92" fmla="*/ 1829173 h 4386643"/>
                  <a:gd name="connsiteX93" fmla="*/ 3186780 w 6010943"/>
                  <a:gd name="connsiteY93" fmla="*/ 1786310 h 4386643"/>
                  <a:gd name="connsiteX94" fmla="*/ 3224880 w 6010943"/>
                  <a:gd name="connsiteY94" fmla="*/ 1752973 h 4386643"/>
                  <a:gd name="connsiteX95" fmla="*/ 3253455 w 6010943"/>
                  <a:gd name="connsiteY95" fmla="*/ 1724398 h 4386643"/>
                  <a:gd name="connsiteX96" fmla="*/ 3267743 w 6010943"/>
                  <a:gd name="connsiteY96" fmla="*/ 1710110 h 4386643"/>
                  <a:gd name="connsiteX97" fmla="*/ 3282030 w 6010943"/>
                  <a:gd name="connsiteY97" fmla="*/ 1705348 h 4386643"/>
                  <a:gd name="connsiteX98" fmla="*/ 3329655 w 6010943"/>
                  <a:gd name="connsiteY98" fmla="*/ 1667248 h 4386643"/>
                  <a:gd name="connsiteX99" fmla="*/ 3372518 w 6010943"/>
                  <a:gd name="connsiteY99" fmla="*/ 1614860 h 4386643"/>
                  <a:gd name="connsiteX100" fmla="*/ 3405855 w 6010943"/>
                  <a:gd name="connsiteY100" fmla="*/ 1586285 h 4386643"/>
                  <a:gd name="connsiteX101" fmla="*/ 3420143 w 6010943"/>
                  <a:gd name="connsiteY101" fmla="*/ 1567235 h 4386643"/>
                  <a:gd name="connsiteX102" fmla="*/ 3486818 w 6010943"/>
                  <a:gd name="connsiteY102" fmla="*/ 1510085 h 4386643"/>
                  <a:gd name="connsiteX103" fmla="*/ 3496343 w 6010943"/>
                  <a:gd name="connsiteY103" fmla="*/ 1495798 h 4386643"/>
                  <a:gd name="connsiteX104" fmla="*/ 3534443 w 6010943"/>
                  <a:gd name="connsiteY104" fmla="*/ 1462460 h 4386643"/>
                  <a:gd name="connsiteX105" fmla="*/ 3553493 w 6010943"/>
                  <a:gd name="connsiteY105" fmla="*/ 1452935 h 4386643"/>
                  <a:gd name="connsiteX106" fmla="*/ 3577305 w 6010943"/>
                  <a:gd name="connsiteY106" fmla="*/ 1429123 h 4386643"/>
                  <a:gd name="connsiteX107" fmla="*/ 3591593 w 6010943"/>
                  <a:gd name="connsiteY107" fmla="*/ 1414835 h 4386643"/>
                  <a:gd name="connsiteX108" fmla="*/ 3653505 w 6010943"/>
                  <a:gd name="connsiteY108" fmla="*/ 1357685 h 4386643"/>
                  <a:gd name="connsiteX109" fmla="*/ 3677318 w 6010943"/>
                  <a:gd name="connsiteY109" fmla="*/ 1329110 h 4386643"/>
                  <a:gd name="connsiteX110" fmla="*/ 3696368 w 6010943"/>
                  <a:gd name="connsiteY110" fmla="*/ 1300535 h 4386643"/>
                  <a:gd name="connsiteX111" fmla="*/ 3710655 w 6010943"/>
                  <a:gd name="connsiteY111" fmla="*/ 1295773 h 4386643"/>
                  <a:gd name="connsiteX112" fmla="*/ 3782093 w 6010943"/>
                  <a:gd name="connsiteY112" fmla="*/ 1205285 h 4386643"/>
                  <a:gd name="connsiteX113" fmla="*/ 3801143 w 6010943"/>
                  <a:gd name="connsiteY113" fmla="*/ 1186235 h 4386643"/>
                  <a:gd name="connsiteX114" fmla="*/ 3853530 w 6010943"/>
                  <a:gd name="connsiteY114" fmla="*/ 1148135 h 4386643"/>
                  <a:gd name="connsiteX115" fmla="*/ 3872580 w 6010943"/>
                  <a:gd name="connsiteY115" fmla="*/ 1138610 h 4386643"/>
                  <a:gd name="connsiteX116" fmla="*/ 3901155 w 6010943"/>
                  <a:gd name="connsiteY116" fmla="*/ 1114798 h 4386643"/>
                  <a:gd name="connsiteX117" fmla="*/ 3934493 w 6010943"/>
                  <a:gd name="connsiteY117" fmla="*/ 1100510 h 4386643"/>
                  <a:gd name="connsiteX118" fmla="*/ 3977355 w 6010943"/>
                  <a:gd name="connsiteY118" fmla="*/ 1071935 h 4386643"/>
                  <a:gd name="connsiteX119" fmla="*/ 3991643 w 6010943"/>
                  <a:gd name="connsiteY119" fmla="*/ 1062410 h 4386643"/>
                  <a:gd name="connsiteX120" fmla="*/ 4010693 w 6010943"/>
                  <a:gd name="connsiteY120" fmla="*/ 1057648 h 4386643"/>
                  <a:gd name="connsiteX121" fmla="*/ 4086893 w 6010943"/>
                  <a:gd name="connsiteY121" fmla="*/ 1033835 h 4386643"/>
                  <a:gd name="connsiteX122" fmla="*/ 4134518 w 6010943"/>
                  <a:gd name="connsiteY122" fmla="*/ 1014785 h 4386643"/>
                  <a:gd name="connsiteX123" fmla="*/ 4167855 w 6010943"/>
                  <a:gd name="connsiteY123" fmla="*/ 1005260 h 4386643"/>
                  <a:gd name="connsiteX124" fmla="*/ 4205955 w 6010943"/>
                  <a:gd name="connsiteY124" fmla="*/ 1000498 h 4386643"/>
                  <a:gd name="connsiteX125" fmla="*/ 4248818 w 6010943"/>
                  <a:gd name="connsiteY125" fmla="*/ 990973 h 4386643"/>
                  <a:gd name="connsiteX126" fmla="*/ 4291680 w 6010943"/>
                  <a:gd name="connsiteY126" fmla="*/ 971923 h 4386643"/>
                  <a:gd name="connsiteX127" fmla="*/ 4329780 w 6010943"/>
                  <a:gd name="connsiteY127" fmla="*/ 962398 h 4386643"/>
                  <a:gd name="connsiteX128" fmla="*/ 4344068 w 6010943"/>
                  <a:gd name="connsiteY128" fmla="*/ 952873 h 4386643"/>
                  <a:gd name="connsiteX129" fmla="*/ 4382168 w 6010943"/>
                  <a:gd name="connsiteY129" fmla="*/ 938585 h 4386643"/>
                  <a:gd name="connsiteX130" fmla="*/ 4401218 w 6010943"/>
                  <a:gd name="connsiteY130" fmla="*/ 924298 h 4386643"/>
                  <a:gd name="connsiteX131" fmla="*/ 4434555 w 6010943"/>
                  <a:gd name="connsiteY131" fmla="*/ 895723 h 4386643"/>
                  <a:gd name="connsiteX132" fmla="*/ 4444080 w 6010943"/>
                  <a:gd name="connsiteY132" fmla="*/ 876673 h 4386643"/>
                  <a:gd name="connsiteX133" fmla="*/ 4463130 w 6010943"/>
                  <a:gd name="connsiteY133" fmla="*/ 857623 h 4386643"/>
                  <a:gd name="connsiteX134" fmla="*/ 4486943 w 6010943"/>
                  <a:gd name="connsiteY134" fmla="*/ 809998 h 4386643"/>
                  <a:gd name="connsiteX135" fmla="*/ 4501230 w 6010943"/>
                  <a:gd name="connsiteY135" fmla="*/ 786185 h 4386643"/>
                  <a:gd name="connsiteX136" fmla="*/ 4515518 w 6010943"/>
                  <a:gd name="connsiteY136" fmla="*/ 695698 h 4386643"/>
                  <a:gd name="connsiteX137" fmla="*/ 4525043 w 6010943"/>
                  <a:gd name="connsiteY137" fmla="*/ 581398 h 4386643"/>
                  <a:gd name="connsiteX138" fmla="*/ 4534568 w 6010943"/>
                  <a:gd name="connsiteY138" fmla="*/ 543298 h 4386643"/>
                  <a:gd name="connsiteX139" fmla="*/ 4539330 w 6010943"/>
                  <a:gd name="connsiteY139" fmla="*/ 500435 h 4386643"/>
                  <a:gd name="connsiteX140" fmla="*/ 4548855 w 6010943"/>
                  <a:gd name="connsiteY140" fmla="*/ 424235 h 4386643"/>
                  <a:gd name="connsiteX141" fmla="*/ 4553618 w 6010943"/>
                  <a:gd name="connsiteY141" fmla="*/ 381373 h 4386643"/>
                  <a:gd name="connsiteX142" fmla="*/ 4567905 w 6010943"/>
                  <a:gd name="connsiteY142" fmla="*/ 271835 h 4386643"/>
                  <a:gd name="connsiteX143" fmla="*/ 4572668 w 6010943"/>
                  <a:gd name="connsiteY143" fmla="*/ 233735 h 4386643"/>
                  <a:gd name="connsiteX144" fmla="*/ 4582193 w 6010943"/>
                  <a:gd name="connsiteY144" fmla="*/ 190873 h 4386643"/>
                  <a:gd name="connsiteX145" fmla="*/ 4586955 w 6010943"/>
                  <a:gd name="connsiteY145" fmla="*/ 152773 h 4386643"/>
                  <a:gd name="connsiteX146" fmla="*/ 4596480 w 6010943"/>
                  <a:gd name="connsiteY146" fmla="*/ 119435 h 4386643"/>
                  <a:gd name="connsiteX147" fmla="*/ 4601243 w 6010943"/>
                  <a:gd name="connsiteY147" fmla="*/ 95623 h 4386643"/>
                  <a:gd name="connsiteX148" fmla="*/ 4610768 w 6010943"/>
                  <a:gd name="connsiteY148" fmla="*/ 76573 h 4386643"/>
                  <a:gd name="connsiteX149" fmla="*/ 4620293 w 6010943"/>
                  <a:gd name="connsiteY149" fmla="*/ 52760 h 4386643"/>
                  <a:gd name="connsiteX150" fmla="*/ 4658393 w 6010943"/>
                  <a:gd name="connsiteY150" fmla="*/ 14660 h 4386643"/>
                  <a:gd name="connsiteX151" fmla="*/ 4677443 w 6010943"/>
                  <a:gd name="connsiteY151" fmla="*/ 9898 h 4386643"/>
                  <a:gd name="connsiteX152" fmla="*/ 4696493 w 6010943"/>
                  <a:gd name="connsiteY152" fmla="*/ 373 h 4386643"/>
                  <a:gd name="connsiteX153" fmla="*/ 4820318 w 6010943"/>
                  <a:gd name="connsiteY153" fmla="*/ 14660 h 4386643"/>
                  <a:gd name="connsiteX154" fmla="*/ 4858418 w 6010943"/>
                  <a:gd name="connsiteY154" fmla="*/ 28948 h 4386643"/>
                  <a:gd name="connsiteX155" fmla="*/ 4906043 w 6010943"/>
                  <a:gd name="connsiteY155" fmla="*/ 52760 h 4386643"/>
                  <a:gd name="connsiteX156" fmla="*/ 4944143 w 6010943"/>
                  <a:gd name="connsiteY156" fmla="*/ 86098 h 4386643"/>
                  <a:gd name="connsiteX157" fmla="*/ 4987005 w 6010943"/>
                  <a:gd name="connsiteY157" fmla="*/ 133723 h 4386643"/>
                  <a:gd name="connsiteX158" fmla="*/ 5034630 w 6010943"/>
                  <a:gd name="connsiteY158" fmla="*/ 200398 h 4386643"/>
                  <a:gd name="connsiteX159" fmla="*/ 5053680 w 6010943"/>
                  <a:gd name="connsiteY159" fmla="*/ 228973 h 4386643"/>
                  <a:gd name="connsiteX160" fmla="*/ 5072730 w 6010943"/>
                  <a:gd name="connsiteY160" fmla="*/ 252785 h 4386643"/>
                  <a:gd name="connsiteX161" fmla="*/ 5087018 w 6010943"/>
                  <a:gd name="connsiteY161" fmla="*/ 276598 h 4386643"/>
                  <a:gd name="connsiteX162" fmla="*/ 5106068 w 6010943"/>
                  <a:gd name="connsiteY162" fmla="*/ 300410 h 4386643"/>
                  <a:gd name="connsiteX163" fmla="*/ 5125118 w 6010943"/>
                  <a:gd name="connsiteY163" fmla="*/ 328985 h 4386643"/>
                  <a:gd name="connsiteX164" fmla="*/ 5144168 w 6010943"/>
                  <a:gd name="connsiteY164" fmla="*/ 362323 h 4386643"/>
                  <a:gd name="connsiteX165" fmla="*/ 5201318 w 6010943"/>
                  <a:gd name="connsiteY165" fmla="*/ 409948 h 4386643"/>
                  <a:gd name="connsiteX166" fmla="*/ 5220368 w 6010943"/>
                  <a:gd name="connsiteY166" fmla="*/ 419473 h 4386643"/>
                  <a:gd name="connsiteX167" fmla="*/ 5248943 w 6010943"/>
                  <a:gd name="connsiteY167" fmla="*/ 428998 h 4386643"/>
                  <a:gd name="connsiteX168" fmla="*/ 5329905 w 6010943"/>
                  <a:gd name="connsiteY168" fmla="*/ 471860 h 4386643"/>
                  <a:gd name="connsiteX169" fmla="*/ 5363243 w 6010943"/>
                  <a:gd name="connsiteY169" fmla="*/ 481385 h 4386643"/>
                  <a:gd name="connsiteX170" fmla="*/ 5377530 w 6010943"/>
                  <a:gd name="connsiteY170" fmla="*/ 486148 h 4386643"/>
                  <a:gd name="connsiteX171" fmla="*/ 5434680 w 6010943"/>
                  <a:gd name="connsiteY171" fmla="*/ 514723 h 4386643"/>
                  <a:gd name="connsiteX172" fmla="*/ 5463255 w 6010943"/>
                  <a:gd name="connsiteY172" fmla="*/ 529010 h 4386643"/>
                  <a:gd name="connsiteX173" fmla="*/ 5510880 w 6010943"/>
                  <a:gd name="connsiteY173" fmla="*/ 548060 h 4386643"/>
                  <a:gd name="connsiteX174" fmla="*/ 5544218 w 6010943"/>
                  <a:gd name="connsiteY174" fmla="*/ 571873 h 4386643"/>
                  <a:gd name="connsiteX175" fmla="*/ 5572793 w 6010943"/>
                  <a:gd name="connsiteY175" fmla="*/ 586160 h 4386643"/>
                  <a:gd name="connsiteX176" fmla="*/ 5596605 w 6010943"/>
                  <a:gd name="connsiteY176" fmla="*/ 605210 h 4386643"/>
                  <a:gd name="connsiteX177" fmla="*/ 5620418 w 6010943"/>
                  <a:gd name="connsiteY177" fmla="*/ 619498 h 4386643"/>
                  <a:gd name="connsiteX178" fmla="*/ 5663280 w 6010943"/>
                  <a:gd name="connsiteY178" fmla="*/ 652835 h 4386643"/>
                  <a:gd name="connsiteX179" fmla="*/ 5691855 w 6010943"/>
                  <a:gd name="connsiteY179" fmla="*/ 671885 h 4386643"/>
                  <a:gd name="connsiteX180" fmla="*/ 5725193 w 6010943"/>
                  <a:gd name="connsiteY180" fmla="*/ 714748 h 4386643"/>
                  <a:gd name="connsiteX181" fmla="*/ 5758530 w 6010943"/>
                  <a:gd name="connsiteY181" fmla="*/ 743323 h 4386643"/>
                  <a:gd name="connsiteX182" fmla="*/ 5787105 w 6010943"/>
                  <a:gd name="connsiteY182" fmla="*/ 786185 h 4386643"/>
                  <a:gd name="connsiteX183" fmla="*/ 5825205 w 6010943"/>
                  <a:gd name="connsiteY183" fmla="*/ 867148 h 4386643"/>
                  <a:gd name="connsiteX184" fmla="*/ 5844255 w 6010943"/>
                  <a:gd name="connsiteY184" fmla="*/ 957635 h 4386643"/>
                  <a:gd name="connsiteX185" fmla="*/ 5858543 w 6010943"/>
                  <a:gd name="connsiteY185" fmla="*/ 1000498 h 4386643"/>
                  <a:gd name="connsiteX186" fmla="*/ 5877593 w 6010943"/>
                  <a:gd name="connsiteY186" fmla="*/ 1081460 h 4386643"/>
                  <a:gd name="connsiteX187" fmla="*/ 5891880 w 6010943"/>
                  <a:gd name="connsiteY187" fmla="*/ 1124323 h 4386643"/>
                  <a:gd name="connsiteX188" fmla="*/ 5901405 w 6010943"/>
                  <a:gd name="connsiteY188" fmla="*/ 1157660 h 4386643"/>
                  <a:gd name="connsiteX189" fmla="*/ 5910930 w 6010943"/>
                  <a:gd name="connsiteY189" fmla="*/ 1181473 h 4386643"/>
                  <a:gd name="connsiteX190" fmla="*/ 5934743 w 6010943"/>
                  <a:gd name="connsiteY190" fmla="*/ 1248148 h 4386643"/>
                  <a:gd name="connsiteX191" fmla="*/ 5953793 w 6010943"/>
                  <a:gd name="connsiteY191" fmla="*/ 1295773 h 4386643"/>
                  <a:gd name="connsiteX192" fmla="*/ 5958555 w 6010943"/>
                  <a:gd name="connsiteY192" fmla="*/ 1329110 h 4386643"/>
                  <a:gd name="connsiteX193" fmla="*/ 5972843 w 6010943"/>
                  <a:gd name="connsiteY193" fmla="*/ 1362448 h 4386643"/>
                  <a:gd name="connsiteX194" fmla="*/ 5987130 w 6010943"/>
                  <a:gd name="connsiteY194" fmla="*/ 1471985 h 4386643"/>
                  <a:gd name="connsiteX195" fmla="*/ 5991893 w 6010943"/>
                  <a:gd name="connsiteY195" fmla="*/ 1505323 h 4386643"/>
                  <a:gd name="connsiteX196" fmla="*/ 5996655 w 6010943"/>
                  <a:gd name="connsiteY196" fmla="*/ 1529135 h 4386643"/>
                  <a:gd name="connsiteX197" fmla="*/ 6001418 w 6010943"/>
                  <a:gd name="connsiteY197" fmla="*/ 1610098 h 4386643"/>
                  <a:gd name="connsiteX198" fmla="*/ 6010943 w 6010943"/>
                  <a:gd name="connsiteY198" fmla="*/ 1705348 h 4386643"/>
                  <a:gd name="connsiteX199" fmla="*/ 6006180 w 6010943"/>
                  <a:gd name="connsiteY199" fmla="*/ 1948235 h 4386643"/>
                  <a:gd name="connsiteX200" fmla="*/ 5982368 w 6010943"/>
                  <a:gd name="connsiteY200" fmla="*/ 2029198 h 4386643"/>
                  <a:gd name="connsiteX201" fmla="*/ 5972843 w 6010943"/>
                  <a:gd name="connsiteY201" fmla="*/ 2053010 h 4386643"/>
                  <a:gd name="connsiteX202" fmla="*/ 5934743 w 6010943"/>
                  <a:gd name="connsiteY202" fmla="*/ 2076823 h 4386643"/>
                  <a:gd name="connsiteX203" fmla="*/ 5825205 w 6010943"/>
                  <a:gd name="connsiteY203" fmla="*/ 2067298 h 4386643"/>
                  <a:gd name="connsiteX204" fmla="*/ 5763293 w 6010943"/>
                  <a:gd name="connsiteY204" fmla="*/ 2048248 h 4386643"/>
                  <a:gd name="connsiteX205" fmla="*/ 5725193 w 6010943"/>
                  <a:gd name="connsiteY205" fmla="*/ 2038723 h 4386643"/>
                  <a:gd name="connsiteX206" fmla="*/ 5701380 w 6010943"/>
                  <a:gd name="connsiteY206" fmla="*/ 2029198 h 4386643"/>
                  <a:gd name="connsiteX207" fmla="*/ 5682330 w 6010943"/>
                  <a:gd name="connsiteY207" fmla="*/ 2024435 h 4386643"/>
                  <a:gd name="connsiteX208" fmla="*/ 5658518 w 6010943"/>
                  <a:gd name="connsiteY208" fmla="*/ 2014910 h 4386643"/>
                  <a:gd name="connsiteX209" fmla="*/ 5625180 w 6010943"/>
                  <a:gd name="connsiteY209" fmla="*/ 2010148 h 4386643"/>
                  <a:gd name="connsiteX210" fmla="*/ 5596605 w 6010943"/>
                  <a:gd name="connsiteY210" fmla="*/ 2000623 h 4386643"/>
                  <a:gd name="connsiteX211" fmla="*/ 5577555 w 6010943"/>
                  <a:gd name="connsiteY211" fmla="*/ 1995860 h 4386643"/>
                  <a:gd name="connsiteX212" fmla="*/ 5553743 w 6010943"/>
                  <a:gd name="connsiteY212" fmla="*/ 1986335 h 4386643"/>
                  <a:gd name="connsiteX213" fmla="*/ 5525168 w 6010943"/>
                  <a:gd name="connsiteY213" fmla="*/ 1976810 h 4386643"/>
                  <a:gd name="connsiteX214" fmla="*/ 5491830 w 6010943"/>
                  <a:gd name="connsiteY214" fmla="*/ 1962523 h 4386643"/>
                  <a:gd name="connsiteX215" fmla="*/ 5487068 w 6010943"/>
                  <a:gd name="connsiteY215" fmla="*/ 1948235 h 4386643"/>
                  <a:gd name="connsiteX216" fmla="*/ 5448968 w 6010943"/>
                  <a:gd name="connsiteY216" fmla="*/ 1924423 h 4386643"/>
                  <a:gd name="connsiteX217" fmla="*/ 5406105 w 6010943"/>
                  <a:gd name="connsiteY217" fmla="*/ 1900610 h 4386643"/>
                  <a:gd name="connsiteX218" fmla="*/ 5339430 w 6010943"/>
                  <a:gd name="connsiteY218" fmla="*/ 1824410 h 4386643"/>
                  <a:gd name="connsiteX219" fmla="*/ 5315618 w 6010943"/>
                  <a:gd name="connsiteY219" fmla="*/ 1805360 h 4386643"/>
                  <a:gd name="connsiteX220" fmla="*/ 5291805 w 6010943"/>
                  <a:gd name="connsiteY220" fmla="*/ 1800598 h 4386643"/>
                  <a:gd name="connsiteX221" fmla="*/ 5220368 w 6010943"/>
                  <a:gd name="connsiteY221" fmla="*/ 1762498 h 4386643"/>
                  <a:gd name="connsiteX222" fmla="*/ 5072730 w 6010943"/>
                  <a:gd name="connsiteY222" fmla="*/ 1719635 h 4386643"/>
                  <a:gd name="connsiteX223" fmla="*/ 5044155 w 6010943"/>
                  <a:gd name="connsiteY223" fmla="*/ 1714873 h 4386643"/>
                  <a:gd name="connsiteX224" fmla="*/ 5020343 w 6010943"/>
                  <a:gd name="connsiteY224" fmla="*/ 1710110 h 4386643"/>
                  <a:gd name="connsiteX225" fmla="*/ 4801268 w 6010943"/>
                  <a:gd name="connsiteY225" fmla="*/ 1700585 h 4386643"/>
                  <a:gd name="connsiteX226" fmla="*/ 4691730 w 6010943"/>
                  <a:gd name="connsiteY226" fmla="*/ 1714873 h 4386643"/>
                  <a:gd name="connsiteX227" fmla="*/ 4644105 w 6010943"/>
                  <a:gd name="connsiteY227" fmla="*/ 1743448 h 4386643"/>
                  <a:gd name="connsiteX228" fmla="*/ 4629818 w 6010943"/>
                  <a:gd name="connsiteY228" fmla="*/ 1748210 h 4386643"/>
                  <a:gd name="connsiteX229" fmla="*/ 4586955 w 6010943"/>
                  <a:gd name="connsiteY229" fmla="*/ 1800598 h 4386643"/>
                  <a:gd name="connsiteX230" fmla="*/ 4563143 w 6010943"/>
                  <a:gd name="connsiteY230" fmla="*/ 1833935 h 4386643"/>
                  <a:gd name="connsiteX231" fmla="*/ 4539330 w 6010943"/>
                  <a:gd name="connsiteY231" fmla="*/ 1857748 h 4386643"/>
                  <a:gd name="connsiteX232" fmla="*/ 4520280 w 6010943"/>
                  <a:gd name="connsiteY232" fmla="*/ 1881560 h 4386643"/>
                  <a:gd name="connsiteX233" fmla="*/ 4477418 w 6010943"/>
                  <a:gd name="connsiteY233" fmla="*/ 1924423 h 4386643"/>
                  <a:gd name="connsiteX234" fmla="*/ 4420268 w 6010943"/>
                  <a:gd name="connsiteY234" fmla="*/ 1972048 h 4386643"/>
                  <a:gd name="connsiteX235" fmla="*/ 4401218 w 6010943"/>
                  <a:gd name="connsiteY235" fmla="*/ 1981573 h 4386643"/>
                  <a:gd name="connsiteX236" fmla="*/ 4344068 w 6010943"/>
                  <a:gd name="connsiteY236" fmla="*/ 2014910 h 4386643"/>
                  <a:gd name="connsiteX237" fmla="*/ 4329780 w 6010943"/>
                  <a:gd name="connsiteY237" fmla="*/ 2019673 h 4386643"/>
                  <a:gd name="connsiteX238" fmla="*/ 4315493 w 6010943"/>
                  <a:gd name="connsiteY238" fmla="*/ 2029198 h 4386643"/>
                  <a:gd name="connsiteX239" fmla="*/ 4239293 w 6010943"/>
                  <a:gd name="connsiteY239" fmla="*/ 2038723 h 4386643"/>
                  <a:gd name="connsiteX240" fmla="*/ 4182143 w 6010943"/>
                  <a:gd name="connsiteY240" fmla="*/ 2048248 h 4386643"/>
                  <a:gd name="connsiteX241" fmla="*/ 4153568 w 6010943"/>
                  <a:gd name="connsiteY241" fmla="*/ 2053010 h 4386643"/>
                  <a:gd name="connsiteX242" fmla="*/ 4139280 w 6010943"/>
                  <a:gd name="connsiteY242" fmla="*/ 2057773 h 4386643"/>
                  <a:gd name="connsiteX243" fmla="*/ 4120230 w 6010943"/>
                  <a:gd name="connsiteY243" fmla="*/ 2062535 h 4386643"/>
                  <a:gd name="connsiteX244" fmla="*/ 4096418 w 6010943"/>
                  <a:gd name="connsiteY244" fmla="*/ 2072060 h 4386643"/>
                  <a:gd name="connsiteX245" fmla="*/ 4048793 w 6010943"/>
                  <a:gd name="connsiteY245" fmla="*/ 2081585 h 4386643"/>
                  <a:gd name="connsiteX246" fmla="*/ 4024980 w 6010943"/>
                  <a:gd name="connsiteY246" fmla="*/ 2091110 h 4386643"/>
                  <a:gd name="connsiteX247" fmla="*/ 3972593 w 6010943"/>
                  <a:gd name="connsiteY247" fmla="*/ 2105398 h 4386643"/>
                  <a:gd name="connsiteX248" fmla="*/ 3948780 w 6010943"/>
                  <a:gd name="connsiteY248" fmla="*/ 2114923 h 4386643"/>
                  <a:gd name="connsiteX249" fmla="*/ 3929730 w 6010943"/>
                  <a:gd name="connsiteY249" fmla="*/ 2129210 h 4386643"/>
                  <a:gd name="connsiteX250" fmla="*/ 3896393 w 6010943"/>
                  <a:gd name="connsiteY250" fmla="*/ 2138735 h 4386643"/>
                  <a:gd name="connsiteX251" fmla="*/ 3872580 w 6010943"/>
                  <a:gd name="connsiteY251" fmla="*/ 2153023 h 4386643"/>
                  <a:gd name="connsiteX252" fmla="*/ 3829718 w 6010943"/>
                  <a:gd name="connsiteY252" fmla="*/ 2181598 h 4386643"/>
                  <a:gd name="connsiteX253" fmla="*/ 3791618 w 6010943"/>
                  <a:gd name="connsiteY253" fmla="*/ 2200648 h 4386643"/>
                  <a:gd name="connsiteX254" fmla="*/ 3777330 w 6010943"/>
                  <a:gd name="connsiteY254" fmla="*/ 2214935 h 4386643"/>
                  <a:gd name="connsiteX255" fmla="*/ 3767805 w 6010943"/>
                  <a:gd name="connsiteY255" fmla="*/ 2229223 h 4386643"/>
                  <a:gd name="connsiteX256" fmla="*/ 3739230 w 6010943"/>
                  <a:gd name="connsiteY256" fmla="*/ 2248273 h 4386643"/>
                  <a:gd name="connsiteX257" fmla="*/ 3715418 w 6010943"/>
                  <a:gd name="connsiteY257" fmla="*/ 2267323 h 4386643"/>
                  <a:gd name="connsiteX258" fmla="*/ 3686843 w 6010943"/>
                  <a:gd name="connsiteY258" fmla="*/ 2276848 h 4386643"/>
                  <a:gd name="connsiteX259" fmla="*/ 3620168 w 6010943"/>
                  <a:gd name="connsiteY259" fmla="*/ 2305423 h 4386643"/>
                  <a:gd name="connsiteX260" fmla="*/ 3596355 w 6010943"/>
                  <a:gd name="connsiteY260" fmla="*/ 2314948 h 4386643"/>
                  <a:gd name="connsiteX261" fmla="*/ 3572543 w 6010943"/>
                  <a:gd name="connsiteY261" fmla="*/ 2329235 h 4386643"/>
                  <a:gd name="connsiteX262" fmla="*/ 3553493 w 6010943"/>
                  <a:gd name="connsiteY262" fmla="*/ 2333998 h 4386643"/>
                  <a:gd name="connsiteX263" fmla="*/ 3501105 w 6010943"/>
                  <a:gd name="connsiteY263" fmla="*/ 2357810 h 4386643"/>
                  <a:gd name="connsiteX264" fmla="*/ 3482055 w 6010943"/>
                  <a:gd name="connsiteY264" fmla="*/ 2372098 h 4386643"/>
                  <a:gd name="connsiteX265" fmla="*/ 3463005 w 6010943"/>
                  <a:gd name="connsiteY265" fmla="*/ 2381623 h 4386643"/>
                  <a:gd name="connsiteX266" fmla="*/ 3448718 w 6010943"/>
                  <a:gd name="connsiteY266" fmla="*/ 2391148 h 4386643"/>
                  <a:gd name="connsiteX267" fmla="*/ 3429668 w 6010943"/>
                  <a:gd name="connsiteY267" fmla="*/ 2395910 h 4386643"/>
                  <a:gd name="connsiteX268" fmla="*/ 3415380 w 6010943"/>
                  <a:gd name="connsiteY268" fmla="*/ 2410198 h 4386643"/>
                  <a:gd name="connsiteX269" fmla="*/ 3372518 w 6010943"/>
                  <a:gd name="connsiteY269" fmla="*/ 2429248 h 4386643"/>
                  <a:gd name="connsiteX270" fmla="*/ 3339180 w 6010943"/>
                  <a:gd name="connsiteY270" fmla="*/ 2448298 h 4386643"/>
                  <a:gd name="connsiteX271" fmla="*/ 3267743 w 6010943"/>
                  <a:gd name="connsiteY271" fmla="*/ 2481635 h 4386643"/>
                  <a:gd name="connsiteX272" fmla="*/ 3220118 w 6010943"/>
                  <a:gd name="connsiteY272" fmla="*/ 2495923 h 4386643"/>
                  <a:gd name="connsiteX273" fmla="*/ 3191543 w 6010943"/>
                  <a:gd name="connsiteY273" fmla="*/ 2510210 h 4386643"/>
                  <a:gd name="connsiteX274" fmla="*/ 3158205 w 6010943"/>
                  <a:gd name="connsiteY274" fmla="*/ 2524498 h 4386643"/>
                  <a:gd name="connsiteX275" fmla="*/ 3129630 w 6010943"/>
                  <a:gd name="connsiteY275" fmla="*/ 2538785 h 4386643"/>
                  <a:gd name="connsiteX276" fmla="*/ 3096293 w 6010943"/>
                  <a:gd name="connsiteY276" fmla="*/ 2553073 h 4386643"/>
                  <a:gd name="connsiteX277" fmla="*/ 3062955 w 6010943"/>
                  <a:gd name="connsiteY277" fmla="*/ 2581648 h 4386643"/>
                  <a:gd name="connsiteX278" fmla="*/ 3043905 w 6010943"/>
                  <a:gd name="connsiteY278" fmla="*/ 2591173 h 4386643"/>
                  <a:gd name="connsiteX279" fmla="*/ 3024855 w 6010943"/>
                  <a:gd name="connsiteY279" fmla="*/ 2605460 h 4386643"/>
                  <a:gd name="connsiteX280" fmla="*/ 3005805 w 6010943"/>
                  <a:gd name="connsiteY280" fmla="*/ 2614985 h 4386643"/>
                  <a:gd name="connsiteX281" fmla="*/ 2986755 w 6010943"/>
                  <a:gd name="connsiteY281" fmla="*/ 2634035 h 4386643"/>
                  <a:gd name="connsiteX282" fmla="*/ 2958180 w 6010943"/>
                  <a:gd name="connsiteY282" fmla="*/ 2653085 h 4386643"/>
                  <a:gd name="connsiteX283" fmla="*/ 2929605 w 6010943"/>
                  <a:gd name="connsiteY283" fmla="*/ 2681660 h 4386643"/>
                  <a:gd name="connsiteX284" fmla="*/ 2843880 w 6010943"/>
                  <a:gd name="connsiteY284" fmla="*/ 2743573 h 4386643"/>
                  <a:gd name="connsiteX285" fmla="*/ 2829593 w 6010943"/>
                  <a:gd name="connsiteY285" fmla="*/ 2762623 h 4386643"/>
                  <a:gd name="connsiteX286" fmla="*/ 2791493 w 6010943"/>
                  <a:gd name="connsiteY286" fmla="*/ 2786435 h 4386643"/>
                  <a:gd name="connsiteX287" fmla="*/ 2772443 w 6010943"/>
                  <a:gd name="connsiteY287" fmla="*/ 2800723 h 4386643"/>
                  <a:gd name="connsiteX288" fmla="*/ 2720055 w 6010943"/>
                  <a:gd name="connsiteY288" fmla="*/ 2843585 h 4386643"/>
                  <a:gd name="connsiteX289" fmla="*/ 2696243 w 6010943"/>
                  <a:gd name="connsiteY289" fmla="*/ 2853110 h 4386643"/>
                  <a:gd name="connsiteX290" fmla="*/ 2629568 w 6010943"/>
                  <a:gd name="connsiteY290" fmla="*/ 2900735 h 4386643"/>
                  <a:gd name="connsiteX291" fmla="*/ 2605755 w 6010943"/>
                  <a:gd name="connsiteY291" fmla="*/ 2905498 h 4386643"/>
                  <a:gd name="connsiteX292" fmla="*/ 2553368 w 6010943"/>
                  <a:gd name="connsiteY292" fmla="*/ 2924548 h 4386643"/>
                  <a:gd name="connsiteX293" fmla="*/ 2491455 w 6010943"/>
                  <a:gd name="connsiteY293" fmla="*/ 2934073 h 4386643"/>
                  <a:gd name="connsiteX294" fmla="*/ 2381918 w 6010943"/>
                  <a:gd name="connsiteY294" fmla="*/ 2943598 h 4386643"/>
                  <a:gd name="connsiteX295" fmla="*/ 2329530 w 6010943"/>
                  <a:gd name="connsiteY295" fmla="*/ 2957885 h 4386643"/>
                  <a:gd name="connsiteX296" fmla="*/ 2277143 w 6010943"/>
                  <a:gd name="connsiteY296" fmla="*/ 2967410 h 4386643"/>
                  <a:gd name="connsiteX297" fmla="*/ 2219993 w 6010943"/>
                  <a:gd name="connsiteY297" fmla="*/ 2986460 h 4386643"/>
                  <a:gd name="connsiteX298" fmla="*/ 2177130 w 6010943"/>
                  <a:gd name="connsiteY298" fmla="*/ 2995985 h 4386643"/>
                  <a:gd name="connsiteX299" fmla="*/ 2119980 w 6010943"/>
                  <a:gd name="connsiteY299" fmla="*/ 3005510 h 4386643"/>
                  <a:gd name="connsiteX300" fmla="*/ 2091405 w 6010943"/>
                  <a:gd name="connsiteY300" fmla="*/ 3015035 h 4386643"/>
                  <a:gd name="connsiteX301" fmla="*/ 2043780 w 6010943"/>
                  <a:gd name="connsiteY301" fmla="*/ 3024560 h 4386643"/>
                  <a:gd name="connsiteX302" fmla="*/ 2019968 w 6010943"/>
                  <a:gd name="connsiteY302" fmla="*/ 3034085 h 4386643"/>
                  <a:gd name="connsiteX303" fmla="*/ 2000918 w 6010943"/>
                  <a:gd name="connsiteY303" fmla="*/ 3048373 h 4386643"/>
                  <a:gd name="connsiteX304" fmla="*/ 1962818 w 6010943"/>
                  <a:gd name="connsiteY304" fmla="*/ 3057898 h 4386643"/>
                  <a:gd name="connsiteX305" fmla="*/ 1896143 w 6010943"/>
                  <a:gd name="connsiteY305" fmla="*/ 3076948 h 4386643"/>
                  <a:gd name="connsiteX306" fmla="*/ 1867568 w 6010943"/>
                  <a:gd name="connsiteY306" fmla="*/ 3081710 h 4386643"/>
                  <a:gd name="connsiteX307" fmla="*/ 1819943 w 6010943"/>
                  <a:gd name="connsiteY307" fmla="*/ 3095998 h 4386643"/>
                  <a:gd name="connsiteX308" fmla="*/ 1805655 w 6010943"/>
                  <a:gd name="connsiteY308" fmla="*/ 3100760 h 4386643"/>
                  <a:gd name="connsiteX309" fmla="*/ 1781843 w 6010943"/>
                  <a:gd name="connsiteY309" fmla="*/ 3105523 h 4386643"/>
                  <a:gd name="connsiteX310" fmla="*/ 1738980 w 6010943"/>
                  <a:gd name="connsiteY310" fmla="*/ 3124573 h 4386643"/>
                  <a:gd name="connsiteX311" fmla="*/ 1719930 w 6010943"/>
                  <a:gd name="connsiteY311" fmla="*/ 3134098 h 4386643"/>
                  <a:gd name="connsiteX312" fmla="*/ 1691355 w 6010943"/>
                  <a:gd name="connsiteY312" fmla="*/ 3143623 h 4386643"/>
                  <a:gd name="connsiteX313" fmla="*/ 1653255 w 6010943"/>
                  <a:gd name="connsiteY313" fmla="*/ 3153148 h 4386643"/>
                  <a:gd name="connsiteX314" fmla="*/ 1572293 w 6010943"/>
                  <a:gd name="connsiteY314" fmla="*/ 3181723 h 4386643"/>
                  <a:gd name="connsiteX315" fmla="*/ 1477043 w 6010943"/>
                  <a:gd name="connsiteY315" fmla="*/ 3229348 h 4386643"/>
                  <a:gd name="connsiteX316" fmla="*/ 1457993 w 6010943"/>
                  <a:gd name="connsiteY316" fmla="*/ 3238873 h 4386643"/>
                  <a:gd name="connsiteX317" fmla="*/ 1438943 w 6010943"/>
                  <a:gd name="connsiteY317" fmla="*/ 3248398 h 4386643"/>
                  <a:gd name="connsiteX318" fmla="*/ 1377030 w 6010943"/>
                  <a:gd name="connsiteY318" fmla="*/ 3276973 h 4386643"/>
                  <a:gd name="connsiteX319" fmla="*/ 1357980 w 6010943"/>
                  <a:gd name="connsiteY319" fmla="*/ 3286498 h 4386643"/>
                  <a:gd name="connsiteX320" fmla="*/ 1315118 w 6010943"/>
                  <a:gd name="connsiteY320" fmla="*/ 3315073 h 4386643"/>
                  <a:gd name="connsiteX321" fmla="*/ 1291305 w 6010943"/>
                  <a:gd name="connsiteY321" fmla="*/ 3319835 h 4386643"/>
                  <a:gd name="connsiteX322" fmla="*/ 1272255 w 6010943"/>
                  <a:gd name="connsiteY322" fmla="*/ 3334123 h 4386643"/>
                  <a:gd name="connsiteX323" fmla="*/ 1186530 w 6010943"/>
                  <a:gd name="connsiteY323" fmla="*/ 3367460 h 4386643"/>
                  <a:gd name="connsiteX324" fmla="*/ 1162718 w 6010943"/>
                  <a:gd name="connsiteY324" fmla="*/ 3372223 h 4386643"/>
                  <a:gd name="connsiteX325" fmla="*/ 1148430 w 6010943"/>
                  <a:gd name="connsiteY325" fmla="*/ 3376985 h 4386643"/>
                  <a:gd name="connsiteX326" fmla="*/ 1110330 w 6010943"/>
                  <a:gd name="connsiteY326" fmla="*/ 3386510 h 4386643"/>
                  <a:gd name="connsiteX327" fmla="*/ 1091280 w 6010943"/>
                  <a:gd name="connsiteY327" fmla="*/ 3391273 h 4386643"/>
                  <a:gd name="connsiteX328" fmla="*/ 1038893 w 6010943"/>
                  <a:gd name="connsiteY328" fmla="*/ 3400798 h 4386643"/>
                  <a:gd name="connsiteX329" fmla="*/ 996030 w 6010943"/>
                  <a:gd name="connsiteY329" fmla="*/ 3410323 h 4386643"/>
                  <a:gd name="connsiteX330" fmla="*/ 976980 w 6010943"/>
                  <a:gd name="connsiteY330" fmla="*/ 3415085 h 4386643"/>
                  <a:gd name="connsiteX331" fmla="*/ 953168 w 6010943"/>
                  <a:gd name="connsiteY331" fmla="*/ 3419848 h 4386643"/>
                  <a:gd name="connsiteX332" fmla="*/ 910305 w 6010943"/>
                  <a:gd name="connsiteY332" fmla="*/ 3438898 h 4386643"/>
                  <a:gd name="connsiteX333" fmla="*/ 872205 w 6010943"/>
                  <a:gd name="connsiteY333" fmla="*/ 3448423 h 4386643"/>
                  <a:gd name="connsiteX334" fmla="*/ 810293 w 6010943"/>
                  <a:gd name="connsiteY334" fmla="*/ 3486523 h 4386643"/>
                  <a:gd name="connsiteX335" fmla="*/ 757905 w 6010943"/>
                  <a:gd name="connsiteY335" fmla="*/ 3524623 h 4386643"/>
                  <a:gd name="connsiteX336" fmla="*/ 729330 w 6010943"/>
                  <a:gd name="connsiteY336" fmla="*/ 3553198 h 4386643"/>
                  <a:gd name="connsiteX337" fmla="*/ 710280 w 6010943"/>
                  <a:gd name="connsiteY337" fmla="*/ 3586535 h 4386643"/>
                  <a:gd name="connsiteX338" fmla="*/ 695993 w 6010943"/>
                  <a:gd name="connsiteY338" fmla="*/ 3600823 h 4386643"/>
                  <a:gd name="connsiteX339" fmla="*/ 686468 w 6010943"/>
                  <a:gd name="connsiteY339" fmla="*/ 3619873 h 4386643"/>
                  <a:gd name="connsiteX340" fmla="*/ 643605 w 6010943"/>
                  <a:gd name="connsiteY340" fmla="*/ 3662735 h 4386643"/>
                  <a:gd name="connsiteX341" fmla="*/ 629318 w 6010943"/>
                  <a:gd name="connsiteY341" fmla="*/ 3672260 h 4386643"/>
                  <a:gd name="connsiteX342" fmla="*/ 615030 w 6010943"/>
                  <a:gd name="connsiteY342" fmla="*/ 3691310 h 4386643"/>
                  <a:gd name="connsiteX343" fmla="*/ 595980 w 6010943"/>
                  <a:gd name="connsiteY343" fmla="*/ 3700835 h 4386643"/>
                  <a:gd name="connsiteX344" fmla="*/ 581693 w 6010943"/>
                  <a:gd name="connsiteY344" fmla="*/ 3710360 h 4386643"/>
                  <a:gd name="connsiteX345" fmla="*/ 557880 w 6010943"/>
                  <a:gd name="connsiteY345" fmla="*/ 3724648 h 4386643"/>
                  <a:gd name="connsiteX346" fmla="*/ 495968 w 6010943"/>
                  <a:gd name="connsiteY346" fmla="*/ 3762748 h 4386643"/>
                  <a:gd name="connsiteX347" fmla="*/ 462630 w 6010943"/>
                  <a:gd name="connsiteY347" fmla="*/ 3772273 h 4386643"/>
                  <a:gd name="connsiteX348" fmla="*/ 424530 w 6010943"/>
                  <a:gd name="connsiteY348" fmla="*/ 3786560 h 4386643"/>
                  <a:gd name="connsiteX349" fmla="*/ 400718 w 6010943"/>
                  <a:gd name="connsiteY349" fmla="*/ 3800848 h 4386643"/>
                  <a:gd name="connsiteX350" fmla="*/ 357855 w 6010943"/>
                  <a:gd name="connsiteY350" fmla="*/ 3805610 h 4386643"/>
                  <a:gd name="connsiteX351" fmla="*/ 305468 w 6010943"/>
                  <a:gd name="connsiteY351" fmla="*/ 3819898 h 4386643"/>
                  <a:gd name="connsiteX352" fmla="*/ 267368 w 6010943"/>
                  <a:gd name="connsiteY352" fmla="*/ 3824660 h 4386643"/>
                  <a:gd name="connsiteX353" fmla="*/ 205455 w 6010943"/>
                  <a:gd name="connsiteY353" fmla="*/ 3834185 h 4386643"/>
                  <a:gd name="connsiteX354" fmla="*/ 176880 w 6010943"/>
                  <a:gd name="connsiteY354" fmla="*/ 4386635 h 4386643"/>
                  <a:gd name="connsiteX355" fmla="*/ 668 w 6010943"/>
                  <a:gd name="connsiteY355" fmla="*/ 4305674 h 4386643"/>
                  <a:gd name="connsiteX0" fmla="*/ 668 w 6010943"/>
                  <a:gd name="connsiteY0" fmla="*/ 4305674 h 4415216"/>
                  <a:gd name="connsiteX1" fmla="*/ 100680 w 6010943"/>
                  <a:gd name="connsiteY1" fmla="*/ 3824660 h 4415216"/>
                  <a:gd name="connsiteX2" fmla="*/ 86393 w 6010943"/>
                  <a:gd name="connsiteY2" fmla="*/ 3791323 h 4415216"/>
                  <a:gd name="connsiteX3" fmla="*/ 81630 w 6010943"/>
                  <a:gd name="connsiteY3" fmla="*/ 3719885 h 4415216"/>
                  <a:gd name="connsiteX4" fmla="*/ 76868 w 6010943"/>
                  <a:gd name="connsiteY4" fmla="*/ 3700835 h 4415216"/>
                  <a:gd name="connsiteX5" fmla="*/ 81630 w 6010943"/>
                  <a:gd name="connsiteY5" fmla="*/ 3596060 h 4415216"/>
                  <a:gd name="connsiteX6" fmla="*/ 91155 w 6010943"/>
                  <a:gd name="connsiteY6" fmla="*/ 3543673 h 4415216"/>
                  <a:gd name="connsiteX7" fmla="*/ 157830 w 6010943"/>
                  <a:gd name="connsiteY7" fmla="*/ 3457948 h 4415216"/>
                  <a:gd name="connsiteX8" fmla="*/ 176880 w 6010943"/>
                  <a:gd name="connsiteY8" fmla="*/ 3434135 h 4415216"/>
                  <a:gd name="connsiteX9" fmla="*/ 195930 w 6010943"/>
                  <a:gd name="connsiteY9" fmla="*/ 3424610 h 4415216"/>
                  <a:gd name="connsiteX10" fmla="*/ 210218 w 6010943"/>
                  <a:gd name="connsiteY10" fmla="*/ 3410323 h 4415216"/>
                  <a:gd name="connsiteX11" fmla="*/ 238793 w 6010943"/>
                  <a:gd name="connsiteY11" fmla="*/ 3391273 h 4415216"/>
                  <a:gd name="connsiteX12" fmla="*/ 300705 w 6010943"/>
                  <a:gd name="connsiteY12" fmla="*/ 3334123 h 4415216"/>
                  <a:gd name="connsiteX13" fmla="*/ 329280 w 6010943"/>
                  <a:gd name="connsiteY13" fmla="*/ 3315073 h 4415216"/>
                  <a:gd name="connsiteX14" fmla="*/ 410243 w 6010943"/>
                  <a:gd name="connsiteY14" fmla="*/ 3281735 h 4415216"/>
                  <a:gd name="connsiteX15" fmla="*/ 453105 w 6010943"/>
                  <a:gd name="connsiteY15" fmla="*/ 3262685 h 4415216"/>
                  <a:gd name="connsiteX16" fmla="*/ 491205 w 6010943"/>
                  <a:gd name="connsiteY16" fmla="*/ 3253160 h 4415216"/>
                  <a:gd name="connsiteX17" fmla="*/ 519780 w 6010943"/>
                  <a:gd name="connsiteY17" fmla="*/ 3238873 h 4415216"/>
                  <a:gd name="connsiteX18" fmla="*/ 543593 w 6010943"/>
                  <a:gd name="connsiteY18" fmla="*/ 3229348 h 4415216"/>
                  <a:gd name="connsiteX19" fmla="*/ 557880 w 6010943"/>
                  <a:gd name="connsiteY19" fmla="*/ 3224585 h 4415216"/>
                  <a:gd name="connsiteX20" fmla="*/ 572168 w 6010943"/>
                  <a:gd name="connsiteY20" fmla="*/ 3215060 h 4415216"/>
                  <a:gd name="connsiteX21" fmla="*/ 591218 w 6010943"/>
                  <a:gd name="connsiteY21" fmla="*/ 3210298 h 4415216"/>
                  <a:gd name="connsiteX22" fmla="*/ 615030 w 6010943"/>
                  <a:gd name="connsiteY22" fmla="*/ 3200773 h 4415216"/>
                  <a:gd name="connsiteX23" fmla="*/ 672180 w 6010943"/>
                  <a:gd name="connsiteY23" fmla="*/ 3172198 h 4415216"/>
                  <a:gd name="connsiteX24" fmla="*/ 700755 w 6010943"/>
                  <a:gd name="connsiteY24" fmla="*/ 3157910 h 4415216"/>
                  <a:gd name="connsiteX25" fmla="*/ 753143 w 6010943"/>
                  <a:gd name="connsiteY25" fmla="*/ 3138860 h 4415216"/>
                  <a:gd name="connsiteX26" fmla="*/ 805530 w 6010943"/>
                  <a:gd name="connsiteY26" fmla="*/ 3095998 h 4415216"/>
                  <a:gd name="connsiteX27" fmla="*/ 872205 w 6010943"/>
                  <a:gd name="connsiteY27" fmla="*/ 3053135 h 4415216"/>
                  <a:gd name="connsiteX28" fmla="*/ 891255 w 6010943"/>
                  <a:gd name="connsiteY28" fmla="*/ 3034085 h 4415216"/>
                  <a:gd name="connsiteX29" fmla="*/ 919830 w 6010943"/>
                  <a:gd name="connsiteY29" fmla="*/ 3010273 h 4415216"/>
                  <a:gd name="connsiteX30" fmla="*/ 934118 w 6010943"/>
                  <a:gd name="connsiteY30" fmla="*/ 2991223 h 4415216"/>
                  <a:gd name="connsiteX31" fmla="*/ 962693 w 6010943"/>
                  <a:gd name="connsiteY31" fmla="*/ 2972173 h 4415216"/>
                  <a:gd name="connsiteX32" fmla="*/ 1000793 w 6010943"/>
                  <a:gd name="connsiteY32" fmla="*/ 2934073 h 4415216"/>
                  <a:gd name="connsiteX33" fmla="*/ 1043655 w 6010943"/>
                  <a:gd name="connsiteY33" fmla="*/ 2919785 h 4415216"/>
                  <a:gd name="connsiteX34" fmla="*/ 1062705 w 6010943"/>
                  <a:gd name="connsiteY34" fmla="*/ 2910260 h 4415216"/>
                  <a:gd name="connsiteX35" fmla="*/ 1138905 w 6010943"/>
                  <a:gd name="connsiteY35" fmla="*/ 2895973 h 4415216"/>
                  <a:gd name="connsiteX36" fmla="*/ 1219868 w 6010943"/>
                  <a:gd name="connsiteY36" fmla="*/ 2881685 h 4415216"/>
                  <a:gd name="connsiteX37" fmla="*/ 1272255 w 6010943"/>
                  <a:gd name="connsiteY37" fmla="*/ 2862635 h 4415216"/>
                  <a:gd name="connsiteX38" fmla="*/ 1300830 w 6010943"/>
                  <a:gd name="connsiteY38" fmla="*/ 2834060 h 4415216"/>
                  <a:gd name="connsiteX39" fmla="*/ 1319880 w 6010943"/>
                  <a:gd name="connsiteY39" fmla="*/ 2815010 h 4415216"/>
                  <a:gd name="connsiteX40" fmla="*/ 1353218 w 6010943"/>
                  <a:gd name="connsiteY40" fmla="*/ 2767385 h 4415216"/>
                  <a:gd name="connsiteX41" fmla="*/ 1372268 w 6010943"/>
                  <a:gd name="connsiteY41" fmla="*/ 2753098 h 4415216"/>
                  <a:gd name="connsiteX42" fmla="*/ 1391318 w 6010943"/>
                  <a:gd name="connsiteY42" fmla="*/ 2719760 h 4415216"/>
                  <a:gd name="connsiteX43" fmla="*/ 1410368 w 6010943"/>
                  <a:gd name="connsiteY43" fmla="*/ 2691185 h 4415216"/>
                  <a:gd name="connsiteX44" fmla="*/ 1429418 w 6010943"/>
                  <a:gd name="connsiteY44" fmla="*/ 2672135 h 4415216"/>
                  <a:gd name="connsiteX45" fmla="*/ 1438943 w 6010943"/>
                  <a:gd name="connsiteY45" fmla="*/ 2657848 h 4415216"/>
                  <a:gd name="connsiteX46" fmla="*/ 1453230 w 6010943"/>
                  <a:gd name="connsiteY46" fmla="*/ 2643560 h 4415216"/>
                  <a:gd name="connsiteX47" fmla="*/ 1467518 w 6010943"/>
                  <a:gd name="connsiteY47" fmla="*/ 2624510 h 4415216"/>
                  <a:gd name="connsiteX48" fmla="*/ 1548480 w 6010943"/>
                  <a:gd name="connsiteY48" fmla="*/ 2586410 h 4415216"/>
                  <a:gd name="connsiteX49" fmla="*/ 1596105 w 6010943"/>
                  <a:gd name="connsiteY49" fmla="*/ 2557835 h 4415216"/>
                  <a:gd name="connsiteX50" fmla="*/ 1629443 w 6010943"/>
                  <a:gd name="connsiteY50" fmla="*/ 2548310 h 4415216"/>
                  <a:gd name="connsiteX51" fmla="*/ 1643730 w 6010943"/>
                  <a:gd name="connsiteY51" fmla="*/ 2538785 h 4415216"/>
                  <a:gd name="connsiteX52" fmla="*/ 1710405 w 6010943"/>
                  <a:gd name="connsiteY52" fmla="*/ 2529260 h 4415216"/>
                  <a:gd name="connsiteX53" fmla="*/ 1748505 w 6010943"/>
                  <a:gd name="connsiteY53" fmla="*/ 2514973 h 4415216"/>
                  <a:gd name="connsiteX54" fmla="*/ 1791368 w 6010943"/>
                  <a:gd name="connsiteY54" fmla="*/ 2476873 h 4415216"/>
                  <a:gd name="connsiteX55" fmla="*/ 1810418 w 6010943"/>
                  <a:gd name="connsiteY55" fmla="*/ 2467348 h 4415216"/>
                  <a:gd name="connsiteX56" fmla="*/ 1834230 w 6010943"/>
                  <a:gd name="connsiteY56" fmla="*/ 2438773 h 4415216"/>
                  <a:gd name="connsiteX57" fmla="*/ 1862805 w 6010943"/>
                  <a:gd name="connsiteY57" fmla="*/ 2400673 h 4415216"/>
                  <a:gd name="connsiteX58" fmla="*/ 1958055 w 6010943"/>
                  <a:gd name="connsiteY58" fmla="*/ 2319710 h 4415216"/>
                  <a:gd name="connsiteX59" fmla="*/ 1977105 w 6010943"/>
                  <a:gd name="connsiteY59" fmla="*/ 2314948 h 4415216"/>
                  <a:gd name="connsiteX60" fmla="*/ 1996155 w 6010943"/>
                  <a:gd name="connsiteY60" fmla="*/ 2305423 h 4415216"/>
                  <a:gd name="connsiteX61" fmla="*/ 2010443 w 6010943"/>
                  <a:gd name="connsiteY61" fmla="*/ 2295898 h 4415216"/>
                  <a:gd name="connsiteX62" fmla="*/ 2043780 w 6010943"/>
                  <a:gd name="connsiteY62" fmla="*/ 2286373 h 4415216"/>
                  <a:gd name="connsiteX63" fmla="*/ 2067593 w 6010943"/>
                  <a:gd name="connsiteY63" fmla="*/ 2276848 h 4415216"/>
                  <a:gd name="connsiteX64" fmla="*/ 2081880 w 6010943"/>
                  <a:gd name="connsiteY64" fmla="*/ 2272085 h 4415216"/>
                  <a:gd name="connsiteX65" fmla="*/ 2105693 w 6010943"/>
                  <a:gd name="connsiteY65" fmla="*/ 2262560 h 4415216"/>
                  <a:gd name="connsiteX66" fmla="*/ 2167605 w 6010943"/>
                  <a:gd name="connsiteY66" fmla="*/ 2257798 h 4415216"/>
                  <a:gd name="connsiteX67" fmla="*/ 2219993 w 6010943"/>
                  <a:gd name="connsiteY67" fmla="*/ 2248273 h 4415216"/>
                  <a:gd name="connsiteX68" fmla="*/ 2243805 w 6010943"/>
                  <a:gd name="connsiteY68" fmla="*/ 2233985 h 4415216"/>
                  <a:gd name="connsiteX69" fmla="*/ 2262855 w 6010943"/>
                  <a:gd name="connsiteY69" fmla="*/ 2229223 h 4415216"/>
                  <a:gd name="connsiteX70" fmla="*/ 2300955 w 6010943"/>
                  <a:gd name="connsiteY70" fmla="*/ 2219698 h 4415216"/>
                  <a:gd name="connsiteX71" fmla="*/ 2334293 w 6010943"/>
                  <a:gd name="connsiteY71" fmla="*/ 2200648 h 4415216"/>
                  <a:gd name="connsiteX72" fmla="*/ 2348580 w 6010943"/>
                  <a:gd name="connsiteY72" fmla="*/ 2191123 h 4415216"/>
                  <a:gd name="connsiteX73" fmla="*/ 2391443 w 6010943"/>
                  <a:gd name="connsiteY73" fmla="*/ 2176835 h 4415216"/>
                  <a:gd name="connsiteX74" fmla="*/ 2400968 w 6010943"/>
                  <a:gd name="connsiteY74" fmla="*/ 2157785 h 4415216"/>
                  <a:gd name="connsiteX75" fmla="*/ 2500980 w 6010943"/>
                  <a:gd name="connsiteY75" fmla="*/ 2100635 h 4415216"/>
                  <a:gd name="connsiteX76" fmla="*/ 2558130 w 6010943"/>
                  <a:gd name="connsiteY76" fmla="*/ 2067298 h 4415216"/>
                  <a:gd name="connsiteX77" fmla="*/ 2572418 w 6010943"/>
                  <a:gd name="connsiteY77" fmla="*/ 2062535 h 4415216"/>
                  <a:gd name="connsiteX78" fmla="*/ 2596230 w 6010943"/>
                  <a:gd name="connsiteY78" fmla="*/ 2048248 h 4415216"/>
                  <a:gd name="connsiteX79" fmla="*/ 2634330 w 6010943"/>
                  <a:gd name="connsiteY79" fmla="*/ 2029198 h 4415216"/>
                  <a:gd name="connsiteX80" fmla="*/ 2667668 w 6010943"/>
                  <a:gd name="connsiteY80" fmla="*/ 2014910 h 4415216"/>
                  <a:gd name="connsiteX81" fmla="*/ 2729580 w 6010943"/>
                  <a:gd name="connsiteY81" fmla="*/ 1976810 h 4415216"/>
                  <a:gd name="connsiteX82" fmla="*/ 2767680 w 6010943"/>
                  <a:gd name="connsiteY82" fmla="*/ 1962523 h 4415216"/>
                  <a:gd name="connsiteX83" fmla="*/ 2810543 w 6010943"/>
                  <a:gd name="connsiteY83" fmla="*/ 1943473 h 4415216"/>
                  <a:gd name="connsiteX84" fmla="*/ 2834355 w 6010943"/>
                  <a:gd name="connsiteY84" fmla="*/ 1938710 h 4415216"/>
                  <a:gd name="connsiteX85" fmla="*/ 2862930 w 6010943"/>
                  <a:gd name="connsiteY85" fmla="*/ 1929185 h 4415216"/>
                  <a:gd name="connsiteX86" fmla="*/ 2910555 w 6010943"/>
                  <a:gd name="connsiteY86" fmla="*/ 1919660 h 4415216"/>
                  <a:gd name="connsiteX87" fmla="*/ 2948655 w 6010943"/>
                  <a:gd name="connsiteY87" fmla="*/ 1910135 h 4415216"/>
                  <a:gd name="connsiteX88" fmla="*/ 2996280 w 6010943"/>
                  <a:gd name="connsiteY88" fmla="*/ 1900610 h 4415216"/>
                  <a:gd name="connsiteX89" fmla="*/ 3010568 w 6010943"/>
                  <a:gd name="connsiteY89" fmla="*/ 1895848 h 4415216"/>
                  <a:gd name="connsiteX90" fmla="*/ 3062955 w 6010943"/>
                  <a:gd name="connsiteY90" fmla="*/ 1881560 h 4415216"/>
                  <a:gd name="connsiteX91" fmla="*/ 3110580 w 6010943"/>
                  <a:gd name="connsiteY91" fmla="*/ 1848223 h 4415216"/>
                  <a:gd name="connsiteX92" fmla="*/ 3143918 w 6010943"/>
                  <a:gd name="connsiteY92" fmla="*/ 1829173 h 4415216"/>
                  <a:gd name="connsiteX93" fmla="*/ 3186780 w 6010943"/>
                  <a:gd name="connsiteY93" fmla="*/ 1786310 h 4415216"/>
                  <a:gd name="connsiteX94" fmla="*/ 3224880 w 6010943"/>
                  <a:gd name="connsiteY94" fmla="*/ 1752973 h 4415216"/>
                  <a:gd name="connsiteX95" fmla="*/ 3253455 w 6010943"/>
                  <a:gd name="connsiteY95" fmla="*/ 1724398 h 4415216"/>
                  <a:gd name="connsiteX96" fmla="*/ 3267743 w 6010943"/>
                  <a:gd name="connsiteY96" fmla="*/ 1710110 h 4415216"/>
                  <a:gd name="connsiteX97" fmla="*/ 3282030 w 6010943"/>
                  <a:gd name="connsiteY97" fmla="*/ 1705348 h 4415216"/>
                  <a:gd name="connsiteX98" fmla="*/ 3329655 w 6010943"/>
                  <a:gd name="connsiteY98" fmla="*/ 1667248 h 4415216"/>
                  <a:gd name="connsiteX99" fmla="*/ 3372518 w 6010943"/>
                  <a:gd name="connsiteY99" fmla="*/ 1614860 h 4415216"/>
                  <a:gd name="connsiteX100" fmla="*/ 3405855 w 6010943"/>
                  <a:gd name="connsiteY100" fmla="*/ 1586285 h 4415216"/>
                  <a:gd name="connsiteX101" fmla="*/ 3420143 w 6010943"/>
                  <a:gd name="connsiteY101" fmla="*/ 1567235 h 4415216"/>
                  <a:gd name="connsiteX102" fmla="*/ 3486818 w 6010943"/>
                  <a:gd name="connsiteY102" fmla="*/ 1510085 h 4415216"/>
                  <a:gd name="connsiteX103" fmla="*/ 3496343 w 6010943"/>
                  <a:gd name="connsiteY103" fmla="*/ 1495798 h 4415216"/>
                  <a:gd name="connsiteX104" fmla="*/ 3534443 w 6010943"/>
                  <a:gd name="connsiteY104" fmla="*/ 1462460 h 4415216"/>
                  <a:gd name="connsiteX105" fmla="*/ 3553493 w 6010943"/>
                  <a:gd name="connsiteY105" fmla="*/ 1452935 h 4415216"/>
                  <a:gd name="connsiteX106" fmla="*/ 3577305 w 6010943"/>
                  <a:gd name="connsiteY106" fmla="*/ 1429123 h 4415216"/>
                  <a:gd name="connsiteX107" fmla="*/ 3591593 w 6010943"/>
                  <a:gd name="connsiteY107" fmla="*/ 1414835 h 4415216"/>
                  <a:gd name="connsiteX108" fmla="*/ 3653505 w 6010943"/>
                  <a:gd name="connsiteY108" fmla="*/ 1357685 h 4415216"/>
                  <a:gd name="connsiteX109" fmla="*/ 3677318 w 6010943"/>
                  <a:gd name="connsiteY109" fmla="*/ 1329110 h 4415216"/>
                  <a:gd name="connsiteX110" fmla="*/ 3696368 w 6010943"/>
                  <a:gd name="connsiteY110" fmla="*/ 1300535 h 4415216"/>
                  <a:gd name="connsiteX111" fmla="*/ 3710655 w 6010943"/>
                  <a:gd name="connsiteY111" fmla="*/ 1295773 h 4415216"/>
                  <a:gd name="connsiteX112" fmla="*/ 3782093 w 6010943"/>
                  <a:gd name="connsiteY112" fmla="*/ 1205285 h 4415216"/>
                  <a:gd name="connsiteX113" fmla="*/ 3801143 w 6010943"/>
                  <a:gd name="connsiteY113" fmla="*/ 1186235 h 4415216"/>
                  <a:gd name="connsiteX114" fmla="*/ 3853530 w 6010943"/>
                  <a:gd name="connsiteY114" fmla="*/ 1148135 h 4415216"/>
                  <a:gd name="connsiteX115" fmla="*/ 3872580 w 6010943"/>
                  <a:gd name="connsiteY115" fmla="*/ 1138610 h 4415216"/>
                  <a:gd name="connsiteX116" fmla="*/ 3901155 w 6010943"/>
                  <a:gd name="connsiteY116" fmla="*/ 1114798 h 4415216"/>
                  <a:gd name="connsiteX117" fmla="*/ 3934493 w 6010943"/>
                  <a:gd name="connsiteY117" fmla="*/ 1100510 h 4415216"/>
                  <a:gd name="connsiteX118" fmla="*/ 3977355 w 6010943"/>
                  <a:gd name="connsiteY118" fmla="*/ 1071935 h 4415216"/>
                  <a:gd name="connsiteX119" fmla="*/ 3991643 w 6010943"/>
                  <a:gd name="connsiteY119" fmla="*/ 1062410 h 4415216"/>
                  <a:gd name="connsiteX120" fmla="*/ 4010693 w 6010943"/>
                  <a:gd name="connsiteY120" fmla="*/ 1057648 h 4415216"/>
                  <a:gd name="connsiteX121" fmla="*/ 4086893 w 6010943"/>
                  <a:gd name="connsiteY121" fmla="*/ 1033835 h 4415216"/>
                  <a:gd name="connsiteX122" fmla="*/ 4134518 w 6010943"/>
                  <a:gd name="connsiteY122" fmla="*/ 1014785 h 4415216"/>
                  <a:gd name="connsiteX123" fmla="*/ 4167855 w 6010943"/>
                  <a:gd name="connsiteY123" fmla="*/ 1005260 h 4415216"/>
                  <a:gd name="connsiteX124" fmla="*/ 4205955 w 6010943"/>
                  <a:gd name="connsiteY124" fmla="*/ 1000498 h 4415216"/>
                  <a:gd name="connsiteX125" fmla="*/ 4248818 w 6010943"/>
                  <a:gd name="connsiteY125" fmla="*/ 990973 h 4415216"/>
                  <a:gd name="connsiteX126" fmla="*/ 4291680 w 6010943"/>
                  <a:gd name="connsiteY126" fmla="*/ 971923 h 4415216"/>
                  <a:gd name="connsiteX127" fmla="*/ 4329780 w 6010943"/>
                  <a:gd name="connsiteY127" fmla="*/ 962398 h 4415216"/>
                  <a:gd name="connsiteX128" fmla="*/ 4344068 w 6010943"/>
                  <a:gd name="connsiteY128" fmla="*/ 952873 h 4415216"/>
                  <a:gd name="connsiteX129" fmla="*/ 4382168 w 6010943"/>
                  <a:gd name="connsiteY129" fmla="*/ 938585 h 4415216"/>
                  <a:gd name="connsiteX130" fmla="*/ 4401218 w 6010943"/>
                  <a:gd name="connsiteY130" fmla="*/ 924298 h 4415216"/>
                  <a:gd name="connsiteX131" fmla="*/ 4434555 w 6010943"/>
                  <a:gd name="connsiteY131" fmla="*/ 895723 h 4415216"/>
                  <a:gd name="connsiteX132" fmla="*/ 4444080 w 6010943"/>
                  <a:gd name="connsiteY132" fmla="*/ 876673 h 4415216"/>
                  <a:gd name="connsiteX133" fmla="*/ 4463130 w 6010943"/>
                  <a:gd name="connsiteY133" fmla="*/ 857623 h 4415216"/>
                  <a:gd name="connsiteX134" fmla="*/ 4486943 w 6010943"/>
                  <a:gd name="connsiteY134" fmla="*/ 809998 h 4415216"/>
                  <a:gd name="connsiteX135" fmla="*/ 4501230 w 6010943"/>
                  <a:gd name="connsiteY135" fmla="*/ 786185 h 4415216"/>
                  <a:gd name="connsiteX136" fmla="*/ 4515518 w 6010943"/>
                  <a:gd name="connsiteY136" fmla="*/ 695698 h 4415216"/>
                  <a:gd name="connsiteX137" fmla="*/ 4525043 w 6010943"/>
                  <a:gd name="connsiteY137" fmla="*/ 581398 h 4415216"/>
                  <a:gd name="connsiteX138" fmla="*/ 4534568 w 6010943"/>
                  <a:gd name="connsiteY138" fmla="*/ 543298 h 4415216"/>
                  <a:gd name="connsiteX139" fmla="*/ 4539330 w 6010943"/>
                  <a:gd name="connsiteY139" fmla="*/ 500435 h 4415216"/>
                  <a:gd name="connsiteX140" fmla="*/ 4548855 w 6010943"/>
                  <a:gd name="connsiteY140" fmla="*/ 424235 h 4415216"/>
                  <a:gd name="connsiteX141" fmla="*/ 4553618 w 6010943"/>
                  <a:gd name="connsiteY141" fmla="*/ 381373 h 4415216"/>
                  <a:gd name="connsiteX142" fmla="*/ 4567905 w 6010943"/>
                  <a:gd name="connsiteY142" fmla="*/ 271835 h 4415216"/>
                  <a:gd name="connsiteX143" fmla="*/ 4572668 w 6010943"/>
                  <a:gd name="connsiteY143" fmla="*/ 233735 h 4415216"/>
                  <a:gd name="connsiteX144" fmla="*/ 4582193 w 6010943"/>
                  <a:gd name="connsiteY144" fmla="*/ 190873 h 4415216"/>
                  <a:gd name="connsiteX145" fmla="*/ 4586955 w 6010943"/>
                  <a:gd name="connsiteY145" fmla="*/ 152773 h 4415216"/>
                  <a:gd name="connsiteX146" fmla="*/ 4596480 w 6010943"/>
                  <a:gd name="connsiteY146" fmla="*/ 119435 h 4415216"/>
                  <a:gd name="connsiteX147" fmla="*/ 4601243 w 6010943"/>
                  <a:gd name="connsiteY147" fmla="*/ 95623 h 4415216"/>
                  <a:gd name="connsiteX148" fmla="*/ 4610768 w 6010943"/>
                  <a:gd name="connsiteY148" fmla="*/ 76573 h 4415216"/>
                  <a:gd name="connsiteX149" fmla="*/ 4620293 w 6010943"/>
                  <a:gd name="connsiteY149" fmla="*/ 52760 h 4415216"/>
                  <a:gd name="connsiteX150" fmla="*/ 4658393 w 6010943"/>
                  <a:gd name="connsiteY150" fmla="*/ 14660 h 4415216"/>
                  <a:gd name="connsiteX151" fmla="*/ 4677443 w 6010943"/>
                  <a:gd name="connsiteY151" fmla="*/ 9898 h 4415216"/>
                  <a:gd name="connsiteX152" fmla="*/ 4696493 w 6010943"/>
                  <a:gd name="connsiteY152" fmla="*/ 373 h 4415216"/>
                  <a:gd name="connsiteX153" fmla="*/ 4820318 w 6010943"/>
                  <a:gd name="connsiteY153" fmla="*/ 14660 h 4415216"/>
                  <a:gd name="connsiteX154" fmla="*/ 4858418 w 6010943"/>
                  <a:gd name="connsiteY154" fmla="*/ 28948 h 4415216"/>
                  <a:gd name="connsiteX155" fmla="*/ 4906043 w 6010943"/>
                  <a:gd name="connsiteY155" fmla="*/ 52760 h 4415216"/>
                  <a:gd name="connsiteX156" fmla="*/ 4944143 w 6010943"/>
                  <a:gd name="connsiteY156" fmla="*/ 86098 h 4415216"/>
                  <a:gd name="connsiteX157" fmla="*/ 4987005 w 6010943"/>
                  <a:gd name="connsiteY157" fmla="*/ 133723 h 4415216"/>
                  <a:gd name="connsiteX158" fmla="*/ 5034630 w 6010943"/>
                  <a:gd name="connsiteY158" fmla="*/ 200398 h 4415216"/>
                  <a:gd name="connsiteX159" fmla="*/ 5053680 w 6010943"/>
                  <a:gd name="connsiteY159" fmla="*/ 228973 h 4415216"/>
                  <a:gd name="connsiteX160" fmla="*/ 5072730 w 6010943"/>
                  <a:gd name="connsiteY160" fmla="*/ 252785 h 4415216"/>
                  <a:gd name="connsiteX161" fmla="*/ 5087018 w 6010943"/>
                  <a:gd name="connsiteY161" fmla="*/ 276598 h 4415216"/>
                  <a:gd name="connsiteX162" fmla="*/ 5106068 w 6010943"/>
                  <a:gd name="connsiteY162" fmla="*/ 300410 h 4415216"/>
                  <a:gd name="connsiteX163" fmla="*/ 5125118 w 6010943"/>
                  <a:gd name="connsiteY163" fmla="*/ 328985 h 4415216"/>
                  <a:gd name="connsiteX164" fmla="*/ 5144168 w 6010943"/>
                  <a:gd name="connsiteY164" fmla="*/ 362323 h 4415216"/>
                  <a:gd name="connsiteX165" fmla="*/ 5201318 w 6010943"/>
                  <a:gd name="connsiteY165" fmla="*/ 409948 h 4415216"/>
                  <a:gd name="connsiteX166" fmla="*/ 5220368 w 6010943"/>
                  <a:gd name="connsiteY166" fmla="*/ 419473 h 4415216"/>
                  <a:gd name="connsiteX167" fmla="*/ 5248943 w 6010943"/>
                  <a:gd name="connsiteY167" fmla="*/ 428998 h 4415216"/>
                  <a:gd name="connsiteX168" fmla="*/ 5329905 w 6010943"/>
                  <a:gd name="connsiteY168" fmla="*/ 471860 h 4415216"/>
                  <a:gd name="connsiteX169" fmla="*/ 5363243 w 6010943"/>
                  <a:gd name="connsiteY169" fmla="*/ 481385 h 4415216"/>
                  <a:gd name="connsiteX170" fmla="*/ 5377530 w 6010943"/>
                  <a:gd name="connsiteY170" fmla="*/ 486148 h 4415216"/>
                  <a:gd name="connsiteX171" fmla="*/ 5434680 w 6010943"/>
                  <a:gd name="connsiteY171" fmla="*/ 514723 h 4415216"/>
                  <a:gd name="connsiteX172" fmla="*/ 5463255 w 6010943"/>
                  <a:gd name="connsiteY172" fmla="*/ 529010 h 4415216"/>
                  <a:gd name="connsiteX173" fmla="*/ 5510880 w 6010943"/>
                  <a:gd name="connsiteY173" fmla="*/ 548060 h 4415216"/>
                  <a:gd name="connsiteX174" fmla="*/ 5544218 w 6010943"/>
                  <a:gd name="connsiteY174" fmla="*/ 571873 h 4415216"/>
                  <a:gd name="connsiteX175" fmla="*/ 5572793 w 6010943"/>
                  <a:gd name="connsiteY175" fmla="*/ 586160 h 4415216"/>
                  <a:gd name="connsiteX176" fmla="*/ 5596605 w 6010943"/>
                  <a:gd name="connsiteY176" fmla="*/ 605210 h 4415216"/>
                  <a:gd name="connsiteX177" fmla="*/ 5620418 w 6010943"/>
                  <a:gd name="connsiteY177" fmla="*/ 619498 h 4415216"/>
                  <a:gd name="connsiteX178" fmla="*/ 5663280 w 6010943"/>
                  <a:gd name="connsiteY178" fmla="*/ 652835 h 4415216"/>
                  <a:gd name="connsiteX179" fmla="*/ 5691855 w 6010943"/>
                  <a:gd name="connsiteY179" fmla="*/ 671885 h 4415216"/>
                  <a:gd name="connsiteX180" fmla="*/ 5725193 w 6010943"/>
                  <a:gd name="connsiteY180" fmla="*/ 714748 h 4415216"/>
                  <a:gd name="connsiteX181" fmla="*/ 5758530 w 6010943"/>
                  <a:gd name="connsiteY181" fmla="*/ 743323 h 4415216"/>
                  <a:gd name="connsiteX182" fmla="*/ 5787105 w 6010943"/>
                  <a:gd name="connsiteY182" fmla="*/ 786185 h 4415216"/>
                  <a:gd name="connsiteX183" fmla="*/ 5825205 w 6010943"/>
                  <a:gd name="connsiteY183" fmla="*/ 867148 h 4415216"/>
                  <a:gd name="connsiteX184" fmla="*/ 5844255 w 6010943"/>
                  <a:gd name="connsiteY184" fmla="*/ 957635 h 4415216"/>
                  <a:gd name="connsiteX185" fmla="*/ 5858543 w 6010943"/>
                  <a:gd name="connsiteY185" fmla="*/ 1000498 h 4415216"/>
                  <a:gd name="connsiteX186" fmla="*/ 5877593 w 6010943"/>
                  <a:gd name="connsiteY186" fmla="*/ 1081460 h 4415216"/>
                  <a:gd name="connsiteX187" fmla="*/ 5891880 w 6010943"/>
                  <a:gd name="connsiteY187" fmla="*/ 1124323 h 4415216"/>
                  <a:gd name="connsiteX188" fmla="*/ 5901405 w 6010943"/>
                  <a:gd name="connsiteY188" fmla="*/ 1157660 h 4415216"/>
                  <a:gd name="connsiteX189" fmla="*/ 5910930 w 6010943"/>
                  <a:gd name="connsiteY189" fmla="*/ 1181473 h 4415216"/>
                  <a:gd name="connsiteX190" fmla="*/ 5934743 w 6010943"/>
                  <a:gd name="connsiteY190" fmla="*/ 1248148 h 4415216"/>
                  <a:gd name="connsiteX191" fmla="*/ 5953793 w 6010943"/>
                  <a:gd name="connsiteY191" fmla="*/ 1295773 h 4415216"/>
                  <a:gd name="connsiteX192" fmla="*/ 5958555 w 6010943"/>
                  <a:gd name="connsiteY192" fmla="*/ 1329110 h 4415216"/>
                  <a:gd name="connsiteX193" fmla="*/ 5972843 w 6010943"/>
                  <a:gd name="connsiteY193" fmla="*/ 1362448 h 4415216"/>
                  <a:gd name="connsiteX194" fmla="*/ 5987130 w 6010943"/>
                  <a:gd name="connsiteY194" fmla="*/ 1471985 h 4415216"/>
                  <a:gd name="connsiteX195" fmla="*/ 5991893 w 6010943"/>
                  <a:gd name="connsiteY195" fmla="*/ 1505323 h 4415216"/>
                  <a:gd name="connsiteX196" fmla="*/ 5996655 w 6010943"/>
                  <a:gd name="connsiteY196" fmla="*/ 1529135 h 4415216"/>
                  <a:gd name="connsiteX197" fmla="*/ 6001418 w 6010943"/>
                  <a:gd name="connsiteY197" fmla="*/ 1610098 h 4415216"/>
                  <a:gd name="connsiteX198" fmla="*/ 6010943 w 6010943"/>
                  <a:gd name="connsiteY198" fmla="*/ 1705348 h 4415216"/>
                  <a:gd name="connsiteX199" fmla="*/ 6006180 w 6010943"/>
                  <a:gd name="connsiteY199" fmla="*/ 1948235 h 4415216"/>
                  <a:gd name="connsiteX200" fmla="*/ 5982368 w 6010943"/>
                  <a:gd name="connsiteY200" fmla="*/ 2029198 h 4415216"/>
                  <a:gd name="connsiteX201" fmla="*/ 5972843 w 6010943"/>
                  <a:gd name="connsiteY201" fmla="*/ 2053010 h 4415216"/>
                  <a:gd name="connsiteX202" fmla="*/ 5934743 w 6010943"/>
                  <a:gd name="connsiteY202" fmla="*/ 2076823 h 4415216"/>
                  <a:gd name="connsiteX203" fmla="*/ 5825205 w 6010943"/>
                  <a:gd name="connsiteY203" fmla="*/ 2067298 h 4415216"/>
                  <a:gd name="connsiteX204" fmla="*/ 5763293 w 6010943"/>
                  <a:gd name="connsiteY204" fmla="*/ 2048248 h 4415216"/>
                  <a:gd name="connsiteX205" fmla="*/ 5725193 w 6010943"/>
                  <a:gd name="connsiteY205" fmla="*/ 2038723 h 4415216"/>
                  <a:gd name="connsiteX206" fmla="*/ 5701380 w 6010943"/>
                  <a:gd name="connsiteY206" fmla="*/ 2029198 h 4415216"/>
                  <a:gd name="connsiteX207" fmla="*/ 5682330 w 6010943"/>
                  <a:gd name="connsiteY207" fmla="*/ 2024435 h 4415216"/>
                  <a:gd name="connsiteX208" fmla="*/ 5658518 w 6010943"/>
                  <a:gd name="connsiteY208" fmla="*/ 2014910 h 4415216"/>
                  <a:gd name="connsiteX209" fmla="*/ 5625180 w 6010943"/>
                  <a:gd name="connsiteY209" fmla="*/ 2010148 h 4415216"/>
                  <a:gd name="connsiteX210" fmla="*/ 5596605 w 6010943"/>
                  <a:gd name="connsiteY210" fmla="*/ 2000623 h 4415216"/>
                  <a:gd name="connsiteX211" fmla="*/ 5577555 w 6010943"/>
                  <a:gd name="connsiteY211" fmla="*/ 1995860 h 4415216"/>
                  <a:gd name="connsiteX212" fmla="*/ 5553743 w 6010943"/>
                  <a:gd name="connsiteY212" fmla="*/ 1986335 h 4415216"/>
                  <a:gd name="connsiteX213" fmla="*/ 5525168 w 6010943"/>
                  <a:gd name="connsiteY213" fmla="*/ 1976810 h 4415216"/>
                  <a:gd name="connsiteX214" fmla="*/ 5491830 w 6010943"/>
                  <a:gd name="connsiteY214" fmla="*/ 1962523 h 4415216"/>
                  <a:gd name="connsiteX215" fmla="*/ 5487068 w 6010943"/>
                  <a:gd name="connsiteY215" fmla="*/ 1948235 h 4415216"/>
                  <a:gd name="connsiteX216" fmla="*/ 5448968 w 6010943"/>
                  <a:gd name="connsiteY216" fmla="*/ 1924423 h 4415216"/>
                  <a:gd name="connsiteX217" fmla="*/ 5406105 w 6010943"/>
                  <a:gd name="connsiteY217" fmla="*/ 1900610 h 4415216"/>
                  <a:gd name="connsiteX218" fmla="*/ 5339430 w 6010943"/>
                  <a:gd name="connsiteY218" fmla="*/ 1824410 h 4415216"/>
                  <a:gd name="connsiteX219" fmla="*/ 5315618 w 6010943"/>
                  <a:gd name="connsiteY219" fmla="*/ 1805360 h 4415216"/>
                  <a:gd name="connsiteX220" fmla="*/ 5291805 w 6010943"/>
                  <a:gd name="connsiteY220" fmla="*/ 1800598 h 4415216"/>
                  <a:gd name="connsiteX221" fmla="*/ 5220368 w 6010943"/>
                  <a:gd name="connsiteY221" fmla="*/ 1762498 h 4415216"/>
                  <a:gd name="connsiteX222" fmla="*/ 5072730 w 6010943"/>
                  <a:gd name="connsiteY222" fmla="*/ 1719635 h 4415216"/>
                  <a:gd name="connsiteX223" fmla="*/ 5044155 w 6010943"/>
                  <a:gd name="connsiteY223" fmla="*/ 1714873 h 4415216"/>
                  <a:gd name="connsiteX224" fmla="*/ 5020343 w 6010943"/>
                  <a:gd name="connsiteY224" fmla="*/ 1710110 h 4415216"/>
                  <a:gd name="connsiteX225" fmla="*/ 4801268 w 6010943"/>
                  <a:gd name="connsiteY225" fmla="*/ 1700585 h 4415216"/>
                  <a:gd name="connsiteX226" fmla="*/ 4691730 w 6010943"/>
                  <a:gd name="connsiteY226" fmla="*/ 1714873 h 4415216"/>
                  <a:gd name="connsiteX227" fmla="*/ 4644105 w 6010943"/>
                  <a:gd name="connsiteY227" fmla="*/ 1743448 h 4415216"/>
                  <a:gd name="connsiteX228" fmla="*/ 4629818 w 6010943"/>
                  <a:gd name="connsiteY228" fmla="*/ 1748210 h 4415216"/>
                  <a:gd name="connsiteX229" fmla="*/ 4586955 w 6010943"/>
                  <a:gd name="connsiteY229" fmla="*/ 1800598 h 4415216"/>
                  <a:gd name="connsiteX230" fmla="*/ 4563143 w 6010943"/>
                  <a:gd name="connsiteY230" fmla="*/ 1833935 h 4415216"/>
                  <a:gd name="connsiteX231" fmla="*/ 4539330 w 6010943"/>
                  <a:gd name="connsiteY231" fmla="*/ 1857748 h 4415216"/>
                  <a:gd name="connsiteX232" fmla="*/ 4520280 w 6010943"/>
                  <a:gd name="connsiteY232" fmla="*/ 1881560 h 4415216"/>
                  <a:gd name="connsiteX233" fmla="*/ 4477418 w 6010943"/>
                  <a:gd name="connsiteY233" fmla="*/ 1924423 h 4415216"/>
                  <a:gd name="connsiteX234" fmla="*/ 4420268 w 6010943"/>
                  <a:gd name="connsiteY234" fmla="*/ 1972048 h 4415216"/>
                  <a:gd name="connsiteX235" fmla="*/ 4401218 w 6010943"/>
                  <a:gd name="connsiteY235" fmla="*/ 1981573 h 4415216"/>
                  <a:gd name="connsiteX236" fmla="*/ 4344068 w 6010943"/>
                  <a:gd name="connsiteY236" fmla="*/ 2014910 h 4415216"/>
                  <a:gd name="connsiteX237" fmla="*/ 4329780 w 6010943"/>
                  <a:gd name="connsiteY237" fmla="*/ 2019673 h 4415216"/>
                  <a:gd name="connsiteX238" fmla="*/ 4315493 w 6010943"/>
                  <a:gd name="connsiteY238" fmla="*/ 2029198 h 4415216"/>
                  <a:gd name="connsiteX239" fmla="*/ 4239293 w 6010943"/>
                  <a:gd name="connsiteY239" fmla="*/ 2038723 h 4415216"/>
                  <a:gd name="connsiteX240" fmla="*/ 4182143 w 6010943"/>
                  <a:gd name="connsiteY240" fmla="*/ 2048248 h 4415216"/>
                  <a:gd name="connsiteX241" fmla="*/ 4153568 w 6010943"/>
                  <a:gd name="connsiteY241" fmla="*/ 2053010 h 4415216"/>
                  <a:gd name="connsiteX242" fmla="*/ 4139280 w 6010943"/>
                  <a:gd name="connsiteY242" fmla="*/ 2057773 h 4415216"/>
                  <a:gd name="connsiteX243" fmla="*/ 4120230 w 6010943"/>
                  <a:gd name="connsiteY243" fmla="*/ 2062535 h 4415216"/>
                  <a:gd name="connsiteX244" fmla="*/ 4096418 w 6010943"/>
                  <a:gd name="connsiteY244" fmla="*/ 2072060 h 4415216"/>
                  <a:gd name="connsiteX245" fmla="*/ 4048793 w 6010943"/>
                  <a:gd name="connsiteY245" fmla="*/ 2081585 h 4415216"/>
                  <a:gd name="connsiteX246" fmla="*/ 4024980 w 6010943"/>
                  <a:gd name="connsiteY246" fmla="*/ 2091110 h 4415216"/>
                  <a:gd name="connsiteX247" fmla="*/ 3972593 w 6010943"/>
                  <a:gd name="connsiteY247" fmla="*/ 2105398 h 4415216"/>
                  <a:gd name="connsiteX248" fmla="*/ 3948780 w 6010943"/>
                  <a:gd name="connsiteY248" fmla="*/ 2114923 h 4415216"/>
                  <a:gd name="connsiteX249" fmla="*/ 3929730 w 6010943"/>
                  <a:gd name="connsiteY249" fmla="*/ 2129210 h 4415216"/>
                  <a:gd name="connsiteX250" fmla="*/ 3896393 w 6010943"/>
                  <a:gd name="connsiteY250" fmla="*/ 2138735 h 4415216"/>
                  <a:gd name="connsiteX251" fmla="*/ 3872580 w 6010943"/>
                  <a:gd name="connsiteY251" fmla="*/ 2153023 h 4415216"/>
                  <a:gd name="connsiteX252" fmla="*/ 3829718 w 6010943"/>
                  <a:gd name="connsiteY252" fmla="*/ 2181598 h 4415216"/>
                  <a:gd name="connsiteX253" fmla="*/ 3791618 w 6010943"/>
                  <a:gd name="connsiteY253" fmla="*/ 2200648 h 4415216"/>
                  <a:gd name="connsiteX254" fmla="*/ 3777330 w 6010943"/>
                  <a:gd name="connsiteY254" fmla="*/ 2214935 h 4415216"/>
                  <a:gd name="connsiteX255" fmla="*/ 3767805 w 6010943"/>
                  <a:gd name="connsiteY255" fmla="*/ 2229223 h 4415216"/>
                  <a:gd name="connsiteX256" fmla="*/ 3739230 w 6010943"/>
                  <a:gd name="connsiteY256" fmla="*/ 2248273 h 4415216"/>
                  <a:gd name="connsiteX257" fmla="*/ 3715418 w 6010943"/>
                  <a:gd name="connsiteY257" fmla="*/ 2267323 h 4415216"/>
                  <a:gd name="connsiteX258" fmla="*/ 3686843 w 6010943"/>
                  <a:gd name="connsiteY258" fmla="*/ 2276848 h 4415216"/>
                  <a:gd name="connsiteX259" fmla="*/ 3620168 w 6010943"/>
                  <a:gd name="connsiteY259" fmla="*/ 2305423 h 4415216"/>
                  <a:gd name="connsiteX260" fmla="*/ 3596355 w 6010943"/>
                  <a:gd name="connsiteY260" fmla="*/ 2314948 h 4415216"/>
                  <a:gd name="connsiteX261" fmla="*/ 3572543 w 6010943"/>
                  <a:gd name="connsiteY261" fmla="*/ 2329235 h 4415216"/>
                  <a:gd name="connsiteX262" fmla="*/ 3553493 w 6010943"/>
                  <a:gd name="connsiteY262" fmla="*/ 2333998 h 4415216"/>
                  <a:gd name="connsiteX263" fmla="*/ 3501105 w 6010943"/>
                  <a:gd name="connsiteY263" fmla="*/ 2357810 h 4415216"/>
                  <a:gd name="connsiteX264" fmla="*/ 3482055 w 6010943"/>
                  <a:gd name="connsiteY264" fmla="*/ 2372098 h 4415216"/>
                  <a:gd name="connsiteX265" fmla="*/ 3463005 w 6010943"/>
                  <a:gd name="connsiteY265" fmla="*/ 2381623 h 4415216"/>
                  <a:gd name="connsiteX266" fmla="*/ 3448718 w 6010943"/>
                  <a:gd name="connsiteY266" fmla="*/ 2391148 h 4415216"/>
                  <a:gd name="connsiteX267" fmla="*/ 3429668 w 6010943"/>
                  <a:gd name="connsiteY267" fmla="*/ 2395910 h 4415216"/>
                  <a:gd name="connsiteX268" fmla="*/ 3415380 w 6010943"/>
                  <a:gd name="connsiteY268" fmla="*/ 2410198 h 4415216"/>
                  <a:gd name="connsiteX269" fmla="*/ 3372518 w 6010943"/>
                  <a:gd name="connsiteY269" fmla="*/ 2429248 h 4415216"/>
                  <a:gd name="connsiteX270" fmla="*/ 3339180 w 6010943"/>
                  <a:gd name="connsiteY270" fmla="*/ 2448298 h 4415216"/>
                  <a:gd name="connsiteX271" fmla="*/ 3267743 w 6010943"/>
                  <a:gd name="connsiteY271" fmla="*/ 2481635 h 4415216"/>
                  <a:gd name="connsiteX272" fmla="*/ 3220118 w 6010943"/>
                  <a:gd name="connsiteY272" fmla="*/ 2495923 h 4415216"/>
                  <a:gd name="connsiteX273" fmla="*/ 3191543 w 6010943"/>
                  <a:gd name="connsiteY273" fmla="*/ 2510210 h 4415216"/>
                  <a:gd name="connsiteX274" fmla="*/ 3158205 w 6010943"/>
                  <a:gd name="connsiteY274" fmla="*/ 2524498 h 4415216"/>
                  <a:gd name="connsiteX275" fmla="*/ 3129630 w 6010943"/>
                  <a:gd name="connsiteY275" fmla="*/ 2538785 h 4415216"/>
                  <a:gd name="connsiteX276" fmla="*/ 3096293 w 6010943"/>
                  <a:gd name="connsiteY276" fmla="*/ 2553073 h 4415216"/>
                  <a:gd name="connsiteX277" fmla="*/ 3062955 w 6010943"/>
                  <a:gd name="connsiteY277" fmla="*/ 2581648 h 4415216"/>
                  <a:gd name="connsiteX278" fmla="*/ 3043905 w 6010943"/>
                  <a:gd name="connsiteY278" fmla="*/ 2591173 h 4415216"/>
                  <a:gd name="connsiteX279" fmla="*/ 3024855 w 6010943"/>
                  <a:gd name="connsiteY279" fmla="*/ 2605460 h 4415216"/>
                  <a:gd name="connsiteX280" fmla="*/ 3005805 w 6010943"/>
                  <a:gd name="connsiteY280" fmla="*/ 2614985 h 4415216"/>
                  <a:gd name="connsiteX281" fmla="*/ 2986755 w 6010943"/>
                  <a:gd name="connsiteY281" fmla="*/ 2634035 h 4415216"/>
                  <a:gd name="connsiteX282" fmla="*/ 2958180 w 6010943"/>
                  <a:gd name="connsiteY282" fmla="*/ 2653085 h 4415216"/>
                  <a:gd name="connsiteX283" fmla="*/ 2929605 w 6010943"/>
                  <a:gd name="connsiteY283" fmla="*/ 2681660 h 4415216"/>
                  <a:gd name="connsiteX284" fmla="*/ 2843880 w 6010943"/>
                  <a:gd name="connsiteY284" fmla="*/ 2743573 h 4415216"/>
                  <a:gd name="connsiteX285" fmla="*/ 2829593 w 6010943"/>
                  <a:gd name="connsiteY285" fmla="*/ 2762623 h 4415216"/>
                  <a:gd name="connsiteX286" fmla="*/ 2791493 w 6010943"/>
                  <a:gd name="connsiteY286" fmla="*/ 2786435 h 4415216"/>
                  <a:gd name="connsiteX287" fmla="*/ 2772443 w 6010943"/>
                  <a:gd name="connsiteY287" fmla="*/ 2800723 h 4415216"/>
                  <a:gd name="connsiteX288" fmla="*/ 2720055 w 6010943"/>
                  <a:gd name="connsiteY288" fmla="*/ 2843585 h 4415216"/>
                  <a:gd name="connsiteX289" fmla="*/ 2696243 w 6010943"/>
                  <a:gd name="connsiteY289" fmla="*/ 2853110 h 4415216"/>
                  <a:gd name="connsiteX290" fmla="*/ 2629568 w 6010943"/>
                  <a:gd name="connsiteY290" fmla="*/ 2900735 h 4415216"/>
                  <a:gd name="connsiteX291" fmla="*/ 2605755 w 6010943"/>
                  <a:gd name="connsiteY291" fmla="*/ 2905498 h 4415216"/>
                  <a:gd name="connsiteX292" fmla="*/ 2553368 w 6010943"/>
                  <a:gd name="connsiteY292" fmla="*/ 2924548 h 4415216"/>
                  <a:gd name="connsiteX293" fmla="*/ 2491455 w 6010943"/>
                  <a:gd name="connsiteY293" fmla="*/ 2934073 h 4415216"/>
                  <a:gd name="connsiteX294" fmla="*/ 2381918 w 6010943"/>
                  <a:gd name="connsiteY294" fmla="*/ 2943598 h 4415216"/>
                  <a:gd name="connsiteX295" fmla="*/ 2329530 w 6010943"/>
                  <a:gd name="connsiteY295" fmla="*/ 2957885 h 4415216"/>
                  <a:gd name="connsiteX296" fmla="*/ 2277143 w 6010943"/>
                  <a:gd name="connsiteY296" fmla="*/ 2967410 h 4415216"/>
                  <a:gd name="connsiteX297" fmla="*/ 2219993 w 6010943"/>
                  <a:gd name="connsiteY297" fmla="*/ 2986460 h 4415216"/>
                  <a:gd name="connsiteX298" fmla="*/ 2177130 w 6010943"/>
                  <a:gd name="connsiteY298" fmla="*/ 2995985 h 4415216"/>
                  <a:gd name="connsiteX299" fmla="*/ 2119980 w 6010943"/>
                  <a:gd name="connsiteY299" fmla="*/ 3005510 h 4415216"/>
                  <a:gd name="connsiteX300" fmla="*/ 2091405 w 6010943"/>
                  <a:gd name="connsiteY300" fmla="*/ 3015035 h 4415216"/>
                  <a:gd name="connsiteX301" fmla="*/ 2043780 w 6010943"/>
                  <a:gd name="connsiteY301" fmla="*/ 3024560 h 4415216"/>
                  <a:gd name="connsiteX302" fmla="*/ 2019968 w 6010943"/>
                  <a:gd name="connsiteY302" fmla="*/ 3034085 h 4415216"/>
                  <a:gd name="connsiteX303" fmla="*/ 2000918 w 6010943"/>
                  <a:gd name="connsiteY303" fmla="*/ 3048373 h 4415216"/>
                  <a:gd name="connsiteX304" fmla="*/ 1962818 w 6010943"/>
                  <a:gd name="connsiteY304" fmla="*/ 3057898 h 4415216"/>
                  <a:gd name="connsiteX305" fmla="*/ 1896143 w 6010943"/>
                  <a:gd name="connsiteY305" fmla="*/ 3076948 h 4415216"/>
                  <a:gd name="connsiteX306" fmla="*/ 1867568 w 6010943"/>
                  <a:gd name="connsiteY306" fmla="*/ 3081710 h 4415216"/>
                  <a:gd name="connsiteX307" fmla="*/ 1819943 w 6010943"/>
                  <a:gd name="connsiteY307" fmla="*/ 3095998 h 4415216"/>
                  <a:gd name="connsiteX308" fmla="*/ 1805655 w 6010943"/>
                  <a:gd name="connsiteY308" fmla="*/ 3100760 h 4415216"/>
                  <a:gd name="connsiteX309" fmla="*/ 1781843 w 6010943"/>
                  <a:gd name="connsiteY309" fmla="*/ 3105523 h 4415216"/>
                  <a:gd name="connsiteX310" fmla="*/ 1738980 w 6010943"/>
                  <a:gd name="connsiteY310" fmla="*/ 3124573 h 4415216"/>
                  <a:gd name="connsiteX311" fmla="*/ 1719930 w 6010943"/>
                  <a:gd name="connsiteY311" fmla="*/ 3134098 h 4415216"/>
                  <a:gd name="connsiteX312" fmla="*/ 1691355 w 6010943"/>
                  <a:gd name="connsiteY312" fmla="*/ 3143623 h 4415216"/>
                  <a:gd name="connsiteX313" fmla="*/ 1653255 w 6010943"/>
                  <a:gd name="connsiteY313" fmla="*/ 3153148 h 4415216"/>
                  <a:gd name="connsiteX314" fmla="*/ 1572293 w 6010943"/>
                  <a:gd name="connsiteY314" fmla="*/ 3181723 h 4415216"/>
                  <a:gd name="connsiteX315" fmla="*/ 1477043 w 6010943"/>
                  <a:gd name="connsiteY315" fmla="*/ 3229348 h 4415216"/>
                  <a:gd name="connsiteX316" fmla="*/ 1457993 w 6010943"/>
                  <a:gd name="connsiteY316" fmla="*/ 3238873 h 4415216"/>
                  <a:gd name="connsiteX317" fmla="*/ 1438943 w 6010943"/>
                  <a:gd name="connsiteY317" fmla="*/ 3248398 h 4415216"/>
                  <a:gd name="connsiteX318" fmla="*/ 1377030 w 6010943"/>
                  <a:gd name="connsiteY318" fmla="*/ 3276973 h 4415216"/>
                  <a:gd name="connsiteX319" fmla="*/ 1357980 w 6010943"/>
                  <a:gd name="connsiteY319" fmla="*/ 3286498 h 4415216"/>
                  <a:gd name="connsiteX320" fmla="*/ 1315118 w 6010943"/>
                  <a:gd name="connsiteY320" fmla="*/ 3315073 h 4415216"/>
                  <a:gd name="connsiteX321" fmla="*/ 1291305 w 6010943"/>
                  <a:gd name="connsiteY321" fmla="*/ 3319835 h 4415216"/>
                  <a:gd name="connsiteX322" fmla="*/ 1272255 w 6010943"/>
                  <a:gd name="connsiteY322" fmla="*/ 3334123 h 4415216"/>
                  <a:gd name="connsiteX323" fmla="*/ 1186530 w 6010943"/>
                  <a:gd name="connsiteY323" fmla="*/ 3367460 h 4415216"/>
                  <a:gd name="connsiteX324" fmla="*/ 1162718 w 6010943"/>
                  <a:gd name="connsiteY324" fmla="*/ 3372223 h 4415216"/>
                  <a:gd name="connsiteX325" fmla="*/ 1148430 w 6010943"/>
                  <a:gd name="connsiteY325" fmla="*/ 3376985 h 4415216"/>
                  <a:gd name="connsiteX326" fmla="*/ 1110330 w 6010943"/>
                  <a:gd name="connsiteY326" fmla="*/ 3386510 h 4415216"/>
                  <a:gd name="connsiteX327" fmla="*/ 1091280 w 6010943"/>
                  <a:gd name="connsiteY327" fmla="*/ 3391273 h 4415216"/>
                  <a:gd name="connsiteX328" fmla="*/ 1038893 w 6010943"/>
                  <a:gd name="connsiteY328" fmla="*/ 3400798 h 4415216"/>
                  <a:gd name="connsiteX329" fmla="*/ 996030 w 6010943"/>
                  <a:gd name="connsiteY329" fmla="*/ 3410323 h 4415216"/>
                  <a:gd name="connsiteX330" fmla="*/ 976980 w 6010943"/>
                  <a:gd name="connsiteY330" fmla="*/ 3415085 h 4415216"/>
                  <a:gd name="connsiteX331" fmla="*/ 953168 w 6010943"/>
                  <a:gd name="connsiteY331" fmla="*/ 3419848 h 4415216"/>
                  <a:gd name="connsiteX332" fmla="*/ 910305 w 6010943"/>
                  <a:gd name="connsiteY332" fmla="*/ 3438898 h 4415216"/>
                  <a:gd name="connsiteX333" fmla="*/ 872205 w 6010943"/>
                  <a:gd name="connsiteY333" fmla="*/ 3448423 h 4415216"/>
                  <a:gd name="connsiteX334" fmla="*/ 810293 w 6010943"/>
                  <a:gd name="connsiteY334" fmla="*/ 3486523 h 4415216"/>
                  <a:gd name="connsiteX335" fmla="*/ 757905 w 6010943"/>
                  <a:gd name="connsiteY335" fmla="*/ 3524623 h 4415216"/>
                  <a:gd name="connsiteX336" fmla="*/ 729330 w 6010943"/>
                  <a:gd name="connsiteY336" fmla="*/ 3553198 h 4415216"/>
                  <a:gd name="connsiteX337" fmla="*/ 710280 w 6010943"/>
                  <a:gd name="connsiteY337" fmla="*/ 3586535 h 4415216"/>
                  <a:gd name="connsiteX338" fmla="*/ 695993 w 6010943"/>
                  <a:gd name="connsiteY338" fmla="*/ 3600823 h 4415216"/>
                  <a:gd name="connsiteX339" fmla="*/ 686468 w 6010943"/>
                  <a:gd name="connsiteY339" fmla="*/ 3619873 h 4415216"/>
                  <a:gd name="connsiteX340" fmla="*/ 643605 w 6010943"/>
                  <a:gd name="connsiteY340" fmla="*/ 3662735 h 4415216"/>
                  <a:gd name="connsiteX341" fmla="*/ 629318 w 6010943"/>
                  <a:gd name="connsiteY341" fmla="*/ 3672260 h 4415216"/>
                  <a:gd name="connsiteX342" fmla="*/ 615030 w 6010943"/>
                  <a:gd name="connsiteY342" fmla="*/ 3691310 h 4415216"/>
                  <a:gd name="connsiteX343" fmla="*/ 595980 w 6010943"/>
                  <a:gd name="connsiteY343" fmla="*/ 3700835 h 4415216"/>
                  <a:gd name="connsiteX344" fmla="*/ 581693 w 6010943"/>
                  <a:gd name="connsiteY344" fmla="*/ 3710360 h 4415216"/>
                  <a:gd name="connsiteX345" fmla="*/ 557880 w 6010943"/>
                  <a:gd name="connsiteY345" fmla="*/ 3724648 h 4415216"/>
                  <a:gd name="connsiteX346" fmla="*/ 495968 w 6010943"/>
                  <a:gd name="connsiteY346" fmla="*/ 3762748 h 4415216"/>
                  <a:gd name="connsiteX347" fmla="*/ 462630 w 6010943"/>
                  <a:gd name="connsiteY347" fmla="*/ 3772273 h 4415216"/>
                  <a:gd name="connsiteX348" fmla="*/ 424530 w 6010943"/>
                  <a:gd name="connsiteY348" fmla="*/ 3786560 h 4415216"/>
                  <a:gd name="connsiteX349" fmla="*/ 400718 w 6010943"/>
                  <a:gd name="connsiteY349" fmla="*/ 3800848 h 4415216"/>
                  <a:gd name="connsiteX350" fmla="*/ 357855 w 6010943"/>
                  <a:gd name="connsiteY350" fmla="*/ 3805610 h 4415216"/>
                  <a:gd name="connsiteX351" fmla="*/ 305468 w 6010943"/>
                  <a:gd name="connsiteY351" fmla="*/ 3819898 h 4415216"/>
                  <a:gd name="connsiteX352" fmla="*/ 267368 w 6010943"/>
                  <a:gd name="connsiteY352" fmla="*/ 3824660 h 4415216"/>
                  <a:gd name="connsiteX353" fmla="*/ 205455 w 6010943"/>
                  <a:gd name="connsiteY353" fmla="*/ 3834185 h 4415216"/>
                  <a:gd name="connsiteX354" fmla="*/ 162593 w 6010943"/>
                  <a:gd name="connsiteY354" fmla="*/ 4415210 h 4415216"/>
                  <a:gd name="connsiteX355" fmla="*/ 668 w 6010943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67476 w 6011051"/>
                  <a:gd name="connsiteY352" fmla="*/ 3824660 h 4415216"/>
                  <a:gd name="connsiteX353" fmla="*/ 205563 w 6011051"/>
                  <a:gd name="connsiteY353" fmla="*/ 3834185 h 4415216"/>
                  <a:gd name="connsiteX354" fmla="*/ 162701 w 6011051"/>
                  <a:gd name="connsiteY354" fmla="*/ 4415210 h 4415216"/>
                  <a:gd name="connsiteX355" fmla="*/ 776 w 6011051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05563 w 6011051"/>
                  <a:gd name="connsiteY352" fmla="*/ 3834185 h 4415216"/>
                  <a:gd name="connsiteX353" fmla="*/ 162701 w 6011051"/>
                  <a:gd name="connsiteY353" fmla="*/ 4415210 h 4415216"/>
                  <a:gd name="connsiteX354" fmla="*/ 776 w 6011051"/>
                  <a:gd name="connsiteY354" fmla="*/ 4305674 h 4415216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305576 w 6011051"/>
                  <a:gd name="connsiteY351" fmla="*/ 3819898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610376 w 6011051"/>
                  <a:gd name="connsiteY350" fmla="*/ 3943722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610376 w 6011051"/>
                  <a:gd name="connsiteY349" fmla="*/ 3943722 h 4422601"/>
                  <a:gd name="connsiteX350" fmla="*/ 472263 w 6011051"/>
                  <a:gd name="connsiteY350" fmla="*/ 4062786 h 4422601"/>
                  <a:gd name="connsiteX351" fmla="*/ 462738 w 6011051"/>
                  <a:gd name="connsiteY351" fmla="*/ 4419972 h 4422601"/>
                  <a:gd name="connsiteX352" fmla="*/ 162701 w 6011051"/>
                  <a:gd name="connsiteY352" fmla="*/ 4415210 h 4422601"/>
                  <a:gd name="connsiteX353" fmla="*/ 776 w 6011051"/>
                  <a:gd name="connsiteY35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610376 w 6011051"/>
                  <a:gd name="connsiteY348" fmla="*/ 3943722 h 4422601"/>
                  <a:gd name="connsiteX349" fmla="*/ 472263 w 6011051"/>
                  <a:gd name="connsiteY349" fmla="*/ 4062786 h 4422601"/>
                  <a:gd name="connsiteX350" fmla="*/ 462738 w 6011051"/>
                  <a:gd name="connsiteY350" fmla="*/ 4419972 h 4422601"/>
                  <a:gd name="connsiteX351" fmla="*/ 162701 w 6011051"/>
                  <a:gd name="connsiteY351" fmla="*/ 4415210 h 4422601"/>
                  <a:gd name="connsiteX352" fmla="*/ 776 w 6011051"/>
                  <a:gd name="connsiteY35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472263 w 6011051"/>
                  <a:gd name="connsiteY348" fmla="*/ 4062786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929463 w 6011051"/>
                  <a:gd name="connsiteY346" fmla="*/ 3757986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929463 w 6011051"/>
                  <a:gd name="connsiteY345" fmla="*/ 3757986 h 4422601"/>
                  <a:gd name="connsiteX346" fmla="*/ 738964 w 6011051"/>
                  <a:gd name="connsiteY346" fmla="*/ 3948485 h 4422601"/>
                  <a:gd name="connsiteX347" fmla="*/ 519888 w 6011051"/>
                  <a:gd name="connsiteY347" fmla="*/ 4086598 h 4422601"/>
                  <a:gd name="connsiteX348" fmla="*/ 462738 w 6011051"/>
                  <a:gd name="connsiteY348" fmla="*/ 4419972 h 4422601"/>
                  <a:gd name="connsiteX349" fmla="*/ 162701 w 6011051"/>
                  <a:gd name="connsiteY349" fmla="*/ 4415210 h 4422601"/>
                  <a:gd name="connsiteX350" fmla="*/ 776 w 6011051"/>
                  <a:gd name="connsiteY35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929463 w 6011051"/>
                  <a:gd name="connsiteY344" fmla="*/ 3757986 h 4422601"/>
                  <a:gd name="connsiteX345" fmla="*/ 738964 w 6011051"/>
                  <a:gd name="connsiteY345" fmla="*/ 3948485 h 4422601"/>
                  <a:gd name="connsiteX346" fmla="*/ 519888 w 6011051"/>
                  <a:gd name="connsiteY346" fmla="*/ 4086598 h 4422601"/>
                  <a:gd name="connsiteX347" fmla="*/ 462738 w 6011051"/>
                  <a:gd name="connsiteY347" fmla="*/ 4419972 h 4422601"/>
                  <a:gd name="connsiteX348" fmla="*/ 162701 w 6011051"/>
                  <a:gd name="connsiteY348" fmla="*/ 4415210 h 4422601"/>
                  <a:gd name="connsiteX349" fmla="*/ 776 w 6011051"/>
                  <a:gd name="connsiteY34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929463 w 6011051"/>
                  <a:gd name="connsiteY343" fmla="*/ 3757986 h 4422601"/>
                  <a:gd name="connsiteX344" fmla="*/ 738964 w 6011051"/>
                  <a:gd name="connsiteY344" fmla="*/ 3948485 h 4422601"/>
                  <a:gd name="connsiteX345" fmla="*/ 519888 w 6011051"/>
                  <a:gd name="connsiteY345" fmla="*/ 4086598 h 4422601"/>
                  <a:gd name="connsiteX346" fmla="*/ 462738 w 6011051"/>
                  <a:gd name="connsiteY346" fmla="*/ 4419972 h 4422601"/>
                  <a:gd name="connsiteX347" fmla="*/ 162701 w 6011051"/>
                  <a:gd name="connsiteY347" fmla="*/ 4415210 h 4422601"/>
                  <a:gd name="connsiteX348" fmla="*/ 776 w 6011051"/>
                  <a:gd name="connsiteY34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929463 w 6011051"/>
                  <a:gd name="connsiteY342" fmla="*/ 3757986 h 4422601"/>
                  <a:gd name="connsiteX343" fmla="*/ 738964 w 6011051"/>
                  <a:gd name="connsiteY343" fmla="*/ 3948485 h 4422601"/>
                  <a:gd name="connsiteX344" fmla="*/ 519888 w 6011051"/>
                  <a:gd name="connsiteY344" fmla="*/ 4086598 h 4422601"/>
                  <a:gd name="connsiteX345" fmla="*/ 462738 w 6011051"/>
                  <a:gd name="connsiteY345" fmla="*/ 4419972 h 4422601"/>
                  <a:gd name="connsiteX346" fmla="*/ 162701 w 6011051"/>
                  <a:gd name="connsiteY346" fmla="*/ 4415210 h 4422601"/>
                  <a:gd name="connsiteX347" fmla="*/ 776 w 6011051"/>
                  <a:gd name="connsiteY34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929463 w 6011051"/>
                  <a:gd name="connsiteY341" fmla="*/ 3757986 h 4422601"/>
                  <a:gd name="connsiteX342" fmla="*/ 738964 w 6011051"/>
                  <a:gd name="connsiteY342" fmla="*/ 3948485 h 4422601"/>
                  <a:gd name="connsiteX343" fmla="*/ 519888 w 6011051"/>
                  <a:gd name="connsiteY343" fmla="*/ 4086598 h 4422601"/>
                  <a:gd name="connsiteX344" fmla="*/ 462738 w 6011051"/>
                  <a:gd name="connsiteY344" fmla="*/ 4419972 h 4422601"/>
                  <a:gd name="connsiteX345" fmla="*/ 162701 w 6011051"/>
                  <a:gd name="connsiteY345" fmla="*/ 4415210 h 4422601"/>
                  <a:gd name="connsiteX346" fmla="*/ 776 w 6011051"/>
                  <a:gd name="connsiteY346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929463 w 6011051"/>
                  <a:gd name="connsiteY340" fmla="*/ 3757986 h 4422601"/>
                  <a:gd name="connsiteX341" fmla="*/ 738964 w 6011051"/>
                  <a:gd name="connsiteY341" fmla="*/ 3948485 h 4422601"/>
                  <a:gd name="connsiteX342" fmla="*/ 519888 w 6011051"/>
                  <a:gd name="connsiteY342" fmla="*/ 4086598 h 4422601"/>
                  <a:gd name="connsiteX343" fmla="*/ 462738 w 6011051"/>
                  <a:gd name="connsiteY343" fmla="*/ 4419972 h 4422601"/>
                  <a:gd name="connsiteX344" fmla="*/ 162701 w 6011051"/>
                  <a:gd name="connsiteY344" fmla="*/ 4415210 h 4422601"/>
                  <a:gd name="connsiteX345" fmla="*/ 776 w 6011051"/>
                  <a:gd name="connsiteY345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929463 w 6011051"/>
                  <a:gd name="connsiteY339" fmla="*/ 3757986 h 4422601"/>
                  <a:gd name="connsiteX340" fmla="*/ 738964 w 6011051"/>
                  <a:gd name="connsiteY340" fmla="*/ 3948485 h 4422601"/>
                  <a:gd name="connsiteX341" fmla="*/ 519888 w 6011051"/>
                  <a:gd name="connsiteY341" fmla="*/ 4086598 h 4422601"/>
                  <a:gd name="connsiteX342" fmla="*/ 462738 w 6011051"/>
                  <a:gd name="connsiteY342" fmla="*/ 4419972 h 4422601"/>
                  <a:gd name="connsiteX343" fmla="*/ 162701 w 6011051"/>
                  <a:gd name="connsiteY343" fmla="*/ 4415210 h 4422601"/>
                  <a:gd name="connsiteX344" fmla="*/ 776 w 6011051"/>
                  <a:gd name="connsiteY34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929463 w 6011051"/>
                  <a:gd name="connsiteY338" fmla="*/ 3757986 h 4422601"/>
                  <a:gd name="connsiteX339" fmla="*/ 738964 w 6011051"/>
                  <a:gd name="connsiteY339" fmla="*/ 3948485 h 4422601"/>
                  <a:gd name="connsiteX340" fmla="*/ 519888 w 6011051"/>
                  <a:gd name="connsiteY340" fmla="*/ 4086598 h 4422601"/>
                  <a:gd name="connsiteX341" fmla="*/ 462738 w 6011051"/>
                  <a:gd name="connsiteY341" fmla="*/ 4419972 h 4422601"/>
                  <a:gd name="connsiteX342" fmla="*/ 162701 w 6011051"/>
                  <a:gd name="connsiteY342" fmla="*/ 4415210 h 4422601"/>
                  <a:gd name="connsiteX343" fmla="*/ 776 w 6011051"/>
                  <a:gd name="connsiteY34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929463 w 6011051"/>
                  <a:gd name="connsiteY337" fmla="*/ 3757986 h 4422601"/>
                  <a:gd name="connsiteX338" fmla="*/ 738964 w 6011051"/>
                  <a:gd name="connsiteY338" fmla="*/ 3948485 h 4422601"/>
                  <a:gd name="connsiteX339" fmla="*/ 519888 w 6011051"/>
                  <a:gd name="connsiteY339" fmla="*/ 4086598 h 4422601"/>
                  <a:gd name="connsiteX340" fmla="*/ 462738 w 6011051"/>
                  <a:gd name="connsiteY340" fmla="*/ 4419972 h 4422601"/>
                  <a:gd name="connsiteX341" fmla="*/ 162701 w 6011051"/>
                  <a:gd name="connsiteY341" fmla="*/ 4415210 h 4422601"/>
                  <a:gd name="connsiteX342" fmla="*/ 776 w 6011051"/>
                  <a:gd name="connsiteY34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929463 w 6011051"/>
                  <a:gd name="connsiteY336" fmla="*/ 3757986 h 4422601"/>
                  <a:gd name="connsiteX337" fmla="*/ 738964 w 6011051"/>
                  <a:gd name="connsiteY337" fmla="*/ 3948485 h 4422601"/>
                  <a:gd name="connsiteX338" fmla="*/ 519888 w 6011051"/>
                  <a:gd name="connsiteY338" fmla="*/ 4086598 h 4422601"/>
                  <a:gd name="connsiteX339" fmla="*/ 462738 w 6011051"/>
                  <a:gd name="connsiteY339" fmla="*/ 4419972 h 4422601"/>
                  <a:gd name="connsiteX340" fmla="*/ 162701 w 6011051"/>
                  <a:gd name="connsiteY340" fmla="*/ 4415210 h 4422601"/>
                  <a:gd name="connsiteX341" fmla="*/ 776 w 6011051"/>
                  <a:gd name="connsiteY34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929463 w 6011051"/>
                  <a:gd name="connsiteY335" fmla="*/ 3757986 h 4422601"/>
                  <a:gd name="connsiteX336" fmla="*/ 738964 w 6011051"/>
                  <a:gd name="connsiteY336" fmla="*/ 3948485 h 4422601"/>
                  <a:gd name="connsiteX337" fmla="*/ 519888 w 6011051"/>
                  <a:gd name="connsiteY337" fmla="*/ 4086598 h 4422601"/>
                  <a:gd name="connsiteX338" fmla="*/ 462738 w 6011051"/>
                  <a:gd name="connsiteY338" fmla="*/ 4419972 h 4422601"/>
                  <a:gd name="connsiteX339" fmla="*/ 162701 w 6011051"/>
                  <a:gd name="connsiteY339" fmla="*/ 4415210 h 4422601"/>
                  <a:gd name="connsiteX340" fmla="*/ 776 w 6011051"/>
                  <a:gd name="connsiteY34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29463 w 6011051"/>
                  <a:gd name="connsiteY334" fmla="*/ 3757986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38988 w 6011051"/>
                  <a:gd name="connsiteY334" fmla="*/ 3729411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938988 w 6011051"/>
                  <a:gd name="connsiteY333" fmla="*/ 3729411 h 4422601"/>
                  <a:gd name="connsiteX334" fmla="*/ 738964 w 6011051"/>
                  <a:gd name="connsiteY334" fmla="*/ 3948485 h 4422601"/>
                  <a:gd name="connsiteX335" fmla="*/ 519888 w 6011051"/>
                  <a:gd name="connsiteY335" fmla="*/ 4086598 h 4422601"/>
                  <a:gd name="connsiteX336" fmla="*/ 462738 w 6011051"/>
                  <a:gd name="connsiteY336" fmla="*/ 4419972 h 4422601"/>
                  <a:gd name="connsiteX337" fmla="*/ 162701 w 6011051"/>
                  <a:gd name="connsiteY337" fmla="*/ 4415210 h 4422601"/>
                  <a:gd name="connsiteX338" fmla="*/ 776 w 6011051"/>
                  <a:gd name="connsiteY33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96138 w 6011051"/>
                  <a:gd name="connsiteY330" fmla="*/ 3419848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1599 w 6011874"/>
                  <a:gd name="connsiteY0" fmla="*/ 4305674 h 4422601"/>
                  <a:gd name="connsiteX1" fmla="*/ 87323 w 6011874"/>
                  <a:gd name="connsiteY1" fmla="*/ 3986585 h 4422601"/>
                  <a:gd name="connsiteX2" fmla="*/ 87324 w 6011874"/>
                  <a:gd name="connsiteY2" fmla="*/ 3791323 h 4422601"/>
                  <a:gd name="connsiteX3" fmla="*/ 82561 w 6011874"/>
                  <a:gd name="connsiteY3" fmla="*/ 3719885 h 4422601"/>
                  <a:gd name="connsiteX4" fmla="*/ 77799 w 6011874"/>
                  <a:gd name="connsiteY4" fmla="*/ 3700835 h 4422601"/>
                  <a:gd name="connsiteX5" fmla="*/ 82561 w 6011874"/>
                  <a:gd name="connsiteY5" fmla="*/ 3596060 h 4422601"/>
                  <a:gd name="connsiteX6" fmla="*/ 92086 w 6011874"/>
                  <a:gd name="connsiteY6" fmla="*/ 3543673 h 4422601"/>
                  <a:gd name="connsiteX7" fmla="*/ 158761 w 6011874"/>
                  <a:gd name="connsiteY7" fmla="*/ 3457948 h 4422601"/>
                  <a:gd name="connsiteX8" fmla="*/ 177811 w 6011874"/>
                  <a:gd name="connsiteY8" fmla="*/ 3434135 h 4422601"/>
                  <a:gd name="connsiteX9" fmla="*/ 196861 w 6011874"/>
                  <a:gd name="connsiteY9" fmla="*/ 3424610 h 4422601"/>
                  <a:gd name="connsiteX10" fmla="*/ 211149 w 6011874"/>
                  <a:gd name="connsiteY10" fmla="*/ 3410323 h 4422601"/>
                  <a:gd name="connsiteX11" fmla="*/ 239724 w 6011874"/>
                  <a:gd name="connsiteY11" fmla="*/ 3391273 h 4422601"/>
                  <a:gd name="connsiteX12" fmla="*/ 301636 w 6011874"/>
                  <a:gd name="connsiteY12" fmla="*/ 3334123 h 4422601"/>
                  <a:gd name="connsiteX13" fmla="*/ 330211 w 6011874"/>
                  <a:gd name="connsiteY13" fmla="*/ 3315073 h 4422601"/>
                  <a:gd name="connsiteX14" fmla="*/ 411174 w 6011874"/>
                  <a:gd name="connsiteY14" fmla="*/ 3281735 h 4422601"/>
                  <a:gd name="connsiteX15" fmla="*/ 454036 w 6011874"/>
                  <a:gd name="connsiteY15" fmla="*/ 3262685 h 4422601"/>
                  <a:gd name="connsiteX16" fmla="*/ 492136 w 6011874"/>
                  <a:gd name="connsiteY16" fmla="*/ 3253160 h 4422601"/>
                  <a:gd name="connsiteX17" fmla="*/ 520711 w 6011874"/>
                  <a:gd name="connsiteY17" fmla="*/ 3238873 h 4422601"/>
                  <a:gd name="connsiteX18" fmla="*/ 544524 w 6011874"/>
                  <a:gd name="connsiteY18" fmla="*/ 3229348 h 4422601"/>
                  <a:gd name="connsiteX19" fmla="*/ 558811 w 6011874"/>
                  <a:gd name="connsiteY19" fmla="*/ 3224585 h 4422601"/>
                  <a:gd name="connsiteX20" fmla="*/ 573099 w 6011874"/>
                  <a:gd name="connsiteY20" fmla="*/ 3215060 h 4422601"/>
                  <a:gd name="connsiteX21" fmla="*/ 592149 w 6011874"/>
                  <a:gd name="connsiteY21" fmla="*/ 3210298 h 4422601"/>
                  <a:gd name="connsiteX22" fmla="*/ 615961 w 6011874"/>
                  <a:gd name="connsiteY22" fmla="*/ 3200773 h 4422601"/>
                  <a:gd name="connsiteX23" fmla="*/ 673111 w 6011874"/>
                  <a:gd name="connsiteY23" fmla="*/ 3172198 h 4422601"/>
                  <a:gd name="connsiteX24" fmla="*/ 701686 w 6011874"/>
                  <a:gd name="connsiteY24" fmla="*/ 3157910 h 4422601"/>
                  <a:gd name="connsiteX25" fmla="*/ 754074 w 6011874"/>
                  <a:gd name="connsiteY25" fmla="*/ 3138860 h 4422601"/>
                  <a:gd name="connsiteX26" fmla="*/ 806461 w 6011874"/>
                  <a:gd name="connsiteY26" fmla="*/ 3095998 h 4422601"/>
                  <a:gd name="connsiteX27" fmla="*/ 873136 w 6011874"/>
                  <a:gd name="connsiteY27" fmla="*/ 3053135 h 4422601"/>
                  <a:gd name="connsiteX28" fmla="*/ 892186 w 6011874"/>
                  <a:gd name="connsiteY28" fmla="*/ 3034085 h 4422601"/>
                  <a:gd name="connsiteX29" fmla="*/ 920761 w 6011874"/>
                  <a:gd name="connsiteY29" fmla="*/ 3010273 h 4422601"/>
                  <a:gd name="connsiteX30" fmla="*/ 935049 w 6011874"/>
                  <a:gd name="connsiteY30" fmla="*/ 2991223 h 4422601"/>
                  <a:gd name="connsiteX31" fmla="*/ 963624 w 6011874"/>
                  <a:gd name="connsiteY31" fmla="*/ 2972173 h 4422601"/>
                  <a:gd name="connsiteX32" fmla="*/ 1001724 w 6011874"/>
                  <a:gd name="connsiteY32" fmla="*/ 2934073 h 4422601"/>
                  <a:gd name="connsiteX33" fmla="*/ 1044586 w 6011874"/>
                  <a:gd name="connsiteY33" fmla="*/ 2919785 h 4422601"/>
                  <a:gd name="connsiteX34" fmla="*/ 1063636 w 6011874"/>
                  <a:gd name="connsiteY34" fmla="*/ 2910260 h 4422601"/>
                  <a:gd name="connsiteX35" fmla="*/ 1139836 w 6011874"/>
                  <a:gd name="connsiteY35" fmla="*/ 2895973 h 4422601"/>
                  <a:gd name="connsiteX36" fmla="*/ 1220799 w 6011874"/>
                  <a:gd name="connsiteY36" fmla="*/ 2881685 h 4422601"/>
                  <a:gd name="connsiteX37" fmla="*/ 1273186 w 6011874"/>
                  <a:gd name="connsiteY37" fmla="*/ 2862635 h 4422601"/>
                  <a:gd name="connsiteX38" fmla="*/ 1301761 w 6011874"/>
                  <a:gd name="connsiteY38" fmla="*/ 2834060 h 4422601"/>
                  <a:gd name="connsiteX39" fmla="*/ 1320811 w 6011874"/>
                  <a:gd name="connsiteY39" fmla="*/ 2815010 h 4422601"/>
                  <a:gd name="connsiteX40" fmla="*/ 1354149 w 6011874"/>
                  <a:gd name="connsiteY40" fmla="*/ 2767385 h 4422601"/>
                  <a:gd name="connsiteX41" fmla="*/ 1373199 w 6011874"/>
                  <a:gd name="connsiteY41" fmla="*/ 2753098 h 4422601"/>
                  <a:gd name="connsiteX42" fmla="*/ 1392249 w 6011874"/>
                  <a:gd name="connsiteY42" fmla="*/ 2719760 h 4422601"/>
                  <a:gd name="connsiteX43" fmla="*/ 1411299 w 6011874"/>
                  <a:gd name="connsiteY43" fmla="*/ 2691185 h 4422601"/>
                  <a:gd name="connsiteX44" fmla="*/ 1430349 w 6011874"/>
                  <a:gd name="connsiteY44" fmla="*/ 2672135 h 4422601"/>
                  <a:gd name="connsiteX45" fmla="*/ 1439874 w 6011874"/>
                  <a:gd name="connsiteY45" fmla="*/ 2657848 h 4422601"/>
                  <a:gd name="connsiteX46" fmla="*/ 1454161 w 6011874"/>
                  <a:gd name="connsiteY46" fmla="*/ 2643560 h 4422601"/>
                  <a:gd name="connsiteX47" fmla="*/ 1468449 w 6011874"/>
                  <a:gd name="connsiteY47" fmla="*/ 2624510 h 4422601"/>
                  <a:gd name="connsiteX48" fmla="*/ 1549411 w 6011874"/>
                  <a:gd name="connsiteY48" fmla="*/ 2586410 h 4422601"/>
                  <a:gd name="connsiteX49" fmla="*/ 1597036 w 6011874"/>
                  <a:gd name="connsiteY49" fmla="*/ 2557835 h 4422601"/>
                  <a:gd name="connsiteX50" fmla="*/ 1630374 w 6011874"/>
                  <a:gd name="connsiteY50" fmla="*/ 2548310 h 4422601"/>
                  <a:gd name="connsiteX51" fmla="*/ 1644661 w 6011874"/>
                  <a:gd name="connsiteY51" fmla="*/ 2538785 h 4422601"/>
                  <a:gd name="connsiteX52" fmla="*/ 1711336 w 6011874"/>
                  <a:gd name="connsiteY52" fmla="*/ 2529260 h 4422601"/>
                  <a:gd name="connsiteX53" fmla="*/ 1749436 w 6011874"/>
                  <a:gd name="connsiteY53" fmla="*/ 2514973 h 4422601"/>
                  <a:gd name="connsiteX54" fmla="*/ 1792299 w 6011874"/>
                  <a:gd name="connsiteY54" fmla="*/ 2476873 h 4422601"/>
                  <a:gd name="connsiteX55" fmla="*/ 1811349 w 6011874"/>
                  <a:gd name="connsiteY55" fmla="*/ 2467348 h 4422601"/>
                  <a:gd name="connsiteX56" fmla="*/ 1835161 w 6011874"/>
                  <a:gd name="connsiteY56" fmla="*/ 2438773 h 4422601"/>
                  <a:gd name="connsiteX57" fmla="*/ 1863736 w 6011874"/>
                  <a:gd name="connsiteY57" fmla="*/ 2400673 h 4422601"/>
                  <a:gd name="connsiteX58" fmla="*/ 1958986 w 6011874"/>
                  <a:gd name="connsiteY58" fmla="*/ 2319710 h 4422601"/>
                  <a:gd name="connsiteX59" fmla="*/ 1978036 w 6011874"/>
                  <a:gd name="connsiteY59" fmla="*/ 2314948 h 4422601"/>
                  <a:gd name="connsiteX60" fmla="*/ 1997086 w 6011874"/>
                  <a:gd name="connsiteY60" fmla="*/ 2305423 h 4422601"/>
                  <a:gd name="connsiteX61" fmla="*/ 2011374 w 6011874"/>
                  <a:gd name="connsiteY61" fmla="*/ 2295898 h 4422601"/>
                  <a:gd name="connsiteX62" fmla="*/ 2044711 w 6011874"/>
                  <a:gd name="connsiteY62" fmla="*/ 2286373 h 4422601"/>
                  <a:gd name="connsiteX63" fmla="*/ 2068524 w 6011874"/>
                  <a:gd name="connsiteY63" fmla="*/ 2276848 h 4422601"/>
                  <a:gd name="connsiteX64" fmla="*/ 2082811 w 6011874"/>
                  <a:gd name="connsiteY64" fmla="*/ 2272085 h 4422601"/>
                  <a:gd name="connsiteX65" fmla="*/ 2106624 w 6011874"/>
                  <a:gd name="connsiteY65" fmla="*/ 2262560 h 4422601"/>
                  <a:gd name="connsiteX66" fmla="*/ 2168536 w 6011874"/>
                  <a:gd name="connsiteY66" fmla="*/ 2257798 h 4422601"/>
                  <a:gd name="connsiteX67" fmla="*/ 2220924 w 6011874"/>
                  <a:gd name="connsiteY67" fmla="*/ 2248273 h 4422601"/>
                  <a:gd name="connsiteX68" fmla="*/ 2244736 w 6011874"/>
                  <a:gd name="connsiteY68" fmla="*/ 2233985 h 4422601"/>
                  <a:gd name="connsiteX69" fmla="*/ 2263786 w 6011874"/>
                  <a:gd name="connsiteY69" fmla="*/ 2229223 h 4422601"/>
                  <a:gd name="connsiteX70" fmla="*/ 2301886 w 6011874"/>
                  <a:gd name="connsiteY70" fmla="*/ 2219698 h 4422601"/>
                  <a:gd name="connsiteX71" fmla="*/ 2335224 w 6011874"/>
                  <a:gd name="connsiteY71" fmla="*/ 2200648 h 4422601"/>
                  <a:gd name="connsiteX72" fmla="*/ 2349511 w 6011874"/>
                  <a:gd name="connsiteY72" fmla="*/ 2191123 h 4422601"/>
                  <a:gd name="connsiteX73" fmla="*/ 2392374 w 6011874"/>
                  <a:gd name="connsiteY73" fmla="*/ 2176835 h 4422601"/>
                  <a:gd name="connsiteX74" fmla="*/ 2401899 w 6011874"/>
                  <a:gd name="connsiteY74" fmla="*/ 2157785 h 4422601"/>
                  <a:gd name="connsiteX75" fmla="*/ 2501911 w 6011874"/>
                  <a:gd name="connsiteY75" fmla="*/ 2100635 h 4422601"/>
                  <a:gd name="connsiteX76" fmla="*/ 2559061 w 6011874"/>
                  <a:gd name="connsiteY76" fmla="*/ 2067298 h 4422601"/>
                  <a:gd name="connsiteX77" fmla="*/ 2573349 w 6011874"/>
                  <a:gd name="connsiteY77" fmla="*/ 2062535 h 4422601"/>
                  <a:gd name="connsiteX78" fmla="*/ 2597161 w 6011874"/>
                  <a:gd name="connsiteY78" fmla="*/ 2048248 h 4422601"/>
                  <a:gd name="connsiteX79" fmla="*/ 2635261 w 6011874"/>
                  <a:gd name="connsiteY79" fmla="*/ 2029198 h 4422601"/>
                  <a:gd name="connsiteX80" fmla="*/ 2668599 w 6011874"/>
                  <a:gd name="connsiteY80" fmla="*/ 2014910 h 4422601"/>
                  <a:gd name="connsiteX81" fmla="*/ 2730511 w 6011874"/>
                  <a:gd name="connsiteY81" fmla="*/ 1976810 h 4422601"/>
                  <a:gd name="connsiteX82" fmla="*/ 2768611 w 6011874"/>
                  <a:gd name="connsiteY82" fmla="*/ 1962523 h 4422601"/>
                  <a:gd name="connsiteX83" fmla="*/ 2811474 w 6011874"/>
                  <a:gd name="connsiteY83" fmla="*/ 1943473 h 4422601"/>
                  <a:gd name="connsiteX84" fmla="*/ 2835286 w 6011874"/>
                  <a:gd name="connsiteY84" fmla="*/ 1938710 h 4422601"/>
                  <a:gd name="connsiteX85" fmla="*/ 2863861 w 6011874"/>
                  <a:gd name="connsiteY85" fmla="*/ 1929185 h 4422601"/>
                  <a:gd name="connsiteX86" fmla="*/ 2911486 w 6011874"/>
                  <a:gd name="connsiteY86" fmla="*/ 1919660 h 4422601"/>
                  <a:gd name="connsiteX87" fmla="*/ 2949586 w 6011874"/>
                  <a:gd name="connsiteY87" fmla="*/ 1910135 h 4422601"/>
                  <a:gd name="connsiteX88" fmla="*/ 2997211 w 6011874"/>
                  <a:gd name="connsiteY88" fmla="*/ 1900610 h 4422601"/>
                  <a:gd name="connsiteX89" fmla="*/ 3011499 w 6011874"/>
                  <a:gd name="connsiteY89" fmla="*/ 1895848 h 4422601"/>
                  <a:gd name="connsiteX90" fmla="*/ 3063886 w 6011874"/>
                  <a:gd name="connsiteY90" fmla="*/ 1881560 h 4422601"/>
                  <a:gd name="connsiteX91" fmla="*/ 3111511 w 6011874"/>
                  <a:gd name="connsiteY91" fmla="*/ 1848223 h 4422601"/>
                  <a:gd name="connsiteX92" fmla="*/ 3144849 w 6011874"/>
                  <a:gd name="connsiteY92" fmla="*/ 1829173 h 4422601"/>
                  <a:gd name="connsiteX93" fmla="*/ 3187711 w 6011874"/>
                  <a:gd name="connsiteY93" fmla="*/ 1786310 h 4422601"/>
                  <a:gd name="connsiteX94" fmla="*/ 3225811 w 6011874"/>
                  <a:gd name="connsiteY94" fmla="*/ 1752973 h 4422601"/>
                  <a:gd name="connsiteX95" fmla="*/ 3254386 w 6011874"/>
                  <a:gd name="connsiteY95" fmla="*/ 1724398 h 4422601"/>
                  <a:gd name="connsiteX96" fmla="*/ 3268674 w 6011874"/>
                  <a:gd name="connsiteY96" fmla="*/ 1710110 h 4422601"/>
                  <a:gd name="connsiteX97" fmla="*/ 3282961 w 6011874"/>
                  <a:gd name="connsiteY97" fmla="*/ 1705348 h 4422601"/>
                  <a:gd name="connsiteX98" fmla="*/ 3330586 w 6011874"/>
                  <a:gd name="connsiteY98" fmla="*/ 1667248 h 4422601"/>
                  <a:gd name="connsiteX99" fmla="*/ 3373449 w 6011874"/>
                  <a:gd name="connsiteY99" fmla="*/ 1614860 h 4422601"/>
                  <a:gd name="connsiteX100" fmla="*/ 3406786 w 6011874"/>
                  <a:gd name="connsiteY100" fmla="*/ 1586285 h 4422601"/>
                  <a:gd name="connsiteX101" fmla="*/ 3421074 w 6011874"/>
                  <a:gd name="connsiteY101" fmla="*/ 1567235 h 4422601"/>
                  <a:gd name="connsiteX102" fmla="*/ 3487749 w 6011874"/>
                  <a:gd name="connsiteY102" fmla="*/ 1510085 h 4422601"/>
                  <a:gd name="connsiteX103" fmla="*/ 3497274 w 6011874"/>
                  <a:gd name="connsiteY103" fmla="*/ 1495798 h 4422601"/>
                  <a:gd name="connsiteX104" fmla="*/ 3535374 w 6011874"/>
                  <a:gd name="connsiteY104" fmla="*/ 1462460 h 4422601"/>
                  <a:gd name="connsiteX105" fmla="*/ 3554424 w 6011874"/>
                  <a:gd name="connsiteY105" fmla="*/ 1452935 h 4422601"/>
                  <a:gd name="connsiteX106" fmla="*/ 3578236 w 6011874"/>
                  <a:gd name="connsiteY106" fmla="*/ 1429123 h 4422601"/>
                  <a:gd name="connsiteX107" fmla="*/ 3592524 w 6011874"/>
                  <a:gd name="connsiteY107" fmla="*/ 1414835 h 4422601"/>
                  <a:gd name="connsiteX108" fmla="*/ 3654436 w 6011874"/>
                  <a:gd name="connsiteY108" fmla="*/ 1357685 h 4422601"/>
                  <a:gd name="connsiteX109" fmla="*/ 3678249 w 6011874"/>
                  <a:gd name="connsiteY109" fmla="*/ 1329110 h 4422601"/>
                  <a:gd name="connsiteX110" fmla="*/ 3697299 w 6011874"/>
                  <a:gd name="connsiteY110" fmla="*/ 1300535 h 4422601"/>
                  <a:gd name="connsiteX111" fmla="*/ 3711586 w 6011874"/>
                  <a:gd name="connsiteY111" fmla="*/ 1295773 h 4422601"/>
                  <a:gd name="connsiteX112" fmla="*/ 3783024 w 6011874"/>
                  <a:gd name="connsiteY112" fmla="*/ 1205285 h 4422601"/>
                  <a:gd name="connsiteX113" fmla="*/ 3802074 w 6011874"/>
                  <a:gd name="connsiteY113" fmla="*/ 1186235 h 4422601"/>
                  <a:gd name="connsiteX114" fmla="*/ 3854461 w 6011874"/>
                  <a:gd name="connsiteY114" fmla="*/ 1148135 h 4422601"/>
                  <a:gd name="connsiteX115" fmla="*/ 3873511 w 6011874"/>
                  <a:gd name="connsiteY115" fmla="*/ 1138610 h 4422601"/>
                  <a:gd name="connsiteX116" fmla="*/ 3902086 w 6011874"/>
                  <a:gd name="connsiteY116" fmla="*/ 1114798 h 4422601"/>
                  <a:gd name="connsiteX117" fmla="*/ 3935424 w 6011874"/>
                  <a:gd name="connsiteY117" fmla="*/ 1100510 h 4422601"/>
                  <a:gd name="connsiteX118" fmla="*/ 3978286 w 6011874"/>
                  <a:gd name="connsiteY118" fmla="*/ 1071935 h 4422601"/>
                  <a:gd name="connsiteX119" fmla="*/ 3992574 w 6011874"/>
                  <a:gd name="connsiteY119" fmla="*/ 1062410 h 4422601"/>
                  <a:gd name="connsiteX120" fmla="*/ 4011624 w 6011874"/>
                  <a:gd name="connsiteY120" fmla="*/ 1057648 h 4422601"/>
                  <a:gd name="connsiteX121" fmla="*/ 4087824 w 6011874"/>
                  <a:gd name="connsiteY121" fmla="*/ 1033835 h 4422601"/>
                  <a:gd name="connsiteX122" fmla="*/ 4135449 w 6011874"/>
                  <a:gd name="connsiteY122" fmla="*/ 1014785 h 4422601"/>
                  <a:gd name="connsiteX123" fmla="*/ 4168786 w 6011874"/>
                  <a:gd name="connsiteY123" fmla="*/ 1005260 h 4422601"/>
                  <a:gd name="connsiteX124" fmla="*/ 4206886 w 6011874"/>
                  <a:gd name="connsiteY124" fmla="*/ 1000498 h 4422601"/>
                  <a:gd name="connsiteX125" fmla="*/ 4249749 w 6011874"/>
                  <a:gd name="connsiteY125" fmla="*/ 990973 h 4422601"/>
                  <a:gd name="connsiteX126" fmla="*/ 4292611 w 6011874"/>
                  <a:gd name="connsiteY126" fmla="*/ 971923 h 4422601"/>
                  <a:gd name="connsiteX127" fmla="*/ 4330711 w 6011874"/>
                  <a:gd name="connsiteY127" fmla="*/ 962398 h 4422601"/>
                  <a:gd name="connsiteX128" fmla="*/ 4344999 w 6011874"/>
                  <a:gd name="connsiteY128" fmla="*/ 952873 h 4422601"/>
                  <a:gd name="connsiteX129" fmla="*/ 4383099 w 6011874"/>
                  <a:gd name="connsiteY129" fmla="*/ 938585 h 4422601"/>
                  <a:gd name="connsiteX130" fmla="*/ 4402149 w 6011874"/>
                  <a:gd name="connsiteY130" fmla="*/ 924298 h 4422601"/>
                  <a:gd name="connsiteX131" fmla="*/ 4435486 w 6011874"/>
                  <a:gd name="connsiteY131" fmla="*/ 895723 h 4422601"/>
                  <a:gd name="connsiteX132" fmla="*/ 4445011 w 6011874"/>
                  <a:gd name="connsiteY132" fmla="*/ 876673 h 4422601"/>
                  <a:gd name="connsiteX133" fmla="*/ 4464061 w 6011874"/>
                  <a:gd name="connsiteY133" fmla="*/ 857623 h 4422601"/>
                  <a:gd name="connsiteX134" fmla="*/ 4487874 w 6011874"/>
                  <a:gd name="connsiteY134" fmla="*/ 809998 h 4422601"/>
                  <a:gd name="connsiteX135" fmla="*/ 4502161 w 6011874"/>
                  <a:gd name="connsiteY135" fmla="*/ 786185 h 4422601"/>
                  <a:gd name="connsiteX136" fmla="*/ 4516449 w 6011874"/>
                  <a:gd name="connsiteY136" fmla="*/ 695698 h 4422601"/>
                  <a:gd name="connsiteX137" fmla="*/ 4525974 w 6011874"/>
                  <a:gd name="connsiteY137" fmla="*/ 581398 h 4422601"/>
                  <a:gd name="connsiteX138" fmla="*/ 4535499 w 6011874"/>
                  <a:gd name="connsiteY138" fmla="*/ 543298 h 4422601"/>
                  <a:gd name="connsiteX139" fmla="*/ 4540261 w 6011874"/>
                  <a:gd name="connsiteY139" fmla="*/ 500435 h 4422601"/>
                  <a:gd name="connsiteX140" fmla="*/ 4549786 w 6011874"/>
                  <a:gd name="connsiteY140" fmla="*/ 424235 h 4422601"/>
                  <a:gd name="connsiteX141" fmla="*/ 4554549 w 6011874"/>
                  <a:gd name="connsiteY141" fmla="*/ 381373 h 4422601"/>
                  <a:gd name="connsiteX142" fmla="*/ 4568836 w 6011874"/>
                  <a:gd name="connsiteY142" fmla="*/ 271835 h 4422601"/>
                  <a:gd name="connsiteX143" fmla="*/ 4573599 w 6011874"/>
                  <a:gd name="connsiteY143" fmla="*/ 233735 h 4422601"/>
                  <a:gd name="connsiteX144" fmla="*/ 4583124 w 6011874"/>
                  <a:gd name="connsiteY144" fmla="*/ 190873 h 4422601"/>
                  <a:gd name="connsiteX145" fmla="*/ 4587886 w 6011874"/>
                  <a:gd name="connsiteY145" fmla="*/ 152773 h 4422601"/>
                  <a:gd name="connsiteX146" fmla="*/ 4597411 w 6011874"/>
                  <a:gd name="connsiteY146" fmla="*/ 119435 h 4422601"/>
                  <a:gd name="connsiteX147" fmla="*/ 4602174 w 6011874"/>
                  <a:gd name="connsiteY147" fmla="*/ 95623 h 4422601"/>
                  <a:gd name="connsiteX148" fmla="*/ 4611699 w 6011874"/>
                  <a:gd name="connsiteY148" fmla="*/ 76573 h 4422601"/>
                  <a:gd name="connsiteX149" fmla="*/ 4621224 w 6011874"/>
                  <a:gd name="connsiteY149" fmla="*/ 52760 h 4422601"/>
                  <a:gd name="connsiteX150" fmla="*/ 4659324 w 6011874"/>
                  <a:gd name="connsiteY150" fmla="*/ 14660 h 4422601"/>
                  <a:gd name="connsiteX151" fmla="*/ 4678374 w 6011874"/>
                  <a:gd name="connsiteY151" fmla="*/ 9898 h 4422601"/>
                  <a:gd name="connsiteX152" fmla="*/ 4697424 w 6011874"/>
                  <a:gd name="connsiteY152" fmla="*/ 373 h 4422601"/>
                  <a:gd name="connsiteX153" fmla="*/ 4821249 w 6011874"/>
                  <a:gd name="connsiteY153" fmla="*/ 14660 h 4422601"/>
                  <a:gd name="connsiteX154" fmla="*/ 4859349 w 6011874"/>
                  <a:gd name="connsiteY154" fmla="*/ 28948 h 4422601"/>
                  <a:gd name="connsiteX155" fmla="*/ 4906974 w 6011874"/>
                  <a:gd name="connsiteY155" fmla="*/ 52760 h 4422601"/>
                  <a:gd name="connsiteX156" fmla="*/ 4945074 w 6011874"/>
                  <a:gd name="connsiteY156" fmla="*/ 86098 h 4422601"/>
                  <a:gd name="connsiteX157" fmla="*/ 4987936 w 6011874"/>
                  <a:gd name="connsiteY157" fmla="*/ 133723 h 4422601"/>
                  <a:gd name="connsiteX158" fmla="*/ 5035561 w 6011874"/>
                  <a:gd name="connsiteY158" fmla="*/ 200398 h 4422601"/>
                  <a:gd name="connsiteX159" fmla="*/ 5054611 w 6011874"/>
                  <a:gd name="connsiteY159" fmla="*/ 228973 h 4422601"/>
                  <a:gd name="connsiteX160" fmla="*/ 5073661 w 6011874"/>
                  <a:gd name="connsiteY160" fmla="*/ 252785 h 4422601"/>
                  <a:gd name="connsiteX161" fmla="*/ 5087949 w 6011874"/>
                  <a:gd name="connsiteY161" fmla="*/ 276598 h 4422601"/>
                  <a:gd name="connsiteX162" fmla="*/ 5106999 w 6011874"/>
                  <a:gd name="connsiteY162" fmla="*/ 300410 h 4422601"/>
                  <a:gd name="connsiteX163" fmla="*/ 5126049 w 6011874"/>
                  <a:gd name="connsiteY163" fmla="*/ 328985 h 4422601"/>
                  <a:gd name="connsiteX164" fmla="*/ 5145099 w 6011874"/>
                  <a:gd name="connsiteY164" fmla="*/ 362323 h 4422601"/>
                  <a:gd name="connsiteX165" fmla="*/ 5202249 w 6011874"/>
                  <a:gd name="connsiteY165" fmla="*/ 409948 h 4422601"/>
                  <a:gd name="connsiteX166" fmla="*/ 5221299 w 6011874"/>
                  <a:gd name="connsiteY166" fmla="*/ 419473 h 4422601"/>
                  <a:gd name="connsiteX167" fmla="*/ 5249874 w 6011874"/>
                  <a:gd name="connsiteY167" fmla="*/ 428998 h 4422601"/>
                  <a:gd name="connsiteX168" fmla="*/ 5330836 w 6011874"/>
                  <a:gd name="connsiteY168" fmla="*/ 471860 h 4422601"/>
                  <a:gd name="connsiteX169" fmla="*/ 5364174 w 6011874"/>
                  <a:gd name="connsiteY169" fmla="*/ 481385 h 4422601"/>
                  <a:gd name="connsiteX170" fmla="*/ 5378461 w 6011874"/>
                  <a:gd name="connsiteY170" fmla="*/ 486148 h 4422601"/>
                  <a:gd name="connsiteX171" fmla="*/ 5435611 w 6011874"/>
                  <a:gd name="connsiteY171" fmla="*/ 514723 h 4422601"/>
                  <a:gd name="connsiteX172" fmla="*/ 5464186 w 6011874"/>
                  <a:gd name="connsiteY172" fmla="*/ 529010 h 4422601"/>
                  <a:gd name="connsiteX173" fmla="*/ 5511811 w 6011874"/>
                  <a:gd name="connsiteY173" fmla="*/ 548060 h 4422601"/>
                  <a:gd name="connsiteX174" fmla="*/ 5545149 w 6011874"/>
                  <a:gd name="connsiteY174" fmla="*/ 571873 h 4422601"/>
                  <a:gd name="connsiteX175" fmla="*/ 5573724 w 6011874"/>
                  <a:gd name="connsiteY175" fmla="*/ 586160 h 4422601"/>
                  <a:gd name="connsiteX176" fmla="*/ 5597536 w 6011874"/>
                  <a:gd name="connsiteY176" fmla="*/ 605210 h 4422601"/>
                  <a:gd name="connsiteX177" fmla="*/ 5621349 w 6011874"/>
                  <a:gd name="connsiteY177" fmla="*/ 619498 h 4422601"/>
                  <a:gd name="connsiteX178" fmla="*/ 5664211 w 6011874"/>
                  <a:gd name="connsiteY178" fmla="*/ 652835 h 4422601"/>
                  <a:gd name="connsiteX179" fmla="*/ 5692786 w 6011874"/>
                  <a:gd name="connsiteY179" fmla="*/ 671885 h 4422601"/>
                  <a:gd name="connsiteX180" fmla="*/ 5726124 w 6011874"/>
                  <a:gd name="connsiteY180" fmla="*/ 714748 h 4422601"/>
                  <a:gd name="connsiteX181" fmla="*/ 5759461 w 6011874"/>
                  <a:gd name="connsiteY181" fmla="*/ 743323 h 4422601"/>
                  <a:gd name="connsiteX182" fmla="*/ 5788036 w 6011874"/>
                  <a:gd name="connsiteY182" fmla="*/ 786185 h 4422601"/>
                  <a:gd name="connsiteX183" fmla="*/ 5826136 w 6011874"/>
                  <a:gd name="connsiteY183" fmla="*/ 867148 h 4422601"/>
                  <a:gd name="connsiteX184" fmla="*/ 5845186 w 6011874"/>
                  <a:gd name="connsiteY184" fmla="*/ 957635 h 4422601"/>
                  <a:gd name="connsiteX185" fmla="*/ 5859474 w 6011874"/>
                  <a:gd name="connsiteY185" fmla="*/ 1000498 h 4422601"/>
                  <a:gd name="connsiteX186" fmla="*/ 5878524 w 6011874"/>
                  <a:gd name="connsiteY186" fmla="*/ 1081460 h 4422601"/>
                  <a:gd name="connsiteX187" fmla="*/ 5892811 w 6011874"/>
                  <a:gd name="connsiteY187" fmla="*/ 1124323 h 4422601"/>
                  <a:gd name="connsiteX188" fmla="*/ 5902336 w 6011874"/>
                  <a:gd name="connsiteY188" fmla="*/ 1157660 h 4422601"/>
                  <a:gd name="connsiteX189" fmla="*/ 5911861 w 6011874"/>
                  <a:gd name="connsiteY189" fmla="*/ 1181473 h 4422601"/>
                  <a:gd name="connsiteX190" fmla="*/ 5935674 w 6011874"/>
                  <a:gd name="connsiteY190" fmla="*/ 1248148 h 4422601"/>
                  <a:gd name="connsiteX191" fmla="*/ 5954724 w 6011874"/>
                  <a:gd name="connsiteY191" fmla="*/ 1295773 h 4422601"/>
                  <a:gd name="connsiteX192" fmla="*/ 5959486 w 6011874"/>
                  <a:gd name="connsiteY192" fmla="*/ 1329110 h 4422601"/>
                  <a:gd name="connsiteX193" fmla="*/ 5973774 w 6011874"/>
                  <a:gd name="connsiteY193" fmla="*/ 1362448 h 4422601"/>
                  <a:gd name="connsiteX194" fmla="*/ 5988061 w 6011874"/>
                  <a:gd name="connsiteY194" fmla="*/ 1471985 h 4422601"/>
                  <a:gd name="connsiteX195" fmla="*/ 5992824 w 6011874"/>
                  <a:gd name="connsiteY195" fmla="*/ 1505323 h 4422601"/>
                  <a:gd name="connsiteX196" fmla="*/ 5997586 w 6011874"/>
                  <a:gd name="connsiteY196" fmla="*/ 1529135 h 4422601"/>
                  <a:gd name="connsiteX197" fmla="*/ 6002349 w 6011874"/>
                  <a:gd name="connsiteY197" fmla="*/ 1610098 h 4422601"/>
                  <a:gd name="connsiteX198" fmla="*/ 6011874 w 6011874"/>
                  <a:gd name="connsiteY198" fmla="*/ 1705348 h 4422601"/>
                  <a:gd name="connsiteX199" fmla="*/ 6007111 w 6011874"/>
                  <a:gd name="connsiteY199" fmla="*/ 1948235 h 4422601"/>
                  <a:gd name="connsiteX200" fmla="*/ 5983299 w 6011874"/>
                  <a:gd name="connsiteY200" fmla="*/ 2029198 h 4422601"/>
                  <a:gd name="connsiteX201" fmla="*/ 5973774 w 6011874"/>
                  <a:gd name="connsiteY201" fmla="*/ 2053010 h 4422601"/>
                  <a:gd name="connsiteX202" fmla="*/ 5935674 w 6011874"/>
                  <a:gd name="connsiteY202" fmla="*/ 2076823 h 4422601"/>
                  <a:gd name="connsiteX203" fmla="*/ 5826136 w 6011874"/>
                  <a:gd name="connsiteY203" fmla="*/ 2067298 h 4422601"/>
                  <a:gd name="connsiteX204" fmla="*/ 5764224 w 6011874"/>
                  <a:gd name="connsiteY204" fmla="*/ 2048248 h 4422601"/>
                  <a:gd name="connsiteX205" fmla="*/ 5726124 w 6011874"/>
                  <a:gd name="connsiteY205" fmla="*/ 2038723 h 4422601"/>
                  <a:gd name="connsiteX206" fmla="*/ 5702311 w 6011874"/>
                  <a:gd name="connsiteY206" fmla="*/ 2029198 h 4422601"/>
                  <a:gd name="connsiteX207" fmla="*/ 5683261 w 6011874"/>
                  <a:gd name="connsiteY207" fmla="*/ 2024435 h 4422601"/>
                  <a:gd name="connsiteX208" fmla="*/ 5659449 w 6011874"/>
                  <a:gd name="connsiteY208" fmla="*/ 2014910 h 4422601"/>
                  <a:gd name="connsiteX209" fmla="*/ 5626111 w 6011874"/>
                  <a:gd name="connsiteY209" fmla="*/ 2010148 h 4422601"/>
                  <a:gd name="connsiteX210" fmla="*/ 5597536 w 6011874"/>
                  <a:gd name="connsiteY210" fmla="*/ 2000623 h 4422601"/>
                  <a:gd name="connsiteX211" fmla="*/ 5578486 w 6011874"/>
                  <a:gd name="connsiteY211" fmla="*/ 1995860 h 4422601"/>
                  <a:gd name="connsiteX212" fmla="*/ 5554674 w 6011874"/>
                  <a:gd name="connsiteY212" fmla="*/ 1986335 h 4422601"/>
                  <a:gd name="connsiteX213" fmla="*/ 5526099 w 6011874"/>
                  <a:gd name="connsiteY213" fmla="*/ 1976810 h 4422601"/>
                  <a:gd name="connsiteX214" fmla="*/ 5492761 w 6011874"/>
                  <a:gd name="connsiteY214" fmla="*/ 1962523 h 4422601"/>
                  <a:gd name="connsiteX215" fmla="*/ 5487999 w 6011874"/>
                  <a:gd name="connsiteY215" fmla="*/ 1948235 h 4422601"/>
                  <a:gd name="connsiteX216" fmla="*/ 5449899 w 6011874"/>
                  <a:gd name="connsiteY216" fmla="*/ 1924423 h 4422601"/>
                  <a:gd name="connsiteX217" fmla="*/ 5407036 w 6011874"/>
                  <a:gd name="connsiteY217" fmla="*/ 1900610 h 4422601"/>
                  <a:gd name="connsiteX218" fmla="*/ 5340361 w 6011874"/>
                  <a:gd name="connsiteY218" fmla="*/ 1824410 h 4422601"/>
                  <a:gd name="connsiteX219" fmla="*/ 5316549 w 6011874"/>
                  <a:gd name="connsiteY219" fmla="*/ 1805360 h 4422601"/>
                  <a:gd name="connsiteX220" fmla="*/ 5292736 w 6011874"/>
                  <a:gd name="connsiteY220" fmla="*/ 1800598 h 4422601"/>
                  <a:gd name="connsiteX221" fmla="*/ 5221299 w 6011874"/>
                  <a:gd name="connsiteY221" fmla="*/ 1762498 h 4422601"/>
                  <a:gd name="connsiteX222" fmla="*/ 5073661 w 6011874"/>
                  <a:gd name="connsiteY222" fmla="*/ 1719635 h 4422601"/>
                  <a:gd name="connsiteX223" fmla="*/ 5045086 w 6011874"/>
                  <a:gd name="connsiteY223" fmla="*/ 1714873 h 4422601"/>
                  <a:gd name="connsiteX224" fmla="*/ 5021274 w 6011874"/>
                  <a:gd name="connsiteY224" fmla="*/ 1710110 h 4422601"/>
                  <a:gd name="connsiteX225" fmla="*/ 4802199 w 6011874"/>
                  <a:gd name="connsiteY225" fmla="*/ 1700585 h 4422601"/>
                  <a:gd name="connsiteX226" fmla="*/ 4692661 w 6011874"/>
                  <a:gd name="connsiteY226" fmla="*/ 1714873 h 4422601"/>
                  <a:gd name="connsiteX227" fmla="*/ 4645036 w 6011874"/>
                  <a:gd name="connsiteY227" fmla="*/ 1743448 h 4422601"/>
                  <a:gd name="connsiteX228" fmla="*/ 4630749 w 6011874"/>
                  <a:gd name="connsiteY228" fmla="*/ 1748210 h 4422601"/>
                  <a:gd name="connsiteX229" fmla="*/ 4587886 w 6011874"/>
                  <a:gd name="connsiteY229" fmla="*/ 1800598 h 4422601"/>
                  <a:gd name="connsiteX230" fmla="*/ 4564074 w 6011874"/>
                  <a:gd name="connsiteY230" fmla="*/ 1833935 h 4422601"/>
                  <a:gd name="connsiteX231" fmla="*/ 4540261 w 6011874"/>
                  <a:gd name="connsiteY231" fmla="*/ 1857748 h 4422601"/>
                  <a:gd name="connsiteX232" fmla="*/ 4521211 w 6011874"/>
                  <a:gd name="connsiteY232" fmla="*/ 1881560 h 4422601"/>
                  <a:gd name="connsiteX233" fmla="*/ 4478349 w 6011874"/>
                  <a:gd name="connsiteY233" fmla="*/ 1924423 h 4422601"/>
                  <a:gd name="connsiteX234" fmla="*/ 4421199 w 6011874"/>
                  <a:gd name="connsiteY234" fmla="*/ 1972048 h 4422601"/>
                  <a:gd name="connsiteX235" fmla="*/ 4402149 w 6011874"/>
                  <a:gd name="connsiteY235" fmla="*/ 1981573 h 4422601"/>
                  <a:gd name="connsiteX236" fmla="*/ 4344999 w 6011874"/>
                  <a:gd name="connsiteY236" fmla="*/ 2014910 h 4422601"/>
                  <a:gd name="connsiteX237" fmla="*/ 4330711 w 6011874"/>
                  <a:gd name="connsiteY237" fmla="*/ 2019673 h 4422601"/>
                  <a:gd name="connsiteX238" fmla="*/ 4316424 w 6011874"/>
                  <a:gd name="connsiteY238" fmla="*/ 2029198 h 4422601"/>
                  <a:gd name="connsiteX239" fmla="*/ 4240224 w 6011874"/>
                  <a:gd name="connsiteY239" fmla="*/ 2038723 h 4422601"/>
                  <a:gd name="connsiteX240" fmla="*/ 4183074 w 6011874"/>
                  <a:gd name="connsiteY240" fmla="*/ 2048248 h 4422601"/>
                  <a:gd name="connsiteX241" fmla="*/ 4154499 w 6011874"/>
                  <a:gd name="connsiteY241" fmla="*/ 2053010 h 4422601"/>
                  <a:gd name="connsiteX242" fmla="*/ 4140211 w 6011874"/>
                  <a:gd name="connsiteY242" fmla="*/ 2057773 h 4422601"/>
                  <a:gd name="connsiteX243" fmla="*/ 4121161 w 6011874"/>
                  <a:gd name="connsiteY243" fmla="*/ 2062535 h 4422601"/>
                  <a:gd name="connsiteX244" fmla="*/ 4097349 w 6011874"/>
                  <a:gd name="connsiteY244" fmla="*/ 2072060 h 4422601"/>
                  <a:gd name="connsiteX245" fmla="*/ 4049724 w 6011874"/>
                  <a:gd name="connsiteY245" fmla="*/ 2081585 h 4422601"/>
                  <a:gd name="connsiteX246" fmla="*/ 4025911 w 6011874"/>
                  <a:gd name="connsiteY246" fmla="*/ 2091110 h 4422601"/>
                  <a:gd name="connsiteX247" fmla="*/ 3973524 w 6011874"/>
                  <a:gd name="connsiteY247" fmla="*/ 2105398 h 4422601"/>
                  <a:gd name="connsiteX248" fmla="*/ 3949711 w 6011874"/>
                  <a:gd name="connsiteY248" fmla="*/ 2114923 h 4422601"/>
                  <a:gd name="connsiteX249" fmla="*/ 3930661 w 6011874"/>
                  <a:gd name="connsiteY249" fmla="*/ 2129210 h 4422601"/>
                  <a:gd name="connsiteX250" fmla="*/ 3897324 w 6011874"/>
                  <a:gd name="connsiteY250" fmla="*/ 2138735 h 4422601"/>
                  <a:gd name="connsiteX251" fmla="*/ 3873511 w 6011874"/>
                  <a:gd name="connsiteY251" fmla="*/ 2153023 h 4422601"/>
                  <a:gd name="connsiteX252" fmla="*/ 3830649 w 6011874"/>
                  <a:gd name="connsiteY252" fmla="*/ 2181598 h 4422601"/>
                  <a:gd name="connsiteX253" fmla="*/ 3792549 w 6011874"/>
                  <a:gd name="connsiteY253" fmla="*/ 2200648 h 4422601"/>
                  <a:gd name="connsiteX254" fmla="*/ 3778261 w 6011874"/>
                  <a:gd name="connsiteY254" fmla="*/ 2214935 h 4422601"/>
                  <a:gd name="connsiteX255" fmla="*/ 3768736 w 6011874"/>
                  <a:gd name="connsiteY255" fmla="*/ 2229223 h 4422601"/>
                  <a:gd name="connsiteX256" fmla="*/ 3740161 w 6011874"/>
                  <a:gd name="connsiteY256" fmla="*/ 2248273 h 4422601"/>
                  <a:gd name="connsiteX257" fmla="*/ 3716349 w 6011874"/>
                  <a:gd name="connsiteY257" fmla="*/ 2267323 h 4422601"/>
                  <a:gd name="connsiteX258" fmla="*/ 3687774 w 6011874"/>
                  <a:gd name="connsiteY258" fmla="*/ 2276848 h 4422601"/>
                  <a:gd name="connsiteX259" fmla="*/ 3621099 w 6011874"/>
                  <a:gd name="connsiteY259" fmla="*/ 2305423 h 4422601"/>
                  <a:gd name="connsiteX260" fmla="*/ 3597286 w 6011874"/>
                  <a:gd name="connsiteY260" fmla="*/ 2314948 h 4422601"/>
                  <a:gd name="connsiteX261" fmla="*/ 3573474 w 6011874"/>
                  <a:gd name="connsiteY261" fmla="*/ 2329235 h 4422601"/>
                  <a:gd name="connsiteX262" fmla="*/ 3554424 w 6011874"/>
                  <a:gd name="connsiteY262" fmla="*/ 2333998 h 4422601"/>
                  <a:gd name="connsiteX263" fmla="*/ 3502036 w 6011874"/>
                  <a:gd name="connsiteY263" fmla="*/ 2357810 h 4422601"/>
                  <a:gd name="connsiteX264" fmla="*/ 3482986 w 6011874"/>
                  <a:gd name="connsiteY264" fmla="*/ 2372098 h 4422601"/>
                  <a:gd name="connsiteX265" fmla="*/ 3463936 w 6011874"/>
                  <a:gd name="connsiteY265" fmla="*/ 2381623 h 4422601"/>
                  <a:gd name="connsiteX266" fmla="*/ 3449649 w 6011874"/>
                  <a:gd name="connsiteY266" fmla="*/ 2391148 h 4422601"/>
                  <a:gd name="connsiteX267" fmla="*/ 3430599 w 6011874"/>
                  <a:gd name="connsiteY267" fmla="*/ 2395910 h 4422601"/>
                  <a:gd name="connsiteX268" fmla="*/ 3416311 w 6011874"/>
                  <a:gd name="connsiteY268" fmla="*/ 2410198 h 4422601"/>
                  <a:gd name="connsiteX269" fmla="*/ 3373449 w 6011874"/>
                  <a:gd name="connsiteY269" fmla="*/ 2429248 h 4422601"/>
                  <a:gd name="connsiteX270" fmla="*/ 3340111 w 6011874"/>
                  <a:gd name="connsiteY270" fmla="*/ 2448298 h 4422601"/>
                  <a:gd name="connsiteX271" fmla="*/ 3268674 w 6011874"/>
                  <a:gd name="connsiteY271" fmla="*/ 2481635 h 4422601"/>
                  <a:gd name="connsiteX272" fmla="*/ 3221049 w 6011874"/>
                  <a:gd name="connsiteY272" fmla="*/ 2495923 h 4422601"/>
                  <a:gd name="connsiteX273" fmla="*/ 3192474 w 6011874"/>
                  <a:gd name="connsiteY273" fmla="*/ 2510210 h 4422601"/>
                  <a:gd name="connsiteX274" fmla="*/ 3159136 w 6011874"/>
                  <a:gd name="connsiteY274" fmla="*/ 2524498 h 4422601"/>
                  <a:gd name="connsiteX275" fmla="*/ 3130561 w 6011874"/>
                  <a:gd name="connsiteY275" fmla="*/ 2538785 h 4422601"/>
                  <a:gd name="connsiteX276" fmla="*/ 3097224 w 6011874"/>
                  <a:gd name="connsiteY276" fmla="*/ 2553073 h 4422601"/>
                  <a:gd name="connsiteX277" fmla="*/ 3063886 w 6011874"/>
                  <a:gd name="connsiteY277" fmla="*/ 2581648 h 4422601"/>
                  <a:gd name="connsiteX278" fmla="*/ 3044836 w 6011874"/>
                  <a:gd name="connsiteY278" fmla="*/ 2591173 h 4422601"/>
                  <a:gd name="connsiteX279" fmla="*/ 3025786 w 6011874"/>
                  <a:gd name="connsiteY279" fmla="*/ 2605460 h 4422601"/>
                  <a:gd name="connsiteX280" fmla="*/ 3006736 w 6011874"/>
                  <a:gd name="connsiteY280" fmla="*/ 2614985 h 4422601"/>
                  <a:gd name="connsiteX281" fmla="*/ 2987686 w 6011874"/>
                  <a:gd name="connsiteY281" fmla="*/ 2634035 h 4422601"/>
                  <a:gd name="connsiteX282" fmla="*/ 2959111 w 6011874"/>
                  <a:gd name="connsiteY282" fmla="*/ 2653085 h 4422601"/>
                  <a:gd name="connsiteX283" fmla="*/ 2930536 w 6011874"/>
                  <a:gd name="connsiteY283" fmla="*/ 2681660 h 4422601"/>
                  <a:gd name="connsiteX284" fmla="*/ 2844811 w 6011874"/>
                  <a:gd name="connsiteY284" fmla="*/ 2743573 h 4422601"/>
                  <a:gd name="connsiteX285" fmla="*/ 2830524 w 6011874"/>
                  <a:gd name="connsiteY285" fmla="*/ 2762623 h 4422601"/>
                  <a:gd name="connsiteX286" fmla="*/ 2792424 w 6011874"/>
                  <a:gd name="connsiteY286" fmla="*/ 2786435 h 4422601"/>
                  <a:gd name="connsiteX287" fmla="*/ 2773374 w 6011874"/>
                  <a:gd name="connsiteY287" fmla="*/ 2800723 h 4422601"/>
                  <a:gd name="connsiteX288" fmla="*/ 2720986 w 6011874"/>
                  <a:gd name="connsiteY288" fmla="*/ 2843585 h 4422601"/>
                  <a:gd name="connsiteX289" fmla="*/ 2697174 w 6011874"/>
                  <a:gd name="connsiteY289" fmla="*/ 2853110 h 4422601"/>
                  <a:gd name="connsiteX290" fmla="*/ 2630499 w 6011874"/>
                  <a:gd name="connsiteY290" fmla="*/ 2900735 h 4422601"/>
                  <a:gd name="connsiteX291" fmla="*/ 2606686 w 6011874"/>
                  <a:gd name="connsiteY291" fmla="*/ 2905498 h 4422601"/>
                  <a:gd name="connsiteX292" fmla="*/ 2554299 w 6011874"/>
                  <a:gd name="connsiteY292" fmla="*/ 2924548 h 4422601"/>
                  <a:gd name="connsiteX293" fmla="*/ 2492386 w 6011874"/>
                  <a:gd name="connsiteY293" fmla="*/ 2934073 h 4422601"/>
                  <a:gd name="connsiteX294" fmla="*/ 2382849 w 6011874"/>
                  <a:gd name="connsiteY294" fmla="*/ 2943598 h 4422601"/>
                  <a:gd name="connsiteX295" fmla="*/ 2330461 w 6011874"/>
                  <a:gd name="connsiteY295" fmla="*/ 2957885 h 4422601"/>
                  <a:gd name="connsiteX296" fmla="*/ 2278074 w 6011874"/>
                  <a:gd name="connsiteY296" fmla="*/ 2967410 h 4422601"/>
                  <a:gd name="connsiteX297" fmla="*/ 2220924 w 6011874"/>
                  <a:gd name="connsiteY297" fmla="*/ 2986460 h 4422601"/>
                  <a:gd name="connsiteX298" fmla="*/ 2178061 w 6011874"/>
                  <a:gd name="connsiteY298" fmla="*/ 2995985 h 4422601"/>
                  <a:gd name="connsiteX299" fmla="*/ 2120911 w 6011874"/>
                  <a:gd name="connsiteY299" fmla="*/ 3005510 h 4422601"/>
                  <a:gd name="connsiteX300" fmla="*/ 2092336 w 6011874"/>
                  <a:gd name="connsiteY300" fmla="*/ 3015035 h 4422601"/>
                  <a:gd name="connsiteX301" fmla="*/ 2044711 w 6011874"/>
                  <a:gd name="connsiteY301" fmla="*/ 3024560 h 4422601"/>
                  <a:gd name="connsiteX302" fmla="*/ 2020899 w 6011874"/>
                  <a:gd name="connsiteY302" fmla="*/ 3034085 h 4422601"/>
                  <a:gd name="connsiteX303" fmla="*/ 2001849 w 6011874"/>
                  <a:gd name="connsiteY303" fmla="*/ 3048373 h 4422601"/>
                  <a:gd name="connsiteX304" fmla="*/ 1963749 w 6011874"/>
                  <a:gd name="connsiteY304" fmla="*/ 3057898 h 4422601"/>
                  <a:gd name="connsiteX305" fmla="*/ 1897074 w 6011874"/>
                  <a:gd name="connsiteY305" fmla="*/ 3076948 h 4422601"/>
                  <a:gd name="connsiteX306" fmla="*/ 1868499 w 6011874"/>
                  <a:gd name="connsiteY306" fmla="*/ 3081710 h 4422601"/>
                  <a:gd name="connsiteX307" fmla="*/ 1820874 w 6011874"/>
                  <a:gd name="connsiteY307" fmla="*/ 3095998 h 4422601"/>
                  <a:gd name="connsiteX308" fmla="*/ 1806586 w 6011874"/>
                  <a:gd name="connsiteY308" fmla="*/ 3100760 h 4422601"/>
                  <a:gd name="connsiteX309" fmla="*/ 1782774 w 6011874"/>
                  <a:gd name="connsiteY309" fmla="*/ 3105523 h 4422601"/>
                  <a:gd name="connsiteX310" fmla="*/ 1739911 w 6011874"/>
                  <a:gd name="connsiteY310" fmla="*/ 3124573 h 4422601"/>
                  <a:gd name="connsiteX311" fmla="*/ 1720861 w 6011874"/>
                  <a:gd name="connsiteY311" fmla="*/ 3134098 h 4422601"/>
                  <a:gd name="connsiteX312" fmla="*/ 1692286 w 6011874"/>
                  <a:gd name="connsiteY312" fmla="*/ 3143623 h 4422601"/>
                  <a:gd name="connsiteX313" fmla="*/ 1654186 w 6011874"/>
                  <a:gd name="connsiteY313" fmla="*/ 3153148 h 4422601"/>
                  <a:gd name="connsiteX314" fmla="*/ 1573224 w 6011874"/>
                  <a:gd name="connsiteY314" fmla="*/ 3181723 h 4422601"/>
                  <a:gd name="connsiteX315" fmla="*/ 1477974 w 6011874"/>
                  <a:gd name="connsiteY315" fmla="*/ 3229348 h 4422601"/>
                  <a:gd name="connsiteX316" fmla="*/ 1458924 w 6011874"/>
                  <a:gd name="connsiteY316" fmla="*/ 3238873 h 4422601"/>
                  <a:gd name="connsiteX317" fmla="*/ 1439874 w 6011874"/>
                  <a:gd name="connsiteY317" fmla="*/ 3248398 h 4422601"/>
                  <a:gd name="connsiteX318" fmla="*/ 1377961 w 6011874"/>
                  <a:gd name="connsiteY318" fmla="*/ 3276973 h 4422601"/>
                  <a:gd name="connsiteX319" fmla="*/ 1358911 w 6011874"/>
                  <a:gd name="connsiteY319" fmla="*/ 3286498 h 4422601"/>
                  <a:gd name="connsiteX320" fmla="*/ 1316049 w 6011874"/>
                  <a:gd name="connsiteY320" fmla="*/ 3315073 h 4422601"/>
                  <a:gd name="connsiteX321" fmla="*/ 1292236 w 6011874"/>
                  <a:gd name="connsiteY321" fmla="*/ 3319835 h 4422601"/>
                  <a:gd name="connsiteX322" fmla="*/ 1273186 w 6011874"/>
                  <a:gd name="connsiteY322" fmla="*/ 3334123 h 4422601"/>
                  <a:gd name="connsiteX323" fmla="*/ 1187461 w 6011874"/>
                  <a:gd name="connsiteY323" fmla="*/ 3367460 h 4422601"/>
                  <a:gd name="connsiteX324" fmla="*/ 1163649 w 6011874"/>
                  <a:gd name="connsiteY324" fmla="*/ 3372223 h 4422601"/>
                  <a:gd name="connsiteX325" fmla="*/ 1149361 w 6011874"/>
                  <a:gd name="connsiteY325" fmla="*/ 3376985 h 4422601"/>
                  <a:gd name="connsiteX326" fmla="*/ 1111261 w 6011874"/>
                  <a:gd name="connsiteY326" fmla="*/ 3386510 h 4422601"/>
                  <a:gd name="connsiteX327" fmla="*/ 1092211 w 6011874"/>
                  <a:gd name="connsiteY327" fmla="*/ 3391273 h 4422601"/>
                  <a:gd name="connsiteX328" fmla="*/ 1039824 w 6011874"/>
                  <a:gd name="connsiteY328" fmla="*/ 3400798 h 4422601"/>
                  <a:gd name="connsiteX329" fmla="*/ 996961 w 6011874"/>
                  <a:gd name="connsiteY329" fmla="*/ 3410323 h 4422601"/>
                  <a:gd name="connsiteX330" fmla="*/ 996961 w 6011874"/>
                  <a:gd name="connsiteY330" fmla="*/ 3419848 h 4422601"/>
                  <a:gd name="connsiteX331" fmla="*/ 954099 w 6011874"/>
                  <a:gd name="connsiteY331" fmla="*/ 3472236 h 4422601"/>
                  <a:gd name="connsiteX332" fmla="*/ 939811 w 6011874"/>
                  <a:gd name="connsiteY332" fmla="*/ 3729411 h 4422601"/>
                  <a:gd name="connsiteX333" fmla="*/ 739787 w 6011874"/>
                  <a:gd name="connsiteY333" fmla="*/ 3948485 h 4422601"/>
                  <a:gd name="connsiteX334" fmla="*/ 520711 w 6011874"/>
                  <a:gd name="connsiteY334" fmla="*/ 4086598 h 4422601"/>
                  <a:gd name="connsiteX335" fmla="*/ 463561 w 6011874"/>
                  <a:gd name="connsiteY335" fmla="*/ 4419972 h 4422601"/>
                  <a:gd name="connsiteX336" fmla="*/ 163524 w 6011874"/>
                  <a:gd name="connsiteY336" fmla="*/ 4415210 h 4422601"/>
                  <a:gd name="connsiteX337" fmla="*/ 1599 w 6011874"/>
                  <a:gd name="connsiteY337" fmla="*/ 4305674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89421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67990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3872"/>
                  <a:gd name="connsiteX1" fmla="*/ 113220 w 6037771"/>
                  <a:gd name="connsiteY1" fmla="*/ 3986585 h 4423872"/>
                  <a:gd name="connsiteX2" fmla="*/ 113221 w 6037771"/>
                  <a:gd name="connsiteY2" fmla="*/ 3791323 h 4423872"/>
                  <a:gd name="connsiteX3" fmla="*/ 108458 w 6037771"/>
                  <a:gd name="connsiteY3" fmla="*/ 3719885 h 4423872"/>
                  <a:gd name="connsiteX4" fmla="*/ 103696 w 6037771"/>
                  <a:gd name="connsiteY4" fmla="*/ 3700835 h 4423872"/>
                  <a:gd name="connsiteX5" fmla="*/ 108458 w 6037771"/>
                  <a:gd name="connsiteY5" fmla="*/ 3596060 h 4423872"/>
                  <a:gd name="connsiteX6" fmla="*/ 117983 w 6037771"/>
                  <a:gd name="connsiteY6" fmla="*/ 3543673 h 4423872"/>
                  <a:gd name="connsiteX7" fmla="*/ 184658 w 6037771"/>
                  <a:gd name="connsiteY7" fmla="*/ 3457948 h 4423872"/>
                  <a:gd name="connsiteX8" fmla="*/ 203708 w 6037771"/>
                  <a:gd name="connsiteY8" fmla="*/ 3434135 h 4423872"/>
                  <a:gd name="connsiteX9" fmla="*/ 222758 w 6037771"/>
                  <a:gd name="connsiteY9" fmla="*/ 3424610 h 4423872"/>
                  <a:gd name="connsiteX10" fmla="*/ 237046 w 6037771"/>
                  <a:gd name="connsiteY10" fmla="*/ 3410323 h 4423872"/>
                  <a:gd name="connsiteX11" fmla="*/ 265621 w 6037771"/>
                  <a:gd name="connsiteY11" fmla="*/ 3391273 h 4423872"/>
                  <a:gd name="connsiteX12" fmla="*/ 327533 w 6037771"/>
                  <a:gd name="connsiteY12" fmla="*/ 3334123 h 4423872"/>
                  <a:gd name="connsiteX13" fmla="*/ 356108 w 6037771"/>
                  <a:gd name="connsiteY13" fmla="*/ 3315073 h 4423872"/>
                  <a:gd name="connsiteX14" fmla="*/ 437071 w 6037771"/>
                  <a:gd name="connsiteY14" fmla="*/ 3281735 h 4423872"/>
                  <a:gd name="connsiteX15" fmla="*/ 479933 w 6037771"/>
                  <a:gd name="connsiteY15" fmla="*/ 3262685 h 4423872"/>
                  <a:gd name="connsiteX16" fmla="*/ 518033 w 6037771"/>
                  <a:gd name="connsiteY16" fmla="*/ 3253160 h 4423872"/>
                  <a:gd name="connsiteX17" fmla="*/ 546608 w 6037771"/>
                  <a:gd name="connsiteY17" fmla="*/ 3238873 h 4423872"/>
                  <a:gd name="connsiteX18" fmla="*/ 570421 w 6037771"/>
                  <a:gd name="connsiteY18" fmla="*/ 3229348 h 4423872"/>
                  <a:gd name="connsiteX19" fmla="*/ 584708 w 6037771"/>
                  <a:gd name="connsiteY19" fmla="*/ 3224585 h 4423872"/>
                  <a:gd name="connsiteX20" fmla="*/ 598996 w 6037771"/>
                  <a:gd name="connsiteY20" fmla="*/ 3215060 h 4423872"/>
                  <a:gd name="connsiteX21" fmla="*/ 618046 w 6037771"/>
                  <a:gd name="connsiteY21" fmla="*/ 3210298 h 4423872"/>
                  <a:gd name="connsiteX22" fmla="*/ 641858 w 6037771"/>
                  <a:gd name="connsiteY22" fmla="*/ 3200773 h 4423872"/>
                  <a:gd name="connsiteX23" fmla="*/ 699008 w 6037771"/>
                  <a:gd name="connsiteY23" fmla="*/ 3172198 h 4423872"/>
                  <a:gd name="connsiteX24" fmla="*/ 727583 w 6037771"/>
                  <a:gd name="connsiteY24" fmla="*/ 3157910 h 4423872"/>
                  <a:gd name="connsiteX25" fmla="*/ 779971 w 6037771"/>
                  <a:gd name="connsiteY25" fmla="*/ 3138860 h 4423872"/>
                  <a:gd name="connsiteX26" fmla="*/ 832358 w 6037771"/>
                  <a:gd name="connsiteY26" fmla="*/ 3095998 h 4423872"/>
                  <a:gd name="connsiteX27" fmla="*/ 899033 w 6037771"/>
                  <a:gd name="connsiteY27" fmla="*/ 3053135 h 4423872"/>
                  <a:gd name="connsiteX28" fmla="*/ 918083 w 6037771"/>
                  <a:gd name="connsiteY28" fmla="*/ 3034085 h 4423872"/>
                  <a:gd name="connsiteX29" fmla="*/ 946658 w 6037771"/>
                  <a:gd name="connsiteY29" fmla="*/ 3010273 h 4423872"/>
                  <a:gd name="connsiteX30" fmla="*/ 960946 w 6037771"/>
                  <a:gd name="connsiteY30" fmla="*/ 2991223 h 4423872"/>
                  <a:gd name="connsiteX31" fmla="*/ 989521 w 6037771"/>
                  <a:gd name="connsiteY31" fmla="*/ 2972173 h 4423872"/>
                  <a:gd name="connsiteX32" fmla="*/ 1027621 w 6037771"/>
                  <a:gd name="connsiteY32" fmla="*/ 2934073 h 4423872"/>
                  <a:gd name="connsiteX33" fmla="*/ 1070483 w 6037771"/>
                  <a:gd name="connsiteY33" fmla="*/ 2919785 h 4423872"/>
                  <a:gd name="connsiteX34" fmla="*/ 1089533 w 6037771"/>
                  <a:gd name="connsiteY34" fmla="*/ 2910260 h 4423872"/>
                  <a:gd name="connsiteX35" fmla="*/ 1165733 w 6037771"/>
                  <a:gd name="connsiteY35" fmla="*/ 2895973 h 4423872"/>
                  <a:gd name="connsiteX36" fmla="*/ 1246696 w 6037771"/>
                  <a:gd name="connsiteY36" fmla="*/ 2881685 h 4423872"/>
                  <a:gd name="connsiteX37" fmla="*/ 1299083 w 6037771"/>
                  <a:gd name="connsiteY37" fmla="*/ 2862635 h 4423872"/>
                  <a:gd name="connsiteX38" fmla="*/ 1327658 w 6037771"/>
                  <a:gd name="connsiteY38" fmla="*/ 2834060 h 4423872"/>
                  <a:gd name="connsiteX39" fmla="*/ 1346708 w 6037771"/>
                  <a:gd name="connsiteY39" fmla="*/ 2815010 h 4423872"/>
                  <a:gd name="connsiteX40" fmla="*/ 1380046 w 6037771"/>
                  <a:gd name="connsiteY40" fmla="*/ 2767385 h 4423872"/>
                  <a:gd name="connsiteX41" fmla="*/ 1399096 w 6037771"/>
                  <a:gd name="connsiteY41" fmla="*/ 2753098 h 4423872"/>
                  <a:gd name="connsiteX42" fmla="*/ 1418146 w 6037771"/>
                  <a:gd name="connsiteY42" fmla="*/ 2719760 h 4423872"/>
                  <a:gd name="connsiteX43" fmla="*/ 1437196 w 6037771"/>
                  <a:gd name="connsiteY43" fmla="*/ 2691185 h 4423872"/>
                  <a:gd name="connsiteX44" fmla="*/ 1456246 w 6037771"/>
                  <a:gd name="connsiteY44" fmla="*/ 2672135 h 4423872"/>
                  <a:gd name="connsiteX45" fmla="*/ 1465771 w 6037771"/>
                  <a:gd name="connsiteY45" fmla="*/ 2657848 h 4423872"/>
                  <a:gd name="connsiteX46" fmla="*/ 1480058 w 6037771"/>
                  <a:gd name="connsiteY46" fmla="*/ 2643560 h 4423872"/>
                  <a:gd name="connsiteX47" fmla="*/ 1494346 w 6037771"/>
                  <a:gd name="connsiteY47" fmla="*/ 2624510 h 4423872"/>
                  <a:gd name="connsiteX48" fmla="*/ 1575308 w 6037771"/>
                  <a:gd name="connsiteY48" fmla="*/ 2586410 h 4423872"/>
                  <a:gd name="connsiteX49" fmla="*/ 1622933 w 6037771"/>
                  <a:gd name="connsiteY49" fmla="*/ 2557835 h 4423872"/>
                  <a:gd name="connsiteX50" fmla="*/ 1656271 w 6037771"/>
                  <a:gd name="connsiteY50" fmla="*/ 2548310 h 4423872"/>
                  <a:gd name="connsiteX51" fmla="*/ 1670558 w 6037771"/>
                  <a:gd name="connsiteY51" fmla="*/ 2538785 h 4423872"/>
                  <a:gd name="connsiteX52" fmla="*/ 1737233 w 6037771"/>
                  <a:gd name="connsiteY52" fmla="*/ 2529260 h 4423872"/>
                  <a:gd name="connsiteX53" fmla="*/ 1775333 w 6037771"/>
                  <a:gd name="connsiteY53" fmla="*/ 2514973 h 4423872"/>
                  <a:gd name="connsiteX54" fmla="*/ 1818196 w 6037771"/>
                  <a:gd name="connsiteY54" fmla="*/ 2476873 h 4423872"/>
                  <a:gd name="connsiteX55" fmla="*/ 1837246 w 6037771"/>
                  <a:gd name="connsiteY55" fmla="*/ 2467348 h 4423872"/>
                  <a:gd name="connsiteX56" fmla="*/ 1861058 w 6037771"/>
                  <a:gd name="connsiteY56" fmla="*/ 2438773 h 4423872"/>
                  <a:gd name="connsiteX57" fmla="*/ 1889633 w 6037771"/>
                  <a:gd name="connsiteY57" fmla="*/ 2400673 h 4423872"/>
                  <a:gd name="connsiteX58" fmla="*/ 1984883 w 6037771"/>
                  <a:gd name="connsiteY58" fmla="*/ 2319710 h 4423872"/>
                  <a:gd name="connsiteX59" fmla="*/ 2003933 w 6037771"/>
                  <a:gd name="connsiteY59" fmla="*/ 2314948 h 4423872"/>
                  <a:gd name="connsiteX60" fmla="*/ 2022983 w 6037771"/>
                  <a:gd name="connsiteY60" fmla="*/ 2305423 h 4423872"/>
                  <a:gd name="connsiteX61" fmla="*/ 2037271 w 6037771"/>
                  <a:gd name="connsiteY61" fmla="*/ 2295898 h 4423872"/>
                  <a:gd name="connsiteX62" fmla="*/ 2070608 w 6037771"/>
                  <a:gd name="connsiteY62" fmla="*/ 2286373 h 4423872"/>
                  <a:gd name="connsiteX63" fmla="*/ 2094421 w 6037771"/>
                  <a:gd name="connsiteY63" fmla="*/ 2276848 h 4423872"/>
                  <a:gd name="connsiteX64" fmla="*/ 2108708 w 6037771"/>
                  <a:gd name="connsiteY64" fmla="*/ 2272085 h 4423872"/>
                  <a:gd name="connsiteX65" fmla="*/ 2132521 w 6037771"/>
                  <a:gd name="connsiteY65" fmla="*/ 2262560 h 4423872"/>
                  <a:gd name="connsiteX66" fmla="*/ 2194433 w 6037771"/>
                  <a:gd name="connsiteY66" fmla="*/ 2257798 h 4423872"/>
                  <a:gd name="connsiteX67" fmla="*/ 2246821 w 6037771"/>
                  <a:gd name="connsiteY67" fmla="*/ 2248273 h 4423872"/>
                  <a:gd name="connsiteX68" fmla="*/ 2270633 w 6037771"/>
                  <a:gd name="connsiteY68" fmla="*/ 2233985 h 4423872"/>
                  <a:gd name="connsiteX69" fmla="*/ 2289683 w 6037771"/>
                  <a:gd name="connsiteY69" fmla="*/ 2229223 h 4423872"/>
                  <a:gd name="connsiteX70" fmla="*/ 2327783 w 6037771"/>
                  <a:gd name="connsiteY70" fmla="*/ 2219698 h 4423872"/>
                  <a:gd name="connsiteX71" fmla="*/ 2361121 w 6037771"/>
                  <a:gd name="connsiteY71" fmla="*/ 2200648 h 4423872"/>
                  <a:gd name="connsiteX72" fmla="*/ 2375408 w 6037771"/>
                  <a:gd name="connsiteY72" fmla="*/ 2191123 h 4423872"/>
                  <a:gd name="connsiteX73" fmla="*/ 2418271 w 6037771"/>
                  <a:gd name="connsiteY73" fmla="*/ 2176835 h 4423872"/>
                  <a:gd name="connsiteX74" fmla="*/ 2427796 w 6037771"/>
                  <a:gd name="connsiteY74" fmla="*/ 2157785 h 4423872"/>
                  <a:gd name="connsiteX75" fmla="*/ 2527808 w 6037771"/>
                  <a:gd name="connsiteY75" fmla="*/ 2100635 h 4423872"/>
                  <a:gd name="connsiteX76" fmla="*/ 2584958 w 6037771"/>
                  <a:gd name="connsiteY76" fmla="*/ 2067298 h 4423872"/>
                  <a:gd name="connsiteX77" fmla="*/ 2599246 w 6037771"/>
                  <a:gd name="connsiteY77" fmla="*/ 2062535 h 4423872"/>
                  <a:gd name="connsiteX78" fmla="*/ 2623058 w 6037771"/>
                  <a:gd name="connsiteY78" fmla="*/ 2048248 h 4423872"/>
                  <a:gd name="connsiteX79" fmla="*/ 2661158 w 6037771"/>
                  <a:gd name="connsiteY79" fmla="*/ 2029198 h 4423872"/>
                  <a:gd name="connsiteX80" fmla="*/ 2694496 w 6037771"/>
                  <a:gd name="connsiteY80" fmla="*/ 2014910 h 4423872"/>
                  <a:gd name="connsiteX81" fmla="*/ 2756408 w 6037771"/>
                  <a:gd name="connsiteY81" fmla="*/ 1976810 h 4423872"/>
                  <a:gd name="connsiteX82" fmla="*/ 2794508 w 6037771"/>
                  <a:gd name="connsiteY82" fmla="*/ 1962523 h 4423872"/>
                  <a:gd name="connsiteX83" fmla="*/ 2837371 w 6037771"/>
                  <a:gd name="connsiteY83" fmla="*/ 1943473 h 4423872"/>
                  <a:gd name="connsiteX84" fmla="*/ 2861183 w 6037771"/>
                  <a:gd name="connsiteY84" fmla="*/ 1938710 h 4423872"/>
                  <a:gd name="connsiteX85" fmla="*/ 2889758 w 6037771"/>
                  <a:gd name="connsiteY85" fmla="*/ 1929185 h 4423872"/>
                  <a:gd name="connsiteX86" fmla="*/ 2937383 w 6037771"/>
                  <a:gd name="connsiteY86" fmla="*/ 1919660 h 4423872"/>
                  <a:gd name="connsiteX87" fmla="*/ 2975483 w 6037771"/>
                  <a:gd name="connsiteY87" fmla="*/ 1910135 h 4423872"/>
                  <a:gd name="connsiteX88" fmla="*/ 3023108 w 6037771"/>
                  <a:gd name="connsiteY88" fmla="*/ 1900610 h 4423872"/>
                  <a:gd name="connsiteX89" fmla="*/ 3037396 w 6037771"/>
                  <a:gd name="connsiteY89" fmla="*/ 1895848 h 4423872"/>
                  <a:gd name="connsiteX90" fmla="*/ 3089783 w 6037771"/>
                  <a:gd name="connsiteY90" fmla="*/ 1881560 h 4423872"/>
                  <a:gd name="connsiteX91" fmla="*/ 3137408 w 6037771"/>
                  <a:gd name="connsiteY91" fmla="*/ 1848223 h 4423872"/>
                  <a:gd name="connsiteX92" fmla="*/ 3170746 w 6037771"/>
                  <a:gd name="connsiteY92" fmla="*/ 1829173 h 4423872"/>
                  <a:gd name="connsiteX93" fmla="*/ 3213608 w 6037771"/>
                  <a:gd name="connsiteY93" fmla="*/ 1786310 h 4423872"/>
                  <a:gd name="connsiteX94" fmla="*/ 3251708 w 6037771"/>
                  <a:gd name="connsiteY94" fmla="*/ 1752973 h 4423872"/>
                  <a:gd name="connsiteX95" fmla="*/ 3280283 w 6037771"/>
                  <a:gd name="connsiteY95" fmla="*/ 1724398 h 4423872"/>
                  <a:gd name="connsiteX96" fmla="*/ 3294571 w 6037771"/>
                  <a:gd name="connsiteY96" fmla="*/ 1710110 h 4423872"/>
                  <a:gd name="connsiteX97" fmla="*/ 3308858 w 6037771"/>
                  <a:gd name="connsiteY97" fmla="*/ 1705348 h 4423872"/>
                  <a:gd name="connsiteX98" fmla="*/ 3356483 w 6037771"/>
                  <a:gd name="connsiteY98" fmla="*/ 1667248 h 4423872"/>
                  <a:gd name="connsiteX99" fmla="*/ 3399346 w 6037771"/>
                  <a:gd name="connsiteY99" fmla="*/ 1614860 h 4423872"/>
                  <a:gd name="connsiteX100" fmla="*/ 3432683 w 6037771"/>
                  <a:gd name="connsiteY100" fmla="*/ 1586285 h 4423872"/>
                  <a:gd name="connsiteX101" fmla="*/ 3446971 w 6037771"/>
                  <a:gd name="connsiteY101" fmla="*/ 1567235 h 4423872"/>
                  <a:gd name="connsiteX102" fmla="*/ 3513646 w 6037771"/>
                  <a:gd name="connsiteY102" fmla="*/ 1510085 h 4423872"/>
                  <a:gd name="connsiteX103" fmla="*/ 3523171 w 6037771"/>
                  <a:gd name="connsiteY103" fmla="*/ 1495798 h 4423872"/>
                  <a:gd name="connsiteX104" fmla="*/ 3561271 w 6037771"/>
                  <a:gd name="connsiteY104" fmla="*/ 1462460 h 4423872"/>
                  <a:gd name="connsiteX105" fmla="*/ 3580321 w 6037771"/>
                  <a:gd name="connsiteY105" fmla="*/ 1452935 h 4423872"/>
                  <a:gd name="connsiteX106" fmla="*/ 3604133 w 6037771"/>
                  <a:gd name="connsiteY106" fmla="*/ 1429123 h 4423872"/>
                  <a:gd name="connsiteX107" fmla="*/ 3618421 w 6037771"/>
                  <a:gd name="connsiteY107" fmla="*/ 1414835 h 4423872"/>
                  <a:gd name="connsiteX108" fmla="*/ 3680333 w 6037771"/>
                  <a:gd name="connsiteY108" fmla="*/ 1357685 h 4423872"/>
                  <a:gd name="connsiteX109" fmla="*/ 3704146 w 6037771"/>
                  <a:gd name="connsiteY109" fmla="*/ 1329110 h 4423872"/>
                  <a:gd name="connsiteX110" fmla="*/ 3723196 w 6037771"/>
                  <a:gd name="connsiteY110" fmla="*/ 1300535 h 4423872"/>
                  <a:gd name="connsiteX111" fmla="*/ 3737483 w 6037771"/>
                  <a:gd name="connsiteY111" fmla="*/ 1295773 h 4423872"/>
                  <a:gd name="connsiteX112" fmla="*/ 3808921 w 6037771"/>
                  <a:gd name="connsiteY112" fmla="*/ 1205285 h 4423872"/>
                  <a:gd name="connsiteX113" fmla="*/ 3827971 w 6037771"/>
                  <a:gd name="connsiteY113" fmla="*/ 1186235 h 4423872"/>
                  <a:gd name="connsiteX114" fmla="*/ 3880358 w 6037771"/>
                  <a:gd name="connsiteY114" fmla="*/ 1148135 h 4423872"/>
                  <a:gd name="connsiteX115" fmla="*/ 3899408 w 6037771"/>
                  <a:gd name="connsiteY115" fmla="*/ 1138610 h 4423872"/>
                  <a:gd name="connsiteX116" fmla="*/ 3927983 w 6037771"/>
                  <a:gd name="connsiteY116" fmla="*/ 1114798 h 4423872"/>
                  <a:gd name="connsiteX117" fmla="*/ 3961321 w 6037771"/>
                  <a:gd name="connsiteY117" fmla="*/ 1100510 h 4423872"/>
                  <a:gd name="connsiteX118" fmla="*/ 4004183 w 6037771"/>
                  <a:gd name="connsiteY118" fmla="*/ 1071935 h 4423872"/>
                  <a:gd name="connsiteX119" fmla="*/ 4018471 w 6037771"/>
                  <a:gd name="connsiteY119" fmla="*/ 1062410 h 4423872"/>
                  <a:gd name="connsiteX120" fmla="*/ 4037521 w 6037771"/>
                  <a:gd name="connsiteY120" fmla="*/ 1057648 h 4423872"/>
                  <a:gd name="connsiteX121" fmla="*/ 4113721 w 6037771"/>
                  <a:gd name="connsiteY121" fmla="*/ 1033835 h 4423872"/>
                  <a:gd name="connsiteX122" fmla="*/ 4161346 w 6037771"/>
                  <a:gd name="connsiteY122" fmla="*/ 1014785 h 4423872"/>
                  <a:gd name="connsiteX123" fmla="*/ 4194683 w 6037771"/>
                  <a:gd name="connsiteY123" fmla="*/ 1005260 h 4423872"/>
                  <a:gd name="connsiteX124" fmla="*/ 4232783 w 6037771"/>
                  <a:gd name="connsiteY124" fmla="*/ 1000498 h 4423872"/>
                  <a:gd name="connsiteX125" fmla="*/ 4275646 w 6037771"/>
                  <a:gd name="connsiteY125" fmla="*/ 990973 h 4423872"/>
                  <a:gd name="connsiteX126" fmla="*/ 4318508 w 6037771"/>
                  <a:gd name="connsiteY126" fmla="*/ 971923 h 4423872"/>
                  <a:gd name="connsiteX127" fmla="*/ 4356608 w 6037771"/>
                  <a:gd name="connsiteY127" fmla="*/ 962398 h 4423872"/>
                  <a:gd name="connsiteX128" fmla="*/ 4370896 w 6037771"/>
                  <a:gd name="connsiteY128" fmla="*/ 952873 h 4423872"/>
                  <a:gd name="connsiteX129" fmla="*/ 4408996 w 6037771"/>
                  <a:gd name="connsiteY129" fmla="*/ 938585 h 4423872"/>
                  <a:gd name="connsiteX130" fmla="*/ 4428046 w 6037771"/>
                  <a:gd name="connsiteY130" fmla="*/ 924298 h 4423872"/>
                  <a:gd name="connsiteX131" fmla="*/ 4461383 w 6037771"/>
                  <a:gd name="connsiteY131" fmla="*/ 895723 h 4423872"/>
                  <a:gd name="connsiteX132" fmla="*/ 4470908 w 6037771"/>
                  <a:gd name="connsiteY132" fmla="*/ 876673 h 4423872"/>
                  <a:gd name="connsiteX133" fmla="*/ 4489958 w 6037771"/>
                  <a:gd name="connsiteY133" fmla="*/ 857623 h 4423872"/>
                  <a:gd name="connsiteX134" fmla="*/ 4513771 w 6037771"/>
                  <a:gd name="connsiteY134" fmla="*/ 809998 h 4423872"/>
                  <a:gd name="connsiteX135" fmla="*/ 4528058 w 6037771"/>
                  <a:gd name="connsiteY135" fmla="*/ 786185 h 4423872"/>
                  <a:gd name="connsiteX136" fmla="*/ 4542346 w 6037771"/>
                  <a:gd name="connsiteY136" fmla="*/ 695698 h 4423872"/>
                  <a:gd name="connsiteX137" fmla="*/ 4551871 w 6037771"/>
                  <a:gd name="connsiteY137" fmla="*/ 581398 h 4423872"/>
                  <a:gd name="connsiteX138" fmla="*/ 4561396 w 6037771"/>
                  <a:gd name="connsiteY138" fmla="*/ 543298 h 4423872"/>
                  <a:gd name="connsiteX139" fmla="*/ 4566158 w 6037771"/>
                  <a:gd name="connsiteY139" fmla="*/ 500435 h 4423872"/>
                  <a:gd name="connsiteX140" fmla="*/ 4575683 w 6037771"/>
                  <a:gd name="connsiteY140" fmla="*/ 424235 h 4423872"/>
                  <a:gd name="connsiteX141" fmla="*/ 4580446 w 6037771"/>
                  <a:gd name="connsiteY141" fmla="*/ 381373 h 4423872"/>
                  <a:gd name="connsiteX142" fmla="*/ 4594733 w 6037771"/>
                  <a:gd name="connsiteY142" fmla="*/ 271835 h 4423872"/>
                  <a:gd name="connsiteX143" fmla="*/ 4599496 w 6037771"/>
                  <a:gd name="connsiteY143" fmla="*/ 233735 h 4423872"/>
                  <a:gd name="connsiteX144" fmla="*/ 4609021 w 6037771"/>
                  <a:gd name="connsiteY144" fmla="*/ 190873 h 4423872"/>
                  <a:gd name="connsiteX145" fmla="*/ 4613783 w 6037771"/>
                  <a:gd name="connsiteY145" fmla="*/ 152773 h 4423872"/>
                  <a:gd name="connsiteX146" fmla="*/ 4623308 w 6037771"/>
                  <a:gd name="connsiteY146" fmla="*/ 119435 h 4423872"/>
                  <a:gd name="connsiteX147" fmla="*/ 4628071 w 6037771"/>
                  <a:gd name="connsiteY147" fmla="*/ 95623 h 4423872"/>
                  <a:gd name="connsiteX148" fmla="*/ 4637596 w 6037771"/>
                  <a:gd name="connsiteY148" fmla="*/ 76573 h 4423872"/>
                  <a:gd name="connsiteX149" fmla="*/ 4647121 w 6037771"/>
                  <a:gd name="connsiteY149" fmla="*/ 52760 h 4423872"/>
                  <a:gd name="connsiteX150" fmla="*/ 4685221 w 6037771"/>
                  <a:gd name="connsiteY150" fmla="*/ 14660 h 4423872"/>
                  <a:gd name="connsiteX151" fmla="*/ 4704271 w 6037771"/>
                  <a:gd name="connsiteY151" fmla="*/ 9898 h 4423872"/>
                  <a:gd name="connsiteX152" fmla="*/ 4723321 w 6037771"/>
                  <a:gd name="connsiteY152" fmla="*/ 373 h 4423872"/>
                  <a:gd name="connsiteX153" fmla="*/ 4847146 w 6037771"/>
                  <a:gd name="connsiteY153" fmla="*/ 14660 h 4423872"/>
                  <a:gd name="connsiteX154" fmla="*/ 4885246 w 6037771"/>
                  <a:gd name="connsiteY154" fmla="*/ 28948 h 4423872"/>
                  <a:gd name="connsiteX155" fmla="*/ 4932871 w 6037771"/>
                  <a:gd name="connsiteY155" fmla="*/ 52760 h 4423872"/>
                  <a:gd name="connsiteX156" fmla="*/ 4970971 w 6037771"/>
                  <a:gd name="connsiteY156" fmla="*/ 86098 h 4423872"/>
                  <a:gd name="connsiteX157" fmla="*/ 5013833 w 6037771"/>
                  <a:gd name="connsiteY157" fmla="*/ 133723 h 4423872"/>
                  <a:gd name="connsiteX158" fmla="*/ 5061458 w 6037771"/>
                  <a:gd name="connsiteY158" fmla="*/ 200398 h 4423872"/>
                  <a:gd name="connsiteX159" fmla="*/ 5080508 w 6037771"/>
                  <a:gd name="connsiteY159" fmla="*/ 228973 h 4423872"/>
                  <a:gd name="connsiteX160" fmla="*/ 5099558 w 6037771"/>
                  <a:gd name="connsiteY160" fmla="*/ 252785 h 4423872"/>
                  <a:gd name="connsiteX161" fmla="*/ 5113846 w 6037771"/>
                  <a:gd name="connsiteY161" fmla="*/ 276598 h 4423872"/>
                  <a:gd name="connsiteX162" fmla="*/ 5132896 w 6037771"/>
                  <a:gd name="connsiteY162" fmla="*/ 300410 h 4423872"/>
                  <a:gd name="connsiteX163" fmla="*/ 5151946 w 6037771"/>
                  <a:gd name="connsiteY163" fmla="*/ 328985 h 4423872"/>
                  <a:gd name="connsiteX164" fmla="*/ 5170996 w 6037771"/>
                  <a:gd name="connsiteY164" fmla="*/ 362323 h 4423872"/>
                  <a:gd name="connsiteX165" fmla="*/ 5228146 w 6037771"/>
                  <a:gd name="connsiteY165" fmla="*/ 409948 h 4423872"/>
                  <a:gd name="connsiteX166" fmla="*/ 5247196 w 6037771"/>
                  <a:gd name="connsiteY166" fmla="*/ 419473 h 4423872"/>
                  <a:gd name="connsiteX167" fmla="*/ 5275771 w 6037771"/>
                  <a:gd name="connsiteY167" fmla="*/ 428998 h 4423872"/>
                  <a:gd name="connsiteX168" fmla="*/ 5356733 w 6037771"/>
                  <a:gd name="connsiteY168" fmla="*/ 471860 h 4423872"/>
                  <a:gd name="connsiteX169" fmla="*/ 5390071 w 6037771"/>
                  <a:gd name="connsiteY169" fmla="*/ 481385 h 4423872"/>
                  <a:gd name="connsiteX170" fmla="*/ 5404358 w 6037771"/>
                  <a:gd name="connsiteY170" fmla="*/ 486148 h 4423872"/>
                  <a:gd name="connsiteX171" fmla="*/ 5461508 w 6037771"/>
                  <a:gd name="connsiteY171" fmla="*/ 514723 h 4423872"/>
                  <a:gd name="connsiteX172" fmla="*/ 5490083 w 6037771"/>
                  <a:gd name="connsiteY172" fmla="*/ 529010 h 4423872"/>
                  <a:gd name="connsiteX173" fmla="*/ 5537708 w 6037771"/>
                  <a:gd name="connsiteY173" fmla="*/ 548060 h 4423872"/>
                  <a:gd name="connsiteX174" fmla="*/ 5571046 w 6037771"/>
                  <a:gd name="connsiteY174" fmla="*/ 571873 h 4423872"/>
                  <a:gd name="connsiteX175" fmla="*/ 5599621 w 6037771"/>
                  <a:gd name="connsiteY175" fmla="*/ 586160 h 4423872"/>
                  <a:gd name="connsiteX176" fmla="*/ 5623433 w 6037771"/>
                  <a:gd name="connsiteY176" fmla="*/ 605210 h 4423872"/>
                  <a:gd name="connsiteX177" fmla="*/ 5647246 w 6037771"/>
                  <a:gd name="connsiteY177" fmla="*/ 619498 h 4423872"/>
                  <a:gd name="connsiteX178" fmla="*/ 5690108 w 6037771"/>
                  <a:gd name="connsiteY178" fmla="*/ 652835 h 4423872"/>
                  <a:gd name="connsiteX179" fmla="*/ 5718683 w 6037771"/>
                  <a:gd name="connsiteY179" fmla="*/ 671885 h 4423872"/>
                  <a:gd name="connsiteX180" fmla="*/ 5752021 w 6037771"/>
                  <a:gd name="connsiteY180" fmla="*/ 714748 h 4423872"/>
                  <a:gd name="connsiteX181" fmla="*/ 5785358 w 6037771"/>
                  <a:gd name="connsiteY181" fmla="*/ 743323 h 4423872"/>
                  <a:gd name="connsiteX182" fmla="*/ 5813933 w 6037771"/>
                  <a:gd name="connsiteY182" fmla="*/ 786185 h 4423872"/>
                  <a:gd name="connsiteX183" fmla="*/ 5852033 w 6037771"/>
                  <a:gd name="connsiteY183" fmla="*/ 867148 h 4423872"/>
                  <a:gd name="connsiteX184" fmla="*/ 5871083 w 6037771"/>
                  <a:gd name="connsiteY184" fmla="*/ 957635 h 4423872"/>
                  <a:gd name="connsiteX185" fmla="*/ 5885371 w 6037771"/>
                  <a:gd name="connsiteY185" fmla="*/ 1000498 h 4423872"/>
                  <a:gd name="connsiteX186" fmla="*/ 5904421 w 6037771"/>
                  <a:gd name="connsiteY186" fmla="*/ 1081460 h 4423872"/>
                  <a:gd name="connsiteX187" fmla="*/ 5918708 w 6037771"/>
                  <a:gd name="connsiteY187" fmla="*/ 1124323 h 4423872"/>
                  <a:gd name="connsiteX188" fmla="*/ 5928233 w 6037771"/>
                  <a:gd name="connsiteY188" fmla="*/ 1157660 h 4423872"/>
                  <a:gd name="connsiteX189" fmla="*/ 5937758 w 6037771"/>
                  <a:gd name="connsiteY189" fmla="*/ 1181473 h 4423872"/>
                  <a:gd name="connsiteX190" fmla="*/ 5961571 w 6037771"/>
                  <a:gd name="connsiteY190" fmla="*/ 1248148 h 4423872"/>
                  <a:gd name="connsiteX191" fmla="*/ 5980621 w 6037771"/>
                  <a:gd name="connsiteY191" fmla="*/ 1295773 h 4423872"/>
                  <a:gd name="connsiteX192" fmla="*/ 5985383 w 6037771"/>
                  <a:gd name="connsiteY192" fmla="*/ 1329110 h 4423872"/>
                  <a:gd name="connsiteX193" fmla="*/ 5999671 w 6037771"/>
                  <a:gd name="connsiteY193" fmla="*/ 1362448 h 4423872"/>
                  <a:gd name="connsiteX194" fmla="*/ 6013958 w 6037771"/>
                  <a:gd name="connsiteY194" fmla="*/ 1471985 h 4423872"/>
                  <a:gd name="connsiteX195" fmla="*/ 6018721 w 6037771"/>
                  <a:gd name="connsiteY195" fmla="*/ 1505323 h 4423872"/>
                  <a:gd name="connsiteX196" fmla="*/ 6023483 w 6037771"/>
                  <a:gd name="connsiteY196" fmla="*/ 1529135 h 4423872"/>
                  <a:gd name="connsiteX197" fmla="*/ 6028246 w 6037771"/>
                  <a:gd name="connsiteY197" fmla="*/ 1610098 h 4423872"/>
                  <a:gd name="connsiteX198" fmla="*/ 6037771 w 6037771"/>
                  <a:gd name="connsiteY198" fmla="*/ 1705348 h 4423872"/>
                  <a:gd name="connsiteX199" fmla="*/ 6033008 w 6037771"/>
                  <a:gd name="connsiteY199" fmla="*/ 1948235 h 4423872"/>
                  <a:gd name="connsiteX200" fmla="*/ 6009196 w 6037771"/>
                  <a:gd name="connsiteY200" fmla="*/ 2029198 h 4423872"/>
                  <a:gd name="connsiteX201" fmla="*/ 5999671 w 6037771"/>
                  <a:gd name="connsiteY201" fmla="*/ 2053010 h 4423872"/>
                  <a:gd name="connsiteX202" fmla="*/ 5961571 w 6037771"/>
                  <a:gd name="connsiteY202" fmla="*/ 2076823 h 4423872"/>
                  <a:gd name="connsiteX203" fmla="*/ 5852033 w 6037771"/>
                  <a:gd name="connsiteY203" fmla="*/ 2067298 h 4423872"/>
                  <a:gd name="connsiteX204" fmla="*/ 5790121 w 6037771"/>
                  <a:gd name="connsiteY204" fmla="*/ 2048248 h 4423872"/>
                  <a:gd name="connsiteX205" fmla="*/ 5752021 w 6037771"/>
                  <a:gd name="connsiteY205" fmla="*/ 2038723 h 4423872"/>
                  <a:gd name="connsiteX206" fmla="*/ 5728208 w 6037771"/>
                  <a:gd name="connsiteY206" fmla="*/ 2029198 h 4423872"/>
                  <a:gd name="connsiteX207" fmla="*/ 5709158 w 6037771"/>
                  <a:gd name="connsiteY207" fmla="*/ 2024435 h 4423872"/>
                  <a:gd name="connsiteX208" fmla="*/ 5685346 w 6037771"/>
                  <a:gd name="connsiteY208" fmla="*/ 2014910 h 4423872"/>
                  <a:gd name="connsiteX209" fmla="*/ 5652008 w 6037771"/>
                  <a:gd name="connsiteY209" fmla="*/ 2010148 h 4423872"/>
                  <a:gd name="connsiteX210" fmla="*/ 5623433 w 6037771"/>
                  <a:gd name="connsiteY210" fmla="*/ 2000623 h 4423872"/>
                  <a:gd name="connsiteX211" fmla="*/ 5604383 w 6037771"/>
                  <a:gd name="connsiteY211" fmla="*/ 1995860 h 4423872"/>
                  <a:gd name="connsiteX212" fmla="*/ 5580571 w 6037771"/>
                  <a:gd name="connsiteY212" fmla="*/ 1986335 h 4423872"/>
                  <a:gd name="connsiteX213" fmla="*/ 5551996 w 6037771"/>
                  <a:gd name="connsiteY213" fmla="*/ 1976810 h 4423872"/>
                  <a:gd name="connsiteX214" fmla="*/ 5518658 w 6037771"/>
                  <a:gd name="connsiteY214" fmla="*/ 1962523 h 4423872"/>
                  <a:gd name="connsiteX215" fmla="*/ 5513896 w 6037771"/>
                  <a:gd name="connsiteY215" fmla="*/ 1948235 h 4423872"/>
                  <a:gd name="connsiteX216" fmla="*/ 5475796 w 6037771"/>
                  <a:gd name="connsiteY216" fmla="*/ 1924423 h 4423872"/>
                  <a:gd name="connsiteX217" fmla="*/ 5432933 w 6037771"/>
                  <a:gd name="connsiteY217" fmla="*/ 1900610 h 4423872"/>
                  <a:gd name="connsiteX218" fmla="*/ 5366258 w 6037771"/>
                  <a:gd name="connsiteY218" fmla="*/ 1824410 h 4423872"/>
                  <a:gd name="connsiteX219" fmla="*/ 5342446 w 6037771"/>
                  <a:gd name="connsiteY219" fmla="*/ 1805360 h 4423872"/>
                  <a:gd name="connsiteX220" fmla="*/ 5318633 w 6037771"/>
                  <a:gd name="connsiteY220" fmla="*/ 1800598 h 4423872"/>
                  <a:gd name="connsiteX221" fmla="*/ 5247196 w 6037771"/>
                  <a:gd name="connsiteY221" fmla="*/ 1762498 h 4423872"/>
                  <a:gd name="connsiteX222" fmla="*/ 5099558 w 6037771"/>
                  <a:gd name="connsiteY222" fmla="*/ 1719635 h 4423872"/>
                  <a:gd name="connsiteX223" fmla="*/ 5070983 w 6037771"/>
                  <a:gd name="connsiteY223" fmla="*/ 1714873 h 4423872"/>
                  <a:gd name="connsiteX224" fmla="*/ 5047171 w 6037771"/>
                  <a:gd name="connsiteY224" fmla="*/ 1710110 h 4423872"/>
                  <a:gd name="connsiteX225" fmla="*/ 4828096 w 6037771"/>
                  <a:gd name="connsiteY225" fmla="*/ 1700585 h 4423872"/>
                  <a:gd name="connsiteX226" fmla="*/ 4718558 w 6037771"/>
                  <a:gd name="connsiteY226" fmla="*/ 1714873 h 4423872"/>
                  <a:gd name="connsiteX227" fmla="*/ 4670933 w 6037771"/>
                  <a:gd name="connsiteY227" fmla="*/ 1743448 h 4423872"/>
                  <a:gd name="connsiteX228" fmla="*/ 4656646 w 6037771"/>
                  <a:gd name="connsiteY228" fmla="*/ 1748210 h 4423872"/>
                  <a:gd name="connsiteX229" fmla="*/ 4613783 w 6037771"/>
                  <a:gd name="connsiteY229" fmla="*/ 1800598 h 4423872"/>
                  <a:gd name="connsiteX230" fmla="*/ 4589971 w 6037771"/>
                  <a:gd name="connsiteY230" fmla="*/ 1833935 h 4423872"/>
                  <a:gd name="connsiteX231" fmla="*/ 4566158 w 6037771"/>
                  <a:gd name="connsiteY231" fmla="*/ 1857748 h 4423872"/>
                  <a:gd name="connsiteX232" fmla="*/ 4547108 w 6037771"/>
                  <a:gd name="connsiteY232" fmla="*/ 1881560 h 4423872"/>
                  <a:gd name="connsiteX233" fmla="*/ 4504246 w 6037771"/>
                  <a:gd name="connsiteY233" fmla="*/ 1924423 h 4423872"/>
                  <a:gd name="connsiteX234" fmla="*/ 4447096 w 6037771"/>
                  <a:gd name="connsiteY234" fmla="*/ 1972048 h 4423872"/>
                  <a:gd name="connsiteX235" fmla="*/ 4428046 w 6037771"/>
                  <a:gd name="connsiteY235" fmla="*/ 1981573 h 4423872"/>
                  <a:gd name="connsiteX236" fmla="*/ 4370896 w 6037771"/>
                  <a:gd name="connsiteY236" fmla="*/ 2014910 h 4423872"/>
                  <a:gd name="connsiteX237" fmla="*/ 4356608 w 6037771"/>
                  <a:gd name="connsiteY237" fmla="*/ 2019673 h 4423872"/>
                  <a:gd name="connsiteX238" fmla="*/ 4342321 w 6037771"/>
                  <a:gd name="connsiteY238" fmla="*/ 2029198 h 4423872"/>
                  <a:gd name="connsiteX239" fmla="*/ 4266121 w 6037771"/>
                  <a:gd name="connsiteY239" fmla="*/ 2038723 h 4423872"/>
                  <a:gd name="connsiteX240" fmla="*/ 4208971 w 6037771"/>
                  <a:gd name="connsiteY240" fmla="*/ 2048248 h 4423872"/>
                  <a:gd name="connsiteX241" fmla="*/ 4180396 w 6037771"/>
                  <a:gd name="connsiteY241" fmla="*/ 2053010 h 4423872"/>
                  <a:gd name="connsiteX242" fmla="*/ 4166108 w 6037771"/>
                  <a:gd name="connsiteY242" fmla="*/ 2057773 h 4423872"/>
                  <a:gd name="connsiteX243" fmla="*/ 4147058 w 6037771"/>
                  <a:gd name="connsiteY243" fmla="*/ 2062535 h 4423872"/>
                  <a:gd name="connsiteX244" fmla="*/ 4123246 w 6037771"/>
                  <a:gd name="connsiteY244" fmla="*/ 2072060 h 4423872"/>
                  <a:gd name="connsiteX245" fmla="*/ 4075621 w 6037771"/>
                  <a:gd name="connsiteY245" fmla="*/ 2081585 h 4423872"/>
                  <a:gd name="connsiteX246" fmla="*/ 4051808 w 6037771"/>
                  <a:gd name="connsiteY246" fmla="*/ 2091110 h 4423872"/>
                  <a:gd name="connsiteX247" fmla="*/ 3999421 w 6037771"/>
                  <a:gd name="connsiteY247" fmla="*/ 2105398 h 4423872"/>
                  <a:gd name="connsiteX248" fmla="*/ 3975608 w 6037771"/>
                  <a:gd name="connsiteY248" fmla="*/ 2114923 h 4423872"/>
                  <a:gd name="connsiteX249" fmla="*/ 3956558 w 6037771"/>
                  <a:gd name="connsiteY249" fmla="*/ 2129210 h 4423872"/>
                  <a:gd name="connsiteX250" fmla="*/ 3923221 w 6037771"/>
                  <a:gd name="connsiteY250" fmla="*/ 2138735 h 4423872"/>
                  <a:gd name="connsiteX251" fmla="*/ 3899408 w 6037771"/>
                  <a:gd name="connsiteY251" fmla="*/ 2153023 h 4423872"/>
                  <a:gd name="connsiteX252" fmla="*/ 3856546 w 6037771"/>
                  <a:gd name="connsiteY252" fmla="*/ 2181598 h 4423872"/>
                  <a:gd name="connsiteX253" fmla="*/ 3818446 w 6037771"/>
                  <a:gd name="connsiteY253" fmla="*/ 2200648 h 4423872"/>
                  <a:gd name="connsiteX254" fmla="*/ 3804158 w 6037771"/>
                  <a:gd name="connsiteY254" fmla="*/ 2214935 h 4423872"/>
                  <a:gd name="connsiteX255" fmla="*/ 3794633 w 6037771"/>
                  <a:gd name="connsiteY255" fmla="*/ 2229223 h 4423872"/>
                  <a:gd name="connsiteX256" fmla="*/ 3766058 w 6037771"/>
                  <a:gd name="connsiteY256" fmla="*/ 2248273 h 4423872"/>
                  <a:gd name="connsiteX257" fmla="*/ 3742246 w 6037771"/>
                  <a:gd name="connsiteY257" fmla="*/ 2267323 h 4423872"/>
                  <a:gd name="connsiteX258" fmla="*/ 3713671 w 6037771"/>
                  <a:gd name="connsiteY258" fmla="*/ 2276848 h 4423872"/>
                  <a:gd name="connsiteX259" fmla="*/ 3646996 w 6037771"/>
                  <a:gd name="connsiteY259" fmla="*/ 2305423 h 4423872"/>
                  <a:gd name="connsiteX260" fmla="*/ 3623183 w 6037771"/>
                  <a:gd name="connsiteY260" fmla="*/ 2314948 h 4423872"/>
                  <a:gd name="connsiteX261" fmla="*/ 3599371 w 6037771"/>
                  <a:gd name="connsiteY261" fmla="*/ 2329235 h 4423872"/>
                  <a:gd name="connsiteX262" fmla="*/ 3580321 w 6037771"/>
                  <a:gd name="connsiteY262" fmla="*/ 2333998 h 4423872"/>
                  <a:gd name="connsiteX263" fmla="*/ 3527933 w 6037771"/>
                  <a:gd name="connsiteY263" fmla="*/ 2357810 h 4423872"/>
                  <a:gd name="connsiteX264" fmla="*/ 3508883 w 6037771"/>
                  <a:gd name="connsiteY264" fmla="*/ 2372098 h 4423872"/>
                  <a:gd name="connsiteX265" fmla="*/ 3489833 w 6037771"/>
                  <a:gd name="connsiteY265" fmla="*/ 2381623 h 4423872"/>
                  <a:gd name="connsiteX266" fmla="*/ 3475546 w 6037771"/>
                  <a:gd name="connsiteY266" fmla="*/ 2391148 h 4423872"/>
                  <a:gd name="connsiteX267" fmla="*/ 3456496 w 6037771"/>
                  <a:gd name="connsiteY267" fmla="*/ 2395910 h 4423872"/>
                  <a:gd name="connsiteX268" fmla="*/ 3442208 w 6037771"/>
                  <a:gd name="connsiteY268" fmla="*/ 2410198 h 4423872"/>
                  <a:gd name="connsiteX269" fmla="*/ 3399346 w 6037771"/>
                  <a:gd name="connsiteY269" fmla="*/ 2429248 h 4423872"/>
                  <a:gd name="connsiteX270" fmla="*/ 3366008 w 6037771"/>
                  <a:gd name="connsiteY270" fmla="*/ 2448298 h 4423872"/>
                  <a:gd name="connsiteX271" fmla="*/ 3294571 w 6037771"/>
                  <a:gd name="connsiteY271" fmla="*/ 2481635 h 4423872"/>
                  <a:gd name="connsiteX272" fmla="*/ 3246946 w 6037771"/>
                  <a:gd name="connsiteY272" fmla="*/ 2495923 h 4423872"/>
                  <a:gd name="connsiteX273" fmla="*/ 3218371 w 6037771"/>
                  <a:gd name="connsiteY273" fmla="*/ 2510210 h 4423872"/>
                  <a:gd name="connsiteX274" fmla="*/ 3185033 w 6037771"/>
                  <a:gd name="connsiteY274" fmla="*/ 2524498 h 4423872"/>
                  <a:gd name="connsiteX275" fmla="*/ 3156458 w 6037771"/>
                  <a:gd name="connsiteY275" fmla="*/ 2538785 h 4423872"/>
                  <a:gd name="connsiteX276" fmla="*/ 3123121 w 6037771"/>
                  <a:gd name="connsiteY276" fmla="*/ 2553073 h 4423872"/>
                  <a:gd name="connsiteX277" fmla="*/ 3089783 w 6037771"/>
                  <a:gd name="connsiteY277" fmla="*/ 2581648 h 4423872"/>
                  <a:gd name="connsiteX278" fmla="*/ 3070733 w 6037771"/>
                  <a:gd name="connsiteY278" fmla="*/ 2591173 h 4423872"/>
                  <a:gd name="connsiteX279" fmla="*/ 3051683 w 6037771"/>
                  <a:gd name="connsiteY279" fmla="*/ 2605460 h 4423872"/>
                  <a:gd name="connsiteX280" fmla="*/ 3032633 w 6037771"/>
                  <a:gd name="connsiteY280" fmla="*/ 2614985 h 4423872"/>
                  <a:gd name="connsiteX281" fmla="*/ 3013583 w 6037771"/>
                  <a:gd name="connsiteY281" fmla="*/ 2634035 h 4423872"/>
                  <a:gd name="connsiteX282" fmla="*/ 2985008 w 6037771"/>
                  <a:gd name="connsiteY282" fmla="*/ 2653085 h 4423872"/>
                  <a:gd name="connsiteX283" fmla="*/ 2956433 w 6037771"/>
                  <a:gd name="connsiteY283" fmla="*/ 2681660 h 4423872"/>
                  <a:gd name="connsiteX284" fmla="*/ 2870708 w 6037771"/>
                  <a:gd name="connsiteY284" fmla="*/ 2743573 h 4423872"/>
                  <a:gd name="connsiteX285" fmla="*/ 2856421 w 6037771"/>
                  <a:gd name="connsiteY285" fmla="*/ 2762623 h 4423872"/>
                  <a:gd name="connsiteX286" fmla="*/ 2818321 w 6037771"/>
                  <a:gd name="connsiteY286" fmla="*/ 2786435 h 4423872"/>
                  <a:gd name="connsiteX287" fmla="*/ 2799271 w 6037771"/>
                  <a:gd name="connsiteY287" fmla="*/ 2800723 h 4423872"/>
                  <a:gd name="connsiteX288" fmla="*/ 2746883 w 6037771"/>
                  <a:gd name="connsiteY288" fmla="*/ 2843585 h 4423872"/>
                  <a:gd name="connsiteX289" fmla="*/ 2723071 w 6037771"/>
                  <a:gd name="connsiteY289" fmla="*/ 2853110 h 4423872"/>
                  <a:gd name="connsiteX290" fmla="*/ 2656396 w 6037771"/>
                  <a:gd name="connsiteY290" fmla="*/ 2900735 h 4423872"/>
                  <a:gd name="connsiteX291" fmla="*/ 2632583 w 6037771"/>
                  <a:gd name="connsiteY291" fmla="*/ 2905498 h 4423872"/>
                  <a:gd name="connsiteX292" fmla="*/ 2580196 w 6037771"/>
                  <a:gd name="connsiteY292" fmla="*/ 2924548 h 4423872"/>
                  <a:gd name="connsiteX293" fmla="*/ 2518283 w 6037771"/>
                  <a:gd name="connsiteY293" fmla="*/ 2934073 h 4423872"/>
                  <a:gd name="connsiteX294" fmla="*/ 2408746 w 6037771"/>
                  <a:gd name="connsiteY294" fmla="*/ 2943598 h 4423872"/>
                  <a:gd name="connsiteX295" fmla="*/ 2356358 w 6037771"/>
                  <a:gd name="connsiteY295" fmla="*/ 2957885 h 4423872"/>
                  <a:gd name="connsiteX296" fmla="*/ 2303971 w 6037771"/>
                  <a:gd name="connsiteY296" fmla="*/ 2967410 h 4423872"/>
                  <a:gd name="connsiteX297" fmla="*/ 2246821 w 6037771"/>
                  <a:gd name="connsiteY297" fmla="*/ 2986460 h 4423872"/>
                  <a:gd name="connsiteX298" fmla="*/ 2203958 w 6037771"/>
                  <a:gd name="connsiteY298" fmla="*/ 2995985 h 4423872"/>
                  <a:gd name="connsiteX299" fmla="*/ 2146808 w 6037771"/>
                  <a:gd name="connsiteY299" fmla="*/ 3005510 h 4423872"/>
                  <a:gd name="connsiteX300" fmla="*/ 2118233 w 6037771"/>
                  <a:gd name="connsiteY300" fmla="*/ 3015035 h 4423872"/>
                  <a:gd name="connsiteX301" fmla="*/ 2070608 w 6037771"/>
                  <a:gd name="connsiteY301" fmla="*/ 3024560 h 4423872"/>
                  <a:gd name="connsiteX302" fmla="*/ 2046796 w 6037771"/>
                  <a:gd name="connsiteY302" fmla="*/ 3034085 h 4423872"/>
                  <a:gd name="connsiteX303" fmla="*/ 2027746 w 6037771"/>
                  <a:gd name="connsiteY303" fmla="*/ 3048373 h 4423872"/>
                  <a:gd name="connsiteX304" fmla="*/ 1989646 w 6037771"/>
                  <a:gd name="connsiteY304" fmla="*/ 3057898 h 4423872"/>
                  <a:gd name="connsiteX305" fmla="*/ 1922971 w 6037771"/>
                  <a:gd name="connsiteY305" fmla="*/ 3076948 h 4423872"/>
                  <a:gd name="connsiteX306" fmla="*/ 1894396 w 6037771"/>
                  <a:gd name="connsiteY306" fmla="*/ 3081710 h 4423872"/>
                  <a:gd name="connsiteX307" fmla="*/ 1846771 w 6037771"/>
                  <a:gd name="connsiteY307" fmla="*/ 3095998 h 4423872"/>
                  <a:gd name="connsiteX308" fmla="*/ 1832483 w 6037771"/>
                  <a:gd name="connsiteY308" fmla="*/ 3100760 h 4423872"/>
                  <a:gd name="connsiteX309" fmla="*/ 1808671 w 6037771"/>
                  <a:gd name="connsiteY309" fmla="*/ 3105523 h 4423872"/>
                  <a:gd name="connsiteX310" fmla="*/ 1765808 w 6037771"/>
                  <a:gd name="connsiteY310" fmla="*/ 3124573 h 4423872"/>
                  <a:gd name="connsiteX311" fmla="*/ 1746758 w 6037771"/>
                  <a:gd name="connsiteY311" fmla="*/ 3134098 h 4423872"/>
                  <a:gd name="connsiteX312" fmla="*/ 1718183 w 6037771"/>
                  <a:gd name="connsiteY312" fmla="*/ 3143623 h 4423872"/>
                  <a:gd name="connsiteX313" fmla="*/ 1680083 w 6037771"/>
                  <a:gd name="connsiteY313" fmla="*/ 3153148 h 4423872"/>
                  <a:gd name="connsiteX314" fmla="*/ 1599121 w 6037771"/>
                  <a:gd name="connsiteY314" fmla="*/ 3181723 h 4423872"/>
                  <a:gd name="connsiteX315" fmla="*/ 1503871 w 6037771"/>
                  <a:gd name="connsiteY315" fmla="*/ 3229348 h 4423872"/>
                  <a:gd name="connsiteX316" fmla="*/ 1484821 w 6037771"/>
                  <a:gd name="connsiteY316" fmla="*/ 3238873 h 4423872"/>
                  <a:gd name="connsiteX317" fmla="*/ 1465771 w 6037771"/>
                  <a:gd name="connsiteY317" fmla="*/ 3248398 h 4423872"/>
                  <a:gd name="connsiteX318" fmla="*/ 1403858 w 6037771"/>
                  <a:gd name="connsiteY318" fmla="*/ 3276973 h 4423872"/>
                  <a:gd name="connsiteX319" fmla="*/ 1384808 w 6037771"/>
                  <a:gd name="connsiteY319" fmla="*/ 3286498 h 4423872"/>
                  <a:gd name="connsiteX320" fmla="*/ 1341946 w 6037771"/>
                  <a:gd name="connsiteY320" fmla="*/ 3315073 h 4423872"/>
                  <a:gd name="connsiteX321" fmla="*/ 1318133 w 6037771"/>
                  <a:gd name="connsiteY321" fmla="*/ 3319835 h 4423872"/>
                  <a:gd name="connsiteX322" fmla="*/ 1299083 w 6037771"/>
                  <a:gd name="connsiteY322" fmla="*/ 3334123 h 4423872"/>
                  <a:gd name="connsiteX323" fmla="*/ 1213358 w 6037771"/>
                  <a:gd name="connsiteY323" fmla="*/ 3367460 h 4423872"/>
                  <a:gd name="connsiteX324" fmla="*/ 1189546 w 6037771"/>
                  <a:gd name="connsiteY324" fmla="*/ 3372223 h 4423872"/>
                  <a:gd name="connsiteX325" fmla="*/ 1175258 w 6037771"/>
                  <a:gd name="connsiteY325" fmla="*/ 3376985 h 4423872"/>
                  <a:gd name="connsiteX326" fmla="*/ 1137158 w 6037771"/>
                  <a:gd name="connsiteY326" fmla="*/ 3386510 h 4423872"/>
                  <a:gd name="connsiteX327" fmla="*/ 1118108 w 6037771"/>
                  <a:gd name="connsiteY327" fmla="*/ 3391273 h 4423872"/>
                  <a:gd name="connsiteX328" fmla="*/ 1065721 w 6037771"/>
                  <a:gd name="connsiteY328" fmla="*/ 3400798 h 4423872"/>
                  <a:gd name="connsiteX329" fmla="*/ 1022858 w 6037771"/>
                  <a:gd name="connsiteY329" fmla="*/ 3410323 h 4423872"/>
                  <a:gd name="connsiteX330" fmla="*/ 1022858 w 6037771"/>
                  <a:gd name="connsiteY330" fmla="*/ 3419848 h 4423872"/>
                  <a:gd name="connsiteX331" fmla="*/ 979996 w 6037771"/>
                  <a:gd name="connsiteY331" fmla="*/ 3472236 h 4423872"/>
                  <a:gd name="connsiteX332" fmla="*/ 965708 w 6037771"/>
                  <a:gd name="connsiteY332" fmla="*/ 3729411 h 4423872"/>
                  <a:gd name="connsiteX333" fmla="*/ 765684 w 6037771"/>
                  <a:gd name="connsiteY333" fmla="*/ 3948485 h 4423872"/>
                  <a:gd name="connsiteX334" fmla="*/ 546608 w 6037771"/>
                  <a:gd name="connsiteY334" fmla="*/ 4086598 h 4423872"/>
                  <a:gd name="connsiteX335" fmla="*/ 489458 w 6037771"/>
                  <a:gd name="connsiteY335" fmla="*/ 4419972 h 4423872"/>
                  <a:gd name="connsiteX336" fmla="*/ 187040 w 6037771"/>
                  <a:gd name="connsiteY336" fmla="*/ 4412829 h 4423872"/>
                  <a:gd name="connsiteX337" fmla="*/ 1302 w 6037771"/>
                  <a:gd name="connsiteY337" fmla="*/ 4310437 h 4423872"/>
                  <a:gd name="connsiteX0" fmla="*/ 1302 w 6037771"/>
                  <a:gd name="connsiteY0" fmla="*/ 4310437 h 4414875"/>
                  <a:gd name="connsiteX1" fmla="*/ 113220 w 6037771"/>
                  <a:gd name="connsiteY1" fmla="*/ 3986585 h 4414875"/>
                  <a:gd name="connsiteX2" fmla="*/ 113221 w 6037771"/>
                  <a:gd name="connsiteY2" fmla="*/ 3791323 h 4414875"/>
                  <a:gd name="connsiteX3" fmla="*/ 108458 w 6037771"/>
                  <a:gd name="connsiteY3" fmla="*/ 3719885 h 4414875"/>
                  <a:gd name="connsiteX4" fmla="*/ 103696 w 6037771"/>
                  <a:gd name="connsiteY4" fmla="*/ 3700835 h 4414875"/>
                  <a:gd name="connsiteX5" fmla="*/ 108458 w 6037771"/>
                  <a:gd name="connsiteY5" fmla="*/ 3596060 h 4414875"/>
                  <a:gd name="connsiteX6" fmla="*/ 117983 w 6037771"/>
                  <a:gd name="connsiteY6" fmla="*/ 3543673 h 4414875"/>
                  <a:gd name="connsiteX7" fmla="*/ 184658 w 6037771"/>
                  <a:gd name="connsiteY7" fmla="*/ 3457948 h 4414875"/>
                  <a:gd name="connsiteX8" fmla="*/ 203708 w 6037771"/>
                  <a:gd name="connsiteY8" fmla="*/ 3434135 h 4414875"/>
                  <a:gd name="connsiteX9" fmla="*/ 222758 w 6037771"/>
                  <a:gd name="connsiteY9" fmla="*/ 3424610 h 4414875"/>
                  <a:gd name="connsiteX10" fmla="*/ 237046 w 6037771"/>
                  <a:gd name="connsiteY10" fmla="*/ 3410323 h 4414875"/>
                  <a:gd name="connsiteX11" fmla="*/ 265621 w 6037771"/>
                  <a:gd name="connsiteY11" fmla="*/ 3391273 h 4414875"/>
                  <a:gd name="connsiteX12" fmla="*/ 327533 w 6037771"/>
                  <a:gd name="connsiteY12" fmla="*/ 3334123 h 4414875"/>
                  <a:gd name="connsiteX13" fmla="*/ 356108 w 6037771"/>
                  <a:gd name="connsiteY13" fmla="*/ 3315073 h 4414875"/>
                  <a:gd name="connsiteX14" fmla="*/ 437071 w 6037771"/>
                  <a:gd name="connsiteY14" fmla="*/ 3281735 h 4414875"/>
                  <a:gd name="connsiteX15" fmla="*/ 479933 w 6037771"/>
                  <a:gd name="connsiteY15" fmla="*/ 3262685 h 4414875"/>
                  <a:gd name="connsiteX16" fmla="*/ 518033 w 6037771"/>
                  <a:gd name="connsiteY16" fmla="*/ 3253160 h 4414875"/>
                  <a:gd name="connsiteX17" fmla="*/ 546608 w 6037771"/>
                  <a:gd name="connsiteY17" fmla="*/ 3238873 h 4414875"/>
                  <a:gd name="connsiteX18" fmla="*/ 570421 w 6037771"/>
                  <a:gd name="connsiteY18" fmla="*/ 3229348 h 4414875"/>
                  <a:gd name="connsiteX19" fmla="*/ 584708 w 6037771"/>
                  <a:gd name="connsiteY19" fmla="*/ 3224585 h 4414875"/>
                  <a:gd name="connsiteX20" fmla="*/ 598996 w 6037771"/>
                  <a:gd name="connsiteY20" fmla="*/ 3215060 h 4414875"/>
                  <a:gd name="connsiteX21" fmla="*/ 618046 w 6037771"/>
                  <a:gd name="connsiteY21" fmla="*/ 3210298 h 4414875"/>
                  <a:gd name="connsiteX22" fmla="*/ 641858 w 6037771"/>
                  <a:gd name="connsiteY22" fmla="*/ 3200773 h 4414875"/>
                  <a:gd name="connsiteX23" fmla="*/ 699008 w 6037771"/>
                  <a:gd name="connsiteY23" fmla="*/ 3172198 h 4414875"/>
                  <a:gd name="connsiteX24" fmla="*/ 727583 w 6037771"/>
                  <a:gd name="connsiteY24" fmla="*/ 3157910 h 4414875"/>
                  <a:gd name="connsiteX25" fmla="*/ 779971 w 6037771"/>
                  <a:gd name="connsiteY25" fmla="*/ 3138860 h 4414875"/>
                  <a:gd name="connsiteX26" fmla="*/ 832358 w 6037771"/>
                  <a:gd name="connsiteY26" fmla="*/ 3095998 h 4414875"/>
                  <a:gd name="connsiteX27" fmla="*/ 899033 w 6037771"/>
                  <a:gd name="connsiteY27" fmla="*/ 3053135 h 4414875"/>
                  <a:gd name="connsiteX28" fmla="*/ 918083 w 6037771"/>
                  <a:gd name="connsiteY28" fmla="*/ 3034085 h 4414875"/>
                  <a:gd name="connsiteX29" fmla="*/ 946658 w 6037771"/>
                  <a:gd name="connsiteY29" fmla="*/ 3010273 h 4414875"/>
                  <a:gd name="connsiteX30" fmla="*/ 960946 w 6037771"/>
                  <a:gd name="connsiteY30" fmla="*/ 2991223 h 4414875"/>
                  <a:gd name="connsiteX31" fmla="*/ 989521 w 6037771"/>
                  <a:gd name="connsiteY31" fmla="*/ 2972173 h 4414875"/>
                  <a:gd name="connsiteX32" fmla="*/ 1027621 w 6037771"/>
                  <a:gd name="connsiteY32" fmla="*/ 2934073 h 4414875"/>
                  <a:gd name="connsiteX33" fmla="*/ 1070483 w 6037771"/>
                  <a:gd name="connsiteY33" fmla="*/ 2919785 h 4414875"/>
                  <a:gd name="connsiteX34" fmla="*/ 1089533 w 6037771"/>
                  <a:gd name="connsiteY34" fmla="*/ 2910260 h 4414875"/>
                  <a:gd name="connsiteX35" fmla="*/ 1165733 w 6037771"/>
                  <a:gd name="connsiteY35" fmla="*/ 2895973 h 4414875"/>
                  <a:gd name="connsiteX36" fmla="*/ 1246696 w 6037771"/>
                  <a:gd name="connsiteY36" fmla="*/ 2881685 h 4414875"/>
                  <a:gd name="connsiteX37" fmla="*/ 1299083 w 6037771"/>
                  <a:gd name="connsiteY37" fmla="*/ 2862635 h 4414875"/>
                  <a:gd name="connsiteX38" fmla="*/ 1327658 w 6037771"/>
                  <a:gd name="connsiteY38" fmla="*/ 2834060 h 4414875"/>
                  <a:gd name="connsiteX39" fmla="*/ 1346708 w 6037771"/>
                  <a:gd name="connsiteY39" fmla="*/ 2815010 h 4414875"/>
                  <a:gd name="connsiteX40" fmla="*/ 1380046 w 6037771"/>
                  <a:gd name="connsiteY40" fmla="*/ 2767385 h 4414875"/>
                  <a:gd name="connsiteX41" fmla="*/ 1399096 w 6037771"/>
                  <a:gd name="connsiteY41" fmla="*/ 2753098 h 4414875"/>
                  <a:gd name="connsiteX42" fmla="*/ 1418146 w 6037771"/>
                  <a:gd name="connsiteY42" fmla="*/ 2719760 h 4414875"/>
                  <a:gd name="connsiteX43" fmla="*/ 1437196 w 6037771"/>
                  <a:gd name="connsiteY43" fmla="*/ 2691185 h 4414875"/>
                  <a:gd name="connsiteX44" fmla="*/ 1456246 w 6037771"/>
                  <a:gd name="connsiteY44" fmla="*/ 2672135 h 4414875"/>
                  <a:gd name="connsiteX45" fmla="*/ 1465771 w 6037771"/>
                  <a:gd name="connsiteY45" fmla="*/ 2657848 h 4414875"/>
                  <a:gd name="connsiteX46" fmla="*/ 1480058 w 6037771"/>
                  <a:gd name="connsiteY46" fmla="*/ 2643560 h 4414875"/>
                  <a:gd name="connsiteX47" fmla="*/ 1494346 w 6037771"/>
                  <a:gd name="connsiteY47" fmla="*/ 2624510 h 4414875"/>
                  <a:gd name="connsiteX48" fmla="*/ 1575308 w 6037771"/>
                  <a:gd name="connsiteY48" fmla="*/ 2586410 h 4414875"/>
                  <a:gd name="connsiteX49" fmla="*/ 1622933 w 6037771"/>
                  <a:gd name="connsiteY49" fmla="*/ 2557835 h 4414875"/>
                  <a:gd name="connsiteX50" fmla="*/ 1656271 w 6037771"/>
                  <a:gd name="connsiteY50" fmla="*/ 2548310 h 4414875"/>
                  <a:gd name="connsiteX51" fmla="*/ 1670558 w 6037771"/>
                  <a:gd name="connsiteY51" fmla="*/ 2538785 h 4414875"/>
                  <a:gd name="connsiteX52" fmla="*/ 1737233 w 6037771"/>
                  <a:gd name="connsiteY52" fmla="*/ 2529260 h 4414875"/>
                  <a:gd name="connsiteX53" fmla="*/ 1775333 w 6037771"/>
                  <a:gd name="connsiteY53" fmla="*/ 2514973 h 4414875"/>
                  <a:gd name="connsiteX54" fmla="*/ 1818196 w 6037771"/>
                  <a:gd name="connsiteY54" fmla="*/ 2476873 h 4414875"/>
                  <a:gd name="connsiteX55" fmla="*/ 1837246 w 6037771"/>
                  <a:gd name="connsiteY55" fmla="*/ 2467348 h 4414875"/>
                  <a:gd name="connsiteX56" fmla="*/ 1861058 w 6037771"/>
                  <a:gd name="connsiteY56" fmla="*/ 2438773 h 4414875"/>
                  <a:gd name="connsiteX57" fmla="*/ 1889633 w 6037771"/>
                  <a:gd name="connsiteY57" fmla="*/ 2400673 h 4414875"/>
                  <a:gd name="connsiteX58" fmla="*/ 1984883 w 6037771"/>
                  <a:gd name="connsiteY58" fmla="*/ 2319710 h 4414875"/>
                  <a:gd name="connsiteX59" fmla="*/ 2003933 w 6037771"/>
                  <a:gd name="connsiteY59" fmla="*/ 2314948 h 4414875"/>
                  <a:gd name="connsiteX60" fmla="*/ 2022983 w 6037771"/>
                  <a:gd name="connsiteY60" fmla="*/ 2305423 h 4414875"/>
                  <a:gd name="connsiteX61" fmla="*/ 2037271 w 6037771"/>
                  <a:gd name="connsiteY61" fmla="*/ 2295898 h 4414875"/>
                  <a:gd name="connsiteX62" fmla="*/ 2070608 w 6037771"/>
                  <a:gd name="connsiteY62" fmla="*/ 2286373 h 4414875"/>
                  <a:gd name="connsiteX63" fmla="*/ 2094421 w 6037771"/>
                  <a:gd name="connsiteY63" fmla="*/ 2276848 h 4414875"/>
                  <a:gd name="connsiteX64" fmla="*/ 2108708 w 6037771"/>
                  <a:gd name="connsiteY64" fmla="*/ 2272085 h 4414875"/>
                  <a:gd name="connsiteX65" fmla="*/ 2132521 w 6037771"/>
                  <a:gd name="connsiteY65" fmla="*/ 2262560 h 4414875"/>
                  <a:gd name="connsiteX66" fmla="*/ 2194433 w 6037771"/>
                  <a:gd name="connsiteY66" fmla="*/ 2257798 h 4414875"/>
                  <a:gd name="connsiteX67" fmla="*/ 2246821 w 6037771"/>
                  <a:gd name="connsiteY67" fmla="*/ 2248273 h 4414875"/>
                  <a:gd name="connsiteX68" fmla="*/ 2270633 w 6037771"/>
                  <a:gd name="connsiteY68" fmla="*/ 2233985 h 4414875"/>
                  <a:gd name="connsiteX69" fmla="*/ 2289683 w 6037771"/>
                  <a:gd name="connsiteY69" fmla="*/ 2229223 h 4414875"/>
                  <a:gd name="connsiteX70" fmla="*/ 2327783 w 6037771"/>
                  <a:gd name="connsiteY70" fmla="*/ 2219698 h 4414875"/>
                  <a:gd name="connsiteX71" fmla="*/ 2361121 w 6037771"/>
                  <a:gd name="connsiteY71" fmla="*/ 2200648 h 4414875"/>
                  <a:gd name="connsiteX72" fmla="*/ 2375408 w 6037771"/>
                  <a:gd name="connsiteY72" fmla="*/ 2191123 h 4414875"/>
                  <a:gd name="connsiteX73" fmla="*/ 2418271 w 6037771"/>
                  <a:gd name="connsiteY73" fmla="*/ 2176835 h 4414875"/>
                  <a:gd name="connsiteX74" fmla="*/ 2427796 w 6037771"/>
                  <a:gd name="connsiteY74" fmla="*/ 2157785 h 4414875"/>
                  <a:gd name="connsiteX75" fmla="*/ 2527808 w 6037771"/>
                  <a:gd name="connsiteY75" fmla="*/ 2100635 h 4414875"/>
                  <a:gd name="connsiteX76" fmla="*/ 2584958 w 6037771"/>
                  <a:gd name="connsiteY76" fmla="*/ 2067298 h 4414875"/>
                  <a:gd name="connsiteX77" fmla="*/ 2599246 w 6037771"/>
                  <a:gd name="connsiteY77" fmla="*/ 2062535 h 4414875"/>
                  <a:gd name="connsiteX78" fmla="*/ 2623058 w 6037771"/>
                  <a:gd name="connsiteY78" fmla="*/ 2048248 h 4414875"/>
                  <a:gd name="connsiteX79" fmla="*/ 2661158 w 6037771"/>
                  <a:gd name="connsiteY79" fmla="*/ 2029198 h 4414875"/>
                  <a:gd name="connsiteX80" fmla="*/ 2694496 w 6037771"/>
                  <a:gd name="connsiteY80" fmla="*/ 2014910 h 4414875"/>
                  <a:gd name="connsiteX81" fmla="*/ 2756408 w 6037771"/>
                  <a:gd name="connsiteY81" fmla="*/ 1976810 h 4414875"/>
                  <a:gd name="connsiteX82" fmla="*/ 2794508 w 6037771"/>
                  <a:gd name="connsiteY82" fmla="*/ 1962523 h 4414875"/>
                  <a:gd name="connsiteX83" fmla="*/ 2837371 w 6037771"/>
                  <a:gd name="connsiteY83" fmla="*/ 1943473 h 4414875"/>
                  <a:gd name="connsiteX84" fmla="*/ 2861183 w 6037771"/>
                  <a:gd name="connsiteY84" fmla="*/ 1938710 h 4414875"/>
                  <a:gd name="connsiteX85" fmla="*/ 2889758 w 6037771"/>
                  <a:gd name="connsiteY85" fmla="*/ 1929185 h 4414875"/>
                  <a:gd name="connsiteX86" fmla="*/ 2937383 w 6037771"/>
                  <a:gd name="connsiteY86" fmla="*/ 1919660 h 4414875"/>
                  <a:gd name="connsiteX87" fmla="*/ 2975483 w 6037771"/>
                  <a:gd name="connsiteY87" fmla="*/ 1910135 h 4414875"/>
                  <a:gd name="connsiteX88" fmla="*/ 3023108 w 6037771"/>
                  <a:gd name="connsiteY88" fmla="*/ 1900610 h 4414875"/>
                  <a:gd name="connsiteX89" fmla="*/ 3037396 w 6037771"/>
                  <a:gd name="connsiteY89" fmla="*/ 1895848 h 4414875"/>
                  <a:gd name="connsiteX90" fmla="*/ 3089783 w 6037771"/>
                  <a:gd name="connsiteY90" fmla="*/ 1881560 h 4414875"/>
                  <a:gd name="connsiteX91" fmla="*/ 3137408 w 6037771"/>
                  <a:gd name="connsiteY91" fmla="*/ 1848223 h 4414875"/>
                  <a:gd name="connsiteX92" fmla="*/ 3170746 w 6037771"/>
                  <a:gd name="connsiteY92" fmla="*/ 1829173 h 4414875"/>
                  <a:gd name="connsiteX93" fmla="*/ 3213608 w 6037771"/>
                  <a:gd name="connsiteY93" fmla="*/ 1786310 h 4414875"/>
                  <a:gd name="connsiteX94" fmla="*/ 3251708 w 6037771"/>
                  <a:gd name="connsiteY94" fmla="*/ 1752973 h 4414875"/>
                  <a:gd name="connsiteX95" fmla="*/ 3280283 w 6037771"/>
                  <a:gd name="connsiteY95" fmla="*/ 1724398 h 4414875"/>
                  <a:gd name="connsiteX96" fmla="*/ 3294571 w 6037771"/>
                  <a:gd name="connsiteY96" fmla="*/ 1710110 h 4414875"/>
                  <a:gd name="connsiteX97" fmla="*/ 3308858 w 6037771"/>
                  <a:gd name="connsiteY97" fmla="*/ 1705348 h 4414875"/>
                  <a:gd name="connsiteX98" fmla="*/ 3356483 w 6037771"/>
                  <a:gd name="connsiteY98" fmla="*/ 1667248 h 4414875"/>
                  <a:gd name="connsiteX99" fmla="*/ 3399346 w 6037771"/>
                  <a:gd name="connsiteY99" fmla="*/ 1614860 h 4414875"/>
                  <a:gd name="connsiteX100" fmla="*/ 3432683 w 6037771"/>
                  <a:gd name="connsiteY100" fmla="*/ 1586285 h 4414875"/>
                  <a:gd name="connsiteX101" fmla="*/ 3446971 w 6037771"/>
                  <a:gd name="connsiteY101" fmla="*/ 1567235 h 4414875"/>
                  <a:gd name="connsiteX102" fmla="*/ 3513646 w 6037771"/>
                  <a:gd name="connsiteY102" fmla="*/ 1510085 h 4414875"/>
                  <a:gd name="connsiteX103" fmla="*/ 3523171 w 6037771"/>
                  <a:gd name="connsiteY103" fmla="*/ 1495798 h 4414875"/>
                  <a:gd name="connsiteX104" fmla="*/ 3561271 w 6037771"/>
                  <a:gd name="connsiteY104" fmla="*/ 1462460 h 4414875"/>
                  <a:gd name="connsiteX105" fmla="*/ 3580321 w 6037771"/>
                  <a:gd name="connsiteY105" fmla="*/ 1452935 h 4414875"/>
                  <a:gd name="connsiteX106" fmla="*/ 3604133 w 6037771"/>
                  <a:gd name="connsiteY106" fmla="*/ 1429123 h 4414875"/>
                  <a:gd name="connsiteX107" fmla="*/ 3618421 w 6037771"/>
                  <a:gd name="connsiteY107" fmla="*/ 1414835 h 4414875"/>
                  <a:gd name="connsiteX108" fmla="*/ 3680333 w 6037771"/>
                  <a:gd name="connsiteY108" fmla="*/ 1357685 h 4414875"/>
                  <a:gd name="connsiteX109" fmla="*/ 3704146 w 6037771"/>
                  <a:gd name="connsiteY109" fmla="*/ 1329110 h 4414875"/>
                  <a:gd name="connsiteX110" fmla="*/ 3723196 w 6037771"/>
                  <a:gd name="connsiteY110" fmla="*/ 1300535 h 4414875"/>
                  <a:gd name="connsiteX111" fmla="*/ 3737483 w 6037771"/>
                  <a:gd name="connsiteY111" fmla="*/ 1295773 h 4414875"/>
                  <a:gd name="connsiteX112" fmla="*/ 3808921 w 6037771"/>
                  <a:gd name="connsiteY112" fmla="*/ 1205285 h 4414875"/>
                  <a:gd name="connsiteX113" fmla="*/ 3827971 w 6037771"/>
                  <a:gd name="connsiteY113" fmla="*/ 1186235 h 4414875"/>
                  <a:gd name="connsiteX114" fmla="*/ 3880358 w 6037771"/>
                  <a:gd name="connsiteY114" fmla="*/ 1148135 h 4414875"/>
                  <a:gd name="connsiteX115" fmla="*/ 3899408 w 6037771"/>
                  <a:gd name="connsiteY115" fmla="*/ 1138610 h 4414875"/>
                  <a:gd name="connsiteX116" fmla="*/ 3927983 w 6037771"/>
                  <a:gd name="connsiteY116" fmla="*/ 1114798 h 4414875"/>
                  <a:gd name="connsiteX117" fmla="*/ 3961321 w 6037771"/>
                  <a:gd name="connsiteY117" fmla="*/ 1100510 h 4414875"/>
                  <a:gd name="connsiteX118" fmla="*/ 4004183 w 6037771"/>
                  <a:gd name="connsiteY118" fmla="*/ 1071935 h 4414875"/>
                  <a:gd name="connsiteX119" fmla="*/ 4018471 w 6037771"/>
                  <a:gd name="connsiteY119" fmla="*/ 1062410 h 4414875"/>
                  <a:gd name="connsiteX120" fmla="*/ 4037521 w 6037771"/>
                  <a:gd name="connsiteY120" fmla="*/ 1057648 h 4414875"/>
                  <a:gd name="connsiteX121" fmla="*/ 4113721 w 6037771"/>
                  <a:gd name="connsiteY121" fmla="*/ 1033835 h 4414875"/>
                  <a:gd name="connsiteX122" fmla="*/ 4161346 w 6037771"/>
                  <a:gd name="connsiteY122" fmla="*/ 1014785 h 4414875"/>
                  <a:gd name="connsiteX123" fmla="*/ 4194683 w 6037771"/>
                  <a:gd name="connsiteY123" fmla="*/ 1005260 h 4414875"/>
                  <a:gd name="connsiteX124" fmla="*/ 4232783 w 6037771"/>
                  <a:gd name="connsiteY124" fmla="*/ 1000498 h 4414875"/>
                  <a:gd name="connsiteX125" fmla="*/ 4275646 w 6037771"/>
                  <a:gd name="connsiteY125" fmla="*/ 990973 h 4414875"/>
                  <a:gd name="connsiteX126" fmla="*/ 4318508 w 6037771"/>
                  <a:gd name="connsiteY126" fmla="*/ 971923 h 4414875"/>
                  <a:gd name="connsiteX127" fmla="*/ 4356608 w 6037771"/>
                  <a:gd name="connsiteY127" fmla="*/ 962398 h 4414875"/>
                  <a:gd name="connsiteX128" fmla="*/ 4370896 w 6037771"/>
                  <a:gd name="connsiteY128" fmla="*/ 952873 h 4414875"/>
                  <a:gd name="connsiteX129" fmla="*/ 4408996 w 6037771"/>
                  <a:gd name="connsiteY129" fmla="*/ 938585 h 4414875"/>
                  <a:gd name="connsiteX130" fmla="*/ 4428046 w 6037771"/>
                  <a:gd name="connsiteY130" fmla="*/ 924298 h 4414875"/>
                  <a:gd name="connsiteX131" fmla="*/ 4461383 w 6037771"/>
                  <a:gd name="connsiteY131" fmla="*/ 895723 h 4414875"/>
                  <a:gd name="connsiteX132" fmla="*/ 4470908 w 6037771"/>
                  <a:gd name="connsiteY132" fmla="*/ 876673 h 4414875"/>
                  <a:gd name="connsiteX133" fmla="*/ 4489958 w 6037771"/>
                  <a:gd name="connsiteY133" fmla="*/ 857623 h 4414875"/>
                  <a:gd name="connsiteX134" fmla="*/ 4513771 w 6037771"/>
                  <a:gd name="connsiteY134" fmla="*/ 809998 h 4414875"/>
                  <a:gd name="connsiteX135" fmla="*/ 4528058 w 6037771"/>
                  <a:gd name="connsiteY135" fmla="*/ 786185 h 4414875"/>
                  <a:gd name="connsiteX136" fmla="*/ 4542346 w 6037771"/>
                  <a:gd name="connsiteY136" fmla="*/ 695698 h 4414875"/>
                  <a:gd name="connsiteX137" fmla="*/ 4551871 w 6037771"/>
                  <a:gd name="connsiteY137" fmla="*/ 581398 h 4414875"/>
                  <a:gd name="connsiteX138" fmla="*/ 4561396 w 6037771"/>
                  <a:gd name="connsiteY138" fmla="*/ 543298 h 4414875"/>
                  <a:gd name="connsiteX139" fmla="*/ 4566158 w 6037771"/>
                  <a:gd name="connsiteY139" fmla="*/ 500435 h 4414875"/>
                  <a:gd name="connsiteX140" fmla="*/ 4575683 w 6037771"/>
                  <a:gd name="connsiteY140" fmla="*/ 424235 h 4414875"/>
                  <a:gd name="connsiteX141" fmla="*/ 4580446 w 6037771"/>
                  <a:gd name="connsiteY141" fmla="*/ 381373 h 4414875"/>
                  <a:gd name="connsiteX142" fmla="*/ 4594733 w 6037771"/>
                  <a:gd name="connsiteY142" fmla="*/ 271835 h 4414875"/>
                  <a:gd name="connsiteX143" fmla="*/ 4599496 w 6037771"/>
                  <a:gd name="connsiteY143" fmla="*/ 233735 h 4414875"/>
                  <a:gd name="connsiteX144" fmla="*/ 4609021 w 6037771"/>
                  <a:gd name="connsiteY144" fmla="*/ 190873 h 4414875"/>
                  <a:gd name="connsiteX145" fmla="*/ 4613783 w 6037771"/>
                  <a:gd name="connsiteY145" fmla="*/ 152773 h 4414875"/>
                  <a:gd name="connsiteX146" fmla="*/ 4623308 w 6037771"/>
                  <a:gd name="connsiteY146" fmla="*/ 119435 h 4414875"/>
                  <a:gd name="connsiteX147" fmla="*/ 4628071 w 6037771"/>
                  <a:gd name="connsiteY147" fmla="*/ 95623 h 4414875"/>
                  <a:gd name="connsiteX148" fmla="*/ 4637596 w 6037771"/>
                  <a:gd name="connsiteY148" fmla="*/ 76573 h 4414875"/>
                  <a:gd name="connsiteX149" fmla="*/ 4647121 w 6037771"/>
                  <a:gd name="connsiteY149" fmla="*/ 52760 h 4414875"/>
                  <a:gd name="connsiteX150" fmla="*/ 4685221 w 6037771"/>
                  <a:gd name="connsiteY150" fmla="*/ 14660 h 4414875"/>
                  <a:gd name="connsiteX151" fmla="*/ 4704271 w 6037771"/>
                  <a:gd name="connsiteY151" fmla="*/ 9898 h 4414875"/>
                  <a:gd name="connsiteX152" fmla="*/ 4723321 w 6037771"/>
                  <a:gd name="connsiteY152" fmla="*/ 373 h 4414875"/>
                  <a:gd name="connsiteX153" fmla="*/ 4847146 w 6037771"/>
                  <a:gd name="connsiteY153" fmla="*/ 14660 h 4414875"/>
                  <a:gd name="connsiteX154" fmla="*/ 4885246 w 6037771"/>
                  <a:gd name="connsiteY154" fmla="*/ 28948 h 4414875"/>
                  <a:gd name="connsiteX155" fmla="*/ 4932871 w 6037771"/>
                  <a:gd name="connsiteY155" fmla="*/ 52760 h 4414875"/>
                  <a:gd name="connsiteX156" fmla="*/ 4970971 w 6037771"/>
                  <a:gd name="connsiteY156" fmla="*/ 86098 h 4414875"/>
                  <a:gd name="connsiteX157" fmla="*/ 5013833 w 6037771"/>
                  <a:gd name="connsiteY157" fmla="*/ 133723 h 4414875"/>
                  <a:gd name="connsiteX158" fmla="*/ 5061458 w 6037771"/>
                  <a:gd name="connsiteY158" fmla="*/ 200398 h 4414875"/>
                  <a:gd name="connsiteX159" fmla="*/ 5080508 w 6037771"/>
                  <a:gd name="connsiteY159" fmla="*/ 228973 h 4414875"/>
                  <a:gd name="connsiteX160" fmla="*/ 5099558 w 6037771"/>
                  <a:gd name="connsiteY160" fmla="*/ 252785 h 4414875"/>
                  <a:gd name="connsiteX161" fmla="*/ 5113846 w 6037771"/>
                  <a:gd name="connsiteY161" fmla="*/ 276598 h 4414875"/>
                  <a:gd name="connsiteX162" fmla="*/ 5132896 w 6037771"/>
                  <a:gd name="connsiteY162" fmla="*/ 300410 h 4414875"/>
                  <a:gd name="connsiteX163" fmla="*/ 5151946 w 6037771"/>
                  <a:gd name="connsiteY163" fmla="*/ 328985 h 4414875"/>
                  <a:gd name="connsiteX164" fmla="*/ 5170996 w 6037771"/>
                  <a:gd name="connsiteY164" fmla="*/ 362323 h 4414875"/>
                  <a:gd name="connsiteX165" fmla="*/ 5228146 w 6037771"/>
                  <a:gd name="connsiteY165" fmla="*/ 409948 h 4414875"/>
                  <a:gd name="connsiteX166" fmla="*/ 5247196 w 6037771"/>
                  <a:gd name="connsiteY166" fmla="*/ 419473 h 4414875"/>
                  <a:gd name="connsiteX167" fmla="*/ 5275771 w 6037771"/>
                  <a:gd name="connsiteY167" fmla="*/ 428998 h 4414875"/>
                  <a:gd name="connsiteX168" fmla="*/ 5356733 w 6037771"/>
                  <a:gd name="connsiteY168" fmla="*/ 471860 h 4414875"/>
                  <a:gd name="connsiteX169" fmla="*/ 5390071 w 6037771"/>
                  <a:gd name="connsiteY169" fmla="*/ 481385 h 4414875"/>
                  <a:gd name="connsiteX170" fmla="*/ 5404358 w 6037771"/>
                  <a:gd name="connsiteY170" fmla="*/ 486148 h 4414875"/>
                  <a:gd name="connsiteX171" fmla="*/ 5461508 w 6037771"/>
                  <a:gd name="connsiteY171" fmla="*/ 514723 h 4414875"/>
                  <a:gd name="connsiteX172" fmla="*/ 5490083 w 6037771"/>
                  <a:gd name="connsiteY172" fmla="*/ 529010 h 4414875"/>
                  <a:gd name="connsiteX173" fmla="*/ 5537708 w 6037771"/>
                  <a:gd name="connsiteY173" fmla="*/ 548060 h 4414875"/>
                  <a:gd name="connsiteX174" fmla="*/ 5571046 w 6037771"/>
                  <a:gd name="connsiteY174" fmla="*/ 571873 h 4414875"/>
                  <a:gd name="connsiteX175" fmla="*/ 5599621 w 6037771"/>
                  <a:gd name="connsiteY175" fmla="*/ 586160 h 4414875"/>
                  <a:gd name="connsiteX176" fmla="*/ 5623433 w 6037771"/>
                  <a:gd name="connsiteY176" fmla="*/ 605210 h 4414875"/>
                  <a:gd name="connsiteX177" fmla="*/ 5647246 w 6037771"/>
                  <a:gd name="connsiteY177" fmla="*/ 619498 h 4414875"/>
                  <a:gd name="connsiteX178" fmla="*/ 5690108 w 6037771"/>
                  <a:gd name="connsiteY178" fmla="*/ 652835 h 4414875"/>
                  <a:gd name="connsiteX179" fmla="*/ 5718683 w 6037771"/>
                  <a:gd name="connsiteY179" fmla="*/ 671885 h 4414875"/>
                  <a:gd name="connsiteX180" fmla="*/ 5752021 w 6037771"/>
                  <a:gd name="connsiteY180" fmla="*/ 714748 h 4414875"/>
                  <a:gd name="connsiteX181" fmla="*/ 5785358 w 6037771"/>
                  <a:gd name="connsiteY181" fmla="*/ 743323 h 4414875"/>
                  <a:gd name="connsiteX182" fmla="*/ 5813933 w 6037771"/>
                  <a:gd name="connsiteY182" fmla="*/ 786185 h 4414875"/>
                  <a:gd name="connsiteX183" fmla="*/ 5852033 w 6037771"/>
                  <a:gd name="connsiteY183" fmla="*/ 867148 h 4414875"/>
                  <a:gd name="connsiteX184" fmla="*/ 5871083 w 6037771"/>
                  <a:gd name="connsiteY184" fmla="*/ 957635 h 4414875"/>
                  <a:gd name="connsiteX185" fmla="*/ 5885371 w 6037771"/>
                  <a:gd name="connsiteY185" fmla="*/ 1000498 h 4414875"/>
                  <a:gd name="connsiteX186" fmla="*/ 5904421 w 6037771"/>
                  <a:gd name="connsiteY186" fmla="*/ 1081460 h 4414875"/>
                  <a:gd name="connsiteX187" fmla="*/ 5918708 w 6037771"/>
                  <a:gd name="connsiteY187" fmla="*/ 1124323 h 4414875"/>
                  <a:gd name="connsiteX188" fmla="*/ 5928233 w 6037771"/>
                  <a:gd name="connsiteY188" fmla="*/ 1157660 h 4414875"/>
                  <a:gd name="connsiteX189" fmla="*/ 5937758 w 6037771"/>
                  <a:gd name="connsiteY189" fmla="*/ 1181473 h 4414875"/>
                  <a:gd name="connsiteX190" fmla="*/ 5961571 w 6037771"/>
                  <a:gd name="connsiteY190" fmla="*/ 1248148 h 4414875"/>
                  <a:gd name="connsiteX191" fmla="*/ 5980621 w 6037771"/>
                  <a:gd name="connsiteY191" fmla="*/ 1295773 h 4414875"/>
                  <a:gd name="connsiteX192" fmla="*/ 5985383 w 6037771"/>
                  <a:gd name="connsiteY192" fmla="*/ 1329110 h 4414875"/>
                  <a:gd name="connsiteX193" fmla="*/ 5999671 w 6037771"/>
                  <a:gd name="connsiteY193" fmla="*/ 1362448 h 4414875"/>
                  <a:gd name="connsiteX194" fmla="*/ 6013958 w 6037771"/>
                  <a:gd name="connsiteY194" fmla="*/ 1471985 h 4414875"/>
                  <a:gd name="connsiteX195" fmla="*/ 6018721 w 6037771"/>
                  <a:gd name="connsiteY195" fmla="*/ 1505323 h 4414875"/>
                  <a:gd name="connsiteX196" fmla="*/ 6023483 w 6037771"/>
                  <a:gd name="connsiteY196" fmla="*/ 1529135 h 4414875"/>
                  <a:gd name="connsiteX197" fmla="*/ 6028246 w 6037771"/>
                  <a:gd name="connsiteY197" fmla="*/ 1610098 h 4414875"/>
                  <a:gd name="connsiteX198" fmla="*/ 6037771 w 6037771"/>
                  <a:gd name="connsiteY198" fmla="*/ 1705348 h 4414875"/>
                  <a:gd name="connsiteX199" fmla="*/ 6033008 w 6037771"/>
                  <a:gd name="connsiteY199" fmla="*/ 1948235 h 4414875"/>
                  <a:gd name="connsiteX200" fmla="*/ 6009196 w 6037771"/>
                  <a:gd name="connsiteY200" fmla="*/ 2029198 h 4414875"/>
                  <a:gd name="connsiteX201" fmla="*/ 5999671 w 6037771"/>
                  <a:gd name="connsiteY201" fmla="*/ 2053010 h 4414875"/>
                  <a:gd name="connsiteX202" fmla="*/ 5961571 w 6037771"/>
                  <a:gd name="connsiteY202" fmla="*/ 2076823 h 4414875"/>
                  <a:gd name="connsiteX203" fmla="*/ 5852033 w 6037771"/>
                  <a:gd name="connsiteY203" fmla="*/ 2067298 h 4414875"/>
                  <a:gd name="connsiteX204" fmla="*/ 5790121 w 6037771"/>
                  <a:gd name="connsiteY204" fmla="*/ 2048248 h 4414875"/>
                  <a:gd name="connsiteX205" fmla="*/ 5752021 w 6037771"/>
                  <a:gd name="connsiteY205" fmla="*/ 2038723 h 4414875"/>
                  <a:gd name="connsiteX206" fmla="*/ 5728208 w 6037771"/>
                  <a:gd name="connsiteY206" fmla="*/ 2029198 h 4414875"/>
                  <a:gd name="connsiteX207" fmla="*/ 5709158 w 6037771"/>
                  <a:gd name="connsiteY207" fmla="*/ 2024435 h 4414875"/>
                  <a:gd name="connsiteX208" fmla="*/ 5685346 w 6037771"/>
                  <a:gd name="connsiteY208" fmla="*/ 2014910 h 4414875"/>
                  <a:gd name="connsiteX209" fmla="*/ 5652008 w 6037771"/>
                  <a:gd name="connsiteY209" fmla="*/ 2010148 h 4414875"/>
                  <a:gd name="connsiteX210" fmla="*/ 5623433 w 6037771"/>
                  <a:gd name="connsiteY210" fmla="*/ 2000623 h 4414875"/>
                  <a:gd name="connsiteX211" fmla="*/ 5604383 w 6037771"/>
                  <a:gd name="connsiteY211" fmla="*/ 1995860 h 4414875"/>
                  <a:gd name="connsiteX212" fmla="*/ 5580571 w 6037771"/>
                  <a:gd name="connsiteY212" fmla="*/ 1986335 h 4414875"/>
                  <a:gd name="connsiteX213" fmla="*/ 5551996 w 6037771"/>
                  <a:gd name="connsiteY213" fmla="*/ 1976810 h 4414875"/>
                  <a:gd name="connsiteX214" fmla="*/ 5518658 w 6037771"/>
                  <a:gd name="connsiteY214" fmla="*/ 1962523 h 4414875"/>
                  <a:gd name="connsiteX215" fmla="*/ 5513896 w 6037771"/>
                  <a:gd name="connsiteY215" fmla="*/ 1948235 h 4414875"/>
                  <a:gd name="connsiteX216" fmla="*/ 5475796 w 6037771"/>
                  <a:gd name="connsiteY216" fmla="*/ 1924423 h 4414875"/>
                  <a:gd name="connsiteX217" fmla="*/ 5432933 w 6037771"/>
                  <a:gd name="connsiteY217" fmla="*/ 1900610 h 4414875"/>
                  <a:gd name="connsiteX218" fmla="*/ 5366258 w 6037771"/>
                  <a:gd name="connsiteY218" fmla="*/ 1824410 h 4414875"/>
                  <a:gd name="connsiteX219" fmla="*/ 5342446 w 6037771"/>
                  <a:gd name="connsiteY219" fmla="*/ 1805360 h 4414875"/>
                  <a:gd name="connsiteX220" fmla="*/ 5318633 w 6037771"/>
                  <a:gd name="connsiteY220" fmla="*/ 1800598 h 4414875"/>
                  <a:gd name="connsiteX221" fmla="*/ 5247196 w 6037771"/>
                  <a:gd name="connsiteY221" fmla="*/ 1762498 h 4414875"/>
                  <a:gd name="connsiteX222" fmla="*/ 5099558 w 6037771"/>
                  <a:gd name="connsiteY222" fmla="*/ 1719635 h 4414875"/>
                  <a:gd name="connsiteX223" fmla="*/ 5070983 w 6037771"/>
                  <a:gd name="connsiteY223" fmla="*/ 1714873 h 4414875"/>
                  <a:gd name="connsiteX224" fmla="*/ 5047171 w 6037771"/>
                  <a:gd name="connsiteY224" fmla="*/ 1710110 h 4414875"/>
                  <a:gd name="connsiteX225" fmla="*/ 4828096 w 6037771"/>
                  <a:gd name="connsiteY225" fmla="*/ 1700585 h 4414875"/>
                  <a:gd name="connsiteX226" fmla="*/ 4718558 w 6037771"/>
                  <a:gd name="connsiteY226" fmla="*/ 1714873 h 4414875"/>
                  <a:gd name="connsiteX227" fmla="*/ 4670933 w 6037771"/>
                  <a:gd name="connsiteY227" fmla="*/ 1743448 h 4414875"/>
                  <a:gd name="connsiteX228" fmla="*/ 4656646 w 6037771"/>
                  <a:gd name="connsiteY228" fmla="*/ 1748210 h 4414875"/>
                  <a:gd name="connsiteX229" fmla="*/ 4613783 w 6037771"/>
                  <a:gd name="connsiteY229" fmla="*/ 1800598 h 4414875"/>
                  <a:gd name="connsiteX230" fmla="*/ 4589971 w 6037771"/>
                  <a:gd name="connsiteY230" fmla="*/ 1833935 h 4414875"/>
                  <a:gd name="connsiteX231" fmla="*/ 4566158 w 6037771"/>
                  <a:gd name="connsiteY231" fmla="*/ 1857748 h 4414875"/>
                  <a:gd name="connsiteX232" fmla="*/ 4547108 w 6037771"/>
                  <a:gd name="connsiteY232" fmla="*/ 1881560 h 4414875"/>
                  <a:gd name="connsiteX233" fmla="*/ 4504246 w 6037771"/>
                  <a:gd name="connsiteY233" fmla="*/ 1924423 h 4414875"/>
                  <a:gd name="connsiteX234" fmla="*/ 4447096 w 6037771"/>
                  <a:gd name="connsiteY234" fmla="*/ 1972048 h 4414875"/>
                  <a:gd name="connsiteX235" fmla="*/ 4428046 w 6037771"/>
                  <a:gd name="connsiteY235" fmla="*/ 1981573 h 4414875"/>
                  <a:gd name="connsiteX236" fmla="*/ 4370896 w 6037771"/>
                  <a:gd name="connsiteY236" fmla="*/ 2014910 h 4414875"/>
                  <a:gd name="connsiteX237" fmla="*/ 4356608 w 6037771"/>
                  <a:gd name="connsiteY237" fmla="*/ 2019673 h 4414875"/>
                  <a:gd name="connsiteX238" fmla="*/ 4342321 w 6037771"/>
                  <a:gd name="connsiteY238" fmla="*/ 2029198 h 4414875"/>
                  <a:gd name="connsiteX239" fmla="*/ 4266121 w 6037771"/>
                  <a:gd name="connsiteY239" fmla="*/ 2038723 h 4414875"/>
                  <a:gd name="connsiteX240" fmla="*/ 4208971 w 6037771"/>
                  <a:gd name="connsiteY240" fmla="*/ 2048248 h 4414875"/>
                  <a:gd name="connsiteX241" fmla="*/ 4180396 w 6037771"/>
                  <a:gd name="connsiteY241" fmla="*/ 2053010 h 4414875"/>
                  <a:gd name="connsiteX242" fmla="*/ 4166108 w 6037771"/>
                  <a:gd name="connsiteY242" fmla="*/ 2057773 h 4414875"/>
                  <a:gd name="connsiteX243" fmla="*/ 4147058 w 6037771"/>
                  <a:gd name="connsiteY243" fmla="*/ 2062535 h 4414875"/>
                  <a:gd name="connsiteX244" fmla="*/ 4123246 w 6037771"/>
                  <a:gd name="connsiteY244" fmla="*/ 2072060 h 4414875"/>
                  <a:gd name="connsiteX245" fmla="*/ 4075621 w 6037771"/>
                  <a:gd name="connsiteY245" fmla="*/ 2081585 h 4414875"/>
                  <a:gd name="connsiteX246" fmla="*/ 4051808 w 6037771"/>
                  <a:gd name="connsiteY246" fmla="*/ 2091110 h 4414875"/>
                  <a:gd name="connsiteX247" fmla="*/ 3999421 w 6037771"/>
                  <a:gd name="connsiteY247" fmla="*/ 2105398 h 4414875"/>
                  <a:gd name="connsiteX248" fmla="*/ 3975608 w 6037771"/>
                  <a:gd name="connsiteY248" fmla="*/ 2114923 h 4414875"/>
                  <a:gd name="connsiteX249" fmla="*/ 3956558 w 6037771"/>
                  <a:gd name="connsiteY249" fmla="*/ 2129210 h 4414875"/>
                  <a:gd name="connsiteX250" fmla="*/ 3923221 w 6037771"/>
                  <a:gd name="connsiteY250" fmla="*/ 2138735 h 4414875"/>
                  <a:gd name="connsiteX251" fmla="*/ 3899408 w 6037771"/>
                  <a:gd name="connsiteY251" fmla="*/ 2153023 h 4414875"/>
                  <a:gd name="connsiteX252" fmla="*/ 3856546 w 6037771"/>
                  <a:gd name="connsiteY252" fmla="*/ 2181598 h 4414875"/>
                  <a:gd name="connsiteX253" fmla="*/ 3818446 w 6037771"/>
                  <a:gd name="connsiteY253" fmla="*/ 2200648 h 4414875"/>
                  <a:gd name="connsiteX254" fmla="*/ 3804158 w 6037771"/>
                  <a:gd name="connsiteY254" fmla="*/ 2214935 h 4414875"/>
                  <a:gd name="connsiteX255" fmla="*/ 3794633 w 6037771"/>
                  <a:gd name="connsiteY255" fmla="*/ 2229223 h 4414875"/>
                  <a:gd name="connsiteX256" fmla="*/ 3766058 w 6037771"/>
                  <a:gd name="connsiteY256" fmla="*/ 2248273 h 4414875"/>
                  <a:gd name="connsiteX257" fmla="*/ 3742246 w 6037771"/>
                  <a:gd name="connsiteY257" fmla="*/ 2267323 h 4414875"/>
                  <a:gd name="connsiteX258" fmla="*/ 3713671 w 6037771"/>
                  <a:gd name="connsiteY258" fmla="*/ 2276848 h 4414875"/>
                  <a:gd name="connsiteX259" fmla="*/ 3646996 w 6037771"/>
                  <a:gd name="connsiteY259" fmla="*/ 2305423 h 4414875"/>
                  <a:gd name="connsiteX260" fmla="*/ 3623183 w 6037771"/>
                  <a:gd name="connsiteY260" fmla="*/ 2314948 h 4414875"/>
                  <a:gd name="connsiteX261" fmla="*/ 3599371 w 6037771"/>
                  <a:gd name="connsiteY261" fmla="*/ 2329235 h 4414875"/>
                  <a:gd name="connsiteX262" fmla="*/ 3580321 w 6037771"/>
                  <a:gd name="connsiteY262" fmla="*/ 2333998 h 4414875"/>
                  <a:gd name="connsiteX263" fmla="*/ 3527933 w 6037771"/>
                  <a:gd name="connsiteY263" fmla="*/ 2357810 h 4414875"/>
                  <a:gd name="connsiteX264" fmla="*/ 3508883 w 6037771"/>
                  <a:gd name="connsiteY264" fmla="*/ 2372098 h 4414875"/>
                  <a:gd name="connsiteX265" fmla="*/ 3489833 w 6037771"/>
                  <a:gd name="connsiteY265" fmla="*/ 2381623 h 4414875"/>
                  <a:gd name="connsiteX266" fmla="*/ 3475546 w 6037771"/>
                  <a:gd name="connsiteY266" fmla="*/ 2391148 h 4414875"/>
                  <a:gd name="connsiteX267" fmla="*/ 3456496 w 6037771"/>
                  <a:gd name="connsiteY267" fmla="*/ 2395910 h 4414875"/>
                  <a:gd name="connsiteX268" fmla="*/ 3442208 w 6037771"/>
                  <a:gd name="connsiteY268" fmla="*/ 2410198 h 4414875"/>
                  <a:gd name="connsiteX269" fmla="*/ 3399346 w 6037771"/>
                  <a:gd name="connsiteY269" fmla="*/ 2429248 h 4414875"/>
                  <a:gd name="connsiteX270" fmla="*/ 3366008 w 6037771"/>
                  <a:gd name="connsiteY270" fmla="*/ 2448298 h 4414875"/>
                  <a:gd name="connsiteX271" fmla="*/ 3294571 w 6037771"/>
                  <a:gd name="connsiteY271" fmla="*/ 2481635 h 4414875"/>
                  <a:gd name="connsiteX272" fmla="*/ 3246946 w 6037771"/>
                  <a:gd name="connsiteY272" fmla="*/ 2495923 h 4414875"/>
                  <a:gd name="connsiteX273" fmla="*/ 3218371 w 6037771"/>
                  <a:gd name="connsiteY273" fmla="*/ 2510210 h 4414875"/>
                  <a:gd name="connsiteX274" fmla="*/ 3185033 w 6037771"/>
                  <a:gd name="connsiteY274" fmla="*/ 2524498 h 4414875"/>
                  <a:gd name="connsiteX275" fmla="*/ 3156458 w 6037771"/>
                  <a:gd name="connsiteY275" fmla="*/ 2538785 h 4414875"/>
                  <a:gd name="connsiteX276" fmla="*/ 3123121 w 6037771"/>
                  <a:gd name="connsiteY276" fmla="*/ 2553073 h 4414875"/>
                  <a:gd name="connsiteX277" fmla="*/ 3089783 w 6037771"/>
                  <a:gd name="connsiteY277" fmla="*/ 2581648 h 4414875"/>
                  <a:gd name="connsiteX278" fmla="*/ 3070733 w 6037771"/>
                  <a:gd name="connsiteY278" fmla="*/ 2591173 h 4414875"/>
                  <a:gd name="connsiteX279" fmla="*/ 3051683 w 6037771"/>
                  <a:gd name="connsiteY279" fmla="*/ 2605460 h 4414875"/>
                  <a:gd name="connsiteX280" fmla="*/ 3032633 w 6037771"/>
                  <a:gd name="connsiteY280" fmla="*/ 2614985 h 4414875"/>
                  <a:gd name="connsiteX281" fmla="*/ 3013583 w 6037771"/>
                  <a:gd name="connsiteY281" fmla="*/ 2634035 h 4414875"/>
                  <a:gd name="connsiteX282" fmla="*/ 2985008 w 6037771"/>
                  <a:gd name="connsiteY282" fmla="*/ 2653085 h 4414875"/>
                  <a:gd name="connsiteX283" fmla="*/ 2956433 w 6037771"/>
                  <a:gd name="connsiteY283" fmla="*/ 2681660 h 4414875"/>
                  <a:gd name="connsiteX284" fmla="*/ 2870708 w 6037771"/>
                  <a:gd name="connsiteY284" fmla="*/ 2743573 h 4414875"/>
                  <a:gd name="connsiteX285" fmla="*/ 2856421 w 6037771"/>
                  <a:gd name="connsiteY285" fmla="*/ 2762623 h 4414875"/>
                  <a:gd name="connsiteX286" fmla="*/ 2818321 w 6037771"/>
                  <a:gd name="connsiteY286" fmla="*/ 2786435 h 4414875"/>
                  <a:gd name="connsiteX287" fmla="*/ 2799271 w 6037771"/>
                  <a:gd name="connsiteY287" fmla="*/ 2800723 h 4414875"/>
                  <a:gd name="connsiteX288" fmla="*/ 2746883 w 6037771"/>
                  <a:gd name="connsiteY288" fmla="*/ 2843585 h 4414875"/>
                  <a:gd name="connsiteX289" fmla="*/ 2723071 w 6037771"/>
                  <a:gd name="connsiteY289" fmla="*/ 2853110 h 4414875"/>
                  <a:gd name="connsiteX290" fmla="*/ 2656396 w 6037771"/>
                  <a:gd name="connsiteY290" fmla="*/ 2900735 h 4414875"/>
                  <a:gd name="connsiteX291" fmla="*/ 2632583 w 6037771"/>
                  <a:gd name="connsiteY291" fmla="*/ 2905498 h 4414875"/>
                  <a:gd name="connsiteX292" fmla="*/ 2580196 w 6037771"/>
                  <a:gd name="connsiteY292" fmla="*/ 2924548 h 4414875"/>
                  <a:gd name="connsiteX293" fmla="*/ 2518283 w 6037771"/>
                  <a:gd name="connsiteY293" fmla="*/ 2934073 h 4414875"/>
                  <a:gd name="connsiteX294" fmla="*/ 2408746 w 6037771"/>
                  <a:gd name="connsiteY294" fmla="*/ 2943598 h 4414875"/>
                  <a:gd name="connsiteX295" fmla="*/ 2356358 w 6037771"/>
                  <a:gd name="connsiteY295" fmla="*/ 2957885 h 4414875"/>
                  <a:gd name="connsiteX296" fmla="*/ 2303971 w 6037771"/>
                  <a:gd name="connsiteY296" fmla="*/ 2967410 h 4414875"/>
                  <a:gd name="connsiteX297" fmla="*/ 2246821 w 6037771"/>
                  <a:gd name="connsiteY297" fmla="*/ 2986460 h 4414875"/>
                  <a:gd name="connsiteX298" fmla="*/ 2203958 w 6037771"/>
                  <a:gd name="connsiteY298" fmla="*/ 2995985 h 4414875"/>
                  <a:gd name="connsiteX299" fmla="*/ 2146808 w 6037771"/>
                  <a:gd name="connsiteY299" fmla="*/ 3005510 h 4414875"/>
                  <a:gd name="connsiteX300" fmla="*/ 2118233 w 6037771"/>
                  <a:gd name="connsiteY300" fmla="*/ 3015035 h 4414875"/>
                  <a:gd name="connsiteX301" fmla="*/ 2070608 w 6037771"/>
                  <a:gd name="connsiteY301" fmla="*/ 3024560 h 4414875"/>
                  <a:gd name="connsiteX302" fmla="*/ 2046796 w 6037771"/>
                  <a:gd name="connsiteY302" fmla="*/ 3034085 h 4414875"/>
                  <a:gd name="connsiteX303" fmla="*/ 2027746 w 6037771"/>
                  <a:gd name="connsiteY303" fmla="*/ 3048373 h 4414875"/>
                  <a:gd name="connsiteX304" fmla="*/ 1989646 w 6037771"/>
                  <a:gd name="connsiteY304" fmla="*/ 3057898 h 4414875"/>
                  <a:gd name="connsiteX305" fmla="*/ 1922971 w 6037771"/>
                  <a:gd name="connsiteY305" fmla="*/ 3076948 h 4414875"/>
                  <a:gd name="connsiteX306" fmla="*/ 1894396 w 6037771"/>
                  <a:gd name="connsiteY306" fmla="*/ 3081710 h 4414875"/>
                  <a:gd name="connsiteX307" fmla="*/ 1846771 w 6037771"/>
                  <a:gd name="connsiteY307" fmla="*/ 3095998 h 4414875"/>
                  <a:gd name="connsiteX308" fmla="*/ 1832483 w 6037771"/>
                  <a:gd name="connsiteY308" fmla="*/ 3100760 h 4414875"/>
                  <a:gd name="connsiteX309" fmla="*/ 1808671 w 6037771"/>
                  <a:gd name="connsiteY309" fmla="*/ 3105523 h 4414875"/>
                  <a:gd name="connsiteX310" fmla="*/ 1765808 w 6037771"/>
                  <a:gd name="connsiteY310" fmla="*/ 3124573 h 4414875"/>
                  <a:gd name="connsiteX311" fmla="*/ 1746758 w 6037771"/>
                  <a:gd name="connsiteY311" fmla="*/ 3134098 h 4414875"/>
                  <a:gd name="connsiteX312" fmla="*/ 1718183 w 6037771"/>
                  <a:gd name="connsiteY312" fmla="*/ 3143623 h 4414875"/>
                  <a:gd name="connsiteX313" fmla="*/ 1680083 w 6037771"/>
                  <a:gd name="connsiteY313" fmla="*/ 3153148 h 4414875"/>
                  <a:gd name="connsiteX314" fmla="*/ 1599121 w 6037771"/>
                  <a:gd name="connsiteY314" fmla="*/ 3181723 h 4414875"/>
                  <a:gd name="connsiteX315" fmla="*/ 1503871 w 6037771"/>
                  <a:gd name="connsiteY315" fmla="*/ 3229348 h 4414875"/>
                  <a:gd name="connsiteX316" fmla="*/ 1484821 w 6037771"/>
                  <a:gd name="connsiteY316" fmla="*/ 3238873 h 4414875"/>
                  <a:gd name="connsiteX317" fmla="*/ 1465771 w 6037771"/>
                  <a:gd name="connsiteY317" fmla="*/ 3248398 h 4414875"/>
                  <a:gd name="connsiteX318" fmla="*/ 1403858 w 6037771"/>
                  <a:gd name="connsiteY318" fmla="*/ 3276973 h 4414875"/>
                  <a:gd name="connsiteX319" fmla="*/ 1384808 w 6037771"/>
                  <a:gd name="connsiteY319" fmla="*/ 3286498 h 4414875"/>
                  <a:gd name="connsiteX320" fmla="*/ 1341946 w 6037771"/>
                  <a:gd name="connsiteY320" fmla="*/ 3315073 h 4414875"/>
                  <a:gd name="connsiteX321" fmla="*/ 1318133 w 6037771"/>
                  <a:gd name="connsiteY321" fmla="*/ 3319835 h 4414875"/>
                  <a:gd name="connsiteX322" fmla="*/ 1299083 w 6037771"/>
                  <a:gd name="connsiteY322" fmla="*/ 3334123 h 4414875"/>
                  <a:gd name="connsiteX323" fmla="*/ 1213358 w 6037771"/>
                  <a:gd name="connsiteY323" fmla="*/ 3367460 h 4414875"/>
                  <a:gd name="connsiteX324" fmla="*/ 1189546 w 6037771"/>
                  <a:gd name="connsiteY324" fmla="*/ 3372223 h 4414875"/>
                  <a:gd name="connsiteX325" fmla="*/ 1175258 w 6037771"/>
                  <a:gd name="connsiteY325" fmla="*/ 3376985 h 4414875"/>
                  <a:gd name="connsiteX326" fmla="*/ 1137158 w 6037771"/>
                  <a:gd name="connsiteY326" fmla="*/ 3386510 h 4414875"/>
                  <a:gd name="connsiteX327" fmla="*/ 1118108 w 6037771"/>
                  <a:gd name="connsiteY327" fmla="*/ 3391273 h 4414875"/>
                  <a:gd name="connsiteX328" fmla="*/ 1065721 w 6037771"/>
                  <a:gd name="connsiteY328" fmla="*/ 3400798 h 4414875"/>
                  <a:gd name="connsiteX329" fmla="*/ 1022858 w 6037771"/>
                  <a:gd name="connsiteY329" fmla="*/ 3410323 h 4414875"/>
                  <a:gd name="connsiteX330" fmla="*/ 1022858 w 6037771"/>
                  <a:gd name="connsiteY330" fmla="*/ 3419848 h 4414875"/>
                  <a:gd name="connsiteX331" fmla="*/ 979996 w 6037771"/>
                  <a:gd name="connsiteY331" fmla="*/ 3472236 h 4414875"/>
                  <a:gd name="connsiteX332" fmla="*/ 965708 w 6037771"/>
                  <a:gd name="connsiteY332" fmla="*/ 3729411 h 4414875"/>
                  <a:gd name="connsiteX333" fmla="*/ 765684 w 6037771"/>
                  <a:gd name="connsiteY333" fmla="*/ 3948485 h 4414875"/>
                  <a:gd name="connsiteX334" fmla="*/ 546608 w 6037771"/>
                  <a:gd name="connsiteY334" fmla="*/ 4086598 h 4414875"/>
                  <a:gd name="connsiteX335" fmla="*/ 501364 w 6037771"/>
                  <a:gd name="connsiteY335" fmla="*/ 4405684 h 4414875"/>
                  <a:gd name="connsiteX336" fmla="*/ 187040 w 6037771"/>
                  <a:gd name="connsiteY336" fmla="*/ 4412829 h 4414875"/>
                  <a:gd name="connsiteX337" fmla="*/ 1302 w 6037771"/>
                  <a:gd name="connsiteY337" fmla="*/ 4310437 h 4414875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8566 w 6037771"/>
                  <a:gd name="connsiteY331" fmla="*/ 3460330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08671 w 6037771"/>
                  <a:gd name="connsiteY308" fmla="*/ 3105523 h 4420072"/>
                  <a:gd name="connsiteX309" fmla="*/ 1765808 w 6037771"/>
                  <a:gd name="connsiteY309" fmla="*/ 3124573 h 4420072"/>
                  <a:gd name="connsiteX310" fmla="*/ 1746758 w 6037771"/>
                  <a:gd name="connsiteY310" fmla="*/ 3134098 h 4420072"/>
                  <a:gd name="connsiteX311" fmla="*/ 1718183 w 6037771"/>
                  <a:gd name="connsiteY311" fmla="*/ 3143623 h 4420072"/>
                  <a:gd name="connsiteX312" fmla="*/ 1680083 w 6037771"/>
                  <a:gd name="connsiteY312" fmla="*/ 3153148 h 4420072"/>
                  <a:gd name="connsiteX313" fmla="*/ 1599121 w 6037771"/>
                  <a:gd name="connsiteY313" fmla="*/ 3181723 h 4420072"/>
                  <a:gd name="connsiteX314" fmla="*/ 1503871 w 6037771"/>
                  <a:gd name="connsiteY314" fmla="*/ 3229348 h 4420072"/>
                  <a:gd name="connsiteX315" fmla="*/ 1484821 w 6037771"/>
                  <a:gd name="connsiteY315" fmla="*/ 3238873 h 4420072"/>
                  <a:gd name="connsiteX316" fmla="*/ 1465771 w 6037771"/>
                  <a:gd name="connsiteY316" fmla="*/ 3248398 h 4420072"/>
                  <a:gd name="connsiteX317" fmla="*/ 1403858 w 6037771"/>
                  <a:gd name="connsiteY317" fmla="*/ 3276973 h 4420072"/>
                  <a:gd name="connsiteX318" fmla="*/ 1384808 w 6037771"/>
                  <a:gd name="connsiteY318" fmla="*/ 3286498 h 4420072"/>
                  <a:gd name="connsiteX319" fmla="*/ 1341946 w 6037771"/>
                  <a:gd name="connsiteY319" fmla="*/ 3315073 h 4420072"/>
                  <a:gd name="connsiteX320" fmla="*/ 1318133 w 6037771"/>
                  <a:gd name="connsiteY320" fmla="*/ 3319835 h 4420072"/>
                  <a:gd name="connsiteX321" fmla="*/ 1299083 w 6037771"/>
                  <a:gd name="connsiteY321" fmla="*/ 3334123 h 4420072"/>
                  <a:gd name="connsiteX322" fmla="*/ 1213358 w 6037771"/>
                  <a:gd name="connsiteY322" fmla="*/ 3367460 h 4420072"/>
                  <a:gd name="connsiteX323" fmla="*/ 1189546 w 6037771"/>
                  <a:gd name="connsiteY323" fmla="*/ 3372223 h 4420072"/>
                  <a:gd name="connsiteX324" fmla="*/ 1175258 w 6037771"/>
                  <a:gd name="connsiteY324" fmla="*/ 3376985 h 4420072"/>
                  <a:gd name="connsiteX325" fmla="*/ 1137158 w 6037771"/>
                  <a:gd name="connsiteY325" fmla="*/ 3386510 h 4420072"/>
                  <a:gd name="connsiteX326" fmla="*/ 1118108 w 6037771"/>
                  <a:gd name="connsiteY326" fmla="*/ 3391273 h 4420072"/>
                  <a:gd name="connsiteX327" fmla="*/ 1065721 w 6037771"/>
                  <a:gd name="connsiteY327" fmla="*/ 3400798 h 4420072"/>
                  <a:gd name="connsiteX328" fmla="*/ 1034765 w 6037771"/>
                  <a:gd name="connsiteY328" fmla="*/ 3412705 h 4420072"/>
                  <a:gd name="connsiteX329" fmla="*/ 963328 w 6037771"/>
                  <a:gd name="connsiteY329" fmla="*/ 3476999 h 4420072"/>
                  <a:gd name="connsiteX330" fmla="*/ 965708 w 6037771"/>
                  <a:gd name="connsiteY330" fmla="*/ 3729411 h 4420072"/>
                  <a:gd name="connsiteX331" fmla="*/ 765684 w 6037771"/>
                  <a:gd name="connsiteY331" fmla="*/ 3948485 h 4420072"/>
                  <a:gd name="connsiteX332" fmla="*/ 546608 w 6037771"/>
                  <a:gd name="connsiteY332" fmla="*/ 4086598 h 4420072"/>
                  <a:gd name="connsiteX333" fmla="*/ 501364 w 6037771"/>
                  <a:gd name="connsiteY333" fmla="*/ 4405684 h 4420072"/>
                  <a:gd name="connsiteX334" fmla="*/ 187040 w 6037771"/>
                  <a:gd name="connsiteY334" fmla="*/ 4412829 h 4420072"/>
                  <a:gd name="connsiteX335" fmla="*/ 1302 w 6037771"/>
                  <a:gd name="connsiteY335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03971 w 6037771"/>
                  <a:gd name="connsiteY295" fmla="*/ 2967410 h 4420072"/>
                  <a:gd name="connsiteX296" fmla="*/ 2246821 w 6037771"/>
                  <a:gd name="connsiteY296" fmla="*/ 2986460 h 4420072"/>
                  <a:gd name="connsiteX297" fmla="*/ 2203958 w 6037771"/>
                  <a:gd name="connsiteY297" fmla="*/ 2995985 h 4420072"/>
                  <a:gd name="connsiteX298" fmla="*/ 2146808 w 6037771"/>
                  <a:gd name="connsiteY298" fmla="*/ 3005510 h 4420072"/>
                  <a:gd name="connsiteX299" fmla="*/ 2118233 w 6037771"/>
                  <a:gd name="connsiteY299" fmla="*/ 3015035 h 4420072"/>
                  <a:gd name="connsiteX300" fmla="*/ 2070608 w 6037771"/>
                  <a:gd name="connsiteY300" fmla="*/ 3024560 h 4420072"/>
                  <a:gd name="connsiteX301" fmla="*/ 2046796 w 6037771"/>
                  <a:gd name="connsiteY301" fmla="*/ 3034085 h 4420072"/>
                  <a:gd name="connsiteX302" fmla="*/ 2027746 w 6037771"/>
                  <a:gd name="connsiteY302" fmla="*/ 3048373 h 4420072"/>
                  <a:gd name="connsiteX303" fmla="*/ 1989646 w 6037771"/>
                  <a:gd name="connsiteY303" fmla="*/ 3057898 h 4420072"/>
                  <a:gd name="connsiteX304" fmla="*/ 1922971 w 6037771"/>
                  <a:gd name="connsiteY304" fmla="*/ 3076948 h 4420072"/>
                  <a:gd name="connsiteX305" fmla="*/ 1894396 w 6037771"/>
                  <a:gd name="connsiteY305" fmla="*/ 3081710 h 4420072"/>
                  <a:gd name="connsiteX306" fmla="*/ 1846771 w 6037771"/>
                  <a:gd name="connsiteY306" fmla="*/ 3095998 h 4420072"/>
                  <a:gd name="connsiteX307" fmla="*/ 1808671 w 6037771"/>
                  <a:gd name="connsiteY307" fmla="*/ 3105523 h 4420072"/>
                  <a:gd name="connsiteX308" fmla="*/ 1765808 w 6037771"/>
                  <a:gd name="connsiteY308" fmla="*/ 3124573 h 4420072"/>
                  <a:gd name="connsiteX309" fmla="*/ 1746758 w 6037771"/>
                  <a:gd name="connsiteY309" fmla="*/ 3134098 h 4420072"/>
                  <a:gd name="connsiteX310" fmla="*/ 1718183 w 6037771"/>
                  <a:gd name="connsiteY310" fmla="*/ 3143623 h 4420072"/>
                  <a:gd name="connsiteX311" fmla="*/ 1680083 w 6037771"/>
                  <a:gd name="connsiteY311" fmla="*/ 3153148 h 4420072"/>
                  <a:gd name="connsiteX312" fmla="*/ 1599121 w 6037771"/>
                  <a:gd name="connsiteY312" fmla="*/ 3181723 h 4420072"/>
                  <a:gd name="connsiteX313" fmla="*/ 1503871 w 6037771"/>
                  <a:gd name="connsiteY313" fmla="*/ 3229348 h 4420072"/>
                  <a:gd name="connsiteX314" fmla="*/ 1484821 w 6037771"/>
                  <a:gd name="connsiteY314" fmla="*/ 3238873 h 4420072"/>
                  <a:gd name="connsiteX315" fmla="*/ 1465771 w 6037771"/>
                  <a:gd name="connsiteY315" fmla="*/ 3248398 h 4420072"/>
                  <a:gd name="connsiteX316" fmla="*/ 1403858 w 6037771"/>
                  <a:gd name="connsiteY316" fmla="*/ 3276973 h 4420072"/>
                  <a:gd name="connsiteX317" fmla="*/ 1384808 w 6037771"/>
                  <a:gd name="connsiteY317" fmla="*/ 3286498 h 4420072"/>
                  <a:gd name="connsiteX318" fmla="*/ 1341946 w 6037771"/>
                  <a:gd name="connsiteY318" fmla="*/ 3315073 h 4420072"/>
                  <a:gd name="connsiteX319" fmla="*/ 1318133 w 6037771"/>
                  <a:gd name="connsiteY319" fmla="*/ 3319835 h 4420072"/>
                  <a:gd name="connsiteX320" fmla="*/ 1299083 w 6037771"/>
                  <a:gd name="connsiteY320" fmla="*/ 3334123 h 4420072"/>
                  <a:gd name="connsiteX321" fmla="*/ 1213358 w 6037771"/>
                  <a:gd name="connsiteY321" fmla="*/ 3367460 h 4420072"/>
                  <a:gd name="connsiteX322" fmla="*/ 1189546 w 6037771"/>
                  <a:gd name="connsiteY322" fmla="*/ 3372223 h 4420072"/>
                  <a:gd name="connsiteX323" fmla="*/ 1175258 w 6037771"/>
                  <a:gd name="connsiteY323" fmla="*/ 3376985 h 4420072"/>
                  <a:gd name="connsiteX324" fmla="*/ 1137158 w 6037771"/>
                  <a:gd name="connsiteY324" fmla="*/ 3386510 h 4420072"/>
                  <a:gd name="connsiteX325" fmla="*/ 1118108 w 6037771"/>
                  <a:gd name="connsiteY325" fmla="*/ 3391273 h 4420072"/>
                  <a:gd name="connsiteX326" fmla="*/ 1065721 w 6037771"/>
                  <a:gd name="connsiteY326" fmla="*/ 3400798 h 4420072"/>
                  <a:gd name="connsiteX327" fmla="*/ 1034765 w 6037771"/>
                  <a:gd name="connsiteY327" fmla="*/ 3412705 h 4420072"/>
                  <a:gd name="connsiteX328" fmla="*/ 963328 w 6037771"/>
                  <a:gd name="connsiteY328" fmla="*/ 3476999 h 4420072"/>
                  <a:gd name="connsiteX329" fmla="*/ 965708 w 6037771"/>
                  <a:gd name="connsiteY329" fmla="*/ 3729411 h 4420072"/>
                  <a:gd name="connsiteX330" fmla="*/ 765684 w 6037771"/>
                  <a:gd name="connsiteY330" fmla="*/ 3948485 h 4420072"/>
                  <a:gd name="connsiteX331" fmla="*/ 546608 w 6037771"/>
                  <a:gd name="connsiteY331" fmla="*/ 4086598 h 4420072"/>
                  <a:gd name="connsiteX332" fmla="*/ 501364 w 6037771"/>
                  <a:gd name="connsiteY332" fmla="*/ 4405684 h 4420072"/>
                  <a:gd name="connsiteX333" fmla="*/ 187040 w 6037771"/>
                  <a:gd name="connsiteY333" fmla="*/ 4412829 h 4420072"/>
                  <a:gd name="connsiteX334" fmla="*/ 1302 w 6037771"/>
                  <a:gd name="connsiteY334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818196 w 6037771"/>
                  <a:gd name="connsiteY53" fmla="*/ 2476873 h 4420072"/>
                  <a:gd name="connsiteX54" fmla="*/ 1837246 w 6037771"/>
                  <a:gd name="connsiteY54" fmla="*/ 2467348 h 4420072"/>
                  <a:gd name="connsiteX55" fmla="*/ 1861058 w 6037771"/>
                  <a:gd name="connsiteY55" fmla="*/ 2438773 h 4420072"/>
                  <a:gd name="connsiteX56" fmla="*/ 1889633 w 6037771"/>
                  <a:gd name="connsiteY56" fmla="*/ 2400673 h 4420072"/>
                  <a:gd name="connsiteX57" fmla="*/ 1984883 w 6037771"/>
                  <a:gd name="connsiteY57" fmla="*/ 2319710 h 4420072"/>
                  <a:gd name="connsiteX58" fmla="*/ 2003933 w 6037771"/>
                  <a:gd name="connsiteY58" fmla="*/ 2314948 h 4420072"/>
                  <a:gd name="connsiteX59" fmla="*/ 2022983 w 6037771"/>
                  <a:gd name="connsiteY59" fmla="*/ 2305423 h 4420072"/>
                  <a:gd name="connsiteX60" fmla="*/ 2037271 w 6037771"/>
                  <a:gd name="connsiteY60" fmla="*/ 2295898 h 4420072"/>
                  <a:gd name="connsiteX61" fmla="*/ 2070608 w 6037771"/>
                  <a:gd name="connsiteY61" fmla="*/ 2286373 h 4420072"/>
                  <a:gd name="connsiteX62" fmla="*/ 2094421 w 6037771"/>
                  <a:gd name="connsiteY62" fmla="*/ 2276848 h 4420072"/>
                  <a:gd name="connsiteX63" fmla="*/ 2108708 w 6037771"/>
                  <a:gd name="connsiteY63" fmla="*/ 2272085 h 4420072"/>
                  <a:gd name="connsiteX64" fmla="*/ 2132521 w 6037771"/>
                  <a:gd name="connsiteY64" fmla="*/ 2262560 h 4420072"/>
                  <a:gd name="connsiteX65" fmla="*/ 2194433 w 6037771"/>
                  <a:gd name="connsiteY65" fmla="*/ 2257798 h 4420072"/>
                  <a:gd name="connsiteX66" fmla="*/ 2246821 w 6037771"/>
                  <a:gd name="connsiteY66" fmla="*/ 2248273 h 4420072"/>
                  <a:gd name="connsiteX67" fmla="*/ 2270633 w 6037771"/>
                  <a:gd name="connsiteY67" fmla="*/ 2233985 h 4420072"/>
                  <a:gd name="connsiteX68" fmla="*/ 2289683 w 6037771"/>
                  <a:gd name="connsiteY68" fmla="*/ 2229223 h 4420072"/>
                  <a:gd name="connsiteX69" fmla="*/ 2327783 w 6037771"/>
                  <a:gd name="connsiteY69" fmla="*/ 2219698 h 4420072"/>
                  <a:gd name="connsiteX70" fmla="*/ 2361121 w 6037771"/>
                  <a:gd name="connsiteY70" fmla="*/ 2200648 h 4420072"/>
                  <a:gd name="connsiteX71" fmla="*/ 2375408 w 6037771"/>
                  <a:gd name="connsiteY71" fmla="*/ 2191123 h 4420072"/>
                  <a:gd name="connsiteX72" fmla="*/ 2418271 w 6037771"/>
                  <a:gd name="connsiteY72" fmla="*/ 2176835 h 4420072"/>
                  <a:gd name="connsiteX73" fmla="*/ 2427796 w 6037771"/>
                  <a:gd name="connsiteY73" fmla="*/ 2157785 h 4420072"/>
                  <a:gd name="connsiteX74" fmla="*/ 2527808 w 6037771"/>
                  <a:gd name="connsiteY74" fmla="*/ 2100635 h 4420072"/>
                  <a:gd name="connsiteX75" fmla="*/ 2584958 w 6037771"/>
                  <a:gd name="connsiteY75" fmla="*/ 2067298 h 4420072"/>
                  <a:gd name="connsiteX76" fmla="*/ 2599246 w 6037771"/>
                  <a:gd name="connsiteY76" fmla="*/ 2062535 h 4420072"/>
                  <a:gd name="connsiteX77" fmla="*/ 2623058 w 6037771"/>
                  <a:gd name="connsiteY77" fmla="*/ 2048248 h 4420072"/>
                  <a:gd name="connsiteX78" fmla="*/ 2661158 w 6037771"/>
                  <a:gd name="connsiteY78" fmla="*/ 2029198 h 4420072"/>
                  <a:gd name="connsiteX79" fmla="*/ 2694496 w 6037771"/>
                  <a:gd name="connsiteY79" fmla="*/ 2014910 h 4420072"/>
                  <a:gd name="connsiteX80" fmla="*/ 2756408 w 6037771"/>
                  <a:gd name="connsiteY80" fmla="*/ 1976810 h 4420072"/>
                  <a:gd name="connsiteX81" fmla="*/ 2794508 w 6037771"/>
                  <a:gd name="connsiteY81" fmla="*/ 1962523 h 4420072"/>
                  <a:gd name="connsiteX82" fmla="*/ 2837371 w 6037771"/>
                  <a:gd name="connsiteY82" fmla="*/ 1943473 h 4420072"/>
                  <a:gd name="connsiteX83" fmla="*/ 2861183 w 6037771"/>
                  <a:gd name="connsiteY83" fmla="*/ 1938710 h 4420072"/>
                  <a:gd name="connsiteX84" fmla="*/ 2889758 w 6037771"/>
                  <a:gd name="connsiteY84" fmla="*/ 1929185 h 4420072"/>
                  <a:gd name="connsiteX85" fmla="*/ 2937383 w 6037771"/>
                  <a:gd name="connsiteY85" fmla="*/ 1919660 h 4420072"/>
                  <a:gd name="connsiteX86" fmla="*/ 2975483 w 6037771"/>
                  <a:gd name="connsiteY86" fmla="*/ 1910135 h 4420072"/>
                  <a:gd name="connsiteX87" fmla="*/ 3023108 w 6037771"/>
                  <a:gd name="connsiteY87" fmla="*/ 1900610 h 4420072"/>
                  <a:gd name="connsiteX88" fmla="*/ 3037396 w 6037771"/>
                  <a:gd name="connsiteY88" fmla="*/ 1895848 h 4420072"/>
                  <a:gd name="connsiteX89" fmla="*/ 3089783 w 6037771"/>
                  <a:gd name="connsiteY89" fmla="*/ 1881560 h 4420072"/>
                  <a:gd name="connsiteX90" fmla="*/ 3137408 w 6037771"/>
                  <a:gd name="connsiteY90" fmla="*/ 1848223 h 4420072"/>
                  <a:gd name="connsiteX91" fmla="*/ 3170746 w 6037771"/>
                  <a:gd name="connsiteY91" fmla="*/ 1829173 h 4420072"/>
                  <a:gd name="connsiteX92" fmla="*/ 3213608 w 6037771"/>
                  <a:gd name="connsiteY92" fmla="*/ 1786310 h 4420072"/>
                  <a:gd name="connsiteX93" fmla="*/ 3251708 w 6037771"/>
                  <a:gd name="connsiteY93" fmla="*/ 1752973 h 4420072"/>
                  <a:gd name="connsiteX94" fmla="*/ 3280283 w 6037771"/>
                  <a:gd name="connsiteY94" fmla="*/ 1724398 h 4420072"/>
                  <a:gd name="connsiteX95" fmla="*/ 3294571 w 6037771"/>
                  <a:gd name="connsiteY95" fmla="*/ 1710110 h 4420072"/>
                  <a:gd name="connsiteX96" fmla="*/ 3308858 w 6037771"/>
                  <a:gd name="connsiteY96" fmla="*/ 1705348 h 4420072"/>
                  <a:gd name="connsiteX97" fmla="*/ 3356483 w 6037771"/>
                  <a:gd name="connsiteY97" fmla="*/ 1667248 h 4420072"/>
                  <a:gd name="connsiteX98" fmla="*/ 3399346 w 6037771"/>
                  <a:gd name="connsiteY98" fmla="*/ 1614860 h 4420072"/>
                  <a:gd name="connsiteX99" fmla="*/ 3432683 w 6037771"/>
                  <a:gd name="connsiteY99" fmla="*/ 1586285 h 4420072"/>
                  <a:gd name="connsiteX100" fmla="*/ 3446971 w 6037771"/>
                  <a:gd name="connsiteY100" fmla="*/ 1567235 h 4420072"/>
                  <a:gd name="connsiteX101" fmla="*/ 3513646 w 6037771"/>
                  <a:gd name="connsiteY101" fmla="*/ 1510085 h 4420072"/>
                  <a:gd name="connsiteX102" fmla="*/ 3523171 w 6037771"/>
                  <a:gd name="connsiteY102" fmla="*/ 1495798 h 4420072"/>
                  <a:gd name="connsiteX103" fmla="*/ 3561271 w 6037771"/>
                  <a:gd name="connsiteY103" fmla="*/ 1462460 h 4420072"/>
                  <a:gd name="connsiteX104" fmla="*/ 3580321 w 6037771"/>
                  <a:gd name="connsiteY104" fmla="*/ 1452935 h 4420072"/>
                  <a:gd name="connsiteX105" fmla="*/ 3604133 w 6037771"/>
                  <a:gd name="connsiteY105" fmla="*/ 1429123 h 4420072"/>
                  <a:gd name="connsiteX106" fmla="*/ 3618421 w 6037771"/>
                  <a:gd name="connsiteY106" fmla="*/ 1414835 h 4420072"/>
                  <a:gd name="connsiteX107" fmla="*/ 3680333 w 6037771"/>
                  <a:gd name="connsiteY107" fmla="*/ 1357685 h 4420072"/>
                  <a:gd name="connsiteX108" fmla="*/ 3704146 w 6037771"/>
                  <a:gd name="connsiteY108" fmla="*/ 1329110 h 4420072"/>
                  <a:gd name="connsiteX109" fmla="*/ 3723196 w 6037771"/>
                  <a:gd name="connsiteY109" fmla="*/ 1300535 h 4420072"/>
                  <a:gd name="connsiteX110" fmla="*/ 3737483 w 6037771"/>
                  <a:gd name="connsiteY110" fmla="*/ 1295773 h 4420072"/>
                  <a:gd name="connsiteX111" fmla="*/ 3808921 w 6037771"/>
                  <a:gd name="connsiteY111" fmla="*/ 1205285 h 4420072"/>
                  <a:gd name="connsiteX112" fmla="*/ 3827971 w 6037771"/>
                  <a:gd name="connsiteY112" fmla="*/ 1186235 h 4420072"/>
                  <a:gd name="connsiteX113" fmla="*/ 3880358 w 6037771"/>
                  <a:gd name="connsiteY113" fmla="*/ 1148135 h 4420072"/>
                  <a:gd name="connsiteX114" fmla="*/ 3899408 w 6037771"/>
                  <a:gd name="connsiteY114" fmla="*/ 1138610 h 4420072"/>
                  <a:gd name="connsiteX115" fmla="*/ 3927983 w 6037771"/>
                  <a:gd name="connsiteY115" fmla="*/ 1114798 h 4420072"/>
                  <a:gd name="connsiteX116" fmla="*/ 3961321 w 6037771"/>
                  <a:gd name="connsiteY116" fmla="*/ 1100510 h 4420072"/>
                  <a:gd name="connsiteX117" fmla="*/ 4004183 w 6037771"/>
                  <a:gd name="connsiteY117" fmla="*/ 1071935 h 4420072"/>
                  <a:gd name="connsiteX118" fmla="*/ 4018471 w 6037771"/>
                  <a:gd name="connsiteY118" fmla="*/ 1062410 h 4420072"/>
                  <a:gd name="connsiteX119" fmla="*/ 4037521 w 6037771"/>
                  <a:gd name="connsiteY119" fmla="*/ 1057648 h 4420072"/>
                  <a:gd name="connsiteX120" fmla="*/ 4113721 w 6037771"/>
                  <a:gd name="connsiteY120" fmla="*/ 1033835 h 4420072"/>
                  <a:gd name="connsiteX121" fmla="*/ 4161346 w 6037771"/>
                  <a:gd name="connsiteY121" fmla="*/ 1014785 h 4420072"/>
                  <a:gd name="connsiteX122" fmla="*/ 4194683 w 6037771"/>
                  <a:gd name="connsiteY122" fmla="*/ 1005260 h 4420072"/>
                  <a:gd name="connsiteX123" fmla="*/ 4232783 w 6037771"/>
                  <a:gd name="connsiteY123" fmla="*/ 1000498 h 4420072"/>
                  <a:gd name="connsiteX124" fmla="*/ 4275646 w 6037771"/>
                  <a:gd name="connsiteY124" fmla="*/ 990973 h 4420072"/>
                  <a:gd name="connsiteX125" fmla="*/ 4318508 w 6037771"/>
                  <a:gd name="connsiteY125" fmla="*/ 971923 h 4420072"/>
                  <a:gd name="connsiteX126" fmla="*/ 4356608 w 6037771"/>
                  <a:gd name="connsiteY126" fmla="*/ 962398 h 4420072"/>
                  <a:gd name="connsiteX127" fmla="*/ 4370896 w 6037771"/>
                  <a:gd name="connsiteY127" fmla="*/ 952873 h 4420072"/>
                  <a:gd name="connsiteX128" fmla="*/ 4408996 w 6037771"/>
                  <a:gd name="connsiteY128" fmla="*/ 938585 h 4420072"/>
                  <a:gd name="connsiteX129" fmla="*/ 4428046 w 6037771"/>
                  <a:gd name="connsiteY129" fmla="*/ 924298 h 4420072"/>
                  <a:gd name="connsiteX130" fmla="*/ 4461383 w 6037771"/>
                  <a:gd name="connsiteY130" fmla="*/ 895723 h 4420072"/>
                  <a:gd name="connsiteX131" fmla="*/ 4470908 w 6037771"/>
                  <a:gd name="connsiteY131" fmla="*/ 876673 h 4420072"/>
                  <a:gd name="connsiteX132" fmla="*/ 4489958 w 6037771"/>
                  <a:gd name="connsiteY132" fmla="*/ 857623 h 4420072"/>
                  <a:gd name="connsiteX133" fmla="*/ 4513771 w 6037771"/>
                  <a:gd name="connsiteY133" fmla="*/ 809998 h 4420072"/>
                  <a:gd name="connsiteX134" fmla="*/ 4528058 w 6037771"/>
                  <a:gd name="connsiteY134" fmla="*/ 786185 h 4420072"/>
                  <a:gd name="connsiteX135" fmla="*/ 4542346 w 6037771"/>
                  <a:gd name="connsiteY135" fmla="*/ 695698 h 4420072"/>
                  <a:gd name="connsiteX136" fmla="*/ 4551871 w 6037771"/>
                  <a:gd name="connsiteY136" fmla="*/ 581398 h 4420072"/>
                  <a:gd name="connsiteX137" fmla="*/ 4561396 w 6037771"/>
                  <a:gd name="connsiteY137" fmla="*/ 543298 h 4420072"/>
                  <a:gd name="connsiteX138" fmla="*/ 4566158 w 6037771"/>
                  <a:gd name="connsiteY138" fmla="*/ 500435 h 4420072"/>
                  <a:gd name="connsiteX139" fmla="*/ 4575683 w 6037771"/>
                  <a:gd name="connsiteY139" fmla="*/ 424235 h 4420072"/>
                  <a:gd name="connsiteX140" fmla="*/ 4580446 w 6037771"/>
                  <a:gd name="connsiteY140" fmla="*/ 381373 h 4420072"/>
                  <a:gd name="connsiteX141" fmla="*/ 4594733 w 6037771"/>
                  <a:gd name="connsiteY141" fmla="*/ 271835 h 4420072"/>
                  <a:gd name="connsiteX142" fmla="*/ 4599496 w 6037771"/>
                  <a:gd name="connsiteY142" fmla="*/ 233735 h 4420072"/>
                  <a:gd name="connsiteX143" fmla="*/ 4609021 w 6037771"/>
                  <a:gd name="connsiteY143" fmla="*/ 190873 h 4420072"/>
                  <a:gd name="connsiteX144" fmla="*/ 4613783 w 6037771"/>
                  <a:gd name="connsiteY144" fmla="*/ 152773 h 4420072"/>
                  <a:gd name="connsiteX145" fmla="*/ 4623308 w 6037771"/>
                  <a:gd name="connsiteY145" fmla="*/ 119435 h 4420072"/>
                  <a:gd name="connsiteX146" fmla="*/ 4628071 w 6037771"/>
                  <a:gd name="connsiteY146" fmla="*/ 95623 h 4420072"/>
                  <a:gd name="connsiteX147" fmla="*/ 4637596 w 6037771"/>
                  <a:gd name="connsiteY147" fmla="*/ 76573 h 4420072"/>
                  <a:gd name="connsiteX148" fmla="*/ 4647121 w 6037771"/>
                  <a:gd name="connsiteY148" fmla="*/ 52760 h 4420072"/>
                  <a:gd name="connsiteX149" fmla="*/ 4685221 w 6037771"/>
                  <a:gd name="connsiteY149" fmla="*/ 14660 h 4420072"/>
                  <a:gd name="connsiteX150" fmla="*/ 4704271 w 6037771"/>
                  <a:gd name="connsiteY150" fmla="*/ 9898 h 4420072"/>
                  <a:gd name="connsiteX151" fmla="*/ 4723321 w 6037771"/>
                  <a:gd name="connsiteY151" fmla="*/ 373 h 4420072"/>
                  <a:gd name="connsiteX152" fmla="*/ 4847146 w 6037771"/>
                  <a:gd name="connsiteY152" fmla="*/ 14660 h 4420072"/>
                  <a:gd name="connsiteX153" fmla="*/ 4885246 w 6037771"/>
                  <a:gd name="connsiteY153" fmla="*/ 28948 h 4420072"/>
                  <a:gd name="connsiteX154" fmla="*/ 4932871 w 6037771"/>
                  <a:gd name="connsiteY154" fmla="*/ 52760 h 4420072"/>
                  <a:gd name="connsiteX155" fmla="*/ 4970971 w 6037771"/>
                  <a:gd name="connsiteY155" fmla="*/ 86098 h 4420072"/>
                  <a:gd name="connsiteX156" fmla="*/ 5013833 w 6037771"/>
                  <a:gd name="connsiteY156" fmla="*/ 133723 h 4420072"/>
                  <a:gd name="connsiteX157" fmla="*/ 5061458 w 6037771"/>
                  <a:gd name="connsiteY157" fmla="*/ 200398 h 4420072"/>
                  <a:gd name="connsiteX158" fmla="*/ 5080508 w 6037771"/>
                  <a:gd name="connsiteY158" fmla="*/ 228973 h 4420072"/>
                  <a:gd name="connsiteX159" fmla="*/ 5099558 w 6037771"/>
                  <a:gd name="connsiteY159" fmla="*/ 252785 h 4420072"/>
                  <a:gd name="connsiteX160" fmla="*/ 5113846 w 6037771"/>
                  <a:gd name="connsiteY160" fmla="*/ 276598 h 4420072"/>
                  <a:gd name="connsiteX161" fmla="*/ 5132896 w 6037771"/>
                  <a:gd name="connsiteY161" fmla="*/ 300410 h 4420072"/>
                  <a:gd name="connsiteX162" fmla="*/ 5151946 w 6037771"/>
                  <a:gd name="connsiteY162" fmla="*/ 328985 h 4420072"/>
                  <a:gd name="connsiteX163" fmla="*/ 5170996 w 6037771"/>
                  <a:gd name="connsiteY163" fmla="*/ 362323 h 4420072"/>
                  <a:gd name="connsiteX164" fmla="*/ 5228146 w 6037771"/>
                  <a:gd name="connsiteY164" fmla="*/ 409948 h 4420072"/>
                  <a:gd name="connsiteX165" fmla="*/ 5247196 w 6037771"/>
                  <a:gd name="connsiteY165" fmla="*/ 419473 h 4420072"/>
                  <a:gd name="connsiteX166" fmla="*/ 5275771 w 6037771"/>
                  <a:gd name="connsiteY166" fmla="*/ 428998 h 4420072"/>
                  <a:gd name="connsiteX167" fmla="*/ 5356733 w 6037771"/>
                  <a:gd name="connsiteY167" fmla="*/ 471860 h 4420072"/>
                  <a:gd name="connsiteX168" fmla="*/ 5390071 w 6037771"/>
                  <a:gd name="connsiteY168" fmla="*/ 481385 h 4420072"/>
                  <a:gd name="connsiteX169" fmla="*/ 5404358 w 6037771"/>
                  <a:gd name="connsiteY169" fmla="*/ 486148 h 4420072"/>
                  <a:gd name="connsiteX170" fmla="*/ 5461508 w 6037771"/>
                  <a:gd name="connsiteY170" fmla="*/ 514723 h 4420072"/>
                  <a:gd name="connsiteX171" fmla="*/ 5490083 w 6037771"/>
                  <a:gd name="connsiteY171" fmla="*/ 529010 h 4420072"/>
                  <a:gd name="connsiteX172" fmla="*/ 5537708 w 6037771"/>
                  <a:gd name="connsiteY172" fmla="*/ 548060 h 4420072"/>
                  <a:gd name="connsiteX173" fmla="*/ 5571046 w 6037771"/>
                  <a:gd name="connsiteY173" fmla="*/ 571873 h 4420072"/>
                  <a:gd name="connsiteX174" fmla="*/ 5599621 w 6037771"/>
                  <a:gd name="connsiteY174" fmla="*/ 586160 h 4420072"/>
                  <a:gd name="connsiteX175" fmla="*/ 5623433 w 6037771"/>
                  <a:gd name="connsiteY175" fmla="*/ 605210 h 4420072"/>
                  <a:gd name="connsiteX176" fmla="*/ 5647246 w 6037771"/>
                  <a:gd name="connsiteY176" fmla="*/ 619498 h 4420072"/>
                  <a:gd name="connsiteX177" fmla="*/ 5690108 w 6037771"/>
                  <a:gd name="connsiteY177" fmla="*/ 652835 h 4420072"/>
                  <a:gd name="connsiteX178" fmla="*/ 5718683 w 6037771"/>
                  <a:gd name="connsiteY178" fmla="*/ 671885 h 4420072"/>
                  <a:gd name="connsiteX179" fmla="*/ 5752021 w 6037771"/>
                  <a:gd name="connsiteY179" fmla="*/ 714748 h 4420072"/>
                  <a:gd name="connsiteX180" fmla="*/ 5785358 w 6037771"/>
                  <a:gd name="connsiteY180" fmla="*/ 743323 h 4420072"/>
                  <a:gd name="connsiteX181" fmla="*/ 5813933 w 6037771"/>
                  <a:gd name="connsiteY181" fmla="*/ 786185 h 4420072"/>
                  <a:gd name="connsiteX182" fmla="*/ 5852033 w 6037771"/>
                  <a:gd name="connsiteY182" fmla="*/ 867148 h 4420072"/>
                  <a:gd name="connsiteX183" fmla="*/ 5871083 w 6037771"/>
                  <a:gd name="connsiteY183" fmla="*/ 957635 h 4420072"/>
                  <a:gd name="connsiteX184" fmla="*/ 5885371 w 6037771"/>
                  <a:gd name="connsiteY184" fmla="*/ 1000498 h 4420072"/>
                  <a:gd name="connsiteX185" fmla="*/ 5904421 w 6037771"/>
                  <a:gd name="connsiteY185" fmla="*/ 1081460 h 4420072"/>
                  <a:gd name="connsiteX186" fmla="*/ 5918708 w 6037771"/>
                  <a:gd name="connsiteY186" fmla="*/ 1124323 h 4420072"/>
                  <a:gd name="connsiteX187" fmla="*/ 5928233 w 6037771"/>
                  <a:gd name="connsiteY187" fmla="*/ 1157660 h 4420072"/>
                  <a:gd name="connsiteX188" fmla="*/ 5937758 w 6037771"/>
                  <a:gd name="connsiteY188" fmla="*/ 1181473 h 4420072"/>
                  <a:gd name="connsiteX189" fmla="*/ 5961571 w 6037771"/>
                  <a:gd name="connsiteY189" fmla="*/ 1248148 h 4420072"/>
                  <a:gd name="connsiteX190" fmla="*/ 5980621 w 6037771"/>
                  <a:gd name="connsiteY190" fmla="*/ 1295773 h 4420072"/>
                  <a:gd name="connsiteX191" fmla="*/ 5985383 w 6037771"/>
                  <a:gd name="connsiteY191" fmla="*/ 1329110 h 4420072"/>
                  <a:gd name="connsiteX192" fmla="*/ 5999671 w 6037771"/>
                  <a:gd name="connsiteY192" fmla="*/ 1362448 h 4420072"/>
                  <a:gd name="connsiteX193" fmla="*/ 6013958 w 6037771"/>
                  <a:gd name="connsiteY193" fmla="*/ 1471985 h 4420072"/>
                  <a:gd name="connsiteX194" fmla="*/ 6018721 w 6037771"/>
                  <a:gd name="connsiteY194" fmla="*/ 1505323 h 4420072"/>
                  <a:gd name="connsiteX195" fmla="*/ 6023483 w 6037771"/>
                  <a:gd name="connsiteY195" fmla="*/ 1529135 h 4420072"/>
                  <a:gd name="connsiteX196" fmla="*/ 6028246 w 6037771"/>
                  <a:gd name="connsiteY196" fmla="*/ 1610098 h 4420072"/>
                  <a:gd name="connsiteX197" fmla="*/ 6037771 w 6037771"/>
                  <a:gd name="connsiteY197" fmla="*/ 1705348 h 4420072"/>
                  <a:gd name="connsiteX198" fmla="*/ 6033008 w 6037771"/>
                  <a:gd name="connsiteY198" fmla="*/ 1948235 h 4420072"/>
                  <a:gd name="connsiteX199" fmla="*/ 6009196 w 6037771"/>
                  <a:gd name="connsiteY199" fmla="*/ 2029198 h 4420072"/>
                  <a:gd name="connsiteX200" fmla="*/ 5999671 w 6037771"/>
                  <a:gd name="connsiteY200" fmla="*/ 2053010 h 4420072"/>
                  <a:gd name="connsiteX201" fmla="*/ 5961571 w 6037771"/>
                  <a:gd name="connsiteY201" fmla="*/ 2076823 h 4420072"/>
                  <a:gd name="connsiteX202" fmla="*/ 5852033 w 6037771"/>
                  <a:gd name="connsiteY202" fmla="*/ 2067298 h 4420072"/>
                  <a:gd name="connsiteX203" fmla="*/ 5790121 w 6037771"/>
                  <a:gd name="connsiteY203" fmla="*/ 2048248 h 4420072"/>
                  <a:gd name="connsiteX204" fmla="*/ 5752021 w 6037771"/>
                  <a:gd name="connsiteY204" fmla="*/ 2038723 h 4420072"/>
                  <a:gd name="connsiteX205" fmla="*/ 5728208 w 6037771"/>
                  <a:gd name="connsiteY205" fmla="*/ 2029198 h 4420072"/>
                  <a:gd name="connsiteX206" fmla="*/ 5709158 w 6037771"/>
                  <a:gd name="connsiteY206" fmla="*/ 2024435 h 4420072"/>
                  <a:gd name="connsiteX207" fmla="*/ 5685346 w 6037771"/>
                  <a:gd name="connsiteY207" fmla="*/ 2014910 h 4420072"/>
                  <a:gd name="connsiteX208" fmla="*/ 5652008 w 6037771"/>
                  <a:gd name="connsiteY208" fmla="*/ 2010148 h 4420072"/>
                  <a:gd name="connsiteX209" fmla="*/ 5623433 w 6037771"/>
                  <a:gd name="connsiteY209" fmla="*/ 2000623 h 4420072"/>
                  <a:gd name="connsiteX210" fmla="*/ 5604383 w 6037771"/>
                  <a:gd name="connsiteY210" fmla="*/ 1995860 h 4420072"/>
                  <a:gd name="connsiteX211" fmla="*/ 5580571 w 6037771"/>
                  <a:gd name="connsiteY211" fmla="*/ 1986335 h 4420072"/>
                  <a:gd name="connsiteX212" fmla="*/ 5551996 w 6037771"/>
                  <a:gd name="connsiteY212" fmla="*/ 1976810 h 4420072"/>
                  <a:gd name="connsiteX213" fmla="*/ 5518658 w 6037771"/>
                  <a:gd name="connsiteY213" fmla="*/ 1962523 h 4420072"/>
                  <a:gd name="connsiteX214" fmla="*/ 5513896 w 6037771"/>
                  <a:gd name="connsiteY214" fmla="*/ 1948235 h 4420072"/>
                  <a:gd name="connsiteX215" fmla="*/ 5475796 w 6037771"/>
                  <a:gd name="connsiteY215" fmla="*/ 1924423 h 4420072"/>
                  <a:gd name="connsiteX216" fmla="*/ 5432933 w 6037771"/>
                  <a:gd name="connsiteY216" fmla="*/ 1900610 h 4420072"/>
                  <a:gd name="connsiteX217" fmla="*/ 5366258 w 6037771"/>
                  <a:gd name="connsiteY217" fmla="*/ 1824410 h 4420072"/>
                  <a:gd name="connsiteX218" fmla="*/ 5342446 w 6037771"/>
                  <a:gd name="connsiteY218" fmla="*/ 1805360 h 4420072"/>
                  <a:gd name="connsiteX219" fmla="*/ 5318633 w 6037771"/>
                  <a:gd name="connsiteY219" fmla="*/ 1800598 h 4420072"/>
                  <a:gd name="connsiteX220" fmla="*/ 5247196 w 6037771"/>
                  <a:gd name="connsiteY220" fmla="*/ 1762498 h 4420072"/>
                  <a:gd name="connsiteX221" fmla="*/ 5099558 w 6037771"/>
                  <a:gd name="connsiteY221" fmla="*/ 1719635 h 4420072"/>
                  <a:gd name="connsiteX222" fmla="*/ 5070983 w 6037771"/>
                  <a:gd name="connsiteY222" fmla="*/ 1714873 h 4420072"/>
                  <a:gd name="connsiteX223" fmla="*/ 5047171 w 6037771"/>
                  <a:gd name="connsiteY223" fmla="*/ 1710110 h 4420072"/>
                  <a:gd name="connsiteX224" fmla="*/ 4828096 w 6037771"/>
                  <a:gd name="connsiteY224" fmla="*/ 1700585 h 4420072"/>
                  <a:gd name="connsiteX225" fmla="*/ 4718558 w 6037771"/>
                  <a:gd name="connsiteY225" fmla="*/ 1714873 h 4420072"/>
                  <a:gd name="connsiteX226" fmla="*/ 4670933 w 6037771"/>
                  <a:gd name="connsiteY226" fmla="*/ 1743448 h 4420072"/>
                  <a:gd name="connsiteX227" fmla="*/ 4656646 w 6037771"/>
                  <a:gd name="connsiteY227" fmla="*/ 1748210 h 4420072"/>
                  <a:gd name="connsiteX228" fmla="*/ 4613783 w 6037771"/>
                  <a:gd name="connsiteY228" fmla="*/ 1800598 h 4420072"/>
                  <a:gd name="connsiteX229" fmla="*/ 4589971 w 6037771"/>
                  <a:gd name="connsiteY229" fmla="*/ 1833935 h 4420072"/>
                  <a:gd name="connsiteX230" fmla="*/ 4566158 w 6037771"/>
                  <a:gd name="connsiteY230" fmla="*/ 1857748 h 4420072"/>
                  <a:gd name="connsiteX231" fmla="*/ 4547108 w 6037771"/>
                  <a:gd name="connsiteY231" fmla="*/ 1881560 h 4420072"/>
                  <a:gd name="connsiteX232" fmla="*/ 4504246 w 6037771"/>
                  <a:gd name="connsiteY232" fmla="*/ 1924423 h 4420072"/>
                  <a:gd name="connsiteX233" fmla="*/ 4447096 w 6037771"/>
                  <a:gd name="connsiteY233" fmla="*/ 1972048 h 4420072"/>
                  <a:gd name="connsiteX234" fmla="*/ 4428046 w 6037771"/>
                  <a:gd name="connsiteY234" fmla="*/ 1981573 h 4420072"/>
                  <a:gd name="connsiteX235" fmla="*/ 4370896 w 6037771"/>
                  <a:gd name="connsiteY235" fmla="*/ 2014910 h 4420072"/>
                  <a:gd name="connsiteX236" fmla="*/ 4356608 w 6037771"/>
                  <a:gd name="connsiteY236" fmla="*/ 2019673 h 4420072"/>
                  <a:gd name="connsiteX237" fmla="*/ 4342321 w 6037771"/>
                  <a:gd name="connsiteY237" fmla="*/ 2029198 h 4420072"/>
                  <a:gd name="connsiteX238" fmla="*/ 4266121 w 6037771"/>
                  <a:gd name="connsiteY238" fmla="*/ 2038723 h 4420072"/>
                  <a:gd name="connsiteX239" fmla="*/ 4208971 w 6037771"/>
                  <a:gd name="connsiteY239" fmla="*/ 2048248 h 4420072"/>
                  <a:gd name="connsiteX240" fmla="*/ 4180396 w 6037771"/>
                  <a:gd name="connsiteY240" fmla="*/ 2053010 h 4420072"/>
                  <a:gd name="connsiteX241" fmla="*/ 4166108 w 6037771"/>
                  <a:gd name="connsiteY241" fmla="*/ 2057773 h 4420072"/>
                  <a:gd name="connsiteX242" fmla="*/ 4147058 w 6037771"/>
                  <a:gd name="connsiteY242" fmla="*/ 2062535 h 4420072"/>
                  <a:gd name="connsiteX243" fmla="*/ 4123246 w 6037771"/>
                  <a:gd name="connsiteY243" fmla="*/ 2072060 h 4420072"/>
                  <a:gd name="connsiteX244" fmla="*/ 4075621 w 6037771"/>
                  <a:gd name="connsiteY244" fmla="*/ 2081585 h 4420072"/>
                  <a:gd name="connsiteX245" fmla="*/ 4051808 w 6037771"/>
                  <a:gd name="connsiteY245" fmla="*/ 2091110 h 4420072"/>
                  <a:gd name="connsiteX246" fmla="*/ 3999421 w 6037771"/>
                  <a:gd name="connsiteY246" fmla="*/ 2105398 h 4420072"/>
                  <a:gd name="connsiteX247" fmla="*/ 3975608 w 6037771"/>
                  <a:gd name="connsiteY247" fmla="*/ 2114923 h 4420072"/>
                  <a:gd name="connsiteX248" fmla="*/ 3956558 w 6037771"/>
                  <a:gd name="connsiteY248" fmla="*/ 2129210 h 4420072"/>
                  <a:gd name="connsiteX249" fmla="*/ 3923221 w 6037771"/>
                  <a:gd name="connsiteY249" fmla="*/ 2138735 h 4420072"/>
                  <a:gd name="connsiteX250" fmla="*/ 3899408 w 6037771"/>
                  <a:gd name="connsiteY250" fmla="*/ 2153023 h 4420072"/>
                  <a:gd name="connsiteX251" fmla="*/ 3856546 w 6037771"/>
                  <a:gd name="connsiteY251" fmla="*/ 2181598 h 4420072"/>
                  <a:gd name="connsiteX252" fmla="*/ 3818446 w 6037771"/>
                  <a:gd name="connsiteY252" fmla="*/ 2200648 h 4420072"/>
                  <a:gd name="connsiteX253" fmla="*/ 3804158 w 6037771"/>
                  <a:gd name="connsiteY253" fmla="*/ 2214935 h 4420072"/>
                  <a:gd name="connsiteX254" fmla="*/ 3794633 w 6037771"/>
                  <a:gd name="connsiteY254" fmla="*/ 2229223 h 4420072"/>
                  <a:gd name="connsiteX255" fmla="*/ 3766058 w 6037771"/>
                  <a:gd name="connsiteY255" fmla="*/ 2248273 h 4420072"/>
                  <a:gd name="connsiteX256" fmla="*/ 3742246 w 6037771"/>
                  <a:gd name="connsiteY256" fmla="*/ 2267323 h 4420072"/>
                  <a:gd name="connsiteX257" fmla="*/ 3713671 w 6037771"/>
                  <a:gd name="connsiteY257" fmla="*/ 2276848 h 4420072"/>
                  <a:gd name="connsiteX258" fmla="*/ 3646996 w 6037771"/>
                  <a:gd name="connsiteY258" fmla="*/ 2305423 h 4420072"/>
                  <a:gd name="connsiteX259" fmla="*/ 3623183 w 6037771"/>
                  <a:gd name="connsiteY259" fmla="*/ 2314948 h 4420072"/>
                  <a:gd name="connsiteX260" fmla="*/ 3599371 w 6037771"/>
                  <a:gd name="connsiteY260" fmla="*/ 2329235 h 4420072"/>
                  <a:gd name="connsiteX261" fmla="*/ 3580321 w 6037771"/>
                  <a:gd name="connsiteY261" fmla="*/ 2333998 h 4420072"/>
                  <a:gd name="connsiteX262" fmla="*/ 3527933 w 6037771"/>
                  <a:gd name="connsiteY262" fmla="*/ 2357810 h 4420072"/>
                  <a:gd name="connsiteX263" fmla="*/ 3508883 w 6037771"/>
                  <a:gd name="connsiteY263" fmla="*/ 2372098 h 4420072"/>
                  <a:gd name="connsiteX264" fmla="*/ 3489833 w 6037771"/>
                  <a:gd name="connsiteY264" fmla="*/ 2381623 h 4420072"/>
                  <a:gd name="connsiteX265" fmla="*/ 3475546 w 6037771"/>
                  <a:gd name="connsiteY265" fmla="*/ 2391148 h 4420072"/>
                  <a:gd name="connsiteX266" fmla="*/ 3456496 w 6037771"/>
                  <a:gd name="connsiteY266" fmla="*/ 2395910 h 4420072"/>
                  <a:gd name="connsiteX267" fmla="*/ 3442208 w 6037771"/>
                  <a:gd name="connsiteY267" fmla="*/ 2410198 h 4420072"/>
                  <a:gd name="connsiteX268" fmla="*/ 3399346 w 6037771"/>
                  <a:gd name="connsiteY268" fmla="*/ 2429248 h 4420072"/>
                  <a:gd name="connsiteX269" fmla="*/ 3366008 w 6037771"/>
                  <a:gd name="connsiteY269" fmla="*/ 2448298 h 4420072"/>
                  <a:gd name="connsiteX270" fmla="*/ 3294571 w 6037771"/>
                  <a:gd name="connsiteY270" fmla="*/ 2481635 h 4420072"/>
                  <a:gd name="connsiteX271" fmla="*/ 3246946 w 6037771"/>
                  <a:gd name="connsiteY271" fmla="*/ 2495923 h 4420072"/>
                  <a:gd name="connsiteX272" fmla="*/ 3218371 w 6037771"/>
                  <a:gd name="connsiteY272" fmla="*/ 2510210 h 4420072"/>
                  <a:gd name="connsiteX273" fmla="*/ 3185033 w 6037771"/>
                  <a:gd name="connsiteY273" fmla="*/ 2524498 h 4420072"/>
                  <a:gd name="connsiteX274" fmla="*/ 3156458 w 6037771"/>
                  <a:gd name="connsiteY274" fmla="*/ 2538785 h 4420072"/>
                  <a:gd name="connsiteX275" fmla="*/ 3123121 w 6037771"/>
                  <a:gd name="connsiteY275" fmla="*/ 2553073 h 4420072"/>
                  <a:gd name="connsiteX276" fmla="*/ 3089783 w 6037771"/>
                  <a:gd name="connsiteY276" fmla="*/ 2581648 h 4420072"/>
                  <a:gd name="connsiteX277" fmla="*/ 3070733 w 6037771"/>
                  <a:gd name="connsiteY277" fmla="*/ 2591173 h 4420072"/>
                  <a:gd name="connsiteX278" fmla="*/ 3051683 w 6037771"/>
                  <a:gd name="connsiteY278" fmla="*/ 2605460 h 4420072"/>
                  <a:gd name="connsiteX279" fmla="*/ 3032633 w 6037771"/>
                  <a:gd name="connsiteY279" fmla="*/ 2614985 h 4420072"/>
                  <a:gd name="connsiteX280" fmla="*/ 3013583 w 6037771"/>
                  <a:gd name="connsiteY280" fmla="*/ 2634035 h 4420072"/>
                  <a:gd name="connsiteX281" fmla="*/ 2985008 w 6037771"/>
                  <a:gd name="connsiteY281" fmla="*/ 2653085 h 4420072"/>
                  <a:gd name="connsiteX282" fmla="*/ 2956433 w 6037771"/>
                  <a:gd name="connsiteY282" fmla="*/ 2681660 h 4420072"/>
                  <a:gd name="connsiteX283" fmla="*/ 2870708 w 6037771"/>
                  <a:gd name="connsiteY283" fmla="*/ 2743573 h 4420072"/>
                  <a:gd name="connsiteX284" fmla="*/ 2856421 w 6037771"/>
                  <a:gd name="connsiteY284" fmla="*/ 2762623 h 4420072"/>
                  <a:gd name="connsiteX285" fmla="*/ 2818321 w 6037771"/>
                  <a:gd name="connsiteY285" fmla="*/ 2786435 h 4420072"/>
                  <a:gd name="connsiteX286" fmla="*/ 2799271 w 6037771"/>
                  <a:gd name="connsiteY286" fmla="*/ 2800723 h 4420072"/>
                  <a:gd name="connsiteX287" fmla="*/ 2746883 w 6037771"/>
                  <a:gd name="connsiteY287" fmla="*/ 2843585 h 4420072"/>
                  <a:gd name="connsiteX288" fmla="*/ 2723071 w 6037771"/>
                  <a:gd name="connsiteY288" fmla="*/ 2853110 h 4420072"/>
                  <a:gd name="connsiteX289" fmla="*/ 2656396 w 6037771"/>
                  <a:gd name="connsiteY289" fmla="*/ 2900735 h 4420072"/>
                  <a:gd name="connsiteX290" fmla="*/ 2632583 w 6037771"/>
                  <a:gd name="connsiteY290" fmla="*/ 2905498 h 4420072"/>
                  <a:gd name="connsiteX291" fmla="*/ 2580196 w 6037771"/>
                  <a:gd name="connsiteY291" fmla="*/ 2924548 h 4420072"/>
                  <a:gd name="connsiteX292" fmla="*/ 2518283 w 6037771"/>
                  <a:gd name="connsiteY292" fmla="*/ 2934073 h 4420072"/>
                  <a:gd name="connsiteX293" fmla="*/ 2408746 w 6037771"/>
                  <a:gd name="connsiteY293" fmla="*/ 2943598 h 4420072"/>
                  <a:gd name="connsiteX294" fmla="*/ 2303971 w 6037771"/>
                  <a:gd name="connsiteY294" fmla="*/ 2967410 h 4420072"/>
                  <a:gd name="connsiteX295" fmla="*/ 2246821 w 6037771"/>
                  <a:gd name="connsiteY295" fmla="*/ 2986460 h 4420072"/>
                  <a:gd name="connsiteX296" fmla="*/ 2203958 w 6037771"/>
                  <a:gd name="connsiteY296" fmla="*/ 2995985 h 4420072"/>
                  <a:gd name="connsiteX297" fmla="*/ 2146808 w 6037771"/>
                  <a:gd name="connsiteY297" fmla="*/ 3005510 h 4420072"/>
                  <a:gd name="connsiteX298" fmla="*/ 2118233 w 6037771"/>
                  <a:gd name="connsiteY298" fmla="*/ 3015035 h 4420072"/>
                  <a:gd name="connsiteX299" fmla="*/ 2070608 w 6037771"/>
                  <a:gd name="connsiteY299" fmla="*/ 3024560 h 4420072"/>
                  <a:gd name="connsiteX300" fmla="*/ 2046796 w 6037771"/>
                  <a:gd name="connsiteY300" fmla="*/ 3034085 h 4420072"/>
                  <a:gd name="connsiteX301" fmla="*/ 2027746 w 6037771"/>
                  <a:gd name="connsiteY301" fmla="*/ 3048373 h 4420072"/>
                  <a:gd name="connsiteX302" fmla="*/ 1989646 w 6037771"/>
                  <a:gd name="connsiteY302" fmla="*/ 3057898 h 4420072"/>
                  <a:gd name="connsiteX303" fmla="*/ 1922971 w 6037771"/>
                  <a:gd name="connsiteY303" fmla="*/ 3076948 h 4420072"/>
                  <a:gd name="connsiteX304" fmla="*/ 1894396 w 6037771"/>
                  <a:gd name="connsiteY304" fmla="*/ 3081710 h 4420072"/>
                  <a:gd name="connsiteX305" fmla="*/ 1846771 w 6037771"/>
                  <a:gd name="connsiteY305" fmla="*/ 3095998 h 4420072"/>
                  <a:gd name="connsiteX306" fmla="*/ 1808671 w 6037771"/>
                  <a:gd name="connsiteY306" fmla="*/ 3105523 h 4420072"/>
                  <a:gd name="connsiteX307" fmla="*/ 1765808 w 6037771"/>
                  <a:gd name="connsiteY307" fmla="*/ 3124573 h 4420072"/>
                  <a:gd name="connsiteX308" fmla="*/ 1746758 w 6037771"/>
                  <a:gd name="connsiteY308" fmla="*/ 3134098 h 4420072"/>
                  <a:gd name="connsiteX309" fmla="*/ 1718183 w 6037771"/>
                  <a:gd name="connsiteY309" fmla="*/ 3143623 h 4420072"/>
                  <a:gd name="connsiteX310" fmla="*/ 1680083 w 6037771"/>
                  <a:gd name="connsiteY310" fmla="*/ 3153148 h 4420072"/>
                  <a:gd name="connsiteX311" fmla="*/ 1599121 w 6037771"/>
                  <a:gd name="connsiteY311" fmla="*/ 3181723 h 4420072"/>
                  <a:gd name="connsiteX312" fmla="*/ 1503871 w 6037771"/>
                  <a:gd name="connsiteY312" fmla="*/ 3229348 h 4420072"/>
                  <a:gd name="connsiteX313" fmla="*/ 1484821 w 6037771"/>
                  <a:gd name="connsiteY313" fmla="*/ 3238873 h 4420072"/>
                  <a:gd name="connsiteX314" fmla="*/ 1465771 w 6037771"/>
                  <a:gd name="connsiteY314" fmla="*/ 3248398 h 4420072"/>
                  <a:gd name="connsiteX315" fmla="*/ 1403858 w 6037771"/>
                  <a:gd name="connsiteY315" fmla="*/ 3276973 h 4420072"/>
                  <a:gd name="connsiteX316" fmla="*/ 1384808 w 6037771"/>
                  <a:gd name="connsiteY316" fmla="*/ 3286498 h 4420072"/>
                  <a:gd name="connsiteX317" fmla="*/ 1341946 w 6037771"/>
                  <a:gd name="connsiteY317" fmla="*/ 3315073 h 4420072"/>
                  <a:gd name="connsiteX318" fmla="*/ 1318133 w 6037771"/>
                  <a:gd name="connsiteY318" fmla="*/ 3319835 h 4420072"/>
                  <a:gd name="connsiteX319" fmla="*/ 1299083 w 6037771"/>
                  <a:gd name="connsiteY319" fmla="*/ 3334123 h 4420072"/>
                  <a:gd name="connsiteX320" fmla="*/ 1213358 w 6037771"/>
                  <a:gd name="connsiteY320" fmla="*/ 3367460 h 4420072"/>
                  <a:gd name="connsiteX321" fmla="*/ 1189546 w 6037771"/>
                  <a:gd name="connsiteY321" fmla="*/ 3372223 h 4420072"/>
                  <a:gd name="connsiteX322" fmla="*/ 1175258 w 6037771"/>
                  <a:gd name="connsiteY322" fmla="*/ 3376985 h 4420072"/>
                  <a:gd name="connsiteX323" fmla="*/ 1137158 w 6037771"/>
                  <a:gd name="connsiteY323" fmla="*/ 3386510 h 4420072"/>
                  <a:gd name="connsiteX324" fmla="*/ 1118108 w 6037771"/>
                  <a:gd name="connsiteY324" fmla="*/ 3391273 h 4420072"/>
                  <a:gd name="connsiteX325" fmla="*/ 1065721 w 6037771"/>
                  <a:gd name="connsiteY325" fmla="*/ 3400798 h 4420072"/>
                  <a:gd name="connsiteX326" fmla="*/ 1034765 w 6037771"/>
                  <a:gd name="connsiteY326" fmla="*/ 3412705 h 4420072"/>
                  <a:gd name="connsiteX327" fmla="*/ 963328 w 6037771"/>
                  <a:gd name="connsiteY327" fmla="*/ 3476999 h 4420072"/>
                  <a:gd name="connsiteX328" fmla="*/ 965708 w 6037771"/>
                  <a:gd name="connsiteY328" fmla="*/ 3729411 h 4420072"/>
                  <a:gd name="connsiteX329" fmla="*/ 765684 w 6037771"/>
                  <a:gd name="connsiteY329" fmla="*/ 3948485 h 4420072"/>
                  <a:gd name="connsiteX330" fmla="*/ 546608 w 6037771"/>
                  <a:gd name="connsiteY330" fmla="*/ 4086598 h 4420072"/>
                  <a:gd name="connsiteX331" fmla="*/ 501364 w 6037771"/>
                  <a:gd name="connsiteY331" fmla="*/ 4405684 h 4420072"/>
                  <a:gd name="connsiteX332" fmla="*/ 187040 w 6037771"/>
                  <a:gd name="connsiteY332" fmla="*/ 4412829 h 4420072"/>
                  <a:gd name="connsiteX333" fmla="*/ 1302 w 6037771"/>
                  <a:gd name="connsiteY333" fmla="*/ 4310437 h 4420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</a:cxnLst>
                <a:rect l="l" t="t" r="r" b="b"/>
                <a:pathLst>
                  <a:path w="6037771" h="4420072">
                    <a:moveTo>
                      <a:pt x="1302" y="4310437"/>
                    </a:moveTo>
                    <a:cubicBezTo>
                      <a:pt x="-12985" y="4273924"/>
                      <a:pt x="94567" y="4073104"/>
                      <a:pt x="113220" y="3986585"/>
                    </a:cubicBezTo>
                    <a:cubicBezTo>
                      <a:pt x="131873" y="3900066"/>
                      <a:pt x="131756" y="3819125"/>
                      <a:pt x="113221" y="3791323"/>
                    </a:cubicBezTo>
                    <a:cubicBezTo>
                      <a:pt x="111633" y="3767510"/>
                      <a:pt x="110956" y="3743619"/>
                      <a:pt x="108458" y="3719885"/>
                    </a:cubicBezTo>
                    <a:cubicBezTo>
                      <a:pt x="107773" y="3713376"/>
                      <a:pt x="103696" y="3707380"/>
                      <a:pt x="103696" y="3700835"/>
                    </a:cubicBezTo>
                    <a:cubicBezTo>
                      <a:pt x="103696" y="3665874"/>
                      <a:pt x="106132" y="3630944"/>
                      <a:pt x="108458" y="3596060"/>
                    </a:cubicBezTo>
                    <a:cubicBezTo>
                      <a:pt x="109215" y="3584700"/>
                      <a:pt x="110989" y="3557661"/>
                      <a:pt x="117983" y="3543673"/>
                    </a:cubicBezTo>
                    <a:cubicBezTo>
                      <a:pt x="157316" y="3465006"/>
                      <a:pt x="123183" y="3534794"/>
                      <a:pt x="184658" y="3457948"/>
                    </a:cubicBezTo>
                    <a:cubicBezTo>
                      <a:pt x="191008" y="3450010"/>
                      <a:pt x="196058" y="3440829"/>
                      <a:pt x="203708" y="3434135"/>
                    </a:cubicBezTo>
                    <a:cubicBezTo>
                      <a:pt x="209051" y="3429460"/>
                      <a:pt x="216981" y="3428736"/>
                      <a:pt x="222758" y="3424610"/>
                    </a:cubicBezTo>
                    <a:cubicBezTo>
                      <a:pt x="228239" y="3420695"/>
                      <a:pt x="231730" y="3414458"/>
                      <a:pt x="237046" y="3410323"/>
                    </a:cubicBezTo>
                    <a:cubicBezTo>
                      <a:pt x="246082" y="3403295"/>
                      <a:pt x="256882" y="3398668"/>
                      <a:pt x="265621" y="3391273"/>
                    </a:cubicBezTo>
                    <a:cubicBezTo>
                      <a:pt x="330445" y="3336421"/>
                      <a:pt x="268960" y="3378052"/>
                      <a:pt x="327533" y="3334123"/>
                    </a:cubicBezTo>
                    <a:cubicBezTo>
                      <a:pt x="336691" y="3327254"/>
                      <a:pt x="346292" y="3320963"/>
                      <a:pt x="356108" y="3315073"/>
                    </a:cubicBezTo>
                    <a:cubicBezTo>
                      <a:pt x="376988" y="3302545"/>
                      <a:pt x="424427" y="3286652"/>
                      <a:pt x="437071" y="3281735"/>
                    </a:cubicBezTo>
                    <a:cubicBezTo>
                      <a:pt x="516874" y="3250700"/>
                      <a:pt x="412212" y="3291707"/>
                      <a:pt x="479933" y="3262685"/>
                    </a:cubicBezTo>
                    <a:cubicBezTo>
                      <a:pt x="492743" y="3257195"/>
                      <a:pt x="504063" y="3255954"/>
                      <a:pt x="518033" y="3253160"/>
                    </a:cubicBezTo>
                    <a:cubicBezTo>
                      <a:pt x="527558" y="3248398"/>
                      <a:pt x="536913" y="3243280"/>
                      <a:pt x="546608" y="3238873"/>
                    </a:cubicBezTo>
                    <a:cubicBezTo>
                      <a:pt x="554391" y="3235335"/>
                      <a:pt x="562416" y="3232350"/>
                      <a:pt x="570421" y="3229348"/>
                    </a:cubicBezTo>
                    <a:cubicBezTo>
                      <a:pt x="575121" y="3227585"/>
                      <a:pt x="580218" y="3226830"/>
                      <a:pt x="584708" y="3224585"/>
                    </a:cubicBezTo>
                    <a:cubicBezTo>
                      <a:pt x="589828" y="3222025"/>
                      <a:pt x="593735" y="3217315"/>
                      <a:pt x="598996" y="3215060"/>
                    </a:cubicBezTo>
                    <a:cubicBezTo>
                      <a:pt x="605012" y="3212482"/>
                      <a:pt x="611836" y="3212368"/>
                      <a:pt x="618046" y="3210298"/>
                    </a:cubicBezTo>
                    <a:cubicBezTo>
                      <a:pt x="626156" y="3207595"/>
                      <a:pt x="634123" y="3204413"/>
                      <a:pt x="641858" y="3200773"/>
                    </a:cubicBezTo>
                    <a:cubicBezTo>
                      <a:pt x="661129" y="3191704"/>
                      <a:pt x="679958" y="3181723"/>
                      <a:pt x="699008" y="3172198"/>
                    </a:cubicBezTo>
                    <a:cubicBezTo>
                      <a:pt x="708533" y="3167435"/>
                      <a:pt x="717480" y="3161278"/>
                      <a:pt x="727583" y="3157910"/>
                    </a:cubicBezTo>
                    <a:cubicBezTo>
                      <a:pt x="764268" y="3145682"/>
                      <a:pt x="746836" y="3152114"/>
                      <a:pt x="779971" y="3138860"/>
                    </a:cubicBezTo>
                    <a:cubicBezTo>
                      <a:pt x="797433" y="3124573"/>
                      <a:pt x="812178" y="3106088"/>
                      <a:pt x="832358" y="3095998"/>
                    </a:cubicBezTo>
                    <a:cubicBezTo>
                      <a:pt x="859495" y="3082429"/>
                      <a:pt x="875724" y="3076444"/>
                      <a:pt x="899033" y="3053135"/>
                    </a:cubicBezTo>
                    <a:cubicBezTo>
                      <a:pt x="905383" y="3046785"/>
                      <a:pt x="911265" y="3039929"/>
                      <a:pt x="918083" y="3034085"/>
                    </a:cubicBezTo>
                    <a:cubicBezTo>
                      <a:pt x="941827" y="3013733"/>
                      <a:pt x="923791" y="3036951"/>
                      <a:pt x="946658" y="3010273"/>
                    </a:cubicBezTo>
                    <a:cubicBezTo>
                      <a:pt x="951824" y="3004246"/>
                      <a:pt x="955013" y="2996496"/>
                      <a:pt x="960946" y="2991223"/>
                    </a:cubicBezTo>
                    <a:cubicBezTo>
                      <a:pt x="969502" y="2983618"/>
                      <a:pt x="981050" y="2979874"/>
                      <a:pt x="989521" y="2972173"/>
                    </a:cubicBezTo>
                    <a:cubicBezTo>
                      <a:pt x="1006176" y="2957032"/>
                      <a:pt x="1008012" y="2942243"/>
                      <a:pt x="1027621" y="2934073"/>
                    </a:cubicBezTo>
                    <a:cubicBezTo>
                      <a:pt x="1041523" y="2928280"/>
                      <a:pt x="1057013" y="2926520"/>
                      <a:pt x="1070483" y="2919785"/>
                    </a:cubicBezTo>
                    <a:cubicBezTo>
                      <a:pt x="1076833" y="2916610"/>
                      <a:pt x="1082798" y="2912505"/>
                      <a:pt x="1089533" y="2910260"/>
                    </a:cubicBezTo>
                    <a:cubicBezTo>
                      <a:pt x="1119844" y="2900156"/>
                      <a:pt x="1134398" y="2899889"/>
                      <a:pt x="1165733" y="2895973"/>
                    </a:cubicBezTo>
                    <a:cubicBezTo>
                      <a:pt x="1217779" y="2882961"/>
                      <a:pt x="1190822" y="2887894"/>
                      <a:pt x="1246696" y="2881685"/>
                    </a:cubicBezTo>
                    <a:cubicBezTo>
                      <a:pt x="1258954" y="2878183"/>
                      <a:pt x="1286839" y="2872431"/>
                      <a:pt x="1299083" y="2862635"/>
                    </a:cubicBezTo>
                    <a:cubicBezTo>
                      <a:pt x="1309602" y="2854220"/>
                      <a:pt x="1318133" y="2843585"/>
                      <a:pt x="1327658" y="2834060"/>
                    </a:cubicBezTo>
                    <a:cubicBezTo>
                      <a:pt x="1334008" y="2827710"/>
                      <a:pt x="1342088" y="2822710"/>
                      <a:pt x="1346708" y="2815010"/>
                    </a:cubicBezTo>
                    <a:cubicBezTo>
                      <a:pt x="1357744" y="2796617"/>
                      <a:pt x="1364528" y="2782903"/>
                      <a:pt x="1380046" y="2767385"/>
                    </a:cubicBezTo>
                    <a:cubicBezTo>
                      <a:pt x="1385659" y="2761772"/>
                      <a:pt x="1392746" y="2757860"/>
                      <a:pt x="1399096" y="2753098"/>
                    </a:cubicBezTo>
                    <a:cubicBezTo>
                      <a:pt x="1407031" y="2729290"/>
                      <a:pt x="1399797" y="2745972"/>
                      <a:pt x="1418146" y="2719760"/>
                    </a:cubicBezTo>
                    <a:cubicBezTo>
                      <a:pt x="1424711" y="2710382"/>
                      <a:pt x="1430045" y="2700124"/>
                      <a:pt x="1437196" y="2691185"/>
                    </a:cubicBezTo>
                    <a:cubicBezTo>
                      <a:pt x="1442806" y="2684173"/>
                      <a:pt x="1450402" y="2678953"/>
                      <a:pt x="1456246" y="2672135"/>
                    </a:cubicBezTo>
                    <a:cubicBezTo>
                      <a:pt x="1459971" y="2667789"/>
                      <a:pt x="1462107" y="2662245"/>
                      <a:pt x="1465771" y="2657848"/>
                    </a:cubicBezTo>
                    <a:cubicBezTo>
                      <a:pt x="1470083" y="2652674"/>
                      <a:pt x="1475675" y="2648674"/>
                      <a:pt x="1480058" y="2643560"/>
                    </a:cubicBezTo>
                    <a:cubicBezTo>
                      <a:pt x="1485224" y="2637533"/>
                      <a:pt x="1487742" y="2628913"/>
                      <a:pt x="1494346" y="2624510"/>
                    </a:cubicBezTo>
                    <a:cubicBezTo>
                      <a:pt x="1600363" y="2553833"/>
                      <a:pt x="1515176" y="2619210"/>
                      <a:pt x="1575308" y="2586410"/>
                    </a:cubicBezTo>
                    <a:cubicBezTo>
                      <a:pt x="1599674" y="2573119"/>
                      <a:pt x="1599918" y="2566465"/>
                      <a:pt x="1622933" y="2557835"/>
                    </a:cubicBezTo>
                    <a:cubicBezTo>
                      <a:pt x="1635148" y="2553254"/>
                      <a:pt x="1644751" y="2554070"/>
                      <a:pt x="1656271" y="2548310"/>
                    </a:cubicBezTo>
                    <a:cubicBezTo>
                      <a:pt x="1661390" y="2545750"/>
                      <a:pt x="1664986" y="2540096"/>
                      <a:pt x="1670558" y="2538785"/>
                    </a:cubicBezTo>
                    <a:cubicBezTo>
                      <a:pt x="1692412" y="2533643"/>
                      <a:pt x="1712627" y="2539579"/>
                      <a:pt x="1737233" y="2529260"/>
                    </a:cubicBezTo>
                    <a:cubicBezTo>
                      <a:pt x="1761839" y="2518941"/>
                      <a:pt x="1801527" y="2487192"/>
                      <a:pt x="1818196" y="2476873"/>
                    </a:cubicBezTo>
                    <a:cubicBezTo>
                      <a:pt x="1834865" y="2466554"/>
                      <a:pt x="1830896" y="2470523"/>
                      <a:pt x="1837246" y="2467348"/>
                    </a:cubicBezTo>
                    <a:cubicBezTo>
                      <a:pt x="1847205" y="2437468"/>
                      <a:pt x="1833744" y="2468819"/>
                      <a:pt x="1861058" y="2438773"/>
                    </a:cubicBezTo>
                    <a:cubicBezTo>
                      <a:pt x="1871737" y="2427027"/>
                      <a:pt x="1879013" y="2412473"/>
                      <a:pt x="1889633" y="2400673"/>
                    </a:cubicBezTo>
                    <a:cubicBezTo>
                      <a:pt x="1900886" y="2388170"/>
                      <a:pt x="1955339" y="2327095"/>
                      <a:pt x="1984883" y="2319710"/>
                    </a:cubicBezTo>
                    <a:lnTo>
                      <a:pt x="2003933" y="2314948"/>
                    </a:lnTo>
                    <a:cubicBezTo>
                      <a:pt x="2010283" y="2311773"/>
                      <a:pt x="2016819" y="2308945"/>
                      <a:pt x="2022983" y="2305423"/>
                    </a:cubicBezTo>
                    <a:cubicBezTo>
                      <a:pt x="2027953" y="2302583"/>
                      <a:pt x="2031956" y="2298024"/>
                      <a:pt x="2037271" y="2295898"/>
                    </a:cubicBezTo>
                    <a:cubicBezTo>
                      <a:pt x="2048001" y="2291606"/>
                      <a:pt x="2059644" y="2290028"/>
                      <a:pt x="2070608" y="2286373"/>
                    </a:cubicBezTo>
                    <a:cubicBezTo>
                      <a:pt x="2078718" y="2283670"/>
                      <a:pt x="2086416" y="2279850"/>
                      <a:pt x="2094421" y="2276848"/>
                    </a:cubicBezTo>
                    <a:cubicBezTo>
                      <a:pt x="2099121" y="2275085"/>
                      <a:pt x="2104008" y="2273848"/>
                      <a:pt x="2108708" y="2272085"/>
                    </a:cubicBezTo>
                    <a:cubicBezTo>
                      <a:pt x="2116713" y="2269083"/>
                      <a:pt x="2124088" y="2263965"/>
                      <a:pt x="2132521" y="2262560"/>
                    </a:cubicBezTo>
                    <a:cubicBezTo>
                      <a:pt x="2152938" y="2259157"/>
                      <a:pt x="2173837" y="2259858"/>
                      <a:pt x="2194433" y="2257798"/>
                    </a:cubicBezTo>
                    <a:cubicBezTo>
                      <a:pt x="2222869" y="2254954"/>
                      <a:pt x="2223517" y="2254098"/>
                      <a:pt x="2246821" y="2248273"/>
                    </a:cubicBezTo>
                    <a:cubicBezTo>
                      <a:pt x="2254758" y="2243510"/>
                      <a:pt x="2262174" y="2237744"/>
                      <a:pt x="2270633" y="2233985"/>
                    </a:cubicBezTo>
                    <a:cubicBezTo>
                      <a:pt x="2276614" y="2231327"/>
                      <a:pt x="2283293" y="2230643"/>
                      <a:pt x="2289683" y="2229223"/>
                    </a:cubicBezTo>
                    <a:cubicBezTo>
                      <a:pt x="2324162" y="2221561"/>
                      <a:pt x="2302255" y="2228207"/>
                      <a:pt x="2327783" y="2219698"/>
                    </a:cubicBezTo>
                    <a:cubicBezTo>
                      <a:pt x="2354927" y="2192554"/>
                      <a:pt x="2327541" y="2215039"/>
                      <a:pt x="2361121" y="2200648"/>
                    </a:cubicBezTo>
                    <a:cubicBezTo>
                      <a:pt x="2366382" y="2198393"/>
                      <a:pt x="2370125" y="2193324"/>
                      <a:pt x="2375408" y="2191123"/>
                    </a:cubicBezTo>
                    <a:cubicBezTo>
                      <a:pt x="2389310" y="2185330"/>
                      <a:pt x="2418271" y="2176835"/>
                      <a:pt x="2418271" y="2176835"/>
                    </a:cubicBezTo>
                    <a:cubicBezTo>
                      <a:pt x="2421446" y="2170485"/>
                      <a:pt x="2422156" y="2162098"/>
                      <a:pt x="2427796" y="2157785"/>
                    </a:cubicBezTo>
                    <a:cubicBezTo>
                      <a:pt x="2481901" y="2116411"/>
                      <a:pt x="2484544" y="2124671"/>
                      <a:pt x="2527808" y="2100635"/>
                    </a:cubicBezTo>
                    <a:cubicBezTo>
                      <a:pt x="2547087" y="2089925"/>
                      <a:pt x="2564036" y="2074273"/>
                      <a:pt x="2584958" y="2067298"/>
                    </a:cubicBezTo>
                    <a:cubicBezTo>
                      <a:pt x="2589721" y="2065710"/>
                      <a:pt x="2594756" y="2064780"/>
                      <a:pt x="2599246" y="2062535"/>
                    </a:cubicBezTo>
                    <a:cubicBezTo>
                      <a:pt x="2607525" y="2058395"/>
                      <a:pt x="2614908" y="2052636"/>
                      <a:pt x="2623058" y="2048248"/>
                    </a:cubicBezTo>
                    <a:cubicBezTo>
                      <a:pt x="2635560" y="2041516"/>
                      <a:pt x="2648291" y="2035203"/>
                      <a:pt x="2661158" y="2029198"/>
                    </a:cubicBezTo>
                    <a:cubicBezTo>
                      <a:pt x="2672114" y="2024085"/>
                      <a:pt x="2683851" y="2020642"/>
                      <a:pt x="2694496" y="2014910"/>
                    </a:cubicBezTo>
                    <a:cubicBezTo>
                      <a:pt x="2747271" y="1986492"/>
                      <a:pt x="2697981" y="2004076"/>
                      <a:pt x="2756408" y="1976810"/>
                    </a:cubicBezTo>
                    <a:cubicBezTo>
                      <a:pt x="2768699" y="1971074"/>
                      <a:pt x="2782041" y="1967866"/>
                      <a:pt x="2794508" y="1962523"/>
                    </a:cubicBezTo>
                    <a:cubicBezTo>
                      <a:pt x="2816671" y="1953025"/>
                      <a:pt x="2818120" y="1948286"/>
                      <a:pt x="2837371" y="1943473"/>
                    </a:cubicBezTo>
                    <a:cubicBezTo>
                      <a:pt x="2845224" y="1941510"/>
                      <a:pt x="2853374" y="1940840"/>
                      <a:pt x="2861183" y="1938710"/>
                    </a:cubicBezTo>
                    <a:cubicBezTo>
                      <a:pt x="2870869" y="1936068"/>
                      <a:pt x="2880141" y="1932070"/>
                      <a:pt x="2889758" y="1929185"/>
                    </a:cubicBezTo>
                    <a:cubicBezTo>
                      <a:pt x="2914782" y="1921678"/>
                      <a:pt x="2907359" y="1926094"/>
                      <a:pt x="2937383" y="1919660"/>
                    </a:cubicBezTo>
                    <a:cubicBezTo>
                      <a:pt x="2950183" y="1916917"/>
                      <a:pt x="2962646" y="1912702"/>
                      <a:pt x="2975483" y="1910135"/>
                    </a:cubicBezTo>
                    <a:cubicBezTo>
                      <a:pt x="2991358" y="1906960"/>
                      <a:pt x="3007749" y="1905729"/>
                      <a:pt x="3023108" y="1900610"/>
                    </a:cubicBezTo>
                    <a:cubicBezTo>
                      <a:pt x="3027871" y="1899023"/>
                      <a:pt x="3032526" y="1897066"/>
                      <a:pt x="3037396" y="1895848"/>
                    </a:cubicBezTo>
                    <a:cubicBezTo>
                      <a:pt x="3061957" y="1889708"/>
                      <a:pt x="3064811" y="1892910"/>
                      <a:pt x="3089783" y="1881560"/>
                    </a:cubicBezTo>
                    <a:cubicBezTo>
                      <a:pt x="3117780" y="1868835"/>
                      <a:pt x="3111345" y="1865598"/>
                      <a:pt x="3137408" y="1848223"/>
                    </a:cubicBezTo>
                    <a:cubicBezTo>
                      <a:pt x="3148057" y="1841123"/>
                      <a:pt x="3160223" y="1836458"/>
                      <a:pt x="3170746" y="1829173"/>
                    </a:cubicBezTo>
                    <a:cubicBezTo>
                      <a:pt x="3207038" y="1804047"/>
                      <a:pt x="3190845" y="1812866"/>
                      <a:pt x="3213608" y="1786310"/>
                    </a:cubicBezTo>
                    <a:cubicBezTo>
                      <a:pt x="3229340" y="1767956"/>
                      <a:pt x="3231305" y="1771522"/>
                      <a:pt x="3251708" y="1752973"/>
                    </a:cubicBezTo>
                    <a:cubicBezTo>
                      <a:pt x="3261675" y="1743912"/>
                      <a:pt x="3270758" y="1733923"/>
                      <a:pt x="3280283" y="1724398"/>
                    </a:cubicBezTo>
                    <a:cubicBezTo>
                      <a:pt x="3285046" y="1719635"/>
                      <a:pt x="3288181" y="1712240"/>
                      <a:pt x="3294571" y="1710110"/>
                    </a:cubicBezTo>
                    <a:lnTo>
                      <a:pt x="3308858" y="1705348"/>
                    </a:lnTo>
                    <a:cubicBezTo>
                      <a:pt x="3321468" y="1695890"/>
                      <a:pt x="3347362" y="1676977"/>
                      <a:pt x="3356483" y="1667248"/>
                    </a:cubicBezTo>
                    <a:cubicBezTo>
                      <a:pt x="3371915" y="1650788"/>
                      <a:pt x="3382215" y="1629544"/>
                      <a:pt x="3399346" y="1614860"/>
                    </a:cubicBezTo>
                    <a:cubicBezTo>
                      <a:pt x="3410458" y="1605335"/>
                      <a:pt x="3422334" y="1596634"/>
                      <a:pt x="3432683" y="1586285"/>
                    </a:cubicBezTo>
                    <a:cubicBezTo>
                      <a:pt x="3438296" y="1580672"/>
                      <a:pt x="3441587" y="1573068"/>
                      <a:pt x="3446971" y="1567235"/>
                    </a:cubicBezTo>
                    <a:cubicBezTo>
                      <a:pt x="3487861" y="1522938"/>
                      <a:pt x="3476410" y="1532427"/>
                      <a:pt x="3513646" y="1510085"/>
                    </a:cubicBezTo>
                    <a:cubicBezTo>
                      <a:pt x="3516821" y="1505323"/>
                      <a:pt x="3519446" y="1500144"/>
                      <a:pt x="3523171" y="1495798"/>
                    </a:cubicBezTo>
                    <a:cubicBezTo>
                      <a:pt x="3533395" y="1483870"/>
                      <a:pt x="3547799" y="1470880"/>
                      <a:pt x="3561271" y="1462460"/>
                    </a:cubicBezTo>
                    <a:cubicBezTo>
                      <a:pt x="3567291" y="1458697"/>
                      <a:pt x="3573971" y="1456110"/>
                      <a:pt x="3580321" y="1452935"/>
                    </a:cubicBezTo>
                    <a:cubicBezTo>
                      <a:pt x="3597784" y="1426742"/>
                      <a:pt x="3580321" y="1448967"/>
                      <a:pt x="3604133" y="1429123"/>
                    </a:cubicBezTo>
                    <a:cubicBezTo>
                      <a:pt x="3609307" y="1424811"/>
                      <a:pt x="3613415" y="1419341"/>
                      <a:pt x="3618421" y="1414835"/>
                    </a:cubicBezTo>
                    <a:cubicBezTo>
                      <a:pt x="3651627" y="1384949"/>
                      <a:pt x="3650943" y="1389747"/>
                      <a:pt x="3680333" y="1357685"/>
                    </a:cubicBezTo>
                    <a:cubicBezTo>
                      <a:pt x="3688711" y="1348545"/>
                      <a:pt x="3696707" y="1339029"/>
                      <a:pt x="3704146" y="1329110"/>
                    </a:cubicBezTo>
                    <a:cubicBezTo>
                      <a:pt x="3711015" y="1319952"/>
                      <a:pt x="3715101" y="1308630"/>
                      <a:pt x="3723196" y="1300535"/>
                    </a:cubicBezTo>
                    <a:cubicBezTo>
                      <a:pt x="3726746" y="1296985"/>
                      <a:pt x="3732721" y="1297360"/>
                      <a:pt x="3737483" y="1295773"/>
                    </a:cubicBezTo>
                    <a:cubicBezTo>
                      <a:pt x="3774384" y="1245033"/>
                      <a:pt x="3770058" y="1247680"/>
                      <a:pt x="3808921" y="1205285"/>
                    </a:cubicBezTo>
                    <a:cubicBezTo>
                      <a:pt x="3814989" y="1198665"/>
                      <a:pt x="3820959" y="1191845"/>
                      <a:pt x="3827971" y="1186235"/>
                    </a:cubicBezTo>
                    <a:cubicBezTo>
                      <a:pt x="3844832" y="1172746"/>
                      <a:pt x="3861045" y="1157791"/>
                      <a:pt x="3880358" y="1148135"/>
                    </a:cubicBezTo>
                    <a:cubicBezTo>
                      <a:pt x="3886708" y="1144960"/>
                      <a:pt x="3893592" y="1142681"/>
                      <a:pt x="3899408" y="1138610"/>
                    </a:cubicBezTo>
                    <a:cubicBezTo>
                      <a:pt x="3909565" y="1131500"/>
                      <a:pt x="3917424" y="1121296"/>
                      <a:pt x="3927983" y="1114798"/>
                    </a:cubicBezTo>
                    <a:cubicBezTo>
                      <a:pt x="3938280" y="1108462"/>
                      <a:pt x="3950507" y="1105917"/>
                      <a:pt x="3961321" y="1100510"/>
                    </a:cubicBezTo>
                    <a:cubicBezTo>
                      <a:pt x="3982797" y="1089772"/>
                      <a:pt x="3985568" y="1085232"/>
                      <a:pt x="4004183" y="1071935"/>
                    </a:cubicBezTo>
                    <a:cubicBezTo>
                      <a:pt x="4008841" y="1068608"/>
                      <a:pt x="4013210" y="1064665"/>
                      <a:pt x="4018471" y="1062410"/>
                    </a:cubicBezTo>
                    <a:cubicBezTo>
                      <a:pt x="4024487" y="1059832"/>
                      <a:pt x="4031357" y="1059849"/>
                      <a:pt x="4037521" y="1057648"/>
                    </a:cubicBezTo>
                    <a:cubicBezTo>
                      <a:pt x="4106849" y="1032889"/>
                      <a:pt x="4061087" y="1042608"/>
                      <a:pt x="4113721" y="1033835"/>
                    </a:cubicBezTo>
                    <a:cubicBezTo>
                      <a:pt x="4138422" y="1021484"/>
                      <a:pt x="4130743" y="1024201"/>
                      <a:pt x="4161346" y="1014785"/>
                    </a:cubicBezTo>
                    <a:cubicBezTo>
                      <a:pt x="4172392" y="1011386"/>
                      <a:pt x="4183350" y="1007526"/>
                      <a:pt x="4194683" y="1005260"/>
                    </a:cubicBezTo>
                    <a:cubicBezTo>
                      <a:pt x="4207233" y="1002750"/>
                      <a:pt x="4220179" y="1002722"/>
                      <a:pt x="4232783" y="1000498"/>
                    </a:cubicBezTo>
                    <a:cubicBezTo>
                      <a:pt x="4247196" y="997955"/>
                      <a:pt x="4261358" y="994148"/>
                      <a:pt x="4275646" y="990973"/>
                    </a:cubicBezTo>
                    <a:cubicBezTo>
                      <a:pt x="4290222" y="983685"/>
                      <a:pt x="4302699" y="976787"/>
                      <a:pt x="4318508" y="971923"/>
                    </a:cubicBezTo>
                    <a:cubicBezTo>
                      <a:pt x="4331020" y="968073"/>
                      <a:pt x="4343908" y="965573"/>
                      <a:pt x="4356608" y="962398"/>
                    </a:cubicBezTo>
                    <a:cubicBezTo>
                      <a:pt x="4361371" y="959223"/>
                      <a:pt x="4365776" y="955433"/>
                      <a:pt x="4370896" y="952873"/>
                    </a:cubicBezTo>
                    <a:cubicBezTo>
                      <a:pt x="4382284" y="947179"/>
                      <a:pt x="4396631" y="942707"/>
                      <a:pt x="4408996" y="938585"/>
                    </a:cubicBezTo>
                    <a:cubicBezTo>
                      <a:pt x="4415346" y="933823"/>
                      <a:pt x="4421587" y="928912"/>
                      <a:pt x="4428046" y="924298"/>
                    </a:cubicBezTo>
                    <a:cubicBezTo>
                      <a:pt x="4443551" y="913223"/>
                      <a:pt x="4448098" y="913436"/>
                      <a:pt x="4461383" y="895723"/>
                    </a:cubicBezTo>
                    <a:cubicBezTo>
                      <a:pt x="4465643" y="890043"/>
                      <a:pt x="4466648" y="882353"/>
                      <a:pt x="4470908" y="876673"/>
                    </a:cubicBezTo>
                    <a:cubicBezTo>
                      <a:pt x="4476296" y="869489"/>
                      <a:pt x="4484445" y="864712"/>
                      <a:pt x="4489958" y="857623"/>
                    </a:cubicBezTo>
                    <a:cubicBezTo>
                      <a:pt x="4508503" y="833780"/>
                      <a:pt x="4500939" y="835663"/>
                      <a:pt x="4513771" y="809998"/>
                    </a:cubicBezTo>
                    <a:cubicBezTo>
                      <a:pt x="4517911" y="801719"/>
                      <a:pt x="4523296" y="794123"/>
                      <a:pt x="4528058" y="786185"/>
                    </a:cubicBezTo>
                    <a:cubicBezTo>
                      <a:pt x="4539776" y="657305"/>
                      <a:pt x="4524261" y="798184"/>
                      <a:pt x="4542346" y="695698"/>
                    </a:cubicBezTo>
                    <a:cubicBezTo>
                      <a:pt x="4550041" y="652089"/>
                      <a:pt x="4545656" y="629041"/>
                      <a:pt x="4551871" y="581398"/>
                    </a:cubicBezTo>
                    <a:cubicBezTo>
                      <a:pt x="4553564" y="568417"/>
                      <a:pt x="4558221" y="555998"/>
                      <a:pt x="4561396" y="543298"/>
                    </a:cubicBezTo>
                    <a:cubicBezTo>
                      <a:pt x="4562983" y="529010"/>
                      <a:pt x="4564445" y="514708"/>
                      <a:pt x="4566158" y="500435"/>
                    </a:cubicBezTo>
                    <a:cubicBezTo>
                      <a:pt x="4569208" y="475020"/>
                      <a:pt x="4572856" y="449676"/>
                      <a:pt x="4575683" y="424235"/>
                    </a:cubicBezTo>
                    <a:cubicBezTo>
                      <a:pt x="4577271" y="409948"/>
                      <a:pt x="4578733" y="395646"/>
                      <a:pt x="4580446" y="381373"/>
                    </a:cubicBezTo>
                    <a:cubicBezTo>
                      <a:pt x="4598454" y="231316"/>
                      <a:pt x="4583242" y="358018"/>
                      <a:pt x="4594733" y="271835"/>
                    </a:cubicBezTo>
                    <a:cubicBezTo>
                      <a:pt x="4596425" y="259148"/>
                      <a:pt x="4597272" y="246339"/>
                      <a:pt x="4599496" y="233735"/>
                    </a:cubicBezTo>
                    <a:cubicBezTo>
                      <a:pt x="4602040" y="219322"/>
                      <a:pt x="4606478" y="205286"/>
                      <a:pt x="4609021" y="190873"/>
                    </a:cubicBezTo>
                    <a:cubicBezTo>
                      <a:pt x="4611245" y="178269"/>
                      <a:pt x="4611273" y="165323"/>
                      <a:pt x="4613783" y="152773"/>
                    </a:cubicBezTo>
                    <a:cubicBezTo>
                      <a:pt x="4616049" y="141440"/>
                      <a:pt x="4620505" y="130647"/>
                      <a:pt x="4623308" y="119435"/>
                    </a:cubicBezTo>
                    <a:cubicBezTo>
                      <a:pt x="4625271" y="111582"/>
                      <a:pt x="4625511" y="103302"/>
                      <a:pt x="4628071" y="95623"/>
                    </a:cubicBezTo>
                    <a:cubicBezTo>
                      <a:pt x="4630316" y="88888"/>
                      <a:pt x="4634713" y="83061"/>
                      <a:pt x="4637596" y="76573"/>
                    </a:cubicBezTo>
                    <a:cubicBezTo>
                      <a:pt x="4641068" y="68761"/>
                      <a:pt x="4642723" y="60091"/>
                      <a:pt x="4647121" y="52760"/>
                    </a:cubicBezTo>
                    <a:cubicBezTo>
                      <a:pt x="4655095" y="39470"/>
                      <a:pt x="4670561" y="21990"/>
                      <a:pt x="4685221" y="14660"/>
                    </a:cubicBezTo>
                    <a:cubicBezTo>
                      <a:pt x="4691075" y="11733"/>
                      <a:pt x="4697921" y="11485"/>
                      <a:pt x="4704271" y="9898"/>
                    </a:cubicBezTo>
                    <a:cubicBezTo>
                      <a:pt x="4710621" y="6723"/>
                      <a:pt x="4716229" y="695"/>
                      <a:pt x="4723321" y="373"/>
                    </a:cubicBezTo>
                    <a:cubicBezTo>
                      <a:pt x="4755572" y="-1093"/>
                      <a:pt x="4811720" y="1375"/>
                      <a:pt x="4847146" y="14660"/>
                    </a:cubicBezTo>
                    <a:cubicBezTo>
                      <a:pt x="4859846" y="19423"/>
                      <a:pt x="4873114" y="22882"/>
                      <a:pt x="4885246" y="28948"/>
                    </a:cubicBezTo>
                    <a:cubicBezTo>
                      <a:pt x="4952947" y="62799"/>
                      <a:pt x="4845386" y="23598"/>
                      <a:pt x="4932871" y="52760"/>
                    </a:cubicBezTo>
                    <a:cubicBezTo>
                      <a:pt x="4962556" y="92342"/>
                      <a:pt x="4928871" y="52418"/>
                      <a:pt x="4970971" y="86098"/>
                    </a:cubicBezTo>
                    <a:cubicBezTo>
                      <a:pt x="4985309" y="97569"/>
                      <a:pt x="5002859" y="118830"/>
                      <a:pt x="5013833" y="133723"/>
                    </a:cubicBezTo>
                    <a:cubicBezTo>
                      <a:pt x="5030035" y="155711"/>
                      <a:pt x="5045795" y="178023"/>
                      <a:pt x="5061458" y="200398"/>
                    </a:cubicBezTo>
                    <a:cubicBezTo>
                      <a:pt x="5068023" y="209776"/>
                      <a:pt x="5073357" y="220034"/>
                      <a:pt x="5080508" y="228973"/>
                    </a:cubicBezTo>
                    <a:cubicBezTo>
                      <a:pt x="5086858" y="236910"/>
                      <a:pt x="5093729" y="244458"/>
                      <a:pt x="5099558" y="252785"/>
                    </a:cubicBezTo>
                    <a:cubicBezTo>
                      <a:pt x="5104867" y="260368"/>
                      <a:pt x="5108537" y="269015"/>
                      <a:pt x="5113846" y="276598"/>
                    </a:cubicBezTo>
                    <a:cubicBezTo>
                      <a:pt x="5119675" y="284925"/>
                      <a:pt x="5126917" y="292189"/>
                      <a:pt x="5132896" y="300410"/>
                    </a:cubicBezTo>
                    <a:cubicBezTo>
                      <a:pt x="5139629" y="309668"/>
                      <a:pt x="5145946" y="319236"/>
                      <a:pt x="5151946" y="328985"/>
                    </a:cubicBezTo>
                    <a:cubicBezTo>
                      <a:pt x="5158654" y="339885"/>
                      <a:pt x="5163468" y="351972"/>
                      <a:pt x="5170996" y="362323"/>
                    </a:cubicBezTo>
                    <a:cubicBezTo>
                      <a:pt x="5180977" y="376047"/>
                      <a:pt x="5218737" y="405244"/>
                      <a:pt x="5228146" y="409948"/>
                    </a:cubicBezTo>
                    <a:cubicBezTo>
                      <a:pt x="5234496" y="413123"/>
                      <a:pt x="5240604" y="416836"/>
                      <a:pt x="5247196" y="419473"/>
                    </a:cubicBezTo>
                    <a:cubicBezTo>
                      <a:pt x="5256518" y="423202"/>
                      <a:pt x="5266631" y="424843"/>
                      <a:pt x="5275771" y="428998"/>
                    </a:cubicBezTo>
                    <a:cubicBezTo>
                      <a:pt x="5318003" y="448194"/>
                      <a:pt x="5290943" y="453063"/>
                      <a:pt x="5356733" y="471860"/>
                    </a:cubicBezTo>
                    <a:lnTo>
                      <a:pt x="5390071" y="481385"/>
                    </a:lnTo>
                    <a:cubicBezTo>
                      <a:pt x="5394879" y="482828"/>
                      <a:pt x="5399809" y="484025"/>
                      <a:pt x="5404358" y="486148"/>
                    </a:cubicBezTo>
                    <a:cubicBezTo>
                      <a:pt x="5423658" y="495155"/>
                      <a:pt x="5442458" y="505198"/>
                      <a:pt x="5461508" y="514723"/>
                    </a:cubicBezTo>
                    <a:cubicBezTo>
                      <a:pt x="5471033" y="519485"/>
                      <a:pt x="5479980" y="525642"/>
                      <a:pt x="5490083" y="529010"/>
                    </a:cubicBezTo>
                    <a:cubicBezTo>
                      <a:pt x="5513502" y="536816"/>
                      <a:pt x="5518086" y="536848"/>
                      <a:pt x="5537708" y="548060"/>
                    </a:cubicBezTo>
                    <a:cubicBezTo>
                      <a:pt x="5578436" y="571333"/>
                      <a:pt x="5519910" y="541192"/>
                      <a:pt x="5571046" y="571873"/>
                    </a:cubicBezTo>
                    <a:cubicBezTo>
                      <a:pt x="5580178" y="577352"/>
                      <a:pt x="5590637" y="580443"/>
                      <a:pt x="5599621" y="586160"/>
                    </a:cubicBezTo>
                    <a:cubicBezTo>
                      <a:pt x="5608197" y="591617"/>
                      <a:pt x="5615106" y="599381"/>
                      <a:pt x="5623433" y="605210"/>
                    </a:cubicBezTo>
                    <a:cubicBezTo>
                      <a:pt x="5631016" y="610519"/>
                      <a:pt x="5639713" y="614118"/>
                      <a:pt x="5647246" y="619498"/>
                    </a:cubicBezTo>
                    <a:cubicBezTo>
                      <a:pt x="5661975" y="630018"/>
                      <a:pt x="5675048" y="642795"/>
                      <a:pt x="5690108" y="652835"/>
                    </a:cubicBezTo>
                    <a:cubicBezTo>
                      <a:pt x="5699633" y="659185"/>
                      <a:pt x="5711655" y="662849"/>
                      <a:pt x="5718683" y="671885"/>
                    </a:cubicBezTo>
                    <a:cubicBezTo>
                      <a:pt x="5729796" y="686173"/>
                      <a:pt x="5738278" y="702968"/>
                      <a:pt x="5752021" y="714748"/>
                    </a:cubicBezTo>
                    <a:cubicBezTo>
                      <a:pt x="5763133" y="724273"/>
                      <a:pt x="5775773" y="732263"/>
                      <a:pt x="5785358" y="743323"/>
                    </a:cubicBezTo>
                    <a:cubicBezTo>
                      <a:pt x="5796604" y="756299"/>
                      <a:pt x="5804979" y="771533"/>
                      <a:pt x="5813933" y="786185"/>
                    </a:cubicBezTo>
                    <a:cubicBezTo>
                      <a:pt x="5831479" y="814897"/>
                      <a:pt x="5842674" y="835327"/>
                      <a:pt x="5852033" y="867148"/>
                    </a:cubicBezTo>
                    <a:cubicBezTo>
                      <a:pt x="5862840" y="903893"/>
                      <a:pt x="5861154" y="919906"/>
                      <a:pt x="5871083" y="957635"/>
                    </a:cubicBezTo>
                    <a:cubicBezTo>
                      <a:pt x="5874916" y="972200"/>
                      <a:pt x="5881340" y="985987"/>
                      <a:pt x="5885371" y="1000498"/>
                    </a:cubicBezTo>
                    <a:cubicBezTo>
                      <a:pt x="5909542" y="1087513"/>
                      <a:pt x="5880786" y="1001099"/>
                      <a:pt x="5904421" y="1081460"/>
                    </a:cubicBezTo>
                    <a:cubicBezTo>
                      <a:pt x="5908670" y="1095909"/>
                      <a:pt x="5914216" y="1109948"/>
                      <a:pt x="5918708" y="1124323"/>
                    </a:cubicBezTo>
                    <a:cubicBezTo>
                      <a:pt x="5922155" y="1135354"/>
                      <a:pt x="5924578" y="1146696"/>
                      <a:pt x="5928233" y="1157660"/>
                    </a:cubicBezTo>
                    <a:cubicBezTo>
                      <a:pt x="5930936" y="1165770"/>
                      <a:pt x="5935055" y="1173363"/>
                      <a:pt x="5937758" y="1181473"/>
                    </a:cubicBezTo>
                    <a:cubicBezTo>
                      <a:pt x="5960238" y="1248912"/>
                      <a:pt x="5932653" y="1180673"/>
                      <a:pt x="5961571" y="1248148"/>
                    </a:cubicBezTo>
                    <a:cubicBezTo>
                      <a:pt x="5978903" y="1334817"/>
                      <a:pt x="5949869" y="1203517"/>
                      <a:pt x="5980621" y="1295773"/>
                    </a:cubicBezTo>
                    <a:cubicBezTo>
                      <a:pt x="5984171" y="1306422"/>
                      <a:pt x="5982299" y="1318317"/>
                      <a:pt x="5985383" y="1329110"/>
                    </a:cubicBezTo>
                    <a:cubicBezTo>
                      <a:pt x="5988704" y="1340735"/>
                      <a:pt x="5994908" y="1351335"/>
                      <a:pt x="5999671" y="1362448"/>
                    </a:cubicBezTo>
                    <a:cubicBezTo>
                      <a:pt x="6004433" y="1398960"/>
                      <a:pt x="6008750" y="1435534"/>
                      <a:pt x="6013958" y="1471985"/>
                    </a:cubicBezTo>
                    <a:cubicBezTo>
                      <a:pt x="6015546" y="1483098"/>
                      <a:pt x="6016876" y="1494250"/>
                      <a:pt x="6018721" y="1505323"/>
                    </a:cubicBezTo>
                    <a:cubicBezTo>
                      <a:pt x="6020052" y="1513307"/>
                      <a:pt x="6021896" y="1521198"/>
                      <a:pt x="6023483" y="1529135"/>
                    </a:cubicBezTo>
                    <a:cubicBezTo>
                      <a:pt x="6025071" y="1556123"/>
                      <a:pt x="6026061" y="1583152"/>
                      <a:pt x="6028246" y="1610098"/>
                    </a:cubicBezTo>
                    <a:cubicBezTo>
                      <a:pt x="6030825" y="1641902"/>
                      <a:pt x="6037771" y="1705348"/>
                      <a:pt x="6037771" y="1705348"/>
                    </a:cubicBezTo>
                    <a:cubicBezTo>
                      <a:pt x="6036183" y="1786310"/>
                      <a:pt x="6036860" y="1867349"/>
                      <a:pt x="6033008" y="1948235"/>
                    </a:cubicBezTo>
                    <a:cubicBezTo>
                      <a:pt x="6029796" y="2015690"/>
                      <a:pt x="6029664" y="1988262"/>
                      <a:pt x="6009196" y="2029198"/>
                    </a:cubicBezTo>
                    <a:cubicBezTo>
                      <a:pt x="6005373" y="2036844"/>
                      <a:pt x="6004920" y="2046262"/>
                      <a:pt x="5999671" y="2053010"/>
                    </a:cubicBezTo>
                    <a:cubicBezTo>
                      <a:pt x="5986083" y="2070480"/>
                      <a:pt x="5978516" y="2071174"/>
                      <a:pt x="5961571" y="2076823"/>
                    </a:cubicBezTo>
                    <a:cubicBezTo>
                      <a:pt x="5925058" y="2073648"/>
                      <a:pt x="5888362" y="2072142"/>
                      <a:pt x="5852033" y="2067298"/>
                    </a:cubicBezTo>
                    <a:cubicBezTo>
                      <a:pt x="5837812" y="2065402"/>
                      <a:pt x="5804666" y="2052404"/>
                      <a:pt x="5790121" y="2048248"/>
                    </a:cubicBezTo>
                    <a:cubicBezTo>
                      <a:pt x="5777534" y="2044652"/>
                      <a:pt x="5764533" y="2042573"/>
                      <a:pt x="5752021" y="2038723"/>
                    </a:cubicBezTo>
                    <a:cubicBezTo>
                      <a:pt x="5743850" y="2036209"/>
                      <a:pt x="5736318" y="2031902"/>
                      <a:pt x="5728208" y="2029198"/>
                    </a:cubicBezTo>
                    <a:cubicBezTo>
                      <a:pt x="5721998" y="2027128"/>
                      <a:pt x="5715368" y="2026505"/>
                      <a:pt x="5709158" y="2024435"/>
                    </a:cubicBezTo>
                    <a:cubicBezTo>
                      <a:pt x="5701048" y="2021732"/>
                      <a:pt x="5693640" y="2016983"/>
                      <a:pt x="5685346" y="2014910"/>
                    </a:cubicBezTo>
                    <a:cubicBezTo>
                      <a:pt x="5674456" y="2012188"/>
                      <a:pt x="5663121" y="2011735"/>
                      <a:pt x="5652008" y="2010148"/>
                    </a:cubicBezTo>
                    <a:cubicBezTo>
                      <a:pt x="5642483" y="2006973"/>
                      <a:pt x="5633050" y="2003508"/>
                      <a:pt x="5623433" y="2000623"/>
                    </a:cubicBezTo>
                    <a:cubicBezTo>
                      <a:pt x="5617164" y="1998742"/>
                      <a:pt x="5610593" y="1997930"/>
                      <a:pt x="5604383" y="1995860"/>
                    </a:cubicBezTo>
                    <a:cubicBezTo>
                      <a:pt x="5596273" y="1993157"/>
                      <a:pt x="5588605" y="1989257"/>
                      <a:pt x="5580571" y="1986335"/>
                    </a:cubicBezTo>
                    <a:cubicBezTo>
                      <a:pt x="5571135" y="1982904"/>
                      <a:pt x="5561171" y="1980888"/>
                      <a:pt x="5551996" y="1976810"/>
                    </a:cubicBezTo>
                    <a:cubicBezTo>
                      <a:pt x="5509713" y="1958018"/>
                      <a:pt x="5569046" y="1975119"/>
                      <a:pt x="5518658" y="1962523"/>
                    </a:cubicBezTo>
                    <a:cubicBezTo>
                      <a:pt x="5517071" y="1957760"/>
                      <a:pt x="5517648" y="1951570"/>
                      <a:pt x="5513896" y="1948235"/>
                    </a:cubicBezTo>
                    <a:cubicBezTo>
                      <a:pt x="5502703" y="1938285"/>
                      <a:pt x="5487777" y="1933409"/>
                      <a:pt x="5475796" y="1924423"/>
                    </a:cubicBezTo>
                    <a:cubicBezTo>
                      <a:pt x="5449907" y="1905005"/>
                      <a:pt x="5464116" y="1913083"/>
                      <a:pt x="5432933" y="1900610"/>
                    </a:cubicBezTo>
                    <a:cubicBezTo>
                      <a:pt x="5411826" y="1873472"/>
                      <a:pt x="5393398" y="1846123"/>
                      <a:pt x="5366258" y="1824410"/>
                    </a:cubicBezTo>
                    <a:cubicBezTo>
                      <a:pt x="5358321" y="1818060"/>
                      <a:pt x="5351538" y="1809906"/>
                      <a:pt x="5342446" y="1805360"/>
                    </a:cubicBezTo>
                    <a:cubicBezTo>
                      <a:pt x="5335206" y="1801740"/>
                      <a:pt x="5326571" y="1802185"/>
                      <a:pt x="5318633" y="1800598"/>
                    </a:cubicBezTo>
                    <a:cubicBezTo>
                      <a:pt x="5296414" y="1787901"/>
                      <a:pt x="5270732" y="1772408"/>
                      <a:pt x="5247196" y="1762498"/>
                    </a:cubicBezTo>
                    <a:cubicBezTo>
                      <a:pt x="5203890" y="1744264"/>
                      <a:pt x="5142667" y="1726819"/>
                      <a:pt x="5099558" y="1719635"/>
                    </a:cubicBezTo>
                    <a:lnTo>
                      <a:pt x="5070983" y="1714873"/>
                    </a:lnTo>
                    <a:cubicBezTo>
                      <a:pt x="5063019" y="1713425"/>
                      <a:pt x="5055203" y="1711114"/>
                      <a:pt x="5047171" y="1710110"/>
                    </a:cubicBezTo>
                    <a:cubicBezTo>
                      <a:pt x="4977531" y="1701405"/>
                      <a:pt x="4891519" y="1702397"/>
                      <a:pt x="4828096" y="1700585"/>
                    </a:cubicBezTo>
                    <a:cubicBezTo>
                      <a:pt x="4791583" y="1705348"/>
                      <a:pt x="4754665" y="1707652"/>
                      <a:pt x="4718558" y="1714873"/>
                    </a:cubicBezTo>
                    <a:cubicBezTo>
                      <a:pt x="4669111" y="1724762"/>
                      <a:pt x="4699296" y="1724539"/>
                      <a:pt x="4670933" y="1743448"/>
                    </a:cubicBezTo>
                    <a:cubicBezTo>
                      <a:pt x="4666756" y="1746233"/>
                      <a:pt x="4661408" y="1746623"/>
                      <a:pt x="4656646" y="1748210"/>
                    </a:cubicBezTo>
                    <a:cubicBezTo>
                      <a:pt x="4609677" y="1818664"/>
                      <a:pt x="4666962" y="1736783"/>
                      <a:pt x="4613783" y="1800598"/>
                    </a:cubicBezTo>
                    <a:cubicBezTo>
                      <a:pt x="4605041" y="1811089"/>
                      <a:pt x="4598713" y="1823444"/>
                      <a:pt x="4589971" y="1833935"/>
                    </a:cubicBezTo>
                    <a:cubicBezTo>
                      <a:pt x="4582785" y="1842559"/>
                      <a:pt x="4573668" y="1849404"/>
                      <a:pt x="4566158" y="1857748"/>
                    </a:cubicBezTo>
                    <a:cubicBezTo>
                      <a:pt x="4559358" y="1865303"/>
                      <a:pt x="4554025" y="1874111"/>
                      <a:pt x="4547108" y="1881560"/>
                    </a:cubicBezTo>
                    <a:cubicBezTo>
                      <a:pt x="4533359" y="1896367"/>
                      <a:pt x="4518534" y="1910135"/>
                      <a:pt x="4504246" y="1924423"/>
                    </a:cubicBezTo>
                    <a:cubicBezTo>
                      <a:pt x="4487123" y="1941546"/>
                      <a:pt x="4468496" y="1961348"/>
                      <a:pt x="4447096" y="1972048"/>
                    </a:cubicBezTo>
                    <a:cubicBezTo>
                      <a:pt x="4440746" y="1975223"/>
                      <a:pt x="4434066" y="1977810"/>
                      <a:pt x="4428046" y="1981573"/>
                    </a:cubicBezTo>
                    <a:cubicBezTo>
                      <a:pt x="4399042" y="1999700"/>
                      <a:pt x="4413582" y="2000680"/>
                      <a:pt x="4370896" y="2014910"/>
                    </a:cubicBezTo>
                    <a:cubicBezTo>
                      <a:pt x="4366133" y="2016498"/>
                      <a:pt x="4361098" y="2017428"/>
                      <a:pt x="4356608" y="2019673"/>
                    </a:cubicBezTo>
                    <a:cubicBezTo>
                      <a:pt x="4351489" y="2022233"/>
                      <a:pt x="4347751" y="2027388"/>
                      <a:pt x="4342321" y="2029198"/>
                    </a:cubicBezTo>
                    <a:cubicBezTo>
                      <a:pt x="4329114" y="2033600"/>
                      <a:pt x="4271963" y="2037926"/>
                      <a:pt x="4266121" y="2038723"/>
                    </a:cubicBezTo>
                    <a:cubicBezTo>
                      <a:pt x="4246985" y="2041333"/>
                      <a:pt x="4228021" y="2045073"/>
                      <a:pt x="4208971" y="2048248"/>
                    </a:cubicBezTo>
                    <a:lnTo>
                      <a:pt x="4180396" y="2053010"/>
                    </a:lnTo>
                    <a:cubicBezTo>
                      <a:pt x="4175633" y="2054598"/>
                      <a:pt x="4170935" y="2056394"/>
                      <a:pt x="4166108" y="2057773"/>
                    </a:cubicBezTo>
                    <a:cubicBezTo>
                      <a:pt x="4159814" y="2059571"/>
                      <a:pt x="4153268" y="2060465"/>
                      <a:pt x="4147058" y="2062535"/>
                    </a:cubicBezTo>
                    <a:cubicBezTo>
                      <a:pt x="4138948" y="2065238"/>
                      <a:pt x="4131506" y="2069857"/>
                      <a:pt x="4123246" y="2072060"/>
                    </a:cubicBezTo>
                    <a:cubicBezTo>
                      <a:pt x="4107603" y="2076231"/>
                      <a:pt x="4075621" y="2081585"/>
                      <a:pt x="4075621" y="2081585"/>
                    </a:cubicBezTo>
                    <a:cubicBezTo>
                      <a:pt x="4067683" y="2084760"/>
                      <a:pt x="4059997" y="2088653"/>
                      <a:pt x="4051808" y="2091110"/>
                    </a:cubicBezTo>
                    <a:cubicBezTo>
                      <a:pt x="3979177" y="2112900"/>
                      <a:pt x="4084017" y="2074636"/>
                      <a:pt x="3999421" y="2105398"/>
                    </a:cubicBezTo>
                    <a:cubicBezTo>
                      <a:pt x="3991387" y="2108320"/>
                      <a:pt x="3983081" y="2110771"/>
                      <a:pt x="3975608" y="2114923"/>
                    </a:cubicBezTo>
                    <a:cubicBezTo>
                      <a:pt x="3968669" y="2118778"/>
                      <a:pt x="3963784" y="2125926"/>
                      <a:pt x="3956558" y="2129210"/>
                    </a:cubicBezTo>
                    <a:cubicBezTo>
                      <a:pt x="3946037" y="2133992"/>
                      <a:pt x="3934333" y="2135560"/>
                      <a:pt x="3923221" y="2138735"/>
                    </a:cubicBezTo>
                    <a:cubicBezTo>
                      <a:pt x="3915283" y="2143498"/>
                      <a:pt x="3907195" y="2148017"/>
                      <a:pt x="3899408" y="2153023"/>
                    </a:cubicBezTo>
                    <a:cubicBezTo>
                      <a:pt x="3884964" y="2162309"/>
                      <a:pt x="3872489" y="2175221"/>
                      <a:pt x="3856546" y="2181598"/>
                    </a:cubicBezTo>
                    <a:cubicBezTo>
                      <a:pt x="3839710" y="2188332"/>
                      <a:pt x="3831617" y="2189672"/>
                      <a:pt x="3818446" y="2200648"/>
                    </a:cubicBezTo>
                    <a:cubicBezTo>
                      <a:pt x="3813272" y="2204960"/>
                      <a:pt x="3808470" y="2209761"/>
                      <a:pt x="3804158" y="2214935"/>
                    </a:cubicBezTo>
                    <a:cubicBezTo>
                      <a:pt x="3800494" y="2219332"/>
                      <a:pt x="3798941" y="2225454"/>
                      <a:pt x="3794633" y="2229223"/>
                    </a:cubicBezTo>
                    <a:cubicBezTo>
                      <a:pt x="3786018" y="2236761"/>
                      <a:pt x="3775316" y="2241540"/>
                      <a:pt x="3766058" y="2248273"/>
                    </a:cubicBezTo>
                    <a:cubicBezTo>
                      <a:pt x="3757837" y="2254252"/>
                      <a:pt x="3751170" y="2262456"/>
                      <a:pt x="3742246" y="2267323"/>
                    </a:cubicBezTo>
                    <a:cubicBezTo>
                      <a:pt x="3733432" y="2272131"/>
                      <a:pt x="3722993" y="2273119"/>
                      <a:pt x="3713671" y="2276848"/>
                    </a:cubicBezTo>
                    <a:cubicBezTo>
                      <a:pt x="3691220" y="2285828"/>
                      <a:pt x="3669281" y="2296040"/>
                      <a:pt x="3646996" y="2305423"/>
                    </a:cubicBezTo>
                    <a:cubicBezTo>
                      <a:pt x="3639117" y="2308741"/>
                      <a:pt x="3630514" y="2310550"/>
                      <a:pt x="3623183" y="2314948"/>
                    </a:cubicBezTo>
                    <a:cubicBezTo>
                      <a:pt x="3615246" y="2319710"/>
                      <a:pt x="3607830" y="2325476"/>
                      <a:pt x="3599371" y="2329235"/>
                    </a:cubicBezTo>
                    <a:cubicBezTo>
                      <a:pt x="3593390" y="2331893"/>
                      <a:pt x="3586671" y="2332410"/>
                      <a:pt x="3580321" y="2333998"/>
                    </a:cubicBezTo>
                    <a:cubicBezTo>
                      <a:pt x="3535944" y="2367280"/>
                      <a:pt x="3592318" y="2328544"/>
                      <a:pt x="3527933" y="2357810"/>
                    </a:cubicBezTo>
                    <a:cubicBezTo>
                      <a:pt x="3520707" y="2361095"/>
                      <a:pt x="3515614" y="2367891"/>
                      <a:pt x="3508883" y="2372098"/>
                    </a:cubicBezTo>
                    <a:cubicBezTo>
                      <a:pt x="3502863" y="2375861"/>
                      <a:pt x="3495997" y="2378101"/>
                      <a:pt x="3489833" y="2381623"/>
                    </a:cubicBezTo>
                    <a:cubicBezTo>
                      <a:pt x="3484863" y="2384463"/>
                      <a:pt x="3480807" y="2388893"/>
                      <a:pt x="3475546" y="2391148"/>
                    </a:cubicBezTo>
                    <a:cubicBezTo>
                      <a:pt x="3469530" y="2393726"/>
                      <a:pt x="3462846" y="2394323"/>
                      <a:pt x="3456496" y="2395910"/>
                    </a:cubicBezTo>
                    <a:cubicBezTo>
                      <a:pt x="3451733" y="2400673"/>
                      <a:pt x="3447920" y="2406628"/>
                      <a:pt x="3442208" y="2410198"/>
                    </a:cubicBezTo>
                    <a:cubicBezTo>
                      <a:pt x="3412327" y="2428874"/>
                      <a:pt x="3425608" y="2410490"/>
                      <a:pt x="3399346" y="2429248"/>
                    </a:cubicBezTo>
                    <a:cubicBezTo>
                      <a:pt x="3368789" y="2451074"/>
                      <a:pt x="3402905" y="2439073"/>
                      <a:pt x="3366008" y="2448298"/>
                    </a:cubicBezTo>
                    <a:cubicBezTo>
                      <a:pt x="3340058" y="2465598"/>
                      <a:pt x="3337143" y="2468863"/>
                      <a:pt x="3294571" y="2481635"/>
                    </a:cubicBezTo>
                    <a:cubicBezTo>
                      <a:pt x="3278696" y="2486398"/>
                      <a:pt x="3262465" y="2490103"/>
                      <a:pt x="3246946" y="2495923"/>
                    </a:cubicBezTo>
                    <a:cubicBezTo>
                      <a:pt x="3236975" y="2499662"/>
                      <a:pt x="3228040" y="2505747"/>
                      <a:pt x="3218371" y="2510210"/>
                    </a:cubicBezTo>
                    <a:cubicBezTo>
                      <a:pt x="3207394" y="2515276"/>
                      <a:pt x="3196010" y="2519432"/>
                      <a:pt x="3185033" y="2524498"/>
                    </a:cubicBezTo>
                    <a:cubicBezTo>
                      <a:pt x="3175364" y="2528961"/>
                      <a:pt x="3166127" y="2534322"/>
                      <a:pt x="3156458" y="2538785"/>
                    </a:cubicBezTo>
                    <a:cubicBezTo>
                      <a:pt x="3145481" y="2543851"/>
                      <a:pt x="3133735" y="2547284"/>
                      <a:pt x="3123121" y="2553073"/>
                    </a:cubicBezTo>
                    <a:cubicBezTo>
                      <a:pt x="3088599" y="2571904"/>
                      <a:pt x="3118240" y="2561321"/>
                      <a:pt x="3089783" y="2581648"/>
                    </a:cubicBezTo>
                    <a:cubicBezTo>
                      <a:pt x="3084006" y="2585775"/>
                      <a:pt x="3076753" y="2587410"/>
                      <a:pt x="3070733" y="2591173"/>
                    </a:cubicBezTo>
                    <a:cubicBezTo>
                      <a:pt x="3064002" y="2595380"/>
                      <a:pt x="3058414" y="2601253"/>
                      <a:pt x="3051683" y="2605460"/>
                    </a:cubicBezTo>
                    <a:cubicBezTo>
                      <a:pt x="3045663" y="2609223"/>
                      <a:pt x="3038313" y="2610725"/>
                      <a:pt x="3032633" y="2614985"/>
                    </a:cubicBezTo>
                    <a:cubicBezTo>
                      <a:pt x="3025449" y="2620373"/>
                      <a:pt x="3020595" y="2628425"/>
                      <a:pt x="3013583" y="2634035"/>
                    </a:cubicBezTo>
                    <a:cubicBezTo>
                      <a:pt x="3004644" y="2641186"/>
                      <a:pt x="2993802" y="2645756"/>
                      <a:pt x="2985008" y="2653085"/>
                    </a:cubicBezTo>
                    <a:cubicBezTo>
                      <a:pt x="2974660" y="2661709"/>
                      <a:pt x="2967025" y="2673338"/>
                      <a:pt x="2956433" y="2681660"/>
                    </a:cubicBezTo>
                    <a:cubicBezTo>
                      <a:pt x="2927414" y="2704461"/>
                      <a:pt x="2894299" y="2712118"/>
                      <a:pt x="2870708" y="2743573"/>
                    </a:cubicBezTo>
                    <a:cubicBezTo>
                      <a:pt x="2865946" y="2749923"/>
                      <a:pt x="2862034" y="2757010"/>
                      <a:pt x="2856421" y="2762623"/>
                    </a:cubicBezTo>
                    <a:cubicBezTo>
                      <a:pt x="2838434" y="2780610"/>
                      <a:pt x="2838440" y="2773860"/>
                      <a:pt x="2818321" y="2786435"/>
                    </a:cubicBezTo>
                    <a:cubicBezTo>
                      <a:pt x="2811590" y="2790642"/>
                      <a:pt x="2805204" y="2795450"/>
                      <a:pt x="2799271" y="2800723"/>
                    </a:cubicBezTo>
                    <a:cubicBezTo>
                      <a:pt x="2770164" y="2826595"/>
                      <a:pt x="2781941" y="2824462"/>
                      <a:pt x="2746883" y="2843585"/>
                    </a:cubicBezTo>
                    <a:cubicBezTo>
                      <a:pt x="2739378" y="2847679"/>
                      <a:pt x="2730262" y="2848487"/>
                      <a:pt x="2723071" y="2853110"/>
                    </a:cubicBezTo>
                    <a:cubicBezTo>
                      <a:pt x="2708368" y="2862562"/>
                      <a:pt x="2677592" y="2892257"/>
                      <a:pt x="2656396" y="2900735"/>
                    </a:cubicBezTo>
                    <a:cubicBezTo>
                      <a:pt x="2648880" y="2903741"/>
                      <a:pt x="2640336" y="2903172"/>
                      <a:pt x="2632583" y="2905498"/>
                    </a:cubicBezTo>
                    <a:cubicBezTo>
                      <a:pt x="2615137" y="2910732"/>
                      <a:pt x="2598456" y="2921739"/>
                      <a:pt x="2580196" y="2924548"/>
                    </a:cubicBezTo>
                    <a:cubicBezTo>
                      <a:pt x="2559558" y="2927723"/>
                      <a:pt x="2539036" y="2931767"/>
                      <a:pt x="2518283" y="2934073"/>
                    </a:cubicBezTo>
                    <a:cubicBezTo>
                      <a:pt x="2481857" y="2938120"/>
                      <a:pt x="2444465" y="2938042"/>
                      <a:pt x="2408746" y="2943598"/>
                    </a:cubicBezTo>
                    <a:cubicBezTo>
                      <a:pt x="2373027" y="2949154"/>
                      <a:pt x="2330959" y="2960266"/>
                      <a:pt x="2303971" y="2967410"/>
                    </a:cubicBezTo>
                    <a:cubicBezTo>
                      <a:pt x="2276984" y="2974554"/>
                      <a:pt x="2266423" y="2982104"/>
                      <a:pt x="2246821" y="2986460"/>
                    </a:cubicBezTo>
                    <a:cubicBezTo>
                      <a:pt x="2232533" y="2989635"/>
                      <a:pt x="2218343" y="2993288"/>
                      <a:pt x="2203958" y="2995985"/>
                    </a:cubicBezTo>
                    <a:cubicBezTo>
                      <a:pt x="2182168" y="3000071"/>
                      <a:pt x="2167522" y="2999861"/>
                      <a:pt x="2146808" y="3005510"/>
                    </a:cubicBezTo>
                    <a:cubicBezTo>
                      <a:pt x="2137122" y="3008152"/>
                      <a:pt x="2127973" y="3012600"/>
                      <a:pt x="2118233" y="3015035"/>
                    </a:cubicBezTo>
                    <a:cubicBezTo>
                      <a:pt x="2090110" y="3022066"/>
                      <a:pt x="2094343" y="3016648"/>
                      <a:pt x="2070608" y="3024560"/>
                    </a:cubicBezTo>
                    <a:cubicBezTo>
                      <a:pt x="2062498" y="3027263"/>
                      <a:pt x="2054269" y="3029933"/>
                      <a:pt x="2046796" y="3034085"/>
                    </a:cubicBezTo>
                    <a:cubicBezTo>
                      <a:pt x="2039857" y="3037940"/>
                      <a:pt x="2035073" y="3045320"/>
                      <a:pt x="2027746" y="3048373"/>
                    </a:cubicBezTo>
                    <a:cubicBezTo>
                      <a:pt x="2015662" y="3053408"/>
                      <a:pt x="2002065" y="3053758"/>
                      <a:pt x="1989646" y="3057898"/>
                    </a:cubicBezTo>
                    <a:cubicBezTo>
                      <a:pt x="1959661" y="3067893"/>
                      <a:pt x="1956457" y="3069773"/>
                      <a:pt x="1922971" y="3076948"/>
                    </a:cubicBezTo>
                    <a:cubicBezTo>
                      <a:pt x="1913529" y="3078971"/>
                      <a:pt x="1903921" y="3080123"/>
                      <a:pt x="1894396" y="3081710"/>
                    </a:cubicBezTo>
                    <a:cubicBezTo>
                      <a:pt x="1826521" y="3104335"/>
                      <a:pt x="1861058" y="3092029"/>
                      <a:pt x="1846771" y="3095998"/>
                    </a:cubicBezTo>
                    <a:cubicBezTo>
                      <a:pt x="1832484" y="3099967"/>
                      <a:pt x="1822165" y="3100761"/>
                      <a:pt x="1808671" y="3105523"/>
                    </a:cubicBezTo>
                    <a:cubicBezTo>
                      <a:pt x="1773231" y="3132102"/>
                      <a:pt x="1807515" y="3110670"/>
                      <a:pt x="1765808" y="3124573"/>
                    </a:cubicBezTo>
                    <a:cubicBezTo>
                      <a:pt x="1759073" y="3126818"/>
                      <a:pt x="1753350" y="3131461"/>
                      <a:pt x="1746758" y="3134098"/>
                    </a:cubicBezTo>
                    <a:cubicBezTo>
                      <a:pt x="1737436" y="3137827"/>
                      <a:pt x="1727837" y="3140865"/>
                      <a:pt x="1718183" y="3143623"/>
                    </a:cubicBezTo>
                    <a:cubicBezTo>
                      <a:pt x="1705596" y="3147219"/>
                      <a:pt x="1692439" y="3148823"/>
                      <a:pt x="1680083" y="3153148"/>
                    </a:cubicBezTo>
                    <a:cubicBezTo>
                      <a:pt x="1586736" y="3185819"/>
                      <a:pt x="1654436" y="3170659"/>
                      <a:pt x="1599121" y="3181723"/>
                    </a:cubicBezTo>
                    <a:lnTo>
                      <a:pt x="1503871" y="3229348"/>
                    </a:lnTo>
                    <a:lnTo>
                      <a:pt x="1484821" y="3238873"/>
                    </a:lnTo>
                    <a:cubicBezTo>
                      <a:pt x="1478471" y="3242048"/>
                      <a:pt x="1472506" y="3246153"/>
                      <a:pt x="1465771" y="3248398"/>
                    </a:cubicBezTo>
                    <a:cubicBezTo>
                      <a:pt x="1434644" y="3258772"/>
                      <a:pt x="1455974" y="3250915"/>
                      <a:pt x="1403858" y="3276973"/>
                    </a:cubicBezTo>
                    <a:cubicBezTo>
                      <a:pt x="1397508" y="3280148"/>
                      <a:pt x="1390488" y="3282238"/>
                      <a:pt x="1384808" y="3286498"/>
                    </a:cubicBezTo>
                    <a:cubicBezTo>
                      <a:pt x="1373359" y="3295084"/>
                      <a:pt x="1355064" y="3309826"/>
                      <a:pt x="1341946" y="3315073"/>
                    </a:cubicBezTo>
                    <a:cubicBezTo>
                      <a:pt x="1334430" y="3318079"/>
                      <a:pt x="1326071" y="3318248"/>
                      <a:pt x="1318133" y="3319835"/>
                    </a:cubicBezTo>
                    <a:cubicBezTo>
                      <a:pt x="1311783" y="3324598"/>
                      <a:pt x="1305889" y="3330039"/>
                      <a:pt x="1299083" y="3334123"/>
                    </a:cubicBezTo>
                    <a:cubicBezTo>
                      <a:pt x="1276071" y="3347930"/>
                      <a:pt x="1236253" y="3362880"/>
                      <a:pt x="1213358" y="3367460"/>
                    </a:cubicBezTo>
                    <a:cubicBezTo>
                      <a:pt x="1205421" y="3369048"/>
                      <a:pt x="1197399" y="3370260"/>
                      <a:pt x="1189546" y="3372223"/>
                    </a:cubicBezTo>
                    <a:cubicBezTo>
                      <a:pt x="1184676" y="3373441"/>
                      <a:pt x="1180101" y="3375664"/>
                      <a:pt x="1175258" y="3376985"/>
                    </a:cubicBezTo>
                    <a:cubicBezTo>
                      <a:pt x="1162628" y="3380429"/>
                      <a:pt x="1149858" y="3383335"/>
                      <a:pt x="1137158" y="3386510"/>
                    </a:cubicBezTo>
                    <a:cubicBezTo>
                      <a:pt x="1130808" y="3388098"/>
                      <a:pt x="1124564" y="3390197"/>
                      <a:pt x="1118108" y="3391273"/>
                    </a:cubicBezTo>
                    <a:cubicBezTo>
                      <a:pt x="1093438" y="3395384"/>
                      <a:pt x="1089035" y="3395802"/>
                      <a:pt x="1065721" y="3400798"/>
                    </a:cubicBezTo>
                    <a:lnTo>
                      <a:pt x="1034765" y="3412705"/>
                    </a:lnTo>
                    <a:cubicBezTo>
                      <a:pt x="1016906" y="3422627"/>
                      <a:pt x="994284" y="3430961"/>
                      <a:pt x="963328" y="3476999"/>
                    </a:cubicBezTo>
                    <a:cubicBezTo>
                      <a:pt x="953803" y="3530180"/>
                      <a:pt x="998649" y="3650830"/>
                      <a:pt x="965708" y="3729411"/>
                    </a:cubicBezTo>
                    <a:cubicBezTo>
                      <a:pt x="932767" y="3807992"/>
                      <a:pt x="835534" y="3888954"/>
                      <a:pt x="765684" y="3948485"/>
                    </a:cubicBezTo>
                    <a:cubicBezTo>
                      <a:pt x="695834" y="4008016"/>
                      <a:pt x="590661" y="4010398"/>
                      <a:pt x="546608" y="4086598"/>
                    </a:cubicBezTo>
                    <a:cubicBezTo>
                      <a:pt x="502555" y="4162798"/>
                      <a:pt x="534701" y="4356472"/>
                      <a:pt x="501364" y="4405684"/>
                    </a:cubicBezTo>
                    <a:cubicBezTo>
                      <a:pt x="447655" y="4430733"/>
                      <a:pt x="246526" y="4416172"/>
                      <a:pt x="187040" y="4412829"/>
                    </a:cubicBezTo>
                    <a:cubicBezTo>
                      <a:pt x="139255" y="4413814"/>
                      <a:pt x="15589" y="4346950"/>
                      <a:pt x="1302" y="4310437"/>
                    </a:cubicBezTo>
                    <a:close/>
                  </a:path>
                </a:pathLst>
              </a:custGeom>
              <a:noFill/>
              <a:ln w="19050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TextBox 28">
                <a:extLst>
                  <a:ext uri="{FF2B5EF4-FFF2-40B4-BE49-F238E27FC236}">
                    <a16:creationId xmlns:a16="http://schemas.microsoft.com/office/drawing/2014/main" id="{F1716306-812C-4DD9-B109-713FCEB13CE6}"/>
                  </a:ext>
                </a:extLst>
              </p:cNvPr>
              <p:cNvSpPr txBox="1"/>
              <p:nvPr/>
            </p:nvSpPr>
            <p:spPr>
              <a:xfrm rot="19771130">
                <a:off x="4882537" y="4303374"/>
                <a:ext cx="2426925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201B50D2-F8F5-45AA-B852-D7EBA5D86C8E}"/>
              </a:ext>
            </a:extLst>
          </p:cNvPr>
          <p:cNvGrpSpPr/>
          <p:nvPr/>
        </p:nvGrpSpPr>
        <p:grpSpPr>
          <a:xfrm>
            <a:off x="156204" y="3377488"/>
            <a:ext cx="3848483" cy="2892376"/>
            <a:chOff x="484632" y="0"/>
            <a:chExt cx="9144000" cy="6872288"/>
          </a:xfrm>
        </p:grpSpPr>
        <p:pic>
          <p:nvPicPr>
            <p:cNvPr id="31" name="Picture 30" descr="A picture containing dark, night sky&#10;&#10;Description automatically generated">
              <a:extLst>
                <a:ext uri="{FF2B5EF4-FFF2-40B4-BE49-F238E27FC236}">
                  <a16:creationId xmlns:a16="http://schemas.microsoft.com/office/drawing/2014/main" id="{8AE86A48-084E-40B1-93A9-15839E1016E9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8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5EEDB761-EC1F-4D45-A74F-3187C639CA9A}"/>
                </a:ext>
              </a:extLst>
            </p:cNvPr>
            <p:cNvGrpSpPr/>
            <p:nvPr/>
          </p:nvGrpSpPr>
          <p:grpSpPr>
            <a:xfrm>
              <a:off x="2556663" y="2967038"/>
              <a:ext cx="5540715" cy="3905250"/>
              <a:chOff x="2556663" y="2967038"/>
              <a:chExt cx="5540715" cy="3905250"/>
            </a:xfrm>
          </p:grpSpPr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624E8CF6-4A8A-471E-9CC6-D5DFA1D2C0A5}"/>
                  </a:ext>
                </a:extLst>
              </p:cNvPr>
              <p:cNvSpPr/>
              <p:nvPr/>
            </p:nvSpPr>
            <p:spPr>
              <a:xfrm>
                <a:off x="2556663" y="2967038"/>
                <a:ext cx="5540715" cy="3905250"/>
              </a:xfrm>
              <a:custGeom>
                <a:avLst/>
                <a:gdLst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1525 w 5540715"/>
                  <a:gd name="connsiteY319" fmla="*/ 20288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19716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72525 w 5540715"/>
                  <a:gd name="connsiteY307" fmla="*/ 1795462 h 3905250"/>
                  <a:gd name="connsiteX308" fmla="*/ 2329662 w 5540715"/>
                  <a:gd name="connsiteY308" fmla="*/ 1838325 h 3905250"/>
                  <a:gd name="connsiteX309" fmla="*/ 2305850 w 5540715"/>
                  <a:gd name="connsiteY309" fmla="*/ 1876425 h 3905250"/>
                  <a:gd name="connsiteX310" fmla="*/ 2296325 w 5540715"/>
                  <a:gd name="connsiteY310" fmla="*/ 1890712 h 3905250"/>
                  <a:gd name="connsiteX311" fmla="*/ 2253462 w 5540715"/>
                  <a:gd name="connsiteY311" fmla="*/ 1924050 h 3905250"/>
                  <a:gd name="connsiteX312" fmla="*/ 2234412 w 5540715"/>
                  <a:gd name="connsiteY312" fmla="*/ 1943100 h 3905250"/>
                  <a:gd name="connsiteX313" fmla="*/ 2220125 w 5540715"/>
                  <a:gd name="connsiteY313" fmla="*/ 1947862 h 3905250"/>
                  <a:gd name="connsiteX314" fmla="*/ 2186787 w 5540715"/>
                  <a:gd name="connsiteY314" fmla="*/ 1966912 h 3905250"/>
                  <a:gd name="connsiteX315" fmla="*/ 2148687 w 5540715"/>
                  <a:gd name="connsiteY315" fmla="*/ 1985962 h 3905250"/>
                  <a:gd name="connsiteX316" fmla="*/ 2110587 w 5540715"/>
                  <a:gd name="connsiteY316" fmla="*/ 1995487 h 3905250"/>
                  <a:gd name="connsiteX317" fmla="*/ 2072487 w 5540715"/>
                  <a:gd name="connsiteY317" fmla="*/ 1971675 h 3905250"/>
                  <a:gd name="connsiteX318" fmla="*/ 1996288 w 5540715"/>
                  <a:gd name="connsiteY318" fmla="*/ 1990725 h 3905250"/>
                  <a:gd name="connsiteX319" fmla="*/ 1939137 w 5540715"/>
                  <a:gd name="connsiteY319" fmla="*/ 2047875 h 3905250"/>
                  <a:gd name="connsiteX320" fmla="*/ 1910562 w 5540715"/>
                  <a:gd name="connsiteY320" fmla="*/ 2071687 h 3905250"/>
                  <a:gd name="connsiteX321" fmla="*/ 1886750 w 5540715"/>
                  <a:gd name="connsiteY321" fmla="*/ 2081212 h 3905250"/>
                  <a:gd name="connsiteX322" fmla="*/ 1858175 w 5540715"/>
                  <a:gd name="connsiteY322" fmla="*/ 2100262 h 3905250"/>
                  <a:gd name="connsiteX323" fmla="*/ 1834362 w 5540715"/>
                  <a:gd name="connsiteY323" fmla="*/ 2109787 h 3905250"/>
                  <a:gd name="connsiteX324" fmla="*/ 1815312 w 5540715"/>
                  <a:gd name="connsiteY324" fmla="*/ 2124075 h 3905250"/>
                  <a:gd name="connsiteX325" fmla="*/ 1796262 w 5540715"/>
                  <a:gd name="connsiteY325" fmla="*/ 2133600 h 3905250"/>
                  <a:gd name="connsiteX326" fmla="*/ 1786737 w 5540715"/>
                  <a:gd name="connsiteY326" fmla="*/ 2147887 h 3905250"/>
                  <a:gd name="connsiteX327" fmla="*/ 1772450 w 5540715"/>
                  <a:gd name="connsiteY327" fmla="*/ 2152650 h 3905250"/>
                  <a:gd name="connsiteX328" fmla="*/ 1753400 w 5540715"/>
                  <a:gd name="connsiteY328" fmla="*/ 2166937 h 3905250"/>
                  <a:gd name="connsiteX329" fmla="*/ 1696250 w 5540715"/>
                  <a:gd name="connsiteY329" fmla="*/ 2219325 h 3905250"/>
                  <a:gd name="connsiteX330" fmla="*/ 1672437 w 5540715"/>
                  <a:gd name="connsiteY330" fmla="*/ 2238375 h 3905250"/>
                  <a:gd name="connsiteX331" fmla="*/ 1648625 w 5540715"/>
                  <a:gd name="connsiteY331" fmla="*/ 2252662 h 3905250"/>
                  <a:gd name="connsiteX332" fmla="*/ 1615287 w 5540715"/>
                  <a:gd name="connsiteY332" fmla="*/ 2286000 h 3905250"/>
                  <a:gd name="connsiteX333" fmla="*/ 1591475 w 5540715"/>
                  <a:gd name="connsiteY333" fmla="*/ 2305050 h 3905250"/>
                  <a:gd name="connsiteX334" fmla="*/ 1577187 w 5540715"/>
                  <a:gd name="connsiteY334" fmla="*/ 2314575 h 3905250"/>
                  <a:gd name="connsiteX335" fmla="*/ 1562900 w 5540715"/>
                  <a:gd name="connsiteY335" fmla="*/ 2328862 h 3905250"/>
                  <a:gd name="connsiteX336" fmla="*/ 1558137 w 5540715"/>
                  <a:gd name="connsiteY336" fmla="*/ 2343150 h 3905250"/>
                  <a:gd name="connsiteX337" fmla="*/ 1520037 w 5540715"/>
                  <a:gd name="connsiteY337" fmla="*/ 2366962 h 3905250"/>
                  <a:gd name="connsiteX338" fmla="*/ 1496225 w 5540715"/>
                  <a:gd name="connsiteY338" fmla="*/ 2381250 h 3905250"/>
                  <a:gd name="connsiteX339" fmla="*/ 1477175 w 5540715"/>
                  <a:gd name="connsiteY339" fmla="*/ 2395537 h 3905250"/>
                  <a:gd name="connsiteX340" fmla="*/ 1462887 w 5540715"/>
                  <a:gd name="connsiteY340" fmla="*/ 2400300 h 3905250"/>
                  <a:gd name="connsiteX341" fmla="*/ 1424787 w 5540715"/>
                  <a:gd name="connsiteY341" fmla="*/ 2419350 h 3905250"/>
                  <a:gd name="connsiteX342" fmla="*/ 1405737 w 5540715"/>
                  <a:gd name="connsiteY342" fmla="*/ 2428875 h 3905250"/>
                  <a:gd name="connsiteX343" fmla="*/ 1362875 w 5540715"/>
                  <a:gd name="connsiteY343" fmla="*/ 2462212 h 3905250"/>
                  <a:gd name="connsiteX344" fmla="*/ 1329537 w 5540715"/>
                  <a:gd name="connsiteY344" fmla="*/ 2476500 h 3905250"/>
                  <a:gd name="connsiteX345" fmla="*/ 1310487 w 5540715"/>
                  <a:gd name="connsiteY345" fmla="*/ 2490787 h 3905250"/>
                  <a:gd name="connsiteX346" fmla="*/ 1262862 w 5540715"/>
                  <a:gd name="connsiteY346" fmla="*/ 2514600 h 3905250"/>
                  <a:gd name="connsiteX347" fmla="*/ 1224762 w 5540715"/>
                  <a:gd name="connsiteY347" fmla="*/ 2538412 h 3905250"/>
                  <a:gd name="connsiteX348" fmla="*/ 1210475 w 5540715"/>
                  <a:gd name="connsiteY348" fmla="*/ 2543175 h 3905250"/>
                  <a:gd name="connsiteX349" fmla="*/ 1191425 w 5540715"/>
                  <a:gd name="connsiteY349" fmla="*/ 2557462 h 3905250"/>
                  <a:gd name="connsiteX350" fmla="*/ 1129512 w 5540715"/>
                  <a:gd name="connsiteY350" fmla="*/ 2600325 h 3905250"/>
                  <a:gd name="connsiteX351" fmla="*/ 1100937 w 5540715"/>
                  <a:gd name="connsiteY351" fmla="*/ 2624137 h 3905250"/>
                  <a:gd name="connsiteX352" fmla="*/ 1086650 w 5540715"/>
                  <a:gd name="connsiteY352" fmla="*/ 2638425 h 3905250"/>
                  <a:gd name="connsiteX353" fmla="*/ 1077125 w 5540715"/>
                  <a:gd name="connsiteY353" fmla="*/ 2652712 h 3905250"/>
                  <a:gd name="connsiteX354" fmla="*/ 1053312 w 5540715"/>
                  <a:gd name="connsiteY35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29662 w 5540715"/>
                  <a:gd name="connsiteY307" fmla="*/ 1838325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315375 w 5540715"/>
                  <a:gd name="connsiteY309" fmla="*/ 190976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70156 w 5540715"/>
                  <a:gd name="connsiteY306" fmla="*/ 1804987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70156 w 5540715"/>
                  <a:gd name="connsiteY305" fmla="*/ 1804987 h 3905250"/>
                  <a:gd name="connsiteX306" fmla="*/ 2389193 w 5540715"/>
                  <a:gd name="connsiteY306" fmla="*/ 1881187 h 3905250"/>
                  <a:gd name="connsiteX307" fmla="*/ 2315375 w 5540715"/>
                  <a:gd name="connsiteY307" fmla="*/ 1909762 h 3905250"/>
                  <a:gd name="connsiteX308" fmla="*/ 2253462 w 5540715"/>
                  <a:gd name="connsiteY308" fmla="*/ 1924050 h 3905250"/>
                  <a:gd name="connsiteX309" fmla="*/ 2234412 w 5540715"/>
                  <a:gd name="connsiteY309" fmla="*/ 1943100 h 3905250"/>
                  <a:gd name="connsiteX310" fmla="*/ 2220125 w 5540715"/>
                  <a:gd name="connsiteY310" fmla="*/ 1947862 h 3905250"/>
                  <a:gd name="connsiteX311" fmla="*/ 2186787 w 5540715"/>
                  <a:gd name="connsiteY311" fmla="*/ 1966912 h 3905250"/>
                  <a:gd name="connsiteX312" fmla="*/ 2148687 w 5540715"/>
                  <a:gd name="connsiteY312" fmla="*/ 1985962 h 3905250"/>
                  <a:gd name="connsiteX313" fmla="*/ 2110587 w 5540715"/>
                  <a:gd name="connsiteY313" fmla="*/ 1995487 h 3905250"/>
                  <a:gd name="connsiteX314" fmla="*/ 2072487 w 5540715"/>
                  <a:gd name="connsiteY314" fmla="*/ 1971675 h 3905250"/>
                  <a:gd name="connsiteX315" fmla="*/ 1996288 w 5540715"/>
                  <a:gd name="connsiteY315" fmla="*/ 1990725 h 3905250"/>
                  <a:gd name="connsiteX316" fmla="*/ 1939137 w 5540715"/>
                  <a:gd name="connsiteY316" fmla="*/ 2047875 h 3905250"/>
                  <a:gd name="connsiteX317" fmla="*/ 1910562 w 5540715"/>
                  <a:gd name="connsiteY317" fmla="*/ 2071687 h 3905250"/>
                  <a:gd name="connsiteX318" fmla="*/ 1886750 w 5540715"/>
                  <a:gd name="connsiteY318" fmla="*/ 2081212 h 3905250"/>
                  <a:gd name="connsiteX319" fmla="*/ 1858175 w 5540715"/>
                  <a:gd name="connsiteY319" fmla="*/ 2100262 h 3905250"/>
                  <a:gd name="connsiteX320" fmla="*/ 1834362 w 5540715"/>
                  <a:gd name="connsiteY320" fmla="*/ 2109787 h 3905250"/>
                  <a:gd name="connsiteX321" fmla="*/ 1815312 w 5540715"/>
                  <a:gd name="connsiteY321" fmla="*/ 2124075 h 3905250"/>
                  <a:gd name="connsiteX322" fmla="*/ 1796262 w 5540715"/>
                  <a:gd name="connsiteY322" fmla="*/ 2133600 h 3905250"/>
                  <a:gd name="connsiteX323" fmla="*/ 1786737 w 5540715"/>
                  <a:gd name="connsiteY323" fmla="*/ 2147887 h 3905250"/>
                  <a:gd name="connsiteX324" fmla="*/ 1772450 w 5540715"/>
                  <a:gd name="connsiteY324" fmla="*/ 2152650 h 3905250"/>
                  <a:gd name="connsiteX325" fmla="*/ 1753400 w 5540715"/>
                  <a:gd name="connsiteY325" fmla="*/ 2166937 h 3905250"/>
                  <a:gd name="connsiteX326" fmla="*/ 1696250 w 5540715"/>
                  <a:gd name="connsiteY326" fmla="*/ 2219325 h 3905250"/>
                  <a:gd name="connsiteX327" fmla="*/ 1672437 w 5540715"/>
                  <a:gd name="connsiteY327" fmla="*/ 2238375 h 3905250"/>
                  <a:gd name="connsiteX328" fmla="*/ 1648625 w 5540715"/>
                  <a:gd name="connsiteY328" fmla="*/ 2252662 h 3905250"/>
                  <a:gd name="connsiteX329" fmla="*/ 1615287 w 5540715"/>
                  <a:gd name="connsiteY329" fmla="*/ 2286000 h 3905250"/>
                  <a:gd name="connsiteX330" fmla="*/ 1591475 w 5540715"/>
                  <a:gd name="connsiteY330" fmla="*/ 2305050 h 3905250"/>
                  <a:gd name="connsiteX331" fmla="*/ 1577187 w 5540715"/>
                  <a:gd name="connsiteY331" fmla="*/ 2314575 h 3905250"/>
                  <a:gd name="connsiteX332" fmla="*/ 1562900 w 5540715"/>
                  <a:gd name="connsiteY332" fmla="*/ 2328862 h 3905250"/>
                  <a:gd name="connsiteX333" fmla="*/ 1558137 w 5540715"/>
                  <a:gd name="connsiteY333" fmla="*/ 2343150 h 3905250"/>
                  <a:gd name="connsiteX334" fmla="*/ 1520037 w 5540715"/>
                  <a:gd name="connsiteY334" fmla="*/ 2366962 h 3905250"/>
                  <a:gd name="connsiteX335" fmla="*/ 1496225 w 5540715"/>
                  <a:gd name="connsiteY335" fmla="*/ 2381250 h 3905250"/>
                  <a:gd name="connsiteX336" fmla="*/ 1477175 w 5540715"/>
                  <a:gd name="connsiteY336" fmla="*/ 2395537 h 3905250"/>
                  <a:gd name="connsiteX337" fmla="*/ 1462887 w 5540715"/>
                  <a:gd name="connsiteY337" fmla="*/ 2400300 h 3905250"/>
                  <a:gd name="connsiteX338" fmla="*/ 1424787 w 5540715"/>
                  <a:gd name="connsiteY338" fmla="*/ 2419350 h 3905250"/>
                  <a:gd name="connsiteX339" fmla="*/ 1405737 w 5540715"/>
                  <a:gd name="connsiteY339" fmla="*/ 2428875 h 3905250"/>
                  <a:gd name="connsiteX340" fmla="*/ 1362875 w 5540715"/>
                  <a:gd name="connsiteY340" fmla="*/ 2462212 h 3905250"/>
                  <a:gd name="connsiteX341" fmla="*/ 1329537 w 5540715"/>
                  <a:gd name="connsiteY341" fmla="*/ 2476500 h 3905250"/>
                  <a:gd name="connsiteX342" fmla="*/ 1310487 w 5540715"/>
                  <a:gd name="connsiteY342" fmla="*/ 2490787 h 3905250"/>
                  <a:gd name="connsiteX343" fmla="*/ 1262862 w 5540715"/>
                  <a:gd name="connsiteY343" fmla="*/ 2514600 h 3905250"/>
                  <a:gd name="connsiteX344" fmla="*/ 1224762 w 5540715"/>
                  <a:gd name="connsiteY344" fmla="*/ 2538412 h 3905250"/>
                  <a:gd name="connsiteX345" fmla="*/ 1210475 w 5540715"/>
                  <a:gd name="connsiteY345" fmla="*/ 2543175 h 3905250"/>
                  <a:gd name="connsiteX346" fmla="*/ 1191425 w 5540715"/>
                  <a:gd name="connsiteY346" fmla="*/ 2557462 h 3905250"/>
                  <a:gd name="connsiteX347" fmla="*/ 1129512 w 5540715"/>
                  <a:gd name="connsiteY347" fmla="*/ 2600325 h 3905250"/>
                  <a:gd name="connsiteX348" fmla="*/ 1100937 w 5540715"/>
                  <a:gd name="connsiteY348" fmla="*/ 2624137 h 3905250"/>
                  <a:gd name="connsiteX349" fmla="*/ 1086650 w 5540715"/>
                  <a:gd name="connsiteY349" fmla="*/ 2638425 h 3905250"/>
                  <a:gd name="connsiteX350" fmla="*/ 1077125 w 5540715"/>
                  <a:gd name="connsiteY350" fmla="*/ 2652712 h 3905250"/>
                  <a:gd name="connsiteX351" fmla="*/ 1053312 w 5540715"/>
                  <a:gd name="connsiteY35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70156 w 5540715"/>
                  <a:gd name="connsiteY304" fmla="*/ 1804987 h 3905250"/>
                  <a:gd name="connsiteX305" fmla="*/ 2389193 w 5540715"/>
                  <a:gd name="connsiteY305" fmla="*/ 1881187 h 3905250"/>
                  <a:gd name="connsiteX306" fmla="*/ 2315375 w 5540715"/>
                  <a:gd name="connsiteY306" fmla="*/ 1909762 h 3905250"/>
                  <a:gd name="connsiteX307" fmla="*/ 2253462 w 5540715"/>
                  <a:gd name="connsiteY307" fmla="*/ 1924050 h 3905250"/>
                  <a:gd name="connsiteX308" fmla="*/ 2234412 w 5540715"/>
                  <a:gd name="connsiteY308" fmla="*/ 1943100 h 3905250"/>
                  <a:gd name="connsiteX309" fmla="*/ 2220125 w 5540715"/>
                  <a:gd name="connsiteY309" fmla="*/ 1947862 h 3905250"/>
                  <a:gd name="connsiteX310" fmla="*/ 2186787 w 5540715"/>
                  <a:gd name="connsiteY310" fmla="*/ 1966912 h 3905250"/>
                  <a:gd name="connsiteX311" fmla="*/ 2148687 w 5540715"/>
                  <a:gd name="connsiteY311" fmla="*/ 1985962 h 3905250"/>
                  <a:gd name="connsiteX312" fmla="*/ 2110587 w 5540715"/>
                  <a:gd name="connsiteY312" fmla="*/ 1995487 h 3905250"/>
                  <a:gd name="connsiteX313" fmla="*/ 2072487 w 5540715"/>
                  <a:gd name="connsiteY313" fmla="*/ 1971675 h 3905250"/>
                  <a:gd name="connsiteX314" fmla="*/ 1996288 w 5540715"/>
                  <a:gd name="connsiteY314" fmla="*/ 1990725 h 3905250"/>
                  <a:gd name="connsiteX315" fmla="*/ 1939137 w 5540715"/>
                  <a:gd name="connsiteY315" fmla="*/ 2047875 h 3905250"/>
                  <a:gd name="connsiteX316" fmla="*/ 1910562 w 5540715"/>
                  <a:gd name="connsiteY316" fmla="*/ 2071687 h 3905250"/>
                  <a:gd name="connsiteX317" fmla="*/ 1886750 w 5540715"/>
                  <a:gd name="connsiteY317" fmla="*/ 2081212 h 3905250"/>
                  <a:gd name="connsiteX318" fmla="*/ 1858175 w 5540715"/>
                  <a:gd name="connsiteY318" fmla="*/ 2100262 h 3905250"/>
                  <a:gd name="connsiteX319" fmla="*/ 1834362 w 5540715"/>
                  <a:gd name="connsiteY319" fmla="*/ 2109787 h 3905250"/>
                  <a:gd name="connsiteX320" fmla="*/ 1815312 w 5540715"/>
                  <a:gd name="connsiteY320" fmla="*/ 2124075 h 3905250"/>
                  <a:gd name="connsiteX321" fmla="*/ 1796262 w 5540715"/>
                  <a:gd name="connsiteY321" fmla="*/ 2133600 h 3905250"/>
                  <a:gd name="connsiteX322" fmla="*/ 1786737 w 5540715"/>
                  <a:gd name="connsiteY322" fmla="*/ 2147887 h 3905250"/>
                  <a:gd name="connsiteX323" fmla="*/ 1772450 w 5540715"/>
                  <a:gd name="connsiteY323" fmla="*/ 2152650 h 3905250"/>
                  <a:gd name="connsiteX324" fmla="*/ 1753400 w 5540715"/>
                  <a:gd name="connsiteY324" fmla="*/ 2166937 h 3905250"/>
                  <a:gd name="connsiteX325" fmla="*/ 1696250 w 5540715"/>
                  <a:gd name="connsiteY325" fmla="*/ 2219325 h 3905250"/>
                  <a:gd name="connsiteX326" fmla="*/ 1672437 w 5540715"/>
                  <a:gd name="connsiteY326" fmla="*/ 2238375 h 3905250"/>
                  <a:gd name="connsiteX327" fmla="*/ 1648625 w 5540715"/>
                  <a:gd name="connsiteY327" fmla="*/ 2252662 h 3905250"/>
                  <a:gd name="connsiteX328" fmla="*/ 1615287 w 5540715"/>
                  <a:gd name="connsiteY328" fmla="*/ 2286000 h 3905250"/>
                  <a:gd name="connsiteX329" fmla="*/ 1591475 w 5540715"/>
                  <a:gd name="connsiteY329" fmla="*/ 2305050 h 3905250"/>
                  <a:gd name="connsiteX330" fmla="*/ 1577187 w 5540715"/>
                  <a:gd name="connsiteY330" fmla="*/ 2314575 h 3905250"/>
                  <a:gd name="connsiteX331" fmla="*/ 1562900 w 5540715"/>
                  <a:gd name="connsiteY331" fmla="*/ 2328862 h 3905250"/>
                  <a:gd name="connsiteX332" fmla="*/ 1558137 w 5540715"/>
                  <a:gd name="connsiteY332" fmla="*/ 2343150 h 3905250"/>
                  <a:gd name="connsiteX333" fmla="*/ 1520037 w 5540715"/>
                  <a:gd name="connsiteY333" fmla="*/ 2366962 h 3905250"/>
                  <a:gd name="connsiteX334" fmla="*/ 1496225 w 5540715"/>
                  <a:gd name="connsiteY334" fmla="*/ 2381250 h 3905250"/>
                  <a:gd name="connsiteX335" fmla="*/ 1477175 w 5540715"/>
                  <a:gd name="connsiteY335" fmla="*/ 2395537 h 3905250"/>
                  <a:gd name="connsiteX336" fmla="*/ 1462887 w 5540715"/>
                  <a:gd name="connsiteY336" fmla="*/ 2400300 h 3905250"/>
                  <a:gd name="connsiteX337" fmla="*/ 1424787 w 5540715"/>
                  <a:gd name="connsiteY337" fmla="*/ 2419350 h 3905250"/>
                  <a:gd name="connsiteX338" fmla="*/ 1405737 w 5540715"/>
                  <a:gd name="connsiteY338" fmla="*/ 2428875 h 3905250"/>
                  <a:gd name="connsiteX339" fmla="*/ 1362875 w 5540715"/>
                  <a:gd name="connsiteY339" fmla="*/ 2462212 h 3905250"/>
                  <a:gd name="connsiteX340" fmla="*/ 1329537 w 5540715"/>
                  <a:gd name="connsiteY340" fmla="*/ 2476500 h 3905250"/>
                  <a:gd name="connsiteX341" fmla="*/ 1310487 w 5540715"/>
                  <a:gd name="connsiteY341" fmla="*/ 2490787 h 3905250"/>
                  <a:gd name="connsiteX342" fmla="*/ 1262862 w 5540715"/>
                  <a:gd name="connsiteY342" fmla="*/ 2514600 h 3905250"/>
                  <a:gd name="connsiteX343" fmla="*/ 1224762 w 5540715"/>
                  <a:gd name="connsiteY343" fmla="*/ 2538412 h 3905250"/>
                  <a:gd name="connsiteX344" fmla="*/ 1210475 w 5540715"/>
                  <a:gd name="connsiteY344" fmla="*/ 2543175 h 3905250"/>
                  <a:gd name="connsiteX345" fmla="*/ 1191425 w 5540715"/>
                  <a:gd name="connsiteY345" fmla="*/ 2557462 h 3905250"/>
                  <a:gd name="connsiteX346" fmla="*/ 1129512 w 5540715"/>
                  <a:gd name="connsiteY346" fmla="*/ 2600325 h 3905250"/>
                  <a:gd name="connsiteX347" fmla="*/ 1100937 w 5540715"/>
                  <a:gd name="connsiteY347" fmla="*/ 2624137 h 3905250"/>
                  <a:gd name="connsiteX348" fmla="*/ 1086650 w 5540715"/>
                  <a:gd name="connsiteY348" fmla="*/ 2638425 h 3905250"/>
                  <a:gd name="connsiteX349" fmla="*/ 1077125 w 5540715"/>
                  <a:gd name="connsiteY349" fmla="*/ 2652712 h 3905250"/>
                  <a:gd name="connsiteX350" fmla="*/ 1053312 w 5540715"/>
                  <a:gd name="connsiteY35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5350 w 5540715"/>
                  <a:gd name="connsiteY311" fmla="*/ 1978818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1970887 w 5540715"/>
                  <a:gd name="connsiteY78" fmla="*/ 2763837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9650 w 5540715"/>
                  <a:gd name="connsiteY78" fmla="*/ 2876550 h 3905250"/>
                  <a:gd name="connsiteX79" fmla="*/ 2220125 w 5540715"/>
                  <a:gd name="connsiteY79" fmla="*/ 2852737 h 3905250"/>
                  <a:gd name="connsiteX80" fmla="*/ 2215362 w 5540715"/>
                  <a:gd name="connsiteY80" fmla="*/ 2833687 h 3905250"/>
                  <a:gd name="connsiteX81" fmla="*/ 2196312 w 5540715"/>
                  <a:gd name="connsiteY81" fmla="*/ 2790825 h 3905250"/>
                  <a:gd name="connsiteX82" fmla="*/ 2172500 w 5540715"/>
                  <a:gd name="connsiteY82" fmla="*/ 2733675 h 3905250"/>
                  <a:gd name="connsiteX83" fmla="*/ 2167737 w 5540715"/>
                  <a:gd name="connsiteY83" fmla="*/ 2709862 h 3905250"/>
                  <a:gd name="connsiteX84" fmla="*/ 2158212 w 5540715"/>
                  <a:gd name="connsiteY84" fmla="*/ 2686050 h 3905250"/>
                  <a:gd name="connsiteX85" fmla="*/ 2153450 w 5540715"/>
                  <a:gd name="connsiteY85" fmla="*/ 2643187 h 3905250"/>
                  <a:gd name="connsiteX86" fmla="*/ 2158212 w 5540715"/>
                  <a:gd name="connsiteY86" fmla="*/ 2586037 h 3905250"/>
                  <a:gd name="connsiteX87" fmla="*/ 2182025 w 5540715"/>
                  <a:gd name="connsiteY87" fmla="*/ 2547937 h 3905250"/>
                  <a:gd name="connsiteX88" fmla="*/ 2215362 w 5540715"/>
                  <a:gd name="connsiteY88" fmla="*/ 2509837 h 3905250"/>
                  <a:gd name="connsiteX89" fmla="*/ 2234412 w 5540715"/>
                  <a:gd name="connsiteY89" fmla="*/ 2490787 h 3905250"/>
                  <a:gd name="connsiteX90" fmla="*/ 2267750 w 5540715"/>
                  <a:gd name="connsiteY90" fmla="*/ 2481262 h 3905250"/>
                  <a:gd name="connsiteX91" fmla="*/ 2291562 w 5540715"/>
                  <a:gd name="connsiteY91" fmla="*/ 2471737 h 3905250"/>
                  <a:gd name="connsiteX92" fmla="*/ 2386812 w 5540715"/>
                  <a:gd name="connsiteY92" fmla="*/ 2462212 h 3905250"/>
                  <a:gd name="connsiteX93" fmla="*/ 2453487 w 5540715"/>
                  <a:gd name="connsiteY93" fmla="*/ 2452687 h 3905250"/>
                  <a:gd name="connsiteX94" fmla="*/ 2510637 w 5540715"/>
                  <a:gd name="connsiteY94" fmla="*/ 2443162 h 3905250"/>
                  <a:gd name="connsiteX95" fmla="*/ 2529687 w 5540715"/>
                  <a:gd name="connsiteY95" fmla="*/ 2433637 h 3905250"/>
                  <a:gd name="connsiteX96" fmla="*/ 2634462 w 5540715"/>
                  <a:gd name="connsiteY96" fmla="*/ 2424112 h 3905250"/>
                  <a:gd name="connsiteX97" fmla="*/ 2767812 w 5540715"/>
                  <a:gd name="connsiteY97" fmla="*/ 2419350 h 3905250"/>
                  <a:gd name="connsiteX98" fmla="*/ 2791625 w 5540715"/>
                  <a:gd name="connsiteY98" fmla="*/ 2414587 h 3905250"/>
                  <a:gd name="connsiteX99" fmla="*/ 2829725 w 5540715"/>
                  <a:gd name="connsiteY99" fmla="*/ 2390775 h 3905250"/>
                  <a:gd name="connsiteX100" fmla="*/ 2848775 w 5540715"/>
                  <a:gd name="connsiteY100" fmla="*/ 2381250 h 3905250"/>
                  <a:gd name="connsiteX101" fmla="*/ 2886875 w 5540715"/>
                  <a:gd name="connsiteY101" fmla="*/ 2352675 h 3905250"/>
                  <a:gd name="connsiteX102" fmla="*/ 2905925 w 5540715"/>
                  <a:gd name="connsiteY102" fmla="*/ 2338387 h 3905250"/>
                  <a:gd name="connsiteX103" fmla="*/ 2920212 w 5540715"/>
                  <a:gd name="connsiteY103" fmla="*/ 2328862 h 3905250"/>
                  <a:gd name="connsiteX104" fmla="*/ 2934500 w 5540715"/>
                  <a:gd name="connsiteY104" fmla="*/ 2314575 h 3905250"/>
                  <a:gd name="connsiteX105" fmla="*/ 2958312 w 5540715"/>
                  <a:gd name="connsiteY105" fmla="*/ 2309812 h 3905250"/>
                  <a:gd name="connsiteX106" fmla="*/ 2982125 w 5540715"/>
                  <a:gd name="connsiteY106" fmla="*/ 2295525 h 3905250"/>
                  <a:gd name="connsiteX107" fmla="*/ 3001175 w 5540715"/>
                  <a:gd name="connsiteY107" fmla="*/ 2281237 h 3905250"/>
                  <a:gd name="connsiteX108" fmla="*/ 3024987 w 5540715"/>
                  <a:gd name="connsiteY108" fmla="*/ 2271712 h 3905250"/>
                  <a:gd name="connsiteX109" fmla="*/ 3063087 w 5540715"/>
                  <a:gd name="connsiteY109" fmla="*/ 2243137 h 3905250"/>
                  <a:gd name="connsiteX110" fmla="*/ 3096425 w 5540715"/>
                  <a:gd name="connsiteY110" fmla="*/ 2224087 h 3905250"/>
                  <a:gd name="connsiteX111" fmla="*/ 3115475 w 5540715"/>
                  <a:gd name="connsiteY111" fmla="*/ 2205037 h 3905250"/>
                  <a:gd name="connsiteX112" fmla="*/ 3153575 w 5540715"/>
                  <a:gd name="connsiteY112" fmla="*/ 2185987 h 3905250"/>
                  <a:gd name="connsiteX113" fmla="*/ 3172625 w 5540715"/>
                  <a:gd name="connsiteY113" fmla="*/ 2171700 h 3905250"/>
                  <a:gd name="connsiteX114" fmla="*/ 3234537 w 5540715"/>
                  <a:gd name="connsiteY114" fmla="*/ 2119312 h 3905250"/>
                  <a:gd name="connsiteX115" fmla="*/ 3296450 w 5540715"/>
                  <a:gd name="connsiteY115" fmla="*/ 2076450 h 3905250"/>
                  <a:gd name="connsiteX116" fmla="*/ 3329787 w 5540715"/>
                  <a:gd name="connsiteY116" fmla="*/ 2052637 h 3905250"/>
                  <a:gd name="connsiteX117" fmla="*/ 3358362 w 5540715"/>
                  <a:gd name="connsiteY117" fmla="*/ 2033587 h 3905250"/>
                  <a:gd name="connsiteX118" fmla="*/ 3420275 w 5540715"/>
                  <a:gd name="connsiteY118" fmla="*/ 1995487 h 3905250"/>
                  <a:gd name="connsiteX119" fmla="*/ 3453612 w 5540715"/>
                  <a:gd name="connsiteY119" fmla="*/ 1981200 h 3905250"/>
                  <a:gd name="connsiteX120" fmla="*/ 3482187 w 5540715"/>
                  <a:gd name="connsiteY120" fmla="*/ 1962150 h 3905250"/>
                  <a:gd name="connsiteX121" fmla="*/ 3534575 w 5540715"/>
                  <a:gd name="connsiteY121" fmla="*/ 1933575 h 3905250"/>
                  <a:gd name="connsiteX122" fmla="*/ 3563150 w 5540715"/>
                  <a:gd name="connsiteY122" fmla="*/ 1914525 h 3905250"/>
                  <a:gd name="connsiteX123" fmla="*/ 3639350 w 5540715"/>
                  <a:gd name="connsiteY123" fmla="*/ 1871662 h 3905250"/>
                  <a:gd name="connsiteX124" fmla="*/ 3686975 w 5540715"/>
                  <a:gd name="connsiteY124" fmla="*/ 1843087 h 3905250"/>
                  <a:gd name="connsiteX125" fmla="*/ 3720312 w 5540715"/>
                  <a:gd name="connsiteY125" fmla="*/ 1824037 h 3905250"/>
                  <a:gd name="connsiteX126" fmla="*/ 3744125 w 5540715"/>
                  <a:gd name="connsiteY126" fmla="*/ 1804987 h 3905250"/>
                  <a:gd name="connsiteX127" fmla="*/ 3772700 w 5540715"/>
                  <a:gd name="connsiteY127" fmla="*/ 1795462 h 3905250"/>
                  <a:gd name="connsiteX128" fmla="*/ 3796512 w 5540715"/>
                  <a:gd name="connsiteY128" fmla="*/ 1776412 h 3905250"/>
                  <a:gd name="connsiteX129" fmla="*/ 3829850 w 5540715"/>
                  <a:gd name="connsiteY129" fmla="*/ 1762125 h 3905250"/>
                  <a:gd name="connsiteX130" fmla="*/ 3858425 w 5540715"/>
                  <a:gd name="connsiteY130" fmla="*/ 1747837 h 3905250"/>
                  <a:gd name="connsiteX131" fmla="*/ 3882237 w 5540715"/>
                  <a:gd name="connsiteY131" fmla="*/ 1733550 h 3905250"/>
                  <a:gd name="connsiteX132" fmla="*/ 3929862 w 5540715"/>
                  <a:gd name="connsiteY132" fmla="*/ 1714500 h 3905250"/>
                  <a:gd name="connsiteX133" fmla="*/ 3958437 w 5540715"/>
                  <a:gd name="connsiteY133" fmla="*/ 1695450 h 3905250"/>
                  <a:gd name="connsiteX134" fmla="*/ 3977487 w 5540715"/>
                  <a:gd name="connsiteY134" fmla="*/ 1681162 h 3905250"/>
                  <a:gd name="connsiteX135" fmla="*/ 4029875 w 5540715"/>
                  <a:gd name="connsiteY135" fmla="*/ 1657350 h 3905250"/>
                  <a:gd name="connsiteX136" fmla="*/ 4082262 w 5540715"/>
                  <a:gd name="connsiteY136" fmla="*/ 1614487 h 3905250"/>
                  <a:gd name="connsiteX137" fmla="*/ 4139412 w 5540715"/>
                  <a:gd name="connsiteY137" fmla="*/ 1576387 h 3905250"/>
                  <a:gd name="connsiteX138" fmla="*/ 4167987 w 5540715"/>
                  <a:gd name="connsiteY138" fmla="*/ 1557337 h 3905250"/>
                  <a:gd name="connsiteX139" fmla="*/ 4196562 w 5540715"/>
                  <a:gd name="connsiteY139" fmla="*/ 1538287 h 3905250"/>
                  <a:gd name="connsiteX140" fmla="*/ 4253712 w 5540715"/>
                  <a:gd name="connsiteY140" fmla="*/ 1509712 h 3905250"/>
                  <a:gd name="connsiteX141" fmla="*/ 4277525 w 5540715"/>
                  <a:gd name="connsiteY141" fmla="*/ 1500187 h 3905250"/>
                  <a:gd name="connsiteX142" fmla="*/ 4296575 w 5540715"/>
                  <a:gd name="connsiteY142" fmla="*/ 1490662 h 3905250"/>
                  <a:gd name="connsiteX143" fmla="*/ 4325150 w 5540715"/>
                  <a:gd name="connsiteY143" fmla="*/ 1485900 h 3905250"/>
                  <a:gd name="connsiteX144" fmla="*/ 4353725 w 5540715"/>
                  <a:gd name="connsiteY144" fmla="*/ 1476375 h 3905250"/>
                  <a:gd name="connsiteX145" fmla="*/ 4491837 w 5540715"/>
                  <a:gd name="connsiteY145" fmla="*/ 1481137 h 3905250"/>
                  <a:gd name="connsiteX146" fmla="*/ 4510887 w 5540715"/>
                  <a:gd name="connsiteY146" fmla="*/ 1495425 h 3905250"/>
                  <a:gd name="connsiteX147" fmla="*/ 4568037 w 5540715"/>
                  <a:gd name="connsiteY147" fmla="*/ 1528762 h 3905250"/>
                  <a:gd name="connsiteX148" fmla="*/ 4615662 w 5540715"/>
                  <a:gd name="connsiteY148" fmla="*/ 1571625 h 3905250"/>
                  <a:gd name="connsiteX149" fmla="*/ 4629950 w 5540715"/>
                  <a:gd name="connsiteY149" fmla="*/ 1590675 h 3905250"/>
                  <a:gd name="connsiteX150" fmla="*/ 4629950 w 5540715"/>
                  <a:gd name="connsiteY150" fmla="*/ 1690687 h 3905250"/>
                  <a:gd name="connsiteX151" fmla="*/ 4610900 w 5540715"/>
                  <a:gd name="connsiteY151" fmla="*/ 1724025 h 3905250"/>
                  <a:gd name="connsiteX152" fmla="*/ 4587087 w 5540715"/>
                  <a:gd name="connsiteY152" fmla="*/ 1785937 h 3905250"/>
                  <a:gd name="connsiteX153" fmla="*/ 4577562 w 5540715"/>
                  <a:gd name="connsiteY153" fmla="*/ 1809750 h 3905250"/>
                  <a:gd name="connsiteX154" fmla="*/ 4572800 w 5540715"/>
                  <a:gd name="connsiteY154" fmla="*/ 1828800 h 3905250"/>
                  <a:gd name="connsiteX155" fmla="*/ 4563275 w 5540715"/>
                  <a:gd name="connsiteY155" fmla="*/ 1876425 h 3905250"/>
                  <a:gd name="connsiteX156" fmla="*/ 4558512 w 5540715"/>
                  <a:gd name="connsiteY156" fmla="*/ 1909762 h 3905250"/>
                  <a:gd name="connsiteX157" fmla="*/ 4553750 w 5540715"/>
                  <a:gd name="connsiteY157" fmla="*/ 1938337 h 3905250"/>
                  <a:gd name="connsiteX158" fmla="*/ 4572800 w 5540715"/>
                  <a:gd name="connsiteY158" fmla="*/ 2133600 h 3905250"/>
                  <a:gd name="connsiteX159" fmla="*/ 4601375 w 5540715"/>
                  <a:gd name="connsiteY159" fmla="*/ 2162175 h 3905250"/>
                  <a:gd name="connsiteX160" fmla="*/ 4620425 w 5540715"/>
                  <a:gd name="connsiteY160" fmla="*/ 2166937 h 3905250"/>
                  <a:gd name="connsiteX161" fmla="*/ 4644237 w 5540715"/>
                  <a:gd name="connsiteY161" fmla="*/ 2181225 h 3905250"/>
                  <a:gd name="connsiteX162" fmla="*/ 4663287 w 5540715"/>
                  <a:gd name="connsiteY162" fmla="*/ 2185987 h 3905250"/>
                  <a:gd name="connsiteX163" fmla="*/ 4715675 w 5540715"/>
                  <a:gd name="connsiteY163" fmla="*/ 2195512 h 3905250"/>
                  <a:gd name="connsiteX164" fmla="*/ 4829975 w 5540715"/>
                  <a:gd name="connsiteY164" fmla="*/ 2185987 h 3905250"/>
                  <a:gd name="connsiteX165" fmla="*/ 4863312 w 5540715"/>
                  <a:gd name="connsiteY165" fmla="*/ 2166937 h 3905250"/>
                  <a:gd name="connsiteX166" fmla="*/ 4915700 w 5540715"/>
                  <a:gd name="connsiteY166" fmla="*/ 2147887 h 3905250"/>
                  <a:gd name="connsiteX167" fmla="*/ 4934750 w 5540715"/>
                  <a:gd name="connsiteY167" fmla="*/ 2133600 h 3905250"/>
                  <a:gd name="connsiteX168" fmla="*/ 4949037 w 5540715"/>
                  <a:gd name="connsiteY168" fmla="*/ 2128837 h 3905250"/>
                  <a:gd name="connsiteX169" fmla="*/ 4963325 w 5540715"/>
                  <a:gd name="connsiteY169" fmla="*/ 2114550 h 3905250"/>
                  <a:gd name="connsiteX170" fmla="*/ 4982375 w 5540715"/>
                  <a:gd name="connsiteY170" fmla="*/ 2100262 h 3905250"/>
                  <a:gd name="connsiteX171" fmla="*/ 5010950 w 5540715"/>
                  <a:gd name="connsiteY171" fmla="*/ 2081212 h 3905250"/>
                  <a:gd name="connsiteX172" fmla="*/ 5053812 w 5540715"/>
                  <a:gd name="connsiteY172" fmla="*/ 2038350 h 3905250"/>
                  <a:gd name="connsiteX173" fmla="*/ 5077625 w 5540715"/>
                  <a:gd name="connsiteY173" fmla="*/ 2019300 h 3905250"/>
                  <a:gd name="connsiteX174" fmla="*/ 5096675 w 5540715"/>
                  <a:gd name="connsiteY174" fmla="*/ 2000250 h 3905250"/>
                  <a:gd name="connsiteX175" fmla="*/ 5125250 w 5540715"/>
                  <a:gd name="connsiteY175" fmla="*/ 1981200 h 3905250"/>
                  <a:gd name="connsiteX176" fmla="*/ 5172875 w 5540715"/>
                  <a:gd name="connsiteY176" fmla="*/ 1943100 h 3905250"/>
                  <a:gd name="connsiteX177" fmla="*/ 5210975 w 5540715"/>
                  <a:gd name="connsiteY177" fmla="*/ 1909762 h 3905250"/>
                  <a:gd name="connsiteX178" fmla="*/ 5220500 w 5540715"/>
                  <a:gd name="connsiteY178" fmla="*/ 1895475 h 3905250"/>
                  <a:gd name="connsiteX179" fmla="*/ 5234787 w 5540715"/>
                  <a:gd name="connsiteY179" fmla="*/ 1876425 h 3905250"/>
                  <a:gd name="connsiteX180" fmla="*/ 5253837 w 5540715"/>
                  <a:gd name="connsiteY180" fmla="*/ 1838325 h 3905250"/>
                  <a:gd name="connsiteX181" fmla="*/ 5282412 w 5540715"/>
                  <a:gd name="connsiteY181" fmla="*/ 1790700 h 3905250"/>
                  <a:gd name="connsiteX182" fmla="*/ 5287175 w 5540715"/>
                  <a:gd name="connsiteY182" fmla="*/ 1771650 h 3905250"/>
                  <a:gd name="connsiteX183" fmla="*/ 5306225 w 5540715"/>
                  <a:gd name="connsiteY183" fmla="*/ 1743075 h 3905250"/>
                  <a:gd name="connsiteX184" fmla="*/ 5320512 w 5540715"/>
                  <a:gd name="connsiteY184" fmla="*/ 1709737 h 3905250"/>
                  <a:gd name="connsiteX185" fmla="*/ 5334800 w 5540715"/>
                  <a:gd name="connsiteY185" fmla="*/ 1695450 h 3905250"/>
                  <a:gd name="connsiteX186" fmla="*/ 5358612 w 5540715"/>
                  <a:gd name="connsiteY186" fmla="*/ 1647825 h 3905250"/>
                  <a:gd name="connsiteX187" fmla="*/ 5391950 w 5540715"/>
                  <a:gd name="connsiteY187" fmla="*/ 1581150 h 3905250"/>
                  <a:gd name="connsiteX188" fmla="*/ 5439575 w 5540715"/>
                  <a:gd name="connsiteY188" fmla="*/ 1452562 h 3905250"/>
                  <a:gd name="connsiteX189" fmla="*/ 5449100 w 5540715"/>
                  <a:gd name="connsiteY189" fmla="*/ 1414462 h 3905250"/>
                  <a:gd name="connsiteX190" fmla="*/ 5453862 w 5540715"/>
                  <a:gd name="connsiteY190" fmla="*/ 1381125 h 3905250"/>
                  <a:gd name="connsiteX191" fmla="*/ 5463387 w 5540715"/>
                  <a:gd name="connsiteY191" fmla="*/ 1181100 h 3905250"/>
                  <a:gd name="connsiteX192" fmla="*/ 5468150 w 5540715"/>
                  <a:gd name="connsiteY192" fmla="*/ 1157287 h 3905250"/>
                  <a:gd name="connsiteX193" fmla="*/ 5472912 w 5540715"/>
                  <a:gd name="connsiteY193" fmla="*/ 1128712 h 3905250"/>
                  <a:gd name="connsiteX194" fmla="*/ 5477675 w 5540715"/>
                  <a:gd name="connsiteY194" fmla="*/ 1095375 h 3905250"/>
                  <a:gd name="connsiteX195" fmla="*/ 5487200 w 5540715"/>
                  <a:gd name="connsiteY195" fmla="*/ 1066800 h 3905250"/>
                  <a:gd name="connsiteX196" fmla="*/ 5501487 w 5540715"/>
                  <a:gd name="connsiteY196" fmla="*/ 981075 h 3905250"/>
                  <a:gd name="connsiteX197" fmla="*/ 5501487 w 5540715"/>
                  <a:gd name="connsiteY197" fmla="*/ 981075 h 3905250"/>
                  <a:gd name="connsiteX198" fmla="*/ 5511012 w 5540715"/>
                  <a:gd name="connsiteY198" fmla="*/ 923925 h 3905250"/>
                  <a:gd name="connsiteX199" fmla="*/ 5515775 w 5540715"/>
                  <a:gd name="connsiteY199" fmla="*/ 890587 h 3905250"/>
                  <a:gd name="connsiteX200" fmla="*/ 5525300 w 5540715"/>
                  <a:gd name="connsiteY200" fmla="*/ 833437 h 3905250"/>
                  <a:gd name="connsiteX201" fmla="*/ 5530062 w 5540715"/>
                  <a:gd name="connsiteY201" fmla="*/ 804862 h 3905250"/>
                  <a:gd name="connsiteX202" fmla="*/ 5534825 w 5540715"/>
                  <a:gd name="connsiteY202" fmla="*/ 738187 h 3905250"/>
                  <a:gd name="connsiteX203" fmla="*/ 5520537 w 5540715"/>
                  <a:gd name="connsiteY203" fmla="*/ 466725 h 3905250"/>
                  <a:gd name="connsiteX204" fmla="*/ 5511012 w 5540715"/>
                  <a:gd name="connsiteY204" fmla="*/ 442912 h 3905250"/>
                  <a:gd name="connsiteX205" fmla="*/ 5491962 w 5540715"/>
                  <a:gd name="connsiteY205" fmla="*/ 390525 h 3905250"/>
                  <a:gd name="connsiteX206" fmla="*/ 5477675 w 5540715"/>
                  <a:gd name="connsiteY206" fmla="*/ 366712 h 3905250"/>
                  <a:gd name="connsiteX207" fmla="*/ 5453862 w 5540715"/>
                  <a:gd name="connsiteY207" fmla="*/ 347662 h 3905250"/>
                  <a:gd name="connsiteX208" fmla="*/ 5420525 w 5540715"/>
                  <a:gd name="connsiteY208" fmla="*/ 309562 h 3905250"/>
                  <a:gd name="connsiteX209" fmla="*/ 5401475 w 5540715"/>
                  <a:gd name="connsiteY209" fmla="*/ 300037 h 3905250"/>
                  <a:gd name="connsiteX210" fmla="*/ 5391950 w 5540715"/>
                  <a:gd name="connsiteY210" fmla="*/ 280987 h 3905250"/>
                  <a:gd name="connsiteX211" fmla="*/ 5358612 w 5540715"/>
                  <a:gd name="connsiteY211" fmla="*/ 257175 h 3905250"/>
                  <a:gd name="connsiteX212" fmla="*/ 5325275 w 5540715"/>
                  <a:gd name="connsiteY212" fmla="*/ 223837 h 3905250"/>
                  <a:gd name="connsiteX213" fmla="*/ 5244312 w 5540715"/>
                  <a:gd name="connsiteY213" fmla="*/ 133350 h 3905250"/>
                  <a:gd name="connsiteX214" fmla="*/ 5201450 w 5540715"/>
                  <a:gd name="connsiteY214" fmla="*/ 85725 h 3905250"/>
                  <a:gd name="connsiteX215" fmla="*/ 5163350 w 5540715"/>
                  <a:gd name="connsiteY215" fmla="*/ 71437 h 3905250"/>
                  <a:gd name="connsiteX216" fmla="*/ 5087150 w 5540715"/>
                  <a:gd name="connsiteY216" fmla="*/ 42862 h 3905250"/>
                  <a:gd name="connsiteX217" fmla="*/ 5039525 w 5540715"/>
                  <a:gd name="connsiteY217" fmla="*/ 23812 h 3905250"/>
                  <a:gd name="connsiteX218" fmla="*/ 5006187 w 5540715"/>
                  <a:gd name="connsiteY218" fmla="*/ 19050 h 3905250"/>
                  <a:gd name="connsiteX219" fmla="*/ 4982375 w 5540715"/>
                  <a:gd name="connsiteY219" fmla="*/ 9525 h 3905250"/>
                  <a:gd name="connsiteX220" fmla="*/ 4915700 w 5540715"/>
                  <a:gd name="connsiteY220" fmla="*/ 4762 h 3905250"/>
                  <a:gd name="connsiteX221" fmla="*/ 4858550 w 5540715"/>
                  <a:gd name="connsiteY221" fmla="*/ 0 h 3905250"/>
                  <a:gd name="connsiteX222" fmla="*/ 4749012 w 5540715"/>
                  <a:gd name="connsiteY222" fmla="*/ 14287 h 3905250"/>
                  <a:gd name="connsiteX223" fmla="*/ 4725200 w 5540715"/>
                  <a:gd name="connsiteY223" fmla="*/ 19050 h 3905250"/>
                  <a:gd name="connsiteX224" fmla="*/ 4668050 w 5540715"/>
                  <a:gd name="connsiteY224" fmla="*/ 42862 h 3905250"/>
                  <a:gd name="connsiteX225" fmla="*/ 4629950 w 5540715"/>
                  <a:gd name="connsiteY225" fmla="*/ 57150 h 3905250"/>
                  <a:gd name="connsiteX226" fmla="*/ 4548987 w 5540715"/>
                  <a:gd name="connsiteY226" fmla="*/ 104775 h 3905250"/>
                  <a:gd name="connsiteX227" fmla="*/ 4529937 w 5540715"/>
                  <a:gd name="connsiteY227" fmla="*/ 128587 h 3905250"/>
                  <a:gd name="connsiteX228" fmla="*/ 4510887 w 5540715"/>
                  <a:gd name="connsiteY228" fmla="*/ 147637 h 3905250"/>
                  <a:gd name="connsiteX229" fmla="*/ 4491837 w 5540715"/>
                  <a:gd name="connsiteY229" fmla="*/ 176212 h 3905250"/>
                  <a:gd name="connsiteX230" fmla="*/ 4458500 w 5540715"/>
                  <a:gd name="connsiteY230" fmla="*/ 247650 h 3905250"/>
                  <a:gd name="connsiteX231" fmla="*/ 4439450 w 5540715"/>
                  <a:gd name="connsiteY231" fmla="*/ 304800 h 3905250"/>
                  <a:gd name="connsiteX232" fmla="*/ 4420400 w 5540715"/>
                  <a:gd name="connsiteY232" fmla="*/ 366712 h 3905250"/>
                  <a:gd name="connsiteX233" fmla="*/ 4415637 w 5540715"/>
                  <a:gd name="connsiteY233" fmla="*/ 400050 h 3905250"/>
                  <a:gd name="connsiteX234" fmla="*/ 4406112 w 5540715"/>
                  <a:gd name="connsiteY234" fmla="*/ 423862 h 3905250"/>
                  <a:gd name="connsiteX235" fmla="*/ 4401350 w 5540715"/>
                  <a:gd name="connsiteY235" fmla="*/ 457200 h 3905250"/>
                  <a:gd name="connsiteX236" fmla="*/ 4391825 w 5540715"/>
                  <a:gd name="connsiteY236" fmla="*/ 519112 h 3905250"/>
                  <a:gd name="connsiteX237" fmla="*/ 4425162 w 5540715"/>
                  <a:gd name="connsiteY237" fmla="*/ 685800 h 3905250"/>
                  <a:gd name="connsiteX238" fmla="*/ 4434687 w 5540715"/>
                  <a:gd name="connsiteY238" fmla="*/ 728662 h 3905250"/>
                  <a:gd name="connsiteX239" fmla="*/ 4444212 w 5540715"/>
                  <a:gd name="connsiteY239" fmla="*/ 752475 h 3905250"/>
                  <a:gd name="connsiteX240" fmla="*/ 4439450 w 5540715"/>
                  <a:gd name="connsiteY240" fmla="*/ 819150 h 3905250"/>
                  <a:gd name="connsiteX241" fmla="*/ 4396587 w 5540715"/>
                  <a:gd name="connsiteY241" fmla="*/ 852487 h 3905250"/>
                  <a:gd name="connsiteX242" fmla="*/ 4382300 w 5540715"/>
                  <a:gd name="connsiteY242" fmla="*/ 866775 h 3905250"/>
                  <a:gd name="connsiteX243" fmla="*/ 4363250 w 5540715"/>
                  <a:gd name="connsiteY243" fmla="*/ 876300 h 3905250"/>
                  <a:gd name="connsiteX244" fmla="*/ 4329912 w 5540715"/>
                  <a:gd name="connsiteY244" fmla="*/ 900112 h 3905250"/>
                  <a:gd name="connsiteX245" fmla="*/ 4315625 w 5540715"/>
                  <a:gd name="connsiteY245" fmla="*/ 909637 h 3905250"/>
                  <a:gd name="connsiteX246" fmla="*/ 4296575 w 5540715"/>
                  <a:gd name="connsiteY246" fmla="*/ 923925 h 3905250"/>
                  <a:gd name="connsiteX247" fmla="*/ 4277525 w 5540715"/>
                  <a:gd name="connsiteY247" fmla="*/ 928687 h 3905250"/>
                  <a:gd name="connsiteX248" fmla="*/ 4248950 w 5540715"/>
                  <a:gd name="connsiteY248" fmla="*/ 938212 h 3905250"/>
                  <a:gd name="connsiteX249" fmla="*/ 4229900 w 5540715"/>
                  <a:gd name="connsiteY249" fmla="*/ 942975 h 3905250"/>
                  <a:gd name="connsiteX250" fmla="*/ 4215612 w 5540715"/>
                  <a:gd name="connsiteY250" fmla="*/ 947737 h 3905250"/>
                  <a:gd name="connsiteX251" fmla="*/ 4158462 w 5540715"/>
                  <a:gd name="connsiteY251" fmla="*/ 957262 h 3905250"/>
                  <a:gd name="connsiteX252" fmla="*/ 4120362 w 5540715"/>
                  <a:gd name="connsiteY252" fmla="*/ 966787 h 3905250"/>
                  <a:gd name="connsiteX253" fmla="*/ 4091787 w 5540715"/>
                  <a:gd name="connsiteY253" fmla="*/ 976312 h 3905250"/>
                  <a:gd name="connsiteX254" fmla="*/ 4067975 w 5540715"/>
                  <a:gd name="connsiteY254" fmla="*/ 985837 h 3905250"/>
                  <a:gd name="connsiteX255" fmla="*/ 4034637 w 5540715"/>
                  <a:gd name="connsiteY255" fmla="*/ 990600 h 3905250"/>
                  <a:gd name="connsiteX256" fmla="*/ 3967962 w 5540715"/>
                  <a:gd name="connsiteY256" fmla="*/ 1009650 h 3905250"/>
                  <a:gd name="connsiteX257" fmla="*/ 3939387 w 5540715"/>
                  <a:gd name="connsiteY257" fmla="*/ 1019175 h 3905250"/>
                  <a:gd name="connsiteX258" fmla="*/ 3906050 w 5540715"/>
                  <a:gd name="connsiteY258" fmla="*/ 1023937 h 3905250"/>
                  <a:gd name="connsiteX259" fmla="*/ 3744125 w 5540715"/>
                  <a:gd name="connsiteY259" fmla="*/ 1019175 h 3905250"/>
                  <a:gd name="connsiteX260" fmla="*/ 3715550 w 5540715"/>
                  <a:gd name="connsiteY260" fmla="*/ 1014412 h 3905250"/>
                  <a:gd name="connsiteX261" fmla="*/ 3677450 w 5540715"/>
                  <a:gd name="connsiteY261" fmla="*/ 1009650 h 3905250"/>
                  <a:gd name="connsiteX262" fmla="*/ 3548862 w 5540715"/>
                  <a:gd name="connsiteY262" fmla="*/ 1023937 h 3905250"/>
                  <a:gd name="connsiteX263" fmla="*/ 3506000 w 5540715"/>
                  <a:gd name="connsiteY263" fmla="*/ 1052512 h 3905250"/>
                  <a:gd name="connsiteX264" fmla="*/ 3486950 w 5540715"/>
                  <a:gd name="connsiteY264" fmla="*/ 1071562 h 3905250"/>
                  <a:gd name="connsiteX265" fmla="*/ 3463137 w 5540715"/>
                  <a:gd name="connsiteY265" fmla="*/ 1090612 h 3905250"/>
                  <a:gd name="connsiteX266" fmla="*/ 3425037 w 5540715"/>
                  <a:gd name="connsiteY266" fmla="*/ 1128712 h 3905250"/>
                  <a:gd name="connsiteX267" fmla="*/ 3396462 w 5540715"/>
                  <a:gd name="connsiteY267" fmla="*/ 1176337 h 3905250"/>
                  <a:gd name="connsiteX268" fmla="*/ 3363125 w 5540715"/>
                  <a:gd name="connsiteY268" fmla="*/ 1228725 h 3905250"/>
                  <a:gd name="connsiteX269" fmla="*/ 3353600 w 5540715"/>
                  <a:gd name="connsiteY269" fmla="*/ 1262062 h 3905250"/>
                  <a:gd name="connsiteX270" fmla="*/ 3348837 w 5540715"/>
                  <a:gd name="connsiteY270" fmla="*/ 1281112 h 3905250"/>
                  <a:gd name="connsiteX271" fmla="*/ 3339312 w 5540715"/>
                  <a:gd name="connsiteY271" fmla="*/ 1295400 h 3905250"/>
                  <a:gd name="connsiteX272" fmla="*/ 3329787 w 5540715"/>
                  <a:gd name="connsiteY272" fmla="*/ 1323975 h 3905250"/>
                  <a:gd name="connsiteX273" fmla="*/ 3301212 w 5540715"/>
                  <a:gd name="connsiteY273" fmla="*/ 1357312 h 3905250"/>
                  <a:gd name="connsiteX274" fmla="*/ 3291687 w 5540715"/>
                  <a:gd name="connsiteY274" fmla="*/ 1381125 h 3905250"/>
                  <a:gd name="connsiteX275" fmla="*/ 3248825 w 5540715"/>
                  <a:gd name="connsiteY275" fmla="*/ 1414462 h 3905250"/>
                  <a:gd name="connsiteX276" fmla="*/ 3234537 w 5540715"/>
                  <a:gd name="connsiteY276" fmla="*/ 1433512 h 3905250"/>
                  <a:gd name="connsiteX277" fmla="*/ 3220250 w 5540715"/>
                  <a:gd name="connsiteY277" fmla="*/ 1443037 h 3905250"/>
                  <a:gd name="connsiteX278" fmla="*/ 3172625 w 5540715"/>
                  <a:gd name="connsiteY278" fmla="*/ 1481137 h 3905250"/>
                  <a:gd name="connsiteX279" fmla="*/ 3153575 w 5540715"/>
                  <a:gd name="connsiteY279" fmla="*/ 1495425 h 3905250"/>
                  <a:gd name="connsiteX280" fmla="*/ 3129762 w 5540715"/>
                  <a:gd name="connsiteY280" fmla="*/ 1504950 h 3905250"/>
                  <a:gd name="connsiteX281" fmla="*/ 3110712 w 5540715"/>
                  <a:gd name="connsiteY281" fmla="*/ 1519237 h 3905250"/>
                  <a:gd name="connsiteX282" fmla="*/ 3096425 w 5540715"/>
                  <a:gd name="connsiteY282" fmla="*/ 1533525 h 3905250"/>
                  <a:gd name="connsiteX283" fmla="*/ 3072612 w 5540715"/>
                  <a:gd name="connsiteY283" fmla="*/ 1543050 h 3905250"/>
                  <a:gd name="connsiteX284" fmla="*/ 3058325 w 5540715"/>
                  <a:gd name="connsiteY284" fmla="*/ 1557337 h 3905250"/>
                  <a:gd name="connsiteX285" fmla="*/ 3034512 w 5540715"/>
                  <a:gd name="connsiteY285" fmla="*/ 1566862 h 3905250"/>
                  <a:gd name="connsiteX286" fmla="*/ 3015462 w 5540715"/>
                  <a:gd name="connsiteY286" fmla="*/ 1576387 h 3905250"/>
                  <a:gd name="connsiteX287" fmla="*/ 2967837 w 5540715"/>
                  <a:gd name="connsiteY287" fmla="*/ 1604962 h 3905250"/>
                  <a:gd name="connsiteX288" fmla="*/ 2953550 w 5540715"/>
                  <a:gd name="connsiteY288" fmla="*/ 1614487 h 3905250"/>
                  <a:gd name="connsiteX289" fmla="*/ 2939262 w 5540715"/>
                  <a:gd name="connsiteY289" fmla="*/ 1619250 h 3905250"/>
                  <a:gd name="connsiteX290" fmla="*/ 2910687 w 5540715"/>
                  <a:gd name="connsiteY290" fmla="*/ 1638300 h 3905250"/>
                  <a:gd name="connsiteX291" fmla="*/ 2896400 w 5540715"/>
                  <a:gd name="connsiteY291" fmla="*/ 1652587 h 3905250"/>
                  <a:gd name="connsiteX292" fmla="*/ 2834487 w 5540715"/>
                  <a:gd name="connsiteY292" fmla="*/ 1681162 h 3905250"/>
                  <a:gd name="connsiteX293" fmla="*/ 2791625 w 5540715"/>
                  <a:gd name="connsiteY293" fmla="*/ 1709737 h 3905250"/>
                  <a:gd name="connsiteX294" fmla="*/ 2767812 w 5540715"/>
                  <a:gd name="connsiteY294" fmla="*/ 1719262 h 3905250"/>
                  <a:gd name="connsiteX295" fmla="*/ 2753525 w 5540715"/>
                  <a:gd name="connsiteY295" fmla="*/ 1728787 h 3905250"/>
                  <a:gd name="connsiteX296" fmla="*/ 2739237 w 5540715"/>
                  <a:gd name="connsiteY296" fmla="*/ 1733550 h 3905250"/>
                  <a:gd name="connsiteX297" fmla="*/ 2724950 w 5540715"/>
                  <a:gd name="connsiteY297" fmla="*/ 1743075 h 3905250"/>
                  <a:gd name="connsiteX298" fmla="*/ 2663037 w 5540715"/>
                  <a:gd name="connsiteY298" fmla="*/ 1752600 h 3905250"/>
                  <a:gd name="connsiteX299" fmla="*/ 2596362 w 5540715"/>
                  <a:gd name="connsiteY299" fmla="*/ 1738312 h 3905250"/>
                  <a:gd name="connsiteX300" fmla="*/ 2572550 w 5540715"/>
                  <a:gd name="connsiteY300" fmla="*/ 1728788 h 3905250"/>
                  <a:gd name="connsiteX301" fmla="*/ 2524925 w 5540715"/>
                  <a:gd name="connsiteY301" fmla="*/ 1728787 h 3905250"/>
                  <a:gd name="connsiteX302" fmla="*/ 2470156 w 5540715"/>
                  <a:gd name="connsiteY302" fmla="*/ 1804987 h 3905250"/>
                  <a:gd name="connsiteX303" fmla="*/ 2389193 w 5540715"/>
                  <a:gd name="connsiteY303" fmla="*/ 1881187 h 3905250"/>
                  <a:gd name="connsiteX304" fmla="*/ 2315375 w 5540715"/>
                  <a:gd name="connsiteY304" fmla="*/ 1909762 h 3905250"/>
                  <a:gd name="connsiteX305" fmla="*/ 2253462 w 5540715"/>
                  <a:gd name="connsiteY305" fmla="*/ 1924050 h 3905250"/>
                  <a:gd name="connsiteX306" fmla="*/ 2234412 w 5540715"/>
                  <a:gd name="connsiteY306" fmla="*/ 1943100 h 3905250"/>
                  <a:gd name="connsiteX307" fmla="*/ 2220125 w 5540715"/>
                  <a:gd name="connsiteY307" fmla="*/ 1947862 h 3905250"/>
                  <a:gd name="connsiteX308" fmla="*/ 2186787 w 5540715"/>
                  <a:gd name="connsiteY308" fmla="*/ 1966912 h 3905250"/>
                  <a:gd name="connsiteX309" fmla="*/ 2148687 w 5540715"/>
                  <a:gd name="connsiteY309" fmla="*/ 1985962 h 3905250"/>
                  <a:gd name="connsiteX310" fmla="*/ 2072487 w 5540715"/>
                  <a:gd name="connsiteY310" fmla="*/ 1971675 h 3905250"/>
                  <a:gd name="connsiteX311" fmla="*/ 1996288 w 5540715"/>
                  <a:gd name="connsiteY311" fmla="*/ 1990725 h 3905250"/>
                  <a:gd name="connsiteX312" fmla="*/ 1939137 w 5540715"/>
                  <a:gd name="connsiteY312" fmla="*/ 2047875 h 3905250"/>
                  <a:gd name="connsiteX313" fmla="*/ 1910562 w 5540715"/>
                  <a:gd name="connsiteY313" fmla="*/ 2071687 h 3905250"/>
                  <a:gd name="connsiteX314" fmla="*/ 1886750 w 5540715"/>
                  <a:gd name="connsiteY314" fmla="*/ 2081212 h 3905250"/>
                  <a:gd name="connsiteX315" fmla="*/ 1858175 w 5540715"/>
                  <a:gd name="connsiteY315" fmla="*/ 2100262 h 3905250"/>
                  <a:gd name="connsiteX316" fmla="*/ 1834362 w 5540715"/>
                  <a:gd name="connsiteY316" fmla="*/ 2109787 h 3905250"/>
                  <a:gd name="connsiteX317" fmla="*/ 1815312 w 5540715"/>
                  <a:gd name="connsiteY317" fmla="*/ 2124075 h 3905250"/>
                  <a:gd name="connsiteX318" fmla="*/ 1796262 w 5540715"/>
                  <a:gd name="connsiteY318" fmla="*/ 2133600 h 3905250"/>
                  <a:gd name="connsiteX319" fmla="*/ 1786737 w 5540715"/>
                  <a:gd name="connsiteY319" fmla="*/ 2147887 h 3905250"/>
                  <a:gd name="connsiteX320" fmla="*/ 1772450 w 5540715"/>
                  <a:gd name="connsiteY320" fmla="*/ 2152650 h 3905250"/>
                  <a:gd name="connsiteX321" fmla="*/ 1753400 w 5540715"/>
                  <a:gd name="connsiteY321" fmla="*/ 2166937 h 3905250"/>
                  <a:gd name="connsiteX322" fmla="*/ 1696250 w 5540715"/>
                  <a:gd name="connsiteY322" fmla="*/ 2219325 h 3905250"/>
                  <a:gd name="connsiteX323" fmla="*/ 1672437 w 5540715"/>
                  <a:gd name="connsiteY323" fmla="*/ 2238375 h 3905250"/>
                  <a:gd name="connsiteX324" fmla="*/ 1648625 w 5540715"/>
                  <a:gd name="connsiteY324" fmla="*/ 2252662 h 3905250"/>
                  <a:gd name="connsiteX325" fmla="*/ 1615287 w 5540715"/>
                  <a:gd name="connsiteY325" fmla="*/ 2286000 h 3905250"/>
                  <a:gd name="connsiteX326" fmla="*/ 1591475 w 5540715"/>
                  <a:gd name="connsiteY326" fmla="*/ 2305050 h 3905250"/>
                  <a:gd name="connsiteX327" fmla="*/ 1577187 w 5540715"/>
                  <a:gd name="connsiteY327" fmla="*/ 2314575 h 3905250"/>
                  <a:gd name="connsiteX328" fmla="*/ 1562900 w 5540715"/>
                  <a:gd name="connsiteY328" fmla="*/ 2328862 h 3905250"/>
                  <a:gd name="connsiteX329" fmla="*/ 1558137 w 5540715"/>
                  <a:gd name="connsiteY329" fmla="*/ 2343150 h 3905250"/>
                  <a:gd name="connsiteX330" fmla="*/ 1520037 w 5540715"/>
                  <a:gd name="connsiteY330" fmla="*/ 2366962 h 3905250"/>
                  <a:gd name="connsiteX331" fmla="*/ 1496225 w 5540715"/>
                  <a:gd name="connsiteY331" fmla="*/ 2381250 h 3905250"/>
                  <a:gd name="connsiteX332" fmla="*/ 1477175 w 5540715"/>
                  <a:gd name="connsiteY332" fmla="*/ 2395537 h 3905250"/>
                  <a:gd name="connsiteX333" fmla="*/ 1462887 w 5540715"/>
                  <a:gd name="connsiteY333" fmla="*/ 2400300 h 3905250"/>
                  <a:gd name="connsiteX334" fmla="*/ 1424787 w 5540715"/>
                  <a:gd name="connsiteY334" fmla="*/ 2419350 h 3905250"/>
                  <a:gd name="connsiteX335" fmla="*/ 1405737 w 5540715"/>
                  <a:gd name="connsiteY335" fmla="*/ 2428875 h 3905250"/>
                  <a:gd name="connsiteX336" fmla="*/ 1362875 w 5540715"/>
                  <a:gd name="connsiteY336" fmla="*/ 2462212 h 3905250"/>
                  <a:gd name="connsiteX337" fmla="*/ 1329537 w 5540715"/>
                  <a:gd name="connsiteY337" fmla="*/ 2476500 h 3905250"/>
                  <a:gd name="connsiteX338" fmla="*/ 1310487 w 5540715"/>
                  <a:gd name="connsiteY338" fmla="*/ 2490787 h 3905250"/>
                  <a:gd name="connsiteX339" fmla="*/ 1262862 w 5540715"/>
                  <a:gd name="connsiteY339" fmla="*/ 2514600 h 3905250"/>
                  <a:gd name="connsiteX340" fmla="*/ 1224762 w 5540715"/>
                  <a:gd name="connsiteY340" fmla="*/ 2538412 h 3905250"/>
                  <a:gd name="connsiteX341" fmla="*/ 1210475 w 5540715"/>
                  <a:gd name="connsiteY341" fmla="*/ 2543175 h 3905250"/>
                  <a:gd name="connsiteX342" fmla="*/ 1191425 w 5540715"/>
                  <a:gd name="connsiteY342" fmla="*/ 2557462 h 3905250"/>
                  <a:gd name="connsiteX343" fmla="*/ 1129512 w 5540715"/>
                  <a:gd name="connsiteY343" fmla="*/ 2600325 h 3905250"/>
                  <a:gd name="connsiteX344" fmla="*/ 1100937 w 5540715"/>
                  <a:gd name="connsiteY344" fmla="*/ 2624137 h 3905250"/>
                  <a:gd name="connsiteX345" fmla="*/ 1086650 w 5540715"/>
                  <a:gd name="connsiteY345" fmla="*/ 2638425 h 3905250"/>
                  <a:gd name="connsiteX346" fmla="*/ 1077125 w 5540715"/>
                  <a:gd name="connsiteY346" fmla="*/ 2652712 h 3905250"/>
                  <a:gd name="connsiteX347" fmla="*/ 1053312 w 5540715"/>
                  <a:gd name="connsiteY34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215362 w 5540715"/>
                  <a:gd name="connsiteY79" fmla="*/ 2833687 h 3905250"/>
                  <a:gd name="connsiteX80" fmla="*/ 2196312 w 5540715"/>
                  <a:gd name="connsiteY80" fmla="*/ 2790825 h 3905250"/>
                  <a:gd name="connsiteX81" fmla="*/ 2172500 w 5540715"/>
                  <a:gd name="connsiteY81" fmla="*/ 2733675 h 3905250"/>
                  <a:gd name="connsiteX82" fmla="*/ 2167737 w 5540715"/>
                  <a:gd name="connsiteY82" fmla="*/ 2709862 h 3905250"/>
                  <a:gd name="connsiteX83" fmla="*/ 2158212 w 5540715"/>
                  <a:gd name="connsiteY83" fmla="*/ 2686050 h 3905250"/>
                  <a:gd name="connsiteX84" fmla="*/ 2153450 w 5540715"/>
                  <a:gd name="connsiteY84" fmla="*/ 2643187 h 3905250"/>
                  <a:gd name="connsiteX85" fmla="*/ 2158212 w 5540715"/>
                  <a:gd name="connsiteY85" fmla="*/ 2586037 h 3905250"/>
                  <a:gd name="connsiteX86" fmla="*/ 2182025 w 5540715"/>
                  <a:gd name="connsiteY86" fmla="*/ 2547937 h 3905250"/>
                  <a:gd name="connsiteX87" fmla="*/ 2215362 w 5540715"/>
                  <a:gd name="connsiteY87" fmla="*/ 2509837 h 3905250"/>
                  <a:gd name="connsiteX88" fmla="*/ 2234412 w 5540715"/>
                  <a:gd name="connsiteY88" fmla="*/ 2490787 h 3905250"/>
                  <a:gd name="connsiteX89" fmla="*/ 2267750 w 5540715"/>
                  <a:gd name="connsiteY89" fmla="*/ 2481262 h 3905250"/>
                  <a:gd name="connsiteX90" fmla="*/ 2291562 w 5540715"/>
                  <a:gd name="connsiteY90" fmla="*/ 2471737 h 3905250"/>
                  <a:gd name="connsiteX91" fmla="*/ 2386812 w 5540715"/>
                  <a:gd name="connsiteY91" fmla="*/ 2462212 h 3905250"/>
                  <a:gd name="connsiteX92" fmla="*/ 2453487 w 5540715"/>
                  <a:gd name="connsiteY92" fmla="*/ 2452687 h 3905250"/>
                  <a:gd name="connsiteX93" fmla="*/ 2510637 w 5540715"/>
                  <a:gd name="connsiteY93" fmla="*/ 2443162 h 3905250"/>
                  <a:gd name="connsiteX94" fmla="*/ 2529687 w 5540715"/>
                  <a:gd name="connsiteY94" fmla="*/ 2433637 h 3905250"/>
                  <a:gd name="connsiteX95" fmla="*/ 2634462 w 5540715"/>
                  <a:gd name="connsiteY95" fmla="*/ 2424112 h 3905250"/>
                  <a:gd name="connsiteX96" fmla="*/ 2767812 w 5540715"/>
                  <a:gd name="connsiteY96" fmla="*/ 2419350 h 3905250"/>
                  <a:gd name="connsiteX97" fmla="*/ 2791625 w 5540715"/>
                  <a:gd name="connsiteY97" fmla="*/ 2414587 h 3905250"/>
                  <a:gd name="connsiteX98" fmla="*/ 2829725 w 5540715"/>
                  <a:gd name="connsiteY98" fmla="*/ 2390775 h 3905250"/>
                  <a:gd name="connsiteX99" fmla="*/ 2848775 w 5540715"/>
                  <a:gd name="connsiteY99" fmla="*/ 2381250 h 3905250"/>
                  <a:gd name="connsiteX100" fmla="*/ 2886875 w 5540715"/>
                  <a:gd name="connsiteY100" fmla="*/ 2352675 h 3905250"/>
                  <a:gd name="connsiteX101" fmla="*/ 2905925 w 5540715"/>
                  <a:gd name="connsiteY101" fmla="*/ 2338387 h 3905250"/>
                  <a:gd name="connsiteX102" fmla="*/ 2920212 w 5540715"/>
                  <a:gd name="connsiteY102" fmla="*/ 2328862 h 3905250"/>
                  <a:gd name="connsiteX103" fmla="*/ 2934500 w 5540715"/>
                  <a:gd name="connsiteY103" fmla="*/ 2314575 h 3905250"/>
                  <a:gd name="connsiteX104" fmla="*/ 2958312 w 5540715"/>
                  <a:gd name="connsiteY104" fmla="*/ 2309812 h 3905250"/>
                  <a:gd name="connsiteX105" fmla="*/ 2982125 w 5540715"/>
                  <a:gd name="connsiteY105" fmla="*/ 2295525 h 3905250"/>
                  <a:gd name="connsiteX106" fmla="*/ 3001175 w 5540715"/>
                  <a:gd name="connsiteY106" fmla="*/ 2281237 h 3905250"/>
                  <a:gd name="connsiteX107" fmla="*/ 3024987 w 5540715"/>
                  <a:gd name="connsiteY107" fmla="*/ 2271712 h 3905250"/>
                  <a:gd name="connsiteX108" fmla="*/ 3063087 w 5540715"/>
                  <a:gd name="connsiteY108" fmla="*/ 2243137 h 3905250"/>
                  <a:gd name="connsiteX109" fmla="*/ 3096425 w 5540715"/>
                  <a:gd name="connsiteY109" fmla="*/ 2224087 h 3905250"/>
                  <a:gd name="connsiteX110" fmla="*/ 3115475 w 5540715"/>
                  <a:gd name="connsiteY110" fmla="*/ 2205037 h 3905250"/>
                  <a:gd name="connsiteX111" fmla="*/ 3153575 w 5540715"/>
                  <a:gd name="connsiteY111" fmla="*/ 2185987 h 3905250"/>
                  <a:gd name="connsiteX112" fmla="*/ 3172625 w 5540715"/>
                  <a:gd name="connsiteY112" fmla="*/ 2171700 h 3905250"/>
                  <a:gd name="connsiteX113" fmla="*/ 3234537 w 5540715"/>
                  <a:gd name="connsiteY113" fmla="*/ 2119312 h 3905250"/>
                  <a:gd name="connsiteX114" fmla="*/ 3296450 w 5540715"/>
                  <a:gd name="connsiteY114" fmla="*/ 2076450 h 3905250"/>
                  <a:gd name="connsiteX115" fmla="*/ 3329787 w 5540715"/>
                  <a:gd name="connsiteY115" fmla="*/ 2052637 h 3905250"/>
                  <a:gd name="connsiteX116" fmla="*/ 3358362 w 5540715"/>
                  <a:gd name="connsiteY116" fmla="*/ 2033587 h 3905250"/>
                  <a:gd name="connsiteX117" fmla="*/ 3420275 w 5540715"/>
                  <a:gd name="connsiteY117" fmla="*/ 1995487 h 3905250"/>
                  <a:gd name="connsiteX118" fmla="*/ 3453612 w 5540715"/>
                  <a:gd name="connsiteY118" fmla="*/ 1981200 h 3905250"/>
                  <a:gd name="connsiteX119" fmla="*/ 3482187 w 5540715"/>
                  <a:gd name="connsiteY119" fmla="*/ 1962150 h 3905250"/>
                  <a:gd name="connsiteX120" fmla="*/ 3534575 w 5540715"/>
                  <a:gd name="connsiteY120" fmla="*/ 1933575 h 3905250"/>
                  <a:gd name="connsiteX121" fmla="*/ 3563150 w 5540715"/>
                  <a:gd name="connsiteY121" fmla="*/ 1914525 h 3905250"/>
                  <a:gd name="connsiteX122" fmla="*/ 3639350 w 5540715"/>
                  <a:gd name="connsiteY122" fmla="*/ 1871662 h 3905250"/>
                  <a:gd name="connsiteX123" fmla="*/ 3686975 w 5540715"/>
                  <a:gd name="connsiteY123" fmla="*/ 1843087 h 3905250"/>
                  <a:gd name="connsiteX124" fmla="*/ 3720312 w 5540715"/>
                  <a:gd name="connsiteY124" fmla="*/ 1824037 h 3905250"/>
                  <a:gd name="connsiteX125" fmla="*/ 3744125 w 5540715"/>
                  <a:gd name="connsiteY125" fmla="*/ 1804987 h 3905250"/>
                  <a:gd name="connsiteX126" fmla="*/ 3772700 w 5540715"/>
                  <a:gd name="connsiteY126" fmla="*/ 1795462 h 3905250"/>
                  <a:gd name="connsiteX127" fmla="*/ 3796512 w 5540715"/>
                  <a:gd name="connsiteY127" fmla="*/ 1776412 h 3905250"/>
                  <a:gd name="connsiteX128" fmla="*/ 3829850 w 5540715"/>
                  <a:gd name="connsiteY128" fmla="*/ 1762125 h 3905250"/>
                  <a:gd name="connsiteX129" fmla="*/ 3858425 w 5540715"/>
                  <a:gd name="connsiteY129" fmla="*/ 1747837 h 3905250"/>
                  <a:gd name="connsiteX130" fmla="*/ 3882237 w 5540715"/>
                  <a:gd name="connsiteY130" fmla="*/ 1733550 h 3905250"/>
                  <a:gd name="connsiteX131" fmla="*/ 3929862 w 5540715"/>
                  <a:gd name="connsiteY131" fmla="*/ 1714500 h 3905250"/>
                  <a:gd name="connsiteX132" fmla="*/ 3958437 w 5540715"/>
                  <a:gd name="connsiteY132" fmla="*/ 1695450 h 3905250"/>
                  <a:gd name="connsiteX133" fmla="*/ 3977487 w 5540715"/>
                  <a:gd name="connsiteY133" fmla="*/ 1681162 h 3905250"/>
                  <a:gd name="connsiteX134" fmla="*/ 4029875 w 5540715"/>
                  <a:gd name="connsiteY134" fmla="*/ 1657350 h 3905250"/>
                  <a:gd name="connsiteX135" fmla="*/ 4082262 w 5540715"/>
                  <a:gd name="connsiteY135" fmla="*/ 1614487 h 3905250"/>
                  <a:gd name="connsiteX136" fmla="*/ 4139412 w 5540715"/>
                  <a:gd name="connsiteY136" fmla="*/ 1576387 h 3905250"/>
                  <a:gd name="connsiteX137" fmla="*/ 4167987 w 5540715"/>
                  <a:gd name="connsiteY137" fmla="*/ 1557337 h 3905250"/>
                  <a:gd name="connsiteX138" fmla="*/ 4196562 w 5540715"/>
                  <a:gd name="connsiteY138" fmla="*/ 1538287 h 3905250"/>
                  <a:gd name="connsiteX139" fmla="*/ 4253712 w 5540715"/>
                  <a:gd name="connsiteY139" fmla="*/ 1509712 h 3905250"/>
                  <a:gd name="connsiteX140" fmla="*/ 4277525 w 5540715"/>
                  <a:gd name="connsiteY140" fmla="*/ 1500187 h 3905250"/>
                  <a:gd name="connsiteX141" fmla="*/ 4296575 w 5540715"/>
                  <a:gd name="connsiteY141" fmla="*/ 1490662 h 3905250"/>
                  <a:gd name="connsiteX142" fmla="*/ 4325150 w 5540715"/>
                  <a:gd name="connsiteY142" fmla="*/ 1485900 h 3905250"/>
                  <a:gd name="connsiteX143" fmla="*/ 4353725 w 5540715"/>
                  <a:gd name="connsiteY143" fmla="*/ 1476375 h 3905250"/>
                  <a:gd name="connsiteX144" fmla="*/ 4491837 w 5540715"/>
                  <a:gd name="connsiteY144" fmla="*/ 1481137 h 3905250"/>
                  <a:gd name="connsiteX145" fmla="*/ 4510887 w 5540715"/>
                  <a:gd name="connsiteY145" fmla="*/ 1495425 h 3905250"/>
                  <a:gd name="connsiteX146" fmla="*/ 4568037 w 5540715"/>
                  <a:gd name="connsiteY146" fmla="*/ 1528762 h 3905250"/>
                  <a:gd name="connsiteX147" fmla="*/ 4615662 w 5540715"/>
                  <a:gd name="connsiteY147" fmla="*/ 1571625 h 3905250"/>
                  <a:gd name="connsiteX148" fmla="*/ 4629950 w 5540715"/>
                  <a:gd name="connsiteY148" fmla="*/ 1590675 h 3905250"/>
                  <a:gd name="connsiteX149" fmla="*/ 4629950 w 5540715"/>
                  <a:gd name="connsiteY149" fmla="*/ 1690687 h 3905250"/>
                  <a:gd name="connsiteX150" fmla="*/ 4610900 w 5540715"/>
                  <a:gd name="connsiteY150" fmla="*/ 1724025 h 3905250"/>
                  <a:gd name="connsiteX151" fmla="*/ 4587087 w 5540715"/>
                  <a:gd name="connsiteY151" fmla="*/ 1785937 h 3905250"/>
                  <a:gd name="connsiteX152" fmla="*/ 4577562 w 5540715"/>
                  <a:gd name="connsiteY152" fmla="*/ 1809750 h 3905250"/>
                  <a:gd name="connsiteX153" fmla="*/ 4572800 w 5540715"/>
                  <a:gd name="connsiteY153" fmla="*/ 1828800 h 3905250"/>
                  <a:gd name="connsiteX154" fmla="*/ 4563275 w 5540715"/>
                  <a:gd name="connsiteY154" fmla="*/ 1876425 h 3905250"/>
                  <a:gd name="connsiteX155" fmla="*/ 4558512 w 5540715"/>
                  <a:gd name="connsiteY155" fmla="*/ 1909762 h 3905250"/>
                  <a:gd name="connsiteX156" fmla="*/ 4553750 w 5540715"/>
                  <a:gd name="connsiteY156" fmla="*/ 1938337 h 3905250"/>
                  <a:gd name="connsiteX157" fmla="*/ 4572800 w 5540715"/>
                  <a:gd name="connsiteY157" fmla="*/ 2133600 h 3905250"/>
                  <a:gd name="connsiteX158" fmla="*/ 4601375 w 5540715"/>
                  <a:gd name="connsiteY158" fmla="*/ 2162175 h 3905250"/>
                  <a:gd name="connsiteX159" fmla="*/ 4620425 w 5540715"/>
                  <a:gd name="connsiteY159" fmla="*/ 2166937 h 3905250"/>
                  <a:gd name="connsiteX160" fmla="*/ 4644237 w 5540715"/>
                  <a:gd name="connsiteY160" fmla="*/ 2181225 h 3905250"/>
                  <a:gd name="connsiteX161" fmla="*/ 4663287 w 5540715"/>
                  <a:gd name="connsiteY161" fmla="*/ 2185987 h 3905250"/>
                  <a:gd name="connsiteX162" fmla="*/ 4715675 w 5540715"/>
                  <a:gd name="connsiteY162" fmla="*/ 2195512 h 3905250"/>
                  <a:gd name="connsiteX163" fmla="*/ 4829975 w 5540715"/>
                  <a:gd name="connsiteY163" fmla="*/ 2185987 h 3905250"/>
                  <a:gd name="connsiteX164" fmla="*/ 4863312 w 5540715"/>
                  <a:gd name="connsiteY164" fmla="*/ 2166937 h 3905250"/>
                  <a:gd name="connsiteX165" fmla="*/ 4915700 w 5540715"/>
                  <a:gd name="connsiteY165" fmla="*/ 2147887 h 3905250"/>
                  <a:gd name="connsiteX166" fmla="*/ 4934750 w 5540715"/>
                  <a:gd name="connsiteY166" fmla="*/ 2133600 h 3905250"/>
                  <a:gd name="connsiteX167" fmla="*/ 4949037 w 5540715"/>
                  <a:gd name="connsiteY167" fmla="*/ 2128837 h 3905250"/>
                  <a:gd name="connsiteX168" fmla="*/ 4963325 w 5540715"/>
                  <a:gd name="connsiteY168" fmla="*/ 2114550 h 3905250"/>
                  <a:gd name="connsiteX169" fmla="*/ 4982375 w 5540715"/>
                  <a:gd name="connsiteY169" fmla="*/ 2100262 h 3905250"/>
                  <a:gd name="connsiteX170" fmla="*/ 5010950 w 5540715"/>
                  <a:gd name="connsiteY170" fmla="*/ 2081212 h 3905250"/>
                  <a:gd name="connsiteX171" fmla="*/ 5053812 w 5540715"/>
                  <a:gd name="connsiteY171" fmla="*/ 2038350 h 3905250"/>
                  <a:gd name="connsiteX172" fmla="*/ 5077625 w 5540715"/>
                  <a:gd name="connsiteY172" fmla="*/ 2019300 h 3905250"/>
                  <a:gd name="connsiteX173" fmla="*/ 5096675 w 5540715"/>
                  <a:gd name="connsiteY173" fmla="*/ 2000250 h 3905250"/>
                  <a:gd name="connsiteX174" fmla="*/ 5125250 w 5540715"/>
                  <a:gd name="connsiteY174" fmla="*/ 1981200 h 3905250"/>
                  <a:gd name="connsiteX175" fmla="*/ 5172875 w 5540715"/>
                  <a:gd name="connsiteY175" fmla="*/ 1943100 h 3905250"/>
                  <a:gd name="connsiteX176" fmla="*/ 5210975 w 5540715"/>
                  <a:gd name="connsiteY176" fmla="*/ 1909762 h 3905250"/>
                  <a:gd name="connsiteX177" fmla="*/ 5220500 w 5540715"/>
                  <a:gd name="connsiteY177" fmla="*/ 1895475 h 3905250"/>
                  <a:gd name="connsiteX178" fmla="*/ 5234787 w 5540715"/>
                  <a:gd name="connsiteY178" fmla="*/ 1876425 h 3905250"/>
                  <a:gd name="connsiteX179" fmla="*/ 5253837 w 5540715"/>
                  <a:gd name="connsiteY179" fmla="*/ 1838325 h 3905250"/>
                  <a:gd name="connsiteX180" fmla="*/ 5282412 w 5540715"/>
                  <a:gd name="connsiteY180" fmla="*/ 1790700 h 3905250"/>
                  <a:gd name="connsiteX181" fmla="*/ 5287175 w 5540715"/>
                  <a:gd name="connsiteY181" fmla="*/ 1771650 h 3905250"/>
                  <a:gd name="connsiteX182" fmla="*/ 5306225 w 5540715"/>
                  <a:gd name="connsiteY182" fmla="*/ 1743075 h 3905250"/>
                  <a:gd name="connsiteX183" fmla="*/ 5320512 w 5540715"/>
                  <a:gd name="connsiteY183" fmla="*/ 1709737 h 3905250"/>
                  <a:gd name="connsiteX184" fmla="*/ 5334800 w 5540715"/>
                  <a:gd name="connsiteY184" fmla="*/ 1695450 h 3905250"/>
                  <a:gd name="connsiteX185" fmla="*/ 5358612 w 5540715"/>
                  <a:gd name="connsiteY185" fmla="*/ 1647825 h 3905250"/>
                  <a:gd name="connsiteX186" fmla="*/ 5391950 w 5540715"/>
                  <a:gd name="connsiteY186" fmla="*/ 1581150 h 3905250"/>
                  <a:gd name="connsiteX187" fmla="*/ 5439575 w 5540715"/>
                  <a:gd name="connsiteY187" fmla="*/ 1452562 h 3905250"/>
                  <a:gd name="connsiteX188" fmla="*/ 5449100 w 5540715"/>
                  <a:gd name="connsiteY188" fmla="*/ 1414462 h 3905250"/>
                  <a:gd name="connsiteX189" fmla="*/ 5453862 w 5540715"/>
                  <a:gd name="connsiteY189" fmla="*/ 1381125 h 3905250"/>
                  <a:gd name="connsiteX190" fmla="*/ 5463387 w 5540715"/>
                  <a:gd name="connsiteY190" fmla="*/ 1181100 h 3905250"/>
                  <a:gd name="connsiteX191" fmla="*/ 5468150 w 5540715"/>
                  <a:gd name="connsiteY191" fmla="*/ 1157287 h 3905250"/>
                  <a:gd name="connsiteX192" fmla="*/ 5472912 w 5540715"/>
                  <a:gd name="connsiteY192" fmla="*/ 1128712 h 3905250"/>
                  <a:gd name="connsiteX193" fmla="*/ 5477675 w 5540715"/>
                  <a:gd name="connsiteY193" fmla="*/ 1095375 h 3905250"/>
                  <a:gd name="connsiteX194" fmla="*/ 5487200 w 5540715"/>
                  <a:gd name="connsiteY194" fmla="*/ 1066800 h 3905250"/>
                  <a:gd name="connsiteX195" fmla="*/ 5501487 w 5540715"/>
                  <a:gd name="connsiteY195" fmla="*/ 981075 h 3905250"/>
                  <a:gd name="connsiteX196" fmla="*/ 5501487 w 5540715"/>
                  <a:gd name="connsiteY196" fmla="*/ 981075 h 3905250"/>
                  <a:gd name="connsiteX197" fmla="*/ 5511012 w 5540715"/>
                  <a:gd name="connsiteY197" fmla="*/ 923925 h 3905250"/>
                  <a:gd name="connsiteX198" fmla="*/ 5515775 w 5540715"/>
                  <a:gd name="connsiteY198" fmla="*/ 890587 h 3905250"/>
                  <a:gd name="connsiteX199" fmla="*/ 5525300 w 5540715"/>
                  <a:gd name="connsiteY199" fmla="*/ 833437 h 3905250"/>
                  <a:gd name="connsiteX200" fmla="*/ 5530062 w 5540715"/>
                  <a:gd name="connsiteY200" fmla="*/ 804862 h 3905250"/>
                  <a:gd name="connsiteX201" fmla="*/ 5534825 w 5540715"/>
                  <a:gd name="connsiteY201" fmla="*/ 738187 h 3905250"/>
                  <a:gd name="connsiteX202" fmla="*/ 5520537 w 5540715"/>
                  <a:gd name="connsiteY202" fmla="*/ 466725 h 3905250"/>
                  <a:gd name="connsiteX203" fmla="*/ 5511012 w 5540715"/>
                  <a:gd name="connsiteY203" fmla="*/ 442912 h 3905250"/>
                  <a:gd name="connsiteX204" fmla="*/ 5491962 w 5540715"/>
                  <a:gd name="connsiteY204" fmla="*/ 390525 h 3905250"/>
                  <a:gd name="connsiteX205" fmla="*/ 5477675 w 5540715"/>
                  <a:gd name="connsiteY205" fmla="*/ 366712 h 3905250"/>
                  <a:gd name="connsiteX206" fmla="*/ 5453862 w 5540715"/>
                  <a:gd name="connsiteY206" fmla="*/ 347662 h 3905250"/>
                  <a:gd name="connsiteX207" fmla="*/ 5420525 w 5540715"/>
                  <a:gd name="connsiteY207" fmla="*/ 309562 h 3905250"/>
                  <a:gd name="connsiteX208" fmla="*/ 5401475 w 5540715"/>
                  <a:gd name="connsiteY208" fmla="*/ 300037 h 3905250"/>
                  <a:gd name="connsiteX209" fmla="*/ 5391950 w 5540715"/>
                  <a:gd name="connsiteY209" fmla="*/ 280987 h 3905250"/>
                  <a:gd name="connsiteX210" fmla="*/ 5358612 w 5540715"/>
                  <a:gd name="connsiteY210" fmla="*/ 257175 h 3905250"/>
                  <a:gd name="connsiteX211" fmla="*/ 5325275 w 5540715"/>
                  <a:gd name="connsiteY211" fmla="*/ 223837 h 3905250"/>
                  <a:gd name="connsiteX212" fmla="*/ 5244312 w 5540715"/>
                  <a:gd name="connsiteY212" fmla="*/ 133350 h 3905250"/>
                  <a:gd name="connsiteX213" fmla="*/ 5201450 w 5540715"/>
                  <a:gd name="connsiteY213" fmla="*/ 85725 h 3905250"/>
                  <a:gd name="connsiteX214" fmla="*/ 5163350 w 5540715"/>
                  <a:gd name="connsiteY214" fmla="*/ 71437 h 3905250"/>
                  <a:gd name="connsiteX215" fmla="*/ 5087150 w 5540715"/>
                  <a:gd name="connsiteY215" fmla="*/ 42862 h 3905250"/>
                  <a:gd name="connsiteX216" fmla="*/ 5039525 w 5540715"/>
                  <a:gd name="connsiteY216" fmla="*/ 23812 h 3905250"/>
                  <a:gd name="connsiteX217" fmla="*/ 5006187 w 5540715"/>
                  <a:gd name="connsiteY217" fmla="*/ 19050 h 3905250"/>
                  <a:gd name="connsiteX218" fmla="*/ 4982375 w 5540715"/>
                  <a:gd name="connsiteY218" fmla="*/ 9525 h 3905250"/>
                  <a:gd name="connsiteX219" fmla="*/ 4915700 w 5540715"/>
                  <a:gd name="connsiteY219" fmla="*/ 4762 h 3905250"/>
                  <a:gd name="connsiteX220" fmla="*/ 4858550 w 5540715"/>
                  <a:gd name="connsiteY220" fmla="*/ 0 h 3905250"/>
                  <a:gd name="connsiteX221" fmla="*/ 4749012 w 5540715"/>
                  <a:gd name="connsiteY221" fmla="*/ 14287 h 3905250"/>
                  <a:gd name="connsiteX222" fmla="*/ 4725200 w 5540715"/>
                  <a:gd name="connsiteY222" fmla="*/ 19050 h 3905250"/>
                  <a:gd name="connsiteX223" fmla="*/ 4668050 w 5540715"/>
                  <a:gd name="connsiteY223" fmla="*/ 42862 h 3905250"/>
                  <a:gd name="connsiteX224" fmla="*/ 4629950 w 5540715"/>
                  <a:gd name="connsiteY224" fmla="*/ 57150 h 3905250"/>
                  <a:gd name="connsiteX225" fmla="*/ 4548987 w 5540715"/>
                  <a:gd name="connsiteY225" fmla="*/ 104775 h 3905250"/>
                  <a:gd name="connsiteX226" fmla="*/ 4529937 w 5540715"/>
                  <a:gd name="connsiteY226" fmla="*/ 128587 h 3905250"/>
                  <a:gd name="connsiteX227" fmla="*/ 4510887 w 5540715"/>
                  <a:gd name="connsiteY227" fmla="*/ 147637 h 3905250"/>
                  <a:gd name="connsiteX228" fmla="*/ 4491837 w 5540715"/>
                  <a:gd name="connsiteY228" fmla="*/ 176212 h 3905250"/>
                  <a:gd name="connsiteX229" fmla="*/ 4458500 w 5540715"/>
                  <a:gd name="connsiteY229" fmla="*/ 247650 h 3905250"/>
                  <a:gd name="connsiteX230" fmla="*/ 4439450 w 5540715"/>
                  <a:gd name="connsiteY230" fmla="*/ 304800 h 3905250"/>
                  <a:gd name="connsiteX231" fmla="*/ 4420400 w 5540715"/>
                  <a:gd name="connsiteY231" fmla="*/ 366712 h 3905250"/>
                  <a:gd name="connsiteX232" fmla="*/ 4415637 w 5540715"/>
                  <a:gd name="connsiteY232" fmla="*/ 400050 h 3905250"/>
                  <a:gd name="connsiteX233" fmla="*/ 4406112 w 5540715"/>
                  <a:gd name="connsiteY233" fmla="*/ 423862 h 3905250"/>
                  <a:gd name="connsiteX234" fmla="*/ 4401350 w 5540715"/>
                  <a:gd name="connsiteY234" fmla="*/ 457200 h 3905250"/>
                  <a:gd name="connsiteX235" fmla="*/ 4391825 w 5540715"/>
                  <a:gd name="connsiteY235" fmla="*/ 519112 h 3905250"/>
                  <a:gd name="connsiteX236" fmla="*/ 4425162 w 5540715"/>
                  <a:gd name="connsiteY236" fmla="*/ 685800 h 3905250"/>
                  <a:gd name="connsiteX237" fmla="*/ 4434687 w 5540715"/>
                  <a:gd name="connsiteY237" fmla="*/ 728662 h 3905250"/>
                  <a:gd name="connsiteX238" fmla="*/ 4444212 w 5540715"/>
                  <a:gd name="connsiteY238" fmla="*/ 752475 h 3905250"/>
                  <a:gd name="connsiteX239" fmla="*/ 4439450 w 5540715"/>
                  <a:gd name="connsiteY239" fmla="*/ 819150 h 3905250"/>
                  <a:gd name="connsiteX240" fmla="*/ 4396587 w 5540715"/>
                  <a:gd name="connsiteY240" fmla="*/ 852487 h 3905250"/>
                  <a:gd name="connsiteX241" fmla="*/ 4382300 w 5540715"/>
                  <a:gd name="connsiteY241" fmla="*/ 866775 h 3905250"/>
                  <a:gd name="connsiteX242" fmla="*/ 4363250 w 5540715"/>
                  <a:gd name="connsiteY242" fmla="*/ 876300 h 3905250"/>
                  <a:gd name="connsiteX243" fmla="*/ 4329912 w 5540715"/>
                  <a:gd name="connsiteY243" fmla="*/ 900112 h 3905250"/>
                  <a:gd name="connsiteX244" fmla="*/ 4315625 w 5540715"/>
                  <a:gd name="connsiteY244" fmla="*/ 909637 h 3905250"/>
                  <a:gd name="connsiteX245" fmla="*/ 4296575 w 5540715"/>
                  <a:gd name="connsiteY245" fmla="*/ 923925 h 3905250"/>
                  <a:gd name="connsiteX246" fmla="*/ 4277525 w 5540715"/>
                  <a:gd name="connsiteY246" fmla="*/ 928687 h 3905250"/>
                  <a:gd name="connsiteX247" fmla="*/ 4248950 w 5540715"/>
                  <a:gd name="connsiteY247" fmla="*/ 938212 h 3905250"/>
                  <a:gd name="connsiteX248" fmla="*/ 4229900 w 5540715"/>
                  <a:gd name="connsiteY248" fmla="*/ 942975 h 3905250"/>
                  <a:gd name="connsiteX249" fmla="*/ 4215612 w 5540715"/>
                  <a:gd name="connsiteY249" fmla="*/ 947737 h 3905250"/>
                  <a:gd name="connsiteX250" fmla="*/ 4158462 w 5540715"/>
                  <a:gd name="connsiteY250" fmla="*/ 957262 h 3905250"/>
                  <a:gd name="connsiteX251" fmla="*/ 4120362 w 5540715"/>
                  <a:gd name="connsiteY251" fmla="*/ 966787 h 3905250"/>
                  <a:gd name="connsiteX252" fmla="*/ 4091787 w 5540715"/>
                  <a:gd name="connsiteY252" fmla="*/ 976312 h 3905250"/>
                  <a:gd name="connsiteX253" fmla="*/ 4067975 w 5540715"/>
                  <a:gd name="connsiteY253" fmla="*/ 985837 h 3905250"/>
                  <a:gd name="connsiteX254" fmla="*/ 4034637 w 5540715"/>
                  <a:gd name="connsiteY254" fmla="*/ 990600 h 3905250"/>
                  <a:gd name="connsiteX255" fmla="*/ 3967962 w 5540715"/>
                  <a:gd name="connsiteY255" fmla="*/ 1009650 h 3905250"/>
                  <a:gd name="connsiteX256" fmla="*/ 3939387 w 5540715"/>
                  <a:gd name="connsiteY256" fmla="*/ 1019175 h 3905250"/>
                  <a:gd name="connsiteX257" fmla="*/ 3906050 w 5540715"/>
                  <a:gd name="connsiteY257" fmla="*/ 1023937 h 3905250"/>
                  <a:gd name="connsiteX258" fmla="*/ 3744125 w 5540715"/>
                  <a:gd name="connsiteY258" fmla="*/ 1019175 h 3905250"/>
                  <a:gd name="connsiteX259" fmla="*/ 3715550 w 5540715"/>
                  <a:gd name="connsiteY259" fmla="*/ 1014412 h 3905250"/>
                  <a:gd name="connsiteX260" fmla="*/ 3677450 w 5540715"/>
                  <a:gd name="connsiteY260" fmla="*/ 1009650 h 3905250"/>
                  <a:gd name="connsiteX261" fmla="*/ 3548862 w 5540715"/>
                  <a:gd name="connsiteY261" fmla="*/ 1023937 h 3905250"/>
                  <a:gd name="connsiteX262" fmla="*/ 3506000 w 5540715"/>
                  <a:gd name="connsiteY262" fmla="*/ 1052512 h 3905250"/>
                  <a:gd name="connsiteX263" fmla="*/ 3486950 w 5540715"/>
                  <a:gd name="connsiteY263" fmla="*/ 1071562 h 3905250"/>
                  <a:gd name="connsiteX264" fmla="*/ 3463137 w 5540715"/>
                  <a:gd name="connsiteY264" fmla="*/ 1090612 h 3905250"/>
                  <a:gd name="connsiteX265" fmla="*/ 3425037 w 5540715"/>
                  <a:gd name="connsiteY265" fmla="*/ 1128712 h 3905250"/>
                  <a:gd name="connsiteX266" fmla="*/ 3396462 w 5540715"/>
                  <a:gd name="connsiteY266" fmla="*/ 1176337 h 3905250"/>
                  <a:gd name="connsiteX267" fmla="*/ 3363125 w 5540715"/>
                  <a:gd name="connsiteY267" fmla="*/ 1228725 h 3905250"/>
                  <a:gd name="connsiteX268" fmla="*/ 3353600 w 5540715"/>
                  <a:gd name="connsiteY268" fmla="*/ 1262062 h 3905250"/>
                  <a:gd name="connsiteX269" fmla="*/ 3348837 w 5540715"/>
                  <a:gd name="connsiteY269" fmla="*/ 1281112 h 3905250"/>
                  <a:gd name="connsiteX270" fmla="*/ 3339312 w 5540715"/>
                  <a:gd name="connsiteY270" fmla="*/ 1295400 h 3905250"/>
                  <a:gd name="connsiteX271" fmla="*/ 3329787 w 5540715"/>
                  <a:gd name="connsiteY271" fmla="*/ 1323975 h 3905250"/>
                  <a:gd name="connsiteX272" fmla="*/ 3301212 w 5540715"/>
                  <a:gd name="connsiteY272" fmla="*/ 1357312 h 3905250"/>
                  <a:gd name="connsiteX273" fmla="*/ 3291687 w 5540715"/>
                  <a:gd name="connsiteY273" fmla="*/ 1381125 h 3905250"/>
                  <a:gd name="connsiteX274" fmla="*/ 3248825 w 5540715"/>
                  <a:gd name="connsiteY274" fmla="*/ 1414462 h 3905250"/>
                  <a:gd name="connsiteX275" fmla="*/ 3234537 w 5540715"/>
                  <a:gd name="connsiteY275" fmla="*/ 1433512 h 3905250"/>
                  <a:gd name="connsiteX276" fmla="*/ 3220250 w 5540715"/>
                  <a:gd name="connsiteY276" fmla="*/ 1443037 h 3905250"/>
                  <a:gd name="connsiteX277" fmla="*/ 3172625 w 5540715"/>
                  <a:gd name="connsiteY277" fmla="*/ 1481137 h 3905250"/>
                  <a:gd name="connsiteX278" fmla="*/ 3153575 w 5540715"/>
                  <a:gd name="connsiteY278" fmla="*/ 1495425 h 3905250"/>
                  <a:gd name="connsiteX279" fmla="*/ 3129762 w 5540715"/>
                  <a:gd name="connsiteY279" fmla="*/ 1504950 h 3905250"/>
                  <a:gd name="connsiteX280" fmla="*/ 3110712 w 5540715"/>
                  <a:gd name="connsiteY280" fmla="*/ 1519237 h 3905250"/>
                  <a:gd name="connsiteX281" fmla="*/ 3096425 w 5540715"/>
                  <a:gd name="connsiteY281" fmla="*/ 1533525 h 3905250"/>
                  <a:gd name="connsiteX282" fmla="*/ 3072612 w 5540715"/>
                  <a:gd name="connsiteY282" fmla="*/ 1543050 h 3905250"/>
                  <a:gd name="connsiteX283" fmla="*/ 3058325 w 5540715"/>
                  <a:gd name="connsiteY283" fmla="*/ 1557337 h 3905250"/>
                  <a:gd name="connsiteX284" fmla="*/ 3034512 w 5540715"/>
                  <a:gd name="connsiteY284" fmla="*/ 1566862 h 3905250"/>
                  <a:gd name="connsiteX285" fmla="*/ 3015462 w 5540715"/>
                  <a:gd name="connsiteY285" fmla="*/ 1576387 h 3905250"/>
                  <a:gd name="connsiteX286" fmla="*/ 2967837 w 5540715"/>
                  <a:gd name="connsiteY286" fmla="*/ 1604962 h 3905250"/>
                  <a:gd name="connsiteX287" fmla="*/ 2953550 w 5540715"/>
                  <a:gd name="connsiteY287" fmla="*/ 1614487 h 3905250"/>
                  <a:gd name="connsiteX288" fmla="*/ 2939262 w 5540715"/>
                  <a:gd name="connsiteY288" fmla="*/ 1619250 h 3905250"/>
                  <a:gd name="connsiteX289" fmla="*/ 2910687 w 5540715"/>
                  <a:gd name="connsiteY289" fmla="*/ 1638300 h 3905250"/>
                  <a:gd name="connsiteX290" fmla="*/ 2896400 w 5540715"/>
                  <a:gd name="connsiteY290" fmla="*/ 1652587 h 3905250"/>
                  <a:gd name="connsiteX291" fmla="*/ 2834487 w 5540715"/>
                  <a:gd name="connsiteY291" fmla="*/ 1681162 h 3905250"/>
                  <a:gd name="connsiteX292" fmla="*/ 2791625 w 5540715"/>
                  <a:gd name="connsiteY292" fmla="*/ 1709737 h 3905250"/>
                  <a:gd name="connsiteX293" fmla="*/ 2767812 w 5540715"/>
                  <a:gd name="connsiteY293" fmla="*/ 1719262 h 3905250"/>
                  <a:gd name="connsiteX294" fmla="*/ 2753525 w 5540715"/>
                  <a:gd name="connsiteY294" fmla="*/ 1728787 h 3905250"/>
                  <a:gd name="connsiteX295" fmla="*/ 2739237 w 5540715"/>
                  <a:gd name="connsiteY295" fmla="*/ 1733550 h 3905250"/>
                  <a:gd name="connsiteX296" fmla="*/ 2724950 w 5540715"/>
                  <a:gd name="connsiteY296" fmla="*/ 1743075 h 3905250"/>
                  <a:gd name="connsiteX297" fmla="*/ 2663037 w 5540715"/>
                  <a:gd name="connsiteY297" fmla="*/ 1752600 h 3905250"/>
                  <a:gd name="connsiteX298" fmla="*/ 2596362 w 5540715"/>
                  <a:gd name="connsiteY298" fmla="*/ 1738312 h 3905250"/>
                  <a:gd name="connsiteX299" fmla="*/ 2572550 w 5540715"/>
                  <a:gd name="connsiteY299" fmla="*/ 1728788 h 3905250"/>
                  <a:gd name="connsiteX300" fmla="*/ 2524925 w 5540715"/>
                  <a:gd name="connsiteY300" fmla="*/ 1728787 h 3905250"/>
                  <a:gd name="connsiteX301" fmla="*/ 2470156 w 5540715"/>
                  <a:gd name="connsiteY301" fmla="*/ 1804987 h 3905250"/>
                  <a:gd name="connsiteX302" fmla="*/ 2389193 w 5540715"/>
                  <a:gd name="connsiteY302" fmla="*/ 1881187 h 3905250"/>
                  <a:gd name="connsiteX303" fmla="*/ 2315375 w 5540715"/>
                  <a:gd name="connsiteY303" fmla="*/ 1909762 h 3905250"/>
                  <a:gd name="connsiteX304" fmla="*/ 2253462 w 5540715"/>
                  <a:gd name="connsiteY304" fmla="*/ 1924050 h 3905250"/>
                  <a:gd name="connsiteX305" fmla="*/ 2234412 w 5540715"/>
                  <a:gd name="connsiteY305" fmla="*/ 1943100 h 3905250"/>
                  <a:gd name="connsiteX306" fmla="*/ 2220125 w 5540715"/>
                  <a:gd name="connsiteY306" fmla="*/ 1947862 h 3905250"/>
                  <a:gd name="connsiteX307" fmla="*/ 2186787 w 5540715"/>
                  <a:gd name="connsiteY307" fmla="*/ 1966912 h 3905250"/>
                  <a:gd name="connsiteX308" fmla="*/ 2148687 w 5540715"/>
                  <a:gd name="connsiteY308" fmla="*/ 1985962 h 3905250"/>
                  <a:gd name="connsiteX309" fmla="*/ 2072487 w 5540715"/>
                  <a:gd name="connsiteY309" fmla="*/ 1971675 h 3905250"/>
                  <a:gd name="connsiteX310" fmla="*/ 1996288 w 5540715"/>
                  <a:gd name="connsiteY310" fmla="*/ 1990725 h 3905250"/>
                  <a:gd name="connsiteX311" fmla="*/ 1939137 w 5540715"/>
                  <a:gd name="connsiteY311" fmla="*/ 2047875 h 3905250"/>
                  <a:gd name="connsiteX312" fmla="*/ 1910562 w 5540715"/>
                  <a:gd name="connsiteY312" fmla="*/ 2071687 h 3905250"/>
                  <a:gd name="connsiteX313" fmla="*/ 1886750 w 5540715"/>
                  <a:gd name="connsiteY313" fmla="*/ 2081212 h 3905250"/>
                  <a:gd name="connsiteX314" fmla="*/ 1858175 w 5540715"/>
                  <a:gd name="connsiteY314" fmla="*/ 2100262 h 3905250"/>
                  <a:gd name="connsiteX315" fmla="*/ 1834362 w 5540715"/>
                  <a:gd name="connsiteY315" fmla="*/ 2109787 h 3905250"/>
                  <a:gd name="connsiteX316" fmla="*/ 1815312 w 5540715"/>
                  <a:gd name="connsiteY316" fmla="*/ 2124075 h 3905250"/>
                  <a:gd name="connsiteX317" fmla="*/ 1796262 w 5540715"/>
                  <a:gd name="connsiteY317" fmla="*/ 2133600 h 3905250"/>
                  <a:gd name="connsiteX318" fmla="*/ 1786737 w 5540715"/>
                  <a:gd name="connsiteY318" fmla="*/ 2147887 h 3905250"/>
                  <a:gd name="connsiteX319" fmla="*/ 1772450 w 5540715"/>
                  <a:gd name="connsiteY319" fmla="*/ 2152650 h 3905250"/>
                  <a:gd name="connsiteX320" fmla="*/ 1753400 w 5540715"/>
                  <a:gd name="connsiteY320" fmla="*/ 2166937 h 3905250"/>
                  <a:gd name="connsiteX321" fmla="*/ 1696250 w 5540715"/>
                  <a:gd name="connsiteY321" fmla="*/ 2219325 h 3905250"/>
                  <a:gd name="connsiteX322" fmla="*/ 1672437 w 5540715"/>
                  <a:gd name="connsiteY322" fmla="*/ 2238375 h 3905250"/>
                  <a:gd name="connsiteX323" fmla="*/ 1648625 w 5540715"/>
                  <a:gd name="connsiteY323" fmla="*/ 2252662 h 3905250"/>
                  <a:gd name="connsiteX324" fmla="*/ 1615287 w 5540715"/>
                  <a:gd name="connsiteY324" fmla="*/ 2286000 h 3905250"/>
                  <a:gd name="connsiteX325" fmla="*/ 1591475 w 5540715"/>
                  <a:gd name="connsiteY325" fmla="*/ 2305050 h 3905250"/>
                  <a:gd name="connsiteX326" fmla="*/ 1577187 w 5540715"/>
                  <a:gd name="connsiteY326" fmla="*/ 2314575 h 3905250"/>
                  <a:gd name="connsiteX327" fmla="*/ 1562900 w 5540715"/>
                  <a:gd name="connsiteY327" fmla="*/ 2328862 h 3905250"/>
                  <a:gd name="connsiteX328" fmla="*/ 1558137 w 5540715"/>
                  <a:gd name="connsiteY328" fmla="*/ 2343150 h 3905250"/>
                  <a:gd name="connsiteX329" fmla="*/ 1520037 w 5540715"/>
                  <a:gd name="connsiteY329" fmla="*/ 2366962 h 3905250"/>
                  <a:gd name="connsiteX330" fmla="*/ 1496225 w 5540715"/>
                  <a:gd name="connsiteY330" fmla="*/ 2381250 h 3905250"/>
                  <a:gd name="connsiteX331" fmla="*/ 1477175 w 5540715"/>
                  <a:gd name="connsiteY331" fmla="*/ 2395537 h 3905250"/>
                  <a:gd name="connsiteX332" fmla="*/ 1462887 w 5540715"/>
                  <a:gd name="connsiteY332" fmla="*/ 2400300 h 3905250"/>
                  <a:gd name="connsiteX333" fmla="*/ 1424787 w 5540715"/>
                  <a:gd name="connsiteY333" fmla="*/ 2419350 h 3905250"/>
                  <a:gd name="connsiteX334" fmla="*/ 1405737 w 5540715"/>
                  <a:gd name="connsiteY334" fmla="*/ 2428875 h 3905250"/>
                  <a:gd name="connsiteX335" fmla="*/ 1362875 w 5540715"/>
                  <a:gd name="connsiteY335" fmla="*/ 2462212 h 3905250"/>
                  <a:gd name="connsiteX336" fmla="*/ 1329537 w 5540715"/>
                  <a:gd name="connsiteY336" fmla="*/ 2476500 h 3905250"/>
                  <a:gd name="connsiteX337" fmla="*/ 1310487 w 5540715"/>
                  <a:gd name="connsiteY337" fmla="*/ 2490787 h 3905250"/>
                  <a:gd name="connsiteX338" fmla="*/ 1262862 w 5540715"/>
                  <a:gd name="connsiteY338" fmla="*/ 2514600 h 3905250"/>
                  <a:gd name="connsiteX339" fmla="*/ 1224762 w 5540715"/>
                  <a:gd name="connsiteY339" fmla="*/ 2538412 h 3905250"/>
                  <a:gd name="connsiteX340" fmla="*/ 1210475 w 5540715"/>
                  <a:gd name="connsiteY340" fmla="*/ 2543175 h 3905250"/>
                  <a:gd name="connsiteX341" fmla="*/ 1191425 w 5540715"/>
                  <a:gd name="connsiteY341" fmla="*/ 2557462 h 3905250"/>
                  <a:gd name="connsiteX342" fmla="*/ 1129512 w 5540715"/>
                  <a:gd name="connsiteY342" fmla="*/ 2600325 h 3905250"/>
                  <a:gd name="connsiteX343" fmla="*/ 1100937 w 5540715"/>
                  <a:gd name="connsiteY343" fmla="*/ 2624137 h 3905250"/>
                  <a:gd name="connsiteX344" fmla="*/ 1086650 w 5540715"/>
                  <a:gd name="connsiteY344" fmla="*/ 2638425 h 3905250"/>
                  <a:gd name="connsiteX345" fmla="*/ 1077125 w 5540715"/>
                  <a:gd name="connsiteY345" fmla="*/ 2652712 h 3905250"/>
                  <a:gd name="connsiteX346" fmla="*/ 1053312 w 5540715"/>
                  <a:gd name="connsiteY34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196312 w 5540715"/>
                  <a:gd name="connsiteY79" fmla="*/ 2790825 h 3905250"/>
                  <a:gd name="connsiteX80" fmla="*/ 2172500 w 5540715"/>
                  <a:gd name="connsiteY80" fmla="*/ 2733675 h 3905250"/>
                  <a:gd name="connsiteX81" fmla="*/ 2167737 w 5540715"/>
                  <a:gd name="connsiteY81" fmla="*/ 2709862 h 3905250"/>
                  <a:gd name="connsiteX82" fmla="*/ 2158212 w 5540715"/>
                  <a:gd name="connsiteY82" fmla="*/ 2686050 h 3905250"/>
                  <a:gd name="connsiteX83" fmla="*/ 2153450 w 5540715"/>
                  <a:gd name="connsiteY83" fmla="*/ 2643187 h 3905250"/>
                  <a:gd name="connsiteX84" fmla="*/ 2158212 w 5540715"/>
                  <a:gd name="connsiteY84" fmla="*/ 2586037 h 3905250"/>
                  <a:gd name="connsiteX85" fmla="*/ 2182025 w 5540715"/>
                  <a:gd name="connsiteY85" fmla="*/ 2547937 h 3905250"/>
                  <a:gd name="connsiteX86" fmla="*/ 2215362 w 5540715"/>
                  <a:gd name="connsiteY86" fmla="*/ 2509837 h 3905250"/>
                  <a:gd name="connsiteX87" fmla="*/ 2234412 w 5540715"/>
                  <a:gd name="connsiteY87" fmla="*/ 2490787 h 3905250"/>
                  <a:gd name="connsiteX88" fmla="*/ 2267750 w 5540715"/>
                  <a:gd name="connsiteY88" fmla="*/ 2481262 h 3905250"/>
                  <a:gd name="connsiteX89" fmla="*/ 2291562 w 5540715"/>
                  <a:gd name="connsiteY89" fmla="*/ 2471737 h 3905250"/>
                  <a:gd name="connsiteX90" fmla="*/ 2386812 w 5540715"/>
                  <a:gd name="connsiteY90" fmla="*/ 2462212 h 3905250"/>
                  <a:gd name="connsiteX91" fmla="*/ 2453487 w 5540715"/>
                  <a:gd name="connsiteY91" fmla="*/ 2452687 h 3905250"/>
                  <a:gd name="connsiteX92" fmla="*/ 2510637 w 5540715"/>
                  <a:gd name="connsiteY92" fmla="*/ 2443162 h 3905250"/>
                  <a:gd name="connsiteX93" fmla="*/ 2529687 w 5540715"/>
                  <a:gd name="connsiteY93" fmla="*/ 2433637 h 3905250"/>
                  <a:gd name="connsiteX94" fmla="*/ 2634462 w 5540715"/>
                  <a:gd name="connsiteY94" fmla="*/ 2424112 h 3905250"/>
                  <a:gd name="connsiteX95" fmla="*/ 2767812 w 5540715"/>
                  <a:gd name="connsiteY95" fmla="*/ 2419350 h 3905250"/>
                  <a:gd name="connsiteX96" fmla="*/ 2791625 w 5540715"/>
                  <a:gd name="connsiteY96" fmla="*/ 2414587 h 3905250"/>
                  <a:gd name="connsiteX97" fmla="*/ 2829725 w 5540715"/>
                  <a:gd name="connsiteY97" fmla="*/ 2390775 h 3905250"/>
                  <a:gd name="connsiteX98" fmla="*/ 2848775 w 5540715"/>
                  <a:gd name="connsiteY98" fmla="*/ 2381250 h 3905250"/>
                  <a:gd name="connsiteX99" fmla="*/ 2886875 w 5540715"/>
                  <a:gd name="connsiteY99" fmla="*/ 2352675 h 3905250"/>
                  <a:gd name="connsiteX100" fmla="*/ 2905925 w 5540715"/>
                  <a:gd name="connsiteY100" fmla="*/ 2338387 h 3905250"/>
                  <a:gd name="connsiteX101" fmla="*/ 2920212 w 5540715"/>
                  <a:gd name="connsiteY101" fmla="*/ 2328862 h 3905250"/>
                  <a:gd name="connsiteX102" fmla="*/ 2934500 w 5540715"/>
                  <a:gd name="connsiteY102" fmla="*/ 2314575 h 3905250"/>
                  <a:gd name="connsiteX103" fmla="*/ 2958312 w 5540715"/>
                  <a:gd name="connsiteY103" fmla="*/ 2309812 h 3905250"/>
                  <a:gd name="connsiteX104" fmla="*/ 2982125 w 5540715"/>
                  <a:gd name="connsiteY104" fmla="*/ 2295525 h 3905250"/>
                  <a:gd name="connsiteX105" fmla="*/ 3001175 w 5540715"/>
                  <a:gd name="connsiteY105" fmla="*/ 2281237 h 3905250"/>
                  <a:gd name="connsiteX106" fmla="*/ 3024987 w 5540715"/>
                  <a:gd name="connsiteY106" fmla="*/ 2271712 h 3905250"/>
                  <a:gd name="connsiteX107" fmla="*/ 3063087 w 5540715"/>
                  <a:gd name="connsiteY107" fmla="*/ 2243137 h 3905250"/>
                  <a:gd name="connsiteX108" fmla="*/ 3096425 w 5540715"/>
                  <a:gd name="connsiteY108" fmla="*/ 2224087 h 3905250"/>
                  <a:gd name="connsiteX109" fmla="*/ 3115475 w 5540715"/>
                  <a:gd name="connsiteY109" fmla="*/ 2205037 h 3905250"/>
                  <a:gd name="connsiteX110" fmla="*/ 3153575 w 5540715"/>
                  <a:gd name="connsiteY110" fmla="*/ 2185987 h 3905250"/>
                  <a:gd name="connsiteX111" fmla="*/ 3172625 w 5540715"/>
                  <a:gd name="connsiteY111" fmla="*/ 2171700 h 3905250"/>
                  <a:gd name="connsiteX112" fmla="*/ 3234537 w 5540715"/>
                  <a:gd name="connsiteY112" fmla="*/ 2119312 h 3905250"/>
                  <a:gd name="connsiteX113" fmla="*/ 3296450 w 5540715"/>
                  <a:gd name="connsiteY113" fmla="*/ 2076450 h 3905250"/>
                  <a:gd name="connsiteX114" fmla="*/ 3329787 w 5540715"/>
                  <a:gd name="connsiteY114" fmla="*/ 2052637 h 3905250"/>
                  <a:gd name="connsiteX115" fmla="*/ 3358362 w 5540715"/>
                  <a:gd name="connsiteY115" fmla="*/ 2033587 h 3905250"/>
                  <a:gd name="connsiteX116" fmla="*/ 3420275 w 5540715"/>
                  <a:gd name="connsiteY116" fmla="*/ 1995487 h 3905250"/>
                  <a:gd name="connsiteX117" fmla="*/ 3453612 w 5540715"/>
                  <a:gd name="connsiteY117" fmla="*/ 1981200 h 3905250"/>
                  <a:gd name="connsiteX118" fmla="*/ 3482187 w 5540715"/>
                  <a:gd name="connsiteY118" fmla="*/ 1962150 h 3905250"/>
                  <a:gd name="connsiteX119" fmla="*/ 3534575 w 5540715"/>
                  <a:gd name="connsiteY119" fmla="*/ 1933575 h 3905250"/>
                  <a:gd name="connsiteX120" fmla="*/ 3563150 w 5540715"/>
                  <a:gd name="connsiteY120" fmla="*/ 1914525 h 3905250"/>
                  <a:gd name="connsiteX121" fmla="*/ 3639350 w 5540715"/>
                  <a:gd name="connsiteY121" fmla="*/ 1871662 h 3905250"/>
                  <a:gd name="connsiteX122" fmla="*/ 3686975 w 5540715"/>
                  <a:gd name="connsiteY122" fmla="*/ 1843087 h 3905250"/>
                  <a:gd name="connsiteX123" fmla="*/ 3720312 w 5540715"/>
                  <a:gd name="connsiteY123" fmla="*/ 1824037 h 3905250"/>
                  <a:gd name="connsiteX124" fmla="*/ 3744125 w 5540715"/>
                  <a:gd name="connsiteY124" fmla="*/ 1804987 h 3905250"/>
                  <a:gd name="connsiteX125" fmla="*/ 3772700 w 5540715"/>
                  <a:gd name="connsiteY125" fmla="*/ 1795462 h 3905250"/>
                  <a:gd name="connsiteX126" fmla="*/ 3796512 w 5540715"/>
                  <a:gd name="connsiteY126" fmla="*/ 1776412 h 3905250"/>
                  <a:gd name="connsiteX127" fmla="*/ 3829850 w 5540715"/>
                  <a:gd name="connsiteY127" fmla="*/ 1762125 h 3905250"/>
                  <a:gd name="connsiteX128" fmla="*/ 3858425 w 5540715"/>
                  <a:gd name="connsiteY128" fmla="*/ 1747837 h 3905250"/>
                  <a:gd name="connsiteX129" fmla="*/ 3882237 w 5540715"/>
                  <a:gd name="connsiteY129" fmla="*/ 1733550 h 3905250"/>
                  <a:gd name="connsiteX130" fmla="*/ 3929862 w 5540715"/>
                  <a:gd name="connsiteY130" fmla="*/ 1714500 h 3905250"/>
                  <a:gd name="connsiteX131" fmla="*/ 3958437 w 5540715"/>
                  <a:gd name="connsiteY131" fmla="*/ 1695450 h 3905250"/>
                  <a:gd name="connsiteX132" fmla="*/ 3977487 w 5540715"/>
                  <a:gd name="connsiteY132" fmla="*/ 1681162 h 3905250"/>
                  <a:gd name="connsiteX133" fmla="*/ 4029875 w 5540715"/>
                  <a:gd name="connsiteY133" fmla="*/ 1657350 h 3905250"/>
                  <a:gd name="connsiteX134" fmla="*/ 4082262 w 5540715"/>
                  <a:gd name="connsiteY134" fmla="*/ 1614487 h 3905250"/>
                  <a:gd name="connsiteX135" fmla="*/ 4139412 w 5540715"/>
                  <a:gd name="connsiteY135" fmla="*/ 1576387 h 3905250"/>
                  <a:gd name="connsiteX136" fmla="*/ 4167987 w 5540715"/>
                  <a:gd name="connsiteY136" fmla="*/ 1557337 h 3905250"/>
                  <a:gd name="connsiteX137" fmla="*/ 4196562 w 5540715"/>
                  <a:gd name="connsiteY137" fmla="*/ 1538287 h 3905250"/>
                  <a:gd name="connsiteX138" fmla="*/ 4253712 w 5540715"/>
                  <a:gd name="connsiteY138" fmla="*/ 1509712 h 3905250"/>
                  <a:gd name="connsiteX139" fmla="*/ 4277525 w 5540715"/>
                  <a:gd name="connsiteY139" fmla="*/ 1500187 h 3905250"/>
                  <a:gd name="connsiteX140" fmla="*/ 4296575 w 5540715"/>
                  <a:gd name="connsiteY140" fmla="*/ 1490662 h 3905250"/>
                  <a:gd name="connsiteX141" fmla="*/ 4325150 w 5540715"/>
                  <a:gd name="connsiteY141" fmla="*/ 1485900 h 3905250"/>
                  <a:gd name="connsiteX142" fmla="*/ 4353725 w 5540715"/>
                  <a:gd name="connsiteY142" fmla="*/ 1476375 h 3905250"/>
                  <a:gd name="connsiteX143" fmla="*/ 4491837 w 5540715"/>
                  <a:gd name="connsiteY143" fmla="*/ 1481137 h 3905250"/>
                  <a:gd name="connsiteX144" fmla="*/ 4510887 w 5540715"/>
                  <a:gd name="connsiteY144" fmla="*/ 1495425 h 3905250"/>
                  <a:gd name="connsiteX145" fmla="*/ 4568037 w 5540715"/>
                  <a:gd name="connsiteY145" fmla="*/ 1528762 h 3905250"/>
                  <a:gd name="connsiteX146" fmla="*/ 4615662 w 5540715"/>
                  <a:gd name="connsiteY146" fmla="*/ 1571625 h 3905250"/>
                  <a:gd name="connsiteX147" fmla="*/ 4629950 w 5540715"/>
                  <a:gd name="connsiteY147" fmla="*/ 1590675 h 3905250"/>
                  <a:gd name="connsiteX148" fmla="*/ 4629950 w 5540715"/>
                  <a:gd name="connsiteY148" fmla="*/ 1690687 h 3905250"/>
                  <a:gd name="connsiteX149" fmla="*/ 4610900 w 5540715"/>
                  <a:gd name="connsiteY149" fmla="*/ 1724025 h 3905250"/>
                  <a:gd name="connsiteX150" fmla="*/ 4587087 w 5540715"/>
                  <a:gd name="connsiteY150" fmla="*/ 1785937 h 3905250"/>
                  <a:gd name="connsiteX151" fmla="*/ 4577562 w 5540715"/>
                  <a:gd name="connsiteY151" fmla="*/ 1809750 h 3905250"/>
                  <a:gd name="connsiteX152" fmla="*/ 4572800 w 5540715"/>
                  <a:gd name="connsiteY152" fmla="*/ 1828800 h 3905250"/>
                  <a:gd name="connsiteX153" fmla="*/ 4563275 w 5540715"/>
                  <a:gd name="connsiteY153" fmla="*/ 1876425 h 3905250"/>
                  <a:gd name="connsiteX154" fmla="*/ 4558512 w 5540715"/>
                  <a:gd name="connsiteY154" fmla="*/ 1909762 h 3905250"/>
                  <a:gd name="connsiteX155" fmla="*/ 4553750 w 5540715"/>
                  <a:gd name="connsiteY155" fmla="*/ 1938337 h 3905250"/>
                  <a:gd name="connsiteX156" fmla="*/ 4572800 w 5540715"/>
                  <a:gd name="connsiteY156" fmla="*/ 2133600 h 3905250"/>
                  <a:gd name="connsiteX157" fmla="*/ 4601375 w 5540715"/>
                  <a:gd name="connsiteY157" fmla="*/ 2162175 h 3905250"/>
                  <a:gd name="connsiteX158" fmla="*/ 4620425 w 5540715"/>
                  <a:gd name="connsiteY158" fmla="*/ 2166937 h 3905250"/>
                  <a:gd name="connsiteX159" fmla="*/ 4644237 w 5540715"/>
                  <a:gd name="connsiteY159" fmla="*/ 2181225 h 3905250"/>
                  <a:gd name="connsiteX160" fmla="*/ 4663287 w 5540715"/>
                  <a:gd name="connsiteY160" fmla="*/ 2185987 h 3905250"/>
                  <a:gd name="connsiteX161" fmla="*/ 4715675 w 5540715"/>
                  <a:gd name="connsiteY161" fmla="*/ 2195512 h 3905250"/>
                  <a:gd name="connsiteX162" fmla="*/ 4829975 w 5540715"/>
                  <a:gd name="connsiteY162" fmla="*/ 2185987 h 3905250"/>
                  <a:gd name="connsiteX163" fmla="*/ 4863312 w 5540715"/>
                  <a:gd name="connsiteY163" fmla="*/ 2166937 h 3905250"/>
                  <a:gd name="connsiteX164" fmla="*/ 4915700 w 5540715"/>
                  <a:gd name="connsiteY164" fmla="*/ 2147887 h 3905250"/>
                  <a:gd name="connsiteX165" fmla="*/ 4934750 w 5540715"/>
                  <a:gd name="connsiteY165" fmla="*/ 2133600 h 3905250"/>
                  <a:gd name="connsiteX166" fmla="*/ 4949037 w 5540715"/>
                  <a:gd name="connsiteY166" fmla="*/ 2128837 h 3905250"/>
                  <a:gd name="connsiteX167" fmla="*/ 4963325 w 5540715"/>
                  <a:gd name="connsiteY167" fmla="*/ 2114550 h 3905250"/>
                  <a:gd name="connsiteX168" fmla="*/ 4982375 w 5540715"/>
                  <a:gd name="connsiteY168" fmla="*/ 2100262 h 3905250"/>
                  <a:gd name="connsiteX169" fmla="*/ 5010950 w 5540715"/>
                  <a:gd name="connsiteY169" fmla="*/ 2081212 h 3905250"/>
                  <a:gd name="connsiteX170" fmla="*/ 5053812 w 5540715"/>
                  <a:gd name="connsiteY170" fmla="*/ 2038350 h 3905250"/>
                  <a:gd name="connsiteX171" fmla="*/ 5077625 w 5540715"/>
                  <a:gd name="connsiteY171" fmla="*/ 2019300 h 3905250"/>
                  <a:gd name="connsiteX172" fmla="*/ 5096675 w 5540715"/>
                  <a:gd name="connsiteY172" fmla="*/ 2000250 h 3905250"/>
                  <a:gd name="connsiteX173" fmla="*/ 5125250 w 5540715"/>
                  <a:gd name="connsiteY173" fmla="*/ 1981200 h 3905250"/>
                  <a:gd name="connsiteX174" fmla="*/ 5172875 w 5540715"/>
                  <a:gd name="connsiteY174" fmla="*/ 1943100 h 3905250"/>
                  <a:gd name="connsiteX175" fmla="*/ 5210975 w 5540715"/>
                  <a:gd name="connsiteY175" fmla="*/ 1909762 h 3905250"/>
                  <a:gd name="connsiteX176" fmla="*/ 5220500 w 5540715"/>
                  <a:gd name="connsiteY176" fmla="*/ 1895475 h 3905250"/>
                  <a:gd name="connsiteX177" fmla="*/ 5234787 w 5540715"/>
                  <a:gd name="connsiteY177" fmla="*/ 1876425 h 3905250"/>
                  <a:gd name="connsiteX178" fmla="*/ 5253837 w 5540715"/>
                  <a:gd name="connsiteY178" fmla="*/ 1838325 h 3905250"/>
                  <a:gd name="connsiteX179" fmla="*/ 5282412 w 5540715"/>
                  <a:gd name="connsiteY179" fmla="*/ 1790700 h 3905250"/>
                  <a:gd name="connsiteX180" fmla="*/ 5287175 w 5540715"/>
                  <a:gd name="connsiteY180" fmla="*/ 1771650 h 3905250"/>
                  <a:gd name="connsiteX181" fmla="*/ 5306225 w 5540715"/>
                  <a:gd name="connsiteY181" fmla="*/ 1743075 h 3905250"/>
                  <a:gd name="connsiteX182" fmla="*/ 5320512 w 5540715"/>
                  <a:gd name="connsiteY182" fmla="*/ 1709737 h 3905250"/>
                  <a:gd name="connsiteX183" fmla="*/ 5334800 w 5540715"/>
                  <a:gd name="connsiteY183" fmla="*/ 1695450 h 3905250"/>
                  <a:gd name="connsiteX184" fmla="*/ 5358612 w 5540715"/>
                  <a:gd name="connsiteY184" fmla="*/ 1647825 h 3905250"/>
                  <a:gd name="connsiteX185" fmla="*/ 5391950 w 5540715"/>
                  <a:gd name="connsiteY185" fmla="*/ 1581150 h 3905250"/>
                  <a:gd name="connsiteX186" fmla="*/ 5439575 w 5540715"/>
                  <a:gd name="connsiteY186" fmla="*/ 1452562 h 3905250"/>
                  <a:gd name="connsiteX187" fmla="*/ 5449100 w 5540715"/>
                  <a:gd name="connsiteY187" fmla="*/ 1414462 h 3905250"/>
                  <a:gd name="connsiteX188" fmla="*/ 5453862 w 5540715"/>
                  <a:gd name="connsiteY188" fmla="*/ 1381125 h 3905250"/>
                  <a:gd name="connsiteX189" fmla="*/ 5463387 w 5540715"/>
                  <a:gd name="connsiteY189" fmla="*/ 1181100 h 3905250"/>
                  <a:gd name="connsiteX190" fmla="*/ 5468150 w 5540715"/>
                  <a:gd name="connsiteY190" fmla="*/ 1157287 h 3905250"/>
                  <a:gd name="connsiteX191" fmla="*/ 5472912 w 5540715"/>
                  <a:gd name="connsiteY191" fmla="*/ 1128712 h 3905250"/>
                  <a:gd name="connsiteX192" fmla="*/ 5477675 w 5540715"/>
                  <a:gd name="connsiteY192" fmla="*/ 1095375 h 3905250"/>
                  <a:gd name="connsiteX193" fmla="*/ 5487200 w 5540715"/>
                  <a:gd name="connsiteY193" fmla="*/ 1066800 h 3905250"/>
                  <a:gd name="connsiteX194" fmla="*/ 5501487 w 5540715"/>
                  <a:gd name="connsiteY194" fmla="*/ 981075 h 3905250"/>
                  <a:gd name="connsiteX195" fmla="*/ 5501487 w 5540715"/>
                  <a:gd name="connsiteY195" fmla="*/ 981075 h 3905250"/>
                  <a:gd name="connsiteX196" fmla="*/ 5511012 w 5540715"/>
                  <a:gd name="connsiteY196" fmla="*/ 923925 h 3905250"/>
                  <a:gd name="connsiteX197" fmla="*/ 5515775 w 5540715"/>
                  <a:gd name="connsiteY197" fmla="*/ 890587 h 3905250"/>
                  <a:gd name="connsiteX198" fmla="*/ 5525300 w 5540715"/>
                  <a:gd name="connsiteY198" fmla="*/ 833437 h 3905250"/>
                  <a:gd name="connsiteX199" fmla="*/ 5530062 w 5540715"/>
                  <a:gd name="connsiteY199" fmla="*/ 804862 h 3905250"/>
                  <a:gd name="connsiteX200" fmla="*/ 5534825 w 5540715"/>
                  <a:gd name="connsiteY200" fmla="*/ 738187 h 3905250"/>
                  <a:gd name="connsiteX201" fmla="*/ 5520537 w 5540715"/>
                  <a:gd name="connsiteY201" fmla="*/ 466725 h 3905250"/>
                  <a:gd name="connsiteX202" fmla="*/ 5511012 w 5540715"/>
                  <a:gd name="connsiteY202" fmla="*/ 442912 h 3905250"/>
                  <a:gd name="connsiteX203" fmla="*/ 5491962 w 5540715"/>
                  <a:gd name="connsiteY203" fmla="*/ 390525 h 3905250"/>
                  <a:gd name="connsiteX204" fmla="*/ 5477675 w 5540715"/>
                  <a:gd name="connsiteY204" fmla="*/ 366712 h 3905250"/>
                  <a:gd name="connsiteX205" fmla="*/ 5453862 w 5540715"/>
                  <a:gd name="connsiteY205" fmla="*/ 347662 h 3905250"/>
                  <a:gd name="connsiteX206" fmla="*/ 5420525 w 5540715"/>
                  <a:gd name="connsiteY206" fmla="*/ 309562 h 3905250"/>
                  <a:gd name="connsiteX207" fmla="*/ 5401475 w 5540715"/>
                  <a:gd name="connsiteY207" fmla="*/ 300037 h 3905250"/>
                  <a:gd name="connsiteX208" fmla="*/ 5391950 w 5540715"/>
                  <a:gd name="connsiteY208" fmla="*/ 280987 h 3905250"/>
                  <a:gd name="connsiteX209" fmla="*/ 5358612 w 5540715"/>
                  <a:gd name="connsiteY209" fmla="*/ 257175 h 3905250"/>
                  <a:gd name="connsiteX210" fmla="*/ 5325275 w 5540715"/>
                  <a:gd name="connsiteY210" fmla="*/ 223837 h 3905250"/>
                  <a:gd name="connsiteX211" fmla="*/ 5244312 w 5540715"/>
                  <a:gd name="connsiteY211" fmla="*/ 133350 h 3905250"/>
                  <a:gd name="connsiteX212" fmla="*/ 5201450 w 5540715"/>
                  <a:gd name="connsiteY212" fmla="*/ 85725 h 3905250"/>
                  <a:gd name="connsiteX213" fmla="*/ 5163350 w 5540715"/>
                  <a:gd name="connsiteY213" fmla="*/ 71437 h 3905250"/>
                  <a:gd name="connsiteX214" fmla="*/ 5087150 w 5540715"/>
                  <a:gd name="connsiteY214" fmla="*/ 42862 h 3905250"/>
                  <a:gd name="connsiteX215" fmla="*/ 5039525 w 5540715"/>
                  <a:gd name="connsiteY215" fmla="*/ 23812 h 3905250"/>
                  <a:gd name="connsiteX216" fmla="*/ 5006187 w 5540715"/>
                  <a:gd name="connsiteY216" fmla="*/ 19050 h 3905250"/>
                  <a:gd name="connsiteX217" fmla="*/ 4982375 w 5540715"/>
                  <a:gd name="connsiteY217" fmla="*/ 9525 h 3905250"/>
                  <a:gd name="connsiteX218" fmla="*/ 4915700 w 5540715"/>
                  <a:gd name="connsiteY218" fmla="*/ 4762 h 3905250"/>
                  <a:gd name="connsiteX219" fmla="*/ 4858550 w 5540715"/>
                  <a:gd name="connsiteY219" fmla="*/ 0 h 3905250"/>
                  <a:gd name="connsiteX220" fmla="*/ 4749012 w 5540715"/>
                  <a:gd name="connsiteY220" fmla="*/ 14287 h 3905250"/>
                  <a:gd name="connsiteX221" fmla="*/ 4725200 w 5540715"/>
                  <a:gd name="connsiteY221" fmla="*/ 19050 h 3905250"/>
                  <a:gd name="connsiteX222" fmla="*/ 4668050 w 5540715"/>
                  <a:gd name="connsiteY222" fmla="*/ 42862 h 3905250"/>
                  <a:gd name="connsiteX223" fmla="*/ 4629950 w 5540715"/>
                  <a:gd name="connsiteY223" fmla="*/ 57150 h 3905250"/>
                  <a:gd name="connsiteX224" fmla="*/ 4548987 w 5540715"/>
                  <a:gd name="connsiteY224" fmla="*/ 104775 h 3905250"/>
                  <a:gd name="connsiteX225" fmla="*/ 4529937 w 5540715"/>
                  <a:gd name="connsiteY225" fmla="*/ 128587 h 3905250"/>
                  <a:gd name="connsiteX226" fmla="*/ 4510887 w 5540715"/>
                  <a:gd name="connsiteY226" fmla="*/ 147637 h 3905250"/>
                  <a:gd name="connsiteX227" fmla="*/ 4491837 w 5540715"/>
                  <a:gd name="connsiteY227" fmla="*/ 176212 h 3905250"/>
                  <a:gd name="connsiteX228" fmla="*/ 4458500 w 5540715"/>
                  <a:gd name="connsiteY228" fmla="*/ 247650 h 3905250"/>
                  <a:gd name="connsiteX229" fmla="*/ 4439450 w 5540715"/>
                  <a:gd name="connsiteY229" fmla="*/ 304800 h 3905250"/>
                  <a:gd name="connsiteX230" fmla="*/ 4420400 w 5540715"/>
                  <a:gd name="connsiteY230" fmla="*/ 366712 h 3905250"/>
                  <a:gd name="connsiteX231" fmla="*/ 4415637 w 5540715"/>
                  <a:gd name="connsiteY231" fmla="*/ 400050 h 3905250"/>
                  <a:gd name="connsiteX232" fmla="*/ 4406112 w 5540715"/>
                  <a:gd name="connsiteY232" fmla="*/ 423862 h 3905250"/>
                  <a:gd name="connsiteX233" fmla="*/ 4401350 w 5540715"/>
                  <a:gd name="connsiteY233" fmla="*/ 457200 h 3905250"/>
                  <a:gd name="connsiteX234" fmla="*/ 4391825 w 5540715"/>
                  <a:gd name="connsiteY234" fmla="*/ 519112 h 3905250"/>
                  <a:gd name="connsiteX235" fmla="*/ 4425162 w 5540715"/>
                  <a:gd name="connsiteY235" fmla="*/ 685800 h 3905250"/>
                  <a:gd name="connsiteX236" fmla="*/ 4434687 w 5540715"/>
                  <a:gd name="connsiteY236" fmla="*/ 728662 h 3905250"/>
                  <a:gd name="connsiteX237" fmla="*/ 4444212 w 5540715"/>
                  <a:gd name="connsiteY237" fmla="*/ 752475 h 3905250"/>
                  <a:gd name="connsiteX238" fmla="*/ 4439450 w 5540715"/>
                  <a:gd name="connsiteY238" fmla="*/ 819150 h 3905250"/>
                  <a:gd name="connsiteX239" fmla="*/ 4396587 w 5540715"/>
                  <a:gd name="connsiteY239" fmla="*/ 852487 h 3905250"/>
                  <a:gd name="connsiteX240" fmla="*/ 4382300 w 5540715"/>
                  <a:gd name="connsiteY240" fmla="*/ 866775 h 3905250"/>
                  <a:gd name="connsiteX241" fmla="*/ 4363250 w 5540715"/>
                  <a:gd name="connsiteY241" fmla="*/ 876300 h 3905250"/>
                  <a:gd name="connsiteX242" fmla="*/ 4329912 w 5540715"/>
                  <a:gd name="connsiteY242" fmla="*/ 900112 h 3905250"/>
                  <a:gd name="connsiteX243" fmla="*/ 4315625 w 5540715"/>
                  <a:gd name="connsiteY243" fmla="*/ 909637 h 3905250"/>
                  <a:gd name="connsiteX244" fmla="*/ 4296575 w 5540715"/>
                  <a:gd name="connsiteY244" fmla="*/ 923925 h 3905250"/>
                  <a:gd name="connsiteX245" fmla="*/ 4277525 w 5540715"/>
                  <a:gd name="connsiteY245" fmla="*/ 928687 h 3905250"/>
                  <a:gd name="connsiteX246" fmla="*/ 4248950 w 5540715"/>
                  <a:gd name="connsiteY246" fmla="*/ 938212 h 3905250"/>
                  <a:gd name="connsiteX247" fmla="*/ 4229900 w 5540715"/>
                  <a:gd name="connsiteY247" fmla="*/ 942975 h 3905250"/>
                  <a:gd name="connsiteX248" fmla="*/ 4215612 w 5540715"/>
                  <a:gd name="connsiteY248" fmla="*/ 947737 h 3905250"/>
                  <a:gd name="connsiteX249" fmla="*/ 4158462 w 5540715"/>
                  <a:gd name="connsiteY249" fmla="*/ 957262 h 3905250"/>
                  <a:gd name="connsiteX250" fmla="*/ 4120362 w 5540715"/>
                  <a:gd name="connsiteY250" fmla="*/ 966787 h 3905250"/>
                  <a:gd name="connsiteX251" fmla="*/ 4091787 w 5540715"/>
                  <a:gd name="connsiteY251" fmla="*/ 976312 h 3905250"/>
                  <a:gd name="connsiteX252" fmla="*/ 4067975 w 5540715"/>
                  <a:gd name="connsiteY252" fmla="*/ 985837 h 3905250"/>
                  <a:gd name="connsiteX253" fmla="*/ 4034637 w 5540715"/>
                  <a:gd name="connsiteY253" fmla="*/ 990600 h 3905250"/>
                  <a:gd name="connsiteX254" fmla="*/ 3967962 w 5540715"/>
                  <a:gd name="connsiteY254" fmla="*/ 1009650 h 3905250"/>
                  <a:gd name="connsiteX255" fmla="*/ 3939387 w 5540715"/>
                  <a:gd name="connsiteY255" fmla="*/ 1019175 h 3905250"/>
                  <a:gd name="connsiteX256" fmla="*/ 3906050 w 5540715"/>
                  <a:gd name="connsiteY256" fmla="*/ 1023937 h 3905250"/>
                  <a:gd name="connsiteX257" fmla="*/ 3744125 w 5540715"/>
                  <a:gd name="connsiteY257" fmla="*/ 1019175 h 3905250"/>
                  <a:gd name="connsiteX258" fmla="*/ 3715550 w 5540715"/>
                  <a:gd name="connsiteY258" fmla="*/ 1014412 h 3905250"/>
                  <a:gd name="connsiteX259" fmla="*/ 3677450 w 5540715"/>
                  <a:gd name="connsiteY259" fmla="*/ 1009650 h 3905250"/>
                  <a:gd name="connsiteX260" fmla="*/ 3548862 w 5540715"/>
                  <a:gd name="connsiteY260" fmla="*/ 1023937 h 3905250"/>
                  <a:gd name="connsiteX261" fmla="*/ 3506000 w 5540715"/>
                  <a:gd name="connsiteY261" fmla="*/ 1052512 h 3905250"/>
                  <a:gd name="connsiteX262" fmla="*/ 3486950 w 5540715"/>
                  <a:gd name="connsiteY262" fmla="*/ 1071562 h 3905250"/>
                  <a:gd name="connsiteX263" fmla="*/ 3463137 w 5540715"/>
                  <a:gd name="connsiteY263" fmla="*/ 1090612 h 3905250"/>
                  <a:gd name="connsiteX264" fmla="*/ 3425037 w 5540715"/>
                  <a:gd name="connsiteY264" fmla="*/ 1128712 h 3905250"/>
                  <a:gd name="connsiteX265" fmla="*/ 3396462 w 5540715"/>
                  <a:gd name="connsiteY265" fmla="*/ 1176337 h 3905250"/>
                  <a:gd name="connsiteX266" fmla="*/ 3363125 w 5540715"/>
                  <a:gd name="connsiteY266" fmla="*/ 1228725 h 3905250"/>
                  <a:gd name="connsiteX267" fmla="*/ 3353600 w 5540715"/>
                  <a:gd name="connsiteY267" fmla="*/ 1262062 h 3905250"/>
                  <a:gd name="connsiteX268" fmla="*/ 3348837 w 5540715"/>
                  <a:gd name="connsiteY268" fmla="*/ 1281112 h 3905250"/>
                  <a:gd name="connsiteX269" fmla="*/ 3339312 w 5540715"/>
                  <a:gd name="connsiteY269" fmla="*/ 1295400 h 3905250"/>
                  <a:gd name="connsiteX270" fmla="*/ 3329787 w 5540715"/>
                  <a:gd name="connsiteY270" fmla="*/ 1323975 h 3905250"/>
                  <a:gd name="connsiteX271" fmla="*/ 3301212 w 5540715"/>
                  <a:gd name="connsiteY271" fmla="*/ 1357312 h 3905250"/>
                  <a:gd name="connsiteX272" fmla="*/ 3291687 w 5540715"/>
                  <a:gd name="connsiteY272" fmla="*/ 1381125 h 3905250"/>
                  <a:gd name="connsiteX273" fmla="*/ 3248825 w 5540715"/>
                  <a:gd name="connsiteY273" fmla="*/ 1414462 h 3905250"/>
                  <a:gd name="connsiteX274" fmla="*/ 3234537 w 5540715"/>
                  <a:gd name="connsiteY274" fmla="*/ 1433512 h 3905250"/>
                  <a:gd name="connsiteX275" fmla="*/ 3220250 w 5540715"/>
                  <a:gd name="connsiteY275" fmla="*/ 1443037 h 3905250"/>
                  <a:gd name="connsiteX276" fmla="*/ 3172625 w 5540715"/>
                  <a:gd name="connsiteY276" fmla="*/ 1481137 h 3905250"/>
                  <a:gd name="connsiteX277" fmla="*/ 3153575 w 5540715"/>
                  <a:gd name="connsiteY277" fmla="*/ 1495425 h 3905250"/>
                  <a:gd name="connsiteX278" fmla="*/ 3129762 w 5540715"/>
                  <a:gd name="connsiteY278" fmla="*/ 1504950 h 3905250"/>
                  <a:gd name="connsiteX279" fmla="*/ 3110712 w 5540715"/>
                  <a:gd name="connsiteY279" fmla="*/ 1519237 h 3905250"/>
                  <a:gd name="connsiteX280" fmla="*/ 3096425 w 5540715"/>
                  <a:gd name="connsiteY280" fmla="*/ 1533525 h 3905250"/>
                  <a:gd name="connsiteX281" fmla="*/ 3072612 w 5540715"/>
                  <a:gd name="connsiteY281" fmla="*/ 1543050 h 3905250"/>
                  <a:gd name="connsiteX282" fmla="*/ 3058325 w 5540715"/>
                  <a:gd name="connsiteY282" fmla="*/ 1557337 h 3905250"/>
                  <a:gd name="connsiteX283" fmla="*/ 3034512 w 5540715"/>
                  <a:gd name="connsiteY283" fmla="*/ 1566862 h 3905250"/>
                  <a:gd name="connsiteX284" fmla="*/ 3015462 w 5540715"/>
                  <a:gd name="connsiteY284" fmla="*/ 1576387 h 3905250"/>
                  <a:gd name="connsiteX285" fmla="*/ 2967837 w 5540715"/>
                  <a:gd name="connsiteY285" fmla="*/ 1604962 h 3905250"/>
                  <a:gd name="connsiteX286" fmla="*/ 2953550 w 5540715"/>
                  <a:gd name="connsiteY286" fmla="*/ 1614487 h 3905250"/>
                  <a:gd name="connsiteX287" fmla="*/ 2939262 w 5540715"/>
                  <a:gd name="connsiteY287" fmla="*/ 1619250 h 3905250"/>
                  <a:gd name="connsiteX288" fmla="*/ 2910687 w 5540715"/>
                  <a:gd name="connsiteY288" fmla="*/ 1638300 h 3905250"/>
                  <a:gd name="connsiteX289" fmla="*/ 2896400 w 5540715"/>
                  <a:gd name="connsiteY289" fmla="*/ 1652587 h 3905250"/>
                  <a:gd name="connsiteX290" fmla="*/ 2834487 w 5540715"/>
                  <a:gd name="connsiteY290" fmla="*/ 1681162 h 3905250"/>
                  <a:gd name="connsiteX291" fmla="*/ 2791625 w 5540715"/>
                  <a:gd name="connsiteY291" fmla="*/ 1709737 h 3905250"/>
                  <a:gd name="connsiteX292" fmla="*/ 2767812 w 5540715"/>
                  <a:gd name="connsiteY292" fmla="*/ 1719262 h 3905250"/>
                  <a:gd name="connsiteX293" fmla="*/ 2753525 w 5540715"/>
                  <a:gd name="connsiteY293" fmla="*/ 1728787 h 3905250"/>
                  <a:gd name="connsiteX294" fmla="*/ 2739237 w 5540715"/>
                  <a:gd name="connsiteY294" fmla="*/ 1733550 h 3905250"/>
                  <a:gd name="connsiteX295" fmla="*/ 2724950 w 5540715"/>
                  <a:gd name="connsiteY295" fmla="*/ 1743075 h 3905250"/>
                  <a:gd name="connsiteX296" fmla="*/ 2663037 w 5540715"/>
                  <a:gd name="connsiteY296" fmla="*/ 1752600 h 3905250"/>
                  <a:gd name="connsiteX297" fmla="*/ 2596362 w 5540715"/>
                  <a:gd name="connsiteY297" fmla="*/ 1738312 h 3905250"/>
                  <a:gd name="connsiteX298" fmla="*/ 2572550 w 5540715"/>
                  <a:gd name="connsiteY298" fmla="*/ 1728788 h 3905250"/>
                  <a:gd name="connsiteX299" fmla="*/ 2524925 w 5540715"/>
                  <a:gd name="connsiteY299" fmla="*/ 1728787 h 3905250"/>
                  <a:gd name="connsiteX300" fmla="*/ 2470156 w 5540715"/>
                  <a:gd name="connsiteY300" fmla="*/ 1804987 h 3905250"/>
                  <a:gd name="connsiteX301" fmla="*/ 2389193 w 5540715"/>
                  <a:gd name="connsiteY301" fmla="*/ 1881187 h 3905250"/>
                  <a:gd name="connsiteX302" fmla="*/ 2315375 w 5540715"/>
                  <a:gd name="connsiteY302" fmla="*/ 1909762 h 3905250"/>
                  <a:gd name="connsiteX303" fmla="*/ 2253462 w 5540715"/>
                  <a:gd name="connsiteY303" fmla="*/ 1924050 h 3905250"/>
                  <a:gd name="connsiteX304" fmla="*/ 2234412 w 5540715"/>
                  <a:gd name="connsiteY304" fmla="*/ 1943100 h 3905250"/>
                  <a:gd name="connsiteX305" fmla="*/ 2220125 w 5540715"/>
                  <a:gd name="connsiteY305" fmla="*/ 1947862 h 3905250"/>
                  <a:gd name="connsiteX306" fmla="*/ 2186787 w 5540715"/>
                  <a:gd name="connsiteY306" fmla="*/ 1966912 h 3905250"/>
                  <a:gd name="connsiteX307" fmla="*/ 2148687 w 5540715"/>
                  <a:gd name="connsiteY307" fmla="*/ 1985962 h 3905250"/>
                  <a:gd name="connsiteX308" fmla="*/ 2072487 w 5540715"/>
                  <a:gd name="connsiteY308" fmla="*/ 1971675 h 3905250"/>
                  <a:gd name="connsiteX309" fmla="*/ 1996288 w 5540715"/>
                  <a:gd name="connsiteY309" fmla="*/ 1990725 h 3905250"/>
                  <a:gd name="connsiteX310" fmla="*/ 1939137 w 5540715"/>
                  <a:gd name="connsiteY310" fmla="*/ 2047875 h 3905250"/>
                  <a:gd name="connsiteX311" fmla="*/ 1910562 w 5540715"/>
                  <a:gd name="connsiteY311" fmla="*/ 2071687 h 3905250"/>
                  <a:gd name="connsiteX312" fmla="*/ 1886750 w 5540715"/>
                  <a:gd name="connsiteY312" fmla="*/ 2081212 h 3905250"/>
                  <a:gd name="connsiteX313" fmla="*/ 1858175 w 5540715"/>
                  <a:gd name="connsiteY313" fmla="*/ 2100262 h 3905250"/>
                  <a:gd name="connsiteX314" fmla="*/ 1834362 w 5540715"/>
                  <a:gd name="connsiteY314" fmla="*/ 2109787 h 3905250"/>
                  <a:gd name="connsiteX315" fmla="*/ 1815312 w 5540715"/>
                  <a:gd name="connsiteY315" fmla="*/ 2124075 h 3905250"/>
                  <a:gd name="connsiteX316" fmla="*/ 1796262 w 5540715"/>
                  <a:gd name="connsiteY316" fmla="*/ 2133600 h 3905250"/>
                  <a:gd name="connsiteX317" fmla="*/ 1786737 w 5540715"/>
                  <a:gd name="connsiteY317" fmla="*/ 2147887 h 3905250"/>
                  <a:gd name="connsiteX318" fmla="*/ 1772450 w 5540715"/>
                  <a:gd name="connsiteY318" fmla="*/ 2152650 h 3905250"/>
                  <a:gd name="connsiteX319" fmla="*/ 1753400 w 5540715"/>
                  <a:gd name="connsiteY319" fmla="*/ 2166937 h 3905250"/>
                  <a:gd name="connsiteX320" fmla="*/ 1696250 w 5540715"/>
                  <a:gd name="connsiteY320" fmla="*/ 2219325 h 3905250"/>
                  <a:gd name="connsiteX321" fmla="*/ 1672437 w 5540715"/>
                  <a:gd name="connsiteY321" fmla="*/ 2238375 h 3905250"/>
                  <a:gd name="connsiteX322" fmla="*/ 1648625 w 5540715"/>
                  <a:gd name="connsiteY322" fmla="*/ 2252662 h 3905250"/>
                  <a:gd name="connsiteX323" fmla="*/ 1615287 w 5540715"/>
                  <a:gd name="connsiteY323" fmla="*/ 2286000 h 3905250"/>
                  <a:gd name="connsiteX324" fmla="*/ 1591475 w 5540715"/>
                  <a:gd name="connsiteY324" fmla="*/ 2305050 h 3905250"/>
                  <a:gd name="connsiteX325" fmla="*/ 1577187 w 5540715"/>
                  <a:gd name="connsiteY325" fmla="*/ 2314575 h 3905250"/>
                  <a:gd name="connsiteX326" fmla="*/ 1562900 w 5540715"/>
                  <a:gd name="connsiteY326" fmla="*/ 2328862 h 3905250"/>
                  <a:gd name="connsiteX327" fmla="*/ 1558137 w 5540715"/>
                  <a:gd name="connsiteY327" fmla="*/ 2343150 h 3905250"/>
                  <a:gd name="connsiteX328" fmla="*/ 1520037 w 5540715"/>
                  <a:gd name="connsiteY328" fmla="*/ 2366962 h 3905250"/>
                  <a:gd name="connsiteX329" fmla="*/ 1496225 w 5540715"/>
                  <a:gd name="connsiteY329" fmla="*/ 2381250 h 3905250"/>
                  <a:gd name="connsiteX330" fmla="*/ 1477175 w 5540715"/>
                  <a:gd name="connsiteY330" fmla="*/ 2395537 h 3905250"/>
                  <a:gd name="connsiteX331" fmla="*/ 1462887 w 5540715"/>
                  <a:gd name="connsiteY331" fmla="*/ 2400300 h 3905250"/>
                  <a:gd name="connsiteX332" fmla="*/ 1424787 w 5540715"/>
                  <a:gd name="connsiteY332" fmla="*/ 2419350 h 3905250"/>
                  <a:gd name="connsiteX333" fmla="*/ 1405737 w 5540715"/>
                  <a:gd name="connsiteY333" fmla="*/ 2428875 h 3905250"/>
                  <a:gd name="connsiteX334" fmla="*/ 1362875 w 5540715"/>
                  <a:gd name="connsiteY334" fmla="*/ 2462212 h 3905250"/>
                  <a:gd name="connsiteX335" fmla="*/ 1329537 w 5540715"/>
                  <a:gd name="connsiteY335" fmla="*/ 2476500 h 3905250"/>
                  <a:gd name="connsiteX336" fmla="*/ 1310487 w 5540715"/>
                  <a:gd name="connsiteY336" fmla="*/ 2490787 h 3905250"/>
                  <a:gd name="connsiteX337" fmla="*/ 1262862 w 5540715"/>
                  <a:gd name="connsiteY337" fmla="*/ 2514600 h 3905250"/>
                  <a:gd name="connsiteX338" fmla="*/ 1224762 w 5540715"/>
                  <a:gd name="connsiteY338" fmla="*/ 2538412 h 3905250"/>
                  <a:gd name="connsiteX339" fmla="*/ 1210475 w 5540715"/>
                  <a:gd name="connsiteY339" fmla="*/ 2543175 h 3905250"/>
                  <a:gd name="connsiteX340" fmla="*/ 1191425 w 5540715"/>
                  <a:gd name="connsiteY340" fmla="*/ 2557462 h 3905250"/>
                  <a:gd name="connsiteX341" fmla="*/ 1129512 w 5540715"/>
                  <a:gd name="connsiteY341" fmla="*/ 2600325 h 3905250"/>
                  <a:gd name="connsiteX342" fmla="*/ 1100937 w 5540715"/>
                  <a:gd name="connsiteY342" fmla="*/ 2624137 h 3905250"/>
                  <a:gd name="connsiteX343" fmla="*/ 1086650 w 5540715"/>
                  <a:gd name="connsiteY343" fmla="*/ 2638425 h 3905250"/>
                  <a:gd name="connsiteX344" fmla="*/ 1077125 w 5540715"/>
                  <a:gd name="connsiteY344" fmla="*/ 2652712 h 3905250"/>
                  <a:gd name="connsiteX345" fmla="*/ 1053312 w 5540715"/>
                  <a:gd name="connsiteY34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96312 w 5540715"/>
                  <a:gd name="connsiteY78" fmla="*/ 2790825 h 3905250"/>
                  <a:gd name="connsiteX79" fmla="*/ 2172500 w 5540715"/>
                  <a:gd name="connsiteY79" fmla="*/ 2733675 h 3905250"/>
                  <a:gd name="connsiteX80" fmla="*/ 2167737 w 5540715"/>
                  <a:gd name="connsiteY80" fmla="*/ 2709862 h 3905250"/>
                  <a:gd name="connsiteX81" fmla="*/ 2158212 w 5540715"/>
                  <a:gd name="connsiteY81" fmla="*/ 2686050 h 3905250"/>
                  <a:gd name="connsiteX82" fmla="*/ 2153450 w 5540715"/>
                  <a:gd name="connsiteY82" fmla="*/ 2643187 h 3905250"/>
                  <a:gd name="connsiteX83" fmla="*/ 2158212 w 5540715"/>
                  <a:gd name="connsiteY83" fmla="*/ 2586037 h 3905250"/>
                  <a:gd name="connsiteX84" fmla="*/ 2182025 w 5540715"/>
                  <a:gd name="connsiteY84" fmla="*/ 2547937 h 3905250"/>
                  <a:gd name="connsiteX85" fmla="*/ 2215362 w 5540715"/>
                  <a:gd name="connsiteY85" fmla="*/ 2509837 h 3905250"/>
                  <a:gd name="connsiteX86" fmla="*/ 2234412 w 5540715"/>
                  <a:gd name="connsiteY86" fmla="*/ 2490787 h 3905250"/>
                  <a:gd name="connsiteX87" fmla="*/ 2267750 w 5540715"/>
                  <a:gd name="connsiteY87" fmla="*/ 2481262 h 3905250"/>
                  <a:gd name="connsiteX88" fmla="*/ 2291562 w 5540715"/>
                  <a:gd name="connsiteY88" fmla="*/ 2471737 h 3905250"/>
                  <a:gd name="connsiteX89" fmla="*/ 2386812 w 5540715"/>
                  <a:gd name="connsiteY89" fmla="*/ 2462212 h 3905250"/>
                  <a:gd name="connsiteX90" fmla="*/ 2453487 w 5540715"/>
                  <a:gd name="connsiteY90" fmla="*/ 2452687 h 3905250"/>
                  <a:gd name="connsiteX91" fmla="*/ 2510637 w 5540715"/>
                  <a:gd name="connsiteY91" fmla="*/ 2443162 h 3905250"/>
                  <a:gd name="connsiteX92" fmla="*/ 2529687 w 5540715"/>
                  <a:gd name="connsiteY92" fmla="*/ 2433637 h 3905250"/>
                  <a:gd name="connsiteX93" fmla="*/ 2634462 w 5540715"/>
                  <a:gd name="connsiteY93" fmla="*/ 2424112 h 3905250"/>
                  <a:gd name="connsiteX94" fmla="*/ 2767812 w 5540715"/>
                  <a:gd name="connsiteY94" fmla="*/ 2419350 h 3905250"/>
                  <a:gd name="connsiteX95" fmla="*/ 2791625 w 5540715"/>
                  <a:gd name="connsiteY95" fmla="*/ 2414587 h 3905250"/>
                  <a:gd name="connsiteX96" fmla="*/ 2829725 w 5540715"/>
                  <a:gd name="connsiteY96" fmla="*/ 2390775 h 3905250"/>
                  <a:gd name="connsiteX97" fmla="*/ 2848775 w 5540715"/>
                  <a:gd name="connsiteY97" fmla="*/ 2381250 h 3905250"/>
                  <a:gd name="connsiteX98" fmla="*/ 2886875 w 5540715"/>
                  <a:gd name="connsiteY98" fmla="*/ 2352675 h 3905250"/>
                  <a:gd name="connsiteX99" fmla="*/ 2905925 w 5540715"/>
                  <a:gd name="connsiteY99" fmla="*/ 2338387 h 3905250"/>
                  <a:gd name="connsiteX100" fmla="*/ 2920212 w 5540715"/>
                  <a:gd name="connsiteY100" fmla="*/ 2328862 h 3905250"/>
                  <a:gd name="connsiteX101" fmla="*/ 2934500 w 5540715"/>
                  <a:gd name="connsiteY101" fmla="*/ 2314575 h 3905250"/>
                  <a:gd name="connsiteX102" fmla="*/ 2958312 w 5540715"/>
                  <a:gd name="connsiteY102" fmla="*/ 2309812 h 3905250"/>
                  <a:gd name="connsiteX103" fmla="*/ 2982125 w 5540715"/>
                  <a:gd name="connsiteY103" fmla="*/ 2295525 h 3905250"/>
                  <a:gd name="connsiteX104" fmla="*/ 3001175 w 5540715"/>
                  <a:gd name="connsiteY104" fmla="*/ 2281237 h 3905250"/>
                  <a:gd name="connsiteX105" fmla="*/ 3024987 w 5540715"/>
                  <a:gd name="connsiteY105" fmla="*/ 2271712 h 3905250"/>
                  <a:gd name="connsiteX106" fmla="*/ 3063087 w 5540715"/>
                  <a:gd name="connsiteY106" fmla="*/ 2243137 h 3905250"/>
                  <a:gd name="connsiteX107" fmla="*/ 3096425 w 5540715"/>
                  <a:gd name="connsiteY107" fmla="*/ 2224087 h 3905250"/>
                  <a:gd name="connsiteX108" fmla="*/ 3115475 w 5540715"/>
                  <a:gd name="connsiteY108" fmla="*/ 2205037 h 3905250"/>
                  <a:gd name="connsiteX109" fmla="*/ 3153575 w 5540715"/>
                  <a:gd name="connsiteY109" fmla="*/ 2185987 h 3905250"/>
                  <a:gd name="connsiteX110" fmla="*/ 3172625 w 5540715"/>
                  <a:gd name="connsiteY110" fmla="*/ 2171700 h 3905250"/>
                  <a:gd name="connsiteX111" fmla="*/ 3234537 w 5540715"/>
                  <a:gd name="connsiteY111" fmla="*/ 2119312 h 3905250"/>
                  <a:gd name="connsiteX112" fmla="*/ 3296450 w 5540715"/>
                  <a:gd name="connsiteY112" fmla="*/ 2076450 h 3905250"/>
                  <a:gd name="connsiteX113" fmla="*/ 3329787 w 5540715"/>
                  <a:gd name="connsiteY113" fmla="*/ 2052637 h 3905250"/>
                  <a:gd name="connsiteX114" fmla="*/ 3358362 w 5540715"/>
                  <a:gd name="connsiteY114" fmla="*/ 2033587 h 3905250"/>
                  <a:gd name="connsiteX115" fmla="*/ 3420275 w 5540715"/>
                  <a:gd name="connsiteY115" fmla="*/ 1995487 h 3905250"/>
                  <a:gd name="connsiteX116" fmla="*/ 3453612 w 5540715"/>
                  <a:gd name="connsiteY116" fmla="*/ 1981200 h 3905250"/>
                  <a:gd name="connsiteX117" fmla="*/ 3482187 w 5540715"/>
                  <a:gd name="connsiteY117" fmla="*/ 1962150 h 3905250"/>
                  <a:gd name="connsiteX118" fmla="*/ 3534575 w 5540715"/>
                  <a:gd name="connsiteY118" fmla="*/ 1933575 h 3905250"/>
                  <a:gd name="connsiteX119" fmla="*/ 3563150 w 5540715"/>
                  <a:gd name="connsiteY119" fmla="*/ 1914525 h 3905250"/>
                  <a:gd name="connsiteX120" fmla="*/ 3639350 w 5540715"/>
                  <a:gd name="connsiteY120" fmla="*/ 1871662 h 3905250"/>
                  <a:gd name="connsiteX121" fmla="*/ 3686975 w 5540715"/>
                  <a:gd name="connsiteY121" fmla="*/ 1843087 h 3905250"/>
                  <a:gd name="connsiteX122" fmla="*/ 3720312 w 5540715"/>
                  <a:gd name="connsiteY122" fmla="*/ 1824037 h 3905250"/>
                  <a:gd name="connsiteX123" fmla="*/ 3744125 w 5540715"/>
                  <a:gd name="connsiteY123" fmla="*/ 1804987 h 3905250"/>
                  <a:gd name="connsiteX124" fmla="*/ 3772700 w 5540715"/>
                  <a:gd name="connsiteY124" fmla="*/ 1795462 h 3905250"/>
                  <a:gd name="connsiteX125" fmla="*/ 3796512 w 5540715"/>
                  <a:gd name="connsiteY125" fmla="*/ 1776412 h 3905250"/>
                  <a:gd name="connsiteX126" fmla="*/ 3829850 w 5540715"/>
                  <a:gd name="connsiteY126" fmla="*/ 1762125 h 3905250"/>
                  <a:gd name="connsiteX127" fmla="*/ 3858425 w 5540715"/>
                  <a:gd name="connsiteY127" fmla="*/ 1747837 h 3905250"/>
                  <a:gd name="connsiteX128" fmla="*/ 3882237 w 5540715"/>
                  <a:gd name="connsiteY128" fmla="*/ 1733550 h 3905250"/>
                  <a:gd name="connsiteX129" fmla="*/ 3929862 w 5540715"/>
                  <a:gd name="connsiteY129" fmla="*/ 1714500 h 3905250"/>
                  <a:gd name="connsiteX130" fmla="*/ 3958437 w 5540715"/>
                  <a:gd name="connsiteY130" fmla="*/ 1695450 h 3905250"/>
                  <a:gd name="connsiteX131" fmla="*/ 3977487 w 5540715"/>
                  <a:gd name="connsiteY131" fmla="*/ 1681162 h 3905250"/>
                  <a:gd name="connsiteX132" fmla="*/ 4029875 w 5540715"/>
                  <a:gd name="connsiteY132" fmla="*/ 1657350 h 3905250"/>
                  <a:gd name="connsiteX133" fmla="*/ 4082262 w 5540715"/>
                  <a:gd name="connsiteY133" fmla="*/ 1614487 h 3905250"/>
                  <a:gd name="connsiteX134" fmla="*/ 4139412 w 5540715"/>
                  <a:gd name="connsiteY134" fmla="*/ 1576387 h 3905250"/>
                  <a:gd name="connsiteX135" fmla="*/ 4167987 w 5540715"/>
                  <a:gd name="connsiteY135" fmla="*/ 1557337 h 3905250"/>
                  <a:gd name="connsiteX136" fmla="*/ 4196562 w 5540715"/>
                  <a:gd name="connsiteY136" fmla="*/ 1538287 h 3905250"/>
                  <a:gd name="connsiteX137" fmla="*/ 4253712 w 5540715"/>
                  <a:gd name="connsiteY137" fmla="*/ 1509712 h 3905250"/>
                  <a:gd name="connsiteX138" fmla="*/ 4277525 w 5540715"/>
                  <a:gd name="connsiteY138" fmla="*/ 1500187 h 3905250"/>
                  <a:gd name="connsiteX139" fmla="*/ 4296575 w 5540715"/>
                  <a:gd name="connsiteY139" fmla="*/ 1490662 h 3905250"/>
                  <a:gd name="connsiteX140" fmla="*/ 4325150 w 5540715"/>
                  <a:gd name="connsiteY140" fmla="*/ 1485900 h 3905250"/>
                  <a:gd name="connsiteX141" fmla="*/ 4353725 w 5540715"/>
                  <a:gd name="connsiteY141" fmla="*/ 1476375 h 3905250"/>
                  <a:gd name="connsiteX142" fmla="*/ 4491837 w 5540715"/>
                  <a:gd name="connsiteY142" fmla="*/ 1481137 h 3905250"/>
                  <a:gd name="connsiteX143" fmla="*/ 4510887 w 5540715"/>
                  <a:gd name="connsiteY143" fmla="*/ 1495425 h 3905250"/>
                  <a:gd name="connsiteX144" fmla="*/ 4568037 w 5540715"/>
                  <a:gd name="connsiteY144" fmla="*/ 1528762 h 3905250"/>
                  <a:gd name="connsiteX145" fmla="*/ 4615662 w 5540715"/>
                  <a:gd name="connsiteY145" fmla="*/ 1571625 h 3905250"/>
                  <a:gd name="connsiteX146" fmla="*/ 4629950 w 5540715"/>
                  <a:gd name="connsiteY146" fmla="*/ 1590675 h 3905250"/>
                  <a:gd name="connsiteX147" fmla="*/ 4629950 w 5540715"/>
                  <a:gd name="connsiteY147" fmla="*/ 1690687 h 3905250"/>
                  <a:gd name="connsiteX148" fmla="*/ 4610900 w 5540715"/>
                  <a:gd name="connsiteY148" fmla="*/ 1724025 h 3905250"/>
                  <a:gd name="connsiteX149" fmla="*/ 4587087 w 5540715"/>
                  <a:gd name="connsiteY149" fmla="*/ 1785937 h 3905250"/>
                  <a:gd name="connsiteX150" fmla="*/ 4577562 w 5540715"/>
                  <a:gd name="connsiteY150" fmla="*/ 1809750 h 3905250"/>
                  <a:gd name="connsiteX151" fmla="*/ 4572800 w 5540715"/>
                  <a:gd name="connsiteY151" fmla="*/ 1828800 h 3905250"/>
                  <a:gd name="connsiteX152" fmla="*/ 4563275 w 5540715"/>
                  <a:gd name="connsiteY152" fmla="*/ 1876425 h 3905250"/>
                  <a:gd name="connsiteX153" fmla="*/ 4558512 w 5540715"/>
                  <a:gd name="connsiteY153" fmla="*/ 1909762 h 3905250"/>
                  <a:gd name="connsiteX154" fmla="*/ 4553750 w 5540715"/>
                  <a:gd name="connsiteY154" fmla="*/ 1938337 h 3905250"/>
                  <a:gd name="connsiteX155" fmla="*/ 4572800 w 5540715"/>
                  <a:gd name="connsiteY155" fmla="*/ 2133600 h 3905250"/>
                  <a:gd name="connsiteX156" fmla="*/ 4601375 w 5540715"/>
                  <a:gd name="connsiteY156" fmla="*/ 2162175 h 3905250"/>
                  <a:gd name="connsiteX157" fmla="*/ 4620425 w 5540715"/>
                  <a:gd name="connsiteY157" fmla="*/ 2166937 h 3905250"/>
                  <a:gd name="connsiteX158" fmla="*/ 4644237 w 5540715"/>
                  <a:gd name="connsiteY158" fmla="*/ 2181225 h 3905250"/>
                  <a:gd name="connsiteX159" fmla="*/ 4663287 w 5540715"/>
                  <a:gd name="connsiteY159" fmla="*/ 2185987 h 3905250"/>
                  <a:gd name="connsiteX160" fmla="*/ 4715675 w 5540715"/>
                  <a:gd name="connsiteY160" fmla="*/ 2195512 h 3905250"/>
                  <a:gd name="connsiteX161" fmla="*/ 4829975 w 5540715"/>
                  <a:gd name="connsiteY161" fmla="*/ 2185987 h 3905250"/>
                  <a:gd name="connsiteX162" fmla="*/ 4863312 w 5540715"/>
                  <a:gd name="connsiteY162" fmla="*/ 2166937 h 3905250"/>
                  <a:gd name="connsiteX163" fmla="*/ 4915700 w 5540715"/>
                  <a:gd name="connsiteY163" fmla="*/ 2147887 h 3905250"/>
                  <a:gd name="connsiteX164" fmla="*/ 4934750 w 5540715"/>
                  <a:gd name="connsiteY164" fmla="*/ 2133600 h 3905250"/>
                  <a:gd name="connsiteX165" fmla="*/ 4949037 w 5540715"/>
                  <a:gd name="connsiteY165" fmla="*/ 2128837 h 3905250"/>
                  <a:gd name="connsiteX166" fmla="*/ 4963325 w 5540715"/>
                  <a:gd name="connsiteY166" fmla="*/ 2114550 h 3905250"/>
                  <a:gd name="connsiteX167" fmla="*/ 4982375 w 5540715"/>
                  <a:gd name="connsiteY167" fmla="*/ 2100262 h 3905250"/>
                  <a:gd name="connsiteX168" fmla="*/ 5010950 w 5540715"/>
                  <a:gd name="connsiteY168" fmla="*/ 2081212 h 3905250"/>
                  <a:gd name="connsiteX169" fmla="*/ 5053812 w 5540715"/>
                  <a:gd name="connsiteY169" fmla="*/ 2038350 h 3905250"/>
                  <a:gd name="connsiteX170" fmla="*/ 5077625 w 5540715"/>
                  <a:gd name="connsiteY170" fmla="*/ 2019300 h 3905250"/>
                  <a:gd name="connsiteX171" fmla="*/ 5096675 w 5540715"/>
                  <a:gd name="connsiteY171" fmla="*/ 2000250 h 3905250"/>
                  <a:gd name="connsiteX172" fmla="*/ 5125250 w 5540715"/>
                  <a:gd name="connsiteY172" fmla="*/ 1981200 h 3905250"/>
                  <a:gd name="connsiteX173" fmla="*/ 5172875 w 5540715"/>
                  <a:gd name="connsiteY173" fmla="*/ 1943100 h 3905250"/>
                  <a:gd name="connsiteX174" fmla="*/ 5210975 w 5540715"/>
                  <a:gd name="connsiteY174" fmla="*/ 1909762 h 3905250"/>
                  <a:gd name="connsiteX175" fmla="*/ 5220500 w 5540715"/>
                  <a:gd name="connsiteY175" fmla="*/ 1895475 h 3905250"/>
                  <a:gd name="connsiteX176" fmla="*/ 5234787 w 5540715"/>
                  <a:gd name="connsiteY176" fmla="*/ 1876425 h 3905250"/>
                  <a:gd name="connsiteX177" fmla="*/ 5253837 w 5540715"/>
                  <a:gd name="connsiteY177" fmla="*/ 1838325 h 3905250"/>
                  <a:gd name="connsiteX178" fmla="*/ 5282412 w 5540715"/>
                  <a:gd name="connsiteY178" fmla="*/ 1790700 h 3905250"/>
                  <a:gd name="connsiteX179" fmla="*/ 5287175 w 5540715"/>
                  <a:gd name="connsiteY179" fmla="*/ 1771650 h 3905250"/>
                  <a:gd name="connsiteX180" fmla="*/ 5306225 w 5540715"/>
                  <a:gd name="connsiteY180" fmla="*/ 1743075 h 3905250"/>
                  <a:gd name="connsiteX181" fmla="*/ 5320512 w 5540715"/>
                  <a:gd name="connsiteY181" fmla="*/ 1709737 h 3905250"/>
                  <a:gd name="connsiteX182" fmla="*/ 5334800 w 5540715"/>
                  <a:gd name="connsiteY182" fmla="*/ 1695450 h 3905250"/>
                  <a:gd name="connsiteX183" fmla="*/ 5358612 w 5540715"/>
                  <a:gd name="connsiteY183" fmla="*/ 1647825 h 3905250"/>
                  <a:gd name="connsiteX184" fmla="*/ 5391950 w 5540715"/>
                  <a:gd name="connsiteY184" fmla="*/ 1581150 h 3905250"/>
                  <a:gd name="connsiteX185" fmla="*/ 5439575 w 5540715"/>
                  <a:gd name="connsiteY185" fmla="*/ 1452562 h 3905250"/>
                  <a:gd name="connsiteX186" fmla="*/ 5449100 w 5540715"/>
                  <a:gd name="connsiteY186" fmla="*/ 1414462 h 3905250"/>
                  <a:gd name="connsiteX187" fmla="*/ 5453862 w 5540715"/>
                  <a:gd name="connsiteY187" fmla="*/ 1381125 h 3905250"/>
                  <a:gd name="connsiteX188" fmla="*/ 5463387 w 5540715"/>
                  <a:gd name="connsiteY188" fmla="*/ 1181100 h 3905250"/>
                  <a:gd name="connsiteX189" fmla="*/ 5468150 w 5540715"/>
                  <a:gd name="connsiteY189" fmla="*/ 1157287 h 3905250"/>
                  <a:gd name="connsiteX190" fmla="*/ 5472912 w 5540715"/>
                  <a:gd name="connsiteY190" fmla="*/ 1128712 h 3905250"/>
                  <a:gd name="connsiteX191" fmla="*/ 5477675 w 5540715"/>
                  <a:gd name="connsiteY191" fmla="*/ 1095375 h 3905250"/>
                  <a:gd name="connsiteX192" fmla="*/ 5487200 w 5540715"/>
                  <a:gd name="connsiteY192" fmla="*/ 1066800 h 3905250"/>
                  <a:gd name="connsiteX193" fmla="*/ 5501487 w 5540715"/>
                  <a:gd name="connsiteY193" fmla="*/ 981075 h 3905250"/>
                  <a:gd name="connsiteX194" fmla="*/ 5501487 w 5540715"/>
                  <a:gd name="connsiteY194" fmla="*/ 981075 h 3905250"/>
                  <a:gd name="connsiteX195" fmla="*/ 5511012 w 5540715"/>
                  <a:gd name="connsiteY195" fmla="*/ 923925 h 3905250"/>
                  <a:gd name="connsiteX196" fmla="*/ 5515775 w 5540715"/>
                  <a:gd name="connsiteY196" fmla="*/ 890587 h 3905250"/>
                  <a:gd name="connsiteX197" fmla="*/ 5525300 w 5540715"/>
                  <a:gd name="connsiteY197" fmla="*/ 833437 h 3905250"/>
                  <a:gd name="connsiteX198" fmla="*/ 5530062 w 5540715"/>
                  <a:gd name="connsiteY198" fmla="*/ 804862 h 3905250"/>
                  <a:gd name="connsiteX199" fmla="*/ 5534825 w 5540715"/>
                  <a:gd name="connsiteY199" fmla="*/ 738187 h 3905250"/>
                  <a:gd name="connsiteX200" fmla="*/ 5520537 w 5540715"/>
                  <a:gd name="connsiteY200" fmla="*/ 466725 h 3905250"/>
                  <a:gd name="connsiteX201" fmla="*/ 5511012 w 5540715"/>
                  <a:gd name="connsiteY201" fmla="*/ 442912 h 3905250"/>
                  <a:gd name="connsiteX202" fmla="*/ 5491962 w 5540715"/>
                  <a:gd name="connsiteY202" fmla="*/ 390525 h 3905250"/>
                  <a:gd name="connsiteX203" fmla="*/ 5477675 w 5540715"/>
                  <a:gd name="connsiteY203" fmla="*/ 366712 h 3905250"/>
                  <a:gd name="connsiteX204" fmla="*/ 5453862 w 5540715"/>
                  <a:gd name="connsiteY204" fmla="*/ 347662 h 3905250"/>
                  <a:gd name="connsiteX205" fmla="*/ 5420525 w 5540715"/>
                  <a:gd name="connsiteY205" fmla="*/ 309562 h 3905250"/>
                  <a:gd name="connsiteX206" fmla="*/ 5401475 w 5540715"/>
                  <a:gd name="connsiteY206" fmla="*/ 300037 h 3905250"/>
                  <a:gd name="connsiteX207" fmla="*/ 5391950 w 5540715"/>
                  <a:gd name="connsiteY207" fmla="*/ 280987 h 3905250"/>
                  <a:gd name="connsiteX208" fmla="*/ 5358612 w 5540715"/>
                  <a:gd name="connsiteY208" fmla="*/ 257175 h 3905250"/>
                  <a:gd name="connsiteX209" fmla="*/ 5325275 w 5540715"/>
                  <a:gd name="connsiteY209" fmla="*/ 223837 h 3905250"/>
                  <a:gd name="connsiteX210" fmla="*/ 5244312 w 5540715"/>
                  <a:gd name="connsiteY210" fmla="*/ 133350 h 3905250"/>
                  <a:gd name="connsiteX211" fmla="*/ 5201450 w 5540715"/>
                  <a:gd name="connsiteY211" fmla="*/ 85725 h 3905250"/>
                  <a:gd name="connsiteX212" fmla="*/ 5163350 w 5540715"/>
                  <a:gd name="connsiteY212" fmla="*/ 71437 h 3905250"/>
                  <a:gd name="connsiteX213" fmla="*/ 5087150 w 5540715"/>
                  <a:gd name="connsiteY213" fmla="*/ 42862 h 3905250"/>
                  <a:gd name="connsiteX214" fmla="*/ 5039525 w 5540715"/>
                  <a:gd name="connsiteY214" fmla="*/ 23812 h 3905250"/>
                  <a:gd name="connsiteX215" fmla="*/ 5006187 w 5540715"/>
                  <a:gd name="connsiteY215" fmla="*/ 19050 h 3905250"/>
                  <a:gd name="connsiteX216" fmla="*/ 4982375 w 5540715"/>
                  <a:gd name="connsiteY216" fmla="*/ 9525 h 3905250"/>
                  <a:gd name="connsiteX217" fmla="*/ 4915700 w 5540715"/>
                  <a:gd name="connsiteY217" fmla="*/ 4762 h 3905250"/>
                  <a:gd name="connsiteX218" fmla="*/ 4858550 w 5540715"/>
                  <a:gd name="connsiteY218" fmla="*/ 0 h 3905250"/>
                  <a:gd name="connsiteX219" fmla="*/ 4749012 w 5540715"/>
                  <a:gd name="connsiteY219" fmla="*/ 14287 h 3905250"/>
                  <a:gd name="connsiteX220" fmla="*/ 4725200 w 5540715"/>
                  <a:gd name="connsiteY220" fmla="*/ 19050 h 3905250"/>
                  <a:gd name="connsiteX221" fmla="*/ 4668050 w 5540715"/>
                  <a:gd name="connsiteY221" fmla="*/ 42862 h 3905250"/>
                  <a:gd name="connsiteX222" fmla="*/ 4629950 w 5540715"/>
                  <a:gd name="connsiteY222" fmla="*/ 57150 h 3905250"/>
                  <a:gd name="connsiteX223" fmla="*/ 4548987 w 5540715"/>
                  <a:gd name="connsiteY223" fmla="*/ 104775 h 3905250"/>
                  <a:gd name="connsiteX224" fmla="*/ 4529937 w 5540715"/>
                  <a:gd name="connsiteY224" fmla="*/ 128587 h 3905250"/>
                  <a:gd name="connsiteX225" fmla="*/ 4510887 w 5540715"/>
                  <a:gd name="connsiteY225" fmla="*/ 147637 h 3905250"/>
                  <a:gd name="connsiteX226" fmla="*/ 4491837 w 5540715"/>
                  <a:gd name="connsiteY226" fmla="*/ 176212 h 3905250"/>
                  <a:gd name="connsiteX227" fmla="*/ 4458500 w 5540715"/>
                  <a:gd name="connsiteY227" fmla="*/ 247650 h 3905250"/>
                  <a:gd name="connsiteX228" fmla="*/ 4439450 w 5540715"/>
                  <a:gd name="connsiteY228" fmla="*/ 304800 h 3905250"/>
                  <a:gd name="connsiteX229" fmla="*/ 4420400 w 5540715"/>
                  <a:gd name="connsiteY229" fmla="*/ 366712 h 3905250"/>
                  <a:gd name="connsiteX230" fmla="*/ 4415637 w 5540715"/>
                  <a:gd name="connsiteY230" fmla="*/ 400050 h 3905250"/>
                  <a:gd name="connsiteX231" fmla="*/ 4406112 w 5540715"/>
                  <a:gd name="connsiteY231" fmla="*/ 423862 h 3905250"/>
                  <a:gd name="connsiteX232" fmla="*/ 4401350 w 5540715"/>
                  <a:gd name="connsiteY232" fmla="*/ 457200 h 3905250"/>
                  <a:gd name="connsiteX233" fmla="*/ 4391825 w 5540715"/>
                  <a:gd name="connsiteY233" fmla="*/ 519112 h 3905250"/>
                  <a:gd name="connsiteX234" fmla="*/ 4425162 w 5540715"/>
                  <a:gd name="connsiteY234" fmla="*/ 685800 h 3905250"/>
                  <a:gd name="connsiteX235" fmla="*/ 4434687 w 5540715"/>
                  <a:gd name="connsiteY235" fmla="*/ 728662 h 3905250"/>
                  <a:gd name="connsiteX236" fmla="*/ 4444212 w 5540715"/>
                  <a:gd name="connsiteY236" fmla="*/ 752475 h 3905250"/>
                  <a:gd name="connsiteX237" fmla="*/ 4439450 w 5540715"/>
                  <a:gd name="connsiteY237" fmla="*/ 819150 h 3905250"/>
                  <a:gd name="connsiteX238" fmla="*/ 4396587 w 5540715"/>
                  <a:gd name="connsiteY238" fmla="*/ 852487 h 3905250"/>
                  <a:gd name="connsiteX239" fmla="*/ 4382300 w 5540715"/>
                  <a:gd name="connsiteY239" fmla="*/ 866775 h 3905250"/>
                  <a:gd name="connsiteX240" fmla="*/ 4363250 w 5540715"/>
                  <a:gd name="connsiteY240" fmla="*/ 876300 h 3905250"/>
                  <a:gd name="connsiteX241" fmla="*/ 4329912 w 5540715"/>
                  <a:gd name="connsiteY241" fmla="*/ 900112 h 3905250"/>
                  <a:gd name="connsiteX242" fmla="*/ 4315625 w 5540715"/>
                  <a:gd name="connsiteY242" fmla="*/ 909637 h 3905250"/>
                  <a:gd name="connsiteX243" fmla="*/ 4296575 w 5540715"/>
                  <a:gd name="connsiteY243" fmla="*/ 923925 h 3905250"/>
                  <a:gd name="connsiteX244" fmla="*/ 4277525 w 5540715"/>
                  <a:gd name="connsiteY244" fmla="*/ 928687 h 3905250"/>
                  <a:gd name="connsiteX245" fmla="*/ 4248950 w 5540715"/>
                  <a:gd name="connsiteY245" fmla="*/ 938212 h 3905250"/>
                  <a:gd name="connsiteX246" fmla="*/ 4229900 w 5540715"/>
                  <a:gd name="connsiteY246" fmla="*/ 942975 h 3905250"/>
                  <a:gd name="connsiteX247" fmla="*/ 4215612 w 5540715"/>
                  <a:gd name="connsiteY247" fmla="*/ 947737 h 3905250"/>
                  <a:gd name="connsiteX248" fmla="*/ 4158462 w 5540715"/>
                  <a:gd name="connsiteY248" fmla="*/ 957262 h 3905250"/>
                  <a:gd name="connsiteX249" fmla="*/ 4120362 w 5540715"/>
                  <a:gd name="connsiteY249" fmla="*/ 966787 h 3905250"/>
                  <a:gd name="connsiteX250" fmla="*/ 4091787 w 5540715"/>
                  <a:gd name="connsiteY250" fmla="*/ 976312 h 3905250"/>
                  <a:gd name="connsiteX251" fmla="*/ 4067975 w 5540715"/>
                  <a:gd name="connsiteY251" fmla="*/ 985837 h 3905250"/>
                  <a:gd name="connsiteX252" fmla="*/ 4034637 w 5540715"/>
                  <a:gd name="connsiteY252" fmla="*/ 990600 h 3905250"/>
                  <a:gd name="connsiteX253" fmla="*/ 3967962 w 5540715"/>
                  <a:gd name="connsiteY253" fmla="*/ 1009650 h 3905250"/>
                  <a:gd name="connsiteX254" fmla="*/ 3939387 w 5540715"/>
                  <a:gd name="connsiteY254" fmla="*/ 1019175 h 3905250"/>
                  <a:gd name="connsiteX255" fmla="*/ 3906050 w 5540715"/>
                  <a:gd name="connsiteY255" fmla="*/ 1023937 h 3905250"/>
                  <a:gd name="connsiteX256" fmla="*/ 3744125 w 5540715"/>
                  <a:gd name="connsiteY256" fmla="*/ 1019175 h 3905250"/>
                  <a:gd name="connsiteX257" fmla="*/ 3715550 w 5540715"/>
                  <a:gd name="connsiteY257" fmla="*/ 1014412 h 3905250"/>
                  <a:gd name="connsiteX258" fmla="*/ 3677450 w 5540715"/>
                  <a:gd name="connsiteY258" fmla="*/ 1009650 h 3905250"/>
                  <a:gd name="connsiteX259" fmla="*/ 3548862 w 5540715"/>
                  <a:gd name="connsiteY259" fmla="*/ 1023937 h 3905250"/>
                  <a:gd name="connsiteX260" fmla="*/ 3506000 w 5540715"/>
                  <a:gd name="connsiteY260" fmla="*/ 1052512 h 3905250"/>
                  <a:gd name="connsiteX261" fmla="*/ 3486950 w 5540715"/>
                  <a:gd name="connsiteY261" fmla="*/ 1071562 h 3905250"/>
                  <a:gd name="connsiteX262" fmla="*/ 3463137 w 5540715"/>
                  <a:gd name="connsiteY262" fmla="*/ 1090612 h 3905250"/>
                  <a:gd name="connsiteX263" fmla="*/ 3425037 w 5540715"/>
                  <a:gd name="connsiteY263" fmla="*/ 1128712 h 3905250"/>
                  <a:gd name="connsiteX264" fmla="*/ 3396462 w 5540715"/>
                  <a:gd name="connsiteY264" fmla="*/ 1176337 h 3905250"/>
                  <a:gd name="connsiteX265" fmla="*/ 3363125 w 5540715"/>
                  <a:gd name="connsiteY265" fmla="*/ 1228725 h 3905250"/>
                  <a:gd name="connsiteX266" fmla="*/ 3353600 w 5540715"/>
                  <a:gd name="connsiteY266" fmla="*/ 1262062 h 3905250"/>
                  <a:gd name="connsiteX267" fmla="*/ 3348837 w 5540715"/>
                  <a:gd name="connsiteY267" fmla="*/ 1281112 h 3905250"/>
                  <a:gd name="connsiteX268" fmla="*/ 3339312 w 5540715"/>
                  <a:gd name="connsiteY268" fmla="*/ 1295400 h 3905250"/>
                  <a:gd name="connsiteX269" fmla="*/ 3329787 w 5540715"/>
                  <a:gd name="connsiteY269" fmla="*/ 1323975 h 3905250"/>
                  <a:gd name="connsiteX270" fmla="*/ 3301212 w 5540715"/>
                  <a:gd name="connsiteY270" fmla="*/ 1357312 h 3905250"/>
                  <a:gd name="connsiteX271" fmla="*/ 3291687 w 5540715"/>
                  <a:gd name="connsiteY271" fmla="*/ 1381125 h 3905250"/>
                  <a:gd name="connsiteX272" fmla="*/ 3248825 w 5540715"/>
                  <a:gd name="connsiteY272" fmla="*/ 1414462 h 3905250"/>
                  <a:gd name="connsiteX273" fmla="*/ 3234537 w 5540715"/>
                  <a:gd name="connsiteY273" fmla="*/ 1433512 h 3905250"/>
                  <a:gd name="connsiteX274" fmla="*/ 3220250 w 5540715"/>
                  <a:gd name="connsiteY274" fmla="*/ 1443037 h 3905250"/>
                  <a:gd name="connsiteX275" fmla="*/ 3172625 w 5540715"/>
                  <a:gd name="connsiteY275" fmla="*/ 1481137 h 3905250"/>
                  <a:gd name="connsiteX276" fmla="*/ 3153575 w 5540715"/>
                  <a:gd name="connsiteY276" fmla="*/ 1495425 h 3905250"/>
                  <a:gd name="connsiteX277" fmla="*/ 3129762 w 5540715"/>
                  <a:gd name="connsiteY277" fmla="*/ 1504950 h 3905250"/>
                  <a:gd name="connsiteX278" fmla="*/ 3110712 w 5540715"/>
                  <a:gd name="connsiteY278" fmla="*/ 1519237 h 3905250"/>
                  <a:gd name="connsiteX279" fmla="*/ 3096425 w 5540715"/>
                  <a:gd name="connsiteY279" fmla="*/ 1533525 h 3905250"/>
                  <a:gd name="connsiteX280" fmla="*/ 3072612 w 5540715"/>
                  <a:gd name="connsiteY280" fmla="*/ 1543050 h 3905250"/>
                  <a:gd name="connsiteX281" fmla="*/ 3058325 w 5540715"/>
                  <a:gd name="connsiteY281" fmla="*/ 1557337 h 3905250"/>
                  <a:gd name="connsiteX282" fmla="*/ 3034512 w 5540715"/>
                  <a:gd name="connsiteY282" fmla="*/ 1566862 h 3905250"/>
                  <a:gd name="connsiteX283" fmla="*/ 3015462 w 5540715"/>
                  <a:gd name="connsiteY283" fmla="*/ 1576387 h 3905250"/>
                  <a:gd name="connsiteX284" fmla="*/ 2967837 w 5540715"/>
                  <a:gd name="connsiteY284" fmla="*/ 1604962 h 3905250"/>
                  <a:gd name="connsiteX285" fmla="*/ 2953550 w 5540715"/>
                  <a:gd name="connsiteY285" fmla="*/ 1614487 h 3905250"/>
                  <a:gd name="connsiteX286" fmla="*/ 2939262 w 5540715"/>
                  <a:gd name="connsiteY286" fmla="*/ 1619250 h 3905250"/>
                  <a:gd name="connsiteX287" fmla="*/ 2910687 w 5540715"/>
                  <a:gd name="connsiteY287" fmla="*/ 1638300 h 3905250"/>
                  <a:gd name="connsiteX288" fmla="*/ 2896400 w 5540715"/>
                  <a:gd name="connsiteY288" fmla="*/ 1652587 h 3905250"/>
                  <a:gd name="connsiteX289" fmla="*/ 2834487 w 5540715"/>
                  <a:gd name="connsiteY289" fmla="*/ 1681162 h 3905250"/>
                  <a:gd name="connsiteX290" fmla="*/ 2791625 w 5540715"/>
                  <a:gd name="connsiteY290" fmla="*/ 1709737 h 3905250"/>
                  <a:gd name="connsiteX291" fmla="*/ 2767812 w 5540715"/>
                  <a:gd name="connsiteY291" fmla="*/ 1719262 h 3905250"/>
                  <a:gd name="connsiteX292" fmla="*/ 2753525 w 5540715"/>
                  <a:gd name="connsiteY292" fmla="*/ 1728787 h 3905250"/>
                  <a:gd name="connsiteX293" fmla="*/ 2739237 w 5540715"/>
                  <a:gd name="connsiteY293" fmla="*/ 1733550 h 3905250"/>
                  <a:gd name="connsiteX294" fmla="*/ 2724950 w 5540715"/>
                  <a:gd name="connsiteY294" fmla="*/ 1743075 h 3905250"/>
                  <a:gd name="connsiteX295" fmla="*/ 2663037 w 5540715"/>
                  <a:gd name="connsiteY295" fmla="*/ 1752600 h 3905250"/>
                  <a:gd name="connsiteX296" fmla="*/ 2596362 w 5540715"/>
                  <a:gd name="connsiteY296" fmla="*/ 1738312 h 3905250"/>
                  <a:gd name="connsiteX297" fmla="*/ 2572550 w 5540715"/>
                  <a:gd name="connsiteY297" fmla="*/ 1728788 h 3905250"/>
                  <a:gd name="connsiteX298" fmla="*/ 2524925 w 5540715"/>
                  <a:gd name="connsiteY298" fmla="*/ 1728787 h 3905250"/>
                  <a:gd name="connsiteX299" fmla="*/ 2470156 w 5540715"/>
                  <a:gd name="connsiteY299" fmla="*/ 1804987 h 3905250"/>
                  <a:gd name="connsiteX300" fmla="*/ 2389193 w 5540715"/>
                  <a:gd name="connsiteY300" fmla="*/ 1881187 h 3905250"/>
                  <a:gd name="connsiteX301" fmla="*/ 2315375 w 5540715"/>
                  <a:gd name="connsiteY301" fmla="*/ 1909762 h 3905250"/>
                  <a:gd name="connsiteX302" fmla="*/ 2253462 w 5540715"/>
                  <a:gd name="connsiteY302" fmla="*/ 1924050 h 3905250"/>
                  <a:gd name="connsiteX303" fmla="*/ 2234412 w 5540715"/>
                  <a:gd name="connsiteY303" fmla="*/ 1943100 h 3905250"/>
                  <a:gd name="connsiteX304" fmla="*/ 2220125 w 5540715"/>
                  <a:gd name="connsiteY304" fmla="*/ 1947862 h 3905250"/>
                  <a:gd name="connsiteX305" fmla="*/ 2186787 w 5540715"/>
                  <a:gd name="connsiteY305" fmla="*/ 1966912 h 3905250"/>
                  <a:gd name="connsiteX306" fmla="*/ 2148687 w 5540715"/>
                  <a:gd name="connsiteY306" fmla="*/ 1985962 h 3905250"/>
                  <a:gd name="connsiteX307" fmla="*/ 2072487 w 5540715"/>
                  <a:gd name="connsiteY307" fmla="*/ 1971675 h 3905250"/>
                  <a:gd name="connsiteX308" fmla="*/ 1996288 w 5540715"/>
                  <a:gd name="connsiteY308" fmla="*/ 1990725 h 3905250"/>
                  <a:gd name="connsiteX309" fmla="*/ 1939137 w 5540715"/>
                  <a:gd name="connsiteY309" fmla="*/ 2047875 h 3905250"/>
                  <a:gd name="connsiteX310" fmla="*/ 1910562 w 5540715"/>
                  <a:gd name="connsiteY310" fmla="*/ 2071687 h 3905250"/>
                  <a:gd name="connsiteX311" fmla="*/ 1886750 w 5540715"/>
                  <a:gd name="connsiteY311" fmla="*/ 2081212 h 3905250"/>
                  <a:gd name="connsiteX312" fmla="*/ 1858175 w 5540715"/>
                  <a:gd name="connsiteY312" fmla="*/ 2100262 h 3905250"/>
                  <a:gd name="connsiteX313" fmla="*/ 1834362 w 5540715"/>
                  <a:gd name="connsiteY313" fmla="*/ 2109787 h 3905250"/>
                  <a:gd name="connsiteX314" fmla="*/ 1815312 w 5540715"/>
                  <a:gd name="connsiteY314" fmla="*/ 2124075 h 3905250"/>
                  <a:gd name="connsiteX315" fmla="*/ 1796262 w 5540715"/>
                  <a:gd name="connsiteY315" fmla="*/ 2133600 h 3905250"/>
                  <a:gd name="connsiteX316" fmla="*/ 1786737 w 5540715"/>
                  <a:gd name="connsiteY316" fmla="*/ 2147887 h 3905250"/>
                  <a:gd name="connsiteX317" fmla="*/ 1772450 w 5540715"/>
                  <a:gd name="connsiteY317" fmla="*/ 2152650 h 3905250"/>
                  <a:gd name="connsiteX318" fmla="*/ 1753400 w 5540715"/>
                  <a:gd name="connsiteY318" fmla="*/ 2166937 h 3905250"/>
                  <a:gd name="connsiteX319" fmla="*/ 1696250 w 5540715"/>
                  <a:gd name="connsiteY319" fmla="*/ 2219325 h 3905250"/>
                  <a:gd name="connsiteX320" fmla="*/ 1672437 w 5540715"/>
                  <a:gd name="connsiteY320" fmla="*/ 2238375 h 3905250"/>
                  <a:gd name="connsiteX321" fmla="*/ 1648625 w 5540715"/>
                  <a:gd name="connsiteY321" fmla="*/ 2252662 h 3905250"/>
                  <a:gd name="connsiteX322" fmla="*/ 1615287 w 5540715"/>
                  <a:gd name="connsiteY322" fmla="*/ 2286000 h 3905250"/>
                  <a:gd name="connsiteX323" fmla="*/ 1591475 w 5540715"/>
                  <a:gd name="connsiteY323" fmla="*/ 2305050 h 3905250"/>
                  <a:gd name="connsiteX324" fmla="*/ 1577187 w 5540715"/>
                  <a:gd name="connsiteY324" fmla="*/ 2314575 h 3905250"/>
                  <a:gd name="connsiteX325" fmla="*/ 1562900 w 5540715"/>
                  <a:gd name="connsiteY325" fmla="*/ 2328862 h 3905250"/>
                  <a:gd name="connsiteX326" fmla="*/ 1558137 w 5540715"/>
                  <a:gd name="connsiteY326" fmla="*/ 2343150 h 3905250"/>
                  <a:gd name="connsiteX327" fmla="*/ 1520037 w 5540715"/>
                  <a:gd name="connsiteY327" fmla="*/ 2366962 h 3905250"/>
                  <a:gd name="connsiteX328" fmla="*/ 1496225 w 5540715"/>
                  <a:gd name="connsiteY328" fmla="*/ 2381250 h 3905250"/>
                  <a:gd name="connsiteX329" fmla="*/ 1477175 w 5540715"/>
                  <a:gd name="connsiteY329" fmla="*/ 2395537 h 3905250"/>
                  <a:gd name="connsiteX330" fmla="*/ 1462887 w 5540715"/>
                  <a:gd name="connsiteY330" fmla="*/ 2400300 h 3905250"/>
                  <a:gd name="connsiteX331" fmla="*/ 1424787 w 5540715"/>
                  <a:gd name="connsiteY331" fmla="*/ 2419350 h 3905250"/>
                  <a:gd name="connsiteX332" fmla="*/ 1405737 w 5540715"/>
                  <a:gd name="connsiteY332" fmla="*/ 2428875 h 3905250"/>
                  <a:gd name="connsiteX333" fmla="*/ 1362875 w 5540715"/>
                  <a:gd name="connsiteY333" fmla="*/ 2462212 h 3905250"/>
                  <a:gd name="connsiteX334" fmla="*/ 1329537 w 5540715"/>
                  <a:gd name="connsiteY334" fmla="*/ 2476500 h 3905250"/>
                  <a:gd name="connsiteX335" fmla="*/ 1310487 w 5540715"/>
                  <a:gd name="connsiteY335" fmla="*/ 2490787 h 3905250"/>
                  <a:gd name="connsiteX336" fmla="*/ 1262862 w 5540715"/>
                  <a:gd name="connsiteY336" fmla="*/ 2514600 h 3905250"/>
                  <a:gd name="connsiteX337" fmla="*/ 1224762 w 5540715"/>
                  <a:gd name="connsiteY337" fmla="*/ 2538412 h 3905250"/>
                  <a:gd name="connsiteX338" fmla="*/ 1210475 w 5540715"/>
                  <a:gd name="connsiteY338" fmla="*/ 2543175 h 3905250"/>
                  <a:gd name="connsiteX339" fmla="*/ 1191425 w 5540715"/>
                  <a:gd name="connsiteY339" fmla="*/ 2557462 h 3905250"/>
                  <a:gd name="connsiteX340" fmla="*/ 1129512 w 5540715"/>
                  <a:gd name="connsiteY340" fmla="*/ 2600325 h 3905250"/>
                  <a:gd name="connsiteX341" fmla="*/ 1100937 w 5540715"/>
                  <a:gd name="connsiteY341" fmla="*/ 2624137 h 3905250"/>
                  <a:gd name="connsiteX342" fmla="*/ 1086650 w 5540715"/>
                  <a:gd name="connsiteY342" fmla="*/ 2638425 h 3905250"/>
                  <a:gd name="connsiteX343" fmla="*/ 1077125 w 5540715"/>
                  <a:gd name="connsiteY343" fmla="*/ 2652712 h 3905250"/>
                  <a:gd name="connsiteX344" fmla="*/ 1053312 w 5540715"/>
                  <a:gd name="connsiteY34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72500 w 5540715"/>
                  <a:gd name="connsiteY78" fmla="*/ 2733675 h 3905250"/>
                  <a:gd name="connsiteX79" fmla="*/ 2167737 w 5540715"/>
                  <a:gd name="connsiteY79" fmla="*/ 2709862 h 3905250"/>
                  <a:gd name="connsiteX80" fmla="*/ 2158212 w 5540715"/>
                  <a:gd name="connsiteY80" fmla="*/ 2686050 h 3905250"/>
                  <a:gd name="connsiteX81" fmla="*/ 2153450 w 5540715"/>
                  <a:gd name="connsiteY81" fmla="*/ 2643187 h 3905250"/>
                  <a:gd name="connsiteX82" fmla="*/ 2158212 w 5540715"/>
                  <a:gd name="connsiteY82" fmla="*/ 2586037 h 3905250"/>
                  <a:gd name="connsiteX83" fmla="*/ 2182025 w 5540715"/>
                  <a:gd name="connsiteY83" fmla="*/ 2547937 h 3905250"/>
                  <a:gd name="connsiteX84" fmla="*/ 2215362 w 5540715"/>
                  <a:gd name="connsiteY84" fmla="*/ 2509837 h 3905250"/>
                  <a:gd name="connsiteX85" fmla="*/ 2234412 w 5540715"/>
                  <a:gd name="connsiteY85" fmla="*/ 2490787 h 3905250"/>
                  <a:gd name="connsiteX86" fmla="*/ 2267750 w 5540715"/>
                  <a:gd name="connsiteY86" fmla="*/ 2481262 h 3905250"/>
                  <a:gd name="connsiteX87" fmla="*/ 2291562 w 5540715"/>
                  <a:gd name="connsiteY87" fmla="*/ 2471737 h 3905250"/>
                  <a:gd name="connsiteX88" fmla="*/ 2386812 w 5540715"/>
                  <a:gd name="connsiteY88" fmla="*/ 2462212 h 3905250"/>
                  <a:gd name="connsiteX89" fmla="*/ 2453487 w 5540715"/>
                  <a:gd name="connsiteY89" fmla="*/ 2452687 h 3905250"/>
                  <a:gd name="connsiteX90" fmla="*/ 2510637 w 5540715"/>
                  <a:gd name="connsiteY90" fmla="*/ 2443162 h 3905250"/>
                  <a:gd name="connsiteX91" fmla="*/ 2529687 w 5540715"/>
                  <a:gd name="connsiteY91" fmla="*/ 2433637 h 3905250"/>
                  <a:gd name="connsiteX92" fmla="*/ 2634462 w 5540715"/>
                  <a:gd name="connsiteY92" fmla="*/ 2424112 h 3905250"/>
                  <a:gd name="connsiteX93" fmla="*/ 2767812 w 5540715"/>
                  <a:gd name="connsiteY93" fmla="*/ 2419350 h 3905250"/>
                  <a:gd name="connsiteX94" fmla="*/ 2791625 w 5540715"/>
                  <a:gd name="connsiteY94" fmla="*/ 2414587 h 3905250"/>
                  <a:gd name="connsiteX95" fmla="*/ 2829725 w 5540715"/>
                  <a:gd name="connsiteY95" fmla="*/ 2390775 h 3905250"/>
                  <a:gd name="connsiteX96" fmla="*/ 2848775 w 5540715"/>
                  <a:gd name="connsiteY96" fmla="*/ 2381250 h 3905250"/>
                  <a:gd name="connsiteX97" fmla="*/ 2886875 w 5540715"/>
                  <a:gd name="connsiteY97" fmla="*/ 2352675 h 3905250"/>
                  <a:gd name="connsiteX98" fmla="*/ 2905925 w 5540715"/>
                  <a:gd name="connsiteY98" fmla="*/ 2338387 h 3905250"/>
                  <a:gd name="connsiteX99" fmla="*/ 2920212 w 5540715"/>
                  <a:gd name="connsiteY99" fmla="*/ 2328862 h 3905250"/>
                  <a:gd name="connsiteX100" fmla="*/ 2934500 w 5540715"/>
                  <a:gd name="connsiteY100" fmla="*/ 2314575 h 3905250"/>
                  <a:gd name="connsiteX101" fmla="*/ 2958312 w 5540715"/>
                  <a:gd name="connsiteY101" fmla="*/ 2309812 h 3905250"/>
                  <a:gd name="connsiteX102" fmla="*/ 2982125 w 5540715"/>
                  <a:gd name="connsiteY102" fmla="*/ 2295525 h 3905250"/>
                  <a:gd name="connsiteX103" fmla="*/ 3001175 w 5540715"/>
                  <a:gd name="connsiteY103" fmla="*/ 2281237 h 3905250"/>
                  <a:gd name="connsiteX104" fmla="*/ 3024987 w 5540715"/>
                  <a:gd name="connsiteY104" fmla="*/ 2271712 h 3905250"/>
                  <a:gd name="connsiteX105" fmla="*/ 3063087 w 5540715"/>
                  <a:gd name="connsiteY105" fmla="*/ 2243137 h 3905250"/>
                  <a:gd name="connsiteX106" fmla="*/ 3096425 w 5540715"/>
                  <a:gd name="connsiteY106" fmla="*/ 2224087 h 3905250"/>
                  <a:gd name="connsiteX107" fmla="*/ 3115475 w 5540715"/>
                  <a:gd name="connsiteY107" fmla="*/ 2205037 h 3905250"/>
                  <a:gd name="connsiteX108" fmla="*/ 3153575 w 5540715"/>
                  <a:gd name="connsiteY108" fmla="*/ 2185987 h 3905250"/>
                  <a:gd name="connsiteX109" fmla="*/ 3172625 w 5540715"/>
                  <a:gd name="connsiteY109" fmla="*/ 2171700 h 3905250"/>
                  <a:gd name="connsiteX110" fmla="*/ 3234537 w 5540715"/>
                  <a:gd name="connsiteY110" fmla="*/ 2119312 h 3905250"/>
                  <a:gd name="connsiteX111" fmla="*/ 3296450 w 5540715"/>
                  <a:gd name="connsiteY111" fmla="*/ 2076450 h 3905250"/>
                  <a:gd name="connsiteX112" fmla="*/ 3329787 w 5540715"/>
                  <a:gd name="connsiteY112" fmla="*/ 2052637 h 3905250"/>
                  <a:gd name="connsiteX113" fmla="*/ 3358362 w 5540715"/>
                  <a:gd name="connsiteY113" fmla="*/ 2033587 h 3905250"/>
                  <a:gd name="connsiteX114" fmla="*/ 3420275 w 5540715"/>
                  <a:gd name="connsiteY114" fmla="*/ 1995487 h 3905250"/>
                  <a:gd name="connsiteX115" fmla="*/ 3453612 w 5540715"/>
                  <a:gd name="connsiteY115" fmla="*/ 1981200 h 3905250"/>
                  <a:gd name="connsiteX116" fmla="*/ 3482187 w 5540715"/>
                  <a:gd name="connsiteY116" fmla="*/ 1962150 h 3905250"/>
                  <a:gd name="connsiteX117" fmla="*/ 3534575 w 5540715"/>
                  <a:gd name="connsiteY117" fmla="*/ 1933575 h 3905250"/>
                  <a:gd name="connsiteX118" fmla="*/ 3563150 w 5540715"/>
                  <a:gd name="connsiteY118" fmla="*/ 1914525 h 3905250"/>
                  <a:gd name="connsiteX119" fmla="*/ 3639350 w 5540715"/>
                  <a:gd name="connsiteY119" fmla="*/ 1871662 h 3905250"/>
                  <a:gd name="connsiteX120" fmla="*/ 3686975 w 5540715"/>
                  <a:gd name="connsiteY120" fmla="*/ 1843087 h 3905250"/>
                  <a:gd name="connsiteX121" fmla="*/ 3720312 w 5540715"/>
                  <a:gd name="connsiteY121" fmla="*/ 1824037 h 3905250"/>
                  <a:gd name="connsiteX122" fmla="*/ 3744125 w 5540715"/>
                  <a:gd name="connsiteY122" fmla="*/ 1804987 h 3905250"/>
                  <a:gd name="connsiteX123" fmla="*/ 3772700 w 5540715"/>
                  <a:gd name="connsiteY123" fmla="*/ 1795462 h 3905250"/>
                  <a:gd name="connsiteX124" fmla="*/ 3796512 w 5540715"/>
                  <a:gd name="connsiteY124" fmla="*/ 1776412 h 3905250"/>
                  <a:gd name="connsiteX125" fmla="*/ 3829850 w 5540715"/>
                  <a:gd name="connsiteY125" fmla="*/ 1762125 h 3905250"/>
                  <a:gd name="connsiteX126" fmla="*/ 3858425 w 5540715"/>
                  <a:gd name="connsiteY126" fmla="*/ 1747837 h 3905250"/>
                  <a:gd name="connsiteX127" fmla="*/ 3882237 w 5540715"/>
                  <a:gd name="connsiteY127" fmla="*/ 1733550 h 3905250"/>
                  <a:gd name="connsiteX128" fmla="*/ 3929862 w 5540715"/>
                  <a:gd name="connsiteY128" fmla="*/ 1714500 h 3905250"/>
                  <a:gd name="connsiteX129" fmla="*/ 3958437 w 5540715"/>
                  <a:gd name="connsiteY129" fmla="*/ 1695450 h 3905250"/>
                  <a:gd name="connsiteX130" fmla="*/ 3977487 w 5540715"/>
                  <a:gd name="connsiteY130" fmla="*/ 1681162 h 3905250"/>
                  <a:gd name="connsiteX131" fmla="*/ 4029875 w 5540715"/>
                  <a:gd name="connsiteY131" fmla="*/ 1657350 h 3905250"/>
                  <a:gd name="connsiteX132" fmla="*/ 4082262 w 5540715"/>
                  <a:gd name="connsiteY132" fmla="*/ 1614487 h 3905250"/>
                  <a:gd name="connsiteX133" fmla="*/ 4139412 w 5540715"/>
                  <a:gd name="connsiteY133" fmla="*/ 1576387 h 3905250"/>
                  <a:gd name="connsiteX134" fmla="*/ 4167987 w 5540715"/>
                  <a:gd name="connsiteY134" fmla="*/ 1557337 h 3905250"/>
                  <a:gd name="connsiteX135" fmla="*/ 4196562 w 5540715"/>
                  <a:gd name="connsiteY135" fmla="*/ 1538287 h 3905250"/>
                  <a:gd name="connsiteX136" fmla="*/ 4253712 w 5540715"/>
                  <a:gd name="connsiteY136" fmla="*/ 1509712 h 3905250"/>
                  <a:gd name="connsiteX137" fmla="*/ 4277525 w 5540715"/>
                  <a:gd name="connsiteY137" fmla="*/ 1500187 h 3905250"/>
                  <a:gd name="connsiteX138" fmla="*/ 4296575 w 5540715"/>
                  <a:gd name="connsiteY138" fmla="*/ 1490662 h 3905250"/>
                  <a:gd name="connsiteX139" fmla="*/ 4325150 w 5540715"/>
                  <a:gd name="connsiteY139" fmla="*/ 1485900 h 3905250"/>
                  <a:gd name="connsiteX140" fmla="*/ 4353725 w 5540715"/>
                  <a:gd name="connsiteY140" fmla="*/ 1476375 h 3905250"/>
                  <a:gd name="connsiteX141" fmla="*/ 4491837 w 5540715"/>
                  <a:gd name="connsiteY141" fmla="*/ 1481137 h 3905250"/>
                  <a:gd name="connsiteX142" fmla="*/ 4510887 w 5540715"/>
                  <a:gd name="connsiteY142" fmla="*/ 1495425 h 3905250"/>
                  <a:gd name="connsiteX143" fmla="*/ 4568037 w 5540715"/>
                  <a:gd name="connsiteY143" fmla="*/ 1528762 h 3905250"/>
                  <a:gd name="connsiteX144" fmla="*/ 4615662 w 5540715"/>
                  <a:gd name="connsiteY144" fmla="*/ 1571625 h 3905250"/>
                  <a:gd name="connsiteX145" fmla="*/ 4629950 w 5540715"/>
                  <a:gd name="connsiteY145" fmla="*/ 1590675 h 3905250"/>
                  <a:gd name="connsiteX146" fmla="*/ 4629950 w 5540715"/>
                  <a:gd name="connsiteY146" fmla="*/ 1690687 h 3905250"/>
                  <a:gd name="connsiteX147" fmla="*/ 4610900 w 5540715"/>
                  <a:gd name="connsiteY147" fmla="*/ 1724025 h 3905250"/>
                  <a:gd name="connsiteX148" fmla="*/ 4587087 w 5540715"/>
                  <a:gd name="connsiteY148" fmla="*/ 1785937 h 3905250"/>
                  <a:gd name="connsiteX149" fmla="*/ 4577562 w 5540715"/>
                  <a:gd name="connsiteY149" fmla="*/ 1809750 h 3905250"/>
                  <a:gd name="connsiteX150" fmla="*/ 4572800 w 5540715"/>
                  <a:gd name="connsiteY150" fmla="*/ 1828800 h 3905250"/>
                  <a:gd name="connsiteX151" fmla="*/ 4563275 w 5540715"/>
                  <a:gd name="connsiteY151" fmla="*/ 1876425 h 3905250"/>
                  <a:gd name="connsiteX152" fmla="*/ 4558512 w 5540715"/>
                  <a:gd name="connsiteY152" fmla="*/ 1909762 h 3905250"/>
                  <a:gd name="connsiteX153" fmla="*/ 4553750 w 5540715"/>
                  <a:gd name="connsiteY153" fmla="*/ 1938337 h 3905250"/>
                  <a:gd name="connsiteX154" fmla="*/ 4572800 w 5540715"/>
                  <a:gd name="connsiteY154" fmla="*/ 2133600 h 3905250"/>
                  <a:gd name="connsiteX155" fmla="*/ 4601375 w 5540715"/>
                  <a:gd name="connsiteY155" fmla="*/ 2162175 h 3905250"/>
                  <a:gd name="connsiteX156" fmla="*/ 4620425 w 5540715"/>
                  <a:gd name="connsiteY156" fmla="*/ 2166937 h 3905250"/>
                  <a:gd name="connsiteX157" fmla="*/ 4644237 w 5540715"/>
                  <a:gd name="connsiteY157" fmla="*/ 2181225 h 3905250"/>
                  <a:gd name="connsiteX158" fmla="*/ 4663287 w 5540715"/>
                  <a:gd name="connsiteY158" fmla="*/ 2185987 h 3905250"/>
                  <a:gd name="connsiteX159" fmla="*/ 4715675 w 5540715"/>
                  <a:gd name="connsiteY159" fmla="*/ 2195512 h 3905250"/>
                  <a:gd name="connsiteX160" fmla="*/ 4829975 w 5540715"/>
                  <a:gd name="connsiteY160" fmla="*/ 2185987 h 3905250"/>
                  <a:gd name="connsiteX161" fmla="*/ 4863312 w 5540715"/>
                  <a:gd name="connsiteY161" fmla="*/ 2166937 h 3905250"/>
                  <a:gd name="connsiteX162" fmla="*/ 4915700 w 5540715"/>
                  <a:gd name="connsiteY162" fmla="*/ 2147887 h 3905250"/>
                  <a:gd name="connsiteX163" fmla="*/ 4934750 w 5540715"/>
                  <a:gd name="connsiteY163" fmla="*/ 2133600 h 3905250"/>
                  <a:gd name="connsiteX164" fmla="*/ 4949037 w 5540715"/>
                  <a:gd name="connsiteY164" fmla="*/ 2128837 h 3905250"/>
                  <a:gd name="connsiteX165" fmla="*/ 4963325 w 5540715"/>
                  <a:gd name="connsiteY165" fmla="*/ 2114550 h 3905250"/>
                  <a:gd name="connsiteX166" fmla="*/ 4982375 w 5540715"/>
                  <a:gd name="connsiteY166" fmla="*/ 2100262 h 3905250"/>
                  <a:gd name="connsiteX167" fmla="*/ 5010950 w 5540715"/>
                  <a:gd name="connsiteY167" fmla="*/ 2081212 h 3905250"/>
                  <a:gd name="connsiteX168" fmla="*/ 5053812 w 5540715"/>
                  <a:gd name="connsiteY168" fmla="*/ 2038350 h 3905250"/>
                  <a:gd name="connsiteX169" fmla="*/ 5077625 w 5540715"/>
                  <a:gd name="connsiteY169" fmla="*/ 2019300 h 3905250"/>
                  <a:gd name="connsiteX170" fmla="*/ 5096675 w 5540715"/>
                  <a:gd name="connsiteY170" fmla="*/ 2000250 h 3905250"/>
                  <a:gd name="connsiteX171" fmla="*/ 5125250 w 5540715"/>
                  <a:gd name="connsiteY171" fmla="*/ 1981200 h 3905250"/>
                  <a:gd name="connsiteX172" fmla="*/ 5172875 w 5540715"/>
                  <a:gd name="connsiteY172" fmla="*/ 1943100 h 3905250"/>
                  <a:gd name="connsiteX173" fmla="*/ 5210975 w 5540715"/>
                  <a:gd name="connsiteY173" fmla="*/ 1909762 h 3905250"/>
                  <a:gd name="connsiteX174" fmla="*/ 5220500 w 5540715"/>
                  <a:gd name="connsiteY174" fmla="*/ 1895475 h 3905250"/>
                  <a:gd name="connsiteX175" fmla="*/ 5234787 w 5540715"/>
                  <a:gd name="connsiteY175" fmla="*/ 1876425 h 3905250"/>
                  <a:gd name="connsiteX176" fmla="*/ 5253837 w 5540715"/>
                  <a:gd name="connsiteY176" fmla="*/ 1838325 h 3905250"/>
                  <a:gd name="connsiteX177" fmla="*/ 5282412 w 5540715"/>
                  <a:gd name="connsiteY177" fmla="*/ 1790700 h 3905250"/>
                  <a:gd name="connsiteX178" fmla="*/ 5287175 w 5540715"/>
                  <a:gd name="connsiteY178" fmla="*/ 1771650 h 3905250"/>
                  <a:gd name="connsiteX179" fmla="*/ 5306225 w 5540715"/>
                  <a:gd name="connsiteY179" fmla="*/ 1743075 h 3905250"/>
                  <a:gd name="connsiteX180" fmla="*/ 5320512 w 5540715"/>
                  <a:gd name="connsiteY180" fmla="*/ 1709737 h 3905250"/>
                  <a:gd name="connsiteX181" fmla="*/ 5334800 w 5540715"/>
                  <a:gd name="connsiteY181" fmla="*/ 1695450 h 3905250"/>
                  <a:gd name="connsiteX182" fmla="*/ 5358612 w 5540715"/>
                  <a:gd name="connsiteY182" fmla="*/ 1647825 h 3905250"/>
                  <a:gd name="connsiteX183" fmla="*/ 5391950 w 5540715"/>
                  <a:gd name="connsiteY183" fmla="*/ 1581150 h 3905250"/>
                  <a:gd name="connsiteX184" fmla="*/ 5439575 w 5540715"/>
                  <a:gd name="connsiteY184" fmla="*/ 1452562 h 3905250"/>
                  <a:gd name="connsiteX185" fmla="*/ 5449100 w 5540715"/>
                  <a:gd name="connsiteY185" fmla="*/ 1414462 h 3905250"/>
                  <a:gd name="connsiteX186" fmla="*/ 5453862 w 5540715"/>
                  <a:gd name="connsiteY186" fmla="*/ 1381125 h 3905250"/>
                  <a:gd name="connsiteX187" fmla="*/ 5463387 w 5540715"/>
                  <a:gd name="connsiteY187" fmla="*/ 1181100 h 3905250"/>
                  <a:gd name="connsiteX188" fmla="*/ 5468150 w 5540715"/>
                  <a:gd name="connsiteY188" fmla="*/ 1157287 h 3905250"/>
                  <a:gd name="connsiteX189" fmla="*/ 5472912 w 5540715"/>
                  <a:gd name="connsiteY189" fmla="*/ 1128712 h 3905250"/>
                  <a:gd name="connsiteX190" fmla="*/ 5477675 w 5540715"/>
                  <a:gd name="connsiteY190" fmla="*/ 1095375 h 3905250"/>
                  <a:gd name="connsiteX191" fmla="*/ 5487200 w 5540715"/>
                  <a:gd name="connsiteY191" fmla="*/ 1066800 h 3905250"/>
                  <a:gd name="connsiteX192" fmla="*/ 5501487 w 5540715"/>
                  <a:gd name="connsiteY192" fmla="*/ 981075 h 3905250"/>
                  <a:gd name="connsiteX193" fmla="*/ 5501487 w 5540715"/>
                  <a:gd name="connsiteY193" fmla="*/ 981075 h 3905250"/>
                  <a:gd name="connsiteX194" fmla="*/ 5511012 w 5540715"/>
                  <a:gd name="connsiteY194" fmla="*/ 923925 h 3905250"/>
                  <a:gd name="connsiteX195" fmla="*/ 5515775 w 5540715"/>
                  <a:gd name="connsiteY195" fmla="*/ 890587 h 3905250"/>
                  <a:gd name="connsiteX196" fmla="*/ 5525300 w 5540715"/>
                  <a:gd name="connsiteY196" fmla="*/ 833437 h 3905250"/>
                  <a:gd name="connsiteX197" fmla="*/ 5530062 w 5540715"/>
                  <a:gd name="connsiteY197" fmla="*/ 804862 h 3905250"/>
                  <a:gd name="connsiteX198" fmla="*/ 5534825 w 5540715"/>
                  <a:gd name="connsiteY198" fmla="*/ 738187 h 3905250"/>
                  <a:gd name="connsiteX199" fmla="*/ 5520537 w 5540715"/>
                  <a:gd name="connsiteY199" fmla="*/ 466725 h 3905250"/>
                  <a:gd name="connsiteX200" fmla="*/ 5511012 w 5540715"/>
                  <a:gd name="connsiteY200" fmla="*/ 442912 h 3905250"/>
                  <a:gd name="connsiteX201" fmla="*/ 5491962 w 5540715"/>
                  <a:gd name="connsiteY201" fmla="*/ 390525 h 3905250"/>
                  <a:gd name="connsiteX202" fmla="*/ 5477675 w 5540715"/>
                  <a:gd name="connsiteY202" fmla="*/ 366712 h 3905250"/>
                  <a:gd name="connsiteX203" fmla="*/ 5453862 w 5540715"/>
                  <a:gd name="connsiteY203" fmla="*/ 347662 h 3905250"/>
                  <a:gd name="connsiteX204" fmla="*/ 5420525 w 5540715"/>
                  <a:gd name="connsiteY204" fmla="*/ 309562 h 3905250"/>
                  <a:gd name="connsiteX205" fmla="*/ 5401475 w 5540715"/>
                  <a:gd name="connsiteY205" fmla="*/ 300037 h 3905250"/>
                  <a:gd name="connsiteX206" fmla="*/ 5391950 w 5540715"/>
                  <a:gd name="connsiteY206" fmla="*/ 280987 h 3905250"/>
                  <a:gd name="connsiteX207" fmla="*/ 5358612 w 5540715"/>
                  <a:gd name="connsiteY207" fmla="*/ 257175 h 3905250"/>
                  <a:gd name="connsiteX208" fmla="*/ 5325275 w 5540715"/>
                  <a:gd name="connsiteY208" fmla="*/ 223837 h 3905250"/>
                  <a:gd name="connsiteX209" fmla="*/ 5244312 w 5540715"/>
                  <a:gd name="connsiteY209" fmla="*/ 133350 h 3905250"/>
                  <a:gd name="connsiteX210" fmla="*/ 5201450 w 5540715"/>
                  <a:gd name="connsiteY210" fmla="*/ 85725 h 3905250"/>
                  <a:gd name="connsiteX211" fmla="*/ 5163350 w 5540715"/>
                  <a:gd name="connsiteY211" fmla="*/ 71437 h 3905250"/>
                  <a:gd name="connsiteX212" fmla="*/ 5087150 w 5540715"/>
                  <a:gd name="connsiteY212" fmla="*/ 42862 h 3905250"/>
                  <a:gd name="connsiteX213" fmla="*/ 5039525 w 5540715"/>
                  <a:gd name="connsiteY213" fmla="*/ 23812 h 3905250"/>
                  <a:gd name="connsiteX214" fmla="*/ 5006187 w 5540715"/>
                  <a:gd name="connsiteY214" fmla="*/ 19050 h 3905250"/>
                  <a:gd name="connsiteX215" fmla="*/ 4982375 w 5540715"/>
                  <a:gd name="connsiteY215" fmla="*/ 9525 h 3905250"/>
                  <a:gd name="connsiteX216" fmla="*/ 4915700 w 5540715"/>
                  <a:gd name="connsiteY216" fmla="*/ 4762 h 3905250"/>
                  <a:gd name="connsiteX217" fmla="*/ 4858550 w 5540715"/>
                  <a:gd name="connsiteY217" fmla="*/ 0 h 3905250"/>
                  <a:gd name="connsiteX218" fmla="*/ 4749012 w 5540715"/>
                  <a:gd name="connsiteY218" fmla="*/ 14287 h 3905250"/>
                  <a:gd name="connsiteX219" fmla="*/ 4725200 w 5540715"/>
                  <a:gd name="connsiteY219" fmla="*/ 19050 h 3905250"/>
                  <a:gd name="connsiteX220" fmla="*/ 4668050 w 5540715"/>
                  <a:gd name="connsiteY220" fmla="*/ 42862 h 3905250"/>
                  <a:gd name="connsiteX221" fmla="*/ 4629950 w 5540715"/>
                  <a:gd name="connsiteY221" fmla="*/ 57150 h 3905250"/>
                  <a:gd name="connsiteX222" fmla="*/ 4548987 w 5540715"/>
                  <a:gd name="connsiteY222" fmla="*/ 104775 h 3905250"/>
                  <a:gd name="connsiteX223" fmla="*/ 4529937 w 5540715"/>
                  <a:gd name="connsiteY223" fmla="*/ 128587 h 3905250"/>
                  <a:gd name="connsiteX224" fmla="*/ 4510887 w 5540715"/>
                  <a:gd name="connsiteY224" fmla="*/ 147637 h 3905250"/>
                  <a:gd name="connsiteX225" fmla="*/ 4491837 w 5540715"/>
                  <a:gd name="connsiteY225" fmla="*/ 176212 h 3905250"/>
                  <a:gd name="connsiteX226" fmla="*/ 4458500 w 5540715"/>
                  <a:gd name="connsiteY226" fmla="*/ 247650 h 3905250"/>
                  <a:gd name="connsiteX227" fmla="*/ 4439450 w 5540715"/>
                  <a:gd name="connsiteY227" fmla="*/ 304800 h 3905250"/>
                  <a:gd name="connsiteX228" fmla="*/ 4420400 w 5540715"/>
                  <a:gd name="connsiteY228" fmla="*/ 366712 h 3905250"/>
                  <a:gd name="connsiteX229" fmla="*/ 4415637 w 5540715"/>
                  <a:gd name="connsiteY229" fmla="*/ 400050 h 3905250"/>
                  <a:gd name="connsiteX230" fmla="*/ 4406112 w 5540715"/>
                  <a:gd name="connsiteY230" fmla="*/ 423862 h 3905250"/>
                  <a:gd name="connsiteX231" fmla="*/ 4401350 w 5540715"/>
                  <a:gd name="connsiteY231" fmla="*/ 457200 h 3905250"/>
                  <a:gd name="connsiteX232" fmla="*/ 4391825 w 5540715"/>
                  <a:gd name="connsiteY232" fmla="*/ 519112 h 3905250"/>
                  <a:gd name="connsiteX233" fmla="*/ 4425162 w 5540715"/>
                  <a:gd name="connsiteY233" fmla="*/ 685800 h 3905250"/>
                  <a:gd name="connsiteX234" fmla="*/ 4434687 w 5540715"/>
                  <a:gd name="connsiteY234" fmla="*/ 728662 h 3905250"/>
                  <a:gd name="connsiteX235" fmla="*/ 4444212 w 5540715"/>
                  <a:gd name="connsiteY235" fmla="*/ 752475 h 3905250"/>
                  <a:gd name="connsiteX236" fmla="*/ 4439450 w 5540715"/>
                  <a:gd name="connsiteY236" fmla="*/ 819150 h 3905250"/>
                  <a:gd name="connsiteX237" fmla="*/ 4396587 w 5540715"/>
                  <a:gd name="connsiteY237" fmla="*/ 852487 h 3905250"/>
                  <a:gd name="connsiteX238" fmla="*/ 4382300 w 5540715"/>
                  <a:gd name="connsiteY238" fmla="*/ 866775 h 3905250"/>
                  <a:gd name="connsiteX239" fmla="*/ 4363250 w 5540715"/>
                  <a:gd name="connsiteY239" fmla="*/ 876300 h 3905250"/>
                  <a:gd name="connsiteX240" fmla="*/ 4329912 w 5540715"/>
                  <a:gd name="connsiteY240" fmla="*/ 900112 h 3905250"/>
                  <a:gd name="connsiteX241" fmla="*/ 4315625 w 5540715"/>
                  <a:gd name="connsiteY241" fmla="*/ 909637 h 3905250"/>
                  <a:gd name="connsiteX242" fmla="*/ 4296575 w 5540715"/>
                  <a:gd name="connsiteY242" fmla="*/ 923925 h 3905250"/>
                  <a:gd name="connsiteX243" fmla="*/ 4277525 w 5540715"/>
                  <a:gd name="connsiteY243" fmla="*/ 928687 h 3905250"/>
                  <a:gd name="connsiteX244" fmla="*/ 4248950 w 5540715"/>
                  <a:gd name="connsiteY244" fmla="*/ 938212 h 3905250"/>
                  <a:gd name="connsiteX245" fmla="*/ 4229900 w 5540715"/>
                  <a:gd name="connsiteY245" fmla="*/ 942975 h 3905250"/>
                  <a:gd name="connsiteX246" fmla="*/ 4215612 w 5540715"/>
                  <a:gd name="connsiteY246" fmla="*/ 947737 h 3905250"/>
                  <a:gd name="connsiteX247" fmla="*/ 4158462 w 5540715"/>
                  <a:gd name="connsiteY247" fmla="*/ 957262 h 3905250"/>
                  <a:gd name="connsiteX248" fmla="*/ 4120362 w 5540715"/>
                  <a:gd name="connsiteY248" fmla="*/ 966787 h 3905250"/>
                  <a:gd name="connsiteX249" fmla="*/ 4091787 w 5540715"/>
                  <a:gd name="connsiteY249" fmla="*/ 976312 h 3905250"/>
                  <a:gd name="connsiteX250" fmla="*/ 4067975 w 5540715"/>
                  <a:gd name="connsiteY250" fmla="*/ 985837 h 3905250"/>
                  <a:gd name="connsiteX251" fmla="*/ 4034637 w 5540715"/>
                  <a:gd name="connsiteY251" fmla="*/ 990600 h 3905250"/>
                  <a:gd name="connsiteX252" fmla="*/ 3967962 w 5540715"/>
                  <a:gd name="connsiteY252" fmla="*/ 1009650 h 3905250"/>
                  <a:gd name="connsiteX253" fmla="*/ 3939387 w 5540715"/>
                  <a:gd name="connsiteY253" fmla="*/ 1019175 h 3905250"/>
                  <a:gd name="connsiteX254" fmla="*/ 3906050 w 5540715"/>
                  <a:gd name="connsiteY254" fmla="*/ 1023937 h 3905250"/>
                  <a:gd name="connsiteX255" fmla="*/ 3744125 w 5540715"/>
                  <a:gd name="connsiteY255" fmla="*/ 1019175 h 3905250"/>
                  <a:gd name="connsiteX256" fmla="*/ 3715550 w 5540715"/>
                  <a:gd name="connsiteY256" fmla="*/ 1014412 h 3905250"/>
                  <a:gd name="connsiteX257" fmla="*/ 3677450 w 5540715"/>
                  <a:gd name="connsiteY257" fmla="*/ 1009650 h 3905250"/>
                  <a:gd name="connsiteX258" fmla="*/ 3548862 w 5540715"/>
                  <a:gd name="connsiteY258" fmla="*/ 1023937 h 3905250"/>
                  <a:gd name="connsiteX259" fmla="*/ 3506000 w 5540715"/>
                  <a:gd name="connsiteY259" fmla="*/ 1052512 h 3905250"/>
                  <a:gd name="connsiteX260" fmla="*/ 3486950 w 5540715"/>
                  <a:gd name="connsiteY260" fmla="*/ 1071562 h 3905250"/>
                  <a:gd name="connsiteX261" fmla="*/ 3463137 w 5540715"/>
                  <a:gd name="connsiteY261" fmla="*/ 1090612 h 3905250"/>
                  <a:gd name="connsiteX262" fmla="*/ 3425037 w 5540715"/>
                  <a:gd name="connsiteY262" fmla="*/ 1128712 h 3905250"/>
                  <a:gd name="connsiteX263" fmla="*/ 3396462 w 5540715"/>
                  <a:gd name="connsiteY263" fmla="*/ 1176337 h 3905250"/>
                  <a:gd name="connsiteX264" fmla="*/ 3363125 w 5540715"/>
                  <a:gd name="connsiteY264" fmla="*/ 1228725 h 3905250"/>
                  <a:gd name="connsiteX265" fmla="*/ 3353600 w 5540715"/>
                  <a:gd name="connsiteY265" fmla="*/ 1262062 h 3905250"/>
                  <a:gd name="connsiteX266" fmla="*/ 3348837 w 5540715"/>
                  <a:gd name="connsiteY266" fmla="*/ 1281112 h 3905250"/>
                  <a:gd name="connsiteX267" fmla="*/ 3339312 w 5540715"/>
                  <a:gd name="connsiteY267" fmla="*/ 1295400 h 3905250"/>
                  <a:gd name="connsiteX268" fmla="*/ 3329787 w 5540715"/>
                  <a:gd name="connsiteY268" fmla="*/ 1323975 h 3905250"/>
                  <a:gd name="connsiteX269" fmla="*/ 3301212 w 5540715"/>
                  <a:gd name="connsiteY269" fmla="*/ 1357312 h 3905250"/>
                  <a:gd name="connsiteX270" fmla="*/ 3291687 w 5540715"/>
                  <a:gd name="connsiteY270" fmla="*/ 1381125 h 3905250"/>
                  <a:gd name="connsiteX271" fmla="*/ 3248825 w 5540715"/>
                  <a:gd name="connsiteY271" fmla="*/ 1414462 h 3905250"/>
                  <a:gd name="connsiteX272" fmla="*/ 3234537 w 5540715"/>
                  <a:gd name="connsiteY272" fmla="*/ 1433512 h 3905250"/>
                  <a:gd name="connsiteX273" fmla="*/ 3220250 w 5540715"/>
                  <a:gd name="connsiteY273" fmla="*/ 1443037 h 3905250"/>
                  <a:gd name="connsiteX274" fmla="*/ 3172625 w 5540715"/>
                  <a:gd name="connsiteY274" fmla="*/ 1481137 h 3905250"/>
                  <a:gd name="connsiteX275" fmla="*/ 3153575 w 5540715"/>
                  <a:gd name="connsiteY275" fmla="*/ 1495425 h 3905250"/>
                  <a:gd name="connsiteX276" fmla="*/ 3129762 w 5540715"/>
                  <a:gd name="connsiteY276" fmla="*/ 1504950 h 3905250"/>
                  <a:gd name="connsiteX277" fmla="*/ 3110712 w 5540715"/>
                  <a:gd name="connsiteY277" fmla="*/ 1519237 h 3905250"/>
                  <a:gd name="connsiteX278" fmla="*/ 3096425 w 5540715"/>
                  <a:gd name="connsiteY278" fmla="*/ 1533525 h 3905250"/>
                  <a:gd name="connsiteX279" fmla="*/ 3072612 w 5540715"/>
                  <a:gd name="connsiteY279" fmla="*/ 1543050 h 3905250"/>
                  <a:gd name="connsiteX280" fmla="*/ 3058325 w 5540715"/>
                  <a:gd name="connsiteY280" fmla="*/ 1557337 h 3905250"/>
                  <a:gd name="connsiteX281" fmla="*/ 3034512 w 5540715"/>
                  <a:gd name="connsiteY281" fmla="*/ 1566862 h 3905250"/>
                  <a:gd name="connsiteX282" fmla="*/ 3015462 w 5540715"/>
                  <a:gd name="connsiteY282" fmla="*/ 1576387 h 3905250"/>
                  <a:gd name="connsiteX283" fmla="*/ 2967837 w 5540715"/>
                  <a:gd name="connsiteY283" fmla="*/ 1604962 h 3905250"/>
                  <a:gd name="connsiteX284" fmla="*/ 2953550 w 5540715"/>
                  <a:gd name="connsiteY284" fmla="*/ 1614487 h 3905250"/>
                  <a:gd name="connsiteX285" fmla="*/ 2939262 w 5540715"/>
                  <a:gd name="connsiteY285" fmla="*/ 1619250 h 3905250"/>
                  <a:gd name="connsiteX286" fmla="*/ 2910687 w 5540715"/>
                  <a:gd name="connsiteY286" fmla="*/ 1638300 h 3905250"/>
                  <a:gd name="connsiteX287" fmla="*/ 2896400 w 5540715"/>
                  <a:gd name="connsiteY287" fmla="*/ 1652587 h 3905250"/>
                  <a:gd name="connsiteX288" fmla="*/ 2834487 w 5540715"/>
                  <a:gd name="connsiteY288" fmla="*/ 1681162 h 3905250"/>
                  <a:gd name="connsiteX289" fmla="*/ 2791625 w 5540715"/>
                  <a:gd name="connsiteY289" fmla="*/ 1709737 h 3905250"/>
                  <a:gd name="connsiteX290" fmla="*/ 2767812 w 5540715"/>
                  <a:gd name="connsiteY290" fmla="*/ 1719262 h 3905250"/>
                  <a:gd name="connsiteX291" fmla="*/ 2753525 w 5540715"/>
                  <a:gd name="connsiteY291" fmla="*/ 1728787 h 3905250"/>
                  <a:gd name="connsiteX292" fmla="*/ 2739237 w 5540715"/>
                  <a:gd name="connsiteY292" fmla="*/ 1733550 h 3905250"/>
                  <a:gd name="connsiteX293" fmla="*/ 2724950 w 5540715"/>
                  <a:gd name="connsiteY293" fmla="*/ 1743075 h 3905250"/>
                  <a:gd name="connsiteX294" fmla="*/ 2663037 w 5540715"/>
                  <a:gd name="connsiteY294" fmla="*/ 1752600 h 3905250"/>
                  <a:gd name="connsiteX295" fmla="*/ 2596362 w 5540715"/>
                  <a:gd name="connsiteY295" fmla="*/ 1738312 h 3905250"/>
                  <a:gd name="connsiteX296" fmla="*/ 2572550 w 5540715"/>
                  <a:gd name="connsiteY296" fmla="*/ 1728788 h 3905250"/>
                  <a:gd name="connsiteX297" fmla="*/ 2524925 w 5540715"/>
                  <a:gd name="connsiteY297" fmla="*/ 1728787 h 3905250"/>
                  <a:gd name="connsiteX298" fmla="*/ 2470156 w 5540715"/>
                  <a:gd name="connsiteY298" fmla="*/ 1804987 h 3905250"/>
                  <a:gd name="connsiteX299" fmla="*/ 2389193 w 5540715"/>
                  <a:gd name="connsiteY299" fmla="*/ 1881187 h 3905250"/>
                  <a:gd name="connsiteX300" fmla="*/ 2315375 w 5540715"/>
                  <a:gd name="connsiteY300" fmla="*/ 1909762 h 3905250"/>
                  <a:gd name="connsiteX301" fmla="*/ 2253462 w 5540715"/>
                  <a:gd name="connsiteY301" fmla="*/ 1924050 h 3905250"/>
                  <a:gd name="connsiteX302" fmla="*/ 2234412 w 5540715"/>
                  <a:gd name="connsiteY302" fmla="*/ 1943100 h 3905250"/>
                  <a:gd name="connsiteX303" fmla="*/ 2220125 w 5540715"/>
                  <a:gd name="connsiteY303" fmla="*/ 1947862 h 3905250"/>
                  <a:gd name="connsiteX304" fmla="*/ 2186787 w 5540715"/>
                  <a:gd name="connsiteY304" fmla="*/ 1966912 h 3905250"/>
                  <a:gd name="connsiteX305" fmla="*/ 2148687 w 5540715"/>
                  <a:gd name="connsiteY305" fmla="*/ 1985962 h 3905250"/>
                  <a:gd name="connsiteX306" fmla="*/ 2072487 w 5540715"/>
                  <a:gd name="connsiteY306" fmla="*/ 1971675 h 3905250"/>
                  <a:gd name="connsiteX307" fmla="*/ 1996288 w 5540715"/>
                  <a:gd name="connsiteY307" fmla="*/ 1990725 h 3905250"/>
                  <a:gd name="connsiteX308" fmla="*/ 1939137 w 5540715"/>
                  <a:gd name="connsiteY308" fmla="*/ 2047875 h 3905250"/>
                  <a:gd name="connsiteX309" fmla="*/ 1910562 w 5540715"/>
                  <a:gd name="connsiteY309" fmla="*/ 2071687 h 3905250"/>
                  <a:gd name="connsiteX310" fmla="*/ 1886750 w 5540715"/>
                  <a:gd name="connsiteY310" fmla="*/ 2081212 h 3905250"/>
                  <a:gd name="connsiteX311" fmla="*/ 1858175 w 5540715"/>
                  <a:gd name="connsiteY311" fmla="*/ 2100262 h 3905250"/>
                  <a:gd name="connsiteX312" fmla="*/ 1834362 w 5540715"/>
                  <a:gd name="connsiteY312" fmla="*/ 2109787 h 3905250"/>
                  <a:gd name="connsiteX313" fmla="*/ 1815312 w 5540715"/>
                  <a:gd name="connsiteY313" fmla="*/ 2124075 h 3905250"/>
                  <a:gd name="connsiteX314" fmla="*/ 1796262 w 5540715"/>
                  <a:gd name="connsiteY314" fmla="*/ 2133600 h 3905250"/>
                  <a:gd name="connsiteX315" fmla="*/ 1786737 w 5540715"/>
                  <a:gd name="connsiteY315" fmla="*/ 2147887 h 3905250"/>
                  <a:gd name="connsiteX316" fmla="*/ 1772450 w 5540715"/>
                  <a:gd name="connsiteY316" fmla="*/ 2152650 h 3905250"/>
                  <a:gd name="connsiteX317" fmla="*/ 1753400 w 5540715"/>
                  <a:gd name="connsiteY317" fmla="*/ 2166937 h 3905250"/>
                  <a:gd name="connsiteX318" fmla="*/ 1696250 w 5540715"/>
                  <a:gd name="connsiteY318" fmla="*/ 2219325 h 3905250"/>
                  <a:gd name="connsiteX319" fmla="*/ 1672437 w 5540715"/>
                  <a:gd name="connsiteY319" fmla="*/ 2238375 h 3905250"/>
                  <a:gd name="connsiteX320" fmla="*/ 1648625 w 5540715"/>
                  <a:gd name="connsiteY320" fmla="*/ 2252662 h 3905250"/>
                  <a:gd name="connsiteX321" fmla="*/ 1615287 w 5540715"/>
                  <a:gd name="connsiteY321" fmla="*/ 2286000 h 3905250"/>
                  <a:gd name="connsiteX322" fmla="*/ 1591475 w 5540715"/>
                  <a:gd name="connsiteY322" fmla="*/ 2305050 h 3905250"/>
                  <a:gd name="connsiteX323" fmla="*/ 1577187 w 5540715"/>
                  <a:gd name="connsiteY323" fmla="*/ 2314575 h 3905250"/>
                  <a:gd name="connsiteX324" fmla="*/ 1562900 w 5540715"/>
                  <a:gd name="connsiteY324" fmla="*/ 2328862 h 3905250"/>
                  <a:gd name="connsiteX325" fmla="*/ 1558137 w 5540715"/>
                  <a:gd name="connsiteY325" fmla="*/ 2343150 h 3905250"/>
                  <a:gd name="connsiteX326" fmla="*/ 1520037 w 5540715"/>
                  <a:gd name="connsiteY326" fmla="*/ 2366962 h 3905250"/>
                  <a:gd name="connsiteX327" fmla="*/ 1496225 w 5540715"/>
                  <a:gd name="connsiteY327" fmla="*/ 2381250 h 3905250"/>
                  <a:gd name="connsiteX328" fmla="*/ 1477175 w 5540715"/>
                  <a:gd name="connsiteY328" fmla="*/ 2395537 h 3905250"/>
                  <a:gd name="connsiteX329" fmla="*/ 1462887 w 5540715"/>
                  <a:gd name="connsiteY329" fmla="*/ 2400300 h 3905250"/>
                  <a:gd name="connsiteX330" fmla="*/ 1424787 w 5540715"/>
                  <a:gd name="connsiteY330" fmla="*/ 2419350 h 3905250"/>
                  <a:gd name="connsiteX331" fmla="*/ 1405737 w 5540715"/>
                  <a:gd name="connsiteY331" fmla="*/ 2428875 h 3905250"/>
                  <a:gd name="connsiteX332" fmla="*/ 1362875 w 5540715"/>
                  <a:gd name="connsiteY332" fmla="*/ 2462212 h 3905250"/>
                  <a:gd name="connsiteX333" fmla="*/ 1329537 w 5540715"/>
                  <a:gd name="connsiteY333" fmla="*/ 2476500 h 3905250"/>
                  <a:gd name="connsiteX334" fmla="*/ 1310487 w 5540715"/>
                  <a:gd name="connsiteY334" fmla="*/ 2490787 h 3905250"/>
                  <a:gd name="connsiteX335" fmla="*/ 1262862 w 5540715"/>
                  <a:gd name="connsiteY335" fmla="*/ 2514600 h 3905250"/>
                  <a:gd name="connsiteX336" fmla="*/ 1224762 w 5540715"/>
                  <a:gd name="connsiteY336" fmla="*/ 2538412 h 3905250"/>
                  <a:gd name="connsiteX337" fmla="*/ 1210475 w 5540715"/>
                  <a:gd name="connsiteY337" fmla="*/ 2543175 h 3905250"/>
                  <a:gd name="connsiteX338" fmla="*/ 1191425 w 5540715"/>
                  <a:gd name="connsiteY338" fmla="*/ 2557462 h 3905250"/>
                  <a:gd name="connsiteX339" fmla="*/ 1129512 w 5540715"/>
                  <a:gd name="connsiteY339" fmla="*/ 2600325 h 3905250"/>
                  <a:gd name="connsiteX340" fmla="*/ 1100937 w 5540715"/>
                  <a:gd name="connsiteY340" fmla="*/ 2624137 h 3905250"/>
                  <a:gd name="connsiteX341" fmla="*/ 1086650 w 5540715"/>
                  <a:gd name="connsiteY341" fmla="*/ 2638425 h 3905250"/>
                  <a:gd name="connsiteX342" fmla="*/ 1077125 w 5540715"/>
                  <a:gd name="connsiteY342" fmla="*/ 2652712 h 3905250"/>
                  <a:gd name="connsiteX343" fmla="*/ 1053312 w 5540715"/>
                  <a:gd name="connsiteY34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40750 w 5540715"/>
                  <a:gd name="connsiteY79" fmla="*/ 263683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8212 w 5540715"/>
                  <a:gd name="connsiteY79" fmla="*/ 2586037 h 3905250"/>
                  <a:gd name="connsiteX80" fmla="*/ 2182025 w 5540715"/>
                  <a:gd name="connsiteY80" fmla="*/ 2547937 h 3905250"/>
                  <a:gd name="connsiteX81" fmla="*/ 2215362 w 5540715"/>
                  <a:gd name="connsiteY81" fmla="*/ 2509837 h 3905250"/>
                  <a:gd name="connsiteX82" fmla="*/ 2234412 w 5540715"/>
                  <a:gd name="connsiteY82" fmla="*/ 2490787 h 3905250"/>
                  <a:gd name="connsiteX83" fmla="*/ 2267750 w 5540715"/>
                  <a:gd name="connsiteY83" fmla="*/ 2481262 h 3905250"/>
                  <a:gd name="connsiteX84" fmla="*/ 2291562 w 5540715"/>
                  <a:gd name="connsiteY84" fmla="*/ 2471737 h 3905250"/>
                  <a:gd name="connsiteX85" fmla="*/ 2386812 w 5540715"/>
                  <a:gd name="connsiteY85" fmla="*/ 2462212 h 3905250"/>
                  <a:gd name="connsiteX86" fmla="*/ 2453487 w 5540715"/>
                  <a:gd name="connsiteY86" fmla="*/ 2452687 h 3905250"/>
                  <a:gd name="connsiteX87" fmla="*/ 2510637 w 5540715"/>
                  <a:gd name="connsiteY87" fmla="*/ 2443162 h 3905250"/>
                  <a:gd name="connsiteX88" fmla="*/ 2529687 w 5540715"/>
                  <a:gd name="connsiteY88" fmla="*/ 2433637 h 3905250"/>
                  <a:gd name="connsiteX89" fmla="*/ 2634462 w 5540715"/>
                  <a:gd name="connsiteY89" fmla="*/ 2424112 h 3905250"/>
                  <a:gd name="connsiteX90" fmla="*/ 2767812 w 5540715"/>
                  <a:gd name="connsiteY90" fmla="*/ 2419350 h 3905250"/>
                  <a:gd name="connsiteX91" fmla="*/ 2791625 w 5540715"/>
                  <a:gd name="connsiteY91" fmla="*/ 2414587 h 3905250"/>
                  <a:gd name="connsiteX92" fmla="*/ 2829725 w 5540715"/>
                  <a:gd name="connsiteY92" fmla="*/ 2390775 h 3905250"/>
                  <a:gd name="connsiteX93" fmla="*/ 2848775 w 5540715"/>
                  <a:gd name="connsiteY93" fmla="*/ 2381250 h 3905250"/>
                  <a:gd name="connsiteX94" fmla="*/ 2886875 w 5540715"/>
                  <a:gd name="connsiteY94" fmla="*/ 2352675 h 3905250"/>
                  <a:gd name="connsiteX95" fmla="*/ 2905925 w 5540715"/>
                  <a:gd name="connsiteY95" fmla="*/ 2338387 h 3905250"/>
                  <a:gd name="connsiteX96" fmla="*/ 2920212 w 5540715"/>
                  <a:gd name="connsiteY96" fmla="*/ 2328862 h 3905250"/>
                  <a:gd name="connsiteX97" fmla="*/ 2934500 w 5540715"/>
                  <a:gd name="connsiteY97" fmla="*/ 2314575 h 3905250"/>
                  <a:gd name="connsiteX98" fmla="*/ 2958312 w 5540715"/>
                  <a:gd name="connsiteY98" fmla="*/ 2309812 h 3905250"/>
                  <a:gd name="connsiteX99" fmla="*/ 2982125 w 5540715"/>
                  <a:gd name="connsiteY99" fmla="*/ 2295525 h 3905250"/>
                  <a:gd name="connsiteX100" fmla="*/ 3001175 w 5540715"/>
                  <a:gd name="connsiteY100" fmla="*/ 2281237 h 3905250"/>
                  <a:gd name="connsiteX101" fmla="*/ 3024987 w 5540715"/>
                  <a:gd name="connsiteY101" fmla="*/ 2271712 h 3905250"/>
                  <a:gd name="connsiteX102" fmla="*/ 3063087 w 5540715"/>
                  <a:gd name="connsiteY102" fmla="*/ 2243137 h 3905250"/>
                  <a:gd name="connsiteX103" fmla="*/ 3096425 w 5540715"/>
                  <a:gd name="connsiteY103" fmla="*/ 2224087 h 3905250"/>
                  <a:gd name="connsiteX104" fmla="*/ 3115475 w 5540715"/>
                  <a:gd name="connsiteY104" fmla="*/ 2205037 h 3905250"/>
                  <a:gd name="connsiteX105" fmla="*/ 3153575 w 5540715"/>
                  <a:gd name="connsiteY105" fmla="*/ 2185987 h 3905250"/>
                  <a:gd name="connsiteX106" fmla="*/ 3172625 w 5540715"/>
                  <a:gd name="connsiteY106" fmla="*/ 2171700 h 3905250"/>
                  <a:gd name="connsiteX107" fmla="*/ 3234537 w 5540715"/>
                  <a:gd name="connsiteY107" fmla="*/ 2119312 h 3905250"/>
                  <a:gd name="connsiteX108" fmla="*/ 3296450 w 5540715"/>
                  <a:gd name="connsiteY108" fmla="*/ 2076450 h 3905250"/>
                  <a:gd name="connsiteX109" fmla="*/ 3329787 w 5540715"/>
                  <a:gd name="connsiteY109" fmla="*/ 2052637 h 3905250"/>
                  <a:gd name="connsiteX110" fmla="*/ 3358362 w 5540715"/>
                  <a:gd name="connsiteY110" fmla="*/ 2033587 h 3905250"/>
                  <a:gd name="connsiteX111" fmla="*/ 3420275 w 5540715"/>
                  <a:gd name="connsiteY111" fmla="*/ 1995487 h 3905250"/>
                  <a:gd name="connsiteX112" fmla="*/ 3453612 w 5540715"/>
                  <a:gd name="connsiteY112" fmla="*/ 1981200 h 3905250"/>
                  <a:gd name="connsiteX113" fmla="*/ 3482187 w 5540715"/>
                  <a:gd name="connsiteY113" fmla="*/ 1962150 h 3905250"/>
                  <a:gd name="connsiteX114" fmla="*/ 3534575 w 5540715"/>
                  <a:gd name="connsiteY114" fmla="*/ 1933575 h 3905250"/>
                  <a:gd name="connsiteX115" fmla="*/ 3563150 w 5540715"/>
                  <a:gd name="connsiteY115" fmla="*/ 1914525 h 3905250"/>
                  <a:gd name="connsiteX116" fmla="*/ 3639350 w 5540715"/>
                  <a:gd name="connsiteY116" fmla="*/ 1871662 h 3905250"/>
                  <a:gd name="connsiteX117" fmla="*/ 3686975 w 5540715"/>
                  <a:gd name="connsiteY117" fmla="*/ 1843087 h 3905250"/>
                  <a:gd name="connsiteX118" fmla="*/ 3720312 w 5540715"/>
                  <a:gd name="connsiteY118" fmla="*/ 1824037 h 3905250"/>
                  <a:gd name="connsiteX119" fmla="*/ 3744125 w 5540715"/>
                  <a:gd name="connsiteY119" fmla="*/ 1804987 h 3905250"/>
                  <a:gd name="connsiteX120" fmla="*/ 3772700 w 5540715"/>
                  <a:gd name="connsiteY120" fmla="*/ 1795462 h 3905250"/>
                  <a:gd name="connsiteX121" fmla="*/ 3796512 w 5540715"/>
                  <a:gd name="connsiteY121" fmla="*/ 1776412 h 3905250"/>
                  <a:gd name="connsiteX122" fmla="*/ 3829850 w 5540715"/>
                  <a:gd name="connsiteY122" fmla="*/ 1762125 h 3905250"/>
                  <a:gd name="connsiteX123" fmla="*/ 3858425 w 5540715"/>
                  <a:gd name="connsiteY123" fmla="*/ 1747837 h 3905250"/>
                  <a:gd name="connsiteX124" fmla="*/ 3882237 w 5540715"/>
                  <a:gd name="connsiteY124" fmla="*/ 1733550 h 3905250"/>
                  <a:gd name="connsiteX125" fmla="*/ 3929862 w 5540715"/>
                  <a:gd name="connsiteY125" fmla="*/ 1714500 h 3905250"/>
                  <a:gd name="connsiteX126" fmla="*/ 3958437 w 5540715"/>
                  <a:gd name="connsiteY126" fmla="*/ 1695450 h 3905250"/>
                  <a:gd name="connsiteX127" fmla="*/ 3977487 w 5540715"/>
                  <a:gd name="connsiteY127" fmla="*/ 1681162 h 3905250"/>
                  <a:gd name="connsiteX128" fmla="*/ 4029875 w 5540715"/>
                  <a:gd name="connsiteY128" fmla="*/ 1657350 h 3905250"/>
                  <a:gd name="connsiteX129" fmla="*/ 4082262 w 5540715"/>
                  <a:gd name="connsiteY129" fmla="*/ 1614487 h 3905250"/>
                  <a:gd name="connsiteX130" fmla="*/ 4139412 w 5540715"/>
                  <a:gd name="connsiteY130" fmla="*/ 1576387 h 3905250"/>
                  <a:gd name="connsiteX131" fmla="*/ 4167987 w 5540715"/>
                  <a:gd name="connsiteY131" fmla="*/ 1557337 h 3905250"/>
                  <a:gd name="connsiteX132" fmla="*/ 4196562 w 5540715"/>
                  <a:gd name="connsiteY132" fmla="*/ 1538287 h 3905250"/>
                  <a:gd name="connsiteX133" fmla="*/ 4253712 w 5540715"/>
                  <a:gd name="connsiteY133" fmla="*/ 1509712 h 3905250"/>
                  <a:gd name="connsiteX134" fmla="*/ 4277525 w 5540715"/>
                  <a:gd name="connsiteY134" fmla="*/ 1500187 h 3905250"/>
                  <a:gd name="connsiteX135" fmla="*/ 4296575 w 5540715"/>
                  <a:gd name="connsiteY135" fmla="*/ 1490662 h 3905250"/>
                  <a:gd name="connsiteX136" fmla="*/ 4325150 w 5540715"/>
                  <a:gd name="connsiteY136" fmla="*/ 1485900 h 3905250"/>
                  <a:gd name="connsiteX137" fmla="*/ 4353725 w 5540715"/>
                  <a:gd name="connsiteY137" fmla="*/ 1476375 h 3905250"/>
                  <a:gd name="connsiteX138" fmla="*/ 4491837 w 5540715"/>
                  <a:gd name="connsiteY138" fmla="*/ 1481137 h 3905250"/>
                  <a:gd name="connsiteX139" fmla="*/ 4510887 w 5540715"/>
                  <a:gd name="connsiteY139" fmla="*/ 1495425 h 3905250"/>
                  <a:gd name="connsiteX140" fmla="*/ 4568037 w 5540715"/>
                  <a:gd name="connsiteY140" fmla="*/ 1528762 h 3905250"/>
                  <a:gd name="connsiteX141" fmla="*/ 4615662 w 5540715"/>
                  <a:gd name="connsiteY141" fmla="*/ 1571625 h 3905250"/>
                  <a:gd name="connsiteX142" fmla="*/ 4629950 w 5540715"/>
                  <a:gd name="connsiteY142" fmla="*/ 1590675 h 3905250"/>
                  <a:gd name="connsiteX143" fmla="*/ 4629950 w 5540715"/>
                  <a:gd name="connsiteY143" fmla="*/ 1690687 h 3905250"/>
                  <a:gd name="connsiteX144" fmla="*/ 4610900 w 5540715"/>
                  <a:gd name="connsiteY144" fmla="*/ 1724025 h 3905250"/>
                  <a:gd name="connsiteX145" fmla="*/ 4587087 w 5540715"/>
                  <a:gd name="connsiteY145" fmla="*/ 1785937 h 3905250"/>
                  <a:gd name="connsiteX146" fmla="*/ 4577562 w 5540715"/>
                  <a:gd name="connsiteY146" fmla="*/ 1809750 h 3905250"/>
                  <a:gd name="connsiteX147" fmla="*/ 4572800 w 5540715"/>
                  <a:gd name="connsiteY147" fmla="*/ 1828800 h 3905250"/>
                  <a:gd name="connsiteX148" fmla="*/ 4563275 w 5540715"/>
                  <a:gd name="connsiteY148" fmla="*/ 1876425 h 3905250"/>
                  <a:gd name="connsiteX149" fmla="*/ 4558512 w 5540715"/>
                  <a:gd name="connsiteY149" fmla="*/ 1909762 h 3905250"/>
                  <a:gd name="connsiteX150" fmla="*/ 4553750 w 5540715"/>
                  <a:gd name="connsiteY150" fmla="*/ 1938337 h 3905250"/>
                  <a:gd name="connsiteX151" fmla="*/ 4572800 w 5540715"/>
                  <a:gd name="connsiteY151" fmla="*/ 2133600 h 3905250"/>
                  <a:gd name="connsiteX152" fmla="*/ 4601375 w 5540715"/>
                  <a:gd name="connsiteY152" fmla="*/ 2162175 h 3905250"/>
                  <a:gd name="connsiteX153" fmla="*/ 4620425 w 5540715"/>
                  <a:gd name="connsiteY153" fmla="*/ 2166937 h 3905250"/>
                  <a:gd name="connsiteX154" fmla="*/ 4644237 w 5540715"/>
                  <a:gd name="connsiteY154" fmla="*/ 2181225 h 3905250"/>
                  <a:gd name="connsiteX155" fmla="*/ 4663287 w 5540715"/>
                  <a:gd name="connsiteY155" fmla="*/ 2185987 h 3905250"/>
                  <a:gd name="connsiteX156" fmla="*/ 4715675 w 5540715"/>
                  <a:gd name="connsiteY156" fmla="*/ 2195512 h 3905250"/>
                  <a:gd name="connsiteX157" fmla="*/ 4829975 w 5540715"/>
                  <a:gd name="connsiteY157" fmla="*/ 2185987 h 3905250"/>
                  <a:gd name="connsiteX158" fmla="*/ 4863312 w 5540715"/>
                  <a:gd name="connsiteY158" fmla="*/ 2166937 h 3905250"/>
                  <a:gd name="connsiteX159" fmla="*/ 4915700 w 5540715"/>
                  <a:gd name="connsiteY159" fmla="*/ 2147887 h 3905250"/>
                  <a:gd name="connsiteX160" fmla="*/ 4934750 w 5540715"/>
                  <a:gd name="connsiteY160" fmla="*/ 2133600 h 3905250"/>
                  <a:gd name="connsiteX161" fmla="*/ 4949037 w 5540715"/>
                  <a:gd name="connsiteY161" fmla="*/ 2128837 h 3905250"/>
                  <a:gd name="connsiteX162" fmla="*/ 4963325 w 5540715"/>
                  <a:gd name="connsiteY162" fmla="*/ 2114550 h 3905250"/>
                  <a:gd name="connsiteX163" fmla="*/ 4982375 w 5540715"/>
                  <a:gd name="connsiteY163" fmla="*/ 2100262 h 3905250"/>
                  <a:gd name="connsiteX164" fmla="*/ 5010950 w 5540715"/>
                  <a:gd name="connsiteY164" fmla="*/ 2081212 h 3905250"/>
                  <a:gd name="connsiteX165" fmla="*/ 5053812 w 5540715"/>
                  <a:gd name="connsiteY165" fmla="*/ 2038350 h 3905250"/>
                  <a:gd name="connsiteX166" fmla="*/ 5077625 w 5540715"/>
                  <a:gd name="connsiteY166" fmla="*/ 2019300 h 3905250"/>
                  <a:gd name="connsiteX167" fmla="*/ 5096675 w 5540715"/>
                  <a:gd name="connsiteY167" fmla="*/ 2000250 h 3905250"/>
                  <a:gd name="connsiteX168" fmla="*/ 5125250 w 5540715"/>
                  <a:gd name="connsiteY168" fmla="*/ 1981200 h 3905250"/>
                  <a:gd name="connsiteX169" fmla="*/ 5172875 w 5540715"/>
                  <a:gd name="connsiteY169" fmla="*/ 1943100 h 3905250"/>
                  <a:gd name="connsiteX170" fmla="*/ 5210975 w 5540715"/>
                  <a:gd name="connsiteY170" fmla="*/ 1909762 h 3905250"/>
                  <a:gd name="connsiteX171" fmla="*/ 5220500 w 5540715"/>
                  <a:gd name="connsiteY171" fmla="*/ 1895475 h 3905250"/>
                  <a:gd name="connsiteX172" fmla="*/ 5234787 w 5540715"/>
                  <a:gd name="connsiteY172" fmla="*/ 1876425 h 3905250"/>
                  <a:gd name="connsiteX173" fmla="*/ 5253837 w 5540715"/>
                  <a:gd name="connsiteY173" fmla="*/ 1838325 h 3905250"/>
                  <a:gd name="connsiteX174" fmla="*/ 5282412 w 5540715"/>
                  <a:gd name="connsiteY174" fmla="*/ 1790700 h 3905250"/>
                  <a:gd name="connsiteX175" fmla="*/ 5287175 w 5540715"/>
                  <a:gd name="connsiteY175" fmla="*/ 1771650 h 3905250"/>
                  <a:gd name="connsiteX176" fmla="*/ 5306225 w 5540715"/>
                  <a:gd name="connsiteY176" fmla="*/ 1743075 h 3905250"/>
                  <a:gd name="connsiteX177" fmla="*/ 5320512 w 5540715"/>
                  <a:gd name="connsiteY177" fmla="*/ 1709737 h 3905250"/>
                  <a:gd name="connsiteX178" fmla="*/ 5334800 w 5540715"/>
                  <a:gd name="connsiteY178" fmla="*/ 1695450 h 3905250"/>
                  <a:gd name="connsiteX179" fmla="*/ 5358612 w 5540715"/>
                  <a:gd name="connsiteY179" fmla="*/ 1647825 h 3905250"/>
                  <a:gd name="connsiteX180" fmla="*/ 5391950 w 5540715"/>
                  <a:gd name="connsiteY180" fmla="*/ 1581150 h 3905250"/>
                  <a:gd name="connsiteX181" fmla="*/ 5439575 w 5540715"/>
                  <a:gd name="connsiteY181" fmla="*/ 1452562 h 3905250"/>
                  <a:gd name="connsiteX182" fmla="*/ 5449100 w 5540715"/>
                  <a:gd name="connsiteY182" fmla="*/ 1414462 h 3905250"/>
                  <a:gd name="connsiteX183" fmla="*/ 5453862 w 5540715"/>
                  <a:gd name="connsiteY183" fmla="*/ 1381125 h 3905250"/>
                  <a:gd name="connsiteX184" fmla="*/ 5463387 w 5540715"/>
                  <a:gd name="connsiteY184" fmla="*/ 1181100 h 3905250"/>
                  <a:gd name="connsiteX185" fmla="*/ 5468150 w 5540715"/>
                  <a:gd name="connsiteY185" fmla="*/ 1157287 h 3905250"/>
                  <a:gd name="connsiteX186" fmla="*/ 5472912 w 5540715"/>
                  <a:gd name="connsiteY186" fmla="*/ 1128712 h 3905250"/>
                  <a:gd name="connsiteX187" fmla="*/ 5477675 w 5540715"/>
                  <a:gd name="connsiteY187" fmla="*/ 1095375 h 3905250"/>
                  <a:gd name="connsiteX188" fmla="*/ 5487200 w 5540715"/>
                  <a:gd name="connsiteY188" fmla="*/ 1066800 h 3905250"/>
                  <a:gd name="connsiteX189" fmla="*/ 5501487 w 5540715"/>
                  <a:gd name="connsiteY189" fmla="*/ 981075 h 3905250"/>
                  <a:gd name="connsiteX190" fmla="*/ 5501487 w 5540715"/>
                  <a:gd name="connsiteY190" fmla="*/ 981075 h 3905250"/>
                  <a:gd name="connsiteX191" fmla="*/ 5511012 w 5540715"/>
                  <a:gd name="connsiteY191" fmla="*/ 923925 h 3905250"/>
                  <a:gd name="connsiteX192" fmla="*/ 5515775 w 5540715"/>
                  <a:gd name="connsiteY192" fmla="*/ 890587 h 3905250"/>
                  <a:gd name="connsiteX193" fmla="*/ 5525300 w 5540715"/>
                  <a:gd name="connsiteY193" fmla="*/ 833437 h 3905250"/>
                  <a:gd name="connsiteX194" fmla="*/ 5530062 w 5540715"/>
                  <a:gd name="connsiteY194" fmla="*/ 804862 h 3905250"/>
                  <a:gd name="connsiteX195" fmla="*/ 5534825 w 5540715"/>
                  <a:gd name="connsiteY195" fmla="*/ 738187 h 3905250"/>
                  <a:gd name="connsiteX196" fmla="*/ 5520537 w 5540715"/>
                  <a:gd name="connsiteY196" fmla="*/ 466725 h 3905250"/>
                  <a:gd name="connsiteX197" fmla="*/ 5511012 w 5540715"/>
                  <a:gd name="connsiteY197" fmla="*/ 442912 h 3905250"/>
                  <a:gd name="connsiteX198" fmla="*/ 5491962 w 5540715"/>
                  <a:gd name="connsiteY198" fmla="*/ 390525 h 3905250"/>
                  <a:gd name="connsiteX199" fmla="*/ 5477675 w 5540715"/>
                  <a:gd name="connsiteY199" fmla="*/ 366712 h 3905250"/>
                  <a:gd name="connsiteX200" fmla="*/ 5453862 w 5540715"/>
                  <a:gd name="connsiteY200" fmla="*/ 347662 h 3905250"/>
                  <a:gd name="connsiteX201" fmla="*/ 5420525 w 5540715"/>
                  <a:gd name="connsiteY201" fmla="*/ 309562 h 3905250"/>
                  <a:gd name="connsiteX202" fmla="*/ 5401475 w 5540715"/>
                  <a:gd name="connsiteY202" fmla="*/ 300037 h 3905250"/>
                  <a:gd name="connsiteX203" fmla="*/ 5391950 w 5540715"/>
                  <a:gd name="connsiteY203" fmla="*/ 280987 h 3905250"/>
                  <a:gd name="connsiteX204" fmla="*/ 5358612 w 5540715"/>
                  <a:gd name="connsiteY204" fmla="*/ 257175 h 3905250"/>
                  <a:gd name="connsiteX205" fmla="*/ 5325275 w 5540715"/>
                  <a:gd name="connsiteY205" fmla="*/ 223837 h 3905250"/>
                  <a:gd name="connsiteX206" fmla="*/ 5244312 w 5540715"/>
                  <a:gd name="connsiteY206" fmla="*/ 133350 h 3905250"/>
                  <a:gd name="connsiteX207" fmla="*/ 5201450 w 5540715"/>
                  <a:gd name="connsiteY207" fmla="*/ 85725 h 3905250"/>
                  <a:gd name="connsiteX208" fmla="*/ 5163350 w 5540715"/>
                  <a:gd name="connsiteY208" fmla="*/ 71437 h 3905250"/>
                  <a:gd name="connsiteX209" fmla="*/ 5087150 w 5540715"/>
                  <a:gd name="connsiteY209" fmla="*/ 42862 h 3905250"/>
                  <a:gd name="connsiteX210" fmla="*/ 5039525 w 5540715"/>
                  <a:gd name="connsiteY210" fmla="*/ 23812 h 3905250"/>
                  <a:gd name="connsiteX211" fmla="*/ 5006187 w 5540715"/>
                  <a:gd name="connsiteY211" fmla="*/ 19050 h 3905250"/>
                  <a:gd name="connsiteX212" fmla="*/ 4982375 w 5540715"/>
                  <a:gd name="connsiteY212" fmla="*/ 9525 h 3905250"/>
                  <a:gd name="connsiteX213" fmla="*/ 4915700 w 5540715"/>
                  <a:gd name="connsiteY213" fmla="*/ 4762 h 3905250"/>
                  <a:gd name="connsiteX214" fmla="*/ 4858550 w 5540715"/>
                  <a:gd name="connsiteY214" fmla="*/ 0 h 3905250"/>
                  <a:gd name="connsiteX215" fmla="*/ 4749012 w 5540715"/>
                  <a:gd name="connsiteY215" fmla="*/ 14287 h 3905250"/>
                  <a:gd name="connsiteX216" fmla="*/ 4725200 w 5540715"/>
                  <a:gd name="connsiteY216" fmla="*/ 19050 h 3905250"/>
                  <a:gd name="connsiteX217" fmla="*/ 4668050 w 5540715"/>
                  <a:gd name="connsiteY217" fmla="*/ 42862 h 3905250"/>
                  <a:gd name="connsiteX218" fmla="*/ 4629950 w 5540715"/>
                  <a:gd name="connsiteY218" fmla="*/ 57150 h 3905250"/>
                  <a:gd name="connsiteX219" fmla="*/ 4548987 w 5540715"/>
                  <a:gd name="connsiteY219" fmla="*/ 104775 h 3905250"/>
                  <a:gd name="connsiteX220" fmla="*/ 4529937 w 5540715"/>
                  <a:gd name="connsiteY220" fmla="*/ 128587 h 3905250"/>
                  <a:gd name="connsiteX221" fmla="*/ 4510887 w 5540715"/>
                  <a:gd name="connsiteY221" fmla="*/ 147637 h 3905250"/>
                  <a:gd name="connsiteX222" fmla="*/ 4491837 w 5540715"/>
                  <a:gd name="connsiteY222" fmla="*/ 176212 h 3905250"/>
                  <a:gd name="connsiteX223" fmla="*/ 4458500 w 5540715"/>
                  <a:gd name="connsiteY223" fmla="*/ 247650 h 3905250"/>
                  <a:gd name="connsiteX224" fmla="*/ 4439450 w 5540715"/>
                  <a:gd name="connsiteY224" fmla="*/ 304800 h 3905250"/>
                  <a:gd name="connsiteX225" fmla="*/ 4420400 w 5540715"/>
                  <a:gd name="connsiteY225" fmla="*/ 366712 h 3905250"/>
                  <a:gd name="connsiteX226" fmla="*/ 4415637 w 5540715"/>
                  <a:gd name="connsiteY226" fmla="*/ 400050 h 3905250"/>
                  <a:gd name="connsiteX227" fmla="*/ 4406112 w 5540715"/>
                  <a:gd name="connsiteY227" fmla="*/ 423862 h 3905250"/>
                  <a:gd name="connsiteX228" fmla="*/ 4401350 w 5540715"/>
                  <a:gd name="connsiteY228" fmla="*/ 457200 h 3905250"/>
                  <a:gd name="connsiteX229" fmla="*/ 4391825 w 5540715"/>
                  <a:gd name="connsiteY229" fmla="*/ 519112 h 3905250"/>
                  <a:gd name="connsiteX230" fmla="*/ 4425162 w 5540715"/>
                  <a:gd name="connsiteY230" fmla="*/ 685800 h 3905250"/>
                  <a:gd name="connsiteX231" fmla="*/ 4434687 w 5540715"/>
                  <a:gd name="connsiteY231" fmla="*/ 728662 h 3905250"/>
                  <a:gd name="connsiteX232" fmla="*/ 4444212 w 5540715"/>
                  <a:gd name="connsiteY232" fmla="*/ 752475 h 3905250"/>
                  <a:gd name="connsiteX233" fmla="*/ 4439450 w 5540715"/>
                  <a:gd name="connsiteY233" fmla="*/ 819150 h 3905250"/>
                  <a:gd name="connsiteX234" fmla="*/ 4396587 w 5540715"/>
                  <a:gd name="connsiteY234" fmla="*/ 852487 h 3905250"/>
                  <a:gd name="connsiteX235" fmla="*/ 4382300 w 5540715"/>
                  <a:gd name="connsiteY235" fmla="*/ 866775 h 3905250"/>
                  <a:gd name="connsiteX236" fmla="*/ 4363250 w 5540715"/>
                  <a:gd name="connsiteY236" fmla="*/ 876300 h 3905250"/>
                  <a:gd name="connsiteX237" fmla="*/ 4329912 w 5540715"/>
                  <a:gd name="connsiteY237" fmla="*/ 900112 h 3905250"/>
                  <a:gd name="connsiteX238" fmla="*/ 4315625 w 5540715"/>
                  <a:gd name="connsiteY238" fmla="*/ 909637 h 3905250"/>
                  <a:gd name="connsiteX239" fmla="*/ 4296575 w 5540715"/>
                  <a:gd name="connsiteY239" fmla="*/ 923925 h 3905250"/>
                  <a:gd name="connsiteX240" fmla="*/ 4277525 w 5540715"/>
                  <a:gd name="connsiteY240" fmla="*/ 928687 h 3905250"/>
                  <a:gd name="connsiteX241" fmla="*/ 4248950 w 5540715"/>
                  <a:gd name="connsiteY241" fmla="*/ 938212 h 3905250"/>
                  <a:gd name="connsiteX242" fmla="*/ 4229900 w 5540715"/>
                  <a:gd name="connsiteY242" fmla="*/ 942975 h 3905250"/>
                  <a:gd name="connsiteX243" fmla="*/ 4215612 w 5540715"/>
                  <a:gd name="connsiteY243" fmla="*/ 947737 h 3905250"/>
                  <a:gd name="connsiteX244" fmla="*/ 4158462 w 5540715"/>
                  <a:gd name="connsiteY244" fmla="*/ 957262 h 3905250"/>
                  <a:gd name="connsiteX245" fmla="*/ 4120362 w 5540715"/>
                  <a:gd name="connsiteY245" fmla="*/ 966787 h 3905250"/>
                  <a:gd name="connsiteX246" fmla="*/ 4091787 w 5540715"/>
                  <a:gd name="connsiteY246" fmla="*/ 976312 h 3905250"/>
                  <a:gd name="connsiteX247" fmla="*/ 4067975 w 5540715"/>
                  <a:gd name="connsiteY247" fmla="*/ 985837 h 3905250"/>
                  <a:gd name="connsiteX248" fmla="*/ 4034637 w 5540715"/>
                  <a:gd name="connsiteY248" fmla="*/ 990600 h 3905250"/>
                  <a:gd name="connsiteX249" fmla="*/ 3967962 w 5540715"/>
                  <a:gd name="connsiteY249" fmla="*/ 1009650 h 3905250"/>
                  <a:gd name="connsiteX250" fmla="*/ 3939387 w 5540715"/>
                  <a:gd name="connsiteY250" fmla="*/ 1019175 h 3905250"/>
                  <a:gd name="connsiteX251" fmla="*/ 3906050 w 5540715"/>
                  <a:gd name="connsiteY251" fmla="*/ 1023937 h 3905250"/>
                  <a:gd name="connsiteX252" fmla="*/ 3744125 w 5540715"/>
                  <a:gd name="connsiteY252" fmla="*/ 1019175 h 3905250"/>
                  <a:gd name="connsiteX253" fmla="*/ 3715550 w 5540715"/>
                  <a:gd name="connsiteY253" fmla="*/ 1014412 h 3905250"/>
                  <a:gd name="connsiteX254" fmla="*/ 3677450 w 5540715"/>
                  <a:gd name="connsiteY254" fmla="*/ 1009650 h 3905250"/>
                  <a:gd name="connsiteX255" fmla="*/ 3548862 w 5540715"/>
                  <a:gd name="connsiteY255" fmla="*/ 1023937 h 3905250"/>
                  <a:gd name="connsiteX256" fmla="*/ 3506000 w 5540715"/>
                  <a:gd name="connsiteY256" fmla="*/ 1052512 h 3905250"/>
                  <a:gd name="connsiteX257" fmla="*/ 3486950 w 5540715"/>
                  <a:gd name="connsiteY257" fmla="*/ 1071562 h 3905250"/>
                  <a:gd name="connsiteX258" fmla="*/ 3463137 w 5540715"/>
                  <a:gd name="connsiteY258" fmla="*/ 1090612 h 3905250"/>
                  <a:gd name="connsiteX259" fmla="*/ 3425037 w 5540715"/>
                  <a:gd name="connsiteY259" fmla="*/ 1128712 h 3905250"/>
                  <a:gd name="connsiteX260" fmla="*/ 3396462 w 5540715"/>
                  <a:gd name="connsiteY260" fmla="*/ 1176337 h 3905250"/>
                  <a:gd name="connsiteX261" fmla="*/ 3363125 w 5540715"/>
                  <a:gd name="connsiteY261" fmla="*/ 1228725 h 3905250"/>
                  <a:gd name="connsiteX262" fmla="*/ 3353600 w 5540715"/>
                  <a:gd name="connsiteY262" fmla="*/ 1262062 h 3905250"/>
                  <a:gd name="connsiteX263" fmla="*/ 3348837 w 5540715"/>
                  <a:gd name="connsiteY263" fmla="*/ 1281112 h 3905250"/>
                  <a:gd name="connsiteX264" fmla="*/ 3339312 w 5540715"/>
                  <a:gd name="connsiteY264" fmla="*/ 1295400 h 3905250"/>
                  <a:gd name="connsiteX265" fmla="*/ 3329787 w 5540715"/>
                  <a:gd name="connsiteY265" fmla="*/ 1323975 h 3905250"/>
                  <a:gd name="connsiteX266" fmla="*/ 3301212 w 5540715"/>
                  <a:gd name="connsiteY266" fmla="*/ 1357312 h 3905250"/>
                  <a:gd name="connsiteX267" fmla="*/ 3291687 w 5540715"/>
                  <a:gd name="connsiteY267" fmla="*/ 1381125 h 3905250"/>
                  <a:gd name="connsiteX268" fmla="*/ 3248825 w 5540715"/>
                  <a:gd name="connsiteY268" fmla="*/ 1414462 h 3905250"/>
                  <a:gd name="connsiteX269" fmla="*/ 3234537 w 5540715"/>
                  <a:gd name="connsiteY269" fmla="*/ 1433512 h 3905250"/>
                  <a:gd name="connsiteX270" fmla="*/ 3220250 w 5540715"/>
                  <a:gd name="connsiteY270" fmla="*/ 1443037 h 3905250"/>
                  <a:gd name="connsiteX271" fmla="*/ 3172625 w 5540715"/>
                  <a:gd name="connsiteY271" fmla="*/ 1481137 h 3905250"/>
                  <a:gd name="connsiteX272" fmla="*/ 3153575 w 5540715"/>
                  <a:gd name="connsiteY272" fmla="*/ 1495425 h 3905250"/>
                  <a:gd name="connsiteX273" fmla="*/ 3129762 w 5540715"/>
                  <a:gd name="connsiteY273" fmla="*/ 1504950 h 3905250"/>
                  <a:gd name="connsiteX274" fmla="*/ 3110712 w 5540715"/>
                  <a:gd name="connsiteY274" fmla="*/ 1519237 h 3905250"/>
                  <a:gd name="connsiteX275" fmla="*/ 3096425 w 5540715"/>
                  <a:gd name="connsiteY275" fmla="*/ 1533525 h 3905250"/>
                  <a:gd name="connsiteX276" fmla="*/ 3072612 w 5540715"/>
                  <a:gd name="connsiteY276" fmla="*/ 1543050 h 3905250"/>
                  <a:gd name="connsiteX277" fmla="*/ 3058325 w 5540715"/>
                  <a:gd name="connsiteY277" fmla="*/ 1557337 h 3905250"/>
                  <a:gd name="connsiteX278" fmla="*/ 3034512 w 5540715"/>
                  <a:gd name="connsiteY278" fmla="*/ 1566862 h 3905250"/>
                  <a:gd name="connsiteX279" fmla="*/ 3015462 w 5540715"/>
                  <a:gd name="connsiteY279" fmla="*/ 1576387 h 3905250"/>
                  <a:gd name="connsiteX280" fmla="*/ 2967837 w 5540715"/>
                  <a:gd name="connsiteY280" fmla="*/ 1604962 h 3905250"/>
                  <a:gd name="connsiteX281" fmla="*/ 2953550 w 5540715"/>
                  <a:gd name="connsiteY281" fmla="*/ 1614487 h 3905250"/>
                  <a:gd name="connsiteX282" fmla="*/ 2939262 w 5540715"/>
                  <a:gd name="connsiteY282" fmla="*/ 1619250 h 3905250"/>
                  <a:gd name="connsiteX283" fmla="*/ 2910687 w 5540715"/>
                  <a:gd name="connsiteY283" fmla="*/ 1638300 h 3905250"/>
                  <a:gd name="connsiteX284" fmla="*/ 2896400 w 5540715"/>
                  <a:gd name="connsiteY284" fmla="*/ 1652587 h 3905250"/>
                  <a:gd name="connsiteX285" fmla="*/ 2834487 w 5540715"/>
                  <a:gd name="connsiteY285" fmla="*/ 1681162 h 3905250"/>
                  <a:gd name="connsiteX286" fmla="*/ 2791625 w 5540715"/>
                  <a:gd name="connsiteY286" fmla="*/ 1709737 h 3905250"/>
                  <a:gd name="connsiteX287" fmla="*/ 2767812 w 5540715"/>
                  <a:gd name="connsiteY287" fmla="*/ 1719262 h 3905250"/>
                  <a:gd name="connsiteX288" fmla="*/ 2753525 w 5540715"/>
                  <a:gd name="connsiteY288" fmla="*/ 1728787 h 3905250"/>
                  <a:gd name="connsiteX289" fmla="*/ 2739237 w 5540715"/>
                  <a:gd name="connsiteY289" fmla="*/ 1733550 h 3905250"/>
                  <a:gd name="connsiteX290" fmla="*/ 2724950 w 5540715"/>
                  <a:gd name="connsiteY290" fmla="*/ 1743075 h 3905250"/>
                  <a:gd name="connsiteX291" fmla="*/ 2663037 w 5540715"/>
                  <a:gd name="connsiteY291" fmla="*/ 1752600 h 3905250"/>
                  <a:gd name="connsiteX292" fmla="*/ 2596362 w 5540715"/>
                  <a:gd name="connsiteY292" fmla="*/ 1738312 h 3905250"/>
                  <a:gd name="connsiteX293" fmla="*/ 2572550 w 5540715"/>
                  <a:gd name="connsiteY293" fmla="*/ 1728788 h 3905250"/>
                  <a:gd name="connsiteX294" fmla="*/ 2524925 w 5540715"/>
                  <a:gd name="connsiteY294" fmla="*/ 1728787 h 3905250"/>
                  <a:gd name="connsiteX295" fmla="*/ 2470156 w 5540715"/>
                  <a:gd name="connsiteY295" fmla="*/ 1804987 h 3905250"/>
                  <a:gd name="connsiteX296" fmla="*/ 2389193 w 5540715"/>
                  <a:gd name="connsiteY296" fmla="*/ 1881187 h 3905250"/>
                  <a:gd name="connsiteX297" fmla="*/ 2315375 w 5540715"/>
                  <a:gd name="connsiteY297" fmla="*/ 1909762 h 3905250"/>
                  <a:gd name="connsiteX298" fmla="*/ 2253462 w 5540715"/>
                  <a:gd name="connsiteY298" fmla="*/ 1924050 h 3905250"/>
                  <a:gd name="connsiteX299" fmla="*/ 2234412 w 5540715"/>
                  <a:gd name="connsiteY299" fmla="*/ 1943100 h 3905250"/>
                  <a:gd name="connsiteX300" fmla="*/ 2220125 w 5540715"/>
                  <a:gd name="connsiteY300" fmla="*/ 1947862 h 3905250"/>
                  <a:gd name="connsiteX301" fmla="*/ 2186787 w 5540715"/>
                  <a:gd name="connsiteY301" fmla="*/ 1966912 h 3905250"/>
                  <a:gd name="connsiteX302" fmla="*/ 2148687 w 5540715"/>
                  <a:gd name="connsiteY302" fmla="*/ 1985962 h 3905250"/>
                  <a:gd name="connsiteX303" fmla="*/ 2072487 w 5540715"/>
                  <a:gd name="connsiteY303" fmla="*/ 1971675 h 3905250"/>
                  <a:gd name="connsiteX304" fmla="*/ 1996288 w 5540715"/>
                  <a:gd name="connsiteY304" fmla="*/ 1990725 h 3905250"/>
                  <a:gd name="connsiteX305" fmla="*/ 1939137 w 5540715"/>
                  <a:gd name="connsiteY305" fmla="*/ 2047875 h 3905250"/>
                  <a:gd name="connsiteX306" fmla="*/ 1910562 w 5540715"/>
                  <a:gd name="connsiteY306" fmla="*/ 2071687 h 3905250"/>
                  <a:gd name="connsiteX307" fmla="*/ 1886750 w 5540715"/>
                  <a:gd name="connsiteY307" fmla="*/ 2081212 h 3905250"/>
                  <a:gd name="connsiteX308" fmla="*/ 1858175 w 5540715"/>
                  <a:gd name="connsiteY308" fmla="*/ 2100262 h 3905250"/>
                  <a:gd name="connsiteX309" fmla="*/ 1834362 w 5540715"/>
                  <a:gd name="connsiteY309" fmla="*/ 2109787 h 3905250"/>
                  <a:gd name="connsiteX310" fmla="*/ 1815312 w 5540715"/>
                  <a:gd name="connsiteY310" fmla="*/ 2124075 h 3905250"/>
                  <a:gd name="connsiteX311" fmla="*/ 1796262 w 5540715"/>
                  <a:gd name="connsiteY311" fmla="*/ 2133600 h 3905250"/>
                  <a:gd name="connsiteX312" fmla="*/ 1786737 w 5540715"/>
                  <a:gd name="connsiteY312" fmla="*/ 2147887 h 3905250"/>
                  <a:gd name="connsiteX313" fmla="*/ 1772450 w 5540715"/>
                  <a:gd name="connsiteY313" fmla="*/ 2152650 h 3905250"/>
                  <a:gd name="connsiteX314" fmla="*/ 1753400 w 5540715"/>
                  <a:gd name="connsiteY314" fmla="*/ 2166937 h 3905250"/>
                  <a:gd name="connsiteX315" fmla="*/ 1696250 w 5540715"/>
                  <a:gd name="connsiteY315" fmla="*/ 2219325 h 3905250"/>
                  <a:gd name="connsiteX316" fmla="*/ 1672437 w 5540715"/>
                  <a:gd name="connsiteY316" fmla="*/ 2238375 h 3905250"/>
                  <a:gd name="connsiteX317" fmla="*/ 1648625 w 5540715"/>
                  <a:gd name="connsiteY317" fmla="*/ 2252662 h 3905250"/>
                  <a:gd name="connsiteX318" fmla="*/ 1615287 w 5540715"/>
                  <a:gd name="connsiteY318" fmla="*/ 2286000 h 3905250"/>
                  <a:gd name="connsiteX319" fmla="*/ 1591475 w 5540715"/>
                  <a:gd name="connsiteY319" fmla="*/ 2305050 h 3905250"/>
                  <a:gd name="connsiteX320" fmla="*/ 1577187 w 5540715"/>
                  <a:gd name="connsiteY320" fmla="*/ 2314575 h 3905250"/>
                  <a:gd name="connsiteX321" fmla="*/ 1562900 w 5540715"/>
                  <a:gd name="connsiteY321" fmla="*/ 2328862 h 3905250"/>
                  <a:gd name="connsiteX322" fmla="*/ 1558137 w 5540715"/>
                  <a:gd name="connsiteY322" fmla="*/ 2343150 h 3905250"/>
                  <a:gd name="connsiteX323" fmla="*/ 1520037 w 5540715"/>
                  <a:gd name="connsiteY323" fmla="*/ 2366962 h 3905250"/>
                  <a:gd name="connsiteX324" fmla="*/ 1496225 w 5540715"/>
                  <a:gd name="connsiteY324" fmla="*/ 2381250 h 3905250"/>
                  <a:gd name="connsiteX325" fmla="*/ 1477175 w 5540715"/>
                  <a:gd name="connsiteY325" fmla="*/ 2395537 h 3905250"/>
                  <a:gd name="connsiteX326" fmla="*/ 1462887 w 5540715"/>
                  <a:gd name="connsiteY326" fmla="*/ 2400300 h 3905250"/>
                  <a:gd name="connsiteX327" fmla="*/ 1424787 w 5540715"/>
                  <a:gd name="connsiteY327" fmla="*/ 2419350 h 3905250"/>
                  <a:gd name="connsiteX328" fmla="*/ 1405737 w 5540715"/>
                  <a:gd name="connsiteY328" fmla="*/ 2428875 h 3905250"/>
                  <a:gd name="connsiteX329" fmla="*/ 1362875 w 5540715"/>
                  <a:gd name="connsiteY329" fmla="*/ 2462212 h 3905250"/>
                  <a:gd name="connsiteX330" fmla="*/ 1329537 w 5540715"/>
                  <a:gd name="connsiteY330" fmla="*/ 2476500 h 3905250"/>
                  <a:gd name="connsiteX331" fmla="*/ 1310487 w 5540715"/>
                  <a:gd name="connsiteY331" fmla="*/ 2490787 h 3905250"/>
                  <a:gd name="connsiteX332" fmla="*/ 1262862 w 5540715"/>
                  <a:gd name="connsiteY332" fmla="*/ 2514600 h 3905250"/>
                  <a:gd name="connsiteX333" fmla="*/ 1224762 w 5540715"/>
                  <a:gd name="connsiteY333" fmla="*/ 2538412 h 3905250"/>
                  <a:gd name="connsiteX334" fmla="*/ 1210475 w 5540715"/>
                  <a:gd name="connsiteY334" fmla="*/ 2543175 h 3905250"/>
                  <a:gd name="connsiteX335" fmla="*/ 1191425 w 5540715"/>
                  <a:gd name="connsiteY335" fmla="*/ 2557462 h 3905250"/>
                  <a:gd name="connsiteX336" fmla="*/ 1129512 w 5540715"/>
                  <a:gd name="connsiteY336" fmla="*/ 2600325 h 3905250"/>
                  <a:gd name="connsiteX337" fmla="*/ 1100937 w 5540715"/>
                  <a:gd name="connsiteY337" fmla="*/ 2624137 h 3905250"/>
                  <a:gd name="connsiteX338" fmla="*/ 1086650 w 5540715"/>
                  <a:gd name="connsiteY338" fmla="*/ 2638425 h 3905250"/>
                  <a:gd name="connsiteX339" fmla="*/ 1077125 w 5540715"/>
                  <a:gd name="connsiteY339" fmla="*/ 2652712 h 3905250"/>
                  <a:gd name="connsiteX340" fmla="*/ 1053312 w 5540715"/>
                  <a:gd name="connsiteY34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1994700 w 5540715"/>
                  <a:gd name="connsiteY75" fmla="*/ 31416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1994700 w 5540715"/>
                  <a:gd name="connsiteY74" fmla="*/ 3141662 h 3905250"/>
                  <a:gd name="connsiteX75" fmla="*/ 1824837 w 5540715"/>
                  <a:gd name="connsiteY75" fmla="*/ 2870200 h 3905250"/>
                  <a:gd name="connsiteX76" fmla="*/ 2082012 w 5540715"/>
                  <a:gd name="connsiteY76" fmla="*/ 2681287 h 3905250"/>
                  <a:gd name="connsiteX77" fmla="*/ 2158212 w 5540715"/>
                  <a:gd name="connsiteY77" fmla="*/ 2586037 h 3905250"/>
                  <a:gd name="connsiteX78" fmla="*/ 2182025 w 5540715"/>
                  <a:gd name="connsiteY78" fmla="*/ 2547937 h 3905250"/>
                  <a:gd name="connsiteX79" fmla="*/ 2215362 w 5540715"/>
                  <a:gd name="connsiteY79" fmla="*/ 2509837 h 3905250"/>
                  <a:gd name="connsiteX80" fmla="*/ 2234412 w 5540715"/>
                  <a:gd name="connsiteY80" fmla="*/ 2490787 h 3905250"/>
                  <a:gd name="connsiteX81" fmla="*/ 2267750 w 5540715"/>
                  <a:gd name="connsiteY81" fmla="*/ 2481262 h 3905250"/>
                  <a:gd name="connsiteX82" fmla="*/ 2291562 w 5540715"/>
                  <a:gd name="connsiteY82" fmla="*/ 2471737 h 3905250"/>
                  <a:gd name="connsiteX83" fmla="*/ 2386812 w 5540715"/>
                  <a:gd name="connsiteY83" fmla="*/ 2462212 h 3905250"/>
                  <a:gd name="connsiteX84" fmla="*/ 2453487 w 5540715"/>
                  <a:gd name="connsiteY84" fmla="*/ 2452687 h 3905250"/>
                  <a:gd name="connsiteX85" fmla="*/ 2510637 w 5540715"/>
                  <a:gd name="connsiteY85" fmla="*/ 2443162 h 3905250"/>
                  <a:gd name="connsiteX86" fmla="*/ 2529687 w 5540715"/>
                  <a:gd name="connsiteY86" fmla="*/ 2433637 h 3905250"/>
                  <a:gd name="connsiteX87" fmla="*/ 2634462 w 5540715"/>
                  <a:gd name="connsiteY87" fmla="*/ 2424112 h 3905250"/>
                  <a:gd name="connsiteX88" fmla="*/ 2767812 w 5540715"/>
                  <a:gd name="connsiteY88" fmla="*/ 2419350 h 3905250"/>
                  <a:gd name="connsiteX89" fmla="*/ 2791625 w 5540715"/>
                  <a:gd name="connsiteY89" fmla="*/ 2414587 h 3905250"/>
                  <a:gd name="connsiteX90" fmla="*/ 2829725 w 5540715"/>
                  <a:gd name="connsiteY90" fmla="*/ 2390775 h 3905250"/>
                  <a:gd name="connsiteX91" fmla="*/ 2848775 w 5540715"/>
                  <a:gd name="connsiteY91" fmla="*/ 2381250 h 3905250"/>
                  <a:gd name="connsiteX92" fmla="*/ 2886875 w 5540715"/>
                  <a:gd name="connsiteY92" fmla="*/ 2352675 h 3905250"/>
                  <a:gd name="connsiteX93" fmla="*/ 2905925 w 5540715"/>
                  <a:gd name="connsiteY93" fmla="*/ 2338387 h 3905250"/>
                  <a:gd name="connsiteX94" fmla="*/ 2920212 w 5540715"/>
                  <a:gd name="connsiteY94" fmla="*/ 2328862 h 3905250"/>
                  <a:gd name="connsiteX95" fmla="*/ 2934500 w 5540715"/>
                  <a:gd name="connsiteY95" fmla="*/ 2314575 h 3905250"/>
                  <a:gd name="connsiteX96" fmla="*/ 2958312 w 5540715"/>
                  <a:gd name="connsiteY96" fmla="*/ 2309812 h 3905250"/>
                  <a:gd name="connsiteX97" fmla="*/ 2982125 w 5540715"/>
                  <a:gd name="connsiteY97" fmla="*/ 2295525 h 3905250"/>
                  <a:gd name="connsiteX98" fmla="*/ 3001175 w 5540715"/>
                  <a:gd name="connsiteY98" fmla="*/ 2281237 h 3905250"/>
                  <a:gd name="connsiteX99" fmla="*/ 3024987 w 5540715"/>
                  <a:gd name="connsiteY99" fmla="*/ 2271712 h 3905250"/>
                  <a:gd name="connsiteX100" fmla="*/ 3063087 w 5540715"/>
                  <a:gd name="connsiteY100" fmla="*/ 2243137 h 3905250"/>
                  <a:gd name="connsiteX101" fmla="*/ 3096425 w 5540715"/>
                  <a:gd name="connsiteY101" fmla="*/ 2224087 h 3905250"/>
                  <a:gd name="connsiteX102" fmla="*/ 3115475 w 5540715"/>
                  <a:gd name="connsiteY102" fmla="*/ 2205037 h 3905250"/>
                  <a:gd name="connsiteX103" fmla="*/ 3153575 w 5540715"/>
                  <a:gd name="connsiteY103" fmla="*/ 2185987 h 3905250"/>
                  <a:gd name="connsiteX104" fmla="*/ 3172625 w 5540715"/>
                  <a:gd name="connsiteY104" fmla="*/ 2171700 h 3905250"/>
                  <a:gd name="connsiteX105" fmla="*/ 3234537 w 5540715"/>
                  <a:gd name="connsiteY105" fmla="*/ 2119312 h 3905250"/>
                  <a:gd name="connsiteX106" fmla="*/ 3296450 w 5540715"/>
                  <a:gd name="connsiteY106" fmla="*/ 2076450 h 3905250"/>
                  <a:gd name="connsiteX107" fmla="*/ 3329787 w 5540715"/>
                  <a:gd name="connsiteY107" fmla="*/ 2052637 h 3905250"/>
                  <a:gd name="connsiteX108" fmla="*/ 3358362 w 5540715"/>
                  <a:gd name="connsiteY108" fmla="*/ 2033587 h 3905250"/>
                  <a:gd name="connsiteX109" fmla="*/ 3420275 w 5540715"/>
                  <a:gd name="connsiteY109" fmla="*/ 1995487 h 3905250"/>
                  <a:gd name="connsiteX110" fmla="*/ 3453612 w 5540715"/>
                  <a:gd name="connsiteY110" fmla="*/ 1981200 h 3905250"/>
                  <a:gd name="connsiteX111" fmla="*/ 3482187 w 5540715"/>
                  <a:gd name="connsiteY111" fmla="*/ 1962150 h 3905250"/>
                  <a:gd name="connsiteX112" fmla="*/ 3534575 w 5540715"/>
                  <a:gd name="connsiteY112" fmla="*/ 1933575 h 3905250"/>
                  <a:gd name="connsiteX113" fmla="*/ 3563150 w 5540715"/>
                  <a:gd name="connsiteY113" fmla="*/ 1914525 h 3905250"/>
                  <a:gd name="connsiteX114" fmla="*/ 3639350 w 5540715"/>
                  <a:gd name="connsiteY114" fmla="*/ 1871662 h 3905250"/>
                  <a:gd name="connsiteX115" fmla="*/ 3686975 w 5540715"/>
                  <a:gd name="connsiteY115" fmla="*/ 1843087 h 3905250"/>
                  <a:gd name="connsiteX116" fmla="*/ 3720312 w 5540715"/>
                  <a:gd name="connsiteY116" fmla="*/ 1824037 h 3905250"/>
                  <a:gd name="connsiteX117" fmla="*/ 3744125 w 5540715"/>
                  <a:gd name="connsiteY117" fmla="*/ 1804987 h 3905250"/>
                  <a:gd name="connsiteX118" fmla="*/ 3772700 w 5540715"/>
                  <a:gd name="connsiteY118" fmla="*/ 1795462 h 3905250"/>
                  <a:gd name="connsiteX119" fmla="*/ 3796512 w 5540715"/>
                  <a:gd name="connsiteY119" fmla="*/ 1776412 h 3905250"/>
                  <a:gd name="connsiteX120" fmla="*/ 3829850 w 5540715"/>
                  <a:gd name="connsiteY120" fmla="*/ 1762125 h 3905250"/>
                  <a:gd name="connsiteX121" fmla="*/ 3858425 w 5540715"/>
                  <a:gd name="connsiteY121" fmla="*/ 1747837 h 3905250"/>
                  <a:gd name="connsiteX122" fmla="*/ 3882237 w 5540715"/>
                  <a:gd name="connsiteY122" fmla="*/ 1733550 h 3905250"/>
                  <a:gd name="connsiteX123" fmla="*/ 3929862 w 5540715"/>
                  <a:gd name="connsiteY123" fmla="*/ 1714500 h 3905250"/>
                  <a:gd name="connsiteX124" fmla="*/ 3958437 w 5540715"/>
                  <a:gd name="connsiteY124" fmla="*/ 1695450 h 3905250"/>
                  <a:gd name="connsiteX125" fmla="*/ 3977487 w 5540715"/>
                  <a:gd name="connsiteY125" fmla="*/ 1681162 h 3905250"/>
                  <a:gd name="connsiteX126" fmla="*/ 4029875 w 5540715"/>
                  <a:gd name="connsiteY126" fmla="*/ 1657350 h 3905250"/>
                  <a:gd name="connsiteX127" fmla="*/ 4082262 w 5540715"/>
                  <a:gd name="connsiteY127" fmla="*/ 1614487 h 3905250"/>
                  <a:gd name="connsiteX128" fmla="*/ 4139412 w 5540715"/>
                  <a:gd name="connsiteY128" fmla="*/ 1576387 h 3905250"/>
                  <a:gd name="connsiteX129" fmla="*/ 4167987 w 5540715"/>
                  <a:gd name="connsiteY129" fmla="*/ 1557337 h 3905250"/>
                  <a:gd name="connsiteX130" fmla="*/ 4196562 w 5540715"/>
                  <a:gd name="connsiteY130" fmla="*/ 1538287 h 3905250"/>
                  <a:gd name="connsiteX131" fmla="*/ 4253712 w 5540715"/>
                  <a:gd name="connsiteY131" fmla="*/ 1509712 h 3905250"/>
                  <a:gd name="connsiteX132" fmla="*/ 4277525 w 5540715"/>
                  <a:gd name="connsiteY132" fmla="*/ 1500187 h 3905250"/>
                  <a:gd name="connsiteX133" fmla="*/ 4296575 w 5540715"/>
                  <a:gd name="connsiteY133" fmla="*/ 1490662 h 3905250"/>
                  <a:gd name="connsiteX134" fmla="*/ 4325150 w 5540715"/>
                  <a:gd name="connsiteY134" fmla="*/ 1485900 h 3905250"/>
                  <a:gd name="connsiteX135" fmla="*/ 4353725 w 5540715"/>
                  <a:gd name="connsiteY135" fmla="*/ 1476375 h 3905250"/>
                  <a:gd name="connsiteX136" fmla="*/ 4491837 w 5540715"/>
                  <a:gd name="connsiteY136" fmla="*/ 1481137 h 3905250"/>
                  <a:gd name="connsiteX137" fmla="*/ 4510887 w 5540715"/>
                  <a:gd name="connsiteY137" fmla="*/ 1495425 h 3905250"/>
                  <a:gd name="connsiteX138" fmla="*/ 4568037 w 5540715"/>
                  <a:gd name="connsiteY138" fmla="*/ 1528762 h 3905250"/>
                  <a:gd name="connsiteX139" fmla="*/ 4615662 w 5540715"/>
                  <a:gd name="connsiteY139" fmla="*/ 1571625 h 3905250"/>
                  <a:gd name="connsiteX140" fmla="*/ 4629950 w 5540715"/>
                  <a:gd name="connsiteY140" fmla="*/ 1590675 h 3905250"/>
                  <a:gd name="connsiteX141" fmla="*/ 4629950 w 5540715"/>
                  <a:gd name="connsiteY141" fmla="*/ 1690687 h 3905250"/>
                  <a:gd name="connsiteX142" fmla="*/ 4610900 w 5540715"/>
                  <a:gd name="connsiteY142" fmla="*/ 1724025 h 3905250"/>
                  <a:gd name="connsiteX143" fmla="*/ 4587087 w 5540715"/>
                  <a:gd name="connsiteY143" fmla="*/ 1785937 h 3905250"/>
                  <a:gd name="connsiteX144" fmla="*/ 4577562 w 5540715"/>
                  <a:gd name="connsiteY144" fmla="*/ 1809750 h 3905250"/>
                  <a:gd name="connsiteX145" fmla="*/ 4572800 w 5540715"/>
                  <a:gd name="connsiteY145" fmla="*/ 1828800 h 3905250"/>
                  <a:gd name="connsiteX146" fmla="*/ 4563275 w 5540715"/>
                  <a:gd name="connsiteY146" fmla="*/ 1876425 h 3905250"/>
                  <a:gd name="connsiteX147" fmla="*/ 4558512 w 5540715"/>
                  <a:gd name="connsiteY147" fmla="*/ 1909762 h 3905250"/>
                  <a:gd name="connsiteX148" fmla="*/ 4553750 w 5540715"/>
                  <a:gd name="connsiteY148" fmla="*/ 1938337 h 3905250"/>
                  <a:gd name="connsiteX149" fmla="*/ 4572800 w 5540715"/>
                  <a:gd name="connsiteY149" fmla="*/ 2133600 h 3905250"/>
                  <a:gd name="connsiteX150" fmla="*/ 4601375 w 5540715"/>
                  <a:gd name="connsiteY150" fmla="*/ 2162175 h 3905250"/>
                  <a:gd name="connsiteX151" fmla="*/ 4620425 w 5540715"/>
                  <a:gd name="connsiteY151" fmla="*/ 2166937 h 3905250"/>
                  <a:gd name="connsiteX152" fmla="*/ 4644237 w 5540715"/>
                  <a:gd name="connsiteY152" fmla="*/ 2181225 h 3905250"/>
                  <a:gd name="connsiteX153" fmla="*/ 4663287 w 5540715"/>
                  <a:gd name="connsiteY153" fmla="*/ 2185987 h 3905250"/>
                  <a:gd name="connsiteX154" fmla="*/ 4715675 w 5540715"/>
                  <a:gd name="connsiteY154" fmla="*/ 2195512 h 3905250"/>
                  <a:gd name="connsiteX155" fmla="*/ 4829975 w 5540715"/>
                  <a:gd name="connsiteY155" fmla="*/ 2185987 h 3905250"/>
                  <a:gd name="connsiteX156" fmla="*/ 4863312 w 5540715"/>
                  <a:gd name="connsiteY156" fmla="*/ 2166937 h 3905250"/>
                  <a:gd name="connsiteX157" fmla="*/ 4915700 w 5540715"/>
                  <a:gd name="connsiteY157" fmla="*/ 2147887 h 3905250"/>
                  <a:gd name="connsiteX158" fmla="*/ 4934750 w 5540715"/>
                  <a:gd name="connsiteY158" fmla="*/ 2133600 h 3905250"/>
                  <a:gd name="connsiteX159" fmla="*/ 4949037 w 5540715"/>
                  <a:gd name="connsiteY159" fmla="*/ 2128837 h 3905250"/>
                  <a:gd name="connsiteX160" fmla="*/ 4963325 w 5540715"/>
                  <a:gd name="connsiteY160" fmla="*/ 2114550 h 3905250"/>
                  <a:gd name="connsiteX161" fmla="*/ 4982375 w 5540715"/>
                  <a:gd name="connsiteY161" fmla="*/ 2100262 h 3905250"/>
                  <a:gd name="connsiteX162" fmla="*/ 5010950 w 5540715"/>
                  <a:gd name="connsiteY162" fmla="*/ 2081212 h 3905250"/>
                  <a:gd name="connsiteX163" fmla="*/ 5053812 w 5540715"/>
                  <a:gd name="connsiteY163" fmla="*/ 2038350 h 3905250"/>
                  <a:gd name="connsiteX164" fmla="*/ 5077625 w 5540715"/>
                  <a:gd name="connsiteY164" fmla="*/ 2019300 h 3905250"/>
                  <a:gd name="connsiteX165" fmla="*/ 5096675 w 5540715"/>
                  <a:gd name="connsiteY165" fmla="*/ 2000250 h 3905250"/>
                  <a:gd name="connsiteX166" fmla="*/ 5125250 w 5540715"/>
                  <a:gd name="connsiteY166" fmla="*/ 1981200 h 3905250"/>
                  <a:gd name="connsiteX167" fmla="*/ 5172875 w 5540715"/>
                  <a:gd name="connsiteY167" fmla="*/ 1943100 h 3905250"/>
                  <a:gd name="connsiteX168" fmla="*/ 5210975 w 5540715"/>
                  <a:gd name="connsiteY168" fmla="*/ 1909762 h 3905250"/>
                  <a:gd name="connsiteX169" fmla="*/ 5220500 w 5540715"/>
                  <a:gd name="connsiteY169" fmla="*/ 1895475 h 3905250"/>
                  <a:gd name="connsiteX170" fmla="*/ 5234787 w 5540715"/>
                  <a:gd name="connsiteY170" fmla="*/ 1876425 h 3905250"/>
                  <a:gd name="connsiteX171" fmla="*/ 5253837 w 5540715"/>
                  <a:gd name="connsiteY171" fmla="*/ 1838325 h 3905250"/>
                  <a:gd name="connsiteX172" fmla="*/ 5282412 w 5540715"/>
                  <a:gd name="connsiteY172" fmla="*/ 1790700 h 3905250"/>
                  <a:gd name="connsiteX173" fmla="*/ 5287175 w 5540715"/>
                  <a:gd name="connsiteY173" fmla="*/ 1771650 h 3905250"/>
                  <a:gd name="connsiteX174" fmla="*/ 5306225 w 5540715"/>
                  <a:gd name="connsiteY174" fmla="*/ 1743075 h 3905250"/>
                  <a:gd name="connsiteX175" fmla="*/ 5320512 w 5540715"/>
                  <a:gd name="connsiteY175" fmla="*/ 1709737 h 3905250"/>
                  <a:gd name="connsiteX176" fmla="*/ 5334800 w 5540715"/>
                  <a:gd name="connsiteY176" fmla="*/ 1695450 h 3905250"/>
                  <a:gd name="connsiteX177" fmla="*/ 5358612 w 5540715"/>
                  <a:gd name="connsiteY177" fmla="*/ 1647825 h 3905250"/>
                  <a:gd name="connsiteX178" fmla="*/ 5391950 w 5540715"/>
                  <a:gd name="connsiteY178" fmla="*/ 1581150 h 3905250"/>
                  <a:gd name="connsiteX179" fmla="*/ 5439575 w 5540715"/>
                  <a:gd name="connsiteY179" fmla="*/ 1452562 h 3905250"/>
                  <a:gd name="connsiteX180" fmla="*/ 5449100 w 5540715"/>
                  <a:gd name="connsiteY180" fmla="*/ 1414462 h 3905250"/>
                  <a:gd name="connsiteX181" fmla="*/ 5453862 w 5540715"/>
                  <a:gd name="connsiteY181" fmla="*/ 1381125 h 3905250"/>
                  <a:gd name="connsiteX182" fmla="*/ 5463387 w 5540715"/>
                  <a:gd name="connsiteY182" fmla="*/ 1181100 h 3905250"/>
                  <a:gd name="connsiteX183" fmla="*/ 5468150 w 5540715"/>
                  <a:gd name="connsiteY183" fmla="*/ 1157287 h 3905250"/>
                  <a:gd name="connsiteX184" fmla="*/ 5472912 w 5540715"/>
                  <a:gd name="connsiteY184" fmla="*/ 1128712 h 3905250"/>
                  <a:gd name="connsiteX185" fmla="*/ 5477675 w 5540715"/>
                  <a:gd name="connsiteY185" fmla="*/ 1095375 h 3905250"/>
                  <a:gd name="connsiteX186" fmla="*/ 5487200 w 5540715"/>
                  <a:gd name="connsiteY186" fmla="*/ 1066800 h 3905250"/>
                  <a:gd name="connsiteX187" fmla="*/ 5501487 w 5540715"/>
                  <a:gd name="connsiteY187" fmla="*/ 981075 h 3905250"/>
                  <a:gd name="connsiteX188" fmla="*/ 5501487 w 5540715"/>
                  <a:gd name="connsiteY188" fmla="*/ 981075 h 3905250"/>
                  <a:gd name="connsiteX189" fmla="*/ 5511012 w 5540715"/>
                  <a:gd name="connsiteY189" fmla="*/ 923925 h 3905250"/>
                  <a:gd name="connsiteX190" fmla="*/ 5515775 w 5540715"/>
                  <a:gd name="connsiteY190" fmla="*/ 890587 h 3905250"/>
                  <a:gd name="connsiteX191" fmla="*/ 5525300 w 5540715"/>
                  <a:gd name="connsiteY191" fmla="*/ 833437 h 3905250"/>
                  <a:gd name="connsiteX192" fmla="*/ 5530062 w 5540715"/>
                  <a:gd name="connsiteY192" fmla="*/ 804862 h 3905250"/>
                  <a:gd name="connsiteX193" fmla="*/ 5534825 w 5540715"/>
                  <a:gd name="connsiteY193" fmla="*/ 738187 h 3905250"/>
                  <a:gd name="connsiteX194" fmla="*/ 5520537 w 5540715"/>
                  <a:gd name="connsiteY194" fmla="*/ 466725 h 3905250"/>
                  <a:gd name="connsiteX195" fmla="*/ 5511012 w 5540715"/>
                  <a:gd name="connsiteY195" fmla="*/ 442912 h 3905250"/>
                  <a:gd name="connsiteX196" fmla="*/ 5491962 w 5540715"/>
                  <a:gd name="connsiteY196" fmla="*/ 390525 h 3905250"/>
                  <a:gd name="connsiteX197" fmla="*/ 5477675 w 5540715"/>
                  <a:gd name="connsiteY197" fmla="*/ 366712 h 3905250"/>
                  <a:gd name="connsiteX198" fmla="*/ 5453862 w 5540715"/>
                  <a:gd name="connsiteY198" fmla="*/ 347662 h 3905250"/>
                  <a:gd name="connsiteX199" fmla="*/ 5420525 w 5540715"/>
                  <a:gd name="connsiteY199" fmla="*/ 309562 h 3905250"/>
                  <a:gd name="connsiteX200" fmla="*/ 5401475 w 5540715"/>
                  <a:gd name="connsiteY200" fmla="*/ 300037 h 3905250"/>
                  <a:gd name="connsiteX201" fmla="*/ 5391950 w 5540715"/>
                  <a:gd name="connsiteY201" fmla="*/ 280987 h 3905250"/>
                  <a:gd name="connsiteX202" fmla="*/ 5358612 w 5540715"/>
                  <a:gd name="connsiteY202" fmla="*/ 257175 h 3905250"/>
                  <a:gd name="connsiteX203" fmla="*/ 5325275 w 5540715"/>
                  <a:gd name="connsiteY203" fmla="*/ 223837 h 3905250"/>
                  <a:gd name="connsiteX204" fmla="*/ 5244312 w 5540715"/>
                  <a:gd name="connsiteY204" fmla="*/ 133350 h 3905250"/>
                  <a:gd name="connsiteX205" fmla="*/ 5201450 w 5540715"/>
                  <a:gd name="connsiteY205" fmla="*/ 85725 h 3905250"/>
                  <a:gd name="connsiteX206" fmla="*/ 5163350 w 5540715"/>
                  <a:gd name="connsiteY206" fmla="*/ 71437 h 3905250"/>
                  <a:gd name="connsiteX207" fmla="*/ 5087150 w 5540715"/>
                  <a:gd name="connsiteY207" fmla="*/ 42862 h 3905250"/>
                  <a:gd name="connsiteX208" fmla="*/ 5039525 w 5540715"/>
                  <a:gd name="connsiteY208" fmla="*/ 23812 h 3905250"/>
                  <a:gd name="connsiteX209" fmla="*/ 5006187 w 5540715"/>
                  <a:gd name="connsiteY209" fmla="*/ 19050 h 3905250"/>
                  <a:gd name="connsiteX210" fmla="*/ 4982375 w 5540715"/>
                  <a:gd name="connsiteY210" fmla="*/ 9525 h 3905250"/>
                  <a:gd name="connsiteX211" fmla="*/ 4915700 w 5540715"/>
                  <a:gd name="connsiteY211" fmla="*/ 4762 h 3905250"/>
                  <a:gd name="connsiteX212" fmla="*/ 4858550 w 5540715"/>
                  <a:gd name="connsiteY212" fmla="*/ 0 h 3905250"/>
                  <a:gd name="connsiteX213" fmla="*/ 4749012 w 5540715"/>
                  <a:gd name="connsiteY213" fmla="*/ 14287 h 3905250"/>
                  <a:gd name="connsiteX214" fmla="*/ 4725200 w 5540715"/>
                  <a:gd name="connsiteY214" fmla="*/ 19050 h 3905250"/>
                  <a:gd name="connsiteX215" fmla="*/ 4668050 w 5540715"/>
                  <a:gd name="connsiteY215" fmla="*/ 42862 h 3905250"/>
                  <a:gd name="connsiteX216" fmla="*/ 4629950 w 5540715"/>
                  <a:gd name="connsiteY216" fmla="*/ 57150 h 3905250"/>
                  <a:gd name="connsiteX217" fmla="*/ 4548987 w 5540715"/>
                  <a:gd name="connsiteY217" fmla="*/ 104775 h 3905250"/>
                  <a:gd name="connsiteX218" fmla="*/ 4529937 w 5540715"/>
                  <a:gd name="connsiteY218" fmla="*/ 128587 h 3905250"/>
                  <a:gd name="connsiteX219" fmla="*/ 4510887 w 5540715"/>
                  <a:gd name="connsiteY219" fmla="*/ 147637 h 3905250"/>
                  <a:gd name="connsiteX220" fmla="*/ 4491837 w 5540715"/>
                  <a:gd name="connsiteY220" fmla="*/ 176212 h 3905250"/>
                  <a:gd name="connsiteX221" fmla="*/ 4458500 w 5540715"/>
                  <a:gd name="connsiteY221" fmla="*/ 247650 h 3905250"/>
                  <a:gd name="connsiteX222" fmla="*/ 4439450 w 5540715"/>
                  <a:gd name="connsiteY222" fmla="*/ 304800 h 3905250"/>
                  <a:gd name="connsiteX223" fmla="*/ 4420400 w 5540715"/>
                  <a:gd name="connsiteY223" fmla="*/ 366712 h 3905250"/>
                  <a:gd name="connsiteX224" fmla="*/ 4415637 w 5540715"/>
                  <a:gd name="connsiteY224" fmla="*/ 400050 h 3905250"/>
                  <a:gd name="connsiteX225" fmla="*/ 4406112 w 5540715"/>
                  <a:gd name="connsiteY225" fmla="*/ 423862 h 3905250"/>
                  <a:gd name="connsiteX226" fmla="*/ 4401350 w 5540715"/>
                  <a:gd name="connsiteY226" fmla="*/ 457200 h 3905250"/>
                  <a:gd name="connsiteX227" fmla="*/ 4391825 w 5540715"/>
                  <a:gd name="connsiteY227" fmla="*/ 519112 h 3905250"/>
                  <a:gd name="connsiteX228" fmla="*/ 4425162 w 5540715"/>
                  <a:gd name="connsiteY228" fmla="*/ 685800 h 3905250"/>
                  <a:gd name="connsiteX229" fmla="*/ 4434687 w 5540715"/>
                  <a:gd name="connsiteY229" fmla="*/ 728662 h 3905250"/>
                  <a:gd name="connsiteX230" fmla="*/ 4444212 w 5540715"/>
                  <a:gd name="connsiteY230" fmla="*/ 752475 h 3905250"/>
                  <a:gd name="connsiteX231" fmla="*/ 4439450 w 5540715"/>
                  <a:gd name="connsiteY231" fmla="*/ 819150 h 3905250"/>
                  <a:gd name="connsiteX232" fmla="*/ 4396587 w 5540715"/>
                  <a:gd name="connsiteY232" fmla="*/ 852487 h 3905250"/>
                  <a:gd name="connsiteX233" fmla="*/ 4382300 w 5540715"/>
                  <a:gd name="connsiteY233" fmla="*/ 866775 h 3905250"/>
                  <a:gd name="connsiteX234" fmla="*/ 4363250 w 5540715"/>
                  <a:gd name="connsiteY234" fmla="*/ 876300 h 3905250"/>
                  <a:gd name="connsiteX235" fmla="*/ 4329912 w 5540715"/>
                  <a:gd name="connsiteY235" fmla="*/ 900112 h 3905250"/>
                  <a:gd name="connsiteX236" fmla="*/ 4315625 w 5540715"/>
                  <a:gd name="connsiteY236" fmla="*/ 909637 h 3905250"/>
                  <a:gd name="connsiteX237" fmla="*/ 4296575 w 5540715"/>
                  <a:gd name="connsiteY237" fmla="*/ 923925 h 3905250"/>
                  <a:gd name="connsiteX238" fmla="*/ 4277525 w 5540715"/>
                  <a:gd name="connsiteY238" fmla="*/ 928687 h 3905250"/>
                  <a:gd name="connsiteX239" fmla="*/ 4248950 w 5540715"/>
                  <a:gd name="connsiteY239" fmla="*/ 938212 h 3905250"/>
                  <a:gd name="connsiteX240" fmla="*/ 4229900 w 5540715"/>
                  <a:gd name="connsiteY240" fmla="*/ 942975 h 3905250"/>
                  <a:gd name="connsiteX241" fmla="*/ 4215612 w 5540715"/>
                  <a:gd name="connsiteY241" fmla="*/ 947737 h 3905250"/>
                  <a:gd name="connsiteX242" fmla="*/ 4158462 w 5540715"/>
                  <a:gd name="connsiteY242" fmla="*/ 957262 h 3905250"/>
                  <a:gd name="connsiteX243" fmla="*/ 4120362 w 5540715"/>
                  <a:gd name="connsiteY243" fmla="*/ 966787 h 3905250"/>
                  <a:gd name="connsiteX244" fmla="*/ 4091787 w 5540715"/>
                  <a:gd name="connsiteY244" fmla="*/ 976312 h 3905250"/>
                  <a:gd name="connsiteX245" fmla="*/ 4067975 w 5540715"/>
                  <a:gd name="connsiteY245" fmla="*/ 985837 h 3905250"/>
                  <a:gd name="connsiteX246" fmla="*/ 4034637 w 5540715"/>
                  <a:gd name="connsiteY246" fmla="*/ 990600 h 3905250"/>
                  <a:gd name="connsiteX247" fmla="*/ 3967962 w 5540715"/>
                  <a:gd name="connsiteY247" fmla="*/ 1009650 h 3905250"/>
                  <a:gd name="connsiteX248" fmla="*/ 3939387 w 5540715"/>
                  <a:gd name="connsiteY248" fmla="*/ 1019175 h 3905250"/>
                  <a:gd name="connsiteX249" fmla="*/ 3906050 w 5540715"/>
                  <a:gd name="connsiteY249" fmla="*/ 1023937 h 3905250"/>
                  <a:gd name="connsiteX250" fmla="*/ 3744125 w 5540715"/>
                  <a:gd name="connsiteY250" fmla="*/ 1019175 h 3905250"/>
                  <a:gd name="connsiteX251" fmla="*/ 3715550 w 5540715"/>
                  <a:gd name="connsiteY251" fmla="*/ 1014412 h 3905250"/>
                  <a:gd name="connsiteX252" fmla="*/ 3677450 w 5540715"/>
                  <a:gd name="connsiteY252" fmla="*/ 1009650 h 3905250"/>
                  <a:gd name="connsiteX253" fmla="*/ 3548862 w 5540715"/>
                  <a:gd name="connsiteY253" fmla="*/ 1023937 h 3905250"/>
                  <a:gd name="connsiteX254" fmla="*/ 3506000 w 5540715"/>
                  <a:gd name="connsiteY254" fmla="*/ 1052512 h 3905250"/>
                  <a:gd name="connsiteX255" fmla="*/ 3486950 w 5540715"/>
                  <a:gd name="connsiteY255" fmla="*/ 1071562 h 3905250"/>
                  <a:gd name="connsiteX256" fmla="*/ 3463137 w 5540715"/>
                  <a:gd name="connsiteY256" fmla="*/ 1090612 h 3905250"/>
                  <a:gd name="connsiteX257" fmla="*/ 3425037 w 5540715"/>
                  <a:gd name="connsiteY257" fmla="*/ 1128712 h 3905250"/>
                  <a:gd name="connsiteX258" fmla="*/ 3396462 w 5540715"/>
                  <a:gd name="connsiteY258" fmla="*/ 1176337 h 3905250"/>
                  <a:gd name="connsiteX259" fmla="*/ 3363125 w 5540715"/>
                  <a:gd name="connsiteY259" fmla="*/ 1228725 h 3905250"/>
                  <a:gd name="connsiteX260" fmla="*/ 3353600 w 5540715"/>
                  <a:gd name="connsiteY260" fmla="*/ 1262062 h 3905250"/>
                  <a:gd name="connsiteX261" fmla="*/ 3348837 w 5540715"/>
                  <a:gd name="connsiteY261" fmla="*/ 1281112 h 3905250"/>
                  <a:gd name="connsiteX262" fmla="*/ 3339312 w 5540715"/>
                  <a:gd name="connsiteY262" fmla="*/ 1295400 h 3905250"/>
                  <a:gd name="connsiteX263" fmla="*/ 3329787 w 5540715"/>
                  <a:gd name="connsiteY263" fmla="*/ 1323975 h 3905250"/>
                  <a:gd name="connsiteX264" fmla="*/ 3301212 w 5540715"/>
                  <a:gd name="connsiteY264" fmla="*/ 1357312 h 3905250"/>
                  <a:gd name="connsiteX265" fmla="*/ 3291687 w 5540715"/>
                  <a:gd name="connsiteY265" fmla="*/ 1381125 h 3905250"/>
                  <a:gd name="connsiteX266" fmla="*/ 3248825 w 5540715"/>
                  <a:gd name="connsiteY266" fmla="*/ 1414462 h 3905250"/>
                  <a:gd name="connsiteX267" fmla="*/ 3234537 w 5540715"/>
                  <a:gd name="connsiteY267" fmla="*/ 1433512 h 3905250"/>
                  <a:gd name="connsiteX268" fmla="*/ 3220250 w 5540715"/>
                  <a:gd name="connsiteY268" fmla="*/ 1443037 h 3905250"/>
                  <a:gd name="connsiteX269" fmla="*/ 3172625 w 5540715"/>
                  <a:gd name="connsiteY269" fmla="*/ 1481137 h 3905250"/>
                  <a:gd name="connsiteX270" fmla="*/ 3153575 w 5540715"/>
                  <a:gd name="connsiteY270" fmla="*/ 1495425 h 3905250"/>
                  <a:gd name="connsiteX271" fmla="*/ 3129762 w 5540715"/>
                  <a:gd name="connsiteY271" fmla="*/ 1504950 h 3905250"/>
                  <a:gd name="connsiteX272" fmla="*/ 3110712 w 5540715"/>
                  <a:gd name="connsiteY272" fmla="*/ 1519237 h 3905250"/>
                  <a:gd name="connsiteX273" fmla="*/ 3096425 w 5540715"/>
                  <a:gd name="connsiteY273" fmla="*/ 1533525 h 3905250"/>
                  <a:gd name="connsiteX274" fmla="*/ 3072612 w 5540715"/>
                  <a:gd name="connsiteY274" fmla="*/ 1543050 h 3905250"/>
                  <a:gd name="connsiteX275" fmla="*/ 3058325 w 5540715"/>
                  <a:gd name="connsiteY275" fmla="*/ 1557337 h 3905250"/>
                  <a:gd name="connsiteX276" fmla="*/ 3034512 w 5540715"/>
                  <a:gd name="connsiteY276" fmla="*/ 1566862 h 3905250"/>
                  <a:gd name="connsiteX277" fmla="*/ 3015462 w 5540715"/>
                  <a:gd name="connsiteY277" fmla="*/ 1576387 h 3905250"/>
                  <a:gd name="connsiteX278" fmla="*/ 2967837 w 5540715"/>
                  <a:gd name="connsiteY278" fmla="*/ 1604962 h 3905250"/>
                  <a:gd name="connsiteX279" fmla="*/ 2953550 w 5540715"/>
                  <a:gd name="connsiteY279" fmla="*/ 1614487 h 3905250"/>
                  <a:gd name="connsiteX280" fmla="*/ 2939262 w 5540715"/>
                  <a:gd name="connsiteY280" fmla="*/ 1619250 h 3905250"/>
                  <a:gd name="connsiteX281" fmla="*/ 2910687 w 5540715"/>
                  <a:gd name="connsiteY281" fmla="*/ 1638300 h 3905250"/>
                  <a:gd name="connsiteX282" fmla="*/ 2896400 w 5540715"/>
                  <a:gd name="connsiteY282" fmla="*/ 1652587 h 3905250"/>
                  <a:gd name="connsiteX283" fmla="*/ 2834487 w 5540715"/>
                  <a:gd name="connsiteY283" fmla="*/ 1681162 h 3905250"/>
                  <a:gd name="connsiteX284" fmla="*/ 2791625 w 5540715"/>
                  <a:gd name="connsiteY284" fmla="*/ 1709737 h 3905250"/>
                  <a:gd name="connsiteX285" fmla="*/ 2767812 w 5540715"/>
                  <a:gd name="connsiteY285" fmla="*/ 1719262 h 3905250"/>
                  <a:gd name="connsiteX286" fmla="*/ 2753525 w 5540715"/>
                  <a:gd name="connsiteY286" fmla="*/ 1728787 h 3905250"/>
                  <a:gd name="connsiteX287" fmla="*/ 2739237 w 5540715"/>
                  <a:gd name="connsiteY287" fmla="*/ 1733550 h 3905250"/>
                  <a:gd name="connsiteX288" fmla="*/ 2724950 w 5540715"/>
                  <a:gd name="connsiteY288" fmla="*/ 1743075 h 3905250"/>
                  <a:gd name="connsiteX289" fmla="*/ 2663037 w 5540715"/>
                  <a:gd name="connsiteY289" fmla="*/ 1752600 h 3905250"/>
                  <a:gd name="connsiteX290" fmla="*/ 2596362 w 5540715"/>
                  <a:gd name="connsiteY290" fmla="*/ 1738312 h 3905250"/>
                  <a:gd name="connsiteX291" fmla="*/ 2572550 w 5540715"/>
                  <a:gd name="connsiteY291" fmla="*/ 1728788 h 3905250"/>
                  <a:gd name="connsiteX292" fmla="*/ 2524925 w 5540715"/>
                  <a:gd name="connsiteY292" fmla="*/ 1728787 h 3905250"/>
                  <a:gd name="connsiteX293" fmla="*/ 2470156 w 5540715"/>
                  <a:gd name="connsiteY293" fmla="*/ 1804987 h 3905250"/>
                  <a:gd name="connsiteX294" fmla="*/ 2389193 w 5540715"/>
                  <a:gd name="connsiteY294" fmla="*/ 1881187 h 3905250"/>
                  <a:gd name="connsiteX295" fmla="*/ 2315375 w 5540715"/>
                  <a:gd name="connsiteY295" fmla="*/ 1909762 h 3905250"/>
                  <a:gd name="connsiteX296" fmla="*/ 2253462 w 5540715"/>
                  <a:gd name="connsiteY296" fmla="*/ 1924050 h 3905250"/>
                  <a:gd name="connsiteX297" fmla="*/ 2234412 w 5540715"/>
                  <a:gd name="connsiteY297" fmla="*/ 1943100 h 3905250"/>
                  <a:gd name="connsiteX298" fmla="*/ 2220125 w 5540715"/>
                  <a:gd name="connsiteY298" fmla="*/ 1947862 h 3905250"/>
                  <a:gd name="connsiteX299" fmla="*/ 2186787 w 5540715"/>
                  <a:gd name="connsiteY299" fmla="*/ 1966912 h 3905250"/>
                  <a:gd name="connsiteX300" fmla="*/ 2148687 w 5540715"/>
                  <a:gd name="connsiteY300" fmla="*/ 1985962 h 3905250"/>
                  <a:gd name="connsiteX301" fmla="*/ 2072487 w 5540715"/>
                  <a:gd name="connsiteY301" fmla="*/ 1971675 h 3905250"/>
                  <a:gd name="connsiteX302" fmla="*/ 1996288 w 5540715"/>
                  <a:gd name="connsiteY302" fmla="*/ 1990725 h 3905250"/>
                  <a:gd name="connsiteX303" fmla="*/ 1939137 w 5540715"/>
                  <a:gd name="connsiteY303" fmla="*/ 2047875 h 3905250"/>
                  <a:gd name="connsiteX304" fmla="*/ 1910562 w 5540715"/>
                  <a:gd name="connsiteY304" fmla="*/ 2071687 h 3905250"/>
                  <a:gd name="connsiteX305" fmla="*/ 1886750 w 5540715"/>
                  <a:gd name="connsiteY305" fmla="*/ 2081212 h 3905250"/>
                  <a:gd name="connsiteX306" fmla="*/ 1858175 w 5540715"/>
                  <a:gd name="connsiteY306" fmla="*/ 2100262 h 3905250"/>
                  <a:gd name="connsiteX307" fmla="*/ 1834362 w 5540715"/>
                  <a:gd name="connsiteY307" fmla="*/ 2109787 h 3905250"/>
                  <a:gd name="connsiteX308" fmla="*/ 1815312 w 5540715"/>
                  <a:gd name="connsiteY308" fmla="*/ 2124075 h 3905250"/>
                  <a:gd name="connsiteX309" fmla="*/ 1796262 w 5540715"/>
                  <a:gd name="connsiteY309" fmla="*/ 2133600 h 3905250"/>
                  <a:gd name="connsiteX310" fmla="*/ 1786737 w 5540715"/>
                  <a:gd name="connsiteY310" fmla="*/ 2147887 h 3905250"/>
                  <a:gd name="connsiteX311" fmla="*/ 1772450 w 5540715"/>
                  <a:gd name="connsiteY311" fmla="*/ 2152650 h 3905250"/>
                  <a:gd name="connsiteX312" fmla="*/ 1753400 w 5540715"/>
                  <a:gd name="connsiteY312" fmla="*/ 2166937 h 3905250"/>
                  <a:gd name="connsiteX313" fmla="*/ 1696250 w 5540715"/>
                  <a:gd name="connsiteY313" fmla="*/ 2219325 h 3905250"/>
                  <a:gd name="connsiteX314" fmla="*/ 1672437 w 5540715"/>
                  <a:gd name="connsiteY314" fmla="*/ 2238375 h 3905250"/>
                  <a:gd name="connsiteX315" fmla="*/ 1648625 w 5540715"/>
                  <a:gd name="connsiteY315" fmla="*/ 2252662 h 3905250"/>
                  <a:gd name="connsiteX316" fmla="*/ 1615287 w 5540715"/>
                  <a:gd name="connsiteY316" fmla="*/ 2286000 h 3905250"/>
                  <a:gd name="connsiteX317" fmla="*/ 1591475 w 5540715"/>
                  <a:gd name="connsiteY317" fmla="*/ 2305050 h 3905250"/>
                  <a:gd name="connsiteX318" fmla="*/ 1577187 w 5540715"/>
                  <a:gd name="connsiteY318" fmla="*/ 2314575 h 3905250"/>
                  <a:gd name="connsiteX319" fmla="*/ 1562900 w 5540715"/>
                  <a:gd name="connsiteY319" fmla="*/ 2328862 h 3905250"/>
                  <a:gd name="connsiteX320" fmla="*/ 1558137 w 5540715"/>
                  <a:gd name="connsiteY320" fmla="*/ 2343150 h 3905250"/>
                  <a:gd name="connsiteX321" fmla="*/ 1520037 w 5540715"/>
                  <a:gd name="connsiteY321" fmla="*/ 2366962 h 3905250"/>
                  <a:gd name="connsiteX322" fmla="*/ 1496225 w 5540715"/>
                  <a:gd name="connsiteY322" fmla="*/ 2381250 h 3905250"/>
                  <a:gd name="connsiteX323" fmla="*/ 1477175 w 5540715"/>
                  <a:gd name="connsiteY323" fmla="*/ 2395537 h 3905250"/>
                  <a:gd name="connsiteX324" fmla="*/ 1462887 w 5540715"/>
                  <a:gd name="connsiteY324" fmla="*/ 2400300 h 3905250"/>
                  <a:gd name="connsiteX325" fmla="*/ 1424787 w 5540715"/>
                  <a:gd name="connsiteY325" fmla="*/ 2419350 h 3905250"/>
                  <a:gd name="connsiteX326" fmla="*/ 1405737 w 5540715"/>
                  <a:gd name="connsiteY326" fmla="*/ 2428875 h 3905250"/>
                  <a:gd name="connsiteX327" fmla="*/ 1362875 w 5540715"/>
                  <a:gd name="connsiteY327" fmla="*/ 2462212 h 3905250"/>
                  <a:gd name="connsiteX328" fmla="*/ 1329537 w 5540715"/>
                  <a:gd name="connsiteY328" fmla="*/ 2476500 h 3905250"/>
                  <a:gd name="connsiteX329" fmla="*/ 1310487 w 5540715"/>
                  <a:gd name="connsiteY329" fmla="*/ 2490787 h 3905250"/>
                  <a:gd name="connsiteX330" fmla="*/ 1262862 w 5540715"/>
                  <a:gd name="connsiteY330" fmla="*/ 2514600 h 3905250"/>
                  <a:gd name="connsiteX331" fmla="*/ 1224762 w 5540715"/>
                  <a:gd name="connsiteY331" fmla="*/ 2538412 h 3905250"/>
                  <a:gd name="connsiteX332" fmla="*/ 1210475 w 5540715"/>
                  <a:gd name="connsiteY332" fmla="*/ 2543175 h 3905250"/>
                  <a:gd name="connsiteX333" fmla="*/ 1191425 w 5540715"/>
                  <a:gd name="connsiteY333" fmla="*/ 2557462 h 3905250"/>
                  <a:gd name="connsiteX334" fmla="*/ 1129512 w 5540715"/>
                  <a:gd name="connsiteY334" fmla="*/ 2600325 h 3905250"/>
                  <a:gd name="connsiteX335" fmla="*/ 1100937 w 5540715"/>
                  <a:gd name="connsiteY335" fmla="*/ 2624137 h 3905250"/>
                  <a:gd name="connsiteX336" fmla="*/ 1086650 w 5540715"/>
                  <a:gd name="connsiteY336" fmla="*/ 2638425 h 3905250"/>
                  <a:gd name="connsiteX337" fmla="*/ 1077125 w 5540715"/>
                  <a:gd name="connsiteY337" fmla="*/ 2652712 h 3905250"/>
                  <a:gd name="connsiteX338" fmla="*/ 1053312 w 5540715"/>
                  <a:gd name="connsiteY33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08825 w 5540715"/>
                  <a:gd name="connsiteY12" fmla="*/ 2947987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08825 w 5540715"/>
                  <a:gd name="connsiteY11" fmla="*/ 2947987 h 3905250"/>
                  <a:gd name="connsiteX12" fmla="*/ 686600 w 5540715"/>
                  <a:gd name="connsiteY12" fmla="*/ 2990850 h 3905250"/>
                  <a:gd name="connsiteX13" fmla="*/ 672312 w 5540715"/>
                  <a:gd name="connsiteY13" fmla="*/ 3000375 h 3905250"/>
                  <a:gd name="connsiteX14" fmla="*/ 596112 w 5540715"/>
                  <a:gd name="connsiteY14" fmla="*/ 3014662 h 3905250"/>
                  <a:gd name="connsiteX15" fmla="*/ 572300 w 5540715"/>
                  <a:gd name="connsiteY15" fmla="*/ 3019425 h 3905250"/>
                  <a:gd name="connsiteX16" fmla="*/ 234162 w 5540715"/>
                  <a:gd name="connsiteY16" fmla="*/ 3028950 h 3905250"/>
                  <a:gd name="connsiteX17" fmla="*/ 157962 w 5540715"/>
                  <a:gd name="connsiteY17" fmla="*/ 3071812 h 3905250"/>
                  <a:gd name="connsiteX18" fmla="*/ 96050 w 5540715"/>
                  <a:gd name="connsiteY18" fmla="*/ 3138487 h 3905250"/>
                  <a:gd name="connsiteX19" fmla="*/ 81762 w 5540715"/>
                  <a:gd name="connsiteY19" fmla="*/ 3148012 h 3905250"/>
                  <a:gd name="connsiteX20" fmla="*/ 53187 w 5540715"/>
                  <a:gd name="connsiteY20" fmla="*/ 3200400 h 3905250"/>
                  <a:gd name="connsiteX21" fmla="*/ 34137 w 5540715"/>
                  <a:gd name="connsiteY21" fmla="*/ 3233737 h 3905250"/>
                  <a:gd name="connsiteX22" fmla="*/ 24612 w 5540715"/>
                  <a:gd name="connsiteY22" fmla="*/ 3267075 h 3905250"/>
                  <a:gd name="connsiteX23" fmla="*/ 15087 w 5540715"/>
                  <a:gd name="connsiteY23" fmla="*/ 3309937 h 3905250"/>
                  <a:gd name="connsiteX24" fmla="*/ 5562 w 5540715"/>
                  <a:gd name="connsiteY24" fmla="*/ 3348037 h 3905250"/>
                  <a:gd name="connsiteX25" fmla="*/ 5562 w 5540715"/>
                  <a:gd name="connsiteY25" fmla="*/ 3571875 h 3905250"/>
                  <a:gd name="connsiteX26" fmla="*/ 19850 w 5540715"/>
                  <a:gd name="connsiteY26" fmla="*/ 3624262 h 3905250"/>
                  <a:gd name="connsiteX27" fmla="*/ 24612 w 5540715"/>
                  <a:gd name="connsiteY27" fmla="*/ 3648075 h 3905250"/>
                  <a:gd name="connsiteX28" fmla="*/ 38900 w 5540715"/>
                  <a:gd name="connsiteY28" fmla="*/ 3671887 h 3905250"/>
                  <a:gd name="connsiteX29" fmla="*/ 62712 w 5540715"/>
                  <a:gd name="connsiteY29" fmla="*/ 3714750 h 3905250"/>
                  <a:gd name="connsiteX30" fmla="*/ 77000 w 5540715"/>
                  <a:gd name="connsiteY30" fmla="*/ 3738562 h 3905250"/>
                  <a:gd name="connsiteX31" fmla="*/ 110337 w 5540715"/>
                  <a:gd name="connsiteY31" fmla="*/ 3757612 h 3905250"/>
                  <a:gd name="connsiteX32" fmla="*/ 129387 w 5540715"/>
                  <a:gd name="connsiteY32" fmla="*/ 3771900 h 3905250"/>
                  <a:gd name="connsiteX33" fmla="*/ 177012 w 5540715"/>
                  <a:gd name="connsiteY33" fmla="*/ 3800475 h 3905250"/>
                  <a:gd name="connsiteX34" fmla="*/ 243687 w 5540715"/>
                  <a:gd name="connsiteY34" fmla="*/ 3843337 h 3905250"/>
                  <a:gd name="connsiteX35" fmla="*/ 281787 w 5540715"/>
                  <a:gd name="connsiteY35" fmla="*/ 3867150 h 3905250"/>
                  <a:gd name="connsiteX36" fmla="*/ 319887 w 5540715"/>
                  <a:gd name="connsiteY36" fmla="*/ 3876675 h 3905250"/>
                  <a:gd name="connsiteX37" fmla="*/ 353225 w 5540715"/>
                  <a:gd name="connsiteY37" fmla="*/ 3890962 h 3905250"/>
                  <a:gd name="connsiteX38" fmla="*/ 496100 w 5540715"/>
                  <a:gd name="connsiteY38" fmla="*/ 3905250 h 3905250"/>
                  <a:gd name="connsiteX39" fmla="*/ 881862 w 5540715"/>
                  <a:gd name="connsiteY39" fmla="*/ 3900487 h 3905250"/>
                  <a:gd name="connsiteX40" fmla="*/ 991400 w 5540715"/>
                  <a:gd name="connsiteY40" fmla="*/ 3895725 h 3905250"/>
                  <a:gd name="connsiteX41" fmla="*/ 1234287 w 5540715"/>
                  <a:gd name="connsiteY41" fmla="*/ 3900487 h 3905250"/>
                  <a:gd name="connsiteX42" fmla="*/ 1410500 w 5540715"/>
                  <a:gd name="connsiteY42" fmla="*/ 3895725 h 3905250"/>
                  <a:gd name="connsiteX43" fmla="*/ 1453362 w 5540715"/>
                  <a:gd name="connsiteY43" fmla="*/ 3881437 h 3905250"/>
                  <a:gd name="connsiteX44" fmla="*/ 1472412 w 5540715"/>
                  <a:gd name="connsiteY44" fmla="*/ 3876675 h 3905250"/>
                  <a:gd name="connsiteX45" fmla="*/ 1510512 w 5540715"/>
                  <a:gd name="connsiteY45" fmla="*/ 3862387 h 3905250"/>
                  <a:gd name="connsiteX46" fmla="*/ 1539087 w 5540715"/>
                  <a:gd name="connsiteY46" fmla="*/ 3857625 h 3905250"/>
                  <a:gd name="connsiteX47" fmla="*/ 1577187 w 5540715"/>
                  <a:gd name="connsiteY47" fmla="*/ 3829050 h 3905250"/>
                  <a:gd name="connsiteX48" fmla="*/ 1610525 w 5540715"/>
                  <a:gd name="connsiteY48" fmla="*/ 3795712 h 3905250"/>
                  <a:gd name="connsiteX49" fmla="*/ 1624812 w 5540715"/>
                  <a:gd name="connsiteY49" fmla="*/ 3781425 h 3905250"/>
                  <a:gd name="connsiteX50" fmla="*/ 1677200 w 5540715"/>
                  <a:gd name="connsiteY50" fmla="*/ 3738562 h 3905250"/>
                  <a:gd name="connsiteX51" fmla="*/ 1696250 w 5540715"/>
                  <a:gd name="connsiteY51" fmla="*/ 3724275 h 3905250"/>
                  <a:gd name="connsiteX52" fmla="*/ 1710537 w 5540715"/>
                  <a:gd name="connsiteY52" fmla="*/ 3705225 h 3905250"/>
                  <a:gd name="connsiteX53" fmla="*/ 1729587 w 5540715"/>
                  <a:gd name="connsiteY53" fmla="*/ 3695700 h 3905250"/>
                  <a:gd name="connsiteX54" fmla="*/ 1748637 w 5540715"/>
                  <a:gd name="connsiteY54" fmla="*/ 3681412 h 3905250"/>
                  <a:gd name="connsiteX55" fmla="*/ 1767687 w 5540715"/>
                  <a:gd name="connsiteY55" fmla="*/ 3662362 h 3905250"/>
                  <a:gd name="connsiteX56" fmla="*/ 1781975 w 5540715"/>
                  <a:gd name="connsiteY56" fmla="*/ 3643312 h 3905250"/>
                  <a:gd name="connsiteX57" fmla="*/ 1801025 w 5540715"/>
                  <a:gd name="connsiteY57" fmla="*/ 3633787 h 3905250"/>
                  <a:gd name="connsiteX58" fmla="*/ 1815312 w 5540715"/>
                  <a:gd name="connsiteY58" fmla="*/ 3624262 h 3905250"/>
                  <a:gd name="connsiteX59" fmla="*/ 1843887 w 5540715"/>
                  <a:gd name="connsiteY59" fmla="*/ 3600450 h 3905250"/>
                  <a:gd name="connsiteX60" fmla="*/ 1867700 w 5540715"/>
                  <a:gd name="connsiteY60" fmla="*/ 3581400 h 3905250"/>
                  <a:gd name="connsiteX61" fmla="*/ 1886750 w 5540715"/>
                  <a:gd name="connsiteY61" fmla="*/ 3562350 h 3905250"/>
                  <a:gd name="connsiteX62" fmla="*/ 1905800 w 5540715"/>
                  <a:gd name="connsiteY62" fmla="*/ 3543300 h 3905250"/>
                  <a:gd name="connsiteX63" fmla="*/ 1910562 w 5540715"/>
                  <a:gd name="connsiteY63" fmla="*/ 3529012 h 3905250"/>
                  <a:gd name="connsiteX64" fmla="*/ 1953425 w 5540715"/>
                  <a:gd name="connsiteY64" fmla="*/ 3490912 h 3905250"/>
                  <a:gd name="connsiteX65" fmla="*/ 1972475 w 5540715"/>
                  <a:gd name="connsiteY65" fmla="*/ 3462337 h 3905250"/>
                  <a:gd name="connsiteX66" fmla="*/ 2001050 w 5540715"/>
                  <a:gd name="connsiteY66" fmla="*/ 3424237 h 3905250"/>
                  <a:gd name="connsiteX67" fmla="*/ 2029625 w 5540715"/>
                  <a:gd name="connsiteY67" fmla="*/ 3381375 h 3905250"/>
                  <a:gd name="connsiteX68" fmla="*/ 2043912 w 5540715"/>
                  <a:gd name="connsiteY68" fmla="*/ 3357562 h 3905250"/>
                  <a:gd name="connsiteX69" fmla="*/ 2058200 w 5540715"/>
                  <a:gd name="connsiteY69" fmla="*/ 3338512 h 3905250"/>
                  <a:gd name="connsiteX70" fmla="*/ 2067725 w 5540715"/>
                  <a:gd name="connsiteY70" fmla="*/ 3314700 h 3905250"/>
                  <a:gd name="connsiteX71" fmla="*/ 2062962 w 5540715"/>
                  <a:gd name="connsiteY71" fmla="*/ 3271837 h 3905250"/>
                  <a:gd name="connsiteX72" fmla="*/ 1994700 w 5540715"/>
                  <a:gd name="connsiteY72" fmla="*/ 3141662 h 3905250"/>
                  <a:gd name="connsiteX73" fmla="*/ 1824837 w 5540715"/>
                  <a:gd name="connsiteY73" fmla="*/ 2870200 h 3905250"/>
                  <a:gd name="connsiteX74" fmla="*/ 2082012 w 5540715"/>
                  <a:gd name="connsiteY74" fmla="*/ 2681287 h 3905250"/>
                  <a:gd name="connsiteX75" fmla="*/ 2158212 w 5540715"/>
                  <a:gd name="connsiteY75" fmla="*/ 2586037 h 3905250"/>
                  <a:gd name="connsiteX76" fmla="*/ 2182025 w 5540715"/>
                  <a:gd name="connsiteY76" fmla="*/ 2547937 h 3905250"/>
                  <a:gd name="connsiteX77" fmla="*/ 2215362 w 5540715"/>
                  <a:gd name="connsiteY77" fmla="*/ 2509837 h 3905250"/>
                  <a:gd name="connsiteX78" fmla="*/ 2234412 w 5540715"/>
                  <a:gd name="connsiteY78" fmla="*/ 2490787 h 3905250"/>
                  <a:gd name="connsiteX79" fmla="*/ 2267750 w 5540715"/>
                  <a:gd name="connsiteY79" fmla="*/ 2481262 h 3905250"/>
                  <a:gd name="connsiteX80" fmla="*/ 2291562 w 5540715"/>
                  <a:gd name="connsiteY80" fmla="*/ 2471737 h 3905250"/>
                  <a:gd name="connsiteX81" fmla="*/ 2386812 w 5540715"/>
                  <a:gd name="connsiteY81" fmla="*/ 2462212 h 3905250"/>
                  <a:gd name="connsiteX82" fmla="*/ 2453487 w 5540715"/>
                  <a:gd name="connsiteY82" fmla="*/ 2452687 h 3905250"/>
                  <a:gd name="connsiteX83" fmla="*/ 2510637 w 5540715"/>
                  <a:gd name="connsiteY83" fmla="*/ 2443162 h 3905250"/>
                  <a:gd name="connsiteX84" fmla="*/ 2529687 w 5540715"/>
                  <a:gd name="connsiteY84" fmla="*/ 2433637 h 3905250"/>
                  <a:gd name="connsiteX85" fmla="*/ 2634462 w 5540715"/>
                  <a:gd name="connsiteY85" fmla="*/ 2424112 h 3905250"/>
                  <a:gd name="connsiteX86" fmla="*/ 2767812 w 5540715"/>
                  <a:gd name="connsiteY86" fmla="*/ 2419350 h 3905250"/>
                  <a:gd name="connsiteX87" fmla="*/ 2791625 w 5540715"/>
                  <a:gd name="connsiteY87" fmla="*/ 2414587 h 3905250"/>
                  <a:gd name="connsiteX88" fmla="*/ 2829725 w 5540715"/>
                  <a:gd name="connsiteY88" fmla="*/ 2390775 h 3905250"/>
                  <a:gd name="connsiteX89" fmla="*/ 2848775 w 5540715"/>
                  <a:gd name="connsiteY89" fmla="*/ 2381250 h 3905250"/>
                  <a:gd name="connsiteX90" fmla="*/ 2886875 w 5540715"/>
                  <a:gd name="connsiteY90" fmla="*/ 2352675 h 3905250"/>
                  <a:gd name="connsiteX91" fmla="*/ 2905925 w 5540715"/>
                  <a:gd name="connsiteY91" fmla="*/ 2338387 h 3905250"/>
                  <a:gd name="connsiteX92" fmla="*/ 2920212 w 5540715"/>
                  <a:gd name="connsiteY92" fmla="*/ 2328862 h 3905250"/>
                  <a:gd name="connsiteX93" fmla="*/ 2934500 w 5540715"/>
                  <a:gd name="connsiteY93" fmla="*/ 2314575 h 3905250"/>
                  <a:gd name="connsiteX94" fmla="*/ 2958312 w 5540715"/>
                  <a:gd name="connsiteY94" fmla="*/ 2309812 h 3905250"/>
                  <a:gd name="connsiteX95" fmla="*/ 2982125 w 5540715"/>
                  <a:gd name="connsiteY95" fmla="*/ 2295525 h 3905250"/>
                  <a:gd name="connsiteX96" fmla="*/ 3001175 w 5540715"/>
                  <a:gd name="connsiteY96" fmla="*/ 2281237 h 3905250"/>
                  <a:gd name="connsiteX97" fmla="*/ 3024987 w 5540715"/>
                  <a:gd name="connsiteY97" fmla="*/ 2271712 h 3905250"/>
                  <a:gd name="connsiteX98" fmla="*/ 3063087 w 5540715"/>
                  <a:gd name="connsiteY98" fmla="*/ 2243137 h 3905250"/>
                  <a:gd name="connsiteX99" fmla="*/ 3096425 w 5540715"/>
                  <a:gd name="connsiteY99" fmla="*/ 2224087 h 3905250"/>
                  <a:gd name="connsiteX100" fmla="*/ 3115475 w 5540715"/>
                  <a:gd name="connsiteY100" fmla="*/ 2205037 h 3905250"/>
                  <a:gd name="connsiteX101" fmla="*/ 3153575 w 5540715"/>
                  <a:gd name="connsiteY101" fmla="*/ 2185987 h 3905250"/>
                  <a:gd name="connsiteX102" fmla="*/ 3172625 w 5540715"/>
                  <a:gd name="connsiteY102" fmla="*/ 2171700 h 3905250"/>
                  <a:gd name="connsiteX103" fmla="*/ 3234537 w 5540715"/>
                  <a:gd name="connsiteY103" fmla="*/ 2119312 h 3905250"/>
                  <a:gd name="connsiteX104" fmla="*/ 3296450 w 5540715"/>
                  <a:gd name="connsiteY104" fmla="*/ 2076450 h 3905250"/>
                  <a:gd name="connsiteX105" fmla="*/ 3329787 w 5540715"/>
                  <a:gd name="connsiteY105" fmla="*/ 2052637 h 3905250"/>
                  <a:gd name="connsiteX106" fmla="*/ 3358362 w 5540715"/>
                  <a:gd name="connsiteY106" fmla="*/ 2033587 h 3905250"/>
                  <a:gd name="connsiteX107" fmla="*/ 3420275 w 5540715"/>
                  <a:gd name="connsiteY107" fmla="*/ 1995487 h 3905250"/>
                  <a:gd name="connsiteX108" fmla="*/ 3453612 w 5540715"/>
                  <a:gd name="connsiteY108" fmla="*/ 1981200 h 3905250"/>
                  <a:gd name="connsiteX109" fmla="*/ 3482187 w 5540715"/>
                  <a:gd name="connsiteY109" fmla="*/ 1962150 h 3905250"/>
                  <a:gd name="connsiteX110" fmla="*/ 3534575 w 5540715"/>
                  <a:gd name="connsiteY110" fmla="*/ 1933575 h 3905250"/>
                  <a:gd name="connsiteX111" fmla="*/ 3563150 w 5540715"/>
                  <a:gd name="connsiteY111" fmla="*/ 1914525 h 3905250"/>
                  <a:gd name="connsiteX112" fmla="*/ 3639350 w 5540715"/>
                  <a:gd name="connsiteY112" fmla="*/ 1871662 h 3905250"/>
                  <a:gd name="connsiteX113" fmla="*/ 3686975 w 5540715"/>
                  <a:gd name="connsiteY113" fmla="*/ 1843087 h 3905250"/>
                  <a:gd name="connsiteX114" fmla="*/ 3720312 w 5540715"/>
                  <a:gd name="connsiteY114" fmla="*/ 1824037 h 3905250"/>
                  <a:gd name="connsiteX115" fmla="*/ 3744125 w 5540715"/>
                  <a:gd name="connsiteY115" fmla="*/ 1804987 h 3905250"/>
                  <a:gd name="connsiteX116" fmla="*/ 3772700 w 5540715"/>
                  <a:gd name="connsiteY116" fmla="*/ 1795462 h 3905250"/>
                  <a:gd name="connsiteX117" fmla="*/ 3796512 w 5540715"/>
                  <a:gd name="connsiteY117" fmla="*/ 1776412 h 3905250"/>
                  <a:gd name="connsiteX118" fmla="*/ 3829850 w 5540715"/>
                  <a:gd name="connsiteY118" fmla="*/ 1762125 h 3905250"/>
                  <a:gd name="connsiteX119" fmla="*/ 3858425 w 5540715"/>
                  <a:gd name="connsiteY119" fmla="*/ 1747837 h 3905250"/>
                  <a:gd name="connsiteX120" fmla="*/ 3882237 w 5540715"/>
                  <a:gd name="connsiteY120" fmla="*/ 1733550 h 3905250"/>
                  <a:gd name="connsiteX121" fmla="*/ 3929862 w 5540715"/>
                  <a:gd name="connsiteY121" fmla="*/ 1714500 h 3905250"/>
                  <a:gd name="connsiteX122" fmla="*/ 3958437 w 5540715"/>
                  <a:gd name="connsiteY122" fmla="*/ 1695450 h 3905250"/>
                  <a:gd name="connsiteX123" fmla="*/ 3977487 w 5540715"/>
                  <a:gd name="connsiteY123" fmla="*/ 1681162 h 3905250"/>
                  <a:gd name="connsiteX124" fmla="*/ 4029875 w 5540715"/>
                  <a:gd name="connsiteY124" fmla="*/ 1657350 h 3905250"/>
                  <a:gd name="connsiteX125" fmla="*/ 4082262 w 5540715"/>
                  <a:gd name="connsiteY125" fmla="*/ 1614487 h 3905250"/>
                  <a:gd name="connsiteX126" fmla="*/ 4139412 w 5540715"/>
                  <a:gd name="connsiteY126" fmla="*/ 1576387 h 3905250"/>
                  <a:gd name="connsiteX127" fmla="*/ 4167987 w 5540715"/>
                  <a:gd name="connsiteY127" fmla="*/ 1557337 h 3905250"/>
                  <a:gd name="connsiteX128" fmla="*/ 4196562 w 5540715"/>
                  <a:gd name="connsiteY128" fmla="*/ 1538287 h 3905250"/>
                  <a:gd name="connsiteX129" fmla="*/ 4253712 w 5540715"/>
                  <a:gd name="connsiteY129" fmla="*/ 1509712 h 3905250"/>
                  <a:gd name="connsiteX130" fmla="*/ 4277525 w 5540715"/>
                  <a:gd name="connsiteY130" fmla="*/ 1500187 h 3905250"/>
                  <a:gd name="connsiteX131" fmla="*/ 4296575 w 5540715"/>
                  <a:gd name="connsiteY131" fmla="*/ 1490662 h 3905250"/>
                  <a:gd name="connsiteX132" fmla="*/ 4325150 w 5540715"/>
                  <a:gd name="connsiteY132" fmla="*/ 1485900 h 3905250"/>
                  <a:gd name="connsiteX133" fmla="*/ 4353725 w 5540715"/>
                  <a:gd name="connsiteY133" fmla="*/ 1476375 h 3905250"/>
                  <a:gd name="connsiteX134" fmla="*/ 4491837 w 5540715"/>
                  <a:gd name="connsiteY134" fmla="*/ 1481137 h 3905250"/>
                  <a:gd name="connsiteX135" fmla="*/ 4510887 w 5540715"/>
                  <a:gd name="connsiteY135" fmla="*/ 1495425 h 3905250"/>
                  <a:gd name="connsiteX136" fmla="*/ 4568037 w 5540715"/>
                  <a:gd name="connsiteY136" fmla="*/ 1528762 h 3905250"/>
                  <a:gd name="connsiteX137" fmla="*/ 4615662 w 5540715"/>
                  <a:gd name="connsiteY137" fmla="*/ 1571625 h 3905250"/>
                  <a:gd name="connsiteX138" fmla="*/ 4629950 w 5540715"/>
                  <a:gd name="connsiteY138" fmla="*/ 1590675 h 3905250"/>
                  <a:gd name="connsiteX139" fmla="*/ 4629950 w 5540715"/>
                  <a:gd name="connsiteY139" fmla="*/ 1690687 h 3905250"/>
                  <a:gd name="connsiteX140" fmla="*/ 4610900 w 5540715"/>
                  <a:gd name="connsiteY140" fmla="*/ 1724025 h 3905250"/>
                  <a:gd name="connsiteX141" fmla="*/ 4587087 w 5540715"/>
                  <a:gd name="connsiteY141" fmla="*/ 1785937 h 3905250"/>
                  <a:gd name="connsiteX142" fmla="*/ 4577562 w 5540715"/>
                  <a:gd name="connsiteY142" fmla="*/ 1809750 h 3905250"/>
                  <a:gd name="connsiteX143" fmla="*/ 4572800 w 5540715"/>
                  <a:gd name="connsiteY143" fmla="*/ 1828800 h 3905250"/>
                  <a:gd name="connsiteX144" fmla="*/ 4563275 w 5540715"/>
                  <a:gd name="connsiteY144" fmla="*/ 1876425 h 3905250"/>
                  <a:gd name="connsiteX145" fmla="*/ 4558512 w 5540715"/>
                  <a:gd name="connsiteY145" fmla="*/ 1909762 h 3905250"/>
                  <a:gd name="connsiteX146" fmla="*/ 4553750 w 5540715"/>
                  <a:gd name="connsiteY146" fmla="*/ 1938337 h 3905250"/>
                  <a:gd name="connsiteX147" fmla="*/ 4572800 w 5540715"/>
                  <a:gd name="connsiteY147" fmla="*/ 2133600 h 3905250"/>
                  <a:gd name="connsiteX148" fmla="*/ 4601375 w 5540715"/>
                  <a:gd name="connsiteY148" fmla="*/ 2162175 h 3905250"/>
                  <a:gd name="connsiteX149" fmla="*/ 4620425 w 5540715"/>
                  <a:gd name="connsiteY149" fmla="*/ 2166937 h 3905250"/>
                  <a:gd name="connsiteX150" fmla="*/ 4644237 w 5540715"/>
                  <a:gd name="connsiteY150" fmla="*/ 2181225 h 3905250"/>
                  <a:gd name="connsiteX151" fmla="*/ 4663287 w 5540715"/>
                  <a:gd name="connsiteY151" fmla="*/ 2185987 h 3905250"/>
                  <a:gd name="connsiteX152" fmla="*/ 4715675 w 5540715"/>
                  <a:gd name="connsiteY152" fmla="*/ 2195512 h 3905250"/>
                  <a:gd name="connsiteX153" fmla="*/ 4829975 w 5540715"/>
                  <a:gd name="connsiteY153" fmla="*/ 2185987 h 3905250"/>
                  <a:gd name="connsiteX154" fmla="*/ 4863312 w 5540715"/>
                  <a:gd name="connsiteY154" fmla="*/ 2166937 h 3905250"/>
                  <a:gd name="connsiteX155" fmla="*/ 4915700 w 5540715"/>
                  <a:gd name="connsiteY155" fmla="*/ 2147887 h 3905250"/>
                  <a:gd name="connsiteX156" fmla="*/ 4934750 w 5540715"/>
                  <a:gd name="connsiteY156" fmla="*/ 2133600 h 3905250"/>
                  <a:gd name="connsiteX157" fmla="*/ 4949037 w 5540715"/>
                  <a:gd name="connsiteY157" fmla="*/ 2128837 h 3905250"/>
                  <a:gd name="connsiteX158" fmla="*/ 4963325 w 5540715"/>
                  <a:gd name="connsiteY158" fmla="*/ 2114550 h 3905250"/>
                  <a:gd name="connsiteX159" fmla="*/ 4982375 w 5540715"/>
                  <a:gd name="connsiteY159" fmla="*/ 2100262 h 3905250"/>
                  <a:gd name="connsiteX160" fmla="*/ 5010950 w 5540715"/>
                  <a:gd name="connsiteY160" fmla="*/ 2081212 h 3905250"/>
                  <a:gd name="connsiteX161" fmla="*/ 5053812 w 5540715"/>
                  <a:gd name="connsiteY161" fmla="*/ 2038350 h 3905250"/>
                  <a:gd name="connsiteX162" fmla="*/ 5077625 w 5540715"/>
                  <a:gd name="connsiteY162" fmla="*/ 2019300 h 3905250"/>
                  <a:gd name="connsiteX163" fmla="*/ 5096675 w 5540715"/>
                  <a:gd name="connsiteY163" fmla="*/ 2000250 h 3905250"/>
                  <a:gd name="connsiteX164" fmla="*/ 5125250 w 5540715"/>
                  <a:gd name="connsiteY164" fmla="*/ 1981200 h 3905250"/>
                  <a:gd name="connsiteX165" fmla="*/ 5172875 w 5540715"/>
                  <a:gd name="connsiteY165" fmla="*/ 1943100 h 3905250"/>
                  <a:gd name="connsiteX166" fmla="*/ 5210975 w 5540715"/>
                  <a:gd name="connsiteY166" fmla="*/ 1909762 h 3905250"/>
                  <a:gd name="connsiteX167" fmla="*/ 5220500 w 5540715"/>
                  <a:gd name="connsiteY167" fmla="*/ 1895475 h 3905250"/>
                  <a:gd name="connsiteX168" fmla="*/ 5234787 w 5540715"/>
                  <a:gd name="connsiteY168" fmla="*/ 1876425 h 3905250"/>
                  <a:gd name="connsiteX169" fmla="*/ 5253837 w 5540715"/>
                  <a:gd name="connsiteY169" fmla="*/ 1838325 h 3905250"/>
                  <a:gd name="connsiteX170" fmla="*/ 5282412 w 5540715"/>
                  <a:gd name="connsiteY170" fmla="*/ 1790700 h 3905250"/>
                  <a:gd name="connsiteX171" fmla="*/ 5287175 w 5540715"/>
                  <a:gd name="connsiteY171" fmla="*/ 1771650 h 3905250"/>
                  <a:gd name="connsiteX172" fmla="*/ 5306225 w 5540715"/>
                  <a:gd name="connsiteY172" fmla="*/ 1743075 h 3905250"/>
                  <a:gd name="connsiteX173" fmla="*/ 5320512 w 5540715"/>
                  <a:gd name="connsiteY173" fmla="*/ 1709737 h 3905250"/>
                  <a:gd name="connsiteX174" fmla="*/ 5334800 w 5540715"/>
                  <a:gd name="connsiteY174" fmla="*/ 1695450 h 3905250"/>
                  <a:gd name="connsiteX175" fmla="*/ 5358612 w 5540715"/>
                  <a:gd name="connsiteY175" fmla="*/ 1647825 h 3905250"/>
                  <a:gd name="connsiteX176" fmla="*/ 5391950 w 5540715"/>
                  <a:gd name="connsiteY176" fmla="*/ 1581150 h 3905250"/>
                  <a:gd name="connsiteX177" fmla="*/ 5439575 w 5540715"/>
                  <a:gd name="connsiteY177" fmla="*/ 1452562 h 3905250"/>
                  <a:gd name="connsiteX178" fmla="*/ 5449100 w 5540715"/>
                  <a:gd name="connsiteY178" fmla="*/ 1414462 h 3905250"/>
                  <a:gd name="connsiteX179" fmla="*/ 5453862 w 5540715"/>
                  <a:gd name="connsiteY179" fmla="*/ 1381125 h 3905250"/>
                  <a:gd name="connsiteX180" fmla="*/ 5463387 w 5540715"/>
                  <a:gd name="connsiteY180" fmla="*/ 1181100 h 3905250"/>
                  <a:gd name="connsiteX181" fmla="*/ 5468150 w 5540715"/>
                  <a:gd name="connsiteY181" fmla="*/ 1157287 h 3905250"/>
                  <a:gd name="connsiteX182" fmla="*/ 5472912 w 5540715"/>
                  <a:gd name="connsiteY182" fmla="*/ 1128712 h 3905250"/>
                  <a:gd name="connsiteX183" fmla="*/ 5477675 w 5540715"/>
                  <a:gd name="connsiteY183" fmla="*/ 1095375 h 3905250"/>
                  <a:gd name="connsiteX184" fmla="*/ 5487200 w 5540715"/>
                  <a:gd name="connsiteY184" fmla="*/ 1066800 h 3905250"/>
                  <a:gd name="connsiteX185" fmla="*/ 5501487 w 5540715"/>
                  <a:gd name="connsiteY185" fmla="*/ 981075 h 3905250"/>
                  <a:gd name="connsiteX186" fmla="*/ 5501487 w 5540715"/>
                  <a:gd name="connsiteY186" fmla="*/ 981075 h 3905250"/>
                  <a:gd name="connsiteX187" fmla="*/ 5511012 w 5540715"/>
                  <a:gd name="connsiteY187" fmla="*/ 923925 h 3905250"/>
                  <a:gd name="connsiteX188" fmla="*/ 5515775 w 5540715"/>
                  <a:gd name="connsiteY188" fmla="*/ 890587 h 3905250"/>
                  <a:gd name="connsiteX189" fmla="*/ 5525300 w 5540715"/>
                  <a:gd name="connsiteY189" fmla="*/ 833437 h 3905250"/>
                  <a:gd name="connsiteX190" fmla="*/ 5530062 w 5540715"/>
                  <a:gd name="connsiteY190" fmla="*/ 804862 h 3905250"/>
                  <a:gd name="connsiteX191" fmla="*/ 5534825 w 5540715"/>
                  <a:gd name="connsiteY191" fmla="*/ 738187 h 3905250"/>
                  <a:gd name="connsiteX192" fmla="*/ 5520537 w 5540715"/>
                  <a:gd name="connsiteY192" fmla="*/ 466725 h 3905250"/>
                  <a:gd name="connsiteX193" fmla="*/ 5511012 w 5540715"/>
                  <a:gd name="connsiteY193" fmla="*/ 442912 h 3905250"/>
                  <a:gd name="connsiteX194" fmla="*/ 5491962 w 5540715"/>
                  <a:gd name="connsiteY194" fmla="*/ 390525 h 3905250"/>
                  <a:gd name="connsiteX195" fmla="*/ 5477675 w 5540715"/>
                  <a:gd name="connsiteY195" fmla="*/ 366712 h 3905250"/>
                  <a:gd name="connsiteX196" fmla="*/ 5453862 w 5540715"/>
                  <a:gd name="connsiteY196" fmla="*/ 347662 h 3905250"/>
                  <a:gd name="connsiteX197" fmla="*/ 5420525 w 5540715"/>
                  <a:gd name="connsiteY197" fmla="*/ 309562 h 3905250"/>
                  <a:gd name="connsiteX198" fmla="*/ 5401475 w 5540715"/>
                  <a:gd name="connsiteY198" fmla="*/ 300037 h 3905250"/>
                  <a:gd name="connsiteX199" fmla="*/ 5391950 w 5540715"/>
                  <a:gd name="connsiteY199" fmla="*/ 280987 h 3905250"/>
                  <a:gd name="connsiteX200" fmla="*/ 5358612 w 5540715"/>
                  <a:gd name="connsiteY200" fmla="*/ 257175 h 3905250"/>
                  <a:gd name="connsiteX201" fmla="*/ 5325275 w 5540715"/>
                  <a:gd name="connsiteY201" fmla="*/ 223837 h 3905250"/>
                  <a:gd name="connsiteX202" fmla="*/ 5244312 w 5540715"/>
                  <a:gd name="connsiteY202" fmla="*/ 133350 h 3905250"/>
                  <a:gd name="connsiteX203" fmla="*/ 5201450 w 5540715"/>
                  <a:gd name="connsiteY203" fmla="*/ 85725 h 3905250"/>
                  <a:gd name="connsiteX204" fmla="*/ 5163350 w 5540715"/>
                  <a:gd name="connsiteY204" fmla="*/ 71437 h 3905250"/>
                  <a:gd name="connsiteX205" fmla="*/ 5087150 w 5540715"/>
                  <a:gd name="connsiteY205" fmla="*/ 42862 h 3905250"/>
                  <a:gd name="connsiteX206" fmla="*/ 5039525 w 5540715"/>
                  <a:gd name="connsiteY206" fmla="*/ 23812 h 3905250"/>
                  <a:gd name="connsiteX207" fmla="*/ 5006187 w 5540715"/>
                  <a:gd name="connsiteY207" fmla="*/ 19050 h 3905250"/>
                  <a:gd name="connsiteX208" fmla="*/ 4982375 w 5540715"/>
                  <a:gd name="connsiteY208" fmla="*/ 9525 h 3905250"/>
                  <a:gd name="connsiteX209" fmla="*/ 4915700 w 5540715"/>
                  <a:gd name="connsiteY209" fmla="*/ 4762 h 3905250"/>
                  <a:gd name="connsiteX210" fmla="*/ 4858550 w 5540715"/>
                  <a:gd name="connsiteY210" fmla="*/ 0 h 3905250"/>
                  <a:gd name="connsiteX211" fmla="*/ 4749012 w 5540715"/>
                  <a:gd name="connsiteY211" fmla="*/ 14287 h 3905250"/>
                  <a:gd name="connsiteX212" fmla="*/ 4725200 w 5540715"/>
                  <a:gd name="connsiteY212" fmla="*/ 19050 h 3905250"/>
                  <a:gd name="connsiteX213" fmla="*/ 4668050 w 5540715"/>
                  <a:gd name="connsiteY213" fmla="*/ 42862 h 3905250"/>
                  <a:gd name="connsiteX214" fmla="*/ 4629950 w 5540715"/>
                  <a:gd name="connsiteY214" fmla="*/ 57150 h 3905250"/>
                  <a:gd name="connsiteX215" fmla="*/ 4548987 w 5540715"/>
                  <a:gd name="connsiteY215" fmla="*/ 104775 h 3905250"/>
                  <a:gd name="connsiteX216" fmla="*/ 4529937 w 5540715"/>
                  <a:gd name="connsiteY216" fmla="*/ 128587 h 3905250"/>
                  <a:gd name="connsiteX217" fmla="*/ 4510887 w 5540715"/>
                  <a:gd name="connsiteY217" fmla="*/ 147637 h 3905250"/>
                  <a:gd name="connsiteX218" fmla="*/ 4491837 w 5540715"/>
                  <a:gd name="connsiteY218" fmla="*/ 176212 h 3905250"/>
                  <a:gd name="connsiteX219" fmla="*/ 4458500 w 5540715"/>
                  <a:gd name="connsiteY219" fmla="*/ 247650 h 3905250"/>
                  <a:gd name="connsiteX220" fmla="*/ 4439450 w 5540715"/>
                  <a:gd name="connsiteY220" fmla="*/ 304800 h 3905250"/>
                  <a:gd name="connsiteX221" fmla="*/ 4420400 w 5540715"/>
                  <a:gd name="connsiteY221" fmla="*/ 366712 h 3905250"/>
                  <a:gd name="connsiteX222" fmla="*/ 4415637 w 5540715"/>
                  <a:gd name="connsiteY222" fmla="*/ 400050 h 3905250"/>
                  <a:gd name="connsiteX223" fmla="*/ 4406112 w 5540715"/>
                  <a:gd name="connsiteY223" fmla="*/ 423862 h 3905250"/>
                  <a:gd name="connsiteX224" fmla="*/ 4401350 w 5540715"/>
                  <a:gd name="connsiteY224" fmla="*/ 457200 h 3905250"/>
                  <a:gd name="connsiteX225" fmla="*/ 4391825 w 5540715"/>
                  <a:gd name="connsiteY225" fmla="*/ 519112 h 3905250"/>
                  <a:gd name="connsiteX226" fmla="*/ 4425162 w 5540715"/>
                  <a:gd name="connsiteY226" fmla="*/ 685800 h 3905250"/>
                  <a:gd name="connsiteX227" fmla="*/ 4434687 w 5540715"/>
                  <a:gd name="connsiteY227" fmla="*/ 728662 h 3905250"/>
                  <a:gd name="connsiteX228" fmla="*/ 4444212 w 5540715"/>
                  <a:gd name="connsiteY228" fmla="*/ 752475 h 3905250"/>
                  <a:gd name="connsiteX229" fmla="*/ 4439450 w 5540715"/>
                  <a:gd name="connsiteY229" fmla="*/ 819150 h 3905250"/>
                  <a:gd name="connsiteX230" fmla="*/ 4396587 w 5540715"/>
                  <a:gd name="connsiteY230" fmla="*/ 852487 h 3905250"/>
                  <a:gd name="connsiteX231" fmla="*/ 4382300 w 5540715"/>
                  <a:gd name="connsiteY231" fmla="*/ 866775 h 3905250"/>
                  <a:gd name="connsiteX232" fmla="*/ 4363250 w 5540715"/>
                  <a:gd name="connsiteY232" fmla="*/ 876300 h 3905250"/>
                  <a:gd name="connsiteX233" fmla="*/ 4329912 w 5540715"/>
                  <a:gd name="connsiteY233" fmla="*/ 900112 h 3905250"/>
                  <a:gd name="connsiteX234" fmla="*/ 4315625 w 5540715"/>
                  <a:gd name="connsiteY234" fmla="*/ 909637 h 3905250"/>
                  <a:gd name="connsiteX235" fmla="*/ 4296575 w 5540715"/>
                  <a:gd name="connsiteY235" fmla="*/ 923925 h 3905250"/>
                  <a:gd name="connsiteX236" fmla="*/ 4277525 w 5540715"/>
                  <a:gd name="connsiteY236" fmla="*/ 928687 h 3905250"/>
                  <a:gd name="connsiteX237" fmla="*/ 4248950 w 5540715"/>
                  <a:gd name="connsiteY237" fmla="*/ 938212 h 3905250"/>
                  <a:gd name="connsiteX238" fmla="*/ 4229900 w 5540715"/>
                  <a:gd name="connsiteY238" fmla="*/ 942975 h 3905250"/>
                  <a:gd name="connsiteX239" fmla="*/ 4215612 w 5540715"/>
                  <a:gd name="connsiteY239" fmla="*/ 947737 h 3905250"/>
                  <a:gd name="connsiteX240" fmla="*/ 4158462 w 5540715"/>
                  <a:gd name="connsiteY240" fmla="*/ 957262 h 3905250"/>
                  <a:gd name="connsiteX241" fmla="*/ 4120362 w 5540715"/>
                  <a:gd name="connsiteY241" fmla="*/ 966787 h 3905250"/>
                  <a:gd name="connsiteX242" fmla="*/ 4091787 w 5540715"/>
                  <a:gd name="connsiteY242" fmla="*/ 976312 h 3905250"/>
                  <a:gd name="connsiteX243" fmla="*/ 4067975 w 5540715"/>
                  <a:gd name="connsiteY243" fmla="*/ 985837 h 3905250"/>
                  <a:gd name="connsiteX244" fmla="*/ 4034637 w 5540715"/>
                  <a:gd name="connsiteY244" fmla="*/ 990600 h 3905250"/>
                  <a:gd name="connsiteX245" fmla="*/ 3967962 w 5540715"/>
                  <a:gd name="connsiteY245" fmla="*/ 1009650 h 3905250"/>
                  <a:gd name="connsiteX246" fmla="*/ 3939387 w 5540715"/>
                  <a:gd name="connsiteY246" fmla="*/ 1019175 h 3905250"/>
                  <a:gd name="connsiteX247" fmla="*/ 3906050 w 5540715"/>
                  <a:gd name="connsiteY247" fmla="*/ 1023937 h 3905250"/>
                  <a:gd name="connsiteX248" fmla="*/ 3744125 w 5540715"/>
                  <a:gd name="connsiteY248" fmla="*/ 1019175 h 3905250"/>
                  <a:gd name="connsiteX249" fmla="*/ 3715550 w 5540715"/>
                  <a:gd name="connsiteY249" fmla="*/ 1014412 h 3905250"/>
                  <a:gd name="connsiteX250" fmla="*/ 3677450 w 5540715"/>
                  <a:gd name="connsiteY250" fmla="*/ 1009650 h 3905250"/>
                  <a:gd name="connsiteX251" fmla="*/ 3548862 w 5540715"/>
                  <a:gd name="connsiteY251" fmla="*/ 1023937 h 3905250"/>
                  <a:gd name="connsiteX252" fmla="*/ 3506000 w 5540715"/>
                  <a:gd name="connsiteY252" fmla="*/ 1052512 h 3905250"/>
                  <a:gd name="connsiteX253" fmla="*/ 3486950 w 5540715"/>
                  <a:gd name="connsiteY253" fmla="*/ 1071562 h 3905250"/>
                  <a:gd name="connsiteX254" fmla="*/ 3463137 w 5540715"/>
                  <a:gd name="connsiteY254" fmla="*/ 1090612 h 3905250"/>
                  <a:gd name="connsiteX255" fmla="*/ 3425037 w 5540715"/>
                  <a:gd name="connsiteY255" fmla="*/ 1128712 h 3905250"/>
                  <a:gd name="connsiteX256" fmla="*/ 3396462 w 5540715"/>
                  <a:gd name="connsiteY256" fmla="*/ 1176337 h 3905250"/>
                  <a:gd name="connsiteX257" fmla="*/ 3363125 w 5540715"/>
                  <a:gd name="connsiteY257" fmla="*/ 1228725 h 3905250"/>
                  <a:gd name="connsiteX258" fmla="*/ 3353600 w 5540715"/>
                  <a:gd name="connsiteY258" fmla="*/ 1262062 h 3905250"/>
                  <a:gd name="connsiteX259" fmla="*/ 3348837 w 5540715"/>
                  <a:gd name="connsiteY259" fmla="*/ 1281112 h 3905250"/>
                  <a:gd name="connsiteX260" fmla="*/ 3339312 w 5540715"/>
                  <a:gd name="connsiteY260" fmla="*/ 1295400 h 3905250"/>
                  <a:gd name="connsiteX261" fmla="*/ 3329787 w 5540715"/>
                  <a:gd name="connsiteY261" fmla="*/ 1323975 h 3905250"/>
                  <a:gd name="connsiteX262" fmla="*/ 3301212 w 5540715"/>
                  <a:gd name="connsiteY262" fmla="*/ 1357312 h 3905250"/>
                  <a:gd name="connsiteX263" fmla="*/ 3291687 w 5540715"/>
                  <a:gd name="connsiteY263" fmla="*/ 1381125 h 3905250"/>
                  <a:gd name="connsiteX264" fmla="*/ 3248825 w 5540715"/>
                  <a:gd name="connsiteY264" fmla="*/ 1414462 h 3905250"/>
                  <a:gd name="connsiteX265" fmla="*/ 3234537 w 5540715"/>
                  <a:gd name="connsiteY265" fmla="*/ 1433512 h 3905250"/>
                  <a:gd name="connsiteX266" fmla="*/ 3220250 w 5540715"/>
                  <a:gd name="connsiteY266" fmla="*/ 1443037 h 3905250"/>
                  <a:gd name="connsiteX267" fmla="*/ 3172625 w 5540715"/>
                  <a:gd name="connsiteY267" fmla="*/ 1481137 h 3905250"/>
                  <a:gd name="connsiteX268" fmla="*/ 3153575 w 5540715"/>
                  <a:gd name="connsiteY268" fmla="*/ 1495425 h 3905250"/>
                  <a:gd name="connsiteX269" fmla="*/ 3129762 w 5540715"/>
                  <a:gd name="connsiteY269" fmla="*/ 1504950 h 3905250"/>
                  <a:gd name="connsiteX270" fmla="*/ 3110712 w 5540715"/>
                  <a:gd name="connsiteY270" fmla="*/ 1519237 h 3905250"/>
                  <a:gd name="connsiteX271" fmla="*/ 3096425 w 5540715"/>
                  <a:gd name="connsiteY271" fmla="*/ 1533525 h 3905250"/>
                  <a:gd name="connsiteX272" fmla="*/ 3072612 w 5540715"/>
                  <a:gd name="connsiteY272" fmla="*/ 1543050 h 3905250"/>
                  <a:gd name="connsiteX273" fmla="*/ 3058325 w 5540715"/>
                  <a:gd name="connsiteY273" fmla="*/ 1557337 h 3905250"/>
                  <a:gd name="connsiteX274" fmla="*/ 3034512 w 5540715"/>
                  <a:gd name="connsiteY274" fmla="*/ 1566862 h 3905250"/>
                  <a:gd name="connsiteX275" fmla="*/ 3015462 w 5540715"/>
                  <a:gd name="connsiteY275" fmla="*/ 1576387 h 3905250"/>
                  <a:gd name="connsiteX276" fmla="*/ 2967837 w 5540715"/>
                  <a:gd name="connsiteY276" fmla="*/ 1604962 h 3905250"/>
                  <a:gd name="connsiteX277" fmla="*/ 2953550 w 5540715"/>
                  <a:gd name="connsiteY277" fmla="*/ 1614487 h 3905250"/>
                  <a:gd name="connsiteX278" fmla="*/ 2939262 w 5540715"/>
                  <a:gd name="connsiteY278" fmla="*/ 1619250 h 3905250"/>
                  <a:gd name="connsiteX279" fmla="*/ 2910687 w 5540715"/>
                  <a:gd name="connsiteY279" fmla="*/ 1638300 h 3905250"/>
                  <a:gd name="connsiteX280" fmla="*/ 2896400 w 5540715"/>
                  <a:gd name="connsiteY280" fmla="*/ 1652587 h 3905250"/>
                  <a:gd name="connsiteX281" fmla="*/ 2834487 w 5540715"/>
                  <a:gd name="connsiteY281" fmla="*/ 1681162 h 3905250"/>
                  <a:gd name="connsiteX282" fmla="*/ 2791625 w 5540715"/>
                  <a:gd name="connsiteY282" fmla="*/ 1709737 h 3905250"/>
                  <a:gd name="connsiteX283" fmla="*/ 2767812 w 5540715"/>
                  <a:gd name="connsiteY283" fmla="*/ 1719262 h 3905250"/>
                  <a:gd name="connsiteX284" fmla="*/ 2753525 w 5540715"/>
                  <a:gd name="connsiteY284" fmla="*/ 1728787 h 3905250"/>
                  <a:gd name="connsiteX285" fmla="*/ 2739237 w 5540715"/>
                  <a:gd name="connsiteY285" fmla="*/ 1733550 h 3905250"/>
                  <a:gd name="connsiteX286" fmla="*/ 2724950 w 5540715"/>
                  <a:gd name="connsiteY286" fmla="*/ 1743075 h 3905250"/>
                  <a:gd name="connsiteX287" fmla="*/ 2663037 w 5540715"/>
                  <a:gd name="connsiteY287" fmla="*/ 1752600 h 3905250"/>
                  <a:gd name="connsiteX288" fmla="*/ 2596362 w 5540715"/>
                  <a:gd name="connsiteY288" fmla="*/ 1738312 h 3905250"/>
                  <a:gd name="connsiteX289" fmla="*/ 2572550 w 5540715"/>
                  <a:gd name="connsiteY289" fmla="*/ 1728788 h 3905250"/>
                  <a:gd name="connsiteX290" fmla="*/ 2524925 w 5540715"/>
                  <a:gd name="connsiteY290" fmla="*/ 1728787 h 3905250"/>
                  <a:gd name="connsiteX291" fmla="*/ 2470156 w 5540715"/>
                  <a:gd name="connsiteY291" fmla="*/ 1804987 h 3905250"/>
                  <a:gd name="connsiteX292" fmla="*/ 2389193 w 5540715"/>
                  <a:gd name="connsiteY292" fmla="*/ 1881187 h 3905250"/>
                  <a:gd name="connsiteX293" fmla="*/ 2315375 w 5540715"/>
                  <a:gd name="connsiteY293" fmla="*/ 1909762 h 3905250"/>
                  <a:gd name="connsiteX294" fmla="*/ 2253462 w 5540715"/>
                  <a:gd name="connsiteY294" fmla="*/ 1924050 h 3905250"/>
                  <a:gd name="connsiteX295" fmla="*/ 2234412 w 5540715"/>
                  <a:gd name="connsiteY295" fmla="*/ 1943100 h 3905250"/>
                  <a:gd name="connsiteX296" fmla="*/ 2220125 w 5540715"/>
                  <a:gd name="connsiteY296" fmla="*/ 1947862 h 3905250"/>
                  <a:gd name="connsiteX297" fmla="*/ 2186787 w 5540715"/>
                  <a:gd name="connsiteY297" fmla="*/ 1966912 h 3905250"/>
                  <a:gd name="connsiteX298" fmla="*/ 2148687 w 5540715"/>
                  <a:gd name="connsiteY298" fmla="*/ 1985962 h 3905250"/>
                  <a:gd name="connsiteX299" fmla="*/ 2072487 w 5540715"/>
                  <a:gd name="connsiteY299" fmla="*/ 1971675 h 3905250"/>
                  <a:gd name="connsiteX300" fmla="*/ 1996288 w 5540715"/>
                  <a:gd name="connsiteY300" fmla="*/ 1990725 h 3905250"/>
                  <a:gd name="connsiteX301" fmla="*/ 1939137 w 5540715"/>
                  <a:gd name="connsiteY301" fmla="*/ 2047875 h 3905250"/>
                  <a:gd name="connsiteX302" fmla="*/ 1910562 w 5540715"/>
                  <a:gd name="connsiteY302" fmla="*/ 2071687 h 3905250"/>
                  <a:gd name="connsiteX303" fmla="*/ 1886750 w 5540715"/>
                  <a:gd name="connsiteY303" fmla="*/ 2081212 h 3905250"/>
                  <a:gd name="connsiteX304" fmla="*/ 1858175 w 5540715"/>
                  <a:gd name="connsiteY304" fmla="*/ 2100262 h 3905250"/>
                  <a:gd name="connsiteX305" fmla="*/ 1834362 w 5540715"/>
                  <a:gd name="connsiteY305" fmla="*/ 2109787 h 3905250"/>
                  <a:gd name="connsiteX306" fmla="*/ 1815312 w 5540715"/>
                  <a:gd name="connsiteY306" fmla="*/ 2124075 h 3905250"/>
                  <a:gd name="connsiteX307" fmla="*/ 1796262 w 5540715"/>
                  <a:gd name="connsiteY307" fmla="*/ 2133600 h 3905250"/>
                  <a:gd name="connsiteX308" fmla="*/ 1786737 w 5540715"/>
                  <a:gd name="connsiteY308" fmla="*/ 2147887 h 3905250"/>
                  <a:gd name="connsiteX309" fmla="*/ 1772450 w 5540715"/>
                  <a:gd name="connsiteY309" fmla="*/ 2152650 h 3905250"/>
                  <a:gd name="connsiteX310" fmla="*/ 1753400 w 5540715"/>
                  <a:gd name="connsiteY310" fmla="*/ 2166937 h 3905250"/>
                  <a:gd name="connsiteX311" fmla="*/ 1696250 w 5540715"/>
                  <a:gd name="connsiteY311" fmla="*/ 2219325 h 3905250"/>
                  <a:gd name="connsiteX312" fmla="*/ 1672437 w 5540715"/>
                  <a:gd name="connsiteY312" fmla="*/ 2238375 h 3905250"/>
                  <a:gd name="connsiteX313" fmla="*/ 1648625 w 5540715"/>
                  <a:gd name="connsiteY313" fmla="*/ 2252662 h 3905250"/>
                  <a:gd name="connsiteX314" fmla="*/ 1615287 w 5540715"/>
                  <a:gd name="connsiteY314" fmla="*/ 2286000 h 3905250"/>
                  <a:gd name="connsiteX315" fmla="*/ 1591475 w 5540715"/>
                  <a:gd name="connsiteY315" fmla="*/ 2305050 h 3905250"/>
                  <a:gd name="connsiteX316" fmla="*/ 1577187 w 5540715"/>
                  <a:gd name="connsiteY316" fmla="*/ 2314575 h 3905250"/>
                  <a:gd name="connsiteX317" fmla="*/ 1562900 w 5540715"/>
                  <a:gd name="connsiteY317" fmla="*/ 2328862 h 3905250"/>
                  <a:gd name="connsiteX318" fmla="*/ 1558137 w 5540715"/>
                  <a:gd name="connsiteY318" fmla="*/ 2343150 h 3905250"/>
                  <a:gd name="connsiteX319" fmla="*/ 1520037 w 5540715"/>
                  <a:gd name="connsiteY319" fmla="*/ 2366962 h 3905250"/>
                  <a:gd name="connsiteX320" fmla="*/ 1496225 w 5540715"/>
                  <a:gd name="connsiteY320" fmla="*/ 2381250 h 3905250"/>
                  <a:gd name="connsiteX321" fmla="*/ 1477175 w 5540715"/>
                  <a:gd name="connsiteY321" fmla="*/ 2395537 h 3905250"/>
                  <a:gd name="connsiteX322" fmla="*/ 1462887 w 5540715"/>
                  <a:gd name="connsiteY322" fmla="*/ 2400300 h 3905250"/>
                  <a:gd name="connsiteX323" fmla="*/ 1424787 w 5540715"/>
                  <a:gd name="connsiteY323" fmla="*/ 2419350 h 3905250"/>
                  <a:gd name="connsiteX324" fmla="*/ 1405737 w 5540715"/>
                  <a:gd name="connsiteY324" fmla="*/ 2428875 h 3905250"/>
                  <a:gd name="connsiteX325" fmla="*/ 1362875 w 5540715"/>
                  <a:gd name="connsiteY325" fmla="*/ 2462212 h 3905250"/>
                  <a:gd name="connsiteX326" fmla="*/ 1329537 w 5540715"/>
                  <a:gd name="connsiteY326" fmla="*/ 2476500 h 3905250"/>
                  <a:gd name="connsiteX327" fmla="*/ 1310487 w 5540715"/>
                  <a:gd name="connsiteY327" fmla="*/ 2490787 h 3905250"/>
                  <a:gd name="connsiteX328" fmla="*/ 1262862 w 5540715"/>
                  <a:gd name="connsiteY328" fmla="*/ 2514600 h 3905250"/>
                  <a:gd name="connsiteX329" fmla="*/ 1224762 w 5540715"/>
                  <a:gd name="connsiteY329" fmla="*/ 2538412 h 3905250"/>
                  <a:gd name="connsiteX330" fmla="*/ 1210475 w 5540715"/>
                  <a:gd name="connsiteY330" fmla="*/ 2543175 h 3905250"/>
                  <a:gd name="connsiteX331" fmla="*/ 1191425 w 5540715"/>
                  <a:gd name="connsiteY331" fmla="*/ 2557462 h 3905250"/>
                  <a:gd name="connsiteX332" fmla="*/ 1129512 w 5540715"/>
                  <a:gd name="connsiteY332" fmla="*/ 2600325 h 3905250"/>
                  <a:gd name="connsiteX333" fmla="*/ 1100937 w 5540715"/>
                  <a:gd name="connsiteY333" fmla="*/ 2624137 h 3905250"/>
                  <a:gd name="connsiteX334" fmla="*/ 1086650 w 5540715"/>
                  <a:gd name="connsiteY334" fmla="*/ 2638425 h 3905250"/>
                  <a:gd name="connsiteX335" fmla="*/ 1077125 w 5540715"/>
                  <a:gd name="connsiteY335" fmla="*/ 2652712 h 3905250"/>
                  <a:gd name="connsiteX336" fmla="*/ 1053312 w 5540715"/>
                  <a:gd name="connsiteY33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72300 w 5540715"/>
                  <a:gd name="connsiteY14" fmla="*/ 3019425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404025 w 5540715"/>
                  <a:gd name="connsiteY14" fmla="*/ 2974975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</a:cxnLst>
                <a:rect l="l" t="t" r="r" b="b"/>
                <a:pathLst>
                  <a:path w="5540715" h="3905250">
                    <a:moveTo>
                      <a:pt x="1053312" y="2667000"/>
                    </a:moveTo>
                    <a:cubicBezTo>
                      <a:pt x="1045374" y="2671763"/>
                      <a:pt x="1037626" y="2676855"/>
                      <a:pt x="1029500" y="2681287"/>
                    </a:cubicBezTo>
                    <a:cubicBezTo>
                      <a:pt x="1020151" y="2686387"/>
                      <a:pt x="1009649" y="2689468"/>
                      <a:pt x="1000925" y="2695575"/>
                    </a:cubicBezTo>
                    <a:cubicBezTo>
                      <a:pt x="993568" y="2700725"/>
                      <a:pt x="989183" y="2709405"/>
                      <a:pt x="981875" y="2714625"/>
                    </a:cubicBezTo>
                    <a:cubicBezTo>
                      <a:pt x="966810" y="2725386"/>
                      <a:pt x="934250" y="2743200"/>
                      <a:pt x="934250" y="2743200"/>
                    </a:cubicBezTo>
                    <a:cubicBezTo>
                      <a:pt x="916430" y="2766959"/>
                      <a:pt x="909182" y="2778494"/>
                      <a:pt x="881862" y="2800350"/>
                    </a:cubicBezTo>
                    <a:cubicBezTo>
                      <a:pt x="873925" y="2806700"/>
                      <a:pt x="864919" y="2811907"/>
                      <a:pt x="858050" y="2819400"/>
                    </a:cubicBezTo>
                    <a:cubicBezTo>
                      <a:pt x="847323" y="2831102"/>
                      <a:pt x="840701" y="2846275"/>
                      <a:pt x="829475" y="2857500"/>
                    </a:cubicBezTo>
                    <a:lnTo>
                      <a:pt x="815187" y="2871787"/>
                    </a:lnTo>
                    <a:cubicBezTo>
                      <a:pt x="803016" y="2878931"/>
                      <a:pt x="774177" y="2887662"/>
                      <a:pt x="756450" y="2900362"/>
                    </a:cubicBezTo>
                    <a:cubicBezTo>
                      <a:pt x="738723" y="2913062"/>
                      <a:pt x="720467" y="2932906"/>
                      <a:pt x="708825" y="2947987"/>
                    </a:cubicBezTo>
                    <a:cubicBezTo>
                      <a:pt x="697183" y="2963068"/>
                      <a:pt x="721725" y="2982068"/>
                      <a:pt x="686600" y="2990850"/>
                    </a:cubicBezTo>
                    <a:cubicBezTo>
                      <a:pt x="681837" y="2994025"/>
                      <a:pt x="677783" y="2998692"/>
                      <a:pt x="672312" y="3000375"/>
                    </a:cubicBezTo>
                    <a:cubicBezTo>
                      <a:pt x="655065" y="3005682"/>
                      <a:pt x="640826" y="3018895"/>
                      <a:pt x="596112" y="3014662"/>
                    </a:cubicBezTo>
                    <a:cubicBezTo>
                      <a:pt x="551398" y="3010429"/>
                      <a:pt x="462762" y="2977356"/>
                      <a:pt x="404025" y="2974975"/>
                    </a:cubicBezTo>
                    <a:lnTo>
                      <a:pt x="243687" y="3000375"/>
                    </a:lnTo>
                    <a:cubicBezTo>
                      <a:pt x="186930" y="3034429"/>
                      <a:pt x="203096" y="3049246"/>
                      <a:pt x="157962" y="3071812"/>
                    </a:cubicBezTo>
                    <a:cubicBezTo>
                      <a:pt x="142873" y="3089919"/>
                      <a:pt x="113626" y="3126770"/>
                      <a:pt x="96050" y="3138487"/>
                    </a:cubicBezTo>
                    <a:lnTo>
                      <a:pt x="81762" y="3148012"/>
                    </a:lnTo>
                    <a:cubicBezTo>
                      <a:pt x="49976" y="3200991"/>
                      <a:pt x="85443" y="3140497"/>
                      <a:pt x="53187" y="3200400"/>
                    </a:cubicBezTo>
                    <a:cubicBezTo>
                      <a:pt x="47119" y="3211669"/>
                      <a:pt x="40487" y="3222625"/>
                      <a:pt x="34137" y="3233737"/>
                    </a:cubicBezTo>
                    <a:cubicBezTo>
                      <a:pt x="30962" y="3244850"/>
                      <a:pt x="27415" y="3255863"/>
                      <a:pt x="24612" y="3267075"/>
                    </a:cubicBezTo>
                    <a:cubicBezTo>
                      <a:pt x="21062" y="3281274"/>
                      <a:pt x="18439" y="3295690"/>
                      <a:pt x="15087" y="3309937"/>
                    </a:cubicBezTo>
                    <a:cubicBezTo>
                      <a:pt x="12089" y="3322680"/>
                      <a:pt x="8737" y="3335337"/>
                      <a:pt x="5562" y="3348037"/>
                    </a:cubicBezTo>
                    <a:cubicBezTo>
                      <a:pt x="-1538" y="3454550"/>
                      <a:pt x="-2165" y="3428922"/>
                      <a:pt x="5562" y="3571875"/>
                    </a:cubicBezTo>
                    <a:cubicBezTo>
                      <a:pt x="6605" y="3591167"/>
                      <a:pt x="14822" y="3605826"/>
                      <a:pt x="19850" y="3624262"/>
                    </a:cubicBezTo>
                    <a:cubicBezTo>
                      <a:pt x="21980" y="3632072"/>
                      <a:pt x="21606" y="3640559"/>
                      <a:pt x="24612" y="3648075"/>
                    </a:cubicBezTo>
                    <a:cubicBezTo>
                      <a:pt x="28050" y="3656670"/>
                      <a:pt x="34760" y="3663608"/>
                      <a:pt x="38900" y="3671887"/>
                    </a:cubicBezTo>
                    <a:cubicBezTo>
                      <a:pt x="70817" y="3735720"/>
                      <a:pt x="25243" y="3658547"/>
                      <a:pt x="62712" y="3714750"/>
                    </a:cubicBezTo>
                    <a:cubicBezTo>
                      <a:pt x="67847" y="3722452"/>
                      <a:pt x="70976" y="3731534"/>
                      <a:pt x="77000" y="3738562"/>
                    </a:cubicBezTo>
                    <a:cubicBezTo>
                      <a:pt x="83051" y="3745622"/>
                      <a:pt x="103710" y="3753470"/>
                      <a:pt x="110337" y="3757612"/>
                    </a:cubicBezTo>
                    <a:cubicBezTo>
                      <a:pt x="117068" y="3761819"/>
                      <a:pt x="122710" y="3767608"/>
                      <a:pt x="129387" y="3771900"/>
                    </a:cubicBezTo>
                    <a:cubicBezTo>
                      <a:pt x="144960" y="3781911"/>
                      <a:pt x="162201" y="3789367"/>
                      <a:pt x="177012" y="3800475"/>
                    </a:cubicBezTo>
                    <a:cubicBezTo>
                      <a:pt x="266148" y="3867327"/>
                      <a:pt x="172392" y="3800560"/>
                      <a:pt x="243687" y="3843337"/>
                    </a:cubicBezTo>
                    <a:cubicBezTo>
                      <a:pt x="264057" y="3855559"/>
                      <a:pt x="259537" y="3859733"/>
                      <a:pt x="281787" y="3867150"/>
                    </a:cubicBezTo>
                    <a:cubicBezTo>
                      <a:pt x="294206" y="3871290"/>
                      <a:pt x="307468" y="3872535"/>
                      <a:pt x="319887" y="3876675"/>
                    </a:cubicBezTo>
                    <a:cubicBezTo>
                      <a:pt x="331357" y="3880498"/>
                      <a:pt x="341464" y="3888162"/>
                      <a:pt x="353225" y="3890962"/>
                    </a:cubicBezTo>
                    <a:cubicBezTo>
                      <a:pt x="395266" y="3900972"/>
                      <a:pt x="453977" y="3902617"/>
                      <a:pt x="496100" y="3905250"/>
                    </a:cubicBezTo>
                    <a:lnTo>
                      <a:pt x="881862" y="3900487"/>
                    </a:lnTo>
                    <a:cubicBezTo>
                      <a:pt x="918402" y="3899784"/>
                      <a:pt x="954853" y="3895725"/>
                      <a:pt x="991400" y="3895725"/>
                    </a:cubicBezTo>
                    <a:cubicBezTo>
                      <a:pt x="1072378" y="3895725"/>
                      <a:pt x="1153325" y="3898900"/>
                      <a:pt x="1234287" y="3900487"/>
                    </a:cubicBezTo>
                    <a:cubicBezTo>
                      <a:pt x="1293025" y="3898900"/>
                      <a:pt x="1351883" y="3899814"/>
                      <a:pt x="1410500" y="3895725"/>
                    </a:cubicBezTo>
                    <a:cubicBezTo>
                      <a:pt x="1417121" y="3895263"/>
                      <a:pt x="1442908" y="3884050"/>
                      <a:pt x="1453362" y="3881437"/>
                    </a:cubicBezTo>
                    <a:cubicBezTo>
                      <a:pt x="1459712" y="3879850"/>
                      <a:pt x="1466202" y="3878745"/>
                      <a:pt x="1472412" y="3876675"/>
                    </a:cubicBezTo>
                    <a:cubicBezTo>
                      <a:pt x="1479811" y="3874209"/>
                      <a:pt x="1500490" y="3864614"/>
                      <a:pt x="1510512" y="3862387"/>
                    </a:cubicBezTo>
                    <a:cubicBezTo>
                      <a:pt x="1519938" y="3860292"/>
                      <a:pt x="1529562" y="3859212"/>
                      <a:pt x="1539087" y="3857625"/>
                    </a:cubicBezTo>
                    <a:cubicBezTo>
                      <a:pt x="1551787" y="3848100"/>
                      <a:pt x="1565962" y="3840275"/>
                      <a:pt x="1577187" y="3829050"/>
                    </a:cubicBezTo>
                    <a:lnTo>
                      <a:pt x="1610525" y="3795712"/>
                    </a:lnTo>
                    <a:cubicBezTo>
                      <a:pt x="1615287" y="3790950"/>
                      <a:pt x="1619332" y="3785340"/>
                      <a:pt x="1624812" y="3781425"/>
                    </a:cubicBezTo>
                    <a:cubicBezTo>
                      <a:pt x="1699418" y="3728134"/>
                      <a:pt x="1626161" y="3783220"/>
                      <a:pt x="1677200" y="3738562"/>
                    </a:cubicBezTo>
                    <a:cubicBezTo>
                      <a:pt x="1683174" y="3733335"/>
                      <a:pt x="1690637" y="3729888"/>
                      <a:pt x="1696250" y="3724275"/>
                    </a:cubicBezTo>
                    <a:cubicBezTo>
                      <a:pt x="1701863" y="3718662"/>
                      <a:pt x="1704511" y="3710391"/>
                      <a:pt x="1710537" y="3705225"/>
                    </a:cubicBezTo>
                    <a:cubicBezTo>
                      <a:pt x="1715927" y="3700605"/>
                      <a:pt x="1723567" y="3699463"/>
                      <a:pt x="1729587" y="3695700"/>
                    </a:cubicBezTo>
                    <a:cubicBezTo>
                      <a:pt x="1736318" y="3691493"/>
                      <a:pt x="1742663" y="3686639"/>
                      <a:pt x="1748637" y="3681412"/>
                    </a:cubicBezTo>
                    <a:cubicBezTo>
                      <a:pt x="1755395" y="3675498"/>
                      <a:pt x="1761773" y="3669120"/>
                      <a:pt x="1767687" y="3662362"/>
                    </a:cubicBezTo>
                    <a:cubicBezTo>
                      <a:pt x="1772914" y="3656388"/>
                      <a:pt x="1775948" y="3648478"/>
                      <a:pt x="1781975" y="3643312"/>
                    </a:cubicBezTo>
                    <a:cubicBezTo>
                      <a:pt x="1787365" y="3638692"/>
                      <a:pt x="1794861" y="3637309"/>
                      <a:pt x="1801025" y="3633787"/>
                    </a:cubicBezTo>
                    <a:cubicBezTo>
                      <a:pt x="1805995" y="3630947"/>
                      <a:pt x="1810550" y="3627437"/>
                      <a:pt x="1815312" y="3624262"/>
                    </a:cubicBezTo>
                    <a:cubicBezTo>
                      <a:pt x="1838519" y="3589452"/>
                      <a:pt x="1807631" y="3630664"/>
                      <a:pt x="1843887" y="3600450"/>
                    </a:cubicBezTo>
                    <a:cubicBezTo>
                      <a:pt x="1872608" y="3576515"/>
                      <a:pt x="1833588" y="3592769"/>
                      <a:pt x="1867700" y="3581400"/>
                    </a:cubicBezTo>
                    <a:cubicBezTo>
                      <a:pt x="1877224" y="3552824"/>
                      <a:pt x="1864525" y="3578225"/>
                      <a:pt x="1886750" y="3562350"/>
                    </a:cubicBezTo>
                    <a:cubicBezTo>
                      <a:pt x="1894058" y="3557130"/>
                      <a:pt x="1899450" y="3549650"/>
                      <a:pt x="1905800" y="3543300"/>
                    </a:cubicBezTo>
                    <a:cubicBezTo>
                      <a:pt x="1907387" y="3538537"/>
                      <a:pt x="1907550" y="3533028"/>
                      <a:pt x="1910562" y="3529012"/>
                    </a:cubicBezTo>
                    <a:cubicBezTo>
                      <a:pt x="1964252" y="3457426"/>
                      <a:pt x="1908237" y="3541749"/>
                      <a:pt x="1953425" y="3490912"/>
                    </a:cubicBezTo>
                    <a:cubicBezTo>
                      <a:pt x="1961030" y="3482356"/>
                      <a:pt x="1965606" y="3471495"/>
                      <a:pt x="1972475" y="3462337"/>
                    </a:cubicBezTo>
                    <a:cubicBezTo>
                      <a:pt x="1982000" y="3449637"/>
                      <a:pt x="1992882" y="3437850"/>
                      <a:pt x="2001050" y="3424237"/>
                    </a:cubicBezTo>
                    <a:cubicBezTo>
                      <a:pt x="2042568" y="3355040"/>
                      <a:pt x="1989934" y="3440912"/>
                      <a:pt x="2029625" y="3381375"/>
                    </a:cubicBezTo>
                    <a:cubicBezTo>
                      <a:pt x="2034760" y="3373673"/>
                      <a:pt x="2038777" y="3365264"/>
                      <a:pt x="2043912" y="3357562"/>
                    </a:cubicBezTo>
                    <a:cubicBezTo>
                      <a:pt x="2048315" y="3350957"/>
                      <a:pt x="2054345" y="3345451"/>
                      <a:pt x="2058200" y="3338512"/>
                    </a:cubicBezTo>
                    <a:cubicBezTo>
                      <a:pt x="2062352" y="3331039"/>
                      <a:pt x="2066931" y="3325812"/>
                      <a:pt x="2067725" y="3314700"/>
                    </a:cubicBezTo>
                    <a:cubicBezTo>
                      <a:pt x="2068519" y="3303588"/>
                      <a:pt x="2075133" y="3300677"/>
                      <a:pt x="2062962" y="3271837"/>
                    </a:cubicBezTo>
                    <a:cubicBezTo>
                      <a:pt x="2050791" y="3242997"/>
                      <a:pt x="2034388" y="3208602"/>
                      <a:pt x="1994700" y="3141662"/>
                    </a:cubicBezTo>
                    <a:cubicBezTo>
                      <a:pt x="1955012" y="3074722"/>
                      <a:pt x="1810285" y="2946929"/>
                      <a:pt x="1824837" y="2870200"/>
                    </a:cubicBezTo>
                    <a:cubicBezTo>
                      <a:pt x="1839389" y="2793471"/>
                      <a:pt x="2026449" y="2728648"/>
                      <a:pt x="2082012" y="2681287"/>
                    </a:cubicBezTo>
                    <a:cubicBezTo>
                      <a:pt x="2137575" y="2633926"/>
                      <a:pt x="2141543" y="2608262"/>
                      <a:pt x="2158212" y="2586037"/>
                    </a:cubicBezTo>
                    <a:cubicBezTo>
                      <a:pt x="2174881" y="2563812"/>
                      <a:pt x="2175382" y="2557901"/>
                      <a:pt x="2182025" y="2547937"/>
                    </a:cubicBezTo>
                    <a:cubicBezTo>
                      <a:pt x="2211466" y="2503776"/>
                      <a:pt x="2179414" y="2541292"/>
                      <a:pt x="2215362" y="2509837"/>
                    </a:cubicBezTo>
                    <a:cubicBezTo>
                      <a:pt x="2222120" y="2503923"/>
                      <a:pt x="2226528" y="2495087"/>
                      <a:pt x="2234412" y="2490787"/>
                    </a:cubicBezTo>
                    <a:cubicBezTo>
                      <a:pt x="2244558" y="2485253"/>
                      <a:pt x="2256786" y="2484917"/>
                      <a:pt x="2267750" y="2481262"/>
                    </a:cubicBezTo>
                    <a:cubicBezTo>
                      <a:pt x="2275860" y="2478559"/>
                      <a:pt x="2283314" y="2473986"/>
                      <a:pt x="2291562" y="2471737"/>
                    </a:cubicBezTo>
                    <a:cubicBezTo>
                      <a:pt x="2316862" y="2464837"/>
                      <a:pt x="2368777" y="2464144"/>
                      <a:pt x="2386812" y="2462212"/>
                    </a:cubicBezTo>
                    <a:cubicBezTo>
                      <a:pt x="2409135" y="2459820"/>
                      <a:pt x="2431262" y="2455862"/>
                      <a:pt x="2453487" y="2452687"/>
                    </a:cubicBezTo>
                    <a:cubicBezTo>
                      <a:pt x="2494846" y="2446779"/>
                      <a:pt x="2475812" y="2450128"/>
                      <a:pt x="2510637" y="2443162"/>
                    </a:cubicBezTo>
                    <a:cubicBezTo>
                      <a:pt x="2516987" y="2439987"/>
                      <a:pt x="2523039" y="2436130"/>
                      <a:pt x="2529687" y="2433637"/>
                    </a:cubicBezTo>
                    <a:cubicBezTo>
                      <a:pt x="2558079" y="2422991"/>
                      <a:pt x="2622755" y="2424621"/>
                      <a:pt x="2634462" y="2424112"/>
                    </a:cubicBezTo>
                    <a:lnTo>
                      <a:pt x="2767812" y="2419350"/>
                    </a:lnTo>
                    <a:cubicBezTo>
                      <a:pt x="2775750" y="2417762"/>
                      <a:pt x="2783946" y="2417147"/>
                      <a:pt x="2791625" y="2414587"/>
                    </a:cubicBezTo>
                    <a:cubicBezTo>
                      <a:pt x="2812311" y="2407692"/>
                      <a:pt x="2811104" y="2402413"/>
                      <a:pt x="2829725" y="2390775"/>
                    </a:cubicBezTo>
                    <a:cubicBezTo>
                      <a:pt x="2835745" y="2387012"/>
                      <a:pt x="2842868" y="2385188"/>
                      <a:pt x="2848775" y="2381250"/>
                    </a:cubicBezTo>
                    <a:cubicBezTo>
                      <a:pt x="2861984" y="2372444"/>
                      <a:pt x="2874175" y="2362200"/>
                      <a:pt x="2886875" y="2352675"/>
                    </a:cubicBezTo>
                    <a:cubicBezTo>
                      <a:pt x="2893225" y="2347912"/>
                      <a:pt x="2899321" y="2342790"/>
                      <a:pt x="2905925" y="2338387"/>
                    </a:cubicBezTo>
                    <a:cubicBezTo>
                      <a:pt x="2910687" y="2335212"/>
                      <a:pt x="2915815" y="2332526"/>
                      <a:pt x="2920212" y="2328862"/>
                    </a:cubicBezTo>
                    <a:cubicBezTo>
                      <a:pt x="2925386" y="2324550"/>
                      <a:pt x="2928476" y="2317587"/>
                      <a:pt x="2934500" y="2314575"/>
                    </a:cubicBezTo>
                    <a:cubicBezTo>
                      <a:pt x="2941740" y="2310955"/>
                      <a:pt x="2950375" y="2311400"/>
                      <a:pt x="2958312" y="2309812"/>
                    </a:cubicBezTo>
                    <a:cubicBezTo>
                      <a:pt x="2966250" y="2305050"/>
                      <a:pt x="2974423" y="2300660"/>
                      <a:pt x="2982125" y="2295525"/>
                    </a:cubicBezTo>
                    <a:cubicBezTo>
                      <a:pt x="2988730" y="2291122"/>
                      <a:pt x="2994236" y="2285092"/>
                      <a:pt x="3001175" y="2281237"/>
                    </a:cubicBezTo>
                    <a:cubicBezTo>
                      <a:pt x="3008648" y="2277085"/>
                      <a:pt x="3017706" y="2276192"/>
                      <a:pt x="3024987" y="2271712"/>
                    </a:cubicBezTo>
                    <a:cubicBezTo>
                      <a:pt x="3038507" y="2263392"/>
                      <a:pt x="3049304" y="2251013"/>
                      <a:pt x="3063087" y="2243137"/>
                    </a:cubicBezTo>
                    <a:cubicBezTo>
                      <a:pt x="3074200" y="2236787"/>
                      <a:pt x="3086074" y="2231615"/>
                      <a:pt x="3096425" y="2224087"/>
                    </a:cubicBezTo>
                    <a:cubicBezTo>
                      <a:pt x="3103688" y="2218805"/>
                      <a:pt x="3108003" y="2210018"/>
                      <a:pt x="3115475" y="2205037"/>
                    </a:cubicBezTo>
                    <a:cubicBezTo>
                      <a:pt x="3127289" y="2197161"/>
                      <a:pt x="3141310" y="2193141"/>
                      <a:pt x="3153575" y="2185987"/>
                    </a:cubicBezTo>
                    <a:cubicBezTo>
                      <a:pt x="3160431" y="2181988"/>
                      <a:pt x="3166498" y="2176746"/>
                      <a:pt x="3172625" y="2171700"/>
                    </a:cubicBezTo>
                    <a:cubicBezTo>
                      <a:pt x="3193493" y="2154514"/>
                      <a:pt x="3212310" y="2134700"/>
                      <a:pt x="3234537" y="2119312"/>
                    </a:cubicBezTo>
                    <a:lnTo>
                      <a:pt x="3296450" y="2076450"/>
                    </a:lnTo>
                    <a:cubicBezTo>
                      <a:pt x="3307638" y="2068619"/>
                      <a:pt x="3318559" y="2060410"/>
                      <a:pt x="3329787" y="2052637"/>
                    </a:cubicBezTo>
                    <a:cubicBezTo>
                      <a:pt x="3339199" y="2046121"/>
                      <a:pt x="3348837" y="2039937"/>
                      <a:pt x="3358362" y="2033587"/>
                    </a:cubicBezTo>
                    <a:cubicBezTo>
                      <a:pt x="3380998" y="2018496"/>
                      <a:pt x="3395544" y="2007852"/>
                      <a:pt x="3420275" y="1995487"/>
                    </a:cubicBezTo>
                    <a:cubicBezTo>
                      <a:pt x="3431088" y="1990080"/>
                      <a:pt x="3442967" y="1986932"/>
                      <a:pt x="3453612" y="1981200"/>
                    </a:cubicBezTo>
                    <a:cubicBezTo>
                      <a:pt x="3463691" y="1975773"/>
                      <a:pt x="3472299" y="1967918"/>
                      <a:pt x="3482187" y="1962150"/>
                    </a:cubicBezTo>
                    <a:cubicBezTo>
                      <a:pt x="3550962" y="1922031"/>
                      <a:pt x="3473884" y="1972195"/>
                      <a:pt x="3534575" y="1933575"/>
                    </a:cubicBezTo>
                    <a:cubicBezTo>
                      <a:pt x="3544233" y="1927429"/>
                      <a:pt x="3553294" y="1920349"/>
                      <a:pt x="3563150" y="1914525"/>
                    </a:cubicBezTo>
                    <a:cubicBezTo>
                      <a:pt x="3588240" y="1899699"/>
                      <a:pt x="3614107" y="1886225"/>
                      <a:pt x="3639350" y="1871662"/>
                    </a:cubicBezTo>
                    <a:cubicBezTo>
                      <a:pt x="3655386" y="1862410"/>
                      <a:pt x="3671018" y="1852474"/>
                      <a:pt x="3686975" y="1843087"/>
                    </a:cubicBezTo>
                    <a:cubicBezTo>
                      <a:pt x="3698007" y="1836598"/>
                      <a:pt x="3710318" y="1832032"/>
                      <a:pt x="3720312" y="1824037"/>
                    </a:cubicBezTo>
                    <a:cubicBezTo>
                      <a:pt x="3728250" y="1817687"/>
                      <a:pt x="3735201" y="1809855"/>
                      <a:pt x="3744125" y="1804987"/>
                    </a:cubicBezTo>
                    <a:cubicBezTo>
                      <a:pt x="3752939" y="1800179"/>
                      <a:pt x="3763175" y="1798637"/>
                      <a:pt x="3772700" y="1795462"/>
                    </a:cubicBezTo>
                    <a:cubicBezTo>
                      <a:pt x="3780637" y="1789112"/>
                      <a:pt x="3787732" y="1781534"/>
                      <a:pt x="3796512" y="1776412"/>
                    </a:cubicBezTo>
                    <a:cubicBezTo>
                      <a:pt x="3806955" y="1770320"/>
                      <a:pt x="3818873" y="1767191"/>
                      <a:pt x="3829850" y="1762125"/>
                    </a:cubicBezTo>
                    <a:cubicBezTo>
                      <a:pt x="3839519" y="1757662"/>
                      <a:pt x="3849076" y="1752937"/>
                      <a:pt x="3858425" y="1747837"/>
                    </a:cubicBezTo>
                    <a:cubicBezTo>
                      <a:pt x="3866551" y="1743405"/>
                      <a:pt x="3873849" y="1737464"/>
                      <a:pt x="3882237" y="1733550"/>
                    </a:cubicBezTo>
                    <a:cubicBezTo>
                      <a:pt x="3897731" y="1726320"/>
                      <a:pt x="3915636" y="1723984"/>
                      <a:pt x="3929862" y="1714500"/>
                    </a:cubicBezTo>
                    <a:cubicBezTo>
                      <a:pt x="3939387" y="1708150"/>
                      <a:pt x="3949059" y="1702015"/>
                      <a:pt x="3958437" y="1695450"/>
                    </a:cubicBezTo>
                    <a:cubicBezTo>
                      <a:pt x="3964940" y="1690898"/>
                      <a:pt x="3970681" y="1685246"/>
                      <a:pt x="3977487" y="1681162"/>
                    </a:cubicBezTo>
                    <a:cubicBezTo>
                      <a:pt x="4059233" y="1632114"/>
                      <a:pt x="3959628" y="1695666"/>
                      <a:pt x="4029875" y="1657350"/>
                    </a:cubicBezTo>
                    <a:cubicBezTo>
                      <a:pt x="4081751" y="1629054"/>
                      <a:pt x="4036666" y="1649355"/>
                      <a:pt x="4082262" y="1614487"/>
                    </a:cubicBezTo>
                    <a:cubicBezTo>
                      <a:pt x="4100449" y="1600579"/>
                      <a:pt x="4120362" y="1589087"/>
                      <a:pt x="4139412" y="1576387"/>
                    </a:cubicBezTo>
                    <a:lnTo>
                      <a:pt x="4167987" y="1557337"/>
                    </a:lnTo>
                    <a:cubicBezTo>
                      <a:pt x="4177512" y="1550987"/>
                      <a:pt x="4186323" y="1543407"/>
                      <a:pt x="4196562" y="1538287"/>
                    </a:cubicBezTo>
                    <a:cubicBezTo>
                      <a:pt x="4215612" y="1528762"/>
                      <a:pt x="4233937" y="1517622"/>
                      <a:pt x="4253712" y="1509712"/>
                    </a:cubicBezTo>
                    <a:cubicBezTo>
                      <a:pt x="4261650" y="1506537"/>
                      <a:pt x="4269713" y="1503659"/>
                      <a:pt x="4277525" y="1500187"/>
                    </a:cubicBezTo>
                    <a:cubicBezTo>
                      <a:pt x="4284013" y="1497304"/>
                      <a:pt x="4289775" y="1492702"/>
                      <a:pt x="4296575" y="1490662"/>
                    </a:cubicBezTo>
                    <a:cubicBezTo>
                      <a:pt x="4305824" y="1487887"/>
                      <a:pt x="4315625" y="1487487"/>
                      <a:pt x="4325150" y="1485900"/>
                    </a:cubicBezTo>
                    <a:cubicBezTo>
                      <a:pt x="4334675" y="1482725"/>
                      <a:pt x="4343821" y="1478026"/>
                      <a:pt x="4353725" y="1476375"/>
                    </a:cubicBezTo>
                    <a:cubicBezTo>
                      <a:pt x="4413268" y="1466451"/>
                      <a:pt x="4426982" y="1473507"/>
                      <a:pt x="4491837" y="1481137"/>
                    </a:cubicBezTo>
                    <a:cubicBezTo>
                      <a:pt x="4498187" y="1485900"/>
                      <a:pt x="4504156" y="1491218"/>
                      <a:pt x="4510887" y="1495425"/>
                    </a:cubicBezTo>
                    <a:cubicBezTo>
                      <a:pt x="4529589" y="1507114"/>
                      <a:pt x="4551095" y="1514643"/>
                      <a:pt x="4568037" y="1528762"/>
                    </a:cubicBezTo>
                    <a:cubicBezTo>
                      <a:pt x="4585785" y="1543552"/>
                      <a:pt x="4600683" y="1554507"/>
                      <a:pt x="4615662" y="1571625"/>
                    </a:cubicBezTo>
                    <a:cubicBezTo>
                      <a:pt x="4620889" y="1577599"/>
                      <a:pt x="4625187" y="1584325"/>
                      <a:pt x="4629950" y="1590675"/>
                    </a:cubicBezTo>
                    <a:cubicBezTo>
                      <a:pt x="4639541" y="1629041"/>
                      <a:pt x="4642231" y="1631735"/>
                      <a:pt x="4629950" y="1690687"/>
                    </a:cubicBezTo>
                    <a:cubicBezTo>
                      <a:pt x="4627340" y="1703217"/>
                      <a:pt x="4616624" y="1712577"/>
                      <a:pt x="4610900" y="1724025"/>
                    </a:cubicBezTo>
                    <a:cubicBezTo>
                      <a:pt x="4595405" y="1755014"/>
                      <a:pt x="4598153" y="1755506"/>
                      <a:pt x="4587087" y="1785937"/>
                    </a:cubicBezTo>
                    <a:cubicBezTo>
                      <a:pt x="4584165" y="1793971"/>
                      <a:pt x="4580265" y="1801640"/>
                      <a:pt x="4577562" y="1809750"/>
                    </a:cubicBezTo>
                    <a:cubicBezTo>
                      <a:pt x="4575492" y="1815960"/>
                      <a:pt x="4574171" y="1822400"/>
                      <a:pt x="4572800" y="1828800"/>
                    </a:cubicBezTo>
                    <a:cubicBezTo>
                      <a:pt x="4569408" y="1844630"/>
                      <a:pt x="4566089" y="1860482"/>
                      <a:pt x="4563275" y="1876425"/>
                    </a:cubicBezTo>
                    <a:cubicBezTo>
                      <a:pt x="4561324" y="1887479"/>
                      <a:pt x="4560219" y="1898667"/>
                      <a:pt x="4558512" y="1909762"/>
                    </a:cubicBezTo>
                    <a:cubicBezTo>
                      <a:pt x="4557044" y="1919306"/>
                      <a:pt x="4555337" y="1928812"/>
                      <a:pt x="4553750" y="1938337"/>
                    </a:cubicBezTo>
                    <a:cubicBezTo>
                      <a:pt x="4559227" y="2039655"/>
                      <a:pt x="4537503" y="2071832"/>
                      <a:pt x="4572800" y="2133600"/>
                    </a:cubicBezTo>
                    <a:cubicBezTo>
                      <a:pt x="4580534" y="2147134"/>
                      <a:pt x="4586336" y="2154656"/>
                      <a:pt x="4601375" y="2162175"/>
                    </a:cubicBezTo>
                    <a:cubicBezTo>
                      <a:pt x="4607229" y="2165102"/>
                      <a:pt x="4614075" y="2165350"/>
                      <a:pt x="4620425" y="2166937"/>
                    </a:cubicBezTo>
                    <a:cubicBezTo>
                      <a:pt x="4628362" y="2171700"/>
                      <a:pt x="4635778" y="2177466"/>
                      <a:pt x="4644237" y="2181225"/>
                    </a:cubicBezTo>
                    <a:cubicBezTo>
                      <a:pt x="4650218" y="2183883"/>
                      <a:pt x="4656897" y="2184567"/>
                      <a:pt x="4663287" y="2185987"/>
                    </a:cubicBezTo>
                    <a:cubicBezTo>
                      <a:pt x="4683271" y="2190428"/>
                      <a:pt x="4694978" y="2192063"/>
                      <a:pt x="4715675" y="2195512"/>
                    </a:cubicBezTo>
                    <a:cubicBezTo>
                      <a:pt x="4753775" y="2192337"/>
                      <a:pt x="4792440" y="2193252"/>
                      <a:pt x="4829975" y="2185987"/>
                    </a:cubicBezTo>
                    <a:cubicBezTo>
                      <a:pt x="4842540" y="2183555"/>
                      <a:pt x="4852043" y="2173005"/>
                      <a:pt x="4863312" y="2166937"/>
                    </a:cubicBezTo>
                    <a:cubicBezTo>
                      <a:pt x="4895056" y="2149844"/>
                      <a:pt x="4884540" y="2154120"/>
                      <a:pt x="4915700" y="2147887"/>
                    </a:cubicBezTo>
                    <a:cubicBezTo>
                      <a:pt x="4922050" y="2143125"/>
                      <a:pt x="4927858" y="2137538"/>
                      <a:pt x="4934750" y="2133600"/>
                    </a:cubicBezTo>
                    <a:cubicBezTo>
                      <a:pt x="4939109" y="2131109"/>
                      <a:pt x="4944860" y="2131622"/>
                      <a:pt x="4949037" y="2128837"/>
                    </a:cubicBezTo>
                    <a:cubicBezTo>
                      <a:pt x="4954641" y="2125101"/>
                      <a:pt x="4958211" y="2118933"/>
                      <a:pt x="4963325" y="2114550"/>
                    </a:cubicBezTo>
                    <a:cubicBezTo>
                      <a:pt x="4969352" y="2109384"/>
                      <a:pt x="4975872" y="2104814"/>
                      <a:pt x="4982375" y="2100262"/>
                    </a:cubicBezTo>
                    <a:cubicBezTo>
                      <a:pt x="4991753" y="2093697"/>
                      <a:pt x="5002299" y="2088709"/>
                      <a:pt x="5010950" y="2081212"/>
                    </a:cubicBezTo>
                    <a:cubicBezTo>
                      <a:pt x="5026219" y="2067979"/>
                      <a:pt x="5038034" y="2050972"/>
                      <a:pt x="5053812" y="2038350"/>
                    </a:cubicBezTo>
                    <a:cubicBezTo>
                      <a:pt x="5061750" y="2032000"/>
                      <a:pt x="5070027" y="2026053"/>
                      <a:pt x="5077625" y="2019300"/>
                    </a:cubicBezTo>
                    <a:cubicBezTo>
                      <a:pt x="5084337" y="2013334"/>
                      <a:pt x="5089663" y="2005860"/>
                      <a:pt x="5096675" y="2000250"/>
                    </a:cubicBezTo>
                    <a:cubicBezTo>
                      <a:pt x="5105614" y="1993099"/>
                      <a:pt x="5116092" y="1988069"/>
                      <a:pt x="5125250" y="1981200"/>
                    </a:cubicBezTo>
                    <a:cubicBezTo>
                      <a:pt x="5141514" y="1969002"/>
                      <a:pt x="5160175" y="1958975"/>
                      <a:pt x="5172875" y="1943100"/>
                    </a:cubicBezTo>
                    <a:cubicBezTo>
                      <a:pt x="5196360" y="1913743"/>
                      <a:pt x="5182833" y="1923833"/>
                      <a:pt x="5210975" y="1909762"/>
                    </a:cubicBezTo>
                    <a:cubicBezTo>
                      <a:pt x="5214150" y="1905000"/>
                      <a:pt x="5217173" y="1900133"/>
                      <a:pt x="5220500" y="1895475"/>
                    </a:cubicBezTo>
                    <a:cubicBezTo>
                      <a:pt x="5225114" y="1889016"/>
                      <a:pt x="5230788" y="1883281"/>
                      <a:pt x="5234787" y="1876425"/>
                    </a:cubicBezTo>
                    <a:cubicBezTo>
                      <a:pt x="5241941" y="1864160"/>
                      <a:pt x="5246941" y="1850737"/>
                      <a:pt x="5253837" y="1838325"/>
                    </a:cubicBezTo>
                    <a:cubicBezTo>
                      <a:pt x="5262828" y="1822141"/>
                      <a:pt x="5282412" y="1790700"/>
                      <a:pt x="5282412" y="1790700"/>
                    </a:cubicBezTo>
                    <a:cubicBezTo>
                      <a:pt x="5284000" y="1784350"/>
                      <a:pt x="5284248" y="1777504"/>
                      <a:pt x="5287175" y="1771650"/>
                    </a:cubicBezTo>
                    <a:cubicBezTo>
                      <a:pt x="5292295" y="1761411"/>
                      <a:pt x="5306225" y="1743075"/>
                      <a:pt x="5306225" y="1743075"/>
                    </a:cubicBezTo>
                    <a:cubicBezTo>
                      <a:pt x="5310111" y="1731414"/>
                      <a:pt x="5313155" y="1720037"/>
                      <a:pt x="5320512" y="1709737"/>
                    </a:cubicBezTo>
                    <a:cubicBezTo>
                      <a:pt x="5324427" y="1704256"/>
                      <a:pt x="5330037" y="1700212"/>
                      <a:pt x="5334800" y="1695450"/>
                    </a:cubicBezTo>
                    <a:cubicBezTo>
                      <a:pt x="5348820" y="1639364"/>
                      <a:pt x="5324595" y="1727197"/>
                      <a:pt x="5358612" y="1647825"/>
                    </a:cubicBezTo>
                    <a:cubicBezTo>
                      <a:pt x="5395693" y="1561305"/>
                      <a:pt x="5348110" y="1668829"/>
                      <a:pt x="5391950" y="1581150"/>
                    </a:cubicBezTo>
                    <a:cubicBezTo>
                      <a:pt x="5410623" y="1543805"/>
                      <a:pt x="5430349" y="1489465"/>
                      <a:pt x="5439575" y="1452562"/>
                    </a:cubicBezTo>
                    <a:cubicBezTo>
                      <a:pt x="5442750" y="1439862"/>
                      <a:pt x="5446533" y="1427299"/>
                      <a:pt x="5449100" y="1414462"/>
                    </a:cubicBezTo>
                    <a:cubicBezTo>
                      <a:pt x="5451301" y="1403455"/>
                      <a:pt x="5452275" y="1392237"/>
                      <a:pt x="5453862" y="1381125"/>
                    </a:cubicBezTo>
                    <a:cubicBezTo>
                      <a:pt x="5455930" y="1314959"/>
                      <a:pt x="5454571" y="1247223"/>
                      <a:pt x="5463387" y="1181100"/>
                    </a:cubicBezTo>
                    <a:cubicBezTo>
                      <a:pt x="5464457" y="1173076"/>
                      <a:pt x="5466702" y="1165251"/>
                      <a:pt x="5468150" y="1157287"/>
                    </a:cubicBezTo>
                    <a:cubicBezTo>
                      <a:pt x="5469877" y="1147786"/>
                      <a:pt x="5471444" y="1138256"/>
                      <a:pt x="5472912" y="1128712"/>
                    </a:cubicBezTo>
                    <a:cubicBezTo>
                      <a:pt x="5474619" y="1117617"/>
                      <a:pt x="5475151" y="1106313"/>
                      <a:pt x="5477675" y="1095375"/>
                    </a:cubicBezTo>
                    <a:cubicBezTo>
                      <a:pt x="5479933" y="1085592"/>
                      <a:pt x="5484025" y="1076325"/>
                      <a:pt x="5487200" y="1066800"/>
                    </a:cubicBezTo>
                    <a:cubicBezTo>
                      <a:pt x="5493264" y="1006149"/>
                      <a:pt x="5488093" y="1034653"/>
                      <a:pt x="5501487" y="981075"/>
                    </a:cubicBezTo>
                    <a:lnTo>
                      <a:pt x="5501487" y="981075"/>
                    </a:lnTo>
                    <a:cubicBezTo>
                      <a:pt x="5504662" y="962025"/>
                      <a:pt x="5508281" y="943044"/>
                      <a:pt x="5511012" y="923925"/>
                    </a:cubicBezTo>
                    <a:cubicBezTo>
                      <a:pt x="5512600" y="912812"/>
                      <a:pt x="5514024" y="901675"/>
                      <a:pt x="5515775" y="890587"/>
                    </a:cubicBezTo>
                    <a:cubicBezTo>
                      <a:pt x="5518787" y="871511"/>
                      <a:pt x="5522125" y="852487"/>
                      <a:pt x="5525300" y="833437"/>
                    </a:cubicBezTo>
                    <a:lnTo>
                      <a:pt x="5530062" y="804862"/>
                    </a:lnTo>
                    <a:cubicBezTo>
                      <a:pt x="5531650" y="782637"/>
                      <a:pt x="5534825" y="760469"/>
                      <a:pt x="5534825" y="738187"/>
                    </a:cubicBezTo>
                    <a:cubicBezTo>
                      <a:pt x="5534825" y="569733"/>
                      <a:pt x="5555055" y="561649"/>
                      <a:pt x="5520537" y="466725"/>
                    </a:cubicBezTo>
                    <a:cubicBezTo>
                      <a:pt x="5517615" y="458691"/>
                      <a:pt x="5513934" y="450946"/>
                      <a:pt x="5511012" y="442912"/>
                    </a:cubicBezTo>
                    <a:cubicBezTo>
                      <a:pt x="5505084" y="426609"/>
                      <a:pt x="5499852" y="406305"/>
                      <a:pt x="5491962" y="390525"/>
                    </a:cubicBezTo>
                    <a:cubicBezTo>
                      <a:pt x="5487822" y="382246"/>
                      <a:pt x="5483825" y="373631"/>
                      <a:pt x="5477675" y="366712"/>
                    </a:cubicBezTo>
                    <a:cubicBezTo>
                      <a:pt x="5470922" y="359114"/>
                      <a:pt x="5461050" y="354850"/>
                      <a:pt x="5453862" y="347662"/>
                    </a:cubicBezTo>
                    <a:cubicBezTo>
                      <a:pt x="5442671" y="336471"/>
                      <a:pt x="5434004" y="319190"/>
                      <a:pt x="5420525" y="309562"/>
                    </a:cubicBezTo>
                    <a:cubicBezTo>
                      <a:pt x="5414748" y="305435"/>
                      <a:pt x="5407825" y="303212"/>
                      <a:pt x="5401475" y="300037"/>
                    </a:cubicBezTo>
                    <a:cubicBezTo>
                      <a:pt x="5398300" y="293687"/>
                      <a:pt x="5396570" y="286377"/>
                      <a:pt x="5391950" y="280987"/>
                    </a:cubicBezTo>
                    <a:cubicBezTo>
                      <a:pt x="5388012" y="276393"/>
                      <a:pt x="5365304" y="261636"/>
                      <a:pt x="5358612" y="257175"/>
                    </a:cubicBezTo>
                    <a:cubicBezTo>
                      <a:pt x="5328851" y="217492"/>
                      <a:pt x="5361387" y="257171"/>
                      <a:pt x="5325275" y="223837"/>
                    </a:cubicBezTo>
                    <a:cubicBezTo>
                      <a:pt x="5297513" y="198211"/>
                      <a:pt x="5265376" y="164947"/>
                      <a:pt x="5244312" y="133350"/>
                    </a:cubicBezTo>
                    <a:cubicBezTo>
                      <a:pt x="5234239" y="118241"/>
                      <a:pt x="5216405" y="89464"/>
                      <a:pt x="5201450" y="85725"/>
                    </a:cubicBezTo>
                    <a:cubicBezTo>
                      <a:pt x="5166327" y="76943"/>
                      <a:pt x="5198218" y="86380"/>
                      <a:pt x="5163350" y="71437"/>
                    </a:cubicBezTo>
                    <a:cubicBezTo>
                      <a:pt x="5077443" y="34620"/>
                      <a:pt x="5148951" y="66038"/>
                      <a:pt x="5087150" y="42862"/>
                    </a:cubicBezTo>
                    <a:cubicBezTo>
                      <a:pt x="5071141" y="36859"/>
                      <a:pt x="5056451" y="26230"/>
                      <a:pt x="5039525" y="23812"/>
                    </a:cubicBezTo>
                    <a:lnTo>
                      <a:pt x="5006187" y="19050"/>
                    </a:lnTo>
                    <a:cubicBezTo>
                      <a:pt x="4998250" y="15875"/>
                      <a:pt x="4990819" y="10858"/>
                      <a:pt x="4982375" y="9525"/>
                    </a:cubicBezTo>
                    <a:cubicBezTo>
                      <a:pt x="4960366" y="6050"/>
                      <a:pt x="4937916" y="6471"/>
                      <a:pt x="4915700" y="4762"/>
                    </a:cubicBezTo>
                    <a:lnTo>
                      <a:pt x="4858550" y="0"/>
                    </a:lnTo>
                    <a:cubicBezTo>
                      <a:pt x="4780501" y="6003"/>
                      <a:pt x="4816929" y="703"/>
                      <a:pt x="4749012" y="14287"/>
                    </a:cubicBezTo>
                    <a:cubicBezTo>
                      <a:pt x="4741075" y="15875"/>
                      <a:pt x="4732879" y="16490"/>
                      <a:pt x="4725200" y="19050"/>
                    </a:cubicBezTo>
                    <a:cubicBezTo>
                      <a:pt x="4659973" y="40792"/>
                      <a:pt x="4733765" y="14698"/>
                      <a:pt x="4668050" y="42862"/>
                    </a:cubicBezTo>
                    <a:cubicBezTo>
                      <a:pt x="4655583" y="48205"/>
                      <a:pt x="4641835" y="50613"/>
                      <a:pt x="4629950" y="57150"/>
                    </a:cubicBezTo>
                    <a:cubicBezTo>
                      <a:pt x="4515711" y="119982"/>
                      <a:pt x="4612719" y="79283"/>
                      <a:pt x="4548987" y="104775"/>
                    </a:cubicBezTo>
                    <a:cubicBezTo>
                      <a:pt x="4542637" y="112712"/>
                      <a:pt x="4536690" y="120990"/>
                      <a:pt x="4529937" y="128587"/>
                    </a:cubicBezTo>
                    <a:cubicBezTo>
                      <a:pt x="4523971" y="135299"/>
                      <a:pt x="4516497" y="140625"/>
                      <a:pt x="4510887" y="147637"/>
                    </a:cubicBezTo>
                    <a:cubicBezTo>
                      <a:pt x="4503736" y="156576"/>
                      <a:pt x="4497983" y="166554"/>
                      <a:pt x="4491837" y="176212"/>
                    </a:cubicBezTo>
                    <a:cubicBezTo>
                      <a:pt x="4474555" y="203371"/>
                      <a:pt x="4470273" y="212332"/>
                      <a:pt x="4458500" y="247650"/>
                    </a:cubicBezTo>
                    <a:lnTo>
                      <a:pt x="4439450" y="304800"/>
                    </a:lnTo>
                    <a:cubicBezTo>
                      <a:pt x="4426396" y="396169"/>
                      <a:pt x="4446144" y="283044"/>
                      <a:pt x="4420400" y="366712"/>
                    </a:cubicBezTo>
                    <a:cubicBezTo>
                      <a:pt x="4417099" y="377441"/>
                      <a:pt x="4418360" y="389160"/>
                      <a:pt x="4415637" y="400050"/>
                    </a:cubicBezTo>
                    <a:cubicBezTo>
                      <a:pt x="4413564" y="408344"/>
                      <a:pt x="4409287" y="415925"/>
                      <a:pt x="4406112" y="423862"/>
                    </a:cubicBezTo>
                    <a:cubicBezTo>
                      <a:pt x="4404525" y="434975"/>
                      <a:pt x="4403057" y="446105"/>
                      <a:pt x="4401350" y="457200"/>
                    </a:cubicBezTo>
                    <a:cubicBezTo>
                      <a:pt x="4388131" y="543121"/>
                      <a:pt x="4405636" y="422424"/>
                      <a:pt x="4391825" y="519112"/>
                    </a:cubicBezTo>
                    <a:cubicBezTo>
                      <a:pt x="4412585" y="664431"/>
                      <a:pt x="4393188" y="611191"/>
                      <a:pt x="4425162" y="685800"/>
                    </a:cubicBezTo>
                    <a:cubicBezTo>
                      <a:pt x="4427048" y="695227"/>
                      <a:pt x="4431327" y="718581"/>
                      <a:pt x="4434687" y="728662"/>
                    </a:cubicBezTo>
                    <a:cubicBezTo>
                      <a:pt x="4437390" y="736772"/>
                      <a:pt x="4441037" y="744537"/>
                      <a:pt x="4444212" y="752475"/>
                    </a:cubicBezTo>
                    <a:cubicBezTo>
                      <a:pt x="4442625" y="774700"/>
                      <a:pt x="4449030" y="799033"/>
                      <a:pt x="4439450" y="819150"/>
                    </a:cubicBezTo>
                    <a:cubicBezTo>
                      <a:pt x="4431668" y="835492"/>
                      <a:pt x="4409385" y="839688"/>
                      <a:pt x="4396587" y="852487"/>
                    </a:cubicBezTo>
                    <a:cubicBezTo>
                      <a:pt x="4391825" y="857250"/>
                      <a:pt x="4387781" y="862860"/>
                      <a:pt x="4382300" y="866775"/>
                    </a:cubicBezTo>
                    <a:cubicBezTo>
                      <a:pt x="4376523" y="870902"/>
                      <a:pt x="4369414" y="872778"/>
                      <a:pt x="4363250" y="876300"/>
                    </a:cubicBezTo>
                    <a:cubicBezTo>
                      <a:pt x="4352026" y="882714"/>
                      <a:pt x="4340134" y="892811"/>
                      <a:pt x="4329912" y="900112"/>
                    </a:cubicBezTo>
                    <a:cubicBezTo>
                      <a:pt x="4325254" y="903439"/>
                      <a:pt x="4320282" y="906310"/>
                      <a:pt x="4315625" y="909637"/>
                    </a:cubicBezTo>
                    <a:cubicBezTo>
                      <a:pt x="4309166" y="914251"/>
                      <a:pt x="4303675" y="920375"/>
                      <a:pt x="4296575" y="923925"/>
                    </a:cubicBezTo>
                    <a:cubicBezTo>
                      <a:pt x="4290721" y="926852"/>
                      <a:pt x="4283794" y="926806"/>
                      <a:pt x="4277525" y="928687"/>
                    </a:cubicBezTo>
                    <a:cubicBezTo>
                      <a:pt x="4267908" y="931572"/>
                      <a:pt x="4258690" y="935777"/>
                      <a:pt x="4248950" y="938212"/>
                    </a:cubicBezTo>
                    <a:cubicBezTo>
                      <a:pt x="4242600" y="939800"/>
                      <a:pt x="4236194" y="941177"/>
                      <a:pt x="4229900" y="942975"/>
                    </a:cubicBezTo>
                    <a:cubicBezTo>
                      <a:pt x="4225073" y="944354"/>
                      <a:pt x="4220482" y="946519"/>
                      <a:pt x="4215612" y="947737"/>
                    </a:cubicBezTo>
                    <a:cubicBezTo>
                      <a:pt x="4197031" y="952382"/>
                      <a:pt x="4177294" y="954572"/>
                      <a:pt x="4158462" y="957262"/>
                    </a:cubicBezTo>
                    <a:cubicBezTo>
                      <a:pt x="4115128" y="971709"/>
                      <a:pt x="4183553" y="949554"/>
                      <a:pt x="4120362" y="966787"/>
                    </a:cubicBezTo>
                    <a:cubicBezTo>
                      <a:pt x="4110676" y="969429"/>
                      <a:pt x="4101109" y="972583"/>
                      <a:pt x="4091787" y="976312"/>
                    </a:cubicBezTo>
                    <a:cubicBezTo>
                      <a:pt x="4083850" y="979487"/>
                      <a:pt x="4076269" y="983764"/>
                      <a:pt x="4067975" y="985837"/>
                    </a:cubicBezTo>
                    <a:cubicBezTo>
                      <a:pt x="4057085" y="988560"/>
                      <a:pt x="4045750" y="989012"/>
                      <a:pt x="4034637" y="990600"/>
                    </a:cubicBezTo>
                    <a:cubicBezTo>
                      <a:pt x="3981960" y="1016938"/>
                      <a:pt x="4031838" y="995962"/>
                      <a:pt x="3967962" y="1009650"/>
                    </a:cubicBezTo>
                    <a:cubicBezTo>
                      <a:pt x="3958145" y="1011754"/>
                      <a:pt x="3949170" y="1016917"/>
                      <a:pt x="3939387" y="1019175"/>
                    </a:cubicBezTo>
                    <a:cubicBezTo>
                      <a:pt x="3928449" y="1021699"/>
                      <a:pt x="3917162" y="1022350"/>
                      <a:pt x="3906050" y="1023937"/>
                    </a:cubicBezTo>
                    <a:cubicBezTo>
                      <a:pt x="3852075" y="1022350"/>
                      <a:pt x="3798056" y="1021872"/>
                      <a:pt x="3744125" y="1019175"/>
                    </a:cubicBezTo>
                    <a:cubicBezTo>
                      <a:pt x="3734481" y="1018693"/>
                      <a:pt x="3725109" y="1015778"/>
                      <a:pt x="3715550" y="1014412"/>
                    </a:cubicBezTo>
                    <a:cubicBezTo>
                      <a:pt x="3702880" y="1012602"/>
                      <a:pt x="3690150" y="1011237"/>
                      <a:pt x="3677450" y="1009650"/>
                    </a:cubicBezTo>
                    <a:cubicBezTo>
                      <a:pt x="3634587" y="1014412"/>
                      <a:pt x="3591250" y="1015989"/>
                      <a:pt x="3548862" y="1023937"/>
                    </a:cubicBezTo>
                    <a:cubicBezTo>
                      <a:pt x="3542227" y="1025181"/>
                      <a:pt x="3511890" y="1047358"/>
                      <a:pt x="3506000" y="1052512"/>
                    </a:cubicBezTo>
                    <a:cubicBezTo>
                      <a:pt x="3499242" y="1058425"/>
                      <a:pt x="3493662" y="1065596"/>
                      <a:pt x="3486950" y="1071562"/>
                    </a:cubicBezTo>
                    <a:cubicBezTo>
                      <a:pt x="3479352" y="1078315"/>
                      <a:pt x="3470325" y="1083424"/>
                      <a:pt x="3463137" y="1090612"/>
                    </a:cubicBezTo>
                    <a:cubicBezTo>
                      <a:pt x="3408773" y="1144976"/>
                      <a:pt x="3498563" y="1069893"/>
                      <a:pt x="3425037" y="1128712"/>
                    </a:cubicBezTo>
                    <a:cubicBezTo>
                      <a:pt x="3415512" y="1144587"/>
                      <a:pt x="3406274" y="1160638"/>
                      <a:pt x="3396462" y="1176337"/>
                    </a:cubicBezTo>
                    <a:cubicBezTo>
                      <a:pt x="3336051" y="1272995"/>
                      <a:pt x="3412595" y="1146271"/>
                      <a:pt x="3363125" y="1228725"/>
                    </a:cubicBezTo>
                    <a:cubicBezTo>
                      <a:pt x="3359950" y="1239837"/>
                      <a:pt x="3356641" y="1250912"/>
                      <a:pt x="3353600" y="1262062"/>
                    </a:cubicBezTo>
                    <a:cubicBezTo>
                      <a:pt x="3351878" y="1268377"/>
                      <a:pt x="3351415" y="1275096"/>
                      <a:pt x="3348837" y="1281112"/>
                    </a:cubicBezTo>
                    <a:cubicBezTo>
                      <a:pt x="3346582" y="1286373"/>
                      <a:pt x="3342487" y="1290637"/>
                      <a:pt x="3339312" y="1295400"/>
                    </a:cubicBezTo>
                    <a:cubicBezTo>
                      <a:pt x="3336137" y="1304925"/>
                      <a:pt x="3336887" y="1316875"/>
                      <a:pt x="3329787" y="1323975"/>
                    </a:cubicBezTo>
                    <a:cubicBezTo>
                      <a:pt x="3318960" y="1334802"/>
                      <a:pt x="3308848" y="1343567"/>
                      <a:pt x="3301212" y="1357312"/>
                    </a:cubicBezTo>
                    <a:cubicBezTo>
                      <a:pt x="3297060" y="1364785"/>
                      <a:pt x="3296218" y="1373875"/>
                      <a:pt x="3291687" y="1381125"/>
                    </a:cubicBezTo>
                    <a:cubicBezTo>
                      <a:pt x="3269400" y="1416786"/>
                      <a:pt x="3282844" y="1369105"/>
                      <a:pt x="3248825" y="1414462"/>
                    </a:cubicBezTo>
                    <a:cubicBezTo>
                      <a:pt x="3244062" y="1420812"/>
                      <a:pt x="3240150" y="1427899"/>
                      <a:pt x="3234537" y="1433512"/>
                    </a:cubicBezTo>
                    <a:cubicBezTo>
                      <a:pt x="3230490" y="1437559"/>
                      <a:pt x="3224787" y="1439547"/>
                      <a:pt x="3220250" y="1443037"/>
                    </a:cubicBezTo>
                    <a:cubicBezTo>
                      <a:pt x="3204136" y="1455432"/>
                      <a:pt x="3188611" y="1468577"/>
                      <a:pt x="3172625" y="1481137"/>
                    </a:cubicBezTo>
                    <a:cubicBezTo>
                      <a:pt x="3166384" y="1486041"/>
                      <a:pt x="3160945" y="1492477"/>
                      <a:pt x="3153575" y="1495425"/>
                    </a:cubicBezTo>
                    <a:cubicBezTo>
                      <a:pt x="3145637" y="1498600"/>
                      <a:pt x="3137235" y="1500798"/>
                      <a:pt x="3129762" y="1504950"/>
                    </a:cubicBezTo>
                    <a:cubicBezTo>
                      <a:pt x="3122823" y="1508805"/>
                      <a:pt x="3116738" y="1514071"/>
                      <a:pt x="3110712" y="1519237"/>
                    </a:cubicBezTo>
                    <a:cubicBezTo>
                      <a:pt x="3105598" y="1523620"/>
                      <a:pt x="3102136" y="1529955"/>
                      <a:pt x="3096425" y="1533525"/>
                    </a:cubicBezTo>
                    <a:cubicBezTo>
                      <a:pt x="3089175" y="1538056"/>
                      <a:pt x="3080550" y="1539875"/>
                      <a:pt x="3072612" y="1543050"/>
                    </a:cubicBezTo>
                    <a:cubicBezTo>
                      <a:pt x="3067850" y="1547812"/>
                      <a:pt x="3064036" y="1553768"/>
                      <a:pt x="3058325" y="1557337"/>
                    </a:cubicBezTo>
                    <a:cubicBezTo>
                      <a:pt x="3051075" y="1561868"/>
                      <a:pt x="3042324" y="1563390"/>
                      <a:pt x="3034512" y="1566862"/>
                    </a:cubicBezTo>
                    <a:cubicBezTo>
                      <a:pt x="3028024" y="1569745"/>
                      <a:pt x="3021626" y="1572865"/>
                      <a:pt x="3015462" y="1576387"/>
                    </a:cubicBezTo>
                    <a:cubicBezTo>
                      <a:pt x="2999388" y="1585572"/>
                      <a:pt x="2983241" y="1594692"/>
                      <a:pt x="2967837" y="1604962"/>
                    </a:cubicBezTo>
                    <a:cubicBezTo>
                      <a:pt x="2963075" y="1608137"/>
                      <a:pt x="2958669" y="1611927"/>
                      <a:pt x="2953550" y="1614487"/>
                    </a:cubicBezTo>
                    <a:cubicBezTo>
                      <a:pt x="2949060" y="1616732"/>
                      <a:pt x="2943651" y="1616812"/>
                      <a:pt x="2939262" y="1619250"/>
                    </a:cubicBezTo>
                    <a:cubicBezTo>
                      <a:pt x="2929255" y="1624809"/>
                      <a:pt x="2918782" y="1630205"/>
                      <a:pt x="2910687" y="1638300"/>
                    </a:cubicBezTo>
                    <a:cubicBezTo>
                      <a:pt x="2905925" y="1643062"/>
                      <a:pt x="2902082" y="1648971"/>
                      <a:pt x="2896400" y="1652587"/>
                    </a:cubicBezTo>
                    <a:cubicBezTo>
                      <a:pt x="2851329" y="1681268"/>
                      <a:pt x="2871076" y="1662867"/>
                      <a:pt x="2834487" y="1681162"/>
                    </a:cubicBezTo>
                    <a:cubicBezTo>
                      <a:pt x="2750989" y="1722912"/>
                      <a:pt x="2863424" y="1669850"/>
                      <a:pt x="2791625" y="1709737"/>
                    </a:cubicBezTo>
                    <a:cubicBezTo>
                      <a:pt x="2784152" y="1713889"/>
                      <a:pt x="2775459" y="1715439"/>
                      <a:pt x="2767812" y="1719262"/>
                    </a:cubicBezTo>
                    <a:cubicBezTo>
                      <a:pt x="2762693" y="1721822"/>
                      <a:pt x="2758644" y="1726227"/>
                      <a:pt x="2753525" y="1728787"/>
                    </a:cubicBezTo>
                    <a:cubicBezTo>
                      <a:pt x="2749035" y="1731032"/>
                      <a:pt x="2743727" y="1731305"/>
                      <a:pt x="2739237" y="1733550"/>
                    </a:cubicBezTo>
                    <a:cubicBezTo>
                      <a:pt x="2734118" y="1736110"/>
                      <a:pt x="2730211" y="1740820"/>
                      <a:pt x="2724950" y="1743075"/>
                    </a:cubicBezTo>
                    <a:cubicBezTo>
                      <a:pt x="2710517" y="1749260"/>
                      <a:pt x="2671635" y="1751645"/>
                      <a:pt x="2663037" y="1752600"/>
                    </a:cubicBezTo>
                    <a:lnTo>
                      <a:pt x="2596362" y="1738312"/>
                    </a:lnTo>
                    <a:cubicBezTo>
                      <a:pt x="2586893" y="1736418"/>
                      <a:pt x="2584456" y="1730375"/>
                      <a:pt x="2572550" y="1728788"/>
                    </a:cubicBezTo>
                    <a:cubicBezTo>
                      <a:pt x="2560644" y="1727201"/>
                      <a:pt x="2541991" y="1716087"/>
                      <a:pt x="2524925" y="1728787"/>
                    </a:cubicBezTo>
                    <a:cubicBezTo>
                      <a:pt x="2507859" y="1741487"/>
                      <a:pt x="2492778" y="1779587"/>
                      <a:pt x="2470156" y="1804987"/>
                    </a:cubicBezTo>
                    <a:cubicBezTo>
                      <a:pt x="2447534" y="1830387"/>
                      <a:pt x="2414990" y="1863725"/>
                      <a:pt x="2389193" y="1881187"/>
                    </a:cubicBezTo>
                    <a:cubicBezTo>
                      <a:pt x="2363396" y="1898650"/>
                      <a:pt x="2337997" y="1902618"/>
                      <a:pt x="2315375" y="1909762"/>
                    </a:cubicBezTo>
                    <a:cubicBezTo>
                      <a:pt x="2292753" y="1916906"/>
                      <a:pt x="2266956" y="1918494"/>
                      <a:pt x="2253462" y="1924050"/>
                    </a:cubicBezTo>
                    <a:cubicBezTo>
                      <a:pt x="2239968" y="1929606"/>
                      <a:pt x="2241720" y="1937880"/>
                      <a:pt x="2234412" y="1943100"/>
                    </a:cubicBezTo>
                    <a:cubicBezTo>
                      <a:pt x="2230327" y="1946018"/>
                      <a:pt x="2224615" y="1945617"/>
                      <a:pt x="2220125" y="1947862"/>
                    </a:cubicBezTo>
                    <a:cubicBezTo>
                      <a:pt x="2208677" y="1953586"/>
                      <a:pt x="2198080" y="1960889"/>
                      <a:pt x="2186787" y="1966912"/>
                    </a:cubicBezTo>
                    <a:cubicBezTo>
                      <a:pt x="2174258" y="1973594"/>
                      <a:pt x="2162462" y="1982518"/>
                      <a:pt x="2148687" y="1985962"/>
                    </a:cubicBezTo>
                    <a:lnTo>
                      <a:pt x="2072487" y="1971675"/>
                    </a:lnTo>
                    <a:cubicBezTo>
                      <a:pt x="2052643" y="1973659"/>
                      <a:pt x="2063181" y="1982362"/>
                      <a:pt x="1996288" y="1990725"/>
                    </a:cubicBezTo>
                    <a:cubicBezTo>
                      <a:pt x="1982953" y="1995170"/>
                      <a:pt x="1953425" y="2034381"/>
                      <a:pt x="1939137" y="2047875"/>
                    </a:cubicBezTo>
                    <a:cubicBezTo>
                      <a:pt x="1924849" y="2061369"/>
                      <a:pt x="1952685" y="2045361"/>
                      <a:pt x="1910562" y="2071687"/>
                    </a:cubicBezTo>
                    <a:cubicBezTo>
                      <a:pt x="1903313" y="2076218"/>
                      <a:pt x="1894255" y="2077118"/>
                      <a:pt x="1886750" y="2081212"/>
                    </a:cubicBezTo>
                    <a:cubicBezTo>
                      <a:pt x="1876700" y="2086694"/>
                      <a:pt x="1868225" y="2094780"/>
                      <a:pt x="1858175" y="2100262"/>
                    </a:cubicBezTo>
                    <a:cubicBezTo>
                      <a:pt x="1850670" y="2104356"/>
                      <a:pt x="1841835" y="2105635"/>
                      <a:pt x="1834362" y="2109787"/>
                    </a:cubicBezTo>
                    <a:cubicBezTo>
                      <a:pt x="1827423" y="2113642"/>
                      <a:pt x="1822043" y="2119868"/>
                      <a:pt x="1815312" y="2124075"/>
                    </a:cubicBezTo>
                    <a:cubicBezTo>
                      <a:pt x="1809292" y="2127838"/>
                      <a:pt x="1802612" y="2130425"/>
                      <a:pt x="1796262" y="2133600"/>
                    </a:cubicBezTo>
                    <a:cubicBezTo>
                      <a:pt x="1793087" y="2138362"/>
                      <a:pt x="1791206" y="2144311"/>
                      <a:pt x="1786737" y="2147887"/>
                    </a:cubicBezTo>
                    <a:cubicBezTo>
                      <a:pt x="1782817" y="2151023"/>
                      <a:pt x="1776809" y="2150159"/>
                      <a:pt x="1772450" y="2152650"/>
                    </a:cubicBezTo>
                    <a:cubicBezTo>
                      <a:pt x="1765558" y="2156588"/>
                      <a:pt x="1759750" y="2162175"/>
                      <a:pt x="1753400" y="2166937"/>
                    </a:cubicBezTo>
                    <a:cubicBezTo>
                      <a:pt x="1732598" y="2198141"/>
                      <a:pt x="1748344" y="2177650"/>
                      <a:pt x="1696250" y="2219325"/>
                    </a:cubicBezTo>
                    <a:cubicBezTo>
                      <a:pt x="1688312" y="2225675"/>
                      <a:pt x="1681154" y="2233145"/>
                      <a:pt x="1672437" y="2238375"/>
                    </a:cubicBezTo>
                    <a:cubicBezTo>
                      <a:pt x="1664500" y="2243137"/>
                      <a:pt x="1655736" y="2246736"/>
                      <a:pt x="1648625" y="2252662"/>
                    </a:cubicBezTo>
                    <a:cubicBezTo>
                      <a:pt x="1636552" y="2262723"/>
                      <a:pt x="1627559" y="2276182"/>
                      <a:pt x="1615287" y="2286000"/>
                    </a:cubicBezTo>
                    <a:cubicBezTo>
                      <a:pt x="1607350" y="2292350"/>
                      <a:pt x="1599607" y="2298951"/>
                      <a:pt x="1591475" y="2305050"/>
                    </a:cubicBezTo>
                    <a:cubicBezTo>
                      <a:pt x="1586896" y="2308484"/>
                      <a:pt x="1581584" y="2310911"/>
                      <a:pt x="1577187" y="2314575"/>
                    </a:cubicBezTo>
                    <a:cubicBezTo>
                      <a:pt x="1572013" y="2318887"/>
                      <a:pt x="1567662" y="2324100"/>
                      <a:pt x="1562900" y="2328862"/>
                    </a:cubicBezTo>
                    <a:cubicBezTo>
                      <a:pt x="1561312" y="2333625"/>
                      <a:pt x="1561351" y="2339293"/>
                      <a:pt x="1558137" y="2343150"/>
                    </a:cubicBezTo>
                    <a:cubicBezTo>
                      <a:pt x="1548155" y="2355128"/>
                      <a:pt x="1532995" y="2359763"/>
                      <a:pt x="1520037" y="2366962"/>
                    </a:cubicBezTo>
                    <a:cubicBezTo>
                      <a:pt x="1511945" y="2371458"/>
                      <a:pt x="1503927" y="2376115"/>
                      <a:pt x="1496225" y="2381250"/>
                    </a:cubicBezTo>
                    <a:cubicBezTo>
                      <a:pt x="1489621" y="2385653"/>
                      <a:pt x="1484067" y="2391599"/>
                      <a:pt x="1477175" y="2395537"/>
                    </a:cubicBezTo>
                    <a:cubicBezTo>
                      <a:pt x="1472816" y="2398028"/>
                      <a:pt x="1467457" y="2398223"/>
                      <a:pt x="1462887" y="2400300"/>
                    </a:cubicBezTo>
                    <a:cubicBezTo>
                      <a:pt x="1449961" y="2406176"/>
                      <a:pt x="1437487" y="2413000"/>
                      <a:pt x="1424787" y="2419350"/>
                    </a:cubicBezTo>
                    <a:cubicBezTo>
                      <a:pt x="1418437" y="2422525"/>
                      <a:pt x="1410757" y="2423855"/>
                      <a:pt x="1405737" y="2428875"/>
                    </a:cubicBezTo>
                    <a:cubicBezTo>
                      <a:pt x="1386256" y="2448356"/>
                      <a:pt x="1388086" y="2449607"/>
                      <a:pt x="1362875" y="2462212"/>
                    </a:cubicBezTo>
                    <a:cubicBezTo>
                      <a:pt x="1352061" y="2467619"/>
                      <a:pt x="1340151" y="2470711"/>
                      <a:pt x="1329537" y="2476500"/>
                    </a:cubicBezTo>
                    <a:cubicBezTo>
                      <a:pt x="1322569" y="2480301"/>
                      <a:pt x="1317379" y="2486849"/>
                      <a:pt x="1310487" y="2490787"/>
                    </a:cubicBezTo>
                    <a:cubicBezTo>
                      <a:pt x="1295077" y="2499593"/>
                      <a:pt x="1277630" y="2504754"/>
                      <a:pt x="1262862" y="2514600"/>
                    </a:cubicBezTo>
                    <a:cubicBezTo>
                      <a:pt x="1251523" y="2522159"/>
                      <a:pt x="1236259" y="2532664"/>
                      <a:pt x="1224762" y="2538412"/>
                    </a:cubicBezTo>
                    <a:cubicBezTo>
                      <a:pt x="1220272" y="2540657"/>
                      <a:pt x="1215237" y="2541587"/>
                      <a:pt x="1210475" y="2543175"/>
                    </a:cubicBezTo>
                    <a:cubicBezTo>
                      <a:pt x="1204125" y="2547937"/>
                      <a:pt x="1198156" y="2553255"/>
                      <a:pt x="1191425" y="2557462"/>
                    </a:cubicBezTo>
                    <a:cubicBezTo>
                      <a:pt x="1164878" y="2574054"/>
                      <a:pt x="1155818" y="2565249"/>
                      <a:pt x="1129512" y="2600325"/>
                    </a:cubicBezTo>
                    <a:cubicBezTo>
                      <a:pt x="1112213" y="2623391"/>
                      <a:pt x="1122755" y="2616865"/>
                      <a:pt x="1100937" y="2624137"/>
                    </a:cubicBezTo>
                    <a:cubicBezTo>
                      <a:pt x="1096175" y="2628900"/>
                      <a:pt x="1090962" y="2633251"/>
                      <a:pt x="1086650" y="2638425"/>
                    </a:cubicBezTo>
                    <a:cubicBezTo>
                      <a:pt x="1082986" y="2642822"/>
                      <a:pt x="1081172" y="2648665"/>
                      <a:pt x="1077125" y="2652712"/>
                    </a:cubicBezTo>
                    <a:cubicBezTo>
                      <a:pt x="1076002" y="2653835"/>
                      <a:pt x="1061250" y="2662237"/>
                      <a:pt x="1053312" y="2667000"/>
                    </a:cubicBezTo>
                    <a:close/>
                  </a:path>
                </a:pathLst>
              </a:custGeom>
              <a:noFill/>
              <a:ln w="15875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" name="TextBox 33">
                <a:extLst>
                  <a:ext uri="{FF2B5EF4-FFF2-40B4-BE49-F238E27FC236}">
                    <a16:creationId xmlns:a16="http://schemas.microsoft.com/office/drawing/2014/main" id="{ADC6015D-382B-4505-8F32-D5DF31326FF8}"/>
                  </a:ext>
                </a:extLst>
              </p:cNvPr>
              <p:cNvSpPr txBox="1"/>
              <p:nvPr/>
            </p:nvSpPr>
            <p:spPr>
              <a:xfrm rot="19771130">
                <a:off x="4445662" y="4487249"/>
                <a:ext cx="2426926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2EE07C40-E339-4A0C-94A3-A2406E6AE4AC}"/>
              </a:ext>
            </a:extLst>
          </p:cNvPr>
          <p:cNvGrpSpPr/>
          <p:nvPr/>
        </p:nvGrpSpPr>
        <p:grpSpPr>
          <a:xfrm>
            <a:off x="4171885" y="3380404"/>
            <a:ext cx="3848484" cy="2886363"/>
            <a:chOff x="484632" y="0"/>
            <a:chExt cx="9144000" cy="6858000"/>
          </a:xfrm>
        </p:grpSpPr>
        <p:pic>
          <p:nvPicPr>
            <p:cNvPr id="36" name="Picture 35" descr="A picture containing dark, night, night sky&#10;&#10;Description automatically generated">
              <a:extLst>
                <a:ext uri="{FF2B5EF4-FFF2-40B4-BE49-F238E27FC236}">
                  <a16:creationId xmlns:a16="http://schemas.microsoft.com/office/drawing/2014/main" id="{28BE5F35-31DC-4174-885D-79972164D59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410F28EA-708A-4A54-8C2B-947CA0846698}"/>
                </a:ext>
              </a:extLst>
            </p:cNvPr>
            <p:cNvSpPr/>
            <p:nvPr/>
          </p:nvSpPr>
          <p:spPr>
            <a:xfrm>
              <a:off x="2336327" y="3035300"/>
              <a:ext cx="5093173" cy="3822700"/>
            </a:xfrm>
            <a:custGeom>
              <a:avLst/>
              <a:gdLst>
                <a:gd name="connsiteX0" fmla="*/ 705323 w 5093173"/>
                <a:gd name="connsiteY0" fmla="*/ 3778250 h 3822700"/>
                <a:gd name="connsiteX1" fmla="*/ 673573 w 5093173"/>
                <a:gd name="connsiteY1" fmla="*/ 3765550 h 3822700"/>
                <a:gd name="connsiteX2" fmla="*/ 641823 w 5093173"/>
                <a:gd name="connsiteY2" fmla="*/ 3759200 h 3822700"/>
                <a:gd name="connsiteX3" fmla="*/ 610073 w 5093173"/>
                <a:gd name="connsiteY3" fmla="*/ 3746500 h 3822700"/>
                <a:gd name="connsiteX4" fmla="*/ 591023 w 5093173"/>
                <a:gd name="connsiteY4" fmla="*/ 3740150 h 3822700"/>
                <a:gd name="connsiteX5" fmla="*/ 559273 w 5093173"/>
                <a:gd name="connsiteY5" fmla="*/ 3721100 h 3822700"/>
                <a:gd name="connsiteX6" fmla="*/ 533873 w 5093173"/>
                <a:gd name="connsiteY6" fmla="*/ 3714750 h 3822700"/>
                <a:gd name="connsiteX7" fmla="*/ 444973 w 5093173"/>
                <a:gd name="connsiteY7" fmla="*/ 3676650 h 3822700"/>
                <a:gd name="connsiteX8" fmla="*/ 400523 w 5093173"/>
                <a:gd name="connsiteY8" fmla="*/ 3663950 h 3822700"/>
                <a:gd name="connsiteX9" fmla="*/ 375123 w 5093173"/>
                <a:gd name="connsiteY9" fmla="*/ 3657600 h 3822700"/>
                <a:gd name="connsiteX10" fmla="*/ 324323 w 5093173"/>
                <a:gd name="connsiteY10" fmla="*/ 3632200 h 3822700"/>
                <a:gd name="connsiteX11" fmla="*/ 298923 w 5093173"/>
                <a:gd name="connsiteY11" fmla="*/ 3625850 h 3822700"/>
                <a:gd name="connsiteX12" fmla="*/ 241773 w 5093173"/>
                <a:gd name="connsiteY12" fmla="*/ 3594100 h 3822700"/>
                <a:gd name="connsiteX13" fmla="*/ 216373 w 5093173"/>
                <a:gd name="connsiteY13" fmla="*/ 3587750 h 3822700"/>
                <a:gd name="connsiteX14" fmla="*/ 197323 w 5093173"/>
                <a:gd name="connsiteY14" fmla="*/ 3581400 h 3822700"/>
                <a:gd name="connsiteX15" fmla="*/ 133823 w 5093173"/>
                <a:gd name="connsiteY15" fmla="*/ 3556000 h 3822700"/>
                <a:gd name="connsiteX16" fmla="*/ 83023 w 5093173"/>
                <a:gd name="connsiteY16" fmla="*/ 3524250 h 3822700"/>
                <a:gd name="connsiteX17" fmla="*/ 57623 w 5093173"/>
                <a:gd name="connsiteY17" fmla="*/ 3479800 h 3822700"/>
                <a:gd name="connsiteX18" fmla="*/ 25873 w 5093173"/>
                <a:gd name="connsiteY18" fmla="*/ 3416300 h 3822700"/>
                <a:gd name="connsiteX19" fmla="*/ 6823 w 5093173"/>
                <a:gd name="connsiteY19" fmla="*/ 3340100 h 3822700"/>
                <a:gd name="connsiteX20" fmla="*/ 6823 w 5093173"/>
                <a:gd name="connsiteY20" fmla="*/ 3175000 h 3822700"/>
                <a:gd name="connsiteX21" fmla="*/ 13173 w 5093173"/>
                <a:gd name="connsiteY21" fmla="*/ 3143250 h 3822700"/>
                <a:gd name="connsiteX22" fmla="*/ 25873 w 5093173"/>
                <a:gd name="connsiteY22" fmla="*/ 3117850 h 3822700"/>
                <a:gd name="connsiteX23" fmla="*/ 38573 w 5093173"/>
                <a:gd name="connsiteY23" fmla="*/ 3035300 h 3822700"/>
                <a:gd name="connsiteX24" fmla="*/ 51273 w 5093173"/>
                <a:gd name="connsiteY24" fmla="*/ 3003550 h 3822700"/>
                <a:gd name="connsiteX25" fmla="*/ 63973 w 5093173"/>
                <a:gd name="connsiteY25" fmla="*/ 2959100 h 3822700"/>
                <a:gd name="connsiteX26" fmla="*/ 70323 w 5093173"/>
                <a:gd name="connsiteY26" fmla="*/ 2933700 h 3822700"/>
                <a:gd name="connsiteX27" fmla="*/ 76673 w 5093173"/>
                <a:gd name="connsiteY27" fmla="*/ 2889250 h 3822700"/>
                <a:gd name="connsiteX28" fmla="*/ 95723 w 5093173"/>
                <a:gd name="connsiteY28" fmla="*/ 2838450 h 3822700"/>
                <a:gd name="connsiteX29" fmla="*/ 108423 w 5093173"/>
                <a:gd name="connsiteY29" fmla="*/ 2794000 h 3822700"/>
                <a:gd name="connsiteX30" fmla="*/ 127473 w 5093173"/>
                <a:gd name="connsiteY30" fmla="*/ 2736850 h 3822700"/>
                <a:gd name="connsiteX31" fmla="*/ 178273 w 5093173"/>
                <a:gd name="connsiteY31" fmla="*/ 2660650 h 3822700"/>
                <a:gd name="connsiteX32" fmla="*/ 235423 w 5093173"/>
                <a:gd name="connsiteY32" fmla="*/ 2597150 h 3822700"/>
                <a:gd name="connsiteX33" fmla="*/ 248123 w 5093173"/>
                <a:gd name="connsiteY33" fmla="*/ 2565400 h 3822700"/>
                <a:gd name="connsiteX34" fmla="*/ 279873 w 5093173"/>
                <a:gd name="connsiteY34" fmla="*/ 2533650 h 3822700"/>
                <a:gd name="connsiteX35" fmla="*/ 298923 w 5093173"/>
                <a:gd name="connsiteY35" fmla="*/ 2495550 h 3822700"/>
                <a:gd name="connsiteX36" fmla="*/ 324323 w 5093173"/>
                <a:gd name="connsiteY36" fmla="*/ 2457450 h 3822700"/>
                <a:gd name="connsiteX37" fmla="*/ 337023 w 5093173"/>
                <a:gd name="connsiteY37" fmla="*/ 2432050 h 3822700"/>
                <a:gd name="connsiteX38" fmla="*/ 368773 w 5093173"/>
                <a:gd name="connsiteY38" fmla="*/ 2387600 h 3822700"/>
                <a:gd name="connsiteX39" fmla="*/ 400523 w 5093173"/>
                <a:gd name="connsiteY39" fmla="*/ 2362200 h 3822700"/>
                <a:gd name="connsiteX40" fmla="*/ 470373 w 5093173"/>
                <a:gd name="connsiteY40" fmla="*/ 2292350 h 3822700"/>
                <a:gd name="connsiteX41" fmla="*/ 540223 w 5093173"/>
                <a:gd name="connsiteY41" fmla="*/ 2241550 h 3822700"/>
                <a:gd name="connsiteX42" fmla="*/ 571973 w 5093173"/>
                <a:gd name="connsiteY42" fmla="*/ 2216150 h 3822700"/>
                <a:gd name="connsiteX43" fmla="*/ 616423 w 5093173"/>
                <a:gd name="connsiteY43" fmla="*/ 2184400 h 3822700"/>
                <a:gd name="connsiteX44" fmla="*/ 660873 w 5093173"/>
                <a:gd name="connsiteY44" fmla="*/ 2146300 h 3822700"/>
                <a:gd name="connsiteX45" fmla="*/ 749773 w 5093173"/>
                <a:gd name="connsiteY45" fmla="*/ 2070100 h 3822700"/>
                <a:gd name="connsiteX46" fmla="*/ 819623 w 5093173"/>
                <a:gd name="connsiteY46" fmla="*/ 2025650 h 3822700"/>
                <a:gd name="connsiteX47" fmla="*/ 914873 w 5093173"/>
                <a:gd name="connsiteY47" fmla="*/ 1968500 h 3822700"/>
                <a:gd name="connsiteX48" fmla="*/ 933923 w 5093173"/>
                <a:gd name="connsiteY48" fmla="*/ 1949450 h 3822700"/>
                <a:gd name="connsiteX49" fmla="*/ 959323 w 5093173"/>
                <a:gd name="connsiteY49" fmla="*/ 1943100 h 3822700"/>
                <a:gd name="connsiteX50" fmla="*/ 978373 w 5093173"/>
                <a:gd name="connsiteY50" fmla="*/ 1936750 h 3822700"/>
                <a:gd name="connsiteX51" fmla="*/ 1048223 w 5093173"/>
                <a:gd name="connsiteY51" fmla="*/ 1911350 h 3822700"/>
                <a:gd name="connsiteX52" fmla="*/ 1168873 w 5093173"/>
                <a:gd name="connsiteY52" fmla="*/ 1860550 h 3822700"/>
                <a:gd name="connsiteX53" fmla="*/ 1264123 w 5093173"/>
                <a:gd name="connsiteY53" fmla="*/ 1816100 h 3822700"/>
                <a:gd name="connsiteX54" fmla="*/ 1295873 w 5093173"/>
                <a:gd name="connsiteY54" fmla="*/ 1809750 h 3822700"/>
                <a:gd name="connsiteX55" fmla="*/ 1353023 w 5093173"/>
                <a:gd name="connsiteY55" fmla="*/ 1797050 h 3822700"/>
                <a:gd name="connsiteX56" fmla="*/ 1422873 w 5093173"/>
                <a:gd name="connsiteY56" fmla="*/ 1784350 h 3822700"/>
                <a:gd name="connsiteX57" fmla="*/ 1480023 w 5093173"/>
                <a:gd name="connsiteY57" fmla="*/ 1765300 h 3822700"/>
                <a:gd name="connsiteX58" fmla="*/ 1518123 w 5093173"/>
                <a:gd name="connsiteY58" fmla="*/ 1758950 h 3822700"/>
                <a:gd name="connsiteX59" fmla="*/ 1556223 w 5093173"/>
                <a:gd name="connsiteY59" fmla="*/ 1746250 h 3822700"/>
                <a:gd name="connsiteX60" fmla="*/ 1607023 w 5093173"/>
                <a:gd name="connsiteY60" fmla="*/ 1733550 h 3822700"/>
                <a:gd name="connsiteX61" fmla="*/ 1664173 w 5093173"/>
                <a:gd name="connsiteY61" fmla="*/ 1714500 h 3822700"/>
                <a:gd name="connsiteX62" fmla="*/ 1772123 w 5093173"/>
                <a:gd name="connsiteY62" fmla="*/ 1670050 h 3822700"/>
                <a:gd name="connsiteX63" fmla="*/ 1816573 w 5093173"/>
                <a:gd name="connsiteY63" fmla="*/ 1657350 h 3822700"/>
                <a:gd name="connsiteX64" fmla="*/ 1867373 w 5093173"/>
                <a:gd name="connsiteY64" fmla="*/ 1631950 h 3822700"/>
                <a:gd name="connsiteX65" fmla="*/ 1930873 w 5093173"/>
                <a:gd name="connsiteY65" fmla="*/ 1600200 h 3822700"/>
                <a:gd name="connsiteX66" fmla="*/ 1994373 w 5093173"/>
                <a:gd name="connsiteY66" fmla="*/ 1562100 h 3822700"/>
                <a:gd name="connsiteX67" fmla="*/ 2019773 w 5093173"/>
                <a:gd name="connsiteY67" fmla="*/ 1549400 h 3822700"/>
                <a:gd name="connsiteX68" fmla="*/ 2045173 w 5093173"/>
                <a:gd name="connsiteY68" fmla="*/ 1530350 h 3822700"/>
                <a:gd name="connsiteX69" fmla="*/ 2064223 w 5093173"/>
                <a:gd name="connsiteY69" fmla="*/ 1517650 h 3822700"/>
                <a:gd name="connsiteX70" fmla="*/ 2115023 w 5093173"/>
                <a:gd name="connsiteY70" fmla="*/ 1479550 h 3822700"/>
                <a:gd name="connsiteX71" fmla="*/ 2134073 w 5093173"/>
                <a:gd name="connsiteY71" fmla="*/ 1466850 h 3822700"/>
                <a:gd name="connsiteX72" fmla="*/ 2153123 w 5093173"/>
                <a:gd name="connsiteY72" fmla="*/ 1447800 h 3822700"/>
                <a:gd name="connsiteX73" fmla="*/ 2324573 w 5093173"/>
                <a:gd name="connsiteY73" fmla="*/ 1428750 h 3822700"/>
                <a:gd name="connsiteX74" fmla="*/ 2521423 w 5093173"/>
                <a:gd name="connsiteY74" fmla="*/ 1422400 h 3822700"/>
                <a:gd name="connsiteX75" fmla="*/ 2546823 w 5093173"/>
                <a:gd name="connsiteY75" fmla="*/ 1416050 h 3822700"/>
                <a:gd name="connsiteX76" fmla="*/ 2591273 w 5093173"/>
                <a:gd name="connsiteY76" fmla="*/ 1397000 h 3822700"/>
                <a:gd name="connsiteX77" fmla="*/ 2673823 w 5093173"/>
                <a:gd name="connsiteY77" fmla="*/ 1352550 h 3822700"/>
                <a:gd name="connsiteX78" fmla="*/ 2692873 w 5093173"/>
                <a:gd name="connsiteY78" fmla="*/ 1346200 h 3822700"/>
                <a:gd name="connsiteX79" fmla="*/ 2750023 w 5093173"/>
                <a:gd name="connsiteY79" fmla="*/ 1327150 h 3822700"/>
                <a:gd name="connsiteX80" fmla="*/ 2889723 w 5093173"/>
                <a:gd name="connsiteY80" fmla="*/ 1308100 h 3822700"/>
                <a:gd name="connsiteX81" fmla="*/ 2927823 w 5093173"/>
                <a:gd name="connsiteY81" fmla="*/ 1295400 h 3822700"/>
                <a:gd name="connsiteX82" fmla="*/ 2953223 w 5093173"/>
                <a:gd name="connsiteY82" fmla="*/ 1289050 h 3822700"/>
                <a:gd name="connsiteX83" fmla="*/ 3004023 w 5093173"/>
                <a:gd name="connsiteY83" fmla="*/ 1263650 h 3822700"/>
                <a:gd name="connsiteX84" fmla="*/ 3099273 w 5093173"/>
                <a:gd name="connsiteY84" fmla="*/ 1231900 h 3822700"/>
                <a:gd name="connsiteX85" fmla="*/ 3162773 w 5093173"/>
                <a:gd name="connsiteY85" fmla="*/ 1200150 h 3822700"/>
                <a:gd name="connsiteX86" fmla="*/ 3181823 w 5093173"/>
                <a:gd name="connsiteY86" fmla="*/ 1187450 h 3822700"/>
                <a:gd name="connsiteX87" fmla="*/ 3207223 w 5093173"/>
                <a:gd name="connsiteY87" fmla="*/ 1181100 h 3822700"/>
                <a:gd name="connsiteX88" fmla="*/ 3258023 w 5093173"/>
                <a:gd name="connsiteY88" fmla="*/ 1155700 h 3822700"/>
                <a:gd name="connsiteX89" fmla="*/ 3289773 w 5093173"/>
                <a:gd name="connsiteY89" fmla="*/ 1143000 h 3822700"/>
                <a:gd name="connsiteX90" fmla="*/ 3327873 w 5093173"/>
                <a:gd name="connsiteY90" fmla="*/ 1130300 h 3822700"/>
                <a:gd name="connsiteX91" fmla="*/ 3372323 w 5093173"/>
                <a:gd name="connsiteY91" fmla="*/ 1111250 h 3822700"/>
                <a:gd name="connsiteX92" fmla="*/ 3410423 w 5093173"/>
                <a:gd name="connsiteY92" fmla="*/ 1092200 h 3822700"/>
                <a:gd name="connsiteX93" fmla="*/ 3442173 w 5093173"/>
                <a:gd name="connsiteY93" fmla="*/ 1079500 h 3822700"/>
                <a:gd name="connsiteX94" fmla="*/ 3473923 w 5093173"/>
                <a:gd name="connsiteY94" fmla="*/ 1060450 h 3822700"/>
                <a:gd name="connsiteX95" fmla="*/ 3518373 w 5093173"/>
                <a:gd name="connsiteY95" fmla="*/ 1047750 h 3822700"/>
                <a:gd name="connsiteX96" fmla="*/ 3581873 w 5093173"/>
                <a:gd name="connsiteY96" fmla="*/ 1022350 h 3822700"/>
                <a:gd name="connsiteX97" fmla="*/ 3632673 w 5093173"/>
                <a:gd name="connsiteY97" fmla="*/ 996950 h 3822700"/>
                <a:gd name="connsiteX98" fmla="*/ 3658073 w 5093173"/>
                <a:gd name="connsiteY98" fmla="*/ 971550 h 3822700"/>
                <a:gd name="connsiteX99" fmla="*/ 3696173 w 5093173"/>
                <a:gd name="connsiteY99" fmla="*/ 952500 h 3822700"/>
                <a:gd name="connsiteX100" fmla="*/ 3727923 w 5093173"/>
                <a:gd name="connsiteY100" fmla="*/ 920750 h 3822700"/>
                <a:gd name="connsiteX101" fmla="*/ 3797773 w 5093173"/>
                <a:gd name="connsiteY101" fmla="*/ 869950 h 3822700"/>
                <a:gd name="connsiteX102" fmla="*/ 3842223 w 5093173"/>
                <a:gd name="connsiteY102" fmla="*/ 819150 h 3822700"/>
                <a:gd name="connsiteX103" fmla="*/ 3867623 w 5093173"/>
                <a:gd name="connsiteY103" fmla="*/ 787400 h 3822700"/>
                <a:gd name="connsiteX104" fmla="*/ 3931123 w 5093173"/>
                <a:gd name="connsiteY104" fmla="*/ 723900 h 3822700"/>
                <a:gd name="connsiteX105" fmla="*/ 3962873 w 5093173"/>
                <a:gd name="connsiteY105" fmla="*/ 673100 h 3822700"/>
                <a:gd name="connsiteX106" fmla="*/ 4007323 w 5093173"/>
                <a:gd name="connsiteY106" fmla="*/ 622300 h 3822700"/>
                <a:gd name="connsiteX107" fmla="*/ 4026373 w 5093173"/>
                <a:gd name="connsiteY107" fmla="*/ 590550 h 3822700"/>
                <a:gd name="connsiteX108" fmla="*/ 4058123 w 5093173"/>
                <a:gd name="connsiteY108" fmla="*/ 558800 h 3822700"/>
                <a:gd name="connsiteX109" fmla="*/ 4083523 w 5093173"/>
                <a:gd name="connsiteY109" fmla="*/ 527050 h 3822700"/>
                <a:gd name="connsiteX110" fmla="*/ 4108923 w 5093173"/>
                <a:gd name="connsiteY110" fmla="*/ 501650 h 3822700"/>
                <a:gd name="connsiteX111" fmla="*/ 4185123 w 5093173"/>
                <a:gd name="connsiteY111" fmla="*/ 400050 h 3822700"/>
                <a:gd name="connsiteX112" fmla="*/ 4235923 w 5093173"/>
                <a:gd name="connsiteY112" fmla="*/ 330200 h 3822700"/>
                <a:gd name="connsiteX113" fmla="*/ 4248623 w 5093173"/>
                <a:gd name="connsiteY113" fmla="*/ 304800 h 3822700"/>
                <a:gd name="connsiteX114" fmla="*/ 4280373 w 5093173"/>
                <a:gd name="connsiteY114" fmla="*/ 254000 h 3822700"/>
                <a:gd name="connsiteX115" fmla="*/ 4286723 w 5093173"/>
                <a:gd name="connsiteY115" fmla="*/ 234950 h 3822700"/>
                <a:gd name="connsiteX116" fmla="*/ 4299423 w 5093173"/>
                <a:gd name="connsiteY116" fmla="*/ 209550 h 3822700"/>
                <a:gd name="connsiteX117" fmla="*/ 4362923 w 5093173"/>
                <a:gd name="connsiteY117" fmla="*/ 76200 h 3822700"/>
                <a:gd name="connsiteX118" fmla="*/ 4381973 w 5093173"/>
                <a:gd name="connsiteY118" fmla="*/ 44450 h 3822700"/>
                <a:gd name="connsiteX119" fmla="*/ 4394673 w 5093173"/>
                <a:gd name="connsiteY119" fmla="*/ 25400 h 3822700"/>
                <a:gd name="connsiteX120" fmla="*/ 4420073 w 5093173"/>
                <a:gd name="connsiteY120" fmla="*/ 12700 h 3822700"/>
                <a:gd name="connsiteX121" fmla="*/ 4578823 w 5093173"/>
                <a:gd name="connsiteY121" fmla="*/ 0 h 3822700"/>
                <a:gd name="connsiteX122" fmla="*/ 4686773 w 5093173"/>
                <a:gd name="connsiteY122" fmla="*/ 6350 h 3822700"/>
                <a:gd name="connsiteX123" fmla="*/ 4750273 w 5093173"/>
                <a:gd name="connsiteY123" fmla="*/ 44450 h 3822700"/>
                <a:gd name="connsiteX124" fmla="*/ 4775673 w 5093173"/>
                <a:gd name="connsiteY124" fmla="*/ 69850 h 3822700"/>
                <a:gd name="connsiteX125" fmla="*/ 4832823 w 5093173"/>
                <a:gd name="connsiteY125" fmla="*/ 114300 h 3822700"/>
                <a:gd name="connsiteX126" fmla="*/ 4858223 w 5093173"/>
                <a:gd name="connsiteY126" fmla="*/ 127000 h 3822700"/>
                <a:gd name="connsiteX127" fmla="*/ 4902673 w 5093173"/>
                <a:gd name="connsiteY127" fmla="*/ 171450 h 3822700"/>
                <a:gd name="connsiteX128" fmla="*/ 4928073 w 5093173"/>
                <a:gd name="connsiteY128" fmla="*/ 190500 h 3822700"/>
                <a:gd name="connsiteX129" fmla="*/ 4978873 w 5093173"/>
                <a:gd name="connsiteY129" fmla="*/ 254000 h 3822700"/>
                <a:gd name="connsiteX130" fmla="*/ 5048723 w 5093173"/>
                <a:gd name="connsiteY130" fmla="*/ 317500 h 3822700"/>
                <a:gd name="connsiteX131" fmla="*/ 5067773 w 5093173"/>
                <a:gd name="connsiteY131" fmla="*/ 342900 h 3822700"/>
                <a:gd name="connsiteX132" fmla="*/ 5086823 w 5093173"/>
                <a:gd name="connsiteY132" fmla="*/ 406400 h 3822700"/>
                <a:gd name="connsiteX133" fmla="*/ 5093173 w 5093173"/>
                <a:gd name="connsiteY133" fmla="*/ 444500 h 3822700"/>
                <a:gd name="connsiteX134" fmla="*/ 5080473 w 5093173"/>
                <a:gd name="connsiteY134" fmla="*/ 647700 h 3822700"/>
                <a:gd name="connsiteX135" fmla="*/ 5029673 w 5093173"/>
                <a:gd name="connsiteY135" fmla="*/ 768350 h 3822700"/>
                <a:gd name="connsiteX136" fmla="*/ 4997923 w 5093173"/>
                <a:gd name="connsiteY136" fmla="*/ 844550 h 3822700"/>
                <a:gd name="connsiteX137" fmla="*/ 4953473 w 5093173"/>
                <a:gd name="connsiteY137" fmla="*/ 971550 h 3822700"/>
                <a:gd name="connsiteX138" fmla="*/ 4934423 w 5093173"/>
                <a:gd name="connsiteY138" fmla="*/ 1003300 h 3822700"/>
                <a:gd name="connsiteX139" fmla="*/ 4921723 w 5093173"/>
                <a:gd name="connsiteY139" fmla="*/ 1041400 h 3822700"/>
                <a:gd name="connsiteX140" fmla="*/ 4909023 w 5093173"/>
                <a:gd name="connsiteY140" fmla="*/ 1073150 h 3822700"/>
                <a:gd name="connsiteX141" fmla="*/ 4889973 w 5093173"/>
                <a:gd name="connsiteY141" fmla="*/ 1162050 h 3822700"/>
                <a:gd name="connsiteX142" fmla="*/ 4877273 w 5093173"/>
                <a:gd name="connsiteY142" fmla="*/ 1200150 h 3822700"/>
                <a:gd name="connsiteX143" fmla="*/ 4870923 w 5093173"/>
                <a:gd name="connsiteY143" fmla="*/ 1231900 h 3822700"/>
                <a:gd name="connsiteX144" fmla="*/ 4845523 w 5093173"/>
                <a:gd name="connsiteY144" fmla="*/ 1314450 h 3822700"/>
                <a:gd name="connsiteX145" fmla="*/ 4820123 w 5093173"/>
                <a:gd name="connsiteY145" fmla="*/ 1397000 h 3822700"/>
                <a:gd name="connsiteX146" fmla="*/ 4807423 w 5093173"/>
                <a:gd name="connsiteY146" fmla="*/ 1422400 h 3822700"/>
                <a:gd name="connsiteX147" fmla="*/ 4794723 w 5093173"/>
                <a:gd name="connsiteY147" fmla="*/ 1466850 h 3822700"/>
                <a:gd name="connsiteX148" fmla="*/ 4769323 w 5093173"/>
                <a:gd name="connsiteY148" fmla="*/ 1517650 h 3822700"/>
                <a:gd name="connsiteX149" fmla="*/ 4737573 w 5093173"/>
                <a:gd name="connsiteY149" fmla="*/ 1600200 h 3822700"/>
                <a:gd name="connsiteX150" fmla="*/ 4731223 w 5093173"/>
                <a:gd name="connsiteY150" fmla="*/ 1619250 h 3822700"/>
                <a:gd name="connsiteX151" fmla="*/ 4712173 w 5093173"/>
                <a:gd name="connsiteY151" fmla="*/ 1644650 h 3822700"/>
                <a:gd name="connsiteX152" fmla="*/ 4686773 w 5093173"/>
                <a:gd name="connsiteY152" fmla="*/ 1663700 h 3822700"/>
                <a:gd name="connsiteX153" fmla="*/ 4680423 w 5093173"/>
                <a:gd name="connsiteY153" fmla="*/ 1682750 h 3822700"/>
                <a:gd name="connsiteX154" fmla="*/ 4629623 w 5093173"/>
                <a:gd name="connsiteY154" fmla="*/ 1727200 h 3822700"/>
                <a:gd name="connsiteX155" fmla="*/ 4610573 w 5093173"/>
                <a:gd name="connsiteY155" fmla="*/ 1746250 h 3822700"/>
                <a:gd name="connsiteX156" fmla="*/ 4578823 w 5093173"/>
                <a:gd name="connsiteY156" fmla="*/ 1752600 h 3822700"/>
                <a:gd name="connsiteX157" fmla="*/ 4528023 w 5093173"/>
                <a:gd name="connsiteY157" fmla="*/ 1733550 h 3822700"/>
                <a:gd name="connsiteX158" fmla="*/ 4515323 w 5093173"/>
                <a:gd name="connsiteY158" fmla="*/ 1714500 h 3822700"/>
                <a:gd name="connsiteX159" fmla="*/ 4489923 w 5093173"/>
                <a:gd name="connsiteY159" fmla="*/ 1689100 h 3822700"/>
                <a:gd name="connsiteX160" fmla="*/ 4470873 w 5093173"/>
                <a:gd name="connsiteY160" fmla="*/ 1657350 h 3822700"/>
                <a:gd name="connsiteX161" fmla="*/ 4445473 w 5093173"/>
                <a:gd name="connsiteY161" fmla="*/ 1625600 h 3822700"/>
                <a:gd name="connsiteX162" fmla="*/ 4426423 w 5093173"/>
                <a:gd name="connsiteY162" fmla="*/ 1574800 h 3822700"/>
                <a:gd name="connsiteX163" fmla="*/ 4413723 w 5093173"/>
                <a:gd name="connsiteY163" fmla="*/ 1543050 h 3822700"/>
                <a:gd name="connsiteX164" fmla="*/ 4388323 w 5093173"/>
                <a:gd name="connsiteY164" fmla="*/ 1517650 h 3822700"/>
                <a:gd name="connsiteX165" fmla="*/ 4362923 w 5093173"/>
                <a:gd name="connsiteY165" fmla="*/ 1498600 h 3822700"/>
                <a:gd name="connsiteX166" fmla="*/ 4299423 w 5093173"/>
                <a:gd name="connsiteY166" fmla="*/ 1473200 h 3822700"/>
                <a:gd name="connsiteX167" fmla="*/ 4261323 w 5093173"/>
                <a:gd name="connsiteY167" fmla="*/ 1466850 h 3822700"/>
                <a:gd name="connsiteX168" fmla="*/ 3943823 w 5093173"/>
                <a:gd name="connsiteY168" fmla="*/ 1473200 h 3822700"/>
                <a:gd name="connsiteX169" fmla="*/ 3873973 w 5093173"/>
                <a:gd name="connsiteY169" fmla="*/ 1498600 h 3822700"/>
                <a:gd name="connsiteX170" fmla="*/ 3848573 w 5093173"/>
                <a:gd name="connsiteY170" fmla="*/ 1517650 h 3822700"/>
                <a:gd name="connsiteX171" fmla="*/ 3823173 w 5093173"/>
                <a:gd name="connsiteY171" fmla="*/ 1524000 h 3822700"/>
                <a:gd name="connsiteX172" fmla="*/ 3791423 w 5093173"/>
                <a:gd name="connsiteY172" fmla="*/ 1549400 h 3822700"/>
                <a:gd name="connsiteX173" fmla="*/ 3766023 w 5093173"/>
                <a:gd name="connsiteY173" fmla="*/ 1574800 h 3822700"/>
                <a:gd name="connsiteX174" fmla="*/ 3702523 w 5093173"/>
                <a:gd name="connsiteY174" fmla="*/ 1600200 h 3822700"/>
                <a:gd name="connsiteX175" fmla="*/ 3658073 w 5093173"/>
                <a:gd name="connsiteY175" fmla="*/ 1625600 h 3822700"/>
                <a:gd name="connsiteX176" fmla="*/ 3613623 w 5093173"/>
                <a:gd name="connsiteY176" fmla="*/ 1644650 h 3822700"/>
                <a:gd name="connsiteX177" fmla="*/ 3569173 w 5093173"/>
                <a:gd name="connsiteY177" fmla="*/ 1676400 h 3822700"/>
                <a:gd name="connsiteX178" fmla="*/ 3512023 w 5093173"/>
                <a:gd name="connsiteY178" fmla="*/ 1708150 h 3822700"/>
                <a:gd name="connsiteX179" fmla="*/ 3492973 w 5093173"/>
                <a:gd name="connsiteY179" fmla="*/ 1727200 h 3822700"/>
                <a:gd name="connsiteX180" fmla="*/ 3435823 w 5093173"/>
                <a:gd name="connsiteY180" fmla="*/ 1752600 h 3822700"/>
                <a:gd name="connsiteX181" fmla="*/ 3416773 w 5093173"/>
                <a:gd name="connsiteY181" fmla="*/ 1765300 h 3822700"/>
                <a:gd name="connsiteX182" fmla="*/ 3340573 w 5093173"/>
                <a:gd name="connsiteY182" fmla="*/ 1828800 h 3822700"/>
                <a:gd name="connsiteX183" fmla="*/ 3251673 w 5093173"/>
                <a:gd name="connsiteY183" fmla="*/ 1866900 h 3822700"/>
                <a:gd name="connsiteX184" fmla="*/ 3162773 w 5093173"/>
                <a:gd name="connsiteY184" fmla="*/ 1911350 h 3822700"/>
                <a:gd name="connsiteX185" fmla="*/ 3124673 w 5093173"/>
                <a:gd name="connsiteY185" fmla="*/ 1936750 h 3822700"/>
                <a:gd name="connsiteX186" fmla="*/ 3080223 w 5093173"/>
                <a:gd name="connsiteY186" fmla="*/ 1949450 h 3822700"/>
                <a:gd name="connsiteX187" fmla="*/ 3010373 w 5093173"/>
                <a:gd name="connsiteY187" fmla="*/ 2000250 h 3822700"/>
                <a:gd name="connsiteX188" fmla="*/ 2965923 w 5093173"/>
                <a:gd name="connsiteY188" fmla="*/ 2044700 h 3822700"/>
                <a:gd name="connsiteX189" fmla="*/ 2934173 w 5093173"/>
                <a:gd name="connsiteY189" fmla="*/ 2063750 h 3822700"/>
                <a:gd name="connsiteX190" fmla="*/ 2908773 w 5093173"/>
                <a:gd name="connsiteY190" fmla="*/ 2089150 h 3822700"/>
                <a:gd name="connsiteX191" fmla="*/ 2877023 w 5093173"/>
                <a:gd name="connsiteY191" fmla="*/ 2114550 h 3822700"/>
                <a:gd name="connsiteX192" fmla="*/ 2851623 w 5093173"/>
                <a:gd name="connsiteY192" fmla="*/ 2152650 h 3822700"/>
                <a:gd name="connsiteX193" fmla="*/ 2819873 w 5093173"/>
                <a:gd name="connsiteY193" fmla="*/ 2178050 h 3822700"/>
                <a:gd name="connsiteX194" fmla="*/ 2800823 w 5093173"/>
                <a:gd name="connsiteY194" fmla="*/ 2203450 h 3822700"/>
                <a:gd name="connsiteX195" fmla="*/ 2750023 w 5093173"/>
                <a:gd name="connsiteY195" fmla="*/ 2254250 h 3822700"/>
                <a:gd name="connsiteX196" fmla="*/ 2724623 w 5093173"/>
                <a:gd name="connsiteY196" fmla="*/ 2305050 h 3822700"/>
                <a:gd name="connsiteX197" fmla="*/ 2711923 w 5093173"/>
                <a:gd name="connsiteY197" fmla="*/ 2330450 h 3822700"/>
                <a:gd name="connsiteX198" fmla="*/ 2692873 w 5093173"/>
                <a:gd name="connsiteY198" fmla="*/ 2355850 h 3822700"/>
                <a:gd name="connsiteX199" fmla="*/ 2648423 w 5093173"/>
                <a:gd name="connsiteY199" fmla="*/ 2432050 h 3822700"/>
                <a:gd name="connsiteX200" fmla="*/ 2635723 w 5093173"/>
                <a:gd name="connsiteY200" fmla="*/ 2451100 h 3822700"/>
                <a:gd name="connsiteX201" fmla="*/ 2610323 w 5093173"/>
                <a:gd name="connsiteY201" fmla="*/ 2470150 h 3822700"/>
                <a:gd name="connsiteX202" fmla="*/ 2559523 w 5093173"/>
                <a:gd name="connsiteY202" fmla="*/ 2520950 h 3822700"/>
                <a:gd name="connsiteX203" fmla="*/ 2527773 w 5093173"/>
                <a:gd name="connsiteY203" fmla="*/ 2559050 h 3822700"/>
                <a:gd name="connsiteX204" fmla="*/ 2483323 w 5093173"/>
                <a:gd name="connsiteY204" fmla="*/ 2584450 h 3822700"/>
                <a:gd name="connsiteX205" fmla="*/ 2457923 w 5093173"/>
                <a:gd name="connsiteY205" fmla="*/ 2603500 h 3822700"/>
                <a:gd name="connsiteX206" fmla="*/ 2445223 w 5093173"/>
                <a:gd name="connsiteY206" fmla="*/ 2622550 h 3822700"/>
                <a:gd name="connsiteX207" fmla="*/ 2426173 w 5093173"/>
                <a:gd name="connsiteY207" fmla="*/ 2628900 h 3822700"/>
                <a:gd name="connsiteX208" fmla="*/ 2407123 w 5093173"/>
                <a:gd name="connsiteY208" fmla="*/ 2647950 h 3822700"/>
                <a:gd name="connsiteX209" fmla="*/ 2349973 w 5093173"/>
                <a:gd name="connsiteY209" fmla="*/ 2679700 h 3822700"/>
                <a:gd name="connsiteX210" fmla="*/ 2318223 w 5093173"/>
                <a:gd name="connsiteY210" fmla="*/ 2698750 h 3822700"/>
                <a:gd name="connsiteX211" fmla="*/ 2261073 w 5093173"/>
                <a:gd name="connsiteY211" fmla="*/ 2724150 h 3822700"/>
                <a:gd name="connsiteX212" fmla="*/ 2216623 w 5093173"/>
                <a:gd name="connsiteY212" fmla="*/ 2749550 h 3822700"/>
                <a:gd name="connsiteX213" fmla="*/ 2159473 w 5093173"/>
                <a:gd name="connsiteY213" fmla="*/ 2768600 h 3822700"/>
                <a:gd name="connsiteX214" fmla="*/ 2140423 w 5093173"/>
                <a:gd name="connsiteY214" fmla="*/ 2774950 h 3822700"/>
                <a:gd name="connsiteX215" fmla="*/ 2108673 w 5093173"/>
                <a:gd name="connsiteY215" fmla="*/ 2781300 h 3822700"/>
                <a:gd name="connsiteX216" fmla="*/ 2026123 w 5093173"/>
                <a:gd name="connsiteY216" fmla="*/ 2806700 h 3822700"/>
                <a:gd name="connsiteX217" fmla="*/ 1962623 w 5093173"/>
                <a:gd name="connsiteY217" fmla="*/ 2819400 h 3822700"/>
                <a:gd name="connsiteX218" fmla="*/ 1905473 w 5093173"/>
                <a:gd name="connsiteY218" fmla="*/ 2838450 h 3822700"/>
                <a:gd name="connsiteX219" fmla="*/ 1822923 w 5093173"/>
                <a:gd name="connsiteY219" fmla="*/ 2863850 h 3822700"/>
                <a:gd name="connsiteX220" fmla="*/ 1791173 w 5093173"/>
                <a:gd name="connsiteY220" fmla="*/ 2882900 h 3822700"/>
                <a:gd name="connsiteX221" fmla="*/ 1753073 w 5093173"/>
                <a:gd name="connsiteY221" fmla="*/ 2901950 h 3822700"/>
                <a:gd name="connsiteX222" fmla="*/ 1727673 w 5093173"/>
                <a:gd name="connsiteY222" fmla="*/ 2921000 h 3822700"/>
                <a:gd name="connsiteX223" fmla="*/ 1695923 w 5093173"/>
                <a:gd name="connsiteY223" fmla="*/ 2933700 h 3822700"/>
                <a:gd name="connsiteX224" fmla="*/ 1619723 w 5093173"/>
                <a:gd name="connsiteY224" fmla="*/ 2997200 h 3822700"/>
                <a:gd name="connsiteX225" fmla="*/ 1568923 w 5093173"/>
                <a:gd name="connsiteY225" fmla="*/ 3035300 h 3822700"/>
                <a:gd name="connsiteX226" fmla="*/ 1543523 w 5093173"/>
                <a:gd name="connsiteY226" fmla="*/ 3067050 h 3822700"/>
                <a:gd name="connsiteX227" fmla="*/ 1486373 w 5093173"/>
                <a:gd name="connsiteY227" fmla="*/ 3117850 h 3822700"/>
                <a:gd name="connsiteX228" fmla="*/ 1460973 w 5093173"/>
                <a:gd name="connsiteY228" fmla="*/ 3155950 h 3822700"/>
                <a:gd name="connsiteX229" fmla="*/ 1416523 w 5093173"/>
                <a:gd name="connsiteY229" fmla="*/ 3206750 h 3822700"/>
                <a:gd name="connsiteX230" fmla="*/ 1333973 w 5093173"/>
                <a:gd name="connsiteY230" fmla="*/ 3333750 h 3822700"/>
                <a:gd name="connsiteX231" fmla="*/ 1321273 w 5093173"/>
                <a:gd name="connsiteY231" fmla="*/ 3359150 h 3822700"/>
                <a:gd name="connsiteX232" fmla="*/ 1276823 w 5093173"/>
                <a:gd name="connsiteY232" fmla="*/ 3486150 h 3822700"/>
                <a:gd name="connsiteX233" fmla="*/ 1226023 w 5093173"/>
                <a:gd name="connsiteY233" fmla="*/ 3562350 h 3822700"/>
                <a:gd name="connsiteX234" fmla="*/ 1194273 w 5093173"/>
                <a:gd name="connsiteY234" fmla="*/ 3632200 h 3822700"/>
                <a:gd name="connsiteX235" fmla="*/ 1175223 w 5093173"/>
                <a:gd name="connsiteY235" fmla="*/ 3663950 h 3822700"/>
                <a:gd name="connsiteX236" fmla="*/ 1162523 w 5093173"/>
                <a:gd name="connsiteY236" fmla="*/ 3695700 h 3822700"/>
                <a:gd name="connsiteX237" fmla="*/ 1105373 w 5093173"/>
                <a:gd name="connsiteY237" fmla="*/ 3765550 h 3822700"/>
                <a:gd name="connsiteX238" fmla="*/ 1092673 w 5093173"/>
                <a:gd name="connsiteY238" fmla="*/ 3784600 h 3822700"/>
                <a:gd name="connsiteX239" fmla="*/ 1073623 w 5093173"/>
                <a:gd name="connsiteY239" fmla="*/ 3790950 h 3822700"/>
                <a:gd name="connsiteX240" fmla="*/ 997423 w 5093173"/>
                <a:gd name="connsiteY240" fmla="*/ 3816350 h 3822700"/>
                <a:gd name="connsiteX241" fmla="*/ 972023 w 5093173"/>
                <a:gd name="connsiteY241" fmla="*/ 3822700 h 3822700"/>
                <a:gd name="connsiteX242" fmla="*/ 794223 w 5093173"/>
                <a:gd name="connsiteY242" fmla="*/ 3816350 h 3822700"/>
                <a:gd name="connsiteX243" fmla="*/ 743423 w 5093173"/>
                <a:gd name="connsiteY243" fmla="*/ 3803650 h 3822700"/>
                <a:gd name="connsiteX244" fmla="*/ 705323 w 5093173"/>
                <a:gd name="connsiteY244" fmla="*/ 3778250 h 382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5093173" h="3822700">
                  <a:moveTo>
                    <a:pt x="705323" y="3778250"/>
                  </a:moveTo>
                  <a:cubicBezTo>
                    <a:pt x="693681" y="3771900"/>
                    <a:pt x="684491" y="3768825"/>
                    <a:pt x="673573" y="3765550"/>
                  </a:cubicBezTo>
                  <a:cubicBezTo>
                    <a:pt x="663235" y="3762449"/>
                    <a:pt x="652161" y="3762301"/>
                    <a:pt x="641823" y="3759200"/>
                  </a:cubicBezTo>
                  <a:cubicBezTo>
                    <a:pt x="630905" y="3755925"/>
                    <a:pt x="620746" y="3750502"/>
                    <a:pt x="610073" y="3746500"/>
                  </a:cubicBezTo>
                  <a:cubicBezTo>
                    <a:pt x="603806" y="3744150"/>
                    <a:pt x="597010" y="3743143"/>
                    <a:pt x="591023" y="3740150"/>
                  </a:cubicBezTo>
                  <a:cubicBezTo>
                    <a:pt x="579984" y="3734630"/>
                    <a:pt x="570551" y="3726113"/>
                    <a:pt x="559273" y="3721100"/>
                  </a:cubicBezTo>
                  <a:cubicBezTo>
                    <a:pt x="551298" y="3717556"/>
                    <a:pt x="542045" y="3717814"/>
                    <a:pt x="533873" y="3714750"/>
                  </a:cubicBezTo>
                  <a:cubicBezTo>
                    <a:pt x="478312" y="3693915"/>
                    <a:pt x="540793" y="3700605"/>
                    <a:pt x="444973" y="3676650"/>
                  </a:cubicBezTo>
                  <a:cubicBezTo>
                    <a:pt x="365568" y="3656799"/>
                    <a:pt x="464292" y="3682170"/>
                    <a:pt x="400523" y="3663950"/>
                  </a:cubicBezTo>
                  <a:cubicBezTo>
                    <a:pt x="392132" y="3661552"/>
                    <a:pt x="383179" y="3660957"/>
                    <a:pt x="375123" y="3657600"/>
                  </a:cubicBezTo>
                  <a:cubicBezTo>
                    <a:pt x="357647" y="3650318"/>
                    <a:pt x="342690" y="3636792"/>
                    <a:pt x="324323" y="3632200"/>
                  </a:cubicBezTo>
                  <a:cubicBezTo>
                    <a:pt x="315856" y="3630083"/>
                    <a:pt x="307095" y="3628914"/>
                    <a:pt x="298923" y="3625850"/>
                  </a:cubicBezTo>
                  <a:cubicBezTo>
                    <a:pt x="259583" y="3611097"/>
                    <a:pt x="285423" y="3613500"/>
                    <a:pt x="241773" y="3594100"/>
                  </a:cubicBezTo>
                  <a:cubicBezTo>
                    <a:pt x="233798" y="3590556"/>
                    <a:pt x="224764" y="3590148"/>
                    <a:pt x="216373" y="3587750"/>
                  </a:cubicBezTo>
                  <a:cubicBezTo>
                    <a:pt x="209937" y="3585911"/>
                    <a:pt x="203570" y="3583803"/>
                    <a:pt x="197323" y="3581400"/>
                  </a:cubicBezTo>
                  <a:cubicBezTo>
                    <a:pt x="176045" y="3573216"/>
                    <a:pt x="153371" y="3567729"/>
                    <a:pt x="133823" y="3556000"/>
                  </a:cubicBezTo>
                  <a:cubicBezTo>
                    <a:pt x="95529" y="3533023"/>
                    <a:pt x="112342" y="3543796"/>
                    <a:pt x="83023" y="3524250"/>
                  </a:cubicBezTo>
                  <a:cubicBezTo>
                    <a:pt x="56412" y="3484333"/>
                    <a:pt x="84478" y="3528139"/>
                    <a:pt x="57623" y="3479800"/>
                  </a:cubicBezTo>
                  <a:cubicBezTo>
                    <a:pt x="41159" y="3450165"/>
                    <a:pt x="35352" y="3448529"/>
                    <a:pt x="25873" y="3416300"/>
                  </a:cubicBezTo>
                  <a:cubicBezTo>
                    <a:pt x="18485" y="3391182"/>
                    <a:pt x="6823" y="3340100"/>
                    <a:pt x="6823" y="3340100"/>
                  </a:cubicBezTo>
                  <a:cubicBezTo>
                    <a:pt x="-1612" y="3255748"/>
                    <a:pt x="-2914" y="3277234"/>
                    <a:pt x="6823" y="3175000"/>
                  </a:cubicBezTo>
                  <a:cubicBezTo>
                    <a:pt x="7846" y="3164256"/>
                    <a:pt x="9760" y="3153489"/>
                    <a:pt x="13173" y="3143250"/>
                  </a:cubicBezTo>
                  <a:cubicBezTo>
                    <a:pt x="16166" y="3134270"/>
                    <a:pt x="21640" y="3126317"/>
                    <a:pt x="25873" y="3117850"/>
                  </a:cubicBezTo>
                  <a:cubicBezTo>
                    <a:pt x="30106" y="3090333"/>
                    <a:pt x="32534" y="3062477"/>
                    <a:pt x="38573" y="3035300"/>
                  </a:cubicBezTo>
                  <a:cubicBezTo>
                    <a:pt x="41046" y="3024173"/>
                    <a:pt x="47668" y="3014364"/>
                    <a:pt x="51273" y="3003550"/>
                  </a:cubicBezTo>
                  <a:cubicBezTo>
                    <a:pt x="56146" y="2988931"/>
                    <a:pt x="59918" y="2973967"/>
                    <a:pt x="63973" y="2959100"/>
                  </a:cubicBezTo>
                  <a:cubicBezTo>
                    <a:pt x="66269" y="2950680"/>
                    <a:pt x="68762" y="2942286"/>
                    <a:pt x="70323" y="2933700"/>
                  </a:cubicBezTo>
                  <a:cubicBezTo>
                    <a:pt x="73000" y="2918974"/>
                    <a:pt x="72817" y="2903712"/>
                    <a:pt x="76673" y="2889250"/>
                  </a:cubicBezTo>
                  <a:cubicBezTo>
                    <a:pt x="81333" y="2871776"/>
                    <a:pt x="90004" y="2855607"/>
                    <a:pt x="95723" y="2838450"/>
                  </a:cubicBezTo>
                  <a:cubicBezTo>
                    <a:pt x="100596" y="2823831"/>
                    <a:pt x="104368" y="2808867"/>
                    <a:pt x="108423" y="2794000"/>
                  </a:cubicBezTo>
                  <a:cubicBezTo>
                    <a:pt x="114118" y="2773120"/>
                    <a:pt x="115999" y="2756356"/>
                    <a:pt x="127473" y="2736850"/>
                  </a:cubicBezTo>
                  <a:cubicBezTo>
                    <a:pt x="142951" y="2710538"/>
                    <a:pt x="156687" y="2682236"/>
                    <a:pt x="178273" y="2660650"/>
                  </a:cubicBezTo>
                  <a:cubicBezTo>
                    <a:pt x="195622" y="2643301"/>
                    <a:pt x="222392" y="2618869"/>
                    <a:pt x="235423" y="2597150"/>
                  </a:cubicBezTo>
                  <a:cubicBezTo>
                    <a:pt x="241288" y="2587376"/>
                    <a:pt x="241586" y="2574738"/>
                    <a:pt x="248123" y="2565400"/>
                  </a:cubicBezTo>
                  <a:cubicBezTo>
                    <a:pt x="256706" y="2553138"/>
                    <a:pt x="271070" y="2545754"/>
                    <a:pt x="279873" y="2533650"/>
                  </a:cubicBezTo>
                  <a:cubicBezTo>
                    <a:pt x="288224" y="2522167"/>
                    <a:pt x="291769" y="2507815"/>
                    <a:pt x="298923" y="2495550"/>
                  </a:cubicBezTo>
                  <a:cubicBezTo>
                    <a:pt x="306614" y="2482366"/>
                    <a:pt x="316470" y="2470538"/>
                    <a:pt x="324323" y="2457450"/>
                  </a:cubicBezTo>
                  <a:cubicBezTo>
                    <a:pt x="329193" y="2449333"/>
                    <a:pt x="332327" y="2440269"/>
                    <a:pt x="337023" y="2432050"/>
                  </a:cubicBezTo>
                  <a:cubicBezTo>
                    <a:pt x="341830" y="2423637"/>
                    <a:pt x="364230" y="2392143"/>
                    <a:pt x="368773" y="2387600"/>
                  </a:cubicBezTo>
                  <a:cubicBezTo>
                    <a:pt x="378357" y="2378016"/>
                    <a:pt x="390939" y="2371784"/>
                    <a:pt x="400523" y="2362200"/>
                  </a:cubicBezTo>
                  <a:cubicBezTo>
                    <a:pt x="464023" y="2298700"/>
                    <a:pt x="398406" y="2347383"/>
                    <a:pt x="470373" y="2292350"/>
                  </a:cubicBezTo>
                  <a:cubicBezTo>
                    <a:pt x="493242" y="2274862"/>
                    <a:pt x="517191" y="2258824"/>
                    <a:pt x="540223" y="2241550"/>
                  </a:cubicBezTo>
                  <a:cubicBezTo>
                    <a:pt x="551066" y="2233418"/>
                    <a:pt x="560944" y="2224028"/>
                    <a:pt x="571973" y="2216150"/>
                  </a:cubicBezTo>
                  <a:cubicBezTo>
                    <a:pt x="586790" y="2205567"/>
                    <a:pt x="602106" y="2195649"/>
                    <a:pt x="616423" y="2184400"/>
                  </a:cubicBezTo>
                  <a:cubicBezTo>
                    <a:pt x="631768" y="2172343"/>
                    <a:pt x="646433" y="2159427"/>
                    <a:pt x="660873" y="2146300"/>
                  </a:cubicBezTo>
                  <a:cubicBezTo>
                    <a:pt x="700988" y="2109832"/>
                    <a:pt x="687002" y="2110045"/>
                    <a:pt x="749773" y="2070100"/>
                  </a:cubicBezTo>
                  <a:cubicBezTo>
                    <a:pt x="773056" y="2055283"/>
                    <a:pt x="797838" y="2042594"/>
                    <a:pt x="819623" y="2025650"/>
                  </a:cubicBezTo>
                  <a:cubicBezTo>
                    <a:pt x="887340" y="1972981"/>
                    <a:pt x="853878" y="1988832"/>
                    <a:pt x="914873" y="1968500"/>
                  </a:cubicBezTo>
                  <a:cubicBezTo>
                    <a:pt x="921223" y="1962150"/>
                    <a:pt x="926126" y="1953905"/>
                    <a:pt x="933923" y="1949450"/>
                  </a:cubicBezTo>
                  <a:cubicBezTo>
                    <a:pt x="941500" y="1945120"/>
                    <a:pt x="950932" y="1945498"/>
                    <a:pt x="959323" y="1943100"/>
                  </a:cubicBezTo>
                  <a:cubicBezTo>
                    <a:pt x="965759" y="1941261"/>
                    <a:pt x="972386" y="1939743"/>
                    <a:pt x="978373" y="1936750"/>
                  </a:cubicBezTo>
                  <a:cubicBezTo>
                    <a:pt x="1034000" y="1908936"/>
                    <a:pt x="984557" y="1921961"/>
                    <a:pt x="1048223" y="1911350"/>
                  </a:cubicBezTo>
                  <a:cubicBezTo>
                    <a:pt x="1079791" y="1898723"/>
                    <a:pt x="1154676" y="1869068"/>
                    <a:pt x="1168873" y="1860550"/>
                  </a:cubicBezTo>
                  <a:cubicBezTo>
                    <a:pt x="1199880" y="1841946"/>
                    <a:pt x="1226643" y="1823596"/>
                    <a:pt x="1264123" y="1816100"/>
                  </a:cubicBezTo>
                  <a:lnTo>
                    <a:pt x="1295873" y="1809750"/>
                  </a:lnTo>
                  <a:cubicBezTo>
                    <a:pt x="1314955" y="1805661"/>
                    <a:pt x="1333887" y="1800877"/>
                    <a:pt x="1353023" y="1797050"/>
                  </a:cubicBezTo>
                  <a:cubicBezTo>
                    <a:pt x="1376228" y="1792409"/>
                    <a:pt x="1399915" y="1790090"/>
                    <a:pt x="1422873" y="1784350"/>
                  </a:cubicBezTo>
                  <a:cubicBezTo>
                    <a:pt x="1442354" y="1779480"/>
                    <a:pt x="1460621" y="1770474"/>
                    <a:pt x="1480023" y="1765300"/>
                  </a:cubicBezTo>
                  <a:cubicBezTo>
                    <a:pt x="1492463" y="1761983"/>
                    <a:pt x="1505632" y="1762073"/>
                    <a:pt x="1518123" y="1758950"/>
                  </a:cubicBezTo>
                  <a:cubicBezTo>
                    <a:pt x="1531110" y="1755703"/>
                    <a:pt x="1543351" y="1749928"/>
                    <a:pt x="1556223" y="1746250"/>
                  </a:cubicBezTo>
                  <a:cubicBezTo>
                    <a:pt x="1573006" y="1741455"/>
                    <a:pt x="1590278" y="1738475"/>
                    <a:pt x="1607023" y="1733550"/>
                  </a:cubicBezTo>
                  <a:cubicBezTo>
                    <a:pt x="1626288" y="1727884"/>
                    <a:pt x="1645431" y="1721708"/>
                    <a:pt x="1664173" y="1714500"/>
                  </a:cubicBezTo>
                  <a:cubicBezTo>
                    <a:pt x="1700494" y="1700531"/>
                    <a:pt x="1734706" y="1680741"/>
                    <a:pt x="1772123" y="1670050"/>
                  </a:cubicBezTo>
                  <a:lnTo>
                    <a:pt x="1816573" y="1657350"/>
                  </a:lnTo>
                  <a:cubicBezTo>
                    <a:pt x="1892208" y="1600624"/>
                    <a:pt x="1796038" y="1667617"/>
                    <a:pt x="1867373" y="1631950"/>
                  </a:cubicBezTo>
                  <a:cubicBezTo>
                    <a:pt x="1942976" y="1594149"/>
                    <a:pt x="1873374" y="1614575"/>
                    <a:pt x="1930873" y="1600200"/>
                  </a:cubicBezTo>
                  <a:cubicBezTo>
                    <a:pt x="1952040" y="1587500"/>
                    <a:pt x="1972295" y="1573139"/>
                    <a:pt x="1994373" y="1562100"/>
                  </a:cubicBezTo>
                  <a:cubicBezTo>
                    <a:pt x="2002840" y="1557867"/>
                    <a:pt x="2011746" y="1554417"/>
                    <a:pt x="2019773" y="1549400"/>
                  </a:cubicBezTo>
                  <a:cubicBezTo>
                    <a:pt x="2028748" y="1543791"/>
                    <a:pt x="2036561" y="1536501"/>
                    <a:pt x="2045173" y="1530350"/>
                  </a:cubicBezTo>
                  <a:cubicBezTo>
                    <a:pt x="2051383" y="1525914"/>
                    <a:pt x="2058051" y="1522139"/>
                    <a:pt x="2064223" y="1517650"/>
                  </a:cubicBezTo>
                  <a:cubicBezTo>
                    <a:pt x="2081341" y="1505200"/>
                    <a:pt x="2097411" y="1491291"/>
                    <a:pt x="2115023" y="1479550"/>
                  </a:cubicBezTo>
                  <a:cubicBezTo>
                    <a:pt x="2121373" y="1475317"/>
                    <a:pt x="2128210" y="1471736"/>
                    <a:pt x="2134073" y="1466850"/>
                  </a:cubicBezTo>
                  <a:cubicBezTo>
                    <a:pt x="2140972" y="1461101"/>
                    <a:pt x="2144741" y="1451024"/>
                    <a:pt x="2153123" y="1447800"/>
                  </a:cubicBezTo>
                  <a:cubicBezTo>
                    <a:pt x="2194879" y="1431740"/>
                    <a:pt x="2290407" y="1430174"/>
                    <a:pt x="2324573" y="1428750"/>
                  </a:cubicBezTo>
                  <a:lnTo>
                    <a:pt x="2521423" y="1422400"/>
                  </a:lnTo>
                  <a:cubicBezTo>
                    <a:pt x="2529890" y="1420283"/>
                    <a:pt x="2538801" y="1419488"/>
                    <a:pt x="2546823" y="1416050"/>
                  </a:cubicBezTo>
                  <a:cubicBezTo>
                    <a:pt x="2608217" y="1389738"/>
                    <a:pt x="2518351" y="1415230"/>
                    <a:pt x="2591273" y="1397000"/>
                  </a:cubicBezTo>
                  <a:cubicBezTo>
                    <a:pt x="2614061" y="1383327"/>
                    <a:pt x="2650633" y="1360280"/>
                    <a:pt x="2673823" y="1352550"/>
                  </a:cubicBezTo>
                  <a:cubicBezTo>
                    <a:pt x="2680173" y="1350433"/>
                    <a:pt x="2686721" y="1348837"/>
                    <a:pt x="2692873" y="1346200"/>
                  </a:cubicBezTo>
                  <a:cubicBezTo>
                    <a:pt x="2730201" y="1330202"/>
                    <a:pt x="2706398" y="1333613"/>
                    <a:pt x="2750023" y="1327150"/>
                  </a:cubicBezTo>
                  <a:cubicBezTo>
                    <a:pt x="2796513" y="1320263"/>
                    <a:pt x="2889723" y="1308100"/>
                    <a:pt x="2889723" y="1308100"/>
                  </a:cubicBezTo>
                  <a:cubicBezTo>
                    <a:pt x="2902423" y="1303867"/>
                    <a:pt x="2915001" y="1299247"/>
                    <a:pt x="2927823" y="1295400"/>
                  </a:cubicBezTo>
                  <a:cubicBezTo>
                    <a:pt x="2936182" y="1292892"/>
                    <a:pt x="2945167" y="1292407"/>
                    <a:pt x="2953223" y="1289050"/>
                  </a:cubicBezTo>
                  <a:cubicBezTo>
                    <a:pt x="2970699" y="1281768"/>
                    <a:pt x="2985459" y="1267363"/>
                    <a:pt x="3004023" y="1263650"/>
                  </a:cubicBezTo>
                  <a:cubicBezTo>
                    <a:pt x="3040724" y="1256310"/>
                    <a:pt x="3062513" y="1253956"/>
                    <a:pt x="3099273" y="1231900"/>
                  </a:cubicBezTo>
                  <a:cubicBezTo>
                    <a:pt x="3187584" y="1178914"/>
                    <a:pt x="3076354" y="1243359"/>
                    <a:pt x="3162773" y="1200150"/>
                  </a:cubicBezTo>
                  <a:cubicBezTo>
                    <a:pt x="3169599" y="1196737"/>
                    <a:pt x="3174808" y="1190456"/>
                    <a:pt x="3181823" y="1187450"/>
                  </a:cubicBezTo>
                  <a:cubicBezTo>
                    <a:pt x="3189845" y="1184012"/>
                    <a:pt x="3199167" y="1184457"/>
                    <a:pt x="3207223" y="1181100"/>
                  </a:cubicBezTo>
                  <a:cubicBezTo>
                    <a:pt x="3224699" y="1173818"/>
                    <a:pt x="3240445" y="1162731"/>
                    <a:pt x="3258023" y="1155700"/>
                  </a:cubicBezTo>
                  <a:cubicBezTo>
                    <a:pt x="3268606" y="1151467"/>
                    <a:pt x="3279061" y="1146895"/>
                    <a:pt x="3289773" y="1143000"/>
                  </a:cubicBezTo>
                  <a:cubicBezTo>
                    <a:pt x="3302354" y="1138425"/>
                    <a:pt x="3315378" y="1135106"/>
                    <a:pt x="3327873" y="1130300"/>
                  </a:cubicBezTo>
                  <a:cubicBezTo>
                    <a:pt x="3342919" y="1124513"/>
                    <a:pt x="3357687" y="1118005"/>
                    <a:pt x="3372323" y="1111250"/>
                  </a:cubicBezTo>
                  <a:cubicBezTo>
                    <a:pt x="3385215" y="1105300"/>
                    <a:pt x="3397497" y="1098076"/>
                    <a:pt x="3410423" y="1092200"/>
                  </a:cubicBezTo>
                  <a:cubicBezTo>
                    <a:pt x="3420800" y="1087483"/>
                    <a:pt x="3431978" y="1084598"/>
                    <a:pt x="3442173" y="1079500"/>
                  </a:cubicBezTo>
                  <a:cubicBezTo>
                    <a:pt x="3453212" y="1073980"/>
                    <a:pt x="3462530" y="1065197"/>
                    <a:pt x="3473923" y="1060450"/>
                  </a:cubicBezTo>
                  <a:cubicBezTo>
                    <a:pt x="3488147" y="1054523"/>
                    <a:pt x="3503842" y="1052879"/>
                    <a:pt x="3518373" y="1047750"/>
                  </a:cubicBezTo>
                  <a:cubicBezTo>
                    <a:pt x="3539871" y="1040163"/>
                    <a:pt x="3581873" y="1022350"/>
                    <a:pt x="3581873" y="1022350"/>
                  </a:cubicBezTo>
                  <a:cubicBezTo>
                    <a:pt x="3635550" y="968673"/>
                    <a:pt x="3559672" y="1037506"/>
                    <a:pt x="3632673" y="996950"/>
                  </a:cubicBezTo>
                  <a:cubicBezTo>
                    <a:pt x="3643140" y="991135"/>
                    <a:pt x="3648264" y="978416"/>
                    <a:pt x="3658073" y="971550"/>
                  </a:cubicBezTo>
                  <a:cubicBezTo>
                    <a:pt x="3669705" y="963407"/>
                    <a:pt x="3684690" y="960851"/>
                    <a:pt x="3696173" y="952500"/>
                  </a:cubicBezTo>
                  <a:cubicBezTo>
                    <a:pt x="3708277" y="943697"/>
                    <a:pt x="3716848" y="930818"/>
                    <a:pt x="3727923" y="920750"/>
                  </a:cubicBezTo>
                  <a:cubicBezTo>
                    <a:pt x="3763842" y="888096"/>
                    <a:pt x="3760554" y="892281"/>
                    <a:pt x="3797773" y="869950"/>
                  </a:cubicBezTo>
                  <a:cubicBezTo>
                    <a:pt x="3841446" y="811719"/>
                    <a:pt x="3789609" y="878340"/>
                    <a:pt x="3842223" y="819150"/>
                  </a:cubicBezTo>
                  <a:cubicBezTo>
                    <a:pt x="3851227" y="809020"/>
                    <a:pt x="3858375" y="797308"/>
                    <a:pt x="3867623" y="787400"/>
                  </a:cubicBezTo>
                  <a:cubicBezTo>
                    <a:pt x="3888048" y="765516"/>
                    <a:pt x="3917736" y="750674"/>
                    <a:pt x="3931123" y="723900"/>
                  </a:cubicBezTo>
                  <a:cubicBezTo>
                    <a:pt x="3943641" y="698865"/>
                    <a:pt x="3943639" y="695082"/>
                    <a:pt x="3962873" y="673100"/>
                  </a:cubicBezTo>
                  <a:cubicBezTo>
                    <a:pt x="3995059" y="636316"/>
                    <a:pt x="3981705" y="660726"/>
                    <a:pt x="4007323" y="622300"/>
                  </a:cubicBezTo>
                  <a:cubicBezTo>
                    <a:pt x="4014169" y="612031"/>
                    <a:pt x="4018663" y="600188"/>
                    <a:pt x="4026373" y="590550"/>
                  </a:cubicBezTo>
                  <a:cubicBezTo>
                    <a:pt x="4035723" y="578863"/>
                    <a:pt x="4048111" y="569925"/>
                    <a:pt x="4058123" y="558800"/>
                  </a:cubicBezTo>
                  <a:cubicBezTo>
                    <a:pt x="4067190" y="548726"/>
                    <a:pt x="4074519" y="537180"/>
                    <a:pt x="4083523" y="527050"/>
                  </a:cubicBezTo>
                  <a:cubicBezTo>
                    <a:pt x="4091478" y="518101"/>
                    <a:pt x="4101131" y="510741"/>
                    <a:pt x="4108923" y="501650"/>
                  </a:cubicBezTo>
                  <a:cubicBezTo>
                    <a:pt x="4188210" y="409148"/>
                    <a:pt x="4134015" y="470323"/>
                    <a:pt x="4185123" y="400050"/>
                  </a:cubicBezTo>
                  <a:cubicBezTo>
                    <a:pt x="4218328" y="354394"/>
                    <a:pt x="4204954" y="381815"/>
                    <a:pt x="4235923" y="330200"/>
                  </a:cubicBezTo>
                  <a:cubicBezTo>
                    <a:pt x="4240793" y="322083"/>
                    <a:pt x="4243606" y="312827"/>
                    <a:pt x="4248623" y="304800"/>
                  </a:cubicBezTo>
                  <a:cubicBezTo>
                    <a:pt x="4273486" y="265020"/>
                    <a:pt x="4262821" y="294955"/>
                    <a:pt x="4280373" y="254000"/>
                  </a:cubicBezTo>
                  <a:cubicBezTo>
                    <a:pt x="4283010" y="247848"/>
                    <a:pt x="4284086" y="241102"/>
                    <a:pt x="4286723" y="234950"/>
                  </a:cubicBezTo>
                  <a:cubicBezTo>
                    <a:pt x="4290452" y="226249"/>
                    <a:pt x="4295578" y="218200"/>
                    <a:pt x="4299423" y="209550"/>
                  </a:cubicBezTo>
                  <a:cubicBezTo>
                    <a:pt x="4328039" y="145163"/>
                    <a:pt x="4300867" y="179627"/>
                    <a:pt x="4362923" y="76200"/>
                  </a:cubicBezTo>
                  <a:cubicBezTo>
                    <a:pt x="4369273" y="65617"/>
                    <a:pt x="4375432" y="54916"/>
                    <a:pt x="4381973" y="44450"/>
                  </a:cubicBezTo>
                  <a:cubicBezTo>
                    <a:pt x="4386018" y="37978"/>
                    <a:pt x="4388810" y="30286"/>
                    <a:pt x="4394673" y="25400"/>
                  </a:cubicBezTo>
                  <a:cubicBezTo>
                    <a:pt x="4401945" y="19340"/>
                    <a:pt x="4410941" y="15191"/>
                    <a:pt x="4420073" y="12700"/>
                  </a:cubicBezTo>
                  <a:cubicBezTo>
                    <a:pt x="4453127" y="3685"/>
                    <a:pt x="4574942" y="216"/>
                    <a:pt x="4578823" y="0"/>
                  </a:cubicBezTo>
                  <a:cubicBezTo>
                    <a:pt x="4614806" y="2117"/>
                    <a:pt x="4651485" y="-1002"/>
                    <a:pt x="4686773" y="6350"/>
                  </a:cubicBezTo>
                  <a:cubicBezTo>
                    <a:pt x="4687439" y="6489"/>
                    <a:pt x="4739568" y="35275"/>
                    <a:pt x="4750273" y="44450"/>
                  </a:cubicBezTo>
                  <a:cubicBezTo>
                    <a:pt x="4759364" y="52242"/>
                    <a:pt x="4766532" y="62116"/>
                    <a:pt x="4775673" y="69850"/>
                  </a:cubicBezTo>
                  <a:cubicBezTo>
                    <a:pt x="4794096" y="85439"/>
                    <a:pt x="4811237" y="103507"/>
                    <a:pt x="4832823" y="114300"/>
                  </a:cubicBezTo>
                  <a:cubicBezTo>
                    <a:pt x="4841290" y="118533"/>
                    <a:pt x="4850897" y="121006"/>
                    <a:pt x="4858223" y="127000"/>
                  </a:cubicBezTo>
                  <a:cubicBezTo>
                    <a:pt x="4874440" y="140269"/>
                    <a:pt x="4885910" y="158878"/>
                    <a:pt x="4902673" y="171450"/>
                  </a:cubicBezTo>
                  <a:cubicBezTo>
                    <a:pt x="4911140" y="177800"/>
                    <a:pt x="4920895" y="182723"/>
                    <a:pt x="4928073" y="190500"/>
                  </a:cubicBezTo>
                  <a:cubicBezTo>
                    <a:pt x="4946459" y="210418"/>
                    <a:pt x="4957706" y="237067"/>
                    <a:pt x="4978873" y="254000"/>
                  </a:cubicBezTo>
                  <a:cubicBezTo>
                    <a:pt x="5002159" y="272628"/>
                    <a:pt x="5030842" y="293658"/>
                    <a:pt x="5048723" y="317500"/>
                  </a:cubicBezTo>
                  <a:lnTo>
                    <a:pt x="5067773" y="342900"/>
                  </a:lnTo>
                  <a:cubicBezTo>
                    <a:pt x="5090201" y="455042"/>
                    <a:pt x="5055495" y="291530"/>
                    <a:pt x="5086823" y="406400"/>
                  </a:cubicBezTo>
                  <a:cubicBezTo>
                    <a:pt x="5090211" y="418822"/>
                    <a:pt x="5091056" y="431800"/>
                    <a:pt x="5093173" y="444500"/>
                  </a:cubicBezTo>
                  <a:cubicBezTo>
                    <a:pt x="5088940" y="512233"/>
                    <a:pt x="5093531" y="581103"/>
                    <a:pt x="5080473" y="647700"/>
                  </a:cubicBezTo>
                  <a:cubicBezTo>
                    <a:pt x="5072077" y="690521"/>
                    <a:pt x="5046548" y="728109"/>
                    <a:pt x="5029673" y="768350"/>
                  </a:cubicBezTo>
                  <a:cubicBezTo>
                    <a:pt x="5019032" y="793726"/>
                    <a:pt x="5006625" y="818445"/>
                    <a:pt x="4997923" y="844550"/>
                  </a:cubicBezTo>
                  <a:cubicBezTo>
                    <a:pt x="4992076" y="862090"/>
                    <a:pt x="4964853" y="946892"/>
                    <a:pt x="4953473" y="971550"/>
                  </a:cubicBezTo>
                  <a:cubicBezTo>
                    <a:pt x="4948301" y="982756"/>
                    <a:pt x="4939530" y="992064"/>
                    <a:pt x="4934423" y="1003300"/>
                  </a:cubicBezTo>
                  <a:cubicBezTo>
                    <a:pt x="4928883" y="1015487"/>
                    <a:pt x="4926298" y="1028819"/>
                    <a:pt x="4921723" y="1041400"/>
                  </a:cubicBezTo>
                  <a:cubicBezTo>
                    <a:pt x="4917828" y="1052112"/>
                    <a:pt x="4911960" y="1062136"/>
                    <a:pt x="4909023" y="1073150"/>
                  </a:cubicBezTo>
                  <a:cubicBezTo>
                    <a:pt x="4897225" y="1117393"/>
                    <a:pt x="4900502" y="1126954"/>
                    <a:pt x="4889973" y="1162050"/>
                  </a:cubicBezTo>
                  <a:cubicBezTo>
                    <a:pt x="4886126" y="1174872"/>
                    <a:pt x="4880795" y="1187235"/>
                    <a:pt x="4877273" y="1200150"/>
                  </a:cubicBezTo>
                  <a:cubicBezTo>
                    <a:pt x="4874433" y="1210563"/>
                    <a:pt x="4873541" y="1221429"/>
                    <a:pt x="4870923" y="1231900"/>
                  </a:cubicBezTo>
                  <a:cubicBezTo>
                    <a:pt x="4858721" y="1280708"/>
                    <a:pt x="4859468" y="1269128"/>
                    <a:pt x="4845523" y="1314450"/>
                  </a:cubicBezTo>
                  <a:cubicBezTo>
                    <a:pt x="4837171" y="1341593"/>
                    <a:pt x="4830723" y="1370499"/>
                    <a:pt x="4820123" y="1397000"/>
                  </a:cubicBezTo>
                  <a:cubicBezTo>
                    <a:pt x="4816607" y="1405789"/>
                    <a:pt x="4810658" y="1413504"/>
                    <a:pt x="4807423" y="1422400"/>
                  </a:cubicBezTo>
                  <a:cubicBezTo>
                    <a:pt x="4802157" y="1436882"/>
                    <a:pt x="4800446" y="1452543"/>
                    <a:pt x="4794723" y="1466850"/>
                  </a:cubicBezTo>
                  <a:cubicBezTo>
                    <a:pt x="4787692" y="1484428"/>
                    <a:pt x="4776119" y="1499980"/>
                    <a:pt x="4769323" y="1517650"/>
                  </a:cubicBezTo>
                  <a:cubicBezTo>
                    <a:pt x="4758740" y="1545167"/>
                    <a:pt x="4746896" y="1572231"/>
                    <a:pt x="4737573" y="1600200"/>
                  </a:cubicBezTo>
                  <a:cubicBezTo>
                    <a:pt x="4735456" y="1606550"/>
                    <a:pt x="4734544" y="1613438"/>
                    <a:pt x="4731223" y="1619250"/>
                  </a:cubicBezTo>
                  <a:cubicBezTo>
                    <a:pt x="4725972" y="1628439"/>
                    <a:pt x="4719657" y="1637166"/>
                    <a:pt x="4712173" y="1644650"/>
                  </a:cubicBezTo>
                  <a:cubicBezTo>
                    <a:pt x="4704689" y="1652134"/>
                    <a:pt x="4695240" y="1657350"/>
                    <a:pt x="4686773" y="1663700"/>
                  </a:cubicBezTo>
                  <a:cubicBezTo>
                    <a:pt x="4684656" y="1670050"/>
                    <a:pt x="4684314" y="1677303"/>
                    <a:pt x="4680423" y="1682750"/>
                  </a:cubicBezTo>
                  <a:cubicBezTo>
                    <a:pt x="4663959" y="1705800"/>
                    <a:pt x="4650089" y="1709658"/>
                    <a:pt x="4629623" y="1727200"/>
                  </a:cubicBezTo>
                  <a:cubicBezTo>
                    <a:pt x="4622805" y="1733044"/>
                    <a:pt x="4618605" y="1742234"/>
                    <a:pt x="4610573" y="1746250"/>
                  </a:cubicBezTo>
                  <a:cubicBezTo>
                    <a:pt x="4600920" y="1751077"/>
                    <a:pt x="4589406" y="1750483"/>
                    <a:pt x="4578823" y="1752600"/>
                  </a:cubicBezTo>
                  <a:cubicBezTo>
                    <a:pt x="4561890" y="1746250"/>
                    <a:pt x="4543531" y="1742855"/>
                    <a:pt x="4528023" y="1733550"/>
                  </a:cubicBezTo>
                  <a:cubicBezTo>
                    <a:pt x="4521479" y="1729623"/>
                    <a:pt x="4520290" y="1720294"/>
                    <a:pt x="4515323" y="1714500"/>
                  </a:cubicBezTo>
                  <a:cubicBezTo>
                    <a:pt x="4507531" y="1705409"/>
                    <a:pt x="4497274" y="1698551"/>
                    <a:pt x="4489923" y="1689100"/>
                  </a:cubicBezTo>
                  <a:cubicBezTo>
                    <a:pt x="4482346" y="1679358"/>
                    <a:pt x="4477951" y="1667461"/>
                    <a:pt x="4470873" y="1657350"/>
                  </a:cubicBezTo>
                  <a:cubicBezTo>
                    <a:pt x="4463101" y="1646247"/>
                    <a:pt x="4453940" y="1636183"/>
                    <a:pt x="4445473" y="1625600"/>
                  </a:cubicBezTo>
                  <a:cubicBezTo>
                    <a:pt x="4434640" y="1582270"/>
                    <a:pt x="4445398" y="1617493"/>
                    <a:pt x="4426423" y="1574800"/>
                  </a:cubicBezTo>
                  <a:cubicBezTo>
                    <a:pt x="4421794" y="1564384"/>
                    <a:pt x="4420046" y="1552534"/>
                    <a:pt x="4413723" y="1543050"/>
                  </a:cubicBezTo>
                  <a:cubicBezTo>
                    <a:pt x="4407081" y="1533087"/>
                    <a:pt x="4397334" y="1525535"/>
                    <a:pt x="4388323" y="1517650"/>
                  </a:cubicBezTo>
                  <a:cubicBezTo>
                    <a:pt x="4380358" y="1510681"/>
                    <a:pt x="4371898" y="1504209"/>
                    <a:pt x="4362923" y="1498600"/>
                  </a:cubicBezTo>
                  <a:cubicBezTo>
                    <a:pt x="4345405" y="1487651"/>
                    <a:pt x="4318423" y="1477950"/>
                    <a:pt x="4299423" y="1473200"/>
                  </a:cubicBezTo>
                  <a:cubicBezTo>
                    <a:pt x="4286932" y="1470077"/>
                    <a:pt x="4274023" y="1468967"/>
                    <a:pt x="4261323" y="1466850"/>
                  </a:cubicBezTo>
                  <a:cubicBezTo>
                    <a:pt x="4155490" y="1468967"/>
                    <a:pt x="4049526" y="1467537"/>
                    <a:pt x="3943823" y="1473200"/>
                  </a:cubicBezTo>
                  <a:cubicBezTo>
                    <a:pt x="3938248" y="1473499"/>
                    <a:pt x="3881251" y="1494557"/>
                    <a:pt x="3873973" y="1498600"/>
                  </a:cubicBezTo>
                  <a:cubicBezTo>
                    <a:pt x="3864722" y="1503740"/>
                    <a:pt x="3858039" y="1512917"/>
                    <a:pt x="3848573" y="1517650"/>
                  </a:cubicBezTo>
                  <a:cubicBezTo>
                    <a:pt x="3840767" y="1521553"/>
                    <a:pt x="3831640" y="1521883"/>
                    <a:pt x="3823173" y="1524000"/>
                  </a:cubicBezTo>
                  <a:cubicBezTo>
                    <a:pt x="3812590" y="1532467"/>
                    <a:pt x="3801553" y="1540396"/>
                    <a:pt x="3791423" y="1549400"/>
                  </a:cubicBezTo>
                  <a:cubicBezTo>
                    <a:pt x="3782474" y="1557355"/>
                    <a:pt x="3775602" y="1567616"/>
                    <a:pt x="3766023" y="1574800"/>
                  </a:cubicBezTo>
                  <a:cubicBezTo>
                    <a:pt x="3746244" y="1589634"/>
                    <a:pt x="3724721" y="1589955"/>
                    <a:pt x="3702523" y="1600200"/>
                  </a:cubicBezTo>
                  <a:cubicBezTo>
                    <a:pt x="3687029" y="1607351"/>
                    <a:pt x="3673337" y="1617968"/>
                    <a:pt x="3658073" y="1625600"/>
                  </a:cubicBezTo>
                  <a:cubicBezTo>
                    <a:pt x="3643655" y="1632809"/>
                    <a:pt x="3627619" y="1636652"/>
                    <a:pt x="3613623" y="1644650"/>
                  </a:cubicBezTo>
                  <a:cubicBezTo>
                    <a:pt x="3597814" y="1653684"/>
                    <a:pt x="3584680" y="1666857"/>
                    <a:pt x="3569173" y="1676400"/>
                  </a:cubicBezTo>
                  <a:cubicBezTo>
                    <a:pt x="3544375" y="1691660"/>
                    <a:pt x="3532069" y="1691445"/>
                    <a:pt x="3512023" y="1708150"/>
                  </a:cubicBezTo>
                  <a:cubicBezTo>
                    <a:pt x="3505124" y="1713899"/>
                    <a:pt x="3500445" y="1722219"/>
                    <a:pt x="3492973" y="1727200"/>
                  </a:cubicBezTo>
                  <a:cubicBezTo>
                    <a:pt x="3423987" y="1773191"/>
                    <a:pt x="3480081" y="1730471"/>
                    <a:pt x="3435823" y="1752600"/>
                  </a:cubicBezTo>
                  <a:cubicBezTo>
                    <a:pt x="3428997" y="1756013"/>
                    <a:pt x="3422732" y="1760532"/>
                    <a:pt x="3416773" y="1765300"/>
                  </a:cubicBezTo>
                  <a:cubicBezTo>
                    <a:pt x="3390955" y="1785955"/>
                    <a:pt x="3369280" y="1812396"/>
                    <a:pt x="3340573" y="1828800"/>
                  </a:cubicBezTo>
                  <a:cubicBezTo>
                    <a:pt x="3215347" y="1900358"/>
                    <a:pt x="3373390" y="1814736"/>
                    <a:pt x="3251673" y="1866900"/>
                  </a:cubicBezTo>
                  <a:cubicBezTo>
                    <a:pt x="3221221" y="1879951"/>
                    <a:pt x="3190340" y="1892972"/>
                    <a:pt x="3162773" y="1911350"/>
                  </a:cubicBezTo>
                  <a:cubicBezTo>
                    <a:pt x="3150073" y="1919817"/>
                    <a:pt x="3138532" y="1930354"/>
                    <a:pt x="3124673" y="1936750"/>
                  </a:cubicBezTo>
                  <a:cubicBezTo>
                    <a:pt x="3110682" y="1943208"/>
                    <a:pt x="3095040" y="1945217"/>
                    <a:pt x="3080223" y="1949450"/>
                  </a:cubicBezTo>
                  <a:cubicBezTo>
                    <a:pt x="3004274" y="2025399"/>
                    <a:pt x="3120065" y="1914063"/>
                    <a:pt x="3010373" y="2000250"/>
                  </a:cubicBezTo>
                  <a:cubicBezTo>
                    <a:pt x="2993897" y="2013196"/>
                    <a:pt x="2982020" y="2031286"/>
                    <a:pt x="2965923" y="2044700"/>
                  </a:cubicBezTo>
                  <a:cubicBezTo>
                    <a:pt x="2956441" y="2052601"/>
                    <a:pt x="2943915" y="2056173"/>
                    <a:pt x="2934173" y="2063750"/>
                  </a:cubicBezTo>
                  <a:cubicBezTo>
                    <a:pt x="2924722" y="2071101"/>
                    <a:pt x="2917722" y="2081195"/>
                    <a:pt x="2908773" y="2089150"/>
                  </a:cubicBezTo>
                  <a:cubicBezTo>
                    <a:pt x="2898643" y="2098154"/>
                    <a:pt x="2886090" y="2104476"/>
                    <a:pt x="2877023" y="2114550"/>
                  </a:cubicBezTo>
                  <a:cubicBezTo>
                    <a:pt x="2866812" y="2125895"/>
                    <a:pt x="2861834" y="2141305"/>
                    <a:pt x="2851623" y="2152650"/>
                  </a:cubicBezTo>
                  <a:cubicBezTo>
                    <a:pt x="2842556" y="2162724"/>
                    <a:pt x="2829457" y="2168466"/>
                    <a:pt x="2819873" y="2178050"/>
                  </a:cubicBezTo>
                  <a:cubicBezTo>
                    <a:pt x="2812389" y="2185534"/>
                    <a:pt x="2807974" y="2195648"/>
                    <a:pt x="2800823" y="2203450"/>
                  </a:cubicBezTo>
                  <a:cubicBezTo>
                    <a:pt x="2784641" y="2221103"/>
                    <a:pt x="2760733" y="2232831"/>
                    <a:pt x="2750023" y="2254250"/>
                  </a:cubicBezTo>
                  <a:lnTo>
                    <a:pt x="2724623" y="2305050"/>
                  </a:lnTo>
                  <a:cubicBezTo>
                    <a:pt x="2720390" y="2313517"/>
                    <a:pt x="2717603" y="2322877"/>
                    <a:pt x="2711923" y="2330450"/>
                  </a:cubicBezTo>
                  <a:lnTo>
                    <a:pt x="2692873" y="2355850"/>
                  </a:lnTo>
                  <a:cubicBezTo>
                    <a:pt x="2679283" y="2396620"/>
                    <a:pt x="2690236" y="2369331"/>
                    <a:pt x="2648423" y="2432050"/>
                  </a:cubicBezTo>
                  <a:cubicBezTo>
                    <a:pt x="2644190" y="2438400"/>
                    <a:pt x="2641828" y="2446521"/>
                    <a:pt x="2635723" y="2451100"/>
                  </a:cubicBezTo>
                  <a:cubicBezTo>
                    <a:pt x="2627256" y="2457450"/>
                    <a:pt x="2618125" y="2462999"/>
                    <a:pt x="2610323" y="2470150"/>
                  </a:cubicBezTo>
                  <a:cubicBezTo>
                    <a:pt x="2592670" y="2486332"/>
                    <a:pt x="2574854" y="2502553"/>
                    <a:pt x="2559523" y="2520950"/>
                  </a:cubicBezTo>
                  <a:cubicBezTo>
                    <a:pt x="2548940" y="2533650"/>
                    <a:pt x="2540473" y="2548467"/>
                    <a:pt x="2527773" y="2559050"/>
                  </a:cubicBezTo>
                  <a:cubicBezTo>
                    <a:pt x="2514663" y="2569975"/>
                    <a:pt x="2497720" y="2575288"/>
                    <a:pt x="2483323" y="2584450"/>
                  </a:cubicBezTo>
                  <a:cubicBezTo>
                    <a:pt x="2474394" y="2590132"/>
                    <a:pt x="2465407" y="2596016"/>
                    <a:pt x="2457923" y="2603500"/>
                  </a:cubicBezTo>
                  <a:cubicBezTo>
                    <a:pt x="2452527" y="2608896"/>
                    <a:pt x="2451182" y="2617782"/>
                    <a:pt x="2445223" y="2622550"/>
                  </a:cubicBezTo>
                  <a:cubicBezTo>
                    <a:pt x="2439996" y="2626731"/>
                    <a:pt x="2432523" y="2626783"/>
                    <a:pt x="2426173" y="2628900"/>
                  </a:cubicBezTo>
                  <a:cubicBezTo>
                    <a:pt x="2419823" y="2635250"/>
                    <a:pt x="2414307" y="2642562"/>
                    <a:pt x="2407123" y="2647950"/>
                  </a:cubicBezTo>
                  <a:cubicBezTo>
                    <a:pt x="2384436" y="2664965"/>
                    <a:pt x="2373236" y="2666776"/>
                    <a:pt x="2349973" y="2679700"/>
                  </a:cubicBezTo>
                  <a:cubicBezTo>
                    <a:pt x="2339184" y="2685694"/>
                    <a:pt x="2329262" y="2693230"/>
                    <a:pt x="2318223" y="2698750"/>
                  </a:cubicBezTo>
                  <a:cubicBezTo>
                    <a:pt x="2299577" y="2708073"/>
                    <a:pt x="2279719" y="2714827"/>
                    <a:pt x="2261073" y="2724150"/>
                  </a:cubicBezTo>
                  <a:cubicBezTo>
                    <a:pt x="2245809" y="2731782"/>
                    <a:pt x="2232257" y="2742710"/>
                    <a:pt x="2216623" y="2749550"/>
                  </a:cubicBezTo>
                  <a:cubicBezTo>
                    <a:pt x="2198226" y="2757599"/>
                    <a:pt x="2178523" y="2762250"/>
                    <a:pt x="2159473" y="2768600"/>
                  </a:cubicBezTo>
                  <a:cubicBezTo>
                    <a:pt x="2153123" y="2770717"/>
                    <a:pt x="2146987" y="2773637"/>
                    <a:pt x="2140423" y="2774950"/>
                  </a:cubicBezTo>
                  <a:cubicBezTo>
                    <a:pt x="2129840" y="2777067"/>
                    <a:pt x="2119086" y="2778460"/>
                    <a:pt x="2108673" y="2781300"/>
                  </a:cubicBezTo>
                  <a:cubicBezTo>
                    <a:pt x="2037675" y="2800663"/>
                    <a:pt x="2104486" y="2788262"/>
                    <a:pt x="2026123" y="2806700"/>
                  </a:cubicBezTo>
                  <a:cubicBezTo>
                    <a:pt x="2005111" y="2811644"/>
                    <a:pt x="1983498" y="2813907"/>
                    <a:pt x="1962623" y="2819400"/>
                  </a:cubicBezTo>
                  <a:cubicBezTo>
                    <a:pt x="1943204" y="2824510"/>
                    <a:pt x="1924639" y="2832460"/>
                    <a:pt x="1905473" y="2838450"/>
                  </a:cubicBezTo>
                  <a:cubicBezTo>
                    <a:pt x="1889125" y="2843559"/>
                    <a:pt x="1840046" y="2856067"/>
                    <a:pt x="1822923" y="2863850"/>
                  </a:cubicBezTo>
                  <a:cubicBezTo>
                    <a:pt x="1811687" y="2868957"/>
                    <a:pt x="1802008" y="2876990"/>
                    <a:pt x="1791173" y="2882900"/>
                  </a:cubicBezTo>
                  <a:cubicBezTo>
                    <a:pt x="1778708" y="2889699"/>
                    <a:pt x="1765249" y="2894645"/>
                    <a:pt x="1753073" y="2901950"/>
                  </a:cubicBezTo>
                  <a:cubicBezTo>
                    <a:pt x="1743998" y="2907395"/>
                    <a:pt x="1736924" y="2915860"/>
                    <a:pt x="1727673" y="2921000"/>
                  </a:cubicBezTo>
                  <a:cubicBezTo>
                    <a:pt x="1717709" y="2926536"/>
                    <a:pt x="1706506" y="2929467"/>
                    <a:pt x="1695923" y="2933700"/>
                  </a:cubicBezTo>
                  <a:cubicBezTo>
                    <a:pt x="1670523" y="2954867"/>
                    <a:pt x="1646174" y="2977362"/>
                    <a:pt x="1619723" y="2997200"/>
                  </a:cubicBezTo>
                  <a:cubicBezTo>
                    <a:pt x="1602790" y="3009900"/>
                    <a:pt x="1584526" y="3020997"/>
                    <a:pt x="1568923" y="3035300"/>
                  </a:cubicBezTo>
                  <a:cubicBezTo>
                    <a:pt x="1558932" y="3044458"/>
                    <a:pt x="1553107" y="3057466"/>
                    <a:pt x="1543523" y="3067050"/>
                  </a:cubicBezTo>
                  <a:cubicBezTo>
                    <a:pt x="1509142" y="3101431"/>
                    <a:pt x="1515421" y="3081540"/>
                    <a:pt x="1486373" y="3117850"/>
                  </a:cubicBezTo>
                  <a:cubicBezTo>
                    <a:pt x="1476838" y="3129769"/>
                    <a:pt x="1470403" y="3143948"/>
                    <a:pt x="1460973" y="3155950"/>
                  </a:cubicBezTo>
                  <a:cubicBezTo>
                    <a:pt x="1447072" y="3173643"/>
                    <a:pt x="1430579" y="3189180"/>
                    <a:pt x="1416523" y="3206750"/>
                  </a:cubicBezTo>
                  <a:cubicBezTo>
                    <a:pt x="1393103" y="3236025"/>
                    <a:pt x="1346212" y="3309272"/>
                    <a:pt x="1333973" y="3333750"/>
                  </a:cubicBezTo>
                  <a:cubicBezTo>
                    <a:pt x="1329740" y="3342217"/>
                    <a:pt x="1324266" y="3350170"/>
                    <a:pt x="1321273" y="3359150"/>
                  </a:cubicBezTo>
                  <a:cubicBezTo>
                    <a:pt x="1303622" y="3412102"/>
                    <a:pt x="1312570" y="3432530"/>
                    <a:pt x="1276823" y="3486150"/>
                  </a:cubicBezTo>
                  <a:cubicBezTo>
                    <a:pt x="1259890" y="3511550"/>
                    <a:pt x="1237360" y="3534006"/>
                    <a:pt x="1226023" y="3562350"/>
                  </a:cubicBezTo>
                  <a:cubicBezTo>
                    <a:pt x="1212896" y="3595168"/>
                    <a:pt x="1212384" y="3598997"/>
                    <a:pt x="1194273" y="3632200"/>
                  </a:cubicBezTo>
                  <a:cubicBezTo>
                    <a:pt x="1188363" y="3643035"/>
                    <a:pt x="1180743" y="3652911"/>
                    <a:pt x="1175223" y="3663950"/>
                  </a:cubicBezTo>
                  <a:cubicBezTo>
                    <a:pt x="1170125" y="3674145"/>
                    <a:pt x="1168178" y="3685803"/>
                    <a:pt x="1162523" y="3695700"/>
                  </a:cubicBezTo>
                  <a:cubicBezTo>
                    <a:pt x="1129959" y="3752687"/>
                    <a:pt x="1140217" y="3742321"/>
                    <a:pt x="1105373" y="3765550"/>
                  </a:cubicBezTo>
                  <a:cubicBezTo>
                    <a:pt x="1101140" y="3771900"/>
                    <a:pt x="1098632" y="3779832"/>
                    <a:pt x="1092673" y="3784600"/>
                  </a:cubicBezTo>
                  <a:cubicBezTo>
                    <a:pt x="1087446" y="3788781"/>
                    <a:pt x="1079775" y="3788313"/>
                    <a:pt x="1073623" y="3790950"/>
                  </a:cubicBezTo>
                  <a:cubicBezTo>
                    <a:pt x="1016207" y="3815557"/>
                    <a:pt x="1087655" y="3793792"/>
                    <a:pt x="997423" y="3816350"/>
                  </a:cubicBezTo>
                  <a:lnTo>
                    <a:pt x="972023" y="3822700"/>
                  </a:lnTo>
                  <a:cubicBezTo>
                    <a:pt x="912756" y="3820583"/>
                    <a:pt x="853419" y="3819938"/>
                    <a:pt x="794223" y="3816350"/>
                  </a:cubicBezTo>
                  <a:cubicBezTo>
                    <a:pt x="785978" y="3815850"/>
                    <a:pt x="754064" y="3808971"/>
                    <a:pt x="743423" y="3803650"/>
                  </a:cubicBezTo>
                  <a:cubicBezTo>
                    <a:pt x="736597" y="3800237"/>
                    <a:pt x="716965" y="3784600"/>
                    <a:pt x="705323" y="3778250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D7F98F8B-E771-4945-ACC6-E244A4544005}"/>
                </a:ext>
              </a:extLst>
            </p:cNvPr>
            <p:cNvSpPr txBox="1"/>
            <p:nvPr/>
          </p:nvSpPr>
          <p:spPr>
            <a:xfrm rot="19771130">
              <a:off x="4109663" y="4327113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C41D4634-E309-4D04-AEC2-23A8FF2A4ADA}"/>
              </a:ext>
            </a:extLst>
          </p:cNvPr>
          <p:cNvGrpSpPr/>
          <p:nvPr/>
        </p:nvGrpSpPr>
        <p:grpSpPr>
          <a:xfrm>
            <a:off x="8187348" y="3379271"/>
            <a:ext cx="3848484" cy="2886363"/>
            <a:chOff x="484632" y="0"/>
            <a:chExt cx="9144000" cy="6858000"/>
          </a:xfrm>
        </p:grpSpPr>
        <p:pic>
          <p:nvPicPr>
            <p:cNvPr id="41" name="Picture 40" descr="A picture containing dark, night, night sky&#10;&#10;Description automatically generated">
              <a:extLst>
                <a:ext uri="{FF2B5EF4-FFF2-40B4-BE49-F238E27FC236}">
                  <a16:creationId xmlns:a16="http://schemas.microsoft.com/office/drawing/2014/main" id="{3016D358-CB86-432D-8701-053F2406BDA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brightnessContrast bright="7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C0F01CFD-EE3D-4389-BED1-DDA175BBCC68}"/>
                </a:ext>
              </a:extLst>
            </p:cNvPr>
            <p:cNvGrpSpPr/>
            <p:nvPr/>
          </p:nvGrpSpPr>
          <p:grpSpPr>
            <a:xfrm>
              <a:off x="2800350" y="3252788"/>
              <a:ext cx="3910013" cy="2647950"/>
              <a:chOff x="2800350" y="3252788"/>
              <a:chExt cx="3910013" cy="2647950"/>
            </a:xfrm>
          </p:grpSpPr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C5AA7606-6254-4313-8FD2-EDC4CD080D63}"/>
                  </a:ext>
                </a:extLst>
              </p:cNvPr>
              <p:cNvSpPr/>
              <p:nvPr/>
            </p:nvSpPr>
            <p:spPr>
              <a:xfrm>
                <a:off x="2800350" y="3252788"/>
                <a:ext cx="3910013" cy="2647950"/>
              </a:xfrm>
              <a:custGeom>
                <a:avLst/>
                <a:gdLst>
                  <a:gd name="connsiteX0" fmla="*/ 538163 w 3910013"/>
                  <a:gd name="connsiteY0" fmla="*/ 1533525 h 2647950"/>
                  <a:gd name="connsiteX1" fmla="*/ 590550 w 3910013"/>
                  <a:gd name="connsiteY1" fmla="*/ 1471612 h 2647950"/>
                  <a:gd name="connsiteX2" fmla="*/ 604838 w 3910013"/>
                  <a:gd name="connsiteY2" fmla="*/ 1466850 h 2647950"/>
                  <a:gd name="connsiteX3" fmla="*/ 628650 w 3910013"/>
                  <a:gd name="connsiteY3" fmla="*/ 1447800 h 2647950"/>
                  <a:gd name="connsiteX4" fmla="*/ 681038 w 3910013"/>
                  <a:gd name="connsiteY4" fmla="*/ 1423987 h 2647950"/>
                  <a:gd name="connsiteX5" fmla="*/ 719138 w 3910013"/>
                  <a:gd name="connsiteY5" fmla="*/ 1404937 h 2647950"/>
                  <a:gd name="connsiteX6" fmla="*/ 738188 w 3910013"/>
                  <a:gd name="connsiteY6" fmla="*/ 1395412 h 2647950"/>
                  <a:gd name="connsiteX7" fmla="*/ 785813 w 3910013"/>
                  <a:gd name="connsiteY7" fmla="*/ 1376362 h 2647950"/>
                  <a:gd name="connsiteX8" fmla="*/ 823913 w 3910013"/>
                  <a:gd name="connsiteY8" fmla="*/ 1366837 h 2647950"/>
                  <a:gd name="connsiteX9" fmla="*/ 842963 w 3910013"/>
                  <a:gd name="connsiteY9" fmla="*/ 1357312 h 2647950"/>
                  <a:gd name="connsiteX10" fmla="*/ 890588 w 3910013"/>
                  <a:gd name="connsiteY10" fmla="*/ 1347787 h 2647950"/>
                  <a:gd name="connsiteX11" fmla="*/ 957263 w 3910013"/>
                  <a:gd name="connsiteY11" fmla="*/ 1338262 h 2647950"/>
                  <a:gd name="connsiteX12" fmla="*/ 990600 w 3910013"/>
                  <a:gd name="connsiteY12" fmla="*/ 1333500 h 2647950"/>
                  <a:gd name="connsiteX13" fmla="*/ 1071563 w 3910013"/>
                  <a:gd name="connsiteY13" fmla="*/ 1328737 h 2647950"/>
                  <a:gd name="connsiteX14" fmla="*/ 1100138 w 3910013"/>
                  <a:gd name="connsiteY14" fmla="*/ 1319212 h 2647950"/>
                  <a:gd name="connsiteX15" fmla="*/ 1147763 w 3910013"/>
                  <a:gd name="connsiteY15" fmla="*/ 1309687 h 2647950"/>
                  <a:gd name="connsiteX16" fmla="*/ 1352550 w 3910013"/>
                  <a:gd name="connsiteY16" fmla="*/ 1314450 h 2647950"/>
                  <a:gd name="connsiteX17" fmla="*/ 1385888 w 3910013"/>
                  <a:gd name="connsiteY17" fmla="*/ 1323975 h 2647950"/>
                  <a:gd name="connsiteX18" fmla="*/ 1428750 w 3910013"/>
                  <a:gd name="connsiteY18" fmla="*/ 1328737 h 2647950"/>
                  <a:gd name="connsiteX19" fmla="*/ 1524000 w 3910013"/>
                  <a:gd name="connsiteY19" fmla="*/ 1338262 h 2647950"/>
                  <a:gd name="connsiteX20" fmla="*/ 1657350 w 3910013"/>
                  <a:gd name="connsiteY20" fmla="*/ 1333500 h 2647950"/>
                  <a:gd name="connsiteX21" fmla="*/ 1690688 w 3910013"/>
                  <a:gd name="connsiteY21" fmla="*/ 1314450 h 2647950"/>
                  <a:gd name="connsiteX22" fmla="*/ 1714500 w 3910013"/>
                  <a:gd name="connsiteY22" fmla="*/ 1309687 h 2647950"/>
                  <a:gd name="connsiteX23" fmla="*/ 1733550 w 3910013"/>
                  <a:gd name="connsiteY23" fmla="*/ 1300162 h 2647950"/>
                  <a:gd name="connsiteX24" fmla="*/ 1804988 w 3910013"/>
                  <a:gd name="connsiteY24" fmla="*/ 1290637 h 2647950"/>
                  <a:gd name="connsiteX25" fmla="*/ 1828800 w 3910013"/>
                  <a:gd name="connsiteY25" fmla="*/ 1281112 h 2647950"/>
                  <a:gd name="connsiteX26" fmla="*/ 1881188 w 3910013"/>
                  <a:gd name="connsiteY26" fmla="*/ 1271587 h 2647950"/>
                  <a:gd name="connsiteX27" fmla="*/ 1914525 w 3910013"/>
                  <a:gd name="connsiteY27" fmla="*/ 1262062 h 2647950"/>
                  <a:gd name="connsiteX28" fmla="*/ 1938338 w 3910013"/>
                  <a:gd name="connsiteY28" fmla="*/ 1257300 h 2647950"/>
                  <a:gd name="connsiteX29" fmla="*/ 1957388 w 3910013"/>
                  <a:gd name="connsiteY29" fmla="*/ 1252537 h 2647950"/>
                  <a:gd name="connsiteX30" fmla="*/ 2038350 w 3910013"/>
                  <a:gd name="connsiteY30" fmla="*/ 1243012 h 2647950"/>
                  <a:gd name="connsiteX31" fmla="*/ 2071688 w 3910013"/>
                  <a:gd name="connsiteY31" fmla="*/ 1238250 h 2647950"/>
                  <a:gd name="connsiteX32" fmla="*/ 2085975 w 3910013"/>
                  <a:gd name="connsiteY32" fmla="*/ 1233487 h 2647950"/>
                  <a:gd name="connsiteX33" fmla="*/ 2119313 w 3910013"/>
                  <a:gd name="connsiteY33" fmla="*/ 1223962 h 2647950"/>
                  <a:gd name="connsiteX34" fmla="*/ 2133600 w 3910013"/>
                  <a:gd name="connsiteY34" fmla="*/ 1214437 h 2647950"/>
                  <a:gd name="connsiteX35" fmla="*/ 2147888 w 3910013"/>
                  <a:gd name="connsiteY35" fmla="*/ 1209675 h 2647950"/>
                  <a:gd name="connsiteX36" fmla="*/ 2157413 w 3910013"/>
                  <a:gd name="connsiteY36" fmla="*/ 1195387 h 2647950"/>
                  <a:gd name="connsiteX37" fmla="*/ 2190750 w 3910013"/>
                  <a:gd name="connsiteY37" fmla="*/ 1176337 h 2647950"/>
                  <a:gd name="connsiteX38" fmla="*/ 2238375 w 3910013"/>
                  <a:gd name="connsiteY38" fmla="*/ 1143000 h 2647950"/>
                  <a:gd name="connsiteX39" fmla="*/ 2257425 w 3910013"/>
                  <a:gd name="connsiteY39" fmla="*/ 1133475 h 2647950"/>
                  <a:gd name="connsiteX40" fmla="*/ 2314575 w 3910013"/>
                  <a:gd name="connsiteY40" fmla="*/ 1090612 h 2647950"/>
                  <a:gd name="connsiteX41" fmla="*/ 2343150 w 3910013"/>
                  <a:gd name="connsiteY41" fmla="*/ 1052512 h 2647950"/>
                  <a:gd name="connsiteX42" fmla="*/ 2357438 w 3910013"/>
                  <a:gd name="connsiteY42" fmla="*/ 1038225 h 2647950"/>
                  <a:gd name="connsiteX43" fmla="*/ 2390775 w 3910013"/>
                  <a:gd name="connsiteY43" fmla="*/ 1000125 h 2647950"/>
                  <a:gd name="connsiteX44" fmla="*/ 2424113 w 3910013"/>
                  <a:gd name="connsiteY44" fmla="*/ 976312 h 2647950"/>
                  <a:gd name="connsiteX45" fmla="*/ 2433638 w 3910013"/>
                  <a:gd name="connsiteY45" fmla="*/ 962025 h 2647950"/>
                  <a:gd name="connsiteX46" fmla="*/ 2447925 w 3910013"/>
                  <a:gd name="connsiteY46" fmla="*/ 957262 h 2647950"/>
                  <a:gd name="connsiteX47" fmla="*/ 2471738 w 3910013"/>
                  <a:gd name="connsiteY47" fmla="*/ 947737 h 2647950"/>
                  <a:gd name="connsiteX48" fmla="*/ 2490788 w 3910013"/>
                  <a:gd name="connsiteY48" fmla="*/ 938212 h 2647950"/>
                  <a:gd name="connsiteX49" fmla="*/ 2509838 w 3910013"/>
                  <a:gd name="connsiteY49" fmla="*/ 933450 h 2647950"/>
                  <a:gd name="connsiteX50" fmla="*/ 2547938 w 3910013"/>
                  <a:gd name="connsiteY50" fmla="*/ 914400 h 2647950"/>
                  <a:gd name="connsiteX51" fmla="*/ 2566988 w 3910013"/>
                  <a:gd name="connsiteY51" fmla="*/ 904875 h 2647950"/>
                  <a:gd name="connsiteX52" fmla="*/ 2595563 w 3910013"/>
                  <a:gd name="connsiteY52" fmla="*/ 900112 h 2647950"/>
                  <a:gd name="connsiteX53" fmla="*/ 2724150 w 3910013"/>
                  <a:gd name="connsiteY53" fmla="*/ 895350 h 2647950"/>
                  <a:gd name="connsiteX54" fmla="*/ 2795588 w 3910013"/>
                  <a:gd name="connsiteY54" fmla="*/ 890587 h 2647950"/>
                  <a:gd name="connsiteX55" fmla="*/ 2967038 w 3910013"/>
                  <a:gd name="connsiteY55" fmla="*/ 885825 h 2647950"/>
                  <a:gd name="connsiteX56" fmla="*/ 2986088 w 3910013"/>
                  <a:gd name="connsiteY56" fmla="*/ 881062 h 2647950"/>
                  <a:gd name="connsiteX57" fmla="*/ 3019425 w 3910013"/>
                  <a:gd name="connsiteY57" fmla="*/ 876300 h 2647950"/>
                  <a:gd name="connsiteX58" fmla="*/ 3038475 w 3910013"/>
                  <a:gd name="connsiteY58" fmla="*/ 866775 h 2647950"/>
                  <a:gd name="connsiteX59" fmla="*/ 3071813 w 3910013"/>
                  <a:gd name="connsiteY59" fmla="*/ 828675 h 2647950"/>
                  <a:gd name="connsiteX60" fmla="*/ 3100388 w 3910013"/>
                  <a:gd name="connsiteY60" fmla="*/ 804862 h 2647950"/>
                  <a:gd name="connsiteX61" fmla="*/ 3128963 w 3910013"/>
                  <a:gd name="connsiteY61" fmla="*/ 776287 h 2647950"/>
                  <a:gd name="connsiteX62" fmla="*/ 3171825 w 3910013"/>
                  <a:gd name="connsiteY62" fmla="*/ 747712 h 2647950"/>
                  <a:gd name="connsiteX63" fmla="*/ 3186113 w 3910013"/>
                  <a:gd name="connsiteY63" fmla="*/ 742950 h 2647950"/>
                  <a:gd name="connsiteX64" fmla="*/ 3205163 w 3910013"/>
                  <a:gd name="connsiteY64" fmla="*/ 728662 h 2647950"/>
                  <a:gd name="connsiteX65" fmla="*/ 3224213 w 3910013"/>
                  <a:gd name="connsiteY65" fmla="*/ 723900 h 2647950"/>
                  <a:gd name="connsiteX66" fmla="*/ 3238500 w 3910013"/>
                  <a:gd name="connsiteY66" fmla="*/ 719137 h 2647950"/>
                  <a:gd name="connsiteX67" fmla="*/ 3252788 w 3910013"/>
                  <a:gd name="connsiteY67" fmla="*/ 709612 h 2647950"/>
                  <a:gd name="connsiteX68" fmla="*/ 3319463 w 3910013"/>
                  <a:gd name="connsiteY68" fmla="*/ 690562 h 2647950"/>
                  <a:gd name="connsiteX69" fmla="*/ 3352800 w 3910013"/>
                  <a:gd name="connsiteY69" fmla="*/ 671512 h 2647950"/>
                  <a:gd name="connsiteX70" fmla="*/ 3376613 w 3910013"/>
                  <a:gd name="connsiteY70" fmla="*/ 657225 h 2647950"/>
                  <a:gd name="connsiteX71" fmla="*/ 3390900 w 3910013"/>
                  <a:gd name="connsiteY71" fmla="*/ 642937 h 2647950"/>
                  <a:gd name="connsiteX72" fmla="*/ 3405188 w 3910013"/>
                  <a:gd name="connsiteY72" fmla="*/ 604837 h 2647950"/>
                  <a:gd name="connsiteX73" fmla="*/ 3409950 w 3910013"/>
                  <a:gd name="connsiteY73" fmla="*/ 585787 h 2647950"/>
                  <a:gd name="connsiteX74" fmla="*/ 3371850 w 3910013"/>
                  <a:gd name="connsiteY74" fmla="*/ 447675 h 2647950"/>
                  <a:gd name="connsiteX75" fmla="*/ 3357563 w 3910013"/>
                  <a:gd name="connsiteY75" fmla="*/ 442912 h 2647950"/>
                  <a:gd name="connsiteX76" fmla="*/ 3314700 w 3910013"/>
                  <a:gd name="connsiteY76" fmla="*/ 409575 h 2647950"/>
                  <a:gd name="connsiteX77" fmla="*/ 3300413 w 3910013"/>
                  <a:gd name="connsiteY77" fmla="*/ 395287 h 2647950"/>
                  <a:gd name="connsiteX78" fmla="*/ 3257550 w 3910013"/>
                  <a:gd name="connsiteY78" fmla="*/ 376237 h 2647950"/>
                  <a:gd name="connsiteX79" fmla="*/ 3243263 w 3910013"/>
                  <a:gd name="connsiteY79" fmla="*/ 361950 h 2647950"/>
                  <a:gd name="connsiteX80" fmla="*/ 3205163 w 3910013"/>
                  <a:gd name="connsiteY80" fmla="*/ 338137 h 2647950"/>
                  <a:gd name="connsiteX81" fmla="*/ 3186113 w 3910013"/>
                  <a:gd name="connsiteY81" fmla="*/ 300037 h 2647950"/>
                  <a:gd name="connsiteX82" fmla="*/ 3171825 w 3910013"/>
                  <a:gd name="connsiteY82" fmla="*/ 261937 h 2647950"/>
                  <a:gd name="connsiteX83" fmla="*/ 3181350 w 3910013"/>
                  <a:gd name="connsiteY83" fmla="*/ 180975 h 2647950"/>
                  <a:gd name="connsiteX84" fmla="*/ 3190875 w 3910013"/>
                  <a:gd name="connsiteY84" fmla="*/ 166687 h 2647950"/>
                  <a:gd name="connsiteX85" fmla="*/ 3214688 w 3910013"/>
                  <a:gd name="connsiteY85" fmla="*/ 109537 h 2647950"/>
                  <a:gd name="connsiteX86" fmla="*/ 3228975 w 3910013"/>
                  <a:gd name="connsiteY86" fmla="*/ 95250 h 2647950"/>
                  <a:gd name="connsiteX87" fmla="*/ 3248025 w 3910013"/>
                  <a:gd name="connsiteY87" fmla="*/ 71437 h 2647950"/>
                  <a:gd name="connsiteX88" fmla="*/ 3257550 w 3910013"/>
                  <a:gd name="connsiteY88" fmla="*/ 57150 h 2647950"/>
                  <a:gd name="connsiteX89" fmla="*/ 3305175 w 3910013"/>
                  <a:gd name="connsiteY89" fmla="*/ 23812 h 2647950"/>
                  <a:gd name="connsiteX90" fmla="*/ 3324225 w 3910013"/>
                  <a:gd name="connsiteY90" fmla="*/ 19050 h 2647950"/>
                  <a:gd name="connsiteX91" fmla="*/ 3343275 w 3910013"/>
                  <a:gd name="connsiteY91" fmla="*/ 9525 h 2647950"/>
                  <a:gd name="connsiteX92" fmla="*/ 3381375 w 3910013"/>
                  <a:gd name="connsiteY92" fmla="*/ 4762 h 2647950"/>
                  <a:gd name="connsiteX93" fmla="*/ 3405188 w 3910013"/>
                  <a:gd name="connsiteY93" fmla="*/ 0 h 2647950"/>
                  <a:gd name="connsiteX94" fmla="*/ 3529013 w 3910013"/>
                  <a:gd name="connsiteY94" fmla="*/ 9525 h 2647950"/>
                  <a:gd name="connsiteX95" fmla="*/ 3548063 w 3910013"/>
                  <a:gd name="connsiteY95" fmla="*/ 19050 h 2647950"/>
                  <a:gd name="connsiteX96" fmla="*/ 3567113 w 3910013"/>
                  <a:gd name="connsiteY96" fmla="*/ 23812 h 2647950"/>
                  <a:gd name="connsiteX97" fmla="*/ 3581400 w 3910013"/>
                  <a:gd name="connsiteY97" fmla="*/ 33337 h 2647950"/>
                  <a:gd name="connsiteX98" fmla="*/ 3619500 w 3910013"/>
                  <a:gd name="connsiteY98" fmla="*/ 71437 h 2647950"/>
                  <a:gd name="connsiteX99" fmla="*/ 3638550 w 3910013"/>
                  <a:gd name="connsiteY99" fmla="*/ 80962 h 2647950"/>
                  <a:gd name="connsiteX100" fmla="*/ 3671888 w 3910013"/>
                  <a:gd name="connsiteY100" fmla="*/ 104775 h 2647950"/>
                  <a:gd name="connsiteX101" fmla="*/ 3686175 w 3910013"/>
                  <a:gd name="connsiteY101" fmla="*/ 119062 h 2647950"/>
                  <a:gd name="connsiteX102" fmla="*/ 3729038 w 3910013"/>
                  <a:gd name="connsiteY102" fmla="*/ 152400 h 2647950"/>
                  <a:gd name="connsiteX103" fmla="*/ 3762375 w 3910013"/>
                  <a:gd name="connsiteY103" fmla="*/ 171450 h 2647950"/>
                  <a:gd name="connsiteX104" fmla="*/ 3781425 w 3910013"/>
                  <a:gd name="connsiteY104" fmla="*/ 190500 h 2647950"/>
                  <a:gd name="connsiteX105" fmla="*/ 3800475 w 3910013"/>
                  <a:gd name="connsiteY105" fmla="*/ 219075 h 2647950"/>
                  <a:gd name="connsiteX106" fmla="*/ 3819525 w 3910013"/>
                  <a:gd name="connsiteY106" fmla="*/ 247650 h 2647950"/>
                  <a:gd name="connsiteX107" fmla="*/ 3824288 w 3910013"/>
                  <a:gd name="connsiteY107" fmla="*/ 266700 h 2647950"/>
                  <a:gd name="connsiteX108" fmla="*/ 3838575 w 3910013"/>
                  <a:gd name="connsiteY108" fmla="*/ 285750 h 2647950"/>
                  <a:gd name="connsiteX109" fmla="*/ 3848100 w 3910013"/>
                  <a:gd name="connsiteY109" fmla="*/ 300037 h 2647950"/>
                  <a:gd name="connsiteX110" fmla="*/ 3876675 w 3910013"/>
                  <a:gd name="connsiteY110" fmla="*/ 381000 h 2647950"/>
                  <a:gd name="connsiteX111" fmla="*/ 3881438 w 3910013"/>
                  <a:gd name="connsiteY111" fmla="*/ 414337 h 2647950"/>
                  <a:gd name="connsiteX112" fmla="*/ 3886200 w 3910013"/>
                  <a:gd name="connsiteY112" fmla="*/ 433387 h 2647950"/>
                  <a:gd name="connsiteX113" fmla="*/ 3895725 w 3910013"/>
                  <a:gd name="connsiteY113" fmla="*/ 481012 h 2647950"/>
                  <a:gd name="connsiteX114" fmla="*/ 3905250 w 3910013"/>
                  <a:gd name="connsiteY114" fmla="*/ 542925 h 2647950"/>
                  <a:gd name="connsiteX115" fmla="*/ 3910013 w 3910013"/>
                  <a:gd name="connsiteY115" fmla="*/ 566737 h 2647950"/>
                  <a:gd name="connsiteX116" fmla="*/ 3905250 w 3910013"/>
                  <a:gd name="connsiteY116" fmla="*/ 657225 h 2647950"/>
                  <a:gd name="connsiteX117" fmla="*/ 3895725 w 3910013"/>
                  <a:gd name="connsiteY117" fmla="*/ 704850 h 2647950"/>
                  <a:gd name="connsiteX118" fmla="*/ 3881438 w 3910013"/>
                  <a:gd name="connsiteY118" fmla="*/ 733425 h 2647950"/>
                  <a:gd name="connsiteX119" fmla="*/ 3871913 w 3910013"/>
                  <a:gd name="connsiteY119" fmla="*/ 757237 h 2647950"/>
                  <a:gd name="connsiteX120" fmla="*/ 3857625 w 3910013"/>
                  <a:gd name="connsiteY120" fmla="*/ 819150 h 2647950"/>
                  <a:gd name="connsiteX121" fmla="*/ 3852863 w 3910013"/>
                  <a:gd name="connsiteY121" fmla="*/ 833437 h 2647950"/>
                  <a:gd name="connsiteX122" fmla="*/ 3824288 w 3910013"/>
                  <a:gd name="connsiteY122" fmla="*/ 881062 h 2647950"/>
                  <a:gd name="connsiteX123" fmla="*/ 3819525 w 3910013"/>
                  <a:gd name="connsiteY123" fmla="*/ 914400 h 2647950"/>
                  <a:gd name="connsiteX124" fmla="*/ 3814763 w 3910013"/>
                  <a:gd name="connsiteY124" fmla="*/ 995362 h 2647950"/>
                  <a:gd name="connsiteX125" fmla="*/ 3805238 w 3910013"/>
                  <a:gd name="connsiteY125" fmla="*/ 1076325 h 2647950"/>
                  <a:gd name="connsiteX126" fmla="*/ 3790950 w 3910013"/>
                  <a:gd name="connsiteY126" fmla="*/ 1123950 h 2647950"/>
                  <a:gd name="connsiteX127" fmla="*/ 3776663 w 3910013"/>
                  <a:gd name="connsiteY127" fmla="*/ 1162050 h 2647950"/>
                  <a:gd name="connsiteX128" fmla="*/ 3757613 w 3910013"/>
                  <a:gd name="connsiteY128" fmla="*/ 1171575 h 2647950"/>
                  <a:gd name="connsiteX129" fmla="*/ 3724275 w 3910013"/>
                  <a:gd name="connsiteY129" fmla="*/ 1190625 h 2647950"/>
                  <a:gd name="connsiteX130" fmla="*/ 3686175 w 3910013"/>
                  <a:gd name="connsiteY130" fmla="*/ 1214437 h 2647950"/>
                  <a:gd name="connsiteX131" fmla="*/ 3643313 w 3910013"/>
                  <a:gd name="connsiteY131" fmla="*/ 1233487 h 2647950"/>
                  <a:gd name="connsiteX132" fmla="*/ 3614738 w 3910013"/>
                  <a:gd name="connsiteY132" fmla="*/ 1252537 h 2647950"/>
                  <a:gd name="connsiteX133" fmla="*/ 3590925 w 3910013"/>
                  <a:gd name="connsiteY133" fmla="*/ 1281112 h 2647950"/>
                  <a:gd name="connsiteX134" fmla="*/ 3571875 w 3910013"/>
                  <a:gd name="connsiteY134" fmla="*/ 1295400 h 2647950"/>
                  <a:gd name="connsiteX135" fmla="*/ 3557588 w 3910013"/>
                  <a:gd name="connsiteY135" fmla="*/ 1304925 h 2647950"/>
                  <a:gd name="connsiteX136" fmla="*/ 3538538 w 3910013"/>
                  <a:gd name="connsiteY136" fmla="*/ 1328737 h 2647950"/>
                  <a:gd name="connsiteX137" fmla="*/ 3495675 w 3910013"/>
                  <a:gd name="connsiteY137" fmla="*/ 1366837 h 2647950"/>
                  <a:gd name="connsiteX138" fmla="*/ 3481388 w 3910013"/>
                  <a:gd name="connsiteY138" fmla="*/ 1390650 h 2647950"/>
                  <a:gd name="connsiteX139" fmla="*/ 3467100 w 3910013"/>
                  <a:gd name="connsiteY139" fmla="*/ 1409700 h 2647950"/>
                  <a:gd name="connsiteX140" fmla="*/ 3457575 w 3910013"/>
                  <a:gd name="connsiteY140" fmla="*/ 1423987 h 2647950"/>
                  <a:gd name="connsiteX141" fmla="*/ 3433763 w 3910013"/>
                  <a:gd name="connsiteY141" fmla="*/ 1443037 h 2647950"/>
                  <a:gd name="connsiteX142" fmla="*/ 3414713 w 3910013"/>
                  <a:gd name="connsiteY142" fmla="*/ 1462087 h 2647950"/>
                  <a:gd name="connsiteX143" fmla="*/ 3367088 w 3910013"/>
                  <a:gd name="connsiteY143" fmla="*/ 1471612 h 2647950"/>
                  <a:gd name="connsiteX144" fmla="*/ 3252788 w 3910013"/>
                  <a:gd name="connsiteY144" fmla="*/ 1462087 h 2647950"/>
                  <a:gd name="connsiteX145" fmla="*/ 3219450 w 3910013"/>
                  <a:gd name="connsiteY145" fmla="*/ 1452562 h 2647950"/>
                  <a:gd name="connsiteX146" fmla="*/ 3190875 w 3910013"/>
                  <a:gd name="connsiteY146" fmla="*/ 1438275 h 2647950"/>
                  <a:gd name="connsiteX147" fmla="*/ 3152775 w 3910013"/>
                  <a:gd name="connsiteY147" fmla="*/ 1428750 h 2647950"/>
                  <a:gd name="connsiteX148" fmla="*/ 3095625 w 3910013"/>
                  <a:gd name="connsiteY148" fmla="*/ 1433512 h 2647950"/>
                  <a:gd name="connsiteX149" fmla="*/ 3081338 w 3910013"/>
                  <a:gd name="connsiteY149" fmla="*/ 1443037 h 2647950"/>
                  <a:gd name="connsiteX150" fmla="*/ 3067050 w 3910013"/>
                  <a:gd name="connsiteY150" fmla="*/ 1447800 h 2647950"/>
                  <a:gd name="connsiteX151" fmla="*/ 3038475 w 3910013"/>
                  <a:gd name="connsiteY151" fmla="*/ 1466850 h 2647950"/>
                  <a:gd name="connsiteX152" fmla="*/ 2986088 w 3910013"/>
                  <a:gd name="connsiteY152" fmla="*/ 1490662 h 2647950"/>
                  <a:gd name="connsiteX153" fmla="*/ 2943225 w 3910013"/>
                  <a:gd name="connsiteY153" fmla="*/ 1504950 h 2647950"/>
                  <a:gd name="connsiteX154" fmla="*/ 2924175 w 3910013"/>
                  <a:gd name="connsiteY154" fmla="*/ 1509712 h 2647950"/>
                  <a:gd name="connsiteX155" fmla="*/ 2900363 w 3910013"/>
                  <a:gd name="connsiteY155" fmla="*/ 1519237 h 2647950"/>
                  <a:gd name="connsiteX156" fmla="*/ 2876550 w 3910013"/>
                  <a:gd name="connsiteY156" fmla="*/ 1524000 h 2647950"/>
                  <a:gd name="connsiteX157" fmla="*/ 2857500 w 3910013"/>
                  <a:gd name="connsiteY157" fmla="*/ 1528762 h 2647950"/>
                  <a:gd name="connsiteX158" fmla="*/ 2843213 w 3910013"/>
                  <a:gd name="connsiteY158" fmla="*/ 1538287 h 2647950"/>
                  <a:gd name="connsiteX159" fmla="*/ 2814638 w 3910013"/>
                  <a:gd name="connsiteY159" fmla="*/ 1543050 h 2647950"/>
                  <a:gd name="connsiteX160" fmla="*/ 2795588 w 3910013"/>
                  <a:gd name="connsiteY160" fmla="*/ 1547812 h 2647950"/>
                  <a:gd name="connsiteX161" fmla="*/ 2776538 w 3910013"/>
                  <a:gd name="connsiteY161" fmla="*/ 1557337 h 2647950"/>
                  <a:gd name="connsiteX162" fmla="*/ 2757488 w 3910013"/>
                  <a:gd name="connsiteY162" fmla="*/ 1562100 h 2647950"/>
                  <a:gd name="connsiteX163" fmla="*/ 2743200 w 3910013"/>
                  <a:gd name="connsiteY163" fmla="*/ 1571625 h 2647950"/>
                  <a:gd name="connsiteX164" fmla="*/ 2709863 w 3910013"/>
                  <a:gd name="connsiteY164" fmla="*/ 1581150 h 2647950"/>
                  <a:gd name="connsiteX165" fmla="*/ 2686050 w 3910013"/>
                  <a:gd name="connsiteY165" fmla="*/ 1595437 h 2647950"/>
                  <a:gd name="connsiteX166" fmla="*/ 2643188 w 3910013"/>
                  <a:gd name="connsiteY166" fmla="*/ 1609725 h 2647950"/>
                  <a:gd name="connsiteX167" fmla="*/ 2624138 w 3910013"/>
                  <a:gd name="connsiteY167" fmla="*/ 1628775 h 2647950"/>
                  <a:gd name="connsiteX168" fmla="*/ 2605088 w 3910013"/>
                  <a:gd name="connsiteY168" fmla="*/ 1638300 h 2647950"/>
                  <a:gd name="connsiteX169" fmla="*/ 2557463 w 3910013"/>
                  <a:gd name="connsiteY169" fmla="*/ 1666875 h 2647950"/>
                  <a:gd name="connsiteX170" fmla="*/ 2538413 w 3910013"/>
                  <a:gd name="connsiteY170" fmla="*/ 1690687 h 2647950"/>
                  <a:gd name="connsiteX171" fmla="*/ 2495550 w 3910013"/>
                  <a:gd name="connsiteY171" fmla="*/ 1728787 h 2647950"/>
                  <a:gd name="connsiteX172" fmla="*/ 2476500 w 3910013"/>
                  <a:gd name="connsiteY172" fmla="*/ 1738312 h 2647950"/>
                  <a:gd name="connsiteX173" fmla="*/ 2457450 w 3910013"/>
                  <a:gd name="connsiteY173" fmla="*/ 1771650 h 2647950"/>
                  <a:gd name="connsiteX174" fmla="*/ 2447925 w 3910013"/>
                  <a:gd name="connsiteY174" fmla="*/ 1785937 h 2647950"/>
                  <a:gd name="connsiteX175" fmla="*/ 2438400 w 3910013"/>
                  <a:gd name="connsiteY175" fmla="*/ 1809750 h 2647950"/>
                  <a:gd name="connsiteX176" fmla="*/ 2424113 w 3910013"/>
                  <a:gd name="connsiteY176" fmla="*/ 1833562 h 2647950"/>
                  <a:gd name="connsiteX177" fmla="*/ 2409825 w 3910013"/>
                  <a:gd name="connsiteY177" fmla="*/ 1862137 h 2647950"/>
                  <a:gd name="connsiteX178" fmla="*/ 2357438 w 3910013"/>
                  <a:gd name="connsiteY178" fmla="*/ 1924050 h 2647950"/>
                  <a:gd name="connsiteX179" fmla="*/ 2328863 w 3910013"/>
                  <a:gd name="connsiteY179" fmla="*/ 1966912 h 2647950"/>
                  <a:gd name="connsiteX180" fmla="*/ 2309813 w 3910013"/>
                  <a:gd name="connsiteY180" fmla="*/ 1985962 h 2647950"/>
                  <a:gd name="connsiteX181" fmla="*/ 2271713 w 3910013"/>
                  <a:gd name="connsiteY181" fmla="*/ 2014537 h 2647950"/>
                  <a:gd name="connsiteX182" fmla="*/ 2214563 w 3910013"/>
                  <a:gd name="connsiteY182" fmla="*/ 2066925 h 2647950"/>
                  <a:gd name="connsiteX183" fmla="*/ 2166938 w 3910013"/>
                  <a:gd name="connsiteY183" fmla="*/ 2090737 h 2647950"/>
                  <a:gd name="connsiteX184" fmla="*/ 2095500 w 3910013"/>
                  <a:gd name="connsiteY184" fmla="*/ 2128837 h 2647950"/>
                  <a:gd name="connsiteX185" fmla="*/ 2052638 w 3910013"/>
                  <a:gd name="connsiteY185" fmla="*/ 2152650 h 2647950"/>
                  <a:gd name="connsiteX186" fmla="*/ 2033588 w 3910013"/>
                  <a:gd name="connsiteY186" fmla="*/ 2162175 h 2647950"/>
                  <a:gd name="connsiteX187" fmla="*/ 2000250 w 3910013"/>
                  <a:gd name="connsiteY187" fmla="*/ 2181225 h 2647950"/>
                  <a:gd name="connsiteX188" fmla="*/ 1933575 w 3910013"/>
                  <a:gd name="connsiteY188" fmla="*/ 2219325 h 2647950"/>
                  <a:gd name="connsiteX189" fmla="*/ 1895475 w 3910013"/>
                  <a:gd name="connsiteY189" fmla="*/ 2238375 h 2647950"/>
                  <a:gd name="connsiteX190" fmla="*/ 1862138 w 3910013"/>
                  <a:gd name="connsiteY190" fmla="*/ 2257425 h 2647950"/>
                  <a:gd name="connsiteX191" fmla="*/ 1847850 w 3910013"/>
                  <a:gd name="connsiteY191" fmla="*/ 2266950 h 2647950"/>
                  <a:gd name="connsiteX192" fmla="*/ 1800225 w 3910013"/>
                  <a:gd name="connsiteY192" fmla="*/ 2276475 h 2647950"/>
                  <a:gd name="connsiteX193" fmla="*/ 1781175 w 3910013"/>
                  <a:gd name="connsiteY193" fmla="*/ 2281237 h 2647950"/>
                  <a:gd name="connsiteX194" fmla="*/ 1762125 w 3910013"/>
                  <a:gd name="connsiteY194" fmla="*/ 2290762 h 2647950"/>
                  <a:gd name="connsiteX195" fmla="*/ 1695450 w 3910013"/>
                  <a:gd name="connsiteY195" fmla="*/ 2300287 h 2647950"/>
                  <a:gd name="connsiteX196" fmla="*/ 1681163 w 3910013"/>
                  <a:gd name="connsiteY196" fmla="*/ 2305050 h 2647950"/>
                  <a:gd name="connsiteX197" fmla="*/ 1624013 w 3910013"/>
                  <a:gd name="connsiteY197" fmla="*/ 2314575 h 2647950"/>
                  <a:gd name="connsiteX198" fmla="*/ 1571625 w 3910013"/>
                  <a:gd name="connsiteY198" fmla="*/ 2333625 h 2647950"/>
                  <a:gd name="connsiteX199" fmla="*/ 1547813 w 3910013"/>
                  <a:gd name="connsiteY199" fmla="*/ 2338387 h 2647950"/>
                  <a:gd name="connsiteX200" fmla="*/ 1500188 w 3910013"/>
                  <a:gd name="connsiteY200" fmla="*/ 2357437 h 2647950"/>
                  <a:gd name="connsiteX201" fmla="*/ 1462088 w 3910013"/>
                  <a:gd name="connsiteY201" fmla="*/ 2376487 h 2647950"/>
                  <a:gd name="connsiteX202" fmla="*/ 1443038 w 3910013"/>
                  <a:gd name="connsiteY202" fmla="*/ 2386012 h 2647950"/>
                  <a:gd name="connsiteX203" fmla="*/ 1400175 w 3910013"/>
                  <a:gd name="connsiteY203" fmla="*/ 2405062 h 2647950"/>
                  <a:gd name="connsiteX204" fmla="*/ 1385888 w 3910013"/>
                  <a:gd name="connsiteY204" fmla="*/ 2414587 h 2647950"/>
                  <a:gd name="connsiteX205" fmla="*/ 1352550 w 3910013"/>
                  <a:gd name="connsiteY205" fmla="*/ 2428875 h 2647950"/>
                  <a:gd name="connsiteX206" fmla="*/ 1323975 w 3910013"/>
                  <a:gd name="connsiteY206" fmla="*/ 2443162 h 2647950"/>
                  <a:gd name="connsiteX207" fmla="*/ 1300163 w 3910013"/>
                  <a:gd name="connsiteY207" fmla="*/ 2452687 h 2647950"/>
                  <a:gd name="connsiteX208" fmla="*/ 1266825 w 3910013"/>
                  <a:gd name="connsiteY208" fmla="*/ 2471737 h 2647950"/>
                  <a:gd name="connsiteX209" fmla="*/ 1228725 w 3910013"/>
                  <a:gd name="connsiteY209" fmla="*/ 2486025 h 2647950"/>
                  <a:gd name="connsiteX210" fmla="*/ 1185863 w 3910013"/>
                  <a:gd name="connsiteY210" fmla="*/ 2505075 h 2647950"/>
                  <a:gd name="connsiteX211" fmla="*/ 1152525 w 3910013"/>
                  <a:gd name="connsiteY211" fmla="*/ 2514600 h 2647950"/>
                  <a:gd name="connsiteX212" fmla="*/ 1133475 w 3910013"/>
                  <a:gd name="connsiteY212" fmla="*/ 2524125 h 2647950"/>
                  <a:gd name="connsiteX213" fmla="*/ 1104900 w 3910013"/>
                  <a:gd name="connsiteY213" fmla="*/ 2533650 h 2647950"/>
                  <a:gd name="connsiteX214" fmla="*/ 1071563 w 3910013"/>
                  <a:gd name="connsiteY214" fmla="*/ 2547937 h 2647950"/>
                  <a:gd name="connsiteX215" fmla="*/ 1052513 w 3910013"/>
                  <a:gd name="connsiteY215" fmla="*/ 2552700 h 2647950"/>
                  <a:gd name="connsiteX216" fmla="*/ 1014413 w 3910013"/>
                  <a:gd name="connsiteY216" fmla="*/ 2571750 h 2647950"/>
                  <a:gd name="connsiteX217" fmla="*/ 1000125 w 3910013"/>
                  <a:gd name="connsiteY217" fmla="*/ 2581275 h 2647950"/>
                  <a:gd name="connsiteX218" fmla="*/ 962025 w 3910013"/>
                  <a:gd name="connsiteY218" fmla="*/ 2590800 h 2647950"/>
                  <a:gd name="connsiteX219" fmla="*/ 938213 w 3910013"/>
                  <a:gd name="connsiteY219" fmla="*/ 2600325 h 2647950"/>
                  <a:gd name="connsiteX220" fmla="*/ 895350 w 3910013"/>
                  <a:gd name="connsiteY220" fmla="*/ 2609850 h 2647950"/>
                  <a:gd name="connsiteX221" fmla="*/ 857250 w 3910013"/>
                  <a:gd name="connsiteY221" fmla="*/ 2628900 h 2647950"/>
                  <a:gd name="connsiteX222" fmla="*/ 771525 w 3910013"/>
                  <a:gd name="connsiteY222" fmla="*/ 2638425 h 2647950"/>
                  <a:gd name="connsiteX223" fmla="*/ 728663 w 3910013"/>
                  <a:gd name="connsiteY223" fmla="*/ 2647950 h 2647950"/>
                  <a:gd name="connsiteX224" fmla="*/ 604838 w 3910013"/>
                  <a:gd name="connsiteY224" fmla="*/ 2638425 h 2647950"/>
                  <a:gd name="connsiteX225" fmla="*/ 581025 w 3910013"/>
                  <a:gd name="connsiteY225" fmla="*/ 2628900 h 2647950"/>
                  <a:gd name="connsiteX226" fmla="*/ 557213 w 3910013"/>
                  <a:gd name="connsiteY226" fmla="*/ 2624137 h 2647950"/>
                  <a:gd name="connsiteX227" fmla="*/ 542925 w 3910013"/>
                  <a:gd name="connsiteY227" fmla="*/ 2619375 h 2647950"/>
                  <a:gd name="connsiteX228" fmla="*/ 514350 w 3910013"/>
                  <a:gd name="connsiteY228" fmla="*/ 2614612 h 2647950"/>
                  <a:gd name="connsiteX229" fmla="*/ 428625 w 3910013"/>
                  <a:gd name="connsiteY229" fmla="*/ 2595562 h 2647950"/>
                  <a:gd name="connsiteX230" fmla="*/ 409575 w 3910013"/>
                  <a:gd name="connsiteY230" fmla="*/ 2590800 h 2647950"/>
                  <a:gd name="connsiteX231" fmla="*/ 381000 w 3910013"/>
                  <a:gd name="connsiteY231" fmla="*/ 2581275 h 2647950"/>
                  <a:gd name="connsiteX232" fmla="*/ 342900 w 3910013"/>
                  <a:gd name="connsiteY232" fmla="*/ 2562225 h 2647950"/>
                  <a:gd name="connsiteX233" fmla="*/ 314325 w 3910013"/>
                  <a:gd name="connsiteY233" fmla="*/ 2552700 h 2647950"/>
                  <a:gd name="connsiteX234" fmla="*/ 280988 w 3910013"/>
                  <a:gd name="connsiteY234" fmla="*/ 2533650 h 2647950"/>
                  <a:gd name="connsiteX235" fmla="*/ 257175 w 3910013"/>
                  <a:gd name="connsiteY235" fmla="*/ 2524125 h 2647950"/>
                  <a:gd name="connsiteX236" fmla="*/ 190500 w 3910013"/>
                  <a:gd name="connsiteY236" fmla="*/ 2490787 h 2647950"/>
                  <a:gd name="connsiteX237" fmla="*/ 147638 w 3910013"/>
                  <a:gd name="connsiteY237" fmla="*/ 2466975 h 2647950"/>
                  <a:gd name="connsiteX238" fmla="*/ 133350 w 3910013"/>
                  <a:gd name="connsiteY238" fmla="*/ 2452687 h 2647950"/>
                  <a:gd name="connsiteX239" fmla="*/ 114300 w 3910013"/>
                  <a:gd name="connsiteY239" fmla="*/ 2438400 h 2647950"/>
                  <a:gd name="connsiteX240" fmla="*/ 57150 w 3910013"/>
                  <a:gd name="connsiteY240" fmla="*/ 2376487 h 2647950"/>
                  <a:gd name="connsiteX241" fmla="*/ 47625 w 3910013"/>
                  <a:gd name="connsiteY241" fmla="*/ 2352675 h 2647950"/>
                  <a:gd name="connsiteX242" fmla="*/ 19050 w 3910013"/>
                  <a:gd name="connsiteY242" fmla="*/ 2290762 h 2647950"/>
                  <a:gd name="connsiteX243" fmla="*/ 9525 w 3910013"/>
                  <a:gd name="connsiteY243" fmla="*/ 2243137 h 2647950"/>
                  <a:gd name="connsiteX244" fmla="*/ 4763 w 3910013"/>
                  <a:gd name="connsiteY244" fmla="*/ 2219325 h 2647950"/>
                  <a:gd name="connsiteX245" fmla="*/ 0 w 3910013"/>
                  <a:gd name="connsiteY245" fmla="*/ 2200275 h 2647950"/>
                  <a:gd name="connsiteX246" fmla="*/ 9525 w 3910013"/>
                  <a:gd name="connsiteY246" fmla="*/ 2114550 h 2647950"/>
                  <a:gd name="connsiteX247" fmla="*/ 23813 w 3910013"/>
                  <a:gd name="connsiteY247" fmla="*/ 2057400 h 2647950"/>
                  <a:gd name="connsiteX248" fmla="*/ 28575 w 3910013"/>
                  <a:gd name="connsiteY248" fmla="*/ 2038350 h 2647950"/>
                  <a:gd name="connsiteX249" fmla="*/ 42863 w 3910013"/>
                  <a:gd name="connsiteY249" fmla="*/ 2009775 h 2647950"/>
                  <a:gd name="connsiteX250" fmla="*/ 52388 w 3910013"/>
                  <a:gd name="connsiteY250" fmla="*/ 1981200 h 2647950"/>
                  <a:gd name="connsiteX251" fmla="*/ 66675 w 3910013"/>
                  <a:gd name="connsiteY251" fmla="*/ 1962150 h 2647950"/>
                  <a:gd name="connsiteX252" fmla="*/ 80963 w 3910013"/>
                  <a:gd name="connsiteY252" fmla="*/ 1938337 h 2647950"/>
                  <a:gd name="connsiteX253" fmla="*/ 100013 w 3910013"/>
                  <a:gd name="connsiteY253" fmla="*/ 1914525 h 2647950"/>
                  <a:gd name="connsiteX254" fmla="*/ 142875 w 3910013"/>
                  <a:gd name="connsiteY254" fmla="*/ 1857375 h 2647950"/>
                  <a:gd name="connsiteX255" fmla="*/ 171450 w 3910013"/>
                  <a:gd name="connsiteY255" fmla="*/ 1814512 h 2647950"/>
                  <a:gd name="connsiteX256" fmla="*/ 180975 w 3910013"/>
                  <a:gd name="connsiteY256" fmla="*/ 1800225 h 2647950"/>
                  <a:gd name="connsiteX257" fmla="*/ 200025 w 3910013"/>
                  <a:gd name="connsiteY257" fmla="*/ 1790700 h 2647950"/>
                  <a:gd name="connsiteX258" fmla="*/ 214313 w 3910013"/>
                  <a:gd name="connsiteY258" fmla="*/ 1781175 h 2647950"/>
                  <a:gd name="connsiteX259" fmla="*/ 233363 w 3910013"/>
                  <a:gd name="connsiteY259" fmla="*/ 1762125 h 2647950"/>
                  <a:gd name="connsiteX260" fmla="*/ 261938 w 3910013"/>
                  <a:gd name="connsiteY260" fmla="*/ 1743075 h 2647950"/>
                  <a:gd name="connsiteX261" fmla="*/ 280988 w 3910013"/>
                  <a:gd name="connsiteY261" fmla="*/ 1724025 h 2647950"/>
                  <a:gd name="connsiteX262" fmla="*/ 314325 w 3910013"/>
                  <a:gd name="connsiteY262" fmla="*/ 1700212 h 2647950"/>
                  <a:gd name="connsiteX263" fmla="*/ 323850 w 3910013"/>
                  <a:gd name="connsiteY263" fmla="*/ 1685925 h 2647950"/>
                  <a:gd name="connsiteX264" fmla="*/ 352425 w 3910013"/>
                  <a:gd name="connsiteY264" fmla="*/ 1666875 h 2647950"/>
                  <a:gd name="connsiteX265" fmla="*/ 361950 w 3910013"/>
                  <a:gd name="connsiteY265" fmla="*/ 1652587 h 2647950"/>
                  <a:gd name="connsiteX266" fmla="*/ 400050 w 3910013"/>
                  <a:gd name="connsiteY266" fmla="*/ 1624012 h 2647950"/>
                  <a:gd name="connsiteX267" fmla="*/ 419100 w 3910013"/>
                  <a:gd name="connsiteY267" fmla="*/ 1614487 h 2647950"/>
                  <a:gd name="connsiteX268" fmla="*/ 442913 w 3910013"/>
                  <a:gd name="connsiteY268" fmla="*/ 1595437 h 2647950"/>
                  <a:gd name="connsiteX269" fmla="*/ 457200 w 3910013"/>
                  <a:gd name="connsiteY269" fmla="*/ 1585912 h 2647950"/>
                  <a:gd name="connsiteX270" fmla="*/ 500063 w 3910013"/>
                  <a:gd name="connsiteY270" fmla="*/ 1552575 h 2647950"/>
                  <a:gd name="connsiteX271" fmla="*/ 538163 w 3910013"/>
                  <a:gd name="connsiteY271" fmla="*/ 1533525 h 2647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</a:cxnLst>
                <a:rect l="l" t="t" r="r" b="b"/>
                <a:pathLst>
                  <a:path w="3910013" h="2647950">
                    <a:moveTo>
                      <a:pt x="538163" y="1533525"/>
                    </a:moveTo>
                    <a:cubicBezTo>
                      <a:pt x="550186" y="1513486"/>
                      <a:pt x="568226" y="1479052"/>
                      <a:pt x="590550" y="1471612"/>
                    </a:cubicBezTo>
                    <a:lnTo>
                      <a:pt x="604838" y="1466850"/>
                    </a:lnTo>
                    <a:cubicBezTo>
                      <a:pt x="612775" y="1460500"/>
                      <a:pt x="619993" y="1453127"/>
                      <a:pt x="628650" y="1447800"/>
                    </a:cubicBezTo>
                    <a:cubicBezTo>
                      <a:pt x="653815" y="1432314"/>
                      <a:pt x="659441" y="1431187"/>
                      <a:pt x="681038" y="1423987"/>
                    </a:cubicBezTo>
                    <a:cubicBezTo>
                      <a:pt x="706110" y="1398915"/>
                      <a:pt x="682638" y="1417104"/>
                      <a:pt x="719138" y="1404937"/>
                    </a:cubicBezTo>
                    <a:cubicBezTo>
                      <a:pt x="725873" y="1402692"/>
                      <a:pt x="731663" y="1398209"/>
                      <a:pt x="738188" y="1395412"/>
                    </a:cubicBezTo>
                    <a:cubicBezTo>
                      <a:pt x="753903" y="1388677"/>
                      <a:pt x="769226" y="1380509"/>
                      <a:pt x="785813" y="1376362"/>
                    </a:cubicBezTo>
                    <a:cubicBezTo>
                      <a:pt x="798513" y="1373187"/>
                      <a:pt x="812204" y="1372691"/>
                      <a:pt x="823913" y="1366837"/>
                    </a:cubicBezTo>
                    <a:cubicBezTo>
                      <a:pt x="830263" y="1363662"/>
                      <a:pt x="836137" y="1359262"/>
                      <a:pt x="842963" y="1357312"/>
                    </a:cubicBezTo>
                    <a:cubicBezTo>
                      <a:pt x="858529" y="1352864"/>
                      <a:pt x="874561" y="1350077"/>
                      <a:pt x="890588" y="1347787"/>
                    </a:cubicBezTo>
                    <a:lnTo>
                      <a:pt x="957263" y="1338262"/>
                    </a:lnTo>
                    <a:cubicBezTo>
                      <a:pt x="968375" y="1336675"/>
                      <a:pt x="979394" y="1334159"/>
                      <a:pt x="990600" y="1333500"/>
                    </a:cubicBezTo>
                    <a:lnTo>
                      <a:pt x="1071563" y="1328737"/>
                    </a:lnTo>
                    <a:cubicBezTo>
                      <a:pt x="1081088" y="1325562"/>
                      <a:pt x="1090398" y="1321647"/>
                      <a:pt x="1100138" y="1319212"/>
                    </a:cubicBezTo>
                    <a:cubicBezTo>
                      <a:pt x="1115844" y="1315285"/>
                      <a:pt x="1147763" y="1309687"/>
                      <a:pt x="1147763" y="1309687"/>
                    </a:cubicBezTo>
                    <a:lnTo>
                      <a:pt x="1352550" y="1314450"/>
                    </a:lnTo>
                    <a:cubicBezTo>
                      <a:pt x="1372386" y="1315294"/>
                      <a:pt x="1368523" y="1321081"/>
                      <a:pt x="1385888" y="1323975"/>
                    </a:cubicBezTo>
                    <a:cubicBezTo>
                      <a:pt x="1400068" y="1326338"/>
                      <a:pt x="1414519" y="1326704"/>
                      <a:pt x="1428750" y="1328737"/>
                    </a:cubicBezTo>
                    <a:cubicBezTo>
                      <a:pt x="1511383" y="1340542"/>
                      <a:pt x="1340066" y="1326001"/>
                      <a:pt x="1524000" y="1338262"/>
                    </a:cubicBezTo>
                    <a:cubicBezTo>
                      <a:pt x="1568450" y="1336675"/>
                      <a:pt x="1613319" y="1339790"/>
                      <a:pt x="1657350" y="1333500"/>
                    </a:cubicBezTo>
                    <a:cubicBezTo>
                      <a:pt x="1670020" y="1331690"/>
                      <a:pt x="1678874" y="1319373"/>
                      <a:pt x="1690688" y="1314450"/>
                    </a:cubicBezTo>
                    <a:cubicBezTo>
                      <a:pt x="1698160" y="1311337"/>
                      <a:pt x="1706563" y="1311275"/>
                      <a:pt x="1714500" y="1309687"/>
                    </a:cubicBezTo>
                    <a:cubicBezTo>
                      <a:pt x="1720850" y="1306512"/>
                      <a:pt x="1726608" y="1301650"/>
                      <a:pt x="1733550" y="1300162"/>
                    </a:cubicBezTo>
                    <a:cubicBezTo>
                      <a:pt x="1772753" y="1291762"/>
                      <a:pt x="1773891" y="1299967"/>
                      <a:pt x="1804988" y="1290637"/>
                    </a:cubicBezTo>
                    <a:cubicBezTo>
                      <a:pt x="1813176" y="1288180"/>
                      <a:pt x="1820612" y="1283568"/>
                      <a:pt x="1828800" y="1281112"/>
                    </a:cubicBezTo>
                    <a:cubicBezTo>
                      <a:pt x="1842369" y="1277041"/>
                      <a:pt x="1868144" y="1274597"/>
                      <a:pt x="1881188" y="1271587"/>
                    </a:cubicBezTo>
                    <a:cubicBezTo>
                      <a:pt x="1892449" y="1268988"/>
                      <a:pt x="1903313" y="1264865"/>
                      <a:pt x="1914525" y="1262062"/>
                    </a:cubicBezTo>
                    <a:cubicBezTo>
                      <a:pt x="1922378" y="1260099"/>
                      <a:pt x="1930436" y="1259056"/>
                      <a:pt x="1938338" y="1257300"/>
                    </a:cubicBezTo>
                    <a:cubicBezTo>
                      <a:pt x="1944728" y="1255880"/>
                      <a:pt x="1950908" y="1253463"/>
                      <a:pt x="1957388" y="1252537"/>
                    </a:cubicBezTo>
                    <a:cubicBezTo>
                      <a:pt x="1984288" y="1248694"/>
                      <a:pt x="2011386" y="1246382"/>
                      <a:pt x="2038350" y="1243012"/>
                    </a:cubicBezTo>
                    <a:cubicBezTo>
                      <a:pt x="2049489" y="1241620"/>
                      <a:pt x="2060575" y="1239837"/>
                      <a:pt x="2071688" y="1238250"/>
                    </a:cubicBezTo>
                    <a:cubicBezTo>
                      <a:pt x="2076450" y="1236662"/>
                      <a:pt x="2081167" y="1234930"/>
                      <a:pt x="2085975" y="1233487"/>
                    </a:cubicBezTo>
                    <a:cubicBezTo>
                      <a:pt x="2097045" y="1230166"/>
                      <a:pt x="2108582" y="1228254"/>
                      <a:pt x="2119313" y="1223962"/>
                    </a:cubicBezTo>
                    <a:cubicBezTo>
                      <a:pt x="2124627" y="1221836"/>
                      <a:pt x="2128481" y="1216997"/>
                      <a:pt x="2133600" y="1214437"/>
                    </a:cubicBezTo>
                    <a:cubicBezTo>
                      <a:pt x="2138090" y="1212192"/>
                      <a:pt x="2143125" y="1211262"/>
                      <a:pt x="2147888" y="1209675"/>
                    </a:cubicBezTo>
                    <a:cubicBezTo>
                      <a:pt x="2151063" y="1204912"/>
                      <a:pt x="2153366" y="1199435"/>
                      <a:pt x="2157413" y="1195387"/>
                    </a:cubicBezTo>
                    <a:cubicBezTo>
                      <a:pt x="2166152" y="1186648"/>
                      <a:pt x="2180789" y="1182562"/>
                      <a:pt x="2190750" y="1176337"/>
                    </a:cubicBezTo>
                    <a:cubicBezTo>
                      <a:pt x="2214640" y="1161406"/>
                      <a:pt x="2209423" y="1157476"/>
                      <a:pt x="2238375" y="1143000"/>
                    </a:cubicBezTo>
                    <a:cubicBezTo>
                      <a:pt x="2244725" y="1139825"/>
                      <a:pt x="2251930" y="1137971"/>
                      <a:pt x="2257425" y="1133475"/>
                    </a:cubicBezTo>
                    <a:cubicBezTo>
                      <a:pt x="2313931" y="1087243"/>
                      <a:pt x="2266857" y="1109700"/>
                      <a:pt x="2314575" y="1090612"/>
                    </a:cubicBezTo>
                    <a:cubicBezTo>
                      <a:pt x="2324100" y="1077912"/>
                      <a:pt x="2331924" y="1063737"/>
                      <a:pt x="2343150" y="1052512"/>
                    </a:cubicBezTo>
                    <a:cubicBezTo>
                      <a:pt x="2347913" y="1047750"/>
                      <a:pt x="2353126" y="1043399"/>
                      <a:pt x="2357438" y="1038225"/>
                    </a:cubicBezTo>
                    <a:cubicBezTo>
                      <a:pt x="2383310" y="1007179"/>
                      <a:pt x="2343068" y="1042532"/>
                      <a:pt x="2390775" y="1000125"/>
                    </a:cubicBezTo>
                    <a:cubicBezTo>
                      <a:pt x="2399640" y="992245"/>
                      <a:pt x="2413867" y="983142"/>
                      <a:pt x="2424113" y="976312"/>
                    </a:cubicBezTo>
                    <a:cubicBezTo>
                      <a:pt x="2427288" y="971550"/>
                      <a:pt x="2429169" y="965601"/>
                      <a:pt x="2433638" y="962025"/>
                    </a:cubicBezTo>
                    <a:cubicBezTo>
                      <a:pt x="2437558" y="958889"/>
                      <a:pt x="2443225" y="959025"/>
                      <a:pt x="2447925" y="957262"/>
                    </a:cubicBezTo>
                    <a:cubicBezTo>
                      <a:pt x="2455930" y="954260"/>
                      <a:pt x="2463926" y="951209"/>
                      <a:pt x="2471738" y="947737"/>
                    </a:cubicBezTo>
                    <a:cubicBezTo>
                      <a:pt x="2478226" y="944854"/>
                      <a:pt x="2484140" y="940705"/>
                      <a:pt x="2490788" y="938212"/>
                    </a:cubicBezTo>
                    <a:cubicBezTo>
                      <a:pt x="2496917" y="935914"/>
                      <a:pt x="2503488" y="935037"/>
                      <a:pt x="2509838" y="933450"/>
                    </a:cubicBezTo>
                    <a:lnTo>
                      <a:pt x="2547938" y="914400"/>
                    </a:lnTo>
                    <a:cubicBezTo>
                      <a:pt x="2554288" y="911225"/>
                      <a:pt x="2559985" y="906042"/>
                      <a:pt x="2566988" y="904875"/>
                    </a:cubicBezTo>
                    <a:cubicBezTo>
                      <a:pt x="2576513" y="903287"/>
                      <a:pt x="2585924" y="900696"/>
                      <a:pt x="2595563" y="900112"/>
                    </a:cubicBezTo>
                    <a:cubicBezTo>
                      <a:pt x="2638376" y="897517"/>
                      <a:pt x="2681307" y="897390"/>
                      <a:pt x="2724150" y="895350"/>
                    </a:cubicBezTo>
                    <a:cubicBezTo>
                      <a:pt x="2747989" y="894215"/>
                      <a:pt x="2771741" y="891522"/>
                      <a:pt x="2795588" y="890587"/>
                    </a:cubicBezTo>
                    <a:cubicBezTo>
                      <a:pt x="2852716" y="888347"/>
                      <a:pt x="2909888" y="887412"/>
                      <a:pt x="2967038" y="885825"/>
                    </a:cubicBezTo>
                    <a:cubicBezTo>
                      <a:pt x="2973388" y="884237"/>
                      <a:pt x="2979648" y="882233"/>
                      <a:pt x="2986088" y="881062"/>
                    </a:cubicBezTo>
                    <a:cubicBezTo>
                      <a:pt x="2997132" y="879054"/>
                      <a:pt x="3008595" y="879253"/>
                      <a:pt x="3019425" y="876300"/>
                    </a:cubicBezTo>
                    <a:cubicBezTo>
                      <a:pt x="3026274" y="874432"/>
                      <a:pt x="3032125" y="869950"/>
                      <a:pt x="3038475" y="866775"/>
                    </a:cubicBezTo>
                    <a:cubicBezTo>
                      <a:pt x="3048773" y="853903"/>
                      <a:pt x="3058924" y="839416"/>
                      <a:pt x="3071813" y="828675"/>
                    </a:cubicBezTo>
                    <a:cubicBezTo>
                      <a:pt x="3087946" y="815231"/>
                      <a:pt x="3086476" y="823412"/>
                      <a:pt x="3100388" y="804862"/>
                    </a:cubicBezTo>
                    <a:cubicBezTo>
                      <a:pt x="3122882" y="774870"/>
                      <a:pt x="3102844" y="784994"/>
                      <a:pt x="3128963" y="776287"/>
                    </a:cubicBezTo>
                    <a:cubicBezTo>
                      <a:pt x="3144912" y="764326"/>
                      <a:pt x="3153460" y="756895"/>
                      <a:pt x="3171825" y="747712"/>
                    </a:cubicBezTo>
                    <a:cubicBezTo>
                      <a:pt x="3176315" y="745467"/>
                      <a:pt x="3181350" y="744537"/>
                      <a:pt x="3186113" y="742950"/>
                    </a:cubicBezTo>
                    <a:cubicBezTo>
                      <a:pt x="3192463" y="738187"/>
                      <a:pt x="3198063" y="732212"/>
                      <a:pt x="3205163" y="728662"/>
                    </a:cubicBezTo>
                    <a:cubicBezTo>
                      <a:pt x="3211017" y="725735"/>
                      <a:pt x="3217919" y="725698"/>
                      <a:pt x="3224213" y="723900"/>
                    </a:cubicBezTo>
                    <a:cubicBezTo>
                      <a:pt x="3229040" y="722521"/>
                      <a:pt x="3234010" y="721382"/>
                      <a:pt x="3238500" y="719137"/>
                    </a:cubicBezTo>
                    <a:cubicBezTo>
                      <a:pt x="3243620" y="716577"/>
                      <a:pt x="3247428" y="711622"/>
                      <a:pt x="3252788" y="709612"/>
                    </a:cubicBezTo>
                    <a:cubicBezTo>
                      <a:pt x="3309162" y="688473"/>
                      <a:pt x="3235814" y="732387"/>
                      <a:pt x="3319463" y="690562"/>
                    </a:cubicBezTo>
                    <a:cubicBezTo>
                      <a:pt x="3351990" y="674298"/>
                      <a:pt x="3325868" y="688344"/>
                      <a:pt x="3352800" y="671512"/>
                    </a:cubicBezTo>
                    <a:cubicBezTo>
                      <a:pt x="3360650" y="666606"/>
                      <a:pt x="3369208" y="662779"/>
                      <a:pt x="3376613" y="657225"/>
                    </a:cubicBezTo>
                    <a:cubicBezTo>
                      <a:pt x="3382001" y="653184"/>
                      <a:pt x="3386138" y="647700"/>
                      <a:pt x="3390900" y="642937"/>
                    </a:cubicBezTo>
                    <a:cubicBezTo>
                      <a:pt x="3403128" y="594029"/>
                      <a:pt x="3386506" y="654656"/>
                      <a:pt x="3405188" y="604837"/>
                    </a:cubicBezTo>
                    <a:cubicBezTo>
                      <a:pt x="3407486" y="598708"/>
                      <a:pt x="3408363" y="592137"/>
                      <a:pt x="3409950" y="585787"/>
                    </a:cubicBezTo>
                    <a:cubicBezTo>
                      <a:pt x="3408448" y="552735"/>
                      <a:pt x="3428124" y="466435"/>
                      <a:pt x="3371850" y="447675"/>
                    </a:cubicBezTo>
                    <a:lnTo>
                      <a:pt x="3357563" y="442912"/>
                    </a:lnTo>
                    <a:cubicBezTo>
                      <a:pt x="3343275" y="431800"/>
                      <a:pt x="3327498" y="422374"/>
                      <a:pt x="3314700" y="409575"/>
                    </a:cubicBezTo>
                    <a:cubicBezTo>
                      <a:pt x="3309938" y="404812"/>
                      <a:pt x="3306301" y="398558"/>
                      <a:pt x="3300413" y="395287"/>
                    </a:cubicBezTo>
                    <a:cubicBezTo>
                      <a:pt x="3263031" y="374519"/>
                      <a:pt x="3282117" y="396709"/>
                      <a:pt x="3257550" y="376237"/>
                    </a:cubicBezTo>
                    <a:cubicBezTo>
                      <a:pt x="3252376" y="371925"/>
                      <a:pt x="3248377" y="366333"/>
                      <a:pt x="3243263" y="361950"/>
                    </a:cubicBezTo>
                    <a:cubicBezTo>
                      <a:pt x="3225951" y="347111"/>
                      <a:pt x="3224678" y="347895"/>
                      <a:pt x="3205163" y="338137"/>
                    </a:cubicBezTo>
                    <a:cubicBezTo>
                      <a:pt x="3198813" y="325437"/>
                      <a:pt x="3191386" y="313220"/>
                      <a:pt x="3186113" y="300037"/>
                    </a:cubicBezTo>
                    <a:cubicBezTo>
                      <a:pt x="3174723" y="271564"/>
                      <a:pt x="3179292" y="284335"/>
                      <a:pt x="3171825" y="261937"/>
                    </a:cubicBezTo>
                    <a:cubicBezTo>
                      <a:pt x="3175000" y="234950"/>
                      <a:pt x="3176021" y="207621"/>
                      <a:pt x="3181350" y="180975"/>
                    </a:cubicBezTo>
                    <a:cubicBezTo>
                      <a:pt x="3182473" y="175362"/>
                      <a:pt x="3188550" y="171918"/>
                      <a:pt x="3190875" y="166687"/>
                    </a:cubicBezTo>
                    <a:cubicBezTo>
                      <a:pt x="3204858" y="135224"/>
                      <a:pt x="3194753" y="139439"/>
                      <a:pt x="3214688" y="109537"/>
                    </a:cubicBezTo>
                    <a:cubicBezTo>
                      <a:pt x="3218424" y="103933"/>
                      <a:pt x="3224213" y="100012"/>
                      <a:pt x="3228975" y="95250"/>
                    </a:cubicBezTo>
                    <a:cubicBezTo>
                      <a:pt x="3238853" y="55741"/>
                      <a:pt x="3224539" y="90226"/>
                      <a:pt x="3248025" y="71437"/>
                    </a:cubicBezTo>
                    <a:cubicBezTo>
                      <a:pt x="3252494" y="67861"/>
                      <a:pt x="3253503" y="61197"/>
                      <a:pt x="3257550" y="57150"/>
                    </a:cubicBezTo>
                    <a:cubicBezTo>
                      <a:pt x="3267412" y="47288"/>
                      <a:pt x="3291933" y="29697"/>
                      <a:pt x="3305175" y="23812"/>
                    </a:cubicBezTo>
                    <a:cubicBezTo>
                      <a:pt x="3311156" y="21154"/>
                      <a:pt x="3317875" y="20637"/>
                      <a:pt x="3324225" y="19050"/>
                    </a:cubicBezTo>
                    <a:cubicBezTo>
                      <a:pt x="3330575" y="15875"/>
                      <a:pt x="3336387" y="11247"/>
                      <a:pt x="3343275" y="9525"/>
                    </a:cubicBezTo>
                    <a:cubicBezTo>
                      <a:pt x="3355692" y="6421"/>
                      <a:pt x="3368725" y="6708"/>
                      <a:pt x="3381375" y="4762"/>
                    </a:cubicBezTo>
                    <a:cubicBezTo>
                      <a:pt x="3389376" y="3531"/>
                      <a:pt x="3397250" y="1587"/>
                      <a:pt x="3405188" y="0"/>
                    </a:cubicBezTo>
                    <a:cubicBezTo>
                      <a:pt x="3406494" y="69"/>
                      <a:pt x="3503085" y="2454"/>
                      <a:pt x="3529013" y="9525"/>
                    </a:cubicBezTo>
                    <a:cubicBezTo>
                      <a:pt x="3535862" y="11393"/>
                      <a:pt x="3541415" y="16557"/>
                      <a:pt x="3548063" y="19050"/>
                    </a:cubicBezTo>
                    <a:cubicBezTo>
                      <a:pt x="3554192" y="21348"/>
                      <a:pt x="3560763" y="22225"/>
                      <a:pt x="3567113" y="23812"/>
                    </a:cubicBezTo>
                    <a:cubicBezTo>
                      <a:pt x="3571875" y="26987"/>
                      <a:pt x="3577165" y="29487"/>
                      <a:pt x="3581400" y="33337"/>
                    </a:cubicBezTo>
                    <a:cubicBezTo>
                      <a:pt x="3594690" y="45419"/>
                      <a:pt x="3603436" y="63405"/>
                      <a:pt x="3619500" y="71437"/>
                    </a:cubicBezTo>
                    <a:cubicBezTo>
                      <a:pt x="3625850" y="74612"/>
                      <a:pt x="3632386" y="77440"/>
                      <a:pt x="3638550" y="80962"/>
                    </a:cubicBezTo>
                    <a:cubicBezTo>
                      <a:pt x="3646091" y="85271"/>
                      <a:pt x="3666773" y="100391"/>
                      <a:pt x="3671888" y="104775"/>
                    </a:cubicBezTo>
                    <a:cubicBezTo>
                      <a:pt x="3677002" y="109158"/>
                      <a:pt x="3681001" y="114750"/>
                      <a:pt x="3686175" y="119062"/>
                    </a:cubicBezTo>
                    <a:cubicBezTo>
                      <a:pt x="3700080" y="130650"/>
                      <a:pt x="3714691" y="141364"/>
                      <a:pt x="3729038" y="152400"/>
                    </a:cubicBezTo>
                    <a:cubicBezTo>
                      <a:pt x="3751085" y="169359"/>
                      <a:pt x="3741202" y="164391"/>
                      <a:pt x="3762375" y="171450"/>
                    </a:cubicBezTo>
                    <a:cubicBezTo>
                      <a:pt x="3768725" y="177800"/>
                      <a:pt x="3775815" y="183488"/>
                      <a:pt x="3781425" y="190500"/>
                    </a:cubicBezTo>
                    <a:cubicBezTo>
                      <a:pt x="3788576" y="199439"/>
                      <a:pt x="3800475" y="219075"/>
                      <a:pt x="3800475" y="219075"/>
                    </a:cubicBezTo>
                    <a:cubicBezTo>
                      <a:pt x="3814150" y="273767"/>
                      <a:pt x="3793213" y="208182"/>
                      <a:pt x="3819525" y="247650"/>
                    </a:cubicBezTo>
                    <a:cubicBezTo>
                      <a:pt x="3823156" y="253096"/>
                      <a:pt x="3821361" y="260846"/>
                      <a:pt x="3824288" y="266700"/>
                    </a:cubicBezTo>
                    <a:cubicBezTo>
                      <a:pt x="3827838" y="273799"/>
                      <a:pt x="3833961" y="279291"/>
                      <a:pt x="3838575" y="285750"/>
                    </a:cubicBezTo>
                    <a:cubicBezTo>
                      <a:pt x="3841902" y="290408"/>
                      <a:pt x="3844925" y="295275"/>
                      <a:pt x="3848100" y="300037"/>
                    </a:cubicBezTo>
                    <a:cubicBezTo>
                      <a:pt x="3869853" y="365297"/>
                      <a:pt x="3859692" y="338543"/>
                      <a:pt x="3876675" y="381000"/>
                    </a:cubicBezTo>
                    <a:cubicBezTo>
                      <a:pt x="3878263" y="392112"/>
                      <a:pt x="3879430" y="403293"/>
                      <a:pt x="3881438" y="414337"/>
                    </a:cubicBezTo>
                    <a:cubicBezTo>
                      <a:pt x="3882609" y="420777"/>
                      <a:pt x="3884829" y="426987"/>
                      <a:pt x="3886200" y="433387"/>
                    </a:cubicBezTo>
                    <a:cubicBezTo>
                      <a:pt x="3889592" y="449217"/>
                      <a:pt x="3892741" y="465100"/>
                      <a:pt x="3895725" y="481012"/>
                    </a:cubicBezTo>
                    <a:cubicBezTo>
                      <a:pt x="3903642" y="523235"/>
                      <a:pt x="3897601" y="497033"/>
                      <a:pt x="3905250" y="542925"/>
                    </a:cubicBezTo>
                    <a:cubicBezTo>
                      <a:pt x="3906581" y="550909"/>
                      <a:pt x="3908425" y="558800"/>
                      <a:pt x="3910013" y="566737"/>
                    </a:cubicBezTo>
                    <a:cubicBezTo>
                      <a:pt x="3908425" y="596900"/>
                      <a:pt x="3907659" y="627117"/>
                      <a:pt x="3905250" y="657225"/>
                    </a:cubicBezTo>
                    <a:cubicBezTo>
                      <a:pt x="3904210" y="670227"/>
                      <a:pt x="3899578" y="691364"/>
                      <a:pt x="3895725" y="704850"/>
                    </a:cubicBezTo>
                    <a:cubicBezTo>
                      <a:pt x="3887744" y="732782"/>
                      <a:pt x="3895354" y="705594"/>
                      <a:pt x="3881438" y="733425"/>
                    </a:cubicBezTo>
                    <a:cubicBezTo>
                      <a:pt x="3877615" y="741071"/>
                      <a:pt x="3874370" y="749049"/>
                      <a:pt x="3871913" y="757237"/>
                    </a:cubicBezTo>
                    <a:cubicBezTo>
                      <a:pt x="3849229" y="832849"/>
                      <a:pt x="3893943" y="710188"/>
                      <a:pt x="3857625" y="819150"/>
                    </a:cubicBezTo>
                    <a:cubicBezTo>
                      <a:pt x="3856038" y="823912"/>
                      <a:pt x="3855108" y="828947"/>
                      <a:pt x="3852863" y="833437"/>
                    </a:cubicBezTo>
                    <a:cubicBezTo>
                      <a:pt x="3841917" y="855330"/>
                      <a:pt x="3836019" y="863466"/>
                      <a:pt x="3824288" y="881062"/>
                    </a:cubicBezTo>
                    <a:cubicBezTo>
                      <a:pt x="3822700" y="892175"/>
                      <a:pt x="3820457" y="903213"/>
                      <a:pt x="3819525" y="914400"/>
                    </a:cubicBezTo>
                    <a:cubicBezTo>
                      <a:pt x="3817280" y="941341"/>
                      <a:pt x="3816836" y="968408"/>
                      <a:pt x="3814763" y="995362"/>
                    </a:cubicBezTo>
                    <a:cubicBezTo>
                      <a:pt x="3814218" y="1002448"/>
                      <a:pt x="3806769" y="1067138"/>
                      <a:pt x="3805238" y="1076325"/>
                    </a:cubicBezTo>
                    <a:cubicBezTo>
                      <a:pt x="3801459" y="1098998"/>
                      <a:pt x="3797300" y="1098549"/>
                      <a:pt x="3790950" y="1123950"/>
                    </a:cubicBezTo>
                    <a:cubicBezTo>
                      <a:pt x="3788293" y="1134581"/>
                      <a:pt x="3784965" y="1153748"/>
                      <a:pt x="3776663" y="1162050"/>
                    </a:cubicBezTo>
                    <a:cubicBezTo>
                      <a:pt x="3771643" y="1167070"/>
                      <a:pt x="3763390" y="1167449"/>
                      <a:pt x="3757613" y="1171575"/>
                    </a:cubicBezTo>
                    <a:cubicBezTo>
                      <a:pt x="3727056" y="1193401"/>
                      <a:pt x="3761172" y="1181400"/>
                      <a:pt x="3724275" y="1190625"/>
                    </a:cubicBezTo>
                    <a:cubicBezTo>
                      <a:pt x="3709385" y="1200552"/>
                      <a:pt x="3703416" y="1204859"/>
                      <a:pt x="3686175" y="1214437"/>
                    </a:cubicBezTo>
                    <a:cubicBezTo>
                      <a:pt x="3669012" y="1223972"/>
                      <a:pt x="3662238" y="1225917"/>
                      <a:pt x="3643313" y="1233487"/>
                    </a:cubicBezTo>
                    <a:cubicBezTo>
                      <a:pt x="3597730" y="1279070"/>
                      <a:pt x="3656093" y="1224967"/>
                      <a:pt x="3614738" y="1252537"/>
                    </a:cubicBezTo>
                    <a:cubicBezTo>
                      <a:pt x="3591332" y="1268141"/>
                      <a:pt x="3608495" y="1263542"/>
                      <a:pt x="3590925" y="1281112"/>
                    </a:cubicBezTo>
                    <a:cubicBezTo>
                      <a:pt x="3585312" y="1286725"/>
                      <a:pt x="3578334" y="1290786"/>
                      <a:pt x="3571875" y="1295400"/>
                    </a:cubicBezTo>
                    <a:cubicBezTo>
                      <a:pt x="3567218" y="1298727"/>
                      <a:pt x="3561635" y="1300878"/>
                      <a:pt x="3557588" y="1304925"/>
                    </a:cubicBezTo>
                    <a:cubicBezTo>
                      <a:pt x="3550400" y="1312113"/>
                      <a:pt x="3545726" y="1321549"/>
                      <a:pt x="3538538" y="1328737"/>
                    </a:cubicBezTo>
                    <a:cubicBezTo>
                      <a:pt x="3515837" y="1351438"/>
                      <a:pt x="3514735" y="1342330"/>
                      <a:pt x="3495675" y="1366837"/>
                    </a:cubicBezTo>
                    <a:cubicBezTo>
                      <a:pt x="3489992" y="1374144"/>
                      <a:pt x="3486523" y="1382948"/>
                      <a:pt x="3481388" y="1390650"/>
                    </a:cubicBezTo>
                    <a:cubicBezTo>
                      <a:pt x="3476985" y="1397255"/>
                      <a:pt x="3471714" y="1403241"/>
                      <a:pt x="3467100" y="1409700"/>
                    </a:cubicBezTo>
                    <a:cubicBezTo>
                      <a:pt x="3463773" y="1414357"/>
                      <a:pt x="3461622" y="1419940"/>
                      <a:pt x="3457575" y="1423987"/>
                    </a:cubicBezTo>
                    <a:cubicBezTo>
                      <a:pt x="3450387" y="1431175"/>
                      <a:pt x="3441360" y="1436284"/>
                      <a:pt x="3433763" y="1443037"/>
                    </a:cubicBezTo>
                    <a:cubicBezTo>
                      <a:pt x="3427051" y="1449003"/>
                      <a:pt x="3422328" y="1457327"/>
                      <a:pt x="3414713" y="1462087"/>
                    </a:cubicBezTo>
                    <a:cubicBezTo>
                      <a:pt x="3409544" y="1465318"/>
                      <a:pt x="3367821" y="1471490"/>
                      <a:pt x="3367088" y="1471612"/>
                    </a:cubicBezTo>
                    <a:cubicBezTo>
                      <a:pt x="3200910" y="1463700"/>
                      <a:pt x="3307935" y="1477844"/>
                      <a:pt x="3252788" y="1462087"/>
                    </a:cubicBezTo>
                    <a:cubicBezTo>
                      <a:pt x="3242184" y="1459057"/>
                      <a:pt x="3229734" y="1457133"/>
                      <a:pt x="3219450" y="1452562"/>
                    </a:cubicBezTo>
                    <a:cubicBezTo>
                      <a:pt x="3209719" y="1448237"/>
                      <a:pt x="3200904" y="1441857"/>
                      <a:pt x="3190875" y="1438275"/>
                    </a:cubicBezTo>
                    <a:cubicBezTo>
                      <a:pt x="3178547" y="1433872"/>
                      <a:pt x="3152775" y="1428750"/>
                      <a:pt x="3152775" y="1428750"/>
                    </a:cubicBezTo>
                    <a:cubicBezTo>
                      <a:pt x="3133725" y="1430337"/>
                      <a:pt x="3114370" y="1429763"/>
                      <a:pt x="3095625" y="1433512"/>
                    </a:cubicBezTo>
                    <a:cubicBezTo>
                      <a:pt x="3090012" y="1434634"/>
                      <a:pt x="3086457" y="1440477"/>
                      <a:pt x="3081338" y="1443037"/>
                    </a:cubicBezTo>
                    <a:cubicBezTo>
                      <a:pt x="3076848" y="1445282"/>
                      <a:pt x="3071813" y="1446212"/>
                      <a:pt x="3067050" y="1447800"/>
                    </a:cubicBezTo>
                    <a:cubicBezTo>
                      <a:pt x="3048516" y="1475601"/>
                      <a:pt x="3069228" y="1451473"/>
                      <a:pt x="3038475" y="1466850"/>
                    </a:cubicBezTo>
                    <a:cubicBezTo>
                      <a:pt x="2955881" y="1508148"/>
                      <a:pt x="3054559" y="1471099"/>
                      <a:pt x="2986088" y="1490662"/>
                    </a:cubicBezTo>
                    <a:cubicBezTo>
                      <a:pt x="2971607" y="1494799"/>
                      <a:pt x="2957836" y="1501298"/>
                      <a:pt x="2943225" y="1504950"/>
                    </a:cubicBezTo>
                    <a:cubicBezTo>
                      <a:pt x="2936875" y="1506537"/>
                      <a:pt x="2930385" y="1507642"/>
                      <a:pt x="2924175" y="1509712"/>
                    </a:cubicBezTo>
                    <a:cubicBezTo>
                      <a:pt x="2916065" y="1512415"/>
                      <a:pt x="2908551" y="1516780"/>
                      <a:pt x="2900363" y="1519237"/>
                    </a:cubicBezTo>
                    <a:cubicBezTo>
                      <a:pt x="2892610" y="1521563"/>
                      <a:pt x="2884452" y="1522244"/>
                      <a:pt x="2876550" y="1524000"/>
                    </a:cubicBezTo>
                    <a:cubicBezTo>
                      <a:pt x="2870160" y="1525420"/>
                      <a:pt x="2863850" y="1527175"/>
                      <a:pt x="2857500" y="1528762"/>
                    </a:cubicBezTo>
                    <a:cubicBezTo>
                      <a:pt x="2852738" y="1531937"/>
                      <a:pt x="2848643" y="1536477"/>
                      <a:pt x="2843213" y="1538287"/>
                    </a:cubicBezTo>
                    <a:cubicBezTo>
                      <a:pt x="2834052" y="1541341"/>
                      <a:pt x="2824107" y="1541156"/>
                      <a:pt x="2814638" y="1543050"/>
                    </a:cubicBezTo>
                    <a:cubicBezTo>
                      <a:pt x="2808220" y="1544334"/>
                      <a:pt x="2801938" y="1546225"/>
                      <a:pt x="2795588" y="1547812"/>
                    </a:cubicBezTo>
                    <a:cubicBezTo>
                      <a:pt x="2789238" y="1550987"/>
                      <a:pt x="2783185" y="1554844"/>
                      <a:pt x="2776538" y="1557337"/>
                    </a:cubicBezTo>
                    <a:cubicBezTo>
                      <a:pt x="2770409" y="1559635"/>
                      <a:pt x="2763504" y="1559522"/>
                      <a:pt x="2757488" y="1562100"/>
                    </a:cubicBezTo>
                    <a:cubicBezTo>
                      <a:pt x="2752227" y="1564355"/>
                      <a:pt x="2748515" y="1569499"/>
                      <a:pt x="2743200" y="1571625"/>
                    </a:cubicBezTo>
                    <a:cubicBezTo>
                      <a:pt x="2732470" y="1575917"/>
                      <a:pt x="2720975" y="1577975"/>
                      <a:pt x="2709863" y="1581150"/>
                    </a:cubicBezTo>
                    <a:cubicBezTo>
                      <a:pt x="2701925" y="1585912"/>
                      <a:pt x="2694329" y="1591297"/>
                      <a:pt x="2686050" y="1595437"/>
                    </a:cubicBezTo>
                    <a:cubicBezTo>
                      <a:pt x="2668116" y="1604404"/>
                      <a:pt x="2661378" y="1605177"/>
                      <a:pt x="2643188" y="1609725"/>
                    </a:cubicBezTo>
                    <a:cubicBezTo>
                      <a:pt x="2636838" y="1616075"/>
                      <a:pt x="2631322" y="1623387"/>
                      <a:pt x="2624138" y="1628775"/>
                    </a:cubicBezTo>
                    <a:cubicBezTo>
                      <a:pt x="2618458" y="1633035"/>
                      <a:pt x="2611176" y="1634647"/>
                      <a:pt x="2605088" y="1638300"/>
                    </a:cubicBezTo>
                    <a:cubicBezTo>
                      <a:pt x="2547618" y="1672782"/>
                      <a:pt x="2601009" y="1645102"/>
                      <a:pt x="2557463" y="1666875"/>
                    </a:cubicBezTo>
                    <a:cubicBezTo>
                      <a:pt x="2549185" y="1691706"/>
                      <a:pt x="2558821" y="1672547"/>
                      <a:pt x="2538413" y="1690687"/>
                    </a:cubicBezTo>
                    <a:cubicBezTo>
                      <a:pt x="2512371" y="1713836"/>
                      <a:pt x="2518250" y="1715816"/>
                      <a:pt x="2495550" y="1728787"/>
                    </a:cubicBezTo>
                    <a:cubicBezTo>
                      <a:pt x="2489386" y="1732309"/>
                      <a:pt x="2482850" y="1735137"/>
                      <a:pt x="2476500" y="1738312"/>
                    </a:cubicBezTo>
                    <a:cubicBezTo>
                      <a:pt x="2453290" y="1773129"/>
                      <a:pt x="2481625" y="1729345"/>
                      <a:pt x="2457450" y="1771650"/>
                    </a:cubicBezTo>
                    <a:cubicBezTo>
                      <a:pt x="2454610" y="1776620"/>
                      <a:pt x="2450485" y="1780818"/>
                      <a:pt x="2447925" y="1785937"/>
                    </a:cubicBezTo>
                    <a:cubicBezTo>
                      <a:pt x="2444102" y="1793584"/>
                      <a:pt x="2442223" y="1802103"/>
                      <a:pt x="2438400" y="1809750"/>
                    </a:cubicBezTo>
                    <a:cubicBezTo>
                      <a:pt x="2434260" y="1818029"/>
                      <a:pt x="2428545" y="1825436"/>
                      <a:pt x="2424113" y="1833562"/>
                    </a:cubicBezTo>
                    <a:cubicBezTo>
                      <a:pt x="2419013" y="1842911"/>
                      <a:pt x="2415732" y="1853276"/>
                      <a:pt x="2409825" y="1862137"/>
                    </a:cubicBezTo>
                    <a:cubicBezTo>
                      <a:pt x="2368608" y="1923963"/>
                      <a:pt x="2390461" y="1886310"/>
                      <a:pt x="2357438" y="1924050"/>
                    </a:cubicBezTo>
                    <a:cubicBezTo>
                      <a:pt x="2322039" y="1964505"/>
                      <a:pt x="2365376" y="1919967"/>
                      <a:pt x="2328863" y="1966912"/>
                    </a:cubicBezTo>
                    <a:cubicBezTo>
                      <a:pt x="2323350" y="1974001"/>
                      <a:pt x="2316631" y="1980118"/>
                      <a:pt x="2309813" y="1985962"/>
                    </a:cubicBezTo>
                    <a:cubicBezTo>
                      <a:pt x="2279033" y="2012345"/>
                      <a:pt x="2314262" y="1971988"/>
                      <a:pt x="2271713" y="2014537"/>
                    </a:cubicBezTo>
                    <a:cubicBezTo>
                      <a:pt x="2241772" y="2044478"/>
                      <a:pt x="2274620" y="2036897"/>
                      <a:pt x="2214563" y="2066925"/>
                    </a:cubicBezTo>
                    <a:cubicBezTo>
                      <a:pt x="2198688" y="2074862"/>
                      <a:pt x="2182348" y="2081931"/>
                      <a:pt x="2166938" y="2090737"/>
                    </a:cubicBezTo>
                    <a:cubicBezTo>
                      <a:pt x="2121272" y="2116832"/>
                      <a:pt x="2145048" y="2104063"/>
                      <a:pt x="2095500" y="2128837"/>
                    </a:cubicBezTo>
                    <a:cubicBezTo>
                      <a:pt x="2049825" y="2151675"/>
                      <a:pt x="2106458" y="2122749"/>
                      <a:pt x="2052638" y="2152650"/>
                    </a:cubicBezTo>
                    <a:cubicBezTo>
                      <a:pt x="2046432" y="2156098"/>
                      <a:pt x="2039365" y="2158049"/>
                      <a:pt x="2033588" y="2162175"/>
                    </a:cubicBezTo>
                    <a:cubicBezTo>
                      <a:pt x="2003031" y="2184001"/>
                      <a:pt x="2037147" y="2172000"/>
                      <a:pt x="2000250" y="2181225"/>
                    </a:cubicBezTo>
                    <a:cubicBezTo>
                      <a:pt x="1950275" y="2214542"/>
                      <a:pt x="1973331" y="2203423"/>
                      <a:pt x="1933575" y="2219325"/>
                    </a:cubicBezTo>
                    <a:cubicBezTo>
                      <a:pt x="1898381" y="2254519"/>
                      <a:pt x="1944141" y="2214042"/>
                      <a:pt x="1895475" y="2238375"/>
                    </a:cubicBezTo>
                    <a:cubicBezTo>
                      <a:pt x="1838725" y="2266750"/>
                      <a:pt x="1924492" y="2241835"/>
                      <a:pt x="1862138" y="2257425"/>
                    </a:cubicBezTo>
                    <a:cubicBezTo>
                      <a:pt x="1857375" y="2260600"/>
                      <a:pt x="1852970" y="2264390"/>
                      <a:pt x="1847850" y="2266950"/>
                    </a:cubicBezTo>
                    <a:cubicBezTo>
                      <a:pt x="1833880" y="2273935"/>
                      <a:pt x="1814010" y="2273969"/>
                      <a:pt x="1800225" y="2276475"/>
                    </a:cubicBezTo>
                    <a:cubicBezTo>
                      <a:pt x="1793785" y="2277646"/>
                      <a:pt x="1787525" y="2279650"/>
                      <a:pt x="1781175" y="2281237"/>
                    </a:cubicBezTo>
                    <a:cubicBezTo>
                      <a:pt x="1774825" y="2284412"/>
                      <a:pt x="1768925" y="2288722"/>
                      <a:pt x="1762125" y="2290762"/>
                    </a:cubicBezTo>
                    <a:cubicBezTo>
                      <a:pt x="1752310" y="2293707"/>
                      <a:pt x="1701534" y="2299527"/>
                      <a:pt x="1695450" y="2300287"/>
                    </a:cubicBezTo>
                    <a:cubicBezTo>
                      <a:pt x="1690688" y="2301875"/>
                      <a:pt x="1686086" y="2304065"/>
                      <a:pt x="1681163" y="2305050"/>
                    </a:cubicBezTo>
                    <a:cubicBezTo>
                      <a:pt x="1662225" y="2308838"/>
                      <a:pt x="1624013" y="2314575"/>
                      <a:pt x="1624013" y="2314575"/>
                    </a:cubicBezTo>
                    <a:cubicBezTo>
                      <a:pt x="1611704" y="2319498"/>
                      <a:pt x="1583851" y="2331180"/>
                      <a:pt x="1571625" y="2333625"/>
                    </a:cubicBezTo>
                    <a:lnTo>
                      <a:pt x="1547813" y="2338387"/>
                    </a:lnTo>
                    <a:cubicBezTo>
                      <a:pt x="1531938" y="2344737"/>
                      <a:pt x="1515481" y="2349791"/>
                      <a:pt x="1500188" y="2357437"/>
                    </a:cubicBezTo>
                    <a:lnTo>
                      <a:pt x="1462088" y="2376487"/>
                    </a:lnTo>
                    <a:cubicBezTo>
                      <a:pt x="1455738" y="2379662"/>
                      <a:pt x="1449630" y="2383375"/>
                      <a:pt x="1443038" y="2386012"/>
                    </a:cubicBezTo>
                    <a:cubicBezTo>
                      <a:pt x="1426028" y="2392816"/>
                      <a:pt x="1415748" y="2396163"/>
                      <a:pt x="1400175" y="2405062"/>
                    </a:cubicBezTo>
                    <a:cubicBezTo>
                      <a:pt x="1395205" y="2407902"/>
                      <a:pt x="1391007" y="2412027"/>
                      <a:pt x="1385888" y="2414587"/>
                    </a:cubicBezTo>
                    <a:cubicBezTo>
                      <a:pt x="1375074" y="2419994"/>
                      <a:pt x="1363527" y="2423809"/>
                      <a:pt x="1352550" y="2428875"/>
                    </a:cubicBezTo>
                    <a:cubicBezTo>
                      <a:pt x="1342881" y="2433338"/>
                      <a:pt x="1333670" y="2438755"/>
                      <a:pt x="1323975" y="2443162"/>
                    </a:cubicBezTo>
                    <a:cubicBezTo>
                      <a:pt x="1316192" y="2446699"/>
                      <a:pt x="1307809" y="2448864"/>
                      <a:pt x="1300163" y="2452687"/>
                    </a:cubicBezTo>
                    <a:cubicBezTo>
                      <a:pt x="1288715" y="2458411"/>
                      <a:pt x="1278273" y="2466013"/>
                      <a:pt x="1266825" y="2471737"/>
                    </a:cubicBezTo>
                    <a:cubicBezTo>
                      <a:pt x="1248419" y="2480940"/>
                      <a:pt x="1245211" y="2479843"/>
                      <a:pt x="1228725" y="2486025"/>
                    </a:cubicBezTo>
                    <a:cubicBezTo>
                      <a:pt x="1169614" y="2508192"/>
                      <a:pt x="1236400" y="2483418"/>
                      <a:pt x="1185863" y="2505075"/>
                    </a:cubicBezTo>
                    <a:cubicBezTo>
                      <a:pt x="1159008" y="2516584"/>
                      <a:pt x="1184735" y="2502521"/>
                      <a:pt x="1152525" y="2514600"/>
                    </a:cubicBezTo>
                    <a:cubicBezTo>
                      <a:pt x="1145878" y="2517093"/>
                      <a:pt x="1140067" y="2521488"/>
                      <a:pt x="1133475" y="2524125"/>
                    </a:cubicBezTo>
                    <a:cubicBezTo>
                      <a:pt x="1124153" y="2527854"/>
                      <a:pt x="1114271" y="2530046"/>
                      <a:pt x="1104900" y="2533650"/>
                    </a:cubicBezTo>
                    <a:cubicBezTo>
                      <a:pt x="1093616" y="2537990"/>
                      <a:pt x="1082925" y="2543805"/>
                      <a:pt x="1071563" y="2547937"/>
                    </a:cubicBezTo>
                    <a:cubicBezTo>
                      <a:pt x="1065412" y="2550174"/>
                      <a:pt x="1058555" y="2550182"/>
                      <a:pt x="1052513" y="2552700"/>
                    </a:cubicBezTo>
                    <a:cubicBezTo>
                      <a:pt x="1039406" y="2558161"/>
                      <a:pt x="1026227" y="2563874"/>
                      <a:pt x="1014413" y="2571750"/>
                    </a:cubicBezTo>
                    <a:cubicBezTo>
                      <a:pt x="1009650" y="2574925"/>
                      <a:pt x="1005504" y="2579319"/>
                      <a:pt x="1000125" y="2581275"/>
                    </a:cubicBezTo>
                    <a:cubicBezTo>
                      <a:pt x="987822" y="2585749"/>
                      <a:pt x="974537" y="2586950"/>
                      <a:pt x="962025" y="2590800"/>
                    </a:cubicBezTo>
                    <a:cubicBezTo>
                      <a:pt x="953854" y="2593314"/>
                      <a:pt x="946401" y="2597869"/>
                      <a:pt x="938213" y="2600325"/>
                    </a:cubicBezTo>
                    <a:cubicBezTo>
                      <a:pt x="929587" y="2602913"/>
                      <a:pt x="904783" y="2605919"/>
                      <a:pt x="895350" y="2609850"/>
                    </a:cubicBezTo>
                    <a:cubicBezTo>
                      <a:pt x="882243" y="2615311"/>
                      <a:pt x="871379" y="2627487"/>
                      <a:pt x="857250" y="2628900"/>
                    </a:cubicBezTo>
                    <a:cubicBezTo>
                      <a:pt x="832881" y="2631337"/>
                      <a:pt x="796583" y="2634570"/>
                      <a:pt x="771525" y="2638425"/>
                    </a:cubicBezTo>
                    <a:cubicBezTo>
                      <a:pt x="755796" y="2640845"/>
                      <a:pt x="743840" y="2644155"/>
                      <a:pt x="728663" y="2647950"/>
                    </a:cubicBezTo>
                    <a:cubicBezTo>
                      <a:pt x="717734" y="2647404"/>
                      <a:pt x="636227" y="2646985"/>
                      <a:pt x="604838" y="2638425"/>
                    </a:cubicBezTo>
                    <a:cubicBezTo>
                      <a:pt x="596590" y="2636176"/>
                      <a:pt x="589214" y="2631357"/>
                      <a:pt x="581025" y="2628900"/>
                    </a:cubicBezTo>
                    <a:cubicBezTo>
                      <a:pt x="573272" y="2626574"/>
                      <a:pt x="565066" y="2626100"/>
                      <a:pt x="557213" y="2624137"/>
                    </a:cubicBezTo>
                    <a:cubicBezTo>
                      <a:pt x="552343" y="2622919"/>
                      <a:pt x="547826" y="2620464"/>
                      <a:pt x="542925" y="2619375"/>
                    </a:cubicBezTo>
                    <a:cubicBezTo>
                      <a:pt x="533499" y="2617280"/>
                      <a:pt x="523841" y="2616392"/>
                      <a:pt x="514350" y="2614612"/>
                    </a:cubicBezTo>
                    <a:cubicBezTo>
                      <a:pt x="465968" y="2605540"/>
                      <a:pt x="472663" y="2606571"/>
                      <a:pt x="428625" y="2595562"/>
                    </a:cubicBezTo>
                    <a:cubicBezTo>
                      <a:pt x="422275" y="2593975"/>
                      <a:pt x="415785" y="2592870"/>
                      <a:pt x="409575" y="2590800"/>
                    </a:cubicBezTo>
                    <a:cubicBezTo>
                      <a:pt x="400050" y="2587625"/>
                      <a:pt x="389980" y="2585765"/>
                      <a:pt x="381000" y="2581275"/>
                    </a:cubicBezTo>
                    <a:cubicBezTo>
                      <a:pt x="368300" y="2574925"/>
                      <a:pt x="356370" y="2566715"/>
                      <a:pt x="342900" y="2562225"/>
                    </a:cubicBezTo>
                    <a:cubicBezTo>
                      <a:pt x="333375" y="2559050"/>
                      <a:pt x="323441" y="2556907"/>
                      <a:pt x="314325" y="2552700"/>
                    </a:cubicBezTo>
                    <a:cubicBezTo>
                      <a:pt x="302704" y="2547337"/>
                      <a:pt x="292435" y="2539374"/>
                      <a:pt x="280988" y="2533650"/>
                    </a:cubicBezTo>
                    <a:cubicBezTo>
                      <a:pt x="273341" y="2529827"/>
                      <a:pt x="264922" y="2527740"/>
                      <a:pt x="257175" y="2524125"/>
                    </a:cubicBezTo>
                    <a:cubicBezTo>
                      <a:pt x="234658" y="2513617"/>
                      <a:pt x="212725" y="2501900"/>
                      <a:pt x="190500" y="2490787"/>
                    </a:cubicBezTo>
                    <a:cubicBezTo>
                      <a:pt x="176931" y="2484003"/>
                      <a:pt x="159597" y="2475944"/>
                      <a:pt x="147638" y="2466975"/>
                    </a:cubicBezTo>
                    <a:cubicBezTo>
                      <a:pt x="142250" y="2462934"/>
                      <a:pt x="138464" y="2457070"/>
                      <a:pt x="133350" y="2452687"/>
                    </a:cubicBezTo>
                    <a:cubicBezTo>
                      <a:pt x="127323" y="2447521"/>
                      <a:pt x="120132" y="2443784"/>
                      <a:pt x="114300" y="2438400"/>
                    </a:cubicBezTo>
                    <a:cubicBezTo>
                      <a:pt x="105859" y="2430608"/>
                      <a:pt x="67835" y="2395719"/>
                      <a:pt x="57150" y="2376487"/>
                    </a:cubicBezTo>
                    <a:cubicBezTo>
                      <a:pt x="52998" y="2369014"/>
                      <a:pt x="51207" y="2360437"/>
                      <a:pt x="47625" y="2352675"/>
                    </a:cubicBezTo>
                    <a:cubicBezTo>
                      <a:pt x="13319" y="2278345"/>
                      <a:pt x="40732" y="2344968"/>
                      <a:pt x="19050" y="2290762"/>
                    </a:cubicBezTo>
                    <a:lnTo>
                      <a:pt x="9525" y="2243137"/>
                    </a:lnTo>
                    <a:cubicBezTo>
                      <a:pt x="7938" y="2235200"/>
                      <a:pt x="6726" y="2227178"/>
                      <a:pt x="4763" y="2219325"/>
                    </a:cubicBezTo>
                    <a:lnTo>
                      <a:pt x="0" y="2200275"/>
                    </a:lnTo>
                    <a:cubicBezTo>
                      <a:pt x="3515" y="2161613"/>
                      <a:pt x="3733" y="2149302"/>
                      <a:pt x="9525" y="2114550"/>
                    </a:cubicBezTo>
                    <a:cubicBezTo>
                      <a:pt x="14129" y="2086926"/>
                      <a:pt x="15527" y="2087781"/>
                      <a:pt x="23813" y="2057400"/>
                    </a:cubicBezTo>
                    <a:cubicBezTo>
                      <a:pt x="25535" y="2051085"/>
                      <a:pt x="26144" y="2044427"/>
                      <a:pt x="28575" y="2038350"/>
                    </a:cubicBezTo>
                    <a:cubicBezTo>
                      <a:pt x="32530" y="2028462"/>
                      <a:pt x="38767" y="2019605"/>
                      <a:pt x="42863" y="2009775"/>
                    </a:cubicBezTo>
                    <a:cubicBezTo>
                      <a:pt x="46725" y="2000507"/>
                      <a:pt x="47898" y="1990180"/>
                      <a:pt x="52388" y="1981200"/>
                    </a:cubicBezTo>
                    <a:cubicBezTo>
                      <a:pt x="55938" y="1974101"/>
                      <a:pt x="62272" y="1968754"/>
                      <a:pt x="66675" y="1962150"/>
                    </a:cubicBezTo>
                    <a:cubicBezTo>
                      <a:pt x="71810" y="1954448"/>
                      <a:pt x="75654" y="1945920"/>
                      <a:pt x="80963" y="1938337"/>
                    </a:cubicBezTo>
                    <a:cubicBezTo>
                      <a:pt x="86792" y="1930010"/>
                      <a:pt x="94034" y="1922746"/>
                      <a:pt x="100013" y="1914525"/>
                    </a:cubicBezTo>
                    <a:cubicBezTo>
                      <a:pt x="144466" y="1853402"/>
                      <a:pt x="91670" y="1918823"/>
                      <a:pt x="142875" y="1857375"/>
                    </a:cubicBezTo>
                    <a:cubicBezTo>
                      <a:pt x="158721" y="1817759"/>
                      <a:pt x="143218" y="1847448"/>
                      <a:pt x="171450" y="1814512"/>
                    </a:cubicBezTo>
                    <a:cubicBezTo>
                      <a:pt x="175175" y="1810166"/>
                      <a:pt x="176578" y="1803889"/>
                      <a:pt x="180975" y="1800225"/>
                    </a:cubicBezTo>
                    <a:cubicBezTo>
                      <a:pt x="186429" y="1795680"/>
                      <a:pt x="193861" y="1794222"/>
                      <a:pt x="200025" y="1790700"/>
                    </a:cubicBezTo>
                    <a:cubicBezTo>
                      <a:pt x="204995" y="1787860"/>
                      <a:pt x="209967" y="1784900"/>
                      <a:pt x="214313" y="1781175"/>
                    </a:cubicBezTo>
                    <a:cubicBezTo>
                      <a:pt x="221131" y="1775331"/>
                      <a:pt x="226351" y="1767735"/>
                      <a:pt x="233363" y="1762125"/>
                    </a:cubicBezTo>
                    <a:cubicBezTo>
                      <a:pt x="242302" y="1754974"/>
                      <a:pt x="252999" y="1750226"/>
                      <a:pt x="261938" y="1743075"/>
                    </a:cubicBezTo>
                    <a:cubicBezTo>
                      <a:pt x="268950" y="1737465"/>
                      <a:pt x="274038" y="1729712"/>
                      <a:pt x="280988" y="1724025"/>
                    </a:cubicBezTo>
                    <a:cubicBezTo>
                      <a:pt x="291557" y="1715377"/>
                      <a:pt x="303213" y="1708150"/>
                      <a:pt x="314325" y="1700212"/>
                    </a:cubicBezTo>
                    <a:cubicBezTo>
                      <a:pt x="317500" y="1695450"/>
                      <a:pt x="319542" y="1689694"/>
                      <a:pt x="323850" y="1685925"/>
                    </a:cubicBezTo>
                    <a:cubicBezTo>
                      <a:pt x="332465" y="1678387"/>
                      <a:pt x="352425" y="1666875"/>
                      <a:pt x="352425" y="1666875"/>
                    </a:cubicBezTo>
                    <a:cubicBezTo>
                      <a:pt x="355600" y="1662112"/>
                      <a:pt x="357903" y="1656634"/>
                      <a:pt x="361950" y="1652587"/>
                    </a:cubicBezTo>
                    <a:cubicBezTo>
                      <a:pt x="368055" y="1646482"/>
                      <a:pt x="389793" y="1629873"/>
                      <a:pt x="400050" y="1624012"/>
                    </a:cubicBezTo>
                    <a:cubicBezTo>
                      <a:pt x="406214" y="1620490"/>
                      <a:pt x="413193" y="1618425"/>
                      <a:pt x="419100" y="1614487"/>
                    </a:cubicBezTo>
                    <a:cubicBezTo>
                      <a:pt x="427558" y="1608848"/>
                      <a:pt x="434781" y="1601536"/>
                      <a:pt x="442913" y="1595437"/>
                    </a:cubicBezTo>
                    <a:cubicBezTo>
                      <a:pt x="447492" y="1592003"/>
                      <a:pt x="452621" y="1589346"/>
                      <a:pt x="457200" y="1585912"/>
                    </a:cubicBezTo>
                    <a:cubicBezTo>
                      <a:pt x="471680" y="1575052"/>
                      <a:pt x="485830" y="1563758"/>
                      <a:pt x="500063" y="1552575"/>
                    </a:cubicBezTo>
                    <a:cubicBezTo>
                      <a:pt x="525115" y="1532892"/>
                      <a:pt x="523875" y="1543634"/>
                      <a:pt x="538163" y="1533525"/>
                    </a:cubicBezTo>
                    <a:close/>
                  </a:path>
                </a:pathLst>
              </a:custGeom>
              <a:noFill/>
              <a:ln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7C75384D-B20F-48B2-B908-32E36D25519D}"/>
                  </a:ext>
                </a:extLst>
              </p:cNvPr>
              <p:cNvSpPr txBox="1"/>
              <p:nvPr/>
            </p:nvSpPr>
            <p:spPr>
              <a:xfrm rot="20337961">
                <a:off x="3704311" y="4487251"/>
                <a:ext cx="2426925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</p:grp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D2D0133-3A54-40AD-BD77-7721BFAE873E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67ABB3EE-AAFC-477F-9717-40C1DC81F3DB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02A52530-8D2D-4833-97AE-4EEDC5F72D88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6720BB4-46A2-4DC2-90D3-2C125AF0BB35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93CDE1E9-E598-45E1-868D-5314A5FAD253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9E45C34B-2ED1-47A4-85FE-49E918D21795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6BCEED90-EB77-4926-84CD-A443100FEA51}"/>
              </a:ext>
            </a:extLst>
          </p:cNvPr>
          <p:cNvSpPr txBox="1"/>
          <p:nvPr/>
        </p:nvSpPr>
        <p:spPr>
          <a:xfrm>
            <a:off x="10196405" y="1181823"/>
            <a:ext cx="78739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>
                <a:solidFill>
                  <a:srgbClr val="808000"/>
                </a:solidFill>
              </a:rPr>
              <a:t>Shisal2b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1895A4B4-126D-4F52-BF2F-4EEE92B7F775}"/>
              </a:ext>
            </a:extLst>
          </p:cNvPr>
          <p:cNvSpPr txBox="1"/>
          <p:nvPr/>
        </p:nvSpPr>
        <p:spPr>
          <a:xfrm>
            <a:off x="9817681" y="738179"/>
            <a:ext cx="394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Bar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B13910DA-2BE1-4408-B378-8065193084D2}"/>
              </a:ext>
            </a:extLst>
          </p:cNvPr>
          <p:cNvCxnSpPr>
            <a:cxnSpLocks/>
          </p:cNvCxnSpPr>
          <p:nvPr/>
        </p:nvCxnSpPr>
        <p:spPr>
          <a:xfrm>
            <a:off x="10217150" y="876678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03443765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A starry night sky&#10;&#10;Description automatically generated with medium confidence">
            <a:extLst>
              <a:ext uri="{FF2B5EF4-FFF2-40B4-BE49-F238E27FC236}">
                <a16:creationId xmlns:a16="http://schemas.microsoft.com/office/drawing/2014/main" id="{A87DA79F-ED4A-F1AA-89B9-B18A7FD1EB1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25295" y="336543"/>
            <a:ext cx="3846212" cy="2884659"/>
          </a:xfrm>
          <a:prstGeom prst="rect">
            <a:avLst/>
          </a:prstGeom>
        </p:spPr>
      </p:pic>
      <p:grpSp>
        <p:nvGrpSpPr>
          <p:cNvPr id="16" name="Group 15">
            <a:extLst>
              <a:ext uri="{FF2B5EF4-FFF2-40B4-BE49-F238E27FC236}">
                <a16:creationId xmlns:a16="http://schemas.microsoft.com/office/drawing/2014/main" id="{414AA40B-66DE-4D89-A778-D17818DD9262}"/>
              </a:ext>
            </a:extLst>
          </p:cNvPr>
          <p:cNvGrpSpPr/>
          <p:nvPr/>
        </p:nvGrpSpPr>
        <p:grpSpPr>
          <a:xfrm>
            <a:off x="1846403" y="353690"/>
            <a:ext cx="3860118" cy="2884659"/>
            <a:chOff x="487680" y="0"/>
            <a:chExt cx="9177060" cy="6858000"/>
          </a:xfrm>
        </p:grpSpPr>
        <p:pic>
          <p:nvPicPr>
            <p:cNvPr id="17" name="Picture 16" descr="A picture containing star, dark, outdoor object, night&#10;&#10;Description automatically generated">
              <a:extLst>
                <a:ext uri="{FF2B5EF4-FFF2-40B4-BE49-F238E27FC236}">
                  <a16:creationId xmlns:a16="http://schemas.microsoft.com/office/drawing/2014/main" id="{17ECCD43-A692-4C6B-AC3B-8ADC6AD8B4D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7680" y="0"/>
              <a:ext cx="9144000" cy="6858000"/>
            </a:xfrm>
            <a:prstGeom prst="rect">
              <a:avLst/>
            </a:prstGeom>
          </p:spPr>
        </p:pic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3C79F44-4DE4-4848-9BF8-29412163E5A0}"/>
                </a:ext>
              </a:extLst>
            </p:cNvPr>
            <p:cNvSpPr/>
            <p:nvPr/>
          </p:nvSpPr>
          <p:spPr>
            <a:xfrm>
              <a:off x="4378716" y="2519363"/>
              <a:ext cx="5282625" cy="2933700"/>
            </a:xfrm>
            <a:custGeom>
              <a:avLst/>
              <a:gdLst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283897 w 5282625"/>
                <a:gd name="connsiteY32" fmla="*/ 2000250 h 2933700"/>
                <a:gd name="connsiteX33" fmla="*/ 1345809 w 5282625"/>
                <a:gd name="connsiteY33" fmla="*/ 1981200 h 2933700"/>
                <a:gd name="connsiteX34" fmla="*/ 1450584 w 5282625"/>
                <a:gd name="connsiteY34" fmla="*/ 1933575 h 2933700"/>
                <a:gd name="connsiteX35" fmla="*/ 1483922 w 5282625"/>
                <a:gd name="connsiteY35" fmla="*/ 1914525 h 2933700"/>
                <a:gd name="connsiteX36" fmla="*/ 1541072 w 5282625"/>
                <a:gd name="connsiteY36" fmla="*/ 1866900 h 2933700"/>
                <a:gd name="connsiteX37" fmla="*/ 1579172 w 5282625"/>
                <a:gd name="connsiteY37" fmla="*/ 1824037 h 2933700"/>
                <a:gd name="connsiteX38" fmla="*/ 1598222 w 5282625"/>
                <a:gd name="connsiteY38" fmla="*/ 1809750 h 2933700"/>
                <a:gd name="connsiteX39" fmla="*/ 1645847 w 5282625"/>
                <a:gd name="connsiteY39" fmla="*/ 1724025 h 2933700"/>
                <a:gd name="connsiteX40" fmla="*/ 1674422 w 5282625"/>
                <a:gd name="connsiteY40" fmla="*/ 1690687 h 2933700"/>
                <a:gd name="connsiteX41" fmla="*/ 1717284 w 5282625"/>
                <a:gd name="connsiteY41" fmla="*/ 1624012 h 2933700"/>
                <a:gd name="connsiteX42" fmla="*/ 1741097 w 5282625"/>
                <a:gd name="connsiteY42" fmla="*/ 1590675 h 2933700"/>
                <a:gd name="connsiteX43" fmla="*/ 1774434 w 5282625"/>
                <a:gd name="connsiteY43" fmla="*/ 1547812 h 2933700"/>
                <a:gd name="connsiteX44" fmla="*/ 1798247 w 5282625"/>
                <a:gd name="connsiteY44" fmla="*/ 1514475 h 2933700"/>
                <a:gd name="connsiteX45" fmla="*/ 1817297 w 5282625"/>
                <a:gd name="connsiteY45" fmla="*/ 1485900 h 2933700"/>
                <a:gd name="connsiteX46" fmla="*/ 1855397 w 5282625"/>
                <a:gd name="connsiteY46" fmla="*/ 1457325 h 2933700"/>
                <a:gd name="connsiteX47" fmla="*/ 1864922 w 5282625"/>
                <a:gd name="connsiteY47" fmla="*/ 1443037 h 2933700"/>
                <a:gd name="connsiteX48" fmla="*/ 1907784 w 5282625"/>
                <a:gd name="connsiteY48" fmla="*/ 1433512 h 2933700"/>
                <a:gd name="connsiteX49" fmla="*/ 1936359 w 5282625"/>
                <a:gd name="connsiteY49" fmla="*/ 1423987 h 2933700"/>
                <a:gd name="connsiteX50" fmla="*/ 1960172 w 5282625"/>
                <a:gd name="connsiteY50" fmla="*/ 1419225 h 2933700"/>
                <a:gd name="connsiteX51" fmla="*/ 2022084 w 5282625"/>
                <a:gd name="connsiteY51" fmla="*/ 1428750 h 2933700"/>
                <a:gd name="connsiteX52" fmla="*/ 2036372 w 5282625"/>
                <a:gd name="connsiteY52" fmla="*/ 1438275 h 2933700"/>
                <a:gd name="connsiteX53" fmla="*/ 2055422 w 5282625"/>
                <a:gd name="connsiteY53" fmla="*/ 1447800 h 2933700"/>
                <a:gd name="connsiteX54" fmla="*/ 2093522 w 5282625"/>
                <a:gd name="connsiteY54" fmla="*/ 1476375 h 2933700"/>
                <a:gd name="connsiteX55" fmla="*/ 2131622 w 5282625"/>
                <a:gd name="connsiteY55" fmla="*/ 1519237 h 2933700"/>
                <a:gd name="connsiteX56" fmla="*/ 2179247 w 5282625"/>
                <a:gd name="connsiteY56" fmla="*/ 1533525 h 2933700"/>
                <a:gd name="connsiteX57" fmla="*/ 2212584 w 5282625"/>
                <a:gd name="connsiteY57" fmla="*/ 1528762 h 2933700"/>
                <a:gd name="connsiteX58" fmla="*/ 2226872 w 5282625"/>
                <a:gd name="connsiteY58" fmla="*/ 1519237 h 2933700"/>
                <a:gd name="connsiteX59" fmla="*/ 2241159 w 5282625"/>
                <a:gd name="connsiteY59" fmla="*/ 1514475 h 2933700"/>
                <a:gd name="connsiteX60" fmla="*/ 2274497 w 5282625"/>
                <a:gd name="connsiteY60" fmla="*/ 1495425 h 2933700"/>
                <a:gd name="connsiteX61" fmla="*/ 2288784 w 5282625"/>
                <a:gd name="connsiteY61" fmla="*/ 1476375 h 2933700"/>
                <a:gd name="connsiteX62" fmla="*/ 2303072 w 5282625"/>
                <a:gd name="connsiteY62" fmla="*/ 1466850 h 2933700"/>
                <a:gd name="connsiteX63" fmla="*/ 2322122 w 5282625"/>
                <a:gd name="connsiteY63" fmla="*/ 1452562 h 2933700"/>
                <a:gd name="connsiteX64" fmla="*/ 2336409 w 5282625"/>
                <a:gd name="connsiteY64" fmla="*/ 1433512 h 2933700"/>
                <a:gd name="connsiteX65" fmla="*/ 2355459 w 5282625"/>
                <a:gd name="connsiteY65" fmla="*/ 1423987 h 2933700"/>
                <a:gd name="connsiteX66" fmla="*/ 2398322 w 5282625"/>
                <a:gd name="connsiteY66" fmla="*/ 1404937 h 2933700"/>
                <a:gd name="connsiteX67" fmla="*/ 2498334 w 5282625"/>
                <a:gd name="connsiteY67" fmla="*/ 1395412 h 2933700"/>
                <a:gd name="connsiteX68" fmla="*/ 2531672 w 5282625"/>
                <a:gd name="connsiteY68" fmla="*/ 1381125 h 2933700"/>
                <a:gd name="connsiteX69" fmla="*/ 2569772 w 5282625"/>
                <a:gd name="connsiteY69" fmla="*/ 1371600 h 2933700"/>
                <a:gd name="connsiteX70" fmla="*/ 2645972 w 5282625"/>
                <a:gd name="connsiteY70" fmla="*/ 1314450 h 2933700"/>
                <a:gd name="connsiteX71" fmla="*/ 2665022 w 5282625"/>
                <a:gd name="connsiteY71" fmla="*/ 1290637 h 2933700"/>
                <a:gd name="connsiteX72" fmla="*/ 2703122 w 5282625"/>
                <a:gd name="connsiteY72" fmla="*/ 1257300 h 2933700"/>
                <a:gd name="connsiteX73" fmla="*/ 2717409 w 5282625"/>
                <a:gd name="connsiteY73" fmla="*/ 1233487 h 2933700"/>
                <a:gd name="connsiteX74" fmla="*/ 2779322 w 5282625"/>
                <a:gd name="connsiteY74" fmla="*/ 1157287 h 2933700"/>
                <a:gd name="connsiteX75" fmla="*/ 2812659 w 5282625"/>
                <a:gd name="connsiteY75" fmla="*/ 1123950 h 2933700"/>
                <a:gd name="connsiteX76" fmla="*/ 2884097 w 5282625"/>
                <a:gd name="connsiteY76" fmla="*/ 1076325 h 2933700"/>
                <a:gd name="connsiteX77" fmla="*/ 2917434 w 5282625"/>
                <a:gd name="connsiteY77" fmla="*/ 1052512 h 2933700"/>
                <a:gd name="connsiteX78" fmla="*/ 2984109 w 5282625"/>
                <a:gd name="connsiteY78" fmla="*/ 1038225 h 2933700"/>
                <a:gd name="connsiteX79" fmla="*/ 3007922 w 5282625"/>
                <a:gd name="connsiteY79" fmla="*/ 1028700 h 2933700"/>
                <a:gd name="connsiteX80" fmla="*/ 3031734 w 5282625"/>
                <a:gd name="connsiteY80" fmla="*/ 1023937 h 2933700"/>
                <a:gd name="connsiteX81" fmla="*/ 3146034 w 5282625"/>
                <a:gd name="connsiteY81" fmla="*/ 1014412 h 2933700"/>
                <a:gd name="connsiteX82" fmla="*/ 3331772 w 5282625"/>
                <a:gd name="connsiteY82" fmla="*/ 1000125 h 2933700"/>
                <a:gd name="connsiteX83" fmla="*/ 3360347 w 5282625"/>
                <a:gd name="connsiteY83" fmla="*/ 990600 h 2933700"/>
                <a:gd name="connsiteX84" fmla="*/ 3398447 w 5282625"/>
                <a:gd name="connsiteY84" fmla="*/ 985837 h 2933700"/>
                <a:gd name="connsiteX85" fmla="*/ 3431784 w 5282625"/>
                <a:gd name="connsiteY85" fmla="*/ 981075 h 2933700"/>
                <a:gd name="connsiteX86" fmla="*/ 3465122 w 5282625"/>
                <a:gd name="connsiteY86" fmla="*/ 966787 h 2933700"/>
                <a:gd name="connsiteX87" fmla="*/ 3536559 w 5282625"/>
                <a:gd name="connsiteY87" fmla="*/ 942975 h 2933700"/>
                <a:gd name="connsiteX88" fmla="*/ 3627047 w 5282625"/>
                <a:gd name="connsiteY88" fmla="*/ 885825 h 2933700"/>
                <a:gd name="connsiteX89" fmla="*/ 3674672 w 5282625"/>
                <a:gd name="connsiteY89" fmla="*/ 833437 h 2933700"/>
                <a:gd name="connsiteX90" fmla="*/ 3693722 w 5282625"/>
                <a:gd name="connsiteY90" fmla="*/ 733425 h 2933700"/>
                <a:gd name="connsiteX91" fmla="*/ 3703247 w 5282625"/>
                <a:gd name="connsiteY91" fmla="*/ 642937 h 2933700"/>
                <a:gd name="connsiteX92" fmla="*/ 3708009 w 5282625"/>
                <a:gd name="connsiteY92" fmla="*/ 552450 h 2933700"/>
                <a:gd name="connsiteX93" fmla="*/ 3717534 w 5282625"/>
                <a:gd name="connsiteY93" fmla="*/ 528637 h 2933700"/>
                <a:gd name="connsiteX94" fmla="*/ 3727059 w 5282625"/>
                <a:gd name="connsiteY94" fmla="*/ 495300 h 2933700"/>
                <a:gd name="connsiteX95" fmla="*/ 3741347 w 5282625"/>
                <a:gd name="connsiteY95" fmla="*/ 466725 h 2933700"/>
                <a:gd name="connsiteX96" fmla="*/ 3750872 w 5282625"/>
                <a:gd name="connsiteY96" fmla="*/ 438150 h 2933700"/>
                <a:gd name="connsiteX97" fmla="*/ 3769922 w 5282625"/>
                <a:gd name="connsiteY97" fmla="*/ 390525 h 2933700"/>
                <a:gd name="connsiteX98" fmla="*/ 3788972 w 5282625"/>
                <a:gd name="connsiteY98" fmla="*/ 352425 h 2933700"/>
                <a:gd name="connsiteX99" fmla="*/ 3808022 w 5282625"/>
                <a:gd name="connsiteY99" fmla="*/ 300037 h 2933700"/>
                <a:gd name="connsiteX100" fmla="*/ 3812784 w 5282625"/>
                <a:gd name="connsiteY100" fmla="*/ 271462 h 2933700"/>
                <a:gd name="connsiteX101" fmla="*/ 3831834 w 5282625"/>
                <a:gd name="connsiteY101" fmla="*/ 238125 h 2933700"/>
                <a:gd name="connsiteX102" fmla="*/ 3865172 w 5282625"/>
                <a:gd name="connsiteY102" fmla="*/ 180975 h 2933700"/>
                <a:gd name="connsiteX103" fmla="*/ 3903272 w 5282625"/>
                <a:gd name="connsiteY103" fmla="*/ 114300 h 2933700"/>
                <a:gd name="connsiteX104" fmla="*/ 3908034 w 5282625"/>
                <a:gd name="connsiteY104" fmla="*/ 100012 h 2933700"/>
                <a:gd name="connsiteX105" fmla="*/ 3941372 w 5282625"/>
                <a:gd name="connsiteY105" fmla="*/ 61912 h 2933700"/>
                <a:gd name="connsiteX106" fmla="*/ 3960422 w 5282625"/>
                <a:gd name="connsiteY106" fmla="*/ 47625 h 2933700"/>
                <a:gd name="connsiteX107" fmla="*/ 3979472 w 5282625"/>
                <a:gd name="connsiteY107" fmla="*/ 38100 h 2933700"/>
                <a:gd name="connsiteX108" fmla="*/ 4022334 w 5282625"/>
                <a:gd name="connsiteY108" fmla="*/ 19050 h 2933700"/>
                <a:gd name="connsiteX109" fmla="*/ 4050909 w 5282625"/>
                <a:gd name="connsiteY109" fmla="*/ 14287 h 2933700"/>
                <a:gd name="connsiteX110" fmla="*/ 4108059 w 5282625"/>
                <a:gd name="connsiteY110" fmla="*/ 4762 h 2933700"/>
                <a:gd name="connsiteX111" fmla="*/ 4246172 w 5282625"/>
                <a:gd name="connsiteY111" fmla="*/ 0 h 2933700"/>
                <a:gd name="connsiteX112" fmla="*/ 4355709 w 5282625"/>
                <a:gd name="connsiteY112" fmla="*/ 4762 h 2933700"/>
                <a:gd name="connsiteX113" fmla="*/ 4384284 w 5282625"/>
                <a:gd name="connsiteY113" fmla="*/ 9525 h 2933700"/>
                <a:gd name="connsiteX114" fmla="*/ 4455722 w 5282625"/>
                <a:gd name="connsiteY114" fmla="*/ 19050 h 2933700"/>
                <a:gd name="connsiteX115" fmla="*/ 4489059 w 5282625"/>
                <a:gd name="connsiteY115" fmla="*/ 33337 h 2933700"/>
                <a:gd name="connsiteX116" fmla="*/ 4565259 w 5282625"/>
                <a:gd name="connsiteY116" fmla="*/ 71437 h 2933700"/>
                <a:gd name="connsiteX117" fmla="*/ 4612884 w 5282625"/>
                <a:gd name="connsiteY117" fmla="*/ 85725 h 2933700"/>
                <a:gd name="connsiteX118" fmla="*/ 4684322 w 5282625"/>
                <a:gd name="connsiteY118" fmla="*/ 114300 h 2933700"/>
                <a:gd name="connsiteX119" fmla="*/ 4731947 w 5282625"/>
                <a:gd name="connsiteY119" fmla="*/ 128587 h 2933700"/>
                <a:gd name="connsiteX120" fmla="*/ 4774809 w 5282625"/>
                <a:gd name="connsiteY120" fmla="*/ 147637 h 2933700"/>
                <a:gd name="connsiteX121" fmla="*/ 4798622 w 5282625"/>
                <a:gd name="connsiteY121" fmla="*/ 157162 h 2933700"/>
                <a:gd name="connsiteX122" fmla="*/ 4851009 w 5282625"/>
                <a:gd name="connsiteY122" fmla="*/ 171450 h 2933700"/>
                <a:gd name="connsiteX123" fmla="*/ 4889109 w 5282625"/>
                <a:gd name="connsiteY123" fmla="*/ 185737 h 2933700"/>
                <a:gd name="connsiteX124" fmla="*/ 5003409 w 5282625"/>
                <a:gd name="connsiteY124" fmla="*/ 238125 h 2933700"/>
                <a:gd name="connsiteX125" fmla="*/ 5060559 w 5282625"/>
                <a:gd name="connsiteY125" fmla="*/ 280987 h 2933700"/>
                <a:gd name="connsiteX126" fmla="*/ 5074847 w 5282625"/>
                <a:gd name="connsiteY126" fmla="*/ 290512 h 2933700"/>
                <a:gd name="connsiteX127" fmla="*/ 5103422 w 5282625"/>
                <a:gd name="connsiteY127" fmla="*/ 319087 h 2933700"/>
                <a:gd name="connsiteX128" fmla="*/ 5141522 w 5282625"/>
                <a:gd name="connsiteY128" fmla="*/ 347662 h 2933700"/>
                <a:gd name="connsiteX129" fmla="*/ 5160572 w 5282625"/>
                <a:gd name="connsiteY129" fmla="*/ 366712 h 2933700"/>
                <a:gd name="connsiteX130" fmla="*/ 5179622 w 5282625"/>
                <a:gd name="connsiteY130" fmla="*/ 376237 h 2933700"/>
                <a:gd name="connsiteX131" fmla="*/ 5189147 w 5282625"/>
                <a:gd name="connsiteY131" fmla="*/ 395287 h 2933700"/>
                <a:gd name="connsiteX132" fmla="*/ 5203434 w 5282625"/>
                <a:gd name="connsiteY132" fmla="*/ 404812 h 2933700"/>
                <a:gd name="connsiteX133" fmla="*/ 5222484 w 5282625"/>
                <a:gd name="connsiteY133" fmla="*/ 428625 h 2933700"/>
                <a:gd name="connsiteX134" fmla="*/ 5236772 w 5282625"/>
                <a:gd name="connsiteY134" fmla="*/ 476250 h 2933700"/>
                <a:gd name="connsiteX135" fmla="*/ 5246297 w 5282625"/>
                <a:gd name="connsiteY135" fmla="*/ 528637 h 2933700"/>
                <a:gd name="connsiteX136" fmla="*/ 5236772 w 5282625"/>
                <a:gd name="connsiteY136" fmla="*/ 1000125 h 2933700"/>
                <a:gd name="connsiteX137" fmla="*/ 5246297 w 5282625"/>
                <a:gd name="connsiteY137" fmla="*/ 1509712 h 2933700"/>
                <a:gd name="connsiteX138" fmla="*/ 5251059 w 5282625"/>
                <a:gd name="connsiteY138" fmla="*/ 1590675 h 2933700"/>
                <a:gd name="connsiteX139" fmla="*/ 5260584 w 5282625"/>
                <a:gd name="connsiteY139" fmla="*/ 1671637 h 2933700"/>
                <a:gd name="connsiteX140" fmla="*/ 5274872 w 5282625"/>
                <a:gd name="connsiteY140" fmla="*/ 1885950 h 2933700"/>
                <a:gd name="connsiteX141" fmla="*/ 5270109 w 5282625"/>
                <a:gd name="connsiteY141" fmla="*/ 2162175 h 2933700"/>
                <a:gd name="connsiteX142" fmla="*/ 5251059 w 5282625"/>
                <a:gd name="connsiteY142" fmla="*/ 2205037 h 2933700"/>
                <a:gd name="connsiteX143" fmla="*/ 5232009 w 5282625"/>
                <a:gd name="connsiteY143" fmla="*/ 2252662 h 2933700"/>
                <a:gd name="connsiteX144" fmla="*/ 5222484 w 5282625"/>
                <a:gd name="connsiteY144" fmla="*/ 2281237 h 2933700"/>
                <a:gd name="connsiteX145" fmla="*/ 5212959 w 5282625"/>
                <a:gd name="connsiteY145" fmla="*/ 2305050 h 2933700"/>
                <a:gd name="connsiteX146" fmla="*/ 5198672 w 5282625"/>
                <a:gd name="connsiteY146" fmla="*/ 2333625 h 2933700"/>
                <a:gd name="connsiteX147" fmla="*/ 5184384 w 5282625"/>
                <a:gd name="connsiteY147" fmla="*/ 2381250 h 2933700"/>
                <a:gd name="connsiteX148" fmla="*/ 5170097 w 5282625"/>
                <a:gd name="connsiteY148" fmla="*/ 2419350 h 2933700"/>
                <a:gd name="connsiteX149" fmla="*/ 5165334 w 5282625"/>
                <a:gd name="connsiteY149" fmla="*/ 2447925 h 2933700"/>
                <a:gd name="connsiteX150" fmla="*/ 5131997 w 5282625"/>
                <a:gd name="connsiteY150" fmla="*/ 2557462 h 2933700"/>
                <a:gd name="connsiteX151" fmla="*/ 5117709 w 5282625"/>
                <a:gd name="connsiteY151" fmla="*/ 2609850 h 2933700"/>
                <a:gd name="connsiteX152" fmla="*/ 5108184 w 5282625"/>
                <a:gd name="connsiteY152" fmla="*/ 2657475 h 2933700"/>
                <a:gd name="connsiteX153" fmla="*/ 5084372 w 5282625"/>
                <a:gd name="connsiteY153" fmla="*/ 2728912 h 2933700"/>
                <a:gd name="connsiteX154" fmla="*/ 5079609 w 5282625"/>
                <a:gd name="connsiteY154" fmla="*/ 2757487 h 2933700"/>
                <a:gd name="connsiteX155" fmla="*/ 5074847 w 5282625"/>
                <a:gd name="connsiteY155" fmla="*/ 2781300 h 2933700"/>
                <a:gd name="connsiteX156" fmla="*/ 5055797 w 5282625"/>
                <a:gd name="connsiteY156" fmla="*/ 2890837 h 2933700"/>
                <a:gd name="connsiteX157" fmla="*/ 5022459 w 5282625"/>
                <a:gd name="connsiteY157" fmla="*/ 2924175 h 2933700"/>
                <a:gd name="connsiteX158" fmla="*/ 4970072 w 5282625"/>
                <a:gd name="connsiteY158" fmla="*/ 2933700 h 2933700"/>
                <a:gd name="connsiteX159" fmla="*/ 4917684 w 5282625"/>
                <a:gd name="connsiteY159" fmla="*/ 2928937 h 2933700"/>
                <a:gd name="connsiteX160" fmla="*/ 4893872 w 5282625"/>
                <a:gd name="connsiteY160" fmla="*/ 2905125 h 2933700"/>
                <a:gd name="connsiteX161" fmla="*/ 4865297 w 5282625"/>
                <a:gd name="connsiteY161" fmla="*/ 2886075 h 2933700"/>
                <a:gd name="connsiteX162" fmla="*/ 4831959 w 5282625"/>
                <a:gd name="connsiteY162" fmla="*/ 2847975 h 2933700"/>
                <a:gd name="connsiteX163" fmla="*/ 4727184 w 5282625"/>
                <a:gd name="connsiteY163" fmla="*/ 2771775 h 2933700"/>
                <a:gd name="connsiteX164" fmla="*/ 4693847 w 5282625"/>
                <a:gd name="connsiteY164" fmla="*/ 2728912 h 2933700"/>
                <a:gd name="connsiteX165" fmla="*/ 4655747 w 5282625"/>
                <a:gd name="connsiteY165" fmla="*/ 2695575 h 2933700"/>
                <a:gd name="connsiteX166" fmla="*/ 4593834 w 5282625"/>
                <a:gd name="connsiteY166" fmla="*/ 2590800 h 2933700"/>
                <a:gd name="connsiteX167" fmla="*/ 4574784 w 5282625"/>
                <a:gd name="connsiteY167" fmla="*/ 2557462 h 2933700"/>
                <a:gd name="connsiteX168" fmla="*/ 4560497 w 5282625"/>
                <a:gd name="connsiteY168" fmla="*/ 2519362 h 2933700"/>
                <a:gd name="connsiteX169" fmla="*/ 4541447 w 5282625"/>
                <a:gd name="connsiteY169" fmla="*/ 2476500 h 2933700"/>
                <a:gd name="connsiteX170" fmla="*/ 4531922 w 5282625"/>
                <a:gd name="connsiteY170" fmla="*/ 2447925 h 2933700"/>
                <a:gd name="connsiteX171" fmla="*/ 4517634 w 5282625"/>
                <a:gd name="connsiteY171" fmla="*/ 2419350 h 2933700"/>
                <a:gd name="connsiteX172" fmla="*/ 4508109 w 5282625"/>
                <a:gd name="connsiteY172" fmla="*/ 2395537 h 2933700"/>
                <a:gd name="connsiteX173" fmla="*/ 4498584 w 5282625"/>
                <a:gd name="connsiteY173" fmla="*/ 2357437 h 2933700"/>
                <a:gd name="connsiteX174" fmla="*/ 4484297 w 5282625"/>
                <a:gd name="connsiteY174" fmla="*/ 2276475 h 2933700"/>
                <a:gd name="connsiteX175" fmla="*/ 4470009 w 5282625"/>
                <a:gd name="connsiteY175" fmla="*/ 2257425 h 2933700"/>
                <a:gd name="connsiteX176" fmla="*/ 4446197 w 5282625"/>
                <a:gd name="connsiteY176" fmla="*/ 2219325 h 2933700"/>
                <a:gd name="connsiteX177" fmla="*/ 4431909 w 5282625"/>
                <a:gd name="connsiteY177" fmla="*/ 2205037 h 2933700"/>
                <a:gd name="connsiteX178" fmla="*/ 4408097 w 5282625"/>
                <a:gd name="connsiteY178" fmla="*/ 2176462 h 2933700"/>
                <a:gd name="connsiteX179" fmla="*/ 4374759 w 5282625"/>
                <a:gd name="connsiteY179" fmla="*/ 2138362 h 2933700"/>
                <a:gd name="connsiteX180" fmla="*/ 4355709 w 5282625"/>
                <a:gd name="connsiteY180" fmla="*/ 2076450 h 2933700"/>
                <a:gd name="connsiteX181" fmla="*/ 4350947 w 5282625"/>
                <a:gd name="connsiteY181" fmla="*/ 2043112 h 2933700"/>
                <a:gd name="connsiteX182" fmla="*/ 4346184 w 5282625"/>
                <a:gd name="connsiteY182" fmla="*/ 1757362 h 2933700"/>
                <a:gd name="connsiteX183" fmla="*/ 4341422 w 5282625"/>
                <a:gd name="connsiteY183" fmla="*/ 1743075 h 2933700"/>
                <a:gd name="connsiteX184" fmla="*/ 4308084 w 5282625"/>
                <a:gd name="connsiteY184" fmla="*/ 1724025 h 2933700"/>
                <a:gd name="connsiteX185" fmla="*/ 4269984 w 5282625"/>
                <a:gd name="connsiteY185" fmla="*/ 1709737 h 2933700"/>
                <a:gd name="connsiteX186" fmla="*/ 4189022 w 5282625"/>
                <a:gd name="connsiteY186" fmla="*/ 1690687 h 2933700"/>
                <a:gd name="connsiteX187" fmla="*/ 4141397 w 5282625"/>
                <a:gd name="connsiteY187" fmla="*/ 1704975 h 2933700"/>
                <a:gd name="connsiteX188" fmla="*/ 4098534 w 5282625"/>
                <a:gd name="connsiteY188" fmla="*/ 1733550 h 2933700"/>
                <a:gd name="connsiteX189" fmla="*/ 4084247 w 5282625"/>
                <a:gd name="connsiteY189" fmla="*/ 1743075 h 2933700"/>
                <a:gd name="connsiteX190" fmla="*/ 4012809 w 5282625"/>
                <a:gd name="connsiteY190" fmla="*/ 1747837 h 2933700"/>
                <a:gd name="connsiteX191" fmla="*/ 3888984 w 5282625"/>
                <a:gd name="connsiteY191" fmla="*/ 1733550 h 2933700"/>
                <a:gd name="connsiteX192" fmla="*/ 3869934 w 5282625"/>
                <a:gd name="connsiteY192" fmla="*/ 1714500 h 2933700"/>
                <a:gd name="connsiteX193" fmla="*/ 3831834 w 5282625"/>
                <a:gd name="connsiteY193" fmla="*/ 1704975 h 2933700"/>
                <a:gd name="connsiteX194" fmla="*/ 3812784 w 5282625"/>
                <a:gd name="connsiteY194" fmla="*/ 1690687 h 2933700"/>
                <a:gd name="connsiteX195" fmla="*/ 3684197 w 5282625"/>
                <a:gd name="connsiteY195" fmla="*/ 1690687 h 2933700"/>
                <a:gd name="connsiteX196" fmla="*/ 3612759 w 5282625"/>
                <a:gd name="connsiteY196" fmla="*/ 1728787 h 2933700"/>
                <a:gd name="connsiteX197" fmla="*/ 3584184 w 5282625"/>
                <a:gd name="connsiteY197" fmla="*/ 1752600 h 2933700"/>
                <a:gd name="connsiteX198" fmla="*/ 3560372 w 5282625"/>
                <a:gd name="connsiteY198" fmla="*/ 1766887 h 2933700"/>
                <a:gd name="connsiteX199" fmla="*/ 3541322 w 5282625"/>
                <a:gd name="connsiteY199" fmla="*/ 1785937 h 2933700"/>
                <a:gd name="connsiteX200" fmla="*/ 3512747 w 5282625"/>
                <a:gd name="connsiteY200" fmla="*/ 1804987 h 2933700"/>
                <a:gd name="connsiteX201" fmla="*/ 3498459 w 5282625"/>
                <a:gd name="connsiteY201" fmla="*/ 1824037 h 2933700"/>
                <a:gd name="connsiteX202" fmla="*/ 3474647 w 5282625"/>
                <a:gd name="connsiteY202" fmla="*/ 1838325 h 2933700"/>
                <a:gd name="connsiteX203" fmla="*/ 3431784 w 5282625"/>
                <a:gd name="connsiteY203" fmla="*/ 1862137 h 2933700"/>
                <a:gd name="connsiteX204" fmla="*/ 3388922 w 5282625"/>
                <a:gd name="connsiteY204" fmla="*/ 1885950 h 2933700"/>
                <a:gd name="connsiteX205" fmla="*/ 3374634 w 5282625"/>
                <a:gd name="connsiteY205" fmla="*/ 1895475 h 2933700"/>
                <a:gd name="connsiteX206" fmla="*/ 3350822 w 5282625"/>
                <a:gd name="connsiteY206" fmla="*/ 1900237 h 2933700"/>
                <a:gd name="connsiteX207" fmla="*/ 3303197 w 5282625"/>
                <a:gd name="connsiteY207" fmla="*/ 1919287 h 2933700"/>
                <a:gd name="connsiteX208" fmla="*/ 3279384 w 5282625"/>
                <a:gd name="connsiteY208" fmla="*/ 1928812 h 2933700"/>
                <a:gd name="connsiteX209" fmla="*/ 3046022 w 5282625"/>
                <a:gd name="connsiteY209" fmla="*/ 1928812 h 2933700"/>
                <a:gd name="connsiteX210" fmla="*/ 3026972 w 5282625"/>
                <a:gd name="connsiteY210" fmla="*/ 1943100 h 2933700"/>
                <a:gd name="connsiteX211" fmla="*/ 3003159 w 5282625"/>
                <a:gd name="connsiteY211" fmla="*/ 1947862 h 2933700"/>
                <a:gd name="connsiteX212" fmla="*/ 2988872 w 5282625"/>
                <a:gd name="connsiteY212" fmla="*/ 1962150 h 2933700"/>
                <a:gd name="connsiteX213" fmla="*/ 2946009 w 5282625"/>
                <a:gd name="connsiteY213" fmla="*/ 1976437 h 2933700"/>
                <a:gd name="connsiteX214" fmla="*/ 2907909 w 5282625"/>
                <a:gd name="connsiteY214" fmla="*/ 1995487 h 2933700"/>
                <a:gd name="connsiteX215" fmla="*/ 2865047 w 5282625"/>
                <a:gd name="connsiteY215" fmla="*/ 2005012 h 2933700"/>
                <a:gd name="connsiteX216" fmla="*/ 2826947 w 5282625"/>
                <a:gd name="connsiteY216" fmla="*/ 2009775 h 2933700"/>
                <a:gd name="connsiteX217" fmla="*/ 2798372 w 5282625"/>
                <a:gd name="connsiteY217" fmla="*/ 2019300 h 2933700"/>
                <a:gd name="connsiteX218" fmla="*/ 2760272 w 5282625"/>
                <a:gd name="connsiteY218" fmla="*/ 2024062 h 2933700"/>
                <a:gd name="connsiteX219" fmla="*/ 2745984 w 5282625"/>
                <a:gd name="connsiteY219" fmla="*/ 2038350 h 2933700"/>
                <a:gd name="connsiteX220" fmla="*/ 2712647 w 5282625"/>
                <a:gd name="connsiteY220" fmla="*/ 2066925 h 2933700"/>
                <a:gd name="connsiteX221" fmla="*/ 2665022 w 5282625"/>
                <a:gd name="connsiteY221" fmla="*/ 2090737 h 2933700"/>
                <a:gd name="connsiteX222" fmla="*/ 2626922 w 5282625"/>
                <a:gd name="connsiteY222" fmla="*/ 2105025 h 2933700"/>
                <a:gd name="connsiteX223" fmla="*/ 2579297 w 5282625"/>
                <a:gd name="connsiteY223" fmla="*/ 2133600 h 2933700"/>
                <a:gd name="connsiteX224" fmla="*/ 2555484 w 5282625"/>
                <a:gd name="connsiteY224" fmla="*/ 2147887 h 2933700"/>
                <a:gd name="connsiteX225" fmla="*/ 2536434 w 5282625"/>
                <a:gd name="connsiteY225" fmla="*/ 2162175 h 2933700"/>
                <a:gd name="connsiteX226" fmla="*/ 2493572 w 5282625"/>
                <a:gd name="connsiteY226" fmla="*/ 2171700 h 2933700"/>
                <a:gd name="connsiteX227" fmla="*/ 2464997 w 5282625"/>
                <a:gd name="connsiteY227" fmla="*/ 2181225 h 2933700"/>
                <a:gd name="connsiteX228" fmla="*/ 2445947 w 5282625"/>
                <a:gd name="connsiteY228" fmla="*/ 2185987 h 2933700"/>
                <a:gd name="connsiteX229" fmla="*/ 2403084 w 5282625"/>
                <a:gd name="connsiteY229" fmla="*/ 2200275 h 2933700"/>
                <a:gd name="connsiteX230" fmla="*/ 2388797 w 5282625"/>
                <a:gd name="connsiteY230" fmla="*/ 2205037 h 2933700"/>
                <a:gd name="connsiteX231" fmla="*/ 2369747 w 5282625"/>
                <a:gd name="connsiteY231" fmla="*/ 2214562 h 2933700"/>
                <a:gd name="connsiteX232" fmla="*/ 2350697 w 5282625"/>
                <a:gd name="connsiteY232" fmla="*/ 2219325 h 2933700"/>
                <a:gd name="connsiteX233" fmla="*/ 2288784 w 5282625"/>
                <a:gd name="connsiteY233" fmla="*/ 2228850 h 2933700"/>
                <a:gd name="connsiteX234" fmla="*/ 2241159 w 5282625"/>
                <a:gd name="connsiteY234" fmla="*/ 2243137 h 2933700"/>
                <a:gd name="connsiteX235" fmla="*/ 2222109 w 5282625"/>
                <a:gd name="connsiteY235" fmla="*/ 2247900 h 2933700"/>
                <a:gd name="connsiteX236" fmla="*/ 2188772 w 5282625"/>
                <a:gd name="connsiteY236" fmla="*/ 2257425 h 2933700"/>
                <a:gd name="connsiteX237" fmla="*/ 2136384 w 5282625"/>
                <a:gd name="connsiteY237" fmla="*/ 2262187 h 2933700"/>
                <a:gd name="connsiteX238" fmla="*/ 2103047 w 5282625"/>
                <a:gd name="connsiteY238" fmla="*/ 2266950 h 2933700"/>
                <a:gd name="connsiteX239" fmla="*/ 2079234 w 5282625"/>
                <a:gd name="connsiteY239" fmla="*/ 2295525 h 2933700"/>
                <a:gd name="connsiteX240" fmla="*/ 2060184 w 5282625"/>
                <a:gd name="connsiteY240" fmla="*/ 2300287 h 2933700"/>
                <a:gd name="connsiteX241" fmla="*/ 1993509 w 5282625"/>
                <a:gd name="connsiteY241" fmla="*/ 2338387 h 2933700"/>
                <a:gd name="connsiteX242" fmla="*/ 1955409 w 5282625"/>
                <a:gd name="connsiteY242" fmla="*/ 2352675 h 2933700"/>
                <a:gd name="connsiteX243" fmla="*/ 1941122 w 5282625"/>
                <a:gd name="connsiteY243" fmla="*/ 2357437 h 2933700"/>
                <a:gd name="connsiteX244" fmla="*/ 1893497 w 5282625"/>
                <a:gd name="connsiteY244" fmla="*/ 2376487 h 2933700"/>
                <a:gd name="connsiteX245" fmla="*/ 1845872 w 5282625"/>
                <a:gd name="connsiteY245" fmla="*/ 2390775 h 2933700"/>
                <a:gd name="connsiteX246" fmla="*/ 1798247 w 5282625"/>
                <a:gd name="connsiteY246" fmla="*/ 2405062 h 2933700"/>
                <a:gd name="connsiteX247" fmla="*/ 1745859 w 5282625"/>
                <a:gd name="connsiteY247" fmla="*/ 2419350 h 2933700"/>
                <a:gd name="connsiteX248" fmla="*/ 1698234 w 5282625"/>
                <a:gd name="connsiteY248" fmla="*/ 2438400 h 2933700"/>
                <a:gd name="connsiteX249" fmla="*/ 1674422 w 5282625"/>
                <a:gd name="connsiteY249" fmla="*/ 2443162 h 2933700"/>
                <a:gd name="connsiteX250" fmla="*/ 1641084 w 5282625"/>
                <a:gd name="connsiteY250" fmla="*/ 2452687 h 2933700"/>
                <a:gd name="connsiteX251" fmla="*/ 1617272 w 5282625"/>
                <a:gd name="connsiteY251" fmla="*/ 2466975 h 2933700"/>
                <a:gd name="connsiteX252" fmla="*/ 1602984 w 5282625"/>
                <a:gd name="connsiteY252" fmla="*/ 2471737 h 2933700"/>
                <a:gd name="connsiteX253" fmla="*/ 1550597 w 5282625"/>
                <a:gd name="connsiteY253" fmla="*/ 2481262 h 2933700"/>
                <a:gd name="connsiteX254" fmla="*/ 1502972 w 5282625"/>
                <a:gd name="connsiteY254" fmla="*/ 2505075 h 2933700"/>
                <a:gd name="connsiteX255" fmla="*/ 1464872 w 5282625"/>
                <a:gd name="connsiteY255" fmla="*/ 2514600 h 2933700"/>
                <a:gd name="connsiteX256" fmla="*/ 1445822 w 5282625"/>
                <a:gd name="connsiteY256" fmla="*/ 2524125 h 2933700"/>
                <a:gd name="connsiteX257" fmla="*/ 1412484 w 5282625"/>
                <a:gd name="connsiteY257" fmla="*/ 2533650 h 2933700"/>
                <a:gd name="connsiteX258" fmla="*/ 1360097 w 5282625"/>
                <a:gd name="connsiteY258" fmla="*/ 2557462 h 2933700"/>
                <a:gd name="connsiteX259" fmla="*/ 1279134 w 5282625"/>
                <a:gd name="connsiteY259" fmla="*/ 2595562 h 2933700"/>
                <a:gd name="connsiteX260" fmla="*/ 1260084 w 5282625"/>
                <a:gd name="connsiteY260" fmla="*/ 2605087 h 2933700"/>
                <a:gd name="connsiteX261" fmla="*/ 1183884 w 5282625"/>
                <a:gd name="connsiteY261" fmla="*/ 2619375 h 2933700"/>
                <a:gd name="connsiteX262" fmla="*/ 1155309 w 5282625"/>
                <a:gd name="connsiteY262" fmla="*/ 2628900 h 2933700"/>
                <a:gd name="connsiteX263" fmla="*/ 1098159 w 5282625"/>
                <a:gd name="connsiteY263" fmla="*/ 2638425 h 2933700"/>
                <a:gd name="connsiteX264" fmla="*/ 1055297 w 5282625"/>
                <a:gd name="connsiteY264" fmla="*/ 2647950 h 2933700"/>
                <a:gd name="connsiteX265" fmla="*/ 874322 w 5282625"/>
                <a:gd name="connsiteY265" fmla="*/ 2647950 h 2933700"/>
                <a:gd name="connsiteX266" fmla="*/ 850509 w 5282625"/>
                <a:gd name="connsiteY266" fmla="*/ 2652712 h 2933700"/>
                <a:gd name="connsiteX267" fmla="*/ 802884 w 5282625"/>
                <a:gd name="connsiteY267" fmla="*/ 2671762 h 2933700"/>
                <a:gd name="connsiteX268" fmla="*/ 774309 w 5282625"/>
                <a:gd name="connsiteY268" fmla="*/ 2686050 h 2933700"/>
                <a:gd name="connsiteX269" fmla="*/ 726684 w 5282625"/>
                <a:gd name="connsiteY269" fmla="*/ 2705100 h 2933700"/>
                <a:gd name="connsiteX270" fmla="*/ 702872 w 5282625"/>
                <a:gd name="connsiteY270" fmla="*/ 2714625 h 2933700"/>
                <a:gd name="connsiteX271" fmla="*/ 679059 w 5282625"/>
                <a:gd name="connsiteY271" fmla="*/ 2728912 h 2933700"/>
                <a:gd name="connsiteX272" fmla="*/ 655247 w 5282625"/>
                <a:gd name="connsiteY272" fmla="*/ 2733675 h 2933700"/>
                <a:gd name="connsiteX273" fmla="*/ 612384 w 5282625"/>
                <a:gd name="connsiteY273" fmla="*/ 2752725 h 2933700"/>
                <a:gd name="connsiteX274" fmla="*/ 588572 w 5282625"/>
                <a:gd name="connsiteY274" fmla="*/ 2767012 h 2933700"/>
                <a:gd name="connsiteX275" fmla="*/ 550472 w 5282625"/>
                <a:gd name="connsiteY275" fmla="*/ 2771775 h 2933700"/>
                <a:gd name="connsiteX276" fmla="*/ 521897 w 5282625"/>
                <a:gd name="connsiteY276" fmla="*/ 2776537 h 2933700"/>
                <a:gd name="connsiteX277" fmla="*/ 336159 w 5282625"/>
                <a:gd name="connsiteY277" fmla="*/ 2790825 h 2933700"/>
                <a:gd name="connsiteX278" fmla="*/ 150422 w 5282625"/>
                <a:gd name="connsiteY278" fmla="*/ 2786062 h 2933700"/>
                <a:gd name="connsiteX279" fmla="*/ 78984 w 5282625"/>
                <a:gd name="connsiteY279" fmla="*/ 2781300 h 2933700"/>
                <a:gd name="connsiteX280" fmla="*/ 40884 w 5282625"/>
                <a:gd name="connsiteY280" fmla="*/ 2776537 h 2933700"/>
                <a:gd name="connsiteX281" fmla="*/ 7547 w 5282625"/>
                <a:gd name="connsiteY281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50472 w 5282625"/>
                <a:gd name="connsiteY274" fmla="*/ 2771775 h 2933700"/>
                <a:gd name="connsiteX275" fmla="*/ 521897 w 5282625"/>
                <a:gd name="connsiteY275" fmla="*/ 2776537 h 2933700"/>
                <a:gd name="connsiteX276" fmla="*/ 336159 w 5282625"/>
                <a:gd name="connsiteY276" fmla="*/ 2790825 h 2933700"/>
                <a:gd name="connsiteX277" fmla="*/ 150422 w 5282625"/>
                <a:gd name="connsiteY277" fmla="*/ 2786062 h 2933700"/>
                <a:gd name="connsiteX278" fmla="*/ 78984 w 5282625"/>
                <a:gd name="connsiteY278" fmla="*/ 2781300 h 2933700"/>
                <a:gd name="connsiteX279" fmla="*/ 40884 w 5282625"/>
                <a:gd name="connsiteY279" fmla="*/ 2776537 h 2933700"/>
                <a:gd name="connsiteX280" fmla="*/ 7547 w 5282625"/>
                <a:gd name="connsiteY280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21897 w 5282625"/>
                <a:gd name="connsiteY274" fmla="*/ 2776537 h 2933700"/>
                <a:gd name="connsiteX275" fmla="*/ 336159 w 5282625"/>
                <a:gd name="connsiteY275" fmla="*/ 2790825 h 2933700"/>
                <a:gd name="connsiteX276" fmla="*/ 150422 w 5282625"/>
                <a:gd name="connsiteY276" fmla="*/ 2786062 h 2933700"/>
                <a:gd name="connsiteX277" fmla="*/ 78984 w 5282625"/>
                <a:gd name="connsiteY277" fmla="*/ 2781300 h 2933700"/>
                <a:gd name="connsiteX278" fmla="*/ 40884 w 5282625"/>
                <a:gd name="connsiteY278" fmla="*/ 2776537 h 2933700"/>
                <a:gd name="connsiteX279" fmla="*/ 7547 w 5282625"/>
                <a:gd name="connsiteY279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798247 w 5282625"/>
                <a:gd name="connsiteY244" fmla="*/ 2405062 h 2933700"/>
                <a:gd name="connsiteX245" fmla="*/ 1745859 w 5282625"/>
                <a:gd name="connsiteY245" fmla="*/ 2419350 h 2933700"/>
                <a:gd name="connsiteX246" fmla="*/ 1698234 w 5282625"/>
                <a:gd name="connsiteY246" fmla="*/ 2438400 h 2933700"/>
                <a:gd name="connsiteX247" fmla="*/ 1674422 w 5282625"/>
                <a:gd name="connsiteY247" fmla="*/ 2443162 h 2933700"/>
                <a:gd name="connsiteX248" fmla="*/ 1641084 w 5282625"/>
                <a:gd name="connsiteY248" fmla="*/ 2452687 h 2933700"/>
                <a:gd name="connsiteX249" fmla="*/ 1617272 w 5282625"/>
                <a:gd name="connsiteY249" fmla="*/ 2466975 h 2933700"/>
                <a:gd name="connsiteX250" fmla="*/ 1602984 w 5282625"/>
                <a:gd name="connsiteY250" fmla="*/ 2471737 h 2933700"/>
                <a:gd name="connsiteX251" fmla="*/ 1550597 w 5282625"/>
                <a:gd name="connsiteY251" fmla="*/ 2481262 h 2933700"/>
                <a:gd name="connsiteX252" fmla="*/ 1502972 w 5282625"/>
                <a:gd name="connsiteY252" fmla="*/ 2505075 h 2933700"/>
                <a:gd name="connsiteX253" fmla="*/ 1464872 w 5282625"/>
                <a:gd name="connsiteY253" fmla="*/ 2514600 h 2933700"/>
                <a:gd name="connsiteX254" fmla="*/ 1445822 w 5282625"/>
                <a:gd name="connsiteY254" fmla="*/ 2524125 h 2933700"/>
                <a:gd name="connsiteX255" fmla="*/ 1412484 w 5282625"/>
                <a:gd name="connsiteY255" fmla="*/ 2533650 h 2933700"/>
                <a:gd name="connsiteX256" fmla="*/ 1360097 w 5282625"/>
                <a:gd name="connsiteY256" fmla="*/ 2557462 h 2933700"/>
                <a:gd name="connsiteX257" fmla="*/ 1279134 w 5282625"/>
                <a:gd name="connsiteY257" fmla="*/ 2595562 h 2933700"/>
                <a:gd name="connsiteX258" fmla="*/ 1260084 w 5282625"/>
                <a:gd name="connsiteY258" fmla="*/ 2605087 h 2933700"/>
                <a:gd name="connsiteX259" fmla="*/ 1183884 w 5282625"/>
                <a:gd name="connsiteY259" fmla="*/ 2619375 h 2933700"/>
                <a:gd name="connsiteX260" fmla="*/ 1155309 w 5282625"/>
                <a:gd name="connsiteY260" fmla="*/ 2628900 h 2933700"/>
                <a:gd name="connsiteX261" fmla="*/ 1098159 w 5282625"/>
                <a:gd name="connsiteY261" fmla="*/ 2638425 h 2933700"/>
                <a:gd name="connsiteX262" fmla="*/ 1055297 w 5282625"/>
                <a:gd name="connsiteY262" fmla="*/ 2647950 h 2933700"/>
                <a:gd name="connsiteX263" fmla="*/ 874322 w 5282625"/>
                <a:gd name="connsiteY263" fmla="*/ 2647950 h 2933700"/>
                <a:gd name="connsiteX264" fmla="*/ 850509 w 5282625"/>
                <a:gd name="connsiteY264" fmla="*/ 2652712 h 2933700"/>
                <a:gd name="connsiteX265" fmla="*/ 802884 w 5282625"/>
                <a:gd name="connsiteY265" fmla="*/ 2671762 h 2933700"/>
                <a:gd name="connsiteX266" fmla="*/ 774309 w 5282625"/>
                <a:gd name="connsiteY266" fmla="*/ 2686050 h 2933700"/>
                <a:gd name="connsiteX267" fmla="*/ 726684 w 5282625"/>
                <a:gd name="connsiteY267" fmla="*/ 2705100 h 2933700"/>
                <a:gd name="connsiteX268" fmla="*/ 702872 w 5282625"/>
                <a:gd name="connsiteY268" fmla="*/ 2714625 h 2933700"/>
                <a:gd name="connsiteX269" fmla="*/ 679059 w 5282625"/>
                <a:gd name="connsiteY269" fmla="*/ 2728912 h 2933700"/>
                <a:gd name="connsiteX270" fmla="*/ 655247 w 5282625"/>
                <a:gd name="connsiteY270" fmla="*/ 2733675 h 2933700"/>
                <a:gd name="connsiteX271" fmla="*/ 612384 w 5282625"/>
                <a:gd name="connsiteY271" fmla="*/ 2752725 h 2933700"/>
                <a:gd name="connsiteX272" fmla="*/ 588572 w 5282625"/>
                <a:gd name="connsiteY272" fmla="*/ 2767012 h 2933700"/>
                <a:gd name="connsiteX273" fmla="*/ 521897 w 5282625"/>
                <a:gd name="connsiteY273" fmla="*/ 2776537 h 2933700"/>
                <a:gd name="connsiteX274" fmla="*/ 336159 w 5282625"/>
                <a:gd name="connsiteY274" fmla="*/ 2790825 h 2933700"/>
                <a:gd name="connsiteX275" fmla="*/ 150422 w 5282625"/>
                <a:gd name="connsiteY275" fmla="*/ 2786062 h 2933700"/>
                <a:gd name="connsiteX276" fmla="*/ 78984 w 5282625"/>
                <a:gd name="connsiteY276" fmla="*/ 2781300 h 2933700"/>
                <a:gd name="connsiteX277" fmla="*/ 40884 w 5282625"/>
                <a:gd name="connsiteY277" fmla="*/ 2776537 h 2933700"/>
                <a:gd name="connsiteX278" fmla="*/ 7547 w 5282625"/>
                <a:gd name="connsiteY278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798247 w 5282625"/>
                <a:gd name="connsiteY243" fmla="*/ 2405062 h 2933700"/>
                <a:gd name="connsiteX244" fmla="*/ 1745859 w 5282625"/>
                <a:gd name="connsiteY244" fmla="*/ 2419350 h 2933700"/>
                <a:gd name="connsiteX245" fmla="*/ 1698234 w 5282625"/>
                <a:gd name="connsiteY245" fmla="*/ 2438400 h 2933700"/>
                <a:gd name="connsiteX246" fmla="*/ 1674422 w 5282625"/>
                <a:gd name="connsiteY246" fmla="*/ 2443162 h 2933700"/>
                <a:gd name="connsiteX247" fmla="*/ 1641084 w 5282625"/>
                <a:gd name="connsiteY247" fmla="*/ 2452687 h 2933700"/>
                <a:gd name="connsiteX248" fmla="*/ 1617272 w 5282625"/>
                <a:gd name="connsiteY248" fmla="*/ 2466975 h 2933700"/>
                <a:gd name="connsiteX249" fmla="*/ 1602984 w 5282625"/>
                <a:gd name="connsiteY249" fmla="*/ 2471737 h 2933700"/>
                <a:gd name="connsiteX250" fmla="*/ 1550597 w 5282625"/>
                <a:gd name="connsiteY250" fmla="*/ 2481262 h 2933700"/>
                <a:gd name="connsiteX251" fmla="*/ 1502972 w 5282625"/>
                <a:gd name="connsiteY251" fmla="*/ 2505075 h 2933700"/>
                <a:gd name="connsiteX252" fmla="*/ 1464872 w 5282625"/>
                <a:gd name="connsiteY252" fmla="*/ 2514600 h 2933700"/>
                <a:gd name="connsiteX253" fmla="*/ 1445822 w 5282625"/>
                <a:gd name="connsiteY253" fmla="*/ 2524125 h 2933700"/>
                <a:gd name="connsiteX254" fmla="*/ 1412484 w 5282625"/>
                <a:gd name="connsiteY254" fmla="*/ 2533650 h 2933700"/>
                <a:gd name="connsiteX255" fmla="*/ 1360097 w 5282625"/>
                <a:gd name="connsiteY255" fmla="*/ 2557462 h 2933700"/>
                <a:gd name="connsiteX256" fmla="*/ 1279134 w 5282625"/>
                <a:gd name="connsiteY256" fmla="*/ 2595562 h 2933700"/>
                <a:gd name="connsiteX257" fmla="*/ 1260084 w 5282625"/>
                <a:gd name="connsiteY257" fmla="*/ 2605087 h 2933700"/>
                <a:gd name="connsiteX258" fmla="*/ 1183884 w 5282625"/>
                <a:gd name="connsiteY258" fmla="*/ 2619375 h 2933700"/>
                <a:gd name="connsiteX259" fmla="*/ 1155309 w 5282625"/>
                <a:gd name="connsiteY259" fmla="*/ 2628900 h 2933700"/>
                <a:gd name="connsiteX260" fmla="*/ 1098159 w 5282625"/>
                <a:gd name="connsiteY260" fmla="*/ 2638425 h 2933700"/>
                <a:gd name="connsiteX261" fmla="*/ 1055297 w 5282625"/>
                <a:gd name="connsiteY261" fmla="*/ 2647950 h 2933700"/>
                <a:gd name="connsiteX262" fmla="*/ 874322 w 5282625"/>
                <a:gd name="connsiteY262" fmla="*/ 2647950 h 2933700"/>
                <a:gd name="connsiteX263" fmla="*/ 850509 w 5282625"/>
                <a:gd name="connsiteY263" fmla="*/ 2652712 h 2933700"/>
                <a:gd name="connsiteX264" fmla="*/ 802884 w 5282625"/>
                <a:gd name="connsiteY264" fmla="*/ 2671762 h 2933700"/>
                <a:gd name="connsiteX265" fmla="*/ 774309 w 5282625"/>
                <a:gd name="connsiteY265" fmla="*/ 2686050 h 2933700"/>
                <a:gd name="connsiteX266" fmla="*/ 726684 w 5282625"/>
                <a:gd name="connsiteY266" fmla="*/ 2705100 h 2933700"/>
                <a:gd name="connsiteX267" fmla="*/ 702872 w 5282625"/>
                <a:gd name="connsiteY267" fmla="*/ 2714625 h 2933700"/>
                <a:gd name="connsiteX268" fmla="*/ 679059 w 5282625"/>
                <a:gd name="connsiteY268" fmla="*/ 2728912 h 2933700"/>
                <a:gd name="connsiteX269" fmla="*/ 655247 w 5282625"/>
                <a:gd name="connsiteY269" fmla="*/ 2733675 h 2933700"/>
                <a:gd name="connsiteX270" fmla="*/ 612384 w 5282625"/>
                <a:gd name="connsiteY270" fmla="*/ 2752725 h 2933700"/>
                <a:gd name="connsiteX271" fmla="*/ 588572 w 5282625"/>
                <a:gd name="connsiteY271" fmla="*/ 2767012 h 2933700"/>
                <a:gd name="connsiteX272" fmla="*/ 521897 w 5282625"/>
                <a:gd name="connsiteY272" fmla="*/ 2776537 h 2933700"/>
                <a:gd name="connsiteX273" fmla="*/ 336159 w 5282625"/>
                <a:gd name="connsiteY273" fmla="*/ 2790825 h 2933700"/>
                <a:gd name="connsiteX274" fmla="*/ 150422 w 5282625"/>
                <a:gd name="connsiteY274" fmla="*/ 2786062 h 2933700"/>
                <a:gd name="connsiteX275" fmla="*/ 78984 w 5282625"/>
                <a:gd name="connsiteY275" fmla="*/ 2781300 h 2933700"/>
                <a:gd name="connsiteX276" fmla="*/ 40884 w 5282625"/>
                <a:gd name="connsiteY276" fmla="*/ 2776537 h 2933700"/>
                <a:gd name="connsiteX277" fmla="*/ 7547 w 5282625"/>
                <a:gd name="connsiteY277" fmla="*/ 2757487 h 293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</a:cxnLst>
              <a:rect l="l" t="t" r="r" b="b"/>
              <a:pathLst>
                <a:path w="5282625" h="2933700">
                  <a:moveTo>
                    <a:pt x="7547" y="2757487"/>
                  </a:moveTo>
                  <a:cubicBezTo>
                    <a:pt x="1991" y="2740818"/>
                    <a:pt x="-6217" y="2735023"/>
                    <a:pt x="7547" y="2676525"/>
                  </a:cubicBezTo>
                  <a:cubicBezTo>
                    <a:pt x="9505" y="2668203"/>
                    <a:pt x="11860" y="2659488"/>
                    <a:pt x="17072" y="2652712"/>
                  </a:cubicBezTo>
                  <a:cubicBezTo>
                    <a:pt x="25510" y="2641742"/>
                    <a:pt x="59985" y="2614510"/>
                    <a:pt x="69459" y="2595562"/>
                  </a:cubicBezTo>
                  <a:cubicBezTo>
                    <a:pt x="77105" y="2580269"/>
                    <a:pt x="79025" y="2562163"/>
                    <a:pt x="88509" y="2547937"/>
                  </a:cubicBezTo>
                  <a:cubicBezTo>
                    <a:pt x="103626" y="2525261"/>
                    <a:pt x="107321" y="2522279"/>
                    <a:pt x="117084" y="2500312"/>
                  </a:cubicBezTo>
                  <a:cubicBezTo>
                    <a:pt x="126475" y="2479182"/>
                    <a:pt x="124341" y="2474006"/>
                    <a:pt x="140897" y="2457450"/>
                  </a:cubicBezTo>
                  <a:cubicBezTo>
                    <a:pt x="144944" y="2453403"/>
                    <a:pt x="151137" y="2451972"/>
                    <a:pt x="155184" y="2447925"/>
                  </a:cubicBezTo>
                  <a:cubicBezTo>
                    <a:pt x="166857" y="2436252"/>
                    <a:pt x="169508" y="2423656"/>
                    <a:pt x="183759" y="2414587"/>
                  </a:cubicBezTo>
                  <a:cubicBezTo>
                    <a:pt x="195738" y="2406964"/>
                    <a:pt x="209683" y="2402842"/>
                    <a:pt x="221859" y="2395537"/>
                  </a:cubicBezTo>
                  <a:cubicBezTo>
                    <a:pt x="237734" y="2386012"/>
                    <a:pt x="252149" y="2373462"/>
                    <a:pt x="269484" y="2366962"/>
                  </a:cubicBezTo>
                  <a:cubicBezTo>
                    <a:pt x="292103" y="2358480"/>
                    <a:pt x="313135" y="2350057"/>
                    <a:pt x="336159" y="2343150"/>
                  </a:cubicBezTo>
                  <a:cubicBezTo>
                    <a:pt x="342428" y="2341269"/>
                    <a:pt x="349080" y="2340685"/>
                    <a:pt x="355209" y="2338387"/>
                  </a:cubicBezTo>
                  <a:cubicBezTo>
                    <a:pt x="361856" y="2335894"/>
                    <a:pt x="367667" y="2331499"/>
                    <a:pt x="374259" y="2328862"/>
                  </a:cubicBezTo>
                  <a:cubicBezTo>
                    <a:pt x="383581" y="2325133"/>
                    <a:pt x="393694" y="2323492"/>
                    <a:pt x="402834" y="2319337"/>
                  </a:cubicBezTo>
                  <a:cubicBezTo>
                    <a:pt x="440429" y="2302249"/>
                    <a:pt x="415903" y="2302281"/>
                    <a:pt x="464747" y="2286000"/>
                  </a:cubicBezTo>
                  <a:cubicBezTo>
                    <a:pt x="474272" y="2282825"/>
                    <a:pt x="484054" y="2280337"/>
                    <a:pt x="493322" y="2276475"/>
                  </a:cubicBezTo>
                  <a:cubicBezTo>
                    <a:pt x="503152" y="2272379"/>
                    <a:pt x="511846" y="2265705"/>
                    <a:pt x="521897" y="2262187"/>
                  </a:cubicBezTo>
                  <a:cubicBezTo>
                    <a:pt x="543714" y="2254551"/>
                    <a:pt x="567111" y="2251722"/>
                    <a:pt x="588572" y="2243137"/>
                  </a:cubicBezTo>
                  <a:cubicBezTo>
                    <a:pt x="645071" y="2220537"/>
                    <a:pt x="574481" y="2247834"/>
                    <a:pt x="645722" y="2224087"/>
                  </a:cubicBezTo>
                  <a:cubicBezTo>
                    <a:pt x="728626" y="2196452"/>
                    <a:pt x="595933" y="2235591"/>
                    <a:pt x="702872" y="2205037"/>
                  </a:cubicBezTo>
                  <a:cubicBezTo>
                    <a:pt x="715572" y="2197100"/>
                    <a:pt x="727577" y="2187923"/>
                    <a:pt x="740972" y="2181225"/>
                  </a:cubicBezTo>
                  <a:cubicBezTo>
                    <a:pt x="765770" y="2168826"/>
                    <a:pt x="795523" y="2165207"/>
                    <a:pt x="817172" y="2147887"/>
                  </a:cubicBezTo>
                  <a:cubicBezTo>
                    <a:pt x="848524" y="2122805"/>
                    <a:pt x="830957" y="2130508"/>
                    <a:pt x="869559" y="2124075"/>
                  </a:cubicBezTo>
                  <a:cubicBezTo>
                    <a:pt x="883762" y="2118394"/>
                    <a:pt x="907495" y="2108360"/>
                    <a:pt x="921947" y="2105025"/>
                  </a:cubicBezTo>
                  <a:cubicBezTo>
                    <a:pt x="932885" y="2102501"/>
                    <a:pt x="944172" y="2101850"/>
                    <a:pt x="955284" y="2100262"/>
                  </a:cubicBezTo>
                  <a:cubicBezTo>
                    <a:pt x="967984" y="2095500"/>
                    <a:pt x="980438" y="2090021"/>
                    <a:pt x="993384" y="2085975"/>
                  </a:cubicBezTo>
                  <a:cubicBezTo>
                    <a:pt x="1005879" y="2082070"/>
                    <a:pt x="1018835" y="2079823"/>
                    <a:pt x="1031484" y="2076450"/>
                  </a:cubicBezTo>
                  <a:cubicBezTo>
                    <a:pt x="1042651" y="2073472"/>
                    <a:pt x="1053801" y="2070405"/>
                    <a:pt x="1064822" y="2066925"/>
                  </a:cubicBezTo>
                  <a:cubicBezTo>
                    <a:pt x="1083970" y="2060878"/>
                    <a:pt x="1103170" y="2054926"/>
                    <a:pt x="1121972" y="2047875"/>
                  </a:cubicBezTo>
                  <a:cubicBezTo>
                    <a:pt x="1134672" y="2043112"/>
                    <a:pt x="1147003" y="2037217"/>
                    <a:pt x="1160072" y="2033587"/>
                  </a:cubicBezTo>
                  <a:cubicBezTo>
                    <a:pt x="1175671" y="2029254"/>
                    <a:pt x="1191822" y="2027237"/>
                    <a:pt x="1207697" y="2024062"/>
                  </a:cubicBezTo>
                  <a:cubicBezTo>
                    <a:pt x="1238653" y="2015331"/>
                    <a:pt x="1305328" y="1996281"/>
                    <a:pt x="1345809" y="1981200"/>
                  </a:cubicBezTo>
                  <a:cubicBezTo>
                    <a:pt x="1392291" y="1965706"/>
                    <a:pt x="1390956" y="1967648"/>
                    <a:pt x="1450584" y="1933575"/>
                  </a:cubicBezTo>
                  <a:cubicBezTo>
                    <a:pt x="1461697" y="1927225"/>
                    <a:pt x="1473618" y="1922117"/>
                    <a:pt x="1483922" y="1914525"/>
                  </a:cubicBezTo>
                  <a:cubicBezTo>
                    <a:pt x="1503885" y="1899815"/>
                    <a:pt x="1525581" y="1886264"/>
                    <a:pt x="1541072" y="1866900"/>
                  </a:cubicBezTo>
                  <a:cubicBezTo>
                    <a:pt x="1555832" y="1848450"/>
                    <a:pt x="1561680" y="1839342"/>
                    <a:pt x="1579172" y="1824037"/>
                  </a:cubicBezTo>
                  <a:cubicBezTo>
                    <a:pt x="1585146" y="1818810"/>
                    <a:pt x="1591872" y="1814512"/>
                    <a:pt x="1598222" y="1809750"/>
                  </a:cubicBezTo>
                  <a:cubicBezTo>
                    <a:pt x="1611583" y="1776347"/>
                    <a:pt x="1617902" y="1756628"/>
                    <a:pt x="1645847" y="1724025"/>
                  </a:cubicBezTo>
                  <a:cubicBezTo>
                    <a:pt x="1655372" y="1712912"/>
                    <a:pt x="1665380" y="1702196"/>
                    <a:pt x="1674422" y="1690687"/>
                  </a:cubicBezTo>
                  <a:cubicBezTo>
                    <a:pt x="1710559" y="1644694"/>
                    <a:pt x="1686880" y="1671307"/>
                    <a:pt x="1717284" y="1624012"/>
                  </a:cubicBezTo>
                  <a:cubicBezTo>
                    <a:pt x="1724669" y="1612525"/>
                    <a:pt x="1732903" y="1601600"/>
                    <a:pt x="1741097" y="1590675"/>
                  </a:cubicBezTo>
                  <a:cubicBezTo>
                    <a:pt x="1751957" y="1576195"/>
                    <a:pt x="1766339" y="1564001"/>
                    <a:pt x="1774434" y="1547812"/>
                  </a:cubicBezTo>
                  <a:cubicBezTo>
                    <a:pt x="1795113" y="1506454"/>
                    <a:pt x="1771215" y="1549230"/>
                    <a:pt x="1798247" y="1514475"/>
                  </a:cubicBezTo>
                  <a:cubicBezTo>
                    <a:pt x="1805275" y="1505439"/>
                    <a:pt x="1808139" y="1492769"/>
                    <a:pt x="1817297" y="1485900"/>
                  </a:cubicBezTo>
                  <a:lnTo>
                    <a:pt x="1855397" y="1457325"/>
                  </a:lnTo>
                  <a:cubicBezTo>
                    <a:pt x="1858572" y="1452562"/>
                    <a:pt x="1860452" y="1446613"/>
                    <a:pt x="1864922" y="1443037"/>
                  </a:cubicBezTo>
                  <a:cubicBezTo>
                    <a:pt x="1871114" y="1438084"/>
                    <a:pt x="1907452" y="1433595"/>
                    <a:pt x="1907784" y="1433512"/>
                  </a:cubicBezTo>
                  <a:cubicBezTo>
                    <a:pt x="1917524" y="1431077"/>
                    <a:pt x="1926673" y="1426629"/>
                    <a:pt x="1936359" y="1423987"/>
                  </a:cubicBezTo>
                  <a:cubicBezTo>
                    <a:pt x="1944169" y="1421857"/>
                    <a:pt x="1952234" y="1420812"/>
                    <a:pt x="1960172" y="1419225"/>
                  </a:cubicBezTo>
                  <a:cubicBezTo>
                    <a:pt x="1980809" y="1422400"/>
                    <a:pt x="2001827" y="1423686"/>
                    <a:pt x="2022084" y="1428750"/>
                  </a:cubicBezTo>
                  <a:cubicBezTo>
                    <a:pt x="2027637" y="1430138"/>
                    <a:pt x="2031402" y="1435435"/>
                    <a:pt x="2036372" y="1438275"/>
                  </a:cubicBezTo>
                  <a:cubicBezTo>
                    <a:pt x="2042536" y="1441797"/>
                    <a:pt x="2049742" y="1443540"/>
                    <a:pt x="2055422" y="1447800"/>
                  </a:cubicBezTo>
                  <a:cubicBezTo>
                    <a:pt x="2103562" y="1483905"/>
                    <a:pt x="2047411" y="1453319"/>
                    <a:pt x="2093522" y="1476375"/>
                  </a:cubicBezTo>
                  <a:cubicBezTo>
                    <a:pt x="2099905" y="1484354"/>
                    <a:pt x="2121531" y="1513183"/>
                    <a:pt x="2131622" y="1519237"/>
                  </a:cubicBezTo>
                  <a:cubicBezTo>
                    <a:pt x="2139902" y="1524205"/>
                    <a:pt x="2167736" y="1530647"/>
                    <a:pt x="2179247" y="1533525"/>
                  </a:cubicBezTo>
                  <a:cubicBezTo>
                    <a:pt x="2190359" y="1531937"/>
                    <a:pt x="2201832" y="1531988"/>
                    <a:pt x="2212584" y="1528762"/>
                  </a:cubicBezTo>
                  <a:cubicBezTo>
                    <a:pt x="2218067" y="1527117"/>
                    <a:pt x="2221752" y="1521797"/>
                    <a:pt x="2226872" y="1519237"/>
                  </a:cubicBezTo>
                  <a:cubicBezTo>
                    <a:pt x="2231362" y="1516992"/>
                    <a:pt x="2236397" y="1516062"/>
                    <a:pt x="2241159" y="1514475"/>
                  </a:cubicBezTo>
                  <a:cubicBezTo>
                    <a:pt x="2302858" y="1452776"/>
                    <a:pt x="2207337" y="1543396"/>
                    <a:pt x="2274497" y="1495425"/>
                  </a:cubicBezTo>
                  <a:cubicBezTo>
                    <a:pt x="2280956" y="1490811"/>
                    <a:pt x="2283171" y="1481988"/>
                    <a:pt x="2288784" y="1476375"/>
                  </a:cubicBezTo>
                  <a:cubicBezTo>
                    <a:pt x="2292831" y="1472328"/>
                    <a:pt x="2298414" y="1470177"/>
                    <a:pt x="2303072" y="1466850"/>
                  </a:cubicBezTo>
                  <a:cubicBezTo>
                    <a:pt x="2309531" y="1462236"/>
                    <a:pt x="2316509" y="1458175"/>
                    <a:pt x="2322122" y="1452562"/>
                  </a:cubicBezTo>
                  <a:cubicBezTo>
                    <a:pt x="2327735" y="1446949"/>
                    <a:pt x="2330383" y="1438678"/>
                    <a:pt x="2336409" y="1433512"/>
                  </a:cubicBezTo>
                  <a:cubicBezTo>
                    <a:pt x="2341799" y="1428892"/>
                    <a:pt x="2349295" y="1427509"/>
                    <a:pt x="2355459" y="1423987"/>
                  </a:cubicBezTo>
                  <a:cubicBezTo>
                    <a:pt x="2372935" y="1414001"/>
                    <a:pt x="2373378" y="1407313"/>
                    <a:pt x="2398322" y="1404937"/>
                  </a:cubicBezTo>
                  <a:lnTo>
                    <a:pt x="2498334" y="1395412"/>
                  </a:lnTo>
                  <a:cubicBezTo>
                    <a:pt x="2509447" y="1390650"/>
                    <a:pt x="2520202" y="1384948"/>
                    <a:pt x="2531672" y="1381125"/>
                  </a:cubicBezTo>
                  <a:cubicBezTo>
                    <a:pt x="2544091" y="1376985"/>
                    <a:pt x="2558464" y="1378196"/>
                    <a:pt x="2569772" y="1371600"/>
                  </a:cubicBezTo>
                  <a:cubicBezTo>
                    <a:pt x="2597197" y="1355602"/>
                    <a:pt x="2626138" y="1339243"/>
                    <a:pt x="2645972" y="1314450"/>
                  </a:cubicBezTo>
                  <a:cubicBezTo>
                    <a:pt x="2652322" y="1306512"/>
                    <a:pt x="2658328" y="1298287"/>
                    <a:pt x="2665022" y="1290637"/>
                  </a:cubicBezTo>
                  <a:cubicBezTo>
                    <a:pt x="2677549" y="1276320"/>
                    <a:pt x="2687555" y="1269753"/>
                    <a:pt x="2703122" y="1257300"/>
                  </a:cubicBezTo>
                  <a:cubicBezTo>
                    <a:pt x="2707884" y="1249362"/>
                    <a:pt x="2712140" y="1241098"/>
                    <a:pt x="2717409" y="1233487"/>
                  </a:cubicBezTo>
                  <a:cubicBezTo>
                    <a:pt x="2736693" y="1205632"/>
                    <a:pt x="2756170" y="1182092"/>
                    <a:pt x="2779322" y="1157287"/>
                  </a:cubicBezTo>
                  <a:cubicBezTo>
                    <a:pt x="2790045" y="1145798"/>
                    <a:pt x="2799583" y="1132667"/>
                    <a:pt x="2812659" y="1123950"/>
                  </a:cubicBezTo>
                  <a:cubicBezTo>
                    <a:pt x="2836472" y="1108075"/>
                    <a:pt x="2860514" y="1092539"/>
                    <a:pt x="2884097" y="1076325"/>
                  </a:cubicBezTo>
                  <a:cubicBezTo>
                    <a:pt x="2895350" y="1068588"/>
                    <a:pt x="2904186" y="1055824"/>
                    <a:pt x="2917434" y="1052512"/>
                  </a:cubicBezTo>
                  <a:cubicBezTo>
                    <a:pt x="2964902" y="1040645"/>
                    <a:pt x="2942621" y="1045139"/>
                    <a:pt x="2984109" y="1038225"/>
                  </a:cubicBezTo>
                  <a:cubicBezTo>
                    <a:pt x="2992047" y="1035050"/>
                    <a:pt x="2999733" y="1031157"/>
                    <a:pt x="3007922" y="1028700"/>
                  </a:cubicBezTo>
                  <a:cubicBezTo>
                    <a:pt x="3015675" y="1026374"/>
                    <a:pt x="3023770" y="1025385"/>
                    <a:pt x="3031734" y="1023937"/>
                  </a:cubicBezTo>
                  <a:cubicBezTo>
                    <a:pt x="3081713" y="1014850"/>
                    <a:pt x="3070896" y="1018587"/>
                    <a:pt x="3146034" y="1014412"/>
                  </a:cubicBezTo>
                  <a:cubicBezTo>
                    <a:pt x="3258499" y="1000354"/>
                    <a:pt x="3196660" y="1005999"/>
                    <a:pt x="3331772" y="1000125"/>
                  </a:cubicBezTo>
                  <a:cubicBezTo>
                    <a:pt x="3341297" y="996950"/>
                    <a:pt x="3350530" y="992704"/>
                    <a:pt x="3360347" y="990600"/>
                  </a:cubicBezTo>
                  <a:cubicBezTo>
                    <a:pt x="3372862" y="987918"/>
                    <a:pt x="3385760" y="987529"/>
                    <a:pt x="3398447" y="985837"/>
                  </a:cubicBezTo>
                  <a:lnTo>
                    <a:pt x="3431784" y="981075"/>
                  </a:lnTo>
                  <a:cubicBezTo>
                    <a:pt x="3442897" y="976312"/>
                    <a:pt x="3453760" y="970919"/>
                    <a:pt x="3465122" y="966787"/>
                  </a:cubicBezTo>
                  <a:cubicBezTo>
                    <a:pt x="3488711" y="958209"/>
                    <a:pt x="3514109" y="954201"/>
                    <a:pt x="3536559" y="942975"/>
                  </a:cubicBezTo>
                  <a:cubicBezTo>
                    <a:pt x="3569132" y="926688"/>
                    <a:pt x="3599870" y="913002"/>
                    <a:pt x="3627047" y="885825"/>
                  </a:cubicBezTo>
                  <a:cubicBezTo>
                    <a:pt x="3632508" y="880364"/>
                    <a:pt x="3666876" y="850977"/>
                    <a:pt x="3674672" y="833437"/>
                  </a:cubicBezTo>
                  <a:cubicBezTo>
                    <a:pt x="3688723" y="801823"/>
                    <a:pt x="3690642" y="767304"/>
                    <a:pt x="3693722" y="733425"/>
                  </a:cubicBezTo>
                  <a:cubicBezTo>
                    <a:pt x="3700841" y="655113"/>
                    <a:pt x="3694943" y="701056"/>
                    <a:pt x="3703247" y="642937"/>
                  </a:cubicBezTo>
                  <a:cubicBezTo>
                    <a:pt x="3704834" y="612775"/>
                    <a:pt x="3704263" y="582421"/>
                    <a:pt x="3708009" y="552450"/>
                  </a:cubicBezTo>
                  <a:cubicBezTo>
                    <a:pt x="3709069" y="543967"/>
                    <a:pt x="3714831" y="536747"/>
                    <a:pt x="3717534" y="528637"/>
                  </a:cubicBezTo>
                  <a:cubicBezTo>
                    <a:pt x="3721189" y="517673"/>
                    <a:pt x="3722910" y="506087"/>
                    <a:pt x="3727059" y="495300"/>
                  </a:cubicBezTo>
                  <a:cubicBezTo>
                    <a:pt x="3730882" y="485361"/>
                    <a:pt x="3737251" y="476555"/>
                    <a:pt x="3741347" y="466725"/>
                  </a:cubicBezTo>
                  <a:cubicBezTo>
                    <a:pt x="3745209" y="457457"/>
                    <a:pt x="3747347" y="447551"/>
                    <a:pt x="3750872" y="438150"/>
                  </a:cubicBezTo>
                  <a:cubicBezTo>
                    <a:pt x="3756875" y="422141"/>
                    <a:pt x="3762276" y="405818"/>
                    <a:pt x="3769922" y="390525"/>
                  </a:cubicBezTo>
                  <a:lnTo>
                    <a:pt x="3788972" y="352425"/>
                  </a:lnTo>
                  <a:cubicBezTo>
                    <a:pt x="3799885" y="308772"/>
                    <a:pt x="3791236" y="325217"/>
                    <a:pt x="3808022" y="300037"/>
                  </a:cubicBezTo>
                  <a:cubicBezTo>
                    <a:pt x="3809609" y="290512"/>
                    <a:pt x="3810009" y="280711"/>
                    <a:pt x="3812784" y="271462"/>
                  </a:cubicBezTo>
                  <a:cubicBezTo>
                    <a:pt x="3816871" y="257838"/>
                    <a:pt x="3824819" y="249817"/>
                    <a:pt x="3831834" y="238125"/>
                  </a:cubicBezTo>
                  <a:cubicBezTo>
                    <a:pt x="3843181" y="219214"/>
                    <a:pt x="3855309" y="200701"/>
                    <a:pt x="3865172" y="180975"/>
                  </a:cubicBezTo>
                  <a:cubicBezTo>
                    <a:pt x="3892534" y="126250"/>
                    <a:pt x="3878335" y="147549"/>
                    <a:pt x="3903272" y="114300"/>
                  </a:cubicBezTo>
                  <a:cubicBezTo>
                    <a:pt x="3904859" y="109537"/>
                    <a:pt x="3905789" y="104502"/>
                    <a:pt x="3908034" y="100012"/>
                  </a:cubicBezTo>
                  <a:cubicBezTo>
                    <a:pt x="3915276" y="85528"/>
                    <a:pt x="3930202" y="71840"/>
                    <a:pt x="3941372" y="61912"/>
                  </a:cubicBezTo>
                  <a:cubicBezTo>
                    <a:pt x="3947305" y="56639"/>
                    <a:pt x="3953691" y="51832"/>
                    <a:pt x="3960422" y="47625"/>
                  </a:cubicBezTo>
                  <a:cubicBezTo>
                    <a:pt x="3966442" y="43862"/>
                    <a:pt x="3973308" y="41622"/>
                    <a:pt x="3979472" y="38100"/>
                  </a:cubicBezTo>
                  <a:cubicBezTo>
                    <a:pt x="3999460" y="26678"/>
                    <a:pt x="3992983" y="23942"/>
                    <a:pt x="4022334" y="19050"/>
                  </a:cubicBezTo>
                  <a:cubicBezTo>
                    <a:pt x="4031859" y="17462"/>
                    <a:pt x="4041483" y="16382"/>
                    <a:pt x="4050909" y="14287"/>
                  </a:cubicBezTo>
                  <a:cubicBezTo>
                    <a:pt x="4091360" y="5298"/>
                    <a:pt x="4024341" y="9168"/>
                    <a:pt x="4108059" y="4762"/>
                  </a:cubicBezTo>
                  <a:cubicBezTo>
                    <a:pt x="4154060" y="2341"/>
                    <a:pt x="4200134" y="1587"/>
                    <a:pt x="4246172" y="0"/>
                  </a:cubicBezTo>
                  <a:cubicBezTo>
                    <a:pt x="4282684" y="1587"/>
                    <a:pt x="4319249" y="2247"/>
                    <a:pt x="4355709" y="4762"/>
                  </a:cubicBezTo>
                  <a:cubicBezTo>
                    <a:pt x="4365343" y="5426"/>
                    <a:pt x="4374740" y="8057"/>
                    <a:pt x="4384284" y="9525"/>
                  </a:cubicBezTo>
                  <a:cubicBezTo>
                    <a:pt x="4412731" y="13901"/>
                    <a:pt x="4426506" y="15398"/>
                    <a:pt x="4455722" y="19050"/>
                  </a:cubicBezTo>
                  <a:cubicBezTo>
                    <a:pt x="4466834" y="23812"/>
                    <a:pt x="4478246" y="27930"/>
                    <a:pt x="4489059" y="33337"/>
                  </a:cubicBezTo>
                  <a:cubicBezTo>
                    <a:pt x="4535635" y="56625"/>
                    <a:pt x="4511113" y="51488"/>
                    <a:pt x="4565259" y="71437"/>
                  </a:cubicBezTo>
                  <a:cubicBezTo>
                    <a:pt x="4580811" y="77167"/>
                    <a:pt x="4597255" y="80209"/>
                    <a:pt x="4612884" y="85725"/>
                  </a:cubicBezTo>
                  <a:cubicBezTo>
                    <a:pt x="4741691" y="131186"/>
                    <a:pt x="4541783" y="66787"/>
                    <a:pt x="4684322" y="114300"/>
                  </a:cubicBezTo>
                  <a:cubicBezTo>
                    <a:pt x="4700045" y="119541"/>
                    <a:pt x="4716395" y="122857"/>
                    <a:pt x="4731947" y="128587"/>
                  </a:cubicBezTo>
                  <a:cubicBezTo>
                    <a:pt x="4746618" y="133992"/>
                    <a:pt x="4760438" y="141478"/>
                    <a:pt x="4774809" y="147637"/>
                  </a:cubicBezTo>
                  <a:cubicBezTo>
                    <a:pt x="4782667" y="151005"/>
                    <a:pt x="4790588" y="154240"/>
                    <a:pt x="4798622" y="157162"/>
                  </a:cubicBezTo>
                  <a:cubicBezTo>
                    <a:pt x="4895594" y="192424"/>
                    <a:pt x="4768400" y="146032"/>
                    <a:pt x="4851009" y="171450"/>
                  </a:cubicBezTo>
                  <a:cubicBezTo>
                    <a:pt x="4863973" y="175439"/>
                    <a:pt x="4876589" y="180520"/>
                    <a:pt x="4889109" y="185737"/>
                  </a:cubicBezTo>
                  <a:cubicBezTo>
                    <a:pt x="4909623" y="194284"/>
                    <a:pt x="4975693" y="222287"/>
                    <a:pt x="5003409" y="238125"/>
                  </a:cubicBezTo>
                  <a:cubicBezTo>
                    <a:pt x="5033639" y="255400"/>
                    <a:pt x="5032570" y="259218"/>
                    <a:pt x="5060559" y="280987"/>
                  </a:cubicBezTo>
                  <a:cubicBezTo>
                    <a:pt x="5065077" y="284501"/>
                    <a:pt x="5070084" y="287337"/>
                    <a:pt x="5074847" y="290512"/>
                  </a:cubicBezTo>
                  <a:cubicBezTo>
                    <a:pt x="5092648" y="317215"/>
                    <a:pt x="5074421" y="293308"/>
                    <a:pt x="5103422" y="319087"/>
                  </a:cubicBezTo>
                  <a:cubicBezTo>
                    <a:pt x="5136257" y="348274"/>
                    <a:pt x="5114137" y="338535"/>
                    <a:pt x="5141522" y="347662"/>
                  </a:cubicBezTo>
                  <a:cubicBezTo>
                    <a:pt x="5147872" y="354012"/>
                    <a:pt x="5153388" y="361324"/>
                    <a:pt x="5160572" y="366712"/>
                  </a:cubicBezTo>
                  <a:cubicBezTo>
                    <a:pt x="5166252" y="370972"/>
                    <a:pt x="5174602" y="371217"/>
                    <a:pt x="5179622" y="376237"/>
                  </a:cubicBezTo>
                  <a:cubicBezTo>
                    <a:pt x="5184642" y="381257"/>
                    <a:pt x="5184602" y="389833"/>
                    <a:pt x="5189147" y="395287"/>
                  </a:cubicBezTo>
                  <a:cubicBezTo>
                    <a:pt x="5192811" y="399684"/>
                    <a:pt x="5199387" y="400765"/>
                    <a:pt x="5203434" y="404812"/>
                  </a:cubicBezTo>
                  <a:cubicBezTo>
                    <a:pt x="5210622" y="412000"/>
                    <a:pt x="5216134" y="420687"/>
                    <a:pt x="5222484" y="428625"/>
                  </a:cubicBezTo>
                  <a:cubicBezTo>
                    <a:pt x="5232181" y="486804"/>
                    <a:pt x="5220159" y="431947"/>
                    <a:pt x="5236772" y="476250"/>
                  </a:cubicBezTo>
                  <a:cubicBezTo>
                    <a:pt x="5241952" y="490065"/>
                    <a:pt x="5244559" y="516475"/>
                    <a:pt x="5246297" y="528637"/>
                  </a:cubicBezTo>
                  <a:cubicBezTo>
                    <a:pt x="5244376" y="613169"/>
                    <a:pt x="5236772" y="933710"/>
                    <a:pt x="5236772" y="1000125"/>
                  </a:cubicBezTo>
                  <a:cubicBezTo>
                    <a:pt x="5236772" y="1060533"/>
                    <a:pt x="5243088" y="1413442"/>
                    <a:pt x="5246297" y="1509712"/>
                  </a:cubicBezTo>
                  <a:cubicBezTo>
                    <a:pt x="5247198" y="1536731"/>
                    <a:pt x="5248903" y="1563727"/>
                    <a:pt x="5251059" y="1590675"/>
                  </a:cubicBezTo>
                  <a:cubicBezTo>
                    <a:pt x="5256196" y="1654892"/>
                    <a:pt x="5255991" y="1602742"/>
                    <a:pt x="5260584" y="1671637"/>
                  </a:cubicBezTo>
                  <a:cubicBezTo>
                    <a:pt x="5276066" y="1903869"/>
                    <a:pt x="5262492" y="1774538"/>
                    <a:pt x="5274872" y="1885950"/>
                  </a:cubicBezTo>
                  <a:cubicBezTo>
                    <a:pt x="5277183" y="1994568"/>
                    <a:pt x="5293657" y="2067984"/>
                    <a:pt x="5270109" y="2162175"/>
                  </a:cubicBezTo>
                  <a:cubicBezTo>
                    <a:pt x="5267069" y="2174335"/>
                    <a:pt x="5256832" y="2193491"/>
                    <a:pt x="5251059" y="2205037"/>
                  </a:cubicBezTo>
                  <a:cubicBezTo>
                    <a:pt x="5241409" y="2253294"/>
                    <a:pt x="5253976" y="2204336"/>
                    <a:pt x="5232009" y="2252662"/>
                  </a:cubicBezTo>
                  <a:cubicBezTo>
                    <a:pt x="5227854" y="2261802"/>
                    <a:pt x="5225915" y="2271801"/>
                    <a:pt x="5222484" y="2281237"/>
                  </a:cubicBezTo>
                  <a:cubicBezTo>
                    <a:pt x="5219562" y="2289271"/>
                    <a:pt x="5216497" y="2297267"/>
                    <a:pt x="5212959" y="2305050"/>
                  </a:cubicBezTo>
                  <a:cubicBezTo>
                    <a:pt x="5208552" y="2314745"/>
                    <a:pt x="5202411" y="2323654"/>
                    <a:pt x="5198672" y="2333625"/>
                  </a:cubicBezTo>
                  <a:cubicBezTo>
                    <a:pt x="5192852" y="2349144"/>
                    <a:pt x="5189625" y="2365526"/>
                    <a:pt x="5184384" y="2381250"/>
                  </a:cubicBezTo>
                  <a:cubicBezTo>
                    <a:pt x="5180095" y="2394118"/>
                    <a:pt x="5174859" y="2406650"/>
                    <a:pt x="5170097" y="2419350"/>
                  </a:cubicBezTo>
                  <a:cubicBezTo>
                    <a:pt x="5168509" y="2428875"/>
                    <a:pt x="5167676" y="2438557"/>
                    <a:pt x="5165334" y="2447925"/>
                  </a:cubicBezTo>
                  <a:cubicBezTo>
                    <a:pt x="5142965" y="2537400"/>
                    <a:pt x="5153060" y="2487251"/>
                    <a:pt x="5131997" y="2557462"/>
                  </a:cubicBezTo>
                  <a:cubicBezTo>
                    <a:pt x="5126796" y="2574799"/>
                    <a:pt x="5121902" y="2592242"/>
                    <a:pt x="5117709" y="2609850"/>
                  </a:cubicBezTo>
                  <a:cubicBezTo>
                    <a:pt x="5113959" y="2625599"/>
                    <a:pt x="5112549" y="2641885"/>
                    <a:pt x="5108184" y="2657475"/>
                  </a:cubicBezTo>
                  <a:cubicBezTo>
                    <a:pt x="5101416" y="2681646"/>
                    <a:pt x="5088499" y="2704153"/>
                    <a:pt x="5084372" y="2728912"/>
                  </a:cubicBezTo>
                  <a:cubicBezTo>
                    <a:pt x="5082784" y="2738437"/>
                    <a:pt x="5081336" y="2747986"/>
                    <a:pt x="5079609" y="2757487"/>
                  </a:cubicBezTo>
                  <a:cubicBezTo>
                    <a:pt x="5078161" y="2765451"/>
                    <a:pt x="5075992" y="2773287"/>
                    <a:pt x="5074847" y="2781300"/>
                  </a:cubicBezTo>
                  <a:cubicBezTo>
                    <a:pt x="5071538" y="2804464"/>
                    <a:pt x="5068901" y="2862010"/>
                    <a:pt x="5055797" y="2890837"/>
                  </a:cubicBezTo>
                  <a:cubicBezTo>
                    <a:pt x="5050194" y="2903162"/>
                    <a:pt x="5034411" y="2918199"/>
                    <a:pt x="5022459" y="2924175"/>
                  </a:cubicBezTo>
                  <a:cubicBezTo>
                    <a:pt x="5013480" y="2928664"/>
                    <a:pt x="4973941" y="2933147"/>
                    <a:pt x="4970072" y="2933700"/>
                  </a:cubicBezTo>
                  <a:cubicBezTo>
                    <a:pt x="4952609" y="2932112"/>
                    <a:pt x="4934102" y="2935094"/>
                    <a:pt x="4917684" y="2928937"/>
                  </a:cubicBezTo>
                  <a:cubicBezTo>
                    <a:pt x="4907174" y="2924996"/>
                    <a:pt x="4902560" y="2912233"/>
                    <a:pt x="4893872" y="2905125"/>
                  </a:cubicBezTo>
                  <a:cubicBezTo>
                    <a:pt x="4885012" y="2897876"/>
                    <a:pt x="4873709" y="2893840"/>
                    <a:pt x="4865297" y="2886075"/>
                  </a:cubicBezTo>
                  <a:cubicBezTo>
                    <a:pt x="4852897" y="2874629"/>
                    <a:pt x="4844659" y="2859088"/>
                    <a:pt x="4831959" y="2847975"/>
                  </a:cubicBezTo>
                  <a:cubicBezTo>
                    <a:pt x="4797340" y="2817683"/>
                    <a:pt x="4757359" y="2810573"/>
                    <a:pt x="4727184" y="2771775"/>
                  </a:cubicBezTo>
                  <a:cubicBezTo>
                    <a:pt x="4716072" y="2757487"/>
                    <a:pt x="4706227" y="2742117"/>
                    <a:pt x="4693847" y="2728912"/>
                  </a:cubicBezTo>
                  <a:cubicBezTo>
                    <a:pt x="4682305" y="2716601"/>
                    <a:pt x="4666365" y="2708691"/>
                    <a:pt x="4655747" y="2695575"/>
                  </a:cubicBezTo>
                  <a:cubicBezTo>
                    <a:pt x="4619286" y="2650535"/>
                    <a:pt x="4617133" y="2634486"/>
                    <a:pt x="4593834" y="2590800"/>
                  </a:cubicBezTo>
                  <a:cubicBezTo>
                    <a:pt x="4587811" y="2579507"/>
                    <a:pt x="4580196" y="2569060"/>
                    <a:pt x="4574784" y="2557462"/>
                  </a:cubicBezTo>
                  <a:cubicBezTo>
                    <a:pt x="4569048" y="2545171"/>
                    <a:pt x="4565661" y="2531904"/>
                    <a:pt x="4560497" y="2519362"/>
                  </a:cubicBezTo>
                  <a:cubicBezTo>
                    <a:pt x="4554544" y="2504905"/>
                    <a:pt x="4547254" y="2491017"/>
                    <a:pt x="4541447" y="2476500"/>
                  </a:cubicBezTo>
                  <a:cubicBezTo>
                    <a:pt x="4537718" y="2467178"/>
                    <a:pt x="4535784" y="2457193"/>
                    <a:pt x="4531922" y="2447925"/>
                  </a:cubicBezTo>
                  <a:cubicBezTo>
                    <a:pt x="4527826" y="2438095"/>
                    <a:pt x="4522041" y="2429045"/>
                    <a:pt x="4517634" y="2419350"/>
                  </a:cubicBezTo>
                  <a:cubicBezTo>
                    <a:pt x="4514096" y="2411567"/>
                    <a:pt x="4510623" y="2403708"/>
                    <a:pt x="4508109" y="2395537"/>
                  </a:cubicBezTo>
                  <a:cubicBezTo>
                    <a:pt x="4504259" y="2383025"/>
                    <a:pt x="4498584" y="2357437"/>
                    <a:pt x="4498584" y="2357437"/>
                  </a:cubicBezTo>
                  <a:cubicBezTo>
                    <a:pt x="4495840" y="2332738"/>
                    <a:pt x="4494155" y="2300133"/>
                    <a:pt x="4484297" y="2276475"/>
                  </a:cubicBezTo>
                  <a:cubicBezTo>
                    <a:pt x="4481244" y="2269148"/>
                    <a:pt x="4474412" y="2264030"/>
                    <a:pt x="4470009" y="2257425"/>
                  </a:cubicBezTo>
                  <a:cubicBezTo>
                    <a:pt x="4466904" y="2252768"/>
                    <a:pt x="4452122" y="2226434"/>
                    <a:pt x="4446197" y="2219325"/>
                  </a:cubicBezTo>
                  <a:cubicBezTo>
                    <a:pt x="4441885" y="2214151"/>
                    <a:pt x="4436384" y="2210071"/>
                    <a:pt x="4431909" y="2205037"/>
                  </a:cubicBezTo>
                  <a:cubicBezTo>
                    <a:pt x="4423672" y="2195770"/>
                    <a:pt x="4416391" y="2185678"/>
                    <a:pt x="4408097" y="2176462"/>
                  </a:cubicBezTo>
                  <a:cubicBezTo>
                    <a:pt x="4371098" y="2135352"/>
                    <a:pt x="4405339" y="2179134"/>
                    <a:pt x="4374759" y="2138362"/>
                  </a:cubicBezTo>
                  <a:cubicBezTo>
                    <a:pt x="4369050" y="2121235"/>
                    <a:pt x="4359393" y="2093644"/>
                    <a:pt x="4355709" y="2076450"/>
                  </a:cubicBezTo>
                  <a:cubicBezTo>
                    <a:pt x="4353357" y="2065474"/>
                    <a:pt x="4352534" y="2054225"/>
                    <a:pt x="4350947" y="2043112"/>
                  </a:cubicBezTo>
                  <a:cubicBezTo>
                    <a:pt x="4349359" y="1947862"/>
                    <a:pt x="4349207" y="1852577"/>
                    <a:pt x="4346184" y="1757362"/>
                  </a:cubicBezTo>
                  <a:cubicBezTo>
                    <a:pt x="4346025" y="1752345"/>
                    <a:pt x="4344558" y="1746995"/>
                    <a:pt x="4341422" y="1743075"/>
                  </a:cubicBezTo>
                  <a:cubicBezTo>
                    <a:pt x="4337313" y="1737938"/>
                    <a:pt x="4312302" y="1725783"/>
                    <a:pt x="4308084" y="1724025"/>
                  </a:cubicBezTo>
                  <a:cubicBezTo>
                    <a:pt x="4295564" y="1718808"/>
                    <a:pt x="4282976" y="1713634"/>
                    <a:pt x="4269984" y="1709737"/>
                  </a:cubicBezTo>
                  <a:cubicBezTo>
                    <a:pt x="4237496" y="1699991"/>
                    <a:pt x="4218685" y="1696620"/>
                    <a:pt x="4189022" y="1690687"/>
                  </a:cubicBezTo>
                  <a:cubicBezTo>
                    <a:pt x="4173147" y="1695450"/>
                    <a:pt x="4156376" y="1697880"/>
                    <a:pt x="4141397" y="1704975"/>
                  </a:cubicBezTo>
                  <a:cubicBezTo>
                    <a:pt x="4125878" y="1712326"/>
                    <a:pt x="4112822" y="1724025"/>
                    <a:pt x="4098534" y="1733550"/>
                  </a:cubicBezTo>
                  <a:cubicBezTo>
                    <a:pt x="4093772" y="1736725"/>
                    <a:pt x="4089958" y="1742694"/>
                    <a:pt x="4084247" y="1743075"/>
                  </a:cubicBezTo>
                  <a:lnTo>
                    <a:pt x="4012809" y="1747837"/>
                  </a:lnTo>
                  <a:cubicBezTo>
                    <a:pt x="3971534" y="1743075"/>
                    <a:pt x="3929446" y="1742991"/>
                    <a:pt x="3888984" y="1733550"/>
                  </a:cubicBezTo>
                  <a:cubicBezTo>
                    <a:pt x="3880239" y="1731509"/>
                    <a:pt x="3877966" y="1718516"/>
                    <a:pt x="3869934" y="1714500"/>
                  </a:cubicBezTo>
                  <a:cubicBezTo>
                    <a:pt x="3858225" y="1708646"/>
                    <a:pt x="3831834" y="1704975"/>
                    <a:pt x="3831834" y="1704975"/>
                  </a:cubicBezTo>
                  <a:cubicBezTo>
                    <a:pt x="3825484" y="1700212"/>
                    <a:pt x="3820314" y="1693197"/>
                    <a:pt x="3812784" y="1690687"/>
                  </a:cubicBezTo>
                  <a:cubicBezTo>
                    <a:pt x="3781459" y="1680245"/>
                    <a:pt x="3700749" y="1689816"/>
                    <a:pt x="3684197" y="1690687"/>
                  </a:cubicBezTo>
                  <a:cubicBezTo>
                    <a:pt x="3649294" y="1705646"/>
                    <a:pt x="3645999" y="1705044"/>
                    <a:pt x="3612759" y="1728787"/>
                  </a:cubicBezTo>
                  <a:cubicBezTo>
                    <a:pt x="3602670" y="1735994"/>
                    <a:pt x="3594211" y="1745307"/>
                    <a:pt x="3584184" y="1752600"/>
                  </a:cubicBezTo>
                  <a:cubicBezTo>
                    <a:pt x="3576698" y="1758044"/>
                    <a:pt x="3567679" y="1761204"/>
                    <a:pt x="3560372" y="1766887"/>
                  </a:cubicBezTo>
                  <a:cubicBezTo>
                    <a:pt x="3553283" y="1772400"/>
                    <a:pt x="3548334" y="1780327"/>
                    <a:pt x="3541322" y="1785937"/>
                  </a:cubicBezTo>
                  <a:cubicBezTo>
                    <a:pt x="3532383" y="1793088"/>
                    <a:pt x="3521303" y="1797382"/>
                    <a:pt x="3512747" y="1804987"/>
                  </a:cubicBezTo>
                  <a:cubicBezTo>
                    <a:pt x="3506814" y="1810260"/>
                    <a:pt x="3504433" y="1818810"/>
                    <a:pt x="3498459" y="1824037"/>
                  </a:cubicBezTo>
                  <a:cubicBezTo>
                    <a:pt x="3491493" y="1830133"/>
                    <a:pt x="3482739" y="1833829"/>
                    <a:pt x="3474647" y="1838325"/>
                  </a:cubicBezTo>
                  <a:cubicBezTo>
                    <a:pt x="3447413" y="1853455"/>
                    <a:pt x="3461560" y="1842287"/>
                    <a:pt x="3431784" y="1862137"/>
                  </a:cubicBezTo>
                  <a:cubicBezTo>
                    <a:pt x="3375574" y="1899610"/>
                    <a:pt x="3452760" y="1854031"/>
                    <a:pt x="3388922" y="1885950"/>
                  </a:cubicBezTo>
                  <a:cubicBezTo>
                    <a:pt x="3383802" y="1888510"/>
                    <a:pt x="3379994" y="1893465"/>
                    <a:pt x="3374634" y="1895475"/>
                  </a:cubicBezTo>
                  <a:cubicBezTo>
                    <a:pt x="3367055" y="1898317"/>
                    <a:pt x="3358759" y="1898650"/>
                    <a:pt x="3350822" y="1900237"/>
                  </a:cubicBezTo>
                  <a:lnTo>
                    <a:pt x="3303197" y="1919287"/>
                  </a:lnTo>
                  <a:lnTo>
                    <a:pt x="3279384" y="1928812"/>
                  </a:lnTo>
                  <a:cubicBezTo>
                    <a:pt x="3188867" y="1921850"/>
                    <a:pt x="3159722" y="1917442"/>
                    <a:pt x="3046022" y="1928812"/>
                  </a:cubicBezTo>
                  <a:cubicBezTo>
                    <a:pt x="3038124" y="1929602"/>
                    <a:pt x="3034225" y="1939876"/>
                    <a:pt x="3026972" y="1943100"/>
                  </a:cubicBezTo>
                  <a:cubicBezTo>
                    <a:pt x="3019575" y="1946388"/>
                    <a:pt x="3011097" y="1946275"/>
                    <a:pt x="3003159" y="1947862"/>
                  </a:cubicBezTo>
                  <a:cubicBezTo>
                    <a:pt x="2998397" y="1952625"/>
                    <a:pt x="2994353" y="1958235"/>
                    <a:pt x="2988872" y="1962150"/>
                  </a:cubicBezTo>
                  <a:cubicBezTo>
                    <a:pt x="2973536" y="1973104"/>
                    <a:pt x="2964293" y="1972781"/>
                    <a:pt x="2946009" y="1976437"/>
                  </a:cubicBezTo>
                  <a:cubicBezTo>
                    <a:pt x="2933309" y="1982787"/>
                    <a:pt x="2921684" y="1992043"/>
                    <a:pt x="2907909" y="1995487"/>
                  </a:cubicBezTo>
                  <a:cubicBezTo>
                    <a:pt x="2892732" y="1999282"/>
                    <a:pt x="2880776" y="2002592"/>
                    <a:pt x="2865047" y="2005012"/>
                  </a:cubicBezTo>
                  <a:cubicBezTo>
                    <a:pt x="2852397" y="2006958"/>
                    <a:pt x="2839647" y="2008187"/>
                    <a:pt x="2826947" y="2009775"/>
                  </a:cubicBezTo>
                  <a:cubicBezTo>
                    <a:pt x="2817422" y="2012950"/>
                    <a:pt x="2808189" y="2017196"/>
                    <a:pt x="2798372" y="2019300"/>
                  </a:cubicBezTo>
                  <a:cubicBezTo>
                    <a:pt x="2785857" y="2021982"/>
                    <a:pt x="2772300" y="2019688"/>
                    <a:pt x="2760272" y="2024062"/>
                  </a:cubicBezTo>
                  <a:cubicBezTo>
                    <a:pt x="2753942" y="2026364"/>
                    <a:pt x="2750990" y="2033844"/>
                    <a:pt x="2745984" y="2038350"/>
                  </a:cubicBezTo>
                  <a:cubicBezTo>
                    <a:pt x="2735105" y="2048141"/>
                    <a:pt x="2724935" y="2058974"/>
                    <a:pt x="2712647" y="2066925"/>
                  </a:cubicBezTo>
                  <a:cubicBezTo>
                    <a:pt x="2697746" y="2076567"/>
                    <a:pt x="2680897" y="2082800"/>
                    <a:pt x="2665022" y="2090737"/>
                  </a:cubicBezTo>
                  <a:cubicBezTo>
                    <a:pt x="2640117" y="2103189"/>
                    <a:pt x="2652860" y="2098540"/>
                    <a:pt x="2626922" y="2105025"/>
                  </a:cubicBezTo>
                  <a:lnTo>
                    <a:pt x="2579297" y="2133600"/>
                  </a:lnTo>
                  <a:cubicBezTo>
                    <a:pt x="2571359" y="2138362"/>
                    <a:pt x="2562889" y="2142333"/>
                    <a:pt x="2555484" y="2147887"/>
                  </a:cubicBezTo>
                  <a:cubicBezTo>
                    <a:pt x="2549134" y="2152650"/>
                    <a:pt x="2543842" y="2159325"/>
                    <a:pt x="2536434" y="2162175"/>
                  </a:cubicBezTo>
                  <a:cubicBezTo>
                    <a:pt x="2522774" y="2167429"/>
                    <a:pt x="2507714" y="2167929"/>
                    <a:pt x="2493572" y="2171700"/>
                  </a:cubicBezTo>
                  <a:cubicBezTo>
                    <a:pt x="2483871" y="2174287"/>
                    <a:pt x="2474614" y="2178340"/>
                    <a:pt x="2464997" y="2181225"/>
                  </a:cubicBezTo>
                  <a:cubicBezTo>
                    <a:pt x="2458728" y="2183106"/>
                    <a:pt x="2452203" y="2184062"/>
                    <a:pt x="2445947" y="2185987"/>
                  </a:cubicBezTo>
                  <a:cubicBezTo>
                    <a:pt x="2431552" y="2190416"/>
                    <a:pt x="2417372" y="2195512"/>
                    <a:pt x="2403084" y="2200275"/>
                  </a:cubicBezTo>
                  <a:cubicBezTo>
                    <a:pt x="2398322" y="2201862"/>
                    <a:pt x="2393287" y="2202792"/>
                    <a:pt x="2388797" y="2205037"/>
                  </a:cubicBezTo>
                  <a:cubicBezTo>
                    <a:pt x="2382447" y="2208212"/>
                    <a:pt x="2376394" y="2212069"/>
                    <a:pt x="2369747" y="2214562"/>
                  </a:cubicBezTo>
                  <a:cubicBezTo>
                    <a:pt x="2363618" y="2216860"/>
                    <a:pt x="2357115" y="2218041"/>
                    <a:pt x="2350697" y="2219325"/>
                  </a:cubicBezTo>
                  <a:cubicBezTo>
                    <a:pt x="2334194" y="2222626"/>
                    <a:pt x="2304775" y="2226565"/>
                    <a:pt x="2288784" y="2228850"/>
                  </a:cubicBezTo>
                  <a:cubicBezTo>
                    <a:pt x="2258189" y="2244147"/>
                    <a:pt x="2280692" y="2235230"/>
                    <a:pt x="2241159" y="2243137"/>
                  </a:cubicBezTo>
                  <a:cubicBezTo>
                    <a:pt x="2234741" y="2244421"/>
                    <a:pt x="2228403" y="2246102"/>
                    <a:pt x="2222109" y="2247900"/>
                  </a:cubicBezTo>
                  <a:cubicBezTo>
                    <a:pt x="2209259" y="2251571"/>
                    <a:pt x="2202721" y="2255565"/>
                    <a:pt x="2188772" y="2257425"/>
                  </a:cubicBezTo>
                  <a:cubicBezTo>
                    <a:pt x="2171391" y="2259742"/>
                    <a:pt x="2153811" y="2260251"/>
                    <a:pt x="2136384" y="2262187"/>
                  </a:cubicBezTo>
                  <a:cubicBezTo>
                    <a:pt x="2125227" y="2263427"/>
                    <a:pt x="2114159" y="2265362"/>
                    <a:pt x="2103047" y="2266950"/>
                  </a:cubicBezTo>
                  <a:cubicBezTo>
                    <a:pt x="2096978" y="2276054"/>
                    <a:pt x="2089106" y="2289884"/>
                    <a:pt x="2079234" y="2295525"/>
                  </a:cubicBezTo>
                  <a:cubicBezTo>
                    <a:pt x="2073551" y="2298772"/>
                    <a:pt x="2066534" y="2298700"/>
                    <a:pt x="2060184" y="2300287"/>
                  </a:cubicBezTo>
                  <a:cubicBezTo>
                    <a:pt x="2043177" y="2311625"/>
                    <a:pt x="2012846" y="2333552"/>
                    <a:pt x="1993509" y="2338387"/>
                  </a:cubicBezTo>
                  <a:cubicBezTo>
                    <a:pt x="1958384" y="2347169"/>
                    <a:pt x="1990278" y="2337731"/>
                    <a:pt x="1955409" y="2352675"/>
                  </a:cubicBezTo>
                  <a:cubicBezTo>
                    <a:pt x="1950795" y="2354652"/>
                    <a:pt x="1967316" y="2348706"/>
                    <a:pt x="1941122" y="2357437"/>
                  </a:cubicBezTo>
                  <a:lnTo>
                    <a:pt x="1798247" y="2405062"/>
                  </a:lnTo>
                  <a:cubicBezTo>
                    <a:pt x="1747266" y="2425454"/>
                    <a:pt x="1803427" y="2404958"/>
                    <a:pt x="1745859" y="2419350"/>
                  </a:cubicBezTo>
                  <a:cubicBezTo>
                    <a:pt x="1666561" y="2439175"/>
                    <a:pt x="1757368" y="2418689"/>
                    <a:pt x="1698234" y="2438400"/>
                  </a:cubicBezTo>
                  <a:cubicBezTo>
                    <a:pt x="1690555" y="2440960"/>
                    <a:pt x="1682275" y="2441199"/>
                    <a:pt x="1674422" y="2443162"/>
                  </a:cubicBezTo>
                  <a:cubicBezTo>
                    <a:pt x="1663210" y="2445965"/>
                    <a:pt x="1652197" y="2449512"/>
                    <a:pt x="1641084" y="2452687"/>
                  </a:cubicBezTo>
                  <a:cubicBezTo>
                    <a:pt x="1633147" y="2457450"/>
                    <a:pt x="1625551" y="2462835"/>
                    <a:pt x="1617272" y="2466975"/>
                  </a:cubicBezTo>
                  <a:cubicBezTo>
                    <a:pt x="1612782" y="2469220"/>
                    <a:pt x="1607811" y="2470358"/>
                    <a:pt x="1602984" y="2471737"/>
                  </a:cubicBezTo>
                  <a:cubicBezTo>
                    <a:pt x="1580522" y="2478155"/>
                    <a:pt x="1577589" y="2477406"/>
                    <a:pt x="1550597" y="2481262"/>
                  </a:cubicBezTo>
                  <a:cubicBezTo>
                    <a:pt x="1531472" y="2494012"/>
                    <a:pt x="1530540" y="2495886"/>
                    <a:pt x="1502972" y="2505075"/>
                  </a:cubicBezTo>
                  <a:cubicBezTo>
                    <a:pt x="1490553" y="2509215"/>
                    <a:pt x="1476581" y="2508746"/>
                    <a:pt x="1464872" y="2514600"/>
                  </a:cubicBezTo>
                  <a:cubicBezTo>
                    <a:pt x="1458522" y="2517775"/>
                    <a:pt x="1452470" y="2521632"/>
                    <a:pt x="1445822" y="2524125"/>
                  </a:cubicBezTo>
                  <a:cubicBezTo>
                    <a:pt x="1438226" y="2526973"/>
                    <a:pt x="1420460" y="2529219"/>
                    <a:pt x="1412484" y="2533650"/>
                  </a:cubicBezTo>
                  <a:cubicBezTo>
                    <a:pt x="1366141" y="2559396"/>
                    <a:pt x="1402936" y="2548895"/>
                    <a:pt x="1360097" y="2557462"/>
                  </a:cubicBezTo>
                  <a:cubicBezTo>
                    <a:pt x="1310447" y="2578741"/>
                    <a:pt x="1337570" y="2566344"/>
                    <a:pt x="1279134" y="2595562"/>
                  </a:cubicBezTo>
                  <a:cubicBezTo>
                    <a:pt x="1272784" y="2598737"/>
                    <a:pt x="1267087" y="2603920"/>
                    <a:pt x="1260084" y="2605087"/>
                  </a:cubicBezTo>
                  <a:cubicBezTo>
                    <a:pt x="1242786" y="2607970"/>
                    <a:pt x="1195298" y="2615570"/>
                    <a:pt x="1183884" y="2619375"/>
                  </a:cubicBezTo>
                  <a:cubicBezTo>
                    <a:pt x="1174359" y="2622550"/>
                    <a:pt x="1165110" y="2626722"/>
                    <a:pt x="1155309" y="2628900"/>
                  </a:cubicBezTo>
                  <a:cubicBezTo>
                    <a:pt x="1136456" y="2633090"/>
                    <a:pt x="1117097" y="2634638"/>
                    <a:pt x="1098159" y="2638425"/>
                  </a:cubicBezTo>
                  <a:cubicBezTo>
                    <a:pt x="1067929" y="2644471"/>
                    <a:pt x="1082200" y="2641224"/>
                    <a:pt x="1055297" y="2647950"/>
                  </a:cubicBezTo>
                  <a:cubicBezTo>
                    <a:pt x="960296" y="2643819"/>
                    <a:pt x="957163" y="2639666"/>
                    <a:pt x="874322" y="2647950"/>
                  </a:cubicBezTo>
                  <a:cubicBezTo>
                    <a:pt x="866267" y="2648755"/>
                    <a:pt x="858447" y="2651125"/>
                    <a:pt x="850509" y="2652712"/>
                  </a:cubicBezTo>
                  <a:cubicBezTo>
                    <a:pt x="797505" y="2679214"/>
                    <a:pt x="873512" y="2642333"/>
                    <a:pt x="802884" y="2671762"/>
                  </a:cubicBezTo>
                  <a:cubicBezTo>
                    <a:pt x="793054" y="2675858"/>
                    <a:pt x="784065" y="2681781"/>
                    <a:pt x="774309" y="2686050"/>
                  </a:cubicBezTo>
                  <a:cubicBezTo>
                    <a:pt x="758645" y="2692903"/>
                    <a:pt x="742559" y="2698750"/>
                    <a:pt x="726684" y="2705100"/>
                  </a:cubicBezTo>
                  <a:cubicBezTo>
                    <a:pt x="718747" y="2708275"/>
                    <a:pt x="710203" y="2710227"/>
                    <a:pt x="702872" y="2714625"/>
                  </a:cubicBezTo>
                  <a:cubicBezTo>
                    <a:pt x="694934" y="2719387"/>
                    <a:pt x="687654" y="2725474"/>
                    <a:pt x="679059" y="2728912"/>
                  </a:cubicBezTo>
                  <a:cubicBezTo>
                    <a:pt x="671543" y="2731918"/>
                    <a:pt x="663184" y="2732087"/>
                    <a:pt x="655247" y="2733675"/>
                  </a:cubicBezTo>
                  <a:cubicBezTo>
                    <a:pt x="576263" y="2781063"/>
                    <a:pt x="675457" y="2724692"/>
                    <a:pt x="612384" y="2752725"/>
                  </a:cubicBezTo>
                  <a:cubicBezTo>
                    <a:pt x="603925" y="2756484"/>
                    <a:pt x="603653" y="2763043"/>
                    <a:pt x="588572" y="2767012"/>
                  </a:cubicBezTo>
                  <a:cubicBezTo>
                    <a:pt x="573491" y="2770981"/>
                    <a:pt x="563966" y="2772568"/>
                    <a:pt x="521897" y="2776537"/>
                  </a:cubicBezTo>
                  <a:cubicBezTo>
                    <a:pt x="479828" y="2780506"/>
                    <a:pt x="411213" y="2786134"/>
                    <a:pt x="336159" y="2790825"/>
                  </a:cubicBezTo>
                  <a:lnTo>
                    <a:pt x="150422" y="2786062"/>
                  </a:lnTo>
                  <a:cubicBezTo>
                    <a:pt x="126573" y="2785179"/>
                    <a:pt x="102760" y="2783367"/>
                    <a:pt x="78984" y="2781300"/>
                  </a:cubicBezTo>
                  <a:cubicBezTo>
                    <a:pt x="66233" y="2780191"/>
                    <a:pt x="53534" y="2778483"/>
                    <a:pt x="40884" y="2776537"/>
                  </a:cubicBezTo>
                  <a:cubicBezTo>
                    <a:pt x="32884" y="2775306"/>
                    <a:pt x="13103" y="2774156"/>
                    <a:pt x="7547" y="2757487"/>
                  </a:cubicBezTo>
                  <a:close/>
                </a:path>
              </a:pathLst>
            </a:custGeom>
            <a:noFill/>
            <a:ln w="15875" cap="sq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885AD79C-7EF0-4989-87AF-730843A330D8}"/>
                </a:ext>
              </a:extLst>
            </p:cNvPr>
            <p:cNvSpPr txBox="1"/>
            <p:nvPr/>
          </p:nvSpPr>
          <p:spPr>
            <a:xfrm rot="20337961">
              <a:off x="6108657" y="3788465"/>
              <a:ext cx="2428359" cy="58536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grpSp>
          <p:nvGrpSpPr>
            <p:cNvPr id="20" name="Group 19">
              <a:extLst>
                <a:ext uri="{FF2B5EF4-FFF2-40B4-BE49-F238E27FC236}">
                  <a16:creationId xmlns:a16="http://schemas.microsoft.com/office/drawing/2014/main" id="{FFF76F4F-2A67-4F4B-97CB-E54C595B666D}"/>
                </a:ext>
              </a:extLst>
            </p:cNvPr>
            <p:cNvGrpSpPr/>
            <p:nvPr/>
          </p:nvGrpSpPr>
          <p:grpSpPr>
            <a:xfrm>
              <a:off x="3905250" y="952500"/>
              <a:ext cx="5759490" cy="5873750"/>
              <a:chOff x="3905250" y="952500"/>
              <a:chExt cx="5759490" cy="5873750"/>
            </a:xfrm>
          </p:grpSpPr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1CAC39A8-39BF-4C3E-89A3-26BCE9A10867}"/>
                  </a:ext>
                </a:extLst>
              </p:cNvPr>
              <p:cNvSpPr/>
              <p:nvPr/>
            </p:nvSpPr>
            <p:spPr>
              <a:xfrm>
                <a:off x="4660674" y="952500"/>
                <a:ext cx="4953226" cy="3644900"/>
              </a:xfrm>
              <a:custGeom>
                <a:avLst/>
                <a:gdLst>
                  <a:gd name="connsiteX0" fmla="*/ 476476 w 4953226"/>
                  <a:gd name="connsiteY0" fmla="*/ 2203450 h 3644900"/>
                  <a:gd name="connsiteX1" fmla="*/ 400276 w 4953226"/>
                  <a:gd name="connsiteY1" fmla="*/ 2273300 h 3644900"/>
                  <a:gd name="connsiteX2" fmla="*/ 279626 w 4953226"/>
                  <a:gd name="connsiteY2" fmla="*/ 2470150 h 3644900"/>
                  <a:gd name="connsiteX3" fmla="*/ 158976 w 4953226"/>
                  <a:gd name="connsiteY3" fmla="*/ 2762250 h 3644900"/>
                  <a:gd name="connsiteX4" fmla="*/ 146276 w 4953226"/>
                  <a:gd name="connsiteY4" fmla="*/ 2844800 h 3644900"/>
                  <a:gd name="connsiteX5" fmla="*/ 63726 w 4953226"/>
                  <a:gd name="connsiteY5" fmla="*/ 3111500 h 3644900"/>
                  <a:gd name="connsiteX6" fmla="*/ 25626 w 4953226"/>
                  <a:gd name="connsiteY6" fmla="*/ 3232150 h 3644900"/>
                  <a:gd name="connsiteX7" fmla="*/ 6576 w 4953226"/>
                  <a:gd name="connsiteY7" fmla="*/ 3321050 h 3644900"/>
                  <a:gd name="connsiteX8" fmla="*/ 6576 w 4953226"/>
                  <a:gd name="connsiteY8" fmla="*/ 3467100 h 3644900"/>
                  <a:gd name="connsiteX9" fmla="*/ 70076 w 4953226"/>
                  <a:gd name="connsiteY9" fmla="*/ 3568700 h 3644900"/>
                  <a:gd name="connsiteX10" fmla="*/ 108176 w 4953226"/>
                  <a:gd name="connsiteY10" fmla="*/ 3600450 h 3644900"/>
                  <a:gd name="connsiteX11" fmla="*/ 158976 w 4953226"/>
                  <a:gd name="connsiteY11" fmla="*/ 3619500 h 3644900"/>
                  <a:gd name="connsiteX12" fmla="*/ 292326 w 4953226"/>
                  <a:gd name="connsiteY12" fmla="*/ 3644900 h 3644900"/>
                  <a:gd name="connsiteX13" fmla="*/ 393926 w 4953226"/>
                  <a:gd name="connsiteY13" fmla="*/ 3638550 h 3644900"/>
                  <a:gd name="connsiteX14" fmla="*/ 539976 w 4953226"/>
                  <a:gd name="connsiteY14" fmla="*/ 3556000 h 3644900"/>
                  <a:gd name="connsiteX15" fmla="*/ 578076 w 4953226"/>
                  <a:gd name="connsiteY15" fmla="*/ 3524250 h 3644900"/>
                  <a:gd name="connsiteX16" fmla="*/ 660626 w 4953226"/>
                  <a:gd name="connsiteY16" fmla="*/ 3467100 h 3644900"/>
                  <a:gd name="connsiteX17" fmla="*/ 692376 w 4953226"/>
                  <a:gd name="connsiteY17" fmla="*/ 3435350 h 3644900"/>
                  <a:gd name="connsiteX18" fmla="*/ 781276 w 4953226"/>
                  <a:gd name="connsiteY18" fmla="*/ 3352800 h 3644900"/>
                  <a:gd name="connsiteX19" fmla="*/ 832076 w 4953226"/>
                  <a:gd name="connsiteY19" fmla="*/ 3295650 h 3644900"/>
                  <a:gd name="connsiteX20" fmla="*/ 882876 w 4953226"/>
                  <a:gd name="connsiteY20" fmla="*/ 3244850 h 3644900"/>
                  <a:gd name="connsiteX21" fmla="*/ 920976 w 4953226"/>
                  <a:gd name="connsiteY21" fmla="*/ 3200400 h 3644900"/>
                  <a:gd name="connsiteX22" fmla="*/ 978126 w 4953226"/>
                  <a:gd name="connsiteY22" fmla="*/ 3155950 h 3644900"/>
                  <a:gd name="connsiteX23" fmla="*/ 1035276 w 4953226"/>
                  <a:gd name="connsiteY23" fmla="*/ 3098800 h 3644900"/>
                  <a:gd name="connsiteX24" fmla="*/ 1149576 w 4953226"/>
                  <a:gd name="connsiteY24" fmla="*/ 3003550 h 3644900"/>
                  <a:gd name="connsiteX25" fmla="*/ 1238476 w 4953226"/>
                  <a:gd name="connsiteY25" fmla="*/ 2946400 h 3644900"/>
                  <a:gd name="connsiteX26" fmla="*/ 1282926 w 4953226"/>
                  <a:gd name="connsiteY26" fmla="*/ 2933700 h 3644900"/>
                  <a:gd name="connsiteX27" fmla="*/ 1314676 w 4953226"/>
                  <a:gd name="connsiteY27" fmla="*/ 2927350 h 3644900"/>
                  <a:gd name="connsiteX28" fmla="*/ 1416276 w 4953226"/>
                  <a:gd name="connsiteY28" fmla="*/ 2914650 h 3644900"/>
                  <a:gd name="connsiteX29" fmla="*/ 1467076 w 4953226"/>
                  <a:gd name="connsiteY29" fmla="*/ 2908300 h 3644900"/>
                  <a:gd name="connsiteX30" fmla="*/ 1524226 w 4953226"/>
                  <a:gd name="connsiteY30" fmla="*/ 2901950 h 3644900"/>
                  <a:gd name="connsiteX31" fmla="*/ 1575026 w 4953226"/>
                  <a:gd name="connsiteY31" fmla="*/ 2895600 h 3644900"/>
                  <a:gd name="connsiteX32" fmla="*/ 1663926 w 4953226"/>
                  <a:gd name="connsiteY32" fmla="*/ 2882900 h 3644900"/>
                  <a:gd name="connsiteX33" fmla="*/ 1797276 w 4953226"/>
                  <a:gd name="connsiteY33" fmla="*/ 2870200 h 3644900"/>
                  <a:gd name="connsiteX34" fmla="*/ 1962376 w 4953226"/>
                  <a:gd name="connsiteY34" fmla="*/ 2851150 h 3644900"/>
                  <a:gd name="connsiteX35" fmla="*/ 2076676 w 4953226"/>
                  <a:gd name="connsiteY35" fmla="*/ 2832100 h 3644900"/>
                  <a:gd name="connsiteX36" fmla="*/ 2133826 w 4953226"/>
                  <a:gd name="connsiteY36" fmla="*/ 2806700 h 3644900"/>
                  <a:gd name="connsiteX37" fmla="*/ 2178276 w 4953226"/>
                  <a:gd name="connsiteY37" fmla="*/ 2794000 h 3644900"/>
                  <a:gd name="connsiteX38" fmla="*/ 2254476 w 4953226"/>
                  <a:gd name="connsiteY38" fmla="*/ 2749550 h 3644900"/>
                  <a:gd name="connsiteX39" fmla="*/ 2356076 w 4953226"/>
                  <a:gd name="connsiteY39" fmla="*/ 2692400 h 3644900"/>
                  <a:gd name="connsiteX40" fmla="*/ 2400526 w 4953226"/>
                  <a:gd name="connsiteY40" fmla="*/ 2660650 h 3644900"/>
                  <a:gd name="connsiteX41" fmla="*/ 2438626 w 4953226"/>
                  <a:gd name="connsiteY41" fmla="*/ 2628900 h 3644900"/>
                  <a:gd name="connsiteX42" fmla="*/ 2495776 w 4953226"/>
                  <a:gd name="connsiteY42" fmla="*/ 2603500 h 3644900"/>
                  <a:gd name="connsiteX43" fmla="*/ 2616426 w 4953226"/>
                  <a:gd name="connsiteY43" fmla="*/ 2584450 h 3644900"/>
                  <a:gd name="connsiteX44" fmla="*/ 2737076 w 4953226"/>
                  <a:gd name="connsiteY44" fmla="*/ 2578100 h 3644900"/>
                  <a:gd name="connsiteX45" fmla="*/ 2940276 w 4953226"/>
                  <a:gd name="connsiteY45" fmla="*/ 2438400 h 3644900"/>
                  <a:gd name="connsiteX46" fmla="*/ 3041876 w 4953226"/>
                  <a:gd name="connsiteY46" fmla="*/ 2355850 h 3644900"/>
                  <a:gd name="connsiteX47" fmla="*/ 3086326 w 4953226"/>
                  <a:gd name="connsiteY47" fmla="*/ 2336800 h 3644900"/>
                  <a:gd name="connsiteX48" fmla="*/ 3124426 w 4953226"/>
                  <a:gd name="connsiteY48" fmla="*/ 2311400 h 3644900"/>
                  <a:gd name="connsiteX49" fmla="*/ 3162526 w 4953226"/>
                  <a:gd name="connsiteY49" fmla="*/ 2292350 h 3644900"/>
                  <a:gd name="connsiteX50" fmla="*/ 3226026 w 4953226"/>
                  <a:gd name="connsiteY50" fmla="*/ 2247900 h 3644900"/>
                  <a:gd name="connsiteX51" fmla="*/ 3251426 w 4953226"/>
                  <a:gd name="connsiteY51" fmla="*/ 2216150 h 3644900"/>
                  <a:gd name="connsiteX52" fmla="*/ 3295876 w 4953226"/>
                  <a:gd name="connsiteY52" fmla="*/ 2133600 h 3644900"/>
                  <a:gd name="connsiteX53" fmla="*/ 3321276 w 4953226"/>
                  <a:gd name="connsiteY53" fmla="*/ 2089150 h 3644900"/>
                  <a:gd name="connsiteX54" fmla="*/ 3340326 w 4953226"/>
                  <a:gd name="connsiteY54" fmla="*/ 2025650 h 3644900"/>
                  <a:gd name="connsiteX55" fmla="*/ 3365726 w 4953226"/>
                  <a:gd name="connsiteY55" fmla="*/ 1974850 h 3644900"/>
                  <a:gd name="connsiteX56" fmla="*/ 3397476 w 4953226"/>
                  <a:gd name="connsiteY56" fmla="*/ 1905000 h 3644900"/>
                  <a:gd name="connsiteX57" fmla="*/ 3537176 w 4953226"/>
                  <a:gd name="connsiteY57" fmla="*/ 1733550 h 3644900"/>
                  <a:gd name="connsiteX58" fmla="*/ 3683226 w 4953226"/>
                  <a:gd name="connsiteY58" fmla="*/ 1625600 h 3644900"/>
                  <a:gd name="connsiteX59" fmla="*/ 3727676 w 4953226"/>
                  <a:gd name="connsiteY59" fmla="*/ 1612900 h 3644900"/>
                  <a:gd name="connsiteX60" fmla="*/ 3873726 w 4953226"/>
                  <a:gd name="connsiteY60" fmla="*/ 1581150 h 3644900"/>
                  <a:gd name="connsiteX61" fmla="*/ 3937226 w 4953226"/>
                  <a:gd name="connsiteY61" fmla="*/ 1562100 h 3644900"/>
                  <a:gd name="connsiteX62" fmla="*/ 4451576 w 4953226"/>
                  <a:gd name="connsiteY62" fmla="*/ 1536700 h 3644900"/>
                  <a:gd name="connsiteX63" fmla="*/ 4515076 w 4953226"/>
                  <a:gd name="connsiteY63" fmla="*/ 1517650 h 3644900"/>
                  <a:gd name="connsiteX64" fmla="*/ 4584926 w 4953226"/>
                  <a:gd name="connsiteY64" fmla="*/ 1492250 h 3644900"/>
                  <a:gd name="connsiteX65" fmla="*/ 4654776 w 4953226"/>
                  <a:gd name="connsiteY65" fmla="*/ 1473200 h 3644900"/>
                  <a:gd name="connsiteX66" fmla="*/ 4788126 w 4953226"/>
                  <a:gd name="connsiteY66" fmla="*/ 1365250 h 3644900"/>
                  <a:gd name="connsiteX67" fmla="*/ 4845276 w 4953226"/>
                  <a:gd name="connsiteY67" fmla="*/ 1282700 h 3644900"/>
                  <a:gd name="connsiteX68" fmla="*/ 4896076 w 4953226"/>
                  <a:gd name="connsiteY68" fmla="*/ 1193800 h 3644900"/>
                  <a:gd name="connsiteX69" fmla="*/ 4953226 w 4953226"/>
                  <a:gd name="connsiteY69" fmla="*/ 1028700 h 3644900"/>
                  <a:gd name="connsiteX70" fmla="*/ 4934176 w 4953226"/>
                  <a:gd name="connsiteY70" fmla="*/ 704850 h 3644900"/>
                  <a:gd name="connsiteX71" fmla="*/ 4883376 w 4953226"/>
                  <a:gd name="connsiteY71" fmla="*/ 546100 h 3644900"/>
                  <a:gd name="connsiteX72" fmla="*/ 4857976 w 4953226"/>
                  <a:gd name="connsiteY72" fmla="*/ 444500 h 3644900"/>
                  <a:gd name="connsiteX73" fmla="*/ 4851626 w 4953226"/>
                  <a:gd name="connsiteY73" fmla="*/ 361950 h 3644900"/>
                  <a:gd name="connsiteX74" fmla="*/ 4845276 w 4953226"/>
                  <a:gd name="connsiteY74" fmla="*/ 298450 h 3644900"/>
                  <a:gd name="connsiteX75" fmla="*/ 4838926 w 4953226"/>
                  <a:gd name="connsiteY75" fmla="*/ 165100 h 3644900"/>
                  <a:gd name="connsiteX76" fmla="*/ 4807176 w 4953226"/>
                  <a:gd name="connsiteY76" fmla="*/ 88900 h 3644900"/>
                  <a:gd name="connsiteX77" fmla="*/ 4769076 w 4953226"/>
                  <a:gd name="connsiteY77" fmla="*/ 63500 h 3644900"/>
                  <a:gd name="connsiteX78" fmla="*/ 4642076 w 4953226"/>
                  <a:gd name="connsiteY78" fmla="*/ 44450 h 3644900"/>
                  <a:gd name="connsiteX79" fmla="*/ 4540476 w 4953226"/>
                  <a:gd name="connsiteY79" fmla="*/ 38100 h 3644900"/>
                  <a:gd name="connsiteX80" fmla="*/ 4292826 w 4953226"/>
                  <a:gd name="connsiteY80" fmla="*/ 31750 h 3644900"/>
                  <a:gd name="connsiteX81" fmla="*/ 3949926 w 4953226"/>
                  <a:gd name="connsiteY81" fmla="*/ 12700 h 3644900"/>
                  <a:gd name="connsiteX82" fmla="*/ 3683226 w 4953226"/>
                  <a:gd name="connsiteY82" fmla="*/ 0 h 3644900"/>
                  <a:gd name="connsiteX83" fmla="*/ 2781526 w 4953226"/>
                  <a:gd name="connsiteY83" fmla="*/ 25400 h 3644900"/>
                  <a:gd name="connsiteX84" fmla="*/ 2698976 w 4953226"/>
                  <a:gd name="connsiteY84" fmla="*/ 31750 h 3644900"/>
                  <a:gd name="connsiteX85" fmla="*/ 2514826 w 4953226"/>
                  <a:gd name="connsiteY85" fmla="*/ 57150 h 3644900"/>
                  <a:gd name="connsiteX86" fmla="*/ 2229076 w 4953226"/>
                  <a:gd name="connsiteY86" fmla="*/ 120650 h 3644900"/>
                  <a:gd name="connsiteX87" fmla="*/ 2159226 w 4953226"/>
                  <a:gd name="connsiteY87" fmla="*/ 133350 h 3644900"/>
                  <a:gd name="connsiteX88" fmla="*/ 1936976 w 4953226"/>
                  <a:gd name="connsiteY88" fmla="*/ 139700 h 3644900"/>
                  <a:gd name="connsiteX89" fmla="*/ 1765526 w 4953226"/>
                  <a:gd name="connsiteY89" fmla="*/ 165100 h 3644900"/>
                  <a:gd name="connsiteX90" fmla="*/ 1682976 w 4953226"/>
                  <a:gd name="connsiteY90" fmla="*/ 184150 h 3644900"/>
                  <a:gd name="connsiteX91" fmla="*/ 1517876 w 4953226"/>
                  <a:gd name="connsiteY91" fmla="*/ 228600 h 3644900"/>
                  <a:gd name="connsiteX92" fmla="*/ 1308326 w 4953226"/>
                  <a:gd name="connsiteY92" fmla="*/ 279400 h 3644900"/>
                  <a:gd name="connsiteX93" fmla="*/ 1251176 w 4953226"/>
                  <a:gd name="connsiteY93" fmla="*/ 304800 h 3644900"/>
                  <a:gd name="connsiteX94" fmla="*/ 1143226 w 4953226"/>
                  <a:gd name="connsiteY94" fmla="*/ 361950 h 3644900"/>
                  <a:gd name="connsiteX95" fmla="*/ 1086076 w 4953226"/>
                  <a:gd name="connsiteY95" fmla="*/ 400050 h 3644900"/>
                  <a:gd name="connsiteX96" fmla="*/ 940026 w 4953226"/>
                  <a:gd name="connsiteY96" fmla="*/ 482600 h 3644900"/>
                  <a:gd name="connsiteX97" fmla="*/ 825726 w 4953226"/>
                  <a:gd name="connsiteY97" fmla="*/ 603250 h 3644900"/>
                  <a:gd name="connsiteX98" fmla="*/ 692376 w 4953226"/>
                  <a:gd name="connsiteY98" fmla="*/ 793750 h 3644900"/>
                  <a:gd name="connsiteX99" fmla="*/ 660626 w 4953226"/>
                  <a:gd name="connsiteY99" fmla="*/ 857250 h 3644900"/>
                  <a:gd name="connsiteX100" fmla="*/ 616176 w 4953226"/>
                  <a:gd name="connsiteY100" fmla="*/ 1009650 h 3644900"/>
                  <a:gd name="connsiteX101" fmla="*/ 590776 w 4953226"/>
                  <a:gd name="connsiteY101" fmla="*/ 1155700 h 3644900"/>
                  <a:gd name="connsiteX102" fmla="*/ 641576 w 4953226"/>
                  <a:gd name="connsiteY102" fmla="*/ 1492250 h 3644900"/>
                  <a:gd name="connsiteX103" fmla="*/ 679676 w 4953226"/>
                  <a:gd name="connsiteY103" fmla="*/ 1549400 h 3644900"/>
                  <a:gd name="connsiteX104" fmla="*/ 730476 w 4953226"/>
                  <a:gd name="connsiteY104" fmla="*/ 1663700 h 3644900"/>
                  <a:gd name="connsiteX105" fmla="*/ 736826 w 4953226"/>
                  <a:gd name="connsiteY105" fmla="*/ 1720850 h 3644900"/>
                  <a:gd name="connsiteX106" fmla="*/ 717776 w 4953226"/>
                  <a:gd name="connsiteY106" fmla="*/ 1860550 h 3644900"/>
                  <a:gd name="connsiteX107" fmla="*/ 698726 w 4953226"/>
                  <a:gd name="connsiteY107" fmla="*/ 1905000 h 3644900"/>
                  <a:gd name="connsiteX108" fmla="*/ 635226 w 4953226"/>
                  <a:gd name="connsiteY108" fmla="*/ 2019300 h 3644900"/>
                  <a:gd name="connsiteX109" fmla="*/ 616176 w 4953226"/>
                  <a:gd name="connsiteY109" fmla="*/ 2038350 h 3644900"/>
                  <a:gd name="connsiteX110" fmla="*/ 603476 w 4953226"/>
                  <a:gd name="connsiteY110" fmla="*/ 2057400 h 3644900"/>
                  <a:gd name="connsiteX111" fmla="*/ 590776 w 4953226"/>
                  <a:gd name="connsiteY111" fmla="*/ 2082800 h 3644900"/>
                  <a:gd name="connsiteX112" fmla="*/ 571726 w 4953226"/>
                  <a:gd name="connsiteY112" fmla="*/ 2095500 h 3644900"/>
                  <a:gd name="connsiteX113" fmla="*/ 533626 w 4953226"/>
                  <a:gd name="connsiteY113" fmla="*/ 2133600 h 3644900"/>
                  <a:gd name="connsiteX114" fmla="*/ 520926 w 4953226"/>
                  <a:gd name="connsiteY114" fmla="*/ 2152650 h 3644900"/>
                  <a:gd name="connsiteX115" fmla="*/ 476476 w 4953226"/>
                  <a:gd name="connsiteY115" fmla="*/ 2190750 h 3644900"/>
                  <a:gd name="connsiteX116" fmla="*/ 476476 w 4953226"/>
                  <a:gd name="connsiteY116" fmla="*/ 2203450 h 3644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</a:cxnLst>
                <a:rect l="l" t="t" r="r" b="b"/>
                <a:pathLst>
                  <a:path w="4953226" h="3644900">
                    <a:moveTo>
                      <a:pt x="476476" y="2203450"/>
                    </a:moveTo>
                    <a:cubicBezTo>
                      <a:pt x="463776" y="2217208"/>
                      <a:pt x="431989" y="2225730"/>
                      <a:pt x="400276" y="2273300"/>
                    </a:cubicBezTo>
                    <a:cubicBezTo>
                      <a:pt x="357586" y="2337335"/>
                      <a:pt x="307834" y="2398545"/>
                      <a:pt x="279626" y="2470150"/>
                    </a:cubicBezTo>
                    <a:cubicBezTo>
                      <a:pt x="185968" y="2707897"/>
                      <a:pt x="228537" y="2611535"/>
                      <a:pt x="158976" y="2762250"/>
                    </a:cubicBezTo>
                    <a:cubicBezTo>
                      <a:pt x="154743" y="2789767"/>
                      <a:pt x="153601" y="2817941"/>
                      <a:pt x="146276" y="2844800"/>
                    </a:cubicBezTo>
                    <a:cubicBezTo>
                      <a:pt x="121790" y="2934582"/>
                      <a:pt x="91401" y="3022649"/>
                      <a:pt x="63726" y="3111500"/>
                    </a:cubicBezTo>
                    <a:cubicBezTo>
                      <a:pt x="51184" y="3151766"/>
                      <a:pt x="34463" y="3190912"/>
                      <a:pt x="25626" y="3232150"/>
                    </a:cubicBezTo>
                    <a:lnTo>
                      <a:pt x="6576" y="3321050"/>
                    </a:lnTo>
                    <a:cubicBezTo>
                      <a:pt x="2414" y="3370997"/>
                      <a:pt x="-5869" y="3417319"/>
                      <a:pt x="6576" y="3467100"/>
                    </a:cubicBezTo>
                    <a:cubicBezTo>
                      <a:pt x="17395" y="3510378"/>
                      <a:pt x="39477" y="3538101"/>
                      <a:pt x="70076" y="3568700"/>
                    </a:cubicBezTo>
                    <a:cubicBezTo>
                      <a:pt x="81766" y="3580390"/>
                      <a:pt x="93822" y="3592248"/>
                      <a:pt x="108176" y="3600450"/>
                    </a:cubicBezTo>
                    <a:cubicBezTo>
                      <a:pt x="123878" y="3609423"/>
                      <a:pt x="141731" y="3614054"/>
                      <a:pt x="158976" y="3619500"/>
                    </a:cubicBezTo>
                    <a:cubicBezTo>
                      <a:pt x="231314" y="3642344"/>
                      <a:pt x="220708" y="3637738"/>
                      <a:pt x="292326" y="3644900"/>
                    </a:cubicBezTo>
                    <a:cubicBezTo>
                      <a:pt x="326193" y="3642783"/>
                      <a:pt x="361261" y="3647737"/>
                      <a:pt x="393926" y="3638550"/>
                    </a:cubicBezTo>
                    <a:cubicBezTo>
                      <a:pt x="441344" y="3625214"/>
                      <a:pt x="498601" y="3587827"/>
                      <a:pt x="539976" y="3556000"/>
                    </a:cubicBezTo>
                    <a:cubicBezTo>
                      <a:pt x="553079" y="3545920"/>
                      <a:pt x="564767" y="3534057"/>
                      <a:pt x="578076" y="3524250"/>
                    </a:cubicBezTo>
                    <a:cubicBezTo>
                      <a:pt x="605019" y="3504397"/>
                      <a:pt x="636961" y="3490765"/>
                      <a:pt x="660626" y="3467100"/>
                    </a:cubicBezTo>
                    <a:cubicBezTo>
                      <a:pt x="671209" y="3456517"/>
                      <a:pt x="681343" y="3445464"/>
                      <a:pt x="692376" y="3435350"/>
                    </a:cubicBezTo>
                    <a:cubicBezTo>
                      <a:pt x="752577" y="3380165"/>
                      <a:pt x="723197" y="3414751"/>
                      <a:pt x="781276" y="3352800"/>
                    </a:cubicBezTo>
                    <a:cubicBezTo>
                      <a:pt x="798708" y="3334206"/>
                      <a:pt x="814607" y="3314210"/>
                      <a:pt x="832076" y="3295650"/>
                    </a:cubicBezTo>
                    <a:cubicBezTo>
                      <a:pt x="848489" y="3278212"/>
                      <a:pt x="866536" y="3262357"/>
                      <a:pt x="882876" y="3244850"/>
                    </a:cubicBezTo>
                    <a:cubicBezTo>
                      <a:pt x="896191" y="3230584"/>
                      <a:pt x="906710" y="3213715"/>
                      <a:pt x="920976" y="3200400"/>
                    </a:cubicBezTo>
                    <a:cubicBezTo>
                      <a:pt x="938619" y="3183933"/>
                      <a:pt x="960088" y="3171984"/>
                      <a:pt x="978126" y="3155950"/>
                    </a:cubicBezTo>
                    <a:cubicBezTo>
                      <a:pt x="998262" y="3138052"/>
                      <a:pt x="1015690" y="3117298"/>
                      <a:pt x="1035276" y="3098800"/>
                    </a:cubicBezTo>
                    <a:cubicBezTo>
                      <a:pt x="1066737" y="3069087"/>
                      <a:pt x="1113711" y="3028500"/>
                      <a:pt x="1149576" y="3003550"/>
                    </a:cubicBezTo>
                    <a:cubicBezTo>
                      <a:pt x="1178495" y="2983432"/>
                      <a:pt x="1204603" y="2956078"/>
                      <a:pt x="1238476" y="2946400"/>
                    </a:cubicBezTo>
                    <a:cubicBezTo>
                      <a:pt x="1253293" y="2942167"/>
                      <a:pt x="1267977" y="2937437"/>
                      <a:pt x="1282926" y="2933700"/>
                    </a:cubicBezTo>
                    <a:cubicBezTo>
                      <a:pt x="1293397" y="2931082"/>
                      <a:pt x="1304030" y="2929124"/>
                      <a:pt x="1314676" y="2927350"/>
                    </a:cubicBezTo>
                    <a:cubicBezTo>
                      <a:pt x="1354793" y="2920664"/>
                      <a:pt x="1374098" y="2919612"/>
                      <a:pt x="1416276" y="2914650"/>
                    </a:cubicBezTo>
                    <a:lnTo>
                      <a:pt x="1467076" y="2908300"/>
                    </a:lnTo>
                    <a:lnTo>
                      <a:pt x="1524226" y="2901950"/>
                    </a:lnTo>
                    <a:lnTo>
                      <a:pt x="1575026" y="2895600"/>
                    </a:lnTo>
                    <a:cubicBezTo>
                      <a:pt x="1604686" y="2891555"/>
                      <a:pt x="1634127" y="2885738"/>
                      <a:pt x="1663926" y="2882900"/>
                    </a:cubicBezTo>
                    <a:lnTo>
                      <a:pt x="1797276" y="2870200"/>
                    </a:lnTo>
                    <a:cubicBezTo>
                      <a:pt x="1831004" y="2866827"/>
                      <a:pt x="1941925" y="2856263"/>
                      <a:pt x="1962376" y="2851150"/>
                    </a:cubicBezTo>
                    <a:cubicBezTo>
                      <a:pt x="2033813" y="2833291"/>
                      <a:pt x="1995808" y="2840187"/>
                      <a:pt x="2076676" y="2832100"/>
                    </a:cubicBezTo>
                    <a:cubicBezTo>
                      <a:pt x="2095726" y="2823633"/>
                      <a:pt x="2114307" y="2814020"/>
                      <a:pt x="2133826" y="2806700"/>
                    </a:cubicBezTo>
                    <a:cubicBezTo>
                      <a:pt x="2148254" y="2801289"/>
                      <a:pt x="2163894" y="2799532"/>
                      <a:pt x="2178276" y="2794000"/>
                    </a:cubicBezTo>
                    <a:cubicBezTo>
                      <a:pt x="2218134" y="2778670"/>
                      <a:pt x="2217348" y="2771489"/>
                      <a:pt x="2254476" y="2749550"/>
                    </a:cubicBezTo>
                    <a:cubicBezTo>
                      <a:pt x="2287929" y="2729782"/>
                      <a:pt x="2324457" y="2714985"/>
                      <a:pt x="2356076" y="2692400"/>
                    </a:cubicBezTo>
                    <a:cubicBezTo>
                      <a:pt x="2370893" y="2681817"/>
                      <a:pt x="2386094" y="2671752"/>
                      <a:pt x="2400526" y="2660650"/>
                    </a:cubicBezTo>
                    <a:cubicBezTo>
                      <a:pt x="2413629" y="2650570"/>
                      <a:pt x="2424450" y="2637405"/>
                      <a:pt x="2438626" y="2628900"/>
                    </a:cubicBezTo>
                    <a:cubicBezTo>
                      <a:pt x="2456502" y="2618174"/>
                      <a:pt x="2476118" y="2610438"/>
                      <a:pt x="2495776" y="2603500"/>
                    </a:cubicBezTo>
                    <a:cubicBezTo>
                      <a:pt x="2537319" y="2588838"/>
                      <a:pt x="2571973" y="2587414"/>
                      <a:pt x="2616426" y="2584450"/>
                    </a:cubicBezTo>
                    <a:cubicBezTo>
                      <a:pt x="2656609" y="2581771"/>
                      <a:pt x="2696859" y="2580217"/>
                      <a:pt x="2737076" y="2578100"/>
                    </a:cubicBezTo>
                    <a:cubicBezTo>
                      <a:pt x="2832929" y="2523327"/>
                      <a:pt x="2848470" y="2520006"/>
                      <a:pt x="2940276" y="2438400"/>
                    </a:cubicBezTo>
                    <a:cubicBezTo>
                      <a:pt x="2969971" y="2412005"/>
                      <a:pt x="3006021" y="2376338"/>
                      <a:pt x="3041876" y="2355850"/>
                    </a:cubicBezTo>
                    <a:cubicBezTo>
                      <a:pt x="3055872" y="2347852"/>
                      <a:pt x="3072133" y="2344443"/>
                      <a:pt x="3086326" y="2336800"/>
                    </a:cubicBezTo>
                    <a:cubicBezTo>
                      <a:pt x="3099765" y="2329564"/>
                      <a:pt x="3111242" y="2319091"/>
                      <a:pt x="3124426" y="2311400"/>
                    </a:cubicBezTo>
                    <a:cubicBezTo>
                      <a:pt x="3136691" y="2304246"/>
                      <a:pt x="3150061" y="2299149"/>
                      <a:pt x="3162526" y="2292350"/>
                    </a:cubicBezTo>
                    <a:cubicBezTo>
                      <a:pt x="3184110" y="2280577"/>
                      <a:pt x="3208564" y="2265362"/>
                      <a:pt x="3226026" y="2247900"/>
                    </a:cubicBezTo>
                    <a:cubicBezTo>
                      <a:pt x="3235610" y="2238316"/>
                      <a:pt x="3243454" y="2227111"/>
                      <a:pt x="3251426" y="2216150"/>
                    </a:cubicBezTo>
                    <a:cubicBezTo>
                      <a:pt x="3291556" y="2160971"/>
                      <a:pt x="3264700" y="2195951"/>
                      <a:pt x="3295876" y="2133600"/>
                    </a:cubicBezTo>
                    <a:cubicBezTo>
                      <a:pt x="3303508" y="2118336"/>
                      <a:pt x="3314778" y="2104930"/>
                      <a:pt x="3321276" y="2089150"/>
                    </a:cubicBezTo>
                    <a:cubicBezTo>
                      <a:pt x="3329690" y="2068716"/>
                      <a:pt x="3332316" y="2046246"/>
                      <a:pt x="3340326" y="2025650"/>
                    </a:cubicBezTo>
                    <a:cubicBezTo>
                      <a:pt x="3347188" y="2008005"/>
                      <a:pt x="3357621" y="1991960"/>
                      <a:pt x="3365726" y="1974850"/>
                    </a:cubicBezTo>
                    <a:cubicBezTo>
                      <a:pt x="3376675" y="1951736"/>
                      <a:pt x="3383988" y="1926730"/>
                      <a:pt x="3397476" y="1905000"/>
                    </a:cubicBezTo>
                    <a:cubicBezTo>
                      <a:pt x="3449256" y="1821577"/>
                      <a:pt x="3473474" y="1793713"/>
                      <a:pt x="3537176" y="1733550"/>
                    </a:cubicBezTo>
                    <a:cubicBezTo>
                      <a:pt x="3570333" y="1702235"/>
                      <a:pt x="3642440" y="1637253"/>
                      <a:pt x="3683226" y="1625600"/>
                    </a:cubicBezTo>
                    <a:cubicBezTo>
                      <a:pt x="3698043" y="1621367"/>
                      <a:pt x="3712676" y="1616429"/>
                      <a:pt x="3727676" y="1612900"/>
                    </a:cubicBezTo>
                    <a:cubicBezTo>
                      <a:pt x="3851527" y="1583759"/>
                      <a:pt x="3727416" y="1619318"/>
                      <a:pt x="3873726" y="1581150"/>
                    </a:cubicBezTo>
                    <a:cubicBezTo>
                      <a:pt x="3895109" y="1575572"/>
                      <a:pt x="3915377" y="1565410"/>
                      <a:pt x="3937226" y="1562100"/>
                    </a:cubicBezTo>
                    <a:cubicBezTo>
                      <a:pt x="4057581" y="1543864"/>
                      <a:pt x="4406657" y="1538249"/>
                      <a:pt x="4451576" y="1536700"/>
                    </a:cubicBezTo>
                    <a:cubicBezTo>
                      <a:pt x="4472743" y="1530350"/>
                      <a:pt x="4494111" y="1524638"/>
                      <a:pt x="4515076" y="1517650"/>
                    </a:cubicBezTo>
                    <a:cubicBezTo>
                      <a:pt x="4538580" y="1509815"/>
                      <a:pt x="4561317" y="1499762"/>
                      <a:pt x="4584926" y="1492250"/>
                    </a:cubicBezTo>
                    <a:cubicBezTo>
                      <a:pt x="4607924" y="1484933"/>
                      <a:pt x="4631493" y="1479550"/>
                      <a:pt x="4654776" y="1473200"/>
                    </a:cubicBezTo>
                    <a:cubicBezTo>
                      <a:pt x="4704946" y="1438081"/>
                      <a:pt x="4746787" y="1412789"/>
                      <a:pt x="4788126" y="1365250"/>
                    </a:cubicBezTo>
                    <a:cubicBezTo>
                      <a:pt x="4810087" y="1339995"/>
                      <a:pt x="4827444" y="1311021"/>
                      <a:pt x="4845276" y="1282700"/>
                    </a:cubicBezTo>
                    <a:cubicBezTo>
                      <a:pt x="4863461" y="1253818"/>
                      <a:pt x="4881270" y="1224551"/>
                      <a:pt x="4896076" y="1193800"/>
                    </a:cubicBezTo>
                    <a:cubicBezTo>
                      <a:pt x="4919395" y="1145368"/>
                      <a:pt x="4937481" y="1079871"/>
                      <a:pt x="4953226" y="1028700"/>
                    </a:cubicBezTo>
                    <a:cubicBezTo>
                      <a:pt x="4946876" y="920750"/>
                      <a:pt x="4949666" y="811871"/>
                      <a:pt x="4934176" y="704850"/>
                    </a:cubicBezTo>
                    <a:cubicBezTo>
                      <a:pt x="4926217" y="649863"/>
                      <a:pt x="4896851" y="600001"/>
                      <a:pt x="4883376" y="546100"/>
                    </a:cubicBezTo>
                    <a:lnTo>
                      <a:pt x="4857976" y="444500"/>
                    </a:lnTo>
                    <a:cubicBezTo>
                      <a:pt x="4855859" y="416983"/>
                      <a:pt x="4854017" y="389444"/>
                      <a:pt x="4851626" y="361950"/>
                    </a:cubicBezTo>
                    <a:cubicBezTo>
                      <a:pt x="4849783" y="340758"/>
                      <a:pt x="4846646" y="319678"/>
                      <a:pt x="4845276" y="298450"/>
                    </a:cubicBezTo>
                    <a:cubicBezTo>
                      <a:pt x="4842411" y="254042"/>
                      <a:pt x="4846886" y="208883"/>
                      <a:pt x="4838926" y="165100"/>
                    </a:cubicBezTo>
                    <a:cubicBezTo>
                      <a:pt x="4834004" y="138027"/>
                      <a:pt x="4830071" y="104164"/>
                      <a:pt x="4807176" y="88900"/>
                    </a:cubicBezTo>
                    <a:cubicBezTo>
                      <a:pt x="4794476" y="80433"/>
                      <a:pt x="4783248" y="69169"/>
                      <a:pt x="4769076" y="63500"/>
                    </a:cubicBezTo>
                    <a:cubicBezTo>
                      <a:pt x="4736574" y="50499"/>
                      <a:pt x="4674489" y="46851"/>
                      <a:pt x="4642076" y="44450"/>
                    </a:cubicBezTo>
                    <a:cubicBezTo>
                      <a:pt x="4608236" y="41943"/>
                      <a:pt x="4574386" y="39333"/>
                      <a:pt x="4540476" y="38100"/>
                    </a:cubicBezTo>
                    <a:cubicBezTo>
                      <a:pt x="4457953" y="35099"/>
                      <a:pt x="4375376" y="33867"/>
                      <a:pt x="4292826" y="31750"/>
                    </a:cubicBezTo>
                    <a:lnTo>
                      <a:pt x="3949926" y="12700"/>
                    </a:lnTo>
                    <a:lnTo>
                      <a:pt x="3683226" y="0"/>
                    </a:lnTo>
                    <a:cubicBezTo>
                      <a:pt x="2946386" y="7154"/>
                      <a:pt x="3246561" y="-10372"/>
                      <a:pt x="2781526" y="25400"/>
                    </a:cubicBezTo>
                    <a:cubicBezTo>
                      <a:pt x="2754009" y="27517"/>
                      <a:pt x="2726315" y="27979"/>
                      <a:pt x="2698976" y="31750"/>
                    </a:cubicBezTo>
                    <a:cubicBezTo>
                      <a:pt x="2637593" y="40217"/>
                      <a:pt x="2574698" y="41184"/>
                      <a:pt x="2514826" y="57150"/>
                    </a:cubicBezTo>
                    <a:cubicBezTo>
                      <a:pt x="2233543" y="132159"/>
                      <a:pt x="2418631" y="91488"/>
                      <a:pt x="2229076" y="120650"/>
                    </a:cubicBezTo>
                    <a:cubicBezTo>
                      <a:pt x="2205686" y="124248"/>
                      <a:pt x="2182841" y="131810"/>
                      <a:pt x="2159226" y="133350"/>
                    </a:cubicBezTo>
                    <a:cubicBezTo>
                      <a:pt x="2085270" y="138173"/>
                      <a:pt x="2011059" y="137583"/>
                      <a:pt x="1936976" y="139700"/>
                    </a:cubicBezTo>
                    <a:cubicBezTo>
                      <a:pt x="1879826" y="148167"/>
                      <a:pt x="1821820" y="152109"/>
                      <a:pt x="1765526" y="165100"/>
                    </a:cubicBezTo>
                    <a:cubicBezTo>
                      <a:pt x="1738009" y="171450"/>
                      <a:pt x="1710312" y="177063"/>
                      <a:pt x="1682976" y="184150"/>
                    </a:cubicBezTo>
                    <a:cubicBezTo>
                      <a:pt x="1594093" y="207194"/>
                      <a:pt x="1602574" y="210187"/>
                      <a:pt x="1517876" y="228600"/>
                    </a:cubicBezTo>
                    <a:cubicBezTo>
                      <a:pt x="1442420" y="245004"/>
                      <a:pt x="1385433" y="245130"/>
                      <a:pt x="1308326" y="279400"/>
                    </a:cubicBezTo>
                    <a:cubicBezTo>
                      <a:pt x="1289276" y="287867"/>
                      <a:pt x="1270039" y="295924"/>
                      <a:pt x="1251176" y="304800"/>
                    </a:cubicBezTo>
                    <a:cubicBezTo>
                      <a:pt x="1220909" y="319043"/>
                      <a:pt x="1170853" y="345067"/>
                      <a:pt x="1143226" y="361950"/>
                    </a:cubicBezTo>
                    <a:cubicBezTo>
                      <a:pt x="1123690" y="373889"/>
                      <a:pt x="1105763" y="388361"/>
                      <a:pt x="1086076" y="400050"/>
                    </a:cubicBezTo>
                    <a:cubicBezTo>
                      <a:pt x="1037991" y="428600"/>
                      <a:pt x="983693" y="447666"/>
                      <a:pt x="940026" y="482600"/>
                    </a:cubicBezTo>
                    <a:cubicBezTo>
                      <a:pt x="836589" y="565350"/>
                      <a:pt x="911009" y="496646"/>
                      <a:pt x="825726" y="603250"/>
                    </a:cubicBezTo>
                    <a:cubicBezTo>
                      <a:pt x="749933" y="697991"/>
                      <a:pt x="768367" y="641768"/>
                      <a:pt x="692376" y="793750"/>
                    </a:cubicBezTo>
                    <a:cubicBezTo>
                      <a:pt x="681793" y="814917"/>
                      <a:pt x="670237" y="835625"/>
                      <a:pt x="660626" y="857250"/>
                    </a:cubicBezTo>
                    <a:cubicBezTo>
                      <a:pt x="642322" y="898434"/>
                      <a:pt x="620862" y="972160"/>
                      <a:pt x="616176" y="1009650"/>
                    </a:cubicBezTo>
                    <a:cubicBezTo>
                      <a:pt x="601565" y="1126541"/>
                      <a:pt x="612852" y="1078433"/>
                      <a:pt x="590776" y="1155700"/>
                    </a:cubicBezTo>
                    <a:cubicBezTo>
                      <a:pt x="595271" y="1330997"/>
                      <a:pt x="561281" y="1371808"/>
                      <a:pt x="641576" y="1492250"/>
                    </a:cubicBezTo>
                    <a:cubicBezTo>
                      <a:pt x="654276" y="1511300"/>
                      <a:pt x="669137" y="1529075"/>
                      <a:pt x="679676" y="1549400"/>
                    </a:cubicBezTo>
                    <a:cubicBezTo>
                      <a:pt x="698868" y="1586414"/>
                      <a:pt x="730476" y="1663700"/>
                      <a:pt x="730476" y="1663700"/>
                    </a:cubicBezTo>
                    <a:cubicBezTo>
                      <a:pt x="732593" y="1682750"/>
                      <a:pt x="738060" y="1701723"/>
                      <a:pt x="736826" y="1720850"/>
                    </a:cubicBezTo>
                    <a:cubicBezTo>
                      <a:pt x="733800" y="1767750"/>
                      <a:pt x="727298" y="1814527"/>
                      <a:pt x="717776" y="1860550"/>
                    </a:cubicBezTo>
                    <a:cubicBezTo>
                      <a:pt x="714510" y="1876336"/>
                      <a:pt x="705590" y="1890414"/>
                      <a:pt x="698726" y="1905000"/>
                    </a:cubicBezTo>
                    <a:cubicBezTo>
                      <a:pt x="680573" y="1943575"/>
                      <a:pt x="660510" y="1984535"/>
                      <a:pt x="635226" y="2019300"/>
                    </a:cubicBezTo>
                    <a:cubicBezTo>
                      <a:pt x="629944" y="2026563"/>
                      <a:pt x="621925" y="2031451"/>
                      <a:pt x="616176" y="2038350"/>
                    </a:cubicBezTo>
                    <a:cubicBezTo>
                      <a:pt x="611290" y="2044213"/>
                      <a:pt x="607262" y="2050774"/>
                      <a:pt x="603476" y="2057400"/>
                    </a:cubicBezTo>
                    <a:cubicBezTo>
                      <a:pt x="598780" y="2065619"/>
                      <a:pt x="596836" y="2075528"/>
                      <a:pt x="590776" y="2082800"/>
                    </a:cubicBezTo>
                    <a:cubicBezTo>
                      <a:pt x="585890" y="2088663"/>
                      <a:pt x="577122" y="2090104"/>
                      <a:pt x="571726" y="2095500"/>
                    </a:cubicBezTo>
                    <a:cubicBezTo>
                      <a:pt x="524468" y="2142758"/>
                      <a:pt x="578521" y="2103670"/>
                      <a:pt x="533626" y="2133600"/>
                    </a:cubicBezTo>
                    <a:cubicBezTo>
                      <a:pt x="529393" y="2139950"/>
                      <a:pt x="525812" y="2146787"/>
                      <a:pt x="520926" y="2152650"/>
                    </a:cubicBezTo>
                    <a:cubicBezTo>
                      <a:pt x="509632" y="2166203"/>
                      <a:pt x="491100" y="2181610"/>
                      <a:pt x="476476" y="2190750"/>
                    </a:cubicBezTo>
                    <a:cubicBezTo>
                      <a:pt x="449183" y="2207808"/>
                      <a:pt x="489176" y="2189692"/>
                      <a:pt x="476476" y="2203450"/>
                    </a:cubicBezTo>
                    <a:close/>
                  </a:path>
                </a:pathLst>
              </a:custGeom>
              <a:no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BB3FC7EF-E902-47BD-9770-CFFE57042C52}"/>
                  </a:ext>
                </a:extLst>
              </p:cNvPr>
              <p:cNvSpPr/>
              <p:nvPr/>
            </p:nvSpPr>
            <p:spPr>
              <a:xfrm>
                <a:off x="3929550" y="4718050"/>
                <a:ext cx="4783331" cy="2108200"/>
              </a:xfrm>
              <a:custGeom>
                <a:avLst/>
                <a:gdLst>
                  <a:gd name="connsiteX0" fmla="*/ 1100 w 4783331"/>
                  <a:gd name="connsiteY0" fmla="*/ 463550 h 2108200"/>
                  <a:gd name="connsiteX1" fmla="*/ 32850 w 4783331"/>
                  <a:gd name="connsiteY1" fmla="*/ 368300 h 2108200"/>
                  <a:gd name="connsiteX2" fmla="*/ 45550 w 4783331"/>
                  <a:gd name="connsiteY2" fmla="*/ 336550 h 2108200"/>
                  <a:gd name="connsiteX3" fmla="*/ 70950 w 4783331"/>
                  <a:gd name="connsiteY3" fmla="*/ 292100 h 2108200"/>
                  <a:gd name="connsiteX4" fmla="*/ 77300 w 4783331"/>
                  <a:gd name="connsiteY4" fmla="*/ 266700 h 2108200"/>
                  <a:gd name="connsiteX5" fmla="*/ 134450 w 4783331"/>
                  <a:gd name="connsiteY5" fmla="*/ 190500 h 2108200"/>
                  <a:gd name="connsiteX6" fmla="*/ 166200 w 4783331"/>
                  <a:gd name="connsiteY6" fmla="*/ 165100 h 2108200"/>
                  <a:gd name="connsiteX7" fmla="*/ 191600 w 4783331"/>
                  <a:gd name="connsiteY7" fmla="*/ 139700 h 2108200"/>
                  <a:gd name="connsiteX8" fmla="*/ 236050 w 4783331"/>
                  <a:gd name="connsiteY8" fmla="*/ 114300 h 2108200"/>
                  <a:gd name="connsiteX9" fmla="*/ 324950 w 4783331"/>
                  <a:gd name="connsiteY9" fmla="*/ 76200 h 2108200"/>
                  <a:gd name="connsiteX10" fmla="*/ 394800 w 4783331"/>
                  <a:gd name="connsiteY10" fmla="*/ 57150 h 2108200"/>
                  <a:gd name="connsiteX11" fmla="*/ 451950 w 4783331"/>
                  <a:gd name="connsiteY11" fmla="*/ 50800 h 2108200"/>
                  <a:gd name="connsiteX12" fmla="*/ 528150 w 4783331"/>
                  <a:gd name="connsiteY12" fmla="*/ 63500 h 2108200"/>
                  <a:gd name="connsiteX13" fmla="*/ 623400 w 4783331"/>
                  <a:gd name="connsiteY13" fmla="*/ 114300 h 2108200"/>
                  <a:gd name="connsiteX14" fmla="*/ 667850 w 4783331"/>
                  <a:gd name="connsiteY14" fmla="*/ 133350 h 2108200"/>
                  <a:gd name="connsiteX15" fmla="*/ 712300 w 4783331"/>
                  <a:gd name="connsiteY15" fmla="*/ 171450 h 2108200"/>
                  <a:gd name="connsiteX16" fmla="*/ 775800 w 4783331"/>
                  <a:gd name="connsiteY16" fmla="*/ 203200 h 2108200"/>
                  <a:gd name="connsiteX17" fmla="*/ 839300 w 4783331"/>
                  <a:gd name="connsiteY17" fmla="*/ 247650 h 2108200"/>
                  <a:gd name="connsiteX18" fmla="*/ 890100 w 4783331"/>
                  <a:gd name="connsiteY18" fmla="*/ 273050 h 2108200"/>
                  <a:gd name="connsiteX19" fmla="*/ 972650 w 4783331"/>
                  <a:gd name="connsiteY19" fmla="*/ 330200 h 2108200"/>
                  <a:gd name="connsiteX20" fmla="*/ 1074250 w 4783331"/>
                  <a:gd name="connsiteY20" fmla="*/ 406400 h 2108200"/>
                  <a:gd name="connsiteX21" fmla="*/ 1118700 w 4783331"/>
                  <a:gd name="connsiteY21" fmla="*/ 457200 h 2108200"/>
                  <a:gd name="connsiteX22" fmla="*/ 1156800 w 4783331"/>
                  <a:gd name="connsiteY22" fmla="*/ 508000 h 2108200"/>
                  <a:gd name="connsiteX23" fmla="*/ 1271100 w 4783331"/>
                  <a:gd name="connsiteY23" fmla="*/ 596900 h 2108200"/>
                  <a:gd name="connsiteX24" fmla="*/ 1328250 w 4783331"/>
                  <a:gd name="connsiteY24" fmla="*/ 628650 h 2108200"/>
                  <a:gd name="connsiteX25" fmla="*/ 1385400 w 4783331"/>
                  <a:gd name="connsiteY25" fmla="*/ 647700 h 2108200"/>
                  <a:gd name="connsiteX26" fmla="*/ 1461600 w 4783331"/>
                  <a:gd name="connsiteY26" fmla="*/ 660400 h 2108200"/>
                  <a:gd name="connsiteX27" fmla="*/ 1582250 w 4783331"/>
                  <a:gd name="connsiteY27" fmla="*/ 635000 h 2108200"/>
                  <a:gd name="connsiteX28" fmla="*/ 1696550 w 4783331"/>
                  <a:gd name="connsiteY28" fmla="*/ 552450 h 2108200"/>
                  <a:gd name="connsiteX29" fmla="*/ 1728300 w 4783331"/>
                  <a:gd name="connsiteY29" fmla="*/ 533400 h 2108200"/>
                  <a:gd name="connsiteX30" fmla="*/ 1753700 w 4783331"/>
                  <a:gd name="connsiteY30" fmla="*/ 501650 h 2108200"/>
                  <a:gd name="connsiteX31" fmla="*/ 1785450 w 4783331"/>
                  <a:gd name="connsiteY31" fmla="*/ 488950 h 2108200"/>
                  <a:gd name="connsiteX32" fmla="*/ 1874350 w 4783331"/>
                  <a:gd name="connsiteY32" fmla="*/ 438150 h 2108200"/>
                  <a:gd name="connsiteX33" fmla="*/ 1931500 w 4783331"/>
                  <a:gd name="connsiteY33" fmla="*/ 412750 h 2108200"/>
                  <a:gd name="connsiteX34" fmla="*/ 2052150 w 4783331"/>
                  <a:gd name="connsiteY34" fmla="*/ 342900 h 2108200"/>
                  <a:gd name="connsiteX35" fmla="*/ 2160100 w 4783331"/>
                  <a:gd name="connsiteY35" fmla="*/ 279400 h 2108200"/>
                  <a:gd name="connsiteX36" fmla="*/ 2229950 w 4783331"/>
                  <a:gd name="connsiteY36" fmla="*/ 247650 h 2108200"/>
                  <a:gd name="connsiteX37" fmla="*/ 2426800 w 4783331"/>
                  <a:gd name="connsiteY37" fmla="*/ 196850 h 2108200"/>
                  <a:gd name="connsiteX38" fmla="*/ 2509350 w 4783331"/>
                  <a:gd name="connsiteY38" fmla="*/ 184150 h 2108200"/>
                  <a:gd name="connsiteX39" fmla="*/ 2674450 w 4783331"/>
                  <a:gd name="connsiteY39" fmla="*/ 146050 h 2108200"/>
                  <a:gd name="connsiteX40" fmla="*/ 2757000 w 4783331"/>
                  <a:gd name="connsiteY40" fmla="*/ 127000 h 2108200"/>
                  <a:gd name="connsiteX41" fmla="*/ 2909400 w 4783331"/>
                  <a:gd name="connsiteY41" fmla="*/ 107950 h 2108200"/>
                  <a:gd name="connsiteX42" fmla="*/ 2979250 w 4783331"/>
                  <a:gd name="connsiteY42" fmla="*/ 95250 h 2108200"/>
                  <a:gd name="connsiteX43" fmla="*/ 3144350 w 4783331"/>
                  <a:gd name="connsiteY43" fmla="*/ 57150 h 2108200"/>
                  <a:gd name="connsiteX44" fmla="*/ 3226900 w 4783331"/>
                  <a:gd name="connsiteY44" fmla="*/ 38100 h 2108200"/>
                  <a:gd name="connsiteX45" fmla="*/ 3290400 w 4783331"/>
                  <a:gd name="connsiteY45" fmla="*/ 25400 h 2108200"/>
                  <a:gd name="connsiteX46" fmla="*/ 3341200 w 4783331"/>
                  <a:gd name="connsiteY46" fmla="*/ 19050 h 2108200"/>
                  <a:gd name="connsiteX47" fmla="*/ 3398350 w 4783331"/>
                  <a:gd name="connsiteY47" fmla="*/ 6350 h 2108200"/>
                  <a:gd name="connsiteX48" fmla="*/ 3436450 w 4783331"/>
                  <a:gd name="connsiteY48" fmla="*/ 0 h 2108200"/>
                  <a:gd name="connsiteX49" fmla="*/ 3569800 w 4783331"/>
                  <a:gd name="connsiteY49" fmla="*/ 19050 h 2108200"/>
                  <a:gd name="connsiteX50" fmla="*/ 3652350 w 4783331"/>
                  <a:gd name="connsiteY50" fmla="*/ 50800 h 2108200"/>
                  <a:gd name="connsiteX51" fmla="*/ 3722200 w 4783331"/>
                  <a:gd name="connsiteY51" fmla="*/ 127000 h 2108200"/>
                  <a:gd name="connsiteX52" fmla="*/ 3773000 w 4783331"/>
                  <a:gd name="connsiteY52" fmla="*/ 171450 h 2108200"/>
                  <a:gd name="connsiteX53" fmla="*/ 3861900 w 4783331"/>
                  <a:gd name="connsiteY53" fmla="*/ 228600 h 2108200"/>
                  <a:gd name="connsiteX54" fmla="*/ 3912700 w 4783331"/>
                  <a:gd name="connsiteY54" fmla="*/ 260350 h 2108200"/>
                  <a:gd name="connsiteX55" fmla="*/ 3988900 w 4783331"/>
                  <a:gd name="connsiteY55" fmla="*/ 323850 h 2108200"/>
                  <a:gd name="connsiteX56" fmla="*/ 4033350 w 4783331"/>
                  <a:gd name="connsiteY56" fmla="*/ 355600 h 2108200"/>
                  <a:gd name="connsiteX57" fmla="*/ 4071450 w 4783331"/>
                  <a:gd name="connsiteY57" fmla="*/ 400050 h 2108200"/>
                  <a:gd name="connsiteX58" fmla="*/ 4211150 w 4783331"/>
                  <a:gd name="connsiteY58" fmla="*/ 501650 h 2108200"/>
                  <a:gd name="connsiteX59" fmla="*/ 4293700 w 4783331"/>
                  <a:gd name="connsiteY59" fmla="*/ 565150 h 2108200"/>
                  <a:gd name="connsiteX60" fmla="*/ 4388950 w 4783331"/>
                  <a:gd name="connsiteY60" fmla="*/ 622300 h 2108200"/>
                  <a:gd name="connsiteX61" fmla="*/ 4712800 w 4783331"/>
                  <a:gd name="connsiteY61" fmla="*/ 882650 h 2108200"/>
                  <a:gd name="connsiteX62" fmla="*/ 4750900 w 4783331"/>
                  <a:gd name="connsiteY62" fmla="*/ 939800 h 2108200"/>
                  <a:gd name="connsiteX63" fmla="*/ 4782650 w 4783331"/>
                  <a:gd name="connsiteY63" fmla="*/ 1117600 h 2108200"/>
                  <a:gd name="connsiteX64" fmla="*/ 4757250 w 4783331"/>
                  <a:gd name="connsiteY64" fmla="*/ 1371600 h 2108200"/>
                  <a:gd name="connsiteX65" fmla="*/ 4649300 w 4783331"/>
                  <a:gd name="connsiteY65" fmla="*/ 1593850 h 2108200"/>
                  <a:gd name="connsiteX66" fmla="*/ 4585800 w 4783331"/>
                  <a:gd name="connsiteY66" fmla="*/ 1657350 h 2108200"/>
                  <a:gd name="connsiteX67" fmla="*/ 4433400 w 4783331"/>
                  <a:gd name="connsiteY67" fmla="*/ 1784350 h 2108200"/>
                  <a:gd name="connsiteX68" fmla="*/ 4287350 w 4783331"/>
                  <a:gd name="connsiteY68" fmla="*/ 1854200 h 2108200"/>
                  <a:gd name="connsiteX69" fmla="*/ 4147650 w 4783331"/>
                  <a:gd name="connsiteY69" fmla="*/ 1911350 h 2108200"/>
                  <a:gd name="connsiteX70" fmla="*/ 4096850 w 4783331"/>
                  <a:gd name="connsiteY70" fmla="*/ 1936750 h 2108200"/>
                  <a:gd name="connsiteX71" fmla="*/ 4046050 w 4783331"/>
                  <a:gd name="connsiteY71" fmla="*/ 1968500 h 2108200"/>
                  <a:gd name="connsiteX72" fmla="*/ 3988900 w 4783331"/>
                  <a:gd name="connsiteY72" fmla="*/ 1987550 h 2108200"/>
                  <a:gd name="connsiteX73" fmla="*/ 3944450 w 4783331"/>
                  <a:gd name="connsiteY73" fmla="*/ 2012950 h 2108200"/>
                  <a:gd name="connsiteX74" fmla="*/ 3836500 w 4783331"/>
                  <a:gd name="connsiteY74" fmla="*/ 2044700 h 2108200"/>
                  <a:gd name="connsiteX75" fmla="*/ 3696800 w 4783331"/>
                  <a:gd name="connsiteY75" fmla="*/ 2082800 h 2108200"/>
                  <a:gd name="connsiteX76" fmla="*/ 3569800 w 4783331"/>
                  <a:gd name="connsiteY76" fmla="*/ 2095500 h 2108200"/>
                  <a:gd name="connsiteX77" fmla="*/ 3341200 w 4783331"/>
                  <a:gd name="connsiteY77" fmla="*/ 2108200 h 2108200"/>
                  <a:gd name="connsiteX78" fmla="*/ 2687150 w 4783331"/>
                  <a:gd name="connsiteY78" fmla="*/ 2089150 h 2108200"/>
                  <a:gd name="connsiteX79" fmla="*/ 2483950 w 4783331"/>
                  <a:gd name="connsiteY79" fmla="*/ 2076450 h 2108200"/>
                  <a:gd name="connsiteX80" fmla="*/ 2395050 w 4783331"/>
                  <a:gd name="connsiteY80" fmla="*/ 2070100 h 2108200"/>
                  <a:gd name="connsiteX81" fmla="*/ 1861650 w 4783331"/>
                  <a:gd name="connsiteY81" fmla="*/ 2063750 h 2108200"/>
                  <a:gd name="connsiteX82" fmla="*/ 1766400 w 4783331"/>
                  <a:gd name="connsiteY82" fmla="*/ 2051050 h 2108200"/>
                  <a:gd name="connsiteX83" fmla="*/ 1626700 w 4783331"/>
                  <a:gd name="connsiteY83" fmla="*/ 2038350 h 2108200"/>
                  <a:gd name="connsiteX84" fmla="*/ 1455250 w 4783331"/>
                  <a:gd name="connsiteY84" fmla="*/ 2019300 h 2108200"/>
                  <a:gd name="connsiteX85" fmla="*/ 1048850 w 4783331"/>
                  <a:gd name="connsiteY85" fmla="*/ 2006600 h 2108200"/>
                  <a:gd name="connsiteX86" fmla="*/ 890100 w 4783331"/>
                  <a:gd name="connsiteY86" fmla="*/ 1993900 h 2108200"/>
                  <a:gd name="connsiteX87" fmla="*/ 813900 w 4783331"/>
                  <a:gd name="connsiteY87" fmla="*/ 1987550 h 2108200"/>
                  <a:gd name="connsiteX88" fmla="*/ 655150 w 4783331"/>
                  <a:gd name="connsiteY88" fmla="*/ 1981200 h 2108200"/>
                  <a:gd name="connsiteX89" fmla="*/ 502750 w 4783331"/>
                  <a:gd name="connsiteY89" fmla="*/ 1968500 h 2108200"/>
                  <a:gd name="connsiteX90" fmla="*/ 432900 w 4783331"/>
                  <a:gd name="connsiteY90" fmla="*/ 1949450 h 2108200"/>
                  <a:gd name="connsiteX91" fmla="*/ 312250 w 4783331"/>
                  <a:gd name="connsiteY91" fmla="*/ 1879600 h 2108200"/>
                  <a:gd name="connsiteX92" fmla="*/ 236050 w 4783331"/>
                  <a:gd name="connsiteY92" fmla="*/ 1765300 h 2108200"/>
                  <a:gd name="connsiteX93" fmla="*/ 204300 w 4783331"/>
                  <a:gd name="connsiteY93" fmla="*/ 1676400 h 2108200"/>
                  <a:gd name="connsiteX94" fmla="*/ 172550 w 4783331"/>
                  <a:gd name="connsiteY94" fmla="*/ 1600200 h 2108200"/>
                  <a:gd name="connsiteX95" fmla="*/ 128100 w 4783331"/>
                  <a:gd name="connsiteY95" fmla="*/ 1409700 h 2108200"/>
                  <a:gd name="connsiteX96" fmla="*/ 96350 w 4783331"/>
                  <a:gd name="connsiteY96" fmla="*/ 1314450 h 2108200"/>
                  <a:gd name="connsiteX97" fmla="*/ 32850 w 4783331"/>
                  <a:gd name="connsiteY97" fmla="*/ 1149350 h 2108200"/>
                  <a:gd name="connsiteX98" fmla="*/ 1100 w 4783331"/>
                  <a:gd name="connsiteY98" fmla="*/ 996950 h 2108200"/>
                  <a:gd name="connsiteX99" fmla="*/ 7450 w 4783331"/>
                  <a:gd name="connsiteY99" fmla="*/ 736600 h 2108200"/>
                  <a:gd name="connsiteX100" fmla="*/ 20150 w 4783331"/>
                  <a:gd name="connsiteY100" fmla="*/ 603250 h 2108200"/>
                  <a:gd name="connsiteX101" fmla="*/ 7450 w 4783331"/>
                  <a:gd name="connsiteY101" fmla="*/ 469900 h 2108200"/>
                  <a:gd name="connsiteX102" fmla="*/ 1100 w 4783331"/>
                  <a:gd name="connsiteY102" fmla="*/ 463550 h 2108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</a:cxnLst>
                <a:rect l="l" t="t" r="r" b="b"/>
                <a:pathLst>
                  <a:path w="4783331" h="2108200">
                    <a:moveTo>
                      <a:pt x="1100" y="463550"/>
                    </a:moveTo>
                    <a:cubicBezTo>
                      <a:pt x="5333" y="446617"/>
                      <a:pt x="1525" y="441392"/>
                      <a:pt x="32850" y="368300"/>
                    </a:cubicBezTo>
                    <a:cubicBezTo>
                      <a:pt x="37340" y="357823"/>
                      <a:pt x="40921" y="346966"/>
                      <a:pt x="45550" y="336550"/>
                    </a:cubicBezTo>
                    <a:cubicBezTo>
                      <a:pt x="56292" y="312380"/>
                      <a:pt x="57329" y="312531"/>
                      <a:pt x="70950" y="292100"/>
                    </a:cubicBezTo>
                    <a:cubicBezTo>
                      <a:pt x="73067" y="283633"/>
                      <a:pt x="73121" y="274362"/>
                      <a:pt x="77300" y="266700"/>
                    </a:cubicBezTo>
                    <a:cubicBezTo>
                      <a:pt x="81500" y="259000"/>
                      <a:pt x="124046" y="200904"/>
                      <a:pt x="134450" y="190500"/>
                    </a:cubicBezTo>
                    <a:cubicBezTo>
                      <a:pt x="144034" y="180916"/>
                      <a:pt x="156070" y="174104"/>
                      <a:pt x="166200" y="165100"/>
                    </a:cubicBezTo>
                    <a:cubicBezTo>
                      <a:pt x="175149" y="157145"/>
                      <a:pt x="181916" y="146743"/>
                      <a:pt x="191600" y="139700"/>
                    </a:cubicBezTo>
                    <a:cubicBezTo>
                      <a:pt x="205401" y="129663"/>
                      <a:pt x="221025" y="122391"/>
                      <a:pt x="236050" y="114300"/>
                    </a:cubicBezTo>
                    <a:cubicBezTo>
                      <a:pt x="267569" y="97328"/>
                      <a:pt x="289839" y="87288"/>
                      <a:pt x="324950" y="76200"/>
                    </a:cubicBezTo>
                    <a:cubicBezTo>
                      <a:pt x="347963" y="68933"/>
                      <a:pt x="371135" y="61883"/>
                      <a:pt x="394800" y="57150"/>
                    </a:cubicBezTo>
                    <a:cubicBezTo>
                      <a:pt x="413595" y="53391"/>
                      <a:pt x="432900" y="52917"/>
                      <a:pt x="451950" y="50800"/>
                    </a:cubicBezTo>
                    <a:cubicBezTo>
                      <a:pt x="477350" y="55033"/>
                      <a:pt x="503486" y="56101"/>
                      <a:pt x="528150" y="63500"/>
                    </a:cubicBezTo>
                    <a:cubicBezTo>
                      <a:pt x="552275" y="70737"/>
                      <a:pt x="600316" y="102758"/>
                      <a:pt x="623400" y="114300"/>
                    </a:cubicBezTo>
                    <a:cubicBezTo>
                      <a:pt x="637818" y="121509"/>
                      <a:pt x="654290" y="124633"/>
                      <a:pt x="667850" y="133350"/>
                    </a:cubicBezTo>
                    <a:cubicBezTo>
                      <a:pt x="684265" y="143903"/>
                      <a:pt x="695916" y="160849"/>
                      <a:pt x="712300" y="171450"/>
                    </a:cubicBezTo>
                    <a:cubicBezTo>
                      <a:pt x="732168" y="184306"/>
                      <a:pt x="755507" y="191024"/>
                      <a:pt x="775800" y="203200"/>
                    </a:cubicBezTo>
                    <a:cubicBezTo>
                      <a:pt x="797955" y="216493"/>
                      <a:pt x="817254" y="234177"/>
                      <a:pt x="839300" y="247650"/>
                    </a:cubicBezTo>
                    <a:cubicBezTo>
                      <a:pt x="855454" y="257522"/>
                      <a:pt x="874003" y="263085"/>
                      <a:pt x="890100" y="273050"/>
                    </a:cubicBezTo>
                    <a:cubicBezTo>
                      <a:pt x="918556" y="290666"/>
                      <a:pt x="945232" y="311008"/>
                      <a:pt x="972650" y="330200"/>
                    </a:cubicBezTo>
                    <a:cubicBezTo>
                      <a:pt x="990186" y="342475"/>
                      <a:pt x="1064429" y="395176"/>
                      <a:pt x="1074250" y="406400"/>
                    </a:cubicBezTo>
                    <a:cubicBezTo>
                      <a:pt x="1089067" y="423333"/>
                      <a:pt x="1104511" y="439737"/>
                      <a:pt x="1118700" y="457200"/>
                    </a:cubicBezTo>
                    <a:cubicBezTo>
                      <a:pt x="1132048" y="473628"/>
                      <a:pt x="1142323" y="492558"/>
                      <a:pt x="1156800" y="508000"/>
                    </a:cubicBezTo>
                    <a:cubicBezTo>
                      <a:pt x="1191444" y="544953"/>
                      <a:pt x="1228331" y="570763"/>
                      <a:pt x="1271100" y="596900"/>
                    </a:cubicBezTo>
                    <a:cubicBezTo>
                      <a:pt x="1289695" y="608264"/>
                      <a:pt x="1308336" y="619799"/>
                      <a:pt x="1328250" y="628650"/>
                    </a:cubicBezTo>
                    <a:cubicBezTo>
                      <a:pt x="1346600" y="636805"/>
                      <a:pt x="1365866" y="643049"/>
                      <a:pt x="1385400" y="647700"/>
                    </a:cubicBezTo>
                    <a:cubicBezTo>
                      <a:pt x="1410450" y="653664"/>
                      <a:pt x="1461600" y="660400"/>
                      <a:pt x="1461600" y="660400"/>
                    </a:cubicBezTo>
                    <a:cubicBezTo>
                      <a:pt x="1473264" y="658456"/>
                      <a:pt x="1560756" y="646822"/>
                      <a:pt x="1582250" y="635000"/>
                    </a:cubicBezTo>
                    <a:cubicBezTo>
                      <a:pt x="1682344" y="579948"/>
                      <a:pt x="1636074" y="594783"/>
                      <a:pt x="1696550" y="552450"/>
                    </a:cubicBezTo>
                    <a:cubicBezTo>
                      <a:pt x="1706661" y="545372"/>
                      <a:pt x="1717717" y="539750"/>
                      <a:pt x="1728300" y="533400"/>
                    </a:cubicBezTo>
                    <a:cubicBezTo>
                      <a:pt x="1736767" y="522817"/>
                      <a:pt x="1743002" y="509971"/>
                      <a:pt x="1753700" y="501650"/>
                    </a:cubicBezTo>
                    <a:cubicBezTo>
                      <a:pt x="1762698" y="494652"/>
                      <a:pt x="1775363" y="494259"/>
                      <a:pt x="1785450" y="488950"/>
                    </a:cubicBezTo>
                    <a:cubicBezTo>
                      <a:pt x="1815652" y="473054"/>
                      <a:pt x="1843161" y="452012"/>
                      <a:pt x="1874350" y="438150"/>
                    </a:cubicBezTo>
                    <a:cubicBezTo>
                      <a:pt x="1893400" y="429683"/>
                      <a:pt x="1913124" y="422594"/>
                      <a:pt x="1931500" y="412750"/>
                    </a:cubicBezTo>
                    <a:cubicBezTo>
                      <a:pt x="1972463" y="390806"/>
                      <a:pt x="2012743" y="367529"/>
                      <a:pt x="2052150" y="342900"/>
                    </a:cubicBezTo>
                    <a:cubicBezTo>
                      <a:pt x="2091047" y="318589"/>
                      <a:pt x="2118652" y="300124"/>
                      <a:pt x="2160100" y="279400"/>
                    </a:cubicBezTo>
                    <a:cubicBezTo>
                      <a:pt x="2182976" y="267962"/>
                      <a:pt x="2205763" y="255964"/>
                      <a:pt x="2229950" y="247650"/>
                    </a:cubicBezTo>
                    <a:cubicBezTo>
                      <a:pt x="2295595" y="225085"/>
                      <a:pt x="2359274" y="208594"/>
                      <a:pt x="2426800" y="196850"/>
                    </a:cubicBezTo>
                    <a:cubicBezTo>
                      <a:pt x="2454229" y="192080"/>
                      <a:pt x="2481833" y="188383"/>
                      <a:pt x="2509350" y="184150"/>
                    </a:cubicBezTo>
                    <a:cubicBezTo>
                      <a:pt x="2643440" y="139453"/>
                      <a:pt x="2526072" y="173527"/>
                      <a:pt x="2674450" y="146050"/>
                    </a:cubicBezTo>
                    <a:cubicBezTo>
                      <a:pt x="2702218" y="140908"/>
                      <a:pt x="2729309" y="132538"/>
                      <a:pt x="2757000" y="127000"/>
                    </a:cubicBezTo>
                    <a:cubicBezTo>
                      <a:pt x="2829387" y="112523"/>
                      <a:pt x="2836198" y="114050"/>
                      <a:pt x="2909400" y="107950"/>
                    </a:cubicBezTo>
                    <a:cubicBezTo>
                      <a:pt x="2932683" y="103717"/>
                      <a:pt x="2956119" y="100251"/>
                      <a:pt x="2979250" y="95250"/>
                    </a:cubicBezTo>
                    <a:cubicBezTo>
                      <a:pt x="3034454" y="83314"/>
                      <a:pt x="3089317" y="69850"/>
                      <a:pt x="3144350" y="57150"/>
                    </a:cubicBezTo>
                    <a:cubicBezTo>
                      <a:pt x="3171867" y="50800"/>
                      <a:pt x="3199209" y="43638"/>
                      <a:pt x="3226900" y="38100"/>
                    </a:cubicBezTo>
                    <a:cubicBezTo>
                      <a:pt x="3248067" y="33867"/>
                      <a:pt x="3269108" y="28949"/>
                      <a:pt x="3290400" y="25400"/>
                    </a:cubicBezTo>
                    <a:cubicBezTo>
                      <a:pt x="3307233" y="22595"/>
                      <a:pt x="3324395" y="22016"/>
                      <a:pt x="3341200" y="19050"/>
                    </a:cubicBezTo>
                    <a:cubicBezTo>
                      <a:pt x="3360418" y="15659"/>
                      <a:pt x="3379214" y="10177"/>
                      <a:pt x="3398350" y="6350"/>
                    </a:cubicBezTo>
                    <a:cubicBezTo>
                      <a:pt x="3410975" y="3825"/>
                      <a:pt x="3423750" y="2117"/>
                      <a:pt x="3436450" y="0"/>
                    </a:cubicBezTo>
                    <a:cubicBezTo>
                      <a:pt x="3480900" y="6350"/>
                      <a:pt x="3525771" y="10244"/>
                      <a:pt x="3569800" y="19050"/>
                    </a:cubicBezTo>
                    <a:cubicBezTo>
                      <a:pt x="3606539" y="26398"/>
                      <a:pt x="3622845" y="36047"/>
                      <a:pt x="3652350" y="50800"/>
                    </a:cubicBezTo>
                    <a:cubicBezTo>
                      <a:pt x="3681436" y="84734"/>
                      <a:pt x="3691035" y="98232"/>
                      <a:pt x="3722200" y="127000"/>
                    </a:cubicBezTo>
                    <a:cubicBezTo>
                      <a:pt x="3738733" y="142262"/>
                      <a:pt x="3754803" y="158216"/>
                      <a:pt x="3773000" y="171450"/>
                    </a:cubicBezTo>
                    <a:cubicBezTo>
                      <a:pt x="3801490" y="192170"/>
                      <a:pt x="3832179" y="209687"/>
                      <a:pt x="3861900" y="228600"/>
                    </a:cubicBezTo>
                    <a:cubicBezTo>
                      <a:pt x="3878747" y="239321"/>
                      <a:pt x="3897360" y="247566"/>
                      <a:pt x="3912700" y="260350"/>
                    </a:cubicBezTo>
                    <a:cubicBezTo>
                      <a:pt x="3938100" y="281517"/>
                      <a:pt x="3961995" y="304632"/>
                      <a:pt x="3988900" y="323850"/>
                    </a:cubicBezTo>
                    <a:cubicBezTo>
                      <a:pt x="4003717" y="334433"/>
                      <a:pt x="4019971" y="343250"/>
                      <a:pt x="4033350" y="355600"/>
                    </a:cubicBezTo>
                    <a:cubicBezTo>
                      <a:pt x="4047689" y="368836"/>
                      <a:pt x="4057213" y="386703"/>
                      <a:pt x="4071450" y="400050"/>
                    </a:cubicBezTo>
                    <a:cubicBezTo>
                      <a:pt x="4125076" y="450325"/>
                      <a:pt x="4150361" y="457882"/>
                      <a:pt x="4211150" y="501650"/>
                    </a:cubicBezTo>
                    <a:cubicBezTo>
                      <a:pt x="4239323" y="521935"/>
                      <a:pt x="4264973" y="545657"/>
                      <a:pt x="4293700" y="565150"/>
                    </a:cubicBezTo>
                    <a:cubicBezTo>
                      <a:pt x="4324339" y="585940"/>
                      <a:pt x="4358584" y="601114"/>
                      <a:pt x="4388950" y="622300"/>
                    </a:cubicBezTo>
                    <a:cubicBezTo>
                      <a:pt x="4421178" y="644785"/>
                      <a:pt x="4682563" y="837294"/>
                      <a:pt x="4712800" y="882650"/>
                    </a:cubicBezTo>
                    <a:lnTo>
                      <a:pt x="4750900" y="939800"/>
                    </a:lnTo>
                    <a:cubicBezTo>
                      <a:pt x="4771267" y="1011085"/>
                      <a:pt x="4786824" y="1042477"/>
                      <a:pt x="4782650" y="1117600"/>
                    </a:cubicBezTo>
                    <a:cubicBezTo>
                      <a:pt x="4777930" y="1202558"/>
                      <a:pt x="4775166" y="1288419"/>
                      <a:pt x="4757250" y="1371600"/>
                    </a:cubicBezTo>
                    <a:cubicBezTo>
                      <a:pt x="4741715" y="1443727"/>
                      <a:pt x="4700339" y="1533804"/>
                      <a:pt x="4649300" y="1593850"/>
                    </a:cubicBezTo>
                    <a:cubicBezTo>
                      <a:pt x="4629913" y="1616658"/>
                      <a:pt x="4608246" y="1637545"/>
                      <a:pt x="4585800" y="1657350"/>
                    </a:cubicBezTo>
                    <a:cubicBezTo>
                      <a:pt x="4536216" y="1701101"/>
                      <a:pt x="4493055" y="1755819"/>
                      <a:pt x="4433400" y="1784350"/>
                    </a:cubicBezTo>
                    <a:cubicBezTo>
                      <a:pt x="4384717" y="1807633"/>
                      <a:pt x="4337718" y="1834828"/>
                      <a:pt x="4287350" y="1854200"/>
                    </a:cubicBezTo>
                    <a:cubicBezTo>
                      <a:pt x="4221506" y="1879525"/>
                      <a:pt x="4206169" y="1883812"/>
                      <a:pt x="4147650" y="1911350"/>
                    </a:cubicBezTo>
                    <a:cubicBezTo>
                      <a:pt x="4130520" y="1919411"/>
                      <a:pt x="4113351" y="1927468"/>
                      <a:pt x="4096850" y="1936750"/>
                    </a:cubicBezTo>
                    <a:cubicBezTo>
                      <a:pt x="4079446" y="1946540"/>
                      <a:pt x="4064118" y="1959997"/>
                      <a:pt x="4046050" y="1968500"/>
                    </a:cubicBezTo>
                    <a:cubicBezTo>
                      <a:pt x="4027881" y="1977050"/>
                      <a:pt x="4007297" y="1979501"/>
                      <a:pt x="3988900" y="1987550"/>
                    </a:cubicBezTo>
                    <a:cubicBezTo>
                      <a:pt x="3973266" y="1994390"/>
                      <a:pt x="3960084" y="2006110"/>
                      <a:pt x="3944450" y="2012950"/>
                    </a:cubicBezTo>
                    <a:cubicBezTo>
                      <a:pt x="3902301" y="2031390"/>
                      <a:pt x="3879348" y="2032458"/>
                      <a:pt x="3836500" y="2044700"/>
                    </a:cubicBezTo>
                    <a:cubicBezTo>
                      <a:pt x="3780814" y="2060610"/>
                      <a:pt x="3770887" y="2074568"/>
                      <a:pt x="3696800" y="2082800"/>
                    </a:cubicBezTo>
                    <a:cubicBezTo>
                      <a:pt x="3662034" y="2086663"/>
                      <a:pt x="3603092" y="2093598"/>
                      <a:pt x="3569800" y="2095500"/>
                    </a:cubicBezTo>
                    <a:lnTo>
                      <a:pt x="3341200" y="2108200"/>
                    </a:lnTo>
                    <a:lnTo>
                      <a:pt x="2687150" y="2089150"/>
                    </a:lnTo>
                    <a:lnTo>
                      <a:pt x="2483950" y="2076450"/>
                    </a:lnTo>
                    <a:cubicBezTo>
                      <a:pt x="2454304" y="2074517"/>
                      <a:pt x="2424753" y="2070706"/>
                      <a:pt x="2395050" y="2070100"/>
                    </a:cubicBezTo>
                    <a:lnTo>
                      <a:pt x="1861650" y="2063750"/>
                    </a:lnTo>
                    <a:cubicBezTo>
                      <a:pt x="1829900" y="2059517"/>
                      <a:pt x="1798235" y="2054587"/>
                      <a:pt x="1766400" y="2051050"/>
                    </a:cubicBezTo>
                    <a:cubicBezTo>
                      <a:pt x="1696685" y="2043304"/>
                      <a:pt x="1692457" y="2046927"/>
                      <a:pt x="1626700" y="2038350"/>
                    </a:cubicBezTo>
                    <a:cubicBezTo>
                      <a:pt x="1525489" y="2025149"/>
                      <a:pt x="1560499" y="2023348"/>
                      <a:pt x="1455250" y="2019300"/>
                    </a:cubicBezTo>
                    <a:lnTo>
                      <a:pt x="1048850" y="2006600"/>
                    </a:lnTo>
                    <a:lnTo>
                      <a:pt x="890100" y="1993900"/>
                    </a:lnTo>
                    <a:cubicBezTo>
                      <a:pt x="864695" y="1991840"/>
                      <a:pt x="839368" y="1988569"/>
                      <a:pt x="813900" y="1987550"/>
                    </a:cubicBezTo>
                    <a:lnTo>
                      <a:pt x="655150" y="1981200"/>
                    </a:lnTo>
                    <a:cubicBezTo>
                      <a:pt x="590569" y="1977888"/>
                      <a:pt x="563205" y="1974546"/>
                      <a:pt x="502750" y="1968500"/>
                    </a:cubicBezTo>
                    <a:cubicBezTo>
                      <a:pt x="479467" y="1962150"/>
                      <a:pt x="455546" y="1957793"/>
                      <a:pt x="432900" y="1949450"/>
                    </a:cubicBezTo>
                    <a:cubicBezTo>
                      <a:pt x="394484" y="1935297"/>
                      <a:pt x="344036" y="1899828"/>
                      <a:pt x="312250" y="1879600"/>
                    </a:cubicBezTo>
                    <a:cubicBezTo>
                      <a:pt x="284845" y="1843060"/>
                      <a:pt x="255296" y="1807292"/>
                      <a:pt x="236050" y="1765300"/>
                    </a:cubicBezTo>
                    <a:cubicBezTo>
                      <a:pt x="222939" y="1736695"/>
                      <a:pt x="215596" y="1705769"/>
                      <a:pt x="204300" y="1676400"/>
                    </a:cubicBezTo>
                    <a:cubicBezTo>
                      <a:pt x="194422" y="1650717"/>
                      <a:pt x="180109" y="1626658"/>
                      <a:pt x="172550" y="1600200"/>
                    </a:cubicBezTo>
                    <a:cubicBezTo>
                      <a:pt x="154637" y="1537503"/>
                      <a:pt x="148720" y="1471560"/>
                      <a:pt x="128100" y="1409700"/>
                    </a:cubicBezTo>
                    <a:cubicBezTo>
                      <a:pt x="117517" y="1377950"/>
                      <a:pt x="107974" y="1345834"/>
                      <a:pt x="96350" y="1314450"/>
                    </a:cubicBezTo>
                    <a:cubicBezTo>
                      <a:pt x="57916" y="1210678"/>
                      <a:pt x="67658" y="1262478"/>
                      <a:pt x="32850" y="1149350"/>
                    </a:cubicBezTo>
                    <a:cubicBezTo>
                      <a:pt x="14453" y="1089561"/>
                      <a:pt x="11319" y="1058265"/>
                      <a:pt x="1100" y="996950"/>
                    </a:cubicBezTo>
                    <a:cubicBezTo>
                      <a:pt x="3217" y="910167"/>
                      <a:pt x="3254" y="823308"/>
                      <a:pt x="7450" y="736600"/>
                    </a:cubicBezTo>
                    <a:cubicBezTo>
                      <a:pt x="9608" y="692001"/>
                      <a:pt x="20150" y="603250"/>
                      <a:pt x="20150" y="603250"/>
                    </a:cubicBezTo>
                    <a:cubicBezTo>
                      <a:pt x="19991" y="600383"/>
                      <a:pt x="24716" y="504432"/>
                      <a:pt x="7450" y="469900"/>
                    </a:cubicBezTo>
                    <a:cubicBezTo>
                      <a:pt x="6111" y="467223"/>
                      <a:pt x="-3133" y="480483"/>
                      <a:pt x="1100" y="463550"/>
                    </a:cubicBezTo>
                    <a:close/>
                  </a:path>
                </a:pathLst>
              </a:custGeom>
              <a:no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9D3F5B02-C873-4C47-A6FE-83970BE46526}"/>
                  </a:ext>
                </a:extLst>
              </p:cNvPr>
              <p:cNvSpPr/>
              <p:nvPr/>
            </p:nvSpPr>
            <p:spPr>
              <a:xfrm>
                <a:off x="5276850" y="4305300"/>
                <a:ext cx="1017022" cy="615950"/>
              </a:xfrm>
              <a:custGeom>
                <a:avLst/>
                <a:gdLst>
                  <a:gd name="connsiteX0" fmla="*/ 177800 w 1017022"/>
                  <a:gd name="connsiteY0" fmla="*/ 152400 h 615950"/>
                  <a:gd name="connsiteX1" fmla="*/ 44450 w 1017022"/>
                  <a:gd name="connsiteY1" fmla="*/ 311150 h 615950"/>
                  <a:gd name="connsiteX2" fmla="*/ 19050 w 1017022"/>
                  <a:gd name="connsiteY2" fmla="*/ 374650 h 615950"/>
                  <a:gd name="connsiteX3" fmla="*/ 0 w 1017022"/>
                  <a:gd name="connsiteY3" fmla="*/ 476250 h 615950"/>
                  <a:gd name="connsiteX4" fmla="*/ 6350 w 1017022"/>
                  <a:gd name="connsiteY4" fmla="*/ 577850 h 615950"/>
                  <a:gd name="connsiteX5" fmla="*/ 12700 w 1017022"/>
                  <a:gd name="connsiteY5" fmla="*/ 596900 h 615950"/>
                  <a:gd name="connsiteX6" fmla="*/ 107950 w 1017022"/>
                  <a:gd name="connsiteY6" fmla="*/ 615950 h 615950"/>
                  <a:gd name="connsiteX7" fmla="*/ 215900 w 1017022"/>
                  <a:gd name="connsiteY7" fmla="*/ 596900 h 615950"/>
                  <a:gd name="connsiteX8" fmla="*/ 273050 w 1017022"/>
                  <a:gd name="connsiteY8" fmla="*/ 565150 h 615950"/>
                  <a:gd name="connsiteX9" fmla="*/ 381000 w 1017022"/>
                  <a:gd name="connsiteY9" fmla="*/ 539750 h 615950"/>
                  <a:gd name="connsiteX10" fmla="*/ 444500 w 1017022"/>
                  <a:gd name="connsiteY10" fmla="*/ 520700 h 615950"/>
                  <a:gd name="connsiteX11" fmla="*/ 527050 w 1017022"/>
                  <a:gd name="connsiteY11" fmla="*/ 501650 h 615950"/>
                  <a:gd name="connsiteX12" fmla="*/ 704850 w 1017022"/>
                  <a:gd name="connsiteY12" fmla="*/ 438150 h 615950"/>
                  <a:gd name="connsiteX13" fmla="*/ 806450 w 1017022"/>
                  <a:gd name="connsiteY13" fmla="*/ 374650 h 615950"/>
                  <a:gd name="connsiteX14" fmla="*/ 850900 w 1017022"/>
                  <a:gd name="connsiteY14" fmla="*/ 336550 h 615950"/>
                  <a:gd name="connsiteX15" fmla="*/ 958850 w 1017022"/>
                  <a:gd name="connsiteY15" fmla="*/ 266700 h 615950"/>
                  <a:gd name="connsiteX16" fmla="*/ 990600 w 1017022"/>
                  <a:gd name="connsiteY16" fmla="*/ 228600 h 615950"/>
                  <a:gd name="connsiteX17" fmla="*/ 1016000 w 1017022"/>
                  <a:gd name="connsiteY17" fmla="*/ 127000 h 615950"/>
                  <a:gd name="connsiteX18" fmla="*/ 990600 w 1017022"/>
                  <a:gd name="connsiteY18" fmla="*/ 82550 h 615950"/>
                  <a:gd name="connsiteX19" fmla="*/ 895350 w 1017022"/>
                  <a:gd name="connsiteY19" fmla="*/ 25400 h 615950"/>
                  <a:gd name="connsiteX20" fmla="*/ 768350 w 1017022"/>
                  <a:gd name="connsiteY20" fmla="*/ 0 h 615950"/>
                  <a:gd name="connsiteX21" fmla="*/ 565150 w 1017022"/>
                  <a:gd name="connsiteY21" fmla="*/ 19050 h 615950"/>
                  <a:gd name="connsiteX22" fmla="*/ 444500 w 1017022"/>
                  <a:gd name="connsiteY22" fmla="*/ 63500 h 615950"/>
                  <a:gd name="connsiteX23" fmla="*/ 355600 w 1017022"/>
                  <a:gd name="connsiteY23" fmla="*/ 114300 h 615950"/>
                  <a:gd name="connsiteX24" fmla="*/ 330200 w 1017022"/>
                  <a:gd name="connsiteY24" fmla="*/ 133350 h 615950"/>
                  <a:gd name="connsiteX25" fmla="*/ 260350 w 1017022"/>
                  <a:gd name="connsiteY25" fmla="*/ 165100 h 615950"/>
                  <a:gd name="connsiteX26" fmla="*/ 228600 w 1017022"/>
                  <a:gd name="connsiteY26" fmla="*/ 171450 h 615950"/>
                  <a:gd name="connsiteX27" fmla="*/ 177800 w 1017022"/>
                  <a:gd name="connsiteY27" fmla="*/ 152400 h 615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17022" h="615950">
                    <a:moveTo>
                      <a:pt x="177800" y="152400"/>
                    </a:moveTo>
                    <a:cubicBezTo>
                      <a:pt x="147108" y="175683"/>
                      <a:pt x="75296" y="261797"/>
                      <a:pt x="44450" y="311150"/>
                    </a:cubicBezTo>
                    <a:cubicBezTo>
                      <a:pt x="32368" y="330482"/>
                      <a:pt x="26259" y="353023"/>
                      <a:pt x="19050" y="374650"/>
                    </a:cubicBezTo>
                    <a:cubicBezTo>
                      <a:pt x="5579" y="415063"/>
                      <a:pt x="5222" y="434472"/>
                      <a:pt x="0" y="476250"/>
                    </a:cubicBezTo>
                    <a:cubicBezTo>
                      <a:pt x="2117" y="510117"/>
                      <a:pt x="2798" y="544104"/>
                      <a:pt x="6350" y="577850"/>
                    </a:cubicBezTo>
                    <a:cubicBezTo>
                      <a:pt x="7051" y="584507"/>
                      <a:pt x="6433" y="594550"/>
                      <a:pt x="12700" y="596900"/>
                    </a:cubicBezTo>
                    <a:cubicBezTo>
                      <a:pt x="43017" y="608269"/>
                      <a:pt x="107950" y="615950"/>
                      <a:pt x="107950" y="615950"/>
                    </a:cubicBezTo>
                    <a:cubicBezTo>
                      <a:pt x="141446" y="612228"/>
                      <a:pt x="183843" y="610100"/>
                      <a:pt x="215900" y="596900"/>
                    </a:cubicBezTo>
                    <a:cubicBezTo>
                      <a:pt x="236051" y="588603"/>
                      <a:pt x="253136" y="574001"/>
                      <a:pt x="273050" y="565150"/>
                    </a:cubicBezTo>
                    <a:cubicBezTo>
                      <a:pt x="320880" y="543892"/>
                      <a:pt x="331953" y="545881"/>
                      <a:pt x="381000" y="539750"/>
                    </a:cubicBezTo>
                    <a:cubicBezTo>
                      <a:pt x="402167" y="533400"/>
                      <a:pt x="423117" y="526278"/>
                      <a:pt x="444500" y="520700"/>
                    </a:cubicBezTo>
                    <a:cubicBezTo>
                      <a:pt x="471825" y="513572"/>
                      <a:pt x="500259" y="510580"/>
                      <a:pt x="527050" y="501650"/>
                    </a:cubicBezTo>
                    <a:cubicBezTo>
                      <a:pt x="784821" y="415726"/>
                      <a:pt x="565959" y="472873"/>
                      <a:pt x="704850" y="438150"/>
                    </a:cubicBezTo>
                    <a:cubicBezTo>
                      <a:pt x="744361" y="415572"/>
                      <a:pt x="768397" y="403190"/>
                      <a:pt x="806450" y="374650"/>
                    </a:cubicBezTo>
                    <a:cubicBezTo>
                      <a:pt x="822062" y="362941"/>
                      <a:pt x="834663" y="347375"/>
                      <a:pt x="850900" y="336550"/>
                    </a:cubicBezTo>
                    <a:cubicBezTo>
                      <a:pt x="922929" y="288531"/>
                      <a:pt x="922157" y="307980"/>
                      <a:pt x="958850" y="266700"/>
                    </a:cubicBezTo>
                    <a:cubicBezTo>
                      <a:pt x="969833" y="254344"/>
                      <a:pt x="980017" y="241300"/>
                      <a:pt x="990600" y="228600"/>
                    </a:cubicBezTo>
                    <a:cubicBezTo>
                      <a:pt x="1000200" y="202999"/>
                      <a:pt x="1021978" y="156889"/>
                      <a:pt x="1016000" y="127000"/>
                    </a:cubicBezTo>
                    <a:cubicBezTo>
                      <a:pt x="1012653" y="110266"/>
                      <a:pt x="1000839" y="96202"/>
                      <a:pt x="990600" y="82550"/>
                    </a:cubicBezTo>
                    <a:cubicBezTo>
                      <a:pt x="962074" y="44516"/>
                      <a:pt x="943282" y="41377"/>
                      <a:pt x="895350" y="25400"/>
                    </a:cubicBezTo>
                    <a:cubicBezTo>
                      <a:pt x="831101" y="3984"/>
                      <a:pt x="830351" y="6889"/>
                      <a:pt x="768350" y="0"/>
                    </a:cubicBezTo>
                    <a:cubicBezTo>
                      <a:pt x="700617" y="6350"/>
                      <a:pt x="632497" y="9429"/>
                      <a:pt x="565150" y="19050"/>
                    </a:cubicBezTo>
                    <a:cubicBezTo>
                      <a:pt x="533027" y="23639"/>
                      <a:pt x="473408" y="48418"/>
                      <a:pt x="444500" y="63500"/>
                    </a:cubicBezTo>
                    <a:cubicBezTo>
                      <a:pt x="414241" y="79287"/>
                      <a:pt x="382904" y="93822"/>
                      <a:pt x="355600" y="114300"/>
                    </a:cubicBezTo>
                    <a:cubicBezTo>
                      <a:pt x="347133" y="120650"/>
                      <a:pt x="339275" y="127905"/>
                      <a:pt x="330200" y="133350"/>
                    </a:cubicBezTo>
                    <a:cubicBezTo>
                      <a:pt x="316661" y="141474"/>
                      <a:pt x="277382" y="159990"/>
                      <a:pt x="260350" y="165100"/>
                    </a:cubicBezTo>
                    <a:cubicBezTo>
                      <a:pt x="250012" y="168201"/>
                      <a:pt x="239071" y="168832"/>
                      <a:pt x="228600" y="171450"/>
                    </a:cubicBezTo>
                    <a:cubicBezTo>
                      <a:pt x="197845" y="179139"/>
                      <a:pt x="208492" y="129117"/>
                      <a:pt x="177800" y="152400"/>
                    </a:cubicBezTo>
                    <a:close/>
                  </a:path>
                </a:pathLst>
              </a:custGeom>
              <a:no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D4D8DBE6-D65C-4570-8592-BE2E1CBBF20D}"/>
                  </a:ext>
                </a:extLst>
              </p:cNvPr>
              <p:cNvSpPr/>
              <p:nvPr/>
            </p:nvSpPr>
            <p:spPr>
              <a:xfrm>
                <a:off x="7283424" y="3333750"/>
                <a:ext cx="1092667" cy="533400"/>
              </a:xfrm>
              <a:custGeom>
                <a:avLst/>
                <a:gdLst>
                  <a:gd name="connsiteX0" fmla="*/ 12726 w 1092667"/>
                  <a:gd name="connsiteY0" fmla="*/ 501650 h 533400"/>
                  <a:gd name="connsiteX1" fmla="*/ 171476 w 1092667"/>
                  <a:gd name="connsiteY1" fmla="*/ 514350 h 533400"/>
                  <a:gd name="connsiteX2" fmla="*/ 228626 w 1092667"/>
                  <a:gd name="connsiteY2" fmla="*/ 527050 h 533400"/>
                  <a:gd name="connsiteX3" fmla="*/ 304826 w 1092667"/>
                  <a:gd name="connsiteY3" fmla="*/ 533400 h 533400"/>
                  <a:gd name="connsiteX4" fmla="*/ 584226 w 1092667"/>
                  <a:gd name="connsiteY4" fmla="*/ 514350 h 533400"/>
                  <a:gd name="connsiteX5" fmla="*/ 635026 w 1092667"/>
                  <a:gd name="connsiteY5" fmla="*/ 501650 h 533400"/>
                  <a:gd name="connsiteX6" fmla="*/ 692176 w 1092667"/>
                  <a:gd name="connsiteY6" fmla="*/ 495300 h 533400"/>
                  <a:gd name="connsiteX7" fmla="*/ 742976 w 1092667"/>
                  <a:gd name="connsiteY7" fmla="*/ 482600 h 533400"/>
                  <a:gd name="connsiteX8" fmla="*/ 774726 w 1092667"/>
                  <a:gd name="connsiteY8" fmla="*/ 469900 h 533400"/>
                  <a:gd name="connsiteX9" fmla="*/ 901726 w 1092667"/>
                  <a:gd name="connsiteY9" fmla="*/ 463550 h 533400"/>
                  <a:gd name="connsiteX10" fmla="*/ 946176 w 1092667"/>
                  <a:gd name="connsiteY10" fmla="*/ 450850 h 533400"/>
                  <a:gd name="connsiteX11" fmla="*/ 990626 w 1092667"/>
                  <a:gd name="connsiteY11" fmla="*/ 444500 h 533400"/>
                  <a:gd name="connsiteX12" fmla="*/ 1016026 w 1092667"/>
                  <a:gd name="connsiteY12" fmla="*/ 425450 h 533400"/>
                  <a:gd name="connsiteX13" fmla="*/ 1054126 w 1092667"/>
                  <a:gd name="connsiteY13" fmla="*/ 400050 h 533400"/>
                  <a:gd name="connsiteX14" fmla="*/ 1092226 w 1092667"/>
                  <a:gd name="connsiteY14" fmla="*/ 311150 h 533400"/>
                  <a:gd name="connsiteX15" fmla="*/ 1085876 w 1092667"/>
                  <a:gd name="connsiteY15" fmla="*/ 215900 h 533400"/>
                  <a:gd name="connsiteX16" fmla="*/ 1066826 w 1092667"/>
                  <a:gd name="connsiteY16" fmla="*/ 171450 h 533400"/>
                  <a:gd name="connsiteX17" fmla="*/ 1016026 w 1092667"/>
                  <a:gd name="connsiteY17" fmla="*/ 95250 h 533400"/>
                  <a:gd name="connsiteX18" fmla="*/ 933476 w 1092667"/>
                  <a:gd name="connsiteY18" fmla="*/ 38100 h 533400"/>
                  <a:gd name="connsiteX19" fmla="*/ 844576 w 1092667"/>
                  <a:gd name="connsiteY19" fmla="*/ 19050 h 533400"/>
                  <a:gd name="connsiteX20" fmla="*/ 679476 w 1092667"/>
                  <a:gd name="connsiteY20" fmla="*/ 0 h 533400"/>
                  <a:gd name="connsiteX21" fmla="*/ 615976 w 1092667"/>
                  <a:gd name="connsiteY21" fmla="*/ 6350 h 533400"/>
                  <a:gd name="connsiteX22" fmla="*/ 577876 w 1092667"/>
                  <a:gd name="connsiteY22" fmla="*/ 19050 h 533400"/>
                  <a:gd name="connsiteX23" fmla="*/ 495326 w 1092667"/>
                  <a:gd name="connsiteY23" fmla="*/ 57150 h 533400"/>
                  <a:gd name="connsiteX24" fmla="*/ 469926 w 1092667"/>
                  <a:gd name="connsiteY24" fmla="*/ 76200 h 533400"/>
                  <a:gd name="connsiteX25" fmla="*/ 387376 w 1092667"/>
                  <a:gd name="connsiteY25" fmla="*/ 146050 h 533400"/>
                  <a:gd name="connsiteX26" fmla="*/ 323876 w 1092667"/>
                  <a:gd name="connsiteY26" fmla="*/ 171450 h 533400"/>
                  <a:gd name="connsiteX27" fmla="*/ 273076 w 1092667"/>
                  <a:gd name="connsiteY27" fmla="*/ 203200 h 533400"/>
                  <a:gd name="connsiteX28" fmla="*/ 209576 w 1092667"/>
                  <a:gd name="connsiteY28" fmla="*/ 254000 h 533400"/>
                  <a:gd name="connsiteX29" fmla="*/ 152426 w 1092667"/>
                  <a:gd name="connsiteY29" fmla="*/ 330200 h 533400"/>
                  <a:gd name="connsiteX30" fmla="*/ 133376 w 1092667"/>
                  <a:gd name="connsiteY30" fmla="*/ 355600 h 533400"/>
                  <a:gd name="connsiteX31" fmla="*/ 114326 w 1092667"/>
                  <a:gd name="connsiteY31" fmla="*/ 374650 h 533400"/>
                  <a:gd name="connsiteX32" fmla="*/ 88926 w 1092667"/>
                  <a:gd name="connsiteY32" fmla="*/ 425450 h 533400"/>
                  <a:gd name="connsiteX33" fmla="*/ 82576 w 1092667"/>
                  <a:gd name="connsiteY33" fmla="*/ 450850 h 533400"/>
                  <a:gd name="connsiteX34" fmla="*/ 44476 w 1092667"/>
                  <a:gd name="connsiteY34" fmla="*/ 463550 h 533400"/>
                  <a:gd name="connsiteX35" fmla="*/ 12726 w 1092667"/>
                  <a:gd name="connsiteY35" fmla="*/ 482600 h 533400"/>
                  <a:gd name="connsiteX36" fmla="*/ 12726 w 1092667"/>
                  <a:gd name="connsiteY36" fmla="*/ 501650 h 533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092667" h="533400">
                    <a:moveTo>
                      <a:pt x="12726" y="501650"/>
                    </a:moveTo>
                    <a:cubicBezTo>
                      <a:pt x="39184" y="506942"/>
                      <a:pt x="118754" y="508147"/>
                      <a:pt x="171476" y="514350"/>
                    </a:cubicBezTo>
                    <a:cubicBezTo>
                      <a:pt x="190857" y="516630"/>
                      <a:pt x="209307" y="524290"/>
                      <a:pt x="228626" y="527050"/>
                    </a:cubicBezTo>
                    <a:cubicBezTo>
                      <a:pt x="253858" y="530655"/>
                      <a:pt x="279426" y="531283"/>
                      <a:pt x="304826" y="533400"/>
                    </a:cubicBezTo>
                    <a:cubicBezTo>
                      <a:pt x="397959" y="527050"/>
                      <a:pt x="491305" y="523285"/>
                      <a:pt x="584226" y="514350"/>
                    </a:cubicBezTo>
                    <a:cubicBezTo>
                      <a:pt x="601600" y="512679"/>
                      <a:pt x="617837" y="504683"/>
                      <a:pt x="635026" y="501650"/>
                    </a:cubicBezTo>
                    <a:cubicBezTo>
                      <a:pt x="653902" y="498319"/>
                      <a:pt x="673126" y="497417"/>
                      <a:pt x="692176" y="495300"/>
                    </a:cubicBezTo>
                    <a:cubicBezTo>
                      <a:pt x="709109" y="491067"/>
                      <a:pt x="726293" y="487733"/>
                      <a:pt x="742976" y="482600"/>
                    </a:cubicBezTo>
                    <a:cubicBezTo>
                      <a:pt x="753871" y="479248"/>
                      <a:pt x="763409" y="471258"/>
                      <a:pt x="774726" y="469900"/>
                    </a:cubicBezTo>
                    <a:cubicBezTo>
                      <a:pt x="816810" y="464850"/>
                      <a:pt x="859393" y="465667"/>
                      <a:pt x="901726" y="463550"/>
                    </a:cubicBezTo>
                    <a:cubicBezTo>
                      <a:pt x="916543" y="459317"/>
                      <a:pt x="931108" y="454079"/>
                      <a:pt x="946176" y="450850"/>
                    </a:cubicBezTo>
                    <a:cubicBezTo>
                      <a:pt x="960811" y="447714"/>
                      <a:pt x="976560" y="449615"/>
                      <a:pt x="990626" y="444500"/>
                    </a:cubicBezTo>
                    <a:cubicBezTo>
                      <a:pt x="1000572" y="440883"/>
                      <a:pt x="1007356" y="431519"/>
                      <a:pt x="1016026" y="425450"/>
                    </a:cubicBezTo>
                    <a:cubicBezTo>
                      <a:pt x="1028530" y="416697"/>
                      <a:pt x="1041426" y="408517"/>
                      <a:pt x="1054126" y="400050"/>
                    </a:cubicBezTo>
                    <a:cubicBezTo>
                      <a:pt x="1069579" y="373007"/>
                      <a:pt x="1090723" y="344209"/>
                      <a:pt x="1092226" y="311150"/>
                    </a:cubicBezTo>
                    <a:cubicBezTo>
                      <a:pt x="1093671" y="279362"/>
                      <a:pt x="1091568" y="247207"/>
                      <a:pt x="1085876" y="215900"/>
                    </a:cubicBezTo>
                    <a:cubicBezTo>
                      <a:pt x="1082992" y="200040"/>
                      <a:pt x="1074903" y="185401"/>
                      <a:pt x="1066826" y="171450"/>
                    </a:cubicBezTo>
                    <a:cubicBezTo>
                      <a:pt x="1051531" y="145031"/>
                      <a:pt x="1041125" y="112626"/>
                      <a:pt x="1016026" y="95250"/>
                    </a:cubicBezTo>
                    <a:cubicBezTo>
                      <a:pt x="988509" y="76200"/>
                      <a:pt x="964550" y="50529"/>
                      <a:pt x="933476" y="38100"/>
                    </a:cubicBezTo>
                    <a:cubicBezTo>
                      <a:pt x="881873" y="17459"/>
                      <a:pt x="916513" y="28042"/>
                      <a:pt x="844576" y="19050"/>
                    </a:cubicBezTo>
                    <a:cubicBezTo>
                      <a:pt x="697204" y="628"/>
                      <a:pt x="802355" y="11171"/>
                      <a:pt x="679476" y="0"/>
                    </a:cubicBezTo>
                    <a:cubicBezTo>
                      <a:pt x="658309" y="2117"/>
                      <a:pt x="636884" y="2430"/>
                      <a:pt x="615976" y="6350"/>
                    </a:cubicBezTo>
                    <a:cubicBezTo>
                      <a:pt x="602818" y="8817"/>
                      <a:pt x="590483" y="14547"/>
                      <a:pt x="577876" y="19050"/>
                    </a:cubicBezTo>
                    <a:cubicBezTo>
                      <a:pt x="534032" y="34709"/>
                      <a:pt x="529950" y="34067"/>
                      <a:pt x="495326" y="57150"/>
                    </a:cubicBezTo>
                    <a:cubicBezTo>
                      <a:pt x="486520" y="63021"/>
                      <a:pt x="478096" y="69472"/>
                      <a:pt x="469926" y="76200"/>
                    </a:cubicBezTo>
                    <a:cubicBezTo>
                      <a:pt x="442101" y="99114"/>
                      <a:pt x="419616" y="129930"/>
                      <a:pt x="387376" y="146050"/>
                    </a:cubicBezTo>
                    <a:cubicBezTo>
                      <a:pt x="327808" y="175834"/>
                      <a:pt x="402343" y="140063"/>
                      <a:pt x="323876" y="171450"/>
                    </a:cubicBezTo>
                    <a:cubicBezTo>
                      <a:pt x="292869" y="183853"/>
                      <a:pt x="301735" y="184094"/>
                      <a:pt x="273076" y="203200"/>
                    </a:cubicBezTo>
                    <a:cubicBezTo>
                      <a:pt x="229335" y="232360"/>
                      <a:pt x="249030" y="210600"/>
                      <a:pt x="209576" y="254000"/>
                    </a:cubicBezTo>
                    <a:cubicBezTo>
                      <a:pt x="172552" y="294727"/>
                      <a:pt x="182844" y="286746"/>
                      <a:pt x="152426" y="330200"/>
                    </a:cubicBezTo>
                    <a:cubicBezTo>
                      <a:pt x="146357" y="338870"/>
                      <a:pt x="140264" y="347565"/>
                      <a:pt x="133376" y="355600"/>
                    </a:cubicBezTo>
                    <a:cubicBezTo>
                      <a:pt x="127532" y="362418"/>
                      <a:pt x="119147" y="367074"/>
                      <a:pt x="114326" y="374650"/>
                    </a:cubicBezTo>
                    <a:cubicBezTo>
                      <a:pt x="104162" y="390622"/>
                      <a:pt x="93518" y="407083"/>
                      <a:pt x="88926" y="425450"/>
                    </a:cubicBezTo>
                    <a:cubicBezTo>
                      <a:pt x="86809" y="433917"/>
                      <a:pt x="89202" y="445170"/>
                      <a:pt x="82576" y="450850"/>
                    </a:cubicBezTo>
                    <a:cubicBezTo>
                      <a:pt x="72412" y="459562"/>
                      <a:pt x="56663" y="458010"/>
                      <a:pt x="44476" y="463550"/>
                    </a:cubicBezTo>
                    <a:cubicBezTo>
                      <a:pt x="33240" y="468657"/>
                      <a:pt x="23442" y="476477"/>
                      <a:pt x="12726" y="482600"/>
                    </a:cubicBezTo>
                    <a:cubicBezTo>
                      <a:pt x="8617" y="484948"/>
                      <a:pt x="-13732" y="496358"/>
                      <a:pt x="12726" y="501650"/>
                    </a:cubicBezTo>
                    <a:close/>
                  </a:path>
                </a:pathLst>
              </a:custGeom>
              <a:no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2E362B17-C09C-4EBE-A46A-1299C57C1153}"/>
                  </a:ext>
                </a:extLst>
              </p:cNvPr>
              <p:cNvSpPr/>
              <p:nvPr/>
            </p:nvSpPr>
            <p:spPr>
              <a:xfrm>
                <a:off x="8393619" y="2619542"/>
                <a:ext cx="1106517" cy="1006308"/>
              </a:xfrm>
              <a:custGeom>
                <a:avLst/>
                <a:gdLst>
                  <a:gd name="connsiteX0" fmla="*/ 229681 w 1106517"/>
                  <a:gd name="connsiteY0" fmla="*/ 34758 h 1006308"/>
                  <a:gd name="connsiteX1" fmla="*/ 191581 w 1106517"/>
                  <a:gd name="connsiteY1" fmla="*/ 66508 h 1006308"/>
                  <a:gd name="connsiteX2" fmla="*/ 58231 w 1106517"/>
                  <a:gd name="connsiteY2" fmla="*/ 339558 h 1006308"/>
                  <a:gd name="connsiteX3" fmla="*/ 26481 w 1106517"/>
                  <a:gd name="connsiteY3" fmla="*/ 504658 h 1006308"/>
                  <a:gd name="connsiteX4" fmla="*/ 20131 w 1106517"/>
                  <a:gd name="connsiteY4" fmla="*/ 574508 h 1006308"/>
                  <a:gd name="connsiteX5" fmla="*/ 20131 w 1106517"/>
                  <a:gd name="connsiteY5" fmla="*/ 720558 h 1006308"/>
                  <a:gd name="connsiteX6" fmla="*/ 64581 w 1106517"/>
                  <a:gd name="connsiteY6" fmla="*/ 752308 h 1006308"/>
                  <a:gd name="connsiteX7" fmla="*/ 102681 w 1106517"/>
                  <a:gd name="connsiteY7" fmla="*/ 784058 h 1006308"/>
                  <a:gd name="connsiteX8" fmla="*/ 166181 w 1106517"/>
                  <a:gd name="connsiteY8" fmla="*/ 803108 h 1006308"/>
                  <a:gd name="connsiteX9" fmla="*/ 242381 w 1106517"/>
                  <a:gd name="connsiteY9" fmla="*/ 834858 h 1006308"/>
                  <a:gd name="connsiteX10" fmla="*/ 299531 w 1106517"/>
                  <a:gd name="connsiteY10" fmla="*/ 917408 h 1006308"/>
                  <a:gd name="connsiteX11" fmla="*/ 318581 w 1106517"/>
                  <a:gd name="connsiteY11" fmla="*/ 949158 h 1006308"/>
                  <a:gd name="connsiteX12" fmla="*/ 356681 w 1106517"/>
                  <a:gd name="connsiteY12" fmla="*/ 968208 h 1006308"/>
                  <a:gd name="connsiteX13" fmla="*/ 470981 w 1106517"/>
                  <a:gd name="connsiteY13" fmla="*/ 1006308 h 1006308"/>
                  <a:gd name="connsiteX14" fmla="*/ 585281 w 1106517"/>
                  <a:gd name="connsiteY14" fmla="*/ 999958 h 1006308"/>
                  <a:gd name="connsiteX15" fmla="*/ 648781 w 1106517"/>
                  <a:gd name="connsiteY15" fmla="*/ 993608 h 1006308"/>
                  <a:gd name="connsiteX16" fmla="*/ 705931 w 1106517"/>
                  <a:gd name="connsiteY16" fmla="*/ 968208 h 1006308"/>
                  <a:gd name="connsiteX17" fmla="*/ 801181 w 1106517"/>
                  <a:gd name="connsiteY17" fmla="*/ 917408 h 1006308"/>
                  <a:gd name="connsiteX18" fmla="*/ 832931 w 1106517"/>
                  <a:gd name="connsiteY18" fmla="*/ 885658 h 1006308"/>
                  <a:gd name="connsiteX19" fmla="*/ 871031 w 1106517"/>
                  <a:gd name="connsiteY19" fmla="*/ 853908 h 1006308"/>
                  <a:gd name="connsiteX20" fmla="*/ 909131 w 1106517"/>
                  <a:gd name="connsiteY20" fmla="*/ 815808 h 1006308"/>
                  <a:gd name="connsiteX21" fmla="*/ 940881 w 1106517"/>
                  <a:gd name="connsiteY21" fmla="*/ 796758 h 1006308"/>
                  <a:gd name="connsiteX22" fmla="*/ 972631 w 1106517"/>
                  <a:gd name="connsiteY22" fmla="*/ 758658 h 1006308"/>
                  <a:gd name="connsiteX23" fmla="*/ 1048831 w 1106517"/>
                  <a:gd name="connsiteY23" fmla="*/ 695158 h 1006308"/>
                  <a:gd name="connsiteX24" fmla="*/ 1086931 w 1106517"/>
                  <a:gd name="connsiteY24" fmla="*/ 618958 h 1006308"/>
                  <a:gd name="connsiteX25" fmla="*/ 1099631 w 1106517"/>
                  <a:gd name="connsiteY25" fmla="*/ 542758 h 1006308"/>
                  <a:gd name="connsiteX26" fmla="*/ 1093281 w 1106517"/>
                  <a:gd name="connsiteY26" fmla="*/ 320508 h 1006308"/>
                  <a:gd name="connsiteX27" fmla="*/ 1029781 w 1106517"/>
                  <a:gd name="connsiteY27" fmla="*/ 263358 h 1006308"/>
                  <a:gd name="connsiteX28" fmla="*/ 959931 w 1106517"/>
                  <a:gd name="connsiteY28" fmla="*/ 206208 h 1006308"/>
                  <a:gd name="connsiteX29" fmla="*/ 858331 w 1106517"/>
                  <a:gd name="connsiteY29" fmla="*/ 155408 h 1006308"/>
                  <a:gd name="connsiteX30" fmla="*/ 813881 w 1106517"/>
                  <a:gd name="connsiteY30" fmla="*/ 130008 h 1006308"/>
                  <a:gd name="connsiteX31" fmla="*/ 712281 w 1106517"/>
                  <a:gd name="connsiteY31" fmla="*/ 98258 h 1006308"/>
                  <a:gd name="connsiteX32" fmla="*/ 674181 w 1106517"/>
                  <a:gd name="connsiteY32" fmla="*/ 85558 h 1006308"/>
                  <a:gd name="connsiteX33" fmla="*/ 636081 w 1106517"/>
                  <a:gd name="connsiteY33" fmla="*/ 66508 h 1006308"/>
                  <a:gd name="connsiteX34" fmla="*/ 597981 w 1106517"/>
                  <a:gd name="connsiteY34" fmla="*/ 60158 h 1006308"/>
                  <a:gd name="connsiteX35" fmla="*/ 553531 w 1106517"/>
                  <a:gd name="connsiteY35" fmla="*/ 47458 h 1006308"/>
                  <a:gd name="connsiteX36" fmla="*/ 502731 w 1106517"/>
                  <a:gd name="connsiteY36" fmla="*/ 34758 h 1006308"/>
                  <a:gd name="connsiteX37" fmla="*/ 394781 w 1106517"/>
                  <a:gd name="connsiteY37" fmla="*/ 3008 h 1006308"/>
                  <a:gd name="connsiteX38" fmla="*/ 223331 w 1106517"/>
                  <a:gd name="connsiteY38" fmla="*/ 22058 h 1006308"/>
                  <a:gd name="connsiteX39" fmla="*/ 229681 w 1106517"/>
                  <a:gd name="connsiteY39" fmla="*/ 34758 h 1006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106517" h="1006308">
                    <a:moveTo>
                      <a:pt x="229681" y="34758"/>
                    </a:moveTo>
                    <a:cubicBezTo>
                      <a:pt x="224389" y="42166"/>
                      <a:pt x="200409" y="52531"/>
                      <a:pt x="191581" y="66508"/>
                    </a:cubicBezTo>
                    <a:cubicBezTo>
                      <a:pt x="137765" y="151716"/>
                      <a:pt x="80406" y="239772"/>
                      <a:pt x="58231" y="339558"/>
                    </a:cubicBezTo>
                    <a:cubicBezTo>
                      <a:pt x="46074" y="394265"/>
                      <a:pt x="26481" y="504658"/>
                      <a:pt x="26481" y="504658"/>
                    </a:cubicBezTo>
                    <a:cubicBezTo>
                      <a:pt x="24364" y="527941"/>
                      <a:pt x="23975" y="551447"/>
                      <a:pt x="20131" y="574508"/>
                    </a:cubicBezTo>
                    <a:cubicBezTo>
                      <a:pt x="9163" y="640313"/>
                      <a:pt x="-19085" y="629054"/>
                      <a:pt x="20131" y="720558"/>
                    </a:cubicBezTo>
                    <a:cubicBezTo>
                      <a:pt x="27304" y="737294"/>
                      <a:pt x="50149" y="741206"/>
                      <a:pt x="64581" y="752308"/>
                    </a:cubicBezTo>
                    <a:cubicBezTo>
                      <a:pt x="77684" y="762388"/>
                      <a:pt x="87895" y="776665"/>
                      <a:pt x="102681" y="784058"/>
                    </a:cubicBezTo>
                    <a:cubicBezTo>
                      <a:pt x="122447" y="793941"/>
                      <a:pt x="145088" y="796517"/>
                      <a:pt x="166181" y="803108"/>
                    </a:cubicBezTo>
                    <a:cubicBezTo>
                      <a:pt x="212021" y="817433"/>
                      <a:pt x="198385" y="812860"/>
                      <a:pt x="242381" y="834858"/>
                    </a:cubicBezTo>
                    <a:cubicBezTo>
                      <a:pt x="285588" y="906870"/>
                      <a:pt x="231273" y="818813"/>
                      <a:pt x="299531" y="917408"/>
                    </a:cubicBezTo>
                    <a:cubicBezTo>
                      <a:pt x="306556" y="927556"/>
                      <a:pt x="309356" y="940958"/>
                      <a:pt x="318581" y="949158"/>
                    </a:cubicBezTo>
                    <a:cubicBezTo>
                      <a:pt x="329193" y="958591"/>
                      <a:pt x="343814" y="962203"/>
                      <a:pt x="356681" y="968208"/>
                    </a:cubicBezTo>
                    <a:cubicBezTo>
                      <a:pt x="424847" y="1000019"/>
                      <a:pt x="399862" y="990504"/>
                      <a:pt x="470981" y="1006308"/>
                    </a:cubicBezTo>
                    <a:lnTo>
                      <a:pt x="585281" y="999958"/>
                    </a:lnTo>
                    <a:cubicBezTo>
                      <a:pt x="606499" y="998442"/>
                      <a:pt x="628209" y="999022"/>
                      <a:pt x="648781" y="993608"/>
                    </a:cubicBezTo>
                    <a:cubicBezTo>
                      <a:pt x="668941" y="988303"/>
                      <a:pt x="687068" y="977084"/>
                      <a:pt x="705931" y="968208"/>
                    </a:cubicBezTo>
                    <a:cubicBezTo>
                      <a:pt x="721870" y="960707"/>
                      <a:pt x="785475" y="929188"/>
                      <a:pt x="801181" y="917408"/>
                    </a:cubicBezTo>
                    <a:cubicBezTo>
                      <a:pt x="813155" y="908428"/>
                      <a:pt x="821856" y="895726"/>
                      <a:pt x="832931" y="885658"/>
                    </a:cubicBezTo>
                    <a:cubicBezTo>
                      <a:pt x="845163" y="874538"/>
                      <a:pt x="858845" y="865079"/>
                      <a:pt x="871031" y="853908"/>
                    </a:cubicBezTo>
                    <a:cubicBezTo>
                      <a:pt x="884271" y="841772"/>
                      <a:pt x="895230" y="827181"/>
                      <a:pt x="909131" y="815808"/>
                    </a:cubicBezTo>
                    <a:cubicBezTo>
                      <a:pt x="918683" y="807992"/>
                      <a:pt x="931707" y="805014"/>
                      <a:pt x="940881" y="796758"/>
                    </a:cubicBezTo>
                    <a:cubicBezTo>
                      <a:pt x="953169" y="785699"/>
                      <a:pt x="960593" y="769988"/>
                      <a:pt x="972631" y="758658"/>
                    </a:cubicBezTo>
                    <a:cubicBezTo>
                      <a:pt x="996708" y="735998"/>
                      <a:pt x="1048831" y="695158"/>
                      <a:pt x="1048831" y="695158"/>
                    </a:cubicBezTo>
                    <a:cubicBezTo>
                      <a:pt x="1061531" y="669758"/>
                      <a:pt x="1082262" y="646970"/>
                      <a:pt x="1086931" y="618958"/>
                    </a:cubicBezTo>
                    <a:lnTo>
                      <a:pt x="1099631" y="542758"/>
                    </a:lnTo>
                    <a:cubicBezTo>
                      <a:pt x="1105690" y="457937"/>
                      <a:pt x="1114017" y="410364"/>
                      <a:pt x="1093281" y="320508"/>
                    </a:cubicBezTo>
                    <a:cubicBezTo>
                      <a:pt x="1086740" y="292163"/>
                      <a:pt x="1047181" y="279018"/>
                      <a:pt x="1029781" y="263358"/>
                    </a:cubicBezTo>
                    <a:cubicBezTo>
                      <a:pt x="939128" y="181770"/>
                      <a:pt x="1084887" y="284306"/>
                      <a:pt x="959931" y="206208"/>
                    </a:cubicBezTo>
                    <a:cubicBezTo>
                      <a:pt x="803298" y="108312"/>
                      <a:pt x="983123" y="208890"/>
                      <a:pt x="858331" y="155408"/>
                    </a:cubicBezTo>
                    <a:cubicBezTo>
                      <a:pt x="842646" y="148686"/>
                      <a:pt x="829515" y="136848"/>
                      <a:pt x="813881" y="130008"/>
                    </a:cubicBezTo>
                    <a:cubicBezTo>
                      <a:pt x="785637" y="117651"/>
                      <a:pt x="742638" y="107599"/>
                      <a:pt x="712281" y="98258"/>
                    </a:cubicBezTo>
                    <a:cubicBezTo>
                      <a:pt x="699486" y="94321"/>
                      <a:pt x="686538" y="90707"/>
                      <a:pt x="674181" y="85558"/>
                    </a:cubicBezTo>
                    <a:cubicBezTo>
                      <a:pt x="661074" y="80097"/>
                      <a:pt x="649551" y="70998"/>
                      <a:pt x="636081" y="66508"/>
                    </a:cubicBezTo>
                    <a:cubicBezTo>
                      <a:pt x="623867" y="62437"/>
                      <a:pt x="610526" y="63053"/>
                      <a:pt x="597981" y="60158"/>
                    </a:cubicBezTo>
                    <a:cubicBezTo>
                      <a:pt x="582966" y="56693"/>
                      <a:pt x="568420" y="51428"/>
                      <a:pt x="553531" y="47458"/>
                    </a:cubicBezTo>
                    <a:cubicBezTo>
                      <a:pt x="536666" y="42961"/>
                      <a:pt x="519476" y="39683"/>
                      <a:pt x="502731" y="34758"/>
                    </a:cubicBezTo>
                    <a:cubicBezTo>
                      <a:pt x="363503" y="-6191"/>
                      <a:pt x="522013" y="34816"/>
                      <a:pt x="394781" y="3008"/>
                    </a:cubicBezTo>
                    <a:cubicBezTo>
                      <a:pt x="185949" y="11709"/>
                      <a:pt x="292012" y="-19150"/>
                      <a:pt x="223331" y="22058"/>
                    </a:cubicBezTo>
                    <a:cubicBezTo>
                      <a:pt x="219272" y="24493"/>
                      <a:pt x="234973" y="27350"/>
                      <a:pt x="229681" y="34758"/>
                    </a:cubicBezTo>
                    <a:close/>
                  </a:path>
                </a:pathLst>
              </a:custGeom>
              <a:no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2E47FEDB-5B57-4D2C-BB3B-1C405BA075AC}"/>
                  </a:ext>
                </a:extLst>
              </p:cNvPr>
              <p:cNvSpPr/>
              <p:nvPr/>
            </p:nvSpPr>
            <p:spPr>
              <a:xfrm>
                <a:off x="3905250" y="3700727"/>
                <a:ext cx="196850" cy="179123"/>
              </a:xfrm>
              <a:custGeom>
                <a:avLst/>
                <a:gdLst>
                  <a:gd name="connsiteX0" fmla="*/ 171450 w 196850"/>
                  <a:gd name="connsiteY0" fmla="*/ 7673 h 179123"/>
                  <a:gd name="connsiteX1" fmla="*/ 133350 w 196850"/>
                  <a:gd name="connsiteY1" fmla="*/ 1323 h 179123"/>
                  <a:gd name="connsiteX2" fmla="*/ 101600 w 196850"/>
                  <a:gd name="connsiteY2" fmla="*/ 14023 h 179123"/>
                  <a:gd name="connsiteX3" fmla="*/ 44450 w 196850"/>
                  <a:gd name="connsiteY3" fmla="*/ 26723 h 179123"/>
                  <a:gd name="connsiteX4" fmla="*/ 19050 w 196850"/>
                  <a:gd name="connsiteY4" fmla="*/ 39423 h 179123"/>
                  <a:gd name="connsiteX5" fmla="*/ 12700 w 196850"/>
                  <a:gd name="connsiteY5" fmla="*/ 64823 h 179123"/>
                  <a:gd name="connsiteX6" fmla="*/ 0 w 196850"/>
                  <a:gd name="connsiteY6" fmla="*/ 83873 h 179123"/>
                  <a:gd name="connsiteX7" fmla="*/ 12700 w 196850"/>
                  <a:gd name="connsiteY7" fmla="*/ 153723 h 179123"/>
                  <a:gd name="connsiteX8" fmla="*/ 38100 w 196850"/>
                  <a:gd name="connsiteY8" fmla="*/ 160073 h 179123"/>
                  <a:gd name="connsiteX9" fmla="*/ 69850 w 196850"/>
                  <a:gd name="connsiteY9" fmla="*/ 166423 h 179123"/>
                  <a:gd name="connsiteX10" fmla="*/ 114300 w 196850"/>
                  <a:gd name="connsiteY10" fmla="*/ 179123 h 179123"/>
                  <a:gd name="connsiteX11" fmla="*/ 152400 w 196850"/>
                  <a:gd name="connsiteY11" fmla="*/ 166423 h 179123"/>
                  <a:gd name="connsiteX12" fmla="*/ 177800 w 196850"/>
                  <a:gd name="connsiteY12" fmla="*/ 121973 h 179123"/>
                  <a:gd name="connsiteX13" fmla="*/ 196850 w 196850"/>
                  <a:gd name="connsiteY13" fmla="*/ 64823 h 179123"/>
                  <a:gd name="connsiteX14" fmla="*/ 171450 w 196850"/>
                  <a:gd name="connsiteY14" fmla="*/ 7673 h 17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6850" h="179123">
                    <a:moveTo>
                      <a:pt x="171450" y="7673"/>
                    </a:moveTo>
                    <a:cubicBezTo>
                      <a:pt x="160867" y="-2910"/>
                      <a:pt x="146172" y="157"/>
                      <a:pt x="133350" y="1323"/>
                    </a:cubicBezTo>
                    <a:cubicBezTo>
                      <a:pt x="121998" y="2355"/>
                      <a:pt x="112518" y="10748"/>
                      <a:pt x="101600" y="14023"/>
                    </a:cubicBezTo>
                    <a:cubicBezTo>
                      <a:pt x="81484" y="20058"/>
                      <a:pt x="63994" y="19394"/>
                      <a:pt x="44450" y="26723"/>
                    </a:cubicBezTo>
                    <a:cubicBezTo>
                      <a:pt x="35587" y="30047"/>
                      <a:pt x="27517" y="35190"/>
                      <a:pt x="19050" y="39423"/>
                    </a:cubicBezTo>
                    <a:cubicBezTo>
                      <a:pt x="16933" y="47890"/>
                      <a:pt x="16138" y="56801"/>
                      <a:pt x="12700" y="64823"/>
                    </a:cubicBezTo>
                    <a:cubicBezTo>
                      <a:pt x="9694" y="71838"/>
                      <a:pt x="0" y="76241"/>
                      <a:pt x="0" y="83873"/>
                    </a:cubicBezTo>
                    <a:cubicBezTo>
                      <a:pt x="0" y="107538"/>
                      <a:pt x="2117" y="132556"/>
                      <a:pt x="12700" y="153723"/>
                    </a:cubicBezTo>
                    <a:cubicBezTo>
                      <a:pt x="16603" y="161529"/>
                      <a:pt x="29581" y="158180"/>
                      <a:pt x="38100" y="160073"/>
                    </a:cubicBezTo>
                    <a:cubicBezTo>
                      <a:pt x="48636" y="162414"/>
                      <a:pt x="59314" y="164082"/>
                      <a:pt x="69850" y="166423"/>
                    </a:cubicBezTo>
                    <a:cubicBezTo>
                      <a:pt x="93770" y="171739"/>
                      <a:pt x="93086" y="172052"/>
                      <a:pt x="114300" y="179123"/>
                    </a:cubicBezTo>
                    <a:cubicBezTo>
                      <a:pt x="127000" y="174890"/>
                      <a:pt x="140698" y="172924"/>
                      <a:pt x="152400" y="166423"/>
                    </a:cubicBezTo>
                    <a:cubicBezTo>
                      <a:pt x="176625" y="152964"/>
                      <a:pt x="170240" y="144654"/>
                      <a:pt x="177800" y="121973"/>
                    </a:cubicBezTo>
                    <a:cubicBezTo>
                      <a:pt x="201712" y="50238"/>
                      <a:pt x="181633" y="125692"/>
                      <a:pt x="196850" y="64823"/>
                    </a:cubicBezTo>
                    <a:cubicBezTo>
                      <a:pt x="183203" y="37530"/>
                      <a:pt x="182033" y="18256"/>
                      <a:pt x="171450" y="7673"/>
                    </a:cubicBezTo>
                    <a:close/>
                  </a:path>
                </a:pathLst>
              </a:custGeom>
              <a:no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AC4AC8EF-18D3-4A5E-B0D2-E66B73ED2FA4}"/>
                  </a:ext>
                </a:extLst>
              </p:cNvPr>
              <p:cNvSpPr/>
              <p:nvPr/>
            </p:nvSpPr>
            <p:spPr>
              <a:xfrm>
                <a:off x="4032250" y="2958038"/>
                <a:ext cx="116676" cy="147829"/>
              </a:xfrm>
              <a:custGeom>
                <a:avLst/>
                <a:gdLst>
                  <a:gd name="connsiteX0" fmla="*/ 88900 w 116676"/>
                  <a:gd name="connsiteY0" fmla="*/ 1062 h 147829"/>
                  <a:gd name="connsiteX1" fmla="*/ 31750 w 116676"/>
                  <a:gd name="connsiteY1" fmla="*/ 7412 h 147829"/>
                  <a:gd name="connsiteX2" fmla="*/ 19050 w 116676"/>
                  <a:gd name="connsiteY2" fmla="*/ 32812 h 147829"/>
                  <a:gd name="connsiteX3" fmla="*/ 0 w 116676"/>
                  <a:gd name="connsiteY3" fmla="*/ 83612 h 147829"/>
                  <a:gd name="connsiteX4" fmla="*/ 19050 w 116676"/>
                  <a:gd name="connsiteY4" fmla="*/ 134412 h 147829"/>
                  <a:gd name="connsiteX5" fmla="*/ 101600 w 116676"/>
                  <a:gd name="connsiteY5" fmla="*/ 134412 h 147829"/>
                  <a:gd name="connsiteX6" fmla="*/ 101600 w 116676"/>
                  <a:gd name="connsiteY6" fmla="*/ 20112 h 147829"/>
                  <a:gd name="connsiteX7" fmla="*/ 88900 w 116676"/>
                  <a:gd name="connsiteY7" fmla="*/ 1062 h 147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6676" h="147829">
                    <a:moveTo>
                      <a:pt x="88900" y="1062"/>
                    </a:moveTo>
                    <a:cubicBezTo>
                      <a:pt x="77258" y="-1055"/>
                      <a:pt x="49199" y="-519"/>
                      <a:pt x="31750" y="7412"/>
                    </a:cubicBezTo>
                    <a:cubicBezTo>
                      <a:pt x="23132" y="11329"/>
                      <a:pt x="22895" y="24162"/>
                      <a:pt x="19050" y="32812"/>
                    </a:cubicBezTo>
                    <a:cubicBezTo>
                      <a:pt x="8926" y="55591"/>
                      <a:pt x="6982" y="62666"/>
                      <a:pt x="0" y="83612"/>
                    </a:cubicBezTo>
                    <a:cubicBezTo>
                      <a:pt x="6350" y="100545"/>
                      <a:pt x="9745" y="118904"/>
                      <a:pt x="19050" y="134412"/>
                    </a:cubicBezTo>
                    <a:cubicBezTo>
                      <a:pt x="36233" y="163051"/>
                      <a:pt x="86696" y="137393"/>
                      <a:pt x="101600" y="134412"/>
                    </a:cubicBezTo>
                    <a:cubicBezTo>
                      <a:pt x="122766" y="81497"/>
                      <a:pt x="120610" y="102487"/>
                      <a:pt x="101600" y="20112"/>
                    </a:cubicBezTo>
                    <a:cubicBezTo>
                      <a:pt x="101124" y="18050"/>
                      <a:pt x="100542" y="3179"/>
                      <a:pt x="88900" y="1062"/>
                    </a:cubicBezTo>
                    <a:close/>
                  </a:path>
                </a:pathLst>
              </a:custGeom>
              <a:no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7B769308-3DB5-4EA1-A3BF-0B9DC887E159}"/>
                  </a:ext>
                </a:extLst>
              </p:cNvPr>
              <p:cNvSpPr/>
              <p:nvPr/>
            </p:nvSpPr>
            <p:spPr>
              <a:xfrm>
                <a:off x="4603750" y="2672249"/>
                <a:ext cx="203200" cy="217001"/>
              </a:xfrm>
              <a:custGeom>
                <a:avLst/>
                <a:gdLst>
                  <a:gd name="connsiteX0" fmla="*/ 158750 w 203200"/>
                  <a:gd name="connsiteY0" fmla="*/ 7451 h 217001"/>
                  <a:gd name="connsiteX1" fmla="*/ 127000 w 203200"/>
                  <a:gd name="connsiteY1" fmla="*/ 1101 h 217001"/>
                  <a:gd name="connsiteX2" fmla="*/ 0 w 203200"/>
                  <a:gd name="connsiteY2" fmla="*/ 58251 h 217001"/>
                  <a:gd name="connsiteX3" fmla="*/ 6350 w 203200"/>
                  <a:gd name="connsiteY3" fmla="*/ 134451 h 217001"/>
                  <a:gd name="connsiteX4" fmla="*/ 12700 w 203200"/>
                  <a:gd name="connsiteY4" fmla="*/ 153501 h 217001"/>
                  <a:gd name="connsiteX5" fmla="*/ 38100 w 203200"/>
                  <a:gd name="connsiteY5" fmla="*/ 166201 h 217001"/>
                  <a:gd name="connsiteX6" fmla="*/ 69850 w 203200"/>
                  <a:gd name="connsiteY6" fmla="*/ 185251 h 217001"/>
                  <a:gd name="connsiteX7" fmla="*/ 95250 w 203200"/>
                  <a:gd name="connsiteY7" fmla="*/ 197951 h 217001"/>
                  <a:gd name="connsiteX8" fmla="*/ 114300 w 203200"/>
                  <a:gd name="connsiteY8" fmla="*/ 210651 h 217001"/>
                  <a:gd name="connsiteX9" fmla="*/ 158750 w 203200"/>
                  <a:gd name="connsiteY9" fmla="*/ 217001 h 217001"/>
                  <a:gd name="connsiteX10" fmla="*/ 184150 w 203200"/>
                  <a:gd name="connsiteY10" fmla="*/ 185251 h 217001"/>
                  <a:gd name="connsiteX11" fmla="*/ 190500 w 203200"/>
                  <a:gd name="connsiteY11" fmla="*/ 153501 h 217001"/>
                  <a:gd name="connsiteX12" fmla="*/ 203200 w 203200"/>
                  <a:gd name="connsiteY12" fmla="*/ 134451 h 217001"/>
                  <a:gd name="connsiteX13" fmla="*/ 196850 w 203200"/>
                  <a:gd name="connsiteY13" fmla="*/ 58251 h 217001"/>
                  <a:gd name="connsiteX14" fmla="*/ 190500 w 203200"/>
                  <a:gd name="connsiteY14" fmla="*/ 39201 h 217001"/>
                  <a:gd name="connsiteX15" fmla="*/ 158750 w 203200"/>
                  <a:gd name="connsiteY15" fmla="*/ 7451 h 217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3200" h="217001">
                    <a:moveTo>
                      <a:pt x="158750" y="7451"/>
                    </a:moveTo>
                    <a:cubicBezTo>
                      <a:pt x="148167" y="1101"/>
                      <a:pt x="137413" y="-1739"/>
                      <a:pt x="127000" y="1101"/>
                    </a:cubicBezTo>
                    <a:cubicBezTo>
                      <a:pt x="52584" y="21396"/>
                      <a:pt x="43468" y="29272"/>
                      <a:pt x="0" y="58251"/>
                    </a:cubicBezTo>
                    <a:cubicBezTo>
                      <a:pt x="2117" y="83651"/>
                      <a:pt x="2981" y="109187"/>
                      <a:pt x="6350" y="134451"/>
                    </a:cubicBezTo>
                    <a:cubicBezTo>
                      <a:pt x="7235" y="141086"/>
                      <a:pt x="7967" y="148768"/>
                      <a:pt x="12700" y="153501"/>
                    </a:cubicBezTo>
                    <a:cubicBezTo>
                      <a:pt x="19393" y="160194"/>
                      <a:pt x="29825" y="161604"/>
                      <a:pt x="38100" y="166201"/>
                    </a:cubicBezTo>
                    <a:cubicBezTo>
                      <a:pt x="48889" y="172195"/>
                      <a:pt x="59061" y="179257"/>
                      <a:pt x="69850" y="185251"/>
                    </a:cubicBezTo>
                    <a:cubicBezTo>
                      <a:pt x="78125" y="189848"/>
                      <a:pt x="87031" y="193255"/>
                      <a:pt x="95250" y="197951"/>
                    </a:cubicBezTo>
                    <a:cubicBezTo>
                      <a:pt x="101876" y="201737"/>
                      <a:pt x="106990" y="208458"/>
                      <a:pt x="114300" y="210651"/>
                    </a:cubicBezTo>
                    <a:cubicBezTo>
                      <a:pt x="128636" y="214952"/>
                      <a:pt x="143933" y="214884"/>
                      <a:pt x="158750" y="217001"/>
                    </a:cubicBezTo>
                    <a:cubicBezTo>
                      <a:pt x="167217" y="206418"/>
                      <a:pt x="178089" y="197373"/>
                      <a:pt x="184150" y="185251"/>
                    </a:cubicBezTo>
                    <a:cubicBezTo>
                      <a:pt x="188977" y="175598"/>
                      <a:pt x="186710" y="163607"/>
                      <a:pt x="190500" y="153501"/>
                    </a:cubicBezTo>
                    <a:cubicBezTo>
                      <a:pt x="193180" y="146355"/>
                      <a:pt x="198967" y="140801"/>
                      <a:pt x="203200" y="134451"/>
                    </a:cubicBezTo>
                    <a:cubicBezTo>
                      <a:pt x="201083" y="109051"/>
                      <a:pt x="200219" y="83515"/>
                      <a:pt x="196850" y="58251"/>
                    </a:cubicBezTo>
                    <a:cubicBezTo>
                      <a:pt x="195965" y="51616"/>
                      <a:pt x="195233" y="43934"/>
                      <a:pt x="190500" y="39201"/>
                    </a:cubicBezTo>
                    <a:cubicBezTo>
                      <a:pt x="185767" y="34468"/>
                      <a:pt x="169333" y="13801"/>
                      <a:pt x="158750" y="7451"/>
                    </a:cubicBezTo>
                    <a:close/>
                  </a:path>
                </a:pathLst>
              </a:custGeom>
              <a:no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B601F4EC-7254-4D57-8E30-4242AD91CF18}"/>
                  </a:ext>
                </a:extLst>
              </p:cNvPr>
              <p:cNvSpPr/>
              <p:nvPr/>
            </p:nvSpPr>
            <p:spPr>
              <a:xfrm>
                <a:off x="9407259" y="5178409"/>
                <a:ext cx="257481" cy="165116"/>
              </a:xfrm>
              <a:custGeom>
                <a:avLst/>
                <a:gdLst>
                  <a:gd name="connsiteX0" fmla="*/ 155841 w 257481"/>
                  <a:gd name="connsiteY0" fmla="*/ 3191 h 165116"/>
                  <a:gd name="connsiteX1" fmla="*/ 139966 w 257481"/>
                  <a:gd name="connsiteY1" fmla="*/ 16 h 165116"/>
                  <a:gd name="connsiteX2" fmla="*/ 82816 w 257481"/>
                  <a:gd name="connsiteY2" fmla="*/ 6366 h 165116"/>
                  <a:gd name="connsiteX3" fmla="*/ 22491 w 257481"/>
                  <a:gd name="connsiteY3" fmla="*/ 19066 h 165116"/>
                  <a:gd name="connsiteX4" fmla="*/ 6616 w 257481"/>
                  <a:gd name="connsiteY4" fmla="*/ 31766 h 165116"/>
                  <a:gd name="connsiteX5" fmla="*/ 266 w 257481"/>
                  <a:gd name="connsiteY5" fmla="*/ 47641 h 165116"/>
                  <a:gd name="connsiteX6" fmla="*/ 3441 w 257481"/>
                  <a:gd name="connsiteY6" fmla="*/ 92091 h 165116"/>
                  <a:gd name="connsiteX7" fmla="*/ 28841 w 257481"/>
                  <a:gd name="connsiteY7" fmla="*/ 123841 h 165116"/>
                  <a:gd name="connsiteX8" fmla="*/ 51066 w 257481"/>
                  <a:gd name="connsiteY8" fmla="*/ 136541 h 165116"/>
                  <a:gd name="connsiteX9" fmla="*/ 70116 w 257481"/>
                  <a:gd name="connsiteY9" fmla="*/ 149241 h 165116"/>
                  <a:gd name="connsiteX10" fmla="*/ 89166 w 257481"/>
                  <a:gd name="connsiteY10" fmla="*/ 152416 h 165116"/>
                  <a:gd name="connsiteX11" fmla="*/ 105041 w 257481"/>
                  <a:gd name="connsiteY11" fmla="*/ 158766 h 165116"/>
                  <a:gd name="connsiteX12" fmla="*/ 174891 w 257481"/>
                  <a:gd name="connsiteY12" fmla="*/ 165116 h 165116"/>
                  <a:gd name="connsiteX13" fmla="*/ 216166 w 257481"/>
                  <a:gd name="connsiteY13" fmla="*/ 155591 h 165116"/>
                  <a:gd name="connsiteX14" fmla="*/ 238391 w 257481"/>
                  <a:gd name="connsiteY14" fmla="*/ 127016 h 165116"/>
                  <a:gd name="connsiteX15" fmla="*/ 251091 w 257481"/>
                  <a:gd name="connsiteY15" fmla="*/ 111141 h 165116"/>
                  <a:gd name="connsiteX16" fmla="*/ 257441 w 257481"/>
                  <a:gd name="connsiteY16" fmla="*/ 73041 h 165116"/>
                  <a:gd name="connsiteX17" fmla="*/ 254266 w 257481"/>
                  <a:gd name="connsiteY17" fmla="*/ 47641 h 165116"/>
                  <a:gd name="connsiteX18" fmla="*/ 232041 w 257481"/>
                  <a:gd name="connsiteY18" fmla="*/ 22241 h 165116"/>
                  <a:gd name="connsiteX19" fmla="*/ 155841 w 257481"/>
                  <a:gd name="connsiteY19" fmla="*/ 3191 h 165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57481" h="165116">
                    <a:moveTo>
                      <a:pt x="155841" y="3191"/>
                    </a:moveTo>
                    <a:cubicBezTo>
                      <a:pt x="150549" y="2133"/>
                      <a:pt x="145357" y="-218"/>
                      <a:pt x="139966" y="16"/>
                    </a:cubicBezTo>
                    <a:cubicBezTo>
                      <a:pt x="120817" y="849"/>
                      <a:pt x="101791" y="3655"/>
                      <a:pt x="82816" y="6366"/>
                    </a:cubicBezTo>
                    <a:cubicBezTo>
                      <a:pt x="71247" y="8019"/>
                      <a:pt x="34707" y="16351"/>
                      <a:pt x="22491" y="19066"/>
                    </a:cubicBezTo>
                    <a:cubicBezTo>
                      <a:pt x="17199" y="23299"/>
                      <a:pt x="10776" y="26417"/>
                      <a:pt x="6616" y="31766"/>
                    </a:cubicBezTo>
                    <a:cubicBezTo>
                      <a:pt x="3117" y="36265"/>
                      <a:pt x="566" y="41950"/>
                      <a:pt x="266" y="47641"/>
                    </a:cubicBezTo>
                    <a:cubicBezTo>
                      <a:pt x="-515" y="62475"/>
                      <a:pt x="381" y="77555"/>
                      <a:pt x="3441" y="92091"/>
                    </a:cubicBezTo>
                    <a:cubicBezTo>
                      <a:pt x="5463" y="101696"/>
                      <a:pt x="22370" y="118988"/>
                      <a:pt x="28841" y="123841"/>
                    </a:cubicBezTo>
                    <a:cubicBezTo>
                      <a:pt x="35667" y="128961"/>
                      <a:pt x="43799" y="132069"/>
                      <a:pt x="51066" y="136541"/>
                    </a:cubicBezTo>
                    <a:cubicBezTo>
                      <a:pt x="57566" y="140541"/>
                      <a:pt x="63071" y="146306"/>
                      <a:pt x="70116" y="149241"/>
                    </a:cubicBezTo>
                    <a:cubicBezTo>
                      <a:pt x="76058" y="151717"/>
                      <a:pt x="82816" y="151358"/>
                      <a:pt x="89166" y="152416"/>
                    </a:cubicBezTo>
                    <a:cubicBezTo>
                      <a:pt x="94458" y="154533"/>
                      <a:pt x="99488" y="157484"/>
                      <a:pt x="105041" y="158766"/>
                    </a:cubicBezTo>
                    <a:cubicBezTo>
                      <a:pt x="118536" y="161880"/>
                      <a:pt x="168316" y="164646"/>
                      <a:pt x="174891" y="165116"/>
                    </a:cubicBezTo>
                    <a:cubicBezTo>
                      <a:pt x="183942" y="164110"/>
                      <a:pt x="206860" y="164897"/>
                      <a:pt x="216166" y="155591"/>
                    </a:cubicBezTo>
                    <a:cubicBezTo>
                      <a:pt x="224699" y="147058"/>
                      <a:pt x="230936" y="136504"/>
                      <a:pt x="238391" y="127016"/>
                    </a:cubicBezTo>
                    <a:cubicBezTo>
                      <a:pt x="242578" y="121687"/>
                      <a:pt x="251091" y="111141"/>
                      <a:pt x="251091" y="111141"/>
                    </a:cubicBezTo>
                    <a:cubicBezTo>
                      <a:pt x="252894" y="102127"/>
                      <a:pt x="257441" y="80917"/>
                      <a:pt x="257441" y="73041"/>
                    </a:cubicBezTo>
                    <a:cubicBezTo>
                      <a:pt x="257441" y="64508"/>
                      <a:pt x="258082" y="55273"/>
                      <a:pt x="254266" y="47641"/>
                    </a:cubicBezTo>
                    <a:cubicBezTo>
                      <a:pt x="249235" y="37578"/>
                      <a:pt x="240508" y="29649"/>
                      <a:pt x="232041" y="22241"/>
                    </a:cubicBezTo>
                    <a:lnTo>
                      <a:pt x="155841" y="3191"/>
                    </a:lnTo>
                    <a:close/>
                  </a:path>
                </a:pathLst>
              </a:custGeom>
              <a:noFill/>
              <a:ln>
                <a:solidFill>
                  <a:srgbClr val="FFFF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60F97CE3-A5A0-4264-8AB6-73C0CCDB6372}"/>
              </a:ext>
            </a:extLst>
          </p:cNvPr>
          <p:cNvGrpSpPr/>
          <p:nvPr/>
        </p:nvGrpSpPr>
        <p:grpSpPr>
          <a:xfrm>
            <a:off x="6821456" y="971715"/>
            <a:ext cx="2540695" cy="2266636"/>
            <a:chOff x="2853815" y="1466850"/>
            <a:chExt cx="6037771" cy="5386489"/>
          </a:xfrm>
        </p:grpSpPr>
        <p:grpSp>
          <p:nvGrpSpPr>
            <p:cNvPr id="38" name="Group 37">
              <a:extLst>
                <a:ext uri="{FF2B5EF4-FFF2-40B4-BE49-F238E27FC236}">
                  <a16:creationId xmlns:a16="http://schemas.microsoft.com/office/drawing/2014/main" id="{5DB8621B-A1FC-45EE-90B7-89B812360619}"/>
                </a:ext>
              </a:extLst>
            </p:cNvPr>
            <p:cNvGrpSpPr/>
            <p:nvPr/>
          </p:nvGrpSpPr>
          <p:grpSpPr>
            <a:xfrm>
              <a:off x="2853815" y="2433267"/>
              <a:ext cx="6037771" cy="4420072"/>
              <a:chOff x="2853815" y="2433267"/>
              <a:chExt cx="6037771" cy="4420072"/>
            </a:xfrm>
          </p:grpSpPr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0D961503-3123-43BA-8783-18D01CF8F4DF}"/>
                  </a:ext>
                </a:extLst>
              </p:cNvPr>
              <p:cNvSpPr/>
              <p:nvPr/>
            </p:nvSpPr>
            <p:spPr>
              <a:xfrm>
                <a:off x="2853815" y="2433267"/>
                <a:ext cx="6037771" cy="4420072"/>
              </a:xfrm>
              <a:custGeom>
                <a:avLst/>
                <a:gdLst>
                  <a:gd name="connsiteX0" fmla="*/ 42862 w 5934075"/>
                  <a:gd name="connsiteY0" fmla="*/ 3891335 h 3891603"/>
                  <a:gd name="connsiteX1" fmla="*/ 23812 w 5934075"/>
                  <a:gd name="connsiteY1" fmla="*/ 3824660 h 3891603"/>
                  <a:gd name="connsiteX2" fmla="*/ 9525 w 5934075"/>
                  <a:gd name="connsiteY2" fmla="*/ 3791323 h 3891603"/>
                  <a:gd name="connsiteX3" fmla="*/ 4762 w 5934075"/>
                  <a:gd name="connsiteY3" fmla="*/ 3719885 h 3891603"/>
                  <a:gd name="connsiteX4" fmla="*/ 0 w 5934075"/>
                  <a:gd name="connsiteY4" fmla="*/ 3700835 h 3891603"/>
                  <a:gd name="connsiteX5" fmla="*/ 4762 w 5934075"/>
                  <a:gd name="connsiteY5" fmla="*/ 3596060 h 3891603"/>
                  <a:gd name="connsiteX6" fmla="*/ 14287 w 5934075"/>
                  <a:gd name="connsiteY6" fmla="*/ 3543673 h 3891603"/>
                  <a:gd name="connsiteX7" fmla="*/ 80962 w 5934075"/>
                  <a:gd name="connsiteY7" fmla="*/ 3457948 h 3891603"/>
                  <a:gd name="connsiteX8" fmla="*/ 100012 w 5934075"/>
                  <a:gd name="connsiteY8" fmla="*/ 3434135 h 3891603"/>
                  <a:gd name="connsiteX9" fmla="*/ 119062 w 5934075"/>
                  <a:gd name="connsiteY9" fmla="*/ 3424610 h 3891603"/>
                  <a:gd name="connsiteX10" fmla="*/ 133350 w 5934075"/>
                  <a:gd name="connsiteY10" fmla="*/ 3410323 h 3891603"/>
                  <a:gd name="connsiteX11" fmla="*/ 161925 w 5934075"/>
                  <a:gd name="connsiteY11" fmla="*/ 3391273 h 3891603"/>
                  <a:gd name="connsiteX12" fmla="*/ 223837 w 5934075"/>
                  <a:gd name="connsiteY12" fmla="*/ 3334123 h 3891603"/>
                  <a:gd name="connsiteX13" fmla="*/ 252412 w 5934075"/>
                  <a:gd name="connsiteY13" fmla="*/ 3315073 h 3891603"/>
                  <a:gd name="connsiteX14" fmla="*/ 333375 w 5934075"/>
                  <a:gd name="connsiteY14" fmla="*/ 3281735 h 3891603"/>
                  <a:gd name="connsiteX15" fmla="*/ 376237 w 5934075"/>
                  <a:gd name="connsiteY15" fmla="*/ 3262685 h 3891603"/>
                  <a:gd name="connsiteX16" fmla="*/ 414337 w 5934075"/>
                  <a:gd name="connsiteY16" fmla="*/ 3253160 h 3891603"/>
                  <a:gd name="connsiteX17" fmla="*/ 442912 w 5934075"/>
                  <a:gd name="connsiteY17" fmla="*/ 3238873 h 3891603"/>
                  <a:gd name="connsiteX18" fmla="*/ 466725 w 5934075"/>
                  <a:gd name="connsiteY18" fmla="*/ 3229348 h 3891603"/>
                  <a:gd name="connsiteX19" fmla="*/ 481012 w 5934075"/>
                  <a:gd name="connsiteY19" fmla="*/ 3224585 h 3891603"/>
                  <a:gd name="connsiteX20" fmla="*/ 495300 w 5934075"/>
                  <a:gd name="connsiteY20" fmla="*/ 3215060 h 3891603"/>
                  <a:gd name="connsiteX21" fmla="*/ 514350 w 5934075"/>
                  <a:gd name="connsiteY21" fmla="*/ 3210298 h 3891603"/>
                  <a:gd name="connsiteX22" fmla="*/ 538162 w 5934075"/>
                  <a:gd name="connsiteY22" fmla="*/ 3200773 h 3891603"/>
                  <a:gd name="connsiteX23" fmla="*/ 595312 w 5934075"/>
                  <a:gd name="connsiteY23" fmla="*/ 3172198 h 3891603"/>
                  <a:gd name="connsiteX24" fmla="*/ 623887 w 5934075"/>
                  <a:gd name="connsiteY24" fmla="*/ 3157910 h 3891603"/>
                  <a:gd name="connsiteX25" fmla="*/ 676275 w 5934075"/>
                  <a:gd name="connsiteY25" fmla="*/ 3138860 h 3891603"/>
                  <a:gd name="connsiteX26" fmla="*/ 728662 w 5934075"/>
                  <a:gd name="connsiteY26" fmla="*/ 3095998 h 3891603"/>
                  <a:gd name="connsiteX27" fmla="*/ 795337 w 5934075"/>
                  <a:gd name="connsiteY27" fmla="*/ 3053135 h 3891603"/>
                  <a:gd name="connsiteX28" fmla="*/ 814387 w 5934075"/>
                  <a:gd name="connsiteY28" fmla="*/ 3034085 h 3891603"/>
                  <a:gd name="connsiteX29" fmla="*/ 842962 w 5934075"/>
                  <a:gd name="connsiteY29" fmla="*/ 3010273 h 3891603"/>
                  <a:gd name="connsiteX30" fmla="*/ 857250 w 5934075"/>
                  <a:gd name="connsiteY30" fmla="*/ 2991223 h 3891603"/>
                  <a:gd name="connsiteX31" fmla="*/ 885825 w 5934075"/>
                  <a:gd name="connsiteY31" fmla="*/ 2972173 h 3891603"/>
                  <a:gd name="connsiteX32" fmla="*/ 923925 w 5934075"/>
                  <a:gd name="connsiteY32" fmla="*/ 2934073 h 3891603"/>
                  <a:gd name="connsiteX33" fmla="*/ 966787 w 5934075"/>
                  <a:gd name="connsiteY33" fmla="*/ 2919785 h 3891603"/>
                  <a:gd name="connsiteX34" fmla="*/ 985837 w 5934075"/>
                  <a:gd name="connsiteY34" fmla="*/ 2910260 h 3891603"/>
                  <a:gd name="connsiteX35" fmla="*/ 1062037 w 5934075"/>
                  <a:gd name="connsiteY35" fmla="*/ 2895973 h 3891603"/>
                  <a:gd name="connsiteX36" fmla="*/ 1143000 w 5934075"/>
                  <a:gd name="connsiteY36" fmla="*/ 2881685 h 3891603"/>
                  <a:gd name="connsiteX37" fmla="*/ 1195387 w 5934075"/>
                  <a:gd name="connsiteY37" fmla="*/ 2862635 h 3891603"/>
                  <a:gd name="connsiteX38" fmla="*/ 1223962 w 5934075"/>
                  <a:gd name="connsiteY38" fmla="*/ 2834060 h 3891603"/>
                  <a:gd name="connsiteX39" fmla="*/ 1243012 w 5934075"/>
                  <a:gd name="connsiteY39" fmla="*/ 2815010 h 3891603"/>
                  <a:gd name="connsiteX40" fmla="*/ 1276350 w 5934075"/>
                  <a:gd name="connsiteY40" fmla="*/ 2767385 h 3891603"/>
                  <a:gd name="connsiteX41" fmla="*/ 1295400 w 5934075"/>
                  <a:gd name="connsiteY41" fmla="*/ 2753098 h 3891603"/>
                  <a:gd name="connsiteX42" fmla="*/ 1314450 w 5934075"/>
                  <a:gd name="connsiteY42" fmla="*/ 2719760 h 3891603"/>
                  <a:gd name="connsiteX43" fmla="*/ 1333500 w 5934075"/>
                  <a:gd name="connsiteY43" fmla="*/ 2691185 h 3891603"/>
                  <a:gd name="connsiteX44" fmla="*/ 1352550 w 5934075"/>
                  <a:gd name="connsiteY44" fmla="*/ 2672135 h 3891603"/>
                  <a:gd name="connsiteX45" fmla="*/ 1362075 w 5934075"/>
                  <a:gd name="connsiteY45" fmla="*/ 2657848 h 3891603"/>
                  <a:gd name="connsiteX46" fmla="*/ 1376362 w 5934075"/>
                  <a:gd name="connsiteY46" fmla="*/ 2643560 h 3891603"/>
                  <a:gd name="connsiteX47" fmla="*/ 1390650 w 5934075"/>
                  <a:gd name="connsiteY47" fmla="*/ 2624510 h 3891603"/>
                  <a:gd name="connsiteX48" fmla="*/ 1471612 w 5934075"/>
                  <a:gd name="connsiteY48" fmla="*/ 2586410 h 3891603"/>
                  <a:gd name="connsiteX49" fmla="*/ 1519237 w 5934075"/>
                  <a:gd name="connsiteY49" fmla="*/ 2557835 h 3891603"/>
                  <a:gd name="connsiteX50" fmla="*/ 1552575 w 5934075"/>
                  <a:gd name="connsiteY50" fmla="*/ 2548310 h 3891603"/>
                  <a:gd name="connsiteX51" fmla="*/ 1566862 w 5934075"/>
                  <a:gd name="connsiteY51" fmla="*/ 2538785 h 3891603"/>
                  <a:gd name="connsiteX52" fmla="*/ 1633537 w 5934075"/>
                  <a:gd name="connsiteY52" fmla="*/ 2529260 h 3891603"/>
                  <a:gd name="connsiteX53" fmla="*/ 1671637 w 5934075"/>
                  <a:gd name="connsiteY53" fmla="*/ 2514973 h 3891603"/>
                  <a:gd name="connsiteX54" fmla="*/ 1714500 w 5934075"/>
                  <a:gd name="connsiteY54" fmla="*/ 2476873 h 3891603"/>
                  <a:gd name="connsiteX55" fmla="*/ 1733550 w 5934075"/>
                  <a:gd name="connsiteY55" fmla="*/ 2467348 h 3891603"/>
                  <a:gd name="connsiteX56" fmla="*/ 1757362 w 5934075"/>
                  <a:gd name="connsiteY56" fmla="*/ 2438773 h 3891603"/>
                  <a:gd name="connsiteX57" fmla="*/ 1785937 w 5934075"/>
                  <a:gd name="connsiteY57" fmla="*/ 2400673 h 3891603"/>
                  <a:gd name="connsiteX58" fmla="*/ 1881187 w 5934075"/>
                  <a:gd name="connsiteY58" fmla="*/ 2319710 h 3891603"/>
                  <a:gd name="connsiteX59" fmla="*/ 1900237 w 5934075"/>
                  <a:gd name="connsiteY59" fmla="*/ 2314948 h 3891603"/>
                  <a:gd name="connsiteX60" fmla="*/ 1919287 w 5934075"/>
                  <a:gd name="connsiteY60" fmla="*/ 2305423 h 3891603"/>
                  <a:gd name="connsiteX61" fmla="*/ 1933575 w 5934075"/>
                  <a:gd name="connsiteY61" fmla="*/ 2295898 h 3891603"/>
                  <a:gd name="connsiteX62" fmla="*/ 1966912 w 5934075"/>
                  <a:gd name="connsiteY62" fmla="*/ 2286373 h 3891603"/>
                  <a:gd name="connsiteX63" fmla="*/ 1990725 w 5934075"/>
                  <a:gd name="connsiteY63" fmla="*/ 2276848 h 3891603"/>
                  <a:gd name="connsiteX64" fmla="*/ 2005012 w 5934075"/>
                  <a:gd name="connsiteY64" fmla="*/ 2272085 h 3891603"/>
                  <a:gd name="connsiteX65" fmla="*/ 2028825 w 5934075"/>
                  <a:gd name="connsiteY65" fmla="*/ 2262560 h 3891603"/>
                  <a:gd name="connsiteX66" fmla="*/ 2090737 w 5934075"/>
                  <a:gd name="connsiteY66" fmla="*/ 2257798 h 3891603"/>
                  <a:gd name="connsiteX67" fmla="*/ 2143125 w 5934075"/>
                  <a:gd name="connsiteY67" fmla="*/ 2248273 h 3891603"/>
                  <a:gd name="connsiteX68" fmla="*/ 2166937 w 5934075"/>
                  <a:gd name="connsiteY68" fmla="*/ 2233985 h 3891603"/>
                  <a:gd name="connsiteX69" fmla="*/ 2185987 w 5934075"/>
                  <a:gd name="connsiteY69" fmla="*/ 2229223 h 3891603"/>
                  <a:gd name="connsiteX70" fmla="*/ 2224087 w 5934075"/>
                  <a:gd name="connsiteY70" fmla="*/ 2219698 h 3891603"/>
                  <a:gd name="connsiteX71" fmla="*/ 2257425 w 5934075"/>
                  <a:gd name="connsiteY71" fmla="*/ 2200648 h 3891603"/>
                  <a:gd name="connsiteX72" fmla="*/ 2271712 w 5934075"/>
                  <a:gd name="connsiteY72" fmla="*/ 2191123 h 3891603"/>
                  <a:gd name="connsiteX73" fmla="*/ 2314575 w 5934075"/>
                  <a:gd name="connsiteY73" fmla="*/ 2176835 h 3891603"/>
                  <a:gd name="connsiteX74" fmla="*/ 2324100 w 5934075"/>
                  <a:gd name="connsiteY74" fmla="*/ 2157785 h 3891603"/>
                  <a:gd name="connsiteX75" fmla="*/ 2424112 w 5934075"/>
                  <a:gd name="connsiteY75" fmla="*/ 2100635 h 3891603"/>
                  <a:gd name="connsiteX76" fmla="*/ 2481262 w 5934075"/>
                  <a:gd name="connsiteY76" fmla="*/ 2067298 h 3891603"/>
                  <a:gd name="connsiteX77" fmla="*/ 2495550 w 5934075"/>
                  <a:gd name="connsiteY77" fmla="*/ 2062535 h 3891603"/>
                  <a:gd name="connsiteX78" fmla="*/ 2519362 w 5934075"/>
                  <a:gd name="connsiteY78" fmla="*/ 2048248 h 3891603"/>
                  <a:gd name="connsiteX79" fmla="*/ 2557462 w 5934075"/>
                  <a:gd name="connsiteY79" fmla="*/ 2029198 h 3891603"/>
                  <a:gd name="connsiteX80" fmla="*/ 2590800 w 5934075"/>
                  <a:gd name="connsiteY80" fmla="*/ 2014910 h 3891603"/>
                  <a:gd name="connsiteX81" fmla="*/ 2652712 w 5934075"/>
                  <a:gd name="connsiteY81" fmla="*/ 1976810 h 3891603"/>
                  <a:gd name="connsiteX82" fmla="*/ 2690812 w 5934075"/>
                  <a:gd name="connsiteY82" fmla="*/ 1962523 h 3891603"/>
                  <a:gd name="connsiteX83" fmla="*/ 2733675 w 5934075"/>
                  <a:gd name="connsiteY83" fmla="*/ 1943473 h 3891603"/>
                  <a:gd name="connsiteX84" fmla="*/ 2757487 w 5934075"/>
                  <a:gd name="connsiteY84" fmla="*/ 1938710 h 3891603"/>
                  <a:gd name="connsiteX85" fmla="*/ 2786062 w 5934075"/>
                  <a:gd name="connsiteY85" fmla="*/ 1929185 h 3891603"/>
                  <a:gd name="connsiteX86" fmla="*/ 2833687 w 5934075"/>
                  <a:gd name="connsiteY86" fmla="*/ 1919660 h 3891603"/>
                  <a:gd name="connsiteX87" fmla="*/ 2871787 w 5934075"/>
                  <a:gd name="connsiteY87" fmla="*/ 1910135 h 3891603"/>
                  <a:gd name="connsiteX88" fmla="*/ 2919412 w 5934075"/>
                  <a:gd name="connsiteY88" fmla="*/ 1900610 h 3891603"/>
                  <a:gd name="connsiteX89" fmla="*/ 2933700 w 5934075"/>
                  <a:gd name="connsiteY89" fmla="*/ 1895848 h 3891603"/>
                  <a:gd name="connsiteX90" fmla="*/ 2986087 w 5934075"/>
                  <a:gd name="connsiteY90" fmla="*/ 1881560 h 3891603"/>
                  <a:gd name="connsiteX91" fmla="*/ 3033712 w 5934075"/>
                  <a:gd name="connsiteY91" fmla="*/ 1848223 h 3891603"/>
                  <a:gd name="connsiteX92" fmla="*/ 3067050 w 5934075"/>
                  <a:gd name="connsiteY92" fmla="*/ 1829173 h 3891603"/>
                  <a:gd name="connsiteX93" fmla="*/ 3109912 w 5934075"/>
                  <a:gd name="connsiteY93" fmla="*/ 1786310 h 3891603"/>
                  <a:gd name="connsiteX94" fmla="*/ 3148012 w 5934075"/>
                  <a:gd name="connsiteY94" fmla="*/ 1752973 h 3891603"/>
                  <a:gd name="connsiteX95" fmla="*/ 3176587 w 5934075"/>
                  <a:gd name="connsiteY95" fmla="*/ 1724398 h 3891603"/>
                  <a:gd name="connsiteX96" fmla="*/ 3190875 w 5934075"/>
                  <a:gd name="connsiteY96" fmla="*/ 1710110 h 3891603"/>
                  <a:gd name="connsiteX97" fmla="*/ 3205162 w 5934075"/>
                  <a:gd name="connsiteY97" fmla="*/ 1705348 h 3891603"/>
                  <a:gd name="connsiteX98" fmla="*/ 3252787 w 5934075"/>
                  <a:gd name="connsiteY98" fmla="*/ 1667248 h 3891603"/>
                  <a:gd name="connsiteX99" fmla="*/ 3295650 w 5934075"/>
                  <a:gd name="connsiteY99" fmla="*/ 1614860 h 3891603"/>
                  <a:gd name="connsiteX100" fmla="*/ 3328987 w 5934075"/>
                  <a:gd name="connsiteY100" fmla="*/ 1586285 h 3891603"/>
                  <a:gd name="connsiteX101" fmla="*/ 3343275 w 5934075"/>
                  <a:gd name="connsiteY101" fmla="*/ 1567235 h 3891603"/>
                  <a:gd name="connsiteX102" fmla="*/ 3409950 w 5934075"/>
                  <a:gd name="connsiteY102" fmla="*/ 1510085 h 3891603"/>
                  <a:gd name="connsiteX103" fmla="*/ 3419475 w 5934075"/>
                  <a:gd name="connsiteY103" fmla="*/ 1495798 h 3891603"/>
                  <a:gd name="connsiteX104" fmla="*/ 3457575 w 5934075"/>
                  <a:gd name="connsiteY104" fmla="*/ 1462460 h 3891603"/>
                  <a:gd name="connsiteX105" fmla="*/ 3476625 w 5934075"/>
                  <a:gd name="connsiteY105" fmla="*/ 1452935 h 3891603"/>
                  <a:gd name="connsiteX106" fmla="*/ 3500437 w 5934075"/>
                  <a:gd name="connsiteY106" fmla="*/ 1429123 h 3891603"/>
                  <a:gd name="connsiteX107" fmla="*/ 3514725 w 5934075"/>
                  <a:gd name="connsiteY107" fmla="*/ 1414835 h 3891603"/>
                  <a:gd name="connsiteX108" fmla="*/ 3576637 w 5934075"/>
                  <a:gd name="connsiteY108" fmla="*/ 1357685 h 3891603"/>
                  <a:gd name="connsiteX109" fmla="*/ 3600450 w 5934075"/>
                  <a:gd name="connsiteY109" fmla="*/ 1329110 h 3891603"/>
                  <a:gd name="connsiteX110" fmla="*/ 3619500 w 5934075"/>
                  <a:gd name="connsiteY110" fmla="*/ 1300535 h 3891603"/>
                  <a:gd name="connsiteX111" fmla="*/ 3633787 w 5934075"/>
                  <a:gd name="connsiteY111" fmla="*/ 1295773 h 3891603"/>
                  <a:gd name="connsiteX112" fmla="*/ 3705225 w 5934075"/>
                  <a:gd name="connsiteY112" fmla="*/ 1205285 h 3891603"/>
                  <a:gd name="connsiteX113" fmla="*/ 3724275 w 5934075"/>
                  <a:gd name="connsiteY113" fmla="*/ 1186235 h 3891603"/>
                  <a:gd name="connsiteX114" fmla="*/ 3776662 w 5934075"/>
                  <a:gd name="connsiteY114" fmla="*/ 1148135 h 3891603"/>
                  <a:gd name="connsiteX115" fmla="*/ 3795712 w 5934075"/>
                  <a:gd name="connsiteY115" fmla="*/ 1138610 h 3891603"/>
                  <a:gd name="connsiteX116" fmla="*/ 3824287 w 5934075"/>
                  <a:gd name="connsiteY116" fmla="*/ 1114798 h 3891603"/>
                  <a:gd name="connsiteX117" fmla="*/ 3857625 w 5934075"/>
                  <a:gd name="connsiteY117" fmla="*/ 1100510 h 3891603"/>
                  <a:gd name="connsiteX118" fmla="*/ 3900487 w 5934075"/>
                  <a:gd name="connsiteY118" fmla="*/ 1071935 h 3891603"/>
                  <a:gd name="connsiteX119" fmla="*/ 3914775 w 5934075"/>
                  <a:gd name="connsiteY119" fmla="*/ 1062410 h 3891603"/>
                  <a:gd name="connsiteX120" fmla="*/ 3933825 w 5934075"/>
                  <a:gd name="connsiteY120" fmla="*/ 1057648 h 3891603"/>
                  <a:gd name="connsiteX121" fmla="*/ 4010025 w 5934075"/>
                  <a:gd name="connsiteY121" fmla="*/ 1033835 h 3891603"/>
                  <a:gd name="connsiteX122" fmla="*/ 4057650 w 5934075"/>
                  <a:gd name="connsiteY122" fmla="*/ 1014785 h 3891603"/>
                  <a:gd name="connsiteX123" fmla="*/ 4090987 w 5934075"/>
                  <a:gd name="connsiteY123" fmla="*/ 1005260 h 3891603"/>
                  <a:gd name="connsiteX124" fmla="*/ 4129087 w 5934075"/>
                  <a:gd name="connsiteY124" fmla="*/ 1000498 h 3891603"/>
                  <a:gd name="connsiteX125" fmla="*/ 4171950 w 5934075"/>
                  <a:gd name="connsiteY125" fmla="*/ 990973 h 3891603"/>
                  <a:gd name="connsiteX126" fmla="*/ 4214812 w 5934075"/>
                  <a:gd name="connsiteY126" fmla="*/ 971923 h 3891603"/>
                  <a:gd name="connsiteX127" fmla="*/ 4252912 w 5934075"/>
                  <a:gd name="connsiteY127" fmla="*/ 962398 h 3891603"/>
                  <a:gd name="connsiteX128" fmla="*/ 4267200 w 5934075"/>
                  <a:gd name="connsiteY128" fmla="*/ 952873 h 3891603"/>
                  <a:gd name="connsiteX129" fmla="*/ 4305300 w 5934075"/>
                  <a:gd name="connsiteY129" fmla="*/ 938585 h 3891603"/>
                  <a:gd name="connsiteX130" fmla="*/ 4324350 w 5934075"/>
                  <a:gd name="connsiteY130" fmla="*/ 924298 h 3891603"/>
                  <a:gd name="connsiteX131" fmla="*/ 4357687 w 5934075"/>
                  <a:gd name="connsiteY131" fmla="*/ 895723 h 3891603"/>
                  <a:gd name="connsiteX132" fmla="*/ 4367212 w 5934075"/>
                  <a:gd name="connsiteY132" fmla="*/ 876673 h 3891603"/>
                  <a:gd name="connsiteX133" fmla="*/ 4386262 w 5934075"/>
                  <a:gd name="connsiteY133" fmla="*/ 857623 h 3891603"/>
                  <a:gd name="connsiteX134" fmla="*/ 4410075 w 5934075"/>
                  <a:gd name="connsiteY134" fmla="*/ 809998 h 3891603"/>
                  <a:gd name="connsiteX135" fmla="*/ 4424362 w 5934075"/>
                  <a:gd name="connsiteY135" fmla="*/ 786185 h 3891603"/>
                  <a:gd name="connsiteX136" fmla="*/ 4438650 w 5934075"/>
                  <a:gd name="connsiteY136" fmla="*/ 695698 h 3891603"/>
                  <a:gd name="connsiteX137" fmla="*/ 4448175 w 5934075"/>
                  <a:gd name="connsiteY137" fmla="*/ 581398 h 3891603"/>
                  <a:gd name="connsiteX138" fmla="*/ 4457700 w 5934075"/>
                  <a:gd name="connsiteY138" fmla="*/ 543298 h 3891603"/>
                  <a:gd name="connsiteX139" fmla="*/ 4462462 w 5934075"/>
                  <a:gd name="connsiteY139" fmla="*/ 500435 h 3891603"/>
                  <a:gd name="connsiteX140" fmla="*/ 4471987 w 5934075"/>
                  <a:gd name="connsiteY140" fmla="*/ 424235 h 3891603"/>
                  <a:gd name="connsiteX141" fmla="*/ 4476750 w 5934075"/>
                  <a:gd name="connsiteY141" fmla="*/ 381373 h 3891603"/>
                  <a:gd name="connsiteX142" fmla="*/ 4491037 w 5934075"/>
                  <a:gd name="connsiteY142" fmla="*/ 271835 h 3891603"/>
                  <a:gd name="connsiteX143" fmla="*/ 4495800 w 5934075"/>
                  <a:gd name="connsiteY143" fmla="*/ 233735 h 3891603"/>
                  <a:gd name="connsiteX144" fmla="*/ 4505325 w 5934075"/>
                  <a:gd name="connsiteY144" fmla="*/ 190873 h 3891603"/>
                  <a:gd name="connsiteX145" fmla="*/ 4510087 w 5934075"/>
                  <a:gd name="connsiteY145" fmla="*/ 152773 h 3891603"/>
                  <a:gd name="connsiteX146" fmla="*/ 4519612 w 5934075"/>
                  <a:gd name="connsiteY146" fmla="*/ 119435 h 3891603"/>
                  <a:gd name="connsiteX147" fmla="*/ 4524375 w 5934075"/>
                  <a:gd name="connsiteY147" fmla="*/ 95623 h 3891603"/>
                  <a:gd name="connsiteX148" fmla="*/ 4533900 w 5934075"/>
                  <a:gd name="connsiteY148" fmla="*/ 76573 h 3891603"/>
                  <a:gd name="connsiteX149" fmla="*/ 4543425 w 5934075"/>
                  <a:gd name="connsiteY149" fmla="*/ 52760 h 3891603"/>
                  <a:gd name="connsiteX150" fmla="*/ 4581525 w 5934075"/>
                  <a:gd name="connsiteY150" fmla="*/ 14660 h 3891603"/>
                  <a:gd name="connsiteX151" fmla="*/ 4600575 w 5934075"/>
                  <a:gd name="connsiteY151" fmla="*/ 9898 h 3891603"/>
                  <a:gd name="connsiteX152" fmla="*/ 4619625 w 5934075"/>
                  <a:gd name="connsiteY152" fmla="*/ 373 h 3891603"/>
                  <a:gd name="connsiteX153" fmla="*/ 4743450 w 5934075"/>
                  <a:gd name="connsiteY153" fmla="*/ 14660 h 3891603"/>
                  <a:gd name="connsiteX154" fmla="*/ 4781550 w 5934075"/>
                  <a:gd name="connsiteY154" fmla="*/ 28948 h 3891603"/>
                  <a:gd name="connsiteX155" fmla="*/ 4829175 w 5934075"/>
                  <a:gd name="connsiteY155" fmla="*/ 52760 h 3891603"/>
                  <a:gd name="connsiteX156" fmla="*/ 4867275 w 5934075"/>
                  <a:gd name="connsiteY156" fmla="*/ 86098 h 3891603"/>
                  <a:gd name="connsiteX157" fmla="*/ 4910137 w 5934075"/>
                  <a:gd name="connsiteY157" fmla="*/ 133723 h 3891603"/>
                  <a:gd name="connsiteX158" fmla="*/ 4957762 w 5934075"/>
                  <a:gd name="connsiteY158" fmla="*/ 200398 h 3891603"/>
                  <a:gd name="connsiteX159" fmla="*/ 4976812 w 5934075"/>
                  <a:gd name="connsiteY159" fmla="*/ 228973 h 3891603"/>
                  <a:gd name="connsiteX160" fmla="*/ 4995862 w 5934075"/>
                  <a:gd name="connsiteY160" fmla="*/ 252785 h 3891603"/>
                  <a:gd name="connsiteX161" fmla="*/ 5010150 w 5934075"/>
                  <a:gd name="connsiteY161" fmla="*/ 276598 h 3891603"/>
                  <a:gd name="connsiteX162" fmla="*/ 5029200 w 5934075"/>
                  <a:gd name="connsiteY162" fmla="*/ 300410 h 3891603"/>
                  <a:gd name="connsiteX163" fmla="*/ 5048250 w 5934075"/>
                  <a:gd name="connsiteY163" fmla="*/ 328985 h 3891603"/>
                  <a:gd name="connsiteX164" fmla="*/ 5067300 w 5934075"/>
                  <a:gd name="connsiteY164" fmla="*/ 362323 h 3891603"/>
                  <a:gd name="connsiteX165" fmla="*/ 5124450 w 5934075"/>
                  <a:gd name="connsiteY165" fmla="*/ 409948 h 3891603"/>
                  <a:gd name="connsiteX166" fmla="*/ 5143500 w 5934075"/>
                  <a:gd name="connsiteY166" fmla="*/ 419473 h 3891603"/>
                  <a:gd name="connsiteX167" fmla="*/ 5172075 w 5934075"/>
                  <a:gd name="connsiteY167" fmla="*/ 428998 h 3891603"/>
                  <a:gd name="connsiteX168" fmla="*/ 5253037 w 5934075"/>
                  <a:gd name="connsiteY168" fmla="*/ 471860 h 3891603"/>
                  <a:gd name="connsiteX169" fmla="*/ 5286375 w 5934075"/>
                  <a:gd name="connsiteY169" fmla="*/ 481385 h 3891603"/>
                  <a:gd name="connsiteX170" fmla="*/ 5300662 w 5934075"/>
                  <a:gd name="connsiteY170" fmla="*/ 486148 h 3891603"/>
                  <a:gd name="connsiteX171" fmla="*/ 5357812 w 5934075"/>
                  <a:gd name="connsiteY171" fmla="*/ 514723 h 3891603"/>
                  <a:gd name="connsiteX172" fmla="*/ 5386387 w 5934075"/>
                  <a:gd name="connsiteY172" fmla="*/ 529010 h 3891603"/>
                  <a:gd name="connsiteX173" fmla="*/ 5434012 w 5934075"/>
                  <a:gd name="connsiteY173" fmla="*/ 548060 h 3891603"/>
                  <a:gd name="connsiteX174" fmla="*/ 5467350 w 5934075"/>
                  <a:gd name="connsiteY174" fmla="*/ 571873 h 3891603"/>
                  <a:gd name="connsiteX175" fmla="*/ 5495925 w 5934075"/>
                  <a:gd name="connsiteY175" fmla="*/ 586160 h 3891603"/>
                  <a:gd name="connsiteX176" fmla="*/ 5519737 w 5934075"/>
                  <a:gd name="connsiteY176" fmla="*/ 605210 h 3891603"/>
                  <a:gd name="connsiteX177" fmla="*/ 5543550 w 5934075"/>
                  <a:gd name="connsiteY177" fmla="*/ 619498 h 3891603"/>
                  <a:gd name="connsiteX178" fmla="*/ 5586412 w 5934075"/>
                  <a:gd name="connsiteY178" fmla="*/ 652835 h 3891603"/>
                  <a:gd name="connsiteX179" fmla="*/ 5614987 w 5934075"/>
                  <a:gd name="connsiteY179" fmla="*/ 671885 h 3891603"/>
                  <a:gd name="connsiteX180" fmla="*/ 5648325 w 5934075"/>
                  <a:gd name="connsiteY180" fmla="*/ 714748 h 3891603"/>
                  <a:gd name="connsiteX181" fmla="*/ 5681662 w 5934075"/>
                  <a:gd name="connsiteY181" fmla="*/ 743323 h 3891603"/>
                  <a:gd name="connsiteX182" fmla="*/ 5710237 w 5934075"/>
                  <a:gd name="connsiteY182" fmla="*/ 786185 h 3891603"/>
                  <a:gd name="connsiteX183" fmla="*/ 5748337 w 5934075"/>
                  <a:gd name="connsiteY183" fmla="*/ 867148 h 3891603"/>
                  <a:gd name="connsiteX184" fmla="*/ 5767387 w 5934075"/>
                  <a:gd name="connsiteY184" fmla="*/ 957635 h 3891603"/>
                  <a:gd name="connsiteX185" fmla="*/ 5781675 w 5934075"/>
                  <a:gd name="connsiteY185" fmla="*/ 1000498 h 3891603"/>
                  <a:gd name="connsiteX186" fmla="*/ 5800725 w 5934075"/>
                  <a:gd name="connsiteY186" fmla="*/ 1081460 h 3891603"/>
                  <a:gd name="connsiteX187" fmla="*/ 5815012 w 5934075"/>
                  <a:gd name="connsiteY187" fmla="*/ 1124323 h 3891603"/>
                  <a:gd name="connsiteX188" fmla="*/ 5824537 w 5934075"/>
                  <a:gd name="connsiteY188" fmla="*/ 1157660 h 3891603"/>
                  <a:gd name="connsiteX189" fmla="*/ 5834062 w 5934075"/>
                  <a:gd name="connsiteY189" fmla="*/ 1181473 h 3891603"/>
                  <a:gd name="connsiteX190" fmla="*/ 5857875 w 5934075"/>
                  <a:gd name="connsiteY190" fmla="*/ 1248148 h 3891603"/>
                  <a:gd name="connsiteX191" fmla="*/ 5876925 w 5934075"/>
                  <a:gd name="connsiteY191" fmla="*/ 1295773 h 3891603"/>
                  <a:gd name="connsiteX192" fmla="*/ 5881687 w 5934075"/>
                  <a:gd name="connsiteY192" fmla="*/ 1329110 h 3891603"/>
                  <a:gd name="connsiteX193" fmla="*/ 5895975 w 5934075"/>
                  <a:gd name="connsiteY193" fmla="*/ 1362448 h 3891603"/>
                  <a:gd name="connsiteX194" fmla="*/ 5910262 w 5934075"/>
                  <a:gd name="connsiteY194" fmla="*/ 1471985 h 3891603"/>
                  <a:gd name="connsiteX195" fmla="*/ 5915025 w 5934075"/>
                  <a:gd name="connsiteY195" fmla="*/ 1505323 h 3891603"/>
                  <a:gd name="connsiteX196" fmla="*/ 5919787 w 5934075"/>
                  <a:gd name="connsiteY196" fmla="*/ 1529135 h 3891603"/>
                  <a:gd name="connsiteX197" fmla="*/ 5924550 w 5934075"/>
                  <a:gd name="connsiteY197" fmla="*/ 1610098 h 3891603"/>
                  <a:gd name="connsiteX198" fmla="*/ 5934075 w 5934075"/>
                  <a:gd name="connsiteY198" fmla="*/ 1705348 h 3891603"/>
                  <a:gd name="connsiteX199" fmla="*/ 5929312 w 5934075"/>
                  <a:gd name="connsiteY199" fmla="*/ 1948235 h 3891603"/>
                  <a:gd name="connsiteX200" fmla="*/ 5905500 w 5934075"/>
                  <a:gd name="connsiteY200" fmla="*/ 2029198 h 3891603"/>
                  <a:gd name="connsiteX201" fmla="*/ 5895975 w 5934075"/>
                  <a:gd name="connsiteY201" fmla="*/ 2053010 h 3891603"/>
                  <a:gd name="connsiteX202" fmla="*/ 5857875 w 5934075"/>
                  <a:gd name="connsiteY202" fmla="*/ 2076823 h 3891603"/>
                  <a:gd name="connsiteX203" fmla="*/ 5748337 w 5934075"/>
                  <a:gd name="connsiteY203" fmla="*/ 2067298 h 3891603"/>
                  <a:gd name="connsiteX204" fmla="*/ 5686425 w 5934075"/>
                  <a:gd name="connsiteY204" fmla="*/ 2048248 h 3891603"/>
                  <a:gd name="connsiteX205" fmla="*/ 5648325 w 5934075"/>
                  <a:gd name="connsiteY205" fmla="*/ 2038723 h 3891603"/>
                  <a:gd name="connsiteX206" fmla="*/ 5624512 w 5934075"/>
                  <a:gd name="connsiteY206" fmla="*/ 2029198 h 3891603"/>
                  <a:gd name="connsiteX207" fmla="*/ 5605462 w 5934075"/>
                  <a:gd name="connsiteY207" fmla="*/ 2024435 h 3891603"/>
                  <a:gd name="connsiteX208" fmla="*/ 5581650 w 5934075"/>
                  <a:gd name="connsiteY208" fmla="*/ 2014910 h 3891603"/>
                  <a:gd name="connsiteX209" fmla="*/ 5548312 w 5934075"/>
                  <a:gd name="connsiteY209" fmla="*/ 2010148 h 3891603"/>
                  <a:gd name="connsiteX210" fmla="*/ 5519737 w 5934075"/>
                  <a:gd name="connsiteY210" fmla="*/ 2000623 h 3891603"/>
                  <a:gd name="connsiteX211" fmla="*/ 5500687 w 5934075"/>
                  <a:gd name="connsiteY211" fmla="*/ 1995860 h 3891603"/>
                  <a:gd name="connsiteX212" fmla="*/ 5476875 w 5934075"/>
                  <a:gd name="connsiteY212" fmla="*/ 1986335 h 3891603"/>
                  <a:gd name="connsiteX213" fmla="*/ 5448300 w 5934075"/>
                  <a:gd name="connsiteY213" fmla="*/ 1976810 h 3891603"/>
                  <a:gd name="connsiteX214" fmla="*/ 5414962 w 5934075"/>
                  <a:gd name="connsiteY214" fmla="*/ 1962523 h 3891603"/>
                  <a:gd name="connsiteX215" fmla="*/ 5410200 w 5934075"/>
                  <a:gd name="connsiteY215" fmla="*/ 1948235 h 3891603"/>
                  <a:gd name="connsiteX216" fmla="*/ 5372100 w 5934075"/>
                  <a:gd name="connsiteY216" fmla="*/ 1924423 h 3891603"/>
                  <a:gd name="connsiteX217" fmla="*/ 5329237 w 5934075"/>
                  <a:gd name="connsiteY217" fmla="*/ 1900610 h 3891603"/>
                  <a:gd name="connsiteX218" fmla="*/ 5262562 w 5934075"/>
                  <a:gd name="connsiteY218" fmla="*/ 1824410 h 3891603"/>
                  <a:gd name="connsiteX219" fmla="*/ 5238750 w 5934075"/>
                  <a:gd name="connsiteY219" fmla="*/ 1805360 h 3891603"/>
                  <a:gd name="connsiteX220" fmla="*/ 5214937 w 5934075"/>
                  <a:gd name="connsiteY220" fmla="*/ 1800598 h 3891603"/>
                  <a:gd name="connsiteX221" fmla="*/ 5143500 w 5934075"/>
                  <a:gd name="connsiteY221" fmla="*/ 1762498 h 3891603"/>
                  <a:gd name="connsiteX222" fmla="*/ 4995862 w 5934075"/>
                  <a:gd name="connsiteY222" fmla="*/ 1719635 h 3891603"/>
                  <a:gd name="connsiteX223" fmla="*/ 4967287 w 5934075"/>
                  <a:gd name="connsiteY223" fmla="*/ 1714873 h 3891603"/>
                  <a:gd name="connsiteX224" fmla="*/ 4943475 w 5934075"/>
                  <a:gd name="connsiteY224" fmla="*/ 1710110 h 3891603"/>
                  <a:gd name="connsiteX225" fmla="*/ 4724400 w 5934075"/>
                  <a:gd name="connsiteY225" fmla="*/ 1700585 h 3891603"/>
                  <a:gd name="connsiteX226" fmla="*/ 4614862 w 5934075"/>
                  <a:gd name="connsiteY226" fmla="*/ 1714873 h 3891603"/>
                  <a:gd name="connsiteX227" fmla="*/ 4567237 w 5934075"/>
                  <a:gd name="connsiteY227" fmla="*/ 1743448 h 3891603"/>
                  <a:gd name="connsiteX228" fmla="*/ 4552950 w 5934075"/>
                  <a:gd name="connsiteY228" fmla="*/ 1748210 h 3891603"/>
                  <a:gd name="connsiteX229" fmla="*/ 4510087 w 5934075"/>
                  <a:gd name="connsiteY229" fmla="*/ 1800598 h 3891603"/>
                  <a:gd name="connsiteX230" fmla="*/ 4486275 w 5934075"/>
                  <a:gd name="connsiteY230" fmla="*/ 1833935 h 3891603"/>
                  <a:gd name="connsiteX231" fmla="*/ 4462462 w 5934075"/>
                  <a:gd name="connsiteY231" fmla="*/ 1857748 h 3891603"/>
                  <a:gd name="connsiteX232" fmla="*/ 4443412 w 5934075"/>
                  <a:gd name="connsiteY232" fmla="*/ 1881560 h 3891603"/>
                  <a:gd name="connsiteX233" fmla="*/ 4400550 w 5934075"/>
                  <a:gd name="connsiteY233" fmla="*/ 1924423 h 3891603"/>
                  <a:gd name="connsiteX234" fmla="*/ 4343400 w 5934075"/>
                  <a:gd name="connsiteY234" fmla="*/ 1972048 h 3891603"/>
                  <a:gd name="connsiteX235" fmla="*/ 4324350 w 5934075"/>
                  <a:gd name="connsiteY235" fmla="*/ 1981573 h 3891603"/>
                  <a:gd name="connsiteX236" fmla="*/ 4267200 w 5934075"/>
                  <a:gd name="connsiteY236" fmla="*/ 2014910 h 3891603"/>
                  <a:gd name="connsiteX237" fmla="*/ 4252912 w 5934075"/>
                  <a:gd name="connsiteY237" fmla="*/ 2019673 h 3891603"/>
                  <a:gd name="connsiteX238" fmla="*/ 4238625 w 5934075"/>
                  <a:gd name="connsiteY238" fmla="*/ 2029198 h 3891603"/>
                  <a:gd name="connsiteX239" fmla="*/ 4162425 w 5934075"/>
                  <a:gd name="connsiteY239" fmla="*/ 2038723 h 3891603"/>
                  <a:gd name="connsiteX240" fmla="*/ 4105275 w 5934075"/>
                  <a:gd name="connsiteY240" fmla="*/ 2048248 h 3891603"/>
                  <a:gd name="connsiteX241" fmla="*/ 4076700 w 5934075"/>
                  <a:gd name="connsiteY241" fmla="*/ 2053010 h 3891603"/>
                  <a:gd name="connsiteX242" fmla="*/ 4062412 w 5934075"/>
                  <a:gd name="connsiteY242" fmla="*/ 2057773 h 3891603"/>
                  <a:gd name="connsiteX243" fmla="*/ 4043362 w 5934075"/>
                  <a:gd name="connsiteY243" fmla="*/ 2062535 h 3891603"/>
                  <a:gd name="connsiteX244" fmla="*/ 4019550 w 5934075"/>
                  <a:gd name="connsiteY244" fmla="*/ 2072060 h 3891603"/>
                  <a:gd name="connsiteX245" fmla="*/ 3971925 w 5934075"/>
                  <a:gd name="connsiteY245" fmla="*/ 2081585 h 3891603"/>
                  <a:gd name="connsiteX246" fmla="*/ 3948112 w 5934075"/>
                  <a:gd name="connsiteY246" fmla="*/ 2091110 h 3891603"/>
                  <a:gd name="connsiteX247" fmla="*/ 3895725 w 5934075"/>
                  <a:gd name="connsiteY247" fmla="*/ 2105398 h 3891603"/>
                  <a:gd name="connsiteX248" fmla="*/ 3871912 w 5934075"/>
                  <a:gd name="connsiteY248" fmla="*/ 2114923 h 3891603"/>
                  <a:gd name="connsiteX249" fmla="*/ 3852862 w 5934075"/>
                  <a:gd name="connsiteY249" fmla="*/ 2129210 h 3891603"/>
                  <a:gd name="connsiteX250" fmla="*/ 3819525 w 5934075"/>
                  <a:gd name="connsiteY250" fmla="*/ 2138735 h 3891603"/>
                  <a:gd name="connsiteX251" fmla="*/ 3795712 w 5934075"/>
                  <a:gd name="connsiteY251" fmla="*/ 2153023 h 3891603"/>
                  <a:gd name="connsiteX252" fmla="*/ 3752850 w 5934075"/>
                  <a:gd name="connsiteY252" fmla="*/ 2181598 h 3891603"/>
                  <a:gd name="connsiteX253" fmla="*/ 3714750 w 5934075"/>
                  <a:gd name="connsiteY253" fmla="*/ 2200648 h 3891603"/>
                  <a:gd name="connsiteX254" fmla="*/ 3700462 w 5934075"/>
                  <a:gd name="connsiteY254" fmla="*/ 2214935 h 3891603"/>
                  <a:gd name="connsiteX255" fmla="*/ 3690937 w 5934075"/>
                  <a:gd name="connsiteY255" fmla="*/ 2229223 h 3891603"/>
                  <a:gd name="connsiteX256" fmla="*/ 3662362 w 5934075"/>
                  <a:gd name="connsiteY256" fmla="*/ 2248273 h 3891603"/>
                  <a:gd name="connsiteX257" fmla="*/ 3638550 w 5934075"/>
                  <a:gd name="connsiteY257" fmla="*/ 2267323 h 3891603"/>
                  <a:gd name="connsiteX258" fmla="*/ 3609975 w 5934075"/>
                  <a:gd name="connsiteY258" fmla="*/ 2276848 h 3891603"/>
                  <a:gd name="connsiteX259" fmla="*/ 3543300 w 5934075"/>
                  <a:gd name="connsiteY259" fmla="*/ 2305423 h 3891603"/>
                  <a:gd name="connsiteX260" fmla="*/ 3519487 w 5934075"/>
                  <a:gd name="connsiteY260" fmla="*/ 2314948 h 3891603"/>
                  <a:gd name="connsiteX261" fmla="*/ 3495675 w 5934075"/>
                  <a:gd name="connsiteY261" fmla="*/ 2329235 h 3891603"/>
                  <a:gd name="connsiteX262" fmla="*/ 3476625 w 5934075"/>
                  <a:gd name="connsiteY262" fmla="*/ 2333998 h 3891603"/>
                  <a:gd name="connsiteX263" fmla="*/ 3424237 w 5934075"/>
                  <a:gd name="connsiteY263" fmla="*/ 2357810 h 3891603"/>
                  <a:gd name="connsiteX264" fmla="*/ 3405187 w 5934075"/>
                  <a:gd name="connsiteY264" fmla="*/ 2372098 h 3891603"/>
                  <a:gd name="connsiteX265" fmla="*/ 3386137 w 5934075"/>
                  <a:gd name="connsiteY265" fmla="*/ 2381623 h 3891603"/>
                  <a:gd name="connsiteX266" fmla="*/ 3371850 w 5934075"/>
                  <a:gd name="connsiteY266" fmla="*/ 2391148 h 3891603"/>
                  <a:gd name="connsiteX267" fmla="*/ 3352800 w 5934075"/>
                  <a:gd name="connsiteY267" fmla="*/ 2395910 h 3891603"/>
                  <a:gd name="connsiteX268" fmla="*/ 3338512 w 5934075"/>
                  <a:gd name="connsiteY268" fmla="*/ 2410198 h 3891603"/>
                  <a:gd name="connsiteX269" fmla="*/ 3295650 w 5934075"/>
                  <a:gd name="connsiteY269" fmla="*/ 2429248 h 3891603"/>
                  <a:gd name="connsiteX270" fmla="*/ 3262312 w 5934075"/>
                  <a:gd name="connsiteY270" fmla="*/ 2448298 h 3891603"/>
                  <a:gd name="connsiteX271" fmla="*/ 3190875 w 5934075"/>
                  <a:gd name="connsiteY271" fmla="*/ 2481635 h 3891603"/>
                  <a:gd name="connsiteX272" fmla="*/ 3143250 w 5934075"/>
                  <a:gd name="connsiteY272" fmla="*/ 2495923 h 3891603"/>
                  <a:gd name="connsiteX273" fmla="*/ 3114675 w 5934075"/>
                  <a:gd name="connsiteY273" fmla="*/ 2510210 h 3891603"/>
                  <a:gd name="connsiteX274" fmla="*/ 3081337 w 5934075"/>
                  <a:gd name="connsiteY274" fmla="*/ 2524498 h 3891603"/>
                  <a:gd name="connsiteX275" fmla="*/ 3052762 w 5934075"/>
                  <a:gd name="connsiteY275" fmla="*/ 2538785 h 3891603"/>
                  <a:gd name="connsiteX276" fmla="*/ 3019425 w 5934075"/>
                  <a:gd name="connsiteY276" fmla="*/ 2553073 h 3891603"/>
                  <a:gd name="connsiteX277" fmla="*/ 2986087 w 5934075"/>
                  <a:gd name="connsiteY277" fmla="*/ 2581648 h 3891603"/>
                  <a:gd name="connsiteX278" fmla="*/ 2967037 w 5934075"/>
                  <a:gd name="connsiteY278" fmla="*/ 2591173 h 3891603"/>
                  <a:gd name="connsiteX279" fmla="*/ 2947987 w 5934075"/>
                  <a:gd name="connsiteY279" fmla="*/ 2605460 h 3891603"/>
                  <a:gd name="connsiteX280" fmla="*/ 2928937 w 5934075"/>
                  <a:gd name="connsiteY280" fmla="*/ 2614985 h 3891603"/>
                  <a:gd name="connsiteX281" fmla="*/ 2909887 w 5934075"/>
                  <a:gd name="connsiteY281" fmla="*/ 2634035 h 3891603"/>
                  <a:gd name="connsiteX282" fmla="*/ 2881312 w 5934075"/>
                  <a:gd name="connsiteY282" fmla="*/ 2653085 h 3891603"/>
                  <a:gd name="connsiteX283" fmla="*/ 2852737 w 5934075"/>
                  <a:gd name="connsiteY283" fmla="*/ 2681660 h 3891603"/>
                  <a:gd name="connsiteX284" fmla="*/ 2767012 w 5934075"/>
                  <a:gd name="connsiteY284" fmla="*/ 2743573 h 3891603"/>
                  <a:gd name="connsiteX285" fmla="*/ 2752725 w 5934075"/>
                  <a:gd name="connsiteY285" fmla="*/ 2762623 h 3891603"/>
                  <a:gd name="connsiteX286" fmla="*/ 2714625 w 5934075"/>
                  <a:gd name="connsiteY286" fmla="*/ 2786435 h 3891603"/>
                  <a:gd name="connsiteX287" fmla="*/ 2695575 w 5934075"/>
                  <a:gd name="connsiteY287" fmla="*/ 2800723 h 3891603"/>
                  <a:gd name="connsiteX288" fmla="*/ 2643187 w 5934075"/>
                  <a:gd name="connsiteY288" fmla="*/ 2843585 h 3891603"/>
                  <a:gd name="connsiteX289" fmla="*/ 2619375 w 5934075"/>
                  <a:gd name="connsiteY289" fmla="*/ 2853110 h 3891603"/>
                  <a:gd name="connsiteX290" fmla="*/ 2552700 w 5934075"/>
                  <a:gd name="connsiteY290" fmla="*/ 2900735 h 3891603"/>
                  <a:gd name="connsiteX291" fmla="*/ 2528887 w 5934075"/>
                  <a:gd name="connsiteY291" fmla="*/ 2905498 h 3891603"/>
                  <a:gd name="connsiteX292" fmla="*/ 2476500 w 5934075"/>
                  <a:gd name="connsiteY292" fmla="*/ 2924548 h 3891603"/>
                  <a:gd name="connsiteX293" fmla="*/ 2414587 w 5934075"/>
                  <a:gd name="connsiteY293" fmla="*/ 2934073 h 3891603"/>
                  <a:gd name="connsiteX294" fmla="*/ 2305050 w 5934075"/>
                  <a:gd name="connsiteY294" fmla="*/ 2943598 h 3891603"/>
                  <a:gd name="connsiteX295" fmla="*/ 2252662 w 5934075"/>
                  <a:gd name="connsiteY295" fmla="*/ 2957885 h 3891603"/>
                  <a:gd name="connsiteX296" fmla="*/ 2200275 w 5934075"/>
                  <a:gd name="connsiteY296" fmla="*/ 2967410 h 3891603"/>
                  <a:gd name="connsiteX297" fmla="*/ 2143125 w 5934075"/>
                  <a:gd name="connsiteY297" fmla="*/ 2986460 h 3891603"/>
                  <a:gd name="connsiteX298" fmla="*/ 2100262 w 5934075"/>
                  <a:gd name="connsiteY298" fmla="*/ 2995985 h 3891603"/>
                  <a:gd name="connsiteX299" fmla="*/ 2043112 w 5934075"/>
                  <a:gd name="connsiteY299" fmla="*/ 3005510 h 3891603"/>
                  <a:gd name="connsiteX300" fmla="*/ 2014537 w 5934075"/>
                  <a:gd name="connsiteY300" fmla="*/ 3015035 h 3891603"/>
                  <a:gd name="connsiteX301" fmla="*/ 1966912 w 5934075"/>
                  <a:gd name="connsiteY301" fmla="*/ 3024560 h 3891603"/>
                  <a:gd name="connsiteX302" fmla="*/ 1943100 w 5934075"/>
                  <a:gd name="connsiteY302" fmla="*/ 3034085 h 3891603"/>
                  <a:gd name="connsiteX303" fmla="*/ 1924050 w 5934075"/>
                  <a:gd name="connsiteY303" fmla="*/ 3048373 h 3891603"/>
                  <a:gd name="connsiteX304" fmla="*/ 1885950 w 5934075"/>
                  <a:gd name="connsiteY304" fmla="*/ 3057898 h 3891603"/>
                  <a:gd name="connsiteX305" fmla="*/ 1819275 w 5934075"/>
                  <a:gd name="connsiteY305" fmla="*/ 3076948 h 3891603"/>
                  <a:gd name="connsiteX306" fmla="*/ 1790700 w 5934075"/>
                  <a:gd name="connsiteY306" fmla="*/ 3081710 h 3891603"/>
                  <a:gd name="connsiteX307" fmla="*/ 1743075 w 5934075"/>
                  <a:gd name="connsiteY307" fmla="*/ 3095998 h 3891603"/>
                  <a:gd name="connsiteX308" fmla="*/ 1728787 w 5934075"/>
                  <a:gd name="connsiteY308" fmla="*/ 3100760 h 3891603"/>
                  <a:gd name="connsiteX309" fmla="*/ 1704975 w 5934075"/>
                  <a:gd name="connsiteY309" fmla="*/ 3105523 h 3891603"/>
                  <a:gd name="connsiteX310" fmla="*/ 1662112 w 5934075"/>
                  <a:gd name="connsiteY310" fmla="*/ 3124573 h 3891603"/>
                  <a:gd name="connsiteX311" fmla="*/ 1643062 w 5934075"/>
                  <a:gd name="connsiteY311" fmla="*/ 3134098 h 3891603"/>
                  <a:gd name="connsiteX312" fmla="*/ 1614487 w 5934075"/>
                  <a:gd name="connsiteY312" fmla="*/ 3143623 h 3891603"/>
                  <a:gd name="connsiteX313" fmla="*/ 1576387 w 5934075"/>
                  <a:gd name="connsiteY313" fmla="*/ 3153148 h 3891603"/>
                  <a:gd name="connsiteX314" fmla="*/ 1495425 w 5934075"/>
                  <a:gd name="connsiteY314" fmla="*/ 3181723 h 3891603"/>
                  <a:gd name="connsiteX315" fmla="*/ 1400175 w 5934075"/>
                  <a:gd name="connsiteY315" fmla="*/ 3229348 h 3891603"/>
                  <a:gd name="connsiteX316" fmla="*/ 1381125 w 5934075"/>
                  <a:gd name="connsiteY316" fmla="*/ 3238873 h 3891603"/>
                  <a:gd name="connsiteX317" fmla="*/ 1362075 w 5934075"/>
                  <a:gd name="connsiteY317" fmla="*/ 3248398 h 3891603"/>
                  <a:gd name="connsiteX318" fmla="*/ 1300162 w 5934075"/>
                  <a:gd name="connsiteY318" fmla="*/ 3276973 h 3891603"/>
                  <a:gd name="connsiteX319" fmla="*/ 1281112 w 5934075"/>
                  <a:gd name="connsiteY319" fmla="*/ 3286498 h 3891603"/>
                  <a:gd name="connsiteX320" fmla="*/ 1238250 w 5934075"/>
                  <a:gd name="connsiteY320" fmla="*/ 3315073 h 3891603"/>
                  <a:gd name="connsiteX321" fmla="*/ 1214437 w 5934075"/>
                  <a:gd name="connsiteY321" fmla="*/ 3319835 h 3891603"/>
                  <a:gd name="connsiteX322" fmla="*/ 1195387 w 5934075"/>
                  <a:gd name="connsiteY322" fmla="*/ 3334123 h 3891603"/>
                  <a:gd name="connsiteX323" fmla="*/ 1109662 w 5934075"/>
                  <a:gd name="connsiteY323" fmla="*/ 3367460 h 3891603"/>
                  <a:gd name="connsiteX324" fmla="*/ 1085850 w 5934075"/>
                  <a:gd name="connsiteY324" fmla="*/ 3372223 h 3891603"/>
                  <a:gd name="connsiteX325" fmla="*/ 1071562 w 5934075"/>
                  <a:gd name="connsiteY325" fmla="*/ 3376985 h 3891603"/>
                  <a:gd name="connsiteX326" fmla="*/ 1033462 w 5934075"/>
                  <a:gd name="connsiteY326" fmla="*/ 3386510 h 3891603"/>
                  <a:gd name="connsiteX327" fmla="*/ 1014412 w 5934075"/>
                  <a:gd name="connsiteY327" fmla="*/ 3391273 h 3891603"/>
                  <a:gd name="connsiteX328" fmla="*/ 962025 w 5934075"/>
                  <a:gd name="connsiteY328" fmla="*/ 3400798 h 3891603"/>
                  <a:gd name="connsiteX329" fmla="*/ 919162 w 5934075"/>
                  <a:gd name="connsiteY329" fmla="*/ 3410323 h 3891603"/>
                  <a:gd name="connsiteX330" fmla="*/ 900112 w 5934075"/>
                  <a:gd name="connsiteY330" fmla="*/ 3415085 h 3891603"/>
                  <a:gd name="connsiteX331" fmla="*/ 876300 w 5934075"/>
                  <a:gd name="connsiteY331" fmla="*/ 3419848 h 3891603"/>
                  <a:gd name="connsiteX332" fmla="*/ 833437 w 5934075"/>
                  <a:gd name="connsiteY332" fmla="*/ 3438898 h 3891603"/>
                  <a:gd name="connsiteX333" fmla="*/ 795337 w 5934075"/>
                  <a:gd name="connsiteY333" fmla="*/ 3448423 h 3891603"/>
                  <a:gd name="connsiteX334" fmla="*/ 733425 w 5934075"/>
                  <a:gd name="connsiteY334" fmla="*/ 3486523 h 3891603"/>
                  <a:gd name="connsiteX335" fmla="*/ 681037 w 5934075"/>
                  <a:gd name="connsiteY335" fmla="*/ 3524623 h 3891603"/>
                  <a:gd name="connsiteX336" fmla="*/ 652462 w 5934075"/>
                  <a:gd name="connsiteY336" fmla="*/ 3553198 h 3891603"/>
                  <a:gd name="connsiteX337" fmla="*/ 633412 w 5934075"/>
                  <a:gd name="connsiteY337" fmla="*/ 3586535 h 3891603"/>
                  <a:gd name="connsiteX338" fmla="*/ 619125 w 5934075"/>
                  <a:gd name="connsiteY338" fmla="*/ 3600823 h 3891603"/>
                  <a:gd name="connsiteX339" fmla="*/ 609600 w 5934075"/>
                  <a:gd name="connsiteY339" fmla="*/ 3619873 h 3891603"/>
                  <a:gd name="connsiteX340" fmla="*/ 566737 w 5934075"/>
                  <a:gd name="connsiteY340" fmla="*/ 3662735 h 3891603"/>
                  <a:gd name="connsiteX341" fmla="*/ 552450 w 5934075"/>
                  <a:gd name="connsiteY341" fmla="*/ 3672260 h 3891603"/>
                  <a:gd name="connsiteX342" fmla="*/ 538162 w 5934075"/>
                  <a:gd name="connsiteY342" fmla="*/ 3691310 h 3891603"/>
                  <a:gd name="connsiteX343" fmla="*/ 519112 w 5934075"/>
                  <a:gd name="connsiteY343" fmla="*/ 3700835 h 3891603"/>
                  <a:gd name="connsiteX344" fmla="*/ 504825 w 5934075"/>
                  <a:gd name="connsiteY344" fmla="*/ 3710360 h 3891603"/>
                  <a:gd name="connsiteX345" fmla="*/ 481012 w 5934075"/>
                  <a:gd name="connsiteY345" fmla="*/ 3724648 h 3891603"/>
                  <a:gd name="connsiteX346" fmla="*/ 419100 w 5934075"/>
                  <a:gd name="connsiteY346" fmla="*/ 3762748 h 3891603"/>
                  <a:gd name="connsiteX347" fmla="*/ 385762 w 5934075"/>
                  <a:gd name="connsiteY347" fmla="*/ 3772273 h 3891603"/>
                  <a:gd name="connsiteX348" fmla="*/ 347662 w 5934075"/>
                  <a:gd name="connsiteY348" fmla="*/ 3786560 h 3891603"/>
                  <a:gd name="connsiteX349" fmla="*/ 323850 w 5934075"/>
                  <a:gd name="connsiteY349" fmla="*/ 3800848 h 3891603"/>
                  <a:gd name="connsiteX350" fmla="*/ 280987 w 5934075"/>
                  <a:gd name="connsiteY350" fmla="*/ 3805610 h 3891603"/>
                  <a:gd name="connsiteX351" fmla="*/ 228600 w 5934075"/>
                  <a:gd name="connsiteY351" fmla="*/ 3819898 h 3891603"/>
                  <a:gd name="connsiteX352" fmla="*/ 190500 w 5934075"/>
                  <a:gd name="connsiteY352" fmla="*/ 3824660 h 3891603"/>
                  <a:gd name="connsiteX353" fmla="*/ 128587 w 5934075"/>
                  <a:gd name="connsiteY353" fmla="*/ 3834185 h 3891603"/>
                  <a:gd name="connsiteX354" fmla="*/ 80962 w 5934075"/>
                  <a:gd name="connsiteY354" fmla="*/ 3843710 h 3891603"/>
                  <a:gd name="connsiteX355" fmla="*/ 66675 w 5934075"/>
                  <a:gd name="connsiteY355" fmla="*/ 3848473 h 3891603"/>
                  <a:gd name="connsiteX356" fmla="*/ 42862 w 5934075"/>
                  <a:gd name="connsiteY356" fmla="*/ 3891335 h 3891603"/>
                  <a:gd name="connsiteX0" fmla="*/ 66675 w 5934075"/>
                  <a:gd name="connsiteY0" fmla="*/ 3848473 h 3848473"/>
                  <a:gd name="connsiteX1" fmla="*/ 23812 w 5934075"/>
                  <a:gd name="connsiteY1" fmla="*/ 3824660 h 3848473"/>
                  <a:gd name="connsiteX2" fmla="*/ 9525 w 5934075"/>
                  <a:gd name="connsiteY2" fmla="*/ 3791323 h 3848473"/>
                  <a:gd name="connsiteX3" fmla="*/ 4762 w 5934075"/>
                  <a:gd name="connsiteY3" fmla="*/ 3719885 h 3848473"/>
                  <a:gd name="connsiteX4" fmla="*/ 0 w 5934075"/>
                  <a:gd name="connsiteY4" fmla="*/ 3700835 h 3848473"/>
                  <a:gd name="connsiteX5" fmla="*/ 4762 w 5934075"/>
                  <a:gd name="connsiteY5" fmla="*/ 3596060 h 3848473"/>
                  <a:gd name="connsiteX6" fmla="*/ 14287 w 5934075"/>
                  <a:gd name="connsiteY6" fmla="*/ 3543673 h 3848473"/>
                  <a:gd name="connsiteX7" fmla="*/ 80962 w 5934075"/>
                  <a:gd name="connsiteY7" fmla="*/ 3457948 h 3848473"/>
                  <a:gd name="connsiteX8" fmla="*/ 100012 w 5934075"/>
                  <a:gd name="connsiteY8" fmla="*/ 3434135 h 3848473"/>
                  <a:gd name="connsiteX9" fmla="*/ 119062 w 5934075"/>
                  <a:gd name="connsiteY9" fmla="*/ 3424610 h 3848473"/>
                  <a:gd name="connsiteX10" fmla="*/ 133350 w 5934075"/>
                  <a:gd name="connsiteY10" fmla="*/ 3410323 h 3848473"/>
                  <a:gd name="connsiteX11" fmla="*/ 161925 w 5934075"/>
                  <a:gd name="connsiteY11" fmla="*/ 3391273 h 3848473"/>
                  <a:gd name="connsiteX12" fmla="*/ 223837 w 5934075"/>
                  <a:gd name="connsiteY12" fmla="*/ 3334123 h 3848473"/>
                  <a:gd name="connsiteX13" fmla="*/ 252412 w 5934075"/>
                  <a:gd name="connsiteY13" fmla="*/ 3315073 h 3848473"/>
                  <a:gd name="connsiteX14" fmla="*/ 333375 w 5934075"/>
                  <a:gd name="connsiteY14" fmla="*/ 3281735 h 3848473"/>
                  <a:gd name="connsiteX15" fmla="*/ 376237 w 5934075"/>
                  <a:gd name="connsiteY15" fmla="*/ 3262685 h 3848473"/>
                  <a:gd name="connsiteX16" fmla="*/ 414337 w 5934075"/>
                  <a:gd name="connsiteY16" fmla="*/ 3253160 h 3848473"/>
                  <a:gd name="connsiteX17" fmla="*/ 442912 w 5934075"/>
                  <a:gd name="connsiteY17" fmla="*/ 3238873 h 3848473"/>
                  <a:gd name="connsiteX18" fmla="*/ 466725 w 5934075"/>
                  <a:gd name="connsiteY18" fmla="*/ 3229348 h 3848473"/>
                  <a:gd name="connsiteX19" fmla="*/ 481012 w 5934075"/>
                  <a:gd name="connsiteY19" fmla="*/ 3224585 h 3848473"/>
                  <a:gd name="connsiteX20" fmla="*/ 495300 w 5934075"/>
                  <a:gd name="connsiteY20" fmla="*/ 3215060 h 3848473"/>
                  <a:gd name="connsiteX21" fmla="*/ 514350 w 5934075"/>
                  <a:gd name="connsiteY21" fmla="*/ 3210298 h 3848473"/>
                  <a:gd name="connsiteX22" fmla="*/ 538162 w 5934075"/>
                  <a:gd name="connsiteY22" fmla="*/ 3200773 h 3848473"/>
                  <a:gd name="connsiteX23" fmla="*/ 595312 w 5934075"/>
                  <a:gd name="connsiteY23" fmla="*/ 3172198 h 3848473"/>
                  <a:gd name="connsiteX24" fmla="*/ 623887 w 5934075"/>
                  <a:gd name="connsiteY24" fmla="*/ 3157910 h 3848473"/>
                  <a:gd name="connsiteX25" fmla="*/ 676275 w 5934075"/>
                  <a:gd name="connsiteY25" fmla="*/ 3138860 h 3848473"/>
                  <a:gd name="connsiteX26" fmla="*/ 728662 w 5934075"/>
                  <a:gd name="connsiteY26" fmla="*/ 3095998 h 3848473"/>
                  <a:gd name="connsiteX27" fmla="*/ 795337 w 5934075"/>
                  <a:gd name="connsiteY27" fmla="*/ 3053135 h 3848473"/>
                  <a:gd name="connsiteX28" fmla="*/ 814387 w 5934075"/>
                  <a:gd name="connsiteY28" fmla="*/ 3034085 h 3848473"/>
                  <a:gd name="connsiteX29" fmla="*/ 842962 w 5934075"/>
                  <a:gd name="connsiteY29" fmla="*/ 3010273 h 3848473"/>
                  <a:gd name="connsiteX30" fmla="*/ 857250 w 5934075"/>
                  <a:gd name="connsiteY30" fmla="*/ 2991223 h 3848473"/>
                  <a:gd name="connsiteX31" fmla="*/ 885825 w 5934075"/>
                  <a:gd name="connsiteY31" fmla="*/ 2972173 h 3848473"/>
                  <a:gd name="connsiteX32" fmla="*/ 923925 w 5934075"/>
                  <a:gd name="connsiteY32" fmla="*/ 2934073 h 3848473"/>
                  <a:gd name="connsiteX33" fmla="*/ 966787 w 5934075"/>
                  <a:gd name="connsiteY33" fmla="*/ 2919785 h 3848473"/>
                  <a:gd name="connsiteX34" fmla="*/ 985837 w 5934075"/>
                  <a:gd name="connsiteY34" fmla="*/ 2910260 h 3848473"/>
                  <a:gd name="connsiteX35" fmla="*/ 1062037 w 5934075"/>
                  <a:gd name="connsiteY35" fmla="*/ 2895973 h 3848473"/>
                  <a:gd name="connsiteX36" fmla="*/ 1143000 w 5934075"/>
                  <a:gd name="connsiteY36" fmla="*/ 2881685 h 3848473"/>
                  <a:gd name="connsiteX37" fmla="*/ 1195387 w 5934075"/>
                  <a:gd name="connsiteY37" fmla="*/ 2862635 h 3848473"/>
                  <a:gd name="connsiteX38" fmla="*/ 1223962 w 5934075"/>
                  <a:gd name="connsiteY38" fmla="*/ 2834060 h 3848473"/>
                  <a:gd name="connsiteX39" fmla="*/ 1243012 w 5934075"/>
                  <a:gd name="connsiteY39" fmla="*/ 2815010 h 3848473"/>
                  <a:gd name="connsiteX40" fmla="*/ 1276350 w 5934075"/>
                  <a:gd name="connsiteY40" fmla="*/ 2767385 h 3848473"/>
                  <a:gd name="connsiteX41" fmla="*/ 1295400 w 5934075"/>
                  <a:gd name="connsiteY41" fmla="*/ 2753098 h 3848473"/>
                  <a:gd name="connsiteX42" fmla="*/ 1314450 w 5934075"/>
                  <a:gd name="connsiteY42" fmla="*/ 2719760 h 3848473"/>
                  <a:gd name="connsiteX43" fmla="*/ 1333500 w 5934075"/>
                  <a:gd name="connsiteY43" fmla="*/ 2691185 h 3848473"/>
                  <a:gd name="connsiteX44" fmla="*/ 1352550 w 5934075"/>
                  <a:gd name="connsiteY44" fmla="*/ 2672135 h 3848473"/>
                  <a:gd name="connsiteX45" fmla="*/ 1362075 w 5934075"/>
                  <a:gd name="connsiteY45" fmla="*/ 2657848 h 3848473"/>
                  <a:gd name="connsiteX46" fmla="*/ 1376362 w 5934075"/>
                  <a:gd name="connsiteY46" fmla="*/ 2643560 h 3848473"/>
                  <a:gd name="connsiteX47" fmla="*/ 1390650 w 5934075"/>
                  <a:gd name="connsiteY47" fmla="*/ 2624510 h 3848473"/>
                  <a:gd name="connsiteX48" fmla="*/ 1471612 w 5934075"/>
                  <a:gd name="connsiteY48" fmla="*/ 2586410 h 3848473"/>
                  <a:gd name="connsiteX49" fmla="*/ 1519237 w 5934075"/>
                  <a:gd name="connsiteY49" fmla="*/ 2557835 h 3848473"/>
                  <a:gd name="connsiteX50" fmla="*/ 1552575 w 5934075"/>
                  <a:gd name="connsiteY50" fmla="*/ 2548310 h 3848473"/>
                  <a:gd name="connsiteX51" fmla="*/ 1566862 w 5934075"/>
                  <a:gd name="connsiteY51" fmla="*/ 2538785 h 3848473"/>
                  <a:gd name="connsiteX52" fmla="*/ 1633537 w 5934075"/>
                  <a:gd name="connsiteY52" fmla="*/ 2529260 h 3848473"/>
                  <a:gd name="connsiteX53" fmla="*/ 1671637 w 5934075"/>
                  <a:gd name="connsiteY53" fmla="*/ 2514973 h 3848473"/>
                  <a:gd name="connsiteX54" fmla="*/ 1714500 w 5934075"/>
                  <a:gd name="connsiteY54" fmla="*/ 2476873 h 3848473"/>
                  <a:gd name="connsiteX55" fmla="*/ 1733550 w 5934075"/>
                  <a:gd name="connsiteY55" fmla="*/ 2467348 h 3848473"/>
                  <a:gd name="connsiteX56" fmla="*/ 1757362 w 5934075"/>
                  <a:gd name="connsiteY56" fmla="*/ 2438773 h 3848473"/>
                  <a:gd name="connsiteX57" fmla="*/ 1785937 w 5934075"/>
                  <a:gd name="connsiteY57" fmla="*/ 2400673 h 3848473"/>
                  <a:gd name="connsiteX58" fmla="*/ 1881187 w 5934075"/>
                  <a:gd name="connsiteY58" fmla="*/ 2319710 h 3848473"/>
                  <a:gd name="connsiteX59" fmla="*/ 1900237 w 5934075"/>
                  <a:gd name="connsiteY59" fmla="*/ 2314948 h 3848473"/>
                  <a:gd name="connsiteX60" fmla="*/ 1919287 w 5934075"/>
                  <a:gd name="connsiteY60" fmla="*/ 2305423 h 3848473"/>
                  <a:gd name="connsiteX61" fmla="*/ 1933575 w 5934075"/>
                  <a:gd name="connsiteY61" fmla="*/ 2295898 h 3848473"/>
                  <a:gd name="connsiteX62" fmla="*/ 1966912 w 5934075"/>
                  <a:gd name="connsiteY62" fmla="*/ 2286373 h 3848473"/>
                  <a:gd name="connsiteX63" fmla="*/ 1990725 w 5934075"/>
                  <a:gd name="connsiteY63" fmla="*/ 2276848 h 3848473"/>
                  <a:gd name="connsiteX64" fmla="*/ 2005012 w 5934075"/>
                  <a:gd name="connsiteY64" fmla="*/ 2272085 h 3848473"/>
                  <a:gd name="connsiteX65" fmla="*/ 2028825 w 5934075"/>
                  <a:gd name="connsiteY65" fmla="*/ 2262560 h 3848473"/>
                  <a:gd name="connsiteX66" fmla="*/ 2090737 w 5934075"/>
                  <a:gd name="connsiteY66" fmla="*/ 2257798 h 3848473"/>
                  <a:gd name="connsiteX67" fmla="*/ 2143125 w 5934075"/>
                  <a:gd name="connsiteY67" fmla="*/ 2248273 h 3848473"/>
                  <a:gd name="connsiteX68" fmla="*/ 2166937 w 5934075"/>
                  <a:gd name="connsiteY68" fmla="*/ 2233985 h 3848473"/>
                  <a:gd name="connsiteX69" fmla="*/ 2185987 w 5934075"/>
                  <a:gd name="connsiteY69" fmla="*/ 2229223 h 3848473"/>
                  <a:gd name="connsiteX70" fmla="*/ 2224087 w 5934075"/>
                  <a:gd name="connsiteY70" fmla="*/ 2219698 h 3848473"/>
                  <a:gd name="connsiteX71" fmla="*/ 2257425 w 5934075"/>
                  <a:gd name="connsiteY71" fmla="*/ 2200648 h 3848473"/>
                  <a:gd name="connsiteX72" fmla="*/ 2271712 w 5934075"/>
                  <a:gd name="connsiteY72" fmla="*/ 2191123 h 3848473"/>
                  <a:gd name="connsiteX73" fmla="*/ 2314575 w 5934075"/>
                  <a:gd name="connsiteY73" fmla="*/ 2176835 h 3848473"/>
                  <a:gd name="connsiteX74" fmla="*/ 2324100 w 5934075"/>
                  <a:gd name="connsiteY74" fmla="*/ 2157785 h 3848473"/>
                  <a:gd name="connsiteX75" fmla="*/ 2424112 w 5934075"/>
                  <a:gd name="connsiteY75" fmla="*/ 2100635 h 3848473"/>
                  <a:gd name="connsiteX76" fmla="*/ 2481262 w 5934075"/>
                  <a:gd name="connsiteY76" fmla="*/ 2067298 h 3848473"/>
                  <a:gd name="connsiteX77" fmla="*/ 2495550 w 5934075"/>
                  <a:gd name="connsiteY77" fmla="*/ 2062535 h 3848473"/>
                  <a:gd name="connsiteX78" fmla="*/ 2519362 w 5934075"/>
                  <a:gd name="connsiteY78" fmla="*/ 2048248 h 3848473"/>
                  <a:gd name="connsiteX79" fmla="*/ 2557462 w 5934075"/>
                  <a:gd name="connsiteY79" fmla="*/ 2029198 h 3848473"/>
                  <a:gd name="connsiteX80" fmla="*/ 2590800 w 5934075"/>
                  <a:gd name="connsiteY80" fmla="*/ 2014910 h 3848473"/>
                  <a:gd name="connsiteX81" fmla="*/ 2652712 w 5934075"/>
                  <a:gd name="connsiteY81" fmla="*/ 1976810 h 3848473"/>
                  <a:gd name="connsiteX82" fmla="*/ 2690812 w 5934075"/>
                  <a:gd name="connsiteY82" fmla="*/ 1962523 h 3848473"/>
                  <a:gd name="connsiteX83" fmla="*/ 2733675 w 5934075"/>
                  <a:gd name="connsiteY83" fmla="*/ 1943473 h 3848473"/>
                  <a:gd name="connsiteX84" fmla="*/ 2757487 w 5934075"/>
                  <a:gd name="connsiteY84" fmla="*/ 1938710 h 3848473"/>
                  <a:gd name="connsiteX85" fmla="*/ 2786062 w 5934075"/>
                  <a:gd name="connsiteY85" fmla="*/ 1929185 h 3848473"/>
                  <a:gd name="connsiteX86" fmla="*/ 2833687 w 5934075"/>
                  <a:gd name="connsiteY86" fmla="*/ 1919660 h 3848473"/>
                  <a:gd name="connsiteX87" fmla="*/ 2871787 w 5934075"/>
                  <a:gd name="connsiteY87" fmla="*/ 1910135 h 3848473"/>
                  <a:gd name="connsiteX88" fmla="*/ 2919412 w 5934075"/>
                  <a:gd name="connsiteY88" fmla="*/ 1900610 h 3848473"/>
                  <a:gd name="connsiteX89" fmla="*/ 2933700 w 5934075"/>
                  <a:gd name="connsiteY89" fmla="*/ 1895848 h 3848473"/>
                  <a:gd name="connsiteX90" fmla="*/ 2986087 w 5934075"/>
                  <a:gd name="connsiteY90" fmla="*/ 1881560 h 3848473"/>
                  <a:gd name="connsiteX91" fmla="*/ 3033712 w 5934075"/>
                  <a:gd name="connsiteY91" fmla="*/ 1848223 h 3848473"/>
                  <a:gd name="connsiteX92" fmla="*/ 3067050 w 5934075"/>
                  <a:gd name="connsiteY92" fmla="*/ 1829173 h 3848473"/>
                  <a:gd name="connsiteX93" fmla="*/ 3109912 w 5934075"/>
                  <a:gd name="connsiteY93" fmla="*/ 1786310 h 3848473"/>
                  <a:gd name="connsiteX94" fmla="*/ 3148012 w 5934075"/>
                  <a:gd name="connsiteY94" fmla="*/ 1752973 h 3848473"/>
                  <a:gd name="connsiteX95" fmla="*/ 3176587 w 5934075"/>
                  <a:gd name="connsiteY95" fmla="*/ 1724398 h 3848473"/>
                  <a:gd name="connsiteX96" fmla="*/ 3190875 w 5934075"/>
                  <a:gd name="connsiteY96" fmla="*/ 1710110 h 3848473"/>
                  <a:gd name="connsiteX97" fmla="*/ 3205162 w 5934075"/>
                  <a:gd name="connsiteY97" fmla="*/ 1705348 h 3848473"/>
                  <a:gd name="connsiteX98" fmla="*/ 3252787 w 5934075"/>
                  <a:gd name="connsiteY98" fmla="*/ 1667248 h 3848473"/>
                  <a:gd name="connsiteX99" fmla="*/ 3295650 w 5934075"/>
                  <a:gd name="connsiteY99" fmla="*/ 1614860 h 3848473"/>
                  <a:gd name="connsiteX100" fmla="*/ 3328987 w 5934075"/>
                  <a:gd name="connsiteY100" fmla="*/ 1586285 h 3848473"/>
                  <a:gd name="connsiteX101" fmla="*/ 3343275 w 5934075"/>
                  <a:gd name="connsiteY101" fmla="*/ 1567235 h 3848473"/>
                  <a:gd name="connsiteX102" fmla="*/ 3409950 w 5934075"/>
                  <a:gd name="connsiteY102" fmla="*/ 1510085 h 3848473"/>
                  <a:gd name="connsiteX103" fmla="*/ 3419475 w 5934075"/>
                  <a:gd name="connsiteY103" fmla="*/ 1495798 h 3848473"/>
                  <a:gd name="connsiteX104" fmla="*/ 3457575 w 5934075"/>
                  <a:gd name="connsiteY104" fmla="*/ 1462460 h 3848473"/>
                  <a:gd name="connsiteX105" fmla="*/ 3476625 w 5934075"/>
                  <a:gd name="connsiteY105" fmla="*/ 1452935 h 3848473"/>
                  <a:gd name="connsiteX106" fmla="*/ 3500437 w 5934075"/>
                  <a:gd name="connsiteY106" fmla="*/ 1429123 h 3848473"/>
                  <a:gd name="connsiteX107" fmla="*/ 3514725 w 5934075"/>
                  <a:gd name="connsiteY107" fmla="*/ 1414835 h 3848473"/>
                  <a:gd name="connsiteX108" fmla="*/ 3576637 w 5934075"/>
                  <a:gd name="connsiteY108" fmla="*/ 1357685 h 3848473"/>
                  <a:gd name="connsiteX109" fmla="*/ 3600450 w 5934075"/>
                  <a:gd name="connsiteY109" fmla="*/ 1329110 h 3848473"/>
                  <a:gd name="connsiteX110" fmla="*/ 3619500 w 5934075"/>
                  <a:gd name="connsiteY110" fmla="*/ 1300535 h 3848473"/>
                  <a:gd name="connsiteX111" fmla="*/ 3633787 w 5934075"/>
                  <a:gd name="connsiteY111" fmla="*/ 1295773 h 3848473"/>
                  <a:gd name="connsiteX112" fmla="*/ 3705225 w 5934075"/>
                  <a:gd name="connsiteY112" fmla="*/ 1205285 h 3848473"/>
                  <a:gd name="connsiteX113" fmla="*/ 3724275 w 5934075"/>
                  <a:gd name="connsiteY113" fmla="*/ 1186235 h 3848473"/>
                  <a:gd name="connsiteX114" fmla="*/ 3776662 w 5934075"/>
                  <a:gd name="connsiteY114" fmla="*/ 1148135 h 3848473"/>
                  <a:gd name="connsiteX115" fmla="*/ 3795712 w 5934075"/>
                  <a:gd name="connsiteY115" fmla="*/ 1138610 h 3848473"/>
                  <a:gd name="connsiteX116" fmla="*/ 3824287 w 5934075"/>
                  <a:gd name="connsiteY116" fmla="*/ 1114798 h 3848473"/>
                  <a:gd name="connsiteX117" fmla="*/ 3857625 w 5934075"/>
                  <a:gd name="connsiteY117" fmla="*/ 1100510 h 3848473"/>
                  <a:gd name="connsiteX118" fmla="*/ 3900487 w 5934075"/>
                  <a:gd name="connsiteY118" fmla="*/ 1071935 h 3848473"/>
                  <a:gd name="connsiteX119" fmla="*/ 3914775 w 5934075"/>
                  <a:gd name="connsiteY119" fmla="*/ 1062410 h 3848473"/>
                  <a:gd name="connsiteX120" fmla="*/ 3933825 w 5934075"/>
                  <a:gd name="connsiteY120" fmla="*/ 1057648 h 3848473"/>
                  <a:gd name="connsiteX121" fmla="*/ 4010025 w 5934075"/>
                  <a:gd name="connsiteY121" fmla="*/ 1033835 h 3848473"/>
                  <a:gd name="connsiteX122" fmla="*/ 4057650 w 5934075"/>
                  <a:gd name="connsiteY122" fmla="*/ 1014785 h 3848473"/>
                  <a:gd name="connsiteX123" fmla="*/ 4090987 w 5934075"/>
                  <a:gd name="connsiteY123" fmla="*/ 1005260 h 3848473"/>
                  <a:gd name="connsiteX124" fmla="*/ 4129087 w 5934075"/>
                  <a:gd name="connsiteY124" fmla="*/ 1000498 h 3848473"/>
                  <a:gd name="connsiteX125" fmla="*/ 4171950 w 5934075"/>
                  <a:gd name="connsiteY125" fmla="*/ 990973 h 3848473"/>
                  <a:gd name="connsiteX126" fmla="*/ 4214812 w 5934075"/>
                  <a:gd name="connsiteY126" fmla="*/ 971923 h 3848473"/>
                  <a:gd name="connsiteX127" fmla="*/ 4252912 w 5934075"/>
                  <a:gd name="connsiteY127" fmla="*/ 962398 h 3848473"/>
                  <a:gd name="connsiteX128" fmla="*/ 4267200 w 5934075"/>
                  <a:gd name="connsiteY128" fmla="*/ 952873 h 3848473"/>
                  <a:gd name="connsiteX129" fmla="*/ 4305300 w 5934075"/>
                  <a:gd name="connsiteY129" fmla="*/ 938585 h 3848473"/>
                  <a:gd name="connsiteX130" fmla="*/ 4324350 w 5934075"/>
                  <a:gd name="connsiteY130" fmla="*/ 924298 h 3848473"/>
                  <a:gd name="connsiteX131" fmla="*/ 4357687 w 5934075"/>
                  <a:gd name="connsiteY131" fmla="*/ 895723 h 3848473"/>
                  <a:gd name="connsiteX132" fmla="*/ 4367212 w 5934075"/>
                  <a:gd name="connsiteY132" fmla="*/ 876673 h 3848473"/>
                  <a:gd name="connsiteX133" fmla="*/ 4386262 w 5934075"/>
                  <a:gd name="connsiteY133" fmla="*/ 857623 h 3848473"/>
                  <a:gd name="connsiteX134" fmla="*/ 4410075 w 5934075"/>
                  <a:gd name="connsiteY134" fmla="*/ 809998 h 3848473"/>
                  <a:gd name="connsiteX135" fmla="*/ 4424362 w 5934075"/>
                  <a:gd name="connsiteY135" fmla="*/ 786185 h 3848473"/>
                  <a:gd name="connsiteX136" fmla="*/ 4438650 w 5934075"/>
                  <a:gd name="connsiteY136" fmla="*/ 695698 h 3848473"/>
                  <a:gd name="connsiteX137" fmla="*/ 4448175 w 5934075"/>
                  <a:gd name="connsiteY137" fmla="*/ 581398 h 3848473"/>
                  <a:gd name="connsiteX138" fmla="*/ 4457700 w 5934075"/>
                  <a:gd name="connsiteY138" fmla="*/ 543298 h 3848473"/>
                  <a:gd name="connsiteX139" fmla="*/ 4462462 w 5934075"/>
                  <a:gd name="connsiteY139" fmla="*/ 500435 h 3848473"/>
                  <a:gd name="connsiteX140" fmla="*/ 4471987 w 5934075"/>
                  <a:gd name="connsiteY140" fmla="*/ 424235 h 3848473"/>
                  <a:gd name="connsiteX141" fmla="*/ 4476750 w 5934075"/>
                  <a:gd name="connsiteY141" fmla="*/ 381373 h 3848473"/>
                  <a:gd name="connsiteX142" fmla="*/ 4491037 w 5934075"/>
                  <a:gd name="connsiteY142" fmla="*/ 271835 h 3848473"/>
                  <a:gd name="connsiteX143" fmla="*/ 4495800 w 5934075"/>
                  <a:gd name="connsiteY143" fmla="*/ 233735 h 3848473"/>
                  <a:gd name="connsiteX144" fmla="*/ 4505325 w 5934075"/>
                  <a:gd name="connsiteY144" fmla="*/ 190873 h 3848473"/>
                  <a:gd name="connsiteX145" fmla="*/ 4510087 w 5934075"/>
                  <a:gd name="connsiteY145" fmla="*/ 152773 h 3848473"/>
                  <a:gd name="connsiteX146" fmla="*/ 4519612 w 5934075"/>
                  <a:gd name="connsiteY146" fmla="*/ 119435 h 3848473"/>
                  <a:gd name="connsiteX147" fmla="*/ 4524375 w 5934075"/>
                  <a:gd name="connsiteY147" fmla="*/ 95623 h 3848473"/>
                  <a:gd name="connsiteX148" fmla="*/ 4533900 w 5934075"/>
                  <a:gd name="connsiteY148" fmla="*/ 76573 h 3848473"/>
                  <a:gd name="connsiteX149" fmla="*/ 4543425 w 5934075"/>
                  <a:gd name="connsiteY149" fmla="*/ 52760 h 3848473"/>
                  <a:gd name="connsiteX150" fmla="*/ 4581525 w 5934075"/>
                  <a:gd name="connsiteY150" fmla="*/ 14660 h 3848473"/>
                  <a:gd name="connsiteX151" fmla="*/ 4600575 w 5934075"/>
                  <a:gd name="connsiteY151" fmla="*/ 9898 h 3848473"/>
                  <a:gd name="connsiteX152" fmla="*/ 4619625 w 5934075"/>
                  <a:gd name="connsiteY152" fmla="*/ 373 h 3848473"/>
                  <a:gd name="connsiteX153" fmla="*/ 4743450 w 5934075"/>
                  <a:gd name="connsiteY153" fmla="*/ 14660 h 3848473"/>
                  <a:gd name="connsiteX154" fmla="*/ 4781550 w 5934075"/>
                  <a:gd name="connsiteY154" fmla="*/ 28948 h 3848473"/>
                  <a:gd name="connsiteX155" fmla="*/ 4829175 w 5934075"/>
                  <a:gd name="connsiteY155" fmla="*/ 52760 h 3848473"/>
                  <a:gd name="connsiteX156" fmla="*/ 4867275 w 5934075"/>
                  <a:gd name="connsiteY156" fmla="*/ 86098 h 3848473"/>
                  <a:gd name="connsiteX157" fmla="*/ 4910137 w 5934075"/>
                  <a:gd name="connsiteY157" fmla="*/ 133723 h 3848473"/>
                  <a:gd name="connsiteX158" fmla="*/ 4957762 w 5934075"/>
                  <a:gd name="connsiteY158" fmla="*/ 200398 h 3848473"/>
                  <a:gd name="connsiteX159" fmla="*/ 4976812 w 5934075"/>
                  <a:gd name="connsiteY159" fmla="*/ 228973 h 3848473"/>
                  <a:gd name="connsiteX160" fmla="*/ 4995862 w 5934075"/>
                  <a:gd name="connsiteY160" fmla="*/ 252785 h 3848473"/>
                  <a:gd name="connsiteX161" fmla="*/ 5010150 w 5934075"/>
                  <a:gd name="connsiteY161" fmla="*/ 276598 h 3848473"/>
                  <a:gd name="connsiteX162" fmla="*/ 5029200 w 5934075"/>
                  <a:gd name="connsiteY162" fmla="*/ 300410 h 3848473"/>
                  <a:gd name="connsiteX163" fmla="*/ 5048250 w 5934075"/>
                  <a:gd name="connsiteY163" fmla="*/ 328985 h 3848473"/>
                  <a:gd name="connsiteX164" fmla="*/ 5067300 w 5934075"/>
                  <a:gd name="connsiteY164" fmla="*/ 362323 h 3848473"/>
                  <a:gd name="connsiteX165" fmla="*/ 5124450 w 5934075"/>
                  <a:gd name="connsiteY165" fmla="*/ 409948 h 3848473"/>
                  <a:gd name="connsiteX166" fmla="*/ 5143500 w 5934075"/>
                  <a:gd name="connsiteY166" fmla="*/ 419473 h 3848473"/>
                  <a:gd name="connsiteX167" fmla="*/ 5172075 w 5934075"/>
                  <a:gd name="connsiteY167" fmla="*/ 428998 h 3848473"/>
                  <a:gd name="connsiteX168" fmla="*/ 5253037 w 5934075"/>
                  <a:gd name="connsiteY168" fmla="*/ 471860 h 3848473"/>
                  <a:gd name="connsiteX169" fmla="*/ 5286375 w 5934075"/>
                  <a:gd name="connsiteY169" fmla="*/ 481385 h 3848473"/>
                  <a:gd name="connsiteX170" fmla="*/ 5300662 w 5934075"/>
                  <a:gd name="connsiteY170" fmla="*/ 486148 h 3848473"/>
                  <a:gd name="connsiteX171" fmla="*/ 5357812 w 5934075"/>
                  <a:gd name="connsiteY171" fmla="*/ 514723 h 3848473"/>
                  <a:gd name="connsiteX172" fmla="*/ 5386387 w 5934075"/>
                  <a:gd name="connsiteY172" fmla="*/ 529010 h 3848473"/>
                  <a:gd name="connsiteX173" fmla="*/ 5434012 w 5934075"/>
                  <a:gd name="connsiteY173" fmla="*/ 548060 h 3848473"/>
                  <a:gd name="connsiteX174" fmla="*/ 5467350 w 5934075"/>
                  <a:gd name="connsiteY174" fmla="*/ 571873 h 3848473"/>
                  <a:gd name="connsiteX175" fmla="*/ 5495925 w 5934075"/>
                  <a:gd name="connsiteY175" fmla="*/ 586160 h 3848473"/>
                  <a:gd name="connsiteX176" fmla="*/ 5519737 w 5934075"/>
                  <a:gd name="connsiteY176" fmla="*/ 605210 h 3848473"/>
                  <a:gd name="connsiteX177" fmla="*/ 5543550 w 5934075"/>
                  <a:gd name="connsiteY177" fmla="*/ 619498 h 3848473"/>
                  <a:gd name="connsiteX178" fmla="*/ 5586412 w 5934075"/>
                  <a:gd name="connsiteY178" fmla="*/ 652835 h 3848473"/>
                  <a:gd name="connsiteX179" fmla="*/ 5614987 w 5934075"/>
                  <a:gd name="connsiteY179" fmla="*/ 671885 h 3848473"/>
                  <a:gd name="connsiteX180" fmla="*/ 5648325 w 5934075"/>
                  <a:gd name="connsiteY180" fmla="*/ 714748 h 3848473"/>
                  <a:gd name="connsiteX181" fmla="*/ 5681662 w 5934075"/>
                  <a:gd name="connsiteY181" fmla="*/ 743323 h 3848473"/>
                  <a:gd name="connsiteX182" fmla="*/ 5710237 w 5934075"/>
                  <a:gd name="connsiteY182" fmla="*/ 786185 h 3848473"/>
                  <a:gd name="connsiteX183" fmla="*/ 5748337 w 5934075"/>
                  <a:gd name="connsiteY183" fmla="*/ 867148 h 3848473"/>
                  <a:gd name="connsiteX184" fmla="*/ 5767387 w 5934075"/>
                  <a:gd name="connsiteY184" fmla="*/ 957635 h 3848473"/>
                  <a:gd name="connsiteX185" fmla="*/ 5781675 w 5934075"/>
                  <a:gd name="connsiteY185" fmla="*/ 1000498 h 3848473"/>
                  <a:gd name="connsiteX186" fmla="*/ 5800725 w 5934075"/>
                  <a:gd name="connsiteY186" fmla="*/ 1081460 h 3848473"/>
                  <a:gd name="connsiteX187" fmla="*/ 5815012 w 5934075"/>
                  <a:gd name="connsiteY187" fmla="*/ 1124323 h 3848473"/>
                  <a:gd name="connsiteX188" fmla="*/ 5824537 w 5934075"/>
                  <a:gd name="connsiteY188" fmla="*/ 1157660 h 3848473"/>
                  <a:gd name="connsiteX189" fmla="*/ 5834062 w 5934075"/>
                  <a:gd name="connsiteY189" fmla="*/ 1181473 h 3848473"/>
                  <a:gd name="connsiteX190" fmla="*/ 5857875 w 5934075"/>
                  <a:gd name="connsiteY190" fmla="*/ 1248148 h 3848473"/>
                  <a:gd name="connsiteX191" fmla="*/ 5876925 w 5934075"/>
                  <a:gd name="connsiteY191" fmla="*/ 1295773 h 3848473"/>
                  <a:gd name="connsiteX192" fmla="*/ 5881687 w 5934075"/>
                  <a:gd name="connsiteY192" fmla="*/ 1329110 h 3848473"/>
                  <a:gd name="connsiteX193" fmla="*/ 5895975 w 5934075"/>
                  <a:gd name="connsiteY193" fmla="*/ 1362448 h 3848473"/>
                  <a:gd name="connsiteX194" fmla="*/ 5910262 w 5934075"/>
                  <a:gd name="connsiteY194" fmla="*/ 1471985 h 3848473"/>
                  <a:gd name="connsiteX195" fmla="*/ 5915025 w 5934075"/>
                  <a:gd name="connsiteY195" fmla="*/ 1505323 h 3848473"/>
                  <a:gd name="connsiteX196" fmla="*/ 5919787 w 5934075"/>
                  <a:gd name="connsiteY196" fmla="*/ 1529135 h 3848473"/>
                  <a:gd name="connsiteX197" fmla="*/ 5924550 w 5934075"/>
                  <a:gd name="connsiteY197" fmla="*/ 1610098 h 3848473"/>
                  <a:gd name="connsiteX198" fmla="*/ 5934075 w 5934075"/>
                  <a:gd name="connsiteY198" fmla="*/ 1705348 h 3848473"/>
                  <a:gd name="connsiteX199" fmla="*/ 5929312 w 5934075"/>
                  <a:gd name="connsiteY199" fmla="*/ 1948235 h 3848473"/>
                  <a:gd name="connsiteX200" fmla="*/ 5905500 w 5934075"/>
                  <a:gd name="connsiteY200" fmla="*/ 2029198 h 3848473"/>
                  <a:gd name="connsiteX201" fmla="*/ 5895975 w 5934075"/>
                  <a:gd name="connsiteY201" fmla="*/ 2053010 h 3848473"/>
                  <a:gd name="connsiteX202" fmla="*/ 5857875 w 5934075"/>
                  <a:gd name="connsiteY202" fmla="*/ 2076823 h 3848473"/>
                  <a:gd name="connsiteX203" fmla="*/ 5748337 w 5934075"/>
                  <a:gd name="connsiteY203" fmla="*/ 2067298 h 3848473"/>
                  <a:gd name="connsiteX204" fmla="*/ 5686425 w 5934075"/>
                  <a:gd name="connsiteY204" fmla="*/ 2048248 h 3848473"/>
                  <a:gd name="connsiteX205" fmla="*/ 5648325 w 5934075"/>
                  <a:gd name="connsiteY205" fmla="*/ 2038723 h 3848473"/>
                  <a:gd name="connsiteX206" fmla="*/ 5624512 w 5934075"/>
                  <a:gd name="connsiteY206" fmla="*/ 2029198 h 3848473"/>
                  <a:gd name="connsiteX207" fmla="*/ 5605462 w 5934075"/>
                  <a:gd name="connsiteY207" fmla="*/ 2024435 h 3848473"/>
                  <a:gd name="connsiteX208" fmla="*/ 5581650 w 5934075"/>
                  <a:gd name="connsiteY208" fmla="*/ 2014910 h 3848473"/>
                  <a:gd name="connsiteX209" fmla="*/ 5548312 w 5934075"/>
                  <a:gd name="connsiteY209" fmla="*/ 2010148 h 3848473"/>
                  <a:gd name="connsiteX210" fmla="*/ 5519737 w 5934075"/>
                  <a:gd name="connsiteY210" fmla="*/ 2000623 h 3848473"/>
                  <a:gd name="connsiteX211" fmla="*/ 5500687 w 5934075"/>
                  <a:gd name="connsiteY211" fmla="*/ 1995860 h 3848473"/>
                  <a:gd name="connsiteX212" fmla="*/ 5476875 w 5934075"/>
                  <a:gd name="connsiteY212" fmla="*/ 1986335 h 3848473"/>
                  <a:gd name="connsiteX213" fmla="*/ 5448300 w 5934075"/>
                  <a:gd name="connsiteY213" fmla="*/ 1976810 h 3848473"/>
                  <a:gd name="connsiteX214" fmla="*/ 5414962 w 5934075"/>
                  <a:gd name="connsiteY214" fmla="*/ 1962523 h 3848473"/>
                  <a:gd name="connsiteX215" fmla="*/ 5410200 w 5934075"/>
                  <a:gd name="connsiteY215" fmla="*/ 1948235 h 3848473"/>
                  <a:gd name="connsiteX216" fmla="*/ 5372100 w 5934075"/>
                  <a:gd name="connsiteY216" fmla="*/ 1924423 h 3848473"/>
                  <a:gd name="connsiteX217" fmla="*/ 5329237 w 5934075"/>
                  <a:gd name="connsiteY217" fmla="*/ 1900610 h 3848473"/>
                  <a:gd name="connsiteX218" fmla="*/ 5262562 w 5934075"/>
                  <a:gd name="connsiteY218" fmla="*/ 1824410 h 3848473"/>
                  <a:gd name="connsiteX219" fmla="*/ 5238750 w 5934075"/>
                  <a:gd name="connsiteY219" fmla="*/ 1805360 h 3848473"/>
                  <a:gd name="connsiteX220" fmla="*/ 5214937 w 5934075"/>
                  <a:gd name="connsiteY220" fmla="*/ 1800598 h 3848473"/>
                  <a:gd name="connsiteX221" fmla="*/ 5143500 w 5934075"/>
                  <a:gd name="connsiteY221" fmla="*/ 1762498 h 3848473"/>
                  <a:gd name="connsiteX222" fmla="*/ 4995862 w 5934075"/>
                  <a:gd name="connsiteY222" fmla="*/ 1719635 h 3848473"/>
                  <a:gd name="connsiteX223" fmla="*/ 4967287 w 5934075"/>
                  <a:gd name="connsiteY223" fmla="*/ 1714873 h 3848473"/>
                  <a:gd name="connsiteX224" fmla="*/ 4943475 w 5934075"/>
                  <a:gd name="connsiteY224" fmla="*/ 1710110 h 3848473"/>
                  <a:gd name="connsiteX225" fmla="*/ 4724400 w 5934075"/>
                  <a:gd name="connsiteY225" fmla="*/ 1700585 h 3848473"/>
                  <a:gd name="connsiteX226" fmla="*/ 4614862 w 5934075"/>
                  <a:gd name="connsiteY226" fmla="*/ 1714873 h 3848473"/>
                  <a:gd name="connsiteX227" fmla="*/ 4567237 w 5934075"/>
                  <a:gd name="connsiteY227" fmla="*/ 1743448 h 3848473"/>
                  <a:gd name="connsiteX228" fmla="*/ 4552950 w 5934075"/>
                  <a:gd name="connsiteY228" fmla="*/ 1748210 h 3848473"/>
                  <a:gd name="connsiteX229" fmla="*/ 4510087 w 5934075"/>
                  <a:gd name="connsiteY229" fmla="*/ 1800598 h 3848473"/>
                  <a:gd name="connsiteX230" fmla="*/ 4486275 w 5934075"/>
                  <a:gd name="connsiteY230" fmla="*/ 1833935 h 3848473"/>
                  <a:gd name="connsiteX231" fmla="*/ 4462462 w 5934075"/>
                  <a:gd name="connsiteY231" fmla="*/ 1857748 h 3848473"/>
                  <a:gd name="connsiteX232" fmla="*/ 4443412 w 5934075"/>
                  <a:gd name="connsiteY232" fmla="*/ 1881560 h 3848473"/>
                  <a:gd name="connsiteX233" fmla="*/ 4400550 w 5934075"/>
                  <a:gd name="connsiteY233" fmla="*/ 1924423 h 3848473"/>
                  <a:gd name="connsiteX234" fmla="*/ 4343400 w 5934075"/>
                  <a:gd name="connsiteY234" fmla="*/ 1972048 h 3848473"/>
                  <a:gd name="connsiteX235" fmla="*/ 4324350 w 5934075"/>
                  <a:gd name="connsiteY235" fmla="*/ 1981573 h 3848473"/>
                  <a:gd name="connsiteX236" fmla="*/ 4267200 w 5934075"/>
                  <a:gd name="connsiteY236" fmla="*/ 2014910 h 3848473"/>
                  <a:gd name="connsiteX237" fmla="*/ 4252912 w 5934075"/>
                  <a:gd name="connsiteY237" fmla="*/ 2019673 h 3848473"/>
                  <a:gd name="connsiteX238" fmla="*/ 4238625 w 5934075"/>
                  <a:gd name="connsiteY238" fmla="*/ 2029198 h 3848473"/>
                  <a:gd name="connsiteX239" fmla="*/ 4162425 w 5934075"/>
                  <a:gd name="connsiteY239" fmla="*/ 2038723 h 3848473"/>
                  <a:gd name="connsiteX240" fmla="*/ 4105275 w 5934075"/>
                  <a:gd name="connsiteY240" fmla="*/ 2048248 h 3848473"/>
                  <a:gd name="connsiteX241" fmla="*/ 4076700 w 5934075"/>
                  <a:gd name="connsiteY241" fmla="*/ 2053010 h 3848473"/>
                  <a:gd name="connsiteX242" fmla="*/ 4062412 w 5934075"/>
                  <a:gd name="connsiteY242" fmla="*/ 2057773 h 3848473"/>
                  <a:gd name="connsiteX243" fmla="*/ 4043362 w 5934075"/>
                  <a:gd name="connsiteY243" fmla="*/ 2062535 h 3848473"/>
                  <a:gd name="connsiteX244" fmla="*/ 4019550 w 5934075"/>
                  <a:gd name="connsiteY244" fmla="*/ 2072060 h 3848473"/>
                  <a:gd name="connsiteX245" fmla="*/ 3971925 w 5934075"/>
                  <a:gd name="connsiteY245" fmla="*/ 2081585 h 3848473"/>
                  <a:gd name="connsiteX246" fmla="*/ 3948112 w 5934075"/>
                  <a:gd name="connsiteY246" fmla="*/ 2091110 h 3848473"/>
                  <a:gd name="connsiteX247" fmla="*/ 3895725 w 5934075"/>
                  <a:gd name="connsiteY247" fmla="*/ 2105398 h 3848473"/>
                  <a:gd name="connsiteX248" fmla="*/ 3871912 w 5934075"/>
                  <a:gd name="connsiteY248" fmla="*/ 2114923 h 3848473"/>
                  <a:gd name="connsiteX249" fmla="*/ 3852862 w 5934075"/>
                  <a:gd name="connsiteY249" fmla="*/ 2129210 h 3848473"/>
                  <a:gd name="connsiteX250" fmla="*/ 3819525 w 5934075"/>
                  <a:gd name="connsiteY250" fmla="*/ 2138735 h 3848473"/>
                  <a:gd name="connsiteX251" fmla="*/ 3795712 w 5934075"/>
                  <a:gd name="connsiteY251" fmla="*/ 2153023 h 3848473"/>
                  <a:gd name="connsiteX252" fmla="*/ 3752850 w 5934075"/>
                  <a:gd name="connsiteY252" fmla="*/ 2181598 h 3848473"/>
                  <a:gd name="connsiteX253" fmla="*/ 3714750 w 5934075"/>
                  <a:gd name="connsiteY253" fmla="*/ 2200648 h 3848473"/>
                  <a:gd name="connsiteX254" fmla="*/ 3700462 w 5934075"/>
                  <a:gd name="connsiteY254" fmla="*/ 2214935 h 3848473"/>
                  <a:gd name="connsiteX255" fmla="*/ 3690937 w 5934075"/>
                  <a:gd name="connsiteY255" fmla="*/ 2229223 h 3848473"/>
                  <a:gd name="connsiteX256" fmla="*/ 3662362 w 5934075"/>
                  <a:gd name="connsiteY256" fmla="*/ 2248273 h 3848473"/>
                  <a:gd name="connsiteX257" fmla="*/ 3638550 w 5934075"/>
                  <a:gd name="connsiteY257" fmla="*/ 2267323 h 3848473"/>
                  <a:gd name="connsiteX258" fmla="*/ 3609975 w 5934075"/>
                  <a:gd name="connsiteY258" fmla="*/ 2276848 h 3848473"/>
                  <a:gd name="connsiteX259" fmla="*/ 3543300 w 5934075"/>
                  <a:gd name="connsiteY259" fmla="*/ 2305423 h 3848473"/>
                  <a:gd name="connsiteX260" fmla="*/ 3519487 w 5934075"/>
                  <a:gd name="connsiteY260" fmla="*/ 2314948 h 3848473"/>
                  <a:gd name="connsiteX261" fmla="*/ 3495675 w 5934075"/>
                  <a:gd name="connsiteY261" fmla="*/ 2329235 h 3848473"/>
                  <a:gd name="connsiteX262" fmla="*/ 3476625 w 5934075"/>
                  <a:gd name="connsiteY262" fmla="*/ 2333998 h 3848473"/>
                  <a:gd name="connsiteX263" fmla="*/ 3424237 w 5934075"/>
                  <a:gd name="connsiteY263" fmla="*/ 2357810 h 3848473"/>
                  <a:gd name="connsiteX264" fmla="*/ 3405187 w 5934075"/>
                  <a:gd name="connsiteY264" fmla="*/ 2372098 h 3848473"/>
                  <a:gd name="connsiteX265" fmla="*/ 3386137 w 5934075"/>
                  <a:gd name="connsiteY265" fmla="*/ 2381623 h 3848473"/>
                  <a:gd name="connsiteX266" fmla="*/ 3371850 w 5934075"/>
                  <a:gd name="connsiteY266" fmla="*/ 2391148 h 3848473"/>
                  <a:gd name="connsiteX267" fmla="*/ 3352800 w 5934075"/>
                  <a:gd name="connsiteY267" fmla="*/ 2395910 h 3848473"/>
                  <a:gd name="connsiteX268" fmla="*/ 3338512 w 5934075"/>
                  <a:gd name="connsiteY268" fmla="*/ 2410198 h 3848473"/>
                  <a:gd name="connsiteX269" fmla="*/ 3295650 w 5934075"/>
                  <a:gd name="connsiteY269" fmla="*/ 2429248 h 3848473"/>
                  <a:gd name="connsiteX270" fmla="*/ 3262312 w 5934075"/>
                  <a:gd name="connsiteY270" fmla="*/ 2448298 h 3848473"/>
                  <a:gd name="connsiteX271" fmla="*/ 3190875 w 5934075"/>
                  <a:gd name="connsiteY271" fmla="*/ 2481635 h 3848473"/>
                  <a:gd name="connsiteX272" fmla="*/ 3143250 w 5934075"/>
                  <a:gd name="connsiteY272" fmla="*/ 2495923 h 3848473"/>
                  <a:gd name="connsiteX273" fmla="*/ 3114675 w 5934075"/>
                  <a:gd name="connsiteY273" fmla="*/ 2510210 h 3848473"/>
                  <a:gd name="connsiteX274" fmla="*/ 3081337 w 5934075"/>
                  <a:gd name="connsiteY274" fmla="*/ 2524498 h 3848473"/>
                  <a:gd name="connsiteX275" fmla="*/ 3052762 w 5934075"/>
                  <a:gd name="connsiteY275" fmla="*/ 2538785 h 3848473"/>
                  <a:gd name="connsiteX276" fmla="*/ 3019425 w 5934075"/>
                  <a:gd name="connsiteY276" fmla="*/ 2553073 h 3848473"/>
                  <a:gd name="connsiteX277" fmla="*/ 2986087 w 5934075"/>
                  <a:gd name="connsiteY277" fmla="*/ 2581648 h 3848473"/>
                  <a:gd name="connsiteX278" fmla="*/ 2967037 w 5934075"/>
                  <a:gd name="connsiteY278" fmla="*/ 2591173 h 3848473"/>
                  <a:gd name="connsiteX279" fmla="*/ 2947987 w 5934075"/>
                  <a:gd name="connsiteY279" fmla="*/ 2605460 h 3848473"/>
                  <a:gd name="connsiteX280" fmla="*/ 2928937 w 5934075"/>
                  <a:gd name="connsiteY280" fmla="*/ 2614985 h 3848473"/>
                  <a:gd name="connsiteX281" fmla="*/ 2909887 w 5934075"/>
                  <a:gd name="connsiteY281" fmla="*/ 2634035 h 3848473"/>
                  <a:gd name="connsiteX282" fmla="*/ 2881312 w 5934075"/>
                  <a:gd name="connsiteY282" fmla="*/ 2653085 h 3848473"/>
                  <a:gd name="connsiteX283" fmla="*/ 2852737 w 5934075"/>
                  <a:gd name="connsiteY283" fmla="*/ 2681660 h 3848473"/>
                  <a:gd name="connsiteX284" fmla="*/ 2767012 w 5934075"/>
                  <a:gd name="connsiteY284" fmla="*/ 2743573 h 3848473"/>
                  <a:gd name="connsiteX285" fmla="*/ 2752725 w 5934075"/>
                  <a:gd name="connsiteY285" fmla="*/ 2762623 h 3848473"/>
                  <a:gd name="connsiteX286" fmla="*/ 2714625 w 5934075"/>
                  <a:gd name="connsiteY286" fmla="*/ 2786435 h 3848473"/>
                  <a:gd name="connsiteX287" fmla="*/ 2695575 w 5934075"/>
                  <a:gd name="connsiteY287" fmla="*/ 2800723 h 3848473"/>
                  <a:gd name="connsiteX288" fmla="*/ 2643187 w 5934075"/>
                  <a:gd name="connsiteY288" fmla="*/ 2843585 h 3848473"/>
                  <a:gd name="connsiteX289" fmla="*/ 2619375 w 5934075"/>
                  <a:gd name="connsiteY289" fmla="*/ 2853110 h 3848473"/>
                  <a:gd name="connsiteX290" fmla="*/ 2552700 w 5934075"/>
                  <a:gd name="connsiteY290" fmla="*/ 2900735 h 3848473"/>
                  <a:gd name="connsiteX291" fmla="*/ 2528887 w 5934075"/>
                  <a:gd name="connsiteY291" fmla="*/ 2905498 h 3848473"/>
                  <a:gd name="connsiteX292" fmla="*/ 2476500 w 5934075"/>
                  <a:gd name="connsiteY292" fmla="*/ 2924548 h 3848473"/>
                  <a:gd name="connsiteX293" fmla="*/ 2414587 w 5934075"/>
                  <a:gd name="connsiteY293" fmla="*/ 2934073 h 3848473"/>
                  <a:gd name="connsiteX294" fmla="*/ 2305050 w 5934075"/>
                  <a:gd name="connsiteY294" fmla="*/ 2943598 h 3848473"/>
                  <a:gd name="connsiteX295" fmla="*/ 2252662 w 5934075"/>
                  <a:gd name="connsiteY295" fmla="*/ 2957885 h 3848473"/>
                  <a:gd name="connsiteX296" fmla="*/ 2200275 w 5934075"/>
                  <a:gd name="connsiteY296" fmla="*/ 2967410 h 3848473"/>
                  <a:gd name="connsiteX297" fmla="*/ 2143125 w 5934075"/>
                  <a:gd name="connsiteY297" fmla="*/ 2986460 h 3848473"/>
                  <a:gd name="connsiteX298" fmla="*/ 2100262 w 5934075"/>
                  <a:gd name="connsiteY298" fmla="*/ 2995985 h 3848473"/>
                  <a:gd name="connsiteX299" fmla="*/ 2043112 w 5934075"/>
                  <a:gd name="connsiteY299" fmla="*/ 3005510 h 3848473"/>
                  <a:gd name="connsiteX300" fmla="*/ 2014537 w 5934075"/>
                  <a:gd name="connsiteY300" fmla="*/ 3015035 h 3848473"/>
                  <a:gd name="connsiteX301" fmla="*/ 1966912 w 5934075"/>
                  <a:gd name="connsiteY301" fmla="*/ 3024560 h 3848473"/>
                  <a:gd name="connsiteX302" fmla="*/ 1943100 w 5934075"/>
                  <a:gd name="connsiteY302" fmla="*/ 3034085 h 3848473"/>
                  <a:gd name="connsiteX303" fmla="*/ 1924050 w 5934075"/>
                  <a:gd name="connsiteY303" fmla="*/ 3048373 h 3848473"/>
                  <a:gd name="connsiteX304" fmla="*/ 1885950 w 5934075"/>
                  <a:gd name="connsiteY304" fmla="*/ 3057898 h 3848473"/>
                  <a:gd name="connsiteX305" fmla="*/ 1819275 w 5934075"/>
                  <a:gd name="connsiteY305" fmla="*/ 3076948 h 3848473"/>
                  <a:gd name="connsiteX306" fmla="*/ 1790700 w 5934075"/>
                  <a:gd name="connsiteY306" fmla="*/ 3081710 h 3848473"/>
                  <a:gd name="connsiteX307" fmla="*/ 1743075 w 5934075"/>
                  <a:gd name="connsiteY307" fmla="*/ 3095998 h 3848473"/>
                  <a:gd name="connsiteX308" fmla="*/ 1728787 w 5934075"/>
                  <a:gd name="connsiteY308" fmla="*/ 3100760 h 3848473"/>
                  <a:gd name="connsiteX309" fmla="*/ 1704975 w 5934075"/>
                  <a:gd name="connsiteY309" fmla="*/ 3105523 h 3848473"/>
                  <a:gd name="connsiteX310" fmla="*/ 1662112 w 5934075"/>
                  <a:gd name="connsiteY310" fmla="*/ 3124573 h 3848473"/>
                  <a:gd name="connsiteX311" fmla="*/ 1643062 w 5934075"/>
                  <a:gd name="connsiteY311" fmla="*/ 3134098 h 3848473"/>
                  <a:gd name="connsiteX312" fmla="*/ 1614487 w 5934075"/>
                  <a:gd name="connsiteY312" fmla="*/ 3143623 h 3848473"/>
                  <a:gd name="connsiteX313" fmla="*/ 1576387 w 5934075"/>
                  <a:gd name="connsiteY313" fmla="*/ 3153148 h 3848473"/>
                  <a:gd name="connsiteX314" fmla="*/ 1495425 w 5934075"/>
                  <a:gd name="connsiteY314" fmla="*/ 3181723 h 3848473"/>
                  <a:gd name="connsiteX315" fmla="*/ 1400175 w 5934075"/>
                  <a:gd name="connsiteY315" fmla="*/ 3229348 h 3848473"/>
                  <a:gd name="connsiteX316" fmla="*/ 1381125 w 5934075"/>
                  <a:gd name="connsiteY316" fmla="*/ 3238873 h 3848473"/>
                  <a:gd name="connsiteX317" fmla="*/ 1362075 w 5934075"/>
                  <a:gd name="connsiteY317" fmla="*/ 3248398 h 3848473"/>
                  <a:gd name="connsiteX318" fmla="*/ 1300162 w 5934075"/>
                  <a:gd name="connsiteY318" fmla="*/ 3276973 h 3848473"/>
                  <a:gd name="connsiteX319" fmla="*/ 1281112 w 5934075"/>
                  <a:gd name="connsiteY319" fmla="*/ 3286498 h 3848473"/>
                  <a:gd name="connsiteX320" fmla="*/ 1238250 w 5934075"/>
                  <a:gd name="connsiteY320" fmla="*/ 3315073 h 3848473"/>
                  <a:gd name="connsiteX321" fmla="*/ 1214437 w 5934075"/>
                  <a:gd name="connsiteY321" fmla="*/ 3319835 h 3848473"/>
                  <a:gd name="connsiteX322" fmla="*/ 1195387 w 5934075"/>
                  <a:gd name="connsiteY322" fmla="*/ 3334123 h 3848473"/>
                  <a:gd name="connsiteX323" fmla="*/ 1109662 w 5934075"/>
                  <a:gd name="connsiteY323" fmla="*/ 3367460 h 3848473"/>
                  <a:gd name="connsiteX324" fmla="*/ 1085850 w 5934075"/>
                  <a:gd name="connsiteY324" fmla="*/ 3372223 h 3848473"/>
                  <a:gd name="connsiteX325" fmla="*/ 1071562 w 5934075"/>
                  <a:gd name="connsiteY325" fmla="*/ 3376985 h 3848473"/>
                  <a:gd name="connsiteX326" fmla="*/ 1033462 w 5934075"/>
                  <a:gd name="connsiteY326" fmla="*/ 3386510 h 3848473"/>
                  <a:gd name="connsiteX327" fmla="*/ 1014412 w 5934075"/>
                  <a:gd name="connsiteY327" fmla="*/ 3391273 h 3848473"/>
                  <a:gd name="connsiteX328" fmla="*/ 962025 w 5934075"/>
                  <a:gd name="connsiteY328" fmla="*/ 3400798 h 3848473"/>
                  <a:gd name="connsiteX329" fmla="*/ 919162 w 5934075"/>
                  <a:gd name="connsiteY329" fmla="*/ 3410323 h 3848473"/>
                  <a:gd name="connsiteX330" fmla="*/ 900112 w 5934075"/>
                  <a:gd name="connsiteY330" fmla="*/ 3415085 h 3848473"/>
                  <a:gd name="connsiteX331" fmla="*/ 876300 w 5934075"/>
                  <a:gd name="connsiteY331" fmla="*/ 3419848 h 3848473"/>
                  <a:gd name="connsiteX332" fmla="*/ 833437 w 5934075"/>
                  <a:gd name="connsiteY332" fmla="*/ 3438898 h 3848473"/>
                  <a:gd name="connsiteX333" fmla="*/ 795337 w 5934075"/>
                  <a:gd name="connsiteY333" fmla="*/ 3448423 h 3848473"/>
                  <a:gd name="connsiteX334" fmla="*/ 733425 w 5934075"/>
                  <a:gd name="connsiteY334" fmla="*/ 3486523 h 3848473"/>
                  <a:gd name="connsiteX335" fmla="*/ 681037 w 5934075"/>
                  <a:gd name="connsiteY335" fmla="*/ 3524623 h 3848473"/>
                  <a:gd name="connsiteX336" fmla="*/ 652462 w 5934075"/>
                  <a:gd name="connsiteY336" fmla="*/ 3553198 h 3848473"/>
                  <a:gd name="connsiteX337" fmla="*/ 633412 w 5934075"/>
                  <a:gd name="connsiteY337" fmla="*/ 3586535 h 3848473"/>
                  <a:gd name="connsiteX338" fmla="*/ 619125 w 5934075"/>
                  <a:gd name="connsiteY338" fmla="*/ 3600823 h 3848473"/>
                  <a:gd name="connsiteX339" fmla="*/ 609600 w 5934075"/>
                  <a:gd name="connsiteY339" fmla="*/ 3619873 h 3848473"/>
                  <a:gd name="connsiteX340" fmla="*/ 566737 w 5934075"/>
                  <a:gd name="connsiteY340" fmla="*/ 3662735 h 3848473"/>
                  <a:gd name="connsiteX341" fmla="*/ 552450 w 5934075"/>
                  <a:gd name="connsiteY341" fmla="*/ 3672260 h 3848473"/>
                  <a:gd name="connsiteX342" fmla="*/ 538162 w 5934075"/>
                  <a:gd name="connsiteY342" fmla="*/ 3691310 h 3848473"/>
                  <a:gd name="connsiteX343" fmla="*/ 519112 w 5934075"/>
                  <a:gd name="connsiteY343" fmla="*/ 3700835 h 3848473"/>
                  <a:gd name="connsiteX344" fmla="*/ 504825 w 5934075"/>
                  <a:gd name="connsiteY344" fmla="*/ 3710360 h 3848473"/>
                  <a:gd name="connsiteX345" fmla="*/ 481012 w 5934075"/>
                  <a:gd name="connsiteY345" fmla="*/ 3724648 h 3848473"/>
                  <a:gd name="connsiteX346" fmla="*/ 419100 w 5934075"/>
                  <a:gd name="connsiteY346" fmla="*/ 3762748 h 3848473"/>
                  <a:gd name="connsiteX347" fmla="*/ 385762 w 5934075"/>
                  <a:gd name="connsiteY347" fmla="*/ 3772273 h 3848473"/>
                  <a:gd name="connsiteX348" fmla="*/ 347662 w 5934075"/>
                  <a:gd name="connsiteY348" fmla="*/ 3786560 h 3848473"/>
                  <a:gd name="connsiteX349" fmla="*/ 323850 w 5934075"/>
                  <a:gd name="connsiteY349" fmla="*/ 3800848 h 3848473"/>
                  <a:gd name="connsiteX350" fmla="*/ 280987 w 5934075"/>
                  <a:gd name="connsiteY350" fmla="*/ 3805610 h 3848473"/>
                  <a:gd name="connsiteX351" fmla="*/ 228600 w 5934075"/>
                  <a:gd name="connsiteY351" fmla="*/ 3819898 h 3848473"/>
                  <a:gd name="connsiteX352" fmla="*/ 190500 w 5934075"/>
                  <a:gd name="connsiteY352" fmla="*/ 3824660 h 3848473"/>
                  <a:gd name="connsiteX353" fmla="*/ 128587 w 5934075"/>
                  <a:gd name="connsiteY353" fmla="*/ 3834185 h 3848473"/>
                  <a:gd name="connsiteX354" fmla="*/ 80962 w 5934075"/>
                  <a:gd name="connsiteY354" fmla="*/ 3843710 h 3848473"/>
                  <a:gd name="connsiteX355" fmla="*/ 66675 w 5934075"/>
                  <a:gd name="connsiteY355" fmla="*/ 3848473 h 3848473"/>
                  <a:gd name="connsiteX0" fmla="*/ 1472 w 5945072"/>
                  <a:gd name="connsiteY0" fmla="*/ 4196136 h 4196136"/>
                  <a:gd name="connsiteX1" fmla="*/ 34809 w 5945072"/>
                  <a:gd name="connsiteY1" fmla="*/ 3824660 h 4196136"/>
                  <a:gd name="connsiteX2" fmla="*/ 20522 w 5945072"/>
                  <a:gd name="connsiteY2" fmla="*/ 3791323 h 4196136"/>
                  <a:gd name="connsiteX3" fmla="*/ 15759 w 5945072"/>
                  <a:gd name="connsiteY3" fmla="*/ 3719885 h 4196136"/>
                  <a:gd name="connsiteX4" fmla="*/ 10997 w 5945072"/>
                  <a:gd name="connsiteY4" fmla="*/ 3700835 h 4196136"/>
                  <a:gd name="connsiteX5" fmla="*/ 15759 w 5945072"/>
                  <a:gd name="connsiteY5" fmla="*/ 3596060 h 4196136"/>
                  <a:gd name="connsiteX6" fmla="*/ 25284 w 5945072"/>
                  <a:gd name="connsiteY6" fmla="*/ 3543673 h 4196136"/>
                  <a:gd name="connsiteX7" fmla="*/ 91959 w 5945072"/>
                  <a:gd name="connsiteY7" fmla="*/ 3457948 h 4196136"/>
                  <a:gd name="connsiteX8" fmla="*/ 111009 w 5945072"/>
                  <a:gd name="connsiteY8" fmla="*/ 3434135 h 4196136"/>
                  <a:gd name="connsiteX9" fmla="*/ 130059 w 5945072"/>
                  <a:gd name="connsiteY9" fmla="*/ 3424610 h 4196136"/>
                  <a:gd name="connsiteX10" fmla="*/ 144347 w 5945072"/>
                  <a:gd name="connsiteY10" fmla="*/ 3410323 h 4196136"/>
                  <a:gd name="connsiteX11" fmla="*/ 172922 w 5945072"/>
                  <a:gd name="connsiteY11" fmla="*/ 3391273 h 4196136"/>
                  <a:gd name="connsiteX12" fmla="*/ 234834 w 5945072"/>
                  <a:gd name="connsiteY12" fmla="*/ 3334123 h 4196136"/>
                  <a:gd name="connsiteX13" fmla="*/ 263409 w 5945072"/>
                  <a:gd name="connsiteY13" fmla="*/ 3315073 h 4196136"/>
                  <a:gd name="connsiteX14" fmla="*/ 344372 w 5945072"/>
                  <a:gd name="connsiteY14" fmla="*/ 3281735 h 4196136"/>
                  <a:gd name="connsiteX15" fmla="*/ 387234 w 5945072"/>
                  <a:gd name="connsiteY15" fmla="*/ 3262685 h 4196136"/>
                  <a:gd name="connsiteX16" fmla="*/ 425334 w 5945072"/>
                  <a:gd name="connsiteY16" fmla="*/ 3253160 h 4196136"/>
                  <a:gd name="connsiteX17" fmla="*/ 453909 w 5945072"/>
                  <a:gd name="connsiteY17" fmla="*/ 3238873 h 4196136"/>
                  <a:gd name="connsiteX18" fmla="*/ 477722 w 5945072"/>
                  <a:gd name="connsiteY18" fmla="*/ 3229348 h 4196136"/>
                  <a:gd name="connsiteX19" fmla="*/ 492009 w 5945072"/>
                  <a:gd name="connsiteY19" fmla="*/ 3224585 h 4196136"/>
                  <a:gd name="connsiteX20" fmla="*/ 506297 w 5945072"/>
                  <a:gd name="connsiteY20" fmla="*/ 3215060 h 4196136"/>
                  <a:gd name="connsiteX21" fmla="*/ 525347 w 5945072"/>
                  <a:gd name="connsiteY21" fmla="*/ 3210298 h 4196136"/>
                  <a:gd name="connsiteX22" fmla="*/ 549159 w 5945072"/>
                  <a:gd name="connsiteY22" fmla="*/ 3200773 h 4196136"/>
                  <a:gd name="connsiteX23" fmla="*/ 606309 w 5945072"/>
                  <a:gd name="connsiteY23" fmla="*/ 3172198 h 4196136"/>
                  <a:gd name="connsiteX24" fmla="*/ 634884 w 5945072"/>
                  <a:gd name="connsiteY24" fmla="*/ 3157910 h 4196136"/>
                  <a:gd name="connsiteX25" fmla="*/ 687272 w 5945072"/>
                  <a:gd name="connsiteY25" fmla="*/ 3138860 h 4196136"/>
                  <a:gd name="connsiteX26" fmla="*/ 739659 w 5945072"/>
                  <a:gd name="connsiteY26" fmla="*/ 3095998 h 4196136"/>
                  <a:gd name="connsiteX27" fmla="*/ 806334 w 5945072"/>
                  <a:gd name="connsiteY27" fmla="*/ 3053135 h 4196136"/>
                  <a:gd name="connsiteX28" fmla="*/ 825384 w 5945072"/>
                  <a:gd name="connsiteY28" fmla="*/ 3034085 h 4196136"/>
                  <a:gd name="connsiteX29" fmla="*/ 853959 w 5945072"/>
                  <a:gd name="connsiteY29" fmla="*/ 3010273 h 4196136"/>
                  <a:gd name="connsiteX30" fmla="*/ 868247 w 5945072"/>
                  <a:gd name="connsiteY30" fmla="*/ 2991223 h 4196136"/>
                  <a:gd name="connsiteX31" fmla="*/ 896822 w 5945072"/>
                  <a:gd name="connsiteY31" fmla="*/ 2972173 h 4196136"/>
                  <a:gd name="connsiteX32" fmla="*/ 934922 w 5945072"/>
                  <a:gd name="connsiteY32" fmla="*/ 2934073 h 4196136"/>
                  <a:gd name="connsiteX33" fmla="*/ 977784 w 5945072"/>
                  <a:gd name="connsiteY33" fmla="*/ 2919785 h 4196136"/>
                  <a:gd name="connsiteX34" fmla="*/ 996834 w 5945072"/>
                  <a:gd name="connsiteY34" fmla="*/ 2910260 h 4196136"/>
                  <a:gd name="connsiteX35" fmla="*/ 1073034 w 5945072"/>
                  <a:gd name="connsiteY35" fmla="*/ 2895973 h 4196136"/>
                  <a:gd name="connsiteX36" fmla="*/ 1153997 w 5945072"/>
                  <a:gd name="connsiteY36" fmla="*/ 2881685 h 4196136"/>
                  <a:gd name="connsiteX37" fmla="*/ 1206384 w 5945072"/>
                  <a:gd name="connsiteY37" fmla="*/ 2862635 h 4196136"/>
                  <a:gd name="connsiteX38" fmla="*/ 1234959 w 5945072"/>
                  <a:gd name="connsiteY38" fmla="*/ 2834060 h 4196136"/>
                  <a:gd name="connsiteX39" fmla="*/ 1254009 w 5945072"/>
                  <a:gd name="connsiteY39" fmla="*/ 2815010 h 4196136"/>
                  <a:gd name="connsiteX40" fmla="*/ 1287347 w 5945072"/>
                  <a:gd name="connsiteY40" fmla="*/ 2767385 h 4196136"/>
                  <a:gd name="connsiteX41" fmla="*/ 1306397 w 5945072"/>
                  <a:gd name="connsiteY41" fmla="*/ 2753098 h 4196136"/>
                  <a:gd name="connsiteX42" fmla="*/ 1325447 w 5945072"/>
                  <a:gd name="connsiteY42" fmla="*/ 2719760 h 4196136"/>
                  <a:gd name="connsiteX43" fmla="*/ 1344497 w 5945072"/>
                  <a:gd name="connsiteY43" fmla="*/ 2691185 h 4196136"/>
                  <a:gd name="connsiteX44" fmla="*/ 1363547 w 5945072"/>
                  <a:gd name="connsiteY44" fmla="*/ 2672135 h 4196136"/>
                  <a:gd name="connsiteX45" fmla="*/ 1373072 w 5945072"/>
                  <a:gd name="connsiteY45" fmla="*/ 2657848 h 4196136"/>
                  <a:gd name="connsiteX46" fmla="*/ 1387359 w 5945072"/>
                  <a:gd name="connsiteY46" fmla="*/ 2643560 h 4196136"/>
                  <a:gd name="connsiteX47" fmla="*/ 1401647 w 5945072"/>
                  <a:gd name="connsiteY47" fmla="*/ 2624510 h 4196136"/>
                  <a:gd name="connsiteX48" fmla="*/ 1482609 w 5945072"/>
                  <a:gd name="connsiteY48" fmla="*/ 2586410 h 4196136"/>
                  <a:gd name="connsiteX49" fmla="*/ 1530234 w 5945072"/>
                  <a:gd name="connsiteY49" fmla="*/ 2557835 h 4196136"/>
                  <a:gd name="connsiteX50" fmla="*/ 1563572 w 5945072"/>
                  <a:gd name="connsiteY50" fmla="*/ 2548310 h 4196136"/>
                  <a:gd name="connsiteX51" fmla="*/ 1577859 w 5945072"/>
                  <a:gd name="connsiteY51" fmla="*/ 2538785 h 4196136"/>
                  <a:gd name="connsiteX52" fmla="*/ 1644534 w 5945072"/>
                  <a:gd name="connsiteY52" fmla="*/ 2529260 h 4196136"/>
                  <a:gd name="connsiteX53" fmla="*/ 1682634 w 5945072"/>
                  <a:gd name="connsiteY53" fmla="*/ 2514973 h 4196136"/>
                  <a:gd name="connsiteX54" fmla="*/ 1725497 w 5945072"/>
                  <a:gd name="connsiteY54" fmla="*/ 2476873 h 4196136"/>
                  <a:gd name="connsiteX55" fmla="*/ 1744547 w 5945072"/>
                  <a:gd name="connsiteY55" fmla="*/ 2467348 h 4196136"/>
                  <a:gd name="connsiteX56" fmla="*/ 1768359 w 5945072"/>
                  <a:gd name="connsiteY56" fmla="*/ 2438773 h 4196136"/>
                  <a:gd name="connsiteX57" fmla="*/ 1796934 w 5945072"/>
                  <a:gd name="connsiteY57" fmla="*/ 2400673 h 4196136"/>
                  <a:gd name="connsiteX58" fmla="*/ 1892184 w 5945072"/>
                  <a:gd name="connsiteY58" fmla="*/ 2319710 h 4196136"/>
                  <a:gd name="connsiteX59" fmla="*/ 1911234 w 5945072"/>
                  <a:gd name="connsiteY59" fmla="*/ 2314948 h 4196136"/>
                  <a:gd name="connsiteX60" fmla="*/ 1930284 w 5945072"/>
                  <a:gd name="connsiteY60" fmla="*/ 2305423 h 4196136"/>
                  <a:gd name="connsiteX61" fmla="*/ 1944572 w 5945072"/>
                  <a:gd name="connsiteY61" fmla="*/ 2295898 h 4196136"/>
                  <a:gd name="connsiteX62" fmla="*/ 1977909 w 5945072"/>
                  <a:gd name="connsiteY62" fmla="*/ 2286373 h 4196136"/>
                  <a:gd name="connsiteX63" fmla="*/ 2001722 w 5945072"/>
                  <a:gd name="connsiteY63" fmla="*/ 2276848 h 4196136"/>
                  <a:gd name="connsiteX64" fmla="*/ 2016009 w 5945072"/>
                  <a:gd name="connsiteY64" fmla="*/ 2272085 h 4196136"/>
                  <a:gd name="connsiteX65" fmla="*/ 2039822 w 5945072"/>
                  <a:gd name="connsiteY65" fmla="*/ 2262560 h 4196136"/>
                  <a:gd name="connsiteX66" fmla="*/ 2101734 w 5945072"/>
                  <a:gd name="connsiteY66" fmla="*/ 2257798 h 4196136"/>
                  <a:gd name="connsiteX67" fmla="*/ 2154122 w 5945072"/>
                  <a:gd name="connsiteY67" fmla="*/ 2248273 h 4196136"/>
                  <a:gd name="connsiteX68" fmla="*/ 2177934 w 5945072"/>
                  <a:gd name="connsiteY68" fmla="*/ 2233985 h 4196136"/>
                  <a:gd name="connsiteX69" fmla="*/ 2196984 w 5945072"/>
                  <a:gd name="connsiteY69" fmla="*/ 2229223 h 4196136"/>
                  <a:gd name="connsiteX70" fmla="*/ 2235084 w 5945072"/>
                  <a:gd name="connsiteY70" fmla="*/ 2219698 h 4196136"/>
                  <a:gd name="connsiteX71" fmla="*/ 2268422 w 5945072"/>
                  <a:gd name="connsiteY71" fmla="*/ 2200648 h 4196136"/>
                  <a:gd name="connsiteX72" fmla="*/ 2282709 w 5945072"/>
                  <a:gd name="connsiteY72" fmla="*/ 2191123 h 4196136"/>
                  <a:gd name="connsiteX73" fmla="*/ 2325572 w 5945072"/>
                  <a:gd name="connsiteY73" fmla="*/ 2176835 h 4196136"/>
                  <a:gd name="connsiteX74" fmla="*/ 2335097 w 5945072"/>
                  <a:gd name="connsiteY74" fmla="*/ 2157785 h 4196136"/>
                  <a:gd name="connsiteX75" fmla="*/ 2435109 w 5945072"/>
                  <a:gd name="connsiteY75" fmla="*/ 2100635 h 4196136"/>
                  <a:gd name="connsiteX76" fmla="*/ 2492259 w 5945072"/>
                  <a:gd name="connsiteY76" fmla="*/ 2067298 h 4196136"/>
                  <a:gd name="connsiteX77" fmla="*/ 2506547 w 5945072"/>
                  <a:gd name="connsiteY77" fmla="*/ 2062535 h 4196136"/>
                  <a:gd name="connsiteX78" fmla="*/ 2530359 w 5945072"/>
                  <a:gd name="connsiteY78" fmla="*/ 2048248 h 4196136"/>
                  <a:gd name="connsiteX79" fmla="*/ 2568459 w 5945072"/>
                  <a:gd name="connsiteY79" fmla="*/ 2029198 h 4196136"/>
                  <a:gd name="connsiteX80" fmla="*/ 2601797 w 5945072"/>
                  <a:gd name="connsiteY80" fmla="*/ 2014910 h 4196136"/>
                  <a:gd name="connsiteX81" fmla="*/ 2663709 w 5945072"/>
                  <a:gd name="connsiteY81" fmla="*/ 1976810 h 4196136"/>
                  <a:gd name="connsiteX82" fmla="*/ 2701809 w 5945072"/>
                  <a:gd name="connsiteY82" fmla="*/ 1962523 h 4196136"/>
                  <a:gd name="connsiteX83" fmla="*/ 2744672 w 5945072"/>
                  <a:gd name="connsiteY83" fmla="*/ 1943473 h 4196136"/>
                  <a:gd name="connsiteX84" fmla="*/ 2768484 w 5945072"/>
                  <a:gd name="connsiteY84" fmla="*/ 1938710 h 4196136"/>
                  <a:gd name="connsiteX85" fmla="*/ 2797059 w 5945072"/>
                  <a:gd name="connsiteY85" fmla="*/ 1929185 h 4196136"/>
                  <a:gd name="connsiteX86" fmla="*/ 2844684 w 5945072"/>
                  <a:gd name="connsiteY86" fmla="*/ 1919660 h 4196136"/>
                  <a:gd name="connsiteX87" fmla="*/ 2882784 w 5945072"/>
                  <a:gd name="connsiteY87" fmla="*/ 1910135 h 4196136"/>
                  <a:gd name="connsiteX88" fmla="*/ 2930409 w 5945072"/>
                  <a:gd name="connsiteY88" fmla="*/ 1900610 h 4196136"/>
                  <a:gd name="connsiteX89" fmla="*/ 2944697 w 5945072"/>
                  <a:gd name="connsiteY89" fmla="*/ 1895848 h 4196136"/>
                  <a:gd name="connsiteX90" fmla="*/ 2997084 w 5945072"/>
                  <a:gd name="connsiteY90" fmla="*/ 1881560 h 4196136"/>
                  <a:gd name="connsiteX91" fmla="*/ 3044709 w 5945072"/>
                  <a:gd name="connsiteY91" fmla="*/ 1848223 h 4196136"/>
                  <a:gd name="connsiteX92" fmla="*/ 3078047 w 5945072"/>
                  <a:gd name="connsiteY92" fmla="*/ 1829173 h 4196136"/>
                  <a:gd name="connsiteX93" fmla="*/ 3120909 w 5945072"/>
                  <a:gd name="connsiteY93" fmla="*/ 1786310 h 4196136"/>
                  <a:gd name="connsiteX94" fmla="*/ 3159009 w 5945072"/>
                  <a:gd name="connsiteY94" fmla="*/ 1752973 h 4196136"/>
                  <a:gd name="connsiteX95" fmla="*/ 3187584 w 5945072"/>
                  <a:gd name="connsiteY95" fmla="*/ 1724398 h 4196136"/>
                  <a:gd name="connsiteX96" fmla="*/ 3201872 w 5945072"/>
                  <a:gd name="connsiteY96" fmla="*/ 1710110 h 4196136"/>
                  <a:gd name="connsiteX97" fmla="*/ 3216159 w 5945072"/>
                  <a:gd name="connsiteY97" fmla="*/ 1705348 h 4196136"/>
                  <a:gd name="connsiteX98" fmla="*/ 3263784 w 5945072"/>
                  <a:gd name="connsiteY98" fmla="*/ 1667248 h 4196136"/>
                  <a:gd name="connsiteX99" fmla="*/ 3306647 w 5945072"/>
                  <a:gd name="connsiteY99" fmla="*/ 1614860 h 4196136"/>
                  <a:gd name="connsiteX100" fmla="*/ 3339984 w 5945072"/>
                  <a:gd name="connsiteY100" fmla="*/ 1586285 h 4196136"/>
                  <a:gd name="connsiteX101" fmla="*/ 3354272 w 5945072"/>
                  <a:gd name="connsiteY101" fmla="*/ 1567235 h 4196136"/>
                  <a:gd name="connsiteX102" fmla="*/ 3420947 w 5945072"/>
                  <a:gd name="connsiteY102" fmla="*/ 1510085 h 4196136"/>
                  <a:gd name="connsiteX103" fmla="*/ 3430472 w 5945072"/>
                  <a:gd name="connsiteY103" fmla="*/ 1495798 h 4196136"/>
                  <a:gd name="connsiteX104" fmla="*/ 3468572 w 5945072"/>
                  <a:gd name="connsiteY104" fmla="*/ 1462460 h 4196136"/>
                  <a:gd name="connsiteX105" fmla="*/ 3487622 w 5945072"/>
                  <a:gd name="connsiteY105" fmla="*/ 1452935 h 4196136"/>
                  <a:gd name="connsiteX106" fmla="*/ 3511434 w 5945072"/>
                  <a:gd name="connsiteY106" fmla="*/ 1429123 h 4196136"/>
                  <a:gd name="connsiteX107" fmla="*/ 3525722 w 5945072"/>
                  <a:gd name="connsiteY107" fmla="*/ 1414835 h 4196136"/>
                  <a:gd name="connsiteX108" fmla="*/ 3587634 w 5945072"/>
                  <a:gd name="connsiteY108" fmla="*/ 1357685 h 4196136"/>
                  <a:gd name="connsiteX109" fmla="*/ 3611447 w 5945072"/>
                  <a:gd name="connsiteY109" fmla="*/ 1329110 h 4196136"/>
                  <a:gd name="connsiteX110" fmla="*/ 3630497 w 5945072"/>
                  <a:gd name="connsiteY110" fmla="*/ 1300535 h 4196136"/>
                  <a:gd name="connsiteX111" fmla="*/ 3644784 w 5945072"/>
                  <a:gd name="connsiteY111" fmla="*/ 1295773 h 4196136"/>
                  <a:gd name="connsiteX112" fmla="*/ 3716222 w 5945072"/>
                  <a:gd name="connsiteY112" fmla="*/ 1205285 h 4196136"/>
                  <a:gd name="connsiteX113" fmla="*/ 3735272 w 5945072"/>
                  <a:gd name="connsiteY113" fmla="*/ 1186235 h 4196136"/>
                  <a:gd name="connsiteX114" fmla="*/ 3787659 w 5945072"/>
                  <a:gd name="connsiteY114" fmla="*/ 1148135 h 4196136"/>
                  <a:gd name="connsiteX115" fmla="*/ 3806709 w 5945072"/>
                  <a:gd name="connsiteY115" fmla="*/ 1138610 h 4196136"/>
                  <a:gd name="connsiteX116" fmla="*/ 3835284 w 5945072"/>
                  <a:gd name="connsiteY116" fmla="*/ 1114798 h 4196136"/>
                  <a:gd name="connsiteX117" fmla="*/ 3868622 w 5945072"/>
                  <a:gd name="connsiteY117" fmla="*/ 1100510 h 4196136"/>
                  <a:gd name="connsiteX118" fmla="*/ 3911484 w 5945072"/>
                  <a:gd name="connsiteY118" fmla="*/ 1071935 h 4196136"/>
                  <a:gd name="connsiteX119" fmla="*/ 3925772 w 5945072"/>
                  <a:gd name="connsiteY119" fmla="*/ 1062410 h 4196136"/>
                  <a:gd name="connsiteX120" fmla="*/ 3944822 w 5945072"/>
                  <a:gd name="connsiteY120" fmla="*/ 1057648 h 4196136"/>
                  <a:gd name="connsiteX121" fmla="*/ 4021022 w 5945072"/>
                  <a:gd name="connsiteY121" fmla="*/ 1033835 h 4196136"/>
                  <a:gd name="connsiteX122" fmla="*/ 4068647 w 5945072"/>
                  <a:gd name="connsiteY122" fmla="*/ 1014785 h 4196136"/>
                  <a:gd name="connsiteX123" fmla="*/ 4101984 w 5945072"/>
                  <a:gd name="connsiteY123" fmla="*/ 1005260 h 4196136"/>
                  <a:gd name="connsiteX124" fmla="*/ 4140084 w 5945072"/>
                  <a:gd name="connsiteY124" fmla="*/ 1000498 h 4196136"/>
                  <a:gd name="connsiteX125" fmla="*/ 4182947 w 5945072"/>
                  <a:gd name="connsiteY125" fmla="*/ 990973 h 4196136"/>
                  <a:gd name="connsiteX126" fmla="*/ 4225809 w 5945072"/>
                  <a:gd name="connsiteY126" fmla="*/ 971923 h 4196136"/>
                  <a:gd name="connsiteX127" fmla="*/ 4263909 w 5945072"/>
                  <a:gd name="connsiteY127" fmla="*/ 962398 h 4196136"/>
                  <a:gd name="connsiteX128" fmla="*/ 4278197 w 5945072"/>
                  <a:gd name="connsiteY128" fmla="*/ 952873 h 4196136"/>
                  <a:gd name="connsiteX129" fmla="*/ 4316297 w 5945072"/>
                  <a:gd name="connsiteY129" fmla="*/ 938585 h 4196136"/>
                  <a:gd name="connsiteX130" fmla="*/ 4335347 w 5945072"/>
                  <a:gd name="connsiteY130" fmla="*/ 924298 h 4196136"/>
                  <a:gd name="connsiteX131" fmla="*/ 4368684 w 5945072"/>
                  <a:gd name="connsiteY131" fmla="*/ 895723 h 4196136"/>
                  <a:gd name="connsiteX132" fmla="*/ 4378209 w 5945072"/>
                  <a:gd name="connsiteY132" fmla="*/ 876673 h 4196136"/>
                  <a:gd name="connsiteX133" fmla="*/ 4397259 w 5945072"/>
                  <a:gd name="connsiteY133" fmla="*/ 857623 h 4196136"/>
                  <a:gd name="connsiteX134" fmla="*/ 4421072 w 5945072"/>
                  <a:gd name="connsiteY134" fmla="*/ 809998 h 4196136"/>
                  <a:gd name="connsiteX135" fmla="*/ 4435359 w 5945072"/>
                  <a:gd name="connsiteY135" fmla="*/ 786185 h 4196136"/>
                  <a:gd name="connsiteX136" fmla="*/ 4449647 w 5945072"/>
                  <a:gd name="connsiteY136" fmla="*/ 695698 h 4196136"/>
                  <a:gd name="connsiteX137" fmla="*/ 4459172 w 5945072"/>
                  <a:gd name="connsiteY137" fmla="*/ 581398 h 4196136"/>
                  <a:gd name="connsiteX138" fmla="*/ 4468697 w 5945072"/>
                  <a:gd name="connsiteY138" fmla="*/ 543298 h 4196136"/>
                  <a:gd name="connsiteX139" fmla="*/ 4473459 w 5945072"/>
                  <a:gd name="connsiteY139" fmla="*/ 500435 h 4196136"/>
                  <a:gd name="connsiteX140" fmla="*/ 4482984 w 5945072"/>
                  <a:gd name="connsiteY140" fmla="*/ 424235 h 4196136"/>
                  <a:gd name="connsiteX141" fmla="*/ 4487747 w 5945072"/>
                  <a:gd name="connsiteY141" fmla="*/ 381373 h 4196136"/>
                  <a:gd name="connsiteX142" fmla="*/ 4502034 w 5945072"/>
                  <a:gd name="connsiteY142" fmla="*/ 271835 h 4196136"/>
                  <a:gd name="connsiteX143" fmla="*/ 4506797 w 5945072"/>
                  <a:gd name="connsiteY143" fmla="*/ 233735 h 4196136"/>
                  <a:gd name="connsiteX144" fmla="*/ 4516322 w 5945072"/>
                  <a:gd name="connsiteY144" fmla="*/ 190873 h 4196136"/>
                  <a:gd name="connsiteX145" fmla="*/ 4521084 w 5945072"/>
                  <a:gd name="connsiteY145" fmla="*/ 152773 h 4196136"/>
                  <a:gd name="connsiteX146" fmla="*/ 4530609 w 5945072"/>
                  <a:gd name="connsiteY146" fmla="*/ 119435 h 4196136"/>
                  <a:gd name="connsiteX147" fmla="*/ 4535372 w 5945072"/>
                  <a:gd name="connsiteY147" fmla="*/ 95623 h 4196136"/>
                  <a:gd name="connsiteX148" fmla="*/ 4544897 w 5945072"/>
                  <a:gd name="connsiteY148" fmla="*/ 76573 h 4196136"/>
                  <a:gd name="connsiteX149" fmla="*/ 4554422 w 5945072"/>
                  <a:gd name="connsiteY149" fmla="*/ 52760 h 4196136"/>
                  <a:gd name="connsiteX150" fmla="*/ 4592522 w 5945072"/>
                  <a:gd name="connsiteY150" fmla="*/ 14660 h 4196136"/>
                  <a:gd name="connsiteX151" fmla="*/ 4611572 w 5945072"/>
                  <a:gd name="connsiteY151" fmla="*/ 9898 h 4196136"/>
                  <a:gd name="connsiteX152" fmla="*/ 4630622 w 5945072"/>
                  <a:gd name="connsiteY152" fmla="*/ 373 h 4196136"/>
                  <a:gd name="connsiteX153" fmla="*/ 4754447 w 5945072"/>
                  <a:gd name="connsiteY153" fmla="*/ 14660 h 4196136"/>
                  <a:gd name="connsiteX154" fmla="*/ 4792547 w 5945072"/>
                  <a:gd name="connsiteY154" fmla="*/ 28948 h 4196136"/>
                  <a:gd name="connsiteX155" fmla="*/ 4840172 w 5945072"/>
                  <a:gd name="connsiteY155" fmla="*/ 52760 h 4196136"/>
                  <a:gd name="connsiteX156" fmla="*/ 4878272 w 5945072"/>
                  <a:gd name="connsiteY156" fmla="*/ 86098 h 4196136"/>
                  <a:gd name="connsiteX157" fmla="*/ 4921134 w 5945072"/>
                  <a:gd name="connsiteY157" fmla="*/ 133723 h 4196136"/>
                  <a:gd name="connsiteX158" fmla="*/ 4968759 w 5945072"/>
                  <a:gd name="connsiteY158" fmla="*/ 200398 h 4196136"/>
                  <a:gd name="connsiteX159" fmla="*/ 4987809 w 5945072"/>
                  <a:gd name="connsiteY159" fmla="*/ 228973 h 4196136"/>
                  <a:gd name="connsiteX160" fmla="*/ 5006859 w 5945072"/>
                  <a:gd name="connsiteY160" fmla="*/ 252785 h 4196136"/>
                  <a:gd name="connsiteX161" fmla="*/ 5021147 w 5945072"/>
                  <a:gd name="connsiteY161" fmla="*/ 276598 h 4196136"/>
                  <a:gd name="connsiteX162" fmla="*/ 5040197 w 5945072"/>
                  <a:gd name="connsiteY162" fmla="*/ 300410 h 4196136"/>
                  <a:gd name="connsiteX163" fmla="*/ 5059247 w 5945072"/>
                  <a:gd name="connsiteY163" fmla="*/ 328985 h 4196136"/>
                  <a:gd name="connsiteX164" fmla="*/ 5078297 w 5945072"/>
                  <a:gd name="connsiteY164" fmla="*/ 362323 h 4196136"/>
                  <a:gd name="connsiteX165" fmla="*/ 5135447 w 5945072"/>
                  <a:gd name="connsiteY165" fmla="*/ 409948 h 4196136"/>
                  <a:gd name="connsiteX166" fmla="*/ 5154497 w 5945072"/>
                  <a:gd name="connsiteY166" fmla="*/ 419473 h 4196136"/>
                  <a:gd name="connsiteX167" fmla="*/ 5183072 w 5945072"/>
                  <a:gd name="connsiteY167" fmla="*/ 428998 h 4196136"/>
                  <a:gd name="connsiteX168" fmla="*/ 5264034 w 5945072"/>
                  <a:gd name="connsiteY168" fmla="*/ 471860 h 4196136"/>
                  <a:gd name="connsiteX169" fmla="*/ 5297372 w 5945072"/>
                  <a:gd name="connsiteY169" fmla="*/ 481385 h 4196136"/>
                  <a:gd name="connsiteX170" fmla="*/ 5311659 w 5945072"/>
                  <a:gd name="connsiteY170" fmla="*/ 486148 h 4196136"/>
                  <a:gd name="connsiteX171" fmla="*/ 5368809 w 5945072"/>
                  <a:gd name="connsiteY171" fmla="*/ 514723 h 4196136"/>
                  <a:gd name="connsiteX172" fmla="*/ 5397384 w 5945072"/>
                  <a:gd name="connsiteY172" fmla="*/ 529010 h 4196136"/>
                  <a:gd name="connsiteX173" fmla="*/ 5445009 w 5945072"/>
                  <a:gd name="connsiteY173" fmla="*/ 548060 h 4196136"/>
                  <a:gd name="connsiteX174" fmla="*/ 5478347 w 5945072"/>
                  <a:gd name="connsiteY174" fmla="*/ 571873 h 4196136"/>
                  <a:gd name="connsiteX175" fmla="*/ 5506922 w 5945072"/>
                  <a:gd name="connsiteY175" fmla="*/ 586160 h 4196136"/>
                  <a:gd name="connsiteX176" fmla="*/ 5530734 w 5945072"/>
                  <a:gd name="connsiteY176" fmla="*/ 605210 h 4196136"/>
                  <a:gd name="connsiteX177" fmla="*/ 5554547 w 5945072"/>
                  <a:gd name="connsiteY177" fmla="*/ 619498 h 4196136"/>
                  <a:gd name="connsiteX178" fmla="*/ 5597409 w 5945072"/>
                  <a:gd name="connsiteY178" fmla="*/ 652835 h 4196136"/>
                  <a:gd name="connsiteX179" fmla="*/ 5625984 w 5945072"/>
                  <a:gd name="connsiteY179" fmla="*/ 671885 h 4196136"/>
                  <a:gd name="connsiteX180" fmla="*/ 5659322 w 5945072"/>
                  <a:gd name="connsiteY180" fmla="*/ 714748 h 4196136"/>
                  <a:gd name="connsiteX181" fmla="*/ 5692659 w 5945072"/>
                  <a:gd name="connsiteY181" fmla="*/ 743323 h 4196136"/>
                  <a:gd name="connsiteX182" fmla="*/ 5721234 w 5945072"/>
                  <a:gd name="connsiteY182" fmla="*/ 786185 h 4196136"/>
                  <a:gd name="connsiteX183" fmla="*/ 5759334 w 5945072"/>
                  <a:gd name="connsiteY183" fmla="*/ 867148 h 4196136"/>
                  <a:gd name="connsiteX184" fmla="*/ 5778384 w 5945072"/>
                  <a:gd name="connsiteY184" fmla="*/ 957635 h 4196136"/>
                  <a:gd name="connsiteX185" fmla="*/ 5792672 w 5945072"/>
                  <a:gd name="connsiteY185" fmla="*/ 1000498 h 4196136"/>
                  <a:gd name="connsiteX186" fmla="*/ 5811722 w 5945072"/>
                  <a:gd name="connsiteY186" fmla="*/ 1081460 h 4196136"/>
                  <a:gd name="connsiteX187" fmla="*/ 5826009 w 5945072"/>
                  <a:gd name="connsiteY187" fmla="*/ 1124323 h 4196136"/>
                  <a:gd name="connsiteX188" fmla="*/ 5835534 w 5945072"/>
                  <a:gd name="connsiteY188" fmla="*/ 1157660 h 4196136"/>
                  <a:gd name="connsiteX189" fmla="*/ 5845059 w 5945072"/>
                  <a:gd name="connsiteY189" fmla="*/ 1181473 h 4196136"/>
                  <a:gd name="connsiteX190" fmla="*/ 5868872 w 5945072"/>
                  <a:gd name="connsiteY190" fmla="*/ 1248148 h 4196136"/>
                  <a:gd name="connsiteX191" fmla="*/ 5887922 w 5945072"/>
                  <a:gd name="connsiteY191" fmla="*/ 1295773 h 4196136"/>
                  <a:gd name="connsiteX192" fmla="*/ 5892684 w 5945072"/>
                  <a:gd name="connsiteY192" fmla="*/ 1329110 h 4196136"/>
                  <a:gd name="connsiteX193" fmla="*/ 5906972 w 5945072"/>
                  <a:gd name="connsiteY193" fmla="*/ 1362448 h 4196136"/>
                  <a:gd name="connsiteX194" fmla="*/ 5921259 w 5945072"/>
                  <a:gd name="connsiteY194" fmla="*/ 1471985 h 4196136"/>
                  <a:gd name="connsiteX195" fmla="*/ 5926022 w 5945072"/>
                  <a:gd name="connsiteY195" fmla="*/ 1505323 h 4196136"/>
                  <a:gd name="connsiteX196" fmla="*/ 5930784 w 5945072"/>
                  <a:gd name="connsiteY196" fmla="*/ 1529135 h 4196136"/>
                  <a:gd name="connsiteX197" fmla="*/ 5935547 w 5945072"/>
                  <a:gd name="connsiteY197" fmla="*/ 1610098 h 4196136"/>
                  <a:gd name="connsiteX198" fmla="*/ 5945072 w 5945072"/>
                  <a:gd name="connsiteY198" fmla="*/ 1705348 h 4196136"/>
                  <a:gd name="connsiteX199" fmla="*/ 5940309 w 5945072"/>
                  <a:gd name="connsiteY199" fmla="*/ 1948235 h 4196136"/>
                  <a:gd name="connsiteX200" fmla="*/ 5916497 w 5945072"/>
                  <a:gd name="connsiteY200" fmla="*/ 2029198 h 4196136"/>
                  <a:gd name="connsiteX201" fmla="*/ 5906972 w 5945072"/>
                  <a:gd name="connsiteY201" fmla="*/ 2053010 h 4196136"/>
                  <a:gd name="connsiteX202" fmla="*/ 5868872 w 5945072"/>
                  <a:gd name="connsiteY202" fmla="*/ 2076823 h 4196136"/>
                  <a:gd name="connsiteX203" fmla="*/ 5759334 w 5945072"/>
                  <a:gd name="connsiteY203" fmla="*/ 2067298 h 4196136"/>
                  <a:gd name="connsiteX204" fmla="*/ 5697422 w 5945072"/>
                  <a:gd name="connsiteY204" fmla="*/ 2048248 h 4196136"/>
                  <a:gd name="connsiteX205" fmla="*/ 5659322 w 5945072"/>
                  <a:gd name="connsiteY205" fmla="*/ 2038723 h 4196136"/>
                  <a:gd name="connsiteX206" fmla="*/ 5635509 w 5945072"/>
                  <a:gd name="connsiteY206" fmla="*/ 2029198 h 4196136"/>
                  <a:gd name="connsiteX207" fmla="*/ 5616459 w 5945072"/>
                  <a:gd name="connsiteY207" fmla="*/ 2024435 h 4196136"/>
                  <a:gd name="connsiteX208" fmla="*/ 5592647 w 5945072"/>
                  <a:gd name="connsiteY208" fmla="*/ 2014910 h 4196136"/>
                  <a:gd name="connsiteX209" fmla="*/ 5559309 w 5945072"/>
                  <a:gd name="connsiteY209" fmla="*/ 2010148 h 4196136"/>
                  <a:gd name="connsiteX210" fmla="*/ 5530734 w 5945072"/>
                  <a:gd name="connsiteY210" fmla="*/ 2000623 h 4196136"/>
                  <a:gd name="connsiteX211" fmla="*/ 5511684 w 5945072"/>
                  <a:gd name="connsiteY211" fmla="*/ 1995860 h 4196136"/>
                  <a:gd name="connsiteX212" fmla="*/ 5487872 w 5945072"/>
                  <a:gd name="connsiteY212" fmla="*/ 1986335 h 4196136"/>
                  <a:gd name="connsiteX213" fmla="*/ 5459297 w 5945072"/>
                  <a:gd name="connsiteY213" fmla="*/ 1976810 h 4196136"/>
                  <a:gd name="connsiteX214" fmla="*/ 5425959 w 5945072"/>
                  <a:gd name="connsiteY214" fmla="*/ 1962523 h 4196136"/>
                  <a:gd name="connsiteX215" fmla="*/ 5421197 w 5945072"/>
                  <a:gd name="connsiteY215" fmla="*/ 1948235 h 4196136"/>
                  <a:gd name="connsiteX216" fmla="*/ 5383097 w 5945072"/>
                  <a:gd name="connsiteY216" fmla="*/ 1924423 h 4196136"/>
                  <a:gd name="connsiteX217" fmla="*/ 5340234 w 5945072"/>
                  <a:gd name="connsiteY217" fmla="*/ 1900610 h 4196136"/>
                  <a:gd name="connsiteX218" fmla="*/ 5273559 w 5945072"/>
                  <a:gd name="connsiteY218" fmla="*/ 1824410 h 4196136"/>
                  <a:gd name="connsiteX219" fmla="*/ 5249747 w 5945072"/>
                  <a:gd name="connsiteY219" fmla="*/ 1805360 h 4196136"/>
                  <a:gd name="connsiteX220" fmla="*/ 5225934 w 5945072"/>
                  <a:gd name="connsiteY220" fmla="*/ 1800598 h 4196136"/>
                  <a:gd name="connsiteX221" fmla="*/ 5154497 w 5945072"/>
                  <a:gd name="connsiteY221" fmla="*/ 1762498 h 4196136"/>
                  <a:gd name="connsiteX222" fmla="*/ 5006859 w 5945072"/>
                  <a:gd name="connsiteY222" fmla="*/ 1719635 h 4196136"/>
                  <a:gd name="connsiteX223" fmla="*/ 4978284 w 5945072"/>
                  <a:gd name="connsiteY223" fmla="*/ 1714873 h 4196136"/>
                  <a:gd name="connsiteX224" fmla="*/ 4954472 w 5945072"/>
                  <a:gd name="connsiteY224" fmla="*/ 1710110 h 4196136"/>
                  <a:gd name="connsiteX225" fmla="*/ 4735397 w 5945072"/>
                  <a:gd name="connsiteY225" fmla="*/ 1700585 h 4196136"/>
                  <a:gd name="connsiteX226" fmla="*/ 4625859 w 5945072"/>
                  <a:gd name="connsiteY226" fmla="*/ 1714873 h 4196136"/>
                  <a:gd name="connsiteX227" fmla="*/ 4578234 w 5945072"/>
                  <a:gd name="connsiteY227" fmla="*/ 1743448 h 4196136"/>
                  <a:gd name="connsiteX228" fmla="*/ 4563947 w 5945072"/>
                  <a:gd name="connsiteY228" fmla="*/ 1748210 h 4196136"/>
                  <a:gd name="connsiteX229" fmla="*/ 4521084 w 5945072"/>
                  <a:gd name="connsiteY229" fmla="*/ 1800598 h 4196136"/>
                  <a:gd name="connsiteX230" fmla="*/ 4497272 w 5945072"/>
                  <a:gd name="connsiteY230" fmla="*/ 1833935 h 4196136"/>
                  <a:gd name="connsiteX231" fmla="*/ 4473459 w 5945072"/>
                  <a:gd name="connsiteY231" fmla="*/ 1857748 h 4196136"/>
                  <a:gd name="connsiteX232" fmla="*/ 4454409 w 5945072"/>
                  <a:gd name="connsiteY232" fmla="*/ 1881560 h 4196136"/>
                  <a:gd name="connsiteX233" fmla="*/ 4411547 w 5945072"/>
                  <a:gd name="connsiteY233" fmla="*/ 1924423 h 4196136"/>
                  <a:gd name="connsiteX234" fmla="*/ 4354397 w 5945072"/>
                  <a:gd name="connsiteY234" fmla="*/ 1972048 h 4196136"/>
                  <a:gd name="connsiteX235" fmla="*/ 4335347 w 5945072"/>
                  <a:gd name="connsiteY235" fmla="*/ 1981573 h 4196136"/>
                  <a:gd name="connsiteX236" fmla="*/ 4278197 w 5945072"/>
                  <a:gd name="connsiteY236" fmla="*/ 2014910 h 4196136"/>
                  <a:gd name="connsiteX237" fmla="*/ 4263909 w 5945072"/>
                  <a:gd name="connsiteY237" fmla="*/ 2019673 h 4196136"/>
                  <a:gd name="connsiteX238" fmla="*/ 4249622 w 5945072"/>
                  <a:gd name="connsiteY238" fmla="*/ 2029198 h 4196136"/>
                  <a:gd name="connsiteX239" fmla="*/ 4173422 w 5945072"/>
                  <a:gd name="connsiteY239" fmla="*/ 2038723 h 4196136"/>
                  <a:gd name="connsiteX240" fmla="*/ 4116272 w 5945072"/>
                  <a:gd name="connsiteY240" fmla="*/ 2048248 h 4196136"/>
                  <a:gd name="connsiteX241" fmla="*/ 4087697 w 5945072"/>
                  <a:gd name="connsiteY241" fmla="*/ 2053010 h 4196136"/>
                  <a:gd name="connsiteX242" fmla="*/ 4073409 w 5945072"/>
                  <a:gd name="connsiteY242" fmla="*/ 2057773 h 4196136"/>
                  <a:gd name="connsiteX243" fmla="*/ 4054359 w 5945072"/>
                  <a:gd name="connsiteY243" fmla="*/ 2062535 h 4196136"/>
                  <a:gd name="connsiteX244" fmla="*/ 4030547 w 5945072"/>
                  <a:gd name="connsiteY244" fmla="*/ 2072060 h 4196136"/>
                  <a:gd name="connsiteX245" fmla="*/ 3982922 w 5945072"/>
                  <a:gd name="connsiteY245" fmla="*/ 2081585 h 4196136"/>
                  <a:gd name="connsiteX246" fmla="*/ 3959109 w 5945072"/>
                  <a:gd name="connsiteY246" fmla="*/ 2091110 h 4196136"/>
                  <a:gd name="connsiteX247" fmla="*/ 3906722 w 5945072"/>
                  <a:gd name="connsiteY247" fmla="*/ 2105398 h 4196136"/>
                  <a:gd name="connsiteX248" fmla="*/ 3882909 w 5945072"/>
                  <a:gd name="connsiteY248" fmla="*/ 2114923 h 4196136"/>
                  <a:gd name="connsiteX249" fmla="*/ 3863859 w 5945072"/>
                  <a:gd name="connsiteY249" fmla="*/ 2129210 h 4196136"/>
                  <a:gd name="connsiteX250" fmla="*/ 3830522 w 5945072"/>
                  <a:gd name="connsiteY250" fmla="*/ 2138735 h 4196136"/>
                  <a:gd name="connsiteX251" fmla="*/ 3806709 w 5945072"/>
                  <a:gd name="connsiteY251" fmla="*/ 2153023 h 4196136"/>
                  <a:gd name="connsiteX252" fmla="*/ 3763847 w 5945072"/>
                  <a:gd name="connsiteY252" fmla="*/ 2181598 h 4196136"/>
                  <a:gd name="connsiteX253" fmla="*/ 3725747 w 5945072"/>
                  <a:gd name="connsiteY253" fmla="*/ 2200648 h 4196136"/>
                  <a:gd name="connsiteX254" fmla="*/ 3711459 w 5945072"/>
                  <a:gd name="connsiteY254" fmla="*/ 2214935 h 4196136"/>
                  <a:gd name="connsiteX255" fmla="*/ 3701934 w 5945072"/>
                  <a:gd name="connsiteY255" fmla="*/ 2229223 h 4196136"/>
                  <a:gd name="connsiteX256" fmla="*/ 3673359 w 5945072"/>
                  <a:gd name="connsiteY256" fmla="*/ 2248273 h 4196136"/>
                  <a:gd name="connsiteX257" fmla="*/ 3649547 w 5945072"/>
                  <a:gd name="connsiteY257" fmla="*/ 2267323 h 4196136"/>
                  <a:gd name="connsiteX258" fmla="*/ 3620972 w 5945072"/>
                  <a:gd name="connsiteY258" fmla="*/ 2276848 h 4196136"/>
                  <a:gd name="connsiteX259" fmla="*/ 3554297 w 5945072"/>
                  <a:gd name="connsiteY259" fmla="*/ 2305423 h 4196136"/>
                  <a:gd name="connsiteX260" fmla="*/ 3530484 w 5945072"/>
                  <a:gd name="connsiteY260" fmla="*/ 2314948 h 4196136"/>
                  <a:gd name="connsiteX261" fmla="*/ 3506672 w 5945072"/>
                  <a:gd name="connsiteY261" fmla="*/ 2329235 h 4196136"/>
                  <a:gd name="connsiteX262" fmla="*/ 3487622 w 5945072"/>
                  <a:gd name="connsiteY262" fmla="*/ 2333998 h 4196136"/>
                  <a:gd name="connsiteX263" fmla="*/ 3435234 w 5945072"/>
                  <a:gd name="connsiteY263" fmla="*/ 2357810 h 4196136"/>
                  <a:gd name="connsiteX264" fmla="*/ 3416184 w 5945072"/>
                  <a:gd name="connsiteY264" fmla="*/ 2372098 h 4196136"/>
                  <a:gd name="connsiteX265" fmla="*/ 3397134 w 5945072"/>
                  <a:gd name="connsiteY265" fmla="*/ 2381623 h 4196136"/>
                  <a:gd name="connsiteX266" fmla="*/ 3382847 w 5945072"/>
                  <a:gd name="connsiteY266" fmla="*/ 2391148 h 4196136"/>
                  <a:gd name="connsiteX267" fmla="*/ 3363797 w 5945072"/>
                  <a:gd name="connsiteY267" fmla="*/ 2395910 h 4196136"/>
                  <a:gd name="connsiteX268" fmla="*/ 3349509 w 5945072"/>
                  <a:gd name="connsiteY268" fmla="*/ 2410198 h 4196136"/>
                  <a:gd name="connsiteX269" fmla="*/ 3306647 w 5945072"/>
                  <a:gd name="connsiteY269" fmla="*/ 2429248 h 4196136"/>
                  <a:gd name="connsiteX270" fmla="*/ 3273309 w 5945072"/>
                  <a:gd name="connsiteY270" fmla="*/ 2448298 h 4196136"/>
                  <a:gd name="connsiteX271" fmla="*/ 3201872 w 5945072"/>
                  <a:gd name="connsiteY271" fmla="*/ 2481635 h 4196136"/>
                  <a:gd name="connsiteX272" fmla="*/ 3154247 w 5945072"/>
                  <a:gd name="connsiteY272" fmla="*/ 2495923 h 4196136"/>
                  <a:gd name="connsiteX273" fmla="*/ 3125672 w 5945072"/>
                  <a:gd name="connsiteY273" fmla="*/ 2510210 h 4196136"/>
                  <a:gd name="connsiteX274" fmla="*/ 3092334 w 5945072"/>
                  <a:gd name="connsiteY274" fmla="*/ 2524498 h 4196136"/>
                  <a:gd name="connsiteX275" fmla="*/ 3063759 w 5945072"/>
                  <a:gd name="connsiteY275" fmla="*/ 2538785 h 4196136"/>
                  <a:gd name="connsiteX276" fmla="*/ 3030422 w 5945072"/>
                  <a:gd name="connsiteY276" fmla="*/ 2553073 h 4196136"/>
                  <a:gd name="connsiteX277" fmla="*/ 2997084 w 5945072"/>
                  <a:gd name="connsiteY277" fmla="*/ 2581648 h 4196136"/>
                  <a:gd name="connsiteX278" fmla="*/ 2978034 w 5945072"/>
                  <a:gd name="connsiteY278" fmla="*/ 2591173 h 4196136"/>
                  <a:gd name="connsiteX279" fmla="*/ 2958984 w 5945072"/>
                  <a:gd name="connsiteY279" fmla="*/ 2605460 h 4196136"/>
                  <a:gd name="connsiteX280" fmla="*/ 2939934 w 5945072"/>
                  <a:gd name="connsiteY280" fmla="*/ 2614985 h 4196136"/>
                  <a:gd name="connsiteX281" fmla="*/ 2920884 w 5945072"/>
                  <a:gd name="connsiteY281" fmla="*/ 2634035 h 4196136"/>
                  <a:gd name="connsiteX282" fmla="*/ 2892309 w 5945072"/>
                  <a:gd name="connsiteY282" fmla="*/ 2653085 h 4196136"/>
                  <a:gd name="connsiteX283" fmla="*/ 2863734 w 5945072"/>
                  <a:gd name="connsiteY283" fmla="*/ 2681660 h 4196136"/>
                  <a:gd name="connsiteX284" fmla="*/ 2778009 w 5945072"/>
                  <a:gd name="connsiteY284" fmla="*/ 2743573 h 4196136"/>
                  <a:gd name="connsiteX285" fmla="*/ 2763722 w 5945072"/>
                  <a:gd name="connsiteY285" fmla="*/ 2762623 h 4196136"/>
                  <a:gd name="connsiteX286" fmla="*/ 2725622 w 5945072"/>
                  <a:gd name="connsiteY286" fmla="*/ 2786435 h 4196136"/>
                  <a:gd name="connsiteX287" fmla="*/ 2706572 w 5945072"/>
                  <a:gd name="connsiteY287" fmla="*/ 2800723 h 4196136"/>
                  <a:gd name="connsiteX288" fmla="*/ 2654184 w 5945072"/>
                  <a:gd name="connsiteY288" fmla="*/ 2843585 h 4196136"/>
                  <a:gd name="connsiteX289" fmla="*/ 2630372 w 5945072"/>
                  <a:gd name="connsiteY289" fmla="*/ 2853110 h 4196136"/>
                  <a:gd name="connsiteX290" fmla="*/ 2563697 w 5945072"/>
                  <a:gd name="connsiteY290" fmla="*/ 2900735 h 4196136"/>
                  <a:gd name="connsiteX291" fmla="*/ 2539884 w 5945072"/>
                  <a:gd name="connsiteY291" fmla="*/ 2905498 h 4196136"/>
                  <a:gd name="connsiteX292" fmla="*/ 2487497 w 5945072"/>
                  <a:gd name="connsiteY292" fmla="*/ 2924548 h 4196136"/>
                  <a:gd name="connsiteX293" fmla="*/ 2425584 w 5945072"/>
                  <a:gd name="connsiteY293" fmla="*/ 2934073 h 4196136"/>
                  <a:gd name="connsiteX294" fmla="*/ 2316047 w 5945072"/>
                  <a:gd name="connsiteY294" fmla="*/ 2943598 h 4196136"/>
                  <a:gd name="connsiteX295" fmla="*/ 2263659 w 5945072"/>
                  <a:gd name="connsiteY295" fmla="*/ 2957885 h 4196136"/>
                  <a:gd name="connsiteX296" fmla="*/ 2211272 w 5945072"/>
                  <a:gd name="connsiteY296" fmla="*/ 2967410 h 4196136"/>
                  <a:gd name="connsiteX297" fmla="*/ 2154122 w 5945072"/>
                  <a:gd name="connsiteY297" fmla="*/ 2986460 h 4196136"/>
                  <a:gd name="connsiteX298" fmla="*/ 2111259 w 5945072"/>
                  <a:gd name="connsiteY298" fmla="*/ 2995985 h 4196136"/>
                  <a:gd name="connsiteX299" fmla="*/ 2054109 w 5945072"/>
                  <a:gd name="connsiteY299" fmla="*/ 3005510 h 4196136"/>
                  <a:gd name="connsiteX300" fmla="*/ 2025534 w 5945072"/>
                  <a:gd name="connsiteY300" fmla="*/ 3015035 h 4196136"/>
                  <a:gd name="connsiteX301" fmla="*/ 1977909 w 5945072"/>
                  <a:gd name="connsiteY301" fmla="*/ 3024560 h 4196136"/>
                  <a:gd name="connsiteX302" fmla="*/ 1954097 w 5945072"/>
                  <a:gd name="connsiteY302" fmla="*/ 3034085 h 4196136"/>
                  <a:gd name="connsiteX303" fmla="*/ 1935047 w 5945072"/>
                  <a:gd name="connsiteY303" fmla="*/ 3048373 h 4196136"/>
                  <a:gd name="connsiteX304" fmla="*/ 1896947 w 5945072"/>
                  <a:gd name="connsiteY304" fmla="*/ 3057898 h 4196136"/>
                  <a:gd name="connsiteX305" fmla="*/ 1830272 w 5945072"/>
                  <a:gd name="connsiteY305" fmla="*/ 3076948 h 4196136"/>
                  <a:gd name="connsiteX306" fmla="*/ 1801697 w 5945072"/>
                  <a:gd name="connsiteY306" fmla="*/ 3081710 h 4196136"/>
                  <a:gd name="connsiteX307" fmla="*/ 1754072 w 5945072"/>
                  <a:gd name="connsiteY307" fmla="*/ 3095998 h 4196136"/>
                  <a:gd name="connsiteX308" fmla="*/ 1739784 w 5945072"/>
                  <a:gd name="connsiteY308" fmla="*/ 3100760 h 4196136"/>
                  <a:gd name="connsiteX309" fmla="*/ 1715972 w 5945072"/>
                  <a:gd name="connsiteY309" fmla="*/ 3105523 h 4196136"/>
                  <a:gd name="connsiteX310" fmla="*/ 1673109 w 5945072"/>
                  <a:gd name="connsiteY310" fmla="*/ 3124573 h 4196136"/>
                  <a:gd name="connsiteX311" fmla="*/ 1654059 w 5945072"/>
                  <a:gd name="connsiteY311" fmla="*/ 3134098 h 4196136"/>
                  <a:gd name="connsiteX312" fmla="*/ 1625484 w 5945072"/>
                  <a:gd name="connsiteY312" fmla="*/ 3143623 h 4196136"/>
                  <a:gd name="connsiteX313" fmla="*/ 1587384 w 5945072"/>
                  <a:gd name="connsiteY313" fmla="*/ 3153148 h 4196136"/>
                  <a:gd name="connsiteX314" fmla="*/ 1506422 w 5945072"/>
                  <a:gd name="connsiteY314" fmla="*/ 3181723 h 4196136"/>
                  <a:gd name="connsiteX315" fmla="*/ 1411172 w 5945072"/>
                  <a:gd name="connsiteY315" fmla="*/ 3229348 h 4196136"/>
                  <a:gd name="connsiteX316" fmla="*/ 1392122 w 5945072"/>
                  <a:gd name="connsiteY316" fmla="*/ 3238873 h 4196136"/>
                  <a:gd name="connsiteX317" fmla="*/ 1373072 w 5945072"/>
                  <a:gd name="connsiteY317" fmla="*/ 3248398 h 4196136"/>
                  <a:gd name="connsiteX318" fmla="*/ 1311159 w 5945072"/>
                  <a:gd name="connsiteY318" fmla="*/ 3276973 h 4196136"/>
                  <a:gd name="connsiteX319" fmla="*/ 1292109 w 5945072"/>
                  <a:gd name="connsiteY319" fmla="*/ 3286498 h 4196136"/>
                  <a:gd name="connsiteX320" fmla="*/ 1249247 w 5945072"/>
                  <a:gd name="connsiteY320" fmla="*/ 3315073 h 4196136"/>
                  <a:gd name="connsiteX321" fmla="*/ 1225434 w 5945072"/>
                  <a:gd name="connsiteY321" fmla="*/ 3319835 h 4196136"/>
                  <a:gd name="connsiteX322" fmla="*/ 1206384 w 5945072"/>
                  <a:gd name="connsiteY322" fmla="*/ 3334123 h 4196136"/>
                  <a:gd name="connsiteX323" fmla="*/ 1120659 w 5945072"/>
                  <a:gd name="connsiteY323" fmla="*/ 3367460 h 4196136"/>
                  <a:gd name="connsiteX324" fmla="*/ 1096847 w 5945072"/>
                  <a:gd name="connsiteY324" fmla="*/ 3372223 h 4196136"/>
                  <a:gd name="connsiteX325" fmla="*/ 1082559 w 5945072"/>
                  <a:gd name="connsiteY325" fmla="*/ 3376985 h 4196136"/>
                  <a:gd name="connsiteX326" fmla="*/ 1044459 w 5945072"/>
                  <a:gd name="connsiteY326" fmla="*/ 3386510 h 4196136"/>
                  <a:gd name="connsiteX327" fmla="*/ 1025409 w 5945072"/>
                  <a:gd name="connsiteY327" fmla="*/ 3391273 h 4196136"/>
                  <a:gd name="connsiteX328" fmla="*/ 973022 w 5945072"/>
                  <a:gd name="connsiteY328" fmla="*/ 3400798 h 4196136"/>
                  <a:gd name="connsiteX329" fmla="*/ 930159 w 5945072"/>
                  <a:gd name="connsiteY329" fmla="*/ 3410323 h 4196136"/>
                  <a:gd name="connsiteX330" fmla="*/ 911109 w 5945072"/>
                  <a:gd name="connsiteY330" fmla="*/ 3415085 h 4196136"/>
                  <a:gd name="connsiteX331" fmla="*/ 887297 w 5945072"/>
                  <a:gd name="connsiteY331" fmla="*/ 3419848 h 4196136"/>
                  <a:gd name="connsiteX332" fmla="*/ 844434 w 5945072"/>
                  <a:gd name="connsiteY332" fmla="*/ 3438898 h 4196136"/>
                  <a:gd name="connsiteX333" fmla="*/ 806334 w 5945072"/>
                  <a:gd name="connsiteY333" fmla="*/ 3448423 h 4196136"/>
                  <a:gd name="connsiteX334" fmla="*/ 744422 w 5945072"/>
                  <a:gd name="connsiteY334" fmla="*/ 3486523 h 4196136"/>
                  <a:gd name="connsiteX335" fmla="*/ 692034 w 5945072"/>
                  <a:gd name="connsiteY335" fmla="*/ 3524623 h 4196136"/>
                  <a:gd name="connsiteX336" fmla="*/ 663459 w 5945072"/>
                  <a:gd name="connsiteY336" fmla="*/ 3553198 h 4196136"/>
                  <a:gd name="connsiteX337" fmla="*/ 644409 w 5945072"/>
                  <a:gd name="connsiteY337" fmla="*/ 3586535 h 4196136"/>
                  <a:gd name="connsiteX338" fmla="*/ 630122 w 5945072"/>
                  <a:gd name="connsiteY338" fmla="*/ 3600823 h 4196136"/>
                  <a:gd name="connsiteX339" fmla="*/ 620597 w 5945072"/>
                  <a:gd name="connsiteY339" fmla="*/ 3619873 h 4196136"/>
                  <a:gd name="connsiteX340" fmla="*/ 577734 w 5945072"/>
                  <a:gd name="connsiteY340" fmla="*/ 3662735 h 4196136"/>
                  <a:gd name="connsiteX341" fmla="*/ 563447 w 5945072"/>
                  <a:gd name="connsiteY341" fmla="*/ 3672260 h 4196136"/>
                  <a:gd name="connsiteX342" fmla="*/ 549159 w 5945072"/>
                  <a:gd name="connsiteY342" fmla="*/ 3691310 h 4196136"/>
                  <a:gd name="connsiteX343" fmla="*/ 530109 w 5945072"/>
                  <a:gd name="connsiteY343" fmla="*/ 3700835 h 4196136"/>
                  <a:gd name="connsiteX344" fmla="*/ 515822 w 5945072"/>
                  <a:gd name="connsiteY344" fmla="*/ 3710360 h 4196136"/>
                  <a:gd name="connsiteX345" fmla="*/ 492009 w 5945072"/>
                  <a:gd name="connsiteY345" fmla="*/ 3724648 h 4196136"/>
                  <a:gd name="connsiteX346" fmla="*/ 430097 w 5945072"/>
                  <a:gd name="connsiteY346" fmla="*/ 3762748 h 4196136"/>
                  <a:gd name="connsiteX347" fmla="*/ 396759 w 5945072"/>
                  <a:gd name="connsiteY347" fmla="*/ 3772273 h 4196136"/>
                  <a:gd name="connsiteX348" fmla="*/ 358659 w 5945072"/>
                  <a:gd name="connsiteY348" fmla="*/ 3786560 h 4196136"/>
                  <a:gd name="connsiteX349" fmla="*/ 334847 w 5945072"/>
                  <a:gd name="connsiteY349" fmla="*/ 3800848 h 4196136"/>
                  <a:gd name="connsiteX350" fmla="*/ 291984 w 5945072"/>
                  <a:gd name="connsiteY350" fmla="*/ 3805610 h 4196136"/>
                  <a:gd name="connsiteX351" fmla="*/ 239597 w 5945072"/>
                  <a:gd name="connsiteY351" fmla="*/ 3819898 h 4196136"/>
                  <a:gd name="connsiteX352" fmla="*/ 201497 w 5945072"/>
                  <a:gd name="connsiteY352" fmla="*/ 3824660 h 4196136"/>
                  <a:gd name="connsiteX353" fmla="*/ 139584 w 5945072"/>
                  <a:gd name="connsiteY353" fmla="*/ 3834185 h 4196136"/>
                  <a:gd name="connsiteX354" fmla="*/ 91959 w 5945072"/>
                  <a:gd name="connsiteY354" fmla="*/ 3843710 h 4196136"/>
                  <a:gd name="connsiteX355" fmla="*/ 1472 w 5945072"/>
                  <a:gd name="connsiteY355" fmla="*/ 4196136 h 4196136"/>
                  <a:gd name="connsiteX0" fmla="*/ 1472 w 5945072"/>
                  <a:gd name="connsiteY0" fmla="*/ 4196136 h 4386638"/>
                  <a:gd name="connsiteX1" fmla="*/ 34809 w 5945072"/>
                  <a:gd name="connsiteY1" fmla="*/ 3824660 h 4386638"/>
                  <a:gd name="connsiteX2" fmla="*/ 20522 w 5945072"/>
                  <a:gd name="connsiteY2" fmla="*/ 3791323 h 4386638"/>
                  <a:gd name="connsiteX3" fmla="*/ 15759 w 5945072"/>
                  <a:gd name="connsiteY3" fmla="*/ 3719885 h 4386638"/>
                  <a:gd name="connsiteX4" fmla="*/ 10997 w 5945072"/>
                  <a:gd name="connsiteY4" fmla="*/ 3700835 h 4386638"/>
                  <a:gd name="connsiteX5" fmla="*/ 15759 w 5945072"/>
                  <a:gd name="connsiteY5" fmla="*/ 3596060 h 4386638"/>
                  <a:gd name="connsiteX6" fmla="*/ 25284 w 5945072"/>
                  <a:gd name="connsiteY6" fmla="*/ 3543673 h 4386638"/>
                  <a:gd name="connsiteX7" fmla="*/ 91959 w 5945072"/>
                  <a:gd name="connsiteY7" fmla="*/ 3457948 h 4386638"/>
                  <a:gd name="connsiteX8" fmla="*/ 111009 w 5945072"/>
                  <a:gd name="connsiteY8" fmla="*/ 3434135 h 4386638"/>
                  <a:gd name="connsiteX9" fmla="*/ 130059 w 5945072"/>
                  <a:gd name="connsiteY9" fmla="*/ 3424610 h 4386638"/>
                  <a:gd name="connsiteX10" fmla="*/ 144347 w 5945072"/>
                  <a:gd name="connsiteY10" fmla="*/ 3410323 h 4386638"/>
                  <a:gd name="connsiteX11" fmla="*/ 172922 w 5945072"/>
                  <a:gd name="connsiteY11" fmla="*/ 3391273 h 4386638"/>
                  <a:gd name="connsiteX12" fmla="*/ 234834 w 5945072"/>
                  <a:gd name="connsiteY12" fmla="*/ 3334123 h 4386638"/>
                  <a:gd name="connsiteX13" fmla="*/ 263409 w 5945072"/>
                  <a:gd name="connsiteY13" fmla="*/ 3315073 h 4386638"/>
                  <a:gd name="connsiteX14" fmla="*/ 344372 w 5945072"/>
                  <a:gd name="connsiteY14" fmla="*/ 3281735 h 4386638"/>
                  <a:gd name="connsiteX15" fmla="*/ 387234 w 5945072"/>
                  <a:gd name="connsiteY15" fmla="*/ 3262685 h 4386638"/>
                  <a:gd name="connsiteX16" fmla="*/ 425334 w 5945072"/>
                  <a:gd name="connsiteY16" fmla="*/ 3253160 h 4386638"/>
                  <a:gd name="connsiteX17" fmla="*/ 453909 w 5945072"/>
                  <a:gd name="connsiteY17" fmla="*/ 3238873 h 4386638"/>
                  <a:gd name="connsiteX18" fmla="*/ 477722 w 5945072"/>
                  <a:gd name="connsiteY18" fmla="*/ 3229348 h 4386638"/>
                  <a:gd name="connsiteX19" fmla="*/ 492009 w 5945072"/>
                  <a:gd name="connsiteY19" fmla="*/ 3224585 h 4386638"/>
                  <a:gd name="connsiteX20" fmla="*/ 506297 w 5945072"/>
                  <a:gd name="connsiteY20" fmla="*/ 3215060 h 4386638"/>
                  <a:gd name="connsiteX21" fmla="*/ 525347 w 5945072"/>
                  <a:gd name="connsiteY21" fmla="*/ 3210298 h 4386638"/>
                  <a:gd name="connsiteX22" fmla="*/ 549159 w 5945072"/>
                  <a:gd name="connsiteY22" fmla="*/ 3200773 h 4386638"/>
                  <a:gd name="connsiteX23" fmla="*/ 606309 w 5945072"/>
                  <a:gd name="connsiteY23" fmla="*/ 3172198 h 4386638"/>
                  <a:gd name="connsiteX24" fmla="*/ 634884 w 5945072"/>
                  <a:gd name="connsiteY24" fmla="*/ 3157910 h 4386638"/>
                  <a:gd name="connsiteX25" fmla="*/ 687272 w 5945072"/>
                  <a:gd name="connsiteY25" fmla="*/ 3138860 h 4386638"/>
                  <a:gd name="connsiteX26" fmla="*/ 739659 w 5945072"/>
                  <a:gd name="connsiteY26" fmla="*/ 3095998 h 4386638"/>
                  <a:gd name="connsiteX27" fmla="*/ 806334 w 5945072"/>
                  <a:gd name="connsiteY27" fmla="*/ 3053135 h 4386638"/>
                  <a:gd name="connsiteX28" fmla="*/ 825384 w 5945072"/>
                  <a:gd name="connsiteY28" fmla="*/ 3034085 h 4386638"/>
                  <a:gd name="connsiteX29" fmla="*/ 853959 w 5945072"/>
                  <a:gd name="connsiteY29" fmla="*/ 3010273 h 4386638"/>
                  <a:gd name="connsiteX30" fmla="*/ 868247 w 5945072"/>
                  <a:gd name="connsiteY30" fmla="*/ 2991223 h 4386638"/>
                  <a:gd name="connsiteX31" fmla="*/ 896822 w 5945072"/>
                  <a:gd name="connsiteY31" fmla="*/ 2972173 h 4386638"/>
                  <a:gd name="connsiteX32" fmla="*/ 934922 w 5945072"/>
                  <a:gd name="connsiteY32" fmla="*/ 2934073 h 4386638"/>
                  <a:gd name="connsiteX33" fmla="*/ 977784 w 5945072"/>
                  <a:gd name="connsiteY33" fmla="*/ 2919785 h 4386638"/>
                  <a:gd name="connsiteX34" fmla="*/ 996834 w 5945072"/>
                  <a:gd name="connsiteY34" fmla="*/ 2910260 h 4386638"/>
                  <a:gd name="connsiteX35" fmla="*/ 1073034 w 5945072"/>
                  <a:gd name="connsiteY35" fmla="*/ 2895973 h 4386638"/>
                  <a:gd name="connsiteX36" fmla="*/ 1153997 w 5945072"/>
                  <a:gd name="connsiteY36" fmla="*/ 2881685 h 4386638"/>
                  <a:gd name="connsiteX37" fmla="*/ 1206384 w 5945072"/>
                  <a:gd name="connsiteY37" fmla="*/ 2862635 h 4386638"/>
                  <a:gd name="connsiteX38" fmla="*/ 1234959 w 5945072"/>
                  <a:gd name="connsiteY38" fmla="*/ 2834060 h 4386638"/>
                  <a:gd name="connsiteX39" fmla="*/ 1254009 w 5945072"/>
                  <a:gd name="connsiteY39" fmla="*/ 2815010 h 4386638"/>
                  <a:gd name="connsiteX40" fmla="*/ 1287347 w 5945072"/>
                  <a:gd name="connsiteY40" fmla="*/ 2767385 h 4386638"/>
                  <a:gd name="connsiteX41" fmla="*/ 1306397 w 5945072"/>
                  <a:gd name="connsiteY41" fmla="*/ 2753098 h 4386638"/>
                  <a:gd name="connsiteX42" fmla="*/ 1325447 w 5945072"/>
                  <a:gd name="connsiteY42" fmla="*/ 2719760 h 4386638"/>
                  <a:gd name="connsiteX43" fmla="*/ 1344497 w 5945072"/>
                  <a:gd name="connsiteY43" fmla="*/ 2691185 h 4386638"/>
                  <a:gd name="connsiteX44" fmla="*/ 1363547 w 5945072"/>
                  <a:gd name="connsiteY44" fmla="*/ 2672135 h 4386638"/>
                  <a:gd name="connsiteX45" fmla="*/ 1373072 w 5945072"/>
                  <a:gd name="connsiteY45" fmla="*/ 2657848 h 4386638"/>
                  <a:gd name="connsiteX46" fmla="*/ 1387359 w 5945072"/>
                  <a:gd name="connsiteY46" fmla="*/ 2643560 h 4386638"/>
                  <a:gd name="connsiteX47" fmla="*/ 1401647 w 5945072"/>
                  <a:gd name="connsiteY47" fmla="*/ 2624510 h 4386638"/>
                  <a:gd name="connsiteX48" fmla="*/ 1482609 w 5945072"/>
                  <a:gd name="connsiteY48" fmla="*/ 2586410 h 4386638"/>
                  <a:gd name="connsiteX49" fmla="*/ 1530234 w 5945072"/>
                  <a:gd name="connsiteY49" fmla="*/ 2557835 h 4386638"/>
                  <a:gd name="connsiteX50" fmla="*/ 1563572 w 5945072"/>
                  <a:gd name="connsiteY50" fmla="*/ 2548310 h 4386638"/>
                  <a:gd name="connsiteX51" fmla="*/ 1577859 w 5945072"/>
                  <a:gd name="connsiteY51" fmla="*/ 2538785 h 4386638"/>
                  <a:gd name="connsiteX52" fmla="*/ 1644534 w 5945072"/>
                  <a:gd name="connsiteY52" fmla="*/ 2529260 h 4386638"/>
                  <a:gd name="connsiteX53" fmla="*/ 1682634 w 5945072"/>
                  <a:gd name="connsiteY53" fmla="*/ 2514973 h 4386638"/>
                  <a:gd name="connsiteX54" fmla="*/ 1725497 w 5945072"/>
                  <a:gd name="connsiteY54" fmla="*/ 2476873 h 4386638"/>
                  <a:gd name="connsiteX55" fmla="*/ 1744547 w 5945072"/>
                  <a:gd name="connsiteY55" fmla="*/ 2467348 h 4386638"/>
                  <a:gd name="connsiteX56" fmla="*/ 1768359 w 5945072"/>
                  <a:gd name="connsiteY56" fmla="*/ 2438773 h 4386638"/>
                  <a:gd name="connsiteX57" fmla="*/ 1796934 w 5945072"/>
                  <a:gd name="connsiteY57" fmla="*/ 2400673 h 4386638"/>
                  <a:gd name="connsiteX58" fmla="*/ 1892184 w 5945072"/>
                  <a:gd name="connsiteY58" fmla="*/ 2319710 h 4386638"/>
                  <a:gd name="connsiteX59" fmla="*/ 1911234 w 5945072"/>
                  <a:gd name="connsiteY59" fmla="*/ 2314948 h 4386638"/>
                  <a:gd name="connsiteX60" fmla="*/ 1930284 w 5945072"/>
                  <a:gd name="connsiteY60" fmla="*/ 2305423 h 4386638"/>
                  <a:gd name="connsiteX61" fmla="*/ 1944572 w 5945072"/>
                  <a:gd name="connsiteY61" fmla="*/ 2295898 h 4386638"/>
                  <a:gd name="connsiteX62" fmla="*/ 1977909 w 5945072"/>
                  <a:gd name="connsiteY62" fmla="*/ 2286373 h 4386638"/>
                  <a:gd name="connsiteX63" fmla="*/ 2001722 w 5945072"/>
                  <a:gd name="connsiteY63" fmla="*/ 2276848 h 4386638"/>
                  <a:gd name="connsiteX64" fmla="*/ 2016009 w 5945072"/>
                  <a:gd name="connsiteY64" fmla="*/ 2272085 h 4386638"/>
                  <a:gd name="connsiteX65" fmla="*/ 2039822 w 5945072"/>
                  <a:gd name="connsiteY65" fmla="*/ 2262560 h 4386638"/>
                  <a:gd name="connsiteX66" fmla="*/ 2101734 w 5945072"/>
                  <a:gd name="connsiteY66" fmla="*/ 2257798 h 4386638"/>
                  <a:gd name="connsiteX67" fmla="*/ 2154122 w 5945072"/>
                  <a:gd name="connsiteY67" fmla="*/ 2248273 h 4386638"/>
                  <a:gd name="connsiteX68" fmla="*/ 2177934 w 5945072"/>
                  <a:gd name="connsiteY68" fmla="*/ 2233985 h 4386638"/>
                  <a:gd name="connsiteX69" fmla="*/ 2196984 w 5945072"/>
                  <a:gd name="connsiteY69" fmla="*/ 2229223 h 4386638"/>
                  <a:gd name="connsiteX70" fmla="*/ 2235084 w 5945072"/>
                  <a:gd name="connsiteY70" fmla="*/ 2219698 h 4386638"/>
                  <a:gd name="connsiteX71" fmla="*/ 2268422 w 5945072"/>
                  <a:gd name="connsiteY71" fmla="*/ 2200648 h 4386638"/>
                  <a:gd name="connsiteX72" fmla="*/ 2282709 w 5945072"/>
                  <a:gd name="connsiteY72" fmla="*/ 2191123 h 4386638"/>
                  <a:gd name="connsiteX73" fmla="*/ 2325572 w 5945072"/>
                  <a:gd name="connsiteY73" fmla="*/ 2176835 h 4386638"/>
                  <a:gd name="connsiteX74" fmla="*/ 2335097 w 5945072"/>
                  <a:gd name="connsiteY74" fmla="*/ 2157785 h 4386638"/>
                  <a:gd name="connsiteX75" fmla="*/ 2435109 w 5945072"/>
                  <a:gd name="connsiteY75" fmla="*/ 2100635 h 4386638"/>
                  <a:gd name="connsiteX76" fmla="*/ 2492259 w 5945072"/>
                  <a:gd name="connsiteY76" fmla="*/ 2067298 h 4386638"/>
                  <a:gd name="connsiteX77" fmla="*/ 2506547 w 5945072"/>
                  <a:gd name="connsiteY77" fmla="*/ 2062535 h 4386638"/>
                  <a:gd name="connsiteX78" fmla="*/ 2530359 w 5945072"/>
                  <a:gd name="connsiteY78" fmla="*/ 2048248 h 4386638"/>
                  <a:gd name="connsiteX79" fmla="*/ 2568459 w 5945072"/>
                  <a:gd name="connsiteY79" fmla="*/ 2029198 h 4386638"/>
                  <a:gd name="connsiteX80" fmla="*/ 2601797 w 5945072"/>
                  <a:gd name="connsiteY80" fmla="*/ 2014910 h 4386638"/>
                  <a:gd name="connsiteX81" fmla="*/ 2663709 w 5945072"/>
                  <a:gd name="connsiteY81" fmla="*/ 1976810 h 4386638"/>
                  <a:gd name="connsiteX82" fmla="*/ 2701809 w 5945072"/>
                  <a:gd name="connsiteY82" fmla="*/ 1962523 h 4386638"/>
                  <a:gd name="connsiteX83" fmla="*/ 2744672 w 5945072"/>
                  <a:gd name="connsiteY83" fmla="*/ 1943473 h 4386638"/>
                  <a:gd name="connsiteX84" fmla="*/ 2768484 w 5945072"/>
                  <a:gd name="connsiteY84" fmla="*/ 1938710 h 4386638"/>
                  <a:gd name="connsiteX85" fmla="*/ 2797059 w 5945072"/>
                  <a:gd name="connsiteY85" fmla="*/ 1929185 h 4386638"/>
                  <a:gd name="connsiteX86" fmla="*/ 2844684 w 5945072"/>
                  <a:gd name="connsiteY86" fmla="*/ 1919660 h 4386638"/>
                  <a:gd name="connsiteX87" fmla="*/ 2882784 w 5945072"/>
                  <a:gd name="connsiteY87" fmla="*/ 1910135 h 4386638"/>
                  <a:gd name="connsiteX88" fmla="*/ 2930409 w 5945072"/>
                  <a:gd name="connsiteY88" fmla="*/ 1900610 h 4386638"/>
                  <a:gd name="connsiteX89" fmla="*/ 2944697 w 5945072"/>
                  <a:gd name="connsiteY89" fmla="*/ 1895848 h 4386638"/>
                  <a:gd name="connsiteX90" fmla="*/ 2997084 w 5945072"/>
                  <a:gd name="connsiteY90" fmla="*/ 1881560 h 4386638"/>
                  <a:gd name="connsiteX91" fmla="*/ 3044709 w 5945072"/>
                  <a:gd name="connsiteY91" fmla="*/ 1848223 h 4386638"/>
                  <a:gd name="connsiteX92" fmla="*/ 3078047 w 5945072"/>
                  <a:gd name="connsiteY92" fmla="*/ 1829173 h 4386638"/>
                  <a:gd name="connsiteX93" fmla="*/ 3120909 w 5945072"/>
                  <a:gd name="connsiteY93" fmla="*/ 1786310 h 4386638"/>
                  <a:gd name="connsiteX94" fmla="*/ 3159009 w 5945072"/>
                  <a:gd name="connsiteY94" fmla="*/ 1752973 h 4386638"/>
                  <a:gd name="connsiteX95" fmla="*/ 3187584 w 5945072"/>
                  <a:gd name="connsiteY95" fmla="*/ 1724398 h 4386638"/>
                  <a:gd name="connsiteX96" fmla="*/ 3201872 w 5945072"/>
                  <a:gd name="connsiteY96" fmla="*/ 1710110 h 4386638"/>
                  <a:gd name="connsiteX97" fmla="*/ 3216159 w 5945072"/>
                  <a:gd name="connsiteY97" fmla="*/ 1705348 h 4386638"/>
                  <a:gd name="connsiteX98" fmla="*/ 3263784 w 5945072"/>
                  <a:gd name="connsiteY98" fmla="*/ 1667248 h 4386638"/>
                  <a:gd name="connsiteX99" fmla="*/ 3306647 w 5945072"/>
                  <a:gd name="connsiteY99" fmla="*/ 1614860 h 4386638"/>
                  <a:gd name="connsiteX100" fmla="*/ 3339984 w 5945072"/>
                  <a:gd name="connsiteY100" fmla="*/ 1586285 h 4386638"/>
                  <a:gd name="connsiteX101" fmla="*/ 3354272 w 5945072"/>
                  <a:gd name="connsiteY101" fmla="*/ 1567235 h 4386638"/>
                  <a:gd name="connsiteX102" fmla="*/ 3420947 w 5945072"/>
                  <a:gd name="connsiteY102" fmla="*/ 1510085 h 4386638"/>
                  <a:gd name="connsiteX103" fmla="*/ 3430472 w 5945072"/>
                  <a:gd name="connsiteY103" fmla="*/ 1495798 h 4386638"/>
                  <a:gd name="connsiteX104" fmla="*/ 3468572 w 5945072"/>
                  <a:gd name="connsiteY104" fmla="*/ 1462460 h 4386638"/>
                  <a:gd name="connsiteX105" fmla="*/ 3487622 w 5945072"/>
                  <a:gd name="connsiteY105" fmla="*/ 1452935 h 4386638"/>
                  <a:gd name="connsiteX106" fmla="*/ 3511434 w 5945072"/>
                  <a:gd name="connsiteY106" fmla="*/ 1429123 h 4386638"/>
                  <a:gd name="connsiteX107" fmla="*/ 3525722 w 5945072"/>
                  <a:gd name="connsiteY107" fmla="*/ 1414835 h 4386638"/>
                  <a:gd name="connsiteX108" fmla="*/ 3587634 w 5945072"/>
                  <a:gd name="connsiteY108" fmla="*/ 1357685 h 4386638"/>
                  <a:gd name="connsiteX109" fmla="*/ 3611447 w 5945072"/>
                  <a:gd name="connsiteY109" fmla="*/ 1329110 h 4386638"/>
                  <a:gd name="connsiteX110" fmla="*/ 3630497 w 5945072"/>
                  <a:gd name="connsiteY110" fmla="*/ 1300535 h 4386638"/>
                  <a:gd name="connsiteX111" fmla="*/ 3644784 w 5945072"/>
                  <a:gd name="connsiteY111" fmla="*/ 1295773 h 4386638"/>
                  <a:gd name="connsiteX112" fmla="*/ 3716222 w 5945072"/>
                  <a:gd name="connsiteY112" fmla="*/ 1205285 h 4386638"/>
                  <a:gd name="connsiteX113" fmla="*/ 3735272 w 5945072"/>
                  <a:gd name="connsiteY113" fmla="*/ 1186235 h 4386638"/>
                  <a:gd name="connsiteX114" fmla="*/ 3787659 w 5945072"/>
                  <a:gd name="connsiteY114" fmla="*/ 1148135 h 4386638"/>
                  <a:gd name="connsiteX115" fmla="*/ 3806709 w 5945072"/>
                  <a:gd name="connsiteY115" fmla="*/ 1138610 h 4386638"/>
                  <a:gd name="connsiteX116" fmla="*/ 3835284 w 5945072"/>
                  <a:gd name="connsiteY116" fmla="*/ 1114798 h 4386638"/>
                  <a:gd name="connsiteX117" fmla="*/ 3868622 w 5945072"/>
                  <a:gd name="connsiteY117" fmla="*/ 1100510 h 4386638"/>
                  <a:gd name="connsiteX118" fmla="*/ 3911484 w 5945072"/>
                  <a:gd name="connsiteY118" fmla="*/ 1071935 h 4386638"/>
                  <a:gd name="connsiteX119" fmla="*/ 3925772 w 5945072"/>
                  <a:gd name="connsiteY119" fmla="*/ 1062410 h 4386638"/>
                  <a:gd name="connsiteX120" fmla="*/ 3944822 w 5945072"/>
                  <a:gd name="connsiteY120" fmla="*/ 1057648 h 4386638"/>
                  <a:gd name="connsiteX121" fmla="*/ 4021022 w 5945072"/>
                  <a:gd name="connsiteY121" fmla="*/ 1033835 h 4386638"/>
                  <a:gd name="connsiteX122" fmla="*/ 4068647 w 5945072"/>
                  <a:gd name="connsiteY122" fmla="*/ 1014785 h 4386638"/>
                  <a:gd name="connsiteX123" fmla="*/ 4101984 w 5945072"/>
                  <a:gd name="connsiteY123" fmla="*/ 1005260 h 4386638"/>
                  <a:gd name="connsiteX124" fmla="*/ 4140084 w 5945072"/>
                  <a:gd name="connsiteY124" fmla="*/ 1000498 h 4386638"/>
                  <a:gd name="connsiteX125" fmla="*/ 4182947 w 5945072"/>
                  <a:gd name="connsiteY125" fmla="*/ 990973 h 4386638"/>
                  <a:gd name="connsiteX126" fmla="*/ 4225809 w 5945072"/>
                  <a:gd name="connsiteY126" fmla="*/ 971923 h 4386638"/>
                  <a:gd name="connsiteX127" fmla="*/ 4263909 w 5945072"/>
                  <a:gd name="connsiteY127" fmla="*/ 962398 h 4386638"/>
                  <a:gd name="connsiteX128" fmla="*/ 4278197 w 5945072"/>
                  <a:gd name="connsiteY128" fmla="*/ 952873 h 4386638"/>
                  <a:gd name="connsiteX129" fmla="*/ 4316297 w 5945072"/>
                  <a:gd name="connsiteY129" fmla="*/ 938585 h 4386638"/>
                  <a:gd name="connsiteX130" fmla="*/ 4335347 w 5945072"/>
                  <a:gd name="connsiteY130" fmla="*/ 924298 h 4386638"/>
                  <a:gd name="connsiteX131" fmla="*/ 4368684 w 5945072"/>
                  <a:gd name="connsiteY131" fmla="*/ 895723 h 4386638"/>
                  <a:gd name="connsiteX132" fmla="*/ 4378209 w 5945072"/>
                  <a:gd name="connsiteY132" fmla="*/ 876673 h 4386638"/>
                  <a:gd name="connsiteX133" fmla="*/ 4397259 w 5945072"/>
                  <a:gd name="connsiteY133" fmla="*/ 857623 h 4386638"/>
                  <a:gd name="connsiteX134" fmla="*/ 4421072 w 5945072"/>
                  <a:gd name="connsiteY134" fmla="*/ 809998 h 4386638"/>
                  <a:gd name="connsiteX135" fmla="*/ 4435359 w 5945072"/>
                  <a:gd name="connsiteY135" fmla="*/ 786185 h 4386638"/>
                  <a:gd name="connsiteX136" fmla="*/ 4449647 w 5945072"/>
                  <a:gd name="connsiteY136" fmla="*/ 695698 h 4386638"/>
                  <a:gd name="connsiteX137" fmla="*/ 4459172 w 5945072"/>
                  <a:gd name="connsiteY137" fmla="*/ 581398 h 4386638"/>
                  <a:gd name="connsiteX138" fmla="*/ 4468697 w 5945072"/>
                  <a:gd name="connsiteY138" fmla="*/ 543298 h 4386638"/>
                  <a:gd name="connsiteX139" fmla="*/ 4473459 w 5945072"/>
                  <a:gd name="connsiteY139" fmla="*/ 500435 h 4386638"/>
                  <a:gd name="connsiteX140" fmla="*/ 4482984 w 5945072"/>
                  <a:gd name="connsiteY140" fmla="*/ 424235 h 4386638"/>
                  <a:gd name="connsiteX141" fmla="*/ 4487747 w 5945072"/>
                  <a:gd name="connsiteY141" fmla="*/ 381373 h 4386638"/>
                  <a:gd name="connsiteX142" fmla="*/ 4502034 w 5945072"/>
                  <a:gd name="connsiteY142" fmla="*/ 271835 h 4386638"/>
                  <a:gd name="connsiteX143" fmla="*/ 4506797 w 5945072"/>
                  <a:gd name="connsiteY143" fmla="*/ 233735 h 4386638"/>
                  <a:gd name="connsiteX144" fmla="*/ 4516322 w 5945072"/>
                  <a:gd name="connsiteY144" fmla="*/ 190873 h 4386638"/>
                  <a:gd name="connsiteX145" fmla="*/ 4521084 w 5945072"/>
                  <a:gd name="connsiteY145" fmla="*/ 152773 h 4386638"/>
                  <a:gd name="connsiteX146" fmla="*/ 4530609 w 5945072"/>
                  <a:gd name="connsiteY146" fmla="*/ 119435 h 4386638"/>
                  <a:gd name="connsiteX147" fmla="*/ 4535372 w 5945072"/>
                  <a:gd name="connsiteY147" fmla="*/ 95623 h 4386638"/>
                  <a:gd name="connsiteX148" fmla="*/ 4544897 w 5945072"/>
                  <a:gd name="connsiteY148" fmla="*/ 76573 h 4386638"/>
                  <a:gd name="connsiteX149" fmla="*/ 4554422 w 5945072"/>
                  <a:gd name="connsiteY149" fmla="*/ 52760 h 4386638"/>
                  <a:gd name="connsiteX150" fmla="*/ 4592522 w 5945072"/>
                  <a:gd name="connsiteY150" fmla="*/ 14660 h 4386638"/>
                  <a:gd name="connsiteX151" fmla="*/ 4611572 w 5945072"/>
                  <a:gd name="connsiteY151" fmla="*/ 9898 h 4386638"/>
                  <a:gd name="connsiteX152" fmla="*/ 4630622 w 5945072"/>
                  <a:gd name="connsiteY152" fmla="*/ 373 h 4386638"/>
                  <a:gd name="connsiteX153" fmla="*/ 4754447 w 5945072"/>
                  <a:gd name="connsiteY153" fmla="*/ 14660 h 4386638"/>
                  <a:gd name="connsiteX154" fmla="*/ 4792547 w 5945072"/>
                  <a:gd name="connsiteY154" fmla="*/ 28948 h 4386638"/>
                  <a:gd name="connsiteX155" fmla="*/ 4840172 w 5945072"/>
                  <a:gd name="connsiteY155" fmla="*/ 52760 h 4386638"/>
                  <a:gd name="connsiteX156" fmla="*/ 4878272 w 5945072"/>
                  <a:gd name="connsiteY156" fmla="*/ 86098 h 4386638"/>
                  <a:gd name="connsiteX157" fmla="*/ 4921134 w 5945072"/>
                  <a:gd name="connsiteY157" fmla="*/ 133723 h 4386638"/>
                  <a:gd name="connsiteX158" fmla="*/ 4968759 w 5945072"/>
                  <a:gd name="connsiteY158" fmla="*/ 200398 h 4386638"/>
                  <a:gd name="connsiteX159" fmla="*/ 4987809 w 5945072"/>
                  <a:gd name="connsiteY159" fmla="*/ 228973 h 4386638"/>
                  <a:gd name="connsiteX160" fmla="*/ 5006859 w 5945072"/>
                  <a:gd name="connsiteY160" fmla="*/ 252785 h 4386638"/>
                  <a:gd name="connsiteX161" fmla="*/ 5021147 w 5945072"/>
                  <a:gd name="connsiteY161" fmla="*/ 276598 h 4386638"/>
                  <a:gd name="connsiteX162" fmla="*/ 5040197 w 5945072"/>
                  <a:gd name="connsiteY162" fmla="*/ 300410 h 4386638"/>
                  <a:gd name="connsiteX163" fmla="*/ 5059247 w 5945072"/>
                  <a:gd name="connsiteY163" fmla="*/ 328985 h 4386638"/>
                  <a:gd name="connsiteX164" fmla="*/ 5078297 w 5945072"/>
                  <a:gd name="connsiteY164" fmla="*/ 362323 h 4386638"/>
                  <a:gd name="connsiteX165" fmla="*/ 5135447 w 5945072"/>
                  <a:gd name="connsiteY165" fmla="*/ 409948 h 4386638"/>
                  <a:gd name="connsiteX166" fmla="*/ 5154497 w 5945072"/>
                  <a:gd name="connsiteY166" fmla="*/ 419473 h 4386638"/>
                  <a:gd name="connsiteX167" fmla="*/ 5183072 w 5945072"/>
                  <a:gd name="connsiteY167" fmla="*/ 428998 h 4386638"/>
                  <a:gd name="connsiteX168" fmla="*/ 5264034 w 5945072"/>
                  <a:gd name="connsiteY168" fmla="*/ 471860 h 4386638"/>
                  <a:gd name="connsiteX169" fmla="*/ 5297372 w 5945072"/>
                  <a:gd name="connsiteY169" fmla="*/ 481385 h 4386638"/>
                  <a:gd name="connsiteX170" fmla="*/ 5311659 w 5945072"/>
                  <a:gd name="connsiteY170" fmla="*/ 486148 h 4386638"/>
                  <a:gd name="connsiteX171" fmla="*/ 5368809 w 5945072"/>
                  <a:gd name="connsiteY171" fmla="*/ 514723 h 4386638"/>
                  <a:gd name="connsiteX172" fmla="*/ 5397384 w 5945072"/>
                  <a:gd name="connsiteY172" fmla="*/ 529010 h 4386638"/>
                  <a:gd name="connsiteX173" fmla="*/ 5445009 w 5945072"/>
                  <a:gd name="connsiteY173" fmla="*/ 548060 h 4386638"/>
                  <a:gd name="connsiteX174" fmla="*/ 5478347 w 5945072"/>
                  <a:gd name="connsiteY174" fmla="*/ 571873 h 4386638"/>
                  <a:gd name="connsiteX175" fmla="*/ 5506922 w 5945072"/>
                  <a:gd name="connsiteY175" fmla="*/ 586160 h 4386638"/>
                  <a:gd name="connsiteX176" fmla="*/ 5530734 w 5945072"/>
                  <a:gd name="connsiteY176" fmla="*/ 605210 h 4386638"/>
                  <a:gd name="connsiteX177" fmla="*/ 5554547 w 5945072"/>
                  <a:gd name="connsiteY177" fmla="*/ 619498 h 4386638"/>
                  <a:gd name="connsiteX178" fmla="*/ 5597409 w 5945072"/>
                  <a:gd name="connsiteY178" fmla="*/ 652835 h 4386638"/>
                  <a:gd name="connsiteX179" fmla="*/ 5625984 w 5945072"/>
                  <a:gd name="connsiteY179" fmla="*/ 671885 h 4386638"/>
                  <a:gd name="connsiteX180" fmla="*/ 5659322 w 5945072"/>
                  <a:gd name="connsiteY180" fmla="*/ 714748 h 4386638"/>
                  <a:gd name="connsiteX181" fmla="*/ 5692659 w 5945072"/>
                  <a:gd name="connsiteY181" fmla="*/ 743323 h 4386638"/>
                  <a:gd name="connsiteX182" fmla="*/ 5721234 w 5945072"/>
                  <a:gd name="connsiteY182" fmla="*/ 786185 h 4386638"/>
                  <a:gd name="connsiteX183" fmla="*/ 5759334 w 5945072"/>
                  <a:gd name="connsiteY183" fmla="*/ 867148 h 4386638"/>
                  <a:gd name="connsiteX184" fmla="*/ 5778384 w 5945072"/>
                  <a:gd name="connsiteY184" fmla="*/ 957635 h 4386638"/>
                  <a:gd name="connsiteX185" fmla="*/ 5792672 w 5945072"/>
                  <a:gd name="connsiteY185" fmla="*/ 1000498 h 4386638"/>
                  <a:gd name="connsiteX186" fmla="*/ 5811722 w 5945072"/>
                  <a:gd name="connsiteY186" fmla="*/ 1081460 h 4386638"/>
                  <a:gd name="connsiteX187" fmla="*/ 5826009 w 5945072"/>
                  <a:gd name="connsiteY187" fmla="*/ 1124323 h 4386638"/>
                  <a:gd name="connsiteX188" fmla="*/ 5835534 w 5945072"/>
                  <a:gd name="connsiteY188" fmla="*/ 1157660 h 4386638"/>
                  <a:gd name="connsiteX189" fmla="*/ 5845059 w 5945072"/>
                  <a:gd name="connsiteY189" fmla="*/ 1181473 h 4386638"/>
                  <a:gd name="connsiteX190" fmla="*/ 5868872 w 5945072"/>
                  <a:gd name="connsiteY190" fmla="*/ 1248148 h 4386638"/>
                  <a:gd name="connsiteX191" fmla="*/ 5887922 w 5945072"/>
                  <a:gd name="connsiteY191" fmla="*/ 1295773 h 4386638"/>
                  <a:gd name="connsiteX192" fmla="*/ 5892684 w 5945072"/>
                  <a:gd name="connsiteY192" fmla="*/ 1329110 h 4386638"/>
                  <a:gd name="connsiteX193" fmla="*/ 5906972 w 5945072"/>
                  <a:gd name="connsiteY193" fmla="*/ 1362448 h 4386638"/>
                  <a:gd name="connsiteX194" fmla="*/ 5921259 w 5945072"/>
                  <a:gd name="connsiteY194" fmla="*/ 1471985 h 4386638"/>
                  <a:gd name="connsiteX195" fmla="*/ 5926022 w 5945072"/>
                  <a:gd name="connsiteY195" fmla="*/ 1505323 h 4386638"/>
                  <a:gd name="connsiteX196" fmla="*/ 5930784 w 5945072"/>
                  <a:gd name="connsiteY196" fmla="*/ 1529135 h 4386638"/>
                  <a:gd name="connsiteX197" fmla="*/ 5935547 w 5945072"/>
                  <a:gd name="connsiteY197" fmla="*/ 1610098 h 4386638"/>
                  <a:gd name="connsiteX198" fmla="*/ 5945072 w 5945072"/>
                  <a:gd name="connsiteY198" fmla="*/ 1705348 h 4386638"/>
                  <a:gd name="connsiteX199" fmla="*/ 5940309 w 5945072"/>
                  <a:gd name="connsiteY199" fmla="*/ 1948235 h 4386638"/>
                  <a:gd name="connsiteX200" fmla="*/ 5916497 w 5945072"/>
                  <a:gd name="connsiteY200" fmla="*/ 2029198 h 4386638"/>
                  <a:gd name="connsiteX201" fmla="*/ 5906972 w 5945072"/>
                  <a:gd name="connsiteY201" fmla="*/ 2053010 h 4386638"/>
                  <a:gd name="connsiteX202" fmla="*/ 5868872 w 5945072"/>
                  <a:gd name="connsiteY202" fmla="*/ 2076823 h 4386638"/>
                  <a:gd name="connsiteX203" fmla="*/ 5759334 w 5945072"/>
                  <a:gd name="connsiteY203" fmla="*/ 2067298 h 4386638"/>
                  <a:gd name="connsiteX204" fmla="*/ 5697422 w 5945072"/>
                  <a:gd name="connsiteY204" fmla="*/ 2048248 h 4386638"/>
                  <a:gd name="connsiteX205" fmla="*/ 5659322 w 5945072"/>
                  <a:gd name="connsiteY205" fmla="*/ 2038723 h 4386638"/>
                  <a:gd name="connsiteX206" fmla="*/ 5635509 w 5945072"/>
                  <a:gd name="connsiteY206" fmla="*/ 2029198 h 4386638"/>
                  <a:gd name="connsiteX207" fmla="*/ 5616459 w 5945072"/>
                  <a:gd name="connsiteY207" fmla="*/ 2024435 h 4386638"/>
                  <a:gd name="connsiteX208" fmla="*/ 5592647 w 5945072"/>
                  <a:gd name="connsiteY208" fmla="*/ 2014910 h 4386638"/>
                  <a:gd name="connsiteX209" fmla="*/ 5559309 w 5945072"/>
                  <a:gd name="connsiteY209" fmla="*/ 2010148 h 4386638"/>
                  <a:gd name="connsiteX210" fmla="*/ 5530734 w 5945072"/>
                  <a:gd name="connsiteY210" fmla="*/ 2000623 h 4386638"/>
                  <a:gd name="connsiteX211" fmla="*/ 5511684 w 5945072"/>
                  <a:gd name="connsiteY211" fmla="*/ 1995860 h 4386638"/>
                  <a:gd name="connsiteX212" fmla="*/ 5487872 w 5945072"/>
                  <a:gd name="connsiteY212" fmla="*/ 1986335 h 4386638"/>
                  <a:gd name="connsiteX213" fmla="*/ 5459297 w 5945072"/>
                  <a:gd name="connsiteY213" fmla="*/ 1976810 h 4386638"/>
                  <a:gd name="connsiteX214" fmla="*/ 5425959 w 5945072"/>
                  <a:gd name="connsiteY214" fmla="*/ 1962523 h 4386638"/>
                  <a:gd name="connsiteX215" fmla="*/ 5421197 w 5945072"/>
                  <a:gd name="connsiteY215" fmla="*/ 1948235 h 4386638"/>
                  <a:gd name="connsiteX216" fmla="*/ 5383097 w 5945072"/>
                  <a:gd name="connsiteY216" fmla="*/ 1924423 h 4386638"/>
                  <a:gd name="connsiteX217" fmla="*/ 5340234 w 5945072"/>
                  <a:gd name="connsiteY217" fmla="*/ 1900610 h 4386638"/>
                  <a:gd name="connsiteX218" fmla="*/ 5273559 w 5945072"/>
                  <a:gd name="connsiteY218" fmla="*/ 1824410 h 4386638"/>
                  <a:gd name="connsiteX219" fmla="*/ 5249747 w 5945072"/>
                  <a:gd name="connsiteY219" fmla="*/ 1805360 h 4386638"/>
                  <a:gd name="connsiteX220" fmla="*/ 5225934 w 5945072"/>
                  <a:gd name="connsiteY220" fmla="*/ 1800598 h 4386638"/>
                  <a:gd name="connsiteX221" fmla="*/ 5154497 w 5945072"/>
                  <a:gd name="connsiteY221" fmla="*/ 1762498 h 4386638"/>
                  <a:gd name="connsiteX222" fmla="*/ 5006859 w 5945072"/>
                  <a:gd name="connsiteY222" fmla="*/ 1719635 h 4386638"/>
                  <a:gd name="connsiteX223" fmla="*/ 4978284 w 5945072"/>
                  <a:gd name="connsiteY223" fmla="*/ 1714873 h 4386638"/>
                  <a:gd name="connsiteX224" fmla="*/ 4954472 w 5945072"/>
                  <a:gd name="connsiteY224" fmla="*/ 1710110 h 4386638"/>
                  <a:gd name="connsiteX225" fmla="*/ 4735397 w 5945072"/>
                  <a:gd name="connsiteY225" fmla="*/ 1700585 h 4386638"/>
                  <a:gd name="connsiteX226" fmla="*/ 4625859 w 5945072"/>
                  <a:gd name="connsiteY226" fmla="*/ 1714873 h 4386638"/>
                  <a:gd name="connsiteX227" fmla="*/ 4578234 w 5945072"/>
                  <a:gd name="connsiteY227" fmla="*/ 1743448 h 4386638"/>
                  <a:gd name="connsiteX228" fmla="*/ 4563947 w 5945072"/>
                  <a:gd name="connsiteY228" fmla="*/ 1748210 h 4386638"/>
                  <a:gd name="connsiteX229" fmla="*/ 4521084 w 5945072"/>
                  <a:gd name="connsiteY229" fmla="*/ 1800598 h 4386638"/>
                  <a:gd name="connsiteX230" fmla="*/ 4497272 w 5945072"/>
                  <a:gd name="connsiteY230" fmla="*/ 1833935 h 4386638"/>
                  <a:gd name="connsiteX231" fmla="*/ 4473459 w 5945072"/>
                  <a:gd name="connsiteY231" fmla="*/ 1857748 h 4386638"/>
                  <a:gd name="connsiteX232" fmla="*/ 4454409 w 5945072"/>
                  <a:gd name="connsiteY232" fmla="*/ 1881560 h 4386638"/>
                  <a:gd name="connsiteX233" fmla="*/ 4411547 w 5945072"/>
                  <a:gd name="connsiteY233" fmla="*/ 1924423 h 4386638"/>
                  <a:gd name="connsiteX234" fmla="*/ 4354397 w 5945072"/>
                  <a:gd name="connsiteY234" fmla="*/ 1972048 h 4386638"/>
                  <a:gd name="connsiteX235" fmla="*/ 4335347 w 5945072"/>
                  <a:gd name="connsiteY235" fmla="*/ 1981573 h 4386638"/>
                  <a:gd name="connsiteX236" fmla="*/ 4278197 w 5945072"/>
                  <a:gd name="connsiteY236" fmla="*/ 2014910 h 4386638"/>
                  <a:gd name="connsiteX237" fmla="*/ 4263909 w 5945072"/>
                  <a:gd name="connsiteY237" fmla="*/ 2019673 h 4386638"/>
                  <a:gd name="connsiteX238" fmla="*/ 4249622 w 5945072"/>
                  <a:gd name="connsiteY238" fmla="*/ 2029198 h 4386638"/>
                  <a:gd name="connsiteX239" fmla="*/ 4173422 w 5945072"/>
                  <a:gd name="connsiteY239" fmla="*/ 2038723 h 4386638"/>
                  <a:gd name="connsiteX240" fmla="*/ 4116272 w 5945072"/>
                  <a:gd name="connsiteY240" fmla="*/ 2048248 h 4386638"/>
                  <a:gd name="connsiteX241" fmla="*/ 4087697 w 5945072"/>
                  <a:gd name="connsiteY241" fmla="*/ 2053010 h 4386638"/>
                  <a:gd name="connsiteX242" fmla="*/ 4073409 w 5945072"/>
                  <a:gd name="connsiteY242" fmla="*/ 2057773 h 4386638"/>
                  <a:gd name="connsiteX243" fmla="*/ 4054359 w 5945072"/>
                  <a:gd name="connsiteY243" fmla="*/ 2062535 h 4386638"/>
                  <a:gd name="connsiteX244" fmla="*/ 4030547 w 5945072"/>
                  <a:gd name="connsiteY244" fmla="*/ 2072060 h 4386638"/>
                  <a:gd name="connsiteX245" fmla="*/ 3982922 w 5945072"/>
                  <a:gd name="connsiteY245" fmla="*/ 2081585 h 4386638"/>
                  <a:gd name="connsiteX246" fmla="*/ 3959109 w 5945072"/>
                  <a:gd name="connsiteY246" fmla="*/ 2091110 h 4386638"/>
                  <a:gd name="connsiteX247" fmla="*/ 3906722 w 5945072"/>
                  <a:gd name="connsiteY247" fmla="*/ 2105398 h 4386638"/>
                  <a:gd name="connsiteX248" fmla="*/ 3882909 w 5945072"/>
                  <a:gd name="connsiteY248" fmla="*/ 2114923 h 4386638"/>
                  <a:gd name="connsiteX249" fmla="*/ 3863859 w 5945072"/>
                  <a:gd name="connsiteY249" fmla="*/ 2129210 h 4386638"/>
                  <a:gd name="connsiteX250" fmla="*/ 3830522 w 5945072"/>
                  <a:gd name="connsiteY250" fmla="*/ 2138735 h 4386638"/>
                  <a:gd name="connsiteX251" fmla="*/ 3806709 w 5945072"/>
                  <a:gd name="connsiteY251" fmla="*/ 2153023 h 4386638"/>
                  <a:gd name="connsiteX252" fmla="*/ 3763847 w 5945072"/>
                  <a:gd name="connsiteY252" fmla="*/ 2181598 h 4386638"/>
                  <a:gd name="connsiteX253" fmla="*/ 3725747 w 5945072"/>
                  <a:gd name="connsiteY253" fmla="*/ 2200648 h 4386638"/>
                  <a:gd name="connsiteX254" fmla="*/ 3711459 w 5945072"/>
                  <a:gd name="connsiteY254" fmla="*/ 2214935 h 4386638"/>
                  <a:gd name="connsiteX255" fmla="*/ 3701934 w 5945072"/>
                  <a:gd name="connsiteY255" fmla="*/ 2229223 h 4386638"/>
                  <a:gd name="connsiteX256" fmla="*/ 3673359 w 5945072"/>
                  <a:gd name="connsiteY256" fmla="*/ 2248273 h 4386638"/>
                  <a:gd name="connsiteX257" fmla="*/ 3649547 w 5945072"/>
                  <a:gd name="connsiteY257" fmla="*/ 2267323 h 4386638"/>
                  <a:gd name="connsiteX258" fmla="*/ 3620972 w 5945072"/>
                  <a:gd name="connsiteY258" fmla="*/ 2276848 h 4386638"/>
                  <a:gd name="connsiteX259" fmla="*/ 3554297 w 5945072"/>
                  <a:gd name="connsiteY259" fmla="*/ 2305423 h 4386638"/>
                  <a:gd name="connsiteX260" fmla="*/ 3530484 w 5945072"/>
                  <a:gd name="connsiteY260" fmla="*/ 2314948 h 4386638"/>
                  <a:gd name="connsiteX261" fmla="*/ 3506672 w 5945072"/>
                  <a:gd name="connsiteY261" fmla="*/ 2329235 h 4386638"/>
                  <a:gd name="connsiteX262" fmla="*/ 3487622 w 5945072"/>
                  <a:gd name="connsiteY262" fmla="*/ 2333998 h 4386638"/>
                  <a:gd name="connsiteX263" fmla="*/ 3435234 w 5945072"/>
                  <a:gd name="connsiteY263" fmla="*/ 2357810 h 4386638"/>
                  <a:gd name="connsiteX264" fmla="*/ 3416184 w 5945072"/>
                  <a:gd name="connsiteY264" fmla="*/ 2372098 h 4386638"/>
                  <a:gd name="connsiteX265" fmla="*/ 3397134 w 5945072"/>
                  <a:gd name="connsiteY265" fmla="*/ 2381623 h 4386638"/>
                  <a:gd name="connsiteX266" fmla="*/ 3382847 w 5945072"/>
                  <a:gd name="connsiteY266" fmla="*/ 2391148 h 4386638"/>
                  <a:gd name="connsiteX267" fmla="*/ 3363797 w 5945072"/>
                  <a:gd name="connsiteY267" fmla="*/ 2395910 h 4386638"/>
                  <a:gd name="connsiteX268" fmla="*/ 3349509 w 5945072"/>
                  <a:gd name="connsiteY268" fmla="*/ 2410198 h 4386638"/>
                  <a:gd name="connsiteX269" fmla="*/ 3306647 w 5945072"/>
                  <a:gd name="connsiteY269" fmla="*/ 2429248 h 4386638"/>
                  <a:gd name="connsiteX270" fmla="*/ 3273309 w 5945072"/>
                  <a:gd name="connsiteY270" fmla="*/ 2448298 h 4386638"/>
                  <a:gd name="connsiteX271" fmla="*/ 3201872 w 5945072"/>
                  <a:gd name="connsiteY271" fmla="*/ 2481635 h 4386638"/>
                  <a:gd name="connsiteX272" fmla="*/ 3154247 w 5945072"/>
                  <a:gd name="connsiteY272" fmla="*/ 2495923 h 4386638"/>
                  <a:gd name="connsiteX273" fmla="*/ 3125672 w 5945072"/>
                  <a:gd name="connsiteY273" fmla="*/ 2510210 h 4386638"/>
                  <a:gd name="connsiteX274" fmla="*/ 3092334 w 5945072"/>
                  <a:gd name="connsiteY274" fmla="*/ 2524498 h 4386638"/>
                  <a:gd name="connsiteX275" fmla="*/ 3063759 w 5945072"/>
                  <a:gd name="connsiteY275" fmla="*/ 2538785 h 4386638"/>
                  <a:gd name="connsiteX276" fmla="*/ 3030422 w 5945072"/>
                  <a:gd name="connsiteY276" fmla="*/ 2553073 h 4386638"/>
                  <a:gd name="connsiteX277" fmla="*/ 2997084 w 5945072"/>
                  <a:gd name="connsiteY277" fmla="*/ 2581648 h 4386638"/>
                  <a:gd name="connsiteX278" fmla="*/ 2978034 w 5945072"/>
                  <a:gd name="connsiteY278" fmla="*/ 2591173 h 4386638"/>
                  <a:gd name="connsiteX279" fmla="*/ 2958984 w 5945072"/>
                  <a:gd name="connsiteY279" fmla="*/ 2605460 h 4386638"/>
                  <a:gd name="connsiteX280" fmla="*/ 2939934 w 5945072"/>
                  <a:gd name="connsiteY280" fmla="*/ 2614985 h 4386638"/>
                  <a:gd name="connsiteX281" fmla="*/ 2920884 w 5945072"/>
                  <a:gd name="connsiteY281" fmla="*/ 2634035 h 4386638"/>
                  <a:gd name="connsiteX282" fmla="*/ 2892309 w 5945072"/>
                  <a:gd name="connsiteY282" fmla="*/ 2653085 h 4386638"/>
                  <a:gd name="connsiteX283" fmla="*/ 2863734 w 5945072"/>
                  <a:gd name="connsiteY283" fmla="*/ 2681660 h 4386638"/>
                  <a:gd name="connsiteX284" fmla="*/ 2778009 w 5945072"/>
                  <a:gd name="connsiteY284" fmla="*/ 2743573 h 4386638"/>
                  <a:gd name="connsiteX285" fmla="*/ 2763722 w 5945072"/>
                  <a:gd name="connsiteY285" fmla="*/ 2762623 h 4386638"/>
                  <a:gd name="connsiteX286" fmla="*/ 2725622 w 5945072"/>
                  <a:gd name="connsiteY286" fmla="*/ 2786435 h 4386638"/>
                  <a:gd name="connsiteX287" fmla="*/ 2706572 w 5945072"/>
                  <a:gd name="connsiteY287" fmla="*/ 2800723 h 4386638"/>
                  <a:gd name="connsiteX288" fmla="*/ 2654184 w 5945072"/>
                  <a:gd name="connsiteY288" fmla="*/ 2843585 h 4386638"/>
                  <a:gd name="connsiteX289" fmla="*/ 2630372 w 5945072"/>
                  <a:gd name="connsiteY289" fmla="*/ 2853110 h 4386638"/>
                  <a:gd name="connsiteX290" fmla="*/ 2563697 w 5945072"/>
                  <a:gd name="connsiteY290" fmla="*/ 2900735 h 4386638"/>
                  <a:gd name="connsiteX291" fmla="*/ 2539884 w 5945072"/>
                  <a:gd name="connsiteY291" fmla="*/ 2905498 h 4386638"/>
                  <a:gd name="connsiteX292" fmla="*/ 2487497 w 5945072"/>
                  <a:gd name="connsiteY292" fmla="*/ 2924548 h 4386638"/>
                  <a:gd name="connsiteX293" fmla="*/ 2425584 w 5945072"/>
                  <a:gd name="connsiteY293" fmla="*/ 2934073 h 4386638"/>
                  <a:gd name="connsiteX294" fmla="*/ 2316047 w 5945072"/>
                  <a:gd name="connsiteY294" fmla="*/ 2943598 h 4386638"/>
                  <a:gd name="connsiteX295" fmla="*/ 2263659 w 5945072"/>
                  <a:gd name="connsiteY295" fmla="*/ 2957885 h 4386638"/>
                  <a:gd name="connsiteX296" fmla="*/ 2211272 w 5945072"/>
                  <a:gd name="connsiteY296" fmla="*/ 2967410 h 4386638"/>
                  <a:gd name="connsiteX297" fmla="*/ 2154122 w 5945072"/>
                  <a:gd name="connsiteY297" fmla="*/ 2986460 h 4386638"/>
                  <a:gd name="connsiteX298" fmla="*/ 2111259 w 5945072"/>
                  <a:gd name="connsiteY298" fmla="*/ 2995985 h 4386638"/>
                  <a:gd name="connsiteX299" fmla="*/ 2054109 w 5945072"/>
                  <a:gd name="connsiteY299" fmla="*/ 3005510 h 4386638"/>
                  <a:gd name="connsiteX300" fmla="*/ 2025534 w 5945072"/>
                  <a:gd name="connsiteY300" fmla="*/ 3015035 h 4386638"/>
                  <a:gd name="connsiteX301" fmla="*/ 1977909 w 5945072"/>
                  <a:gd name="connsiteY301" fmla="*/ 3024560 h 4386638"/>
                  <a:gd name="connsiteX302" fmla="*/ 1954097 w 5945072"/>
                  <a:gd name="connsiteY302" fmla="*/ 3034085 h 4386638"/>
                  <a:gd name="connsiteX303" fmla="*/ 1935047 w 5945072"/>
                  <a:gd name="connsiteY303" fmla="*/ 3048373 h 4386638"/>
                  <a:gd name="connsiteX304" fmla="*/ 1896947 w 5945072"/>
                  <a:gd name="connsiteY304" fmla="*/ 3057898 h 4386638"/>
                  <a:gd name="connsiteX305" fmla="*/ 1830272 w 5945072"/>
                  <a:gd name="connsiteY305" fmla="*/ 3076948 h 4386638"/>
                  <a:gd name="connsiteX306" fmla="*/ 1801697 w 5945072"/>
                  <a:gd name="connsiteY306" fmla="*/ 3081710 h 4386638"/>
                  <a:gd name="connsiteX307" fmla="*/ 1754072 w 5945072"/>
                  <a:gd name="connsiteY307" fmla="*/ 3095998 h 4386638"/>
                  <a:gd name="connsiteX308" fmla="*/ 1739784 w 5945072"/>
                  <a:gd name="connsiteY308" fmla="*/ 3100760 h 4386638"/>
                  <a:gd name="connsiteX309" fmla="*/ 1715972 w 5945072"/>
                  <a:gd name="connsiteY309" fmla="*/ 3105523 h 4386638"/>
                  <a:gd name="connsiteX310" fmla="*/ 1673109 w 5945072"/>
                  <a:gd name="connsiteY310" fmla="*/ 3124573 h 4386638"/>
                  <a:gd name="connsiteX311" fmla="*/ 1654059 w 5945072"/>
                  <a:gd name="connsiteY311" fmla="*/ 3134098 h 4386638"/>
                  <a:gd name="connsiteX312" fmla="*/ 1625484 w 5945072"/>
                  <a:gd name="connsiteY312" fmla="*/ 3143623 h 4386638"/>
                  <a:gd name="connsiteX313" fmla="*/ 1587384 w 5945072"/>
                  <a:gd name="connsiteY313" fmla="*/ 3153148 h 4386638"/>
                  <a:gd name="connsiteX314" fmla="*/ 1506422 w 5945072"/>
                  <a:gd name="connsiteY314" fmla="*/ 3181723 h 4386638"/>
                  <a:gd name="connsiteX315" fmla="*/ 1411172 w 5945072"/>
                  <a:gd name="connsiteY315" fmla="*/ 3229348 h 4386638"/>
                  <a:gd name="connsiteX316" fmla="*/ 1392122 w 5945072"/>
                  <a:gd name="connsiteY316" fmla="*/ 3238873 h 4386638"/>
                  <a:gd name="connsiteX317" fmla="*/ 1373072 w 5945072"/>
                  <a:gd name="connsiteY317" fmla="*/ 3248398 h 4386638"/>
                  <a:gd name="connsiteX318" fmla="*/ 1311159 w 5945072"/>
                  <a:gd name="connsiteY318" fmla="*/ 3276973 h 4386638"/>
                  <a:gd name="connsiteX319" fmla="*/ 1292109 w 5945072"/>
                  <a:gd name="connsiteY319" fmla="*/ 3286498 h 4386638"/>
                  <a:gd name="connsiteX320" fmla="*/ 1249247 w 5945072"/>
                  <a:gd name="connsiteY320" fmla="*/ 3315073 h 4386638"/>
                  <a:gd name="connsiteX321" fmla="*/ 1225434 w 5945072"/>
                  <a:gd name="connsiteY321" fmla="*/ 3319835 h 4386638"/>
                  <a:gd name="connsiteX322" fmla="*/ 1206384 w 5945072"/>
                  <a:gd name="connsiteY322" fmla="*/ 3334123 h 4386638"/>
                  <a:gd name="connsiteX323" fmla="*/ 1120659 w 5945072"/>
                  <a:gd name="connsiteY323" fmla="*/ 3367460 h 4386638"/>
                  <a:gd name="connsiteX324" fmla="*/ 1096847 w 5945072"/>
                  <a:gd name="connsiteY324" fmla="*/ 3372223 h 4386638"/>
                  <a:gd name="connsiteX325" fmla="*/ 1082559 w 5945072"/>
                  <a:gd name="connsiteY325" fmla="*/ 3376985 h 4386638"/>
                  <a:gd name="connsiteX326" fmla="*/ 1044459 w 5945072"/>
                  <a:gd name="connsiteY326" fmla="*/ 3386510 h 4386638"/>
                  <a:gd name="connsiteX327" fmla="*/ 1025409 w 5945072"/>
                  <a:gd name="connsiteY327" fmla="*/ 3391273 h 4386638"/>
                  <a:gd name="connsiteX328" fmla="*/ 973022 w 5945072"/>
                  <a:gd name="connsiteY328" fmla="*/ 3400798 h 4386638"/>
                  <a:gd name="connsiteX329" fmla="*/ 930159 w 5945072"/>
                  <a:gd name="connsiteY329" fmla="*/ 3410323 h 4386638"/>
                  <a:gd name="connsiteX330" fmla="*/ 911109 w 5945072"/>
                  <a:gd name="connsiteY330" fmla="*/ 3415085 h 4386638"/>
                  <a:gd name="connsiteX331" fmla="*/ 887297 w 5945072"/>
                  <a:gd name="connsiteY331" fmla="*/ 3419848 h 4386638"/>
                  <a:gd name="connsiteX332" fmla="*/ 844434 w 5945072"/>
                  <a:gd name="connsiteY332" fmla="*/ 3438898 h 4386638"/>
                  <a:gd name="connsiteX333" fmla="*/ 806334 w 5945072"/>
                  <a:gd name="connsiteY333" fmla="*/ 3448423 h 4386638"/>
                  <a:gd name="connsiteX334" fmla="*/ 744422 w 5945072"/>
                  <a:gd name="connsiteY334" fmla="*/ 3486523 h 4386638"/>
                  <a:gd name="connsiteX335" fmla="*/ 692034 w 5945072"/>
                  <a:gd name="connsiteY335" fmla="*/ 3524623 h 4386638"/>
                  <a:gd name="connsiteX336" fmla="*/ 663459 w 5945072"/>
                  <a:gd name="connsiteY336" fmla="*/ 3553198 h 4386638"/>
                  <a:gd name="connsiteX337" fmla="*/ 644409 w 5945072"/>
                  <a:gd name="connsiteY337" fmla="*/ 3586535 h 4386638"/>
                  <a:gd name="connsiteX338" fmla="*/ 630122 w 5945072"/>
                  <a:gd name="connsiteY338" fmla="*/ 3600823 h 4386638"/>
                  <a:gd name="connsiteX339" fmla="*/ 620597 w 5945072"/>
                  <a:gd name="connsiteY339" fmla="*/ 3619873 h 4386638"/>
                  <a:gd name="connsiteX340" fmla="*/ 577734 w 5945072"/>
                  <a:gd name="connsiteY340" fmla="*/ 3662735 h 4386638"/>
                  <a:gd name="connsiteX341" fmla="*/ 563447 w 5945072"/>
                  <a:gd name="connsiteY341" fmla="*/ 3672260 h 4386638"/>
                  <a:gd name="connsiteX342" fmla="*/ 549159 w 5945072"/>
                  <a:gd name="connsiteY342" fmla="*/ 3691310 h 4386638"/>
                  <a:gd name="connsiteX343" fmla="*/ 530109 w 5945072"/>
                  <a:gd name="connsiteY343" fmla="*/ 3700835 h 4386638"/>
                  <a:gd name="connsiteX344" fmla="*/ 515822 w 5945072"/>
                  <a:gd name="connsiteY344" fmla="*/ 3710360 h 4386638"/>
                  <a:gd name="connsiteX345" fmla="*/ 492009 w 5945072"/>
                  <a:gd name="connsiteY345" fmla="*/ 3724648 h 4386638"/>
                  <a:gd name="connsiteX346" fmla="*/ 430097 w 5945072"/>
                  <a:gd name="connsiteY346" fmla="*/ 3762748 h 4386638"/>
                  <a:gd name="connsiteX347" fmla="*/ 396759 w 5945072"/>
                  <a:gd name="connsiteY347" fmla="*/ 3772273 h 4386638"/>
                  <a:gd name="connsiteX348" fmla="*/ 358659 w 5945072"/>
                  <a:gd name="connsiteY348" fmla="*/ 3786560 h 4386638"/>
                  <a:gd name="connsiteX349" fmla="*/ 334847 w 5945072"/>
                  <a:gd name="connsiteY349" fmla="*/ 3800848 h 4386638"/>
                  <a:gd name="connsiteX350" fmla="*/ 291984 w 5945072"/>
                  <a:gd name="connsiteY350" fmla="*/ 3805610 h 4386638"/>
                  <a:gd name="connsiteX351" fmla="*/ 239597 w 5945072"/>
                  <a:gd name="connsiteY351" fmla="*/ 3819898 h 4386638"/>
                  <a:gd name="connsiteX352" fmla="*/ 201497 w 5945072"/>
                  <a:gd name="connsiteY352" fmla="*/ 3824660 h 4386638"/>
                  <a:gd name="connsiteX353" fmla="*/ 139584 w 5945072"/>
                  <a:gd name="connsiteY353" fmla="*/ 3834185 h 4386638"/>
                  <a:gd name="connsiteX354" fmla="*/ 111009 w 5945072"/>
                  <a:gd name="connsiteY354" fmla="*/ 4386635 h 4386638"/>
                  <a:gd name="connsiteX355" fmla="*/ 1472 w 5945072"/>
                  <a:gd name="connsiteY355" fmla="*/ 4196136 h 4386638"/>
                  <a:gd name="connsiteX0" fmla="*/ 668 w 6010943"/>
                  <a:gd name="connsiteY0" fmla="*/ 4305674 h 4386643"/>
                  <a:gd name="connsiteX1" fmla="*/ 100680 w 6010943"/>
                  <a:gd name="connsiteY1" fmla="*/ 3824660 h 4386643"/>
                  <a:gd name="connsiteX2" fmla="*/ 86393 w 6010943"/>
                  <a:gd name="connsiteY2" fmla="*/ 3791323 h 4386643"/>
                  <a:gd name="connsiteX3" fmla="*/ 81630 w 6010943"/>
                  <a:gd name="connsiteY3" fmla="*/ 3719885 h 4386643"/>
                  <a:gd name="connsiteX4" fmla="*/ 76868 w 6010943"/>
                  <a:gd name="connsiteY4" fmla="*/ 3700835 h 4386643"/>
                  <a:gd name="connsiteX5" fmla="*/ 81630 w 6010943"/>
                  <a:gd name="connsiteY5" fmla="*/ 3596060 h 4386643"/>
                  <a:gd name="connsiteX6" fmla="*/ 91155 w 6010943"/>
                  <a:gd name="connsiteY6" fmla="*/ 3543673 h 4386643"/>
                  <a:gd name="connsiteX7" fmla="*/ 157830 w 6010943"/>
                  <a:gd name="connsiteY7" fmla="*/ 3457948 h 4386643"/>
                  <a:gd name="connsiteX8" fmla="*/ 176880 w 6010943"/>
                  <a:gd name="connsiteY8" fmla="*/ 3434135 h 4386643"/>
                  <a:gd name="connsiteX9" fmla="*/ 195930 w 6010943"/>
                  <a:gd name="connsiteY9" fmla="*/ 3424610 h 4386643"/>
                  <a:gd name="connsiteX10" fmla="*/ 210218 w 6010943"/>
                  <a:gd name="connsiteY10" fmla="*/ 3410323 h 4386643"/>
                  <a:gd name="connsiteX11" fmla="*/ 238793 w 6010943"/>
                  <a:gd name="connsiteY11" fmla="*/ 3391273 h 4386643"/>
                  <a:gd name="connsiteX12" fmla="*/ 300705 w 6010943"/>
                  <a:gd name="connsiteY12" fmla="*/ 3334123 h 4386643"/>
                  <a:gd name="connsiteX13" fmla="*/ 329280 w 6010943"/>
                  <a:gd name="connsiteY13" fmla="*/ 3315073 h 4386643"/>
                  <a:gd name="connsiteX14" fmla="*/ 410243 w 6010943"/>
                  <a:gd name="connsiteY14" fmla="*/ 3281735 h 4386643"/>
                  <a:gd name="connsiteX15" fmla="*/ 453105 w 6010943"/>
                  <a:gd name="connsiteY15" fmla="*/ 3262685 h 4386643"/>
                  <a:gd name="connsiteX16" fmla="*/ 491205 w 6010943"/>
                  <a:gd name="connsiteY16" fmla="*/ 3253160 h 4386643"/>
                  <a:gd name="connsiteX17" fmla="*/ 519780 w 6010943"/>
                  <a:gd name="connsiteY17" fmla="*/ 3238873 h 4386643"/>
                  <a:gd name="connsiteX18" fmla="*/ 543593 w 6010943"/>
                  <a:gd name="connsiteY18" fmla="*/ 3229348 h 4386643"/>
                  <a:gd name="connsiteX19" fmla="*/ 557880 w 6010943"/>
                  <a:gd name="connsiteY19" fmla="*/ 3224585 h 4386643"/>
                  <a:gd name="connsiteX20" fmla="*/ 572168 w 6010943"/>
                  <a:gd name="connsiteY20" fmla="*/ 3215060 h 4386643"/>
                  <a:gd name="connsiteX21" fmla="*/ 591218 w 6010943"/>
                  <a:gd name="connsiteY21" fmla="*/ 3210298 h 4386643"/>
                  <a:gd name="connsiteX22" fmla="*/ 615030 w 6010943"/>
                  <a:gd name="connsiteY22" fmla="*/ 3200773 h 4386643"/>
                  <a:gd name="connsiteX23" fmla="*/ 672180 w 6010943"/>
                  <a:gd name="connsiteY23" fmla="*/ 3172198 h 4386643"/>
                  <a:gd name="connsiteX24" fmla="*/ 700755 w 6010943"/>
                  <a:gd name="connsiteY24" fmla="*/ 3157910 h 4386643"/>
                  <a:gd name="connsiteX25" fmla="*/ 753143 w 6010943"/>
                  <a:gd name="connsiteY25" fmla="*/ 3138860 h 4386643"/>
                  <a:gd name="connsiteX26" fmla="*/ 805530 w 6010943"/>
                  <a:gd name="connsiteY26" fmla="*/ 3095998 h 4386643"/>
                  <a:gd name="connsiteX27" fmla="*/ 872205 w 6010943"/>
                  <a:gd name="connsiteY27" fmla="*/ 3053135 h 4386643"/>
                  <a:gd name="connsiteX28" fmla="*/ 891255 w 6010943"/>
                  <a:gd name="connsiteY28" fmla="*/ 3034085 h 4386643"/>
                  <a:gd name="connsiteX29" fmla="*/ 919830 w 6010943"/>
                  <a:gd name="connsiteY29" fmla="*/ 3010273 h 4386643"/>
                  <a:gd name="connsiteX30" fmla="*/ 934118 w 6010943"/>
                  <a:gd name="connsiteY30" fmla="*/ 2991223 h 4386643"/>
                  <a:gd name="connsiteX31" fmla="*/ 962693 w 6010943"/>
                  <a:gd name="connsiteY31" fmla="*/ 2972173 h 4386643"/>
                  <a:gd name="connsiteX32" fmla="*/ 1000793 w 6010943"/>
                  <a:gd name="connsiteY32" fmla="*/ 2934073 h 4386643"/>
                  <a:gd name="connsiteX33" fmla="*/ 1043655 w 6010943"/>
                  <a:gd name="connsiteY33" fmla="*/ 2919785 h 4386643"/>
                  <a:gd name="connsiteX34" fmla="*/ 1062705 w 6010943"/>
                  <a:gd name="connsiteY34" fmla="*/ 2910260 h 4386643"/>
                  <a:gd name="connsiteX35" fmla="*/ 1138905 w 6010943"/>
                  <a:gd name="connsiteY35" fmla="*/ 2895973 h 4386643"/>
                  <a:gd name="connsiteX36" fmla="*/ 1219868 w 6010943"/>
                  <a:gd name="connsiteY36" fmla="*/ 2881685 h 4386643"/>
                  <a:gd name="connsiteX37" fmla="*/ 1272255 w 6010943"/>
                  <a:gd name="connsiteY37" fmla="*/ 2862635 h 4386643"/>
                  <a:gd name="connsiteX38" fmla="*/ 1300830 w 6010943"/>
                  <a:gd name="connsiteY38" fmla="*/ 2834060 h 4386643"/>
                  <a:gd name="connsiteX39" fmla="*/ 1319880 w 6010943"/>
                  <a:gd name="connsiteY39" fmla="*/ 2815010 h 4386643"/>
                  <a:gd name="connsiteX40" fmla="*/ 1353218 w 6010943"/>
                  <a:gd name="connsiteY40" fmla="*/ 2767385 h 4386643"/>
                  <a:gd name="connsiteX41" fmla="*/ 1372268 w 6010943"/>
                  <a:gd name="connsiteY41" fmla="*/ 2753098 h 4386643"/>
                  <a:gd name="connsiteX42" fmla="*/ 1391318 w 6010943"/>
                  <a:gd name="connsiteY42" fmla="*/ 2719760 h 4386643"/>
                  <a:gd name="connsiteX43" fmla="*/ 1410368 w 6010943"/>
                  <a:gd name="connsiteY43" fmla="*/ 2691185 h 4386643"/>
                  <a:gd name="connsiteX44" fmla="*/ 1429418 w 6010943"/>
                  <a:gd name="connsiteY44" fmla="*/ 2672135 h 4386643"/>
                  <a:gd name="connsiteX45" fmla="*/ 1438943 w 6010943"/>
                  <a:gd name="connsiteY45" fmla="*/ 2657848 h 4386643"/>
                  <a:gd name="connsiteX46" fmla="*/ 1453230 w 6010943"/>
                  <a:gd name="connsiteY46" fmla="*/ 2643560 h 4386643"/>
                  <a:gd name="connsiteX47" fmla="*/ 1467518 w 6010943"/>
                  <a:gd name="connsiteY47" fmla="*/ 2624510 h 4386643"/>
                  <a:gd name="connsiteX48" fmla="*/ 1548480 w 6010943"/>
                  <a:gd name="connsiteY48" fmla="*/ 2586410 h 4386643"/>
                  <a:gd name="connsiteX49" fmla="*/ 1596105 w 6010943"/>
                  <a:gd name="connsiteY49" fmla="*/ 2557835 h 4386643"/>
                  <a:gd name="connsiteX50" fmla="*/ 1629443 w 6010943"/>
                  <a:gd name="connsiteY50" fmla="*/ 2548310 h 4386643"/>
                  <a:gd name="connsiteX51" fmla="*/ 1643730 w 6010943"/>
                  <a:gd name="connsiteY51" fmla="*/ 2538785 h 4386643"/>
                  <a:gd name="connsiteX52" fmla="*/ 1710405 w 6010943"/>
                  <a:gd name="connsiteY52" fmla="*/ 2529260 h 4386643"/>
                  <a:gd name="connsiteX53" fmla="*/ 1748505 w 6010943"/>
                  <a:gd name="connsiteY53" fmla="*/ 2514973 h 4386643"/>
                  <a:gd name="connsiteX54" fmla="*/ 1791368 w 6010943"/>
                  <a:gd name="connsiteY54" fmla="*/ 2476873 h 4386643"/>
                  <a:gd name="connsiteX55" fmla="*/ 1810418 w 6010943"/>
                  <a:gd name="connsiteY55" fmla="*/ 2467348 h 4386643"/>
                  <a:gd name="connsiteX56" fmla="*/ 1834230 w 6010943"/>
                  <a:gd name="connsiteY56" fmla="*/ 2438773 h 4386643"/>
                  <a:gd name="connsiteX57" fmla="*/ 1862805 w 6010943"/>
                  <a:gd name="connsiteY57" fmla="*/ 2400673 h 4386643"/>
                  <a:gd name="connsiteX58" fmla="*/ 1958055 w 6010943"/>
                  <a:gd name="connsiteY58" fmla="*/ 2319710 h 4386643"/>
                  <a:gd name="connsiteX59" fmla="*/ 1977105 w 6010943"/>
                  <a:gd name="connsiteY59" fmla="*/ 2314948 h 4386643"/>
                  <a:gd name="connsiteX60" fmla="*/ 1996155 w 6010943"/>
                  <a:gd name="connsiteY60" fmla="*/ 2305423 h 4386643"/>
                  <a:gd name="connsiteX61" fmla="*/ 2010443 w 6010943"/>
                  <a:gd name="connsiteY61" fmla="*/ 2295898 h 4386643"/>
                  <a:gd name="connsiteX62" fmla="*/ 2043780 w 6010943"/>
                  <a:gd name="connsiteY62" fmla="*/ 2286373 h 4386643"/>
                  <a:gd name="connsiteX63" fmla="*/ 2067593 w 6010943"/>
                  <a:gd name="connsiteY63" fmla="*/ 2276848 h 4386643"/>
                  <a:gd name="connsiteX64" fmla="*/ 2081880 w 6010943"/>
                  <a:gd name="connsiteY64" fmla="*/ 2272085 h 4386643"/>
                  <a:gd name="connsiteX65" fmla="*/ 2105693 w 6010943"/>
                  <a:gd name="connsiteY65" fmla="*/ 2262560 h 4386643"/>
                  <a:gd name="connsiteX66" fmla="*/ 2167605 w 6010943"/>
                  <a:gd name="connsiteY66" fmla="*/ 2257798 h 4386643"/>
                  <a:gd name="connsiteX67" fmla="*/ 2219993 w 6010943"/>
                  <a:gd name="connsiteY67" fmla="*/ 2248273 h 4386643"/>
                  <a:gd name="connsiteX68" fmla="*/ 2243805 w 6010943"/>
                  <a:gd name="connsiteY68" fmla="*/ 2233985 h 4386643"/>
                  <a:gd name="connsiteX69" fmla="*/ 2262855 w 6010943"/>
                  <a:gd name="connsiteY69" fmla="*/ 2229223 h 4386643"/>
                  <a:gd name="connsiteX70" fmla="*/ 2300955 w 6010943"/>
                  <a:gd name="connsiteY70" fmla="*/ 2219698 h 4386643"/>
                  <a:gd name="connsiteX71" fmla="*/ 2334293 w 6010943"/>
                  <a:gd name="connsiteY71" fmla="*/ 2200648 h 4386643"/>
                  <a:gd name="connsiteX72" fmla="*/ 2348580 w 6010943"/>
                  <a:gd name="connsiteY72" fmla="*/ 2191123 h 4386643"/>
                  <a:gd name="connsiteX73" fmla="*/ 2391443 w 6010943"/>
                  <a:gd name="connsiteY73" fmla="*/ 2176835 h 4386643"/>
                  <a:gd name="connsiteX74" fmla="*/ 2400968 w 6010943"/>
                  <a:gd name="connsiteY74" fmla="*/ 2157785 h 4386643"/>
                  <a:gd name="connsiteX75" fmla="*/ 2500980 w 6010943"/>
                  <a:gd name="connsiteY75" fmla="*/ 2100635 h 4386643"/>
                  <a:gd name="connsiteX76" fmla="*/ 2558130 w 6010943"/>
                  <a:gd name="connsiteY76" fmla="*/ 2067298 h 4386643"/>
                  <a:gd name="connsiteX77" fmla="*/ 2572418 w 6010943"/>
                  <a:gd name="connsiteY77" fmla="*/ 2062535 h 4386643"/>
                  <a:gd name="connsiteX78" fmla="*/ 2596230 w 6010943"/>
                  <a:gd name="connsiteY78" fmla="*/ 2048248 h 4386643"/>
                  <a:gd name="connsiteX79" fmla="*/ 2634330 w 6010943"/>
                  <a:gd name="connsiteY79" fmla="*/ 2029198 h 4386643"/>
                  <a:gd name="connsiteX80" fmla="*/ 2667668 w 6010943"/>
                  <a:gd name="connsiteY80" fmla="*/ 2014910 h 4386643"/>
                  <a:gd name="connsiteX81" fmla="*/ 2729580 w 6010943"/>
                  <a:gd name="connsiteY81" fmla="*/ 1976810 h 4386643"/>
                  <a:gd name="connsiteX82" fmla="*/ 2767680 w 6010943"/>
                  <a:gd name="connsiteY82" fmla="*/ 1962523 h 4386643"/>
                  <a:gd name="connsiteX83" fmla="*/ 2810543 w 6010943"/>
                  <a:gd name="connsiteY83" fmla="*/ 1943473 h 4386643"/>
                  <a:gd name="connsiteX84" fmla="*/ 2834355 w 6010943"/>
                  <a:gd name="connsiteY84" fmla="*/ 1938710 h 4386643"/>
                  <a:gd name="connsiteX85" fmla="*/ 2862930 w 6010943"/>
                  <a:gd name="connsiteY85" fmla="*/ 1929185 h 4386643"/>
                  <a:gd name="connsiteX86" fmla="*/ 2910555 w 6010943"/>
                  <a:gd name="connsiteY86" fmla="*/ 1919660 h 4386643"/>
                  <a:gd name="connsiteX87" fmla="*/ 2948655 w 6010943"/>
                  <a:gd name="connsiteY87" fmla="*/ 1910135 h 4386643"/>
                  <a:gd name="connsiteX88" fmla="*/ 2996280 w 6010943"/>
                  <a:gd name="connsiteY88" fmla="*/ 1900610 h 4386643"/>
                  <a:gd name="connsiteX89" fmla="*/ 3010568 w 6010943"/>
                  <a:gd name="connsiteY89" fmla="*/ 1895848 h 4386643"/>
                  <a:gd name="connsiteX90" fmla="*/ 3062955 w 6010943"/>
                  <a:gd name="connsiteY90" fmla="*/ 1881560 h 4386643"/>
                  <a:gd name="connsiteX91" fmla="*/ 3110580 w 6010943"/>
                  <a:gd name="connsiteY91" fmla="*/ 1848223 h 4386643"/>
                  <a:gd name="connsiteX92" fmla="*/ 3143918 w 6010943"/>
                  <a:gd name="connsiteY92" fmla="*/ 1829173 h 4386643"/>
                  <a:gd name="connsiteX93" fmla="*/ 3186780 w 6010943"/>
                  <a:gd name="connsiteY93" fmla="*/ 1786310 h 4386643"/>
                  <a:gd name="connsiteX94" fmla="*/ 3224880 w 6010943"/>
                  <a:gd name="connsiteY94" fmla="*/ 1752973 h 4386643"/>
                  <a:gd name="connsiteX95" fmla="*/ 3253455 w 6010943"/>
                  <a:gd name="connsiteY95" fmla="*/ 1724398 h 4386643"/>
                  <a:gd name="connsiteX96" fmla="*/ 3267743 w 6010943"/>
                  <a:gd name="connsiteY96" fmla="*/ 1710110 h 4386643"/>
                  <a:gd name="connsiteX97" fmla="*/ 3282030 w 6010943"/>
                  <a:gd name="connsiteY97" fmla="*/ 1705348 h 4386643"/>
                  <a:gd name="connsiteX98" fmla="*/ 3329655 w 6010943"/>
                  <a:gd name="connsiteY98" fmla="*/ 1667248 h 4386643"/>
                  <a:gd name="connsiteX99" fmla="*/ 3372518 w 6010943"/>
                  <a:gd name="connsiteY99" fmla="*/ 1614860 h 4386643"/>
                  <a:gd name="connsiteX100" fmla="*/ 3405855 w 6010943"/>
                  <a:gd name="connsiteY100" fmla="*/ 1586285 h 4386643"/>
                  <a:gd name="connsiteX101" fmla="*/ 3420143 w 6010943"/>
                  <a:gd name="connsiteY101" fmla="*/ 1567235 h 4386643"/>
                  <a:gd name="connsiteX102" fmla="*/ 3486818 w 6010943"/>
                  <a:gd name="connsiteY102" fmla="*/ 1510085 h 4386643"/>
                  <a:gd name="connsiteX103" fmla="*/ 3496343 w 6010943"/>
                  <a:gd name="connsiteY103" fmla="*/ 1495798 h 4386643"/>
                  <a:gd name="connsiteX104" fmla="*/ 3534443 w 6010943"/>
                  <a:gd name="connsiteY104" fmla="*/ 1462460 h 4386643"/>
                  <a:gd name="connsiteX105" fmla="*/ 3553493 w 6010943"/>
                  <a:gd name="connsiteY105" fmla="*/ 1452935 h 4386643"/>
                  <a:gd name="connsiteX106" fmla="*/ 3577305 w 6010943"/>
                  <a:gd name="connsiteY106" fmla="*/ 1429123 h 4386643"/>
                  <a:gd name="connsiteX107" fmla="*/ 3591593 w 6010943"/>
                  <a:gd name="connsiteY107" fmla="*/ 1414835 h 4386643"/>
                  <a:gd name="connsiteX108" fmla="*/ 3653505 w 6010943"/>
                  <a:gd name="connsiteY108" fmla="*/ 1357685 h 4386643"/>
                  <a:gd name="connsiteX109" fmla="*/ 3677318 w 6010943"/>
                  <a:gd name="connsiteY109" fmla="*/ 1329110 h 4386643"/>
                  <a:gd name="connsiteX110" fmla="*/ 3696368 w 6010943"/>
                  <a:gd name="connsiteY110" fmla="*/ 1300535 h 4386643"/>
                  <a:gd name="connsiteX111" fmla="*/ 3710655 w 6010943"/>
                  <a:gd name="connsiteY111" fmla="*/ 1295773 h 4386643"/>
                  <a:gd name="connsiteX112" fmla="*/ 3782093 w 6010943"/>
                  <a:gd name="connsiteY112" fmla="*/ 1205285 h 4386643"/>
                  <a:gd name="connsiteX113" fmla="*/ 3801143 w 6010943"/>
                  <a:gd name="connsiteY113" fmla="*/ 1186235 h 4386643"/>
                  <a:gd name="connsiteX114" fmla="*/ 3853530 w 6010943"/>
                  <a:gd name="connsiteY114" fmla="*/ 1148135 h 4386643"/>
                  <a:gd name="connsiteX115" fmla="*/ 3872580 w 6010943"/>
                  <a:gd name="connsiteY115" fmla="*/ 1138610 h 4386643"/>
                  <a:gd name="connsiteX116" fmla="*/ 3901155 w 6010943"/>
                  <a:gd name="connsiteY116" fmla="*/ 1114798 h 4386643"/>
                  <a:gd name="connsiteX117" fmla="*/ 3934493 w 6010943"/>
                  <a:gd name="connsiteY117" fmla="*/ 1100510 h 4386643"/>
                  <a:gd name="connsiteX118" fmla="*/ 3977355 w 6010943"/>
                  <a:gd name="connsiteY118" fmla="*/ 1071935 h 4386643"/>
                  <a:gd name="connsiteX119" fmla="*/ 3991643 w 6010943"/>
                  <a:gd name="connsiteY119" fmla="*/ 1062410 h 4386643"/>
                  <a:gd name="connsiteX120" fmla="*/ 4010693 w 6010943"/>
                  <a:gd name="connsiteY120" fmla="*/ 1057648 h 4386643"/>
                  <a:gd name="connsiteX121" fmla="*/ 4086893 w 6010943"/>
                  <a:gd name="connsiteY121" fmla="*/ 1033835 h 4386643"/>
                  <a:gd name="connsiteX122" fmla="*/ 4134518 w 6010943"/>
                  <a:gd name="connsiteY122" fmla="*/ 1014785 h 4386643"/>
                  <a:gd name="connsiteX123" fmla="*/ 4167855 w 6010943"/>
                  <a:gd name="connsiteY123" fmla="*/ 1005260 h 4386643"/>
                  <a:gd name="connsiteX124" fmla="*/ 4205955 w 6010943"/>
                  <a:gd name="connsiteY124" fmla="*/ 1000498 h 4386643"/>
                  <a:gd name="connsiteX125" fmla="*/ 4248818 w 6010943"/>
                  <a:gd name="connsiteY125" fmla="*/ 990973 h 4386643"/>
                  <a:gd name="connsiteX126" fmla="*/ 4291680 w 6010943"/>
                  <a:gd name="connsiteY126" fmla="*/ 971923 h 4386643"/>
                  <a:gd name="connsiteX127" fmla="*/ 4329780 w 6010943"/>
                  <a:gd name="connsiteY127" fmla="*/ 962398 h 4386643"/>
                  <a:gd name="connsiteX128" fmla="*/ 4344068 w 6010943"/>
                  <a:gd name="connsiteY128" fmla="*/ 952873 h 4386643"/>
                  <a:gd name="connsiteX129" fmla="*/ 4382168 w 6010943"/>
                  <a:gd name="connsiteY129" fmla="*/ 938585 h 4386643"/>
                  <a:gd name="connsiteX130" fmla="*/ 4401218 w 6010943"/>
                  <a:gd name="connsiteY130" fmla="*/ 924298 h 4386643"/>
                  <a:gd name="connsiteX131" fmla="*/ 4434555 w 6010943"/>
                  <a:gd name="connsiteY131" fmla="*/ 895723 h 4386643"/>
                  <a:gd name="connsiteX132" fmla="*/ 4444080 w 6010943"/>
                  <a:gd name="connsiteY132" fmla="*/ 876673 h 4386643"/>
                  <a:gd name="connsiteX133" fmla="*/ 4463130 w 6010943"/>
                  <a:gd name="connsiteY133" fmla="*/ 857623 h 4386643"/>
                  <a:gd name="connsiteX134" fmla="*/ 4486943 w 6010943"/>
                  <a:gd name="connsiteY134" fmla="*/ 809998 h 4386643"/>
                  <a:gd name="connsiteX135" fmla="*/ 4501230 w 6010943"/>
                  <a:gd name="connsiteY135" fmla="*/ 786185 h 4386643"/>
                  <a:gd name="connsiteX136" fmla="*/ 4515518 w 6010943"/>
                  <a:gd name="connsiteY136" fmla="*/ 695698 h 4386643"/>
                  <a:gd name="connsiteX137" fmla="*/ 4525043 w 6010943"/>
                  <a:gd name="connsiteY137" fmla="*/ 581398 h 4386643"/>
                  <a:gd name="connsiteX138" fmla="*/ 4534568 w 6010943"/>
                  <a:gd name="connsiteY138" fmla="*/ 543298 h 4386643"/>
                  <a:gd name="connsiteX139" fmla="*/ 4539330 w 6010943"/>
                  <a:gd name="connsiteY139" fmla="*/ 500435 h 4386643"/>
                  <a:gd name="connsiteX140" fmla="*/ 4548855 w 6010943"/>
                  <a:gd name="connsiteY140" fmla="*/ 424235 h 4386643"/>
                  <a:gd name="connsiteX141" fmla="*/ 4553618 w 6010943"/>
                  <a:gd name="connsiteY141" fmla="*/ 381373 h 4386643"/>
                  <a:gd name="connsiteX142" fmla="*/ 4567905 w 6010943"/>
                  <a:gd name="connsiteY142" fmla="*/ 271835 h 4386643"/>
                  <a:gd name="connsiteX143" fmla="*/ 4572668 w 6010943"/>
                  <a:gd name="connsiteY143" fmla="*/ 233735 h 4386643"/>
                  <a:gd name="connsiteX144" fmla="*/ 4582193 w 6010943"/>
                  <a:gd name="connsiteY144" fmla="*/ 190873 h 4386643"/>
                  <a:gd name="connsiteX145" fmla="*/ 4586955 w 6010943"/>
                  <a:gd name="connsiteY145" fmla="*/ 152773 h 4386643"/>
                  <a:gd name="connsiteX146" fmla="*/ 4596480 w 6010943"/>
                  <a:gd name="connsiteY146" fmla="*/ 119435 h 4386643"/>
                  <a:gd name="connsiteX147" fmla="*/ 4601243 w 6010943"/>
                  <a:gd name="connsiteY147" fmla="*/ 95623 h 4386643"/>
                  <a:gd name="connsiteX148" fmla="*/ 4610768 w 6010943"/>
                  <a:gd name="connsiteY148" fmla="*/ 76573 h 4386643"/>
                  <a:gd name="connsiteX149" fmla="*/ 4620293 w 6010943"/>
                  <a:gd name="connsiteY149" fmla="*/ 52760 h 4386643"/>
                  <a:gd name="connsiteX150" fmla="*/ 4658393 w 6010943"/>
                  <a:gd name="connsiteY150" fmla="*/ 14660 h 4386643"/>
                  <a:gd name="connsiteX151" fmla="*/ 4677443 w 6010943"/>
                  <a:gd name="connsiteY151" fmla="*/ 9898 h 4386643"/>
                  <a:gd name="connsiteX152" fmla="*/ 4696493 w 6010943"/>
                  <a:gd name="connsiteY152" fmla="*/ 373 h 4386643"/>
                  <a:gd name="connsiteX153" fmla="*/ 4820318 w 6010943"/>
                  <a:gd name="connsiteY153" fmla="*/ 14660 h 4386643"/>
                  <a:gd name="connsiteX154" fmla="*/ 4858418 w 6010943"/>
                  <a:gd name="connsiteY154" fmla="*/ 28948 h 4386643"/>
                  <a:gd name="connsiteX155" fmla="*/ 4906043 w 6010943"/>
                  <a:gd name="connsiteY155" fmla="*/ 52760 h 4386643"/>
                  <a:gd name="connsiteX156" fmla="*/ 4944143 w 6010943"/>
                  <a:gd name="connsiteY156" fmla="*/ 86098 h 4386643"/>
                  <a:gd name="connsiteX157" fmla="*/ 4987005 w 6010943"/>
                  <a:gd name="connsiteY157" fmla="*/ 133723 h 4386643"/>
                  <a:gd name="connsiteX158" fmla="*/ 5034630 w 6010943"/>
                  <a:gd name="connsiteY158" fmla="*/ 200398 h 4386643"/>
                  <a:gd name="connsiteX159" fmla="*/ 5053680 w 6010943"/>
                  <a:gd name="connsiteY159" fmla="*/ 228973 h 4386643"/>
                  <a:gd name="connsiteX160" fmla="*/ 5072730 w 6010943"/>
                  <a:gd name="connsiteY160" fmla="*/ 252785 h 4386643"/>
                  <a:gd name="connsiteX161" fmla="*/ 5087018 w 6010943"/>
                  <a:gd name="connsiteY161" fmla="*/ 276598 h 4386643"/>
                  <a:gd name="connsiteX162" fmla="*/ 5106068 w 6010943"/>
                  <a:gd name="connsiteY162" fmla="*/ 300410 h 4386643"/>
                  <a:gd name="connsiteX163" fmla="*/ 5125118 w 6010943"/>
                  <a:gd name="connsiteY163" fmla="*/ 328985 h 4386643"/>
                  <a:gd name="connsiteX164" fmla="*/ 5144168 w 6010943"/>
                  <a:gd name="connsiteY164" fmla="*/ 362323 h 4386643"/>
                  <a:gd name="connsiteX165" fmla="*/ 5201318 w 6010943"/>
                  <a:gd name="connsiteY165" fmla="*/ 409948 h 4386643"/>
                  <a:gd name="connsiteX166" fmla="*/ 5220368 w 6010943"/>
                  <a:gd name="connsiteY166" fmla="*/ 419473 h 4386643"/>
                  <a:gd name="connsiteX167" fmla="*/ 5248943 w 6010943"/>
                  <a:gd name="connsiteY167" fmla="*/ 428998 h 4386643"/>
                  <a:gd name="connsiteX168" fmla="*/ 5329905 w 6010943"/>
                  <a:gd name="connsiteY168" fmla="*/ 471860 h 4386643"/>
                  <a:gd name="connsiteX169" fmla="*/ 5363243 w 6010943"/>
                  <a:gd name="connsiteY169" fmla="*/ 481385 h 4386643"/>
                  <a:gd name="connsiteX170" fmla="*/ 5377530 w 6010943"/>
                  <a:gd name="connsiteY170" fmla="*/ 486148 h 4386643"/>
                  <a:gd name="connsiteX171" fmla="*/ 5434680 w 6010943"/>
                  <a:gd name="connsiteY171" fmla="*/ 514723 h 4386643"/>
                  <a:gd name="connsiteX172" fmla="*/ 5463255 w 6010943"/>
                  <a:gd name="connsiteY172" fmla="*/ 529010 h 4386643"/>
                  <a:gd name="connsiteX173" fmla="*/ 5510880 w 6010943"/>
                  <a:gd name="connsiteY173" fmla="*/ 548060 h 4386643"/>
                  <a:gd name="connsiteX174" fmla="*/ 5544218 w 6010943"/>
                  <a:gd name="connsiteY174" fmla="*/ 571873 h 4386643"/>
                  <a:gd name="connsiteX175" fmla="*/ 5572793 w 6010943"/>
                  <a:gd name="connsiteY175" fmla="*/ 586160 h 4386643"/>
                  <a:gd name="connsiteX176" fmla="*/ 5596605 w 6010943"/>
                  <a:gd name="connsiteY176" fmla="*/ 605210 h 4386643"/>
                  <a:gd name="connsiteX177" fmla="*/ 5620418 w 6010943"/>
                  <a:gd name="connsiteY177" fmla="*/ 619498 h 4386643"/>
                  <a:gd name="connsiteX178" fmla="*/ 5663280 w 6010943"/>
                  <a:gd name="connsiteY178" fmla="*/ 652835 h 4386643"/>
                  <a:gd name="connsiteX179" fmla="*/ 5691855 w 6010943"/>
                  <a:gd name="connsiteY179" fmla="*/ 671885 h 4386643"/>
                  <a:gd name="connsiteX180" fmla="*/ 5725193 w 6010943"/>
                  <a:gd name="connsiteY180" fmla="*/ 714748 h 4386643"/>
                  <a:gd name="connsiteX181" fmla="*/ 5758530 w 6010943"/>
                  <a:gd name="connsiteY181" fmla="*/ 743323 h 4386643"/>
                  <a:gd name="connsiteX182" fmla="*/ 5787105 w 6010943"/>
                  <a:gd name="connsiteY182" fmla="*/ 786185 h 4386643"/>
                  <a:gd name="connsiteX183" fmla="*/ 5825205 w 6010943"/>
                  <a:gd name="connsiteY183" fmla="*/ 867148 h 4386643"/>
                  <a:gd name="connsiteX184" fmla="*/ 5844255 w 6010943"/>
                  <a:gd name="connsiteY184" fmla="*/ 957635 h 4386643"/>
                  <a:gd name="connsiteX185" fmla="*/ 5858543 w 6010943"/>
                  <a:gd name="connsiteY185" fmla="*/ 1000498 h 4386643"/>
                  <a:gd name="connsiteX186" fmla="*/ 5877593 w 6010943"/>
                  <a:gd name="connsiteY186" fmla="*/ 1081460 h 4386643"/>
                  <a:gd name="connsiteX187" fmla="*/ 5891880 w 6010943"/>
                  <a:gd name="connsiteY187" fmla="*/ 1124323 h 4386643"/>
                  <a:gd name="connsiteX188" fmla="*/ 5901405 w 6010943"/>
                  <a:gd name="connsiteY188" fmla="*/ 1157660 h 4386643"/>
                  <a:gd name="connsiteX189" fmla="*/ 5910930 w 6010943"/>
                  <a:gd name="connsiteY189" fmla="*/ 1181473 h 4386643"/>
                  <a:gd name="connsiteX190" fmla="*/ 5934743 w 6010943"/>
                  <a:gd name="connsiteY190" fmla="*/ 1248148 h 4386643"/>
                  <a:gd name="connsiteX191" fmla="*/ 5953793 w 6010943"/>
                  <a:gd name="connsiteY191" fmla="*/ 1295773 h 4386643"/>
                  <a:gd name="connsiteX192" fmla="*/ 5958555 w 6010943"/>
                  <a:gd name="connsiteY192" fmla="*/ 1329110 h 4386643"/>
                  <a:gd name="connsiteX193" fmla="*/ 5972843 w 6010943"/>
                  <a:gd name="connsiteY193" fmla="*/ 1362448 h 4386643"/>
                  <a:gd name="connsiteX194" fmla="*/ 5987130 w 6010943"/>
                  <a:gd name="connsiteY194" fmla="*/ 1471985 h 4386643"/>
                  <a:gd name="connsiteX195" fmla="*/ 5991893 w 6010943"/>
                  <a:gd name="connsiteY195" fmla="*/ 1505323 h 4386643"/>
                  <a:gd name="connsiteX196" fmla="*/ 5996655 w 6010943"/>
                  <a:gd name="connsiteY196" fmla="*/ 1529135 h 4386643"/>
                  <a:gd name="connsiteX197" fmla="*/ 6001418 w 6010943"/>
                  <a:gd name="connsiteY197" fmla="*/ 1610098 h 4386643"/>
                  <a:gd name="connsiteX198" fmla="*/ 6010943 w 6010943"/>
                  <a:gd name="connsiteY198" fmla="*/ 1705348 h 4386643"/>
                  <a:gd name="connsiteX199" fmla="*/ 6006180 w 6010943"/>
                  <a:gd name="connsiteY199" fmla="*/ 1948235 h 4386643"/>
                  <a:gd name="connsiteX200" fmla="*/ 5982368 w 6010943"/>
                  <a:gd name="connsiteY200" fmla="*/ 2029198 h 4386643"/>
                  <a:gd name="connsiteX201" fmla="*/ 5972843 w 6010943"/>
                  <a:gd name="connsiteY201" fmla="*/ 2053010 h 4386643"/>
                  <a:gd name="connsiteX202" fmla="*/ 5934743 w 6010943"/>
                  <a:gd name="connsiteY202" fmla="*/ 2076823 h 4386643"/>
                  <a:gd name="connsiteX203" fmla="*/ 5825205 w 6010943"/>
                  <a:gd name="connsiteY203" fmla="*/ 2067298 h 4386643"/>
                  <a:gd name="connsiteX204" fmla="*/ 5763293 w 6010943"/>
                  <a:gd name="connsiteY204" fmla="*/ 2048248 h 4386643"/>
                  <a:gd name="connsiteX205" fmla="*/ 5725193 w 6010943"/>
                  <a:gd name="connsiteY205" fmla="*/ 2038723 h 4386643"/>
                  <a:gd name="connsiteX206" fmla="*/ 5701380 w 6010943"/>
                  <a:gd name="connsiteY206" fmla="*/ 2029198 h 4386643"/>
                  <a:gd name="connsiteX207" fmla="*/ 5682330 w 6010943"/>
                  <a:gd name="connsiteY207" fmla="*/ 2024435 h 4386643"/>
                  <a:gd name="connsiteX208" fmla="*/ 5658518 w 6010943"/>
                  <a:gd name="connsiteY208" fmla="*/ 2014910 h 4386643"/>
                  <a:gd name="connsiteX209" fmla="*/ 5625180 w 6010943"/>
                  <a:gd name="connsiteY209" fmla="*/ 2010148 h 4386643"/>
                  <a:gd name="connsiteX210" fmla="*/ 5596605 w 6010943"/>
                  <a:gd name="connsiteY210" fmla="*/ 2000623 h 4386643"/>
                  <a:gd name="connsiteX211" fmla="*/ 5577555 w 6010943"/>
                  <a:gd name="connsiteY211" fmla="*/ 1995860 h 4386643"/>
                  <a:gd name="connsiteX212" fmla="*/ 5553743 w 6010943"/>
                  <a:gd name="connsiteY212" fmla="*/ 1986335 h 4386643"/>
                  <a:gd name="connsiteX213" fmla="*/ 5525168 w 6010943"/>
                  <a:gd name="connsiteY213" fmla="*/ 1976810 h 4386643"/>
                  <a:gd name="connsiteX214" fmla="*/ 5491830 w 6010943"/>
                  <a:gd name="connsiteY214" fmla="*/ 1962523 h 4386643"/>
                  <a:gd name="connsiteX215" fmla="*/ 5487068 w 6010943"/>
                  <a:gd name="connsiteY215" fmla="*/ 1948235 h 4386643"/>
                  <a:gd name="connsiteX216" fmla="*/ 5448968 w 6010943"/>
                  <a:gd name="connsiteY216" fmla="*/ 1924423 h 4386643"/>
                  <a:gd name="connsiteX217" fmla="*/ 5406105 w 6010943"/>
                  <a:gd name="connsiteY217" fmla="*/ 1900610 h 4386643"/>
                  <a:gd name="connsiteX218" fmla="*/ 5339430 w 6010943"/>
                  <a:gd name="connsiteY218" fmla="*/ 1824410 h 4386643"/>
                  <a:gd name="connsiteX219" fmla="*/ 5315618 w 6010943"/>
                  <a:gd name="connsiteY219" fmla="*/ 1805360 h 4386643"/>
                  <a:gd name="connsiteX220" fmla="*/ 5291805 w 6010943"/>
                  <a:gd name="connsiteY220" fmla="*/ 1800598 h 4386643"/>
                  <a:gd name="connsiteX221" fmla="*/ 5220368 w 6010943"/>
                  <a:gd name="connsiteY221" fmla="*/ 1762498 h 4386643"/>
                  <a:gd name="connsiteX222" fmla="*/ 5072730 w 6010943"/>
                  <a:gd name="connsiteY222" fmla="*/ 1719635 h 4386643"/>
                  <a:gd name="connsiteX223" fmla="*/ 5044155 w 6010943"/>
                  <a:gd name="connsiteY223" fmla="*/ 1714873 h 4386643"/>
                  <a:gd name="connsiteX224" fmla="*/ 5020343 w 6010943"/>
                  <a:gd name="connsiteY224" fmla="*/ 1710110 h 4386643"/>
                  <a:gd name="connsiteX225" fmla="*/ 4801268 w 6010943"/>
                  <a:gd name="connsiteY225" fmla="*/ 1700585 h 4386643"/>
                  <a:gd name="connsiteX226" fmla="*/ 4691730 w 6010943"/>
                  <a:gd name="connsiteY226" fmla="*/ 1714873 h 4386643"/>
                  <a:gd name="connsiteX227" fmla="*/ 4644105 w 6010943"/>
                  <a:gd name="connsiteY227" fmla="*/ 1743448 h 4386643"/>
                  <a:gd name="connsiteX228" fmla="*/ 4629818 w 6010943"/>
                  <a:gd name="connsiteY228" fmla="*/ 1748210 h 4386643"/>
                  <a:gd name="connsiteX229" fmla="*/ 4586955 w 6010943"/>
                  <a:gd name="connsiteY229" fmla="*/ 1800598 h 4386643"/>
                  <a:gd name="connsiteX230" fmla="*/ 4563143 w 6010943"/>
                  <a:gd name="connsiteY230" fmla="*/ 1833935 h 4386643"/>
                  <a:gd name="connsiteX231" fmla="*/ 4539330 w 6010943"/>
                  <a:gd name="connsiteY231" fmla="*/ 1857748 h 4386643"/>
                  <a:gd name="connsiteX232" fmla="*/ 4520280 w 6010943"/>
                  <a:gd name="connsiteY232" fmla="*/ 1881560 h 4386643"/>
                  <a:gd name="connsiteX233" fmla="*/ 4477418 w 6010943"/>
                  <a:gd name="connsiteY233" fmla="*/ 1924423 h 4386643"/>
                  <a:gd name="connsiteX234" fmla="*/ 4420268 w 6010943"/>
                  <a:gd name="connsiteY234" fmla="*/ 1972048 h 4386643"/>
                  <a:gd name="connsiteX235" fmla="*/ 4401218 w 6010943"/>
                  <a:gd name="connsiteY235" fmla="*/ 1981573 h 4386643"/>
                  <a:gd name="connsiteX236" fmla="*/ 4344068 w 6010943"/>
                  <a:gd name="connsiteY236" fmla="*/ 2014910 h 4386643"/>
                  <a:gd name="connsiteX237" fmla="*/ 4329780 w 6010943"/>
                  <a:gd name="connsiteY237" fmla="*/ 2019673 h 4386643"/>
                  <a:gd name="connsiteX238" fmla="*/ 4315493 w 6010943"/>
                  <a:gd name="connsiteY238" fmla="*/ 2029198 h 4386643"/>
                  <a:gd name="connsiteX239" fmla="*/ 4239293 w 6010943"/>
                  <a:gd name="connsiteY239" fmla="*/ 2038723 h 4386643"/>
                  <a:gd name="connsiteX240" fmla="*/ 4182143 w 6010943"/>
                  <a:gd name="connsiteY240" fmla="*/ 2048248 h 4386643"/>
                  <a:gd name="connsiteX241" fmla="*/ 4153568 w 6010943"/>
                  <a:gd name="connsiteY241" fmla="*/ 2053010 h 4386643"/>
                  <a:gd name="connsiteX242" fmla="*/ 4139280 w 6010943"/>
                  <a:gd name="connsiteY242" fmla="*/ 2057773 h 4386643"/>
                  <a:gd name="connsiteX243" fmla="*/ 4120230 w 6010943"/>
                  <a:gd name="connsiteY243" fmla="*/ 2062535 h 4386643"/>
                  <a:gd name="connsiteX244" fmla="*/ 4096418 w 6010943"/>
                  <a:gd name="connsiteY244" fmla="*/ 2072060 h 4386643"/>
                  <a:gd name="connsiteX245" fmla="*/ 4048793 w 6010943"/>
                  <a:gd name="connsiteY245" fmla="*/ 2081585 h 4386643"/>
                  <a:gd name="connsiteX246" fmla="*/ 4024980 w 6010943"/>
                  <a:gd name="connsiteY246" fmla="*/ 2091110 h 4386643"/>
                  <a:gd name="connsiteX247" fmla="*/ 3972593 w 6010943"/>
                  <a:gd name="connsiteY247" fmla="*/ 2105398 h 4386643"/>
                  <a:gd name="connsiteX248" fmla="*/ 3948780 w 6010943"/>
                  <a:gd name="connsiteY248" fmla="*/ 2114923 h 4386643"/>
                  <a:gd name="connsiteX249" fmla="*/ 3929730 w 6010943"/>
                  <a:gd name="connsiteY249" fmla="*/ 2129210 h 4386643"/>
                  <a:gd name="connsiteX250" fmla="*/ 3896393 w 6010943"/>
                  <a:gd name="connsiteY250" fmla="*/ 2138735 h 4386643"/>
                  <a:gd name="connsiteX251" fmla="*/ 3872580 w 6010943"/>
                  <a:gd name="connsiteY251" fmla="*/ 2153023 h 4386643"/>
                  <a:gd name="connsiteX252" fmla="*/ 3829718 w 6010943"/>
                  <a:gd name="connsiteY252" fmla="*/ 2181598 h 4386643"/>
                  <a:gd name="connsiteX253" fmla="*/ 3791618 w 6010943"/>
                  <a:gd name="connsiteY253" fmla="*/ 2200648 h 4386643"/>
                  <a:gd name="connsiteX254" fmla="*/ 3777330 w 6010943"/>
                  <a:gd name="connsiteY254" fmla="*/ 2214935 h 4386643"/>
                  <a:gd name="connsiteX255" fmla="*/ 3767805 w 6010943"/>
                  <a:gd name="connsiteY255" fmla="*/ 2229223 h 4386643"/>
                  <a:gd name="connsiteX256" fmla="*/ 3739230 w 6010943"/>
                  <a:gd name="connsiteY256" fmla="*/ 2248273 h 4386643"/>
                  <a:gd name="connsiteX257" fmla="*/ 3715418 w 6010943"/>
                  <a:gd name="connsiteY257" fmla="*/ 2267323 h 4386643"/>
                  <a:gd name="connsiteX258" fmla="*/ 3686843 w 6010943"/>
                  <a:gd name="connsiteY258" fmla="*/ 2276848 h 4386643"/>
                  <a:gd name="connsiteX259" fmla="*/ 3620168 w 6010943"/>
                  <a:gd name="connsiteY259" fmla="*/ 2305423 h 4386643"/>
                  <a:gd name="connsiteX260" fmla="*/ 3596355 w 6010943"/>
                  <a:gd name="connsiteY260" fmla="*/ 2314948 h 4386643"/>
                  <a:gd name="connsiteX261" fmla="*/ 3572543 w 6010943"/>
                  <a:gd name="connsiteY261" fmla="*/ 2329235 h 4386643"/>
                  <a:gd name="connsiteX262" fmla="*/ 3553493 w 6010943"/>
                  <a:gd name="connsiteY262" fmla="*/ 2333998 h 4386643"/>
                  <a:gd name="connsiteX263" fmla="*/ 3501105 w 6010943"/>
                  <a:gd name="connsiteY263" fmla="*/ 2357810 h 4386643"/>
                  <a:gd name="connsiteX264" fmla="*/ 3482055 w 6010943"/>
                  <a:gd name="connsiteY264" fmla="*/ 2372098 h 4386643"/>
                  <a:gd name="connsiteX265" fmla="*/ 3463005 w 6010943"/>
                  <a:gd name="connsiteY265" fmla="*/ 2381623 h 4386643"/>
                  <a:gd name="connsiteX266" fmla="*/ 3448718 w 6010943"/>
                  <a:gd name="connsiteY266" fmla="*/ 2391148 h 4386643"/>
                  <a:gd name="connsiteX267" fmla="*/ 3429668 w 6010943"/>
                  <a:gd name="connsiteY267" fmla="*/ 2395910 h 4386643"/>
                  <a:gd name="connsiteX268" fmla="*/ 3415380 w 6010943"/>
                  <a:gd name="connsiteY268" fmla="*/ 2410198 h 4386643"/>
                  <a:gd name="connsiteX269" fmla="*/ 3372518 w 6010943"/>
                  <a:gd name="connsiteY269" fmla="*/ 2429248 h 4386643"/>
                  <a:gd name="connsiteX270" fmla="*/ 3339180 w 6010943"/>
                  <a:gd name="connsiteY270" fmla="*/ 2448298 h 4386643"/>
                  <a:gd name="connsiteX271" fmla="*/ 3267743 w 6010943"/>
                  <a:gd name="connsiteY271" fmla="*/ 2481635 h 4386643"/>
                  <a:gd name="connsiteX272" fmla="*/ 3220118 w 6010943"/>
                  <a:gd name="connsiteY272" fmla="*/ 2495923 h 4386643"/>
                  <a:gd name="connsiteX273" fmla="*/ 3191543 w 6010943"/>
                  <a:gd name="connsiteY273" fmla="*/ 2510210 h 4386643"/>
                  <a:gd name="connsiteX274" fmla="*/ 3158205 w 6010943"/>
                  <a:gd name="connsiteY274" fmla="*/ 2524498 h 4386643"/>
                  <a:gd name="connsiteX275" fmla="*/ 3129630 w 6010943"/>
                  <a:gd name="connsiteY275" fmla="*/ 2538785 h 4386643"/>
                  <a:gd name="connsiteX276" fmla="*/ 3096293 w 6010943"/>
                  <a:gd name="connsiteY276" fmla="*/ 2553073 h 4386643"/>
                  <a:gd name="connsiteX277" fmla="*/ 3062955 w 6010943"/>
                  <a:gd name="connsiteY277" fmla="*/ 2581648 h 4386643"/>
                  <a:gd name="connsiteX278" fmla="*/ 3043905 w 6010943"/>
                  <a:gd name="connsiteY278" fmla="*/ 2591173 h 4386643"/>
                  <a:gd name="connsiteX279" fmla="*/ 3024855 w 6010943"/>
                  <a:gd name="connsiteY279" fmla="*/ 2605460 h 4386643"/>
                  <a:gd name="connsiteX280" fmla="*/ 3005805 w 6010943"/>
                  <a:gd name="connsiteY280" fmla="*/ 2614985 h 4386643"/>
                  <a:gd name="connsiteX281" fmla="*/ 2986755 w 6010943"/>
                  <a:gd name="connsiteY281" fmla="*/ 2634035 h 4386643"/>
                  <a:gd name="connsiteX282" fmla="*/ 2958180 w 6010943"/>
                  <a:gd name="connsiteY282" fmla="*/ 2653085 h 4386643"/>
                  <a:gd name="connsiteX283" fmla="*/ 2929605 w 6010943"/>
                  <a:gd name="connsiteY283" fmla="*/ 2681660 h 4386643"/>
                  <a:gd name="connsiteX284" fmla="*/ 2843880 w 6010943"/>
                  <a:gd name="connsiteY284" fmla="*/ 2743573 h 4386643"/>
                  <a:gd name="connsiteX285" fmla="*/ 2829593 w 6010943"/>
                  <a:gd name="connsiteY285" fmla="*/ 2762623 h 4386643"/>
                  <a:gd name="connsiteX286" fmla="*/ 2791493 w 6010943"/>
                  <a:gd name="connsiteY286" fmla="*/ 2786435 h 4386643"/>
                  <a:gd name="connsiteX287" fmla="*/ 2772443 w 6010943"/>
                  <a:gd name="connsiteY287" fmla="*/ 2800723 h 4386643"/>
                  <a:gd name="connsiteX288" fmla="*/ 2720055 w 6010943"/>
                  <a:gd name="connsiteY288" fmla="*/ 2843585 h 4386643"/>
                  <a:gd name="connsiteX289" fmla="*/ 2696243 w 6010943"/>
                  <a:gd name="connsiteY289" fmla="*/ 2853110 h 4386643"/>
                  <a:gd name="connsiteX290" fmla="*/ 2629568 w 6010943"/>
                  <a:gd name="connsiteY290" fmla="*/ 2900735 h 4386643"/>
                  <a:gd name="connsiteX291" fmla="*/ 2605755 w 6010943"/>
                  <a:gd name="connsiteY291" fmla="*/ 2905498 h 4386643"/>
                  <a:gd name="connsiteX292" fmla="*/ 2553368 w 6010943"/>
                  <a:gd name="connsiteY292" fmla="*/ 2924548 h 4386643"/>
                  <a:gd name="connsiteX293" fmla="*/ 2491455 w 6010943"/>
                  <a:gd name="connsiteY293" fmla="*/ 2934073 h 4386643"/>
                  <a:gd name="connsiteX294" fmla="*/ 2381918 w 6010943"/>
                  <a:gd name="connsiteY294" fmla="*/ 2943598 h 4386643"/>
                  <a:gd name="connsiteX295" fmla="*/ 2329530 w 6010943"/>
                  <a:gd name="connsiteY295" fmla="*/ 2957885 h 4386643"/>
                  <a:gd name="connsiteX296" fmla="*/ 2277143 w 6010943"/>
                  <a:gd name="connsiteY296" fmla="*/ 2967410 h 4386643"/>
                  <a:gd name="connsiteX297" fmla="*/ 2219993 w 6010943"/>
                  <a:gd name="connsiteY297" fmla="*/ 2986460 h 4386643"/>
                  <a:gd name="connsiteX298" fmla="*/ 2177130 w 6010943"/>
                  <a:gd name="connsiteY298" fmla="*/ 2995985 h 4386643"/>
                  <a:gd name="connsiteX299" fmla="*/ 2119980 w 6010943"/>
                  <a:gd name="connsiteY299" fmla="*/ 3005510 h 4386643"/>
                  <a:gd name="connsiteX300" fmla="*/ 2091405 w 6010943"/>
                  <a:gd name="connsiteY300" fmla="*/ 3015035 h 4386643"/>
                  <a:gd name="connsiteX301" fmla="*/ 2043780 w 6010943"/>
                  <a:gd name="connsiteY301" fmla="*/ 3024560 h 4386643"/>
                  <a:gd name="connsiteX302" fmla="*/ 2019968 w 6010943"/>
                  <a:gd name="connsiteY302" fmla="*/ 3034085 h 4386643"/>
                  <a:gd name="connsiteX303" fmla="*/ 2000918 w 6010943"/>
                  <a:gd name="connsiteY303" fmla="*/ 3048373 h 4386643"/>
                  <a:gd name="connsiteX304" fmla="*/ 1962818 w 6010943"/>
                  <a:gd name="connsiteY304" fmla="*/ 3057898 h 4386643"/>
                  <a:gd name="connsiteX305" fmla="*/ 1896143 w 6010943"/>
                  <a:gd name="connsiteY305" fmla="*/ 3076948 h 4386643"/>
                  <a:gd name="connsiteX306" fmla="*/ 1867568 w 6010943"/>
                  <a:gd name="connsiteY306" fmla="*/ 3081710 h 4386643"/>
                  <a:gd name="connsiteX307" fmla="*/ 1819943 w 6010943"/>
                  <a:gd name="connsiteY307" fmla="*/ 3095998 h 4386643"/>
                  <a:gd name="connsiteX308" fmla="*/ 1805655 w 6010943"/>
                  <a:gd name="connsiteY308" fmla="*/ 3100760 h 4386643"/>
                  <a:gd name="connsiteX309" fmla="*/ 1781843 w 6010943"/>
                  <a:gd name="connsiteY309" fmla="*/ 3105523 h 4386643"/>
                  <a:gd name="connsiteX310" fmla="*/ 1738980 w 6010943"/>
                  <a:gd name="connsiteY310" fmla="*/ 3124573 h 4386643"/>
                  <a:gd name="connsiteX311" fmla="*/ 1719930 w 6010943"/>
                  <a:gd name="connsiteY311" fmla="*/ 3134098 h 4386643"/>
                  <a:gd name="connsiteX312" fmla="*/ 1691355 w 6010943"/>
                  <a:gd name="connsiteY312" fmla="*/ 3143623 h 4386643"/>
                  <a:gd name="connsiteX313" fmla="*/ 1653255 w 6010943"/>
                  <a:gd name="connsiteY313" fmla="*/ 3153148 h 4386643"/>
                  <a:gd name="connsiteX314" fmla="*/ 1572293 w 6010943"/>
                  <a:gd name="connsiteY314" fmla="*/ 3181723 h 4386643"/>
                  <a:gd name="connsiteX315" fmla="*/ 1477043 w 6010943"/>
                  <a:gd name="connsiteY315" fmla="*/ 3229348 h 4386643"/>
                  <a:gd name="connsiteX316" fmla="*/ 1457993 w 6010943"/>
                  <a:gd name="connsiteY316" fmla="*/ 3238873 h 4386643"/>
                  <a:gd name="connsiteX317" fmla="*/ 1438943 w 6010943"/>
                  <a:gd name="connsiteY317" fmla="*/ 3248398 h 4386643"/>
                  <a:gd name="connsiteX318" fmla="*/ 1377030 w 6010943"/>
                  <a:gd name="connsiteY318" fmla="*/ 3276973 h 4386643"/>
                  <a:gd name="connsiteX319" fmla="*/ 1357980 w 6010943"/>
                  <a:gd name="connsiteY319" fmla="*/ 3286498 h 4386643"/>
                  <a:gd name="connsiteX320" fmla="*/ 1315118 w 6010943"/>
                  <a:gd name="connsiteY320" fmla="*/ 3315073 h 4386643"/>
                  <a:gd name="connsiteX321" fmla="*/ 1291305 w 6010943"/>
                  <a:gd name="connsiteY321" fmla="*/ 3319835 h 4386643"/>
                  <a:gd name="connsiteX322" fmla="*/ 1272255 w 6010943"/>
                  <a:gd name="connsiteY322" fmla="*/ 3334123 h 4386643"/>
                  <a:gd name="connsiteX323" fmla="*/ 1186530 w 6010943"/>
                  <a:gd name="connsiteY323" fmla="*/ 3367460 h 4386643"/>
                  <a:gd name="connsiteX324" fmla="*/ 1162718 w 6010943"/>
                  <a:gd name="connsiteY324" fmla="*/ 3372223 h 4386643"/>
                  <a:gd name="connsiteX325" fmla="*/ 1148430 w 6010943"/>
                  <a:gd name="connsiteY325" fmla="*/ 3376985 h 4386643"/>
                  <a:gd name="connsiteX326" fmla="*/ 1110330 w 6010943"/>
                  <a:gd name="connsiteY326" fmla="*/ 3386510 h 4386643"/>
                  <a:gd name="connsiteX327" fmla="*/ 1091280 w 6010943"/>
                  <a:gd name="connsiteY327" fmla="*/ 3391273 h 4386643"/>
                  <a:gd name="connsiteX328" fmla="*/ 1038893 w 6010943"/>
                  <a:gd name="connsiteY328" fmla="*/ 3400798 h 4386643"/>
                  <a:gd name="connsiteX329" fmla="*/ 996030 w 6010943"/>
                  <a:gd name="connsiteY329" fmla="*/ 3410323 h 4386643"/>
                  <a:gd name="connsiteX330" fmla="*/ 976980 w 6010943"/>
                  <a:gd name="connsiteY330" fmla="*/ 3415085 h 4386643"/>
                  <a:gd name="connsiteX331" fmla="*/ 953168 w 6010943"/>
                  <a:gd name="connsiteY331" fmla="*/ 3419848 h 4386643"/>
                  <a:gd name="connsiteX332" fmla="*/ 910305 w 6010943"/>
                  <a:gd name="connsiteY332" fmla="*/ 3438898 h 4386643"/>
                  <a:gd name="connsiteX333" fmla="*/ 872205 w 6010943"/>
                  <a:gd name="connsiteY333" fmla="*/ 3448423 h 4386643"/>
                  <a:gd name="connsiteX334" fmla="*/ 810293 w 6010943"/>
                  <a:gd name="connsiteY334" fmla="*/ 3486523 h 4386643"/>
                  <a:gd name="connsiteX335" fmla="*/ 757905 w 6010943"/>
                  <a:gd name="connsiteY335" fmla="*/ 3524623 h 4386643"/>
                  <a:gd name="connsiteX336" fmla="*/ 729330 w 6010943"/>
                  <a:gd name="connsiteY336" fmla="*/ 3553198 h 4386643"/>
                  <a:gd name="connsiteX337" fmla="*/ 710280 w 6010943"/>
                  <a:gd name="connsiteY337" fmla="*/ 3586535 h 4386643"/>
                  <a:gd name="connsiteX338" fmla="*/ 695993 w 6010943"/>
                  <a:gd name="connsiteY338" fmla="*/ 3600823 h 4386643"/>
                  <a:gd name="connsiteX339" fmla="*/ 686468 w 6010943"/>
                  <a:gd name="connsiteY339" fmla="*/ 3619873 h 4386643"/>
                  <a:gd name="connsiteX340" fmla="*/ 643605 w 6010943"/>
                  <a:gd name="connsiteY340" fmla="*/ 3662735 h 4386643"/>
                  <a:gd name="connsiteX341" fmla="*/ 629318 w 6010943"/>
                  <a:gd name="connsiteY341" fmla="*/ 3672260 h 4386643"/>
                  <a:gd name="connsiteX342" fmla="*/ 615030 w 6010943"/>
                  <a:gd name="connsiteY342" fmla="*/ 3691310 h 4386643"/>
                  <a:gd name="connsiteX343" fmla="*/ 595980 w 6010943"/>
                  <a:gd name="connsiteY343" fmla="*/ 3700835 h 4386643"/>
                  <a:gd name="connsiteX344" fmla="*/ 581693 w 6010943"/>
                  <a:gd name="connsiteY344" fmla="*/ 3710360 h 4386643"/>
                  <a:gd name="connsiteX345" fmla="*/ 557880 w 6010943"/>
                  <a:gd name="connsiteY345" fmla="*/ 3724648 h 4386643"/>
                  <a:gd name="connsiteX346" fmla="*/ 495968 w 6010943"/>
                  <a:gd name="connsiteY346" fmla="*/ 3762748 h 4386643"/>
                  <a:gd name="connsiteX347" fmla="*/ 462630 w 6010943"/>
                  <a:gd name="connsiteY347" fmla="*/ 3772273 h 4386643"/>
                  <a:gd name="connsiteX348" fmla="*/ 424530 w 6010943"/>
                  <a:gd name="connsiteY348" fmla="*/ 3786560 h 4386643"/>
                  <a:gd name="connsiteX349" fmla="*/ 400718 w 6010943"/>
                  <a:gd name="connsiteY349" fmla="*/ 3800848 h 4386643"/>
                  <a:gd name="connsiteX350" fmla="*/ 357855 w 6010943"/>
                  <a:gd name="connsiteY350" fmla="*/ 3805610 h 4386643"/>
                  <a:gd name="connsiteX351" fmla="*/ 305468 w 6010943"/>
                  <a:gd name="connsiteY351" fmla="*/ 3819898 h 4386643"/>
                  <a:gd name="connsiteX352" fmla="*/ 267368 w 6010943"/>
                  <a:gd name="connsiteY352" fmla="*/ 3824660 h 4386643"/>
                  <a:gd name="connsiteX353" fmla="*/ 205455 w 6010943"/>
                  <a:gd name="connsiteY353" fmla="*/ 3834185 h 4386643"/>
                  <a:gd name="connsiteX354" fmla="*/ 176880 w 6010943"/>
                  <a:gd name="connsiteY354" fmla="*/ 4386635 h 4386643"/>
                  <a:gd name="connsiteX355" fmla="*/ 668 w 6010943"/>
                  <a:gd name="connsiteY355" fmla="*/ 4305674 h 4386643"/>
                  <a:gd name="connsiteX0" fmla="*/ 668 w 6010943"/>
                  <a:gd name="connsiteY0" fmla="*/ 4305674 h 4415216"/>
                  <a:gd name="connsiteX1" fmla="*/ 100680 w 6010943"/>
                  <a:gd name="connsiteY1" fmla="*/ 3824660 h 4415216"/>
                  <a:gd name="connsiteX2" fmla="*/ 86393 w 6010943"/>
                  <a:gd name="connsiteY2" fmla="*/ 3791323 h 4415216"/>
                  <a:gd name="connsiteX3" fmla="*/ 81630 w 6010943"/>
                  <a:gd name="connsiteY3" fmla="*/ 3719885 h 4415216"/>
                  <a:gd name="connsiteX4" fmla="*/ 76868 w 6010943"/>
                  <a:gd name="connsiteY4" fmla="*/ 3700835 h 4415216"/>
                  <a:gd name="connsiteX5" fmla="*/ 81630 w 6010943"/>
                  <a:gd name="connsiteY5" fmla="*/ 3596060 h 4415216"/>
                  <a:gd name="connsiteX6" fmla="*/ 91155 w 6010943"/>
                  <a:gd name="connsiteY6" fmla="*/ 3543673 h 4415216"/>
                  <a:gd name="connsiteX7" fmla="*/ 157830 w 6010943"/>
                  <a:gd name="connsiteY7" fmla="*/ 3457948 h 4415216"/>
                  <a:gd name="connsiteX8" fmla="*/ 176880 w 6010943"/>
                  <a:gd name="connsiteY8" fmla="*/ 3434135 h 4415216"/>
                  <a:gd name="connsiteX9" fmla="*/ 195930 w 6010943"/>
                  <a:gd name="connsiteY9" fmla="*/ 3424610 h 4415216"/>
                  <a:gd name="connsiteX10" fmla="*/ 210218 w 6010943"/>
                  <a:gd name="connsiteY10" fmla="*/ 3410323 h 4415216"/>
                  <a:gd name="connsiteX11" fmla="*/ 238793 w 6010943"/>
                  <a:gd name="connsiteY11" fmla="*/ 3391273 h 4415216"/>
                  <a:gd name="connsiteX12" fmla="*/ 300705 w 6010943"/>
                  <a:gd name="connsiteY12" fmla="*/ 3334123 h 4415216"/>
                  <a:gd name="connsiteX13" fmla="*/ 329280 w 6010943"/>
                  <a:gd name="connsiteY13" fmla="*/ 3315073 h 4415216"/>
                  <a:gd name="connsiteX14" fmla="*/ 410243 w 6010943"/>
                  <a:gd name="connsiteY14" fmla="*/ 3281735 h 4415216"/>
                  <a:gd name="connsiteX15" fmla="*/ 453105 w 6010943"/>
                  <a:gd name="connsiteY15" fmla="*/ 3262685 h 4415216"/>
                  <a:gd name="connsiteX16" fmla="*/ 491205 w 6010943"/>
                  <a:gd name="connsiteY16" fmla="*/ 3253160 h 4415216"/>
                  <a:gd name="connsiteX17" fmla="*/ 519780 w 6010943"/>
                  <a:gd name="connsiteY17" fmla="*/ 3238873 h 4415216"/>
                  <a:gd name="connsiteX18" fmla="*/ 543593 w 6010943"/>
                  <a:gd name="connsiteY18" fmla="*/ 3229348 h 4415216"/>
                  <a:gd name="connsiteX19" fmla="*/ 557880 w 6010943"/>
                  <a:gd name="connsiteY19" fmla="*/ 3224585 h 4415216"/>
                  <a:gd name="connsiteX20" fmla="*/ 572168 w 6010943"/>
                  <a:gd name="connsiteY20" fmla="*/ 3215060 h 4415216"/>
                  <a:gd name="connsiteX21" fmla="*/ 591218 w 6010943"/>
                  <a:gd name="connsiteY21" fmla="*/ 3210298 h 4415216"/>
                  <a:gd name="connsiteX22" fmla="*/ 615030 w 6010943"/>
                  <a:gd name="connsiteY22" fmla="*/ 3200773 h 4415216"/>
                  <a:gd name="connsiteX23" fmla="*/ 672180 w 6010943"/>
                  <a:gd name="connsiteY23" fmla="*/ 3172198 h 4415216"/>
                  <a:gd name="connsiteX24" fmla="*/ 700755 w 6010943"/>
                  <a:gd name="connsiteY24" fmla="*/ 3157910 h 4415216"/>
                  <a:gd name="connsiteX25" fmla="*/ 753143 w 6010943"/>
                  <a:gd name="connsiteY25" fmla="*/ 3138860 h 4415216"/>
                  <a:gd name="connsiteX26" fmla="*/ 805530 w 6010943"/>
                  <a:gd name="connsiteY26" fmla="*/ 3095998 h 4415216"/>
                  <a:gd name="connsiteX27" fmla="*/ 872205 w 6010943"/>
                  <a:gd name="connsiteY27" fmla="*/ 3053135 h 4415216"/>
                  <a:gd name="connsiteX28" fmla="*/ 891255 w 6010943"/>
                  <a:gd name="connsiteY28" fmla="*/ 3034085 h 4415216"/>
                  <a:gd name="connsiteX29" fmla="*/ 919830 w 6010943"/>
                  <a:gd name="connsiteY29" fmla="*/ 3010273 h 4415216"/>
                  <a:gd name="connsiteX30" fmla="*/ 934118 w 6010943"/>
                  <a:gd name="connsiteY30" fmla="*/ 2991223 h 4415216"/>
                  <a:gd name="connsiteX31" fmla="*/ 962693 w 6010943"/>
                  <a:gd name="connsiteY31" fmla="*/ 2972173 h 4415216"/>
                  <a:gd name="connsiteX32" fmla="*/ 1000793 w 6010943"/>
                  <a:gd name="connsiteY32" fmla="*/ 2934073 h 4415216"/>
                  <a:gd name="connsiteX33" fmla="*/ 1043655 w 6010943"/>
                  <a:gd name="connsiteY33" fmla="*/ 2919785 h 4415216"/>
                  <a:gd name="connsiteX34" fmla="*/ 1062705 w 6010943"/>
                  <a:gd name="connsiteY34" fmla="*/ 2910260 h 4415216"/>
                  <a:gd name="connsiteX35" fmla="*/ 1138905 w 6010943"/>
                  <a:gd name="connsiteY35" fmla="*/ 2895973 h 4415216"/>
                  <a:gd name="connsiteX36" fmla="*/ 1219868 w 6010943"/>
                  <a:gd name="connsiteY36" fmla="*/ 2881685 h 4415216"/>
                  <a:gd name="connsiteX37" fmla="*/ 1272255 w 6010943"/>
                  <a:gd name="connsiteY37" fmla="*/ 2862635 h 4415216"/>
                  <a:gd name="connsiteX38" fmla="*/ 1300830 w 6010943"/>
                  <a:gd name="connsiteY38" fmla="*/ 2834060 h 4415216"/>
                  <a:gd name="connsiteX39" fmla="*/ 1319880 w 6010943"/>
                  <a:gd name="connsiteY39" fmla="*/ 2815010 h 4415216"/>
                  <a:gd name="connsiteX40" fmla="*/ 1353218 w 6010943"/>
                  <a:gd name="connsiteY40" fmla="*/ 2767385 h 4415216"/>
                  <a:gd name="connsiteX41" fmla="*/ 1372268 w 6010943"/>
                  <a:gd name="connsiteY41" fmla="*/ 2753098 h 4415216"/>
                  <a:gd name="connsiteX42" fmla="*/ 1391318 w 6010943"/>
                  <a:gd name="connsiteY42" fmla="*/ 2719760 h 4415216"/>
                  <a:gd name="connsiteX43" fmla="*/ 1410368 w 6010943"/>
                  <a:gd name="connsiteY43" fmla="*/ 2691185 h 4415216"/>
                  <a:gd name="connsiteX44" fmla="*/ 1429418 w 6010943"/>
                  <a:gd name="connsiteY44" fmla="*/ 2672135 h 4415216"/>
                  <a:gd name="connsiteX45" fmla="*/ 1438943 w 6010943"/>
                  <a:gd name="connsiteY45" fmla="*/ 2657848 h 4415216"/>
                  <a:gd name="connsiteX46" fmla="*/ 1453230 w 6010943"/>
                  <a:gd name="connsiteY46" fmla="*/ 2643560 h 4415216"/>
                  <a:gd name="connsiteX47" fmla="*/ 1467518 w 6010943"/>
                  <a:gd name="connsiteY47" fmla="*/ 2624510 h 4415216"/>
                  <a:gd name="connsiteX48" fmla="*/ 1548480 w 6010943"/>
                  <a:gd name="connsiteY48" fmla="*/ 2586410 h 4415216"/>
                  <a:gd name="connsiteX49" fmla="*/ 1596105 w 6010943"/>
                  <a:gd name="connsiteY49" fmla="*/ 2557835 h 4415216"/>
                  <a:gd name="connsiteX50" fmla="*/ 1629443 w 6010943"/>
                  <a:gd name="connsiteY50" fmla="*/ 2548310 h 4415216"/>
                  <a:gd name="connsiteX51" fmla="*/ 1643730 w 6010943"/>
                  <a:gd name="connsiteY51" fmla="*/ 2538785 h 4415216"/>
                  <a:gd name="connsiteX52" fmla="*/ 1710405 w 6010943"/>
                  <a:gd name="connsiteY52" fmla="*/ 2529260 h 4415216"/>
                  <a:gd name="connsiteX53" fmla="*/ 1748505 w 6010943"/>
                  <a:gd name="connsiteY53" fmla="*/ 2514973 h 4415216"/>
                  <a:gd name="connsiteX54" fmla="*/ 1791368 w 6010943"/>
                  <a:gd name="connsiteY54" fmla="*/ 2476873 h 4415216"/>
                  <a:gd name="connsiteX55" fmla="*/ 1810418 w 6010943"/>
                  <a:gd name="connsiteY55" fmla="*/ 2467348 h 4415216"/>
                  <a:gd name="connsiteX56" fmla="*/ 1834230 w 6010943"/>
                  <a:gd name="connsiteY56" fmla="*/ 2438773 h 4415216"/>
                  <a:gd name="connsiteX57" fmla="*/ 1862805 w 6010943"/>
                  <a:gd name="connsiteY57" fmla="*/ 2400673 h 4415216"/>
                  <a:gd name="connsiteX58" fmla="*/ 1958055 w 6010943"/>
                  <a:gd name="connsiteY58" fmla="*/ 2319710 h 4415216"/>
                  <a:gd name="connsiteX59" fmla="*/ 1977105 w 6010943"/>
                  <a:gd name="connsiteY59" fmla="*/ 2314948 h 4415216"/>
                  <a:gd name="connsiteX60" fmla="*/ 1996155 w 6010943"/>
                  <a:gd name="connsiteY60" fmla="*/ 2305423 h 4415216"/>
                  <a:gd name="connsiteX61" fmla="*/ 2010443 w 6010943"/>
                  <a:gd name="connsiteY61" fmla="*/ 2295898 h 4415216"/>
                  <a:gd name="connsiteX62" fmla="*/ 2043780 w 6010943"/>
                  <a:gd name="connsiteY62" fmla="*/ 2286373 h 4415216"/>
                  <a:gd name="connsiteX63" fmla="*/ 2067593 w 6010943"/>
                  <a:gd name="connsiteY63" fmla="*/ 2276848 h 4415216"/>
                  <a:gd name="connsiteX64" fmla="*/ 2081880 w 6010943"/>
                  <a:gd name="connsiteY64" fmla="*/ 2272085 h 4415216"/>
                  <a:gd name="connsiteX65" fmla="*/ 2105693 w 6010943"/>
                  <a:gd name="connsiteY65" fmla="*/ 2262560 h 4415216"/>
                  <a:gd name="connsiteX66" fmla="*/ 2167605 w 6010943"/>
                  <a:gd name="connsiteY66" fmla="*/ 2257798 h 4415216"/>
                  <a:gd name="connsiteX67" fmla="*/ 2219993 w 6010943"/>
                  <a:gd name="connsiteY67" fmla="*/ 2248273 h 4415216"/>
                  <a:gd name="connsiteX68" fmla="*/ 2243805 w 6010943"/>
                  <a:gd name="connsiteY68" fmla="*/ 2233985 h 4415216"/>
                  <a:gd name="connsiteX69" fmla="*/ 2262855 w 6010943"/>
                  <a:gd name="connsiteY69" fmla="*/ 2229223 h 4415216"/>
                  <a:gd name="connsiteX70" fmla="*/ 2300955 w 6010943"/>
                  <a:gd name="connsiteY70" fmla="*/ 2219698 h 4415216"/>
                  <a:gd name="connsiteX71" fmla="*/ 2334293 w 6010943"/>
                  <a:gd name="connsiteY71" fmla="*/ 2200648 h 4415216"/>
                  <a:gd name="connsiteX72" fmla="*/ 2348580 w 6010943"/>
                  <a:gd name="connsiteY72" fmla="*/ 2191123 h 4415216"/>
                  <a:gd name="connsiteX73" fmla="*/ 2391443 w 6010943"/>
                  <a:gd name="connsiteY73" fmla="*/ 2176835 h 4415216"/>
                  <a:gd name="connsiteX74" fmla="*/ 2400968 w 6010943"/>
                  <a:gd name="connsiteY74" fmla="*/ 2157785 h 4415216"/>
                  <a:gd name="connsiteX75" fmla="*/ 2500980 w 6010943"/>
                  <a:gd name="connsiteY75" fmla="*/ 2100635 h 4415216"/>
                  <a:gd name="connsiteX76" fmla="*/ 2558130 w 6010943"/>
                  <a:gd name="connsiteY76" fmla="*/ 2067298 h 4415216"/>
                  <a:gd name="connsiteX77" fmla="*/ 2572418 w 6010943"/>
                  <a:gd name="connsiteY77" fmla="*/ 2062535 h 4415216"/>
                  <a:gd name="connsiteX78" fmla="*/ 2596230 w 6010943"/>
                  <a:gd name="connsiteY78" fmla="*/ 2048248 h 4415216"/>
                  <a:gd name="connsiteX79" fmla="*/ 2634330 w 6010943"/>
                  <a:gd name="connsiteY79" fmla="*/ 2029198 h 4415216"/>
                  <a:gd name="connsiteX80" fmla="*/ 2667668 w 6010943"/>
                  <a:gd name="connsiteY80" fmla="*/ 2014910 h 4415216"/>
                  <a:gd name="connsiteX81" fmla="*/ 2729580 w 6010943"/>
                  <a:gd name="connsiteY81" fmla="*/ 1976810 h 4415216"/>
                  <a:gd name="connsiteX82" fmla="*/ 2767680 w 6010943"/>
                  <a:gd name="connsiteY82" fmla="*/ 1962523 h 4415216"/>
                  <a:gd name="connsiteX83" fmla="*/ 2810543 w 6010943"/>
                  <a:gd name="connsiteY83" fmla="*/ 1943473 h 4415216"/>
                  <a:gd name="connsiteX84" fmla="*/ 2834355 w 6010943"/>
                  <a:gd name="connsiteY84" fmla="*/ 1938710 h 4415216"/>
                  <a:gd name="connsiteX85" fmla="*/ 2862930 w 6010943"/>
                  <a:gd name="connsiteY85" fmla="*/ 1929185 h 4415216"/>
                  <a:gd name="connsiteX86" fmla="*/ 2910555 w 6010943"/>
                  <a:gd name="connsiteY86" fmla="*/ 1919660 h 4415216"/>
                  <a:gd name="connsiteX87" fmla="*/ 2948655 w 6010943"/>
                  <a:gd name="connsiteY87" fmla="*/ 1910135 h 4415216"/>
                  <a:gd name="connsiteX88" fmla="*/ 2996280 w 6010943"/>
                  <a:gd name="connsiteY88" fmla="*/ 1900610 h 4415216"/>
                  <a:gd name="connsiteX89" fmla="*/ 3010568 w 6010943"/>
                  <a:gd name="connsiteY89" fmla="*/ 1895848 h 4415216"/>
                  <a:gd name="connsiteX90" fmla="*/ 3062955 w 6010943"/>
                  <a:gd name="connsiteY90" fmla="*/ 1881560 h 4415216"/>
                  <a:gd name="connsiteX91" fmla="*/ 3110580 w 6010943"/>
                  <a:gd name="connsiteY91" fmla="*/ 1848223 h 4415216"/>
                  <a:gd name="connsiteX92" fmla="*/ 3143918 w 6010943"/>
                  <a:gd name="connsiteY92" fmla="*/ 1829173 h 4415216"/>
                  <a:gd name="connsiteX93" fmla="*/ 3186780 w 6010943"/>
                  <a:gd name="connsiteY93" fmla="*/ 1786310 h 4415216"/>
                  <a:gd name="connsiteX94" fmla="*/ 3224880 w 6010943"/>
                  <a:gd name="connsiteY94" fmla="*/ 1752973 h 4415216"/>
                  <a:gd name="connsiteX95" fmla="*/ 3253455 w 6010943"/>
                  <a:gd name="connsiteY95" fmla="*/ 1724398 h 4415216"/>
                  <a:gd name="connsiteX96" fmla="*/ 3267743 w 6010943"/>
                  <a:gd name="connsiteY96" fmla="*/ 1710110 h 4415216"/>
                  <a:gd name="connsiteX97" fmla="*/ 3282030 w 6010943"/>
                  <a:gd name="connsiteY97" fmla="*/ 1705348 h 4415216"/>
                  <a:gd name="connsiteX98" fmla="*/ 3329655 w 6010943"/>
                  <a:gd name="connsiteY98" fmla="*/ 1667248 h 4415216"/>
                  <a:gd name="connsiteX99" fmla="*/ 3372518 w 6010943"/>
                  <a:gd name="connsiteY99" fmla="*/ 1614860 h 4415216"/>
                  <a:gd name="connsiteX100" fmla="*/ 3405855 w 6010943"/>
                  <a:gd name="connsiteY100" fmla="*/ 1586285 h 4415216"/>
                  <a:gd name="connsiteX101" fmla="*/ 3420143 w 6010943"/>
                  <a:gd name="connsiteY101" fmla="*/ 1567235 h 4415216"/>
                  <a:gd name="connsiteX102" fmla="*/ 3486818 w 6010943"/>
                  <a:gd name="connsiteY102" fmla="*/ 1510085 h 4415216"/>
                  <a:gd name="connsiteX103" fmla="*/ 3496343 w 6010943"/>
                  <a:gd name="connsiteY103" fmla="*/ 1495798 h 4415216"/>
                  <a:gd name="connsiteX104" fmla="*/ 3534443 w 6010943"/>
                  <a:gd name="connsiteY104" fmla="*/ 1462460 h 4415216"/>
                  <a:gd name="connsiteX105" fmla="*/ 3553493 w 6010943"/>
                  <a:gd name="connsiteY105" fmla="*/ 1452935 h 4415216"/>
                  <a:gd name="connsiteX106" fmla="*/ 3577305 w 6010943"/>
                  <a:gd name="connsiteY106" fmla="*/ 1429123 h 4415216"/>
                  <a:gd name="connsiteX107" fmla="*/ 3591593 w 6010943"/>
                  <a:gd name="connsiteY107" fmla="*/ 1414835 h 4415216"/>
                  <a:gd name="connsiteX108" fmla="*/ 3653505 w 6010943"/>
                  <a:gd name="connsiteY108" fmla="*/ 1357685 h 4415216"/>
                  <a:gd name="connsiteX109" fmla="*/ 3677318 w 6010943"/>
                  <a:gd name="connsiteY109" fmla="*/ 1329110 h 4415216"/>
                  <a:gd name="connsiteX110" fmla="*/ 3696368 w 6010943"/>
                  <a:gd name="connsiteY110" fmla="*/ 1300535 h 4415216"/>
                  <a:gd name="connsiteX111" fmla="*/ 3710655 w 6010943"/>
                  <a:gd name="connsiteY111" fmla="*/ 1295773 h 4415216"/>
                  <a:gd name="connsiteX112" fmla="*/ 3782093 w 6010943"/>
                  <a:gd name="connsiteY112" fmla="*/ 1205285 h 4415216"/>
                  <a:gd name="connsiteX113" fmla="*/ 3801143 w 6010943"/>
                  <a:gd name="connsiteY113" fmla="*/ 1186235 h 4415216"/>
                  <a:gd name="connsiteX114" fmla="*/ 3853530 w 6010943"/>
                  <a:gd name="connsiteY114" fmla="*/ 1148135 h 4415216"/>
                  <a:gd name="connsiteX115" fmla="*/ 3872580 w 6010943"/>
                  <a:gd name="connsiteY115" fmla="*/ 1138610 h 4415216"/>
                  <a:gd name="connsiteX116" fmla="*/ 3901155 w 6010943"/>
                  <a:gd name="connsiteY116" fmla="*/ 1114798 h 4415216"/>
                  <a:gd name="connsiteX117" fmla="*/ 3934493 w 6010943"/>
                  <a:gd name="connsiteY117" fmla="*/ 1100510 h 4415216"/>
                  <a:gd name="connsiteX118" fmla="*/ 3977355 w 6010943"/>
                  <a:gd name="connsiteY118" fmla="*/ 1071935 h 4415216"/>
                  <a:gd name="connsiteX119" fmla="*/ 3991643 w 6010943"/>
                  <a:gd name="connsiteY119" fmla="*/ 1062410 h 4415216"/>
                  <a:gd name="connsiteX120" fmla="*/ 4010693 w 6010943"/>
                  <a:gd name="connsiteY120" fmla="*/ 1057648 h 4415216"/>
                  <a:gd name="connsiteX121" fmla="*/ 4086893 w 6010943"/>
                  <a:gd name="connsiteY121" fmla="*/ 1033835 h 4415216"/>
                  <a:gd name="connsiteX122" fmla="*/ 4134518 w 6010943"/>
                  <a:gd name="connsiteY122" fmla="*/ 1014785 h 4415216"/>
                  <a:gd name="connsiteX123" fmla="*/ 4167855 w 6010943"/>
                  <a:gd name="connsiteY123" fmla="*/ 1005260 h 4415216"/>
                  <a:gd name="connsiteX124" fmla="*/ 4205955 w 6010943"/>
                  <a:gd name="connsiteY124" fmla="*/ 1000498 h 4415216"/>
                  <a:gd name="connsiteX125" fmla="*/ 4248818 w 6010943"/>
                  <a:gd name="connsiteY125" fmla="*/ 990973 h 4415216"/>
                  <a:gd name="connsiteX126" fmla="*/ 4291680 w 6010943"/>
                  <a:gd name="connsiteY126" fmla="*/ 971923 h 4415216"/>
                  <a:gd name="connsiteX127" fmla="*/ 4329780 w 6010943"/>
                  <a:gd name="connsiteY127" fmla="*/ 962398 h 4415216"/>
                  <a:gd name="connsiteX128" fmla="*/ 4344068 w 6010943"/>
                  <a:gd name="connsiteY128" fmla="*/ 952873 h 4415216"/>
                  <a:gd name="connsiteX129" fmla="*/ 4382168 w 6010943"/>
                  <a:gd name="connsiteY129" fmla="*/ 938585 h 4415216"/>
                  <a:gd name="connsiteX130" fmla="*/ 4401218 w 6010943"/>
                  <a:gd name="connsiteY130" fmla="*/ 924298 h 4415216"/>
                  <a:gd name="connsiteX131" fmla="*/ 4434555 w 6010943"/>
                  <a:gd name="connsiteY131" fmla="*/ 895723 h 4415216"/>
                  <a:gd name="connsiteX132" fmla="*/ 4444080 w 6010943"/>
                  <a:gd name="connsiteY132" fmla="*/ 876673 h 4415216"/>
                  <a:gd name="connsiteX133" fmla="*/ 4463130 w 6010943"/>
                  <a:gd name="connsiteY133" fmla="*/ 857623 h 4415216"/>
                  <a:gd name="connsiteX134" fmla="*/ 4486943 w 6010943"/>
                  <a:gd name="connsiteY134" fmla="*/ 809998 h 4415216"/>
                  <a:gd name="connsiteX135" fmla="*/ 4501230 w 6010943"/>
                  <a:gd name="connsiteY135" fmla="*/ 786185 h 4415216"/>
                  <a:gd name="connsiteX136" fmla="*/ 4515518 w 6010943"/>
                  <a:gd name="connsiteY136" fmla="*/ 695698 h 4415216"/>
                  <a:gd name="connsiteX137" fmla="*/ 4525043 w 6010943"/>
                  <a:gd name="connsiteY137" fmla="*/ 581398 h 4415216"/>
                  <a:gd name="connsiteX138" fmla="*/ 4534568 w 6010943"/>
                  <a:gd name="connsiteY138" fmla="*/ 543298 h 4415216"/>
                  <a:gd name="connsiteX139" fmla="*/ 4539330 w 6010943"/>
                  <a:gd name="connsiteY139" fmla="*/ 500435 h 4415216"/>
                  <a:gd name="connsiteX140" fmla="*/ 4548855 w 6010943"/>
                  <a:gd name="connsiteY140" fmla="*/ 424235 h 4415216"/>
                  <a:gd name="connsiteX141" fmla="*/ 4553618 w 6010943"/>
                  <a:gd name="connsiteY141" fmla="*/ 381373 h 4415216"/>
                  <a:gd name="connsiteX142" fmla="*/ 4567905 w 6010943"/>
                  <a:gd name="connsiteY142" fmla="*/ 271835 h 4415216"/>
                  <a:gd name="connsiteX143" fmla="*/ 4572668 w 6010943"/>
                  <a:gd name="connsiteY143" fmla="*/ 233735 h 4415216"/>
                  <a:gd name="connsiteX144" fmla="*/ 4582193 w 6010943"/>
                  <a:gd name="connsiteY144" fmla="*/ 190873 h 4415216"/>
                  <a:gd name="connsiteX145" fmla="*/ 4586955 w 6010943"/>
                  <a:gd name="connsiteY145" fmla="*/ 152773 h 4415216"/>
                  <a:gd name="connsiteX146" fmla="*/ 4596480 w 6010943"/>
                  <a:gd name="connsiteY146" fmla="*/ 119435 h 4415216"/>
                  <a:gd name="connsiteX147" fmla="*/ 4601243 w 6010943"/>
                  <a:gd name="connsiteY147" fmla="*/ 95623 h 4415216"/>
                  <a:gd name="connsiteX148" fmla="*/ 4610768 w 6010943"/>
                  <a:gd name="connsiteY148" fmla="*/ 76573 h 4415216"/>
                  <a:gd name="connsiteX149" fmla="*/ 4620293 w 6010943"/>
                  <a:gd name="connsiteY149" fmla="*/ 52760 h 4415216"/>
                  <a:gd name="connsiteX150" fmla="*/ 4658393 w 6010943"/>
                  <a:gd name="connsiteY150" fmla="*/ 14660 h 4415216"/>
                  <a:gd name="connsiteX151" fmla="*/ 4677443 w 6010943"/>
                  <a:gd name="connsiteY151" fmla="*/ 9898 h 4415216"/>
                  <a:gd name="connsiteX152" fmla="*/ 4696493 w 6010943"/>
                  <a:gd name="connsiteY152" fmla="*/ 373 h 4415216"/>
                  <a:gd name="connsiteX153" fmla="*/ 4820318 w 6010943"/>
                  <a:gd name="connsiteY153" fmla="*/ 14660 h 4415216"/>
                  <a:gd name="connsiteX154" fmla="*/ 4858418 w 6010943"/>
                  <a:gd name="connsiteY154" fmla="*/ 28948 h 4415216"/>
                  <a:gd name="connsiteX155" fmla="*/ 4906043 w 6010943"/>
                  <a:gd name="connsiteY155" fmla="*/ 52760 h 4415216"/>
                  <a:gd name="connsiteX156" fmla="*/ 4944143 w 6010943"/>
                  <a:gd name="connsiteY156" fmla="*/ 86098 h 4415216"/>
                  <a:gd name="connsiteX157" fmla="*/ 4987005 w 6010943"/>
                  <a:gd name="connsiteY157" fmla="*/ 133723 h 4415216"/>
                  <a:gd name="connsiteX158" fmla="*/ 5034630 w 6010943"/>
                  <a:gd name="connsiteY158" fmla="*/ 200398 h 4415216"/>
                  <a:gd name="connsiteX159" fmla="*/ 5053680 w 6010943"/>
                  <a:gd name="connsiteY159" fmla="*/ 228973 h 4415216"/>
                  <a:gd name="connsiteX160" fmla="*/ 5072730 w 6010943"/>
                  <a:gd name="connsiteY160" fmla="*/ 252785 h 4415216"/>
                  <a:gd name="connsiteX161" fmla="*/ 5087018 w 6010943"/>
                  <a:gd name="connsiteY161" fmla="*/ 276598 h 4415216"/>
                  <a:gd name="connsiteX162" fmla="*/ 5106068 w 6010943"/>
                  <a:gd name="connsiteY162" fmla="*/ 300410 h 4415216"/>
                  <a:gd name="connsiteX163" fmla="*/ 5125118 w 6010943"/>
                  <a:gd name="connsiteY163" fmla="*/ 328985 h 4415216"/>
                  <a:gd name="connsiteX164" fmla="*/ 5144168 w 6010943"/>
                  <a:gd name="connsiteY164" fmla="*/ 362323 h 4415216"/>
                  <a:gd name="connsiteX165" fmla="*/ 5201318 w 6010943"/>
                  <a:gd name="connsiteY165" fmla="*/ 409948 h 4415216"/>
                  <a:gd name="connsiteX166" fmla="*/ 5220368 w 6010943"/>
                  <a:gd name="connsiteY166" fmla="*/ 419473 h 4415216"/>
                  <a:gd name="connsiteX167" fmla="*/ 5248943 w 6010943"/>
                  <a:gd name="connsiteY167" fmla="*/ 428998 h 4415216"/>
                  <a:gd name="connsiteX168" fmla="*/ 5329905 w 6010943"/>
                  <a:gd name="connsiteY168" fmla="*/ 471860 h 4415216"/>
                  <a:gd name="connsiteX169" fmla="*/ 5363243 w 6010943"/>
                  <a:gd name="connsiteY169" fmla="*/ 481385 h 4415216"/>
                  <a:gd name="connsiteX170" fmla="*/ 5377530 w 6010943"/>
                  <a:gd name="connsiteY170" fmla="*/ 486148 h 4415216"/>
                  <a:gd name="connsiteX171" fmla="*/ 5434680 w 6010943"/>
                  <a:gd name="connsiteY171" fmla="*/ 514723 h 4415216"/>
                  <a:gd name="connsiteX172" fmla="*/ 5463255 w 6010943"/>
                  <a:gd name="connsiteY172" fmla="*/ 529010 h 4415216"/>
                  <a:gd name="connsiteX173" fmla="*/ 5510880 w 6010943"/>
                  <a:gd name="connsiteY173" fmla="*/ 548060 h 4415216"/>
                  <a:gd name="connsiteX174" fmla="*/ 5544218 w 6010943"/>
                  <a:gd name="connsiteY174" fmla="*/ 571873 h 4415216"/>
                  <a:gd name="connsiteX175" fmla="*/ 5572793 w 6010943"/>
                  <a:gd name="connsiteY175" fmla="*/ 586160 h 4415216"/>
                  <a:gd name="connsiteX176" fmla="*/ 5596605 w 6010943"/>
                  <a:gd name="connsiteY176" fmla="*/ 605210 h 4415216"/>
                  <a:gd name="connsiteX177" fmla="*/ 5620418 w 6010943"/>
                  <a:gd name="connsiteY177" fmla="*/ 619498 h 4415216"/>
                  <a:gd name="connsiteX178" fmla="*/ 5663280 w 6010943"/>
                  <a:gd name="connsiteY178" fmla="*/ 652835 h 4415216"/>
                  <a:gd name="connsiteX179" fmla="*/ 5691855 w 6010943"/>
                  <a:gd name="connsiteY179" fmla="*/ 671885 h 4415216"/>
                  <a:gd name="connsiteX180" fmla="*/ 5725193 w 6010943"/>
                  <a:gd name="connsiteY180" fmla="*/ 714748 h 4415216"/>
                  <a:gd name="connsiteX181" fmla="*/ 5758530 w 6010943"/>
                  <a:gd name="connsiteY181" fmla="*/ 743323 h 4415216"/>
                  <a:gd name="connsiteX182" fmla="*/ 5787105 w 6010943"/>
                  <a:gd name="connsiteY182" fmla="*/ 786185 h 4415216"/>
                  <a:gd name="connsiteX183" fmla="*/ 5825205 w 6010943"/>
                  <a:gd name="connsiteY183" fmla="*/ 867148 h 4415216"/>
                  <a:gd name="connsiteX184" fmla="*/ 5844255 w 6010943"/>
                  <a:gd name="connsiteY184" fmla="*/ 957635 h 4415216"/>
                  <a:gd name="connsiteX185" fmla="*/ 5858543 w 6010943"/>
                  <a:gd name="connsiteY185" fmla="*/ 1000498 h 4415216"/>
                  <a:gd name="connsiteX186" fmla="*/ 5877593 w 6010943"/>
                  <a:gd name="connsiteY186" fmla="*/ 1081460 h 4415216"/>
                  <a:gd name="connsiteX187" fmla="*/ 5891880 w 6010943"/>
                  <a:gd name="connsiteY187" fmla="*/ 1124323 h 4415216"/>
                  <a:gd name="connsiteX188" fmla="*/ 5901405 w 6010943"/>
                  <a:gd name="connsiteY188" fmla="*/ 1157660 h 4415216"/>
                  <a:gd name="connsiteX189" fmla="*/ 5910930 w 6010943"/>
                  <a:gd name="connsiteY189" fmla="*/ 1181473 h 4415216"/>
                  <a:gd name="connsiteX190" fmla="*/ 5934743 w 6010943"/>
                  <a:gd name="connsiteY190" fmla="*/ 1248148 h 4415216"/>
                  <a:gd name="connsiteX191" fmla="*/ 5953793 w 6010943"/>
                  <a:gd name="connsiteY191" fmla="*/ 1295773 h 4415216"/>
                  <a:gd name="connsiteX192" fmla="*/ 5958555 w 6010943"/>
                  <a:gd name="connsiteY192" fmla="*/ 1329110 h 4415216"/>
                  <a:gd name="connsiteX193" fmla="*/ 5972843 w 6010943"/>
                  <a:gd name="connsiteY193" fmla="*/ 1362448 h 4415216"/>
                  <a:gd name="connsiteX194" fmla="*/ 5987130 w 6010943"/>
                  <a:gd name="connsiteY194" fmla="*/ 1471985 h 4415216"/>
                  <a:gd name="connsiteX195" fmla="*/ 5991893 w 6010943"/>
                  <a:gd name="connsiteY195" fmla="*/ 1505323 h 4415216"/>
                  <a:gd name="connsiteX196" fmla="*/ 5996655 w 6010943"/>
                  <a:gd name="connsiteY196" fmla="*/ 1529135 h 4415216"/>
                  <a:gd name="connsiteX197" fmla="*/ 6001418 w 6010943"/>
                  <a:gd name="connsiteY197" fmla="*/ 1610098 h 4415216"/>
                  <a:gd name="connsiteX198" fmla="*/ 6010943 w 6010943"/>
                  <a:gd name="connsiteY198" fmla="*/ 1705348 h 4415216"/>
                  <a:gd name="connsiteX199" fmla="*/ 6006180 w 6010943"/>
                  <a:gd name="connsiteY199" fmla="*/ 1948235 h 4415216"/>
                  <a:gd name="connsiteX200" fmla="*/ 5982368 w 6010943"/>
                  <a:gd name="connsiteY200" fmla="*/ 2029198 h 4415216"/>
                  <a:gd name="connsiteX201" fmla="*/ 5972843 w 6010943"/>
                  <a:gd name="connsiteY201" fmla="*/ 2053010 h 4415216"/>
                  <a:gd name="connsiteX202" fmla="*/ 5934743 w 6010943"/>
                  <a:gd name="connsiteY202" fmla="*/ 2076823 h 4415216"/>
                  <a:gd name="connsiteX203" fmla="*/ 5825205 w 6010943"/>
                  <a:gd name="connsiteY203" fmla="*/ 2067298 h 4415216"/>
                  <a:gd name="connsiteX204" fmla="*/ 5763293 w 6010943"/>
                  <a:gd name="connsiteY204" fmla="*/ 2048248 h 4415216"/>
                  <a:gd name="connsiteX205" fmla="*/ 5725193 w 6010943"/>
                  <a:gd name="connsiteY205" fmla="*/ 2038723 h 4415216"/>
                  <a:gd name="connsiteX206" fmla="*/ 5701380 w 6010943"/>
                  <a:gd name="connsiteY206" fmla="*/ 2029198 h 4415216"/>
                  <a:gd name="connsiteX207" fmla="*/ 5682330 w 6010943"/>
                  <a:gd name="connsiteY207" fmla="*/ 2024435 h 4415216"/>
                  <a:gd name="connsiteX208" fmla="*/ 5658518 w 6010943"/>
                  <a:gd name="connsiteY208" fmla="*/ 2014910 h 4415216"/>
                  <a:gd name="connsiteX209" fmla="*/ 5625180 w 6010943"/>
                  <a:gd name="connsiteY209" fmla="*/ 2010148 h 4415216"/>
                  <a:gd name="connsiteX210" fmla="*/ 5596605 w 6010943"/>
                  <a:gd name="connsiteY210" fmla="*/ 2000623 h 4415216"/>
                  <a:gd name="connsiteX211" fmla="*/ 5577555 w 6010943"/>
                  <a:gd name="connsiteY211" fmla="*/ 1995860 h 4415216"/>
                  <a:gd name="connsiteX212" fmla="*/ 5553743 w 6010943"/>
                  <a:gd name="connsiteY212" fmla="*/ 1986335 h 4415216"/>
                  <a:gd name="connsiteX213" fmla="*/ 5525168 w 6010943"/>
                  <a:gd name="connsiteY213" fmla="*/ 1976810 h 4415216"/>
                  <a:gd name="connsiteX214" fmla="*/ 5491830 w 6010943"/>
                  <a:gd name="connsiteY214" fmla="*/ 1962523 h 4415216"/>
                  <a:gd name="connsiteX215" fmla="*/ 5487068 w 6010943"/>
                  <a:gd name="connsiteY215" fmla="*/ 1948235 h 4415216"/>
                  <a:gd name="connsiteX216" fmla="*/ 5448968 w 6010943"/>
                  <a:gd name="connsiteY216" fmla="*/ 1924423 h 4415216"/>
                  <a:gd name="connsiteX217" fmla="*/ 5406105 w 6010943"/>
                  <a:gd name="connsiteY217" fmla="*/ 1900610 h 4415216"/>
                  <a:gd name="connsiteX218" fmla="*/ 5339430 w 6010943"/>
                  <a:gd name="connsiteY218" fmla="*/ 1824410 h 4415216"/>
                  <a:gd name="connsiteX219" fmla="*/ 5315618 w 6010943"/>
                  <a:gd name="connsiteY219" fmla="*/ 1805360 h 4415216"/>
                  <a:gd name="connsiteX220" fmla="*/ 5291805 w 6010943"/>
                  <a:gd name="connsiteY220" fmla="*/ 1800598 h 4415216"/>
                  <a:gd name="connsiteX221" fmla="*/ 5220368 w 6010943"/>
                  <a:gd name="connsiteY221" fmla="*/ 1762498 h 4415216"/>
                  <a:gd name="connsiteX222" fmla="*/ 5072730 w 6010943"/>
                  <a:gd name="connsiteY222" fmla="*/ 1719635 h 4415216"/>
                  <a:gd name="connsiteX223" fmla="*/ 5044155 w 6010943"/>
                  <a:gd name="connsiteY223" fmla="*/ 1714873 h 4415216"/>
                  <a:gd name="connsiteX224" fmla="*/ 5020343 w 6010943"/>
                  <a:gd name="connsiteY224" fmla="*/ 1710110 h 4415216"/>
                  <a:gd name="connsiteX225" fmla="*/ 4801268 w 6010943"/>
                  <a:gd name="connsiteY225" fmla="*/ 1700585 h 4415216"/>
                  <a:gd name="connsiteX226" fmla="*/ 4691730 w 6010943"/>
                  <a:gd name="connsiteY226" fmla="*/ 1714873 h 4415216"/>
                  <a:gd name="connsiteX227" fmla="*/ 4644105 w 6010943"/>
                  <a:gd name="connsiteY227" fmla="*/ 1743448 h 4415216"/>
                  <a:gd name="connsiteX228" fmla="*/ 4629818 w 6010943"/>
                  <a:gd name="connsiteY228" fmla="*/ 1748210 h 4415216"/>
                  <a:gd name="connsiteX229" fmla="*/ 4586955 w 6010943"/>
                  <a:gd name="connsiteY229" fmla="*/ 1800598 h 4415216"/>
                  <a:gd name="connsiteX230" fmla="*/ 4563143 w 6010943"/>
                  <a:gd name="connsiteY230" fmla="*/ 1833935 h 4415216"/>
                  <a:gd name="connsiteX231" fmla="*/ 4539330 w 6010943"/>
                  <a:gd name="connsiteY231" fmla="*/ 1857748 h 4415216"/>
                  <a:gd name="connsiteX232" fmla="*/ 4520280 w 6010943"/>
                  <a:gd name="connsiteY232" fmla="*/ 1881560 h 4415216"/>
                  <a:gd name="connsiteX233" fmla="*/ 4477418 w 6010943"/>
                  <a:gd name="connsiteY233" fmla="*/ 1924423 h 4415216"/>
                  <a:gd name="connsiteX234" fmla="*/ 4420268 w 6010943"/>
                  <a:gd name="connsiteY234" fmla="*/ 1972048 h 4415216"/>
                  <a:gd name="connsiteX235" fmla="*/ 4401218 w 6010943"/>
                  <a:gd name="connsiteY235" fmla="*/ 1981573 h 4415216"/>
                  <a:gd name="connsiteX236" fmla="*/ 4344068 w 6010943"/>
                  <a:gd name="connsiteY236" fmla="*/ 2014910 h 4415216"/>
                  <a:gd name="connsiteX237" fmla="*/ 4329780 w 6010943"/>
                  <a:gd name="connsiteY237" fmla="*/ 2019673 h 4415216"/>
                  <a:gd name="connsiteX238" fmla="*/ 4315493 w 6010943"/>
                  <a:gd name="connsiteY238" fmla="*/ 2029198 h 4415216"/>
                  <a:gd name="connsiteX239" fmla="*/ 4239293 w 6010943"/>
                  <a:gd name="connsiteY239" fmla="*/ 2038723 h 4415216"/>
                  <a:gd name="connsiteX240" fmla="*/ 4182143 w 6010943"/>
                  <a:gd name="connsiteY240" fmla="*/ 2048248 h 4415216"/>
                  <a:gd name="connsiteX241" fmla="*/ 4153568 w 6010943"/>
                  <a:gd name="connsiteY241" fmla="*/ 2053010 h 4415216"/>
                  <a:gd name="connsiteX242" fmla="*/ 4139280 w 6010943"/>
                  <a:gd name="connsiteY242" fmla="*/ 2057773 h 4415216"/>
                  <a:gd name="connsiteX243" fmla="*/ 4120230 w 6010943"/>
                  <a:gd name="connsiteY243" fmla="*/ 2062535 h 4415216"/>
                  <a:gd name="connsiteX244" fmla="*/ 4096418 w 6010943"/>
                  <a:gd name="connsiteY244" fmla="*/ 2072060 h 4415216"/>
                  <a:gd name="connsiteX245" fmla="*/ 4048793 w 6010943"/>
                  <a:gd name="connsiteY245" fmla="*/ 2081585 h 4415216"/>
                  <a:gd name="connsiteX246" fmla="*/ 4024980 w 6010943"/>
                  <a:gd name="connsiteY246" fmla="*/ 2091110 h 4415216"/>
                  <a:gd name="connsiteX247" fmla="*/ 3972593 w 6010943"/>
                  <a:gd name="connsiteY247" fmla="*/ 2105398 h 4415216"/>
                  <a:gd name="connsiteX248" fmla="*/ 3948780 w 6010943"/>
                  <a:gd name="connsiteY248" fmla="*/ 2114923 h 4415216"/>
                  <a:gd name="connsiteX249" fmla="*/ 3929730 w 6010943"/>
                  <a:gd name="connsiteY249" fmla="*/ 2129210 h 4415216"/>
                  <a:gd name="connsiteX250" fmla="*/ 3896393 w 6010943"/>
                  <a:gd name="connsiteY250" fmla="*/ 2138735 h 4415216"/>
                  <a:gd name="connsiteX251" fmla="*/ 3872580 w 6010943"/>
                  <a:gd name="connsiteY251" fmla="*/ 2153023 h 4415216"/>
                  <a:gd name="connsiteX252" fmla="*/ 3829718 w 6010943"/>
                  <a:gd name="connsiteY252" fmla="*/ 2181598 h 4415216"/>
                  <a:gd name="connsiteX253" fmla="*/ 3791618 w 6010943"/>
                  <a:gd name="connsiteY253" fmla="*/ 2200648 h 4415216"/>
                  <a:gd name="connsiteX254" fmla="*/ 3777330 w 6010943"/>
                  <a:gd name="connsiteY254" fmla="*/ 2214935 h 4415216"/>
                  <a:gd name="connsiteX255" fmla="*/ 3767805 w 6010943"/>
                  <a:gd name="connsiteY255" fmla="*/ 2229223 h 4415216"/>
                  <a:gd name="connsiteX256" fmla="*/ 3739230 w 6010943"/>
                  <a:gd name="connsiteY256" fmla="*/ 2248273 h 4415216"/>
                  <a:gd name="connsiteX257" fmla="*/ 3715418 w 6010943"/>
                  <a:gd name="connsiteY257" fmla="*/ 2267323 h 4415216"/>
                  <a:gd name="connsiteX258" fmla="*/ 3686843 w 6010943"/>
                  <a:gd name="connsiteY258" fmla="*/ 2276848 h 4415216"/>
                  <a:gd name="connsiteX259" fmla="*/ 3620168 w 6010943"/>
                  <a:gd name="connsiteY259" fmla="*/ 2305423 h 4415216"/>
                  <a:gd name="connsiteX260" fmla="*/ 3596355 w 6010943"/>
                  <a:gd name="connsiteY260" fmla="*/ 2314948 h 4415216"/>
                  <a:gd name="connsiteX261" fmla="*/ 3572543 w 6010943"/>
                  <a:gd name="connsiteY261" fmla="*/ 2329235 h 4415216"/>
                  <a:gd name="connsiteX262" fmla="*/ 3553493 w 6010943"/>
                  <a:gd name="connsiteY262" fmla="*/ 2333998 h 4415216"/>
                  <a:gd name="connsiteX263" fmla="*/ 3501105 w 6010943"/>
                  <a:gd name="connsiteY263" fmla="*/ 2357810 h 4415216"/>
                  <a:gd name="connsiteX264" fmla="*/ 3482055 w 6010943"/>
                  <a:gd name="connsiteY264" fmla="*/ 2372098 h 4415216"/>
                  <a:gd name="connsiteX265" fmla="*/ 3463005 w 6010943"/>
                  <a:gd name="connsiteY265" fmla="*/ 2381623 h 4415216"/>
                  <a:gd name="connsiteX266" fmla="*/ 3448718 w 6010943"/>
                  <a:gd name="connsiteY266" fmla="*/ 2391148 h 4415216"/>
                  <a:gd name="connsiteX267" fmla="*/ 3429668 w 6010943"/>
                  <a:gd name="connsiteY267" fmla="*/ 2395910 h 4415216"/>
                  <a:gd name="connsiteX268" fmla="*/ 3415380 w 6010943"/>
                  <a:gd name="connsiteY268" fmla="*/ 2410198 h 4415216"/>
                  <a:gd name="connsiteX269" fmla="*/ 3372518 w 6010943"/>
                  <a:gd name="connsiteY269" fmla="*/ 2429248 h 4415216"/>
                  <a:gd name="connsiteX270" fmla="*/ 3339180 w 6010943"/>
                  <a:gd name="connsiteY270" fmla="*/ 2448298 h 4415216"/>
                  <a:gd name="connsiteX271" fmla="*/ 3267743 w 6010943"/>
                  <a:gd name="connsiteY271" fmla="*/ 2481635 h 4415216"/>
                  <a:gd name="connsiteX272" fmla="*/ 3220118 w 6010943"/>
                  <a:gd name="connsiteY272" fmla="*/ 2495923 h 4415216"/>
                  <a:gd name="connsiteX273" fmla="*/ 3191543 w 6010943"/>
                  <a:gd name="connsiteY273" fmla="*/ 2510210 h 4415216"/>
                  <a:gd name="connsiteX274" fmla="*/ 3158205 w 6010943"/>
                  <a:gd name="connsiteY274" fmla="*/ 2524498 h 4415216"/>
                  <a:gd name="connsiteX275" fmla="*/ 3129630 w 6010943"/>
                  <a:gd name="connsiteY275" fmla="*/ 2538785 h 4415216"/>
                  <a:gd name="connsiteX276" fmla="*/ 3096293 w 6010943"/>
                  <a:gd name="connsiteY276" fmla="*/ 2553073 h 4415216"/>
                  <a:gd name="connsiteX277" fmla="*/ 3062955 w 6010943"/>
                  <a:gd name="connsiteY277" fmla="*/ 2581648 h 4415216"/>
                  <a:gd name="connsiteX278" fmla="*/ 3043905 w 6010943"/>
                  <a:gd name="connsiteY278" fmla="*/ 2591173 h 4415216"/>
                  <a:gd name="connsiteX279" fmla="*/ 3024855 w 6010943"/>
                  <a:gd name="connsiteY279" fmla="*/ 2605460 h 4415216"/>
                  <a:gd name="connsiteX280" fmla="*/ 3005805 w 6010943"/>
                  <a:gd name="connsiteY280" fmla="*/ 2614985 h 4415216"/>
                  <a:gd name="connsiteX281" fmla="*/ 2986755 w 6010943"/>
                  <a:gd name="connsiteY281" fmla="*/ 2634035 h 4415216"/>
                  <a:gd name="connsiteX282" fmla="*/ 2958180 w 6010943"/>
                  <a:gd name="connsiteY282" fmla="*/ 2653085 h 4415216"/>
                  <a:gd name="connsiteX283" fmla="*/ 2929605 w 6010943"/>
                  <a:gd name="connsiteY283" fmla="*/ 2681660 h 4415216"/>
                  <a:gd name="connsiteX284" fmla="*/ 2843880 w 6010943"/>
                  <a:gd name="connsiteY284" fmla="*/ 2743573 h 4415216"/>
                  <a:gd name="connsiteX285" fmla="*/ 2829593 w 6010943"/>
                  <a:gd name="connsiteY285" fmla="*/ 2762623 h 4415216"/>
                  <a:gd name="connsiteX286" fmla="*/ 2791493 w 6010943"/>
                  <a:gd name="connsiteY286" fmla="*/ 2786435 h 4415216"/>
                  <a:gd name="connsiteX287" fmla="*/ 2772443 w 6010943"/>
                  <a:gd name="connsiteY287" fmla="*/ 2800723 h 4415216"/>
                  <a:gd name="connsiteX288" fmla="*/ 2720055 w 6010943"/>
                  <a:gd name="connsiteY288" fmla="*/ 2843585 h 4415216"/>
                  <a:gd name="connsiteX289" fmla="*/ 2696243 w 6010943"/>
                  <a:gd name="connsiteY289" fmla="*/ 2853110 h 4415216"/>
                  <a:gd name="connsiteX290" fmla="*/ 2629568 w 6010943"/>
                  <a:gd name="connsiteY290" fmla="*/ 2900735 h 4415216"/>
                  <a:gd name="connsiteX291" fmla="*/ 2605755 w 6010943"/>
                  <a:gd name="connsiteY291" fmla="*/ 2905498 h 4415216"/>
                  <a:gd name="connsiteX292" fmla="*/ 2553368 w 6010943"/>
                  <a:gd name="connsiteY292" fmla="*/ 2924548 h 4415216"/>
                  <a:gd name="connsiteX293" fmla="*/ 2491455 w 6010943"/>
                  <a:gd name="connsiteY293" fmla="*/ 2934073 h 4415216"/>
                  <a:gd name="connsiteX294" fmla="*/ 2381918 w 6010943"/>
                  <a:gd name="connsiteY294" fmla="*/ 2943598 h 4415216"/>
                  <a:gd name="connsiteX295" fmla="*/ 2329530 w 6010943"/>
                  <a:gd name="connsiteY295" fmla="*/ 2957885 h 4415216"/>
                  <a:gd name="connsiteX296" fmla="*/ 2277143 w 6010943"/>
                  <a:gd name="connsiteY296" fmla="*/ 2967410 h 4415216"/>
                  <a:gd name="connsiteX297" fmla="*/ 2219993 w 6010943"/>
                  <a:gd name="connsiteY297" fmla="*/ 2986460 h 4415216"/>
                  <a:gd name="connsiteX298" fmla="*/ 2177130 w 6010943"/>
                  <a:gd name="connsiteY298" fmla="*/ 2995985 h 4415216"/>
                  <a:gd name="connsiteX299" fmla="*/ 2119980 w 6010943"/>
                  <a:gd name="connsiteY299" fmla="*/ 3005510 h 4415216"/>
                  <a:gd name="connsiteX300" fmla="*/ 2091405 w 6010943"/>
                  <a:gd name="connsiteY300" fmla="*/ 3015035 h 4415216"/>
                  <a:gd name="connsiteX301" fmla="*/ 2043780 w 6010943"/>
                  <a:gd name="connsiteY301" fmla="*/ 3024560 h 4415216"/>
                  <a:gd name="connsiteX302" fmla="*/ 2019968 w 6010943"/>
                  <a:gd name="connsiteY302" fmla="*/ 3034085 h 4415216"/>
                  <a:gd name="connsiteX303" fmla="*/ 2000918 w 6010943"/>
                  <a:gd name="connsiteY303" fmla="*/ 3048373 h 4415216"/>
                  <a:gd name="connsiteX304" fmla="*/ 1962818 w 6010943"/>
                  <a:gd name="connsiteY304" fmla="*/ 3057898 h 4415216"/>
                  <a:gd name="connsiteX305" fmla="*/ 1896143 w 6010943"/>
                  <a:gd name="connsiteY305" fmla="*/ 3076948 h 4415216"/>
                  <a:gd name="connsiteX306" fmla="*/ 1867568 w 6010943"/>
                  <a:gd name="connsiteY306" fmla="*/ 3081710 h 4415216"/>
                  <a:gd name="connsiteX307" fmla="*/ 1819943 w 6010943"/>
                  <a:gd name="connsiteY307" fmla="*/ 3095998 h 4415216"/>
                  <a:gd name="connsiteX308" fmla="*/ 1805655 w 6010943"/>
                  <a:gd name="connsiteY308" fmla="*/ 3100760 h 4415216"/>
                  <a:gd name="connsiteX309" fmla="*/ 1781843 w 6010943"/>
                  <a:gd name="connsiteY309" fmla="*/ 3105523 h 4415216"/>
                  <a:gd name="connsiteX310" fmla="*/ 1738980 w 6010943"/>
                  <a:gd name="connsiteY310" fmla="*/ 3124573 h 4415216"/>
                  <a:gd name="connsiteX311" fmla="*/ 1719930 w 6010943"/>
                  <a:gd name="connsiteY311" fmla="*/ 3134098 h 4415216"/>
                  <a:gd name="connsiteX312" fmla="*/ 1691355 w 6010943"/>
                  <a:gd name="connsiteY312" fmla="*/ 3143623 h 4415216"/>
                  <a:gd name="connsiteX313" fmla="*/ 1653255 w 6010943"/>
                  <a:gd name="connsiteY313" fmla="*/ 3153148 h 4415216"/>
                  <a:gd name="connsiteX314" fmla="*/ 1572293 w 6010943"/>
                  <a:gd name="connsiteY314" fmla="*/ 3181723 h 4415216"/>
                  <a:gd name="connsiteX315" fmla="*/ 1477043 w 6010943"/>
                  <a:gd name="connsiteY315" fmla="*/ 3229348 h 4415216"/>
                  <a:gd name="connsiteX316" fmla="*/ 1457993 w 6010943"/>
                  <a:gd name="connsiteY316" fmla="*/ 3238873 h 4415216"/>
                  <a:gd name="connsiteX317" fmla="*/ 1438943 w 6010943"/>
                  <a:gd name="connsiteY317" fmla="*/ 3248398 h 4415216"/>
                  <a:gd name="connsiteX318" fmla="*/ 1377030 w 6010943"/>
                  <a:gd name="connsiteY318" fmla="*/ 3276973 h 4415216"/>
                  <a:gd name="connsiteX319" fmla="*/ 1357980 w 6010943"/>
                  <a:gd name="connsiteY319" fmla="*/ 3286498 h 4415216"/>
                  <a:gd name="connsiteX320" fmla="*/ 1315118 w 6010943"/>
                  <a:gd name="connsiteY320" fmla="*/ 3315073 h 4415216"/>
                  <a:gd name="connsiteX321" fmla="*/ 1291305 w 6010943"/>
                  <a:gd name="connsiteY321" fmla="*/ 3319835 h 4415216"/>
                  <a:gd name="connsiteX322" fmla="*/ 1272255 w 6010943"/>
                  <a:gd name="connsiteY322" fmla="*/ 3334123 h 4415216"/>
                  <a:gd name="connsiteX323" fmla="*/ 1186530 w 6010943"/>
                  <a:gd name="connsiteY323" fmla="*/ 3367460 h 4415216"/>
                  <a:gd name="connsiteX324" fmla="*/ 1162718 w 6010943"/>
                  <a:gd name="connsiteY324" fmla="*/ 3372223 h 4415216"/>
                  <a:gd name="connsiteX325" fmla="*/ 1148430 w 6010943"/>
                  <a:gd name="connsiteY325" fmla="*/ 3376985 h 4415216"/>
                  <a:gd name="connsiteX326" fmla="*/ 1110330 w 6010943"/>
                  <a:gd name="connsiteY326" fmla="*/ 3386510 h 4415216"/>
                  <a:gd name="connsiteX327" fmla="*/ 1091280 w 6010943"/>
                  <a:gd name="connsiteY327" fmla="*/ 3391273 h 4415216"/>
                  <a:gd name="connsiteX328" fmla="*/ 1038893 w 6010943"/>
                  <a:gd name="connsiteY328" fmla="*/ 3400798 h 4415216"/>
                  <a:gd name="connsiteX329" fmla="*/ 996030 w 6010943"/>
                  <a:gd name="connsiteY329" fmla="*/ 3410323 h 4415216"/>
                  <a:gd name="connsiteX330" fmla="*/ 976980 w 6010943"/>
                  <a:gd name="connsiteY330" fmla="*/ 3415085 h 4415216"/>
                  <a:gd name="connsiteX331" fmla="*/ 953168 w 6010943"/>
                  <a:gd name="connsiteY331" fmla="*/ 3419848 h 4415216"/>
                  <a:gd name="connsiteX332" fmla="*/ 910305 w 6010943"/>
                  <a:gd name="connsiteY332" fmla="*/ 3438898 h 4415216"/>
                  <a:gd name="connsiteX333" fmla="*/ 872205 w 6010943"/>
                  <a:gd name="connsiteY333" fmla="*/ 3448423 h 4415216"/>
                  <a:gd name="connsiteX334" fmla="*/ 810293 w 6010943"/>
                  <a:gd name="connsiteY334" fmla="*/ 3486523 h 4415216"/>
                  <a:gd name="connsiteX335" fmla="*/ 757905 w 6010943"/>
                  <a:gd name="connsiteY335" fmla="*/ 3524623 h 4415216"/>
                  <a:gd name="connsiteX336" fmla="*/ 729330 w 6010943"/>
                  <a:gd name="connsiteY336" fmla="*/ 3553198 h 4415216"/>
                  <a:gd name="connsiteX337" fmla="*/ 710280 w 6010943"/>
                  <a:gd name="connsiteY337" fmla="*/ 3586535 h 4415216"/>
                  <a:gd name="connsiteX338" fmla="*/ 695993 w 6010943"/>
                  <a:gd name="connsiteY338" fmla="*/ 3600823 h 4415216"/>
                  <a:gd name="connsiteX339" fmla="*/ 686468 w 6010943"/>
                  <a:gd name="connsiteY339" fmla="*/ 3619873 h 4415216"/>
                  <a:gd name="connsiteX340" fmla="*/ 643605 w 6010943"/>
                  <a:gd name="connsiteY340" fmla="*/ 3662735 h 4415216"/>
                  <a:gd name="connsiteX341" fmla="*/ 629318 w 6010943"/>
                  <a:gd name="connsiteY341" fmla="*/ 3672260 h 4415216"/>
                  <a:gd name="connsiteX342" fmla="*/ 615030 w 6010943"/>
                  <a:gd name="connsiteY342" fmla="*/ 3691310 h 4415216"/>
                  <a:gd name="connsiteX343" fmla="*/ 595980 w 6010943"/>
                  <a:gd name="connsiteY343" fmla="*/ 3700835 h 4415216"/>
                  <a:gd name="connsiteX344" fmla="*/ 581693 w 6010943"/>
                  <a:gd name="connsiteY344" fmla="*/ 3710360 h 4415216"/>
                  <a:gd name="connsiteX345" fmla="*/ 557880 w 6010943"/>
                  <a:gd name="connsiteY345" fmla="*/ 3724648 h 4415216"/>
                  <a:gd name="connsiteX346" fmla="*/ 495968 w 6010943"/>
                  <a:gd name="connsiteY346" fmla="*/ 3762748 h 4415216"/>
                  <a:gd name="connsiteX347" fmla="*/ 462630 w 6010943"/>
                  <a:gd name="connsiteY347" fmla="*/ 3772273 h 4415216"/>
                  <a:gd name="connsiteX348" fmla="*/ 424530 w 6010943"/>
                  <a:gd name="connsiteY348" fmla="*/ 3786560 h 4415216"/>
                  <a:gd name="connsiteX349" fmla="*/ 400718 w 6010943"/>
                  <a:gd name="connsiteY349" fmla="*/ 3800848 h 4415216"/>
                  <a:gd name="connsiteX350" fmla="*/ 357855 w 6010943"/>
                  <a:gd name="connsiteY350" fmla="*/ 3805610 h 4415216"/>
                  <a:gd name="connsiteX351" fmla="*/ 305468 w 6010943"/>
                  <a:gd name="connsiteY351" fmla="*/ 3819898 h 4415216"/>
                  <a:gd name="connsiteX352" fmla="*/ 267368 w 6010943"/>
                  <a:gd name="connsiteY352" fmla="*/ 3824660 h 4415216"/>
                  <a:gd name="connsiteX353" fmla="*/ 205455 w 6010943"/>
                  <a:gd name="connsiteY353" fmla="*/ 3834185 h 4415216"/>
                  <a:gd name="connsiteX354" fmla="*/ 162593 w 6010943"/>
                  <a:gd name="connsiteY354" fmla="*/ 4415210 h 4415216"/>
                  <a:gd name="connsiteX355" fmla="*/ 668 w 6010943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67476 w 6011051"/>
                  <a:gd name="connsiteY352" fmla="*/ 3824660 h 4415216"/>
                  <a:gd name="connsiteX353" fmla="*/ 205563 w 6011051"/>
                  <a:gd name="connsiteY353" fmla="*/ 3834185 h 4415216"/>
                  <a:gd name="connsiteX354" fmla="*/ 162701 w 6011051"/>
                  <a:gd name="connsiteY354" fmla="*/ 4415210 h 4415216"/>
                  <a:gd name="connsiteX355" fmla="*/ 776 w 6011051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05563 w 6011051"/>
                  <a:gd name="connsiteY352" fmla="*/ 3834185 h 4415216"/>
                  <a:gd name="connsiteX353" fmla="*/ 162701 w 6011051"/>
                  <a:gd name="connsiteY353" fmla="*/ 4415210 h 4415216"/>
                  <a:gd name="connsiteX354" fmla="*/ 776 w 6011051"/>
                  <a:gd name="connsiteY354" fmla="*/ 4305674 h 4415216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305576 w 6011051"/>
                  <a:gd name="connsiteY351" fmla="*/ 3819898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610376 w 6011051"/>
                  <a:gd name="connsiteY350" fmla="*/ 3943722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610376 w 6011051"/>
                  <a:gd name="connsiteY349" fmla="*/ 3943722 h 4422601"/>
                  <a:gd name="connsiteX350" fmla="*/ 472263 w 6011051"/>
                  <a:gd name="connsiteY350" fmla="*/ 4062786 h 4422601"/>
                  <a:gd name="connsiteX351" fmla="*/ 462738 w 6011051"/>
                  <a:gd name="connsiteY351" fmla="*/ 4419972 h 4422601"/>
                  <a:gd name="connsiteX352" fmla="*/ 162701 w 6011051"/>
                  <a:gd name="connsiteY352" fmla="*/ 4415210 h 4422601"/>
                  <a:gd name="connsiteX353" fmla="*/ 776 w 6011051"/>
                  <a:gd name="connsiteY35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610376 w 6011051"/>
                  <a:gd name="connsiteY348" fmla="*/ 3943722 h 4422601"/>
                  <a:gd name="connsiteX349" fmla="*/ 472263 w 6011051"/>
                  <a:gd name="connsiteY349" fmla="*/ 4062786 h 4422601"/>
                  <a:gd name="connsiteX350" fmla="*/ 462738 w 6011051"/>
                  <a:gd name="connsiteY350" fmla="*/ 4419972 h 4422601"/>
                  <a:gd name="connsiteX351" fmla="*/ 162701 w 6011051"/>
                  <a:gd name="connsiteY351" fmla="*/ 4415210 h 4422601"/>
                  <a:gd name="connsiteX352" fmla="*/ 776 w 6011051"/>
                  <a:gd name="connsiteY35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472263 w 6011051"/>
                  <a:gd name="connsiteY348" fmla="*/ 4062786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929463 w 6011051"/>
                  <a:gd name="connsiteY346" fmla="*/ 3757986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929463 w 6011051"/>
                  <a:gd name="connsiteY345" fmla="*/ 3757986 h 4422601"/>
                  <a:gd name="connsiteX346" fmla="*/ 738964 w 6011051"/>
                  <a:gd name="connsiteY346" fmla="*/ 3948485 h 4422601"/>
                  <a:gd name="connsiteX347" fmla="*/ 519888 w 6011051"/>
                  <a:gd name="connsiteY347" fmla="*/ 4086598 h 4422601"/>
                  <a:gd name="connsiteX348" fmla="*/ 462738 w 6011051"/>
                  <a:gd name="connsiteY348" fmla="*/ 4419972 h 4422601"/>
                  <a:gd name="connsiteX349" fmla="*/ 162701 w 6011051"/>
                  <a:gd name="connsiteY349" fmla="*/ 4415210 h 4422601"/>
                  <a:gd name="connsiteX350" fmla="*/ 776 w 6011051"/>
                  <a:gd name="connsiteY35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929463 w 6011051"/>
                  <a:gd name="connsiteY344" fmla="*/ 3757986 h 4422601"/>
                  <a:gd name="connsiteX345" fmla="*/ 738964 w 6011051"/>
                  <a:gd name="connsiteY345" fmla="*/ 3948485 h 4422601"/>
                  <a:gd name="connsiteX346" fmla="*/ 519888 w 6011051"/>
                  <a:gd name="connsiteY346" fmla="*/ 4086598 h 4422601"/>
                  <a:gd name="connsiteX347" fmla="*/ 462738 w 6011051"/>
                  <a:gd name="connsiteY347" fmla="*/ 4419972 h 4422601"/>
                  <a:gd name="connsiteX348" fmla="*/ 162701 w 6011051"/>
                  <a:gd name="connsiteY348" fmla="*/ 4415210 h 4422601"/>
                  <a:gd name="connsiteX349" fmla="*/ 776 w 6011051"/>
                  <a:gd name="connsiteY34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929463 w 6011051"/>
                  <a:gd name="connsiteY343" fmla="*/ 3757986 h 4422601"/>
                  <a:gd name="connsiteX344" fmla="*/ 738964 w 6011051"/>
                  <a:gd name="connsiteY344" fmla="*/ 3948485 h 4422601"/>
                  <a:gd name="connsiteX345" fmla="*/ 519888 w 6011051"/>
                  <a:gd name="connsiteY345" fmla="*/ 4086598 h 4422601"/>
                  <a:gd name="connsiteX346" fmla="*/ 462738 w 6011051"/>
                  <a:gd name="connsiteY346" fmla="*/ 4419972 h 4422601"/>
                  <a:gd name="connsiteX347" fmla="*/ 162701 w 6011051"/>
                  <a:gd name="connsiteY347" fmla="*/ 4415210 h 4422601"/>
                  <a:gd name="connsiteX348" fmla="*/ 776 w 6011051"/>
                  <a:gd name="connsiteY34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929463 w 6011051"/>
                  <a:gd name="connsiteY342" fmla="*/ 3757986 h 4422601"/>
                  <a:gd name="connsiteX343" fmla="*/ 738964 w 6011051"/>
                  <a:gd name="connsiteY343" fmla="*/ 3948485 h 4422601"/>
                  <a:gd name="connsiteX344" fmla="*/ 519888 w 6011051"/>
                  <a:gd name="connsiteY344" fmla="*/ 4086598 h 4422601"/>
                  <a:gd name="connsiteX345" fmla="*/ 462738 w 6011051"/>
                  <a:gd name="connsiteY345" fmla="*/ 4419972 h 4422601"/>
                  <a:gd name="connsiteX346" fmla="*/ 162701 w 6011051"/>
                  <a:gd name="connsiteY346" fmla="*/ 4415210 h 4422601"/>
                  <a:gd name="connsiteX347" fmla="*/ 776 w 6011051"/>
                  <a:gd name="connsiteY34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929463 w 6011051"/>
                  <a:gd name="connsiteY341" fmla="*/ 3757986 h 4422601"/>
                  <a:gd name="connsiteX342" fmla="*/ 738964 w 6011051"/>
                  <a:gd name="connsiteY342" fmla="*/ 3948485 h 4422601"/>
                  <a:gd name="connsiteX343" fmla="*/ 519888 w 6011051"/>
                  <a:gd name="connsiteY343" fmla="*/ 4086598 h 4422601"/>
                  <a:gd name="connsiteX344" fmla="*/ 462738 w 6011051"/>
                  <a:gd name="connsiteY344" fmla="*/ 4419972 h 4422601"/>
                  <a:gd name="connsiteX345" fmla="*/ 162701 w 6011051"/>
                  <a:gd name="connsiteY345" fmla="*/ 4415210 h 4422601"/>
                  <a:gd name="connsiteX346" fmla="*/ 776 w 6011051"/>
                  <a:gd name="connsiteY346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929463 w 6011051"/>
                  <a:gd name="connsiteY340" fmla="*/ 3757986 h 4422601"/>
                  <a:gd name="connsiteX341" fmla="*/ 738964 w 6011051"/>
                  <a:gd name="connsiteY341" fmla="*/ 3948485 h 4422601"/>
                  <a:gd name="connsiteX342" fmla="*/ 519888 w 6011051"/>
                  <a:gd name="connsiteY342" fmla="*/ 4086598 h 4422601"/>
                  <a:gd name="connsiteX343" fmla="*/ 462738 w 6011051"/>
                  <a:gd name="connsiteY343" fmla="*/ 4419972 h 4422601"/>
                  <a:gd name="connsiteX344" fmla="*/ 162701 w 6011051"/>
                  <a:gd name="connsiteY344" fmla="*/ 4415210 h 4422601"/>
                  <a:gd name="connsiteX345" fmla="*/ 776 w 6011051"/>
                  <a:gd name="connsiteY345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929463 w 6011051"/>
                  <a:gd name="connsiteY339" fmla="*/ 3757986 h 4422601"/>
                  <a:gd name="connsiteX340" fmla="*/ 738964 w 6011051"/>
                  <a:gd name="connsiteY340" fmla="*/ 3948485 h 4422601"/>
                  <a:gd name="connsiteX341" fmla="*/ 519888 w 6011051"/>
                  <a:gd name="connsiteY341" fmla="*/ 4086598 h 4422601"/>
                  <a:gd name="connsiteX342" fmla="*/ 462738 w 6011051"/>
                  <a:gd name="connsiteY342" fmla="*/ 4419972 h 4422601"/>
                  <a:gd name="connsiteX343" fmla="*/ 162701 w 6011051"/>
                  <a:gd name="connsiteY343" fmla="*/ 4415210 h 4422601"/>
                  <a:gd name="connsiteX344" fmla="*/ 776 w 6011051"/>
                  <a:gd name="connsiteY34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929463 w 6011051"/>
                  <a:gd name="connsiteY338" fmla="*/ 3757986 h 4422601"/>
                  <a:gd name="connsiteX339" fmla="*/ 738964 w 6011051"/>
                  <a:gd name="connsiteY339" fmla="*/ 3948485 h 4422601"/>
                  <a:gd name="connsiteX340" fmla="*/ 519888 w 6011051"/>
                  <a:gd name="connsiteY340" fmla="*/ 4086598 h 4422601"/>
                  <a:gd name="connsiteX341" fmla="*/ 462738 w 6011051"/>
                  <a:gd name="connsiteY341" fmla="*/ 4419972 h 4422601"/>
                  <a:gd name="connsiteX342" fmla="*/ 162701 w 6011051"/>
                  <a:gd name="connsiteY342" fmla="*/ 4415210 h 4422601"/>
                  <a:gd name="connsiteX343" fmla="*/ 776 w 6011051"/>
                  <a:gd name="connsiteY34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929463 w 6011051"/>
                  <a:gd name="connsiteY337" fmla="*/ 3757986 h 4422601"/>
                  <a:gd name="connsiteX338" fmla="*/ 738964 w 6011051"/>
                  <a:gd name="connsiteY338" fmla="*/ 3948485 h 4422601"/>
                  <a:gd name="connsiteX339" fmla="*/ 519888 w 6011051"/>
                  <a:gd name="connsiteY339" fmla="*/ 4086598 h 4422601"/>
                  <a:gd name="connsiteX340" fmla="*/ 462738 w 6011051"/>
                  <a:gd name="connsiteY340" fmla="*/ 4419972 h 4422601"/>
                  <a:gd name="connsiteX341" fmla="*/ 162701 w 6011051"/>
                  <a:gd name="connsiteY341" fmla="*/ 4415210 h 4422601"/>
                  <a:gd name="connsiteX342" fmla="*/ 776 w 6011051"/>
                  <a:gd name="connsiteY34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929463 w 6011051"/>
                  <a:gd name="connsiteY336" fmla="*/ 3757986 h 4422601"/>
                  <a:gd name="connsiteX337" fmla="*/ 738964 w 6011051"/>
                  <a:gd name="connsiteY337" fmla="*/ 3948485 h 4422601"/>
                  <a:gd name="connsiteX338" fmla="*/ 519888 w 6011051"/>
                  <a:gd name="connsiteY338" fmla="*/ 4086598 h 4422601"/>
                  <a:gd name="connsiteX339" fmla="*/ 462738 w 6011051"/>
                  <a:gd name="connsiteY339" fmla="*/ 4419972 h 4422601"/>
                  <a:gd name="connsiteX340" fmla="*/ 162701 w 6011051"/>
                  <a:gd name="connsiteY340" fmla="*/ 4415210 h 4422601"/>
                  <a:gd name="connsiteX341" fmla="*/ 776 w 6011051"/>
                  <a:gd name="connsiteY34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929463 w 6011051"/>
                  <a:gd name="connsiteY335" fmla="*/ 3757986 h 4422601"/>
                  <a:gd name="connsiteX336" fmla="*/ 738964 w 6011051"/>
                  <a:gd name="connsiteY336" fmla="*/ 3948485 h 4422601"/>
                  <a:gd name="connsiteX337" fmla="*/ 519888 w 6011051"/>
                  <a:gd name="connsiteY337" fmla="*/ 4086598 h 4422601"/>
                  <a:gd name="connsiteX338" fmla="*/ 462738 w 6011051"/>
                  <a:gd name="connsiteY338" fmla="*/ 4419972 h 4422601"/>
                  <a:gd name="connsiteX339" fmla="*/ 162701 w 6011051"/>
                  <a:gd name="connsiteY339" fmla="*/ 4415210 h 4422601"/>
                  <a:gd name="connsiteX340" fmla="*/ 776 w 6011051"/>
                  <a:gd name="connsiteY34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29463 w 6011051"/>
                  <a:gd name="connsiteY334" fmla="*/ 3757986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38988 w 6011051"/>
                  <a:gd name="connsiteY334" fmla="*/ 3729411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938988 w 6011051"/>
                  <a:gd name="connsiteY333" fmla="*/ 3729411 h 4422601"/>
                  <a:gd name="connsiteX334" fmla="*/ 738964 w 6011051"/>
                  <a:gd name="connsiteY334" fmla="*/ 3948485 h 4422601"/>
                  <a:gd name="connsiteX335" fmla="*/ 519888 w 6011051"/>
                  <a:gd name="connsiteY335" fmla="*/ 4086598 h 4422601"/>
                  <a:gd name="connsiteX336" fmla="*/ 462738 w 6011051"/>
                  <a:gd name="connsiteY336" fmla="*/ 4419972 h 4422601"/>
                  <a:gd name="connsiteX337" fmla="*/ 162701 w 6011051"/>
                  <a:gd name="connsiteY337" fmla="*/ 4415210 h 4422601"/>
                  <a:gd name="connsiteX338" fmla="*/ 776 w 6011051"/>
                  <a:gd name="connsiteY33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96138 w 6011051"/>
                  <a:gd name="connsiteY330" fmla="*/ 3419848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1599 w 6011874"/>
                  <a:gd name="connsiteY0" fmla="*/ 4305674 h 4422601"/>
                  <a:gd name="connsiteX1" fmla="*/ 87323 w 6011874"/>
                  <a:gd name="connsiteY1" fmla="*/ 3986585 h 4422601"/>
                  <a:gd name="connsiteX2" fmla="*/ 87324 w 6011874"/>
                  <a:gd name="connsiteY2" fmla="*/ 3791323 h 4422601"/>
                  <a:gd name="connsiteX3" fmla="*/ 82561 w 6011874"/>
                  <a:gd name="connsiteY3" fmla="*/ 3719885 h 4422601"/>
                  <a:gd name="connsiteX4" fmla="*/ 77799 w 6011874"/>
                  <a:gd name="connsiteY4" fmla="*/ 3700835 h 4422601"/>
                  <a:gd name="connsiteX5" fmla="*/ 82561 w 6011874"/>
                  <a:gd name="connsiteY5" fmla="*/ 3596060 h 4422601"/>
                  <a:gd name="connsiteX6" fmla="*/ 92086 w 6011874"/>
                  <a:gd name="connsiteY6" fmla="*/ 3543673 h 4422601"/>
                  <a:gd name="connsiteX7" fmla="*/ 158761 w 6011874"/>
                  <a:gd name="connsiteY7" fmla="*/ 3457948 h 4422601"/>
                  <a:gd name="connsiteX8" fmla="*/ 177811 w 6011874"/>
                  <a:gd name="connsiteY8" fmla="*/ 3434135 h 4422601"/>
                  <a:gd name="connsiteX9" fmla="*/ 196861 w 6011874"/>
                  <a:gd name="connsiteY9" fmla="*/ 3424610 h 4422601"/>
                  <a:gd name="connsiteX10" fmla="*/ 211149 w 6011874"/>
                  <a:gd name="connsiteY10" fmla="*/ 3410323 h 4422601"/>
                  <a:gd name="connsiteX11" fmla="*/ 239724 w 6011874"/>
                  <a:gd name="connsiteY11" fmla="*/ 3391273 h 4422601"/>
                  <a:gd name="connsiteX12" fmla="*/ 301636 w 6011874"/>
                  <a:gd name="connsiteY12" fmla="*/ 3334123 h 4422601"/>
                  <a:gd name="connsiteX13" fmla="*/ 330211 w 6011874"/>
                  <a:gd name="connsiteY13" fmla="*/ 3315073 h 4422601"/>
                  <a:gd name="connsiteX14" fmla="*/ 411174 w 6011874"/>
                  <a:gd name="connsiteY14" fmla="*/ 3281735 h 4422601"/>
                  <a:gd name="connsiteX15" fmla="*/ 454036 w 6011874"/>
                  <a:gd name="connsiteY15" fmla="*/ 3262685 h 4422601"/>
                  <a:gd name="connsiteX16" fmla="*/ 492136 w 6011874"/>
                  <a:gd name="connsiteY16" fmla="*/ 3253160 h 4422601"/>
                  <a:gd name="connsiteX17" fmla="*/ 520711 w 6011874"/>
                  <a:gd name="connsiteY17" fmla="*/ 3238873 h 4422601"/>
                  <a:gd name="connsiteX18" fmla="*/ 544524 w 6011874"/>
                  <a:gd name="connsiteY18" fmla="*/ 3229348 h 4422601"/>
                  <a:gd name="connsiteX19" fmla="*/ 558811 w 6011874"/>
                  <a:gd name="connsiteY19" fmla="*/ 3224585 h 4422601"/>
                  <a:gd name="connsiteX20" fmla="*/ 573099 w 6011874"/>
                  <a:gd name="connsiteY20" fmla="*/ 3215060 h 4422601"/>
                  <a:gd name="connsiteX21" fmla="*/ 592149 w 6011874"/>
                  <a:gd name="connsiteY21" fmla="*/ 3210298 h 4422601"/>
                  <a:gd name="connsiteX22" fmla="*/ 615961 w 6011874"/>
                  <a:gd name="connsiteY22" fmla="*/ 3200773 h 4422601"/>
                  <a:gd name="connsiteX23" fmla="*/ 673111 w 6011874"/>
                  <a:gd name="connsiteY23" fmla="*/ 3172198 h 4422601"/>
                  <a:gd name="connsiteX24" fmla="*/ 701686 w 6011874"/>
                  <a:gd name="connsiteY24" fmla="*/ 3157910 h 4422601"/>
                  <a:gd name="connsiteX25" fmla="*/ 754074 w 6011874"/>
                  <a:gd name="connsiteY25" fmla="*/ 3138860 h 4422601"/>
                  <a:gd name="connsiteX26" fmla="*/ 806461 w 6011874"/>
                  <a:gd name="connsiteY26" fmla="*/ 3095998 h 4422601"/>
                  <a:gd name="connsiteX27" fmla="*/ 873136 w 6011874"/>
                  <a:gd name="connsiteY27" fmla="*/ 3053135 h 4422601"/>
                  <a:gd name="connsiteX28" fmla="*/ 892186 w 6011874"/>
                  <a:gd name="connsiteY28" fmla="*/ 3034085 h 4422601"/>
                  <a:gd name="connsiteX29" fmla="*/ 920761 w 6011874"/>
                  <a:gd name="connsiteY29" fmla="*/ 3010273 h 4422601"/>
                  <a:gd name="connsiteX30" fmla="*/ 935049 w 6011874"/>
                  <a:gd name="connsiteY30" fmla="*/ 2991223 h 4422601"/>
                  <a:gd name="connsiteX31" fmla="*/ 963624 w 6011874"/>
                  <a:gd name="connsiteY31" fmla="*/ 2972173 h 4422601"/>
                  <a:gd name="connsiteX32" fmla="*/ 1001724 w 6011874"/>
                  <a:gd name="connsiteY32" fmla="*/ 2934073 h 4422601"/>
                  <a:gd name="connsiteX33" fmla="*/ 1044586 w 6011874"/>
                  <a:gd name="connsiteY33" fmla="*/ 2919785 h 4422601"/>
                  <a:gd name="connsiteX34" fmla="*/ 1063636 w 6011874"/>
                  <a:gd name="connsiteY34" fmla="*/ 2910260 h 4422601"/>
                  <a:gd name="connsiteX35" fmla="*/ 1139836 w 6011874"/>
                  <a:gd name="connsiteY35" fmla="*/ 2895973 h 4422601"/>
                  <a:gd name="connsiteX36" fmla="*/ 1220799 w 6011874"/>
                  <a:gd name="connsiteY36" fmla="*/ 2881685 h 4422601"/>
                  <a:gd name="connsiteX37" fmla="*/ 1273186 w 6011874"/>
                  <a:gd name="connsiteY37" fmla="*/ 2862635 h 4422601"/>
                  <a:gd name="connsiteX38" fmla="*/ 1301761 w 6011874"/>
                  <a:gd name="connsiteY38" fmla="*/ 2834060 h 4422601"/>
                  <a:gd name="connsiteX39" fmla="*/ 1320811 w 6011874"/>
                  <a:gd name="connsiteY39" fmla="*/ 2815010 h 4422601"/>
                  <a:gd name="connsiteX40" fmla="*/ 1354149 w 6011874"/>
                  <a:gd name="connsiteY40" fmla="*/ 2767385 h 4422601"/>
                  <a:gd name="connsiteX41" fmla="*/ 1373199 w 6011874"/>
                  <a:gd name="connsiteY41" fmla="*/ 2753098 h 4422601"/>
                  <a:gd name="connsiteX42" fmla="*/ 1392249 w 6011874"/>
                  <a:gd name="connsiteY42" fmla="*/ 2719760 h 4422601"/>
                  <a:gd name="connsiteX43" fmla="*/ 1411299 w 6011874"/>
                  <a:gd name="connsiteY43" fmla="*/ 2691185 h 4422601"/>
                  <a:gd name="connsiteX44" fmla="*/ 1430349 w 6011874"/>
                  <a:gd name="connsiteY44" fmla="*/ 2672135 h 4422601"/>
                  <a:gd name="connsiteX45" fmla="*/ 1439874 w 6011874"/>
                  <a:gd name="connsiteY45" fmla="*/ 2657848 h 4422601"/>
                  <a:gd name="connsiteX46" fmla="*/ 1454161 w 6011874"/>
                  <a:gd name="connsiteY46" fmla="*/ 2643560 h 4422601"/>
                  <a:gd name="connsiteX47" fmla="*/ 1468449 w 6011874"/>
                  <a:gd name="connsiteY47" fmla="*/ 2624510 h 4422601"/>
                  <a:gd name="connsiteX48" fmla="*/ 1549411 w 6011874"/>
                  <a:gd name="connsiteY48" fmla="*/ 2586410 h 4422601"/>
                  <a:gd name="connsiteX49" fmla="*/ 1597036 w 6011874"/>
                  <a:gd name="connsiteY49" fmla="*/ 2557835 h 4422601"/>
                  <a:gd name="connsiteX50" fmla="*/ 1630374 w 6011874"/>
                  <a:gd name="connsiteY50" fmla="*/ 2548310 h 4422601"/>
                  <a:gd name="connsiteX51" fmla="*/ 1644661 w 6011874"/>
                  <a:gd name="connsiteY51" fmla="*/ 2538785 h 4422601"/>
                  <a:gd name="connsiteX52" fmla="*/ 1711336 w 6011874"/>
                  <a:gd name="connsiteY52" fmla="*/ 2529260 h 4422601"/>
                  <a:gd name="connsiteX53" fmla="*/ 1749436 w 6011874"/>
                  <a:gd name="connsiteY53" fmla="*/ 2514973 h 4422601"/>
                  <a:gd name="connsiteX54" fmla="*/ 1792299 w 6011874"/>
                  <a:gd name="connsiteY54" fmla="*/ 2476873 h 4422601"/>
                  <a:gd name="connsiteX55" fmla="*/ 1811349 w 6011874"/>
                  <a:gd name="connsiteY55" fmla="*/ 2467348 h 4422601"/>
                  <a:gd name="connsiteX56" fmla="*/ 1835161 w 6011874"/>
                  <a:gd name="connsiteY56" fmla="*/ 2438773 h 4422601"/>
                  <a:gd name="connsiteX57" fmla="*/ 1863736 w 6011874"/>
                  <a:gd name="connsiteY57" fmla="*/ 2400673 h 4422601"/>
                  <a:gd name="connsiteX58" fmla="*/ 1958986 w 6011874"/>
                  <a:gd name="connsiteY58" fmla="*/ 2319710 h 4422601"/>
                  <a:gd name="connsiteX59" fmla="*/ 1978036 w 6011874"/>
                  <a:gd name="connsiteY59" fmla="*/ 2314948 h 4422601"/>
                  <a:gd name="connsiteX60" fmla="*/ 1997086 w 6011874"/>
                  <a:gd name="connsiteY60" fmla="*/ 2305423 h 4422601"/>
                  <a:gd name="connsiteX61" fmla="*/ 2011374 w 6011874"/>
                  <a:gd name="connsiteY61" fmla="*/ 2295898 h 4422601"/>
                  <a:gd name="connsiteX62" fmla="*/ 2044711 w 6011874"/>
                  <a:gd name="connsiteY62" fmla="*/ 2286373 h 4422601"/>
                  <a:gd name="connsiteX63" fmla="*/ 2068524 w 6011874"/>
                  <a:gd name="connsiteY63" fmla="*/ 2276848 h 4422601"/>
                  <a:gd name="connsiteX64" fmla="*/ 2082811 w 6011874"/>
                  <a:gd name="connsiteY64" fmla="*/ 2272085 h 4422601"/>
                  <a:gd name="connsiteX65" fmla="*/ 2106624 w 6011874"/>
                  <a:gd name="connsiteY65" fmla="*/ 2262560 h 4422601"/>
                  <a:gd name="connsiteX66" fmla="*/ 2168536 w 6011874"/>
                  <a:gd name="connsiteY66" fmla="*/ 2257798 h 4422601"/>
                  <a:gd name="connsiteX67" fmla="*/ 2220924 w 6011874"/>
                  <a:gd name="connsiteY67" fmla="*/ 2248273 h 4422601"/>
                  <a:gd name="connsiteX68" fmla="*/ 2244736 w 6011874"/>
                  <a:gd name="connsiteY68" fmla="*/ 2233985 h 4422601"/>
                  <a:gd name="connsiteX69" fmla="*/ 2263786 w 6011874"/>
                  <a:gd name="connsiteY69" fmla="*/ 2229223 h 4422601"/>
                  <a:gd name="connsiteX70" fmla="*/ 2301886 w 6011874"/>
                  <a:gd name="connsiteY70" fmla="*/ 2219698 h 4422601"/>
                  <a:gd name="connsiteX71" fmla="*/ 2335224 w 6011874"/>
                  <a:gd name="connsiteY71" fmla="*/ 2200648 h 4422601"/>
                  <a:gd name="connsiteX72" fmla="*/ 2349511 w 6011874"/>
                  <a:gd name="connsiteY72" fmla="*/ 2191123 h 4422601"/>
                  <a:gd name="connsiteX73" fmla="*/ 2392374 w 6011874"/>
                  <a:gd name="connsiteY73" fmla="*/ 2176835 h 4422601"/>
                  <a:gd name="connsiteX74" fmla="*/ 2401899 w 6011874"/>
                  <a:gd name="connsiteY74" fmla="*/ 2157785 h 4422601"/>
                  <a:gd name="connsiteX75" fmla="*/ 2501911 w 6011874"/>
                  <a:gd name="connsiteY75" fmla="*/ 2100635 h 4422601"/>
                  <a:gd name="connsiteX76" fmla="*/ 2559061 w 6011874"/>
                  <a:gd name="connsiteY76" fmla="*/ 2067298 h 4422601"/>
                  <a:gd name="connsiteX77" fmla="*/ 2573349 w 6011874"/>
                  <a:gd name="connsiteY77" fmla="*/ 2062535 h 4422601"/>
                  <a:gd name="connsiteX78" fmla="*/ 2597161 w 6011874"/>
                  <a:gd name="connsiteY78" fmla="*/ 2048248 h 4422601"/>
                  <a:gd name="connsiteX79" fmla="*/ 2635261 w 6011874"/>
                  <a:gd name="connsiteY79" fmla="*/ 2029198 h 4422601"/>
                  <a:gd name="connsiteX80" fmla="*/ 2668599 w 6011874"/>
                  <a:gd name="connsiteY80" fmla="*/ 2014910 h 4422601"/>
                  <a:gd name="connsiteX81" fmla="*/ 2730511 w 6011874"/>
                  <a:gd name="connsiteY81" fmla="*/ 1976810 h 4422601"/>
                  <a:gd name="connsiteX82" fmla="*/ 2768611 w 6011874"/>
                  <a:gd name="connsiteY82" fmla="*/ 1962523 h 4422601"/>
                  <a:gd name="connsiteX83" fmla="*/ 2811474 w 6011874"/>
                  <a:gd name="connsiteY83" fmla="*/ 1943473 h 4422601"/>
                  <a:gd name="connsiteX84" fmla="*/ 2835286 w 6011874"/>
                  <a:gd name="connsiteY84" fmla="*/ 1938710 h 4422601"/>
                  <a:gd name="connsiteX85" fmla="*/ 2863861 w 6011874"/>
                  <a:gd name="connsiteY85" fmla="*/ 1929185 h 4422601"/>
                  <a:gd name="connsiteX86" fmla="*/ 2911486 w 6011874"/>
                  <a:gd name="connsiteY86" fmla="*/ 1919660 h 4422601"/>
                  <a:gd name="connsiteX87" fmla="*/ 2949586 w 6011874"/>
                  <a:gd name="connsiteY87" fmla="*/ 1910135 h 4422601"/>
                  <a:gd name="connsiteX88" fmla="*/ 2997211 w 6011874"/>
                  <a:gd name="connsiteY88" fmla="*/ 1900610 h 4422601"/>
                  <a:gd name="connsiteX89" fmla="*/ 3011499 w 6011874"/>
                  <a:gd name="connsiteY89" fmla="*/ 1895848 h 4422601"/>
                  <a:gd name="connsiteX90" fmla="*/ 3063886 w 6011874"/>
                  <a:gd name="connsiteY90" fmla="*/ 1881560 h 4422601"/>
                  <a:gd name="connsiteX91" fmla="*/ 3111511 w 6011874"/>
                  <a:gd name="connsiteY91" fmla="*/ 1848223 h 4422601"/>
                  <a:gd name="connsiteX92" fmla="*/ 3144849 w 6011874"/>
                  <a:gd name="connsiteY92" fmla="*/ 1829173 h 4422601"/>
                  <a:gd name="connsiteX93" fmla="*/ 3187711 w 6011874"/>
                  <a:gd name="connsiteY93" fmla="*/ 1786310 h 4422601"/>
                  <a:gd name="connsiteX94" fmla="*/ 3225811 w 6011874"/>
                  <a:gd name="connsiteY94" fmla="*/ 1752973 h 4422601"/>
                  <a:gd name="connsiteX95" fmla="*/ 3254386 w 6011874"/>
                  <a:gd name="connsiteY95" fmla="*/ 1724398 h 4422601"/>
                  <a:gd name="connsiteX96" fmla="*/ 3268674 w 6011874"/>
                  <a:gd name="connsiteY96" fmla="*/ 1710110 h 4422601"/>
                  <a:gd name="connsiteX97" fmla="*/ 3282961 w 6011874"/>
                  <a:gd name="connsiteY97" fmla="*/ 1705348 h 4422601"/>
                  <a:gd name="connsiteX98" fmla="*/ 3330586 w 6011874"/>
                  <a:gd name="connsiteY98" fmla="*/ 1667248 h 4422601"/>
                  <a:gd name="connsiteX99" fmla="*/ 3373449 w 6011874"/>
                  <a:gd name="connsiteY99" fmla="*/ 1614860 h 4422601"/>
                  <a:gd name="connsiteX100" fmla="*/ 3406786 w 6011874"/>
                  <a:gd name="connsiteY100" fmla="*/ 1586285 h 4422601"/>
                  <a:gd name="connsiteX101" fmla="*/ 3421074 w 6011874"/>
                  <a:gd name="connsiteY101" fmla="*/ 1567235 h 4422601"/>
                  <a:gd name="connsiteX102" fmla="*/ 3487749 w 6011874"/>
                  <a:gd name="connsiteY102" fmla="*/ 1510085 h 4422601"/>
                  <a:gd name="connsiteX103" fmla="*/ 3497274 w 6011874"/>
                  <a:gd name="connsiteY103" fmla="*/ 1495798 h 4422601"/>
                  <a:gd name="connsiteX104" fmla="*/ 3535374 w 6011874"/>
                  <a:gd name="connsiteY104" fmla="*/ 1462460 h 4422601"/>
                  <a:gd name="connsiteX105" fmla="*/ 3554424 w 6011874"/>
                  <a:gd name="connsiteY105" fmla="*/ 1452935 h 4422601"/>
                  <a:gd name="connsiteX106" fmla="*/ 3578236 w 6011874"/>
                  <a:gd name="connsiteY106" fmla="*/ 1429123 h 4422601"/>
                  <a:gd name="connsiteX107" fmla="*/ 3592524 w 6011874"/>
                  <a:gd name="connsiteY107" fmla="*/ 1414835 h 4422601"/>
                  <a:gd name="connsiteX108" fmla="*/ 3654436 w 6011874"/>
                  <a:gd name="connsiteY108" fmla="*/ 1357685 h 4422601"/>
                  <a:gd name="connsiteX109" fmla="*/ 3678249 w 6011874"/>
                  <a:gd name="connsiteY109" fmla="*/ 1329110 h 4422601"/>
                  <a:gd name="connsiteX110" fmla="*/ 3697299 w 6011874"/>
                  <a:gd name="connsiteY110" fmla="*/ 1300535 h 4422601"/>
                  <a:gd name="connsiteX111" fmla="*/ 3711586 w 6011874"/>
                  <a:gd name="connsiteY111" fmla="*/ 1295773 h 4422601"/>
                  <a:gd name="connsiteX112" fmla="*/ 3783024 w 6011874"/>
                  <a:gd name="connsiteY112" fmla="*/ 1205285 h 4422601"/>
                  <a:gd name="connsiteX113" fmla="*/ 3802074 w 6011874"/>
                  <a:gd name="connsiteY113" fmla="*/ 1186235 h 4422601"/>
                  <a:gd name="connsiteX114" fmla="*/ 3854461 w 6011874"/>
                  <a:gd name="connsiteY114" fmla="*/ 1148135 h 4422601"/>
                  <a:gd name="connsiteX115" fmla="*/ 3873511 w 6011874"/>
                  <a:gd name="connsiteY115" fmla="*/ 1138610 h 4422601"/>
                  <a:gd name="connsiteX116" fmla="*/ 3902086 w 6011874"/>
                  <a:gd name="connsiteY116" fmla="*/ 1114798 h 4422601"/>
                  <a:gd name="connsiteX117" fmla="*/ 3935424 w 6011874"/>
                  <a:gd name="connsiteY117" fmla="*/ 1100510 h 4422601"/>
                  <a:gd name="connsiteX118" fmla="*/ 3978286 w 6011874"/>
                  <a:gd name="connsiteY118" fmla="*/ 1071935 h 4422601"/>
                  <a:gd name="connsiteX119" fmla="*/ 3992574 w 6011874"/>
                  <a:gd name="connsiteY119" fmla="*/ 1062410 h 4422601"/>
                  <a:gd name="connsiteX120" fmla="*/ 4011624 w 6011874"/>
                  <a:gd name="connsiteY120" fmla="*/ 1057648 h 4422601"/>
                  <a:gd name="connsiteX121" fmla="*/ 4087824 w 6011874"/>
                  <a:gd name="connsiteY121" fmla="*/ 1033835 h 4422601"/>
                  <a:gd name="connsiteX122" fmla="*/ 4135449 w 6011874"/>
                  <a:gd name="connsiteY122" fmla="*/ 1014785 h 4422601"/>
                  <a:gd name="connsiteX123" fmla="*/ 4168786 w 6011874"/>
                  <a:gd name="connsiteY123" fmla="*/ 1005260 h 4422601"/>
                  <a:gd name="connsiteX124" fmla="*/ 4206886 w 6011874"/>
                  <a:gd name="connsiteY124" fmla="*/ 1000498 h 4422601"/>
                  <a:gd name="connsiteX125" fmla="*/ 4249749 w 6011874"/>
                  <a:gd name="connsiteY125" fmla="*/ 990973 h 4422601"/>
                  <a:gd name="connsiteX126" fmla="*/ 4292611 w 6011874"/>
                  <a:gd name="connsiteY126" fmla="*/ 971923 h 4422601"/>
                  <a:gd name="connsiteX127" fmla="*/ 4330711 w 6011874"/>
                  <a:gd name="connsiteY127" fmla="*/ 962398 h 4422601"/>
                  <a:gd name="connsiteX128" fmla="*/ 4344999 w 6011874"/>
                  <a:gd name="connsiteY128" fmla="*/ 952873 h 4422601"/>
                  <a:gd name="connsiteX129" fmla="*/ 4383099 w 6011874"/>
                  <a:gd name="connsiteY129" fmla="*/ 938585 h 4422601"/>
                  <a:gd name="connsiteX130" fmla="*/ 4402149 w 6011874"/>
                  <a:gd name="connsiteY130" fmla="*/ 924298 h 4422601"/>
                  <a:gd name="connsiteX131" fmla="*/ 4435486 w 6011874"/>
                  <a:gd name="connsiteY131" fmla="*/ 895723 h 4422601"/>
                  <a:gd name="connsiteX132" fmla="*/ 4445011 w 6011874"/>
                  <a:gd name="connsiteY132" fmla="*/ 876673 h 4422601"/>
                  <a:gd name="connsiteX133" fmla="*/ 4464061 w 6011874"/>
                  <a:gd name="connsiteY133" fmla="*/ 857623 h 4422601"/>
                  <a:gd name="connsiteX134" fmla="*/ 4487874 w 6011874"/>
                  <a:gd name="connsiteY134" fmla="*/ 809998 h 4422601"/>
                  <a:gd name="connsiteX135" fmla="*/ 4502161 w 6011874"/>
                  <a:gd name="connsiteY135" fmla="*/ 786185 h 4422601"/>
                  <a:gd name="connsiteX136" fmla="*/ 4516449 w 6011874"/>
                  <a:gd name="connsiteY136" fmla="*/ 695698 h 4422601"/>
                  <a:gd name="connsiteX137" fmla="*/ 4525974 w 6011874"/>
                  <a:gd name="connsiteY137" fmla="*/ 581398 h 4422601"/>
                  <a:gd name="connsiteX138" fmla="*/ 4535499 w 6011874"/>
                  <a:gd name="connsiteY138" fmla="*/ 543298 h 4422601"/>
                  <a:gd name="connsiteX139" fmla="*/ 4540261 w 6011874"/>
                  <a:gd name="connsiteY139" fmla="*/ 500435 h 4422601"/>
                  <a:gd name="connsiteX140" fmla="*/ 4549786 w 6011874"/>
                  <a:gd name="connsiteY140" fmla="*/ 424235 h 4422601"/>
                  <a:gd name="connsiteX141" fmla="*/ 4554549 w 6011874"/>
                  <a:gd name="connsiteY141" fmla="*/ 381373 h 4422601"/>
                  <a:gd name="connsiteX142" fmla="*/ 4568836 w 6011874"/>
                  <a:gd name="connsiteY142" fmla="*/ 271835 h 4422601"/>
                  <a:gd name="connsiteX143" fmla="*/ 4573599 w 6011874"/>
                  <a:gd name="connsiteY143" fmla="*/ 233735 h 4422601"/>
                  <a:gd name="connsiteX144" fmla="*/ 4583124 w 6011874"/>
                  <a:gd name="connsiteY144" fmla="*/ 190873 h 4422601"/>
                  <a:gd name="connsiteX145" fmla="*/ 4587886 w 6011874"/>
                  <a:gd name="connsiteY145" fmla="*/ 152773 h 4422601"/>
                  <a:gd name="connsiteX146" fmla="*/ 4597411 w 6011874"/>
                  <a:gd name="connsiteY146" fmla="*/ 119435 h 4422601"/>
                  <a:gd name="connsiteX147" fmla="*/ 4602174 w 6011874"/>
                  <a:gd name="connsiteY147" fmla="*/ 95623 h 4422601"/>
                  <a:gd name="connsiteX148" fmla="*/ 4611699 w 6011874"/>
                  <a:gd name="connsiteY148" fmla="*/ 76573 h 4422601"/>
                  <a:gd name="connsiteX149" fmla="*/ 4621224 w 6011874"/>
                  <a:gd name="connsiteY149" fmla="*/ 52760 h 4422601"/>
                  <a:gd name="connsiteX150" fmla="*/ 4659324 w 6011874"/>
                  <a:gd name="connsiteY150" fmla="*/ 14660 h 4422601"/>
                  <a:gd name="connsiteX151" fmla="*/ 4678374 w 6011874"/>
                  <a:gd name="connsiteY151" fmla="*/ 9898 h 4422601"/>
                  <a:gd name="connsiteX152" fmla="*/ 4697424 w 6011874"/>
                  <a:gd name="connsiteY152" fmla="*/ 373 h 4422601"/>
                  <a:gd name="connsiteX153" fmla="*/ 4821249 w 6011874"/>
                  <a:gd name="connsiteY153" fmla="*/ 14660 h 4422601"/>
                  <a:gd name="connsiteX154" fmla="*/ 4859349 w 6011874"/>
                  <a:gd name="connsiteY154" fmla="*/ 28948 h 4422601"/>
                  <a:gd name="connsiteX155" fmla="*/ 4906974 w 6011874"/>
                  <a:gd name="connsiteY155" fmla="*/ 52760 h 4422601"/>
                  <a:gd name="connsiteX156" fmla="*/ 4945074 w 6011874"/>
                  <a:gd name="connsiteY156" fmla="*/ 86098 h 4422601"/>
                  <a:gd name="connsiteX157" fmla="*/ 4987936 w 6011874"/>
                  <a:gd name="connsiteY157" fmla="*/ 133723 h 4422601"/>
                  <a:gd name="connsiteX158" fmla="*/ 5035561 w 6011874"/>
                  <a:gd name="connsiteY158" fmla="*/ 200398 h 4422601"/>
                  <a:gd name="connsiteX159" fmla="*/ 5054611 w 6011874"/>
                  <a:gd name="connsiteY159" fmla="*/ 228973 h 4422601"/>
                  <a:gd name="connsiteX160" fmla="*/ 5073661 w 6011874"/>
                  <a:gd name="connsiteY160" fmla="*/ 252785 h 4422601"/>
                  <a:gd name="connsiteX161" fmla="*/ 5087949 w 6011874"/>
                  <a:gd name="connsiteY161" fmla="*/ 276598 h 4422601"/>
                  <a:gd name="connsiteX162" fmla="*/ 5106999 w 6011874"/>
                  <a:gd name="connsiteY162" fmla="*/ 300410 h 4422601"/>
                  <a:gd name="connsiteX163" fmla="*/ 5126049 w 6011874"/>
                  <a:gd name="connsiteY163" fmla="*/ 328985 h 4422601"/>
                  <a:gd name="connsiteX164" fmla="*/ 5145099 w 6011874"/>
                  <a:gd name="connsiteY164" fmla="*/ 362323 h 4422601"/>
                  <a:gd name="connsiteX165" fmla="*/ 5202249 w 6011874"/>
                  <a:gd name="connsiteY165" fmla="*/ 409948 h 4422601"/>
                  <a:gd name="connsiteX166" fmla="*/ 5221299 w 6011874"/>
                  <a:gd name="connsiteY166" fmla="*/ 419473 h 4422601"/>
                  <a:gd name="connsiteX167" fmla="*/ 5249874 w 6011874"/>
                  <a:gd name="connsiteY167" fmla="*/ 428998 h 4422601"/>
                  <a:gd name="connsiteX168" fmla="*/ 5330836 w 6011874"/>
                  <a:gd name="connsiteY168" fmla="*/ 471860 h 4422601"/>
                  <a:gd name="connsiteX169" fmla="*/ 5364174 w 6011874"/>
                  <a:gd name="connsiteY169" fmla="*/ 481385 h 4422601"/>
                  <a:gd name="connsiteX170" fmla="*/ 5378461 w 6011874"/>
                  <a:gd name="connsiteY170" fmla="*/ 486148 h 4422601"/>
                  <a:gd name="connsiteX171" fmla="*/ 5435611 w 6011874"/>
                  <a:gd name="connsiteY171" fmla="*/ 514723 h 4422601"/>
                  <a:gd name="connsiteX172" fmla="*/ 5464186 w 6011874"/>
                  <a:gd name="connsiteY172" fmla="*/ 529010 h 4422601"/>
                  <a:gd name="connsiteX173" fmla="*/ 5511811 w 6011874"/>
                  <a:gd name="connsiteY173" fmla="*/ 548060 h 4422601"/>
                  <a:gd name="connsiteX174" fmla="*/ 5545149 w 6011874"/>
                  <a:gd name="connsiteY174" fmla="*/ 571873 h 4422601"/>
                  <a:gd name="connsiteX175" fmla="*/ 5573724 w 6011874"/>
                  <a:gd name="connsiteY175" fmla="*/ 586160 h 4422601"/>
                  <a:gd name="connsiteX176" fmla="*/ 5597536 w 6011874"/>
                  <a:gd name="connsiteY176" fmla="*/ 605210 h 4422601"/>
                  <a:gd name="connsiteX177" fmla="*/ 5621349 w 6011874"/>
                  <a:gd name="connsiteY177" fmla="*/ 619498 h 4422601"/>
                  <a:gd name="connsiteX178" fmla="*/ 5664211 w 6011874"/>
                  <a:gd name="connsiteY178" fmla="*/ 652835 h 4422601"/>
                  <a:gd name="connsiteX179" fmla="*/ 5692786 w 6011874"/>
                  <a:gd name="connsiteY179" fmla="*/ 671885 h 4422601"/>
                  <a:gd name="connsiteX180" fmla="*/ 5726124 w 6011874"/>
                  <a:gd name="connsiteY180" fmla="*/ 714748 h 4422601"/>
                  <a:gd name="connsiteX181" fmla="*/ 5759461 w 6011874"/>
                  <a:gd name="connsiteY181" fmla="*/ 743323 h 4422601"/>
                  <a:gd name="connsiteX182" fmla="*/ 5788036 w 6011874"/>
                  <a:gd name="connsiteY182" fmla="*/ 786185 h 4422601"/>
                  <a:gd name="connsiteX183" fmla="*/ 5826136 w 6011874"/>
                  <a:gd name="connsiteY183" fmla="*/ 867148 h 4422601"/>
                  <a:gd name="connsiteX184" fmla="*/ 5845186 w 6011874"/>
                  <a:gd name="connsiteY184" fmla="*/ 957635 h 4422601"/>
                  <a:gd name="connsiteX185" fmla="*/ 5859474 w 6011874"/>
                  <a:gd name="connsiteY185" fmla="*/ 1000498 h 4422601"/>
                  <a:gd name="connsiteX186" fmla="*/ 5878524 w 6011874"/>
                  <a:gd name="connsiteY186" fmla="*/ 1081460 h 4422601"/>
                  <a:gd name="connsiteX187" fmla="*/ 5892811 w 6011874"/>
                  <a:gd name="connsiteY187" fmla="*/ 1124323 h 4422601"/>
                  <a:gd name="connsiteX188" fmla="*/ 5902336 w 6011874"/>
                  <a:gd name="connsiteY188" fmla="*/ 1157660 h 4422601"/>
                  <a:gd name="connsiteX189" fmla="*/ 5911861 w 6011874"/>
                  <a:gd name="connsiteY189" fmla="*/ 1181473 h 4422601"/>
                  <a:gd name="connsiteX190" fmla="*/ 5935674 w 6011874"/>
                  <a:gd name="connsiteY190" fmla="*/ 1248148 h 4422601"/>
                  <a:gd name="connsiteX191" fmla="*/ 5954724 w 6011874"/>
                  <a:gd name="connsiteY191" fmla="*/ 1295773 h 4422601"/>
                  <a:gd name="connsiteX192" fmla="*/ 5959486 w 6011874"/>
                  <a:gd name="connsiteY192" fmla="*/ 1329110 h 4422601"/>
                  <a:gd name="connsiteX193" fmla="*/ 5973774 w 6011874"/>
                  <a:gd name="connsiteY193" fmla="*/ 1362448 h 4422601"/>
                  <a:gd name="connsiteX194" fmla="*/ 5988061 w 6011874"/>
                  <a:gd name="connsiteY194" fmla="*/ 1471985 h 4422601"/>
                  <a:gd name="connsiteX195" fmla="*/ 5992824 w 6011874"/>
                  <a:gd name="connsiteY195" fmla="*/ 1505323 h 4422601"/>
                  <a:gd name="connsiteX196" fmla="*/ 5997586 w 6011874"/>
                  <a:gd name="connsiteY196" fmla="*/ 1529135 h 4422601"/>
                  <a:gd name="connsiteX197" fmla="*/ 6002349 w 6011874"/>
                  <a:gd name="connsiteY197" fmla="*/ 1610098 h 4422601"/>
                  <a:gd name="connsiteX198" fmla="*/ 6011874 w 6011874"/>
                  <a:gd name="connsiteY198" fmla="*/ 1705348 h 4422601"/>
                  <a:gd name="connsiteX199" fmla="*/ 6007111 w 6011874"/>
                  <a:gd name="connsiteY199" fmla="*/ 1948235 h 4422601"/>
                  <a:gd name="connsiteX200" fmla="*/ 5983299 w 6011874"/>
                  <a:gd name="connsiteY200" fmla="*/ 2029198 h 4422601"/>
                  <a:gd name="connsiteX201" fmla="*/ 5973774 w 6011874"/>
                  <a:gd name="connsiteY201" fmla="*/ 2053010 h 4422601"/>
                  <a:gd name="connsiteX202" fmla="*/ 5935674 w 6011874"/>
                  <a:gd name="connsiteY202" fmla="*/ 2076823 h 4422601"/>
                  <a:gd name="connsiteX203" fmla="*/ 5826136 w 6011874"/>
                  <a:gd name="connsiteY203" fmla="*/ 2067298 h 4422601"/>
                  <a:gd name="connsiteX204" fmla="*/ 5764224 w 6011874"/>
                  <a:gd name="connsiteY204" fmla="*/ 2048248 h 4422601"/>
                  <a:gd name="connsiteX205" fmla="*/ 5726124 w 6011874"/>
                  <a:gd name="connsiteY205" fmla="*/ 2038723 h 4422601"/>
                  <a:gd name="connsiteX206" fmla="*/ 5702311 w 6011874"/>
                  <a:gd name="connsiteY206" fmla="*/ 2029198 h 4422601"/>
                  <a:gd name="connsiteX207" fmla="*/ 5683261 w 6011874"/>
                  <a:gd name="connsiteY207" fmla="*/ 2024435 h 4422601"/>
                  <a:gd name="connsiteX208" fmla="*/ 5659449 w 6011874"/>
                  <a:gd name="connsiteY208" fmla="*/ 2014910 h 4422601"/>
                  <a:gd name="connsiteX209" fmla="*/ 5626111 w 6011874"/>
                  <a:gd name="connsiteY209" fmla="*/ 2010148 h 4422601"/>
                  <a:gd name="connsiteX210" fmla="*/ 5597536 w 6011874"/>
                  <a:gd name="connsiteY210" fmla="*/ 2000623 h 4422601"/>
                  <a:gd name="connsiteX211" fmla="*/ 5578486 w 6011874"/>
                  <a:gd name="connsiteY211" fmla="*/ 1995860 h 4422601"/>
                  <a:gd name="connsiteX212" fmla="*/ 5554674 w 6011874"/>
                  <a:gd name="connsiteY212" fmla="*/ 1986335 h 4422601"/>
                  <a:gd name="connsiteX213" fmla="*/ 5526099 w 6011874"/>
                  <a:gd name="connsiteY213" fmla="*/ 1976810 h 4422601"/>
                  <a:gd name="connsiteX214" fmla="*/ 5492761 w 6011874"/>
                  <a:gd name="connsiteY214" fmla="*/ 1962523 h 4422601"/>
                  <a:gd name="connsiteX215" fmla="*/ 5487999 w 6011874"/>
                  <a:gd name="connsiteY215" fmla="*/ 1948235 h 4422601"/>
                  <a:gd name="connsiteX216" fmla="*/ 5449899 w 6011874"/>
                  <a:gd name="connsiteY216" fmla="*/ 1924423 h 4422601"/>
                  <a:gd name="connsiteX217" fmla="*/ 5407036 w 6011874"/>
                  <a:gd name="connsiteY217" fmla="*/ 1900610 h 4422601"/>
                  <a:gd name="connsiteX218" fmla="*/ 5340361 w 6011874"/>
                  <a:gd name="connsiteY218" fmla="*/ 1824410 h 4422601"/>
                  <a:gd name="connsiteX219" fmla="*/ 5316549 w 6011874"/>
                  <a:gd name="connsiteY219" fmla="*/ 1805360 h 4422601"/>
                  <a:gd name="connsiteX220" fmla="*/ 5292736 w 6011874"/>
                  <a:gd name="connsiteY220" fmla="*/ 1800598 h 4422601"/>
                  <a:gd name="connsiteX221" fmla="*/ 5221299 w 6011874"/>
                  <a:gd name="connsiteY221" fmla="*/ 1762498 h 4422601"/>
                  <a:gd name="connsiteX222" fmla="*/ 5073661 w 6011874"/>
                  <a:gd name="connsiteY222" fmla="*/ 1719635 h 4422601"/>
                  <a:gd name="connsiteX223" fmla="*/ 5045086 w 6011874"/>
                  <a:gd name="connsiteY223" fmla="*/ 1714873 h 4422601"/>
                  <a:gd name="connsiteX224" fmla="*/ 5021274 w 6011874"/>
                  <a:gd name="connsiteY224" fmla="*/ 1710110 h 4422601"/>
                  <a:gd name="connsiteX225" fmla="*/ 4802199 w 6011874"/>
                  <a:gd name="connsiteY225" fmla="*/ 1700585 h 4422601"/>
                  <a:gd name="connsiteX226" fmla="*/ 4692661 w 6011874"/>
                  <a:gd name="connsiteY226" fmla="*/ 1714873 h 4422601"/>
                  <a:gd name="connsiteX227" fmla="*/ 4645036 w 6011874"/>
                  <a:gd name="connsiteY227" fmla="*/ 1743448 h 4422601"/>
                  <a:gd name="connsiteX228" fmla="*/ 4630749 w 6011874"/>
                  <a:gd name="connsiteY228" fmla="*/ 1748210 h 4422601"/>
                  <a:gd name="connsiteX229" fmla="*/ 4587886 w 6011874"/>
                  <a:gd name="connsiteY229" fmla="*/ 1800598 h 4422601"/>
                  <a:gd name="connsiteX230" fmla="*/ 4564074 w 6011874"/>
                  <a:gd name="connsiteY230" fmla="*/ 1833935 h 4422601"/>
                  <a:gd name="connsiteX231" fmla="*/ 4540261 w 6011874"/>
                  <a:gd name="connsiteY231" fmla="*/ 1857748 h 4422601"/>
                  <a:gd name="connsiteX232" fmla="*/ 4521211 w 6011874"/>
                  <a:gd name="connsiteY232" fmla="*/ 1881560 h 4422601"/>
                  <a:gd name="connsiteX233" fmla="*/ 4478349 w 6011874"/>
                  <a:gd name="connsiteY233" fmla="*/ 1924423 h 4422601"/>
                  <a:gd name="connsiteX234" fmla="*/ 4421199 w 6011874"/>
                  <a:gd name="connsiteY234" fmla="*/ 1972048 h 4422601"/>
                  <a:gd name="connsiteX235" fmla="*/ 4402149 w 6011874"/>
                  <a:gd name="connsiteY235" fmla="*/ 1981573 h 4422601"/>
                  <a:gd name="connsiteX236" fmla="*/ 4344999 w 6011874"/>
                  <a:gd name="connsiteY236" fmla="*/ 2014910 h 4422601"/>
                  <a:gd name="connsiteX237" fmla="*/ 4330711 w 6011874"/>
                  <a:gd name="connsiteY237" fmla="*/ 2019673 h 4422601"/>
                  <a:gd name="connsiteX238" fmla="*/ 4316424 w 6011874"/>
                  <a:gd name="connsiteY238" fmla="*/ 2029198 h 4422601"/>
                  <a:gd name="connsiteX239" fmla="*/ 4240224 w 6011874"/>
                  <a:gd name="connsiteY239" fmla="*/ 2038723 h 4422601"/>
                  <a:gd name="connsiteX240" fmla="*/ 4183074 w 6011874"/>
                  <a:gd name="connsiteY240" fmla="*/ 2048248 h 4422601"/>
                  <a:gd name="connsiteX241" fmla="*/ 4154499 w 6011874"/>
                  <a:gd name="connsiteY241" fmla="*/ 2053010 h 4422601"/>
                  <a:gd name="connsiteX242" fmla="*/ 4140211 w 6011874"/>
                  <a:gd name="connsiteY242" fmla="*/ 2057773 h 4422601"/>
                  <a:gd name="connsiteX243" fmla="*/ 4121161 w 6011874"/>
                  <a:gd name="connsiteY243" fmla="*/ 2062535 h 4422601"/>
                  <a:gd name="connsiteX244" fmla="*/ 4097349 w 6011874"/>
                  <a:gd name="connsiteY244" fmla="*/ 2072060 h 4422601"/>
                  <a:gd name="connsiteX245" fmla="*/ 4049724 w 6011874"/>
                  <a:gd name="connsiteY245" fmla="*/ 2081585 h 4422601"/>
                  <a:gd name="connsiteX246" fmla="*/ 4025911 w 6011874"/>
                  <a:gd name="connsiteY246" fmla="*/ 2091110 h 4422601"/>
                  <a:gd name="connsiteX247" fmla="*/ 3973524 w 6011874"/>
                  <a:gd name="connsiteY247" fmla="*/ 2105398 h 4422601"/>
                  <a:gd name="connsiteX248" fmla="*/ 3949711 w 6011874"/>
                  <a:gd name="connsiteY248" fmla="*/ 2114923 h 4422601"/>
                  <a:gd name="connsiteX249" fmla="*/ 3930661 w 6011874"/>
                  <a:gd name="connsiteY249" fmla="*/ 2129210 h 4422601"/>
                  <a:gd name="connsiteX250" fmla="*/ 3897324 w 6011874"/>
                  <a:gd name="connsiteY250" fmla="*/ 2138735 h 4422601"/>
                  <a:gd name="connsiteX251" fmla="*/ 3873511 w 6011874"/>
                  <a:gd name="connsiteY251" fmla="*/ 2153023 h 4422601"/>
                  <a:gd name="connsiteX252" fmla="*/ 3830649 w 6011874"/>
                  <a:gd name="connsiteY252" fmla="*/ 2181598 h 4422601"/>
                  <a:gd name="connsiteX253" fmla="*/ 3792549 w 6011874"/>
                  <a:gd name="connsiteY253" fmla="*/ 2200648 h 4422601"/>
                  <a:gd name="connsiteX254" fmla="*/ 3778261 w 6011874"/>
                  <a:gd name="connsiteY254" fmla="*/ 2214935 h 4422601"/>
                  <a:gd name="connsiteX255" fmla="*/ 3768736 w 6011874"/>
                  <a:gd name="connsiteY255" fmla="*/ 2229223 h 4422601"/>
                  <a:gd name="connsiteX256" fmla="*/ 3740161 w 6011874"/>
                  <a:gd name="connsiteY256" fmla="*/ 2248273 h 4422601"/>
                  <a:gd name="connsiteX257" fmla="*/ 3716349 w 6011874"/>
                  <a:gd name="connsiteY257" fmla="*/ 2267323 h 4422601"/>
                  <a:gd name="connsiteX258" fmla="*/ 3687774 w 6011874"/>
                  <a:gd name="connsiteY258" fmla="*/ 2276848 h 4422601"/>
                  <a:gd name="connsiteX259" fmla="*/ 3621099 w 6011874"/>
                  <a:gd name="connsiteY259" fmla="*/ 2305423 h 4422601"/>
                  <a:gd name="connsiteX260" fmla="*/ 3597286 w 6011874"/>
                  <a:gd name="connsiteY260" fmla="*/ 2314948 h 4422601"/>
                  <a:gd name="connsiteX261" fmla="*/ 3573474 w 6011874"/>
                  <a:gd name="connsiteY261" fmla="*/ 2329235 h 4422601"/>
                  <a:gd name="connsiteX262" fmla="*/ 3554424 w 6011874"/>
                  <a:gd name="connsiteY262" fmla="*/ 2333998 h 4422601"/>
                  <a:gd name="connsiteX263" fmla="*/ 3502036 w 6011874"/>
                  <a:gd name="connsiteY263" fmla="*/ 2357810 h 4422601"/>
                  <a:gd name="connsiteX264" fmla="*/ 3482986 w 6011874"/>
                  <a:gd name="connsiteY264" fmla="*/ 2372098 h 4422601"/>
                  <a:gd name="connsiteX265" fmla="*/ 3463936 w 6011874"/>
                  <a:gd name="connsiteY265" fmla="*/ 2381623 h 4422601"/>
                  <a:gd name="connsiteX266" fmla="*/ 3449649 w 6011874"/>
                  <a:gd name="connsiteY266" fmla="*/ 2391148 h 4422601"/>
                  <a:gd name="connsiteX267" fmla="*/ 3430599 w 6011874"/>
                  <a:gd name="connsiteY267" fmla="*/ 2395910 h 4422601"/>
                  <a:gd name="connsiteX268" fmla="*/ 3416311 w 6011874"/>
                  <a:gd name="connsiteY268" fmla="*/ 2410198 h 4422601"/>
                  <a:gd name="connsiteX269" fmla="*/ 3373449 w 6011874"/>
                  <a:gd name="connsiteY269" fmla="*/ 2429248 h 4422601"/>
                  <a:gd name="connsiteX270" fmla="*/ 3340111 w 6011874"/>
                  <a:gd name="connsiteY270" fmla="*/ 2448298 h 4422601"/>
                  <a:gd name="connsiteX271" fmla="*/ 3268674 w 6011874"/>
                  <a:gd name="connsiteY271" fmla="*/ 2481635 h 4422601"/>
                  <a:gd name="connsiteX272" fmla="*/ 3221049 w 6011874"/>
                  <a:gd name="connsiteY272" fmla="*/ 2495923 h 4422601"/>
                  <a:gd name="connsiteX273" fmla="*/ 3192474 w 6011874"/>
                  <a:gd name="connsiteY273" fmla="*/ 2510210 h 4422601"/>
                  <a:gd name="connsiteX274" fmla="*/ 3159136 w 6011874"/>
                  <a:gd name="connsiteY274" fmla="*/ 2524498 h 4422601"/>
                  <a:gd name="connsiteX275" fmla="*/ 3130561 w 6011874"/>
                  <a:gd name="connsiteY275" fmla="*/ 2538785 h 4422601"/>
                  <a:gd name="connsiteX276" fmla="*/ 3097224 w 6011874"/>
                  <a:gd name="connsiteY276" fmla="*/ 2553073 h 4422601"/>
                  <a:gd name="connsiteX277" fmla="*/ 3063886 w 6011874"/>
                  <a:gd name="connsiteY277" fmla="*/ 2581648 h 4422601"/>
                  <a:gd name="connsiteX278" fmla="*/ 3044836 w 6011874"/>
                  <a:gd name="connsiteY278" fmla="*/ 2591173 h 4422601"/>
                  <a:gd name="connsiteX279" fmla="*/ 3025786 w 6011874"/>
                  <a:gd name="connsiteY279" fmla="*/ 2605460 h 4422601"/>
                  <a:gd name="connsiteX280" fmla="*/ 3006736 w 6011874"/>
                  <a:gd name="connsiteY280" fmla="*/ 2614985 h 4422601"/>
                  <a:gd name="connsiteX281" fmla="*/ 2987686 w 6011874"/>
                  <a:gd name="connsiteY281" fmla="*/ 2634035 h 4422601"/>
                  <a:gd name="connsiteX282" fmla="*/ 2959111 w 6011874"/>
                  <a:gd name="connsiteY282" fmla="*/ 2653085 h 4422601"/>
                  <a:gd name="connsiteX283" fmla="*/ 2930536 w 6011874"/>
                  <a:gd name="connsiteY283" fmla="*/ 2681660 h 4422601"/>
                  <a:gd name="connsiteX284" fmla="*/ 2844811 w 6011874"/>
                  <a:gd name="connsiteY284" fmla="*/ 2743573 h 4422601"/>
                  <a:gd name="connsiteX285" fmla="*/ 2830524 w 6011874"/>
                  <a:gd name="connsiteY285" fmla="*/ 2762623 h 4422601"/>
                  <a:gd name="connsiteX286" fmla="*/ 2792424 w 6011874"/>
                  <a:gd name="connsiteY286" fmla="*/ 2786435 h 4422601"/>
                  <a:gd name="connsiteX287" fmla="*/ 2773374 w 6011874"/>
                  <a:gd name="connsiteY287" fmla="*/ 2800723 h 4422601"/>
                  <a:gd name="connsiteX288" fmla="*/ 2720986 w 6011874"/>
                  <a:gd name="connsiteY288" fmla="*/ 2843585 h 4422601"/>
                  <a:gd name="connsiteX289" fmla="*/ 2697174 w 6011874"/>
                  <a:gd name="connsiteY289" fmla="*/ 2853110 h 4422601"/>
                  <a:gd name="connsiteX290" fmla="*/ 2630499 w 6011874"/>
                  <a:gd name="connsiteY290" fmla="*/ 2900735 h 4422601"/>
                  <a:gd name="connsiteX291" fmla="*/ 2606686 w 6011874"/>
                  <a:gd name="connsiteY291" fmla="*/ 2905498 h 4422601"/>
                  <a:gd name="connsiteX292" fmla="*/ 2554299 w 6011874"/>
                  <a:gd name="connsiteY292" fmla="*/ 2924548 h 4422601"/>
                  <a:gd name="connsiteX293" fmla="*/ 2492386 w 6011874"/>
                  <a:gd name="connsiteY293" fmla="*/ 2934073 h 4422601"/>
                  <a:gd name="connsiteX294" fmla="*/ 2382849 w 6011874"/>
                  <a:gd name="connsiteY294" fmla="*/ 2943598 h 4422601"/>
                  <a:gd name="connsiteX295" fmla="*/ 2330461 w 6011874"/>
                  <a:gd name="connsiteY295" fmla="*/ 2957885 h 4422601"/>
                  <a:gd name="connsiteX296" fmla="*/ 2278074 w 6011874"/>
                  <a:gd name="connsiteY296" fmla="*/ 2967410 h 4422601"/>
                  <a:gd name="connsiteX297" fmla="*/ 2220924 w 6011874"/>
                  <a:gd name="connsiteY297" fmla="*/ 2986460 h 4422601"/>
                  <a:gd name="connsiteX298" fmla="*/ 2178061 w 6011874"/>
                  <a:gd name="connsiteY298" fmla="*/ 2995985 h 4422601"/>
                  <a:gd name="connsiteX299" fmla="*/ 2120911 w 6011874"/>
                  <a:gd name="connsiteY299" fmla="*/ 3005510 h 4422601"/>
                  <a:gd name="connsiteX300" fmla="*/ 2092336 w 6011874"/>
                  <a:gd name="connsiteY300" fmla="*/ 3015035 h 4422601"/>
                  <a:gd name="connsiteX301" fmla="*/ 2044711 w 6011874"/>
                  <a:gd name="connsiteY301" fmla="*/ 3024560 h 4422601"/>
                  <a:gd name="connsiteX302" fmla="*/ 2020899 w 6011874"/>
                  <a:gd name="connsiteY302" fmla="*/ 3034085 h 4422601"/>
                  <a:gd name="connsiteX303" fmla="*/ 2001849 w 6011874"/>
                  <a:gd name="connsiteY303" fmla="*/ 3048373 h 4422601"/>
                  <a:gd name="connsiteX304" fmla="*/ 1963749 w 6011874"/>
                  <a:gd name="connsiteY304" fmla="*/ 3057898 h 4422601"/>
                  <a:gd name="connsiteX305" fmla="*/ 1897074 w 6011874"/>
                  <a:gd name="connsiteY305" fmla="*/ 3076948 h 4422601"/>
                  <a:gd name="connsiteX306" fmla="*/ 1868499 w 6011874"/>
                  <a:gd name="connsiteY306" fmla="*/ 3081710 h 4422601"/>
                  <a:gd name="connsiteX307" fmla="*/ 1820874 w 6011874"/>
                  <a:gd name="connsiteY307" fmla="*/ 3095998 h 4422601"/>
                  <a:gd name="connsiteX308" fmla="*/ 1806586 w 6011874"/>
                  <a:gd name="connsiteY308" fmla="*/ 3100760 h 4422601"/>
                  <a:gd name="connsiteX309" fmla="*/ 1782774 w 6011874"/>
                  <a:gd name="connsiteY309" fmla="*/ 3105523 h 4422601"/>
                  <a:gd name="connsiteX310" fmla="*/ 1739911 w 6011874"/>
                  <a:gd name="connsiteY310" fmla="*/ 3124573 h 4422601"/>
                  <a:gd name="connsiteX311" fmla="*/ 1720861 w 6011874"/>
                  <a:gd name="connsiteY311" fmla="*/ 3134098 h 4422601"/>
                  <a:gd name="connsiteX312" fmla="*/ 1692286 w 6011874"/>
                  <a:gd name="connsiteY312" fmla="*/ 3143623 h 4422601"/>
                  <a:gd name="connsiteX313" fmla="*/ 1654186 w 6011874"/>
                  <a:gd name="connsiteY313" fmla="*/ 3153148 h 4422601"/>
                  <a:gd name="connsiteX314" fmla="*/ 1573224 w 6011874"/>
                  <a:gd name="connsiteY314" fmla="*/ 3181723 h 4422601"/>
                  <a:gd name="connsiteX315" fmla="*/ 1477974 w 6011874"/>
                  <a:gd name="connsiteY315" fmla="*/ 3229348 h 4422601"/>
                  <a:gd name="connsiteX316" fmla="*/ 1458924 w 6011874"/>
                  <a:gd name="connsiteY316" fmla="*/ 3238873 h 4422601"/>
                  <a:gd name="connsiteX317" fmla="*/ 1439874 w 6011874"/>
                  <a:gd name="connsiteY317" fmla="*/ 3248398 h 4422601"/>
                  <a:gd name="connsiteX318" fmla="*/ 1377961 w 6011874"/>
                  <a:gd name="connsiteY318" fmla="*/ 3276973 h 4422601"/>
                  <a:gd name="connsiteX319" fmla="*/ 1358911 w 6011874"/>
                  <a:gd name="connsiteY319" fmla="*/ 3286498 h 4422601"/>
                  <a:gd name="connsiteX320" fmla="*/ 1316049 w 6011874"/>
                  <a:gd name="connsiteY320" fmla="*/ 3315073 h 4422601"/>
                  <a:gd name="connsiteX321" fmla="*/ 1292236 w 6011874"/>
                  <a:gd name="connsiteY321" fmla="*/ 3319835 h 4422601"/>
                  <a:gd name="connsiteX322" fmla="*/ 1273186 w 6011874"/>
                  <a:gd name="connsiteY322" fmla="*/ 3334123 h 4422601"/>
                  <a:gd name="connsiteX323" fmla="*/ 1187461 w 6011874"/>
                  <a:gd name="connsiteY323" fmla="*/ 3367460 h 4422601"/>
                  <a:gd name="connsiteX324" fmla="*/ 1163649 w 6011874"/>
                  <a:gd name="connsiteY324" fmla="*/ 3372223 h 4422601"/>
                  <a:gd name="connsiteX325" fmla="*/ 1149361 w 6011874"/>
                  <a:gd name="connsiteY325" fmla="*/ 3376985 h 4422601"/>
                  <a:gd name="connsiteX326" fmla="*/ 1111261 w 6011874"/>
                  <a:gd name="connsiteY326" fmla="*/ 3386510 h 4422601"/>
                  <a:gd name="connsiteX327" fmla="*/ 1092211 w 6011874"/>
                  <a:gd name="connsiteY327" fmla="*/ 3391273 h 4422601"/>
                  <a:gd name="connsiteX328" fmla="*/ 1039824 w 6011874"/>
                  <a:gd name="connsiteY328" fmla="*/ 3400798 h 4422601"/>
                  <a:gd name="connsiteX329" fmla="*/ 996961 w 6011874"/>
                  <a:gd name="connsiteY329" fmla="*/ 3410323 h 4422601"/>
                  <a:gd name="connsiteX330" fmla="*/ 996961 w 6011874"/>
                  <a:gd name="connsiteY330" fmla="*/ 3419848 h 4422601"/>
                  <a:gd name="connsiteX331" fmla="*/ 954099 w 6011874"/>
                  <a:gd name="connsiteY331" fmla="*/ 3472236 h 4422601"/>
                  <a:gd name="connsiteX332" fmla="*/ 939811 w 6011874"/>
                  <a:gd name="connsiteY332" fmla="*/ 3729411 h 4422601"/>
                  <a:gd name="connsiteX333" fmla="*/ 739787 w 6011874"/>
                  <a:gd name="connsiteY333" fmla="*/ 3948485 h 4422601"/>
                  <a:gd name="connsiteX334" fmla="*/ 520711 w 6011874"/>
                  <a:gd name="connsiteY334" fmla="*/ 4086598 h 4422601"/>
                  <a:gd name="connsiteX335" fmla="*/ 463561 w 6011874"/>
                  <a:gd name="connsiteY335" fmla="*/ 4419972 h 4422601"/>
                  <a:gd name="connsiteX336" fmla="*/ 163524 w 6011874"/>
                  <a:gd name="connsiteY336" fmla="*/ 4415210 h 4422601"/>
                  <a:gd name="connsiteX337" fmla="*/ 1599 w 6011874"/>
                  <a:gd name="connsiteY337" fmla="*/ 4305674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89421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67990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3872"/>
                  <a:gd name="connsiteX1" fmla="*/ 113220 w 6037771"/>
                  <a:gd name="connsiteY1" fmla="*/ 3986585 h 4423872"/>
                  <a:gd name="connsiteX2" fmla="*/ 113221 w 6037771"/>
                  <a:gd name="connsiteY2" fmla="*/ 3791323 h 4423872"/>
                  <a:gd name="connsiteX3" fmla="*/ 108458 w 6037771"/>
                  <a:gd name="connsiteY3" fmla="*/ 3719885 h 4423872"/>
                  <a:gd name="connsiteX4" fmla="*/ 103696 w 6037771"/>
                  <a:gd name="connsiteY4" fmla="*/ 3700835 h 4423872"/>
                  <a:gd name="connsiteX5" fmla="*/ 108458 w 6037771"/>
                  <a:gd name="connsiteY5" fmla="*/ 3596060 h 4423872"/>
                  <a:gd name="connsiteX6" fmla="*/ 117983 w 6037771"/>
                  <a:gd name="connsiteY6" fmla="*/ 3543673 h 4423872"/>
                  <a:gd name="connsiteX7" fmla="*/ 184658 w 6037771"/>
                  <a:gd name="connsiteY7" fmla="*/ 3457948 h 4423872"/>
                  <a:gd name="connsiteX8" fmla="*/ 203708 w 6037771"/>
                  <a:gd name="connsiteY8" fmla="*/ 3434135 h 4423872"/>
                  <a:gd name="connsiteX9" fmla="*/ 222758 w 6037771"/>
                  <a:gd name="connsiteY9" fmla="*/ 3424610 h 4423872"/>
                  <a:gd name="connsiteX10" fmla="*/ 237046 w 6037771"/>
                  <a:gd name="connsiteY10" fmla="*/ 3410323 h 4423872"/>
                  <a:gd name="connsiteX11" fmla="*/ 265621 w 6037771"/>
                  <a:gd name="connsiteY11" fmla="*/ 3391273 h 4423872"/>
                  <a:gd name="connsiteX12" fmla="*/ 327533 w 6037771"/>
                  <a:gd name="connsiteY12" fmla="*/ 3334123 h 4423872"/>
                  <a:gd name="connsiteX13" fmla="*/ 356108 w 6037771"/>
                  <a:gd name="connsiteY13" fmla="*/ 3315073 h 4423872"/>
                  <a:gd name="connsiteX14" fmla="*/ 437071 w 6037771"/>
                  <a:gd name="connsiteY14" fmla="*/ 3281735 h 4423872"/>
                  <a:gd name="connsiteX15" fmla="*/ 479933 w 6037771"/>
                  <a:gd name="connsiteY15" fmla="*/ 3262685 h 4423872"/>
                  <a:gd name="connsiteX16" fmla="*/ 518033 w 6037771"/>
                  <a:gd name="connsiteY16" fmla="*/ 3253160 h 4423872"/>
                  <a:gd name="connsiteX17" fmla="*/ 546608 w 6037771"/>
                  <a:gd name="connsiteY17" fmla="*/ 3238873 h 4423872"/>
                  <a:gd name="connsiteX18" fmla="*/ 570421 w 6037771"/>
                  <a:gd name="connsiteY18" fmla="*/ 3229348 h 4423872"/>
                  <a:gd name="connsiteX19" fmla="*/ 584708 w 6037771"/>
                  <a:gd name="connsiteY19" fmla="*/ 3224585 h 4423872"/>
                  <a:gd name="connsiteX20" fmla="*/ 598996 w 6037771"/>
                  <a:gd name="connsiteY20" fmla="*/ 3215060 h 4423872"/>
                  <a:gd name="connsiteX21" fmla="*/ 618046 w 6037771"/>
                  <a:gd name="connsiteY21" fmla="*/ 3210298 h 4423872"/>
                  <a:gd name="connsiteX22" fmla="*/ 641858 w 6037771"/>
                  <a:gd name="connsiteY22" fmla="*/ 3200773 h 4423872"/>
                  <a:gd name="connsiteX23" fmla="*/ 699008 w 6037771"/>
                  <a:gd name="connsiteY23" fmla="*/ 3172198 h 4423872"/>
                  <a:gd name="connsiteX24" fmla="*/ 727583 w 6037771"/>
                  <a:gd name="connsiteY24" fmla="*/ 3157910 h 4423872"/>
                  <a:gd name="connsiteX25" fmla="*/ 779971 w 6037771"/>
                  <a:gd name="connsiteY25" fmla="*/ 3138860 h 4423872"/>
                  <a:gd name="connsiteX26" fmla="*/ 832358 w 6037771"/>
                  <a:gd name="connsiteY26" fmla="*/ 3095998 h 4423872"/>
                  <a:gd name="connsiteX27" fmla="*/ 899033 w 6037771"/>
                  <a:gd name="connsiteY27" fmla="*/ 3053135 h 4423872"/>
                  <a:gd name="connsiteX28" fmla="*/ 918083 w 6037771"/>
                  <a:gd name="connsiteY28" fmla="*/ 3034085 h 4423872"/>
                  <a:gd name="connsiteX29" fmla="*/ 946658 w 6037771"/>
                  <a:gd name="connsiteY29" fmla="*/ 3010273 h 4423872"/>
                  <a:gd name="connsiteX30" fmla="*/ 960946 w 6037771"/>
                  <a:gd name="connsiteY30" fmla="*/ 2991223 h 4423872"/>
                  <a:gd name="connsiteX31" fmla="*/ 989521 w 6037771"/>
                  <a:gd name="connsiteY31" fmla="*/ 2972173 h 4423872"/>
                  <a:gd name="connsiteX32" fmla="*/ 1027621 w 6037771"/>
                  <a:gd name="connsiteY32" fmla="*/ 2934073 h 4423872"/>
                  <a:gd name="connsiteX33" fmla="*/ 1070483 w 6037771"/>
                  <a:gd name="connsiteY33" fmla="*/ 2919785 h 4423872"/>
                  <a:gd name="connsiteX34" fmla="*/ 1089533 w 6037771"/>
                  <a:gd name="connsiteY34" fmla="*/ 2910260 h 4423872"/>
                  <a:gd name="connsiteX35" fmla="*/ 1165733 w 6037771"/>
                  <a:gd name="connsiteY35" fmla="*/ 2895973 h 4423872"/>
                  <a:gd name="connsiteX36" fmla="*/ 1246696 w 6037771"/>
                  <a:gd name="connsiteY36" fmla="*/ 2881685 h 4423872"/>
                  <a:gd name="connsiteX37" fmla="*/ 1299083 w 6037771"/>
                  <a:gd name="connsiteY37" fmla="*/ 2862635 h 4423872"/>
                  <a:gd name="connsiteX38" fmla="*/ 1327658 w 6037771"/>
                  <a:gd name="connsiteY38" fmla="*/ 2834060 h 4423872"/>
                  <a:gd name="connsiteX39" fmla="*/ 1346708 w 6037771"/>
                  <a:gd name="connsiteY39" fmla="*/ 2815010 h 4423872"/>
                  <a:gd name="connsiteX40" fmla="*/ 1380046 w 6037771"/>
                  <a:gd name="connsiteY40" fmla="*/ 2767385 h 4423872"/>
                  <a:gd name="connsiteX41" fmla="*/ 1399096 w 6037771"/>
                  <a:gd name="connsiteY41" fmla="*/ 2753098 h 4423872"/>
                  <a:gd name="connsiteX42" fmla="*/ 1418146 w 6037771"/>
                  <a:gd name="connsiteY42" fmla="*/ 2719760 h 4423872"/>
                  <a:gd name="connsiteX43" fmla="*/ 1437196 w 6037771"/>
                  <a:gd name="connsiteY43" fmla="*/ 2691185 h 4423872"/>
                  <a:gd name="connsiteX44" fmla="*/ 1456246 w 6037771"/>
                  <a:gd name="connsiteY44" fmla="*/ 2672135 h 4423872"/>
                  <a:gd name="connsiteX45" fmla="*/ 1465771 w 6037771"/>
                  <a:gd name="connsiteY45" fmla="*/ 2657848 h 4423872"/>
                  <a:gd name="connsiteX46" fmla="*/ 1480058 w 6037771"/>
                  <a:gd name="connsiteY46" fmla="*/ 2643560 h 4423872"/>
                  <a:gd name="connsiteX47" fmla="*/ 1494346 w 6037771"/>
                  <a:gd name="connsiteY47" fmla="*/ 2624510 h 4423872"/>
                  <a:gd name="connsiteX48" fmla="*/ 1575308 w 6037771"/>
                  <a:gd name="connsiteY48" fmla="*/ 2586410 h 4423872"/>
                  <a:gd name="connsiteX49" fmla="*/ 1622933 w 6037771"/>
                  <a:gd name="connsiteY49" fmla="*/ 2557835 h 4423872"/>
                  <a:gd name="connsiteX50" fmla="*/ 1656271 w 6037771"/>
                  <a:gd name="connsiteY50" fmla="*/ 2548310 h 4423872"/>
                  <a:gd name="connsiteX51" fmla="*/ 1670558 w 6037771"/>
                  <a:gd name="connsiteY51" fmla="*/ 2538785 h 4423872"/>
                  <a:gd name="connsiteX52" fmla="*/ 1737233 w 6037771"/>
                  <a:gd name="connsiteY52" fmla="*/ 2529260 h 4423872"/>
                  <a:gd name="connsiteX53" fmla="*/ 1775333 w 6037771"/>
                  <a:gd name="connsiteY53" fmla="*/ 2514973 h 4423872"/>
                  <a:gd name="connsiteX54" fmla="*/ 1818196 w 6037771"/>
                  <a:gd name="connsiteY54" fmla="*/ 2476873 h 4423872"/>
                  <a:gd name="connsiteX55" fmla="*/ 1837246 w 6037771"/>
                  <a:gd name="connsiteY55" fmla="*/ 2467348 h 4423872"/>
                  <a:gd name="connsiteX56" fmla="*/ 1861058 w 6037771"/>
                  <a:gd name="connsiteY56" fmla="*/ 2438773 h 4423872"/>
                  <a:gd name="connsiteX57" fmla="*/ 1889633 w 6037771"/>
                  <a:gd name="connsiteY57" fmla="*/ 2400673 h 4423872"/>
                  <a:gd name="connsiteX58" fmla="*/ 1984883 w 6037771"/>
                  <a:gd name="connsiteY58" fmla="*/ 2319710 h 4423872"/>
                  <a:gd name="connsiteX59" fmla="*/ 2003933 w 6037771"/>
                  <a:gd name="connsiteY59" fmla="*/ 2314948 h 4423872"/>
                  <a:gd name="connsiteX60" fmla="*/ 2022983 w 6037771"/>
                  <a:gd name="connsiteY60" fmla="*/ 2305423 h 4423872"/>
                  <a:gd name="connsiteX61" fmla="*/ 2037271 w 6037771"/>
                  <a:gd name="connsiteY61" fmla="*/ 2295898 h 4423872"/>
                  <a:gd name="connsiteX62" fmla="*/ 2070608 w 6037771"/>
                  <a:gd name="connsiteY62" fmla="*/ 2286373 h 4423872"/>
                  <a:gd name="connsiteX63" fmla="*/ 2094421 w 6037771"/>
                  <a:gd name="connsiteY63" fmla="*/ 2276848 h 4423872"/>
                  <a:gd name="connsiteX64" fmla="*/ 2108708 w 6037771"/>
                  <a:gd name="connsiteY64" fmla="*/ 2272085 h 4423872"/>
                  <a:gd name="connsiteX65" fmla="*/ 2132521 w 6037771"/>
                  <a:gd name="connsiteY65" fmla="*/ 2262560 h 4423872"/>
                  <a:gd name="connsiteX66" fmla="*/ 2194433 w 6037771"/>
                  <a:gd name="connsiteY66" fmla="*/ 2257798 h 4423872"/>
                  <a:gd name="connsiteX67" fmla="*/ 2246821 w 6037771"/>
                  <a:gd name="connsiteY67" fmla="*/ 2248273 h 4423872"/>
                  <a:gd name="connsiteX68" fmla="*/ 2270633 w 6037771"/>
                  <a:gd name="connsiteY68" fmla="*/ 2233985 h 4423872"/>
                  <a:gd name="connsiteX69" fmla="*/ 2289683 w 6037771"/>
                  <a:gd name="connsiteY69" fmla="*/ 2229223 h 4423872"/>
                  <a:gd name="connsiteX70" fmla="*/ 2327783 w 6037771"/>
                  <a:gd name="connsiteY70" fmla="*/ 2219698 h 4423872"/>
                  <a:gd name="connsiteX71" fmla="*/ 2361121 w 6037771"/>
                  <a:gd name="connsiteY71" fmla="*/ 2200648 h 4423872"/>
                  <a:gd name="connsiteX72" fmla="*/ 2375408 w 6037771"/>
                  <a:gd name="connsiteY72" fmla="*/ 2191123 h 4423872"/>
                  <a:gd name="connsiteX73" fmla="*/ 2418271 w 6037771"/>
                  <a:gd name="connsiteY73" fmla="*/ 2176835 h 4423872"/>
                  <a:gd name="connsiteX74" fmla="*/ 2427796 w 6037771"/>
                  <a:gd name="connsiteY74" fmla="*/ 2157785 h 4423872"/>
                  <a:gd name="connsiteX75" fmla="*/ 2527808 w 6037771"/>
                  <a:gd name="connsiteY75" fmla="*/ 2100635 h 4423872"/>
                  <a:gd name="connsiteX76" fmla="*/ 2584958 w 6037771"/>
                  <a:gd name="connsiteY76" fmla="*/ 2067298 h 4423872"/>
                  <a:gd name="connsiteX77" fmla="*/ 2599246 w 6037771"/>
                  <a:gd name="connsiteY77" fmla="*/ 2062535 h 4423872"/>
                  <a:gd name="connsiteX78" fmla="*/ 2623058 w 6037771"/>
                  <a:gd name="connsiteY78" fmla="*/ 2048248 h 4423872"/>
                  <a:gd name="connsiteX79" fmla="*/ 2661158 w 6037771"/>
                  <a:gd name="connsiteY79" fmla="*/ 2029198 h 4423872"/>
                  <a:gd name="connsiteX80" fmla="*/ 2694496 w 6037771"/>
                  <a:gd name="connsiteY80" fmla="*/ 2014910 h 4423872"/>
                  <a:gd name="connsiteX81" fmla="*/ 2756408 w 6037771"/>
                  <a:gd name="connsiteY81" fmla="*/ 1976810 h 4423872"/>
                  <a:gd name="connsiteX82" fmla="*/ 2794508 w 6037771"/>
                  <a:gd name="connsiteY82" fmla="*/ 1962523 h 4423872"/>
                  <a:gd name="connsiteX83" fmla="*/ 2837371 w 6037771"/>
                  <a:gd name="connsiteY83" fmla="*/ 1943473 h 4423872"/>
                  <a:gd name="connsiteX84" fmla="*/ 2861183 w 6037771"/>
                  <a:gd name="connsiteY84" fmla="*/ 1938710 h 4423872"/>
                  <a:gd name="connsiteX85" fmla="*/ 2889758 w 6037771"/>
                  <a:gd name="connsiteY85" fmla="*/ 1929185 h 4423872"/>
                  <a:gd name="connsiteX86" fmla="*/ 2937383 w 6037771"/>
                  <a:gd name="connsiteY86" fmla="*/ 1919660 h 4423872"/>
                  <a:gd name="connsiteX87" fmla="*/ 2975483 w 6037771"/>
                  <a:gd name="connsiteY87" fmla="*/ 1910135 h 4423872"/>
                  <a:gd name="connsiteX88" fmla="*/ 3023108 w 6037771"/>
                  <a:gd name="connsiteY88" fmla="*/ 1900610 h 4423872"/>
                  <a:gd name="connsiteX89" fmla="*/ 3037396 w 6037771"/>
                  <a:gd name="connsiteY89" fmla="*/ 1895848 h 4423872"/>
                  <a:gd name="connsiteX90" fmla="*/ 3089783 w 6037771"/>
                  <a:gd name="connsiteY90" fmla="*/ 1881560 h 4423872"/>
                  <a:gd name="connsiteX91" fmla="*/ 3137408 w 6037771"/>
                  <a:gd name="connsiteY91" fmla="*/ 1848223 h 4423872"/>
                  <a:gd name="connsiteX92" fmla="*/ 3170746 w 6037771"/>
                  <a:gd name="connsiteY92" fmla="*/ 1829173 h 4423872"/>
                  <a:gd name="connsiteX93" fmla="*/ 3213608 w 6037771"/>
                  <a:gd name="connsiteY93" fmla="*/ 1786310 h 4423872"/>
                  <a:gd name="connsiteX94" fmla="*/ 3251708 w 6037771"/>
                  <a:gd name="connsiteY94" fmla="*/ 1752973 h 4423872"/>
                  <a:gd name="connsiteX95" fmla="*/ 3280283 w 6037771"/>
                  <a:gd name="connsiteY95" fmla="*/ 1724398 h 4423872"/>
                  <a:gd name="connsiteX96" fmla="*/ 3294571 w 6037771"/>
                  <a:gd name="connsiteY96" fmla="*/ 1710110 h 4423872"/>
                  <a:gd name="connsiteX97" fmla="*/ 3308858 w 6037771"/>
                  <a:gd name="connsiteY97" fmla="*/ 1705348 h 4423872"/>
                  <a:gd name="connsiteX98" fmla="*/ 3356483 w 6037771"/>
                  <a:gd name="connsiteY98" fmla="*/ 1667248 h 4423872"/>
                  <a:gd name="connsiteX99" fmla="*/ 3399346 w 6037771"/>
                  <a:gd name="connsiteY99" fmla="*/ 1614860 h 4423872"/>
                  <a:gd name="connsiteX100" fmla="*/ 3432683 w 6037771"/>
                  <a:gd name="connsiteY100" fmla="*/ 1586285 h 4423872"/>
                  <a:gd name="connsiteX101" fmla="*/ 3446971 w 6037771"/>
                  <a:gd name="connsiteY101" fmla="*/ 1567235 h 4423872"/>
                  <a:gd name="connsiteX102" fmla="*/ 3513646 w 6037771"/>
                  <a:gd name="connsiteY102" fmla="*/ 1510085 h 4423872"/>
                  <a:gd name="connsiteX103" fmla="*/ 3523171 w 6037771"/>
                  <a:gd name="connsiteY103" fmla="*/ 1495798 h 4423872"/>
                  <a:gd name="connsiteX104" fmla="*/ 3561271 w 6037771"/>
                  <a:gd name="connsiteY104" fmla="*/ 1462460 h 4423872"/>
                  <a:gd name="connsiteX105" fmla="*/ 3580321 w 6037771"/>
                  <a:gd name="connsiteY105" fmla="*/ 1452935 h 4423872"/>
                  <a:gd name="connsiteX106" fmla="*/ 3604133 w 6037771"/>
                  <a:gd name="connsiteY106" fmla="*/ 1429123 h 4423872"/>
                  <a:gd name="connsiteX107" fmla="*/ 3618421 w 6037771"/>
                  <a:gd name="connsiteY107" fmla="*/ 1414835 h 4423872"/>
                  <a:gd name="connsiteX108" fmla="*/ 3680333 w 6037771"/>
                  <a:gd name="connsiteY108" fmla="*/ 1357685 h 4423872"/>
                  <a:gd name="connsiteX109" fmla="*/ 3704146 w 6037771"/>
                  <a:gd name="connsiteY109" fmla="*/ 1329110 h 4423872"/>
                  <a:gd name="connsiteX110" fmla="*/ 3723196 w 6037771"/>
                  <a:gd name="connsiteY110" fmla="*/ 1300535 h 4423872"/>
                  <a:gd name="connsiteX111" fmla="*/ 3737483 w 6037771"/>
                  <a:gd name="connsiteY111" fmla="*/ 1295773 h 4423872"/>
                  <a:gd name="connsiteX112" fmla="*/ 3808921 w 6037771"/>
                  <a:gd name="connsiteY112" fmla="*/ 1205285 h 4423872"/>
                  <a:gd name="connsiteX113" fmla="*/ 3827971 w 6037771"/>
                  <a:gd name="connsiteY113" fmla="*/ 1186235 h 4423872"/>
                  <a:gd name="connsiteX114" fmla="*/ 3880358 w 6037771"/>
                  <a:gd name="connsiteY114" fmla="*/ 1148135 h 4423872"/>
                  <a:gd name="connsiteX115" fmla="*/ 3899408 w 6037771"/>
                  <a:gd name="connsiteY115" fmla="*/ 1138610 h 4423872"/>
                  <a:gd name="connsiteX116" fmla="*/ 3927983 w 6037771"/>
                  <a:gd name="connsiteY116" fmla="*/ 1114798 h 4423872"/>
                  <a:gd name="connsiteX117" fmla="*/ 3961321 w 6037771"/>
                  <a:gd name="connsiteY117" fmla="*/ 1100510 h 4423872"/>
                  <a:gd name="connsiteX118" fmla="*/ 4004183 w 6037771"/>
                  <a:gd name="connsiteY118" fmla="*/ 1071935 h 4423872"/>
                  <a:gd name="connsiteX119" fmla="*/ 4018471 w 6037771"/>
                  <a:gd name="connsiteY119" fmla="*/ 1062410 h 4423872"/>
                  <a:gd name="connsiteX120" fmla="*/ 4037521 w 6037771"/>
                  <a:gd name="connsiteY120" fmla="*/ 1057648 h 4423872"/>
                  <a:gd name="connsiteX121" fmla="*/ 4113721 w 6037771"/>
                  <a:gd name="connsiteY121" fmla="*/ 1033835 h 4423872"/>
                  <a:gd name="connsiteX122" fmla="*/ 4161346 w 6037771"/>
                  <a:gd name="connsiteY122" fmla="*/ 1014785 h 4423872"/>
                  <a:gd name="connsiteX123" fmla="*/ 4194683 w 6037771"/>
                  <a:gd name="connsiteY123" fmla="*/ 1005260 h 4423872"/>
                  <a:gd name="connsiteX124" fmla="*/ 4232783 w 6037771"/>
                  <a:gd name="connsiteY124" fmla="*/ 1000498 h 4423872"/>
                  <a:gd name="connsiteX125" fmla="*/ 4275646 w 6037771"/>
                  <a:gd name="connsiteY125" fmla="*/ 990973 h 4423872"/>
                  <a:gd name="connsiteX126" fmla="*/ 4318508 w 6037771"/>
                  <a:gd name="connsiteY126" fmla="*/ 971923 h 4423872"/>
                  <a:gd name="connsiteX127" fmla="*/ 4356608 w 6037771"/>
                  <a:gd name="connsiteY127" fmla="*/ 962398 h 4423872"/>
                  <a:gd name="connsiteX128" fmla="*/ 4370896 w 6037771"/>
                  <a:gd name="connsiteY128" fmla="*/ 952873 h 4423872"/>
                  <a:gd name="connsiteX129" fmla="*/ 4408996 w 6037771"/>
                  <a:gd name="connsiteY129" fmla="*/ 938585 h 4423872"/>
                  <a:gd name="connsiteX130" fmla="*/ 4428046 w 6037771"/>
                  <a:gd name="connsiteY130" fmla="*/ 924298 h 4423872"/>
                  <a:gd name="connsiteX131" fmla="*/ 4461383 w 6037771"/>
                  <a:gd name="connsiteY131" fmla="*/ 895723 h 4423872"/>
                  <a:gd name="connsiteX132" fmla="*/ 4470908 w 6037771"/>
                  <a:gd name="connsiteY132" fmla="*/ 876673 h 4423872"/>
                  <a:gd name="connsiteX133" fmla="*/ 4489958 w 6037771"/>
                  <a:gd name="connsiteY133" fmla="*/ 857623 h 4423872"/>
                  <a:gd name="connsiteX134" fmla="*/ 4513771 w 6037771"/>
                  <a:gd name="connsiteY134" fmla="*/ 809998 h 4423872"/>
                  <a:gd name="connsiteX135" fmla="*/ 4528058 w 6037771"/>
                  <a:gd name="connsiteY135" fmla="*/ 786185 h 4423872"/>
                  <a:gd name="connsiteX136" fmla="*/ 4542346 w 6037771"/>
                  <a:gd name="connsiteY136" fmla="*/ 695698 h 4423872"/>
                  <a:gd name="connsiteX137" fmla="*/ 4551871 w 6037771"/>
                  <a:gd name="connsiteY137" fmla="*/ 581398 h 4423872"/>
                  <a:gd name="connsiteX138" fmla="*/ 4561396 w 6037771"/>
                  <a:gd name="connsiteY138" fmla="*/ 543298 h 4423872"/>
                  <a:gd name="connsiteX139" fmla="*/ 4566158 w 6037771"/>
                  <a:gd name="connsiteY139" fmla="*/ 500435 h 4423872"/>
                  <a:gd name="connsiteX140" fmla="*/ 4575683 w 6037771"/>
                  <a:gd name="connsiteY140" fmla="*/ 424235 h 4423872"/>
                  <a:gd name="connsiteX141" fmla="*/ 4580446 w 6037771"/>
                  <a:gd name="connsiteY141" fmla="*/ 381373 h 4423872"/>
                  <a:gd name="connsiteX142" fmla="*/ 4594733 w 6037771"/>
                  <a:gd name="connsiteY142" fmla="*/ 271835 h 4423872"/>
                  <a:gd name="connsiteX143" fmla="*/ 4599496 w 6037771"/>
                  <a:gd name="connsiteY143" fmla="*/ 233735 h 4423872"/>
                  <a:gd name="connsiteX144" fmla="*/ 4609021 w 6037771"/>
                  <a:gd name="connsiteY144" fmla="*/ 190873 h 4423872"/>
                  <a:gd name="connsiteX145" fmla="*/ 4613783 w 6037771"/>
                  <a:gd name="connsiteY145" fmla="*/ 152773 h 4423872"/>
                  <a:gd name="connsiteX146" fmla="*/ 4623308 w 6037771"/>
                  <a:gd name="connsiteY146" fmla="*/ 119435 h 4423872"/>
                  <a:gd name="connsiteX147" fmla="*/ 4628071 w 6037771"/>
                  <a:gd name="connsiteY147" fmla="*/ 95623 h 4423872"/>
                  <a:gd name="connsiteX148" fmla="*/ 4637596 w 6037771"/>
                  <a:gd name="connsiteY148" fmla="*/ 76573 h 4423872"/>
                  <a:gd name="connsiteX149" fmla="*/ 4647121 w 6037771"/>
                  <a:gd name="connsiteY149" fmla="*/ 52760 h 4423872"/>
                  <a:gd name="connsiteX150" fmla="*/ 4685221 w 6037771"/>
                  <a:gd name="connsiteY150" fmla="*/ 14660 h 4423872"/>
                  <a:gd name="connsiteX151" fmla="*/ 4704271 w 6037771"/>
                  <a:gd name="connsiteY151" fmla="*/ 9898 h 4423872"/>
                  <a:gd name="connsiteX152" fmla="*/ 4723321 w 6037771"/>
                  <a:gd name="connsiteY152" fmla="*/ 373 h 4423872"/>
                  <a:gd name="connsiteX153" fmla="*/ 4847146 w 6037771"/>
                  <a:gd name="connsiteY153" fmla="*/ 14660 h 4423872"/>
                  <a:gd name="connsiteX154" fmla="*/ 4885246 w 6037771"/>
                  <a:gd name="connsiteY154" fmla="*/ 28948 h 4423872"/>
                  <a:gd name="connsiteX155" fmla="*/ 4932871 w 6037771"/>
                  <a:gd name="connsiteY155" fmla="*/ 52760 h 4423872"/>
                  <a:gd name="connsiteX156" fmla="*/ 4970971 w 6037771"/>
                  <a:gd name="connsiteY156" fmla="*/ 86098 h 4423872"/>
                  <a:gd name="connsiteX157" fmla="*/ 5013833 w 6037771"/>
                  <a:gd name="connsiteY157" fmla="*/ 133723 h 4423872"/>
                  <a:gd name="connsiteX158" fmla="*/ 5061458 w 6037771"/>
                  <a:gd name="connsiteY158" fmla="*/ 200398 h 4423872"/>
                  <a:gd name="connsiteX159" fmla="*/ 5080508 w 6037771"/>
                  <a:gd name="connsiteY159" fmla="*/ 228973 h 4423872"/>
                  <a:gd name="connsiteX160" fmla="*/ 5099558 w 6037771"/>
                  <a:gd name="connsiteY160" fmla="*/ 252785 h 4423872"/>
                  <a:gd name="connsiteX161" fmla="*/ 5113846 w 6037771"/>
                  <a:gd name="connsiteY161" fmla="*/ 276598 h 4423872"/>
                  <a:gd name="connsiteX162" fmla="*/ 5132896 w 6037771"/>
                  <a:gd name="connsiteY162" fmla="*/ 300410 h 4423872"/>
                  <a:gd name="connsiteX163" fmla="*/ 5151946 w 6037771"/>
                  <a:gd name="connsiteY163" fmla="*/ 328985 h 4423872"/>
                  <a:gd name="connsiteX164" fmla="*/ 5170996 w 6037771"/>
                  <a:gd name="connsiteY164" fmla="*/ 362323 h 4423872"/>
                  <a:gd name="connsiteX165" fmla="*/ 5228146 w 6037771"/>
                  <a:gd name="connsiteY165" fmla="*/ 409948 h 4423872"/>
                  <a:gd name="connsiteX166" fmla="*/ 5247196 w 6037771"/>
                  <a:gd name="connsiteY166" fmla="*/ 419473 h 4423872"/>
                  <a:gd name="connsiteX167" fmla="*/ 5275771 w 6037771"/>
                  <a:gd name="connsiteY167" fmla="*/ 428998 h 4423872"/>
                  <a:gd name="connsiteX168" fmla="*/ 5356733 w 6037771"/>
                  <a:gd name="connsiteY168" fmla="*/ 471860 h 4423872"/>
                  <a:gd name="connsiteX169" fmla="*/ 5390071 w 6037771"/>
                  <a:gd name="connsiteY169" fmla="*/ 481385 h 4423872"/>
                  <a:gd name="connsiteX170" fmla="*/ 5404358 w 6037771"/>
                  <a:gd name="connsiteY170" fmla="*/ 486148 h 4423872"/>
                  <a:gd name="connsiteX171" fmla="*/ 5461508 w 6037771"/>
                  <a:gd name="connsiteY171" fmla="*/ 514723 h 4423872"/>
                  <a:gd name="connsiteX172" fmla="*/ 5490083 w 6037771"/>
                  <a:gd name="connsiteY172" fmla="*/ 529010 h 4423872"/>
                  <a:gd name="connsiteX173" fmla="*/ 5537708 w 6037771"/>
                  <a:gd name="connsiteY173" fmla="*/ 548060 h 4423872"/>
                  <a:gd name="connsiteX174" fmla="*/ 5571046 w 6037771"/>
                  <a:gd name="connsiteY174" fmla="*/ 571873 h 4423872"/>
                  <a:gd name="connsiteX175" fmla="*/ 5599621 w 6037771"/>
                  <a:gd name="connsiteY175" fmla="*/ 586160 h 4423872"/>
                  <a:gd name="connsiteX176" fmla="*/ 5623433 w 6037771"/>
                  <a:gd name="connsiteY176" fmla="*/ 605210 h 4423872"/>
                  <a:gd name="connsiteX177" fmla="*/ 5647246 w 6037771"/>
                  <a:gd name="connsiteY177" fmla="*/ 619498 h 4423872"/>
                  <a:gd name="connsiteX178" fmla="*/ 5690108 w 6037771"/>
                  <a:gd name="connsiteY178" fmla="*/ 652835 h 4423872"/>
                  <a:gd name="connsiteX179" fmla="*/ 5718683 w 6037771"/>
                  <a:gd name="connsiteY179" fmla="*/ 671885 h 4423872"/>
                  <a:gd name="connsiteX180" fmla="*/ 5752021 w 6037771"/>
                  <a:gd name="connsiteY180" fmla="*/ 714748 h 4423872"/>
                  <a:gd name="connsiteX181" fmla="*/ 5785358 w 6037771"/>
                  <a:gd name="connsiteY181" fmla="*/ 743323 h 4423872"/>
                  <a:gd name="connsiteX182" fmla="*/ 5813933 w 6037771"/>
                  <a:gd name="connsiteY182" fmla="*/ 786185 h 4423872"/>
                  <a:gd name="connsiteX183" fmla="*/ 5852033 w 6037771"/>
                  <a:gd name="connsiteY183" fmla="*/ 867148 h 4423872"/>
                  <a:gd name="connsiteX184" fmla="*/ 5871083 w 6037771"/>
                  <a:gd name="connsiteY184" fmla="*/ 957635 h 4423872"/>
                  <a:gd name="connsiteX185" fmla="*/ 5885371 w 6037771"/>
                  <a:gd name="connsiteY185" fmla="*/ 1000498 h 4423872"/>
                  <a:gd name="connsiteX186" fmla="*/ 5904421 w 6037771"/>
                  <a:gd name="connsiteY186" fmla="*/ 1081460 h 4423872"/>
                  <a:gd name="connsiteX187" fmla="*/ 5918708 w 6037771"/>
                  <a:gd name="connsiteY187" fmla="*/ 1124323 h 4423872"/>
                  <a:gd name="connsiteX188" fmla="*/ 5928233 w 6037771"/>
                  <a:gd name="connsiteY188" fmla="*/ 1157660 h 4423872"/>
                  <a:gd name="connsiteX189" fmla="*/ 5937758 w 6037771"/>
                  <a:gd name="connsiteY189" fmla="*/ 1181473 h 4423872"/>
                  <a:gd name="connsiteX190" fmla="*/ 5961571 w 6037771"/>
                  <a:gd name="connsiteY190" fmla="*/ 1248148 h 4423872"/>
                  <a:gd name="connsiteX191" fmla="*/ 5980621 w 6037771"/>
                  <a:gd name="connsiteY191" fmla="*/ 1295773 h 4423872"/>
                  <a:gd name="connsiteX192" fmla="*/ 5985383 w 6037771"/>
                  <a:gd name="connsiteY192" fmla="*/ 1329110 h 4423872"/>
                  <a:gd name="connsiteX193" fmla="*/ 5999671 w 6037771"/>
                  <a:gd name="connsiteY193" fmla="*/ 1362448 h 4423872"/>
                  <a:gd name="connsiteX194" fmla="*/ 6013958 w 6037771"/>
                  <a:gd name="connsiteY194" fmla="*/ 1471985 h 4423872"/>
                  <a:gd name="connsiteX195" fmla="*/ 6018721 w 6037771"/>
                  <a:gd name="connsiteY195" fmla="*/ 1505323 h 4423872"/>
                  <a:gd name="connsiteX196" fmla="*/ 6023483 w 6037771"/>
                  <a:gd name="connsiteY196" fmla="*/ 1529135 h 4423872"/>
                  <a:gd name="connsiteX197" fmla="*/ 6028246 w 6037771"/>
                  <a:gd name="connsiteY197" fmla="*/ 1610098 h 4423872"/>
                  <a:gd name="connsiteX198" fmla="*/ 6037771 w 6037771"/>
                  <a:gd name="connsiteY198" fmla="*/ 1705348 h 4423872"/>
                  <a:gd name="connsiteX199" fmla="*/ 6033008 w 6037771"/>
                  <a:gd name="connsiteY199" fmla="*/ 1948235 h 4423872"/>
                  <a:gd name="connsiteX200" fmla="*/ 6009196 w 6037771"/>
                  <a:gd name="connsiteY200" fmla="*/ 2029198 h 4423872"/>
                  <a:gd name="connsiteX201" fmla="*/ 5999671 w 6037771"/>
                  <a:gd name="connsiteY201" fmla="*/ 2053010 h 4423872"/>
                  <a:gd name="connsiteX202" fmla="*/ 5961571 w 6037771"/>
                  <a:gd name="connsiteY202" fmla="*/ 2076823 h 4423872"/>
                  <a:gd name="connsiteX203" fmla="*/ 5852033 w 6037771"/>
                  <a:gd name="connsiteY203" fmla="*/ 2067298 h 4423872"/>
                  <a:gd name="connsiteX204" fmla="*/ 5790121 w 6037771"/>
                  <a:gd name="connsiteY204" fmla="*/ 2048248 h 4423872"/>
                  <a:gd name="connsiteX205" fmla="*/ 5752021 w 6037771"/>
                  <a:gd name="connsiteY205" fmla="*/ 2038723 h 4423872"/>
                  <a:gd name="connsiteX206" fmla="*/ 5728208 w 6037771"/>
                  <a:gd name="connsiteY206" fmla="*/ 2029198 h 4423872"/>
                  <a:gd name="connsiteX207" fmla="*/ 5709158 w 6037771"/>
                  <a:gd name="connsiteY207" fmla="*/ 2024435 h 4423872"/>
                  <a:gd name="connsiteX208" fmla="*/ 5685346 w 6037771"/>
                  <a:gd name="connsiteY208" fmla="*/ 2014910 h 4423872"/>
                  <a:gd name="connsiteX209" fmla="*/ 5652008 w 6037771"/>
                  <a:gd name="connsiteY209" fmla="*/ 2010148 h 4423872"/>
                  <a:gd name="connsiteX210" fmla="*/ 5623433 w 6037771"/>
                  <a:gd name="connsiteY210" fmla="*/ 2000623 h 4423872"/>
                  <a:gd name="connsiteX211" fmla="*/ 5604383 w 6037771"/>
                  <a:gd name="connsiteY211" fmla="*/ 1995860 h 4423872"/>
                  <a:gd name="connsiteX212" fmla="*/ 5580571 w 6037771"/>
                  <a:gd name="connsiteY212" fmla="*/ 1986335 h 4423872"/>
                  <a:gd name="connsiteX213" fmla="*/ 5551996 w 6037771"/>
                  <a:gd name="connsiteY213" fmla="*/ 1976810 h 4423872"/>
                  <a:gd name="connsiteX214" fmla="*/ 5518658 w 6037771"/>
                  <a:gd name="connsiteY214" fmla="*/ 1962523 h 4423872"/>
                  <a:gd name="connsiteX215" fmla="*/ 5513896 w 6037771"/>
                  <a:gd name="connsiteY215" fmla="*/ 1948235 h 4423872"/>
                  <a:gd name="connsiteX216" fmla="*/ 5475796 w 6037771"/>
                  <a:gd name="connsiteY216" fmla="*/ 1924423 h 4423872"/>
                  <a:gd name="connsiteX217" fmla="*/ 5432933 w 6037771"/>
                  <a:gd name="connsiteY217" fmla="*/ 1900610 h 4423872"/>
                  <a:gd name="connsiteX218" fmla="*/ 5366258 w 6037771"/>
                  <a:gd name="connsiteY218" fmla="*/ 1824410 h 4423872"/>
                  <a:gd name="connsiteX219" fmla="*/ 5342446 w 6037771"/>
                  <a:gd name="connsiteY219" fmla="*/ 1805360 h 4423872"/>
                  <a:gd name="connsiteX220" fmla="*/ 5318633 w 6037771"/>
                  <a:gd name="connsiteY220" fmla="*/ 1800598 h 4423872"/>
                  <a:gd name="connsiteX221" fmla="*/ 5247196 w 6037771"/>
                  <a:gd name="connsiteY221" fmla="*/ 1762498 h 4423872"/>
                  <a:gd name="connsiteX222" fmla="*/ 5099558 w 6037771"/>
                  <a:gd name="connsiteY222" fmla="*/ 1719635 h 4423872"/>
                  <a:gd name="connsiteX223" fmla="*/ 5070983 w 6037771"/>
                  <a:gd name="connsiteY223" fmla="*/ 1714873 h 4423872"/>
                  <a:gd name="connsiteX224" fmla="*/ 5047171 w 6037771"/>
                  <a:gd name="connsiteY224" fmla="*/ 1710110 h 4423872"/>
                  <a:gd name="connsiteX225" fmla="*/ 4828096 w 6037771"/>
                  <a:gd name="connsiteY225" fmla="*/ 1700585 h 4423872"/>
                  <a:gd name="connsiteX226" fmla="*/ 4718558 w 6037771"/>
                  <a:gd name="connsiteY226" fmla="*/ 1714873 h 4423872"/>
                  <a:gd name="connsiteX227" fmla="*/ 4670933 w 6037771"/>
                  <a:gd name="connsiteY227" fmla="*/ 1743448 h 4423872"/>
                  <a:gd name="connsiteX228" fmla="*/ 4656646 w 6037771"/>
                  <a:gd name="connsiteY228" fmla="*/ 1748210 h 4423872"/>
                  <a:gd name="connsiteX229" fmla="*/ 4613783 w 6037771"/>
                  <a:gd name="connsiteY229" fmla="*/ 1800598 h 4423872"/>
                  <a:gd name="connsiteX230" fmla="*/ 4589971 w 6037771"/>
                  <a:gd name="connsiteY230" fmla="*/ 1833935 h 4423872"/>
                  <a:gd name="connsiteX231" fmla="*/ 4566158 w 6037771"/>
                  <a:gd name="connsiteY231" fmla="*/ 1857748 h 4423872"/>
                  <a:gd name="connsiteX232" fmla="*/ 4547108 w 6037771"/>
                  <a:gd name="connsiteY232" fmla="*/ 1881560 h 4423872"/>
                  <a:gd name="connsiteX233" fmla="*/ 4504246 w 6037771"/>
                  <a:gd name="connsiteY233" fmla="*/ 1924423 h 4423872"/>
                  <a:gd name="connsiteX234" fmla="*/ 4447096 w 6037771"/>
                  <a:gd name="connsiteY234" fmla="*/ 1972048 h 4423872"/>
                  <a:gd name="connsiteX235" fmla="*/ 4428046 w 6037771"/>
                  <a:gd name="connsiteY235" fmla="*/ 1981573 h 4423872"/>
                  <a:gd name="connsiteX236" fmla="*/ 4370896 w 6037771"/>
                  <a:gd name="connsiteY236" fmla="*/ 2014910 h 4423872"/>
                  <a:gd name="connsiteX237" fmla="*/ 4356608 w 6037771"/>
                  <a:gd name="connsiteY237" fmla="*/ 2019673 h 4423872"/>
                  <a:gd name="connsiteX238" fmla="*/ 4342321 w 6037771"/>
                  <a:gd name="connsiteY238" fmla="*/ 2029198 h 4423872"/>
                  <a:gd name="connsiteX239" fmla="*/ 4266121 w 6037771"/>
                  <a:gd name="connsiteY239" fmla="*/ 2038723 h 4423872"/>
                  <a:gd name="connsiteX240" fmla="*/ 4208971 w 6037771"/>
                  <a:gd name="connsiteY240" fmla="*/ 2048248 h 4423872"/>
                  <a:gd name="connsiteX241" fmla="*/ 4180396 w 6037771"/>
                  <a:gd name="connsiteY241" fmla="*/ 2053010 h 4423872"/>
                  <a:gd name="connsiteX242" fmla="*/ 4166108 w 6037771"/>
                  <a:gd name="connsiteY242" fmla="*/ 2057773 h 4423872"/>
                  <a:gd name="connsiteX243" fmla="*/ 4147058 w 6037771"/>
                  <a:gd name="connsiteY243" fmla="*/ 2062535 h 4423872"/>
                  <a:gd name="connsiteX244" fmla="*/ 4123246 w 6037771"/>
                  <a:gd name="connsiteY244" fmla="*/ 2072060 h 4423872"/>
                  <a:gd name="connsiteX245" fmla="*/ 4075621 w 6037771"/>
                  <a:gd name="connsiteY245" fmla="*/ 2081585 h 4423872"/>
                  <a:gd name="connsiteX246" fmla="*/ 4051808 w 6037771"/>
                  <a:gd name="connsiteY246" fmla="*/ 2091110 h 4423872"/>
                  <a:gd name="connsiteX247" fmla="*/ 3999421 w 6037771"/>
                  <a:gd name="connsiteY247" fmla="*/ 2105398 h 4423872"/>
                  <a:gd name="connsiteX248" fmla="*/ 3975608 w 6037771"/>
                  <a:gd name="connsiteY248" fmla="*/ 2114923 h 4423872"/>
                  <a:gd name="connsiteX249" fmla="*/ 3956558 w 6037771"/>
                  <a:gd name="connsiteY249" fmla="*/ 2129210 h 4423872"/>
                  <a:gd name="connsiteX250" fmla="*/ 3923221 w 6037771"/>
                  <a:gd name="connsiteY250" fmla="*/ 2138735 h 4423872"/>
                  <a:gd name="connsiteX251" fmla="*/ 3899408 w 6037771"/>
                  <a:gd name="connsiteY251" fmla="*/ 2153023 h 4423872"/>
                  <a:gd name="connsiteX252" fmla="*/ 3856546 w 6037771"/>
                  <a:gd name="connsiteY252" fmla="*/ 2181598 h 4423872"/>
                  <a:gd name="connsiteX253" fmla="*/ 3818446 w 6037771"/>
                  <a:gd name="connsiteY253" fmla="*/ 2200648 h 4423872"/>
                  <a:gd name="connsiteX254" fmla="*/ 3804158 w 6037771"/>
                  <a:gd name="connsiteY254" fmla="*/ 2214935 h 4423872"/>
                  <a:gd name="connsiteX255" fmla="*/ 3794633 w 6037771"/>
                  <a:gd name="connsiteY255" fmla="*/ 2229223 h 4423872"/>
                  <a:gd name="connsiteX256" fmla="*/ 3766058 w 6037771"/>
                  <a:gd name="connsiteY256" fmla="*/ 2248273 h 4423872"/>
                  <a:gd name="connsiteX257" fmla="*/ 3742246 w 6037771"/>
                  <a:gd name="connsiteY257" fmla="*/ 2267323 h 4423872"/>
                  <a:gd name="connsiteX258" fmla="*/ 3713671 w 6037771"/>
                  <a:gd name="connsiteY258" fmla="*/ 2276848 h 4423872"/>
                  <a:gd name="connsiteX259" fmla="*/ 3646996 w 6037771"/>
                  <a:gd name="connsiteY259" fmla="*/ 2305423 h 4423872"/>
                  <a:gd name="connsiteX260" fmla="*/ 3623183 w 6037771"/>
                  <a:gd name="connsiteY260" fmla="*/ 2314948 h 4423872"/>
                  <a:gd name="connsiteX261" fmla="*/ 3599371 w 6037771"/>
                  <a:gd name="connsiteY261" fmla="*/ 2329235 h 4423872"/>
                  <a:gd name="connsiteX262" fmla="*/ 3580321 w 6037771"/>
                  <a:gd name="connsiteY262" fmla="*/ 2333998 h 4423872"/>
                  <a:gd name="connsiteX263" fmla="*/ 3527933 w 6037771"/>
                  <a:gd name="connsiteY263" fmla="*/ 2357810 h 4423872"/>
                  <a:gd name="connsiteX264" fmla="*/ 3508883 w 6037771"/>
                  <a:gd name="connsiteY264" fmla="*/ 2372098 h 4423872"/>
                  <a:gd name="connsiteX265" fmla="*/ 3489833 w 6037771"/>
                  <a:gd name="connsiteY265" fmla="*/ 2381623 h 4423872"/>
                  <a:gd name="connsiteX266" fmla="*/ 3475546 w 6037771"/>
                  <a:gd name="connsiteY266" fmla="*/ 2391148 h 4423872"/>
                  <a:gd name="connsiteX267" fmla="*/ 3456496 w 6037771"/>
                  <a:gd name="connsiteY267" fmla="*/ 2395910 h 4423872"/>
                  <a:gd name="connsiteX268" fmla="*/ 3442208 w 6037771"/>
                  <a:gd name="connsiteY268" fmla="*/ 2410198 h 4423872"/>
                  <a:gd name="connsiteX269" fmla="*/ 3399346 w 6037771"/>
                  <a:gd name="connsiteY269" fmla="*/ 2429248 h 4423872"/>
                  <a:gd name="connsiteX270" fmla="*/ 3366008 w 6037771"/>
                  <a:gd name="connsiteY270" fmla="*/ 2448298 h 4423872"/>
                  <a:gd name="connsiteX271" fmla="*/ 3294571 w 6037771"/>
                  <a:gd name="connsiteY271" fmla="*/ 2481635 h 4423872"/>
                  <a:gd name="connsiteX272" fmla="*/ 3246946 w 6037771"/>
                  <a:gd name="connsiteY272" fmla="*/ 2495923 h 4423872"/>
                  <a:gd name="connsiteX273" fmla="*/ 3218371 w 6037771"/>
                  <a:gd name="connsiteY273" fmla="*/ 2510210 h 4423872"/>
                  <a:gd name="connsiteX274" fmla="*/ 3185033 w 6037771"/>
                  <a:gd name="connsiteY274" fmla="*/ 2524498 h 4423872"/>
                  <a:gd name="connsiteX275" fmla="*/ 3156458 w 6037771"/>
                  <a:gd name="connsiteY275" fmla="*/ 2538785 h 4423872"/>
                  <a:gd name="connsiteX276" fmla="*/ 3123121 w 6037771"/>
                  <a:gd name="connsiteY276" fmla="*/ 2553073 h 4423872"/>
                  <a:gd name="connsiteX277" fmla="*/ 3089783 w 6037771"/>
                  <a:gd name="connsiteY277" fmla="*/ 2581648 h 4423872"/>
                  <a:gd name="connsiteX278" fmla="*/ 3070733 w 6037771"/>
                  <a:gd name="connsiteY278" fmla="*/ 2591173 h 4423872"/>
                  <a:gd name="connsiteX279" fmla="*/ 3051683 w 6037771"/>
                  <a:gd name="connsiteY279" fmla="*/ 2605460 h 4423872"/>
                  <a:gd name="connsiteX280" fmla="*/ 3032633 w 6037771"/>
                  <a:gd name="connsiteY280" fmla="*/ 2614985 h 4423872"/>
                  <a:gd name="connsiteX281" fmla="*/ 3013583 w 6037771"/>
                  <a:gd name="connsiteY281" fmla="*/ 2634035 h 4423872"/>
                  <a:gd name="connsiteX282" fmla="*/ 2985008 w 6037771"/>
                  <a:gd name="connsiteY282" fmla="*/ 2653085 h 4423872"/>
                  <a:gd name="connsiteX283" fmla="*/ 2956433 w 6037771"/>
                  <a:gd name="connsiteY283" fmla="*/ 2681660 h 4423872"/>
                  <a:gd name="connsiteX284" fmla="*/ 2870708 w 6037771"/>
                  <a:gd name="connsiteY284" fmla="*/ 2743573 h 4423872"/>
                  <a:gd name="connsiteX285" fmla="*/ 2856421 w 6037771"/>
                  <a:gd name="connsiteY285" fmla="*/ 2762623 h 4423872"/>
                  <a:gd name="connsiteX286" fmla="*/ 2818321 w 6037771"/>
                  <a:gd name="connsiteY286" fmla="*/ 2786435 h 4423872"/>
                  <a:gd name="connsiteX287" fmla="*/ 2799271 w 6037771"/>
                  <a:gd name="connsiteY287" fmla="*/ 2800723 h 4423872"/>
                  <a:gd name="connsiteX288" fmla="*/ 2746883 w 6037771"/>
                  <a:gd name="connsiteY288" fmla="*/ 2843585 h 4423872"/>
                  <a:gd name="connsiteX289" fmla="*/ 2723071 w 6037771"/>
                  <a:gd name="connsiteY289" fmla="*/ 2853110 h 4423872"/>
                  <a:gd name="connsiteX290" fmla="*/ 2656396 w 6037771"/>
                  <a:gd name="connsiteY290" fmla="*/ 2900735 h 4423872"/>
                  <a:gd name="connsiteX291" fmla="*/ 2632583 w 6037771"/>
                  <a:gd name="connsiteY291" fmla="*/ 2905498 h 4423872"/>
                  <a:gd name="connsiteX292" fmla="*/ 2580196 w 6037771"/>
                  <a:gd name="connsiteY292" fmla="*/ 2924548 h 4423872"/>
                  <a:gd name="connsiteX293" fmla="*/ 2518283 w 6037771"/>
                  <a:gd name="connsiteY293" fmla="*/ 2934073 h 4423872"/>
                  <a:gd name="connsiteX294" fmla="*/ 2408746 w 6037771"/>
                  <a:gd name="connsiteY294" fmla="*/ 2943598 h 4423872"/>
                  <a:gd name="connsiteX295" fmla="*/ 2356358 w 6037771"/>
                  <a:gd name="connsiteY295" fmla="*/ 2957885 h 4423872"/>
                  <a:gd name="connsiteX296" fmla="*/ 2303971 w 6037771"/>
                  <a:gd name="connsiteY296" fmla="*/ 2967410 h 4423872"/>
                  <a:gd name="connsiteX297" fmla="*/ 2246821 w 6037771"/>
                  <a:gd name="connsiteY297" fmla="*/ 2986460 h 4423872"/>
                  <a:gd name="connsiteX298" fmla="*/ 2203958 w 6037771"/>
                  <a:gd name="connsiteY298" fmla="*/ 2995985 h 4423872"/>
                  <a:gd name="connsiteX299" fmla="*/ 2146808 w 6037771"/>
                  <a:gd name="connsiteY299" fmla="*/ 3005510 h 4423872"/>
                  <a:gd name="connsiteX300" fmla="*/ 2118233 w 6037771"/>
                  <a:gd name="connsiteY300" fmla="*/ 3015035 h 4423872"/>
                  <a:gd name="connsiteX301" fmla="*/ 2070608 w 6037771"/>
                  <a:gd name="connsiteY301" fmla="*/ 3024560 h 4423872"/>
                  <a:gd name="connsiteX302" fmla="*/ 2046796 w 6037771"/>
                  <a:gd name="connsiteY302" fmla="*/ 3034085 h 4423872"/>
                  <a:gd name="connsiteX303" fmla="*/ 2027746 w 6037771"/>
                  <a:gd name="connsiteY303" fmla="*/ 3048373 h 4423872"/>
                  <a:gd name="connsiteX304" fmla="*/ 1989646 w 6037771"/>
                  <a:gd name="connsiteY304" fmla="*/ 3057898 h 4423872"/>
                  <a:gd name="connsiteX305" fmla="*/ 1922971 w 6037771"/>
                  <a:gd name="connsiteY305" fmla="*/ 3076948 h 4423872"/>
                  <a:gd name="connsiteX306" fmla="*/ 1894396 w 6037771"/>
                  <a:gd name="connsiteY306" fmla="*/ 3081710 h 4423872"/>
                  <a:gd name="connsiteX307" fmla="*/ 1846771 w 6037771"/>
                  <a:gd name="connsiteY307" fmla="*/ 3095998 h 4423872"/>
                  <a:gd name="connsiteX308" fmla="*/ 1832483 w 6037771"/>
                  <a:gd name="connsiteY308" fmla="*/ 3100760 h 4423872"/>
                  <a:gd name="connsiteX309" fmla="*/ 1808671 w 6037771"/>
                  <a:gd name="connsiteY309" fmla="*/ 3105523 h 4423872"/>
                  <a:gd name="connsiteX310" fmla="*/ 1765808 w 6037771"/>
                  <a:gd name="connsiteY310" fmla="*/ 3124573 h 4423872"/>
                  <a:gd name="connsiteX311" fmla="*/ 1746758 w 6037771"/>
                  <a:gd name="connsiteY311" fmla="*/ 3134098 h 4423872"/>
                  <a:gd name="connsiteX312" fmla="*/ 1718183 w 6037771"/>
                  <a:gd name="connsiteY312" fmla="*/ 3143623 h 4423872"/>
                  <a:gd name="connsiteX313" fmla="*/ 1680083 w 6037771"/>
                  <a:gd name="connsiteY313" fmla="*/ 3153148 h 4423872"/>
                  <a:gd name="connsiteX314" fmla="*/ 1599121 w 6037771"/>
                  <a:gd name="connsiteY314" fmla="*/ 3181723 h 4423872"/>
                  <a:gd name="connsiteX315" fmla="*/ 1503871 w 6037771"/>
                  <a:gd name="connsiteY315" fmla="*/ 3229348 h 4423872"/>
                  <a:gd name="connsiteX316" fmla="*/ 1484821 w 6037771"/>
                  <a:gd name="connsiteY316" fmla="*/ 3238873 h 4423872"/>
                  <a:gd name="connsiteX317" fmla="*/ 1465771 w 6037771"/>
                  <a:gd name="connsiteY317" fmla="*/ 3248398 h 4423872"/>
                  <a:gd name="connsiteX318" fmla="*/ 1403858 w 6037771"/>
                  <a:gd name="connsiteY318" fmla="*/ 3276973 h 4423872"/>
                  <a:gd name="connsiteX319" fmla="*/ 1384808 w 6037771"/>
                  <a:gd name="connsiteY319" fmla="*/ 3286498 h 4423872"/>
                  <a:gd name="connsiteX320" fmla="*/ 1341946 w 6037771"/>
                  <a:gd name="connsiteY320" fmla="*/ 3315073 h 4423872"/>
                  <a:gd name="connsiteX321" fmla="*/ 1318133 w 6037771"/>
                  <a:gd name="connsiteY321" fmla="*/ 3319835 h 4423872"/>
                  <a:gd name="connsiteX322" fmla="*/ 1299083 w 6037771"/>
                  <a:gd name="connsiteY322" fmla="*/ 3334123 h 4423872"/>
                  <a:gd name="connsiteX323" fmla="*/ 1213358 w 6037771"/>
                  <a:gd name="connsiteY323" fmla="*/ 3367460 h 4423872"/>
                  <a:gd name="connsiteX324" fmla="*/ 1189546 w 6037771"/>
                  <a:gd name="connsiteY324" fmla="*/ 3372223 h 4423872"/>
                  <a:gd name="connsiteX325" fmla="*/ 1175258 w 6037771"/>
                  <a:gd name="connsiteY325" fmla="*/ 3376985 h 4423872"/>
                  <a:gd name="connsiteX326" fmla="*/ 1137158 w 6037771"/>
                  <a:gd name="connsiteY326" fmla="*/ 3386510 h 4423872"/>
                  <a:gd name="connsiteX327" fmla="*/ 1118108 w 6037771"/>
                  <a:gd name="connsiteY327" fmla="*/ 3391273 h 4423872"/>
                  <a:gd name="connsiteX328" fmla="*/ 1065721 w 6037771"/>
                  <a:gd name="connsiteY328" fmla="*/ 3400798 h 4423872"/>
                  <a:gd name="connsiteX329" fmla="*/ 1022858 w 6037771"/>
                  <a:gd name="connsiteY329" fmla="*/ 3410323 h 4423872"/>
                  <a:gd name="connsiteX330" fmla="*/ 1022858 w 6037771"/>
                  <a:gd name="connsiteY330" fmla="*/ 3419848 h 4423872"/>
                  <a:gd name="connsiteX331" fmla="*/ 979996 w 6037771"/>
                  <a:gd name="connsiteY331" fmla="*/ 3472236 h 4423872"/>
                  <a:gd name="connsiteX332" fmla="*/ 965708 w 6037771"/>
                  <a:gd name="connsiteY332" fmla="*/ 3729411 h 4423872"/>
                  <a:gd name="connsiteX333" fmla="*/ 765684 w 6037771"/>
                  <a:gd name="connsiteY333" fmla="*/ 3948485 h 4423872"/>
                  <a:gd name="connsiteX334" fmla="*/ 546608 w 6037771"/>
                  <a:gd name="connsiteY334" fmla="*/ 4086598 h 4423872"/>
                  <a:gd name="connsiteX335" fmla="*/ 489458 w 6037771"/>
                  <a:gd name="connsiteY335" fmla="*/ 4419972 h 4423872"/>
                  <a:gd name="connsiteX336" fmla="*/ 187040 w 6037771"/>
                  <a:gd name="connsiteY336" fmla="*/ 4412829 h 4423872"/>
                  <a:gd name="connsiteX337" fmla="*/ 1302 w 6037771"/>
                  <a:gd name="connsiteY337" fmla="*/ 4310437 h 4423872"/>
                  <a:gd name="connsiteX0" fmla="*/ 1302 w 6037771"/>
                  <a:gd name="connsiteY0" fmla="*/ 4310437 h 4414875"/>
                  <a:gd name="connsiteX1" fmla="*/ 113220 w 6037771"/>
                  <a:gd name="connsiteY1" fmla="*/ 3986585 h 4414875"/>
                  <a:gd name="connsiteX2" fmla="*/ 113221 w 6037771"/>
                  <a:gd name="connsiteY2" fmla="*/ 3791323 h 4414875"/>
                  <a:gd name="connsiteX3" fmla="*/ 108458 w 6037771"/>
                  <a:gd name="connsiteY3" fmla="*/ 3719885 h 4414875"/>
                  <a:gd name="connsiteX4" fmla="*/ 103696 w 6037771"/>
                  <a:gd name="connsiteY4" fmla="*/ 3700835 h 4414875"/>
                  <a:gd name="connsiteX5" fmla="*/ 108458 w 6037771"/>
                  <a:gd name="connsiteY5" fmla="*/ 3596060 h 4414875"/>
                  <a:gd name="connsiteX6" fmla="*/ 117983 w 6037771"/>
                  <a:gd name="connsiteY6" fmla="*/ 3543673 h 4414875"/>
                  <a:gd name="connsiteX7" fmla="*/ 184658 w 6037771"/>
                  <a:gd name="connsiteY7" fmla="*/ 3457948 h 4414875"/>
                  <a:gd name="connsiteX8" fmla="*/ 203708 w 6037771"/>
                  <a:gd name="connsiteY8" fmla="*/ 3434135 h 4414875"/>
                  <a:gd name="connsiteX9" fmla="*/ 222758 w 6037771"/>
                  <a:gd name="connsiteY9" fmla="*/ 3424610 h 4414875"/>
                  <a:gd name="connsiteX10" fmla="*/ 237046 w 6037771"/>
                  <a:gd name="connsiteY10" fmla="*/ 3410323 h 4414875"/>
                  <a:gd name="connsiteX11" fmla="*/ 265621 w 6037771"/>
                  <a:gd name="connsiteY11" fmla="*/ 3391273 h 4414875"/>
                  <a:gd name="connsiteX12" fmla="*/ 327533 w 6037771"/>
                  <a:gd name="connsiteY12" fmla="*/ 3334123 h 4414875"/>
                  <a:gd name="connsiteX13" fmla="*/ 356108 w 6037771"/>
                  <a:gd name="connsiteY13" fmla="*/ 3315073 h 4414875"/>
                  <a:gd name="connsiteX14" fmla="*/ 437071 w 6037771"/>
                  <a:gd name="connsiteY14" fmla="*/ 3281735 h 4414875"/>
                  <a:gd name="connsiteX15" fmla="*/ 479933 w 6037771"/>
                  <a:gd name="connsiteY15" fmla="*/ 3262685 h 4414875"/>
                  <a:gd name="connsiteX16" fmla="*/ 518033 w 6037771"/>
                  <a:gd name="connsiteY16" fmla="*/ 3253160 h 4414875"/>
                  <a:gd name="connsiteX17" fmla="*/ 546608 w 6037771"/>
                  <a:gd name="connsiteY17" fmla="*/ 3238873 h 4414875"/>
                  <a:gd name="connsiteX18" fmla="*/ 570421 w 6037771"/>
                  <a:gd name="connsiteY18" fmla="*/ 3229348 h 4414875"/>
                  <a:gd name="connsiteX19" fmla="*/ 584708 w 6037771"/>
                  <a:gd name="connsiteY19" fmla="*/ 3224585 h 4414875"/>
                  <a:gd name="connsiteX20" fmla="*/ 598996 w 6037771"/>
                  <a:gd name="connsiteY20" fmla="*/ 3215060 h 4414875"/>
                  <a:gd name="connsiteX21" fmla="*/ 618046 w 6037771"/>
                  <a:gd name="connsiteY21" fmla="*/ 3210298 h 4414875"/>
                  <a:gd name="connsiteX22" fmla="*/ 641858 w 6037771"/>
                  <a:gd name="connsiteY22" fmla="*/ 3200773 h 4414875"/>
                  <a:gd name="connsiteX23" fmla="*/ 699008 w 6037771"/>
                  <a:gd name="connsiteY23" fmla="*/ 3172198 h 4414875"/>
                  <a:gd name="connsiteX24" fmla="*/ 727583 w 6037771"/>
                  <a:gd name="connsiteY24" fmla="*/ 3157910 h 4414875"/>
                  <a:gd name="connsiteX25" fmla="*/ 779971 w 6037771"/>
                  <a:gd name="connsiteY25" fmla="*/ 3138860 h 4414875"/>
                  <a:gd name="connsiteX26" fmla="*/ 832358 w 6037771"/>
                  <a:gd name="connsiteY26" fmla="*/ 3095998 h 4414875"/>
                  <a:gd name="connsiteX27" fmla="*/ 899033 w 6037771"/>
                  <a:gd name="connsiteY27" fmla="*/ 3053135 h 4414875"/>
                  <a:gd name="connsiteX28" fmla="*/ 918083 w 6037771"/>
                  <a:gd name="connsiteY28" fmla="*/ 3034085 h 4414875"/>
                  <a:gd name="connsiteX29" fmla="*/ 946658 w 6037771"/>
                  <a:gd name="connsiteY29" fmla="*/ 3010273 h 4414875"/>
                  <a:gd name="connsiteX30" fmla="*/ 960946 w 6037771"/>
                  <a:gd name="connsiteY30" fmla="*/ 2991223 h 4414875"/>
                  <a:gd name="connsiteX31" fmla="*/ 989521 w 6037771"/>
                  <a:gd name="connsiteY31" fmla="*/ 2972173 h 4414875"/>
                  <a:gd name="connsiteX32" fmla="*/ 1027621 w 6037771"/>
                  <a:gd name="connsiteY32" fmla="*/ 2934073 h 4414875"/>
                  <a:gd name="connsiteX33" fmla="*/ 1070483 w 6037771"/>
                  <a:gd name="connsiteY33" fmla="*/ 2919785 h 4414875"/>
                  <a:gd name="connsiteX34" fmla="*/ 1089533 w 6037771"/>
                  <a:gd name="connsiteY34" fmla="*/ 2910260 h 4414875"/>
                  <a:gd name="connsiteX35" fmla="*/ 1165733 w 6037771"/>
                  <a:gd name="connsiteY35" fmla="*/ 2895973 h 4414875"/>
                  <a:gd name="connsiteX36" fmla="*/ 1246696 w 6037771"/>
                  <a:gd name="connsiteY36" fmla="*/ 2881685 h 4414875"/>
                  <a:gd name="connsiteX37" fmla="*/ 1299083 w 6037771"/>
                  <a:gd name="connsiteY37" fmla="*/ 2862635 h 4414875"/>
                  <a:gd name="connsiteX38" fmla="*/ 1327658 w 6037771"/>
                  <a:gd name="connsiteY38" fmla="*/ 2834060 h 4414875"/>
                  <a:gd name="connsiteX39" fmla="*/ 1346708 w 6037771"/>
                  <a:gd name="connsiteY39" fmla="*/ 2815010 h 4414875"/>
                  <a:gd name="connsiteX40" fmla="*/ 1380046 w 6037771"/>
                  <a:gd name="connsiteY40" fmla="*/ 2767385 h 4414875"/>
                  <a:gd name="connsiteX41" fmla="*/ 1399096 w 6037771"/>
                  <a:gd name="connsiteY41" fmla="*/ 2753098 h 4414875"/>
                  <a:gd name="connsiteX42" fmla="*/ 1418146 w 6037771"/>
                  <a:gd name="connsiteY42" fmla="*/ 2719760 h 4414875"/>
                  <a:gd name="connsiteX43" fmla="*/ 1437196 w 6037771"/>
                  <a:gd name="connsiteY43" fmla="*/ 2691185 h 4414875"/>
                  <a:gd name="connsiteX44" fmla="*/ 1456246 w 6037771"/>
                  <a:gd name="connsiteY44" fmla="*/ 2672135 h 4414875"/>
                  <a:gd name="connsiteX45" fmla="*/ 1465771 w 6037771"/>
                  <a:gd name="connsiteY45" fmla="*/ 2657848 h 4414875"/>
                  <a:gd name="connsiteX46" fmla="*/ 1480058 w 6037771"/>
                  <a:gd name="connsiteY46" fmla="*/ 2643560 h 4414875"/>
                  <a:gd name="connsiteX47" fmla="*/ 1494346 w 6037771"/>
                  <a:gd name="connsiteY47" fmla="*/ 2624510 h 4414875"/>
                  <a:gd name="connsiteX48" fmla="*/ 1575308 w 6037771"/>
                  <a:gd name="connsiteY48" fmla="*/ 2586410 h 4414875"/>
                  <a:gd name="connsiteX49" fmla="*/ 1622933 w 6037771"/>
                  <a:gd name="connsiteY49" fmla="*/ 2557835 h 4414875"/>
                  <a:gd name="connsiteX50" fmla="*/ 1656271 w 6037771"/>
                  <a:gd name="connsiteY50" fmla="*/ 2548310 h 4414875"/>
                  <a:gd name="connsiteX51" fmla="*/ 1670558 w 6037771"/>
                  <a:gd name="connsiteY51" fmla="*/ 2538785 h 4414875"/>
                  <a:gd name="connsiteX52" fmla="*/ 1737233 w 6037771"/>
                  <a:gd name="connsiteY52" fmla="*/ 2529260 h 4414875"/>
                  <a:gd name="connsiteX53" fmla="*/ 1775333 w 6037771"/>
                  <a:gd name="connsiteY53" fmla="*/ 2514973 h 4414875"/>
                  <a:gd name="connsiteX54" fmla="*/ 1818196 w 6037771"/>
                  <a:gd name="connsiteY54" fmla="*/ 2476873 h 4414875"/>
                  <a:gd name="connsiteX55" fmla="*/ 1837246 w 6037771"/>
                  <a:gd name="connsiteY55" fmla="*/ 2467348 h 4414875"/>
                  <a:gd name="connsiteX56" fmla="*/ 1861058 w 6037771"/>
                  <a:gd name="connsiteY56" fmla="*/ 2438773 h 4414875"/>
                  <a:gd name="connsiteX57" fmla="*/ 1889633 w 6037771"/>
                  <a:gd name="connsiteY57" fmla="*/ 2400673 h 4414875"/>
                  <a:gd name="connsiteX58" fmla="*/ 1984883 w 6037771"/>
                  <a:gd name="connsiteY58" fmla="*/ 2319710 h 4414875"/>
                  <a:gd name="connsiteX59" fmla="*/ 2003933 w 6037771"/>
                  <a:gd name="connsiteY59" fmla="*/ 2314948 h 4414875"/>
                  <a:gd name="connsiteX60" fmla="*/ 2022983 w 6037771"/>
                  <a:gd name="connsiteY60" fmla="*/ 2305423 h 4414875"/>
                  <a:gd name="connsiteX61" fmla="*/ 2037271 w 6037771"/>
                  <a:gd name="connsiteY61" fmla="*/ 2295898 h 4414875"/>
                  <a:gd name="connsiteX62" fmla="*/ 2070608 w 6037771"/>
                  <a:gd name="connsiteY62" fmla="*/ 2286373 h 4414875"/>
                  <a:gd name="connsiteX63" fmla="*/ 2094421 w 6037771"/>
                  <a:gd name="connsiteY63" fmla="*/ 2276848 h 4414875"/>
                  <a:gd name="connsiteX64" fmla="*/ 2108708 w 6037771"/>
                  <a:gd name="connsiteY64" fmla="*/ 2272085 h 4414875"/>
                  <a:gd name="connsiteX65" fmla="*/ 2132521 w 6037771"/>
                  <a:gd name="connsiteY65" fmla="*/ 2262560 h 4414875"/>
                  <a:gd name="connsiteX66" fmla="*/ 2194433 w 6037771"/>
                  <a:gd name="connsiteY66" fmla="*/ 2257798 h 4414875"/>
                  <a:gd name="connsiteX67" fmla="*/ 2246821 w 6037771"/>
                  <a:gd name="connsiteY67" fmla="*/ 2248273 h 4414875"/>
                  <a:gd name="connsiteX68" fmla="*/ 2270633 w 6037771"/>
                  <a:gd name="connsiteY68" fmla="*/ 2233985 h 4414875"/>
                  <a:gd name="connsiteX69" fmla="*/ 2289683 w 6037771"/>
                  <a:gd name="connsiteY69" fmla="*/ 2229223 h 4414875"/>
                  <a:gd name="connsiteX70" fmla="*/ 2327783 w 6037771"/>
                  <a:gd name="connsiteY70" fmla="*/ 2219698 h 4414875"/>
                  <a:gd name="connsiteX71" fmla="*/ 2361121 w 6037771"/>
                  <a:gd name="connsiteY71" fmla="*/ 2200648 h 4414875"/>
                  <a:gd name="connsiteX72" fmla="*/ 2375408 w 6037771"/>
                  <a:gd name="connsiteY72" fmla="*/ 2191123 h 4414875"/>
                  <a:gd name="connsiteX73" fmla="*/ 2418271 w 6037771"/>
                  <a:gd name="connsiteY73" fmla="*/ 2176835 h 4414875"/>
                  <a:gd name="connsiteX74" fmla="*/ 2427796 w 6037771"/>
                  <a:gd name="connsiteY74" fmla="*/ 2157785 h 4414875"/>
                  <a:gd name="connsiteX75" fmla="*/ 2527808 w 6037771"/>
                  <a:gd name="connsiteY75" fmla="*/ 2100635 h 4414875"/>
                  <a:gd name="connsiteX76" fmla="*/ 2584958 w 6037771"/>
                  <a:gd name="connsiteY76" fmla="*/ 2067298 h 4414875"/>
                  <a:gd name="connsiteX77" fmla="*/ 2599246 w 6037771"/>
                  <a:gd name="connsiteY77" fmla="*/ 2062535 h 4414875"/>
                  <a:gd name="connsiteX78" fmla="*/ 2623058 w 6037771"/>
                  <a:gd name="connsiteY78" fmla="*/ 2048248 h 4414875"/>
                  <a:gd name="connsiteX79" fmla="*/ 2661158 w 6037771"/>
                  <a:gd name="connsiteY79" fmla="*/ 2029198 h 4414875"/>
                  <a:gd name="connsiteX80" fmla="*/ 2694496 w 6037771"/>
                  <a:gd name="connsiteY80" fmla="*/ 2014910 h 4414875"/>
                  <a:gd name="connsiteX81" fmla="*/ 2756408 w 6037771"/>
                  <a:gd name="connsiteY81" fmla="*/ 1976810 h 4414875"/>
                  <a:gd name="connsiteX82" fmla="*/ 2794508 w 6037771"/>
                  <a:gd name="connsiteY82" fmla="*/ 1962523 h 4414875"/>
                  <a:gd name="connsiteX83" fmla="*/ 2837371 w 6037771"/>
                  <a:gd name="connsiteY83" fmla="*/ 1943473 h 4414875"/>
                  <a:gd name="connsiteX84" fmla="*/ 2861183 w 6037771"/>
                  <a:gd name="connsiteY84" fmla="*/ 1938710 h 4414875"/>
                  <a:gd name="connsiteX85" fmla="*/ 2889758 w 6037771"/>
                  <a:gd name="connsiteY85" fmla="*/ 1929185 h 4414875"/>
                  <a:gd name="connsiteX86" fmla="*/ 2937383 w 6037771"/>
                  <a:gd name="connsiteY86" fmla="*/ 1919660 h 4414875"/>
                  <a:gd name="connsiteX87" fmla="*/ 2975483 w 6037771"/>
                  <a:gd name="connsiteY87" fmla="*/ 1910135 h 4414875"/>
                  <a:gd name="connsiteX88" fmla="*/ 3023108 w 6037771"/>
                  <a:gd name="connsiteY88" fmla="*/ 1900610 h 4414875"/>
                  <a:gd name="connsiteX89" fmla="*/ 3037396 w 6037771"/>
                  <a:gd name="connsiteY89" fmla="*/ 1895848 h 4414875"/>
                  <a:gd name="connsiteX90" fmla="*/ 3089783 w 6037771"/>
                  <a:gd name="connsiteY90" fmla="*/ 1881560 h 4414875"/>
                  <a:gd name="connsiteX91" fmla="*/ 3137408 w 6037771"/>
                  <a:gd name="connsiteY91" fmla="*/ 1848223 h 4414875"/>
                  <a:gd name="connsiteX92" fmla="*/ 3170746 w 6037771"/>
                  <a:gd name="connsiteY92" fmla="*/ 1829173 h 4414875"/>
                  <a:gd name="connsiteX93" fmla="*/ 3213608 w 6037771"/>
                  <a:gd name="connsiteY93" fmla="*/ 1786310 h 4414875"/>
                  <a:gd name="connsiteX94" fmla="*/ 3251708 w 6037771"/>
                  <a:gd name="connsiteY94" fmla="*/ 1752973 h 4414875"/>
                  <a:gd name="connsiteX95" fmla="*/ 3280283 w 6037771"/>
                  <a:gd name="connsiteY95" fmla="*/ 1724398 h 4414875"/>
                  <a:gd name="connsiteX96" fmla="*/ 3294571 w 6037771"/>
                  <a:gd name="connsiteY96" fmla="*/ 1710110 h 4414875"/>
                  <a:gd name="connsiteX97" fmla="*/ 3308858 w 6037771"/>
                  <a:gd name="connsiteY97" fmla="*/ 1705348 h 4414875"/>
                  <a:gd name="connsiteX98" fmla="*/ 3356483 w 6037771"/>
                  <a:gd name="connsiteY98" fmla="*/ 1667248 h 4414875"/>
                  <a:gd name="connsiteX99" fmla="*/ 3399346 w 6037771"/>
                  <a:gd name="connsiteY99" fmla="*/ 1614860 h 4414875"/>
                  <a:gd name="connsiteX100" fmla="*/ 3432683 w 6037771"/>
                  <a:gd name="connsiteY100" fmla="*/ 1586285 h 4414875"/>
                  <a:gd name="connsiteX101" fmla="*/ 3446971 w 6037771"/>
                  <a:gd name="connsiteY101" fmla="*/ 1567235 h 4414875"/>
                  <a:gd name="connsiteX102" fmla="*/ 3513646 w 6037771"/>
                  <a:gd name="connsiteY102" fmla="*/ 1510085 h 4414875"/>
                  <a:gd name="connsiteX103" fmla="*/ 3523171 w 6037771"/>
                  <a:gd name="connsiteY103" fmla="*/ 1495798 h 4414875"/>
                  <a:gd name="connsiteX104" fmla="*/ 3561271 w 6037771"/>
                  <a:gd name="connsiteY104" fmla="*/ 1462460 h 4414875"/>
                  <a:gd name="connsiteX105" fmla="*/ 3580321 w 6037771"/>
                  <a:gd name="connsiteY105" fmla="*/ 1452935 h 4414875"/>
                  <a:gd name="connsiteX106" fmla="*/ 3604133 w 6037771"/>
                  <a:gd name="connsiteY106" fmla="*/ 1429123 h 4414875"/>
                  <a:gd name="connsiteX107" fmla="*/ 3618421 w 6037771"/>
                  <a:gd name="connsiteY107" fmla="*/ 1414835 h 4414875"/>
                  <a:gd name="connsiteX108" fmla="*/ 3680333 w 6037771"/>
                  <a:gd name="connsiteY108" fmla="*/ 1357685 h 4414875"/>
                  <a:gd name="connsiteX109" fmla="*/ 3704146 w 6037771"/>
                  <a:gd name="connsiteY109" fmla="*/ 1329110 h 4414875"/>
                  <a:gd name="connsiteX110" fmla="*/ 3723196 w 6037771"/>
                  <a:gd name="connsiteY110" fmla="*/ 1300535 h 4414875"/>
                  <a:gd name="connsiteX111" fmla="*/ 3737483 w 6037771"/>
                  <a:gd name="connsiteY111" fmla="*/ 1295773 h 4414875"/>
                  <a:gd name="connsiteX112" fmla="*/ 3808921 w 6037771"/>
                  <a:gd name="connsiteY112" fmla="*/ 1205285 h 4414875"/>
                  <a:gd name="connsiteX113" fmla="*/ 3827971 w 6037771"/>
                  <a:gd name="connsiteY113" fmla="*/ 1186235 h 4414875"/>
                  <a:gd name="connsiteX114" fmla="*/ 3880358 w 6037771"/>
                  <a:gd name="connsiteY114" fmla="*/ 1148135 h 4414875"/>
                  <a:gd name="connsiteX115" fmla="*/ 3899408 w 6037771"/>
                  <a:gd name="connsiteY115" fmla="*/ 1138610 h 4414875"/>
                  <a:gd name="connsiteX116" fmla="*/ 3927983 w 6037771"/>
                  <a:gd name="connsiteY116" fmla="*/ 1114798 h 4414875"/>
                  <a:gd name="connsiteX117" fmla="*/ 3961321 w 6037771"/>
                  <a:gd name="connsiteY117" fmla="*/ 1100510 h 4414875"/>
                  <a:gd name="connsiteX118" fmla="*/ 4004183 w 6037771"/>
                  <a:gd name="connsiteY118" fmla="*/ 1071935 h 4414875"/>
                  <a:gd name="connsiteX119" fmla="*/ 4018471 w 6037771"/>
                  <a:gd name="connsiteY119" fmla="*/ 1062410 h 4414875"/>
                  <a:gd name="connsiteX120" fmla="*/ 4037521 w 6037771"/>
                  <a:gd name="connsiteY120" fmla="*/ 1057648 h 4414875"/>
                  <a:gd name="connsiteX121" fmla="*/ 4113721 w 6037771"/>
                  <a:gd name="connsiteY121" fmla="*/ 1033835 h 4414875"/>
                  <a:gd name="connsiteX122" fmla="*/ 4161346 w 6037771"/>
                  <a:gd name="connsiteY122" fmla="*/ 1014785 h 4414875"/>
                  <a:gd name="connsiteX123" fmla="*/ 4194683 w 6037771"/>
                  <a:gd name="connsiteY123" fmla="*/ 1005260 h 4414875"/>
                  <a:gd name="connsiteX124" fmla="*/ 4232783 w 6037771"/>
                  <a:gd name="connsiteY124" fmla="*/ 1000498 h 4414875"/>
                  <a:gd name="connsiteX125" fmla="*/ 4275646 w 6037771"/>
                  <a:gd name="connsiteY125" fmla="*/ 990973 h 4414875"/>
                  <a:gd name="connsiteX126" fmla="*/ 4318508 w 6037771"/>
                  <a:gd name="connsiteY126" fmla="*/ 971923 h 4414875"/>
                  <a:gd name="connsiteX127" fmla="*/ 4356608 w 6037771"/>
                  <a:gd name="connsiteY127" fmla="*/ 962398 h 4414875"/>
                  <a:gd name="connsiteX128" fmla="*/ 4370896 w 6037771"/>
                  <a:gd name="connsiteY128" fmla="*/ 952873 h 4414875"/>
                  <a:gd name="connsiteX129" fmla="*/ 4408996 w 6037771"/>
                  <a:gd name="connsiteY129" fmla="*/ 938585 h 4414875"/>
                  <a:gd name="connsiteX130" fmla="*/ 4428046 w 6037771"/>
                  <a:gd name="connsiteY130" fmla="*/ 924298 h 4414875"/>
                  <a:gd name="connsiteX131" fmla="*/ 4461383 w 6037771"/>
                  <a:gd name="connsiteY131" fmla="*/ 895723 h 4414875"/>
                  <a:gd name="connsiteX132" fmla="*/ 4470908 w 6037771"/>
                  <a:gd name="connsiteY132" fmla="*/ 876673 h 4414875"/>
                  <a:gd name="connsiteX133" fmla="*/ 4489958 w 6037771"/>
                  <a:gd name="connsiteY133" fmla="*/ 857623 h 4414875"/>
                  <a:gd name="connsiteX134" fmla="*/ 4513771 w 6037771"/>
                  <a:gd name="connsiteY134" fmla="*/ 809998 h 4414875"/>
                  <a:gd name="connsiteX135" fmla="*/ 4528058 w 6037771"/>
                  <a:gd name="connsiteY135" fmla="*/ 786185 h 4414875"/>
                  <a:gd name="connsiteX136" fmla="*/ 4542346 w 6037771"/>
                  <a:gd name="connsiteY136" fmla="*/ 695698 h 4414875"/>
                  <a:gd name="connsiteX137" fmla="*/ 4551871 w 6037771"/>
                  <a:gd name="connsiteY137" fmla="*/ 581398 h 4414875"/>
                  <a:gd name="connsiteX138" fmla="*/ 4561396 w 6037771"/>
                  <a:gd name="connsiteY138" fmla="*/ 543298 h 4414875"/>
                  <a:gd name="connsiteX139" fmla="*/ 4566158 w 6037771"/>
                  <a:gd name="connsiteY139" fmla="*/ 500435 h 4414875"/>
                  <a:gd name="connsiteX140" fmla="*/ 4575683 w 6037771"/>
                  <a:gd name="connsiteY140" fmla="*/ 424235 h 4414875"/>
                  <a:gd name="connsiteX141" fmla="*/ 4580446 w 6037771"/>
                  <a:gd name="connsiteY141" fmla="*/ 381373 h 4414875"/>
                  <a:gd name="connsiteX142" fmla="*/ 4594733 w 6037771"/>
                  <a:gd name="connsiteY142" fmla="*/ 271835 h 4414875"/>
                  <a:gd name="connsiteX143" fmla="*/ 4599496 w 6037771"/>
                  <a:gd name="connsiteY143" fmla="*/ 233735 h 4414875"/>
                  <a:gd name="connsiteX144" fmla="*/ 4609021 w 6037771"/>
                  <a:gd name="connsiteY144" fmla="*/ 190873 h 4414875"/>
                  <a:gd name="connsiteX145" fmla="*/ 4613783 w 6037771"/>
                  <a:gd name="connsiteY145" fmla="*/ 152773 h 4414875"/>
                  <a:gd name="connsiteX146" fmla="*/ 4623308 w 6037771"/>
                  <a:gd name="connsiteY146" fmla="*/ 119435 h 4414875"/>
                  <a:gd name="connsiteX147" fmla="*/ 4628071 w 6037771"/>
                  <a:gd name="connsiteY147" fmla="*/ 95623 h 4414875"/>
                  <a:gd name="connsiteX148" fmla="*/ 4637596 w 6037771"/>
                  <a:gd name="connsiteY148" fmla="*/ 76573 h 4414875"/>
                  <a:gd name="connsiteX149" fmla="*/ 4647121 w 6037771"/>
                  <a:gd name="connsiteY149" fmla="*/ 52760 h 4414875"/>
                  <a:gd name="connsiteX150" fmla="*/ 4685221 w 6037771"/>
                  <a:gd name="connsiteY150" fmla="*/ 14660 h 4414875"/>
                  <a:gd name="connsiteX151" fmla="*/ 4704271 w 6037771"/>
                  <a:gd name="connsiteY151" fmla="*/ 9898 h 4414875"/>
                  <a:gd name="connsiteX152" fmla="*/ 4723321 w 6037771"/>
                  <a:gd name="connsiteY152" fmla="*/ 373 h 4414875"/>
                  <a:gd name="connsiteX153" fmla="*/ 4847146 w 6037771"/>
                  <a:gd name="connsiteY153" fmla="*/ 14660 h 4414875"/>
                  <a:gd name="connsiteX154" fmla="*/ 4885246 w 6037771"/>
                  <a:gd name="connsiteY154" fmla="*/ 28948 h 4414875"/>
                  <a:gd name="connsiteX155" fmla="*/ 4932871 w 6037771"/>
                  <a:gd name="connsiteY155" fmla="*/ 52760 h 4414875"/>
                  <a:gd name="connsiteX156" fmla="*/ 4970971 w 6037771"/>
                  <a:gd name="connsiteY156" fmla="*/ 86098 h 4414875"/>
                  <a:gd name="connsiteX157" fmla="*/ 5013833 w 6037771"/>
                  <a:gd name="connsiteY157" fmla="*/ 133723 h 4414875"/>
                  <a:gd name="connsiteX158" fmla="*/ 5061458 w 6037771"/>
                  <a:gd name="connsiteY158" fmla="*/ 200398 h 4414875"/>
                  <a:gd name="connsiteX159" fmla="*/ 5080508 w 6037771"/>
                  <a:gd name="connsiteY159" fmla="*/ 228973 h 4414875"/>
                  <a:gd name="connsiteX160" fmla="*/ 5099558 w 6037771"/>
                  <a:gd name="connsiteY160" fmla="*/ 252785 h 4414875"/>
                  <a:gd name="connsiteX161" fmla="*/ 5113846 w 6037771"/>
                  <a:gd name="connsiteY161" fmla="*/ 276598 h 4414875"/>
                  <a:gd name="connsiteX162" fmla="*/ 5132896 w 6037771"/>
                  <a:gd name="connsiteY162" fmla="*/ 300410 h 4414875"/>
                  <a:gd name="connsiteX163" fmla="*/ 5151946 w 6037771"/>
                  <a:gd name="connsiteY163" fmla="*/ 328985 h 4414875"/>
                  <a:gd name="connsiteX164" fmla="*/ 5170996 w 6037771"/>
                  <a:gd name="connsiteY164" fmla="*/ 362323 h 4414875"/>
                  <a:gd name="connsiteX165" fmla="*/ 5228146 w 6037771"/>
                  <a:gd name="connsiteY165" fmla="*/ 409948 h 4414875"/>
                  <a:gd name="connsiteX166" fmla="*/ 5247196 w 6037771"/>
                  <a:gd name="connsiteY166" fmla="*/ 419473 h 4414875"/>
                  <a:gd name="connsiteX167" fmla="*/ 5275771 w 6037771"/>
                  <a:gd name="connsiteY167" fmla="*/ 428998 h 4414875"/>
                  <a:gd name="connsiteX168" fmla="*/ 5356733 w 6037771"/>
                  <a:gd name="connsiteY168" fmla="*/ 471860 h 4414875"/>
                  <a:gd name="connsiteX169" fmla="*/ 5390071 w 6037771"/>
                  <a:gd name="connsiteY169" fmla="*/ 481385 h 4414875"/>
                  <a:gd name="connsiteX170" fmla="*/ 5404358 w 6037771"/>
                  <a:gd name="connsiteY170" fmla="*/ 486148 h 4414875"/>
                  <a:gd name="connsiteX171" fmla="*/ 5461508 w 6037771"/>
                  <a:gd name="connsiteY171" fmla="*/ 514723 h 4414875"/>
                  <a:gd name="connsiteX172" fmla="*/ 5490083 w 6037771"/>
                  <a:gd name="connsiteY172" fmla="*/ 529010 h 4414875"/>
                  <a:gd name="connsiteX173" fmla="*/ 5537708 w 6037771"/>
                  <a:gd name="connsiteY173" fmla="*/ 548060 h 4414875"/>
                  <a:gd name="connsiteX174" fmla="*/ 5571046 w 6037771"/>
                  <a:gd name="connsiteY174" fmla="*/ 571873 h 4414875"/>
                  <a:gd name="connsiteX175" fmla="*/ 5599621 w 6037771"/>
                  <a:gd name="connsiteY175" fmla="*/ 586160 h 4414875"/>
                  <a:gd name="connsiteX176" fmla="*/ 5623433 w 6037771"/>
                  <a:gd name="connsiteY176" fmla="*/ 605210 h 4414875"/>
                  <a:gd name="connsiteX177" fmla="*/ 5647246 w 6037771"/>
                  <a:gd name="connsiteY177" fmla="*/ 619498 h 4414875"/>
                  <a:gd name="connsiteX178" fmla="*/ 5690108 w 6037771"/>
                  <a:gd name="connsiteY178" fmla="*/ 652835 h 4414875"/>
                  <a:gd name="connsiteX179" fmla="*/ 5718683 w 6037771"/>
                  <a:gd name="connsiteY179" fmla="*/ 671885 h 4414875"/>
                  <a:gd name="connsiteX180" fmla="*/ 5752021 w 6037771"/>
                  <a:gd name="connsiteY180" fmla="*/ 714748 h 4414875"/>
                  <a:gd name="connsiteX181" fmla="*/ 5785358 w 6037771"/>
                  <a:gd name="connsiteY181" fmla="*/ 743323 h 4414875"/>
                  <a:gd name="connsiteX182" fmla="*/ 5813933 w 6037771"/>
                  <a:gd name="connsiteY182" fmla="*/ 786185 h 4414875"/>
                  <a:gd name="connsiteX183" fmla="*/ 5852033 w 6037771"/>
                  <a:gd name="connsiteY183" fmla="*/ 867148 h 4414875"/>
                  <a:gd name="connsiteX184" fmla="*/ 5871083 w 6037771"/>
                  <a:gd name="connsiteY184" fmla="*/ 957635 h 4414875"/>
                  <a:gd name="connsiteX185" fmla="*/ 5885371 w 6037771"/>
                  <a:gd name="connsiteY185" fmla="*/ 1000498 h 4414875"/>
                  <a:gd name="connsiteX186" fmla="*/ 5904421 w 6037771"/>
                  <a:gd name="connsiteY186" fmla="*/ 1081460 h 4414875"/>
                  <a:gd name="connsiteX187" fmla="*/ 5918708 w 6037771"/>
                  <a:gd name="connsiteY187" fmla="*/ 1124323 h 4414875"/>
                  <a:gd name="connsiteX188" fmla="*/ 5928233 w 6037771"/>
                  <a:gd name="connsiteY188" fmla="*/ 1157660 h 4414875"/>
                  <a:gd name="connsiteX189" fmla="*/ 5937758 w 6037771"/>
                  <a:gd name="connsiteY189" fmla="*/ 1181473 h 4414875"/>
                  <a:gd name="connsiteX190" fmla="*/ 5961571 w 6037771"/>
                  <a:gd name="connsiteY190" fmla="*/ 1248148 h 4414875"/>
                  <a:gd name="connsiteX191" fmla="*/ 5980621 w 6037771"/>
                  <a:gd name="connsiteY191" fmla="*/ 1295773 h 4414875"/>
                  <a:gd name="connsiteX192" fmla="*/ 5985383 w 6037771"/>
                  <a:gd name="connsiteY192" fmla="*/ 1329110 h 4414875"/>
                  <a:gd name="connsiteX193" fmla="*/ 5999671 w 6037771"/>
                  <a:gd name="connsiteY193" fmla="*/ 1362448 h 4414875"/>
                  <a:gd name="connsiteX194" fmla="*/ 6013958 w 6037771"/>
                  <a:gd name="connsiteY194" fmla="*/ 1471985 h 4414875"/>
                  <a:gd name="connsiteX195" fmla="*/ 6018721 w 6037771"/>
                  <a:gd name="connsiteY195" fmla="*/ 1505323 h 4414875"/>
                  <a:gd name="connsiteX196" fmla="*/ 6023483 w 6037771"/>
                  <a:gd name="connsiteY196" fmla="*/ 1529135 h 4414875"/>
                  <a:gd name="connsiteX197" fmla="*/ 6028246 w 6037771"/>
                  <a:gd name="connsiteY197" fmla="*/ 1610098 h 4414875"/>
                  <a:gd name="connsiteX198" fmla="*/ 6037771 w 6037771"/>
                  <a:gd name="connsiteY198" fmla="*/ 1705348 h 4414875"/>
                  <a:gd name="connsiteX199" fmla="*/ 6033008 w 6037771"/>
                  <a:gd name="connsiteY199" fmla="*/ 1948235 h 4414875"/>
                  <a:gd name="connsiteX200" fmla="*/ 6009196 w 6037771"/>
                  <a:gd name="connsiteY200" fmla="*/ 2029198 h 4414875"/>
                  <a:gd name="connsiteX201" fmla="*/ 5999671 w 6037771"/>
                  <a:gd name="connsiteY201" fmla="*/ 2053010 h 4414875"/>
                  <a:gd name="connsiteX202" fmla="*/ 5961571 w 6037771"/>
                  <a:gd name="connsiteY202" fmla="*/ 2076823 h 4414875"/>
                  <a:gd name="connsiteX203" fmla="*/ 5852033 w 6037771"/>
                  <a:gd name="connsiteY203" fmla="*/ 2067298 h 4414875"/>
                  <a:gd name="connsiteX204" fmla="*/ 5790121 w 6037771"/>
                  <a:gd name="connsiteY204" fmla="*/ 2048248 h 4414875"/>
                  <a:gd name="connsiteX205" fmla="*/ 5752021 w 6037771"/>
                  <a:gd name="connsiteY205" fmla="*/ 2038723 h 4414875"/>
                  <a:gd name="connsiteX206" fmla="*/ 5728208 w 6037771"/>
                  <a:gd name="connsiteY206" fmla="*/ 2029198 h 4414875"/>
                  <a:gd name="connsiteX207" fmla="*/ 5709158 w 6037771"/>
                  <a:gd name="connsiteY207" fmla="*/ 2024435 h 4414875"/>
                  <a:gd name="connsiteX208" fmla="*/ 5685346 w 6037771"/>
                  <a:gd name="connsiteY208" fmla="*/ 2014910 h 4414875"/>
                  <a:gd name="connsiteX209" fmla="*/ 5652008 w 6037771"/>
                  <a:gd name="connsiteY209" fmla="*/ 2010148 h 4414875"/>
                  <a:gd name="connsiteX210" fmla="*/ 5623433 w 6037771"/>
                  <a:gd name="connsiteY210" fmla="*/ 2000623 h 4414875"/>
                  <a:gd name="connsiteX211" fmla="*/ 5604383 w 6037771"/>
                  <a:gd name="connsiteY211" fmla="*/ 1995860 h 4414875"/>
                  <a:gd name="connsiteX212" fmla="*/ 5580571 w 6037771"/>
                  <a:gd name="connsiteY212" fmla="*/ 1986335 h 4414875"/>
                  <a:gd name="connsiteX213" fmla="*/ 5551996 w 6037771"/>
                  <a:gd name="connsiteY213" fmla="*/ 1976810 h 4414875"/>
                  <a:gd name="connsiteX214" fmla="*/ 5518658 w 6037771"/>
                  <a:gd name="connsiteY214" fmla="*/ 1962523 h 4414875"/>
                  <a:gd name="connsiteX215" fmla="*/ 5513896 w 6037771"/>
                  <a:gd name="connsiteY215" fmla="*/ 1948235 h 4414875"/>
                  <a:gd name="connsiteX216" fmla="*/ 5475796 w 6037771"/>
                  <a:gd name="connsiteY216" fmla="*/ 1924423 h 4414875"/>
                  <a:gd name="connsiteX217" fmla="*/ 5432933 w 6037771"/>
                  <a:gd name="connsiteY217" fmla="*/ 1900610 h 4414875"/>
                  <a:gd name="connsiteX218" fmla="*/ 5366258 w 6037771"/>
                  <a:gd name="connsiteY218" fmla="*/ 1824410 h 4414875"/>
                  <a:gd name="connsiteX219" fmla="*/ 5342446 w 6037771"/>
                  <a:gd name="connsiteY219" fmla="*/ 1805360 h 4414875"/>
                  <a:gd name="connsiteX220" fmla="*/ 5318633 w 6037771"/>
                  <a:gd name="connsiteY220" fmla="*/ 1800598 h 4414875"/>
                  <a:gd name="connsiteX221" fmla="*/ 5247196 w 6037771"/>
                  <a:gd name="connsiteY221" fmla="*/ 1762498 h 4414875"/>
                  <a:gd name="connsiteX222" fmla="*/ 5099558 w 6037771"/>
                  <a:gd name="connsiteY222" fmla="*/ 1719635 h 4414875"/>
                  <a:gd name="connsiteX223" fmla="*/ 5070983 w 6037771"/>
                  <a:gd name="connsiteY223" fmla="*/ 1714873 h 4414875"/>
                  <a:gd name="connsiteX224" fmla="*/ 5047171 w 6037771"/>
                  <a:gd name="connsiteY224" fmla="*/ 1710110 h 4414875"/>
                  <a:gd name="connsiteX225" fmla="*/ 4828096 w 6037771"/>
                  <a:gd name="connsiteY225" fmla="*/ 1700585 h 4414875"/>
                  <a:gd name="connsiteX226" fmla="*/ 4718558 w 6037771"/>
                  <a:gd name="connsiteY226" fmla="*/ 1714873 h 4414875"/>
                  <a:gd name="connsiteX227" fmla="*/ 4670933 w 6037771"/>
                  <a:gd name="connsiteY227" fmla="*/ 1743448 h 4414875"/>
                  <a:gd name="connsiteX228" fmla="*/ 4656646 w 6037771"/>
                  <a:gd name="connsiteY228" fmla="*/ 1748210 h 4414875"/>
                  <a:gd name="connsiteX229" fmla="*/ 4613783 w 6037771"/>
                  <a:gd name="connsiteY229" fmla="*/ 1800598 h 4414875"/>
                  <a:gd name="connsiteX230" fmla="*/ 4589971 w 6037771"/>
                  <a:gd name="connsiteY230" fmla="*/ 1833935 h 4414875"/>
                  <a:gd name="connsiteX231" fmla="*/ 4566158 w 6037771"/>
                  <a:gd name="connsiteY231" fmla="*/ 1857748 h 4414875"/>
                  <a:gd name="connsiteX232" fmla="*/ 4547108 w 6037771"/>
                  <a:gd name="connsiteY232" fmla="*/ 1881560 h 4414875"/>
                  <a:gd name="connsiteX233" fmla="*/ 4504246 w 6037771"/>
                  <a:gd name="connsiteY233" fmla="*/ 1924423 h 4414875"/>
                  <a:gd name="connsiteX234" fmla="*/ 4447096 w 6037771"/>
                  <a:gd name="connsiteY234" fmla="*/ 1972048 h 4414875"/>
                  <a:gd name="connsiteX235" fmla="*/ 4428046 w 6037771"/>
                  <a:gd name="connsiteY235" fmla="*/ 1981573 h 4414875"/>
                  <a:gd name="connsiteX236" fmla="*/ 4370896 w 6037771"/>
                  <a:gd name="connsiteY236" fmla="*/ 2014910 h 4414875"/>
                  <a:gd name="connsiteX237" fmla="*/ 4356608 w 6037771"/>
                  <a:gd name="connsiteY237" fmla="*/ 2019673 h 4414875"/>
                  <a:gd name="connsiteX238" fmla="*/ 4342321 w 6037771"/>
                  <a:gd name="connsiteY238" fmla="*/ 2029198 h 4414875"/>
                  <a:gd name="connsiteX239" fmla="*/ 4266121 w 6037771"/>
                  <a:gd name="connsiteY239" fmla="*/ 2038723 h 4414875"/>
                  <a:gd name="connsiteX240" fmla="*/ 4208971 w 6037771"/>
                  <a:gd name="connsiteY240" fmla="*/ 2048248 h 4414875"/>
                  <a:gd name="connsiteX241" fmla="*/ 4180396 w 6037771"/>
                  <a:gd name="connsiteY241" fmla="*/ 2053010 h 4414875"/>
                  <a:gd name="connsiteX242" fmla="*/ 4166108 w 6037771"/>
                  <a:gd name="connsiteY242" fmla="*/ 2057773 h 4414875"/>
                  <a:gd name="connsiteX243" fmla="*/ 4147058 w 6037771"/>
                  <a:gd name="connsiteY243" fmla="*/ 2062535 h 4414875"/>
                  <a:gd name="connsiteX244" fmla="*/ 4123246 w 6037771"/>
                  <a:gd name="connsiteY244" fmla="*/ 2072060 h 4414875"/>
                  <a:gd name="connsiteX245" fmla="*/ 4075621 w 6037771"/>
                  <a:gd name="connsiteY245" fmla="*/ 2081585 h 4414875"/>
                  <a:gd name="connsiteX246" fmla="*/ 4051808 w 6037771"/>
                  <a:gd name="connsiteY246" fmla="*/ 2091110 h 4414875"/>
                  <a:gd name="connsiteX247" fmla="*/ 3999421 w 6037771"/>
                  <a:gd name="connsiteY247" fmla="*/ 2105398 h 4414875"/>
                  <a:gd name="connsiteX248" fmla="*/ 3975608 w 6037771"/>
                  <a:gd name="connsiteY248" fmla="*/ 2114923 h 4414875"/>
                  <a:gd name="connsiteX249" fmla="*/ 3956558 w 6037771"/>
                  <a:gd name="connsiteY249" fmla="*/ 2129210 h 4414875"/>
                  <a:gd name="connsiteX250" fmla="*/ 3923221 w 6037771"/>
                  <a:gd name="connsiteY250" fmla="*/ 2138735 h 4414875"/>
                  <a:gd name="connsiteX251" fmla="*/ 3899408 w 6037771"/>
                  <a:gd name="connsiteY251" fmla="*/ 2153023 h 4414875"/>
                  <a:gd name="connsiteX252" fmla="*/ 3856546 w 6037771"/>
                  <a:gd name="connsiteY252" fmla="*/ 2181598 h 4414875"/>
                  <a:gd name="connsiteX253" fmla="*/ 3818446 w 6037771"/>
                  <a:gd name="connsiteY253" fmla="*/ 2200648 h 4414875"/>
                  <a:gd name="connsiteX254" fmla="*/ 3804158 w 6037771"/>
                  <a:gd name="connsiteY254" fmla="*/ 2214935 h 4414875"/>
                  <a:gd name="connsiteX255" fmla="*/ 3794633 w 6037771"/>
                  <a:gd name="connsiteY255" fmla="*/ 2229223 h 4414875"/>
                  <a:gd name="connsiteX256" fmla="*/ 3766058 w 6037771"/>
                  <a:gd name="connsiteY256" fmla="*/ 2248273 h 4414875"/>
                  <a:gd name="connsiteX257" fmla="*/ 3742246 w 6037771"/>
                  <a:gd name="connsiteY257" fmla="*/ 2267323 h 4414875"/>
                  <a:gd name="connsiteX258" fmla="*/ 3713671 w 6037771"/>
                  <a:gd name="connsiteY258" fmla="*/ 2276848 h 4414875"/>
                  <a:gd name="connsiteX259" fmla="*/ 3646996 w 6037771"/>
                  <a:gd name="connsiteY259" fmla="*/ 2305423 h 4414875"/>
                  <a:gd name="connsiteX260" fmla="*/ 3623183 w 6037771"/>
                  <a:gd name="connsiteY260" fmla="*/ 2314948 h 4414875"/>
                  <a:gd name="connsiteX261" fmla="*/ 3599371 w 6037771"/>
                  <a:gd name="connsiteY261" fmla="*/ 2329235 h 4414875"/>
                  <a:gd name="connsiteX262" fmla="*/ 3580321 w 6037771"/>
                  <a:gd name="connsiteY262" fmla="*/ 2333998 h 4414875"/>
                  <a:gd name="connsiteX263" fmla="*/ 3527933 w 6037771"/>
                  <a:gd name="connsiteY263" fmla="*/ 2357810 h 4414875"/>
                  <a:gd name="connsiteX264" fmla="*/ 3508883 w 6037771"/>
                  <a:gd name="connsiteY264" fmla="*/ 2372098 h 4414875"/>
                  <a:gd name="connsiteX265" fmla="*/ 3489833 w 6037771"/>
                  <a:gd name="connsiteY265" fmla="*/ 2381623 h 4414875"/>
                  <a:gd name="connsiteX266" fmla="*/ 3475546 w 6037771"/>
                  <a:gd name="connsiteY266" fmla="*/ 2391148 h 4414875"/>
                  <a:gd name="connsiteX267" fmla="*/ 3456496 w 6037771"/>
                  <a:gd name="connsiteY267" fmla="*/ 2395910 h 4414875"/>
                  <a:gd name="connsiteX268" fmla="*/ 3442208 w 6037771"/>
                  <a:gd name="connsiteY268" fmla="*/ 2410198 h 4414875"/>
                  <a:gd name="connsiteX269" fmla="*/ 3399346 w 6037771"/>
                  <a:gd name="connsiteY269" fmla="*/ 2429248 h 4414875"/>
                  <a:gd name="connsiteX270" fmla="*/ 3366008 w 6037771"/>
                  <a:gd name="connsiteY270" fmla="*/ 2448298 h 4414875"/>
                  <a:gd name="connsiteX271" fmla="*/ 3294571 w 6037771"/>
                  <a:gd name="connsiteY271" fmla="*/ 2481635 h 4414875"/>
                  <a:gd name="connsiteX272" fmla="*/ 3246946 w 6037771"/>
                  <a:gd name="connsiteY272" fmla="*/ 2495923 h 4414875"/>
                  <a:gd name="connsiteX273" fmla="*/ 3218371 w 6037771"/>
                  <a:gd name="connsiteY273" fmla="*/ 2510210 h 4414875"/>
                  <a:gd name="connsiteX274" fmla="*/ 3185033 w 6037771"/>
                  <a:gd name="connsiteY274" fmla="*/ 2524498 h 4414875"/>
                  <a:gd name="connsiteX275" fmla="*/ 3156458 w 6037771"/>
                  <a:gd name="connsiteY275" fmla="*/ 2538785 h 4414875"/>
                  <a:gd name="connsiteX276" fmla="*/ 3123121 w 6037771"/>
                  <a:gd name="connsiteY276" fmla="*/ 2553073 h 4414875"/>
                  <a:gd name="connsiteX277" fmla="*/ 3089783 w 6037771"/>
                  <a:gd name="connsiteY277" fmla="*/ 2581648 h 4414875"/>
                  <a:gd name="connsiteX278" fmla="*/ 3070733 w 6037771"/>
                  <a:gd name="connsiteY278" fmla="*/ 2591173 h 4414875"/>
                  <a:gd name="connsiteX279" fmla="*/ 3051683 w 6037771"/>
                  <a:gd name="connsiteY279" fmla="*/ 2605460 h 4414875"/>
                  <a:gd name="connsiteX280" fmla="*/ 3032633 w 6037771"/>
                  <a:gd name="connsiteY280" fmla="*/ 2614985 h 4414875"/>
                  <a:gd name="connsiteX281" fmla="*/ 3013583 w 6037771"/>
                  <a:gd name="connsiteY281" fmla="*/ 2634035 h 4414875"/>
                  <a:gd name="connsiteX282" fmla="*/ 2985008 w 6037771"/>
                  <a:gd name="connsiteY282" fmla="*/ 2653085 h 4414875"/>
                  <a:gd name="connsiteX283" fmla="*/ 2956433 w 6037771"/>
                  <a:gd name="connsiteY283" fmla="*/ 2681660 h 4414875"/>
                  <a:gd name="connsiteX284" fmla="*/ 2870708 w 6037771"/>
                  <a:gd name="connsiteY284" fmla="*/ 2743573 h 4414875"/>
                  <a:gd name="connsiteX285" fmla="*/ 2856421 w 6037771"/>
                  <a:gd name="connsiteY285" fmla="*/ 2762623 h 4414875"/>
                  <a:gd name="connsiteX286" fmla="*/ 2818321 w 6037771"/>
                  <a:gd name="connsiteY286" fmla="*/ 2786435 h 4414875"/>
                  <a:gd name="connsiteX287" fmla="*/ 2799271 w 6037771"/>
                  <a:gd name="connsiteY287" fmla="*/ 2800723 h 4414875"/>
                  <a:gd name="connsiteX288" fmla="*/ 2746883 w 6037771"/>
                  <a:gd name="connsiteY288" fmla="*/ 2843585 h 4414875"/>
                  <a:gd name="connsiteX289" fmla="*/ 2723071 w 6037771"/>
                  <a:gd name="connsiteY289" fmla="*/ 2853110 h 4414875"/>
                  <a:gd name="connsiteX290" fmla="*/ 2656396 w 6037771"/>
                  <a:gd name="connsiteY290" fmla="*/ 2900735 h 4414875"/>
                  <a:gd name="connsiteX291" fmla="*/ 2632583 w 6037771"/>
                  <a:gd name="connsiteY291" fmla="*/ 2905498 h 4414875"/>
                  <a:gd name="connsiteX292" fmla="*/ 2580196 w 6037771"/>
                  <a:gd name="connsiteY292" fmla="*/ 2924548 h 4414875"/>
                  <a:gd name="connsiteX293" fmla="*/ 2518283 w 6037771"/>
                  <a:gd name="connsiteY293" fmla="*/ 2934073 h 4414875"/>
                  <a:gd name="connsiteX294" fmla="*/ 2408746 w 6037771"/>
                  <a:gd name="connsiteY294" fmla="*/ 2943598 h 4414875"/>
                  <a:gd name="connsiteX295" fmla="*/ 2356358 w 6037771"/>
                  <a:gd name="connsiteY295" fmla="*/ 2957885 h 4414875"/>
                  <a:gd name="connsiteX296" fmla="*/ 2303971 w 6037771"/>
                  <a:gd name="connsiteY296" fmla="*/ 2967410 h 4414875"/>
                  <a:gd name="connsiteX297" fmla="*/ 2246821 w 6037771"/>
                  <a:gd name="connsiteY297" fmla="*/ 2986460 h 4414875"/>
                  <a:gd name="connsiteX298" fmla="*/ 2203958 w 6037771"/>
                  <a:gd name="connsiteY298" fmla="*/ 2995985 h 4414875"/>
                  <a:gd name="connsiteX299" fmla="*/ 2146808 w 6037771"/>
                  <a:gd name="connsiteY299" fmla="*/ 3005510 h 4414875"/>
                  <a:gd name="connsiteX300" fmla="*/ 2118233 w 6037771"/>
                  <a:gd name="connsiteY300" fmla="*/ 3015035 h 4414875"/>
                  <a:gd name="connsiteX301" fmla="*/ 2070608 w 6037771"/>
                  <a:gd name="connsiteY301" fmla="*/ 3024560 h 4414875"/>
                  <a:gd name="connsiteX302" fmla="*/ 2046796 w 6037771"/>
                  <a:gd name="connsiteY302" fmla="*/ 3034085 h 4414875"/>
                  <a:gd name="connsiteX303" fmla="*/ 2027746 w 6037771"/>
                  <a:gd name="connsiteY303" fmla="*/ 3048373 h 4414875"/>
                  <a:gd name="connsiteX304" fmla="*/ 1989646 w 6037771"/>
                  <a:gd name="connsiteY304" fmla="*/ 3057898 h 4414875"/>
                  <a:gd name="connsiteX305" fmla="*/ 1922971 w 6037771"/>
                  <a:gd name="connsiteY305" fmla="*/ 3076948 h 4414875"/>
                  <a:gd name="connsiteX306" fmla="*/ 1894396 w 6037771"/>
                  <a:gd name="connsiteY306" fmla="*/ 3081710 h 4414875"/>
                  <a:gd name="connsiteX307" fmla="*/ 1846771 w 6037771"/>
                  <a:gd name="connsiteY307" fmla="*/ 3095998 h 4414875"/>
                  <a:gd name="connsiteX308" fmla="*/ 1832483 w 6037771"/>
                  <a:gd name="connsiteY308" fmla="*/ 3100760 h 4414875"/>
                  <a:gd name="connsiteX309" fmla="*/ 1808671 w 6037771"/>
                  <a:gd name="connsiteY309" fmla="*/ 3105523 h 4414875"/>
                  <a:gd name="connsiteX310" fmla="*/ 1765808 w 6037771"/>
                  <a:gd name="connsiteY310" fmla="*/ 3124573 h 4414875"/>
                  <a:gd name="connsiteX311" fmla="*/ 1746758 w 6037771"/>
                  <a:gd name="connsiteY311" fmla="*/ 3134098 h 4414875"/>
                  <a:gd name="connsiteX312" fmla="*/ 1718183 w 6037771"/>
                  <a:gd name="connsiteY312" fmla="*/ 3143623 h 4414875"/>
                  <a:gd name="connsiteX313" fmla="*/ 1680083 w 6037771"/>
                  <a:gd name="connsiteY313" fmla="*/ 3153148 h 4414875"/>
                  <a:gd name="connsiteX314" fmla="*/ 1599121 w 6037771"/>
                  <a:gd name="connsiteY314" fmla="*/ 3181723 h 4414875"/>
                  <a:gd name="connsiteX315" fmla="*/ 1503871 w 6037771"/>
                  <a:gd name="connsiteY315" fmla="*/ 3229348 h 4414875"/>
                  <a:gd name="connsiteX316" fmla="*/ 1484821 w 6037771"/>
                  <a:gd name="connsiteY316" fmla="*/ 3238873 h 4414875"/>
                  <a:gd name="connsiteX317" fmla="*/ 1465771 w 6037771"/>
                  <a:gd name="connsiteY317" fmla="*/ 3248398 h 4414875"/>
                  <a:gd name="connsiteX318" fmla="*/ 1403858 w 6037771"/>
                  <a:gd name="connsiteY318" fmla="*/ 3276973 h 4414875"/>
                  <a:gd name="connsiteX319" fmla="*/ 1384808 w 6037771"/>
                  <a:gd name="connsiteY319" fmla="*/ 3286498 h 4414875"/>
                  <a:gd name="connsiteX320" fmla="*/ 1341946 w 6037771"/>
                  <a:gd name="connsiteY320" fmla="*/ 3315073 h 4414875"/>
                  <a:gd name="connsiteX321" fmla="*/ 1318133 w 6037771"/>
                  <a:gd name="connsiteY321" fmla="*/ 3319835 h 4414875"/>
                  <a:gd name="connsiteX322" fmla="*/ 1299083 w 6037771"/>
                  <a:gd name="connsiteY322" fmla="*/ 3334123 h 4414875"/>
                  <a:gd name="connsiteX323" fmla="*/ 1213358 w 6037771"/>
                  <a:gd name="connsiteY323" fmla="*/ 3367460 h 4414875"/>
                  <a:gd name="connsiteX324" fmla="*/ 1189546 w 6037771"/>
                  <a:gd name="connsiteY324" fmla="*/ 3372223 h 4414875"/>
                  <a:gd name="connsiteX325" fmla="*/ 1175258 w 6037771"/>
                  <a:gd name="connsiteY325" fmla="*/ 3376985 h 4414875"/>
                  <a:gd name="connsiteX326" fmla="*/ 1137158 w 6037771"/>
                  <a:gd name="connsiteY326" fmla="*/ 3386510 h 4414875"/>
                  <a:gd name="connsiteX327" fmla="*/ 1118108 w 6037771"/>
                  <a:gd name="connsiteY327" fmla="*/ 3391273 h 4414875"/>
                  <a:gd name="connsiteX328" fmla="*/ 1065721 w 6037771"/>
                  <a:gd name="connsiteY328" fmla="*/ 3400798 h 4414875"/>
                  <a:gd name="connsiteX329" fmla="*/ 1022858 w 6037771"/>
                  <a:gd name="connsiteY329" fmla="*/ 3410323 h 4414875"/>
                  <a:gd name="connsiteX330" fmla="*/ 1022858 w 6037771"/>
                  <a:gd name="connsiteY330" fmla="*/ 3419848 h 4414875"/>
                  <a:gd name="connsiteX331" fmla="*/ 979996 w 6037771"/>
                  <a:gd name="connsiteY331" fmla="*/ 3472236 h 4414875"/>
                  <a:gd name="connsiteX332" fmla="*/ 965708 w 6037771"/>
                  <a:gd name="connsiteY332" fmla="*/ 3729411 h 4414875"/>
                  <a:gd name="connsiteX333" fmla="*/ 765684 w 6037771"/>
                  <a:gd name="connsiteY333" fmla="*/ 3948485 h 4414875"/>
                  <a:gd name="connsiteX334" fmla="*/ 546608 w 6037771"/>
                  <a:gd name="connsiteY334" fmla="*/ 4086598 h 4414875"/>
                  <a:gd name="connsiteX335" fmla="*/ 501364 w 6037771"/>
                  <a:gd name="connsiteY335" fmla="*/ 4405684 h 4414875"/>
                  <a:gd name="connsiteX336" fmla="*/ 187040 w 6037771"/>
                  <a:gd name="connsiteY336" fmla="*/ 4412829 h 4414875"/>
                  <a:gd name="connsiteX337" fmla="*/ 1302 w 6037771"/>
                  <a:gd name="connsiteY337" fmla="*/ 4310437 h 4414875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8566 w 6037771"/>
                  <a:gd name="connsiteY331" fmla="*/ 3460330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08671 w 6037771"/>
                  <a:gd name="connsiteY308" fmla="*/ 3105523 h 4420072"/>
                  <a:gd name="connsiteX309" fmla="*/ 1765808 w 6037771"/>
                  <a:gd name="connsiteY309" fmla="*/ 3124573 h 4420072"/>
                  <a:gd name="connsiteX310" fmla="*/ 1746758 w 6037771"/>
                  <a:gd name="connsiteY310" fmla="*/ 3134098 h 4420072"/>
                  <a:gd name="connsiteX311" fmla="*/ 1718183 w 6037771"/>
                  <a:gd name="connsiteY311" fmla="*/ 3143623 h 4420072"/>
                  <a:gd name="connsiteX312" fmla="*/ 1680083 w 6037771"/>
                  <a:gd name="connsiteY312" fmla="*/ 3153148 h 4420072"/>
                  <a:gd name="connsiteX313" fmla="*/ 1599121 w 6037771"/>
                  <a:gd name="connsiteY313" fmla="*/ 3181723 h 4420072"/>
                  <a:gd name="connsiteX314" fmla="*/ 1503871 w 6037771"/>
                  <a:gd name="connsiteY314" fmla="*/ 3229348 h 4420072"/>
                  <a:gd name="connsiteX315" fmla="*/ 1484821 w 6037771"/>
                  <a:gd name="connsiteY315" fmla="*/ 3238873 h 4420072"/>
                  <a:gd name="connsiteX316" fmla="*/ 1465771 w 6037771"/>
                  <a:gd name="connsiteY316" fmla="*/ 3248398 h 4420072"/>
                  <a:gd name="connsiteX317" fmla="*/ 1403858 w 6037771"/>
                  <a:gd name="connsiteY317" fmla="*/ 3276973 h 4420072"/>
                  <a:gd name="connsiteX318" fmla="*/ 1384808 w 6037771"/>
                  <a:gd name="connsiteY318" fmla="*/ 3286498 h 4420072"/>
                  <a:gd name="connsiteX319" fmla="*/ 1341946 w 6037771"/>
                  <a:gd name="connsiteY319" fmla="*/ 3315073 h 4420072"/>
                  <a:gd name="connsiteX320" fmla="*/ 1318133 w 6037771"/>
                  <a:gd name="connsiteY320" fmla="*/ 3319835 h 4420072"/>
                  <a:gd name="connsiteX321" fmla="*/ 1299083 w 6037771"/>
                  <a:gd name="connsiteY321" fmla="*/ 3334123 h 4420072"/>
                  <a:gd name="connsiteX322" fmla="*/ 1213358 w 6037771"/>
                  <a:gd name="connsiteY322" fmla="*/ 3367460 h 4420072"/>
                  <a:gd name="connsiteX323" fmla="*/ 1189546 w 6037771"/>
                  <a:gd name="connsiteY323" fmla="*/ 3372223 h 4420072"/>
                  <a:gd name="connsiteX324" fmla="*/ 1175258 w 6037771"/>
                  <a:gd name="connsiteY324" fmla="*/ 3376985 h 4420072"/>
                  <a:gd name="connsiteX325" fmla="*/ 1137158 w 6037771"/>
                  <a:gd name="connsiteY325" fmla="*/ 3386510 h 4420072"/>
                  <a:gd name="connsiteX326" fmla="*/ 1118108 w 6037771"/>
                  <a:gd name="connsiteY326" fmla="*/ 3391273 h 4420072"/>
                  <a:gd name="connsiteX327" fmla="*/ 1065721 w 6037771"/>
                  <a:gd name="connsiteY327" fmla="*/ 3400798 h 4420072"/>
                  <a:gd name="connsiteX328" fmla="*/ 1034765 w 6037771"/>
                  <a:gd name="connsiteY328" fmla="*/ 3412705 h 4420072"/>
                  <a:gd name="connsiteX329" fmla="*/ 963328 w 6037771"/>
                  <a:gd name="connsiteY329" fmla="*/ 3476999 h 4420072"/>
                  <a:gd name="connsiteX330" fmla="*/ 965708 w 6037771"/>
                  <a:gd name="connsiteY330" fmla="*/ 3729411 h 4420072"/>
                  <a:gd name="connsiteX331" fmla="*/ 765684 w 6037771"/>
                  <a:gd name="connsiteY331" fmla="*/ 3948485 h 4420072"/>
                  <a:gd name="connsiteX332" fmla="*/ 546608 w 6037771"/>
                  <a:gd name="connsiteY332" fmla="*/ 4086598 h 4420072"/>
                  <a:gd name="connsiteX333" fmla="*/ 501364 w 6037771"/>
                  <a:gd name="connsiteY333" fmla="*/ 4405684 h 4420072"/>
                  <a:gd name="connsiteX334" fmla="*/ 187040 w 6037771"/>
                  <a:gd name="connsiteY334" fmla="*/ 4412829 h 4420072"/>
                  <a:gd name="connsiteX335" fmla="*/ 1302 w 6037771"/>
                  <a:gd name="connsiteY335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03971 w 6037771"/>
                  <a:gd name="connsiteY295" fmla="*/ 2967410 h 4420072"/>
                  <a:gd name="connsiteX296" fmla="*/ 2246821 w 6037771"/>
                  <a:gd name="connsiteY296" fmla="*/ 2986460 h 4420072"/>
                  <a:gd name="connsiteX297" fmla="*/ 2203958 w 6037771"/>
                  <a:gd name="connsiteY297" fmla="*/ 2995985 h 4420072"/>
                  <a:gd name="connsiteX298" fmla="*/ 2146808 w 6037771"/>
                  <a:gd name="connsiteY298" fmla="*/ 3005510 h 4420072"/>
                  <a:gd name="connsiteX299" fmla="*/ 2118233 w 6037771"/>
                  <a:gd name="connsiteY299" fmla="*/ 3015035 h 4420072"/>
                  <a:gd name="connsiteX300" fmla="*/ 2070608 w 6037771"/>
                  <a:gd name="connsiteY300" fmla="*/ 3024560 h 4420072"/>
                  <a:gd name="connsiteX301" fmla="*/ 2046796 w 6037771"/>
                  <a:gd name="connsiteY301" fmla="*/ 3034085 h 4420072"/>
                  <a:gd name="connsiteX302" fmla="*/ 2027746 w 6037771"/>
                  <a:gd name="connsiteY302" fmla="*/ 3048373 h 4420072"/>
                  <a:gd name="connsiteX303" fmla="*/ 1989646 w 6037771"/>
                  <a:gd name="connsiteY303" fmla="*/ 3057898 h 4420072"/>
                  <a:gd name="connsiteX304" fmla="*/ 1922971 w 6037771"/>
                  <a:gd name="connsiteY304" fmla="*/ 3076948 h 4420072"/>
                  <a:gd name="connsiteX305" fmla="*/ 1894396 w 6037771"/>
                  <a:gd name="connsiteY305" fmla="*/ 3081710 h 4420072"/>
                  <a:gd name="connsiteX306" fmla="*/ 1846771 w 6037771"/>
                  <a:gd name="connsiteY306" fmla="*/ 3095998 h 4420072"/>
                  <a:gd name="connsiteX307" fmla="*/ 1808671 w 6037771"/>
                  <a:gd name="connsiteY307" fmla="*/ 3105523 h 4420072"/>
                  <a:gd name="connsiteX308" fmla="*/ 1765808 w 6037771"/>
                  <a:gd name="connsiteY308" fmla="*/ 3124573 h 4420072"/>
                  <a:gd name="connsiteX309" fmla="*/ 1746758 w 6037771"/>
                  <a:gd name="connsiteY309" fmla="*/ 3134098 h 4420072"/>
                  <a:gd name="connsiteX310" fmla="*/ 1718183 w 6037771"/>
                  <a:gd name="connsiteY310" fmla="*/ 3143623 h 4420072"/>
                  <a:gd name="connsiteX311" fmla="*/ 1680083 w 6037771"/>
                  <a:gd name="connsiteY311" fmla="*/ 3153148 h 4420072"/>
                  <a:gd name="connsiteX312" fmla="*/ 1599121 w 6037771"/>
                  <a:gd name="connsiteY312" fmla="*/ 3181723 h 4420072"/>
                  <a:gd name="connsiteX313" fmla="*/ 1503871 w 6037771"/>
                  <a:gd name="connsiteY313" fmla="*/ 3229348 h 4420072"/>
                  <a:gd name="connsiteX314" fmla="*/ 1484821 w 6037771"/>
                  <a:gd name="connsiteY314" fmla="*/ 3238873 h 4420072"/>
                  <a:gd name="connsiteX315" fmla="*/ 1465771 w 6037771"/>
                  <a:gd name="connsiteY315" fmla="*/ 3248398 h 4420072"/>
                  <a:gd name="connsiteX316" fmla="*/ 1403858 w 6037771"/>
                  <a:gd name="connsiteY316" fmla="*/ 3276973 h 4420072"/>
                  <a:gd name="connsiteX317" fmla="*/ 1384808 w 6037771"/>
                  <a:gd name="connsiteY317" fmla="*/ 3286498 h 4420072"/>
                  <a:gd name="connsiteX318" fmla="*/ 1341946 w 6037771"/>
                  <a:gd name="connsiteY318" fmla="*/ 3315073 h 4420072"/>
                  <a:gd name="connsiteX319" fmla="*/ 1318133 w 6037771"/>
                  <a:gd name="connsiteY319" fmla="*/ 3319835 h 4420072"/>
                  <a:gd name="connsiteX320" fmla="*/ 1299083 w 6037771"/>
                  <a:gd name="connsiteY320" fmla="*/ 3334123 h 4420072"/>
                  <a:gd name="connsiteX321" fmla="*/ 1213358 w 6037771"/>
                  <a:gd name="connsiteY321" fmla="*/ 3367460 h 4420072"/>
                  <a:gd name="connsiteX322" fmla="*/ 1189546 w 6037771"/>
                  <a:gd name="connsiteY322" fmla="*/ 3372223 h 4420072"/>
                  <a:gd name="connsiteX323" fmla="*/ 1175258 w 6037771"/>
                  <a:gd name="connsiteY323" fmla="*/ 3376985 h 4420072"/>
                  <a:gd name="connsiteX324" fmla="*/ 1137158 w 6037771"/>
                  <a:gd name="connsiteY324" fmla="*/ 3386510 h 4420072"/>
                  <a:gd name="connsiteX325" fmla="*/ 1118108 w 6037771"/>
                  <a:gd name="connsiteY325" fmla="*/ 3391273 h 4420072"/>
                  <a:gd name="connsiteX326" fmla="*/ 1065721 w 6037771"/>
                  <a:gd name="connsiteY326" fmla="*/ 3400798 h 4420072"/>
                  <a:gd name="connsiteX327" fmla="*/ 1034765 w 6037771"/>
                  <a:gd name="connsiteY327" fmla="*/ 3412705 h 4420072"/>
                  <a:gd name="connsiteX328" fmla="*/ 963328 w 6037771"/>
                  <a:gd name="connsiteY328" fmla="*/ 3476999 h 4420072"/>
                  <a:gd name="connsiteX329" fmla="*/ 965708 w 6037771"/>
                  <a:gd name="connsiteY329" fmla="*/ 3729411 h 4420072"/>
                  <a:gd name="connsiteX330" fmla="*/ 765684 w 6037771"/>
                  <a:gd name="connsiteY330" fmla="*/ 3948485 h 4420072"/>
                  <a:gd name="connsiteX331" fmla="*/ 546608 w 6037771"/>
                  <a:gd name="connsiteY331" fmla="*/ 4086598 h 4420072"/>
                  <a:gd name="connsiteX332" fmla="*/ 501364 w 6037771"/>
                  <a:gd name="connsiteY332" fmla="*/ 4405684 h 4420072"/>
                  <a:gd name="connsiteX333" fmla="*/ 187040 w 6037771"/>
                  <a:gd name="connsiteY333" fmla="*/ 4412829 h 4420072"/>
                  <a:gd name="connsiteX334" fmla="*/ 1302 w 6037771"/>
                  <a:gd name="connsiteY334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818196 w 6037771"/>
                  <a:gd name="connsiteY53" fmla="*/ 2476873 h 4420072"/>
                  <a:gd name="connsiteX54" fmla="*/ 1837246 w 6037771"/>
                  <a:gd name="connsiteY54" fmla="*/ 2467348 h 4420072"/>
                  <a:gd name="connsiteX55" fmla="*/ 1861058 w 6037771"/>
                  <a:gd name="connsiteY55" fmla="*/ 2438773 h 4420072"/>
                  <a:gd name="connsiteX56" fmla="*/ 1889633 w 6037771"/>
                  <a:gd name="connsiteY56" fmla="*/ 2400673 h 4420072"/>
                  <a:gd name="connsiteX57" fmla="*/ 1984883 w 6037771"/>
                  <a:gd name="connsiteY57" fmla="*/ 2319710 h 4420072"/>
                  <a:gd name="connsiteX58" fmla="*/ 2003933 w 6037771"/>
                  <a:gd name="connsiteY58" fmla="*/ 2314948 h 4420072"/>
                  <a:gd name="connsiteX59" fmla="*/ 2022983 w 6037771"/>
                  <a:gd name="connsiteY59" fmla="*/ 2305423 h 4420072"/>
                  <a:gd name="connsiteX60" fmla="*/ 2037271 w 6037771"/>
                  <a:gd name="connsiteY60" fmla="*/ 2295898 h 4420072"/>
                  <a:gd name="connsiteX61" fmla="*/ 2070608 w 6037771"/>
                  <a:gd name="connsiteY61" fmla="*/ 2286373 h 4420072"/>
                  <a:gd name="connsiteX62" fmla="*/ 2094421 w 6037771"/>
                  <a:gd name="connsiteY62" fmla="*/ 2276848 h 4420072"/>
                  <a:gd name="connsiteX63" fmla="*/ 2108708 w 6037771"/>
                  <a:gd name="connsiteY63" fmla="*/ 2272085 h 4420072"/>
                  <a:gd name="connsiteX64" fmla="*/ 2132521 w 6037771"/>
                  <a:gd name="connsiteY64" fmla="*/ 2262560 h 4420072"/>
                  <a:gd name="connsiteX65" fmla="*/ 2194433 w 6037771"/>
                  <a:gd name="connsiteY65" fmla="*/ 2257798 h 4420072"/>
                  <a:gd name="connsiteX66" fmla="*/ 2246821 w 6037771"/>
                  <a:gd name="connsiteY66" fmla="*/ 2248273 h 4420072"/>
                  <a:gd name="connsiteX67" fmla="*/ 2270633 w 6037771"/>
                  <a:gd name="connsiteY67" fmla="*/ 2233985 h 4420072"/>
                  <a:gd name="connsiteX68" fmla="*/ 2289683 w 6037771"/>
                  <a:gd name="connsiteY68" fmla="*/ 2229223 h 4420072"/>
                  <a:gd name="connsiteX69" fmla="*/ 2327783 w 6037771"/>
                  <a:gd name="connsiteY69" fmla="*/ 2219698 h 4420072"/>
                  <a:gd name="connsiteX70" fmla="*/ 2361121 w 6037771"/>
                  <a:gd name="connsiteY70" fmla="*/ 2200648 h 4420072"/>
                  <a:gd name="connsiteX71" fmla="*/ 2375408 w 6037771"/>
                  <a:gd name="connsiteY71" fmla="*/ 2191123 h 4420072"/>
                  <a:gd name="connsiteX72" fmla="*/ 2418271 w 6037771"/>
                  <a:gd name="connsiteY72" fmla="*/ 2176835 h 4420072"/>
                  <a:gd name="connsiteX73" fmla="*/ 2427796 w 6037771"/>
                  <a:gd name="connsiteY73" fmla="*/ 2157785 h 4420072"/>
                  <a:gd name="connsiteX74" fmla="*/ 2527808 w 6037771"/>
                  <a:gd name="connsiteY74" fmla="*/ 2100635 h 4420072"/>
                  <a:gd name="connsiteX75" fmla="*/ 2584958 w 6037771"/>
                  <a:gd name="connsiteY75" fmla="*/ 2067298 h 4420072"/>
                  <a:gd name="connsiteX76" fmla="*/ 2599246 w 6037771"/>
                  <a:gd name="connsiteY76" fmla="*/ 2062535 h 4420072"/>
                  <a:gd name="connsiteX77" fmla="*/ 2623058 w 6037771"/>
                  <a:gd name="connsiteY77" fmla="*/ 2048248 h 4420072"/>
                  <a:gd name="connsiteX78" fmla="*/ 2661158 w 6037771"/>
                  <a:gd name="connsiteY78" fmla="*/ 2029198 h 4420072"/>
                  <a:gd name="connsiteX79" fmla="*/ 2694496 w 6037771"/>
                  <a:gd name="connsiteY79" fmla="*/ 2014910 h 4420072"/>
                  <a:gd name="connsiteX80" fmla="*/ 2756408 w 6037771"/>
                  <a:gd name="connsiteY80" fmla="*/ 1976810 h 4420072"/>
                  <a:gd name="connsiteX81" fmla="*/ 2794508 w 6037771"/>
                  <a:gd name="connsiteY81" fmla="*/ 1962523 h 4420072"/>
                  <a:gd name="connsiteX82" fmla="*/ 2837371 w 6037771"/>
                  <a:gd name="connsiteY82" fmla="*/ 1943473 h 4420072"/>
                  <a:gd name="connsiteX83" fmla="*/ 2861183 w 6037771"/>
                  <a:gd name="connsiteY83" fmla="*/ 1938710 h 4420072"/>
                  <a:gd name="connsiteX84" fmla="*/ 2889758 w 6037771"/>
                  <a:gd name="connsiteY84" fmla="*/ 1929185 h 4420072"/>
                  <a:gd name="connsiteX85" fmla="*/ 2937383 w 6037771"/>
                  <a:gd name="connsiteY85" fmla="*/ 1919660 h 4420072"/>
                  <a:gd name="connsiteX86" fmla="*/ 2975483 w 6037771"/>
                  <a:gd name="connsiteY86" fmla="*/ 1910135 h 4420072"/>
                  <a:gd name="connsiteX87" fmla="*/ 3023108 w 6037771"/>
                  <a:gd name="connsiteY87" fmla="*/ 1900610 h 4420072"/>
                  <a:gd name="connsiteX88" fmla="*/ 3037396 w 6037771"/>
                  <a:gd name="connsiteY88" fmla="*/ 1895848 h 4420072"/>
                  <a:gd name="connsiteX89" fmla="*/ 3089783 w 6037771"/>
                  <a:gd name="connsiteY89" fmla="*/ 1881560 h 4420072"/>
                  <a:gd name="connsiteX90" fmla="*/ 3137408 w 6037771"/>
                  <a:gd name="connsiteY90" fmla="*/ 1848223 h 4420072"/>
                  <a:gd name="connsiteX91" fmla="*/ 3170746 w 6037771"/>
                  <a:gd name="connsiteY91" fmla="*/ 1829173 h 4420072"/>
                  <a:gd name="connsiteX92" fmla="*/ 3213608 w 6037771"/>
                  <a:gd name="connsiteY92" fmla="*/ 1786310 h 4420072"/>
                  <a:gd name="connsiteX93" fmla="*/ 3251708 w 6037771"/>
                  <a:gd name="connsiteY93" fmla="*/ 1752973 h 4420072"/>
                  <a:gd name="connsiteX94" fmla="*/ 3280283 w 6037771"/>
                  <a:gd name="connsiteY94" fmla="*/ 1724398 h 4420072"/>
                  <a:gd name="connsiteX95" fmla="*/ 3294571 w 6037771"/>
                  <a:gd name="connsiteY95" fmla="*/ 1710110 h 4420072"/>
                  <a:gd name="connsiteX96" fmla="*/ 3308858 w 6037771"/>
                  <a:gd name="connsiteY96" fmla="*/ 1705348 h 4420072"/>
                  <a:gd name="connsiteX97" fmla="*/ 3356483 w 6037771"/>
                  <a:gd name="connsiteY97" fmla="*/ 1667248 h 4420072"/>
                  <a:gd name="connsiteX98" fmla="*/ 3399346 w 6037771"/>
                  <a:gd name="connsiteY98" fmla="*/ 1614860 h 4420072"/>
                  <a:gd name="connsiteX99" fmla="*/ 3432683 w 6037771"/>
                  <a:gd name="connsiteY99" fmla="*/ 1586285 h 4420072"/>
                  <a:gd name="connsiteX100" fmla="*/ 3446971 w 6037771"/>
                  <a:gd name="connsiteY100" fmla="*/ 1567235 h 4420072"/>
                  <a:gd name="connsiteX101" fmla="*/ 3513646 w 6037771"/>
                  <a:gd name="connsiteY101" fmla="*/ 1510085 h 4420072"/>
                  <a:gd name="connsiteX102" fmla="*/ 3523171 w 6037771"/>
                  <a:gd name="connsiteY102" fmla="*/ 1495798 h 4420072"/>
                  <a:gd name="connsiteX103" fmla="*/ 3561271 w 6037771"/>
                  <a:gd name="connsiteY103" fmla="*/ 1462460 h 4420072"/>
                  <a:gd name="connsiteX104" fmla="*/ 3580321 w 6037771"/>
                  <a:gd name="connsiteY104" fmla="*/ 1452935 h 4420072"/>
                  <a:gd name="connsiteX105" fmla="*/ 3604133 w 6037771"/>
                  <a:gd name="connsiteY105" fmla="*/ 1429123 h 4420072"/>
                  <a:gd name="connsiteX106" fmla="*/ 3618421 w 6037771"/>
                  <a:gd name="connsiteY106" fmla="*/ 1414835 h 4420072"/>
                  <a:gd name="connsiteX107" fmla="*/ 3680333 w 6037771"/>
                  <a:gd name="connsiteY107" fmla="*/ 1357685 h 4420072"/>
                  <a:gd name="connsiteX108" fmla="*/ 3704146 w 6037771"/>
                  <a:gd name="connsiteY108" fmla="*/ 1329110 h 4420072"/>
                  <a:gd name="connsiteX109" fmla="*/ 3723196 w 6037771"/>
                  <a:gd name="connsiteY109" fmla="*/ 1300535 h 4420072"/>
                  <a:gd name="connsiteX110" fmla="*/ 3737483 w 6037771"/>
                  <a:gd name="connsiteY110" fmla="*/ 1295773 h 4420072"/>
                  <a:gd name="connsiteX111" fmla="*/ 3808921 w 6037771"/>
                  <a:gd name="connsiteY111" fmla="*/ 1205285 h 4420072"/>
                  <a:gd name="connsiteX112" fmla="*/ 3827971 w 6037771"/>
                  <a:gd name="connsiteY112" fmla="*/ 1186235 h 4420072"/>
                  <a:gd name="connsiteX113" fmla="*/ 3880358 w 6037771"/>
                  <a:gd name="connsiteY113" fmla="*/ 1148135 h 4420072"/>
                  <a:gd name="connsiteX114" fmla="*/ 3899408 w 6037771"/>
                  <a:gd name="connsiteY114" fmla="*/ 1138610 h 4420072"/>
                  <a:gd name="connsiteX115" fmla="*/ 3927983 w 6037771"/>
                  <a:gd name="connsiteY115" fmla="*/ 1114798 h 4420072"/>
                  <a:gd name="connsiteX116" fmla="*/ 3961321 w 6037771"/>
                  <a:gd name="connsiteY116" fmla="*/ 1100510 h 4420072"/>
                  <a:gd name="connsiteX117" fmla="*/ 4004183 w 6037771"/>
                  <a:gd name="connsiteY117" fmla="*/ 1071935 h 4420072"/>
                  <a:gd name="connsiteX118" fmla="*/ 4018471 w 6037771"/>
                  <a:gd name="connsiteY118" fmla="*/ 1062410 h 4420072"/>
                  <a:gd name="connsiteX119" fmla="*/ 4037521 w 6037771"/>
                  <a:gd name="connsiteY119" fmla="*/ 1057648 h 4420072"/>
                  <a:gd name="connsiteX120" fmla="*/ 4113721 w 6037771"/>
                  <a:gd name="connsiteY120" fmla="*/ 1033835 h 4420072"/>
                  <a:gd name="connsiteX121" fmla="*/ 4161346 w 6037771"/>
                  <a:gd name="connsiteY121" fmla="*/ 1014785 h 4420072"/>
                  <a:gd name="connsiteX122" fmla="*/ 4194683 w 6037771"/>
                  <a:gd name="connsiteY122" fmla="*/ 1005260 h 4420072"/>
                  <a:gd name="connsiteX123" fmla="*/ 4232783 w 6037771"/>
                  <a:gd name="connsiteY123" fmla="*/ 1000498 h 4420072"/>
                  <a:gd name="connsiteX124" fmla="*/ 4275646 w 6037771"/>
                  <a:gd name="connsiteY124" fmla="*/ 990973 h 4420072"/>
                  <a:gd name="connsiteX125" fmla="*/ 4318508 w 6037771"/>
                  <a:gd name="connsiteY125" fmla="*/ 971923 h 4420072"/>
                  <a:gd name="connsiteX126" fmla="*/ 4356608 w 6037771"/>
                  <a:gd name="connsiteY126" fmla="*/ 962398 h 4420072"/>
                  <a:gd name="connsiteX127" fmla="*/ 4370896 w 6037771"/>
                  <a:gd name="connsiteY127" fmla="*/ 952873 h 4420072"/>
                  <a:gd name="connsiteX128" fmla="*/ 4408996 w 6037771"/>
                  <a:gd name="connsiteY128" fmla="*/ 938585 h 4420072"/>
                  <a:gd name="connsiteX129" fmla="*/ 4428046 w 6037771"/>
                  <a:gd name="connsiteY129" fmla="*/ 924298 h 4420072"/>
                  <a:gd name="connsiteX130" fmla="*/ 4461383 w 6037771"/>
                  <a:gd name="connsiteY130" fmla="*/ 895723 h 4420072"/>
                  <a:gd name="connsiteX131" fmla="*/ 4470908 w 6037771"/>
                  <a:gd name="connsiteY131" fmla="*/ 876673 h 4420072"/>
                  <a:gd name="connsiteX132" fmla="*/ 4489958 w 6037771"/>
                  <a:gd name="connsiteY132" fmla="*/ 857623 h 4420072"/>
                  <a:gd name="connsiteX133" fmla="*/ 4513771 w 6037771"/>
                  <a:gd name="connsiteY133" fmla="*/ 809998 h 4420072"/>
                  <a:gd name="connsiteX134" fmla="*/ 4528058 w 6037771"/>
                  <a:gd name="connsiteY134" fmla="*/ 786185 h 4420072"/>
                  <a:gd name="connsiteX135" fmla="*/ 4542346 w 6037771"/>
                  <a:gd name="connsiteY135" fmla="*/ 695698 h 4420072"/>
                  <a:gd name="connsiteX136" fmla="*/ 4551871 w 6037771"/>
                  <a:gd name="connsiteY136" fmla="*/ 581398 h 4420072"/>
                  <a:gd name="connsiteX137" fmla="*/ 4561396 w 6037771"/>
                  <a:gd name="connsiteY137" fmla="*/ 543298 h 4420072"/>
                  <a:gd name="connsiteX138" fmla="*/ 4566158 w 6037771"/>
                  <a:gd name="connsiteY138" fmla="*/ 500435 h 4420072"/>
                  <a:gd name="connsiteX139" fmla="*/ 4575683 w 6037771"/>
                  <a:gd name="connsiteY139" fmla="*/ 424235 h 4420072"/>
                  <a:gd name="connsiteX140" fmla="*/ 4580446 w 6037771"/>
                  <a:gd name="connsiteY140" fmla="*/ 381373 h 4420072"/>
                  <a:gd name="connsiteX141" fmla="*/ 4594733 w 6037771"/>
                  <a:gd name="connsiteY141" fmla="*/ 271835 h 4420072"/>
                  <a:gd name="connsiteX142" fmla="*/ 4599496 w 6037771"/>
                  <a:gd name="connsiteY142" fmla="*/ 233735 h 4420072"/>
                  <a:gd name="connsiteX143" fmla="*/ 4609021 w 6037771"/>
                  <a:gd name="connsiteY143" fmla="*/ 190873 h 4420072"/>
                  <a:gd name="connsiteX144" fmla="*/ 4613783 w 6037771"/>
                  <a:gd name="connsiteY144" fmla="*/ 152773 h 4420072"/>
                  <a:gd name="connsiteX145" fmla="*/ 4623308 w 6037771"/>
                  <a:gd name="connsiteY145" fmla="*/ 119435 h 4420072"/>
                  <a:gd name="connsiteX146" fmla="*/ 4628071 w 6037771"/>
                  <a:gd name="connsiteY146" fmla="*/ 95623 h 4420072"/>
                  <a:gd name="connsiteX147" fmla="*/ 4637596 w 6037771"/>
                  <a:gd name="connsiteY147" fmla="*/ 76573 h 4420072"/>
                  <a:gd name="connsiteX148" fmla="*/ 4647121 w 6037771"/>
                  <a:gd name="connsiteY148" fmla="*/ 52760 h 4420072"/>
                  <a:gd name="connsiteX149" fmla="*/ 4685221 w 6037771"/>
                  <a:gd name="connsiteY149" fmla="*/ 14660 h 4420072"/>
                  <a:gd name="connsiteX150" fmla="*/ 4704271 w 6037771"/>
                  <a:gd name="connsiteY150" fmla="*/ 9898 h 4420072"/>
                  <a:gd name="connsiteX151" fmla="*/ 4723321 w 6037771"/>
                  <a:gd name="connsiteY151" fmla="*/ 373 h 4420072"/>
                  <a:gd name="connsiteX152" fmla="*/ 4847146 w 6037771"/>
                  <a:gd name="connsiteY152" fmla="*/ 14660 h 4420072"/>
                  <a:gd name="connsiteX153" fmla="*/ 4885246 w 6037771"/>
                  <a:gd name="connsiteY153" fmla="*/ 28948 h 4420072"/>
                  <a:gd name="connsiteX154" fmla="*/ 4932871 w 6037771"/>
                  <a:gd name="connsiteY154" fmla="*/ 52760 h 4420072"/>
                  <a:gd name="connsiteX155" fmla="*/ 4970971 w 6037771"/>
                  <a:gd name="connsiteY155" fmla="*/ 86098 h 4420072"/>
                  <a:gd name="connsiteX156" fmla="*/ 5013833 w 6037771"/>
                  <a:gd name="connsiteY156" fmla="*/ 133723 h 4420072"/>
                  <a:gd name="connsiteX157" fmla="*/ 5061458 w 6037771"/>
                  <a:gd name="connsiteY157" fmla="*/ 200398 h 4420072"/>
                  <a:gd name="connsiteX158" fmla="*/ 5080508 w 6037771"/>
                  <a:gd name="connsiteY158" fmla="*/ 228973 h 4420072"/>
                  <a:gd name="connsiteX159" fmla="*/ 5099558 w 6037771"/>
                  <a:gd name="connsiteY159" fmla="*/ 252785 h 4420072"/>
                  <a:gd name="connsiteX160" fmla="*/ 5113846 w 6037771"/>
                  <a:gd name="connsiteY160" fmla="*/ 276598 h 4420072"/>
                  <a:gd name="connsiteX161" fmla="*/ 5132896 w 6037771"/>
                  <a:gd name="connsiteY161" fmla="*/ 300410 h 4420072"/>
                  <a:gd name="connsiteX162" fmla="*/ 5151946 w 6037771"/>
                  <a:gd name="connsiteY162" fmla="*/ 328985 h 4420072"/>
                  <a:gd name="connsiteX163" fmla="*/ 5170996 w 6037771"/>
                  <a:gd name="connsiteY163" fmla="*/ 362323 h 4420072"/>
                  <a:gd name="connsiteX164" fmla="*/ 5228146 w 6037771"/>
                  <a:gd name="connsiteY164" fmla="*/ 409948 h 4420072"/>
                  <a:gd name="connsiteX165" fmla="*/ 5247196 w 6037771"/>
                  <a:gd name="connsiteY165" fmla="*/ 419473 h 4420072"/>
                  <a:gd name="connsiteX166" fmla="*/ 5275771 w 6037771"/>
                  <a:gd name="connsiteY166" fmla="*/ 428998 h 4420072"/>
                  <a:gd name="connsiteX167" fmla="*/ 5356733 w 6037771"/>
                  <a:gd name="connsiteY167" fmla="*/ 471860 h 4420072"/>
                  <a:gd name="connsiteX168" fmla="*/ 5390071 w 6037771"/>
                  <a:gd name="connsiteY168" fmla="*/ 481385 h 4420072"/>
                  <a:gd name="connsiteX169" fmla="*/ 5404358 w 6037771"/>
                  <a:gd name="connsiteY169" fmla="*/ 486148 h 4420072"/>
                  <a:gd name="connsiteX170" fmla="*/ 5461508 w 6037771"/>
                  <a:gd name="connsiteY170" fmla="*/ 514723 h 4420072"/>
                  <a:gd name="connsiteX171" fmla="*/ 5490083 w 6037771"/>
                  <a:gd name="connsiteY171" fmla="*/ 529010 h 4420072"/>
                  <a:gd name="connsiteX172" fmla="*/ 5537708 w 6037771"/>
                  <a:gd name="connsiteY172" fmla="*/ 548060 h 4420072"/>
                  <a:gd name="connsiteX173" fmla="*/ 5571046 w 6037771"/>
                  <a:gd name="connsiteY173" fmla="*/ 571873 h 4420072"/>
                  <a:gd name="connsiteX174" fmla="*/ 5599621 w 6037771"/>
                  <a:gd name="connsiteY174" fmla="*/ 586160 h 4420072"/>
                  <a:gd name="connsiteX175" fmla="*/ 5623433 w 6037771"/>
                  <a:gd name="connsiteY175" fmla="*/ 605210 h 4420072"/>
                  <a:gd name="connsiteX176" fmla="*/ 5647246 w 6037771"/>
                  <a:gd name="connsiteY176" fmla="*/ 619498 h 4420072"/>
                  <a:gd name="connsiteX177" fmla="*/ 5690108 w 6037771"/>
                  <a:gd name="connsiteY177" fmla="*/ 652835 h 4420072"/>
                  <a:gd name="connsiteX178" fmla="*/ 5718683 w 6037771"/>
                  <a:gd name="connsiteY178" fmla="*/ 671885 h 4420072"/>
                  <a:gd name="connsiteX179" fmla="*/ 5752021 w 6037771"/>
                  <a:gd name="connsiteY179" fmla="*/ 714748 h 4420072"/>
                  <a:gd name="connsiteX180" fmla="*/ 5785358 w 6037771"/>
                  <a:gd name="connsiteY180" fmla="*/ 743323 h 4420072"/>
                  <a:gd name="connsiteX181" fmla="*/ 5813933 w 6037771"/>
                  <a:gd name="connsiteY181" fmla="*/ 786185 h 4420072"/>
                  <a:gd name="connsiteX182" fmla="*/ 5852033 w 6037771"/>
                  <a:gd name="connsiteY182" fmla="*/ 867148 h 4420072"/>
                  <a:gd name="connsiteX183" fmla="*/ 5871083 w 6037771"/>
                  <a:gd name="connsiteY183" fmla="*/ 957635 h 4420072"/>
                  <a:gd name="connsiteX184" fmla="*/ 5885371 w 6037771"/>
                  <a:gd name="connsiteY184" fmla="*/ 1000498 h 4420072"/>
                  <a:gd name="connsiteX185" fmla="*/ 5904421 w 6037771"/>
                  <a:gd name="connsiteY185" fmla="*/ 1081460 h 4420072"/>
                  <a:gd name="connsiteX186" fmla="*/ 5918708 w 6037771"/>
                  <a:gd name="connsiteY186" fmla="*/ 1124323 h 4420072"/>
                  <a:gd name="connsiteX187" fmla="*/ 5928233 w 6037771"/>
                  <a:gd name="connsiteY187" fmla="*/ 1157660 h 4420072"/>
                  <a:gd name="connsiteX188" fmla="*/ 5937758 w 6037771"/>
                  <a:gd name="connsiteY188" fmla="*/ 1181473 h 4420072"/>
                  <a:gd name="connsiteX189" fmla="*/ 5961571 w 6037771"/>
                  <a:gd name="connsiteY189" fmla="*/ 1248148 h 4420072"/>
                  <a:gd name="connsiteX190" fmla="*/ 5980621 w 6037771"/>
                  <a:gd name="connsiteY190" fmla="*/ 1295773 h 4420072"/>
                  <a:gd name="connsiteX191" fmla="*/ 5985383 w 6037771"/>
                  <a:gd name="connsiteY191" fmla="*/ 1329110 h 4420072"/>
                  <a:gd name="connsiteX192" fmla="*/ 5999671 w 6037771"/>
                  <a:gd name="connsiteY192" fmla="*/ 1362448 h 4420072"/>
                  <a:gd name="connsiteX193" fmla="*/ 6013958 w 6037771"/>
                  <a:gd name="connsiteY193" fmla="*/ 1471985 h 4420072"/>
                  <a:gd name="connsiteX194" fmla="*/ 6018721 w 6037771"/>
                  <a:gd name="connsiteY194" fmla="*/ 1505323 h 4420072"/>
                  <a:gd name="connsiteX195" fmla="*/ 6023483 w 6037771"/>
                  <a:gd name="connsiteY195" fmla="*/ 1529135 h 4420072"/>
                  <a:gd name="connsiteX196" fmla="*/ 6028246 w 6037771"/>
                  <a:gd name="connsiteY196" fmla="*/ 1610098 h 4420072"/>
                  <a:gd name="connsiteX197" fmla="*/ 6037771 w 6037771"/>
                  <a:gd name="connsiteY197" fmla="*/ 1705348 h 4420072"/>
                  <a:gd name="connsiteX198" fmla="*/ 6033008 w 6037771"/>
                  <a:gd name="connsiteY198" fmla="*/ 1948235 h 4420072"/>
                  <a:gd name="connsiteX199" fmla="*/ 6009196 w 6037771"/>
                  <a:gd name="connsiteY199" fmla="*/ 2029198 h 4420072"/>
                  <a:gd name="connsiteX200" fmla="*/ 5999671 w 6037771"/>
                  <a:gd name="connsiteY200" fmla="*/ 2053010 h 4420072"/>
                  <a:gd name="connsiteX201" fmla="*/ 5961571 w 6037771"/>
                  <a:gd name="connsiteY201" fmla="*/ 2076823 h 4420072"/>
                  <a:gd name="connsiteX202" fmla="*/ 5852033 w 6037771"/>
                  <a:gd name="connsiteY202" fmla="*/ 2067298 h 4420072"/>
                  <a:gd name="connsiteX203" fmla="*/ 5790121 w 6037771"/>
                  <a:gd name="connsiteY203" fmla="*/ 2048248 h 4420072"/>
                  <a:gd name="connsiteX204" fmla="*/ 5752021 w 6037771"/>
                  <a:gd name="connsiteY204" fmla="*/ 2038723 h 4420072"/>
                  <a:gd name="connsiteX205" fmla="*/ 5728208 w 6037771"/>
                  <a:gd name="connsiteY205" fmla="*/ 2029198 h 4420072"/>
                  <a:gd name="connsiteX206" fmla="*/ 5709158 w 6037771"/>
                  <a:gd name="connsiteY206" fmla="*/ 2024435 h 4420072"/>
                  <a:gd name="connsiteX207" fmla="*/ 5685346 w 6037771"/>
                  <a:gd name="connsiteY207" fmla="*/ 2014910 h 4420072"/>
                  <a:gd name="connsiteX208" fmla="*/ 5652008 w 6037771"/>
                  <a:gd name="connsiteY208" fmla="*/ 2010148 h 4420072"/>
                  <a:gd name="connsiteX209" fmla="*/ 5623433 w 6037771"/>
                  <a:gd name="connsiteY209" fmla="*/ 2000623 h 4420072"/>
                  <a:gd name="connsiteX210" fmla="*/ 5604383 w 6037771"/>
                  <a:gd name="connsiteY210" fmla="*/ 1995860 h 4420072"/>
                  <a:gd name="connsiteX211" fmla="*/ 5580571 w 6037771"/>
                  <a:gd name="connsiteY211" fmla="*/ 1986335 h 4420072"/>
                  <a:gd name="connsiteX212" fmla="*/ 5551996 w 6037771"/>
                  <a:gd name="connsiteY212" fmla="*/ 1976810 h 4420072"/>
                  <a:gd name="connsiteX213" fmla="*/ 5518658 w 6037771"/>
                  <a:gd name="connsiteY213" fmla="*/ 1962523 h 4420072"/>
                  <a:gd name="connsiteX214" fmla="*/ 5513896 w 6037771"/>
                  <a:gd name="connsiteY214" fmla="*/ 1948235 h 4420072"/>
                  <a:gd name="connsiteX215" fmla="*/ 5475796 w 6037771"/>
                  <a:gd name="connsiteY215" fmla="*/ 1924423 h 4420072"/>
                  <a:gd name="connsiteX216" fmla="*/ 5432933 w 6037771"/>
                  <a:gd name="connsiteY216" fmla="*/ 1900610 h 4420072"/>
                  <a:gd name="connsiteX217" fmla="*/ 5366258 w 6037771"/>
                  <a:gd name="connsiteY217" fmla="*/ 1824410 h 4420072"/>
                  <a:gd name="connsiteX218" fmla="*/ 5342446 w 6037771"/>
                  <a:gd name="connsiteY218" fmla="*/ 1805360 h 4420072"/>
                  <a:gd name="connsiteX219" fmla="*/ 5318633 w 6037771"/>
                  <a:gd name="connsiteY219" fmla="*/ 1800598 h 4420072"/>
                  <a:gd name="connsiteX220" fmla="*/ 5247196 w 6037771"/>
                  <a:gd name="connsiteY220" fmla="*/ 1762498 h 4420072"/>
                  <a:gd name="connsiteX221" fmla="*/ 5099558 w 6037771"/>
                  <a:gd name="connsiteY221" fmla="*/ 1719635 h 4420072"/>
                  <a:gd name="connsiteX222" fmla="*/ 5070983 w 6037771"/>
                  <a:gd name="connsiteY222" fmla="*/ 1714873 h 4420072"/>
                  <a:gd name="connsiteX223" fmla="*/ 5047171 w 6037771"/>
                  <a:gd name="connsiteY223" fmla="*/ 1710110 h 4420072"/>
                  <a:gd name="connsiteX224" fmla="*/ 4828096 w 6037771"/>
                  <a:gd name="connsiteY224" fmla="*/ 1700585 h 4420072"/>
                  <a:gd name="connsiteX225" fmla="*/ 4718558 w 6037771"/>
                  <a:gd name="connsiteY225" fmla="*/ 1714873 h 4420072"/>
                  <a:gd name="connsiteX226" fmla="*/ 4670933 w 6037771"/>
                  <a:gd name="connsiteY226" fmla="*/ 1743448 h 4420072"/>
                  <a:gd name="connsiteX227" fmla="*/ 4656646 w 6037771"/>
                  <a:gd name="connsiteY227" fmla="*/ 1748210 h 4420072"/>
                  <a:gd name="connsiteX228" fmla="*/ 4613783 w 6037771"/>
                  <a:gd name="connsiteY228" fmla="*/ 1800598 h 4420072"/>
                  <a:gd name="connsiteX229" fmla="*/ 4589971 w 6037771"/>
                  <a:gd name="connsiteY229" fmla="*/ 1833935 h 4420072"/>
                  <a:gd name="connsiteX230" fmla="*/ 4566158 w 6037771"/>
                  <a:gd name="connsiteY230" fmla="*/ 1857748 h 4420072"/>
                  <a:gd name="connsiteX231" fmla="*/ 4547108 w 6037771"/>
                  <a:gd name="connsiteY231" fmla="*/ 1881560 h 4420072"/>
                  <a:gd name="connsiteX232" fmla="*/ 4504246 w 6037771"/>
                  <a:gd name="connsiteY232" fmla="*/ 1924423 h 4420072"/>
                  <a:gd name="connsiteX233" fmla="*/ 4447096 w 6037771"/>
                  <a:gd name="connsiteY233" fmla="*/ 1972048 h 4420072"/>
                  <a:gd name="connsiteX234" fmla="*/ 4428046 w 6037771"/>
                  <a:gd name="connsiteY234" fmla="*/ 1981573 h 4420072"/>
                  <a:gd name="connsiteX235" fmla="*/ 4370896 w 6037771"/>
                  <a:gd name="connsiteY235" fmla="*/ 2014910 h 4420072"/>
                  <a:gd name="connsiteX236" fmla="*/ 4356608 w 6037771"/>
                  <a:gd name="connsiteY236" fmla="*/ 2019673 h 4420072"/>
                  <a:gd name="connsiteX237" fmla="*/ 4342321 w 6037771"/>
                  <a:gd name="connsiteY237" fmla="*/ 2029198 h 4420072"/>
                  <a:gd name="connsiteX238" fmla="*/ 4266121 w 6037771"/>
                  <a:gd name="connsiteY238" fmla="*/ 2038723 h 4420072"/>
                  <a:gd name="connsiteX239" fmla="*/ 4208971 w 6037771"/>
                  <a:gd name="connsiteY239" fmla="*/ 2048248 h 4420072"/>
                  <a:gd name="connsiteX240" fmla="*/ 4180396 w 6037771"/>
                  <a:gd name="connsiteY240" fmla="*/ 2053010 h 4420072"/>
                  <a:gd name="connsiteX241" fmla="*/ 4166108 w 6037771"/>
                  <a:gd name="connsiteY241" fmla="*/ 2057773 h 4420072"/>
                  <a:gd name="connsiteX242" fmla="*/ 4147058 w 6037771"/>
                  <a:gd name="connsiteY242" fmla="*/ 2062535 h 4420072"/>
                  <a:gd name="connsiteX243" fmla="*/ 4123246 w 6037771"/>
                  <a:gd name="connsiteY243" fmla="*/ 2072060 h 4420072"/>
                  <a:gd name="connsiteX244" fmla="*/ 4075621 w 6037771"/>
                  <a:gd name="connsiteY244" fmla="*/ 2081585 h 4420072"/>
                  <a:gd name="connsiteX245" fmla="*/ 4051808 w 6037771"/>
                  <a:gd name="connsiteY245" fmla="*/ 2091110 h 4420072"/>
                  <a:gd name="connsiteX246" fmla="*/ 3999421 w 6037771"/>
                  <a:gd name="connsiteY246" fmla="*/ 2105398 h 4420072"/>
                  <a:gd name="connsiteX247" fmla="*/ 3975608 w 6037771"/>
                  <a:gd name="connsiteY247" fmla="*/ 2114923 h 4420072"/>
                  <a:gd name="connsiteX248" fmla="*/ 3956558 w 6037771"/>
                  <a:gd name="connsiteY248" fmla="*/ 2129210 h 4420072"/>
                  <a:gd name="connsiteX249" fmla="*/ 3923221 w 6037771"/>
                  <a:gd name="connsiteY249" fmla="*/ 2138735 h 4420072"/>
                  <a:gd name="connsiteX250" fmla="*/ 3899408 w 6037771"/>
                  <a:gd name="connsiteY250" fmla="*/ 2153023 h 4420072"/>
                  <a:gd name="connsiteX251" fmla="*/ 3856546 w 6037771"/>
                  <a:gd name="connsiteY251" fmla="*/ 2181598 h 4420072"/>
                  <a:gd name="connsiteX252" fmla="*/ 3818446 w 6037771"/>
                  <a:gd name="connsiteY252" fmla="*/ 2200648 h 4420072"/>
                  <a:gd name="connsiteX253" fmla="*/ 3804158 w 6037771"/>
                  <a:gd name="connsiteY253" fmla="*/ 2214935 h 4420072"/>
                  <a:gd name="connsiteX254" fmla="*/ 3794633 w 6037771"/>
                  <a:gd name="connsiteY254" fmla="*/ 2229223 h 4420072"/>
                  <a:gd name="connsiteX255" fmla="*/ 3766058 w 6037771"/>
                  <a:gd name="connsiteY255" fmla="*/ 2248273 h 4420072"/>
                  <a:gd name="connsiteX256" fmla="*/ 3742246 w 6037771"/>
                  <a:gd name="connsiteY256" fmla="*/ 2267323 h 4420072"/>
                  <a:gd name="connsiteX257" fmla="*/ 3713671 w 6037771"/>
                  <a:gd name="connsiteY257" fmla="*/ 2276848 h 4420072"/>
                  <a:gd name="connsiteX258" fmla="*/ 3646996 w 6037771"/>
                  <a:gd name="connsiteY258" fmla="*/ 2305423 h 4420072"/>
                  <a:gd name="connsiteX259" fmla="*/ 3623183 w 6037771"/>
                  <a:gd name="connsiteY259" fmla="*/ 2314948 h 4420072"/>
                  <a:gd name="connsiteX260" fmla="*/ 3599371 w 6037771"/>
                  <a:gd name="connsiteY260" fmla="*/ 2329235 h 4420072"/>
                  <a:gd name="connsiteX261" fmla="*/ 3580321 w 6037771"/>
                  <a:gd name="connsiteY261" fmla="*/ 2333998 h 4420072"/>
                  <a:gd name="connsiteX262" fmla="*/ 3527933 w 6037771"/>
                  <a:gd name="connsiteY262" fmla="*/ 2357810 h 4420072"/>
                  <a:gd name="connsiteX263" fmla="*/ 3508883 w 6037771"/>
                  <a:gd name="connsiteY263" fmla="*/ 2372098 h 4420072"/>
                  <a:gd name="connsiteX264" fmla="*/ 3489833 w 6037771"/>
                  <a:gd name="connsiteY264" fmla="*/ 2381623 h 4420072"/>
                  <a:gd name="connsiteX265" fmla="*/ 3475546 w 6037771"/>
                  <a:gd name="connsiteY265" fmla="*/ 2391148 h 4420072"/>
                  <a:gd name="connsiteX266" fmla="*/ 3456496 w 6037771"/>
                  <a:gd name="connsiteY266" fmla="*/ 2395910 h 4420072"/>
                  <a:gd name="connsiteX267" fmla="*/ 3442208 w 6037771"/>
                  <a:gd name="connsiteY267" fmla="*/ 2410198 h 4420072"/>
                  <a:gd name="connsiteX268" fmla="*/ 3399346 w 6037771"/>
                  <a:gd name="connsiteY268" fmla="*/ 2429248 h 4420072"/>
                  <a:gd name="connsiteX269" fmla="*/ 3366008 w 6037771"/>
                  <a:gd name="connsiteY269" fmla="*/ 2448298 h 4420072"/>
                  <a:gd name="connsiteX270" fmla="*/ 3294571 w 6037771"/>
                  <a:gd name="connsiteY270" fmla="*/ 2481635 h 4420072"/>
                  <a:gd name="connsiteX271" fmla="*/ 3246946 w 6037771"/>
                  <a:gd name="connsiteY271" fmla="*/ 2495923 h 4420072"/>
                  <a:gd name="connsiteX272" fmla="*/ 3218371 w 6037771"/>
                  <a:gd name="connsiteY272" fmla="*/ 2510210 h 4420072"/>
                  <a:gd name="connsiteX273" fmla="*/ 3185033 w 6037771"/>
                  <a:gd name="connsiteY273" fmla="*/ 2524498 h 4420072"/>
                  <a:gd name="connsiteX274" fmla="*/ 3156458 w 6037771"/>
                  <a:gd name="connsiteY274" fmla="*/ 2538785 h 4420072"/>
                  <a:gd name="connsiteX275" fmla="*/ 3123121 w 6037771"/>
                  <a:gd name="connsiteY275" fmla="*/ 2553073 h 4420072"/>
                  <a:gd name="connsiteX276" fmla="*/ 3089783 w 6037771"/>
                  <a:gd name="connsiteY276" fmla="*/ 2581648 h 4420072"/>
                  <a:gd name="connsiteX277" fmla="*/ 3070733 w 6037771"/>
                  <a:gd name="connsiteY277" fmla="*/ 2591173 h 4420072"/>
                  <a:gd name="connsiteX278" fmla="*/ 3051683 w 6037771"/>
                  <a:gd name="connsiteY278" fmla="*/ 2605460 h 4420072"/>
                  <a:gd name="connsiteX279" fmla="*/ 3032633 w 6037771"/>
                  <a:gd name="connsiteY279" fmla="*/ 2614985 h 4420072"/>
                  <a:gd name="connsiteX280" fmla="*/ 3013583 w 6037771"/>
                  <a:gd name="connsiteY280" fmla="*/ 2634035 h 4420072"/>
                  <a:gd name="connsiteX281" fmla="*/ 2985008 w 6037771"/>
                  <a:gd name="connsiteY281" fmla="*/ 2653085 h 4420072"/>
                  <a:gd name="connsiteX282" fmla="*/ 2956433 w 6037771"/>
                  <a:gd name="connsiteY282" fmla="*/ 2681660 h 4420072"/>
                  <a:gd name="connsiteX283" fmla="*/ 2870708 w 6037771"/>
                  <a:gd name="connsiteY283" fmla="*/ 2743573 h 4420072"/>
                  <a:gd name="connsiteX284" fmla="*/ 2856421 w 6037771"/>
                  <a:gd name="connsiteY284" fmla="*/ 2762623 h 4420072"/>
                  <a:gd name="connsiteX285" fmla="*/ 2818321 w 6037771"/>
                  <a:gd name="connsiteY285" fmla="*/ 2786435 h 4420072"/>
                  <a:gd name="connsiteX286" fmla="*/ 2799271 w 6037771"/>
                  <a:gd name="connsiteY286" fmla="*/ 2800723 h 4420072"/>
                  <a:gd name="connsiteX287" fmla="*/ 2746883 w 6037771"/>
                  <a:gd name="connsiteY287" fmla="*/ 2843585 h 4420072"/>
                  <a:gd name="connsiteX288" fmla="*/ 2723071 w 6037771"/>
                  <a:gd name="connsiteY288" fmla="*/ 2853110 h 4420072"/>
                  <a:gd name="connsiteX289" fmla="*/ 2656396 w 6037771"/>
                  <a:gd name="connsiteY289" fmla="*/ 2900735 h 4420072"/>
                  <a:gd name="connsiteX290" fmla="*/ 2632583 w 6037771"/>
                  <a:gd name="connsiteY290" fmla="*/ 2905498 h 4420072"/>
                  <a:gd name="connsiteX291" fmla="*/ 2580196 w 6037771"/>
                  <a:gd name="connsiteY291" fmla="*/ 2924548 h 4420072"/>
                  <a:gd name="connsiteX292" fmla="*/ 2518283 w 6037771"/>
                  <a:gd name="connsiteY292" fmla="*/ 2934073 h 4420072"/>
                  <a:gd name="connsiteX293" fmla="*/ 2408746 w 6037771"/>
                  <a:gd name="connsiteY293" fmla="*/ 2943598 h 4420072"/>
                  <a:gd name="connsiteX294" fmla="*/ 2303971 w 6037771"/>
                  <a:gd name="connsiteY294" fmla="*/ 2967410 h 4420072"/>
                  <a:gd name="connsiteX295" fmla="*/ 2246821 w 6037771"/>
                  <a:gd name="connsiteY295" fmla="*/ 2986460 h 4420072"/>
                  <a:gd name="connsiteX296" fmla="*/ 2203958 w 6037771"/>
                  <a:gd name="connsiteY296" fmla="*/ 2995985 h 4420072"/>
                  <a:gd name="connsiteX297" fmla="*/ 2146808 w 6037771"/>
                  <a:gd name="connsiteY297" fmla="*/ 3005510 h 4420072"/>
                  <a:gd name="connsiteX298" fmla="*/ 2118233 w 6037771"/>
                  <a:gd name="connsiteY298" fmla="*/ 3015035 h 4420072"/>
                  <a:gd name="connsiteX299" fmla="*/ 2070608 w 6037771"/>
                  <a:gd name="connsiteY299" fmla="*/ 3024560 h 4420072"/>
                  <a:gd name="connsiteX300" fmla="*/ 2046796 w 6037771"/>
                  <a:gd name="connsiteY300" fmla="*/ 3034085 h 4420072"/>
                  <a:gd name="connsiteX301" fmla="*/ 2027746 w 6037771"/>
                  <a:gd name="connsiteY301" fmla="*/ 3048373 h 4420072"/>
                  <a:gd name="connsiteX302" fmla="*/ 1989646 w 6037771"/>
                  <a:gd name="connsiteY302" fmla="*/ 3057898 h 4420072"/>
                  <a:gd name="connsiteX303" fmla="*/ 1922971 w 6037771"/>
                  <a:gd name="connsiteY303" fmla="*/ 3076948 h 4420072"/>
                  <a:gd name="connsiteX304" fmla="*/ 1894396 w 6037771"/>
                  <a:gd name="connsiteY304" fmla="*/ 3081710 h 4420072"/>
                  <a:gd name="connsiteX305" fmla="*/ 1846771 w 6037771"/>
                  <a:gd name="connsiteY305" fmla="*/ 3095998 h 4420072"/>
                  <a:gd name="connsiteX306" fmla="*/ 1808671 w 6037771"/>
                  <a:gd name="connsiteY306" fmla="*/ 3105523 h 4420072"/>
                  <a:gd name="connsiteX307" fmla="*/ 1765808 w 6037771"/>
                  <a:gd name="connsiteY307" fmla="*/ 3124573 h 4420072"/>
                  <a:gd name="connsiteX308" fmla="*/ 1746758 w 6037771"/>
                  <a:gd name="connsiteY308" fmla="*/ 3134098 h 4420072"/>
                  <a:gd name="connsiteX309" fmla="*/ 1718183 w 6037771"/>
                  <a:gd name="connsiteY309" fmla="*/ 3143623 h 4420072"/>
                  <a:gd name="connsiteX310" fmla="*/ 1680083 w 6037771"/>
                  <a:gd name="connsiteY310" fmla="*/ 3153148 h 4420072"/>
                  <a:gd name="connsiteX311" fmla="*/ 1599121 w 6037771"/>
                  <a:gd name="connsiteY311" fmla="*/ 3181723 h 4420072"/>
                  <a:gd name="connsiteX312" fmla="*/ 1503871 w 6037771"/>
                  <a:gd name="connsiteY312" fmla="*/ 3229348 h 4420072"/>
                  <a:gd name="connsiteX313" fmla="*/ 1484821 w 6037771"/>
                  <a:gd name="connsiteY313" fmla="*/ 3238873 h 4420072"/>
                  <a:gd name="connsiteX314" fmla="*/ 1465771 w 6037771"/>
                  <a:gd name="connsiteY314" fmla="*/ 3248398 h 4420072"/>
                  <a:gd name="connsiteX315" fmla="*/ 1403858 w 6037771"/>
                  <a:gd name="connsiteY315" fmla="*/ 3276973 h 4420072"/>
                  <a:gd name="connsiteX316" fmla="*/ 1384808 w 6037771"/>
                  <a:gd name="connsiteY316" fmla="*/ 3286498 h 4420072"/>
                  <a:gd name="connsiteX317" fmla="*/ 1341946 w 6037771"/>
                  <a:gd name="connsiteY317" fmla="*/ 3315073 h 4420072"/>
                  <a:gd name="connsiteX318" fmla="*/ 1318133 w 6037771"/>
                  <a:gd name="connsiteY318" fmla="*/ 3319835 h 4420072"/>
                  <a:gd name="connsiteX319" fmla="*/ 1299083 w 6037771"/>
                  <a:gd name="connsiteY319" fmla="*/ 3334123 h 4420072"/>
                  <a:gd name="connsiteX320" fmla="*/ 1213358 w 6037771"/>
                  <a:gd name="connsiteY320" fmla="*/ 3367460 h 4420072"/>
                  <a:gd name="connsiteX321" fmla="*/ 1189546 w 6037771"/>
                  <a:gd name="connsiteY321" fmla="*/ 3372223 h 4420072"/>
                  <a:gd name="connsiteX322" fmla="*/ 1175258 w 6037771"/>
                  <a:gd name="connsiteY322" fmla="*/ 3376985 h 4420072"/>
                  <a:gd name="connsiteX323" fmla="*/ 1137158 w 6037771"/>
                  <a:gd name="connsiteY323" fmla="*/ 3386510 h 4420072"/>
                  <a:gd name="connsiteX324" fmla="*/ 1118108 w 6037771"/>
                  <a:gd name="connsiteY324" fmla="*/ 3391273 h 4420072"/>
                  <a:gd name="connsiteX325" fmla="*/ 1065721 w 6037771"/>
                  <a:gd name="connsiteY325" fmla="*/ 3400798 h 4420072"/>
                  <a:gd name="connsiteX326" fmla="*/ 1034765 w 6037771"/>
                  <a:gd name="connsiteY326" fmla="*/ 3412705 h 4420072"/>
                  <a:gd name="connsiteX327" fmla="*/ 963328 w 6037771"/>
                  <a:gd name="connsiteY327" fmla="*/ 3476999 h 4420072"/>
                  <a:gd name="connsiteX328" fmla="*/ 965708 w 6037771"/>
                  <a:gd name="connsiteY328" fmla="*/ 3729411 h 4420072"/>
                  <a:gd name="connsiteX329" fmla="*/ 765684 w 6037771"/>
                  <a:gd name="connsiteY329" fmla="*/ 3948485 h 4420072"/>
                  <a:gd name="connsiteX330" fmla="*/ 546608 w 6037771"/>
                  <a:gd name="connsiteY330" fmla="*/ 4086598 h 4420072"/>
                  <a:gd name="connsiteX331" fmla="*/ 501364 w 6037771"/>
                  <a:gd name="connsiteY331" fmla="*/ 4405684 h 4420072"/>
                  <a:gd name="connsiteX332" fmla="*/ 187040 w 6037771"/>
                  <a:gd name="connsiteY332" fmla="*/ 4412829 h 4420072"/>
                  <a:gd name="connsiteX333" fmla="*/ 1302 w 6037771"/>
                  <a:gd name="connsiteY333" fmla="*/ 4310437 h 4420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</a:cxnLst>
                <a:rect l="l" t="t" r="r" b="b"/>
                <a:pathLst>
                  <a:path w="6037771" h="4420072">
                    <a:moveTo>
                      <a:pt x="1302" y="4310437"/>
                    </a:moveTo>
                    <a:cubicBezTo>
                      <a:pt x="-12985" y="4273924"/>
                      <a:pt x="94567" y="4073104"/>
                      <a:pt x="113220" y="3986585"/>
                    </a:cubicBezTo>
                    <a:cubicBezTo>
                      <a:pt x="131873" y="3900066"/>
                      <a:pt x="131756" y="3819125"/>
                      <a:pt x="113221" y="3791323"/>
                    </a:cubicBezTo>
                    <a:cubicBezTo>
                      <a:pt x="111633" y="3767510"/>
                      <a:pt x="110956" y="3743619"/>
                      <a:pt x="108458" y="3719885"/>
                    </a:cubicBezTo>
                    <a:cubicBezTo>
                      <a:pt x="107773" y="3713376"/>
                      <a:pt x="103696" y="3707380"/>
                      <a:pt x="103696" y="3700835"/>
                    </a:cubicBezTo>
                    <a:cubicBezTo>
                      <a:pt x="103696" y="3665874"/>
                      <a:pt x="106132" y="3630944"/>
                      <a:pt x="108458" y="3596060"/>
                    </a:cubicBezTo>
                    <a:cubicBezTo>
                      <a:pt x="109215" y="3584700"/>
                      <a:pt x="110989" y="3557661"/>
                      <a:pt x="117983" y="3543673"/>
                    </a:cubicBezTo>
                    <a:cubicBezTo>
                      <a:pt x="157316" y="3465006"/>
                      <a:pt x="123183" y="3534794"/>
                      <a:pt x="184658" y="3457948"/>
                    </a:cubicBezTo>
                    <a:cubicBezTo>
                      <a:pt x="191008" y="3450010"/>
                      <a:pt x="196058" y="3440829"/>
                      <a:pt x="203708" y="3434135"/>
                    </a:cubicBezTo>
                    <a:cubicBezTo>
                      <a:pt x="209051" y="3429460"/>
                      <a:pt x="216981" y="3428736"/>
                      <a:pt x="222758" y="3424610"/>
                    </a:cubicBezTo>
                    <a:cubicBezTo>
                      <a:pt x="228239" y="3420695"/>
                      <a:pt x="231730" y="3414458"/>
                      <a:pt x="237046" y="3410323"/>
                    </a:cubicBezTo>
                    <a:cubicBezTo>
                      <a:pt x="246082" y="3403295"/>
                      <a:pt x="256882" y="3398668"/>
                      <a:pt x="265621" y="3391273"/>
                    </a:cubicBezTo>
                    <a:cubicBezTo>
                      <a:pt x="330445" y="3336421"/>
                      <a:pt x="268960" y="3378052"/>
                      <a:pt x="327533" y="3334123"/>
                    </a:cubicBezTo>
                    <a:cubicBezTo>
                      <a:pt x="336691" y="3327254"/>
                      <a:pt x="346292" y="3320963"/>
                      <a:pt x="356108" y="3315073"/>
                    </a:cubicBezTo>
                    <a:cubicBezTo>
                      <a:pt x="376988" y="3302545"/>
                      <a:pt x="424427" y="3286652"/>
                      <a:pt x="437071" y="3281735"/>
                    </a:cubicBezTo>
                    <a:cubicBezTo>
                      <a:pt x="516874" y="3250700"/>
                      <a:pt x="412212" y="3291707"/>
                      <a:pt x="479933" y="3262685"/>
                    </a:cubicBezTo>
                    <a:cubicBezTo>
                      <a:pt x="492743" y="3257195"/>
                      <a:pt x="504063" y="3255954"/>
                      <a:pt x="518033" y="3253160"/>
                    </a:cubicBezTo>
                    <a:cubicBezTo>
                      <a:pt x="527558" y="3248398"/>
                      <a:pt x="536913" y="3243280"/>
                      <a:pt x="546608" y="3238873"/>
                    </a:cubicBezTo>
                    <a:cubicBezTo>
                      <a:pt x="554391" y="3235335"/>
                      <a:pt x="562416" y="3232350"/>
                      <a:pt x="570421" y="3229348"/>
                    </a:cubicBezTo>
                    <a:cubicBezTo>
                      <a:pt x="575121" y="3227585"/>
                      <a:pt x="580218" y="3226830"/>
                      <a:pt x="584708" y="3224585"/>
                    </a:cubicBezTo>
                    <a:cubicBezTo>
                      <a:pt x="589828" y="3222025"/>
                      <a:pt x="593735" y="3217315"/>
                      <a:pt x="598996" y="3215060"/>
                    </a:cubicBezTo>
                    <a:cubicBezTo>
                      <a:pt x="605012" y="3212482"/>
                      <a:pt x="611836" y="3212368"/>
                      <a:pt x="618046" y="3210298"/>
                    </a:cubicBezTo>
                    <a:cubicBezTo>
                      <a:pt x="626156" y="3207595"/>
                      <a:pt x="634123" y="3204413"/>
                      <a:pt x="641858" y="3200773"/>
                    </a:cubicBezTo>
                    <a:cubicBezTo>
                      <a:pt x="661129" y="3191704"/>
                      <a:pt x="679958" y="3181723"/>
                      <a:pt x="699008" y="3172198"/>
                    </a:cubicBezTo>
                    <a:cubicBezTo>
                      <a:pt x="708533" y="3167435"/>
                      <a:pt x="717480" y="3161278"/>
                      <a:pt x="727583" y="3157910"/>
                    </a:cubicBezTo>
                    <a:cubicBezTo>
                      <a:pt x="764268" y="3145682"/>
                      <a:pt x="746836" y="3152114"/>
                      <a:pt x="779971" y="3138860"/>
                    </a:cubicBezTo>
                    <a:cubicBezTo>
                      <a:pt x="797433" y="3124573"/>
                      <a:pt x="812178" y="3106088"/>
                      <a:pt x="832358" y="3095998"/>
                    </a:cubicBezTo>
                    <a:cubicBezTo>
                      <a:pt x="859495" y="3082429"/>
                      <a:pt x="875724" y="3076444"/>
                      <a:pt x="899033" y="3053135"/>
                    </a:cubicBezTo>
                    <a:cubicBezTo>
                      <a:pt x="905383" y="3046785"/>
                      <a:pt x="911265" y="3039929"/>
                      <a:pt x="918083" y="3034085"/>
                    </a:cubicBezTo>
                    <a:cubicBezTo>
                      <a:pt x="941827" y="3013733"/>
                      <a:pt x="923791" y="3036951"/>
                      <a:pt x="946658" y="3010273"/>
                    </a:cubicBezTo>
                    <a:cubicBezTo>
                      <a:pt x="951824" y="3004246"/>
                      <a:pt x="955013" y="2996496"/>
                      <a:pt x="960946" y="2991223"/>
                    </a:cubicBezTo>
                    <a:cubicBezTo>
                      <a:pt x="969502" y="2983618"/>
                      <a:pt x="981050" y="2979874"/>
                      <a:pt x="989521" y="2972173"/>
                    </a:cubicBezTo>
                    <a:cubicBezTo>
                      <a:pt x="1006176" y="2957032"/>
                      <a:pt x="1008012" y="2942243"/>
                      <a:pt x="1027621" y="2934073"/>
                    </a:cubicBezTo>
                    <a:cubicBezTo>
                      <a:pt x="1041523" y="2928280"/>
                      <a:pt x="1057013" y="2926520"/>
                      <a:pt x="1070483" y="2919785"/>
                    </a:cubicBezTo>
                    <a:cubicBezTo>
                      <a:pt x="1076833" y="2916610"/>
                      <a:pt x="1082798" y="2912505"/>
                      <a:pt x="1089533" y="2910260"/>
                    </a:cubicBezTo>
                    <a:cubicBezTo>
                      <a:pt x="1119844" y="2900156"/>
                      <a:pt x="1134398" y="2899889"/>
                      <a:pt x="1165733" y="2895973"/>
                    </a:cubicBezTo>
                    <a:cubicBezTo>
                      <a:pt x="1217779" y="2882961"/>
                      <a:pt x="1190822" y="2887894"/>
                      <a:pt x="1246696" y="2881685"/>
                    </a:cubicBezTo>
                    <a:cubicBezTo>
                      <a:pt x="1258954" y="2878183"/>
                      <a:pt x="1286839" y="2872431"/>
                      <a:pt x="1299083" y="2862635"/>
                    </a:cubicBezTo>
                    <a:cubicBezTo>
                      <a:pt x="1309602" y="2854220"/>
                      <a:pt x="1318133" y="2843585"/>
                      <a:pt x="1327658" y="2834060"/>
                    </a:cubicBezTo>
                    <a:cubicBezTo>
                      <a:pt x="1334008" y="2827710"/>
                      <a:pt x="1342088" y="2822710"/>
                      <a:pt x="1346708" y="2815010"/>
                    </a:cubicBezTo>
                    <a:cubicBezTo>
                      <a:pt x="1357744" y="2796617"/>
                      <a:pt x="1364528" y="2782903"/>
                      <a:pt x="1380046" y="2767385"/>
                    </a:cubicBezTo>
                    <a:cubicBezTo>
                      <a:pt x="1385659" y="2761772"/>
                      <a:pt x="1392746" y="2757860"/>
                      <a:pt x="1399096" y="2753098"/>
                    </a:cubicBezTo>
                    <a:cubicBezTo>
                      <a:pt x="1407031" y="2729290"/>
                      <a:pt x="1399797" y="2745972"/>
                      <a:pt x="1418146" y="2719760"/>
                    </a:cubicBezTo>
                    <a:cubicBezTo>
                      <a:pt x="1424711" y="2710382"/>
                      <a:pt x="1430045" y="2700124"/>
                      <a:pt x="1437196" y="2691185"/>
                    </a:cubicBezTo>
                    <a:cubicBezTo>
                      <a:pt x="1442806" y="2684173"/>
                      <a:pt x="1450402" y="2678953"/>
                      <a:pt x="1456246" y="2672135"/>
                    </a:cubicBezTo>
                    <a:cubicBezTo>
                      <a:pt x="1459971" y="2667789"/>
                      <a:pt x="1462107" y="2662245"/>
                      <a:pt x="1465771" y="2657848"/>
                    </a:cubicBezTo>
                    <a:cubicBezTo>
                      <a:pt x="1470083" y="2652674"/>
                      <a:pt x="1475675" y="2648674"/>
                      <a:pt x="1480058" y="2643560"/>
                    </a:cubicBezTo>
                    <a:cubicBezTo>
                      <a:pt x="1485224" y="2637533"/>
                      <a:pt x="1487742" y="2628913"/>
                      <a:pt x="1494346" y="2624510"/>
                    </a:cubicBezTo>
                    <a:cubicBezTo>
                      <a:pt x="1600363" y="2553833"/>
                      <a:pt x="1515176" y="2619210"/>
                      <a:pt x="1575308" y="2586410"/>
                    </a:cubicBezTo>
                    <a:cubicBezTo>
                      <a:pt x="1599674" y="2573119"/>
                      <a:pt x="1599918" y="2566465"/>
                      <a:pt x="1622933" y="2557835"/>
                    </a:cubicBezTo>
                    <a:cubicBezTo>
                      <a:pt x="1635148" y="2553254"/>
                      <a:pt x="1644751" y="2554070"/>
                      <a:pt x="1656271" y="2548310"/>
                    </a:cubicBezTo>
                    <a:cubicBezTo>
                      <a:pt x="1661390" y="2545750"/>
                      <a:pt x="1664986" y="2540096"/>
                      <a:pt x="1670558" y="2538785"/>
                    </a:cubicBezTo>
                    <a:cubicBezTo>
                      <a:pt x="1692412" y="2533643"/>
                      <a:pt x="1712627" y="2539579"/>
                      <a:pt x="1737233" y="2529260"/>
                    </a:cubicBezTo>
                    <a:cubicBezTo>
                      <a:pt x="1761839" y="2518941"/>
                      <a:pt x="1801527" y="2487192"/>
                      <a:pt x="1818196" y="2476873"/>
                    </a:cubicBezTo>
                    <a:cubicBezTo>
                      <a:pt x="1834865" y="2466554"/>
                      <a:pt x="1830896" y="2470523"/>
                      <a:pt x="1837246" y="2467348"/>
                    </a:cubicBezTo>
                    <a:cubicBezTo>
                      <a:pt x="1847205" y="2437468"/>
                      <a:pt x="1833744" y="2468819"/>
                      <a:pt x="1861058" y="2438773"/>
                    </a:cubicBezTo>
                    <a:cubicBezTo>
                      <a:pt x="1871737" y="2427027"/>
                      <a:pt x="1879013" y="2412473"/>
                      <a:pt x="1889633" y="2400673"/>
                    </a:cubicBezTo>
                    <a:cubicBezTo>
                      <a:pt x="1900886" y="2388170"/>
                      <a:pt x="1955339" y="2327095"/>
                      <a:pt x="1984883" y="2319710"/>
                    </a:cubicBezTo>
                    <a:lnTo>
                      <a:pt x="2003933" y="2314948"/>
                    </a:lnTo>
                    <a:cubicBezTo>
                      <a:pt x="2010283" y="2311773"/>
                      <a:pt x="2016819" y="2308945"/>
                      <a:pt x="2022983" y="2305423"/>
                    </a:cubicBezTo>
                    <a:cubicBezTo>
                      <a:pt x="2027953" y="2302583"/>
                      <a:pt x="2031956" y="2298024"/>
                      <a:pt x="2037271" y="2295898"/>
                    </a:cubicBezTo>
                    <a:cubicBezTo>
                      <a:pt x="2048001" y="2291606"/>
                      <a:pt x="2059644" y="2290028"/>
                      <a:pt x="2070608" y="2286373"/>
                    </a:cubicBezTo>
                    <a:cubicBezTo>
                      <a:pt x="2078718" y="2283670"/>
                      <a:pt x="2086416" y="2279850"/>
                      <a:pt x="2094421" y="2276848"/>
                    </a:cubicBezTo>
                    <a:cubicBezTo>
                      <a:pt x="2099121" y="2275085"/>
                      <a:pt x="2104008" y="2273848"/>
                      <a:pt x="2108708" y="2272085"/>
                    </a:cubicBezTo>
                    <a:cubicBezTo>
                      <a:pt x="2116713" y="2269083"/>
                      <a:pt x="2124088" y="2263965"/>
                      <a:pt x="2132521" y="2262560"/>
                    </a:cubicBezTo>
                    <a:cubicBezTo>
                      <a:pt x="2152938" y="2259157"/>
                      <a:pt x="2173837" y="2259858"/>
                      <a:pt x="2194433" y="2257798"/>
                    </a:cubicBezTo>
                    <a:cubicBezTo>
                      <a:pt x="2222869" y="2254954"/>
                      <a:pt x="2223517" y="2254098"/>
                      <a:pt x="2246821" y="2248273"/>
                    </a:cubicBezTo>
                    <a:cubicBezTo>
                      <a:pt x="2254758" y="2243510"/>
                      <a:pt x="2262174" y="2237744"/>
                      <a:pt x="2270633" y="2233985"/>
                    </a:cubicBezTo>
                    <a:cubicBezTo>
                      <a:pt x="2276614" y="2231327"/>
                      <a:pt x="2283293" y="2230643"/>
                      <a:pt x="2289683" y="2229223"/>
                    </a:cubicBezTo>
                    <a:cubicBezTo>
                      <a:pt x="2324162" y="2221561"/>
                      <a:pt x="2302255" y="2228207"/>
                      <a:pt x="2327783" y="2219698"/>
                    </a:cubicBezTo>
                    <a:cubicBezTo>
                      <a:pt x="2354927" y="2192554"/>
                      <a:pt x="2327541" y="2215039"/>
                      <a:pt x="2361121" y="2200648"/>
                    </a:cubicBezTo>
                    <a:cubicBezTo>
                      <a:pt x="2366382" y="2198393"/>
                      <a:pt x="2370125" y="2193324"/>
                      <a:pt x="2375408" y="2191123"/>
                    </a:cubicBezTo>
                    <a:cubicBezTo>
                      <a:pt x="2389310" y="2185330"/>
                      <a:pt x="2418271" y="2176835"/>
                      <a:pt x="2418271" y="2176835"/>
                    </a:cubicBezTo>
                    <a:cubicBezTo>
                      <a:pt x="2421446" y="2170485"/>
                      <a:pt x="2422156" y="2162098"/>
                      <a:pt x="2427796" y="2157785"/>
                    </a:cubicBezTo>
                    <a:cubicBezTo>
                      <a:pt x="2481901" y="2116411"/>
                      <a:pt x="2484544" y="2124671"/>
                      <a:pt x="2527808" y="2100635"/>
                    </a:cubicBezTo>
                    <a:cubicBezTo>
                      <a:pt x="2547087" y="2089925"/>
                      <a:pt x="2564036" y="2074273"/>
                      <a:pt x="2584958" y="2067298"/>
                    </a:cubicBezTo>
                    <a:cubicBezTo>
                      <a:pt x="2589721" y="2065710"/>
                      <a:pt x="2594756" y="2064780"/>
                      <a:pt x="2599246" y="2062535"/>
                    </a:cubicBezTo>
                    <a:cubicBezTo>
                      <a:pt x="2607525" y="2058395"/>
                      <a:pt x="2614908" y="2052636"/>
                      <a:pt x="2623058" y="2048248"/>
                    </a:cubicBezTo>
                    <a:cubicBezTo>
                      <a:pt x="2635560" y="2041516"/>
                      <a:pt x="2648291" y="2035203"/>
                      <a:pt x="2661158" y="2029198"/>
                    </a:cubicBezTo>
                    <a:cubicBezTo>
                      <a:pt x="2672114" y="2024085"/>
                      <a:pt x="2683851" y="2020642"/>
                      <a:pt x="2694496" y="2014910"/>
                    </a:cubicBezTo>
                    <a:cubicBezTo>
                      <a:pt x="2747271" y="1986492"/>
                      <a:pt x="2697981" y="2004076"/>
                      <a:pt x="2756408" y="1976810"/>
                    </a:cubicBezTo>
                    <a:cubicBezTo>
                      <a:pt x="2768699" y="1971074"/>
                      <a:pt x="2782041" y="1967866"/>
                      <a:pt x="2794508" y="1962523"/>
                    </a:cubicBezTo>
                    <a:cubicBezTo>
                      <a:pt x="2816671" y="1953025"/>
                      <a:pt x="2818120" y="1948286"/>
                      <a:pt x="2837371" y="1943473"/>
                    </a:cubicBezTo>
                    <a:cubicBezTo>
                      <a:pt x="2845224" y="1941510"/>
                      <a:pt x="2853374" y="1940840"/>
                      <a:pt x="2861183" y="1938710"/>
                    </a:cubicBezTo>
                    <a:cubicBezTo>
                      <a:pt x="2870869" y="1936068"/>
                      <a:pt x="2880141" y="1932070"/>
                      <a:pt x="2889758" y="1929185"/>
                    </a:cubicBezTo>
                    <a:cubicBezTo>
                      <a:pt x="2914782" y="1921678"/>
                      <a:pt x="2907359" y="1926094"/>
                      <a:pt x="2937383" y="1919660"/>
                    </a:cubicBezTo>
                    <a:cubicBezTo>
                      <a:pt x="2950183" y="1916917"/>
                      <a:pt x="2962646" y="1912702"/>
                      <a:pt x="2975483" y="1910135"/>
                    </a:cubicBezTo>
                    <a:cubicBezTo>
                      <a:pt x="2991358" y="1906960"/>
                      <a:pt x="3007749" y="1905729"/>
                      <a:pt x="3023108" y="1900610"/>
                    </a:cubicBezTo>
                    <a:cubicBezTo>
                      <a:pt x="3027871" y="1899023"/>
                      <a:pt x="3032526" y="1897066"/>
                      <a:pt x="3037396" y="1895848"/>
                    </a:cubicBezTo>
                    <a:cubicBezTo>
                      <a:pt x="3061957" y="1889708"/>
                      <a:pt x="3064811" y="1892910"/>
                      <a:pt x="3089783" y="1881560"/>
                    </a:cubicBezTo>
                    <a:cubicBezTo>
                      <a:pt x="3117780" y="1868835"/>
                      <a:pt x="3111345" y="1865598"/>
                      <a:pt x="3137408" y="1848223"/>
                    </a:cubicBezTo>
                    <a:cubicBezTo>
                      <a:pt x="3148057" y="1841123"/>
                      <a:pt x="3160223" y="1836458"/>
                      <a:pt x="3170746" y="1829173"/>
                    </a:cubicBezTo>
                    <a:cubicBezTo>
                      <a:pt x="3207038" y="1804047"/>
                      <a:pt x="3190845" y="1812866"/>
                      <a:pt x="3213608" y="1786310"/>
                    </a:cubicBezTo>
                    <a:cubicBezTo>
                      <a:pt x="3229340" y="1767956"/>
                      <a:pt x="3231305" y="1771522"/>
                      <a:pt x="3251708" y="1752973"/>
                    </a:cubicBezTo>
                    <a:cubicBezTo>
                      <a:pt x="3261675" y="1743912"/>
                      <a:pt x="3270758" y="1733923"/>
                      <a:pt x="3280283" y="1724398"/>
                    </a:cubicBezTo>
                    <a:cubicBezTo>
                      <a:pt x="3285046" y="1719635"/>
                      <a:pt x="3288181" y="1712240"/>
                      <a:pt x="3294571" y="1710110"/>
                    </a:cubicBezTo>
                    <a:lnTo>
                      <a:pt x="3308858" y="1705348"/>
                    </a:lnTo>
                    <a:cubicBezTo>
                      <a:pt x="3321468" y="1695890"/>
                      <a:pt x="3347362" y="1676977"/>
                      <a:pt x="3356483" y="1667248"/>
                    </a:cubicBezTo>
                    <a:cubicBezTo>
                      <a:pt x="3371915" y="1650788"/>
                      <a:pt x="3382215" y="1629544"/>
                      <a:pt x="3399346" y="1614860"/>
                    </a:cubicBezTo>
                    <a:cubicBezTo>
                      <a:pt x="3410458" y="1605335"/>
                      <a:pt x="3422334" y="1596634"/>
                      <a:pt x="3432683" y="1586285"/>
                    </a:cubicBezTo>
                    <a:cubicBezTo>
                      <a:pt x="3438296" y="1580672"/>
                      <a:pt x="3441587" y="1573068"/>
                      <a:pt x="3446971" y="1567235"/>
                    </a:cubicBezTo>
                    <a:cubicBezTo>
                      <a:pt x="3487861" y="1522938"/>
                      <a:pt x="3476410" y="1532427"/>
                      <a:pt x="3513646" y="1510085"/>
                    </a:cubicBezTo>
                    <a:cubicBezTo>
                      <a:pt x="3516821" y="1505323"/>
                      <a:pt x="3519446" y="1500144"/>
                      <a:pt x="3523171" y="1495798"/>
                    </a:cubicBezTo>
                    <a:cubicBezTo>
                      <a:pt x="3533395" y="1483870"/>
                      <a:pt x="3547799" y="1470880"/>
                      <a:pt x="3561271" y="1462460"/>
                    </a:cubicBezTo>
                    <a:cubicBezTo>
                      <a:pt x="3567291" y="1458697"/>
                      <a:pt x="3573971" y="1456110"/>
                      <a:pt x="3580321" y="1452935"/>
                    </a:cubicBezTo>
                    <a:cubicBezTo>
                      <a:pt x="3597784" y="1426742"/>
                      <a:pt x="3580321" y="1448967"/>
                      <a:pt x="3604133" y="1429123"/>
                    </a:cubicBezTo>
                    <a:cubicBezTo>
                      <a:pt x="3609307" y="1424811"/>
                      <a:pt x="3613415" y="1419341"/>
                      <a:pt x="3618421" y="1414835"/>
                    </a:cubicBezTo>
                    <a:cubicBezTo>
                      <a:pt x="3651627" y="1384949"/>
                      <a:pt x="3650943" y="1389747"/>
                      <a:pt x="3680333" y="1357685"/>
                    </a:cubicBezTo>
                    <a:cubicBezTo>
                      <a:pt x="3688711" y="1348545"/>
                      <a:pt x="3696707" y="1339029"/>
                      <a:pt x="3704146" y="1329110"/>
                    </a:cubicBezTo>
                    <a:cubicBezTo>
                      <a:pt x="3711015" y="1319952"/>
                      <a:pt x="3715101" y="1308630"/>
                      <a:pt x="3723196" y="1300535"/>
                    </a:cubicBezTo>
                    <a:cubicBezTo>
                      <a:pt x="3726746" y="1296985"/>
                      <a:pt x="3732721" y="1297360"/>
                      <a:pt x="3737483" y="1295773"/>
                    </a:cubicBezTo>
                    <a:cubicBezTo>
                      <a:pt x="3774384" y="1245033"/>
                      <a:pt x="3770058" y="1247680"/>
                      <a:pt x="3808921" y="1205285"/>
                    </a:cubicBezTo>
                    <a:cubicBezTo>
                      <a:pt x="3814989" y="1198665"/>
                      <a:pt x="3820959" y="1191845"/>
                      <a:pt x="3827971" y="1186235"/>
                    </a:cubicBezTo>
                    <a:cubicBezTo>
                      <a:pt x="3844832" y="1172746"/>
                      <a:pt x="3861045" y="1157791"/>
                      <a:pt x="3880358" y="1148135"/>
                    </a:cubicBezTo>
                    <a:cubicBezTo>
                      <a:pt x="3886708" y="1144960"/>
                      <a:pt x="3893592" y="1142681"/>
                      <a:pt x="3899408" y="1138610"/>
                    </a:cubicBezTo>
                    <a:cubicBezTo>
                      <a:pt x="3909565" y="1131500"/>
                      <a:pt x="3917424" y="1121296"/>
                      <a:pt x="3927983" y="1114798"/>
                    </a:cubicBezTo>
                    <a:cubicBezTo>
                      <a:pt x="3938280" y="1108462"/>
                      <a:pt x="3950507" y="1105917"/>
                      <a:pt x="3961321" y="1100510"/>
                    </a:cubicBezTo>
                    <a:cubicBezTo>
                      <a:pt x="3982797" y="1089772"/>
                      <a:pt x="3985568" y="1085232"/>
                      <a:pt x="4004183" y="1071935"/>
                    </a:cubicBezTo>
                    <a:cubicBezTo>
                      <a:pt x="4008841" y="1068608"/>
                      <a:pt x="4013210" y="1064665"/>
                      <a:pt x="4018471" y="1062410"/>
                    </a:cubicBezTo>
                    <a:cubicBezTo>
                      <a:pt x="4024487" y="1059832"/>
                      <a:pt x="4031357" y="1059849"/>
                      <a:pt x="4037521" y="1057648"/>
                    </a:cubicBezTo>
                    <a:cubicBezTo>
                      <a:pt x="4106849" y="1032889"/>
                      <a:pt x="4061087" y="1042608"/>
                      <a:pt x="4113721" y="1033835"/>
                    </a:cubicBezTo>
                    <a:cubicBezTo>
                      <a:pt x="4138422" y="1021484"/>
                      <a:pt x="4130743" y="1024201"/>
                      <a:pt x="4161346" y="1014785"/>
                    </a:cubicBezTo>
                    <a:cubicBezTo>
                      <a:pt x="4172392" y="1011386"/>
                      <a:pt x="4183350" y="1007526"/>
                      <a:pt x="4194683" y="1005260"/>
                    </a:cubicBezTo>
                    <a:cubicBezTo>
                      <a:pt x="4207233" y="1002750"/>
                      <a:pt x="4220179" y="1002722"/>
                      <a:pt x="4232783" y="1000498"/>
                    </a:cubicBezTo>
                    <a:cubicBezTo>
                      <a:pt x="4247196" y="997955"/>
                      <a:pt x="4261358" y="994148"/>
                      <a:pt x="4275646" y="990973"/>
                    </a:cubicBezTo>
                    <a:cubicBezTo>
                      <a:pt x="4290222" y="983685"/>
                      <a:pt x="4302699" y="976787"/>
                      <a:pt x="4318508" y="971923"/>
                    </a:cubicBezTo>
                    <a:cubicBezTo>
                      <a:pt x="4331020" y="968073"/>
                      <a:pt x="4343908" y="965573"/>
                      <a:pt x="4356608" y="962398"/>
                    </a:cubicBezTo>
                    <a:cubicBezTo>
                      <a:pt x="4361371" y="959223"/>
                      <a:pt x="4365776" y="955433"/>
                      <a:pt x="4370896" y="952873"/>
                    </a:cubicBezTo>
                    <a:cubicBezTo>
                      <a:pt x="4382284" y="947179"/>
                      <a:pt x="4396631" y="942707"/>
                      <a:pt x="4408996" y="938585"/>
                    </a:cubicBezTo>
                    <a:cubicBezTo>
                      <a:pt x="4415346" y="933823"/>
                      <a:pt x="4421587" y="928912"/>
                      <a:pt x="4428046" y="924298"/>
                    </a:cubicBezTo>
                    <a:cubicBezTo>
                      <a:pt x="4443551" y="913223"/>
                      <a:pt x="4448098" y="913436"/>
                      <a:pt x="4461383" y="895723"/>
                    </a:cubicBezTo>
                    <a:cubicBezTo>
                      <a:pt x="4465643" y="890043"/>
                      <a:pt x="4466648" y="882353"/>
                      <a:pt x="4470908" y="876673"/>
                    </a:cubicBezTo>
                    <a:cubicBezTo>
                      <a:pt x="4476296" y="869489"/>
                      <a:pt x="4484445" y="864712"/>
                      <a:pt x="4489958" y="857623"/>
                    </a:cubicBezTo>
                    <a:cubicBezTo>
                      <a:pt x="4508503" y="833780"/>
                      <a:pt x="4500939" y="835663"/>
                      <a:pt x="4513771" y="809998"/>
                    </a:cubicBezTo>
                    <a:cubicBezTo>
                      <a:pt x="4517911" y="801719"/>
                      <a:pt x="4523296" y="794123"/>
                      <a:pt x="4528058" y="786185"/>
                    </a:cubicBezTo>
                    <a:cubicBezTo>
                      <a:pt x="4539776" y="657305"/>
                      <a:pt x="4524261" y="798184"/>
                      <a:pt x="4542346" y="695698"/>
                    </a:cubicBezTo>
                    <a:cubicBezTo>
                      <a:pt x="4550041" y="652089"/>
                      <a:pt x="4545656" y="629041"/>
                      <a:pt x="4551871" y="581398"/>
                    </a:cubicBezTo>
                    <a:cubicBezTo>
                      <a:pt x="4553564" y="568417"/>
                      <a:pt x="4558221" y="555998"/>
                      <a:pt x="4561396" y="543298"/>
                    </a:cubicBezTo>
                    <a:cubicBezTo>
                      <a:pt x="4562983" y="529010"/>
                      <a:pt x="4564445" y="514708"/>
                      <a:pt x="4566158" y="500435"/>
                    </a:cubicBezTo>
                    <a:cubicBezTo>
                      <a:pt x="4569208" y="475020"/>
                      <a:pt x="4572856" y="449676"/>
                      <a:pt x="4575683" y="424235"/>
                    </a:cubicBezTo>
                    <a:cubicBezTo>
                      <a:pt x="4577271" y="409948"/>
                      <a:pt x="4578733" y="395646"/>
                      <a:pt x="4580446" y="381373"/>
                    </a:cubicBezTo>
                    <a:cubicBezTo>
                      <a:pt x="4598454" y="231316"/>
                      <a:pt x="4583242" y="358018"/>
                      <a:pt x="4594733" y="271835"/>
                    </a:cubicBezTo>
                    <a:cubicBezTo>
                      <a:pt x="4596425" y="259148"/>
                      <a:pt x="4597272" y="246339"/>
                      <a:pt x="4599496" y="233735"/>
                    </a:cubicBezTo>
                    <a:cubicBezTo>
                      <a:pt x="4602040" y="219322"/>
                      <a:pt x="4606478" y="205286"/>
                      <a:pt x="4609021" y="190873"/>
                    </a:cubicBezTo>
                    <a:cubicBezTo>
                      <a:pt x="4611245" y="178269"/>
                      <a:pt x="4611273" y="165323"/>
                      <a:pt x="4613783" y="152773"/>
                    </a:cubicBezTo>
                    <a:cubicBezTo>
                      <a:pt x="4616049" y="141440"/>
                      <a:pt x="4620505" y="130647"/>
                      <a:pt x="4623308" y="119435"/>
                    </a:cubicBezTo>
                    <a:cubicBezTo>
                      <a:pt x="4625271" y="111582"/>
                      <a:pt x="4625511" y="103302"/>
                      <a:pt x="4628071" y="95623"/>
                    </a:cubicBezTo>
                    <a:cubicBezTo>
                      <a:pt x="4630316" y="88888"/>
                      <a:pt x="4634713" y="83061"/>
                      <a:pt x="4637596" y="76573"/>
                    </a:cubicBezTo>
                    <a:cubicBezTo>
                      <a:pt x="4641068" y="68761"/>
                      <a:pt x="4642723" y="60091"/>
                      <a:pt x="4647121" y="52760"/>
                    </a:cubicBezTo>
                    <a:cubicBezTo>
                      <a:pt x="4655095" y="39470"/>
                      <a:pt x="4670561" y="21990"/>
                      <a:pt x="4685221" y="14660"/>
                    </a:cubicBezTo>
                    <a:cubicBezTo>
                      <a:pt x="4691075" y="11733"/>
                      <a:pt x="4697921" y="11485"/>
                      <a:pt x="4704271" y="9898"/>
                    </a:cubicBezTo>
                    <a:cubicBezTo>
                      <a:pt x="4710621" y="6723"/>
                      <a:pt x="4716229" y="695"/>
                      <a:pt x="4723321" y="373"/>
                    </a:cubicBezTo>
                    <a:cubicBezTo>
                      <a:pt x="4755572" y="-1093"/>
                      <a:pt x="4811720" y="1375"/>
                      <a:pt x="4847146" y="14660"/>
                    </a:cubicBezTo>
                    <a:cubicBezTo>
                      <a:pt x="4859846" y="19423"/>
                      <a:pt x="4873114" y="22882"/>
                      <a:pt x="4885246" y="28948"/>
                    </a:cubicBezTo>
                    <a:cubicBezTo>
                      <a:pt x="4952947" y="62799"/>
                      <a:pt x="4845386" y="23598"/>
                      <a:pt x="4932871" y="52760"/>
                    </a:cubicBezTo>
                    <a:cubicBezTo>
                      <a:pt x="4962556" y="92342"/>
                      <a:pt x="4928871" y="52418"/>
                      <a:pt x="4970971" y="86098"/>
                    </a:cubicBezTo>
                    <a:cubicBezTo>
                      <a:pt x="4985309" y="97569"/>
                      <a:pt x="5002859" y="118830"/>
                      <a:pt x="5013833" y="133723"/>
                    </a:cubicBezTo>
                    <a:cubicBezTo>
                      <a:pt x="5030035" y="155711"/>
                      <a:pt x="5045795" y="178023"/>
                      <a:pt x="5061458" y="200398"/>
                    </a:cubicBezTo>
                    <a:cubicBezTo>
                      <a:pt x="5068023" y="209776"/>
                      <a:pt x="5073357" y="220034"/>
                      <a:pt x="5080508" y="228973"/>
                    </a:cubicBezTo>
                    <a:cubicBezTo>
                      <a:pt x="5086858" y="236910"/>
                      <a:pt x="5093729" y="244458"/>
                      <a:pt x="5099558" y="252785"/>
                    </a:cubicBezTo>
                    <a:cubicBezTo>
                      <a:pt x="5104867" y="260368"/>
                      <a:pt x="5108537" y="269015"/>
                      <a:pt x="5113846" y="276598"/>
                    </a:cubicBezTo>
                    <a:cubicBezTo>
                      <a:pt x="5119675" y="284925"/>
                      <a:pt x="5126917" y="292189"/>
                      <a:pt x="5132896" y="300410"/>
                    </a:cubicBezTo>
                    <a:cubicBezTo>
                      <a:pt x="5139629" y="309668"/>
                      <a:pt x="5145946" y="319236"/>
                      <a:pt x="5151946" y="328985"/>
                    </a:cubicBezTo>
                    <a:cubicBezTo>
                      <a:pt x="5158654" y="339885"/>
                      <a:pt x="5163468" y="351972"/>
                      <a:pt x="5170996" y="362323"/>
                    </a:cubicBezTo>
                    <a:cubicBezTo>
                      <a:pt x="5180977" y="376047"/>
                      <a:pt x="5218737" y="405244"/>
                      <a:pt x="5228146" y="409948"/>
                    </a:cubicBezTo>
                    <a:cubicBezTo>
                      <a:pt x="5234496" y="413123"/>
                      <a:pt x="5240604" y="416836"/>
                      <a:pt x="5247196" y="419473"/>
                    </a:cubicBezTo>
                    <a:cubicBezTo>
                      <a:pt x="5256518" y="423202"/>
                      <a:pt x="5266631" y="424843"/>
                      <a:pt x="5275771" y="428998"/>
                    </a:cubicBezTo>
                    <a:cubicBezTo>
                      <a:pt x="5318003" y="448194"/>
                      <a:pt x="5290943" y="453063"/>
                      <a:pt x="5356733" y="471860"/>
                    </a:cubicBezTo>
                    <a:lnTo>
                      <a:pt x="5390071" y="481385"/>
                    </a:lnTo>
                    <a:cubicBezTo>
                      <a:pt x="5394879" y="482828"/>
                      <a:pt x="5399809" y="484025"/>
                      <a:pt x="5404358" y="486148"/>
                    </a:cubicBezTo>
                    <a:cubicBezTo>
                      <a:pt x="5423658" y="495155"/>
                      <a:pt x="5442458" y="505198"/>
                      <a:pt x="5461508" y="514723"/>
                    </a:cubicBezTo>
                    <a:cubicBezTo>
                      <a:pt x="5471033" y="519485"/>
                      <a:pt x="5479980" y="525642"/>
                      <a:pt x="5490083" y="529010"/>
                    </a:cubicBezTo>
                    <a:cubicBezTo>
                      <a:pt x="5513502" y="536816"/>
                      <a:pt x="5518086" y="536848"/>
                      <a:pt x="5537708" y="548060"/>
                    </a:cubicBezTo>
                    <a:cubicBezTo>
                      <a:pt x="5578436" y="571333"/>
                      <a:pt x="5519910" y="541192"/>
                      <a:pt x="5571046" y="571873"/>
                    </a:cubicBezTo>
                    <a:cubicBezTo>
                      <a:pt x="5580178" y="577352"/>
                      <a:pt x="5590637" y="580443"/>
                      <a:pt x="5599621" y="586160"/>
                    </a:cubicBezTo>
                    <a:cubicBezTo>
                      <a:pt x="5608197" y="591617"/>
                      <a:pt x="5615106" y="599381"/>
                      <a:pt x="5623433" y="605210"/>
                    </a:cubicBezTo>
                    <a:cubicBezTo>
                      <a:pt x="5631016" y="610519"/>
                      <a:pt x="5639713" y="614118"/>
                      <a:pt x="5647246" y="619498"/>
                    </a:cubicBezTo>
                    <a:cubicBezTo>
                      <a:pt x="5661975" y="630018"/>
                      <a:pt x="5675048" y="642795"/>
                      <a:pt x="5690108" y="652835"/>
                    </a:cubicBezTo>
                    <a:cubicBezTo>
                      <a:pt x="5699633" y="659185"/>
                      <a:pt x="5711655" y="662849"/>
                      <a:pt x="5718683" y="671885"/>
                    </a:cubicBezTo>
                    <a:cubicBezTo>
                      <a:pt x="5729796" y="686173"/>
                      <a:pt x="5738278" y="702968"/>
                      <a:pt x="5752021" y="714748"/>
                    </a:cubicBezTo>
                    <a:cubicBezTo>
                      <a:pt x="5763133" y="724273"/>
                      <a:pt x="5775773" y="732263"/>
                      <a:pt x="5785358" y="743323"/>
                    </a:cubicBezTo>
                    <a:cubicBezTo>
                      <a:pt x="5796604" y="756299"/>
                      <a:pt x="5804979" y="771533"/>
                      <a:pt x="5813933" y="786185"/>
                    </a:cubicBezTo>
                    <a:cubicBezTo>
                      <a:pt x="5831479" y="814897"/>
                      <a:pt x="5842674" y="835327"/>
                      <a:pt x="5852033" y="867148"/>
                    </a:cubicBezTo>
                    <a:cubicBezTo>
                      <a:pt x="5862840" y="903893"/>
                      <a:pt x="5861154" y="919906"/>
                      <a:pt x="5871083" y="957635"/>
                    </a:cubicBezTo>
                    <a:cubicBezTo>
                      <a:pt x="5874916" y="972200"/>
                      <a:pt x="5881340" y="985987"/>
                      <a:pt x="5885371" y="1000498"/>
                    </a:cubicBezTo>
                    <a:cubicBezTo>
                      <a:pt x="5909542" y="1087513"/>
                      <a:pt x="5880786" y="1001099"/>
                      <a:pt x="5904421" y="1081460"/>
                    </a:cubicBezTo>
                    <a:cubicBezTo>
                      <a:pt x="5908670" y="1095909"/>
                      <a:pt x="5914216" y="1109948"/>
                      <a:pt x="5918708" y="1124323"/>
                    </a:cubicBezTo>
                    <a:cubicBezTo>
                      <a:pt x="5922155" y="1135354"/>
                      <a:pt x="5924578" y="1146696"/>
                      <a:pt x="5928233" y="1157660"/>
                    </a:cubicBezTo>
                    <a:cubicBezTo>
                      <a:pt x="5930936" y="1165770"/>
                      <a:pt x="5935055" y="1173363"/>
                      <a:pt x="5937758" y="1181473"/>
                    </a:cubicBezTo>
                    <a:cubicBezTo>
                      <a:pt x="5960238" y="1248912"/>
                      <a:pt x="5932653" y="1180673"/>
                      <a:pt x="5961571" y="1248148"/>
                    </a:cubicBezTo>
                    <a:cubicBezTo>
                      <a:pt x="5978903" y="1334817"/>
                      <a:pt x="5949869" y="1203517"/>
                      <a:pt x="5980621" y="1295773"/>
                    </a:cubicBezTo>
                    <a:cubicBezTo>
                      <a:pt x="5984171" y="1306422"/>
                      <a:pt x="5982299" y="1318317"/>
                      <a:pt x="5985383" y="1329110"/>
                    </a:cubicBezTo>
                    <a:cubicBezTo>
                      <a:pt x="5988704" y="1340735"/>
                      <a:pt x="5994908" y="1351335"/>
                      <a:pt x="5999671" y="1362448"/>
                    </a:cubicBezTo>
                    <a:cubicBezTo>
                      <a:pt x="6004433" y="1398960"/>
                      <a:pt x="6008750" y="1435534"/>
                      <a:pt x="6013958" y="1471985"/>
                    </a:cubicBezTo>
                    <a:cubicBezTo>
                      <a:pt x="6015546" y="1483098"/>
                      <a:pt x="6016876" y="1494250"/>
                      <a:pt x="6018721" y="1505323"/>
                    </a:cubicBezTo>
                    <a:cubicBezTo>
                      <a:pt x="6020052" y="1513307"/>
                      <a:pt x="6021896" y="1521198"/>
                      <a:pt x="6023483" y="1529135"/>
                    </a:cubicBezTo>
                    <a:cubicBezTo>
                      <a:pt x="6025071" y="1556123"/>
                      <a:pt x="6026061" y="1583152"/>
                      <a:pt x="6028246" y="1610098"/>
                    </a:cubicBezTo>
                    <a:cubicBezTo>
                      <a:pt x="6030825" y="1641902"/>
                      <a:pt x="6037771" y="1705348"/>
                      <a:pt x="6037771" y="1705348"/>
                    </a:cubicBezTo>
                    <a:cubicBezTo>
                      <a:pt x="6036183" y="1786310"/>
                      <a:pt x="6036860" y="1867349"/>
                      <a:pt x="6033008" y="1948235"/>
                    </a:cubicBezTo>
                    <a:cubicBezTo>
                      <a:pt x="6029796" y="2015690"/>
                      <a:pt x="6029664" y="1988262"/>
                      <a:pt x="6009196" y="2029198"/>
                    </a:cubicBezTo>
                    <a:cubicBezTo>
                      <a:pt x="6005373" y="2036844"/>
                      <a:pt x="6004920" y="2046262"/>
                      <a:pt x="5999671" y="2053010"/>
                    </a:cubicBezTo>
                    <a:cubicBezTo>
                      <a:pt x="5986083" y="2070480"/>
                      <a:pt x="5978516" y="2071174"/>
                      <a:pt x="5961571" y="2076823"/>
                    </a:cubicBezTo>
                    <a:cubicBezTo>
                      <a:pt x="5925058" y="2073648"/>
                      <a:pt x="5888362" y="2072142"/>
                      <a:pt x="5852033" y="2067298"/>
                    </a:cubicBezTo>
                    <a:cubicBezTo>
                      <a:pt x="5837812" y="2065402"/>
                      <a:pt x="5804666" y="2052404"/>
                      <a:pt x="5790121" y="2048248"/>
                    </a:cubicBezTo>
                    <a:cubicBezTo>
                      <a:pt x="5777534" y="2044652"/>
                      <a:pt x="5764533" y="2042573"/>
                      <a:pt x="5752021" y="2038723"/>
                    </a:cubicBezTo>
                    <a:cubicBezTo>
                      <a:pt x="5743850" y="2036209"/>
                      <a:pt x="5736318" y="2031902"/>
                      <a:pt x="5728208" y="2029198"/>
                    </a:cubicBezTo>
                    <a:cubicBezTo>
                      <a:pt x="5721998" y="2027128"/>
                      <a:pt x="5715368" y="2026505"/>
                      <a:pt x="5709158" y="2024435"/>
                    </a:cubicBezTo>
                    <a:cubicBezTo>
                      <a:pt x="5701048" y="2021732"/>
                      <a:pt x="5693640" y="2016983"/>
                      <a:pt x="5685346" y="2014910"/>
                    </a:cubicBezTo>
                    <a:cubicBezTo>
                      <a:pt x="5674456" y="2012188"/>
                      <a:pt x="5663121" y="2011735"/>
                      <a:pt x="5652008" y="2010148"/>
                    </a:cubicBezTo>
                    <a:cubicBezTo>
                      <a:pt x="5642483" y="2006973"/>
                      <a:pt x="5633050" y="2003508"/>
                      <a:pt x="5623433" y="2000623"/>
                    </a:cubicBezTo>
                    <a:cubicBezTo>
                      <a:pt x="5617164" y="1998742"/>
                      <a:pt x="5610593" y="1997930"/>
                      <a:pt x="5604383" y="1995860"/>
                    </a:cubicBezTo>
                    <a:cubicBezTo>
                      <a:pt x="5596273" y="1993157"/>
                      <a:pt x="5588605" y="1989257"/>
                      <a:pt x="5580571" y="1986335"/>
                    </a:cubicBezTo>
                    <a:cubicBezTo>
                      <a:pt x="5571135" y="1982904"/>
                      <a:pt x="5561171" y="1980888"/>
                      <a:pt x="5551996" y="1976810"/>
                    </a:cubicBezTo>
                    <a:cubicBezTo>
                      <a:pt x="5509713" y="1958018"/>
                      <a:pt x="5569046" y="1975119"/>
                      <a:pt x="5518658" y="1962523"/>
                    </a:cubicBezTo>
                    <a:cubicBezTo>
                      <a:pt x="5517071" y="1957760"/>
                      <a:pt x="5517648" y="1951570"/>
                      <a:pt x="5513896" y="1948235"/>
                    </a:cubicBezTo>
                    <a:cubicBezTo>
                      <a:pt x="5502703" y="1938285"/>
                      <a:pt x="5487777" y="1933409"/>
                      <a:pt x="5475796" y="1924423"/>
                    </a:cubicBezTo>
                    <a:cubicBezTo>
                      <a:pt x="5449907" y="1905005"/>
                      <a:pt x="5464116" y="1913083"/>
                      <a:pt x="5432933" y="1900610"/>
                    </a:cubicBezTo>
                    <a:cubicBezTo>
                      <a:pt x="5411826" y="1873472"/>
                      <a:pt x="5393398" y="1846123"/>
                      <a:pt x="5366258" y="1824410"/>
                    </a:cubicBezTo>
                    <a:cubicBezTo>
                      <a:pt x="5358321" y="1818060"/>
                      <a:pt x="5351538" y="1809906"/>
                      <a:pt x="5342446" y="1805360"/>
                    </a:cubicBezTo>
                    <a:cubicBezTo>
                      <a:pt x="5335206" y="1801740"/>
                      <a:pt x="5326571" y="1802185"/>
                      <a:pt x="5318633" y="1800598"/>
                    </a:cubicBezTo>
                    <a:cubicBezTo>
                      <a:pt x="5296414" y="1787901"/>
                      <a:pt x="5270732" y="1772408"/>
                      <a:pt x="5247196" y="1762498"/>
                    </a:cubicBezTo>
                    <a:cubicBezTo>
                      <a:pt x="5203890" y="1744264"/>
                      <a:pt x="5142667" y="1726819"/>
                      <a:pt x="5099558" y="1719635"/>
                    </a:cubicBezTo>
                    <a:lnTo>
                      <a:pt x="5070983" y="1714873"/>
                    </a:lnTo>
                    <a:cubicBezTo>
                      <a:pt x="5063019" y="1713425"/>
                      <a:pt x="5055203" y="1711114"/>
                      <a:pt x="5047171" y="1710110"/>
                    </a:cubicBezTo>
                    <a:cubicBezTo>
                      <a:pt x="4977531" y="1701405"/>
                      <a:pt x="4891519" y="1702397"/>
                      <a:pt x="4828096" y="1700585"/>
                    </a:cubicBezTo>
                    <a:cubicBezTo>
                      <a:pt x="4791583" y="1705348"/>
                      <a:pt x="4754665" y="1707652"/>
                      <a:pt x="4718558" y="1714873"/>
                    </a:cubicBezTo>
                    <a:cubicBezTo>
                      <a:pt x="4669111" y="1724762"/>
                      <a:pt x="4699296" y="1724539"/>
                      <a:pt x="4670933" y="1743448"/>
                    </a:cubicBezTo>
                    <a:cubicBezTo>
                      <a:pt x="4666756" y="1746233"/>
                      <a:pt x="4661408" y="1746623"/>
                      <a:pt x="4656646" y="1748210"/>
                    </a:cubicBezTo>
                    <a:cubicBezTo>
                      <a:pt x="4609677" y="1818664"/>
                      <a:pt x="4666962" y="1736783"/>
                      <a:pt x="4613783" y="1800598"/>
                    </a:cubicBezTo>
                    <a:cubicBezTo>
                      <a:pt x="4605041" y="1811089"/>
                      <a:pt x="4598713" y="1823444"/>
                      <a:pt x="4589971" y="1833935"/>
                    </a:cubicBezTo>
                    <a:cubicBezTo>
                      <a:pt x="4582785" y="1842559"/>
                      <a:pt x="4573668" y="1849404"/>
                      <a:pt x="4566158" y="1857748"/>
                    </a:cubicBezTo>
                    <a:cubicBezTo>
                      <a:pt x="4559358" y="1865303"/>
                      <a:pt x="4554025" y="1874111"/>
                      <a:pt x="4547108" y="1881560"/>
                    </a:cubicBezTo>
                    <a:cubicBezTo>
                      <a:pt x="4533359" y="1896367"/>
                      <a:pt x="4518534" y="1910135"/>
                      <a:pt x="4504246" y="1924423"/>
                    </a:cubicBezTo>
                    <a:cubicBezTo>
                      <a:pt x="4487123" y="1941546"/>
                      <a:pt x="4468496" y="1961348"/>
                      <a:pt x="4447096" y="1972048"/>
                    </a:cubicBezTo>
                    <a:cubicBezTo>
                      <a:pt x="4440746" y="1975223"/>
                      <a:pt x="4434066" y="1977810"/>
                      <a:pt x="4428046" y="1981573"/>
                    </a:cubicBezTo>
                    <a:cubicBezTo>
                      <a:pt x="4399042" y="1999700"/>
                      <a:pt x="4413582" y="2000680"/>
                      <a:pt x="4370896" y="2014910"/>
                    </a:cubicBezTo>
                    <a:cubicBezTo>
                      <a:pt x="4366133" y="2016498"/>
                      <a:pt x="4361098" y="2017428"/>
                      <a:pt x="4356608" y="2019673"/>
                    </a:cubicBezTo>
                    <a:cubicBezTo>
                      <a:pt x="4351489" y="2022233"/>
                      <a:pt x="4347751" y="2027388"/>
                      <a:pt x="4342321" y="2029198"/>
                    </a:cubicBezTo>
                    <a:cubicBezTo>
                      <a:pt x="4329114" y="2033600"/>
                      <a:pt x="4271963" y="2037926"/>
                      <a:pt x="4266121" y="2038723"/>
                    </a:cubicBezTo>
                    <a:cubicBezTo>
                      <a:pt x="4246985" y="2041333"/>
                      <a:pt x="4228021" y="2045073"/>
                      <a:pt x="4208971" y="2048248"/>
                    </a:cubicBezTo>
                    <a:lnTo>
                      <a:pt x="4180396" y="2053010"/>
                    </a:lnTo>
                    <a:cubicBezTo>
                      <a:pt x="4175633" y="2054598"/>
                      <a:pt x="4170935" y="2056394"/>
                      <a:pt x="4166108" y="2057773"/>
                    </a:cubicBezTo>
                    <a:cubicBezTo>
                      <a:pt x="4159814" y="2059571"/>
                      <a:pt x="4153268" y="2060465"/>
                      <a:pt x="4147058" y="2062535"/>
                    </a:cubicBezTo>
                    <a:cubicBezTo>
                      <a:pt x="4138948" y="2065238"/>
                      <a:pt x="4131506" y="2069857"/>
                      <a:pt x="4123246" y="2072060"/>
                    </a:cubicBezTo>
                    <a:cubicBezTo>
                      <a:pt x="4107603" y="2076231"/>
                      <a:pt x="4075621" y="2081585"/>
                      <a:pt x="4075621" y="2081585"/>
                    </a:cubicBezTo>
                    <a:cubicBezTo>
                      <a:pt x="4067683" y="2084760"/>
                      <a:pt x="4059997" y="2088653"/>
                      <a:pt x="4051808" y="2091110"/>
                    </a:cubicBezTo>
                    <a:cubicBezTo>
                      <a:pt x="3979177" y="2112900"/>
                      <a:pt x="4084017" y="2074636"/>
                      <a:pt x="3999421" y="2105398"/>
                    </a:cubicBezTo>
                    <a:cubicBezTo>
                      <a:pt x="3991387" y="2108320"/>
                      <a:pt x="3983081" y="2110771"/>
                      <a:pt x="3975608" y="2114923"/>
                    </a:cubicBezTo>
                    <a:cubicBezTo>
                      <a:pt x="3968669" y="2118778"/>
                      <a:pt x="3963784" y="2125926"/>
                      <a:pt x="3956558" y="2129210"/>
                    </a:cubicBezTo>
                    <a:cubicBezTo>
                      <a:pt x="3946037" y="2133992"/>
                      <a:pt x="3934333" y="2135560"/>
                      <a:pt x="3923221" y="2138735"/>
                    </a:cubicBezTo>
                    <a:cubicBezTo>
                      <a:pt x="3915283" y="2143498"/>
                      <a:pt x="3907195" y="2148017"/>
                      <a:pt x="3899408" y="2153023"/>
                    </a:cubicBezTo>
                    <a:cubicBezTo>
                      <a:pt x="3884964" y="2162309"/>
                      <a:pt x="3872489" y="2175221"/>
                      <a:pt x="3856546" y="2181598"/>
                    </a:cubicBezTo>
                    <a:cubicBezTo>
                      <a:pt x="3839710" y="2188332"/>
                      <a:pt x="3831617" y="2189672"/>
                      <a:pt x="3818446" y="2200648"/>
                    </a:cubicBezTo>
                    <a:cubicBezTo>
                      <a:pt x="3813272" y="2204960"/>
                      <a:pt x="3808470" y="2209761"/>
                      <a:pt x="3804158" y="2214935"/>
                    </a:cubicBezTo>
                    <a:cubicBezTo>
                      <a:pt x="3800494" y="2219332"/>
                      <a:pt x="3798941" y="2225454"/>
                      <a:pt x="3794633" y="2229223"/>
                    </a:cubicBezTo>
                    <a:cubicBezTo>
                      <a:pt x="3786018" y="2236761"/>
                      <a:pt x="3775316" y="2241540"/>
                      <a:pt x="3766058" y="2248273"/>
                    </a:cubicBezTo>
                    <a:cubicBezTo>
                      <a:pt x="3757837" y="2254252"/>
                      <a:pt x="3751170" y="2262456"/>
                      <a:pt x="3742246" y="2267323"/>
                    </a:cubicBezTo>
                    <a:cubicBezTo>
                      <a:pt x="3733432" y="2272131"/>
                      <a:pt x="3722993" y="2273119"/>
                      <a:pt x="3713671" y="2276848"/>
                    </a:cubicBezTo>
                    <a:cubicBezTo>
                      <a:pt x="3691220" y="2285828"/>
                      <a:pt x="3669281" y="2296040"/>
                      <a:pt x="3646996" y="2305423"/>
                    </a:cubicBezTo>
                    <a:cubicBezTo>
                      <a:pt x="3639117" y="2308741"/>
                      <a:pt x="3630514" y="2310550"/>
                      <a:pt x="3623183" y="2314948"/>
                    </a:cubicBezTo>
                    <a:cubicBezTo>
                      <a:pt x="3615246" y="2319710"/>
                      <a:pt x="3607830" y="2325476"/>
                      <a:pt x="3599371" y="2329235"/>
                    </a:cubicBezTo>
                    <a:cubicBezTo>
                      <a:pt x="3593390" y="2331893"/>
                      <a:pt x="3586671" y="2332410"/>
                      <a:pt x="3580321" y="2333998"/>
                    </a:cubicBezTo>
                    <a:cubicBezTo>
                      <a:pt x="3535944" y="2367280"/>
                      <a:pt x="3592318" y="2328544"/>
                      <a:pt x="3527933" y="2357810"/>
                    </a:cubicBezTo>
                    <a:cubicBezTo>
                      <a:pt x="3520707" y="2361095"/>
                      <a:pt x="3515614" y="2367891"/>
                      <a:pt x="3508883" y="2372098"/>
                    </a:cubicBezTo>
                    <a:cubicBezTo>
                      <a:pt x="3502863" y="2375861"/>
                      <a:pt x="3495997" y="2378101"/>
                      <a:pt x="3489833" y="2381623"/>
                    </a:cubicBezTo>
                    <a:cubicBezTo>
                      <a:pt x="3484863" y="2384463"/>
                      <a:pt x="3480807" y="2388893"/>
                      <a:pt x="3475546" y="2391148"/>
                    </a:cubicBezTo>
                    <a:cubicBezTo>
                      <a:pt x="3469530" y="2393726"/>
                      <a:pt x="3462846" y="2394323"/>
                      <a:pt x="3456496" y="2395910"/>
                    </a:cubicBezTo>
                    <a:cubicBezTo>
                      <a:pt x="3451733" y="2400673"/>
                      <a:pt x="3447920" y="2406628"/>
                      <a:pt x="3442208" y="2410198"/>
                    </a:cubicBezTo>
                    <a:cubicBezTo>
                      <a:pt x="3412327" y="2428874"/>
                      <a:pt x="3425608" y="2410490"/>
                      <a:pt x="3399346" y="2429248"/>
                    </a:cubicBezTo>
                    <a:cubicBezTo>
                      <a:pt x="3368789" y="2451074"/>
                      <a:pt x="3402905" y="2439073"/>
                      <a:pt x="3366008" y="2448298"/>
                    </a:cubicBezTo>
                    <a:cubicBezTo>
                      <a:pt x="3340058" y="2465598"/>
                      <a:pt x="3337143" y="2468863"/>
                      <a:pt x="3294571" y="2481635"/>
                    </a:cubicBezTo>
                    <a:cubicBezTo>
                      <a:pt x="3278696" y="2486398"/>
                      <a:pt x="3262465" y="2490103"/>
                      <a:pt x="3246946" y="2495923"/>
                    </a:cubicBezTo>
                    <a:cubicBezTo>
                      <a:pt x="3236975" y="2499662"/>
                      <a:pt x="3228040" y="2505747"/>
                      <a:pt x="3218371" y="2510210"/>
                    </a:cubicBezTo>
                    <a:cubicBezTo>
                      <a:pt x="3207394" y="2515276"/>
                      <a:pt x="3196010" y="2519432"/>
                      <a:pt x="3185033" y="2524498"/>
                    </a:cubicBezTo>
                    <a:cubicBezTo>
                      <a:pt x="3175364" y="2528961"/>
                      <a:pt x="3166127" y="2534322"/>
                      <a:pt x="3156458" y="2538785"/>
                    </a:cubicBezTo>
                    <a:cubicBezTo>
                      <a:pt x="3145481" y="2543851"/>
                      <a:pt x="3133735" y="2547284"/>
                      <a:pt x="3123121" y="2553073"/>
                    </a:cubicBezTo>
                    <a:cubicBezTo>
                      <a:pt x="3088599" y="2571904"/>
                      <a:pt x="3118240" y="2561321"/>
                      <a:pt x="3089783" y="2581648"/>
                    </a:cubicBezTo>
                    <a:cubicBezTo>
                      <a:pt x="3084006" y="2585775"/>
                      <a:pt x="3076753" y="2587410"/>
                      <a:pt x="3070733" y="2591173"/>
                    </a:cubicBezTo>
                    <a:cubicBezTo>
                      <a:pt x="3064002" y="2595380"/>
                      <a:pt x="3058414" y="2601253"/>
                      <a:pt x="3051683" y="2605460"/>
                    </a:cubicBezTo>
                    <a:cubicBezTo>
                      <a:pt x="3045663" y="2609223"/>
                      <a:pt x="3038313" y="2610725"/>
                      <a:pt x="3032633" y="2614985"/>
                    </a:cubicBezTo>
                    <a:cubicBezTo>
                      <a:pt x="3025449" y="2620373"/>
                      <a:pt x="3020595" y="2628425"/>
                      <a:pt x="3013583" y="2634035"/>
                    </a:cubicBezTo>
                    <a:cubicBezTo>
                      <a:pt x="3004644" y="2641186"/>
                      <a:pt x="2993802" y="2645756"/>
                      <a:pt x="2985008" y="2653085"/>
                    </a:cubicBezTo>
                    <a:cubicBezTo>
                      <a:pt x="2974660" y="2661709"/>
                      <a:pt x="2967025" y="2673338"/>
                      <a:pt x="2956433" y="2681660"/>
                    </a:cubicBezTo>
                    <a:cubicBezTo>
                      <a:pt x="2927414" y="2704461"/>
                      <a:pt x="2894299" y="2712118"/>
                      <a:pt x="2870708" y="2743573"/>
                    </a:cubicBezTo>
                    <a:cubicBezTo>
                      <a:pt x="2865946" y="2749923"/>
                      <a:pt x="2862034" y="2757010"/>
                      <a:pt x="2856421" y="2762623"/>
                    </a:cubicBezTo>
                    <a:cubicBezTo>
                      <a:pt x="2838434" y="2780610"/>
                      <a:pt x="2838440" y="2773860"/>
                      <a:pt x="2818321" y="2786435"/>
                    </a:cubicBezTo>
                    <a:cubicBezTo>
                      <a:pt x="2811590" y="2790642"/>
                      <a:pt x="2805204" y="2795450"/>
                      <a:pt x="2799271" y="2800723"/>
                    </a:cubicBezTo>
                    <a:cubicBezTo>
                      <a:pt x="2770164" y="2826595"/>
                      <a:pt x="2781941" y="2824462"/>
                      <a:pt x="2746883" y="2843585"/>
                    </a:cubicBezTo>
                    <a:cubicBezTo>
                      <a:pt x="2739378" y="2847679"/>
                      <a:pt x="2730262" y="2848487"/>
                      <a:pt x="2723071" y="2853110"/>
                    </a:cubicBezTo>
                    <a:cubicBezTo>
                      <a:pt x="2708368" y="2862562"/>
                      <a:pt x="2677592" y="2892257"/>
                      <a:pt x="2656396" y="2900735"/>
                    </a:cubicBezTo>
                    <a:cubicBezTo>
                      <a:pt x="2648880" y="2903741"/>
                      <a:pt x="2640336" y="2903172"/>
                      <a:pt x="2632583" y="2905498"/>
                    </a:cubicBezTo>
                    <a:cubicBezTo>
                      <a:pt x="2615137" y="2910732"/>
                      <a:pt x="2598456" y="2921739"/>
                      <a:pt x="2580196" y="2924548"/>
                    </a:cubicBezTo>
                    <a:cubicBezTo>
                      <a:pt x="2559558" y="2927723"/>
                      <a:pt x="2539036" y="2931767"/>
                      <a:pt x="2518283" y="2934073"/>
                    </a:cubicBezTo>
                    <a:cubicBezTo>
                      <a:pt x="2481857" y="2938120"/>
                      <a:pt x="2444465" y="2938042"/>
                      <a:pt x="2408746" y="2943598"/>
                    </a:cubicBezTo>
                    <a:cubicBezTo>
                      <a:pt x="2373027" y="2949154"/>
                      <a:pt x="2330959" y="2960266"/>
                      <a:pt x="2303971" y="2967410"/>
                    </a:cubicBezTo>
                    <a:cubicBezTo>
                      <a:pt x="2276984" y="2974554"/>
                      <a:pt x="2266423" y="2982104"/>
                      <a:pt x="2246821" y="2986460"/>
                    </a:cubicBezTo>
                    <a:cubicBezTo>
                      <a:pt x="2232533" y="2989635"/>
                      <a:pt x="2218343" y="2993288"/>
                      <a:pt x="2203958" y="2995985"/>
                    </a:cubicBezTo>
                    <a:cubicBezTo>
                      <a:pt x="2182168" y="3000071"/>
                      <a:pt x="2167522" y="2999861"/>
                      <a:pt x="2146808" y="3005510"/>
                    </a:cubicBezTo>
                    <a:cubicBezTo>
                      <a:pt x="2137122" y="3008152"/>
                      <a:pt x="2127973" y="3012600"/>
                      <a:pt x="2118233" y="3015035"/>
                    </a:cubicBezTo>
                    <a:cubicBezTo>
                      <a:pt x="2090110" y="3022066"/>
                      <a:pt x="2094343" y="3016648"/>
                      <a:pt x="2070608" y="3024560"/>
                    </a:cubicBezTo>
                    <a:cubicBezTo>
                      <a:pt x="2062498" y="3027263"/>
                      <a:pt x="2054269" y="3029933"/>
                      <a:pt x="2046796" y="3034085"/>
                    </a:cubicBezTo>
                    <a:cubicBezTo>
                      <a:pt x="2039857" y="3037940"/>
                      <a:pt x="2035073" y="3045320"/>
                      <a:pt x="2027746" y="3048373"/>
                    </a:cubicBezTo>
                    <a:cubicBezTo>
                      <a:pt x="2015662" y="3053408"/>
                      <a:pt x="2002065" y="3053758"/>
                      <a:pt x="1989646" y="3057898"/>
                    </a:cubicBezTo>
                    <a:cubicBezTo>
                      <a:pt x="1959661" y="3067893"/>
                      <a:pt x="1956457" y="3069773"/>
                      <a:pt x="1922971" y="3076948"/>
                    </a:cubicBezTo>
                    <a:cubicBezTo>
                      <a:pt x="1913529" y="3078971"/>
                      <a:pt x="1903921" y="3080123"/>
                      <a:pt x="1894396" y="3081710"/>
                    </a:cubicBezTo>
                    <a:cubicBezTo>
                      <a:pt x="1826521" y="3104335"/>
                      <a:pt x="1861058" y="3092029"/>
                      <a:pt x="1846771" y="3095998"/>
                    </a:cubicBezTo>
                    <a:cubicBezTo>
                      <a:pt x="1832484" y="3099967"/>
                      <a:pt x="1822165" y="3100761"/>
                      <a:pt x="1808671" y="3105523"/>
                    </a:cubicBezTo>
                    <a:cubicBezTo>
                      <a:pt x="1773231" y="3132102"/>
                      <a:pt x="1807515" y="3110670"/>
                      <a:pt x="1765808" y="3124573"/>
                    </a:cubicBezTo>
                    <a:cubicBezTo>
                      <a:pt x="1759073" y="3126818"/>
                      <a:pt x="1753350" y="3131461"/>
                      <a:pt x="1746758" y="3134098"/>
                    </a:cubicBezTo>
                    <a:cubicBezTo>
                      <a:pt x="1737436" y="3137827"/>
                      <a:pt x="1727837" y="3140865"/>
                      <a:pt x="1718183" y="3143623"/>
                    </a:cubicBezTo>
                    <a:cubicBezTo>
                      <a:pt x="1705596" y="3147219"/>
                      <a:pt x="1692439" y="3148823"/>
                      <a:pt x="1680083" y="3153148"/>
                    </a:cubicBezTo>
                    <a:cubicBezTo>
                      <a:pt x="1586736" y="3185819"/>
                      <a:pt x="1654436" y="3170659"/>
                      <a:pt x="1599121" y="3181723"/>
                    </a:cubicBezTo>
                    <a:lnTo>
                      <a:pt x="1503871" y="3229348"/>
                    </a:lnTo>
                    <a:lnTo>
                      <a:pt x="1484821" y="3238873"/>
                    </a:lnTo>
                    <a:cubicBezTo>
                      <a:pt x="1478471" y="3242048"/>
                      <a:pt x="1472506" y="3246153"/>
                      <a:pt x="1465771" y="3248398"/>
                    </a:cubicBezTo>
                    <a:cubicBezTo>
                      <a:pt x="1434644" y="3258772"/>
                      <a:pt x="1455974" y="3250915"/>
                      <a:pt x="1403858" y="3276973"/>
                    </a:cubicBezTo>
                    <a:cubicBezTo>
                      <a:pt x="1397508" y="3280148"/>
                      <a:pt x="1390488" y="3282238"/>
                      <a:pt x="1384808" y="3286498"/>
                    </a:cubicBezTo>
                    <a:cubicBezTo>
                      <a:pt x="1373359" y="3295084"/>
                      <a:pt x="1355064" y="3309826"/>
                      <a:pt x="1341946" y="3315073"/>
                    </a:cubicBezTo>
                    <a:cubicBezTo>
                      <a:pt x="1334430" y="3318079"/>
                      <a:pt x="1326071" y="3318248"/>
                      <a:pt x="1318133" y="3319835"/>
                    </a:cubicBezTo>
                    <a:cubicBezTo>
                      <a:pt x="1311783" y="3324598"/>
                      <a:pt x="1305889" y="3330039"/>
                      <a:pt x="1299083" y="3334123"/>
                    </a:cubicBezTo>
                    <a:cubicBezTo>
                      <a:pt x="1276071" y="3347930"/>
                      <a:pt x="1236253" y="3362880"/>
                      <a:pt x="1213358" y="3367460"/>
                    </a:cubicBezTo>
                    <a:cubicBezTo>
                      <a:pt x="1205421" y="3369048"/>
                      <a:pt x="1197399" y="3370260"/>
                      <a:pt x="1189546" y="3372223"/>
                    </a:cubicBezTo>
                    <a:cubicBezTo>
                      <a:pt x="1184676" y="3373441"/>
                      <a:pt x="1180101" y="3375664"/>
                      <a:pt x="1175258" y="3376985"/>
                    </a:cubicBezTo>
                    <a:cubicBezTo>
                      <a:pt x="1162628" y="3380429"/>
                      <a:pt x="1149858" y="3383335"/>
                      <a:pt x="1137158" y="3386510"/>
                    </a:cubicBezTo>
                    <a:cubicBezTo>
                      <a:pt x="1130808" y="3388098"/>
                      <a:pt x="1124564" y="3390197"/>
                      <a:pt x="1118108" y="3391273"/>
                    </a:cubicBezTo>
                    <a:cubicBezTo>
                      <a:pt x="1093438" y="3395384"/>
                      <a:pt x="1089035" y="3395802"/>
                      <a:pt x="1065721" y="3400798"/>
                    </a:cubicBezTo>
                    <a:lnTo>
                      <a:pt x="1034765" y="3412705"/>
                    </a:lnTo>
                    <a:cubicBezTo>
                      <a:pt x="1016906" y="3422627"/>
                      <a:pt x="994284" y="3430961"/>
                      <a:pt x="963328" y="3476999"/>
                    </a:cubicBezTo>
                    <a:cubicBezTo>
                      <a:pt x="953803" y="3530180"/>
                      <a:pt x="998649" y="3650830"/>
                      <a:pt x="965708" y="3729411"/>
                    </a:cubicBezTo>
                    <a:cubicBezTo>
                      <a:pt x="932767" y="3807992"/>
                      <a:pt x="835534" y="3888954"/>
                      <a:pt x="765684" y="3948485"/>
                    </a:cubicBezTo>
                    <a:cubicBezTo>
                      <a:pt x="695834" y="4008016"/>
                      <a:pt x="590661" y="4010398"/>
                      <a:pt x="546608" y="4086598"/>
                    </a:cubicBezTo>
                    <a:cubicBezTo>
                      <a:pt x="502555" y="4162798"/>
                      <a:pt x="534701" y="4356472"/>
                      <a:pt x="501364" y="4405684"/>
                    </a:cubicBezTo>
                    <a:cubicBezTo>
                      <a:pt x="447655" y="4430733"/>
                      <a:pt x="246526" y="4416172"/>
                      <a:pt x="187040" y="4412829"/>
                    </a:cubicBezTo>
                    <a:cubicBezTo>
                      <a:pt x="139255" y="4413814"/>
                      <a:pt x="15589" y="4346950"/>
                      <a:pt x="1302" y="4310437"/>
                    </a:cubicBezTo>
                    <a:close/>
                  </a:path>
                </a:pathLst>
              </a:custGeom>
              <a:noFill/>
              <a:ln w="19050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TextBox 41">
                <a:extLst>
                  <a:ext uri="{FF2B5EF4-FFF2-40B4-BE49-F238E27FC236}">
                    <a16:creationId xmlns:a16="http://schemas.microsoft.com/office/drawing/2014/main" id="{B35E23DF-B817-4580-81D4-5C67C1053F9F}"/>
                  </a:ext>
                </a:extLst>
              </p:cNvPr>
              <p:cNvSpPr txBox="1"/>
              <p:nvPr/>
            </p:nvSpPr>
            <p:spPr>
              <a:xfrm rot="19771130">
                <a:off x="4882322" y="4303323"/>
                <a:ext cx="2427359" cy="585126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89C983BC-2985-41CD-AFCE-B5CC7253CF8B}"/>
                </a:ext>
              </a:extLst>
            </p:cNvPr>
            <p:cNvSpPr/>
            <p:nvPr/>
          </p:nvSpPr>
          <p:spPr>
            <a:xfrm>
              <a:off x="4362350" y="1466850"/>
              <a:ext cx="3651350" cy="2774950"/>
            </a:xfrm>
            <a:custGeom>
              <a:avLst/>
              <a:gdLst>
                <a:gd name="connsiteX0" fmla="*/ 381100 w 3651350"/>
                <a:gd name="connsiteY0" fmla="*/ 1079500 h 2774950"/>
                <a:gd name="connsiteX1" fmla="*/ 323950 w 3651350"/>
                <a:gd name="connsiteY1" fmla="*/ 1104900 h 2774950"/>
                <a:gd name="connsiteX2" fmla="*/ 304900 w 3651350"/>
                <a:gd name="connsiteY2" fmla="*/ 1117600 h 2774950"/>
                <a:gd name="connsiteX3" fmla="*/ 285850 w 3651350"/>
                <a:gd name="connsiteY3" fmla="*/ 1136650 h 2774950"/>
                <a:gd name="connsiteX4" fmla="*/ 222350 w 3651350"/>
                <a:gd name="connsiteY4" fmla="*/ 1174750 h 2774950"/>
                <a:gd name="connsiteX5" fmla="*/ 196950 w 3651350"/>
                <a:gd name="connsiteY5" fmla="*/ 1206500 h 2774950"/>
                <a:gd name="connsiteX6" fmla="*/ 165200 w 3651350"/>
                <a:gd name="connsiteY6" fmla="*/ 1238250 h 2774950"/>
                <a:gd name="connsiteX7" fmla="*/ 139800 w 3651350"/>
                <a:gd name="connsiteY7" fmla="*/ 1276350 h 2774950"/>
                <a:gd name="connsiteX8" fmla="*/ 69950 w 3651350"/>
                <a:gd name="connsiteY8" fmla="*/ 1365250 h 2774950"/>
                <a:gd name="connsiteX9" fmla="*/ 25500 w 3651350"/>
                <a:gd name="connsiteY9" fmla="*/ 1479550 h 2774950"/>
                <a:gd name="connsiteX10" fmla="*/ 100 w 3651350"/>
                <a:gd name="connsiteY10" fmla="*/ 1619250 h 2774950"/>
                <a:gd name="connsiteX11" fmla="*/ 6450 w 3651350"/>
                <a:gd name="connsiteY11" fmla="*/ 1803400 h 2774950"/>
                <a:gd name="connsiteX12" fmla="*/ 50900 w 3651350"/>
                <a:gd name="connsiteY12" fmla="*/ 2000250 h 2774950"/>
                <a:gd name="connsiteX13" fmla="*/ 69950 w 3651350"/>
                <a:gd name="connsiteY13" fmla="*/ 2082800 h 2774950"/>
                <a:gd name="connsiteX14" fmla="*/ 95350 w 3651350"/>
                <a:gd name="connsiteY14" fmla="*/ 2159000 h 2774950"/>
                <a:gd name="connsiteX15" fmla="*/ 114400 w 3651350"/>
                <a:gd name="connsiteY15" fmla="*/ 2222500 h 2774950"/>
                <a:gd name="connsiteX16" fmla="*/ 152500 w 3651350"/>
                <a:gd name="connsiteY16" fmla="*/ 2336800 h 2774950"/>
                <a:gd name="connsiteX17" fmla="*/ 196950 w 3651350"/>
                <a:gd name="connsiteY17" fmla="*/ 2451100 h 2774950"/>
                <a:gd name="connsiteX18" fmla="*/ 241400 w 3651350"/>
                <a:gd name="connsiteY18" fmla="*/ 2559050 h 2774950"/>
                <a:gd name="connsiteX19" fmla="*/ 273150 w 3651350"/>
                <a:gd name="connsiteY19" fmla="*/ 2597150 h 2774950"/>
                <a:gd name="connsiteX20" fmla="*/ 317600 w 3651350"/>
                <a:gd name="connsiteY20" fmla="*/ 2660650 h 2774950"/>
                <a:gd name="connsiteX21" fmla="*/ 374750 w 3651350"/>
                <a:gd name="connsiteY21" fmla="*/ 2705100 h 2774950"/>
                <a:gd name="connsiteX22" fmla="*/ 400150 w 3651350"/>
                <a:gd name="connsiteY22" fmla="*/ 2724150 h 2774950"/>
                <a:gd name="connsiteX23" fmla="*/ 438250 w 3651350"/>
                <a:gd name="connsiteY23" fmla="*/ 2736850 h 2774950"/>
                <a:gd name="connsiteX24" fmla="*/ 533500 w 3651350"/>
                <a:gd name="connsiteY24" fmla="*/ 2762250 h 2774950"/>
                <a:gd name="connsiteX25" fmla="*/ 590650 w 3651350"/>
                <a:gd name="connsiteY25" fmla="*/ 2774950 h 2774950"/>
                <a:gd name="connsiteX26" fmla="*/ 1251050 w 3651350"/>
                <a:gd name="connsiteY26" fmla="*/ 2743200 h 2774950"/>
                <a:gd name="connsiteX27" fmla="*/ 1295500 w 3651350"/>
                <a:gd name="connsiteY27" fmla="*/ 2730500 h 2774950"/>
                <a:gd name="connsiteX28" fmla="*/ 1359000 w 3651350"/>
                <a:gd name="connsiteY28" fmla="*/ 2705100 h 2774950"/>
                <a:gd name="connsiteX29" fmla="*/ 1416150 w 3651350"/>
                <a:gd name="connsiteY29" fmla="*/ 2686050 h 2774950"/>
                <a:gd name="connsiteX30" fmla="*/ 1466950 w 3651350"/>
                <a:gd name="connsiteY30" fmla="*/ 2660650 h 2774950"/>
                <a:gd name="connsiteX31" fmla="*/ 1517750 w 3651350"/>
                <a:gd name="connsiteY31" fmla="*/ 2628900 h 2774950"/>
                <a:gd name="connsiteX32" fmla="*/ 1536800 w 3651350"/>
                <a:gd name="connsiteY32" fmla="*/ 2616200 h 2774950"/>
                <a:gd name="connsiteX33" fmla="*/ 1574900 w 3651350"/>
                <a:gd name="connsiteY33" fmla="*/ 2590800 h 2774950"/>
                <a:gd name="connsiteX34" fmla="*/ 1600300 w 3651350"/>
                <a:gd name="connsiteY34" fmla="*/ 2571750 h 2774950"/>
                <a:gd name="connsiteX35" fmla="*/ 1613000 w 3651350"/>
                <a:gd name="connsiteY35" fmla="*/ 2552700 h 2774950"/>
                <a:gd name="connsiteX36" fmla="*/ 1638400 w 3651350"/>
                <a:gd name="connsiteY36" fmla="*/ 2540000 h 2774950"/>
                <a:gd name="connsiteX37" fmla="*/ 1676500 w 3651350"/>
                <a:gd name="connsiteY37" fmla="*/ 2501900 h 2774950"/>
                <a:gd name="connsiteX38" fmla="*/ 1695550 w 3651350"/>
                <a:gd name="connsiteY38" fmla="*/ 2476500 h 2774950"/>
                <a:gd name="connsiteX39" fmla="*/ 1720950 w 3651350"/>
                <a:gd name="connsiteY39" fmla="*/ 2463800 h 2774950"/>
                <a:gd name="connsiteX40" fmla="*/ 1740000 w 3651350"/>
                <a:gd name="connsiteY40" fmla="*/ 2438400 h 2774950"/>
                <a:gd name="connsiteX41" fmla="*/ 1759050 w 3651350"/>
                <a:gd name="connsiteY41" fmla="*/ 2432050 h 2774950"/>
                <a:gd name="connsiteX42" fmla="*/ 1797150 w 3651350"/>
                <a:gd name="connsiteY42" fmla="*/ 2393950 h 2774950"/>
                <a:gd name="connsiteX43" fmla="*/ 1847950 w 3651350"/>
                <a:gd name="connsiteY43" fmla="*/ 2343150 h 2774950"/>
                <a:gd name="connsiteX44" fmla="*/ 1873350 w 3651350"/>
                <a:gd name="connsiteY44" fmla="*/ 2317750 h 2774950"/>
                <a:gd name="connsiteX45" fmla="*/ 1905100 w 3651350"/>
                <a:gd name="connsiteY45" fmla="*/ 2298700 h 2774950"/>
                <a:gd name="connsiteX46" fmla="*/ 1930500 w 3651350"/>
                <a:gd name="connsiteY46" fmla="*/ 2273300 h 2774950"/>
                <a:gd name="connsiteX47" fmla="*/ 1968600 w 3651350"/>
                <a:gd name="connsiteY47" fmla="*/ 2241550 h 2774950"/>
                <a:gd name="connsiteX48" fmla="*/ 2013050 w 3651350"/>
                <a:gd name="connsiteY48" fmla="*/ 2197100 h 2774950"/>
                <a:gd name="connsiteX49" fmla="*/ 2095600 w 3651350"/>
                <a:gd name="connsiteY49" fmla="*/ 2139950 h 2774950"/>
                <a:gd name="connsiteX50" fmla="*/ 2140050 w 3651350"/>
                <a:gd name="connsiteY50" fmla="*/ 2108200 h 2774950"/>
                <a:gd name="connsiteX51" fmla="*/ 2292450 w 3651350"/>
                <a:gd name="connsiteY51" fmla="*/ 2051050 h 2774950"/>
                <a:gd name="connsiteX52" fmla="*/ 2381350 w 3651350"/>
                <a:gd name="connsiteY52" fmla="*/ 2038350 h 2774950"/>
                <a:gd name="connsiteX53" fmla="*/ 3194150 w 3651350"/>
                <a:gd name="connsiteY53" fmla="*/ 2044700 h 2774950"/>
                <a:gd name="connsiteX54" fmla="*/ 3219550 w 3651350"/>
                <a:gd name="connsiteY54" fmla="*/ 2038350 h 2774950"/>
                <a:gd name="connsiteX55" fmla="*/ 3270350 w 3651350"/>
                <a:gd name="connsiteY55" fmla="*/ 2032000 h 2774950"/>
                <a:gd name="connsiteX56" fmla="*/ 3321150 w 3651350"/>
                <a:gd name="connsiteY56" fmla="*/ 2006600 h 2774950"/>
                <a:gd name="connsiteX57" fmla="*/ 3365600 w 3651350"/>
                <a:gd name="connsiteY57" fmla="*/ 1955800 h 2774950"/>
                <a:gd name="connsiteX58" fmla="*/ 3371950 w 3651350"/>
                <a:gd name="connsiteY58" fmla="*/ 1930400 h 2774950"/>
                <a:gd name="connsiteX59" fmla="*/ 3391000 w 3651350"/>
                <a:gd name="connsiteY59" fmla="*/ 1898650 h 2774950"/>
                <a:gd name="connsiteX60" fmla="*/ 3397350 w 3651350"/>
                <a:gd name="connsiteY60" fmla="*/ 1847850 h 2774950"/>
                <a:gd name="connsiteX61" fmla="*/ 3403700 w 3651350"/>
                <a:gd name="connsiteY61" fmla="*/ 1746250 h 2774950"/>
                <a:gd name="connsiteX62" fmla="*/ 3416400 w 3651350"/>
                <a:gd name="connsiteY62" fmla="*/ 1581150 h 2774950"/>
                <a:gd name="connsiteX63" fmla="*/ 3422750 w 3651350"/>
                <a:gd name="connsiteY63" fmla="*/ 1524000 h 2774950"/>
                <a:gd name="connsiteX64" fmla="*/ 3435450 w 3651350"/>
                <a:gd name="connsiteY64" fmla="*/ 1479550 h 2774950"/>
                <a:gd name="connsiteX65" fmla="*/ 3448150 w 3651350"/>
                <a:gd name="connsiteY65" fmla="*/ 1377950 h 2774950"/>
                <a:gd name="connsiteX66" fmla="*/ 3454500 w 3651350"/>
                <a:gd name="connsiteY66" fmla="*/ 1333500 h 2774950"/>
                <a:gd name="connsiteX67" fmla="*/ 3467200 w 3651350"/>
                <a:gd name="connsiteY67" fmla="*/ 1308100 h 2774950"/>
                <a:gd name="connsiteX68" fmla="*/ 3473550 w 3651350"/>
                <a:gd name="connsiteY68" fmla="*/ 1270000 h 2774950"/>
                <a:gd name="connsiteX69" fmla="*/ 3479900 w 3651350"/>
                <a:gd name="connsiteY69" fmla="*/ 1225550 h 2774950"/>
                <a:gd name="connsiteX70" fmla="*/ 3498950 w 3651350"/>
                <a:gd name="connsiteY70" fmla="*/ 1174750 h 2774950"/>
                <a:gd name="connsiteX71" fmla="*/ 3524350 w 3651350"/>
                <a:gd name="connsiteY71" fmla="*/ 1079500 h 2774950"/>
                <a:gd name="connsiteX72" fmla="*/ 3549750 w 3651350"/>
                <a:gd name="connsiteY72" fmla="*/ 1009650 h 2774950"/>
                <a:gd name="connsiteX73" fmla="*/ 3556100 w 3651350"/>
                <a:gd name="connsiteY73" fmla="*/ 977900 h 2774950"/>
                <a:gd name="connsiteX74" fmla="*/ 3587850 w 3651350"/>
                <a:gd name="connsiteY74" fmla="*/ 914400 h 2774950"/>
                <a:gd name="connsiteX75" fmla="*/ 3645000 w 3651350"/>
                <a:gd name="connsiteY75" fmla="*/ 679450 h 2774950"/>
                <a:gd name="connsiteX76" fmla="*/ 3651350 w 3651350"/>
                <a:gd name="connsiteY76" fmla="*/ 609600 h 2774950"/>
                <a:gd name="connsiteX77" fmla="*/ 3645000 w 3651350"/>
                <a:gd name="connsiteY77" fmla="*/ 501650 h 2774950"/>
                <a:gd name="connsiteX78" fmla="*/ 3594200 w 3651350"/>
                <a:gd name="connsiteY78" fmla="*/ 406400 h 2774950"/>
                <a:gd name="connsiteX79" fmla="*/ 3537050 w 3651350"/>
                <a:gd name="connsiteY79" fmla="*/ 304800 h 2774950"/>
                <a:gd name="connsiteX80" fmla="*/ 3492600 w 3651350"/>
                <a:gd name="connsiteY80" fmla="*/ 241300 h 2774950"/>
                <a:gd name="connsiteX81" fmla="*/ 3473550 w 3651350"/>
                <a:gd name="connsiteY81" fmla="*/ 196850 h 2774950"/>
                <a:gd name="connsiteX82" fmla="*/ 3448150 w 3651350"/>
                <a:gd name="connsiteY82" fmla="*/ 171450 h 2774950"/>
                <a:gd name="connsiteX83" fmla="*/ 3435450 w 3651350"/>
                <a:gd name="connsiteY83" fmla="*/ 146050 h 2774950"/>
                <a:gd name="connsiteX84" fmla="*/ 3403700 w 3651350"/>
                <a:gd name="connsiteY84" fmla="*/ 101600 h 2774950"/>
                <a:gd name="connsiteX85" fmla="*/ 3352900 w 3651350"/>
                <a:gd name="connsiteY85" fmla="*/ 50800 h 2774950"/>
                <a:gd name="connsiteX86" fmla="*/ 3295750 w 3651350"/>
                <a:gd name="connsiteY86" fmla="*/ 25400 h 2774950"/>
                <a:gd name="connsiteX87" fmla="*/ 3187800 w 3651350"/>
                <a:gd name="connsiteY87" fmla="*/ 0 h 2774950"/>
                <a:gd name="connsiteX88" fmla="*/ 3022700 w 3651350"/>
                <a:gd name="connsiteY88" fmla="*/ 6350 h 2774950"/>
                <a:gd name="connsiteX89" fmla="*/ 2971900 w 3651350"/>
                <a:gd name="connsiteY89" fmla="*/ 38100 h 2774950"/>
                <a:gd name="connsiteX90" fmla="*/ 2927450 w 3651350"/>
                <a:gd name="connsiteY90" fmla="*/ 69850 h 2774950"/>
                <a:gd name="connsiteX91" fmla="*/ 2870300 w 3651350"/>
                <a:gd name="connsiteY91" fmla="*/ 101600 h 2774950"/>
                <a:gd name="connsiteX92" fmla="*/ 2794100 w 3651350"/>
                <a:gd name="connsiteY92" fmla="*/ 177800 h 2774950"/>
                <a:gd name="connsiteX93" fmla="*/ 2667100 w 3651350"/>
                <a:gd name="connsiteY93" fmla="*/ 298450 h 2774950"/>
                <a:gd name="connsiteX94" fmla="*/ 2629000 w 3651350"/>
                <a:gd name="connsiteY94" fmla="*/ 336550 h 2774950"/>
                <a:gd name="connsiteX95" fmla="*/ 2546450 w 3651350"/>
                <a:gd name="connsiteY95" fmla="*/ 431800 h 2774950"/>
                <a:gd name="connsiteX96" fmla="*/ 2502000 w 3651350"/>
                <a:gd name="connsiteY96" fmla="*/ 463550 h 2774950"/>
                <a:gd name="connsiteX97" fmla="*/ 2413100 w 3651350"/>
                <a:gd name="connsiteY97" fmla="*/ 546100 h 2774950"/>
                <a:gd name="connsiteX98" fmla="*/ 2273400 w 3651350"/>
                <a:gd name="connsiteY98" fmla="*/ 622300 h 2774950"/>
                <a:gd name="connsiteX99" fmla="*/ 2190850 w 3651350"/>
                <a:gd name="connsiteY99" fmla="*/ 654050 h 2774950"/>
                <a:gd name="connsiteX100" fmla="*/ 2101950 w 3651350"/>
                <a:gd name="connsiteY100" fmla="*/ 666750 h 2774950"/>
                <a:gd name="connsiteX101" fmla="*/ 2025750 w 3651350"/>
                <a:gd name="connsiteY101" fmla="*/ 673100 h 2774950"/>
                <a:gd name="connsiteX102" fmla="*/ 1949550 w 3651350"/>
                <a:gd name="connsiteY102" fmla="*/ 685800 h 2774950"/>
                <a:gd name="connsiteX103" fmla="*/ 1797150 w 3651350"/>
                <a:gd name="connsiteY103" fmla="*/ 698500 h 2774950"/>
                <a:gd name="connsiteX104" fmla="*/ 1644750 w 3651350"/>
                <a:gd name="connsiteY104" fmla="*/ 723900 h 2774950"/>
                <a:gd name="connsiteX105" fmla="*/ 1498700 w 3651350"/>
                <a:gd name="connsiteY105" fmla="*/ 749300 h 2774950"/>
                <a:gd name="connsiteX106" fmla="*/ 1346300 w 3651350"/>
                <a:gd name="connsiteY106" fmla="*/ 781050 h 2774950"/>
                <a:gd name="connsiteX107" fmla="*/ 1187550 w 3651350"/>
                <a:gd name="connsiteY107" fmla="*/ 819150 h 2774950"/>
                <a:gd name="connsiteX108" fmla="*/ 1035150 w 3651350"/>
                <a:gd name="connsiteY108" fmla="*/ 844550 h 2774950"/>
                <a:gd name="connsiteX109" fmla="*/ 952600 w 3651350"/>
                <a:gd name="connsiteY109" fmla="*/ 857250 h 2774950"/>
                <a:gd name="connsiteX110" fmla="*/ 870050 w 3651350"/>
                <a:gd name="connsiteY110" fmla="*/ 876300 h 2774950"/>
                <a:gd name="connsiteX111" fmla="*/ 736700 w 3651350"/>
                <a:gd name="connsiteY111" fmla="*/ 901700 h 2774950"/>
                <a:gd name="connsiteX112" fmla="*/ 641450 w 3651350"/>
                <a:gd name="connsiteY112" fmla="*/ 927100 h 2774950"/>
                <a:gd name="connsiteX113" fmla="*/ 546200 w 3651350"/>
                <a:gd name="connsiteY113" fmla="*/ 965200 h 2774950"/>
                <a:gd name="connsiteX114" fmla="*/ 508100 w 3651350"/>
                <a:gd name="connsiteY114" fmla="*/ 977900 h 2774950"/>
                <a:gd name="connsiteX115" fmla="*/ 463650 w 3651350"/>
                <a:gd name="connsiteY115" fmla="*/ 996950 h 2774950"/>
                <a:gd name="connsiteX116" fmla="*/ 438250 w 3651350"/>
                <a:gd name="connsiteY116" fmla="*/ 1016000 h 2774950"/>
                <a:gd name="connsiteX117" fmla="*/ 406500 w 3651350"/>
                <a:gd name="connsiteY117" fmla="*/ 1035050 h 2774950"/>
                <a:gd name="connsiteX118" fmla="*/ 393800 w 3651350"/>
                <a:gd name="connsiteY118" fmla="*/ 1054100 h 2774950"/>
                <a:gd name="connsiteX119" fmla="*/ 374750 w 3651350"/>
                <a:gd name="connsiteY119" fmla="*/ 1060450 h 2774950"/>
                <a:gd name="connsiteX120" fmla="*/ 381100 w 3651350"/>
                <a:gd name="connsiteY120" fmla="*/ 1079500 h 2774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3651350" h="2774950">
                  <a:moveTo>
                    <a:pt x="381100" y="1079500"/>
                  </a:moveTo>
                  <a:cubicBezTo>
                    <a:pt x="372633" y="1086908"/>
                    <a:pt x="344714" y="1093035"/>
                    <a:pt x="323950" y="1104900"/>
                  </a:cubicBezTo>
                  <a:cubicBezTo>
                    <a:pt x="317324" y="1108686"/>
                    <a:pt x="310763" y="1112714"/>
                    <a:pt x="304900" y="1117600"/>
                  </a:cubicBezTo>
                  <a:cubicBezTo>
                    <a:pt x="298001" y="1123349"/>
                    <a:pt x="293233" y="1131538"/>
                    <a:pt x="285850" y="1136650"/>
                  </a:cubicBezTo>
                  <a:cubicBezTo>
                    <a:pt x="265555" y="1150701"/>
                    <a:pt x="222350" y="1174750"/>
                    <a:pt x="222350" y="1174750"/>
                  </a:cubicBezTo>
                  <a:cubicBezTo>
                    <a:pt x="213883" y="1185333"/>
                    <a:pt x="206017" y="1196426"/>
                    <a:pt x="196950" y="1206500"/>
                  </a:cubicBezTo>
                  <a:cubicBezTo>
                    <a:pt x="186938" y="1217625"/>
                    <a:pt x="174678" y="1226666"/>
                    <a:pt x="165200" y="1238250"/>
                  </a:cubicBezTo>
                  <a:cubicBezTo>
                    <a:pt x="155535" y="1250063"/>
                    <a:pt x="149106" y="1264252"/>
                    <a:pt x="139800" y="1276350"/>
                  </a:cubicBezTo>
                  <a:cubicBezTo>
                    <a:pt x="121637" y="1299962"/>
                    <a:pt x="83384" y="1337262"/>
                    <a:pt x="69950" y="1365250"/>
                  </a:cubicBezTo>
                  <a:cubicBezTo>
                    <a:pt x="52260" y="1402104"/>
                    <a:pt x="25500" y="1479550"/>
                    <a:pt x="25500" y="1479550"/>
                  </a:cubicBezTo>
                  <a:cubicBezTo>
                    <a:pt x="17033" y="1526117"/>
                    <a:pt x="-1531" y="1571948"/>
                    <a:pt x="100" y="1619250"/>
                  </a:cubicBezTo>
                  <a:cubicBezTo>
                    <a:pt x="2217" y="1680633"/>
                    <a:pt x="338" y="1742285"/>
                    <a:pt x="6450" y="1803400"/>
                  </a:cubicBezTo>
                  <a:cubicBezTo>
                    <a:pt x="18556" y="1924464"/>
                    <a:pt x="27359" y="1910011"/>
                    <a:pt x="50900" y="2000250"/>
                  </a:cubicBezTo>
                  <a:cubicBezTo>
                    <a:pt x="58028" y="2027575"/>
                    <a:pt x="62336" y="2055606"/>
                    <a:pt x="69950" y="2082800"/>
                  </a:cubicBezTo>
                  <a:cubicBezTo>
                    <a:pt x="77169" y="2108582"/>
                    <a:pt x="87232" y="2133486"/>
                    <a:pt x="95350" y="2159000"/>
                  </a:cubicBezTo>
                  <a:cubicBezTo>
                    <a:pt x="102050" y="2180058"/>
                    <a:pt x="107638" y="2201461"/>
                    <a:pt x="114400" y="2222500"/>
                  </a:cubicBezTo>
                  <a:cubicBezTo>
                    <a:pt x="126690" y="2260734"/>
                    <a:pt x="140960" y="2298333"/>
                    <a:pt x="152500" y="2336800"/>
                  </a:cubicBezTo>
                  <a:cubicBezTo>
                    <a:pt x="196498" y="2483461"/>
                    <a:pt x="144954" y="2324825"/>
                    <a:pt x="196950" y="2451100"/>
                  </a:cubicBezTo>
                  <a:cubicBezTo>
                    <a:pt x="219810" y="2506618"/>
                    <a:pt x="209072" y="2508762"/>
                    <a:pt x="241400" y="2559050"/>
                  </a:cubicBezTo>
                  <a:cubicBezTo>
                    <a:pt x="250340" y="2572956"/>
                    <a:pt x="263740" y="2583558"/>
                    <a:pt x="273150" y="2597150"/>
                  </a:cubicBezTo>
                  <a:cubicBezTo>
                    <a:pt x="323531" y="2669923"/>
                    <a:pt x="275682" y="2618732"/>
                    <a:pt x="317600" y="2660650"/>
                  </a:cubicBezTo>
                  <a:cubicBezTo>
                    <a:pt x="332168" y="2704353"/>
                    <a:pt x="311654" y="2657778"/>
                    <a:pt x="374750" y="2705100"/>
                  </a:cubicBezTo>
                  <a:cubicBezTo>
                    <a:pt x="383217" y="2711450"/>
                    <a:pt x="390684" y="2719417"/>
                    <a:pt x="400150" y="2724150"/>
                  </a:cubicBezTo>
                  <a:cubicBezTo>
                    <a:pt x="412124" y="2730137"/>
                    <a:pt x="425455" y="2732913"/>
                    <a:pt x="438250" y="2736850"/>
                  </a:cubicBezTo>
                  <a:cubicBezTo>
                    <a:pt x="467476" y="2745843"/>
                    <a:pt x="504005" y="2755443"/>
                    <a:pt x="533500" y="2762250"/>
                  </a:cubicBezTo>
                  <a:cubicBezTo>
                    <a:pt x="638300" y="2786435"/>
                    <a:pt x="502630" y="2752945"/>
                    <a:pt x="590650" y="2774950"/>
                  </a:cubicBezTo>
                  <a:cubicBezTo>
                    <a:pt x="1183560" y="2754737"/>
                    <a:pt x="964514" y="2779017"/>
                    <a:pt x="1251050" y="2743200"/>
                  </a:cubicBezTo>
                  <a:cubicBezTo>
                    <a:pt x="1265867" y="2738967"/>
                    <a:pt x="1280969" y="2735629"/>
                    <a:pt x="1295500" y="2730500"/>
                  </a:cubicBezTo>
                  <a:cubicBezTo>
                    <a:pt x="1316998" y="2722913"/>
                    <a:pt x="1336883" y="2710629"/>
                    <a:pt x="1359000" y="2705100"/>
                  </a:cubicBezTo>
                  <a:cubicBezTo>
                    <a:pt x="1379924" y="2699869"/>
                    <a:pt x="1396586" y="2696919"/>
                    <a:pt x="1416150" y="2686050"/>
                  </a:cubicBezTo>
                  <a:cubicBezTo>
                    <a:pt x="1469138" y="2656612"/>
                    <a:pt x="1414290" y="2673815"/>
                    <a:pt x="1466950" y="2660650"/>
                  </a:cubicBezTo>
                  <a:cubicBezTo>
                    <a:pt x="1483883" y="2650067"/>
                    <a:pt x="1501135" y="2639977"/>
                    <a:pt x="1517750" y="2628900"/>
                  </a:cubicBezTo>
                  <a:cubicBezTo>
                    <a:pt x="1524100" y="2624667"/>
                    <a:pt x="1530937" y="2621086"/>
                    <a:pt x="1536800" y="2616200"/>
                  </a:cubicBezTo>
                  <a:cubicBezTo>
                    <a:pt x="1568511" y="2589774"/>
                    <a:pt x="1541422" y="2601959"/>
                    <a:pt x="1574900" y="2590800"/>
                  </a:cubicBezTo>
                  <a:cubicBezTo>
                    <a:pt x="1583367" y="2584450"/>
                    <a:pt x="1592816" y="2579234"/>
                    <a:pt x="1600300" y="2571750"/>
                  </a:cubicBezTo>
                  <a:cubicBezTo>
                    <a:pt x="1605696" y="2566354"/>
                    <a:pt x="1607137" y="2557586"/>
                    <a:pt x="1613000" y="2552700"/>
                  </a:cubicBezTo>
                  <a:cubicBezTo>
                    <a:pt x="1620272" y="2546640"/>
                    <a:pt x="1631008" y="2545913"/>
                    <a:pt x="1638400" y="2540000"/>
                  </a:cubicBezTo>
                  <a:cubicBezTo>
                    <a:pt x="1652425" y="2528780"/>
                    <a:pt x="1665724" y="2516268"/>
                    <a:pt x="1676500" y="2501900"/>
                  </a:cubicBezTo>
                  <a:cubicBezTo>
                    <a:pt x="1682850" y="2493433"/>
                    <a:pt x="1687515" y="2483388"/>
                    <a:pt x="1695550" y="2476500"/>
                  </a:cubicBezTo>
                  <a:cubicBezTo>
                    <a:pt x="1702737" y="2470340"/>
                    <a:pt x="1712483" y="2468033"/>
                    <a:pt x="1720950" y="2463800"/>
                  </a:cubicBezTo>
                  <a:cubicBezTo>
                    <a:pt x="1727300" y="2455333"/>
                    <a:pt x="1731870" y="2445175"/>
                    <a:pt x="1740000" y="2438400"/>
                  </a:cubicBezTo>
                  <a:cubicBezTo>
                    <a:pt x="1745142" y="2434115"/>
                    <a:pt x="1754317" y="2436783"/>
                    <a:pt x="1759050" y="2432050"/>
                  </a:cubicBezTo>
                  <a:cubicBezTo>
                    <a:pt x="1809850" y="2381250"/>
                    <a:pt x="1729417" y="2427817"/>
                    <a:pt x="1797150" y="2393950"/>
                  </a:cubicBezTo>
                  <a:cubicBezTo>
                    <a:pt x="1873264" y="2302613"/>
                    <a:pt x="1796920" y="2386890"/>
                    <a:pt x="1847950" y="2343150"/>
                  </a:cubicBezTo>
                  <a:cubicBezTo>
                    <a:pt x="1857041" y="2335358"/>
                    <a:pt x="1863899" y="2325101"/>
                    <a:pt x="1873350" y="2317750"/>
                  </a:cubicBezTo>
                  <a:cubicBezTo>
                    <a:pt x="1883092" y="2310173"/>
                    <a:pt x="1895358" y="2306277"/>
                    <a:pt x="1905100" y="2298700"/>
                  </a:cubicBezTo>
                  <a:cubicBezTo>
                    <a:pt x="1914551" y="2291349"/>
                    <a:pt x="1921600" y="2281310"/>
                    <a:pt x="1930500" y="2273300"/>
                  </a:cubicBezTo>
                  <a:cubicBezTo>
                    <a:pt x="1942788" y="2262241"/>
                    <a:pt x="1956452" y="2252763"/>
                    <a:pt x="1968600" y="2241550"/>
                  </a:cubicBezTo>
                  <a:cubicBezTo>
                    <a:pt x="1983997" y="2227337"/>
                    <a:pt x="1997653" y="2211313"/>
                    <a:pt x="2013050" y="2197100"/>
                  </a:cubicBezTo>
                  <a:cubicBezTo>
                    <a:pt x="2062380" y="2151565"/>
                    <a:pt x="2038737" y="2176505"/>
                    <a:pt x="2095600" y="2139950"/>
                  </a:cubicBezTo>
                  <a:cubicBezTo>
                    <a:pt x="2110916" y="2130104"/>
                    <a:pt x="2124356" y="2117432"/>
                    <a:pt x="2140050" y="2108200"/>
                  </a:cubicBezTo>
                  <a:cubicBezTo>
                    <a:pt x="2185574" y="2081421"/>
                    <a:pt x="2240104" y="2058528"/>
                    <a:pt x="2292450" y="2051050"/>
                  </a:cubicBezTo>
                  <a:lnTo>
                    <a:pt x="2381350" y="2038350"/>
                  </a:lnTo>
                  <a:cubicBezTo>
                    <a:pt x="2660420" y="2044104"/>
                    <a:pt x="2920725" y="2060324"/>
                    <a:pt x="3194150" y="2044700"/>
                  </a:cubicBezTo>
                  <a:cubicBezTo>
                    <a:pt x="3202863" y="2044202"/>
                    <a:pt x="3210942" y="2039785"/>
                    <a:pt x="3219550" y="2038350"/>
                  </a:cubicBezTo>
                  <a:cubicBezTo>
                    <a:pt x="3236383" y="2035545"/>
                    <a:pt x="3253417" y="2034117"/>
                    <a:pt x="3270350" y="2032000"/>
                  </a:cubicBezTo>
                  <a:cubicBezTo>
                    <a:pt x="3287283" y="2023533"/>
                    <a:pt x="3309791" y="2021746"/>
                    <a:pt x="3321150" y="2006600"/>
                  </a:cubicBezTo>
                  <a:cubicBezTo>
                    <a:pt x="3347384" y="1971621"/>
                    <a:pt x="3332716" y="1988684"/>
                    <a:pt x="3365600" y="1955800"/>
                  </a:cubicBezTo>
                  <a:cubicBezTo>
                    <a:pt x="3367717" y="1947333"/>
                    <a:pt x="3368406" y="1938375"/>
                    <a:pt x="3371950" y="1930400"/>
                  </a:cubicBezTo>
                  <a:cubicBezTo>
                    <a:pt x="3376963" y="1919122"/>
                    <a:pt x="3387370" y="1910446"/>
                    <a:pt x="3391000" y="1898650"/>
                  </a:cubicBezTo>
                  <a:cubicBezTo>
                    <a:pt x="3396019" y="1882340"/>
                    <a:pt x="3395933" y="1864856"/>
                    <a:pt x="3397350" y="1847850"/>
                  </a:cubicBezTo>
                  <a:cubicBezTo>
                    <a:pt x="3400168" y="1814034"/>
                    <a:pt x="3401707" y="1780124"/>
                    <a:pt x="3403700" y="1746250"/>
                  </a:cubicBezTo>
                  <a:cubicBezTo>
                    <a:pt x="3413313" y="1582832"/>
                    <a:pt x="3404281" y="1684160"/>
                    <a:pt x="3416400" y="1581150"/>
                  </a:cubicBezTo>
                  <a:cubicBezTo>
                    <a:pt x="3418640" y="1562114"/>
                    <a:pt x="3419218" y="1542839"/>
                    <a:pt x="3422750" y="1524000"/>
                  </a:cubicBezTo>
                  <a:cubicBezTo>
                    <a:pt x="3425590" y="1508854"/>
                    <a:pt x="3431217" y="1494367"/>
                    <a:pt x="3435450" y="1479550"/>
                  </a:cubicBezTo>
                  <a:cubicBezTo>
                    <a:pt x="3439683" y="1445683"/>
                    <a:pt x="3443323" y="1411737"/>
                    <a:pt x="3448150" y="1377950"/>
                  </a:cubicBezTo>
                  <a:cubicBezTo>
                    <a:pt x="3450267" y="1363133"/>
                    <a:pt x="3450562" y="1347940"/>
                    <a:pt x="3454500" y="1333500"/>
                  </a:cubicBezTo>
                  <a:cubicBezTo>
                    <a:pt x="3456991" y="1324368"/>
                    <a:pt x="3462967" y="1316567"/>
                    <a:pt x="3467200" y="1308100"/>
                  </a:cubicBezTo>
                  <a:cubicBezTo>
                    <a:pt x="3469317" y="1295400"/>
                    <a:pt x="3471592" y="1282725"/>
                    <a:pt x="3473550" y="1270000"/>
                  </a:cubicBezTo>
                  <a:cubicBezTo>
                    <a:pt x="3475826" y="1255207"/>
                    <a:pt x="3476044" y="1240012"/>
                    <a:pt x="3479900" y="1225550"/>
                  </a:cubicBezTo>
                  <a:cubicBezTo>
                    <a:pt x="3484560" y="1208076"/>
                    <a:pt x="3492600" y="1191683"/>
                    <a:pt x="3498950" y="1174750"/>
                  </a:cubicBezTo>
                  <a:cubicBezTo>
                    <a:pt x="3512647" y="1078872"/>
                    <a:pt x="3494258" y="1184823"/>
                    <a:pt x="3524350" y="1079500"/>
                  </a:cubicBezTo>
                  <a:cubicBezTo>
                    <a:pt x="3544155" y="1010182"/>
                    <a:pt x="3513123" y="1070695"/>
                    <a:pt x="3549750" y="1009650"/>
                  </a:cubicBezTo>
                  <a:cubicBezTo>
                    <a:pt x="3551867" y="999067"/>
                    <a:pt x="3552092" y="987921"/>
                    <a:pt x="3556100" y="977900"/>
                  </a:cubicBezTo>
                  <a:cubicBezTo>
                    <a:pt x="3564889" y="955928"/>
                    <a:pt x="3581349" y="937155"/>
                    <a:pt x="3587850" y="914400"/>
                  </a:cubicBezTo>
                  <a:cubicBezTo>
                    <a:pt x="3609982" y="836937"/>
                    <a:pt x="3634082" y="759516"/>
                    <a:pt x="3645000" y="679450"/>
                  </a:cubicBezTo>
                  <a:cubicBezTo>
                    <a:pt x="3648159" y="656285"/>
                    <a:pt x="3649233" y="632883"/>
                    <a:pt x="3651350" y="609600"/>
                  </a:cubicBezTo>
                  <a:cubicBezTo>
                    <a:pt x="3649233" y="573617"/>
                    <a:pt x="3652819" y="536837"/>
                    <a:pt x="3645000" y="501650"/>
                  </a:cubicBezTo>
                  <a:cubicBezTo>
                    <a:pt x="3638929" y="474329"/>
                    <a:pt x="3609155" y="433817"/>
                    <a:pt x="3594200" y="406400"/>
                  </a:cubicBezTo>
                  <a:cubicBezTo>
                    <a:pt x="3574170" y="369678"/>
                    <a:pt x="3564968" y="339698"/>
                    <a:pt x="3537050" y="304800"/>
                  </a:cubicBezTo>
                  <a:cubicBezTo>
                    <a:pt x="3516641" y="279288"/>
                    <a:pt x="3507057" y="270215"/>
                    <a:pt x="3492600" y="241300"/>
                  </a:cubicBezTo>
                  <a:cubicBezTo>
                    <a:pt x="3485391" y="226882"/>
                    <a:pt x="3482204" y="210450"/>
                    <a:pt x="3473550" y="196850"/>
                  </a:cubicBezTo>
                  <a:cubicBezTo>
                    <a:pt x="3467122" y="186748"/>
                    <a:pt x="3455334" y="181029"/>
                    <a:pt x="3448150" y="171450"/>
                  </a:cubicBezTo>
                  <a:cubicBezTo>
                    <a:pt x="3442470" y="163877"/>
                    <a:pt x="3440532" y="154036"/>
                    <a:pt x="3435450" y="146050"/>
                  </a:cubicBezTo>
                  <a:cubicBezTo>
                    <a:pt x="3425674" y="130688"/>
                    <a:pt x="3414625" y="116167"/>
                    <a:pt x="3403700" y="101600"/>
                  </a:cubicBezTo>
                  <a:cubicBezTo>
                    <a:pt x="3387397" y="79862"/>
                    <a:pt x="3376877" y="63711"/>
                    <a:pt x="3352900" y="50800"/>
                  </a:cubicBezTo>
                  <a:cubicBezTo>
                    <a:pt x="3334545" y="40917"/>
                    <a:pt x="3315408" y="32338"/>
                    <a:pt x="3295750" y="25400"/>
                  </a:cubicBezTo>
                  <a:cubicBezTo>
                    <a:pt x="3280932" y="20170"/>
                    <a:pt x="3200593" y="2843"/>
                    <a:pt x="3187800" y="0"/>
                  </a:cubicBezTo>
                  <a:lnTo>
                    <a:pt x="3022700" y="6350"/>
                  </a:lnTo>
                  <a:cubicBezTo>
                    <a:pt x="3003035" y="9820"/>
                    <a:pt x="2988515" y="27023"/>
                    <a:pt x="2971900" y="38100"/>
                  </a:cubicBezTo>
                  <a:cubicBezTo>
                    <a:pt x="2956750" y="48200"/>
                    <a:pt x="2942891" y="60200"/>
                    <a:pt x="2927450" y="69850"/>
                  </a:cubicBezTo>
                  <a:cubicBezTo>
                    <a:pt x="2908970" y="81400"/>
                    <a:pt x="2887238" y="87888"/>
                    <a:pt x="2870300" y="101600"/>
                  </a:cubicBezTo>
                  <a:cubicBezTo>
                    <a:pt x="2842381" y="124201"/>
                    <a:pt x="2821695" y="154804"/>
                    <a:pt x="2794100" y="177800"/>
                  </a:cubicBezTo>
                  <a:cubicBezTo>
                    <a:pt x="2723805" y="236379"/>
                    <a:pt x="2767690" y="197860"/>
                    <a:pt x="2667100" y="298450"/>
                  </a:cubicBezTo>
                  <a:cubicBezTo>
                    <a:pt x="2654400" y="311150"/>
                    <a:pt x="2639776" y="322182"/>
                    <a:pt x="2629000" y="336550"/>
                  </a:cubicBezTo>
                  <a:cubicBezTo>
                    <a:pt x="2596334" y="380105"/>
                    <a:pt x="2588042" y="396150"/>
                    <a:pt x="2546450" y="431800"/>
                  </a:cubicBezTo>
                  <a:cubicBezTo>
                    <a:pt x="2532625" y="443650"/>
                    <a:pt x="2515825" y="451700"/>
                    <a:pt x="2502000" y="463550"/>
                  </a:cubicBezTo>
                  <a:cubicBezTo>
                    <a:pt x="2464875" y="495371"/>
                    <a:pt x="2453786" y="518976"/>
                    <a:pt x="2413100" y="546100"/>
                  </a:cubicBezTo>
                  <a:cubicBezTo>
                    <a:pt x="2393882" y="558912"/>
                    <a:pt x="2306957" y="607919"/>
                    <a:pt x="2273400" y="622300"/>
                  </a:cubicBezTo>
                  <a:cubicBezTo>
                    <a:pt x="2246302" y="633913"/>
                    <a:pt x="2219931" y="649203"/>
                    <a:pt x="2190850" y="654050"/>
                  </a:cubicBezTo>
                  <a:cubicBezTo>
                    <a:pt x="2153904" y="660208"/>
                    <a:pt x="2141685" y="662777"/>
                    <a:pt x="2101950" y="666750"/>
                  </a:cubicBezTo>
                  <a:cubicBezTo>
                    <a:pt x="2076588" y="669286"/>
                    <a:pt x="2051041" y="669939"/>
                    <a:pt x="2025750" y="673100"/>
                  </a:cubicBezTo>
                  <a:cubicBezTo>
                    <a:pt x="2000198" y="676294"/>
                    <a:pt x="1975143" y="682956"/>
                    <a:pt x="1949550" y="685800"/>
                  </a:cubicBezTo>
                  <a:cubicBezTo>
                    <a:pt x="1898886" y="691429"/>
                    <a:pt x="1797150" y="698500"/>
                    <a:pt x="1797150" y="698500"/>
                  </a:cubicBezTo>
                  <a:cubicBezTo>
                    <a:pt x="1571133" y="755004"/>
                    <a:pt x="1868817" y="684932"/>
                    <a:pt x="1644750" y="723900"/>
                  </a:cubicBezTo>
                  <a:cubicBezTo>
                    <a:pt x="1447285" y="758242"/>
                    <a:pt x="1707757" y="731879"/>
                    <a:pt x="1498700" y="749300"/>
                  </a:cubicBezTo>
                  <a:cubicBezTo>
                    <a:pt x="1317941" y="798598"/>
                    <a:pt x="1549662" y="738237"/>
                    <a:pt x="1346300" y="781050"/>
                  </a:cubicBezTo>
                  <a:cubicBezTo>
                    <a:pt x="1293048" y="792261"/>
                    <a:pt x="1241229" y="810204"/>
                    <a:pt x="1187550" y="819150"/>
                  </a:cubicBezTo>
                  <a:lnTo>
                    <a:pt x="1035150" y="844550"/>
                  </a:lnTo>
                  <a:cubicBezTo>
                    <a:pt x="1007669" y="849006"/>
                    <a:pt x="979727" y="850990"/>
                    <a:pt x="952600" y="857250"/>
                  </a:cubicBezTo>
                  <a:cubicBezTo>
                    <a:pt x="925083" y="863600"/>
                    <a:pt x="897696" y="870540"/>
                    <a:pt x="870050" y="876300"/>
                  </a:cubicBezTo>
                  <a:cubicBezTo>
                    <a:pt x="757159" y="899819"/>
                    <a:pt x="843293" y="878013"/>
                    <a:pt x="736700" y="901700"/>
                  </a:cubicBezTo>
                  <a:cubicBezTo>
                    <a:pt x="717113" y="906053"/>
                    <a:pt x="661929" y="920274"/>
                    <a:pt x="641450" y="927100"/>
                  </a:cubicBezTo>
                  <a:cubicBezTo>
                    <a:pt x="570367" y="950794"/>
                    <a:pt x="611898" y="939931"/>
                    <a:pt x="546200" y="965200"/>
                  </a:cubicBezTo>
                  <a:cubicBezTo>
                    <a:pt x="533705" y="970006"/>
                    <a:pt x="520333" y="972463"/>
                    <a:pt x="508100" y="977900"/>
                  </a:cubicBezTo>
                  <a:cubicBezTo>
                    <a:pt x="451718" y="1002959"/>
                    <a:pt x="530841" y="980152"/>
                    <a:pt x="463650" y="996950"/>
                  </a:cubicBezTo>
                  <a:cubicBezTo>
                    <a:pt x="455183" y="1003300"/>
                    <a:pt x="447056" y="1010129"/>
                    <a:pt x="438250" y="1016000"/>
                  </a:cubicBezTo>
                  <a:cubicBezTo>
                    <a:pt x="427981" y="1022846"/>
                    <a:pt x="415871" y="1027018"/>
                    <a:pt x="406500" y="1035050"/>
                  </a:cubicBezTo>
                  <a:cubicBezTo>
                    <a:pt x="400706" y="1040017"/>
                    <a:pt x="399759" y="1049332"/>
                    <a:pt x="393800" y="1054100"/>
                  </a:cubicBezTo>
                  <a:cubicBezTo>
                    <a:pt x="388573" y="1058281"/>
                    <a:pt x="380737" y="1057457"/>
                    <a:pt x="374750" y="1060450"/>
                  </a:cubicBezTo>
                  <a:cubicBezTo>
                    <a:pt x="372073" y="1061789"/>
                    <a:pt x="389567" y="1072092"/>
                    <a:pt x="381100" y="1079500"/>
                  </a:cubicBezTo>
                  <a:close/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DCEB5841-E2B7-42F6-A72F-ED6461568B51}"/>
              </a:ext>
            </a:extLst>
          </p:cNvPr>
          <p:cNvGrpSpPr/>
          <p:nvPr/>
        </p:nvGrpSpPr>
        <p:grpSpPr>
          <a:xfrm>
            <a:off x="157489" y="3381634"/>
            <a:ext cx="3831536" cy="2879640"/>
            <a:chOff x="484632" y="0"/>
            <a:chExt cx="9144000" cy="6872288"/>
          </a:xfrm>
        </p:grpSpPr>
        <p:pic>
          <p:nvPicPr>
            <p:cNvPr id="44" name="Picture 43" descr="A picture containing dark, star, night sky&#10;&#10;Description automatically generated">
              <a:extLst>
                <a:ext uri="{FF2B5EF4-FFF2-40B4-BE49-F238E27FC236}">
                  <a16:creationId xmlns:a16="http://schemas.microsoft.com/office/drawing/2014/main" id="{9E39E04C-C9E2-4A10-A15A-1B3BBAB12B43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8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3F850D3F-CE4B-4982-A7D8-5739A00CFEA8}"/>
                </a:ext>
              </a:extLst>
            </p:cNvPr>
            <p:cNvGrpSpPr/>
            <p:nvPr/>
          </p:nvGrpSpPr>
          <p:grpSpPr>
            <a:xfrm>
              <a:off x="2556663" y="2967038"/>
              <a:ext cx="5540715" cy="3905250"/>
              <a:chOff x="2556663" y="2967038"/>
              <a:chExt cx="5540715" cy="3905250"/>
            </a:xfrm>
            <a:noFill/>
          </p:grpSpPr>
          <p:sp>
            <p:nvSpPr>
              <p:cNvPr id="52" name="Freeform: Shape 51">
                <a:extLst>
                  <a:ext uri="{FF2B5EF4-FFF2-40B4-BE49-F238E27FC236}">
                    <a16:creationId xmlns:a16="http://schemas.microsoft.com/office/drawing/2014/main" id="{B1389B48-F6EF-4FBA-AE6F-468C9C9D0063}"/>
                  </a:ext>
                </a:extLst>
              </p:cNvPr>
              <p:cNvSpPr/>
              <p:nvPr/>
            </p:nvSpPr>
            <p:spPr>
              <a:xfrm>
                <a:off x="2556663" y="2967038"/>
                <a:ext cx="5540715" cy="3905250"/>
              </a:xfrm>
              <a:custGeom>
                <a:avLst/>
                <a:gdLst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1525 w 5540715"/>
                  <a:gd name="connsiteY319" fmla="*/ 20288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19716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72525 w 5540715"/>
                  <a:gd name="connsiteY307" fmla="*/ 1795462 h 3905250"/>
                  <a:gd name="connsiteX308" fmla="*/ 2329662 w 5540715"/>
                  <a:gd name="connsiteY308" fmla="*/ 1838325 h 3905250"/>
                  <a:gd name="connsiteX309" fmla="*/ 2305850 w 5540715"/>
                  <a:gd name="connsiteY309" fmla="*/ 1876425 h 3905250"/>
                  <a:gd name="connsiteX310" fmla="*/ 2296325 w 5540715"/>
                  <a:gd name="connsiteY310" fmla="*/ 1890712 h 3905250"/>
                  <a:gd name="connsiteX311" fmla="*/ 2253462 w 5540715"/>
                  <a:gd name="connsiteY311" fmla="*/ 1924050 h 3905250"/>
                  <a:gd name="connsiteX312" fmla="*/ 2234412 w 5540715"/>
                  <a:gd name="connsiteY312" fmla="*/ 1943100 h 3905250"/>
                  <a:gd name="connsiteX313" fmla="*/ 2220125 w 5540715"/>
                  <a:gd name="connsiteY313" fmla="*/ 1947862 h 3905250"/>
                  <a:gd name="connsiteX314" fmla="*/ 2186787 w 5540715"/>
                  <a:gd name="connsiteY314" fmla="*/ 1966912 h 3905250"/>
                  <a:gd name="connsiteX315" fmla="*/ 2148687 w 5540715"/>
                  <a:gd name="connsiteY315" fmla="*/ 1985962 h 3905250"/>
                  <a:gd name="connsiteX316" fmla="*/ 2110587 w 5540715"/>
                  <a:gd name="connsiteY316" fmla="*/ 1995487 h 3905250"/>
                  <a:gd name="connsiteX317" fmla="*/ 2072487 w 5540715"/>
                  <a:gd name="connsiteY317" fmla="*/ 1971675 h 3905250"/>
                  <a:gd name="connsiteX318" fmla="*/ 1996288 w 5540715"/>
                  <a:gd name="connsiteY318" fmla="*/ 1990725 h 3905250"/>
                  <a:gd name="connsiteX319" fmla="*/ 1939137 w 5540715"/>
                  <a:gd name="connsiteY319" fmla="*/ 2047875 h 3905250"/>
                  <a:gd name="connsiteX320" fmla="*/ 1910562 w 5540715"/>
                  <a:gd name="connsiteY320" fmla="*/ 2071687 h 3905250"/>
                  <a:gd name="connsiteX321" fmla="*/ 1886750 w 5540715"/>
                  <a:gd name="connsiteY321" fmla="*/ 2081212 h 3905250"/>
                  <a:gd name="connsiteX322" fmla="*/ 1858175 w 5540715"/>
                  <a:gd name="connsiteY322" fmla="*/ 2100262 h 3905250"/>
                  <a:gd name="connsiteX323" fmla="*/ 1834362 w 5540715"/>
                  <a:gd name="connsiteY323" fmla="*/ 2109787 h 3905250"/>
                  <a:gd name="connsiteX324" fmla="*/ 1815312 w 5540715"/>
                  <a:gd name="connsiteY324" fmla="*/ 2124075 h 3905250"/>
                  <a:gd name="connsiteX325" fmla="*/ 1796262 w 5540715"/>
                  <a:gd name="connsiteY325" fmla="*/ 2133600 h 3905250"/>
                  <a:gd name="connsiteX326" fmla="*/ 1786737 w 5540715"/>
                  <a:gd name="connsiteY326" fmla="*/ 2147887 h 3905250"/>
                  <a:gd name="connsiteX327" fmla="*/ 1772450 w 5540715"/>
                  <a:gd name="connsiteY327" fmla="*/ 2152650 h 3905250"/>
                  <a:gd name="connsiteX328" fmla="*/ 1753400 w 5540715"/>
                  <a:gd name="connsiteY328" fmla="*/ 2166937 h 3905250"/>
                  <a:gd name="connsiteX329" fmla="*/ 1696250 w 5540715"/>
                  <a:gd name="connsiteY329" fmla="*/ 2219325 h 3905250"/>
                  <a:gd name="connsiteX330" fmla="*/ 1672437 w 5540715"/>
                  <a:gd name="connsiteY330" fmla="*/ 2238375 h 3905250"/>
                  <a:gd name="connsiteX331" fmla="*/ 1648625 w 5540715"/>
                  <a:gd name="connsiteY331" fmla="*/ 2252662 h 3905250"/>
                  <a:gd name="connsiteX332" fmla="*/ 1615287 w 5540715"/>
                  <a:gd name="connsiteY332" fmla="*/ 2286000 h 3905250"/>
                  <a:gd name="connsiteX333" fmla="*/ 1591475 w 5540715"/>
                  <a:gd name="connsiteY333" fmla="*/ 2305050 h 3905250"/>
                  <a:gd name="connsiteX334" fmla="*/ 1577187 w 5540715"/>
                  <a:gd name="connsiteY334" fmla="*/ 2314575 h 3905250"/>
                  <a:gd name="connsiteX335" fmla="*/ 1562900 w 5540715"/>
                  <a:gd name="connsiteY335" fmla="*/ 2328862 h 3905250"/>
                  <a:gd name="connsiteX336" fmla="*/ 1558137 w 5540715"/>
                  <a:gd name="connsiteY336" fmla="*/ 2343150 h 3905250"/>
                  <a:gd name="connsiteX337" fmla="*/ 1520037 w 5540715"/>
                  <a:gd name="connsiteY337" fmla="*/ 2366962 h 3905250"/>
                  <a:gd name="connsiteX338" fmla="*/ 1496225 w 5540715"/>
                  <a:gd name="connsiteY338" fmla="*/ 2381250 h 3905250"/>
                  <a:gd name="connsiteX339" fmla="*/ 1477175 w 5540715"/>
                  <a:gd name="connsiteY339" fmla="*/ 2395537 h 3905250"/>
                  <a:gd name="connsiteX340" fmla="*/ 1462887 w 5540715"/>
                  <a:gd name="connsiteY340" fmla="*/ 2400300 h 3905250"/>
                  <a:gd name="connsiteX341" fmla="*/ 1424787 w 5540715"/>
                  <a:gd name="connsiteY341" fmla="*/ 2419350 h 3905250"/>
                  <a:gd name="connsiteX342" fmla="*/ 1405737 w 5540715"/>
                  <a:gd name="connsiteY342" fmla="*/ 2428875 h 3905250"/>
                  <a:gd name="connsiteX343" fmla="*/ 1362875 w 5540715"/>
                  <a:gd name="connsiteY343" fmla="*/ 2462212 h 3905250"/>
                  <a:gd name="connsiteX344" fmla="*/ 1329537 w 5540715"/>
                  <a:gd name="connsiteY344" fmla="*/ 2476500 h 3905250"/>
                  <a:gd name="connsiteX345" fmla="*/ 1310487 w 5540715"/>
                  <a:gd name="connsiteY345" fmla="*/ 2490787 h 3905250"/>
                  <a:gd name="connsiteX346" fmla="*/ 1262862 w 5540715"/>
                  <a:gd name="connsiteY346" fmla="*/ 2514600 h 3905250"/>
                  <a:gd name="connsiteX347" fmla="*/ 1224762 w 5540715"/>
                  <a:gd name="connsiteY347" fmla="*/ 2538412 h 3905250"/>
                  <a:gd name="connsiteX348" fmla="*/ 1210475 w 5540715"/>
                  <a:gd name="connsiteY348" fmla="*/ 2543175 h 3905250"/>
                  <a:gd name="connsiteX349" fmla="*/ 1191425 w 5540715"/>
                  <a:gd name="connsiteY349" fmla="*/ 2557462 h 3905250"/>
                  <a:gd name="connsiteX350" fmla="*/ 1129512 w 5540715"/>
                  <a:gd name="connsiteY350" fmla="*/ 2600325 h 3905250"/>
                  <a:gd name="connsiteX351" fmla="*/ 1100937 w 5540715"/>
                  <a:gd name="connsiteY351" fmla="*/ 2624137 h 3905250"/>
                  <a:gd name="connsiteX352" fmla="*/ 1086650 w 5540715"/>
                  <a:gd name="connsiteY352" fmla="*/ 2638425 h 3905250"/>
                  <a:gd name="connsiteX353" fmla="*/ 1077125 w 5540715"/>
                  <a:gd name="connsiteY353" fmla="*/ 2652712 h 3905250"/>
                  <a:gd name="connsiteX354" fmla="*/ 1053312 w 5540715"/>
                  <a:gd name="connsiteY35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29662 w 5540715"/>
                  <a:gd name="connsiteY307" fmla="*/ 1838325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315375 w 5540715"/>
                  <a:gd name="connsiteY309" fmla="*/ 190976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70156 w 5540715"/>
                  <a:gd name="connsiteY306" fmla="*/ 1804987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70156 w 5540715"/>
                  <a:gd name="connsiteY305" fmla="*/ 1804987 h 3905250"/>
                  <a:gd name="connsiteX306" fmla="*/ 2389193 w 5540715"/>
                  <a:gd name="connsiteY306" fmla="*/ 1881187 h 3905250"/>
                  <a:gd name="connsiteX307" fmla="*/ 2315375 w 5540715"/>
                  <a:gd name="connsiteY307" fmla="*/ 1909762 h 3905250"/>
                  <a:gd name="connsiteX308" fmla="*/ 2253462 w 5540715"/>
                  <a:gd name="connsiteY308" fmla="*/ 1924050 h 3905250"/>
                  <a:gd name="connsiteX309" fmla="*/ 2234412 w 5540715"/>
                  <a:gd name="connsiteY309" fmla="*/ 1943100 h 3905250"/>
                  <a:gd name="connsiteX310" fmla="*/ 2220125 w 5540715"/>
                  <a:gd name="connsiteY310" fmla="*/ 1947862 h 3905250"/>
                  <a:gd name="connsiteX311" fmla="*/ 2186787 w 5540715"/>
                  <a:gd name="connsiteY311" fmla="*/ 1966912 h 3905250"/>
                  <a:gd name="connsiteX312" fmla="*/ 2148687 w 5540715"/>
                  <a:gd name="connsiteY312" fmla="*/ 1985962 h 3905250"/>
                  <a:gd name="connsiteX313" fmla="*/ 2110587 w 5540715"/>
                  <a:gd name="connsiteY313" fmla="*/ 1995487 h 3905250"/>
                  <a:gd name="connsiteX314" fmla="*/ 2072487 w 5540715"/>
                  <a:gd name="connsiteY314" fmla="*/ 1971675 h 3905250"/>
                  <a:gd name="connsiteX315" fmla="*/ 1996288 w 5540715"/>
                  <a:gd name="connsiteY315" fmla="*/ 1990725 h 3905250"/>
                  <a:gd name="connsiteX316" fmla="*/ 1939137 w 5540715"/>
                  <a:gd name="connsiteY316" fmla="*/ 2047875 h 3905250"/>
                  <a:gd name="connsiteX317" fmla="*/ 1910562 w 5540715"/>
                  <a:gd name="connsiteY317" fmla="*/ 2071687 h 3905250"/>
                  <a:gd name="connsiteX318" fmla="*/ 1886750 w 5540715"/>
                  <a:gd name="connsiteY318" fmla="*/ 2081212 h 3905250"/>
                  <a:gd name="connsiteX319" fmla="*/ 1858175 w 5540715"/>
                  <a:gd name="connsiteY319" fmla="*/ 2100262 h 3905250"/>
                  <a:gd name="connsiteX320" fmla="*/ 1834362 w 5540715"/>
                  <a:gd name="connsiteY320" fmla="*/ 2109787 h 3905250"/>
                  <a:gd name="connsiteX321" fmla="*/ 1815312 w 5540715"/>
                  <a:gd name="connsiteY321" fmla="*/ 2124075 h 3905250"/>
                  <a:gd name="connsiteX322" fmla="*/ 1796262 w 5540715"/>
                  <a:gd name="connsiteY322" fmla="*/ 2133600 h 3905250"/>
                  <a:gd name="connsiteX323" fmla="*/ 1786737 w 5540715"/>
                  <a:gd name="connsiteY323" fmla="*/ 2147887 h 3905250"/>
                  <a:gd name="connsiteX324" fmla="*/ 1772450 w 5540715"/>
                  <a:gd name="connsiteY324" fmla="*/ 2152650 h 3905250"/>
                  <a:gd name="connsiteX325" fmla="*/ 1753400 w 5540715"/>
                  <a:gd name="connsiteY325" fmla="*/ 2166937 h 3905250"/>
                  <a:gd name="connsiteX326" fmla="*/ 1696250 w 5540715"/>
                  <a:gd name="connsiteY326" fmla="*/ 2219325 h 3905250"/>
                  <a:gd name="connsiteX327" fmla="*/ 1672437 w 5540715"/>
                  <a:gd name="connsiteY327" fmla="*/ 2238375 h 3905250"/>
                  <a:gd name="connsiteX328" fmla="*/ 1648625 w 5540715"/>
                  <a:gd name="connsiteY328" fmla="*/ 2252662 h 3905250"/>
                  <a:gd name="connsiteX329" fmla="*/ 1615287 w 5540715"/>
                  <a:gd name="connsiteY329" fmla="*/ 2286000 h 3905250"/>
                  <a:gd name="connsiteX330" fmla="*/ 1591475 w 5540715"/>
                  <a:gd name="connsiteY330" fmla="*/ 2305050 h 3905250"/>
                  <a:gd name="connsiteX331" fmla="*/ 1577187 w 5540715"/>
                  <a:gd name="connsiteY331" fmla="*/ 2314575 h 3905250"/>
                  <a:gd name="connsiteX332" fmla="*/ 1562900 w 5540715"/>
                  <a:gd name="connsiteY332" fmla="*/ 2328862 h 3905250"/>
                  <a:gd name="connsiteX333" fmla="*/ 1558137 w 5540715"/>
                  <a:gd name="connsiteY333" fmla="*/ 2343150 h 3905250"/>
                  <a:gd name="connsiteX334" fmla="*/ 1520037 w 5540715"/>
                  <a:gd name="connsiteY334" fmla="*/ 2366962 h 3905250"/>
                  <a:gd name="connsiteX335" fmla="*/ 1496225 w 5540715"/>
                  <a:gd name="connsiteY335" fmla="*/ 2381250 h 3905250"/>
                  <a:gd name="connsiteX336" fmla="*/ 1477175 w 5540715"/>
                  <a:gd name="connsiteY336" fmla="*/ 2395537 h 3905250"/>
                  <a:gd name="connsiteX337" fmla="*/ 1462887 w 5540715"/>
                  <a:gd name="connsiteY337" fmla="*/ 2400300 h 3905250"/>
                  <a:gd name="connsiteX338" fmla="*/ 1424787 w 5540715"/>
                  <a:gd name="connsiteY338" fmla="*/ 2419350 h 3905250"/>
                  <a:gd name="connsiteX339" fmla="*/ 1405737 w 5540715"/>
                  <a:gd name="connsiteY339" fmla="*/ 2428875 h 3905250"/>
                  <a:gd name="connsiteX340" fmla="*/ 1362875 w 5540715"/>
                  <a:gd name="connsiteY340" fmla="*/ 2462212 h 3905250"/>
                  <a:gd name="connsiteX341" fmla="*/ 1329537 w 5540715"/>
                  <a:gd name="connsiteY341" fmla="*/ 2476500 h 3905250"/>
                  <a:gd name="connsiteX342" fmla="*/ 1310487 w 5540715"/>
                  <a:gd name="connsiteY342" fmla="*/ 2490787 h 3905250"/>
                  <a:gd name="connsiteX343" fmla="*/ 1262862 w 5540715"/>
                  <a:gd name="connsiteY343" fmla="*/ 2514600 h 3905250"/>
                  <a:gd name="connsiteX344" fmla="*/ 1224762 w 5540715"/>
                  <a:gd name="connsiteY344" fmla="*/ 2538412 h 3905250"/>
                  <a:gd name="connsiteX345" fmla="*/ 1210475 w 5540715"/>
                  <a:gd name="connsiteY345" fmla="*/ 2543175 h 3905250"/>
                  <a:gd name="connsiteX346" fmla="*/ 1191425 w 5540715"/>
                  <a:gd name="connsiteY346" fmla="*/ 2557462 h 3905250"/>
                  <a:gd name="connsiteX347" fmla="*/ 1129512 w 5540715"/>
                  <a:gd name="connsiteY347" fmla="*/ 2600325 h 3905250"/>
                  <a:gd name="connsiteX348" fmla="*/ 1100937 w 5540715"/>
                  <a:gd name="connsiteY348" fmla="*/ 2624137 h 3905250"/>
                  <a:gd name="connsiteX349" fmla="*/ 1086650 w 5540715"/>
                  <a:gd name="connsiteY349" fmla="*/ 2638425 h 3905250"/>
                  <a:gd name="connsiteX350" fmla="*/ 1077125 w 5540715"/>
                  <a:gd name="connsiteY350" fmla="*/ 2652712 h 3905250"/>
                  <a:gd name="connsiteX351" fmla="*/ 1053312 w 5540715"/>
                  <a:gd name="connsiteY35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70156 w 5540715"/>
                  <a:gd name="connsiteY304" fmla="*/ 1804987 h 3905250"/>
                  <a:gd name="connsiteX305" fmla="*/ 2389193 w 5540715"/>
                  <a:gd name="connsiteY305" fmla="*/ 1881187 h 3905250"/>
                  <a:gd name="connsiteX306" fmla="*/ 2315375 w 5540715"/>
                  <a:gd name="connsiteY306" fmla="*/ 1909762 h 3905250"/>
                  <a:gd name="connsiteX307" fmla="*/ 2253462 w 5540715"/>
                  <a:gd name="connsiteY307" fmla="*/ 1924050 h 3905250"/>
                  <a:gd name="connsiteX308" fmla="*/ 2234412 w 5540715"/>
                  <a:gd name="connsiteY308" fmla="*/ 1943100 h 3905250"/>
                  <a:gd name="connsiteX309" fmla="*/ 2220125 w 5540715"/>
                  <a:gd name="connsiteY309" fmla="*/ 1947862 h 3905250"/>
                  <a:gd name="connsiteX310" fmla="*/ 2186787 w 5540715"/>
                  <a:gd name="connsiteY310" fmla="*/ 1966912 h 3905250"/>
                  <a:gd name="connsiteX311" fmla="*/ 2148687 w 5540715"/>
                  <a:gd name="connsiteY311" fmla="*/ 1985962 h 3905250"/>
                  <a:gd name="connsiteX312" fmla="*/ 2110587 w 5540715"/>
                  <a:gd name="connsiteY312" fmla="*/ 1995487 h 3905250"/>
                  <a:gd name="connsiteX313" fmla="*/ 2072487 w 5540715"/>
                  <a:gd name="connsiteY313" fmla="*/ 1971675 h 3905250"/>
                  <a:gd name="connsiteX314" fmla="*/ 1996288 w 5540715"/>
                  <a:gd name="connsiteY314" fmla="*/ 1990725 h 3905250"/>
                  <a:gd name="connsiteX315" fmla="*/ 1939137 w 5540715"/>
                  <a:gd name="connsiteY315" fmla="*/ 2047875 h 3905250"/>
                  <a:gd name="connsiteX316" fmla="*/ 1910562 w 5540715"/>
                  <a:gd name="connsiteY316" fmla="*/ 2071687 h 3905250"/>
                  <a:gd name="connsiteX317" fmla="*/ 1886750 w 5540715"/>
                  <a:gd name="connsiteY317" fmla="*/ 2081212 h 3905250"/>
                  <a:gd name="connsiteX318" fmla="*/ 1858175 w 5540715"/>
                  <a:gd name="connsiteY318" fmla="*/ 2100262 h 3905250"/>
                  <a:gd name="connsiteX319" fmla="*/ 1834362 w 5540715"/>
                  <a:gd name="connsiteY319" fmla="*/ 2109787 h 3905250"/>
                  <a:gd name="connsiteX320" fmla="*/ 1815312 w 5540715"/>
                  <a:gd name="connsiteY320" fmla="*/ 2124075 h 3905250"/>
                  <a:gd name="connsiteX321" fmla="*/ 1796262 w 5540715"/>
                  <a:gd name="connsiteY321" fmla="*/ 2133600 h 3905250"/>
                  <a:gd name="connsiteX322" fmla="*/ 1786737 w 5540715"/>
                  <a:gd name="connsiteY322" fmla="*/ 2147887 h 3905250"/>
                  <a:gd name="connsiteX323" fmla="*/ 1772450 w 5540715"/>
                  <a:gd name="connsiteY323" fmla="*/ 2152650 h 3905250"/>
                  <a:gd name="connsiteX324" fmla="*/ 1753400 w 5540715"/>
                  <a:gd name="connsiteY324" fmla="*/ 2166937 h 3905250"/>
                  <a:gd name="connsiteX325" fmla="*/ 1696250 w 5540715"/>
                  <a:gd name="connsiteY325" fmla="*/ 2219325 h 3905250"/>
                  <a:gd name="connsiteX326" fmla="*/ 1672437 w 5540715"/>
                  <a:gd name="connsiteY326" fmla="*/ 2238375 h 3905250"/>
                  <a:gd name="connsiteX327" fmla="*/ 1648625 w 5540715"/>
                  <a:gd name="connsiteY327" fmla="*/ 2252662 h 3905250"/>
                  <a:gd name="connsiteX328" fmla="*/ 1615287 w 5540715"/>
                  <a:gd name="connsiteY328" fmla="*/ 2286000 h 3905250"/>
                  <a:gd name="connsiteX329" fmla="*/ 1591475 w 5540715"/>
                  <a:gd name="connsiteY329" fmla="*/ 2305050 h 3905250"/>
                  <a:gd name="connsiteX330" fmla="*/ 1577187 w 5540715"/>
                  <a:gd name="connsiteY330" fmla="*/ 2314575 h 3905250"/>
                  <a:gd name="connsiteX331" fmla="*/ 1562900 w 5540715"/>
                  <a:gd name="connsiteY331" fmla="*/ 2328862 h 3905250"/>
                  <a:gd name="connsiteX332" fmla="*/ 1558137 w 5540715"/>
                  <a:gd name="connsiteY332" fmla="*/ 2343150 h 3905250"/>
                  <a:gd name="connsiteX333" fmla="*/ 1520037 w 5540715"/>
                  <a:gd name="connsiteY333" fmla="*/ 2366962 h 3905250"/>
                  <a:gd name="connsiteX334" fmla="*/ 1496225 w 5540715"/>
                  <a:gd name="connsiteY334" fmla="*/ 2381250 h 3905250"/>
                  <a:gd name="connsiteX335" fmla="*/ 1477175 w 5540715"/>
                  <a:gd name="connsiteY335" fmla="*/ 2395537 h 3905250"/>
                  <a:gd name="connsiteX336" fmla="*/ 1462887 w 5540715"/>
                  <a:gd name="connsiteY336" fmla="*/ 2400300 h 3905250"/>
                  <a:gd name="connsiteX337" fmla="*/ 1424787 w 5540715"/>
                  <a:gd name="connsiteY337" fmla="*/ 2419350 h 3905250"/>
                  <a:gd name="connsiteX338" fmla="*/ 1405737 w 5540715"/>
                  <a:gd name="connsiteY338" fmla="*/ 2428875 h 3905250"/>
                  <a:gd name="connsiteX339" fmla="*/ 1362875 w 5540715"/>
                  <a:gd name="connsiteY339" fmla="*/ 2462212 h 3905250"/>
                  <a:gd name="connsiteX340" fmla="*/ 1329537 w 5540715"/>
                  <a:gd name="connsiteY340" fmla="*/ 2476500 h 3905250"/>
                  <a:gd name="connsiteX341" fmla="*/ 1310487 w 5540715"/>
                  <a:gd name="connsiteY341" fmla="*/ 2490787 h 3905250"/>
                  <a:gd name="connsiteX342" fmla="*/ 1262862 w 5540715"/>
                  <a:gd name="connsiteY342" fmla="*/ 2514600 h 3905250"/>
                  <a:gd name="connsiteX343" fmla="*/ 1224762 w 5540715"/>
                  <a:gd name="connsiteY343" fmla="*/ 2538412 h 3905250"/>
                  <a:gd name="connsiteX344" fmla="*/ 1210475 w 5540715"/>
                  <a:gd name="connsiteY344" fmla="*/ 2543175 h 3905250"/>
                  <a:gd name="connsiteX345" fmla="*/ 1191425 w 5540715"/>
                  <a:gd name="connsiteY345" fmla="*/ 2557462 h 3905250"/>
                  <a:gd name="connsiteX346" fmla="*/ 1129512 w 5540715"/>
                  <a:gd name="connsiteY346" fmla="*/ 2600325 h 3905250"/>
                  <a:gd name="connsiteX347" fmla="*/ 1100937 w 5540715"/>
                  <a:gd name="connsiteY347" fmla="*/ 2624137 h 3905250"/>
                  <a:gd name="connsiteX348" fmla="*/ 1086650 w 5540715"/>
                  <a:gd name="connsiteY348" fmla="*/ 2638425 h 3905250"/>
                  <a:gd name="connsiteX349" fmla="*/ 1077125 w 5540715"/>
                  <a:gd name="connsiteY349" fmla="*/ 2652712 h 3905250"/>
                  <a:gd name="connsiteX350" fmla="*/ 1053312 w 5540715"/>
                  <a:gd name="connsiteY35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5350 w 5540715"/>
                  <a:gd name="connsiteY311" fmla="*/ 1978818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1970887 w 5540715"/>
                  <a:gd name="connsiteY78" fmla="*/ 2763837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9650 w 5540715"/>
                  <a:gd name="connsiteY78" fmla="*/ 2876550 h 3905250"/>
                  <a:gd name="connsiteX79" fmla="*/ 2220125 w 5540715"/>
                  <a:gd name="connsiteY79" fmla="*/ 2852737 h 3905250"/>
                  <a:gd name="connsiteX80" fmla="*/ 2215362 w 5540715"/>
                  <a:gd name="connsiteY80" fmla="*/ 2833687 h 3905250"/>
                  <a:gd name="connsiteX81" fmla="*/ 2196312 w 5540715"/>
                  <a:gd name="connsiteY81" fmla="*/ 2790825 h 3905250"/>
                  <a:gd name="connsiteX82" fmla="*/ 2172500 w 5540715"/>
                  <a:gd name="connsiteY82" fmla="*/ 2733675 h 3905250"/>
                  <a:gd name="connsiteX83" fmla="*/ 2167737 w 5540715"/>
                  <a:gd name="connsiteY83" fmla="*/ 2709862 h 3905250"/>
                  <a:gd name="connsiteX84" fmla="*/ 2158212 w 5540715"/>
                  <a:gd name="connsiteY84" fmla="*/ 2686050 h 3905250"/>
                  <a:gd name="connsiteX85" fmla="*/ 2153450 w 5540715"/>
                  <a:gd name="connsiteY85" fmla="*/ 2643187 h 3905250"/>
                  <a:gd name="connsiteX86" fmla="*/ 2158212 w 5540715"/>
                  <a:gd name="connsiteY86" fmla="*/ 2586037 h 3905250"/>
                  <a:gd name="connsiteX87" fmla="*/ 2182025 w 5540715"/>
                  <a:gd name="connsiteY87" fmla="*/ 2547937 h 3905250"/>
                  <a:gd name="connsiteX88" fmla="*/ 2215362 w 5540715"/>
                  <a:gd name="connsiteY88" fmla="*/ 2509837 h 3905250"/>
                  <a:gd name="connsiteX89" fmla="*/ 2234412 w 5540715"/>
                  <a:gd name="connsiteY89" fmla="*/ 2490787 h 3905250"/>
                  <a:gd name="connsiteX90" fmla="*/ 2267750 w 5540715"/>
                  <a:gd name="connsiteY90" fmla="*/ 2481262 h 3905250"/>
                  <a:gd name="connsiteX91" fmla="*/ 2291562 w 5540715"/>
                  <a:gd name="connsiteY91" fmla="*/ 2471737 h 3905250"/>
                  <a:gd name="connsiteX92" fmla="*/ 2386812 w 5540715"/>
                  <a:gd name="connsiteY92" fmla="*/ 2462212 h 3905250"/>
                  <a:gd name="connsiteX93" fmla="*/ 2453487 w 5540715"/>
                  <a:gd name="connsiteY93" fmla="*/ 2452687 h 3905250"/>
                  <a:gd name="connsiteX94" fmla="*/ 2510637 w 5540715"/>
                  <a:gd name="connsiteY94" fmla="*/ 2443162 h 3905250"/>
                  <a:gd name="connsiteX95" fmla="*/ 2529687 w 5540715"/>
                  <a:gd name="connsiteY95" fmla="*/ 2433637 h 3905250"/>
                  <a:gd name="connsiteX96" fmla="*/ 2634462 w 5540715"/>
                  <a:gd name="connsiteY96" fmla="*/ 2424112 h 3905250"/>
                  <a:gd name="connsiteX97" fmla="*/ 2767812 w 5540715"/>
                  <a:gd name="connsiteY97" fmla="*/ 2419350 h 3905250"/>
                  <a:gd name="connsiteX98" fmla="*/ 2791625 w 5540715"/>
                  <a:gd name="connsiteY98" fmla="*/ 2414587 h 3905250"/>
                  <a:gd name="connsiteX99" fmla="*/ 2829725 w 5540715"/>
                  <a:gd name="connsiteY99" fmla="*/ 2390775 h 3905250"/>
                  <a:gd name="connsiteX100" fmla="*/ 2848775 w 5540715"/>
                  <a:gd name="connsiteY100" fmla="*/ 2381250 h 3905250"/>
                  <a:gd name="connsiteX101" fmla="*/ 2886875 w 5540715"/>
                  <a:gd name="connsiteY101" fmla="*/ 2352675 h 3905250"/>
                  <a:gd name="connsiteX102" fmla="*/ 2905925 w 5540715"/>
                  <a:gd name="connsiteY102" fmla="*/ 2338387 h 3905250"/>
                  <a:gd name="connsiteX103" fmla="*/ 2920212 w 5540715"/>
                  <a:gd name="connsiteY103" fmla="*/ 2328862 h 3905250"/>
                  <a:gd name="connsiteX104" fmla="*/ 2934500 w 5540715"/>
                  <a:gd name="connsiteY104" fmla="*/ 2314575 h 3905250"/>
                  <a:gd name="connsiteX105" fmla="*/ 2958312 w 5540715"/>
                  <a:gd name="connsiteY105" fmla="*/ 2309812 h 3905250"/>
                  <a:gd name="connsiteX106" fmla="*/ 2982125 w 5540715"/>
                  <a:gd name="connsiteY106" fmla="*/ 2295525 h 3905250"/>
                  <a:gd name="connsiteX107" fmla="*/ 3001175 w 5540715"/>
                  <a:gd name="connsiteY107" fmla="*/ 2281237 h 3905250"/>
                  <a:gd name="connsiteX108" fmla="*/ 3024987 w 5540715"/>
                  <a:gd name="connsiteY108" fmla="*/ 2271712 h 3905250"/>
                  <a:gd name="connsiteX109" fmla="*/ 3063087 w 5540715"/>
                  <a:gd name="connsiteY109" fmla="*/ 2243137 h 3905250"/>
                  <a:gd name="connsiteX110" fmla="*/ 3096425 w 5540715"/>
                  <a:gd name="connsiteY110" fmla="*/ 2224087 h 3905250"/>
                  <a:gd name="connsiteX111" fmla="*/ 3115475 w 5540715"/>
                  <a:gd name="connsiteY111" fmla="*/ 2205037 h 3905250"/>
                  <a:gd name="connsiteX112" fmla="*/ 3153575 w 5540715"/>
                  <a:gd name="connsiteY112" fmla="*/ 2185987 h 3905250"/>
                  <a:gd name="connsiteX113" fmla="*/ 3172625 w 5540715"/>
                  <a:gd name="connsiteY113" fmla="*/ 2171700 h 3905250"/>
                  <a:gd name="connsiteX114" fmla="*/ 3234537 w 5540715"/>
                  <a:gd name="connsiteY114" fmla="*/ 2119312 h 3905250"/>
                  <a:gd name="connsiteX115" fmla="*/ 3296450 w 5540715"/>
                  <a:gd name="connsiteY115" fmla="*/ 2076450 h 3905250"/>
                  <a:gd name="connsiteX116" fmla="*/ 3329787 w 5540715"/>
                  <a:gd name="connsiteY116" fmla="*/ 2052637 h 3905250"/>
                  <a:gd name="connsiteX117" fmla="*/ 3358362 w 5540715"/>
                  <a:gd name="connsiteY117" fmla="*/ 2033587 h 3905250"/>
                  <a:gd name="connsiteX118" fmla="*/ 3420275 w 5540715"/>
                  <a:gd name="connsiteY118" fmla="*/ 1995487 h 3905250"/>
                  <a:gd name="connsiteX119" fmla="*/ 3453612 w 5540715"/>
                  <a:gd name="connsiteY119" fmla="*/ 1981200 h 3905250"/>
                  <a:gd name="connsiteX120" fmla="*/ 3482187 w 5540715"/>
                  <a:gd name="connsiteY120" fmla="*/ 1962150 h 3905250"/>
                  <a:gd name="connsiteX121" fmla="*/ 3534575 w 5540715"/>
                  <a:gd name="connsiteY121" fmla="*/ 1933575 h 3905250"/>
                  <a:gd name="connsiteX122" fmla="*/ 3563150 w 5540715"/>
                  <a:gd name="connsiteY122" fmla="*/ 1914525 h 3905250"/>
                  <a:gd name="connsiteX123" fmla="*/ 3639350 w 5540715"/>
                  <a:gd name="connsiteY123" fmla="*/ 1871662 h 3905250"/>
                  <a:gd name="connsiteX124" fmla="*/ 3686975 w 5540715"/>
                  <a:gd name="connsiteY124" fmla="*/ 1843087 h 3905250"/>
                  <a:gd name="connsiteX125" fmla="*/ 3720312 w 5540715"/>
                  <a:gd name="connsiteY125" fmla="*/ 1824037 h 3905250"/>
                  <a:gd name="connsiteX126" fmla="*/ 3744125 w 5540715"/>
                  <a:gd name="connsiteY126" fmla="*/ 1804987 h 3905250"/>
                  <a:gd name="connsiteX127" fmla="*/ 3772700 w 5540715"/>
                  <a:gd name="connsiteY127" fmla="*/ 1795462 h 3905250"/>
                  <a:gd name="connsiteX128" fmla="*/ 3796512 w 5540715"/>
                  <a:gd name="connsiteY128" fmla="*/ 1776412 h 3905250"/>
                  <a:gd name="connsiteX129" fmla="*/ 3829850 w 5540715"/>
                  <a:gd name="connsiteY129" fmla="*/ 1762125 h 3905250"/>
                  <a:gd name="connsiteX130" fmla="*/ 3858425 w 5540715"/>
                  <a:gd name="connsiteY130" fmla="*/ 1747837 h 3905250"/>
                  <a:gd name="connsiteX131" fmla="*/ 3882237 w 5540715"/>
                  <a:gd name="connsiteY131" fmla="*/ 1733550 h 3905250"/>
                  <a:gd name="connsiteX132" fmla="*/ 3929862 w 5540715"/>
                  <a:gd name="connsiteY132" fmla="*/ 1714500 h 3905250"/>
                  <a:gd name="connsiteX133" fmla="*/ 3958437 w 5540715"/>
                  <a:gd name="connsiteY133" fmla="*/ 1695450 h 3905250"/>
                  <a:gd name="connsiteX134" fmla="*/ 3977487 w 5540715"/>
                  <a:gd name="connsiteY134" fmla="*/ 1681162 h 3905250"/>
                  <a:gd name="connsiteX135" fmla="*/ 4029875 w 5540715"/>
                  <a:gd name="connsiteY135" fmla="*/ 1657350 h 3905250"/>
                  <a:gd name="connsiteX136" fmla="*/ 4082262 w 5540715"/>
                  <a:gd name="connsiteY136" fmla="*/ 1614487 h 3905250"/>
                  <a:gd name="connsiteX137" fmla="*/ 4139412 w 5540715"/>
                  <a:gd name="connsiteY137" fmla="*/ 1576387 h 3905250"/>
                  <a:gd name="connsiteX138" fmla="*/ 4167987 w 5540715"/>
                  <a:gd name="connsiteY138" fmla="*/ 1557337 h 3905250"/>
                  <a:gd name="connsiteX139" fmla="*/ 4196562 w 5540715"/>
                  <a:gd name="connsiteY139" fmla="*/ 1538287 h 3905250"/>
                  <a:gd name="connsiteX140" fmla="*/ 4253712 w 5540715"/>
                  <a:gd name="connsiteY140" fmla="*/ 1509712 h 3905250"/>
                  <a:gd name="connsiteX141" fmla="*/ 4277525 w 5540715"/>
                  <a:gd name="connsiteY141" fmla="*/ 1500187 h 3905250"/>
                  <a:gd name="connsiteX142" fmla="*/ 4296575 w 5540715"/>
                  <a:gd name="connsiteY142" fmla="*/ 1490662 h 3905250"/>
                  <a:gd name="connsiteX143" fmla="*/ 4325150 w 5540715"/>
                  <a:gd name="connsiteY143" fmla="*/ 1485900 h 3905250"/>
                  <a:gd name="connsiteX144" fmla="*/ 4353725 w 5540715"/>
                  <a:gd name="connsiteY144" fmla="*/ 1476375 h 3905250"/>
                  <a:gd name="connsiteX145" fmla="*/ 4491837 w 5540715"/>
                  <a:gd name="connsiteY145" fmla="*/ 1481137 h 3905250"/>
                  <a:gd name="connsiteX146" fmla="*/ 4510887 w 5540715"/>
                  <a:gd name="connsiteY146" fmla="*/ 1495425 h 3905250"/>
                  <a:gd name="connsiteX147" fmla="*/ 4568037 w 5540715"/>
                  <a:gd name="connsiteY147" fmla="*/ 1528762 h 3905250"/>
                  <a:gd name="connsiteX148" fmla="*/ 4615662 w 5540715"/>
                  <a:gd name="connsiteY148" fmla="*/ 1571625 h 3905250"/>
                  <a:gd name="connsiteX149" fmla="*/ 4629950 w 5540715"/>
                  <a:gd name="connsiteY149" fmla="*/ 1590675 h 3905250"/>
                  <a:gd name="connsiteX150" fmla="*/ 4629950 w 5540715"/>
                  <a:gd name="connsiteY150" fmla="*/ 1690687 h 3905250"/>
                  <a:gd name="connsiteX151" fmla="*/ 4610900 w 5540715"/>
                  <a:gd name="connsiteY151" fmla="*/ 1724025 h 3905250"/>
                  <a:gd name="connsiteX152" fmla="*/ 4587087 w 5540715"/>
                  <a:gd name="connsiteY152" fmla="*/ 1785937 h 3905250"/>
                  <a:gd name="connsiteX153" fmla="*/ 4577562 w 5540715"/>
                  <a:gd name="connsiteY153" fmla="*/ 1809750 h 3905250"/>
                  <a:gd name="connsiteX154" fmla="*/ 4572800 w 5540715"/>
                  <a:gd name="connsiteY154" fmla="*/ 1828800 h 3905250"/>
                  <a:gd name="connsiteX155" fmla="*/ 4563275 w 5540715"/>
                  <a:gd name="connsiteY155" fmla="*/ 1876425 h 3905250"/>
                  <a:gd name="connsiteX156" fmla="*/ 4558512 w 5540715"/>
                  <a:gd name="connsiteY156" fmla="*/ 1909762 h 3905250"/>
                  <a:gd name="connsiteX157" fmla="*/ 4553750 w 5540715"/>
                  <a:gd name="connsiteY157" fmla="*/ 1938337 h 3905250"/>
                  <a:gd name="connsiteX158" fmla="*/ 4572800 w 5540715"/>
                  <a:gd name="connsiteY158" fmla="*/ 2133600 h 3905250"/>
                  <a:gd name="connsiteX159" fmla="*/ 4601375 w 5540715"/>
                  <a:gd name="connsiteY159" fmla="*/ 2162175 h 3905250"/>
                  <a:gd name="connsiteX160" fmla="*/ 4620425 w 5540715"/>
                  <a:gd name="connsiteY160" fmla="*/ 2166937 h 3905250"/>
                  <a:gd name="connsiteX161" fmla="*/ 4644237 w 5540715"/>
                  <a:gd name="connsiteY161" fmla="*/ 2181225 h 3905250"/>
                  <a:gd name="connsiteX162" fmla="*/ 4663287 w 5540715"/>
                  <a:gd name="connsiteY162" fmla="*/ 2185987 h 3905250"/>
                  <a:gd name="connsiteX163" fmla="*/ 4715675 w 5540715"/>
                  <a:gd name="connsiteY163" fmla="*/ 2195512 h 3905250"/>
                  <a:gd name="connsiteX164" fmla="*/ 4829975 w 5540715"/>
                  <a:gd name="connsiteY164" fmla="*/ 2185987 h 3905250"/>
                  <a:gd name="connsiteX165" fmla="*/ 4863312 w 5540715"/>
                  <a:gd name="connsiteY165" fmla="*/ 2166937 h 3905250"/>
                  <a:gd name="connsiteX166" fmla="*/ 4915700 w 5540715"/>
                  <a:gd name="connsiteY166" fmla="*/ 2147887 h 3905250"/>
                  <a:gd name="connsiteX167" fmla="*/ 4934750 w 5540715"/>
                  <a:gd name="connsiteY167" fmla="*/ 2133600 h 3905250"/>
                  <a:gd name="connsiteX168" fmla="*/ 4949037 w 5540715"/>
                  <a:gd name="connsiteY168" fmla="*/ 2128837 h 3905250"/>
                  <a:gd name="connsiteX169" fmla="*/ 4963325 w 5540715"/>
                  <a:gd name="connsiteY169" fmla="*/ 2114550 h 3905250"/>
                  <a:gd name="connsiteX170" fmla="*/ 4982375 w 5540715"/>
                  <a:gd name="connsiteY170" fmla="*/ 2100262 h 3905250"/>
                  <a:gd name="connsiteX171" fmla="*/ 5010950 w 5540715"/>
                  <a:gd name="connsiteY171" fmla="*/ 2081212 h 3905250"/>
                  <a:gd name="connsiteX172" fmla="*/ 5053812 w 5540715"/>
                  <a:gd name="connsiteY172" fmla="*/ 2038350 h 3905250"/>
                  <a:gd name="connsiteX173" fmla="*/ 5077625 w 5540715"/>
                  <a:gd name="connsiteY173" fmla="*/ 2019300 h 3905250"/>
                  <a:gd name="connsiteX174" fmla="*/ 5096675 w 5540715"/>
                  <a:gd name="connsiteY174" fmla="*/ 2000250 h 3905250"/>
                  <a:gd name="connsiteX175" fmla="*/ 5125250 w 5540715"/>
                  <a:gd name="connsiteY175" fmla="*/ 1981200 h 3905250"/>
                  <a:gd name="connsiteX176" fmla="*/ 5172875 w 5540715"/>
                  <a:gd name="connsiteY176" fmla="*/ 1943100 h 3905250"/>
                  <a:gd name="connsiteX177" fmla="*/ 5210975 w 5540715"/>
                  <a:gd name="connsiteY177" fmla="*/ 1909762 h 3905250"/>
                  <a:gd name="connsiteX178" fmla="*/ 5220500 w 5540715"/>
                  <a:gd name="connsiteY178" fmla="*/ 1895475 h 3905250"/>
                  <a:gd name="connsiteX179" fmla="*/ 5234787 w 5540715"/>
                  <a:gd name="connsiteY179" fmla="*/ 1876425 h 3905250"/>
                  <a:gd name="connsiteX180" fmla="*/ 5253837 w 5540715"/>
                  <a:gd name="connsiteY180" fmla="*/ 1838325 h 3905250"/>
                  <a:gd name="connsiteX181" fmla="*/ 5282412 w 5540715"/>
                  <a:gd name="connsiteY181" fmla="*/ 1790700 h 3905250"/>
                  <a:gd name="connsiteX182" fmla="*/ 5287175 w 5540715"/>
                  <a:gd name="connsiteY182" fmla="*/ 1771650 h 3905250"/>
                  <a:gd name="connsiteX183" fmla="*/ 5306225 w 5540715"/>
                  <a:gd name="connsiteY183" fmla="*/ 1743075 h 3905250"/>
                  <a:gd name="connsiteX184" fmla="*/ 5320512 w 5540715"/>
                  <a:gd name="connsiteY184" fmla="*/ 1709737 h 3905250"/>
                  <a:gd name="connsiteX185" fmla="*/ 5334800 w 5540715"/>
                  <a:gd name="connsiteY185" fmla="*/ 1695450 h 3905250"/>
                  <a:gd name="connsiteX186" fmla="*/ 5358612 w 5540715"/>
                  <a:gd name="connsiteY186" fmla="*/ 1647825 h 3905250"/>
                  <a:gd name="connsiteX187" fmla="*/ 5391950 w 5540715"/>
                  <a:gd name="connsiteY187" fmla="*/ 1581150 h 3905250"/>
                  <a:gd name="connsiteX188" fmla="*/ 5439575 w 5540715"/>
                  <a:gd name="connsiteY188" fmla="*/ 1452562 h 3905250"/>
                  <a:gd name="connsiteX189" fmla="*/ 5449100 w 5540715"/>
                  <a:gd name="connsiteY189" fmla="*/ 1414462 h 3905250"/>
                  <a:gd name="connsiteX190" fmla="*/ 5453862 w 5540715"/>
                  <a:gd name="connsiteY190" fmla="*/ 1381125 h 3905250"/>
                  <a:gd name="connsiteX191" fmla="*/ 5463387 w 5540715"/>
                  <a:gd name="connsiteY191" fmla="*/ 1181100 h 3905250"/>
                  <a:gd name="connsiteX192" fmla="*/ 5468150 w 5540715"/>
                  <a:gd name="connsiteY192" fmla="*/ 1157287 h 3905250"/>
                  <a:gd name="connsiteX193" fmla="*/ 5472912 w 5540715"/>
                  <a:gd name="connsiteY193" fmla="*/ 1128712 h 3905250"/>
                  <a:gd name="connsiteX194" fmla="*/ 5477675 w 5540715"/>
                  <a:gd name="connsiteY194" fmla="*/ 1095375 h 3905250"/>
                  <a:gd name="connsiteX195" fmla="*/ 5487200 w 5540715"/>
                  <a:gd name="connsiteY195" fmla="*/ 1066800 h 3905250"/>
                  <a:gd name="connsiteX196" fmla="*/ 5501487 w 5540715"/>
                  <a:gd name="connsiteY196" fmla="*/ 981075 h 3905250"/>
                  <a:gd name="connsiteX197" fmla="*/ 5501487 w 5540715"/>
                  <a:gd name="connsiteY197" fmla="*/ 981075 h 3905250"/>
                  <a:gd name="connsiteX198" fmla="*/ 5511012 w 5540715"/>
                  <a:gd name="connsiteY198" fmla="*/ 923925 h 3905250"/>
                  <a:gd name="connsiteX199" fmla="*/ 5515775 w 5540715"/>
                  <a:gd name="connsiteY199" fmla="*/ 890587 h 3905250"/>
                  <a:gd name="connsiteX200" fmla="*/ 5525300 w 5540715"/>
                  <a:gd name="connsiteY200" fmla="*/ 833437 h 3905250"/>
                  <a:gd name="connsiteX201" fmla="*/ 5530062 w 5540715"/>
                  <a:gd name="connsiteY201" fmla="*/ 804862 h 3905250"/>
                  <a:gd name="connsiteX202" fmla="*/ 5534825 w 5540715"/>
                  <a:gd name="connsiteY202" fmla="*/ 738187 h 3905250"/>
                  <a:gd name="connsiteX203" fmla="*/ 5520537 w 5540715"/>
                  <a:gd name="connsiteY203" fmla="*/ 466725 h 3905250"/>
                  <a:gd name="connsiteX204" fmla="*/ 5511012 w 5540715"/>
                  <a:gd name="connsiteY204" fmla="*/ 442912 h 3905250"/>
                  <a:gd name="connsiteX205" fmla="*/ 5491962 w 5540715"/>
                  <a:gd name="connsiteY205" fmla="*/ 390525 h 3905250"/>
                  <a:gd name="connsiteX206" fmla="*/ 5477675 w 5540715"/>
                  <a:gd name="connsiteY206" fmla="*/ 366712 h 3905250"/>
                  <a:gd name="connsiteX207" fmla="*/ 5453862 w 5540715"/>
                  <a:gd name="connsiteY207" fmla="*/ 347662 h 3905250"/>
                  <a:gd name="connsiteX208" fmla="*/ 5420525 w 5540715"/>
                  <a:gd name="connsiteY208" fmla="*/ 309562 h 3905250"/>
                  <a:gd name="connsiteX209" fmla="*/ 5401475 w 5540715"/>
                  <a:gd name="connsiteY209" fmla="*/ 300037 h 3905250"/>
                  <a:gd name="connsiteX210" fmla="*/ 5391950 w 5540715"/>
                  <a:gd name="connsiteY210" fmla="*/ 280987 h 3905250"/>
                  <a:gd name="connsiteX211" fmla="*/ 5358612 w 5540715"/>
                  <a:gd name="connsiteY211" fmla="*/ 257175 h 3905250"/>
                  <a:gd name="connsiteX212" fmla="*/ 5325275 w 5540715"/>
                  <a:gd name="connsiteY212" fmla="*/ 223837 h 3905250"/>
                  <a:gd name="connsiteX213" fmla="*/ 5244312 w 5540715"/>
                  <a:gd name="connsiteY213" fmla="*/ 133350 h 3905250"/>
                  <a:gd name="connsiteX214" fmla="*/ 5201450 w 5540715"/>
                  <a:gd name="connsiteY214" fmla="*/ 85725 h 3905250"/>
                  <a:gd name="connsiteX215" fmla="*/ 5163350 w 5540715"/>
                  <a:gd name="connsiteY215" fmla="*/ 71437 h 3905250"/>
                  <a:gd name="connsiteX216" fmla="*/ 5087150 w 5540715"/>
                  <a:gd name="connsiteY216" fmla="*/ 42862 h 3905250"/>
                  <a:gd name="connsiteX217" fmla="*/ 5039525 w 5540715"/>
                  <a:gd name="connsiteY217" fmla="*/ 23812 h 3905250"/>
                  <a:gd name="connsiteX218" fmla="*/ 5006187 w 5540715"/>
                  <a:gd name="connsiteY218" fmla="*/ 19050 h 3905250"/>
                  <a:gd name="connsiteX219" fmla="*/ 4982375 w 5540715"/>
                  <a:gd name="connsiteY219" fmla="*/ 9525 h 3905250"/>
                  <a:gd name="connsiteX220" fmla="*/ 4915700 w 5540715"/>
                  <a:gd name="connsiteY220" fmla="*/ 4762 h 3905250"/>
                  <a:gd name="connsiteX221" fmla="*/ 4858550 w 5540715"/>
                  <a:gd name="connsiteY221" fmla="*/ 0 h 3905250"/>
                  <a:gd name="connsiteX222" fmla="*/ 4749012 w 5540715"/>
                  <a:gd name="connsiteY222" fmla="*/ 14287 h 3905250"/>
                  <a:gd name="connsiteX223" fmla="*/ 4725200 w 5540715"/>
                  <a:gd name="connsiteY223" fmla="*/ 19050 h 3905250"/>
                  <a:gd name="connsiteX224" fmla="*/ 4668050 w 5540715"/>
                  <a:gd name="connsiteY224" fmla="*/ 42862 h 3905250"/>
                  <a:gd name="connsiteX225" fmla="*/ 4629950 w 5540715"/>
                  <a:gd name="connsiteY225" fmla="*/ 57150 h 3905250"/>
                  <a:gd name="connsiteX226" fmla="*/ 4548987 w 5540715"/>
                  <a:gd name="connsiteY226" fmla="*/ 104775 h 3905250"/>
                  <a:gd name="connsiteX227" fmla="*/ 4529937 w 5540715"/>
                  <a:gd name="connsiteY227" fmla="*/ 128587 h 3905250"/>
                  <a:gd name="connsiteX228" fmla="*/ 4510887 w 5540715"/>
                  <a:gd name="connsiteY228" fmla="*/ 147637 h 3905250"/>
                  <a:gd name="connsiteX229" fmla="*/ 4491837 w 5540715"/>
                  <a:gd name="connsiteY229" fmla="*/ 176212 h 3905250"/>
                  <a:gd name="connsiteX230" fmla="*/ 4458500 w 5540715"/>
                  <a:gd name="connsiteY230" fmla="*/ 247650 h 3905250"/>
                  <a:gd name="connsiteX231" fmla="*/ 4439450 w 5540715"/>
                  <a:gd name="connsiteY231" fmla="*/ 304800 h 3905250"/>
                  <a:gd name="connsiteX232" fmla="*/ 4420400 w 5540715"/>
                  <a:gd name="connsiteY232" fmla="*/ 366712 h 3905250"/>
                  <a:gd name="connsiteX233" fmla="*/ 4415637 w 5540715"/>
                  <a:gd name="connsiteY233" fmla="*/ 400050 h 3905250"/>
                  <a:gd name="connsiteX234" fmla="*/ 4406112 w 5540715"/>
                  <a:gd name="connsiteY234" fmla="*/ 423862 h 3905250"/>
                  <a:gd name="connsiteX235" fmla="*/ 4401350 w 5540715"/>
                  <a:gd name="connsiteY235" fmla="*/ 457200 h 3905250"/>
                  <a:gd name="connsiteX236" fmla="*/ 4391825 w 5540715"/>
                  <a:gd name="connsiteY236" fmla="*/ 519112 h 3905250"/>
                  <a:gd name="connsiteX237" fmla="*/ 4425162 w 5540715"/>
                  <a:gd name="connsiteY237" fmla="*/ 685800 h 3905250"/>
                  <a:gd name="connsiteX238" fmla="*/ 4434687 w 5540715"/>
                  <a:gd name="connsiteY238" fmla="*/ 728662 h 3905250"/>
                  <a:gd name="connsiteX239" fmla="*/ 4444212 w 5540715"/>
                  <a:gd name="connsiteY239" fmla="*/ 752475 h 3905250"/>
                  <a:gd name="connsiteX240" fmla="*/ 4439450 w 5540715"/>
                  <a:gd name="connsiteY240" fmla="*/ 819150 h 3905250"/>
                  <a:gd name="connsiteX241" fmla="*/ 4396587 w 5540715"/>
                  <a:gd name="connsiteY241" fmla="*/ 852487 h 3905250"/>
                  <a:gd name="connsiteX242" fmla="*/ 4382300 w 5540715"/>
                  <a:gd name="connsiteY242" fmla="*/ 866775 h 3905250"/>
                  <a:gd name="connsiteX243" fmla="*/ 4363250 w 5540715"/>
                  <a:gd name="connsiteY243" fmla="*/ 876300 h 3905250"/>
                  <a:gd name="connsiteX244" fmla="*/ 4329912 w 5540715"/>
                  <a:gd name="connsiteY244" fmla="*/ 900112 h 3905250"/>
                  <a:gd name="connsiteX245" fmla="*/ 4315625 w 5540715"/>
                  <a:gd name="connsiteY245" fmla="*/ 909637 h 3905250"/>
                  <a:gd name="connsiteX246" fmla="*/ 4296575 w 5540715"/>
                  <a:gd name="connsiteY246" fmla="*/ 923925 h 3905250"/>
                  <a:gd name="connsiteX247" fmla="*/ 4277525 w 5540715"/>
                  <a:gd name="connsiteY247" fmla="*/ 928687 h 3905250"/>
                  <a:gd name="connsiteX248" fmla="*/ 4248950 w 5540715"/>
                  <a:gd name="connsiteY248" fmla="*/ 938212 h 3905250"/>
                  <a:gd name="connsiteX249" fmla="*/ 4229900 w 5540715"/>
                  <a:gd name="connsiteY249" fmla="*/ 942975 h 3905250"/>
                  <a:gd name="connsiteX250" fmla="*/ 4215612 w 5540715"/>
                  <a:gd name="connsiteY250" fmla="*/ 947737 h 3905250"/>
                  <a:gd name="connsiteX251" fmla="*/ 4158462 w 5540715"/>
                  <a:gd name="connsiteY251" fmla="*/ 957262 h 3905250"/>
                  <a:gd name="connsiteX252" fmla="*/ 4120362 w 5540715"/>
                  <a:gd name="connsiteY252" fmla="*/ 966787 h 3905250"/>
                  <a:gd name="connsiteX253" fmla="*/ 4091787 w 5540715"/>
                  <a:gd name="connsiteY253" fmla="*/ 976312 h 3905250"/>
                  <a:gd name="connsiteX254" fmla="*/ 4067975 w 5540715"/>
                  <a:gd name="connsiteY254" fmla="*/ 985837 h 3905250"/>
                  <a:gd name="connsiteX255" fmla="*/ 4034637 w 5540715"/>
                  <a:gd name="connsiteY255" fmla="*/ 990600 h 3905250"/>
                  <a:gd name="connsiteX256" fmla="*/ 3967962 w 5540715"/>
                  <a:gd name="connsiteY256" fmla="*/ 1009650 h 3905250"/>
                  <a:gd name="connsiteX257" fmla="*/ 3939387 w 5540715"/>
                  <a:gd name="connsiteY257" fmla="*/ 1019175 h 3905250"/>
                  <a:gd name="connsiteX258" fmla="*/ 3906050 w 5540715"/>
                  <a:gd name="connsiteY258" fmla="*/ 1023937 h 3905250"/>
                  <a:gd name="connsiteX259" fmla="*/ 3744125 w 5540715"/>
                  <a:gd name="connsiteY259" fmla="*/ 1019175 h 3905250"/>
                  <a:gd name="connsiteX260" fmla="*/ 3715550 w 5540715"/>
                  <a:gd name="connsiteY260" fmla="*/ 1014412 h 3905250"/>
                  <a:gd name="connsiteX261" fmla="*/ 3677450 w 5540715"/>
                  <a:gd name="connsiteY261" fmla="*/ 1009650 h 3905250"/>
                  <a:gd name="connsiteX262" fmla="*/ 3548862 w 5540715"/>
                  <a:gd name="connsiteY262" fmla="*/ 1023937 h 3905250"/>
                  <a:gd name="connsiteX263" fmla="*/ 3506000 w 5540715"/>
                  <a:gd name="connsiteY263" fmla="*/ 1052512 h 3905250"/>
                  <a:gd name="connsiteX264" fmla="*/ 3486950 w 5540715"/>
                  <a:gd name="connsiteY264" fmla="*/ 1071562 h 3905250"/>
                  <a:gd name="connsiteX265" fmla="*/ 3463137 w 5540715"/>
                  <a:gd name="connsiteY265" fmla="*/ 1090612 h 3905250"/>
                  <a:gd name="connsiteX266" fmla="*/ 3425037 w 5540715"/>
                  <a:gd name="connsiteY266" fmla="*/ 1128712 h 3905250"/>
                  <a:gd name="connsiteX267" fmla="*/ 3396462 w 5540715"/>
                  <a:gd name="connsiteY267" fmla="*/ 1176337 h 3905250"/>
                  <a:gd name="connsiteX268" fmla="*/ 3363125 w 5540715"/>
                  <a:gd name="connsiteY268" fmla="*/ 1228725 h 3905250"/>
                  <a:gd name="connsiteX269" fmla="*/ 3353600 w 5540715"/>
                  <a:gd name="connsiteY269" fmla="*/ 1262062 h 3905250"/>
                  <a:gd name="connsiteX270" fmla="*/ 3348837 w 5540715"/>
                  <a:gd name="connsiteY270" fmla="*/ 1281112 h 3905250"/>
                  <a:gd name="connsiteX271" fmla="*/ 3339312 w 5540715"/>
                  <a:gd name="connsiteY271" fmla="*/ 1295400 h 3905250"/>
                  <a:gd name="connsiteX272" fmla="*/ 3329787 w 5540715"/>
                  <a:gd name="connsiteY272" fmla="*/ 1323975 h 3905250"/>
                  <a:gd name="connsiteX273" fmla="*/ 3301212 w 5540715"/>
                  <a:gd name="connsiteY273" fmla="*/ 1357312 h 3905250"/>
                  <a:gd name="connsiteX274" fmla="*/ 3291687 w 5540715"/>
                  <a:gd name="connsiteY274" fmla="*/ 1381125 h 3905250"/>
                  <a:gd name="connsiteX275" fmla="*/ 3248825 w 5540715"/>
                  <a:gd name="connsiteY275" fmla="*/ 1414462 h 3905250"/>
                  <a:gd name="connsiteX276" fmla="*/ 3234537 w 5540715"/>
                  <a:gd name="connsiteY276" fmla="*/ 1433512 h 3905250"/>
                  <a:gd name="connsiteX277" fmla="*/ 3220250 w 5540715"/>
                  <a:gd name="connsiteY277" fmla="*/ 1443037 h 3905250"/>
                  <a:gd name="connsiteX278" fmla="*/ 3172625 w 5540715"/>
                  <a:gd name="connsiteY278" fmla="*/ 1481137 h 3905250"/>
                  <a:gd name="connsiteX279" fmla="*/ 3153575 w 5540715"/>
                  <a:gd name="connsiteY279" fmla="*/ 1495425 h 3905250"/>
                  <a:gd name="connsiteX280" fmla="*/ 3129762 w 5540715"/>
                  <a:gd name="connsiteY280" fmla="*/ 1504950 h 3905250"/>
                  <a:gd name="connsiteX281" fmla="*/ 3110712 w 5540715"/>
                  <a:gd name="connsiteY281" fmla="*/ 1519237 h 3905250"/>
                  <a:gd name="connsiteX282" fmla="*/ 3096425 w 5540715"/>
                  <a:gd name="connsiteY282" fmla="*/ 1533525 h 3905250"/>
                  <a:gd name="connsiteX283" fmla="*/ 3072612 w 5540715"/>
                  <a:gd name="connsiteY283" fmla="*/ 1543050 h 3905250"/>
                  <a:gd name="connsiteX284" fmla="*/ 3058325 w 5540715"/>
                  <a:gd name="connsiteY284" fmla="*/ 1557337 h 3905250"/>
                  <a:gd name="connsiteX285" fmla="*/ 3034512 w 5540715"/>
                  <a:gd name="connsiteY285" fmla="*/ 1566862 h 3905250"/>
                  <a:gd name="connsiteX286" fmla="*/ 3015462 w 5540715"/>
                  <a:gd name="connsiteY286" fmla="*/ 1576387 h 3905250"/>
                  <a:gd name="connsiteX287" fmla="*/ 2967837 w 5540715"/>
                  <a:gd name="connsiteY287" fmla="*/ 1604962 h 3905250"/>
                  <a:gd name="connsiteX288" fmla="*/ 2953550 w 5540715"/>
                  <a:gd name="connsiteY288" fmla="*/ 1614487 h 3905250"/>
                  <a:gd name="connsiteX289" fmla="*/ 2939262 w 5540715"/>
                  <a:gd name="connsiteY289" fmla="*/ 1619250 h 3905250"/>
                  <a:gd name="connsiteX290" fmla="*/ 2910687 w 5540715"/>
                  <a:gd name="connsiteY290" fmla="*/ 1638300 h 3905250"/>
                  <a:gd name="connsiteX291" fmla="*/ 2896400 w 5540715"/>
                  <a:gd name="connsiteY291" fmla="*/ 1652587 h 3905250"/>
                  <a:gd name="connsiteX292" fmla="*/ 2834487 w 5540715"/>
                  <a:gd name="connsiteY292" fmla="*/ 1681162 h 3905250"/>
                  <a:gd name="connsiteX293" fmla="*/ 2791625 w 5540715"/>
                  <a:gd name="connsiteY293" fmla="*/ 1709737 h 3905250"/>
                  <a:gd name="connsiteX294" fmla="*/ 2767812 w 5540715"/>
                  <a:gd name="connsiteY294" fmla="*/ 1719262 h 3905250"/>
                  <a:gd name="connsiteX295" fmla="*/ 2753525 w 5540715"/>
                  <a:gd name="connsiteY295" fmla="*/ 1728787 h 3905250"/>
                  <a:gd name="connsiteX296" fmla="*/ 2739237 w 5540715"/>
                  <a:gd name="connsiteY296" fmla="*/ 1733550 h 3905250"/>
                  <a:gd name="connsiteX297" fmla="*/ 2724950 w 5540715"/>
                  <a:gd name="connsiteY297" fmla="*/ 1743075 h 3905250"/>
                  <a:gd name="connsiteX298" fmla="*/ 2663037 w 5540715"/>
                  <a:gd name="connsiteY298" fmla="*/ 1752600 h 3905250"/>
                  <a:gd name="connsiteX299" fmla="*/ 2596362 w 5540715"/>
                  <a:gd name="connsiteY299" fmla="*/ 1738312 h 3905250"/>
                  <a:gd name="connsiteX300" fmla="*/ 2572550 w 5540715"/>
                  <a:gd name="connsiteY300" fmla="*/ 1728788 h 3905250"/>
                  <a:gd name="connsiteX301" fmla="*/ 2524925 w 5540715"/>
                  <a:gd name="connsiteY301" fmla="*/ 1728787 h 3905250"/>
                  <a:gd name="connsiteX302" fmla="*/ 2470156 w 5540715"/>
                  <a:gd name="connsiteY302" fmla="*/ 1804987 h 3905250"/>
                  <a:gd name="connsiteX303" fmla="*/ 2389193 w 5540715"/>
                  <a:gd name="connsiteY303" fmla="*/ 1881187 h 3905250"/>
                  <a:gd name="connsiteX304" fmla="*/ 2315375 w 5540715"/>
                  <a:gd name="connsiteY304" fmla="*/ 1909762 h 3905250"/>
                  <a:gd name="connsiteX305" fmla="*/ 2253462 w 5540715"/>
                  <a:gd name="connsiteY305" fmla="*/ 1924050 h 3905250"/>
                  <a:gd name="connsiteX306" fmla="*/ 2234412 w 5540715"/>
                  <a:gd name="connsiteY306" fmla="*/ 1943100 h 3905250"/>
                  <a:gd name="connsiteX307" fmla="*/ 2220125 w 5540715"/>
                  <a:gd name="connsiteY307" fmla="*/ 1947862 h 3905250"/>
                  <a:gd name="connsiteX308" fmla="*/ 2186787 w 5540715"/>
                  <a:gd name="connsiteY308" fmla="*/ 1966912 h 3905250"/>
                  <a:gd name="connsiteX309" fmla="*/ 2148687 w 5540715"/>
                  <a:gd name="connsiteY309" fmla="*/ 1985962 h 3905250"/>
                  <a:gd name="connsiteX310" fmla="*/ 2072487 w 5540715"/>
                  <a:gd name="connsiteY310" fmla="*/ 1971675 h 3905250"/>
                  <a:gd name="connsiteX311" fmla="*/ 1996288 w 5540715"/>
                  <a:gd name="connsiteY311" fmla="*/ 1990725 h 3905250"/>
                  <a:gd name="connsiteX312" fmla="*/ 1939137 w 5540715"/>
                  <a:gd name="connsiteY312" fmla="*/ 2047875 h 3905250"/>
                  <a:gd name="connsiteX313" fmla="*/ 1910562 w 5540715"/>
                  <a:gd name="connsiteY313" fmla="*/ 2071687 h 3905250"/>
                  <a:gd name="connsiteX314" fmla="*/ 1886750 w 5540715"/>
                  <a:gd name="connsiteY314" fmla="*/ 2081212 h 3905250"/>
                  <a:gd name="connsiteX315" fmla="*/ 1858175 w 5540715"/>
                  <a:gd name="connsiteY315" fmla="*/ 2100262 h 3905250"/>
                  <a:gd name="connsiteX316" fmla="*/ 1834362 w 5540715"/>
                  <a:gd name="connsiteY316" fmla="*/ 2109787 h 3905250"/>
                  <a:gd name="connsiteX317" fmla="*/ 1815312 w 5540715"/>
                  <a:gd name="connsiteY317" fmla="*/ 2124075 h 3905250"/>
                  <a:gd name="connsiteX318" fmla="*/ 1796262 w 5540715"/>
                  <a:gd name="connsiteY318" fmla="*/ 2133600 h 3905250"/>
                  <a:gd name="connsiteX319" fmla="*/ 1786737 w 5540715"/>
                  <a:gd name="connsiteY319" fmla="*/ 2147887 h 3905250"/>
                  <a:gd name="connsiteX320" fmla="*/ 1772450 w 5540715"/>
                  <a:gd name="connsiteY320" fmla="*/ 2152650 h 3905250"/>
                  <a:gd name="connsiteX321" fmla="*/ 1753400 w 5540715"/>
                  <a:gd name="connsiteY321" fmla="*/ 2166937 h 3905250"/>
                  <a:gd name="connsiteX322" fmla="*/ 1696250 w 5540715"/>
                  <a:gd name="connsiteY322" fmla="*/ 2219325 h 3905250"/>
                  <a:gd name="connsiteX323" fmla="*/ 1672437 w 5540715"/>
                  <a:gd name="connsiteY323" fmla="*/ 2238375 h 3905250"/>
                  <a:gd name="connsiteX324" fmla="*/ 1648625 w 5540715"/>
                  <a:gd name="connsiteY324" fmla="*/ 2252662 h 3905250"/>
                  <a:gd name="connsiteX325" fmla="*/ 1615287 w 5540715"/>
                  <a:gd name="connsiteY325" fmla="*/ 2286000 h 3905250"/>
                  <a:gd name="connsiteX326" fmla="*/ 1591475 w 5540715"/>
                  <a:gd name="connsiteY326" fmla="*/ 2305050 h 3905250"/>
                  <a:gd name="connsiteX327" fmla="*/ 1577187 w 5540715"/>
                  <a:gd name="connsiteY327" fmla="*/ 2314575 h 3905250"/>
                  <a:gd name="connsiteX328" fmla="*/ 1562900 w 5540715"/>
                  <a:gd name="connsiteY328" fmla="*/ 2328862 h 3905250"/>
                  <a:gd name="connsiteX329" fmla="*/ 1558137 w 5540715"/>
                  <a:gd name="connsiteY329" fmla="*/ 2343150 h 3905250"/>
                  <a:gd name="connsiteX330" fmla="*/ 1520037 w 5540715"/>
                  <a:gd name="connsiteY330" fmla="*/ 2366962 h 3905250"/>
                  <a:gd name="connsiteX331" fmla="*/ 1496225 w 5540715"/>
                  <a:gd name="connsiteY331" fmla="*/ 2381250 h 3905250"/>
                  <a:gd name="connsiteX332" fmla="*/ 1477175 w 5540715"/>
                  <a:gd name="connsiteY332" fmla="*/ 2395537 h 3905250"/>
                  <a:gd name="connsiteX333" fmla="*/ 1462887 w 5540715"/>
                  <a:gd name="connsiteY333" fmla="*/ 2400300 h 3905250"/>
                  <a:gd name="connsiteX334" fmla="*/ 1424787 w 5540715"/>
                  <a:gd name="connsiteY334" fmla="*/ 2419350 h 3905250"/>
                  <a:gd name="connsiteX335" fmla="*/ 1405737 w 5540715"/>
                  <a:gd name="connsiteY335" fmla="*/ 2428875 h 3905250"/>
                  <a:gd name="connsiteX336" fmla="*/ 1362875 w 5540715"/>
                  <a:gd name="connsiteY336" fmla="*/ 2462212 h 3905250"/>
                  <a:gd name="connsiteX337" fmla="*/ 1329537 w 5540715"/>
                  <a:gd name="connsiteY337" fmla="*/ 2476500 h 3905250"/>
                  <a:gd name="connsiteX338" fmla="*/ 1310487 w 5540715"/>
                  <a:gd name="connsiteY338" fmla="*/ 2490787 h 3905250"/>
                  <a:gd name="connsiteX339" fmla="*/ 1262862 w 5540715"/>
                  <a:gd name="connsiteY339" fmla="*/ 2514600 h 3905250"/>
                  <a:gd name="connsiteX340" fmla="*/ 1224762 w 5540715"/>
                  <a:gd name="connsiteY340" fmla="*/ 2538412 h 3905250"/>
                  <a:gd name="connsiteX341" fmla="*/ 1210475 w 5540715"/>
                  <a:gd name="connsiteY341" fmla="*/ 2543175 h 3905250"/>
                  <a:gd name="connsiteX342" fmla="*/ 1191425 w 5540715"/>
                  <a:gd name="connsiteY342" fmla="*/ 2557462 h 3905250"/>
                  <a:gd name="connsiteX343" fmla="*/ 1129512 w 5540715"/>
                  <a:gd name="connsiteY343" fmla="*/ 2600325 h 3905250"/>
                  <a:gd name="connsiteX344" fmla="*/ 1100937 w 5540715"/>
                  <a:gd name="connsiteY344" fmla="*/ 2624137 h 3905250"/>
                  <a:gd name="connsiteX345" fmla="*/ 1086650 w 5540715"/>
                  <a:gd name="connsiteY345" fmla="*/ 2638425 h 3905250"/>
                  <a:gd name="connsiteX346" fmla="*/ 1077125 w 5540715"/>
                  <a:gd name="connsiteY346" fmla="*/ 2652712 h 3905250"/>
                  <a:gd name="connsiteX347" fmla="*/ 1053312 w 5540715"/>
                  <a:gd name="connsiteY34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215362 w 5540715"/>
                  <a:gd name="connsiteY79" fmla="*/ 2833687 h 3905250"/>
                  <a:gd name="connsiteX80" fmla="*/ 2196312 w 5540715"/>
                  <a:gd name="connsiteY80" fmla="*/ 2790825 h 3905250"/>
                  <a:gd name="connsiteX81" fmla="*/ 2172500 w 5540715"/>
                  <a:gd name="connsiteY81" fmla="*/ 2733675 h 3905250"/>
                  <a:gd name="connsiteX82" fmla="*/ 2167737 w 5540715"/>
                  <a:gd name="connsiteY82" fmla="*/ 2709862 h 3905250"/>
                  <a:gd name="connsiteX83" fmla="*/ 2158212 w 5540715"/>
                  <a:gd name="connsiteY83" fmla="*/ 2686050 h 3905250"/>
                  <a:gd name="connsiteX84" fmla="*/ 2153450 w 5540715"/>
                  <a:gd name="connsiteY84" fmla="*/ 2643187 h 3905250"/>
                  <a:gd name="connsiteX85" fmla="*/ 2158212 w 5540715"/>
                  <a:gd name="connsiteY85" fmla="*/ 2586037 h 3905250"/>
                  <a:gd name="connsiteX86" fmla="*/ 2182025 w 5540715"/>
                  <a:gd name="connsiteY86" fmla="*/ 2547937 h 3905250"/>
                  <a:gd name="connsiteX87" fmla="*/ 2215362 w 5540715"/>
                  <a:gd name="connsiteY87" fmla="*/ 2509837 h 3905250"/>
                  <a:gd name="connsiteX88" fmla="*/ 2234412 w 5540715"/>
                  <a:gd name="connsiteY88" fmla="*/ 2490787 h 3905250"/>
                  <a:gd name="connsiteX89" fmla="*/ 2267750 w 5540715"/>
                  <a:gd name="connsiteY89" fmla="*/ 2481262 h 3905250"/>
                  <a:gd name="connsiteX90" fmla="*/ 2291562 w 5540715"/>
                  <a:gd name="connsiteY90" fmla="*/ 2471737 h 3905250"/>
                  <a:gd name="connsiteX91" fmla="*/ 2386812 w 5540715"/>
                  <a:gd name="connsiteY91" fmla="*/ 2462212 h 3905250"/>
                  <a:gd name="connsiteX92" fmla="*/ 2453487 w 5540715"/>
                  <a:gd name="connsiteY92" fmla="*/ 2452687 h 3905250"/>
                  <a:gd name="connsiteX93" fmla="*/ 2510637 w 5540715"/>
                  <a:gd name="connsiteY93" fmla="*/ 2443162 h 3905250"/>
                  <a:gd name="connsiteX94" fmla="*/ 2529687 w 5540715"/>
                  <a:gd name="connsiteY94" fmla="*/ 2433637 h 3905250"/>
                  <a:gd name="connsiteX95" fmla="*/ 2634462 w 5540715"/>
                  <a:gd name="connsiteY95" fmla="*/ 2424112 h 3905250"/>
                  <a:gd name="connsiteX96" fmla="*/ 2767812 w 5540715"/>
                  <a:gd name="connsiteY96" fmla="*/ 2419350 h 3905250"/>
                  <a:gd name="connsiteX97" fmla="*/ 2791625 w 5540715"/>
                  <a:gd name="connsiteY97" fmla="*/ 2414587 h 3905250"/>
                  <a:gd name="connsiteX98" fmla="*/ 2829725 w 5540715"/>
                  <a:gd name="connsiteY98" fmla="*/ 2390775 h 3905250"/>
                  <a:gd name="connsiteX99" fmla="*/ 2848775 w 5540715"/>
                  <a:gd name="connsiteY99" fmla="*/ 2381250 h 3905250"/>
                  <a:gd name="connsiteX100" fmla="*/ 2886875 w 5540715"/>
                  <a:gd name="connsiteY100" fmla="*/ 2352675 h 3905250"/>
                  <a:gd name="connsiteX101" fmla="*/ 2905925 w 5540715"/>
                  <a:gd name="connsiteY101" fmla="*/ 2338387 h 3905250"/>
                  <a:gd name="connsiteX102" fmla="*/ 2920212 w 5540715"/>
                  <a:gd name="connsiteY102" fmla="*/ 2328862 h 3905250"/>
                  <a:gd name="connsiteX103" fmla="*/ 2934500 w 5540715"/>
                  <a:gd name="connsiteY103" fmla="*/ 2314575 h 3905250"/>
                  <a:gd name="connsiteX104" fmla="*/ 2958312 w 5540715"/>
                  <a:gd name="connsiteY104" fmla="*/ 2309812 h 3905250"/>
                  <a:gd name="connsiteX105" fmla="*/ 2982125 w 5540715"/>
                  <a:gd name="connsiteY105" fmla="*/ 2295525 h 3905250"/>
                  <a:gd name="connsiteX106" fmla="*/ 3001175 w 5540715"/>
                  <a:gd name="connsiteY106" fmla="*/ 2281237 h 3905250"/>
                  <a:gd name="connsiteX107" fmla="*/ 3024987 w 5540715"/>
                  <a:gd name="connsiteY107" fmla="*/ 2271712 h 3905250"/>
                  <a:gd name="connsiteX108" fmla="*/ 3063087 w 5540715"/>
                  <a:gd name="connsiteY108" fmla="*/ 2243137 h 3905250"/>
                  <a:gd name="connsiteX109" fmla="*/ 3096425 w 5540715"/>
                  <a:gd name="connsiteY109" fmla="*/ 2224087 h 3905250"/>
                  <a:gd name="connsiteX110" fmla="*/ 3115475 w 5540715"/>
                  <a:gd name="connsiteY110" fmla="*/ 2205037 h 3905250"/>
                  <a:gd name="connsiteX111" fmla="*/ 3153575 w 5540715"/>
                  <a:gd name="connsiteY111" fmla="*/ 2185987 h 3905250"/>
                  <a:gd name="connsiteX112" fmla="*/ 3172625 w 5540715"/>
                  <a:gd name="connsiteY112" fmla="*/ 2171700 h 3905250"/>
                  <a:gd name="connsiteX113" fmla="*/ 3234537 w 5540715"/>
                  <a:gd name="connsiteY113" fmla="*/ 2119312 h 3905250"/>
                  <a:gd name="connsiteX114" fmla="*/ 3296450 w 5540715"/>
                  <a:gd name="connsiteY114" fmla="*/ 2076450 h 3905250"/>
                  <a:gd name="connsiteX115" fmla="*/ 3329787 w 5540715"/>
                  <a:gd name="connsiteY115" fmla="*/ 2052637 h 3905250"/>
                  <a:gd name="connsiteX116" fmla="*/ 3358362 w 5540715"/>
                  <a:gd name="connsiteY116" fmla="*/ 2033587 h 3905250"/>
                  <a:gd name="connsiteX117" fmla="*/ 3420275 w 5540715"/>
                  <a:gd name="connsiteY117" fmla="*/ 1995487 h 3905250"/>
                  <a:gd name="connsiteX118" fmla="*/ 3453612 w 5540715"/>
                  <a:gd name="connsiteY118" fmla="*/ 1981200 h 3905250"/>
                  <a:gd name="connsiteX119" fmla="*/ 3482187 w 5540715"/>
                  <a:gd name="connsiteY119" fmla="*/ 1962150 h 3905250"/>
                  <a:gd name="connsiteX120" fmla="*/ 3534575 w 5540715"/>
                  <a:gd name="connsiteY120" fmla="*/ 1933575 h 3905250"/>
                  <a:gd name="connsiteX121" fmla="*/ 3563150 w 5540715"/>
                  <a:gd name="connsiteY121" fmla="*/ 1914525 h 3905250"/>
                  <a:gd name="connsiteX122" fmla="*/ 3639350 w 5540715"/>
                  <a:gd name="connsiteY122" fmla="*/ 1871662 h 3905250"/>
                  <a:gd name="connsiteX123" fmla="*/ 3686975 w 5540715"/>
                  <a:gd name="connsiteY123" fmla="*/ 1843087 h 3905250"/>
                  <a:gd name="connsiteX124" fmla="*/ 3720312 w 5540715"/>
                  <a:gd name="connsiteY124" fmla="*/ 1824037 h 3905250"/>
                  <a:gd name="connsiteX125" fmla="*/ 3744125 w 5540715"/>
                  <a:gd name="connsiteY125" fmla="*/ 1804987 h 3905250"/>
                  <a:gd name="connsiteX126" fmla="*/ 3772700 w 5540715"/>
                  <a:gd name="connsiteY126" fmla="*/ 1795462 h 3905250"/>
                  <a:gd name="connsiteX127" fmla="*/ 3796512 w 5540715"/>
                  <a:gd name="connsiteY127" fmla="*/ 1776412 h 3905250"/>
                  <a:gd name="connsiteX128" fmla="*/ 3829850 w 5540715"/>
                  <a:gd name="connsiteY128" fmla="*/ 1762125 h 3905250"/>
                  <a:gd name="connsiteX129" fmla="*/ 3858425 w 5540715"/>
                  <a:gd name="connsiteY129" fmla="*/ 1747837 h 3905250"/>
                  <a:gd name="connsiteX130" fmla="*/ 3882237 w 5540715"/>
                  <a:gd name="connsiteY130" fmla="*/ 1733550 h 3905250"/>
                  <a:gd name="connsiteX131" fmla="*/ 3929862 w 5540715"/>
                  <a:gd name="connsiteY131" fmla="*/ 1714500 h 3905250"/>
                  <a:gd name="connsiteX132" fmla="*/ 3958437 w 5540715"/>
                  <a:gd name="connsiteY132" fmla="*/ 1695450 h 3905250"/>
                  <a:gd name="connsiteX133" fmla="*/ 3977487 w 5540715"/>
                  <a:gd name="connsiteY133" fmla="*/ 1681162 h 3905250"/>
                  <a:gd name="connsiteX134" fmla="*/ 4029875 w 5540715"/>
                  <a:gd name="connsiteY134" fmla="*/ 1657350 h 3905250"/>
                  <a:gd name="connsiteX135" fmla="*/ 4082262 w 5540715"/>
                  <a:gd name="connsiteY135" fmla="*/ 1614487 h 3905250"/>
                  <a:gd name="connsiteX136" fmla="*/ 4139412 w 5540715"/>
                  <a:gd name="connsiteY136" fmla="*/ 1576387 h 3905250"/>
                  <a:gd name="connsiteX137" fmla="*/ 4167987 w 5540715"/>
                  <a:gd name="connsiteY137" fmla="*/ 1557337 h 3905250"/>
                  <a:gd name="connsiteX138" fmla="*/ 4196562 w 5540715"/>
                  <a:gd name="connsiteY138" fmla="*/ 1538287 h 3905250"/>
                  <a:gd name="connsiteX139" fmla="*/ 4253712 w 5540715"/>
                  <a:gd name="connsiteY139" fmla="*/ 1509712 h 3905250"/>
                  <a:gd name="connsiteX140" fmla="*/ 4277525 w 5540715"/>
                  <a:gd name="connsiteY140" fmla="*/ 1500187 h 3905250"/>
                  <a:gd name="connsiteX141" fmla="*/ 4296575 w 5540715"/>
                  <a:gd name="connsiteY141" fmla="*/ 1490662 h 3905250"/>
                  <a:gd name="connsiteX142" fmla="*/ 4325150 w 5540715"/>
                  <a:gd name="connsiteY142" fmla="*/ 1485900 h 3905250"/>
                  <a:gd name="connsiteX143" fmla="*/ 4353725 w 5540715"/>
                  <a:gd name="connsiteY143" fmla="*/ 1476375 h 3905250"/>
                  <a:gd name="connsiteX144" fmla="*/ 4491837 w 5540715"/>
                  <a:gd name="connsiteY144" fmla="*/ 1481137 h 3905250"/>
                  <a:gd name="connsiteX145" fmla="*/ 4510887 w 5540715"/>
                  <a:gd name="connsiteY145" fmla="*/ 1495425 h 3905250"/>
                  <a:gd name="connsiteX146" fmla="*/ 4568037 w 5540715"/>
                  <a:gd name="connsiteY146" fmla="*/ 1528762 h 3905250"/>
                  <a:gd name="connsiteX147" fmla="*/ 4615662 w 5540715"/>
                  <a:gd name="connsiteY147" fmla="*/ 1571625 h 3905250"/>
                  <a:gd name="connsiteX148" fmla="*/ 4629950 w 5540715"/>
                  <a:gd name="connsiteY148" fmla="*/ 1590675 h 3905250"/>
                  <a:gd name="connsiteX149" fmla="*/ 4629950 w 5540715"/>
                  <a:gd name="connsiteY149" fmla="*/ 1690687 h 3905250"/>
                  <a:gd name="connsiteX150" fmla="*/ 4610900 w 5540715"/>
                  <a:gd name="connsiteY150" fmla="*/ 1724025 h 3905250"/>
                  <a:gd name="connsiteX151" fmla="*/ 4587087 w 5540715"/>
                  <a:gd name="connsiteY151" fmla="*/ 1785937 h 3905250"/>
                  <a:gd name="connsiteX152" fmla="*/ 4577562 w 5540715"/>
                  <a:gd name="connsiteY152" fmla="*/ 1809750 h 3905250"/>
                  <a:gd name="connsiteX153" fmla="*/ 4572800 w 5540715"/>
                  <a:gd name="connsiteY153" fmla="*/ 1828800 h 3905250"/>
                  <a:gd name="connsiteX154" fmla="*/ 4563275 w 5540715"/>
                  <a:gd name="connsiteY154" fmla="*/ 1876425 h 3905250"/>
                  <a:gd name="connsiteX155" fmla="*/ 4558512 w 5540715"/>
                  <a:gd name="connsiteY155" fmla="*/ 1909762 h 3905250"/>
                  <a:gd name="connsiteX156" fmla="*/ 4553750 w 5540715"/>
                  <a:gd name="connsiteY156" fmla="*/ 1938337 h 3905250"/>
                  <a:gd name="connsiteX157" fmla="*/ 4572800 w 5540715"/>
                  <a:gd name="connsiteY157" fmla="*/ 2133600 h 3905250"/>
                  <a:gd name="connsiteX158" fmla="*/ 4601375 w 5540715"/>
                  <a:gd name="connsiteY158" fmla="*/ 2162175 h 3905250"/>
                  <a:gd name="connsiteX159" fmla="*/ 4620425 w 5540715"/>
                  <a:gd name="connsiteY159" fmla="*/ 2166937 h 3905250"/>
                  <a:gd name="connsiteX160" fmla="*/ 4644237 w 5540715"/>
                  <a:gd name="connsiteY160" fmla="*/ 2181225 h 3905250"/>
                  <a:gd name="connsiteX161" fmla="*/ 4663287 w 5540715"/>
                  <a:gd name="connsiteY161" fmla="*/ 2185987 h 3905250"/>
                  <a:gd name="connsiteX162" fmla="*/ 4715675 w 5540715"/>
                  <a:gd name="connsiteY162" fmla="*/ 2195512 h 3905250"/>
                  <a:gd name="connsiteX163" fmla="*/ 4829975 w 5540715"/>
                  <a:gd name="connsiteY163" fmla="*/ 2185987 h 3905250"/>
                  <a:gd name="connsiteX164" fmla="*/ 4863312 w 5540715"/>
                  <a:gd name="connsiteY164" fmla="*/ 2166937 h 3905250"/>
                  <a:gd name="connsiteX165" fmla="*/ 4915700 w 5540715"/>
                  <a:gd name="connsiteY165" fmla="*/ 2147887 h 3905250"/>
                  <a:gd name="connsiteX166" fmla="*/ 4934750 w 5540715"/>
                  <a:gd name="connsiteY166" fmla="*/ 2133600 h 3905250"/>
                  <a:gd name="connsiteX167" fmla="*/ 4949037 w 5540715"/>
                  <a:gd name="connsiteY167" fmla="*/ 2128837 h 3905250"/>
                  <a:gd name="connsiteX168" fmla="*/ 4963325 w 5540715"/>
                  <a:gd name="connsiteY168" fmla="*/ 2114550 h 3905250"/>
                  <a:gd name="connsiteX169" fmla="*/ 4982375 w 5540715"/>
                  <a:gd name="connsiteY169" fmla="*/ 2100262 h 3905250"/>
                  <a:gd name="connsiteX170" fmla="*/ 5010950 w 5540715"/>
                  <a:gd name="connsiteY170" fmla="*/ 2081212 h 3905250"/>
                  <a:gd name="connsiteX171" fmla="*/ 5053812 w 5540715"/>
                  <a:gd name="connsiteY171" fmla="*/ 2038350 h 3905250"/>
                  <a:gd name="connsiteX172" fmla="*/ 5077625 w 5540715"/>
                  <a:gd name="connsiteY172" fmla="*/ 2019300 h 3905250"/>
                  <a:gd name="connsiteX173" fmla="*/ 5096675 w 5540715"/>
                  <a:gd name="connsiteY173" fmla="*/ 2000250 h 3905250"/>
                  <a:gd name="connsiteX174" fmla="*/ 5125250 w 5540715"/>
                  <a:gd name="connsiteY174" fmla="*/ 1981200 h 3905250"/>
                  <a:gd name="connsiteX175" fmla="*/ 5172875 w 5540715"/>
                  <a:gd name="connsiteY175" fmla="*/ 1943100 h 3905250"/>
                  <a:gd name="connsiteX176" fmla="*/ 5210975 w 5540715"/>
                  <a:gd name="connsiteY176" fmla="*/ 1909762 h 3905250"/>
                  <a:gd name="connsiteX177" fmla="*/ 5220500 w 5540715"/>
                  <a:gd name="connsiteY177" fmla="*/ 1895475 h 3905250"/>
                  <a:gd name="connsiteX178" fmla="*/ 5234787 w 5540715"/>
                  <a:gd name="connsiteY178" fmla="*/ 1876425 h 3905250"/>
                  <a:gd name="connsiteX179" fmla="*/ 5253837 w 5540715"/>
                  <a:gd name="connsiteY179" fmla="*/ 1838325 h 3905250"/>
                  <a:gd name="connsiteX180" fmla="*/ 5282412 w 5540715"/>
                  <a:gd name="connsiteY180" fmla="*/ 1790700 h 3905250"/>
                  <a:gd name="connsiteX181" fmla="*/ 5287175 w 5540715"/>
                  <a:gd name="connsiteY181" fmla="*/ 1771650 h 3905250"/>
                  <a:gd name="connsiteX182" fmla="*/ 5306225 w 5540715"/>
                  <a:gd name="connsiteY182" fmla="*/ 1743075 h 3905250"/>
                  <a:gd name="connsiteX183" fmla="*/ 5320512 w 5540715"/>
                  <a:gd name="connsiteY183" fmla="*/ 1709737 h 3905250"/>
                  <a:gd name="connsiteX184" fmla="*/ 5334800 w 5540715"/>
                  <a:gd name="connsiteY184" fmla="*/ 1695450 h 3905250"/>
                  <a:gd name="connsiteX185" fmla="*/ 5358612 w 5540715"/>
                  <a:gd name="connsiteY185" fmla="*/ 1647825 h 3905250"/>
                  <a:gd name="connsiteX186" fmla="*/ 5391950 w 5540715"/>
                  <a:gd name="connsiteY186" fmla="*/ 1581150 h 3905250"/>
                  <a:gd name="connsiteX187" fmla="*/ 5439575 w 5540715"/>
                  <a:gd name="connsiteY187" fmla="*/ 1452562 h 3905250"/>
                  <a:gd name="connsiteX188" fmla="*/ 5449100 w 5540715"/>
                  <a:gd name="connsiteY188" fmla="*/ 1414462 h 3905250"/>
                  <a:gd name="connsiteX189" fmla="*/ 5453862 w 5540715"/>
                  <a:gd name="connsiteY189" fmla="*/ 1381125 h 3905250"/>
                  <a:gd name="connsiteX190" fmla="*/ 5463387 w 5540715"/>
                  <a:gd name="connsiteY190" fmla="*/ 1181100 h 3905250"/>
                  <a:gd name="connsiteX191" fmla="*/ 5468150 w 5540715"/>
                  <a:gd name="connsiteY191" fmla="*/ 1157287 h 3905250"/>
                  <a:gd name="connsiteX192" fmla="*/ 5472912 w 5540715"/>
                  <a:gd name="connsiteY192" fmla="*/ 1128712 h 3905250"/>
                  <a:gd name="connsiteX193" fmla="*/ 5477675 w 5540715"/>
                  <a:gd name="connsiteY193" fmla="*/ 1095375 h 3905250"/>
                  <a:gd name="connsiteX194" fmla="*/ 5487200 w 5540715"/>
                  <a:gd name="connsiteY194" fmla="*/ 1066800 h 3905250"/>
                  <a:gd name="connsiteX195" fmla="*/ 5501487 w 5540715"/>
                  <a:gd name="connsiteY195" fmla="*/ 981075 h 3905250"/>
                  <a:gd name="connsiteX196" fmla="*/ 5501487 w 5540715"/>
                  <a:gd name="connsiteY196" fmla="*/ 981075 h 3905250"/>
                  <a:gd name="connsiteX197" fmla="*/ 5511012 w 5540715"/>
                  <a:gd name="connsiteY197" fmla="*/ 923925 h 3905250"/>
                  <a:gd name="connsiteX198" fmla="*/ 5515775 w 5540715"/>
                  <a:gd name="connsiteY198" fmla="*/ 890587 h 3905250"/>
                  <a:gd name="connsiteX199" fmla="*/ 5525300 w 5540715"/>
                  <a:gd name="connsiteY199" fmla="*/ 833437 h 3905250"/>
                  <a:gd name="connsiteX200" fmla="*/ 5530062 w 5540715"/>
                  <a:gd name="connsiteY200" fmla="*/ 804862 h 3905250"/>
                  <a:gd name="connsiteX201" fmla="*/ 5534825 w 5540715"/>
                  <a:gd name="connsiteY201" fmla="*/ 738187 h 3905250"/>
                  <a:gd name="connsiteX202" fmla="*/ 5520537 w 5540715"/>
                  <a:gd name="connsiteY202" fmla="*/ 466725 h 3905250"/>
                  <a:gd name="connsiteX203" fmla="*/ 5511012 w 5540715"/>
                  <a:gd name="connsiteY203" fmla="*/ 442912 h 3905250"/>
                  <a:gd name="connsiteX204" fmla="*/ 5491962 w 5540715"/>
                  <a:gd name="connsiteY204" fmla="*/ 390525 h 3905250"/>
                  <a:gd name="connsiteX205" fmla="*/ 5477675 w 5540715"/>
                  <a:gd name="connsiteY205" fmla="*/ 366712 h 3905250"/>
                  <a:gd name="connsiteX206" fmla="*/ 5453862 w 5540715"/>
                  <a:gd name="connsiteY206" fmla="*/ 347662 h 3905250"/>
                  <a:gd name="connsiteX207" fmla="*/ 5420525 w 5540715"/>
                  <a:gd name="connsiteY207" fmla="*/ 309562 h 3905250"/>
                  <a:gd name="connsiteX208" fmla="*/ 5401475 w 5540715"/>
                  <a:gd name="connsiteY208" fmla="*/ 300037 h 3905250"/>
                  <a:gd name="connsiteX209" fmla="*/ 5391950 w 5540715"/>
                  <a:gd name="connsiteY209" fmla="*/ 280987 h 3905250"/>
                  <a:gd name="connsiteX210" fmla="*/ 5358612 w 5540715"/>
                  <a:gd name="connsiteY210" fmla="*/ 257175 h 3905250"/>
                  <a:gd name="connsiteX211" fmla="*/ 5325275 w 5540715"/>
                  <a:gd name="connsiteY211" fmla="*/ 223837 h 3905250"/>
                  <a:gd name="connsiteX212" fmla="*/ 5244312 w 5540715"/>
                  <a:gd name="connsiteY212" fmla="*/ 133350 h 3905250"/>
                  <a:gd name="connsiteX213" fmla="*/ 5201450 w 5540715"/>
                  <a:gd name="connsiteY213" fmla="*/ 85725 h 3905250"/>
                  <a:gd name="connsiteX214" fmla="*/ 5163350 w 5540715"/>
                  <a:gd name="connsiteY214" fmla="*/ 71437 h 3905250"/>
                  <a:gd name="connsiteX215" fmla="*/ 5087150 w 5540715"/>
                  <a:gd name="connsiteY215" fmla="*/ 42862 h 3905250"/>
                  <a:gd name="connsiteX216" fmla="*/ 5039525 w 5540715"/>
                  <a:gd name="connsiteY216" fmla="*/ 23812 h 3905250"/>
                  <a:gd name="connsiteX217" fmla="*/ 5006187 w 5540715"/>
                  <a:gd name="connsiteY217" fmla="*/ 19050 h 3905250"/>
                  <a:gd name="connsiteX218" fmla="*/ 4982375 w 5540715"/>
                  <a:gd name="connsiteY218" fmla="*/ 9525 h 3905250"/>
                  <a:gd name="connsiteX219" fmla="*/ 4915700 w 5540715"/>
                  <a:gd name="connsiteY219" fmla="*/ 4762 h 3905250"/>
                  <a:gd name="connsiteX220" fmla="*/ 4858550 w 5540715"/>
                  <a:gd name="connsiteY220" fmla="*/ 0 h 3905250"/>
                  <a:gd name="connsiteX221" fmla="*/ 4749012 w 5540715"/>
                  <a:gd name="connsiteY221" fmla="*/ 14287 h 3905250"/>
                  <a:gd name="connsiteX222" fmla="*/ 4725200 w 5540715"/>
                  <a:gd name="connsiteY222" fmla="*/ 19050 h 3905250"/>
                  <a:gd name="connsiteX223" fmla="*/ 4668050 w 5540715"/>
                  <a:gd name="connsiteY223" fmla="*/ 42862 h 3905250"/>
                  <a:gd name="connsiteX224" fmla="*/ 4629950 w 5540715"/>
                  <a:gd name="connsiteY224" fmla="*/ 57150 h 3905250"/>
                  <a:gd name="connsiteX225" fmla="*/ 4548987 w 5540715"/>
                  <a:gd name="connsiteY225" fmla="*/ 104775 h 3905250"/>
                  <a:gd name="connsiteX226" fmla="*/ 4529937 w 5540715"/>
                  <a:gd name="connsiteY226" fmla="*/ 128587 h 3905250"/>
                  <a:gd name="connsiteX227" fmla="*/ 4510887 w 5540715"/>
                  <a:gd name="connsiteY227" fmla="*/ 147637 h 3905250"/>
                  <a:gd name="connsiteX228" fmla="*/ 4491837 w 5540715"/>
                  <a:gd name="connsiteY228" fmla="*/ 176212 h 3905250"/>
                  <a:gd name="connsiteX229" fmla="*/ 4458500 w 5540715"/>
                  <a:gd name="connsiteY229" fmla="*/ 247650 h 3905250"/>
                  <a:gd name="connsiteX230" fmla="*/ 4439450 w 5540715"/>
                  <a:gd name="connsiteY230" fmla="*/ 304800 h 3905250"/>
                  <a:gd name="connsiteX231" fmla="*/ 4420400 w 5540715"/>
                  <a:gd name="connsiteY231" fmla="*/ 366712 h 3905250"/>
                  <a:gd name="connsiteX232" fmla="*/ 4415637 w 5540715"/>
                  <a:gd name="connsiteY232" fmla="*/ 400050 h 3905250"/>
                  <a:gd name="connsiteX233" fmla="*/ 4406112 w 5540715"/>
                  <a:gd name="connsiteY233" fmla="*/ 423862 h 3905250"/>
                  <a:gd name="connsiteX234" fmla="*/ 4401350 w 5540715"/>
                  <a:gd name="connsiteY234" fmla="*/ 457200 h 3905250"/>
                  <a:gd name="connsiteX235" fmla="*/ 4391825 w 5540715"/>
                  <a:gd name="connsiteY235" fmla="*/ 519112 h 3905250"/>
                  <a:gd name="connsiteX236" fmla="*/ 4425162 w 5540715"/>
                  <a:gd name="connsiteY236" fmla="*/ 685800 h 3905250"/>
                  <a:gd name="connsiteX237" fmla="*/ 4434687 w 5540715"/>
                  <a:gd name="connsiteY237" fmla="*/ 728662 h 3905250"/>
                  <a:gd name="connsiteX238" fmla="*/ 4444212 w 5540715"/>
                  <a:gd name="connsiteY238" fmla="*/ 752475 h 3905250"/>
                  <a:gd name="connsiteX239" fmla="*/ 4439450 w 5540715"/>
                  <a:gd name="connsiteY239" fmla="*/ 819150 h 3905250"/>
                  <a:gd name="connsiteX240" fmla="*/ 4396587 w 5540715"/>
                  <a:gd name="connsiteY240" fmla="*/ 852487 h 3905250"/>
                  <a:gd name="connsiteX241" fmla="*/ 4382300 w 5540715"/>
                  <a:gd name="connsiteY241" fmla="*/ 866775 h 3905250"/>
                  <a:gd name="connsiteX242" fmla="*/ 4363250 w 5540715"/>
                  <a:gd name="connsiteY242" fmla="*/ 876300 h 3905250"/>
                  <a:gd name="connsiteX243" fmla="*/ 4329912 w 5540715"/>
                  <a:gd name="connsiteY243" fmla="*/ 900112 h 3905250"/>
                  <a:gd name="connsiteX244" fmla="*/ 4315625 w 5540715"/>
                  <a:gd name="connsiteY244" fmla="*/ 909637 h 3905250"/>
                  <a:gd name="connsiteX245" fmla="*/ 4296575 w 5540715"/>
                  <a:gd name="connsiteY245" fmla="*/ 923925 h 3905250"/>
                  <a:gd name="connsiteX246" fmla="*/ 4277525 w 5540715"/>
                  <a:gd name="connsiteY246" fmla="*/ 928687 h 3905250"/>
                  <a:gd name="connsiteX247" fmla="*/ 4248950 w 5540715"/>
                  <a:gd name="connsiteY247" fmla="*/ 938212 h 3905250"/>
                  <a:gd name="connsiteX248" fmla="*/ 4229900 w 5540715"/>
                  <a:gd name="connsiteY248" fmla="*/ 942975 h 3905250"/>
                  <a:gd name="connsiteX249" fmla="*/ 4215612 w 5540715"/>
                  <a:gd name="connsiteY249" fmla="*/ 947737 h 3905250"/>
                  <a:gd name="connsiteX250" fmla="*/ 4158462 w 5540715"/>
                  <a:gd name="connsiteY250" fmla="*/ 957262 h 3905250"/>
                  <a:gd name="connsiteX251" fmla="*/ 4120362 w 5540715"/>
                  <a:gd name="connsiteY251" fmla="*/ 966787 h 3905250"/>
                  <a:gd name="connsiteX252" fmla="*/ 4091787 w 5540715"/>
                  <a:gd name="connsiteY252" fmla="*/ 976312 h 3905250"/>
                  <a:gd name="connsiteX253" fmla="*/ 4067975 w 5540715"/>
                  <a:gd name="connsiteY253" fmla="*/ 985837 h 3905250"/>
                  <a:gd name="connsiteX254" fmla="*/ 4034637 w 5540715"/>
                  <a:gd name="connsiteY254" fmla="*/ 990600 h 3905250"/>
                  <a:gd name="connsiteX255" fmla="*/ 3967962 w 5540715"/>
                  <a:gd name="connsiteY255" fmla="*/ 1009650 h 3905250"/>
                  <a:gd name="connsiteX256" fmla="*/ 3939387 w 5540715"/>
                  <a:gd name="connsiteY256" fmla="*/ 1019175 h 3905250"/>
                  <a:gd name="connsiteX257" fmla="*/ 3906050 w 5540715"/>
                  <a:gd name="connsiteY257" fmla="*/ 1023937 h 3905250"/>
                  <a:gd name="connsiteX258" fmla="*/ 3744125 w 5540715"/>
                  <a:gd name="connsiteY258" fmla="*/ 1019175 h 3905250"/>
                  <a:gd name="connsiteX259" fmla="*/ 3715550 w 5540715"/>
                  <a:gd name="connsiteY259" fmla="*/ 1014412 h 3905250"/>
                  <a:gd name="connsiteX260" fmla="*/ 3677450 w 5540715"/>
                  <a:gd name="connsiteY260" fmla="*/ 1009650 h 3905250"/>
                  <a:gd name="connsiteX261" fmla="*/ 3548862 w 5540715"/>
                  <a:gd name="connsiteY261" fmla="*/ 1023937 h 3905250"/>
                  <a:gd name="connsiteX262" fmla="*/ 3506000 w 5540715"/>
                  <a:gd name="connsiteY262" fmla="*/ 1052512 h 3905250"/>
                  <a:gd name="connsiteX263" fmla="*/ 3486950 w 5540715"/>
                  <a:gd name="connsiteY263" fmla="*/ 1071562 h 3905250"/>
                  <a:gd name="connsiteX264" fmla="*/ 3463137 w 5540715"/>
                  <a:gd name="connsiteY264" fmla="*/ 1090612 h 3905250"/>
                  <a:gd name="connsiteX265" fmla="*/ 3425037 w 5540715"/>
                  <a:gd name="connsiteY265" fmla="*/ 1128712 h 3905250"/>
                  <a:gd name="connsiteX266" fmla="*/ 3396462 w 5540715"/>
                  <a:gd name="connsiteY266" fmla="*/ 1176337 h 3905250"/>
                  <a:gd name="connsiteX267" fmla="*/ 3363125 w 5540715"/>
                  <a:gd name="connsiteY267" fmla="*/ 1228725 h 3905250"/>
                  <a:gd name="connsiteX268" fmla="*/ 3353600 w 5540715"/>
                  <a:gd name="connsiteY268" fmla="*/ 1262062 h 3905250"/>
                  <a:gd name="connsiteX269" fmla="*/ 3348837 w 5540715"/>
                  <a:gd name="connsiteY269" fmla="*/ 1281112 h 3905250"/>
                  <a:gd name="connsiteX270" fmla="*/ 3339312 w 5540715"/>
                  <a:gd name="connsiteY270" fmla="*/ 1295400 h 3905250"/>
                  <a:gd name="connsiteX271" fmla="*/ 3329787 w 5540715"/>
                  <a:gd name="connsiteY271" fmla="*/ 1323975 h 3905250"/>
                  <a:gd name="connsiteX272" fmla="*/ 3301212 w 5540715"/>
                  <a:gd name="connsiteY272" fmla="*/ 1357312 h 3905250"/>
                  <a:gd name="connsiteX273" fmla="*/ 3291687 w 5540715"/>
                  <a:gd name="connsiteY273" fmla="*/ 1381125 h 3905250"/>
                  <a:gd name="connsiteX274" fmla="*/ 3248825 w 5540715"/>
                  <a:gd name="connsiteY274" fmla="*/ 1414462 h 3905250"/>
                  <a:gd name="connsiteX275" fmla="*/ 3234537 w 5540715"/>
                  <a:gd name="connsiteY275" fmla="*/ 1433512 h 3905250"/>
                  <a:gd name="connsiteX276" fmla="*/ 3220250 w 5540715"/>
                  <a:gd name="connsiteY276" fmla="*/ 1443037 h 3905250"/>
                  <a:gd name="connsiteX277" fmla="*/ 3172625 w 5540715"/>
                  <a:gd name="connsiteY277" fmla="*/ 1481137 h 3905250"/>
                  <a:gd name="connsiteX278" fmla="*/ 3153575 w 5540715"/>
                  <a:gd name="connsiteY278" fmla="*/ 1495425 h 3905250"/>
                  <a:gd name="connsiteX279" fmla="*/ 3129762 w 5540715"/>
                  <a:gd name="connsiteY279" fmla="*/ 1504950 h 3905250"/>
                  <a:gd name="connsiteX280" fmla="*/ 3110712 w 5540715"/>
                  <a:gd name="connsiteY280" fmla="*/ 1519237 h 3905250"/>
                  <a:gd name="connsiteX281" fmla="*/ 3096425 w 5540715"/>
                  <a:gd name="connsiteY281" fmla="*/ 1533525 h 3905250"/>
                  <a:gd name="connsiteX282" fmla="*/ 3072612 w 5540715"/>
                  <a:gd name="connsiteY282" fmla="*/ 1543050 h 3905250"/>
                  <a:gd name="connsiteX283" fmla="*/ 3058325 w 5540715"/>
                  <a:gd name="connsiteY283" fmla="*/ 1557337 h 3905250"/>
                  <a:gd name="connsiteX284" fmla="*/ 3034512 w 5540715"/>
                  <a:gd name="connsiteY284" fmla="*/ 1566862 h 3905250"/>
                  <a:gd name="connsiteX285" fmla="*/ 3015462 w 5540715"/>
                  <a:gd name="connsiteY285" fmla="*/ 1576387 h 3905250"/>
                  <a:gd name="connsiteX286" fmla="*/ 2967837 w 5540715"/>
                  <a:gd name="connsiteY286" fmla="*/ 1604962 h 3905250"/>
                  <a:gd name="connsiteX287" fmla="*/ 2953550 w 5540715"/>
                  <a:gd name="connsiteY287" fmla="*/ 1614487 h 3905250"/>
                  <a:gd name="connsiteX288" fmla="*/ 2939262 w 5540715"/>
                  <a:gd name="connsiteY288" fmla="*/ 1619250 h 3905250"/>
                  <a:gd name="connsiteX289" fmla="*/ 2910687 w 5540715"/>
                  <a:gd name="connsiteY289" fmla="*/ 1638300 h 3905250"/>
                  <a:gd name="connsiteX290" fmla="*/ 2896400 w 5540715"/>
                  <a:gd name="connsiteY290" fmla="*/ 1652587 h 3905250"/>
                  <a:gd name="connsiteX291" fmla="*/ 2834487 w 5540715"/>
                  <a:gd name="connsiteY291" fmla="*/ 1681162 h 3905250"/>
                  <a:gd name="connsiteX292" fmla="*/ 2791625 w 5540715"/>
                  <a:gd name="connsiteY292" fmla="*/ 1709737 h 3905250"/>
                  <a:gd name="connsiteX293" fmla="*/ 2767812 w 5540715"/>
                  <a:gd name="connsiteY293" fmla="*/ 1719262 h 3905250"/>
                  <a:gd name="connsiteX294" fmla="*/ 2753525 w 5540715"/>
                  <a:gd name="connsiteY294" fmla="*/ 1728787 h 3905250"/>
                  <a:gd name="connsiteX295" fmla="*/ 2739237 w 5540715"/>
                  <a:gd name="connsiteY295" fmla="*/ 1733550 h 3905250"/>
                  <a:gd name="connsiteX296" fmla="*/ 2724950 w 5540715"/>
                  <a:gd name="connsiteY296" fmla="*/ 1743075 h 3905250"/>
                  <a:gd name="connsiteX297" fmla="*/ 2663037 w 5540715"/>
                  <a:gd name="connsiteY297" fmla="*/ 1752600 h 3905250"/>
                  <a:gd name="connsiteX298" fmla="*/ 2596362 w 5540715"/>
                  <a:gd name="connsiteY298" fmla="*/ 1738312 h 3905250"/>
                  <a:gd name="connsiteX299" fmla="*/ 2572550 w 5540715"/>
                  <a:gd name="connsiteY299" fmla="*/ 1728788 h 3905250"/>
                  <a:gd name="connsiteX300" fmla="*/ 2524925 w 5540715"/>
                  <a:gd name="connsiteY300" fmla="*/ 1728787 h 3905250"/>
                  <a:gd name="connsiteX301" fmla="*/ 2470156 w 5540715"/>
                  <a:gd name="connsiteY301" fmla="*/ 1804987 h 3905250"/>
                  <a:gd name="connsiteX302" fmla="*/ 2389193 w 5540715"/>
                  <a:gd name="connsiteY302" fmla="*/ 1881187 h 3905250"/>
                  <a:gd name="connsiteX303" fmla="*/ 2315375 w 5540715"/>
                  <a:gd name="connsiteY303" fmla="*/ 1909762 h 3905250"/>
                  <a:gd name="connsiteX304" fmla="*/ 2253462 w 5540715"/>
                  <a:gd name="connsiteY304" fmla="*/ 1924050 h 3905250"/>
                  <a:gd name="connsiteX305" fmla="*/ 2234412 w 5540715"/>
                  <a:gd name="connsiteY305" fmla="*/ 1943100 h 3905250"/>
                  <a:gd name="connsiteX306" fmla="*/ 2220125 w 5540715"/>
                  <a:gd name="connsiteY306" fmla="*/ 1947862 h 3905250"/>
                  <a:gd name="connsiteX307" fmla="*/ 2186787 w 5540715"/>
                  <a:gd name="connsiteY307" fmla="*/ 1966912 h 3905250"/>
                  <a:gd name="connsiteX308" fmla="*/ 2148687 w 5540715"/>
                  <a:gd name="connsiteY308" fmla="*/ 1985962 h 3905250"/>
                  <a:gd name="connsiteX309" fmla="*/ 2072487 w 5540715"/>
                  <a:gd name="connsiteY309" fmla="*/ 1971675 h 3905250"/>
                  <a:gd name="connsiteX310" fmla="*/ 1996288 w 5540715"/>
                  <a:gd name="connsiteY310" fmla="*/ 1990725 h 3905250"/>
                  <a:gd name="connsiteX311" fmla="*/ 1939137 w 5540715"/>
                  <a:gd name="connsiteY311" fmla="*/ 2047875 h 3905250"/>
                  <a:gd name="connsiteX312" fmla="*/ 1910562 w 5540715"/>
                  <a:gd name="connsiteY312" fmla="*/ 2071687 h 3905250"/>
                  <a:gd name="connsiteX313" fmla="*/ 1886750 w 5540715"/>
                  <a:gd name="connsiteY313" fmla="*/ 2081212 h 3905250"/>
                  <a:gd name="connsiteX314" fmla="*/ 1858175 w 5540715"/>
                  <a:gd name="connsiteY314" fmla="*/ 2100262 h 3905250"/>
                  <a:gd name="connsiteX315" fmla="*/ 1834362 w 5540715"/>
                  <a:gd name="connsiteY315" fmla="*/ 2109787 h 3905250"/>
                  <a:gd name="connsiteX316" fmla="*/ 1815312 w 5540715"/>
                  <a:gd name="connsiteY316" fmla="*/ 2124075 h 3905250"/>
                  <a:gd name="connsiteX317" fmla="*/ 1796262 w 5540715"/>
                  <a:gd name="connsiteY317" fmla="*/ 2133600 h 3905250"/>
                  <a:gd name="connsiteX318" fmla="*/ 1786737 w 5540715"/>
                  <a:gd name="connsiteY318" fmla="*/ 2147887 h 3905250"/>
                  <a:gd name="connsiteX319" fmla="*/ 1772450 w 5540715"/>
                  <a:gd name="connsiteY319" fmla="*/ 2152650 h 3905250"/>
                  <a:gd name="connsiteX320" fmla="*/ 1753400 w 5540715"/>
                  <a:gd name="connsiteY320" fmla="*/ 2166937 h 3905250"/>
                  <a:gd name="connsiteX321" fmla="*/ 1696250 w 5540715"/>
                  <a:gd name="connsiteY321" fmla="*/ 2219325 h 3905250"/>
                  <a:gd name="connsiteX322" fmla="*/ 1672437 w 5540715"/>
                  <a:gd name="connsiteY322" fmla="*/ 2238375 h 3905250"/>
                  <a:gd name="connsiteX323" fmla="*/ 1648625 w 5540715"/>
                  <a:gd name="connsiteY323" fmla="*/ 2252662 h 3905250"/>
                  <a:gd name="connsiteX324" fmla="*/ 1615287 w 5540715"/>
                  <a:gd name="connsiteY324" fmla="*/ 2286000 h 3905250"/>
                  <a:gd name="connsiteX325" fmla="*/ 1591475 w 5540715"/>
                  <a:gd name="connsiteY325" fmla="*/ 2305050 h 3905250"/>
                  <a:gd name="connsiteX326" fmla="*/ 1577187 w 5540715"/>
                  <a:gd name="connsiteY326" fmla="*/ 2314575 h 3905250"/>
                  <a:gd name="connsiteX327" fmla="*/ 1562900 w 5540715"/>
                  <a:gd name="connsiteY327" fmla="*/ 2328862 h 3905250"/>
                  <a:gd name="connsiteX328" fmla="*/ 1558137 w 5540715"/>
                  <a:gd name="connsiteY328" fmla="*/ 2343150 h 3905250"/>
                  <a:gd name="connsiteX329" fmla="*/ 1520037 w 5540715"/>
                  <a:gd name="connsiteY329" fmla="*/ 2366962 h 3905250"/>
                  <a:gd name="connsiteX330" fmla="*/ 1496225 w 5540715"/>
                  <a:gd name="connsiteY330" fmla="*/ 2381250 h 3905250"/>
                  <a:gd name="connsiteX331" fmla="*/ 1477175 w 5540715"/>
                  <a:gd name="connsiteY331" fmla="*/ 2395537 h 3905250"/>
                  <a:gd name="connsiteX332" fmla="*/ 1462887 w 5540715"/>
                  <a:gd name="connsiteY332" fmla="*/ 2400300 h 3905250"/>
                  <a:gd name="connsiteX333" fmla="*/ 1424787 w 5540715"/>
                  <a:gd name="connsiteY333" fmla="*/ 2419350 h 3905250"/>
                  <a:gd name="connsiteX334" fmla="*/ 1405737 w 5540715"/>
                  <a:gd name="connsiteY334" fmla="*/ 2428875 h 3905250"/>
                  <a:gd name="connsiteX335" fmla="*/ 1362875 w 5540715"/>
                  <a:gd name="connsiteY335" fmla="*/ 2462212 h 3905250"/>
                  <a:gd name="connsiteX336" fmla="*/ 1329537 w 5540715"/>
                  <a:gd name="connsiteY336" fmla="*/ 2476500 h 3905250"/>
                  <a:gd name="connsiteX337" fmla="*/ 1310487 w 5540715"/>
                  <a:gd name="connsiteY337" fmla="*/ 2490787 h 3905250"/>
                  <a:gd name="connsiteX338" fmla="*/ 1262862 w 5540715"/>
                  <a:gd name="connsiteY338" fmla="*/ 2514600 h 3905250"/>
                  <a:gd name="connsiteX339" fmla="*/ 1224762 w 5540715"/>
                  <a:gd name="connsiteY339" fmla="*/ 2538412 h 3905250"/>
                  <a:gd name="connsiteX340" fmla="*/ 1210475 w 5540715"/>
                  <a:gd name="connsiteY340" fmla="*/ 2543175 h 3905250"/>
                  <a:gd name="connsiteX341" fmla="*/ 1191425 w 5540715"/>
                  <a:gd name="connsiteY341" fmla="*/ 2557462 h 3905250"/>
                  <a:gd name="connsiteX342" fmla="*/ 1129512 w 5540715"/>
                  <a:gd name="connsiteY342" fmla="*/ 2600325 h 3905250"/>
                  <a:gd name="connsiteX343" fmla="*/ 1100937 w 5540715"/>
                  <a:gd name="connsiteY343" fmla="*/ 2624137 h 3905250"/>
                  <a:gd name="connsiteX344" fmla="*/ 1086650 w 5540715"/>
                  <a:gd name="connsiteY344" fmla="*/ 2638425 h 3905250"/>
                  <a:gd name="connsiteX345" fmla="*/ 1077125 w 5540715"/>
                  <a:gd name="connsiteY345" fmla="*/ 2652712 h 3905250"/>
                  <a:gd name="connsiteX346" fmla="*/ 1053312 w 5540715"/>
                  <a:gd name="connsiteY34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196312 w 5540715"/>
                  <a:gd name="connsiteY79" fmla="*/ 2790825 h 3905250"/>
                  <a:gd name="connsiteX80" fmla="*/ 2172500 w 5540715"/>
                  <a:gd name="connsiteY80" fmla="*/ 2733675 h 3905250"/>
                  <a:gd name="connsiteX81" fmla="*/ 2167737 w 5540715"/>
                  <a:gd name="connsiteY81" fmla="*/ 2709862 h 3905250"/>
                  <a:gd name="connsiteX82" fmla="*/ 2158212 w 5540715"/>
                  <a:gd name="connsiteY82" fmla="*/ 2686050 h 3905250"/>
                  <a:gd name="connsiteX83" fmla="*/ 2153450 w 5540715"/>
                  <a:gd name="connsiteY83" fmla="*/ 2643187 h 3905250"/>
                  <a:gd name="connsiteX84" fmla="*/ 2158212 w 5540715"/>
                  <a:gd name="connsiteY84" fmla="*/ 2586037 h 3905250"/>
                  <a:gd name="connsiteX85" fmla="*/ 2182025 w 5540715"/>
                  <a:gd name="connsiteY85" fmla="*/ 2547937 h 3905250"/>
                  <a:gd name="connsiteX86" fmla="*/ 2215362 w 5540715"/>
                  <a:gd name="connsiteY86" fmla="*/ 2509837 h 3905250"/>
                  <a:gd name="connsiteX87" fmla="*/ 2234412 w 5540715"/>
                  <a:gd name="connsiteY87" fmla="*/ 2490787 h 3905250"/>
                  <a:gd name="connsiteX88" fmla="*/ 2267750 w 5540715"/>
                  <a:gd name="connsiteY88" fmla="*/ 2481262 h 3905250"/>
                  <a:gd name="connsiteX89" fmla="*/ 2291562 w 5540715"/>
                  <a:gd name="connsiteY89" fmla="*/ 2471737 h 3905250"/>
                  <a:gd name="connsiteX90" fmla="*/ 2386812 w 5540715"/>
                  <a:gd name="connsiteY90" fmla="*/ 2462212 h 3905250"/>
                  <a:gd name="connsiteX91" fmla="*/ 2453487 w 5540715"/>
                  <a:gd name="connsiteY91" fmla="*/ 2452687 h 3905250"/>
                  <a:gd name="connsiteX92" fmla="*/ 2510637 w 5540715"/>
                  <a:gd name="connsiteY92" fmla="*/ 2443162 h 3905250"/>
                  <a:gd name="connsiteX93" fmla="*/ 2529687 w 5540715"/>
                  <a:gd name="connsiteY93" fmla="*/ 2433637 h 3905250"/>
                  <a:gd name="connsiteX94" fmla="*/ 2634462 w 5540715"/>
                  <a:gd name="connsiteY94" fmla="*/ 2424112 h 3905250"/>
                  <a:gd name="connsiteX95" fmla="*/ 2767812 w 5540715"/>
                  <a:gd name="connsiteY95" fmla="*/ 2419350 h 3905250"/>
                  <a:gd name="connsiteX96" fmla="*/ 2791625 w 5540715"/>
                  <a:gd name="connsiteY96" fmla="*/ 2414587 h 3905250"/>
                  <a:gd name="connsiteX97" fmla="*/ 2829725 w 5540715"/>
                  <a:gd name="connsiteY97" fmla="*/ 2390775 h 3905250"/>
                  <a:gd name="connsiteX98" fmla="*/ 2848775 w 5540715"/>
                  <a:gd name="connsiteY98" fmla="*/ 2381250 h 3905250"/>
                  <a:gd name="connsiteX99" fmla="*/ 2886875 w 5540715"/>
                  <a:gd name="connsiteY99" fmla="*/ 2352675 h 3905250"/>
                  <a:gd name="connsiteX100" fmla="*/ 2905925 w 5540715"/>
                  <a:gd name="connsiteY100" fmla="*/ 2338387 h 3905250"/>
                  <a:gd name="connsiteX101" fmla="*/ 2920212 w 5540715"/>
                  <a:gd name="connsiteY101" fmla="*/ 2328862 h 3905250"/>
                  <a:gd name="connsiteX102" fmla="*/ 2934500 w 5540715"/>
                  <a:gd name="connsiteY102" fmla="*/ 2314575 h 3905250"/>
                  <a:gd name="connsiteX103" fmla="*/ 2958312 w 5540715"/>
                  <a:gd name="connsiteY103" fmla="*/ 2309812 h 3905250"/>
                  <a:gd name="connsiteX104" fmla="*/ 2982125 w 5540715"/>
                  <a:gd name="connsiteY104" fmla="*/ 2295525 h 3905250"/>
                  <a:gd name="connsiteX105" fmla="*/ 3001175 w 5540715"/>
                  <a:gd name="connsiteY105" fmla="*/ 2281237 h 3905250"/>
                  <a:gd name="connsiteX106" fmla="*/ 3024987 w 5540715"/>
                  <a:gd name="connsiteY106" fmla="*/ 2271712 h 3905250"/>
                  <a:gd name="connsiteX107" fmla="*/ 3063087 w 5540715"/>
                  <a:gd name="connsiteY107" fmla="*/ 2243137 h 3905250"/>
                  <a:gd name="connsiteX108" fmla="*/ 3096425 w 5540715"/>
                  <a:gd name="connsiteY108" fmla="*/ 2224087 h 3905250"/>
                  <a:gd name="connsiteX109" fmla="*/ 3115475 w 5540715"/>
                  <a:gd name="connsiteY109" fmla="*/ 2205037 h 3905250"/>
                  <a:gd name="connsiteX110" fmla="*/ 3153575 w 5540715"/>
                  <a:gd name="connsiteY110" fmla="*/ 2185987 h 3905250"/>
                  <a:gd name="connsiteX111" fmla="*/ 3172625 w 5540715"/>
                  <a:gd name="connsiteY111" fmla="*/ 2171700 h 3905250"/>
                  <a:gd name="connsiteX112" fmla="*/ 3234537 w 5540715"/>
                  <a:gd name="connsiteY112" fmla="*/ 2119312 h 3905250"/>
                  <a:gd name="connsiteX113" fmla="*/ 3296450 w 5540715"/>
                  <a:gd name="connsiteY113" fmla="*/ 2076450 h 3905250"/>
                  <a:gd name="connsiteX114" fmla="*/ 3329787 w 5540715"/>
                  <a:gd name="connsiteY114" fmla="*/ 2052637 h 3905250"/>
                  <a:gd name="connsiteX115" fmla="*/ 3358362 w 5540715"/>
                  <a:gd name="connsiteY115" fmla="*/ 2033587 h 3905250"/>
                  <a:gd name="connsiteX116" fmla="*/ 3420275 w 5540715"/>
                  <a:gd name="connsiteY116" fmla="*/ 1995487 h 3905250"/>
                  <a:gd name="connsiteX117" fmla="*/ 3453612 w 5540715"/>
                  <a:gd name="connsiteY117" fmla="*/ 1981200 h 3905250"/>
                  <a:gd name="connsiteX118" fmla="*/ 3482187 w 5540715"/>
                  <a:gd name="connsiteY118" fmla="*/ 1962150 h 3905250"/>
                  <a:gd name="connsiteX119" fmla="*/ 3534575 w 5540715"/>
                  <a:gd name="connsiteY119" fmla="*/ 1933575 h 3905250"/>
                  <a:gd name="connsiteX120" fmla="*/ 3563150 w 5540715"/>
                  <a:gd name="connsiteY120" fmla="*/ 1914525 h 3905250"/>
                  <a:gd name="connsiteX121" fmla="*/ 3639350 w 5540715"/>
                  <a:gd name="connsiteY121" fmla="*/ 1871662 h 3905250"/>
                  <a:gd name="connsiteX122" fmla="*/ 3686975 w 5540715"/>
                  <a:gd name="connsiteY122" fmla="*/ 1843087 h 3905250"/>
                  <a:gd name="connsiteX123" fmla="*/ 3720312 w 5540715"/>
                  <a:gd name="connsiteY123" fmla="*/ 1824037 h 3905250"/>
                  <a:gd name="connsiteX124" fmla="*/ 3744125 w 5540715"/>
                  <a:gd name="connsiteY124" fmla="*/ 1804987 h 3905250"/>
                  <a:gd name="connsiteX125" fmla="*/ 3772700 w 5540715"/>
                  <a:gd name="connsiteY125" fmla="*/ 1795462 h 3905250"/>
                  <a:gd name="connsiteX126" fmla="*/ 3796512 w 5540715"/>
                  <a:gd name="connsiteY126" fmla="*/ 1776412 h 3905250"/>
                  <a:gd name="connsiteX127" fmla="*/ 3829850 w 5540715"/>
                  <a:gd name="connsiteY127" fmla="*/ 1762125 h 3905250"/>
                  <a:gd name="connsiteX128" fmla="*/ 3858425 w 5540715"/>
                  <a:gd name="connsiteY128" fmla="*/ 1747837 h 3905250"/>
                  <a:gd name="connsiteX129" fmla="*/ 3882237 w 5540715"/>
                  <a:gd name="connsiteY129" fmla="*/ 1733550 h 3905250"/>
                  <a:gd name="connsiteX130" fmla="*/ 3929862 w 5540715"/>
                  <a:gd name="connsiteY130" fmla="*/ 1714500 h 3905250"/>
                  <a:gd name="connsiteX131" fmla="*/ 3958437 w 5540715"/>
                  <a:gd name="connsiteY131" fmla="*/ 1695450 h 3905250"/>
                  <a:gd name="connsiteX132" fmla="*/ 3977487 w 5540715"/>
                  <a:gd name="connsiteY132" fmla="*/ 1681162 h 3905250"/>
                  <a:gd name="connsiteX133" fmla="*/ 4029875 w 5540715"/>
                  <a:gd name="connsiteY133" fmla="*/ 1657350 h 3905250"/>
                  <a:gd name="connsiteX134" fmla="*/ 4082262 w 5540715"/>
                  <a:gd name="connsiteY134" fmla="*/ 1614487 h 3905250"/>
                  <a:gd name="connsiteX135" fmla="*/ 4139412 w 5540715"/>
                  <a:gd name="connsiteY135" fmla="*/ 1576387 h 3905250"/>
                  <a:gd name="connsiteX136" fmla="*/ 4167987 w 5540715"/>
                  <a:gd name="connsiteY136" fmla="*/ 1557337 h 3905250"/>
                  <a:gd name="connsiteX137" fmla="*/ 4196562 w 5540715"/>
                  <a:gd name="connsiteY137" fmla="*/ 1538287 h 3905250"/>
                  <a:gd name="connsiteX138" fmla="*/ 4253712 w 5540715"/>
                  <a:gd name="connsiteY138" fmla="*/ 1509712 h 3905250"/>
                  <a:gd name="connsiteX139" fmla="*/ 4277525 w 5540715"/>
                  <a:gd name="connsiteY139" fmla="*/ 1500187 h 3905250"/>
                  <a:gd name="connsiteX140" fmla="*/ 4296575 w 5540715"/>
                  <a:gd name="connsiteY140" fmla="*/ 1490662 h 3905250"/>
                  <a:gd name="connsiteX141" fmla="*/ 4325150 w 5540715"/>
                  <a:gd name="connsiteY141" fmla="*/ 1485900 h 3905250"/>
                  <a:gd name="connsiteX142" fmla="*/ 4353725 w 5540715"/>
                  <a:gd name="connsiteY142" fmla="*/ 1476375 h 3905250"/>
                  <a:gd name="connsiteX143" fmla="*/ 4491837 w 5540715"/>
                  <a:gd name="connsiteY143" fmla="*/ 1481137 h 3905250"/>
                  <a:gd name="connsiteX144" fmla="*/ 4510887 w 5540715"/>
                  <a:gd name="connsiteY144" fmla="*/ 1495425 h 3905250"/>
                  <a:gd name="connsiteX145" fmla="*/ 4568037 w 5540715"/>
                  <a:gd name="connsiteY145" fmla="*/ 1528762 h 3905250"/>
                  <a:gd name="connsiteX146" fmla="*/ 4615662 w 5540715"/>
                  <a:gd name="connsiteY146" fmla="*/ 1571625 h 3905250"/>
                  <a:gd name="connsiteX147" fmla="*/ 4629950 w 5540715"/>
                  <a:gd name="connsiteY147" fmla="*/ 1590675 h 3905250"/>
                  <a:gd name="connsiteX148" fmla="*/ 4629950 w 5540715"/>
                  <a:gd name="connsiteY148" fmla="*/ 1690687 h 3905250"/>
                  <a:gd name="connsiteX149" fmla="*/ 4610900 w 5540715"/>
                  <a:gd name="connsiteY149" fmla="*/ 1724025 h 3905250"/>
                  <a:gd name="connsiteX150" fmla="*/ 4587087 w 5540715"/>
                  <a:gd name="connsiteY150" fmla="*/ 1785937 h 3905250"/>
                  <a:gd name="connsiteX151" fmla="*/ 4577562 w 5540715"/>
                  <a:gd name="connsiteY151" fmla="*/ 1809750 h 3905250"/>
                  <a:gd name="connsiteX152" fmla="*/ 4572800 w 5540715"/>
                  <a:gd name="connsiteY152" fmla="*/ 1828800 h 3905250"/>
                  <a:gd name="connsiteX153" fmla="*/ 4563275 w 5540715"/>
                  <a:gd name="connsiteY153" fmla="*/ 1876425 h 3905250"/>
                  <a:gd name="connsiteX154" fmla="*/ 4558512 w 5540715"/>
                  <a:gd name="connsiteY154" fmla="*/ 1909762 h 3905250"/>
                  <a:gd name="connsiteX155" fmla="*/ 4553750 w 5540715"/>
                  <a:gd name="connsiteY155" fmla="*/ 1938337 h 3905250"/>
                  <a:gd name="connsiteX156" fmla="*/ 4572800 w 5540715"/>
                  <a:gd name="connsiteY156" fmla="*/ 2133600 h 3905250"/>
                  <a:gd name="connsiteX157" fmla="*/ 4601375 w 5540715"/>
                  <a:gd name="connsiteY157" fmla="*/ 2162175 h 3905250"/>
                  <a:gd name="connsiteX158" fmla="*/ 4620425 w 5540715"/>
                  <a:gd name="connsiteY158" fmla="*/ 2166937 h 3905250"/>
                  <a:gd name="connsiteX159" fmla="*/ 4644237 w 5540715"/>
                  <a:gd name="connsiteY159" fmla="*/ 2181225 h 3905250"/>
                  <a:gd name="connsiteX160" fmla="*/ 4663287 w 5540715"/>
                  <a:gd name="connsiteY160" fmla="*/ 2185987 h 3905250"/>
                  <a:gd name="connsiteX161" fmla="*/ 4715675 w 5540715"/>
                  <a:gd name="connsiteY161" fmla="*/ 2195512 h 3905250"/>
                  <a:gd name="connsiteX162" fmla="*/ 4829975 w 5540715"/>
                  <a:gd name="connsiteY162" fmla="*/ 2185987 h 3905250"/>
                  <a:gd name="connsiteX163" fmla="*/ 4863312 w 5540715"/>
                  <a:gd name="connsiteY163" fmla="*/ 2166937 h 3905250"/>
                  <a:gd name="connsiteX164" fmla="*/ 4915700 w 5540715"/>
                  <a:gd name="connsiteY164" fmla="*/ 2147887 h 3905250"/>
                  <a:gd name="connsiteX165" fmla="*/ 4934750 w 5540715"/>
                  <a:gd name="connsiteY165" fmla="*/ 2133600 h 3905250"/>
                  <a:gd name="connsiteX166" fmla="*/ 4949037 w 5540715"/>
                  <a:gd name="connsiteY166" fmla="*/ 2128837 h 3905250"/>
                  <a:gd name="connsiteX167" fmla="*/ 4963325 w 5540715"/>
                  <a:gd name="connsiteY167" fmla="*/ 2114550 h 3905250"/>
                  <a:gd name="connsiteX168" fmla="*/ 4982375 w 5540715"/>
                  <a:gd name="connsiteY168" fmla="*/ 2100262 h 3905250"/>
                  <a:gd name="connsiteX169" fmla="*/ 5010950 w 5540715"/>
                  <a:gd name="connsiteY169" fmla="*/ 2081212 h 3905250"/>
                  <a:gd name="connsiteX170" fmla="*/ 5053812 w 5540715"/>
                  <a:gd name="connsiteY170" fmla="*/ 2038350 h 3905250"/>
                  <a:gd name="connsiteX171" fmla="*/ 5077625 w 5540715"/>
                  <a:gd name="connsiteY171" fmla="*/ 2019300 h 3905250"/>
                  <a:gd name="connsiteX172" fmla="*/ 5096675 w 5540715"/>
                  <a:gd name="connsiteY172" fmla="*/ 2000250 h 3905250"/>
                  <a:gd name="connsiteX173" fmla="*/ 5125250 w 5540715"/>
                  <a:gd name="connsiteY173" fmla="*/ 1981200 h 3905250"/>
                  <a:gd name="connsiteX174" fmla="*/ 5172875 w 5540715"/>
                  <a:gd name="connsiteY174" fmla="*/ 1943100 h 3905250"/>
                  <a:gd name="connsiteX175" fmla="*/ 5210975 w 5540715"/>
                  <a:gd name="connsiteY175" fmla="*/ 1909762 h 3905250"/>
                  <a:gd name="connsiteX176" fmla="*/ 5220500 w 5540715"/>
                  <a:gd name="connsiteY176" fmla="*/ 1895475 h 3905250"/>
                  <a:gd name="connsiteX177" fmla="*/ 5234787 w 5540715"/>
                  <a:gd name="connsiteY177" fmla="*/ 1876425 h 3905250"/>
                  <a:gd name="connsiteX178" fmla="*/ 5253837 w 5540715"/>
                  <a:gd name="connsiteY178" fmla="*/ 1838325 h 3905250"/>
                  <a:gd name="connsiteX179" fmla="*/ 5282412 w 5540715"/>
                  <a:gd name="connsiteY179" fmla="*/ 1790700 h 3905250"/>
                  <a:gd name="connsiteX180" fmla="*/ 5287175 w 5540715"/>
                  <a:gd name="connsiteY180" fmla="*/ 1771650 h 3905250"/>
                  <a:gd name="connsiteX181" fmla="*/ 5306225 w 5540715"/>
                  <a:gd name="connsiteY181" fmla="*/ 1743075 h 3905250"/>
                  <a:gd name="connsiteX182" fmla="*/ 5320512 w 5540715"/>
                  <a:gd name="connsiteY182" fmla="*/ 1709737 h 3905250"/>
                  <a:gd name="connsiteX183" fmla="*/ 5334800 w 5540715"/>
                  <a:gd name="connsiteY183" fmla="*/ 1695450 h 3905250"/>
                  <a:gd name="connsiteX184" fmla="*/ 5358612 w 5540715"/>
                  <a:gd name="connsiteY184" fmla="*/ 1647825 h 3905250"/>
                  <a:gd name="connsiteX185" fmla="*/ 5391950 w 5540715"/>
                  <a:gd name="connsiteY185" fmla="*/ 1581150 h 3905250"/>
                  <a:gd name="connsiteX186" fmla="*/ 5439575 w 5540715"/>
                  <a:gd name="connsiteY186" fmla="*/ 1452562 h 3905250"/>
                  <a:gd name="connsiteX187" fmla="*/ 5449100 w 5540715"/>
                  <a:gd name="connsiteY187" fmla="*/ 1414462 h 3905250"/>
                  <a:gd name="connsiteX188" fmla="*/ 5453862 w 5540715"/>
                  <a:gd name="connsiteY188" fmla="*/ 1381125 h 3905250"/>
                  <a:gd name="connsiteX189" fmla="*/ 5463387 w 5540715"/>
                  <a:gd name="connsiteY189" fmla="*/ 1181100 h 3905250"/>
                  <a:gd name="connsiteX190" fmla="*/ 5468150 w 5540715"/>
                  <a:gd name="connsiteY190" fmla="*/ 1157287 h 3905250"/>
                  <a:gd name="connsiteX191" fmla="*/ 5472912 w 5540715"/>
                  <a:gd name="connsiteY191" fmla="*/ 1128712 h 3905250"/>
                  <a:gd name="connsiteX192" fmla="*/ 5477675 w 5540715"/>
                  <a:gd name="connsiteY192" fmla="*/ 1095375 h 3905250"/>
                  <a:gd name="connsiteX193" fmla="*/ 5487200 w 5540715"/>
                  <a:gd name="connsiteY193" fmla="*/ 1066800 h 3905250"/>
                  <a:gd name="connsiteX194" fmla="*/ 5501487 w 5540715"/>
                  <a:gd name="connsiteY194" fmla="*/ 981075 h 3905250"/>
                  <a:gd name="connsiteX195" fmla="*/ 5501487 w 5540715"/>
                  <a:gd name="connsiteY195" fmla="*/ 981075 h 3905250"/>
                  <a:gd name="connsiteX196" fmla="*/ 5511012 w 5540715"/>
                  <a:gd name="connsiteY196" fmla="*/ 923925 h 3905250"/>
                  <a:gd name="connsiteX197" fmla="*/ 5515775 w 5540715"/>
                  <a:gd name="connsiteY197" fmla="*/ 890587 h 3905250"/>
                  <a:gd name="connsiteX198" fmla="*/ 5525300 w 5540715"/>
                  <a:gd name="connsiteY198" fmla="*/ 833437 h 3905250"/>
                  <a:gd name="connsiteX199" fmla="*/ 5530062 w 5540715"/>
                  <a:gd name="connsiteY199" fmla="*/ 804862 h 3905250"/>
                  <a:gd name="connsiteX200" fmla="*/ 5534825 w 5540715"/>
                  <a:gd name="connsiteY200" fmla="*/ 738187 h 3905250"/>
                  <a:gd name="connsiteX201" fmla="*/ 5520537 w 5540715"/>
                  <a:gd name="connsiteY201" fmla="*/ 466725 h 3905250"/>
                  <a:gd name="connsiteX202" fmla="*/ 5511012 w 5540715"/>
                  <a:gd name="connsiteY202" fmla="*/ 442912 h 3905250"/>
                  <a:gd name="connsiteX203" fmla="*/ 5491962 w 5540715"/>
                  <a:gd name="connsiteY203" fmla="*/ 390525 h 3905250"/>
                  <a:gd name="connsiteX204" fmla="*/ 5477675 w 5540715"/>
                  <a:gd name="connsiteY204" fmla="*/ 366712 h 3905250"/>
                  <a:gd name="connsiteX205" fmla="*/ 5453862 w 5540715"/>
                  <a:gd name="connsiteY205" fmla="*/ 347662 h 3905250"/>
                  <a:gd name="connsiteX206" fmla="*/ 5420525 w 5540715"/>
                  <a:gd name="connsiteY206" fmla="*/ 309562 h 3905250"/>
                  <a:gd name="connsiteX207" fmla="*/ 5401475 w 5540715"/>
                  <a:gd name="connsiteY207" fmla="*/ 300037 h 3905250"/>
                  <a:gd name="connsiteX208" fmla="*/ 5391950 w 5540715"/>
                  <a:gd name="connsiteY208" fmla="*/ 280987 h 3905250"/>
                  <a:gd name="connsiteX209" fmla="*/ 5358612 w 5540715"/>
                  <a:gd name="connsiteY209" fmla="*/ 257175 h 3905250"/>
                  <a:gd name="connsiteX210" fmla="*/ 5325275 w 5540715"/>
                  <a:gd name="connsiteY210" fmla="*/ 223837 h 3905250"/>
                  <a:gd name="connsiteX211" fmla="*/ 5244312 w 5540715"/>
                  <a:gd name="connsiteY211" fmla="*/ 133350 h 3905250"/>
                  <a:gd name="connsiteX212" fmla="*/ 5201450 w 5540715"/>
                  <a:gd name="connsiteY212" fmla="*/ 85725 h 3905250"/>
                  <a:gd name="connsiteX213" fmla="*/ 5163350 w 5540715"/>
                  <a:gd name="connsiteY213" fmla="*/ 71437 h 3905250"/>
                  <a:gd name="connsiteX214" fmla="*/ 5087150 w 5540715"/>
                  <a:gd name="connsiteY214" fmla="*/ 42862 h 3905250"/>
                  <a:gd name="connsiteX215" fmla="*/ 5039525 w 5540715"/>
                  <a:gd name="connsiteY215" fmla="*/ 23812 h 3905250"/>
                  <a:gd name="connsiteX216" fmla="*/ 5006187 w 5540715"/>
                  <a:gd name="connsiteY216" fmla="*/ 19050 h 3905250"/>
                  <a:gd name="connsiteX217" fmla="*/ 4982375 w 5540715"/>
                  <a:gd name="connsiteY217" fmla="*/ 9525 h 3905250"/>
                  <a:gd name="connsiteX218" fmla="*/ 4915700 w 5540715"/>
                  <a:gd name="connsiteY218" fmla="*/ 4762 h 3905250"/>
                  <a:gd name="connsiteX219" fmla="*/ 4858550 w 5540715"/>
                  <a:gd name="connsiteY219" fmla="*/ 0 h 3905250"/>
                  <a:gd name="connsiteX220" fmla="*/ 4749012 w 5540715"/>
                  <a:gd name="connsiteY220" fmla="*/ 14287 h 3905250"/>
                  <a:gd name="connsiteX221" fmla="*/ 4725200 w 5540715"/>
                  <a:gd name="connsiteY221" fmla="*/ 19050 h 3905250"/>
                  <a:gd name="connsiteX222" fmla="*/ 4668050 w 5540715"/>
                  <a:gd name="connsiteY222" fmla="*/ 42862 h 3905250"/>
                  <a:gd name="connsiteX223" fmla="*/ 4629950 w 5540715"/>
                  <a:gd name="connsiteY223" fmla="*/ 57150 h 3905250"/>
                  <a:gd name="connsiteX224" fmla="*/ 4548987 w 5540715"/>
                  <a:gd name="connsiteY224" fmla="*/ 104775 h 3905250"/>
                  <a:gd name="connsiteX225" fmla="*/ 4529937 w 5540715"/>
                  <a:gd name="connsiteY225" fmla="*/ 128587 h 3905250"/>
                  <a:gd name="connsiteX226" fmla="*/ 4510887 w 5540715"/>
                  <a:gd name="connsiteY226" fmla="*/ 147637 h 3905250"/>
                  <a:gd name="connsiteX227" fmla="*/ 4491837 w 5540715"/>
                  <a:gd name="connsiteY227" fmla="*/ 176212 h 3905250"/>
                  <a:gd name="connsiteX228" fmla="*/ 4458500 w 5540715"/>
                  <a:gd name="connsiteY228" fmla="*/ 247650 h 3905250"/>
                  <a:gd name="connsiteX229" fmla="*/ 4439450 w 5540715"/>
                  <a:gd name="connsiteY229" fmla="*/ 304800 h 3905250"/>
                  <a:gd name="connsiteX230" fmla="*/ 4420400 w 5540715"/>
                  <a:gd name="connsiteY230" fmla="*/ 366712 h 3905250"/>
                  <a:gd name="connsiteX231" fmla="*/ 4415637 w 5540715"/>
                  <a:gd name="connsiteY231" fmla="*/ 400050 h 3905250"/>
                  <a:gd name="connsiteX232" fmla="*/ 4406112 w 5540715"/>
                  <a:gd name="connsiteY232" fmla="*/ 423862 h 3905250"/>
                  <a:gd name="connsiteX233" fmla="*/ 4401350 w 5540715"/>
                  <a:gd name="connsiteY233" fmla="*/ 457200 h 3905250"/>
                  <a:gd name="connsiteX234" fmla="*/ 4391825 w 5540715"/>
                  <a:gd name="connsiteY234" fmla="*/ 519112 h 3905250"/>
                  <a:gd name="connsiteX235" fmla="*/ 4425162 w 5540715"/>
                  <a:gd name="connsiteY235" fmla="*/ 685800 h 3905250"/>
                  <a:gd name="connsiteX236" fmla="*/ 4434687 w 5540715"/>
                  <a:gd name="connsiteY236" fmla="*/ 728662 h 3905250"/>
                  <a:gd name="connsiteX237" fmla="*/ 4444212 w 5540715"/>
                  <a:gd name="connsiteY237" fmla="*/ 752475 h 3905250"/>
                  <a:gd name="connsiteX238" fmla="*/ 4439450 w 5540715"/>
                  <a:gd name="connsiteY238" fmla="*/ 819150 h 3905250"/>
                  <a:gd name="connsiteX239" fmla="*/ 4396587 w 5540715"/>
                  <a:gd name="connsiteY239" fmla="*/ 852487 h 3905250"/>
                  <a:gd name="connsiteX240" fmla="*/ 4382300 w 5540715"/>
                  <a:gd name="connsiteY240" fmla="*/ 866775 h 3905250"/>
                  <a:gd name="connsiteX241" fmla="*/ 4363250 w 5540715"/>
                  <a:gd name="connsiteY241" fmla="*/ 876300 h 3905250"/>
                  <a:gd name="connsiteX242" fmla="*/ 4329912 w 5540715"/>
                  <a:gd name="connsiteY242" fmla="*/ 900112 h 3905250"/>
                  <a:gd name="connsiteX243" fmla="*/ 4315625 w 5540715"/>
                  <a:gd name="connsiteY243" fmla="*/ 909637 h 3905250"/>
                  <a:gd name="connsiteX244" fmla="*/ 4296575 w 5540715"/>
                  <a:gd name="connsiteY244" fmla="*/ 923925 h 3905250"/>
                  <a:gd name="connsiteX245" fmla="*/ 4277525 w 5540715"/>
                  <a:gd name="connsiteY245" fmla="*/ 928687 h 3905250"/>
                  <a:gd name="connsiteX246" fmla="*/ 4248950 w 5540715"/>
                  <a:gd name="connsiteY246" fmla="*/ 938212 h 3905250"/>
                  <a:gd name="connsiteX247" fmla="*/ 4229900 w 5540715"/>
                  <a:gd name="connsiteY247" fmla="*/ 942975 h 3905250"/>
                  <a:gd name="connsiteX248" fmla="*/ 4215612 w 5540715"/>
                  <a:gd name="connsiteY248" fmla="*/ 947737 h 3905250"/>
                  <a:gd name="connsiteX249" fmla="*/ 4158462 w 5540715"/>
                  <a:gd name="connsiteY249" fmla="*/ 957262 h 3905250"/>
                  <a:gd name="connsiteX250" fmla="*/ 4120362 w 5540715"/>
                  <a:gd name="connsiteY250" fmla="*/ 966787 h 3905250"/>
                  <a:gd name="connsiteX251" fmla="*/ 4091787 w 5540715"/>
                  <a:gd name="connsiteY251" fmla="*/ 976312 h 3905250"/>
                  <a:gd name="connsiteX252" fmla="*/ 4067975 w 5540715"/>
                  <a:gd name="connsiteY252" fmla="*/ 985837 h 3905250"/>
                  <a:gd name="connsiteX253" fmla="*/ 4034637 w 5540715"/>
                  <a:gd name="connsiteY253" fmla="*/ 990600 h 3905250"/>
                  <a:gd name="connsiteX254" fmla="*/ 3967962 w 5540715"/>
                  <a:gd name="connsiteY254" fmla="*/ 1009650 h 3905250"/>
                  <a:gd name="connsiteX255" fmla="*/ 3939387 w 5540715"/>
                  <a:gd name="connsiteY255" fmla="*/ 1019175 h 3905250"/>
                  <a:gd name="connsiteX256" fmla="*/ 3906050 w 5540715"/>
                  <a:gd name="connsiteY256" fmla="*/ 1023937 h 3905250"/>
                  <a:gd name="connsiteX257" fmla="*/ 3744125 w 5540715"/>
                  <a:gd name="connsiteY257" fmla="*/ 1019175 h 3905250"/>
                  <a:gd name="connsiteX258" fmla="*/ 3715550 w 5540715"/>
                  <a:gd name="connsiteY258" fmla="*/ 1014412 h 3905250"/>
                  <a:gd name="connsiteX259" fmla="*/ 3677450 w 5540715"/>
                  <a:gd name="connsiteY259" fmla="*/ 1009650 h 3905250"/>
                  <a:gd name="connsiteX260" fmla="*/ 3548862 w 5540715"/>
                  <a:gd name="connsiteY260" fmla="*/ 1023937 h 3905250"/>
                  <a:gd name="connsiteX261" fmla="*/ 3506000 w 5540715"/>
                  <a:gd name="connsiteY261" fmla="*/ 1052512 h 3905250"/>
                  <a:gd name="connsiteX262" fmla="*/ 3486950 w 5540715"/>
                  <a:gd name="connsiteY262" fmla="*/ 1071562 h 3905250"/>
                  <a:gd name="connsiteX263" fmla="*/ 3463137 w 5540715"/>
                  <a:gd name="connsiteY263" fmla="*/ 1090612 h 3905250"/>
                  <a:gd name="connsiteX264" fmla="*/ 3425037 w 5540715"/>
                  <a:gd name="connsiteY264" fmla="*/ 1128712 h 3905250"/>
                  <a:gd name="connsiteX265" fmla="*/ 3396462 w 5540715"/>
                  <a:gd name="connsiteY265" fmla="*/ 1176337 h 3905250"/>
                  <a:gd name="connsiteX266" fmla="*/ 3363125 w 5540715"/>
                  <a:gd name="connsiteY266" fmla="*/ 1228725 h 3905250"/>
                  <a:gd name="connsiteX267" fmla="*/ 3353600 w 5540715"/>
                  <a:gd name="connsiteY267" fmla="*/ 1262062 h 3905250"/>
                  <a:gd name="connsiteX268" fmla="*/ 3348837 w 5540715"/>
                  <a:gd name="connsiteY268" fmla="*/ 1281112 h 3905250"/>
                  <a:gd name="connsiteX269" fmla="*/ 3339312 w 5540715"/>
                  <a:gd name="connsiteY269" fmla="*/ 1295400 h 3905250"/>
                  <a:gd name="connsiteX270" fmla="*/ 3329787 w 5540715"/>
                  <a:gd name="connsiteY270" fmla="*/ 1323975 h 3905250"/>
                  <a:gd name="connsiteX271" fmla="*/ 3301212 w 5540715"/>
                  <a:gd name="connsiteY271" fmla="*/ 1357312 h 3905250"/>
                  <a:gd name="connsiteX272" fmla="*/ 3291687 w 5540715"/>
                  <a:gd name="connsiteY272" fmla="*/ 1381125 h 3905250"/>
                  <a:gd name="connsiteX273" fmla="*/ 3248825 w 5540715"/>
                  <a:gd name="connsiteY273" fmla="*/ 1414462 h 3905250"/>
                  <a:gd name="connsiteX274" fmla="*/ 3234537 w 5540715"/>
                  <a:gd name="connsiteY274" fmla="*/ 1433512 h 3905250"/>
                  <a:gd name="connsiteX275" fmla="*/ 3220250 w 5540715"/>
                  <a:gd name="connsiteY275" fmla="*/ 1443037 h 3905250"/>
                  <a:gd name="connsiteX276" fmla="*/ 3172625 w 5540715"/>
                  <a:gd name="connsiteY276" fmla="*/ 1481137 h 3905250"/>
                  <a:gd name="connsiteX277" fmla="*/ 3153575 w 5540715"/>
                  <a:gd name="connsiteY277" fmla="*/ 1495425 h 3905250"/>
                  <a:gd name="connsiteX278" fmla="*/ 3129762 w 5540715"/>
                  <a:gd name="connsiteY278" fmla="*/ 1504950 h 3905250"/>
                  <a:gd name="connsiteX279" fmla="*/ 3110712 w 5540715"/>
                  <a:gd name="connsiteY279" fmla="*/ 1519237 h 3905250"/>
                  <a:gd name="connsiteX280" fmla="*/ 3096425 w 5540715"/>
                  <a:gd name="connsiteY280" fmla="*/ 1533525 h 3905250"/>
                  <a:gd name="connsiteX281" fmla="*/ 3072612 w 5540715"/>
                  <a:gd name="connsiteY281" fmla="*/ 1543050 h 3905250"/>
                  <a:gd name="connsiteX282" fmla="*/ 3058325 w 5540715"/>
                  <a:gd name="connsiteY282" fmla="*/ 1557337 h 3905250"/>
                  <a:gd name="connsiteX283" fmla="*/ 3034512 w 5540715"/>
                  <a:gd name="connsiteY283" fmla="*/ 1566862 h 3905250"/>
                  <a:gd name="connsiteX284" fmla="*/ 3015462 w 5540715"/>
                  <a:gd name="connsiteY284" fmla="*/ 1576387 h 3905250"/>
                  <a:gd name="connsiteX285" fmla="*/ 2967837 w 5540715"/>
                  <a:gd name="connsiteY285" fmla="*/ 1604962 h 3905250"/>
                  <a:gd name="connsiteX286" fmla="*/ 2953550 w 5540715"/>
                  <a:gd name="connsiteY286" fmla="*/ 1614487 h 3905250"/>
                  <a:gd name="connsiteX287" fmla="*/ 2939262 w 5540715"/>
                  <a:gd name="connsiteY287" fmla="*/ 1619250 h 3905250"/>
                  <a:gd name="connsiteX288" fmla="*/ 2910687 w 5540715"/>
                  <a:gd name="connsiteY288" fmla="*/ 1638300 h 3905250"/>
                  <a:gd name="connsiteX289" fmla="*/ 2896400 w 5540715"/>
                  <a:gd name="connsiteY289" fmla="*/ 1652587 h 3905250"/>
                  <a:gd name="connsiteX290" fmla="*/ 2834487 w 5540715"/>
                  <a:gd name="connsiteY290" fmla="*/ 1681162 h 3905250"/>
                  <a:gd name="connsiteX291" fmla="*/ 2791625 w 5540715"/>
                  <a:gd name="connsiteY291" fmla="*/ 1709737 h 3905250"/>
                  <a:gd name="connsiteX292" fmla="*/ 2767812 w 5540715"/>
                  <a:gd name="connsiteY292" fmla="*/ 1719262 h 3905250"/>
                  <a:gd name="connsiteX293" fmla="*/ 2753525 w 5540715"/>
                  <a:gd name="connsiteY293" fmla="*/ 1728787 h 3905250"/>
                  <a:gd name="connsiteX294" fmla="*/ 2739237 w 5540715"/>
                  <a:gd name="connsiteY294" fmla="*/ 1733550 h 3905250"/>
                  <a:gd name="connsiteX295" fmla="*/ 2724950 w 5540715"/>
                  <a:gd name="connsiteY295" fmla="*/ 1743075 h 3905250"/>
                  <a:gd name="connsiteX296" fmla="*/ 2663037 w 5540715"/>
                  <a:gd name="connsiteY296" fmla="*/ 1752600 h 3905250"/>
                  <a:gd name="connsiteX297" fmla="*/ 2596362 w 5540715"/>
                  <a:gd name="connsiteY297" fmla="*/ 1738312 h 3905250"/>
                  <a:gd name="connsiteX298" fmla="*/ 2572550 w 5540715"/>
                  <a:gd name="connsiteY298" fmla="*/ 1728788 h 3905250"/>
                  <a:gd name="connsiteX299" fmla="*/ 2524925 w 5540715"/>
                  <a:gd name="connsiteY299" fmla="*/ 1728787 h 3905250"/>
                  <a:gd name="connsiteX300" fmla="*/ 2470156 w 5540715"/>
                  <a:gd name="connsiteY300" fmla="*/ 1804987 h 3905250"/>
                  <a:gd name="connsiteX301" fmla="*/ 2389193 w 5540715"/>
                  <a:gd name="connsiteY301" fmla="*/ 1881187 h 3905250"/>
                  <a:gd name="connsiteX302" fmla="*/ 2315375 w 5540715"/>
                  <a:gd name="connsiteY302" fmla="*/ 1909762 h 3905250"/>
                  <a:gd name="connsiteX303" fmla="*/ 2253462 w 5540715"/>
                  <a:gd name="connsiteY303" fmla="*/ 1924050 h 3905250"/>
                  <a:gd name="connsiteX304" fmla="*/ 2234412 w 5540715"/>
                  <a:gd name="connsiteY304" fmla="*/ 1943100 h 3905250"/>
                  <a:gd name="connsiteX305" fmla="*/ 2220125 w 5540715"/>
                  <a:gd name="connsiteY305" fmla="*/ 1947862 h 3905250"/>
                  <a:gd name="connsiteX306" fmla="*/ 2186787 w 5540715"/>
                  <a:gd name="connsiteY306" fmla="*/ 1966912 h 3905250"/>
                  <a:gd name="connsiteX307" fmla="*/ 2148687 w 5540715"/>
                  <a:gd name="connsiteY307" fmla="*/ 1985962 h 3905250"/>
                  <a:gd name="connsiteX308" fmla="*/ 2072487 w 5540715"/>
                  <a:gd name="connsiteY308" fmla="*/ 1971675 h 3905250"/>
                  <a:gd name="connsiteX309" fmla="*/ 1996288 w 5540715"/>
                  <a:gd name="connsiteY309" fmla="*/ 1990725 h 3905250"/>
                  <a:gd name="connsiteX310" fmla="*/ 1939137 w 5540715"/>
                  <a:gd name="connsiteY310" fmla="*/ 2047875 h 3905250"/>
                  <a:gd name="connsiteX311" fmla="*/ 1910562 w 5540715"/>
                  <a:gd name="connsiteY311" fmla="*/ 2071687 h 3905250"/>
                  <a:gd name="connsiteX312" fmla="*/ 1886750 w 5540715"/>
                  <a:gd name="connsiteY312" fmla="*/ 2081212 h 3905250"/>
                  <a:gd name="connsiteX313" fmla="*/ 1858175 w 5540715"/>
                  <a:gd name="connsiteY313" fmla="*/ 2100262 h 3905250"/>
                  <a:gd name="connsiteX314" fmla="*/ 1834362 w 5540715"/>
                  <a:gd name="connsiteY314" fmla="*/ 2109787 h 3905250"/>
                  <a:gd name="connsiteX315" fmla="*/ 1815312 w 5540715"/>
                  <a:gd name="connsiteY315" fmla="*/ 2124075 h 3905250"/>
                  <a:gd name="connsiteX316" fmla="*/ 1796262 w 5540715"/>
                  <a:gd name="connsiteY316" fmla="*/ 2133600 h 3905250"/>
                  <a:gd name="connsiteX317" fmla="*/ 1786737 w 5540715"/>
                  <a:gd name="connsiteY317" fmla="*/ 2147887 h 3905250"/>
                  <a:gd name="connsiteX318" fmla="*/ 1772450 w 5540715"/>
                  <a:gd name="connsiteY318" fmla="*/ 2152650 h 3905250"/>
                  <a:gd name="connsiteX319" fmla="*/ 1753400 w 5540715"/>
                  <a:gd name="connsiteY319" fmla="*/ 2166937 h 3905250"/>
                  <a:gd name="connsiteX320" fmla="*/ 1696250 w 5540715"/>
                  <a:gd name="connsiteY320" fmla="*/ 2219325 h 3905250"/>
                  <a:gd name="connsiteX321" fmla="*/ 1672437 w 5540715"/>
                  <a:gd name="connsiteY321" fmla="*/ 2238375 h 3905250"/>
                  <a:gd name="connsiteX322" fmla="*/ 1648625 w 5540715"/>
                  <a:gd name="connsiteY322" fmla="*/ 2252662 h 3905250"/>
                  <a:gd name="connsiteX323" fmla="*/ 1615287 w 5540715"/>
                  <a:gd name="connsiteY323" fmla="*/ 2286000 h 3905250"/>
                  <a:gd name="connsiteX324" fmla="*/ 1591475 w 5540715"/>
                  <a:gd name="connsiteY324" fmla="*/ 2305050 h 3905250"/>
                  <a:gd name="connsiteX325" fmla="*/ 1577187 w 5540715"/>
                  <a:gd name="connsiteY325" fmla="*/ 2314575 h 3905250"/>
                  <a:gd name="connsiteX326" fmla="*/ 1562900 w 5540715"/>
                  <a:gd name="connsiteY326" fmla="*/ 2328862 h 3905250"/>
                  <a:gd name="connsiteX327" fmla="*/ 1558137 w 5540715"/>
                  <a:gd name="connsiteY327" fmla="*/ 2343150 h 3905250"/>
                  <a:gd name="connsiteX328" fmla="*/ 1520037 w 5540715"/>
                  <a:gd name="connsiteY328" fmla="*/ 2366962 h 3905250"/>
                  <a:gd name="connsiteX329" fmla="*/ 1496225 w 5540715"/>
                  <a:gd name="connsiteY329" fmla="*/ 2381250 h 3905250"/>
                  <a:gd name="connsiteX330" fmla="*/ 1477175 w 5540715"/>
                  <a:gd name="connsiteY330" fmla="*/ 2395537 h 3905250"/>
                  <a:gd name="connsiteX331" fmla="*/ 1462887 w 5540715"/>
                  <a:gd name="connsiteY331" fmla="*/ 2400300 h 3905250"/>
                  <a:gd name="connsiteX332" fmla="*/ 1424787 w 5540715"/>
                  <a:gd name="connsiteY332" fmla="*/ 2419350 h 3905250"/>
                  <a:gd name="connsiteX333" fmla="*/ 1405737 w 5540715"/>
                  <a:gd name="connsiteY333" fmla="*/ 2428875 h 3905250"/>
                  <a:gd name="connsiteX334" fmla="*/ 1362875 w 5540715"/>
                  <a:gd name="connsiteY334" fmla="*/ 2462212 h 3905250"/>
                  <a:gd name="connsiteX335" fmla="*/ 1329537 w 5540715"/>
                  <a:gd name="connsiteY335" fmla="*/ 2476500 h 3905250"/>
                  <a:gd name="connsiteX336" fmla="*/ 1310487 w 5540715"/>
                  <a:gd name="connsiteY336" fmla="*/ 2490787 h 3905250"/>
                  <a:gd name="connsiteX337" fmla="*/ 1262862 w 5540715"/>
                  <a:gd name="connsiteY337" fmla="*/ 2514600 h 3905250"/>
                  <a:gd name="connsiteX338" fmla="*/ 1224762 w 5540715"/>
                  <a:gd name="connsiteY338" fmla="*/ 2538412 h 3905250"/>
                  <a:gd name="connsiteX339" fmla="*/ 1210475 w 5540715"/>
                  <a:gd name="connsiteY339" fmla="*/ 2543175 h 3905250"/>
                  <a:gd name="connsiteX340" fmla="*/ 1191425 w 5540715"/>
                  <a:gd name="connsiteY340" fmla="*/ 2557462 h 3905250"/>
                  <a:gd name="connsiteX341" fmla="*/ 1129512 w 5540715"/>
                  <a:gd name="connsiteY341" fmla="*/ 2600325 h 3905250"/>
                  <a:gd name="connsiteX342" fmla="*/ 1100937 w 5540715"/>
                  <a:gd name="connsiteY342" fmla="*/ 2624137 h 3905250"/>
                  <a:gd name="connsiteX343" fmla="*/ 1086650 w 5540715"/>
                  <a:gd name="connsiteY343" fmla="*/ 2638425 h 3905250"/>
                  <a:gd name="connsiteX344" fmla="*/ 1077125 w 5540715"/>
                  <a:gd name="connsiteY344" fmla="*/ 2652712 h 3905250"/>
                  <a:gd name="connsiteX345" fmla="*/ 1053312 w 5540715"/>
                  <a:gd name="connsiteY34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96312 w 5540715"/>
                  <a:gd name="connsiteY78" fmla="*/ 2790825 h 3905250"/>
                  <a:gd name="connsiteX79" fmla="*/ 2172500 w 5540715"/>
                  <a:gd name="connsiteY79" fmla="*/ 2733675 h 3905250"/>
                  <a:gd name="connsiteX80" fmla="*/ 2167737 w 5540715"/>
                  <a:gd name="connsiteY80" fmla="*/ 2709862 h 3905250"/>
                  <a:gd name="connsiteX81" fmla="*/ 2158212 w 5540715"/>
                  <a:gd name="connsiteY81" fmla="*/ 2686050 h 3905250"/>
                  <a:gd name="connsiteX82" fmla="*/ 2153450 w 5540715"/>
                  <a:gd name="connsiteY82" fmla="*/ 2643187 h 3905250"/>
                  <a:gd name="connsiteX83" fmla="*/ 2158212 w 5540715"/>
                  <a:gd name="connsiteY83" fmla="*/ 2586037 h 3905250"/>
                  <a:gd name="connsiteX84" fmla="*/ 2182025 w 5540715"/>
                  <a:gd name="connsiteY84" fmla="*/ 2547937 h 3905250"/>
                  <a:gd name="connsiteX85" fmla="*/ 2215362 w 5540715"/>
                  <a:gd name="connsiteY85" fmla="*/ 2509837 h 3905250"/>
                  <a:gd name="connsiteX86" fmla="*/ 2234412 w 5540715"/>
                  <a:gd name="connsiteY86" fmla="*/ 2490787 h 3905250"/>
                  <a:gd name="connsiteX87" fmla="*/ 2267750 w 5540715"/>
                  <a:gd name="connsiteY87" fmla="*/ 2481262 h 3905250"/>
                  <a:gd name="connsiteX88" fmla="*/ 2291562 w 5540715"/>
                  <a:gd name="connsiteY88" fmla="*/ 2471737 h 3905250"/>
                  <a:gd name="connsiteX89" fmla="*/ 2386812 w 5540715"/>
                  <a:gd name="connsiteY89" fmla="*/ 2462212 h 3905250"/>
                  <a:gd name="connsiteX90" fmla="*/ 2453487 w 5540715"/>
                  <a:gd name="connsiteY90" fmla="*/ 2452687 h 3905250"/>
                  <a:gd name="connsiteX91" fmla="*/ 2510637 w 5540715"/>
                  <a:gd name="connsiteY91" fmla="*/ 2443162 h 3905250"/>
                  <a:gd name="connsiteX92" fmla="*/ 2529687 w 5540715"/>
                  <a:gd name="connsiteY92" fmla="*/ 2433637 h 3905250"/>
                  <a:gd name="connsiteX93" fmla="*/ 2634462 w 5540715"/>
                  <a:gd name="connsiteY93" fmla="*/ 2424112 h 3905250"/>
                  <a:gd name="connsiteX94" fmla="*/ 2767812 w 5540715"/>
                  <a:gd name="connsiteY94" fmla="*/ 2419350 h 3905250"/>
                  <a:gd name="connsiteX95" fmla="*/ 2791625 w 5540715"/>
                  <a:gd name="connsiteY95" fmla="*/ 2414587 h 3905250"/>
                  <a:gd name="connsiteX96" fmla="*/ 2829725 w 5540715"/>
                  <a:gd name="connsiteY96" fmla="*/ 2390775 h 3905250"/>
                  <a:gd name="connsiteX97" fmla="*/ 2848775 w 5540715"/>
                  <a:gd name="connsiteY97" fmla="*/ 2381250 h 3905250"/>
                  <a:gd name="connsiteX98" fmla="*/ 2886875 w 5540715"/>
                  <a:gd name="connsiteY98" fmla="*/ 2352675 h 3905250"/>
                  <a:gd name="connsiteX99" fmla="*/ 2905925 w 5540715"/>
                  <a:gd name="connsiteY99" fmla="*/ 2338387 h 3905250"/>
                  <a:gd name="connsiteX100" fmla="*/ 2920212 w 5540715"/>
                  <a:gd name="connsiteY100" fmla="*/ 2328862 h 3905250"/>
                  <a:gd name="connsiteX101" fmla="*/ 2934500 w 5540715"/>
                  <a:gd name="connsiteY101" fmla="*/ 2314575 h 3905250"/>
                  <a:gd name="connsiteX102" fmla="*/ 2958312 w 5540715"/>
                  <a:gd name="connsiteY102" fmla="*/ 2309812 h 3905250"/>
                  <a:gd name="connsiteX103" fmla="*/ 2982125 w 5540715"/>
                  <a:gd name="connsiteY103" fmla="*/ 2295525 h 3905250"/>
                  <a:gd name="connsiteX104" fmla="*/ 3001175 w 5540715"/>
                  <a:gd name="connsiteY104" fmla="*/ 2281237 h 3905250"/>
                  <a:gd name="connsiteX105" fmla="*/ 3024987 w 5540715"/>
                  <a:gd name="connsiteY105" fmla="*/ 2271712 h 3905250"/>
                  <a:gd name="connsiteX106" fmla="*/ 3063087 w 5540715"/>
                  <a:gd name="connsiteY106" fmla="*/ 2243137 h 3905250"/>
                  <a:gd name="connsiteX107" fmla="*/ 3096425 w 5540715"/>
                  <a:gd name="connsiteY107" fmla="*/ 2224087 h 3905250"/>
                  <a:gd name="connsiteX108" fmla="*/ 3115475 w 5540715"/>
                  <a:gd name="connsiteY108" fmla="*/ 2205037 h 3905250"/>
                  <a:gd name="connsiteX109" fmla="*/ 3153575 w 5540715"/>
                  <a:gd name="connsiteY109" fmla="*/ 2185987 h 3905250"/>
                  <a:gd name="connsiteX110" fmla="*/ 3172625 w 5540715"/>
                  <a:gd name="connsiteY110" fmla="*/ 2171700 h 3905250"/>
                  <a:gd name="connsiteX111" fmla="*/ 3234537 w 5540715"/>
                  <a:gd name="connsiteY111" fmla="*/ 2119312 h 3905250"/>
                  <a:gd name="connsiteX112" fmla="*/ 3296450 w 5540715"/>
                  <a:gd name="connsiteY112" fmla="*/ 2076450 h 3905250"/>
                  <a:gd name="connsiteX113" fmla="*/ 3329787 w 5540715"/>
                  <a:gd name="connsiteY113" fmla="*/ 2052637 h 3905250"/>
                  <a:gd name="connsiteX114" fmla="*/ 3358362 w 5540715"/>
                  <a:gd name="connsiteY114" fmla="*/ 2033587 h 3905250"/>
                  <a:gd name="connsiteX115" fmla="*/ 3420275 w 5540715"/>
                  <a:gd name="connsiteY115" fmla="*/ 1995487 h 3905250"/>
                  <a:gd name="connsiteX116" fmla="*/ 3453612 w 5540715"/>
                  <a:gd name="connsiteY116" fmla="*/ 1981200 h 3905250"/>
                  <a:gd name="connsiteX117" fmla="*/ 3482187 w 5540715"/>
                  <a:gd name="connsiteY117" fmla="*/ 1962150 h 3905250"/>
                  <a:gd name="connsiteX118" fmla="*/ 3534575 w 5540715"/>
                  <a:gd name="connsiteY118" fmla="*/ 1933575 h 3905250"/>
                  <a:gd name="connsiteX119" fmla="*/ 3563150 w 5540715"/>
                  <a:gd name="connsiteY119" fmla="*/ 1914525 h 3905250"/>
                  <a:gd name="connsiteX120" fmla="*/ 3639350 w 5540715"/>
                  <a:gd name="connsiteY120" fmla="*/ 1871662 h 3905250"/>
                  <a:gd name="connsiteX121" fmla="*/ 3686975 w 5540715"/>
                  <a:gd name="connsiteY121" fmla="*/ 1843087 h 3905250"/>
                  <a:gd name="connsiteX122" fmla="*/ 3720312 w 5540715"/>
                  <a:gd name="connsiteY122" fmla="*/ 1824037 h 3905250"/>
                  <a:gd name="connsiteX123" fmla="*/ 3744125 w 5540715"/>
                  <a:gd name="connsiteY123" fmla="*/ 1804987 h 3905250"/>
                  <a:gd name="connsiteX124" fmla="*/ 3772700 w 5540715"/>
                  <a:gd name="connsiteY124" fmla="*/ 1795462 h 3905250"/>
                  <a:gd name="connsiteX125" fmla="*/ 3796512 w 5540715"/>
                  <a:gd name="connsiteY125" fmla="*/ 1776412 h 3905250"/>
                  <a:gd name="connsiteX126" fmla="*/ 3829850 w 5540715"/>
                  <a:gd name="connsiteY126" fmla="*/ 1762125 h 3905250"/>
                  <a:gd name="connsiteX127" fmla="*/ 3858425 w 5540715"/>
                  <a:gd name="connsiteY127" fmla="*/ 1747837 h 3905250"/>
                  <a:gd name="connsiteX128" fmla="*/ 3882237 w 5540715"/>
                  <a:gd name="connsiteY128" fmla="*/ 1733550 h 3905250"/>
                  <a:gd name="connsiteX129" fmla="*/ 3929862 w 5540715"/>
                  <a:gd name="connsiteY129" fmla="*/ 1714500 h 3905250"/>
                  <a:gd name="connsiteX130" fmla="*/ 3958437 w 5540715"/>
                  <a:gd name="connsiteY130" fmla="*/ 1695450 h 3905250"/>
                  <a:gd name="connsiteX131" fmla="*/ 3977487 w 5540715"/>
                  <a:gd name="connsiteY131" fmla="*/ 1681162 h 3905250"/>
                  <a:gd name="connsiteX132" fmla="*/ 4029875 w 5540715"/>
                  <a:gd name="connsiteY132" fmla="*/ 1657350 h 3905250"/>
                  <a:gd name="connsiteX133" fmla="*/ 4082262 w 5540715"/>
                  <a:gd name="connsiteY133" fmla="*/ 1614487 h 3905250"/>
                  <a:gd name="connsiteX134" fmla="*/ 4139412 w 5540715"/>
                  <a:gd name="connsiteY134" fmla="*/ 1576387 h 3905250"/>
                  <a:gd name="connsiteX135" fmla="*/ 4167987 w 5540715"/>
                  <a:gd name="connsiteY135" fmla="*/ 1557337 h 3905250"/>
                  <a:gd name="connsiteX136" fmla="*/ 4196562 w 5540715"/>
                  <a:gd name="connsiteY136" fmla="*/ 1538287 h 3905250"/>
                  <a:gd name="connsiteX137" fmla="*/ 4253712 w 5540715"/>
                  <a:gd name="connsiteY137" fmla="*/ 1509712 h 3905250"/>
                  <a:gd name="connsiteX138" fmla="*/ 4277525 w 5540715"/>
                  <a:gd name="connsiteY138" fmla="*/ 1500187 h 3905250"/>
                  <a:gd name="connsiteX139" fmla="*/ 4296575 w 5540715"/>
                  <a:gd name="connsiteY139" fmla="*/ 1490662 h 3905250"/>
                  <a:gd name="connsiteX140" fmla="*/ 4325150 w 5540715"/>
                  <a:gd name="connsiteY140" fmla="*/ 1485900 h 3905250"/>
                  <a:gd name="connsiteX141" fmla="*/ 4353725 w 5540715"/>
                  <a:gd name="connsiteY141" fmla="*/ 1476375 h 3905250"/>
                  <a:gd name="connsiteX142" fmla="*/ 4491837 w 5540715"/>
                  <a:gd name="connsiteY142" fmla="*/ 1481137 h 3905250"/>
                  <a:gd name="connsiteX143" fmla="*/ 4510887 w 5540715"/>
                  <a:gd name="connsiteY143" fmla="*/ 1495425 h 3905250"/>
                  <a:gd name="connsiteX144" fmla="*/ 4568037 w 5540715"/>
                  <a:gd name="connsiteY144" fmla="*/ 1528762 h 3905250"/>
                  <a:gd name="connsiteX145" fmla="*/ 4615662 w 5540715"/>
                  <a:gd name="connsiteY145" fmla="*/ 1571625 h 3905250"/>
                  <a:gd name="connsiteX146" fmla="*/ 4629950 w 5540715"/>
                  <a:gd name="connsiteY146" fmla="*/ 1590675 h 3905250"/>
                  <a:gd name="connsiteX147" fmla="*/ 4629950 w 5540715"/>
                  <a:gd name="connsiteY147" fmla="*/ 1690687 h 3905250"/>
                  <a:gd name="connsiteX148" fmla="*/ 4610900 w 5540715"/>
                  <a:gd name="connsiteY148" fmla="*/ 1724025 h 3905250"/>
                  <a:gd name="connsiteX149" fmla="*/ 4587087 w 5540715"/>
                  <a:gd name="connsiteY149" fmla="*/ 1785937 h 3905250"/>
                  <a:gd name="connsiteX150" fmla="*/ 4577562 w 5540715"/>
                  <a:gd name="connsiteY150" fmla="*/ 1809750 h 3905250"/>
                  <a:gd name="connsiteX151" fmla="*/ 4572800 w 5540715"/>
                  <a:gd name="connsiteY151" fmla="*/ 1828800 h 3905250"/>
                  <a:gd name="connsiteX152" fmla="*/ 4563275 w 5540715"/>
                  <a:gd name="connsiteY152" fmla="*/ 1876425 h 3905250"/>
                  <a:gd name="connsiteX153" fmla="*/ 4558512 w 5540715"/>
                  <a:gd name="connsiteY153" fmla="*/ 1909762 h 3905250"/>
                  <a:gd name="connsiteX154" fmla="*/ 4553750 w 5540715"/>
                  <a:gd name="connsiteY154" fmla="*/ 1938337 h 3905250"/>
                  <a:gd name="connsiteX155" fmla="*/ 4572800 w 5540715"/>
                  <a:gd name="connsiteY155" fmla="*/ 2133600 h 3905250"/>
                  <a:gd name="connsiteX156" fmla="*/ 4601375 w 5540715"/>
                  <a:gd name="connsiteY156" fmla="*/ 2162175 h 3905250"/>
                  <a:gd name="connsiteX157" fmla="*/ 4620425 w 5540715"/>
                  <a:gd name="connsiteY157" fmla="*/ 2166937 h 3905250"/>
                  <a:gd name="connsiteX158" fmla="*/ 4644237 w 5540715"/>
                  <a:gd name="connsiteY158" fmla="*/ 2181225 h 3905250"/>
                  <a:gd name="connsiteX159" fmla="*/ 4663287 w 5540715"/>
                  <a:gd name="connsiteY159" fmla="*/ 2185987 h 3905250"/>
                  <a:gd name="connsiteX160" fmla="*/ 4715675 w 5540715"/>
                  <a:gd name="connsiteY160" fmla="*/ 2195512 h 3905250"/>
                  <a:gd name="connsiteX161" fmla="*/ 4829975 w 5540715"/>
                  <a:gd name="connsiteY161" fmla="*/ 2185987 h 3905250"/>
                  <a:gd name="connsiteX162" fmla="*/ 4863312 w 5540715"/>
                  <a:gd name="connsiteY162" fmla="*/ 2166937 h 3905250"/>
                  <a:gd name="connsiteX163" fmla="*/ 4915700 w 5540715"/>
                  <a:gd name="connsiteY163" fmla="*/ 2147887 h 3905250"/>
                  <a:gd name="connsiteX164" fmla="*/ 4934750 w 5540715"/>
                  <a:gd name="connsiteY164" fmla="*/ 2133600 h 3905250"/>
                  <a:gd name="connsiteX165" fmla="*/ 4949037 w 5540715"/>
                  <a:gd name="connsiteY165" fmla="*/ 2128837 h 3905250"/>
                  <a:gd name="connsiteX166" fmla="*/ 4963325 w 5540715"/>
                  <a:gd name="connsiteY166" fmla="*/ 2114550 h 3905250"/>
                  <a:gd name="connsiteX167" fmla="*/ 4982375 w 5540715"/>
                  <a:gd name="connsiteY167" fmla="*/ 2100262 h 3905250"/>
                  <a:gd name="connsiteX168" fmla="*/ 5010950 w 5540715"/>
                  <a:gd name="connsiteY168" fmla="*/ 2081212 h 3905250"/>
                  <a:gd name="connsiteX169" fmla="*/ 5053812 w 5540715"/>
                  <a:gd name="connsiteY169" fmla="*/ 2038350 h 3905250"/>
                  <a:gd name="connsiteX170" fmla="*/ 5077625 w 5540715"/>
                  <a:gd name="connsiteY170" fmla="*/ 2019300 h 3905250"/>
                  <a:gd name="connsiteX171" fmla="*/ 5096675 w 5540715"/>
                  <a:gd name="connsiteY171" fmla="*/ 2000250 h 3905250"/>
                  <a:gd name="connsiteX172" fmla="*/ 5125250 w 5540715"/>
                  <a:gd name="connsiteY172" fmla="*/ 1981200 h 3905250"/>
                  <a:gd name="connsiteX173" fmla="*/ 5172875 w 5540715"/>
                  <a:gd name="connsiteY173" fmla="*/ 1943100 h 3905250"/>
                  <a:gd name="connsiteX174" fmla="*/ 5210975 w 5540715"/>
                  <a:gd name="connsiteY174" fmla="*/ 1909762 h 3905250"/>
                  <a:gd name="connsiteX175" fmla="*/ 5220500 w 5540715"/>
                  <a:gd name="connsiteY175" fmla="*/ 1895475 h 3905250"/>
                  <a:gd name="connsiteX176" fmla="*/ 5234787 w 5540715"/>
                  <a:gd name="connsiteY176" fmla="*/ 1876425 h 3905250"/>
                  <a:gd name="connsiteX177" fmla="*/ 5253837 w 5540715"/>
                  <a:gd name="connsiteY177" fmla="*/ 1838325 h 3905250"/>
                  <a:gd name="connsiteX178" fmla="*/ 5282412 w 5540715"/>
                  <a:gd name="connsiteY178" fmla="*/ 1790700 h 3905250"/>
                  <a:gd name="connsiteX179" fmla="*/ 5287175 w 5540715"/>
                  <a:gd name="connsiteY179" fmla="*/ 1771650 h 3905250"/>
                  <a:gd name="connsiteX180" fmla="*/ 5306225 w 5540715"/>
                  <a:gd name="connsiteY180" fmla="*/ 1743075 h 3905250"/>
                  <a:gd name="connsiteX181" fmla="*/ 5320512 w 5540715"/>
                  <a:gd name="connsiteY181" fmla="*/ 1709737 h 3905250"/>
                  <a:gd name="connsiteX182" fmla="*/ 5334800 w 5540715"/>
                  <a:gd name="connsiteY182" fmla="*/ 1695450 h 3905250"/>
                  <a:gd name="connsiteX183" fmla="*/ 5358612 w 5540715"/>
                  <a:gd name="connsiteY183" fmla="*/ 1647825 h 3905250"/>
                  <a:gd name="connsiteX184" fmla="*/ 5391950 w 5540715"/>
                  <a:gd name="connsiteY184" fmla="*/ 1581150 h 3905250"/>
                  <a:gd name="connsiteX185" fmla="*/ 5439575 w 5540715"/>
                  <a:gd name="connsiteY185" fmla="*/ 1452562 h 3905250"/>
                  <a:gd name="connsiteX186" fmla="*/ 5449100 w 5540715"/>
                  <a:gd name="connsiteY186" fmla="*/ 1414462 h 3905250"/>
                  <a:gd name="connsiteX187" fmla="*/ 5453862 w 5540715"/>
                  <a:gd name="connsiteY187" fmla="*/ 1381125 h 3905250"/>
                  <a:gd name="connsiteX188" fmla="*/ 5463387 w 5540715"/>
                  <a:gd name="connsiteY188" fmla="*/ 1181100 h 3905250"/>
                  <a:gd name="connsiteX189" fmla="*/ 5468150 w 5540715"/>
                  <a:gd name="connsiteY189" fmla="*/ 1157287 h 3905250"/>
                  <a:gd name="connsiteX190" fmla="*/ 5472912 w 5540715"/>
                  <a:gd name="connsiteY190" fmla="*/ 1128712 h 3905250"/>
                  <a:gd name="connsiteX191" fmla="*/ 5477675 w 5540715"/>
                  <a:gd name="connsiteY191" fmla="*/ 1095375 h 3905250"/>
                  <a:gd name="connsiteX192" fmla="*/ 5487200 w 5540715"/>
                  <a:gd name="connsiteY192" fmla="*/ 1066800 h 3905250"/>
                  <a:gd name="connsiteX193" fmla="*/ 5501487 w 5540715"/>
                  <a:gd name="connsiteY193" fmla="*/ 981075 h 3905250"/>
                  <a:gd name="connsiteX194" fmla="*/ 5501487 w 5540715"/>
                  <a:gd name="connsiteY194" fmla="*/ 981075 h 3905250"/>
                  <a:gd name="connsiteX195" fmla="*/ 5511012 w 5540715"/>
                  <a:gd name="connsiteY195" fmla="*/ 923925 h 3905250"/>
                  <a:gd name="connsiteX196" fmla="*/ 5515775 w 5540715"/>
                  <a:gd name="connsiteY196" fmla="*/ 890587 h 3905250"/>
                  <a:gd name="connsiteX197" fmla="*/ 5525300 w 5540715"/>
                  <a:gd name="connsiteY197" fmla="*/ 833437 h 3905250"/>
                  <a:gd name="connsiteX198" fmla="*/ 5530062 w 5540715"/>
                  <a:gd name="connsiteY198" fmla="*/ 804862 h 3905250"/>
                  <a:gd name="connsiteX199" fmla="*/ 5534825 w 5540715"/>
                  <a:gd name="connsiteY199" fmla="*/ 738187 h 3905250"/>
                  <a:gd name="connsiteX200" fmla="*/ 5520537 w 5540715"/>
                  <a:gd name="connsiteY200" fmla="*/ 466725 h 3905250"/>
                  <a:gd name="connsiteX201" fmla="*/ 5511012 w 5540715"/>
                  <a:gd name="connsiteY201" fmla="*/ 442912 h 3905250"/>
                  <a:gd name="connsiteX202" fmla="*/ 5491962 w 5540715"/>
                  <a:gd name="connsiteY202" fmla="*/ 390525 h 3905250"/>
                  <a:gd name="connsiteX203" fmla="*/ 5477675 w 5540715"/>
                  <a:gd name="connsiteY203" fmla="*/ 366712 h 3905250"/>
                  <a:gd name="connsiteX204" fmla="*/ 5453862 w 5540715"/>
                  <a:gd name="connsiteY204" fmla="*/ 347662 h 3905250"/>
                  <a:gd name="connsiteX205" fmla="*/ 5420525 w 5540715"/>
                  <a:gd name="connsiteY205" fmla="*/ 309562 h 3905250"/>
                  <a:gd name="connsiteX206" fmla="*/ 5401475 w 5540715"/>
                  <a:gd name="connsiteY206" fmla="*/ 300037 h 3905250"/>
                  <a:gd name="connsiteX207" fmla="*/ 5391950 w 5540715"/>
                  <a:gd name="connsiteY207" fmla="*/ 280987 h 3905250"/>
                  <a:gd name="connsiteX208" fmla="*/ 5358612 w 5540715"/>
                  <a:gd name="connsiteY208" fmla="*/ 257175 h 3905250"/>
                  <a:gd name="connsiteX209" fmla="*/ 5325275 w 5540715"/>
                  <a:gd name="connsiteY209" fmla="*/ 223837 h 3905250"/>
                  <a:gd name="connsiteX210" fmla="*/ 5244312 w 5540715"/>
                  <a:gd name="connsiteY210" fmla="*/ 133350 h 3905250"/>
                  <a:gd name="connsiteX211" fmla="*/ 5201450 w 5540715"/>
                  <a:gd name="connsiteY211" fmla="*/ 85725 h 3905250"/>
                  <a:gd name="connsiteX212" fmla="*/ 5163350 w 5540715"/>
                  <a:gd name="connsiteY212" fmla="*/ 71437 h 3905250"/>
                  <a:gd name="connsiteX213" fmla="*/ 5087150 w 5540715"/>
                  <a:gd name="connsiteY213" fmla="*/ 42862 h 3905250"/>
                  <a:gd name="connsiteX214" fmla="*/ 5039525 w 5540715"/>
                  <a:gd name="connsiteY214" fmla="*/ 23812 h 3905250"/>
                  <a:gd name="connsiteX215" fmla="*/ 5006187 w 5540715"/>
                  <a:gd name="connsiteY215" fmla="*/ 19050 h 3905250"/>
                  <a:gd name="connsiteX216" fmla="*/ 4982375 w 5540715"/>
                  <a:gd name="connsiteY216" fmla="*/ 9525 h 3905250"/>
                  <a:gd name="connsiteX217" fmla="*/ 4915700 w 5540715"/>
                  <a:gd name="connsiteY217" fmla="*/ 4762 h 3905250"/>
                  <a:gd name="connsiteX218" fmla="*/ 4858550 w 5540715"/>
                  <a:gd name="connsiteY218" fmla="*/ 0 h 3905250"/>
                  <a:gd name="connsiteX219" fmla="*/ 4749012 w 5540715"/>
                  <a:gd name="connsiteY219" fmla="*/ 14287 h 3905250"/>
                  <a:gd name="connsiteX220" fmla="*/ 4725200 w 5540715"/>
                  <a:gd name="connsiteY220" fmla="*/ 19050 h 3905250"/>
                  <a:gd name="connsiteX221" fmla="*/ 4668050 w 5540715"/>
                  <a:gd name="connsiteY221" fmla="*/ 42862 h 3905250"/>
                  <a:gd name="connsiteX222" fmla="*/ 4629950 w 5540715"/>
                  <a:gd name="connsiteY222" fmla="*/ 57150 h 3905250"/>
                  <a:gd name="connsiteX223" fmla="*/ 4548987 w 5540715"/>
                  <a:gd name="connsiteY223" fmla="*/ 104775 h 3905250"/>
                  <a:gd name="connsiteX224" fmla="*/ 4529937 w 5540715"/>
                  <a:gd name="connsiteY224" fmla="*/ 128587 h 3905250"/>
                  <a:gd name="connsiteX225" fmla="*/ 4510887 w 5540715"/>
                  <a:gd name="connsiteY225" fmla="*/ 147637 h 3905250"/>
                  <a:gd name="connsiteX226" fmla="*/ 4491837 w 5540715"/>
                  <a:gd name="connsiteY226" fmla="*/ 176212 h 3905250"/>
                  <a:gd name="connsiteX227" fmla="*/ 4458500 w 5540715"/>
                  <a:gd name="connsiteY227" fmla="*/ 247650 h 3905250"/>
                  <a:gd name="connsiteX228" fmla="*/ 4439450 w 5540715"/>
                  <a:gd name="connsiteY228" fmla="*/ 304800 h 3905250"/>
                  <a:gd name="connsiteX229" fmla="*/ 4420400 w 5540715"/>
                  <a:gd name="connsiteY229" fmla="*/ 366712 h 3905250"/>
                  <a:gd name="connsiteX230" fmla="*/ 4415637 w 5540715"/>
                  <a:gd name="connsiteY230" fmla="*/ 400050 h 3905250"/>
                  <a:gd name="connsiteX231" fmla="*/ 4406112 w 5540715"/>
                  <a:gd name="connsiteY231" fmla="*/ 423862 h 3905250"/>
                  <a:gd name="connsiteX232" fmla="*/ 4401350 w 5540715"/>
                  <a:gd name="connsiteY232" fmla="*/ 457200 h 3905250"/>
                  <a:gd name="connsiteX233" fmla="*/ 4391825 w 5540715"/>
                  <a:gd name="connsiteY233" fmla="*/ 519112 h 3905250"/>
                  <a:gd name="connsiteX234" fmla="*/ 4425162 w 5540715"/>
                  <a:gd name="connsiteY234" fmla="*/ 685800 h 3905250"/>
                  <a:gd name="connsiteX235" fmla="*/ 4434687 w 5540715"/>
                  <a:gd name="connsiteY235" fmla="*/ 728662 h 3905250"/>
                  <a:gd name="connsiteX236" fmla="*/ 4444212 w 5540715"/>
                  <a:gd name="connsiteY236" fmla="*/ 752475 h 3905250"/>
                  <a:gd name="connsiteX237" fmla="*/ 4439450 w 5540715"/>
                  <a:gd name="connsiteY237" fmla="*/ 819150 h 3905250"/>
                  <a:gd name="connsiteX238" fmla="*/ 4396587 w 5540715"/>
                  <a:gd name="connsiteY238" fmla="*/ 852487 h 3905250"/>
                  <a:gd name="connsiteX239" fmla="*/ 4382300 w 5540715"/>
                  <a:gd name="connsiteY239" fmla="*/ 866775 h 3905250"/>
                  <a:gd name="connsiteX240" fmla="*/ 4363250 w 5540715"/>
                  <a:gd name="connsiteY240" fmla="*/ 876300 h 3905250"/>
                  <a:gd name="connsiteX241" fmla="*/ 4329912 w 5540715"/>
                  <a:gd name="connsiteY241" fmla="*/ 900112 h 3905250"/>
                  <a:gd name="connsiteX242" fmla="*/ 4315625 w 5540715"/>
                  <a:gd name="connsiteY242" fmla="*/ 909637 h 3905250"/>
                  <a:gd name="connsiteX243" fmla="*/ 4296575 w 5540715"/>
                  <a:gd name="connsiteY243" fmla="*/ 923925 h 3905250"/>
                  <a:gd name="connsiteX244" fmla="*/ 4277525 w 5540715"/>
                  <a:gd name="connsiteY244" fmla="*/ 928687 h 3905250"/>
                  <a:gd name="connsiteX245" fmla="*/ 4248950 w 5540715"/>
                  <a:gd name="connsiteY245" fmla="*/ 938212 h 3905250"/>
                  <a:gd name="connsiteX246" fmla="*/ 4229900 w 5540715"/>
                  <a:gd name="connsiteY246" fmla="*/ 942975 h 3905250"/>
                  <a:gd name="connsiteX247" fmla="*/ 4215612 w 5540715"/>
                  <a:gd name="connsiteY247" fmla="*/ 947737 h 3905250"/>
                  <a:gd name="connsiteX248" fmla="*/ 4158462 w 5540715"/>
                  <a:gd name="connsiteY248" fmla="*/ 957262 h 3905250"/>
                  <a:gd name="connsiteX249" fmla="*/ 4120362 w 5540715"/>
                  <a:gd name="connsiteY249" fmla="*/ 966787 h 3905250"/>
                  <a:gd name="connsiteX250" fmla="*/ 4091787 w 5540715"/>
                  <a:gd name="connsiteY250" fmla="*/ 976312 h 3905250"/>
                  <a:gd name="connsiteX251" fmla="*/ 4067975 w 5540715"/>
                  <a:gd name="connsiteY251" fmla="*/ 985837 h 3905250"/>
                  <a:gd name="connsiteX252" fmla="*/ 4034637 w 5540715"/>
                  <a:gd name="connsiteY252" fmla="*/ 990600 h 3905250"/>
                  <a:gd name="connsiteX253" fmla="*/ 3967962 w 5540715"/>
                  <a:gd name="connsiteY253" fmla="*/ 1009650 h 3905250"/>
                  <a:gd name="connsiteX254" fmla="*/ 3939387 w 5540715"/>
                  <a:gd name="connsiteY254" fmla="*/ 1019175 h 3905250"/>
                  <a:gd name="connsiteX255" fmla="*/ 3906050 w 5540715"/>
                  <a:gd name="connsiteY255" fmla="*/ 1023937 h 3905250"/>
                  <a:gd name="connsiteX256" fmla="*/ 3744125 w 5540715"/>
                  <a:gd name="connsiteY256" fmla="*/ 1019175 h 3905250"/>
                  <a:gd name="connsiteX257" fmla="*/ 3715550 w 5540715"/>
                  <a:gd name="connsiteY257" fmla="*/ 1014412 h 3905250"/>
                  <a:gd name="connsiteX258" fmla="*/ 3677450 w 5540715"/>
                  <a:gd name="connsiteY258" fmla="*/ 1009650 h 3905250"/>
                  <a:gd name="connsiteX259" fmla="*/ 3548862 w 5540715"/>
                  <a:gd name="connsiteY259" fmla="*/ 1023937 h 3905250"/>
                  <a:gd name="connsiteX260" fmla="*/ 3506000 w 5540715"/>
                  <a:gd name="connsiteY260" fmla="*/ 1052512 h 3905250"/>
                  <a:gd name="connsiteX261" fmla="*/ 3486950 w 5540715"/>
                  <a:gd name="connsiteY261" fmla="*/ 1071562 h 3905250"/>
                  <a:gd name="connsiteX262" fmla="*/ 3463137 w 5540715"/>
                  <a:gd name="connsiteY262" fmla="*/ 1090612 h 3905250"/>
                  <a:gd name="connsiteX263" fmla="*/ 3425037 w 5540715"/>
                  <a:gd name="connsiteY263" fmla="*/ 1128712 h 3905250"/>
                  <a:gd name="connsiteX264" fmla="*/ 3396462 w 5540715"/>
                  <a:gd name="connsiteY264" fmla="*/ 1176337 h 3905250"/>
                  <a:gd name="connsiteX265" fmla="*/ 3363125 w 5540715"/>
                  <a:gd name="connsiteY265" fmla="*/ 1228725 h 3905250"/>
                  <a:gd name="connsiteX266" fmla="*/ 3353600 w 5540715"/>
                  <a:gd name="connsiteY266" fmla="*/ 1262062 h 3905250"/>
                  <a:gd name="connsiteX267" fmla="*/ 3348837 w 5540715"/>
                  <a:gd name="connsiteY267" fmla="*/ 1281112 h 3905250"/>
                  <a:gd name="connsiteX268" fmla="*/ 3339312 w 5540715"/>
                  <a:gd name="connsiteY268" fmla="*/ 1295400 h 3905250"/>
                  <a:gd name="connsiteX269" fmla="*/ 3329787 w 5540715"/>
                  <a:gd name="connsiteY269" fmla="*/ 1323975 h 3905250"/>
                  <a:gd name="connsiteX270" fmla="*/ 3301212 w 5540715"/>
                  <a:gd name="connsiteY270" fmla="*/ 1357312 h 3905250"/>
                  <a:gd name="connsiteX271" fmla="*/ 3291687 w 5540715"/>
                  <a:gd name="connsiteY271" fmla="*/ 1381125 h 3905250"/>
                  <a:gd name="connsiteX272" fmla="*/ 3248825 w 5540715"/>
                  <a:gd name="connsiteY272" fmla="*/ 1414462 h 3905250"/>
                  <a:gd name="connsiteX273" fmla="*/ 3234537 w 5540715"/>
                  <a:gd name="connsiteY273" fmla="*/ 1433512 h 3905250"/>
                  <a:gd name="connsiteX274" fmla="*/ 3220250 w 5540715"/>
                  <a:gd name="connsiteY274" fmla="*/ 1443037 h 3905250"/>
                  <a:gd name="connsiteX275" fmla="*/ 3172625 w 5540715"/>
                  <a:gd name="connsiteY275" fmla="*/ 1481137 h 3905250"/>
                  <a:gd name="connsiteX276" fmla="*/ 3153575 w 5540715"/>
                  <a:gd name="connsiteY276" fmla="*/ 1495425 h 3905250"/>
                  <a:gd name="connsiteX277" fmla="*/ 3129762 w 5540715"/>
                  <a:gd name="connsiteY277" fmla="*/ 1504950 h 3905250"/>
                  <a:gd name="connsiteX278" fmla="*/ 3110712 w 5540715"/>
                  <a:gd name="connsiteY278" fmla="*/ 1519237 h 3905250"/>
                  <a:gd name="connsiteX279" fmla="*/ 3096425 w 5540715"/>
                  <a:gd name="connsiteY279" fmla="*/ 1533525 h 3905250"/>
                  <a:gd name="connsiteX280" fmla="*/ 3072612 w 5540715"/>
                  <a:gd name="connsiteY280" fmla="*/ 1543050 h 3905250"/>
                  <a:gd name="connsiteX281" fmla="*/ 3058325 w 5540715"/>
                  <a:gd name="connsiteY281" fmla="*/ 1557337 h 3905250"/>
                  <a:gd name="connsiteX282" fmla="*/ 3034512 w 5540715"/>
                  <a:gd name="connsiteY282" fmla="*/ 1566862 h 3905250"/>
                  <a:gd name="connsiteX283" fmla="*/ 3015462 w 5540715"/>
                  <a:gd name="connsiteY283" fmla="*/ 1576387 h 3905250"/>
                  <a:gd name="connsiteX284" fmla="*/ 2967837 w 5540715"/>
                  <a:gd name="connsiteY284" fmla="*/ 1604962 h 3905250"/>
                  <a:gd name="connsiteX285" fmla="*/ 2953550 w 5540715"/>
                  <a:gd name="connsiteY285" fmla="*/ 1614487 h 3905250"/>
                  <a:gd name="connsiteX286" fmla="*/ 2939262 w 5540715"/>
                  <a:gd name="connsiteY286" fmla="*/ 1619250 h 3905250"/>
                  <a:gd name="connsiteX287" fmla="*/ 2910687 w 5540715"/>
                  <a:gd name="connsiteY287" fmla="*/ 1638300 h 3905250"/>
                  <a:gd name="connsiteX288" fmla="*/ 2896400 w 5540715"/>
                  <a:gd name="connsiteY288" fmla="*/ 1652587 h 3905250"/>
                  <a:gd name="connsiteX289" fmla="*/ 2834487 w 5540715"/>
                  <a:gd name="connsiteY289" fmla="*/ 1681162 h 3905250"/>
                  <a:gd name="connsiteX290" fmla="*/ 2791625 w 5540715"/>
                  <a:gd name="connsiteY290" fmla="*/ 1709737 h 3905250"/>
                  <a:gd name="connsiteX291" fmla="*/ 2767812 w 5540715"/>
                  <a:gd name="connsiteY291" fmla="*/ 1719262 h 3905250"/>
                  <a:gd name="connsiteX292" fmla="*/ 2753525 w 5540715"/>
                  <a:gd name="connsiteY292" fmla="*/ 1728787 h 3905250"/>
                  <a:gd name="connsiteX293" fmla="*/ 2739237 w 5540715"/>
                  <a:gd name="connsiteY293" fmla="*/ 1733550 h 3905250"/>
                  <a:gd name="connsiteX294" fmla="*/ 2724950 w 5540715"/>
                  <a:gd name="connsiteY294" fmla="*/ 1743075 h 3905250"/>
                  <a:gd name="connsiteX295" fmla="*/ 2663037 w 5540715"/>
                  <a:gd name="connsiteY295" fmla="*/ 1752600 h 3905250"/>
                  <a:gd name="connsiteX296" fmla="*/ 2596362 w 5540715"/>
                  <a:gd name="connsiteY296" fmla="*/ 1738312 h 3905250"/>
                  <a:gd name="connsiteX297" fmla="*/ 2572550 w 5540715"/>
                  <a:gd name="connsiteY297" fmla="*/ 1728788 h 3905250"/>
                  <a:gd name="connsiteX298" fmla="*/ 2524925 w 5540715"/>
                  <a:gd name="connsiteY298" fmla="*/ 1728787 h 3905250"/>
                  <a:gd name="connsiteX299" fmla="*/ 2470156 w 5540715"/>
                  <a:gd name="connsiteY299" fmla="*/ 1804987 h 3905250"/>
                  <a:gd name="connsiteX300" fmla="*/ 2389193 w 5540715"/>
                  <a:gd name="connsiteY300" fmla="*/ 1881187 h 3905250"/>
                  <a:gd name="connsiteX301" fmla="*/ 2315375 w 5540715"/>
                  <a:gd name="connsiteY301" fmla="*/ 1909762 h 3905250"/>
                  <a:gd name="connsiteX302" fmla="*/ 2253462 w 5540715"/>
                  <a:gd name="connsiteY302" fmla="*/ 1924050 h 3905250"/>
                  <a:gd name="connsiteX303" fmla="*/ 2234412 w 5540715"/>
                  <a:gd name="connsiteY303" fmla="*/ 1943100 h 3905250"/>
                  <a:gd name="connsiteX304" fmla="*/ 2220125 w 5540715"/>
                  <a:gd name="connsiteY304" fmla="*/ 1947862 h 3905250"/>
                  <a:gd name="connsiteX305" fmla="*/ 2186787 w 5540715"/>
                  <a:gd name="connsiteY305" fmla="*/ 1966912 h 3905250"/>
                  <a:gd name="connsiteX306" fmla="*/ 2148687 w 5540715"/>
                  <a:gd name="connsiteY306" fmla="*/ 1985962 h 3905250"/>
                  <a:gd name="connsiteX307" fmla="*/ 2072487 w 5540715"/>
                  <a:gd name="connsiteY307" fmla="*/ 1971675 h 3905250"/>
                  <a:gd name="connsiteX308" fmla="*/ 1996288 w 5540715"/>
                  <a:gd name="connsiteY308" fmla="*/ 1990725 h 3905250"/>
                  <a:gd name="connsiteX309" fmla="*/ 1939137 w 5540715"/>
                  <a:gd name="connsiteY309" fmla="*/ 2047875 h 3905250"/>
                  <a:gd name="connsiteX310" fmla="*/ 1910562 w 5540715"/>
                  <a:gd name="connsiteY310" fmla="*/ 2071687 h 3905250"/>
                  <a:gd name="connsiteX311" fmla="*/ 1886750 w 5540715"/>
                  <a:gd name="connsiteY311" fmla="*/ 2081212 h 3905250"/>
                  <a:gd name="connsiteX312" fmla="*/ 1858175 w 5540715"/>
                  <a:gd name="connsiteY312" fmla="*/ 2100262 h 3905250"/>
                  <a:gd name="connsiteX313" fmla="*/ 1834362 w 5540715"/>
                  <a:gd name="connsiteY313" fmla="*/ 2109787 h 3905250"/>
                  <a:gd name="connsiteX314" fmla="*/ 1815312 w 5540715"/>
                  <a:gd name="connsiteY314" fmla="*/ 2124075 h 3905250"/>
                  <a:gd name="connsiteX315" fmla="*/ 1796262 w 5540715"/>
                  <a:gd name="connsiteY315" fmla="*/ 2133600 h 3905250"/>
                  <a:gd name="connsiteX316" fmla="*/ 1786737 w 5540715"/>
                  <a:gd name="connsiteY316" fmla="*/ 2147887 h 3905250"/>
                  <a:gd name="connsiteX317" fmla="*/ 1772450 w 5540715"/>
                  <a:gd name="connsiteY317" fmla="*/ 2152650 h 3905250"/>
                  <a:gd name="connsiteX318" fmla="*/ 1753400 w 5540715"/>
                  <a:gd name="connsiteY318" fmla="*/ 2166937 h 3905250"/>
                  <a:gd name="connsiteX319" fmla="*/ 1696250 w 5540715"/>
                  <a:gd name="connsiteY319" fmla="*/ 2219325 h 3905250"/>
                  <a:gd name="connsiteX320" fmla="*/ 1672437 w 5540715"/>
                  <a:gd name="connsiteY320" fmla="*/ 2238375 h 3905250"/>
                  <a:gd name="connsiteX321" fmla="*/ 1648625 w 5540715"/>
                  <a:gd name="connsiteY321" fmla="*/ 2252662 h 3905250"/>
                  <a:gd name="connsiteX322" fmla="*/ 1615287 w 5540715"/>
                  <a:gd name="connsiteY322" fmla="*/ 2286000 h 3905250"/>
                  <a:gd name="connsiteX323" fmla="*/ 1591475 w 5540715"/>
                  <a:gd name="connsiteY323" fmla="*/ 2305050 h 3905250"/>
                  <a:gd name="connsiteX324" fmla="*/ 1577187 w 5540715"/>
                  <a:gd name="connsiteY324" fmla="*/ 2314575 h 3905250"/>
                  <a:gd name="connsiteX325" fmla="*/ 1562900 w 5540715"/>
                  <a:gd name="connsiteY325" fmla="*/ 2328862 h 3905250"/>
                  <a:gd name="connsiteX326" fmla="*/ 1558137 w 5540715"/>
                  <a:gd name="connsiteY326" fmla="*/ 2343150 h 3905250"/>
                  <a:gd name="connsiteX327" fmla="*/ 1520037 w 5540715"/>
                  <a:gd name="connsiteY327" fmla="*/ 2366962 h 3905250"/>
                  <a:gd name="connsiteX328" fmla="*/ 1496225 w 5540715"/>
                  <a:gd name="connsiteY328" fmla="*/ 2381250 h 3905250"/>
                  <a:gd name="connsiteX329" fmla="*/ 1477175 w 5540715"/>
                  <a:gd name="connsiteY329" fmla="*/ 2395537 h 3905250"/>
                  <a:gd name="connsiteX330" fmla="*/ 1462887 w 5540715"/>
                  <a:gd name="connsiteY330" fmla="*/ 2400300 h 3905250"/>
                  <a:gd name="connsiteX331" fmla="*/ 1424787 w 5540715"/>
                  <a:gd name="connsiteY331" fmla="*/ 2419350 h 3905250"/>
                  <a:gd name="connsiteX332" fmla="*/ 1405737 w 5540715"/>
                  <a:gd name="connsiteY332" fmla="*/ 2428875 h 3905250"/>
                  <a:gd name="connsiteX333" fmla="*/ 1362875 w 5540715"/>
                  <a:gd name="connsiteY333" fmla="*/ 2462212 h 3905250"/>
                  <a:gd name="connsiteX334" fmla="*/ 1329537 w 5540715"/>
                  <a:gd name="connsiteY334" fmla="*/ 2476500 h 3905250"/>
                  <a:gd name="connsiteX335" fmla="*/ 1310487 w 5540715"/>
                  <a:gd name="connsiteY335" fmla="*/ 2490787 h 3905250"/>
                  <a:gd name="connsiteX336" fmla="*/ 1262862 w 5540715"/>
                  <a:gd name="connsiteY336" fmla="*/ 2514600 h 3905250"/>
                  <a:gd name="connsiteX337" fmla="*/ 1224762 w 5540715"/>
                  <a:gd name="connsiteY337" fmla="*/ 2538412 h 3905250"/>
                  <a:gd name="connsiteX338" fmla="*/ 1210475 w 5540715"/>
                  <a:gd name="connsiteY338" fmla="*/ 2543175 h 3905250"/>
                  <a:gd name="connsiteX339" fmla="*/ 1191425 w 5540715"/>
                  <a:gd name="connsiteY339" fmla="*/ 2557462 h 3905250"/>
                  <a:gd name="connsiteX340" fmla="*/ 1129512 w 5540715"/>
                  <a:gd name="connsiteY340" fmla="*/ 2600325 h 3905250"/>
                  <a:gd name="connsiteX341" fmla="*/ 1100937 w 5540715"/>
                  <a:gd name="connsiteY341" fmla="*/ 2624137 h 3905250"/>
                  <a:gd name="connsiteX342" fmla="*/ 1086650 w 5540715"/>
                  <a:gd name="connsiteY342" fmla="*/ 2638425 h 3905250"/>
                  <a:gd name="connsiteX343" fmla="*/ 1077125 w 5540715"/>
                  <a:gd name="connsiteY343" fmla="*/ 2652712 h 3905250"/>
                  <a:gd name="connsiteX344" fmla="*/ 1053312 w 5540715"/>
                  <a:gd name="connsiteY34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72500 w 5540715"/>
                  <a:gd name="connsiteY78" fmla="*/ 2733675 h 3905250"/>
                  <a:gd name="connsiteX79" fmla="*/ 2167737 w 5540715"/>
                  <a:gd name="connsiteY79" fmla="*/ 2709862 h 3905250"/>
                  <a:gd name="connsiteX80" fmla="*/ 2158212 w 5540715"/>
                  <a:gd name="connsiteY80" fmla="*/ 2686050 h 3905250"/>
                  <a:gd name="connsiteX81" fmla="*/ 2153450 w 5540715"/>
                  <a:gd name="connsiteY81" fmla="*/ 2643187 h 3905250"/>
                  <a:gd name="connsiteX82" fmla="*/ 2158212 w 5540715"/>
                  <a:gd name="connsiteY82" fmla="*/ 2586037 h 3905250"/>
                  <a:gd name="connsiteX83" fmla="*/ 2182025 w 5540715"/>
                  <a:gd name="connsiteY83" fmla="*/ 2547937 h 3905250"/>
                  <a:gd name="connsiteX84" fmla="*/ 2215362 w 5540715"/>
                  <a:gd name="connsiteY84" fmla="*/ 2509837 h 3905250"/>
                  <a:gd name="connsiteX85" fmla="*/ 2234412 w 5540715"/>
                  <a:gd name="connsiteY85" fmla="*/ 2490787 h 3905250"/>
                  <a:gd name="connsiteX86" fmla="*/ 2267750 w 5540715"/>
                  <a:gd name="connsiteY86" fmla="*/ 2481262 h 3905250"/>
                  <a:gd name="connsiteX87" fmla="*/ 2291562 w 5540715"/>
                  <a:gd name="connsiteY87" fmla="*/ 2471737 h 3905250"/>
                  <a:gd name="connsiteX88" fmla="*/ 2386812 w 5540715"/>
                  <a:gd name="connsiteY88" fmla="*/ 2462212 h 3905250"/>
                  <a:gd name="connsiteX89" fmla="*/ 2453487 w 5540715"/>
                  <a:gd name="connsiteY89" fmla="*/ 2452687 h 3905250"/>
                  <a:gd name="connsiteX90" fmla="*/ 2510637 w 5540715"/>
                  <a:gd name="connsiteY90" fmla="*/ 2443162 h 3905250"/>
                  <a:gd name="connsiteX91" fmla="*/ 2529687 w 5540715"/>
                  <a:gd name="connsiteY91" fmla="*/ 2433637 h 3905250"/>
                  <a:gd name="connsiteX92" fmla="*/ 2634462 w 5540715"/>
                  <a:gd name="connsiteY92" fmla="*/ 2424112 h 3905250"/>
                  <a:gd name="connsiteX93" fmla="*/ 2767812 w 5540715"/>
                  <a:gd name="connsiteY93" fmla="*/ 2419350 h 3905250"/>
                  <a:gd name="connsiteX94" fmla="*/ 2791625 w 5540715"/>
                  <a:gd name="connsiteY94" fmla="*/ 2414587 h 3905250"/>
                  <a:gd name="connsiteX95" fmla="*/ 2829725 w 5540715"/>
                  <a:gd name="connsiteY95" fmla="*/ 2390775 h 3905250"/>
                  <a:gd name="connsiteX96" fmla="*/ 2848775 w 5540715"/>
                  <a:gd name="connsiteY96" fmla="*/ 2381250 h 3905250"/>
                  <a:gd name="connsiteX97" fmla="*/ 2886875 w 5540715"/>
                  <a:gd name="connsiteY97" fmla="*/ 2352675 h 3905250"/>
                  <a:gd name="connsiteX98" fmla="*/ 2905925 w 5540715"/>
                  <a:gd name="connsiteY98" fmla="*/ 2338387 h 3905250"/>
                  <a:gd name="connsiteX99" fmla="*/ 2920212 w 5540715"/>
                  <a:gd name="connsiteY99" fmla="*/ 2328862 h 3905250"/>
                  <a:gd name="connsiteX100" fmla="*/ 2934500 w 5540715"/>
                  <a:gd name="connsiteY100" fmla="*/ 2314575 h 3905250"/>
                  <a:gd name="connsiteX101" fmla="*/ 2958312 w 5540715"/>
                  <a:gd name="connsiteY101" fmla="*/ 2309812 h 3905250"/>
                  <a:gd name="connsiteX102" fmla="*/ 2982125 w 5540715"/>
                  <a:gd name="connsiteY102" fmla="*/ 2295525 h 3905250"/>
                  <a:gd name="connsiteX103" fmla="*/ 3001175 w 5540715"/>
                  <a:gd name="connsiteY103" fmla="*/ 2281237 h 3905250"/>
                  <a:gd name="connsiteX104" fmla="*/ 3024987 w 5540715"/>
                  <a:gd name="connsiteY104" fmla="*/ 2271712 h 3905250"/>
                  <a:gd name="connsiteX105" fmla="*/ 3063087 w 5540715"/>
                  <a:gd name="connsiteY105" fmla="*/ 2243137 h 3905250"/>
                  <a:gd name="connsiteX106" fmla="*/ 3096425 w 5540715"/>
                  <a:gd name="connsiteY106" fmla="*/ 2224087 h 3905250"/>
                  <a:gd name="connsiteX107" fmla="*/ 3115475 w 5540715"/>
                  <a:gd name="connsiteY107" fmla="*/ 2205037 h 3905250"/>
                  <a:gd name="connsiteX108" fmla="*/ 3153575 w 5540715"/>
                  <a:gd name="connsiteY108" fmla="*/ 2185987 h 3905250"/>
                  <a:gd name="connsiteX109" fmla="*/ 3172625 w 5540715"/>
                  <a:gd name="connsiteY109" fmla="*/ 2171700 h 3905250"/>
                  <a:gd name="connsiteX110" fmla="*/ 3234537 w 5540715"/>
                  <a:gd name="connsiteY110" fmla="*/ 2119312 h 3905250"/>
                  <a:gd name="connsiteX111" fmla="*/ 3296450 w 5540715"/>
                  <a:gd name="connsiteY111" fmla="*/ 2076450 h 3905250"/>
                  <a:gd name="connsiteX112" fmla="*/ 3329787 w 5540715"/>
                  <a:gd name="connsiteY112" fmla="*/ 2052637 h 3905250"/>
                  <a:gd name="connsiteX113" fmla="*/ 3358362 w 5540715"/>
                  <a:gd name="connsiteY113" fmla="*/ 2033587 h 3905250"/>
                  <a:gd name="connsiteX114" fmla="*/ 3420275 w 5540715"/>
                  <a:gd name="connsiteY114" fmla="*/ 1995487 h 3905250"/>
                  <a:gd name="connsiteX115" fmla="*/ 3453612 w 5540715"/>
                  <a:gd name="connsiteY115" fmla="*/ 1981200 h 3905250"/>
                  <a:gd name="connsiteX116" fmla="*/ 3482187 w 5540715"/>
                  <a:gd name="connsiteY116" fmla="*/ 1962150 h 3905250"/>
                  <a:gd name="connsiteX117" fmla="*/ 3534575 w 5540715"/>
                  <a:gd name="connsiteY117" fmla="*/ 1933575 h 3905250"/>
                  <a:gd name="connsiteX118" fmla="*/ 3563150 w 5540715"/>
                  <a:gd name="connsiteY118" fmla="*/ 1914525 h 3905250"/>
                  <a:gd name="connsiteX119" fmla="*/ 3639350 w 5540715"/>
                  <a:gd name="connsiteY119" fmla="*/ 1871662 h 3905250"/>
                  <a:gd name="connsiteX120" fmla="*/ 3686975 w 5540715"/>
                  <a:gd name="connsiteY120" fmla="*/ 1843087 h 3905250"/>
                  <a:gd name="connsiteX121" fmla="*/ 3720312 w 5540715"/>
                  <a:gd name="connsiteY121" fmla="*/ 1824037 h 3905250"/>
                  <a:gd name="connsiteX122" fmla="*/ 3744125 w 5540715"/>
                  <a:gd name="connsiteY122" fmla="*/ 1804987 h 3905250"/>
                  <a:gd name="connsiteX123" fmla="*/ 3772700 w 5540715"/>
                  <a:gd name="connsiteY123" fmla="*/ 1795462 h 3905250"/>
                  <a:gd name="connsiteX124" fmla="*/ 3796512 w 5540715"/>
                  <a:gd name="connsiteY124" fmla="*/ 1776412 h 3905250"/>
                  <a:gd name="connsiteX125" fmla="*/ 3829850 w 5540715"/>
                  <a:gd name="connsiteY125" fmla="*/ 1762125 h 3905250"/>
                  <a:gd name="connsiteX126" fmla="*/ 3858425 w 5540715"/>
                  <a:gd name="connsiteY126" fmla="*/ 1747837 h 3905250"/>
                  <a:gd name="connsiteX127" fmla="*/ 3882237 w 5540715"/>
                  <a:gd name="connsiteY127" fmla="*/ 1733550 h 3905250"/>
                  <a:gd name="connsiteX128" fmla="*/ 3929862 w 5540715"/>
                  <a:gd name="connsiteY128" fmla="*/ 1714500 h 3905250"/>
                  <a:gd name="connsiteX129" fmla="*/ 3958437 w 5540715"/>
                  <a:gd name="connsiteY129" fmla="*/ 1695450 h 3905250"/>
                  <a:gd name="connsiteX130" fmla="*/ 3977487 w 5540715"/>
                  <a:gd name="connsiteY130" fmla="*/ 1681162 h 3905250"/>
                  <a:gd name="connsiteX131" fmla="*/ 4029875 w 5540715"/>
                  <a:gd name="connsiteY131" fmla="*/ 1657350 h 3905250"/>
                  <a:gd name="connsiteX132" fmla="*/ 4082262 w 5540715"/>
                  <a:gd name="connsiteY132" fmla="*/ 1614487 h 3905250"/>
                  <a:gd name="connsiteX133" fmla="*/ 4139412 w 5540715"/>
                  <a:gd name="connsiteY133" fmla="*/ 1576387 h 3905250"/>
                  <a:gd name="connsiteX134" fmla="*/ 4167987 w 5540715"/>
                  <a:gd name="connsiteY134" fmla="*/ 1557337 h 3905250"/>
                  <a:gd name="connsiteX135" fmla="*/ 4196562 w 5540715"/>
                  <a:gd name="connsiteY135" fmla="*/ 1538287 h 3905250"/>
                  <a:gd name="connsiteX136" fmla="*/ 4253712 w 5540715"/>
                  <a:gd name="connsiteY136" fmla="*/ 1509712 h 3905250"/>
                  <a:gd name="connsiteX137" fmla="*/ 4277525 w 5540715"/>
                  <a:gd name="connsiteY137" fmla="*/ 1500187 h 3905250"/>
                  <a:gd name="connsiteX138" fmla="*/ 4296575 w 5540715"/>
                  <a:gd name="connsiteY138" fmla="*/ 1490662 h 3905250"/>
                  <a:gd name="connsiteX139" fmla="*/ 4325150 w 5540715"/>
                  <a:gd name="connsiteY139" fmla="*/ 1485900 h 3905250"/>
                  <a:gd name="connsiteX140" fmla="*/ 4353725 w 5540715"/>
                  <a:gd name="connsiteY140" fmla="*/ 1476375 h 3905250"/>
                  <a:gd name="connsiteX141" fmla="*/ 4491837 w 5540715"/>
                  <a:gd name="connsiteY141" fmla="*/ 1481137 h 3905250"/>
                  <a:gd name="connsiteX142" fmla="*/ 4510887 w 5540715"/>
                  <a:gd name="connsiteY142" fmla="*/ 1495425 h 3905250"/>
                  <a:gd name="connsiteX143" fmla="*/ 4568037 w 5540715"/>
                  <a:gd name="connsiteY143" fmla="*/ 1528762 h 3905250"/>
                  <a:gd name="connsiteX144" fmla="*/ 4615662 w 5540715"/>
                  <a:gd name="connsiteY144" fmla="*/ 1571625 h 3905250"/>
                  <a:gd name="connsiteX145" fmla="*/ 4629950 w 5540715"/>
                  <a:gd name="connsiteY145" fmla="*/ 1590675 h 3905250"/>
                  <a:gd name="connsiteX146" fmla="*/ 4629950 w 5540715"/>
                  <a:gd name="connsiteY146" fmla="*/ 1690687 h 3905250"/>
                  <a:gd name="connsiteX147" fmla="*/ 4610900 w 5540715"/>
                  <a:gd name="connsiteY147" fmla="*/ 1724025 h 3905250"/>
                  <a:gd name="connsiteX148" fmla="*/ 4587087 w 5540715"/>
                  <a:gd name="connsiteY148" fmla="*/ 1785937 h 3905250"/>
                  <a:gd name="connsiteX149" fmla="*/ 4577562 w 5540715"/>
                  <a:gd name="connsiteY149" fmla="*/ 1809750 h 3905250"/>
                  <a:gd name="connsiteX150" fmla="*/ 4572800 w 5540715"/>
                  <a:gd name="connsiteY150" fmla="*/ 1828800 h 3905250"/>
                  <a:gd name="connsiteX151" fmla="*/ 4563275 w 5540715"/>
                  <a:gd name="connsiteY151" fmla="*/ 1876425 h 3905250"/>
                  <a:gd name="connsiteX152" fmla="*/ 4558512 w 5540715"/>
                  <a:gd name="connsiteY152" fmla="*/ 1909762 h 3905250"/>
                  <a:gd name="connsiteX153" fmla="*/ 4553750 w 5540715"/>
                  <a:gd name="connsiteY153" fmla="*/ 1938337 h 3905250"/>
                  <a:gd name="connsiteX154" fmla="*/ 4572800 w 5540715"/>
                  <a:gd name="connsiteY154" fmla="*/ 2133600 h 3905250"/>
                  <a:gd name="connsiteX155" fmla="*/ 4601375 w 5540715"/>
                  <a:gd name="connsiteY155" fmla="*/ 2162175 h 3905250"/>
                  <a:gd name="connsiteX156" fmla="*/ 4620425 w 5540715"/>
                  <a:gd name="connsiteY156" fmla="*/ 2166937 h 3905250"/>
                  <a:gd name="connsiteX157" fmla="*/ 4644237 w 5540715"/>
                  <a:gd name="connsiteY157" fmla="*/ 2181225 h 3905250"/>
                  <a:gd name="connsiteX158" fmla="*/ 4663287 w 5540715"/>
                  <a:gd name="connsiteY158" fmla="*/ 2185987 h 3905250"/>
                  <a:gd name="connsiteX159" fmla="*/ 4715675 w 5540715"/>
                  <a:gd name="connsiteY159" fmla="*/ 2195512 h 3905250"/>
                  <a:gd name="connsiteX160" fmla="*/ 4829975 w 5540715"/>
                  <a:gd name="connsiteY160" fmla="*/ 2185987 h 3905250"/>
                  <a:gd name="connsiteX161" fmla="*/ 4863312 w 5540715"/>
                  <a:gd name="connsiteY161" fmla="*/ 2166937 h 3905250"/>
                  <a:gd name="connsiteX162" fmla="*/ 4915700 w 5540715"/>
                  <a:gd name="connsiteY162" fmla="*/ 2147887 h 3905250"/>
                  <a:gd name="connsiteX163" fmla="*/ 4934750 w 5540715"/>
                  <a:gd name="connsiteY163" fmla="*/ 2133600 h 3905250"/>
                  <a:gd name="connsiteX164" fmla="*/ 4949037 w 5540715"/>
                  <a:gd name="connsiteY164" fmla="*/ 2128837 h 3905250"/>
                  <a:gd name="connsiteX165" fmla="*/ 4963325 w 5540715"/>
                  <a:gd name="connsiteY165" fmla="*/ 2114550 h 3905250"/>
                  <a:gd name="connsiteX166" fmla="*/ 4982375 w 5540715"/>
                  <a:gd name="connsiteY166" fmla="*/ 2100262 h 3905250"/>
                  <a:gd name="connsiteX167" fmla="*/ 5010950 w 5540715"/>
                  <a:gd name="connsiteY167" fmla="*/ 2081212 h 3905250"/>
                  <a:gd name="connsiteX168" fmla="*/ 5053812 w 5540715"/>
                  <a:gd name="connsiteY168" fmla="*/ 2038350 h 3905250"/>
                  <a:gd name="connsiteX169" fmla="*/ 5077625 w 5540715"/>
                  <a:gd name="connsiteY169" fmla="*/ 2019300 h 3905250"/>
                  <a:gd name="connsiteX170" fmla="*/ 5096675 w 5540715"/>
                  <a:gd name="connsiteY170" fmla="*/ 2000250 h 3905250"/>
                  <a:gd name="connsiteX171" fmla="*/ 5125250 w 5540715"/>
                  <a:gd name="connsiteY171" fmla="*/ 1981200 h 3905250"/>
                  <a:gd name="connsiteX172" fmla="*/ 5172875 w 5540715"/>
                  <a:gd name="connsiteY172" fmla="*/ 1943100 h 3905250"/>
                  <a:gd name="connsiteX173" fmla="*/ 5210975 w 5540715"/>
                  <a:gd name="connsiteY173" fmla="*/ 1909762 h 3905250"/>
                  <a:gd name="connsiteX174" fmla="*/ 5220500 w 5540715"/>
                  <a:gd name="connsiteY174" fmla="*/ 1895475 h 3905250"/>
                  <a:gd name="connsiteX175" fmla="*/ 5234787 w 5540715"/>
                  <a:gd name="connsiteY175" fmla="*/ 1876425 h 3905250"/>
                  <a:gd name="connsiteX176" fmla="*/ 5253837 w 5540715"/>
                  <a:gd name="connsiteY176" fmla="*/ 1838325 h 3905250"/>
                  <a:gd name="connsiteX177" fmla="*/ 5282412 w 5540715"/>
                  <a:gd name="connsiteY177" fmla="*/ 1790700 h 3905250"/>
                  <a:gd name="connsiteX178" fmla="*/ 5287175 w 5540715"/>
                  <a:gd name="connsiteY178" fmla="*/ 1771650 h 3905250"/>
                  <a:gd name="connsiteX179" fmla="*/ 5306225 w 5540715"/>
                  <a:gd name="connsiteY179" fmla="*/ 1743075 h 3905250"/>
                  <a:gd name="connsiteX180" fmla="*/ 5320512 w 5540715"/>
                  <a:gd name="connsiteY180" fmla="*/ 1709737 h 3905250"/>
                  <a:gd name="connsiteX181" fmla="*/ 5334800 w 5540715"/>
                  <a:gd name="connsiteY181" fmla="*/ 1695450 h 3905250"/>
                  <a:gd name="connsiteX182" fmla="*/ 5358612 w 5540715"/>
                  <a:gd name="connsiteY182" fmla="*/ 1647825 h 3905250"/>
                  <a:gd name="connsiteX183" fmla="*/ 5391950 w 5540715"/>
                  <a:gd name="connsiteY183" fmla="*/ 1581150 h 3905250"/>
                  <a:gd name="connsiteX184" fmla="*/ 5439575 w 5540715"/>
                  <a:gd name="connsiteY184" fmla="*/ 1452562 h 3905250"/>
                  <a:gd name="connsiteX185" fmla="*/ 5449100 w 5540715"/>
                  <a:gd name="connsiteY185" fmla="*/ 1414462 h 3905250"/>
                  <a:gd name="connsiteX186" fmla="*/ 5453862 w 5540715"/>
                  <a:gd name="connsiteY186" fmla="*/ 1381125 h 3905250"/>
                  <a:gd name="connsiteX187" fmla="*/ 5463387 w 5540715"/>
                  <a:gd name="connsiteY187" fmla="*/ 1181100 h 3905250"/>
                  <a:gd name="connsiteX188" fmla="*/ 5468150 w 5540715"/>
                  <a:gd name="connsiteY188" fmla="*/ 1157287 h 3905250"/>
                  <a:gd name="connsiteX189" fmla="*/ 5472912 w 5540715"/>
                  <a:gd name="connsiteY189" fmla="*/ 1128712 h 3905250"/>
                  <a:gd name="connsiteX190" fmla="*/ 5477675 w 5540715"/>
                  <a:gd name="connsiteY190" fmla="*/ 1095375 h 3905250"/>
                  <a:gd name="connsiteX191" fmla="*/ 5487200 w 5540715"/>
                  <a:gd name="connsiteY191" fmla="*/ 1066800 h 3905250"/>
                  <a:gd name="connsiteX192" fmla="*/ 5501487 w 5540715"/>
                  <a:gd name="connsiteY192" fmla="*/ 981075 h 3905250"/>
                  <a:gd name="connsiteX193" fmla="*/ 5501487 w 5540715"/>
                  <a:gd name="connsiteY193" fmla="*/ 981075 h 3905250"/>
                  <a:gd name="connsiteX194" fmla="*/ 5511012 w 5540715"/>
                  <a:gd name="connsiteY194" fmla="*/ 923925 h 3905250"/>
                  <a:gd name="connsiteX195" fmla="*/ 5515775 w 5540715"/>
                  <a:gd name="connsiteY195" fmla="*/ 890587 h 3905250"/>
                  <a:gd name="connsiteX196" fmla="*/ 5525300 w 5540715"/>
                  <a:gd name="connsiteY196" fmla="*/ 833437 h 3905250"/>
                  <a:gd name="connsiteX197" fmla="*/ 5530062 w 5540715"/>
                  <a:gd name="connsiteY197" fmla="*/ 804862 h 3905250"/>
                  <a:gd name="connsiteX198" fmla="*/ 5534825 w 5540715"/>
                  <a:gd name="connsiteY198" fmla="*/ 738187 h 3905250"/>
                  <a:gd name="connsiteX199" fmla="*/ 5520537 w 5540715"/>
                  <a:gd name="connsiteY199" fmla="*/ 466725 h 3905250"/>
                  <a:gd name="connsiteX200" fmla="*/ 5511012 w 5540715"/>
                  <a:gd name="connsiteY200" fmla="*/ 442912 h 3905250"/>
                  <a:gd name="connsiteX201" fmla="*/ 5491962 w 5540715"/>
                  <a:gd name="connsiteY201" fmla="*/ 390525 h 3905250"/>
                  <a:gd name="connsiteX202" fmla="*/ 5477675 w 5540715"/>
                  <a:gd name="connsiteY202" fmla="*/ 366712 h 3905250"/>
                  <a:gd name="connsiteX203" fmla="*/ 5453862 w 5540715"/>
                  <a:gd name="connsiteY203" fmla="*/ 347662 h 3905250"/>
                  <a:gd name="connsiteX204" fmla="*/ 5420525 w 5540715"/>
                  <a:gd name="connsiteY204" fmla="*/ 309562 h 3905250"/>
                  <a:gd name="connsiteX205" fmla="*/ 5401475 w 5540715"/>
                  <a:gd name="connsiteY205" fmla="*/ 300037 h 3905250"/>
                  <a:gd name="connsiteX206" fmla="*/ 5391950 w 5540715"/>
                  <a:gd name="connsiteY206" fmla="*/ 280987 h 3905250"/>
                  <a:gd name="connsiteX207" fmla="*/ 5358612 w 5540715"/>
                  <a:gd name="connsiteY207" fmla="*/ 257175 h 3905250"/>
                  <a:gd name="connsiteX208" fmla="*/ 5325275 w 5540715"/>
                  <a:gd name="connsiteY208" fmla="*/ 223837 h 3905250"/>
                  <a:gd name="connsiteX209" fmla="*/ 5244312 w 5540715"/>
                  <a:gd name="connsiteY209" fmla="*/ 133350 h 3905250"/>
                  <a:gd name="connsiteX210" fmla="*/ 5201450 w 5540715"/>
                  <a:gd name="connsiteY210" fmla="*/ 85725 h 3905250"/>
                  <a:gd name="connsiteX211" fmla="*/ 5163350 w 5540715"/>
                  <a:gd name="connsiteY211" fmla="*/ 71437 h 3905250"/>
                  <a:gd name="connsiteX212" fmla="*/ 5087150 w 5540715"/>
                  <a:gd name="connsiteY212" fmla="*/ 42862 h 3905250"/>
                  <a:gd name="connsiteX213" fmla="*/ 5039525 w 5540715"/>
                  <a:gd name="connsiteY213" fmla="*/ 23812 h 3905250"/>
                  <a:gd name="connsiteX214" fmla="*/ 5006187 w 5540715"/>
                  <a:gd name="connsiteY214" fmla="*/ 19050 h 3905250"/>
                  <a:gd name="connsiteX215" fmla="*/ 4982375 w 5540715"/>
                  <a:gd name="connsiteY215" fmla="*/ 9525 h 3905250"/>
                  <a:gd name="connsiteX216" fmla="*/ 4915700 w 5540715"/>
                  <a:gd name="connsiteY216" fmla="*/ 4762 h 3905250"/>
                  <a:gd name="connsiteX217" fmla="*/ 4858550 w 5540715"/>
                  <a:gd name="connsiteY217" fmla="*/ 0 h 3905250"/>
                  <a:gd name="connsiteX218" fmla="*/ 4749012 w 5540715"/>
                  <a:gd name="connsiteY218" fmla="*/ 14287 h 3905250"/>
                  <a:gd name="connsiteX219" fmla="*/ 4725200 w 5540715"/>
                  <a:gd name="connsiteY219" fmla="*/ 19050 h 3905250"/>
                  <a:gd name="connsiteX220" fmla="*/ 4668050 w 5540715"/>
                  <a:gd name="connsiteY220" fmla="*/ 42862 h 3905250"/>
                  <a:gd name="connsiteX221" fmla="*/ 4629950 w 5540715"/>
                  <a:gd name="connsiteY221" fmla="*/ 57150 h 3905250"/>
                  <a:gd name="connsiteX222" fmla="*/ 4548987 w 5540715"/>
                  <a:gd name="connsiteY222" fmla="*/ 104775 h 3905250"/>
                  <a:gd name="connsiteX223" fmla="*/ 4529937 w 5540715"/>
                  <a:gd name="connsiteY223" fmla="*/ 128587 h 3905250"/>
                  <a:gd name="connsiteX224" fmla="*/ 4510887 w 5540715"/>
                  <a:gd name="connsiteY224" fmla="*/ 147637 h 3905250"/>
                  <a:gd name="connsiteX225" fmla="*/ 4491837 w 5540715"/>
                  <a:gd name="connsiteY225" fmla="*/ 176212 h 3905250"/>
                  <a:gd name="connsiteX226" fmla="*/ 4458500 w 5540715"/>
                  <a:gd name="connsiteY226" fmla="*/ 247650 h 3905250"/>
                  <a:gd name="connsiteX227" fmla="*/ 4439450 w 5540715"/>
                  <a:gd name="connsiteY227" fmla="*/ 304800 h 3905250"/>
                  <a:gd name="connsiteX228" fmla="*/ 4420400 w 5540715"/>
                  <a:gd name="connsiteY228" fmla="*/ 366712 h 3905250"/>
                  <a:gd name="connsiteX229" fmla="*/ 4415637 w 5540715"/>
                  <a:gd name="connsiteY229" fmla="*/ 400050 h 3905250"/>
                  <a:gd name="connsiteX230" fmla="*/ 4406112 w 5540715"/>
                  <a:gd name="connsiteY230" fmla="*/ 423862 h 3905250"/>
                  <a:gd name="connsiteX231" fmla="*/ 4401350 w 5540715"/>
                  <a:gd name="connsiteY231" fmla="*/ 457200 h 3905250"/>
                  <a:gd name="connsiteX232" fmla="*/ 4391825 w 5540715"/>
                  <a:gd name="connsiteY232" fmla="*/ 519112 h 3905250"/>
                  <a:gd name="connsiteX233" fmla="*/ 4425162 w 5540715"/>
                  <a:gd name="connsiteY233" fmla="*/ 685800 h 3905250"/>
                  <a:gd name="connsiteX234" fmla="*/ 4434687 w 5540715"/>
                  <a:gd name="connsiteY234" fmla="*/ 728662 h 3905250"/>
                  <a:gd name="connsiteX235" fmla="*/ 4444212 w 5540715"/>
                  <a:gd name="connsiteY235" fmla="*/ 752475 h 3905250"/>
                  <a:gd name="connsiteX236" fmla="*/ 4439450 w 5540715"/>
                  <a:gd name="connsiteY236" fmla="*/ 819150 h 3905250"/>
                  <a:gd name="connsiteX237" fmla="*/ 4396587 w 5540715"/>
                  <a:gd name="connsiteY237" fmla="*/ 852487 h 3905250"/>
                  <a:gd name="connsiteX238" fmla="*/ 4382300 w 5540715"/>
                  <a:gd name="connsiteY238" fmla="*/ 866775 h 3905250"/>
                  <a:gd name="connsiteX239" fmla="*/ 4363250 w 5540715"/>
                  <a:gd name="connsiteY239" fmla="*/ 876300 h 3905250"/>
                  <a:gd name="connsiteX240" fmla="*/ 4329912 w 5540715"/>
                  <a:gd name="connsiteY240" fmla="*/ 900112 h 3905250"/>
                  <a:gd name="connsiteX241" fmla="*/ 4315625 w 5540715"/>
                  <a:gd name="connsiteY241" fmla="*/ 909637 h 3905250"/>
                  <a:gd name="connsiteX242" fmla="*/ 4296575 w 5540715"/>
                  <a:gd name="connsiteY242" fmla="*/ 923925 h 3905250"/>
                  <a:gd name="connsiteX243" fmla="*/ 4277525 w 5540715"/>
                  <a:gd name="connsiteY243" fmla="*/ 928687 h 3905250"/>
                  <a:gd name="connsiteX244" fmla="*/ 4248950 w 5540715"/>
                  <a:gd name="connsiteY244" fmla="*/ 938212 h 3905250"/>
                  <a:gd name="connsiteX245" fmla="*/ 4229900 w 5540715"/>
                  <a:gd name="connsiteY245" fmla="*/ 942975 h 3905250"/>
                  <a:gd name="connsiteX246" fmla="*/ 4215612 w 5540715"/>
                  <a:gd name="connsiteY246" fmla="*/ 947737 h 3905250"/>
                  <a:gd name="connsiteX247" fmla="*/ 4158462 w 5540715"/>
                  <a:gd name="connsiteY247" fmla="*/ 957262 h 3905250"/>
                  <a:gd name="connsiteX248" fmla="*/ 4120362 w 5540715"/>
                  <a:gd name="connsiteY248" fmla="*/ 966787 h 3905250"/>
                  <a:gd name="connsiteX249" fmla="*/ 4091787 w 5540715"/>
                  <a:gd name="connsiteY249" fmla="*/ 976312 h 3905250"/>
                  <a:gd name="connsiteX250" fmla="*/ 4067975 w 5540715"/>
                  <a:gd name="connsiteY250" fmla="*/ 985837 h 3905250"/>
                  <a:gd name="connsiteX251" fmla="*/ 4034637 w 5540715"/>
                  <a:gd name="connsiteY251" fmla="*/ 990600 h 3905250"/>
                  <a:gd name="connsiteX252" fmla="*/ 3967962 w 5540715"/>
                  <a:gd name="connsiteY252" fmla="*/ 1009650 h 3905250"/>
                  <a:gd name="connsiteX253" fmla="*/ 3939387 w 5540715"/>
                  <a:gd name="connsiteY253" fmla="*/ 1019175 h 3905250"/>
                  <a:gd name="connsiteX254" fmla="*/ 3906050 w 5540715"/>
                  <a:gd name="connsiteY254" fmla="*/ 1023937 h 3905250"/>
                  <a:gd name="connsiteX255" fmla="*/ 3744125 w 5540715"/>
                  <a:gd name="connsiteY255" fmla="*/ 1019175 h 3905250"/>
                  <a:gd name="connsiteX256" fmla="*/ 3715550 w 5540715"/>
                  <a:gd name="connsiteY256" fmla="*/ 1014412 h 3905250"/>
                  <a:gd name="connsiteX257" fmla="*/ 3677450 w 5540715"/>
                  <a:gd name="connsiteY257" fmla="*/ 1009650 h 3905250"/>
                  <a:gd name="connsiteX258" fmla="*/ 3548862 w 5540715"/>
                  <a:gd name="connsiteY258" fmla="*/ 1023937 h 3905250"/>
                  <a:gd name="connsiteX259" fmla="*/ 3506000 w 5540715"/>
                  <a:gd name="connsiteY259" fmla="*/ 1052512 h 3905250"/>
                  <a:gd name="connsiteX260" fmla="*/ 3486950 w 5540715"/>
                  <a:gd name="connsiteY260" fmla="*/ 1071562 h 3905250"/>
                  <a:gd name="connsiteX261" fmla="*/ 3463137 w 5540715"/>
                  <a:gd name="connsiteY261" fmla="*/ 1090612 h 3905250"/>
                  <a:gd name="connsiteX262" fmla="*/ 3425037 w 5540715"/>
                  <a:gd name="connsiteY262" fmla="*/ 1128712 h 3905250"/>
                  <a:gd name="connsiteX263" fmla="*/ 3396462 w 5540715"/>
                  <a:gd name="connsiteY263" fmla="*/ 1176337 h 3905250"/>
                  <a:gd name="connsiteX264" fmla="*/ 3363125 w 5540715"/>
                  <a:gd name="connsiteY264" fmla="*/ 1228725 h 3905250"/>
                  <a:gd name="connsiteX265" fmla="*/ 3353600 w 5540715"/>
                  <a:gd name="connsiteY265" fmla="*/ 1262062 h 3905250"/>
                  <a:gd name="connsiteX266" fmla="*/ 3348837 w 5540715"/>
                  <a:gd name="connsiteY266" fmla="*/ 1281112 h 3905250"/>
                  <a:gd name="connsiteX267" fmla="*/ 3339312 w 5540715"/>
                  <a:gd name="connsiteY267" fmla="*/ 1295400 h 3905250"/>
                  <a:gd name="connsiteX268" fmla="*/ 3329787 w 5540715"/>
                  <a:gd name="connsiteY268" fmla="*/ 1323975 h 3905250"/>
                  <a:gd name="connsiteX269" fmla="*/ 3301212 w 5540715"/>
                  <a:gd name="connsiteY269" fmla="*/ 1357312 h 3905250"/>
                  <a:gd name="connsiteX270" fmla="*/ 3291687 w 5540715"/>
                  <a:gd name="connsiteY270" fmla="*/ 1381125 h 3905250"/>
                  <a:gd name="connsiteX271" fmla="*/ 3248825 w 5540715"/>
                  <a:gd name="connsiteY271" fmla="*/ 1414462 h 3905250"/>
                  <a:gd name="connsiteX272" fmla="*/ 3234537 w 5540715"/>
                  <a:gd name="connsiteY272" fmla="*/ 1433512 h 3905250"/>
                  <a:gd name="connsiteX273" fmla="*/ 3220250 w 5540715"/>
                  <a:gd name="connsiteY273" fmla="*/ 1443037 h 3905250"/>
                  <a:gd name="connsiteX274" fmla="*/ 3172625 w 5540715"/>
                  <a:gd name="connsiteY274" fmla="*/ 1481137 h 3905250"/>
                  <a:gd name="connsiteX275" fmla="*/ 3153575 w 5540715"/>
                  <a:gd name="connsiteY275" fmla="*/ 1495425 h 3905250"/>
                  <a:gd name="connsiteX276" fmla="*/ 3129762 w 5540715"/>
                  <a:gd name="connsiteY276" fmla="*/ 1504950 h 3905250"/>
                  <a:gd name="connsiteX277" fmla="*/ 3110712 w 5540715"/>
                  <a:gd name="connsiteY277" fmla="*/ 1519237 h 3905250"/>
                  <a:gd name="connsiteX278" fmla="*/ 3096425 w 5540715"/>
                  <a:gd name="connsiteY278" fmla="*/ 1533525 h 3905250"/>
                  <a:gd name="connsiteX279" fmla="*/ 3072612 w 5540715"/>
                  <a:gd name="connsiteY279" fmla="*/ 1543050 h 3905250"/>
                  <a:gd name="connsiteX280" fmla="*/ 3058325 w 5540715"/>
                  <a:gd name="connsiteY280" fmla="*/ 1557337 h 3905250"/>
                  <a:gd name="connsiteX281" fmla="*/ 3034512 w 5540715"/>
                  <a:gd name="connsiteY281" fmla="*/ 1566862 h 3905250"/>
                  <a:gd name="connsiteX282" fmla="*/ 3015462 w 5540715"/>
                  <a:gd name="connsiteY282" fmla="*/ 1576387 h 3905250"/>
                  <a:gd name="connsiteX283" fmla="*/ 2967837 w 5540715"/>
                  <a:gd name="connsiteY283" fmla="*/ 1604962 h 3905250"/>
                  <a:gd name="connsiteX284" fmla="*/ 2953550 w 5540715"/>
                  <a:gd name="connsiteY284" fmla="*/ 1614487 h 3905250"/>
                  <a:gd name="connsiteX285" fmla="*/ 2939262 w 5540715"/>
                  <a:gd name="connsiteY285" fmla="*/ 1619250 h 3905250"/>
                  <a:gd name="connsiteX286" fmla="*/ 2910687 w 5540715"/>
                  <a:gd name="connsiteY286" fmla="*/ 1638300 h 3905250"/>
                  <a:gd name="connsiteX287" fmla="*/ 2896400 w 5540715"/>
                  <a:gd name="connsiteY287" fmla="*/ 1652587 h 3905250"/>
                  <a:gd name="connsiteX288" fmla="*/ 2834487 w 5540715"/>
                  <a:gd name="connsiteY288" fmla="*/ 1681162 h 3905250"/>
                  <a:gd name="connsiteX289" fmla="*/ 2791625 w 5540715"/>
                  <a:gd name="connsiteY289" fmla="*/ 1709737 h 3905250"/>
                  <a:gd name="connsiteX290" fmla="*/ 2767812 w 5540715"/>
                  <a:gd name="connsiteY290" fmla="*/ 1719262 h 3905250"/>
                  <a:gd name="connsiteX291" fmla="*/ 2753525 w 5540715"/>
                  <a:gd name="connsiteY291" fmla="*/ 1728787 h 3905250"/>
                  <a:gd name="connsiteX292" fmla="*/ 2739237 w 5540715"/>
                  <a:gd name="connsiteY292" fmla="*/ 1733550 h 3905250"/>
                  <a:gd name="connsiteX293" fmla="*/ 2724950 w 5540715"/>
                  <a:gd name="connsiteY293" fmla="*/ 1743075 h 3905250"/>
                  <a:gd name="connsiteX294" fmla="*/ 2663037 w 5540715"/>
                  <a:gd name="connsiteY294" fmla="*/ 1752600 h 3905250"/>
                  <a:gd name="connsiteX295" fmla="*/ 2596362 w 5540715"/>
                  <a:gd name="connsiteY295" fmla="*/ 1738312 h 3905250"/>
                  <a:gd name="connsiteX296" fmla="*/ 2572550 w 5540715"/>
                  <a:gd name="connsiteY296" fmla="*/ 1728788 h 3905250"/>
                  <a:gd name="connsiteX297" fmla="*/ 2524925 w 5540715"/>
                  <a:gd name="connsiteY297" fmla="*/ 1728787 h 3905250"/>
                  <a:gd name="connsiteX298" fmla="*/ 2470156 w 5540715"/>
                  <a:gd name="connsiteY298" fmla="*/ 1804987 h 3905250"/>
                  <a:gd name="connsiteX299" fmla="*/ 2389193 w 5540715"/>
                  <a:gd name="connsiteY299" fmla="*/ 1881187 h 3905250"/>
                  <a:gd name="connsiteX300" fmla="*/ 2315375 w 5540715"/>
                  <a:gd name="connsiteY300" fmla="*/ 1909762 h 3905250"/>
                  <a:gd name="connsiteX301" fmla="*/ 2253462 w 5540715"/>
                  <a:gd name="connsiteY301" fmla="*/ 1924050 h 3905250"/>
                  <a:gd name="connsiteX302" fmla="*/ 2234412 w 5540715"/>
                  <a:gd name="connsiteY302" fmla="*/ 1943100 h 3905250"/>
                  <a:gd name="connsiteX303" fmla="*/ 2220125 w 5540715"/>
                  <a:gd name="connsiteY303" fmla="*/ 1947862 h 3905250"/>
                  <a:gd name="connsiteX304" fmla="*/ 2186787 w 5540715"/>
                  <a:gd name="connsiteY304" fmla="*/ 1966912 h 3905250"/>
                  <a:gd name="connsiteX305" fmla="*/ 2148687 w 5540715"/>
                  <a:gd name="connsiteY305" fmla="*/ 1985962 h 3905250"/>
                  <a:gd name="connsiteX306" fmla="*/ 2072487 w 5540715"/>
                  <a:gd name="connsiteY306" fmla="*/ 1971675 h 3905250"/>
                  <a:gd name="connsiteX307" fmla="*/ 1996288 w 5540715"/>
                  <a:gd name="connsiteY307" fmla="*/ 1990725 h 3905250"/>
                  <a:gd name="connsiteX308" fmla="*/ 1939137 w 5540715"/>
                  <a:gd name="connsiteY308" fmla="*/ 2047875 h 3905250"/>
                  <a:gd name="connsiteX309" fmla="*/ 1910562 w 5540715"/>
                  <a:gd name="connsiteY309" fmla="*/ 2071687 h 3905250"/>
                  <a:gd name="connsiteX310" fmla="*/ 1886750 w 5540715"/>
                  <a:gd name="connsiteY310" fmla="*/ 2081212 h 3905250"/>
                  <a:gd name="connsiteX311" fmla="*/ 1858175 w 5540715"/>
                  <a:gd name="connsiteY311" fmla="*/ 2100262 h 3905250"/>
                  <a:gd name="connsiteX312" fmla="*/ 1834362 w 5540715"/>
                  <a:gd name="connsiteY312" fmla="*/ 2109787 h 3905250"/>
                  <a:gd name="connsiteX313" fmla="*/ 1815312 w 5540715"/>
                  <a:gd name="connsiteY313" fmla="*/ 2124075 h 3905250"/>
                  <a:gd name="connsiteX314" fmla="*/ 1796262 w 5540715"/>
                  <a:gd name="connsiteY314" fmla="*/ 2133600 h 3905250"/>
                  <a:gd name="connsiteX315" fmla="*/ 1786737 w 5540715"/>
                  <a:gd name="connsiteY315" fmla="*/ 2147887 h 3905250"/>
                  <a:gd name="connsiteX316" fmla="*/ 1772450 w 5540715"/>
                  <a:gd name="connsiteY316" fmla="*/ 2152650 h 3905250"/>
                  <a:gd name="connsiteX317" fmla="*/ 1753400 w 5540715"/>
                  <a:gd name="connsiteY317" fmla="*/ 2166937 h 3905250"/>
                  <a:gd name="connsiteX318" fmla="*/ 1696250 w 5540715"/>
                  <a:gd name="connsiteY318" fmla="*/ 2219325 h 3905250"/>
                  <a:gd name="connsiteX319" fmla="*/ 1672437 w 5540715"/>
                  <a:gd name="connsiteY319" fmla="*/ 2238375 h 3905250"/>
                  <a:gd name="connsiteX320" fmla="*/ 1648625 w 5540715"/>
                  <a:gd name="connsiteY320" fmla="*/ 2252662 h 3905250"/>
                  <a:gd name="connsiteX321" fmla="*/ 1615287 w 5540715"/>
                  <a:gd name="connsiteY321" fmla="*/ 2286000 h 3905250"/>
                  <a:gd name="connsiteX322" fmla="*/ 1591475 w 5540715"/>
                  <a:gd name="connsiteY322" fmla="*/ 2305050 h 3905250"/>
                  <a:gd name="connsiteX323" fmla="*/ 1577187 w 5540715"/>
                  <a:gd name="connsiteY323" fmla="*/ 2314575 h 3905250"/>
                  <a:gd name="connsiteX324" fmla="*/ 1562900 w 5540715"/>
                  <a:gd name="connsiteY324" fmla="*/ 2328862 h 3905250"/>
                  <a:gd name="connsiteX325" fmla="*/ 1558137 w 5540715"/>
                  <a:gd name="connsiteY325" fmla="*/ 2343150 h 3905250"/>
                  <a:gd name="connsiteX326" fmla="*/ 1520037 w 5540715"/>
                  <a:gd name="connsiteY326" fmla="*/ 2366962 h 3905250"/>
                  <a:gd name="connsiteX327" fmla="*/ 1496225 w 5540715"/>
                  <a:gd name="connsiteY327" fmla="*/ 2381250 h 3905250"/>
                  <a:gd name="connsiteX328" fmla="*/ 1477175 w 5540715"/>
                  <a:gd name="connsiteY328" fmla="*/ 2395537 h 3905250"/>
                  <a:gd name="connsiteX329" fmla="*/ 1462887 w 5540715"/>
                  <a:gd name="connsiteY329" fmla="*/ 2400300 h 3905250"/>
                  <a:gd name="connsiteX330" fmla="*/ 1424787 w 5540715"/>
                  <a:gd name="connsiteY330" fmla="*/ 2419350 h 3905250"/>
                  <a:gd name="connsiteX331" fmla="*/ 1405737 w 5540715"/>
                  <a:gd name="connsiteY331" fmla="*/ 2428875 h 3905250"/>
                  <a:gd name="connsiteX332" fmla="*/ 1362875 w 5540715"/>
                  <a:gd name="connsiteY332" fmla="*/ 2462212 h 3905250"/>
                  <a:gd name="connsiteX333" fmla="*/ 1329537 w 5540715"/>
                  <a:gd name="connsiteY333" fmla="*/ 2476500 h 3905250"/>
                  <a:gd name="connsiteX334" fmla="*/ 1310487 w 5540715"/>
                  <a:gd name="connsiteY334" fmla="*/ 2490787 h 3905250"/>
                  <a:gd name="connsiteX335" fmla="*/ 1262862 w 5540715"/>
                  <a:gd name="connsiteY335" fmla="*/ 2514600 h 3905250"/>
                  <a:gd name="connsiteX336" fmla="*/ 1224762 w 5540715"/>
                  <a:gd name="connsiteY336" fmla="*/ 2538412 h 3905250"/>
                  <a:gd name="connsiteX337" fmla="*/ 1210475 w 5540715"/>
                  <a:gd name="connsiteY337" fmla="*/ 2543175 h 3905250"/>
                  <a:gd name="connsiteX338" fmla="*/ 1191425 w 5540715"/>
                  <a:gd name="connsiteY338" fmla="*/ 2557462 h 3905250"/>
                  <a:gd name="connsiteX339" fmla="*/ 1129512 w 5540715"/>
                  <a:gd name="connsiteY339" fmla="*/ 2600325 h 3905250"/>
                  <a:gd name="connsiteX340" fmla="*/ 1100937 w 5540715"/>
                  <a:gd name="connsiteY340" fmla="*/ 2624137 h 3905250"/>
                  <a:gd name="connsiteX341" fmla="*/ 1086650 w 5540715"/>
                  <a:gd name="connsiteY341" fmla="*/ 2638425 h 3905250"/>
                  <a:gd name="connsiteX342" fmla="*/ 1077125 w 5540715"/>
                  <a:gd name="connsiteY342" fmla="*/ 2652712 h 3905250"/>
                  <a:gd name="connsiteX343" fmla="*/ 1053312 w 5540715"/>
                  <a:gd name="connsiteY34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40750 w 5540715"/>
                  <a:gd name="connsiteY79" fmla="*/ 263683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8212 w 5540715"/>
                  <a:gd name="connsiteY79" fmla="*/ 2586037 h 3905250"/>
                  <a:gd name="connsiteX80" fmla="*/ 2182025 w 5540715"/>
                  <a:gd name="connsiteY80" fmla="*/ 2547937 h 3905250"/>
                  <a:gd name="connsiteX81" fmla="*/ 2215362 w 5540715"/>
                  <a:gd name="connsiteY81" fmla="*/ 2509837 h 3905250"/>
                  <a:gd name="connsiteX82" fmla="*/ 2234412 w 5540715"/>
                  <a:gd name="connsiteY82" fmla="*/ 2490787 h 3905250"/>
                  <a:gd name="connsiteX83" fmla="*/ 2267750 w 5540715"/>
                  <a:gd name="connsiteY83" fmla="*/ 2481262 h 3905250"/>
                  <a:gd name="connsiteX84" fmla="*/ 2291562 w 5540715"/>
                  <a:gd name="connsiteY84" fmla="*/ 2471737 h 3905250"/>
                  <a:gd name="connsiteX85" fmla="*/ 2386812 w 5540715"/>
                  <a:gd name="connsiteY85" fmla="*/ 2462212 h 3905250"/>
                  <a:gd name="connsiteX86" fmla="*/ 2453487 w 5540715"/>
                  <a:gd name="connsiteY86" fmla="*/ 2452687 h 3905250"/>
                  <a:gd name="connsiteX87" fmla="*/ 2510637 w 5540715"/>
                  <a:gd name="connsiteY87" fmla="*/ 2443162 h 3905250"/>
                  <a:gd name="connsiteX88" fmla="*/ 2529687 w 5540715"/>
                  <a:gd name="connsiteY88" fmla="*/ 2433637 h 3905250"/>
                  <a:gd name="connsiteX89" fmla="*/ 2634462 w 5540715"/>
                  <a:gd name="connsiteY89" fmla="*/ 2424112 h 3905250"/>
                  <a:gd name="connsiteX90" fmla="*/ 2767812 w 5540715"/>
                  <a:gd name="connsiteY90" fmla="*/ 2419350 h 3905250"/>
                  <a:gd name="connsiteX91" fmla="*/ 2791625 w 5540715"/>
                  <a:gd name="connsiteY91" fmla="*/ 2414587 h 3905250"/>
                  <a:gd name="connsiteX92" fmla="*/ 2829725 w 5540715"/>
                  <a:gd name="connsiteY92" fmla="*/ 2390775 h 3905250"/>
                  <a:gd name="connsiteX93" fmla="*/ 2848775 w 5540715"/>
                  <a:gd name="connsiteY93" fmla="*/ 2381250 h 3905250"/>
                  <a:gd name="connsiteX94" fmla="*/ 2886875 w 5540715"/>
                  <a:gd name="connsiteY94" fmla="*/ 2352675 h 3905250"/>
                  <a:gd name="connsiteX95" fmla="*/ 2905925 w 5540715"/>
                  <a:gd name="connsiteY95" fmla="*/ 2338387 h 3905250"/>
                  <a:gd name="connsiteX96" fmla="*/ 2920212 w 5540715"/>
                  <a:gd name="connsiteY96" fmla="*/ 2328862 h 3905250"/>
                  <a:gd name="connsiteX97" fmla="*/ 2934500 w 5540715"/>
                  <a:gd name="connsiteY97" fmla="*/ 2314575 h 3905250"/>
                  <a:gd name="connsiteX98" fmla="*/ 2958312 w 5540715"/>
                  <a:gd name="connsiteY98" fmla="*/ 2309812 h 3905250"/>
                  <a:gd name="connsiteX99" fmla="*/ 2982125 w 5540715"/>
                  <a:gd name="connsiteY99" fmla="*/ 2295525 h 3905250"/>
                  <a:gd name="connsiteX100" fmla="*/ 3001175 w 5540715"/>
                  <a:gd name="connsiteY100" fmla="*/ 2281237 h 3905250"/>
                  <a:gd name="connsiteX101" fmla="*/ 3024987 w 5540715"/>
                  <a:gd name="connsiteY101" fmla="*/ 2271712 h 3905250"/>
                  <a:gd name="connsiteX102" fmla="*/ 3063087 w 5540715"/>
                  <a:gd name="connsiteY102" fmla="*/ 2243137 h 3905250"/>
                  <a:gd name="connsiteX103" fmla="*/ 3096425 w 5540715"/>
                  <a:gd name="connsiteY103" fmla="*/ 2224087 h 3905250"/>
                  <a:gd name="connsiteX104" fmla="*/ 3115475 w 5540715"/>
                  <a:gd name="connsiteY104" fmla="*/ 2205037 h 3905250"/>
                  <a:gd name="connsiteX105" fmla="*/ 3153575 w 5540715"/>
                  <a:gd name="connsiteY105" fmla="*/ 2185987 h 3905250"/>
                  <a:gd name="connsiteX106" fmla="*/ 3172625 w 5540715"/>
                  <a:gd name="connsiteY106" fmla="*/ 2171700 h 3905250"/>
                  <a:gd name="connsiteX107" fmla="*/ 3234537 w 5540715"/>
                  <a:gd name="connsiteY107" fmla="*/ 2119312 h 3905250"/>
                  <a:gd name="connsiteX108" fmla="*/ 3296450 w 5540715"/>
                  <a:gd name="connsiteY108" fmla="*/ 2076450 h 3905250"/>
                  <a:gd name="connsiteX109" fmla="*/ 3329787 w 5540715"/>
                  <a:gd name="connsiteY109" fmla="*/ 2052637 h 3905250"/>
                  <a:gd name="connsiteX110" fmla="*/ 3358362 w 5540715"/>
                  <a:gd name="connsiteY110" fmla="*/ 2033587 h 3905250"/>
                  <a:gd name="connsiteX111" fmla="*/ 3420275 w 5540715"/>
                  <a:gd name="connsiteY111" fmla="*/ 1995487 h 3905250"/>
                  <a:gd name="connsiteX112" fmla="*/ 3453612 w 5540715"/>
                  <a:gd name="connsiteY112" fmla="*/ 1981200 h 3905250"/>
                  <a:gd name="connsiteX113" fmla="*/ 3482187 w 5540715"/>
                  <a:gd name="connsiteY113" fmla="*/ 1962150 h 3905250"/>
                  <a:gd name="connsiteX114" fmla="*/ 3534575 w 5540715"/>
                  <a:gd name="connsiteY114" fmla="*/ 1933575 h 3905250"/>
                  <a:gd name="connsiteX115" fmla="*/ 3563150 w 5540715"/>
                  <a:gd name="connsiteY115" fmla="*/ 1914525 h 3905250"/>
                  <a:gd name="connsiteX116" fmla="*/ 3639350 w 5540715"/>
                  <a:gd name="connsiteY116" fmla="*/ 1871662 h 3905250"/>
                  <a:gd name="connsiteX117" fmla="*/ 3686975 w 5540715"/>
                  <a:gd name="connsiteY117" fmla="*/ 1843087 h 3905250"/>
                  <a:gd name="connsiteX118" fmla="*/ 3720312 w 5540715"/>
                  <a:gd name="connsiteY118" fmla="*/ 1824037 h 3905250"/>
                  <a:gd name="connsiteX119" fmla="*/ 3744125 w 5540715"/>
                  <a:gd name="connsiteY119" fmla="*/ 1804987 h 3905250"/>
                  <a:gd name="connsiteX120" fmla="*/ 3772700 w 5540715"/>
                  <a:gd name="connsiteY120" fmla="*/ 1795462 h 3905250"/>
                  <a:gd name="connsiteX121" fmla="*/ 3796512 w 5540715"/>
                  <a:gd name="connsiteY121" fmla="*/ 1776412 h 3905250"/>
                  <a:gd name="connsiteX122" fmla="*/ 3829850 w 5540715"/>
                  <a:gd name="connsiteY122" fmla="*/ 1762125 h 3905250"/>
                  <a:gd name="connsiteX123" fmla="*/ 3858425 w 5540715"/>
                  <a:gd name="connsiteY123" fmla="*/ 1747837 h 3905250"/>
                  <a:gd name="connsiteX124" fmla="*/ 3882237 w 5540715"/>
                  <a:gd name="connsiteY124" fmla="*/ 1733550 h 3905250"/>
                  <a:gd name="connsiteX125" fmla="*/ 3929862 w 5540715"/>
                  <a:gd name="connsiteY125" fmla="*/ 1714500 h 3905250"/>
                  <a:gd name="connsiteX126" fmla="*/ 3958437 w 5540715"/>
                  <a:gd name="connsiteY126" fmla="*/ 1695450 h 3905250"/>
                  <a:gd name="connsiteX127" fmla="*/ 3977487 w 5540715"/>
                  <a:gd name="connsiteY127" fmla="*/ 1681162 h 3905250"/>
                  <a:gd name="connsiteX128" fmla="*/ 4029875 w 5540715"/>
                  <a:gd name="connsiteY128" fmla="*/ 1657350 h 3905250"/>
                  <a:gd name="connsiteX129" fmla="*/ 4082262 w 5540715"/>
                  <a:gd name="connsiteY129" fmla="*/ 1614487 h 3905250"/>
                  <a:gd name="connsiteX130" fmla="*/ 4139412 w 5540715"/>
                  <a:gd name="connsiteY130" fmla="*/ 1576387 h 3905250"/>
                  <a:gd name="connsiteX131" fmla="*/ 4167987 w 5540715"/>
                  <a:gd name="connsiteY131" fmla="*/ 1557337 h 3905250"/>
                  <a:gd name="connsiteX132" fmla="*/ 4196562 w 5540715"/>
                  <a:gd name="connsiteY132" fmla="*/ 1538287 h 3905250"/>
                  <a:gd name="connsiteX133" fmla="*/ 4253712 w 5540715"/>
                  <a:gd name="connsiteY133" fmla="*/ 1509712 h 3905250"/>
                  <a:gd name="connsiteX134" fmla="*/ 4277525 w 5540715"/>
                  <a:gd name="connsiteY134" fmla="*/ 1500187 h 3905250"/>
                  <a:gd name="connsiteX135" fmla="*/ 4296575 w 5540715"/>
                  <a:gd name="connsiteY135" fmla="*/ 1490662 h 3905250"/>
                  <a:gd name="connsiteX136" fmla="*/ 4325150 w 5540715"/>
                  <a:gd name="connsiteY136" fmla="*/ 1485900 h 3905250"/>
                  <a:gd name="connsiteX137" fmla="*/ 4353725 w 5540715"/>
                  <a:gd name="connsiteY137" fmla="*/ 1476375 h 3905250"/>
                  <a:gd name="connsiteX138" fmla="*/ 4491837 w 5540715"/>
                  <a:gd name="connsiteY138" fmla="*/ 1481137 h 3905250"/>
                  <a:gd name="connsiteX139" fmla="*/ 4510887 w 5540715"/>
                  <a:gd name="connsiteY139" fmla="*/ 1495425 h 3905250"/>
                  <a:gd name="connsiteX140" fmla="*/ 4568037 w 5540715"/>
                  <a:gd name="connsiteY140" fmla="*/ 1528762 h 3905250"/>
                  <a:gd name="connsiteX141" fmla="*/ 4615662 w 5540715"/>
                  <a:gd name="connsiteY141" fmla="*/ 1571625 h 3905250"/>
                  <a:gd name="connsiteX142" fmla="*/ 4629950 w 5540715"/>
                  <a:gd name="connsiteY142" fmla="*/ 1590675 h 3905250"/>
                  <a:gd name="connsiteX143" fmla="*/ 4629950 w 5540715"/>
                  <a:gd name="connsiteY143" fmla="*/ 1690687 h 3905250"/>
                  <a:gd name="connsiteX144" fmla="*/ 4610900 w 5540715"/>
                  <a:gd name="connsiteY144" fmla="*/ 1724025 h 3905250"/>
                  <a:gd name="connsiteX145" fmla="*/ 4587087 w 5540715"/>
                  <a:gd name="connsiteY145" fmla="*/ 1785937 h 3905250"/>
                  <a:gd name="connsiteX146" fmla="*/ 4577562 w 5540715"/>
                  <a:gd name="connsiteY146" fmla="*/ 1809750 h 3905250"/>
                  <a:gd name="connsiteX147" fmla="*/ 4572800 w 5540715"/>
                  <a:gd name="connsiteY147" fmla="*/ 1828800 h 3905250"/>
                  <a:gd name="connsiteX148" fmla="*/ 4563275 w 5540715"/>
                  <a:gd name="connsiteY148" fmla="*/ 1876425 h 3905250"/>
                  <a:gd name="connsiteX149" fmla="*/ 4558512 w 5540715"/>
                  <a:gd name="connsiteY149" fmla="*/ 1909762 h 3905250"/>
                  <a:gd name="connsiteX150" fmla="*/ 4553750 w 5540715"/>
                  <a:gd name="connsiteY150" fmla="*/ 1938337 h 3905250"/>
                  <a:gd name="connsiteX151" fmla="*/ 4572800 w 5540715"/>
                  <a:gd name="connsiteY151" fmla="*/ 2133600 h 3905250"/>
                  <a:gd name="connsiteX152" fmla="*/ 4601375 w 5540715"/>
                  <a:gd name="connsiteY152" fmla="*/ 2162175 h 3905250"/>
                  <a:gd name="connsiteX153" fmla="*/ 4620425 w 5540715"/>
                  <a:gd name="connsiteY153" fmla="*/ 2166937 h 3905250"/>
                  <a:gd name="connsiteX154" fmla="*/ 4644237 w 5540715"/>
                  <a:gd name="connsiteY154" fmla="*/ 2181225 h 3905250"/>
                  <a:gd name="connsiteX155" fmla="*/ 4663287 w 5540715"/>
                  <a:gd name="connsiteY155" fmla="*/ 2185987 h 3905250"/>
                  <a:gd name="connsiteX156" fmla="*/ 4715675 w 5540715"/>
                  <a:gd name="connsiteY156" fmla="*/ 2195512 h 3905250"/>
                  <a:gd name="connsiteX157" fmla="*/ 4829975 w 5540715"/>
                  <a:gd name="connsiteY157" fmla="*/ 2185987 h 3905250"/>
                  <a:gd name="connsiteX158" fmla="*/ 4863312 w 5540715"/>
                  <a:gd name="connsiteY158" fmla="*/ 2166937 h 3905250"/>
                  <a:gd name="connsiteX159" fmla="*/ 4915700 w 5540715"/>
                  <a:gd name="connsiteY159" fmla="*/ 2147887 h 3905250"/>
                  <a:gd name="connsiteX160" fmla="*/ 4934750 w 5540715"/>
                  <a:gd name="connsiteY160" fmla="*/ 2133600 h 3905250"/>
                  <a:gd name="connsiteX161" fmla="*/ 4949037 w 5540715"/>
                  <a:gd name="connsiteY161" fmla="*/ 2128837 h 3905250"/>
                  <a:gd name="connsiteX162" fmla="*/ 4963325 w 5540715"/>
                  <a:gd name="connsiteY162" fmla="*/ 2114550 h 3905250"/>
                  <a:gd name="connsiteX163" fmla="*/ 4982375 w 5540715"/>
                  <a:gd name="connsiteY163" fmla="*/ 2100262 h 3905250"/>
                  <a:gd name="connsiteX164" fmla="*/ 5010950 w 5540715"/>
                  <a:gd name="connsiteY164" fmla="*/ 2081212 h 3905250"/>
                  <a:gd name="connsiteX165" fmla="*/ 5053812 w 5540715"/>
                  <a:gd name="connsiteY165" fmla="*/ 2038350 h 3905250"/>
                  <a:gd name="connsiteX166" fmla="*/ 5077625 w 5540715"/>
                  <a:gd name="connsiteY166" fmla="*/ 2019300 h 3905250"/>
                  <a:gd name="connsiteX167" fmla="*/ 5096675 w 5540715"/>
                  <a:gd name="connsiteY167" fmla="*/ 2000250 h 3905250"/>
                  <a:gd name="connsiteX168" fmla="*/ 5125250 w 5540715"/>
                  <a:gd name="connsiteY168" fmla="*/ 1981200 h 3905250"/>
                  <a:gd name="connsiteX169" fmla="*/ 5172875 w 5540715"/>
                  <a:gd name="connsiteY169" fmla="*/ 1943100 h 3905250"/>
                  <a:gd name="connsiteX170" fmla="*/ 5210975 w 5540715"/>
                  <a:gd name="connsiteY170" fmla="*/ 1909762 h 3905250"/>
                  <a:gd name="connsiteX171" fmla="*/ 5220500 w 5540715"/>
                  <a:gd name="connsiteY171" fmla="*/ 1895475 h 3905250"/>
                  <a:gd name="connsiteX172" fmla="*/ 5234787 w 5540715"/>
                  <a:gd name="connsiteY172" fmla="*/ 1876425 h 3905250"/>
                  <a:gd name="connsiteX173" fmla="*/ 5253837 w 5540715"/>
                  <a:gd name="connsiteY173" fmla="*/ 1838325 h 3905250"/>
                  <a:gd name="connsiteX174" fmla="*/ 5282412 w 5540715"/>
                  <a:gd name="connsiteY174" fmla="*/ 1790700 h 3905250"/>
                  <a:gd name="connsiteX175" fmla="*/ 5287175 w 5540715"/>
                  <a:gd name="connsiteY175" fmla="*/ 1771650 h 3905250"/>
                  <a:gd name="connsiteX176" fmla="*/ 5306225 w 5540715"/>
                  <a:gd name="connsiteY176" fmla="*/ 1743075 h 3905250"/>
                  <a:gd name="connsiteX177" fmla="*/ 5320512 w 5540715"/>
                  <a:gd name="connsiteY177" fmla="*/ 1709737 h 3905250"/>
                  <a:gd name="connsiteX178" fmla="*/ 5334800 w 5540715"/>
                  <a:gd name="connsiteY178" fmla="*/ 1695450 h 3905250"/>
                  <a:gd name="connsiteX179" fmla="*/ 5358612 w 5540715"/>
                  <a:gd name="connsiteY179" fmla="*/ 1647825 h 3905250"/>
                  <a:gd name="connsiteX180" fmla="*/ 5391950 w 5540715"/>
                  <a:gd name="connsiteY180" fmla="*/ 1581150 h 3905250"/>
                  <a:gd name="connsiteX181" fmla="*/ 5439575 w 5540715"/>
                  <a:gd name="connsiteY181" fmla="*/ 1452562 h 3905250"/>
                  <a:gd name="connsiteX182" fmla="*/ 5449100 w 5540715"/>
                  <a:gd name="connsiteY182" fmla="*/ 1414462 h 3905250"/>
                  <a:gd name="connsiteX183" fmla="*/ 5453862 w 5540715"/>
                  <a:gd name="connsiteY183" fmla="*/ 1381125 h 3905250"/>
                  <a:gd name="connsiteX184" fmla="*/ 5463387 w 5540715"/>
                  <a:gd name="connsiteY184" fmla="*/ 1181100 h 3905250"/>
                  <a:gd name="connsiteX185" fmla="*/ 5468150 w 5540715"/>
                  <a:gd name="connsiteY185" fmla="*/ 1157287 h 3905250"/>
                  <a:gd name="connsiteX186" fmla="*/ 5472912 w 5540715"/>
                  <a:gd name="connsiteY186" fmla="*/ 1128712 h 3905250"/>
                  <a:gd name="connsiteX187" fmla="*/ 5477675 w 5540715"/>
                  <a:gd name="connsiteY187" fmla="*/ 1095375 h 3905250"/>
                  <a:gd name="connsiteX188" fmla="*/ 5487200 w 5540715"/>
                  <a:gd name="connsiteY188" fmla="*/ 1066800 h 3905250"/>
                  <a:gd name="connsiteX189" fmla="*/ 5501487 w 5540715"/>
                  <a:gd name="connsiteY189" fmla="*/ 981075 h 3905250"/>
                  <a:gd name="connsiteX190" fmla="*/ 5501487 w 5540715"/>
                  <a:gd name="connsiteY190" fmla="*/ 981075 h 3905250"/>
                  <a:gd name="connsiteX191" fmla="*/ 5511012 w 5540715"/>
                  <a:gd name="connsiteY191" fmla="*/ 923925 h 3905250"/>
                  <a:gd name="connsiteX192" fmla="*/ 5515775 w 5540715"/>
                  <a:gd name="connsiteY192" fmla="*/ 890587 h 3905250"/>
                  <a:gd name="connsiteX193" fmla="*/ 5525300 w 5540715"/>
                  <a:gd name="connsiteY193" fmla="*/ 833437 h 3905250"/>
                  <a:gd name="connsiteX194" fmla="*/ 5530062 w 5540715"/>
                  <a:gd name="connsiteY194" fmla="*/ 804862 h 3905250"/>
                  <a:gd name="connsiteX195" fmla="*/ 5534825 w 5540715"/>
                  <a:gd name="connsiteY195" fmla="*/ 738187 h 3905250"/>
                  <a:gd name="connsiteX196" fmla="*/ 5520537 w 5540715"/>
                  <a:gd name="connsiteY196" fmla="*/ 466725 h 3905250"/>
                  <a:gd name="connsiteX197" fmla="*/ 5511012 w 5540715"/>
                  <a:gd name="connsiteY197" fmla="*/ 442912 h 3905250"/>
                  <a:gd name="connsiteX198" fmla="*/ 5491962 w 5540715"/>
                  <a:gd name="connsiteY198" fmla="*/ 390525 h 3905250"/>
                  <a:gd name="connsiteX199" fmla="*/ 5477675 w 5540715"/>
                  <a:gd name="connsiteY199" fmla="*/ 366712 h 3905250"/>
                  <a:gd name="connsiteX200" fmla="*/ 5453862 w 5540715"/>
                  <a:gd name="connsiteY200" fmla="*/ 347662 h 3905250"/>
                  <a:gd name="connsiteX201" fmla="*/ 5420525 w 5540715"/>
                  <a:gd name="connsiteY201" fmla="*/ 309562 h 3905250"/>
                  <a:gd name="connsiteX202" fmla="*/ 5401475 w 5540715"/>
                  <a:gd name="connsiteY202" fmla="*/ 300037 h 3905250"/>
                  <a:gd name="connsiteX203" fmla="*/ 5391950 w 5540715"/>
                  <a:gd name="connsiteY203" fmla="*/ 280987 h 3905250"/>
                  <a:gd name="connsiteX204" fmla="*/ 5358612 w 5540715"/>
                  <a:gd name="connsiteY204" fmla="*/ 257175 h 3905250"/>
                  <a:gd name="connsiteX205" fmla="*/ 5325275 w 5540715"/>
                  <a:gd name="connsiteY205" fmla="*/ 223837 h 3905250"/>
                  <a:gd name="connsiteX206" fmla="*/ 5244312 w 5540715"/>
                  <a:gd name="connsiteY206" fmla="*/ 133350 h 3905250"/>
                  <a:gd name="connsiteX207" fmla="*/ 5201450 w 5540715"/>
                  <a:gd name="connsiteY207" fmla="*/ 85725 h 3905250"/>
                  <a:gd name="connsiteX208" fmla="*/ 5163350 w 5540715"/>
                  <a:gd name="connsiteY208" fmla="*/ 71437 h 3905250"/>
                  <a:gd name="connsiteX209" fmla="*/ 5087150 w 5540715"/>
                  <a:gd name="connsiteY209" fmla="*/ 42862 h 3905250"/>
                  <a:gd name="connsiteX210" fmla="*/ 5039525 w 5540715"/>
                  <a:gd name="connsiteY210" fmla="*/ 23812 h 3905250"/>
                  <a:gd name="connsiteX211" fmla="*/ 5006187 w 5540715"/>
                  <a:gd name="connsiteY211" fmla="*/ 19050 h 3905250"/>
                  <a:gd name="connsiteX212" fmla="*/ 4982375 w 5540715"/>
                  <a:gd name="connsiteY212" fmla="*/ 9525 h 3905250"/>
                  <a:gd name="connsiteX213" fmla="*/ 4915700 w 5540715"/>
                  <a:gd name="connsiteY213" fmla="*/ 4762 h 3905250"/>
                  <a:gd name="connsiteX214" fmla="*/ 4858550 w 5540715"/>
                  <a:gd name="connsiteY214" fmla="*/ 0 h 3905250"/>
                  <a:gd name="connsiteX215" fmla="*/ 4749012 w 5540715"/>
                  <a:gd name="connsiteY215" fmla="*/ 14287 h 3905250"/>
                  <a:gd name="connsiteX216" fmla="*/ 4725200 w 5540715"/>
                  <a:gd name="connsiteY216" fmla="*/ 19050 h 3905250"/>
                  <a:gd name="connsiteX217" fmla="*/ 4668050 w 5540715"/>
                  <a:gd name="connsiteY217" fmla="*/ 42862 h 3905250"/>
                  <a:gd name="connsiteX218" fmla="*/ 4629950 w 5540715"/>
                  <a:gd name="connsiteY218" fmla="*/ 57150 h 3905250"/>
                  <a:gd name="connsiteX219" fmla="*/ 4548987 w 5540715"/>
                  <a:gd name="connsiteY219" fmla="*/ 104775 h 3905250"/>
                  <a:gd name="connsiteX220" fmla="*/ 4529937 w 5540715"/>
                  <a:gd name="connsiteY220" fmla="*/ 128587 h 3905250"/>
                  <a:gd name="connsiteX221" fmla="*/ 4510887 w 5540715"/>
                  <a:gd name="connsiteY221" fmla="*/ 147637 h 3905250"/>
                  <a:gd name="connsiteX222" fmla="*/ 4491837 w 5540715"/>
                  <a:gd name="connsiteY222" fmla="*/ 176212 h 3905250"/>
                  <a:gd name="connsiteX223" fmla="*/ 4458500 w 5540715"/>
                  <a:gd name="connsiteY223" fmla="*/ 247650 h 3905250"/>
                  <a:gd name="connsiteX224" fmla="*/ 4439450 w 5540715"/>
                  <a:gd name="connsiteY224" fmla="*/ 304800 h 3905250"/>
                  <a:gd name="connsiteX225" fmla="*/ 4420400 w 5540715"/>
                  <a:gd name="connsiteY225" fmla="*/ 366712 h 3905250"/>
                  <a:gd name="connsiteX226" fmla="*/ 4415637 w 5540715"/>
                  <a:gd name="connsiteY226" fmla="*/ 400050 h 3905250"/>
                  <a:gd name="connsiteX227" fmla="*/ 4406112 w 5540715"/>
                  <a:gd name="connsiteY227" fmla="*/ 423862 h 3905250"/>
                  <a:gd name="connsiteX228" fmla="*/ 4401350 w 5540715"/>
                  <a:gd name="connsiteY228" fmla="*/ 457200 h 3905250"/>
                  <a:gd name="connsiteX229" fmla="*/ 4391825 w 5540715"/>
                  <a:gd name="connsiteY229" fmla="*/ 519112 h 3905250"/>
                  <a:gd name="connsiteX230" fmla="*/ 4425162 w 5540715"/>
                  <a:gd name="connsiteY230" fmla="*/ 685800 h 3905250"/>
                  <a:gd name="connsiteX231" fmla="*/ 4434687 w 5540715"/>
                  <a:gd name="connsiteY231" fmla="*/ 728662 h 3905250"/>
                  <a:gd name="connsiteX232" fmla="*/ 4444212 w 5540715"/>
                  <a:gd name="connsiteY232" fmla="*/ 752475 h 3905250"/>
                  <a:gd name="connsiteX233" fmla="*/ 4439450 w 5540715"/>
                  <a:gd name="connsiteY233" fmla="*/ 819150 h 3905250"/>
                  <a:gd name="connsiteX234" fmla="*/ 4396587 w 5540715"/>
                  <a:gd name="connsiteY234" fmla="*/ 852487 h 3905250"/>
                  <a:gd name="connsiteX235" fmla="*/ 4382300 w 5540715"/>
                  <a:gd name="connsiteY235" fmla="*/ 866775 h 3905250"/>
                  <a:gd name="connsiteX236" fmla="*/ 4363250 w 5540715"/>
                  <a:gd name="connsiteY236" fmla="*/ 876300 h 3905250"/>
                  <a:gd name="connsiteX237" fmla="*/ 4329912 w 5540715"/>
                  <a:gd name="connsiteY237" fmla="*/ 900112 h 3905250"/>
                  <a:gd name="connsiteX238" fmla="*/ 4315625 w 5540715"/>
                  <a:gd name="connsiteY238" fmla="*/ 909637 h 3905250"/>
                  <a:gd name="connsiteX239" fmla="*/ 4296575 w 5540715"/>
                  <a:gd name="connsiteY239" fmla="*/ 923925 h 3905250"/>
                  <a:gd name="connsiteX240" fmla="*/ 4277525 w 5540715"/>
                  <a:gd name="connsiteY240" fmla="*/ 928687 h 3905250"/>
                  <a:gd name="connsiteX241" fmla="*/ 4248950 w 5540715"/>
                  <a:gd name="connsiteY241" fmla="*/ 938212 h 3905250"/>
                  <a:gd name="connsiteX242" fmla="*/ 4229900 w 5540715"/>
                  <a:gd name="connsiteY242" fmla="*/ 942975 h 3905250"/>
                  <a:gd name="connsiteX243" fmla="*/ 4215612 w 5540715"/>
                  <a:gd name="connsiteY243" fmla="*/ 947737 h 3905250"/>
                  <a:gd name="connsiteX244" fmla="*/ 4158462 w 5540715"/>
                  <a:gd name="connsiteY244" fmla="*/ 957262 h 3905250"/>
                  <a:gd name="connsiteX245" fmla="*/ 4120362 w 5540715"/>
                  <a:gd name="connsiteY245" fmla="*/ 966787 h 3905250"/>
                  <a:gd name="connsiteX246" fmla="*/ 4091787 w 5540715"/>
                  <a:gd name="connsiteY246" fmla="*/ 976312 h 3905250"/>
                  <a:gd name="connsiteX247" fmla="*/ 4067975 w 5540715"/>
                  <a:gd name="connsiteY247" fmla="*/ 985837 h 3905250"/>
                  <a:gd name="connsiteX248" fmla="*/ 4034637 w 5540715"/>
                  <a:gd name="connsiteY248" fmla="*/ 990600 h 3905250"/>
                  <a:gd name="connsiteX249" fmla="*/ 3967962 w 5540715"/>
                  <a:gd name="connsiteY249" fmla="*/ 1009650 h 3905250"/>
                  <a:gd name="connsiteX250" fmla="*/ 3939387 w 5540715"/>
                  <a:gd name="connsiteY250" fmla="*/ 1019175 h 3905250"/>
                  <a:gd name="connsiteX251" fmla="*/ 3906050 w 5540715"/>
                  <a:gd name="connsiteY251" fmla="*/ 1023937 h 3905250"/>
                  <a:gd name="connsiteX252" fmla="*/ 3744125 w 5540715"/>
                  <a:gd name="connsiteY252" fmla="*/ 1019175 h 3905250"/>
                  <a:gd name="connsiteX253" fmla="*/ 3715550 w 5540715"/>
                  <a:gd name="connsiteY253" fmla="*/ 1014412 h 3905250"/>
                  <a:gd name="connsiteX254" fmla="*/ 3677450 w 5540715"/>
                  <a:gd name="connsiteY254" fmla="*/ 1009650 h 3905250"/>
                  <a:gd name="connsiteX255" fmla="*/ 3548862 w 5540715"/>
                  <a:gd name="connsiteY255" fmla="*/ 1023937 h 3905250"/>
                  <a:gd name="connsiteX256" fmla="*/ 3506000 w 5540715"/>
                  <a:gd name="connsiteY256" fmla="*/ 1052512 h 3905250"/>
                  <a:gd name="connsiteX257" fmla="*/ 3486950 w 5540715"/>
                  <a:gd name="connsiteY257" fmla="*/ 1071562 h 3905250"/>
                  <a:gd name="connsiteX258" fmla="*/ 3463137 w 5540715"/>
                  <a:gd name="connsiteY258" fmla="*/ 1090612 h 3905250"/>
                  <a:gd name="connsiteX259" fmla="*/ 3425037 w 5540715"/>
                  <a:gd name="connsiteY259" fmla="*/ 1128712 h 3905250"/>
                  <a:gd name="connsiteX260" fmla="*/ 3396462 w 5540715"/>
                  <a:gd name="connsiteY260" fmla="*/ 1176337 h 3905250"/>
                  <a:gd name="connsiteX261" fmla="*/ 3363125 w 5540715"/>
                  <a:gd name="connsiteY261" fmla="*/ 1228725 h 3905250"/>
                  <a:gd name="connsiteX262" fmla="*/ 3353600 w 5540715"/>
                  <a:gd name="connsiteY262" fmla="*/ 1262062 h 3905250"/>
                  <a:gd name="connsiteX263" fmla="*/ 3348837 w 5540715"/>
                  <a:gd name="connsiteY263" fmla="*/ 1281112 h 3905250"/>
                  <a:gd name="connsiteX264" fmla="*/ 3339312 w 5540715"/>
                  <a:gd name="connsiteY264" fmla="*/ 1295400 h 3905250"/>
                  <a:gd name="connsiteX265" fmla="*/ 3329787 w 5540715"/>
                  <a:gd name="connsiteY265" fmla="*/ 1323975 h 3905250"/>
                  <a:gd name="connsiteX266" fmla="*/ 3301212 w 5540715"/>
                  <a:gd name="connsiteY266" fmla="*/ 1357312 h 3905250"/>
                  <a:gd name="connsiteX267" fmla="*/ 3291687 w 5540715"/>
                  <a:gd name="connsiteY267" fmla="*/ 1381125 h 3905250"/>
                  <a:gd name="connsiteX268" fmla="*/ 3248825 w 5540715"/>
                  <a:gd name="connsiteY268" fmla="*/ 1414462 h 3905250"/>
                  <a:gd name="connsiteX269" fmla="*/ 3234537 w 5540715"/>
                  <a:gd name="connsiteY269" fmla="*/ 1433512 h 3905250"/>
                  <a:gd name="connsiteX270" fmla="*/ 3220250 w 5540715"/>
                  <a:gd name="connsiteY270" fmla="*/ 1443037 h 3905250"/>
                  <a:gd name="connsiteX271" fmla="*/ 3172625 w 5540715"/>
                  <a:gd name="connsiteY271" fmla="*/ 1481137 h 3905250"/>
                  <a:gd name="connsiteX272" fmla="*/ 3153575 w 5540715"/>
                  <a:gd name="connsiteY272" fmla="*/ 1495425 h 3905250"/>
                  <a:gd name="connsiteX273" fmla="*/ 3129762 w 5540715"/>
                  <a:gd name="connsiteY273" fmla="*/ 1504950 h 3905250"/>
                  <a:gd name="connsiteX274" fmla="*/ 3110712 w 5540715"/>
                  <a:gd name="connsiteY274" fmla="*/ 1519237 h 3905250"/>
                  <a:gd name="connsiteX275" fmla="*/ 3096425 w 5540715"/>
                  <a:gd name="connsiteY275" fmla="*/ 1533525 h 3905250"/>
                  <a:gd name="connsiteX276" fmla="*/ 3072612 w 5540715"/>
                  <a:gd name="connsiteY276" fmla="*/ 1543050 h 3905250"/>
                  <a:gd name="connsiteX277" fmla="*/ 3058325 w 5540715"/>
                  <a:gd name="connsiteY277" fmla="*/ 1557337 h 3905250"/>
                  <a:gd name="connsiteX278" fmla="*/ 3034512 w 5540715"/>
                  <a:gd name="connsiteY278" fmla="*/ 1566862 h 3905250"/>
                  <a:gd name="connsiteX279" fmla="*/ 3015462 w 5540715"/>
                  <a:gd name="connsiteY279" fmla="*/ 1576387 h 3905250"/>
                  <a:gd name="connsiteX280" fmla="*/ 2967837 w 5540715"/>
                  <a:gd name="connsiteY280" fmla="*/ 1604962 h 3905250"/>
                  <a:gd name="connsiteX281" fmla="*/ 2953550 w 5540715"/>
                  <a:gd name="connsiteY281" fmla="*/ 1614487 h 3905250"/>
                  <a:gd name="connsiteX282" fmla="*/ 2939262 w 5540715"/>
                  <a:gd name="connsiteY282" fmla="*/ 1619250 h 3905250"/>
                  <a:gd name="connsiteX283" fmla="*/ 2910687 w 5540715"/>
                  <a:gd name="connsiteY283" fmla="*/ 1638300 h 3905250"/>
                  <a:gd name="connsiteX284" fmla="*/ 2896400 w 5540715"/>
                  <a:gd name="connsiteY284" fmla="*/ 1652587 h 3905250"/>
                  <a:gd name="connsiteX285" fmla="*/ 2834487 w 5540715"/>
                  <a:gd name="connsiteY285" fmla="*/ 1681162 h 3905250"/>
                  <a:gd name="connsiteX286" fmla="*/ 2791625 w 5540715"/>
                  <a:gd name="connsiteY286" fmla="*/ 1709737 h 3905250"/>
                  <a:gd name="connsiteX287" fmla="*/ 2767812 w 5540715"/>
                  <a:gd name="connsiteY287" fmla="*/ 1719262 h 3905250"/>
                  <a:gd name="connsiteX288" fmla="*/ 2753525 w 5540715"/>
                  <a:gd name="connsiteY288" fmla="*/ 1728787 h 3905250"/>
                  <a:gd name="connsiteX289" fmla="*/ 2739237 w 5540715"/>
                  <a:gd name="connsiteY289" fmla="*/ 1733550 h 3905250"/>
                  <a:gd name="connsiteX290" fmla="*/ 2724950 w 5540715"/>
                  <a:gd name="connsiteY290" fmla="*/ 1743075 h 3905250"/>
                  <a:gd name="connsiteX291" fmla="*/ 2663037 w 5540715"/>
                  <a:gd name="connsiteY291" fmla="*/ 1752600 h 3905250"/>
                  <a:gd name="connsiteX292" fmla="*/ 2596362 w 5540715"/>
                  <a:gd name="connsiteY292" fmla="*/ 1738312 h 3905250"/>
                  <a:gd name="connsiteX293" fmla="*/ 2572550 w 5540715"/>
                  <a:gd name="connsiteY293" fmla="*/ 1728788 h 3905250"/>
                  <a:gd name="connsiteX294" fmla="*/ 2524925 w 5540715"/>
                  <a:gd name="connsiteY294" fmla="*/ 1728787 h 3905250"/>
                  <a:gd name="connsiteX295" fmla="*/ 2470156 w 5540715"/>
                  <a:gd name="connsiteY295" fmla="*/ 1804987 h 3905250"/>
                  <a:gd name="connsiteX296" fmla="*/ 2389193 w 5540715"/>
                  <a:gd name="connsiteY296" fmla="*/ 1881187 h 3905250"/>
                  <a:gd name="connsiteX297" fmla="*/ 2315375 w 5540715"/>
                  <a:gd name="connsiteY297" fmla="*/ 1909762 h 3905250"/>
                  <a:gd name="connsiteX298" fmla="*/ 2253462 w 5540715"/>
                  <a:gd name="connsiteY298" fmla="*/ 1924050 h 3905250"/>
                  <a:gd name="connsiteX299" fmla="*/ 2234412 w 5540715"/>
                  <a:gd name="connsiteY299" fmla="*/ 1943100 h 3905250"/>
                  <a:gd name="connsiteX300" fmla="*/ 2220125 w 5540715"/>
                  <a:gd name="connsiteY300" fmla="*/ 1947862 h 3905250"/>
                  <a:gd name="connsiteX301" fmla="*/ 2186787 w 5540715"/>
                  <a:gd name="connsiteY301" fmla="*/ 1966912 h 3905250"/>
                  <a:gd name="connsiteX302" fmla="*/ 2148687 w 5540715"/>
                  <a:gd name="connsiteY302" fmla="*/ 1985962 h 3905250"/>
                  <a:gd name="connsiteX303" fmla="*/ 2072487 w 5540715"/>
                  <a:gd name="connsiteY303" fmla="*/ 1971675 h 3905250"/>
                  <a:gd name="connsiteX304" fmla="*/ 1996288 w 5540715"/>
                  <a:gd name="connsiteY304" fmla="*/ 1990725 h 3905250"/>
                  <a:gd name="connsiteX305" fmla="*/ 1939137 w 5540715"/>
                  <a:gd name="connsiteY305" fmla="*/ 2047875 h 3905250"/>
                  <a:gd name="connsiteX306" fmla="*/ 1910562 w 5540715"/>
                  <a:gd name="connsiteY306" fmla="*/ 2071687 h 3905250"/>
                  <a:gd name="connsiteX307" fmla="*/ 1886750 w 5540715"/>
                  <a:gd name="connsiteY307" fmla="*/ 2081212 h 3905250"/>
                  <a:gd name="connsiteX308" fmla="*/ 1858175 w 5540715"/>
                  <a:gd name="connsiteY308" fmla="*/ 2100262 h 3905250"/>
                  <a:gd name="connsiteX309" fmla="*/ 1834362 w 5540715"/>
                  <a:gd name="connsiteY309" fmla="*/ 2109787 h 3905250"/>
                  <a:gd name="connsiteX310" fmla="*/ 1815312 w 5540715"/>
                  <a:gd name="connsiteY310" fmla="*/ 2124075 h 3905250"/>
                  <a:gd name="connsiteX311" fmla="*/ 1796262 w 5540715"/>
                  <a:gd name="connsiteY311" fmla="*/ 2133600 h 3905250"/>
                  <a:gd name="connsiteX312" fmla="*/ 1786737 w 5540715"/>
                  <a:gd name="connsiteY312" fmla="*/ 2147887 h 3905250"/>
                  <a:gd name="connsiteX313" fmla="*/ 1772450 w 5540715"/>
                  <a:gd name="connsiteY313" fmla="*/ 2152650 h 3905250"/>
                  <a:gd name="connsiteX314" fmla="*/ 1753400 w 5540715"/>
                  <a:gd name="connsiteY314" fmla="*/ 2166937 h 3905250"/>
                  <a:gd name="connsiteX315" fmla="*/ 1696250 w 5540715"/>
                  <a:gd name="connsiteY315" fmla="*/ 2219325 h 3905250"/>
                  <a:gd name="connsiteX316" fmla="*/ 1672437 w 5540715"/>
                  <a:gd name="connsiteY316" fmla="*/ 2238375 h 3905250"/>
                  <a:gd name="connsiteX317" fmla="*/ 1648625 w 5540715"/>
                  <a:gd name="connsiteY317" fmla="*/ 2252662 h 3905250"/>
                  <a:gd name="connsiteX318" fmla="*/ 1615287 w 5540715"/>
                  <a:gd name="connsiteY318" fmla="*/ 2286000 h 3905250"/>
                  <a:gd name="connsiteX319" fmla="*/ 1591475 w 5540715"/>
                  <a:gd name="connsiteY319" fmla="*/ 2305050 h 3905250"/>
                  <a:gd name="connsiteX320" fmla="*/ 1577187 w 5540715"/>
                  <a:gd name="connsiteY320" fmla="*/ 2314575 h 3905250"/>
                  <a:gd name="connsiteX321" fmla="*/ 1562900 w 5540715"/>
                  <a:gd name="connsiteY321" fmla="*/ 2328862 h 3905250"/>
                  <a:gd name="connsiteX322" fmla="*/ 1558137 w 5540715"/>
                  <a:gd name="connsiteY322" fmla="*/ 2343150 h 3905250"/>
                  <a:gd name="connsiteX323" fmla="*/ 1520037 w 5540715"/>
                  <a:gd name="connsiteY323" fmla="*/ 2366962 h 3905250"/>
                  <a:gd name="connsiteX324" fmla="*/ 1496225 w 5540715"/>
                  <a:gd name="connsiteY324" fmla="*/ 2381250 h 3905250"/>
                  <a:gd name="connsiteX325" fmla="*/ 1477175 w 5540715"/>
                  <a:gd name="connsiteY325" fmla="*/ 2395537 h 3905250"/>
                  <a:gd name="connsiteX326" fmla="*/ 1462887 w 5540715"/>
                  <a:gd name="connsiteY326" fmla="*/ 2400300 h 3905250"/>
                  <a:gd name="connsiteX327" fmla="*/ 1424787 w 5540715"/>
                  <a:gd name="connsiteY327" fmla="*/ 2419350 h 3905250"/>
                  <a:gd name="connsiteX328" fmla="*/ 1405737 w 5540715"/>
                  <a:gd name="connsiteY328" fmla="*/ 2428875 h 3905250"/>
                  <a:gd name="connsiteX329" fmla="*/ 1362875 w 5540715"/>
                  <a:gd name="connsiteY329" fmla="*/ 2462212 h 3905250"/>
                  <a:gd name="connsiteX330" fmla="*/ 1329537 w 5540715"/>
                  <a:gd name="connsiteY330" fmla="*/ 2476500 h 3905250"/>
                  <a:gd name="connsiteX331" fmla="*/ 1310487 w 5540715"/>
                  <a:gd name="connsiteY331" fmla="*/ 2490787 h 3905250"/>
                  <a:gd name="connsiteX332" fmla="*/ 1262862 w 5540715"/>
                  <a:gd name="connsiteY332" fmla="*/ 2514600 h 3905250"/>
                  <a:gd name="connsiteX333" fmla="*/ 1224762 w 5540715"/>
                  <a:gd name="connsiteY333" fmla="*/ 2538412 h 3905250"/>
                  <a:gd name="connsiteX334" fmla="*/ 1210475 w 5540715"/>
                  <a:gd name="connsiteY334" fmla="*/ 2543175 h 3905250"/>
                  <a:gd name="connsiteX335" fmla="*/ 1191425 w 5540715"/>
                  <a:gd name="connsiteY335" fmla="*/ 2557462 h 3905250"/>
                  <a:gd name="connsiteX336" fmla="*/ 1129512 w 5540715"/>
                  <a:gd name="connsiteY336" fmla="*/ 2600325 h 3905250"/>
                  <a:gd name="connsiteX337" fmla="*/ 1100937 w 5540715"/>
                  <a:gd name="connsiteY337" fmla="*/ 2624137 h 3905250"/>
                  <a:gd name="connsiteX338" fmla="*/ 1086650 w 5540715"/>
                  <a:gd name="connsiteY338" fmla="*/ 2638425 h 3905250"/>
                  <a:gd name="connsiteX339" fmla="*/ 1077125 w 5540715"/>
                  <a:gd name="connsiteY339" fmla="*/ 2652712 h 3905250"/>
                  <a:gd name="connsiteX340" fmla="*/ 1053312 w 5540715"/>
                  <a:gd name="connsiteY34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1994700 w 5540715"/>
                  <a:gd name="connsiteY75" fmla="*/ 31416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1994700 w 5540715"/>
                  <a:gd name="connsiteY74" fmla="*/ 3141662 h 3905250"/>
                  <a:gd name="connsiteX75" fmla="*/ 1824837 w 5540715"/>
                  <a:gd name="connsiteY75" fmla="*/ 2870200 h 3905250"/>
                  <a:gd name="connsiteX76" fmla="*/ 2082012 w 5540715"/>
                  <a:gd name="connsiteY76" fmla="*/ 2681287 h 3905250"/>
                  <a:gd name="connsiteX77" fmla="*/ 2158212 w 5540715"/>
                  <a:gd name="connsiteY77" fmla="*/ 2586037 h 3905250"/>
                  <a:gd name="connsiteX78" fmla="*/ 2182025 w 5540715"/>
                  <a:gd name="connsiteY78" fmla="*/ 2547937 h 3905250"/>
                  <a:gd name="connsiteX79" fmla="*/ 2215362 w 5540715"/>
                  <a:gd name="connsiteY79" fmla="*/ 2509837 h 3905250"/>
                  <a:gd name="connsiteX80" fmla="*/ 2234412 w 5540715"/>
                  <a:gd name="connsiteY80" fmla="*/ 2490787 h 3905250"/>
                  <a:gd name="connsiteX81" fmla="*/ 2267750 w 5540715"/>
                  <a:gd name="connsiteY81" fmla="*/ 2481262 h 3905250"/>
                  <a:gd name="connsiteX82" fmla="*/ 2291562 w 5540715"/>
                  <a:gd name="connsiteY82" fmla="*/ 2471737 h 3905250"/>
                  <a:gd name="connsiteX83" fmla="*/ 2386812 w 5540715"/>
                  <a:gd name="connsiteY83" fmla="*/ 2462212 h 3905250"/>
                  <a:gd name="connsiteX84" fmla="*/ 2453487 w 5540715"/>
                  <a:gd name="connsiteY84" fmla="*/ 2452687 h 3905250"/>
                  <a:gd name="connsiteX85" fmla="*/ 2510637 w 5540715"/>
                  <a:gd name="connsiteY85" fmla="*/ 2443162 h 3905250"/>
                  <a:gd name="connsiteX86" fmla="*/ 2529687 w 5540715"/>
                  <a:gd name="connsiteY86" fmla="*/ 2433637 h 3905250"/>
                  <a:gd name="connsiteX87" fmla="*/ 2634462 w 5540715"/>
                  <a:gd name="connsiteY87" fmla="*/ 2424112 h 3905250"/>
                  <a:gd name="connsiteX88" fmla="*/ 2767812 w 5540715"/>
                  <a:gd name="connsiteY88" fmla="*/ 2419350 h 3905250"/>
                  <a:gd name="connsiteX89" fmla="*/ 2791625 w 5540715"/>
                  <a:gd name="connsiteY89" fmla="*/ 2414587 h 3905250"/>
                  <a:gd name="connsiteX90" fmla="*/ 2829725 w 5540715"/>
                  <a:gd name="connsiteY90" fmla="*/ 2390775 h 3905250"/>
                  <a:gd name="connsiteX91" fmla="*/ 2848775 w 5540715"/>
                  <a:gd name="connsiteY91" fmla="*/ 2381250 h 3905250"/>
                  <a:gd name="connsiteX92" fmla="*/ 2886875 w 5540715"/>
                  <a:gd name="connsiteY92" fmla="*/ 2352675 h 3905250"/>
                  <a:gd name="connsiteX93" fmla="*/ 2905925 w 5540715"/>
                  <a:gd name="connsiteY93" fmla="*/ 2338387 h 3905250"/>
                  <a:gd name="connsiteX94" fmla="*/ 2920212 w 5540715"/>
                  <a:gd name="connsiteY94" fmla="*/ 2328862 h 3905250"/>
                  <a:gd name="connsiteX95" fmla="*/ 2934500 w 5540715"/>
                  <a:gd name="connsiteY95" fmla="*/ 2314575 h 3905250"/>
                  <a:gd name="connsiteX96" fmla="*/ 2958312 w 5540715"/>
                  <a:gd name="connsiteY96" fmla="*/ 2309812 h 3905250"/>
                  <a:gd name="connsiteX97" fmla="*/ 2982125 w 5540715"/>
                  <a:gd name="connsiteY97" fmla="*/ 2295525 h 3905250"/>
                  <a:gd name="connsiteX98" fmla="*/ 3001175 w 5540715"/>
                  <a:gd name="connsiteY98" fmla="*/ 2281237 h 3905250"/>
                  <a:gd name="connsiteX99" fmla="*/ 3024987 w 5540715"/>
                  <a:gd name="connsiteY99" fmla="*/ 2271712 h 3905250"/>
                  <a:gd name="connsiteX100" fmla="*/ 3063087 w 5540715"/>
                  <a:gd name="connsiteY100" fmla="*/ 2243137 h 3905250"/>
                  <a:gd name="connsiteX101" fmla="*/ 3096425 w 5540715"/>
                  <a:gd name="connsiteY101" fmla="*/ 2224087 h 3905250"/>
                  <a:gd name="connsiteX102" fmla="*/ 3115475 w 5540715"/>
                  <a:gd name="connsiteY102" fmla="*/ 2205037 h 3905250"/>
                  <a:gd name="connsiteX103" fmla="*/ 3153575 w 5540715"/>
                  <a:gd name="connsiteY103" fmla="*/ 2185987 h 3905250"/>
                  <a:gd name="connsiteX104" fmla="*/ 3172625 w 5540715"/>
                  <a:gd name="connsiteY104" fmla="*/ 2171700 h 3905250"/>
                  <a:gd name="connsiteX105" fmla="*/ 3234537 w 5540715"/>
                  <a:gd name="connsiteY105" fmla="*/ 2119312 h 3905250"/>
                  <a:gd name="connsiteX106" fmla="*/ 3296450 w 5540715"/>
                  <a:gd name="connsiteY106" fmla="*/ 2076450 h 3905250"/>
                  <a:gd name="connsiteX107" fmla="*/ 3329787 w 5540715"/>
                  <a:gd name="connsiteY107" fmla="*/ 2052637 h 3905250"/>
                  <a:gd name="connsiteX108" fmla="*/ 3358362 w 5540715"/>
                  <a:gd name="connsiteY108" fmla="*/ 2033587 h 3905250"/>
                  <a:gd name="connsiteX109" fmla="*/ 3420275 w 5540715"/>
                  <a:gd name="connsiteY109" fmla="*/ 1995487 h 3905250"/>
                  <a:gd name="connsiteX110" fmla="*/ 3453612 w 5540715"/>
                  <a:gd name="connsiteY110" fmla="*/ 1981200 h 3905250"/>
                  <a:gd name="connsiteX111" fmla="*/ 3482187 w 5540715"/>
                  <a:gd name="connsiteY111" fmla="*/ 1962150 h 3905250"/>
                  <a:gd name="connsiteX112" fmla="*/ 3534575 w 5540715"/>
                  <a:gd name="connsiteY112" fmla="*/ 1933575 h 3905250"/>
                  <a:gd name="connsiteX113" fmla="*/ 3563150 w 5540715"/>
                  <a:gd name="connsiteY113" fmla="*/ 1914525 h 3905250"/>
                  <a:gd name="connsiteX114" fmla="*/ 3639350 w 5540715"/>
                  <a:gd name="connsiteY114" fmla="*/ 1871662 h 3905250"/>
                  <a:gd name="connsiteX115" fmla="*/ 3686975 w 5540715"/>
                  <a:gd name="connsiteY115" fmla="*/ 1843087 h 3905250"/>
                  <a:gd name="connsiteX116" fmla="*/ 3720312 w 5540715"/>
                  <a:gd name="connsiteY116" fmla="*/ 1824037 h 3905250"/>
                  <a:gd name="connsiteX117" fmla="*/ 3744125 w 5540715"/>
                  <a:gd name="connsiteY117" fmla="*/ 1804987 h 3905250"/>
                  <a:gd name="connsiteX118" fmla="*/ 3772700 w 5540715"/>
                  <a:gd name="connsiteY118" fmla="*/ 1795462 h 3905250"/>
                  <a:gd name="connsiteX119" fmla="*/ 3796512 w 5540715"/>
                  <a:gd name="connsiteY119" fmla="*/ 1776412 h 3905250"/>
                  <a:gd name="connsiteX120" fmla="*/ 3829850 w 5540715"/>
                  <a:gd name="connsiteY120" fmla="*/ 1762125 h 3905250"/>
                  <a:gd name="connsiteX121" fmla="*/ 3858425 w 5540715"/>
                  <a:gd name="connsiteY121" fmla="*/ 1747837 h 3905250"/>
                  <a:gd name="connsiteX122" fmla="*/ 3882237 w 5540715"/>
                  <a:gd name="connsiteY122" fmla="*/ 1733550 h 3905250"/>
                  <a:gd name="connsiteX123" fmla="*/ 3929862 w 5540715"/>
                  <a:gd name="connsiteY123" fmla="*/ 1714500 h 3905250"/>
                  <a:gd name="connsiteX124" fmla="*/ 3958437 w 5540715"/>
                  <a:gd name="connsiteY124" fmla="*/ 1695450 h 3905250"/>
                  <a:gd name="connsiteX125" fmla="*/ 3977487 w 5540715"/>
                  <a:gd name="connsiteY125" fmla="*/ 1681162 h 3905250"/>
                  <a:gd name="connsiteX126" fmla="*/ 4029875 w 5540715"/>
                  <a:gd name="connsiteY126" fmla="*/ 1657350 h 3905250"/>
                  <a:gd name="connsiteX127" fmla="*/ 4082262 w 5540715"/>
                  <a:gd name="connsiteY127" fmla="*/ 1614487 h 3905250"/>
                  <a:gd name="connsiteX128" fmla="*/ 4139412 w 5540715"/>
                  <a:gd name="connsiteY128" fmla="*/ 1576387 h 3905250"/>
                  <a:gd name="connsiteX129" fmla="*/ 4167987 w 5540715"/>
                  <a:gd name="connsiteY129" fmla="*/ 1557337 h 3905250"/>
                  <a:gd name="connsiteX130" fmla="*/ 4196562 w 5540715"/>
                  <a:gd name="connsiteY130" fmla="*/ 1538287 h 3905250"/>
                  <a:gd name="connsiteX131" fmla="*/ 4253712 w 5540715"/>
                  <a:gd name="connsiteY131" fmla="*/ 1509712 h 3905250"/>
                  <a:gd name="connsiteX132" fmla="*/ 4277525 w 5540715"/>
                  <a:gd name="connsiteY132" fmla="*/ 1500187 h 3905250"/>
                  <a:gd name="connsiteX133" fmla="*/ 4296575 w 5540715"/>
                  <a:gd name="connsiteY133" fmla="*/ 1490662 h 3905250"/>
                  <a:gd name="connsiteX134" fmla="*/ 4325150 w 5540715"/>
                  <a:gd name="connsiteY134" fmla="*/ 1485900 h 3905250"/>
                  <a:gd name="connsiteX135" fmla="*/ 4353725 w 5540715"/>
                  <a:gd name="connsiteY135" fmla="*/ 1476375 h 3905250"/>
                  <a:gd name="connsiteX136" fmla="*/ 4491837 w 5540715"/>
                  <a:gd name="connsiteY136" fmla="*/ 1481137 h 3905250"/>
                  <a:gd name="connsiteX137" fmla="*/ 4510887 w 5540715"/>
                  <a:gd name="connsiteY137" fmla="*/ 1495425 h 3905250"/>
                  <a:gd name="connsiteX138" fmla="*/ 4568037 w 5540715"/>
                  <a:gd name="connsiteY138" fmla="*/ 1528762 h 3905250"/>
                  <a:gd name="connsiteX139" fmla="*/ 4615662 w 5540715"/>
                  <a:gd name="connsiteY139" fmla="*/ 1571625 h 3905250"/>
                  <a:gd name="connsiteX140" fmla="*/ 4629950 w 5540715"/>
                  <a:gd name="connsiteY140" fmla="*/ 1590675 h 3905250"/>
                  <a:gd name="connsiteX141" fmla="*/ 4629950 w 5540715"/>
                  <a:gd name="connsiteY141" fmla="*/ 1690687 h 3905250"/>
                  <a:gd name="connsiteX142" fmla="*/ 4610900 w 5540715"/>
                  <a:gd name="connsiteY142" fmla="*/ 1724025 h 3905250"/>
                  <a:gd name="connsiteX143" fmla="*/ 4587087 w 5540715"/>
                  <a:gd name="connsiteY143" fmla="*/ 1785937 h 3905250"/>
                  <a:gd name="connsiteX144" fmla="*/ 4577562 w 5540715"/>
                  <a:gd name="connsiteY144" fmla="*/ 1809750 h 3905250"/>
                  <a:gd name="connsiteX145" fmla="*/ 4572800 w 5540715"/>
                  <a:gd name="connsiteY145" fmla="*/ 1828800 h 3905250"/>
                  <a:gd name="connsiteX146" fmla="*/ 4563275 w 5540715"/>
                  <a:gd name="connsiteY146" fmla="*/ 1876425 h 3905250"/>
                  <a:gd name="connsiteX147" fmla="*/ 4558512 w 5540715"/>
                  <a:gd name="connsiteY147" fmla="*/ 1909762 h 3905250"/>
                  <a:gd name="connsiteX148" fmla="*/ 4553750 w 5540715"/>
                  <a:gd name="connsiteY148" fmla="*/ 1938337 h 3905250"/>
                  <a:gd name="connsiteX149" fmla="*/ 4572800 w 5540715"/>
                  <a:gd name="connsiteY149" fmla="*/ 2133600 h 3905250"/>
                  <a:gd name="connsiteX150" fmla="*/ 4601375 w 5540715"/>
                  <a:gd name="connsiteY150" fmla="*/ 2162175 h 3905250"/>
                  <a:gd name="connsiteX151" fmla="*/ 4620425 w 5540715"/>
                  <a:gd name="connsiteY151" fmla="*/ 2166937 h 3905250"/>
                  <a:gd name="connsiteX152" fmla="*/ 4644237 w 5540715"/>
                  <a:gd name="connsiteY152" fmla="*/ 2181225 h 3905250"/>
                  <a:gd name="connsiteX153" fmla="*/ 4663287 w 5540715"/>
                  <a:gd name="connsiteY153" fmla="*/ 2185987 h 3905250"/>
                  <a:gd name="connsiteX154" fmla="*/ 4715675 w 5540715"/>
                  <a:gd name="connsiteY154" fmla="*/ 2195512 h 3905250"/>
                  <a:gd name="connsiteX155" fmla="*/ 4829975 w 5540715"/>
                  <a:gd name="connsiteY155" fmla="*/ 2185987 h 3905250"/>
                  <a:gd name="connsiteX156" fmla="*/ 4863312 w 5540715"/>
                  <a:gd name="connsiteY156" fmla="*/ 2166937 h 3905250"/>
                  <a:gd name="connsiteX157" fmla="*/ 4915700 w 5540715"/>
                  <a:gd name="connsiteY157" fmla="*/ 2147887 h 3905250"/>
                  <a:gd name="connsiteX158" fmla="*/ 4934750 w 5540715"/>
                  <a:gd name="connsiteY158" fmla="*/ 2133600 h 3905250"/>
                  <a:gd name="connsiteX159" fmla="*/ 4949037 w 5540715"/>
                  <a:gd name="connsiteY159" fmla="*/ 2128837 h 3905250"/>
                  <a:gd name="connsiteX160" fmla="*/ 4963325 w 5540715"/>
                  <a:gd name="connsiteY160" fmla="*/ 2114550 h 3905250"/>
                  <a:gd name="connsiteX161" fmla="*/ 4982375 w 5540715"/>
                  <a:gd name="connsiteY161" fmla="*/ 2100262 h 3905250"/>
                  <a:gd name="connsiteX162" fmla="*/ 5010950 w 5540715"/>
                  <a:gd name="connsiteY162" fmla="*/ 2081212 h 3905250"/>
                  <a:gd name="connsiteX163" fmla="*/ 5053812 w 5540715"/>
                  <a:gd name="connsiteY163" fmla="*/ 2038350 h 3905250"/>
                  <a:gd name="connsiteX164" fmla="*/ 5077625 w 5540715"/>
                  <a:gd name="connsiteY164" fmla="*/ 2019300 h 3905250"/>
                  <a:gd name="connsiteX165" fmla="*/ 5096675 w 5540715"/>
                  <a:gd name="connsiteY165" fmla="*/ 2000250 h 3905250"/>
                  <a:gd name="connsiteX166" fmla="*/ 5125250 w 5540715"/>
                  <a:gd name="connsiteY166" fmla="*/ 1981200 h 3905250"/>
                  <a:gd name="connsiteX167" fmla="*/ 5172875 w 5540715"/>
                  <a:gd name="connsiteY167" fmla="*/ 1943100 h 3905250"/>
                  <a:gd name="connsiteX168" fmla="*/ 5210975 w 5540715"/>
                  <a:gd name="connsiteY168" fmla="*/ 1909762 h 3905250"/>
                  <a:gd name="connsiteX169" fmla="*/ 5220500 w 5540715"/>
                  <a:gd name="connsiteY169" fmla="*/ 1895475 h 3905250"/>
                  <a:gd name="connsiteX170" fmla="*/ 5234787 w 5540715"/>
                  <a:gd name="connsiteY170" fmla="*/ 1876425 h 3905250"/>
                  <a:gd name="connsiteX171" fmla="*/ 5253837 w 5540715"/>
                  <a:gd name="connsiteY171" fmla="*/ 1838325 h 3905250"/>
                  <a:gd name="connsiteX172" fmla="*/ 5282412 w 5540715"/>
                  <a:gd name="connsiteY172" fmla="*/ 1790700 h 3905250"/>
                  <a:gd name="connsiteX173" fmla="*/ 5287175 w 5540715"/>
                  <a:gd name="connsiteY173" fmla="*/ 1771650 h 3905250"/>
                  <a:gd name="connsiteX174" fmla="*/ 5306225 w 5540715"/>
                  <a:gd name="connsiteY174" fmla="*/ 1743075 h 3905250"/>
                  <a:gd name="connsiteX175" fmla="*/ 5320512 w 5540715"/>
                  <a:gd name="connsiteY175" fmla="*/ 1709737 h 3905250"/>
                  <a:gd name="connsiteX176" fmla="*/ 5334800 w 5540715"/>
                  <a:gd name="connsiteY176" fmla="*/ 1695450 h 3905250"/>
                  <a:gd name="connsiteX177" fmla="*/ 5358612 w 5540715"/>
                  <a:gd name="connsiteY177" fmla="*/ 1647825 h 3905250"/>
                  <a:gd name="connsiteX178" fmla="*/ 5391950 w 5540715"/>
                  <a:gd name="connsiteY178" fmla="*/ 1581150 h 3905250"/>
                  <a:gd name="connsiteX179" fmla="*/ 5439575 w 5540715"/>
                  <a:gd name="connsiteY179" fmla="*/ 1452562 h 3905250"/>
                  <a:gd name="connsiteX180" fmla="*/ 5449100 w 5540715"/>
                  <a:gd name="connsiteY180" fmla="*/ 1414462 h 3905250"/>
                  <a:gd name="connsiteX181" fmla="*/ 5453862 w 5540715"/>
                  <a:gd name="connsiteY181" fmla="*/ 1381125 h 3905250"/>
                  <a:gd name="connsiteX182" fmla="*/ 5463387 w 5540715"/>
                  <a:gd name="connsiteY182" fmla="*/ 1181100 h 3905250"/>
                  <a:gd name="connsiteX183" fmla="*/ 5468150 w 5540715"/>
                  <a:gd name="connsiteY183" fmla="*/ 1157287 h 3905250"/>
                  <a:gd name="connsiteX184" fmla="*/ 5472912 w 5540715"/>
                  <a:gd name="connsiteY184" fmla="*/ 1128712 h 3905250"/>
                  <a:gd name="connsiteX185" fmla="*/ 5477675 w 5540715"/>
                  <a:gd name="connsiteY185" fmla="*/ 1095375 h 3905250"/>
                  <a:gd name="connsiteX186" fmla="*/ 5487200 w 5540715"/>
                  <a:gd name="connsiteY186" fmla="*/ 1066800 h 3905250"/>
                  <a:gd name="connsiteX187" fmla="*/ 5501487 w 5540715"/>
                  <a:gd name="connsiteY187" fmla="*/ 981075 h 3905250"/>
                  <a:gd name="connsiteX188" fmla="*/ 5501487 w 5540715"/>
                  <a:gd name="connsiteY188" fmla="*/ 981075 h 3905250"/>
                  <a:gd name="connsiteX189" fmla="*/ 5511012 w 5540715"/>
                  <a:gd name="connsiteY189" fmla="*/ 923925 h 3905250"/>
                  <a:gd name="connsiteX190" fmla="*/ 5515775 w 5540715"/>
                  <a:gd name="connsiteY190" fmla="*/ 890587 h 3905250"/>
                  <a:gd name="connsiteX191" fmla="*/ 5525300 w 5540715"/>
                  <a:gd name="connsiteY191" fmla="*/ 833437 h 3905250"/>
                  <a:gd name="connsiteX192" fmla="*/ 5530062 w 5540715"/>
                  <a:gd name="connsiteY192" fmla="*/ 804862 h 3905250"/>
                  <a:gd name="connsiteX193" fmla="*/ 5534825 w 5540715"/>
                  <a:gd name="connsiteY193" fmla="*/ 738187 h 3905250"/>
                  <a:gd name="connsiteX194" fmla="*/ 5520537 w 5540715"/>
                  <a:gd name="connsiteY194" fmla="*/ 466725 h 3905250"/>
                  <a:gd name="connsiteX195" fmla="*/ 5511012 w 5540715"/>
                  <a:gd name="connsiteY195" fmla="*/ 442912 h 3905250"/>
                  <a:gd name="connsiteX196" fmla="*/ 5491962 w 5540715"/>
                  <a:gd name="connsiteY196" fmla="*/ 390525 h 3905250"/>
                  <a:gd name="connsiteX197" fmla="*/ 5477675 w 5540715"/>
                  <a:gd name="connsiteY197" fmla="*/ 366712 h 3905250"/>
                  <a:gd name="connsiteX198" fmla="*/ 5453862 w 5540715"/>
                  <a:gd name="connsiteY198" fmla="*/ 347662 h 3905250"/>
                  <a:gd name="connsiteX199" fmla="*/ 5420525 w 5540715"/>
                  <a:gd name="connsiteY199" fmla="*/ 309562 h 3905250"/>
                  <a:gd name="connsiteX200" fmla="*/ 5401475 w 5540715"/>
                  <a:gd name="connsiteY200" fmla="*/ 300037 h 3905250"/>
                  <a:gd name="connsiteX201" fmla="*/ 5391950 w 5540715"/>
                  <a:gd name="connsiteY201" fmla="*/ 280987 h 3905250"/>
                  <a:gd name="connsiteX202" fmla="*/ 5358612 w 5540715"/>
                  <a:gd name="connsiteY202" fmla="*/ 257175 h 3905250"/>
                  <a:gd name="connsiteX203" fmla="*/ 5325275 w 5540715"/>
                  <a:gd name="connsiteY203" fmla="*/ 223837 h 3905250"/>
                  <a:gd name="connsiteX204" fmla="*/ 5244312 w 5540715"/>
                  <a:gd name="connsiteY204" fmla="*/ 133350 h 3905250"/>
                  <a:gd name="connsiteX205" fmla="*/ 5201450 w 5540715"/>
                  <a:gd name="connsiteY205" fmla="*/ 85725 h 3905250"/>
                  <a:gd name="connsiteX206" fmla="*/ 5163350 w 5540715"/>
                  <a:gd name="connsiteY206" fmla="*/ 71437 h 3905250"/>
                  <a:gd name="connsiteX207" fmla="*/ 5087150 w 5540715"/>
                  <a:gd name="connsiteY207" fmla="*/ 42862 h 3905250"/>
                  <a:gd name="connsiteX208" fmla="*/ 5039525 w 5540715"/>
                  <a:gd name="connsiteY208" fmla="*/ 23812 h 3905250"/>
                  <a:gd name="connsiteX209" fmla="*/ 5006187 w 5540715"/>
                  <a:gd name="connsiteY209" fmla="*/ 19050 h 3905250"/>
                  <a:gd name="connsiteX210" fmla="*/ 4982375 w 5540715"/>
                  <a:gd name="connsiteY210" fmla="*/ 9525 h 3905250"/>
                  <a:gd name="connsiteX211" fmla="*/ 4915700 w 5540715"/>
                  <a:gd name="connsiteY211" fmla="*/ 4762 h 3905250"/>
                  <a:gd name="connsiteX212" fmla="*/ 4858550 w 5540715"/>
                  <a:gd name="connsiteY212" fmla="*/ 0 h 3905250"/>
                  <a:gd name="connsiteX213" fmla="*/ 4749012 w 5540715"/>
                  <a:gd name="connsiteY213" fmla="*/ 14287 h 3905250"/>
                  <a:gd name="connsiteX214" fmla="*/ 4725200 w 5540715"/>
                  <a:gd name="connsiteY214" fmla="*/ 19050 h 3905250"/>
                  <a:gd name="connsiteX215" fmla="*/ 4668050 w 5540715"/>
                  <a:gd name="connsiteY215" fmla="*/ 42862 h 3905250"/>
                  <a:gd name="connsiteX216" fmla="*/ 4629950 w 5540715"/>
                  <a:gd name="connsiteY216" fmla="*/ 57150 h 3905250"/>
                  <a:gd name="connsiteX217" fmla="*/ 4548987 w 5540715"/>
                  <a:gd name="connsiteY217" fmla="*/ 104775 h 3905250"/>
                  <a:gd name="connsiteX218" fmla="*/ 4529937 w 5540715"/>
                  <a:gd name="connsiteY218" fmla="*/ 128587 h 3905250"/>
                  <a:gd name="connsiteX219" fmla="*/ 4510887 w 5540715"/>
                  <a:gd name="connsiteY219" fmla="*/ 147637 h 3905250"/>
                  <a:gd name="connsiteX220" fmla="*/ 4491837 w 5540715"/>
                  <a:gd name="connsiteY220" fmla="*/ 176212 h 3905250"/>
                  <a:gd name="connsiteX221" fmla="*/ 4458500 w 5540715"/>
                  <a:gd name="connsiteY221" fmla="*/ 247650 h 3905250"/>
                  <a:gd name="connsiteX222" fmla="*/ 4439450 w 5540715"/>
                  <a:gd name="connsiteY222" fmla="*/ 304800 h 3905250"/>
                  <a:gd name="connsiteX223" fmla="*/ 4420400 w 5540715"/>
                  <a:gd name="connsiteY223" fmla="*/ 366712 h 3905250"/>
                  <a:gd name="connsiteX224" fmla="*/ 4415637 w 5540715"/>
                  <a:gd name="connsiteY224" fmla="*/ 400050 h 3905250"/>
                  <a:gd name="connsiteX225" fmla="*/ 4406112 w 5540715"/>
                  <a:gd name="connsiteY225" fmla="*/ 423862 h 3905250"/>
                  <a:gd name="connsiteX226" fmla="*/ 4401350 w 5540715"/>
                  <a:gd name="connsiteY226" fmla="*/ 457200 h 3905250"/>
                  <a:gd name="connsiteX227" fmla="*/ 4391825 w 5540715"/>
                  <a:gd name="connsiteY227" fmla="*/ 519112 h 3905250"/>
                  <a:gd name="connsiteX228" fmla="*/ 4425162 w 5540715"/>
                  <a:gd name="connsiteY228" fmla="*/ 685800 h 3905250"/>
                  <a:gd name="connsiteX229" fmla="*/ 4434687 w 5540715"/>
                  <a:gd name="connsiteY229" fmla="*/ 728662 h 3905250"/>
                  <a:gd name="connsiteX230" fmla="*/ 4444212 w 5540715"/>
                  <a:gd name="connsiteY230" fmla="*/ 752475 h 3905250"/>
                  <a:gd name="connsiteX231" fmla="*/ 4439450 w 5540715"/>
                  <a:gd name="connsiteY231" fmla="*/ 819150 h 3905250"/>
                  <a:gd name="connsiteX232" fmla="*/ 4396587 w 5540715"/>
                  <a:gd name="connsiteY232" fmla="*/ 852487 h 3905250"/>
                  <a:gd name="connsiteX233" fmla="*/ 4382300 w 5540715"/>
                  <a:gd name="connsiteY233" fmla="*/ 866775 h 3905250"/>
                  <a:gd name="connsiteX234" fmla="*/ 4363250 w 5540715"/>
                  <a:gd name="connsiteY234" fmla="*/ 876300 h 3905250"/>
                  <a:gd name="connsiteX235" fmla="*/ 4329912 w 5540715"/>
                  <a:gd name="connsiteY235" fmla="*/ 900112 h 3905250"/>
                  <a:gd name="connsiteX236" fmla="*/ 4315625 w 5540715"/>
                  <a:gd name="connsiteY236" fmla="*/ 909637 h 3905250"/>
                  <a:gd name="connsiteX237" fmla="*/ 4296575 w 5540715"/>
                  <a:gd name="connsiteY237" fmla="*/ 923925 h 3905250"/>
                  <a:gd name="connsiteX238" fmla="*/ 4277525 w 5540715"/>
                  <a:gd name="connsiteY238" fmla="*/ 928687 h 3905250"/>
                  <a:gd name="connsiteX239" fmla="*/ 4248950 w 5540715"/>
                  <a:gd name="connsiteY239" fmla="*/ 938212 h 3905250"/>
                  <a:gd name="connsiteX240" fmla="*/ 4229900 w 5540715"/>
                  <a:gd name="connsiteY240" fmla="*/ 942975 h 3905250"/>
                  <a:gd name="connsiteX241" fmla="*/ 4215612 w 5540715"/>
                  <a:gd name="connsiteY241" fmla="*/ 947737 h 3905250"/>
                  <a:gd name="connsiteX242" fmla="*/ 4158462 w 5540715"/>
                  <a:gd name="connsiteY242" fmla="*/ 957262 h 3905250"/>
                  <a:gd name="connsiteX243" fmla="*/ 4120362 w 5540715"/>
                  <a:gd name="connsiteY243" fmla="*/ 966787 h 3905250"/>
                  <a:gd name="connsiteX244" fmla="*/ 4091787 w 5540715"/>
                  <a:gd name="connsiteY244" fmla="*/ 976312 h 3905250"/>
                  <a:gd name="connsiteX245" fmla="*/ 4067975 w 5540715"/>
                  <a:gd name="connsiteY245" fmla="*/ 985837 h 3905250"/>
                  <a:gd name="connsiteX246" fmla="*/ 4034637 w 5540715"/>
                  <a:gd name="connsiteY246" fmla="*/ 990600 h 3905250"/>
                  <a:gd name="connsiteX247" fmla="*/ 3967962 w 5540715"/>
                  <a:gd name="connsiteY247" fmla="*/ 1009650 h 3905250"/>
                  <a:gd name="connsiteX248" fmla="*/ 3939387 w 5540715"/>
                  <a:gd name="connsiteY248" fmla="*/ 1019175 h 3905250"/>
                  <a:gd name="connsiteX249" fmla="*/ 3906050 w 5540715"/>
                  <a:gd name="connsiteY249" fmla="*/ 1023937 h 3905250"/>
                  <a:gd name="connsiteX250" fmla="*/ 3744125 w 5540715"/>
                  <a:gd name="connsiteY250" fmla="*/ 1019175 h 3905250"/>
                  <a:gd name="connsiteX251" fmla="*/ 3715550 w 5540715"/>
                  <a:gd name="connsiteY251" fmla="*/ 1014412 h 3905250"/>
                  <a:gd name="connsiteX252" fmla="*/ 3677450 w 5540715"/>
                  <a:gd name="connsiteY252" fmla="*/ 1009650 h 3905250"/>
                  <a:gd name="connsiteX253" fmla="*/ 3548862 w 5540715"/>
                  <a:gd name="connsiteY253" fmla="*/ 1023937 h 3905250"/>
                  <a:gd name="connsiteX254" fmla="*/ 3506000 w 5540715"/>
                  <a:gd name="connsiteY254" fmla="*/ 1052512 h 3905250"/>
                  <a:gd name="connsiteX255" fmla="*/ 3486950 w 5540715"/>
                  <a:gd name="connsiteY255" fmla="*/ 1071562 h 3905250"/>
                  <a:gd name="connsiteX256" fmla="*/ 3463137 w 5540715"/>
                  <a:gd name="connsiteY256" fmla="*/ 1090612 h 3905250"/>
                  <a:gd name="connsiteX257" fmla="*/ 3425037 w 5540715"/>
                  <a:gd name="connsiteY257" fmla="*/ 1128712 h 3905250"/>
                  <a:gd name="connsiteX258" fmla="*/ 3396462 w 5540715"/>
                  <a:gd name="connsiteY258" fmla="*/ 1176337 h 3905250"/>
                  <a:gd name="connsiteX259" fmla="*/ 3363125 w 5540715"/>
                  <a:gd name="connsiteY259" fmla="*/ 1228725 h 3905250"/>
                  <a:gd name="connsiteX260" fmla="*/ 3353600 w 5540715"/>
                  <a:gd name="connsiteY260" fmla="*/ 1262062 h 3905250"/>
                  <a:gd name="connsiteX261" fmla="*/ 3348837 w 5540715"/>
                  <a:gd name="connsiteY261" fmla="*/ 1281112 h 3905250"/>
                  <a:gd name="connsiteX262" fmla="*/ 3339312 w 5540715"/>
                  <a:gd name="connsiteY262" fmla="*/ 1295400 h 3905250"/>
                  <a:gd name="connsiteX263" fmla="*/ 3329787 w 5540715"/>
                  <a:gd name="connsiteY263" fmla="*/ 1323975 h 3905250"/>
                  <a:gd name="connsiteX264" fmla="*/ 3301212 w 5540715"/>
                  <a:gd name="connsiteY264" fmla="*/ 1357312 h 3905250"/>
                  <a:gd name="connsiteX265" fmla="*/ 3291687 w 5540715"/>
                  <a:gd name="connsiteY265" fmla="*/ 1381125 h 3905250"/>
                  <a:gd name="connsiteX266" fmla="*/ 3248825 w 5540715"/>
                  <a:gd name="connsiteY266" fmla="*/ 1414462 h 3905250"/>
                  <a:gd name="connsiteX267" fmla="*/ 3234537 w 5540715"/>
                  <a:gd name="connsiteY267" fmla="*/ 1433512 h 3905250"/>
                  <a:gd name="connsiteX268" fmla="*/ 3220250 w 5540715"/>
                  <a:gd name="connsiteY268" fmla="*/ 1443037 h 3905250"/>
                  <a:gd name="connsiteX269" fmla="*/ 3172625 w 5540715"/>
                  <a:gd name="connsiteY269" fmla="*/ 1481137 h 3905250"/>
                  <a:gd name="connsiteX270" fmla="*/ 3153575 w 5540715"/>
                  <a:gd name="connsiteY270" fmla="*/ 1495425 h 3905250"/>
                  <a:gd name="connsiteX271" fmla="*/ 3129762 w 5540715"/>
                  <a:gd name="connsiteY271" fmla="*/ 1504950 h 3905250"/>
                  <a:gd name="connsiteX272" fmla="*/ 3110712 w 5540715"/>
                  <a:gd name="connsiteY272" fmla="*/ 1519237 h 3905250"/>
                  <a:gd name="connsiteX273" fmla="*/ 3096425 w 5540715"/>
                  <a:gd name="connsiteY273" fmla="*/ 1533525 h 3905250"/>
                  <a:gd name="connsiteX274" fmla="*/ 3072612 w 5540715"/>
                  <a:gd name="connsiteY274" fmla="*/ 1543050 h 3905250"/>
                  <a:gd name="connsiteX275" fmla="*/ 3058325 w 5540715"/>
                  <a:gd name="connsiteY275" fmla="*/ 1557337 h 3905250"/>
                  <a:gd name="connsiteX276" fmla="*/ 3034512 w 5540715"/>
                  <a:gd name="connsiteY276" fmla="*/ 1566862 h 3905250"/>
                  <a:gd name="connsiteX277" fmla="*/ 3015462 w 5540715"/>
                  <a:gd name="connsiteY277" fmla="*/ 1576387 h 3905250"/>
                  <a:gd name="connsiteX278" fmla="*/ 2967837 w 5540715"/>
                  <a:gd name="connsiteY278" fmla="*/ 1604962 h 3905250"/>
                  <a:gd name="connsiteX279" fmla="*/ 2953550 w 5540715"/>
                  <a:gd name="connsiteY279" fmla="*/ 1614487 h 3905250"/>
                  <a:gd name="connsiteX280" fmla="*/ 2939262 w 5540715"/>
                  <a:gd name="connsiteY280" fmla="*/ 1619250 h 3905250"/>
                  <a:gd name="connsiteX281" fmla="*/ 2910687 w 5540715"/>
                  <a:gd name="connsiteY281" fmla="*/ 1638300 h 3905250"/>
                  <a:gd name="connsiteX282" fmla="*/ 2896400 w 5540715"/>
                  <a:gd name="connsiteY282" fmla="*/ 1652587 h 3905250"/>
                  <a:gd name="connsiteX283" fmla="*/ 2834487 w 5540715"/>
                  <a:gd name="connsiteY283" fmla="*/ 1681162 h 3905250"/>
                  <a:gd name="connsiteX284" fmla="*/ 2791625 w 5540715"/>
                  <a:gd name="connsiteY284" fmla="*/ 1709737 h 3905250"/>
                  <a:gd name="connsiteX285" fmla="*/ 2767812 w 5540715"/>
                  <a:gd name="connsiteY285" fmla="*/ 1719262 h 3905250"/>
                  <a:gd name="connsiteX286" fmla="*/ 2753525 w 5540715"/>
                  <a:gd name="connsiteY286" fmla="*/ 1728787 h 3905250"/>
                  <a:gd name="connsiteX287" fmla="*/ 2739237 w 5540715"/>
                  <a:gd name="connsiteY287" fmla="*/ 1733550 h 3905250"/>
                  <a:gd name="connsiteX288" fmla="*/ 2724950 w 5540715"/>
                  <a:gd name="connsiteY288" fmla="*/ 1743075 h 3905250"/>
                  <a:gd name="connsiteX289" fmla="*/ 2663037 w 5540715"/>
                  <a:gd name="connsiteY289" fmla="*/ 1752600 h 3905250"/>
                  <a:gd name="connsiteX290" fmla="*/ 2596362 w 5540715"/>
                  <a:gd name="connsiteY290" fmla="*/ 1738312 h 3905250"/>
                  <a:gd name="connsiteX291" fmla="*/ 2572550 w 5540715"/>
                  <a:gd name="connsiteY291" fmla="*/ 1728788 h 3905250"/>
                  <a:gd name="connsiteX292" fmla="*/ 2524925 w 5540715"/>
                  <a:gd name="connsiteY292" fmla="*/ 1728787 h 3905250"/>
                  <a:gd name="connsiteX293" fmla="*/ 2470156 w 5540715"/>
                  <a:gd name="connsiteY293" fmla="*/ 1804987 h 3905250"/>
                  <a:gd name="connsiteX294" fmla="*/ 2389193 w 5540715"/>
                  <a:gd name="connsiteY294" fmla="*/ 1881187 h 3905250"/>
                  <a:gd name="connsiteX295" fmla="*/ 2315375 w 5540715"/>
                  <a:gd name="connsiteY295" fmla="*/ 1909762 h 3905250"/>
                  <a:gd name="connsiteX296" fmla="*/ 2253462 w 5540715"/>
                  <a:gd name="connsiteY296" fmla="*/ 1924050 h 3905250"/>
                  <a:gd name="connsiteX297" fmla="*/ 2234412 w 5540715"/>
                  <a:gd name="connsiteY297" fmla="*/ 1943100 h 3905250"/>
                  <a:gd name="connsiteX298" fmla="*/ 2220125 w 5540715"/>
                  <a:gd name="connsiteY298" fmla="*/ 1947862 h 3905250"/>
                  <a:gd name="connsiteX299" fmla="*/ 2186787 w 5540715"/>
                  <a:gd name="connsiteY299" fmla="*/ 1966912 h 3905250"/>
                  <a:gd name="connsiteX300" fmla="*/ 2148687 w 5540715"/>
                  <a:gd name="connsiteY300" fmla="*/ 1985962 h 3905250"/>
                  <a:gd name="connsiteX301" fmla="*/ 2072487 w 5540715"/>
                  <a:gd name="connsiteY301" fmla="*/ 1971675 h 3905250"/>
                  <a:gd name="connsiteX302" fmla="*/ 1996288 w 5540715"/>
                  <a:gd name="connsiteY302" fmla="*/ 1990725 h 3905250"/>
                  <a:gd name="connsiteX303" fmla="*/ 1939137 w 5540715"/>
                  <a:gd name="connsiteY303" fmla="*/ 2047875 h 3905250"/>
                  <a:gd name="connsiteX304" fmla="*/ 1910562 w 5540715"/>
                  <a:gd name="connsiteY304" fmla="*/ 2071687 h 3905250"/>
                  <a:gd name="connsiteX305" fmla="*/ 1886750 w 5540715"/>
                  <a:gd name="connsiteY305" fmla="*/ 2081212 h 3905250"/>
                  <a:gd name="connsiteX306" fmla="*/ 1858175 w 5540715"/>
                  <a:gd name="connsiteY306" fmla="*/ 2100262 h 3905250"/>
                  <a:gd name="connsiteX307" fmla="*/ 1834362 w 5540715"/>
                  <a:gd name="connsiteY307" fmla="*/ 2109787 h 3905250"/>
                  <a:gd name="connsiteX308" fmla="*/ 1815312 w 5540715"/>
                  <a:gd name="connsiteY308" fmla="*/ 2124075 h 3905250"/>
                  <a:gd name="connsiteX309" fmla="*/ 1796262 w 5540715"/>
                  <a:gd name="connsiteY309" fmla="*/ 2133600 h 3905250"/>
                  <a:gd name="connsiteX310" fmla="*/ 1786737 w 5540715"/>
                  <a:gd name="connsiteY310" fmla="*/ 2147887 h 3905250"/>
                  <a:gd name="connsiteX311" fmla="*/ 1772450 w 5540715"/>
                  <a:gd name="connsiteY311" fmla="*/ 2152650 h 3905250"/>
                  <a:gd name="connsiteX312" fmla="*/ 1753400 w 5540715"/>
                  <a:gd name="connsiteY312" fmla="*/ 2166937 h 3905250"/>
                  <a:gd name="connsiteX313" fmla="*/ 1696250 w 5540715"/>
                  <a:gd name="connsiteY313" fmla="*/ 2219325 h 3905250"/>
                  <a:gd name="connsiteX314" fmla="*/ 1672437 w 5540715"/>
                  <a:gd name="connsiteY314" fmla="*/ 2238375 h 3905250"/>
                  <a:gd name="connsiteX315" fmla="*/ 1648625 w 5540715"/>
                  <a:gd name="connsiteY315" fmla="*/ 2252662 h 3905250"/>
                  <a:gd name="connsiteX316" fmla="*/ 1615287 w 5540715"/>
                  <a:gd name="connsiteY316" fmla="*/ 2286000 h 3905250"/>
                  <a:gd name="connsiteX317" fmla="*/ 1591475 w 5540715"/>
                  <a:gd name="connsiteY317" fmla="*/ 2305050 h 3905250"/>
                  <a:gd name="connsiteX318" fmla="*/ 1577187 w 5540715"/>
                  <a:gd name="connsiteY318" fmla="*/ 2314575 h 3905250"/>
                  <a:gd name="connsiteX319" fmla="*/ 1562900 w 5540715"/>
                  <a:gd name="connsiteY319" fmla="*/ 2328862 h 3905250"/>
                  <a:gd name="connsiteX320" fmla="*/ 1558137 w 5540715"/>
                  <a:gd name="connsiteY320" fmla="*/ 2343150 h 3905250"/>
                  <a:gd name="connsiteX321" fmla="*/ 1520037 w 5540715"/>
                  <a:gd name="connsiteY321" fmla="*/ 2366962 h 3905250"/>
                  <a:gd name="connsiteX322" fmla="*/ 1496225 w 5540715"/>
                  <a:gd name="connsiteY322" fmla="*/ 2381250 h 3905250"/>
                  <a:gd name="connsiteX323" fmla="*/ 1477175 w 5540715"/>
                  <a:gd name="connsiteY323" fmla="*/ 2395537 h 3905250"/>
                  <a:gd name="connsiteX324" fmla="*/ 1462887 w 5540715"/>
                  <a:gd name="connsiteY324" fmla="*/ 2400300 h 3905250"/>
                  <a:gd name="connsiteX325" fmla="*/ 1424787 w 5540715"/>
                  <a:gd name="connsiteY325" fmla="*/ 2419350 h 3905250"/>
                  <a:gd name="connsiteX326" fmla="*/ 1405737 w 5540715"/>
                  <a:gd name="connsiteY326" fmla="*/ 2428875 h 3905250"/>
                  <a:gd name="connsiteX327" fmla="*/ 1362875 w 5540715"/>
                  <a:gd name="connsiteY327" fmla="*/ 2462212 h 3905250"/>
                  <a:gd name="connsiteX328" fmla="*/ 1329537 w 5540715"/>
                  <a:gd name="connsiteY328" fmla="*/ 2476500 h 3905250"/>
                  <a:gd name="connsiteX329" fmla="*/ 1310487 w 5540715"/>
                  <a:gd name="connsiteY329" fmla="*/ 2490787 h 3905250"/>
                  <a:gd name="connsiteX330" fmla="*/ 1262862 w 5540715"/>
                  <a:gd name="connsiteY330" fmla="*/ 2514600 h 3905250"/>
                  <a:gd name="connsiteX331" fmla="*/ 1224762 w 5540715"/>
                  <a:gd name="connsiteY331" fmla="*/ 2538412 h 3905250"/>
                  <a:gd name="connsiteX332" fmla="*/ 1210475 w 5540715"/>
                  <a:gd name="connsiteY332" fmla="*/ 2543175 h 3905250"/>
                  <a:gd name="connsiteX333" fmla="*/ 1191425 w 5540715"/>
                  <a:gd name="connsiteY333" fmla="*/ 2557462 h 3905250"/>
                  <a:gd name="connsiteX334" fmla="*/ 1129512 w 5540715"/>
                  <a:gd name="connsiteY334" fmla="*/ 2600325 h 3905250"/>
                  <a:gd name="connsiteX335" fmla="*/ 1100937 w 5540715"/>
                  <a:gd name="connsiteY335" fmla="*/ 2624137 h 3905250"/>
                  <a:gd name="connsiteX336" fmla="*/ 1086650 w 5540715"/>
                  <a:gd name="connsiteY336" fmla="*/ 2638425 h 3905250"/>
                  <a:gd name="connsiteX337" fmla="*/ 1077125 w 5540715"/>
                  <a:gd name="connsiteY337" fmla="*/ 2652712 h 3905250"/>
                  <a:gd name="connsiteX338" fmla="*/ 1053312 w 5540715"/>
                  <a:gd name="connsiteY33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08825 w 5540715"/>
                  <a:gd name="connsiteY12" fmla="*/ 2947987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08825 w 5540715"/>
                  <a:gd name="connsiteY11" fmla="*/ 2947987 h 3905250"/>
                  <a:gd name="connsiteX12" fmla="*/ 686600 w 5540715"/>
                  <a:gd name="connsiteY12" fmla="*/ 2990850 h 3905250"/>
                  <a:gd name="connsiteX13" fmla="*/ 672312 w 5540715"/>
                  <a:gd name="connsiteY13" fmla="*/ 3000375 h 3905250"/>
                  <a:gd name="connsiteX14" fmla="*/ 596112 w 5540715"/>
                  <a:gd name="connsiteY14" fmla="*/ 3014662 h 3905250"/>
                  <a:gd name="connsiteX15" fmla="*/ 572300 w 5540715"/>
                  <a:gd name="connsiteY15" fmla="*/ 3019425 h 3905250"/>
                  <a:gd name="connsiteX16" fmla="*/ 234162 w 5540715"/>
                  <a:gd name="connsiteY16" fmla="*/ 3028950 h 3905250"/>
                  <a:gd name="connsiteX17" fmla="*/ 157962 w 5540715"/>
                  <a:gd name="connsiteY17" fmla="*/ 3071812 h 3905250"/>
                  <a:gd name="connsiteX18" fmla="*/ 96050 w 5540715"/>
                  <a:gd name="connsiteY18" fmla="*/ 3138487 h 3905250"/>
                  <a:gd name="connsiteX19" fmla="*/ 81762 w 5540715"/>
                  <a:gd name="connsiteY19" fmla="*/ 3148012 h 3905250"/>
                  <a:gd name="connsiteX20" fmla="*/ 53187 w 5540715"/>
                  <a:gd name="connsiteY20" fmla="*/ 3200400 h 3905250"/>
                  <a:gd name="connsiteX21" fmla="*/ 34137 w 5540715"/>
                  <a:gd name="connsiteY21" fmla="*/ 3233737 h 3905250"/>
                  <a:gd name="connsiteX22" fmla="*/ 24612 w 5540715"/>
                  <a:gd name="connsiteY22" fmla="*/ 3267075 h 3905250"/>
                  <a:gd name="connsiteX23" fmla="*/ 15087 w 5540715"/>
                  <a:gd name="connsiteY23" fmla="*/ 3309937 h 3905250"/>
                  <a:gd name="connsiteX24" fmla="*/ 5562 w 5540715"/>
                  <a:gd name="connsiteY24" fmla="*/ 3348037 h 3905250"/>
                  <a:gd name="connsiteX25" fmla="*/ 5562 w 5540715"/>
                  <a:gd name="connsiteY25" fmla="*/ 3571875 h 3905250"/>
                  <a:gd name="connsiteX26" fmla="*/ 19850 w 5540715"/>
                  <a:gd name="connsiteY26" fmla="*/ 3624262 h 3905250"/>
                  <a:gd name="connsiteX27" fmla="*/ 24612 w 5540715"/>
                  <a:gd name="connsiteY27" fmla="*/ 3648075 h 3905250"/>
                  <a:gd name="connsiteX28" fmla="*/ 38900 w 5540715"/>
                  <a:gd name="connsiteY28" fmla="*/ 3671887 h 3905250"/>
                  <a:gd name="connsiteX29" fmla="*/ 62712 w 5540715"/>
                  <a:gd name="connsiteY29" fmla="*/ 3714750 h 3905250"/>
                  <a:gd name="connsiteX30" fmla="*/ 77000 w 5540715"/>
                  <a:gd name="connsiteY30" fmla="*/ 3738562 h 3905250"/>
                  <a:gd name="connsiteX31" fmla="*/ 110337 w 5540715"/>
                  <a:gd name="connsiteY31" fmla="*/ 3757612 h 3905250"/>
                  <a:gd name="connsiteX32" fmla="*/ 129387 w 5540715"/>
                  <a:gd name="connsiteY32" fmla="*/ 3771900 h 3905250"/>
                  <a:gd name="connsiteX33" fmla="*/ 177012 w 5540715"/>
                  <a:gd name="connsiteY33" fmla="*/ 3800475 h 3905250"/>
                  <a:gd name="connsiteX34" fmla="*/ 243687 w 5540715"/>
                  <a:gd name="connsiteY34" fmla="*/ 3843337 h 3905250"/>
                  <a:gd name="connsiteX35" fmla="*/ 281787 w 5540715"/>
                  <a:gd name="connsiteY35" fmla="*/ 3867150 h 3905250"/>
                  <a:gd name="connsiteX36" fmla="*/ 319887 w 5540715"/>
                  <a:gd name="connsiteY36" fmla="*/ 3876675 h 3905250"/>
                  <a:gd name="connsiteX37" fmla="*/ 353225 w 5540715"/>
                  <a:gd name="connsiteY37" fmla="*/ 3890962 h 3905250"/>
                  <a:gd name="connsiteX38" fmla="*/ 496100 w 5540715"/>
                  <a:gd name="connsiteY38" fmla="*/ 3905250 h 3905250"/>
                  <a:gd name="connsiteX39" fmla="*/ 881862 w 5540715"/>
                  <a:gd name="connsiteY39" fmla="*/ 3900487 h 3905250"/>
                  <a:gd name="connsiteX40" fmla="*/ 991400 w 5540715"/>
                  <a:gd name="connsiteY40" fmla="*/ 3895725 h 3905250"/>
                  <a:gd name="connsiteX41" fmla="*/ 1234287 w 5540715"/>
                  <a:gd name="connsiteY41" fmla="*/ 3900487 h 3905250"/>
                  <a:gd name="connsiteX42" fmla="*/ 1410500 w 5540715"/>
                  <a:gd name="connsiteY42" fmla="*/ 3895725 h 3905250"/>
                  <a:gd name="connsiteX43" fmla="*/ 1453362 w 5540715"/>
                  <a:gd name="connsiteY43" fmla="*/ 3881437 h 3905250"/>
                  <a:gd name="connsiteX44" fmla="*/ 1472412 w 5540715"/>
                  <a:gd name="connsiteY44" fmla="*/ 3876675 h 3905250"/>
                  <a:gd name="connsiteX45" fmla="*/ 1510512 w 5540715"/>
                  <a:gd name="connsiteY45" fmla="*/ 3862387 h 3905250"/>
                  <a:gd name="connsiteX46" fmla="*/ 1539087 w 5540715"/>
                  <a:gd name="connsiteY46" fmla="*/ 3857625 h 3905250"/>
                  <a:gd name="connsiteX47" fmla="*/ 1577187 w 5540715"/>
                  <a:gd name="connsiteY47" fmla="*/ 3829050 h 3905250"/>
                  <a:gd name="connsiteX48" fmla="*/ 1610525 w 5540715"/>
                  <a:gd name="connsiteY48" fmla="*/ 3795712 h 3905250"/>
                  <a:gd name="connsiteX49" fmla="*/ 1624812 w 5540715"/>
                  <a:gd name="connsiteY49" fmla="*/ 3781425 h 3905250"/>
                  <a:gd name="connsiteX50" fmla="*/ 1677200 w 5540715"/>
                  <a:gd name="connsiteY50" fmla="*/ 3738562 h 3905250"/>
                  <a:gd name="connsiteX51" fmla="*/ 1696250 w 5540715"/>
                  <a:gd name="connsiteY51" fmla="*/ 3724275 h 3905250"/>
                  <a:gd name="connsiteX52" fmla="*/ 1710537 w 5540715"/>
                  <a:gd name="connsiteY52" fmla="*/ 3705225 h 3905250"/>
                  <a:gd name="connsiteX53" fmla="*/ 1729587 w 5540715"/>
                  <a:gd name="connsiteY53" fmla="*/ 3695700 h 3905250"/>
                  <a:gd name="connsiteX54" fmla="*/ 1748637 w 5540715"/>
                  <a:gd name="connsiteY54" fmla="*/ 3681412 h 3905250"/>
                  <a:gd name="connsiteX55" fmla="*/ 1767687 w 5540715"/>
                  <a:gd name="connsiteY55" fmla="*/ 3662362 h 3905250"/>
                  <a:gd name="connsiteX56" fmla="*/ 1781975 w 5540715"/>
                  <a:gd name="connsiteY56" fmla="*/ 3643312 h 3905250"/>
                  <a:gd name="connsiteX57" fmla="*/ 1801025 w 5540715"/>
                  <a:gd name="connsiteY57" fmla="*/ 3633787 h 3905250"/>
                  <a:gd name="connsiteX58" fmla="*/ 1815312 w 5540715"/>
                  <a:gd name="connsiteY58" fmla="*/ 3624262 h 3905250"/>
                  <a:gd name="connsiteX59" fmla="*/ 1843887 w 5540715"/>
                  <a:gd name="connsiteY59" fmla="*/ 3600450 h 3905250"/>
                  <a:gd name="connsiteX60" fmla="*/ 1867700 w 5540715"/>
                  <a:gd name="connsiteY60" fmla="*/ 3581400 h 3905250"/>
                  <a:gd name="connsiteX61" fmla="*/ 1886750 w 5540715"/>
                  <a:gd name="connsiteY61" fmla="*/ 3562350 h 3905250"/>
                  <a:gd name="connsiteX62" fmla="*/ 1905800 w 5540715"/>
                  <a:gd name="connsiteY62" fmla="*/ 3543300 h 3905250"/>
                  <a:gd name="connsiteX63" fmla="*/ 1910562 w 5540715"/>
                  <a:gd name="connsiteY63" fmla="*/ 3529012 h 3905250"/>
                  <a:gd name="connsiteX64" fmla="*/ 1953425 w 5540715"/>
                  <a:gd name="connsiteY64" fmla="*/ 3490912 h 3905250"/>
                  <a:gd name="connsiteX65" fmla="*/ 1972475 w 5540715"/>
                  <a:gd name="connsiteY65" fmla="*/ 3462337 h 3905250"/>
                  <a:gd name="connsiteX66" fmla="*/ 2001050 w 5540715"/>
                  <a:gd name="connsiteY66" fmla="*/ 3424237 h 3905250"/>
                  <a:gd name="connsiteX67" fmla="*/ 2029625 w 5540715"/>
                  <a:gd name="connsiteY67" fmla="*/ 3381375 h 3905250"/>
                  <a:gd name="connsiteX68" fmla="*/ 2043912 w 5540715"/>
                  <a:gd name="connsiteY68" fmla="*/ 3357562 h 3905250"/>
                  <a:gd name="connsiteX69" fmla="*/ 2058200 w 5540715"/>
                  <a:gd name="connsiteY69" fmla="*/ 3338512 h 3905250"/>
                  <a:gd name="connsiteX70" fmla="*/ 2067725 w 5540715"/>
                  <a:gd name="connsiteY70" fmla="*/ 3314700 h 3905250"/>
                  <a:gd name="connsiteX71" fmla="*/ 2062962 w 5540715"/>
                  <a:gd name="connsiteY71" fmla="*/ 3271837 h 3905250"/>
                  <a:gd name="connsiteX72" fmla="*/ 1994700 w 5540715"/>
                  <a:gd name="connsiteY72" fmla="*/ 3141662 h 3905250"/>
                  <a:gd name="connsiteX73" fmla="*/ 1824837 w 5540715"/>
                  <a:gd name="connsiteY73" fmla="*/ 2870200 h 3905250"/>
                  <a:gd name="connsiteX74" fmla="*/ 2082012 w 5540715"/>
                  <a:gd name="connsiteY74" fmla="*/ 2681287 h 3905250"/>
                  <a:gd name="connsiteX75" fmla="*/ 2158212 w 5540715"/>
                  <a:gd name="connsiteY75" fmla="*/ 2586037 h 3905250"/>
                  <a:gd name="connsiteX76" fmla="*/ 2182025 w 5540715"/>
                  <a:gd name="connsiteY76" fmla="*/ 2547937 h 3905250"/>
                  <a:gd name="connsiteX77" fmla="*/ 2215362 w 5540715"/>
                  <a:gd name="connsiteY77" fmla="*/ 2509837 h 3905250"/>
                  <a:gd name="connsiteX78" fmla="*/ 2234412 w 5540715"/>
                  <a:gd name="connsiteY78" fmla="*/ 2490787 h 3905250"/>
                  <a:gd name="connsiteX79" fmla="*/ 2267750 w 5540715"/>
                  <a:gd name="connsiteY79" fmla="*/ 2481262 h 3905250"/>
                  <a:gd name="connsiteX80" fmla="*/ 2291562 w 5540715"/>
                  <a:gd name="connsiteY80" fmla="*/ 2471737 h 3905250"/>
                  <a:gd name="connsiteX81" fmla="*/ 2386812 w 5540715"/>
                  <a:gd name="connsiteY81" fmla="*/ 2462212 h 3905250"/>
                  <a:gd name="connsiteX82" fmla="*/ 2453487 w 5540715"/>
                  <a:gd name="connsiteY82" fmla="*/ 2452687 h 3905250"/>
                  <a:gd name="connsiteX83" fmla="*/ 2510637 w 5540715"/>
                  <a:gd name="connsiteY83" fmla="*/ 2443162 h 3905250"/>
                  <a:gd name="connsiteX84" fmla="*/ 2529687 w 5540715"/>
                  <a:gd name="connsiteY84" fmla="*/ 2433637 h 3905250"/>
                  <a:gd name="connsiteX85" fmla="*/ 2634462 w 5540715"/>
                  <a:gd name="connsiteY85" fmla="*/ 2424112 h 3905250"/>
                  <a:gd name="connsiteX86" fmla="*/ 2767812 w 5540715"/>
                  <a:gd name="connsiteY86" fmla="*/ 2419350 h 3905250"/>
                  <a:gd name="connsiteX87" fmla="*/ 2791625 w 5540715"/>
                  <a:gd name="connsiteY87" fmla="*/ 2414587 h 3905250"/>
                  <a:gd name="connsiteX88" fmla="*/ 2829725 w 5540715"/>
                  <a:gd name="connsiteY88" fmla="*/ 2390775 h 3905250"/>
                  <a:gd name="connsiteX89" fmla="*/ 2848775 w 5540715"/>
                  <a:gd name="connsiteY89" fmla="*/ 2381250 h 3905250"/>
                  <a:gd name="connsiteX90" fmla="*/ 2886875 w 5540715"/>
                  <a:gd name="connsiteY90" fmla="*/ 2352675 h 3905250"/>
                  <a:gd name="connsiteX91" fmla="*/ 2905925 w 5540715"/>
                  <a:gd name="connsiteY91" fmla="*/ 2338387 h 3905250"/>
                  <a:gd name="connsiteX92" fmla="*/ 2920212 w 5540715"/>
                  <a:gd name="connsiteY92" fmla="*/ 2328862 h 3905250"/>
                  <a:gd name="connsiteX93" fmla="*/ 2934500 w 5540715"/>
                  <a:gd name="connsiteY93" fmla="*/ 2314575 h 3905250"/>
                  <a:gd name="connsiteX94" fmla="*/ 2958312 w 5540715"/>
                  <a:gd name="connsiteY94" fmla="*/ 2309812 h 3905250"/>
                  <a:gd name="connsiteX95" fmla="*/ 2982125 w 5540715"/>
                  <a:gd name="connsiteY95" fmla="*/ 2295525 h 3905250"/>
                  <a:gd name="connsiteX96" fmla="*/ 3001175 w 5540715"/>
                  <a:gd name="connsiteY96" fmla="*/ 2281237 h 3905250"/>
                  <a:gd name="connsiteX97" fmla="*/ 3024987 w 5540715"/>
                  <a:gd name="connsiteY97" fmla="*/ 2271712 h 3905250"/>
                  <a:gd name="connsiteX98" fmla="*/ 3063087 w 5540715"/>
                  <a:gd name="connsiteY98" fmla="*/ 2243137 h 3905250"/>
                  <a:gd name="connsiteX99" fmla="*/ 3096425 w 5540715"/>
                  <a:gd name="connsiteY99" fmla="*/ 2224087 h 3905250"/>
                  <a:gd name="connsiteX100" fmla="*/ 3115475 w 5540715"/>
                  <a:gd name="connsiteY100" fmla="*/ 2205037 h 3905250"/>
                  <a:gd name="connsiteX101" fmla="*/ 3153575 w 5540715"/>
                  <a:gd name="connsiteY101" fmla="*/ 2185987 h 3905250"/>
                  <a:gd name="connsiteX102" fmla="*/ 3172625 w 5540715"/>
                  <a:gd name="connsiteY102" fmla="*/ 2171700 h 3905250"/>
                  <a:gd name="connsiteX103" fmla="*/ 3234537 w 5540715"/>
                  <a:gd name="connsiteY103" fmla="*/ 2119312 h 3905250"/>
                  <a:gd name="connsiteX104" fmla="*/ 3296450 w 5540715"/>
                  <a:gd name="connsiteY104" fmla="*/ 2076450 h 3905250"/>
                  <a:gd name="connsiteX105" fmla="*/ 3329787 w 5540715"/>
                  <a:gd name="connsiteY105" fmla="*/ 2052637 h 3905250"/>
                  <a:gd name="connsiteX106" fmla="*/ 3358362 w 5540715"/>
                  <a:gd name="connsiteY106" fmla="*/ 2033587 h 3905250"/>
                  <a:gd name="connsiteX107" fmla="*/ 3420275 w 5540715"/>
                  <a:gd name="connsiteY107" fmla="*/ 1995487 h 3905250"/>
                  <a:gd name="connsiteX108" fmla="*/ 3453612 w 5540715"/>
                  <a:gd name="connsiteY108" fmla="*/ 1981200 h 3905250"/>
                  <a:gd name="connsiteX109" fmla="*/ 3482187 w 5540715"/>
                  <a:gd name="connsiteY109" fmla="*/ 1962150 h 3905250"/>
                  <a:gd name="connsiteX110" fmla="*/ 3534575 w 5540715"/>
                  <a:gd name="connsiteY110" fmla="*/ 1933575 h 3905250"/>
                  <a:gd name="connsiteX111" fmla="*/ 3563150 w 5540715"/>
                  <a:gd name="connsiteY111" fmla="*/ 1914525 h 3905250"/>
                  <a:gd name="connsiteX112" fmla="*/ 3639350 w 5540715"/>
                  <a:gd name="connsiteY112" fmla="*/ 1871662 h 3905250"/>
                  <a:gd name="connsiteX113" fmla="*/ 3686975 w 5540715"/>
                  <a:gd name="connsiteY113" fmla="*/ 1843087 h 3905250"/>
                  <a:gd name="connsiteX114" fmla="*/ 3720312 w 5540715"/>
                  <a:gd name="connsiteY114" fmla="*/ 1824037 h 3905250"/>
                  <a:gd name="connsiteX115" fmla="*/ 3744125 w 5540715"/>
                  <a:gd name="connsiteY115" fmla="*/ 1804987 h 3905250"/>
                  <a:gd name="connsiteX116" fmla="*/ 3772700 w 5540715"/>
                  <a:gd name="connsiteY116" fmla="*/ 1795462 h 3905250"/>
                  <a:gd name="connsiteX117" fmla="*/ 3796512 w 5540715"/>
                  <a:gd name="connsiteY117" fmla="*/ 1776412 h 3905250"/>
                  <a:gd name="connsiteX118" fmla="*/ 3829850 w 5540715"/>
                  <a:gd name="connsiteY118" fmla="*/ 1762125 h 3905250"/>
                  <a:gd name="connsiteX119" fmla="*/ 3858425 w 5540715"/>
                  <a:gd name="connsiteY119" fmla="*/ 1747837 h 3905250"/>
                  <a:gd name="connsiteX120" fmla="*/ 3882237 w 5540715"/>
                  <a:gd name="connsiteY120" fmla="*/ 1733550 h 3905250"/>
                  <a:gd name="connsiteX121" fmla="*/ 3929862 w 5540715"/>
                  <a:gd name="connsiteY121" fmla="*/ 1714500 h 3905250"/>
                  <a:gd name="connsiteX122" fmla="*/ 3958437 w 5540715"/>
                  <a:gd name="connsiteY122" fmla="*/ 1695450 h 3905250"/>
                  <a:gd name="connsiteX123" fmla="*/ 3977487 w 5540715"/>
                  <a:gd name="connsiteY123" fmla="*/ 1681162 h 3905250"/>
                  <a:gd name="connsiteX124" fmla="*/ 4029875 w 5540715"/>
                  <a:gd name="connsiteY124" fmla="*/ 1657350 h 3905250"/>
                  <a:gd name="connsiteX125" fmla="*/ 4082262 w 5540715"/>
                  <a:gd name="connsiteY125" fmla="*/ 1614487 h 3905250"/>
                  <a:gd name="connsiteX126" fmla="*/ 4139412 w 5540715"/>
                  <a:gd name="connsiteY126" fmla="*/ 1576387 h 3905250"/>
                  <a:gd name="connsiteX127" fmla="*/ 4167987 w 5540715"/>
                  <a:gd name="connsiteY127" fmla="*/ 1557337 h 3905250"/>
                  <a:gd name="connsiteX128" fmla="*/ 4196562 w 5540715"/>
                  <a:gd name="connsiteY128" fmla="*/ 1538287 h 3905250"/>
                  <a:gd name="connsiteX129" fmla="*/ 4253712 w 5540715"/>
                  <a:gd name="connsiteY129" fmla="*/ 1509712 h 3905250"/>
                  <a:gd name="connsiteX130" fmla="*/ 4277525 w 5540715"/>
                  <a:gd name="connsiteY130" fmla="*/ 1500187 h 3905250"/>
                  <a:gd name="connsiteX131" fmla="*/ 4296575 w 5540715"/>
                  <a:gd name="connsiteY131" fmla="*/ 1490662 h 3905250"/>
                  <a:gd name="connsiteX132" fmla="*/ 4325150 w 5540715"/>
                  <a:gd name="connsiteY132" fmla="*/ 1485900 h 3905250"/>
                  <a:gd name="connsiteX133" fmla="*/ 4353725 w 5540715"/>
                  <a:gd name="connsiteY133" fmla="*/ 1476375 h 3905250"/>
                  <a:gd name="connsiteX134" fmla="*/ 4491837 w 5540715"/>
                  <a:gd name="connsiteY134" fmla="*/ 1481137 h 3905250"/>
                  <a:gd name="connsiteX135" fmla="*/ 4510887 w 5540715"/>
                  <a:gd name="connsiteY135" fmla="*/ 1495425 h 3905250"/>
                  <a:gd name="connsiteX136" fmla="*/ 4568037 w 5540715"/>
                  <a:gd name="connsiteY136" fmla="*/ 1528762 h 3905250"/>
                  <a:gd name="connsiteX137" fmla="*/ 4615662 w 5540715"/>
                  <a:gd name="connsiteY137" fmla="*/ 1571625 h 3905250"/>
                  <a:gd name="connsiteX138" fmla="*/ 4629950 w 5540715"/>
                  <a:gd name="connsiteY138" fmla="*/ 1590675 h 3905250"/>
                  <a:gd name="connsiteX139" fmla="*/ 4629950 w 5540715"/>
                  <a:gd name="connsiteY139" fmla="*/ 1690687 h 3905250"/>
                  <a:gd name="connsiteX140" fmla="*/ 4610900 w 5540715"/>
                  <a:gd name="connsiteY140" fmla="*/ 1724025 h 3905250"/>
                  <a:gd name="connsiteX141" fmla="*/ 4587087 w 5540715"/>
                  <a:gd name="connsiteY141" fmla="*/ 1785937 h 3905250"/>
                  <a:gd name="connsiteX142" fmla="*/ 4577562 w 5540715"/>
                  <a:gd name="connsiteY142" fmla="*/ 1809750 h 3905250"/>
                  <a:gd name="connsiteX143" fmla="*/ 4572800 w 5540715"/>
                  <a:gd name="connsiteY143" fmla="*/ 1828800 h 3905250"/>
                  <a:gd name="connsiteX144" fmla="*/ 4563275 w 5540715"/>
                  <a:gd name="connsiteY144" fmla="*/ 1876425 h 3905250"/>
                  <a:gd name="connsiteX145" fmla="*/ 4558512 w 5540715"/>
                  <a:gd name="connsiteY145" fmla="*/ 1909762 h 3905250"/>
                  <a:gd name="connsiteX146" fmla="*/ 4553750 w 5540715"/>
                  <a:gd name="connsiteY146" fmla="*/ 1938337 h 3905250"/>
                  <a:gd name="connsiteX147" fmla="*/ 4572800 w 5540715"/>
                  <a:gd name="connsiteY147" fmla="*/ 2133600 h 3905250"/>
                  <a:gd name="connsiteX148" fmla="*/ 4601375 w 5540715"/>
                  <a:gd name="connsiteY148" fmla="*/ 2162175 h 3905250"/>
                  <a:gd name="connsiteX149" fmla="*/ 4620425 w 5540715"/>
                  <a:gd name="connsiteY149" fmla="*/ 2166937 h 3905250"/>
                  <a:gd name="connsiteX150" fmla="*/ 4644237 w 5540715"/>
                  <a:gd name="connsiteY150" fmla="*/ 2181225 h 3905250"/>
                  <a:gd name="connsiteX151" fmla="*/ 4663287 w 5540715"/>
                  <a:gd name="connsiteY151" fmla="*/ 2185987 h 3905250"/>
                  <a:gd name="connsiteX152" fmla="*/ 4715675 w 5540715"/>
                  <a:gd name="connsiteY152" fmla="*/ 2195512 h 3905250"/>
                  <a:gd name="connsiteX153" fmla="*/ 4829975 w 5540715"/>
                  <a:gd name="connsiteY153" fmla="*/ 2185987 h 3905250"/>
                  <a:gd name="connsiteX154" fmla="*/ 4863312 w 5540715"/>
                  <a:gd name="connsiteY154" fmla="*/ 2166937 h 3905250"/>
                  <a:gd name="connsiteX155" fmla="*/ 4915700 w 5540715"/>
                  <a:gd name="connsiteY155" fmla="*/ 2147887 h 3905250"/>
                  <a:gd name="connsiteX156" fmla="*/ 4934750 w 5540715"/>
                  <a:gd name="connsiteY156" fmla="*/ 2133600 h 3905250"/>
                  <a:gd name="connsiteX157" fmla="*/ 4949037 w 5540715"/>
                  <a:gd name="connsiteY157" fmla="*/ 2128837 h 3905250"/>
                  <a:gd name="connsiteX158" fmla="*/ 4963325 w 5540715"/>
                  <a:gd name="connsiteY158" fmla="*/ 2114550 h 3905250"/>
                  <a:gd name="connsiteX159" fmla="*/ 4982375 w 5540715"/>
                  <a:gd name="connsiteY159" fmla="*/ 2100262 h 3905250"/>
                  <a:gd name="connsiteX160" fmla="*/ 5010950 w 5540715"/>
                  <a:gd name="connsiteY160" fmla="*/ 2081212 h 3905250"/>
                  <a:gd name="connsiteX161" fmla="*/ 5053812 w 5540715"/>
                  <a:gd name="connsiteY161" fmla="*/ 2038350 h 3905250"/>
                  <a:gd name="connsiteX162" fmla="*/ 5077625 w 5540715"/>
                  <a:gd name="connsiteY162" fmla="*/ 2019300 h 3905250"/>
                  <a:gd name="connsiteX163" fmla="*/ 5096675 w 5540715"/>
                  <a:gd name="connsiteY163" fmla="*/ 2000250 h 3905250"/>
                  <a:gd name="connsiteX164" fmla="*/ 5125250 w 5540715"/>
                  <a:gd name="connsiteY164" fmla="*/ 1981200 h 3905250"/>
                  <a:gd name="connsiteX165" fmla="*/ 5172875 w 5540715"/>
                  <a:gd name="connsiteY165" fmla="*/ 1943100 h 3905250"/>
                  <a:gd name="connsiteX166" fmla="*/ 5210975 w 5540715"/>
                  <a:gd name="connsiteY166" fmla="*/ 1909762 h 3905250"/>
                  <a:gd name="connsiteX167" fmla="*/ 5220500 w 5540715"/>
                  <a:gd name="connsiteY167" fmla="*/ 1895475 h 3905250"/>
                  <a:gd name="connsiteX168" fmla="*/ 5234787 w 5540715"/>
                  <a:gd name="connsiteY168" fmla="*/ 1876425 h 3905250"/>
                  <a:gd name="connsiteX169" fmla="*/ 5253837 w 5540715"/>
                  <a:gd name="connsiteY169" fmla="*/ 1838325 h 3905250"/>
                  <a:gd name="connsiteX170" fmla="*/ 5282412 w 5540715"/>
                  <a:gd name="connsiteY170" fmla="*/ 1790700 h 3905250"/>
                  <a:gd name="connsiteX171" fmla="*/ 5287175 w 5540715"/>
                  <a:gd name="connsiteY171" fmla="*/ 1771650 h 3905250"/>
                  <a:gd name="connsiteX172" fmla="*/ 5306225 w 5540715"/>
                  <a:gd name="connsiteY172" fmla="*/ 1743075 h 3905250"/>
                  <a:gd name="connsiteX173" fmla="*/ 5320512 w 5540715"/>
                  <a:gd name="connsiteY173" fmla="*/ 1709737 h 3905250"/>
                  <a:gd name="connsiteX174" fmla="*/ 5334800 w 5540715"/>
                  <a:gd name="connsiteY174" fmla="*/ 1695450 h 3905250"/>
                  <a:gd name="connsiteX175" fmla="*/ 5358612 w 5540715"/>
                  <a:gd name="connsiteY175" fmla="*/ 1647825 h 3905250"/>
                  <a:gd name="connsiteX176" fmla="*/ 5391950 w 5540715"/>
                  <a:gd name="connsiteY176" fmla="*/ 1581150 h 3905250"/>
                  <a:gd name="connsiteX177" fmla="*/ 5439575 w 5540715"/>
                  <a:gd name="connsiteY177" fmla="*/ 1452562 h 3905250"/>
                  <a:gd name="connsiteX178" fmla="*/ 5449100 w 5540715"/>
                  <a:gd name="connsiteY178" fmla="*/ 1414462 h 3905250"/>
                  <a:gd name="connsiteX179" fmla="*/ 5453862 w 5540715"/>
                  <a:gd name="connsiteY179" fmla="*/ 1381125 h 3905250"/>
                  <a:gd name="connsiteX180" fmla="*/ 5463387 w 5540715"/>
                  <a:gd name="connsiteY180" fmla="*/ 1181100 h 3905250"/>
                  <a:gd name="connsiteX181" fmla="*/ 5468150 w 5540715"/>
                  <a:gd name="connsiteY181" fmla="*/ 1157287 h 3905250"/>
                  <a:gd name="connsiteX182" fmla="*/ 5472912 w 5540715"/>
                  <a:gd name="connsiteY182" fmla="*/ 1128712 h 3905250"/>
                  <a:gd name="connsiteX183" fmla="*/ 5477675 w 5540715"/>
                  <a:gd name="connsiteY183" fmla="*/ 1095375 h 3905250"/>
                  <a:gd name="connsiteX184" fmla="*/ 5487200 w 5540715"/>
                  <a:gd name="connsiteY184" fmla="*/ 1066800 h 3905250"/>
                  <a:gd name="connsiteX185" fmla="*/ 5501487 w 5540715"/>
                  <a:gd name="connsiteY185" fmla="*/ 981075 h 3905250"/>
                  <a:gd name="connsiteX186" fmla="*/ 5501487 w 5540715"/>
                  <a:gd name="connsiteY186" fmla="*/ 981075 h 3905250"/>
                  <a:gd name="connsiteX187" fmla="*/ 5511012 w 5540715"/>
                  <a:gd name="connsiteY187" fmla="*/ 923925 h 3905250"/>
                  <a:gd name="connsiteX188" fmla="*/ 5515775 w 5540715"/>
                  <a:gd name="connsiteY188" fmla="*/ 890587 h 3905250"/>
                  <a:gd name="connsiteX189" fmla="*/ 5525300 w 5540715"/>
                  <a:gd name="connsiteY189" fmla="*/ 833437 h 3905250"/>
                  <a:gd name="connsiteX190" fmla="*/ 5530062 w 5540715"/>
                  <a:gd name="connsiteY190" fmla="*/ 804862 h 3905250"/>
                  <a:gd name="connsiteX191" fmla="*/ 5534825 w 5540715"/>
                  <a:gd name="connsiteY191" fmla="*/ 738187 h 3905250"/>
                  <a:gd name="connsiteX192" fmla="*/ 5520537 w 5540715"/>
                  <a:gd name="connsiteY192" fmla="*/ 466725 h 3905250"/>
                  <a:gd name="connsiteX193" fmla="*/ 5511012 w 5540715"/>
                  <a:gd name="connsiteY193" fmla="*/ 442912 h 3905250"/>
                  <a:gd name="connsiteX194" fmla="*/ 5491962 w 5540715"/>
                  <a:gd name="connsiteY194" fmla="*/ 390525 h 3905250"/>
                  <a:gd name="connsiteX195" fmla="*/ 5477675 w 5540715"/>
                  <a:gd name="connsiteY195" fmla="*/ 366712 h 3905250"/>
                  <a:gd name="connsiteX196" fmla="*/ 5453862 w 5540715"/>
                  <a:gd name="connsiteY196" fmla="*/ 347662 h 3905250"/>
                  <a:gd name="connsiteX197" fmla="*/ 5420525 w 5540715"/>
                  <a:gd name="connsiteY197" fmla="*/ 309562 h 3905250"/>
                  <a:gd name="connsiteX198" fmla="*/ 5401475 w 5540715"/>
                  <a:gd name="connsiteY198" fmla="*/ 300037 h 3905250"/>
                  <a:gd name="connsiteX199" fmla="*/ 5391950 w 5540715"/>
                  <a:gd name="connsiteY199" fmla="*/ 280987 h 3905250"/>
                  <a:gd name="connsiteX200" fmla="*/ 5358612 w 5540715"/>
                  <a:gd name="connsiteY200" fmla="*/ 257175 h 3905250"/>
                  <a:gd name="connsiteX201" fmla="*/ 5325275 w 5540715"/>
                  <a:gd name="connsiteY201" fmla="*/ 223837 h 3905250"/>
                  <a:gd name="connsiteX202" fmla="*/ 5244312 w 5540715"/>
                  <a:gd name="connsiteY202" fmla="*/ 133350 h 3905250"/>
                  <a:gd name="connsiteX203" fmla="*/ 5201450 w 5540715"/>
                  <a:gd name="connsiteY203" fmla="*/ 85725 h 3905250"/>
                  <a:gd name="connsiteX204" fmla="*/ 5163350 w 5540715"/>
                  <a:gd name="connsiteY204" fmla="*/ 71437 h 3905250"/>
                  <a:gd name="connsiteX205" fmla="*/ 5087150 w 5540715"/>
                  <a:gd name="connsiteY205" fmla="*/ 42862 h 3905250"/>
                  <a:gd name="connsiteX206" fmla="*/ 5039525 w 5540715"/>
                  <a:gd name="connsiteY206" fmla="*/ 23812 h 3905250"/>
                  <a:gd name="connsiteX207" fmla="*/ 5006187 w 5540715"/>
                  <a:gd name="connsiteY207" fmla="*/ 19050 h 3905250"/>
                  <a:gd name="connsiteX208" fmla="*/ 4982375 w 5540715"/>
                  <a:gd name="connsiteY208" fmla="*/ 9525 h 3905250"/>
                  <a:gd name="connsiteX209" fmla="*/ 4915700 w 5540715"/>
                  <a:gd name="connsiteY209" fmla="*/ 4762 h 3905250"/>
                  <a:gd name="connsiteX210" fmla="*/ 4858550 w 5540715"/>
                  <a:gd name="connsiteY210" fmla="*/ 0 h 3905250"/>
                  <a:gd name="connsiteX211" fmla="*/ 4749012 w 5540715"/>
                  <a:gd name="connsiteY211" fmla="*/ 14287 h 3905250"/>
                  <a:gd name="connsiteX212" fmla="*/ 4725200 w 5540715"/>
                  <a:gd name="connsiteY212" fmla="*/ 19050 h 3905250"/>
                  <a:gd name="connsiteX213" fmla="*/ 4668050 w 5540715"/>
                  <a:gd name="connsiteY213" fmla="*/ 42862 h 3905250"/>
                  <a:gd name="connsiteX214" fmla="*/ 4629950 w 5540715"/>
                  <a:gd name="connsiteY214" fmla="*/ 57150 h 3905250"/>
                  <a:gd name="connsiteX215" fmla="*/ 4548987 w 5540715"/>
                  <a:gd name="connsiteY215" fmla="*/ 104775 h 3905250"/>
                  <a:gd name="connsiteX216" fmla="*/ 4529937 w 5540715"/>
                  <a:gd name="connsiteY216" fmla="*/ 128587 h 3905250"/>
                  <a:gd name="connsiteX217" fmla="*/ 4510887 w 5540715"/>
                  <a:gd name="connsiteY217" fmla="*/ 147637 h 3905250"/>
                  <a:gd name="connsiteX218" fmla="*/ 4491837 w 5540715"/>
                  <a:gd name="connsiteY218" fmla="*/ 176212 h 3905250"/>
                  <a:gd name="connsiteX219" fmla="*/ 4458500 w 5540715"/>
                  <a:gd name="connsiteY219" fmla="*/ 247650 h 3905250"/>
                  <a:gd name="connsiteX220" fmla="*/ 4439450 w 5540715"/>
                  <a:gd name="connsiteY220" fmla="*/ 304800 h 3905250"/>
                  <a:gd name="connsiteX221" fmla="*/ 4420400 w 5540715"/>
                  <a:gd name="connsiteY221" fmla="*/ 366712 h 3905250"/>
                  <a:gd name="connsiteX222" fmla="*/ 4415637 w 5540715"/>
                  <a:gd name="connsiteY222" fmla="*/ 400050 h 3905250"/>
                  <a:gd name="connsiteX223" fmla="*/ 4406112 w 5540715"/>
                  <a:gd name="connsiteY223" fmla="*/ 423862 h 3905250"/>
                  <a:gd name="connsiteX224" fmla="*/ 4401350 w 5540715"/>
                  <a:gd name="connsiteY224" fmla="*/ 457200 h 3905250"/>
                  <a:gd name="connsiteX225" fmla="*/ 4391825 w 5540715"/>
                  <a:gd name="connsiteY225" fmla="*/ 519112 h 3905250"/>
                  <a:gd name="connsiteX226" fmla="*/ 4425162 w 5540715"/>
                  <a:gd name="connsiteY226" fmla="*/ 685800 h 3905250"/>
                  <a:gd name="connsiteX227" fmla="*/ 4434687 w 5540715"/>
                  <a:gd name="connsiteY227" fmla="*/ 728662 h 3905250"/>
                  <a:gd name="connsiteX228" fmla="*/ 4444212 w 5540715"/>
                  <a:gd name="connsiteY228" fmla="*/ 752475 h 3905250"/>
                  <a:gd name="connsiteX229" fmla="*/ 4439450 w 5540715"/>
                  <a:gd name="connsiteY229" fmla="*/ 819150 h 3905250"/>
                  <a:gd name="connsiteX230" fmla="*/ 4396587 w 5540715"/>
                  <a:gd name="connsiteY230" fmla="*/ 852487 h 3905250"/>
                  <a:gd name="connsiteX231" fmla="*/ 4382300 w 5540715"/>
                  <a:gd name="connsiteY231" fmla="*/ 866775 h 3905250"/>
                  <a:gd name="connsiteX232" fmla="*/ 4363250 w 5540715"/>
                  <a:gd name="connsiteY232" fmla="*/ 876300 h 3905250"/>
                  <a:gd name="connsiteX233" fmla="*/ 4329912 w 5540715"/>
                  <a:gd name="connsiteY233" fmla="*/ 900112 h 3905250"/>
                  <a:gd name="connsiteX234" fmla="*/ 4315625 w 5540715"/>
                  <a:gd name="connsiteY234" fmla="*/ 909637 h 3905250"/>
                  <a:gd name="connsiteX235" fmla="*/ 4296575 w 5540715"/>
                  <a:gd name="connsiteY235" fmla="*/ 923925 h 3905250"/>
                  <a:gd name="connsiteX236" fmla="*/ 4277525 w 5540715"/>
                  <a:gd name="connsiteY236" fmla="*/ 928687 h 3905250"/>
                  <a:gd name="connsiteX237" fmla="*/ 4248950 w 5540715"/>
                  <a:gd name="connsiteY237" fmla="*/ 938212 h 3905250"/>
                  <a:gd name="connsiteX238" fmla="*/ 4229900 w 5540715"/>
                  <a:gd name="connsiteY238" fmla="*/ 942975 h 3905250"/>
                  <a:gd name="connsiteX239" fmla="*/ 4215612 w 5540715"/>
                  <a:gd name="connsiteY239" fmla="*/ 947737 h 3905250"/>
                  <a:gd name="connsiteX240" fmla="*/ 4158462 w 5540715"/>
                  <a:gd name="connsiteY240" fmla="*/ 957262 h 3905250"/>
                  <a:gd name="connsiteX241" fmla="*/ 4120362 w 5540715"/>
                  <a:gd name="connsiteY241" fmla="*/ 966787 h 3905250"/>
                  <a:gd name="connsiteX242" fmla="*/ 4091787 w 5540715"/>
                  <a:gd name="connsiteY242" fmla="*/ 976312 h 3905250"/>
                  <a:gd name="connsiteX243" fmla="*/ 4067975 w 5540715"/>
                  <a:gd name="connsiteY243" fmla="*/ 985837 h 3905250"/>
                  <a:gd name="connsiteX244" fmla="*/ 4034637 w 5540715"/>
                  <a:gd name="connsiteY244" fmla="*/ 990600 h 3905250"/>
                  <a:gd name="connsiteX245" fmla="*/ 3967962 w 5540715"/>
                  <a:gd name="connsiteY245" fmla="*/ 1009650 h 3905250"/>
                  <a:gd name="connsiteX246" fmla="*/ 3939387 w 5540715"/>
                  <a:gd name="connsiteY246" fmla="*/ 1019175 h 3905250"/>
                  <a:gd name="connsiteX247" fmla="*/ 3906050 w 5540715"/>
                  <a:gd name="connsiteY247" fmla="*/ 1023937 h 3905250"/>
                  <a:gd name="connsiteX248" fmla="*/ 3744125 w 5540715"/>
                  <a:gd name="connsiteY248" fmla="*/ 1019175 h 3905250"/>
                  <a:gd name="connsiteX249" fmla="*/ 3715550 w 5540715"/>
                  <a:gd name="connsiteY249" fmla="*/ 1014412 h 3905250"/>
                  <a:gd name="connsiteX250" fmla="*/ 3677450 w 5540715"/>
                  <a:gd name="connsiteY250" fmla="*/ 1009650 h 3905250"/>
                  <a:gd name="connsiteX251" fmla="*/ 3548862 w 5540715"/>
                  <a:gd name="connsiteY251" fmla="*/ 1023937 h 3905250"/>
                  <a:gd name="connsiteX252" fmla="*/ 3506000 w 5540715"/>
                  <a:gd name="connsiteY252" fmla="*/ 1052512 h 3905250"/>
                  <a:gd name="connsiteX253" fmla="*/ 3486950 w 5540715"/>
                  <a:gd name="connsiteY253" fmla="*/ 1071562 h 3905250"/>
                  <a:gd name="connsiteX254" fmla="*/ 3463137 w 5540715"/>
                  <a:gd name="connsiteY254" fmla="*/ 1090612 h 3905250"/>
                  <a:gd name="connsiteX255" fmla="*/ 3425037 w 5540715"/>
                  <a:gd name="connsiteY255" fmla="*/ 1128712 h 3905250"/>
                  <a:gd name="connsiteX256" fmla="*/ 3396462 w 5540715"/>
                  <a:gd name="connsiteY256" fmla="*/ 1176337 h 3905250"/>
                  <a:gd name="connsiteX257" fmla="*/ 3363125 w 5540715"/>
                  <a:gd name="connsiteY257" fmla="*/ 1228725 h 3905250"/>
                  <a:gd name="connsiteX258" fmla="*/ 3353600 w 5540715"/>
                  <a:gd name="connsiteY258" fmla="*/ 1262062 h 3905250"/>
                  <a:gd name="connsiteX259" fmla="*/ 3348837 w 5540715"/>
                  <a:gd name="connsiteY259" fmla="*/ 1281112 h 3905250"/>
                  <a:gd name="connsiteX260" fmla="*/ 3339312 w 5540715"/>
                  <a:gd name="connsiteY260" fmla="*/ 1295400 h 3905250"/>
                  <a:gd name="connsiteX261" fmla="*/ 3329787 w 5540715"/>
                  <a:gd name="connsiteY261" fmla="*/ 1323975 h 3905250"/>
                  <a:gd name="connsiteX262" fmla="*/ 3301212 w 5540715"/>
                  <a:gd name="connsiteY262" fmla="*/ 1357312 h 3905250"/>
                  <a:gd name="connsiteX263" fmla="*/ 3291687 w 5540715"/>
                  <a:gd name="connsiteY263" fmla="*/ 1381125 h 3905250"/>
                  <a:gd name="connsiteX264" fmla="*/ 3248825 w 5540715"/>
                  <a:gd name="connsiteY264" fmla="*/ 1414462 h 3905250"/>
                  <a:gd name="connsiteX265" fmla="*/ 3234537 w 5540715"/>
                  <a:gd name="connsiteY265" fmla="*/ 1433512 h 3905250"/>
                  <a:gd name="connsiteX266" fmla="*/ 3220250 w 5540715"/>
                  <a:gd name="connsiteY266" fmla="*/ 1443037 h 3905250"/>
                  <a:gd name="connsiteX267" fmla="*/ 3172625 w 5540715"/>
                  <a:gd name="connsiteY267" fmla="*/ 1481137 h 3905250"/>
                  <a:gd name="connsiteX268" fmla="*/ 3153575 w 5540715"/>
                  <a:gd name="connsiteY268" fmla="*/ 1495425 h 3905250"/>
                  <a:gd name="connsiteX269" fmla="*/ 3129762 w 5540715"/>
                  <a:gd name="connsiteY269" fmla="*/ 1504950 h 3905250"/>
                  <a:gd name="connsiteX270" fmla="*/ 3110712 w 5540715"/>
                  <a:gd name="connsiteY270" fmla="*/ 1519237 h 3905250"/>
                  <a:gd name="connsiteX271" fmla="*/ 3096425 w 5540715"/>
                  <a:gd name="connsiteY271" fmla="*/ 1533525 h 3905250"/>
                  <a:gd name="connsiteX272" fmla="*/ 3072612 w 5540715"/>
                  <a:gd name="connsiteY272" fmla="*/ 1543050 h 3905250"/>
                  <a:gd name="connsiteX273" fmla="*/ 3058325 w 5540715"/>
                  <a:gd name="connsiteY273" fmla="*/ 1557337 h 3905250"/>
                  <a:gd name="connsiteX274" fmla="*/ 3034512 w 5540715"/>
                  <a:gd name="connsiteY274" fmla="*/ 1566862 h 3905250"/>
                  <a:gd name="connsiteX275" fmla="*/ 3015462 w 5540715"/>
                  <a:gd name="connsiteY275" fmla="*/ 1576387 h 3905250"/>
                  <a:gd name="connsiteX276" fmla="*/ 2967837 w 5540715"/>
                  <a:gd name="connsiteY276" fmla="*/ 1604962 h 3905250"/>
                  <a:gd name="connsiteX277" fmla="*/ 2953550 w 5540715"/>
                  <a:gd name="connsiteY277" fmla="*/ 1614487 h 3905250"/>
                  <a:gd name="connsiteX278" fmla="*/ 2939262 w 5540715"/>
                  <a:gd name="connsiteY278" fmla="*/ 1619250 h 3905250"/>
                  <a:gd name="connsiteX279" fmla="*/ 2910687 w 5540715"/>
                  <a:gd name="connsiteY279" fmla="*/ 1638300 h 3905250"/>
                  <a:gd name="connsiteX280" fmla="*/ 2896400 w 5540715"/>
                  <a:gd name="connsiteY280" fmla="*/ 1652587 h 3905250"/>
                  <a:gd name="connsiteX281" fmla="*/ 2834487 w 5540715"/>
                  <a:gd name="connsiteY281" fmla="*/ 1681162 h 3905250"/>
                  <a:gd name="connsiteX282" fmla="*/ 2791625 w 5540715"/>
                  <a:gd name="connsiteY282" fmla="*/ 1709737 h 3905250"/>
                  <a:gd name="connsiteX283" fmla="*/ 2767812 w 5540715"/>
                  <a:gd name="connsiteY283" fmla="*/ 1719262 h 3905250"/>
                  <a:gd name="connsiteX284" fmla="*/ 2753525 w 5540715"/>
                  <a:gd name="connsiteY284" fmla="*/ 1728787 h 3905250"/>
                  <a:gd name="connsiteX285" fmla="*/ 2739237 w 5540715"/>
                  <a:gd name="connsiteY285" fmla="*/ 1733550 h 3905250"/>
                  <a:gd name="connsiteX286" fmla="*/ 2724950 w 5540715"/>
                  <a:gd name="connsiteY286" fmla="*/ 1743075 h 3905250"/>
                  <a:gd name="connsiteX287" fmla="*/ 2663037 w 5540715"/>
                  <a:gd name="connsiteY287" fmla="*/ 1752600 h 3905250"/>
                  <a:gd name="connsiteX288" fmla="*/ 2596362 w 5540715"/>
                  <a:gd name="connsiteY288" fmla="*/ 1738312 h 3905250"/>
                  <a:gd name="connsiteX289" fmla="*/ 2572550 w 5540715"/>
                  <a:gd name="connsiteY289" fmla="*/ 1728788 h 3905250"/>
                  <a:gd name="connsiteX290" fmla="*/ 2524925 w 5540715"/>
                  <a:gd name="connsiteY290" fmla="*/ 1728787 h 3905250"/>
                  <a:gd name="connsiteX291" fmla="*/ 2470156 w 5540715"/>
                  <a:gd name="connsiteY291" fmla="*/ 1804987 h 3905250"/>
                  <a:gd name="connsiteX292" fmla="*/ 2389193 w 5540715"/>
                  <a:gd name="connsiteY292" fmla="*/ 1881187 h 3905250"/>
                  <a:gd name="connsiteX293" fmla="*/ 2315375 w 5540715"/>
                  <a:gd name="connsiteY293" fmla="*/ 1909762 h 3905250"/>
                  <a:gd name="connsiteX294" fmla="*/ 2253462 w 5540715"/>
                  <a:gd name="connsiteY294" fmla="*/ 1924050 h 3905250"/>
                  <a:gd name="connsiteX295" fmla="*/ 2234412 w 5540715"/>
                  <a:gd name="connsiteY295" fmla="*/ 1943100 h 3905250"/>
                  <a:gd name="connsiteX296" fmla="*/ 2220125 w 5540715"/>
                  <a:gd name="connsiteY296" fmla="*/ 1947862 h 3905250"/>
                  <a:gd name="connsiteX297" fmla="*/ 2186787 w 5540715"/>
                  <a:gd name="connsiteY297" fmla="*/ 1966912 h 3905250"/>
                  <a:gd name="connsiteX298" fmla="*/ 2148687 w 5540715"/>
                  <a:gd name="connsiteY298" fmla="*/ 1985962 h 3905250"/>
                  <a:gd name="connsiteX299" fmla="*/ 2072487 w 5540715"/>
                  <a:gd name="connsiteY299" fmla="*/ 1971675 h 3905250"/>
                  <a:gd name="connsiteX300" fmla="*/ 1996288 w 5540715"/>
                  <a:gd name="connsiteY300" fmla="*/ 1990725 h 3905250"/>
                  <a:gd name="connsiteX301" fmla="*/ 1939137 w 5540715"/>
                  <a:gd name="connsiteY301" fmla="*/ 2047875 h 3905250"/>
                  <a:gd name="connsiteX302" fmla="*/ 1910562 w 5540715"/>
                  <a:gd name="connsiteY302" fmla="*/ 2071687 h 3905250"/>
                  <a:gd name="connsiteX303" fmla="*/ 1886750 w 5540715"/>
                  <a:gd name="connsiteY303" fmla="*/ 2081212 h 3905250"/>
                  <a:gd name="connsiteX304" fmla="*/ 1858175 w 5540715"/>
                  <a:gd name="connsiteY304" fmla="*/ 2100262 h 3905250"/>
                  <a:gd name="connsiteX305" fmla="*/ 1834362 w 5540715"/>
                  <a:gd name="connsiteY305" fmla="*/ 2109787 h 3905250"/>
                  <a:gd name="connsiteX306" fmla="*/ 1815312 w 5540715"/>
                  <a:gd name="connsiteY306" fmla="*/ 2124075 h 3905250"/>
                  <a:gd name="connsiteX307" fmla="*/ 1796262 w 5540715"/>
                  <a:gd name="connsiteY307" fmla="*/ 2133600 h 3905250"/>
                  <a:gd name="connsiteX308" fmla="*/ 1786737 w 5540715"/>
                  <a:gd name="connsiteY308" fmla="*/ 2147887 h 3905250"/>
                  <a:gd name="connsiteX309" fmla="*/ 1772450 w 5540715"/>
                  <a:gd name="connsiteY309" fmla="*/ 2152650 h 3905250"/>
                  <a:gd name="connsiteX310" fmla="*/ 1753400 w 5540715"/>
                  <a:gd name="connsiteY310" fmla="*/ 2166937 h 3905250"/>
                  <a:gd name="connsiteX311" fmla="*/ 1696250 w 5540715"/>
                  <a:gd name="connsiteY311" fmla="*/ 2219325 h 3905250"/>
                  <a:gd name="connsiteX312" fmla="*/ 1672437 w 5540715"/>
                  <a:gd name="connsiteY312" fmla="*/ 2238375 h 3905250"/>
                  <a:gd name="connsiteX313" fmla="*/ 1648625 w 5540715"/>
                  <a:gd name="connsiteY313" fmla="*/ 2252662 h 3905250"/>
                  <a:gd name="connsiteX314" fmla="*/ 1615287 w 5540715"/>
                  <a:gd name="connsiteY314" fmla="*/ 2286000 h 3905250"/>
                  <a:gd name="connsiteX315" fmla="*/ 1591475 w 5540715"/>
                  <a:gd name="connsiteY315" fmla="*/ 2305050 h 3905250"/>
                  <a:gd name="connsiteX316" fmla="*/ 1577187 w 5540715"/>
                  <a:gd name="connsiteY316" fmla="*/ 2314575 h 3905250"/>
                  <a:gd name="connsiteX317" fmla="*/ 1562900 w 5540715"/>
                  <a:gd name="connsiteY317" fmla="*/ 2328862 h 3905250"/>
                  <a:gd name="connsiteX318" fmla="*/ 1558137 w 5540715"/>
                  <a:gd name="connsiteY318" fmla="*/ 2343150 h 3905250"/>
                  <a:gd name="connsiteX319" fmla="*/ 1520037 w 5540715"/>
                  <a:gd name="connsiteY319" fmla="*/ 2366962 h 3905250"/>
                  <a:gd name="connsiteX320" fmla="*/ 1496225 w 5540715"/>
                  <a:gd name="connsiteY320" fmla="*/ 2381250 h 3905250"/>
                  <a:gd name="connsiteX321" fmla="*/ 1477175 w 5540715"/>
                  <a:gd name="connsiteY321" fmla="*/ 2395537 h 3905250"/>
                  <a:gd name="connsiteX322" fmla="*/ 1462887 w 5540715"/>
                  <a:gd name="connsiteY322" fmla="*/ 2400300 h 3905250"/>
                  <a:gd name="connsiteX323" fmla="*/ 1424787 w 5540715"/>
                  <a:gd name="connsiteY323" fmla="*/ 2419350 h 3905250"/>
                  <a:gd name="connsiteX324" fmla="*/ 1405737 w 5540715"/>
                  <a:gd name="connsiteY324" fmla="*/ 2428875 h 3905250"/>
                  <a:gd name="connsiteX325" fmla="*/ 1362875 w 5540715"/>
                  <a:gd name="connsiteY325" fmla="*/ 2462212 h 3905250"/>
                  <a:gd name="connsiteX326" fmla="*/ 1329537 w 5540715"/>
                  <a:gd name="connsiteY326" fmla="*/ 2476500 h 3905250"/>
                  <a:gd name="connsiteX327" fmla="*/ 1310487 w 5540715"/>
                  <a:gd name="connsiteY327" fmla="*/ 2490787 h 3905250"/>
                  <a:gd name="connsiteX328" fmla="*/ 1262862 w 5540715"/>
                  <a:gd name="connsiteY328" fmla="*/ 2514600 h 3905250"/>
                  <a:gd name="connsiteX329" fmla="*/ 1224762 w 5540715"/>
                  <a:gd name="connsiteY329" fmla="*/ 2538412 h 3905250"/>
                  <a:gd name="connsiteX330" fmla="*/ 1210475 w 5540715"/>
                  <a:gd name="connsiteY330" fmla="*/ 2543175 h 3905250"/>
                  <a:gd name="connsiteX331" fmla="*/ 1191425 w 5540715"/>
                  <a:gd name="connsiteY331" fmla="*/ 2557462 h 3905250"/>
                  <a:gd name="connsiteX332" fmla="*/ 1129512 w 5540715"/>
                  <a:gd name="connsiteY332" fmla="*/ 2600325 h 3905250"/>
                  <a:gd name="connsiteX333" fmla="*/ 1100937 w 5540715"/>
                  <a:gd name="connsiteY333" fmla="*/ 2624137 h 3905250"/>
                  <a:gd name="connsiteX334" fmla="*/ 1086650 w 5540715"/>
                  <a:gd name="connsiteY334" fmla="*/ 2638425 h 3905250"/>
                  <a:gd name="connsiteX335" fmla="*/ 1077125 w 5540715"/>
                  <a:gd name="connsiteY335" fmla="*/ 2652712 h 3905250"/>
                  <a:gd name="connsiteX336" fmla="*/ 1053312 w 5540715"/>
                  <a:gd name="connsiteY33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72300 w 5540715"/>
                  <a:gd name="connsiteY14" fmla="*/ 3019425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404025 w 5540715"/>
                  <a:gd name="connsiteY14" fmla="*/ 2974975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</a:cxnLst>
                <a:rect l="l" t="t" r="r" b="b"/>
                <a:pathLst>
                  <a:path w="5540715" h="3905250">
                    <a:moveTo>
                      <a:pt x="1053312" y="2667000"/>
                    </a:moveTo>
                    <a:cubicBezTo>
                      <a:pt x="1045374" y="2671763"/>
                      <a:pt x="1037626" y="2676855"/>
                      <a:pt x="1029500" y="2681287"/>
                    </a:cubicBezTo>
                    <a:cubicBezTo>
                      <a:pt x="1020151" y="2686387"/>
                      <a:pt x="1009649" y="2689468"/>
                      <a:pt x="1000925" y="2695575"/>
                    </a:cubicBezTo>
                    <a:cubicBezTo>
                      <a:pt x="993568" y="2700725"/>
                      <a:pt x="989183" y="2709405"/>
                      <a:pt x="981875" y="2714625"/>
                    </a:cubicBezTo>
                    <a:cubicBezTo>
                      <a:pt x="966810" y="2725386"/>
                      <a:pt x="934250" y="2743200"/>
                      <a:pt x="934250" y="2743200"/>
                    </a:cubicBezTo>
                    <a:cubicBezTo>
                      <a:pt x="916430" y="2766959"/>
                      <a:pt x="909182" y="2778494"/>
                      <a:pt x="881862" y="2800350"/>
                    </a:cubicBezTo>
                    <a:cubicBezTo>
                      <a:pt x="873925" y="2806700"/>
                      <a:pt x="864919" y="2811907"/>
                      <a:pt x="858050" y="2819400"/>
                    </a:cubicBezTo>
                    <a:cubicBezTo>
                      <a:pt x="847323" y="2831102"/>
                      <a:pt x="840701" y="2846275"/>
                      <a:pt x="829475" y="2857500"/>
                    </a:cubicBezTo>
                    <a:lnTo>
                      <a:pt x="815187" y="2871787"/>
                    </a:lnTo>
                    <a:cubicBezTo>
                      <a:pt x="803016" y="2878931"/>
                      <a:pt x="774177" y="2887662"/>
                      <a:pt x="756450" y="2900362"/>
                    </a:cubicBezTo>
                    <a:cubicBezTo>
                      <a:pt x="738723" y="2913062"/>
                      <a:pt x="720467" y="2932906"/>
                      <a:pt x="708825" y="2947987"/>
                    </a:cubicBezTo>
                    <a:cubicBezTo>
                      <a:pt x="697183" y="2963068"/>
                      <a:pt x="721725" y="2982068"/>
                      <a:pt x="686600" y="2990850"/>
                    </a:cubicBezTo>
                    <a:cubicBezTo>
                      <a:pt x="681837" y="2994025"/>
                      <a:pt x="677783" y="2998692"/>
                      <a:pt x="672312" y="3000375"/>
                    </a:cubicBezTo>
                    <a:cubicBezTo>
                      <a:pt x="655065" y="3005682"/>
                      <a:pt x="640826" y="3018895"/>
                      <a:pt x="596112" y="3014662"/>
                    </a:cubicBezTo>
                    <a:cubicBezTo>
                      <a:pt x="551398" y="3010429"/>
                      <a:pt x="462762" y="2977356"/>
                      <a:pt x="404025" y="2974975"/>
                    </a:cubicBezTo>
                    <a:lnTo>
                      <a:pt x="243687" y="3000375"/>
                    </a:lnTo>
                    <a:cubicBezTo>
                      <a:pt x="186930" y="3034429"/>
                      <a:pt x="203096" y="3049246"/>
                      <a:pt x="157962" y="3071812"/>
                    </a:cubicBezTo>
                    <a:cubicBezTo>
                      <a:pt x="142873" y="3089919"/>
                      <a:pt x="113626" y="3126770"/>
                      <a:pt x="96050" y="3138487"/>
                    </a:cubicBezTo>
                    <a:lnTo>
                      <a:pt x="81762" y="3148012"/>
                    </a:lnTo>
                    <a:cubicBezTo>
                      <a:pt x="49976" y="3200991"/>
                      <a:pt x="85443" y="3140497"/>
                      <a:pt x="53187" y="3200400"/>
                    </a:cubicBezTo>
                    <a:cubicBezTo>
                      <a:pt x="47119" y="3211669"/>
                      <a:pt x="40487" y="3222625"/>
                      <a:pt x="34137" y="3233737"/>
                    </a:cubicBezTo>
                    <a:cubicBezTo>
                      <a:pt x="30962" y="3244850"/>
                      <a:pt x="27415" y="3255863"/>
                      <a:pt x="24612" y="3267075"/>
                    </a:cubicBezTo>
                    <a:cubicBezTo>
                      <a:pt x="21062" y="3281274"/>
                      <a:pt x="18439" y="3295690"/>
                      <a:pt x="15087" y="3309937"/>
                    </a:cubicBezTo>
                    <a:cubicBezTo>
                      <a:pt x="12089" y="3322680"/>
                      <a:pt x="8737" y="3335337"/>
                      <a:pt x="5562" y="3348037"/>
                    </a:cubicBezTo>
                    <a:cubicBezTo>
                      <a:pt x="-1538" y="3454550"/>
                      <a:pt x="-2165" y="3428922"/>
                      <a:pt x="5562" y="3571875"/>
                    </a:cubicBezTo>
                    <a:cubicBezTo>
                      <a:pt x="6605" y="3591167"/>
                      <a:pt x="14822" y="3605826"/>
                      <a:pt x="19850" y="3624262"/>
                    </a:cubicBezTo>
                    <a:cubicBezTo>
                      <a:pt x="21980" y="3632072"/>
                      <a:pt x="21606" y="3640559"/>
                      <a:pt x="24612" y="3648075"/>
                    </a:cubicBezTo>
                    <a:cubicBezTo>
                      <a:pt x="28050" y="3656670"/>
                      <a:pt x="34760" y="3663608"/>
                      <a:pt x="38900" y="3671887"/>
                    </a:cubicBezTo>
                    <a:cubicBezTo>
                      <a:pt x="70817" y="3735720"/>
                      <a:pt x="25243" y="3658547"/>
                      <a:pt x="62712" y="3714750"/>
                    </a:cubicBezTo>
                    <a:cubicBezTo>
                      <a:pt x="67847" y="3722452"/>
                      <a:pt x="70976" y="3731534"/>
                      <a:pt x="77000" y="3738562"/>
                    </a:cubicBezTo>
                    <a:cubicBezTo>
                      <a:pt x="83051" y="3745622"/>
                      <a:pt x="103710" y="3753470"/>
                      <a:pt x="110337" y="3757612"/>
                    </a:cubicBezTo>
                    <a:cubicBezTo>
                      <a:pt x="117068" y="3761819"/>
                      <a:pt x="122710" y="3767608"/>
                      <a:pt x="129387" y="3771900"/>
                    </a:cubicBezTo>
                    <a:cubicBezTo>
                      <a:pt x="144960" y="3781911"/>
                      <a:pt x="162201" y="3789367"/>
                      <a:pt x="177012" y="3800475"/>
                    </a:cubicBezTo>
                    <a:cubicBezTo>
                      <a:pt x="266148" y="3867327"/>
                      <a:pt x="172392" y="3800560"/>
                      <a:pt x="243687" y="3843337"/>
                    </a:cubicBezTo>
                    <a:cubicBezTo>
                      <a:pt x="264057" y="3855559"/>
                      <a:pt x="259537" y="3859733"/>
                      <a:pt x="281787" y="3867150"/>
                    </a:cubicBezTo>
                    <a:cubicBezTo>
                      <a:pt x="294206" y="3871290"/>
                      <a:pt x="307468" y="3872535"/>
                      <a:pt x="319887" y="3876675"/>
                    </a:cubicBezTo>
                    <a:cubicBezTo>
                      <a:pt x="331357" y="3880498"/>
                      <a:pt x="341464" y="3888162"/>
                      <a:pt x="353225" y="3890962"/>
                    </a:cubicBezTo>
                    <a:cubicBezTo>
                      <a:pt x="395266" y="3900972"/>
                      <a:pt x="453977" y="3902617"/>
                      <a:pt x="496100" y="3905250"/>
                    </a:cubicBezTo>
                    <a:lnTo>
                      <a:pt x="881862" y="3900487"/>
                    </a:lnTo>
                    <a:cubicBezTo>
                      <a:pt x="918402" y="3899784"/>
                      <a:pt x="954853" y="3895725"/>
                      <a:pt x="991400" y="3895725"/>
                    </a:cubicBezTo>
                    <a:cubicBezTo>
                      <a:pt x="1072378" y="3895725"/>
                      <a:pt x="1153325" y="3898900"/>
                      <a:pt x="1234287" y="3900487"/>
                    </a:cubicBezTo>
                    <a:cubicBezTo>
                      <a:pt x="1293025" y="3898900"/>
                      <a:pt x="1351883" y="3899814"/>
                      <a:pt x="1410500" y="3895725"/>
                    </a:cubicBezTo>
                    <a:cubicBezTo>
                      <a:pt x="1417121" y="3895263"/>
                      <a:pt x="1442908" y="3884050"/>
                      <a:pt x="1453362" y="3881437"/>
                    </a:cubicBezTo>
                    <a:cubicBezTo>
                      <a:pt x="1459712" y="3879850"/>
                      <a:pt x="1466202" y="3878745"/>
                      <a:pt x="1472412" y="3876675"/>
                    </a:cubicBezTo>
                    <a:cubicBezTo>
                      <a:pt x="1479811" y="3874209"/>
                      <a:pt x="1500490" y="3864614"/>
                      <a:pt x="1510512" y="3862387"/>
                    </a:cubicBezTo>
                    <a:cubicBezTo>
                      <a:pt x="1519938" y="3860292"/>
                      <a:pt x="1529562" y="3859212"/>
                      <a:pt x="1539087" y="3857625"/>
                    </a:cubicBezTo>
                    <a:cubicBezTo>
                      <a:pt x="1551787" y="3848100"/>
                      <a:pt x="1565962" y="3840275"/>
                      <a:pt x="1577187" y="3829050"/>
                    </a:cubicBezTo>
                    <a:lnTo>
                      <a:pt x="1610525" y="3795712"/>
                    </a:lnTo>
                    <a:cubicBezTo>
                      <a:pt x="1615287" y="3790950"/>
                      <a:pt x="1619332" y="3785340"/>
                      <a:pt x="1624812" y="3781425"/>
                    </a:cubicBezTo>
                    <a:cubicBezTo>
                      <a:pt x="1699418" y="3728134"/>
                      <a:pt x="1626161" y="3783220"/>
                      <a:pt x="1677200" y="3738562"/>
                    </a:cubicBezTo>
                    <a:cubicBezTo>
                      <a:pt x="1683174" y="3733335"/>
                      <a:pt x="1690637" y="3729888"/>
                      <a:pt x="1696250" y="3724275"/>
                    </a:cubicBezTo>
                    <a:cubicBezTo>
                      <a:pt x="1701863" y="3718662"/>
                      <a:pt x="1704511" y="3710391"/>
                      <a:pt x="1710537" y="3705225"/>
                    </a:cubicBezTo>
                    <a:cubicBezTo>
                      <a:pt x="1715927" y="3700605"/>
                      <a:pt x="1723567" y="3699463"/>
                      <a:pt x="1729587" y="3695700"/>
                    </a:cubicBezTo>
                    <a:cubicBezTo>
                      <a:pt x="1736318" y="3691493"/>
                      <a:pt x="1742663" y="3686639"/>
                      <a:pt x="1748637" y="3681412"/>
                    </a:cubicBezTo>
                    <a:cubicBezTo>
                      <a:pt x="1755395" y="3675498"/>
                      <a:pt x="1761773" y="3669120"/>
                      <a:pt x="1767687" y="3662362"/>
                    </a:cubicBezTo>
                    <a:cubicBezTo>
                      <a:pt x="1772914" y="3656388"/>
                      <a:pt x="1775948" y="3648478"/>
                      <a:pt x="1781975" y="3643312"/>
                    </a:cubicBezTo>
                    <a:cubicBezTo>
                      <a:pt x="1787365" y="3638692"/>
                      <a:pt x="1794861" y="3637309"/>
                      <a:pt x="1801025" y="3633787"/>
                    </a:cubicBezTo>
                    <a:cubicBezTo>
                      <a:pt x="1805995" y="3630947"/>
                      <a:pt x="1810550" y="3627437"/>
                      <a:pt x="1815312" y="3624262"/>
                    </a:cubicBezTo>
                    <a:cubicBezTo>
                      <a:pt x="1838519" y="3589452"/>
                      <a:pt x="1807631" y="3630664"/>
                      <a:pt x="1843887" y="3600450"/>
                    </a:cubicBezTo>
                    <a:cubicBezTo>
                      <a:pt x="1872608" y="3576515"/>
                      <a:pt x="1833588" y="3592769"/>
                      <a:pt x="1867700" y="3581400"/>
                    </a:cubicBezTo>
                    <a:cubicBezTo>
                      <a:pt x="1877224" y="3552824"/>
                      <a:pt x="1864525" y="3578225"/>
                      <a:pt x="1886750" y="3562350"/>
                    </a:cubicBezTo>
                    <a:cubicBezTo>
                      <a:pt x="1894058" y="3557130"/>
                      <a:pt x="1899450" y="3549650"/>
                      <a:pt x="1905800" y="3543300"/>
                    </a:cubicBezTo>
                    <a:cubicBezTo>
                      <a:pt x="1907387" y="3538537"/>
                      <a:pt x="1907550" y="3533028"/>
                      <a:pt x="1910562" y="3529012"/>
                    </a:cubicBezTo>
                    <a:cubicBezTo>
                      <a:pt x="1964252" y="3457426"/>
                      <a:pt x="1908237" y="3541749"/>
                      <a:pt x="1953425" y="3490912"/>
                    </a:cubicBezTo>
                    <a:cubicBezTo>
                      <a:pt x="1961030" y="3482356"/>
                      <a:pt x="1965606" y="3471495"/>
                      <a:pt x="1972475" y="3462337"/>
                    </a:cubicBezTo>
                    <a:cubicBezTo>
                      <a:pt x="1982000" y="3449637"/>
                      <a:pt x="1992882" y="3437850"/>
                      <a:pt x="2001050" y="3424237"/>
                    </a:cubicBezTo>
                    <a:cubicBezTo>
                      <a:pt x="2042568" y="3355040"/>
                      <a:pt x="1989934" y="3440912"/>
                      <a:pt x="2029625" y="3381375"/>
                    </a:cubicBezTo>
                    <a:cubicBezTo>
                      <a:pt x="2034760" y="3373673"/>
                      <a:pt x="2038777" y="3365264"/>
                      <a:pt x="2043912" y="3357562"/>
                    </a:cubicBezTo>
                    <a:cubicBezTo>
                      <a:pt x="2048315" y="3350957"/>
                      <a:pt x="2054345" y="3345451"/>
                      <a:pt x="2058200" y="3338512"/>
                    </a:cubicBezTo>
                    <a:cubicBezTo>
                      <a:pt x="2062352" y="3331039"/>
                      <a:pt x="2066931" y="3325812"/>
                      <a:pt x="2067725" y="3314700"/>
                    </a:cubicBezTo>
                    <a:cubicBezTo>
                      <a:pt x="2068519" y="3303588"/>
                      <a:pt x="2075133" y="3300677"/>
                      <a:pt x="2062962" y="3271837"/>
                    </a:cubicBezTo>
                    <a:cubicBezTo>
                      <a:pt x="2050791" y="3242997"/>
                      <a:pt x="2034388" y="3208602"/>
                      <a:pt x="1994700" y="3141662"/>
                    </a:cubicBezTo>
                    <a:cubicBezTo>
                      <a:pt x="1955012" y="3074722"/>
                      <a:pt x="1810285" y="2946929"/>
                      <a:pt x="1824837" y="2870200"/>
                    </a:cubicBezTo>
                    <a:cubicBezTo>
                      <a:pt x="1839389" y="2793471"/>
                      <a:pt x="2026449" y="2728648"/>
                      <a:pt x="2082012" y="2681287"/>
                    </a:cubicBezTo>
                    <a:cubicBezTo>
                      <a:pt x="2137575" y="2633926"/>
                      <a:pt x="2141543" y="2608262"/>
                      <a:pt x="2158212" y="2586037"/>
                    </a:cubicBezTo>
                    <a:cubicBezTo>
                      <a:pt x="2174881" y="2563812"/>
                      <a:pt x="2175382" y="2557901"/>
                      <a:pt x="2182025" y="2547937"/>
                    </a:cubicBezTo>
                    <a:cubicBezTo>
                      <a:pt x="2211466" y="2503776"/>
                      <a:pt x="2179414" y="2541292"/>
                      <a:pt x="2215362" y="2509837"/>
                    </a:cubicBezTo>
                    <a:cubicBezTo>
                      <a:pt x="2222120" y="2503923"/>
                      <a:pt x="2226528" y="2495087"/>
                      <a:pt x="2234412" y="2490787"/>
                    </a:cubicBezTo>
                    <a:cubicBezTo>
                      <a:pt x="2244558" y="2485253"/>
                      <a:pt x="2256786" y="2484917"/>
                      <a:pt x="2267750" y="2481262"/>
                    </a:cubicBezTo>
                    <a:cubicBezTo>
                      <a:pt x="2275860" y="2478559"/>
                      <a:pt x="2283314" y="2473986"/>
                      <a:pt x="2291562" y="2471737"/>
                    </a:cubicBezTo>
                    <a:cubicBezTo>
                      <a:pt x="2316862" y="2464837"/>
                      <a:pt x="2368777" y="2464144"/>
                      <a:pt x="2386812" y="2462212"/>
                    </a:cubicBezTo>
                    <a:cubicBezTo>
                      <a:pt x="2409135" y="2459820"/>
                      <a:pt x="2431262" y="2455862"/>
                      <a:pt x="2453487" y="2452687"/>
                    </a:cubicBezTo>
                    <a:cubicBezTo>
                      <a:pt x="2494846" y="2446779"/>
                      <a:pt x="2475812" y="2450128"/>
                      <a:pt x="2510637" y="2443162"/>
                    </a:cubicBezTo>
                    <a:cubicBezTo>
                      <a:pt x="2516987" y="2439987"/>
                      <a:pt x="2523039" y="2436130"/>
                      <a:pt x="2529687" y="2433637"/>
                    </a:cubicBezTo>
                    <a:cubicBezTo>
                      <a:pt x="2558079" y="2422991"/>
                      <a:pt x="2622755" y="2424621"/>
                      <a:pt x="2634462" y="2424112"/>
                    </a:cubicBezTo>
                    <a:lnTo>
                      <a:pt x="2767812" y="2419350"/>
                    </a:lnTo>
                    <a:cubicBezTo>
                      <a:pt x="2775750" y="2417762"/>
                      <a:pt x="2783946" y="2417147"/>
                      <a:pt x="2791625" y="2414587"/>
                    </a:cubicBezTo>
                    <a:cubicBezTo>
                      <a:pt x="2812311" y="2407692"/>
                      <a:pt x="2811104" y="2402413"/>
                      <a:pt x="2829725" y="2390775"/>
                    </a:cubicBezTo>
                    <a:cubicBezTo>
                      <a:pt x="2835745" y="2387012"/>
                      <a:pt x="2842868" y="2385188"/>
                      <a:pt x="2848775" y="2381250"/>
                    </a:cubicBezTo>
                    <a:cubicBezTo>
                      <a:pt x="2861984" y="2372444"/>
                      <a:pt x="2874175" y="2362200"/>
                      <a:pt x="2886875" y="2352675"/>
                    </a:cubicBezTo>
                    <a:cubicBezTo>
                      <a:pt x="2893225" y="2347912"/>
                      <a:pt x="2899321" y="2342790"/>
                      <a:pt x="2905925" y="2338387"/>
                    </a:cubicBezTo>
                    <a:cubicBezTo>
                      <a:pt x="2910687" y="2335212"/>
                      <a:pt x="2915815" y="2332526"/>
                      <a:pt x="2920212" y="2328862"/>
                    </a:cubicBezTo>
                    <a:cubicBezTo>
                      <a:pt x="2925386" y="2324550"/>
                      <a:pt x="2928476" y="2317587"/>
                      <a:pt x="2934500" y="2314575"/>
                    </a:cubicBezTo>
                    <a:cubicBezTo>
                      <a:pt x="2941740" y="2310955"/>
                      <a:pt x="2950375" y="2311400"/>
                      <a:pt x="2958312" y="2309812"/>
                    </a:cubicBezTo>
                    <a:cubicBezTo>
                      <a:pt x="2966250" y="2305050"/>
                      <a:pt x="2974423" y="2300660"/>
                      <a:pt x="2982125" y="2295525"/>
                    </a:cubicBezTo>
                    <a:cubicBezTo>
                      <a:pt x="2988730" y="2291122"/>
                      <a:pt x="2994236" y="2285092"/>
                      <a:pt x="3001175" y="2281237"/>
                    </a:cubicBezTo>
                    <a:cubicBezTo>
                      <a:pt x="3008648" y="2277085"/>
                      <a:pt x="3017706" y="2276192"/>
                      <a:pt x="3024987" y="2271712"/>
                    </a:cubicBezTo>
                    <a:cubicBezTo>
                      <a:pt x="3038507" y="2263392"/>
                      <a:pt x="3049304" y="2251013"/>
                      <a:pt x="3063087" y="2243137"/>
                    </a:cubicBezTo>
                    <a:cubicBezTo>
                      <a:pt x="3074200" y="2236787"/>
                      <a:pt x="3086074" y="2231615"/>
                      <a:pt x="3096425" y="2224087"/>
                    </a:cubicBezTo>
                    <a:cubicBezTo>
                      <a:pt x="3103688" y="2218805"/>
                      <a:pt x="3108003" y="2210018"/>
                      <a:pt x="3115475" y="2205037"/>
                    </a:cubicBezTo>
                    <a:cubicBezTo>
                      <a:pt x="3127289" y="2197161"/>
                      <a:pt x="3141310" y="2193141"/>
                      <a:pt x="3153575" y="2185987"/>
                    </a:cubicBezTo>
                    <a:cubicBezTo>
                      <a:pt x="3160431" y="2181988"/>
                      <a:pt x="3166498" y="2176746"/>
                      <a:pt x="3172625" y="2171700"/>
                    </a:cubicBezTo>
                    <a:cubicBezTo>
                      <a:pt x="3193493" y="2154514"/>
                      <a:pt x="3212310" y="2134700"/>
                      <a:pt x="3234537" y="2119312"/>
                    </a:cubicBezTo>
                    <a:lnTo>
                      <a:pt x="3296450" y="2076450"/>
                    </a:lnTo>
                    <a:cubicBezTo>
                      <a:pt x="3307638" y="2068619"/>
                      <a:pt x="3318559" y="2060410"/>
                      <a:pt x="3329787" y="2052637"/>
                    </a:cubicBezTo>
                    <a:cubicBezTo>
                      <a:pt x="3339199" y="2046121"/>
                      <a:pt x="3348837" y="2039937"/>
                      <a:pt x="3358362" y="2033587"/>
                    </a:cubicBezTo>
                    <a:cubicBezTo>
                      <a:pt x="3380998" y="2018496"/>
                      <a:pt x="3395544" y="2007852"/>
                      <a:pt x="3420275" y="1995487"/>
                    </a:cubicBezTo>
                    <a:cubicBezTo>
                      <a:pt x="3431088" y="1990080"/>
                      <a:pt x="3442967" y="1986932"/>
                      <a:pt x="3453612" y="1981200"/>
                    </a:cubicBezTo>
                    <a:cubicBezTo>
                      <a:pt x="3463691" y="1975773"/>
                      <a:pt x="3472299" y="1967918"/>
                      <a:pt x="3482187" y="1962150"/>
                    </a:cubicBezTo>
                    <a:cubicBezTo>
                      <a:pt x="3550962" y="1922031"/>
                      <a:pt x="3473884" y="1972195"/>
                      <a:pt x="3534575" y="1933575"/>
                    </a:cubicBezTo>
                    <a:cubicBezTo>
                      <a:pt x="3544233" y="1927429"/>
                      <a:pt x="3553294" y="1920349"/>
                      <a:pt x="3563150" y="1914525"/>
                    </a:cubicBezTo>
                    <a:cubicBezTo>
                      <a:pt x="3588240" y="1899699"/>
                      <a:pt x="3614107" y="1886225"/>
                      <a:pt x="3639350" y="1871662"/>
                    </a:cubicBezTo>
                    <a:cubicBezTo>
                      <a:pt x="3655386" y="1862410"/>
                      <a:pt x="3671018" y="1852474"/>
                      <a:pt x="3686975" y="1843087"/>
                    </a:cubicBezTo>
                    <a:cubicBezTo>
                      <a:pt x="3698007" y="1836598"/>
                      <a:pt x="3710318" y="1832032"/>
                      <a:pt x="3720312" y="1824037"/>
                    </a:cubicBezTo>
                    <a:cubicBezTo>
                      <a:pt x="3728250" y="1817687"/>
                      <a:pt x="3735201" y="1809855"/>
                      <a:pt x="3744125" y="1804987"/>
                    </a:cubicBezTo>
                    <a:cubicBezTo>
                      <a:pt x="3752939" y="1800179"/>
                      <a:pt x="3763175" y="1798637"/>
                      <a:pt x="3772700" y="1795462"/>
                    </a:cubicBezTo>
                    <a:cubicBezTo>
                      <a:pt x="3780637" y="1789112"/>
                      <a:pt x="3787732" y="1781534"/>
                      <a:pt x="3796512" y="1776412"/>
                    </a:cubicBezTo>
                    <a:cubicBezTo>
                      <a:pt x="3806955" y="1770320"/>
                      <a:pt x="3818873" y="1767191"/>
                      <a:pt x="3829850" y="1762125"/>
                    </a:cubicBezTo>
                    <a:cubicBezTo>
                      <a:pt x="3839519" y="1757662"/>
                      <a:pt x="3849076" y="1752937"/>
                      <a:pt x="3858425" y="1747837"/>
                    </a:cubicBezTo>
                    <a:cubicBezTo>
                      <a:pt x="3866551" y="1743405"/>
                      <a:pt x="3873849" y="1737464"/>
                      <a:pt x="3882237" y="1733550"/>
                    </a:cubicBezTo>
                    <a:cubicBezTo>
                      <a:pt x="3897731" y="1726320"/>
                      <a:pt x="3915636" y="1723984"/>
                      <a:pt x="3929862" y="1714500"/>
                    </a:cubicBezTo>
                    <a:cubicBezTo>
                      <a:pt x="3939387" y="1708150"/>
                      <a:pt x="3949059" y="1702015"/>
                      <a:pt x="3958437" y="1695450"/>
                    </a:cubicBezTo>
                    <a:cubicBezTo>
                      <a:pt x="3964940" y="1690898"/>
                      <a:pt x="3970681" y="1685246"/>
                      <a:pt x="3977487" y="1681162"/>
                    </a:cubicBezTo>
                    <a:cubicBezTo>
                      <a:pt x="4059233" y="1632114"/>
                      <a:pt x="3959628" y="1695666"/>
                      <a:pt x="4029875" y="1657350"/>
                    </a:cubicBezTo>
                    <a:cubicBezTo>
                      <a:pt x="4081751" y="1629054"/>
                      <a:pt x="4036666" y="1649355"/>
                      <a:pt x="4082262" y="1614487"/>
                    </a:cubicBezTo>
                    <a:cubicBezTo>
                      <a:pt x="4100449" y="1600579"/>
                      <a:pt x="4120362" y="1589087"/>
                      <a:pt x="4139412" y="1576387"/>
                    </a:cubicBezTo>
                    <a:lnTo>
                      <a:pt x="4167987" y="1557337"/>
                    </a:lnTo>
                    <a:cubicBezTo>
                      <a:pt x="4177512" y="1550987"/>
                      <a:pt x="4186323" y="1543407"/>
                      <a:pt x="4196562" y="1538287"/>
                    </a:cubicBezTo>
                    <a:cubicBezTo>
                      <a:pt x="4215612" y="1528762"/>
                      <a:pt x="4233937" y="1517622"/>
                      <a:pt x="4253712" y="1509712"/>
                    </a:cubicBezTo>
                    <a:cubicBezTo>
                      <a:pt x="4261650" y="1506537"/>
                      <a:pt x="4269713" y="1503659"/>
                      <a:pt x="4277525" y="1500187"/>
                    </a:cubicBezTo>
                    <a:cubicBezTo>
                      <a:pt x="4284013" y="1497304"/>
                      <a:pt x="4289775" y="1492702"/>
                      <a:pt x="4296575" y="1490662"/>
                    </a:cubicBezTo>
                    <a:cubicBezTo>
                      <a:pt x="4305824" y="1487887"/>
                      <a:pt x="4315625" y="1487487"/>
                      <a:pt x="4325150" y="1485900"/>
                    </a:cubicBezTo>
                    <a:cubicBezTo>
                      <a:pt x="4334675" y="1482725"/>
                      <a:pt x="4343821" y="1478026"/>
                      <a:pt x="4353725" y="1476375"/>
                    </a:cubicBezTo>
                    <a:cubicBezTo>
                      <a:pt x="4413268" y="1466451"/>
                      <a:pt x="4426982" y="1473507"/>
                      <a:pt x="4491837" y="1481137"/>
                    </a:cubicBezTo>
                    <a:cubicBezTo>
                      <a:pt x="4498187" y="1485900"/>
                      <a:pt x="4504156" y="1491218"/>
                      <a:pt x="4510887" y="1495425"/>
                    </a:cubicBezTo>
                    <a:cubicBezTo>
                      <a:pt x="4529589" y="1507114"/>
                      <a:pt x="4551095" y="1514643"/>
                      <a:pt x="4568037" y="1528762"/>
                    </a:cubicBezTo>
                    <a:cubicBezTo>
                      <a:pt x="4585785" y="1543552"/>
                      <a:pt x="4600683" y="1554507"/>
                      <a:pt x="4615662" y="1571625"/>
                    </a:cubicBezTo>
                    <a:cubicBezTo>
                      <a:pt x="4620889" y="1577599"/>
                      <a:pt x="4625187" y="1584325"/>
                      <a:pt x="4629950" y="1590675"/>
                    </a:cubicBezTo>
                    <a:cubicBezTo>
                      <a:pt x="4639541" y="1629041"/>
                      <a:pt x="4642231" y="1631735"/>
                      <a:pt x="4629950" y="1690687"/>
                    </a:cubicBezTo>
                    <a:cubicBezTo>
                      <a:pt x="4627340" y="1703217"/>
                      <a:pt x="4616624" y="1712577"/>
                      <a:pt x="4610900" y="1724025"/>
                    </a:cubicBezTo>
                    <a:cubicBezTo>
                      <a:pt x="4595405" y="1755014"/>
                      <a:pt x="4598153" y="1755506"/>
                      <a:pt x="4587087" y="1785937"/>
                    </a:cubicBezTo>
                    <a:cubicBezTo>
                      <a:pt x="4584165" y="1793971"/>
                      <a:pt x="4580265" y="1801640"/>
                      <a:pt x="4577562" y="1809750"/>
                    </a:cubicBezTo>
                    <a:cubicBezTo>
                      <a:pt x="4575492" y="1815960"/>
                      <a:pt x="4574171" y="1822400"/>
                      <a:pt x="4572800" y="1828800"/>
                    </a:cubicBezTo>
                    <a:cubicBezTo>
                      <a:pt x="4569408" y="1844630"/>
                      <a:pt x="4566089" y="1860482"/>
                      <a:pt x="4563275" y="1876425"/>
                    </a:cubicBezTo>
                    <a:cubicBezTo>
                      <a:pt x="4561324" y="1887479"/>
                      <a:pt x="4560219" y="1898667"/>
                      <a:pt x="4558512" y="1909762"/>
                    </a:cubicBezTo>
                    <a:cubicBezTo>
                      <a:pt x="4557044" y="1919306"/>
                      <a:pt x="4555337" y="1928812"/>
                      <a:pt x="4553750" y="1938337"/>
                    </a:cubicBezTo>
                    <a:cubicBezTo>
                      <a:pt x="4559227" y="2039655"/>
                      <a:pt x="4537503" y="2071832"/>
                      <a:pt x="4572800" y="2133600"/>
                    </a:cubicBezTo>
                    <a:cubicBezTo>
                      <a:pt x="4580534" y="2147134"/>
                      <a:pt x="4586336" y="2154656"/>
                      <a:pt x="4601375" y="2162175"/>
                    </a:cubicBezTo>
                    <a:cubicBezTo>
                      <a:pt x="4607229" y="2165102"/>
                      <a:pt x="4614075" y="2165350"/>
                      <a:pt x="4620425" y="2166937"/>
                    </a:cubicBezTo>
                    <a:cubicBezTo>
                      <a:pt x="4628362" y="2171700"/>
                      <a:pt x="4635778" y="2177466"/>
                      <a:pt x="4644237" y="2181225"/>
                    </a:cubicBezTo>
                    <a:cubicBezTo>
                      <a:pt x="4650218" y="2183883"/>
                      <a:pt x="4656897" y="2184567"/>
                      <a:pt x="4663287" y="2185987"/>
                    </a:cubicBezTo>
                    <a:cubicBezTo>
                      <a:pt x="4683271" y="2190428"/>
                      <a:pt x="4694978" y="2192063"/>
                      <a:pt x="4715675" y="2195512"/>
                    </a:cubicBezTo>
                    <a:cubicBezTo>
                      <a:pt x="4753775" y="2192337"/>
                      <a:pt x="4792440" y="2193252"/>
                      <a:pt x="4829975" y="2185987"/>
                    </a:cubicBezTo>
                    <a:cubicBezTo>
                      <a:pt x="4842540" y="2183555"/>
                      <a:pt x="4852043" y="2173005"/>
                      <a:pt x="4863312" y="2166937"/>
                    </a:cubicBezTo>
                    <a:cubicBezTo>
                      <a:pt x="4895056" y="2149844"/>
                      <a:pt x="4884540" y="2154120"/>
                      <a:pt x="4915700" y="2147887"/>
                    </a:cubicBezTo>
                    <a:cubicBezTo>
                      <a:pt x="4922050" y="2143125"/>
                      <a:pt x="4927858" y="2137538"/>
                      <a:pt x="4934750" y="2133600"/>
                    </a:cubicBezTo>
                    <a:cubicBezTo>
                      <a:pt x="4939109" y="2131109"/>
                      <a:pt x="4944860" y="2131622"/>
                      <a:pt x="4949037" y="2128837"/>
                    </a:cubicBezTo>
                    <a:cubicBezTo>
                      <a:pt x="4954641" y="2125101"/>
                      <a:pt x="4958211" y="2118933"/>
                      <a:pt x="4963325" y="2114550"/>
                    </a:cubicBezTo>
                    <a:cubicBezTo>
                      <a:pt x="4969352" y="2109384"/>
                      <a:pt x="4975872" y="2104814"/>
                      <a:pt x="4982375" y="2100262"/>
                    </a:cubicBezTo>
                    <a:cubicBezTo>
                      <a:pt x="4991753" y="2093697"/>
                      <a:pt x="5002299" y="2088709"/>
                      <a:pt x="5010950" y="2081212"/>
                    </a:cubicBezTo>
                    <a:cubicBezTo>
                      <a:pt x="5026219" y="2067979"/>
                      <a:pt x="5038034" y="2050972"/>
                      <a:pt x="5053812" y="2038350"/>
                    </a:cubicBezTo>
                    <a:cubicBezTo>
                      <a:pt x="5061750" y="2032000"/>
                      <a:pt x="5070027" y="2026053"/>
                      <a:pt x="5077625" y="2019300"/>
                    </a:cubicBezTo>
                    <a:cubicBezTo>
                      <a:pt x="5084337" y="2013334"/>
                      <a:pt x="5089663" y="2005860"/>
                      <a:pt x="5096675" y="2000250"/>
                    </a:cubicBezTo>
                    <a:cubicBezTo>
                      <a:pt x="5105614" y="1993099"/>
                      <a:pt x="5116092" y="1988069"/>
                      <a:pt x="5125250" y="1981200"/>
                    </a:cubicBezTo>
                    <a:cubicBezTo>
                      <a:pt x="5141514" y="1969002"/>
                      <a:pt x="5160175" y="1958975"/>
                      <a:pt x="5172875" y="1943100"/>
                    </a:cubicBezTo>
                    <a:cubicBezTo>
                      <a:pt x="5196360" y="1913743"/>
                      <a:pt x="5182833" y="1923833"/>
                      <a:pt x="5210975" y="1909762"/>
                    </a:cubicBezTo>
                    <a:cubicBezTo>
                      <a:pt x="5214150" y="1905000"/>
                      <a:pt x="5217173" y="1900133"/>
                      <a:pt x="5220500" y="1895475"/>
                    </a:cubicBezTo>
                    <a:cubicBezTo>
                      <a:pt x="5225114" y="1889016"/>
                      <a:pt x="5230788" y="1883281"/>
                      <a:pt x="5234787" y="1876425"/>
                    </a:cubicBezTo>
                    <a:cubicBezTo>
                      <a:pt x="5241941" y="1864160"/>
                      <a:pt x="5246941" y="1850737"/>
                      <a:pt x="5253837" y="1838325"/>
                    </a:cubicBezTo>
                    <a:cubicBezTo>
                      <a:pt x="5262828" y="1822141"/>
                      <a:pt x="5282412" y="1790700"/>
                      <a:pt x="5282412" y="1790700"/>
                    </a:cubicBezTo>
                    <a:cubicBezTo>
                      <a:pt x="5284000" y="1784350"/>
                      <a:pt x="5284248" y="1777504"/>
                      <a:pt x="5287175" y="1771650"/>
                    </a:cubicBezTo>
                    <a:cubicBezTo>
                      <a:pt x="5292295" y="1761411"/>
                      <a:pt x="5306225" y="1743075"/>
                      <a:pt x="5306225" y="1743075"/>
                    </a:cubicBezTo>
                    <a:cubicBezTo>
                      <a:pt x="5310111" y="1731414"/>
                      <a:pt x="5313155" y="1720037"/>
                      <a:pt x="5320512" y="1709737"/>
                    </a:cubicBezTo>
                    <a:cubicBezTo>
                      <a:pt x="5324427" y="1704256"/>
                      <a:pt x="5330037" y="1700212"/>
                      <a:pt x="5334800" y="1695450"/>
                    </a:cubicBezTo>
                    <a:cubicBezTo>
                      <a:pt x="5348820" y="1639364"/>
                      <a:pt x="5324595" y="1727197"/>
                      <a:pt x="5358612" y="1647825"/>
                    </a:cubicBezTo>
                    <a:cubicBezTo>
                      <a:pt x="5395693" y="1561305"/>
                      <a:pt x="5348110" y="1668829"/>
                      <a:pt x="5391950" y="1581150"/>
                    </a:cubicBezTo>
                    <a:cubicBezTo>
                      <a:pt x="5410623" y="1543805"/>
                      <a:pt x="5430349" y="1489465"/>
                      <a:pt x="5439575" y="1452562"/>
                    </a:cubicBezTo>
                    <a:cubicBezTo>
                      <a:pt x="5442750" y="1439862"/>
                      <a:pt x="5446533" y="1427299"/>
                      <a:pt x="5449100" y="1414462"/>
                    </a:cubicBezTo>
                    <a:cubicBezTo>
                      <a:pt x="5451301" y="1403455"/>
                      <a:pt x="5452275" y="1392237"/>
                      <a:pt x="5453862" y="1381125"/>
                    </a:cubicBezTo>
                    <a:cubicBezTo>
                      <a:pt x="5455930" y="1314959"/>
                      <a:pt x="5454571" y="1247223"/>
                      <a:pt x="5463387" y="1181100"/>
                    </a:cubicBezTo>
                    <a:cubicBezTo>
                      <a:pt x="5464457" y="1173076"/>
                      <a:pt x="5466702" y="1165251"/>
                      <a:pt x="5468150" y="1157287"/>
                    </a:cubicBezTo>
                    <a:cubicBezTo>
                      <a:pt x="5469877" y="1147786"/>
                      <a:pt x="5471444" y="1138256"/>
                      <a:pt x="5472912" y="1128712"/>
                    </a:cubicBezTo>
                    <a:cubicBezTo>
                      <a:pt x="5474619" y="1117617"/>
                      <a:pt x="5475151" y="1106313"/>
                      <a:pt x="5477675" y="1095375"/>
                    </a:cubicBezTo>
                    <a:cubicBezTo>
                      <a:pt x="5479933" y="1085592"/>
                      <a:pt x="5484025" y="1076325"/>
                      <a:pt x="5487200" y="1066800"/>
                    </a:cubicBezTo>
                    <a:cubicBezTo>
                      <a:pt x="5493264" y="1006149"/>
                      <a:pt x="5488093" y="1034653"/>
                      <a:pt x="5501487" y="981075"/>
                    </a:cubicBezTo>
                    <a:lnTo>
                      <a:pt x="5501487" y="981075"/>
                    </a:lnTo>
                    <a:cubicBezTo>
                      <a:pt x="5504662" y="962025"/>
                      <a:pt x="5508281" y="943044"/>
                      <a:pt x="5511012" y="923925"/>
                    </a:cubicBezTo>
                    <a:cubicBezTo>
                      <a:pt x="5512600" y="912812"/>
                      <a:pt x="5514024" y="901675"/>
                      <a:pt x="5515775" y="890587"/>
                    </a:cubicBezTo>
                    <a:cubicBezTo>
                      <a:pt x="5518787" y="871511"/>
                      <a:pt x="5522125" y="852487"/>
                      <a:pt x="5525300" y="833437"/>
                    </a:cubicBezTo>
                    <a:lnTo>
                      <a:pt x="5530062" y="804862"/>
                    </a:lnTo>
                    <a:cubicBezTo>
                      <a:pt x="5531650" y="782637"/>
                      <a:pt x="5534825" y="760469"/>
                      <a:pt x="5534825" y="738187"/>
                    </a:cubicBezTo>
                    <a:cubicBezTo>
                      <a:pt x="5534825" y="569733"/>
                      <a:pt x="5555055" y="561649"/>
                      <a:pt x="5520537" y="466725"/>
                    </a:cubicBezTo>
                    <a:cubicBezTo>
                      <a:pt x="5517615" y="458691"/>
                      <a:pt x="5513934" y="450946"/>
                      <a:pt x="5511012" y="442912"/>
                    </a:cubicBezTo>
                    <a:cubicBezTo>
                      <a:pt x="5505084" y="426609"/>
                      <a:pt x="5499852" y="406305"/>
                      <a:pt x="5491962" y="390525"/>
                    </a:cubicBezTo>
                    <a:cubicBezTo>
                      <a:pt x="5487822" y="382246"/>
                      <a:pt x="5483825" y="373631"/>
                      <a:pt x="5477675" y="366712"/>
                    </a:cubicBezTo>
                    <a:cubicBezTo>
                      <a:pt x="5470922" y="359114"/>
                      <a:pt x="5461050" y="354850"/>
                      <a:pt x="5453862" y="347662"/>
                    </a:cubicBezTo>
                    <a:cubicBezTo>
                      <a:pt x="5442671" y="336471"/>
                      <a:pt x="5434004" y="319190"/>
                      <a:pt x="5420525" y="309562"/>
                    </a:cubicBezTo>
                    <a:cubicBezTo>
                      <a:pt x="5414748" y="305435"/>
                      <a:pt x="5407825" y="303212"/>
                      <a:pt x="5401475" y="300037"/>
                    </a:cubicBezTo>
                    <a:cubicBezTo>
                      <a:pt x="5398300" y="293687"/>
                      <a:pt x="5396570" y="286377"/>
                      <a:pt x="5391950" y="280987"/>
                    </a:cubicBezTo>
                    <a:cubicBezTo>
                      <a:pt x="5388012" y="276393"/>
                      <a:pt x="5365304" y="261636"/>
                      <a:pt x="5358612" y="257175"/>
                    </a:cubicBezTo>
                    <a:cubicBezTo>
                      <a:pt x="5328851" y="217492"/>
                      <a:pt x="5361387" y="257171"/>
                      <a:pt x="5325275" y="223837"/>
                    </a:cubicBezTo>
                    <a:cubicBezTo>
                      <a:pt x="5297513" y="198211"/>
                      <a:pt x="5265376" y="164947"/>
                      <a:pt x="5244312" y="133350"/>
                    </a:cubicBezTo>
                    <a:cubicBezTo>
                      <a:pt x="5234239" y="118241"/>
                      <a:pt x="5216405" y="89464"/>
                      <a:pt x="5201450" y="85725"/>
                    </a:cubicBezTo>
                    <a:cubicBezTo>
                      <a:pt x="5166327" y="76943"/>
                      <a:pt x="5198218" y="86380"/>
                      <a:pt x="5163350" y="71437"/>
                    </a:cubicBezTo>
                    <a:cubicBezTo>
                      <a:pt x="5077443" y="34620"/>
                      <a:pt x="5148951" y="66038"/>
                      <a:pt x="5087150" y="42862"/>
                    </a:cubicBezTo>
                    <a:cubicBezTo>
                      <a:pt x="5071141" y="36859"/>
                      <a:pt x="5056451" y="26230"/>
                      <a:pt x="5039525" y="23812"/>
                    </a:cubicBezTo>
                    <a:lnTo>
                      <a:pt x="5006187" y="19050"/>
                    </a:lnTo>
                    <a:cubicBezTo>
                      <a:pt x="4998250" y="15875"/>
                      <a:pt x="4990819" y="10858"/>
                      <a:pt x="4982375" y="9525"/>
                    </a:cubicBezTo>
                    <a:cubicBezTo>
                      <a:pt x="4960366" y="6050"/>
                      <a:pt x="4937916" y="6471"/>
                      <a:pt x="4915700" y="4762"/>
                    </a:cubicBezTo>
                    <a:lnTo>
                      <a:pt x="4858550" y="0"/>
                    </a:lnTo>
                    <a:cubicBezTo>
                      <a:pt x="4780501" y="6003"/>
                      <a:pt x="4816929" y="703"/>
                      <a:pt x="4749012" y="14287"/>
                    </a:cubicBezTo>
                    <a:cubicBezTo>
                      <a:pt x="4741075" y="15875"/>
                      <a:pt x="4732879" y="16490"/>
                      <a:pt x="4725200" y="19050"/>
                    </a:cubicBezTo>
                    <a:cubicBezTo>
                      <a:pt x="4659973" y="40792"/>
                      <a:pt x="4733765" y="14698"/>
                      <a:pt x="4668050" y="42862"/>
                    </a:cubicBezTo>
                    <a:cubicBezTo>
                      <a:pt x="4655583" y="48205"/>
                      <a:pt x="4641835" y="50613"/>
                      <a:pt x="4629950" y="57150"/>
                    </a:cubicBezTo>
                    <a:cubicBezTo>
                      <a:pt x="4515711" y="119982"/>
                      <a:pt x="4612719" y="79283"/>
                      <a:pt x="4548987" y="104775"/>
                    </a:cubicBezTo>
                    <a:cubicBezTo>
                      <a:pt x="4542637" y="112712"/>
                      <a:pt x="4536690" y="120990"/>
                      <a:pt x="4529937" y="128587"/>
                    </a:cubicBezTo>
                    <a:cubicBezTo>
                      <a:pt x="4523971" y="135299"/>
                      <a:pt x="4516497" y="140625"/>
                      <a:pt x="4510887" y="147637"/>
                    </a:cubicBezTo>
                    <a:cubicBezTo>
                      <a:pt x="4503736" y="156576"/>
                      <a:pt x="4497983" y="166554"/>
                      <a:pt x="4491837" y="176212"/>
                    </a:cubicBezTo>
                    <a:cubicBezTo>
                      <a:pt x="4474555" y="203371"/>
                      <a:pt x="4470273" y="212332"/>
                      <a:pt x="4458500" y="247650"/>
                    </a:cubicBezTo>
                    <a:lnTo>
                      <a:pt x="4439450" y="304800"/>
                    </a:lnTo>
                    <a:cubicBezTo>
                      <a:pt x="4426396" y="396169"/>
                      <a:pt x="4446144" y="283044"/>
                      <a:pt x="4420400" y="366712"/>
                    </a:cubicBezTo>
                    <a:cubicBezTo>
                      <a:pt x="4417099" y="377441"/>
                      <a:pt x="4418360" y="389160"/>
                      <a:pt x="4415637" y="400050"/>
                    </a:cubicBezTo>
                    <a:cubicBezTo>
                      <a:pt x="4413564" y="408344"/>
                      <a:pt x="4409287" y="415925"/>
                      <a:pt x="4406112" y="423862"/>
                    </a:cubicBezTo>
                    <a:cubicBezTo>
                      <a:pt x="4404525" y="434975"/>
                      <a:pt x="4403057" y="446105"/>
                      <a:pt x="4401350" y="457200"/>
                    </a:cubicBezTo>
                    <a:cubicBezTo>
                      <a:pt x="4388131" y="543121"/>
                      <a:pt x="4405636" y="422424"/>
                      <a:pt x="4391825" y="519112"/>
                    </a:cubicBezTo>
                    <a:cubicBezTo>
                      <a:pt x="4412585" y="664431"/>
                      <a:pt x="4393188" y="611191"/>
                      <a:pt x="4425162" y="685800"/>
                    </a:cubicBezTo>
                    <a:cubicBezTo>
                      <a:pt x="4427048" y="695227"/>
                      <a:pt x="4431327" y="718581"/>
                      <a:pt x="4434687" y="728662"/>
                    </a:cubicBezTo>
                    <a:cubicBezTo>
                      <a:pt x="4437390" y="736772"/>
                      <a:pt x="4441037" y="744537"/>
                      <a:pt x="4444212" y="752475"/>
                    </a:cubicBezTo>
                    <a:cubicBezTo>
                      <a:pt x="4442625" y="774700"/>
                      <a:pt x="4449030" y="799033"/>
                      <a:pt x="4439450" y="819150"/>
                    </a:cubicBezTo>
                    <a:cubicBezTo>
                      <a:pt x="4431668" y="835492"/>
                      <a:pt x="4409385" y="839688"/>
                      <a:pt x="4396587" y="852487"/>
                    </a:cubicBezTo>
                    <a:cubicBezTo>
                      <a:pt x="4391825" y="857250"/>
                      <a:pt x="4387781" y="862860"/>
                      <a:pt x="4382300" y="866775"/>
                    </a:cubicBezTo>
                    <a:cubicBezTo>
                      <a:pt x="4376523" y="870902"/>
                      <a:pt x="4369414" y="872778"/>
                      <a:pt x="4363250" y="876300"/>
                    </a:cubicBezTo>
                    <a:cubicBezTo>
                      <a:pt x="4352026" y="882714"/>
                      <a:pt x="4340134" y="892811"/>
                      <a:pt x="4329912" y="900112"/>
                    </a:cubicBezTo>
                    <a:cubicBezTo>
                      <a:pt x="4325254" y="903439"/>
                      <a:pt x="4320282" y="906310"/>
                      <a:pt x="4315625" y="909637"/>
                    </a:cubicBezTo>
                    <a:cubicBezTo>
                      <a:pt x="4309166" y="914251"/>
                      <a:pt x="4303675" y="920375"/>
                      <a:pt x="4296575" y="923925"/>
                    </a:cubicBezTo>
                    <a:cubicBezTo>
                      <a:pt x="4290721" y="926852"/>
                      <a:pt x="4283794" y="926806"/>
                      <a:pt x="4277525" y="928687"/>
                    </a:cubicBezTo>
                    <a:cubicBezTo>
                      <a:pt x="4267908" y="931572"/>
                      <a:pt x="4258690" y="935777"/>
                      <a:pt x="4248950" y="938212"/>
                    </a:cubicBezTo>
                    <a:cubicBezTo>
                      <a:pt x="4242600" y="939800"/>
                      <a:pt x="4236194" y="941177"/>
                      <a:pt x="4229900" y="942975"/>
                    </a:cubicBezTo>
                    <a:cubicBezTo>
                      <a:pt x="4225073" y="944354"/>
                      <a:pt x="4220482" y="946519"/>
                      <a:pt x="4215612" y="947737"/>
                    </a:cubicBezTo>
                    <a:cubicBezTo>
                      <a:pt x="4197031" y="952382"/>
                      <a:pt x="4177294" y="954572"/>
                      <a:pt x="4158462" y="957262"/>
                    </a:cubicBezTo>
                    <a:cubicBezTo>
                      <a:pt x="4115128" y="971709"/>
                      <a:pt x="4183553" y="949554"/>
                      <a:pt x="4120362" y="966787"/>
                    </a:cubicBezTo>
                    <a:cubicBezTo>
                      <a:pt x="4110676" y="969429"/>
                      <a:pt x="4101109" y="972583"/>
                      <a:pt x="4091787" y="976312"/>
                    </a:cubicBezTo>
                    <a:cubicBezTo>
                      <a:pt x="4083850" y="979487"/>
                      <a:pt x="4076269" y="983764"/>
                      <a:pt x="4067975" y="985837"/>
                    </a:cubicBezTo>
                    <a:cubicBezTo>
                      <a:pt x="4057085" y="988560"/>
                      <a:pt x="4045750" y="989012"/>
                      <a:pt x="4034637" y="990600"/>
                    </a:cubicBezTo>
                    <a:cubicBezTo>
                      <a:pt x="3981960" y="1016938"/>
                      <a:pt x="4031838" y="995962"/>
                      <a:pt x="3967962" y="1009650"/>
                    </a:cubicBezTo>
                    <a:cubicBezTo>
                      <a:pt x="3958145" y="1011754"/>
                      <a:pt x="3949170" y="1016917"/>
                      <a:pt x="3939387" y="1019175"/>
                    </a:cubicBezTo>
                    <a:cubicBezTo>
                      <a:pt x="3928449" y="1021699"/>
                      <a:pt x="3917162" y="1022350"/>
                      <a:pt x="3906050" y="1023937"/>
                    </a:cubicBezTo>
                    <a:cubicBezTo>
                      <a:pt x="3852075" y="1022350"/>
                      <a:pt x="3798056" y="1021872"/>
                      <a:pt x="3744125" y="1019175"/>
                    </a:cubicBezTo>
                    <a:cubicBezTo>
                      <a:pt x="3734481" y="1018693"/>
                      <a:pt x="3725109" y="1015778"/>
                      <a:pt x="3715550" y="1014412"/>
                    </a:cubicBezTo>
                    <a:cubicBezTo>
                      <a:pt x="3702880" y="1012602"/>
                      <a:pt x="3690150" y="1011237"/>
                      <a:pt x="3677450" y="1009650"/>
                    </a:cubicBezTo>
                    <a:cubicBezTo>
                      <a:pt x="3634587" y="1014412"/>
                      <a:pt x="3591250" y="1015989"/>
                      <a:pt x="3548862" y="1023937"/>
                    </a:cubicBezTo>
                    <a:cubicBezTo>
                      <a:pt x="3542227" y="1025181"/>
                      <a:pt x="3511890" y="1047358"/>
                      <a:pt x="3506000" y="1052512"/>
                    </a:cubicBezTo>
                    <a:cubicBezTo>
                      <a:pt x="3499242" y="1058425"/>
                      <a:pt x="3493662" y="1065596"/>
                      <a:pt x="3486950" y="1071562"/>
                    </a:cubicBezTo>
                    <a:cubicBezTo>
                      <a:pt x="3479352" y="1078315"/>
                      <a:pt x="3470325" y="1083424"/>
                      <a:pt x="3463137" y="1090612"/>
                    </a:cubicBezTo>
                    <a:cubicBezTo>
                      <a:pt x="3408773" y="1144976"/>
                      <a:pt x="3498563" y="1069893"/>
                      <a:pt x="3425037" y="1128712"/>
                    </a:cubicBezTo>
                    <a:cubicBezTo>
                      <a:pt x="3415512" y="1144587"/>
                      <a:pt x="3406274" y="1160638"/>
                      <a:pt x="3396462" y="1176337"/>
                    </a:cubicBezTo>
                    <a:cubicBezTo>
                      <a:pt x="3336051" y="1272995"/>
                      <a:pt x="3412595" y="1146271"/>
                      <a:pt x="3363125" y="1228725"/>
                    </a:cubicBezTo>
                    <a:cubicBezTo>
                      <a:pt x="3359950" y="1239837"/>
                      <a:pt x="3356641" y="1250912"/>
                      <a:pt x="3353600" y="1262062"/>
                    </a:cubicBezTo>
                    <a:cubicBezTo>
                      <a:pt x="3351878" y="1268377"/>
                      <a:pt x="3351415" y="1275096"/>
                      <a:pt x="3348837" y="1281112"/>
                    </a:cubicBezTo>
                    <a:cubicBezTo>
                      <a:pt x="3346582" y="1286373"/>
                      <a:pt x="3342487" y="1290637"/>
                      <a:pt x="3339312" y="1295400"/>
                    </a:cubicBezTo>
                    <a:cubicBezTo>
                      <a:pt x="3336137" y="1304925"/>
                      <a:pt x="3336887" y="1316875"/>
                      <a:pt x="3329787" y="1323975"/>
                    </a:cubicBezTo>
                    <a:cubicBezTo>
                      <a:pt x="3318960" y="1334802"/>
                      <a:pt x="3308848" y="1343567"/>
                      <a:pt x="3301212" y="1357312"/>
                    </a:cubicBezTo>
                    <a:cubicBezTo>
                      <a:pt x="3297060" y="1364785"/>
                      <a:pt x="3296218" y="1373875"/>
                      <a:pt x="3291687" y="1381125"/>
                    </a:cubicBezTo>
                    <a:cubicBezTo>
                      <a:pt x="3269400" y="1416786"/>
                      <a:pt x="3282844" y="1369105"/>
                      <a:pt x="3248825" y="1414462"/>
                    </a:cubicBezTo>
                    <a:cubicBezTo>
                      <a:pt x="3244062" y="1420812"/>
                      <a:pt x="3240150" y="1427899"/>
                      <a:pt x="3234537" y="1433512"/>
                    </a:cubicBezTo>
                    <a:cubicBezTo>
                      <a:pt x="3230490" y="1437559"/>
                      <a:pt x="3224787" y="1439547"/>
                      <a:pt x="3220250" y="1443037"/>
                    </a:cubicBezTo>
                    <a:cubicBezTo>
                      <a:pt x="3204136" y="1455432"/>
                      <a:pt x="3188611" y="1468577"/>
                      <a:pt x="3172625" y="1481137"/>
                    </a:cubicBezTo>
                    <a:cubicBezTo>
                      <a:pt x="3166384" y="1486041"/>
                      <a:pt x="3160945" y="1492477"/>
                      <a:pt x="3153575" y="1495425"/>
                    </a:cubicBezTo>
                    <a:cubicBezTo>
                      <a:pt x="3145637" y="1498600"/>
                      <a:pt x="3137235" y="1500798"/>
                      <a:pt x="3129762" y="1504950"/>
                    </a:cubicBezTo>
                    <a:cubicBezTo>
                      <a:pt x="3122823" y="1508805"/>
                      <a:pt x="3116738" y="1514071"/>
                      <a:pt x="3110712" y="1519237"/>
                    </a:cubicBezTo>
                    <a:cubicBezTo>
                      <a:pt x="3105598" y="1523620"/>
                      <a:pt x="3102136" y="1529955"/>
                      <a:pt x="3096425" y="1533525"/>
                    </a:cubicBezTo>
                    <a:cubicBezTo>
                      <a:pt x="3089175" y="1538056"/>
                      <a:pt x="3080550" y="1539875"/>
                      <a:pt x="3072612" y="1543050"/>
                    </a:cubicBezTo>
                    <a:cubicBezTo>
                      <a:pt x="3067850" y="1547812"/>
                      <a:pt x="3064036" y="1553768"/>
                      <a:pt x="3058325" y="1557337"/>
                    </a:cubicBezTo>
                    <a:cubicBezTo>
                      <a:pt x="3051075" y="1561868"/>
                      <a:pt x="3042324" y="1563390"/>
                      <a:pt x="3034512" y="1566862"/>
                    </a:cubicBezTo>
                    <a:cubicBezTo>
                      <a:pt x="3028024" y="1569745"/>
                      <a:pt x="3021626" y="1572865"/>
                      <a:pt x="3015462" y="1576387"/>
                    </a:cubicBezTo>
                    <a:cubicBezTo>
                      <a:pt x="2999388" y="1585572"/>
                      <a:pt x="2983241" y="1594692"/>
                      <a:pt x="2967837" y="1604962"/>
                    </a:cubicBezTo>
                    <a:cubicBezTo>
                      <a:pt x="2963075" y="1608137"/>
                      <a:pt x="2958669" y="1611927"/>
                      <a:pt x="2953550" y="1614487"/>
                    </a:cubicBezTo>
                    <a:cubicBezTo>
                      <a:pt x="2949060" y="1616732"/>
                      <a:pt x="2943651" y="1616812"/>
                      <a:pt x="2939262" y="1619250"/>
                    </a:cubicBezTo>
                    <a:cubicBezTo>
                      <a:pt x="2929255" y="1624809"/>
                      <a:pt x="2918782" y="1630205"/>
                      <a:pt x="2910687" y="1638300"/>
                    </a:cubicBezTo>
                    <a:cubicBezTo>
                      <a:pt x="2905925" y="1643062"/>
                      <a:pt x="2902082" y="1648971"/>
                      <a:pt x="2896400" y="1652587"/>
                    </a:cubicBezTo>
                    <a:cubicBezTo>
                      <a:pt x="2851329" y="1681268"/>
                      <a:pt x="2871076" y="1662867"/>
                      <a:pt x="2834487" y="1681162"/>
                    </a:cubicBezTo>
                    <a:cubicBezTo>
                      <a:pt x="2750989" y="1722912"/>
                      <a:pt x="2863424" y="1669850"/>
                      <a:pt x="2791625" y="1709737"/>
                    </a:cubicBezTo>
                    <a:cubicBezTo>
                      <a:pt x="2784152" y="1713889"/>
                      <a:pt x="2775459" y="1715439"/>
                      <a:pt x="2767812" y="1719262"/>
                    </a:cubicBezTo>
                    <a:cubicBezTo>
                      <a:pt x="2762693" y="1721822"/>
                      <a:pt x="2758644" y="1726227"/>
                      <a:pt x="2753525" y="1728787"/>
                    </a:cubicBezTo>
                    <a:cubicBezTo>
                      <a:pt x="2749035" y="1731032"/>
                      <a:pt x="2743727" y="1731305"/>
                      <a:pt x="2739237" y="1733550"/>
                    </a:cubicBezTo>
                    <a:cubicBezTo>
                      <a:pt x="2734118" y="1736110"/>
                      <a:pt x="2730211" y="1740820"/>
                      <a:pt x="2724950" y="1743075"/>
                    </a:cubicBezTo>
                    <a:cubicBezTo>
                      <a:pt x="2710517" y="1749260"/>
                      <a:pt x="2671635" y="1751645"/>
                      <a:pt x="2663037" y="1752600"/>
                    </a:cubicBezTo>
                    <a:lnTo>
                      <a:pt x="2596362" y="1738312"/>
                    </a:lnTo>
                    <a:cubicBezTo>
                      <a:pt x="2586893" y="1736418"/>
                      <a:pt x="2584456" y="1730375"/>
                      <a:pt x="2572550" y="1728788"/>
                    </a:cubicBezTo>
                    <a:cubicBezTo>
                      <a:pt x="2560644" y="1727201"/>
                      <a:pt x="2541991" y="1716087"/>
                      <a:pt x="2524925" y="1728787"/>
                    </a:cubicBezTo>
                    <a:cubicBezTo>
                      <a:pt x="2507859" y="1741487"/>
                      <a:pt x="2492778" y="1779587"/>
                      <a:pt x="2470156" y="1804987"/>
                    </a:cubicBezTo>
                    <a:cubicBezTo>
                      <a:pt x="2447534" y="1830387"/>
                      <a:pt x="2414990" y="1863725"/>
                      <a:pt x="2389193" y="1881187"/>
                    </a:cubicBezTo>
                    <a:cubicBezTo>
                      <a:pt x="2363396" y="1898650"/>
                      <a:pt x="2337997" y="1902618"/>
                      <a:pt x="2315375" y="1909762"/>
                    </a:cubicBezTo>
                    <a:cubicBezTo>
                      <a:pt x="2292753" y="1916906"/>
                      <a:pt x="2266956" y="1918494"/>
                      <a:pt x="2253462" y="1924050"/>
                    </a:cubicBezTo>
                    <a:cubicBezTo>
                      <a:pt x="2239968" y="1929606"/>
                      <a:pt x="2241720" y="1937880"/>
                      <a:pt x="2234412" y="1943100"/>
                    </a:cubicBezTo>
                    <a:cubicBezTo>
                      <a:pt x="2230327" y="1946018"/>
                      <a:pt x="2224615" y="1945617"/>
                      <a:pt x="2220125" y="1947862"/>
                    </a:cubicBezTo>
                    <a:cubicBezTo>
                      <a:pt x="2208677" y="1953586"/>
                      <a:pt x="2198080" y="1960889"/>
                      <a:pt x="2186787" y="1966912"/>
                    </a:cubicBezTo>
                    <a:cubicBezTo>
                      <a:pt x="2174258" y="1973594"/>
                      <a:pt x="2162462" y="1982518"/>
                      <a:pt x="2148687" y="1985962"/>
                    </a:cubicBezTo>
                    <a:lnTo>
                      <a:pt x="2072487" y="1971675"/>
                    </a:lnTo>
                    <a:cubicBezTo>
                      <a:pt x="2052643" y="1973659"/>
                      <a:pt x="2063181" y="1982362"/>
                      <a:pt x="1996288" y="1990725"/>
                    </a:cubicBezTo>
                    <a:cubicBezTo>
                      <a:pt x="1982953" y="1995170"/>
                      <a:pt x="1953425" y="2034381"/>
                      <a:pt x="1939137" y="2047875"/>
                    </a:cubicBezTo>
                    <a:cubicBezTo>
                      <a:pt x="1924849" y="2061369"/>
                      <a:pt x="1952685" y="2045361"/>
                      <a:pt x="1910562" y="2071687"/>
                    </a:cubicBezTo>
                    <a:cubicBezTo>
                      <a:pt x="1903313" y="2076218"/>
                      <a:pt x="1894255" y="2077118"/>
                      <a:pt x="1886750" y="2081212"/>
                    </a:cubicBezTo>
                    <a:cubicBezTo>
                      <a:pt x="1876700" y="2086694"/>
                      <a:pt x="1868225" y="2094780"/>
                      <a:pt x="1858175" y="2100262"/>
                    </a:cubicBezTo>
                    <a:cubicBezTo>
                      <a:pt x="1850670" y="2104356"/>
                      <a:pt x="1841835" y="2105635"/>
                      <a:pt x="1834362" y="2109787"/>
                    </a:cubicBezTo>
                    <a:cubicBezTo>
                      <a:pt x="1827423" y="2113642"/>
                      <a:pt x="1822043" y="2119868"/>
                      <a:pt x="1815312" y="2124075"/>
                    </a:cubicBezTo>
                    <a:cubicBezTo>
                      <a:pt x="1809292" y="2127838"/>
                      <a:pt x="1802612" y="2130425"/>
                      <a:pt x="1796262" y="2133600"/>
                    </a:cubicBezTo>
                    <a:cubicBezTo>
                      <a:pt x="1793087" y="2138362"/>
                      <a:pt x="1791206" y="2144311"/>
                      <a:pt x="1786737" y="2147887"/>
                    </a:cubicBezTo>
                    <a:cubicBezTo>
                      <a:pt x="1782817" y="2151023"/>
                      <a:pt x="1776809" y="2150159"/>
                      <a:pt x="1772450" y="2152650"/>
                    </a:cubicBezTo>
                    <a:cubicBezTo>
                      <a:pt x="1765558" y="2156588"/>
                      <a:pt x="1759750" y="2162175"/>
                      <a:pt x="1753400" y="2166937"/>
                    </a:cubicBezTo>
                    <a:cubicBezTo>
                      <a:pt x="1732598" y="2198141"/>
                      <a:pt x="1748344" y="2177650"/>
                      <a:pt x="1696250" y="2219325"/>
                    </a:cubicBezTo>
                    <a:cubicBezTo>
                      <a:pt x="1688312" y="2225675"/>
                      <a:pt x="1681154" y="2233145"/>
                      <a:pt x="1672437" y="2238375"/>
                    </a:cubicBezTo>
                    <a:cubicBezTo>
                      <a:pt x="1664500" y="2243137"/>
                      <a:pt x="1655736" y="2246736"/>
                      <a:pt x="1648625" y="2252662"/>
                    </a:cubicBezTo>
                    <a:cubicBezTo>
                      <a:pt x="1636552" y="2262723"/>
                      <a:pt x="1627559" y="2276182"/>
                      <a:pt x="1615287" y="2286000"/>
                    </a:cubicBezTo>
                    <a:cubicBezTo>
                      <a:pt x="1607350" y="2292350"/>
                      <a:pt x="1599607" y="2298951"/>
                      <a:pt x="1591475" y="2305050"/>
                    </a:cubicBezTo>
                    <a:cubicBezTo>
                      <a:pt x="1586896" y="2308484"/>
                      <a:pt x="1581584" y="2310911"/>
                      <a:pt x="1577187" y="2314575"/>
                    </a:cubicBezTo>
                    <a:cubicBezTo>
                      <a:pt x="1572013" y="2318887"/>
                      <a:pt x="1567662" y="2324100"/>
                      <a:pt x="1562900" y="2328862"/>
                    </a:cubicBezTo>
                    <a:cubicBezTo>
                      <a:pt x="1561312" y="2333625"/>
                      <a:pt x="1561351" y="2339293"/>
                      <a:pt x="1558137" y="2343150"/>
                    </a:cubicBezTo>
                    <a:cubicBezTo>
                      <a:pt x="1548155" y="2355128"/>
                      <a:pt x="1532995" y="2359763"/>
                      <a:pt x="1520037" y="2366962"/>
                    </a:cubicBezTo>
                    <a:cubicBezTo>
                      <a:pt x="1511945" y="2371458"/>
                      <a:pt x="1503927" y="2376115"/>
                      <a:pt x="1496225" y="2381250"/>
                    </a:cubicBezTo>
                    <a:cubicBezTo>
                      <a:pt x="1489621" y="2385653"/>
                      <a:pt x="1484067" y="2391599"/>
                      <a:pt x="1477175" y="2395537"/>
                    </a:cubicBezTo>
                    <a:cubicBezTo>
                      <a:pt x="1472816" y="2398028"/>
                      <a:pt x="1467457" y="2398223"/>
                      <a:pt x="1462887" y="2400300"/>
                    </a:cubicBezTo>
                    <a:cubicBezTo>
                      <a:pt x="1449961" y="2406176"/>
                      <a:pt x="1437487" y="2413000"/>
                      <a:pt x="1424787" y="2419350"/>
                    </a:cubicBezTo>
                    <a:cubicBezTo>
                      <a:pt x="1418437" y="2422525"/>
                      <a:pt x="1410757" y="2423855"/>
                      <a:pt x="1405737" y="2428875"/>
                    </a:cubicBezTo>
                    <a:cubicBezTo>
                      <a:pt x="1386256" y="2448356"/>
                      <a:pt x="1388086" y="2449607"/>
                      <a:pt x="1362875" y="2462212"/>
                    </a:cubicBezTo>
                    <a:cubicBezTo>
                      <a:pt x="1352061" y="2467619"/>
                      <a:pt x="1340151" y="2470711"/>
                      <a:pt x="1329537" y="2476500"/>
                    </a:cubicBezTo>
                    <a:cubicBezTo>
                      <a:pt x="1322569" y="2480301"/>
                      <a:pt x="1317379" y="2486849"/>
                      <a:pt x="1310487" y="2490787"/>
                    </a:cubicBezTo>
                    <a:cubicBezTo>
                      <a:pt x="1295077" y="2499593"/>
                      <a:pt x="1277630" y="2504754"/>
                      <a:pt x="1262862" y="2514600"/>
                    </a:cubicBezTo>
                    <a:cubicBezTo>
                      <a:pt x="1251523" y="2522159"/>
                      <a:pt x="1236259" y="2532664"/>
                      <a:pt x="1224762" y="2538412"/>
                    </a:cubicBezTo>
                    <a:cubicBezTo>
                      <a:pt x="1220272" y="2540657"/>
                      <a:pt x="1215237" y="2541587"/>
                      <a:pt x="1210475" y="2543175"/>
                    </a:cubicBezTo>
                    <a:cubicBezTo>
                      <a:pt x="1204125" y="2547937"/>
                      <a:pt x="1198156" y="2553255"/>
                      <a:pt x="1191425" y="2557462"/>
                    </a:cubicBezTo>
                    <a:cubicBezTo>
                      <a:pt x="1164878" y="2574054"/>
                      <a:pt x="1155818" y="2565249"/>
                      <a:pt x="1129512" y="2600325"/>
                    </a:cubicBezTo>
                    <a:cubicBezTo>
                      <a:pt x="1112213" y="2623391"/>
                      <a:pt x="1122755" y="2616865"/>
                      <a:pt x="1100937" y="2624137"/>
                    </a:cubicBezTo>
                    <a:cubicBezTo>
                      <a:pt x="1096175" y="2628900"/>
                      <a:pt x="1090962" y="2633251"/>
                      <a:pt x="1086650" y="2638425"/>
                    </a:cubicBezTo>
                    <a:cubicBezTo>
                      <a:pt x="1082986" y="2642822"/>
                      <a:pt x="1081172" y="2648665"/>
                      <a:pt x="1077125" y="2652712"/>
                    </a:cubicBezTo>
                    <a:cubicBezTo>
                      <a:pt x="1076002" y="2653835"/>
                      <a:pt x="1061250" y="2662237"/>
                      <a:pt x="1053312" y="2667000"/>
                    </a:cubicBezTo>
                    <a:close/>
                  </a:path>
                </a:pathLst>
              </a:custGeom>
              <a:grpFill/>
              <a:ln w="15875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105BF551-18D4-4CA6-9438-1E75F72FC653}"/>
                  </a:ext>
                </a:extLst>
              </p:cNvPr>
              <p:cNvSpPr txBox="1"/>
              <p:nvPr/>
            </p:nvSpPr>
            <p:spPr>
              <a:xfrm rot="19771130">
                <a:off x="4440297" y="4485958"/>
                <a:ext cx="2437660" cy="587609"/>
              </a:xfrm>
              <a:prstGeom prst="rect">
                <a:avLst/>
              </a:prstGeom>
              <a:grp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6A0E467-C773-4250-BA30-C5926E74C6B4}"/>
                </a:ext>
              </a:extLst>
            </p:cNvPr>
            <p:cNvSpPr/>
            <p:nvPr/>
          </p:nvSpPr>
          <p:spPr>
            <a:xfrm>
              <a:off x="4406658" y="1174750"/>
              <a:ext cx="4130934" cy="3422650"/>
            </a:xfrm>
            <a:custGeom>
              <a:avLst/>
              <a:gdLst>
                <a:gd name="connsiteX0" fmla="*/ 787642 w 4130934"/>
                <a:gd name="connsiteY0" fmla="*/ 1574800 h 3422650"/>
                <a:gd name="connsiteX1" fmla="*/ 755892 w 4130934"/>
                <a:gd name="connsiteY1" fmla="*/ 1581150 h 3422650"/>
                <a:gd name="connsiteX2" fmla="*/ 711442 w 4130934"/>
                <a:gd name="connsiteY2" fmla="*/ 1606550 h 3422650"/>
                <a:gd name="connsiteX3" fmla="*/ 590792 w 4130934"/>
                <a:gd name="connsiteY3" fmla="*/ 1689100 h 3422650"/>
                <a:gd name="connsiteX4" fmla="*/ 438392 w 4130934"/>
                <a:gd name="connsiteY4" fmla="*/ 1778000 h 3422650"/>
                <a:gd name="connsiteX5" fmla="*/ 362192 w 4130934"/>
                <a:gd name="connsiteY5" fmla="*/ 1866900 h 3422650"/>
                <a:gd name="connsiteX6" fmla="*/ 330442 w 4130934"/>
                <a:gd name="connsiteY6" fmla="*/ 1924050 h 3422650"/>
                <a:gd name="connsiteX7" fmla="*/ 285992 w 4130934"/>
                <a:gd name="connsiteY7" fmla="*/ 1987550 h 3422650"/>
                <a:gd name="connsiteX8" fmla="*/ 203442 w 4130934"/>
                <a:gd name="connsiteY8" fmla="*/ 2133600 h 3422650"/>
                <a:gd name="connsiteX9" fmla="*/ 152642 w 4130934"/>
                <a:gd name="connsiteY9" fmla="*/ 2209800 h 3422650"/>
                <a:gd name="connsiteX10" fmla="*/ 108192 w 4130934"/>
                <a:gd name="connsiteY10" fmla="*/ 2292350 h 3422650"/>
                <a:gd name="connsiteX11" fmla="*/ 38342 w 4130934"/>
                <a:gd name="connsiteY11" fmla="*/ 2463800 h 3422650"/>
                <a:gd name="connsiteX12" fmla="*/ 6592 w 4130934"/>
                <a:gd name="connsiteY12" fmla="*/ 2635250 h 3422650"/>
                <a:gd name="connsiteX13" fmla="*/ 12942 w 4130934"/>
                <a:gd name="connsiteY13" fmla="*/ 2838450 h 3422650"/>
                <a:gd name="connsiteX14" fmla="*/ 63742 w 4130934"/>
                <a:gd name="connsiteY14" fmla="*/ 2908300 h 3422650"/>
                <a:gd name="connsiteX15" fmla="*/ 95492 w 4130934"/>
                <a:gd name="connsiteY15" fmla="*/ 2933700 h 3422650"/>
                <a:gd name="connsiteX16" fmla="*/ 139942 w 4130934"/>
                <a:gd name="connsiteY16" fmla="*/ 2940050 h 3422650"/>
                <a:gd name="connsiteX17" fmla="*/ 368542 w 4130934"/>
                <a:gd name="connsiteY17" fmla="*/ 2927350 h 3422650"/>
                <a:gd name="connsiteX18" fmla="*/ 412992 w 4130934"/>
                <a:gd name="connsiteY18" fmla="*/ 2914650 h 3422650"/>
                <a:gd name="connsiteX19" fmla="*/ 495542 w 4130934"/>
                <a:gd name="connsiteY19" fmla="*/ 2876550 h 3422650"/>
                <a:gd name="connsiteX20" fmla="*/ 565392 w 4130934"/>
                <a:gd name="connsiteY20" fmla="*/ 2851150 h 3422650"/>
                <a:gd name="connsiteX21" fmla="*/ 622542 w 4130934"/>
                <a:gd name="connsiteY21" fmla="*/ 2825750 h 3422650"/>
                <a:gd name="connsiteX22" fmla="*/ 673342 w 4130934"/>
                <a:gd name="connsiteY22" fmla="*/ 2819400 h 3422650"/>
                <a:gd name="connsiteX23" fmla="*/ 806692 w 4130934"/>
                <a:gd name="connsiteY23" fmla="*/ 2800350 h 3422650"/>
                <a:gd name="connsiteX24" fmla="*/ 876542 w 4130934"/>
                <a:gd name="connsiteY24" fmla="*/ 2787650 h 3422650"/>
                <a:gd name="connsiteX25" fmla="*/ 1022592 w 4130934"/>
                <a:gd name="connsiteY25" fmla="*/ 2781300 h 3422650"/>
                <a:gd name="connsiteX26" fmla="*/ 1092442 w 4130934"/>
                <a:gd name="connsiteY26" fmla="*/ 2774950 h 3422650"/>
                <a:gd name="connsiteX27" fmla="*/ 1213092 w 4130934"/>
                <a:gd name="connsiteY27" fmla="*/ 2781300 h 3422650"/>
                <a:gd name="connsiteX28" fmla="*/ 1352792 w 4130934"/>
                <a:gd name="connsiteY28" fmla="*/ 2806700 h 3422650"/>
                <a:gd name="connsiteX29" fmla="*/ 1371842 w 4130934"/>
                <a:gd name="connsiteY29" fmla="*/ 2813050 h 3422650"/>
                <a:gd name="connsiteX30" fmla="*/ 1397242 w 4130934"/>
                <a:gd name="connsiteY30" fmla="*/ 2825750 h 3422650"/>
                <a:gd name="connsiteX31" fmla="*/ 1543292 w 4130934"/>
                <a:gd name="connsiteY31" fmla="*/ 2882900 h 3422650"/>
                <a:gd name="connsiteX32" fmla="*/ 1600442 w 4130934"/>
                <a:gd name="connsiteY32" fmla="*/ 2971800 h 3422650"/>
                <a:gd name="connsiteX33" fmla="*/ 1651242 w 4130934"/>
                <a:gd name="connsiteY33" fmla="*/ 3092450 h 3422650"/>
                <a:gd name="connsiteX34" fmla="*/ 1657592 w 4130934"/>
                <a:gd name="connsiteY34" fmla="*/ 3130550 h 3422650"/>
                <a:gd name="connsiteX35" fmla="*/ 1663942 w 4130934"/>
                <a:gd name="connsiteY35" fmla="*/ 3175000 h 3422650"/>
                <a:gd name="connsiteX36" fmla="*/ 1670292 w 4130934"/>
                <a:gd name="connsiteY36" fmla="*/ 3206750 h 3422650"/>
                <a:gd name="connsiteX37" fmla="*/ 1676642 w 4130934"/>
                <a:gd name="connsiteY37" fmla="*/ 3282950 h 3422650"/>
                <a:gd name="connsiteX38" fmla="*/ 1689342 w 4130934"/>
                <a:gd name="connsiteY38" fmla="*/ 3314700 h 3422650"/>
                <a:gd name="connsiteX39" fmla="*/ 1695692 w 4130934"/>
                <a:gd name="connsiteY39" fmla="*/ 3340100 h 3422650"/>
                <a:gd name="connsiteX40" fmla="*/ 1752842 w 4130934"/>
                <a:gd name="connsiteY40" fmla="*/ 3390900 h 3422650"/>
                <a:gd name="connsiteX41" fmla="*/ 1778242 w 4130934"/>
                <a:gd name="connsiteY41" fmla="*/ 3397250 h 3422650"/>
                <a:gd name="connsiteX42" fmla="*/ 1816342 w 4130934"/>
                <a:gd name="connsiteY42" fmla="*/ 3409950 h 3422650"/>
                <a:gd name="connsiteX43" fmla="*/ 1886192 w 4130934"/>
                <a:gd name="connsiteY43" fmla="*/ 3422650 h 3422650"/>
                <a:gd name="connsiteX44" fmla="*/ 1924292 w 4130934"/>
                <a:gd name="connsiteY44" fmla="*/ 3403600 h 3422650"/>
                <a:gd name="connsiteX45" fmla="*/ 1994142 w 4130934"/>
                <a:gd name="connsiteY45" fmla="*/ 3327400 h 3422650"/>
                <a:gd name="connsiteX46" fmla="*/ 2038592 w 4130934"/>
                <a:gd name="connsiteY46" fmla="*/ 3251200 h 3422650"/>
                <a:gd name="connsiteX47" fmla="*/ 2070342 w 4130934"/>
                <a:gd name="connsiteY47" fmla="*/ 3225800 h 3422650"/>
                <a:gd name="connsiteX48" fmla="*/ 2095742 w 4130934"/>
                <a:gd name="connsiteY48" fmla="*/ 3194050 h 3422650"/>
                <a:gd name="connsiteX49" fmla="*/ 2133842 w 4130934"/>
                <a:gd name="connsiteY49" fmla="*/ 3168650 h 3422650"/>
                <a:gd name="connsiteX50" fmla="*/ 2159242 w 4130934"/>
                <a:gd name="connsiteY50" fmla="*/ 3136900 h 3422650"/>
                <a:gd name="connsiteX51" fmla="*/ 2184642 w 4130934"/>
                <a:gd name="connsiteY51" fmla="*/ 3124200 h 3422650"/>
                <a:gd name="connsiteX52" fmla="*/ 2210042 w 4130934"/>
                <a:gd name="connsiteY52" fmla="*/ 3105150 h 3422650"/>
                <a:gd name="connsiteX53" fmla="*/ 2260842 w 4130934"/>
                <a:gd name="connsiteY53" fmla="*/ 3092450 h 3422650"/>
                <a:gd name="connsiteX54" fmla="*/ 2324342 w 4130934"/>
                <a:gd name="connsiteY54" fmla="*/ 3079750 h 3422650"/>
                <a:gd name="connsiteX55" fmla="*/ 2425942 w 4130934"/>
                <a:gd name="connsiteY55" fmla="*/ 3048000 h 3422650"/>
                <a:gd name="connsiteX56" fmla="*/ 2457692 w 4130934"/>
                <a:gd name="connsiteY56" fmla="*/ 3035300 h 3422650"/>
                <a:gd name="connsiteX57" fmla="*/ 2540242 w 4130934"/>
                <a:gd name="connsiteY57" fmla="*/ 2997200 h 3422650"/>
                <a:gd name="connsiteX58" fmla="*/ 2584692 w 4130934"/>
                <a:gd name="connsiteY58" fmla="*/ 2984500 h 3422650"/>
                <a:gd name="connsiteX59" fmla="*/ 2654542 w 4130934"/>
                <a:gd name="connsiteY59" fmla="*/ 2946400 h 3422650"/>
                <a:gd name="connsiteX60" fmla="*/ 2686292 w 4130934"/>
                <a:gd name="connsiteY60" fmla="*/ 2921000 h 3422650"/>
                <a:gd name="connsiteX61" fmla="*/ 2749792 w 4130934"/>
                <a:gd name="connsiteY61" fmla="*/ 2832100 h 3422650"/>
                <a:gd name="connsiteX62" fmla="*/ 2806942 w 4130934"/>
                <a:gd name="connsiteY62" fmla="*/ 2686050 h 3422650"/>
                <a:gd name="connsiteX63" fmla="*/ 2825992 w 4130934"/>
                <a:gd name="connsiteY63" fmla="*/ 2647950 h 3422650"/>
                <a:gd name="connsiteX64" fmla="*/ 2857742 w 4130934"/>
                <a:gd name="connsiteY64" fmla="*/ 2622550 h 3422650"/>
                <a:gd name="connsiteX65" fmla="*/ 2895842 w 4130934"/>
                <a:gd name="connsiteY65" fmla="*/ 2584450 h 3422650"/>
                <a:gd name="connsiteX66" fmla="*/ 2972042 w 4130934"/>
                <a:gd name="connsiteY66" fmla="*/ 2514600 h 3422650"/>
                <a:gd name="connsiteX67" fmla="*/ 2991092 w 4130934"/>
                <a:gd name="connsiteY67" fmla="*/ 2470150 h 3422650"/>
                <a:gd name="connsiteX68" fmla="*/ 2997442 w 4130934"/>
                <a:gd name="connsiteY68" fmla="*/ 2273300 h 3422650"/>
                <a:gd name="connsiteX69" fmla="*/ 2978392 w 4130934"/>
                <a:gd name="connsiteY69" fmla="*/ 2203450 h 3422650"/>
                <a:gd name="connsiteX70" fmla="*/ 2914892 w 4130934"/>
                <a:gd name="connsiteY70" fmla="*/ 2108200 h 3422650"/>
                <a:gd name="connsiteX71" fmla="*/ 2851392 w 4130934"/>
                <a:gd name="connsiteY71" fmla="*/ 2025650 h 3422650"/>
                <a:gd name="connsiteX72" fmla="*/ 2838692 w 4130934"/>
                <a:gd name="connsiteY72" fmla="*/ 1981200 h 3422650"/>
                <a:gd name="connsiteX73" fmla="*/ 2845042 w 4130934"/>
                <a:gd name="connsiteY73" fmla="*/ 1917700 h 3422650"/>
                <a:gd name="connsiteX74" fmla="*/ 2883142 w 4130934"/>
                <a:gd name="connsiteY74" fmla="*/ 1905000 h 3422650"/>
                <a:gd name="connsiteX75" fmla="*/ 2965692 w 4130934"/>
                <a:gd name="connsiteY75" fmla="*/ 1885950 h 3422650"/>
                <a:gd name="connsiteX76" fmla="*/ 3111742 w 4130934"/>
                <a:gd name="connsiteY76" fmla="*/ 1898650 h 3422650"/>
                <a:gd name="connsiteX77" fmla="*/ 3194292 w 4130934"/>
                <a:gd name="connsiteY77" fmla="*/ 1943100 h 3422650"/>
                <a:gd name="connsiteX78" fmla="*/ 3219692 w 4130934"/>
                <a:gd name="connsiteY78" fmla="*/ 1974850 h 3422650"/>
                <a:gd name="connsiteX79" fmla="*/ 3257792 w 4130934"/>
                <a:gd name="connsiteY79" fmla="*/ 2012950 h 3422650"/>
                <a:gd name="connsiteX80" fmla="*/ 3283192 w 4130934"/>
                <a:gd name="connsiteY80" fmla="*/ 2051050 h 3422650"/>
                <a:gd name="connsiteX81" fmla="*/ 3289542 w 4130934"/>
                <a:gd name="connsiteY81" fmla="*/ 2070100 h 3422650"/>
                <a:gd name="connsiteX82" fmla="*/ 3302242 w 4130934"/>
                <a:gd name="connsiteY82" fmla="*/ 2095500 h 3422650"/>
                <a:gd name="connsiteX83" fmla="*/ 3353042 w 4130934"/>
                <a:gd name="connsiteY83" fmla="*/ 2139950 h 3422650"/>
                <a:gd name="connsiteX84" fmla="*/ 3372092 w 4130934"/>
                <a:gd name="connsiteY84" fmla="*/ 2159000 h 3422650"/>
                <a:gd name="connsiteX85" fmla="*/ 3397492 w 4130934"/>
                <a:gd name="connsiteY85" fmla="*/ 2171700 h 3422650"/>
                <a:gd name="connsiteX86" fmla="*/ 3416542 w 4130934"/>
                <a:gd name="connsiteY86" fmla="*/ 2184400 h 3422650"/>
                <a:gd name="connsiteX87" fmla="*/ 3454642 w 4130934"/>
                <a:gd name="connsiteY87" fmla="*/ 2216150 h 3422650"/>
                <a:gd name="connsiteX88" fmla="*/ 3505442 w 4130934"/>
                <a:gd name="connsiteY88" fmla="*/ 2254250 h 3422650"/>
                <a:gd name="connsiteX89" fmla="*/ 3581642 w 4130934"/>
                <a:gd name="connsiteY89" fmla="*/ 2286000 h 3422650"/>
                <a:gd name="connsiteX90" fmla="*/ 3619742 w 4130934"/>
                <a:gd name="connsiteY90" fmla="*/ 2292350 h 3422650"/>
                <a:gd name="connsiteX91" fmla="*/ 3683242 w 4130934"/>
                <a:gd name="connsiteY91" fmla="*/ 2279650 h 3422650"/>
                <a:gd name="connsiteX92" fmla="*/ 3702292 w 4130934"/>
                <a:gd name="connsiteY92" fmla="*/ 2266950 h 3422650"/>
                <a:gd name="connsiteX93" fmla="*/ 3759442 w 4130934"/>
                <a:gd name="connsiteY93" fmla="*/ 2235200 h 3422650"/>
                <a:gd name="connsiteX94" fmla="*/ 3829292 w 4130934"/>
                <a:gd name="connsiteY94" fmla="*/ 2171700 h 3422650"/>
                <a:gd name="connsiteX95" fmla="*/ 3880092 w 4130934"/>
                <a:gd name="connsiteY95" fmla="*/ 2095500 h 3422650"/>
                <a:gd name="connsiteX96" fmla="*/ 3905492 w 4130934"/>
                <a:gd name="connsiteY96" fmla="*/ 2057400 h 3422650"/>
                <a:gd name="connsiteX97" fmla="*/ 3930892 w 4130934"/>
                <a:gd name="connsiteY97" fmla="*/ 2019300 h 3422650"/>
                <a:gd name="connsiteX98" fmla="*/ 3956292 w 4130934"/>
                <a:gd name="connsiteY98" fmla="*/ 1968500 h 3422650"/>
                <a:gd name="connsiteX99" fmla="*/ 3988042 w 4130934"/>
                <a:gd name="connsiteY99" fmla="*/ 1917700 h 3422650"/>
                <a:gd name="connsiteX100" fmla="*/ 4019792 w 4130934"/>
                <a:gd name="connsiteY100" fmla="*/ 1860550 h 3422650"/>
                <a:gd name="connsiteX101" fmla="*/ 4038842 w 4130934"/>
                <a:gd name="connsiteY101" fmla="*/ 1790700 h 3422650"/>
                <a:gd name="connsiteX102" fmla="*/ 4057892 w 4130934"/>
                <a:gd name="connsiteY102" fmla="*/ 1708150 h 3422650"/>
                <a:gd name="connsiteX103" fmla="*/ 4102342 w 4130934"/>
                <a:gd name="connsiteY103" fmla="*/ 1524000 h 3422650"/>
                <a:gd name="connsiteX104" fmla="*/ 4121392 w 4130934"/>
                <a:gd name="connsiteY104" fmla="*/ 1231900 h 3422650"/>
                <a:gd name="connsiteX105" fmla="*/ 4070592 w 4130934"/>
                <a:gd name="connsiteY105" fmla="*/ 844550 h 3422650"/>
                <a:gd name="connsiteX106" fmla="*/ 3937242 w 4130934"/>
                <a:gd name="connsiteY106" fmla="*/ 730250 h 3422650"/>
                <a:gd name="connsiteX107" fmla="*/ 3638792 w 4130934"/>
                <a:gd name="connsiteY107" fmla="*/ 565150 h 3422650"/>
                <a:gd name="connsiteX108" fmla="*/ 3448292 w 4130934"/>
                <a:gd name="connsiteY108" fmla="*/ 444500 h 3422650"/>
                <a:gd name="connsiteX109" fmla="*/ 3384792 w 4130934"/>
                <a:gd name="connsiteY109" fmla="*/ 393700 h 3422650"/>
                <a:gd name="connsiteX110" fmla="*/ 3327642 w 4130934"/>
                <a:gd name="connsiteY110" fmla="*/ 349250 h 3422650"/>
                <a:gd name="connsiteX111" fmla="*/ 3283192 w 4130934"/>
                <a:gd name="connsiteY111" fmla="*/ 311150 h 3422650"/>
                <a:gd name="connsiteX112" fmla="*/ 3251442 w 4130934"/>
                <a:gd name="connsiteY112" fmla="*/ 266700 h 3422650"/>
                <a:gd name="connsiteX113" fmla="*/ 3194292 w 4130934"/>
                <a:gd name="connsiteY113" fmla="*/ 184150 h 3422650"/>
                <a:gd name="connsiteX114" fmla="*/ 3143492 w 4130934"/>
                <a:gd name="connsiteY114" fmla="*/ 139700 h 3422650"/>
                <a:gd name="connsiteX115" fmla="*/ 3118092 w 4130934"/>
                <a:gd name="connsiteY115" fmla="*/ 107950 h 3422650"/>
                <a:gd name="connsiteX116" fmla="*/ 3022842 w 4130934"/>
                <a:gd name="connsiteY116" fmla="*/ 50800 h 3422650"/>
                <a:gd name="connsiteX117" fmla="*/ 2959342 w 4130934"/>
                <a:gd name="connsiteY117" fmla="*/ 12700 h 3422650"/>
                <a:gd name="connsiteX118" fmla="*/ 2889492 w 4130934"/>
                <a:gd name="connsiteY118" fmla="*/ 0 h 3422650"/>
                <a:gd name="connsiteX119" fmla="*/ 2730742 w 4130934"/>
                <a:gd name="connsiteY119" fmla="*/ 12700 h 3422650"/>
                <a:gd name="connsiteX120" fmla="*/ 2610092 w 4130934"/>
                <a:gd name="connsiteY120" fmla="*/ 152400 h 3422650"/>
                <a:gd name="connsiteX121" fmla="*/ 2565642 w 4130934"/>
                <a:gd name="connsiteY121" fmla="*/ 190500 h 3422650"/>
                <a:gd name="connsiteX122" fmla="*/ 2483092 w 4130934"/>
                <a:gd name="connsiteY122" fmla="*/ 234950 h 3422650"/>
                <a:gd name="connsiteX123" fmla="*/ 2419592 w 4130934"/>
                <a:gd name="connsiteY123" fmla="*/ 254000 h 3422650"/>
                <a:gd name="connsiteX124" fmla="*/ 2362442 w 4130934"/>
                <a:gd name="connsiteY124" fmla="*/ 247650 h 3422650"/>
                <a:gd name="connsiteX125" fmla="*/ 2286242 w 4130934"/>
                <a:gd name="connsiteY125" fmla="*/ 196850 h 3422650"/>
                <a:gd name="connsiteX126" fmla="*/ 2248142 w 4130934"/>
                <a:gd name="connsiteY126" fmla="*/ 190500 h 3422650"/>
                <a:gd name="connsiteX127" fmla="*/ 2140192 w 4130934"/>
                <a:gd name="connsiteY127" fmla="*/ 209550 h 3422650"/>
                <a:gd name="connsiteX128" fmla="*/ 2076692 w 4130934"/>
                <a:gd name="connsiteY128" fmla="*/ 241300 h 3422650"/>
                <a:gd name="connsiteX129" fmla="*/ 2013192 w 4130934"/>
                <a:gd name="connsiteY129" fmla="*/ 266700 h 3422650"/>
                <a:gd name="connsiteX130" fmla="*/ 1956042 w 4130934"/>
                <a:gd name="connsiteY130" fmla="*/ 292100 h 3422650"/>
                <a:gd name="connsiteX131" fmla="*/ 1911592 w 4130934"/>
                <a:gd name="connsiteY131" fmla="*/ 336550 h 3422650"/>
                <a:gd name="connsiteX132" fmla="*/ 1873492 w 4130934"/>
                <a:gd name="connsiteY132" fmla="*/ 368300 h 3422650"/>
                <a:gd name="connsiteX133" fmla="*/ 1809992 w 4130934"/>
                <a:gd name="connsiteY133" fmla="*/ 444500 h 3422650"/>
                <a:gd name="connsiteX134" fmla="*/ 1778242 w 4130934"/>
                <a:gd name="connsiteY134" fmla="*/ 482600 h 3422650"/>
                <a:gd name="connsiteX135" fmla="*/ 1752842 w 4130934"/>
                <a:gd name="connsiteY135" fmla="*/ 508000 h 3422650"/>
                <a:gd name="connsiteX136" fmla="*/ 1721092 w 4130934"/>
                <a:gd name="connsiteY136" fmla="*/ 533400 h 3422650"/>
                <a:gd name="connsiteX137" fmla="*/ 1689342 w 4130934"/>
                <a:gd name="connsiteY137" fmla="*/ 571500 h 3422650"/>
                <a:gd name="connsiteX138" fmla="*/ 1657592 w 4130934"/>
                <a:gd name="connsiteY138" fmla="*/ 603250 h 3422650"/>
                <a:gd name="connsiteX139" fmla="*/ 1600442 w 4130934"/>
                <a:gd name="connsiteY139" fmla="*/ 679450 h 3422650"/>
                <a:gd name="connsiteX140" fmla="*/ 1568692 w 4130934"/>
                <a:gd name="connsiteY140" fmla="*/ 704850 h 3422650"/>
                <a:gd name="connsiteX141" fmla="*/ 1524242 w 4130934"/>
                <a:gd name="connsiteY141" fmla="*/ 730250 h 3422650"/>
                <a:gd name="connsiteX142" fmla="*/ 1498842 w 4130934"/>
                <a:gd name="connsiteY142" fmla="*/ 755650 h 3422650"/>
                <a:gd name="connsiteX143" fmla="*/ 1422642 w 4130934"/>
                <a:gd name="connsiteY143" fmla="*/ 793750 h 3422650"/>
                <a:gd name="connsiteX144" fmla="*/ 1390892 w 4130934"/>
                <a:gd name="connsiteY144" fmla="*/ 812800 h 3422650"/>
                <a:gd name="connsiteX145" fmla="*/ 1352792 w 4130934"/>
                <a:gd name="connsiteY145" fmla="*/ 819150 h 3422650"/>
                <a:gd name="connsiteX146" fmla="*/ 1314692 w 4130934"/>
                <a:gd name="connsiteY146" fmla="*/ 838200 h 3422650"/>
                <a:gd name="connsiteX147" fmla="*/ 1251192 w 4130934"/>
                <a:gd name="connsiteY147" fmla="*/ 869950 h 3422650"/>
                <a:gd name="connsiteX148" fmla="*/ 1181342 w 4130934"/>
                <a:gd name="connsiteY148" fmla="*/ 927100 h 3422650"/>
                <a:gd name="connsiteX149" fmla="*/ 1117842 w 4130934"/>
                <a:gd name="connsiteY149" fmla="*/ 1022350 h 3422650"/>
                <a:gd name="connsiteX150" fmla="*/ 1054342 w 4130934"/>
                <a:gd name="connsiteY150" fmla="*/ 1136650 h 3422650"/>
                <a:gd name="connsiteX151" fmla="*/ 1016242 w 4130934"/>
                <a:gd name="connsiteY151" fmla="*/ 1231900 h 3422650"/>
                <a:gd name="connsiteX152" fmla="*/ 997192 w 4130934"/>
                <a:gd name="connsiteY152" fmla="*/ 1263650 h 3422650"/>
                <a:gd name="connsiteX153" fmla="*/ 965442 w 4130934"/>
                <a:gd name="connsiteY153" fmla="*/ 1346200 h 3422650"/>
                <a:gd name="connsiteX154" fmla="*/ 895592 w 4130934"/>
                <a:gd name="connsiteY154" fmla="*/ 1498600 h 3422650"/>
                <a:gd name="connsiteX155" fmla="*/ 882892 w 4130934"/>
                <a:gd name="connsiteY155" fmla="*/ 1517650 h 3422650"/>
                <a:gd name="connsiteX156" fmla="*/ 857492 w 4130934"/>
                <a:gd name="connsiteY156" fmla="*/ 1543050 h 3422650"/>
                <a:gd name="connsiteX157" fmla="*/ 844792 w 4130934"/>
                <a:gd name="connsiteY157" fmla="*/ 1568450 h 3422650"/>
                <a:gd name="connsiteX158" fmla="*/ 813042 w 4130934"/>
                <a:gd name="connsiteY158" fmla="*/ 1581150 h 3422650"/>
                <a:gd name="connsiteX159" fmla="*/ 787642 w 4130934"/>
                <a:gd name="connsiteY159" fmla="*/ 1574800 h 3422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</a:cxnLst>
              <a:rect l="l" t="t" r="r" b="b"/>
              <a:pathLst>
                <a:path w="4130934" h="3422650">
                  <a:moveTo>
                    <a:pt x="787642" y="1574800"/>
                  </a:moveTo>
                  <a:cubicBezTo>
                    <a:pt x="778117" y="1574800"/>
                    <a:pt x="765855" y="1576999"/>
                    <a:pt x="755892" y="1581150"/>
                  </a:cubicBezTo>
                  <a:cubicBezTo>
                    <a:pt x="740140" y="1587714"/>
                    <a:pt x="725725" y="1597211"/>
                    <a:pt x="711442" y="1606550"/>
                  </a:cubicBezTo>
                  <a:cubicBezTo>
                    <a:pt x="670657" y="1633217"/>
                    <a:pt x="633389" y="1665435"/>
                    <a:pt x="590792" y="1689100"/>
                  </a:cubicBezTo>
                  <a:cubicBezTo>
                    <a:pt x="590558" y="1689230"/>
                    <a:pt x="468138" y="1753212"/>
                    <a:pt x="438392" y="1778000"/>
                  </a:cubicBezTo>
                  <a:cubicBezTo>
                    <a:pt x="410099" y="1801578"/>
                    <a:pt x="381872" y="1836485"/>
                    <a:pt x="362192" y="1866900"/>
                  </a:cubicBezTo>
                  <a:cubicBezTo>
                    <a:pt x="350353" y="1885196"/>
                    <a:pt x="342079" y="1905625"/>
                    <a:pt x="330442" y="1924050"/>
                  </a:cubicBezTo>
                  <a:cubicBezTo>
                    <a:pt x="316645" y="1945895"/>
                    <a:pt x="299383" y="1965454"/>
                    <a:pt x="285992" y="1987550"/>
                  </a:cubicBezTo>
                  <a:cubicBezTo>
                    <a:pt x="257008" y="2035374"/>
                    <a:pt x="234462" y="2087070"/>
                    <a:pt x="203442" y="2133600"/>
                  </a:cubicBezTo>
                  <a:cubicBezTo>
                    <a:pt x="186509" y="2159000"/>
                    <a:pt x="168348" y="2183623"/>
                    <a:pt x="152642" y="2209800"/>
                  </a:cubicBezTo>
                  <a:cubicBezTo>
                    <a:pt x="136563" y="2236599"/>
                    <a:pt x="122168" y="2264397"/>
                    <a:pt x="108192" y="2292350"/>
                  </a:cubicBezTo>
                  <a:cubicBezTo>
                    <a:pt x="81456" y="2345823"/>
                    <a:pt x="54795" y="2406215"/>
                    <a:pt x="38342" y="2463800"/>
                  </a:cubicBezTo>
                  <a:cubicBezTo>
                    <a:pt x="23135" y="2517023"/>
                    <a:pt x="15011" y="2580529"/>
                    <a:pt x="6592" y="2635250"/>
                  </a:cubicBezTo>
                  <a:cubicBezTo>
                    <a:pt x="806" y="2716256"/>
                    <a:pt x="-7291" y="2754148"/>
                    <a:pt x="12942" y="2838450"/>
                  </a:cubicBezTo>
                  <a:cubicBezTo>
                    <a:pt x="19365" y="2865214"/>
                    <a:pt x="43758" y="2890537"/>
                    <a:pt x="63742" y="2908300"/>
                  </a:cubicBezTo>
                  <a:cubicBezTo>
                    <a:pt x="73872" y="2917304"/>
                    <a:pt x="82981" y="2928487"/>
                    <a:pt x="95492" y="2933700"/>
                  </a:cubicBezTo>
                  <a:cubicBezTo>
                    <a:pt x="109308" y="2939457"/>
                    <a:pt x="125125" y="2937933"/>
                    <a:pt x="139942" y="2940050"/>
                  </a:cubicBezTo>
                  <a:cubicBezTo>
                    <a:pt x="216142" y="2935817"/>
                    <a:pt x="292553" y="2934419"/>
                    <a:pt x="368542" y="2927350"/>
                  </a:cubicBezTo>
                  <a:cubicBezTo>
                    <a:pt x="383885" y="2925923"/>
                    <a:pt x="398480" y="2919833"/>
                    <a:pt x="412992" y="2914650"/>
                  </a:cubicBezTo>
                  <a:cubicBezTo>
                    <a:pt x="491614" y="2886571"/>
                    <a:pt x="424419" y="2905836"/>
                    <a:pt x="495542" y="2876550"/>
                  </a:cubicBezTo>
                  <a:cubicBezTo>
                    <a:pt x="518451" y="2867117"/>
                    <a:pt x="542389" y="2860351"/>
                    <a:pt x="565392" y="2851150"/>
                  </a:cubicBezTo>
                  <a:cubicBezTo>
                    <a:pt x="584748" y="2843408"/>
                    <a:pt x="602542" y="2831632"/>
                    <a:pt x="622542" y="2825750"/>
                  </a:cubicBezTo>
                  <a:cubicBezTo>
                    <a:pt x="638914" y="2820935"/>
                    <a:pt x="656537" y="2822366"/>
                    <a:pt x="673342" y="2819400"/>
                  </a:cubicBezTo>
                  <a:cubicBezTo>
                    <a:pt x="795669" y="2797813"/>
                    <a:pt x="658414" y="2812706"/>
                    <a:pt x="806692" y="2800350"/>
                  </a:cubicBezTo>
                  <a:cubicBezTo>
                    <a:pt x="829975" y="2796117"/>
                    <a:pt x="852969" y="2789730"/>
                    <a:pt x="876542" y="2787650"/>
                  </a:cubicBezTo>
                  <a:cubicBezTo>
                    <a:pt x="925083" y="2783367"/>
                    <a:pt x="973947" y="2784161"/>
                    <a:pt x="1022592" y="2781300"/>
                  </a:cubicBezTo>
                  <a:cubicBezTo>
                    <a:pt x="1045931" y="2779927"/>
                    <a:pt x="1069159" y="2777067"/>
                    <a:pt x="1092442" y="2774950"/>
                  </a:cubicBezTo>
                  <a:cubicBezTo>
                    <a:pt x="1132659" y="2777067"/>
                    <a:pt x="1173007" y="2777421"/>
                    <a:pt x="1213092" y="2781300"/>
                  </a:cubicBezTo>
                  <a:cubicBezTo>
                    <a:pt x="1222106" y="2782172"/>
                    <a:pt x="1338211" y="2801840"/>
                    <a:pt x="1352792" y="2806700"/>
                  </a:cubicBezTo>
                  <a:cubicBezTo>
                    <a:pt x="1359142" y="2808817"/>
                    <a:pt x="1365690" y="2810413"/>
                    <a:pt x="1371842" y="2813050"/>
                  </a:cubicBezTo>
                  <a:cubicBezTo>
                    <a:pt x="1380543" y="2816779"/>
                    <a:pt x="1388360" y="2822478"/>
                    <a:pt x="1397242" y="2825750"/>
                  </a:cubicBezTo>
                  <a:cubicBezTo>
                    <a:pt x="1540642" y="2878582"/>
                    <a:pt x="1445480" y="2833994"/>
                    <a:pt x="1543292" y="2882900"/>
                  </a:cubicBezTo>
                  <a:cubicBezTo>
                    <a:pt x="1592465" y="2941907"/>
                    <a:pt x="1561576" y="2898926"/>
                    <a:pt x="1600442" y="2971800"/>
                  </a:cubicBezTo>
                  <a:cubicBezTo>
                    <a:pt x="1626022" y="3019763"/>
                    <a:pt x="1641004" y="3031021"/>
                    <a:pt x="1651242" y="3092450"/>
                  </a:cubicBezTo>
                  <a:cubicBezTo>
                    <a:pt x="1653359" y="3105150"/>
                    <a:pt x="1655634" y="3117825"/>
                    <a:pt x="1657592" y="3130550"/>
                  </a:cubicBezTo>
                  <a:cubicBezTo>
                    <a:pt x="1659868" y="3145343"/>
                    <a:pt x="1661481" y="3160237"/>
                    <a:pt x="1663942" y="3175000"/>
                  </a:cubicBezTo>
                  <a:cubicBezTo>
                    <a:pt x="1665716" y="3185646"/>
                    <a:pt x="1668175" y="3196167"/>
                    <a:pt x="1670292" y="3206750"/>
                  </a:cubicBezTo>
                  <a:cubicBezTo>
                    <a:pt x="1672409" y="3232150"/>
                    <a:pt x="1672213" y="3257850"/>
                    <a:pt x="1676642" y="3282950"/>
                  </a:cubicBezTo>
                  <a:cubicBezTo>
                    <a:pt x="1678623" y="3294175"/>
                    <a:pt x="1685737" y="3303886"/>
                    <a:pt x="1689342" y="3314700"/>
                  </a:cubicBezTo>
                  <a:cubicBezTo>
                    <a:pt x="1692102" y="3322979"/>
                    <a:pt x="1691789" y="3332294"/>
                    <a:pt x="1695692" y="3340100"/>
                  </a:cubicBezTo>
                  <a:cubicBezTo>
                    <a:pt x="1705410" y="3359537"/>
                    <a:pt x="1732602" y="3385840"/>
                    <a:pt x="1752842" y="3390900"/>
                  </a:cubicBezTo>
                  <a:cubicBezTo>
                    <a:pt x="1761309" y="3393017"/>
                    <a:pt x="1769883" y="3394742"/>
                    <a:pt x="1778242" y="3397250"/>
                  </a:cubicBezTo>
                  <a:cubicBezTo>
                    <a:pt x="1791064" y="3401097"/>
                    <a:pt x="1803215" y="3407325"/>
                    <a:pt x="1816342" y="3409950"/>
                  </a:cubicBezTo>
                  <a:cubicBezTo>
                    <a:pt x="1860717" y="3418825"/>
                    <a:pt x="1837446" y="3414526"/>
                    <a:pt x="1886192" y="3422650"/>
                  </a:cubicBezTo>
                  <a:cubicBezTo>
                    <a:pt x="1898892" y="3416300"/>
                    <a:pt x="1912933" y="3412119"/>
                    <a:pt x="1924292" y="3403600"/>
                  </a:cubicBezTo>
                  <a:cubicBezTo>
                    <a:pt x="1938691" y="3392801"/>
                    <a:pt x="1983469" y="3343409"/>
                    <a:pt x="1994142" y="3327400"/>
                  </a:cubicBezTo>
                  <a:cubicBezTo>
                    <a:pt x="2022332" y="3285115"/>
                    <a:pt x="2002829" y="3290937"/>
                    <a:pt x="2038592" y="3251200"/>
                  </a:cubicBezTo>
                  <a:cubicBezTo>
                    <a:pt x="2047659" y="3241126"/>
                    <a:pt x="2060758" y="3235384"/>
                    <a:pt x="2070342" y="3225800"/>
                  </a:cubicBezTo>
                  <a:cubicBezTo>
                    <a:pt x="2079926" y="3216216"/>
                    <a:pt x="2085668" y="3203117"/>
                    <a:pt x="2095742" y="3194050"/>
                  </a:cubicBezTo>
                  <a:cubicBezTo>
                    <a:pt x="2107087" y="3183839"/>
                    <a:pt x="2122497" y="3178861"/>
                    <a:pt x="2133842" y="3168650"/>
                  </a:cubicBezTo>
                  <a:cubicBezTo>
                    <a:pt x="2143916" y="3159583"/>
                    <a:pt x="2149042" y="3145825"/>
                    <a:pt x="2159242" y="3136900"/>
                  </a:cubicBezTo>
                  <a:cubicBezTo>
                    <a:pt x="2166366" y="3130667"/>
                    <a:pt x="2176615" y="3129217"/>
                    <a:pt x="2184642" y="3124200"/>
                  </a:cubicBezTo>
                  <a:cubicBezTo>
                    <a:pt x="2193617" y="3118591"/>
                    <a:pt x="2200273" y="3109221"/>
                    <a:pt x="2210042" y="3105150"/>
                  </a:cubicBezTo>
                  <a:cubicBezTo>
                    <a:pt x="2226154" y="3098437"/>
                    <a:pt x="2243909" y="3096683"/>
                    <a:pt x="2260842" y="3092450"/>
                  </a:cubicBezTo>
                  <a:cubicBezTo>
                    <a:pt x="2298733" y="3082977"/>
                    <a:pt x="2277634" y="3087535"/>
                    <a:pt x="2324342" y="3079750"/>
                  </a:cubicBezTo>
                  <a:cubicBezTo>
                    <a:pt x="2399796" y="3049568"/>
                    <a:pt x="2365355" y="3058098"/>
                    <a:pt x="2425942" y="3048000"/>
                  </a:cubicBezTo>
                  <a:cubicBezTo>
                    <a:pt x="2436525" y="3043767"/>
                    <a:pt x="2447315" y="3040017"/>
                    <a:pt x="2457692" y="3035300"/>
                  </a:cubicBezTo>
                  <a:cubicBezTo>
                    <a:pt x="2497576" y="3017171"/>
                    <a:pt x="2497084" y="3012614"/>
                    <a:pt x="2540242" y="2997200"/>
                  </a:cubicBezTo>
                  <a:cubicBezTo>
                    <a:pt x="2554754" y="2992017"/>
                    <a:pt x="2570310" y="2990032"/>
                    <a:pt x="2584692" y="2984500"/>
                  </a:cubicBezTo>
                  <a:cubicBezTo>
                    <a:pt x="2599830" y="2978678"/>
                    <a:pt x="2640171" y="2956460"/>
                    <a:pt x="2654542" y="2946400"/>
                  </a:cubicBezTo>
                  <a:cubicBezTo>
                    <a:pt x="2665645" y="2938628"/>
                    <a:pt x="2677615" y="2931412"/>
                    <a:pt x="2686292" y="2921000"/>
                  </a:cubicBezTo>
                  <a:cubicBezTo>
                    <a:pt x="2709605" y="2893024"/>
                    <a:pt x="2737005" y="2866198"/>
                    <a:pt x="2749792" y="2832100"/>
                  </a:cubicBezTo>
                  <a:cubicBezTo>
                    <a:pt x="2768648" y="2781818"/>
                    <a:pt x="2784743" y="2734147"/>
                    <a:pt x="2806942" y="2686050"/>
                  </a:cubicBezTo>
                  <a:cubicBezTo>
                    <a:pt x="2812892" y="2673158"/>
                    <a:pt x="2817122" y="2659038"/>
                    <a:pt x="2825992" y="2647950"/>
                  </a:cubicBezTo>
                  <a:cubicBezTo>
                    <a:pt x="2834459" y="2637367"/>
                    <a:pt x="2847713" y="2631667"/>
                    <a:pt x="2857742" y="2622550"/>
                  </a:cubicBezTo>
                  <a:cubicBezTo>
                    <a:pt x="2871032" y="2610468"/>
                    <a:pt x="2882602" y="2596586"/>
                    <a:pt x="2895842" y="2584450"/>
                  </a:cubicBezTo>
                  <a:cubicBezTo>
                    <a:pt x="2999637" y="2489304"/>
                    <a:pt x="2865869" y="2620773"/>
                    <a:pt x="2972042" y="2514600"/>
                  </a:cubicBezTo>
                  <a:cubicBezTo>
                    <a:pt x="2978392" y="2499783"/>
                    <a:pt x="2986284" y="2485536"/>
                    <a:pt x="2991092" y="2470150"/>
                  </a:cubicBezTo>
                  <a:cubicBezTo>
                    <a:pt x="3012856" y="2400504"/>
                    <a:pt x="3007181" y="2353647"/>
                    <a:pt x="2997442" y="2273300"/>
                  </a:cubicBezTo>
                  <a:cubicBezTo>
                    <a:pt x="2994538" y="2249342"/>
                    <a:pt x="2987355" y="2225858"/>
                    <a:pt x="2978392" y="2203450"/>
                  </a:cubicBezTo>
                  <a:cubicBezTo>
                    <a:pt x="2957934" y="2152305"/>
                    <a:pt x="2945937" y="2147523"/>
                    <a:pt x="2914892" y="2108200"/>
                  </a:cubicBezTo>
                  <a:cubicBezTo>
                    <a:pt x="2893380" y="2080952"/>
                    <a:pt x="2851392" y="2025650"/>
                    <a:pt x="2851392" y="2025650"/>
                  </a:cubicBezTo>
                  <a:cubicBezTo>
                    <a:pt x="2848398" y="2016667"/>
                    <a:pt x="2838692" y="1989173"/>
                    <a:pt x="2838692" y="1981200"/>
                  </a:cubicBezTo>
                  <a:cubicBezTo>
                    <a:pt x="2838692" y="1959928"/>
                    <a:pt x="2834324" y="1936075"/>
                    <a:pt x="2845042" y="1917700"/>
                  </a:cubicBezTo>
                  <a:cubicBezTo>
                    <a:pt x="2851787" y="1906137"/>
                    <a:pt x="2870347" y="1908937"/>
                    <a:pt x="2883142" y="1905000"/>
                  </a:cubicBezTo>
                  <a:cubicBezTo>
                    <a:pt x="2931115" y="1890239"/>
                    <a:pt x="2919792" y="1893600"/>
                    <a:pt x="2965692" y="1885950"/>
                  </a:cubicBezTo>
                  <a:cubicBezTo>
                    <a:pt x="3014375" y="1890183"/>
                    <a:pt x="3063765" y="1889364"/>
                    <a:pt x="3111742" y="1898650"/>
                  </a:cubicBezTo>
                  <a:cubicBezTo>
                    <a:pt x="3126956" y="1901595"/>
                    <a:pt x="3176704" y="1932547"/>
                    <a:pt x="3194292" y="1943100"/>
                  </a:cubicBezTo>
                  <a:cubicBezTo>
                    <a:pt x="3202759" y="1953683"/>
                    <a:pt x="3210575" y="1964821"/>
                    <a:pt x="3219692" y="1974850"/>
                  </a:cubicBezTo>
                  <a:cubicBezTo>
                    <a:pt x="3231774" y="1988140"/>
                    <a:pt x="3257792" y="2012950"/>
                    <a:pt x="3257792" y="2012950"/>
                  </a:cubicBezTo>
                  <a:cubicBezTo>
                    <a:pt x="3272891" y="2058246"/>
                    <a:pt x="3251481" y="2003484"/>
                    <a:pt x="3283192" y="2051050"/>
                  </a:cubicBezTo>
                  <a:cubicBezTo>
                    <a:pt x="3286905" y="2056619"/>
                    <a:pt x="3286905" y="2063948"/>
                    <a:pt x="3289542" y="2070100"/>
                  </a:cubicBezTo>
                  <a:cubicBezTo>
                    <a:pt x="3293271" y="2078801"/>
                    <a:pt x="3296740" y="2087797"/>
                    <a:pt x="3302242" y="2095500"/>
                  </a:cubicBezTo>
                  <a:cubicBezTo>
                    <a:pt x="3312729" y="2110181"/>
                    <a:pt x="3341668" y="2129997"/>
                    <a:pt x="3353042" y="2139950"/>
                  </a:cubicBezTo>
                  <a:cubicBezTo>
                    <a:pt x="3359800" y="2145864"/>
                    <a:pt x="3364784" y="2153780"/>
                    <a:pt x="3372092" y="2159000"/>
                  </a:cubicBezTo>
                  <a:cubicBezTo>
                    <a:pt x="3379795" y="2164502"/>
                    <a:pt x="3389273" y="2167004"/>
                    <a:pt x="3397492" y="2171700"/>
                  </a:cubicBezTo>
                  <a:cubicBezTo>
                    <a:pt x="3404118" y="2175486"/>
                    <a:pt x="3410192" y="2180167"/>
                    <a:pt x="3416542" y="2184400"/>
                  </a:cubicBezTo>
                  <a:cubicBezTo>
                    <a:pt x="3439689" y="2219121"/>
                    <a:pt x="3415971" y="2190369"/>
                    <a:pt x="3454642" y="2216150"/>
                  </a:cubicBezTo>
                  <a:cubicBezTo>
                    <a:pt x="3479974" y="2233038"/>
                    <a:pt x="3482085" y="2241510"/>
                    <a:pt x="3505442" y="2254250"/>
                  </a:cubicBezTo>
                  <a:cubicBezTo>
                    <a:pt x="3542595" y="2274515"/>
                    <a:pt x="3547765" y="2279225"/>
                    <a:pt x="3581642" y="2286000"/>
                  </a:cubicBezTo>
                  <a:cubicBezTo>
                    <a:pt x="3594267" y="2288525"/>
                    <a:pt x="3607042" y="2290233"/>
                    <a:pt x="3619742" y="2292350"/>
                  </a:cubicBezTo>
                  <a:cubicBezTo>
                    <a:pt x="3628337" y="2290917"/>
                    <a:pt x="3671186" y="2284817"/>
                    <a:pt x="3683242" y="2279650"/>
                  </a:cubicBezTo>
                  <a:cubicBezTo>
                    <a:pt x="3690257" y="2276644"/>
                    <a:pt x="3695666" y="2270736"/>
                    <a:pt x="3702292" y="2266950"/>
                  </a:cubicBezTo>
                  <a:cubicBezTo>
                    <a:pt x="3730462" y="2250853"/>
                    <a:pt x="3730357" y="2256353"/>
                    <a:pt x="3759442" y="2235200"/>
                  </a:cubicBezTo>
                  <a:cubicBezTo>
                    <a:pt x="3774541" y="2224219"/>
                    <a:pt x="3817086" y="2187662"/>
                    <a:pt x="3829292" y="2171700"/>
                  </a:cubicBezTo>
                  <a:cubicBezTo>
                    <a:pt x="3847836" y="2147451"/>
                    <a:pt x="3863159" y="2120900"/>
                    <a:pt x="3880092" y="2095500"/>
                  </a:cubicBezTo>
                  <a:lnTo>
                    <a:pt x="3905492" y="2057400"/>
                  </a:lnTo>
                  <a:cubicBezTo>
                    <a:pt x="3913959" y="2044700"/>
                    <a:pt x="3924066" y="2032952"/>
                    <a:pt x="3930892" y="2019300"/>
                  </a:cubicBezTo>
                  <a:cubicBezTo>
                    <a:pt x="3939359" y="2002367"/>
                    <a:pt x="3947010" y="1985001"/>
                    <a:pt x="3956292" y="1968500"/>
                  </a:cubicBezTo>
                  <a:cubicBezTo>
                    <a:pt x="3966082" y="1951096"/>
                    <a:pt x="3977918" y="1934912"/>
                    <a:pt x="3988042" y="1917700"/>
                  </a:cubicBezTo>
                  <a:cubicBezTo>
                    <a:pt x="3999091" y="1898916"/>
                    <a:pt x="4009209" y="1879600"/>
                    <a:pt x="4019792" y="1860550"/>
                  </a:cubicBezTo>
                  <a:cubicBezTo>
                    <a:pt x="4026142" y="1837267"/>
                    <a:pt x="4032989" y="1814113"/>
                    <a:pt x="4038842" y="1790700"/>
                  </a:cubicBezTo>
                  <a:cubicBezTo>
                    <a:pt x="4045691" y="1763303"/>
                    <a:pt x="4050805" y="1735486"/>
                    <a:pt x="4057892" y="1708150"/>
                  </a:cubicBezTo>
                  <a:cubicBezTo>
                    <a:pt x="4102904" y="1534531"/>
                    <a:pt x="4065988" y="1705769"/>
                    <a:pt x="4102342" y="1524000"/>
                  </a:cubicBezTo>
                  <a:cubicBezTo>
                    <a:pt x="4118591" y="1320891"/>
                    <a:pt x="4112517" y="1418276"/>
                    <a:pt x="4121392" y="1231900"/>
                  </a:cubicBezTo>
                  <a:cubicBezTo>
                    <a:pt x="4117357" y="1126988"/>
                    <a:pt x="4167807" y="941765"/>
                    <a:pt x="4070592" y="844550"/>
                  </a:cubicBezTo>
                  <a:cubicBezTo>
                    <a:pt x="4029195" y="803153"/>
                    <a:pt x="3987703" y="759933"/>
                    <a:pt x="3937242" y="730250"/>
                  </a:cubicBezTo>
                  <a:cubicBezTo>
                    <a:pt x="3720878" y="602977"/>
                    <a:pt x="3946087" y="733431"/>
                    <a:pt x="3638792" y="565150"/>
                  </a:cubicBezTo>
                  <a:cubicBezTo>
                    <a:pt x="3586498" y="536513"/>
                    <a:pt x="3488241" y="476459"/>
                    <a:pt x="3448292" y="444500"/>
                  </a:cubicBezTo>
                  <a:lnTo>
                    <a:pt x="3384792" y="393700"/>
                  </a:lnTo>
                  <a:cubicBezTo>
                    <a:pt x="3365850" y="378746"/>
                    <a:pt x="3345966" y="364956"/>
                    <a:pt x="3327642" y="349250"/>
                  </a:cubicBezTo>
                  <a:cubicBezTo>
                    <a:pt x="3312825" y="336550"/>
                    <a:pt x="3296428" y="325489"/>
                    <a:pt x="3283192" y="311150"/>
                  </a:cubicBezTo>
                  <a:cubicBezTo>
                    <a:pt x="3270842" y="297771"/>
                    <a:pt x="3261542" y="281850"/>
                    <a:pt x="3251442" y="266700"/>
                  </a:cubicBezTo>
                  <a:cubicBezTo>
                    <a:pt x="3232623" y="238471"/>
                    <a:pt x="3218514" y="208372"/>
                    <a:pt x="3194292" y="184150"/>
                  </a:cubicBezTo>
                  <a:cubicBezTo>
                    <a:pt x="3118420" y="108278"/>
                    <a:pt x="3222640" y="228742"/>
                    <a:pt x="3143492" y="139700"/>
                  </a:cubicBezTo>
                  <a:cubicBezTo>
                    <a:pt x="3134488" y="129570"/>
                    <a:pt x="3128121" y="117067"/>
                    <a:pt x="3118092" y="107950"/>
                  </a:cubicBezTo>
                  <a:cubicBezTo>
                    <a:pt x="3081079" y="74302"/>
                    <a:pt x="3066177" y="74875"/>
                    <a:pt x="3022842" y="50800"/>
                  </a:cubicBezTo>
                  <a:cubicBezTo>
                    <a:pt x="3001264" y="38812"/>
                    <a:pt x="2982409" y="21488"/>
                    <a:pt x="2959342" y="12700"/>
                  </a:cubicBezTo>
                  <a:cubicBezTo>
                    <a:pt x="2937227" y="4275"/>
                    <a:pt x="2912775" y="4233"/>
                    <a:pt x="2889492" y="0"/>
                  </a:cubicBezTo>
                  <a:cubicBezTo>
                    <a:pt x="2836575" y="4233"/>
                    <a:pt x="2779855" y="-7449"/>
                    <a:pt x="2730742" y="12700"/>
                  </a:cubicBezTo>
                  <a:cubicBezTo>
                    <a:pt x="2660824" y="41384"/>
                    <a:pt x="2648280" y="101482"/>
                    <a:pt x="2610092" y="152400"/>
                  </a:cubicBezTo>
                  <a:cubicBezTo>
                    <a:pt x="2597432" y="169280"/>
                    <a:pt x="2583095" y="180028"/>
                    <a:pt x="2565642" y="190500"/>
                  </a:cubicBezTo>
                  <a:cubicBezTo>
                    <a:pt x="2546865" y="201766"/>
                    <a:pt x="2504837" y="225890"/>
                    <a:pt x="2483092" y="234950"/>
                  </a:cubicBezTo>
                  <a:cubicBezTo>
                    <a:pt x="2459902" y="244612"/>
                    <a:pt x="2442861" y="248183"/>
                    <a:pt x="2419592" y="254000"/>
                  </a:cubicBezTo>
                  <a:cubicBezTo>
                    <a:pt x="2400542" y="251883"/>
                    <a:pt x="2380737" y="253367"/>
                    <a:pt x="2362442" y="247650"/>
                  </a:cubicBezTo>
                  <a:cubicBezTo>
                    <a:pt x="2270672" y="218972"/>
                    <a:pt x="2359554" y="230173"/>
                    <a:pt x="2286242" y="196850"/>
                  </a:cubicBezTo>
                  <a:cubicBezTo>
                    <a:pt x="2274521" y="191522"/>
                    <a:pt x="2260842" y="192617"/>
                    <a:pt x="2248142" y="190500"/>
                  </a:cubicBezTo>
                  <a:cubicBezTo>
                    <a:pt x="2212159" y="196850"/>
                    <a:pt x="2175226" y="199170"/>
                    <a:pt x="2140192" y="209550"/>
                  </a:cubicBezTo>
                  <a:cubicBezTo>
                    <a:pt x="2117502" y="216273"/>
                    <a:pt x="2098273" y="231589"/>
                    <a:pt x="2076692" y="241300"/>
                  </a:cubicBezTo>
                  <a:cubicBezTo>
                    <a:pt x="2055903" y="250655"/>
                    <a:pt x="2034203" y="257853"/>
                    <a:pt x="2013192" y="266700"/>
                  </a:cubicBezTo>
                  <a:cubicBezTo>
                    <a:pt x="1993979" y="274790"/>
                    <a:pt x="1975092" y="283633"/>
                    <a:pt x="1956042" y="292100"/>
                  </a:cubicBezTo>
                  <a:cubicBezTo>
                    <a:pt x="1941225" y="306917"/>
                    <a:pt x="1926989" y="322337"/>
                    <a:pt x="1911592" y="336550"/>
                  </a:cubicBezTo>
                  <a:cubicBezTo>
                    <a:pt x="1899444" y="347763"/>
                    <a:pt x="1884822" y="356262"/>
                    <a:pt x="1873492" y="368300"/>
                  </a:cubicBezTo>
                  <a:cubicBezTo>
                    <a:pt x="1850832" y="392377"/>
                    <a:pt x="1831159" y="419100"/>
                    <a:pt x="1809992" y="444500"/>
                  </a:cubicBezTo>
                  <a:cubicBezTo>
                    <a:pt x="1799409" y="457200"/>
                    <a:pt x="1789932" y="470910"/>
                    <a:pt x="1778242" y="482600"/>
                  </a:cubicBezTo>
                  <a:cubicBezTo>
                    <a:pt x="1769775" y="491067"/>
                    <a:pt x="1761791" y="500045"/>
                    <a:pt x="1752842" y="508000"/>
                  </a:cubicBezTo>
                  <a:cubicBezTo>
                    <a:pt x="1742712" y="517004"/>
                    <a:pt x="1730676" y="523816"/>
                    <a:pt x="1721092" y="533400"/>
                  </a:cubicBezTo>
                  <a:cubicBezTo>
                    <a:pt x="1709402" y="545090"/>
                    <a:pt x="1700462" y="559268"/>
                    <a:pt x="1689342" y="571500"/>
                  </a:cubicBezTo>
                  <a:cubicBezTo>
                    <a:pt x="1679274" y="582575"/>
                    <a:pt x="1667070" y="591666"/>
                    <a:pt x="1657592" y="603250"/>
                  </a:cubicBezTo>
                  <a:cubicBezTo>
                    <a:pt x="1614312" y="656148"/>
                    <a:pt x="1651397" y="628495"/>
                    <a:pt x="1600442" y="679450"/>
                  </a:cubicBezTo>
                  <a:cubicBezTo>
                    <a:pt x="1590858" y="689034"/>
                    <a:pt x="1579969" y="697332"/>
                    <a:pt x="1568692" y="704850"/>
                  </a:cubicBezTo>
                  <a:cubicBezTo>
                    <a:pt x="1541666" y="722867"/>
                    <a:pt x="1546976" y="710764"/>
                    <a:pt x="1524242" y="730250"/>
                  </a:cubicBezTo>
                  <a:cubicBezTo>
                    <a:pt x="1515151" y="738042"/>
                    <a:pt x="1508996" y="749304"/>
                    <a:pt x="1498842" y="755650"/>
                  </a:cubicBezTo>
                  <a:cubicBezTo>
                    <a:pt x="1474760" y="770701"/>
                    <a:pt x="1446993" y="779139"/>
                    <a:pt x="1422642" y="793750"/>
                  </a:cubicBezTo>
                  <a:cubicBezTo>
                    <a:pt x="1412059" y="800100"/>
                    <a:pt x="1402491" y="808582"/>
                    <a:pt x="1390892" y="812800"/>
                  </a:cubicBezTo>
                  <a:cubicBezTo>
                    <a:pt x="1378792" y="817200"/>
                    <a:pt x="1365492" y="817033"/>
                    <a:pt x="1352792" y="819150"/>
                  </a:cubicBezTo>
                  <a:cubicBezTo>
                    <a:pt x="1340092" y="825500"/>
                    <a:pt x="1327618" y="832324"/>
                    <a:pt x="1314692" y="838200"/>
                  </a:cubicBezTo>
                  <a:cubicBezTo>
                    <a:pt x="1282975" y="852617"/>
                    <a:pt x="1280272" y="848140"/>
                    <a:pt x="1251192" y="869950"/>
                  </a:cubicBezTo>
                  <a:cubicBezTo>
                    <a:pt x="1227125" y="888000"/>
                    <a:pt x="1198828" y="902620"/>
                    <a:pt x="1181342" y="927100"/>
                  </a:cubicBezTo>
                  <a:cubicBezTo>
                    <a:pt x="1153086" y="966659"/>
                    <a:pt x="1142682" y="979294"/>
                    <a:pt x="1117842" y="1022350"/>
                  </a:cubicBezTo>
                  <a:cubicBezTo>
                    <a:pt x="1096062" y="1060103"/>
                    <a:pt x="1069646" y="1095840"/>
                    <a:pt x="1054342" y="1136650"/>
                  </a:cubicBezTo>
                  <a:cubicBezTo>
                    <a:pt x="1044314" y="1163392"/>
                    <a:pt x="1029329" y="1205726"/>
                    <a:pt x="1016242" y="1231900"/>
                  </a:cubicBezTo>
                  <a:cubicBezTo>
                    <a:pt x="1010722" y="1242939"/>
                    <a:pt x="1003542" y="1253067"/>
                    <a:pt x="997192" y="1263650"/>
                  </a:cubicBezTo>
                  <a:cubicBezTo>
                    <a:pt x="972548" y="1349906"/>
                    <a:pt x="998795" y="1268376"/>
                    <a:pt x="965442" y="1346200"/>
                  </a:cubicBezTo>
                  <a:cubicBezTo>
                    <a:pt x="937035" y="1412484"/>
                    <a:pt x="946235" y="1422635"/>
                    <a:pt x="895592" y="1498600"/>
                  </a:cubicBezTo>
                  <a:cubicBezTo>
                    <a:pt x="891359" y="1504950"/>
                    <a:pt x="887859" y="1511856"/>
                    <a:pt x="882892" y="1517650"/>
                  </a:cubicBezTo>
                  <a:cubicBezTo>
                    <a:pt x="875100" y="1526741"/>
                    <a:pt x="864676" y="1533471"/>
                    <a:pt x="857492" y="1543050"/>
                  </a:cubicBezTo>
                  <a:cubicBezTo>
                    <a:pt x="851812" y="1550623"/>
                    <a:pt x="851979" y="1562290"/>
                    <a:pt x="844792" y="1568450"/>
                  </a:cubicBezTo>
                  <a:cubicBezTo>
                    <a:pt x="836138" y="1575868"/>
                    <a:pt x="823237" y="1576052"/>
                    <a:pt x="813042" y="1581150"/>
                  </a:cubicBezTo>
                  <a:cubicBezTo>
                    <a:pt x="806216" y="1584563"/>
                    <a:pt x="797167" y="1574800"/>
                    <a:pt x="787642" y="1574800"/>
                  </a:cubicBezTo>
                  <a:close/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18F59A4-F295-4D7B-9624-2A882C5A5A8F}"/>
                </a:ext>
              </a:extLst>
            </p:cNvPr>
            <p:cNvSpPr/>
            <p:nvPr/>
          </p:nvSpPr>
          <p:spPr>
            <a:xfrm>
              <a:off x="2940844" y="5316949"/>
              <a:ext cx="138112" cy="105986"/>
            </a:xfrm>
            <a:custGeom>
              <a:avLst/>
              <a:gdLst>
                <a:gd name="connsiteX0" fmla="*/ 66675 w 138112"/>
                <a:gd name="connsiteY0" fmla="*/ 382 h 105986"/>
                <a:gd name="connsiteX1" fmla="*/ 47625 w 138112"/>
                <a:gd name="connsiteY1" fmla="*/ 2764 h 105986"/>
                <a:gd name="connsiteX2" fmla="*/ 26194 w 138112"/>
                <a:gd name="connsiteY2" fmla="*/ 14670 h 105986"/>
                <a:gd name="connsiteX3" fmla="*/ 19050 w 138112"/>
                <a:gd name="connsiteY3" fmla="*/ 17051 h 105986"/>
                <a:gd name="connsiteX4" fmla="*/ 7144 w 138112"/>
                <a:gd name="connsiteY4" fmla="*/ 36101 h 105986"/>
                <a:gd name="connsiteX5" fmla="*/ 2381 w 138112"/>
                <a:gd name="connsiteY5" fmla="*/ 50389 h 105986"/>
                <a:gd name="connsiteX6" fmla="*/ 0 w 138112"/>
                <a:gd name="connsiteY6" fmla="*/ 57532 h 105986"/>
                <a:gd name="connsiteX7" fmla="*/ 2381 w 138112"/>
                <a:gd name="connsiteY7" fmla="*/ 81345 h 105986"/>
                <a:gd name="connsiteX8" fmla="*/ 7144 w 138112"/>
                <a:gd name="connsiteY8" fmla="*/ 88489 h 105986"/>
                <a:gd name="connsiteX9" fmla="*/ 14287 w 138112"/>
                <a:gd name="connsiteY9" fmla="*/ 95632 h 105986"/>
                <a:gd name="connsiteX10" fmla="*/ 50006 w 138112"/>
                <a:gd name="connsiteY10" fmla="*/ 105157 h 105986"/>
                <a:gd name="connsiteX11" fmla="*/ 111919 w 138112"/>
                <a:gd name="connsiteY11" fmla="*/ 95632 h 105986"/>
                <a:gd name="connsiteX12" fmla="*/ 119062 w 138112"/>
                <a:gd name="connsiteY12" fmla="*/ 90870 h 105986"/>
                <a:gd name="connsiteX13" fmla="*/ 123825 w 138112"/>
                <a:gd name="connsiteY13" fmla="*/ 81345 h 105986"/>
                <a:gd name="connsiteX14" fmla="*/ 133350 w 138112"/>
                <a:gd name="connsiteY14" fmla="*/ 69439 h 105986"/>
                <a:gd name="connsiteX15" fmla="*/ 138112 w 138112"/>
                <a:gd name="connsiteY15" fmla="*/ 55151 h 105986"/>
                <a:gd name="connsiteX16" fmla="*/ 133350 w 138112"/>
                <a:gd name="connsiteY16" fmla="*/ 26576 h 105986"/>
                <a:gd name="connsiteX17" fmla="*/ 123825 w 138112"/>
                <a:gd name="connsiteY17" fmla="*/ 17051 h 105986"/>
                <a:gd name="connsiteX18" fmla="*/ 114300 w 138112"/>
                <a:gd name="connsiteY18" fmla="*/ 9907 h 105986"/>
                <a:gd name="connsiteX19" fmla="*/ 66675 w 138112"/>
                <a:gd name="connsiteY19" fmla="*/ 382 h 105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8112" h="105986">
                  <a:moveTo>
                    <a:pt x="66675" y="382"/>
                  </a:moveTo>
                  <a:cubicBezTo>
                    <a:pt x="55562" y="-809"/>
                    <a:pt x="53778" y="1006"/>
                    <a:pt x="47625" y="2764"/>
                  </a:cubicBezTo>
                  <a:cubicBezTo>
                    <a:pt x="30861" y="7554"/>
                    <a:pt x="37722" y="8906"/>
                    <a:pt x="26194" y="14670"/>
                  </a:cubicBezTo>
                  <a:cubicBezTo>
                    <a:pt x="23949" y="15793"/>
                    <a:pt x="21431" y="16257"/>
                    <a:pt x="19050" y="17051"/>
                  </a:cubicBezTo>
                  <a:cubicBezTo>
                    <a:pt x="15777" y="21960"/>
                    <a:pt x="9198" y="31582"/>
                    <a:pt x="7144" y="36101"/>
                  </a:cubicBezTo>
                  <a:cubicBezTo>
                    <a:pt x="5067" y="40671"/>
                    <a:pt x="3969" y="45626"/>
                    <a:pt x="2381" y="50389"/>
                  </a:cubicBezTo>
                  <a:lnTo>
                    <a:pt x="0" y="57532"/>
                  </a:lnTo>
                  <a:cubicBezTo>
                    <a:pt x="794" y="65470"/>
                    <a:pt x="587" y="73572"/>
                    <a:pt x="2381" y="81345"/>
                  </a:cubicBezTo>
                  <a:cubicBezTo>
                    <a:pt x="3025" y="84134"/>
                    <a:pt x="5312" y="86290"/>
                    <a:pt x="7144" y="88489"/>
                  </a:cubicBezTo>
                  <a:cubicBezTo>
                    <a:pt x="9300" y="91076"/>
                    <a:pt x="11547" y="93675"/>
                    <a:pt x="14287" y="95632"/>
                  </a:cubicBezTo>
                  <a:cubicBezTo>
                    <a:pt x="24488" y="102919"/>
                    <a:pt x="38195" y="103470"/>
                    <a:pt x="50006" y="105157"/>
                  </a:cubicBezTo>
                  <a:cubicBezTo>
                    <a:pt x="111889" y="102344"/>
                    <a:pt x="87154" y="113322"/>
                    <a:pt x="111919" y="95632"/>
                  </a:cubicBezTo>
                  <a:cubicBezTo>
                    <a:pt x="114248" y="93969"/>
                    <a:pt x="116681" y="92457"/>
                    <a:pt x="119062" y="90870"/>
                  </a:cubicBezTo>
                  <a:cubicBezTo>
                    <a:pt x="120650" y="87695"/>
                    <a:pt x="121856" y="84299"/>
                    <a:pt x="123825" y="81345"/>
                  </a:cubicBezTo>
                  <a:cubicBezTo>
                    <a:pt x="126644" y="77116"/>
                    <a:pt x="130916" y="73901"/>
                    <a:pt x="133350" y="69439"/>
                  </a:cubicBezTo>
                  <a:cubicBezTo>
                    <a:pt x="135754" y="65032"/>
                    <a:pt x="136525" y="59914"/>
                    <a:pt x="138112" y="55151"/>
                  </a:cubicBezTo>
                  <a:cubicBezTo>
                    <a:pt x="136525" y="45626"/>
                    <a:pt x="136740" y="35618"/>
                    <a:pt x="133350" y="26576"/>
                  </a:cubicBezTo>
                  <a:cubicBezTo>
                    <a:pt x="131773" y="22372"/>
                    <a:pt x="127204" y="20008"/>
                    <a:pt x="123825" y="17051"/>
                  </a:cubicBezTo>
                  <a:cubicBezTo>
                    <a:pt x="120838" y="14438"/>
                    <a:pt x="117666" y="12010"/>
                    <a:pt x="114300" y="9907"/>
                  </a:cubicBezTo>
                  <a:cubicBezTo>
                    <a:pt x="100260" y="1132"/>
                    <a:pt x="77788" y="1573"/>
                    <a:pt x="66675" y="382"/>
                  </a:cubicBezTo>
                  <a:close/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BE940657-4174-4709-87F6-A69ABB82B2D4}"/>
                </a:ext>
              </a:extLst>
            </p:cNvPr>
            <p:cNvSpPr/>
            <p:nvPr/>
          </p:nvSpPr>
          <p:spPr>
            <a:xfrm>
              <a:off x="2819400" y="4669168"/>
              <a:ext cx="145619" cy="119526"/>
            </a:xfrm>
            <a:custGeom>
              <a:avLst/>
              <a:gdLst>
                <a:gd name="connsiteX0" fmla="*/ 109538 w 145619"/>
                <a:gd name="connsiteY0" fmla="*/ 5226 h 119526"/>
                <a:gd name="connsiteX1" fmla="*/ 90488 w 145619"/>
                <a:gd name="connsiteY1" fmla="*/ 2845 h 119526"/>
                <a:gd name="connsiteX2" fmla="*/ 9525 w 145619"/>
                <a:gd name="connsiteY2" fmla="*/ 50470 h 119526"/>
                <a:gd name="connsiteX3" fmla="*/ 4763 w 145619"/>
                <a:gd name="connsiteY3" fmla="*/ 57613 h 119526"/>
                <a:gd name="connsiteX4" fmla="*/ 0 w 145619"/>
                <a:gd name="connsiteY4" fmla="*/ 69520 h 119526"/>
                <a:gd name="connsiteX5" fmla="*/ 19050 w 145619"/>
                <a:gd name="connsiteY5" fmla="*/ 114763 h 119526"/>
                <a:gd name="connsiteX6" fmla="*/ 26194 w 145619"/>
                <a:gd name="connsiteY6" fmla="*/ 119526 h 119526"/>
                <a:gd name="connsiteX7" fmla="*/ 61913 w 145619"/>
                <a:gd name="connsiteY7" fmla="*/ 114763 h 119526"/>
                <a:gd name="connsiteX8" fmla="*/ 71438 w 145619"/>
                <a:gd name="connsiteY8" fmla="*/ 110001 h 119526"/>
                <a:gd name="connsiteX9" fmla="*/ 92869 w 145619"/>
                <a:gd name="connsiteY9" fmla="*/ 95713 h 119526"/>
                <a:gd name="connsiteX10" fmla="*/ 102394 w 145619"/>
                <a:gd name="connsiteY10" fmla="*/ 90951 h 119526"/>
                <a:gd name="connsiteX11" fmla="*/ 107156 w 145619"/>
                <a:gd name="connsiteY11" fmla="*/ 81426 h 119526"/>
                <a:gd name="connsiteX12" fmla="*/ 130969 w 145619"/>
                <a:gd name="connsiteY12" fmla="*/ 55232 h 119526"/>
                <a:gd name="connsiteX13" fmla="*/ 140494 w 145619"/>
                <a:gd name="connsiteY13" fmla="*/ 38563 h 119526"/>
                <a:gd name="connsiteX14" fmla="*/ 140494 w 145619"/>
                <a:gd name="connsiteY14" fmla="*/ 463 h 119526"/>
                <a:gd name="connsiteX15" fmla="*/ 109538 w 145619"/>
                <a:gd name="connsiteY15" fmla="*/ 5226 h 119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5619" h="119526">
                  <a:moveTo>
                    <a:pt x="109538" y="5226"/>
                  </a:moveTo>
                  <a:cubicBezTo>
                    <a:pt x="101204" y="5623"/>
                    <a:pt x="96461" y="548"/>
                    <a:pt x="90488" y="2845"/>
                  </a:cubicBezTo>
                  <a:cubicBezTo>
                    <a:pt x="34046" y="24553"/>
                    <a:pt x="30288" y="21403"/>
                    <a:pt x="9525" y="50470"/>
                  </a:cubicBezTo>
                  <a:cubicBezTo>
                    <a:pt x="7862" y="52799"/>
                    <a:pt x="6043" y="55054"/>
                    <a:pt x="4763" y="57613"/>
                  </a:cubicBezTo>
                  <a:cubicBezTo>
                    <a:pt x="2851" y="61436"/>
                    <a:pt x="1588" y="65551"/>
                    <a:pt x="0" y="69520"/>
                  </a:cubicBezTo>
                  <a:cubicBezTo>
                    <a:pt x="12002" y="120526"/>
                    <a:pt x="-3300" y="101992"/>
                    <a:pt x="19050" y="114763"/>
                  </a:cubicBezTo>
                  <a:cubicBezTo>
                    <a:pt x="21535" y="116183"/>
                    <a:pt x="23813" y="117938"/>
                    <a:pt x="26194" y="119526"/>
                  </a:cubicBezTo>
                  <a:cubicBezTo>
                    <a:pt x="38100" y="117938"/>
                    <a:pt x="50159" y="117238"/>
                    <a:pt x="61913" y="114763"/>
                  </a:cubicBezTo>
                  <a:cubicBezTo>
                    <a:pt x="65387" y="114032"/>
                    <a:pt x="68335" y="111725"/>
                    <a:pt x="71438" y="110001"/>
                  </a:cubicBezTo>
                  <a:cubicBezTo>
                    <a:pt x="104718" y="91512"/>
                    <a:pt x="64232" y="113611"/>
                    <a:pt x="92869" y="95713"/>
                  </a:cubicBezTo>
                  <a:cubicBezTo>
                    <a:pt x="95879" y="93832"/>
                    <a:pt x="99219" y="92538"/>
                    <a:pt x="102394" y="90951"/>
                  </a:cubicBezTo>
                  <a:cubicBezTo>
                    <a:pt x="103981" y="87776"/>
                    <a:pt x="104977" y="84228"/>
                    <a:pt x="107156" y="81426"/>
                  </a:cubicBezTo>
                  <a:cubicBezTo>
                    <a:pt x="131163" y="50561"/>
                    <a:pt x="106947" y="89931"/>
                    <a:pt x="130969" y="55232"/>
                  </a:cubicBezTo>
                  <a:cubicBezTo>
                    <a:pt x="134612" y="49970"/>
                    <a:pt x="137319" y="44119"/>
                    <a:pt x="140494" y="38563"/>
                  </a:cubicBezTo>
                  <a:cubicBezTo>
                    <a:pt x="145107" y="22416"/>
                    <a:pt x="149244" y="17964"/>
                    <a:pt x="140494" y="463"/>
                  </a:cubicBezTo>
                  <a:cubicBezTo>
                    <a:pt x="139371" y="-1782"/>
                    <a:pt x="117872" y="4829"/>
                    <a:pt x="109538" y="5226"/>
                  </a:cubicBezTo>
                  <a:close/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AED1D8BE-F241-47B6-9883-7A84F9EE031C}"/>
                </a:ext>
              </a:extLst>
            </p:cNvPr>
            <p:cNvSpPr/>
            <p:nvPr/>
          </p:nvSpPr>
          <p:spPr>
            <a:xfrm>
              <a:off x="2090738" y="5424152"/>
              <a:ext cx="97862" cy="107492"/>
            </a:xfrm>
            <a:custGeom>
              <a:avLst/>
              <a:gdLst>
                <a:gd name="connsiteX0" fmla="*/ 69056 w 97862"/>
                <a:gd name="connsiteY0" fmla="*/ 336 h 107492"/>
                <a:gd name="connsiteX1" fmla="*/ 7143 w 97862"/>
                <a:gd name="connsiteY1" fmla="*/ 47961 h 107492"/>
                <a:gd name="connsiteX2" fmla="*/ 2381 w 97862"/>
                <a:gd name="connsiteY2" fmla="*/ 59867 h 107492"/>
                <a:gd name="connsiteX3" fmla="*/ 0 w 97862"/>
                <a:gd name="connsiteY3" fmla="*/ 71773 h 107492"/>
                <a:gd name="connsiteX4" fmla="*/ 19050 w 97862"/>
                <a:gd name="connsiteY4" fmla="*/ 105111 h 107492"/>
                <a:gd name="connsiteX5" fmla="*/ 35718 w 97862"/>
                <a:gd name="connsiteY5" fmla="*/ 107492 h 107492"/>
                <a:gd name="connsiteX6" fmla="*/ 90487 w 97862"/>
                <a:gd name="connsiteY6" fmla="*/ 88442 h 107492"/>
                <a:gd name="connsiteX7" fmla="*/ 95250 w 97862"/>
                <a:gd name="connsiteY7" fmla="*/ 74154 h 107492"/>
                <a:gd name="connsiteX8" fmla="*/ 95250 w 97862"/>
                <a:gd name="connsiteY8" fmla="*/ 26529 h 107492"/>
                <a:gd name="connsiteX9" fmla="*/ 69056 w 97862"/>
                <a:gd name="connsiteY9" fmla="*/ 336 h 10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862" h="107492">
                  <a:moveTo>
                    <a:pt x="69056" y="336"/>
                  </a:moveTo>
                  <a:cubicBezTo>
                    <a:pt x="54371" y="3908"/>
                    <a:pt x="19775" y="19539"/>
                    <a:pt x="7143" y="47961"/>
                  </a:cubicBezTo>
                  <a:cubicBezTo>
                    <a:pt x="5407" y="51867"/>
                    <a:pt x="3609" y="55773"/>
                    <a:pt x="2381" y="59867"/>
                  </a:cubicBezTo>
                  <a:cubicBezTo>
                    <a:pt x="1218" y="63744"/>
                    <a:pt x="794" y="67804"/>
                    <a:pt x="0" y="71773"/>
                  </a:cubicBezTo>
                  <a:cubicBezTo>
                    <a:pt x="4666" y="87329"/>
                    <a:pt x="3087" y="98460"/>
                    <a:pt x="19050" y="105111"/>
                  </a:cubicBezTo>
                  <a:cubicBezTo>
                    <a:pt x="24231" y="107270"/>
                    <a:pt x="30162" y="106698"/>
                    <a:pt x="35718" y="107492"/>
                  </a:cubicBezTo>
                  <a:cubicBezTo>
                    <a:pt x="74021" y="101746"/>
                    <a:pt x="79091" y="113512"/>
                    <a:pt x="90487" y="88442"/>
                  </a:cubicBezTo>
                  <a:cubicBezTo>
                    <a:pt x="92565" y="83872"/>
                    <a:pt x="93662" y="78917"/>
                    <a:pt x="95250" y="74154"/>
                  </a:cubicBezTo>
                  <a:cubicBezTo>
                    <a:pt x="97186" y="56731"/>
                    <a:pt x="100006" y="44363"/>
                    <a:pt x="95250" y="26529"/>
                  </a:cubicBezTo>
                  <a:cubicBezTo>
                    <a:pt x="94227" y="22694"/>
                    <a:pt x="83741" y="-3236"/>
                    <a:pt x="69056" y="336"/>
                  </a:cubicBezTo>
                  <a:close/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52A26B72-3BEA-44A1-A00C-A538A2BDE74C}"/>
                </a:ext>
              </a:extLst>
            </p:cNvPr>
            <p:cNvSpPr/>
            <p:nvPr/>
          </p:nvSpPr>
          <p:spPr>
            <a:xfrm>
              <a:off x="4105275" y="4673600"/>
              <a:ext cx="1663192" cy="1847949"/>
            </a:xfrm>
            <a:custGeom>
              <a:avLst/>
              <a:gdLst>
                <a:gd name="connsiteX0" fmla="*/ 206375 w 1663192"/>
                <a:gd name="connsiteY0" fmla="*/ 1247775 h 1847949"/>
                <a:gd name="connsiteX1" fmla="*/ 158750 w 1663192"/>
                <a:gd name="connsiteY1" fmla="*/ 1206500 h 1847949"/>
                <a:gd name="connsiteX2" fmla="*/ 79375 w 1663192"/>
                <a:gd name="connsiteY2" fmla="*/ 1114425 h 1847949"/>
                <a:gd name="connsiteX3" fmla="*/ 31750 w 1663192"/>
                <a:gd name="connsiteY3" fmla="*/ 1035050 h 1847949"/>
                <a:gd name="connsiteX4" fmla="*/ 0 w 1663192"/>
                <a:gd name="connsiteY4" fmla="*/ 892175 h 1847949"/>
                <a:gd name="connsiteX5" fmla="*/ 3175 w 1663192"/>
                <a:gd name="connsiteY5" fmla="*/ 723900 h 1847949"/>
                <a:gd name="connsiteX6" fmla="*/ 15875 w 1663192"/>
                <a:gd name="connsiteY6" fmla="*/ 679450 h 1847949"/>
                <a:gd name="connsiteX7" fmla="*/ 53975 w 1663192"/>
                <a:gd name="connsiteY7" fmla="*/ 581025 h 1847949"/>
                <a:gd name="connsiteX8" fmla="*/ 111125 w 1663192"/>
                <a:gd name="connsiteY8" fmla="*/ 457200 h 1847949"/>
                <a:gd name="connsiteX9" fmla="*/ 206375 w 1663192"/>
                <a:gd name="connsiteY9" fmla="*/ 387350 h 1847949"/>
                <a:gd name="connsiteX10" fmla="*/ 244475 w 1663192"/>
                <a:gd name="connsiteY10" fmla="*/ 368300 h 1847949"/>
                <a:gd name="connsiteX11" fmla="*/ 273050 w 1663192"/>
                <a:gd name="connsiteY11" fmla="*/ 349250 h 1847949"/>
                <a:gd name="connsiteX12" fmla="*/ 336550 w 1663192"/>
                <a:gd name="connsiteY12" fmla="*/ 301625 h 1847949"/>
                <a:gd name="connsiteX13" fmla="*/ 374650 w 1663192"/>
                <a:gd name="connsiteY13" fmla="*/ 282575 h 1847949"/>
                <a:gd name="connsiteX14" fmla="*/ 438150 w 1663192"/>
                <a:gd name="connsiteY14" fmla="*/ 244475 h 1847949"/>
                <a:gd name="connsiteX15" fmla="*/ 469900 w 1663192"/>
                <a:gd name="connsiteY15" fmla="*/ 225425 h 1847949"/>
                <a:gd name="connsiteX16" fmla="*/ 501650 w 1663192"/>
                <a:gd name="connsiteY16" fmla="*/ 200025 h 1847949"/>
                <a:gd name="connsiteX17" fmla="*/ 546100 w 1663192"/>
                <a:gd name="connsiteY17" fmla="*/ 171450 h 1847949"/>
                <a:gd name="connsiteX18" fmla="*/ 565150 w 1663192"/>
                <a:gd name="connsiteY18" fmla="*/ 158750 h 1847949"/>
                <a:gd name="connsiteX19" fmla="*/ 584200 w 1663192"/>
                <a:gd name="connsiteY19" fmla="*/ 146050 h 1847949"/>
                <a:gd name="connsiteX20" fmla="*/ 606425 w 1663192"/>
                <a:gd name="connsiteY20" fmla="*/ 130175 h 1847949"/>
                <a:gd name="connsiteX21" fmla="*/ 635000 w 1663192"/>
                <a:gd name="connsiteY21" fmla="*/ 114300 h 1847949"/>
                <a:gd name="connsiteX22" fmla="*/ 669925 w 1663192"/>
                <a:gd name="connsiteY22" fmla="*/ 88900 h 1847949"/>
                <a:gd name="connsiteX23" fmla="*/ 685800 w 1663192"/>
                <a:gd name="connsiteY23" fmla="*/ 79375 h 1847949"/>
                <a:gd name="connsiteX24" fmla="*/ 695325 w 1663192"/>
                <a:gd name="connsiteY24" fmla="*/ 69850 h 1847949"/>
                <a:gd name="connsiteX25" fmla="*/ 727075 w 1663192"/>
                <a:gd name="connsiteY25" fmla="*/ 53975 h 1847949"/>
                <a:gd name="connsiteX26" fmla="*/ 762000 w 1663192"/>
                <a:gd name="connsiteY26" fmla="*/ 28575 h 1847949"/>
                <a:gd name="connsiteX27" fmla="*/ 793750 w 1663192"/>
                <a:gd name="connsiteY27" fmla="*/ 15875 h 1847949"/>
                <a:gd name="connsiteX28" fmla="*/ 838200 w 1663192"/>
                <a:gd name="connsiteY28" fmla="*/ 3175 h 1847949"/>
                <a:gd name="connsiteX29" fmla="*/ 854075 w 1663192"/>
                <a:gd name="connsiteY29" fmla="*/ 0 h 1847949"/>
                <a:gd name="connsiteX30" fmla="*/ 923925 w 1663192"/>
                <a:gd name="connsiteY30" fmla="*/ 3175 h 1847949"/>
                <a:gd name="connsiteX31" fmla="*/ 949325 w 1663192"/>
                <a:gd name="connsiteY31" fmla="*/ 19050 h 1847949"/>
                <a:gd name="connsiteX32" fmla="*/ 1009650 w 1663192"/>
                <a:gd name="connsiteY32" fmla="*/ 60325 h 1847949"/>
                <a:gd name="connsiteX33" fmla="*/ 1057275 w 1663192"/>
                <a:gd name="connsiteY33" fmla="*/ 117475 h 1847949"/>
                <a:gd name="connsiteX34" fmla="*/ 1111250 w 1663192"/>
                <a:gd name="connsiteY34" fmla="*/ 187325 h 1847949"/>
                <a:gd name="connsiteX35" fmla="*/ 1162050 w 1663192"/>
                <a:gd name="connsiteY35" fmla="*/ 273050 h 1847949"/>
                <a:gd name="connsiteX36" fmla="*/ 1174750 w 1663192"/>
                <a:gd name="connsiteY36" fmla="*/ 307975 h 1847949"/>
                <a:gd name="connsiteX37" fmla="*/ 1184275 w 1663192"/>
                <a:gd name="connsiteY37" fmla="*/ 377825 h 1847949"/>
                <a:gd name="connsiteX38" fmla="*/ 1196975 w 1663192"/>
                <a:gd name="connsiteY38" fmla="*/ 425450 h 1847949"/>
                <a:gd name="connsiteX39" fmla="*/ 1203325 w 1663192"/>
                <a:gd name="connsiteY39" fmla="*/ 447675 h 1847949"/>
                <a:gd name="connsiteX40" fmla="*/ 1225550 w 1663192"/>
                <a:gd name="connsiteY40" fmla="*/ 492125 h 1847949"/>
                <a:gd name="connsiteX41" fmla="*/ 1247775 w 1663192"/>
                <a:gd name="connsiteY41" fmla="*/ 533400 h 1847949"/>
                <a:gd name="connsiteX42" fmla="*/ 1257300 w 1663192"/>
                <a:gd name="connsiteY42" fmla="*/ 568325 h 1847949"/>
                <a:gd name="connsiteX43" fmla="*/ 1260475 w 1663192"/>
                <a:gd name="connsiteY43" fmla="*/ 581025 h 1847949"/>
                <a:gd name="connsiteX44" fmla="*/ 1263650 w 1663192"/>
                <a:gd name="connsiteY44" fmla="*/ 647700 h 1847949"/>
                <a:gd name="connsiteX45" fmla="*/ 1266825 w 1663192"/>
                <a:gd name="connsiteY45" fmla="*/ 762000 h 1847949"/>
                <a:gd name="connsiteX46" fmla="*/ 1279525 w 1663192"/>
                <a:gd name="connsiteY46" fmla="*/ 781050 h 1847949"/>
                <a:gd name="connsiteX47" fmla="*/ 1292225 w 1663192"/>
                <a:gd name="connsiteY47" fmla="*/ 793750 h 1847949"/>
                <a:gd name="connsiteX48" fmla="*/ 1317625 w 1663192"/>
                <a:gd name="connsiteY48" fmla="*/ 819150 h 1847949"/>
                <a:gd name="connsiteX49" fmla="*/ 1336675 w 1663192"/>
                <a:gd name="connsiteY49" fmla="*/ 828675 h 1847949"/>
                <a:gd name="connsiteX50" fmla="*/ 1362075 w 1663192"/>
                <a:gd name="connsiteY50" fmla="*/ 844550 h 1847949"/>
                <a:gd name="connsiteX51" fmla="*/ 1428750 w 1663192"/>
                <a:gd name="connsiteY51" fmla="*/ 866775 h 1847949"/>
                <a:gd name="connsiteX52" fmla="*/ 1498600 w 1663192"/>
                <a:gd name="connsiteY52" fmla="*/ 885825 h 1847949"/>
                <a:gd name="connsiteX53" fmla="*/ 1558925 w 1663192"/>
                <a:gd name="connsiteY53" fmla="*/ 904875 h 1847949"/>
                <a:gd name="connsiteX54" fmla="*/ 1593850 w 1663192"/>
                <a:gd name="connsiteY54" fmla="*/ 917575 h 1847949"/>
                <a:gd name="connsiteX55" fmla="*/ 1606550 w 1663192"/>
                <a:gd name="connsiteY55" fmla="*/ 920750 h 1847949"/>
                <a:gd name="connsiteX56" fmla="*/ 1616075 w 1663192"/>
                <a:gd name="connsiteY56" fmla="*/ 930275 h 1847949"/>
                <a:gd name="connsiteX57" fmla="*/ 1628775 w 1663192"/>
                <a:gd name="connsiteY57" fmla="*/ 933450 h 1847949"/>
                <a:gd name="connsiteX58" fmla="*/ 1638300 w 1663192"/>
                <a:gd name="connsiteY58" fmla="*/ 946150 h 1847949"/>
                <a:gd name="connsiteX59" fmla="*/ 1657350 w 1663192"/>
                <a:gd name="connsiteY59" fmla="*/ 968375 h 1847949"/>
                <a:gd name="connsiteX60" fmla="*/ 1657350 w 1663192"/>
                <a:gd name="connsiteY60" fmla="*/ 1038225 h 1847949"/>
                <a:gd name="connsiteX61" fmla="*/ 1644650 w 1663192"/>
                <a:gd name="connsiteY61" fmla="*/ 1050925 h 1847949"/>
                <a:gd name="connsiteX62" fmla="*/ 1635125 w 1663192"/>
                <a:gd name="connsiteY62" fmla="*/ 1063625 h 1847949"/>
                <a:gd name="connsiteX63" fmla="*/ 1625600 w 1663192"/>
                <a:gd name="connsiteY63" fmla="*/ 1079500 h 1847949"/>
                <a:gd name="connsiteX64" fmla="*/ 1606550 w 1663192"/>
                <a:gd name="connsiteY64" fmla="*/ 1095375 h 1847949"/>
                <a:gd name="connsiteX65" fmla="*/ 1577975 w 1663192"/>
                <a:gd name="connsiteY65" fmla="*/ 1114425 h 1847949"/>
                <a:gd name="connsiteX66" fmla="*/ 1498600 w 1663192"/>
                <a:gd name="connsiteY66" fmla="*/ 1155700 h 1847949"/>
                <a:gd name="connsiteX67" fmla="*/ 1393825 w 1663192"/>
                <a:gd name="connsiteY67" fmla="*/ 1235075 h 1847949"/>
                <a:gd name="connsiteX68" fmla="*/ 1301750 w 1663192"/>
                <a:gd name="connsiteY68" fmla="*/ 1289050 h 1847949"/>
                <a:gd name="connsiteX69" fmla="*/ 1254125 w 1663192"/>
                <a:gd name="connsiteY69" fmla="*/ 1314450 h 1847949"/>
                <a:gd name="connsiteX70" fmla="*/ 1212850 w 1663192"/>
                <a:gd name="connsiteY70" fmla="*/ 1336675 h 1847949"/>
                <a:gd name="connsiteX71" fmla="*/ 1181100 w 1663192"/>
                <a:gd name="connsiteY71" fmla="*/ 1352550 h 1847949"/>
                <a:gd name="connsiteX72" fmla="*/ 1114425 w 1663192"/>
                <a:gd name="connsiteY72" fmla="*/ 1409700 h 1847949"/>
                <a:gd name="connsiteX73" fmla="*/ 1098550 w 1663192"/>
                <a:gd name="connsiteY73" fmla="*/ 1431925 h 1847949"/>
                <a:gd name="connsiteX74" fmla="*/ 1063625 w 1663192"/>
                <a:gd name="connsiteY74" fmla="*/ 1498600 h 1847949"/>
                <a:gd name="connsiteX75" fmla="*/ 1054100 w 1663192"/>
                <a:gd name="connsiteY75" fmla="*/ 1524000 h 1847949"/>
                <a:gd name="connsiteX76" fmla="*/ 1035050 w 1663192"/>
                <a:gd name="connsiteY76" fmla="*/ 1562100 h 1847949"/>
                <a:gd name="connsiteX77" fmla="*/ 1028700 w 1663192"/>
                <a:gd name="connsiteY77" fmla="*/ 1571625 h 1847949"/>
                <a:gd name="connsiteX78" fmla="*/ 1025525 w 1663192"/>
                <a:gd name="connsiteY78" fmla="*/ 1581150 h 1847949"/>
                <a:gd name="connsiteX79" fmla="*/ 1016000 w 1663192"/>
                <a:gd name="connsiteY79" fmla="*/ 1603375 h 1847949"/>
                <a:gd name="connsiteX80" fmla="*/ 1009650 w 1663192"/>
                <a:gd name="connsiteY80" fmla="*/ 1654175 h 1847949"/>
                <a:gd name="connsiteX81" fmla="*/ 1000125 w 1663192"/>
                <a:gd name="connsiteY81" fmla="*/ 1720850 h 1847949"/>
                <a:gd name="connsiteX82" fmla="*/ 965200 w 1663192"/>
                <a:gd name="connsiteY82" fmla="*/ 1790700 h 1847949"/>
                <a:gd name="connsiteX83" fmla="*/ 939800 w 1663192"/>
                <a:gd name="connsiteY83" fmla="*/ 1819275 h 1847949"/>
                <a:gd name="connsiteX84" fmla="*/ 860425 w 1663192"/>
                <a:gd name="connsiteY84" fmla="*/ 1847850 h 1847949"/>
                <a:gd name="connsiteX85" fmla="*/ 698500 w 1663192"/>
                <a:gd name="connsiteY85" fmla="*/ 1838325 h 1847949"/>
                <a:gd name="connsiteX86" fmla="*/ 654050 w 1663192"/>
                <a:gd name="connsiteY86" fmla="*/ 1822450 h 1847949"/>
                <a:gd name="connsiteX87" fmla="*/ 609600 w 1663192"/>
                <a:gd name="connsiteY87" fmla="*/ 1797050 h 1847949"/>
                <a:gd name="connsiteX88" fmla="*/ 568325 w 1663192"/>
                <a:gd name="connsiteY88" fmla="*/ 1765300 h 1847949"/>
                <a:gd name="connsiteX89" fmla="*/ 514350 w 1663192"/>
                <a:gd name="connsiteY89" fmla="*/ 1714500 h 1847949"/>
                <a:gd name="connsiteX90" fmla="*/ 476250 w 1663192"/>
                <a:gd name="connsiteY90" fmla="*/ 1695450 h 1847949"/>
                <a:gd name="connsiteX91" fmla="*/ 450850 w 1663192"/>
                <a:gd name="connsiteY91" fmla="*/ 1682750 h 1847949"/>
                <a:gd name="connsiteX92" fmla="*/ 403225 w 1663192"/>
                <a:gd name="connsiteY92" fmla="*/ 1647825 h 1847949"/>
                <a:gd name="connsiteX93" fmla="*/ 381000 w 1663192"/>
                <a:gd name="connsiteY93" fmla="*/ 1625600 h 1847949"/>
                <a:gd name="connsiteX94" fmla="*/ 327025 w 1663192"/>
                <a:gd name="connsiteY94" fmla="*/ 1517650 h 1847949"/>
                <a:gd name="connsiteX95" fmla="*/ 311150 w 1663192"/>
                <a:gd name="connsiteY95" fmla="*/ 1473200 h 1847949"/>
                <a:gd name="connsiteX96" fmla="*/ 295275 w 1663192"/>
                <a:gd name="connsiteY96" fmla="*/ 1438275 h 1847949"/>
                <a:gd name="connsiteX97" fmla="*/ 285750 w 1663192"/>
                <a:gd name="connsiteY97" fmla="*/ 1406525 h 1847949"/>
                <a:gd name="connsiteX98" fmla="*/ 266700 w 1663192"/>
                <a:gd name="connsiteY98" fmla="*/ 1352550 h 1847949"/>
                <a:gd name="connsiteX99" fmla="*/ 247650 w 1663192"/>
                <a:gd name="connsiteY99" fmla="*/ 1298575 h 1847949"/>
                <a:gd name="connsiteX100" fmla="*/ 234950 w 1663192"/>
                <a:gd name="connsiteY100" fmla="*/ 1273175 h 1847949"/>
                <a:gd name="connsiteX101" fmla="*/ 228600 w 1663192"/>
                <a:gd name="connsiteY101" fmla="*/ 1263650 h 1847949"/>
                <a:gd name="connsiteX102" fmla="*/ 206375 w 1663192"/>
                <a:gd name="connsiteY102" fmla="*/ 1247775 h 184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1663192" h="1847949">
                  <a:moveTo>
                    <a:pt x="206375" y="1247775"/>
                  </a:moveTo>
                  <a:cubicBezTo>
                    <a:pt x="194733" y="1238250"/>
                    <a:pt x="211279" y="1252463"/>
                    <a:pt x="158750" y="1206500"/>
                  </a:cubicBezTo>
                  <a:cubicBezTo>
                    <a:pt x="122155" y="1174479"/>
                    <a:pt x="111592" y="1168120"/>
                    <a:pt x="79375" y="1114425"/>
                  </a:cubicBezTo>
                  <a:lnTo>
                    <a:pt x="31750" y="1035050"/>
                  </a:lnTo>
                  <a:cubicBezTo>
                    <a:pt x="2223" y="924325"/>
                    <a:pt x="10693" y="972371"/>
                    <a:pt x="0" y="892175"/>
                  </a:cubicBezTo>
                  <a:cubicBezTo>
                    <a:pt x="1058" y="836083"/>
                    <a:pt x="-1000" y="779846"/>
                    <a:pt x="3175" y="723900"/>
                  </a:cubicBezTo>
                  <a:cubicBezTo>
                    <a:pt x="4322" y="708533"/>
                    <a:pt x="11308" y="694167"/>
                    <a:pt x="15875" y="679450"/>
                  </a:cubicBezTo>
                  <a:cubicBezTo>
                    <a:pt x="38684" y="605955"/>
                    <a:pt x="23840" y="656362"/>
                    <a:pt x="53975" y="581025"/>
                  </a:cubicBezTo>
                  <a:cubicBezTo>
                    <a:pt x="68148" y="545592"/>
                    <a:pt x="84829" y="480209"/>
                    <a:pt x="111125" y="457200"/>
                  </a:cubicBezTo>
                  <a:cubicBezTo>
                    <a:pt x="142413" y="429823"/>
                    <a:pt x="165603" y="407736"/>
                    <a:pt x="206375" y="387350"/>
                  </a:cubicBezTo>
                  <a:cubicBezTo>
                    <a:pt x="219075" y="381000"/>
                    <a:pt x="232147" y="375345"/>
                    <a:pt x="244475" y="368300"/>
                  </a:cubicBezTo>
                  <a:cubicBezTo>
                    <a:pt x="254414" y="362620"/>
                    <a:pt x="263834" y="356041"/>
                    <a:pt x="273050" y="349250"/>
                  </a:cubicBezTo>
                  <a:cubicBezTo>
                    <a:pt x="299386" y="329844"/>
                    <a:pt x="308472" y="318216"/>
                    <a:pt x="336550" y="301625"/>
                  </a:cubicBezTo>
                  <a:cubicBezTo>
                    <a:pt x="348774" y="294402"/>
                    <a:pt x="362274" y="289536"/>
                    <a:pt x="374650" y="282575"/>
                  </a:cubicBezTo>
                  <a:cubicBezTo>
                    <a:pt x="396164" y="270473"/>
                    <a:pt x="416983" y="257175"/>
                    <a:pt x="438150" y="244475"/>
                  </a:cubicBezTo>
                  <a:cubicBezTo>
                    <a:pt x="448733" y="238125"/>
                    <a:pt x="460262" y="233135"/>
                    <a:pt x="469900" y="225425"/>
                  </a:cubicBezTo>
                  <a:cubicBezTo>
                    <a:pt x="480483" y="216958"/>
                    <a:pt x="490590" y="207859"/>
                    <a:pt x="501650" y="200025"/>
                  </a:cubicBezTo>
                  <a:cubicBezTo>
                    <a:pt x="516024" y="189844"/>
                    <a:pt x="531332" y="181050"/>
                    <a:pt x="546100" y="171450"/>
                  </a:cubicBezTo>
                  <a:cubicBezTo>
                    <a:pt x="552499" y="167291"/>
                    <a:pt x="558800" y="162983"/>
                    <a:pt x="565150" y="158750"/>
                  </a:cubicBezTo>
                  <a:cubicBezTo>
                    <a:pt x="571500" y="154517"/>
                    <a:pt x="577925" y="150394"/>
                    <a:pt x="584200" y="146050"/>
                  </a:cubicBezTo>
                  <a:cubicBezTo>
                    <a:pt x="591685" y="140868"/>
                    <a:pt x="598467" y="134596"/>
                    <a:pt x="606425" y="130175"/>
                  </a:cubicBezTo>
                  <a:cubicBezTo>
                    <a:pt x="615950" y="124883"/>
                    <a:pt x="625657" y="119906"/>
                    <a:pt x="635000" y="114300"/>
                  </a:cubicBezTo>
                  <a:cubicBezTo>
                    <a:pt x="667819" y="94609"/>
                    <a:pt x="640871" y="109238"/>
                    <a:pt x="669925" y="88900"/>
                  </a:cubicBezTo>
                  <a:cubicBezTo>
                    <a:pt x="674981" y="85361"/>
                    <a:pt x="680863" y="83078"/>
                    <a:pt x="685800" y="79375"/>
                  </a:cubicBezTo>
                  <a:cubicBezTo>
                    <a:pt x="689392" y="76681"/>
                    <a:pt x="691517" y="72230"/>
                    <a:pt x="695325" y="69850"/>
                  </a:cubicBezTo>
                  <a:cubicBezTo>
                    <a:pt x="756177" y="31817"/>
                    <a:pt x="663816" y="98256"/>
                    <a:pt x="727075" y="53975"/>
                  </a:cubicBezTo>
                  <a:cubicBezTo>
                    <a:pt x="741558" y="43837"/>
                    <a:pt x="745590" y="36780"/>
                    <a:pt x="762000" y="28575"/>
                  </a:cubicBezTo>
                  <a:cubicBezTo>
                    <a:pt x="772195" y="23477"/>
                    <a:pt x="782936" y="19480"/>
                    <a:pt x="793750" y="15875"/>
                  </a:cubicBezTo>
                  <a:cubicBezTo>
                    <a:pt x="808362" y="11004"/>
                    <a:pt x="823153" y="6519"/>
                    <a:pt x="838200" y="3175"/>
                  </a:cubicBezTo>
                  <a:cubicBezTo>
                    <a:pt x="843468" y="2004"/>
                    <a:pt x="848783" y="1058"/>
                    <a:pt x="854075" y="0"/>
                  </a:cubicBezTo>
                  <a:cubicBezTo>
                    <a:pt x="877358" y="1058"/>
                    <a:pt x="901070" y="-1396"/>
                    <a:pt x="923925" y="3175"/>
                  </a:cubicBezTo>
                  <a:cubicBezTo>
                    <a:pt x="933715" y="5133"/>
                    <a:pt x="941018" y="13512"/>
                    <a:pt x="949325" y="19050"/>
                  </a:cubicBezTo>
                  <a:cubicBezTo>
                    <a:pt x="969598" y="32565"/>
                    <a:pt x="992422" y="43097"/>
                    <a:pt x="1009650" y="60325"/>
                  </a:cubicBezTo>
                  <a:cubicBezTo>
                    <a:pt x="1051889" y="102564"/>
                    <a:pt x="1019872" y="67604"/>
                    <a:pt x="1057275" y="117475"/>
                  </a:cubicBezTo>
                  <a:cubicBezTo>
                    <a:pt x="1074930" y="141015"/>
                    <a:pt x="1094928" y="162842"/>
                    <a:pt x="1111250" y="187325"/>
                  </a:cubicBezTo>
                  <a:cubicBezTo>
                    <a:pt x="1134537" y="222255"/>
                    <a:pt x="1143722" y="233340"/>
                    <a:pt x="1162050" y="273050"/>
                  </a:cubicBezTo>
                  <a:cubicBezTo>
                    <a:pt x="1167241" y="284297"/>
                    <a:pt x="1171491" y="296024"/>
                    <a:pt x="1174750" y="307975"/>
                  </a:cubicBezTo>
                  <a:cubicBezTo>
                    <a:pt x="1184241" y="342776"/>
                    <a:pt x="1178991" y="342601"/>
                    <a:pt x="1184275" y="377825"/>
                  </a:cubicBezTo>
                  <a:cubicBezTo>
                    <a:pt x="1188136" y="403564"/>
                    <a:pt x="1190243" y="403571"/>
                    <a:pt x="1196975" y="425450"/>
                  </a:cubicBezTo>
                  <a:cubicBezTo>
                    <a:pt x="1199241" y="432814"/>
                    <a:pt x="1200290" y="440593"/>
                    <a:pt x="1203325" y="447675"/>
                  </a:cubicBezTo>
                  <a:cubicBezTo>
                    <a:pt x="1209850" y="462901"/>
                    <a:pt x="1217331" y="477742"/>
                    <a:pt x="1225550" y="492125"/>
                  </a:cubicBezTo>
                  <a:cubicBezTo>
                    <a:pt x="1231905" y="503247"/>
                    <a:pt x="1242644" y="521085"/>
                    <a:pt x="1247775" y="533400"/>
                  </a:cubicBezTo>
                  <a:cubicBezTo>
                    <a:pt x="1254855" y="550392"/>
                    <a:pt x="1253600" y="551673"/>
                    <a:pt x="1257300" y="568325"/>
                  </a:cubicBezTo>
                  <a:cubicBezTo>
                    <a:pt x="1258247" y="572585"/>
                    <a:pt x="1259417" y="576792"/>
                    <a:pt x="1260475" y="581025"/>
                  </a:cubicBezTo>
                  <a:cubicBezTo>
                    <a:pt x="1261533" y="603250"/>
                    <a:pt x="1262870" y="625463"/>
                    <a:pt x="1263650" y="647700"/>
                  </a:cubicBezTo>
                  <a:cubicBezTo>
                    <a:pt x="1264987" y="685791"/>
                    <a:pt x="1262319" y="724153"/>
                    <a:pt x="1266825" y="762000"/>
                  </a:cubicBezTo>
                  <a:cubicBezTo>
                    <a:pt x="1267727" y="769578"/>
                    <a:pt x="1274757" y="775091"/>
                    <a:pt x="1279525" y="781050"/>
                  </a:cubicBezTo>
                  <a:cubicBezTo>
                    <a:pt x="1283265" y="785725"/>
                    <a:pt x="1288248" y="789275"/>
                    <a:pt x="1292225" y="793750"/>
                  </a:cubicBezTo>
                  <a:cubicBezTo>
                    <a:pt x="1305411" y="808584"/>
                    <a:pt x="1301705" y="809598"/>
                    <a:pt x="1317625" y="819150"/>
                  </a:cubicBezTo>
                  <a:cubicBezTo>
                    <a:pt x="1323713" y="822803"/>
                    <a:pt x="1330511" y="825153"/>
                    <a:pt x="1336675" y="828675"/>
                  </a:cubicBezTo>
                  <a:cubicBezTo>
                    <a:pt x="1345344" y="833629"/>
                    <a:pt x="1352849" y="840732"/>
                    <a:pt x="1362075" y="844550"/>
                  </a:cubicBezTo>
                  <a:cubicBezTo>
                    <a:pt x="1383722" y="853507"/>
                    <a:pt x="1406022" y="861093"/>
                    <a:pt x="1428750" y="866775"/>
                  </a:cubicBezTo>
                  <a:cubicBezTo>
                    <a:pt x="1451334" y="872421"/>
                    <a:pt x="1476456" y="878074"/>
                    <a:pt x="1498600" y="885825"/>
                  </a:cubicBezTo>
                  <a:cubicBezTo>
                    <a:pt x="1588631" y="917336"/>
                    <a:pt x="1477088" y="883052"/>
                    <a:pt x="1558925" y="904875"/>
                  </a:cubicBezTo>
                  <a:cubicBezTo>
                    <a:pt x="1584868" y="911793"/>
                    <a:pt x="1570495" y="909790"/>
                    <a:pt x="1593850" y="917575"/>
                  </a:cubicBezTo>
                  <a:cubicBezTo>
                    <a:pt x="1597990" y="918955"/>
                    <a:pt x="1602317" y="919692"/>
                    <a:pt x="1606550" y="920750"/>
                  </a:cubicBezTo>
                  <a:cubicBezTo>
                    <a:pt x="1609725" y="923925"/>
                    <a:pt x="1612176" y="928047"/>
                    <a:pt x="1616075" y="930275"/>
                  </a:cubicBezTo>
                  <a:cubicBezTo>
                    <a:pt x="1619864" y="932440"/>
                    <a:pt x="1625224" y="930914"/>
                    <a:pt x="1628775" y="933450"/>
                  </a:cubicBezTo>
                  <a:cubicBezTo>
                    <a:pt x="1633081" y="936526"/>
                    <a:pt x="1634815" y="942168"/>
                    <a:pt x="1638300" y="946150"/>
                  </a:cubicBezTo>
                  <a:cubicBezTo>
                    <a:pt x="1659858" y="970787"/>
                    <a:pt x="1643753" y="947980"/>
                    <a:pt x="1657350" y="968375"/>
                  </a:cubicBezTo>
                  <a:cubicBezTo>
                    <a:pt x="1663887" y="994524"/>
                    <a:pt x="1666299" y="998848"/>
                    <a:pt x="1657350" y="1038225"/>
                  </a:cubicBezTo>
                  <a:cubicBezTo>
                    <a:pt x="1656023" y="1044063"/>
                    <a:pt x="1648592" y="1046419"/>
                    <a:pt x="1644650" y="1050925"/>
                  </a:cubicBezTo>
                  <a:cubicBezTo>
                    <a:pt x="1641165" y="1054907"/>
                    <a:pt x="1638060" y="1059222"/>
                    <a:pt x="1635125" y="1063625"/>
                  </a:cubicBezTo>
                  <a:cubicBezTo>
                    <a:pt x="1631702" y="1068760"/>
                    <a:pt x="1629728" y="1074913"/>
                    <a:pt x="1625600" y="1079500"/>
                  </a:cubicBezTo>
                  <a:cubicBezTo>
                    <a:pt x="1620070" y="1085644"/>
                    <a:pt x="1613216" y="1090487"/>
                    <a:pt x="1606550" y="1095375"/>
                  </a:cubicBezTo>
                  <a:cubicBezTo>
                    <a:pt x="1597319" y="1102145"/>
                    <a:pt x="1588025" y="1108943"/>
                    <a:pt x="1577975" y="1114425"/>
                  </a:cubicBezTo>
                  <a:cubicBezTo>
                    <a:pt x="1536026" y="1137306"/>
                    <a:pt x="1537490" y="1128100"/>
                    <a:pt x="1498600" y="1155700"/>
                  </a:cubicBezTo>
                  <a:cubicBezTo>
                    <a:pt x="1448222" y="1191452"/>
                    <a:pt x="1441896" y="1204891"/>
                    <a:pt x="1393825" y="1235075"/>
                  </a:cubicBezTo>
                  <a:cubicBezTo>
                    <a:pt x="1363696" y="1253993"/>
                    <a:pt x="1332682" y="1271475"/>
                    <a:pt x="1301750" y="1289050"/>
                  </a:cubicBezTo>
                  <a:cubicBezTo>
                    <a:pt x="1286107" y="1297938"/>
                    <a:pt x="1269984" y="1305954"/>
                    <a:pt x="1254125" y="1314450"/>
                  </a:cubicBezTo>
                  <a:lnTo>
                    <a:pt x="1212850" y="1336675"/>
                  </a:lnTo>
                  <a:cubicBezTo>
                    <a:pt x="1202359" y="1342148"/>
                    <a:pt x="1190566" y="1345450"/>
                    <a:pt x="1181100" y="1352550"/>
                  </a:cubicBezTo>
                  <a:cubicBezTo>
                    <a:pt x="1149280" y="1376415"/>
                    <a:pt x="1139752" y="1380754"/>
                    <a:pt x="1114425" y="1409700"/>
                  </a:cubicBezTo>
                  <a:cubicBezTo>
                    <a:pt x="1108430" y="1416552"/>
                    <a:pt x="1103342" y="1424184"/>
                    <a:pt x="1098550" y="1431925"/>
                  </a:cubicBezTo>
                  <a:cubicBezTo>
                    <a:pt x="1080106" y="1461719"/>
                    <a:pt x="1074698" y="1470917"/>
                    <a:pt x="1063625" y="1498600"/>
                  </a:cubicBezTo>
                  <a:cubicBezTo>
                    <a:pt x="1060267" y="1506996"/>
                    <a:pt x="1057811" y="1515754"/>
                    <a:pt x="1054100" y="1524000"/>
                  </a:cubicBezTo>
                  <a:cubicBezTo>
                    <a:pt x="1048273" y="1536948"/>
                    <a:pt x="1042926" y="1550286"/>
                    <a:pt x="1035050" y="1562100"/>
                  </a:cubicBezTo>
                  <a:cubicBezTo>
                    <a:pt x="1032933" y="1565275"/>
                    <a:pt x="1030407" y="1568212"/>
                    <a:pt x="1028700" y="1571625"/>
                  </a:cubicBezTo>
                  <a:cubicBezTo>
                    <a:pt x="1027203" y="1574618"/>
                    <a:pt x="1026768" y="1578043"/>
                    <a:pt x="1025525" y="1581150"/>
                  </a:cubicBezTo>
                  <a:cubicBezTo>
                    <a:pt x="1022532" y="1588634"/>
                    <a:pt x="1019175" y="1595967"/>
                    <a:pt x="1016000" y="1603375"/>
                  </a:cubicBezTo>
                  <a:cubicBezTo>
                    <a:pt x="1012095" y="1630713"/>
                    <a:pt x="1012851" y="1623764"/>
                    <a:pt x="1009650" y="1654175"/>
                  </a:cubicBezTo>
                  <a:cubicBezTo>
                    <a:pt x="1007256" y="1676918"/>
                    <a:pt x="1006199" y="1698579"/>
                    <a:pt x="1000125" y="1720850"/>
                  </a:cubicBezTo>
                  <a:cubicBezTo>
                    <a:pt x="992196" y="1749922"/>
                    <a:pt x="983508" y="1766290"/>
                    <a:pt x="965200" y="1790700"/>
                  </a:cubicBezTo>
                  <a:cubicBezTo>
                    <a:pt x="957554" y="1800895"/>
                    <a:pt x="949995" y="1811629"/>
                    <a:pt x="939800" y="1819275"/>
                  </a:cubicBezTo>
                  <a:cubicBezTo>
                    <a:pt x="913496" y="1839003"/>
                    <a:pt x="891246" y="1840737"/>
                    <a:pt x="860425" y="1847850"/>
                  </a:cubicBezTo>
                  <a:cubicBezTo>
                    <a:pt x="827131" y="1847018"/>
                    <a:pt x="745600" y="1851513"/>
                    <a:pt x="698500" y="1838325"/>
                  </a:cubicBezTo>
                  <a:cubicBezTo>
                    <a:pt x="683349" y="1834083"/>
                    <a:pt x="668320" y="1829075"/>
                    <a:pt x="654050" y="1822450"/>
                  </a:cubicBezTo>
                  <a:cubicBezTo>
                    <a:pt x="638572" y="1815264"/>
                    <a:pt x="623799" y="1806516"/>
                    <a:pt x="609600" y="1797050"/>
                  </a:cubicBezTo>
                  <a:cubicBezTo>
                    <a:pt x="595157" y="1787422"/>
                    <a:pt x="580895" y="1777271"/>
                    <a:pt x="568325" y="1765300"/>
                  </a:cubicBezTo>
                  <a:cubicBezTo>
                    <a:pt x="522139" y="1721313"/>
                    <a:pt x="565719" y="1743854"/>
                    <a:pt x="514350" y="1714500"/>
                  </a:cubicBezTo>
                  <a:cubicBezTo>
                    <a:pt x="502022" y="1707455"/>
                    <a:pt x="488950" y="1701800"/>
                    <a:pt x="476250" y="1695450"/>
                  </a:cubicBezTo>
                  <a:cubicBezTo>
                    <a:pt x="467783" y="1691217"/>
                    <a:pt x="458877" y="1687767"/>
                    <a:pt x="450850" y="1682750"/>
                  </a:cubicBezTo>
                  <a:cubicBezTo>
                    <a:pt x="424352" y="1666189"/>
                    <a:pt x="426018" y="1668990"/>
                    <a:pt x="403225" y="1647825"/>
                  </a:cubicBezTo>
                  <a:cubicBezTo>
                    <a:pt x="395548" y="1640696"/>
                    <a:pt x="386665" y="1634413"/>
                    <a:pt x="381000" y="1625600"/>
                  </a:cubicBezTo>
                  <a:cubicBezTo>
                    <a:pt x="375875" y="1617628"/>
                    <a:pt x="334344" y="1538144"/>
                    <a:pt x="327025" y="1517650"/>
                  </a:cubicBezTo>
                  <a:cubicBezTo>
                    <a:pt x="321733" y="1502833"/>
                    <a:pt x="316993" y="1487808"/>
                    <a:pt x="311150" y="1473200"/>
                  </a:cubicBezTo>
                  <a:cubicBezTo>
                    <a:pt x="306401" y="1461327"/>
                    <a:pt x="299827" y="1450225"/>
                    <a:pt x="295275" y="1438275"/>
                  </a:cubicBezTo>
                  <a:cubicBezTo>
                    <a:pt x="291341" y="1427950"/>
                    <a:pt x="289244" y="1417007"/>
                    <a:pt x="285750" y="1406525"/>
                  </a:cubicBezTo>
                  <a:cubicBezTo>
                    <a:pt x="278416" y="1384522"/>
                    <a:pt x="272738" y="1375493"/>
                    <a:pt x="266700" y="1352550"/>
                  </a:cubicBezTo>
                  <a:cubicBezTo>
                    <a:pt x="252192" y="1297420"/>
                    <a:pt x="270831" y="1342040"/>
                    <a:pt x="247650" y="1298575"/>
                  </a:cubicBezTo>
                  <a:cubicBezTo>
                    <a:pt x="243195" y="1290223"/>
                    <a:pt x="240201" y="1281051"/>
                    <a:pt x="234950" y="1273175"/>
                  </a:cubicBezTo>
                  <a:cubicBezTo>
                    <a:pt x="232833" y="1270000"/>
                    <a:pt x="231653" y="1265940"/>
                    <a:pt x="228600" y="1263650"/>
                  </a:cubicBezTo>
                  <a:cubicBezTo>
                    <a:pt x="226907" y="1262380"/>
                    <a:pt x="218017" y="1257300"/>
                    <a:pt x="206375" y="1247775"/>
                  </a:cubicBezTo>
                  <a:close/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677FC8B8-536E-4891-BD9A-6CEC753F9B4A}"/>
                </a:ext>
              </a:extLst>
            </p:cNvPr>
            <p:cNvSpPr/>
            <p:nvPr/>
          </p:nvSpPr>
          <p:spPr>
            <a:xfrm>
              <a:off x="7143188" y="4495800"/>
              <a:ext cx="1808032" cy="2343150"/>
            </a:xfrm>
            <a:custGeom>
              <a:avLst/>
              <a:gdLst>
                <a:gd name="connsiteX0" fmla="*/ 972112 w 1808032"/>
                <a:gd name="connsiteY0" fmla="*/ 53975 h 2343150"/>
                <a:gd name="connsiteX1" fmla="*/ 1022912 w 1808032"/>
                <a:gd name="connsiteY1" fmla="*/ 34925 h 2343150"/>
                <a:gd name="connsiteX2" fmla="*/ 1102287 w 1808032"/>
                <a:gd name="connsiteY2" fmla="*/ 22225 h 2343150"/>
                <a:gd name="connsiteX3" fmla="*/ 1203887 w 1808032"/>
                <a:gd name="connsiteY3" fmla="*/ 3175 h 2343150"/>
                <a:gd name="connsiteX4" fmla="*/ 1248337 w 1808032"/>
                <a:gd name="connsiteY4" fmla="*/ 0 h 2343150"/>
                <a:gd name="connsiteX5" fmla="*/ 1359462 w 1808032"/>
                <a:gd name="connsiteY5" fmla="*/ 25400 h 2343150"/>
                <a:gd name="connsiteX6" fmla="*/ 1388037 w 1808032"/>
                <a:gd name="connsiteY6" fmla="*/ 41275 h 2343150"/>
                <a:gd name="connsiteX7" fmla="*/ 1476937 w 1808032"/>
                <a:gd name="connsiteY7" fmla="*/ 120650 h 2343150"/>
                <a:gd name="connsiteX8" fmla="*/ 1502337 w 1808032"/>
                <a:gd name="connsiteY8" fmla="*/ 149225 h 2343150"/>
                <a:gd name="connsiteX9" fmla="*/ 1575362 w 1808032"/>
                <a:gd name="connsiteY9" fmla="*/ 254000 h 2343150"/>
                <a:gd name="connsiteX10" fmla="*/ 1594412 w 1808032"/>
                <a:gd name="connsiteY10" fmla="*/ 333375 h 2343150"/>
                <a:gd name="connsiteX11" fmla="*/ 1603937 w 1808032"/>
                <a:gd name="connsiteY11" fmla="*/ 371475 h 2343150"/>
                <a:gd name="connsiteX12" fmla="*/ 1607112 w 1808032"/>
                <a:gd name="connsiteY12" fmla="*/ 400050 h 2343150"/>
                <a:gd name="connsiteX13" fmla="*/ 1622987 w 1808032"/>
                <a:gd name="connsiteY13" fmla="*/ 441325 h 2343150"/>
                <a:gd name="connsiteX14" fmla="*/ 1664262 w 1808032"/>
                <a:gd name="connsiteY14" fmla="*/ 533400 h 2343150"/>
                <a:gd name="connsiteX15" fmla="*/ 1705537 w 1808032"/>
                <a:gd name="connsiteY15" fmla="*/ 666750 h 2343150"/>
                <a:gd name="connsiteX16" fmla="*/ 1724587 w 1808032"/>
                <a:gd name="connsiteY16" fmla="*/ 717550 h 2343150"/>
                <a:gd name="connsiteX17" fmla="*/ 1740462 w 1808032"/>
                <a:gd name="connsiteY17" fmla="*/ 812800 h 2343150"/>
                <a:gd name="connsiteX18" fmla="*/ 1759512 w 1808032"/>
                <a:gd name="connsiteY18" fmla="*/ 873125 h 2343150"/>
                <a:gd name="connsiteX19" fmla="*/ 1797612 w 1808032"/>
                <a:gd name="connsiteY19" fmla="*/ 962025 h 2343150"/>
                <a:gd name="connsiteX20" fmla="*/ 1803962 w 1808032"/>
                <a:gd name="connsiteY20" fmla="*/ 1000125 h 2343150"/>
                <a:gd name="connsiteX21" fmla="*/ 1800787 w 1808032"/>
                <a:gd name="connsiteY21" fmla="*/ 1282700 h 2343150"/>
                <a:gd name="connsiteX22" fmla="*/ 1775387 w 1808032"/>
                <a:gd name="connsiteY22" fmla="*/ 1441450 h 2343150"/>
                <a:gd name="connsiteX23" fmla="*/ 1696012 w 1808032"/>
                <a:gd name="connsiteY23" fmla="*/ 1711325 h 2343150"/>
                <a:gd name="connsiteX24" fmla="*/ 1607112 w 1808032"/>
                <a:gd name="connsiteY24" fmla="*/ 1952625 h 2343150"/>
                <a:gd name="connsiteX25" fmla="*/ 1537262 w 1808032"/>
                <a:gd name="connsiteY25" fmla="*/ 2082800 h 2343150"/>
                <a:gd name="connsiteX26" fmla="*/ 1454712 w 1808032"/>
                <a:gd name="connsiteY26" fmla="*/ 2168525 h 2343150"/>
                <a:gd name="connsiteX27" fmla="*/ 1362637 w 1808032"/>
                <a:gd name="connsiteY27" fmla="*/ 2238375 h 2343150"/>
                <a:gd name="connsiteX28" fmla="*/ 1334062 w 1808032"/>
                <a:gd name="connsiteY28" fmla="*/ 2251075 h 2343150"/>
                <a:gd name="connsiteX29" fmla="*/ 1270562 w 1808032"/>
                <a:gd name="connsiteY29" fmla="*/ 2279650 h 2343150"/>
                <a:gd name="connsiteX30" fmla="*/ 1226112 w 1808032"/>
                <a:gd name="connsiteY30" fmla="*/ 2289175 h 2343150"/>
                <a:gd name="connsiteX31" fmla="*/ 1168962 w 1808032"/>
                <a:gd name="connsiteY31" fmla="*/ 2292350 h 2343150"/>
                <a:gd name="connsiteX32" fmla="*/ 1038787 w 1808032"/>
                <a:gd name="connsiteY32" fmla="*/ 2298700 h 2343150"/>
                <a:gd name="connsiteX33" fmla="*/ 816537 w 1808032"/>
                <a:gd name="connsiteY33" fmla="*/ 2298700 h 2343150"/>
                <a:gd name="connsiteX34" fmla="*/ 753037 w 1808032"/>
                <a:gd name="connsiteY34" fmla="*/ 2305050 h 2343150"/>
                <a:gd name="connsiteX35" fmla="*/ 600637 w 1808032"/>
                <a:gd name="connsiteY35" fmla="*/ 2327275 h 2343150"/>
                <a:gd name="connsiteX36" fmla="*/ 460937 w 1808032"/>
                <a:gd name="connsiteY36" fmla="*/ 2343150 h 2343150"/>
                <a:gd name="connsiteX37" fmla="*/ 343462 w 1808032"/>
                <a:gd name="connsiteY37" fmla="*/ 2333625 h 2343150"/>
                <a:gd name="connsiteX38" fmla="*/ 289487 w 1808032"/>
                <a:gd name="connsiteY38" fmla="*/ 2320925 h 2343150"/>
                <a:gd name="connsiteX39" fmla="*/ 168837 w 1808032"/>
                <a:gd name="connsiteY39" fmla="*/ 2286000 h 2343150"/>
                <a:gd name="connsiteX40" fmla="*/ 121212 w 1808032"/>
                <a:gd name="connsiteY40" fmla="*/ 2263775 h 2343150"/>
                <a:gd name="connsiteX41" fmla="*/ 67237 w 1808032"/>
                <a:gd name="connsiteY41" fmla="*/ 2225675 h 2343150"/>
                <a:gd name="connsiteX42" fmla="*/ 51362 w 1808032"/>
                <a:gd name="connsiteY42" fmla="*/ 2200275 h 2343150"/>
                <a:gd name="connsiteX43" fmla="*/ 29137 w 1808032"/>
                <a:gd name="connsiteY43" fmla="*/ 2181225 h 2343150"/>
                <a:gd name="connsiteX44" fmla="*/ 3737 w 1808032"/>
                <a:gd name="connsiteY44" fmla="*/ 2127250 h 2343150"/>
                <a:gd name="connsiteX45" fmla="*/ 6912 w 1808032"/>
                <a:gd name="connsiteY45" fmla="*/ 2016125 h 2343150"/>
                <a:gd name="connsiteX46" fmla="*/ 10087 w 1808032"/>
                <a:gd name="connsiteY46" fmla="*/ 1990725 h 2343150"/>
                <a:gd name="connsiteX47" fmla="*/ 13262 w 1808032"/>
                <a:gd name="connsiteY47" fmla="*/ 1962150 h 2343150"/>
                <a:gd name="connsiteX48" fmla="*/ 25962 w 1808032"/>
                <a:gd name="connsiteY48" fmla="*/ 1914525 h 2343150"/>
                <a:gd name="connsiteX49" fmla="*/ 32312 w 1808032"/>
                <a:gd name="connsiteY49" fmla="*/ 1895475 h 2343150"/>
                <a:gd name="connsiteX50" fmla="*/ 38662 w 1808032"/>
                <a:gd name="connsiteY50" fmla="*/ 1857375 h 2343150"/>
                <a:gd name="connsiteX51" fmla="*/ 48187 w 1808032"/>
                <a:gd name="connsiteY51" fmla="*/ 1835150 h 2343150"/>
                <a:gd name="connsiteX52" fmla="*/ 86287 w 1808032"/>
                <a:gd name="connsiteY52" fmla="*/ 1771650 h 2343150"/>
                <a:gd name="connsiteX53" fmla="*/ 105337 w 1808032"/>
                <a:gd name="connsiteY53" fmla="*/ 1733550 h 2343150"/>
                <a:gd name="connsiteX54" fmla="*/ 133912 w 1808032"/>
                <a:gd name="connsiteY54" fmla="*/ 1657350 h 2343150"/>
                <a:gd name="connsiteX55" fmla="*/ 168837 w 1808032"/>
                <a:gd name="connsiteY55" fmla="*/ 1571625 h 2343150"/>
                <a:gd name="connsiteX56" fmla="*/ 238687 w 1808032"/>
                <a:gd name="connsiteY56" fmla="*/ 1444625 h 2343150"/>
                <a:gd name="connsiteX57" fmla="*/ 267262 w 1808032"/>
                <a:gd name="connsiteY57" fmla="*/ 1409700 h 2343150"/>
                <a:gd name="connsiteX58" fmla="*/ 286312 w 1808032"/>
                <a:gd name="connsiteY58" fmla="*/ 1368425 h 2343150"/>
                <a:gd name="connsiteX59" fmla="*/ 305362 w 1808032"/>
                <a:gd name="connsiteY59" fmla="*/ 1339850 h 2343150"/>
                <a:gd name="connsiteX60" fmla="*/ 324412 w 1808032"/>
                <a:gd name="connsiteY60" fmla="*/ 1308100 h 2343150"/>
                <a:gd name="connsiteX61" fmla="*/ 346637 w 1808032"/>
                <a:gd name="connsiteY61" fmla="*/ 1266825 h 2343150"/>
                <a:gd name="connsiteX62" fmla="*/ 362512 w 1808032"/>
                <a:gd name="connsiteY62" fmla="*/ 1228725 h 2343150"/>
                <a:gd name="connsiteX63" fmla="*/ 387912 w 1808032"/>
                <a:gd name="connsiteY63" fmla="*/ 1152525 h 2343150"/>
                <a:gd name="connsiteX64" fmla="*/ 406962 w 1808032"/>
                <a:gd name="connsiteY64" fmla="*/ 1069975 h 2343150"/>
                <a:gd name="connsiteX65" fmla="*/ 416487 w 1808032"/>
                <a:gd name="connsiteY65" fmla="*/ 1031875 h 2343150"/>
                <a:gd name="connsiteX66" fmla="*/ 422837 w 1808032"/>
                <a:gd name="connsiteY66" fmla="*/ 949325 h 2343150"/>
                <a:gd name="connsiteX67" fmla="*/ 429187 w 1808032"/>
                <a:gd name="connsiteY67" fmla="*/ 920750 h 2343150"/>
                <a:gd name="connsiteX68" fmla="*/ 432362 w 1808032"/>
                <a:gd name="connsiteY68" fmla="*/ 892175 h 2343150"/>
                <a:gd name="connsiteX69" fmla="*/ 467287 w 1808032"/>
                <a:gd name="connsiteY69" fmla="*/ 787400 h 2343150"/>
                <a:gd name="connsiteX70" fmla="*/ 499037 w 1808032"/>
                <a:gd name="connsiteY70" fmla="*/ 692150 h 2343150"/>
                <a:gd name="connsiteX71" fmla="*/ 543487 w 1808032"/>
                <a:gd name="connsiteY71" fmla="*/ 600075 h 2343150"/>
                <a:gd name="connsiteX72" fmla="*/ 568887 w 1808032"/>
                <a:gd name="connsiteY72" fmla="*/ 561975 h 2343150"/>
                <a:gd name="connsiteX73" fmla="*/ 597462 w 1808032"/>
                <a:gd name="connsiteY73" fmla="*/ 508000 h 2343150"/>
                <a:gd name="connsiteX74" fmla="*/ 629212 w 1808032"/>
                <a:gd name="connsiteY74" fmla="*/ 463550 h 2343150"/>
                <a:gd name="connsiteX75" fmla="*/ 683187 w 1808032"/>
                <a:gd name="connsiteY75" fmla="*/ 371475 h 2343150"/>
                <a:gd name="connsiteX76" fmla="*/ 708587 w 1808032"/>
                <a:gd name="connsiteY76" fmla="*/ 330200 h 2343150"/>
                <a:gd name="connsiteX77" fmla="*/ 733987 w 1808032"/>
                <a:gd name="connsiteY77" fmla="*/ 292100 h 2343150"/>
                <a:gd name="connsiteX78" fmla="*/ 781612 w 1808032"/>
                <a:gd name="connsiteY78" fmla="*/ 219075 h 2343150"/>
                <a:gd name="connsiteX79" fmla="*/ 826062 w 1808032"/>
                <a:gd name="connsiteY79" fmla="*/ 158750 h 2343150"/>
                <a:gd name="connsiteX80" fmla="*/ 867337 w 1808032"/>
                <a:gd name="connsiteY80" fmla="*/ 117475 h 2343150"/>
                <a:gd name="connsiteX81" fmla="*/ 886387 w 1808032"/>
                <a:gd name="connsiteY81" fmla="*/ 98425 h 2343150"/>
                <a:gd name="connsiteX82" fmla="*/ 905437 w 1808032"/>
                <a:gd name="connsiteY82" fmla="*/ 88900 h 2343150"/>
                <a:gd name="connsiteX83" fmla="*/ 921312 w 1808032"/>
                <a:gd name="connsiteY83" fmla="*/ 82550 h 2343150"/>
                <a:gd name="connsiteX84" fmla="*/ 943537 w 1808032"/>
                <a:gd name="connsiteY84" fmla="*/ 63500 h 2343150"/>
                <a:gd name="connsiteX85" fmla="*/ 972112 w 1808032"/>
                <a:gd name="connsiteY85" fmla="*/ 53975 h 2343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808032" h="2343150">
                  <a:moveTo>
                    <a:pt x="972112" y="53975"/>
                  </a:moveTo>
                  <a:cubicBezTo>
                    <a:pt x="985341" y="49213"/>
                    <a:pt x="1005572" y="40063"/>
                    <a:pt x="1022912" y="34925"/>
                  </a:cubicBezTo>
                  <a:cubicBezTo>
                    <a:pt x="1037751" y="30528"/>
                    <a:pt x="1090157" y="24391"/>
                    <a:pt x="1102287" y="22225"/>
                  </a:cubicBezTo>
                  <a:cubicBezTo>
                    <a:pt x="1163846" y="11232"/>
                    <a:pt x="1134052" y="11904"/>
                    <a:pt x="1203887" y="3175"/>
                  </a:cubicBezTo>
                  <a:cubicBezTo>
                    <a:pt x="1218627" y="1333"/>
                    <a:pt x="1233520" y="1058"/>
                    <a:pt x="1248337" y="0"/>
                  </a:cubicBezTo>
                  <a:cubicBezTo>
                    <a:pt x="1299293" y="8493"/>
                    <a:pt x="1318359" y="6904"/>
                    <a:pt x="1359462" y="25400"/>
                  </a:cubicBezTo>
                  <a:cubicBezTo>
                    <a:pt x="1369398" y="29871"/>
                    <a:pt x="1378824" y="35457"/>
                    <a:pt x="1388037" y="41275"/>
                  </a:cubicBezTo>
                  <a:cubicBezTo>
                    <a:pt x="1426342" y="65468"/>
                    <a:pt x="1443008" y="82480"/>
                    <a:pt x="1476937" y="120650"/>
                  </a:cubicBezTo>
                  <a:cubicBezTo>
                    <a:pt x="1485404" y="130175"/>
                    <a:pt x="1494376" y="139274"/>
                    <a:pt x="1502337" y="149225"/>
                  </a:cubicBezTo>
                  <a:cubicBezTo>
                    <a:pt x="1520728" y="172213"/>
                    <a:pt x="1560801" y="220908"/>
                    <a:pt x="1575362" y="254000"/>
                  </a:cubicBezTo>
                  <a:cubicBezTo>
                    <a:pt x="1590101" y="287497"/>
                    <a:pt x="1587259" y="299040"/>
                    <a:pt x="1594412" y="333375"/>
                  </a:cubicBezTo>
                  <a:cubicBezTo>
                    <a:pt x="1597082" y="346191"/>
                    <a:pt x="1600762" y="358775"/>
                    <a:pt x="1603937" y="371475"/>
                  </a:cubicBezTo>
                  <a:cubicBezTo>
                    <a:pt x="1604995" y="381000"/>
                    <a:pt x="1604590" y="390804"/>
                    <a:pt x="1607112" y="400050"/>
                  </a:cubicBezTo>
                  <a:cubicBezTo>
                    <a:pt x="1610991" y="414271"/>
                    <a:pt x="1617180" y="427776"/>
                    <a:pt x="1622987" y="441325"/>
                  </a:cubicBezTo>
                  <a:cubicBezTo>
                    <a:pt x="1636236" y="472240"/>
                    <a:pt x="1654317" y="501270"/>
                    <a:pt x="1664262" y="533400"/>
                  </a:cubicBezTo>
                  <a:cubicBezTo>
                    <a:pt x="1678020" y="577850"/>
                    <a:pt x="1689199" y="623182"/>
                    <a:pt x="1705537" y="666750"/>
                  </a:cubicBezTo>
                  <a:cubicBezTo>
                    <a:pt x="1711887" y="683683"/>
                    <a:pt x="1719227" y="700278"/>
                    <a:pt x="1724587" y="717550"/>
                  </a:cubicBezTo>
                  <a:cubicBezTo>
                    <a:pt x="1745880" y="786160"/>
                    <a:pt x="1722590" y="732378"/>
                    <a:pt x="1740462" y="812800"/>
                  </a:cubicBezTo>
                  <a:cubicBezTo>
                    <a:pt x="1745036" y="833385"/>
                    <a:pt x="1752673" y="853178"/>
                    <a:pt x="1759512" y="873125"/>
                  </a:cubicBezTo>
                  <a:cubicBezTo>
                    <a:pt x="1776992" y="924110"/>
                    <a:pt x="1775621" y="918043"/>
                    <a:pt x="1797612" y="962025"/>
                  </a:cubicBezTo>
                  <a:cubicBezTo>
                    <a:pt x="1799729" y="974725"/>
                    <a:pt x="1802486" y="987335"/>
                    <a:pt x="1803962" y="1000125"/>
                  </a:cubicBezTo>
                  <a:cubicBezTo>
                    <a:pt x="1813529" y="1083040"/>
                    <a:pt x="1803605" y="1247479"/>
                    <a:pt x="1800787" y="1282700"/>
                  </a:cubicBezTo>
                  <a:cubicBezTo>
                    <a:pt x="1796513" y="1336119"/>
                    <a:pt x="1791720" y="1390410"/>
                    <a:pt x="1775387" y="1441450"/>
                  </a:cubicBezTo>
                  <a:cubicBezTo>
                    <a:pt x="1732920" y="1574160"/>
                    <a:pt x="1750319" y="1516725"/>
                    <a:pt x="1696012" y="1711325"/>
                  </a:cubicBezTo>
                  <a:cubicBezTo>
                    <a:pt x="1657117" y="1850700"/>
                    <a:pt x="1688345" y="1764773"/>
                    <a:pt x="1607112" y="1952625"/>
                  </a:cubicBezTo>
                  <a:cubicBezTo>
                    <a:pt x="1583263" y="2007775"/>
                    <a:pt x="1572023" y="2036452"/>
                    <a:pt x="1537262" y="2082800"/>
                  </a:cubicBezTo>
                  <a:cubicBezTo>
                    <a:pt x="1513017" y="2115127"/>
                    <a:pt x="1485315" y="2142423"/>
                    <a:pt x="1454712" y="2168525"/>
                  </a:cubicBezTo>
                  <a:cubicBezTo>
                    <a:pt x="1432277" y="2187661"/>
                    <a:pt x="1394129" y="2221703"/>
                    <a:pt x="1362637" y="2238375"/>
                  </a:cubicBezTo>
                  <a:cubicBezTo>
                    <a:pt x="1353425" y="2243252"/>
                    <a:pt x="1343493" y="2246637"/>
                    <a:pt x="1334062" y="2251075"/>
                  </a:cubicBezTo>
                  <a:cubicBezTo>
                    <a:pt x="1311106" y="2261878"/>
                    <a:pt x="1295961" y="2271835"/>
                    <a:pt x="1270562" y="2279650"/>
                  </a:cubicBezTo>
                  <a:cubicBezTo>
                    <a:pt x="1256079" y="2284106"/>
                    <a:pt x="1241148" y="2287295"/>
                    <a:pt x="1226112" y="2289175"/>
                  </a:cubicBezTo>
                  <a:cubicBezTo>
                    <a:pt x="1207180" y="2291542"/>
                    <a:pt x="1188017" y="2291381"/>
                    <a:pt x="1168962" y="2292350"/>
                  </a:cubicBezTo>
                  <a:lnTo>
                    <a:pt x="1038787" y="2298700"/>
                  </a:lnTo>
                  <a:cubicBezTo>
                    <a:pt x="938691" y="2294348"/>
                    <a:pt x="943901" y="2292997"/>
                    <a:pt x="816537" y="2298700"/>
                  </a:cubicBezTo>
                  <a:cubicBezTo>
                    <a:pt x="795286" y="2299652"/>
                    <a:pt x="774173" y="2302648"/>
                    <a:pt x="753037" y="2305050"/>
                  </a:cubicBezTo>
                  <a:cubicBezTo>
                    <a:pt x="643363" y="2317513"/>
                    <a:pt x="710056" y="2310624"/>
                    <a:pt x="600637" y="2327275"/>
                  </a:cubicBezTo>
                  <a:cubicBezTo>
                    <a:pt x="531626" y="2337777"/>
                    <a:pt x="530307" y="2336844"/>
                    <a:pt x="460937" y="2343150"/>
                  </a:cubicBezTo>
                  <a:cubicBezTo>
                    <a:pt x="421779" y="2339975"/>
                    <a:pt x="382423" y="2338675"/>
                    <a:pt x="343462" y="2333625"/>
                  </a:cubicBezTo>
                  <a:cubicBezTo>
                    <a:pt x="325132" y="2331249"/>
                    <a:pt x="307418" y="2325408"/>
                    <a:pt x="289487" y="2320925"/>
                  </a:cubicBezTo>
                  <a:cubicBezTo>
                    <a:pt x="256542" y="2312689"/>
                    <a:pt x="200541" y="2298122"/>
                    <a:pt x="168837" y="2286000"/>
                  </a:cubicBezTo>
                  <a:cubicBezTo>
                    <a:pt x="152474" y="2279743"/>
                    <a:pt x="136755" y="2271857"/>
                    <a:pt x="121212" y="2263775"/>
                  </a:cubicBezTo>
                  <a:cubicBezTo>
                    <a:pt x="105188" y="2255442"/>
                    <a:pt x="79786" y="2240316"/>
                    <a:pt x="67237" y="2225675"/>
                  </a:cubicBezTo>
                  <a:cubicBezTo>
                    <a:pt x="60739" y="2218094"/>
                    <a:pt x="57860" y="2207856"/>
                    <a:pt x="51362" y="2200275"/>
                  </a:cubicBezTo>
                  <a:cubicBezTo>
                    <a:pt x="45012" y="2192867"/>
                    <a:pt x="35730" y="2188418"/>
                    <a:pt x="29137" y="2181225"/>
                  </a:cubicBezTo>
                  <a:cubicBezTo>
                    <a:pt x="14391" y="2165139"/>
                    <a:pt x="11212" y="2147806"/>
                    <a:pt x="3737" y="2127250"/>
                  </a:cubicBezTo>
                  <a:cubicBezTo>
                    <a:pt x="-1358" y="2076300"/>
                    <a:pt x="-2086" y="2088107"/>
                    <a:pt x="6912" y="2016125"/>
                  </a:cubicBezTo>
                  <a:cubicBezTo>
                    <a:pt x="7970" y="2007658"/>
                    <a:pt x="9090" y="1999199"/>
                    <a:pt x="10087" y="1990725"/>
                  </a:cubicBezTo>
                  <a:cubicBezTo>
                    <a:pt x="11207" y="1981207"/>
                    <a:pt x="11597" y="1971588"/>
                    <a:pt x="13262" y="1962150"/>
                  </a:cubicBezTo>
                  <a:cubicBezTo>
                    <a:pt x="14788" y="1953505"/>
                    <a:pt x="23123" y="1923751"/>
                    <a:pt x="25962" y="1914525"/>
                  </a:cubicBezTo>
                  <a:cubicBezTo>
                    <a:pt x="27930" y="1908128"/>
                    <a:pt x="30860" y="1902009"/>
                    <a:pt x="32312" y="1895475"/>
                  </a:cubicBezTo>
                  <a:cubicBezTo>
                    <a:pt x="35105" y="1882906"/>
                    <a:pt x="33590" y="1869209"/>
                    <a:pt x="38662" y="1857375"/>
                  </a:cubicBezTo>
                  <a:cubicBezTo>
                    <a:pt x="41837" y="1849967"/>
                    <a:pt x="44273" y="1842196"/>
                    <a:pt x="48187" y="1835150"/>
                  </a:cubicBezTo>
                  <a:cubicBezTo>
                    <a:pt x="60175" y="1813572"/>
                    <a:pt x="75248" y="1793728"/>
                    <a:pt x="86287" y="1771650"/>
                  </a:cubicBezTo>
                  <a:cubicBezTo>
                    <a:pt x="92637" y="1758950"/>
                    <a:pt x="99211" y="1746359"/>
                    <a:pt x="105337" y="1733550"/>
                  </a:cubicBezTo>
                  <a:cubicBezTo>
                    <a:pt x="137848" y="1665573"/>
                    <a:pt x="105430" y="1733301"/>
                    <a:pt x="133912" y="1657350"/>
                  </a:cubicBezTo>
                  <a:cubicBezTo>
                    <a:pt x="144746" y="1628459"/>
                    <a:pt x="155038" y="1599223"/>
                    <a:pt x="168837" y="1571625"/>
                  </a:cubicBezTo>
                  <a:cubicBezTo>
                    <a:pt x="185397" y="1538505"/>
                    <a:pt x="218854" y="1468865"/>
                    <a:pt x="238687" y="1444625"/>
                  </a:cubicBezTo>
                  <a:cubicBezTo>
                    <a:pt x="248212" y="1432983"/>
                    <a:pt x="259290" y="1422455"/>
                    <a:pt x="267262" y="1409700"/>
                  </a:cubicBezTo>
                  <a:cubicBezTo>
                    <a:pt x="275293" y="1396850"/>
                    <a:pt x="279056" y="1381728"/>
                    <a:pt x="286312" y="1368425"/>
                  </a:cubicBezTo>
                  <a:cubicBezTo>
                    <a:pt x="291794" y="1358375"/>
                    <a:pt x="299249" y="1349529"/>
                    <a:pt x="305362" y="1339850"/>
                  </a:cubicBezTo>
                  <a:cubicBezTo>
                    <a:pt x="311953" y="1329415"/>
                    <a:pt x="318339" y="1318845"/>
                    <a:pt x="324412" y="1308100"/>
                  </a:cubicBezTo>
                  <a:cubicBezTo>
                    <a:pt x="332101" y="1294496"/>
                    <a:pt x="339875" y="1280912"/>
                    <a:pt x="346637" y="1266825"/>
                  </a:cubicBezTo>
                  <a:cubicBezTo>
                    <a:pt x="352591" y="1254422"/>
                    <a:pt x="357498" y="1241537"/>
                    <a:pt x="362512" y="1228725"/>
                  </a:cubicBezTo>
                  <a:cubicBezTo>
                    <a:pt x="370784" y="1207586"/>
                    <a:pt x="382432" y="1173899"/>
                    <a:pt x="387912" y="1152525"/>
                  </a:cubicBezTo>
                  <a:cubicBezTo>
                    <a:pt x="394926" y="1125170"/>
                    <a:pt x="400454" y="1097455"/>
                    <a:pt x="406962" y="1069975"/>
                  </a:cubicBezTo>
                  <a:cubicBezTo>
                    <a:pt x="409979" y="1057237"/>
                    <a:pt x="416487" y="1031875"/>
                    <a:pt x="416487" y="1031875"/>
                  </a:cubicBezTo>
                  <a:cubicBezTo>
                    <a:pt x="416900" y="1026100"/>
                    <a:pt x="421577" y="958142"/>
                    <a:pt x="422837" y="949325"/>
                  </a:cubicBezTo>
                  <a:cubicBezTo>
                    <a:pt x="424217" y="939666"/>
                    <a:pt x="427583" y="930375"/>
                    <a:pt x="429187" y="920750"/>
                  </a:cubicBezTo>
                  <a:cubicBezTo>
                    <a:pt x="430763" y="911297"/>
                    <a:pt x="429893" y="901435"/>
                    <a:pt x="432362" y="892175"/>
                  </a:cubicBezTo>
                  <a:cubicBezTo>
                    <a:pt x="433880" y="886481"/>
                    <a:pt x="461430" y="805622"/>
                    <a:pt x="467287" y="787400"/>
                  </a:cubicBezTo>
                  <a:cubicBezTo>
                    <a:pt x="474418" y="765214"/>
                    <a:pt x="489111" y="714614"/>
                    <a:pt x="499037" y="692150"/>
                  </a:cubicBezTo>
                  <a:cubicBezTo>
                    <a:pt x="512811" y="660977"/>
                    <a:pt x="524582" y="628432"/>
                    <a:pt x="543487" y="600075"/>
                  </a:cubicBezTo>
                  <a:cubicBezTo>
                    <a:pt x="551954" y="587375"/>
                    <a:pt x="561168" y="575143"/>
                    <a:pt x="568887" y="561975"/>
                  </a:cubicBezTo>
                  <a:cubicBezTo>
                    <a:pt x="579182" y="544413"/>
                    <a:pt x="586824" y="525357"/>
                    <a:pt x="597462" y="508000"/>
                  </a:cubicBezTo>
                  <a:cubicBezTo>
                    <a:pt x="606977" y="492476"/>
                    <a:pt x="619529" y="478970"/>
                    <a:pt x="629212" y="463550"/>
                  </a:cubicBezTo>
                  <a:cubicBezTo>
                    <a:pt x="648130" y="433421"/>
                    <a:pt x="664990" y="402046"/>
                    <a:pt x="683187" y="371475"/>
                  </a:cubicBezTo>
                  <a:cubicBezTo>
                    <a:pt x="691450" y="357593"/>
                    <a:pt x="699879" y="343807"/>
                    <a:pt x="708587" y="330200"/>
                  </a:cubicBezTo>
                  <a:cubicBezTo>
                    <a:pt x="716815" y="317344"/>
                    <a:pt x="726296" y="305284"/>
                    <a:pt x="733987" y="292100"/>
                  </a:cubicBezTo>
                  <a:cubicBezTo>
                    <a:pt x="776339" y="219497"/>
                    <a:pt x="734960" y="287498"/>
                    <a:pt x="781612" y="219075"/>
                  </a:cubicBezTo>
                  <a:cubicBezTo>
                    <a:pt x="808425" y="179750"/>
                    <a:pt x="795934" y="190384"/>
                    <a:pt x="826062" y="158750"/>
                  </a:cubicBezTo>
                  <a:cubicBezTo>
                    <a:pt x="839481" y="144660"/>
                    <a:pt x="853579" y="131233"/>
                    <a:pt x="867337" y="117475"/>
                  </a:cubicBezTo>
                  <a:cubicBezTo>
                    <a:pt x="873687" y="111125"/>
                    <a:pt x="878355" y="102441"/>
                    <a:pt x="886387" y="98425"/>
                  </a:cubicBezTo>
                  <a:cubicBezTo>
                    <a:pt x="892737" y="95250"/>
                    <a:pt x="898974" y="91838"/>
                    <a:pt x="905437" y="88900"/>
                  </a:cubicBezTo>
                  <a:cubicBezTo>
                    <a:pt x="910625" y="86542"/>
                    <a:pt x="916214" y="85099"/>
                    <a:pt x="921312" y="82550"/>
                  </a:cubicBezTo>
                  <a:cubicBezTo>
                    <a:pt x="937622" y="74395"/>
                    <a:pt x="925310" y="76520"/>
                    <a:pt x="943537" y="63500"/>
                  </a:cubicBezTo>
                  <a:cubicBezTo>
                    <a:pt x="946260" y="61555"/>
                    <a:pt x="958883" y="58737"/>
                    <a:pt x="972112" y="53975"/>
                  </a:cubicBezTo>
                  <a:close/>
                </a:path>
              </a:pathLst>
            </a:custGeom>
            <a:noFill/>
            <a:ln>
              <a:solidFill>
                <a:schemeClr val="tx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9276000D-8D8A-4D0D-8D41-819428B906E5}"/>
              </a:ext>
            </a:extLst>
          </p:cNvPr>
          <p:cNvGrpSpPr/>
          <p:nvPr/>
        </p:nvGrpSpPr>
        <p:grpSpPr>
          <a:xfrm>
            <a:off x="4172571" y="3381383"/>
            <a:ext cx="3847798" cy="2885849"/>
            <a:chOff x="484632" y="0"/>
            <a:chExt cx="9144000" cy="6858000"/>
          </a:xfrm>
        </p:grpSpPr>
        <p:pic>
          <p:nvPicPr>
            <p:cNvPr id="55" name="Picture 54" descr="A picture containing star, outdoor object, dark, night&#10;&#10;Description automatically generated">
              <a:extLst>
                <a:ext uri="{FF2B5EF4-FFF2-40B4-BE49-F238E27FC236}">
                  <a16:creationId xmlns:a16="http://schemas.microsoft.com/office/drawing/2014/main" id="{2752F00C-168A-4F15-A51A-DE6644DA5D9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A6F6EFD5-FCE9-4263-B18B-9DE38A843C1E}"/>
                </a:ext>
              </a:extLst>
            </p:cNvPr>
            <p:cNvSpPr/>
            <p:nvPr/>
          </p:nvSpPr>
          <p:spPr>
            <a:xfrm>
              <a:off x="6616700" y="3536950"/>
              <a:ext cx="2032000" cy="3302000"/>
            </a:xfrm>
            <a:custGeom>
              <a:avLst/>
              <a:gdLst>
                <a:gd name="connsiteX0" fmla="*/ 1143000 w 2032000"/>
                <a:gd name="connsiteY0" fmla="*/ 76200 h 3302000"/>
                <a:gd name="connsiteX1" fmla="*/ 1123950 w 2032000"/>
                <a:gd name="connsiteY1" fmla="*/ 241300 h 3302000"/>
                <a:gd name="connsiteX2" fmla="*/ 1117600 w 2032000"/>
                <a:gd name="connsiteY2" fmla="*/ 266700 h 3302000"/>
                <a:gd name="connsiteX3" fmla="*/ 1104900 w 2032000"/>
                <a:gd name="connsiteY3" fmla="*/ 330200 h 3302000"/>
                <a:gd name="connsiteX4" fmla="*/ 1079500 w 2032000"/>
                <a:gd name="connsiteY4" fmla="*/ 419100 h 3302000"/>
                <a:gd name="connsiteX5" fmla="*/ 1054100 w 2032000"/>
                <a:gd name="connsiteY5" fmla="*/ 469900 h 3302000"/>
                <a:gd name="connsiteX6" fmla="*/ 1009650 w 2032000"/>
                <a:gd name="connsiteY6" fmla="*/ 571500 h 3302000"/>
                <a:gd name="connsiteX7" fmla="*/ 977900 w 2032000"/>
                <a:gd name="connsiteY7" fmla="*/ 635000 h 3302000"/>
                <a:gd name="connsiteX8" fmla="*/ 958850 w 2032000"/>
                <a:gd name="connsiteY8" fmla="*/ 679450 h 3302000"/>
                <a:gd name="connsiteX9" fmla="*/ 933450 w 2032000"/>
                <a:gd name="connsiteY9" fmla="*/ 717550 h 3302000"/>
                <a:gd name="connsiteX10" fmla="*/ 895350 w 2032000"/>
                <a:gd name="connsiteY10" fmla="*/ 806450 h 3302000"/>
                <a:gd name="connsiteX11" fmla="*/ 844550 w 2032000"/>
                <a:gd name="connsiteY11" fmla="*/ 901700 h 3302000"/>
                <a:gd name="connsiteX12" fmla="*/ 825500 w 2032000"/>
                <a:gd name="connsiteY12" fmla="*/ 952500 h 3302000"/>
                <a:gd name="connsiteX13" fmla="*/ 806450 w 2032000"/>
                <a:gd name="connsiteY13" fmla="*/ 996950 h 3302000"/>
                <a:gd name="connsiteX14" fmla="*/ 793750 w 2032000"/>
                <a:gd name="connsiteY14" fmla="*/ 1054100 h 3302000"/>
                <a:gd name="connsiteX15" fmla="*/ 781050 w 2032000"/>
                <a:gd name="connsiteY15" fmla="*/ 1098550 h 3302000"/>
                <a:gd name="connsiteX16" fmla="*/ 768350 w 2032000"/>
                <a:gd name="connsiteY16" fmla="*/ 1136650 h 3302000"/>
                <a:gd name="connsiteX17" fmla="*/ 742950 w 2032000"/>
                <a:gd name="connsiteY17" fmla="*/ 1225550 h 3302000"/>
                <a:gd name="connsiteX18" fmla="*/ 723900 w 2032000"/>
                <a:gd name="connsiteY18" fmla="*/ 1276350 h 3302000"/>
                <a:gd name="connsiteX19" fmla="*/ 660400 w 2032000"/>
                <a:gd name="connsiteY19" fmla="*/ 1460500 h 3302000"/>
                <a:gd name="connsiteX20" fmla="*/ 641350 w 2032000"/>
                <a:gd name="connsiteY20" fmla="*/ 1492250 h 3302000"/>
                <a:gd name="connsiteX21" fmla="*/ 590550 w 2032000"/>
                <a:gd name="connsiteY21" fmla="*/ 1638300 h 3302000"/>
                <a:gd name="connsiteX22" fmla="*/ 546100 w 2032000"/>
                <a:gd name="connsiteY22" fmla="*/ 1739900 h 3302000"/>
                <a:gd name="connsiteX23" fmla="*/ 539750 w 2032000"/>
                <a:gd name="connsiteY23" fmla="*/ 1784350 h 3302000"/>
                <a:gd name="connsiteX24" fmla="*/ 527050 w 2032000"/>
                <a:gd name="connsiteY24" fmla="*/ 1816100 h 3302000"/>
                <a:gd name="connsiteX25" fmla="*/ 514350 w 2032000"/>
                <a:gd name="connsiteY25" fmla="*/ 1854200 h 3302000"/>
                <a:gd name="connsiteX26" fmla="*/ 508000 w 2032000"/>
                <a:gd name="connsiteY26" fmla="*/ 1885950 h 3302000"/>
                <a:gd name="connsiteX27" fmla="*/ 482600 w 2032000"/>
                <a:gd name="connsiteY27" fmla="*/ 1962150 h 3302000"/>
                <a:gd name="connsiteX28" fmla="*/ 469900 w 2032000"/>
                <a:gd name="connsiteY28" fmla="*/ 2000250 h 3302000"/>
                <a:gd name="connsiteX29" fmla="*/ 444500 w 2032000"/>
                <a:gd name="connsiteY29" fmla="*/ 2057400 h 3302000"/>
                <a:gd name="connsiteX30" fmla="*/ 387350 w 2032000"/>
                <a:gd name="connsiteY30" fmla="*/ 2203450 h 3302000"/>
                <a:gd name="connsiteX31" fmla="*/ 361950 w 2032000"/>
                <a:gd name="connsiteY31" fmla="*/ 2260600 h 3302000"/>
                <a:gd name="connsiteX32" fmla="*/ 311150 w 2032000"/>
                <a:gd name="connsiteY32" fmla="*/ 2387600 h 3302000"/>
                <a:gd name="connsiteX33" fmla="*/ 292100 w 2032000"/>
                <a:gd name="connsiteY33" fmla="*/ 2444750 h 3302000"/>
                <a:gd name="connsiteX34" fmla="*/ 273050 w 2032000"/>
                <a:gd name="connsiteY34" fmla="*/ 2508250 h 3302000"/>
                <a:gd name="connsiteX35" fmla="*/ 222250 w 2032000"/>
                <a:gd name="connsiteY35" fmla="*/ 2622550 h 3302000"/>
                <a:gd name="connsiteX36" fmla="*/ 196850 w 2032000"/>
                <a:gd name="connsiteY36" fmla="*/ 2679700 h 3302000"/>
                <a:gd name="connsiteX37" fmla="*/ 139700 w 2032000"/>
                <a:gd name="connsiteY37" fmla="*/ 2787650 h 3302000"/>
                <a:gd name="connsiteX38" fmla="*/ 114300 w 2032000"/>
                <a:gd name="connsiteY38" fmla="*/ 2838450 h 3302000"/>
                <a:gd name="connsiteX39" fmla="*/ 88900 w 2032000"/>
                <a:gd name="connsiteY39" fmla="*/ 2876550 h 3302000"/>
                <a:gd name="connsiteX40" fmla="*/ 69850 w 2032000"/>
                <a:gd name="connsiteY40" fmla="*/ 2914650 h 3302000"/>
                <a:gd name="connsiteX41" fmla="*/ 12700 w 2032000"/>
                <a:gd name="connsiteY41" fmla="*/ 3054350 h 3302000"/>
                <a:gd name="connsiteX42" fmla="*/ 6350 w 2032000"/>
                <a:gd name="connsiteY42" fmla="*/ 3092450 h 3302000"/>
                <a:gd name="connsiteX43" fmla="*/ 0 w 2032000"/>
                <a:gd name="connsiteY43" fmla="*/ 3124200 h 3302000"/>
                <a:gd name="connsiteX44" fmla="*/ 19050 w 2032000"/>
                <a:gd name="connsiteY44" fmla="*/ 3194050 h 3302000"/>
                <a:gd name="connsiteX45" fmla="*/ 38100 w 2032000"/>
                <a:gd name="connsiteY45" fmla="*/ 3200400 h 3302000"/>
                <a:gd name="connsiteX46" fmla="*/ 82550 w 2032000"/>
                <a:gd name="connsiteY46" fmla="*/ 3219450 h 3302000"/>
                <a:gd name="connsiteX47" fmla="*/ 107950 w 2032000"/>
                <a:gd name="connsiteY47" fmla="*/ 3244850 h 3302000"/>
                <a:gd name="connsiteX48" fmla="*/ 127000 w 2032000"/>
                <a:gd name="connsiteY48" fmla="*/ 3251200 h 3302000"/>
                <a:gd name="connsiteX49" fmla="*/ 146050 w 2032000"/>
                <a:gd name="connsiteY49" fmla="*/ 3263900 h 3302000"/>
                <a:gd name="connsiteX50" fmla="*/ 266700 w 2032000"/>
                <a:gd name="connsiteY50" fmla="*/ 3289300 h 3302000"/>
                <a:gd name="connsiteX51" fmla="*/ 304800 w 2032000"/>
                <a:gd name="connsiteY51" fmla="*/ 3302000 h 3302000"/>
                <a:gd name="connsiteX52" fmla="*/ 400050 w 2032000"/>
                <a:gd name="connsiteY52" fmla="*/ 3295650 h 3302000"/>
                <a:gd name="connsiteX53" fmla="*/ 463550 w 2032000"/>
                <a:gd name="connsiteY53" fmla="*/ 3282950 h 3302000"/>
                <a:gd name="connsiteX54" fmla="*/ 520700 w 2032000"/>
                <a:gd name="connsiteY54" fmla="*/ 3276600 h 3302000"/>
                <a:gd name="connsiteX55" fmla="*/ 736600 w 2032000"/>
                <a:gd name="connsiteY55" fmla="*/ 3238500 h 3302000"/>
                <a:gd name="connsiteX56" fmla="*/ 901700 w 2032000"/>
                <a:gd name="connsiteY56" fmla="*/ 3187700 h 3302000"/>
                <a:gd name="connsiteX57" fmla="*/ 1009650 w 2032000"/>
                <a:gd name="connsiteY57" fmla="*/ 3136900 h 3302000"/>
                <a:gd name="connsiteX58" fmla="*/ 1054100 w 2032000"/>
                <a:gd name="connsiteY58" fmla="*/ 3124200 h 3302000"/>
                <a:gd name="connsiteX59" fmla="*/ 1104900 w 2032000"/>
                <a:gd name="connsiteY59" fmla="*/ 3105150 h 3302000"/>
                <a:gd name="connsiteX60" fmla="*/ 1162050 w 2032000"/>
                <a:gd name="connsiteY60" fmla="*/ 3086100 h 3302000"/>
                <a:gd name="connsiteX61" fmla="*/ 1225550 w 2032000"/>
                <a:gd name="connsiteY61" fmla="*/ 3048000 h 3302000"/>
                <a:gd name="connsiteX62" fmla="*/ 1377950 w 2032000"/>
                <a:gd name="connsiteY62" fmla="*/ 2946400 h 3302000"/>
                <a:gd name="connsiteX63" fmla="*/ 1447800 w 2032000"/>
                <a:gd name="connsiteY63" fmla="*/ 2901950 h 3302000"/>
                <a:gd name="connsiteX64" fmla="*/ 1517650 w 2032000"/>
                <a:gd name="connsiteY64" fmla="*/ 2857500 h 3302000"/>
                <a:gd name="connsiteX65" fmla="*/ 1587500 w 2032000"/>
                <a:gd name="connsiteY65" fmla="*/ 2800350 h 3302000"/>
                <a:gd name="connsiteX66" fmla="*/ 1720850 w 2032000"/>
                <a:gd name="connsiteY66" fmla="*/ 2692400 h 3302000"/>
                <a:gd name="connsiteX67" fmla="*/ 1797050 w 2032000"/>
                <a:gd name="connsiteY67" fmla="*/ 2616200 h 3302000"/>
                <a:gd name="connsiteX68" fmla="*/ 1866900 w 2032000"/>
                <a:gd name="connsiteY68" fmla="*/ 2552700 h 3302000"/>
                <a:gd name="connsiteX69" fmla="*/ 1955800 w 2032000"/>
                <a:gd name="connsiteY69" fmla="*/ 2457450 h 3302000"/>
                <a:gd name="connsiteX70" fmla="*/ 1981200 w 2032000"/>
                <a:gd name="connsiteY70" fmla="*/ 2413000 h 3302000"/>
                <a:gd name="connsiteX71" fmla="*/ 2032000 w 2032000"/>
                <a:gd name="connsiteY71" fmla="*/ 2273300 h 3302000"/>
                <a:gd name="connsiteX72" fmla="*/ 2025650 w 2032000"/>
                <a:gd name="connsiteY72" fmla="*/ 2006600 h 3302000"/>
                <a:gd name="connsiteX73" fmla="*/ 1987550 w 2032000"/>
                <a:gd name="connsiteY73" fmla="*/ 1860550 h 3302000"/>
                <a:gd name="connsiteX74" fmla="*/ 1936750 w 2032000"/>
                <a:gd name="connsiteY74" fmla="*/ 1631950 h 3302000"/>
                <a:gd name="connsiteX75" fmla="*/ 1917700 w 2032000"/>
                <a:gd name="connsiteY75" fmla="*/ 1543050 h 3302000"/>
                <a:gd name="connsiteX76" fmla="*/ 1892300 w 2032000"/>
                <a:gd name="connsiteY76" fmla="*/ 1371600 h 3302000"/>
                <a:gd name="connsiteX77" fmla="*/ 1866900 w 2032000"/>
                <a:gd name="connsiteY77" fmla="*/ 1282700 h 3302000"/>
                <a:gd name="connsiteX78" fmla="*/ 1816100 w 2032000"/>
                <a:gd name="connsiteY78" fmla="*/ 1003300 h 3302000"/>
                <a:gd name="connsiteX79" fmla="*/ 1778000 w 2032000"/>
                <a:gd name="connsiteY79" fmla="*/ 831850 h 3302000"/>
                <a:gd name="connsiteX80" fmla="*/ 1758950 w 2032000"/>
                <a:gd name="connsiteY80" fmla="*/ 749300 h 3302000"/>
                <a:gd name="connsiteX81" fmla="*/ 1727200 w 2032000"/>
                <a:gd name="connsiteY81" fmla="*/ 603250 h 3302000"/>
                <a:gd name="connsiteX82" fmla="*/ 1714500 w 2032000"/>
                <a:gd name="connsiteY82" fmla="*/ 527050 h 3302000"/>
                <a:gd name="connsiteX83" fmla="*/ 1670050 w 2032000"/>
                <a:gd name="connsiteY83" fmla="*/ 381000 h 3302000"/>
                <a:gd name="connsiteX84" fmla="*/ 1644650 w 2032000"/>
                <a:gd name="connsiteY84" fmla="*/ 323850 h 3302000"/>
                <a:gd name="connsiteX85" fmla="*/ 1593850 w 2032000"/>
                <a:gd name="connsiteY85" fmla="*/ 203200 h 3302000"/>
                <a:gd name="connsiteX86" fmla="*/ 1498600 w 2032000"/>
                <a:gd name="connsiteY86" fmla="*/ 82550 h 3302000"/>
                <a:gd name="connsiteX87" fmla="*/ 1447800 w 2032000"/>
                <a:gd name="connsiteY87" fmla="*/ 44450 h 3302000"/>
                <a:gd name="connsiteX88" fmla="*/ 1390650 w 2032000"/>
                <a:gd name="connsiteY88" fmla="*/ 25400 h 3302000"/>
                <a:gd name="connsiteX89" fmla="*/ 1295400 w 2032000"/>
                <a:gd name="connsiteY89" fmla="*/ 0 h 3302000"/>
                <a:gd name="connsiteX90" fmla="*/ 1206500 w 2032000"/>
                <a:gd name="connsiteY90" fmla="*/ 19050 h 3302000"/>
                <a:gd name="connsiteX91" fmla="*/ 1187450 w 2032000"/>
                <a:gd name="connsiteY91" fmla="*/ 25400 h 3302000"/>
                <a:gd name="connsiteX92" fmla="*/ 1162050 w 2032000"/>
                <a:gd name="connsiteY92" fmla="*/ 44450 h 3302000"/>
                <a:gd name="connsiteX93" fmla="*/ 1143000 w 2032000"/>
                <a:gd name="connsiteY93" fmla="*/ 76200 h 330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2032000" h="3302000">
                  <a:moveTo>
                    <a:pt x="1143000" y="76200"/>
                  </a:moveTo>
                  <a:cubicBezTo>
                    <a:pt x="1136650" y="109008"/>
                    <a:pt x="1135792" y="166298"/>
                    <a:pt x="1123950" y="241300"/>
                  </a:cubicBezTo>
                  <a:cubicBezTo>
                    <a:pt x="1122589" y="249920"/>
                    <a:pt x="1119429" y="258166"/>
                    <a:pt x="1117600" y="266700"/>
                  </a:cubicBezTo>
                  <a:cubicBezTo>
                    <a:pt x="1113077" y="287807"/>
                    <a:pt x="1110135" y="309259"/>
                    <a:pt x="1104900" y="330200"/>
                  </a:cubicBezTo>
                  <a:cubicBezTo>
                    <a:pt x="1097425" y="360099"/>
                    <a:pt x="1093283" y="391535"/>
                    <a:pt x="1079500" y="419100"/>
                  </a:cubicBezTo>
                  <a:cubicBezTo>
                    <a:pt x="1071033" y="436033"/>
                    <a:pt x="1061988" y="452690"/>
                    <a:pt x="1054100" y="469900"/>
                  </a:cubicBezTo>
                  <a:cubicBezTo>
                    <a:pt x="1038698" y="503504"/>
                    <a:pt x="1026182" y="538437"/>
                    <a:pt x="1009650" y="571500"/>
                  </a:cubicBezTo>
                  <a:cubicBezTo>
                    <a:pt x="999067" y="592667"/>
                    <a:pt x="987977" y="613587"/>
                    <a:pt x="977900" y="635000"/>
                  </a:cubicBezTo>
                  <a:cubicBezTo>
                    <a:pt x="971036" y="649586"/>
                    <a:pt x="966493" y="665257"/>
                    <a:pt x="958850" y="679450"/>
                  </a:cubicBezTo>
                  <a:cubicBezTo>
                    <a:pt x="951614" y="692889"/>
                    <a:pt x="940276" y="703898"/>
                    <a:pt x="933450" y="717550"/>
                  </a:cubicBezTo>
                  <a:cubicBezTo>
                    <a:pt x="919032" y="746386"/>
                    <a:pt x="911346" y="778458"/>
                    <a:pt x="895350" y="806450"/>
                  </a:cubicBezTo>
                  <a:cubicBezTo>
                    <a:pt x="876437" y="839548"/>
                    <a:pt x="859965" y="866466"/>
                    <a:pt x="844550" y="901700"/>
                  </a:cubicBezTo>
                  <a:cubicBezTo>
                    <a:pt x="837301" y="918269"/>
                    <a:pt x="832217" y="935709"/>
                    <a:pt x="825500" y="952500"/>
                  </a:cubicBezTo>
                  <a:cubicBezTo>
                    <a:pt x="819513" y="967467"/>
                    <a:pt x="811258" y="981564"/>
                    <a:pt x="806450" y="996950"/>
                  </a:cubicBezTo>
                  <a:cubicBezTo>
                    <a:pt x="800629" y="1015576"/>
                    <a:pt x="798483" y="1035168"/>
                    <a:pt x="793750" y="1054100"/>
                  </a:cubicBezTo>
                  <a:cubicBezTo>
                    <a:pt x="790013" y="1069049"/>
                    <a:pt x="785582" y="1083822"/>
                    <a:pt x="781050" y="1098550"/>
                  </a:cubicBezTo>
                  <a:cubicBezTo>
                    <a:pt x="777113" y="1111345"/>
                    <a:pt x="772197" y="1123828"/>
                    <a:pt x="768350" y="1136650"/>
                  </a:cubicBezTo>
                  <a:cubicBezTo>
                    <a:pt x="759494" y="1166169"/>
                    <a:pt x="753771" y="1196693"/>
                    <a:pt x="742950" y="1225550"/>
                  </a:cubicBezTo>
                  <a:cubicBezTo>
                    <a:pt x="736600" y="1242483"/>
                    <a:pt x="729434" y="1259133"/>
                    <a:pt x="723900" y="1276350"/>
                  </a:cubicBezTo>
                  <a:cubicBezTo>
                    <a:pt x="691671" y="1376619"/>
                    <a:pt x="698156" y="1384989"/>
                    <a:pt x="660400" y="1460500"/>
                  </a:cubicBezTo>
                  <a:cubicBezTo>
                    <a:pt x="654880" y="1471539"/>
                    <a:pt x="647700" y="1481667"/>
                    <a:pt x="641350" y="1492250"/>
                  </a:cubicBezTo>
                  <a:cubicBezTo>
                    <a:pt x="617941" y="1574181"/>
                    <a:pt x="635874" y="1515926"/>
                    <a:pt x="590550" y="1638300"/>
                  </a:cubicBezTo>
                  <a:cubicBezTo>
                    <a:pt x="559499" y="1722138"/>
                    <a:pt x="578611" y="1685716"/>
                    <a:pt x="546100" y="1739900"/>
                  </a:cubicBezTo>
                  <a:cubicBezTo>
                    <a:pt x="543983" y="1754717"/>
                    <a:pt x="543380" y="1769830"/>
                    <a:pt x="539750" y="1784350"/>
                  </a:cubicBezTo>
                  <a:cubicBezTo>
                    <a:pt x="536985" y="1795408"/>
                    <a:pt x="530945" y="1805388"/>
                    <a:pt x="527050" y="1816100"/>
                  </a:cubicBezTo>
                  <a:cubicBezTo>
                    <a:pt x="522475" y="1828681"/>
                    <a:pt x="517872" y="1841285"/>
                    <a:pt x="514350" y="1854200"/>
                  </a:cubicBezTo>
                  <a:cubicBezTo>
                    <a:pt x="511510" y="1864613"/>
                    <a:pt x="511045" y="1875596"/>
                    <a:pt x="508000" y="1885950"/>
                  </a:cubicBezTo>
                  <a:cubicBezTo>
                    <a:pt x="500445" y="1911636"/>
                    <a:pt x="491067" y="1936750"/>
                    <a:pt x="482600" y="1962150"/>
                  </a:cubicBezTo>
                  <a:cubicBezTo>
                    <a:pt x="478367" y="1974850"/>
                    <a:pt x="475337" y="1988017"/>
                    <a:pt x="469900" y="2000250"/>
                  </a:cubicBezTo>
                  <a:cubicBezTo>
                    <a:pt x="461433" y="2019300"/>
                    <a:pt x="452346" y="2038086"/>
                    <a:pt x="444500" y="2057400"/>
                  </a:cubicBezTo>
                  <a:cubicBezTo>
                    <a:pt x="424824" y="2105834"/>
                    <a:pt x="408582" y="2155678"/>
                    <a:pt x="387350" y="2203450"/>
                  </a:cubicBezTo>
                  <a:cubicBezTo>
                    <a:pt x="378883" y="2222500"/>
                    <a:pt x="369921" y="2241337"/>
                    <a:pt x="361950" y="2260600"/>
                  </a:cubicBezTo>
                  <a:cubicBezTo>
                    <a:pt x="344517" y="2302730"/>
                    <a:pt x="325568" y="2344345"/>
                    <a:pt x="311150" y="2387600"/>
                  </a:cubicBezTo>
                  <a:cubicBezTo>
                    <a:pt x="304800" y="2406650"/>
                    <a:pt x="298147" y="2425602"/>
                    <a:pt x="292100" y="2444750"/>
                  </a:cubicBezTo>
                  <a:cubicBezTo>
                    <a:pt x="285445" y="2465823"/>
                    <a:pt x="281130" y="2487682"/>
                    <a:pt x="273050" y="2508250"/>
                  </a:cubicBezTo>
                  <a:cubicBezTo>
                    <a:pt x="257805" y="2547056"/>
                    <a:pt x="239183" y="2584450"/>
                    <a:pt x="222250" y="2622550"/>
                  </a:cubicBezTo>
                  <a:cubicBezTo>
                    <a:pt x="213783" y="2641600"/>
                    <a:pt x="206604" y="2661276"/>
                    <a:pt x="196850" y="2679700"/>
                  </a:cubicBezTo>
                  <a:cubicBezTo>
                    <a:pt x="177800" y="2715683"/>
                    <a:pt x="157908" y="2751233"/>
                    <a:pt x="139700" y="2787650"/>
                  </a:cubicBezTo>
                  <a:cubicBezTo>
                    <a:pt x="131233" y="2804583"/>
                    <a:pt x="123693" y="2822012"/>
                    <a:pt x="114300" y="2838450"/>
                  </a:cubicBezTo>
                  <a:cubicBezTo>
                    <a:pt x="106727" y="2851702"/>
                    <a:pt x="96591" y="2863366"/>
                    <a:pt x="88900" y="2876550"/>
                  </a:cubicBezTo>
                  <a:cubicBezTo>
                    <a:pt x="81746" y="2888815"/>
                    <a:pt x="75726" y="2901724"/>
                    <a:pt x="69850" y="2914650"/>
                  </a:cubicBezTo>
                  <a:cubicBezTo>
                    <a:pt x="59822" y="2936711"/>
                    <a:pt x="22681" y="3014427"/>
                    <a:pt x="12700" y="3054350"/>
                  </a:cubicBezTo>
                  <a:cubicBezTo>
                    <a:pt x="9577" y="3066841"/>
                    <a:pt x="8653" y="3079782"/>
                    <a:pt x="6350" y="3092450"/>
                  </a:cubicBezTo>
                  <a:cubicBezTo>
                    <a:pt x="4419" y="3103069"/>
                    <a:pt x="2117" y="3113617"/>
                    <a:pt x="0" y="3124200"/>
                  </a:cubicBezTo>
                  <a:cubicBezTo>
                    <a:pt x="2578" y="3142246"/>
                    <a:pt x="2889" y="3177889"/>
                    <a:pt x="19050" y="3194050"/>
                  </a:cubicBezTo>
                  <a:cubicBezTo>
                    <a:pt x="23783" y="3198783"/>
                    <a:pt x="31948" y="3197763"/>
                    <a:pt x="38100" y="3200400"/>
                  </a:cubicBezTo>
                  <a:cubicBezTo>
                    <a:pt x="93027" y="3223940"/>
                    <a:pt x="37874" y="3204558"/>
                    <a:pt x="82550" y="3219450"/>
                  </a:cubicBezTo>
                  <a:cubicBezTo>
                    <a:pt x="91017" y="3227917"/>
                    <a:pt x="98207" y="3237890"/>
                    <a:pt x="107950" y="3244850"/>
                  </a:cubicBezTo>
                  <a:cubicBezTo>
                    <a:pt x="113397" y="3248741"/>
                    <a:pt x="121013" y="3248207"/>
                    <a:pt x="127000" y="3251200"/>
                  </a:cubicBezTo>
                  <a:cubicBezTo>
                    <a:pt x="133826" y="3254613"/>
                    <a:pt x="138964" y="3261066"/>
                    <a:pt x="146050" y="3263900"/>
                  </a:cubicBezTo>
                  <a:cubicBezTo>
                    <a:pt x="233354" y="3298821"/>
                    <a:pt x="145064" y="3248755"/>
                    <a:pt x="266700" y="3289300"/>
                  </a:cubicBezTo>
                  <a:lnTo>
                    <a:pt x="304800" y="3302000"/>
                  </a:lnTo>
                  <a:cubicBezTo>
                    <a:pt x="336550" y="3299883"/>
                    <a:pt x="368456" y="3299441"/>
                    <a:pt x="400050" y="3295650"/>
                  </a:cubicBezTo>
                  <a:cubicBezTo>
                    <a:pt x="421482" y="3293078"/>
                    <a:pt x="442228" y="3286317"/>
                    <a:pt x="463550" y="3282950"/>
                  </a:cubicBezTo>
                  <a:cubicBezTo>
                    <a:pt x="482483" y="3279961"/>
                    <a:pt x="501650" y="3278717"/>
                    <a:pt x="520700" y="3276600"/>
                  </a:cubicBezTo>
                  <a:cubicBezTo>
                    <a:pt x="659490" y="3241903"/>
                    <a:pt x="587605" y="3255055"/>
                    <a:pt x="736600" y="3238500"/>
                  </a:cubicBezTo>
                  <a:cubicBezTo>
                    <a:pt x="788446" y="3225538"/>
                    <a:pt x="858080" y="3209510"/>
                    <a:pt x="901700" y="3187700"/>
                  </a:cubicBezTo>
                  <a:cubicBezTo>
                    <a:pt x="931025" y="3173038"/>
                    <a:pt x="976549" y="3148722"/>
                    <a:pt x="1009650" y="3136900"/>
                  </a:cubicBezTo>
                  <a:cubicBezTo>
                    <a:pt x="1024162" y="3131717"/>
                    <a:pt x="1039481" y="3129073"/>
                    <a:pt x="1054100" y="3124200"/>
                  </a:cubicBezTo>
                  <a:cubicBezTo>
                    <a:pt x="1071257" y="3118481"/>
                    <a:pt x="1087846" y="3111169"/>
                    <a:pt x="1104900" y="3105150"/>
                  </a:cubicBezTo>
                  <a:cubicBezTo>
                    <a:pt x="1123836" y="3098467"/>
                    <a:pt x="1143903" y="3094696"/>
                    <a:pt x="1162050" y="3086100"/>
                  </a:cubicBezTo>
                  <a:cubicBezTo>
                    <a:pt x="1184358" y="3075533"/>
                    <a:pt x="1204826" y="3061410"/>
                    <a:pt x="1225550" y="3048000"/>
                  </a:cubicBezTo>
                  <a:cubicBezTo>
                    <a:pt x="1276809" y="3014832"/>
                    <a:pt x="1326927" y="2979930"/>
                    <a:pt x="1377950" y="2946400"/>
                  </a:cubicBezTo>
                  <a:cubicBezTo>
                    <a:pt x="1401014" y="2931244"/>
                    <a:pt x="1424517" y="2916767"/>
                    <a:pt x="1447800" y="2901950"/>
                  </a:cubicBezTo>
                  <a:cubicBezTo>
                    <a:pt x="1471083" y="2887133"/>
                    <a:pt x="1496290" y="2874976"/>
                    <a:pt x="1517650" y="2857500"/>
                  </a:cubicBezTo>
                  <a:cubicBezTo>
                    <a:pt x="1540933" y="2838450"/>
                    <a:pt x="1563571" y="2818582"/>
                    <a:pt x="1587500" y="2800350"/>
                  </a:cubicBezTo>
                  <a:cubicBezTo>
                    <a:pt x="1687373" y="2724256"/>
                    <a:pt x="1618979" y="2789841"/>
                    <a:pt x="1720850" y="2692400"/>
                  </a:cubicBezTo>
                  <a:cubicBezTo>
                    <a:pt x="1746808" y="2667571"/>
                    <a:pt x="1766248" y="2634681"/>
                    <a:pt x="1797050" y="2616200"/>
                  </a:cubicBezTo>
                  <a:cubicBezTo>
                    <a:pt x="1857691" y="2579816"/>
                    <a:pt x="1801546" y="2618054"/>
                    <a:pt x="1866900" y="2552700"/>
                  </a:cubicBezTo>
                  <a:cubicBezTo>
                    <a:pt x="1914065" y="2505535"/>
                    <a:pt x="1913954" y="2530680"/>
                    <a:pt x="1955800" y="2457450"/>
                  </a:cubicBezTo>
                  <a:cubicBezTo>
                    <a:pt x="1964267" y="2442633"/>
                    <a:pt x="1974197" y="2428562"/>
                    <a:pt x="1981200" y="2413000"/>
                  </a:cubicBezTo>
                  <a:cubicBezTo>
                    <a:pt x="2001236" y="2368476"/>
                    <a:pt x="2016516" y="2319753"/>
                    <a:pt x="2032000" y="2273300"/>
                  </a:cubicBezTo>
                  <a:cubicBezTo>
                    <a:pt x="2029883" y="2184400"/>
                    <a:pt x="2035172" y="2095014"/>
                    <a:pt x="2025650" y="2006600"/>
                  </a:cubicBezTo>
                  <a:cubicBezTo>
                    <a:pt x="2020263" y="1956577"/>
                    <a:pt x="1996550" y="1910051"/>
                    <a:pt x="1987550" y="1860550"/>
                  </a:cubicBezTo>
                  <a:cubicBezTo>
                    <a:pt x="1962405" y="1722253"/>
                    <a:pt x="1986605" y="1847987"/>
                    <a:pt x="1936750" y="1631950"/>
                  </a:cubicBezTo>
                  <a:cubicBezTo>
                    <a:pt x="1929935" y="1602420"/>
                    <a:pt x="1922141" y="1573029"/>
                    <a:pt x="1917700" y="1543050"/>
                  </a:cubicBezTo>
                  <a:cubicBezTo>
                    <a:pt x="1909233" y="1485900"/>
                    <a:pt x="1908172" y="1427151"/>
                    <a:pt x="1892300" y="1371600"/>
                  </a:cubicBezTo>
                  <a:lnTo>
                    <a:pt x="1866900" y="1282700"/>
                  </a:lnTo>
                  <a:cubicBezTo>
                    <a:pt x="1846381" y="1128804"/>
                    <a:pt x="1859780" y="1211992"/>
                    <a:pt x="1816100" y="1003300"/>
                  </a:cubicBezTo>
                  <a:cubicBezTo>
                    <a:pt x="1797375" y="913835"/>
                    <a:pt x="1798048" y="918726"/>
                    <a:pt x="1778000" y="831850"/>
                  </a:cubicBezTo>
                  <a:cubicBezTo>
                    <a:pt x="1771650" y="804333"/>
                    <a:pt x="1763593" y="777156"/>
                    <a:pt x="1758950" y="749300"/>
                  </a:cubicBezTo>
                  <a:cubicBezTo>
                    <a:pt x="1723912" y="539073"/>
                    <a:pt x="1770242" y="801244"/>
                    <a:pt x="1727200" y="603250"/>
                  </a:cubicBezTo>
                  <a:cubicBezTo>
                    <a:pt x="1721730" y="578087"/>
                    <a:pt x="1719970" y="552213"/>
                    <a:pt x="1714500" y="527050"/>
                  </a:cubicBezTo>
                  <a:cubicBezTo>
                    <a:pt x="1706390" y="489746"/>
                    <a:pt x="1683129" y="415333"/>
                    <a:pt x="1670050" y="381000"/>
                  </a:cubicBezTo>
                  <a:cubicBezTo>
                    <a:pt x="1662629" y="361519"/>
                    <a:pt x="1652862" y="343011"/>
                    <a:pt x="1644650" y="323850"/>
                  </a:cubicBezTo>
                  <a:cubicBezTo>
                    <a:pt x="1627461" y="283742"/>
                    <a:pt x="1619213" y="238708"/>
                    <a:pt x="1593850" y="203200"/>
                  </a:cubicBezTo>
                  <a:cubicBezTo>
                    <a:pt x="1560513" y="156528"/>
                    <a:pt x="1540128" y="117689"/>
                    <a:pt x="1498600" y="82550"/>
                  </a:cubicBezTo>
                  <a:cubicBezTo>
                    <a:pt x="1482442" y="68878"/>
                    <a:pt x="1466507" y="54354"/>
                    <a:pt x="1447800" y="44450"/>
                  </a:cubicBezTo>
                  <a:cubicBezTo>
                    <a:pt x="1430053" y="35055"/>
                    <a:pt x="1409586" y="32083"/>
                    <a:pt x="1390650" y="25400"/>
                  </a:cubicBezTo>
                  <a:cubicBezTo>
                    <a:pt x="1319030" y="122"/>
                    <a:pt x="1363385" y="9712"/>
                    <a:pt x="1295400" y="0"/>
                  </a:cubicBezTo>
                  <a:cubicBezTo>
                    <a:pt x="1265767" y="6350"/>
                    <a:pt x="1236000" y="12109"/>
                    <a:pt x="1206500" y="19050"/>
                  </a:cubicBezTo>
                  <a:cubicBezTo>
                    <a:pt x="1199984" y="20583"/>
                    <a:pt x="1193262" y="22079"/>
                    <a:pt x="1187450" y="25400"/>
                  </a:cubicBezTo>
                  <a:cubicBezTo>
                    <a:pt x="1178261" y="30651"/>
                    <a:pt x="1169534" y="36966"/>
                    <a:pt x="1162050" y="44450"/>
                  </a:cubicBezTo>
                  <a:cubicBezTo>
                    <a:pt x="1156654" y="49846"/>
                    <a:pt x="1149350" y="43392"/>
                    <a:pt x="1143000" y="76200"/>
                  </a:cubicBezTo>
                  <a:close/>
                </a:path>
              </a:pathLst>
            </a:custGeom>
            <a:noFill/>
            <a:ln>
              <a:solidFill>
                <a:schemeClr val="tx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3BB3E3E-36D4-4B18-AD42-53210B36A1FC}"/>
                </a:ext>
              </a:extLst>
            </p:cNvPr>
            <p:cNvSpPr/>
            <p:nvPr/>
          </p:nvSpPr>
          <p:spPr>
            <a:xfrm>
              <a:off x="2336327" y="3035300"/>
              <a:ext cx="5093173" cy="3822700"/>
            </a:xfrm>
            <a:custGeom>
              <a:avLst/>
              <a:gdLst>
                <a:gd name="connsiteX0" fmla="*/ 705323 w 5093173"/>
                <a:gd name="connsiteY0" fmla="*/ 3778250 h 3822700"/>
                <a:gd name="connsiteX1" fmla="*/ 673573 w 5093173"/>
                <a:gd name="connsiteY1" fmla="*/ 3765550 h 3822700"/>
                <a:gd name="connsiteX2" fmla="*/ 641823 w 5093173"/>
                <a:gd name="connsiteY2" fmla="*/ 3759200 h 3822700"/>
                <a:gd name="connsiteX3" fmla="*/ 610073 w 5093173"/>
                <a:gd name="connsiteY3" fmla="*/ 3746500 h 3822700"/>
                <a:gd name="connsiteX4" fmla="*/ 591023 w 5093173"/>
                <a:gd name="connsiteY4" fmla="*/ 3740150 h 3822700"/>
                <a:gd name="connsiteX5" fmla="*/ 559273 w 5093173"/>
                <a:gd name="connsiteY5" fmla="*/ 3721100 h 3822700"/>
                <a:gd name="connsiteX6" fmla="*/ 533873 w 5093173"/>
                <a:gd name="connsiteY6" fmla="*/ 3714750 h 3822700"/>
                <a:gd name="connsiteX7" fmla="*/ 444973 w 5093173"/>
                <a:gd name="connsiteY7" fmla="*/ 3676650 h 3822700"/>
                <a:gd name="connsiteX8" fmla="*/ 400523 w 5093173"/>
                <a:gd name="connsiteY8" fmla="*/ 3663950 h 3822700"/>
                <a:gd name="connsiteX9" fmla="*/ 375123 w 5093173"/>
                <a:gd name="connsiteY9" fmla="*/ 3657600 h 3822700"/>
                <a:gd name="connsiteX10" fmla="*/ 324323 w 5093173"/>
                <a:gd name="connsiteY10" fmla="*/ 3632200 h 3822700"/>
                <a:gd name="connsiteX11" fmla="*/ 298923 w 5093173"/>
                <a:gd name="connsiteY11" fmla="*/ 3625850 h 3822700"/>
                <a:gd name="connsiteX12" fmla="*/ 241773 w 5093173"/>
                <a:gd name="connsiteY12" fmla="*/ 3594100 h 3822700"/>
                <a:gd name="connsiteX13" fmla="*/ 216373 w 5093173"/>
                <a:gd name="connsiteY13" fmla="*/ 3587750 h 3822700"/>
                <a:gd name="connsiteX14" fmla="*/ 197323 w 5093173"/>
                <a:gd name="connsiteY14" fmla="*/ 3581400 h 3822700"/>
                <a:gd name="connsiteX15" fmla="*/ 133823 w 5093173"/>
                <a:gd name="connsiteY15" fmla="*/ 3556000 h 3822700"/>
                <a:gd name="connsiteX16" fmla="*/ 83023 w 5093173"/>
                <a:gd name="connsiteY16" fmla="*/ 3524250 h 3822700"/>
                <a:gd name="connsiteX17" fmla="*/ 57623 w 5093173"/>
                <a:gd name="connsiteY17" fmla="*/ 3479800 h 3822700"/>
                <a:gd name="connsiteX18" fmla="*/ 25873 w 5093173"/>
                <a:gd name="connsiteY18" fmla="*/ 3416300 h 3822700"/>
                <a:gd name="connsiteX19" fmla="*/ 6823 w 5093173"/>
                <a:gd name="connsiteY19" fmla="*/ 3340100 h 3822700"/>
                <a:gd name="connsiteX20" fmla="*/ 6823 w 5093173"/>
                <a:gd name="connsiteY20" fmla="*/ 3175000 h 3822700"/>
                <a:gd name="connsiteX21" fmla="*/ 13173 w 5093173"/>
                <a:gd name="connsiteY21" fmla="*/ 3143250 h 3822700"/>
                <a:gd name="connsiteX22" fmla="*/ 25873 w 5093173"/>
                <a:gd name="connsiteY22" fmla="*/ 3117850 h 3822700"/>
                <a:gd name="connsiteX23" fmla="*/ 38573 w 5093173"/>
                <a:gd name="connsiteY23" fmla="*/ 3035300 h 3822700"/>
                <a:gd name="connsiteX24" fmla="*/ 51273 w 5093173"/>
                <a:gd name="connsiteY24" fmla="*/ 3003550 h 3822700"/>
                <a:gd name="connsiteX25" fmla="*/ 63973 w 5093173"/>
                <a:gd name="connsiteY25" fmla="*/ 2959100 h 3822700"/>
                <a:gd name="connsiteX26" fmla="*/ 70323 w 5093173"/>
                <a:gd name="connsiteY26" fmla="*/ 2933700 h 3822700"/>
                <a:gd name="connsiteX27" fmla="*/ 76673 w 5093173"/>
                <a:gd name="connsiteY27" fmla="*/ 2889250 h 3822700"/>
                <a:gd name="connsiteX28" fmla="*/ 95723 w 5093173"/>
                <a:gd name="connsiteY28" fmla="*/ 2838450 h 3822700"/>
                <a:gd name="connsiteX29" fmla="*/ 108423 w 5093173"/>
                <a:gd name="connsiteY29" fmla="*/ 2794000 h 3822700"/>
                <a:gd name="connsiteX30" fmla="*/ 127473 w 5093173"/>
                <a:gd name="connsiteY30" fmla="*/ 2736850 h 3822700"/>
                <a:gd name="connsiteX31" fmla="*/ 178273 w 5093173"/>
                <a:gd name="connsiteY31" fmla="*/ 2660650 h 3822700"/>
                <a:gd name="connsiteX32" fmla="*/ 235423 w 5093173"/>
                <a:gd name="connsiteY32" fmla="*/ 2597150 h 3822700"/>
                <a:gd name="connsiteX33" fmla="*/ 248123 w 5093173"/>
                <a:gd name="connsiteY33" fmla="*/ 2565400 h 3822700"/>
                <a:gd name="connsiteX34" fmla="*/ 279873 w 5093173"/>
                <a:gd name="connsiteY34" fmla="*/ 2533650 h 3822700"/>
                <a:gd name="connsiteX35" fmla="*/ 298923 w 5093173"/>
                <a:gd name="connsiteY35" fmla="*/ 2495550 h 3822700"/>
                <a:gd name="connsiteX36" fmla="*/ 324323 w 5093173"/>
                <a:gd name="connsiteY36" fmla="*/ 2457450 h 3822700"/>
                <a:gd name="connsiteX37" fmla="*/ 337023 w 5093173"/>
                <a:gd name="connsiteY37" fmla="*/ 2432050 h 3822700"/>
                <a:gd name="connsiteX38" fmla="*/ 368773 w 5093173"/>
                <a:gd name="connsiteY38" fmla="*/ 2387600 h 3822700"/>
                <a:gd name="connsiteX39" fmla="*/ 400523 w 5093173"/>
                <a:gd name="connsiteY39" fmla="*/ 2362200 h 3822700"/>
                <a:gd name="connsiteX40" fmla="*/ 470373 w 5093173"/>
                <a:gd name="connsiteY40" fmla="*/ 2292350 h 3822700"/>
                <a:gd name="connsiteX41" fmla="*/ 540223 w 5093173"/>
                <a:gd name="connsiteY41" fmla="*/ 2241550 h 3822700"/>
                <a:gd name="connsiteX42" fmla="*/ 571973 w 5093173"/>
                <a:gd name="connsiteY42" fmla="*/ 2216150 h 3822700"/>
                <a:gd name="connsiteX43" fmla="*/ 616423 w 5093173"/>
                <a:gd name="connsiteY43" fmla="*/ 2184400 h 3822700"/>
                <a:gd name="connsiteX44" fmla="*/ 660873 w 5093173"/>
                <a:gd name="connsiteY44" fmla="*/ 2146300 h 3822700"/>
                <a:gd name="connsiteX45" fmla="*/ 749773 w 5093173"/>
                <a:gd name="connsiteY45" fmla="*/ 2070100 h 3822700"/>
                <a:gd name="connsiteX46" fmla="*/ 819623 w 5093173"/>
                <a:gd name="connsiteY46" fmla="*/ 2025650 h 3822700"/>
                <a:gd name="connsiteX47" fmla="*/ 914873 w 5093173"/>
                <a:gd name="connsiteY47" fmla="*/ 1968500 h 3822700"/>
                <a:gd name="connsiteX48" fmla="*/ 933923 w 5093173"/>
                <a:gd name="connsiteY48" fmla="*/ 1949450 h 3822700"/>
                <a:gd name="connsiteX49" fmla="*/ 959323 w 5093173"/>
                <a:gd name="connsiteY49" fmla="*/ 1943100 h 3822700"/>
                <a:gd name="connsiteX50" fmla="*/ 978373 w 5093173"/>
                <a:gd name="connsiteY50" fmla="*/ 1936750 h 3822700"/>
                <a:gd name="connsiteX51" fmla="*/ 1048223 w 5093173"/>
                <a:gd name="connsiteY51" fmla="*/ 1911350 h 3822700"/>
                <a:gd name="connsiteX52" fmla="*/ 1168873 w 5093173"/>
                <a:gd name="connsiteY52" fmla="*/ 1860550 h 3822700"/>
                <a:gd name="connsiteX53" fmla="*/ 1264123 w 5093173"/>
                <a:gd name="connsiteY53" fmla="*/ 1816100 h 3822700"/>
                <a:gd name="connsiteX54" fmla="*/ 1295873 w 5093173"/>
                <a:gd name="connsiteY54" fmla="*/ 1809750 h 3822700"/>
                <a:gd name="connsiteX55" fmla="*/ 1353023 w 5093173"/>
                <a:gd name="connsiteY55" fmla="*/ 1797050 h 3822700"/>
                <a:gd name="connsiteX56" fmla="*/ 1422873 w 5093173"/>
                <a:gd name="connsiteY56" fmla="*/ 1784350 h 3822700"/>
                <a:gd name="connsiteX57" fmla="*/ 1480023 w 5093173"/>
                <a:gd name="connsiteY57" fmla="*/ 1765300 h 3822700"/>
                <a:gd name="connsiteX58" fmla="*/ 1518123 w 5093173"/>
                <a:gd name="connsiteY58" fmla="*/ 1758950 h 3822700"/>
                <a:gd name="connsiteX59" fmla="*/ 1556223 w 5093173"/>
                <a:gd name="connsiteY59" fmla="*/ 1746250 h 3822700"/>
                <a:gd name="connsiteX60" fmla="*/ 1607023 w 5093173"/>
                <a:gd name="connsiteY60" fmla="*/ 1733550 h 3822700"/>
                <a:gd name="connsiteX61" fmla="*/ 1664173 w 5093173"/>
                <a:gd name="connsiteY61" fmla="*/ 1714500 h 3822700"/>
                <a:gd name="connsiteX62" fmla="*/ 1772123 w 5093173"/>
                <a:gd name="connsiteY62" fmla="*/ 1670050 h 3822700"/>
                <a:gd name="connsiteX63" fmla="*/ 1816573 w 5093173"/>
                <a:gd name="connsiteY63" fmla="*/ 1657350 h 3822700"/>
                <a:gd name="connsiteX64" fmla="*/ 1867373 w 5093173"/>
                <a:gd name="connsiteY64" fmla="*/ 1631950 h 3822700"/>
                <a:gd name="connsiteX65" fmla="*/ 1930873 w 5093173"/>
                <a:gd name="connsiteY65" fmla="*/ 1600200 h 3822700"/>
                <a:gd name="connsiteX66" fmla="*/ 1994373 w 5093173"/>
                <a:gd name="connsiteY66" fmla="*/ 1562100 h 3822700"/>
                <a:gd name="connsiteX67" fmla="*/ 2019773 w 5093173"/>
                <a:gd name="connsiteY67" fmla="*/ 1549400 h 3822700"/>
                <a:gd name="connsiteX68" fmla="*/ 2045173 w 5093173"/>
                <a:gd name="connsiteY68" fmla="*/ 1530350 h 3822700"/>
                <a:gd name="connsiteX69" fmla="*/ 2064223 w 5093173"/>
                <a:gd name="connsiteY69" fmla="*/ 1517650 h 3822700"/>
                <a:gd name="connsiteX70" fmla="*/ 2115023 w 5093173"/>
                <a:gd name="connsiteY70" fmla="*/ 1479550 h 3822700"/>
                <a:gd name="connsiteX71" fmla="*/ 2134073 w 5093173"/>
                <a:gd name="connsiteY71" fmla="*/ 1466850 h 3822700"/>
                <a:gd name="connsiteX72" fmla="*/ 2153123 w 5093173"/>
                <a:gd name="connsiteY72" fmla="*/ 1447800 h 3822700"/>
                <a:gd name="connsiteX73" fmla="*/ 2324573 w 5093173"/>
                <a:gd name="connsiteY73" fmla="*/ 1428750 h 3822700"/>
                <a:gd name="connsiteX74" fmla="*/ 2521423 w 5093173"/>
                <a:gd name="connsiteY74" fmla="*/ 1422400 h 3822700"/>
                <a:gd name="connsiteX75" fmla="*/ 2546823 w 5093173"/>
                <a:gd name="connsiteY75" fmla="*/ 1416050 h 3822700"/>
                <a:gd name="connsiteX76" fmla="*/ 2591273 w 5093173"/>
                <a:gd name="connsiteY76" fmla="*/ 1397000 h 3822700"/>
                <a:gd name="connsiteX77" fmla="*/ 2673823 w 5093173"/>
                <a:gd name="connsiteY77" fmla="*/ 1352550 h 3822700"/>
                <a:gd name="connsiteX78" fmla="*/ 2692873 w 5093173"/>
                <a:gd name="connsiteY78" fmla="*/ 1346200 h 3822700"/>
                <a:gd name="connsiteX79" fmla="*/ 2750023 w 5093173"/>
                <a:gd name="connsiteY79" fmla="*/ 1327150 h 3822700"/>
                <a:gd name="connsiteX80" fmla="*/ 2889723 w 5093173"/>
                <a:gd name="connsiteY80" fmla="*/ 1308100 h 3822700"/>
                <a:gd name="connsiteX81" fmla="*/ 2927823 w 5093173"/>
                <a:gd name="connsiteY81" fmla="*/ 1295400 h 3822700"/>
                <a:gd name="connsiteX82" fmla="*/ 2953223 w 5093173"/>
                <a:gd name="connsiteY82" fmla="*/ 1289050 h 3822700"/>
                <a:gd name="connsiteX83" fmla="*/ 3004023 w 5093173"/>
                <a:gd name="connsiteY83" fmla="*/ 1263650 h 3822700"/>
                <a:gd name="connsiteX84" fmla="*/ 3099273 w 5093173"/>
                <a:gd name="connsiteY84" fmla="*/ 1231900 h 3822700"/>
                <a:gd name="connsiteX85" fmla="*/ 3162773 w 5093173"/>
                <a:gd name="connsiteY85" fmla="*/ 1200150 h 3822700"/>
                <a:gd name="connsiteX86" fmla="*/ 3181823 w 5093173"/>
                <a:gd name="connsiteY86" fmla="*/ 1187450 h 3822700"/>
                <a:gd name="connsiteX87" fmla="*/ 3207223 w 5093173"/>
                <a:gd name="connsiteY87" fmla="*/ 1181100 h 3822700"/>
                <a:gd name="connsiteX88" fmla="*/ 3258023 w 5093173"/>
                <a:gd name="connsiteY88" fmla="*/ 1155700 h 3822700"/>
                <a:gd name="connsiteX89" fmla="*/ 3289773 w 5093173"/>
                <a:gd name="connsiteY89" fmla="*/ 1143000 h 3822700"/>
                <a:gd name="connsiteX90" fmla="*/ 3327873 w 5093173"/>
                <a:gd name="connsiteY90" fmla="*/ 1130300 h 3822700"/>
                <a:gd name="connsiteX91" fmla="*/ 3372323 w 5093173"/>
                <a:gd name="connsiteY91" fmla="*/ 1111250 h 3822700"/>
                <a:gd name="connsiteX92" fmla="*/ 3410423 w 5093173"/>
                <a:gd name="connsiteY92" fmla="*/ 1092200 h 3822700"/>
                <a:gd name="connsiteX93" fmla="*/ 3442173 w 5093173"/>
                <a:gd name="connsiteY93" fmla="*/ 1079500 h 3822700"/>
                <a:gd name="connsiteX94" fmla="*/ 3473923 w 5093173"/>
                <a:gd name="connsiteY94" fmla="*/ 1060450 h 3822700"/>
                <a:gd name="connsiteX95" fmla="*/ 3518373 w 5093173"/>
                <a:gd name="connsiteY95" fmla="*/ 1047750 h 3822700"/>
                <a:gd name="connsiteX96" fmla="*/ 3581873 w 5093173"/>
                <a:gd name="connsiteY96" fmla="*/ 1022350 h 3822700"/>
                <a:gd name="connsiteX97" fmla="*/ 3632673 w 5093173"/>
                <a:gd name="connsiteY97" fmla="*/ 996950 h 3822700"/>
                <a:gd name="connsiteX98" fmla="*/ 3658073 w 5093173"/>
                <a:gd name="connsiteY98" fmla="*/ 971550 h 3822700"/>
                <a:gd name="connsiteX99" fmla="*/ 3696173 w 5093173"/>
                <a:gd name="connsiteY99" fmla="*/ 952500 h 3822700"/>
                <a:gd name="connsiteX100" fmla="*/ 3727923 w 5093173"/>
                <a:gd name="connsiteY100" fmla="*/ 920750 h 3822700"/>
                <a:gd name="connsiteX101" fmla="*/ 3797773 w 5093173"/>
                <a:gd name="connsiteY101" fmla="*/ 869950 h 3822700"/>
                <a:gd name="connsiteX102" fmla="*/ 3842223 w 5093173"/>
                <a:gd name="connsiteY102" fmla="*/ 819150 h 3822700"/>
                <a:gd name="connsiteX103" fmla="*/ 3867623 w 5093173"/>
                <a:gd name="connsiteY103" fmla="*/ 787400 h 3822700"/>
                <a:gd name="connsiteX104" fmla="*/ 3931123 w 5093173"/>
                <a:gd name="connsiteY104" fmla="*/ 723900 h 3822700"/>
                <a:gd name="connsiteX105" fmla="*/ 3962873 w 5093173"/>
                <a:gd name="connsiteY105" fmla="*/ 673100 h 3822700"/>
                <a:gd name="connsiteX106" fmla="*/ 4007323 w 5093173"/>
                <a:gd name="connsiteY106" fmla="*/ 622300 h 3822700"/>
                <a:gd name="connsiteX107" fmla="*/ 4026373 w 5093173"/>
                <a:gd name="connsiteY107" fmla="*/ 590550 h 3822700"/>
                <a:gd name="connsiteX108" fmla="*/ 4058123 w 5093173"/>
                <a:gd name="connsiteY108" fmla="*/ 558800 h 3822700"/>
                <a:gd name="connsiteX109" fmla="*/ 4083523 w 5093173"/>
                <a:gd name="connsiteY109" fmla="*/ 527050 h 3822700"/>
                <a:gd name="connsiteX110" fmla="*/ 4108923 w 5093173"/>
                <a:gd name="connsiteY110" fmla="*/ 501650 h 3822700"/>
                <a:gd name="connsiteX111" fmla="*/ 4185123 w 5093173"/>
                <a:gd name="connsiteY111" fmla="*/ 400050 h 3822700"/>
                <a:gd name="connsiteX112" fmla="*/ 4235923 w 5093173"/>
                <a:gd name="connsiteY112" fmla="*/ 330200 h 3822700"/>
                <a:gd name="connsiteX113" fmla="*/ 4248623 w 5093173"/>
                <a:gd name="connsiteY113" fmla="*/ 304800 h 3822700"/>
                <a:gd name="connsiteX114" fmla="*/ 4280373 w 5093173"/>
                <a:gd name="connsiteY114" fmla="*/ 254000 h 3822700"/>
                <a:gd name="connsiteX115" fmla="*/ 4286723 w 5093173"/>
                <a:gd name="connsiteY115" fmla="*/ 234950 h 3822700"/>
                <a:gd name="connsiteX116" fmla="*/ 4299423 w 5093173"/>
                <a:gd name="connsiteY116" fmla="*/ 209550 h 3822700"/>
                <a:gd name="connsiteX117" fmla="*/ 4362923 w 5093173"/>
                <a:gd name="connsiteY117" fmla="*/ 76200 h 3822700"/>
                <a:gd name="connsiteX118" fmla="*/ 4381973 w 5093173"/>
                <a:gd name="connsiteY118" fmla="*/ 44450 h 3822700"/>
                <a:gd name="connsiteX119" fmla="*/ 4394673 w 5093173"/>
                <a:gd name="connsiteY119" fmla="*/ 25400 h 3822700"/>
                <a:gd name="connsiteX120" fmla="*/ 4420073 w 5093173"/>
                <a:gd name="connsiteY120" fmla="*/ 12700 h 3822700"/>
                <a:gd name="connsiteX121" fmla="*/ 4578823 w 5093173"/>
                <a:gd name="connsiteY121" fmla="*/ 0 h 3822700"/>
                <a:gd name="connsiteX122" fmla="*/ 4686773 w 5093173"/>
                <a:gd name="connsiteY122" fmla="*/ 6350 h 3822700"/>
                <a:gd name="connsiteX123" fmla="*/ 4750273 w 5093173"/>
                <a:gd name="connsiteY123" fmla="*/ 44450 h 3822700"/>
                <a:gd name="connsiteX124" fmla="*/ 4775673 w 5093173"/>
                <a:gd name="connsiteY124" fmla="*/ 69850 h 3822700"/>
                <a:gd name="connsiteX125" fmla="*/ 4832823 w 5093173"/>
                <a:gd name="connsiteY125" fmla="*/ 114300 h 3822700"/>
                <a:gd name="connsiteX126" fmla="*/ 4858223 w 5093173"/>
                <a:gd name="connsiteY126" fmla="*/ 127000 h 3822700"/>
                <a:gd name="connsiteX127" fmla="*/ 4902673 w 5093173"/>
                <a:gd name="connsiteY127" fmla="*/ 171450 h 3822700"/>
                <a:gd name="connsiteX128" fmla="*/ 4928073 w 5093173"/>
                <a:gd name="connsiteY128" fmla="*/ 190500 h 3822700"/>
                <a:gd name="connsiteX129" fmla="*/ 4978873 w 5093173"/>
                <a:gd name="connsiteY129" fmla="*/ 254000 h 3822700"/>
                <a:gd name="connsiteX130" fmla="*/ 5048723 w 5093173"/>
                <a:gd name="connsiteY130" fmla="*/ 317500 h 3822700"/>
                <a:gd name="connsiteX131" fmla="*/ 5067773 w 5093173"/>
                <a:gd name="connsiteY131" fmla="*/ 342900 h 3822700"/>
                <a:gd name="connsiteX132" fmla="*/ 5086823 w 5093173"/>
                <a:gd name="connsiteY132" fmla="*/ 406400 h 3822700"/>
                <a:gd name="connsiteX133" fmla="*/ 5093173 w 5093173"/>
                <a:gd name="connsiteY133" fmla="*/ 444500 h 3822700"/>
                <a:gd name="connsiteX134" fmla="*/ 5080473 w 5093173"/>
                <a:gd name="connsiteY134" fmla="*/ 647700 h 3822700"/>
                <a:gd name="connsiteX135" fmla="*/ 5029673 w 5093173"/>
                <a:gd name="connsiteY135" fmla="*/ 768350 h 3822700"/>
                <a:gd name="connsiteX136" fmla="*/ 4997923 w 5093173"/>
                <a:gd name="connsiteY136" fmla="*/ 844550 h 3822700"/>
                <a:gd name="connsiteX137" fmla="*/ 4953473 w 5093173"/>
                <a:gd name="connsiteY137" fmla="*/ 971550 h 3822700"/>
                <a:gd name="connsiteX138" fmla="*/ 4934423 w 5093173"/>
                <a:gd name="connsiteY138" fmla="*/ 1003300 h 3822700"/>
                <a:gd name="connsiteX139" fmla="*/ 4921723 w 5093173"/>
                <a:gd name="connsiteY139" fmla="*/ 1041400 h 3822700"/>
                <a:gd name="connsiteX140" fmla="*/ 4909023 w 5093173"/>
                <a:gd name="connsiteY140" fmla="*/ 1073150 h 3822700"/>
                <a:gd name="connsiteX141" fmla="*/ 4889973 w 5093173"/>
                <a:gd name="connsiteY141" fmla="*/ 1162050 h 3822700"/>
                <a:gd name="connsiteX142" fmla="*/ 4877273 w 5093173"/>
                <a:gd name="connsiteY142" fmla="*/ 1200150 h 3822700"/>
                <a:gd name="connsiteX143" fmla="*/ 4870923 w 5093173"/>
                <a:gd name="connsiteY143" fmla="*/ 1231900 h 3822700"/>
                <a:gd name="connsiteX144" fmla="*/ 4845523 w 5093173"/>
                <a:gd name="connsiteY144" fmla="*/ 1314450 h 3822700"/>
                <a:gd name="connsiteX145" fmla="*/ 4820123 w 5093173"/>
                <a:gd name="connsiteY145" fmla="*/ 1397000 h 3822700"/>
                <a:gd name="connsiteX146" fmla="*/ 4807423 w 5093173"/>
                <a:gd name="connsiteY146" fmla="*/ 1422400 h 3822700"/>
                <a:gd name="connsiteX147" fmla="*/ 4794723 w 5093173"/>
                <a:gd name="connsiteY147" fmla="*/ 1466850 h 3822700"/>
                <a:gd name="connsiteX148" fmla="*/ 4769323 w 5093173"/>
                <a:gd name="connsiteY148" fmla="*/ 1517650 h 3822700"/>
                <a:gd name="connsiteX149" fmla="*/ 4737573 w 5093173"/>
                <a:gd name="connsiteY149" fmla="*/ 1600200 h 3822700"/>
                <a:gd name="connsiteX150" fmla="*/ 4731223 w 5093173"/>
                <a:gd name="connsiteY150" fmla="*/ 1619250 h 3822700"/>
                <a:gd name="connsiteX151" fmla="*/ 4712173 w 5093173"/>
                <a:gd name="connsiteY151" fmla="*/ 1644650 h 3822700"/>
                <a:gd name="connsiteX152" fmla="*/ 4686773 w 5093173"/>
                <a:gd name="connsiteY152" fmla="*/ 1663700 h 3822700"/>
                <a:gd name="connsiteX153" fmla="*/ 4680423 w 5093173"/>
                <a:gd name="connsiteY153" fmla="*/ 1682750 h 3822700"/>
                <a:gd name="connsiteX154" fmla="*/ 4629623 w 5093173"/>
                <a:gd name="connsiteY154" fmla="*/ 1727200 h 3822700"/>
                <a:gd name="connsiteX155" fmla="*/ 4610573 w 5093173"/>
                <a:gd name="connsiteY155" fmla="*/ 1746250 h 3822700"/>
                <a:gd name="connsiteX156" fmla="*/ 4578823 w 5093173"/>
                <a:gd name="connsiteY156" fmla="*/ 1752600 h 3822700"/>
                <a:gd name="connsiteX157" fmla="*/ 4528023 w 5093173"/>
                <a:gd name="connsiteY157" fmla="*/ 1733550 h 3822700"/>
                <a:gd name="connsiteX158" fmla="*/ 4515323 w 5093173"/>
                <a:gd name="connsiteY158" fmla="*/ 1714500 h 3822700"/>
                <a:gd name="connsiteX159" fmla="*/ 4489923 w 5093173"/>
                <a:gd name="connsiteY159" fmla="*/ 1689100 h 3822700"/>
                <a:gd name="connsiteX160" fmla="*/ 4470873 w 5093173"/>
                <a:gd name="connsiteY160" fmla="*/ 1657350 h 3822700"/>
                <a:gd name="connsiteX161" fmla="*/ 4445473 w 5093173"/>
                <a:gd name="connsiteY161" fmla="*/ 1625600 h 3822700"/>
                <a:gd name="connsiteX162" fmla="*/ 4426423 w 5093173"/>
                <a:gd name="connsiteY162" fmla="*/ 1574800 h 3822700"/>
                <a:gd name="connsiteX163" fmla="*/ 4413723 w 5093173"/>
                <a:gd name="connsiteY163" fmla="*/ 1543050 h 3822700"/>
                <a:gd name="connsiteX164" fmla="*/ 4388323 w 5093173"/>
                <a:gd name="connsiteY164" fmla="*/ 1517650 h 3822700"/>
                <a:gd name="connsiteX165" fmla="*/ 4362923 w 5093173"/>
                <a:gd name="connsiteY165" fmla="*/ 1498600 h 3822700"/>
                <a:gd name="connsiteX166" fmla="*/ 4299423 w 5093173"/>
                <a:gd name="connsiteY166" fmla="*/ 1473200 h 3822700"/>
                <a:gd name="connsiteX167" fmla="*/ 4261323 w 5093173"/>
                <a:gd name="connsiteY167" fmla="*/ 1466850 h 3822700"/>
                <a:gd name="connsiteX168" fmla="*/ 3943823 w 5093173"/>
                <a:gd name="connsiteY168" fmla="*/ 1473200 h 3822700"/>
                <a:gd name="connsiteX169" fmla="*/ 3873973 w 5093173"/>
                <a:gd name="connsiteY169" fmla="*/ 1498600 h 3822700"/>
                <a:gd name="connsiteX170" fmla="*/ 3848573 w 5093173"/>
                <a:gd name="connsiteY170" fmla="*/ 1517650 h 3822700"/>
                <a:gd name="connsiteX171" fmla="*/ 3823173 w 5093173"/>
                <a:gd name="connsiteY171" fmla="*/ 1524000 h 3822700"/>
                <a:gd name="connsiteX172" fmla="*/ 3791423 w 5093173"/>
                <a:gd name="connsiteY172" fmla="*/ 1549400 h 3822700"/>
                <a:gd name="connsiteX173" fmla="*/ 3766023 w 5093173"/>
                <a:gd name="connsiteY173" fmla="*/ 1574800 h 3822700"/>
                <a:gd name="connsiteX174" fmla="*/ 3702523 w 5093173"/>
                <a:gd name="connsiteY174" fmla="*/ 1600200 h 3822700"/>
                <a:gd name="connsiteX175" fmla="*/ 3658073 w 5093173"/>
                <a:gd name="connsiteY175" fmla="*/ 1625600 h 3822700"/>
                <a:gd name="connsiteX176" fmla="*/ 3613623 w 5093173"/>
                <a:gd name="connsiteY176" fmla="*/ 1644650 h 3822700"/>
                <a:gd name="connsiteX177" fmla="*/ 3569173 w 5093173"/>
                <a:gd name="connsiteY177" fmla="*/ 1676400 h 3822700"/>
                <a:gd name="connsiteX178" fmla="*/ 3512023 w 5093173"/>
                <a:gd name="connsiteY178" fmla="*/ 1708150 h 3822700"/>
                <a:gd name="connsiteX179" fmla="*/ 3492973 w 5093173"/>
                <a:gd name="connsiteY179" fmla="*/ 1727200 h 3822700"/>
                <a:gd name="connsiteX180" fmla="*/ 3435823 w 5093173"/>
                <a:gd name="connsiteY180" fmla="*/ 1752600 h 3822700"/>
                <a:gd name="connsiteX181" fmla="*/ 3416773 w 5093173"/>
                <a:gd name="connsiteY181" fmla="*/ 1765300 h 3822700"/>
                <a:gd name="connsiteX182" fmla="*/ 3340573 w 5093173"/>
                <a:gd name="connsiteY182" fmla="*/ 1828800 h 3822700"/>
                <a:gd name="connsiteX183" fmla="*/ 3251673 w 5093173"/>
                <a:gd name="connsiteY183" fmla="*/ 1866900 h 3822700"/>
                <a:gd name="connsiteX184" fmla="*/ 3162773 w 5093173"/>
                <a:gd name="connsiteY184" fmla="*/ 1911350 h 3822700"/>
                <a:gd name="connsiteX185" fmla="*/ 3124673 w 5093173"/>
                <a:gd name="connsiteY185" fmla="*/ 1936750 h 3822700"/>
                <a:gd name="connsiteX186" fmla="*/ 3080223 w 5093173"/>
                <a:gd name="connsiteY186" fmla="*/ 1949450 h 3822700"/>
                <a:gd name="connsiteX187" fmla="*/ 3010373 w 5093173"/>
                <a:gd name="connsiteY187" fmla="*/ 2000250 h 3822700"/>
                <a:gd name="connsiteX188" fmla="*/ 2965923 w 5093173"/>
                <a:gd name="connsiteY188" fmla="*/ 2044700 h 3822700"/>
                <a:gd name="connsiteX189" fmla="*/ 2934173 w 5093173"/>
                <a:gd name="connsiteY189" fmla="*/ 2063750 h 3822700"/>
                <a:gd name="connsiteX190" fmla="*/ 2908773 w 5093173"/>
                <a:gd name="connsiteY190" fmla="*/ 2089150 h 3822700"/>
                <a:gd name="connsiteX191" fmla="*/ 2877023 w 5093173"/>
                <a:gd name="connsiteY191" fmla="*/ 2114550 h 3822700"/>
                <a:gd name="connsiteX192" fmla="*/ 2851623 w 5093173"/>
                <a:gd name="connsiteY192" fmla="*/ 2152650 h 3822700"/>
                <a:gd name="connsiteX193" fmla="*/ 2819873 w 5093173"/>
                <a:gd name="connsiteY193" fmla="*/ 2178050 h 3822700"/>
                <a:gd name="connsiteX194" fmla="*/ 2800823 w 5093173"/>
                <a:gd name="connsiteY194" fmla="*/ 2203450 h 3822700"/>
                <a:gd name="connsiteX195" fmla="*/ 2750023 w 5093173"/>
                <a:gd name="connsiteY195" fmla="*/ 2254250 h 3822700"/>
                <a:gd name="connsiteX196" fmla="*/ 2724623 w 5093173"/>
                <a:gd name="connsiteY196" fmla="*/ 2305050 h 3822700"/>
                <a:gd name="connsiteX197" fmla="*/ 2711923 w 5093173"/>
                <a:gd name="connsiteY197" fmla="*/ 2330450 h 3822700"/>
                <a:gd name="connsiteX198" fmla="*/ 2692873 w 5093173"/>
                <a:gd name="connsiteY198" fmla="*/ 2355850 h 3822700"/>
                <a:gd name="connsiteX199" fmla="*/ 2648423 w 5093173"/>
                <a:gd name="connsiteY199" fmla="*/ 2432050 h 3822700"/>
                <a:gd name="connsiteX200" fmla="*/ 2635723 w 5093173"/>
                <a:gd name="connsiteY200" fmla="*/ 2451100 h 3822700"/>
                <a:gd name="connsiteX201" fmla="*/ 2610323 w 5093173"/>
                <a:gd name="connsiteY201" fmla="*/ 2470150 h 3822700"/>
                <a:gd name="connsiteX202" fmla="*/ 2559523 w 5093173"/>
                <a:gd name="connsiteY202" fmla="*/ 2520950 h 3822700"/>
                <a:gd name="connsiteX203" fmla="*/ 2527773 w 5093173"/>
                <a:gd name="connsiteY203" fmla="*/ 2559050 h 3822700"/>
                <a:gd name="connsiteX204" fmla="*/ 2483323 w 5093173"/>
                <a:gd name="connsiteY204" fmla="*/ 2584450 h 3822700"/>
                <a:gd name="connsiteX205" fmla="*/ 2457923 w 5093173"/>
                <a:gd name="connsiteY205" fmla="*/ 2603500 h 3822700"/>
                <a:gd name="connsiteX206" fmla="*/ 2445223 w 5093173"/>
                <a:gd name="connsiteY206" fmla="*/ 2622550 h 3822700"/>
                <a:gd name="connsiteX207" fmla="*/ 2426173 w 5093173"/>
                <a:gd name="connsiteY207" fmla="*/ 2628900 h 3822700"/>
                <a:gd name="connsiteX208" fmla="*/ 2407123 w 5093173"/>
                <a:gd name="connsiteY208" fmla="*/ 2647950 h 3822700"/>
                <a:gd name="connsiteX209" fmla="*/ 2349973 w 5093173"/>
                <a:gd name="connsiteY209" fmla="*/ 2679700 h 3822700"/>
                <a:gd name="connsiteX210" fmla="*/ 2318223 w 5093173"/>
                <a:gd name="connsiteY210" fmla="*/ 2698750 h 3822700"/>
                <a:gd name="connsiteX211" fmla="*/ 2261073 w 5093173"/>
                <a:gd name="connsiteY211" fmla="*/ 2724150 h 3822700"/>
                <a:gd name="connsiteX212" fmla="*/ 2216623 w 5093173"/>
                <a:gd name="connsiteY212" fmla="*/ 2749550 h 3822700"/>
                <a:gd name="connsiteX213" fmla="*/ 2159473 w 5093173"/>
                <a:gd name="connsiteY213" fmla="*/ 2768600 h 3822700"/>
                <a:gd name="connsiteX214" fmla="*/ 2140423 w 5093173"/>
                <a:gd name="connsiteY214" fmla="*/ 2774950 h 3822700"/>
                <a:gd name="connsiteX215" fmla="*/ 2108673 w 5093173"/>
                <a:gd name="connsiteY215" fmla="*/ 2781300 h 3822700"/>
                <a:gd name="connsiteX216" fmla="*/ 2026123 w 5093173"/>
                <a:gd name="connsiteY216" fmla="*/ 2806700 h 3822700"/>
                <a:gd name="connsiteX217" fmla="*/ 1962623 w 5093173"/>
                <a:gd name="connsiteY217" fmla="*/ 2819400 h 3822700"/>
                <a:gd name="connsiteX218" fmla="*/ 1905473 w 5093173"/>
                <a:gd name="connsiteY218" fmla="*/ 2838450 h 3822700"/>
                <a:gd name="connsiteX219" fmla="*/ 1822923 w 5093173"/>
                <a:gd name="connsiteY219" fmla="*/ 2863850 h 3822700"/>
                <a:gd name="connsiteX220" fmla="*/ 1791173 w 5093173"/>
                <a:gd name="connsiteY220" fmla="*/ 2882900 h 3822700"/>
                <a:gd name="connsiteX221" fmla="*/ 1753073 w 5093173"/>
                <a:gd name="connsiteY221" fmla="*/ 2901950 h 3822700"/>
                <a:gd name="connsiteX222" fmla="*/ 1727673 w 5093173"/>
                <a:gd name="connsiteY222" fmla="*/ 2921000 h 3822700"/>
                <a:gd name="connsiteX223" fmla="*/ 1695923 w 5093173"/>
                <a:gd name="connsiteY223" fmla="*/ 2933700 h 3822700"/>
                <a:gd name="connsiteX224" fmla="*/ 1619723 w 5093173"/>
                <a:gd name="connsiteY224" fmla="*/ 2997200 h 3822700"/>
                <a:gd name="connsiteX225" fmla="*/ 1568923 w 5093173"/>
                <a:gd name="connsiteY225" fmla="*/ 3035300 h 3822700"/>
                <a:gd name="connsiteX226" fmla="*/ 1543523 w 5093173"/>
                <a:gd name="connsiteY226" fmla="*/ 3067050 h 3822700"/>
                <a:gd name="connsiteX227" fmla="*/ 1486373 w 5093173"/>
                <a:gd name="connsiteY227" fmla="*/ 3117850 h 3822700"/>
                <a:gd name="connsiteX228" fmla="*/ 1460973 w 5093173"/>
                <a:gd name="connsiteY228" fmla="*/ 3155950 h 3822700"/>
                <a:gd name="connsiteX229" fmla="*/ 1416523 w 5093173"/>
                <a:gd name="connsiteY229" fmla="*/ 3206750 h 3822700"/>
                <a:gd name="connsiteX230" fmla="*/ 1333973 w 5093173"/>
                <a:gd name="connsiteY230" fmla="*/ 3333750 h 3822700"/>
                <a:gd name="connsiteX231" fmla="*/ 1321273 w 5093173"/>
                <a:gd name="connsiteY231" fmla="*/ 3359150 h 3822700"/>
                <a:gd name="connsiteX232" fmla="*/ 1276823 w 5093173"/>
                <a:gd name="connsiteY232" fmla="*/ 3486150 h 3822700"/>
                <a:gd name="connsiteX233" fmla="*/ 1226023 w 5093173"/>
                <a:gd name="connsiteY233" fmla="*/ 3562350 h 3822700"/>
                <a:gd name="connsiteX234" fmla="*/ 1194273 w 5093173"/>
                <a:gd name="connsiteY234" fmla="*/ 3632200 h 3822700"/>
                <a:gd name="connsiteX235" fmla="*/ 1175223 w 5093173"/>
                <a:gd name="connsiteY235" fmla="*/ 3663950 h 3822700"/>
                <a:gd name="connsiteX236" fmla="*/ 1162523 w 5093173"/>
                <a:gd name="connsiteY236" fmla="*/ 3695700 h 3822700"/>
                <a:gd name="connsiteX237" fmla="*/ 1105373 w 5093173"/>
                <a:gd name="connsiteY237" fmla="*/ 3765550 h 3822700"/>
                <a:gd name="connsiteX238" fmla="*/ 1092673 w 5093173"/>
                <a:gd name="connsiteY238" fmla="*/ 3784600 h 3822700"/>
                <a:gd name="connsiteX239" fmla="*/ 1073623 w 5093173"/>
                <a:gd name="connsiteY239" fmla="*/ 3790950 h 3822700"/>
                <a:gd name="connsiteX240" fmla="*/ 997423 w 5093173"/>
                <a:gd name="connsiteY240" fmla="*/ 3816350 h 3822700"/>
                <a:gd name="connsiteX241" fmla="*/ 972023 w 5093173"/>
                <a:gd name="connsiteY241" fmla="*/ 3822700 h 3822700"/>
                <a:gd name="connsiteX242" fmla="*/ 794223 w 5093173"/>
                <a:gd name="connsiteY242" fmla="*/ 3816350 h 3822700"/>
                <a:gd name="connsiteX243" fmla="*/ 743423 w 5093173"/>
                <a:gd name="connsiteY243" fmla="*/ 3803650 h 3822700"/>
                <a:gd name="connsiteX244" fmla="*/ 705323 w 5093173"/>
                <a:gd name="connsiteY244" fmla="*/ 3778250 h 382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5093173" h="3822700">
                  <a:moveTo>
                    <a:pt x="705323" y="3778250"/>
                  </a:moveTo>
                  <a:cubicBezTo>
                    <a:pt x="693681" y="3771900"/>
                    <a:pt x="684491" y="3768825"/>
                    <a:pt x="673573" y="3765550"/>
                  </a:cubicBezTo>
                  <a:cubicBezTo>
                    <a:pt x="663235" y="3762449"/>
                    <a:pt x="652161" y="3762301"/>
                    <a:pt x="641823" y="3759200"/>
                  </a:cubicBezTo>
                  <a:cubicBezTo>
                    <a:pt x="630905" y="3755925"/>
                    <a:pt x="620746" y="3750502"/>
                    <a:pt x="610073" y="3746500"/>
                  </a:cubicBezTo>
                  <a:cubicBezTo>
                    <a:pt x="603806" y="3744150"/>
                    <a:pt x="597010" y="3743143"/>
                    <a:pt x="591023" y="3740150"/>
                  </a:cubicBezTo>
                  <a:cubicBezTo>
                    <a:pt x="579984" y="3734630"/>
                    <a:pt x="570551" y="3726113"/>
                    <a:pt x="559273" y="3721100"/>
                  </a:cubicBezTo>
                  <a:cubicBezTo>
                    <a:pt x="551298" y="3717556"/>
                    <a:pt x="542045" y="3717814"/>
                    <a:pt x="533873" y="3714750"/>
                  </a:cubicBezTo>
                  <a:cubicBezTo>
                    <a:pt x="478312" y="3693915"/>
                    <a:pt x="540793" y="3700605"/>
                    <a:pt x="444973" y="3676650"/>
                  </a:cubicBezTo>
                  <a:cubicBezTo>
                    <a:pt x="365568" y="3656799"/>
                    <a:pt x="464292" y="3682170"/>
                    <a:pt x="400523" y="3663950"/>
                  </a:cubicBezTo>
                  <a:cubicBezTo>
                    <a:pt x="392132" y="3661552"/>
                    <a:pt x="383179" y="3660957"/>
                    <a:pt x="375123" y="3657600"/>
                  </a:cubicBezTo>
                  <a:cubicBezTo>
                    <a:pt x="357647" y="3650318"/>
                    <a:pt x="342690" y="3636792"/>
                    <a:pt x="324323" y="3632200"/>
                  </a:cubicBezTo>
                  <a:cubicBezTo>
                    <a:pt x="315856" y="3630083"/>
                    <a:pt x="307095" y="3628914"/>
                    <a:pt x="298923" y="3625850"/>
                  </a:cubicBezTo>
                  <a:cubicBezTo>
                    <a:pt x="259583" y="3611097"/>
                    <a:pt x="285423" y="3613500"/>
                    <a:pt x="241773" y="3594100"/>
                  </a:cubicBezTo>
                  <a:cubicBezTo>
                    <a:pt x="233798" y="3590556"/>
                    <a:pt x="224764" y="3590148"/>
                    <a:pt x="216373" y="3587750"/>
                  </a:cubicBezTo>
                  <a:cubicBezTo>
                    <a:pt x="209937" y="3585911"/>
                    <a:pt x="203570" y="3583803"/>
                    <a:pt x="197323" y="3581400"/>
                  </a:cubicBezTo>
                  <a:cubicBezTo>
                    <a:pt x="176045" y="3573216"/>
                    <a:pt x="153371" y="3567729"/>
                    <a:pt x="133823" y="3556000"/>
                  </a:cubicBezTo>
                  <a:cubicBezTo>
                    <a:pt x="95529" y="3533023"/>
                    <a:pt x="112342" y="3543796"/>
                    <a:pt x="83023" y="3524250"/>
                  </a:cubicBezTo>
                  <a:cubicBezTo>
                    <a:pt x="56412" y="3484333"/>
                    <a:pt x="84478" y="3528139"/>
                    <a:pt x="57623" y="3479800"/>
                  </a:cubicBezTo>
                  <a:cubicBezTo>
                    <a:pt x="41159" y="3450165"/>
                    <a:pt x="35352" y="3448529"/>
                    <a:pt x="25873" y="3416300"/>
                  </a:cubicBezTo>
                  <a:cubicBezTo>
                    <a:pt x="18485" y="3391182"/>
                    <a:pt x="6823" y="3340100"/>
                    <a:pt x="6823" y="3340100"/>
                  </a:cubicBezTo>
                  <a:cubicBezTo>
                    <a:pt x="-1612" y="3255748"/>
                    <a:pt x="-2914" y="3277234"/>
                    <a:pt x="6823" y="3175000"/>
                  </a:cubicBezTo>
                  <a:cubicBezTo>
                    <a:pt x="7846" y="3164256"/>
                    <a:pt x="9760" y="3153489"/>
                    <a:pt x="13173" y="3143250"/>
                  </a:cubicBezTo>
                  <a:cubicBezTo>
                    <a:pt x="16166" y="3134270"/>
                    <a:pt x="21640" y="3126317"/>
                    <a:pt x="25873" y="3117850"/>
                  </a:cubicBezTo>
                  <a:cubicBezTo>
                    <a:pt x="30106" y="3090333"/>
                    <a:pt x="32534" y="3062477"/>
                    <a:pt x="38573" y="3035300"/>
                  </a:cubicBezTo>
                  <a:cubicBezTo>
                    <a:pt x="41046" y="3024173"/>
                    <a:pt x="47668" y="3014364"/>
                    <a:pt x="51273" y="3003550"/>
                  </a:cubicBezTo>
                  <a:cubicBezTo>
                    <a:pt x="56146" y="2988931"/>
                    <a:pt x="59918" y="2973967"/>
                    <a:pt x="63973" y="2959100"/>
                  </a:cubicBezTo>
                  <a:cubicBezTo>
                    <a:pt x="66269" y="2950680"/>
                    <a:pt x="68762" y="2942286"/>
                    <a:pt x="70323" y="2933700"/>
                  </a:cubicBezTo>
                  <a:cubicBezTo>
                    <a:pt x="73000" y="2918974"/>
                    <a:pt x="72817" y="2903712"/>
                    <a:pt x="76673" y="2889250"/>
                  </a:cubicBezTo>
                  <a:cubicBezTo>
                    <a:pt x="81333" y="2871776"/>
                    <a:pt x="90004" y="2855607"/>
                    <a:pt x="95723" y="2838450"/>
                  </a:cubicBezTo>
                  <a:cubicBezTo>
                    <a:pt x="100596" y="2823831"/>
                    <a:pt x="104368" y="2808867"/>
                    <a:pt x="108423" y="2794000"/>
                  </a:cubicBezTo>
                  <a:cubicBezTo>
                    <a:pt x="114118" y="2773120"/>
                    <a:pt x="115999" y="2756356"/>
                    <a:pt x="127473" y="2736850"/>
                  </a:cubicBezTo>
                  <a:cubicBezTo>
                    <a:pt x="142951" y="2710538"/>
                    <a:pt x="156687" y="2682236"/>
                    <a:pt x="178273" y="2660650"/>
                  </a:cubicBezTo>
                  <a:cubicBezTo>
                    <a:pt x="195622" y="2643301"/>
                    <a:pt x="222392" y="2618869"/>
                    <a:pt x="235423" y="2597150"/>
                  </a:cubicBezTo>
                  <a:cubicBezTo>
                    <a:pt x="241288" y="2587376"/>
                    <a:pt x="241586" y="2574738"/>
                    <a:pt x="248123" y="2565400"/>
                  </a:cubicBezTo>
                  <a:cubicBezTo>
                    <a:pt x="256706" y="2553138"/>
                    <a:pt x="271070" y="2545754"/>
                    <a:pt x="279873" y="2533650"/>
                  </a:cubicBezTo>
                  <a:cubicBezTo>
                    <a:pt x="288224" y="2522167"/>
                    <a:pt x="291769" y="2507815"/>
                    <a:pt x="298923" y="2495550"/>
                  </a:cubicBezTo>
                  <a:cubicBezTo>
                    <a:pt x="306614" y="2482366"/>
                    <a:pt x="316470" y="2470538"/>
                    <a:pt x="324323" y="2457450"/>
                  </a:cubicBezTo>
                  <a:cubicBezTo>
                    <a:pt x="329193" y="2449333"/>
                    <a:pt x="332327" y="2440269"/>
                    <a:pt x="337023" y="2432050"/>
                  </a:cubicBezTo>
                  <a:cubicBezTo>
                    <a:pt x="341830" y="2423637"/>
                    <a:pt x="364230" y="2392143"/>
                    <a:pt x="368773" y="2387600"/>
                  </a:cubicBezTo>
                  <a:cubicBezTo>
                    <a:pt x="378357" y="2378016"/>
                    <a:pt x="390939" y="2371784"/>
                    <a:pt x="400523" y="2362200"/>
                  </a:cubicBezTo>
                  <a:cubicBezTo>
                    <a:pt x="464023" y="2298700"/>
                    <a:pt x="398406" y="2347383"/>
                    <a:pt x="470373" y="2292350"/>
                  </a:cubicBezTo>
                  <a:cubicBezTo>
                    <a:pt x="493242" y="2274862"/>
                    <a:pt x="517191" y="2258824"/>
                    <a:pt x="540223" y="2241550"/>
                  </a:cubicBezTo>
                  <a:cubicBezTo>
                    <a:pt x="551066" y="2233418"/>
                    <a:pt x="560944" y="2224028"/>
                    <a:pt x="571973" y="2216150"/>
                  </a:cubicBezTo>
                  <a:cubicBezTo>
                    <a:pt x="586790" y="2205567"/>
                    <a:pt x="602106" y="2195649"/>
                    <a:pt x="616423" y="2184400"/>
                  </a:cubicBezTo>
                  <a:cubicBezTo>
                    <a:pt x="631768" y="2172343"/>
                    <a:pt x="646433" y="2159427"/>
                    <a:pt x="660873" y="2146300"/>
                  </a:cubicBezTo>
                  <a:cubicBezTo>
                    <a:pt x="700988" y="2109832"/>
                    <a:pt x="687002" y="2110045"/>
                    <a:pt x="749773" y="2070100"/>
                  </a:cubicBezTo>
                  <a:cubicBezTo>
                    <a:pt x="773056" y="2055283"/>
                    <a:pt x="797838" y="2042594"/>
                    <a:pt x="819623" y="2025650"/>
                  </a:cubicBezTo>
                  <a:cubicBezTo>
                    <a:pt x="887340" y="1972981"/>
                    <a:pt x="853878" y="1988832"/>
                    <a:pt x="914873" y="1968500"/>
                  </a:cubicBezTo>
                  <a:cubicBezTo>
                    <a:pt x="921223" y="1962150"/>
                    <a:pt x="926126" y="1953905"/>
                    <a:pt x="933923" y="1949450"/>
                  </a:cubicBezTo>
                  <a:cubicBezTo>
                    <a:pt x="941500" y="1945120"/>
                    <a:pt x="950932" y="1945498"/>
                    <a:pt x="959323" y="1943100"/>
                  </a:cubicBezTo>
                  <a:cubicBezTo>
                    <a:pt x="965759" y="1941261"/>
                    <a:pt x="972386" y="1939743"/>
                    <a:pt x="978373" y="1936750"/>
                  </a:cubicBezTo>
                  <a:cubicBezTo>
                    <a:pt x="1034000" y="1908936"/>
                    <a:pt x="984557" y="1921961"/>
                    <a:pt x="1048223" y="1911350"/>
                  </a:cubicBezTo>
                  <a:cubicBezTo>
                    <a:pt x="1079791" y="1898723"/>
                    <a:pt x="1154676" y="1869068"/>
                    <a:pt x="1168873" y="1860550"/>
                  </a:cubicBezTo>
                  <a:cubicBezTo>
                    <a:pt x="1199880" y="1841946"/>
                    <a:pt x="1226643" y="1823596"/>
                    <a:pt x="1264123" y="1816100"/>
                  </a:cubicBezTo>
                  <a:lnTo>
                    <a:pt x="1295873" y="1809750"/>
                  </a:lnTo>
                  <a:cubicBezTo>
                    <a:pt x="1314955" y="1805661"/>
                    <a:pt x="1333887" y="1800877"/>
                    <a:pt x="1353023" y="1797050"/>
                  </a:cubicBezTo>
                  <a:cubicBezTo>
                    <a:pt x="1376228" y="1792409"/>
                    <a:pt x="1399915" y="1790090"/>
                    <a:pt x="1422873" y="1784350"/>
                  </a:cubicBezTo>
                  <a:cubicBezTo>
                    <a:pt x="1442354" y="1779480"/>
                    <a:pt x="1460621" y="1770474"/>
                    <a:pt x="1480023" y="1765300"/>
                  </a:cubicBezTo>
                  <a:cubicBezTo>
                    <a:pt x="1492463" y="1761983"/>
                    <a:pt x="1505632" y="1762073"/>
                    <a:pt x="1518123" y="1758950"/>
                  </a:cubicBezTo>
                  <a:cubicBezTo>
                    <a:pt x="1531110" y="1755703"/>
                    <a:pt x="1543351" y="1749928"/>
                    <a:pt x="1556223" y="1746250"/>
                  </a:cubicBezTo>
                  <a:cubicBezTo>
                    <a:pt x="1573006" y="1741455"/>
                    <a:pt x="1590278" y="1738475"/>
                    <a:pt x="1607023" y="1733550"/>
                  </a:cubicBezTo>
                  <a:cubicBezTo>
                    <a:pt x="1626288" y="1727884"/>
                    <a:pt x="1645431" y="1721708"/>
                    <a:pt x="1664173" y="1714500"/>
                  </a:cubicBezTo>
                  <a:cubicBezTo>
                    <a:pt x="1700494" y="1700531"/>
                    <a:pt x="1734706" y="1680741"/>
                    <a:pt x="1772123" y="1670050"/>
                  </a:cubicBezTo>
                  <a:lnTo>
                    <a:pt x="1816573" y="1657350"/>
                  </a:lnTo>
                  <a:cubicBezTo>
                    <a:pt x="1892208" y="1600624"/>
                    <a:pt x="1796038" y="1667617"/>
                    <a:pt x="1867373" y="1631950"/>
                  </a:cubicBezTo>
                  <a:cubicBezTo>
                    <a:pt x="1942976" y="1594149"/>
                    <a:pt x="1873374" y="1614575"/>
                    <a:pt x="1930873" y="1600200"/>
                  </a:cubicBezTo>
                  <a:cubicBezTo>
                    <a:pt x="1952040" y="1587500"/>
                    <a:pt x="1972295" y="1573139"/>
                    <a:pt x="1994373" y="1562100"/>
                  </a:cubicBezTo>
                  <a:cubicBezTo>
                    <a:pt x="2002840" y="1557867"/>
                    <a:pt x="2011746" y="1554417"/>
                    <a:pt x="2019773" y="1549400"/>
                  </a:cubicBezTo>
                  <a:cubicBezTo>
                    <a:pt x="2028748" y="1543791"/>
                    <a:pt x="2036561" y="1536501"/>
                    <a:pt x="2045173" y="1530350"/>
                  </a:cubicBezTo>
                  <a:cubicBezTo>
                    <a:pt x="2051383" y="1525914"/>
                    <a:pt x="2058051" y="1522139"/>
                    <a:pt x="2064223" y="1517650"/>
                  </a:cubicBezTo>
                  <a:cubicBezTo>
                    <a:pt x="2081341" y="1505200"/>
                    <a:pt x="2097411" y="1491291"/>
                    <a:pt x="2115023" y="1479550"/>
                  </a:cubicBezTo>
                  <a:cubicBezTo>
                    <a:pt x="2121373" y="1475317"/>
                    <a:pt x="2128210" y="1471736"/>
                    <a:pt x="2134073" y="1466850"/>
                  </a:cubicBezTo>
                  <a:cubicBezTo>
                    <a:pt x="2140972" y="1461101"/>
                    <a:pt x="2144741" y="1451024"/>
                    <a:pt x="2153123" y="1447800"/>
                  </a:cubicBezTo>
                  <a:cubicBezTo>
                    <a:pt x="2194879" y="1431740"/>
                    <a:pt x="2290407" y="1430174"/>
                    <a:pt x="2324573" y="1428750"/>
                  </a:cubicBezTo>
                  <a:lnTo>
                    <a:pt x="2521423" y="1422400"/>
                  </a:lnTo>
                  <a:cubicBezTo>
                    <a:pt x="2529890" y="1420283"/>
                    <a:pt x="2538801" y="1419488"/>
                    <a:pt x="2546823" y="1416050"/>
                  </a:cubicBezTo>
                  <a:cubicBezTo>
                    <a:pt x="2608217" y="1389738"/>
                    <a:pt x="2518351" y="1415230"/>
                    <a:pt x="2591273" y="1397000"/>
                  </a:cubicBezTo>
                  <a:cubicBezTo>
                    <a:pt x="2614061" y="1383327"/>
                    <a:pt x="2650633" y="1360280"/>
                    <a:pt x="2673823" y="1352550"/>
                  </a:cubicBezTo>
                  <a:cubicBezTo>
                    <a:pt x="2680173" y="1350433"/>
                    <a:pt x="2686721" y="1348837"/>
                    <a:pt x="2692873" y="1346200"/>
                  </a:cubicBezTo>
                  <a:cubicBezTo>
                    <a:pt x="2730201" y="1330202"/>
                    <a:pt x="2706398" y="1333613"/>
                    <a:pt x="2750023" y="1327150"/>
                  </a:cubicBezTo>
                  <a:cubicBezTo>
                    <a:pt x="2796513" y="1320263"/>
                    <a:pt x="2889723" y="1308100"/>
                    <a:pt x="2889723" y="1308100"/>
                  </a:cubicBezTo>
                  <a:cubicBezTo>
                    <a:pt x="2902423" y="1303867"/>
                    <a:pt x="2915001" y="1299247"/>
                    <a:pt x="2927823" y="1295400"/>
                  </a:cubicBezTo>
                  <a:cubicBezTo>
                    <a:pt x="2936182" y="1292892"/>
                    <a:pt x="2945167" y="1292407"/>
                    <a:pt x="2953223" y="1289050"/>
                  </a:cubicBezTo>
                  <a:cubicBezTo>
                    <a:pt x="2970699" y="1281768"/>
                    <a:pt x="2985459" y="1267363"/>
                    <a:pt x="3004023" y="1263650"/>
                  </a:cubicBezTo>
                  <a:cubicBezTo>
                    <a:pt x="3040724" y="1256310"/>
                    <a:pt x="3062513" y="1253956"/>
                    <a:pt x="3099273" y="1231900"/>
                  </a:cubicBezTo>
                  <a:cubicBezTo>
                    <a:pt x="3187584" y="1178914"/>
                    <a:pt x="3076354" y="1243359"/>
                    <a:pt x="3162773" y="1200150"/>
                  </a:cubicBezTo>
                  <a:cubicBezTo>
                    <a:pt x="3169599" y="1196737"/>
                    <a:pt x="3174808" y="1190456"/>
                    <a:pt x="3181823" y="1187450"/>
                  </a:cubicBezTo>
                  <a:cubicBezTo>
                    <a:pt x="3189845" y="1184012"/>
                    <a:pt x="3199167" y="1184457"/>
                    <a:pt x="3207223" y="1181100"/>
                  </a:cubicBezTo>
                  <a:cubicBezTo>
                    <a:pt x="3224699" y="1173818"/>
                    <a:pt x="3240445" y="1162731"/>
                    <a:pt x="3258023" y="1155700"/>
                  </a:cubicBezTo>
                  <a:cubicBezTo>
                    <a:pt x="3268606" y="1151467"/>
                    <a:pt x="3279061" y="1146895"/>
                    <a:pt x="3289773" y="1143000"/>
                  </a:cubicBezTo>
                  <a:cubicBezTo>
                    <a:pt x="3302354" y="1138425"/>
                    <a:pt x="3315378" y="1135106"/>
                    <a:pt x="3327873" y="1130300"/>
                  </a:cubicBezTo>
                  <a:cubicBezTo>
                    <a:pt x="3342919" y="1124513"/>
                    <a:pt x="3357687" y="1118005"/>
                    <a:pt x="3372323" y="1111250"/>
                  </a:cubicBezTo>
                  <a:cubicBezTo>
                    <a:pt x="3385215" y="1105300"/>
                    <a:pt x="3397497" y="1098076"/>
                    <a:pt x="3410423" y="1092200"/>
                  </a:cubicBezTo>
                  <a:cubicBezTo>
                    <a:pt x="3420800" y="1087483"/>
                    <a:pt x="3431978" y="1084598"/>
                    <a:pt x="3442173" y="1079500"/>
                  </a:cubicBezTo>
                  <a:cubicBezTo>
                    <a:pt x="3453212" y="1073980"/>
                    <a:pt x="3462530" y="1065197"/>
                    <a:pt x="3473923" y="1060450"/>
                  </a:cubicBezTo>
                  <a:cubicBezTo>
                    <a:pt x="3488147" y="1054523"/>
                    <a:pt x="3503842" y="1052879"/>
                    <a:pt x="3518373" y="1047750"/>
                  </a:cubicBezTo>
                  <a:cubicBezTo>
                    <a:pt x="3539871" y="1040163"/>
                    <a:pt x="3581873" y="1022350"/>
                    <a:pt x="3581873" y="1022350"/>
                  </a:cubicBezTo>
                  <a:cubicBezTo>
                    <a:pt x="3635550" y="968673"/>
                    <a:pt x="3559672" y="1037506"/>
                    <a:pt x="3632673" y="996950"/>
                  </a:cubicBezTo>
                  <a:cubicBezTo>
                    <a:pt x="3643140" y="991135"/>
                    <a:pt x="3648264" y="978416"/>
                    <a:pt x="3658073" y="971550"/>
                  </a:cubicBezTo>
                  <a:cubicBezTo>
                    <a:pt x="3669705" y="963407"/>
                    <a:pt x="3684690" y="960851"/>
                    <a:pt x="3696173" y="952500"/>
                  </a:cubicBezTo>
                  <a:cubicBezTo>
                    <a:pt x="3708277" y="943697"/>
                    <a:pt x="3716848" y="930818"/>
                    <a:pt x="3727923" y="920750"/>
                  </a:cubicBezTo>
                  <a:cubicBezTo>
                    <a:pt x="3763842" y="888096"/>
                    <a:pt x="3760554" y="892281"/>
                    <a:pt x="3797773" y="869950"/>
                  </a:cubicBezTo>
                  <a:cubicBezTo>
                    <a:pt x="3841446" y="811719"/>
                    <a:pt x="3789609" y="878340"/>
                    <a:pt x="3842223" y="819150"/>
                  </a:cubicBezTo>
                  <a:cubicBezTo>
                    <a:pt x="3851227" y="809020"/>
                    <a:pt x="3858375" y="797308"/>
                    <a:pt x="3867623" y="787400"/>
                  </a:cubicBezTo>
                  <a:cubicBezTo>
                    <a:pt x="3888048" y="765516"/>
                    <a:pt x="3917736" y="750674"/>
                    <a:pt x="3931123" y="723900"/>
                  </a:cubicBezTo>
                  <a:cubicBezTo>
                    <a:pt x="3943641" y="698865"/>
                    <a:pt x="3943639" y="695082"/>
                    <a:pt x="3962873" y="673100"/>
                  </a:cubicBezTo>
                  <a:cubicBezTo>
                    <a:pt x="3995059" y="636316"/>
                    <a:pt x="3981705" y="660726"/>
                    <a:pt x="4007323" y="622300"/>
                  </a:cubicBezTo>
                  <a:cubicBezTo>
                    <a:pt x="4014169" y="612031"/>
                    <a:pt x="4018663" y="600188"/>
                    <a:pt x="4026373" y="590550"/>
                  </a:cubicBezTo>
                  <a:cubicBezTo>
                    <a:pt x="4035723" y="578863"/>
                    <a:pt x="4048111" y="569925"/>
                    <a:pt x="4058123" y="558800"/>
                  </a:cubicBezTo>
                  <a:cubicBezTo>
                    <a:pt x="4067190" y="548726"/>
                    <a:pt x="4074519" y="537180"/>
                    <a:pt x="4083523" y="527050"/>
                  </a:cubicBezTo>
                  <a:cubicBezTo>
                    <a:pt x="4091478" y="518101"/>
                    <a:pt x="4101131" y="510741"/>
                    <a:pt x="4108923" y="501650"/>
                  </a:cubicBezTo>
                  <a:cubicBezTo>
                    <a:pt x="4188210" y="409148"/>
                    <a:pt x="4134015" y="470323"/>
                    <a:pt x="4185123" y="400050"/>
                  </a:cubicBezTo>
                  <a:cubicBezTo>
                    <a:pt x="4218328" y="354394"/>
                    <a:pt x="4204954" y="381815"/>
                    <a:pt x="4235923" y="330200"/>
                  </a:cubicBezTo>
                  <a:cubicBezTo>
                    <a:pt x="4240793" y="322083"/>
                    <a:pt x="4243606" y="312827"/>
                    <a:pt x="4248623" y="304800"/>
                  </a:cubicBezTo>
                  <a:cubicBezTo>
                    <a:pt x="4273486" y="265020"/>
                    <a:pt x="4262821" y="294955"/>
                    <a:pt x="4280373" y="254000"/>
                  </a:cubicBezTo>
                  <a:cubicBezTo>
                    <a:pt x="4283010" y="247848"/>
                    <a:pt x="4284086" y="241102"/>
                    <a:pt x="4286723" y="234950"/>
                  </a:cubicBezTo>
                  <a:cubicBezTo>
                    <a:pt x="4290452" y="226249"/>
                    <a:pt x="4295578" y="218200"/>
                    <a:pt x="4299423" y="209550"/>
                  </a:cubicBezTo>
                  <a:cubicBezTo>
                    <a:pt x="4328039" y="145163"/>
                    <a:pt x="4300867" y="179627"/>
                    <a:pt x="4362923" y="76200"/>
                  </a:cubicBezTo>
                  <a:cubicBezTo>
                    <a:pt x="4369273" y="65617"/>
                    <a:pt x="4375432" y="54916"/>
                    <a:pt x="4381973" y="44450"/>
                  </a:cubicBezTo>
                  <a:cubicBezTo>
                    <a:pt x="4386018" y="37978"/>
                    <a:pt x="4388810" y="30286"/>
                    <a:pt x="4394673" y="25400"/>
                  </a:cubicBezTo>
                  <a:cubicBezTo>
                    <a:pt x="4401945" y="19340"/>
                    <a:pt x="4410941" y="15191"/>
                    <a:pt x="4420073" y="12700"/>
                  </a:cubicBezTo>
                  <a:cubicBezTo>
                    <a:pt x="4453127" y="3685"/>
                    <a:pt x="4574942" y="216"/>
                    <a:pt x="4578823" y="0"/>
                  </a:cubicBezTo>
                  <a:cubicBezTo>
                    <a:pt x="4614806" y="2117"/>
                    <a:pt x="4651485" y="-1002"/>
                    <a:pt x="4686773" y="6350"/>
                  </a:cubicBezTo>
                  <a:cubicBezTo>
                    <a:pt x="4687439" y="6489"/>
                    <a:pt x="4739568" y="35275"/>
                    <a:pt x="4750273" y="44450"/>
                  </a:cubicBezTo>
                  <a:cubicBezTo>
                    <a:pt x="4759364" y="52242"/>
                    <a:pt x="4766532" y="62116"/>
                    <a:pt x="4775673" y="69850"/>
                  </a:cubicBezTo>
                  <a:cubicBezTo>
                    <a:pt x="4794096" y="85439"/>
                    <a:pt x="4811237" y="103507"/>
                    <a:pt x="4832823" y="114300"/>
                  </a:cubicBezTo>
                  <a:cubicBezTo>
                    <a:pt x="4841290" y="118533"/>
                    <a:pt x="4850897" y="121006"/>
                    <a:pt x="4858223" y="127000"/>
                  </a:cubicBezTo>
                  <a:cubicBezTo>
                    <a:pt x="4874440" y="140269"/>
                    <a:pt x="4885910" y="158878"/>
                    <a:pt x="4902673" y="171450"/>
                  </a:cubicBezTo>
                  <a:cubicBezTo>
                    <a:pt x="4911140" y="177800"/>
                    <a:pt x="4920895" y="182723"/>
                    <a:pt x="4928073" y="190500"/>
                  </a:cubicBezTo>
                  <a:cubicBezTo>
                    <a:pt x="4946459" y="210418"/>
                    <a:pt x="4957706" y="237067"/>
                    <a:pt x="4978873" y="254000"/>
                  </a:cubicBezTo>
                  <a:cubicBezTo>
                    <a:pt x="5002159" y="272628"/>
                    <a:pt x="5030842" y="293658"/>
                    <a:pt x="5048723" y="317500"/>
                  </a:cubicBezTo>
                  <a:lnTo>
                    <a:pt x="5067773" y="342900"/>
                  </a:lnTo>
                  <a:cubicBezTo>
                    <a:pt x="5090201" y="455042"/>
                    <a:pt x="5055495" y="291530"/>
                    <a:pt x="5086823" y="406400"/>
                  </a:cubicBezTo>
                  <a:cubicBezTo>
                    <a:pt x="5090211" y="418822"/>
                    <a:pt x="5091056" y="431800"/>
                    <a:pt x="5093173" y="444500"/>
                  </a:cubicBezTo>
                  <a:cubicBezTo>
                    <a:pt x="5088940" y="512233"/>
                    <a:pt x="5093531" y="581103"/>
                    <a:pt x="5080473" y="647700"/>
                  </a:cubicBezTo>
                  <a:cubicBezTo>
                    <a:pt x="5072077" y="690521"/>
                    <a:pt x="5046548" y="728109"/>
                    <a:pt x="5029673" y="768350"/>
                  </a:cubicBezTo>
                  <a:cubicBezTo>
                    <a:pt x="5019032" y="793726"/>
                    <a:pt x="5006625" y="818445"/>
                    <a:pt x="4997923" y="844550"/>
                  </a:cubicBezTo>
                  <a:cubicBezTo>
                    <a:pt x="4992076" y="862090"/>
                    <a:pt x="4964853" y="946892"/>
                    <a:pt x="4953473" y="971550"/>
                  </a:cubicBezTo>
                  <a:cubicBezTo>
                    <a:pt x="4948301" y="982756"/>
                    <a:pt x="4939530" y="992064"/>
                    <a:pt x="4934423" y="1003300"/>
                  </a:cubicBezTo>
                  <a:cubicBezTo>
                    <a:pt x="4928883" y="1015487"/>
                    <a:pt x="4926298" y="1028819"/>
                    <a:pt x="4921723" y="1041400"/>
                  </a:cubicBezTo>
                  <a:cubicBezTo>
                    <a:pt x="4917828" y="1052112"/>
                    <a:pt x="4911960" y="1062136"/>
                    <a:pt x="4909023" y="1073150"/>
                  </a:cubicBezTo>
                  <a:cubicBezTo>
                    <a:pt x="4897225" y="1117393"/>
                    <a:pt x="4900502" y="1126954"/>
                    <a:pt x="4889973" y="1162050"/>
                  </a:cubicBezTo>
                  <a:cubicBezTo>
                    <a:pt x="4886126" y="1174872"/>
                    <a:pt x="4880795" y="1187235"/>
                    <a:pt x="4877273" y="1200150"/>
                  </a:cubicBezTo>
                  <a:cubicBezTo>
                    <a:pt x="4874433" y="1210563"/>
                    <a:pt x="4873541" y="1221429"/>
                    <a:pt x="4870923" y="1231900"/>
                  </a:cubicBezTo>
                  <a:cubicBezTo>
                    <a:pt x="4858721" y="1280708"/>
                    <a:pt x="4859468" y="1269128"/>
                    <a:pt x="4845523" y="1314450"/>
                  </a:cubicBezTo>
                  <a:cubicBezTo>
                    <a:pt x="4837171" y="1341593"/>
                    <a:pt x="4830723" y="1370499"/>
                    <a:pt x="4820123" y="1397000"/>
                  </a:cubicBezTo>
                  <a:cubicBezTo>
                    <a:pt x="4816607" y="1405789"/>
                    <a:pt x="4810658" y="1413504"/>
                    <a:pt x="4807423" y="1422400"/>
                  </a:cubicBezTo>
                  <a:cubicBezTo>
                    <a:pt x="4802157" y="1436882"/>
                    <a:pt x="4800446" y="1452543"/>
                    <a:pt x="4794723" y="1466850"/>
                  </a:cubicBezTo>
                  <a:cubicBezTo>
                    <a:pt x="4787692" y="1484428"/>
                    <a:pt x="4776119" y="1499980"/>
                    <a:pt x="4769323" y="1517650"/>
                  </a:cubicBezTo>
                  <a:cubicBezTo>
                    <a:pt x="4758740" y="1545167"/>
                    <a:pt x="4746896" y="1572231"/>
                    <a:pt x="4737573" y="1600200"/>
                  </a:cubicBezTo>
                  <a:cubicBezTo>
                    <a:pt x="4735456" y="1606550"/>
                    <a:pt x="4734544" y="1613438"/>
                    <a:pt x="4731223" y="1619250"/>
                  </a:cubicBezTo>
                  <a:cubicBezTo>
                    <a:pt x="4725972" y="1628439"/>
                    <a:pt x="4719657" y="1637166"/>
                    <a:pt x="4712173" y="1644650"/>
                  </a:cubicBezTo>
                  <a:cubicBezTo>
                    <a:pt x="4704689" y="1652134"/>
                    <a:pt x="4695240" y="1657350"/>
                    <a:pt x="4686773" y="1663700"/>
                  </a:cubicBezTo>
                  <a:cubicBezTo>
                    <a:pt x="4684656" y="1670050"/>
                    <a:pt x="4684314" y="1677303"/>
                    <a:pt x="4680423" y="1682750"/>
                  </a:cubicBezTo>
                  <a:cubicBezTo>
                    <a:pt x="4663959" y="1705800"/>
                    <a:pt x="4650089" y="1709658"/>
                    <a:pt x="4629623" y="1727200"/>
                  </a:cubicBezTo>
                  <a:cubicBezTo>
                    <a:pt x="4622805" y="1733044"/>
                    <a:pt x="4618605" y="1742234"/>
                    <a:pt x="4610573" y="1746250"/>
                  </a:cubicBezTo>
                  <a:cubicBezTo>
                    <a:pt x="4600920" y="1751077"/>
                    <a:pt x="4589406" y="1750483"/>
                    <a:pt x="4578823" y="1752600"/>
                  </a:cubicBezTo>
                  <a:cubicBezTo>
                    <a:pt x="4561890" y="1746250"/>
                    <a:pt x="4543531" y="1742855"/>
                    <a:pt x="4528023" y="1733550"/>
                  </a:cubicBezTo>
                  <a:cubicBezTo>
                    <a:pt x="4521479" y="1729623"/>
                    <a:pt x="4520290" y="1720294"/>
                    <a:pt x="4515323" y="1714500"/>
                  </a:cubicBezTo>
                  <a:cubicBezTo>
                    <a:pt x="4507531" y="1705409"/>
                    <a:pt x="4497274" y="1698551"/>
                    <a:pt x="4489923" y="1689100"/>
                  </a:cubicBezTo>
                  <a:cubicBezTo>
                    <a:pt x="4482346" y="1679358"/>
                    <a:pt x="4477951" y="1667461"/>
                    <a:pt x="4470873" y="1657350"/>
                  </a:cubicBezTo>
                  <a:cubicBezTo>
                    <a:pt x="4463101" y="1646247"/>
                    <a:pt x="4453940" y="1636183"/>
                    <a:pt x="4445473" y="1625600"/>
                  </a:cubicBezTo>
                  <a:cubicBezTo>
                    <a:pt x="4434640" y="1582270"/>
                    <a:pt x="4445398" y="1617493"/>
                    <a:pt x="4426423" y="1574800"/>
                  </a:cubicBezTo>
                  <a:cubicBezTo>
                    <a:pt x="4421794" y="1564384"/>
                    <a:pt x="4420046" y="1552534"/>
                    <a:pt x="4413723" y="1543050"/>
                  </a:cubicBezTo>
                  <a:cubicBezTo>
                    <a:pt x="4407081" y="1533087"/>
                    <a:pt x="4397334" y="1525535"/>
                    <a:pt x="4388323" y="1517650"/>
                  </a:cubicBezTo>
                  <a:cubicBezTo>
                    <a:pt x="4380358" y="1510681"/>
                    <a:pt x="4371898" y="1504209"/>
                    <a:pt x="4362923" y="1498600"/>
                  </a:cubicBezTo>
                  <a:cubicBezTo>
                    <a:pt x="4345405" y="1487651"/>
                    <a:pt x="4318423" y="1477950"/>
                    <a:pt x="4299423" y="1473200"/>
                  </a:cubicBezTo>
                  <a:cubicBezTo>
                    <a:pt x="4286932" y="1470077"/>
                    <a:pt x="4274023" y="1468967"/>
                    <a:pt x="4261323" y="1466850"/>
                  </a:cubicBezTo>
                  <a:cubicBezTo>
                    <a:pt x="4155490" y="1468967"/>
                    <a:pt x="4049526" y="1467537"/>
                    <a:pt x="3943823" y="1473200"/>
                  </a:cubicBezTo>
                  <a:cubicBezTo>
                    <a:pt x="3938248" y="1473499"/>
                    <a:pt x="3881251" y="1494557"/>
                    <a:pt x="3873973" y="1498600"/>
                  </a:cubicBezTo>
                  <a:cubicBezTo>
                    <a:pt x="3864722" y="1503740"/>
                    <a:pt x="3858039" y="1512917"/>
                    <a:pt x="3848573" y="1517650"/>
                  </a:cubicBezTo>
                  <a:cubicBezTo>
                    <a:pt x="3840767" y="1521553"/>
                    <a:pt x="3831640" y="1521883"/>
                    <a:pt x="3823173" y="1524000"/>
                  </a:cubicBezTo>
                  <a:cubicBezTo>
                    <a:pt x="3812590" y="1532467"/>
                    <a:pt x="3801553" y="1540396"/>
                    <a:pt x="3791423" y="1549400"/>
                  </a:cubicBezTo>
                  <a:cubicBezTo>
                    <a:pt x="3782474" y="1557355"/>
                    <a:pt x="3775602" y="1567616"/>
                    <a:pt x="3766023" y="1574800"/>
                  </a:cubicBezTo>
                  <a:cubicBezTo>
                    <a:pt x="3746244" y="1589634"/>
                    <a:pt x="3724721" y="1589955"/>
                    <a:pt x="3702523" y="1600200"/>
                  </a:cubicBezTo>
                  <a:cubicBezTo>
                    <a:pt x="3687029" y="1607351"/>
                    <a:pt x="3673337" y="1617968"/>
                    <a:pt x="3658073" y="1625600"/>
                  </a:cubicBezTo>
                  <a:cubicBezTo>
                    <a:pt x="3643655" y="1632809"/>
                    <a:pt x="3627619" y="1636652"/>
                    <a:pt x="3613623" y="1644650"/>
                  </a:cubicBezTo>
                  <a:cubicBezTo>
                    <a:pt x="3597814" y="1653684"/>
                    <a:pt x="3584680" y="1666857"/>
                    <a:pt x="3569173" y="1676400"/>
                  </a:cubicBezTo>
                  <a:cubicBezTo>
                    <a:pt x="3544375" y="1691660"/>
                    <a:pt x="3532069" y="1691445"/>
                    <a:pt x="3512023" y="1708150"/>
                  </a:cubicBezTo>
                  <a:cubicBezTo>
                    <a:pt x="3505124" y="1713899"/>
                    <a:pt x="3500445" y="1722219"/>
                    <a:pt x="3492973" y="1727200"/>
                  </a:cubicBezTo>
                  <a:cubicBezTo>
                    <a:pt x="3423987" y="1773191"/>
                    <a:pt x="3480081" y="1730471"/>
                    <a:pt x="3435823" y="1752600"/>
                  </a:cubicBezTo>
                  <a:cubicBezTo>
                    <a:pt x="3428997" y="1756013"/>
                    <a:pt x="3422732" y="1760532"/>
                    <a:pt x="3416773" y="1765300"/>
                  </a:cubicBezTo>
                  <a:cubicBezTo>
                    <a:pt x="3390955" y="1785955"/>
                    <a:pt x="3369280" y="1812396"/>
                    <a:pt x="3340573" y="1828800"/>
                  </a:cubicBezTo>
                  <a:cubicBezTo>
                    <a:pt x="3215347" y="1900358"/>
                    <a:pt x="3373390" y="1814736"/>
                    <a:pt x="3251673" y="1866900"/>
                  </a:cubicBezTo>
                  <a:cubicBezTo>
                    <a:pt x="3221221" y="1879951"/>
                    <a:pt x="3190340" y="1892972"/>
                    <a:pt x="3162773" y="1911350"/>
                  </a:cubicBezTo>
                  <a:cubicBezTo>
                    <a:pt x="3150073" y="1919817"/>
                    <a:pt x="3138532" y="1930354"/>
                    <a:pt x="3124673" y="1936750"/>
                  </a:cubicBezTo>
                  <a:cubicBezTo>
                    <a:pt x="3110682" y="1943208"/>
                    <a:pt x="3095040" y="1945217"/>
                    <a:pt x="3080223" y="1949450"/>
                  </a:cubicBezTo>
                  <a:cubicBezTo>
                    <a:pt x="3004274" y="2025399"/>
                    <a:pt x="3120065" y="1914063"/>
                    <a:pt x="3010373" y="2000250"/>
                  </a:cubicBezTo>
                  <a:cubicBezTo>
                    <a:pt x="2993897" y="2013196"/>
                    <a:pt x="2982020" y="2031286"/>
                    <a:pt x="2965923" y="2044700"/>
                  </a:cubicBezTo>
                  <a:cubicBezTo>
                    <a:pt x="2956441" y="2052601"/>
                    <a:pt x="2943915" y="2056173"/>
                    <a:pt x="2934173" y="2063750"/>
                  </a:cubicBezTo>
                  <a:cubicBezTo>
                    <a:pt x="2924722" y="2071101"/>
                    <a:pt x="2917722" y="2081195"/>
                    <a:pt x="2908773" y="2089150"/>
                  </a:cubicBezTo>
                  <a:cubicBezTo>
                    <a:pt x="2898643" y="2098154"/>
                    <a:pt x="2886090" y="2104476"/>
                    <a:pt x="2877023" y="2114550"/>
                  </a:cubicBezTo>
                  <a:cubicBezTo>
                    <a:pt x="2866812" y="2125895"/>
                    <a:pt x="2861834" y="2141305"/>
                    <a:pt x="2851623" y="2152650"/>
                  </a:cubicBezTo>
                  <a:cubicBezTo>
                    <a:pt x="2842556" y="2162724"/>
                    <a:pt x="2829457" y="2168466"/>
                    <a:pt x="2819873" y="2178050"/>
                  </a:cubicBezTo>
                  <a:cubicBezTo>
                    <a:pt x="2812389" y="2185534"/>
                    <a:pt x="2807974" y="2195648"/>
                    <a:pt x="2800823" y="2203450"/>
                  </a:cubicBezTo>
                  <a:cubicBezTo>
                    <a:pt x="2784641" y="2221103"/>
                    <a:pt x="2760733" y="2232831"/>
                    <a:pt x="2750023" y="2254250"/>
                  </a:cubicBezTo>
                  <a:lnTo>
                    <a:pt x="2724623" y="2305050"/>
                  </a:lnTo>
                  <a:cubicBezTo>
                    <a:pt x="2720390" y="2313517"/>
                    <a:pt x="2717603" y="2322877"/>
                    <a:pt x="2711923" y="2330450"/>
                  </a:cubicBezTo>
                  <a:lnTo>
                    <a:pt x="2692873" y="2355850"/>
                  </a:lnTo>
                  <a:cubicBezTo>
                    <a:pt x="2679283" y="2396620"/>
                    <a:pt x="2690236" y="2369331"/>
                    <a:pt x="2648423" y="2432050"/>
                  </a:cubicBezTo>
                  <a:cubicBezTo>
                    <a:pt x="2644190" y="2438400"/>
                    <a:pt x="2641828" y="2446521"/>
                    <a:pt x="2635723" y="2451100"/>
                  </a:cubicBezTo>
                  <a:cubicBezTo>
                    <a:pt x="2627256" y="2457450"/>
                    <a:pt x="2618125" y="2462999"/>
                    <a:pt x="2610323" y="2470150"/>
                  </a:cubicBezTo>
                  <a:cubicBezTo>
                    <a:pt x="2592670" y="2486332"/>
                    <a:pt x="2574854" y="2502553"/>
                    <a:pt x="2559523" y="2520950"/>
                  </a:cubicBezTo>
                  <a:cubicBezTo>
                    <a:pt x="2548940" y="2533650"/>
                    <a:pt x="2540473" y="2548467"/>
                    <a:pt x="2527773" y="2559050"/>
                  </a:cubicBezTo>
                  <a:cubicBezTo>
                    <a:pt x="2514663" y="2569975"/>
                    <a:pt x="2497720" y="2575288"/>
                    <a:pt x="2483323" y="2584450"/>
                  </a:cubicBezTo>
                  <a:cubicBezTo>
                    <a:pt x="2474394" y="2590132"/>
                    <a:pt x="2465407" y="2596016"/>
                    <a:pt x="2457923" y="2603500"/>
                  </a:cubicBezTo>
                  <a:cubicBezTo>
                    <a:pt x="2452527" y="2608896"/>
                    <a:pt x="2451182" y="2617782"/>
                    <a:pt x="2445223" y="2622550"/>
                  </a:cubicBezTo>
                  <a:cubicBezTo>
                    <a:pt x="2439996" y="2626731"/>
                    <a:pt x="2432523" y="2626783"/>
                    <a:pt x="2426173" y="2628900"/>
                  </a:cubicBezTo>
                  <a:cubicBezTo>
                    <a:pt x="2419823" y="2635250"/>
                    <a:pt x="2414307" y="2642562"/>
                    <a:pt x="2407123" y="2647950"/>
                  </a:cubicBezTo>
                  <a:cubicBezTo>
                    <a:pt x="2384436" y="2664965"/>
                    <a:pt x="2373236" y="2666776"/>
                    <a:pt x="2349973" y="2679700"/>
                  </a:cubicBezTo>
                  <a:cubicBezTo>
                    <a:pt x="2339184" y="2685694"/>
                    <a:pt x="2329262" y="2693230"/>
                    <a:pt x="2318223" y="2698750"/>
                  </a:cubicBezTo>
                  <a:cubicBezTo>
                    <a:pt x="2299577" y="2708073"/>
                    <a:pt x="2279719" y="2714827"/>
                    <a:pt x="2261073" y="2724150"/>
                  </a:cubicBezTo>
                  <a:cubicBezTo>
                    <a:pt x="2245809" y="2731782"/>
                    <a:pt x="2232257" y="2742710"/>
                    <a:pt x="2216623" y="2749550"/>
                  </a:cubicBezTo>
                  <a:cubicBezTo>
                    <a:pt x="2198226" y="2757599"/>
                    <a:pt x="2178523" y="2762250"/>
                    <a:pt x="2159473" y="2768600"/>
                  </a:cubicBezTo>
                  <a:cubicBezTo>
                    <a:pt x="2153123" y="2770717"/>
                    <a:pt x="2146987" y="2773637"/>
                    <a:pt x="2140423" y="2774950"/>
                  </a:cubicBezTo>
                  <a:cubicBezTo>
                    <a:pt x="2129840" y="2777067"/>
                    <a:pt x="2119086" y="2778460"/>
                    <a:pt x="2108673" y="2781300"/>
                  </a:cubicBezTo>
                  <a:cubicBezTo>
                    <a:pt x="2037675" y="2800663"/>
                    <a:pt x="2104486" y="2788262"/>
                    <a:pt x="2026123" y="2806700"/>
                  </a:cubicBezTo>
                  <a:cubicBezTo>
                    <a:pt x="2005111" y="2811644"/>
                    <a:pt x="1983498" y="2813907"/>
                    <a:pt x="1962623" y="2819400"/>
                  </a:cubicBezTo>
                  <a:cubicBezTo>
                    <a:pt x="1943204" y="2824510"/>
                    <a:pt x="1924639" y="2832460"/>
                    <a:pt x="1905473" y="2838450"/>
                  </a:cubicBezTo>
                  <a:cubicBezTo>
                    <a:pt x="1889125" y="2843559"/>
                    <a:pt x="1840046" y="2856067"/>
                    <a:pt x="1822923" y="2863850"/>
                  </a:cubicBezTo>
                  <a:cubicBezTo>
                    <a:pt x="1811687" y="2868957"/>
                    <a:pt x="1802008" y="2876990"/>
                    <a:pt x="1791173" y="2882900"/>
                  </a:cubicBezTo>
                  <a:cubicBezTo>
                    <a:pt x="1778708" y="2889699"/>
                    <a:pt x="1765249" y="2894645"/>
                    <a:pt x="1753073" y="2901950"/>
                  </a:cubicBezTo>
                  <a:cubicBezTo>
                    <a:pt x="1743998" y="2907395"/>
                    <a:pt x="1736924" y="2915860"/>
                    <a:pt x="1727673" y="2921000"/>
                  </a:cubicBezTo>
                  <a:cubicBezTo>
                    <a:pt x="1717709" y="2926536"/>
                    <a:pt x="1706506" y="2929467"/>
                    <a:pt x="1695923" y="2933700"/>
                  </a:cubicBezTo>
                  <a:cubicBezTo>
                    <a:pt x="1670523" y="2954867"/>
                    <a:pt x="1646174" y="2977362"/>
                    <a:pt x="1619723" y="2997200"/>
                  </a:cubicBezTo>
                  <a:cubicBezTo>
                    <a:pt x="1602790" y="3009900"/>
                    <a:pt x="1584526" y="3020997"/>
                    <a:pt x="1568923" y="3035300"/>
                  </a:cubicBezTo>
                  <a:cubicBezTo>
                    <a:pt x="1558932" y="3044458"/>
                    <a:pt x="1553107" y="3057466"/>
                    <a:pt x="1543523" y="3067050"/>
                  </a:cubicBezTo>
                  <a:cubicBezTo>
                    <a:pt x="1509142" y="3101431"/>
                    <a:pt x="1515421" y="3081540"/>
                    <a:pt x="1486373" y="3117850"/>
                  </a:cubicBezTo>
                  <a:cubicBezTo>
                    <a:pt x="1476838" y="3129769"/>
                    <a:pt x="1470403" y="3143948"/>
                    <a:pt x="1460973" y="3155950"/>
                  </a:cubicBezTo>
                  <a:cubicBezTo>
                    <a:pt x="1447072" y="3173643"/>
                    <a:pt x="1430579" y="3189180"/>
                    <a:pt x="1416523" y="3206750"/>
                  </a:cubicBezTo>
                  <a:cubicBezTo>
                    <a:pt x="1393103" y="3236025"/>
                    <a:pt x="1346212" y="3309272"/>
                    <a:pt x="1333973" y="3333750"/>
                  </a:cubicBezTo>
                  <a:cubicBezTo>
                    <a:pt x="1329740" y="3342217"/>
                    <a:pt x="1324266" y="3350170"/>
                    <a:pt x="1321273" y="3359150"/>
                  </a:cubicBezTo>
                  <a:cubicBezTo>
                    <a:pt x="1303622" y="3412102"/>
                    <a:pt x="1312570" y="3432530"/>
                    <a:pt x="1276823" y="3486150"/>
                  </a:cubicBezTo>
                  <a:cubicBezTo>
                    <a:pt x="1259890" y="3511550"/>
                    <a:pt x="1237360" y="3534006"/>
                    <a:pt x="1226023" y="3562350"/>
                  </a:cubicBezTo>
                  <a:cubicBezTo>
                    <a:pt x="1212896" y="3595168"/>
                    <a:pt x="1212384" y="3598997"/>
                    <a:pt x="1194273" y="3632200"/>
                  </a:cubicBezTo>
                  <a:cubicBezTo>
                    <a:pt x="1188363" y="3643035"/>
                    <a:pt x="1180743" y="3652911"/>
                    <a:pt x="1175223" y="3663950"/>
                  </a:cubicBezTo>
                  <a:cubicBezTo>
                    <a:pt x="1170125" y="3674145"/>
                    <a:pt x="1168178" y="3685803"/>
                    <a:pt x="1162523" y="3695700"/>
                  </a:cubicBezTo>
                  <a:cubicBezTo>
                    <a:pt x="1129959" y="3752687"/>
                    <a:pt x="1140217" y="3742321"/>
                    <a:pt x="1105373" y="3765550"/>
                  </a:cubicBezTo>
                  <a:cubicBezTo>
                    <a:pt x="1101140" y="3771900"/>
                    <a:pt x="1098632" y="3779832"/>
                    <a:pt x="1092673" y="3784600"/>
                  </a:cubicBezTo>
                  <a:cubicBezTo>
                    <a:pt x="1087446" y="3788781"/>
                    <a:pt x="1079775" y="3788313"/>
                    <a:pt x="1073623" y="3790950"/>
                  </a:cubicBezTo>
                  <a:cubicBezTo>
                    <a:pt x="1016207" y="3815557"/>
                    <a:pt x="1087655" y="3793792"/>
                    <a:pt x="997423" y="3816350"/>
                  </a:cubicBezTo>
                  <a:lnTo>
                    <a:pt x="972023" y="3822700"/>
                  </a:lnTo>
                  <a:cubicBezTo>
                    <a:pt x="912756" y="3820583"/>
                    <a:pt x="853419" y="3819938"/>
                    <a:pt x="794223" y="3816350"/>
                  </a:cubicBezTo>
                  <a:cubicBezTo>
                    <a:pt x="785978" y="3815850"/>
                    <a:pt x="754064" y="3808971"/>
                    <a:pt x="743423" y="3803650"/>
                  </a:cubicBezTo>
                  <a:cubicBezTo>
                    <a:pt x="736597" y="3800237"/>
                    <a:pt x="716965" y="3784600"/>
                    <a:pt x="705323" y="3778250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869A18C7-0419-41E8-A0AD-807B669917FA}"/>
                </a:ext>
              </a:extLst>
            </p:cNvPr>
            <p:cNvSpPr txBox="1"/>
            <p:nvPr/>
          </p:nvSpPr>
          <p:spPr>
            <a:xfrm rot="19771130">
              <a:off x="4109446" y="4327064"/>
              <a:ext cx="2427358" cy="58512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EA4589BD-1F2A-4E01-BA79-BC2B01A7B508}"/>
                </a:ext>
              </a:extLst>
            </p:cNvPr>
            <p:cNvSpPr/>
            <p:nvPr/>
          </p:nvSpPr>
          <p:spPr>
            <a:xfrm>
              <a:off x="4470400" y="1625600"/>
              <a:ext cx="3743749" cy="3536950"/>
            </a:xfrm>
            <a:custGeom>
              <a:avLst/>
              <a:gdLst>
                <a:gd name="connsiteX0" fmla="*/ 603250 w 3743749"/>
                <a:gd name="connsiteY0" fmla="*/ 1270000 h 3536950"/>
                <a:gd name="connsiteX1" fmla="*/ 501650 w 3743749"/>
                <a:gd name="connsiteY1" fmla="*/ 1282700 h 3536950"/>
                <a:gd name="connsiteX2" fmla="*/ 393700 w 3743749"/>
                <a:gd name="connsiteY2" fmla="*/ 1346200 h 3536950"/>
                <a:gd name="connsiteX3" fmla="*/ 349250 w 3743749"/>
                <a:gd name="connsiteY3" fmla="*/ 1365250 h 3536950"/>
                <a:gd name="connsiteX4" fmla="*/ 285750 w 3743749"/>
                <a:gd name="connsiteY4" fmla="*/ 1428750 h 3536950"/>
                <a:gd name="connsiteX5" fmla="*/ 247650 w 3743749"/>
                <a:gd name="connsiteY5" fmla="*/ 1466850 h 3536950"/>
                <a:gd name="connsiteX6" fmla="*/ 222250 w 3743749"/>
                <a:gd name="connsiteY6" fmla="*/ 1511300 h 3536950"/>
                <a:gd name="connsiteX7" fmla="*/ 139700 w 3743749"/>
                <a:gd name="connsiteY7" fmla="*/ 1631950 h 3536950"/>
                <a:gd name="connsiteX8" fmla="*/ 44450 w 3743749"/>
                <a:gd name="connsiteY8" fmla="*/ 1816100 h 3536950"/>
                <a:gd name="connsiteX9" fmla="*/ 12700 w 3743749"/>
                <a:gd name="connsiteY9" fmla="*/ 1943100 h 3536950"/>
                <a:gd name="connsiteX10" fmla="*/ 6350 w 3743749"/>
                <a:gd name="connsiteY10" fmla="*/ 2000250 h 3536950"/>
                <a:gd name="connsiteX11" fmla="*/ 0 w 3743749"/>
                <a:gd name="connsiteY11" fmla="*/ 2051050 h 3536950"/>
                <a:gd name="connsiteX12" fmla="*/ 12700 w 3743749"/>
                <a:gd name="connsiteY12" fmla="*/ 2165350 h 3536950"/>
                <a:gd name="connsiteX13" fmla="*/ 50800 w 3743749"/>
                <a:gd name="connsiteY13" fmla="*/ 2279650 h 3536950"/>
                <a:gd name="connsiteX14" fmla="*/ 127000 w 3743749"/>
                <a:gd name="connsiteY14" fmla="*/ 2393950 h 3536950"/>
                <a:gd name="connsiteX15" fmla="*/ 203200 w 3743749"/>
                <a:gd name="connsiteY15" fmla="*/ 2451100 h 3536950"/>
                <a:gd name="connsiteX16" fmla="*/ 292100 w 3743749"/>
                <a:gd name="connsiteY16" fmla="*/ 2463800 h 3536950"/>
                <a:gd name="connsiteX17" fmla="*/ 336550 w 3743749"/>
                <a:gd name="connsiteY17" fmla="*/ 2470150 h 3536950"/>
                <a:gd name="connsiteX18" fmla="*/ 374650 w 3743749"/>
                <a:gd name="connsiteY18" fmla="*/ 2476500 h 3536950"/>
                <a:gd name="connsiteX19" fmla="*/ 482600 w 3743749"/>
                <a:gd name="connsiteY19" fmla="*/ 2482850 h 3536950"/>
                <a:gd name="connsiteX20" fmla="*/ 527050 w 3743749"/>
                <a:gd name="connsiteY20" fmla="*/ 2489200 h 3536950"/>
                <a:gd name="connsiteX21" fmla="*/ 577850 w 3743749"/>
                <a:gd name="connsiteY21" fmla="*/ 2495550 h 3536950"/>
                <a:gd name="connsiteX22" fmla="*/ 609600 w 3743749"/>
                <a:gd name="connsiteY22" fmla="*/ 2501900 h 3536950"/>
                <a:gd name="connsiteX23" fmla="*/ 692150 w 3743749"/>
                <a:gd name="connsiteY23" fmla="*/ 2508250 h 3536950"/>
                <a:gd name="connsiteX24" fmla="*/ 742950 w 3743749"/>
                <a:gd name="connsiteY24" fmla="*/ 2514600 h 3536950"/>
                <a:gd name="connsiteX25" fmla="*/ 1270000 w 3743749"/>
                <a:gd name="connsiteY25" fmla="*/ 2508250 h 3536950"/>
                <a:gd name="connsiteX26" fmla="*/ 1295400 w 3743749"/>
                <a:gd name="connsiteY26" fmla="*/ 2495550 h 3536950"/>
                <a:gd name="connsiteX27" fmla="*/ 1346200 w 3743749"/>
                <a:gd name="connsiteY27" fmla="*/ 2482850 h 3536950"/>
                <a:gd name="connsiteX28" fmla="*/ 1390650 w 3743749"/>
                <a:gd name="connsiteY28" fmla="*/ 2457450 h 3536950"/>
                <a:gd name="connsiteX29" fmla="*/ 1416050 w 3743749"/>
                <a:gd name="connsiteY29" fmla="*/ 2438400 h 3536950"/>
                <a:gd name="connsiteX30" fmla="*/ 1460500 w 3743749"/>
                <a:gd name="connsiteY30" fmla="*/ 2432050 h 3536950"/>
                <a:gd name="connsiteX31" fmla="*/ 1562100 w 3743749"/>
                <a:gd name="connsiteY31" fmla="*/ 2425700 h 3536950"/>
                <a:gd name="connsiteX32" fmla="*/ 1708150 w 3743749"/>
                <a:gd name="connsiteY32" fmla="*/ 2413000 h 3536950"/>
                <a:gd name="connsiteX33" fmla="*/ 1835150 w 3743749"/>
                <a:gd name="connsiteY33" fmla="*/ 2400300 h 3536950"/>
                <a:gd name="connsiteX34" fmla="*/ 1860550 w 3743749"/>
                <a:gd name="connsiteY34" fmla="*/ 2387600 h 3536950"/>
                <a:gd name="connsiteX35" fmla="*/ 1879600 w 3743749"/>
                <a:gd name="connsiteY35" fmla="*/ 2381250 h 3536950"/>
                <a:gd name="connsiteX36" fmla="*/ 1911350 w 3743749"/>
                <a:gd name="connsiteY36" fmla="*/ 2362200 h 3536950"/>
                <a:gd name="connsiteX37" fmla="*/ 1936750 w 3743749"/>
                <a:gd name="connsiteY37" fmla="*/ 2349500 h 3536950"/>
                <a:gd name="connsiteX38" fmla="*/ 1943100 w 3743749"/>
                <a:gd name="connsiteY38" fmla="*/ 2330450 h 3536950"/>
                <a:gd name="connsiteX39" fmla="*/ 1987550 w 3743749"/>
                <a:gd name="connsiteY39" fmla="*/ 2286000 h 3536950"/>
                <a:gd name="connsiteX40" fmla="*/ 2025650 w 3743749"/>
                <a:gd name="connsiteY40" fmla="*/ 2184400 h 3536950"/>
                <a:gd name="connsiteX41" fmla="*/ 2038350 w 3743749"/>
                <a:gd name="connsiteY41" fmla="*/ 2070100 h 3536950"/>
                <a:gd name="connsiteX42" fmla="*/ 2063750 w 3743749"/>
                <a:gd name="connsiteY42" fmla="*/ 1809750 h 3536950"/>
                <a:gd name="connsiteX43" fmla="*/ 2082800 w 3743749"/>
                <a:gd name="connsiteY43" fmla="*/ 1771650 h 3536950"/>
                <a:gd name="connsiteX44" fmla="*/ 2101850 w 3743749"/>
                <a:gd name="connsiteY44" fmla="*/ 1720850 h 3536950"/>
                <a:gd name="connsiteX45" fmla="*/ 2127250 w 3743749"/>
                <a:gd name="connsiteY45" fmla="*/ 1676400 h 3536950"/>
                <a:gd name="connsiteX46" fmla="*/ 2146300 w 3743749"/>
                <a:gd name="connsiteY46" fmla="*/ 1638300 h 3536950"/>
                <a:gd name="connsiteX47" fmla="*/ 2171700 w 3743749"/>
                <a:gd name="connsiteY47" fmla="*/ 1606550 h 3536950"/>
                <a:gd name="connsiteX48" fmla="*/ 2235200 w 3743749"/>
                <a:gd name="connsiteY48" fmla="*/ 1524000 h 3536950"/>
                <a:gd name="connsiteX49" fmla="*/ 2279650 w 3743749"/>
                <a:gd name="connsiteY49" fmla="*/ 1479550 h 3536950"/>
                <a:gd name="connsiteX50" fmla="*/ 2387600 w 3743749"/>
                <a:gd name="connsiteY50" fmla="*/ 1441450 h 3536950"/>
                <a:gd name="connsiteX51" fmla="*/ 2432050 w 3743749"/>
                <a:gd name="connsiteY51" fmla="*/ 1435100 h 3536950"/>
                <a:gd name="connsiteX52" fmla="*/ 2590800 w 3743749"/>
                <a:gd name="connsiteY52" fmla="*/ 1447800 h 3536950"/>
                <a:gd name="connsiteX53" fmla="*/ 2609850 w 3743749"/>
                <a:gd name="connsiteY53" fmla="*/ 1460500 h 3536950"/>
                <a:gd name="connsiteX54" fmla="*/ 2641600 w 3743749"/>
                <a:gd name="connsiteY54" fmla="*/ 1473200 h 3536950"/>
                <a:gd name="connsiteX55" fmla="*/ 2679700 w 3743749"/>
                <a:gd name="connsiteY55" fmla="*/ 1492250 h 3536950"/>
                <a:gd name="connsiteX56" fmla="*/ 2774950 w 3743749"/>
                <a:gd name="connsiteY56" fmla="*/ 1568450 h 3536950"/>
                <a:gd name="connsiteX57" fmla="*/ 2851150 w 3743749"/>
                <a:gd name="connsiteY57" fmla="*/ 1644650 h 3536950"/>
                <a:gd name="connsiteX58" fmla="*/ 2908300 w 3743749"/>
                <a:gd name="connsiteY58" fmla="*/ 1727200 h 3536950"/>
                <a:gd name="connsiteX59" fmla="*/ 2927350 w 3743749"/>
                <a:gd name="connsiteY59" fmla="*/ 1803400 h 3536950"/>
                <a:gd name="connsiteX60" fmla="*/ 2914650 w 3743749"/>
                <a:gd name="connsiteY60" fmla="*/ 1854200 h 3536950"/>
                <a:gd name="connsiteX61" fmla="*/ 2635250 w 3743749"/>
                <a:gd name="connsiteY61" fmla="*/ 1911350 h 3536950"/>
                <a:gd name="connsiteX62" fmla="*/ 2597150 w 3743749"/>
                <a:gd name="connsiteY62" fmla="*/ 1924050 h 3536950"/>
                <a:gd name="connsiteX63" fmla="*/ 2565400 w 3743749"/>
                <a:gd name="connsiteY63" fmla="*/ 1930400 h 3536950"/>
                <a:gd name="connsiteX64" fmla="*/ 2540000 w 3743749"/>
                <a:gd name="connsiteY64" fmla="*/ 1943100 h 3536950"/>
                <a:gd name="connsiteX65" fmla="*/ 2501900 w 3743749"/>
                <a:gd name="connsiteY65" fmla="*/ 1955800 h 3536950"/>
                <a:gd name="connsiteX66" fmla="*/ 2470150 w 3743749"/>
                <a:gd name="connsiteY66" fmla="*/ 1987550 h 3536950"/>
                <a:gd name="connsiteX67" fmla="*/ 2432050 w 3743749"/>
                <a:gd name="connsiteY67" fmla="*/ 2012950 h 3536950"/>
                <a:gd name="connsiteX68" fmla="*/ 2374900 w 3743749"/>
                <a:gd name="connsiteY68" fmla="*/ 2095500 h 3536950"/>
                <a:gd name="connsiteX69" fmla="*/ 2317750 w 3743749"/>
                <a:gd name="connsiteY69" fmla="*/ 2171700 h 3536950"/>
                <a:gd name="connsiteX70" fmla="*/ 2292350 w 3743749"/>
                <a:gd name="connsiteY70" fmla="*/ 2216150 h 3536950"/>
                <a:gd name="connsiteX71" fmla="*/ 2241550 w 3743749"/>
                <a:gd name="connsiteY71" fmla="*/ 2324100 h 3536950"/>
                <a:gd name="connsiteX72" fmla="*/ 2184400 w 3743749"/>
                <a:gd name="connsiteY72" fmla="*/ 2406650 h 3536950"/>
                <a:gd name="connsiteX73" fmla="*/ 2108200 w 3743749"/>
                <a:gd name="connsiteY73" fmla="*/ 2451100 h 3536950"/>
                <a:gd name="connsiteX74" fmla="*/ 2019300 w 3743749"/>
                <a:gd name="connsiteY74" fmla="*/ 2463800 h 3536950"/>
                <a:gd name="connsiteX75" fmla="*/ 1898650 w 3743749"/>
                <a:gd name="connsiteY75" fmla="*/ 2489200 h 3536950"/>
                <a:gd name="connsiteX76" fmla="*/ 1778000 w 3743749"/>
                <a:gd name="connsiteY76" fmla="*/ 2533650 h 3536950"/>
                <a:gd name="connsiteX77" fmla="*/ 1670050 w 3743749"/>
                <a:gd name="connsiteY77" fmla="*/ 2578100 h 3536950"/>
                <a:gd name="connsiteX78" fmla="*/ 1619250 w 3743749"/>
                <a:gd name="connsiteY78" fmla="*/ 2603500 h 3536950"/>
                <a:gd name="connsiteX79" fmla="*/ 1511300 w 3743749"/>
                <a:gd name="connsiteY79" fmla="*/ 2660650 h 3536950"/>
                <a:gd name="connsiteX80" fmla="*/ 1466850 w 3743749"/>
                <a:gd name="connsiteY80" fmla="*/ 2717800 h 3536950"/>
                <a:gd name="connsiteX81" fmla="*/ 1422400 w 3743749"/>
                <a:gd name="connsiteY81" fmla="*/ 2794000 h 3536950"/>
                <a:gd name="connsiteX82" fmla="*/ 1371600 w 3743749"/>
                <a:gd name="connsiteY82" fmla="*/ 2959100 h 3536950"/>
                <a:gd name="connsiteX83" fmla="*/ 1384300 w 3743749"/>
                <a:gd name="connsiteY83" fmla="*/ 3098800 h 3536950"/>
                <a:gd name="connsiteX84" fmla="*/ 1416050 w 3743749"/>
                <a:gd name="connsiteY84" fmla="*/ 3187700 h 3536950"/>
                <a:gd name="connsiteX85" fmla="*/ 1479550 w 3743749"/>
                <a:gd name="connsiteY85" fmla="*/ 3314700 h 3536950"/>
                <a:gd name="connsiteX86" fmla="*/ 1492250 w 3743749"/>
                <a:gd name="connsiteY86" fmla="*/ 3359150 h 3536950"/>
                <a:gd name="connsiteX87" fmla="*/ 1530350 w 3743749"/>
                <a:gd name="connsiteY87" fmla="*/ 3422650 h 3536950"/>
                <a:gd name="connsiteX88" fmla="*/ 1587500 w 3743749"/>
                <a:gd name="connsiteY88" fmla="*/ 3479800 h 3536950"/>
                <a:gd name="connsiteX89" fmla="*/ 1651000 w 3743749"/>
                <a:gd name="connsiteY89" fmla="*/ 3505200 h 3536950"/>
                <a:gd name="connsiteX90" fmla="*/ 1689100 w 3743749"/>
                <a:gd name="connsiteY90" fmla="*/ 3524250 h 3536950"/>
                <a:gd name="connsiteX91" fmla="*/ 1803400 w 3743749"/>
                <a:gd name="connsiteY91" fmla="*/ 3536950 h 3536950"/>
                <a:gd name="connsiteX92" fmla="*/ 2012950 w 3743749"/>
                <a:gd name="connsiteY92" fmla="*/ 3530600 h 3536950"/>
                <a:gd name="connsiteX93" fmla="*/ 2159000 w 3743749"/>
                <a:gd name="connsiteY93" fmla="*/ 3517900 h 3536950"/>
                <a:gd name="connsiteX94" fmla="*/ 2235200 w 3743749"/>
                <a:gd name="connsiteY94" fmla="*/ 3492500 h 3536950"/>
                <a:gd name="connsiteX95" fmla="*/ 2279650 w 3743749"/>
                <a:gd name="connsiteY95" fmla="*/ 3486150 h 3536950"/>
                <a:gd name="connsiteX96" fmla="*/ 2317750 w 3743749"/>
                <a:gd name="connsiteY96" fmla="*/ 3467100 h 3536950"/>
                <a:gd name="connsiteX97" fmla="*/ 2355850 w 3743749"/>
                <a:gd name="connsiteY97" fmla="*/ 3454400 h 3536950"/>
                <a:gd name="connsiteX98" fmla="*/ 2476500 w 3743749"/>
                <a:gd name="connsiteY98" fmla="*/ 3397250 h 3536950"/>
                <a:gd name="connsiteX99" fmla="*/ 2628900 w 3743749"/>
                <a:gd name="connsiteY99" fmla="*/ 3257550 h 3536950"/>
                <a:gd name="connsiteX100" fmla="*/ 2692400 w 3743749"/>
                <a:gd name="connsiteY100" fmla="*/ 3181350 h 3536950"/>
                <a:gd name="connsiteX101" fmla="*/ 2730500 w 3743749"/>
                <a:gd name="connsiteY101" fmla="*/ 3143250 h 3536950"/>
                <a:gd name="connsiteX102" fmla="*/ 2774950 w 3743749"/>
                <a:gd name="connsiteY102" fmla="*/ 3105150 h 3536950"/>
                <a:gd name="connsiteX103" fmla="*/ 2794000 w 3743749"/>
                <a:gd name="connsiteY103" fmla="*/ 3079750 h 3536950"/>
                <a:gd name="connsiteX104" fmla="*/ 2813050 w 3743749"/>
                <a:gd name="connsiteY104" fmla="*/ 3060700 h 3536950"/>
                <a:gd name="connsiteX105" fmla="*/ 2863850 w 3743749"/>
                <a:gd name="connsiteY105" fmla="*/ 2933700 h 3536950"/>
                <a:gd name="connsiteX106" fmla="*/ 2908300 w 3743749"/>
                <a:gd name="connsiteY106" fmla="*/ 2819400 h 3536950"/>
                <a:gd name="connsiteX107" fmla="*/ 2927350 w 3743749"/>
                <a:gd name="connsiteY107" fmla="*/ 2768600 h 3536950"/>
                <a:gd name="connsiteX108" fmla="*/ 2965450 w 3743749"/>
                <a:gd name="connsiteY108" fmla="*/ 2673350 h 3536950"/>
                <a:gd name="connsiteX109" fmla="*/ 2978150 w 3743749"/>
                <a:gd name="connsiteY109" fmla="*/ 2641600 h 3536950"/>
                <a:gd name="connsiteX110" fmla="*/ 2997200 w 3743749"/>
                <a:gd name="connsiteY110" fmla="*/ 2609850 h 3536950"/>
                <a:gd name="connsiteX111" fmla="*/ 3016250 w 3743749"/>
                <a:gd name="connsiteY111" fmla="*/ 2552700 h 3536950"/>
                <a:gd name="connsiteX112" fmla="*/ 3041650 w 3743749"/>
                <a:gd name="connsiteY112" fmla="*/ 2520950 h 3536950"/>
                <a:gd name="connsiteX113" fmla="*/ 3060700 w 3743749"/>
                <a:gd name="connsiteY113" fmla="*/ 2489200 h 3536950"/>
                <a:gd name="connsiteX114" fmla="*/ 3073400 w 3743749"/>
                <a:gd name="connsiteY114" fmla="*/ 2444750 h 3536950"/>
                <a:gd name="connsiteX115" fmla="*/ 3098800 w 3743749"/>
                <a:gd name="connsiteY115" fmla="*/ 2413000 h 3536950"/>
                <a:gd name="connsiteX116" fmla="*/ 3124200 w 3743749"/>
                <a:gd name="connsiteY116" fmla="*/ 2368550 h 3536950"/>
                <a:gd name="connsiteX117" fmla="*/ 3168650 w 3743749"/>
                <a:gd name="connsiteY117" fmla="*/ 2298700 h 3536950"/>
                <a:gd name="connsiteX118" fmla="*/ 3187700 w 3743749"/>
                <a:gd name="connsiteY118" fmla="*/ 2254250 h 3536950"/>
                <a:gd name="connsiteX119" fmla="*/ 3213100 w 3743749"/>
                <a:gd name="connsiteY119" fmla="*/ 2222500 h 3536950"/>
                <a:gd name="connsiteX120" fmla="*/ 3238500 w 3743749"/>
                <a:gd name="connsiteY120" fmla="*/ 2178050 h 3536950"/>
                <a:gd name="connsiteX121" fmla="*/ 3263900 w 3743749"/>
                <a:gd name="connsiteY121" fmla="*/ 2127250 h 3536950"/>
                <a:gd name="connsiteX122" fmla="*/ 3282950 w 3743749"/>
                <a:gd name="connsiteY122" fmla="*/ 2114550 h 3536950"/>
                <a:gd name="connsiteX123" fmla="*/ 3327400 w 3743749"/>
                <a:gd name="connsiteY123" fmla="*/ 2051050 h 3536950"/>
                <a:gd name="connsiteX124" fmla="*/ 3359150 w 3743749"/>
                <a:gd name="connsiteY124" fmla="*/ 2025650 h 3536950"/>
                <a:gd name="connsiteX125" fmla="*/ 3384550 w 3743749"/>
                <a:gd name="connsiteY125" fmla="*/ 2012950 h 3536950"/>
                <a:gd name="connsiteX126" fmla="*/ 3416300 w 3743749"/>
                <a:gd name="connsiteY126" fmla="*/ 1993900 h 3536950"/>
                <a:gd name="connsiteX127" fmla="*/ 3441700 w 3743749"/>
                <a:gd name="connsiteY127" fmla="*/ 1974850 h 3536950"/>
                <a:gd name="connsiteX128" fmla="*/ 3479800 w 3743749"/>
                <a:gd name="connsiteY128" fmla="*/ 1962150 h 3536950"/>
                <a:gd name="connsiteX129" fmla="*/ 3517900 w 3743749"/>
                <a:gd name="connsiteY129" fmla="*/ 1936750 h 3536950"/>
                <a:gd name="connsiteX130" fmla="*/ 3562350 w 3743749"/>
                <a:gd name="connsiteY130" fmla="*/ 1911350 h 3536950"/>
                <a:gd name="connsiteX131" fmla="*/ 3613150 w 3743749"/>
                <a:gd name="connsiteY131" fmla="*/ 1879600 h 3536950"/>
                <a:gd name="connsiteX132" fmla="*/ 3625850 w 3743749"/>
                <a:gd name="connsiteY132" fmla="*/ 1860550 h 3536950"/>
                <a:gd name="connsiteX133" fmla="*/ 3663950 w 3743749"/>
                <a:gd name="connsiteY133" fmla="*/ 1816100 h 3536950"/>
                <a:gd name="connsiteX134" fmla="*/ 3727450 w 3743749"/>
                <a:gd name="connsiteY134" fmla="*/ 1689100 h 3536950"/>
                <a:gd name="connsiteX135" fmla="*/ 3740150 w 3743749"/>
                <a:gd name="connsiteY135" fmla="*/ 1562100 h 3536950"/>
                <a:gd name="connsiteX136" fmla="*/ 3702050 w 3743749"/>
                <a:gd name="connsiteY136" fmla="*/ 1441450 h 3536950"/>
                <a:gd name="connsiteX137" fmla="*/ 3670300 w 3743749"/>
                <a:gd name="connsiteY137" fmla="*/ 1371600 h 3536950"/>
                <a:gd name="connsiteX138" fmla="*/ 3587750 w 3743749"/>
                <a:gd name="connsiteY138" fmla="*/ 1212850 h 3536950"/>
                <a:gd name="connsiteX139" fmla="*/ 3562350 w 3743749"/>
                <a:gd name="connsiteY139" fmla="*/ 1174750 h 3536950"/>
                <a:gd name="connsiteX140" fmla="*/ 3524250 w 3743749"/>
                <a:gd name="connsiteY140" fmla="*/ 1149350 h 3536950"/>
                <a:gd name="connsiteX141" fmla="*/ 3390900 w 3743749"/>
                <a:gd name="connsiteY141" fmla="*/ 1073150 h 3536950"/>
                <a:gd name="connsiteX142" fmla="*/ 3251200 w 3743749"/>
                <a:gd name="connsiteY142" fmla="*/ 1003300 h 3536950"/>
                <a:gd name="connsiteX143" fmla="*/ 3187700 w 3743749"/>
                <a:gd name="connsiteY143" fmla="*/ 984250 h 3536950"/>
                <a:gd name="connsiteX144" fmla="*/ 3098800 w 3743749"/>
                <a:gd name="connsiteY144" fmla="*/ 933450 h 3536950"/>
                <a:gd name="connsiteX145" fmla="*/ 3048000 w 3743749"/>
                <a:gd name="connsiteY145" fmla="*/ 908050 h 3536950"/>
                <a:gd name="connsiteX146" fmla="*/ 3003550 w 3743749"/>
                <a:gd name="connsiteY146" fmla="*/ 869950 h 3536950"/>
                <a:gd name="connsiteX147" fmla="*/ 2927350 w 3743749"/>
                <a:gd name="connsiteY147" fmla="*/ 819150 h 3536950"/>
                <a:gd name="connsiteX148" fmla="*/ 2901950 w 3743749"/>
                <a:gd name="connsiteY148" fmla="*/ 787400 h 3536950"/>
                <a:gd name="connsiteX149" fmla="*/ 2851150 w 3743749"/>
                <a:gd name="connsiteY149" fmla="*/ 742950 h 3536950"/>
                <a:gd name="connsiteX150" fmla="*/ 2755900 w 3743749"/>
                <a:gd name="connsiteY150" fmla="*/ 622300 h 3536950"/>
                <a:gd name="connsiteX151" fmla="*/ 2711450 w 3743749"/>
                <a:gd name="connsiteY151" fmla="*/ 565150 h 3536950"/>
                <a:gd name="connsiteX152" fmla="*/ 2692400 w 3743749"/>
                <a:gd name="connsiteY152" fmla="*/ 527050 h 3536950"/>
                <a:gd name="connsiteX153" fmla="*/ 2679700 w 3743749"/>
                <a:gd name="connsiteY153" fmla="*/ 488950 h 3536950"/>
                <a:gd name="connsiteX154" fmla="*/ 2654300 w 3743749"/>
                <a:gd name="connsiteY154" fmla="*/ 444500 h 3536950"/>
                <a:gd name="connsiteX155" fmla="*/ 2641600 w 3743749"/>
                <a:gd name="connsiteY155" fmla="*/ 412750 h 3536950"/>
                <a:gd name="connsiteX156" fmla="*/ 2616200 w 3743749"/>
                <a:gd name="connsiteY156" fmla="*/ 387350 h 3536950"/>
                <a:gd name="connsiteX157" fmla="*/ 2590800 w 3743749"/>
                <a:gd name="connsiteY157" fmla="*/ 336550 h 3536950"/>
                <a:gd name="connsiteX158" fmla="*/ 2565400 w 3743749"/>
                <a:gd name="connsiteY158" fmla="*/ 298450 h 3536950"/>
                <a:gd name="connsiteX159" fmla="*/ 2540000 w 3743749"/>
                <a:gd name="connsiteY159" fmla="*/ 254000 h 3536950"/>
                <a:gd name="connsiteX160" fmla="*/ 2495550 w 3743749"/>
                <a:gd name="connsiteY160" fmla="*/ 203200 h 3536950"/>
                <a:gd name="connsiteX161" fmla="*/ 2451100 w 3743749"/>
                <a:gd name="connsiteY161" fmla="*/ 139700 h 3536950"/>
                <a:gd name="connsiteX162" fmla="*/ 2419350 w 3743749"/>
                <a:gd name="connsiteY162" fmla="*/ 101600 h 3536950"/>
                <a:gd name="connsiteX163" fmla="*/ 2406650 w 3743749"/>
                <a:gd name="connsiteY163" fmla="*/ 82550 h 3536950"/>
                <a:gd name="connsiteX164" fmla="*/ 2381250 w 3743749"/>
                <a:gd name="connsiteY164" fmla="*/ 63500 h 3536950"/>
                <a:gd name="connsiteX165" fmla="*/ 2343150 w 3743749"/>
                <a:gd name="connsiteY165" fmla="*/ 31750 h 3536950"/>
                <a:gd name="connsiteX166" fmla="*/ 2292350 w 3743749"/>
                <a:gd name="connsiteY166" fmla="*/ 19050 h 3536950"/>
                <a:gd name="connsiteX167" fmla="*/ 2228850 w 3743749"/>
                <a:gd name="connsiteY167" fmla="*/ 0 h 3536950"/>
                <a:gd name="connsiteX168" fmla="*/ 2051050 w 3743749"/>
                <a:gd name="connsiteY168" fmla="*/ 6350 h 3536950"/>
                <a:gd name="connsiteX169" fmla="*/ 2006600 w 3743749"/>
                <a:gd name="connsiteY169" fmla="*/ 19050 h 3536950"/>
                <a:gd name="connsiteX170" fmla="*/ 1962150 w 3743749"/>
                <a:gd name="connsiteY170" fmla="*/ 25400 h 3536950"/>
                <a:gd name="connsiteX171" fmla="*/ 1898650 w 3743749"/>
                <a:gd name="connsiteY171" fmla="*/ 44450 h 3536950"/>
                <a:gd name="connsiteX172" fmla="*/ 1854200 w 3743749"/>
                <a:gd name="connsiteY172" fmla="*/ 63500 h 3536950"/>
                <a:gd name="connsiteX173" fmla="*/ 1727200 w 3743749"/>
                <a:gd name="connsiteY173" fmla="*/ 82550 h 3536950"/>
                <a:gd name="connsiteX174" fmla="*/ 1651000 w 3743749"/>
                <a:gd name="connsiteY174" fmla="*/ 101600 h 3536950"/>
                <a:gd name="connsiteX175" fmla="*/ 1625600 w 3743749"/>
                <a:gd name="connsiteY175" fmla="*/ 114300 h 3536950"/>
                <a:gd name="connsiteX176" fmla="*/ 1543050 w 3743749"/>
                <a:gd name="connsiteY176" fmla="*/ 184150 h 3536950"/>
                <a:gd name="connsiteX177" fmla="*/ 1504950 w 3743749"/>
                <a:gd name="connsiteY177" fmla="*/ 254000 h 3536950"/>
                <a:gd name="connsiteX178" fmla="*/ 1485900 w 3743749"/>
                <a:gd name="connsiteY178" fmla="*/ 285750 h 3536950"/>
                <a:gd name="connsiteX179" fmla="*/ 1454150 w 3743749"/>
                <a:gd name="connsiteY179" fmla="*/ 368300 h 3536950"/>
                <a:gd name="connsiteX180" fmla="*/ 1441450 w 3743749"/>
                <a:gd name="connsiteY180" fmla="*/ 419100 h 3536950"/>
                <a:gd name="connsiteX181" fmla="*/ 1422400 w 3743749"/>
                <a:gd name="connsiteY181" fmla="*/ 514350 h 3536950"/>
                <a:gd name="connsiteX182" fmla="*/ 1327150 w 3743749"/>
                <a:gd name="connsiteY182" fmla="*/ 717550 h 3536950"/>
                <a:gd name="connsiteX183" fmla="*/ 1295400 w 3743749"/>
                <a:gd name="connsiteY183" fmla="*/ 774700 h 3536950"/>
                <a:gd name="connsiteX184" fmla="*/ 1257300 w 3743749"/>
                <a:gd name="connsiteY184" fmla="*/ 863600 h 3536950"/>
                <a:gd name="connsiteX185" fmla="*/ 1162050 w 3743749"/>
                <a:gd name="connsiteY185" fmla="*/ 971550 h 3536950"/>
                <a:gd name="connsiteX186" fmla="*/ 1085850 w 3743749"/>
                <a:gd name="connsiteY186" fmla="*/ 1066800 h 3536950"/>
                <a:gd name="connsiteX187" fmla="*/ 1060450 w 3743749"/>
                <a:gd name="connsiteY187" fmla="*/ 1092200 h 3536950"/>
                <a:gd name="connsiteX188" fmla="*/ 1035050 w 3743749"/>
                <a:gd name="connsiteY188" fmla="*/ 1111250 h 3536950"/>
                <a:gd name="connsiteX189" fmla="*/ 1009650 w 3743749"/>
                <a:gd name="connsiteY189" fmla="*/ 1136650 h 3536950"/>
                <a:gd name="connsiteX190" fmla="*/ 920750 w 3743749"/>
                <a:gd name="connsiteY190" fmla="*/ 1187450 h 3536950"/>
                <a:gd name="connsiteX191" fmla="*/ 895350 w 3743749"/>
                <a:gd name="connsiteY191" fmla="*/ 1200150 h 3536950"/>
                <a:gd name="connsiteX192" fmla="*/ 857250 w 3743749"/>
                <a:gd name="connsiteY192" fmla="*/ 1206500 h 3536950"/>
                <a:gd name="connsiteX193" fmla="*/ 838200 w 3743749"/>
                <a:gd name="connsiteY193" fmla="*/ 1219200 h 3536950"/>
                <a:gd name="connsiteX194" fmla="*/ 768350 w 3743749"/>
                <a:gd name="connsiteY194" fmla="*/ 1231900 h 3536950"/>
                <a:gd name="connsiteX195" fmla="*/ 749300 w 3743749"/>
                <a:gd name="connsiteY195" fmla="*/ 1238250 h 3536950"/>
                <a:gd name="connsiteX196" fmla="*/ 717550 w 3743749"/>
                <a:gd name="connsiteY196" fmla="*/ 1244600 h 3536950"/>
                <a:gd name="connsiteX197" fmla="*/ 635000 w 3743749"/>
                <a:gd name="connsiteY197" fmla="*/ 1270000 h 3536950"/>
                <a:gd name="connsiteX198" fmla="*/ 603250 w 3743749"/>
                <a:gd name="connsiteY198" fmla="*/ 1270000 h 3536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</a:cxnLst>
              <a:rect l="l" t="t" r="r" b="b"/>
              <a:pathLst>
                <a:path w="3743749" h="3536950">
                  <a:moveTo>
                    <a:pt x="603250" y="1270000"/>
                  </a:moveTo>
                  <a:cubicBezTo>
                    <a:pt x="581025" y="1272117"/>
                    <a:pt x="534761" y="1274422"/>
                    <a:pt x="501650" y="1282700"/>
                  </a:cubicBezTo>
                  <a:cubicBezTo>
                    <a:pt x="467300" y="1291287"/>
                    <a:pt x="421944" y="1330313"/>
                    <a:pt x="393700" y="1346200"/>
                  </a:cubicBezTo>
                  <a:cubicBezTo>
                    <a:pt x="379650" y="1354103"/>
                    <a:pt x="364067" y="1358900"/>
                    <a:pt x="349250" y="1365250"/>
                  </a:cubicBezTo>
                  <a:lnTo>
                    <a:pt x="285750" y="1428750"/>
                  </a:lnTo>
                  <a:cubicBezTo>
                    <a:pt x="273050" y="1441450"/>
                    <a:pt x="256561" y="1451256"/>
                    <a:pt x="247650" y="1466850"/>
                  </a:cubicBezTo>
                  <a:cubicBezTo>
                    <a:pt x="239183" y="1481667"/>
                    <a:pt x="231589" y="1497017"/>
                    <a:pt x="222250" y="1511300"/>
                  </a:cubicBezTo>
                  <a:cubicBezTo>
                    <a:pt x="195583" y="1552085"/>
                    <a:pt x="163877" y="1589641"/>
                    <a:pt x="139700" y="1631950"/>
                  </a:cubicBezTo>
                  <a:cubicBezTo>
                    <a:pt x="82478" y="1732089"/>
                    <a:pt x="71602" y="1734643"/>
                    <a:pt x="44450" y="1816100"/>
                  </a:cubicBezTo>
                  <a:cubicBezTo>
                    <a:pt x="28698" y="1863356"/>
                    <a:pt x="20454" y="1893993"/>
                    <a:pt x="12700" y="1943100"/>
                  </a:cubicBezTo>
                  <a:cubicBezTo>
                    <a:pt x="9711" y="1962033"/>
                    <a:pt x="8590" y="1981214"/>
                    <a:pt x="6350" y="2000250"/>
                  </a:cubicBezTo>
                  <a:cubicBezTo>
                    <a:pt x="4356" y="2017198"/>
                    <a:pt x="2117" y="2034117"/>
                    <a:pt x="0" y="2051050"/>
                  </a:cubicBezTo>
                  <a:cubicBezTo>
                    <a:pt x="4233" y="2089150"/>
                    <a:pt x="6187" y="2127573"/>
                    <a:pt x="12700" y="2165350"/>
                  </a:cubicBezTo>
                  <a:cubicBezTo>
                    <a:pt x="18501" y="2198993"/>
                    <a:pt x="33926" y="2247590"/>
                    <a:pt x="50800" y="2279650"/>
                  </a:cubicBezTo>
                  <a:cubicBezTo>
                    <a:pt x="72698" y="2321255"/>
                    <a:pt x="93787" y="2360737"/>
                    <a:pt x="127000" y="2393950"/>
                  </a:cubicBezTo>
                  <a:cubicBezTo>
                    <a:pt x="135543" y="2402493"/>
                    <a:pt x="189460" y="2446978"/>
                    <a:pt x="203200" y="2451100"/>
                  </a:cubicBezTo>
                  <a:cubicBezTo>
                    <a:pt x="231872" y="2459702"/>
                    <a:pt x="262467" y="2459567"/>
                    <a:pt x="292100" y="2463800"/>
                  </a:cubicBezTo>
                  <a:cubicBezTo>
                    <a:pt x="306917" y="2465917"/>
                    <a:pt x="321787" y="2467689"/>
                    <a:pt x="336550" y="2470150"/>
                  </a:cubicBezTo>
                  <a:cubicBezTo>
                    <a:pt x="349250" y="2472267"/>
                    <a:pt x="361823" y="2475385"/>
                    <a:pt x="374650" y="2476500"/>
                  </a:cubicBezTo>
                  <a:cubicBezTo>
                    <a:pt x="410560" y="2479623"/>
                    <a:pt x="446617" y="2480733"/>
                    <a:pt x="482600" y="2482850"/>
                  </a:cubicBezTo>
                  <a:lnTo>
                    <a:pt x="527050" y="2489200"/>
                  </a:lnTo>
                  <a:cubicBezTo>
                    <a:pt x="543965" y="2491455"/>
                    <a:pt x="560983" y="2492955"/>
                    <a:pt x="577850" y="2495550"/>
                  </a:cubicBezTo>
                  <a:cubicBezTo>
                    <a:pt x="588517" y="2497191"/>
                    <a:pt x="598873" y="2500708"/>
                    <a:pt x="609600" y="2501900"/>
                  </a:cubicBezTo>
                  <a:cubicBezTo>
                    <a:pt x="637029" y="2504948"/>
                    <a:pt x="664676" y="2505633"/>
                    <a:pt x="692150" y="2508250"/>
                  </a:cubicBezTo>
                  <a:cubicBezTo>
                    <a:pt x="709138" y="2509868"/>
                    <a:pt x="726017" y="2512483"/>
                    <a:pt x="742950" y="2514600"/>
                  </a:cubicBezTo>
                  <a:cubicBezTo>
                    <a:pt x="918633" y="2512483"/>
                    <a:pt x="1094408" y="2514305"/>
                    <a:pt x="1270000" y="2508250"/>
                  </a:cubicBezTo>
                  <a:cubicBezTo>
                    <a:pt x="1279460" y="2507924"/>
                    <a:pt x="1286699" y="2499279"/>
                    <a:pt x="1295400" y="2495550"/>
                  </a:cubicBezTo>
                  <a:cubicBezTo>
                    <a:pt x="1312485" y="2488228"/>
                    <a:pt x="1327564" y="2486577"/>
                    <a:pt x="1346200" y="2482850"/>
                  </a:cubicBezTo>
                  <a:cubicBezTo>
                    <a:pt x="1361017" y="2474383"/>
                    <a:pt x="1376253" y="2466612"/>
                    <a:pt x="1390650" y="2457450"/>
                  </a:cubicBezTo>
                  <a:cubicBezTo>
                    <a:pt x="1399579" y="2451768"/>
                    <a:pt x="1406104" y="2442017"/>
                    <a:pt x="1416050" y="2438400"/>
                  </a:cubicBezTo>
                  <a:cubicBezTo>
                    <a:pt x="1430116" y="2433285"/>
                    <a:pt x="1445589" y="2433347"/>
                    <a:pt x="1460500" y="2432050"/>
                  </a:cubicBezTo>
                  <a:cubicBezTo>
                    <a:pt x="1494305" y="2429110"/>
                    <a:pt x="1528267" y="2428303"/>
                    <a:pt x="1562100" y="2425700"/>
                  </a:cubicBezTo>
                  <a:cubicBezTo>
                    <a:pt x="1610823" y="2421952"/>
                    <a:pt x="1659461" y="2417173"/>
                    <a:pt x="1708150" y="2413000"/>
                  </a:cubicBezTo>
                  <a:cubicBezTo>
                    <a:pt x="1807005" y="2404527"/>
                    <a:pt x="1755277" y="2410284"/>
                    <a:pt x="1835150" y="2400300"/>
                  </a:cubicBezTo>
                  <a:cubicBezTo>
                    <a:pt x="1843617" y="2396067"/>
                    <a:pt x="1851849" y="2391329"/>
                    <a:pt x="1860550" y="2387600"/>
                  </a:cubicBezTo>
                  <a:cubicBezTo>
                    <a:pt x="1866702" y="2384963"/>
                    <a:pt x="1873613" y="2384243"/>
                    <a:pt x="1879600" y="2381250"/>
                  </a:cubicBezTo>
                  <a:cubicBezTo>
                    <a:pt x="1890639" y="2375730"/>
                    <a:pt x="1900561" y="2368194"/>
                    <a:pt x="1911350" y="2362200"/>
                  </a:cubicBezTo>
                  <a:cubicBezTo>
                    <a:pt x="1919625" y="2357603"/>
                    <a:pt x="1928283" y="2353733"/>
                    <a:pt x="1936750" y="2349500"/>
                  </a:cubicBezTo>
                  <a:cubicBezTo>
                    <a:pt x="1938867" y="2343150"/>
                    <a:pt x="1938919" y="2335677"/>
                    <a:pt x="1943100" y="2330450"/>
                  </a:cubicBezTo>
                  <a:cubicBezTo>
                    <a:pt x="1984745" y="2278394"/>
                    <a:pt x="1937283" y="2380251"/>
                    <a:pt x="1987550" y="2286000"/>
                  </a:cubicBezTo>
                  <a:cubicBezTo>
                    <a:pt x="1988663" y="2283914"/>
                    <a:pt x="2022923" y="2200765"/>
                    <a:pt x="2025650" y="2184400"/>
                  </a:cubicBezTo>
                  <a:cubicBezTo>
                    <a:pt x="2035141" y="2127455"/>
                    <a:pt x="2033008" y="2146666"/>
                    <a:pt x="2038350" y="2070100"/>
                  </a:cubicBezTo>
                  <a:cubicBezTo>
                    <a:pt x="2041311" y="2027660"/>
                    <a:pt x="2041808" y="1879964"/>
                    <a:pt x="2063750" y="1809750"/>
                  </a:cubicBezTo>
                  <a:cubicBezTo>
                    <a:pt x="2067985" y="1796197"/>
                    <a:pt x="2077207" y="1784701"/>
                    <a:pt x="2082800" y="1771650"/>
                  </a:cubicBezTo>
                  <a:cubicBezTo>
                    <a:pt x="2089924" y="1755027"/>
                    <a:pt x="2094202" y="1737238"/>
                    <a:pt x="2101850" y="1720850"/>
                  </a:cubicBezTo>
                  <a:cubicBezTo>
                    <a:pt x="2109067" y="1705386"/>
                    <a:pt x="2119159" y="1691425"/>
                    <a:pt x="2127250" y="1676400"/>
                  </a:cubicBezTo>
                  <a:cubicBezTo>
                    <a:pt x="2133982" y="1663898"/>
                    <a:pt x="2138677" y="1650279"/>
                    <a:pt x="2146300" y="1638300"/>
                  </a:cubicBezTo>
                  <a:cubicBezTo>
                    <a:pt x="2153576" y="1626866"/>
                    <a:pt x="2164182" y="1617827"/>
                    <a:pt x="2171700" y="1606550"/>
                  </a:cubicBezTo>
                  <a:cubicBezTo>
                    <a:pt x="2241687" y="1501570"/>
                    <a:pt x="2147485" y="1621461"/>
                    <a:pt x="2235200" y="1524000"/>
                  </a:cubicBezTo>
                  <a:cubicBezTo>
                    <a:pt x="2255982" y="1500909"/>
                    <a:pt x="2250402" y="1494174"/>
                    <a:pt x="2279650" y="1479550"/>
                  </a:cubicBezTo>
                  <a:cubicBezTo>
                    <a:pt x="2305678" y="1466536"/>
                    <a:pt x="2356230" y="1448172"/>
                    <a:pt x="2387600" y="1441450"/>
                  </a:cubicBezTo>
                  <a:cubicBezTo>
                    <a:pt x="2402235" y="1438314"/>
                    <a:pt x="2417233" y="1437217"/>
                    <a:pt x="2432050" y="1435100"/>
                  </a:cubicBezTo>
                  <a:cubicBezTo>
                    <a:pt x="2484967" y="1439333"/>
                    <a:pt x="2538248" y="1440293"/>
                    <a:pt x="2590800" y="1447800"/>
                  </a:cubicBezTo>
                  <a:cubicBezTo>
                    <a:pt x="2598355" y="1448879"/>
                    <a:pt x="2603024" y="1457087"/>
                    <a:pt x="2609850" y="1460500"/>
                  </a:cubicBezTo>
                  <a:cubicBezTo>
                    <a:pt x="2620045" y="1465598"/>
                    <a:pt x="2631223" y="1468483"/>
                    <a:pt x="2641600" y="1473200"/>
                  </a:cubicBezTo>
                  <a:cubicBezTo>
                    <a:pt x="2654526" y="1479076"/>
                    <a:pt x="2667607" y="1484808"/>
                    <a:pt x="2679700" y="1492250"/>
                  </a:cubicBezTo>
                  <a:cubicBezTo>
                    <a:pt x="2712210" y="1512256"/>
                    <a:pt x="2747827" y="1542683"/>
                    <a:pt x="2774950" y="1568450"/>
                  </a:cubicBezTo>
                  <a:cubicBezTo>
                    <a:pt x="2800993" y="1593191"/>
                    <a:pt x="2833328" y="1613462"/>
                    <a:pt x="2851150" y="1644650"/>
                  </a:cubicBezTo>
                  <a:cubicBezTo>
                    <a:pt x="2884752" y="1703454"/>
                    <a:pt x="2865625" y="1675990"/>
                    <a:pt x="2908300" y="1727200"/>
                  </a:cubicBezTo>
                  <a:cubicBezTo>
                    <a:pt x="2909368" y="1730937"/>
                    <a:pt x="2928202" y="1792324"/>
                    <a:pt x="2927350" y="1803400"/>
                  </a:cubicBezTo>
                  <a:cubicBezTo>
                    <a:pt x="2926011" y="1820803"/>
                    <a:pt x="2924972" y="1840125"/>
                    <a:pt x="2914650" y="1854200"/>
                  </a:cubicBezTo>
                  <a:cubicBezTo>
                    <a:pt x="2850819" y="1941242"/>
                    <a:pt x="2722039" y="1906391"/>
                    <a:pt x="2635250" y="1911350"/>
                  </a:cubicBezTo>
                  <a:cubicBezTo>
                    <a:pt x="2622550" y="1915583"/>
                    <a:pt x="2610065" y="1920528"/>
                    <a:pt x="2597150" y="1924050"/>
                  </a:cubicBezTo>
                  <a:cubicBezTo>
                    <a:pt x="2586737" y="1926890"/>
                    <a:pt x="2575639" y="1926987"/>
                    <a:pt x="2565400" y="1930400"/>
                  </a:cubicBezTo>
                  <a:cubicBezTo>
                    <a:pt x="2556420" y="1933393"/>
                    <a:pt x="2548789" y="1939584"/>
                    <a:pt x="2540000" y="1943100"/>
                  </a:cubicBezTo>
                  <a:cubicBezTo>
                    <a:pt x="2527571" y="1948072"/>
                    <a:pt x="2514600" y="1951567"/>
                    <a:pt x="2501900" y="1955800"/>
                  </a:cubicBezTo>
                  <a:cubicBezTo>
                    <a:pt x="2491317" y="1966383"/>
                    <a:pt x="2481734" y="1978072"/>
                    <a:pt x="2470150" y="1987550"/>
                  </a:cubicBezTo>
                  <a:cubicBezTo>
                    <a:pt x="2458337" y="1997215"/>
                    <a:pt x="2442149" y="2001505"/>
                    <a:pt x="2432050" y="2012950"/>
                  </a:cubicBezTo>
                  <a:cubicBezTo>
                    <a:pt x="2409907" y="2038045"/>
                    <a:pt x="2395807" y="2069366"/>
                    <a:pt x="2374900" y="2095500"/>
                  </a:cubicBezTo>
                  <a:cubicBezTo>
                    <a:pt x="2353142" y="2122698"/>
                    <a:pt x="2337204" y="2141439"/>
                    <a:pt x="2317750" y="2171700"/>
                  </a:cubicBezTo>
                  <a:cubicBezTo>
                    <a:pt x="2308522" y="2186055"/>
                    <a:pt x="2300441" y="2201125"/>
                    <a:pt x="2292350" y="2216150"/>
                  </a:cubicBezTo>
                  <a:cubicBezTo>
                    <a:pt x="2263106" y="2270461"/>
                    <a:pt x="2276936" y="2253329"/>
                    <a:pt x="2241550" y="2324100"/>
                  </a:cubicBezTo>
                  <a:cubicBezTo>
                    <a:pt x="2222625" y="2361950"/>
                    <a:pt x="2214968" y="2382196"/>
                    <a:pt x="2184400" y="2406650"/>
                  </a:cubicBezTo>
                  <a:cubicBezTo>
                    <a:pt x="2168615" y="2419278"/>
                    <a:pt x="2128203" y="2444432"/>
                    <a:pt x="2108200" y="2451100"/>
                  </a:cubicBezTo>
                  <a:cubicBezTo>
                    <a:pt x="2095580" y="2455307"/>
                    <a:pt x="2026793" y="2462412"/>
                    <a:pt x="2019300" y="2463800"/>
                  </a:cubicBezTo>
                  <a:cubicBezTo>
                    <a:pt x="1978889" y="2471284"/>
                    <a:pt x="1938015" y="2477391"/>
                    <a:pt x="1898650" y="2489200"/>
                  </a:cubicBezTo>
                  <a:cubicBezTo>
                    <a:pt x="1791209" y="2521432"/>
                    <a:pt x="1877959" y="2492490"/>
                    <a:pt x="1778000" y="2533650"/>
                  </a:cubicBezTo>
                  <a:cubicBezTo>
                    <a:pt x="1692138" y="2569005"/>
                    <a:pt x="1761643" y="2534997"/>
                    <a:pt x="1670050" y="2578100"/>
                  </a:cubicBezTo>
                  <a:cubicBezTo>
                    <a:pt x="1652920" y="2586161"/>
                    <a:pt x="1636595" y="2595912"/>
                    <a:pt x="1619250" y="2603500"/>
                  </a:cubicBezTo>
                  <a:cubicBezTo>
                    <a:pt x="1568873" y="2625540"/>
                    <a:pt x="1555822" y="2618911"/>
                    <a:pt x="1511300" y="2660650"/>
                  </a:cubicBezTo>
                  <a:cubicBezTo>
                    <a:pt x="1493694" y="2677156"/>
                    <a:pt x="1480237" y="2697720"/>
                    <a:pt x="1466850" y="2717800"/>
                  </a:cubicBezTo>
                  <a:cubicBezTo>
                    <a:pt x="1450539" y="2742267"/>
                    <a:pt x="1434723" y="2767301"/>
                    <a:pt x="1422400" y="2794000"/>
                  </a:cubicBezTo>
                  <a:cubicBezTo>
                    <a:pt x="1395854" y="2851516"/>
                    <a:pt x="1386625" y="2899002"/>
                    <a:pt x="1371600" y="2959100"/>
                  </a:cubicBezTo>
                  <a:cubicBezTo>
                    <a:pt x="1375833" y="3005667"/>
                    <a:pt x="1375375" y="3052901"/>
                    <a:pt x="1384300" y="3098800"/>
                  </a:cubicBezTo>
                  <a:cubicBezTo>
                    <a:pt x="1390306" y="3129688"/>
                    <a:pt x="1403349" y="3158911"/>
                    <a:pt x="1416050" y="3187700"/>
                  </a:cubicBezTo>
                  <a:cubicBezTo>
                    <a:pt x="1435154" y="3231003"/>
                    <a:pt x="1466547" y="3269191"/>
                    <a:pt x="1479550" y="3314700"/>
                  </a:cubicBezTo>
                  <a:cubicBezTo>
                    <a:pt x="1483783" y="3329517"/>
                    <a:pt x="1486718" y="3344768"/>
                    <a:pt x="1492250" y="3359150"/>
                  </a:cubicBezTo>
                  <a:cubicBezTo>
                    <a:pt x="1500527" y="3380671"/>
                    <a:pt x="1514338" y="3405303"/>
                    <a:pt x="1530350" y="3422650"/>
                  </a:cubicBezTo>
                  <a:cubicBezTo>
                    <a:pt x="1548623" y="3442446"/>
                    <a:pt x="1562486" y="3469794"/>
                    <a:pt x="1587500" y="3479800"/>
                  </a:cubicBezTo>
                  <a:cubicBezTo>
                    <a:pt x="1608667" y="3488267"/>
                    <a:pt x="1630610" y="3495005"/>
                    <a:pt x="1651000" y="3505200"/>
                  </a:cubicBezTo>
                  <a:cubicBezTo>
                    <a:pt x="1663700" y="3511550"/>
                    <a:pt x="1675630" y="3519760"/>
                    <a:pt x="1689100" y="3524250"/>
                  </a:cubicBezTo>
                  <a:cubicBezTo>
                    <a:pt x="1710180" y="3531277"/>
                    <a:pt x="1797832" y="3536486"/>
                    <a:pt x="1803400" y="3536950"/>
                  </a:cubicBezTo>
                  <a:lnTo>
                    <a:pt x="2012950" y="3530600"/>
                  </a:lnTo>
                  <a:cubicBezTo>
                    <a:pt x="2075473" y="3527939"/>
                    <a:pt x="2101675" y="3524269"/>
                    <a:pt x="2159000" y="3517900"/>
                  </a:cubicBezTo>
                  <a:cubicBezTo>
                    <a:pt x="2184400" y="3509433"/>
                    <a:pt x="2209308" y="3499314"/>
                    <a:pt x="2235200" y="3492500"/>
                  </a:cubicBezTo>
                  <a:cubicBezTo>
                    <a:pt x="2249674" y="3488691"/>
                    <a:pt x="2265345" y="3490552"/>
                    <a:pt x="2279650" y="3486150"/>
                  </a:cubicBezTo>
                  <a:cubicBezTo>
                    <a:pt x="2293221" y="3481974"/>
                    <a:pt x="2304643" y="3472561"/>
                    <a:pt x="2317750" y="3467100"/>
                  </a:cubicBezTo>
                  <a:cubicBezTo>
                    <a:pt x="2330107" y="3461951"/>
                    <a:pt x="2343597" y="3459791"/>
                    <a:pt x="2355850" y="3454400"/>
                  </a:cubicBezTo>
                  <a:cubicBezTo>
                    <a:pt x="2396582" y="3436478"/>
                    <a:pt x="2442529" y="3425995"/>
                    <a:pt x="2476500" y="3397250"/>
                  </a:cubicBezTo>
                  <a:cubicBezTo>
                    <a:pt x="2525197" y="3356045"/>
                    <a:pt x="2587449" y="3307292"/>
                    <a:pt x="2628900" y="3257550"/>
                  </a:cubicBezTo>
                  <a:cubicBezTo>
                    <a:pt x="2650067" y="3232150"/>
                    <a:pt x="2669021" y="3204729"/>
                    <a:pt x="2692400" y="3181350"/>
                  </a:cubicBezTo>
                  <a:cubicBezTo>
                    <a:pt x="2705100" y="3168650"/>
                    <a:pt x="2717303" y="3155432"/>
                    <a:pt x="2730500" y="3143250"/>
                  </a:cubicBezTo>
                  <a:cubicBezTo>
                    <a:pt x="2744839" y="3130014"/>
                    <a:pt x="2761151" y="3118949"/>
                    <a:pt x="2774950" y="3105150"/>
                  </a:cubicBezTo>
                  <a:cubicBezTo>
                    <a:pt x="2782434" y="3097666"/>
                    <a:pt x="2787112" y="3087785"/>
                    <a:pt x="2794000" y="3079750"/>
                  </a:cubicBezTo>
                  <a:cubicBezTo>
                    <a:pt x="2799844" y="3072932"/>
                    <a:pt x="2808229" y="3068276"/>
                    <a:pt x="2813050" y="3060700"/>
                  </a:cubicBezTo>
                  <a:cubicBezTo>
                    <a:pt x="2841803" y="3015517"/>
                    <a:pt x="2844655" y="2986050"/>
                    <a:pt x="2863850" y="2933700"/>
                  </a:cubicBezTo>
                  <a:cubicBezTo>
                    <a:pt x="2877923" y="2895319"/>
                    <a:pt x="2893625" y="2857555"/>
                    <a:pt x="2908300" y="2819400"/>
                  </a:cubicBezTo>
                  <a:cubicBezTo>
                    <a:pt x="2914792" y="2802521"/>
                    <a:pt x="2920858" y="2785479"/>
                    <a:pt x="2927350" y="2768600"/>
                  </a:cubicBezTo>
                  <a:cubicBezTo>
                    <a:pt x="2939626" y="2736684"/>
                    <a:pt x="2952750" y="2705100"/>
                    <a:pt x="2965450" y="2673350"/>
                  </a:cubicBezTo>
                  <a:cubicBezTo>
                    <a:pt x="2969683" y="2662767"/>
                    <a:pt x="2972285" y="2651374"/>
                    <a:pt x="2978150" y="2641600"/>
                  </a:cubicBezTo>
                  <a:cubicBezTo>
                    <a:pt x="2984500" y="2631017"/>
                    <a:pt x="2992338" y="2621194"/>
                    <a:pt x="2997200" y="2609850"/>
                  </a:cubicBezTo>
                  <a:cubicBezTo>
                    <a:pt x="3005110" y="2591393"/>
                    <a:pt x="3007270" y="2570661"/>
                    <a:pt x="3016250" y="2552700"/>
                  </a:cubicBezTo>
                  <a:cubicBezTo>
                    <a:pt x="3022311" y="2540578"/>
                    <a:pt x="3033878" y="2532053"/>
                    <a:pt x="3041650" y="2520950"/>
                  </a:cubicBezTo>
                  <a:cubicBezTo>
                    <a:pt x="3048728" y="2510839"/>
                    <a:pt x="3054350" y="2499783"/>
                    <a:pt x="3060700" y="2489200"/>
                  </a:cubicBezTo>
                  <a:cubicBezTo>
                    <a:pt x="3064933" y="2474383"/>
                    <a:pt x="3066509" y="2458533"/>
                    <a:pt x="3073400" y="2444750"/>
                  </a:cubicBezTo>
                  <a:cubicBezTo>
                    <a:pt x="3079461" y="2432628"/>
                    <a:pt x="3091282" y="2424277"/>
                    <a:pt x="3098800" y="2413000"/>
                  </a:cubicBezTo>
                  <a:cubicBezTo>
                    <a:pt x="3108266" y="2398801"/>
                    <a:pt x="3116169" y="2383607"/>
                    <a:pt x="3124200" y="2368550"/>
                  </a:cubicBezTo>
                  <a:cubicBezTo>
                    <a:pt x="3157818" y="2305516"/>
                    <a:pt x="3134220" y="2333130"/>
                    <a:pt x="3168650" y="2298700"/>
                  </a:cubicBezTo>
                  <a:cubicBezTo>
                    <a:pt x="3175000" y="2283883"/>
                    <a:pt x="3179578" y="2268174"/>
                    <a:pt x="3187700" y="2254250"/>
                  </a:cubicBezTo>
                  <a:cubicBezTo>
                    <a:pt x="3194529" y="2242543"/>
                    <a:pt x="3205582" y="2233777"/>
                    <a:pt x="3213100" y="2222500"/>
                  </a:cubicBezTo>
                  <a:cubicBezTo>
                    <a:pt x="3222566" y="2208301"/>
                    <a:pt x="3230868" y="2193314"/>
                    <a:pt x="3238500" y="2178050"/>
                  </a:cubicBezTo>
                  <a:cubicBezTo>
                    <a:pt x="3247596" y="2159859"/>
                    <a:pt x="3249188" y="2141962"/>
                    <a:pt x="3263900" y="2127250"/>
                  </a:cubicBezTo>
                  <a:cubicBezTo>
                    <a:pt x="3269296" y="2121854"/>
                    <a:pt x="3276600" y="2118783"/>
                    <a:pt x="3282950" y="2114550"/>
                  </a:cubicBezTo>
                  <a:cubicBezTo>
                    <a:pt x="3297666" y="2090023"/>
                    <a:pt x="3306706" y="2071744"/>
                    <a:pt x="3327400" y="2051050"/>
                  </a:cubicBezTo>
                  <a:cubicBezTo>
                    <a:pt x="3336984" y="2041466"/>
                    <a:pt x="3347873" y="2033168"/>
                    <a:pt x="3359150" y="2025650"/>
                  </a:cubicBezTo>
                  <a:cubicBezTo>
                    <a:pt x="3367026" y="2020399"/>
                    <a:pt x="3376275" y="2017547"/>
                    <a:pt x="3384550" y="2012950"/>
                  </a:cubicBezTo>
                  <a:cubicBezTo>
                    <a:pt x="3395339" y="2006956"/>
                    <a:pt x="3406031" y="2000746"/>
                    <a:pt x="3416300" y="1993900"/>
                  </a:cubicBezTo>
                  <a:cubicBezTo>
                    <a:pt x="3425106" y="1988029"/>
                    <a:pt x="3432234" y="1979583"/>
                    <a:pt x="3441700" y="1974850"/>
                  </a:cubicBezTo>
                  <a:cubicBezTo>
                    <a:pt x="3453674" y="1968863"/>
                    <a:pt x="3467826" y="1968137"/>
                    <a:pt x="3479800" y="1962150"/>
                  </a:cubicBezTo>
                  <a:cubicBezTo>
                    <a:pt x="3493452" y="1955324"/>
                    <a:pt x="3504901" y="1944750"/>
                    <a:pt x="3517900" y="1936750"/>
                  </a:cubicBezTo>
                  <a:cubicBezTo>
                    <a:pt x="3532434" y="1927806"/>
                    <a:pt x="3548549" y="1921387"/>
                    <a:pt x="3562350" y="1911350"/>
                  </a:cubicBezTo>
                  <a:cubicBezTo>
                    <a:pt x="3611962" y="1875269"/>
                    <a:pt x="3562985" y="1892141"/>
                    <a:pt x="3613150" y="1879600"/>
                  </a:cubicBezTo>
                  <a:cubicBezTo>
                    <a:pt x="3617383" y="1873250"/>
                    <a:pt x="3621082" y="1866509"/>
                    <a:pt x="3625850" y="1860550"/>
                  </a:cubicBezTo>
                  <a:cubicBezTo>
                    <a:pt x="3638041" y="1845312"/>
                    <a:pt x="3652696" y="1832043"/>
                    <a:pt x="3663950" y="1816100"/>
                  </a:cubicBezTo>
                  <a:cubicBezTo>
                    <a:pt x="3702280" y="1761799"/>
                    <a:pt x="3703502" y="1748969"/>
                    <a:pt x="3727450" y="1689100"/>
                  </a:cubicBezTo>
                  <a:cubicBezTo>
                    <a:pt x="3731683" y="1646767"/>
                    <a:pt x="3751838" y="1603008"/>
                    <a:pt x="3740150" y="1562100"/>
                  </a:cubicBezTo>
                  <a:cubicBezTo>
                    <a:pt x="3728294" y="1520604"/>
                    <a:pt x="3718077" y="1482407"/>
                    <a:pt x="3702050" y="1441450"/>
                  </a:cubicBezTo>
                  <a:cubicBezTo>
                    <a:pt x="3692730" y="1417633"/>
                    <a:pt x="3680375" y="1395108"/>
                    <a:pt x="3670300" y="1371600"/>
                  </a:cubicBezTo>
                  <a:cubicBezTo>
                    <a:pt x="3631800" y="1281767"/>
                    <a:pt x="3655571" y="1314581"/>
                    <a:pt x="3587750" y="1212850"/>
                  </a:cubicBezTo>
                  <a:cubicBezTo>
                    <a:pt x="3579283" y="1200150"/>
                    <a:pt x="3573143" y="1185543"/>
                    <a:pt x="3562350" y="1174750"/>
                  </a:cubicBezTo>
                  <a:cubicBezTo>
                    <a:pt x="3551557" y="1163957"/>
                    <a:pt x="3537381" y="1157131"/>
                    <a:pt x="3524250" y="1149350"/>
                  </a:cubicBezTo>
                  <a:cubicBezTo>
                    <a:pt x="3480207" y="1123250"/>
                    <a:pt x="3435173" y="1098857"/>
                    <a:pt x="3390900" y="1073150"/>
                  </a:cubicBezTo>
                  <a:cubicBezTo>
                    <a:pt x="3317736" y="1030668"/>
                    <a:pt x="3334656" y="1033648"/>
                    <a:pt x="3251200" y="1003300"/>
                  </a:cubicBezTo>
                  <a:cubicBezTo>
                    <a:pt x="3230432" y="995748"/>
                    <a:pt x="3207789" y="993458"/>
                    <a:pt x="3187700" y="984250"/>
                  </a:cubicBezTo>
                  <a:cubicBezTo>
                    <a:pt x="3156673" y="970029"/>
                    <a:pt x="3129327" y="948714"/>
                    <a:pt x="3098800" y="933450"/>
                  </a:cubicBezTo>
                  <a:cubicBezTo>
                    <a:pt x="3081867" y="924983"/>
                    <a:pt x="3063752" y="918552"/>
                    <a:pt x="3048000" y="908050"/>
                  </a:cubicBezTo>
                  <a:cubicBezTo>
                    <a:pt x="3031763" y="897225"/>
                    <a:pt x="3019287" y="881490"/>
                    <a:pt x="3003550" y="869950"/>
                  </a:cubicBezTo>
                  <a:cubicBezTo>
                    <a:pt x="2992679" y="861978"/>
                    <a:pt x="2942806" y="834606"/>
                    <a:pt x="2927350" y="819150"/>
                  </a:cubicBezTo>
                  <a:cubicBezTo>
                    <a:pt x="2917766" y="809566"/>
                    <a:pt x="2911534" y="796984"/>
                    <a:pt x="2901950" y="787400"/>
                  </a:cubicBezTo>
                  <a:cubicBezTo>
                    <a:pt x="2886040" y="771490"/>
                    <a:pt x="2866647" y="759263"/>
                    <a:pt x="2851150" y="742950"/>
                  </a:cubicBezTo>
                  <a:cubicBezTo>
                    <a:pt x="2757547" y="644421"/>
                    <a:pt x="2807178" y="692224"/>
                    <a:pt x="2755900" y="622300"/>
                  </a:cubicBezTo>
                  <a:cubicBezTo>
                    <a:pt x="2741628" y="602838"/>
                    <a:pt x="2722243" y="586736"/>
                    <a:pt x="2711450" y="565150"/>
                  </a:cubicBezTo>
                  <a:cubicBezTo>
                    <a:pt x="2705100" y="552450"/>
                    <a:pt x="2697861" y="540157"/>
                    <a:pt x="2692400" y="527050"/>
                  </a:cubicBezTo>
                  <a:cubicBezTo>
                    <a:pt x="2687251" y="514693"/>
                    <a:pt x="2685310" y="501105"/>
                    <a:pt x="2679700" y="488950"/>
                  </a:cubicBezTo>
                  <a:cubicBezTo>
                    <a:pt x="2672549" y="473456"/>
                    <a:pt x="2661932" y="459764"/>
                    <a:pt x="2654300" y="444500"/>
                  </a:cubicBezTo>
                  <a:cubicBezTo>
                    <a:pt x="2649202" y="434305"/>
                    <a:pt x="2647923" y="422234"/>
                    <a:pt x="2641600" y="412750"/>
                  </a:cubicBezTo>
                  <a:cubicBezTo>
                    <a:pt x="2634958" y="402787"/>
                    <a:pt x="2622842" y="397313"/>
                    <a:pt x="2616200" y="387350"/>
                  </a:cubicBezTo>
                  <a:cubicBezTo>
                    <a:pt x="2605698" y="371598"/>
                    <a:pt x="2600193" y="352988"/>
                    <a:pt x="2590800" y="336550"/>
                  </a:cubicBezTo>
                  <a:cubicBezTo>
                    <a:pt x="2583227" y="323298"/>
                    <a:pt x="2573400" y="311449"/>
                    <a:pt x="2565400" y="298450"/>
                  </a:cubicBezTo>
                  <a:cubicBezTo>
                    <a:pt x="2556456" y="283916"/>
                    <a:pt x="2550092" y="267761"/>
                    <a:pt x="2540000" y="254000"/>
                  </a:cubicBezTo>
                  <a:cubicBezTo>
                    <a:pt x="2526694" y="235856"/>
                    <a:pt x="2509364" y="220961"/>
                    <a:pt x="2495550" y="203200"/>
                  </a:cubicBezTo>
                  <a:cubicBezTo>
                    <a:pt x="2479687" y="182805"/>
                    <a:pt x="2466602" y="160370"/>
                    <a:pt x="2451100" y="139700"/>
                  </a:cubicBezTo>
                  <a:cubicBezTo>
                    <a:pt x="2441181" y="126475"/>
                    <a:pt x="2429499" y="114649"/>
                    <a:pt x="2419350" y="101600"/>
                  </a:cubicBezTo>
                  <a:cubicBezTo>
                    <a:pt x="2414665" y="95576"/>
                    <a:pt x="2412046" y="87946"/>
                    <a:pt x="2406650" y="82550"/>
                  </a:cubicBezTo>
                  <a:cubicBezTo>
                    <a:pt x="2399166" y="75066"/>
                    <a:pt x="2389514" y="70111"/>
                    <a:pt x="2381250" y="63500"/>
                  </a:cubicBezTo>
                  <a:cubicBezTo>
                    <a:pt x="2368341" y="53173"/>
                    <a:pt x="2357936" y="39143"/>
                    <a:pt x="2343150" y="31750"/>
                  </a:cubicBezTo>
                  <a:cubicBezTo>
                    <a:pt x="2327538" y="23944"/>
                    <a:pt x="2309168" y="23722"/>
                    <a:pt x="2292350" y="19050"/>
                  </a:cubicBezTo>
                  <a:cubicBezTo>
                    <a:pt x="2271058" y="13135"/>
                    <a:pt x="2250017" y="6350"/>
                    <a:pt x="2228850" y="0"/>
                  </a:cubicBezTo>
                  <a:cubicBezTo>
                    <a:pt x="2169583" y="2117"/>
                    <a:pt x="2110138" y="1285"/>
                    <a:pt x="2051050" y="6350"/>
                  </a:cubicBezTo>
                  <a:cubicBezTo>
                    <a:pt x="2035697" y="7666"/>
                    <a:pt x="2021668" y="15821"/>
                    <a:pt x="2006600" y="19050"/>
                  </a:cubicBezTo>
                  <a:cubicBezTo>
                    <a:pt x="1991965" y="22186"/>
                    <a:pt x="1976967" y="23283"/>
                    <a:pt x="1962150" y="25400"/>
                  </a:cubicBezTo>
                  <a:cubicBezTo>
                    <a:pt x="1940983" y="31750"/>
                    <a:pt x="1919489" y="37095"/>
                    <a:pt x="1898650" y="44450"/>
                  </a:cubicBezTo>
                  <a:cubicBezTo>
                    <a:pt x="1883449" y="49815"/>
                    <a:pt x="1869776" y="59346"/>
                    <a:pt x="1854200" y="63500"/>
                  </a:cubicBezTo>
                  <a:cubicBezTo>
                    <a:pt x="1769737" y="86023"/>
                    <a:pt x="1832473" y="47459"/>
                    <a:pt x="1727200" y="82550"/>
                  </a:cubicBezTo>
                  <a:cubicBezTo>
                    <a:pt x="1676886" y="99321"/>
                    <a:pt x="1702305" y="93049"/>
                    <a:pt x="1651000" y="101600"/>
                  </a:cubicBezTo>
                  <a:cubicBezTo>
                    <a:pt x="1642533" y="105833"/>
                    <a:pt x="1633586" y="109218"/>
                    <a:pt x="1625600" y="114300"/>
                  </a:cubicBezTo>
                  <a:cubicBezTo>
                    <a:pt x="1593993" y="134414"/>
                    <a:pt x="1566941" y="154950"/>
                    <a:pt x="1543050" y="184150"/>
                  </a:cubicBezTo>
                  <a:cubicBezTo>
                    <a:pt x="1530038" y="200054"/>
                    <a:pt x="1514169" y="237098"/>
                    <a:pt x="1504950" y="254000"/>
                  </a:cubicBezTo>
                  <a:cubicBezTo>
                    <a:pt x="1499040" y="264835"/>
                    <a:pt x="1491420" y="274711"/>
                    <a:pt x="1485900" y="285750"/>
                  </a:cubicBezTo>
                  <a:cubicBezTo>
                    <a:pt x="1474126" y="309299"/>
                    <a:pt x="1461526" y="342483"/>
                    <a:pt x="1454150" y="368300"/>
                  </a:cubicBezTo>
                  <a:cubicBezTo>
                    <a:pt x="1449355" y="385083"/>
                    <a:pt x="1444873" y="401984"/>
                    <a:pt x="1441450" y="419100"/>
                  </a:cubicBezTo>
                  <a:cubicBezTo>
                    <a:pt x="1430815" y="472277"/>
                    <a:pt x="1440849" y="459003"/>
                    <a:pt x="1422400" y="514350"/>
                  </a:cubicBezTo>
                  <a:cubicBezTo>
                    <a:pt x="1400778" y="579216"/>
                    <a:pt x="1354409" y="664736"/>
                    <a:pt x="1327150" y="717550"/>
                  </a:cubicBezTo>
                  <a:cubicBezTo>
                    <a:pt x="1317155" y="736915"/>
                    <a:pt x="1301387" y="753746"/>
                    <a:pt x="1295400" y="774700"/>
                  </a:cubicBezTo>
                  <a:cubicBezTo>
                    <a:pt x="1284506" y="812828"/>
                    <a:pt x="1283153" y="830943"/>
                    <a:pt x="1257300" y="863600"/>
                  </a:cubicBezTo>
                  <a:cubicBezTo>
                    <a:pt x="1227514" y="901225"/>
                    <a:pt x="1190843" y="933159"/>
                    <a:pt x="1162050" y="971550"/>
                  </a:cubicBezTo>
                  <a:cubicBezTo>
                    <a:pt x="1128317" y="1016527"/>
                    <a:pt x="1122904" y="1026041"/>
                    <a:pt x="1085850" y="1066800"/>
                  </a:cubicBezTo>
                  <a:cubicBezTo>
                    <a:pt x="1077796" y="1075660"/>
                    <a:pt x="1069461" y="1084315"/>
                    <a:pt x="1060450" y="1092200"/>
                  </a:cubicBezTo>
                  <a:cubicBezTo>
                    <a:pt x="1052485" y="1099169"/>
                    <a:pt x="1043015" y="1104281"/>
                    <a:pt x="1035050" y="1111250"/>
                  </a:cubicBezTo>
                  <a:cubicBezTo>
                    <a:pt x="1026039" y="1119135"/>
                    <a:pt x="1019000" y="1129170"/>
                    <a:pt x="1009650" y="1136650"/>
                  </a:cubicBezTo>
                  <a:cubicBezTo>
                    <a:pt x="979732" y="1160584"/>
                    <a:pt x="955515" y="1170067"/>
                    <a:pt x="920750" y="1187450"/>
                  </a:cubicBezTo>
                  <a:cubicBezTo>
                    <a:pt x="912283" y="1191683"/>
                    <a:pt x="904687" y="1198594"/>
                    <a:pt x="895350" y="1200150"/>
                  </a:cubicBezTo>
                  <a:lnTo>
                    <a:pt x="857250" y="1206500"/>
                  </a:lnTo>
                  <a:cubicBezTo>
                    <a:pt x="850900" y="1210733"/>
                    <a:pt x="845215" y="1216194"/>
                    <a:pt x="838200" y="1219200"/>
                  </a:cubicBezTo>
                  <a:cubicBezTo>
                    <a:pt x="823230" y="1225616"/>
                    <a:pt x="778650" y="1230429"/>
                    <a:pt x="768350" y="1231900"/>
                  </a:cubicBezTo>
                  <a:cubicBezTo>
                    <a:pt x="762000" y="1234017"/>
                    <a:pt x="755794" y="1236627"/>
                    <a:pt x="749300" y="1238250"/>
                  </a:cubicBezTo>
                  <a:cubicBezTo>
                    <a:pt x="738829" y="1240868"/>
                    <a:pt x="727928" y="1241635"/>
                    <a:pt x="717550" y="1244600"/>
                  </a:cubicBezTo>
                  <a:cubicBezTo>
                    <a:pt x="676010" y="1256469"/>
                    <a:pt x="669498" y="1263100"/>
                    <a:pt x="635000" y="1270000"/>
                  </a:cubicBezTo>
                  <a:cubicBezTo>
                    <a:pt x="632924" y="1270415"/>
                    <a:pt x="625475" y="1267883"/>
                    <a:pt x="603250" y="1270000"/>
                  </a:cubicBezTo>
                  <a:close/>
                </a:path>
              </a:pathLst>
            </a:custGeom>
            <a:noFill/>
            <a:ln>
              <a:solidFill>
                <a:srgbClr val="FF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0AEDFE0A-66DA-4D85-AD95-9FC768AE5470}"/>
              </a:ext>
            </a:extLst>
          </p:cNvPr>
          <p:cNvGrpSpPr/>
          <p:nvPr/>
        </p:nvGrpSpPr>
        <p:grpSpPr>
          <a:xfrm>
            <a:off x="8181513" y="3377899"/>
            <a:ext cx="3848485" cy="2886364"/>
            <a:chOff x="484632" y="0"/>
            <a:chExt cx="9144000" cy="6858000"/>
          </a:xfrm>
        </p:grpSpPr>
        <p:pic>
          <p:nvPicPr>
            <p:cNvPr id="61" name="Picture 60" descr="A picture containing dark, night sky&#10;&#10;Description automatically generated">
              <a:extLst>
                <a:ext uri="{FF2B5EF4-FFF2-40B4-BE49-F238E27FC236}">
                  <a16:creationId xmlns:a16="http://schemas.microsoft.com/office/drawing/2014/main" id="{3C395E41-3E83-4B3C-A6FF-388A5E0967AE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brightnessContrast bright="6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1A654C4-B24D-49D0-89AD-E4060B4E19CE}"/>
                </a:ext>
              </a:extLst>
            </p:cNvPr>
            <p:cNvGrpSpPr/>
            <p:nvPr/>
          </p:nvGrpSpPr>
          <p:grpSpPr>
            <a:xfrm>
              <a:off x="2369486" y="3252788"/>
              <a:ext cx="4340877" cy="2647950"/>
              <a:chOff x="2369486" y="3252788"/>
              <a:chExt cx="4340877" cy="2647950"/>
            </a:xfrm>
          </p:grpSpPr>
          <p:sp>
            <p:nvSpPr>
              <p:cNvPr id="68" name="Freeform: Shape 67">
                <a:extLst>
                  <a:ext uri="{FF2B5EF4-FFF2-40B4-BE49-F238E27FC236}">
                    <a16:creationId xmlns:a16="http://schemas.microsoft.com/office/drawing/2014/main" id="{FE647562-63D2-4876-80E7-3CEC09920DFF}"/>
                  </a:ext>
                </a:extLst>
              </p:cNvPr>
              <p:cNvSpPr/>
              <p:nvPr/>
            </p:nvSpPr>
            <p:spPr>
              <a:xfrm>
                <a:off x="2800350" y="3252788"/>
                <a:ext cx="3910013" cy="2647950"/>
              </a:xfrm>
              <a:custGeom>
                <a:avLst/>
                <a:gdLst>
                  <a:gd name="connsiteX0" fmla="*/ 538163 w 3910013"/>
                  <a:gd name="connsiteY0" fmla="*/ 1533525 h 2647950"/>
                  <a:gd name="connsiteX1" fmla="*/ 590550 w 3910013"/>
                  <a:gd name="connsiteY1" fmla="*/ 1471612 h 2647950"/>
                  <a:gd name="connsiteX2" fmla="*/ 604838 w 3910013"/>
                  <a:gd name="connsiteY2" fmla="*/ 1466850 h 2647950"/>
                  <a:gd name="connsiteX3" fmla="*/ 628650 w 3910013"/>
                  <a:gd name="connsiteY3" fmla="*/ 1447800 h 2647950"/>
                  <a:gd name="connsiteX4" fmla="*/ 681038 w 3910013"/>
                  <a:gd name="connsiteY4" fmla="*/ 1423987 h 2647950"/>
                  <a:gd name="connsiteX5" fmla="*/ 719138 w 3910013"/>
                  <a:gd name="connsiteY5" fmla="*/ 1404937 h 2647950"/>
                  <a:gd name="connsiteX6" fmla="*/ 738188 w 3910013"/>
                  <a:gd name="connsiteY6" fmla="*/ 1395412 h 2647950"/>
                  <a:gd name="connsiteX7" fmla="*/ 785813 w 3910013"/>
                  <a:gd name="connsiteY7" fmla="*/ 1376362 h 2647950"/>
                  <a:gd name="connsiteX8" fmla="*/ 823913 w 3910013"/>
                  <a:gd name="connsiteY8" fmla="*/ 1366837 h 2647950"/>
                  <a:gd name="connsiteX9" fmla="*/ 842963 w 3910013"/>
                  <a:gd name="connsiteY9" fmla="*/ 1357312 h 2647950"/>
                  <a:gd name="connsiteX10" fmla="*/ 890588 w 3910013"/>
                  <a:gd name="connsiteY10" fmla="*/ 1347787 h 2647950"/>
                  <a:gd name="connsiteX11" fmla="*/ 957263 w 3910013"/>
                  <a:gd name="connsiteY11" fmla="*/ 1338262 h 2647950"/>
                  <a:gd name="connsiteX12" fmla="*/ 990600 w 3910013"/>
                  <a:gd name="connsiteY12" fmla="*/ 1333500 h 2647950"/>
                  <a:gd name="connsiteX13" fmla="*/ 1071563 w 3910013"/>
                  <a:gd name="connsiteY13" fmla="*/ 1328737 h 2647950"/>
                  <a:gd name="connsiteX14" fmla="*/ 1100138 w 3910013"/>
                  <a:gd name="connsiteY14" fmla="*/ 1319212 h 2647950"/>
                  <a:gd name="connsiteX15" fmla="*/ 1147763 w 3910013"/>
                  <a:gd name="connsiteY15" fmla="*/ 1309687 h 2647950"/>
                  <a:gd name="connsiteX16" fmla="*/ 1352550 w 3910013"/>
                  <a:gd name="connsiteY16" fmla="*/ 1314450 h 2647950"/>
                  <a:gd name="connsiteX17" fmla="*/ 1385888 w 3910013"/>
                  <a:gd name="connsiteY17" fmla="*/ 1323975 h 2647950"/>
                  <a:gd name="connsiteX18" fmla="*/ 1428750 w 3910013"/>
                  <a:gd name="connsiteY18" fmla="*/ 1328737 h 2647950"/>
                  <a:gd name="connsiteX19" fmla="*/ 1524000 w 3910013"/>
                  <a:gd name="connsiteY19" fmla="*/ 1338262 h 2647950"/>
                  <a:gd name="connsiteX20" fmla="*/ 1657350 w 3910013"/>
                  <a:gd name="connsiteY20" fmla="*/ 1333500 h 2647950"/>
                  <a:gd name="connsiteX21" fmla="*/ 1690688 w 3910013"/>
                  <a:gd name="connsiteY21" fmla="*/ 1314450 h 2647950"/>
                  <a:gd name="connsiteX22" fmla="*/ 1714500 w 3910013"/>
                  <a:gd name="connsiteY22" fmla="*/ 1309687 h 2647950"/>
                  <a:gd name="connsiteX23" fmla="*/ 1733550 w 3910013"/>
                  <a:gd name="connsiteY23" fmla="*/ 1300162 h 2647950"/>
                  <a:gd name="connsiteX24" fmla="*/ 1804988 w 3910013"/>
                  <a:gd name="connsiteY24" fmla="*/ 1290637 h 2647950"/>
                  <a:gd name="connsiteX25" fmla="*/ 1828800 w 3910013"/>
                  <a:gd name="connsiteY25" fmla="*/ 1281112 h 2647950"/>
                  <a:gd name="connsiteX26" fmla="*/ 1881188 w 3910013"/>
                  <a:gd name="connsiteY26" fmla="*/ 1271587 h 2647950"/>
                  <a:gd name="connsiteX27" fmla="*/ 1914525 w 3910013"/>
                  <a:gd name="connsiteY27" fmla="*/ 1262062 h 2647950"/>
                  <a:gd name="connsiteX28" fmla="*/ 1938338 w 3910013"/>
                  <a:gd name="connsiteY28" fmla="*/ 1257300 h 2647950"/>
                  <a:gd name="connsiteX29" fmla="*/ 1957388 w 3910013"/>
                  <a:gd name="connsiteY29" fmla="*/ 1252537 h 2647950"/>
                  <a:gd name="connsiteX30" fmla="*/ 2038350 w 3910013"/>
                  <a:gd name="connsiteY30" fmla="*/ 1243012 h 2647950"/>
                  <a:gd name="connsiteX31" fmla="*/ 2071688 w 3910013"/>
                  <a:gd name="connsiteY31" fmla="*/ 1238250 h 2647950"/>
                  <a:gd name="connsiteX32" fmla="*/ 2085975 w 3910013"/>
                  <a:gd name="connsiteY32" fmla="*/ 1233487 h 2647950"/>
                  <a:gd name="connsiteX33" fmla="*/ 2119313 w 3910013"/>
                  <a:gd name="connsiteY33" fmla="*/ 1223962 h 2647950"/>
                  <a:gd name="connsiteX34" fmla="*/ 2133600 w 3910013"/>
                  <a:gd name="connsiteY34" fmla="*/ 1214437 h 2647950"/>
                  <a:gd name="connsiteX35" fmla="*/ 2147888 w 3910013"/>
                  <a:gd name="connsiteY35" fmla="*/ 1209675 h 2647950"/>
                  <a:gd name="connsiteX36" fmla="*/ 2157413 w 3910013"/>
                  <a:gd name="connsiteY36" fmla="*/ 1195387 h 2647950"/>
                  <a:gd name="connsiteX37" fmla="*/ 2190750 w 3910013"/>
                  <a:gd name="connsiteY37" fmla="*/ 1176337 h 2647950"/>
                  <a:gd name="connsiteX38" fmla="*/ 2238375 w 3910013"/>
                  <a:gd name="connsiteY38" fmla="*/ 1143000 h 2647950"/>
                  <a:gd name="connsiteX39" fmla="*/ 2257425 w 3910013"/>
                  <a:gd name="connsiteY39" fmla="*/ 1133475 h 2647950"/>
                  <a:gd name="connsiteX40" fmla="*/ 2314575 w 3910013"/>
                  <a:gd name="connsiteY40" fmla="*/ 1090612 h 2647950"/>
                  <a:gd name="connsiteX41" fmla="*/ 2343150 w 3910013"/>
                  <a:gd name="connsiteY41" fmla="*/ 1052512 h 2647950"/>
                  <a:gd name="connsiteX42" fmla="*/ 2357438 w 3910013"/>
                  <a:gd name="connsiteY42" fmla="*/ 1038225 h 2647950"/>
                  <a:gd name="connsiteX43" fmla="*/ 2390775 w 3910013"/>
                  <a:gd name="connsiteY43" fmla="*/ 1000125 h 2647950"/>
                  <a:gd name="connsiteX44" fmla="*/ 2424113 w 3910013"/>
                  <a:gd name="connsiteY44" fmla="*/ 976312 h 2647950"/>
                  <a:gd name="connsiteX45" fmla="*/ 2433638 w 3910013"/>
                  <a:gd name="connsiteY45" fmla="*/ 962025 h 2647950"/>
                  <a:gd name="connsiteX46" fmla="*/ 2447925 w 3910013"/>
                  <a:gd name="connsiteY46" fmla="*/ 957262 h 2647950"/>
                  <a:gd name="connsiteX47" fmla="*/ 2471738 w 3910013"/>
                  <a:gd name="connsiteY47" fmla="*/ 947737 h 2647950"/>
                  <a:gd name="connsiteX48" fmla="*/ 2490788 w 3910013"/>
                  <a:gd name="connsiteY48" fmla="*/ 938212 h 2647950"/>
                  <a:gd name="connsiteX49" fmla="*/ 2509838 w 3910013"/>
                  <a:gd name="connsiteY49" fmla="*/ 933450 h 2647950"/>
                  <a:gd name="connsiteX50" fmla="*/ 2547938 w 3910013"/>
                  <a:gd name="connsiteY50" fmla="*/ 914400 h 2647950"/>
                  <a:gd name="connsiteX51" fmla="*/ 2566988 w 3910013"/>
                  <a:gd name="connsiteY51" fmla="*/ 904875 h 2647950"/>
                  <a:gd name="connsiteX52" fmla="*/ 2595563 w 3910013"/>
                  <a:gd name="connsiteY52" fmla="*/ 900112 h 2647950"/>
                  <a:gd name="connsiteX53" fmla="*/ 2724150 w 3910013"/>
                  <a:gd name="connsiteY53" fmla="*/ 895350 h 2647950"/>
                  <a:gd name="connsiteX54" fmla="*/ 2795588 w 3910013"/>
                  <a:gd name="connsiteY54" fmla="*/ 890587 h 2647950"/>
                  <a:gd name="connsiteX55" fmla="*/ 2967038 w 3910013"/>
                  <a:gd name="connsiteY55" fmla="*/ 885825 h 2647950"/>
                  <a:gd name="connsiteX56" fmla="*/ 2986088 w 3910013"/>
                  <a:gd name="connsiteY56" fmla="*/ 881062 h 2647950"/>
                  <a:gd name="connsiteX57" fmla="*/ 3019425 w 3910013"/>
                  <a:gd name="connsiteY57" fmla="*/ 876300 h 2647950"/>
                  <a:gd name="connsiteX58" fmla="*/ 3038475 w 3910013"/>
                  <a:gd name="connsiteY58" fmla="*/ 866775 h 2647950"/>
                  <a:gd name="connsiteX59" fmla="*/ 3071813 w 3910013"/>
                  <a:gd name="connsiteY59" fmla="*/ 828675 h 2647950"/>
                  <a:gd name="connsiteX60" fmla="*/ 3100388 w 3910013"/>
                  <a:gd name="connsiteY60" fmla="*/ 804862 h 2647950"/>
                  <a:gd name="connsiteX61" fmla="*/ 3128963 w 3910013"/>
                  <a:gd name="connsiteY61" fmla="*/ 776287 h 2647950"/>
                  <a:gd name="connsiteX62" fmla="*/ 3171825 w 3910013"/>
                  <a:gd name="connsiteY62" fmla="*/ 747712 h 2647950"/>
                  <a:gd name="connsiteX63" fmla="*/ 3186113 w 3910013"/>
                  <a:gd name="connsiteY63" fmla="*/ 742950 h 2647950"/>
                  <a:gd name="connsiteX64" fmla="*/ 3205163 w 3910013"/>
                  <a:gd name="connsiteY64" fmla="*/ 728662 h 2647950"/>
                  <a:gd name="connsiteX65" fmla="*/ 3224213 w 3910013"/>
                  <a:gd name="connsiteY65" fmla="*/ 723900 h 2647950"/>
                  <a:gd name="connsiteX66" fmla="*/ 3238500 w 3910013"/>
                  <a:gd name="connsiteY66" fmla="*/ 719137 h 2647950"/>
                  <a:gd name="connsiteX67" fmla="*/ 3252788 w 3910013"/>
                  <a:gd name="connsiteY67" fmla="*/ 709612 h 2647950"/>
                  <a:gd name="connsiteX68" fmla="*/ 3319463 w 3910013"/>
                  <a:gd name="connsiteY68" fmla="*/ 690562 h 2647950"/>
                  <a:gd name="connsiteX69" fmla="*/ 3352800 w 3910013"/>
                  <a:gd name="connsiteY69" fmla="*/ 671512 h 2647950"/>
                  <a:gd name="connsiteX70" fmla="*/ 3376613 w 3910013"/>
                  <a:gd name="connsiteY70" fmla="*/ 657225 h 2647950"/>
                  <a:gd name="connsiteX71" fmla="*/ 3390900 w 3910013"/>
                  <a:gd name="connsiteY71" fmla="*/ 642937 h 2647950"/>
                  <a:gd name="connsiteX72" fmla="*/ 3405188 w 3910013"/>
                  <a:gd name="connsiteY72" fmla="*/ 604837 h 2647950"/>
                  <a:gd name="connsiteX73" fmla="*/ 3409950 w 3910013"/>
                  <a:gd name="connsiteY73" fmla="*/ 585787 h 2647950"/>
                  <a:gd name="connsiteX74" fmla="*/ 3371850 w 3910013"/>
                  <a:gd name="connsiteY74" fmla="*/ 447675 h 2647950"/>
                  <a:gd name="connsiteX75" fmla="*/ 3357563 w 3910013"/>
                  <a:gd name="connsiteY75" fmla="*/ 442912 h 2647950"/>
                  <a:gd name="connsiteX76" fmla="*/ 3314700 w 3910013"/>
                  <a:gd name="connsiteY76" fmla="*/ 409575 h 2647950"/>
                  <a:gd name="connsiteX77" fmla="*/ 3300413 w 3910013"/>
                  <a:gd name="connsiteY77" fmla="*/ 395287 h 2647950"/>
                  <a:gd name="connsiteX78" fmla="*/ 3257550 w 3910013"/>
                  <a:gd name="connsiteY78" fmla="*/ 376237 h 2647950"/>
                  <a:gd name="connsiteX79" fmla="*/ 3243263 w 3910013"/>
                  <a:gd name="connsiteY79" fmla="*/ 361950 h 2647950"/>
                  <a:gd name="connsiteX80" fmla="*/ 3205163 w 3910013"/>
                  <a:gd name="connsiteY80" fmla="*/ 338137 h 2647950"/>
                  <a:gd name="connsiteX81" fmla="*/ 3186113 w 3910013"/>
                  <a:gd name="connsiteY81" fmla="*/ 300037 h 2647950"/>
                  <a:gd name="connsiteX82" fmla="*/ 3171825 w 3910013"/>
                  <a:gd name="connsiteY82" fmla="*/ 261937 h 2647950"/>
                  <a:gd name="connsiteX83" fmla="*/ 3181350 w 3910013"/>
                  <a:gd name="connsiteY83" fmla="*/ 180975 h 2647950"/>
                  <a:gd name="connsiteX84" fmla="*/ 3190875 w 3910013"/>
                  <a:gd name="connsiteY84" fmla="*/ 166687 h 2647950"/>
                  <a:gd name="connsiteX85" fmla="*/ 3214688 w 3910013"/>
                  <a:gd name="connsiteY85" fmla="*/ 109537 h 2647950"/>
                  <a:gd name="connsiteX86" fmla="*/ 3228975 w 3910013"/>
                  <a:gd name="connsiteY86" fmla="*/ 95250 h 2647950"/>
                  <a:gd name="connsiteX87" fmla="*/ 3248025 w 3910013"/>
                  <a:gd name="connsiteY87" fmla="*/ 71437 h 2647950"/>
                  <a:gd name="connsiteX88" fmla="*/ 3257550 w 3910013"/>
                  <a:gd name="connsiteY88" fmla="*/ 57150 h 2647950"/>
                  <a:gd name="connsiteX89" fmla="*/ 3305175 w 3910013"/>
                  <a:gd name="connsiteY89" fmla="*/ 23812 h 2647950"/>
                  <a:gd name="connsiteX90" fmla="*/ 3324225 w 3910013"/>
                  <a:gd name="connsiteY90" fmla="*/ 19050 h 2647950"/>
                  <a:gd name="connsiteX91" fmla="*/ 3343275 w 3910013"/>
                  <a:gd name="connsiteY91" fmla="*/ 9525 h 2647950"/>
                  <a:gd name="connsiteX92" fmla="*/ 3381375 w 3910013"/>
                  <a:gd name="connsiteY92" fmla="*/ 4762 h 2647950"/>
                  <a:gd name="connsiteX93" fmla="*/ 3405188 w 3910013"/>
                  <a:gd name="connsiteY93" fmla="*/ 0 h 2647950"/>
                  <a:gd name="connsiteX94" fmla="*/ 3529013 w 3910013"/>
                  <a:gd name="connsiteY94" fmla="*/ 9525 h 2647950"/>
                  <a:gd name="connsiteX95" fmla="*/ 3548063 w 3910013"/>
                  <a:gd name="connsiteY95" fmla="*/ 19050 h 2647950"/>
                  <a:gd name="connsiteX96" fmla="*/ 3567113 w 3910013"/>
                  <a:gd name="connsiteY96" fmla="*/ 23812 h 2647950"/>
                  <a:gd name="connsiteX97" fmla="*/ 3581400 w 3910013"/>
                  <a:gd name="connsiteY97" fmla="*/ 33337 h 2647950"/>
                  <a:gd name="connsiteX98" fmla="*/ 3619500 w 3910013"/>
                  <a:gd name="connsiteY98" fmla="*/ 71437 h 2647950"/>
                  <a:gd name="connsiteX99" fmla="*/ 3638550 w 3910013"/>
                  <a:gd name="connsiteY99" fmla="*/ 80962 h 2647950"/>
                  <a:gd name="connsiteX100" fmla="*/ 3671888 w 3910013"/>
                  <a:gd name="connsiteY100" fmla="*/ 104775 h 2647950"/>
                  <a:gd name="connsiteX101" fmla="*/ 3686175 w 3910013"/>
                  <a:gd name="connsiteY101" fmla="*/ 119062 h 2647950"/>
                  <a:gd name="connsiteX102" fmla="*/ 3729038 w 3910013"/>
                  <a:gd name="connsiteY102" fmla="*/ 152400 h 2647950"/>
                  <a:gd name="connsiteX103" fmla="*/ 3762375 w 3910013"/>
                  <a:gd name="connsiteY103" fmla="*/ 171450 h 2647950"/>
                  <a:gd name="connsiteX104" fmla="*/ 3781425 w 3910013"/>
                  <a:gd name="connsiteY104" fmla="*/ 190500 h 2647950"/>
                  <a:gd name="connsiteX105" fmla="*/ 3800475 w 3910013"/>
                  <a:gd name="connsiteY105" fmla="*/ 219075 h 2647950"/>
                  <a:gd name="connsiteX106" fmla="*/ 3819525 w 3910013"/>
                  <a:gd name="connsiteY106" fmla="*/ 247650 h 2647950"/>
                  <a:gd name="connsiteX107" fmla="*/ 3824288 w 3910013"/>
                  <a:gd name="connsiteY107" fmla="*/ 266700 h 2647950"/>
                  <a:gd name="connsiteX108" fmla="*/ 3838575 w 3910013"/>
                  <a:gd name="connsiteY108" fmla="*/ 285750 h 2647950"/>
                  <a:gd name="connsiteX109" fmla="*/ 3848100 w 3910013"/>
                  <a:gd name="connsiteY109" fmla="*/ 300037 h 2647950"/>
                  <a:gd name="connsiteX110" fmla="*/ 3876675 w 3910013"/>
                  <a:gd name="connsiteY110" fmla="*/ 381000 h 2647950"/>
                  <a:gd name="connsiteX111" fmla="*/ 3881438 w 3910013"/>
                  <a:gd name="connsiteY111" fmla="*/ 414337 h 2647950"/>
                  <a:gd name="connsiteX112" fmla="*/ 3886200 w 3910013"/>
                  <a:gd name="connsiteY112" fmla="*/ 433387 h 2647950"/>
                  <a:gd name="connsiteX113" fmla="*/ 3895725 w 3910013"/>
                  <a:gd name="connsiteY113" fmla="*/ 481012 h 2647950"/>
                  <a:gd name="connsiteX114" fmla="*/ 3905250 w 3910013"/>
                  <a:gd name="connsiteY114" fmla="*/ 542925 h 2647950"/>
                  <a:gd name="connsiteX115" fmla="*/ 3910013 w 3910013"/>
                  <a:gd name="connsiteY115" fmla="*/ 566737 h 2647950"/>
                  <a:gd name="connsiteX116" fmla="*/ 3905250 w 3910013"/>
                  <a:gd name="connsiteY116" fmla="*/ 657225 h 2647950"/>
                  <a:gd name="connsiteX117" fmla="*/ 3895725 w 3910013"/>
                  <a:gd name="connsiteY117" fmla="*/ 704850 h 2647950"/>
                  <a:gd name="connsiteX118" fmla="*/ 3881438 w 3910013"/>
                  <a:gd name="connsiteY118" fmla="*/ 733425 h 2647950"/>
                  <a:gd name="connsiteX119" fmla="*/ 3871913 w 3910013"/>
                  <a:gd name="connsiteY119" fmla="*/ 757237 h 2647950"/>
                  <a:gd name="connsiteX120" fmla="*/ 3857625 w 3910013"/>
                  <a:gd name="connsiteY120" fmla="*/ 819150 h 2647950"/>
                  <a:gd name="connsiteX121" fmla="*/ 3852863 w 3910013"/>
                  <a:gd name="connsiteY121" fmla="*/ 833437 h 2647950"/>
                  <a:gd name="connsiteX122" fmla="*/ 3824288 w 3910013"/>
                  <a:gd name="connsiteY122" fmla="*/ 881062 h 2647950"/>
                  <a:gd name="connsiteX123" fmla="*/ 3819525 w 3910013"/>
                  <a:gd name="connsiteY123" fmla="*/ 914400 h 2647950"/>
                  <a:gd name="connsiteX124" fmla="*/ 3814763 w 3910013"/>
                  <a:gd name="connsiteY124" fmla="*/ 995362 h 2647950"/>
                  <a:gd name="connsiteX125" fmla="*/ 3805238 w 3910013"/>
                  <a:gd name="connsiteY125" fmla="*/ 1076325 h 2647950"/>
                  <a:gd name="connsiteX126" fmla="*/ 3790950 w 3910013"/>
                  <a:gd name="connsiteY126" fmla="*/ 1123950 h 2647950"/>
                  <a:gd name="connsiteX127" fmla="*/ 3776663 w 3910013"/>
                  <a:gd name="connsiteY127" fmla="*/ 1162050 h 2647950"/>
                  <a:gd name="connsiteX128" fmla="*/ 3757613 w 3910013"/>
                  <a:gd name="connsiteY128" fmla="*/ 1171575 h 2647950"/>
                  <a:gd name="connsiteX129" fmla="*/ 3724275 w 3910013"/>
                  <a:gd name="connsiteY129" fmla="*/ 1190625 h 2647950"/>
                  <a:gd name="connsiteX130" fmla="*/ 3686175 w 3910013"/>
                  <a:gd name="connsiteY130" fmla="*/ 1214437 h 2647950"/>
                  <a:gd name="connsiteX131" fmla="*/ 3643313 w 3910013"/>
                  <a:gd name="connsiteY131" fmla="*/ 1233487 h 2647950"/>
                  <a:gd name="connsiteX132" fmla="*/ 3614738 w 3910013"/>
                  <a:gd name="connsiteY132" fmla="*/ 1252537 h 2647950"/>
                  <a:gd name="connsiteX133" fmla="*/ 3590925 w 3910013"/>
                  <a:gd name="connsiteY133" fmla="*/ 1281112 h 2647950"/>
                  <a:gd name="connsiteX134" fmla="*/ 3571875 w 3910013"/>
                  <a:gd name="connsiteY134" fmla="*/ 1295400 h 2647950"/>
                  <a:gd name="connsiteX135" fmla="*/ 3557588 w 3910013"/>
                  <a:gd name="connsiteY135" fmla="*/ 1304925 h 2647950"/>
                  <a:gd name="connsiteX136" fmla="*/ 3538538 w 3910013"/>
                  <a:gd name="connsiteY136" fmla="*/ 1328737 h 2647950"/>
                  <a:gd name="connsiteX137" fmla="*/ 3495675 w 3910013"/>
                  <a:gd name="connsiteY137" fmla="*/ 1366837 h 2647950"/>
                  <a:gd name="connsiteX138" fmla="*/ 3481388 w 3910013"/>
                  <a:gd name="connsiteY138" fmla="*/ 1390650 h 2647950"/>
                  <a:gd name="connsiteX139" fmla="*/ 3467100 w 3910013"/>
                  <a:gd name="connsiteY139" fmla="*/ 1409700 h 2647950"/>
                  <a:gd name="connsiteX140" fmla="*/ 3457575 w 3910013"/>
                  <a:gd name="connsiteY140" fmla="*/ 1423987 h 2647950"/>
                  <a:gd name="connsiteX141" fmla="*/ 3433763 w 3910013"/>
                  <a:gd name="connsiteY141" fmla="*/ 1443037 h 2647950"/>
                  <a:gd name="connsiteX142" fmla="*/ 3414713 w 3910013"/>
                  <a:gd name="connsiteY142" fmla="*/ 1462087 h 2647950"/>
                  <a:gd name="connsiteX143" fmla="*/ 3367088 w 3910013"/>
                  <a:gd name="connsiteY143" fmla="*/ 1471612 h 2647950"/>
                  <a:gd name="connsiteX144" fmla="*/ 3252788 w 3910013"/>
                  <a:gd name="connsiteY144" fmla="*/ 1462087 h 2647950"/>
                  <a:gd name="connsiteX145" fmla="*/ 3219450 w 3910013"/>
                  <a:gd name="connsiteY145" fmla="*/ 1452562 h 2647950"/>
                  <a:gd name="connsiteX146" fmla="*/ 3190875 w 3910013"/>
                  <a:gd name="connsiteY146" fmla="*/ 1438275 h 2647950"/>
                  <a:gd name="connsiteX147" fmla="*/ 3152775 w 3910013"/>
                  <a:gd name="connsiteY147" fmla="*/ 1428750 h 2647950"/>
                  <a:gd name="connsiteX148" fmla="*/ 3095625 w 3910013"/>
                  <a:gd name="connsiteY148" fmla="*/ 1433512 h 2647950"/>
                  <a:gd name="connsiteX149" fmla="*/ 3081338 w 3910013"/>
                  <a:gd name="connsiteY149" fmla="*/ 1443037 h 2647950"/>
                  <a:gd name="connsiteX150" fmla="*/ 3067050 w 3910013"/>
                  <a:gd name="connsiteY150" fmla="*/ 1447800 h 2647950"/>
                  <a:gd name="connsiteX151" fmla="*/ 3038475 w 3910013"/>
                  <a:gd name="connsiteY151" fmla="*/ 1466850 h 2647950"/>
                  <a:gd name="connsiteX152" fmla="*/ 2986088 w 3910013"/>
                  <a:gd name="connsiteY152" fmla="*/ 1490662 h 2647950"/>
                  <a:gd name="connsiteX153" fmla="*/ 2943225 w 3910013"/>
                  <a:gd name="connsiteY153" fmla="*/ 1504950 h 2647950"/>
                  <a:gd name="connsiteX154" fmla="*/ 2924175 w 3910013"/>
                  <a:gd name="connsiteY154" fmla="*/ 1509712 h 2647950"/>
                  <a:gd name="connsiteX155" fmla="*/ 2900363 w 3910013"/>
                  <a:gd name="connsiteY155" fmla="*/ 1519237 h 2647950"/>
                  <a:gd name="connsiteX156" fmla="*/ 2876550 w 3910013"/>
                  <a:gd name="connsiteY156" fmla="*/ 1524000 h 2647950"/>
                  <a:gd name="connsiteX157" fmla="*/ 2857500 w 3910013"/>
                  <a:gd name="connsiteY157" fmla="*/ 1528762 h 2647950"/>
                  <a:gd name="connsiteX158" fmla="*/ 2843213 w 3910013"/>
                  <a:gd name="connsiteY158" fmla="*/ 1538287 h 2647950"/>
                  <a:gd name="connsiteX159" fmla="*/ 2814638 w 3910013"/>
                  <a:gd name="connsiteY159" fmla="*/ 1543050 h 2647950"/>
                  <a:gd name="connsiteX160" fmla="*/ 2795588 w 3910013"/>
                  <a:gd name="connsiteY160" fmla="*/ 1547812 h 2647950"/>
                  <a:gd name="connsiteX161" fmla="*/ 2776538 w 3910013"/>
                  <a:gd name="connsiteY161" fmla="*/ 1557337 h 2647950"/>
                  <a:gd name="connsiteX162" fmla="*/ 2757488 w 3910013"/>
                  <a:gd name="connsiteY162" fmla="*/ 1562100 h 2647950"/>
                  <a:gd name="connsiteX163" fmla="*/ 2743200 w 3910013"/>
                  <a:gd name="connsiteY163" fmla="*/ 1571625 h 2647950"/>
                  <a:gd name="connsiteX164" fmla="*/ 2709863 w 3910013"/>
                  <a:gd name="connsiteY164" fmla="*/ 1581150 h 2647950"/>
                  <a:gd name="connsiteX165" fmla="*/ 2686050 w 3910013"/>
                  <a:gd name="connsiteY165" fmla="*/ 1595437 h 2647950"/>
                  <a:gd name="connsiteX166" fmla="*/ 2643188 w 3910013"/>
                  <a:gd name="connsiteY166" fmla="*/ 1609725 h 2647950"/>
                  <a:gd name="connsiteX167" fmla="*/ 2624138 w 3910013"/>
                  <a:gd name="connsiteY167" fmla="*/ 1628775 h 2647950"/>
                  <a:gd name="connsiteX168" fmla="*/ 2605088 w 3910013"/>
                  <a:gd name="connsiteY168" fmla="*/ 1638300 h 2647950"/>
                  <a:gd name="connsiteX169" fmla="*/ 2557463 w 3910013"/>
                  <a:gd name="connsiteY169" fmla="*/ 1666875 h 2647950"/>
                  <a:gd name="connsiteX170" fmla="*/ 2538413 w 3910013"/>
                  <a:gd name="connsiteY170" fmla="*/ 1690687 h 2647950"/>
                  <a:gd name="connsiteX171" fmla="*/ 2495550 w 3910013"/>
                  <a:gd name="connsiteY171" fmla="*/ 1728787 h 2647950"/>
                  <a:gd name="connsiteX172" fmla="*/ 2476500 w 3910013"/>
                  <a:gd name="connsiteY172" fmla="*/ 1738312 h 2647950"/>
                  <a:gd name="connsiteX173" fmla="*/ 2457450 w 3910013"/>
                  <a:gd name="connsiteY173" fmla="*/ 1771650 h 2647950"/>
                  <a:gd name="connsiteX174" fmla="*/ 2447925 w 3910013"/>
                  <a:gd name="connsiteY174" fmla="*/ 1785937 h 2647950"/>
                  <a:gd name="connsiteX175" fmla="*/ 2438400 w 3910013"/>
                  <a:gd name="connsiteY175" fmla="*/ 1809750 h 2647950"/>
                  <a:gd name="connsiteX176" fmla="*/ 2424113 w 3910013"/>
                  <a:gd name="connsiteY176" fmla="*/ 1833562 h 2647950"/>
                  <a:gd name="connsiteX177" fmla="*/ 2409825 w 3910013"/>
                  <a:gd name="connsiteY177" fmla="*/ 1862137 h 2647950"/>
                  <a:gd name="connsiteX178" fmla="*/ 2357438 w 3910013"/>
                  <a:gd name="connsiteY178" fmla="*/ 1924050 h 2647950"/>
                  <a:gd name="connsiteX179" fmla="*/ 2328863 w 3910013"/>
                  <a:gd name="connsiteY179" fmla="*/ 1966912 h 2647950"/>
                  <a:gd name="connsiteX180" fmla="*/ 2309813 w 3910013"/>
                  <a:gd name="connsiteY180" fmla="*/ 1985962 h 2647950"/>
                  <a:gd name="connsiteX181" fmla="*/ 2271713 w 3910013"/>
                  <a:gd name="connsiteY181" fmla="*/ 2014537 h 2647950"/>
                  <a:gd name="connsiteX182" fmla="*/ 2214563 w 3910013"/>
                  <a:gd name="connsiteY182" fmla="*/ 2066925 h 2647950"/>
                  <a:gd name="connsiteX183" fmla="*/ 2166938 w 3910013"/>
                  <a:gd name="connsiteY183" fmla="*/ 2090737 h 2647950"/>
                  <a:gd name="connsiteX184" fmla="*/ 2095500 w 3910013"/>
                  <a:gd name="connsiteY184" fmla="*/ 2128837 h 2647950"/>
                  <a:gd name="connsiteX185" fmla="*/ 2052638 w 3910013"/>
                  <a:gd name="connsiteY185" fmla="*/ 2152650 h 2647950"/>
                  <a:gd name="connsiteX186" fmla="*/ 2033588 w 3910013"/>
                  <a:gd name="connsiteY186" fmla="*/ 2162175 h 2647950"/>
                  <a:gd name="connsiteX187" fmla="*/ 2000250 w 3910013"/>
                  <a:gd name="connsiteY187" fmla="*/ 2181225 h 2647950"/>
                  <a:gd name="connsiteX188" fmla="*/ 1933575 w 3910013"/>
                  <a:gd name="connsiteY188" fmla="*/ 2219325 h 2647950"/>
                  <a:gd name="connsiteX189" fmla="*/ 1895475 w 3910013"/>
                  <a:gd name="connsiteY189" fmla="*/ 2238375 h 2647950"/>
                  <a:gd name="connsiteX190" fmla="*/ 1862138 w 3910013"/>
                  <a:gd name="connsiteY190" fmla="*/ 2257425 h 2647950"/>
                  <a:gd name="connsiteX191" fmla="*/ 1847850 w 3910013"/>
                  <a:gd name="connsiteY191" fmla="*/ 2266950 h 2647950"/>
                  <a:gd name="connsiteX192" fmla="*/ 1800225 w 3910013"/>
                  <a:gd name="connsiteY192" fmla="*/ 2276475 h 2647950"/>
                  <a:gd name="connsiteX193" fmla="*/ 1781175 w 3910013"/>
                  <a:gd name="connsiteY193" fmla="*/ 2281237 h 2647950"/>
                  <a:gd name="connsiteX194" fmla="*/ 1762125 w 3910013"/>
                  <a:gd name="connsiteY194" fmla="*/ 2290762 h 2647950"/>
                  <a:gd name="connsiteX195" fmla="*/ 1695450 w 3910013"/>
                  <a:gd name="connsiteY195" fmla="*/ 2300287 h 2647950"/>
                  <a:gd name="connsiteX196" fmla="*/ 1681163 w 3910013"/>
                  <a:gd name="connsiteY196" fmla="*/ 2305050 h 2647950"/>
                  <a:gd name="connsiteX197" fmla="*/ 1624013 w 3910013"/>
                  <a:gd name="connsiteY197" fmla="*/ 2314575 h 2647950"/>
                  <a:gd name="connsiteX198" fmla="*/ 1571625 w 3910013"/>
                  <a:gd name="connsiteY198" fmla="*/ 2333625 h 2647950"/>
                  <a:gd name="connsiteX199" fmla="*/ 1547813 w 3910013"/>
                  <a:gd name="connsiteY199" fmla="*/ 2338387 h 2647950"/>
                  <a:gd name="connsiteX200" fmla="*/ 1500188 w 3910013"/>
                  <a:gd name="connsiteY200" fmla="*/ 2357437 h 2647950"/>
                  <a:gd name="connsiteX201" fmla="*/ 1462088 w 3910013"/>
                  <a:gd name="connsiteY201" fmla="*/ 2376487 h 2647950"/>
                  <a:gd name="connsiteX202" fmla="*/ 1443038 w 3910013"/>
                  <a:gd name="connsiteY202" fmla="*/ 2386012 h 2647950"/>
                  <a:gd name="connsiteX203" fmla="*/ 1400175 w 3910013"/>
                  <a:gd name="connsiteY203" fmla="*/ 2405062 h 2647950"/>
                  <a:gd name="connsiteX204" fmla="*/ 1385888 w 3910013"/>
                  <a:gd name="connsiteY204" fmla="*/ 2414587 h 2647950"/>
                  <a:gd name="connsiteX205" fmla="*/ 1352550 w 3910013"/>
                  <a:gd name="connsiteY205" fmla="*/ 2428875 h 2647950"/>
                  <a:gd name="connsiteX206" fmla="*/ 1323975 w 3910013"/>
                  <a:gd name="connsiteY206" fmla="*/ 2443162 h 2647950"/>
                  <a:gd name="connsiteX207" fmla="*/ 1300163 w 3910013"/>
                  <a:gd name="connsiteY207" fmla="*/ 2452687 h 2647950"/>
                  <a:gd name="connsiteX208" fmla="*/ 1266825 w 3910013"/>
                  <a:gd name="connsiteY208" fmla="*/ 2471737 h 2647950"/>
                  <a:gd name="connsiteX209" fmla="*/ 1228725 w 3910013"/>
                  <a:gd name="connsiteY209" fmla="*/ 2486025 h 2647950"/>
                  <a:gd name="connsiteX210" fmla="*/ 1185863 w 3910013"/>
                  <a:gd name="connsiteY210" fmla="*/ 2505075 h 2647950"/>
                  <a:gd name="connsiteX211" fmla="*/ 1152525 w 3910013"/>
                  <a:gd name="connsiteY211" fmla="*/ 2514600 h 2647950"/>
                  <a:gd name="connsiteX212" fmla="*/ 1133475 w 3910013"/>
                  <a:gd name="connsiteY212" fmla="*/ 2524125 h 2647950"/>
                  <a:gd name="connsiteX213" fmla="*/ 1104900 w 3910013"/>
                  <a:gd name="connsiteY213" fmla="*/ 2533650 h 2647950"/>
                  <a:gd name="connsiteX214" fmla="*/ 1071563 w 3910013"/>
                  <a:gd name="connsiteY214" fmla="*/ 2547937 h 2647950"/>
                  <a:gd name="connsiteX215" fmla="*/ 1052513 w 3910013"/>
                  <a:gd name="connsiteY215" fmla="*/ 2552700 h 2647950"/>
                  <a:gd name="connsiteX216" fmla="*/ 1014413 w 3910013"/>
                  <a:gd name="connsiteY216" fmla="*/ 2571750 h 2647950"/>
                  <a:gd name="connsiteX217" fmla="*/ 1000125 w 3910013"/>
                  <a:gd name="connsiteY217" fmla="*/ 2581275 h 2647950"/>
                  <a:gd name="connsiteX218" fmla="*/ 962025 w 3910013"/>
                  <a:gd name="connsiteY218" fmla="*/ 2590800 h 2647950"/>
                  <a:gd name="connsiteX219" fmla="*/ 938213 w 3910013"/>
                  <a:gd name="connsiteY219" fmla="*/ 2600325 h 2647950"/>
                  <a:gd name="connsiteX220" fmla="*/ 895350 w 3910013"/>
                  <a:gd name="connsiteY220" fmla="*/ 2609850 h 2647950"/>
                  <a:gd name="connsiteX221" fmla="*/ 857250 w 3910013"/>
                  <a:gd name="connsiteY221" fmla="*/ 2628900 h 2647950"/>
                  <a:gd name="connsiteX222" fmla="*/ 771525 w 3910013"/>
                  <a:gd name="connsiteY222" fmla="*/ 2638425 h 2647950"/>
                  <a:gd name="connsiteX223" fmla="*/ 728663 w 3910013"/>
                  <a:gd name="connsiteY223" fmla="*/ 2647950 h 2647950"/>
                  <a:gd name="connsiteX224" fmla="*/ 604838 w 3910013"/>
                  <a:gd name="connsiteY224" fmla="*/ 2638425 h 2647950"/>
                  <a:gd name="connsiteX225" fmla="*/ 581025 w 3910013"/>
                  <a:gd name="connsiteY225" fmla="*/ 2628900 h 2647950"/>
                  <a:gd name="connsiteX226" fmla="*/ 557213 w 3910013"/>
                  <a:gd name="connsiteY226" fmla="*/ 2624137 h 2647950"/>
                  <a:gd name="connsiteX227" fmla="*/ 542925 w 3910013"/>
                  <a:gd name="connsiteY227" fmla="*/ 2619375 h 2647950"/>
                  <a:gd name="connsiteX228" fmla="*/ 514350 w 3910013"/>
                  <a:gd name="connsiteY228" fmla="*/ 2614612 h 2647950"/>
                  <a:gd name="connsiteX229" fmla="*/ 428625 w 3910013"/>
                  <a:gd name="connsiteY229" fmla="*/ 2595562 h 2647950"/>
                  <a:gd name="connsiteX230" fmla="*/ 409575 w 3910013"/>
                  <a:gd name="connsiteY230" fmla="*/ 2590800 h 2647950"/>
                  <a:gd name="connsiteX231" fmla="*/ 381000 w 3910013"/>
                  <a:gd name="connsiteY231" fmla="*/ 2581275 h 2647950"/>
                  <a:gd name="connsiteX232" fmla="*/ 342900 w 3910013"/>
                  <a:gd name="connsiteY232" fmla="*/ 2562225 h 2647950"/>
                  <a:gd name="connsiteX233" fmla="*/ 314325 w 3910013"/>
                  <a:gd name="connsiteY233" fmla="*/ 2552700 h 2647950"/>
                  <a:gd name="connsiteX234" fmla="*/ 280988 w 3910013"/>
                  <a:gd name="connsiteY234" fmla="*/ 2533650 h 2647950"/>
                  <a:gd name="connsiteX235" fmla="*/ 257175 w 3910013"/>
                  <a:gd name="connsiteY235" fmla="*/ 2524125 h 2647950"/>
                  <a:gd name="connsiteX236" fmla="*/ 190500 w 3910013"/>
                  <a:gd name="connsiteY236" fmla="*/ 2490787 h 2647950"/>
                  <a:gd name="connsiteX237" fmla="*/ 147638 w 3910013"/>
                  <a:gd name="connsiteY237" fmla="*/ 2466975 h 2647950"/>
                  <a:gd name="connsiteX238" fmla="*/ 133350 w 3910013"/>
                  <a:gd name="connsiteY238" fmla="*/ 2452687 h 2647950"/>
                  <a:gd name="connsiteX239" fmla="*/ 114300 w 3910013"/>
                  <a:gd name="connsiteY239" fmla="*/ 2438400 h 2647950"/>
                  <a:gd name="connsiteX240" fmla="*/ 57150 w 3910013"/>
                  <a:gd name="connsiteY240" fmla="*/ 2376487 h 2647950"/>
                  <a:gd name="connsiteX241" fmla="*/ 47625 w 3910013"/>
                  <a:gd name="connsiteY241" fmla="*/ 2352675 h 2647950"/>
                  <a:gd name="connsiteX242" fmla="*/ 19050 w 3910013"/>
                  <a:gd name="connsiteY242" fmla="*/ 2290762 h 2647950"/>
                  <a:gd name="connsiteX243" fmla="*/ 9525 w 3910013"/>
                  <a:gd name="connsiteY243" fmla="*/ 2243137 h 2647950"/>
                  <a:gd name="connsiteX244" fmla="*/ 4763 w 3910013"/>
                  <a:gd name="connsiteY244" fmla="*/ 2219325 h 2647950"/>
                  <a:gd name="connsiteX245" fmla="*/ 0 w 3910013"/>
                  <a:gd name="connsiteY245" fmla="*/ 2200275 h 2647950"/>
                  <a:gd name="connsiteX246" fmla="*/ 9525 w 3910013"/>
                  <a:gd name="connsiteY246" fmla="*/ 2114550 h 2647950"/>
                  <a:gd name="connsiteX247" fmla="*/ 23813 w 3910013"/>
                  <a:gd name="connsiteY247" fmla="*/ 2057400 h 2647950"/>
                  <a:gd name="connsiteX248" fmla="*/ 28575 w 3910013"/>
                  <a:gd name="connsiteY248" fmla="*/ 2038350 h 2647950"/>
                  <a:gd name="connsiteX249" fmla="*/ 42863 w 3910013"/>
                  <a:gd name="connsiteY249" fmla="*/ 2009775 h 2647950"/>
                  <a:gd name="connsiteX250" fmla="*/ 52388 w 3910013"/>
                  <a:gd name="connsiteY250" fmla="*/ 1981200 h 2647950"/>
                  <a:gd name="connsiteX251" fmla="*/ 66675 w 3910013"/>
                  <a:gd name="connsiteY251" fmla="*/ 1962150 h 2647950"/>
                  <a:gd name="connsiteX252" fmla="*/ 80963 w 3910013"/>
                  <a:gd name="connsiteY252" fmla="*/ 1938337 h 2647950"/>
                  <a:gd name="connsiteX253" fmla="*/ 100013 w 3910013"/>
                  <a:gd name="connsiteY253" fmla="*/ 1914525 h 2647950"/>
                  <a:gd name="connsiteX254" fmla="*/ 142875 w 3910013"/>
                  <a:gd name="connsiteY254" fmla="*/ 1857375 h 2647950"/>
                  <a:gd name="connsiteX255" fmla="*/ 171450 w 3910013"/>
                  <a:gd name="connsiteY255" fmla="*/ 1814512 h 2647950"/>
                  <a:gd name="connsiteX256" fmla="*/ 180975 w 3910013"/>
                  <a:gd name="connsiteY256" fmla="*/ 1800225 h 2647950"/>
                  <a:gd name="connsiteX257" fmla="*/ 200025 w 3910013"/>
                  <a:gd name="connsiteY257" fmla="*/ 1790700 h 2647950"/>
                  <a:gd name="connsiteX258" fmla="*/ 214313 w 3910013"/>
                  <a:gd name="connsiteY258" fmla="*/ 1781175 h 2647950"/>
                  <a:gd name="connsiteX259" fmla="*/ 233363 w 3910013"/>
                  <a:gd name="connsiteY259" fmla="*/ 1762125 h 2647950"/>
                  <a:gd name="connsiteX260" fmla="*/ 261938 w 3910013"/>
                  <a:gd name="connsiteY260" fmla="*/ 1743075 h 2647950"/>
                  <a:gd name="connsiteX261" fmla="*/ 280988 w 3910013"/>
                  <a:gd name="connsiteY261" fmla="*/ 1724025 h 2647950"/>
                  <a:gd name="connsiteX262" fmla="*/ 314325 w 3910013"/>
                  <a:gd name="connsiteY262" fmla="*/ 1700212 h 2647950"/>
                  <a:gd name="connsiteX263" fmla="*/ 323850 w 3910013"/>
                  <a:gd name="connsiteY263" fmla="*/ 1685925 h 2647950"/>
                  <a:gd name="connsiteX264" fmla="*/ 352425 w 3910013"/>
                  <a:gd name="connsiteY264" fmla="*/ 1666875 h 2647950"/>
                  <a:gd name="connsiteX265" fmla="*/ 361950 w 3910013"/>
                  <a:gd name="connsiteY265" fmla="*/ 1652587 h 2647950"/>
                  <a:gd name="connsiteX266" fmla="*/ 400050 w 3910013"/>
                  <a:gd name="connsiteY266" fmla="*/ 1624012 h 2647950"/>
                  <a:gd name="connsiteX267" fmla="*/ 419100 w 3910013"/>
                  <a:gd name="connsiteY267" fmla="*/ 1614487 h 2647950"/>
                  <a:gd name="connsiteX268" fmla="*/ 442913 w 3910013"/>
                  <a:gd name="connsiteY268" fmla="*/ 1595437 h 2647950"/>
                  <a:gd name="connsiteX269" fmla="*/ 457200 w 3910013"/>
                  <a:gd name="connsiteY269" fmla="*/ 1585912 h 2647950"/>
                  <a:gd name="connsiteX270" fmla="*/ 500063 w 3910013"/>
                  <a:gd name="connsiteY270" fmla="*/ 1552575 h 2647950"/>
                  <a:gd name="connsiteX271" fmla="*/ 538163 w 3910013"/>
                  <a:gd name="connsiteY271" fmla="*/ 1533525 h 2647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</a:cxnLst>
                <a:rect l="l" t="t" r="r" b="b"/>
                <a:pathLst>
                  <a:path w="3910013" h="2647950">
                    <a:moveTo>
                      <a:pt x="538163" y="1533525"/>
                    </a:moveTo>
                    <a:cubicBezTo>
                      <a:pt x="550186" y="1513486"/>
                      <a:pt x="568226" y="1479052"/>
                      <a:pt x="590550" y="1471612"/>
                    </a:cubicBezTo>
                    <a:lnTo>
                      <a:pt x="604838" y="1466850"/>
                    </a:lnTo>
                    <a:cubicBezTo>
                      <a:pt x="612775" y="1460500"/>
                      <a:pt x="619993" y="1453127"/>
                      <a:pt x="628650" y="1447800"/>
                    </a:cubicBezTo>
                    <a:cubicBezTo>
                      <a:pt x="653815" y="1432314"/>
                      <a:pt x="659441" y="1431187"/>
                      <a:pt x="681038" y="1423987"/>
                    </a:cubicBezTo>
                    <a:cubicBezTo>
                      <a:pt x="706110" y="1398915"/>
                      <a:pt x="682638" y="1417104"/>
                      <a:pt x="719138" y="1404937"/>
                    </a:cubicBezTo>
                    <a:cubicBezTo>
                      <a:pt x="725873" y="1402692"/>
                      <a:pt x="731663" y="1398209"/>
                      <a:pt x="738188" y="1395412"/>
                    </a:cubicBezTo>
                    <a:cubicBezTo>
                      <a:pt x="753903" y="1388677"/>
                      <a:pt x="769226" y="1380509"/>
                      <a:pt x="785813" y="1376362"/>
                    </a:cubicBezTo>
                    <a:cubicBezTo>
                      <a:pt x="798513" y="1373187"/>
                      <a:pt x="812204" y="1372691"/>
                      <a:pt x="823913" y="1366837"/>
                    </a:cubicBezTo>
                    <a:cubicBezTo>
                      <a:pt x="830263" y="1363662"/>
                      <a:pt x="836137" y="1359262"/>
                      <a:pt x="842963" y="1357312"/>
                    </a:cubicBezTo>
                    <a:cubicBezTo>
                      <a:pt x="858529" y="1352864"/>
                      <a:pt x="874561" y="1350077"/>
                      <a:pt x="890588" y="1347787"/>
                    </a:cubicBezTo>
                    <a:lnTo>
                      <a:pt x="957263" y="1338262"/>
                    </a:lnTo>
                    <a:cubicBezTo>
                      <a:pt x="968375" y="1336675"/>
                      <a:pt x="979394" y="1334159"/>
                      <a:pt x="990600" y="1333500"/>
                    </a:cubicBezTo>
                    <a:lnTo>
                      <a:pt x="1071563" y="1328737"/>
                    </a:lnTo>
                    <a:cubicBezTo>
                      <a:pt x="1081088" y="1325562"/>
                      <a:pt x="1090398" y="1321647"/>
                      <a:pt x="1100138" y="1319212"/>
                    </a:cubicBezTo>
                    <a:cubicBezTo>
                      <a:pt x="1115844" y="1315285"/>
                      <a:pt x="1147763" y="1309687"/>
                      <a:pt x="1147763" y="1309687"/>
                    </a:cubicBezTo>
                    <a:lnTo>
                      <a:pt x="1352550" y="1314450"/>
                    </a:lnTo>
                    <a:cubicBezTo>
                      <a:pt x="1372386" y="1315294"/>
                      <a:pt x="1368523" y="1321081"/>
                      <a:pt x="1385888" y="1323975"/>
                    </a:cubicBezTo>
                    <a:cubicBezTo>
                      <a:pt x="1400068" y="1326338"/>
                      <a:pt x="1414519" y="1326704"/>
                      <a:pt x="1428750" y="1328737"/>
                    </a:cubicBezTo>
                    <a:cubicBezTo>
                      <a:pt x="1511383" y="1340542"/>
                      <a:pt x="1340066" y="1326001"/>
                      <a:pt x="1524000" y="1338262"/>
                    </a:cubicBezTo>
                    <a:cubicBezTo>
                      <a:pt x="1568450" y="1336675"/>
                      <a:pt x="1613319" y="1339790"/>
                      <a:pt x="1657350" y="1333500"/>
                    </a:cubicBezTo>
                    <a:cubicBezTo>
                      <a:pt x="1670020" y="1331690"/>
                      <a:pt x="1678874" y="1319373"/>
                      <a:pt x="1690688" y="1314450"/>
                    </a:cubicBezTo>
                    <a:cubicBezTo>
                      <a:pt x="1698160" y="1311337"/>
                      <a:pt x="1706563" y="1311275"/>
                      <a:pt x="1714500" y="1309687"/>
                    </a:cubicBezTo>
                    <a:cubicBezTo>
                      <a:pt x="1720850" y="1306512"/>
                      <a:pt x="1726608" y="1301650"/>
                      <a:pt x="1733550" y="1300162"/>
                    </a:cubicBezTo>
                    <a:cubicBezTo>
                      <a:pt x="1772753" y="1291762"/>
                      <a:pt x="1773891" y="1299967"/>
                      <a:pt x="1804988" y="1290637"/>
                    </a:cubicBezTo>
                    <a:cubicBezTo>
                      <a:pt x="1813176" y="1288180"/>
                      <a:pt x="1820612" y="1283568"/>
                      <a:pt x="1828800" y="1281112"/>
                    </a:cubicBezTo>
                    <a:cubicBezTo>
                      <a:pt x="1842369" y="1277041"/>
                      <a:pt x="1868144" y="1274597"/>
                      <a:pt x="1881188" y="1271587"/>
                    </a:cubicBezTo>
                    <a:cubicBezTo>
                      <a:pt x="1892449" y="1268988"/>
                      <a:pt x="1903313" y="1264865"/>
                      <a:pt x="1914525" y="1262062"/>
                    </a:cubicBezTo>
                    <a:cubicBezTo>
                      <a:pt x="1922378" y="1260099"/>
                      <a:pt x="1930436" y="1259056"/>
                      <a:pt x="1938338" y="1257300"/>
                    </a:cubicBezTo>
                    <a:cubicBezTo>
                      <a:pt x="1944728" y="1255880"/>
                      <a:pt x="1950908" y="1253463"/>
                      <a:pt x="1957388" y="1252537"/>
                    </a:cubicBezTo>
                    <a:cubicBezTo>
                      <a:pt x="1984288" y="1248694"/>
                      <a:pt x="2011386" y="1246382"/>
                      <a:pt x="2038350" y="1243012"/>
                    </a:cubicBezTo>
                    <a:cubicBezTo>
                      <a:pt x="2049489" y="1241620"/>
                      <a:pt x="2060575" y="1239837"/>
                      <a:pt x="2071688" y="1238250"/>
                    </a:cubicBezTo>
                    <a:cubicBezTo>
                      <a:pt x="2076450" y="1236662"/>
                      <a:pt x="2081167" y="1234930"/>
                      <a:pt x="2085975" y="1233487"/>
                    </a:cubicBezTo>
                    <a:cubicBezTo>
                      <a:pt x="2097045" y="1230166"/>
                      <a:pt x="2108582" y="1228254"/>
                      <a:pt x="2119313" y="1223962"/>
                    </a:cubicBezTo>
                    <a:cubicBezTo>
                      <a:pt x="2124627" y="1221836"/>
                      <a:pt x="2128481" y="1216997"/>
                      <a:pt x="2133600" y="1214437"/>
                    </a:cubicBezTo>
                    <a:cubicBezTo>
                      <a:pt x="2138090" y="1212192"/>
                      <a:pt x="2143125" y="1211262"/>
                      <a:pt x="2147888" y="1209675"/>
                    </a:cubicBezTo>
                    <a:cubicBezTo>
                      <a:pt x="2151063" y="1204912"/>
                      <a:pt x="2153366" y="1199435"/>
                      <a:pt x="2157413" y="1195387"/>
                    </a:cubicBezTo>
                    <a:cubicBezTo>
                      <a:pt x="2166152" y="1186648"/>
                      <a:pt x="2180789" y="1182562"/>
                      <a:pt x="2190750" y="1176337"/>
                    </a:cubicBezTo>
                    <a:cubicBezTo>
                      <a:pt x="2214640" y="1161406"/>
                      <a:pt x="2209423" y="1157476"/>
                      <a:pt x="2238375" y="1143000"/>
                    </a:cubicBezTo>
                    <a:cubicBezTo>
                      <a:pt x="2244725" y="1139825"/>
                      <a:pt x="2251930" y="1137971"/>
                      <a:pt x="2257425" y="1133475"/>
                    </a:cubicBezTo>
                    <a:cubicBezTo>
                      <a:pt x="2313931" y="1087243"/>
                      <a:pt x="2266857" y="1109700"/>
                      <a:pt x="2314575" y="1090612"/>
                    </a:cubicBezTo>
                    <a:cubicBezTo>
                      <a:pt x="2324100" y="1077912"/>
                      <a:pt x="2331924" y="1063737"/>
                      <a:pt x="2343150" y="1052512"/>
                    </a:cubicBezTo>
                    <a:cubicBezTo>
                      <a:pt x="2347913" y="1047750"/>
                      <a:pt x="2353126" y="1043399"/>
                      <a:pt x="2357438" y="1038225"/>
                    </a:cubicBezTo>
                    <a:cubicBezTo>
                      <a:pt x="2383310" y="1007179"/>
                      <a:pt x="2343068" y="1042532"/>
                      <a:pt x="2390775" y="1000125"/>
                    </a:cubicBezTo>
                    <a:cubicBezTo>
                      <a:pt x="2399640" y="992245"/>
                      <a:pt x="2413867" y="983142"/>
                      <a:pt x="2424113" y="976312"/>
                    </a:cubicBezTo>
                    <a:cubicBezTo>
                      <a:pt x="2427288" y="971550"/>
                      <a:pt x="2429169" y="965601"/>
                      <a:pt x="2433638" y="962025"/>
                    </a:cubicBezTo>
                    <a:cubicBezTo>
                      <a:pt x="2437558" y="958889"/>
                      <a:pt x="2443225" y="959025"/>
                      <a:pt x="2447925" y="957262"/>
                    </a:cubicBezTo>
                    <a:cubicBezTo>
                      <a:pt x="2455930" y="954260"/>
                      <a:pt x="2463926" y="951209"/>
                      <a:pt x="2471738" y="947737"/>
                    </a:cubicBezTo>
                    <a:cubicBezTo>
                      <a:pt x="2478226" y="944854"/>
                      <a:pt x="2484140" y="940705"/>
                      <a:pt x="2490788" y="938212"/>
                    </a:cubicBezTo>
                    <a:cubicBezTo>
                      <a:pt x="2496917" y="935914"/>
                      <a:pt x="2503488" y="935037"/>
                      <a:pt x="2509838" y="933450"/>
                    </a:cubicBezTo>
                    <a:lnTo>
                      <a:pt x="2547938" y="914400"/>
                    </a:lnTo>
                    <a:cubicBezTo>
                      <a:pt x="2554288" y="911225"/>
                      <a:pt x="2559985" y="906042"/>
                      <a:pt x="2566988" y="904875"/>
                    </a:cubicBezTo>
                    <a:cubicBezTo>
                      <a:pt x="2576513" y="903287"/>
                      <a:pt x="2585924" y="900696"/>
                      <a:pt x="2595563" y="900112"/>
                    </a:cubicBezTo>
                    <a:cubicBezTo>
                      <a:pt x="2638376" y="897517"/>
                      <a:pt x="2681307" y="897390"/>
                      <a:pt x="2724150" y="895350"/>
                    </a:cubicBezTo>
                    <a:cubicBezTo>
                      <a:pt x="2747989" y="894215"/>
                      <a:pt x="2771741" y="891522"/>
                      <a:pt x="2795588" y="890587"/>
                    </a:cubicBezTo>
                    <a:cubicBezTo>
                      <a:pt x="2852716" y="888347"/>
                      <a:pt x="2909888" y="887412"/>
                      <a:pt x="2967038" y="885825"/>
                    </a:cubicBezTo>
                    <a:cubicBezTo>
                      <a:pt x="2973388" y="884237"/>
                      <a:pt x="2979648" y="882233"/>
                      <a:pt x="2986088" y="881062"/>
                    </a:cubicBezTo>
                    <a:cubicBezTo>
                      <a:pt x="2997132" y="879054"/>
                      <a:pt x="3008595" y="879253"/>
                      <a:pt x="3019425" y="876300"/>
                    </a:cubicBezTo>
                    <a:cubicBezTo>
                      <a:pt x="3026274" y="874432"/>
                      <a:pt x="3032125" y="869950"/>
                      <a:pt x="3038475" y="866775"/>
                    </a:cubicBezTo>
                    <a:cubicBezTo>
                      <a:pt x="3048773" y="853903"/>
                      <a:pt x="3058924" y="839416"/>
                      <a:pt x="3071813" y="828675"/>
                    </a:cubicBezTo>
                    <a:cubicBezTo>
                      <a:pt x="3087946" y="815231"/>
                      <a:pt x="3086476" y="823412"/>
                      <a:pt x="3100388" y="804862"/>
                    </a:cubicBezTo>
                    <a:cubicBezTo>
                      <a:pt x="3122882" y="774870"/>
                      <a:pt x="3102844" y="784994"/>
                      <a:pt x="3128963" y="776287"/>
                    </a:cubicBezTo>
                    <a:cubicBezTo>
                      <a:pt x="3144912" y="764326"/>
                      <a:pt x="3153460" y="756895"/>
                      <a:pt x="3171825" y="747712"/>
                    </a:cubicBezTo>
                    <a:cubicBezTo>
                      <a:pt x="3176315" y="745467"/>
                      <a:pt x="3181350" y="744537"/>
                      <a:pt x="3186113" y="742950"/>
                    </a:cubicBezTo>
                    <a:cubicBezTo>
                      <a:pt x="3192463" y="738187"/>
                      <a:pt x="3198063" y="732212"/>
                      <a:pt x="3205163" y="728662"/>
                    </a:cubicBezTo>
                    <a:cubicBezTo>
                      <a:pt x="3211017" y="725735"/>
                      <a:pt x="3217919" y="725698"/>
                      <a:pt x="3224213" y="723900"/>
                    </a:cubicBezTo>
                    <a:cubicBezTo>
                      <a:pt x="3229040" y="722521"/>
                      <a:pt x="3234010" y="721382"/>
                      <a:pt x="3238500" y="719137"/>
                    </a:cubicBezTo>
                    <a:cubicBezTo>
                      <a:pt x="3243620" y="716577"/>
                      <a:pt x="3247428" y="711622"/>
                      <a:pt x="3252788" y="709612"/>
                    </a:cubicBezTo>
                    <a:cubicBezTo>
                      <a:pt x="3309162" y="688473"/>
                      <a:pt x="3235814" y="732387"/>
                      <a:pt x="3319463" y="690562"/>
                    </a:cubicBezTo>
                    <a:cubicBezTo>
                      <a:pt x="3351990" y="674298"/>
                      <a:pt x="3325868" y="688344"/>
                      <a:pt x="3352800" y="671512"/>
                    </a:cubicBezTo>
                    <a:cubicBezTo>
                      <a:pt x="3360650" y="666606"/>
                      <a:pt x="3369208" y="662779"/>
                      <a:pt x="3376613" y="657225"/>
                    </a:cubicBezTo>
                    <a:cubicBezTo>
                      <a:pt x="3382001" y="653184"/>
                      <a:pt x="3386138" y="647700"/>
                      <a:pt x="3390900" y="642937"/>
                    </a:cubicBezTo>
                    <a:cubicBezTo>
                      <a:pt x="3403128" y="594029"/>
                      <a:pt x="3386506" y="654656"/>
                      <a:pt x="3405188" y="604837"/>
                    </a:cubicBezTo>
                    <a:cubicBezTo>
                      <a:pt x="3407486" y="598708"/>
                      <a:pt x="3408363" y="592137"/>
                      <a:pt x="3409950" y="585787"/>
                    </a:cubicBezTo>
                    <a:cubicBezTo>
                      <a:pt x="3408448" y="552735"/>
                      <a:pt x="3428124" y="466435"/>
                      <a:pt x="3371850" y="447675"/>
                    </a:cubicBezTo>
                    <a:lnTo>
                      <a:pt x="3357563" y="442912"/>
                    </a:lnTo>
                    <a:cubicBezTo>
                      <a:pt x="3343275" y="431800"/>
                      <a:pt x="3327498" y="422374"/>
                      <a:pt x="3314700" y="409575"/>
                    </a:cubicBezTo>
                    <a:cubicBezTo>
                      <a:pt x="3309938" y="404812"/>
                      <a:pt x="3306301" y="398558"/>
                      <a:pt x="3300413" y="395287"/>
                    </a:cubicBezTo>
                    <a:cubicBezTo>
                      <a:pt x="3263031" y="374519"/>
                      <a:pt x="3282117" y="396709"/>
                      <a:pt x="3257550" y="376237"/>
                    </a:cubicBezTo>
                    <a:cubicBezTo>
                      <a:pt x="3252376" y="371925"/>
                      <a:pt x="3248377" y="366333"/>
                      <a:pt x="3243263" y="361950"/>
                    </a:cubicBezTo>
                    <a:cubicBezTo>
                      <a:pt x="3225951" y="347111"/>
                      <a:pt x="3224678" y="347895"/>
                      <a:pt x="3205163" y="338137"/>
                    </a:cubicBezTo>
                    <a:cubicBezTo>
                      <a:pt x="3198813" y="325437"/>
                      <a:pt x="3191386" y="313220"/>
                      <a:pt x="3186113" y="300037"/>
                    </a:cubicBezTo>
                    <a:cubicBezTo>
                      <a:pt x="3174723" y="271564"/>
                      <a:pt x="3179292" y="284335"/>
                      <a:pt x="3171825" y="261937"/>
                    </a:cubicBezTo>
                    <a:cubicBezTo>
                      <a:pt x="3175000" y="234950"/>
                      <a:pt x="3176021" y="207621"/>
                      <a:pt x="3181350" y="180975"/>
                    </a:cubicBezTo>
                    <a:cubicBezTo>
                      <a:pt x="3182473" y="175362"/>
                      <a:pt x="3188550" y="171918"/>
                      <a:pt x="3190875" y="166687"/>
                    </a:cubicBezTo>
                    <a:cubicBezTo>
                      <a:pt x="3204858" y="135224"/>
                      <a:pt x="3194753" y="139439"/>
                      <a:pt x="3214688" y="109537"/>
                    </a:cubicBezTo>
                    <a:cubicBezTo>
                      <a:pt x="3218424" y="103933"/>
                      <a:pt x="3224213" y="100012"/>
                      <a:pt x="3228975" y="95250"/>
                    </a:cubicBezTo>
                    <a:cubicBezTo>
                      <a:pt x="3238853" y="55741"/>
                      <a:pt x="3224539" y="90226"/>
                      <a:pt x="3248025" y="71437"/>
                    </a:cubicBezTo>
                    <a:cubicBezTo>
                      <a:pt x="3252494" y="67861"/>
                      <a:pt x="3253503" y="61197"/>
                      <a:pt x="3257550" y="57150"/>
                    </a:cubicBezTo>
                    <a:cubicBezTo>
                      <a:pt x="3267412" y="47288"/>
                      <a:pt x="3291933" y="29697"/>
                      <a:pt x="3305175" y="23812"/>
                    </a:cubicBezTo>
                    <a:cubicBezTo>
                      <a:pt x="3311156" y="21154"/>
                      <a:pt x="3317875" y="20637"/>
                      <a:pt x="3324225" y="19050"/>
                    </a:cubicBezTo>
                    <a:cubicBezTo>
                      <a:pt x="3330575" y="15875"/>
                      <a:pt x="3336387" y="11247"/>
                      <a:pt x="3343275" y="9525"/>
                    </a:cubicBezTo>
                    <a:cubicBezTo>
                      <a:pt x="3355692" y="6421"/>
                      <a:pt x="3368725" y="6708"/>
                      <a:pt x="3381375" y="4762"/>
                    </a:cubicBezTo>
                    <a:cubicBezTo>
                      <a:pt x="3389376" y="3531"/>
                      <a:pt x="3397250" y="1587"/>
                      <a:pt x="3405188" y="0"/>
                    </a:cubicBezTo>
                    <a:cubicBezTo>
                      <a:pt x="3406494" y="69"/>
                      <a:pt x="3503085" y="2454"/>
                      <a:pt x="3529013" y="9525"/>
                    </a:cubicBezTo>
                    <a:cubicBezTo>
                      <a:pt x="3535862" y="11393"/>
                      <a:pt x="3541415" y="16557"/>
                      <a:pt x="3548063" y="19050"/>
                    </a:cubicBezTo>
                    <a:cubicBezTo>
                      <a:pt x="3554192" y="21348"/>
                      <a:pt x="3560763" y="22225"/>
                      <a:pt x="3567113" y="23812"/>
                    </a:cubicBezTo>
                    <a:cubicBezTo>
                      <a:pt x="3571875" y="26987"/>
                      <a:pt x="3577165" y="29487"/>
                      <a:pt x="3581400" y="33337"/>
                    </a:cubicBezTo>
                    <a:cubicBezTo>
                      <a:pt x="3594690" y="45419"/>
                      <a:pt x="3603436" y="63405"/>
                      <a:pt x="3619500" y="71437"/>
                    </a:cubicBezTo>
                    <a:cubicBezTo>
                      <a:pt x="3625850" y="74612"/>
                      <a:pt x="3632386" y="77440"/>
                      <a:pt x="3638550" y="80962"/>
                    </a:cubicBezTo>
                    <a:cubicBezTo>
                      <a:pt x="3646091" y="85271"/>
                      <a:pt x="3666773" y="100391"/>
                      <a:pt x="3671888" y="104775"/>
                    </a:cubicBezTo>
                    <a:cubicBezTo>
                      <a:pt x="3677002" y="109158"/>
                      <a:pt x="3681001" y="114750"/>
                      <a:pt x="3686175" y="119062"/>
                    </a:cubicBezTo>
                    <a:cubicBezTo>
                      <a:pt x="3700080" y="130650"/>
                      <a:pt x="3714691" y="141364"/>
                      <a:pt x="3729038" y="152400"/>
                    </a:cubicBezTo>
                    <a:cubicBezTo>
                      <a:pt x="3751085" y="169359"/>
                      <a:pt x="3741202" y="164391"/>
                      <a:pt x="3762375" y="171450"/>
                    </a:cubicBezTo>
                    <a:cubicBezTo>
                      <a:pt x="3768725" y="177800"/>
                      <a:pt x="3775815" y="183488"/>
                      <a:pt x="3781425" y="190500"/>
                    </a:cubicBezTo>
                    <a:cubicBezTo>
                      <a:pt x="3788576" y="199439"/>
                      <a:pt x="3800475" y="219075"/>
                      <a:pt x="3800475" y="219075"/>
                    </a:cubicBezTo>
                    <a:cubicBezTo>
                      <a:pt x="3814150" y="273767"/>
                      <a:pt x="3793213" y="208182"/>
                      <a:pt x="3819525" y="247650"/>
                    </a:cubicBezTo>
                    <a:cubicBezTo>
                      <a:pt x="3823156" y="253096"/>
                      <a:pt x="3821361" y="260846"/>
                      <a:pt x="3824288" y="266700"/>
                    </a:cubicBezTo>
                    <a:cubicBezTo>
                      <a:pt x="3827838" y="273799"/>
                      <a:pt x="3833961" y="279291"/>
                      <a:pt x="3838575" y="285750"/>
                    </a:cubicBezTo>
                    <a:cubicBezTo>
                      <a:pt x="3841902" y="290408"/>
                      <a:pt x="3844925" y="295275"/>
                      <a:pt x="3848100" y="300037"/>
                    </a:cubicBezTo>
                    <a:cubicBezTo>
                      <a:pt x="3869853" y="365297"/>
                      <a:pt x="3859692" y="338543"/>
                      <a:pt x="3876675" y="381000"/>
                    </a:cubicBezTo>
                    <a:cubicBezTo>
                      <a:pt x="3878263" y="392112"/>
                      <a:pt x="3879430" y="403293"/>
                      <a:pt x="3881438" y="414337"/>
                    </a:cubicBezTo>
                    <a:cubicBezTo>
                      <a:pt x="3882609" y="420777"/>
                      <a:pt x="3884829" y="426987"/>
                      <a:pt x="3886200" y="433387"/>
                    </a:cubicBezTo>
                    <a:cubicBezTo>
                      <a:pt x="3889592" y="449217"/>
                      <a:pt x="3892741" y="465100"/>
                      <a:pt x="3895725" y="481012"/>
                    </a:cubicBezTo>
                    <a:cubicBezTo>
                      <a:pt x="3903642" y="523235"/>
                      <a:pt x="3897601" y="497033"/>
                      <a:pt x="3905250" y="542925"/>
                    </a:cubicBezTo>
                    <a:cubicBezTo>
                      <a:pt x="3906581" y="550909"/>
                      <a:pt x="3908425" y="558800"/>
                      <a:pt x="3910013" y="566737"/>
                    </a:cubicBezTo>
                    <a:cubicBezTo>
                      <a:pt x="3908425" y="596900"/>
                      <a:pt x="3907659" y="627117"/>
                      <a:pt x="3905250" y="657225"/>
                    </a:cubicBezTo>
                    <a:cubicBezTo>
                      <a:pt x="3904210" y="670227"/>
                      <a:pt x="3899578" y="691364"/>
                      <a:pt x="3895725" y="704850"/>
                    </a:cubicBezTo>
                    <a:cubicBezTo>
                      <a:pt x="3887744" y="732782"/>
                      <a:pt x="3895354" y="705594"/>
                      <a:pt x="3881438" y="733425"/>
                    </a:cubicBezTo>
                    <a:cubicBezTo>
                      <a:pt x="3877615" y="741071"/>
                      <a:pt x="3874370" y="749049"/>
                      <a:pt x="3871913" y="757237"/>
                    </a:cubicBezTo>
                    <a:cubicBezTo>
                      <a:pt x="3849229" y="832849"/>
                      <a:pt x="3893943" y="710188"/>
                      <a:pt x="3857625" y="819150"/>
                    </a:cubicBezTo>
                    <a:cubicBezTo>
                      <a:pt x="3856038" y="823912"/>
                      <a:pt x="3855108" y="828947"/>
                      <a:pt x="3852863" y="833437"/>
                    </a:cubicBezTo>
                    <a:cubicBezTo>
                      <a:pt x="3841917" y="855330"/>
                      <a:pt x="3836019" y="863466"/>
                      <a:pt x="3824288" y="881062"/>
                    </a:cubicBezTo>
                    <a:cubicBezTo>
                      <a:pt x="3822700" y="892175"/>
                      <a:pt x="3820457" y="903213"/>
                      <a:pt x="3819525" y="914400"/>
                    </a:cubicBezTo>
                    <a:cubicBezTo>
                      <a:pt x="3817280" y="941341"/>
                      <a:pt x="3816836" y="968408"/>
                      <a:pt x="3814763" y="995362"/>
                    </a:cubicBezTo>
                    <a:cubicBezTo>
                      <a:pt x="3814218" y="1002448"/>
                      <a:pt x="3806769" y="1067138"/>
                      <a:pt x="3805238" y="1076325"/>
                    </a:cubicBezTo>
                    <a:cubicBezTo>
                      <a:pt x="3801459" y="1098998"/>
                      <a:pt x="3797300" y="1098549"/>
                      <a:pt x="3790950" y="1123950"/>
                    </a:cubicBezTo>
                    <a:cubicBezTo>
                      <a:pt x="3788293" y="1134581"/>
                      <a:pt x="3784965" y="1153748"/>
                      <a:pt x="3776663" y="1162050"/>
                    </a:cubicBezTo>
                    <a:cubicBezTo>
                      <a:pt x="3771643" y="1167070"/>
                      <a:pt x="3763390" y="1167449"/>
                      <a:pt x="3757613" y="1171575"/>
                    </a:cubicBezTo>
                    <a:cubicBezTo>
                      <a:pt x="3727056" y="1193401"/>
                      <a:pt x="3761172" y="1181400"/>
                      <a:pt x="3724275" y="1190625"/>
                    </a:cubicBezTo>
                    <a:cubicBezTo>
                      <a:pt x="3709385" y="1200552"/>
                      <a:pt x="3703416" y="1204859"/>
                      <a:pt x="3686175" y="1214437"/>
                    </a:cubicBezTo>
                    <a:cubicBezTo>
                      <a:pt x="3669012" y="1223972"/>
                      <a:pt x="3662238" y="1225917"/>
                      <a:pt x="3643313" y="1233487"/>
                    </a:cubicBezTo>
                    <a:cubicBezTo>
                      <a:pt x="3597730" y="1279070"/>
                      <a:pt x="3656093" y="1224967"/>
                      <a:pt x="3614738" y="1252537"/>
                    </a:cubicBezTo>
                    <a:cubicBezTo>
                      <a:pt x="3591332" y="1268141"/>
                      <a:pt x="3608495" y="1263542"/>
                      <a:pt x="3590925" y="1281112"/>
                    </a:cubicBezTo>
                    <a:cubicBezTo>
                      <a:pt x="3585312" y="1286725"/>
                      <a:pt x="3578334" y="1290786"/>
                      <a:pt x="3571875" y="1295400"/>
                    </a:cubicBezTo>
                    <a:cubicBezTo>
                      <a:pt x="3567218" y="1298727"/>
                      <a:pt x="3561635" y="1300878"/>
                      <a:pt x="3557588" y="1304925"/>
                    </a:cubicBezTo>
                    <a:cubicBezTo>
                      <a:pt x="3550400" y="1312113"/>
                      <a:pt x="3545726" y="1321549"/>
                      <a:pt x="3538538" y="1328737"/>
                    </a:cubicBezTo>
                    <a:cubicBezTo>
                      <a:pt x="3515837" y="1351438"/>
                      <a:pt x="3514735" y="1342330"/>
                      <a:pt x="3495675" y="1366837"/>
                    </a:cubicBezTo>
                    <a:cubicBezTo>
                      <a:pt x="3489992" y="1374144"/>
                      <a:pt x="3486523" y="1382948"/>
                      <a:pt x="3481388" y="1390650"/>
                    </a:cubicBezTo>
                    <a:cubicBezTo>
                      <a:pt x="3476985" y="1397255"/>
                      <a:pt x="3471714" y="1403241"/>
                      <a:pt x="3467100" y="1409700"/>
                    </a:cubicBezTo>
                    <a:cubicBezTo>
                      <a:pt x="3463773" y="1414357"/>
                      <a:pt x="3461622" y="1419940"/>
                      <a:pt x="3457575" y="1423987"/>
                    </a:cubicBezTo>
                    <a:cubicBezTo>
                      <a:pt x="3450387" y="1431175"/>
                      <a:pt x="3441360" y="1436284"/>
                      <a:pt x="3433763" y="1443037"/>
                    </a:cubicBezTo>
                    <a:cubicBezTo>
                      <a:pt x="3427051" y="1449003"/>
                      <a:pt x="3422328" y="1457327"/>
                      <a:pt x="3414713" y="1462087"/>
                    </a:cubicBezTo>
                    <a:cubicBezTo>
                      <a:pt x="3409544" y="1465318"/>
                      <a:pt x="3367821" y="1471490"/>
                      <a:pt x="3367088" y="1471612"/>
                    </a:cubicBezTo>
                    <a:cubicBezTo>
                      <a:pt x="3200910" y="1463700"/>
                      <a:pt x="3307935" y="1477844"/>
                      <a:pt x="3252788" y="1462087"/>
                    </a:cubicBezTo>
                    <a:cubicBezTo>
                      <a:pt x="3242184" y="1459057"/>
                      <a:pt x="3229734" y="1457133"/>
                      <a:pt x="3219450" y="1452562"/>
                    </a:cubicBezTo>
                    <a:cubicBezTo>
                      <a:pt x="3209719" y="1448237"/>
                      <a:pt x="3200904" y="1441857"/>
                      <a:pt x="3190875" y="1438275"/>
                    </a:cubicBezTo>
                    <a:cubicBezTo>
                      <a:pt x="3178547" y="1433872"/>
                      <a:pt x="3152775" y="1428750"/>
                      <a:pt x="3152775" y="1428750"/>
                    </a:cubicBezTo>
                    <a:cubicBezTo>
                      <a:pt x="3133725" y="1430337"/>
                      <a:pt x="3114370" y="1429763"/>
                      <a:pt x="3095625" y="1433512"/>
                    </a:cubicBezTo>
                    <a:cubicBezTo>
                      <a:pt x="3090012" y="1434634"/>
                      <a:pt x="3086457" y="1440477"/>
                      <a:pt x="3081338" y="1443037"/>
                    </a:cubicBezTo>
                    <a:cubicBezTo>
                      <a:pt x="3076848" y="1445282"/>
                      <a:pt x="3071813" y="1446212"/>
                      <a:pt x="3067050" y="1447800"/>
                    </a:cubicBezTo>
                    <a:cubicBezTo>
                      <a:pt x="3048516" y="1475601"/>
                      <a:pt x="3069228" y="1451473"/>
                      <a:pt x="3038475" y="1466850"/>
                    </a:cubicBezTo>
                    <a:cubicBezTo>
                      <a:pt x="2955881" y="1508148"/>
                      <a:pt x="3054559" y="1471099"/>
                      <a:pt x="2986088" y="1490662"/>
                    </a:cubicBezTo>
                    <a:cubicBezTo>
                      <a:pt x="2971607" y="1494799"/>
                      <a:pt x="2957836" y="1501298"/>
                      <a:pt x="2943225" y="1504950"/>
                    </a:cubicBezTo>
                    <a:cubicBezTo>
                      <a:pt x="2936875" y="1506537"/>
                      <a:pt x="2930385" y="1507642"/>
                      <a:pt x="2924175" y="1509712"/>
                    </a:cubicBezTo>
                    <a:cubicBezTo>
                      <a:pt x="2916065" y="1512415"/>
                      <a:pt x="2908551" y="1516780"/>
                      <a:pt x="2900363" y="1519237"/>
                    </a:cubicBezTo>
                    <a:cubicBezTo>
                      <a:pt x="2892610" y="1521563"/>
                      <a:pt x="2884452" y="1522244"/>
                      <a:pt x="2876550" y="1524000"/>
                    </a:cubicBezTo>
                    <a:cubicBezTo>
                      <a:pt x="2870160" y="1525420"/>
                      <a:pt x="2863850" y="1527175"/>
                      <a:pt x="2857500" y="1528762"/>
                    </a:cubicBezTo>
                    <a:cubicBezTo>
                      <a:pt x="2852738" y="1531937"/>
                      <a:pt x="2848643" y="1536477"/>
                      <a:pt x="2843213" y="1538287"/>
                    </a:cubicBezTo>
                    <a:cubicBezTo>
                      <a:pt x="2834052" y="1541341"/>
                      <a:pt x="2824107" y="1541156"/>
                      <a:pt x="2814638" y="1543050"/>
                    </a:cubicBezTo>
                    <a:cubicBezTo>
                      <a:pt x="2808220" y="1544334"/>
                      <a:pt x="2801938" y="1546225"/>
                      <a:pt x="2795588" y="1547812"/>
                    </a:cubicBezTo>
                    <a:cubicBezTo>
                      <a:pt x="2789238" y="1550987"/>
                      <a:pt x="2783185" y="1554844"/>
                      <a:pt x="2776538" y="1557337"/>
                    </a:cubicBezTo>
                    <a:cubicBezTo>
                      <a:pt x="2770409" y="1559635"/>
                      <a:pt x="2763504" y="1559522"/>
                      <a:pt x="2757488" y="1562100"/>
                    </a:cubicBezTo>
                    <a:cubicBezTo>
                      <a:pt x="2752227" y="1564355"/>
                      <a:pt x="2748515" y="1569499"/>
                      <a:pt x="2743200" y="1571625"/>
                    </a:cubicBezTo>
                    <a:cubicBezTo>
                      <a:pt x="2732470" y="1575917"/>
                      <a:pt x="2720975" y="1577975"/>
                      <a:pt x="2709863" y="1581150"/>
                    </a:cubicBezTo>
                    <a:cubicBezTo>
                      <a:pt x="2701925" y="1585912"/>
                      <a:pt x="2694329" y="1591297"/>
                      <a:pt x="2686050" y="1595437"/>
                    </a:cubicBezTo>
                    <a:cubicBezTo>
                      <a:pt x="2668116" y="1604404"/>
                      <a:pt x="2661378" y="1605177"/>
                      <a:pt x="2643188" y="1609725"/>
                    </a:cubicBezTo>
                    <a:cubicBezTo>
                      <a:pt x="2636838" y="1616075"/>
                      <a:pt x="2631322" y="1623387"/>
                      <a:pt x="2624138" y="1628775"/>
                    </a:cubicBezTo>
                    <a:cubicBezTo>
                      <a:pt x="2618458" y="1633035"/>
                      <a:pt x="2611176" y="1634647"/>
                      <a:pt x="2605088" y="1638300"/>
                    </a:cubicBezTo>
                    <a:cubicBezTo>
                      <a:pt x="2547618" y="1672782"/>
                      <a:pt x="2601009" y="1645102"/>
                      <a:pt x="2557463" y="1666875"/>
                    </a:cubicBezTo>
                    <a:cubicBezTo>
                      <a:pt x="2549185" y="1691706"/>
                      <a:pt x="2558821" y="1672547"/>
                      <a:pt x="2538413" y="1690687"/>
                    </a:cubicBezTo>
                    <a:cubicBezTo>
                      <a:pt x="2512371" y="1713836"/>
                      <a:pt x="2518250" y="1715816"/>
                      <a:pt x="2495550" y="1728787"/>
                    </a:cubicBezTo>
                    <a:cubicBezTo>
                      <a:pt x="2489386" y="1732309"/>
                      <a:pt x="2482850" y="1735137"/>
                      <a:pt x="2476500" y="1738312"/>
                    </a:cubicBezTo>
                    <a:cubicBezTo>
                      <a:pt x="2453290" y="1773129"/>
                      <a:pt x="2481625" y="1729345"/>
                      <a:pt x="2457450" y="1771650"/>
                    </a:cubicBezTo>
                    <a:cubicBezTo>
                      <a:pt x="2454610" y="1776620"/>
                      <a:pt x="2450485" y="1780818"/>
                      <a:pt x="2447925" y="1785937"/>
                    </a:cubicBezTo>
                    <a:cubicBezTo>
                      <a:pt x="2444102" y="1793584"/>
                      <a:pt x="2442223" y="1802103"/>
                      <a:pt x="2438400" y="1809750"/>
                    </a:cubicBezTo>
                    <a:cubicBezTo>
                      <a:pt x="2434260" y="1818029"/>
                      <a:pt x="2428545" y="1825436"/>
                      <a:pt x="2424113" y="1833562"/>
                    </a:cubicBezTo>
                    <a:cubicBezTo>
                      <a:pt x="2419013" y="1842911"/>
                      <a:pt x="2415732" y="1853276"/>
                      <a:pt x="2409825" y="1862137"/>
                    </a:cubicBezTo>
                    <a:cubicBezTo>
                      <a:pt x="2368608" y="1923963"/>
                      <a:pt x="2390461" y="1886310"/>
                      <a:pt x="2357438" y="1924050"/>
                    </a:cubicBezTo>
                    <a:cubicBezTo>
                      <a:pt x="2322039" y="1964505"/>
                      <a:pt x="2365376" y="1919967"/>
                      <a:pt x="2328863" y="1966912"/>
                    </a:cubicBezTo>
                    <a:cubicBezTo>
                      <a:pt x="2323350" y="1974001"/>
                      <a:pt x="2316631" y="1980118"/>
                      <a:pt x="2309813" y="1985962"/>
                    </a:cubicBezTo>
                    <a:cubicBezTo>
                      <a:pt x="2279033" y="2012345"/>
                      <a:pt x="2314262" y="1971988"/>
                      <a:pt x="2271713" y="2014537"/>
                    </a:cubicBezTo>
                    <a:cubicBezTo>
                      <a:pt x="2241772" y="2044478"/>
                      <a:pt x="2274620" y="2036897"/>
                      <a:pt x="2214563" y="2066925"/>
                    </a:cubicBezTo>
                    <a:cubicBezTo>
                      <a:pt x="2198688" y="2074862"/>
                      <a:pt x="2182348" y="2081931"/>
                      <a:pt x="2166938" y="2090737"/>
                    </a:cubicBezTo>
                    <a:cubicBezTo>
                      <a:pt x="2121272" y="2116832"/>
                      <a:pt x="2145048" y="2104063"/>
                      <a:pt x="2095500" y="2128837"/>
                    </a:cubicBezTo>
                    <a:cubicBezTo>
                      <a:pt x="2049825" y="2151675"/>
                      <a:pt x="2106458" y="2122749"/>
                      <a:pt x="2052638" y="2152650"/>
                    </a:cubicBezTo>
                    <a:cubicBezTo>
                      <a:pt x="2046432" y="2156098"/>
                      <a:pt x="2039365" y="2158049"/>
                      <a:pt x="2033588" y="2162175"/>
                    </a:cubicBezTo>
                    <a:cubicBezTo>
                      <a:pt x="2003031" y="2184001"/>
                      <a:pt x="2037147" y="2172000"/>
                      <a:pt x="2000250" y="2181225"/>
                    </a:cubicBezTo>
                    <a:cubicBezTo>
                      <a:pt x="1950275" y="2214542"/>
                      <a:pt x="1973331" y="2203423"/>
                      <a:pt x="1933575" y="2219325"/>
                    </a:cubicBezTo>
                    <a:cubicBezTo>
                      <a:pt x="1898381" y="2254519"/>
                      <a:pt x="1944141" y="2214042"/>
                      <a:pt x="1895475" y="2238375"/>
                    </a:cubicBezTo>
                    <a:cubicBezTo>
                      <a:pt x="1838725" y="2266750"/>
                      <a:pt x="1924492" y="2241835"/>
                      <a:pt x="1862138" y="2257425"/>
                    </a:cubicBezTo>
                    <a:cubicBezTo>
                      <a:pt x="1857375" y="2260600"/>
                      <a:pt x="1852970" y="2264390"/>
                      <a:pt x="1847850" y="2266950"/>
                    </a:cubicBezTo>
                    <a:cubicBezTo>
                      <a:pt x="1833880" y="2273935"/>
                      <a:pt x="1814010" y="2273969"/>
                      <a:pt x="1800225" y="2276475"/>
                    </a:cubicBezTo>
                    <a:cubicBezTo>
                      <a:pt x="1793785" y="2277646"/>
                      <a:pt x="1787525" y="2279650"/>
                      <a:pt x="1781175" y="2281237"/>
                    </a:cubicBezTo>
                    <a:cubicBezTo>
                      <a:pt x="1774825" y="2284412"/>
                      <a:pt x="1768925" y="2288722"/>
                      <a:pt x="1762125" y="2290762"/>
                    </a:cubicBezTo>
                    <a:cubicBezTo>
                      <a:pt x="1752310" y="2293707"/>
                      <a:pt x="1701534" y="2299527"/>
                      <a:pt x="1695450" y="2300287"/>
                    </a:cubicBezTo>
                    <a:cubicBezTo>
                      <a:pt x="1690688" y="2301875"/>
                      <a:pt x="1686086" y="2304065"/>
                      <a:pt x="1681163" y="2305050"/>
                    </a:cubicBezTo>
                    <a:cubicBezTo>
                      <a:pt x="1662225" y="2308838"/>
                      <a:pt x="1624013" y="2314575"/>
                      <a:pt x="1624013" y="2314575"/>
                    </a:cubicBezTo>
                    <a:cubicBezTo>
                      <a:pt x="1611704" y="2319498"/>
                      <a:pt x="1583851" y="2331180"/>
                      <a:pt x="1571625" y="2333625"/>
                    </a:cubicBezTo>
                    <a:lnTo>
                      <a:pt x="1547813" y="2338387"/>
                    </a:lnTo>
                    <a:cubicBezTo>
                      <a:pt x="1531938" y="2344737"/>
                      <a:pt x="1515481" y="2349791"/>
                      <a:pt x="1500188" y="2357437"/>
                    </a:cubicBezTo>
                    <a:lnTo>
                      <a:pt x="1462088" y="2376487"/>
                    </a:lnTo>
                    <a:cubicBezTo>
                      <a:pt x="1455738" y="2379662"/>
                      <a:pt x="1449630" y="2383375"/>
                      <a:pt x="1443038" y="2386012"/>
                    </a:cubicBezTo>
                    <a:cubicBezTo>
                      <a:pt x="1426028" y="2392816"/>
                      <a:pt x="1415748" y="2396163"/>
                      <a:pt x="1400175" y="2405062"/>
                    </a:cubicBezTo>
                    <a:cubicBezTo>
                      <a:pt x="1395205" y="2407902"/>
                      <a:pt x="1391007" y="2412027"/>
                      <a:pt x="1385888" y="2414587"/>
                    </a:cubicBezTo>
                    <a:cubicBezTo>
                      <a:pt x="1375074" y="2419994"/>
                      <a:pt x="1363527" y="2423809"/>
                      <a:pt x="1352550" y="2428875"/>
                    </a:cubicBezTo>
                    <a:cubicBezTo>
                      <a:pt x="1342881" y="2433338"/>
                      <a:pt x="1333670" y="2438755"/>
                      <a:pt x="1323975" y="2443162"/>
                    </a:cubicBezTo>
                    <a:cubicBezTo>
                      <a:pt x="1316192" y="2446699"/>
                      <a:pt x="1307809" y="2448864"/>
                      <a:pt x="1300163" y="2452687"/>
                    </a:cubicBezTo>
                    <a:cubicBezTo>
                      <a:pt x="1288715" y="2458411"/>
                      <a:pt x="1278273" y="2466013"/>
                      <a:pt x="1266825" y="2471737"/>
                    </a:cubicBezTo>
                    <a:cubicBezTo>
                      <a:pt x="1248419" y="2480940"/>
                      <a:pt x="1245211" y="2479843"/>
                      <a:pt x="1228725" y="2486025"/>
                    </a:cubicBezTo>
                    <a:cubicBezTo>
                      <a:pt x="1169614" y="2508192"/>
                      <a:pt x="1236400" y="2483418"/>
                      <a:pt x="1185863" y="2505075"/>
                    </a:cubicBezTo>
                    <a:cubicBezTo>
                      <a:pt x="1159008" y="2516584"/>
                      <a:pt x="1184735" y="2502521"/>
                      <a:pt x="1152525" y="2514600"/>
                    </a:cubicBezTo>
                    <a:cubicBezTo>
                      <a:pt x="1145878" y="2517093"/>
                      <a:pt x="1140067" y="2521488"/>
                      <a:pt x="1133475" y="2524125"/>
                    </a:cubicBezTo>
                    <a:cubicBezTo>
                      <a:pt x="1124153" y="2527854"/>
                      <a:pt x="1114271" y="2530046"/>
                      <a:pt x="1104900" y="2533650"/>
                    </a:cubicBezTo>
                    <a:cubicBezTo>
                      <a:pt x="1093616" y="2537990"/>
                      <a:pt x="1082925" y="2543805"/>
                      <a:pt x="1071563" y="2547937"/>
                    </a:cubicBezTo>
                    <a:cubicBezTo>
                      <a:pt x="1065412" y="2550174"/>
                      <a:pt x="1058555" y="2550182"/>
                      <a:pt x="1052513" y="2552700"/>
                    </a:cubicBezTo>
                    <a:cubicBezTo>
                      <a:pt x="1039406" y="2558161"/>
                      <a:pt x="1026227" y="2563874"/>
                      <a:pt x="1014413" y="2571750"/>
                    </a:cubicBezTo>
                    <a:cubicBezTo>
                      <a:pt x="1009650" y="2574925"/>
                      <a:pt x="1005504" y="2579319"/>
                      <a:pt x="1000125" y="2581275"/>
                    </a:cubicBezTo>
                    <a:cubicBezTo>
                      <a:pt x="987822" y="2585749"/>
                      <a:pt x="974537" y="2586950"/>
                      <a:pt x="962025" y="2590800"/>
                    </a:cubicBezTo>
                    <a:cubicBezTo>
                      <a:pt x="953854" y="2593314"/>
                      <a:pt x="946401" y="2597869"/>
                      <a:pt x="938213" y="2600325"/>
                    </a:cubicBezTo>
                    <a:cubicBezTo>
                      <a:pt x="929587" y="2602913"/>
                      <a:pt x="904783" y="2605919"/>
                      <a:pt x="895350" y="2609850"/>
                    </a:cubicBezTo>
                    <a:cubicBezTo>
                      <a:pt x="882243" y="2615311"/>
                      <a:pt x="871379" y="2627487"/>
                      <a:pt x="857250" y="2628900"/>
                    </a:cubicBezTo>
                    <a:cubicBezTo>
                      <a:pt x="832881" y="2631337"/>
                      <a:pt x="796583" y="2634570"/>
                      <a:pt x="771525" y="2638425"/>
                    </a:cubicBezTo>
                    <a:cubicBezTo>
                      <a:pt x="755796" y="2640845"/>
                      <a:pt x="743840" y="2644155"/>
                      <a:pt x="728663" y="2647950"/>
                    </a:cubicBezTo>
                    <a:cubicBezTo>
                      <a:pt x="717734" y="2647404"/>
                      <a:pt x="636227" y="2646985"/>
                      <a:pt x="604838" y="2638425"/>
                    </a:cubicBezTo>
                    <a:cubicBezTo>
                      <a:pt x="596590" y="2636176"/>
                      <a:pt x="589214" y="2631357"/>
                      <a:pt x="581025" y="2628900"/>
                    </a:cubicBezTo>
                    <a:cubicBezTo>
                      <a:pt x="573272" y="2626574"/>
                      <a:pt x="565066" y="2626100"/>
                      <a:pt x="557213" y="2624137"/>
                    </a:cubicBezTo>
                    <a:cubicBezTo>
                      <a:pt x="552343" y="2622919"/>
                      <a:pt x="547826" y="2620464"/>
                      <a:pt x="542925" y="2619375"/>
                    </a:cubicBezTo>
                    <a:cubicBezTo>
                      <a:pt x="533499" y="2617280"/>
                      <a:pt x="523841" y="2616392"/>
                      <a:pt x="514350" y="2614612"/>
                    </a:cubicBezTo>
                    <a:cubicBezTo>
                      <a:pt x="465968" y="2605540"/>
                      <a:pt x="472663" y="2606571"/>
                      <a:pt x="428625" y="2595562"/>
                    </a:cubicBezTo>
                    <a:cubicBezTo>
                      <a:pt x="422275" y="2593975"/>
                      <a:pt x="415785" y="2592870"/>
                      <a:pt x="409575" y="2590800"/>
                    </a:cubicBezTo>
                    <a:cubicBezTo>
                      <a:pt x="400050" y="2587625"/>
                      <a:pt x="389980" y="2585765"/>
                      <a:pt x="381000" y="2581275"/>
                    </a:cubicBezTo>
                    <a:cubicBezTo>
                      <a:pt x="368300" y="2574925"/>
                      <a:pt x="356370" y="2566715"/>
                      <a:pt x="342900" y="2562225"/>
                    </a:cubicBezTo>
                    <a:cubicBezTo>
                      <a:pt x="333375" y="2559050"/>
                      <a:pt x="323441" y="2556907"/>
                      <a:pt x="314325" y="2552700"/>
                    </a:cubicBezTo>
                    <a:cubicBezTo>
                      <a:pt x="302704" y="2547337"/>
                      <a:pt x="292435" y="2539374"/>
                      <a:pt x="280988" y="2533650"/>
                    </a:cubicBezTo>
                    <a:cubicBezTo>
                      <a:pt x="273341" y="2529827"/>
                      <a:pt x="264922" y="2527740"/>
                      <a:pt x="257175" y="2524125"/>
                    </a:cubicBezTo>
                    <a:cubicBezTo>
                      <a:pt x="234658" y="2513617"/>
                      <a:pt x="212725" y="2501900"/>
                      <a:pt x="190500" y="2490787"/>
                    </a:cubicBezTo>
                    <a:cubicBezTo>
                      <a:pt x="176931" y="2484003"/>
                      <a:pt x="159597" y="2475944"/>
                      <a:pt x="147638" y="2466975"/>
                    </a:cubicBezTo>
                    <a:cubicBezTo>
                      <a:pt x="142250" y="2462934"/>
                      <a:pt x="138464" y="2457070"/>
                      <a:pt x="133350" y="2452687"/>
                    </a:cubicBezTo>
                    <a:cubicBezTo>
                      <a:pt x="127323" y="2447521"/>
                      <a:pt x="120132" y="2443784"/>
                      <a:pt x="114300" y="2438400"/>
                    </a:cubicBezTo>
                    <a:cubicBezTo>
                      <a:pt x="105859" y="2430608"/>
                      <a:pt x="67835" y="2395719"/>
                      <a:pt x="57150" y="2376487"/>
                    </a:cubicBezTo>
                    <a:cubicBezTo>
                      <a:pt x="52998" y="2369014"/>
                      <a:pt x="51207" y="2360437"/>
                      <a:pt x="47625" y="2352675"/>
                    </a:cubicBezTo>
                    <a:cubicBezTo>
                      <a:pt x="13319" y="2278345"/>
                      <a:pt x="40732" y="2344968"/>
                      <a:pt x="19050" y="2290762"/>
                    </a:cubicBezTo>
                    <a:lnTo>
                      <a:pt x="9525" y="2243137"/>
                    </a:lnTo>
                    <a:cubicBezTo>
                      <a:pt x="7938" y="2235200"/>
                      <a:pt x="6726" y="2227178"/>
                      <a:pt x="4763" y="2219325"/>
                    </a:cubicBezTo>
                    <a:lnTo>
                      <a:pt x="0" y="2200275"/>
                    </a:lnTo>
                    <a:cubicBezTo>
                      <a:pt x="3515" y="2161613"/>
                      <a:pt x="3733" y="2149302"/>
                      <a:pt x="9525" y="2114550"/>
                    </a:cubicBezTo>
                    <a:cubicBezTo>
                      <a:pt x="14129" y="2086926"/>
                      <a:pt x="15527" y="2087781"/>
                      <a:pt x="23813" y="2057400"/>
                    </a:cubicBezTo>
                    <a:cubicBezTo>
                      <a:pt x="25535" y="2051085"/>
                      <a:pt x="26144" y="2044427"/>
                      <a:pt x="28575" y="2038350"/>
                    </a:cubicBezTo>
                    <a:cubicBezTo>
                      <a:pt x="32530" y="2028462"/>
                      <a:pt x="38767" y="2019605"/>
                      <a:pt x="42863" y="2009775"/>
                    </a:cubicBezTo>
                    <a:cubicBezTo>
                      <a:pt x="46725" y="2000507"/>
                      <a:pt x="47898" y="1990180"/>
                      <a:pt x="52388" y="1981200"/>
                    </a:cubicBezTo>
                    <a:cubicBezTo>
                      <a:pt x="55938" y="1974101"/>
                      <a:pt x="62272" y="1968754"/>
                      <a:pt x="66675" y="1962150"/>
                    </a:cubicBezTo>
                    <a:cubicBezTo>
                      <a:pt x="71810" y="1954448"/>
                      <a:pt x="75654" y="1945920"/>
                      <a:pt x="80963" y="1938337"/>
                    </a:cubicBezTo>
                    <a:cubicBezTo>
                      <a:pt x="86792" y="1930010"/>
                      <a:pt x="94034" y="1922746"/>
                      <a:pt x="100013" y="1914525"/>
                    </a:cubicBezTo>
                    <a:cubicBezTo>
                      <a:pt x="144466" y="1853402"/>
                      <a:pt x="91670" y="1918823"/>
                      <a:pt x="142875" y="1857375"/>
                    </a:cubicBezTo>
                    <a:cubicBezTo>
                      <a:pt x="158721" y="1817759"/>
                      <a:pt x="143218" y="1847448"/>
                      <a:pt x="171450" y="1814512"/>
                    </a:cubicBezTo>
                    <a:cubicBezTo>
                      <a:pt x="175175" y="1810166"/>
                      <a:pt x="176578" y="1803889"/>
                      <a:pt x="180975" y="1800225"/>
                    </a:cubicBezTo>
                    <a:cubicBezTo>
                      <a:pt x="186429" y="1795680"/>
                      <a:pt x="193861" y="1794222"/>
                      <a:pt x="200025" y="1790700"/>
                    </a:cubicBezTo>
                    <a:cubicBezTo>
                      <a:pt x="204995" y="1787860"/>
                      <a:pt x="209967" y="1784900"/>
                      <a:pt x="214313" y="1781175"/>
                    </a:cubicBezTo>
                    <a:cubicBezTo>
                      <a:pt x="221131" y="1775331"/>
                      <a:pt x="226351" y="1767735"/>
                      <a:pt x="233363" y="1762125"/>
                    </a:cubicBezTo>
                    <a:cubicBezTo>
                      <a:pt x="242302" y="1754974"/>
                      <a:pt x="252999" y="1750226"/>
                      <a:pt x="261938" y="1743075"/>
                    </a:cubicBezTo>
                    <a:cubicBezTo>
                      <a:pt x="268950" y="1737465"/>
                      <a:pt x="274038" y="1729712"/>
                      <a:pt x="280988" y="1724025"/>
                    </a:cubicBezTo>
                    <a:cubicBezTo>
                      <a:pt x="291557" y="1715377"/>
                      <a:pt x="303213" y="1708150"/>
                      <a:pt x="314325" y="1700212"/>
                    </a:cubicBezTo>
                    <a:cubicBezTo>
                      <a:pt x="317500" y="1695450"/>
                      <a:pt x="319542" y="1689694"/>
                      <a:pt x="323850" y="1685925"/>
                    </a:cubicBezTo>
                    <a:cubicBezTo>
                      <a:pt x="332465" y="1678387"/>
                      <a:pt x="352425" y="1666875"/>
                      <a:pt x="352425" y="1666875"/>
                    </a:cubicBezTo>
                    <a:cubicBezTo>
                      <a:pt x="355600" y="1662112"/>
                      <a:pt x="357903" y="1656634"/>
                      <a:pt x="361950" y="1652587"/>
                    </a:cubicBezTo>
                    <a:cubicBezTo>
                      <a:pt x="368055" y="1646482"/>
                      <a:pt x="389793" y="1629873"/>
                      <a:pt x="400050" y="1624012"/>
                    </a:cubicBezTo>
                    <a:cubicBezTo>
                      <a:pt x="406214" y="1620490"/>
                      <a:pt x="413193" y="1618425"/>
                      <a:pt x="419100" y="1614487"/>
                    </a:cubicBezTo>
                    <a:cubicBezTo>
                      <a:pt x="427558" y="1608848"/>
                      <a:pt x="434781" y="1601536"/>
                      <a:pt x="442913" y="1595437"/>
                    </a:cubicBezTo>
                    <a:cubicBezTo>
                      <a:pt x="447492" y="1592003"/>
                      <a:pt x="452621" y="1589346"/>
                      <a:pt x="457200" y="1585912"/>
                    </a:cubicBezTo>
                    <a:cubicBezTo>
                      <a:pt x="471680" y="1575052"/>
                      <a:pt x="485830" y="1563758"/>
                      <a:pt x="500063" y="1552575"/>
                    </a:cubicBezTo>
                    <a:cubicBezTo>
                      <a:pt x="525115" y="1532892"/>
                      <a:pt x="523875" y="1543634"/>
                      <a:pt x="538163" y="1533525"/>
                    </a:cubicBezTo>
                    <a:close/>
                  </a:path>
                </a:pathLst>
              </a:custGeom>
              <a:noFill/>
              <a:ln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" name="TextBox 68">
                <a:extLst>
                  <a:ext uri="{FF2B5EF4-FFF2-40B4-BE49-F238E27FC236}">
                    <a16:creationId xmlns:a16="http://schemas.microsoft.com/office/drawing/2014/main" id="{D0410711-3CE8-4F80-92AD-83D6AA2C12D0}"/>
                  </a:ext>
                </a:extLst>
              </p:cNvPr>
              <p:cNvSpPr txBox="1"/>
              <p:nvPr/>
            </p:nvSpPr>
            <p:spPr>
              <a:xfrm rot="20337961">
                <a:off x="2369486" y="4894896"/>
                <a:ext cx="2426924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7AE7D49A-A87B-46C8-9035-A4682A03C7A3}"/>
                </a:ext>
              </a:extLst>
            </p:cNvPr>
            <p:cNvSpPr/>
            <p:nvPr/>
          </p:nvSpPr>
          <p:spPr>
            <a:xfrm>
              <a:off x="4538435" y="2738722"/>
              <a:ext cx="2786329" cy="2636553"/>
            </a:xfrm>
            <a:custGeom>
              <a:avLst/>
              <a:gdLst>
                <a:gd name="connsiteX0" fmla="*/ 262165 w 2786329"/>
                <a:gd name="connsiteY0" fmla="*/ 668053 h 2636553"/>
                <a:gd name="connsiteX1" fmla="*/ 227240 w 2786329"/>
                <a:gd name="connsiteY1" fmla="*/ 674403 h 2636553"/>
                <a:gd name="connsiteX2" fmla="*/ 185965 w 2786329"/>
                <a:gd name="connsiteY2" fmla="*/ 677578 h 2636553"/>
                <a:gd name="connsiteX3" fmla="*/ 173265 w 2786329"/>
                <a:gd name="connsiteY3" fmla="*/ 683928 h 2636553"/>
                <a:gd name="connsiteX4" fmla="*/ 163740 w 2786329"/>
                <a:gd name="connsiteY4" fmla="*/ 690278 h 2636553"/>
                <a:gd name="connsiteX5" fmla="*/ 154215 w 2786329"/>
                <a:gd name="connsiteY5" fmla="*/ 693453 h 2636553"/>
                <a:gd name="connsiteX6" fmla="*/ 144690 w 2786329"/>
                <a:gd name="connsiteY6" fmla="*/ 699803 h 2636553"/>
                <a:gd name="connsiteX7" fmla="*/ 128815 w 2786329"/>
                <a:gd name="connsiteY7" fmla="*/ 706153 h 2636553"/>
                <a:gd name="connsiteX8" fmla="*/ 116115 w 2786329"/>
                <a:gd name="connsiteY8" fmla="*/ 718853 h 2636553"/>
                <a:gd name="connsiteX9" fmla="*/ 103415 w 2786329"/>
                <a:gd name="connsiteY9" fmla="*/ 728378 h 2636553"/>
                <a:gd name="connsiteX10" fmla="*/ 90715 w 2786329"/>
                <a:gd name="connsiteY10" fmla="*/ 747428 h 2636553"/>
                <a:gd name="connsiteX11" fmla="*/ 65315 w 2786329"/>
                <a:gd name="connsiteY11" fmla="*/ 776003 h 2636553"/>
                <a:gd name="connsiteX12" fmla="*/ 46265 w 2786329"/>
                <a:gd name="connsiteY12" fmla="*/ 820453 h 2636553"/>
                <a:gd name="connsiteX13" fmla="*/ 33565 w 2786329"/>
                <a:gd name="connsiteY13" fmla="*/ 836328 h 2636553"/>
                <a:gd name="connsiteX14" fmla="*/ 24040 w 2786329"/>
                <a:gd name="connsiteY14" fmla="*/ 868078 h 2636553"/>
                <a:gd name="connsiteX15" fmla="*/ 17690 w 2786329"/>
                <a:gd name="connsiteY15" fmla="*/ 883953 h 2636553"/>
                <a:gd name="connsiteX16" fmla="*/ 8165 w 2786329"/>
                <a:gd name="connsiteY16" fmla="*/ 922053 h 2636553"/>
                <a:gd name="connsiteX17" fmla="*/ 4990 w 2786329"/>
                <a:gd name="connsiteY17" fmla="*/ 934753 h 2636553"/>
                <a:gd name="connsiteX18" fmla="*/ 39915 w 2786329"/>
                <a:gd name="connsiteY18" fmla="*/ 1172878 h 2636553"/>
                <a:gd name="connsiteX19" fmla="*/ 49440 w 2786329"/>
                <a:gd name="connsiteY19" fmla="*/ 1182403 h 2636553"/>
                <a:gd name="connsiteX20" fmla="*/ 65315 w 2786329"/>
                <a:gd name="connsiteY20" fmla="*/ 1198278 h 2636553"/>
                <a:gd name="connsiteX21" fmla="*/ 93890 w 2786329"/>
                <a:gd name="connsiteY21" fmla="*/ 1220503 h 2636553"/>
                <a:gd name="connsiteX22" fmla="*/ 116115 w 2786329"/>
                <a:gd name="connsiteY22" fmla="*/ 1226853 h 2636553"/>
                <a:gd name="connsiteX23" fmla="*/ 135165 w 2786329"/>
                <a:gd name="connsiteY23" fmla="*/ 1233203 h 2636553"/>
                <a:gd name="connsiteX24" fmla="*/ 151040 w 2786329"/>
                <a:gd name="connsiteY24" fmla="*/ 1239553 h 2636553"/>
                <a:gd name="connsiteX25" fmla="*/ 163740 w 2786329"/>
                <a:gd name="connsiteY25" fmla="*/ 1242728 h 2636553"/>
                <a:gd name="connsiteX26" fmla="*/ 182790 w 2786329"/>
                <a:gd name="connsiteY26" fmla="*/ 1258603 h 2636553"/>
                <a:gd name="connsiteX27" fmla="*/ 205015 w 2786329"/>
                <a:gd name="connsiteY27" fmla="*/ 1280828 h 2636553"/>
                <a:gd name="connsiteX28" fmla="*/ 208190 w 2786329"/>
                <a:gd name="connsiteY28" fmla="*/ 1414178 h 2636553"/>
                <a:gd name="connsiteX29" fmla="*/ 239940 w 2786329"/>
                <a:gd name="connsiteY29" fmla="*/ 1503078 h 2636553"/>
                <a:gd name="connsiteX30" fmla="*/ 265340 w 2786329"/>
                <a:gd name="connsiteY30" fmla="*/ 1509428 h 2636553"/>
                <a:gd name="connsiteX31" fmla="*/ 319315 w 2786329"/>
                <a:gd name="connsiteY31" fmla="*/ 1506253 h 2636553"/>
                <a:gd name="connsiteX32" fmla="*/ 341540 w 2786329"/>
                <a:gd name="connsiteY32" fmla="*/ 1496728 h 2636553"/>
                <a:gd name="connsiteX33" fmla="*/ 379640 w 2786329"/>
                <a:gd name="connsiteY33" fmla="*/ 1484028 h 2636553"/>
                <a:gd name="connsiteX34" fmla="*/ 433615 w 2786329"/>
                <a:gd name="connsiteY34" fmla="*/ 1474503 h 2636553"/>
                <a:gd name="connsiteX35" fmla="*/ 455840 w 2786329"/>
                <a:gd name="connsiteY35" fmla="*/ 1477678 h 2636553"/>
                <a:gd name="connsiteX36" fmla="*/ 478065 w 2786329"/>
                <a:gd name="connsiteY36" fmla="*/ 1499903 h 2636553"/>
                <a:gd name="connsiteX37" fmla="*/ 497115 w 2786329"/>
                <a:gd name="connsiteY37" fmla="*/ 1522128 h 2636553"/>
                <a:gd name="connsiteX38" fmla="*/ 509815 w 2786329"/>
                <a:gd name="connsiteY38" fmla="*/ 1560228 h 2636553"/>
                <a:gd name="connsiteX39" fmla="*/ 519340 w 2786329"/>
                <a:gd name="connsiteY39" fmla="*/ 1576103 h 2636553"/>
                <a:gd name="connsiteX40" fmla="*/ 525690 w 2786329"/>
                <a:gd name="connsiteY40" fmla="*/ 1591978 h 2636553"/>
                <a:gd name="connsiteX41" fmla="*/ 554265 w 2786329"/>
                <a:gd name="connsiteY41" fmla="*/ 1623728 h 2636553"/>
                <a:gd name="connsiteX42" fmla="*/ 620940 w 2786329"/>
                <a:gd name="connsiteY42" fmla="*/ 1668178 h 2636553"/>
                <a:gd name="connsiteX43" fmla="*/ 643165 w 2786329"/>
                <a:gd name="connsiteY43" fmla="*/ 1684053 h 2636553"/>
                <a:gd name="connsiteX44" fmla="*/ 655865 w 2786329"/>
                <a:gd name="connsiteY44" fmla="*/ 1690403 h 2636553"/>
                <a:gd name="connsiteX45" fmla="*/ 668565 w 2786329"/>
                <a:gd name="connsiteY45" fmla="*/ 1699928 h 2636553"/>
                <a:gd name="connsiteX46" fmla="*/ 700315 w 2786329"/>
                <a:gd name="connsiteY46" fmla="*/ 1706278 h 2636553"/>
                <a:gd name="connsiteX47" fmla="*/ 713015 w 2786329"/>
                <a:gd name="connsiteY47" fmla="*/ 1712628 h 2636553"/>
                <a:gd name="connsiteX48" fmla="*/ 770165 w 2786329"/>
                <a:gd name="connsiteY48" fmla="*/ 1699928 h 2636553"/>
                <a:gd name="connsiteX49" fmla="*/ 808265 w 2786329"/>
                <a:gd name="connsiteY49" fmla="*/ 1655478 h 2636553"/>
                <a:gd name="connsiteX50" fmla="*/ 824140 w 2786329"/>
                <a:gd name="connsiteY50" fmla="*/ 1636428 h 2636553"/>
                <a:gd name="connsiteX51" fmla="*/ 836840 w 2786329"/>
                <a:gd name="connsiteY51" fmla="*/ 1617378 h 2636553"/>
                <a:gd name="connsiteX52" fmla="*/ 871765 w 2786329"/>
                <a:gd name="connsiteY52" fmla="*/ 1576103 h 2636553"/>
                <a:gd name="connsiteX53" fmla="*/ 932090 w 2786329"/>
                <a:gd name="connsiteY53" fmla="*/ 1509428 h 2636553"/>
                <a:gd name="connsiteX54" fmla="*/ 954315 w 2786329"/>
                <a:gd name="connsiteY54" fmla="*/ 1487203 h 2636553"/>
                <a:gd name="connsiteX55" fmla="*/ 1052740 w 2786329"/>
                <a:gd name="connsiteY55" fmla="*/ 1436403 h 2636553"/>
                <a:gd name="connsiteX56" fmla="*/ 1103540 w 2786329"/>
                <a:gd name="connsiteY56" fmla="*/ 1417353 h 2636553"/>
                <a:gd name="connsiteX57" fmla="*/ 1141640 w 2786329"/>
                <a:gd name="connsiteY57" fmla="*/ 1430053 h 2636553"/>
                <a:gd name="connsiteX58" fmla="*/ 1151165 w 2786329"/>
                <a:gd name="connsiteY58" fmla="*/ 1442753 h 2636553"/>
                <a:gd name="connsiteX59" fmla="*/ 1167040 w 2786329"/>
                <a:gd name="connsiteY59" fmla="*/ 1455453 h 2636553"/>
                <a:gd name="connsiteX60" fmla="*/ 1189265 w 2786329"/>
                <a:gd name="connsiteY60" fmla="*/ 1477678 h 2636553"/>
                <a:gd name="connsiteX61" fmla="*/ 1205140 w 2786329"/>
                <a:gd name="connsiteY61" fmla="*/ 1484028 h 2636553"/>
                <a:gd name="connsiteX62" fmla="*/ 1221015 w 2786329"/>
                <a:gd name="connsiteY62" fmla="*/ 1493553 h 2636553"/>
                <a:gd name="connsiteX63" fmla="*/ 1249590 w 2786329"/>
                <a:gd name="connsiteY63" fmla="*/ 1506253 h 2636553"/>
                <a:gd name="connsiteX64" fmla="*/ 1278165 w 2786329"/>
                <a:gd name="connsiteY64" fmla="*/ 1525303 h 2636553"/>
                <a:gd name="connsiteX65" fmla="*/ 1319440 w 2786329"/>
                <a:gd name="connsiteY65" fmla="*/ 1553878 h 2636553"/>
                <a:gd name="connsiteX66" fmla="*/ 1348015 w 2786329"/>
                <a:gd name="connsiteY66" fmla="*/ 1572928 h 2636553"/>
                <a:gd name="connsiteX67" fmla="*/ 1370240 w 2786329"/>
                <a:gd name="connsiteY67" fmla="*/ 1601503 h 2636553"/>
                <a:gd name="connsiteX68" fmla="*/ 1398815 w 2786329"/>
                <a:gd name="connsiteY68" fmla="*/ 1639603 h 2636553"/>
                <a:gd name="connsiteX69" fmla="*/ 1427390 w 2786329"/>
                <a:gd name="connsiteY69" fmla="*/ 1690403 h 2636553"/>
                <a:gd name="connsiteX70" fmla="*/ 1436915 w 2786329"/>
                <a:gd name="connsiteY70" fmla="*/ 1699928 h 2636553"/>
                <a:gd name="connsiteX71" fmla="*/ 1446440 w 2786329"/>
                <a:gd name="connsiteY71" fmla="*/ 1718978 h 2636553"/>
                <a:gd name="connsiteX72" fmla="*/ 1459140 w 2786329"/>
                <a:gd name="connsiteY72" fmla="*/ 1753903 h 2636553"/>
                <a:gd name="connsiteX73" fmla="*/ 1468665 w 2786329"/>
                <a:gd name="connsiteY73" fmla="*/ 1769778 h 2636553"/>
                <a:gd name="connsiteX74" fmla="*/ 1459140 w 2786329"/>
                <a:gd name="connsiteY74" fmla="*/ 1836453 h 2636553"/>
                <a:gd name="connsiteX75" fmla="*/ 1430565 w 2786329"/>
                <a:gd name="connsiteY75" fmla="*/ 1906303 h 2636553"/>
                <a:gd name="connsiteX76" fmla="*/ 1417865 w 2786329"/>
                <a:gd name="connsiteY76" fmla="*/ 1944403 h 2636553"/>
                <a:gd name="connsiteX77" fmla="*/ 1408340 w 2786329"/>
                <a:gd name="connsiteY77" fmla="*/ 1976153 h 2636553"/>
                <a:gd name="connsiteX78" fmla="*/ 1395640 w 2786329"/>
                <a:gd name="connsiteY78" fmla="*/ 2004728 h 2636553"/>
                <a:gd name="connsiteX79" fmla="*/ 1379765 w 2786329"/>
                <a:gd name="connsiteY79" fmla="*/ 2074578 h 2636553"/>
                <a:gd name="connsiteX80" fmla="*/ 1373415 w 2786329"/>
                <a:gd name="connsiteY80" fmla="*/ 2112678 h 2636553"/>
                <a:gd name="connsiteX81" fmla="*/ 1363890 w 2786329"/>
                <a:gd name="connsiteY81" fmla="*/ 2134903 h 2636553"/>
                <a:gd name="connsiteX82" fmla="*/ 1357540 w 2786329"/>
                <a:gd name="connsiteY82" fmla="*/ 2153953 h 2636553"/>
                <a:gd name="connsiteX83" fmla="*/ 1344840 w 2786329"/>
                <a:gd name="connsiteY83" fmla="*/ 2179353 h 2636553"/>
                <a:gd name="connsiteX84" fmla="*/ 1332140 w 2786329"/>
                <a:gd name="connsiteY84" fmla="*/ 2207928 h 2636553"/>
                <a:gd name="connsiteX85" fmla="*/ 1319440 w 2786329"/>
                <a:gd name="connsiteY85" fmla="*/ 2230153 h 2636553"/>
                <a:gd name="connsiteX86" fmla="*/ 1265465 w 2786329"/>
                <a:gd name="connsiteY86" fmla="*/ 2373028 h 2636553"/>
                <a:gd name="connsiteX87" fmla="*/ 1240065 w 2786329"/>
                <a:gd name="connsiteY87" fmla="*/ 2461928 h 2636553"/>
                <a:gd name="connsiteX88" fmla="*/ 1236890 w 2786329"/>
                <a:gd name="connsiteY88" fmla="*/ 2601628 h 2636553"/>
                <a:gd name="connsiteX89" fmla="*/ 1249590 w 2786329"/>
                <a:gd name="connsiteY89" fmla="*/ 2627028 h 2636553"/>
                <a:gd name="connsiteX90" fmla="*/ 1271815 w 2786329"/>
                <a:gd name="connsiteY90" fmla="*/ 2636553 h 2636553"/>
                <a:gd name="connsiteX91" fmla="*/ 1357540 w 2786329"/>
                <a:gd name="connsiteY91" fmla="*/ 2623853 h 2636553"/>
                <a:gd name="connsiteX92" fmla="*/ 1417865 w 2786329"/>
                <a:gd name="connsiteY92" fmla="*/ 2607978 h 2636553"/>
                <a:gd name="connsiteX93" fmla="*/ 1465490 w 2786329"/>
                <a:gd name="connsiteY93" fmla="*/ 2573053 h 2636553"/>
                <a:gd name="connsiteX94" fmla="*/ 1484540 w 2786329"/>
                <a:gd name="connsiteY94" fmla="*/ 2554003 h 2636553"/>
                <a:gd name="connsiteX95" fmla="*/ 1500415 w 2786329"/>
                <a:gd name="connsiteY95" fmla="*/ 2544478 h 2636553"/>
                <a:gd name="connsiteX96" fmla="*/ 1509940 w 2786329"/>
                <a:gd name="connsiteY96" fmla="*/ 2538128 h 2636553"/>
                <a:gd name="connsiteX97" fmla="*/ 1548040 w 2786329"/>
                <a:gd name="connsiteY97" fmla="*/ 2522253 h 2636553"/>
                <a:gd name="connsiteX98" fmla="*/ 1592490 w 2786329"/>
                <a:gd name="connsiteY98" fmla="*/ 2480978 h 2636553"/>
                <a:gd name="connsiteX99" fmla="*/ 1614715 w 2786329"/>
                <a:gd name="connsiteY99" fmla="*/ 2465103 h 2636553"/>
                <a:gd name="connsiteX100" fmla="*/ 1630590 w 2786329"/>
                <a:gd name="connsiteY100" fmla="*/ 2452403 h 2636553"/>
                <a:gd name="connsiteX101" fmla="*/ 1655990 w 2786329"/>
                <a:gd name="connsiteY101" fmla="*/ 2436528 h 2636553"/>
                <a:gd name="connsiteX102" fmla="*/ 1754415 w 2786329"/>
                <a:gd name="connsiteY102" fmla="*/ 2319053 h 2636553"/>
                <a:gd name="connsiteX103" fmla="*/ 1795690 w 2786329"/>
                <a:gd name="connsiteY103" fmla="*/ 2280953 h 2636553"/>
                <a:gd name="connsiteX104" fmla="*/ 1868715 w 2786329"/>
                <a:gd name="connsiteY104" fmla="*/ 2233328 h 2636553"/>
                <a:gd name="connsiteX105" fmla="*/ 1894115 w 2786329"/>
                <a:gd name="connsiteY105" fmla="*/ 2226978 h 2636553"/>
                <a:gd name="connsiteX106" fmla="*/ 1963965 w 2786329"/>
                <a:gd name="connsiteY106" fmla="*/ 2252378 h 2636553"/>
                <a:gd name="connsiteX107" fmla="*/ 2002065 w 2786329"/>
                <a:gd name="connsiteY107" fmla="*/ 2265078 h 2636553"/>
                <a:gd name="connsiteX108" fmla="*/ 2075090 w 2786329"/>
                <a:gd name="connsiteY108" fmla="*/ 2306353 h 2636553"/>
                <a:gd name="connsiteX109" fmla="*/ 2100490 w 2786329"/>
                <a:gd name="connsiteY109" fmla="*/ 2319053 h 2636553"/>
                <a:gd name="connsiteX110" fmla="*/ 2151290 w 2786329"/>
                <a:gd name="connsiteY110" fmla="*/ 2353978 h 2636553"/>
                <a:gd name="connsiteX111" fmla="*/ 2179865 w 2786329"/>
                <a:gd name="connsiteY111" fmla="*/ 2363503 h 2636553"/>
                <a:gd name="connsiteX112" fmla="*/ 2227490 w 2786329"/>
                <a:gd name="connsiteY112" fmla="*/ 2385728 h 2636553"/>
                <a:gd name="connsiteX113" fmla="*/ 2243365 w 2786329"/>
                <a:gd name="connsiteY113" fmla="*/ 2388903 h 2636553"/>
                <a:gd name="connsiteX114" fmla="*/ 2268765 w 2786329"/>
                <a:gd name="connsiteY114" fmla="*/ 2404778 h 2636553"/>
                <a:gd name="connsiteX115" fmla="*/ 2281465 w 2786329"/>
                <a:gd name="connsiteY115" fmla="*/ 2414303 h 2636553"/>
                <a:gd name="connsiteX116" fmla="*/ 2319565 w 2786329"/>
                <a:gd name="connsiteY116" fmla="*/ 2423828 h 2636553"/>
                <a:gd name="connsiteX117" fmla="*/ 2332265 w 2786329"/>
                <a:gd name="connsiteY117" fmla="*/ 2427003 h 2636553"/>
                <a:gd name="connsiteX118" fmla="*/ 2386240 w 2786329"/>
                <a:gd name="connsiteY118" fmla="*/ 2414303 h 2636553"/>
                <a:gd name="connsiteX119" fmla="*/ 2408465 w 2786329"/>
                <a:gd name="connsiteY119" fmla="*/ 2395253 h 2636553"/>
                <a:gd name="connsiteX120" fmla="*/ 2427515 w 2786329"/>
                <a:gd name="connsiteY120" fmla="*/ 2376203 h 2636553"/>
                <a:gd name="connsiteX121" fmla="*/ 2465615 w 2786329"/>
                <a:gd name="connsiteY121" fmla="*/ 2300003 h 2636553"/>
                <a:gd name="connsiteX122" fmla="*/ 2475140 w 2786329"/>
                <a:gd name="connsiteY122" fmla="*/ 2271428 h 2636553"/>
                <a:gd name="connsiteX123" fmla="*/ 2487840 w 2786329"/>
                <a:gd name="connsiteY123" fmla="*/ 2242853 h 2636553"/>
                <a:gd name="connsiteX124" fmla="*/ 2494190 w 2786329"/>
                <a:gd name="connsiteY124" fmla="*/ 2204753 h 2636553"/>
                <a:gd name="connsiteX125" fmla="*/ 2500540 w 2786329"/>
                <a:gd name="connsiteY125" fmla="*/ 2176178 h 2636553"/>
                <a:gd name="connsiteX126" fmla="*/ 2506890 w 2786329"/>
                <a:gd name="connsiteY126" fmla="*/ 2125378 h 2636553"/>
                <a:gd name="connsiteX127" fmla="*/ 2525940 w 2786329"/>
                <a:gd name="connsiteY127" fmla="*/ 2080928 h 2636553"/>
                <a:gd name="connsiteX128" fmla="*/ 2532290 w 2786329"/>
                <a:gd name="connsiteY128" fmla="*/ 2055528 h 2636553"/>
                <a:gd name="connsiteX129" fmla="*/ 2538640 w 2786329"/>
                <a:gd name="connsiteY129" fmla="*/ 2042828 h 2636553"/>
                <a:gd name="connsiteX130" fmla="*/ 2551340 w 2786329"/>
                <a:gd name="connsiteY130" fmla="*/ 2007903 h 2636553"/>
                <a:gd name="connsiteX131" fmla="*/ 2557690 w 2786329"/>
                <a:gd name="connsiteY131" fmla="*/ 1982503 h 2636553"/>
                <a:gd name="connsiteX132" fmla="*/ 2560865 w 2786329"/>
                <a:gd name="connsiteY132" fmla="*/ 1963453 h 2636553"/>
                <a:gd name="connsiteX133" fmla="*/ 2567215 w 2786329"/>
                <a:gd name="connsiteY133" fmla="*/ 1953928 h 2636553"/>
                <a:gd name="connsiteX134" fmla="*/ 2573565 w 2786329"/>
                <a:gd name="connsiteY134" fmla="*/ 1919003 h 2636553"/>
                <a:gd name="connsiteX135" fmla="*/ 2579915 w 2786329"/>
                <a:gd name="connsiteY135" fmla="*/ 1899953 h 2636553"/>
                <a:gd name="connsiteX136" fmla="*/ 2602140 w 2786329"/>
                <a:gd name="connsiteY136" fmla="*/ 1842803 h 2636553"/>
                <a:gd name="connsiteX137" fmla="*/ 2608490 w 2786329"/>
                <a:gd name="connsiteY137" fmla="*/ 1817403 h 2636553"/>
                <a:gd name="connsiteX138" fmla="*/ 2618015 w 2786329"/>
                <a:gd name="connsiteY138" fmla="*/ 1785653 h 2636553"/>
                <a:gd name="connsiteX139" fmla="*/ 2633890 w 2786329"/>
                <a:gd name="connsiteY139" fmla="*/ 1718978 h 2636553"/>
                <a:gd name="connsiteX140" fmla="*/ 2659290 w 2786329"/>
                <a:gd name="connsiteY140" fmla="*/ 1645953 h 2636553"/>
                <a:gd name="connsiteX141" fmla="*/ 2665640 w 2786329"/>
                <a:gd name="connsiteY141" fmla="*/ 1604678 h 2636553"/>
                <a:gd name="connsiteX142" fmla="*/ 2684690 w 2786329"/>
                <a:gd name="connsiteY142" fmla="*/ 1538003 h 2636553"/>
                <a:gd name="connsiteX143" fmla="*/ 2691040 w 2786329"/>
                <a:gd name="connsiteY143" fmla="*/ 1503078 h 2636553"/>
                <a:gd name="connsiteX144" fmla="*/ 2700565 w 2786329"/>
                <a:gd name="connsiteY144" fmla="*/ 1464978 h 2636553"/>
                <a:gd name="connsiteX145" fmla="*/ 2703740 w 2786329"/>
                <a:gd name="connsiteY145" fmla="*/ 1417353 h 2636553"/>
                <a:gd name="connsiteX146" fmla="*/ 2722790 w 2786329"/>
                <a:gd name="connsiteY146" fmla="*/ 1357028 h 2636553"/>
                <a:gd name="connsiteX147" fmla="*/ 2729140 w 2786329"/>
                <a:gd name="connsiteY147" fmla="*/ 1325278 h 2636553"/>
                <a:gd name="connsiteX148" fmla="*/ 2738665 w 2786329"/>
                <a:gd name="connsiteY148" fmla="*/ 1296703 h 2636553"/>
                <a:gd name="connsiteX149" fmla="*/ 2745015 w 2786329"/>
                <a:gd name="connsiteY149" fmla="*/ 1261778 h 2636553"/>
                <a:gd name="connsiteX150" fmla="*/ 2751365 w 2786329"/>
                <a:gd name="connsiteY150" fmla="*/ 1233203 h 2636553"/>
                <a:gd name="connsiteX151" fmla="*/ 2757715 w 2786329"/>
                <a:gd name="connsiteY151" fmla="*/ 1207803 h 2636553"/>
                <a:gd name="connsiteX152" fmla="*/ 2779940 w 2786329"/>
                <a:gd name="connsiteY152" fmla="*/ 1109378 h 2636553"/>
                <a:gd name="connsiteX153" fmla="*/ 2783115 w 2786329"/>
                <a:gd name="connsiteY153" fmla="*/ 1077628 h 2636553"/>
                <a:gd name="connsiteX154" fmla="*/ 2779940 w 2786329"/>
                <a:gd name="connsiteY154" fmla="*/ 788703 h 2636553"/>
                <a:gd name="connsiteX155" fmla="*/ 2773590 w 2786329"/>
                <a:gd name="connsiteY155" fmla="*/ 756953 h 2636553"/>
                <a:gd name="connsiteX156" fmla="*/ 2748190 w 2786329"/>
                <a:gd name="connsiteY156" fmla="*/ 680753 h 2636553"/>
                <a:gd name="connsiteX157" fmla="*/ 2738665 w 2786329"/>
                <a:gd name="connsiteY157" fmla="*/ 649003 h 2636553"/>
                <a:gd name="connsiteX158" fmla="*/ 2725965 w 2786329"/>
                <a:gd name="connsiteY158" fmla="*/ 617253 h 2636553"/>
                <a:gd name="connsiteX159" fmla="*/ 2706915 w 2786329"/>
                <a:gd name="connsiteY159" fmla="*/ 550578 h 2636553"/>
                <a:gd name="connsiteX160" fmla="*/ 2691040 w 2786329"/>
                <a:gd name="connsiteY160" fmla="*/ 480728 h 2636553"/>
                <a:gd name="connsiteX161" fmla="*/ 2678340 w 2786329"/>
                <a:gd name="connsiteY161" fmla="*/ 410878 h 2636553"/>
                <a:gd name="connsiteX162" fmla="*/ 2671990 w 2786329"/>
                <a:gd name="connsiteY162" fmla="*/ 382303 h 2636553"/>
                <a:gd name="connsiteX163" fmla="*/ 2662465 w 2786329"/>
                <a:gd name="connsiteY163" fmla="*/ 360078 h 2636553"/>
                <a:gd name="connsiteX164" fmla="*/ 2624365 w 2786329"/>
                <a:gd name="connsiteY164" fmla="*/ 302928 h 2636553"/>
                <a:gd name="connsiteX165" fmla="*/ 2570390 w 2786329"/>
                <a:gd name="connsiteY165" fmla="*/ 264828 h 2636553"/>
                <a:gd name="connsiteX166" fmla="*/ 2513240 w 2786329"/>
                <a:gd name="connsiteY166" fmla="*/ 242603 h 2636553"/>
                <a:gd name="connsiteX167" fmla="*/ 2433865 w 2786329"/>
                <a:gd name="connsiteY167" fmla="*/ 233078 h 2636553"/>
                <a:gd name="connsiteX168" fmla="*/ 2262415 w 2786329"/>
                <a:gd name="connsiteY168" fmla="*/ 226728 h 2636553"/>
                <a:gd name="connsiteX169" fmla="*/ 2214790 w 2786329"/>
                <a:gd name="connsiteY169" fmla="*/ 207678 h 2636553"/>
                <a:gd name="connsiteX170" fmla="*/ 2157640 w 2786329"/>
                <a:gd name="connsiteY170" fmla="*/ 188628 h 2636553"/>
                <a:gd name="connsiteX171" fmla="*/ 2125890 w 2786329"/>
                <a:gd name="connsiteY171" fmla="*/ 185453 h 2636553"/>
                <a:gd name="connsiteX172" fmla="*/ 2097315 w 2786329"/>
                <a:gd name="connsiteY172" fmla="*/ 182278 h 2636553"/>
                <a:gd name="connsiteX173" fmla="*/ 2071915 w 2786329"/>
                <a:gd name="connsiteY173" fmla="*/ 175928 h 2636553"/>
                <a:gd name="connsiteX174" fmla="*/ 1957615 w 2786329"/>
                <a:gd name="connsiteY174" fmla="*/ 169578 h 2636553"/>
                <a:gd name="connsiteX175" fmla="*/ 1932215 w 2786329"/>
                <a:gd name="connsiteY175" fmla="*/ 150528 h 2636553"/>
                <a:gd name="connsiteX176" fmla="*/ 1919515 w 2786329"/>
                <a:gd name="connsiteY176" fmla="*/ 134653 h 2636553"/>
                <a:gd name="connsiteX177" fmla="*/ 1897290 w 2786329"/>
                <a:gd name="connsiteY177" fmla="*/ 121953 h 2636553"/>
                <a:gd name="connsiteX178" fmla="*/ 1856015 w 2786329"/>
                <a:gd name="connsiteY178" fmla="*/ 96553 h 2636553"/>
                <a:gd name="connsiteX179" fmla="*/ 1830615 w 2786329"/>
                <a:gd name="connsiteY179" fmla="*/ 80678 h 2636553"/>
                <a:gd name="connsiteX180" fmla="*/ 1722665 w 2786329"/>
                <a:gd name="connsiteY180" fmla="*/ 39403 h 2636553"/>
                <a:gd name="connsiteX181" fmla="*/ 1678215 w 2786329"/>
                <a:gd name="connsiteY181" fmla="*/ 26703 h 2636553"/>
                <a:gd name="connsiteX182" fmla="*/ 1579790 w 2786329"/>
                <a:gd name="connsiteY182" fmla="*/ 10828 h 2636553"/>
                <a:gd name="connsiteX183" fmla="*/ 1490890 w 2786329"/>
                <a:gd name="connsiteY183" fmla="*/ 1303 h 2636553"/>
                <a:gd name="connsiteX184" fmla="*/ 1379765 w 2786329"/>
                <a:gd name="connsiteY184" fmla="*/ 23528 h 2636553"/>
                <a:gd name="connsiteX185" fmla="*/ 1373415 w 2786329"/>
                <a:gd name="connsiteY185" fmla="*/ 42578 h 2636553"/>
                <a:gd name="connsiteX186" fmla="*/ 1370240 w 2786329"/>
                <a:gd name="connsiteY186" fmla="*/ 58453 h 2636553"/>
                <a:gd name="connsiteX187" fmla="*/ 1386115 w 2786329"/>
                <a:gd name="connsiteY187" fmla="*/ 93378 h 2636553"/>
                <a:gd name="connsiteX188" fmla="*/ 1392465 w 2786329"/>
                <a:gd name="connsiteY188" fmla="*/ 109253 h 2636553"/>
                <a:gd name="connsiteX189" fmla="*/ 1449615 w 2786329"/>
                <a:gd name="connsiteY189" fmla="*/ 172753 h 2636553"/>
                <a:gd name="connsiteX190" fmla="*/ 1462315 w 2786329"/>
                <a:gd name="connsiteY190" fmla="*/ 194978 h 2636553"/>
                <a:gd name="connsiteX191" fmla="*/ 1471840 w 2786329"/>
                <a:gd name="connsiteY191" fmla="*/ 233078 h 2636553"/>
                <a:gd name="connsiteX192" fmla="*/ 1478190 w 2786329"/>
                <a:gd name="connsiteY192" fmla="*/ 248953 h 2636553"/>
                <a:gd name="connsiteX193" fmla="*/ 1471840 w 2786329"/>
                <a:gd name="connsiteY193" fmla="*/ 404528 h 2636553"/>
                <a:gd name="connsiteX194" fmla="*/ 1459140 w 2786329"/>
                <a:gd name="connsiteY194" fmla="*/ 423578 h 2636553"/>
                <a:gd name="connsiteX195" fmla="*/ 1449615 w 2786329"/>
                <a:gd name="connsiteY195" fmla="*/ 436278 h 2636553"/>
                <a:gd name="connsiteX196" fmla="*/ 1408340 w 2786329"/>
                <a:gd name="connsiteY196" fmla="*/ 452153 h 2636553"/>
                <a:gd name="connsiteX197" fmla="*/ 1367065 w 2786329"/>
                <a:gd name="connsiteY197" fmla="*/ 448978 h 2636553"/>
                <a:gd name="connsiteX198" fmla="*/ 1335315 w 2786329"/>
                <a:gd name="connsiteY198" fmla="*/ 445803 h 2636553"/>
                <a:gd name="connsiteX199" fmla="*/ 1290865 w 2786329"/>
                <a:gd name="connsiteY199" fmla="*/ 426753 h 2636553"/>
                <a:gd name="connsiteX200" fmla="*/ 1271815 w 2786329"/>
                <a:gd name="connsiteY200" fmla="*/ 420403 h 2636553"/>
                <a:gd name="connsiteX201" fmla="*/ 1255940 w 2786329"/>
                <a:gd name="connsiteY201" fmla="*/ 410878 h 2636553"/>
                <a:gd name="connsiteX202" fmla="*/ 1240065 w 2786329"/>
                <a:gd name="connsiteY202" fmla="*/ 404528 h 2636553"/>
                <a:gd name="connsiteX203" fmla="*/ 1205140 w 2786329"/>
                <a:gd name="connsiteY203" fmla="*/ 369603 h 2636553"/>
                <a:gd name="connsiteX204" fmla="*/ 1154340 w 2786329"/>
                <a:gd name="connsiteY204" fmla="*/ 344203 h 2636553"/>
                <a:gd name="connsiteX205" fmla="*/ 1132115 w 2786329"/>
                <a:gd name="connsiteY205" fmla="*/ 334678 h 2636553"/>
                <a:gd name="connsiteX206" fmla="*/ 1052740 w 2786329"/>
                <a:gd name="connsiteY206" fmla="*/ 325153 h 2636553"/>
                <a:gd name="connsiteX207" fmla="*/ 967015 w 2786329"/>
                <a:gd name="connsiteY207" fmla="*/ 328328 h 2636553"/>
                <a:gd name="connsiteX208" fmla="*/ 957490 w 2786329"/>
                <a:gd name="connsiteY208" fmla="*/ 334678 h 2636553"/>
                <a:gd name="connsiteX209" fmla="*/ 944790 w 2786329"/>
                <a:gd name="connsiteY209" fmla="*/ 353728 h 2636553"/>
                <a:gd name="connsiteX210" fmla="*/ 935265 w 2786329"/>
                <a:gd name="connsiteY210" fmla="*/ 366428 h 2636553"/>
                <a:gd name="connsiteX211" fmla="*/ 935265 w 2786329"/>
                <a:gd name="connsiteY211" fmla="*/ 439453 h 2636553"/>
                <a:gd name="connsiteX212" fmla="*/ 941615 w 2786329"/>
                <a:gd name="connsiteY212" fmla="*/ 458503 h 2636553"/>
                <a:gd name="connsiteX213" fmla="*/ 932090 w 2786329"/>
                <a:gd name="connsiteY213" fmla="*/ 496603 h 2636553"/>
                <a:gd name="connsiteX214" fmla="*/ 916215 w 2786329"/>
                <a:gd name="connsiteY214" fmla="*/ 499778 h 2636553"/>
                <a:gd name="connsiteX215" fmla="*/ 893990 w 2786329"/>
                <a:gd name="connsiteY215" fmla="*/ 506128 h 2636553"/>
                <a:gd name="connsiteX216" fmla="*/ 868590 w 2786329"/>
                <a:gd name="connsiteY216" fmla="*/ 509303 h 2636553"/>
                <a:gd name="connsiteX217" fmla="*/ 776515 w 2786329"/>
                <a:gd name="connsiteY217" fmla="*/ 518828 h 2636553"/>
                <a:gd name="connsiteX218" fmla="*/ 747940 w 2786329"/>
                <a:gd name="connsiteY218" fmla="*/ 531528 h 2636553"/>
                <a:gd name="connsiteX219" fmla="*/ 728890 w 2786329"/>
                <a:gd name="connsiteY219" fmla="*/ 550578 h 2636553"/>
                <a:gd name="connsiteX220" fmla="*/ 713015 w 2786329"/>
                <a:gd name="connsiteY220" fmla="*/ 560103 h 2636553"/>
                <a:gd name="connsiteX221" fmla="*/ 706665 w 2786329"/>
                <a:gd name="connsiteY221" fmla="*/ 575978 h 2636553"/>
                <a:gd name="connsiteX222" fmla="*/ 687615 w 2786329"/>
                <a:gd name="connsiteY222" fmla="*/ 601378 h 2636553"/>
                <a:gd name="connsiteX223" fmla="*/ 681265 w 2786329"/>
                <a:gd name="connsiteY223" fmla="*/ 626778 h 2636553"/>
                <a:gd name="connsiteX224" fmla="*/ 678090 w 2786329"/>
                <a:gd name="connsiteY224" fmla="*/ 645828 h 2636553"/>
                <a:gd name="connsiteX225" fmla="*/ 671740 w 2786329"/>
                <a:gd name="connsiteY225" fmla="*/ 696628 h 2636553"/>
                <a:gd name="connsiteX226" fmla="*/ 665390 w 2786329"/>
                <a:gd name="connsiteY226" fmla="*/ 785528 h 2636553"/>
                <a:gd name="connsiteX227" fmla="*/ 659040 w 2786329"/>
                <a:gd name="connsiteY227" fmla="*/ 807753 h 2636553"/>
                <a:gd name="connsiteX228" fmla="*/ 649515 w 2786329"/>
                <a:gd name="connsiteY228" fmla="*/ 845853 h 2636553"/>
                <a:gd name="connsiteX229" fmla="*/ 636815 w 2786329"/>
                <a:gd name="connsiteY229" fmla="*/ 861728 h 2636553"/>
                <a:gd name="connsiteX230" fmla="*/ 630465 w 2786329"/>
                <a:gd name="connsiteY230" fmla="*/ 874428 h 2636553"/>
                <a:gd name="connsiteX231" fmla="*/ 617765 w 2786329"/>
                <a:gd name="connsiteY231" fmla="*/ 880778 h 2636553"/>
                <a:gd name="connsiteX232" fmla="*/ 592365 w 2786329"/>
                <a:gd name="connsiteY232" fmla="*/ 893478 h 2636553"/>
                <a:gd name="connsiteX233" fmla="*/ 573315 w 2786329"/>
                <a:gd name="connsiteY233" fmla="*/ 903003 h 2636553"/>
                <a:gd name="connsiteX234" fmla="*/ 547915 w 2786329"/>
                <a:gd name="connsiteY234" fmla="*/ 912528 h 2636553"/>
                <a:gd name="connsiteX235" fmla="*/ 525690 w 2786329"/>
                <a:gd name="connsiteY235" fmla="*/ 922053 h 2636553"/>
                <a:gd name="connsiteX236" fmla="*/ 487590 w 2786329"/>
                <a:gd name="connsiteY236" fmla="*/ 928403 h 2636553"/>
                <a:gd name="connsiteX237" fmla="*/ 354240 w 2786329"/>
                <a:gd name="connsiteY237" fmla="*/ 922053 h 2636553"/>
                <a:gd name="connsiteX238" fmla="*/ 328840 w 2786329"/>
                <a:gd name="connsiteY238" fmla="*/ 918878 h 2636553"/>
                <a:gd name="connsiteX239" fmla="*/ 306615 w 2786329"/>
                <a:gd name="connsiteY239" fmla="*/ 909353 h 2636553"/>
                <a:gd name="connsiteX240" fmla="*/ 287565 w 2786329"/>
                <a:gd name="connsiteY240" fmla="*/ 903003 h 2636553"/>
                <a:gd name="connsiteX241" fmla="*/ 265340 w 2786329"/>
                <a:gd name="connsiteY241" fmla="*/ 890303 h 2636553"/>
                <a:gd name="connsiteX242" fmla="*/ 246290 w 2786329"/>
                <a:gd name="connsiteY242" fmla="*/ 880778 h 2636553"/>
                <a:gd name="connsiteX243" fmla="*/ 239940 w 2786329"/>
                <a:gd name="connsiteY243" fmla="*/ 864903 h 2636553"/>
                <a:gd name="connsiteX244" fmla="*/ 239940 w 2786329"/>
                <a:gd name="connsiteY244" fmla="*/ 747428 h 2636553"/>
                <a:gd name="connsiteX245" fmla="*/ 246290 w 2786329"/>
                <a:gd name="connsiteY245" fmla="*/ 728378 h 2636553"/>
                <a:gd name="connsiteX246" fmla="*/ 255815 w 2786329"/>
                <a:gd name="connsiteY246" fmla="*/ 699803 h 2636553"/>
                <a:gd name="connsiteX247" fmla="*/ 258990 w 2786329"/>
                <a:gd name="connsiteY247" fmla="*/ 690278 h 2636553"/>
                <a:gd name="connsiteX248" fmla="*/ 262165 w 2786329"/>
                <a:gd name="connsiteY248" fmla="*/ 668053 h 2636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</a:cxnLst>
              <a:rect l="l" t="t" r="r" b="b"/>
              <a:pathLst>
                <a:path w="2786329" h="2636553">
                  <a:moveTo>
                    <a:pt x="262165" y="668053"/>
                  </a:moveTo>
                  <a:cubicBezTo>
                    <a:pt x="253220" y="669842"/>
                    <a:pt x="235816" y="673500"/>
                    <a:pt x="227240" y="674403"/>
                  </a:cubicBezTo>
                  <a:cubicBezTo>
                    <a:pt x="213517" y="675848"/>
                    <a:pt x="199723" y="676520"/>
                    <a:pt x="185965" y="677578"/>
                  </a:cubicBezTo>
                  <a:cubicBezTo>
                    <a:pt x="181732" y="679695"/>
                    <a:pt x="177374" y="681580"/>
                    <a:pt x="173265" y="683928"/>
                  </a:cubicBezTo>
                  <a:cubicBezTo>
                    <a:pt x="169952" y="685821"/>
                    <a:pt x="167153" y="688571"/>
                    <a:pt x="163740" y="690278"/>
                  </a:cubicBezTo>
                  <a:cubicBezTo>
                    <a:pt x="160747" y="691775"/>
                    <a:pt x="157208" y="691956"/>
                    <a:pt x="154215" y="693453"/>
                  </a:cubicBezTo>
                  <a:cubicBezTo>
                    <a:pt x="150802" y="695160"/>
                    <a:pt x="148103" y="698096"/>
                    <a:pt x="144690" y="699803"/>
                  </a:cubicBezTo>
                  <a:cubicBezTo>
                    <a:pt x="139592" y="702352"/>
                    <a:pt x="134107" y="704036"/>
                    <a:pt x="128815" y="706153"/>
                  </a:cubicBezTo>
                  <a:cubicBezTo>
                    <a:pt x="124582" y="710386"/>
                    <a:pt x="120621" y="714911"/>
                    <a:pt x="116115" y="718853"/>
                  </a:cubicBezTo>
                  <a:cubicBezTo>
                    <a:pt x="112133" y="722338"/>
                    <a:pt x="106931" y="724423"/>
                    <a:pt x="103415" y="728378"/>
                  </a:cubicBezTo>
                  <a:cubicBezTo>
                    <a:pt x="98345" y="734082"/>
                    <a:pt x="95204" y="741256"/>
                    <a:pt x="90715" y="747428"/>
                  </a:cubicBezTo>
                  <a:cubicBezTo>
                    <a:pt x="79755" y="762498"/>
                    <a:pt x="77966" y="763352"/>
                    <a:pt x="65315" y="776003"/>
                  </a:cubicBezTo>
                  <a:cubicBezTo>
                    <a:pt x="58965" y="790820"/>
                    <a:pt x="56335" y="807865"/>
                    <a:pt x="46265" y="820453"/>
                  </a:cubicBezTo>
                  <a:cubicBezTo>
                    <a:pt x="42032" y="825745"/>
                    <a:pt x="37052" y="830517"/>
                    <a:pt x="33565" y="836328"/>
                  </a:cubicBezTo>
                  <a:cubicBezTo>
                    <a:pt x="24854" y="850846"/>
                    <a:pt x="28670" y="852644"/>
                    <a:pt x="24040" y="868078"/>
                  </a:cubicBezTo>
                  <a:cubicBezTo>
                    <a:pt x="22402" y="873537"/>
                    <a:pt x="19366" y="878506"/>
                    <a:pt x="17690" y="883953"/>
                  </a:cubicBezTo>
                  <a:lnTo>
                    <a:pt x="8165" y="922053"/>
                  </a:lnTo>
                  <a:lnTo>
                    <a:pt x="4990" y="934753"/>
                  </a:lnTo>
                  <a:cubicBezTo>
                    <a:pt x="7532" y="1012271"/>
                    <a:pt x="-22393" y="1110570"/>
                    <a:pt x="39915" y="1172878"/>
                  </a:cubicBezTo>
                  <a:lnTo>
                    <a:pt x="49440" y="1182403"/>
                  </a:lnTo>
                  <a:cubicBezTo>
                    <a:pt x="55345" y="1200117"/>
                    <a:pt x="47878" y="1185200"/>
                    <a:pt x="65315" y="1198278"/>
                  </a:cubicBezTo>
                  <a:cubicBezTo>
                    <a:pt x="83967" y="1212267"/>
                    <a:pt x="71245" y="1211067"/>
                    <a:pt x="93890" y="1220503"/>
                  </a:cubicBezTo>
                  <a:cubicBezTo>
                    <a:pt x="101002" y="1223466"/>
                    <a:pt x="108751" y="1224587"/>
                    <a:pt x="116115" y="1226853"/>
                  </a:cubicBezTo>
                  <a:cubicBezTo>
                    <a:pt x="122512" y="1228821"/>
                    <a:pt x="128875" y="1230916"/>
                    <a:pt x="135165" y="1233203"/>
                  </a:cubicBezTo>
                  <a:cubicBezTo>
                    <a:pt x="140521" y="1235151"/>
                    <a:pt x="145633" y="1237751"/>
                    <a:pt x="151040" y="1239553"/>
                  </a:cubicBezTo>
                  <a:cubicBezTo>
                    <a:pt x="155180" y="1240933"/>
                    <a:pt x="159507" y="1241670"/>
                    <a:pt x="163740" y="1242728"/>
                  </a:cubicBezTo>
                  <a:cubicBezTo>
                    <a:pt x="170090" y="1248020"/>
                    <a:pt x="176716" y="1252996"/>
                    <a:pt x="182790" y="1258603"/>
                  </a:cubicBezTo>
                  <a:cubicBezTo>
                    <a:pt x="190489" y="1265709"/>
                    <a:pt x="205015" y="1280828"/>
                    <a:pt x="205015" y="1280828"/>
                  </a:cubicBezTo>
                  <a:cubicBezTo>
                    <a:pt x="223418" y="1336037"/>
                    <a:pt x="211551" y="1293187"/>
                    <a:pt x="208190" y="1414178"/>
                  </a:cubicBezTo>
                  <a:cubicBezTo>
                    <a:pt x="213900" y="1452244"/>
                    <a:pt x="206503" y="1480787"/>
                    <a:pt x="239940" y="1503078"/>
                  </a:cubicBezTo>
                  <a:cubicBezTo>
                    <a:pt x="247202" y="1507919"/>
                    <a:pt x="256873" y="1507311"/>
                    <a:pt x="265340" y="1509428"/>
                  </a:cubicBezTo>
                  <a:cubicBezTo>
                    <a:pt x="283332" y="1508370"/>
                    <a:pt x="301537" y="1509216"/>
                    <a:pt x="319315" y="1506253"/>
                  </a:cubicBezTo>
                  <a:cubicBezTo>
                    <a:pt x="327265" y="1504928"/>
                    <a:pt x="333977" y="1499514"/>
                    <a:pt x="341540" y="1496728"/>
                  </a:cubicBezTo>
                  <a:cubicBezTo>
                    <a:pt x="354102" y="1492100"/>
                    <a:pt x="366725" y="1487550"/>
                    <a:pt x="379640" y="1484028"/>
                  </a:cubicBezTo>
                  <a:cubicBezTo>
                    <a:pt x="396839" y="1479337"/>
                    <a:pt x="415883" y="1477036"/>
                    <a:pt x="433615" y="1474503"/>
                  </a:cubicBezTo>
                  <a:cubicBezTo>
                    <a:pt x="441023" y="1475561"/>
                    <a:pt x="449342" y="1473965"/>
                    <a:pt x="455840" y="1477678"/>
                  </a:cubicBezTo>
                  <a:cubicBezTo>
                    <a:pt x="464937" y="1482876"/>
                    <a:pt x="470936" y="1492226"/>
                    <a:pt x="478065" y="1499903"/>
                  </a:cubicBezTo>
                  <a:cubicBezTo>
                    <a:pt x="484704" y="1507053"/>
                    <a:pt x="491376" y="1514237"/>
                    <a:pt x="497115" y="1522128"/>
                  </a:cubicBezTo>
                  <a:cubicBezTo>
                    <a:pt x="506784" y="1535423"/>
                    <a:pt x="503394" y="1543533"/>
                    <a:pt x="509815" y="1560228"/>
                  </a:cubicBezTo>
                  <a:cubicBezTo>
                    <a:pt x="512030" y="1565988"/>
                    <a:pt x="516580" y="1570583"/>
                    <a:pt x="519340" y="1576103"/>
                  </a:cubicBezTo>
                  <a:cubicBezTo>
                    <a:pt x="521889" y="1581201"/>
                    <a:pt x="522758" y="1587091"/>
                    <a:pt x="525690" y="1591978"/>
                  </a:cubicBezTo>
                  <a:cubicBezTo>
                    <a:pt x="530242" y="1599564"/>
                    <a:pt x="547759" y="1618668"/>
                    <a:pt x="554265" y="1623728"/>
                  </a:cubicBezTo>
                  <a:cubicBezTo>
                    <a:pt x="590567" y="1651963"/>
                    <a:pt x="589215" y="1647028"/>
                    <a:pt x="620940" y="1668178"/>
                  </a:cubicBezTo>
                  <a:cubicBezTo>
                    <a:pt x="631162" y="1674992"/>
                    <a:pt x="633225" y="1678373"/>
                    <a:pt x="643165" y="1684053"/>
                  </a:cubicBezTo>
                  <a:cubicBezTo>
                    <a:pt x="647274" y="1686401"/>
                    <a:pt x="651851" y="1687895"/>
                    <a:pt x="655865" y="1690403"/>
                  </a:cubicBezTo>
                  <a:cubicBezTo>
                    <a:pt x="660352" y="1693208"/>
                    <a:pt x="663582" y="1698148"/>
                    <a:pt x="668565" y="1699928"/>
                  </a:cubicBezTo>
                  <a:cubicBezTo>
                    <a:pt x="678729" y="1703558"/>
                    <a:pt x="700315" y="1706278"/>
                    <a:pt x="700315" y="1706278"/>
                  </a:cubicBezTo>
                  <a:cubicBezTo>
                    <a:pt x="704548" y="1708395"/>
                    <a:pt x="708292" y="1712313"/>
                    <a:pt x="713015" y="1712628"/>
                  </a:cubicBezTo>
                  <a:cubicBezTo>
                    <a:pt x="742300" y="1714580"/>
                    <a:pt x="746619" y="1710019"/>
                    <a:pt x="770165" y="1699928"/>
                  </a:cubicBezTo>
                  <a:lnTo>
                    <a:pt x="808265" y="1655478"/>
                  </a:lnTo>
                  <a:cubicBezTo>
                    <a:pt x="813618" y="1649180"/>
                    <a:pt x="819555" y="1643306"/>
                    <a:pt x="824140" y="1636428"/>
                  </a:cubicBezTo>
                  <a:cubicBezTo>
                    <a:pt x="828373" y="1630078"/>
                    <a:pt x="832111" y="1623368"/>
                    <a:pt x="836840" y="1617378"/>
                  </a:cubicBezTo>
                  <a:cubicBezTo>
                    <a:pt x="848008" y="1603232"/>
                    <a:pt x="860817" y="1590420"/>
                    <a:pt x="871765" y="1576103"/>
                  </a:cubicBezTo>
                  <a:cubicBezTo>
                    <a:pt x="961412" y="1458872"/>
                    <a:pt x="879458" y="1553963"/>
                    <a:pt x="932090" y="1509428"/>
                  </a:cubicBezTo>
                  <a:cubicBezTo>
                    <a:pt x="940088" y="1502660"/>
                    <a:pt x="945766" y="1493259"/>
                    <a:pt x="954315" y="1487203"/>
                  </a:cubicBezTo>
                  <a:cubicBezTo>
                    <a:pt x="984488" y="1465830"/>
                    <a:pt x="1018216" y="1449350"/>
                    <a:pt x="1052740" y="1436403"/>
                  </a:cubicBezTo>
                  <a:lnTo>
                    <a:pt x="1103540" y="1417353"/>
                  </a:lnTo>
                  <a:cubicBezTo>
                    <a:pt x="1116240" y="1421586"/>
                    <a:pt x="1129828" y="1423753"/>
                    <a:pt x="1141640" y="1430053"/>
                  </a:cubicBezTo>
                  <a:cubicBezTo>
                    <a:pt x="1146309" y="1432543"/>
                    <a:pt x="1147423" y="1439011"/>
                    <a:pt x="1151165" y="1442753"/>
                  </a:cubicBezTo>
                  <a:cubicBezTo>
                    <a:pt x="1155957" y="1447545"/>
                    <a:pt x="1162248" y="1450661"/>
                    <a:pt x="1167040" y="1455453"/>
                  </a:cubicBezTo>
                  <a:cubicBezTo>
                    <a:pt x="1181857" y="1470270"/>
                    <a:pt x="1170215" y="1467095"/>
                    <a:pt x="1189265" y="1477678"/>
                  </a:cubicBezTo>
                  <a:cubicBezTo>
                    <a:pt x="1194247" y="1480446"/>
                    <a:pt x="1200042" y="1481479"/>
                    <a:pt x="1205140" y="1484028"/>
                  </a:cubicBezTo>
                  <a:cubicBezTo>
                    <a:pt x="1210660" y="1486788"/>
                    <a:pt x="1215620" y="1490556"/>
                    <a:pt x="1221015" y="1493553"/>
                  </a:cubicBezTo>
                  <a:cubicBezTo>
                    <a:pt x="1232456" y="1499909"/>
                    <a:pt x="1236974" y="1501207"/>
                    <a:pt x="1249590" y="1506253"/>
                  </a:cubicBezTo>
                  <a:cubicBezTo>
                    <a:pt x="1269345" y="1526008"/>
                    <a:pt x="1246861" y="1505532"/>
                    <a:pt x="1278165" y="1525303"/>
                  </a:cubicBezTo>
                  <a:cubicBezTo>
                    <a:pt x="1292313" y="1534239"/>
                    <a:pt x="1304473" y="1546394"/>
                    <a:pt x="1319440" y="1553878"/>
                  </a:cubicBezTo>
                  <a:cubicBezTo>
                    <a:pt x="1331562" y="1559939"/>
                    <a:pt x="1337950" y="1562024"/>
                    <a:pt x="1348015" y="1572928"/>
                  </a:cubicBezTo>
                  <a:cubicBezTo>
                    <a:pt x="1356200" y="1581795"/>
                    <a:pt x="1362702" y="1592080"/>
                    <a:pt x="1370240" y="1601503"/>
                  </a:cubicBezTo>
                  <a:cubicBezTo>
                    <a:pt x="1382676" y="1617049"/>
                    <a:pt x="1389216" y="1622324"/>
                    <a:pt x="1398815" y="1639603"/>
                  </a:cubicBezTo>
                  <a:cubicBezTo>
                    <a:pt x="1414253" y="1667391"/>
                    <a:pt x="1411574" y="1671951"/>
                    <a:pt x="1427390" y="1690403"/>
                  </a:cubicBezTo>
                  <a:cubicBezTo>
                    <a:pt x="1430312" y="1693812"/>
                    <a:pt x="1433740" y="1696753"/>
                    <a:pt x="1436915" y="1699928"/>
                  </a:cubicBezTo>
                  <a:cubicBezTo>
                    <a:pt x="1444895" y="1723869"/>
                    <a:pt x="1434130" y="1694359"/>
                    <a:pt x="1446440" y="1718978"/>
                  </a:cubicBezTo>
                  <a:cubicBezTo>
                    <a:pt x="1460952" y="1748002"/>
                    <a:pt x="1444322" y="1721303"/>
                    <a:pt x="1459140" y="1753903"/>
                  </a:cubicBezTo>
                  <a:cubicBezTo>
                    <a:pt x="1461694" y="1759521"/>
                    <a:pt x="1465490" y="1764486"/>
                    <a:pt x="1468665" y="1769778"/>
                  </a:cubicBezTo>
                  <a:cubicBezTo>
                    <a:pt x="1465490" y="1792003"/>
                    <a:pt x="1465175" y="1814829"/>
                    <a:pt x="1459140" y="1836453"/>
                  </a:cubicBezTo>
                  <a:cubicBezTo>
                    <a:pt x="1452378" y="1860683"/>
                    <a:pt x="1438520" y="1882438"/>
                    <a:pt x="1430565" y="1906303"/>
                  </a:cubicBezTo>
                  <a:cubicBezTo>
                    <a:pt x="1426332" y="1919003"/>
                    <a:pt x="1421924" y="1931646"/>
                    <a:pt x="1417865" y="1944403"/>
                  </a:cubicBezTo>
                  <a:cubicBezTo>
                    <a:pt x="1414515" y="1954932"/>
                    <a:pt x="1412160" y="1965785"/>
                    <a:pt x="1408340" y="1976153"/>
                  </a:cubicBezTo>
                  <a:cubicBezTo>
                    <a:pt x="1404737" y="1985934"/>
                    <a:pt x="1399873" y="1995203"/>
                    <a:pt x="1395640" y="2004728"/>
                  </a:cubicBezTo>
                  <a:cubicBezTo>
                    <a:pt x="1374280" y="2122211"/>
                    <a:pt x="1405510" y="1956152"/>
                    <a:pt x="1379765" y="2074578"/>
                  </a:cubicBezTo>
                  <a:cubicBezTo>
                    <a:pt x="1377030" y="2087159"/>
                    <a:pt x="1376692" y="2100227"/>
                    <a:pt x="1373415" y="2112678"/>
                  </a:cubicBezTo>
                  <a:cubicBezTo>
                    <a:pt x="1371364" y="2120473"/>
                    <a:pt x="1366783" y="2127380"/>
                    <a:pt x="1363890" y="2134903"/>
                  </a:cubicBezTo>
                  <a:cubicBezTo>
                    <a:pt x="1361487" y="2141150"/>
                    <a:pt x="1360177" y="2147801"/>
                    <a:pt x="1357540" y="2153953"/>
                  </a:cubicBezTo>
                  <a:cubicBezTo>
                    <a:pt x="1353811" y="2162654"/>
                    <a:pt x="1348871" y="2170788"/>
                    <a:pt x="1344840" y="2179353"/>
                  </a:cubicBezTo>
                  <a:cubicBezTo>
                    <a:pt x="1340402" y="2188784"/>
                    <a:pt x="1336801" y="2198605"/>
                    <a:pt x="1332140" y="2207928"/>
                  </a:cubicBezTo>
                  <a:cubicBezTo>
                    <a:pt x="1328324" y="2215560"/>
                    <a:pt x="1323142" y="2222465"/>
                    <a:pt x="1319440" y="2230153"/>
                  </a:cubicBezTo>
                  <a:cubicBezTo>
                    <a:pt x="1283969" y="2303824"/>
                    <a:pt x="1292549" y="2289693"/>
                    <a:pt x="1265465" y="2373028"/>
                  </a:cubicBezTo>
                  <a:cubicBezTo>
                    <a:pt x="1243880" y="2439445"/>
                    <a:pt x="1254404" y="2399794"/>
                    <a:pt x="1240065" y="2461928"/>
                  </a:cubicBezTo>
                  <a:cubicBezTo>
                    <a:pt x="1238889" y="2480152"/>
                    <a:pt x="1228649" y="2567015"/>
                    <a:pt x="1236890" y="2601628"/>
                  </a:cubicBezTo>
                  <a:cubicBezTo>
                    <a:pt x="1239083" y="2610837"/>
                    <a:pt x="1242897" y="2620335"/>
                    <a:pt x="1249590" y="2627028"/>
                  </a:cubicBezTo>
                  <a:cubicBezTo>
                    <a:pt x="1255289" y="2632727"/>
                    <a:pt x="1264407" y="2633378"/>
                    <a:pt x="1271815" y="2636553"/>
                  </a:cubicBezTo>
                  <a:lnTo>
                    <a:pt x="1357540" y="2623853"/>
                  </a:lnTo>
                  <a:cubicBezTo>
                    <a:pt x="1383795" y="2619707"/>
                    <a:pt x="1394810" y="2618737"/>
                    <a:pt x="1417865" y="2607978"/>
                  </a:cubicBezTo>
                  <a:cubicBezTo>
                    <a:pt x="1439803" y="2597740"/>
                    <a:pt x="1446926" y="2590291"/>
                    <a:pt x="1465490" y="2573053"/>
                  </a:cubicBezTo>
                  <a:cubicBezTo>
                    <a:pt x="1472071" y="2566942"/>
                    <a:pt x="1477590" y="2559690"/>
                    <a:pt x="1484540" y="2554003"/>
                  </a:cubicBezTo>
                  <a:cubicBezTo>
                    <a:pt x="1489316" y="2550095"/>
                    <a:pt x="1495182" y="2547749"/>
                    <a:pt x="1500415" y="2544478"/>
                  </a:cubicBezTo>
                  <a:cubicBezTo>
                    <a:pt x="1503651" y="2542456"/>
                    <a:pt x="1506482" y="2539742"/>
                    <a:pt x="1509940" y="2538128"/>
                  </a:cubicBezTo>
                  <a:cubicBezTo>
                    <a:pt x="1522408" y="2532310"/>
                    <a:pt x="1536844" y="2530250"/>
                    <a:pt x="1548040" y="2522253"/>
                  </a:cubicBezTo>
                  <a:cubicBezTo>
                    <a:pt x="1602256" y="2483527"/>
                    <a:pt x="1536050" y="2533387"/>
                    <a:pt x="1592490" y="2480978"/>
                  </a:cubicBezTo>
                  <a:cubicBezTo>
                    <a:pt x="1599161" y="2474783"/>
                    <a:pt x="1607432" y="2470565"/>
                    <a:pt x="1614715" y="2465103"/>
                  </a:cubicBezTo>
                  <a:cubicBezTo>
                    <a:pt x="1620136" y="2461037"/>
                    <a:pt x="1625018" y="2456260"/>
                    <a:pt x="1630590" y="2452403"/>
                  </a:cubicBezTo>
                  <a:cubicBezTo>
                    <a:pt x="1638799" y="2446720"/>
                    <a:pt x="1648283" y="2442875"/>
                    <a:pt x="1655990" y="2436528"/>
                  </a:cubicBezTo>
                  <a:cubicBezTo>
                    <a:pt x="1711459" y="2390847"/>
                    <a:pt x="1675554" y="2391848"/>
                    <a:pt x="1754415" y="2319053"/>
                  </a:cubicBezTo>
                  <a:cubicBezTo>
                    <a:pt x="1768173" y="2306353"/>
                    <a:pt x="1781306" y="2292940"/>
                    <a:pt x="1795690" y="2280953"/>
                  </a:cubicBezTo>
                  <a:cubicBezTo>
                    <a:pt x="1812344" y="2267075"/>
                    <a:pt x="1848988" y="2242205"/>
                    <a:pt x="1868715" y="2233328"/>
                  </a:cubicBezTo>
                  <a:cubicBezTo>
                    <a:pt x="1876674" y="2229747"/>
                    <a:pt x="1885648" y="2229095"/>
                    <a:pt x="1894115" y="2226978"/>
                  </a:cubicBezTo>
                  <a:cubicBezTo>
                    <a:pt x="1948657" y="2239098"/>
                    <a:pt x="1896477" y="2225383"/>
                    <a:pt x="1963965" y="2252378"/>
                  </a:cubicBezTo>
                  <a:cubicBezTo>
                    <a:pt x="1976394" y="2257350"/>
                    <a:pt x="1989708" y="2259929"/>
                    <a:pt x="2002065" y="2265078"/>
                  </a:cubicBezTo>
                  <a:cubicBezTo>
                    <a:pt x="2043681" y="2282418"/>
                    <a:pt x="2036764" y="2284164"/>
                    <a:pt x="2075090" y="2306353"/>
                  </a:cubicBezTo>
                  <a:cubicBezTo>
                    <a:pt x="2083282" y="2311096"/>
                    <a:pt x="2092463" y="2314036"/>
                    <a:pt x="2100490" y="2319053"/>
                  </a:cubicBezTo>
                  <a:cubicBezTo>
                    <a:pt x="2117916" y="2329944"/>
                    <a:pt x="2131795" y="2347480"/>
                    <a:pt x="2151290" y="2353978"/>
                  </a:cubicBezTo>
                  <a:cubicBezTo>
                    <a:pt x="2160815" y="2357153"/>
                    <a:pt x="2170581" y="2359680"/>
                    <a:pt x="2179865" y="2363503"/>
                  </a:cubicBezTo>
                  <a:cubicBezTo>
                    <a:pt x="2205056" y="2373876"/>
                    <a:pt x="2202881" y="2377525"/>
                    <a:pt x="2227490" y="2385728"/>
                  </a:cubicBezTo>
                  <a:cubicBezTo>
                    <a:pt x="2232610" y="2387435"/>
                    <a:pt x="2238073" y="2387845"/>
                    <a:pt x="2243365" y="2388903"/>
                  </a:cubicBezTo>
                  <a:cubicBezTo>
                    <a:pt x="2262447" y="2407985"/>
                    <a:pt x="2241706" y="2389745"/>
                    <a:pt x="2268765" y="2404778"/>
                  </a:cubicBezTo>
                  <a:cubicBezTo>
                    <a:pt x="2273391" y="2407348"/>
                    <a:pt x="2276510" y="2412445"/>
                    <a:pt x="2281465" y="2414303"/>
                  </a:cubicBezTo>
                  <a:cubicBezTo>
                    <a:pt x="2293722" y="2418900"/>
                    <a:pt x="2306865" y="2420653"/>
                    <a:pt x="2319565" y="2423828"/>
                  </a:cubicBezTo>
                  <a:lnTo>
                    <a:pt x="2332265" y="2427003"/>
                  </a:lnTo>
                  <a:cubicBezTo>
                    <a:pt x="2350257" y="2422770"/>
                    <a:pt x="2369179" y="2421412"/>
                    <a:pt x="2386240" y="2414303"/>
                  </a:cubicBezTo>
                  <a:cubicBezTo>
                    <a:pt x="2395247" y="2410550"/>
                    <a:pt x="2401295" y="2401871"/>
                    <a:pt x="2408465" y="2395253"/>
                  </a:cubicBezTo>
                  <a:cubicBezTo>
                    <a:pt x="2415064" y="2389162"/>
                    <a:pt x="2422365" y="2383560"/>
                    <a:pt x="2427515" y="2376203"/>
                  </a:cubicBezTo>
                  <a:cubicBezTo>
                    <a:pt x="2446056" y="2349716"/>
                    <a:pt x="2454936" y="2328989"/>
                    <a:pt x="2465615" y="2300003"/>
                  </a:cubicBezTo>
                  <a:cubicBezTo>
                    <a:pt x="2469086" y="2290582"/>
                    <a:pt x="2471501" y="2280786"/>
                    <a:pt x="2475140" y="2271428"/>
                  </a:cubicBezTo>
                  <a:cubicBezTo>
                    <a:pt x="2478918" y="2261713"/>
                    <a:pt x="2483607" y="2252378"/>
                    <a:pt x="2487840" y="2242853"/>
                  </a:cubicBezTo>
                  <a:cubicBezTo>
                    <a:pt x="2489957" y="2230153"/>
                    <a:pt x="2491781" y="2217401"/>
                    <a:pt x="2494190" y="2204753"/>
                  </a:cubicBezTo>
                  <a:cubicBezTo>
                    <a:pt x="2496016" y="2195168"/>
                    <a:pt x="2498936" y="2185803"/>
                    <a:pt x="2500540" y="2176178"/>
                  </a:cubicBezTo>
                  <a:cubicBezTo>
                    <a:pt x="2501125" y="2172666"/>
                    <a:pt x="2505027" y="2131712"/>
                    <a:pt x="2506890" y="2125378"/>
                  </a:cubicBezTo>
                  <a:cubicBezTo>
                    <a:pt x="2512053" y="2107822"/>
                    <a:pt x="2518352" y="2096105"/>
                    <a:pt x="2525940" y="2080928"/>
                  </a:cubicBezTo>
                  <a:cubicBezTo>
                    <a:pt x="2527804" y="2071610"/>
                    <a:pt x="2528629" y="2064071"/>
                    <a:pt x="2532290" y="2055528"/>
                  </a:cubicBezTo>
                  <a:cubicBezTo>
                    <a:pt x="2534154" y="2051178"/>
                    <a:pt x="2537143" y="2047318"/>
                    <a:pt x="2538640" y="2042828"/>
                  </a:cubicBezTo>
                  <a:cubicBezTo>
                    <a:pt x="2550766" y="2006451"/>
                    <a:pt x="2538028" y="2027871"/>
                    <a:pt x="2551340" y="2007903"/>
                  </a:cubicBezTo>
                  <a:cubicBezTo>
                    <a:pt x="2553457" y="1999436"/>
                    <a:pt x="2555861" y="1991037"/>
                    <a:pt x="2557690" y="1982503"/>
                  </a:cubicBezTo>
                  <a:cubicBezTo>
                    <a:pt x="2559039" y="1976208"/>
                    <a:pt x="2558829" y="1969560"/>
                    <a:pt x="2560865" y="1963453"/>
                  </a:cubicBezTo>
                  <a:cubicBezTo>
                    <a:pt x="2562072" y="1959833"/>
                    <a:pt x="2565098" y="1957103"/>
                    <a:pt x="2567215" y="1953928"/>
                  </a:cubicBezTo>
                  <a:cubicBezTo>
                    <a:pt x="2568252" y="1947705"/>
                    <a:pt x="2571663" y="1925976"/>
                    <a:pt x="2573565" y="1919003"/>
                  </a:cubicBezTo>
                  <a:cubicBezTo>
                    <a:pt x="2575326" y="1912545"/>
                    <a:pt x="2577565" y="1906220"/>
                    <a:pt x="2579915" y="1899953"/>
                  </a:cubicBezTo>
                  <a:cubicBezTo>
                    <a:pt x="2587092" y="1880815"/>
                    <a:pt x="2597183" y="1862633"/>
                    <a:pt x="2602140" y="1842803"/>
                  </a:cubicBezTo>
                  <a:cubicBezTo>
                    <a:pt x="2604257" y="1834336"/>
                    <a:pt x="2606154" y="1825812"/>
                    <a:pt x="2608490" y="1817403"/>
                  </a:cubicBezTo>
                  <a:cubicBezTo>
                    <a:pt x="2611447" y="1806757"/>
                    <a:pt x="2615203" y="1796339"/>
                    <a:pt x="2618015" y="1785653"/>
                  </a:cubicBezTo>
                  <a:cubicBezTo>
                    <a:pt x="2638730" y="1706937"/>
                    <a:pt x="2606536" y="1816670"/>
                    <a:pt x="2633890" y="1718978"/>
                  </a:cubicBezTo>
                  <a:cubicBezTo>
                    <a:pt x="2645127" y="1678848"/>
                    <a:pt x="2645057" y="1681535"/>
                    <a:pt x="2659290" y="1645953"/>
                  </a:cubicBezTo>
                  <a:cubicBezTo>
                    <a:pt x="2661407" y="1632195"/>
                    <a:pt x="2662452" y="1618228"/>
                    <a:pt x="2665640" y="1604678"/>
                  </a:cubicBezTo>
                  <a:cubicBezTo>
                    <a:pt x="2670934" y="1582178"/>
                    <a:pt x="2680555" y="1560745"/>
                    <a:pt x="2684690" y="1538003"/>
                  </a:cubicBezTo>
                  <a:cubicBezTo>
                    <a:pt x="2686807" y="1526361"/>
                    <a:pt x="2688526" y="1514640"/>
                    <a:pt x="2691040" y="1503078"/>
                  </a:cubicBezTo>
                  <a:cubicBezTo>
                    <a:pt x="2693821" y="1490286"/>
                    <a:pt x="2700565" y="1464978"/>
                    <a:pt x="2700565" y="1464978"/>
                  </a:cubicBezTo>
                  <a:cubicBezTo>
                    <a:pt x="2701623" y="1449103"/>
                    <a:pt x="2701226" y="1433063"/>
                    <a:pt x="2703740" y="1417353"/>
                  </a:cubicBezTo>
                  <a:cubicBezTo>
                    <a:pt x="2706055" y="1402887"/>
                    <a:pt x="2718944" y="1371641"/>
                    <a:pt x="2722790" y="1357028"/>
                  </a:cubicBezTo>
                  <a:cubicBezTo>
                    <a:pt x="2725537" y="1346590"/>
                    <a:pt x="2726393" y="1335716"/>
                    <a:pt x="2729140" y="1325278"/>
                  </a:cubicBezTo>
                  <a:cubicBezTo>
                    <a:pt x="2731695" y="1315568"/>
                    <a:pt x="2736230" y="1306443"/>
                    <a:pt x="2738665" y="1296703"/>
                  </a:cubicBezTo>
                  <a:cubicBezTo>
                    <a:pt x="2741535" y="1285224"/>
                    <a:pt x="2742694" y="1273381"/>
                    <a:pt x="2745015" y="1261778"/>
                  </a:cubicBezTo>
                  <a:cubicBezTo>
                    <a:pt x="2746929" y="1252210"/>
                    <a:pt x="2749130" y="1242701"/>
                    <a:pt x="2751365" y="1233203"/>
                  </a:cubicBezTo>
                  <a:cubicBezTo>
                    <a:pt x="2753364" y="1224708"/>
                    <a:pt x="2755947" y="1216349"/>
                    <a:pt x="2757715" y="1207803"/>
                  </a:cubicBezTo>
                  <a:cubicBezTo>
                    <a:pt x="2776585" y="1116600"/>
                    <a:pt x="2761911" y="1169476"/>
                    <a:pt x="2779940" y="1109378"/>
                  </a:cubicBezTo>
                  <a:cubicBezTo>
                    <a:pt x="2780998" y="1098795"/>
                    <a:pt x="2782735" y="1088257"/>
                    <a:pt x="2783115" y="1077628"/>
                  </a:cubicBezTo>
                  <a:cubicBezTo>
                    <a:pt x="2787319" y="959904"/>
                    <a:pt x="2788459" y="905834"/>
                    <a:pt x="2779940" y="788703"/>
                  </a:cubicBezTo>
                  <a:cubicBezTo>
                    <a:pt x="2779157" y="777939"/>
                    <a:pt x="2776090" y="767452"/>
                    <a:pt x="2773590" y="756953"/>
                  </a:cubicBezTo>
                  <a:cubicBezTo>
                    <a:pt x="2762148" y="708899"/>
                    <a:pt x="2766000" y="731956"/>
                    <a:pt x="2748190" y="680753"/>
                  </a:cubicBezTo>
                  <a:cubicBezTo>
                    <a:pt x="2744560" y="670317"/>
                    <a:pt x="2742315" y="659432"/>
                    <a:pt x="2738665" y="649003"/>
                  </a:cubicBezTo>
                  <a:cubicBezTo>
                    <a:pt x="2734899" y="638244"/>
                    <a:pt x="2729464" y="628101"/>
                    <a:pt x="2725965" y="617253"/>
                  </a:cubicBezTo>
                  <a:cubicBezTo>
                    <a:pt x="2718869" y="595255"/>
                    <a:pt x="2710715" y="573378"/>
                    <a:pt x="2706915" y="550578"/>
                  </a:cubicBezTo>
                  <a:cubicBezTo>
                    <a:pt x="2698749" y="501579"/>
                    <a:pt x="2704265" y="524810"/>
                    <a:pt x="2691040" y="480728"/>
                  </a:cubicBezTo>
                  <a:cubicBezTo>
                    <a:pt x="2678575" y="381007"/>
                    <a:pt x="2692159" y="462701"/>
                    <a:pt x="2678340" y="410878"/>
                  </a:cubicBezTo>
                  <a:cubicBezTo>
                    <a:pt x="2675826" y="401450"/>
                    <a:pt x="2674900" y="391616"/>
                    <a:pt x="2671990" y="382303"/>
                  </a:cubicBezTo>
                  <a:cubicBezTo>
                    <a:pt x="2669586" y="374610"/>
                    <a:pt x="2666612" y="366989"/>
                    <a:pt x="2662465" y="360078"/>
                  </a:cubicBezTo>
                  <a:cubicBezTo>
                    <a:pt x="2650685" y="340445"/>
                    <a:pt x="2642243" y="317231"/>
                    <a:pt x="2624365" y="302928"/>
                  </a:cubicBezTo>
                  <a:cubicBezTo>
                    <a:pt x="2608708" y="290402"/>
                    <a:pt x="2586792" y="272118"/>
                    <a:pt x="2570390" y="264828"/>
                  </a:cubicBezTo>
                  <a:cubicBezTo>
                    <a:pt x="2552141" y="256718"/>
                    <a:pt x="2532919" y="247075"/>
                    <a:pt x="2513240" y="242603"/>
                  </a:cubicBezTo>
                  <a:cubicBezTo>
                    <a:pt x="2492952" y="237992"/>
                    <a:pt x="2455092" y="234043"/>
                    <a:pt x="2433865" y="233078"/>
                  </a:cubicBezTo>
                  <a:lnTo>
                    <a:pt x="2262415" y="226728"/>
                  </a:lnTo>
                  <a:cubicBezTo>
                    <a:pt x="2231056" y="211048"/>
                    <a:pt x="2254808" y="221802"/>
                    <a:pt x="2214790" y="207678"/>
                  </a:cubicBezTo>
                  <a:cubicBezTo>
                    <a:pt x="2195512" y="200874"/>
                    <a:pt x="2177928" y="192686"/>
                    <a:pt x="2157640" y="188628"/>
                  </a:cubicBezTo>
                  <a:cubicBezTo>
                    <a:pt x="2147210" y="186542"/>
                    <a:pt x="2136468" y="186566"/>
                    <a:pt x="2125890" y="185453"/>
                  </a:cubicBezTo>
                  <a:lnTo>
                    <a:pt x="2097315" y="182278"/>
                  </a:lnTo>
                  <a:cubicBezTo>
                    <a:pt x="2088848" y="180161"/>
                    <a:pt x="2080614" y="176633"/>
                    <a:pt x="2071915" y="175928"/>
                  </a:cubicBezTo>
                  <a:cubicBezTo>
                    <a:pt x="1897266" y="161767"/>
                    <a:pt x="2028541" y="179710"/>
                    <a:pt x="1957615" y="169578"/>
                  </a:cubicBezTo>
                  <a:cubicBezTo>
                    <a:pt x="1906411" y="118374"/>
                    <a:pt x="2003226" y="213649"/>
                    <a:pt x="1932215" y="150528"/>
                  </a:cubicBezTo>
                  <a:cubicBezTo>
                    <a:pt x="1927150" y="146026"/>
                    <a:pt x="1924760" y="138944"/>
                    <a:pt x="1919515" y="134653"/>
                  </a:cubicBezTo>
                  <a:cubicBezTo>
                    <a:pt x="1912911" y="129250"/>
                    <a:pt x="1904305" y="126810"/>
                    <a:pt x="1897290" y="121953"/>
                  </a:cubicBezTo>
                  <a:cubicBezTo>
                    <a:pt x="1829502" y="75023"/>
                    <a:pt x="1927325" y="134585"/>
                    <a:pt x="1856015" y="96553"/>
                  </a:cubicBezTo>
                  <a:cubicBezTo>
                    <a:pt x="1847205" y="91855"/>
                    <a:pt x="1839663" y="84900"/>
                    <a:pt x="1830615" y="80678"/>
                  </a:cubicBezTo>
                  <a:cubicBezTo>
                    <a:pt x="1796941" y="64963"/>
                    <a:pt x="1758786" y="50517"/>
                    <a:pt x="1722665" y="39403"/>
                  </a:cubicBezTo>
                  <a:cubicBezTo>
                    <a:pt x="1707937" y="34871"/>
                    <a:pt x="1693246" y="30097"/>
                    <a:pt x="1678215" y="26703"/>
                  </a:cubicBezTo>
                  <a:cubicBezTo>
                    <a:pt x="1641131" y="18329"/>
                    <a:pt x="1616413" y="16688"/>
                    <a:pt x="1579790" y="10828"/>
                  </a:cubicBezTo>
                  <a:cubicBezTo>
                    <a:pt x="1515778" y="586"/>
                    <a:pt x="1573973" y="6190"/>
                    <a:pt x="1490890" y="1303"/>
                  </a:cubicBezTo>
                  <a:cubicBezTo>
                    <a:pt x="1470692" y="3258"/>
                    <a:pt x="1400482" y="-11000"/>
                    <a:pt x="1379765" y="23528"/>
                  </a:cubicBezTo>
                  <a:cubicBezTo>
                    <a:pt x="1376321" y="29268"/>
                    <a:pt x="1375176" y="36120"/>
                    <a:pt x="1373415" y="42578"/>
                  </a:cubicBezTo>
                  <a:cubicBezTo>
                    <a:pt x="1371995" y="47784"/>
                    <a:pt x="1371298" y="53161"/>
                    <a:pt x="1370240" y="58453"/>
                  </a:cubicBezTo>
                  <a:cubicBezTo>
                    <a:pt x="1376080" y="87652"/>
                    <a:pt x="1368770" y="61578"/>
                    <a:pt x="1386115" y="93378"/>
                  </a:cubicBezTo>
                  <a:cubicBezTo>
                    <a:pt x="1388844" y="98381"/>
                    <a:pt x="1389113" y="104644"/>
                    <a:pt x="1392465" y="109253"/>
                  </a:cubicBezTo>
                  <a:cubicBezTo>
                    <a:pt x="1426706" y="156335"/>
                    <a:pt x="1402645" y="90556"/>
                    <a:pt x="1449615" y="172753"/>
                  </a:cubicBezTo>
                  <a:cubicBezTo>
                    <a:pt x="1453848" y="180161"/>
                    <a:pt x="1458739" y="187231"/>
                    <a:pt x="1462315" y="194978"/>
                  </a:cubicBezTo>
                  <a:cubicBezTo>
                    <a:pt x="1472957" y="218036"/>
                    <a:pt x="1465395" y="209445"/>
                    <a:pt x="1471840" y="233078"/>
                  </a:cubicBezTo>
                  <a:cubicBezTo>
                    <a:pt x="1473340" y="238576"/>
                    <a:pt x="1476073" y="243661"/>
                    <a:pt x="1478190" y="248953"/>
                  </a:cubicBezTo>
                  <a:cubicBezTo>
                    <a:pt x="1483459" y="312185"/>
                    <a:pt x="1485996" y="317568"/>
                    <a:pt x="1471840" y="404528"/>
                  </a:cubicBezTo>
                  <a:cubicBezTo>
                    <a:pt x="1470614" y="412061"/>
                    <a:pt x="1463517" y="417326"/>
                    <a:pt x="1459140" y="423578"/>
                  </a:cubicBezTo>
                  <a:cubicBezTo>
                    <a:pt x="1456105" y="427913"/>
                    <a:pt x="1453597" y="432793"/>
                    <a:pt x="1449615" y="436278"/>
                  </a:cubicBezTo>
                  <a:cubicBezTo>
                    <a:pt x="1437191" y="447149"/>
                    <a:pt x="1423686" y="449084"/>
                    <a:pt x="1408340" y="452153"/>
                  </a:cubicBezTo>
                  <a:lnTo>
                    <a:pt x="1367065" y="448978"/>
                  </a:lnTo>
                  <a:cubicBezTo>
                    <a:pt x="1356469" y="448057"/>
                    <a:pt x="1345526" y="448781"/>
                    <a:pt x="1335315" y="445803"/>
                  </a:cubicBezTo>
                  <a:cubicBezTo>
                    <a:pt x="1319840" y="441289"/>
                    <a:pt x="1306158" y="431851"/>
                    <a:pt x="1290865" y="426753"/>
                  </a:cubicBezTo>
                  <a:cubicBezTo>
                    <a:pt x="1284515" y="424636"/>
                    <a:pt x="1277909" y="423173"/>
                    <a:pt x="1271815" y="420403"/>
                  </a:cubicBezTo>
                  <a:cubicBezTo>
                    <a:pt x="1266197" y="417849"/>
                    <a:pt x="1261460" y="413638"/>
                    <a:pt x="1255940" y="410878"/>
                  </a:cubicBezTo>
                  <a:cubicBezTo>
                    <a:pt x="1250842" y="408329"/>
                    <a:pt x="1245357" y="406645"/>
                    <a:pt x="1240065" y="404528"/>
                  </a:cubicBezTo>
                  <a:cubicBezTo>
                    <a:pt x="1228423" y="392886"/>
                    <a:pt x="1219101" y="378329"/>
                    <a:pt x="1205140" y="369603"/>
                  </a:cubicBezTo>
                  <a:cubicBezTo>
                    <a:pt x="1167809" y="346271"/>
                    <a:pt x="1192950" y="359647"/>
                    <a:pt x="1154340" y="344203"/>
                  </a:cubicBezTo>
                  <a:cubicBezTo>
                    <a:pt x="1146856" y="341210"/>
                    <a:pt x="1139910" y="336729"/>
                    <a:pt x="1132115" y="334678"/>
                  </a:cubicBezTo>
                  <a:cubicBezTo>
                    <a:pt x="1107196" y="328120"/>
                    <a:pt x="1078137" y="327107"/>
                    <a:pt x="1052740" y="325153"/>
                  </a:cubicBezTo>
                  <a:cubicBezTo>
                    <a:pt x="1024165" y="326211"/>
                    <a:pt x="995468" y="325483"/>
                    <a:pt x="967015" y="328328"/>
                  </a:cubicBezTo>
                  <a:cubicBezTo>
                    <a:pt x="963218" y="328708"/>
                    <a:pt x="960003" y="331806"/>
                    <a:pt x="957490" y="334678"/>
                  </a:cubicBezTo>
                  <a:cubicBezTo>
                    <a:pt x="952464" y="340421"/>
                    <a:pt x="949369" y="347623"/>
                    <a:pt x="944790" y="353728"/>
                  </a:cubicBezTo>
                  <a:lnTo>
                    <a:pt x="935265" y="366428"/>
                  </a:lnTo>
                  <a:cubicBezTo>
                    <a:pt x="932776" y="398782"/>
                    <a:pt x="929559" y="409022"/>
                    <a:pt x="935265" y="439453"/>
                  </a:cubicBezTo>
                  <a:cubicBezTo>
                    <a:pt x="936499" y="446032"/>
                    <a:pt x="941615" y="458503"/>
                    <a:pt x="941615" y="458503"/>
                  </a:cubicBezTo>
                  <a:cubicBezTo>
                    <a:pt x="941247" y="461819"/>
                    <a:pt x="942471" y="490671"/>
                    <a:pt x="932090" y="496603"/>
                  </a:cubicBezTo>
                  <a:cubicBezTo>
                    <a:pt x="927405" y="499280"/>
                    <a:pt x="921450" y="498469"/>
                    <a:pt x="916215" y="499778"/>
                  </a:cubicBezTo>
                  <a:cubicBezTo>
                    <a:pt x="908740" y="501647"/>
                    <a:pt x="901545" y="504617"/>
                    <a:pt x="893990" y="506128"/>
                  </a:cubicBezTo>
                  <a:cubicBezTo>
                    <a:pt x="885623" y="507801"/>
                    <a:pt x="877073" y="508386"/>
                    <a:pt x="868590" y="509303"/>
                  </a:cubicBezTo>
                  <a:lnTo>
                    <a:pt x="776515" y="518828"/>
                  </a:lnTo>
                  <a:cubicBezTo>
                    <a:pt x="766990" y="523061"/>
                    <a:pt x="756613" y="525746"/>
                    <a:pt x="747940" y="531528"/>
                  </a:cubicBezTo>
                  <a:cubicBezTo>
                    <a:pt x="740468" y="536509"/>
                    <a:pt x="735840" y="544891"/>
                    <a:pt x="728890" y="550578"/>
                  </a:cubicBezTo>
                  <a:cubicBezTo>
                    <a:pt x="724114" y="554486"/>
                    <a:pt x="718307" y="556928"/>
                    <a:pt x="713015" y="560103"/>
                  </a:cubicBezTo>
                  <a:cubicBezTo>
                    <a:pt x="710898" y="565395"/>
                    <a:pt x="709652" y="571124"/>
                    <a:pt x="706665" y="575978"/>
                  </a:cubicBezTo>
                  <a:cubicBezTo>
                    <a:pt x="701118" y="584991"/>
                    <a:pt x="687615" y="601378"/>
                    <a:pt x="687615" y="601378"/>
                  </a:cubicBezTo>
                  <a:cubicBezTo>
                    <a:pt x="685498" y="609845"/>
                    <a:pt x="683094" y="618244"/>
                    <a:pt x="681265" y="626778"/>
                  </a:cubicBezTo>
                  <a:cubicBezTo>
                    <a:pt x="679916" y="633073"/>
                    <a:pt x="679069" y="639465"/>
                    <a:pt x="678090" y="645828"/>
                  </a:cubicBezTo>
                  <a:cubicBezTo>
                    <a:pt x="674466" y="669386"/>
                    <a:pt x="674581" y="671058"/>
                    <a:pt x="671740" y="696628"/>
                  </a:cubicBezTo>
                  <a:cubicBezTo>
                    <a:pt x="671022" y="710989"/>
                    <a:pt x="670033" y="762313"/>
                    <a:pt x="665390" y="785528"/>
                  </a:cubicBezTo>
                  <a:cubicBezTo>
                    <a:pt x="663879" y="793083"/>
                    <a:pt x="660772" y="800246"/>
                    <a:pt x="659040" y="807753"/>
                  </a:cubicBezTo>
                  <a:cubicBezTo>
                    <a:pt x="655678" y="822321"/>
                    <a:pt x="656951" y="832220"/>
                    <a:pt x="649515" y="845853"/>
                  </a:cubicBezTo>
                  <a:cubicBezTo>
                    <a:pt x="646270" y="851802"/>
                    <a:pt x="640574" y="856089"/>
                    <a:pt x="636815" y="861728"/>
                  </a:cubicBezTo>
                  <a:cubicBezTo>
                    <a:pt x="634190" y="865666"/>
                    <a:pt x="633812" y="871081"/>
                    <a:pt x="630465" y="874428"/>
                  </a:cubicBezTo>
                  <a:cubicBezTo>
                    <a:pt x="627118" y="877775"/>
                    <a:pt x="621779" y="878270"/>
                    <a:pt x="617765" y="880778"/>
                  </a:cubicBezTo>
                  <a:cubicBezTo>
                    <a:pt x="578161" y="905530"/>
                    <a:pt x="629505" y="878622"/>
                    <a:pt x="592365" y="893478"/>
                  </a:cubicBezTo>
                  <a:cubicBezTo>
                    <a:pt x="585773" y="896115"/>
                    <a:pt x="579840" y="900206"/>
                    <a:pt x="573315" y="903003"/>
                  </a:cubicBezTo>
                  <a:cubicBezTo>
                    <a:pt x="565004" y="906565"/>
                    <a:pt x="556311" y="909170"/>
                    <a:pt x="547915" y="912528"/>
                  </a:cubicBezTo>
                  <a:cubicBezTo>
                    <a:pt x="540431" y="915521"/>
                    <a:pt x="533485" y="920002"/>
                    <a:pt x="525690" y="922053"/>
                  </a:cubicBezTo>
                  <a:cubicBezTo>
                    <a:pt x="513239" y="925330"/>
                    <a:pt x="487590" y="928403"/>
                    <a:pt x="487590" y="928403"/>
                  </a:cubicBezTo>
                  <a:lnTo>
                    <a:pt x="354240" y="922053"/>
                  </a:lnTo>
                  <a:cubicBezTo>
                    <a:pt x="345723" y="921542"/>
                    <a:pt x="337084" y="921077"/>
                    <a:pt x="328840" y="918878"/>
                  </a:cubicBezTo>
                  <a:cubicBezTo>
                    <a:pt x="321052" y="916801"/>
                    <a:pt x="314138" y="912246"/>
                    <a:pt x="306615" y="909353"/>
                  </a:cubicBezTo>
                  <a:cubicBezTo>
                    <a:pt x="300368" y="906950"/>
                    <a:pt x="293642" y="905808"/>
                    <a:pt x="287565" y="903003"/>
                  </a:cubicBezTo>
                  <a:cubicBezTo>
                    <a:pt x="279818" y="899427"/>
                    <a:pt x="272853" y="894348"/>
                    <a:pt x="265340" y="890303"/>
                  </a:cubicBezTo>
                  <a:cubicBezTo>
                    <a:pt x="259089" y="886937"/>
                    <a:pt x="252640" y="883953"/>
                    <a:pt x="246290" y="880778"/>
                  </a:cubicBezTo>
                  <a:cubicBezTo>
                    <a:pt x="244173" y="875486"/>
                    <a:pt x="241742" y="870310"/>
                    <a:pt x="239940" y="864903"/>
                  </a:cubicBezTo>
                  <a:cubicBezTo>
                    <a:pt x="228079" y="829319"/>
                    <a:pt x="238329" y="768372"/>
                    <a:pt x="239940" y="747428"/>
                  </a:cubicBezTo>
                  <a:cubicBezTo>
                    <a:pt x="240453" y="740754"/>
                    <a:pt x="244173" y="734728"/>
                    <a:pt x="246290" y="728378"/>
                  </a:cubicBezTo>
                  <a:lnTo>
                    <a:pt x="255815" y="699803"/>
                  </a:lnTo>
                  <a:cubicBezTo>
                    <a:pt x="256873" y="696628"/>
                    <a:pt x="258990" y="693625"/>
                    <a:pt x="258990" y="690278"/>
                  </a:cubicBezTo>
                  <a:lnTo>
                    <a:pt x="262165" y="668053"/>
                  </a:lnTo>
                  <a:close/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967B0105-5CEB-4BC0-A4C2-0107BD7E0F0F}"/>
                </a:ext>
              </a:extLst>
            </p:cNvPr>
            <p:cNvSpPr/>
            <p:nvPr/>
          </p:nvSpPr>
          <p:spPr>
            <a:xfrm>
              <a:off x="6248285" y="4765675"/>
              <a:ext cx="1539990" cy="2041525"/>
            </a:xfrm>
            <a:custGeom>
              <a:avLst/>
              <a:gdLst>
                <a:gd name="connsiteX0" fmla="*/ 1174865 w 1539990"/>
                <a:gd name="connsiteY0" fmla="*/ 3175 h 2041525"/>
                <a:gd name="connsiteX1" fmla="*/ 1158990 w 1539990"/>
                <a:gd name="connsiteY1" fmla="*/ 50800 h 2041525"/>
                <a:gd name="connsiteX2" fmla="*/ 1120890 w 1539990"/>
                <a:gd name="connsiteY2" fmla="*/ 98425 h 2041525"/>
                <a:gd name="connsiteX3" fmla="*/ 1066915 w 1539990"/>
                <a:gd name="connsiteY3" fmla="*/ 171450 h 2041525"/>
                <a:gd name="connsiteX4" fmla="*/ 990715 w 1539990"/>
                <a:gd name="connsiteY4" fmla="*/ 241300 h 2041525"/>
                <a:gd name="connsiteX5" fmla="*/ 847840 w 1539990"/>
                <a:gd name="connsiteY5" fmla="*/ 406400 h 2041525"/>
                <a:gd name="connsiteX6" fmla="*/ 708140 w 1539990"/>
                <a:gd name="connsiteY6" fmla="*/ 606425 h 2041525"/>
                <a:gd name="connsiteX7" fmla="*/ 628765 w 1539990"/>
                <a:gd name="connsiteY7" fmla="*/ 708025 h 2041525"/>
                <a:gd name="connsiteX8" fmla="*/ 523990 w 1539990"/>
                <a:gd name="connsiteY8" fmla="*/ 885825 h 2041525"/>
                <a:gd name="connsiteX9" fmla="*/ 466840 w 1539990"/>
                <a:gd name="connsiteY9" fmla="*/ 974725 h 2041525"/>
                <a:gd name="connsiteX10" fmla="*/ 444615 w 1539990"/>
                <a:gd name="connsiteY10" fmla="*/ 996950 h 2041525"/>
                <a:gd name="connsiteX11" fmla="*/ 374765 w 1539990"/>
                <a:gd name="connsiteY11" fmla="*/ 1095375 h 2041525"/>
                <a:gd name="connsiteX12" fmla="*/ 339840 w 1539990"/>
                <a:gd name="connsiteY12" fmla="*/ 1139825 h 2041525"/>
                <a:gd name="connsiteX13" fmla="*/ 285865 w 1539990"/>
                <a:gd name="connsiteY13" fmla="*/ 1228725 h 2041525"/>
                <a:gd name="connsiteX14" fmla="*/ 241415 w 1539990"/>
                <a:gd name="connsiteY14" fmla="*/ 1314450 h 2041525"/>
                <a:gd name="connsiteX15" fmla="*/ 196965 w 1539990"/>
                <a:gd name="connsiteY15" fmla="*/ 1381125 h 2041525"/>
                <a:gd name="connsiteX16" fmla="*/ 171565 w 1539990"/>
                <a:gd name="connsiteY16" fmla="*/ 1409700 h 2041525"/>
                <a:gd name="connsiteX17" fmla="*/ 146165 w 1539990"/>
                <a:gd name="connsiteY17" fmla="*/ 1454150 h 2041525"/>
                <a:gd name="connsiteX18" fmla="*/ 117590 w 1539990"/>
                <a:gd name="connsiteY18" fmla="*/ 1498600 h 2041525"/>
                <a:gd name="connsiteX19" fmla="*/ 89015 w 1539990"/>
                <a:gd name="connsiteY19" fmla="*/ 1558925 h 2041525"/>
                <a:gd name="connsiteX20" fmla="*/ 38215 w 1539990"/>
                <a:gd name="connsiteY20" fmla="*/ 1657350 h 2041525"/>
                <a:gd name="connsiteX21" fmla="*/ 115 w 1539990"/>
                <a:gd name="connsiteY21" fmla="*/ 1771650 h 2041525"/>
                <a:gd name="connsiteX22" fmla="*/ 19165 w 1539990"/>
                <a:gd name="connsiteY22" fmla="*/ 1924050 h 2041525"/>
                <a:gd name="connsiteX23" fmla="*/ 28690 w 1539990"/>
                <a:gd name="connsiteY23" fmla="*/ 1939925 h 2041525"/>
                <a:gd name="connsiteX24" fmla="*/ 73140 w 1539990"/>
                <a:gd name="connsiteY24" fmla="*/ 1962150 h 2041525"/>
                <a:gd name="connsiteX25" fmla="*/ 101715 w 1539990"/>
                <a:gd name="connsiteY25" fmla="*/ 1974850 h 2041525"/>
                <a:gd name="connsiteX26" fmla="*/ 127115 w 1539990"/>
                <a:gd name="connsiteY26" fmla="*/ 1981200 h 2041525"/>
                <a:gd name="connsiteX27" fmla="*/ 187440 w 1539990"/>
                <a:gd name="connsiteY27" fmla="*/ 1993900 h 2041525"/>
                <a:gd name="connsiteX28" fmla="*/ 260465 w 1539990"/>
                <a:gd name="connsiteY28" fmla="*/ 2006600 h 2041525"/>
                <a:gd name="connsiteX29" fmla="*/ 301740 w 1539990"/>
                <a:gd name="connsiteY29" fmla="*/ 2012950 h 2041525"/>
                <a:gd name="connsiteX30" fmla="*/ 336665 w 1539990"/>
                <a:gd name="connsiteY30" fmla="*/ 2022475 h 2041525"/>
                <a:gd name="connsiteX31" fmla="*/ 365240 w 1539990"/>
                <a:gd name="connsiteY31" fmla="*/ 2028825 h 2041525"/>
                <a:gd name="connsiteX32" fmla="*/ 390640 w 1539990"/>
                <a:gd name="connsiteY32" fmla="*/ 2038350 h 2041525"/>
                <a:gd name="connsiteX33" fmla="*/ 428740 w 1539990"/>
                <a:gd name="connsiteY33" fmla="*/ 2041525 h 2041525"/>
                <a:gd name="connsiteX34" fmla="*/ 663690 w 1539990"/>
                <a:gd name="connsiteY34" fmla="*/ 2038350 h 2041525"/>
                <a:gd name="connsiteX35" fmla="*/ 689090 w 1539990"/>
                <a:gd name="connsiteY35" fmla="*/ 2035175 h 2041525"/>
                <a:gd name="connsiteX36" fmla="*/ 755765 w 1539990"/>
                <a:gd name="connsiteY36" fmla="*/ 2003425 h 2041525"/>
                <a:gd name="connsiteX37" fmla="*/ 787515 w 1539990"/>
                <a:gd name="connsiteY37" fmla="*/ 1984375 h 2041525"/>
                <a:gd name="connsiteX38" fmla="*/ 819265 w 1539990"/>
                <a:gd name="connsiteY38" fmla="*/ 1955800 h 2041525"/>
                <a:gd name="connsiteX39" fmla="*/ 879590 w 1539990"/>
                <a:gd name="connsiteY39" fmla="*/ 1920875 h 2041525"/>
                <a:gd name="connsiteX40" fmla="*/ 965315 w 1539990"/>
                <a:gd name="connsiteY40" fmla="*/ 1870075 h 2041525"/>
                <a:gd name="connsiteX41" fmla="*/ 1003415 w 1539990"/>
                <a:gd name="connsiteY41" fmla="*/ 1838325 h 2041525"/>
                <a:gd name="connsiteX42" fmla="*/ 1073265 w 1539990"/>
                <a:gd name="connsiteY42" fmla="*/ 1778000 h 2041525"/>
                <a:gd name="connsiteX43" fmla="*/ 1098665 w 1539990"/>
                <a:gd name="connsiteY43" fmla="*/ 1739900 h 2041525"/>
                <a:gd name="connsiteX44" fmla="*/ 1155815 w 1539990"/>
                <a:gd name="connsiteY44" fmla="*/ 1644650 h 2041525"/>
                <a:gd name="connsiteX45" fmla="*/ 1193915 w 1539990"/>
                <a:gd name="connsiteY45" fmla="*/ 1584325 h 2041525"/>
                <a:gd name="connsiteX46" fmla="*/ 1216140 w 1539990"/>
                <a:gd name="connsiteY46" fmla="*/ 1552575 h 2041525"/>
                <a:gd name="connsiteX47" fmla="*/ 1254240 w 1539990"/>
                <a:gd name="connsiteY47" fmla="*/ 1504950 h 2041525"/>
                <a:gd name="connsiteX48" fmla="*/ 1289165 w 1539990"/>
                <a:gd name="connsiteY48" fmla="*/ 1435100 h 2041525"/>
                <a:gd name="connsiteX49" fmla="*/ 1324090 w 1539990"/>
                <a:gd name="connsiteY49" fmla="*/ 1346200 h 2041525"/>
                <a:gd name="connsiteX50" fmla="*/ 1359015 w 1539990"/>
                <a:gd name="connsiteY50" fmla="*/ 1219200 h 2041525"/>
                <a:gd name="connsiteX51" fmla="*/ 1416165 w 1539990"/>
                <a:gd name="connsiteY51" fmla="*/ 1047750 h 2041525"/>
                <a:gd name="connsiteX52" fmla="*/ 1476490 w 1539990"/>
                <a:gd name="connsiteY52" fmla="*/ 844550 h 2041525"/>
                <a:gd name="connsiteX53" fmla="*/ 1501890 w 1539990"/>
                <a:gd name="connsiteY53" fmla="*/ 711200 h 2041525"/>
                <a:gd name="connsiteX54" fmla="*/ 1511415 w 1539990"/>
                <a:gd name="connsiteY54" fmla="*/ 650875 h 2041525"/>
                <a:gd name="connsiteX55" fmla="*/ 1517765 w 1539990"/>
                <a:gd name="connsiteY55" fmla="*/ 596900 h 2041525"/>
                <a:gd name="connsiteX56" fmla="*/ 1527290 w 1539990"/>
                <a:gd name="connsiteY56" fmla="*/ 546100 h 2041525"/>
                <a:gd name="connsiteX57" fmla="*/ 1530465 w 1539990"/>
                <a:gd name="connsiteY57" fmla="*/ 501650 h 2041525"/>
                <a:gd name="connsiteX58" fmla="*/ 1539990 w 1539990"/>
                <a:gd name="connsiteY58" fmla="*/ 422275 h 2041525"/>
                <a:gd name="connsiteX59" fmla="*/ 1536815 w 1539990"/>
                <a:gd name="connsiteY59" fmla="*/ 330200 h 2041525"/>
                <a:gd name="connsiteX60" fmla="*/ 1498715 w 1539990"/>
                <a:gd name="connsiteY60" fmla="*/ 200025 h 2041525"/>
                <a:gd name="connsiteX61" fmla="*/ 1489190 w 1539990"/>
                <a:gd name="connsiteY61" fmla="*/ 161925 h 2041525"/>
                <a:gd name="connsiteX62" fmla="*/ 1463790 w 1539990"/>
                <a:gd name="connsiteY62" fmla="*/ 114300 h 2041525"/>
                <a:gd name="connsiteX63" fmla="*/ 1428865 w 1539990"/>
                <a:gd name="connsiteY63" fmla="*/ 66675 h 2041525"/>
                <a:gd name="connsiteX64" fmla="*/ 1378065 w 1539990"/>
                <a:gd name="connsiteY64" fmla="*/ 28575 h 2041525"/>
                <a:gd name="connsiteX65" fmla="*/ 1359015 w 1539990"/>
                <a:gd name="connsiteY65" fmla="*/ 19050 h 2041525"/>
                <a:gd name="connsiteX66" fmla="*/ 1333615 w 1539990"/>
                <a:gd name="connsiteY66" fmla="*/ 9525 h 2041525"/>
                <a:gd name="connsiteX67" fmla="*/ 1308215 w 1539990"/>
                <a:gd name="connsiteY67" fmla="*/ 6350 h 2041525"/>
                <a:gd name="connsiteX68" fmla="*/ 1263765 w 1539990"/>
                <a:gd name="connsiteY68" fmla="*/ 0 h 2041525"/>
                <a:gd name="connsiteX69" fmla="*/ 1174865 w 1539990"/>
                <a:gd name="connsiteY69" fmla="*/ 3175 h 204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539990" h="2041525">
                  <a:moveTo>
                    <a:pt x="1174865" y="3175"/>
                  </a:moveTo>
                  <a:cubicBezTo>
                    <a:pt x="1170977" y="22613"/>
                    <a:pt x="1170478" y="30122"/>
                    <a:pt x="1158990" y="50800"/>
                  </a:cubicBezTo>
                  <a:cubicBezTo>
                    <a:pt x="1148229" y="70170"/>
                    <a:pt x="1133788" y="80920"/>
                    <a:pt x="1120890" y="98425"/>
                  </a:cubicBezTo>
                  <a:cubicBezTo>
                    <a:pt x="1097794" y="129770"/>
                    <a:pt x="1094663" y="143702"/>
                    <a:pt x="1066915" y="171450"/>
                  </a:cubicBezTo>
                  <a:cubicBezTo>
                    <a:pt x="1042550" y="195815"/>
                    <a:pt x="1015712" y="217585"/>
                    <a:pt x="990715" y="241300"/>
                  </a:cubicBezTo>
                  <a:cubicBezTo>
                    <a:pt x="937548" y="291740"/>
                    <a:pt x="889629" y="345210"/>
                    <a:pt x="847840" y="406400"/>
                  </a:cubicBezTo>
                  <a:cubicBezTo>
                    <a:pt x="838568" y="419977"/>
                    <a:pt x="737321" y="570992"/>
                    <a:pt x="708140" y="606425"/>
                  </a:cubicBezTo>
                  <a:cubicBezTo>
                    <a:pt x="685811" y="633538"/>
                    <a:pt x="648218" y="677128"/>
                    <a:pt x="628765" y="708025"/>
                  </a:cubicBezTo>
                  <a:cubicBezTo>
                    <a:pt x="617568" y="725808"/>
                    <a:pt x="548483" y="844573"/>
                    <a:pt x="523990" y="885825"/>
                  </a:cubicBezTo>
                  <a:cubicBezTo>
                    <a:pt x="507686" y="913285"/>
                    <a:pt x="487080" y="949425"/>
                    <a:pt x="466840" y="974725"/>
                  </a:cubicBezTo>
                  <a:cubicBezTo>
                    <a:pt x="460295" y="982906"/>
                    <a:pt x="451514" y="989065"/>
                    <a:pt x="444615" y="996950"/>
                  </a:cubicBezTo>
                  <a:cubicBezTo>
                    <a:pt x="413767" y="1032205"/>
                    <a:pt x="408921" y="1051903"/>
                    <a:pt x="374765" y="1095375"/>
                  </a:cubicBezTo>
                  <a:cubicBezTo>
                    <a:pt x="363123" y="1110192"/>
                    <a:pt x="350292" y="1124147"/>
                    <a:pt x="339840" y="1139825"/>
                  </a:cubicBezTo>
                  <a:cubicBezTo>
                    <a:pt x="320610" y="1168670"/>
                    <a:pt x="301823" y="1197949"/>
                    <a:pt x="285865" y="1228725"/>
                  </a:cubicBezTo>
                  <a:cubicBezTo>
                    <a:pt x="271048" y="1257300"/>
                    <a:pt x="259270" y="1287668"/>
                    <a:pt x="241415" y="1314450"/>
                  </a:cubicBezTo>
                  <a:cubicBezTo>
                    <a:pt x="226598" y="1336675"/>
                    <a:pt x="214711" y="1361161"/>
                    <a:pt x="196965" y="1381125"/>
                  </a:cubicBezTo>
                  <a:cubicBezTo>
                    <a:pt x="188498" y="1390650"/>
                    <a:pt x="178843" y="1399238"/>
                    <a:pt x="171565" y="1409700"/>
                  </a:cubicBezTo>
                  <a:cubicBezTo>
                    <a:pt x="161820" y="1423709"/>
                    <a:pt x="155021" y="1439563"/>
                    <a:pt x="146165" y="1454150"/>
                  </a:cubicBezTo>
                  <a:cubicBezTo>
                    <a:pt x="137024" y="1469206"/>
                    <a:pt x="126025" y="1483137"/>
                    <a:pt x="117590" y="1498600"/>
                  </a:cubicBezTo>
                  <a:cubicBezTo>
                    <a:pt x="106935" y="1518133"/>
                    <a:pt x="98966" y="1539024"/>
                    <a:pt x="89015" y="1558925"/>
                  </a:cubicBezTo>
                  <a:cubicBezTo>
                    <a:pt x="72504" y="1591948"/>
                    <a:pt x="48704" y="1621951"/>
                    <a:pt x="38215" y="1657350"/>
                  </a:cubicBezTo>
                  <a:cubicBezTo>
                    <a:pt x="9854" y="1753069"/>
                    <a:pt x="24919" y="1715841"/>
                    <a:pt x="115" y="1771650"/>
                  </a:cubicBezTo>
                  <a:cubicBezTo>
                    <a:pt x="5822" y="1885782"/>
                    <a:pt x="-12241" y="1865724"/>
                    <a:pt x="19165" y="1924050"/>
                  </a:cubicBezTo>
                  <a:cubicBezTo>
                    <a:pt x="22091" y="1929483"/>
                    <a:pt x="23648" y="1936366"/>
                    <a:pt x="28690" y="1939925"/>
                  </a:cubicBezTo>
                  <a:cubicBezTo>
                    <a:pt x="42224" y="1949478"/>
                    <a:pt x="58002" y="1955422"/>
                    <a:pt x="73140" y="1962150"/>
                  </a:cubicBezTo>
                  <a:cubicBezTo>
                    <a:pt x="82665" y="1966383"/>
                    <a:pt x="91886" y="1971381"/>
                    <a:pt x="101715" y="1974850"/>
                  </a:cubicBezTo>
                  <a:cubicBezTo>
                    <a:pt x="109945" y="1977755"/>
                    <a:pt x="118596" y="1979307"/>
                    <a:pt x="127115" y="1981200"/>
                  </a:cubicBezTo>
                  <a:cubicBezTo>
                    <a:pt x="147175" y="1985658"/>
                    <a:pt x="167290" y="1989870"/>
                    <a:pt x="187440" y="1993900"/>
                  </a:cubicBezTo>
                  <a:cubicBezTo>
                    <a:pt x="205776" y="1997567"/>
                    <a:pt x="242528" y="2003730"/>
                    <a:pt x="260465" y="2006600"/>
                  </a:cubicBezTo>
                  <a:cubicBezTo>
                    <a:pt x="274210" y="2008799"/>
                    <a:pt x="288310" y="2009287"/>
                    <a:pt x="301740" y="2012950"/>
                  </a:cubicBezTo>
                  <a:cubicBezTo>
                    <a:pt x="313382" y="2016125"/>
                    <a:pt x="324958" y="2019548"/>
                    <a:pt x="336665" y="2022475"/>
                  </a:cubicBezTo>
                  <a:cubicBezTo>
                    <a:pt x="346131" y="2024842"/>
                    <a:pt x="355879" y="2026072"/>
                    <a:pt x="365240" y="2028825"/>
                  </a:cubicBezTo>
                  <a:cubicBezTo>
                    <a:pt x="373915" y="2031376"/>
                    <a:pt x="381773" y="2036577"/>
                    <a:pt x="390640" y="2038350"/>
                  </a:cubicBezTo>
                  <a:cubicBezTo>
                    <a:pt x="403137" y="2040849"/>
                    <a:pt x="416040" y="2040467"/>
                    <a:pt x="428740" y="2041525"/>
                  </a:cubicBezTo>
                  <a:lnTo>
                    <a:pt x="663690" y="2038350"/>
                  </a:lnTo>
                  <a:cubicBezTo>
                    <a:pt x="672220" y="2038142"/>
                    <a:pt x="680869" y="2037459"/>
                    <a:pt x="689090" y="2035175"/>
                  </a:cubicBezTo>
                  <a:cubicBezTo>
                    <a:pt x="711397" y="2028979"/>
                    <a:pt x="736143" y="2014637"/>
                    <a:pt x="755765" y="2003425"/>
                  </a:cubicBezTo>
                  <a:cubicBezTo>
                    <a:pt x="766481" y="1997302"/>
                    <a:pt x="777641" y="1991780"/>
                    <a:pt x="787515" y="1984375"/>
                  </a:cubicBezTo>
                  <a:cubicBezTo>
                    <a:pt x="798906" y="1975832"/>
                    <a:pt x="807544" y="1963884"/>
                    <a:pt x="819265" y="1955800"/>
                  </a:cubicBezTo>
                  <a:cubicBezTo>
                    <a:pt x="838392" y="1942609"/>
                    <a:pt x="859375" y="1932330"/>
                    <a:pt x="879590" y="1920875"/>
                  </a:cubicBezTo>
                  <a:cubicBezTo>
                    <a:pt x="914662" y="1901001"/>
                    <a:pt x="929447" y="1895695"/>
                    <a:pt x="965315" y="1870075"/>
                  </a:cubicBezTo>
                  <a:cubicBezTo>
                    <a:pt x="978767" y="1860466"/>
                    <a:pt x="990453" y="1848586"/>
                    <a:pt x="1003415" y="1838325"/>
                  </a:cubicBezTo>
                  <a:cubicBezTo>
                    <a:pt x="1034808" y="1813472"/>
                    <a:pt x="1047902" y="1808999"/>
                    <a:pt x="1073265" y="1778000"/>
                  </a:cubicBezTo>
                  <a:cubicBezTo>
                    <a:pt x="1082930" y="1766187"/>
                    <a:pt x="1090631" y="1752878"/>
                    <a:pt x="1098665" y="1739900"/>
                  </a:cubicBezTo>
                  <a:cubicBezTo>
                    <a:pt x="1118154" y="1708418"/>
                    <a:pt x="1133083" y="1673877"/>
                    <a:pt x="1155815" y="1644650"/>
                  </a:cubicBezTo>
                  <a:cubicBezTo>
                    <a:pt x="1204286" y="1582331"/>
                    <a:pt x="1154031" y="1650798"/>
                    <a:pt x="1193915" y="1584325"/>
                  </a:cubicBezTo>
                  <a:cubicBezTo>
                    <a:pt x="1200562" y="1573247"/>
                    <a:pt x="1208293" y="1562837"/>
                    <a:pt x="1216140" y="1552575"/>
                  </a:cubicBezTo>
                  <a:cubicBezTo>
                    <a:pt x="1228409" y="1536531"/>
                    <a:pt x="1244161" y="1522736"/>
                    <a:pt x="1254240" y="1504950"/>
                  </a:cubicBezTo>
                  <a:cubicBezTo>
                    <a:pt x="1267074" y="1482302"/>
                    <a:pt x="1278911" y="1459027"/>
                    <a:pt x="1289165" y="1435100"/>
                  </a:cubicBezTo>
                  <a:cubicBezTo>
                    <a:pt x="1302368" y="1404293"/>
                    <a:pt x="1314549" y="1378401"/>
                    <a:pt x="1324090" y="1346200"/>
                  </a:cubicBezTo>
                  <a:cubicBezTo>
                    <a:pt x="1336563" y="1304104"/>
                    <a:pt x="1344776" y="1260732"/>
                    <a:pt x="1359015" y="1219200"/>
                  </a:cubicBezTo>
                  <a:cubicBezTo>
                    <a:pt x="1432590" y="1004605"/>
                    <a:pt x="1369902" y="1190393"/>
                    <a:pt x="1416165" y="1047750"/>
                  </a:cubicBezTo>
                  <a:cubicBezTo>
                    <a:pt x="1437907" y="980712"/>
                    <a:pt x="1463277" y="913921"/>
                    <a:pt x="1476490" y="844550"/>
                  </a:cubicBezTo>
                  <a:cubicBezTo>
                    <a:pt x="1484957" y="800100"/>
                    <a:pt x="1494833" y="755895"/>
                    <a:pt x="1501890" y="711200"/>
                  </a:cubicBezTo>
                  <a:cubicBezTo>
                    <a:pt x="1505065" y="691092"/>
                    <a:pt x="1508614" y="671039"/>
                    <a:pt x="1511415" y="650875"/>
                  </a:cubicBezTo>
                  <a:cubicBezTo>
                    <a:pt x="1513907" y="632931"/>
                    <a:pt x="1515051" y="614811"/>
                    <a:pt x="1517765" y="596900"/>
                  </a:cubicBezTo>
                  <a:cubicBezTo>
                    <a:pt x="1520346" y="579866"/>
                    <a:pt x="1524115" y="563033"/>
                    <a:pt x="1527290" y="546100"/>
                  </a:cubicBezTo>
                  <a:cubicBezTo>
                    <a:pt x="1528348" y="531283"/>
                    <a:pt x="1528762" y="516407"/>
                    <a:pt x="1530465" y="501650"/>
                  </a:cubicBezTo>
                  <a:cubicBezTo>
                    <a:pt x="1544387" y="380990"/>
                    <a:pt x="1530143" y="550283"/>
                    <a:pt x="1539990" y="422275"/>
                  </a:cubicBezTo>
                  <a:cubicBezTo>
                    <a:pt x="1538932" y="391583"/>
                    <a:pt x="1540474" y="360691"/>
                    <a:pt x="1536815" y="330200"/>
                  </a:cubicBezTo>
                  <a:cubicBezTo>
                    <a:pt x="1530685" y="279115"/>
                    <a:pt x="1513823" y="248371"/>
                    <a:pt x="1498715" y="200025"/>
                  </a:cubicBezTo>
                  <a:cubicBezTo>
                    <a:pt x="1494810" y="187530"/>
                    <a:pt x="1493330" y="174344"/>
                    <a:pt x="1489190" y="161925"/>
                  </a:cubicBezTo>
                  <a:cubicBezTo>
                    <a:pt x="1479714" y="133496"/>
                    <a:pt x="1477642" y="136810"/>
                    <a:pt x="1463790" y="114300"/>
                  </a:cubicBezTo>
                  <a:cubicBezTo>
                    <a:pt x="1446679" y="86494"/>
                    <a:pt x="1455165" y="92975"/>
                    <a:pt x="1428865" y="66675"/>
                  </a:cubicBezTo>
                  <a:cubicBezTo>
                    <a:pt x="1410472" y="48282"/>
                    <a:pt x="1400118" y="41177"/>
                    <a:pt x="1378065" y="28575"/>
                  </a:cubicBezTo>
                  <a:cubicBezTo>
                    <a:pt x="1371901" y="25053"/>
                    <a:pt x="1365540" y="21847"/>
                    <a:pt x="1359015" y="19050"/>
                  </a:cubicBezTo>
                  <a:cubicBezTo>
                    <a:pt x="1350704" y="15488"/>
                    <a:pt x="1342387" y="11718"/>
                    <a:pt x="1333615" y="9525"/>
                  </a:cubicBezTo>
                  <a:cubicBezTo>
                    <a:pt x="1325337" y="7456"/>
                    <a:pt x="1316669" y="7503"/>
                    <a:pt x="1308215" y="6350"/>
                  </a:cubicBezTo>
                  <a:lnTo>
                    <a:pt x="1263765" y="0"/>
                  </a:lnTo>
                  <a:lnTo>
                    <a:pt x="1174865" y="3175"/>
                  </a:lnTo>
                  <a:close/>
                </a:path>
              </a:pathLst>
            </a:custGeom>
            <a:noFill/>
            <a:ln>
              <a:solidFill>
                <a:schemeClr val="tx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E7C58F0B-AE20-4CE4-96BC-AA3A1F5C302C}"/>
                </a:ext>
              </a:extLst>
            </p:cNvPr>
            <p:cNvSpPr/>
            <p:nvPr/>
          </p:nvSpPr>
          <p:spPr>
            <a:xfrm>
              <a:off x="4197350" y="5110669"/>
              <a:ext cx="158750" cy="153481"/>
            </a:xfrm>
            <a:custGeom>
              <a:avLst/>
              <a:gdLst>
                <a:gd name="connsiteX0" fmla="*/ 92075 w 158750"/>
                <a:gd name="connsiteY0" fmla="*/ 1081 h 153481"/>
                <a:gd name="connsiteX1" fmla="*/ 28575 w 158750"/>
                <a:gd name="connsiteY1" fmla="*/ 10606 h 153481"/>
                <a:gd name="connsiteX2" fmla="*/ 15875 w 158750"/>
                <a:gd name="connsiteY2" fmla="*/ 26481 h 153481"/>
                <a:gd name="connsiteX3" fmla="*/ 0 w 158750"/>
                <a:gd name="connsiteY3" fmla="*/ 83631 h 153481"/>
                <a:gd name="connsiteX4" fmla="*/ 9525 w 158750"/>
                <a:gd name="connsiteY4" fmla="*/ 121731 h 153481"/>
                <a:gd name="connsiteX5" fmla="*/ 38100 w 158750"/>
                <a:gd name="connsiteY5" fmla="*/ 137606 h 153481"/>
                <a:gd name="connsiteX6" fmla="*/ 104775 w 158750"/>
                <a:gd name="connsiteY6" fmla="*/ 153481 h 153481"/>
                <a:gd name="connsiteX7" fmla="*/ 139700 w 158750"/>
                <a:gd name="connsiteY7" fmla="*/ 115381 h 153481"/>
                <a:gd name="connsiteX8" fmla="*/ 158750 w 158750"/>
                <a:gd name="connsiteY8" fmla="*/ 32831 h 153481"/>
                <a:gd name="connsiteX9" fmla="*/ 92075 w 158750"/>
                <a:gd name="connsiteY9" fmla="*/ 1081 h 153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8750" h="153481">
                  <a:moveTo>
                    <a:pt x="92075" y="1081"/>
                  </a:moveTo>
                  <a:cubicBezTo>
                    <a:pt x="70379" y="-2623"/>
                    <a:pt x="48880" y="3838"/>
                    <a:pt x="28575" y="10606"/>
                  </a:cubicBezTo>
                  <a:cubicBezTo>
                    <a:pt x="22146" y="12749"/>
                    <a:pt x="19088" y="20514"/>
                    <a:pt x="15875" y="26481"/>
                  </a:cubicBezTo>
                  <a:cubicBezTo>
                    <a:pt x="5990" y="44839"/>
                    <a:pt x="4030" y="63481"/>
                    <a:pt x="0" y="83631"/>
                  </a:cubicBezTo>
                  <a:cubicBezTo>
                    <a:pt x="3175" y="96331"/>
                    <a:pt x="1976" y="111036"/>
                    <a:pt x="9525" y="121731"/>
                  </a:cubicBezTo>
                  <a:cubicBezTo>
                    <a:pt x="15809" y="130633"/>
                    <a:pt x="28085" y="133314"/>
                    <a:pt x="38100" y="137606"/>
                  </a:cubicBezTo>
                  <a:cubicBezTo>
                    <a:pt x="71134" y="151764"/>
                    <a:pt x="73030" y="149954"/>
                    <a:pt x="104775" y="153481"/>
                  </a:cubicBezTo>
                  <a:cubicBezTo>
                    <a:pt x="116417" y="140781"/>
                    <a:pt x="131152" y="130339"/>
                    <a:pt x="139700" y="115381"/>
                  </a:cubicBezTo>
                  <a:cubicBezTo>
                    <a:pt x="155400" y="87906"/>
                    <a:pt x="155817" y="62163"/>
                    <a:pt x="158750" y="32831"/>
                  </a:cubicBezTo>
                  <a:cubicBezTo>
                    <a:pt x="132931" y="10701"/>
                    <a:pt x="113771" y="4785"/>
                    <a:pt x="92075" y="1081"/>
                  </a:cubicBezTo>
                  <a:close/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F44E7651-ED54-40FA-90EC-F4FCA5879CCD}"/>
                </a:ext>
              </a:extLst>
            </p:cNvPr>
            <p:cNvSpPr/>
            <p:nvPr/>
          </p:nvSpPr>
          <p:spPr>
            <a:xfrm>
              <a:off x="4688928" y="5114754"/>
              <a:ext cx="654597" cy="416096"/>
            </a:xfrm>
            <a:custGeom>
              <a:avLst/>
              <a:gdLst>
                <a:gd name="connsiteX0" fmla="*/ 594272 w 654597"/>
                <a:gd name="connsiteY0" fmla="*/ 6521 h 416096"/>
                <a:gd name="connsiteX1" fmla="*/ 524422 w 654597"/>
                <a:gd name="connsiteY1" fmla="*/ 47796 h 416096"/>
                <a:gd name="connsiteX2" fmla="*/ 502197 w 654597"/>
                <a:gd name="connsiteY2" fmla="*/ 60496 h 416096"/>
                <a:gd name="connsiteX3" fmla="*/ 486322 w 654597"/>
                <a:gd name="connsiteY3" fmla="*/ 70021 h 416096"/>
                <a:gd name="connsiteX4" fmla="*/ 476797 w 654597"/>
                <a:gd name="connsiteY4" fmla="*/ 79546 h 416096"/>
                <a:gd name="connsiteX5" fmla="*/ 460922 w 654597"/>
                <a:gd name="connsiteY5" fmla="*/ 85896 h 416096"/>
                <a:gd name="connsiteX6" fmla="*/ 445047 w 654597"/>
                <a:gd name="connsiteY6" fmla="*/ 95421 h 416096"/>
                <a:gd name="connsiteX7" fmla="*/ 413297 w 654597"/>
                <a:gd name="connsiteY7" fmla="*/ 111296 h 416096"/>
                <a:gd name="connsiteX8" fmla="*/ 391072 w 654597"/>
                <a:gd name="connsiteY8" fmla="*/ 123996 h 416096"/>
                <a:gd name="connsiteX9" fmla="*/ 368847 w 654597"/>
                <a:gd name="connsiteY9" fmla="*/ 133521 h 416096"/>
                <a:gd name="connsiteX10" fmla="*/ 273597 w 654597"/>
                <a:gd name="connsiteY10" fmla="*/ 200196 h 416096"/>
                <a:gd name="connsiteX11" fmla="*/ 245022 w 654597"/>
                <a:gd name="connsiteY11" fmla="*/ 219246 h 416096"/>
                <a:gd name="connsiteX12" fmla="*/ 197397 w 654597"/>
                <a:gd name="connsiteY12" fmla="*/ 244646 h 416096"/>
                <a:gd name="connsiteX13" fmla="*/ 146597 w 654597"/>
                <a:gd name="connsiteY13" fmla="*/ 270046 h 416096"/>
                <a:gd name="connsiteX14" fmla="*/ 98972 w 654597"/>
                <a:gd name="connsiteY14" fmla="*/ 289096 h 416096"/>
                <a:gd name="connsiteX15" fmla="*/ 79922 w 654597"/>
                <a:gd name="connsiteY15" fmla="*/ 304971 h 416096"/>
                <a:gd name="connsiteX16" fmla="*/ 57697 w 654597"/>
                <a:gd name="connsiteY16" fmla="*/ 317671 h 416096"/>
                <a:gd name="connsiteX17" fmla="*/ 41822 w 654597"/>
                <a:gd name="connsiteY17" fmla="*/ 330371 h 416096"/>
                <a:gd name="connsiteX18" fmla="*/ 19597 w 654597"/>
                <a:gd name="connsiteY18" fmla="*/ 346246 h 416096"/>
                <a:gd name="connsiteX19" fmla="*/ 547 w 654597"/>
                <a:gd name="connsiteY19" fmla="*/ 387521 h 416096"/>
                <a:gd name="connsiteX20" fmla="*/ 16422 w 654597"/>
                <a:gd name="connsiteY20" fmla="*/ 403396 h 416096"/>
                <a:gd name="connsiteX21" fmla="*/ 57697 w 654597"/>
                <a:gd name="connsiteY21" fmla="*/ 416096 h 416096"/>
                <a:gd name="connsiteX22" fmla="*/ 152947 w 654597"/>
                <a:gd name="connsiteY22" fmla="*/ 409746 h 416096"/>
                <a:gd name="connsiteX23" fmla="*/ 302172 w 654597"/>
                <a:gd name="connsiteY23" fmla="*/ 333546 h 416096"/>
                <a:gd name="connsiteX24" fmla="*/ 406947 w 654597"/>
                <a:gd name="connsiteY24" fmla="*/ 260521 h 416096"/>
                <a:gd name="connsiteX25" fmla="*/ 479972 w 654597"/>
                <a:gd name="connsiteY25" fmla="*/ 203371 h 416096"/>
                <a:gd name="connsiteX26" fmla="*/ 508547 w 654597"/>
                <a:gd name="connsiteY26" fmla="*/ 181146 h 416096"/>
                <a:gd name="connsiteX27" fmla="*/ 533947 w 654597"/>
                <a:gd name="connsiteY27" fmla="*/ 158921 h 416096"/>
                <a:gd name="connsiteX28" fmla="*/ 562522 w 654597"/>
                <a:gd name="connsiteY28" fmla="*/ 136696 h 416096"/>
                <a:gd name="connsiteX29" fmla="*/ 603797 w 654597"/>
                <a:gd name="connsiteY29" fmla="*/ 98596 h 416096"/>
                <a:gd name="connsiteX30" fmla="*/ 622847 w 654597"/>
                <a:gd name="connsiteY30" fmla="*/ 70021 h 416096"/>
                <a:gd name="connsiteX31" fmla="*/ 641897 w 654597"/>
                <a:gd name="connsiteY31" fmla="*/ 50971 h 416096"/>
                <a:gd name="connsiteX32" fmla="*/ 648247 w 654597"/>
                <a:gd name="connsiteY32" fmla="*/ 31921 h 416096"/>
                <a:gd name="connsiteX33" fmla="*/ 654597 w 654597"/>
                <a:gd name="connsiteY33" fmla="*/ 16046 h 416096"/>
                <a:gd name="connsiteX34" fmla="*/ 575222 w 654597"/>
                <a:gd name="connsiteY34" fmla="*/ 171 h 416096"/>
                <a:gd name="connsiteX35" fmla="*/ 594272 w 654597"/>
                <a:gd name="connsiteY35" fmla="*/ 6521 h 41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654597" h="416096">
                  <a:moveTo>
                    <a:pt x="594272" y="6521"/>
                  </a:moveTo>
                  <a:cubicBezTo>
                    <a:pt x="585805" y="14459"/>
                    <a:pt x="547753" y="34119"/>
                    <a:pt x="524422" y="47796"/>
                  </a:cubicBezTo>
                  <a:cubicBezTo>
                    <a:pt x="517061" y="52111"/>
                    <a:pt x="509567" y="56197"/>
                    <a:pt x="502197" y="60496"/>
                  </a:cubicBezTo>
                  <a:cubicBezTo>
                    <a:pt x="496867" y="63605"/>
                    <a:pt x="490686" y="65657"/>
                    <a:pt x="486322" y="70021"/>
                  </a:cubicBezTo>
                  <a:cubicBezTo>
                    <a:pt x="483147" y="73196"/>
                    <a:pt x="480605" y="77166"/>
                    <a:pt x="476797" y="79546"/>
                  </a:cubicBezTo>
                  <a:cubicBezTo>
                    <a:pt x="471964" y="82567"/>
                    <a:pt x="466020" y="83347"/>
                    <a:pt x="460922" y="85896"/>
                  </a:cubicBezTo>
                  <a:cubicBezTo>
                    <a:pt x="455402" y="88656"/>
                    <a:pt x="450492" y="92517"/>
                    <a:pt x="445047" y="95421"/>
                  </a:cubicBezTo>
                  <a:cubicBezTo>
                    <a:pt x="434607" y="100989"/>
                    <a:pt x="423571" y="105425"/>
                    <a:pt x="413297" y="111296"/>
                  </a:cubicBezTo>
                  <a:cubicBezTo>
                    <a:pt x="405889" y="115529"/>
                    <a:pt x="398704" y="120180"/>
                    <a:pt x="391072" y="123996"/>
                  </a:cubicBezTo>
                  <a:cubicBezTo>
                    <a:pt x="383863" y="127601"/>
                    <a:pt x="375668" y="129227"/>
                    <a:pt x="368847" y="133521"/>
                  </a:cubicBezTo>
                  <a:cubicBezTo>
                    <a:pt x="359662" y="139304"/>
                    <a:pt x="294064" y="186192"/>
                    <a:pt x="273597" y="200196"/>
                  </a:cubicBezTo>
                  <a:cubicBezTo>
                    <a:pt x="264149" y="206660"/>
                    <a:pt x="254961" y="213566"/>
                    <a:pt x="245022" y="219246"/>
                  </a:cubicBezTo>
                  <a:cubicBezTo>
                    <a:pt x="188526" y="251530"/>
                    <a:pt x="259332" y="211614"/>
                    <a:pt x="197397" y="244646"/>
                  </a:cubicBezTo>
                  <a:cubicBezTo>
                    <a:pt x="164325" y="262284"/>
                    <a:pt x="185164" y="254165"/>
                    <a:pt x="146597" y="270046"/>
                  </a:cubicBezTo>
                  <a:cubicBezTo>
                    <a:pt x="139132" y="273120"/>
                    <a:pt x="106795" y="284282"/>
                    <a:pt x="98972" y="289096"/>
                  </a:cubicBezTo>
                  <a:cubicBezTo>
                    <a:pt x="91932" y="293428"/>
                    <a:pt x="86718" y="300266"/>
                    <a:pt x="79922" y="304971"/>
                  </a:cubicBezTo>
                  <a:cubicBezTo>
                    <a:pt x="72907" y="309828"/>
                    <a:pt x="64797" y="312938"/>
                    <a:pt x="57697" y="317671"/>
                  </a:cubicBezTo>
                  <a:cubicBezTo>
                    <a:pt x="52058" y="321430"/>
                    <a:pt x="47243" y="326305"/>
                    <a:pt x="41822" y="330371"/>
                  </a:cubicBezTo>
                  <a:cubicBezTo>
                    <a:pt x="34539" y="335833"/>
                    <a:pt x="27005" y="340954"/>
                    <a:pt x="19597" y="346246"/>
                  </a:cubicBezTo>
                  <a:cubicBezTo>
                    <a:pt x="18234" y="348426"/>
                    <a:pt x="-3710" y="376879"/>
                    <a:pt x="547" y="387521"/>
                  </a:cubicBezTo>
                  <a:cubicBezTo>
                    <a:pt x="3326" y="394469"/>
                    <a:pt x="10291" y="399104"/>
                    <a:pt x="16422" y="403396"/>
                  </a:cubicBezTo>
                  <a:cubicBezTo>
                    <a:pt x="24415" y="408991"/>
                    <a:pt x="51246" y="414483"/>
                    <a:pt x="57697" y="416096"/>
                  </a:cubicBezTo>
                  <a:cubicBezTo>
                    <a:pt x="89447" y="413979"/>
                    <a:pt x="121842" y="416455"/>
                    <a:pt x="152947" y="409746"/>
                  </a:cubicBezTo>
                  <a:cubicBezTo>
                    <a:pt x="191932" y="401337"/>
                    <a:pt x="273418" y="350319"/>
                    <a:pt x="302172" y="333546"/>
                  </a:cubicBezTo>
                  <a:cubicBezTo>
                    <a:pt x="353058" y="303862"/>
                    <a:pt x="340720" y="309718"/>
                    <a:pt x="406947" y="260521"/>
                  </a:cubicBezTo>
                  <a:cubicBezTo>
                    <a:pt x="466668" y="216157"/>
                    <a:pt x="423676" y="248408"/>
                    <a:pt x="479972" y="203371"/>
                  </a:cubicBezTo>
                  <a:cubicBezTo>
                    <a:pt x="489395" y="195833"/>
                    <a:pt x="499466" y="189092"/>
                    <a:pt x="508547" y="181146"/>
                  </a:cubicBezTo>
                  <a:cubicBezTo>
                    <a:pt x="517014" y="173738"/>
                    <a:pt x="525263" y="166073"/>
                    <a:pt x="533947" y="158921"/>
                  </a:cubicBezTo>
                  <a:cubicBezTo>
                    <a:pt x="543262" y="151250"/>
                    <a:pt x="553700" y="144929"/>
                    <a:pt x="562522" y="136696"/>
                  </a:cubicBezTo>
                  <a:cubicBezTo>
                    <a:pt x="614101" y="88556"/>
                    <a:pt x="548809" y="137873"/>
                    <a:pt x="603797" y="98596"/>
                  </a:cubicBezTo>
                  <a:cubicBezTo>
                    <a:pt x="608332" y="91038"/>
                    <a:pt x="616233" y="76635"/>
                    <a:pt x="622847" y="70021"/>
                  </a:cubicBezTo>
                  <a:cubicBezTo>
                    <a:pt x="634024" y="58844"/>
                    <a:pt x="635911" y="64440"/>
                    <a:pt x="641897" y="50971"/>
                  </a:cubicBezTo>
                  <a:cubicBezTo>
                    <a:pt x="644615" y="44854"/>
                    <a:pt x="645960" y="38211"/>
                    <a:pt x="648247" y="31921"/>
                  </a:cubicBezTo>
                  <a:cubicBezTo>
                    <a:pt x="650195" y="26565"/>
                    <a:pt x="652480" y="21338"/>
                    <a:pt x="654597" y="16046"/>
                  </a:cubicBezTo>
                  <a:cubicBezTo>
                    <a:pt x="600538" y="1630"/>
                    <a:pt x="620832" y="4317"/>
                    <a:pt x="575222" y="171"/>
                  </a:cubicBezTo>
                  <a:cubicBezTo>
                    <a:pt x="574168" y="75"/>
                    <a:pt x="602739" y="-1417"/>
                    <a:pt x="594272" y="6521"/>
                  </a:cubicBezTo>
                  <a:close/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AA0A1536-3C7C-41DE-89FC-9856C0BE7C95}"/>
                </a:ext>
              </a:extLst>
            </p:cNvPr>
            <p:cNvSpPr/>
            <p:nvPr/>
          </p:nvSpPr>
          <p:spPr>
            <a:xfrm>
              <a:off x="5063976" y="5511763"/>
              <a:ext cx="561515" cy="361987"/>
            </a:xfrm>
            <a:custGeom>
              <a:avLst/>
              <a:gdLst>
                <a:gd name="connsiteX0" fmla="*/ 387499 w 561515"/>
                <a:gd name="connsiteY0" fmla="*/ 31787 h 361987"/>
                <a:gd name="connsiteX1" fmla="*/ 384324 w 561515"/>
                <a:gd name="connsiteY1" fmla="*/ 15912 h 361987"/>
                <a:gd name="connsiteX2" fmla="*/ 181124 w 561515"/>
                <a:gd name="connsiteY2" fmla="*/ 3212 h 361987"/>
                <a:gd name="connsiteX3" fmla="*/ 92224 w 561515"/>
                <a:gd name="connsiteY3" fmla="*/ 50837 h 361987"/>
                <a:gd name="connsiteX4" fmla="*/ 69999 w 561515"/>
                <a:gd name="connsiteY4" fmla="*/ 73062 h 361987"/>
                <a:gd name="connsiteX5" fmla="*/ 44599 w 561515"/>
                <a:gd name="connsiteY5" fmla="*/ 88937 h 361987"/>
                <a:gd name="connsiteX6" fmla="*/ 31899 w 561515"/>
                <a:gd name="connsiteY6" fmla="*/ 104812 h 361987"/>
                <a:gd name="connsiteX7" fmla="*/ 19199 w 561515"/>
                <a:gd name="connsiteY7" fmla="*/ 123862 h 361987"/>
                <a:gd name="connsiteX8" fmla="*/ 9674 w 561515"/>
                <a:gd name="connsiteY8" fmla="*/ 136562 h 361987"/>
                <a:gd name="connsiteX9" fmla="*/ 6499 w 561515"/>
                <a:gd name="connsiteY9" fmla="*/ 155612 h 361987"/>
                <a:gd name="connsiteX10" fmla="*/ 149 w 561515"/>
                <a:gd name="connsiteY10" fmla="*/ 174662 h 361987"/>
                <a:gd name="connsiteX11" fmla="*/ 19199 w 561515"/>
                <a:gd name="connsiteY11" fmla="*/ 212762 h 361987"/>
                <a:gd name="connsiteX12" fmla="*/ 69999 w 561515"/>
                <a:gd name="connsiteY12" fmla="*/ 234987 h 361987"/>
                <a:gd name="connsiteX13" fmla="*/ 95399 w 561515"/>
                <a:gd name="connsiteY13" fmla="*/ 238162 h 361987"/>
                <a:gd name="connsiteX14" fmla="*/ 104924 w 561515"/>
                <a:gd name="connsiteY14" fmla="*/ 247687 h 361987"/>
                <a:gd name="connsiteX15" fmla="*/ 127149 w 561515"/>
                <a:gd name="connsiteY15" fmla="*/ 295312 h 361987"/>
                <a:gd name="connsiteX16" fmla="*/ 212874 w 561515"/>
                <a:gd name="connsiteY16" fmla="*/ 336587 h 361987"/>
                <a:gd name="connsiteX17" fmla="*/ 244624 w 561515"/>
                <a:gd name="connsiteY17" fmla="*/ 342937 h 361987"/>
                <a:gd name="connsiteX18" fmla="*/ 270024 w 561515"/>
                <a:gd name="connsiteY18" fmla="*/ 349287 h 361987"/>
                <a:gd name="connsiteX19" fmla="*/ 336699 w 561515"/>
                <a:gd name="connsiteY19" fmla="*/ 361987 h 361987"/>
                <a:gd name="connsiteX20" fmla="*/ 431949 w 561515"/>
                <a:gd name="connsiteY20" fmla="*/ 358812 h 361987"/>
                <a:gd name="connsiteX21" fmla="*/ 457349 w 561515"/>
                <a:gd name="connsiteY21" fmla="*/ 355637 h 361987"/>
                <a:gd name="connsiteX22" fmla="*/ 498624 w 561515"/>
                <a:gd name="connsiteY22" fmla="*/ 352462 h 361987"/>
                <a:gd name="connsiteX23" fmla="*/ 514499 w 561515"/>
                <a:gd name="connsiteY23" fmla="*/ 342937 h 361987"/>
                <a:gd name="connsiteX24" fmla="*/ 533549 w 561515"/>
                <a:gd name="connsiteY24" fmla="*/ 333412 h 361987"/>
                <a:gd name="connsiteX25" fmla="*/ 555774 w 561515"/>
                <a:gd name="connsiteY25" fmla="*/ 292137 h 361987"/>
                <a:gd name="connsiteX26" fmla="*/ 555774 w 561515"/>
                <a:gd name="connsiteY26" fmla="*/ 206412 h 361987"/>
                <a:gd name="connsiteX27" fmla="*/ 543074 w 561515"/>
                <a:gd name="connsiteY27" fmla="*/ 187362 h 361987"/>
                <a:gd name="connsiteX28" fmla="*/ 527199 w 561515"/>
                <a:gd name="connsiteY28" fmla="*/ 158787 h 361987"/>
                <a:gd name="connsiteX29" fmla="*/ 473224 w 561515"/>
                <a:gd name="connsiteY29" fmla="*/ 95287 h 361987"/>
                <a:gd name="connsiteX30" fmla="*/ 438299 w 561515"/>
                <a:gd name="connsiteY30" fmla="*/ 63537 h 361987"/>
                <a:gd name="connsiteX31" fmla="*/ 422424 w 561515"/>
                <a:gd name="connsiteY31" fmla="*/ 54012 h 361987"/>
                <a:gd name="connsiteX32" fmla="*/ 412899 w 561515"/>
                <a:gd name="connsiteY32" fmla="*/ 41312 h 361987"/>
                <a:gd name="connsiteX33" fmla="*/ 403374 w 561515"/>
                <a:gd name="connsiteY33" fmla="*/ 34962 h 361987"/>
                <a:gd name="connsiteX34" fmla="*/ 393849 w 561515"/>
                <a:gd name="connsiteY34" fmla="*/ 19087 h 361987"/>
                <a:gd name="connsiteX35" fmla="*/ 387499 w 561515"/>
                <a:gd name="connsiteY35" fmla="*/ 31787 h 36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561515" h="361987">
                  <a:moveTo>
                    <a:pt x="387499" y="31787"/>
                  </a:moveTo>
                  <a:cubicBezTo>
                    <a:pt x="385912" y="31258"/>
                    <a:pt x="389559" y="17221"/>
                    <a:pt x="384324" y="15912"/>
                  </a:cubicBezTo>
                  <a:cubicBezTo>
                    <a:pt x="297269" y="-5852"/>
                    <a:pt x="261968" y="-22"/>
                    <a:pt x="181124" y="3212"/>
                  </a:cubicBezTo>
                  <a:cubicBezTo>
                    <a:pt x="171559" y="7994"/>
                    <a:pt x="111169" y="35681"/>
                    <a:pt x="92224" y="50837"/>
                  </a:cubicBezTo>
                  <a:cubicBezTo>
                    <a:pt x="84043" y="57382"/>
                    <a:pt x="78180" y="66517"/>
                    <a:pt x="69999" y="73062"/>
                  </a:cubicBezTo>
                  <a:cubicBezTo>
                    <a:pt x="62203" y="79299"/>
                    <a:pt x="52269" y="82545"/>
                    <a:pt x="44599" y="88937"/>
                  </a:cubicBezTo>
                  <a:cubicBezTo>
                    <a:pt x="39393" y="93275"/>
                    <a:pt x="35885" y="99331"/>
                    <a:pt x="31899" y="104812"/>
                  </a:cubicBezTo>
                  <a:cubicBezTo>
                    <a:pt x="27410" y="110984"/>
                    <a:pt x="23576" y="117610"/>
                    <a:pt x="19199" y="123862"/>
                  </a:cubicBezTo>
                  <a:cubicBezTo>
                    <a:pt x="16164" y="128197"/>
                    <a:pt x="12849" y="132329"/>
                    <a:pt x="9674" y="136562"/>
                  </a:cubicBezTo>
                  <a:cubicBezTo>
                    <a:pt x="8616" y="142912"/>
                    <a:pt x="8060" y="149367"/>
                    <a:pt x="6499" y="155612"/>
                  </a:cubicBezTo>
                  <a:cubicBezTo>
                    <a:pt x="4876" y="162106"/>
                    <a:pt x="705" y="167992"/>
                    <a:pt x="149" y="174662"/>
                  </a:cubicBezTo>
                  <a:cubicBezTo>
                    <a:pt x="-1206" y="190925"/>
                    <a:pt x="6764" y="202814"/>
                    <a:pt x="19199" y="212762"/>
                  </a:cubicBezTo>
                  <a:cubicBezTo>
                    <a:pt x="42957" y="231769"/>
                    <a:pt x="45823" y="231533"/>
                    <a:pt x="69999" y="234987"/>
                  </a:cubicBezTo>
                  <a:cubicBezTo>
                    <a:pt x="78446" y="236194"/>
                    <a:pt x="86932" y="237104"/>
                    <a:pt x="95399" y="238162"/>
                  </a:cubicBezTo>
                  <a:cubicBezTo>
                    <a:pt x="98574" y="241337"/>
                    <a:pt x="102743" y="243762"/>
                    <a:pt x="104924" y="247687"/>
                  </a:cubicBezTo>
                  <a:cubicBezTo>
                    <a:pt x="132358" y="297068"/>
                    <a:pt x="79310" y="228338"/>
                    <a:pt x="127149" y="295312"/>
                  </a:cubicBezTo>
                  <a:cubicBezTo>
                    <a:pt x="146429" y="322304"/>
                    <a:pt x="182957" y="330604"/>
                    <a:pt x="212874" y="336587"/>
                  </a:cubicBezTo>
                  <a:cubicBezTo>
                    <a:pt x="223457" y="338704"/>
                    <a:pt x="234088" y="340596"/>
                    <a:pt x="244624" y="342937"/>
                  </a:cubicBezTo>
                  <a:cubicBezTo>
                    <a:pt x="253143" y="344830"/>
                    <a:pt x="261478" y="347519"/>
                    <a:pt x="270024" y="349287"/>
                  </a:cubicBezTo>
                  <a:cubicBezTo>
                    <a:pt x="292179" y="353871"/>
                    <a:pt x="336699" y="361987"/>
                    <a:pt x="336699" y="361987"/>
                  </a:cubicBezTo>
                  <a:lnTo>
                    <a:pt x="431949" y="358812"/>
                  </a:lnTo>
                  <a:cubicBezTo>
                    <a:pt x="440470" y="358364"/>
                    <a:pt x="448855" y="356446"/>
                    <a:pt x="457349" y="355637"/>
                  </a:cubicBezTo>
                  <a:cubicBezTo>
                    <a:pt x="471086" y="354329"/>
                    <a:pt x="484866" y="353520"/>
                    <a:pt x="498624" y="352462"/>
                  </a:cubicBezTo>
                  <a:cubicBezTo>
                    <a:pt x="503916" y="349287"/>
                    <a:pt x="509081" y="345892"/>
                    <a:pt x="514499" y="342937"/>
                  </a:cubicBezTo>
                  <a:cubicBezTo>
                    <a:pt x="520732" y="339537"/>
                    <a:pt x="528272" y="338161"/>
                    <a:pt x="533549" y="333412"/>
                  </a:cubicBezTo>
                  <a:cubicBezTo>
                    <a:pt x="543532" y="324427"/>
                    <a:pt x="550834" y="303664"/>
                    <a:pt x="555774" y="292137"/>
                  </a:cubicBezTo>
                  <a:cubicBezTo>
                    <a:pt x="562295" y="259533"/>
                    <a:pt x="564485" y="255196"/>
                    <a:pt x="555774" y="206412"/>
                  </a:cubicBezTo>
                  <a:cubicBezTo>
                    <a:pt x="554432" y="198899"/>
                    <a:pt x="547001" y="193906"/>
                    <a:pt x="543074" y="187362"/>
                  </a:cubicBezTo>
                  <a:cubicBezTo>
                    <a:pt x="537468" y="178019"/>
                    <a:pt x="533151" y="167914"/>
                    <a:pt x="527199" y="158787"/>
                  </a:cubicBezTo>
                  <a:cubicBezTo>
                    <a:pt x="491375" y="103857"/>
                    <a:pt x="508418" y="127548"/>
                    <a:pt x="473224" y="95287"/>
                  </a:cubicBezTo>
                  <a:cubicBezTo>
                    <a:pt x="454521" y="78142"/>
                    <a:pt x="459766" y="79150"/>
                    <a:pt x="438299" y="63537"/>
                  </a:cubicBezTo>
                  <a:cubicBezTo>
                    <a:pt x="433308" y="59907"/>
                    <a:pt x="427716" y="57187"/>
                    <a:pt x="422424" y="54012"/>
                  </a:cubicBezTo>
                  <a:cubicBezTo>
                    <a:pt x="419249" y="49779"/>
                    <a:pt x="416641" y="45054"/>
                    <a:pt x="412899" y="41312"/>
                  </a:cubicBezTo>
                  <a:cubicBezTo>
                    <a:pt x="410201" y="38614"/>
                    <a:pt x="405857" y="37859"/>
                    <a:pt x="403374" y="34962"/>
                  </a:cubicBezTo>
                  <a:cubicBezTo>
                    <a:pt x="399358" y="30277"/>
                    <a:pt x="397024" y="24379"/>
                    <a:pt x="393849" y="19087"/>
                  </a:cubicBezTo>
                  <a:cubicBezTo>
                    <a:pt x="390285" y="-2297"/>
                    <a:pt x="389086" y="32316"/>
                    <a:pt x="387499" y="31787"/>
                  </a:cubicBezTo>
                  <a:close/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D2D0133-3A54-40AD-BD77-7721BFAE873E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67ABB3EE-AAFC-477F-9717-40C1DC81F3DB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02A52530-8D2D-4833-97AE-4EEDC5F72D88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6720BB4-46A2-4DC2-90D3-2C125AF0BB35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93CDE1E9-E598-45E1-868D-5314A5FAD253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9E45C34B-2ED1-47A4-85FE-49E918D21795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961825F0-5091-448C-87DB-9C768F5EB468}"/>
              </a:ext>
            </a:extLst>
          </p:cNvPr>
          <p:cNvSpPr txBox="1"/>
          <p:nvPr/>
        </p:nvSpPr>
        <p:spPr>
          <a:xfrm>
            <a:off x="10302812" y="1183917"/>
            <a:ext cx="57458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>
                <a:solidFill>
                  <a:srgbClr val="FFFFFF"/>
                </a:solidFill>
              </a:rPr>
              <a:t>Tacr1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49663543-7DA4-401A-A07F-C83DB87C4A25}"/>
              </a:ext>
            </a:extLst>
          </p:cNvPr>
          <p:cNvSpPr txBox="1"/>
          <p:nvPr/>
        </p:nvSpPr>
        <p:spPr>
          <a:xfrm>
            <a:off x="9817681" y="738179"/>
            <a:ext cx="394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Bar</a:t>
            </a:r>
          </a:p>
        </p:txBody>
      </p: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37062B45-0805-4DCD-9C0A-D6518A8AC7EC}"/>
              </a:ext>
            </a:extLst>
          </p:cNvPr>
          <p:cNvCxnSpPr>
            <a:cxnSpLocks/>
          </p:cNvCxnSpPr>
          <p:nvPr/>
        </p:nvCxnSpPr>
        <p:spPr>
          <a:xfrm>
            <a:off x="10217150" y="876678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2919235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D61AC26-1E6B-995E-2C7E-0C62E08D11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err="1"/>
              <a:t>RNAscope</a:t>
            </a:r>
            <a:r>
              <a:rPr lang="en-US" dirty="0"/>
              <a:t> </a:t>
            </a:r>
            <a:r>
              <a:rPr lang="en-US" dirty="0" err="1"/>
              <a:t>HiPlex</a:t>
            </a:r>
            <a:r>
              <a:rPr lang="en-US" dirty="0"/>
              <a:t> – Experiment 2</a:t>
            </a:r>
          </a:p>
        </p:txBody>
      </p:sp>
    </p:spTree>
    <p:extLst>
      <p:ext uri="{BB962C8B-B14F-4D97-AF65-F5344CB8AC3E}">
        <p14:creationId xmlns:p14="http://schemas.microsoft.com/office/powerpoint/2010/main" val="247987024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15" descr="A picture containing fireworks, outdoor object, dark&#10;&#10;Description automatically generated">
            <a:extLst>
              <a:ext uri="{FF2B5EF4-FFF2-40B4-BE49-F238E27FC236}">
                <a16:creationId xmlns:a16="http://schemas.microsoft.com/office/drawing/2014/main" id="{3B42AB1D-CF9B-4EDC-BE97-94AEE0F16D2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28765" y="355063"/>
            <a:ext cx="3848485" cy="2886364"/>
          </a:xfrm>
          <a:prstGeom prst="rect">
            <a:avLst/>
          </a:prstGeom>
        </p:spPr>
      </p:pic>
      <p:grpSp>
        <p:nvGrpSpPr>
          <p:cNvPr id="17" name="Group 16">
            <a:extLst>
              <a:ext uri="{FF2B5EF4-FFF2-40B4-BE49-F238E27FC236}">
                <a16:creationId xmlns:a16="http://schemas.microsoft.com/office/drawing/2014/main" id="{2DADA8B2-7394-48BD-8EC6-8E88E4D3BD53}"/>
              </a:ext>
            </a:extLst>
          </p:cNvPr>
          <p:cNvGrpSpPr/>
          <p:nvPr/>
        </p:nvGrpSpPr>
        <p:grpSpPr>
          <a:xfrm>
            <a:off x="6825896" y="1379165"/>
            <a:ext cx="2541150" cy="1860300"/>
            <a:chOff x="2853815" y="2433267"/>
            <a:chExt cx="6037771" cy="4420072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6B45E7D-C343-4C40-B90E-3BD1AF29CA59}"/>
                </a:ext>
              </a:extLst>
            </p:cNvPr>
            <p:cNvSpPr/>
            <p:nvPr/>
          </p:nvSpPr>
          <p:spPr>
            <a:xfrm>
              <a:off x="2853815" y="2433267"/>
              <a:ext cx="6037771" cy="4420072"/>
            </a:xfrm>
            <a:custGeom>
              <a:avLst/>
              <a:gdLst>
                <a:gd name="connsiteX0" fmla="*/ 42862 w 5934075"/>
                <a:gd name="connsiteY0" fmla="*/ 3891335 h 3891603"/>
                <a:gd name="connsiteX1" fmla="*/ 23812 w 5934075"/>
                <a:gd name="connsiteY1" fmla="*/ 3824660 h 3891603"/>
                <a:gd name="connsiteX2" fmla="*/ 9525 w 5934075"/>
                <a:gd name="connsiteY2" fmla="*/ 3791323 h 3891603"/>
                <a:gd name="connsiteX3" fmla="*/ 4762 w 5934075"/>
                <a:gd name="connsiteY3" fmla="*/ 3719885 h 3891603"/>
                <a:gd name="connsiteX4" fmla="*/ 0 w 5934075"/>
                <a:gd name="connsiteY4" fmla="*/ 3700835 h 3891603"/>
                <a:gd name="connsiteX5" fmla="*/ 4762 w 5934075"/>
                <a:gd name="connsiteY5" fmla="*/ 3596060 h 3891603"/>
                <a:gd name="connsiteX6" fmla="*/ 14287 w 5934075"/>
                <a:gd name="connsiteY6" fmla="*/ 3543673 h 3891603"/>
                <a:gd name="connsiteX7" fmla="*/ 80962 w 5934075"/>
                <a:gd name="connsiteY7" fmla="*/ 3457948 h 3891603"/>
                <a:gd name="connsiteX8" fmla="*/ 100012 w 5934075"/>
                <a:gd name="connsiteY8" fmla="*/ 3434135 h 3891603"/>
                <a:gd name="connsiteX9" fmla="*/ 119062 w 5934075"/>
                <a:gd name="connsiteY9" fmla="*/ 3424610 h 3891603"/>
                <a:gd name="connsiteX10" fmla="*/ 133350 w 5934075"/>
                <a:gd name="connsiteY10" fmla="*/ 3410323 h 3891603"/>
                <a:gd name="connsiteX11" fmla="*/ 161925 w 5934075"/>
                <a:gd name="connsiteY11" fmla="*/ 3391273 h 3891603"/>
                <a:gd name="connsiteX12" fmla="*/ 223837 w 5934075"/>
                <a:gd name="connsiteY12" fmla="*/ 3334123 h 3891603"/>
                <a:gd name="connsiteX13" fmla="*/ 252412 w 5934075"/>
                <a:gd name="connsiteY13" fmla="*/ 3315073 h 3891603"/>
                <a:gd name="connsiteX14" fmla="*/ 333375 w 5934075"/>
                <a:gd name="connsiteY14" fmla="*/ 3281735 h 3891603"/>
                <a:gd name="connsiteX15" fmla="*/ 376237 w 5934075"/>
                <a:gd name="connsiteY15" fmla="*/ 3262685 h 3891603"/>
                <a:gd name="connsiteX16" fmla="*/ 414337 w 5934075"/>
                <a:gd name="connsiteY16" fmla="*/ 3253160 h 3891603"/>
                <a:gd name="connsiteX17" fmla="*/ 442912 w 5934075"/>
                <a:gd name="connsiteY17" fmla="*/ 3238873 h 3891603"/>
                <a:gd name="connsiteX18" fmla="*/ 466725 w 5934075"/>
                <a:gd name="connsiteY18" fmla="*/ 3229348 h 3891603"/>
                <a:gd name="connsiteX19" fmla="*/ 481012 w 5934075"/>
                <a:gd name="connsiteY19" fmla="*/ 3224585 h 3891603"/>
                <a:gd name="connsiteX20" fmla="*/ 495300 w 5934075"/>
                <a:gd name="connsiteY20" fmla="*/ 3215060 h 3891603"/>
                <a:gd name="connsiteX21" fmla="*/ 514350 w 5934075"/>
                <a:gd name="connsiteY21" fmla="*/ 3210298 h 3891603"/>
                <a:gd name="connsiteX22" fmla="*/ 538162 w 5934075"/>
                <a:gd name="connsiteY22" fmla="*/ 3200773 h 3891603"/>
                <a:gd name="connsiteX23" fmla="*/ 595312 w 5934075"/>
                <a:gd name="connsiteY23" fmla="*/ 3172198 h 3891603"/>
                <a:gd name="connsiteX24" fmla="*/ 623887 w 5934075"/>
                <a:gd name="connsiteY24" fmla="*/ 3157910 h 3891603"/>
                <a:gd name="connsiteX25" fmla="*/ 676275 w 5934075"/>
                <a:gd name="connsiteY25" fmla="*/ 3138860 h 3891603"/>
                <a:gd name="connsiteX26" fmla="*/ 728662 w 5934075"/>
                <a:gd name="connsiteY26" fmla="*/ 3095998 h 3891603"/>
                <a:gd name="connsiteX27" fmla="*/ 795337 w 5934075"/>
                <a:gd name="connsiteY27" fmla="*/ 3053135 h 3891603"/>
                <a:gd name="connsiteX28" fmla="*/ 814387 w 5934075"/>
                <a:gd name="connsiteY28" fmla="*/ 3034085 h 3891603"/>
                <a:gd name="connsiteX29" fmla="*/ 842962 w 5934075"/>
                <a:gd name="connsiteY29" fmla="*/ 3010273 h 3891603"/>
                <a:gd name="connsiteX30" fmla="*/ 857250 w 5934075"/>
                <a:gd name="connsiteY30" fmla="*/ 2991223 h 3891603"/>
                <a:gd name="connsiteX31" fmla="*/ 885825 w 5934075"/>
                <a:gd name="connsiteY31" fmla="*/ 2972173 h 3891603"/>
                <a:gd name="connsiteX32" fmla="*/ 923925 w 5934075"/>
                <a:gd name="connsiteY32" fmla="*/ 2934073 h 3891603"/>
                <a:gd name="connsiteX33" fmla="*/ 966787 w 5934075"/>
                <a:gd name="connsiteY33" fmla="*/ 2919785 h 3891603"/>
                <a:gd name="connsiteX34" fmla="*/ 985837 w 5934075"/>
                <a:gd name="connsiteY34" fmla="*/ 2910260 h 3891603"/>
                <a:gd name="connsiteX35" fmla="*/ 1062037 w 5934075"/>
                <a:gd name="connsiteY35" fmla="*/ 2895973 h 3891603"/>
                <a:gd name="connsiteX36" fmla="*/ 1143000 w 5934075"/>
                <a:gd name="connsiteY36" fmla="*/ 2881685 h 3891603"/>
                <a:gd name="connsiteX37" fmla="*/ 1195387 w 5934075"/>
                <a:gd name="connsiteY37" fmla="*/ 2862635 h 3891603"/>
                <a:gd name="connsiteX38" fmla="*/ 1223962 w 5934075"/>
                <a:gd name="connsiteY38" fmla="*/ 2834060 h 3891603"/>
                <a:gd name="connsiteX39" fmla="*/ 1243012 w 5934075"/>
                <a:gd name="connsiteY39" fmla="*/ 2815010 h 3891603"/>
                <a:gd name="connsiteX40" fmla="*/ 1276350 w 5934075"/>
                <a:gd name="connsiteY40" fmla="*/ 2767385 h 3891603"/>
                <a:gd name="connsiteX41" fmla="*/ 1295400 w 5934075"/>
                <a:gd name="connsiteY41" fmla="*/ 2753098 h 3891603"/>
                <a:gd name="connsiteX42" fmla="*/ 1314450 w 5934075"/>
                <a:gd name="connsiteY42" fmla="*/ 2719760 h 3891603"/>
                <a:gd name="connsiteX43" fmla="*/ 1333500 w 5934075"/>
                <a:gd name="connsiteY43" fmla="*/ 2691185 h 3891603"/>
                <a:gd name="connsiteX44" fmla="*/ 1352550 w 5934075"/>
                <a:gd name="connsiteY44" fmla="*/ 2672135 h 3891603"/>
                <a:gd name="connsiteX45" fmla="*/ 1362075 w 5934075"/>
                <a:gd name="connsiteY45" fmla="*/ 2657848 h 3891603"/>
                <a:gd name="connsiteX46" fmla="*/ 1376362 w 5934075"/>
                <a:gd name="connsiteY46" fmla="*/ 2643560 h 3891603"/>
                <a:gd name="connsiteX47" fmla="*/ 1390650 w 5934075"/>
                <a:gd name="connsiteY47" fmla="*/ 2624510 h 3891603"/>
                <a:gd name="connsiteX48" fmla="*/ 1471612 w 5934075"/>
                <a:gd name="connsiteY48" fmla="*/ 2586410 h 3891603"/>
                <a:gd name="connsiteX49" fmla="*/ 1519237 w 5934075"/>
                <a:gd name="connsiteY49" fmla="*/ 2557835 h 3891603"/>
                <a:gd name="connsiteX50" fmla="*/ 1552575 w 5934075"/>
                <a:gd name="connsiteY50" fmla="*/ 2548310 h 3891603"/>
                <a:gd name="connsiteX51" fmla="*/ 1566862 w 5934075"/>
                <a:gd name="connsiteY51" fmla="*/ 2538785 h 3891603"/>
                <a:gd name="connsiteX52" fmla="*/ 1633537 w 5934075"/>
                <a:gd name="connsiteY52" fmla="*/ 2529260 h 3891603"/>
                <a:gd name="connsiteX53" fmla="*/ 1671637 w 5934075"/>
                <a:gd name="connsiteY53" fmla="*/ 2514973 h 3891603"/>
                <a:gd name="connsiteX54" fmla="*/ 1714500 w 5934075"/>
                <a:gd name="connsiteY54" fmla="*/ 2476873 h 3891603"/>
                <a:gd name="connsiteX55" fmla="*/ 1733550 w 5934075"/>
                <a:gd name="connsiteY55" fmla="*/ 2467348 h 3891603"/>
                <a:gd name="connsiteX56" fmla="*/ 1757362 w 5934075"/>
                <a:gd name="connsiteY56" fmla="*/ 2438773 h 3891603"/>
                <a:gd name="connsiteX57" fmla="*/ 1785937 w 5934075"/>
                <a:gd name="connsiteY57" fmla="*/ 2400673 h 3891603"/>
                <a:gd name="connsiteX58" fmla="*/ 1881187 w 5934075"/>
                <a:gd name="connsiteY58" fmla="*/ 2319710 h 3891603"/>
                <a:gd name="connsiteX59" fmla="*/ 1900237 w 5934075"/>
                <a:gd name="connsiteY59" fmla="*/ 2314948 h 3891603"/>
                <a:gd name="connsiteX60" fmla="*/ 1919287 w 5934075"/>
                <a:gd name="connsiteY60" fmla="*/ 2305423 h 3891603"/>
                <a:gd name="connsiteX61" fmla="*/ 1933575 w 5934075"/>
                <a:gd name="connsiteY61" fmla="*/ 2295898 h 3891603"/>
                <a:gd name="connsiteX62" fmla="*/ 1966912 w 5934075"/>
                <a:gd name="connsiteY62" fmla="*/ 2286373 h 3891603"/>
                <a:gd name="connsiteX63" fmla="*/ 1990725 w 5934075"/>
                <a:gd name="connsiteY63" fmla="*/ 2276848 h 3891603"/>
                <a:gd name="connsiteX64" fmla="*/ 2005012 w 5934075"/>
                <a:gd name="connsiteY64" fmla="*/ 2272085 h 3891603"/>
                <a:gd name="connsiteX65" fmla="*/ 2028825 w 5934075"/>
                <a:gd name="connsiteY65" fmla="*/ 2262560 h 3891603"/>
                <a:gd name="connsiteX66" fmla="*/ 2090737 w 5934075"/>
                <a:gd name="connsiteY66" fmla="*/ 2257798 h 3891603"/>
                <a:gd name="connsiteX67" fmla="*/ 2143125 w 5934075"/>
                <a:gd name="connsiteY67" fmla="*/ 2248273 h 3891603"/>
                <a:gd name="connsiteX68" fmla="*/ 2166937 w 5934075"/>
                <a:gd name="connsiteY68" fmla="*/ 2233985 h 3891603"/>
                <a:gd name="connsiteX69" fmla="*/ 2185987 w 5934075"/>
                <a:gd name="connsiteY69" fmla="*/ 2229223 h 3891603"/>
                <a:gd name="connsiteX70" fmla="*/ 2224087 w 5934075"/>
                <a:gd name="connsiteY70" fmla="*/ 2219698 h 3891603"/>
                <a:gd name="connsiteX71" fmla="*/ 2257425 w 5934075"/>
                <a:gd name="connsiteY71" fmla="*/ 2200648 h 3891603"/>
                <a:gd name="connsiteX72" fmla="*/ 2271712 w 5934075"/>
                <a:gd name="connsiteY72" fmla="*/ 2191123 h 3891603"/>
                <a:gd name="connsiteX73" fmla="*/ 2314575 w 5934075"/>
                <a:gd name="connsiteY73" fmla="*/ 2176835 h 3891603"/>
                <a:gd name="connsiteX74" fmla="*/ 2324100 w 5934075"/>
                <a:gd name="connsiteY74" fmla="*/ 2157785 h 3891603"/>
                <a:gd name="connsiteX75" fmla="*/ 2424112 w 5934075"/>
                <a:gd name="connsiteY75" fmla="*/ 2100635 h 3891603"/>
                <a:gd name="connsiteX76" fmla="*/ 2481262 w 5934075"/>
                <a:gd name="connsiteY76" fmla="*/ 2067298 h 3891603"/>
                <a:gd name="connsiteX77" fmla="*/ 2495550 w 5934075"/>
                <a:gd name="connsiteY77" fmla="*/ 2062535 h 3891603"/>
                <a:gd name="connsiteX78" fmla="*/ 2519362 w 5934075"/>
                <a:gd name="connsiteY78" fmla="*/ 2048248 h 3891603"/>
                <a:gd name="connsiteX79" fmla="*/ 2557462 w 5934075"/>
                <a:gd name="connsiteY79" fmla="*/ 2029198 h 3891603"/>
                <a:gd name="connsiteX80" fmla="*/ 2590800 w 5934075"/>
                <a:gd name="connsiteY80" fmla="*/ 2014910 h 3891603"/>
                <a:gd name="connsiteX81" fmla="*/ 2652712 w 5934075"/>
                <a:gd name="connsiteY81" fmla="*/ 1976810 h 3891603"/>
                <a:gd name="connsiteX82" fmla="*/ 2690812 w 5934075"/>
                <a:gd name="connsiteY82" fmla="*/ 1962523 h 3891603"/>
                <a:gd name="connsiteX83" fmla="*/ 2733675 w 5934075"/>
                <a:gd name="connsiteY83" fmla="*/ 1943473 h 3891603"/>
                <a:gd name="connsiteX84" fmla="*/ 2757487 w 5934075"/>
                <a:gd name="connsiteY84" fmla="*/ 1938710 h 3891603"/>
                <a:gd name="connsiteX85" fmla="*/ 2786062 w 5934075"/>
                <a:gd name="connsiteY85" fmla="*/ 1929185 h 3891603"/>
                <a:gd name="connsiteX86" fmla="*/ 2833687 w 5934075"/>
                <a:gd name="connsiteY86" fmla="*/ 1919660 h 3891603"/>
                <a:gd name="connsiteX87" fmla="*/ 2871787 w 5934075"/>
                <a:gd name="connsiteY87" fmla="*/ 1910135 h 3891603"/>
                <a:gd name="connsiteX88" fmla="*/ 2919412 w 5934075"/>
                <a:gd name="connsiteY88" fmla="*/ 1900610 h 3891603"/>
                <a:gd name="connsiteX89" fmla="*/ 2933700 w 5934075"/>
                <a:gd name="connsiteY89" fmla="*/ 1895848 h 3891603"/>
                <a:gd name="connsiteX90" fmla="*/ 2986087 w 5934075"/>
                <a:gd name="connsiteY90" fmla="*/ 1881560 h 3891603"/>
                <a:gd name="connsiteX91" fmla="*/ 3033712 w 5934075"/>
                <a:gd name="connsiteY91" fmla="*/ 1848223 h 3891603"/>
                <a:gd name="connsiteX92" fmla="*/ 3067050 w 5934075"/>
                <a:gd name="connsiteY92" fmla="*/ 1829173 h 3891603"/>
                <a:gd name="connsiteX93" fmla="*/ 3109912 w 5934075"/>
                <a:gd name="connsiteY93" fmla="*/ 1786310 h 3891603"/>
                <a:gd name="connsiteX94" fmla="*/ 3148012 w 5934075"/>
                <a:gd name="connsiteY94" fmla="*/ 1752973 h 3891603"/>
                <a:gd name="connsiteX95" fmla="*/ 3176587 w 5934075"/>
                <a:gd name="connsiteY95" fmla="*/ 1724398 h 3891603"/>
                <a:gd name="connsiteX96" fmla="*/ 3190875 w 5934075"/>
                <a:gd name="connsiteY96" fmla="*/ 1710110 h 3891603"/>
                <a:gd name="connsiteX97" fmla="*/ 3205162 w 5934075"/>
                <a:gd name="connsiteY97" fmla="*/ 1705348 h 3891603"/>
                <a:gd name="connsiteX98" fmla="*/ 3252787 w 5934075"/>
                <a:gd name="connsiteY98" fmla="*/ 1667248 h 3891603"/>
                <a:gd name="connsiteX99" fmla="*/ 3295650 w 5934075"/>
                <a:gd name="connsiteY99" fmla="*/ 1614860 h 3891603"/>
                <a:gd name="connsiteX100" fmla="*/ 3328987 w 5934075"/>
                <a:gd name="connsiteY100" fmla="*/ 1586285 h 3891603"/>
                <a:gd name="connsiteX101" fmla="*/ 3343275 w 5934075"/>
                <a:gd name="connsiteY101" fmla="*/ 1567235 h 3891603"/>
                <a:gd name="connsiteX102" fmla="*/ 3409950 w 5934075"/>
                <a:gd name="connsiteY102" fmla="*/ 1510085 h 3891603"/>
                <a:gd name="connsiteX103" fmla="*/ 3419475 w 5934075"/>
                <a:gd name="connsiteY103" fmla="*/ 1495798 h 3891603"/>
                <a:gd name="connsiteX104" fmla="*/ 3457575 w 5934075"/>
                <a:gd name="connsiteY104" fmla="*/ 1462460 h 3891603"/>
                <a:gd name="connsiteX105" fmla="*/ 3476625 w 5934075"/>
                <a:gd name="connsiteY105" fmla="*/ 1452935 h 3891603"/>
                <a:gd name="connsiteX106" fmla="*/ 3500437 w 5934075"/>
                <a:gd name="connsiteY106" fmla="*/ 1429123 h 3891603"/>
                <a:gd name="connsiteX107" fmla="*/ 3514725 w 5934075"/>
                <a:gd name="connsiteY107" fmla="*/ 1414835 h 3891603"/>
                <a:gd name="connsiteX108" fmla="*/ 3576637 w 5934075"/>
                <a:gd name="connsiteY108" fmla="*/ 1357685 h 3891603"/>
                <a:gd name="connsiteX109" fmla="*/ 3600450 w 5934075"/>
                <a:gd name="connsiteY109" fmla="*/ 1329110 h 3891603"/>
                <a:gd name="connsiteX110" fmla="*/ 3619500 w 5934075"/>
                <a:gd name="connsiteY110" fmla="*/ 1300535 h 3891603"/>
                <a:gd name="connsiteX111" fmla="*/ 3633787 w 5934075"/>
                <a:gd name="connsiteY111" fmla="*/ 1295773 h 3891603"/>
                <a:gd name="connsiteX112" fmla="*/ 3705225 w 5934075"/>
                <a:gd name="connsiteY112" fmla="*/ 1205285 h 3891603"/>
                <a:gd name="connsiteX113" fmla="*/ 3724275 w 5934075"/>
                <a:gd name="connsiteY113" fmla="*/ 1186235 h 3891603"/>
                <a:gd name="connsiteX114" fmla="*/ 3776662 w 5934075"/>
                <a:gd name="connsiteY114" fmla="*/ 1148135 h 3891603"/>
                <a:gd name="connsiteX115" fmla="*/ 3795712 w 5934075"/>
                <a:gd name="connsiteY115" fmla="*/ 1138610 h 3891603"/>
                <a:gd name="connsiteX116" fmla="*/ 3824287 w 5934075"/>
                <a:gd name="connsiteY116" fmla="*/ 1114798 h 3891603"/>
                <a:gd name="connsiteX117" fmla="*/ 3857625 w 5934075"/>
                <a:gd name="connsiteY117" fmla="*/ 1100510 h 3891603"/>
                <a:gd name="connsiteX118" fmla="*/ 3900487 w 5934075"/>
                <a:gd name="connsiteY118" fmla="*/ 1071935 h 3891603"/>
                <a:gd name="connsiteX119" fmla="*/ 3914775 w 5934075"/>
                <a:gd name="connsiteY119" fmla="*/ 1062410 h 3891603"/>
                <a:gd name="connsiteX120" fmla="*/ 3933825 w 5934075"/>
                <a:gd name="connsiteY120" fmla="*/ 1057648 h 3891603"/>
                <a:gd name="connsiteX121" fmla="*/ 4010025 w 5934075"/>
                <a:gd name="connsiteY121" fmla="*/ 1033835 h 3891603"/>
                <a:gd name="connsiteX122" fmla="*/ 4057650 w 5934075"/>
                <a:gd name="connsiteY122" fmla="*/ 1014785 h 3891603"/>
                <a:gd name="connsiteX123" fmla="*/ 4090987 w 5934075"/>
                <a:gd name="connsiteY123" fmla="*/ 1005260 h 3891603"/>
                <a:gd name="connsiteX124" fmla="*/ 4129087 w 5934075"/>
                <a:gd name="connsiteY124" fmla="*/ 1000498 h 3891603"/>
                <a:gd name="connsiteX125" fmla="*/ 4171950 w 5934075"/>
                <a:gd name="connsiteY125" fmla="*/ 990973 h 3891603"/>
                <a:gd name="connsiteX126" fmla="*/ 4214812 w 5934075"/>
                <a:gd name="connsiteY126" fmla="*/ 971923 h 3891603"/>
                <a:gd name="connsiteX127" fmla="*/ 4252912 w 5934075"/>
                <a:gd name="connsiteY127" fmla="*/ 962398 h 3891603"/>
                <a:gd name="connsiteX128" fmla="*/ 4267200 w 5934075"/>
                <a:gd name="connsiteY128" fmla="*/ 952873 h 3891603"/>
                <a:gd name="connsiteX129" fmla="*/ 4305300 w 5934075"/>
                <a:gd name="connsiteY129" fmla="*/ 938585 h 3891603"/>
                <a:gd name="connsiteX130" fmla="*/ 4324350 w 5934075"/>
                <a:gd name="connsiteY130" fmla="*/ 924298 h 3891603"/>
                <a:gd name="connsiteX131" fmla="*/ 4357687 w 5934075"/>
                <a:gd name="connsiteY131" fmla="*/ 895723 h 3891603"/>
                <a:gd name="connsiteX132" fmla="*/ 4367212 w 5934075"/>
                <a:gd name="connsiteY132" fmla="*/ 876673 h 3891603"/>
                <a:gd name="connsiteX133" fmla="*/ 4386262 w 5934075"/>
                <a:gd name="connsiteY133" fmla="*/ 857623 h 3891603"/>
                <a:gd name="connsiteX134" fmla="*/ 4410075 w 5934075"/>
                <a:gd name="connsiteY134" fmla="*/ 809998 h 3891603"/>
                <a:gd name="connsiteX135" fmla="*/ 4424362 w 5934075"/>
                <a:gd name="connsiteY135" fmla="*/ 786185 h 3891603"/>
                <a:gd name="connsiteX136" fmla="*/ 4438650 w 5934075"/>
                <a:gd name="connsiteY136" fmla="*/ 695698 h 3891603"/>
                <a:gd name="connsiteX137" fmla="*/ 4448175 w 5934075"/>
                <a:gd name="connsiteY137" fmla="*/ 581398 h 3891603"/>
                <a:gd name="connsiteX138" fmla="*/ 4457700 w 5934075"/>
                <a:gd name="connsiteY138" fmla="*/ 543298 h 3891603"/>
                <a:gd name="connsiteX139" fmla="*/ 4462462 w 5934075"/>
                <a:gd name="connsiteY139" fmla="*/ 500435 h 3891603"/>
                <a:gd name="connsiteX140" fmla="*/ 4471987 w 5934075"/>
                <a:gd name="connsiteY140" fmla="*/ 424235 h 3891603"/>
                <a:gd name="connsiteX141" fmla="*/ 4476750 w 5934075"/>
                <a:gd name="connsiteY141" fmla="*/ 381373 h 3891603"/>
                <a:gd name="connsiteX142" fmla="*/ 4491037 w 5934075"/>
                <a:gd name="connsiteY142" fmla="*/ 271835 h 3891603"/>
                <a:gd name="connsiteX143" fmla="*/ 4495800 w 5934075"/>
                <a:gd name="connsiteY143" fmla="*/ 233735 h 3891603"/>
                <a:gd name="connsiteX144" fmla="*/ 4505325 w 5934075"/>
                <a:gd name="connsiteY144" fmla="*/ 190873 h 3891603"/>
                <a:gd name="connsiteX145" fmla="*/ 4510087 w 5934075"/>
                <a:gd name="connsiteY145" fmla="*/ 152773 h 3891603"/>
                <a:gd name="connsiteX146" fmla="*/ 4519612 w 5934075"/>
                <a:gd name="connsiteY146" fmla="*/ 119435 h 3891603"/>
                <a:gd name="connsiteX147" fmla="*/ 4524375 w 5934075"/>
                <a:gd name="connsiteY147" fmla="*/ 95623 h 3891603"/>
                <a:gd name="connsiteX148" fmla="*/ 4533900 w 5934075"/>
                <a:gd name="connsiteY148" fmla="*/ 76573 h 3891603"/>
                <a:gd name="connsiteX149" fmla="*/ 4543425 w 5934075"/>
                <a:gd name="connsiteY149" fmla="*/ 52760 h 3891603"/>
                <a:gd name="connsiteX150" fmla="*/ 4581525 w 5934075"/>
                <a:gd name="connsiteY150" fmla="*/ 14660 h 3891603"/>
                <a:gd name="connsiteX151" fmla="*/ 4600575 w 5934075"/>
                <a:gd name="connsiteY151" fmla="*/ 9898 h 3891603"/>
                <a:gd name="connsiteX152" fmla="*/ 4619625 w 5934075"/>
                <a:gd name="connsiteY152" fmla="*/ 373 h 3891603"/>
                <a:gd name="connsiteX153" fmla="*/ 4743450 w 5934075"/>
                <a:gd name="connsiteY153" fmla="*/ 14660 h 3891603"/>
                <a:gd name="connsiteX154" fmla="*/ 4781550 w 5934075"/>
                <a:gd name="connsiteY154" fmla="*/ 28948 h 3891603"/>
                <a:gd name="connsiteX155" fmla="*/ 4829175 w 5934075"/>
                <a:gd name="connsiteY155" fmla="*/ 52760 h 3891603"/>
                <a:gd name="connsiteX156" fmla="*/ 4867275 w 5934075"/>
                <a:gd name="connsiteY156" fmla="*/ 86098 h 3891603"/>
                <a:gd name="connsiteX157" fmla="*/ 4910137 w 5934075"/>
                <a:gd name="connsiteY157" fmla="*/ 133723 h 3891603"/>
                <a:gd name="connsiteX158" fmla="*/ 4957762 w 5934075"/>
                <a:gd name="connsiteY158" fmla="*/ 200398 h 3891603"/>
                <a:gd name="connsiteX159" fmla="*/ 4976812 w 5934075"/>
                <a:gd name="connsiteY159" fmla="*/ 228973 h 3891603"/>
                <a:gd name="connsiteX160" fmla="*/ 4995862 w 5934075"/>
                <a:gd name="connsiteY160" fmla="*/ 252785 h 3891603"/>
                <a:gd name="connsiteX161" fmla="*/ 5010150 w 5934075"/>
                <a:gd name="connsiteY161" fmla="*/ 276598 h 3891603"/>
                <a:gd name="connsiteX162" fmla="*/ 5029200 w 5934075"/>
                <a:gd name="connsiteY162" fmla="*/ 300410 h 3891603"/>
                <a:gd name="connsiteX163" fmla="*/ 5048250 w 5934075"/>
                <a:gd name="connsiteY163" fmla="*/ 328985 h 3891603"/>
                <a:gd name="connsiteX164" fmla="*/ 5067300 w 5934075"/>
                <a:gd name="connsiteY164" fmla="*/ 362323 h 3891603"/>
                <a:gd name="connsiteX165" fmla="*/ 5124450 w 5934075"/>
                <a:gd name="connsiteY165" fmla="*/ 409948 h 3891603"/>
                <a:gd name="connsiteX166" fmla="*/ 5143500 w 5934075"/>
                <a:gd name="connsiteY166" fmla="*/ 419473 h 3891603"/>
                <a:gd name="connsiteX167" fmla="*/ 5172075 w 5934075"/>
                <a:gd name="connsiteY167" fmla="*/ 428998 h 3891603"/>
                <a:gd name="connsiteX168" fmla="*/ 5253037 w 5934075"/>
                <a:gd name="connsiteY168" fmla="*/ 471860 h 3891603"/>
                <a:gd name="connsiteX169" fmla="*/ 5286375 w 5934075"/>
                <a:gd name="connsiteY169" fmla="*/ 481385 h 3891603"/>
                <a:gd name="connsiteX170" fmla="*/ 5300662 w 5934075"/>
                <a:gd name="connsiteY170" fmla="*/ 486148 h 3891603"/>
                <a:gd name="connsiteX171" fmla="*/ 5357812 w 5934075"/>
                <a:gd name="connsiteY171" fmla="*/ 514723 h 3891603"/>
                <a:gd name="connsiteX172" fmla="*/ 5386387 w 5934075"/>
                <a:gd name="connsiteY172" fmla="*/ 529010 h 3891603"/>
                <a:gd name="connsiteX173" fmla="*/ 5434012 w 5934075"/>
                <a:gd name="connsiteY173" fmla="*/ 548060 h 3891603"/>
                <a:gd name="connsiteX174" fmla="*/ 5467350 w 5934075"/>
                <a:gd name="connsiteY174" fmla="*/ 571873 h 3891603"/>
                <a:gd name="connsiteX175" fmla="*/ 5495925 w 5934075"/>
                <a:gd name="connsiteY175" fmla="*/ 586160 h 3891603"/>
                <a:gd name="connsiteX176" fmla="*/ 5519737 w 5934075"/>
                <a:gd name="connsiteY176" fmla="*/ 605210 h 3891603"/>
                <a:gd name="connsiteX177" fmla="*/ 5543550 w 5934075"/>
                <a:gd name="connsiteY177" fmla="*/ 619498 h 3891603"/>
                <a:gd name="connsiteX178" fmla="*/ 5586412 w 5934075"/>
                <a:gd name="connsiteY178" fmla="*/ 652835 h 3891603"/>
                <a:gd name="connsiteX179" fmla="*/ 5614987 w 5934075"/>
                <a:gd name="connsiteY179" fmla="*/ 671885 h 3891603"/>
                <a:gd name="connsiteX180" fmla="*/ 5648325 w 5934075"/>
                <a:gd name="connsiteY180" fmla="*/ 714748 h 3891603"/>
                <a:gd name="connsiteX181" fmla="*/ 5681662 w 5934075"/>
                <a:gd name="connsiteY181" fmla="*/ 743323 h 3891603"/>
                <a:gd name="connsiteX182" fmla="*/ 5710237 w 5934075"/>
                <a:gd name="connsiteY182" fmla="*/ 786185 h 3891603"/>
                <a:gd name="connsiteX183" fmla="*/ 5748337 w 5934075"/>
                <a:gd name="connsiteY183" fmla="*/ 867148 h 3891603"/>
                <a:gd name="connsiteX184" fmla="*/ 5767387 w 5934075"/>
                <a:gd name="connsiteY184" fmla="*/ 957635 h 3891603"/>
                <a:gd name="connsiteX185" fmla="*/ 5781675 w 5934075"/>
                <a:gd name="connsiteY185" fmla="*/ 1000498 h 3891603"/>
                <a:gd name="connsiteX186" fmla="*/ 5800725 w 5934075"/>
                <a:gd name="connsiteY186" fmla="*/ 1081460 h 3891603"/>
                <a:gd name="connsiteX187" fmla="*/ 5815012 w 5934075"/>
                <a:gd name="connsiteY187" fmla="*/ 1124323 h 3891603"/>
                <a:gd name="connsiteX188" fmla="*/ 5824537 w 5934075"/>
                <a:gd name="connsiteY188" fmla="*/ 1157660 h 3891603"/>
                <a:gd name="connsiteX189" fmla="*/ 5834062 w 5934075"/>
                <a:gd name="connsiteY189" fmla="*/ 1181473 h 3891603"/>
                <a:gd name="connsiteX190" fmla="*/ 5857875 w 5934075"/>
                <a:gd name="connsiteY190" fmla="*/ 1248148 h 3891603"/>
                <a:gd name="connsiteX191" fmla="*/ 5876925 w 5934075"/>
                <a:gd name="connsiteY191" fmla="*/ 1295773 h 3891603"/>
                <a:gd name="connsiteX192" fmla="*/ 5881687 w 5934075"/>
                <a:gd name="connsiteY192" fmla="*/ 1329110 h 3891603"/>
                <a:gd name="connsiteX193" fmla="*/ 5895975 w 5934075"/>
                <a:gd name="connsiteY193" fmla="*/ 1362448 h 3891603"/>
                <a:gd name="connsiteX194" fmla="*/ 5910262 w 5934075"/>
                <a:gd name="connsiteY194" fmla="*/ 1471985 h 3891603"/>
                <a:gd name="connsiteX195" fmla="*/ 5915025 w 5934075"/>
                <a:gd name="connsiteY195" fmla="*/ 1505323 h 3891603"/>
                <a:gd name="connsiteX196" fmla="*/ 5919787 w 5934075"/>
                <a:gd name="connsiteY196" fmla="*/ 1529135 h 3891603"/>
                <a:gd name="connsiteX197" fmla="*/ 5924550 w 5934075"/>
                <a:gd name="connsiteY197" fmla="*/ 1610098 h 3891603"/>
                <a:gd name="connsiteX198" fmla="*/ 5934075 w 5934075"/>
                <a:gd name="connsiteY198" fmla="*/ 1705348 h 3891603"/>
                <a:gd name="connsiteX199" fmla="*/ 5929312 w 5934075"/>
                <a:gd name="connsiteY199" fmla="*/ 1948235 h 3891603"/>
                <a:gd name="connsiteX200" fmla="*/ 5905500 w 5934075"/>
                <a:gd name="connsiteY200" fmla="*/ 2029198 h 3891603"/>
                <a:gd name="connsiteX201" fmla="*/ 5895975 w 5934075"/>
                <a:gd name="connsiteY201" fmla="*/ 2053010 h 3891603"/>
                <a:gd name="connsiteX202" fmla="*/ 5857875 w 5934075"/>
                <a:gd name="connsiteY202" fmla="*/ 2076823 h 3891603"/>
                <a:gd name="connsiteX203" fmla="*/ 5748337 w 5934075"/>
                <a:gd name="connsiteY203" fmla="*/ 2067298 h 3891603"/>
                <a:gd name="connsiteX204" fmla="*/ 5686425 w 5934075"/>
                <a:gd name="connsiteY204" fmla="*/ 2048248 h 3891603"/>
                <a:gd name="connsiteX205" fmla="*/ 5648325 w 5934075"/>
                <a:gd name="connsiteY205" fmla="*/ 2038723 h 3891603"/>
                <a:gd name="connsiteX206" fmla="*/ 5624512 w 5934075"/>
                <a:gd name="connsiteY206" fmla="*/ 2029198 h 3891603"/>
                <a:gd name="connsiteX207" fmla="*/ 5605462 w 5934075"/>
                <a:gd name="connsiteY207" fmla="*/ 2024435 h 3891603"/>
                <a:gd name="connsiteX208" fmla="*/ 5581650 w 5934075"/>
                <a:gd name="connsiteY208" fmla="*/ 2014910 h 3891603"/>
                <a:gd name="connsiteX209" fmla="*/ 5548312 w 5934075"/>
                <a:gd name="connsiteY209" fmla="*/ 2010148 h 3891603"/>
                <a:gd name="connsiteX210" fmla="*/ 5519737 w 5934075"/>
                <a:gd name="connsiteY210" fmla="*/ 2000623 h 3891603"/>
                <a:gd name="connsiteX211" fmla="*/ 5500687 w 5934075"/>
                <a:gd name="connsiteY211" fmla="*/ 1995860 h 3891603"/>
                <a:gd name="connsiteX212" fmla="*/ 5476875 w 5934075"/>
                <a:gd name="connsiteY212" fmla="*/ 1986335 h 3891603"/>
                <a:gd name="connsiteX213" fmla="*/ 5448300 w 5934075"/>
                <a:gd name="connsiteY213" fmla="*/ 1976810 h 3891603"/>
                <a:gd name="connsiteX214" fmla="*/ 5414962 w 5934075"/>
                <a:gd name="connsiteY214" fmla="*/ 1962523 h 3891603"/>
                <a:gd name="connsiteX215" fmla="*/ 5410200 w 5934075"/>
                <a:gd name="connsiteY215" fmla="*/ 1948235 h 3891603"/>
                <a:gd name="connsiteX216" fmla="*/ 5372100 w 5934075"/>
                <a:gd name="connsiteY216" fmla="*/ 1924423 h 3891603"/>
                <a:gd name="connsiteX217" fmla="*/ 5329237 w 5934075"/>
                <a:gd name="connsiteY217" fmla="*/ 1900610 h 3891603"/>
                <a:gd name="connsiteX218" fmla="*/ 5262562 w 5934075"/>
                <a:gd name="connsiteY218" fmla="*/ 1824410 h 3891603"/>
                <a:gd name="connsiteX219" fmla="*/ 5238750 w 5934075"/>
                <a:gd name="connsiteY219" fmla="*/ 1805360 h 3891603"/>
                <a:gd name="connsiteX220" fmla="*/ 5214937 w 5934075"/>
                <a:gd name="connsiteY220" fmla="*/ 1800598 h 3891603"/>
                <a:gd name="connsiteX221" fmla="*/ 5143500 w 5934075"/>
                <a:gd name="connsiteY221" fmla="*/ 1762498 h 3891603"/>
                <a:gd name="connsiteX222" fmla="*/ 4995862 w 5934075"/>
                <a:gd name="connsiteY222" fmla="*/ 1719635 h 3891603"/>
                <a:gd name="connsiteX223" fmla="*/ 4967287 w 5934075"/>
                <a:gd name="connsiteY223" fmla="*/ 1714873 h 3891603"/>
                <a:gd name="connsiteX224" fmla="*/ 4943475 w 5934075"/>
                <a:gd name="connsiteY224" fmla="*/ 1710110 h 3891603"/>
                <a:gd name="connsiteX225" fmla="*/ 4724400 w 5934075"/>
                <a:gd name="connsiteY225" fmla="*/ 1700585 h 3891603"/>
                <a:gd name="connsiteX226" fmla="*/ 4614862 w 5934075"/>
                <a:gd name="connsiteY226" fmla="*/ 1714873 h 3891603"/>
                <a:gd name="connsiteX227" fmla="*/ 4567237 w 5934075"/>
                <a:gd name="connsiteY227" fmla="*/ 1743448 h 3891603"/>
                <a:gd name="connsiteX228" fmla="*/ 4552950 w 5934075"/>
                <a:gd name="connsiteY228" fmla="*/ 1748210 h 3891603"/>
                <a:gd name="connsiteX229" fmla="*/ 4510087 w 5934075"/>
                <a:gd name="connsiteY229" fmla="*/ 1800598 h 3891603"/>
                <a:gd name="connsiteX230" fmla="*/ 4486275 w 5934075"/>
                <a:gd name="connsiteY230" fmla="*/ 1833935 h 3891603"/>
                <a:gd name="connsiteX231" fmla="*/ 4462462 w 5934075"/>
                <a:gd name="connsiteY231" fmla="*/ 1857748 h 3891603"/>
                <a:gd name="connsiteX232" fmla="*/ 4443412 w 5934075"/>
                <a:gd name="connsiteY232" fmla="*/ 1881560 h 3891603"/>
                <a:gd name="connsiteX233" fmla="*/ 4400550 w 5934075"/>
                <a:gd name="connsiteY233" fmla="*/ 1924423 h 3891603"/>
                <a:gd name="connsiteX234" fmla="*/ 4343400 w 5934075"/>
                <a:gd name="connsiteY234" fmla="*/ 1972048 h 3891603"/>
                <a:gd name="connsiteX235" fmla="*/ 4324350 w 5934075"/>
                <a:gd name="connsiteY235" fmla="*/ 1981573 h 3891603"/>
                <a:gd name="connsiteX236" fmla="*/ 4267200 w 5934075"/>
                <a:gd name="connsiteY236" fmla="*/ 2014910 h 3891603"/>
                <a:gd name="connsiteX237" fmla="*/ 4252912 w 5934075"/>
                <a:gd name="connsiteY237" fmla="*/ 2019673 h 3891603"/>
                <a:gd name="connsiteX238" fmla="*/ 4238625 w 5934075"/>
                <a:gd name="connsiteY238" fmla="*/ 2029198 h 3891603"/>
                <a:gd name="connsiteX239" fmla="*/ 4162425 w 5934075"/>
                <a:gd name="connsiteY239" fmla="*/ 2038723 h 3891603"/>
                <a:gd name="connsiteX240" fmla="*/ 4105275 w 5934075"/>
                <a:gd name="connsiteY240" fmla="*/ 2048248 h 3891603"/>
                <a:gd name="connsiteX241" fmla="*/ 4076700 w 5934075"/>
                <a:gd name="connsiteY241" fmla="*/ 2053010 h 3891603"/>
                <a:gd name="connsiteX242" fmla="*/ 4062412 w 5934075"/>
                <a:gd name="connsiteY242" fmla="*/ 2057773 h 3891603"/>
                <a:gd name="connsiteX243" fmla="*/ 4043362 w 5934075"/>
                <a:gd name="connsiteY243" fmla="*/ 2062535 h 3891603"/>
                <a:gd name="connsiteX244" fmla="*/ 4019550 w 5934075"/>
                <a:gd name="connsiteY244" fmla="*/ 2072060 h 3891603"/>
                <a:gd name="connsiteX245" fmla="*/ 3971925 w 5934075"/>
                <a:gd name="connsiteY245" fmla="*/ 2081585 h 3891603"/>
                <a:gd name="connsiteX246" fmla="*/ 3948112 w 5934075"/>
                <a:gd name="connsiteY246" fmla="*/ 2091110 h 3891603"/>
                <a:gd name="connsiteX247" fmla="*/ 3895725 w 5934075"/>
                <a:gd name="connsiteY247" fmla="*/ 2105398 h 3891603"/>
                <a:gd name="connsiteX248" fmla="*/ 3871912 w 5934075"/>
                <a:gd name="connsiteY248" fmla="*/ 2114923 h 3891603"/>
                <a:gd name="connsiteX249" fmla="*/ 3852862 w 5934075"/>
                <a:gd name="connsiteY249" fmla="*/ 2129210 h 3891603"/>
                <a:gd name="connsiteX250" fmla="*/ 3819525 w 5934075"/>
                <a:gd name="connsiteY250" fmla="*/ 2138735 h 3891603"/>
                <a:gd name="connsiteX251" fmla="*/ 3795712 w 5934075"/>
                <a:gd name="connsiteY251" fmla="*/ 2153023 h 3891603"/>
                <a:gd name="connsiteX252" fmla="*/ 3752850 w 5934075"/>
                <a:gd name="connsiteY252" fmla="*/ 2181598 h 3891603"/>
                <a:gd name="connsiteX253" fmla="*/ 3714750 w 5934075"/>
                <a:gd name="connsiteY253" fmla="*/ 2200648 h 3891603"/>
                <a:gd name="connsiteX254" fmla="*/ 3700462 w 5934075"/>
                <a:gd name="connsiteY254" fmla="*/ 2214935 h 3891603"/>
                <a:gd name="connsiteX255" fmla="*/ 3690937 w 5934075"/>
                <a:gd name="connsiteY255" fmla="*/ 2229223 h 3891603"/>
                <a:gd name="connsiteX256" fmla="*/ 3662362 w 5934075"/>
                <a:gd name="connsiteY256" fmla="*/ 2248273 h 3891603"/>
                <a:gd name="connsiteX257" fmla="*/ 3638550 w 5934075"/>
                <a:gd name="connsiteY257" fmla="*/ 2267323 h 3891603"/>
                <a:gd name="connsiteX258" fmla="*/ 3609975 w 5934075"/>
                <a:gd name="connsiteY258" fmla="*/ 2276848 h 3891603"/>
                <a:gd name="connsiteX259" fmla="*/ 3543300 w 5934075"/>
                <a:gd name="connsiteY259" fmla="*/ 2305423 h 3891603"/>
                <a:gd name="connsiteX260" fmla="*/ 3519487 w 5934075"/>
                <a:gd name="connsiteY260" fmla="*/ 2314948 h 3891603"/>
                <a:gd name="connsiteX261" fmla="*/ 3495675 w 5934075"/>
                <a:gd name="connsiteY261" fmla="*/ 2329235 h 3891603"/>
                <a:gd name="connsiteX262" fmla="*/ 3476625 w 5934075"/>
                <a:gd name="connsiteY262" fmla="*/ 2333998 h 3891603"/>
                <a:gd name="connsiteX263" fmla="*/ 3424237 w 5934075"/>
                <a:gd name="connsiteY263" fmla="*/ 2357810 h 3891603"/>
                <a:gd name="connsiteX264" fmla="*/ 3405187 w 5934075"/>
                <a:gd name="connsiteY264" fmla="*/ 2372098 h 3891603"/>
                <a:gd name="connsiteX265" fmla="*/ 3386137 w 5934075"/>
                <a:gd name="connsiteY265" fmla="*/ 2381623 h 3891603"/>
                <a:gd name="connsiteX266" fmla="*/ 3371850 w 5934075"/>
                <a:gd name="connsiteY266" fmla="*/ 2391148 h 3891603"/>
                <a:gd name="connsiteX267" fmla="*/ 3352800 w 5934075"/>
                <a:gd name="connsiteY267" fmla="*/ 2395910 h 3891603"/>
                <a:gd name="connsiteX268" fmla="*/ 3338512 w 5934075"/>
                <a:gd name="connsiteY268" fmla="*/ 2410198 h 3891603"/>
                <a:gd name="connsiteX269" fmla="*/ 3295650 w 5934075"/>
                <a:gd name="connsiteY269" fmla="*/ 2429248 h 3891603"/>
                <a:gd name="connsiteX270" fmla="*/ 3262312 w 5934075"/>
                <a:gd name="connsiteY270" fmla="*/ 2448298 h 3891603"/>
                <a:gd name="connsiteX271" fmla="*/ 3190875 w 5934075"/>
                <a:gd name="connsiteY271" fmla="*/ 2481635 h 3891603"/>
                <a:gd name="connsiteX272" fmla="*/ 3143250 w 5934075"/>
                <a:gd name="connsiteY272" fmla="*/ 2495923 h 3891603"/>
                <a:gd name="connsiteX273" fmla="*/ 3114675 w 5934075"/>
                <a:gd name="connsiteY273" fmla="*/ 2510210 h 3891603"/>
                <a:gd name="connsiteX274" fmla="*/ 3081337 w 5934075"/>
                <a:gd name="connsiteY274" fmla="*/ 2524498 h 3891603"/>
                <a:gd name="connsiteX275" fmla="*/ 3052762 w 5934075"/>
                <a:gd name="connsiteY275" fmla="*/ 2538785 h 3891603"/>
                <a:gd name="connsiteX276" fmla="*/ 3019425 w 5934075"/>
                <a:gd name="connsiteY276" fmla="*/ 2553073 h 3891603"/>
                <a:gd name="connsiteX277" fmla="*/ 2986087 w 5934075"/>
                <a:gd name="connsiteY277" fmla="*/ 2581648 h 3891603"/>
                <a:gd name="connsiteX278" fmla="*/ 2967037 w 5934075"/>
                <a:gd name="connsiteY278" fmla="*/ 2591173 h 3891603"/>
                <a:gd name="connsiteX279" fmla="*/ 2947987 w 5934075"/>
                <a:gd name="connsiteY279" fmla="*/ 2605460 h 3891603"/>
                <a:gd name="connsiteX280" fmla="*/ 2928937 w 5934075"/>
                <a:gd name="connsiteY280" fmla="*/ 2614985 h 3891603"/>
                <a:gd name="connsiteX281" fmla="*/ 2909887 w 5934075"/>
                <a:gd name="connsiteY281" fmla="*/ 2634035 h 3891603"/>
                <a:gd name="connsiteX282" fmla="*/ 2881312 w 5934075"/>
                <a:gd name="connsiteY282" fmla="*/ 2653085 h 3891603"/>
                <a:gd name="connsiteX283" fmla="*/ 2852737 w 5934075"/>
                <a:gd name="connsiteY283" fmla="*/ 2681660 h 3891603"/>
                <a:gd name="connsiteX284" fmla="*/ 2767012 w 5934075"/>
                <a:gd name="connsiteY284" fmla="*/ 2743573 h 3891603"/>
                <a:gd name="connsiteX285" fmla="*/ 2752725 w 5934075"/>
                <a:gd name="connsiteY285" fmla="*/ 2762623 h 3891603"/>
                <a:gd name="connsiteX286" fmla="*/ 2714625 w 5934075"/>
                <a:gd name="connsiteY286" fmla="*/ 2786435 h 3891603"/>
                <a:gd name="connsiteX287" fmla="*/ 2695575 w 5934075"/>
                <a:gd name="connsiteY287" fmla="*/ 2800723 h 3891603"/>
                <a:gd name="connsiteX288" fmla="*/ 2643187 w 5934075"/>
                <a:gd name="connsiteY288" fmla="*/ 2843585 h 3891603"/>
                <a:gd name="connsiteX289" fmla="*/ 2619375 w 5934075"/>
                <a:gd name="connsiteY289" fmla="*/ 2853110 h 3891603"/>
                <a:gd name="connsiteX290" fmla="*/ 2552700 w 5934075"/>
                <a:gd name="connsiteY290" fmla="*/ 2900735 h 3891603"/>
                <a:gd name="connsiteX291" fmla="*/ 2528887 w 5934075"/>
                <a:gd name="connsiteY291" fmla="*/ 2905498 h 3891603"/>
                <a:gd name="connsiteX292" fmla="*/ 2476500 w 5934075"/>
                <a:gd name="connsiteY292" fmla="*/ 2924548 h 3891603"/>
                <a:gd name="connsiteX293" fmla="*/ 2414587 w 5934075"/>
                <a:gd name="connsiteY293" fmla="*/ 2934073 h 3891603"/>
                <a:gd name="connsiteX294" fmla="*/ 2305050 w 5934075"/>
                <a:gd name="connsiteY294" fmla="*/ 2943598 h 3891603"/>
                <a:gd name="connsiteX295" fmla="*/ 2252662 w 5934075"/>
                <a:gd name="connsiteY295" fmla="*/ 2957885 h 3891603"/>
                <a:gd name="connsiteX296" fmla="*/ 2200275 w 5934075"/>
                <a:gd name="connsiteY296" fmla="*/ 2967410 h 3891603"/>
                <a:gd name="connsiteX297" fmla="*/ 2143125 w 5934075"/>
                <a:gd name="connsiteY297" fmla="*/ 2986460 h 3891603"/>
                <a:gd name="connsiteX298" fmla="*/ 2100262 w 5934075"/>
                <a:gd name="connsiteY298" fmla="*/ 2995985 h 3891603"/>
                <a:gd name="connsiteX299" fmla="*/ 2043112 w 5934075"/>
                <a:gd name="connsiteY299" fmla="*/ 3005510 h 3891603"/>
                <a:gd name="connsiteX300" fmla="*/ 2014537 w 5934075"/>
                <a:gd name="connsiteY300" fmla="*/ 3015035 h 3891603"/>
                <a:gd name="connsiteX301" fmla="*/ 1966912 w 5934075"/>
                <a:gd name="connsiteY301" fmla="*/ 3024560 h 3891603"/>
                <a:gd name="connsiteX302" fmla="*/ 1943100 w 5934075"/>
                <a:gd name="connsiteY302" fmla="*/ 3034085 h 3891603"/>
                <a:gd name="connsiteX303" fmla="*/ 1924050 w 5934075"/>
                <a:gd name="connsiteY303" fmla="*/ 3048373 h 3891603"/>
                <a:gd name="connsiteX304" fmla="*/ 1885950 w 5934075"/>
                <a:gd name="connsiteY304" fmla="*/ 3057898 h 3891603"/>
                <a:gd name="connsiteX305" fmla="*/ 1819275 w 5934075"/>
                <a:gd name="connsiteY305" fmla="*/ 3076948 h 3891603"/>
                <a:gd name="connsiteX306" fmla="*/ 1790700 w 5934075"/>
                <a:gd name="connsiteY306" fmla="*/ 3081710 h 3891603"/>
                <a:gd name="connsiteX307" fmla="*/ 1743075 w 5934075"/>
                <a:gd name="connsiteY307" fmla="*/ 3095998 h 3891603"/>
                <a:gd name="connsiteX308" fmla="*/ 1728787 w 5934075"/>
                <a:gd name="connsiteY308" fmla="*/ 3100760 h 3891603"/>
                <a:gd name="connsiteX309" fmla="*/ 1704975 w 5934075"/>
                <a:gd name="connsiteY309" fmla="*/ 3105523 h 3891603"/>
                <a:gd name="connsiteX310" fmla="*/ 1662112 w 5934075"/>
                <a:gd name="connsiteY310" fmla="*/ 3124573 h 3891603"/>
                <a:gd name="connsiteX311" fmla="*/ 1643062 w 5934075"/>
                <a:gd name="connsiteY311" fmla="*/ 3134098 h 3891603"/>
                <a:gd name="connsiteX312" fmla="*/ 1614487 w 5934075"/>
                <a:gd name="connsiteY312" fmla="*/ 3143623 h 3891603"/>
                <a:gd name="connsiteX313" fmla="*/ 1576387 w 5934075"/>
                <a:gd name="connsiteY313" fmla="*/ 3153148 h 3891603"/>
                <a:gd name="connsiteX314" fmla="*/ 1495425 w 5934075"/>
                <a:gd name="connsiteY314" fmla="*/ 3181723 h 3891603"/>
                <a:gd name="connsiteX315" fmla="*/ 1400175 w 5934075"/>
                <a:gd name="connsiteY315" fmla="*/ 3229348 h 3891603"/>
                <a:gd name="connsiteX316" fmla="*/ 1381125 w 5934075"/>
                <a:gd name="connsiteY316" fmla="*/ 3238873 h 3891603"/>
                <a:gd name="connsiteX317" fmla="*/ 1362075 w 5934075"/>
                <a:gd name="connsiteY317" fmla="*/ 3248398 h 3891603"/>
                <a:gd name="connsiteX318" fmla="*/ 1300162 w 5934075"/>
                <a:gd name="connsiteY318" fmla="*/ 3276973 h 3891603"/>
                <a:gd name="connsiteX319" fmla="*/ 1281112 w 5934075"/>
                <a:gd name="connsiteY319" fmla="*/ 3286498 h 3891603"/>
                <a:gd name="connsiteX320" fmla="*/ 1238250 w 5934075"/>
                <a:gd name="connsiteY320" fmla="*/ 3315073 h 3891603"/>
                <a:gd name="connsiteX321" fmla="*/ 1214437 w 5934075"/>
                <a:gd name="connsiteY321" fmla="*/ 3319835 h 3891603"/>
                <a:gd name="connsiteX322" fmla="*/ 1195387 w 5934075"/>
                <a:gd name="connsiteY322" fmla="*/ 3334123 h 3891603"/>
                <a:gd name="connsiteX323" fmla="*/ 1109662 w 5934075"/>
                <a:gd name="connsiteY323" fmla="*/ 3367460 h 3891603"/>
                <a:gd name="connsiteX324" fmla="*/ 1085850 w 5934075"/>
                <a:gd name="connsiteY324" fmla="*/ 3372223 h 3891603"/>
                <a:gd name="connsiteX325" fmla="*/ 1071562 w 5934075"/>
                <a:gd name="connsiteY325" fmla="*/ 3376985 h 3891603"/>
                <a:gd name="connsiteX326" fmla="*/ 1033462 w 5934075"/>
                <a:gd name="connsiteY326" fmla="*/ 3386510 h 3891603"/>
                <a:gd name="connsiteX327" fmla="*/ 1014412 w 5934075"/>
                <a:gd name="connsiteY327" fmla="*/ 3391273 h 3891603"/>
                <a:gd name="connsiteX328" fmla="*/ 962025 w 5934075"/>
                <a:gd name="connsiteY328" fmla="*/ 3400798 h 3891603"/>
                <a:gd name="connsiteX329" fmla="*/ 919162 w 5934075"/>
                <a:gd name="connsiteY329" fmla="*/ 3410323 h 3891603"/>
                <a:gd name="connsiteX330" fmla="*/ 900112 w 5934075"/>
                <a:gd name="connsiteY330" fmla="*/ 3415085 h 3891603"/>
                <a:gd name="connsiteX331" fmla="*/ 876300 w 5934075"/>
                <a:gd name="connsiteY331" fmla="*/ 3419848 h 3891603"/>
                <a:gd name="connsiteX332" fmla="*/ 833437 w 5934075"/>
                <a:gd name="connsiteY332" fmla="*/ 3438898 h 3891603"/>
                <a:gd name="connsiteX333" fmla="*/ 795337 w 5934075"/>
                <a:gd name="connsiteY333" fmla="*/ 3448423 h 3891603"/>
                <a:gd name="connsiteX334" fmla="*/ 733425 w 5934075"/>
                <a:gd name="connsiteY334" fmla="*/ 3486523 h 3891603"/>
                <a:gd name="connsiteX335" fmla="*/ 681037 w 5934075"/>
                <a:gd name="connsiteY335" fmla="*/ 3524623 h 3891603"/>
                <a:gd name="connsiteX336" fmla="*/ 652462 w 5934075"/>
                <a:gd name="connsiteY336" fmla="*/ 3553198 h 3891603"/>
                <a:gd name="connsiteX337" fmla="*/ 633412 w 5934075"/>
                <a:gd name="connsiteY337" fmla="*/ 3586535 h 3891603"/>
                <a:gd name="connsiteX338" fmla="*/ 619125 w 5934075"/>
                <a:gd name="connsiteY338" fmla="*/ 3600823 h 3891603"/>
                <a:gd name="connsiteX339" fmla="*/ 609600 w 5934075"/>
                <a:gd name="connsiteY339" fmla="*/ 3619873 h 3891603"/>
                <a:gd name="connsiteX340" fmla="*/ 566737 w 5934075"/>
                <a:gd name="connsiteY340" fmla="*/ 3662735 h 3891603"/>
                <a:gd name="connsiteX341" fmla="*/ 552450 w 5934075"/>
                <a:gd name="connsiteY341" fmla="*/ 3672260 h 3891603"/>
                <a:gd name="connsiteX342" fmla="*/ 538162 w 5934075"/>
                <a:gd name="connsiteY342" fmla="*/ 3691310 h 3891603"/>
                <a:gd name="connsiteX343" fmla="*/ 519112 w 5934075"/>
                <a:gd name="connsiteY343" fmla="*/ 3700835 h 3891603"/>
                <a:gd name="connsiteX344" fmla="*/ 504825 w 5934075"/>
                <a:gd name="connsiteY344" fmla="*/ 3710360 h 3891603"/>
                <a:gd name="connsiteX345" fmla="*/ 481012 w 5934075"/>
                <a:gd name="connsiteY345" fmla="*/ 3724648 h 3891603"/>
                <a:gd name="connsiteX346" fmla="*/ 419100 w 5934075"/>
                <a:gd name="connsiteY346" fmla="*/ 3762748 h 3891603"/>
                <a:gd name="connsiteX347" fmla="*/ 385762 w 5934075"/>
                <a:gd name="connsiteY347" fmla="*/ 3772273 h 3891603"/>
                <a:gd name="connsiteX348" fmla="*/ 347662 w 5934075"/>
                <a:gd name="connsiteY348" fmla="*/ 3786560 h 3891603"/>
                <a:gd name="connsiteX349" fmla="*/ 323850 w 5934075"/>
                <a:gd name="connsiteY349" fmla="*/ 3800848 h 3891603"/>
                <a:gd name="connsiteX350" fmla="*/ 280987 w 5934075"/>
                <a:gd name="connsiteY350" fmla="*/ 3805610 h 3891603"/>
                <a:gd name="connsiteX351" fmla="*/ 228600 w 5934075"/>
                <a:gd name="connsiteY351" fmla="*/ 3819898 h 3891603"/>
                <a:gd name="connsiteX352" fmla="*/ 190500 w 5934075"/>
                <a:gd name="connsiteY352" fmla="*/ 3824660 h 3891603"/>
                <a:gd name="connsiteX353" fmla="*/ 128587 w 5934075"/>
                <a:gd name="connsiteY353" fmla="*/ 3834185 h 3891603"/>
                <a:gd name="connsiteX354" fmla="*/ 80962 w 5934075"/>
                <a:gd name="connsiteY354" fmla="*/ 3843710 h 3891603"/>
                <a:gd name="connsiteX355" fmla="*/ 66675 w 5934075"/>
                <a:gd name="connsiteY355" fmla="*/ 3848473 h 3891603"/>
                <a:gd name="connsiteX356" fmla="*/ 42862 w 5934075"/>
                <a:gd name="connsiteY356" fmla="*/ 3891335 h 3891603"/>
                <a:gd name="connsiteX0" fmla="*/ 66675 w 5934075"/>
                <a:gd name="connsiteY0" fmla="*/ 3848473 h 3848473"/>
                <a:gd name="connsiteX1" fmla="*/ 23812 w 5934075"/>
                <a:gd name="connsiteY1" fmla="*/ 3824660 h 3848473"/>
                <a:gd name="connsiteX2" fmla="*/ 9525 w 5934075"/>
                <a:gd name="connsiteY2" fmla="*/ 3791323 h 3848473"/>
                <a:gd name="connsiteX3" fmla="*/ 4762 w 5934075"/>
                <a:gd name="connsiteY3" fmla="*/ 3719885 h 3848473"/>
                <a:gd name="connsiteX4" fmla="*/ 0 w 5934075"/>
                <a:gd name="connsiteY4" fmla="*/ 3700835 h 3848473"/>
                <a:gd name="connsiteX5" fmla="*/ 4762 w 5934075"/>
                <a:gd name="connsiteY5" fmla="*/ 3596060 h 3848473"/>
                <a:gd name="connsiteX6" fmla="*/ 14287 w 5934075"/>
                <a:gd name="connsiteY6" fmla="*/ 3543673 h 3848473"/>
                <a:gd name="connsiteX7" fmla="*/ 80962 w 5934075"/>
                <a:gd name="connsiteY7" fmla="*/ 3457948 h 3848473"/>
                <a:gd name="connsiteX8" fmla="*/ 100012 w 5934075"/>
                <a:gd name="connsiteY8" fmla="*/ 3434135 h 3848473"/>
                <a:gd name="connsiteX9" fmla="*/ 119062 w 5934075"/>
                <a:gd name="connsiteY9" fmla="*/ 3424610 h 3848473"/>
                <a:gd name="connsiteX10" fmla="*/ 133350 w 5934075"/>
                <a:gd name="connsiteY10" fmla="*/ 3410323 h 3848473"/>
                <a:gd name="connsiteX11" fmla="*/ 161925 w 5934075"/>
                <a:gd name="connsiteY11" fmla="*/ 3391273 h 3848473"/>
                <a:gd name="connsiteX12" fmla="*/ 223837 w 5934075"/>
                <a:gd name="connsiteY12" fmla="*/ 3334123 h 3848473"/>
                <a:gd name="connsiteX13" fmla="*/ 252412 w 5934075"/>
                <a:gd name="connsiteY13" fmla="*/ 3315073 h 3848473"/>
                <a:gd name="connsiteX14" fmla="*/ 333375 w 5934075"/>
                <a:gd name="connsiteY14" fmla="*/ 3281735 h 3848473"/>
                <a:gd name="connsiteX15" fmla="*/ 376237 w 5934075"/>
                <a:gd name="connsiteY15" fmla="*/ 3262685 h 3848473"/>
                <a:gd name="connsiteX16" fmla="*/ 414337 w 5934075"/>
                <a:gd name="connsiteY16" fmla="*/ 3253160 h 3848473"/>
                <a:gd name="connsiteX17" fmla="*/ 442912 w 5934075"/>
                <a:gd name="connsiteY17" fmla="*/ 3238873 h 3848473"/>
                <a:gd name="connsiteX18" fmla="*/ 466725 w 5934075"/>
                <a:gd name="connsiteY18" fmla="*/ 3229348 h 3848473"/>
                <a:gd name="connsiteX19" fmla="*/ 481012 w 5934075"/>
                <a:gd name="connsiteY19" fmla="*/ 3224585 h 3848473"/>
                <a:gd name="connsiteX20" fmla="*/ 495300 w 5934075"/>
                <a:gd name="connsiteY20" fmla="*/ 3215060 h 3848473"/>
                <a:gd name="connsiteX21" fmla="*/ 514350 w 5934075"/>
                <a:gd name="connsiteY21" fmla="*/ 3210298 h 3848473"/>
                <a:gd name="connsiteX22" fmla="*/ 538162 w 5934075"/>
                <a:gd name="connsiteY22" fmla="*/ 3200773 h 3848473"/>
                <a:gd name="connsiteX23" fmla="*/ 595312 w 5934075"/>
                <a:gd name="connsiteY23" fmla="*/ 3172198 h 3848473"/>
                <a:gd name="connsiteX24" fmla="*/ 623887 w 5934075"/>
                <a:gd name="connsiteY24" fmla="*/ 3157910 h 3848473"/>
                <a:gd name="connsiteX25" fmla="*/ 676275 w 5934075"/>
                <a:gd name="connsiteY25" fmla="*/ 3138860 h 3848473"/>
                <a:gd name="connsiteX26" fmla="*/ 728662 w 5934075"/>
                <a:gd name="connsiteY26" fmla="*/ 3095998 h 3848473"/>
                <a:gd name="connsiteX27" fmla="*/ 795337 w 5934075"/>
                <a:gd name="connsiteY27" fmla="*/ 3053135 h 3848473"/>
                <a:gd name="connsiteX28" fmla="*/ 814387 w 5934075"/>
                <a:gd name="connsiteY28" fmla="*/ 3034085 h 3848473"/>
                <a:gd name="connsiteX29" fmla="*/ 842962 w 5934075"/>
                <a:gd name="connsiteY29" fmla="*/ 3010273 h 3848473"/>
                <a:gd name="connsiteX30" fmla="*/ 857250 w 5934075"/>
                <a:gd name="connsiteY30" fmla="*/ 2991223 h 3848473"/>
                <a:gd name="connsiteX31" fmla="*/ 885825 w 5934075"/>
                <a:gd name="connsiteY31" fmla="*/ 2972173 h 3848473"/>
                <a:gd name="connsiteX32" fmla="*/ 923925 w 5934075"/>
                <a:gd name="connsiteY32" fmla="*/ 2934073 h 3848473"/>
                <a:gd name="connsiteX33" fmla="*/ 966787 w 5934075"/>
                <a:gd name="connsiteY33" fmla="*/ 2919785 h 3848473"/>
                <a:gd name="connsiteX34" fmla="*/ 985837 w 5934075"/>
                <a:gd name="connsiteY34" fmla="*/ 2910260 h 3848473"/>
                <a:gd name="connsiteX35" fmla="*/ 1062037 w 5934075"/>
                <a:gd name="connsiteY35" fmla="*/ 2895973 h 3848473"/>
                <a:gd name="connsiteX36" fmla="*/ 1143000 w 5934075"/>
                <a:gd name="connsiteY36" fmla="*/ 2881685 h 3848473"/>
                <a:gd name="connsiteX37" fmla="*/ 1195387 w 5934075"/>
                <a:gd name="connsiteY37" fmla="*/ 2862635 h 3848473"/>
                <a:gd name="connsiteX38" fmla="*/ 1223962 w 5934075"/>
                <a:gd name="connsiteY38" fmla="*/ 2834060 h 3848473"/>
                <a:gd name="connsiteX39" fmla="*/ 1243012 w 5934075"/>
                <a:gd name="connsiteY39" fmla="*/ 2815010 h 3848473"/>
                <a:gd name="connsiteX40" fmla="*/ 1276350 w 5934075"/>
                <a:gd name="connsiteY40" fmla="*/ 2767385 h 3848473"/>
                <a:gd name="connsiteX41" fmla="*/ 1295400 w 5934075"/>
                <a:gd name="connsiteY41" fmla="*/ 2753098 h 3848473"/>
                <a:gd name="connsiteX42" fmla="*/ 1314450 w 5934075"/>
                <a:gd name="connsiteY42" fmla="*/ 2719760 h 3848473"/>
                <a:gd name="connsiteX43" fmla="*/ 1333500 w 5934075"/>
                <a:gd name="connsiteY43" fmla="*/ 2691185 h 3848473"/>
                <a:gd name="connsiteX44" fmla="*/ 1352550 w 5934075"/>
                <a:gd name="connsiteY44" fmla="*/ 2672135 h 3848473"/>
                <a:gd name="connsiteX45" fmla="*/ 1362075 w 5934075"/>
                <a:gd name="connsiteY45" fmla="*/ 2657848 h 3848473"/>
                <a:gd name="connsiteX46" fmla="*/ 1376362 w 5934075"/>
                <a:gd name="connsiteY46" fmla="*/ 2643560 h 3848473"/>
                <a:gd name="connsiteX47" fmla="*/ 1390650 w 5934075"/>
                <a:gd name="connsiteY47" fmla="*/ 2624510 h 3848473"/>
                <a:gd name="connsiteX48" fmla="*/ 1471612 w 5934075"/>
                <a:gd name="connsiteY48" fmla="*/ 2586410 h 3848473"/>
                <a:gd name="connsiteX49" fmla="*/ 1519237 w 5934075"/>
                <a:gd name="connsiteY49" fmla="*/ 2557835 h 3848473"/>
                <a:gd name="connsiteX50" fmla="*/ 1552575 w 5934075"/>
                <a:gd name="connsiteY50" fmla="*/ 2548310 h 3848473"/>
                <a:gd name="connsiteX51" fmla="*/ 1566862 w 5934075"/>
                <a:gd name="connsiteY51" fmla="*/ 2538785 h 3848473"/>
                <a:gd name="connsiteX52" fmla="*/ 1633537 w 5934075"/>
                <a:gd name="connsiteY52" fmla="*/ 2529260 h 3848473"/>
                <a:gd name="connsiteX53" fmla="*/ 1671637 w 5934075"/>
                <a:gd name="connsiteY53" fmla="*/ 2514973 h 3848473"/>
                <a:gd name="connsiteX54" fmla="*/ 1714500 w 5934075"/>
                <a:gd name="connsiteY54" fmla="*/ 2476873 h 3848473"/>
                <a:gd name="connsiteX55" fmla="*/ 1733550 w 5934075"/>
                <a:gd name="connsiteY55" fmla="*/ 2467348 h 3848473"/>
                <a:gd name="connsiteX56" fmla="*/ 1757362 w 5934075"/>
                <a:gd name="connsiteY56" fmla="*/ 2438773 h 3848473"/>
                <a:gd name="connsiteX57" fmla="*/ 1785937 w 5934075"/>
                <a:gd name="connsiteY57" fmla="*/ 2400673 h 3848473"/>
                <a:gd name="connsiteX58" fmla="*/ 1881187 w 5934075"/>
                <a:gd name="connsiteY58" fmla="*/ 2319710 h 3848473"/>
                <a:gd name="connsiteX59" fmla="*/ 1900237 w 5934075"/>
                <a:gd name="connsiteY59" fmla="*/ 2314948 h 3848473"/>
                <a:gd name="connsiteX60" fmla="*/ 1919287 w 5934075"/>
                <a:gd name="connsiteY60" fmla="*/ 2305423 h 3848473"/>
                <a:gd name="connsiteX61" fmla="*/ 1933575 w 5934075"/>
                <a:gd name="connsiteY61" fmla="*/ 2295898 h 3848473"/>
                <a:gd name="connsiteX62" fmla="*/ 1966912 w 5934075"/>
                <a:gd name="connsiteY62" fmla="*/ 2286373 h 3848473"/>
                <a:gd name="connsiteX63" fmla="*/ 1990725 w 5934075"/>
                <a:gd name="connsiteY63" fmla="*/ 2276848 h 3848473"/>
                <a:gd name="connsiteX64" fmla="*/ 2005012 w 5934075"/>
                <a:gd name="connsiteY64" fmla="*/ 2272085 h 3848473"/>
                <a:gd name="connsiteX65" fmla="*/ 2028825 w 5934075"/>
                <a:gd name="connsiteY65" fmla="*/ 2262560 h 3848473"/>
                <a:gd name="connsiteX66" fmla="*/ 2090737 w 5934075"/>
                <a:gd name="connsiteY66" fmla="*/ 2257798 h 3848473"/>
                <a:gd name="connsiteX67" fmla="*/ 2143125 w 5934075"/>
                <a:gd name="connsiteY67" fmla="*/ 2248273 h 3848473"/>
                <a:gd name="connsiteX68" fmla="*/ 2166937 w 5934075"/>
                <a:gd name="connsiteY68" fmla="*/ 2233985 h 3848473"/>
                <a:gd name="connsiteX69" fmla="*/ 2185987 w 5934075"/>
                <a:gd name="connsiteY69" fmla="*/ 2229223 h 3848473"/>
                <a:gd name="connsiteX70" fmla="*/ 2224087 w 5934075"/>
                <a:gd name="connsiteY70" fmla="*/ 2219698 h 3848473"/>
                <a:gd name="connsiteX71" fmla="*/ 2257425 w 5934075"/>
                <a:gd name="connsiteY71" fmla="*/ 2200648 h 3848473"/>
                <a:gd name="connsiteX72" fmla="*/ 2271712 w 5934075"/>
                <a:gd name="connsiteY72" fmla="*/ 2191123 h 3848473"/>
                <a:gd name="connsiteX73" fmla="*/ 2314575 w 5934075"/>
                <a:gd name="connsiteY73" fmla="*/ 2176835 h 3848473"/>
                <a:gd name="connsiteX74" fmla="*/ 2324100 w 5934075"/>
                <a:gd name="connsiteY74" fmla="*/ 2157785 h 3848473"/>
                <a:gd name="connsiteX75" fmla="*/ 2424112 w 5934075"/>
                <a:gd name="connsiteY75" fmla="*/ 2100635 h 3848473"/>
                <a:gd name="connsiteX76" fmla="*/ 2481262 w 5934075"/>
                <a:gd name="connsiteY76" fmla="*/ 2067298 h 3848473"/>
                <a:gd name="connsiteX77" fmla="*/ 2495550 w 5934075"/>
                <a:gd name="connsiteY77" fmla="*/ 2062535 h 3848473"/>
                <a:gd name="connsiteX78" fmla="*/ 2519362 w 5934075"/>
                <a:gd name="connsiteY78" fmla="*/ 2048248 h 3848473"/>
                <a:gd name="connsiteX79" fmla="*/ 2557462 w 5934075"/>
                <a:gd name="connsiteY79" fmla="*/ 2029198 h 3848473"/>
                <a:gd name="connsiteX80" fmla="*/ 2590800 w 5934075"/>
                <a:gd name="connsiteY80" fmla="*/ 2014910 h 3848473"/>
                <a:gd name="connsiteX81" fmla="*/ 2652712 w 5934075"/>
                <a:gd name="connsiteY81" fmla="*/ 1976810 h 3848473"/>
                <a:gd name="connsiteX82" fmla="*/ 2690812 w 5934075"/>
                <a:gd name="connsiteY82" fmla="*/ 1962523 h 3848473"/>
                <a:gd name="connsiteX83" fmla="*/ 2733675 w 5934075"/>
                <a:gd name="connsiteY83" fmla="*/ 1943473 h 3848473"/>
                <a:gd name="connsiteX84" fmla="*/ 2757487 w 5934075"/>
                <a:gd name="connsiteY84" fmla="*/ 1938710 h 3848473"/>
                <a:gd name="connsiteX85" fmla="*/ 2786062 w 5934075"/>
                <a:gd name="connsiteY85" fmla="*/ 1929185 h 3848473"/>
                <a:gd name="connsiteX86" fmla="*/ 2833687 w 5934075"/>
                <a:gd name="connsiteY86" fmla="*/ 1919660 h 3848473"/>
                <a:gd name="connsiteX87" fmla="*/ 2871787 w 5934075"/>
                <a:gd name="connsiteY87" fmla="*/ 1910135 h 3848473"/>
                <a:gd name="connsiteX88" fmla="*/ 2919412 w 5934075"/>
                <a:gd name="connsiteY88" fmla="*/ 1900610 h 3848473"/>
                <a:gd name="connsiteX89" fmla="*/ 2933700 w 5934075"/>
                <a:gd name="connsiteY89" fmla="*/ 1895848 h 3848473"/>
                <a:gd name="connsiteX90" fmla="*/ 2986087 w 5934075"/>
                <a:gd name="connsiteY90" fmla="*/ 1881560 h 3848473"/>
                <a:gd name="connsiteX91" fmla="*/ 3033712 w 5934075"/>
                <a:gd name="connsiteY91" fmla="*/ 1848223 h 3848473"/>
                <a:gd name="connsiteX92" fmla="*/ 3067050 w 5934075"/>
                <a:gd name="connsiteY92" fmla="*/ 1829173 h 3848473"/>
                <a:gd name="connsiteX93" fmla="*/ 3109912 w 5934075"/>
                <a:gd name="connsiteY93" fmla="*/ 1786310 h 3848473"/>
                <a:gd name="connsiteX94" fmla="*/ 3148012 w 5934075"/>
                <a:gd name="connsiteY94" fmla="*/ 1752973 h 3848473"/>
                <a:gd name="connsiteX95" fmla="*/ 3176587 w 5934075"/>
                <a:gd name="connsiteY95" fmla="*/ 1724398 h 3848473"/>
                <a:gd name="connsiteX96" fmla="*/ 3190875 w 5934075"/>
                <a:gd name="connsiteY96" fmla="*/ 1710110 h 3848473"/>
                <a:gd name="connsiteX97" fmla="*/ 3205162 w 5934075"/>
                <a:gd name="connsiteY97" fmla="*/ 1705348 h 3848473"/>
                <a:gd name="connsiteX98" fmla="*/ 3252787 w 5934075"/>
                <a:gd name="connsiteY98" fmla="*/ 1667248 h 3848473"/>
                <a:gd name="connsiteX99" fmla="*/ 3295650 w 5934075"/>
                <a:gd name="connsiteY99" fmla="*/ 1614860 h 3848473"/>
                <a:gd name="connsiteX100" fmla="*/ 3328987 w 5934075"/>
                <a:gd name="connsiteY100" fmla="*/ 1586285 h 3848473"/>
                <a:gd name="connsiteX101" fmla="*/ 3343275 w 5934075"/>
                <a:gd name="connsiteY101" fmla="*/ 1567235 h 3848473"/>
                <a:gd name="connsiteX102" fmla="*/ 3409950 w 5934075"/>
                <a:gd name="connsiteY102" fmla="*/ 1510085 h 3848473"/>
                <a:gd name="connsiteX103" fmla="*/ 3419475 w 5934075"/>
                <a:gd name="connsiteY103" fmla="*/ 1495798 h 3848473"/>
                <a:gd name="connsiteX104" fmla="*/ 3457575 w 5934075"/>
                <a:gd name="connsiteY104" fmla="*/ 1462460 h 3848473"/>
                <a:gd name="connsiteX105" fmla="*/ 3476625 w 5934075"/>
                <a:gd name="connsiteY105" fmla="*/ 1452935 h 3848473"/>
                <a:gd name="connsiteX106" fmla="*/ 3500437 w 5934075"/>
                <a:gd name="connsiteY106" fmla="*/ 1429123 h 3848473"/>
                <a:gd name="connsiteX107" fmla="*/ 3514725 w 5934075"/>
                <a:gd name="connsiteY107" fmla="*/ 1414835 h 3848473"/>
                <a:gd name="connsiteX108" fmla="*/ 3576637 w 5934075"/>
                <a:gd name="connsiteY108" fmla="*/ 1357685 h 3848473"/>
                <a:gd name="connsiteX109" fmla="*/ 3600450 w 5934075"/>
                <a:gd name="connsiteY109" fmla="*/ 1329110 h 3848473"/>
                <a:gd name="connsiteX110" fmla="*/ 3619500 w 5934075"/>
                <a:gd name="connsiteY110" fmla="*/ 1300535 h 3848473"/>
                <a:gd name="connsiteX111" fmla="*/ 3633787 w 5934075"/>
                <a:gd name="connsiteY111" fmla="*/ 1295773 h 3848473"/>
                <a:gd name="connsiteX112" fmla="*/ 3705225 w 5934075"/>
                <a:gd name="connsiteY112" fmla="*/ 1205285 h 3848473"/>
                <a:gd name="connsiteX113" fmla="*/ 3724275 w 5934075"/>
                <a:gd name="connsiteY113" fmla="*/ 1186235 h 3848473"/>
                <a:gd name="connsiteX114" fmla="*/ 3776662 w 5934075"/>
                <a:gd name="connsiteY114" fmla="*/ 1148135 h 3848473"/>
                <a:gd name="connsiteX115" fmla="*/ 3795712 w 5934075"/>
                <a:gd name="connsiteY115" fmla="*/ 1138610 h 3848473"/>
                <a:gd name="connsiteX116" fmla="*/ 3824287 w 5934075"/>
                <a:gd name="connsiteY116" fmla="*/ 1114798 h 3848473"/>
                <a:gd name="connsiteX117" fmla="*/ 3857625 w 5934075"/>
                <a:gd name="connsiteY117" fmla="*/ 1100510 h 3848473"/>
                <a:gd name="connsiteX118" fmla="*/ 3900487 w 5934075"/>
                <a:gd name="connsiteY118" fmla="*/ 1071935 h 3848473"/>
                <a:gd name="connsiteX119" fmla="*/ 3914775 w 5934075"/>
                <a:gd name="connsiteY119" fmla="*/ 1062410 h 3848473"/>
                <a:gd name="connsiteX120" fmla="*/ 3933825 w 5934075"/>
                <a:gd name="connsiteY120" fmla="*/ 1057648 h 3848473"/>
                <a:gd name="connsiteX121" fmla="*/ 4010025 w 5934075"/>
                <a:gd name="connsiteY121" fmla="*/ 1033835 h 3848473"/>
                <a:gd name="connsiteX122" fmla="*/ 4057650 w 5934075"/>
                <a:gd name="connsiteY122" fmla="*/ 1014785 h 3848473"/>
                <a:gd name="connsiteX123" fmla="*/ 4090987 w 5934075"/>
                <a:gd name="connsiteY123" fmla="*/ 1005260 h 3848473"/>
                <a:gd name="connsiteX124" fmla="*/ 4129087 w 5934075"/>
                <a:gd name="connsiteY124" fmla="*/ 1000498 h 3848473"/>
                <a:gd name="connsiteX125" fmla="*/ 4171950 w 5934075"/>
                <a:gd name="connsiteY125" fmla="*/ 990973 h 3848473"/>
                <a:gd name="connsiteX126" fmla="*/ 4214812 w 5934075"/>
                <a:gd name="connsiteY126" fmla="*/ 971923 h 3848473"/>
                <a:gd name="connsiteX127" fmla="*/ 4252912 w 5934075"/>
                <a:gd name="connsiteY127" fmla="*/ 962398 h 3848473"/>
                <a:gd name="connsiteX128" fmla="*/ 4267200 w 5934075"/>
                <a:gd name="connsiteY128" fmla="*/ 952873 h 3848473"/>
                <a:gd name="connsiteX129" fmla="*/ 4305300 w 5934075"/>
                <a:gd name="connsiteY129" fmla="*/ 938585 h 3848473"/>
                <a:gd name="connsiteX130" fmla="*/ 4324350 w 5934075"/>
                <a:gd name="connsiteY130" fmla="*/ 924298 h 3848473"/>
                <a:gd name="connsiteX131" fmla="*/ 4357687 w 5934075"/>
                <a:gd name="connsiteY131" fmla="*/ 895723 h 3848473"/>
                <a:gd name="connsiteX132" fmla="*/ 4367212 w 5934075"/>
                <a:gd name="connsiteY132" fmla="*/ 876673 h 3848473"/>
                <a:gd name="connsiteX133" fmla="*/ 4386262 w 5934075"/>
                <a:gd name="connsiteY133" fmla="*/ 857623 h 3848473"/>
                <a:gd name="connsiteX134" fmla="*/ 4410075 w 5934075"/>
                <a:gd name="connsiteY134" fmla="*/ 809998 h 3848473"/>
                <a:gd name="connsiteX135" fmla="*/ 4424362 w 5934075"/>
                <a:gd name="connsiteY135" fmla="*/ 786185 h 3848473"/>
                <a:gd name="connsiteX136" fmla="*/ 4438650 w 5934075"/>
                <a:gd name="connsiteY136" fmla="*/ 695698 h 3848473"/>
                <a:gd name="connsiteX137" fmla="*/ 4448175 w 5934075"/>
                <a:gd name="connsiteY137" fmla="*/ 581398 h 3848473"/>
                <a:gd name="connsiteX138" fmla="*/ 4457700 w 5934075"/>
                <a:gd name="connsiteY138" fmla="*/ 543298 h 3848473"/>
                <a:gd name="connsiteX139" fmla="*/ 4462462 w 5934075"/>
                <a:gd name="connsiteY139" fmla="*/ 500435 h 3848473"/>
                <a:gd name="connsiteX140" fmla="*/ 4471987 w 5934075"/>
                <a:gd name="connsiteY140" fmla="*/ 424235 h 3848473"/>
                <a:gd name="connsiteX141" fmla="*/ 4476750 w 5934075"/>
                <a:gd name="connsiteY141" fmla="*/ 381373 h 3848473"/>
                <a:gd name="connsiteX142" fmla="*/ 4491037 w 5934075"/>
                <a:gd name="connsiteY142" fmla="*/ 271835 h 3848473"/>
                <a:gd name="connsiteX143" fmla="*/ 4495800 w 5934075"/>
                <a:gd name="connsiteY143" fmla="*/ 233735 h 3848473"/>
                <a:gd name="connsiteX144" fmla="*/ 4505325 w 5934075"/>
                <a:gd name="connsiteY144" fmla="*/ 190873 h 3848473"/>
                <a:gd name="connsiteX145" fmla="*/ 4510087 w 5934075"/>
                <a:gd name="connsiteY145" fmla="*/ 152773 h 3848473"/>
                <a:gd name="connsiteX146" fmla="*/ 4519612 w 5934075"/>
                <a:gd name="connsiteY146" fmla="*/ 119435 h 3848473"/>
                <a:gd name="connsiteX147" fmla="*/ 4524375 w 5934075"/>
                <a:gd name="connsiteY147" fmla="*/ 95623 h 3848473"/>
                <a:gd name="connsiteX148" fmla="*/ 4533900 w 5934075"/>
                <a:gd name="connsiteY148" fmla="*/ 76573 h 3848473"/>
                <a:gd name="connsiteX149" fmla="*/ 4543425 w 5934075"/>
                <a:gd name="connsiteY149" fmla="*/ 52760 h 3848473"/>
                <a:gd name="connsiteX150" fmla="*/ 4581525 w 5934075"/>
                <a:gd name="connsiteY150" fmla="*/ 14660 h 3848473"/>
                <a:gd name="connsiteX151" fmla="*/ 4600575 w 5934075"/>
                <a:gd name="connsiteY151" fmla="*/ 9898 h 3848473"/>
                <a:gd name="connsiteX152" fmla="*/ 4619625 w 5934075"/>
                <a:gd name="connsiteY152" fmla="*/ 373 h 3848473"/>
                <a:gd name="connsiteX153" fmla="*/ 4743450 w 5934075"/>
                <a:gd name="connsiteY153" fmla="*/ 14660 h 3848473"/>
                <a:gd name="connsiteX154" fmla="*/ 4781550 w 5934075"/>
                <a:gd name="connsiteY154" fmla="*/ 28948 h 3848473"/>
                <a:gd name="connsiteX155" fmla="*/ 4829175 w 5934075"/>
                <a:gd name="connsiteY155" fmla="*/ 52760 h 3848473"/>
                <a:gd name="connsiteX156" fmla="*/ 4867275 w 5934075"/>
                <a:gd name="connsiteY156" fmla="*/ 86098 h 3848473"/>
                <a:gd name="connsiteX157" fmla="*/ 4910137 w 5934075"/>
                <a:gd name="connsiteY157" fmla="*/ 133723 h 3848473"/>
                <a:gd name="connsiteX158" fmla="*/ 4957762 w 5934075"/>
                <a:gd name="connsiteY158" fmla="*/ 200398 h 3848473"/>
                <a:gd name="connsiteX159" fmla="*/ 4976812 w 5934075"/>
                <a:gd name="connsiteY159" fmla="*/ 228973 h 3848473"/>
                <a:gd name="connsiteX160" fmla="*/ 4995862 w 5934075"/>
                <a:gd name="connsiteY160" fmla="*/ 252785 h 3848473"/>
                <a:gd name="connsiteX161" fmla="*/ 5010150 w 5934075"/>
                <a:gd name="connsiteY161" fmla="*/ 276598 h 3848473"/>
                <a:gd name="connsiteX162" fmla="*/ 5029200 w 5934075"/>
                <a:gd name="connsiteY162" fmla="*/ 300410 h 3848473"/>
                <a:gd name="connsiteX163" fmla="*/ 5048250 w 5934075"/>
                <a:gd name="connsiteY163" fmla="*/ 328985 h 3848473"/>
                <a:gd name="connsiteX164" fmla="*/ 5067300 w 5934075"/>
                <a:gd name="connsiteY164" fmla="*/ 362323 h 3848473"/>
                <a:gd name="connsiteX165" fmla="*/ 5124450 w 5934075"/>
                <a:gd name="connsiteY165" fmla="*/ 409948 h 3848473"/>
                <a:gd name="connsiteX166" fmla="*/ 5143500 w 5934075"/>
                <a:gd name="connsiteY166" fmla="*/ 419473 h 3848473"/>
                <a:gd name="connsiteX167" fmla="*/ 5172075 w 5934075"/>
                <a:gd name="connsiteY167" fmla="*/ 428998 h 3848473"/>
                <a:gd name="connsiteX168" fmla="*/ 5253037 w 5934075"/>
                <a:gd name="connsiteY168" fmla="*/ 471860 h 3848473"/>
                <a:gd name="connsiteX169" fmla="*/ 5286375 w 5934075"/>
                <a:gd name="connsiteY169" fmla="*/ 481385 h 3848473"/>
                <a:gd name="connsiteX170" fmla="*/ 5300662 w 5934075"/>
                <a:gd name="connsiteY170" fmla="*/ 486148 h 3848473"/>
                <a:gd name="connsiteX171" fmla="*/ 5357812 w 5934075"/>
                <a:gd name="connsiteY171" fmla="*/ 514723 h 3848473"/>
                <a:gd name="connsiteX172" fmla="*/ 5386387 w 5934075"/>
                <a:gd name="connsiteY172" fmla="*/ 529010 h 3848473"/>
                <a:gd name="connsiteX173" fmla="*/ 5434012 w 5934075"/>
                <a:gd name="connsiteY173" fmla="*/ 548060 h 3848473"/>
                <a:gd name="connsiteX174" fmla="*/ 5467350 w 5934075"/>
                <a:gd name="connsiteY174" fmla="*/ 571873 h 3848473"/>
                <a:gd name="connsiteX175" fmla="*/ 5495925 w 5934075"/>
                <a:gd name="connsiteY175" fmla="*/ 586160 h 3848473"/>
                <a:gd name="connsiteX176" fmla="*/ 5519737 w 5934075"/>
                <a:gd name="connsiteY176" fmla="*/ 605210 h 3848473"/>
                <a:gd name="connsiteX177" fmla="*/ 5543550 w 5934075"/>
                <a:gd name="connsiteY177" fmla="*/ 619498 h 3848473"/>
                <a:gd name="connsiteX178" fmla="*/ 5586412 w 5934075"/>
                <a:gd name="connsiteY178" fmla="*/ 652835 h 3848473"/>
                <a:gd name="connsiteX179" fmla="*/ 5614987 w 5934075"/>
                <a:gd name="connsiteY179" fmla="*/ 671885 h 3848473"/>
                <a:gd name="connsiteX180" fmla="*/ 5648325 w 5934075"/>
                <a:gd name="connsiteY180" fmla="*/ 714748 h 3848473"/>
                <a:gd name="connsiteX181" fmla="*/ 5681662 w 5934075"/>
                <a:gd name="connsiteY181" fmla="*/ 743323 h 3848473"/>
                <a:gd name="connsiteX182" fmla="*/ 5710237 w 5934075"/>
                <a:gd name="connsiteY182" fmla="*/ 786185 h 3848473"/>
                <a:gd name="connsiteX183" fmla="*/ 5748337 w 5934075"/>
                <a:gd name="connsiteY183" fmla="*/ 867148 h 3848473"/>
                <a:gd name="connsiteX184" fmla="*/ 5767387 w 5934075"/>
                <a:gd name="connsiteY184" fmla="*/ 957635 h 3848473"/>
                <a:gd name="connsiteX185" fmla="*/ 5781675 w 5934075"/>
                <a:gd name="connsiteY185" fmla="*/ 1000498 h 3848473"/>
                <a:gd name="connsiteX186" fmla="*/ 5800725 w 5934075"/>
                <a:gd name="connsiteY186" fmla="*/ 1081460 h 3848473"/>
                <a:gd name="connsiteX187" fmla="*/ 5815012 w 5934075"/>
                <a:gd name="connsiteY187" fmla="*/ 1124323 h 3848473"/>
                <a:gd name="connsiteX188" fmla="*/ 5824537 w 5934075"/>
                <a:gd name="connsiteY188" fmla="*/ 1157660 h 3848473"/>
                <a:gd name="connsiteX189" fmla="*/ 5834062 w 5934075"/>
                <a:gd name="connsiteY189" fmla="*/ 1181473 h 3848473"/>
                <a:gd name="connsiteX190" fmla="*/ 5857875 w 5934075"/>
                <a:gd name="connsiteY190" fmla="*/ 1248148 h 3848473"/>
                <a:gd name="connsiteX191" fmla="*/ 5876925 w 5934075"/>
                <a:gd name="connsiteY191" fmla="*/ 1295773 h 3848473"/>
                <a:gd name="connsiteX192" fmla="*/ 5881687 w 5934075"/>
                <a:gd name="connsiteY192" fmla="*/ 1329110 h 3848473"/>
                <a:gd name="connsiteX193" fmla="*/ 5895975 w 5934075"/>
                <a:gd name="connsiteY193" fmla="*/ 1362448 h 3848473"/>
                <a:gd name="connsiteX194" fmla="*/ 5910262 w 5934075"/>
                <a:gd name="connsiteY194" fmla="*/ 1471985 h 3848473"/>
                <a:gd name="connsiteX195" fmla="*/ 5915025 w 5934075"/>
                <a:gd name="connsiteY195" fmla="*/ 1505323 h 3848473"/>
                <a:gd name="connsiteX196" fmla="*/ 5919787 w 5934075"/>
                <a:gd name="connsiteY196" fmla="*/ 1529135 h 3848473"/>
                <a:gd name="connsiteX197" fmla="*/ 5924550 w 5934075"/>
                <a:gd name="connsiteY197" fmla="*/ 1610098 h 3848473"/>
                <a:gd name="connsiteX198" fmla="*/ 5934075 w 5934075"/>
                <a:gd name="connsiteY198" fmla="*/ 1705348 h 3848473"/>
                <a:gd name="connsiteX199" fmla="*/ 5929312 w 5934075"/>
                <a:gd name="connsiteY199" fmla="*/ 1948235 h 3848473"/>
                <a:gd name="connsiteX200" fmla="*/ 5905500 w 5934075"/>
                <a:gd name="connsiteY200" fmla="*/ 2029198 h 3848473"/>
                <a:gd name="connsiteX201" fmla="*/ 5895975 w 5934075"/>
                <a:gd name="connsiteY201" fmla="*/ 2053010 h 3848473"/>
                <a:gd name="connsiteX202" fmla="*/ 5857875 w 5934075"/>
                <a:gd name="connsiteY202" fmla="*/ 2076823 h 3848473"/>
                <a:gd name="connsiteX203" fmla="*/ 5748337 w 5934075"/>
                <a:gd name="connsiteY203" fmla="*/ 2067298 h 3848473"/>
                <a:gd name="connsiteX204" fmla="*/ 5686425 w 5934075"/>
                <a:gd name="connsiteY204" fmla="*/ 2048248 h 3848473"/>
                <a:gd name="connsiteX205" fmla="*/ 5648325 w 5934075"/>
                <a:gd name="connsiteY205" fmla="*/ 2038723 h 3848473"/>
                <a:gd name="connsiteX206" fmla="*/ 5624512 w 5934075"/>
                <a:gd name="connsiteY206" fmla="*/ 2029198 h 3848473"/>
                <a:gd name="connsiteX207" fmla="*/ 5605462 w 5934075"/>
                <a:gd name="connsiteY207" fmla="*/ 2024435 h 3848473"/>
                <a:gd name="connsiteX208" fmla="*/ 5581650 w 5934075"/>
                <a:gd name="connsiteY208" fmla="*/ 2014910 h 3848473"/>
                <a:gd name="connsiteX209" fmla="*/ 5548312 w 5934075"/>
                <a:gd name="connsiteY209" fmla="*/ 2010148 h 3848473"/>
                <a:gd name="connsiteX210" fmla="*/ 5519737 w 5934075"/>
                <a:gd name="connsiteY210" fmla="*/ 2000623 h 3848473"/>
                <a:gd name="connsiteX211" fmla="*/ 5500687 w 5934075"/>
                <a:gd name="connsiteY211" fmla="*/ 1995860 h 3848473"/>
                <a:gd name="connsiteX212" fmla="*/ 5476875 w 5934075"/>
                <a:gd name="connsiteY212" fmla="*/ 1986335 h 3848473"/>
                <a:gd name="connsiteX213" fmla="*/ 5448300 w 5934075"/>
                <a:gd name="connsiteY213" fmla="*/ 1976810 h 3848473"/>
                <a:gd name="connsiteX214" fmla="*/ 5414962 w 5934075"/>
                <a:gd name="connsiteY214" fmla="*/ 1962523 h 3848473"/>
                <a:gd name="connsiteX215" fmla="*/ 5410200 w 5934075"/>
                <a:gd name="connsiteY215" fmla="*/ 1948235 h 3848473"/>
                <a:gd name="connsiteX216" fmla="*/ 5372100 w 5934075"/>
                <a:gd name="connsiteY216" fmla="*/ 1924423 h 3848473"/>
                <a:gd name="connsiteX217" fmla="*/ 5329237 w 5934075"/>
                <a:gd name="connsiteY217" fmla="*/ 1900610 h 3848473"/>
                <a:gd name="connsiteX218" fmla="*/ 5262562 w 5934075"/>
                <a:gd name="connsiteY218" fmla="*/ 1824410 h 3848473"/>
                <a:gd name="connsiteX219" fmla="*/ 5238750 w 5934075"/>
                <a:gd name="connsiteY219" fmla="*/ 1805360 h 3848473"/>
                <a:gd name="connsiteX220" fmla="*/ 5214937 w 5934075"/>
                <a:gd name="connsiteY220" fmla="*/ 1800598 h 3848473"/>
                <a:gd name="connsiteX221" fmla="*/ 5143500 w 5934075"/>
                <a:gd name="connsiteY221" fmla="*/ 1762498 h 3848473"/>
                <a:gd name="connsiteX222" fmla="*/ 4995862 w 5934075"/>
                <a:gd name="connsiteY222" fmla="*/ 1719635 h 3848473"/>
                <a:gd name="connsiteX223" fmla="*/ 4967287 w 5934075"/>
                <a:gd name="connsiteY223" fmla="*/ 1714873 h 3848473"/>
                <a:gd name="connsiteX224" fmla="*/ 4943475 w 5934075"/>
                <a:gd name="connsiteY224" fmla="*/ 1710110 h 3848473"/>
                <a:gd name="connsiteX225" fmla="*/ 4724400 w 5934075"/>
                <a:gd name="connsiteY225" fmla="*/ 1700585 h 3848473"/>
                <a:gd name="connsiteX226" fmla="*/ 4614862 w 5934075"/>
                <a:gd name="connsiteY226" fmla="*/ 1714873 h 3848473"/>
                <a:gd name="connsiteX227" fmla="*/ 4567237 w 5934075"/>
                <a:gd name="connsiteY227" fmla="*/ 1743448 h 3848473"/>
                <a:gd name="connsiteX228" fmla="*/ 4552950 w 5934075"/>
                <a:gd name="connsiteY228" fmla="*/ 1748210 h 3848473"/>
                <a:gd name="connsiteX229" fmla="*/ 4510087 w 5934075"/>
                <a:gd name="connsiteY229" fmla="*/ 1800598 h 3848473"/>
                <a:gd name="connsiteX230" fmla="*/ 4486275 w 5934075"/>
                <a:gd name="connsiteY230" fmla="*/ 1833935 h 3848473"/>
                <a:gd name="connsiteX231" fmla="*/ 4462462 w 5934075"/>
                <a:gd name="connsiteY231" fmla="*/ 1857748 h 3848473"/>
                <a:gd name="connsiteX232" fmla="*/ 4443412 w 5934075"/>
                <a:gd name="connsiteY232" fmla="*/ 1881560 h 3848473"/>
                <a:gd name="connsiteX233" fmla="*/ 4400550 w 5934075"/>
                <a:gd name="connsiteY233" fmla="*/ 1924423 h 3848473"/>
                <a:gd name="connsiteX234" fmla="*/ 4343400 w 5934075"/>
                <a:gd name="connsiteY234" fmla="*/ 1972048 h 3848473"/>
                <a:gd name="connsiteX235" fmla="*/ 4324350 w 5934075"/>
                <a:gd name="connsiteY235" fmla="*/ 1981573 h 3848473"/>
                <a:gd name="connsiteX236" fmla="*/ 4267200 w 5934075"/>
                <a:gd name="connsiteY236" fmla="*/ 2014910 h 3848473"/>
                <a:gd name="connsiteX237" fmla="*/ 4252912 w 5934075"/>
                <a:gd name="connsiteY237" fmla="*/ 2019673 h 3848473"/>
                <a:gd name="connsiteX238" fmla="*/ 4238625 w 5934075"/>
                <a:gd name="connsiteY238" fmla="*/ 2029198 h 3848473"/>
                <a:gd name="connsiteX239" fmla="*/ 4162425 w 5934075"/>
                <a:gd name="connsiteY239" fmla="*/ 2038723 h 3848473"/>
                <a:gd name="connsiteX240" fmla="*/ 4105275 w 5934075"/>
                <a:gd name="connsiteY240" fmla="*/ 2048248 h 3848473"/>
                <a:gd name="connsiteX241" fmla="*/ 4076700 w 5934075"/>
                <a:gd name="connsiteY241" fmla="*/ 2053010 h 3848473"/>
                <a:gd name="connsiteX242" fmla="*/ 4062412 w 5934075"/>
                <a:gd name="connsiteY242" fmla="*/ 2057773 h 3848473"/>
                <a:gd name="connsiteX243" fmla="*/ 4043362 w 5934075"/>
                <a:gd name="connsiteY243" fmla="*/ 2062535 h 3848473"/>
                <a:gd name="connsiteX244" fmla="*/ 4019550 w 5934075"/>
                <a:gd name="connsiteY244" fmla="*/ 2072060 h 3848473"/>
                <a:gd name="connsiteX245" fmla="*/ 3971925 w 5934075"/>
                <a:gd name="connsiteY245" fmla="*/ 2081585 h 3848473"/>
                <a:gd name="connsiteX246" fmla="*/ 3948112 w 5934075"/>
                <a:gd name="connsiteY246" fmla="*/ 2091110 h 3848473"/>
                <a:gd name="connsiteX247" fmla="*/ 3895725 w 5934075"/>
                <a:gd name="connsiteY247" fmla="*/ 2105398 h 3848473"/>
                <a:gd name="connsiteX248" fmla="*/ 3871912 w 5934075"/>
                <a:gd name="connsiteY248" fmla="*/ 2114923 h 3848473"/>
                <a:gd name="connsiteX249" fmla="*/ 3852862 w 5934075"/>
                <a:gd name="connsiteY249" fmla="*/ 2129210 h 3848473"/>
                <a:gd name="connsiteX250" fmla="*/ 3819525 w 5934075"/>
                <a:gd name="connsiteY250" fmla="*/ 2138735 h 3848473"/>
                <a:gd name="connsiteX251" fmla="*/ 3795712 w 5934075"/>
                <a:gd name="connsiteY251" fmla="*/ 2153023 h 3848473"/>
                <a:gd name="connsiteX252" fmla="*/ 3752850 w 5934075"/>
                <a:gd name="connsiteY252" fmla="*/ 2181598 h 3848473"/>
                <a:gd name="connsiteX253" fmla="*/ 3714750 w 5934075"/>
                <a:gd name="connsiteY253" fmla="*/ 2200648 h 3848473"/>
                <a:gd name="connsiteX254" fmla="*/ 3700462 w 5934075"/>
                <a:gd name="connsiteY254" fmla="*/ 2214935 h 3848473"/>
                <a:gd name="connsiteX255" fmla="*/ 3690937 w 5934075"/>
                <a:gd name="connsiteY255" fmla="*/ 2229223 h 3848473"/>
                <a:gd name="connsiteX256" fmla="*/ 3662362 w 5934075"/>
                <a:gd name="connsiteY256" fmla="*/ 2248273 h 3848473"/>
                <a:gd name="connsiteX257" fmla="*/ 3638550 w 5934075"/>
                <a:gd name="connsiteY257" fmla="*/ 2267323 h 3848473"/>
                <a:gd name="connsiteX258" fmla="*/ 3609975 w 5934075"/>
                <a:gd name="connsiteY258" fmla="*/ 2276848 h 3848473"/>
                <a:gd name="connsiteX259" fmla="*/ 3543300 w 5934075"/>
                <a:gd name="connsiteY259" fmla="*/ 2305423 h 3848473"/>
                <a:gd name="connsiteX260" fmla="*/ 3519487 w 5934075"/>
                <a:gd name="connsiteY260" fmla="*/ 2314948 h 3848473"/>
                <a:gd name="connsiteX261" fmla="*/ 3495675 w 5934075"/>
                <a:gd name="connsiteY261" fmla="*/ 2329235 h 3848473"/>
                <a:gd name="connsiteX262" fmla="*/ 3476625 w 5934075"/>
                <a:gd name="connsiteY262" fmla="*/ 2333998 h 3848473"/>
                <a:gd name="connsiteX263" fmla="*/ 3424237 w 5934075"/>
                <a:gd name="connsiteY263" fmla="*/ 2357810 h 3848473"/>
                <a:gd name="connsiteX264" fmla="*/ 3405187 w 5934075"/>
                <a:gd name="connsiteY264" fmla="*/ 2372098 h 3848473"/>
                <a:gd name="connsiteX265" fmla="*/ 3386137 w 5934075"/>
                <a:gd name="connsiteY265" fmla="*/ 2381623 h 3848473"/>
                <a:gd name="connsiteX266" fmla="*/ 3371850 w 5934075"/>
                <a:gd name="connsiteY266" fmla="*/ 2391148 h 3848473"/>
                <a:gd name="connsiteX267" fmla="*/ 3352800 w 5934075"/>
                <a:gd name="connsiteY267" fmla="*/ 2395910 h 3848473"/>
                <a:gd name="connsiteX268" fmla="*/ 3338512 w 5934075"/>
                <a:gd name="connsiteY268" fmla="*/ 2410198 h 3848473"/>
                <a:gd name="connsiteX269" fmla="*/ 3295650 w 5934075"/>
                <a:gd name="connsiteY269" fmla="*/ 2429248 h 3848473"/>
                <a:gd name="connsiteX270" fmla="*/ 3262312 w 5934075"/>
                <a:gd name="connsiteY270" fmla="*/ 2448298 h 3848473"/>
                <a:gd name="connsiteX271" fmla="*/ 3190875 w 5934075"/>
                <a:gd name="connsiteY271" fmla="*/ 2481635 h 3848473"/>
                <a:gd name="connsiteX272" fmla="*/ 3143250 w 5934075"/>
                <a:gd name="connsiteY272" fmla="*/ 2495923 h 3848473"/>
                <a:gd name="connsiteX273" fmla="*/ 3114675 w 5934075"/>
                <a:gd name="connsiteY273" fmla="*/ 2510210 h 3848473"/>
                <a:gd name="connsiteX274" fmla="*/ 3081337 w 5934075"/>
                <a:gd name="connsiteY274" fmla="*/ 2524498 h 3848473"/>
                <a:gd name="connsiteX275" fmla="*/ 3052762 w 5934075"/>
                <a:gd name="connsiteY275" fmla="*/ 2538785 h 3848473"/>
                <a:gd name="connsiteX276" fmla="*/ 3019425 w 5934075"/>
                <a:gd name="connsiteY276" fmla="*/ 2553073 h 3848473"/>
                <a:gd name="connsiteX277" fmla="*/ 2986087 w 5934075"/>
                <a:gd name="connsiteY277" fmla="*/ 2581648 h 3848473"/>
                <a:gd name="connsiteX278" fmla="*/ 2967037 w 5934075"/>
                <a:gd name="connsiteY278" fmla="*/ 2591173 h 3848473"/>
                <a:gd name="connsiteX279" fmla="*/ 2947987 w 5934075"/>
                <a:gd name="connsiteY279" fmla="*/ 2605460 h 3848473"/>
                <a:gd name="connsiteX280" fmla="*/ 2928937 w 5934075"/>
                <a:gd name="connsiteY280" fmla="*/ 2614985 h 3848473"/>
                <a:gd name="connsiteX281" fmla="*/ 2909887 w 5934075"/>
                <a:gd name="connsiteY281" fmla="*/ 2634035 h 3848473"/>
                <a:gd name="connsiteX282" fmla="*/ 2881312 w 5934075"/>
                <a:gd name="connsiteY282" fmla="*/ 2653085 h 3848473"/>
                <a:gd name="connsiteX283" fmla="*/ 2852737 w 5934075"/>
                <a:gd name="connsiteY283" fmla="*/ 2681660 h 3848473"/>
                <a:gd name="connsiteX284" fmla="*/ 2767012 w 5934075"/>
                <a:gd name="connsiteY284" fmla="*/ 2743573 h 3848473"/>
                <a:gd name="connsiteX285" fmla="*/ 2752725 w 5934075"/>
                <a:gd name="connsiteY285" fmla="*/ 2762623 h 3848473"/>
                <a:gd name="connsiteX286" fmla="*/ 2714625 w 5934075"/>
                <a:gd name="connsiteY286" fmla="*/ 2786435 h 3848473"/>
                <a:gd name="connsiteX287" fmla="*/ 2695575 w 5934075"/>
                <a:gd name="connsiteY287" fmla="*/ 2800723 h 3848473"/>
                <a:gd name="connsiteX288" fmla="*/ 2643187 w 5934075"/>
                <a:gd name="connsiteY288" fmla="*/ 2843585 h 3848473"/>
                <a:gd name="connsiteX289" fmla="*/ 2619375 w 5934075"/>
                <a:gd name="connsiteY289" fmla="*/ 2853110 h 3848473"/>
                <a:gd name="connsiteX290" fmla="*/ 2552700 w 5934075"/>
                <a:gd name="connsiteY290" fmla="*/ 2900735 h 3848473"/>
                <a:gd name="connsiteX291" fmla="*/ 2528887 w 5934075"/>
                <a:gd name="connsiteY291" fmla="*/ 2905498 h 3848473"/>
                <a:gd name="connsiteX292" fmla="*/ 2476500 w 5934075"/>
                <a:gd name="connsiteY292" fmla="*/ 2924548 h 3848473"/>
                <a:gd name="connsiteX293" fmla="*/ 2414587 w 5934075"/>
                <a:gd name="connsiteY293" fmla="*/ 2934073 h 3848473"/>
                <a:gd name="connsiteX294" fmla="*/ 2305050 w 5934075"/>
                <a:gd name="connsiteY294" fmla="*/ 2943598 h 3848473"/>
                <a:gd name="connsiteX295" fmla="*/ 2252662 w 5934075"/>
                <a:gd name="connsiteY295" fmla="*/ 2957885 h 3848473"/>
                <a:gd name="connsiteX296" fmla="*/ 2200275 w 5934075"/>
                <a:gd name="connsiteY296" fmla="*/ 2967410 h 3848473"/>
                <a:gd name="connsiteX297" fmla="*/ 2143125 w 5934075"/>
                <a:gd name="connsiteY297" fmla="*/ 2986460 h 3848473"/>
                <a:gd name="connsiteX298" fmla="*/ 2100262 w 5934075"/>
                <a:gd name="connsiteY298" fmla="*/ 2995985 h 3848473"/>
                <a:gd name="connsiteX299" fmla="*/ 2043112 w 5934075"/>
                <a:gd name="connsiteY299" fmla="*/ 3005510 h 3848473"/>
                <a:gd name="connsiteX300" fmla="*/ 2014537 w 5934075"/>
                <a:gd name="connsiteY300" fmla="*/ 3015035 h 3848473"/>
                <a:gd name="connsiteX301" fmla="*/ 1966912 w 5934075"/>
                <a:gd name="connsiteY301" fmla="*/ 3024560 h 3848473"/>
                <a:gd name="connsiteX302" fmla="*/ 1943100 w 5934075"/>
                <a:gd name="connsiteY302" fmla="*/ 3034085 h 3848473"/>
                <a:gd name="connsiteX303" fmla="*/ 1924050 w 5934075"/>
                <a:gd name="connsiteY303" fmla="*/ 3048373 h 3848473"/>
                <a:gd name="connsiteX304" fmla="*/ 1885950 w 5934075"/>
                <a:gd name="connsiteY304" fmla="*/ 3057898 h 3848473"/>
                <a:gd name="connsiteX305" fmla="*/ 1819275 w 5934075"/>
                <a:gd name="connsiteY305" fmla="*/ 3076948 h 3848473"/>
                <a:gd name="connsiteX306" fmla="*/ 1790700 w 5934075"/>
                <a:gd name="connsiteY306" fmla="*/ 3081710 h 3848473"/>
                <a:gd name="connsiteX307" fmla="*/ 1743075 w 5934075"/>
                <a:gd name="connsiteY307" fmla="*/ 3095998 h 3848473"/>
                <a:gd name="connsiteX308" fmla="*/ 1728787 w 5934075"/>
                <a:gd name="connsiteY308" fmla="*/ 3100760 h 3848473"/>
                <a:gd name="connsiteX309" fmla="*/ 1704975 w 5934075"/>
                <a:gd name="connsiteY309" fmla="*/ 3105523 h 3848473"/>
                <a:gd name="connsiteX310" fmla="*/ 1662112 w 5934075"/>
                <a:gd name="connsiteY310" fmla="*/ 3124573 h 3848473"/>
                <a:gd name="connsiteX311" fmla="*/ 1643062 w 5934075"/>
                <a:gd name="connsiteY311" fmla="*/ 3134098 h 3848473"/>
                <a:gd name="connsiteX312" fmla="*/ 1614487 w 5934075"/>
                <a:gd name="connsiteY312" fmla="*/ 3143623 h 3848473"/>
                <a:gd name="connsiteX313" fmla="*/ 1576387 w 5934075"/>
                <a:gd name="connsiteY313" fmla="*/ 3153148 h 3848473"/>
                <a:gd name="connsiteX314" fmla="*/ 1495425 w 5934075"/>
                <a:gd name="connsiteY314" fmla="*/ 3181723 h 3848473"/>
                <a:gd name="connsiteX315" fmla="*/ 1400175 w 5934075"/>
                <a:gd name="connsiteY315" fmla="*/ 3229348 h 3848473"/>
                <a:gd name="connsiteX316" fmla="*/ 1381125 w 5934075"/>
                <a:gd name="connsiteY316" fmla="*/ 3238873 h 3848473"/>
                <a:gd name="connsiteX317" fmla="*/ 1362075 w 5934075"/>
                <a:gd name="connsiteY317" fmla="*/ 3248398 h 3848473"/>
                <a:gd name="connsiteX318" fmla="*/ 1300162 w 5934075"/>
                <a:gd name="connsiteY318" fmla="*/ 3276973 h 3848473"/>
                <a:gd name="connsiteX319" fmla="*/ 1281112 w 5934075"/>
                <a:gd name="connsiteY319" fmla="*/ 3286498 h 3848473"/>
                <a:gd name="connsiteX320" fmla="*/ 1238250 w 5934075"/>
                <a:gd name="connsiteY320" fmla="*/ 3315073 h 3848473"/>
                <a:gd name="connsiteX321" fmla="*/ 1214437 w 5934075"/>
                <a:gd name="connsiteY321" fmla="*/ 3319835 h 3848473"/>
                <a:gd name="connsiteX322" fmla="*/ 1195387 w 5934075"/>
                <a:gd name="connsiteY322" fmla="*/ 3334123 h 3848473"/>
                <a:gd name="connsiteX323" fmla="*/ 1109662 w 5934075"/>
                <a:gd name="connsiteY323" fmla="*/ 3367460 h 3848473"/>
                <a:gd name="connsiteX324" fmla="*/ 1085850 w 5934075"/>
                <a:gd name="connsiteY324" fmla="*/ 3372223 h 3848473"/>
                <a:gd name="connsiteX325" fmla="*/ 1071562 w 5934075"/>
                <a:gd name="connsiteY325" fmla="*/ 3376985 h 3848473"/>
                <a:gd name="connsiteX326" fmla="*/ 1033462 w 5934075"/>
                <a:gd name="connsiteY326" fmla="*/ 3386510 h 3848473"/>
                <a:gd name="connsiteX327" fmla="*/ 1014412 w 5934075"/>
                <a:gd name="connsiteY327" fmla="*/ 3391273 h 3848473"/>
                <a:gd name="connsiteX328" fmla="*/ 962025 w 5934075"/>
                <a:gd name="connsiteY328" fmla="*/ 3400798 h 3848473"/>
                <a:gd name="connsiteX329" fmla="*/ 919162 w 5934075"/>
                <a:gd name="connsiteY329" fmla="*/ 3410323 h 3848473"/>
                <a:gd name="connsiteX330" fmla="*/ 900112 w 5934075"/>
                <a:gd name="connsiteY330" fmla="*/ 3415085 h 3848473"/>
                <a:gd name="connsiteX331" fmla="*/ 876300 w 5934075"/>
                <a:gd name="connsiteY331" fmla="*/ 3419848 h 3848473"/>
                <a:gd name="connsiteX332" fmla="*/ 833437 w 5934075"/>
                <a:gd name="connsiteY332" fmla="*/ 3438898 h 3848473"/>
                <a:gd name="connsiteX333" fmla="*/ 795337 w 5934075"/>
                <a:gd name="connsiteY333" fmla="*/ 3448423 h 3848473"/>
                <a:gd name="connsiteX334" fmla="*/ 733425 w 5934075"/>
                <a:gd name="connsiteY334" fmla="*/ 3486523 h 3848473"/>
                <a:gd name="connsiteX335" fmla="*/ 681037 w 5934075"/>
                <a:gd name="connsiteY335" fmla="*/ 3524623 h 3848473"/>
                <a:gd name="connsiteX336" fmla="*/ 652462 w 5934075"/>
                <a:gd name="connsiteY336" fmla="*/ 3553198 h 3848473"/>
                <a:gd name="connsiteX337" fmla="*/ 633412 w 5934075"/>
                <a:gd name="connsiteY337" fmla="*/ 3586535 h 3848473"/>
                <a:gd name="connsiteX338" fmla="*/ 619125 w 5934075"/>
                <a:gd name="connsiteY338" fmla="*/ 3600823 h 3848473"/>
                <a:gd name="connsiteX339" fmla="*/ 609600 w 5934075"/>
                <a:gd name="connsiteY339" fmla="*/ 3619873 h 3848473"/>
                <a:gd name="connsiteX340" fmla="*/ 566737 w 5934075"/>
                <a:gd name="connsiteY340" fmla="*/ 3662735 h 3848473"/>
                <a:gd name="connsiteX341" fmla="*/ 552450 w 5934075"/>
                <a:gd name="connsiteY341" fmla="*/ 3672260 h 3848473"/>
                <a:gd name="connsiteX342" fmla="*/ 538162 w 5934075"/>
                <a:gd name="connsiteY342" fmla="*/ 3691310 h 3848473"/>
                <a:gd name="connsiteX343" fmla="*/ 519112 w 5934075"/>
                <a:gd name="connsiteY343" fmla="*/ 3700835 h 3848473"/>
                <a:gd name="connsiteX344" fmla="*/ 504825 w 5934075"/>
                <a:gd name="connsiteY344" fmla="*/ 3710360 h 3848473"/>
                <a:gd name="connsiteX345" fmla="*/ 481012 w 5934075"/>
                <a:gd name="connsiteY345" fmla="*/ 3724648 h 3848473"/>
                <a:gd name="connsiteX346" fmla="*/ 419100 w 5934075"/>
                <a:gd name="connsiteY346" fmla="*/ 3762748 h 3848473"/>
                <a:gd name="connsiteX347" fmla="*/ 385762 w 5934075"/>
                <a:gd name="connsiteY347" fmla="*/ 3772273 h 3848473"/>
                <a:gd name="connsiteX348" fmla="*/ 347662 w 5934075"/>
                <a:gd name="connsiteY348" fmla="*/ 3786560 h 3848473"/>
                <a:gd name="connsiteX349" fmla="*/ 323850 w 5934075"/>
                <a:gd name="connsiteY349" fmla="*/ 3800848 h 3848473"/>
                <a:gd name="connsiteX350" fmla="*/ 280987 w 5934075"/>
                <a:gd name="connsiteY350" fmla="*/ 3805610 h 3848473"/>
                <a:gd name="connsiteX351" fmla="*/ 228600 w 5934075"/>
                <a:gd name="connsiteY351" fmla="*/ 3819898 h 3848473"/>
                <a:gd name="connsiteX352" fmla="*/ 190500 w 5934075"/>
                <a:gd name="connsiteY352" fmla="*/ 3824660 h 3848473"/>
                <a:gd name="connsiteX353" fmla="*/ 128587 w 5934075"/>
                <a:gd name="connsiteY353" fmla="*/ 3834185 h 3848473"/>
                <a:gd name="connsiteX354" fmla="*/ 80962 w 5934075"/>
                <a:gd name="connsiteY354" fmla="*/ 3843710 h 3848473"/>
                <a:gd name="connsiteX355" fmla="*/ 66675 w 5934075"/>
                <a:gd name="connsiteY355" fmla="*/ 3848473 h 3848473"/>
                <a:gd name="connsiteX0" fmla="*/ 1472 w 5945072"/>
                <a:gd name="connsiteY0" fmla="*/ 4196136 h 4196136"/>
                <a:gd name="connsiteX1" fmla="*/ 34809 w 5945072"/>
                <a:gd name="connsiteY1" fmla="*/ 3824660 h 4196136"/>
                <a:gd name="connsiteX2" fmla="*/ 20522 w 5945072"/>
                <a:gd name="connsiteY2" fmla="*/ 3791323 h 4196136"/>
                <a:gd name="connsiteX3" fmla="*/ 15759 w 5945072"/>
                <a:gd name="connsiteY3" fmla="*/ 3719885 h 4196136"/>
                <a:gd name="connsiteX4" fmla="*/ 10997 w 5945072"/>
                <a:gd name="connsiteY4" fmla="*/ 3700835 h 4196136"/>
                <a:gd name="connsiteX5" fmla="*/ 15759 w 5945072"/>
                <a:gd name="connsiteY5" fmla="*/ 3596060 h 4196136"/>
                <a:gd name="connsiteX6" fmla="*/ 25284 w 5945072"/>
                <a:gd name="connsiteY6" fmla="*/ 3543673 h 4196136"/>
                <a:gd name="connsiteX7" fmla="*/ 91959 w 5945072"/>
                <a:gd name="connsiteY7" fmla="*/ 3457948 h 4196136"/>
                <a:gd name="connsiteX8" fmla="*/ 111009 w 5945072"/>
                <a:gd name="connsiteY8" fmla="*/ 3434135 h 4196136"/>
                <a:gd name="connsiteX9" fmla="*/ 130059 w 5945072"/>
                <a:gd name="connsiteY9" fmla="*/ 3424610 h 4196136"/>
                <a:gd name="connsiteX10" fmla="*/ 144347 w 5945072"/>
                <a:gd name="connsiteY10" fmla="*/ 3410323 h 4196136"/>
                <a:gd name="connsiteX11" fmla="*/ 172922 w 5945072"/>
                <a:gd name="connsiteY11" fmla="*/ 3391273 h 4196136"/>
                <a:gd name="connsiteX12" fmla="*/ 234834 w 5945072"/>
                <a:gd name="connsiteY12" fmla="*/ 3334123 h 4196136"/>
                <a:gd name="connsiteX13" fmla="*/ 263409 w 5945072"/>
                <a:gd name="connsiteY13" fmla="*/ 3315073 h 4196136"/>
                <a:gd name="connsiteX14" fmla="*/ 344372 w 5945072"/>
                <a:gd name="connsiteY14" fmla="*/ 3281735 h 4196136"/>
                <a:gd name="connsiteX15" fmla="*/ 387234 w 5945072"/>
                <a:gd name="connsiteY15" fmla="*/ 3262685 h 4196136"/>
                <a:gd name="connsiteX16" fmla="*/ 425334 w 5945072"/>
                <a:gd name="connsiteY16" fmla="*/ 3253160 h 4196136"/>
                <a:gd name="connsiteX17" fmla="*/ 453909 w 5945072"/>
                <a:gd name="connsiteY17" fmla="*/ 3238873 h 4196136"/>
                <a:gd name="connsiteX18" fmla="*/ 477722 w 5945072"/>
                <a:gd name="connsiteY18" fmla="*/ 3229348 h 4196136"/>
                <a:gd name="connsiteX19" fmla="*/ 492009 w 5945072"/>
                <a:gd name="connsiteY19" fmla="*/ 3224585 h 4196136"/>
                <a:gd name="connsiteX20" fmla="*/ 506297 w 5945072"/>
                <a:gd name="connsiteY20" fmla="*/ 3215060 h 4196136"/>
                <a:gd name="connsiteX21" fmla="*/ 525347 w 5945072"/>
                <a:gd name="connsiteY21" fmla="*/ 3210298 h 4196136"/>
                <a:gd name="connsiteX22" fmla="*/ 549159 w 5945072"/>
                <a:gd name="connsiteY22" fmla="*/ 3200773 h 4196136"/>
                <a:gd name="connsiteX23" fmla="*/ 606309 w 5945072"/>
                <a:gd name="connsiteY23" fmla="*/ 3172198 h 4196136"/>
                <a:gd name="connsiteX24" fmla="*/ 634884 w 5945072"/>
                <a:gd name="connsiteY24" fmla="*/ 3157910 h 4196136"/>
                <a:gd name="connsiteX25" fmla="*/ 687272 w 5945072"/>
                <a:gd name="connsiteY25" fmla="*/ 3138860 h 4196136"/>
                <a:gd name="connsiteX26" fmla="*/ 739659 w 5945072"/>
                <a:gd name="connsiteY26" fmla="*/ 3095998 h 4196136"/>
                <a:gd name="connsiteX27" fmla="*/ 806334 w 5945072"/>
                <a:gd name="connsiteY27" fmla="*/ 3053135 h 4196136"/>
                <a:gd name="connsiteX28" fmla="*/ 825384 w 5945072"/>
                <a:gd name="connsiteY28" fmla="*/ 3034085 h 4196136"/>
                <a:gd name="connsiteX29" fmla="*/ 853959 w 5945072"/>
                <a:gd name="connsiteY29" fmla="*/ 3010273 h 4196136"/>
                <a:gd name="connsiteX30" fmla="*/ 868247 w 5945072"/>
                <a:gd name="connsiteY30" fmla="*/ 2991223 h 4196136"/>
                <a:gd name="connsiteX31" fmla="*/ 896822 w 5945072"/>
                <a:gd name="connsiteY31" fmla="*/ 2972173 h 4196136"/>
                <a:gd name="connsiteX32" fmla="*/ 934922 w 5945072"/>
                <a:gd name="connsiteY32" fmla="*/ 2934073 h 4196136"/>
                <a:gd name="connsiteX33" fmla="*/ 977784 w 5945072"/>
                <a:gd name="connsiteY33" fmla="*/ 2919785 h 4196136"/>
                <a:gd name="connsiteX34" fmla="*/ 996834 w 5945072"/>
                <a:gd name="connsiteY34" fmla="*/ 2910260 h 4196136"/>
                <a:gd name="connsiteX35" fmla="*/ 1073034 w 5945072"/>
                <a:gd name="connsiteY35" fmla="*/ 2895973 h 4196136"/>
                <a:gd name="connsiteX36" fmla="*/ 1153997 w 5945072"/>
                <a:gd name="connsiteY36" fmla="*/ 2881685 h 4196136"/>
                <a:gd name="connsiteX37" fmla="*/ 1206384 w 5945072"/>
                <a:gd name="connsiteY37" fmla="*/ 2862635 h 4196136"/>
                <a:gd name="connsiteX38" fmla="*/ 1234959 w 5945072"/>
                <a:gd name="connsiteY38" fmla="*/ 2834060 h 4196136"/>
                <a:gd name="connsiteX39" fmla="*/ 1254009 w 5945072"/>
                <a:gd name="connsiteY39" fmla="*/ 2815010 h 4196136"/>
                <a:gd name="connsiteX40" fmla="*/ 1287347 w 5945072"/>
                <a:gd name="connsiteY40" fmla="*/ 2767385 h 4196136"/>
                <a:gd name="connsiteX41" fmla="*/ 1306397 w 5945072"/>
                <a:gd name="connsiteY41" fmla="*/ 2753098 h 4196136"/>
                <a:gd name="connsiteX42" fmla="*/ 1325447 w 5945072"/>
                <a:gd name="connsiteY42" fmla="*/ 2719760 h 4196136"/>
                <a:gd name="connsiteX43" fmla="*/ 1344497 w 5945072"/>
                <a:gd name="connsiteY43" fmla="*/ 2691185 h 4196136"/>
                <a:gd name="connsiteX44" fmla="*/ 1363547 w 5945072"/>
                <a:gd name="connsiteY44" fmla="*/ 2672135 h 4196136"/>
                <a:gd name="connsiteX45" fmla="*/ 1373072 w 5945072"/>
                <a:gd name="connsiteY45" fmla="*/ 2657848 h 4196136"/>
                <a:gd name="connsiteX46" fmla="*/ 1387359 w 5945072"/>
                <a:gd name="connsiteY46" fmla="*/ 2643560 h 4196136"/>
                <a:gd name="connsiteX47" fmla="*/ 1401647 w 5945072"/>
                <a:gd name="connsiteY47" fmla="*/ 2624510 h 4196136"/>
                <a:gd name="connsiteX48" fmla="*/ 1482609 w 5945072"/>
                <a:gd name="connsiteY48" fmla="*/ 2586410 h 4196136"/>
                <a:gd name="connsiteX49" fmla="*/ 1530234 w 5945072"/>
                <a:gd name="connsiteY49" fmla="*/ 2557835 h 4196136"/>
                <a:gd name="connsiteX50" fmla="*/ 1563572 w 5945072"/>
                <a:gd name="connsiteY50" fmla="*/ 2548310 h 4196136"/>
                <a:gd name="connsiteX51" fmla="*/ 1577859 w 5945072"/>
                <a:gd name="connsiteY51" fmla="*/ 2538785 h 4196136"/>
                <a:gd name="connsiteX52" fmla="*/ 1644534 w 5945072"/>
                <a:gd name="connsiteY52" fmla="*/ 2529260 h 4196136"/>
                <a:gd name="connsiteX53" fmla="*/ 1682634 w 5945072"/>
                <a:gd name="connsiteY53" fmla="*/ 2514973 h 4196136"/>
                <a:gd name="connsiteX54" fmla="*/ 1725497 w 5945072"/>
                <a:gd name="connsiteY54" fmla="*/ 2476873 h 4196136"/>
                <a:gd name="connsiteX55" fmla="*/ 1744547 w 5945072"/>
                <a:gd name="connsiteY55" fmla="*/ 2467348 h 4196136"/>
                <a:gd name="connsiteX56" fmla="*/ 1768359 w 5945072"/>
                <a:gd name="connsiteY56" fmla="*/ 2438773 h 4196136"/>
                <a:gd name="connsiteX57" fmla="*/ 1796934 w 5945072"/>
                <a:gd name="connsiteY57" fmla="*/ 2400673 h 4196136"/>
                <a:gd name="connsiteX58" fmla="*/ 1892184 w 5945072"/>
                <a:gd name="connsiteY58" fmla="*/ 2319710 h 4196136"/>
                <a:gd name="connsiteX59" fmla="*/ 1911234 w 5945072"/>
                <a:gd name="connsiteY59" fmla="*/ 2314948 h 4196136"/>
                <a:gd name="connsiteX60" fmla="*/ 1930284 w 5945072"/>
                <a:gd name="connsiteY60" fmla="*/ 2305423 h 4196136"/>
                <a:gd name="connsiteX61" fmla="*/ 1944572 w 5945072"/>
                <a:gd name="connsiteY61" fmla="*/ 2295898 h 4196136"/>
                <a:gd name="connsiteX62" fmla="*/ 1977909 w 5945072"/>
                <a:gd name="connsiteY62" fmla="*/ 2286373 h 4196136"/>
                <a:gd name="connsiteX63" fmla="*/ 2001722 w 5945072"/>
                <a:gd name="connsiteY63" fmla="*/ 2276848 h 4196136"/>
                <a:gd name="connsiteX64" fmla="*/ 2016009 w 5945072"/>
                <a:gd name="connsiteY64" fmla="*/ 2272085 h 4196136"/>
                <a:gd name="connsiteX65" fmla="*/ 2039822 w 5945072"/>
                <a:gd name="connsiteY65" fmla="*/ 2262560 h 4196136"/>
                <a:gd name="connsiteX66" fmla="*/ 2101734 w 5945072"/>
                <a:gd name="connsiteY66" fmla="*/ 2257798 h 4196136"/>
                <a:gd name="connsiteX67" fmla="*/ 2154122 w 5945072"/>
                <a:gd name="connsiteY67" fmla="*/ 2248273 h 4196136"/>
                <a:gd name="connsiteX68" fmla="*/ 2177934 w 5945072"/>
                <a:gd name="connsiteY68" fmla="*/ 2233985 h 4196136"/>
                <a:gd name="connsiteX69" fmla="*/ 2196984 w 5945072"/>
                <a:gd name="connsiteY69" fmla="*/ 2229223 h 4196136"/>
                <a:gd name="connsiteX70" fmla="*/ 2235084 w 5945072"/>
                <a:gd name="connsiteY70" fmla="*/ 2219698 h 4196136"/>
                <a:gd name="connsiteX71" fmla="*/ 2268422 w 5945072"/>
                <a:gd name="connsiteY71" fmla="*/ 2200648 h 4196136"/>
                <a:gd name="connsiteX72" fmla="*/ 2282709 w 5945072"/>
                <a:gd name="connsiteY72" fmla="*/ 2191123 h 4196136"/>
                <a:gd name="connsiteX73" fmla="*/ 2325572 w 5945072"/>
                <a:gd name="connsiteY73" fmla="*/ 2176835 h 4196136"/>
                <a:gd name="connsiteX74" fmla="*/ 2335097 w 5945072"/>
                <a:gd name="connsiteY74" fmla="*/ 2157785 h 4196136"/>
                <a:gd name="connsiteX75" fmla="*/ 2435109 w 5945072"/>
                <a:gd name="connsiteY75" fmla="*/ 2100635 h 4196136"/>
                <a:gd name="connsiteX76" fmla="*/ 2492259 w 5945072"/>
                <a:gd name="connsiteY76" fmla="*/ 2067298 h 4196136"/>
                <a:gd name="connsiteX77" fmla="*/ 2506547 w 5945072"/>
                <a:gd name="connsiteY77" fmla="*/ 2062535 h 4196136"/>
                <a:gd name="connsiteX78" fmla="*/ 2530359 w 5945072"/>
                <a:gd name="connsiteY78" fmla="*/ 2048248 h 4196136"/>
                <a:gd name="connsiteX79" fmla="*/ 2568459 w 5945072"/>
                <a:gd name="connsiteY79" fmla="*/ 2029198 h 4196136"/>
                <a:gd name="connsiteX80" fmla="*/ 2601797 w 5945072"/>
                <a:gd name="connsiteY80" fmla="*/ 2014910 h 4196136"/>
                <a:gd name="connsiteX81" fmla="*/ 2663709 w 5945072"/>
                <a:gd name="connsiteY81" fmla="*/ 1976810 h 4196136"/>
                <a:gd name="connsiteX82" fmla="*/ 2701809 w 5945072"/>
                <a:gd name="connsiteY82" fmla="*/ 1962523 h 4196136"/>
                <a:gd name="connsiteX83" fmla="*/ 2744672 w 5945072"/>
                <a:gd name="connsiteY83" fmla="*/ 1943473 h 4196136"/>
                <a:gd name="connsiteX84" fmla="*/ 2768484 w 5945072"/>
                <a:gd name="connsiteY84" fmla="*/ 1938710 h 4196136"/>
                <a:gd name="connsiteX85" fmla="*/ 2797059 w 5945072"/>
                <a:gd name="connsiteY85" fmla="*/ 1929185 h 4196136"/>
                <a:gd name="connsiteX86" fmla="*/ 2844684 w 5945072"/>
                <a:gd name="connsiteY86" fmla="*/ 1919660 h 4196136"/>
                <a:gd name="connsiteX87" fmla="*/ 2882784 w 5945072"/>
                <a:gd name="connsiteY87" fmla="*/ 1910135 h 4196136"/>
                <a:gd name="connsiteX88" fmla="*/ 2930409 w 5945072"/>
                <a:gd name="connsiteY88" fmla="*/ 1900610 h 4196136"/>
                <a:gd name="connsiteX89" fmla="*/ 2944697 w 5945072"/>
                <a:gd name="connsiteY89" fmla="*/ 1895848 h 4196136"/>
                <a:gd name="connsiteX90" fmla="*/ 2997084 w 5945072"/>
                <a:gd name="connsiteY90" fmla="*/ 1881560 h 4196136"/>
                <a:gd name="connsiteX91" fmla="*/ 3044709 w 5945072"/>
                <a:gd name="connsiteY91" fmla="*/ 1848223 h 4196136"/>
                <a:gd name="connsiteX92" fmla="*/ 3078047 w 5945072"/>
                <a:gd name="connsiteY92" fmla="*/ 1829173 h 4196136"/>
                <a:gd name="connsiteX93" fmla="*/ 3120909 w 5945072"/>
                <a:gd name="connsiteY93" fmla="*/ 1786310 h 4196136"/>
                <a:gd name="connsiteX94" fmla="*/ 3159009 w 5945072"/>
                <a:gd name="connsiteY94" fmla="*/ 1752973 h 4196136"/>
                <a:gd name="connsiteX95" fmla="*/ 3187584 w 5945072"/>
                <a:gd name="connsiteY95" fmla="*/ 1724398 h 4196136"/>
                <a:gd name="connsiteX96" fmla="*/ 3201872 w 5945072"/>
                <a:gd name="connsiteY96" fmla="*/ 1710110 h 4196136"/>
                <a:gd name="connsiteX97" fmla="*/ 3216159 w 5945072"/>
                <a:gd name="connsiteY97" fmla="*/ 1705348 h 4196136"/>
                <a:gd name="connsiteX98" fmla="*/ 3263784 w 5945072"/>
                <a:gd name="connsiteY98" fmla="*/ 1667248 h 4196136"/>
                <a:gd name="connsiteX99" fmla="*/ 3306647 w 5945072"/>
                <a:gd name="connsiteY99" fmla="*/ 1614860 h 4196136"/>
                <a:gd name="connsiteX100" fmla="*/ 3339984 w 5945072"/>
                <a:gd name="connsiteY100" fmla="*/ 1586285 h 4196136"/>
                <a:gd name="connsiteX101" fmla="*/ 3354272 w 5945072"/>
                <a:gd name="connsiteY101" fmla="*/ 1567235 h 4196136"/>
                <a:gd name="connsiteX102" fmla="*/ 3420947 w 5945072"/>
                <a:gd name="connsiteY102" fmla="*/ 1510085 h 4196136"/>
                <a:gd name="connsiteX103" fmla="*/ 3430472 w 5945072"/>
                <a:gd name="connsiteY103" fmla="*/ 1495798 h 4196136"/>
                <a:gd name="connsiteX104" fmla="*/ 3468572 w 5945072"/>
                <a:gd name="connsiteY104" fmla="*/ 1462460 h 4196136"/>
                <a:gd name="connsiteX105" fmla="*/ 3487622 w 5945072"/>
                <a:gd name="connsiteY105" fmla="*/ 1452935 h 4196136"/>
                <a:gd name="connsiteX106" fmla="*/ 3511434 w 5945072"/>
                <a:gd name="connsiteY106" fmla="*/ 1429123 h 4196136"/>
                <a:gd name="connsiteX107" fmla="*/ 3525722 w 5945072"/>
                <a:gd name="connsiteY107" fmla="*/ 1414835 h 4196136"/>
                <a:gd name="connsiteX108" fmla="*/ 3587634 w 5945072"/>
                <a:gd name="connsiteY108" fmla="*/ 1357685 h 4196136"/>
                <a:gd name="connsiteX109" fmla="*/ 3611447 w 5945072"/>
                <a:gd name="connsiteY109" fmla="*/ 1329110 h 4196136"/>
                <a:gd name="connsiteX110" fmla="*/ 3630497 w 5945072"/>
                <a:gd name="connsiteY110" fmla="*/ 1300535 h 4196136"/>
                <a:gd name="connsiteX111" fmla="*/ 3644784 w 5945072"/>
                <a:gd name="connsiteY111" fmla="*/ 1295773 h 4196136"/>
                <a:gd name="connsiteX112" fmla="*/ 3716222 w 5945072"/>
                <a:gd name="connsiteY112" fmla="*/ 1205285 h 4196136"/>
                <a:gd name="connsiteX113" fmla="*/ 3735272 w 5945072"/>
                <a:gd name="connsiteY113" fmla="*/ 1186235 h 4196136"/>
                <a:gd name="connsiteX114" fmla="*/ 3787659 w 5945072"/>
                <a:gd name="connsiteY114" fmla="*/ 1148135 h 4196136"/>
                <a:gd name="connsiteX115" fmla="*/ 3806709 w 5945072"/>
                <a:gd name="connsiteY115" fmla="*/ 1138610 h 4196136"/>
                <a:gd name="connsiteX116" fmla="*/ 3835284 w 5945072"/>
                <a:gd name="connsiteY116" fmla="*/ 1114798 h 4196136"/>
                <a:gd name="connsiteX117" fmla="*/ 3868622 w 5945072"/>
                <a:gd name="connsiteY117" fmla="*/ 1100510 h 4196136"/>
                <a:gd name="connsiteX118" fmla="*/ 3911484 w 5945072"/>
                <a:gd name="connsiteY118" fmla="*/ 1071935 h 4196136"/>
                <a:gd name="connsiteX119" fmla="*/ 3925772 w 5945072"/>
                <a:gd name="connsiteY119" fmla="*/ 1062410 h 4196136"/>
                <a:gd name="connsiteX120" fmla="*/ 3944822 w 5945072"/>
                <a:gd name="connsiteY120" fmla="*/ 1057648 h 4196136"/>
                <a:gd name="connsiteX121" fmla="*/ 4021022 w 5945072"/>
                <a:gd name="connsiteY121" fmla="*/ 1033835 h 4196136"/>
                <a:gd name="connsiteX122" fmla="*/ 4068647 w 5945072"/>
                <a:gd name="connsiteY122" fmla="*/ 1014785 h 4196136"/>
                <a:gd name="connsiteX123" fmla="*/ 4101984 w 5945072"/>
                <a:gd name="connsiteY123" fmla="*/ 1005260 h 4196136"/>
                <a:gd name="connsiteX124" fmla="*/ 4140084 w 5945072"/>
                <a:gd name="connsiteY124" fmla="*/ 1000498 h 4196136"/>
                <a:gd name="connsiteX125" fmla="*/ 4182947 w 5945072"/>
                <a:gd name="connsiteY125" fmla="*/ 990973 h 4196136"/>
                <a:gd name="connsiteX126" fmla="*/ 4225809 w 5945072"/>
                <a:gd name="connsiteY126" fmla="*/ 971923 h 4196136"/>
                <a:gd name="connsiteX127" fmla="*/ 4263909 w 5945072"/>
                <a:gd name="connsiteY127" fmla="*/ 962398 h 4196136"/>
                <a:gd name="connsiteX128" fmla="*/ 4278197 w 5945072"/>
                <a:gd name="connsiteY128" fmla="*/ 952873 h 4196136"/>
                <a:gd name="connsiteX129" fmla="*/ 4316297 w 5945072"/>
                <a:gd name="connsiteY129" fmla="*/ 938585 h 4196136"/>
                <a:gd name="connsiteX130" fmla="*/ 4335347 w 5945072"/>
                <a:gd name="connsiteY130" fmla="*/ 924298 h 4196136"/>
                <a:gd name="connsiteX131" fmla="*/ 4368684 w 5945072"/>
                <a:gd name="connsiteY131" fmla="*/ 895723 h 4196136"/>
                <a:gd name="connsiteX132" fmla="*/ 4378209 w 5945072"/>
                <a:gd name="connsiteY132" fmla="*/ 876673 h 4196136"/>
                <a:gd name="connsiteX133" fmla="*/ 4397259 w 5945072"/>
                <a:gd name="connsiteY133" fmla="*/ 857623 h 4196136"/>
                <a:gd name="connsiteX134" fmla="*/ 4421072 w 5945072"/>
                <a:gd name="connsiteY134" fmla="*/ 809998 h 4196136"/>
                <a:gd name="connsiteX135" fmla="*/ 4435359 w 5945072"/>
                <a:gd name="connsiteY135" fmla="*/ 786185 h 4196136"/>
                <a:gd name="connsiteX136" fmla="*/ 4449647 w 5945072"/>
                <a:gd name="connsiteY136" fmla="*/ 695698 h 4196136"/>
                <a:gd name="connsiteX137" fmla="*/ 4459172 w 5945072"/>
                <a:gd name="connsiteY137" fmla="*/ 581398 h 4196136"/>
                <a:gd name="connsiteX138" fmla="*/ 4468697 w 5945072"/>
                <a:gd name="connsiteY138" fmla="*/ 543298 h 4196136"/>
                <a:gd name="connsiteX139" fmla="*/ 4473459 w 5945072"/>
                <a:gd name="connsiteY139" fmla="*/ 500435 h 4196136"/>
                <a:gd name="connsiteX140" fmla="*/ 4482984 w 5945072"/>
                <a:gd name="connsiteY140" fmla="*/ 424235 h 4196136"/>
                <a:gd name="connsiteX141" fmla="*/ 4487747 w 5945072"/>
                <a:gd name="connsiteY141" fmla="*/ 381373 h 4196136"/>
                <a:gd name="connsiteX142" fmla="*/ 4502034 w 5945072"/>
                <a:gd name="connsiteY142" fmla="*/ 271835 h 4196136"/>
                <a:gd name="connsiteX143" fmla="*/ 4506797 w 5945072"/>
                <a:gd name="connsiteY143" fmla="*/ 233735 h 4196136"/>
                <a:gd name="connsiteX144" fmla="*/ 4516322 w 5945072"/>
                <a:gd name="connsiteY144" fmla="*/ 190873 h 4196136"/>
                <a:gd name="connsiteX145" fmla="*/ 4521084 w 5945072"/>
                <a:gd name="connsiteY145" fmla="*/ 152773 h 4196136"/>
                <a:gd name="connsiteX146" fmla="*/ 4530609 w 5945072"/>
                <a:gd name="connsiteY146" fmla="*/ 119435 h 4196136"/>
                <a:gd name="connsiteX147" fmla="*/ 4535372 w 5945072"/>
                <a:gd name="connsiteY147" fmla="*/ 95623 h 4196136"/>
                <a:gd name="connsiteX148" fmla="*/ 4544897 w 5945072"/>
                <a:gd name="connsiteY148" fmla="*/ 76573 h 4196136"/>
                <a:gd name="connsiteX149" fmla="*/ 4554422 w 5945072"/>
                <a:gd name="connsiteY149" fmla="*/ 52760 h 4196136"/>
                <a:gd name="connsiteX150" fmla="*/ 4592522 w 5945072"/>
                <a:gd name="connsiteY150" fmla="*/ 14660 h 4196136"/>
                <a:gd name="connsiteX151" fmla="*/ 4611572 w 5945072"/>
                <a:gd name="connsiteY151" fmla="*/ 9898 h 4196136"/>
                <a:gd name="connsiteX152" fmla="*/ 4630622 w 5945072"/>
                <a:gd name="connsiteY152" fmla="*/ 373 h 4196136"/>
                <a:gd name="connsiteX153" fmla="*/ 4754447 w 5945072"/>
                <a:gd name="connsiteY153" fmla="*/ 14660 h 4196136"/>
                <a:gd name="connsiteX154" fmla="*/ 4792547 w 5945072"/>
                <a:gd name="connsiteY154" fmla="*/ 28948 h 4196136"/>
                <a:gd name="connsiteX155" fmla="*/ 4840172 w 5945072"/>
                <a:gd name="connsiteY155" fmla="*/ 52760 h 4196136"/>
                <a:gd name="connsiteX156" fmla="*/ 4878272 w 5945072"/>
                <a:gd name="connsiteY156" fmla="*/ 86098 h 4196136"/>
                <a:gd name="connsiteX157" fmla="*/ 4921134 w 5945072"/>
                <a:gd name="connsiteY157" fmla="*/ 133723 h 4196136"/>
                <a:gd name="connsiteX158" fmla="*/ 4968759 w 5945072"/>
                <a:gd name="connsiteY158" fmla="*/ 200398 h 4196136"/>
                <a:gd name="connsiteX159" fmla="*/ 4987809 w 5945072"/>
                <a:gd name="connsiteY159" fmla="*/ 228973 h 4196136"/>
                <a:gd name="connsiteX160" fmla="*/ 5006859 w 5945072"/>
                <a:gd name="connsiteY160" fmla="*/ 252785 h 4196136"/>
                <a:gd name="connsiteX161" fmla="*/ 5021147 w 5945072"/>
                <a:gd name="connsiteY161" fmla="*/ 276598 h 4196136"/>
                <a:gd name="connsiteX162" fmla="*/ 5040197 w 5945072"/>
                <a:gd name="connsiteY162" fmla="*/ 300410 h 4196136"/>
                <a:gd name="connsiteX163" fmla="*/ 5059247 w 5945072"/>
                <a:gd name="connsiteY163" fmla="*/ 328985 h 4196136"/>
                <a:gd name="connsiteX164" fmla="*/ 5078297 w 5945072"/>
                <a:gd name="connsiteY164" fmla="*/ 362323 h 4196136"/>
                <a:gd name="connsiteX165" fmla="*/ 5135447 w 5945072"/>
                <a:gd name="connsiteY165" fmla="*/ 409948 h 4196136"/>
                <a:gd name="connsiteX166" fmla="*/ 5154497 w 5945072"/>
                <a:gd name="connsiteY166" fmla="*/ 419473 h 4196136"/>
                <a:gd name="connsiteX167" fmla="*/ 5183072 w 5945072"/>
                <a:gd name="connsiteY167" fmla="*/ 428998 h 4196136"/>
                <a:gd name="connsiteX168" fmla="*/ 5264034 w 5945072"/>
                <a:gd name="connsiteY168" fmla="*/ 471860 h 4196136"/>
                <a:gd name="connsiteX169" fmla="*/ 5297372 w 5945072"/>
                <a:gd name="connsiteY169" fmla="*/ 481385 h 4196136"/>
                <a:gd name="connsiteX170" fmla="*/ 5311659 w 5945072"/>
                <a:gd name="connsiteY170" fmla="*/ 486148 h 4196136"/>
                <a:gd name="connsiteX171" fmla="*/ 5368809 w 5945072"/>
                <a:gd name="connsiteY171" fmla="*/ 514723 h 4196136"/>
                <a:gd name="connsiteX172" fmla="*/ 5397384 w 5945072"/>
                <a:gd name="connsiteY172" fmla="*/ 529010 h 4196136"/>
                <a:gd name="connsiteX173" fmla="*/ 5445009 w 5945072"/>
                <a:gd name="connsiteY173" fmla="*/ 548060 h 4196136"/>
                <a:gd name="connsiteX174" fmla="*/ 5478347 w 5945072"/>
                <a:gd name="connsiteY174" fmla="*/ 571873 h 4196136"/>
                <a:gd name="connsiteX175" fmla="*/ 5506922 w 5945072"/>
                <a:gd name="connsiteY175" fmla="*/ 586160 h 4196136"/>
                <a:gd name="connsiteX176" fmla="*/ 5530734 w 5945072"/>
                <a:gd name="connsiteY176" fmla="*/ 605210 h 4196136"/>
                <a:gd name="connsiteX177" fmla="*/ 5554547 w 5945072"/>
                <a:gd name="connsiteY177" fmla="*/ 619498 h 4196136"/>
                <a:gd name="connsiteX178" fmla="*/ 5597409 w 5945072"/>
                <a:gd name="connsiteY178" fmla="*/ 652835 h 4196136"/>
                <a:gd name="connsiteX179" fmla="*/ 5625984 w 5945072"/>
                <a:gd name="connsiteY179" fmla="*/ 671885 h 4196136"/>
                <a:gd name="connsiteX180" fmla="*/ 5659322 w 5945072"/>
                <a:gd name="connsiteY180" fmla="*/ 714748 h 4196136"/>
                <a:gd name="connsiteX181" fmla="*/ 5692659 w 5945072"/>
                <a:gd name="connsiteY181" fmla="*/ 743323 h 4196136"/>
                <a:gd name="connsiteX182" fmla="*/ 5721234 w 5945072"/>
                <a:gd name="connsiteY182" fmla="*/ 786185 h 4196136"/>
                <a:gd name="connsiteX183" fmla="*/ 5759334 w 5945072"/>
                <a:gd name="connsiteY183" fmla="*/ 867148 h 4196136"/>
                <a:gd name="connsiteX184" fmla="*/ 5778384 w 5945072"/>
                <a:gd name="connsiteY184" fmla="*/ 957635 h 4196136"/>
                <a:gd name="connsiteX185" fmla="*/ 5792672 w 5945072"/>
                <a:gd name="connsiteY185" fmla="*/ 1000498 h 4196136"/>
                <a:gd name="connsiteX186" fmla="*/ 5811722 w 5945072"/>
                <a:gd name="connsiteY186" fmla="*/ 1081460 h 4196136"/>
                <a:gd name="connsiteX187" fmla="*/ 5826009 w 5945072"/>
                <a:gd name="connsiteY187" fmla="*/ 1124323 h 4196136"/>
                <a:gd name="connsiteX188" fmla="*/ 5835534 w 5945072"/>
                <a:gd name="connsiteY188" fmla="*/ 1157660 h 4196136"/>
                <a:gd name="connsiteX189" fmla="*/ 5845059 w 5945072"/>
                <a:gd name="connsiteY189" fmla="*/ 1181473 h 4196136"/>
                <a:gd name="connsiteX190" fmla="*/ 5868872 w 5945072"/>
                <a:gd name="connsiteY190" fmla="*/ 1248148 h 4196136"/>
                <a:gd name="connsiteX191" fmla="*/ 5887922 w 5945072"/>
                <a:gd name="connsiteY191" fmla="*/ 1295773 h 4196136"/>
                <a:gd name="connsiteX192" fmla="*/ 5892684 w 5945072"/>
                <a:gd name="connsiteY192" fmla="*/ 1329110 h 4196136"/>
                <a:gd name="connsiteX193" fmla="*/ 5906972 w 5945072"/>
                <a:gd name="connsiteY193" fmla="*/ 1362448 h 4196136"/>
                <a:gd name="connsiteX194" fmla="*/ 5921259 w 5945072"/>
                <a:gd name="connsiteY194" fmla="*/ 1471985 h 4196136"/>
                <a:gd name="connsiteX195" fmla="*/ 5926022 w 5945072"/>
                <a:gd name="connsiteY195" fmla="*/ 1505323 h 4196136"/>
                <a:gd name="connsiteX196" fmla="*/ 5930784 w 5945072"/>
                <a:gd name="connsiteY196" fmla="*/ 1529135 h 4196136"/>
                <a:gd name="connsiteX197" fmla="*/ 5935547 w 5945072"/>
                <a:gd name="connsiteY197" fmla="*/ 1610098 h 4196136"/>
                <a:gd name="connsiteX198" fmla="*/ 5945072 w 5945072"/>
                <a:gd name="connsiteY198" fmla="*/ 1705348 h 4196136"/>
                <a:gd name="connsiteX199" fmla="*/ 5940309 w 5945072"/>
                <a:gd name="connsiteY199" fmla="*/ 1948235 h 4196136"/>
                <a:gd name="connsiteX200" fmla="*/ 5916497 w 5945072"/>
                <a:gd name="connsiteY200" fmla="*/ 2029198 h 4196136"/>
                <a:gd name="connsiteX201" fmla="*/ 5906972 w 5945072"/>
                <a:gd name="connsiteY201" fmla="*/ 2053010 h 4196136"/>
                <a:gd name="connsiteX202" fmla="*/ 5868872 w 5945072"/>
                <a:gd name="connsiteY202" fmla="*/ 2076823 h 4196136"/>
                <a:gd name="connsiteX203" fmla="*/ 5759334 w 5945072"/>
                <a:gd name="connsiteY203" fmla="*/ 2067298 h 4196136"/>
                <a:gd name="connsiteX204" fmla="*/ 5697422 w 5945072"/>
                <a:gd name="connsiteY204" fmla="*/ 2048248 h 4196136"/>
                <a:gd name="connsiteX205" fmla="*/ 5659322 w 5945072"/>
                <a:gd name="connsiteY205" fmla="*/ 2038723 h 4196136"/>
                <a:gd name="connsiteX206" fmla="*/ 5635509 w 5945072"/>
                <a:gd name="connsiteY206" fmla="*/ 2029198 h 4196136"/>
                <a:gd name="connsiteX207" fmla="*/ 5616459 w 5945072"/>
                <a:gd name="connsiteY207" fmla="*/ 2024435 h 4196136"/>
                <a:gd name="connsiteX208" fmla="*/ 5592647 w 5945072"/>
                <a:gd name="connsiteY208" fmla="*/ 2014910 h 4196136"/>
                <a:gd name="connsiteX209" fmla="*/ 5559309 w 5945072"/>
                <a:gd name="connsiteY209" fmla="*/ 2010148 h 4196136"/>
                <a:gd name="connsiteX210" fmla="*/ 5530734 w 5945072"/>
                <a:gd name="connsiteY210" fmla="*/ 2000623 h 4196136"/>
                <a:gd name="connsiteX211" fmla="*/ 5511684 w 5945072"/>
                <a:gd name="connsiteY211" fmla="*/ 1995860 h 4196136"/>
                <a:gd name="connsiteX212" fmla="*/ 5487872 w 5945072"/>
                <a:gd name="connsiteY212" fmla="*/ 1986335 h 4196136"/>
                <a:gd name="connsiteX213" fmla="*/ 5459297 w 5945072"/>
                <a:gd name="connsiteY213" fmla="*/ 1976810 h 4196136"/>
                <a:gd name="connsiteX214" fmla="*/ 5425959 w 5945072"/>
                <a:gd name="connsiteY214" fmla="*/ 1962523 h 4196136"/>
                <a:gd name="connsiteX215" fmla="*/ 5421197 w 5945072"/>
                <a:gd name="connsiteY215" fmla="*/ 1948235 h 4196136"/>
                <a:gd name="connsiteX216" fmla="*/ 5383097 w 5945072"/>
                <a:gd name="connsiteY216" fmla="*/ 1924423 h 4196136"/>
                <a:gd name="connsiteX217" fmla="*/ 5340234 w 5945072"/>
                <a:gd name="connsiteY217" fmla="*/ 1900610 h 4196136"/>
                <a:gd name="connsiteX218" fmla="*/ 5273559 w 5945072"/>
                <a:gd name="connsiteY218" fmla="*/ 1824410 h 4196136"/>
                <a:gd name="connsiteX219" fmla="*/ 5249747 w 5945072"/>
                <a:gd name="connsiteY219" fmla="*/ 1805360 h 4196136"/>
                <a:gd name="connsiteX220" fmla="*/ 5225934 w 5945072"/>
                <a:gd name="connsiteY220" fmla="*/ 1800598 h 4196136"/>
                <a:gd name="connsiteX221" fmla="*/ 5154497 w 5945072"/>
                <a:gd name="connsiteY221" fmla="*/ 1762498 h 4196136"/>
                <a:gd name="connsiteX222" fmla="*/ 5006859 w 5945072"/>
                <a:gd name="connsiteY222" fmla="*/ 1719635 h 4196136"/>
                <a:gd name="connsiteX223" fmla="*/ 4978284 w 5945072"/>
                <a:gd name="connsiteY223" fmla="*/ 1714873 h 4196136"/>
                <a:gd name="connsiteX224" fmla="*/ 4954472 w 5945072"/>
                <a:gd name="connsiteY224" fmla="*/ 1710110 h 4196136"/>
                <a:gd name="connsiteX225" fmla="*/ 4735397 w 5945072"/>
                <a:gd name="connsiteY225" fmla="*/ 1700585 h 4196136"/>
                <a:gd name="connsiteX226" fmla="*/ 4625859 w 5945072"/>
                <a:gd name="connsiteY226" fmla="*/ 1714873 h 4196136"/>
                <a:gd name="connsiteX227" fmla="*/ 4578234 w 5945072"/>
                <a:gd name="connsiteY227" fmla="*/ 1743448 h 4196136"/>
                <a:gd name="connsiteX228" fmla="*/ 4563947 w 5945072"/>
                <a:gd name="connsiteY228" fmla="*/ 1748210 h 4196136"/>
                <a:gd name="connsiteX229" fmla="*/ 4521084 w 5945072"/>
                <a:gd name="connsiteY229" fmla="*/ 1800598 h 4196136"/>
                <a:gd name="connsiteX230" fmla="*/ 4497272 w 5945072"/>
                <a:gd name="connsiteY230" fmla="*/ 1833935 h 4196136"/>
                <a:gd name="connsiteX231" fmla="*/ 4473459 w 5945072"/>
                <a:gd name="connsiteY231" fmla="*/ 1857748 h 4196136"/>
                <a:gd name="connsiteX232" fmla="*/ 4454409 w 5945072"/>
                <a:gd name="connsiteY232" fmla="*/ 1881560 h 4196136"/>
                <a:gd name="connsiteX233" fmla="*/ 4411547 w 5945072"/>
                <a:gd name="connsiteY233" fmla="*/ 1924423 h 4196136"/>
                <a:gd name="connsiteX234" fmla="*/ 4354397 w 5945072"/>
                <a:gd name="connsiteY234" fmla="*/ 1972048 h 4196136"/>
                <a:gd name="connsiteX235" fmla="*/ 4335347 w 5945072"/>
                <a:gd name="connsiteY235" fmla="*/ 1981573 h 4196136"/>
                <a:gd name="connsiteX236" fmla="*/ 4278197 w 5945072"/>
                <a:gd name="connsiteY236" fmla="*/ 2014910 h 4196136"/>
                <a:gd name="connsiteX237" fmla="*/ 4263909 w 5945072"/>
                <a:gd name="connsiteY237" fmla="*/ 2019673 h 4196136"/>
                <a:gd name="connsiteX238" fmla="*/ 4249622 w 5945072"/>
                <a:gd name="connsiteY238" fmla="*/ 2029198 h 4196136"/>
                <a:gd name="connsiteX239" fmla="*/ 4173422 w 5945072"/>
                <a:gd name="connsiteY239" fmla="*/ 2038723 h 4196136"/>
                <a:gd name="connsiteX240" fmla="*/ 4116272 w 5945072"/>
                <a:gd name="connsiteY240" fmla="*/ 2048248 h 4196136"/>
                <a:gd name="connsiteX241" fmla="*/ 4087697 w 5945072"/>
                <a:gd name="connsiteY241" fmla="*/ 2053010 h 4196136"/>
                <a:gd name="connsiteX242" fmla="*/ 4073409 w 5945072"/>
                <a:gd name="connsiteY242" fmla="*/ 2057773 h 4196136"/>
                <a:gd name="connsiteX243" fmla="*/ 4054359 w 5945072"/>
                <a:gd name="connsiteY243" fmla="*/ 2062535 h 4196136"/>
                <a:gd name="connsiteX244" fmla="*/ 4030547 w 5945072"/>
                <a:gd name="connsiteY244" fmla="*/ 2072060 h 4196136"/>
                <a:gd name="connsiteX245" fmla="*/ 3982922 w 5945072"/>
                <a:gd name="connsiteY245" fmla="*/ 2081585 h 4196136"/>
                <a:gd name="connsiteX246" fmla="*/ 3959109 w 5945072"/>
                <a:gd name="connsiteY246" fmla="*/ 2091110 h 4196136"/>
                <a:gd name="connsiteX247" fmla="*/ 3906722 w 5945072"/>
                <a:gd name="connsiteY247" fmla="*/ 2105398 h 4196136"/>
                <a:gd name="connsiteX248" fmla="*/ 3882909 w 5945072"/>
                <a:gd name="connsiteY248" fmla="*/ 2114923 h 4196136"/>
                <a:gd name="connsiteX249" fmla="*/ 3863859 w 5945072"/>
                <a:gd name="connsiteY249" fmla="*/ 2129210 h 4196136"/>
                <a:gd name="connsiteX250" fmla="*/ 3830522 w 5945072"/>
                <a:gd name="connsiteY250" fmla="*/ 2138735 h 4196136"/>
                <a:gd name="connsiteX251" fmla="*/ 3806709 w 5945072"/>
                <a:gd name="connsiteY251" fmla="*/ 2153023 h 4196136"/>
                <a:gd name="connsiteX252" fmla="*/ 3763847 w 5945072"/>
                <a:gd name="connsiteY252" fmla="*/ 2181598 h 4196136"/>
                <a:gd name="connsiteX253" fmla="*/ 3725747 w 5945072"/>
                <a:gd name="connsiteY253" fmla="*/ 2200648 h 4196136"/>
                <a:gd name="connsiteX254" fmla="*/ 3711459 w 5945072"/>
                <a:gd name="connsiteY254" fmla="*/ 2214935 h 4196136"/>
                <a:gd name="connsiteX255" fmla="*/ 3701934 w 5945072"/>
                <a:gd name="connsiteY255" fmla="*/ 2229223 h 4196136"/>
                <a:gd name="connsiteX256" fmla="*/ 3673359 w 5945072"/>
                <a:gd name="connsiteY256" fmla="*/ 2248273 h 4196136"/>
                <a:gd name="connsiteX257" fmla="*/ 3649547 w 5945072"/>
                <a:gd name="connsiteY257" fmla="*/ 2267323 h 4196136"/>
                <a:gd name="connsiteX258" fmla="*/ 3620972 w 5945072"/>
                <a:gd name="connsiteY258" fmla="*/ 2276848 h 4196136"/>
                <a:gd name="connsiteX259" fmla="*/ 3554297 w 5945072"/>
                <a:gd name="connsiteY259" fmla="*/ 2305423 h 4196136"/>
                <a:gd name="connsiteX260" fmla="*/ 3530484 w 5945072"/>
                <a:gd name="connsiteY260" fmla="*/ 2314948 h 4196136"/>
                <a:gd name="connsiteX261" fmla="*/ 3506672 w 5945072"/>
                <a:gd name="connsiteY261" fmla="*/ 2329235 h 4196136"/>
                <a:gd name="connsiteX262" fmla="*/ 3487622 w 5945072"/>
                <a:gd name="connsiteY262" fmla="*/ 2333998 h 4196136"/>
                <a:gd name="connsiteX263" fmla="*/ 3435234 w 5945072"/>
                <a:gd name="connsiteY263" fmla="*/ 2357810 h 4196136"/>
                <a:gd name="connsiteX264" fmla="*/ 3416184 w 5945072"/>
                <a:gd name="connsiteY264" fmla="*/ 2372098 h 4196136"/>
                <a:gd name="connsiteX265" fmla="*/ 3397134 w 5945072"/>
                <a:gd name="connsiteY265" fmla="*/ 2381623 h 4196136"/>
                <a:gd name="connsiteX266" fmla="*/ 3382847 w 5945072"/>
                <a:gd name="connsiteY266" fmla="*/ 2391148 h 4196136"/>
                <a:gd name="connsiteX267" fmla="*/ 3363797 w 5945072"/>
                <a:gd name="connsiteY267" fmla="*/ 2395910 h 4196136"/>
                <a:gd name="connsiteX268" fmla="*/ 3349509 w 5945072"/>
                <a:gd name="connsiteY268" fmla="*/ 2410198 h 4196136"/>
                <a:gd name="connsiteX269" fmla="*/ 3306647 w 5945072"/>
                <a:gd name="connsiteY269" fmla="*/ 2429248 h 4196136"/>
                <a:gd name="connsiteX270" fmla="*/ 3273309 w 5945072"/>
                <a:gd name="connsiteY270" fmla="*/ 2448298 h 4196136"/>
                <a:gd name="connsiteX271" fmla="*/ 3201872 w 5945072"/>
                <a:gd name="connsiteY271" fmla="*/ 2481635 h 4196136"/>
                <a:gd name="connsiteX272" fmla="*/ 3154247 w 5945072"/>
                <a:gd name="connsiteY272" fmla="*/ 2495923 h 4196136"/>
                <a:gd name="connsiteX273" fmla="*/ 3125672 w 5945072"/>
                <a:gd name="connsiteY273" fmla="*/ 2510210 h 4196136"/>
                <a:gd name="connsiteX274" fmla="*/ 3092334 w 5945072"/>
                <a:gd name="connsiteY274" fmla="*/ 2524498 h 4196136"/>
                <a:gd name="connsiteX275" fmla="*/ 3063759 w 5945072"/>
                <a:gd name="connsiteY275" fmla="*/ 2538785 h 4196136"/>
                <a:gd name="connsiteX276" fmla="*/ 3030422 w 5945072"/>
                <a:gd name="connsiteY276" fmla="*/ 2553073 h 4196136"/>
                <a:gd name="connsiteX277" fmla="*/ 2997084 w 5945072"/>
                <a:gd name="connsiteY277" fmla="*/ 2581648 h 4196136"/>
                <a:gd name="connsiteX278" fmla="*/ 2978034 w 5945072"/>
                <a:gd name="connsiteY278" fmla="*/ 2591173 h 4196136"/>
                <a:gd name="connsiteX279" fmla="*/ 2958984 w 5945072"/>
                <a:gd name="connsiteY279" fmla="*/ 2605460 h 4196136"/>
                <a:gd name="connsiteX280" fmla="*/ 2939934 w 5945072"/>
                <a:gd name="connsiteY280" fmla="*/ 2614985 h 4196136"/>
                <a:gd name="connsiteX281" fmla="*/ 2920884 w 5945072"/>
                <a:gd name="connsiteY281" fmla="*/ 2634035 h 4196136"/>
                <a:gd name="connsiteX282" fmla="*/ 2892309 w 5945072"/>
                <a:gd name="connsiteY282" fmla="*/ 2653085 h 4196136"/>
                <a:gd name="connsiteX283" fmla="*/ 2863734 w 5945072"/>
                <a:gd name="connsiteY283" fmla="*/ 2681660 h 4196136"/>
                <a:gd name="connsiteX284" fmla="*/ 2778009 w 5945072"/>
                <a:gd name="connsiteY284" fmla="*/ 2743573 h 4196136"/>
                <a:gd name="connsiteX285" fmla="*/ 2763722 w 5945072"/>
                <a:gd name="connsiteY285" fmla="*/ 2762623 h 4196136"/>
                <a:gd name="connsiteX286" fmla="*/ 2725622 w 5945072"/>
                <a:gd name="connsiteY286" fmla="*/ 2786435 h 4196136"/>
                <a:gd name="connsiteX287" fmla="*/ 2706572 w 5945072"/>
                <a:gd name="connsiteY287" fmla="*/ 2800723 h 4196136"/>
                <a:gd name="connsiteX288" fmla="*/ 2654184 w 5945072"/>
                <a:gd name="connsiteY288" fmla="*/ 2843585 h 4196136"/>
                <a:gd name="connsiteX289" fmla="*/ 2630372 w 5945072"/>
                <a:gd name="connsiteY289" fmla="*/ 2853110 h 4196136"/>
                <a:gd name="connsiteX290" fmla="*/ 2563697 w 5945072"/>
                <a:gd name="connsiteY290" fmla="*/ 2900735 h 4196136"/>
                <a:gd name="connsiteX291" fmla="*/ 2539884 w 5945072"/>
                <a:gd name="connsiteY291" fmla="*/ 2905498 h 4196136"/>
                <a:gd name="connsiteX292" fmla="*/ 2487497 w 5945072"/>
                <a:gd name="connsiteY292" fmla="*/ 2924548 h 4196136"/>
                <a:gd name="connsiteX293" fmla="*/ 2425584 w 5945072"/>
                <a:gd name="connsiteY293" fmla="*/ 2934073 h 4196136"/>
                <a:gd name="connsiteX294" fmla="*/ 2316047 w 5945072"/>
                <a:gd name="connsiteY294" fmla="*/ 2943598 h 4196136"/>
                <a:gd name="connsiteX295" fmla="*/ 2263659 w 5945072"/>
                <a:gd name="connsiteY295" fmla="*/ 2957885 h 4196136"/>
                <a:gd name="connsiteX296" fmla="*/ 2211272 w 5945072"/>
                <a:gd name="connsiteY296" fmla="*/ 2967410 h 4196136"/>
                <a:gd name="connsiteX297" fmla="*/ 2154122 w 5945072"/>
                <a:gd name="connsiteY297" fmla="*/ 2986460 h 4196136"/>
                <a:gd name="connsiteX298" fmla="*/ 2111259 w 5945072"/>
                <a:gd name="connsiteY298" fmla="*/ 2995985 h 4196136"/>
                <a:gd name="connsiteX299" fmla="*/ 2054109 w 5945072"/>
                <a:gd name="connsiteY299" fmla="*/ 3005510 h 4196136"/>
                <a:gd name="connsiteX300" fmla="*/ 2025534 w 5945072"/>
                <a:gd name="connsiteY300" fmla="*/ 3015035 h 4196136"/>
                <a:gd name="connsiteX301" fmla="*/ 1977909 w 5945072"/>
                <a:gd name="connsiteY301" fmla="*/ 3024560 h 4196136"/>
                <a:gd name="connsiteX302" fmla="*/ 1954097 w 5945072"/>
                <a:gd name="connsiteY302" fmla="*/ 3034085 h 4196136"/>
                <a:gd name="connsiteX303" fmla="*/ 1935047 w 5945072"/>
                <a:gd name="connsiteY303" fmla="*/ 3048373 h 4196136"/>
                <a:gd name="connsiteX304" fmla="*/ 1896947 w 5945072"/>
                <a:gd name="connsiteY304" fmla="*/ 3057898 h 4196136"/>
                <a:gd name="connsiteX305" fmla="*/ 1830272 w 5945072"/>
                <a:gd name="connsiteY305" fmla="*/ 3076948 h 4196136"/>
                <a:gd name="connsiteX306" fmla="*/ 1801697 w 5945072"/>
                <a:gd name="connsiteY306" fmla="*/ 3081710 h 4196136"/>
                <a:gd name="connsiteX307" fmla="*/ 1754072 w 5945072"/>
                <a:gd name="connsiteY307" fmla="*/ 3095998 h 4196136"/>
                <a:gd name="connsiteX308" fmla="*/ 1739784 w 5945072"/>
                <a:gd name="connsiteY308" fmla="*/ 3100760 h 4196136"/>
                <a:gd name="connsiteX309" fmla="*/ 1715972 w 5945072"/>
                <a:gd name="connsiteY309" fmla="*/ 3105523 h 4196136"/>
                <a:gd name="connsiteX310" fmla="*/ 1673109 w 5945072"/>
                <a:gd name="connsiteY310" fmla="*/ 3124573 h 4196136"/>
                <a:gd name="connsiteX311" fmla="*/ 1654059 w 5945072"/>
                <a:gd name="connsiteY311" fmla="*/ 3134098 h 4196136"/>
                <a:gd name="connsiteX312" fmla="*/ 1625484 w 5945072"/>
                <a:gd name="connsiteY312" fmla="*/ 3143623 h 4196136"/>
                <a:gd name="connsiteX313" fmla="*/ 1587384 w 5945072"/>
                <a:gd name="connsiteY313" fmla="*/ 3153148 h 4196136"/>
                <a:gd name="connsiteX314" fmla="*/ 1506422 w 5945072"/>
                <a:gd name="connsiteY314" fmla="*/ 3181723 h 4196136"/>
                <a:gd name="connsiteX315" fmla="*/ 1411172 w 5945072"/>
                <a:gd name="connsiteY315" fmla="*/ 3229348 h 4196136"/>
                <a:gd name="connsiteX316" fmla="*/ 1392122 w 5945072"/>
                <a:gd name="connsiteY316" fmla="*/ 3238873 h 4196136"/>
                <a:gd name="connsiteX317" fmla="*/ 1373072 w 5945072"/>
                <a:gd name="connsiteY317" fmla="*/ 3248398 h 4196136"/>
                <a:gd name="connsiteX318" fmla="*/ 1311159 w 5945072"/>
                <a:gd name="connsiteY318" fmla="*/ 3276973 h 4196136"/>
                <a:gd name="connsiteX319" fmla="*/ 1292109 w 5945072"/>
                <a:gd name="connsiteY319" fmla="*/ 3286498 h 4196136"/>
                <a:gd name="connsiteX320" fmla="*/ 1249247 w 5945072"/>
                <a:gd name="connsiteY320" fmla="*/ 3315073 h 4196136"/>
                <a:gd name="connsiteX321" fmla="*/ 1225434 w 5945072"/>
                <a:gd name="connsiteY321" fmla="*/ 3319835 h 4196136"/>
                <a:gd name="connsiteX322" fmla="*/ 1206384 w 5945072"/>
                <a:gd name="connsiteY322" fmla="*/ 3334123 h 4196136"/>
                <a:gd name="connsiteX323" fmla="*/ 1120659 w 5945072"/>
                <a:gd name="connsiteY323" fmla="*/ 3367460 h 4196136"/>
                <a:gd name="connsiteX324" fmla="*/ 1096847 w 5945072"/>
                <a:gd name="connsiteY324" fmla="*/ 3372223 h 4196136"/>
                <a:gd name="connsiteX325" fmla="*/ 1082559 w 5945072"/>
                <a:gd name="connsiteY325" fmla="*/ 3376985 h 4196136"/>
                <a:gd name="connsiteX326" fmla="*/ 1044459 w 5945072"/>
                <a:gd name="connsiteY326" fmla="*/ 3386510 h 4196136"/>
                <a:gd name="connsiteX327" fmla="*/ 1025409 w 5945072"/>
                <a:gd name="connsiteY327" fmla="*/ 3391273 h 4196136"/>
                <a:gd name="connsiteX328" fmla="*/ 973022 w 5945072"/>
                <a:gd name="connsiteY328" fmla="*/ 3400798 h 4196136"/>
                <a:gd name="connsiteX329" fmla="*/ 930159 w 5945072"/>
                <a:gd name="connsiteY329" fmla="*/ 3410323 h 4196136"/>
                <a:gd name="connsiteX330" fmla="*/ 911109 w 5945072"/>
                <a:gd name="connsiteY330" fmla="*/ 3415085 h 4196136"/>
                <a:gd name="connsiteX331" fmla="*/ 887297 w 5945072"/>
                <a:gd name="connsiteY331" fmla="*/ 3419848 h 4196136"/>
                <a:gd name="connsiteX332" fmla="*/ 844434 w 5945072"/>
                <a:gd name="connsiteY332" fmla="*/ 3438898 h 4196136"/>
                <a:gd name="connsiteX333" fmla="*/ 806334 w 5945072"/>
                <a:gd name="connsiteY333" fmla="*/ 3448423 h 4196136"/>
                <a:gd name="connsiteX334" fmla="*/ 744422 w 5945072"/>
                <a:gd name="connsiteY334" fmla="*/ 3486523 h 4196136"/>
                <a:gd name="connsiteX335" fmla="*/ 692034 w 5945072"/>
                <a:gd name="connsiteY335" fmla="*/ 3524623 h 4196136"/>
                <a:gd name="connsiteX336" fmla="*/ 663459 w 5945072"/>
                <a:gd name="connsiteY336" fmla="*/ 3553198 h 4196136"/>
                <a:gd name="connsiteX337" fmla="*/ 644409 w 5945072"/>
                <a:gd name="connsiteY337" fmla="*/ 3586535 h 4196136"/>
                <a:gd name="connsiteX338" fmla="*/ 630122 w 5945072"/>
                <a:gd name="connsiteY338" fmla="*/ 3600823 h 4196136"/>
                <a:gd name="connsiteX339" fmla="*/ 620597 w 5945072"/>
                <a:gd name="connsiteY339" fmla="*/ 3619873 h 4196136"/>
                <a:gd name="connsiteX340" fmla="*/ 577734 w 5945072"/>
                <a:gd name="connsiteY340" fmla="*/ 3662735 h 4196136"/>
                <a:gd name="connsiteX341" fmla="*/ 563447 w 5945072"/>
                <a:gd name="connsiteY341" fmla="*/ 3672260 h 4196136"/>
                <a:gd name="connsiteX342" fmla="*/ 549159 w 5945072"/>
                <a:gd name="connsiteY342" fmla="*/ 3691310 h 4196136"/>
                <a:gd name="connsiteX343" fmla="*/ 530109 w 5945072"/>
                <a:gd name="connsiteY343" fmla="*/ 3700835 h 4196136"/>
                <a:gd name="connsiteX344" fmla="*/ 515822 w 5945072"/>
                <a:gd name="connsiteY344" fmla="*/ 3710360 h 4196136"/>
                <a:gd name="connsiteX345" fmla="*/ 492009 w 5945072"/>
                <a:gd name="connsiteY345" fmla="*/ 3724648 h 4196136"/>
                <a:gd name="connsiteX346" fmla="*/ 430097 w 5945072"/>
                <a:gd name="connsiteY346" fmla="*/ 3762748 h 4196136"/>
                <a:gd name="connsiteX347" fmla="*/ 396759 w 5945072"/>
                <a:gd name="connsiteY347" fmla="*/ 3772273 h 4196136"/>
                <a:gd name="connsiteX348" fmla="*/ 358659 w 5945072"/>
                <a:gd name="connsiteY348" fmla="*/ 3786560 h 4196136"/>
                <a:gd name="connsiteX349" fmla="*/ 334847 w 5945072"/>
                <a:gd name="connsiteY349" fmla="*/ 3800848 h 4196136"/>
                <a:gd name="connsiteX350" fmla="*/ 291984 w 5945072"/>
                <a:gd name="connsiteY350" fmla="*/ 3805610 h 4196136"/>
                <a:gd name="connsiteX351" fmla="*/ 239597 w 5945072"/>
                <a:gd name="connsiteY351" fmla="*/ 3819898 h 4196136"/>
                <a:gd name="connsiteX352" fmla="*/ 201497 w 5945072"/>
                <a:gd name="connsiteY352" fmla="*/ 3824660 h 4196136"/>
                <a:gd name="connsiteX353" fmla="*/ 139584 w 5945072"/>
                <a:gd name="connsiteY353" fmla="*/ 3834185 h 4196136"/>
                <a:gd name="connsiteX354" fmla="*/ 91959 w 5945072"/>
                <a:gd name="connsiteY354" fmla="*/ 3843710 h 4196136"/>
                <a:gd name="connsiteX355" fmla="*/ 1472 w 5945072"/>
                <a:gd name="connsiteY355" fmla="*/ 4196136 h 4196136"/>
                <a:gd name="connsiteX0" fmla="*/ 1472 w 5945072"/>
                <a:gd name="connsiteY0" fmla="*/ 4196136 h 4386638"/>
                <a:gd name="connsiteX1" fmla="*/ 34809 w 5945072"/>
                <a:gd name="connsiteY1" fmla="*/ 3824660 h 4386638"/>
                <a:gd name="connsiteX2" fmla="*/ 20522 w 5945072"/>
                <a:gd name="connsiteY2" fmla="*/ 3791323 h 4386638"/>
                <a:gd name="connsiteX3" fmla="*/ 15759 w 5945072"/>
                <a:gd name="connsiteY3" fmla="*/ 3719885 h 4386638"/>
                <a:gd name="connsiteX4" fmla="*/ 10997 w 5945072"/>
                <a:gd name="connsiteY4" fmla="*/ 3700835 h 4386638"/>
                <a:gd name="connsiteX5" fmla="*/ 15759 w 5945072"/>
                <a:gd name="connsiteY5" fmla="*/ 3596060 h 4386638"/>
                <a:gd name="connsiteX6" fmla="*/ 25284 w 5945072"/>
                <a:gd name="connsiteY6" fmla="*/ 3543673 h 4386638"/>
                <a:gd name="connsiteX7" fmla="*/ 91959 w 5945072"/>
                <a:gd name="connsiteY7" fmla="*/ 3457948 h 4386638"/>
                <a:gd name="connsiteX8" fmla="*/ 111009 w 5945072"/>
                <a:gd name="connsiteY8" fmla="*/ 3434135 h 4386638"/>
                <a:gd name="connsiteX9" fmla="*/ 130059 w 5945072"/>
                <a:gd name="connsiteY9" fmla="*/ 3424610 h 4386638"/>
                <a:gd name="connsiteX10" fmla="*/ 144347 w 5945072"/>
                <a:gd name="connsiteY10" fmla="*/ 3410323 h 4386638"/>
                <a:gd name="connsiteX11" fmla="*/ 172922 w 5945072"/>
                <a:gd name="connsiteY11" fmla="*/ 3391273 h 4386638"/>
                <a:gd name="connsiteX12" fmla="*/ 234834 w 5945072"/>
                <a:gd name="connsiteY12" fmla="*/ 3334123 h 4386638"/>
                <a:gd name="connsiteX13" fmla="*/ 263409 w 5945072"/>
                <a:gd name="connsiteY13" fmla="*/ 3315073 h 4386638"/>
                <a:gd name="connsiteX14" fmla="*/ 344372 w 5945072"/>
                <a:gd name="connsiteY14" fmla="*/ 3281735 h 4386638"/>
                <a:gd name="connsiteX15" fmla="*/ 387234 w 5945072"/>
                <a:gd name="connsiteY15" fmla="*/ 3262685 h 4386638"/>
                <a:gd name="connsiteX16" fmla="*/ 425334 w 5945072"/>
                <a:gd name="connsiteY16" fmla="*/ 3253160 h 4386638"/>
                <a:gd name="connsiteX17" fmla="*/ 453909 w 5945072"/>
                <a:gd name="connsiteY17" fmla="*/ 3238873 h 4386638"/>
                <a:gd name="connsiteX18" fmla="*/ 477722 w 5945072"/>
                <a:gd name="connsiteY18" fmla="*/ 3229348 h 4386638"/>
                <a:gd name="connsiteX19" fmla="*/ 492009 w 5945072"/>
                <a:gd name="connsiteY19" fmla="*/ 3224585 h 4386638"/>
                <a:gd name="connsiteX20" fmla="*/ 506297 w 5945072"/>
                <a:gd name="connsiteY20" fmla="*/ 3215060 h 4386638"/>
                <a:gd name="connsiteX21" fmla="*/ 525347 w 5945072"/>
                <a:gd name="connsiteY21" fmla="*/ 3210298 h 4386638"/>
                <a:gd name="connsiteX22" fmla="*/ 549159 w 5945072"/>
                <a:gd name="connsiteY22" fmla="*/ 3200773 h 4386638"/>
                <a:gd name="connsiteX23" fmla="*/ 606309 w 5945072"/>
                <a:gd name="connsiteY23" fmla="*/ 3172198 h 4386638"/>
                <a:gd name="connsiteX24" fmla="*/ 634884 w 5945072"/>
                <a:gd name="connsiteY24" fmla="*/ 3157910 h 4386638"/>
                <a:gd name="connsiteX25" fmla="*/ 687272 w 5945072"/>
                <a:gd name="connsiteY25" fmla="*/ 3138860 h 4386638"/>
                <a:gd name="connsiteX26" fmla="*/ 739659 w 5945072"/>
                <a:gd name="connsiteY26" fmla="*/ 3095998 h 4386638"/>
                <a:gd name="connsiteX27" fmla="*/ 806334 w 5945072"/>
                <a:gd name="connsiteY27" fmla="*/ 3053135 h 4386638"/>
                <a:gd name="connsiteX28" fmla="*/ 825384 w 5945072"/>
                <a:gd name="connsiteY28" fmla="*/ 3034085 h 4386638"/>
                <a:gd name="connsiteX29" fmla="*/ 853959 w 5945072"/>
                <a:gd name="connsiteY29" fmla="*/ 3010273 h 4386638"/>
                <a:gd name="connsiteX30" fmla="*/ 868247 w 5945072"/>
                <a:gd name="connsiteY30" fmla="*/ 2991223 h 4386638"/>
                <a:gd name="connsiteX31" fmla="*/ 896822 w 5945072"/>
                <a:gd name="connsiteY31" fmla="*/ 2972173 h 4386638"/>
                <a:gd name="connsiteX32" fmla="*/ 934922 w 5945072"/>
                <a:gd name="connsiteY32" fmla="*/ 2934073 h 4386638"/>
                <a:gd name="connsiteX33" fmla="*/ 977784 w 5945072"/>
                <a:gd name="connsiteY33" fmla="*/ 2919785 h 4386638"/>
                <a:gd name="connsiteX34" fmla="*/ 996834 w 5945072"/>
                <a:gd name="connsiteY34" fmla="*/ 2910260 h 4386638"/>
                <a:gd name="connsiteX35" fmla="*/ 1073034 w 5945072"/>
                <a:gd name="connsiteY35" fmla="*/ 2895973 h 4386638"/>
                <a:gd name="connsiteX36" fmla="*/ 1153997 w 5945072"/>
                <a:gd name="connsiteY36" fmla="*/ 2881685 h 4386638"/>
                <a:gd name="connsiteX37" fmla="*/ 1206384 w 5945072"/>
                <a:gd name="connsiteY37" fmla="*/ 2862635 h 4386638"/>
                <a:gd name="connsiteX38" fmla="*/ 1234959 w 5945072"/>
                <a:gd name="connsiteY38" fmla="*/ 2834060 h 4386638"/>
                <a:gd name="connsiteX39" fmla="*/ 1254009 w 5945072"/>
                <a:gd name="connsiteY39" fmla="*/ 2815010 h 4386638"/>
                <a:gd name="connsiteX40" fmla="*/ 1287347 w 5945072"/>
                <a:gd name="connsiteY40" fmla="*/ 2767385 h 4386638"/>
                <a:gd name="connsiteX41" fmla="*/ 1306397 w 5945072"/>
                <a:gd name="connsiteY41" fmla="*/ 2753098 h 4386638"/>
                <a:gd name="connsiteX42" fmla="*/ 1325447 w 5945072"/>
                <a:gd name="connsiteY42" fmla="*/ 2719760 h 4386638"/>
                <a:gd name="connsiteX43" fmla="*/ 1344497 w 5945072"/>
                <a:gd name="connsiteY43" fmla="*/ 2691185 h 4386638"/>
                <a:gd name="connsiteX44" fmla="*/ 1363547 w 5945072"/>
                <a:gd name="connsiteY44" fmla="*/ 2672135 h 4386638"/>
                <a:gd name="connsiteX45" fmla="*/ 1373072 w 5945072"/>
                <a:gd name="connsiteY45" fmla="*/ 2657848 h 4386638"/>
                <a:gd name="connsiteX46" fmla="*/ 1387359 w 5945072"/>
                <a:gd name="connsiteY46" fmla="*/ 2643560 h 4386638"/>
                <a:gd name="connsiteX47" fmla="*/ 1401647 w 5945072"/>
                <a:gd name="connsiteY47" fmla="*/ 2624510 h 4386638"/>
                <a:gd name="connsiteX48" fmla="*/ 1482609 w 5945072"/>
                <a:gd name="connsiteY48" fmla="*/ 2586410 h 4386638"/>
                <a:gd name="connsiteX49" fmla="*/ 1530234 w 5945072"/>
                <a:gd name="connsiteY49" fmla="*/ 2557835 h 4386638"/>
                <a:gd name="connsiteX50" fmla="*/ 1563572 w 5945072"/>
                <a:gd name="connsiteY50" fmla="*/ 2548310 h 4386638"/>
                <a:gd name="connsiteX51" fmla="*/ 1577859 w 5945072"/>
                <a:gd name="connsiteY51" fmla="*/ 2538785 h 4386638"/>
                <a:gd name="connsiteX52" fmla="*/ 1644534 w 5945072"/>
                <a:gd name="connsiteY52" fmla="*/ 2529260 h 4386638"/>
                <a:gd name="connsiteX53" fmla="*/ 1682634 w 5945072"/>
                <a:gd name="connsiteY53" fmla="*/ 2514973 h 4386638"/>
                <a:gd name="connsiteX54" fmla="*/ 1725497 w 5945072"/>
                <a:gd name="connsiteY54" fmla="*/ 2476873 h 4386638"/>
                <a:gd name="connsiteX55" fmla="*/ 1744547 w 5945072"/>
                <a:gd name="connsiteY55" fmla="*/ 2467348 h 4386638"/>
                <a:gd name="connsiteX56" fmla="*/ 1768359 w 5945072"/>
                <a:gd name="connsiteY56" fmla="*/ 2438773 h 4386638"/>
                <a:gd name="connsiteX57" fmla="*/ 1796934 w 5945072"/>
                <a:gd name="connsiteY57" fmla="*/ 2400673 h 4386638"/>
                <a:gd name="connsiteX58" fmla="*/ 1892184 w 5945072"/>
                <a:gd name="connsiteY58" fmla="*/ 2319710 h 4386638"/>
                <a:gd name="connsiteX59" fmla="*/ 1911234 w 5945072"/>
                <a:gd name="connsiteY59" fmla="*/ 2314948 h 4386638"/>
                <a:gd name="connsiteX60" fmla="*/ 1930284 w 5945072"/>
                <a:gd name="connsiteY60" fmla="*/ 2305423 h 4386638"/>
                <a:gd name="connsiteX61" fmla="*/ 1944572 w 5945072"/>
                <a:gd name="connsiteY61" fmla="*/ 2295898 h 4386638"/>
                <a:gd name="connsiteX62" fmla="*/ 1977909 w 5945072"/>
                <a:gd name="connsiteY62" fmla="*/ 2286373 h 4386638"/>
                <a:gd name="connsiteX63" fmla="*/ 2001722 w 5945072"/>
                <a:gd name="connsiteY63" fmla="*/ 2276848 h 4386638"/>
                <a:gd name="connsiteX64" fmla="*/ 2016009 w 5945072"/>
                <a:gd name="connsiteY64" fmla="*/ 2272085 h 4386638"/>
                <a:gd name="connsiteX65" fmla="*/ 2039822 w 5945072"/>
                <a:gd name="connsiteY65" fmla="*/ 2262560 h 4386638"/>
                <a:gd name="connsiteX66" fmla="*/ 2101734 w 5945072"/>
                <a:gd name="connsiteY66" fmla="*/ 2257798 h 4386638"/>
                <a:gd name="connsiteX67" fmla="*/ 2154122 w 5945072"/>
                <a:gd name="connsiteY67" fmla="*/ 2248273 h 4386638"/>
                <a:gd name="connsiteX68" fmla="*/ 2177934 w 5945072"/>
                <a:gd name="connsiteY68" fmla="*/ 2233985 h 4386638"/>
                <a:gd name="connsiteX69" fmla="*/ 2196984 w 5945072"/>
                <a:gd name="connsiteY69" fmla="*/ 2229223 h 4386638"/>
                <a:gd name="connsiteX70" fmla="*/ 2235084 w 5945072"/>
                <a:gd name="connsiteY70" fmla="*/ 2219698 h 4386638"/>
                <a:gd name="connsiteX71" fmla="*/ 2268422 w 5945072"/>
                <a:gd name="connsiteY71" fmla="*/ 2200648 h 4386638"/>
                <a:gd name="connsiteX72" fmla="*/ 2282709 w 5945072"/>
                <a:gd name="connsiteY72" fmla="*/ 2191123 h 4386638"/>
                <a:gd name="connsiteX73" fmla="*/ 2325572 w 5945072"/>
                <a:gd name="connsiteY73" fmla="*/ 2176835 h 4386638"/>
                <a:gd name="connsiteX74" fmla="*/ 2335097 w 5945072"/>
                <a:gd name="connsiteY74" fmla="*/ 2157785 h 4386638"/>
                <a:gd name="connsiteX75" fmla="*/ 2435109 w 5945072"/>
                <a:gd name="connsiteY75" fmla="*/ 2100635 h 4386638"/>
                <a:gd name="connsiteX76" fmla="*/ 2492259 w 5945072"/>
                <a:gd name="connsiteY76" fmla="*/ 2067298 h 4386638"/>
                <a:gd name="connsiteX77" fmla="*/ 2506547 w 5945072"/>
                <a:gd name="connsiteY77" fmla="*/ 2062535 h 4386638"/>
                <a:gd name="connsiteX78" fmla="*/ 2530359 w 5945072"/>
                <a:gd name="connsiteY78" fmla="*/ 2048248 h 4386638"/>
                <a:gd name="connsiteX79" fmla="*/ 2568459 w 5945072"/>
                <a:gd name="connsiteY79" fmla="*/ 2029198 h 4386638"/>
                <a:gd name="connsiteX80" fmla="*/ 2601797 w 5945072"/>
                <a:gd name="connsiteY80" fmla="*/ 2014910 h 4386638"/>
                <a:gd name="connsiteX81" fmla="*/ 2663709 w 5945072"/>
                <a:gd name="connsiteY81" fmla="*/ 1976810 h 4386638"/>
                <a:gd name="connsiteX82" fmla="*/ 2701809 w 5945072"/>
                <a:gd name="connsiteY82" fmla="*/ 1962523 h 4386638"/>
                <a:gd name="connsiteX83" fmla="*/ 2744672 w 5945072"/>
                <a:gd name="connsiteY83" fmla="*/ 1943473 h 4386638"/>
                <a:gd name="connsiteX84" fmla="*/ 2768484 w 5945072"/>
                <a:gd name="connsiteY84" fmla="*/ 1938710 h 4386638"/>
                <a:gd name="connsiteX85" fmla="*/ 2797059 w 5945072"/>
                <a:gd name="connsiteY85" fmla="*/ 1929185 h 4386638"/>
                <a:gd name="connsiteX86" fmla="*/ 2844684 w 5945072"/>
                <a:gd name="connsiteY86" fmla="*/ 1919660 h 4386638"/>
                <a:gd name="connsiteX87" fmla="*/ 2882784 w 5945072"/>
                <a:gd name="connsiteY87" fmla="*/ 1910135 h 4386638"/>
                <a:gd name="connsiteX88" fmla="*/ 2930409 w 5945072"/>
                <a:gd name="connsiteY88" fmla="*/ 1900610 h 4386638"/>
                <a:gd name="connsiteX89" fmla="*/ 2944697 w 5945072"/>
                <a:gd name="connsiteY89" fmla="*/ 1895848 h 4386638"/>
                <a:gd name="connsiteX90" fmla="*/ 2997084 w 5945072"/>
                <a:gd name="connsiteY90" fmla="*/ 1881560 h 4386638"/>
                <a:gd name="connsiteX91" fmla="*/ 3044709 w 5945072"/>
                <a:gd name="connsiteY91" fmla="*/ 1848223 h 4386638"/>
                <a:gd name="connsiteX92" fmla="*/ 3078047 w 5945072"/>
                <a:gd name="connsiteY92" fmla="*/ 1829173 h 4386638"/>
                <a:gd name="connsiteX93" fmla="*/ 3120909 w 5945072"/>
                <a:gd name="connsiteY93" fmla="*/ 1786310 h 4386638"/>
                <a:gd name="connsiteX94" fmla="*/ 3159009 w 5945072"/>
                <a:gd name="connsiteY94" fmla="*/ 1752973 h 4386638"/>
                <a:gd name="connsiteX95" fmla="*/ 3187584 w 5945072"/>
                <a:gd name="connsiteY95" fmla="*/ 1724398 h 4386638"/>
                <a:gd name="connsiteX96" fmla="*/ 3201872 w 5945072"/>
                <a:gd name="connsiteY96" fmla="*/ 1710110 h 4386638"/>
                <a:gd name="connsiteX97" fmla="*/ 3216159 w 5945072"/>
                <a:gd name="connsiteY97" fmla="*/ 1705348 h 4386638"/>
                <a:gd name="connsiteX98" fmla="*/ 3263784 w 5945072"/>
                <a:gd name="connsiteY98" fmla="*/ 1667248 h 4386638"/>
                <a:gd name="connsiteX99" fmla="*/ 3306647 w 5945072"/>
                <a:gd name="connsiteY99" fmla="*/ 1614860 h 4386638"/>
                <a:gd name="connsiteX100" fmla="*/ 3339984 w 5945072"/>
                <a:gd name="connsiteY100" fmla="*/ 1586285 h 4386638"/>
                <a:gd name="connsiteX101" fmla="*/ 3354272 w 5945072"/>
                <a:gd name="connsiteY101" fmla="*/ 1567235 h 4386638"/>
                <a:gd name="connsiteX102" fmla="*/ 3420947 w 5945072"/>
                <a:gd name="connsiteY102" fmla="*/ 1510085 h 4386638"/>
                <a:gd name="connsiteX103" fmla="*/ 3430472 w 5945072"/>
                <a:gd name="connsiteY103" fmla="*/ 1495798 h 4386638"/>
                <a:gd name="connsiteX104" fmla="*/ 3468572 w 5945072"/>
                <a:gd name="connsiteY104" fmla="*/ 1462460 h 4386638"/>
                <a:gd name="connsiteX105" fmla="*/ 3487622 w 5945072"/>
                <a:gd name="connsiteY105" fmla="*/ 1452935 h 4386638"/>
                <a:gd name="connsiteX106" fmla="*/ 3511434 w 5945072"/>
                <a:gd name="connsiteY106" fmla="*/ 1429123 h 4386638"/>
                <a:gd name="connsiteX107" fmla="*/ 3525722 w 5945072"/>
                <a:gd name="connsiteY107" fmla="*/ 1414835 h 4386638"/>
                <a:gd name="connsiteX108" fmla="*/ 3587634 w 5945072"/>
                <a:gd name="connsiteY108" fmla="*/ 1357685 h 4386638"/>
                <a:gd name="connsiteX109" fmla="*/ 3611447 w 5945072"/>
                <a:gd name="connsiteY109" fmla="*/ 1329110 h 4386638"/>
                <a:gd name="connsiteX110" fmla="*/ 3630497 w 5945072"/>
                <a:gd name="connsiteY110" fmla="*/ 1300535 h 4386638"/>
                <a:gd name="connsiteX111" fmla="*/ 3644784 w 5945072"/>
                <a:gd name="connsiteY111" fmla="*/ 1295773 h 4386638"/>
                <a:gd name="connsiteX112" fmla="*/ 3716222 w 5945072"/>
                <a:gd name="connsiteY112" fmla="*/ 1205285 h 4386638"/>
                <a:gd name="connsiteX113" fmla="*/ 3735272 w 5945072"/>
                <a:gd name="connsiteY113" fmla="*/ 1186235 h 4386638"/>
                <a:gd name="connsiteX114" fmla="*/ 3787659 w 5945072"/>
                <a:gd name="connsiteY114" fmla="*/ 1148135 h 4386638"/>
                <a:gd name="connsiteX115" fmla="*/ 3806709 w 5945072"/>
                <a:gd name="connsiteY115" fmla="*/ 1138610 h 4386638"/>
                <a:gd name="connsiteX116" fmla="*/ 3835284 w 5945072"/>
                <a:gd name="connsiteY116" fmla="*/ 1114798 h 4386638"/>
                <a:gd name="connsiteX117" fmla="*/ 3868622 w 5945072"/>
                <a:gd name="connsiteY117" fmla="*/ 1100510 h 4386638"/>
                <a:gd name="connsiteX118" fmla="*/ 3911484 w 5945072"/>
                <a:gd name="connsiteY118" fmla="*/ 1071935 h 4386638"/>
                <a:gd name="connsiteX119" fmla="*/ 3925772 w 5945072"/>
                <a:gd name="connsiteY119" fmla="*/ 1062410 h 4386638"/>
                <a:gd name="connsiteX120" fmla="*/ 3944822 w 5945072"/>
                <a:gd name="connsiteY120" fmla="*/ 1057648 h 4386638"/>
                <a:gd name="connsiteX121" fmla="*/ 4021022 w 5945072"/>
                <a:gd name="connsiteY121" fmla="*/ 1033835 h 4386638"/>
                <a:gd name="connsiteX122" fmla="*/ 4068647 w 5945072"/>
                <a:gd name="connsiteY122" fmla="*/ 1014785 h 4386638"/>
                <a:gd name="connsiteX123" fmla="*/ 4101984 w 5945072"/>
                <a:gd name="connsiteY123" fmla="*/ 1005260 h 4386638"/>
                <a:gd name="connsiteX124" fmla="*/ 4140084 w 5945072"/>
                <a:gd name="connsiteY124" fmla="*/ 1000498 h 4386638"/>
                <a:gd name="connsiteX125" fmla="*/ 4182947 w 5945072"/>
                <a:gd name="connsiteY125" fmla="*/ 990973 h 4386638"/>
                <a:gd name="connsiteX126" fmla="*/ 4225809 w 5945072"/>
                <a:gd name="connsiteY126" fmla="*/ 971923 h 4386638"/>
                <a:gd name="connsiteX127" fmla="*/ 4263909 w 5945072"/>
                <a:gd name="connsiteY127" fmla="*/ 962398 h 4386638"/>
                <a:gd name="connsiteX128" fmla="*/ 4278197 w 5945072"/>
                <a:gd name="connsiteY128" fmla="*/ 952873 h 4386638"/>
                <a:gd name="connsiteX129" fmla="*/ 4316297 w 5945072"/>
                <a:gd name="connsiteY129" fmla="*/ 938585 h 4386638"/>
                <a:gd name="connsiteX130" fmla="*/ 4335347 w 5945072"/>
                <a:gd name="connsiteY130" fmla="*/ 924298 h 4386638"/>
                <a:gd name="connsiteX131" fmla="*/ 4368684 w 5945072"/>
                <a:gd name="connsiteY131" fmla="*/ 895723 h 4386638"/>
                <a:gd name="connsiteX132" fmla="*/ 4378209 w 5945072"/>
                <a:gd name="connsiteY132" fmla="*/ 876673 h 4386638"/>
                <a:gd name="connsiteX133" fmla="*/ 4397259 w 5945072"/>
                <a:gd name="connsiteY133" fmla="*/ 857623 h 4386638"/>
                <a:gd name="connsiteX134" fmla="*/ 4421072 w 5945072"/>
                <a:gd name="connsiteY134" fmla="*/ 809998 h 4386638"/>
                <a:gd name="connsiteX135" fmla="*/ 4435359 w 5945072"/>
                <a:gd name="connsiteY135" fmla="*/ 786185 h 4386638"/>
                <a:gd name="connsiteX136" fmla="*/ 4449647 w 5945072"/>
                <a:gd name="connsiteY136" fmla="*/ 695698 h 4386638"/>
                <a:gd name="connsiteX137" fmla="*/ 4459172 w 5945072"/>
                <a:gd name="connsiteY137" fmla="*/ 581398 h 4386638"/>
                <a:gd name="connsiteX138" fmla="*/ 4468697 w 5945072"/>
                <a:gd name="connsiteY138" fmla="*/ 543298 h 4386638"/>
                <a:gd name="connsiteX139" fmla="*/ 4473459 w 5945072"/>
                <a:gd name="connsiteY139" fmla="*/ 500435 h 4386638"/>
                <a:gd name="connsiteX140" fmla="*/ 4482984 w 5945072"/>
                <a:gd name="connsiteY140" fmla="*/ 424235 h 4386638"/>
                <a:gd name="connsiteX141" fmla="*/ 4487747 w 5945072"/>
                <a:gd name="connsiteY141" fmla="*/ 381373 h 4386638"/>
                <a:gd name="connsiteX142" fmla="*/ 4502034 w 5945072"/>
                <a:gd name="connsiteY142" fmla="*/ 271835 h 4386638"/>
                <a:gd name="connsiteX143" fmla="*/ 4506797 w 5945072"/>
                <a:gd name="connsiteY143" fmla="*/ 233735 h 4386638"/>
                <a:gd name="connsiteX144" fmla="*/ 4516322 w 5945072"/>
                <a:gd name="connsiteY144" fmla="*/ 190873 h 4386638"/>
                <a:gd name="connsiteX145" fmla="*/ 4521084 w 5945072"/>
                <a:gd name="connsiteY145" fmla="*/ 152773 h 4386638"/>
                <a:gd name="connsiteX146" fmla="*/ 4530609 w 5945072"/>
                <a:gd name="connsiteY146" fmla="*/ 119435 h 4386638"/>
                <a:gd name="connsiteX147" fmla="*/ 4535372 w 5945072"/>
                <a:gd name="connsiteY147" fmla="*/ 95623 h 4386638"/>
                <a:gd name="connsiteX148" fmla="*/ 4544897 w 5945072"/>
                <a:gd name="connsiteY148" fmla="*/ 76573 h 4386638"/>
                <a:gd name="connsiteX149" fmla="*/ 4554422 w 5945072"/>
                <a:gd name="connsiteY149" fmla="*/ 52760 h 4386638"/>
                <a:gd name="connsiteX150" fmla="*/ 4592522 w 5945072"/>
                <a:gd name="connsiteY150" fmla="*/ 14660 h 4386638"/>
                <a:gd name="connsiteX151" fmla="*/ 4611572 w 5945072"/>
                <a:gd name="connsiteY151" fmla="*/ 9898 h 4386638"/>
                <a:gd name="connsiteX152" fmla="*/ 4630622 w 5945072"/>
                <a:gd name="connsiteY152" fmla="*/ 373 h 4386638"/>
                <a:gd name="connsiteX153" fmla="*/ 4754447 w 5945072"/>
                <a:gd name="connsiteY153" fmla="*/ 14660 h 4386638"/>
                <a:gd name="connsiteX154" fmla="*/ 4792547 w 5945072"/>
                <a:gd name="connsiteY154" fmla="*/ 28948 h 4386638"/>
                <a:gd name="connsiteX155" fmla="*/ 4840172 w 5945072"/>
                <a:gd name="connsiteY155" fmla="*/ 52760 h 4386638"/>
                <a:gd name="connsiteX156" fmla="*/ 4878272 w 5945072"/>
                <a:gd name="connsiteY156" fmla="*/ 86098 h 4386638"/>
                <a:gd name="connsiteX157" fmla="*/ 4921134 w 5945072"/>
                <a:gd name="connsiteY157" fmla="*/ 133723 h 4386638"/>
                <a:gd name="connsiteX158" fmla="*/ 4968759 w 5945072"/>
                <a:gd name="connsiteY158" fmla="*/ 200398 h 4386638"/>
                <a:gd name="connsiteX159" fmla="*/ 4987809 w 5945072"/>
                <a:gd name="connsiteY159" fmla="*/ 228973 h 4386638"/>
                <a:gd name="connsiteX160" fmla="*/ 5006859 w 5945072"/>
                <a:gd name="connsiteY160" fmla="*/ 252785 h 4386638"/>
                <a:gd name="connsiteX161" fmla="*/ 5021147 w 5945072"/>
                <a:gd name="connsiteY161" fmla="*/ 276598 h 4386638"/>
                <a:gd name="connsiteX162" fmla="*/ 5040197 w 5945072"/>
                <a:gd name="connsiteY162" fmla="*/ 300410 h 4386638"/>
                <a:gd name="connsiteX163" fmla="*/ 5059247 w 5945072"/>
                <a:gd name="connsiteY163" fmla="*/ 328985 h 4386638"/>
                <a:gd name="connsiteX164" fmla="*/ 5078297 w 5945072"/>
                <a:gd name="connsiteY164" fmla="*/ 362323 h 4386638"/>
                <a:gd name="connsiteX165" fmla="*/ 5135447 w 5945072"/>
                <a:gd name="connsiteY165" fmla="*/ 409948 h 4386638"/>
                <a:gd name="connsiteX166" fmla="*/ 5154497 w 5945072"/>
                <a:gd name="connsiteY166" fmla="*/ 419473 h 4386638"/>
                <a:gd name="connsiteX167" fmla="*/ 5183072 w 5945072"/>
                <a:gd name="connsiteY167" fmla="*/ 428998 h 4386638"/>
                <a:gd name="connsiteX168" fmla="*/ 5264034 w 5945072"/>
                <a:gd name="connsiteY168" fmla="*/ 471860 h 4386638"/>
                <a:gd name="connsiteX169" fmla="*/ 5297372 w 5945072"/>
                <a:gd name="connsiteY169" fmla="*/ 481385 h 4386638"/>
                <a:gd name="connsiteX170" fmla="*/ 5311659 w 5945072"/>
                <a:gd name="connsiteY170" fmla="*/ 486148 h 4386638"/>
                <a:gd name="connsiteX171" fmla="*/ 5368809 w 5945072"/>
                <a:gd name="connsiteY171" fmla="*/ 514723 h 4386638"/>
                <a:gd name="connsiteX172" fmla="*/ 5397384 w 5945072"/>
                <a:gd name="connsiteY172" fmla="*/ 529010 h 4386638"/>
                <a:gd name="connsiteX173" fmla="*/ 5445009 w 5945072"/>
                <a:gd name="connsiteY173" fmla="*/ 548060 h 4386638"/>
                <a:gd name="connsiteX174" fmla="*/ 5478347 w 5945072"/>
                <a:gd name="connsiteY174" fmla="*/ 571873 h 4386638"/>
                <a:gd name="connsiteX175" fmla="*/ 5506922 w 5945072"/>
                <a:gd name="connsiteY175" fmla="*/ 586160 h 4386638"/>
                <a:gd name="connsiteX176" fmla="*/ 5530734 w 5945072"/>
                <a:gd name="connsiteY176" fmla="*/ 605210 h 4386638"/>
                <a:gd name="connsiteX177" fmla="*/ 5554547 w 5945072"/>
                <a:gd name="connsiteY177" fmla="*/ 619498 h 4386638"/>
                <a:gd name="connsiteX178" fmla="*/ 5597409 w 5945072"/>
                <a:gd name="connsiteY178" fmla="*/ 652835 h 4386638"/>
                <a:gd name="connsiteX179" fmla="*/ 5625984 w 5945072"/>
                <a:gd name="connsiteY179" fmla="*/ 671885 h 4386638"/>
                <a:gd name="connsiteX180" fmla="*/ 5659322 w 5945072"/>
                <a:gd name="connsiteY180" fmla="*/ 714748 h 4386638"/>
                <a:gd name="connsiteX181" fmla="*/ 5692659 w 5945072"/>
                <a:gd name="connsiteY181" fmla="*/ 743323 h 4386638"/>
                <a:gd name="connsiteX182" fmla="*/ 5721234 w 5945072"/>
                <a:gd name="connsiteY182" fmla="*/ 786185 h 4386638"/>
                <a:gd name="connsiteX183" fmla="*/ 5759334 w 5945072"/>
                <a:gd name="connsiteY183" fmla="*/ 867148 h 4386638"/>
                <a:gd name="connsiteX184" fmla="*/ 5778384 w 5945072"/>
                <a:gd name="connsiteY184" fmla="*/ 957635 h 4386638"/>
                <a:gd name="connsiteX185" fmla="*/ 5792672 w 5945072"/>
                <a:gd name="connsiteY185" fmla="*/ 1000498 h 4386638"/>
                <a:gd name="connsiteX186" fmla="*/ 5811722 w 5945072"/>
                <a:gd name="connsiteY186" fmla="*/ 1081460 h 4386638"/>
                <a:gd name="connsiteX187" fmla="*/ 5826009 w 5945072"/>
                <a:gd name="connsiteY187" fmla="*/ 1124323 h 4386638"/>
                <a:gd name="connsiteX188" fmla="*/ 5835534 w 5945072"/>
                <a:gd name="connsiteY188" fmla="*/ 1157660 h 4386638"/>
                <a:gd name="connsiteX189" fmla="*/ 5845059 w 5945072"/>
                <a:gd name="connsiteY189" fmla="*/ 1181473 h 4386638"/>
                <a:gd name="connsiteX190" fmla="*/ 5868872 w 5945072"/>
                <a:gd name="connsiteY190" fmla="*/ 1248148 h 4386638"/>
                <a:gd name="connsiteX191" fmla="*/ 5887922 w 5945072"/>
                <a:gd name="connsiteY191" fmla="*/ 1295773 h 4386638"/>
                <a:gd name="connsiteX192" fmla="*/ 5892684 w 5945072"/>
                <a:gd name="connsiteY192" fmla="*/ 1329110 h 4386638"/>
                <a:gd name="connsiteX193" fmla="*/ 5906972 w 5945072"/>
                <a:gd name="connsiteY193" fmla="*/ 1362448 h 4386638"/>
                <a:gd name="connsiteX194" fmla="*/ 5921259 w 5945072"/>
                <a:gd name="connsiteY194" fmla="*/ 1471985 h 4386638"/>
                <a:gd name="connsiteX195" fmla="*/ 5926022 w 5945072"/>
                <a:gd name="connsiteY195" fmla="*/ 1505323 h 4386638"/>
                <a:gd name="connsiteX196" fmla="*/ 5930784 w 5945072"/>
                <a:gd name="connsiteY196" fmla="*/ 1529135 h 4386638"/>
                <a:gd name="connsiteX197" fmla="*/ 5935547 w 5945072"/>
                <a:gd name="connsiteY197" fmla="*/ 1610098 h 4386638"/>
                <a:gd name="connsiteX198" fmla="*/ 5945072 w 5945072"/>
                <a:gd name="connsiteY198" fmla="*/ 1705348 h 4386638"/>
                <a:gd name="connsiteX199" fmla="*/ 5940309 w 5945072"/>
                <a:gd name="connsiteY199" fmla="*/ 1948235 h 4386638"/>
                <a:gd name="connsiteX200" fmla="*/ 5916497 w 5945072"/>
                <a:gd name="connsiteY200" fmla="*/ 2029198 h 4386638"/>
                <a:gd name="connsiteX201" fmla="*/ 5906972 w 5945072"/>
                <a:gd name="connsiteY201" fmla="*/ 2053010 h 4386638"/>
                <a:gd name="connsiteX202" fmla="*/ 5868872 w 5945072"/>
                <a:gd name="connsiteY202" fmla="*/ 2076823 h 4386638"/>
                <a:gd name="connsiteX203" fmla="*/ 5759334 w 5945072"/>
                <a:gd name="connsiteY203" fmla="*/ 2067298 h 4386638"/>
                <a:gd name="connsiteX204" fmla="*/ 5697422 w 5945072"/>
                <a:gd name="connsiteY204" fmla="*/ 2048248 h 4386638"/>
                <a:gd name="connsiteX205" fmla="*/ 5659322 w 5945072"/>
                <a:gd name="connsiteY205" fmla="*/ 2038723 h 4386638"/>
                <a:gd name="connsiteX206" fmla="*/ 5635509 w 5945072"/>
                <a:gd name="connsiteY206" fmla="*/ 2029198 h 4386638"/>
                <a:gd name="connsiteX207" fmla="*/ 5616459 w 5945072"/>
                <a:gd name="connsiteY207" fmla="*/ 2024435 h 4386638"/>
                <a:gd name="connsiteX208" fmla="*/ 5592647 w 5945072"/>
                <a:gd name="connsiteY208" fmla="*/ 2014910 h 4386638"/>
                <a:gd name="connsiteX209" fmla="*/ 5559309 w 5945072"/>
                <a:gd name="connsiteY209" fmla="*/ 2010148 h 4386638"/>
                <a:gd name="connsiteX210" fmla="*/ 5530734 w 5945072"/>
                <a:gd name="connsiteY210" fmla="*/ 2000623 h 4386638"/>
                <a:gd name="connsiteX211" fmla="*/ 5511684 w 5945072"/>
                <a:gd name="connsiteY211" fmla="*/ 1995860 h 4386638"/>
                <a:gd name="connsiteX212" fmla="*/ 5487872 w 5945072"/>
                <a:gd name="connsiteY212" fmla="*/ 1986335 h 4386638"/>
                <a:gd name="connsiteX213" fmla="*/ 5459297 w 5945072"/>
                <a:gd name="connsiteY213" fmla="*/ 1976810 h 4386638"/>
                <a:gd name="connsiteX214" fmla="*/ 5425959 w 5945072"/>
                <a:gd name="connsiteY214" fmla="*/ 1962523 h 4386638"/>
                <a:gd name="connsiteX215" fmla="*/ 5421197 w 5945072"/>
                <a:gd name="connsiteY215" fmla="*/ 1948235 h 4386638"/>
                <a:gd name="connsiteX216" fmla="*/ 5383097 w 5945072"/>
                <a:gd name="connsiteY216" fmla="*/ 1924423 h 4386638"/>
                <a:gd name="connsiteX217" fmla="*/ 5340234 w 5945072"/>
                <a:gd name="connsiteY217" fmla="*/ 1900610 h 4386638"/>
                <a:gd name="connsiteX218" fmla="*/ 5273559 w 5945072"/>
                <a:gd name="connsiteY218" fmla="*/ 1824410 h 4386638"/>
                <a:gd name="connsiteX219" fmla="*/ 5249747 w 5945072"/>
                <a:gd name="connsiteY219" fmla="*/ 1805360 h 4386638"/>
                <a:gd name="connsiteX220" fmla="*/ 5225934 w 5945072"/>
                <a:gd name="connsiteY220" fmla="*/ 1800598 h 4386638"/>
                <a:gd name="connsiteX221" fmla="*/ 5154497 w 5945072"/>
                <a:gd name="connsiteY221" fmla="*/ 1762498 h 4386638"/>
                <a:gd name="connsiteX222" fmla="*/ 5006859 w 5945072"/>
                <a:gd name="connsiteY222" fmla="*/ 1719635 h 4386638"/>
                <a:gd name="connsiteX223" fmla="*/ 4978284 w 5945072"/>
                <a:gd name="connsiteY223" fmla="*/ 1714873 h 4386638"/>
                <a:gd name="connsiteX224" fmla="*/ 4954472 w 5945072"/>
                <a:gd name="connsiteY224" fmla="*/ 1710110 h 4386638"/>
                <a:gd name="connsiteX225" fmla="*/ 4735397 w 5945072"/>
                <a:gd name="connsiteY225" fmla="*/ 1700585 h 4386638"/>
                <a:gd name="connsiteX226" fmla="*/ 4625859 w 5945072"/>
                <a:gd name="connsiteY226" fmla="*/ 1714873 h 4386638"/>
                <a:gd name="connsiteX227" fmla="*/ 4578234 w 5945072"/>
                <a:gd name="connsiteY227" fmla="*/ 1743448 h 4386638"/>
                <a:gd name="connsiteX228" fmla="*/ 4563947 w 5945072"/>
                <a:gd name="connsiteY228" fmla="*/ 1748210 h 4386638"/>
                <a:gd name="connsiteX229" fmla="*/ 4521084 w 5945072"/>
                <a:gd name="connsiteY229" fmla="*/ 1800598 h 4386638"/>
                <a:gd name="connsiteX230" fmla="*/ 4497272 w 5945072"/>
                <a:gd name="connsiteY230" fmla="*/ 1833935 h 4386638"/>
                <a:gd name="connsiteX231" fmla="*/ 4473459 w 5945072"/>
                <a:gd name="connsiteY231" fmla="*/ 1857748 h 4386638"/>
                <a:gd name="connsiteX232" fmla="*/ 4454409 w 5945072"/>
                <a:gd name="connsiteY232" fmla="*/ 1881560 h 4386638"/>
                <a:gd name="connsiteX233" fmla="*/ 4411547 w 5945072"/>
                <a:gd name="connsiteY233" fmla="*/ 1924423 h 4386638"/>
                <a:gd name="connsiteX234" fmla="*/ 4354397 w 5945072"/>
                <a:gd name="connsiteY234" fmla="*/ 1972048 h 4386638"/>
                <a:gd name="connsiteX235" fmla="*/ 4335347 w 5945072"/>
                <a:gd name="connsiteY235" fmla="*/ 1981573 h 4386638"/>
                <a:gd name="connsiteX236" fmla="*/ 4278197 w 5945072"/>
                <a:gd name="connsiteY236" fmla="*/ 2014910 h 4386638"/>
                <a:gd name="connsiteX237" fmla="*/ 4263909 w 5945072"/>
                <a:gd name="connsiteY237" fmla="*/ 2019673 h 4386638"/>
                <a:gd name="connsiteX238" fmla="*/ 4249622 w 5945072"/>
                <a:gd name="connsiteY238" fmla="*/ 2029198 h 4386638"/>
                <a:gd name="connsiteX239" fmla="*/ 4173422 w 5945072"/>
                <a:gd name="connsiteY239" fmla="*/ 2038723 h 4386638"/>
                <a:gd name="connsiteX240" fmla="*/ 4116272 w 5945072"/>
                <a:gd name="connsiteY240" fmla="*/ 2048248 h 4386638"/>
                <a:gd name="connsiteX241" fmla="*/ 4087697 w 5945072"/>
                <a:gd name="connsiteY241" fmla="*/ 2053010 h 4386638"/>
                <a:gd name="connsiteX242" fmla="*/ 4073409 w 5945072"/>
                <a:gd name="connsiteY242" fmla="*/ 2057773 h 4386638"/>
                <a:gd name="connsiteX243" fmla="*/ 4054359 w 5945072"/>
                <a:gd name="connsiteY243" fmla="*/ 2062535 h 4386638"/>
                <a:gd name="connsiteX244" fmla="*/ 4030547 w 5945072"/>
                <a:gd name="connsiteY244" fmla="*/ 2072060 h 4386638"/>
                <a:gd name="connsiteX245" fmla="*/ 3982922 w 5945072"/>
                <a:gd name="connsiteY245" fmla="*/ 2081585 h 4386638"/>
                <a:gd name="connsiteX246" fmla="*/ 3959109 w 5945072"/>
                <a:gd name="connsiteY246" fmla="*/ 2091110 h 4386638"/>
                <a:gd name="connsiteX247" fmla="*/ 3906722 w 5945072"/>
                <a:gd name="connsiteY247" fmla="*/ 2105398 h 4386638"/>
                <a:gd name="connsiteX248" fmla="*/ 3882909 w 5945072"/>
                <a:gd name="connsiteY248" fmla="*/ 2114923 h 4386638"/>
                <a:gd name="connsiteX249" fmla="*/ 3863859 w 5945072"/>
                <a:gd name="connsiteY249" fmla="*/ 2129210 h 4386638"/>
                <a:gd name="connsiteX250" fmla="*/ 3830522 w 5945072"/>
                <a:gd name="connsiteY250" fmla="*/ 2138735 h 4386638"/>
                <a:gd name="connsiteX251" fmla="*/ 3806709 w 5945072"/>
                <a:gd name="connsiteY251" fmla="*/ 2153023 h 4386638"/>
                <a:gd name="connsiteX252" fmla="*/ 3763847 w 5945072"/>
                <a:gd name="connsiteY252" fmla="*/ 2181598 h 4386638"/>
                <a:gd name="connsiteX253" fmla="*/ 3725747 w 5945072"/>
                <a:gd name="connsiteY253" fmla="*/ 2200648 h 4386638"/>
                <a:gd name="connsiteX254" fmla="*/ 3711459 w 5945072"/>
                <a:gd name="connsiteY254" fmla="*/ 2214935 h 4386638"/>
                <a:gd name="connsiteX255" fmla="*/ 3701934 w 5945072"/>
                <a:gd name="connsiteY255" fmla="*/ 2229223 h 4386638"/>
                <a:gd name="connsiteX256" fmla="*/ 3673359 w 5945072"/>
                <a:gd name="connsiteY256" fmla="*/ 2248273 h 4386638"/>
                <a:gd name="connsiteX257" fmla="*/ 3649547 w 5945072"/>
                <a:gd name="connsiteY257" fmla="*/ 2267323 h 4386638"/>
                <a:gd name="connsiteX258" fmla="*/ 3620972 w 5945072"/>
                <a:gd name="connsiteY258" fmla="*/ 2276848 h 4386638"/>
                <a:gd name="connsiteX259" fmla="*/ 3554297 w 5945072"/>
                <a:gd name="connsiteY259" fmla="*/ 2305423 h 4386638"/>
                <a:gd name="connsiteX260" fmla="*/ 3530484 w 5945072"/>
                <a:gd name="connsiteY260" fmla="*/ 2314948 h 4386638"/>
                <a:gd name="connsiteX261" fmla="*/ 3506672 w 5945072"/>
                <a:gd name="connsiteY261" fmla="*/ 2329235 h 4386638"/>
                <a:gd name="connsiteX262" fmla="*/ 3487622 w 5945072"/>
                <a:gd name="connsiteY262" fmla="*/ 2333998 h 4386638"/>
                <a:gd name="connsiteX263" fmla="*/ 3435234 w 5945072"/>
                <a:gd name="connsiteY263" fmla="*/ 2357810 h 4386638"/>
                <a:gd name="connsiteX264" fmla="*/ 3416184 w 5945072"/>
                <a:gd name="connsiteY264" fmla="*/ 2372098 h 4386638"/>
                <a:gd name="connsiteX265" fmla="*/ 3397134 w 5945072"/>
                <a:gd name="connsiteY265" fmla="*/ 2381623 h 4386638"/>
                <a:gd name="connsiteX266" fmla="*/ 3382847 w 5945072"/>
                <a:gd name="connsiteY266" fmla="*/ 2391148 h 4386638"/>
                <a:gd name="connsiteX267" fmla="*/ 3363797 w 5945072"/>
                <a:gd name="connsiteY267" fmla="*/ 2395910 h 4386638"/>
                <a:gd name="connsiteX268" fmla="*/ 3349509 w 5945072"/>
                <a:gd name="connsiteY268" fmla="*/ 2410198 h 4386638"/>
                <a:gd name="connsiteX269" fmla="*/ 3306647 w 5945072"/>
                <a:gd name="connsiteY269" fmla="*/ 2429248 h 4386638"/>
                <a:gd name="connsiteX270" fmla="*/ 3273309 w 5945072"/>
                <a:gd name="connsiteY270" fmla="*/ 2448298 h 4386638"/>
                <a:gd name="connsiteX271" fmla="*/ 3201872 w 5945072"/>
                <a:gd name="connsiteY271" fmla="*/ 2481635 h 4386638"/>
                <a:gd name="connsiteX272" fmla="*/ 3154247 w 5945072"/>
                <a:gd name="connsiteY272" fmla="*/ 2495923 h 4386638"/>
                <a:gd name="connsiteX273" fmla="*/ 3125672 w 5945072"/>
                <a:gd name="connsiteY273" fmla="*/ 2510210 h 4386638"/>
                <a:gd name="connsiteX274" fmla="*/ 3092334 w 5945072"/>
                <a:gd name="connsiteY274" fmla="*/ 2524498 h 4386638"/>
                <a:gd name="connsiteX275" fmla="*/ 3063759 w 5945072"/>
                <a:gd name="connsiteY275" fmla="*/ 2538785 h 4386638"/>
                <a:gd name="connsiteX276" fmla="*/ 3030422 w 5945072"/>
                <a:gd name="connsiteY276" fmla="*/ 2553073 h 4386638"/>
                <a:gd name="connsiteX277" fmla="*/ 2997084 w 5945072"/>
                <a:gd name="connsiteY277" fmla="*/ 2581648 h 4386638"/>
                <a:gd name="connsiteX278" fmla="*/ 2978034 w 5945072"/>
                <a:gd name="connsiteY278" fmla="*/ 2591173 h 4386638"/>
                <a:gd name="connsiteX279" fmla="*/ 2958984 w 5945072"/>
                <a:gd name="connsiteY279" fmla="*/ 2605460 h 4386638"/>
                <a:gd name="connsiteX280" fmla="*/ 2939934 w 5945072"/>
                <a:gd name="connsiteY280" fmla="*/ 2614985 h 4386638"/>
                <a:gd name="connsiteX281" fmla="*/ 2920884 w 5945072"/>
                <a:gd name="connsiteY281" fmla="*/ 2634035 h 4386638"/>
                <a:gd name="connsiteX282" fmla="*/ 2892309 w 5945072"/>
                <a:gd name="connsiteY282" fmla="*/ 2653085 h 4386638"/>
                <a:gd name="connsiteX283" fmla="*/ 2863734 w 5945072"/>
                <a:gd name="connsiteY283" fmla="*/ 2681660 h 4386638"/>
                <a:gd name="connsiteX284" fmla="*/ 2778009 w 5945072"/>
                <a:gd name="connsiteY284" fmla="*/ 2743573 h 4386638"/>
                <a:gd name="connsiteX285" fmla="*/ 2763722 w 5945072"/>
                <a:gd name="connsiteY285" fmla="*/ 2762623 h 4386638"/>
                <a:gd name="connsiteX286" fmla="*/ 2725622 w 5945072"/>
                <a:gd name="connsiteY286" fmla="*/ 2786435 h 4386638"/>
                <a:gd name="connsiteX287" fmla="*/ 2706572 w 5945072"/>
                <a:gd name="connsiteY287" fmla="*/ 2800723 h 4386638"/>
                <a:gd name="connsiteX288" fmla="*/ 2654184 w 5945072"/>
                <a:gd name="connsiteY288" fmla="*/ 2843585 h 4386638"/>
                <a:gd name="connsiteX289" fmla="*/ 2630372 w 5945072"/>
                <a:gd name="connsiteY289" fmla="*/ 2853110 h 4386638"/>
                <a:gd name="connsiteX290" fmla="*/ 2563697 w 5945072"/>
                <a:gd name="connsiteY290" fmla="*/ 2900735 h 4386638"/>
                <a:gd name="connsiteX291" fmla="*/ 2539884 w 5945072"/>
                <a:gd name="connsiteY291" fmla="*/ 2905498 h 4386638"/>
                <a:gd name="connsiteX292" fmla="*/ 2487497 w 5945072"/>
                <a:gd name="connsiteY292" fmla="*/ 2924548 h 4386638"/>
                <a:gd name="connsiteX293" fmla="*/ 2425584 w 5945072"/>
                <a:gd name="connsiteY293" fmla="*/ 2934073 h 4386638"/>
                <a:gd name="connsiteX294" fmla="*/ 2316047 w 5945072"/>
                <a:gd name="connsiteY294" fmla="*/ 2943598 h 4386638"/>
                <a:gd name="connsiteX295" fmla="*/ 2263659 w 5945072"/>
                <a:gd name="connsiteY295" fmla="*/ 2957885 h 4386638"/>
                <a:gd name="connsiteX296" fmla="*/ 2211272 w 5945072"/>
                <a:gd name="connsiteY296" fmla="*/ 2967410 h 4386638"/>
                <a:gd name="connsiteX297" fmla="*/ 2154122 w 5945072"/>
                <a:gd name="connsiteY297" fmla="*/ 2986460 h 4386638"/>
                <a:gd name="connsiteX298" fmla="*/ 2111259 w 5945072"/>
                <a:gd name="connsiteY298" fmla="*/ 2995985 h 4386638"/>
                <a:gd name="connsiteX299" fmla="*/ 2054109 w 5945072"/>
                <a:gd name="connsiteY299" fmla="*/ 3005510 h 4386638"/>
                <a:gd name="connsiteX300" fmla="*/ 2025534 w 5945072"/>
                <a:gd name="connsiteY300" fmla="*/ 3015035 h 4386638"/>
                <a:gd name="connsiteX301" fmla="*/ 1977909 w 5945072"/>
                <a:gd name="connsiteY301" fmla="*/ 3024560 h 4386638"/>
                <a:gd name="connsiteX302" fmla="*/ 1954097 w 5945072"/>
                <a:gd name="connsiteY302" fmla="*/ 3034085 h 4386638"/>
                <a:gd name="connsiteX303" fmla="*/ 1935047 w 5945072"/>
                <a:gd name="connsiteY303" fmla="*/ 3048373 h 4386638"/>
                <a:gd name="connsiteX304" fmla="*/ 1896947 w 5945072"/>
                <a:gd name="connsiteY304" fmla="*/ 3057898 h 4386638"/>
                <a:gd name="connsiteX305" fmla="*/ 1830272 w 5945072"/>
                <a:gd name="connsiteY305" fmla="*/ 3076948 h 4386638"/>
                <a:gd name="connsiteX306" fmla="*/ 1801697 w 5945072"/>
                <a:gd name="connsiteY306" fmla="*/ 3081710 h 4386638"/>
                <a:gd name="connsiteX307" fmla="*/ 1754072 w 5945072"/>
                <a:gd name="connsiteY307" fmla="*/ 3095998 h 4386638"/>
                <a:gd name="connsiteX308" fmla="*/ 1739784 w 5945072"/>
                <a:gd name="connsiteY308" fmla="*/ 3100760 h 4386638"/>
                <a:gd name="connsiteX309" fmla="*/ 1715972 w 5945072"/>
                <a:gd name="connsiteY309" fmla="*/ 3105523 h 4386638"/>
                <a:gd name="connsiteX310" fmla="*/ 1673109 w 5945072"/>
                <a:gd name="connsiteY310" fmla="*/ 3124573 h 4386638"/>
                <a:gd name="connsiteX311" fmla="*/ 1654059 w 5945072"/>
                <a:gd name="connsiteY311" fmla="*/ 3134098 h 4386638"/>
                <a:gd name="connsiteX312" fmla="*/ 1625484 w 5945072"/>
                <a:gd name="connsiteY312" fmla="*/ 3143623 h 4386638"/>
                <a:gd name="connsiteX313" fmla="*/ 1587384 w 5945072"/>
                <a:gd name="connsiteY313" fmla="*/ 3153148 h 4386638"/>
                <a:gd name="connsiteX314" fmla="*/ 1506422 w 5945072"/>
                <a:gd name="connsiteY314" fmla="*/ 3181723 h 4386638"/>
                <a:gd name="connsiteX315" fmla="*/ 1411172 w 5945072"/>
                <a:gd name="connsiteY315" fmla="*/ 3229348 h 4386638"/>
                <a:gd name="connsiteX316" fmla="*/ 1392122 w 5945072"/>
                <a:gd name="connsiteY316" fmla="*/ 3238873 h 4386638"/>
                <a:gd name="connsiteX317" fmla="*/ 1373072 w 5945072"/>
                <a:gd name="connsiteY317" fmla="*/ 3248398 h 4386638"/>
                <a:gd name="connsiteX318" fmla="*/ 1311159 w 5945072"/>
                <a:gd name="connsiteY318" fmla="*/ 3276973 h 4386638"/>
                <a:gd name="connsiteX319" fmla="*/ 1292109 w 5945072"/>
                <a:gd name="connsiteY319" fmla="*/ 3286498 h 4386638"/>
                <a:gd name="connsiteX320" fmla="*/ 1249247 w 5945072"/>
                <a:gd name="connsiteY320" fmla="*/ 3315073 h 4386638"/>
                <a:gd name="connsiteX321" fmla="*/ 1225434 w 5945072"/>
                <a:gd name="connsiteY321" fmla="*/ 3319835 h 4386638"/>
                <a:gd name="connsiteX322" fmla="*/ 1206384 w 5945072"/>
                <a:gd name="connsiteY322" fmla="*/ 3334123 h 4386638"/>
                <a:gd name="connsiteX323" fmla="*/ 1120659 w 5945072"/>
                <a:gd name="connsiteY323" fmla="*/ 3367460 h 4386638"/>
                <a:gd name="connsiteX324" fmla="*/ 1096847 w 5945072"/>
                <a:gd name="connsiteY324" fmla="*/ 3372223 h 4386638"/>
                <a:gd name="connsiteX325" fmla="*/ 1082559 w 5945072"/>
                <a:gd name="connsiteY325" fmla="*/ 3376985 h 4386638"/>
                <a:gd name="connsiteX326" fmla="*/ 1044459 w 5945072"/>
                <a:gd name="connsiteY326" fmla="*/ 3386510 h 4386638"/>
                <a:gd name="connsiteX327" fmla="*/ 1025409 w 5945072"/>
                <a:gd name="connsiteY327" fmla="*/ 3391273 h 4386638"/>
                <a:gd name="connsiteX328" fmla="*/ 973022 w 5945072"/>
                <a:gd name="connsiteY328" fmla="*/ 3400798 h 4386638"/>
                <a:gd name="connsiteX329" fmla="*/ 930159 w 5945072"/>
                <a:gd name="connsiteY329" fmla="*/ 3410323 h 4386638"/>
                <a:gd name="connsiteX330" fmla="*/ 911109 w 5945072"/>
                <a:gd name="connsiteY330" fmla="*/ 3415085 h 4386638"/>
                <a:gd name="connsiteX331" fmla="*/ 887297 w 5945072"/>
                <a:gd name="connsiteY331" fmla="*/ 3419848 h 4386638"/>
                <a:gd name="connsiteX332" fmla="*/ 844434 w 5945072"/>
                <a:gd name="connsiteY332" fmla="*/ 3438898 h 4386638"/>
                <a:gd name="connsiteX333" fmla="*/ 806334 w 5945072"/>
                <a:gd name="connsiteY333" fmla="*/ 3448423 h 4386638"/>
                <a:gd name="connsiteX334" fmla="*/ 744422 w 5945072"/>
                <a:gd name="connsiteY334" fmla="*/ 3486523 h 4386638"/>
                <a:gd name="connsiteX335" fmla="*/ 692034 w 5945072"/>
                <a:gd name="connsiteY335" fmla="*/ 3524623 h 4386638"/>
                <a:gd name="connsiteX336" fmla="*/ 663459 w 5945072"/>
                <a:gd name="connsiteY336" fmla="*/ 3553198 h 4386638"/>
                <a:gd name="connsiteX337" fmla="*/ 644409 w 5945072"/>
                <a:gd name="connsiteY337" fmla="*/ 3586535 h 4386638"/>
                <a:gd name="connsiteX338" fmla="*/ 630122 w 5945072"/>
                <a:gd name="connsiteY338" fmla="*/ 3600823 h 4386638"/>
                <a:gd name="connsiteX339" fmla="*/ 620597 w 5945072"/>
                <a:gd name="connsiteY339" fmla="*/ 3619873 h 4386638"/>
                <a:gd name="connsiteX340" fmla="*/ 577734 w 5945072"/>
                <a:gd name="connsiteY340" fmla="*/ 3662735 h 4386638"/>
                <a:gd name="connsiteX341" fmla="*/ 563447 w 5945072"/>
                <a:gd name="connsiteY341" fmla="*/ 3672260 h 4386638"/>
                <a:gd name="connsiteX342" fmla="*/ 549159 w 5945072"/>
                <a:gd name="connsiteY342" fmla="*/ 3691310 h 4386638"/>
                <a:gd name="connsiteX343" fmla="*/ 530109 w 5945072"/>
                <a:gd name="connsiteY343" fmla="*/ 3700835 h 4386638"/>
                <a:gd name="connsiteX344" fmla="*/ 515822 w 5945072"/>
                <a:gd name="connsiteY344" fmla="*/ 3710360 h 4386638"/>
                <a:gd name="connsiteX345" fmla="*/ 492009 w 5945072"/>
                <a:gd name="connsiteY345" fmla="*/ 3724648 h 4386638"/>
                <a:gd name="connsiteX346" fmla="*/ 430097 w 5945072"/>
                <a:gd name="connsiteY346" fmla="*/ 3762748 h 4386638"/>
                <a:gd name="connsiteX347" fmla="*/ 396759 w 5945072"/>
                <a:gd name="connsiteY347" fmla="*/ 3772273 h 4386638"/>
                <a:gd name="connsiteX348" fmla="*/ 358659 w 5945072"/>
                <a:gd name="connsiteY348" fmla="*/ 3786560 h 4386638"/>
                <a:gd name="connsiteX349" fmla="*/ 334847 w 5945072"/>
                <a:gd name="connsiteY349" fmla="*/ 3800848 h 4386638"/>
                <a:gd name="connsiteX350" fmla="*/ 291984 w 5945072"/>
                <a:gd name="connsiteY350" fmla="*/ 3805610 h 4386638"/>
                <a:gd name="connsiteX351" fmla="*/ 239597 w 5945072"/>
                <a:gd name="connsiteY351" fmla="*/ 3819898 h 4386638"/>
                <a:gd name="connsiteX352" fmla="*/ 201497 w 5945072"/>
                <a:gd name="connsiteY352" fmla="*/ 3824660 h 4386638"/>
                <a:gd name="connsiteX353" fmla="*/ 139584 w 5945072"/>
                <a:gd name="connsiteY353" fmla="*/ 3834185 h 4386638"/>
                <a:gd name="connsiteX354" fmla="*/ 111009 w 5945072"/>
                <a:gd name="connsiteY354" fmla="*/ 4386635 h 4386638"/>
                <a:gd name="connsiteX355" fmla="*/ 1472 w 5945072"/>
                <a:gd name="connsiteY355" fmla="*/ 4196136 h 4386638"/>
                <a:gd name="connsiteX0" fmla="*/ 668 w 6010943"/>
                <a:gd name="connsiteY0" fmla="*/ 4305674 h 4386643"/>
                <a:gd name="connsiteX1" fmla="*/ 100680 w 6010943"/>
                <a:gd name="connsiteY1" fmla="*/ 3824660 h 4386643"/>
                <a:gd name="connsiteX2" fmla="*/ 86393 w 6010943"/>
                <a:gd name="connsiteY2" fmla="*/ 3791323 h 4386643"/>
                <a:gd name="connsiteX3" fmla="*/ 81630 w 6010943"/>
                <a:gd name="connsiteY3" fmla="*/ 3719885 h 4386643"/>
                <a:gd name="connsiteX4" fmla="*/ 76868 w 6010943"/>
                <a:gd name="connsiteY4" fmla="*/ 3700835 h 4386643"/>
                <a:gd name="connsiteX5" fmla="*/ 81630 w 6010943"/>
                <a:gd name="connsiteY5" fmla="*/ 3596060 h 4386643"/>
                <a:gd name="connsiteX6" fmla="*/ 91155 w 6010943"/>
                <a:gd name="connsiteY6" fmla="*/ 3543673 h 4386643"/>
                <a:gd name="connsiteX7" fmla="*/ 157830 w 6010943"/>
                <a:gd name="connsiteY7" fmla="*/ 3457948 h 4386643"/>
                <a:gd name="connsiteX8" fmla="*/ 176880 w 6010943"/>
                <a:gd name="connsiteY8" fmla="*/ 3434135 h 4386643"/>
                <a:gd name="connsiteX9" fmla="*/ 195930 w 6010943"/>
                <a:gd name="connsiteY9" fmla="*/ 3424610 h 4386643"/>
                <a:gd name="connsiteX10" fmla="*/ 210218 w 6010943"/>
                <a:gd name="connsiteY10" fmla="*/ 3410323 h 4386643"/>
                <a:gd name="connsiteX11" fmla="*/ 238793 w 6010943"/>
                <a:gd name="connsiteY11" fmla="*/ 3391273 h 4386643"/>
                <a:gd name="connsiteX12" fmla="*/ 300705 w 6010943"/>
                <a:gd name="connsiteY12" fmla="*/ 3334123 h 4386643"/>
                <a:gd name="connsiteX13" fmla="*/ 329280 w 6010943"/>
                <a:gd name="connsiteY13" fmla="*/ 3315073 h 4386643"/>
                <a:gd name="connsiteX14" fmla="*/ 410243 w 6010943"/>
                <a:gd name="connsiteY14" fmla="*/ 3281735 h 4386643"/>
                <a:gd name="connsiteX15" fmla="*/ 453105 w 6010943"/>
                <a:gd name="connsiteY15" fmla="*/ 3262685 h 4386643"/>
                <a:gd name="connsiteX16" fmla="*/ 491205 w 6010943"/>
                <a:gd name="connsiteY16" fmla="*/ 3253160 h 4386643"/>
                <a:gd name="connsiteX17" fmla="*/ 519780 w 6010943"/>
                <a:gd name="connsiteY17" fmla="*/ 3238873 h 4386643"/>
                <a:gd name="connsiteX18" fmla="*/ 543593 w 6010943"/>
                <a:gd name="connsiteY18" fmla="*/ 3229348 h 4386643"/>
                <a:gd name="connsiteX19" fmla="*/ 557880 w 6010943"/>
                <a:gd name="connsiteY19" fmla="*/ 3224585 h 4386643"/>
                <a:gd name="connsiteX20" fmla="*/ 572168 w 6010943"/>
                <a:gd name="connsiteY20" fmla="*/ 3215060 h 4386643"/>
                <a:gd name="connsiteX21" fmla="*/ 591218 w 6010943"/>
                <a:gd name="connsiteY21" fmla="*/ 3210298 h 4386643"/>
                <a:gd name="connsiteX22" fmla="*/ 615030 w 6010943"/>
                <a:gd name="connsiteY22" fmla="*/ 3200773 h 4386643"/>
                <a:gd name="connsiteX23" fmla="*/ 672180 w 6010943"/>
                <a:gd name="connsiteY23" fmla="*/ 3172198 h 4386643"/>
                <a:gd name="connsiteX24" fmla="*/ 700755 w 6010943"/>
                <a:gd name="connsiteY24" fmla="*/ 3157910 h 4386643"/>
                <a:gd name="connsiteX25" fmla="*/ 753143 w 6010943"/>
                <a:gd name="connsiteY25" fmla="*/ 3138860 h 4386643"/>
                <a:gd name="connsiteX26" fmla="*/ 805530 w 6010943"/>
                <a:gd name="connsiteY26" fmla="*/ 3095998 h 4386643"/>
                <a:gd name="connsiteX27" fmla="*/ 872205 w 6010943"/>
                <a:gd name="connsiteY27" fmla="*/ 3053135 h 4386643"/>
                <a:gd name="connsiteX28" fmla="*/ 891255 w 6010943"/>
                <a:gd name="connsiteY28" fmla="*/ 3034085 h 4386643"/>
                <a:gd name="connsiteX29" fmla="*/ 919830 w 6010943"/>
                <a:gd name="connsiteY29" fmla="*/ 3010273 h 4386643"/>
                <a:gd name="connsiteX30" fmla="*/ 934118 w 6010943"/>
                <a:gd name="connsiteY30" fmla="*/ 2991223 h 4386643"/>
                <a:gd name="connsiteX31" fmla="*/ 962693 w 6010943"/>
                <a:gd name="connsiteY31" fmla="*/ 2972173 h 4386643"/>
                <a:gd name="connsiteX32" fmla="*/ 1000793 w 6010943"/>
                <a:gd name="connsiteY32" fmla="*/ 2934073 h 4386643"/>
                <a:gd name="connsiteX33" fmla="*/ 1043655 w 6010943"/>
                <a:gd name="connsiteY33" fmla="*/ 2919785 h 4386643"/>
                <a:gd name="connsiteX34" fmla="*/ 1062705 w 6010943"/>
                <a:gd name="connsiteY34" fmla="*/ 2910260 h 4386643"/>
                <a:gd name="connsiteX35" fmla="*/ 1138905 w 6010943"/>
                <a:gd name="connsiteY35" fmla="*/ 2895973 h 4386643"/>
                <a:gd name="connsiteX36" fmla="*/ 1219868 w 6010943"/>
                <a:gd name="connsiteY36" fmla="*/ 2881685 h 4386643"/>
                <a:gd name="connsiteX37" fmla="*/ 1272255 w 6010943"/>
                <a:gd name="connsiteY37" fmla="*/ 2862635 h 4386643"/>
                <a:gd name="connsiteX38" fmla="*/ 1300830 w 6010943"/>
                <a:gd name="connsiteY38" fmla="*/ 2834060 h 4386643"/>
                <a:gd name="connsiteX39" fmla="*/ 1319880 w 6010943"/>
                <a:gd name="connsiteY39" fmla="*/ 2815010 h 4386643"/>
                <a:gd name="connsiteX40" fmla="*/ 1353218 w 6010943"/>
                <a:gd name="connsiteY40" fmla="*/ 2767385 h 4386643"/>
                <a:gd name="connsiteX41" fmla="*/ 1372268 w 6010943"/>
                <a:gd name="connsiteY41" fmla="*/ 2753098 h 4386643"/>
                <a:gd name="connsiteX42" fmla="*/ 1391318 w 6010943"/>
                <a:gd name="connsiteY42" fmla="*/ 2719760 h 4386643"/>
                <a:gd name="connsiteX43" fmla="*/ 1410368 w 6010943"/>
                <a:gd name="connsiteY43" fmla="*/ 2691185 h 4386643"/>
                <a:gd name="connsiteX44" fmla="*/ 1429418 w 6010943"/>
                <a:gd name="connsiteY44" fmla="*/ 2672135 h 4386643"/>
                <a:gd name="connsiteX45" fmla="*/ 1438943 w 6010943"/>
                <a:gd name="connsiteY45" fmla="*/ 2657848 h 4386643"/>
                <a:gd name="connsiteX46" fmla="*/ 1453230 w 6010943"/>
                <a:gd name="connsiteY46" fmla="*/ 2643560 h 4386643"/>
                <a:gd name="connsiteX47" fmla="*/ 1467518 w 6010943"/>
                <a:gd name="connsiteY47" fmla="*/ 2624510 h 4386643"/>
                <a:gd name="connsiteX48" fmla="*/ 1548480 w 6010943"/>
                <a:gd name="connsiteY48" fmla="*/ 2586410 h 4386643"/>
                <a:gd name="connsiteX49" fmla="*/ 1596105 w 6010943"/>
                <a:gd name="connsiteY49" fmla="*/ 2557835 h 4386643"/>
                <a:gd name="connsiteX50" fmla="*/ 1629443 w 6010943"/>
                <a:gd name="connsiteY50" fmla="*/ 2548310 h 4386643"/>
                <a:gd name="connsiteX51" fmla="*/ 1643730 w 6010943"/>
                <a:gd name="connsiteY51" fmla="*/ 2538785 h 4386643"/>
                <a:gd name="connsiteX52" fmla="*/ 1710405 w 6010943"/>
                <a:gd name="connsiteY52" fmla="*/ 2529260 h 4386643"/>
                <a:gd name="connsiteX53" fmla="*/ 1748505 w 6010943"/>
                <a:gd name="connsiteY53" fmla="*/ 2514973 h 4386643"/>
                <a:gd name="connsiteX54" fmla="*/ 1791368 w 6010943"/>
                <a:gd name="connsiteY54" fmla="*/ 2476873 h 4386643"/>
                <a:gd name="connsiteX55" fmla="*/ 1810418 w 6010943"/>
                <a:gd name="connsiteY55" fmla="*/ 2467348 h 4386643"/>
                <a:gd name="connsiteX56" fmla="*/ 1834230 w 6010943"/>
                <a:gd name="connsiteY56" fmla="*/ 2438773 h 4386643"/>
                <a:gd name="connsiteX57" fmla="*/ 1862805 w 6010943"/>
                <a:gd name="connsiteY57" fmla="*/ 2400673 h 4386643"/>
                <a:gd name="connsiteX58" fmla="*/ 1958055 w 6010943"/>
                <a:gd name="connsiteY58" fmla="*/ 2319710 h 4386643"/>
                <a:gd name="connsiteX59" fmla="*/ 1977105 w 6010943"/>
                <a:gd name="connsiteY59" fmla="*/ 2314948 h 4386643"/>
                <a:gd name="connsiteX60" fmla="*/ 1996155 w 6010943"/>
                <a:gd name="connsiteY60" fmla="*/ 2305423 h 4386643"/>
                <a:gd name="connsiteX61" fmla="*/ 2010443 w 6010943"/>
                <a:gd name="connsiteY61" fmla="*/ 2295898 h 4386643"/>
                <a:gd name="connsiteX62" fmla="*/ 2043780 w 6010943"/>
                <a:gd name="connsiteY62" fmla="*/ 2286373 h 4386643"/>
                <a:gd name="connsiteX63" fmla="*/ 2067593 w 6010943"/>
                <a:gd name="connsiteY63" fmla="*/ 2276848 h 4386643"/>
                <a:gd name="connsiteX64" fmla="*/ 2081880 w 6010943"/>
                <a:gd name="connsiteY64" fmla="*/ 2272085 h 4386643"/>
                <a:gd name="connsiteX65" fmla="*/ 2105693 w 6010943"/>
                <a:gd name="connsiteY65" fmla="*/ 2262560 h 4386643"/>
                <a:gd name="connsiteX66" fmla="*/ 2167605 w 6010943"/>
                <a:gd name="connsiteY66" fmla="*/ 2257798 h 4386643"/>
                <a:gd name="connsiteX67" fmla="*/ 2219993 w 6010943"/>
                <a:gd name="connsiteY67" fmla="*/ 2248273 h 4386643"/>
                <a:gd name="connsiteX68" fmla="*/ 2243805 w 6010943"/>
                <a:gd name="connsiteY68" fmla="*/ 2233985 h 4386643"/>
                <a:gd name="connsiteX69" fmla="*/ 2262855 w 6010943"/>
                <a:gd name="connsiteY69" fmla="*/ 2229223 h 4386643"/>
                <a:gd name="connsiteX70" fmla="*/ 2300955 w 6010943"/>
                <a:gd name="connsiteY70" fmla="*/ 2219698 h 4386643"/>
                <a:gd name="connsiteX71" fmla="*/ 2334293 w 6010943"/>
                <a:gd name="connsiteY71" fmla="*/ 2200648 h 4386643"/>
                <a:gd name="connsiteX72" fmla="*/ 2348580 w 6010943"/>
                <a:gd name="connsiteY72" fmla="*/ 2191123 h 4386643"/>
                <a:gd name="connsiteX73" fmla="*/ 2391443 w 6010943"/>
                <a:gd name="connsiteY73" fmla="*/ 2176835 h 4386643"/>
                <a:gd name="connsiteX74" fmla="*/ 2400968 w 6010943"/>
                <a:gd name="connsiteY74" fmla="*/ 2157785 h 4386643"/>
                <a:gd name="connsiteX75" fmla="*/ 2500980 w 6010943"/>
                <a:gd name="connsiteY75" fmla="*/ 2100635 h 4386643"/>
                <a:gd name="connsiteX76" fmla="*/ 2558130 w 6010943"/>
                <a:gd name="connsiteY76" fmla="*/ 2067298 h 4386643"/>
                <a:gd name="connsiteX77" fmla="*/ 2572418 w 6010943"/>
                <a:gd name="connsiteY77" fmla="*/ 2062535 h 4386643"/>
                <a:gd name="connsiteX78" fmla="*/ 2596230 w 6010943"/>
                <a:gd name="connsiteY78" fmla="*/ 2048248 h 4386643"/>
                <a:gd name="connsiteX79" fmla="*/ 2634330 w 6010943"/>
                <a:gd name="connsiteY79" fmla="*/ 2029198 h 4386643"/>
                <a:gd name="connsiteX80" fmla="*/ 2667668 w 6010943"/>
                <a:gd name="connsiteY80" fmla="*/ 2014910 h 4386643"/>
                <a:gd name="connsiteX81" fmla="*/ 2729580 w 6010943"/>
                <a:gd name="connsiteY81" fmla="*/ 1976810 h 4386643"/>
                <a:gd name="connsiteX82" fmla="*/ 2767680 w 6010943"/>
                <a:gd name="connsiteY82" fmla="*/ 1962523 h 4386643"/>
                <a:gd name="connsiteX83" fmla="*/ 2810543 w 6010943"/>
                <a:gd name="connsiteY83" fmla="*/ 1943473 h 4386643"/>
                <a:gd name="connsiteX84" fmla="*/ 2834355 w 6010943"/>
                <a:gd name="connsiteY84" fmla="*/ 1938710 h 4386643"/>
                <a:gd name="connsiteX85" fmla="*/ 2862930 w 6010943"/>
                <a:gd name="connsiteY85" fmla="*/ 1929185 h 4386643"/>
                <a:gd name="connsiteX86" fmla="*/ 2910555 w 6010943"/>
                <a:gd name="connsiteY86" fmla="*/ 1919660 h 4386643"/>
                <a:gd name="connsiteX87" fmla="*/ 2948655 w 6010943"/>
                <a:gd name="connsiteY87" fmla="*/ 1910135 h 4386643"/>
                <a:gd name="connsiteX88" fmla="*/ 2996280 w 6010943"/>
                <a:gd name="connsiteY88" fmla="*/ 1900610 h 4386643"/>
                <a:gd name="connsiteX89" fmla="*/ 3010568 w 6010943"/>
                <a:gd name="connsiteY89" fmla="*/ 1895848 h 4386643"/>
                <a:gd name="connsiteX90" fmla="*/ 3062955 w 6010943"/>
                <a:gd name="connsiteY90" fmla="*/ 1881560 h 4386643"/>
                <a:gd name="connsiteX91" fmla="*/ 3110580 w 6010943"/>
                <a:gd name="connsiteY91" fmla="*/ 1848223 h 4386643"/>
                <a:gd name="connsiteX92" fmla="*/ 3143918 w 6010943"/>
                <a:gd name="connsiteY92" fmla="*/ 1829173 h 4386643"/>
                <a:gd name="connsiteX93" fmla="*/ 3186780 w 6010943"/>
                <a:gd name="connsiteY93" fmla="*/ 1786310 h 4386643"/>
                <a:gd name="connsiteX94" fmla="*/ 3224880 w 6010943"/>
                <a:gd name="connsiteY94" fmla="*/ 1752973 h 4386643"/>
                <a:gd name="connsiteX95" fmla="*/ 3253455 w 6010943"/>
                <a:gd name="connsiteY95" fmla="*/ 1724398 h 4386643"/>
                <a:gd name="connsiteX96" fmla="*/ 3267743 w 6010943"/>
                <a:gd name="connsiteY96" fmla="*/ 1710110 h 4386643"/>
                <a:gd name="connsiteX97" fmla="*/ 3282030 w 6010943"/>
                <a:gd name="connsiteY97" fmla="*/ 1705348 h 4386643"/>
                <a:gd name="connsiteX98" fmla="*/ 3329655 w 6010943"/>
                <a:gd name="connsiteY98" fmla="*/ 1667248 h 4386643"/>
                <a:gd name="connsiteX99" fmla="*/ 3372518 w 6010943"/>
                <a:gd name="connsiteY99" fmla="*/ 1614860 h 4386643"/>
                <a:gd name="connsiteX100" fmla="*/ 3405855 w 6010943"/>
                <a:gd name="connsiteY100" fmla="*/ 1586285 h 4386643"/>
                <a:gd name="connsiteX101" fmla="*/ 3420143 w 6010943"/>
                <a:gd name="connsiteY101" fmla="*/ 1567235 h 4386643"/>
                <a:gd name="connsiteX102" fmla="*/ 3486818 w 6010943"/>
                <a:gd name="connsiteY102" fmla="*/ 1510085 h 4386643"/>
                <a:gd name="connsiteX103" fmla="*/ 3496343 w 6010943"/>
                <a:gd name="connsiteY103" fmla="*/ 1495798 h 4386643"/>
                <a:gd name="connsiteX104" fmla="*/ 3534443 w 6010943"/>
                <a:gd name="connsiteY104" fmla="*/ 1462460 h 4386643"/>
                <a:gd name="connsiteX105" fmla="*/ 3553493 w 6010943"/>
                <a:gd name="connsiteY105" fmla="*/ 1452935 h 4386643"/>
                <a:gd name="connsiteX106" fmla="*/ 3577305 w 6010943"/>
                <a:gd name="connsiteY106" fmla="*/ 1429123 h 4386643"/>
                <a:gd name="connsiteX107" fmla="*/ 3591593 w 6010943"/>
                <a:gd name="connsiteY107" fmla="*/ 1414835 h 4386643"/>
                <a:gd name="connsiteX108" fmla="*/ 3653505 w 6010943"/>
                <a:gd name="connsiteY108" fmla="*/ 1357685 h 4386643"/>
                <a:gd name="connsiteX109" fmla="*/ 3677318 w 6010943"/>
                <a:gd name="connsiteY109" fmla="*/ 1329110 h 4386643"/>
                <a:gd name="connsiteX110" fmla="*/ 3696368 w 6010943"/>
                <a:gd name="connsiteY110" fmla="*/ 1300535 h 4386643"/>
                <a:gd name="connsiteX111" fmla="*/ 3710655 w 6010943"/>
                <a:gd name="connsiteY111" fmla="*/ 1295773 h 4386643"/>
                <a:gd name="connsiteX112" fmla="*/ 3782093 w 6010943"/>
                <a:gd name="connsiteY112" fmla="*/ 1205285 h 4386643"/>
                <a:gd name="connsiteX113" fmla="*/ 3801143 w 6010943"/>
                <a:gd name="connsiteY113" fmla="*/ 1186235 h 4386643"/>
                <a:gd name="connsiteX114" fmla="*/ 3853530 w 6010943"/>
                <a:gd name="connsiteY114" fmla="*/ 1148135 h 4386643"/>
                <a:gd name="connsiteX115" fmla="*/ 3872580 w 6010943"/>
                <a:gd name="connsiteY115" fmla="*/ 1138610 h 4386643"/>
                <a:gd name="connsiteX116" fmla="*/ 3901155 w 6010943"/>
                <a:gd name="connsiteY116" fmla="*/ 1114798 h 4386643"/>
                <a:gd name="connsiteX117" fmla="*/ 3934493 w 6010943"/>
                <a:gd name="connsiteY117" fmla="*/ 1100510 h 4386643"/>
                <a:gd name="connsiteX118" fmla="*/ 3977355 w 6010943"/>
                <a:gd name="connsiteY118" fmla="*/ 1071935 h 4386643"/>
                <a:gd name="connsiteX119" fmla="*/ 3991643 w 6010943"/>
                <a:gd name="connsiteY119" fmla="*/ 1062410 h 4386643"/>
                <a:gd name="connsiteX120" fmla="*/ 4010693 w 6010943"/>
                <a:gd name="connsiteY120" fmla="*/ 1057648 h 4386643"/>
                <a:gd name="connsiteX121" fmla="*/ 4086893 w 6010943"/>
                <a:gd name="connsiteY121" fmla="*/ 1033835 h 4386643"/>
                <a:gd name="connsiteX122" fmla="*/ 4134518 w 6010943"/>
                <a:gd name="connsiteY122" fmla="*/ 1014785 h 4386643"/>
                <a:gd name="connsiteX123" fmla="*/ 4167855 w 6010943"/>
                <a:gd name="connsiteY123" fmla="*/ 1005260 h 4386643"/>
                <a:gd name="connsiteX124" fmla="*/ 4205955 w 6010943"/>
                <a:gd name="connsiteY124" fmla="*/ 1000498 h 4386643"/>
                <a:gd name="connsiteX125" fmla="*/ 4248818 w 6010943"/>
                <a:gd name="connsiteY125" fmla="*/ 990973 h 4386643"/>
                <a:gd name="connsiteX126" fmla="*/ 4291680 w 6010943"/>
                <a:gd name="connsiteY126" fmla="*/ 971923 h 4386643"/>
                <a:gd name="connsiteX127" fmla="*/ 4329780 w 6010943"/>
                <a:gd name="connsiteY127" fmla="*/ 962398 h 4386643"/>
                <a:gd name="connsiteX128" fmla="*/ 4344068 w 6010943"/>
                <a:gd name="connsiteY128" fmla="*/ 952873 h 4386643"/>
                <a:gd name="connsiteX129" fmla="*/ 4382168 w 6010943"/>
                <a:gd name="connsiteY129" fmla="*/ 938585 h 4386643"/>
                <a:gd name="connsiteX130" fmla="*/ 4401218 w 6010943"/>
                <a:gd name="connsiteY130" fmla="*/ 924298 h 4386643"/>
                <a:gd name="connsiteX131" fmla="*/ 4434555 w 6010943"/>
                <a:gd name="connsiteY131" fmla="*/ 895723 h 4386643"/>
                <a:gd name="connsiteX132" fmla="*/ 4444080 w 6010943"/>
                <a:gd name="connsiteY132" fmla="*/ 876673 h 4386643"/>
                <a:gd name="connsiteX133" fmla="*/ 4463130 w 6010943"/>
                <a:gd name="connsiteY133" fmla="*/ 857623 h 4386643"/>
                <a:gd name="connsiteX134" fmla="*/ 4486943 w 6010943"/>
                <a:gd name="connsiteY134" fmla="*/ 809998 h 4386643"/>
                <a:gd name="connsiteX135" fmla="*/ 4501230 w 6010943"/>
                <a:gd name="connsiteY135" fmla="*/ 786185 h 4386643"/>
                <a:gd name="connsiteX136" fmla="*/ 4515518 w 6010943"/>
                <a:gd name="connsiteY136" fmla="*/ 695698 h 4386643"/>
                <a:gd name="connsiteX137" fmla="*/ 4525043 w 6010943"/>
                <a:gd name="connsiteY137" fmla="*/ 581398 h 4386643"/>
                <a:gd name="connsiteX138" fmla="*/ 4534568 w 6010943"/>
                <a:gd name="connsiteY138" fmla="*/ 543298 h 4386643"/>
                <a:gd name="connsiteX139" fmla="*/ 4539330 w 6010943"/>
                <a:gd name="connsiteY139" fmla="*/ 500435 h 4386643"/>
                <a:gd name="connsiteX140" fmla="*/ 4548855 w 6010943"/>
                <a:gd name="connsiteY140" fmla="*/ 424235 h 4386643"/>
                <a:gd name="connsiteX141" fmla="*/ 4553618 w 6010943"/>
                <a:gd name="connsiteY141" fmla="*/ 381373 h 4386643"/>
                <a:gd name="connsiteX142" fmla="*/ 4567905 w 6010943"/>
                <a:gd name="connsiteY142" fmla="*/ 271835 h 4386643"/>
                <a:gd name="connsiteX143" fmla="*/ 4572668 w 6010943"/>
                <a:gd name="connsiteY143" fmla="*/ 233735 h 4386643"/>
                <a:gd name="connsiteX144" fmla="*/ 4582193 w 6010943"/>
                <a:gd name="connsiteY144" fmla="*/ 190873 h 4386643"/>
                <a:gd name="connsiteX145" fmla="*/ 4586955 w 6010943"/>
                <a:gd name="connsiteY145" fmla="*/ 152773 h 4386643"/>
                <a:gd name="connsiteX146" fmla="*/ 4596480 w 6010943"/>
                <a:gd name="connsiteY146" fmla="*/ 119435 h 4386643"/>
                <a:gd name="connsiteX147" fmla="*/ 4601243 w 6010943"/>
                <a:gd name="connsiteY147" fmla="*/ 95623 h 4386643"/>
                <a:gd name="connsiteX148" fmla="*/ 4610768 w 6010943"/>
                <a:gd name="connsiteY148" fmla="*/ 76573 h 4386643"/>
                <a:gd name="connsiteX149" fmla="*/ 4620293 w 6010943"/>
                <a:gd name="connsiteY149" fmla="*/ 52760 h 4386643"/>
                <a:gd name="connsiteX150" fmla="*/ 4658393 w 6010943"/>
                <a:gd name="connsiteY150" fmla="*/ 14660 h 4386643"/>
                <a:gd name="connsiteX151" fmla="*/ 4677443 w 6010943"/>
                <a:gd name="connsiteY151" fmla="*/ 9898 h 4386643"/>
                <a:gd name="connsiteX152" fmla="*/ 4696493 w 6010943"/>
                <a:gd name="connsiteY152" fmla="*/ 373 h 4386643"/>
                <a:gd name="connsiteX153" fmla="*/ 4820318 w 6010943"/>
                <a:gd name="connsiteY153" fmla="*/ 14660 h 4386643"/>
                <a:gd name="connsiteX154" fmla="*/ 4858418 w 6010943"/>
                <a:gd name="connsiteY154" fmla="*/ 28948 h 4386643"/>
                <a:gd name="connsiteX155" fmla="*/ 4906043 w 6010943"/>
                <a:gd name="connsiteY155" fmla="*/ 52760 h 4386643"/>
                <a:gd name="connsiteX156" fmla="*/ 4944143 w 6010943"/>
                <a:gd name="connsiteY156" fmla="*/ 86098 h 4386643"/>
                <a:gd name="connsiteX157" fmla="*/ 4987005 w 6010943"/>
                <a:gd name="connsiteY157" fmla="*/ 133723 h 4386643"/>
                <a:gd name="connsiteX158" fmla="*/ 5034630 w 6010943"/>
                <a:gd name="connsiteY158" fmla="*/ 200398 h 4386643"/>
                <a:gd name="connsiteX159" fmla="*/ 5053680 w 6010943"/>
                <a:gd name="connsiteY159" fmla="*/ 228973 h 4386643"/>
                <a:gd name="connsiteX160" fmla="*/ 5072730 w 6010943"/>
                <a:gd name="connsiteY160" fmla="*/ 252785 h 4386643"/>
                <a:gd name="connsiteX161" fmla="*/ 5087018 w 6010943"/>
                <a:gd name="connsiteY161" fmla="*/ 276598 h 4386643"/>
                <a:gd name="connsiteX162" fmla="*/ 5106068 w 6010943"/>
                <a:gd name="connsiteY162" fmla="*/ 300410 h 4386643"/>
                <a:gd name="connsiteX163" fmla="*/ 5125118 w 6010943"/>
                <a:gd name="connsiteY163" fmla="*/ 328985 h 4386643"/>
                <a:gd name="connsiteX164" fmla="*/ 5144168 w 6010943"/>
                <a:gd name="connsiteY164" fmla="*/ 362323 h 4386643"/>
                <a:gd name="connsiteX165" fmla="*/ 5201318 w 6010943"/>
                <a:gd name="connsiteY165" fmla="*/ 409948 h 4386643"/>
                <a:gd name="connsiteX166" fmla="*/ 5220368 w 6010943"/>
                <a:gd name="connsiteY166" fmla="*/ 419473 h 4386643"/>
                <a:gd name="connsiteX167" fmla="*/ 5248943 w 6010943"/>
                <a:gd name="connsiteY167" fmla="*/ 428998 h 4386643"/>
                <a:gd name="connsiteX168" fmla="*/ 5329905 w 6010943"/>
                <a:gd name="connsiteY168" fmla="*/ 471860 h 4386643"/>
                <a:gd name="connsiteX169" fmla="*/ 5363243 w 6010943"/>
                <a:gd name="connsiteY169" fmla="*/ 481385 h 4386643"/>
                <a:gd name="connsiteX170" fmla="*/ 5377530 w 6010943"/>
                <a:gd name="connsiteY170" fmla="*/ 486148 h 4386643"/>
                <a:gd name="connsiteX171" fmla="*/ 5434680 w 6010943"/>
                <a:gd name="connsiteY171" fmla="*/ 514723 h 4386643"/>
                <a:gd name="connsiteX172" fmla="*/ 5463255 w 6010943"/>
                <a:gd name="connsiteY172" fmla="*/ 529010 h 4386643"/>
                <a:gd name="connsiteX173" fmla="*/ 5510880 w 6010943"/>
                <a:gd name="connsiteY173" fmla="*/ 548060 h 4386643"/>
                <a:gd name="connsiteX174" fmla="*/ 5544218 w 6010943"/>
                <a:gd name="connsiteY174" fmla="*/ 571873 h 4386643"/>
                <a:gd name="connsiteX175" fmla="*/ 5572793 w 6010943"/>
                <a:gd name="connsiteY175" fmla="*/ 586160 h 4386643"/>
                <a:gd name="connsiteX176" fmla="*/ 5596605 w 6010943"/>
                <a:gd name="connsiteY176" fmla="*/ 605210 h 4386643"/>
                <a:gd name="connsiteX177" fmla="*/ 5620418 w 6010943"/>
                <a:gd name="connsiteY177" fmla="*/ 619498 h 4386643"/>
                <a:gd name="connsiteX178" fmla="*/ 5663280 w 6010943"/>
                <a:gd name="connsiteY178" fmla="*/ 652835 h 4386643"/>
                <a:gd name="connsiteX179" fmla="*/ 5691855 w 6010943"/>
                <a:gd name="connsiteY179" fmla="*/ 671885 h 4386643"/>
                <a:gd name="connsiteX180" fmla="*/ 5725193 w 6010943"/>
                <a:gd name="connsiteY180" fmla="*/ 714748 h 4386643"/>
                <a:gd name="connsiteX181" fmla="*/ 5758530 w 6010943"/>
                <a:gd name="connsiteY181" fmla="*/ 743323 h 4386643"/>
                <a:gd name="connsiteX182" fmla="*/ 5787105 w 6010943"/>
                <a:gd name="connsiteY182" fmla="*/ 786185 h 4386643"/>
                <a:gd name="connsiteX183" fmla="*/ 5825205 w 6010943"/>
                <a:gd name="connsiteY183" fmla="*/ 867148 h 4386643"/>
                <a:gd name="connsiteX184" fmla="*/ 5844255 w 6010943"/>
                <a:gd name="connsiteY184" fmla="*/ 957635 h 4386643"/>
                <a:gd name="connsiteX185" fmla="*/ 5858543 w 6010943"/>
                <a:gd name="connsiteY185" fmla="*/ 1000498 h 4386643"/>
                <a:gd name="connsiteX186" fmla="*/ 5877593 w 6010943"/>
                <a:gd name="connsiteY186" fmla="*/ 1081460 h 4386643"/>
                <a:gd name="connsiteX187" fmla="*/ 5891880 w 6010943"/>
                <a:gd name="connsiteY187" fmla="*/ 1124323 h 4386643"/>
                <a:gd name="connsiteX188" fmla="*/ 5901405 w 6010943"/>
                <a:gd name="connsiteY188" fmla="*/ 1157660 h 4386643"/>
                <a:gd name="connsiteX189" fmla="*/ 5910930 w 6010943"/>
                <a:gd name="connsiteY189" fmla="*/ 1181473 h 4386643"/>
                <a:gd name="connsiteX190" fmla="*/ 5934743 w 6010943"/>
                <a:gd name="connsiteY190" fmla="*/ 1248148 h 4386643"/>
                <a:gd name="connsiteX191" fmla="*/ 5953793 w 6010943"/>
                <a:gd name="connsiteY191" fmla="*/ 1295773 h 4386643"/>
                <a:gd name="connsiteX192" fmla="*/ 5958555 w 6010943"/>
                <a:gd name="connsiteY192" fmla="*/ 1329110 h 4386643"/>
                <a:gd name="connsiteX193" fmla="*/ 5972843 w 6010943"/>
                <a:gd name="connsiteY193" fmla="*/ 1362448 h 4386643"/>
                <a:gd name="connsiteX194" fmla="*/ 5987130 w 6010943"/>
                <a:gd name="connsiteY194" fmla="*/ 1471985 h 4386643"/>
                <a:gd name="connsiteX195" fmla="*/ 5991893 w 6010943"/>
                <a:gd name="connsiteY195" fmla="*/ 1505323 h 4386643"/>
                <a:gd name="connsiteX196" fmla="*/ 5996655 w 6010943"/>
                <a:gd name="connsiteY196" fmla="*/ 1529135 h 4386643"/>
                <a:gd name="connsiteX197" fmla="*/ 6001418 w 6010943"/>
                <a:gd name="connsiteY197" fmla="*/ 1610098 h 4386643"/>
                <a:gd name="connsiteX198" fmla="*/ 6010943 w 6010943"/>
                <a:gd name="connsiteY198" fmla="*/ 1705348 h 4386643"/>
                <a:gd name="connsiteX199" fmla="*/ 6006180 w 6010943"/>
                <a:gd name="connsiteY199" fmla="*/ 1948235 h 4386643"/>
                <a:gd name="connsiteX200" fmla="*/ 5982368 w 6010943"/>
                <a:gd name="connsiteY200" fmla="*/ 2029198 h 4386643"/>
                <a:gd name="connsiteX201" fmla="*/ 5972843 w 6010943"/>
                <a:gd name="connsiteY201" fmla="*/ 2053010 h 4386643"/>
                <a:gd name="connsiteX202" fmla="*/ 5934743 w 6010943"/>
                <a:gd name="connsiteY202" fmla="*/ 2076823 h 4386643"/>
                <a:gd name="connsiteX203" fmla="*/ 5825205 w 6010943"/>
                <a:gd name="connsiteY203" fmla="*/ 2067298 h 4386643"/>
                <a:gd name="connsiteX204" fmla="*/ 5763293 w 6010943"/>
                <a:gd name="connsiteY204" fmla="*/ 2048248 h 4386643"/>
                <a:gd name="connsiteX205" fmla="*/ 5725193 w 6010943"/>
                <a:gd name="connsiteY205" fmla="*/ 2038723 h 4386643"/>
                <a:gd name="connsiteX206" fmla="*/ 5701380 w 6010943"/>
                <a:gd name="connsiteY206" fmla="*/ 2029198 h 4386643"/>
                <a:gd name="connsiteX207" fmla="*/ 5682330 w 6010943"/>
                <a:gd name="connsiteY207" fmla="*/ 2024435 h 4386643"/>
                <a:gd name="connsiteX208" fmla="*/ 5658518 w 6010943"/>
                <a:gd name="connsiteY208" fmla="*/ 2014910 h 4386643"/>
                <a:gd name="connsiteX209" fmla="*/ 5625180 w 6010943"/>
                <a:gd name="connsiteY209" fmla="*/ 2010148 h 4386643"/>
                <a:gd name="connsiteX210" fmla="*/ 5596605 w 6010943"/>
                <a:gd name="connsiteY210" fmla="*/ 2000623 h 4386643"/>
                <a:gd name="connsiteX211" fmla="*/ 5577555 w 6010943"/>
                <a:gd name="connsiteY211" fmla="*/ 1995860 h 4386643"/>
                <a:gd name="connsiteX212" fmla="*/ 5553743 w 6010943"/>
                <a:gd name="connsiteY212" fmla="*/ 1986335 h 4386643"/>
                <a:gd name="connsiteX213" fmla="*/ 5525168 w 6010943"/>
                <a:gd name="connsiteY213" fmla="*/ 1976810 h 4386643"/>
                <a:gd name="connsiteX214" fmla="*/ 5491830 w 6010943"/>
                <a:gd name="connsiteY214" fmla="*/ 1962523 h 4386643"/>
                <a:gd name="connsiteX215" fmla="*/ 5487068 w 6010943"/>
                <a:gd name="connsiteY215" fmla="*/ 1948235 h 4386643"/>
                <a:gd name="connsiteX216" fmla="*/ 5448968 w 6010943"/>
                <a:gd name="connsiteY216" fmla="*/ 1924423 h 4386643"/>
                <a:gd name="connsiteX217" fmla="*/ 5406105 w 6010943"/>
                <a:gd name="connsiteY217" fmla="*/ 1900610 h 4386643"/>
                <a:gd name="connsiteX218" fmla="*/ 5339430 w 6010943"/>
                <a:gd name="connsiteY218" fmla="*/ 1824410 h 4386643"/>
                <a:gd name="connsiteX219" fmla="*/ 5315618 w 6010943"/>
                <a:gd name="connsiteY219" fmla="*/ 1805360 h 4386643"/>
                <a:gd name="connsiteX220" fmla="*/ 5291805 w 6010943"/>
                <a:gd name="connsiteY220" fmla="*/ 1800598 h 4386643"/>
                <a:gd name="connsiteX221" fmla="*/ 5220368 w 6010943"/>
                <a:gd name="connsiteY221" fmla="*/ 1762498 h 4386643"/>
                <a:gd name="connsiteX222" fmla="*/ 5072730 w 6010943"/>
                <a:gd name="connsiteY222" fmla="*/ 1719635 h 4386643"/>
                <a:gd name="connsiteX223" fmla="*/ 5044155 w 6010943"/>
                <a:gd name="connsiteY223" fmla="*/ 1714873 h 4386643"/>
                <a:gd name="connsiteX224" fmla="*/ 5020343 w 6010943"/>
                <a:gd name="connsiteY224" fmla="*/ 1710110 h 4386643"/>
                <a:gd name="connsiteX225" fmla="*/ 4801268 w 6010943"/>
                <a:gd name="connsiteY225" fmla="*/ 1700585 h 4386643"/>
                <a:gd name="connsiteX226" fmla="*/ 4691730 w 6010943"/>
                <a:gd name="connsiteY226" fmla="*/ 1714873 h 4386643"/>
                <a:gd name="connsiteX227" fmla="*/ 4644105 w 6010943"/>
                <a:gd name="connsiteY227" fmla="*/ 1743448 h 4386643"/>
                <a:gd name="connsiteX228" fmla="*/ 4629818 w 6010943"/>
                <a:gd name="connsiteY228" fmla="*/ 1748210 h 4386643"/>
                <a:gd name="connsiteX229" fmla="*/ 4586955 w 6010943"/>
                <a:gd name="connsiteY229" fmla="*/ 1800598 h 4386643"/>
                <a:gd name="connsiteX230" fmla="*/ 4563143 w 6010943"/>
                <a:gd name="connsiteY230" fmla="*/ 1833935 h 4386643"/>
                <a:gd name="connsiteX231" fmla="*/ 4539330 w 6010943"/>
                <a:gd name="connsiteY231" fmla="*/ 1857748 h 4386643"/>
                <a:gd name="connsiteX232" fmla="*/ 4520280 w 6010943"/>
                <a:gd name="connsiteY232" fmla="*/ 1881560 h 4386643"/>
                <a:gd name="connsiteX233" fmla="*/ 4477418 w 6010943"/>
                <a:gd name="connsiteY233" fmla="*/ 1924423 h 4386643"/>
                <a:gd name="connsiteX234" fmla="*/ 4420268 w 6010943"/>
                <a:gd name="connsiteY234" fmla="*/ 1972048 h 4386643"/>
                <a:gd name="connsiteX235" fmla="*/ 4401218 w 6010943"/>
                <a:gd name="connsiteY235" fmla="*/ 1981573 h 4386643"/>
                <a:gd name="connsiteX236" fmla="*/ 4344068 w 6010943"/>
                <a:gd name="connsiteY236" fmla="*/ 2014910 h 4386643"/>
                <a:gd name="connsiteX237" fmla="*/ 4329780 w 6010943"/>
                <a:gd name="connsiteY237" fmla="*/ 2019673 h 4386643"/>
                <a:gd name="connsiteX238" fmla="*/ 4315493 w 6010943"/>
                <a:gd name="connsiteY238" fmla="*/ 2029198 h 4386643"/>
                <a:gd name="connsiteX239" fmla="*/ 4239293 w 6010943"/>
                <a:gd name="connsiteY239" fmla="*/ 2038723 h 4386643"/>
                <a:gd name="connsiteX240" fmla="*/ 4182143 w 6010943"/>
                <a:gd name="connsiteY240" fmla="*/ 2048248 h 4386643"/>
                <a:gd name="connsiteX241" fmla="*/ 4153568 w 6010943"/>
                <a:gd name="connsiteY241" fmla="*/ 2053010 h 4386643"/>
                <a:gd name="connsiteX242" fmla="*/ 4139280 w 6010943"/>
                <a:gd name="connsiteY242" fmla="*/ 2057773 h 4386643"/>
                <a:gd name="connsiteX243" fmla="*/ 4120230 w 6010943"/>
                <a:gd name="connsiteY243" fmla="*/ 2062535 h 4386643"/>
                <a:gd name="connsiteX244" fmla="*/ 4096418 w 6010943"/>
                <a:gd name="connsiteY244" fmla="*/ 2072060 h 4386643"/>
                <a:gd name="connsiteX245" fmla="*/ 4048793 w 6010943"/>
                <a:gd name="connsiteY245" fmla="*/ 2081585 h 4386643"/>
                <a:gd name="connsiteX246" fmla="*/ 4024980 w 6010943"/>
                <a:gd name="connsiteY246" fmla="*/ 2091110 h 4386643"/>
                <a:gd name="connsiteX247" fmla="*/ 3972593 w 6010943"/>
                <a:gd name="connsiteY247" fmla="*/ 2105398 h 4386643"/>
                <a:gd name="connsiteX248" fmla="*/ 3948780 w 6010943"/>
                <a:gd name="connsiteY248" fmla="*/ 2114923 h 4386643"/>
                <a:gd name="connsiteX249" fmla="*/ 3929730 w 6010943"/>
                <a:gd name="connsiteY249" fmla="*/ 2129210 h 4386643"/>
                <a:gd name="connsiteX250" fmla="*/ 3896393 w 6010943"/>
                <a:gd name="connsiteY250" fmla="*/ 2138735 h 4386643"/>
                <a:gd name="connsiteX251" fmla="*/ 3872580 w 6010943"/>
                <a:gd name="connsiteY251" fmla="*/ 2153023 h 4386643"/>
                <a:gd name="connsiteX252" fmla="*/ 3829718 w 6010943"/>
                <a:gd name="connsiteY252" fmla="*/ 2181598 h 4386643"/>
                <a:gd name="connsiteX253" fmla="*/ 3791618 w 6010943"/>
                <a:gd name="connsiteY253" fmla="*/ 2200648 h 4386643"/>
                <a:gd name="connsiteX254" fmla="*/ 3777330 w 6010943"/>
                <a:gd name="connsiteY254" fmla="*/ 2214935 h 4386643"/>
                <a:gd name="connsiteX255" fmla="*/ 3767805 w 6010943"/>
                <a:gd name="connsiteY255" fmla="*/ 2229223 h 4386643"/>
                <a:gd name="connsiteX256" fmla="*/ 3739230 w 6010943"/>
                <a:gd name="connsiteY256" fmla="*/ 2248273 h 4386643"/>
                <a:gd name="connsiteX257" fmla="*/ 3715418 w 6010943"/>
                <a:gd name="connsiteY257" fmla="*/ 2267323 h 4386643"/>
                <a:gd name="connsiteX258" fmla="*/ 3686843 w 6010943"/>
                <a:gd name="connsiteY258" fmla="*/ 2276848 h 4386643"/>
                <a:gd name="connsiteX259" fmla="*/ 3620168 w 6010943"/>
                <a:gd name="connsiteY259" fmla="*/ 2305423 h 4386643"/>
                <a:gd name="connsiteX260" fmla="*/ 3596355 w 6010943"/>
                <a:gd name="connsiteY260" fmla="*/ 2314948 h 4386643"/>
                <a:gd name="connsiteX261" fmla="*/ 3572543 w 6010943"/>
                <a:gd name="connsiteY261" fmla="*/ 2329235 h 4386643"/>
                <a:gd name="connsiteX262" fmla="*/ 3553493 w 6010943"/>
                <a:gd name="connsiteY262" fmla="*/ 2333998 h 4386643"/>
                <a:gd name="connsiteX263" fmla="*/ 3501105 w 6010943"/>
                <a:gd name="connsiteY263" fmla="*/ 2357810 h 4386643"/>
                <a:gd name="connsiteX264" fmla="*/ 3482055 w 6010943"/>
                <a:gd name="connsiteY264" fmla="*/ 2372098 h 4386643"/>
                <a:gd name="connsiteX265" fmla="*/ 3463005 w 6010943"/>
                <a:gd name="connsiteY265" fmla="*/ 2381623 h 4386643"/>
                <a:gd name="connsiteX266" fmla="*/ 3448718 w 6010943"/>
                <a:gd name="connsiteY266" fmla="*/ 2391148 h 4386643"/>
                <a:gd name="connsiteX267" fmla="*/ 3429668 w 6010943"/>
                <a:gd name="connsiteY267" fmla="*/ 2395910 h 4386643"/>
                <a:gd name="connsiteX268" fmla="*/ 3415380 w 6010943"/>
                <a:gd name="connsiteY268" fmla="*/ 2410198 h 4386643"/>
                <a:gd name="connsiteX269" fmla="*/ 3372518 w 6010943"/>
                <a:gd name="connsiteY269" fmla="*/ 2429248 h 4386643"/>
                <a:gd name="connsiteX270" fmla="*/ 3339180 w 6010943"/>
                <a:gd name="connsiteY270" fmla="*/ 2448298 h 4386643"/>
                <a:gd name="connsiteX271" fmla="*/ 3267743 w 6010943"/>
                <a:gd name="connsiteY271" fmla="*/ 2481635 h 4386643"/>
                <a:gd name="connsiteX272" fmla="*/ 3220118 w 6010943"/>
                <a:gd name="connsiteY272" fmla="*/ 2495923 h 4386643"/>
                <a:gd name="connsiteX273" fmla="*/ 3191543 w 6010943"/>
                <a:gd name="connsiteY273" fmla="*/ 2510210 h 4386643"/>
                <a:gd name="connsiteX274" fmla="*/ 3158205 w 6010943"/>
                <a:gd name="connsiteY274" fmla="*/ 2524498 h 4386643"/>
                <a:gd name="connsiteX275" fmla="*/ 3129630 w 6010943"/>
                <a:gd name="connsiteY275" fmla="*/ 2538785 h 4386643"/>
                <a:gd name="connsiteX276" fmla="*/ 3096293 w 6010943"/>
                <a:gd name="connsiteY276" fmla="*/ 2553073 h 4386643"/>
                <a:gd name="connsiteX277" fmla="*/ 3062955 w 6010943"/>
                <a:gd name="connsiteY277" fmla="*/ 2581648 h 4386643"/>
                <a:gd name="connsiteX278" fmla="*/ 3043905 w 6010943"/>
                <a:gd name="connsiteY278" fmla="*/ 2591173 h 4386643"/>
                <a:gd name="connsiteX279" fmla="*/ 3024855 w 6010943"/>
                <a:gd name="connsiteY279" fmla="*/ 2605460 h 4386643"/>
                <a:gd name="connsiteX280" fmla="*/ 3005805 w 6010943"/>
                <a:gd name="connsiteY280" fmla="*/ 2614985 h 4386643"/>
                <a:gd name="connsiteX281" fmla="*/ 2986755 w 6010943"/>
                <a:gd name="connsiteY281" fmla="*/ 2634035 h 4386643"/>
                <a:gd name="connsiteX282" fmla="*/ 2958180 w 6010943"/>
                <a:gd name="connsiteY282" fmla="*/ 2653085 h 4386643"/>
                <a:gd name="connsiteX283" fmla="*/ 2929605 w 6010943"/>
                <a:gd name="connsiteY283" fmla="*/ 2681660 h 4386643"/>
                <a:gd name="connsiteX284" fmla="*/ 2843880 w 6010943"/>
                <a:gd name="connsiteY284" fmla="*/ 2743573 h 4386643"/>
                <a:gd name="connsiteX285" fmla="*/ 2829593 w 6010943"/>
                <a:gd name="connsiteY285" fmla="*/ 2762623 h 4386643"/>
                <a:gd name="connsiteX286" fmla="*/ 2791493 w 6010943"/>
                <a:gd name="connsiteY286" fmla="*/ 2786435 h 4386643"/>
                <a:gd name="connsiteX287" fmla="*/ 2772443 w 6010943"/>
                <a:gd name="connsiteY287" fmla="*/ 2800723 h 4386643"/>
                <a:gd name="connsiteX288" fmla="*/ 2720055 w 6010943"/>
                <a:gd name="connsiteY288" fmla="*/ 2843585 h 4386643"/>
                <a:gd name="connsiteX289" fmla="*/ 2696243 w 6010943"/>
                <a:gd name="connsiteY289" fmla="*/ 2853110 h 4386643"/>
                <a:gd name="connsiteX290" fmla="*/ 2629568 w 6010943"/>
                <a:gd name="connsiteY290" fmla="*/ 2900735 h 4386643"/>
                <a:gd name="connsiteX291" fmla="*/ 2605755 w 6010943"/>
                <a:gd name="connsiteY291" fmla="*/ 2905498 h 4386643"/>
                <a:gd name="connsiteX292" fmla="*/ 2553368 w 6010943"/>
                <a:gd name="connsiteY292" fmla="*/ 2924548 h 4386643"/>
                <a:gd name="connsiteX293" fmla="*/ 2491455 w 6010943"/>
                <a:gd name="connsiteY293" fmla="*/ 2934073 h 4386643"/>
                <a:gd name="connsiteX294" fmla="*/ 2381918 w 6010943"/>
                <a:gd name="connsiteY294" fmla="*/ 2943598 h 4386643"/>
                <a:gd name="connsiteX295" fmla="*/ 2329530 w 6010943"/>
                <a:gd name="connsiteY295" fmla="*/ 2957885 h 4386643"/>
                <a:gd name="connsiteX296" fmla="*/ 2277143 w 6010943"/>
                <a:gd name="connsiteY296" fmla="*/ 2967410 h 4386643"/>
                <a:gd name="connsiteX297" fmla="*/ 2219993 w 6010943"/>
                <a:gd name="connsiteY297" fmla="*/ 2986460 h 4386643"/>
                <a:gd name="connsiteX298" fmla="*/ 2177130 w 6010943"/>
                <a:gd name="connsiteY298" fmla="*/ 2995985 h 4386643"/>
                <a:gd name="connsiteX299" fmla="*/ 2119980 w 6010943"/>
                <a:gd name="connsiteY299" fmla="*/ 3005510 h 4386643"/>
                <a:gd name="connsiteX300" fmla="*/ 2091405 w 6010943"/>
                <a:gd name="connsiteY300" fmla="*/ 3015035 h 4386643"/>
                <a:gd name="connsiteX301" fmla="*/ 2043780 w 6010943"/>
                <a:gd name="connsiteY301" fmla="*/ 3024560 h 4386643"/>
                <a:gd name="connsiteX302" fmla="*/ 2019968 w 6010943"/>
                <a:gd name="connsiteY302" fmla="*/ 3034085 h 4386643"/>
                <a:gd name="connsiteX303" fmla="*/ 2000918 w 6010943"/>
                <a:gd name="connsiteY303" fmla="*/ 3048373 h 4386643"/>
                <a:gd name="connsiteX304" fmla="*/ 1962818 w 6010943"/>
                <a:gd name="connsiteY304" fmla="*/ 3057898 h 4386643"/>
                <a:gd name="connsiteX305" fmla="*/ 1896143 w 6010943"/>
                <a:gd name="connsiteY305" fmla="*/ 3076948 h 4386643"/>
                <a:gd name="connsiteX306" fmla="*/ 1867568 w 6010943"/>
                <a:gd name="connsiteY306" fmla="*/ 3081710 h 4386643"/>
                <a:gd name="connsiteX307" fmla="*/ 1819943 w 6010943"/>
                <a:gd name="connsiteY307" fmla="*/ 3095998 h 4386643"/>
                <a:gd name="connsiteX308" fmla="*/ 1805655 w 6010943"/>
                <a:gd name="connsiteY308" fmla="*/ 3100760 h 4386643"/>
                <a:gd name="connsiteX309" fmla="*/ 1781843 w 6010943"/>
                <a:gd name="connsiteY309" fmla="*/ 3105523 h 4386643"/>
                <a:gd name="connsiteX310" fmla="*/ 1738980 w 6010943"/>
                <a:gd name="connsiteY310" fmla="*/ 3124573 h 4386643"/>
                <a:gd name="connsiteX311" fmla="*/ 1719930 w 6010943"/>
                <a:gd name="connsiteY311" fmla="*/ 3134098 h 4386643"/>
                <a:gd name="connsiteX312" fmla="*/ 1691355 w 6010943"/>
                <a:gd name="connsiteY312" fmla="*/ 3143623 h 4386643"/>
                <a:gd name="connsiteX313" fmla="*/ 1653255 w 6010943"/>
                <a:gd name="connsiteY313" fmla="*/ 3153148 h 4386643"/>
                <a:gd name="connsiteX314" fmla="*/ 1572293 w 6010943"/>
                <a:gd name="connsiteY314" fmla="*/ 3181723 h 4386643"/>
                <a:gd name="connsiteX315" fmla="*/ 1477043 w 6010943"/>
                <a:gd name="connsiteY315" fmla="*/ 3229348 h 4386643"/>
                <a:gd name="connsiteX316" fmla="*/ 1457993 w 6010943"/>
                <a:gd name="connsiteY316" fmla="*/ 3238873 h 4386643"/>
                <a:gd name="connsiteX317" fmla="*/ 1438943 w 6010943"/>
                <a:gd name="connsiteY317" fmla="*/ 3248398 h 4386643"/>
                <a:gd name="connsiteX318" fmla="*/ 1377030 w 6010943"/>
                <a:gd name="connsiteY318" fmla="*/ 3276973 h 4386643"/>
                <a:gd name="connsiteX319" fmla="*/ 1357980 w 6010943"/>
                <a:gd name="connsiteY319" fmla="*/ 3286498 h 4386643"/>
                <a:gd name="connsiteX320" fmla="*/ 1315118 w 6010943"/>
                <a:gd name="connsiteY320" fmla="*/ 3315073 h 4386643"/>
                <a:gd name="connsiteX321" fmla="*/ 1291305 w 6010943"/>
                <a:gd name="connsiteY321" fmla="*/ 3319835 h 4386643"/>
                <a:gd name="connsiteX322" fmla="*/ 1272255 w 6010943"/>
                <a:gd name="connsiteY322" fmla="*/ 3334123 h 4386643"/>
                <a:gd name="connsiteX323" fmla="*/ 1186530 w 6010943"/>
                <a:gd name="connsiteY323" fmla="*/ 3367460 h 4386643"/>
                <a:gd name="connsiteX324" fmla="*/ 1162718 w 6010943"/>
                <a:gd name="connsiteY324" fmla="*/ 3372223 h 4386643"/>
                <a:gd name="connsiteX325" fmla="*/ 1148430 w 6010943"/>
                <a:gd name="connsiteY325" fmla="*/ 3376985 h 4386643"/>
                <a:gd name="connsiteX326" fmla="*/ 1110330 w 6010943"/>
                <a:gd name="connsiteY326" fmla="*/ 3386510 h 4386643"/>
                <a:gd name="connsiteX327" fmla="*/ 1091280 w 6010943"/>
                <a:gd name="connsiteY327" fmla="*/ 3391273 h 4386643"/>
                <a:gd name="connsiteX328" fmla="*/ 1038893 w 6010943"/>
                <a:gd name="connsiteY328" fmla="*/ 3400798 h 4386643"/>
                <a:gd name="connsiteX329" fmla="*/ 996030 w 6010943"/>
                <a:gd name="connsiteY329" fmla="*/ 3410323 h 4386643"/>
                <a:gd name="connsiteX330" fmla="*/ 976980 w 6010943"/>
                <a:gd name="connsiteY330" fmla="*/ 3415085 h 4386643"/>
                <a:gd name="connsiteX331" fmla="*/ 953168 w 6010943"/>
                <a:gd name="connsiteY331" fmla="*/ 3419848 h 4386643"/>
                <a:gd name="connsiteX332" fmla="*/ 910305 w 6010943"/>
                <a:gd name="connsiteY332" fmla="*/ 3438898 h 4386643"/>
                <a:gd name="connsiteX333" fmla="*/ 872205 w 6010943"/>
                <a:gd name="connsiteY333" fmla="*/ 3448423 h 4386643"/>
                <a:gd name="connsiteX334" fmla="*/ 810293 w 6010943"/>
                <a:gd name="connsiteY334" fmla="*/ 3486523 h 4386643"/>
                <a:gd name="connsiteX335" fmla="*/ 757905 w 6010943"/>
                <a:gd name="connsiteY335" fmla="*/ 3524623 h 4386643"/>
                <a:gd name="connsiteX336" fmla="*/ 729330 w 6010943"/>
                <a:gd name="connsiteY336" fmla="*/ 3553198 h 4386643"/>
                <a:gd name="connsiteX337" fmla="*/ 710280 w 6010943"/>
                <a:gd name="connsiteY337" fmla="*/ 3586535 h 4386643"/>
                <a:gd name="connsiteX338" fmla="*/ 695993 w 6010943"/>
                <a:gd name="connsiteY338" fmla="*/ 3600823 h 4386643"/>
                <a:gd name="connsiteX339" fmla="*/ 686468 w 6010943"/>
                <a:gd name="connsiteY339" fmla="*/ 3619873 h 4386643"/>
                <a:gd name="connsiteX340" fmla="*/ 643605 w 6010943"/>
                <a:gd name="connsiteY340" fmla="*/ 3662735 h 4386643"/>
                <a:gd name="connsiteX341" fmla="*/ 629318 w 6010943"/>
                <a:gd name="connsiteY341" fmla="*/ 3672260 h 4386643"/>
                <a:gd name="connsiteX342" fmla="*/ 615030 w 6010943"/>
                <a:gd name="connsiteY342" fmla="*/ 3691310 h 4386643"/>
                <a:gd name="connsiteX343" fmla="*/ 595980 w 6010943"/>
                <a:gd name="connsiteY343" fmla="*/ 3700835 h 4386643"/>
                <a:gd name="connsiteX344" fmla="*/ 581693 w 6010943"/>
                <a:gd name="connsiteY344" fmla="*/ 3710360 h 4386643"/>
                <a:gd name="connsiteX345" fmla="*/ 557880 w 6010943"/>
                <a:gd name="connsiteY345" fmla="*/ 3724648 h 4386643"/>
                <a:gd name="connsiteX346" fmla="*/ 495968 w 6010943"/>
                <a:gd name="connsiteY346" fmla="*/ 3762748 h 4386643"/>
                <a:gd name="connsiteX347" fmla="*/ 462630 w 6010943"/>
                <a:gd name="connsiteY347" fmla="*/ 3772273 h 4386643"/>
                <a:gd name="connsiteX348" fmla="*/ 424530 w 6010943"/>
                <a:gd name="connsiteY348" fmla="*/ 3786560 h 4386643"/>
                <a:gd name="connsiteX349" fmla="*/ 400718 w 6010943"/>
                <a:gd name="connsiteY349" fmla="*/ 3800848 h 4386643"/>
                <a:gd name="connsiteX350" fmla="*/ 357855 w 6010943"/>
                <a:gd name="connsiteY350" fmla="*/ 3805610 h 4386643"/>
                <a:gd name="connsiteX351" fmla="*/ 305468 w 6010943"/>
                <a:gd name="connsiteY351" fmla="*/ 3819898 h 4386643"/>
                <a:gd name="connsiteX352" fmla="*/ 267368 w 6010943"/>
                <a:gd name="connsiteY352" fmla="*/ 3824660 h 4386643"/>
                <a:gd name="connsiteX353" fmla="*/ 205455 w 6010943"/>
                <a:gd name="connsiteY353" fmla="*/ 3834185 h 4386643"/>
                <a:gd name="connsiteX354" fmla="*/ 176880 w 6010943"/>
                <a:gd name="connsiteY354" fmla="*/ 4386635 h 4386643"/>
                <a:gd name="connsiteX355" fmla="*/ 668 w 6010943"/>
                <a:gd name="connsiteY355" fmla="*/ 4305674 h 4386643"/>
                <a:gd name="connsiteX0" fmla="*/ 668 w 6010943"/>
                <a:gd name="connsiteY0" fmla="*/ 4305674 h 4415216"/>
                <a:gd name="connsiteX1" fmla="*/ 100680 w 6010943"/>
                <a:gd name="connsiteY1" fmla="*/ 3824660 h 4415216"/>
                <a:gd name="connsiteX2" fmla="*/ 86393 w 6010943"/>
                <a:gd name="connsiteY2" fmla="*/ 3791323 h 4415216"/>
                <a:gd name="connsiteX3" fmla="*/ 81630 w 6010943"/>
                <a:gd name="connsiteY3" fmla="*/ 3719885 h 4415216"/>
                <a:gd name="connsiteX4" fmla="*/ 76868 w 6010943"/>
                <a:gd name="connsiteY4" fmla="*/ 3700835 h 4415216"/>
                <a:gd name="connsiteX5" fmla="*/ 81630 w 6010943"/>
                <a:gd name="connsiteY5" fmla="*/ 3596060 h 4415216"/>
                <a:gd name="connsiteX6" fmla="*/ 91155 w 6010943"/>
                <a:gd name="connsiteY6" fmla="*/ 3543673 h 4415216"/>
                <a:gd name="connsiteX7" fmla="*/ 157830 w 6010943"/>
                <a:gd name="connsiteY7" fmla="*/ 3457948 h 4415216"/>
                <a:gd name="connsiteX8" fmla="*/ 176880 w 6010943"/>
                <a:gd name="connsiteY8" fmla="*/ 3434135 h 4415216"/>
                <a:gd name="connsiteX9" fmla="*/ 195930 w 6010943"/>
                <a:gd name="connsiteY9" fmla="*/ 3424610 h 4415216"/>
                <a:gd name="connsiteX10" fmla="*/ 210218 w 6010943"/>
                <a:gd name="connsiteY10" fmla="*/ 3410323 h 4415216"/>
                <a:gd name="connsiteX11" fmla="*/ 238793 w 6010943"/>
                <a:gd name="connsiteY11" fmla="*/ 3391273 h 4415216"/>
                <a:gd name="connsiteX12" fmla="*/ 300705 w 6010943"/>
                <a:gd name="connsiteY12" fmla="*/ 3334123 h 4415216"/>
                <a:gd name="connsiteX13" fmla="*/ 329280 w 6010943"/>
                <a:gd name="connsiteY13" fmla="*/ 3315073 h 4415216"/>
                <a:gd name="connsiteX14" fmla="*/ 410243 w 6010943"/>
                <a:gd name="connsiteY14" fmla="*/ 3281735 h 4415216"/>
                <a:gd name="connsiteX15" fmla="*/ 453105 w 6010943"/>
                <a:gd name="connsiteY15" fmla="*/ 3262685 h 4415216"/>
                <a:gd name="connsiteX16" fmla="*/ 491205 w 6010943"/>
                <a:gd name="connsiteY16" fmla="*/ 3253160 h 4415216"/>
                <a:gd name="connsiteX17" fmla="*/ 519780 w 6010943"/>
                <a:gd name="connsiteY17" fmla="*/ 3238873 h 4415216"/>
                <a:gd name="connsiteX18" fmla="*/ 543593 w 6010943"/>
                <a:gd name="connsiteY18" fmla="*/ 3229348 h 4415216"/>
                <a:gd name="connsiteX19" fmla="*/ 557880 w 6010943"/>
                <a:gd name="connsiteY19" fmla="*/ 3224585 h 4415216"/>
                <a:gd name="connsiteX20" fmla="*/ 572168 w 6010943"/>
                <a:gd name="connsiteY20" fmla="*/ 3215060 h 4415216"/>
                <a:gd name="connsiteX21" fmla="*/ 591218 w 6010943"/>
                <a:gd name="connsiteY21" fmla="*/ 3210298 h 4415216"/>
                <a:gd name="connsiteX22" fmla="*/ 615030 w 6010943"/>
                <a:gd name="connsiteY22" fmla="*/ 3200773 h 4415216"/>
                <a:gd name="connsiteX23" fmla="*/ 672180 w 6010943"/>
                <a:gd name="connsiteY23" fmla="*/ 3172198 h 4415216"/>
                <a:gd name="connsiteX24" fmla="*/ 700755 w 6010943"/>
                <a:gd name="connsiteY24" fmla="*/ 3157910 h 4415216"/>
                <a:gd name="connsiteX25" fmla="*/ 753143 w 6010943"/>
                <a:gd name="connsiteY25" fmla="*/ 3138860 h 4415216"/>
                <a:gd name="connsiteX26" fmla="*/ 805530 w 6010943"/>
                <a:gd name="connsiteY26" fmla="*/ 3095998 h 4415216"/>
                <a:gd name="connsiteX27" fmla="*/ 872205 w 6010943"/>
                <a:gd name="connsiteY27" fmla="*/ 3053135 h 4415216"/>
                <a:gd name="connsiteX28" fmla="*/ 891255 w 6010943"/>
                <a:gd name="connsiteY28" fmla="*/ 3034085 h 4415216"/>
                <a:gd name="connsiteX29" fmla="*/ 919830 w 6010943"/>
                <a:gd name="connsiteY29" fmla="*/ 3010273 h 4415216"/>
                <a:gd name="connsiteX30" fmla="*/ 934118 w 6010943"/>
                <a:gd name="connsiteY30" fmla="*/ 2991223 h 4415216"/>
                <a:gd name="connsiteX31" fmla="*/ 962693 w 6010943"/>
                <a:gd name="connsiteY31" fmla="*/ 2972173 h 4415216"/>
                <a:gd name="connsiteX32" fmla="*/ 1000793 w 6010943"/>
                <a:gd name="connsiteY32" fmla="*/ 2934073 h 4415216"/>
                <a:gd name="connsiteX33" fmla="*/ 1043655 w 6010943"/>
                <a:gd name="connsiteY33" fmla="*/ 2919785 h 4415216"/>
                <a:gd name="connsiteX34" fmla="*/ 1062705 w 6010943"/>
                <a:gd name="connsiteY34" fmla="*/ 2910260 h 4415216"/>
                <a:gd name="connsiteX35" fmla="*/ 1138905 w 6010943"/>
                <a:gd name="connsiteY35" fmla="*/ 2895973 h 4415216"/>
                <a:gd name="connsiteX36" fmla="*/ 1219868 w 6010943"/>
                <a:gd name="connsiteY36" fmla="*/ 2881685 h 4415216"/>
                <a:gd name="connsiteX37" fmla="*/ 1272255 w 6010943"/>
                <a:gd name="connsiteY37" fmla="*/ 2862635 h 4415216"/>
                <a:gd name="connsiteX38" fmla="*/ 1300830 w 6010943"/>
                <a:gd name="connsiteY38" fmla="*/ 2834060 h 4415216"/>
                <a:gd name="connsiteX39" fmla="*/ 1319880 w 6010943"/>
                <a:gd name="connsiteY39" fmla="*/ 2815010 h 4415216"/>
                <a:gd name="connsiteX40" fmla="*/ 1353218 w 6010943"/>
                <a:gd name="connsiteY40" fmla="*/ 2767385 h 4415216"/>
                <a:gd name="connsiteX41" fmla="*/ 1372268 w 6010943"/>
                <a:gd name="connsiteY41" fmla="*/ 2753098 h 4415216"/>
                <a:gd name="connsiteX42" fmla="*/ 1391318 w 6010943"/>
                <a:gd name="connsiteY42" fmla="*/ 2719760 h 4415216"/>
                <a:gd name="connsiteX43" fmla="*/ 1410368 w 6010943"/>
                <a:gd name="connsiteY43" fmla="*/ 2691185 h 4415216"/>
                <a:gd name="connsiteX44" fmla="*/ 1429418 w 6010943"/>
                <a:gd name="connsiteY44" fmla="*/ 2672135 h 4415216"/>
                <a:gd name="connsiteX45" fmla="*/ 1438943 w 6010943"/>
                <a:gd name="connsiteY45" fmla="*/ 2657848 h 4415216"/>
                <a:gd name="connsiteX46" fmla="*/ 1453230 w 6010943"/>
                <a:gd name="connsiteY46" fmla="*/ 2643560 h 4415216"/>
                <a:gd name="connsiteX47" fmla="*/ 1467518 w 6010943"/>
                <a:gd name="connsiteY47" fmla="*/ 2624510 h 4415216"/>
                <a:gd name="connsiteX48" fmla="*/ 1548480 w 6010943"/>
                <a:gd name="connsiteY48" fmla="*/ 2586410 h 4415216"/>
                <a:gd name="connsiteX49" fmla="*/ 1596105 w 6010943"/>
                <a:gd name="connsiteY49" fmla="*/ 2557835 h 4415216"/>
                <a:gd name="connsiteX50" fmla="*/ 1629443 w 6010943"/>
                <a:gd name="connsiteY50" fmla="*/ 2548310 h 4415216"/>
                <a:gd name="connsiteX51" fmla="*/ 1643730 w 6010943"/>
                <a:gd name="connsiteY51" fmla="*/ 2538785 h 4415216"/>
                <a:gd name="connsiteX52" fmla="*/ 1710405 w 6010943"/>
                <a:gd name="connsiteY52" fmla="*/ 2529260 h 4415216"/>
                <a:gd name="connsiteX53" fmla="*/ 1748505 w 6010943"/>
                <a:gd name="connsiteY53" fmla="*/ 2514973 h 4415216"/>
                <a:gd name="connsiteX54" fmla="*/ 1791368 w 6010943"/>
                <a:gd name="connsiteY54" fmla="*/ 2476873 h 4415216"/>
                <a:gd name="connsiteX55" fmla="*/ 1810418 w 6010943"/>
                <a:gd name="connsiteY55" fmla="*/ 2467348 h 4415216"/>
                <a:gd name="connsiteX56" fmla="*/ 1834230 w 6010943"/>
                <a:gd name="connsiteY56" fmla="*/ 2438773 h 4415216"/>
                <a:gd name="connsiteX57" fmla="*/ 1862805 w 6010943"/>
                <a:gd name="connsiteY57" fmla="*/ 2400673 h 4415216"/>
                <a:gd name="connsiteX58" fmla="*/ 1958055 w 6010943"/>
                <a:gd name="connsiteY58" fmla="*/ 2319710 h 4415216"/>
                <a:gd name="connsiteX59" fmla="*/ 1977105 w 6010943"/>
                <a:gd name="connsiteY59" fmla="*/ 2314948 h 4415216"/>
                <a:gd name="connsiteX60" fmla="*/ 1996155 w 6010943"/>
                <a:gd name="connsiteY60" fmla="*/ 2305423 h 4415216"/>
                <a:gd name="connsiteX61" fmla="*/ 2010443 w 6010943"/>
                <a:gd name="connsiteY61" fmla="*/ 2295898 h 4415216"/>
                <a:gd name="connsiteX62" fmla="*/ 2043780 w 6010943"/>
                <a:gd name="connsiteY62" fmla="*/ 2286373 h 4415216"/>
                <a:gd name="connsiteX63" fmla="*/ 2067593 w 6010943"/>
                <a:gd name="connsiteY63" fmla="*/ 2276848 h 4415216"/>
                <a:gd name="connsiteX64" fmla="*/ 2081880 w 6010943"/>
                <a:gd name="connsiteY64" fmla="*/ 2272085 h 4415216"/>
                <a:gd name="connsiteX65" fmla="*/ 2105693 w 6010943"/>
                <a:gd name="connsiteY65" fmla="*/ 2262560 h 4415216"/>
                <a:gd name="connsiteX66" fmla="*/ 2167605 w 6010943"/>
                <a:gd name="connsiteY66" fmla="*/ 2257798 h 4415216"/>
                <a:gd name="connsiteX67" fmla="*/ 2219993 w 6010943"/>
                <a:gd name="connsiteY67" fmla="*/ 2248273 h 4415216"/>
                <a:gd name="connsiteX68" fmla="*/ 2243805 w 6010943"/>
                <a:gd name="connsiteY68" fmla="*/ 2233985 h 4415216"/>
                <a:gd name="connsiteX69" fmla="*/ 2262855 w 6010943"/>
                <a:gd name="connsiteY69" fmla="*/ 2229223 h 4415216"/>
                <a:gd name="connsiteX70" fmla="*/ 2300955 w 6010943"/>
                <a:gd name="connsiteY70" fmla="*/ 2219698 h 4415216"/>
                <a:gd name="connsiteX71" fmla="*/ 2334293 w 6010943"/>
                <a:gd name="connsiteY71" fmla="*/ 2200648 h 4415216"/>
                <a:gd name="connsiteX72" fmla="*/ 2348580 w 6010943"/>
                <a:gd name="connsiteY72" fmla="*/ 2191123 h 4415216"/>
                <a:gd name="connsiteX73" fmla="*/ 2391443 w 6010943"/>
                <a:gd name="connsiteY73" fmla="*/ 2176835 h 4415216"/>
                <a:gd name="connsiteX74" fmla="*/ 2400968 w 6010943"/>
                <a:gd name="connsiteY74" fmla="*/ 2157785 h 4415216"/>
                <a:gd name="connsiteX75" fmla="*/ 2500980 w 6010943"/>
                <a:gd name="connsiteY75" fmla="*/ 2100635 h 4415216"/>
                <a:gd name="connsiteX76" fmla="*/ 2558130 w 6010943"/>
                <a:gd name="connsiteY76" fmla="*/ 2067298 h 4415216"/>
                <a:gd name="connsiteX77" fmla="*/ 2572418 w 6010943"/>
                <a:gd name="connsiteY77" fmla="*/ 2062535 h 4415216"/>
                <a:gd name="connsiteX78" fmla="*/ 2596230 w 6010943"/>
                <a:gd name="connsiteY78" fmla="*/ 2048248 h 4415216"/>
                <a:gd name="connsiteX79" fmla="*/ 2634330 w 6010943"/>
                <a:gd name="connsiteY79" fmla="*/ 2029198 h 4415216"/>
                <a:gd name="connsiteX80" fmla="*/ 2667668 w 6010943"/>
                <a:gd name="connsiteY80" fmla="*/ 2014910 h 4415216"/>
                <a:gd name="connsiteX81" fmla="*/ 2729580 w 6010943"/>
                <a:gd name="connsiteY81" fmla="*/ 1976810 h 4415216"/>
                <a:gd name="connsiteX82" fmla="*/ 2767680 w 6010943"/>
                <a:gd name="connsiteY82" fmla="*/ 1962523 h 4415216"/>
                <a:gd name="connsiteX83" fmla="*/ 2810543 w 6010943"/>
                <a:gd name="connsiteY83" fmla="*/ 1943473 h 4415216"/>
                <a:gd name="connsiteX84" fmla="*/ 2834355 w 6010943"/>
                <a:gd name="connsiteY84" fmla="*/ 1938710 h 4415216"/>
                <a:gd name="connsiteX85" fmla="*/ 2862930 w 6010943"/>
                <a:gd name="connsiteY85" fmla="*/ 1929185 h 4415216"/>
                <a:gd name="connsiteX86" fmla="*/ 2910555 w 6010943"/>
                <a:gd name="connsiteY86" fmla="*/ 1919660 h 4415216"/>
                <a:gd name="connsiteX87" fmla="*/ 2948655 w 6010943"/>
                <a:gd name="connsiteY87" fmla="*/ 1910135 h 4415216"/>
                <a:gd name="connsiteX88" fmla="*/ 2996280 w 6010943"/>
                <a:gd name="connsiteY88" fmla="*/ 1900610 h 4415216"/>
                <a:gd name="connsiteX89" fmla="*/ 3010568 w 6010943"/>
                <a:gd name="connsiteY89" fmla="*/ 1895848 h 4415216"/>
                <a:gd name="connsiteX90" fmla="*/ 3062955 w 6010943"/>
                <a:gd name="connsiteY90" fmla="*/ 1881560 h 4415216"/>
                <a:gd name="connsiteX91" fmla="*/ 3110580 w 6010943"/>
                <a:gd name="connsiteY91" fmla="*/ 1848223 h 4415216"/>
                <a:gd name="connsiteX92" fmla="*/ 3143918 w 6010943"/>
                <a:gd name="connsiteY92" fmla="*/ 1829173 h 4415216"/>
                <a:gd name="connsiteX93" fmla="*/ 3186780 w 6010943"/>
                <a:gd name="connsiteY93" fmla="*/ 1786310 h 4415216"/>
                <a:gd name="connsiteX94" fmla="*/ 3224880 w 6010943"/>
                <a:gd name="connsiteY94" fmla="*/ 1752973 h 4415216"/>
                <a:gd name="connsiteX95" fmla="*/ 3253455 w 6010943"/>
                <a:gd name="connsiteY95" fmla="*/ 1724398 h 4415216"/>
                <a:gd name="connsiteX96" fmla="*/ 3267743 w 6010943"/>
                <a:gd name="connsiteY96" fmla="*/ 1710110 h 4415216"/>
                <a:gd name="connsiteX97" fmla="*/ 3282030 w 6010943"/>
                <a:gd name="connsiteY97" fmla="*/ 1705348 h 4415216"/>
                <a:gd name="connsiteX98" fmla="*/ 3329655 w 6010943"/>
                <a:gd name="connsiteY98" fmla="*/ 1667248 h 4415216"/>
                <a:gd name="connsiteX99" fmla="*/ 3372518 w 6010943"/>
                <a:gd name="connsiteY99" fmla="*/ 1614860 h 4415216"/>
                <a:gd name="connsiteX100" fmla="*/ 3405855 w 6010943"/>
                <a:gd name="connsiteY100" fmla="*/ 1586285 h 4415216"/>
                <a:gd name="connsiteX101" fmla="*/ 3420143 w 6010943"/>
                <a:gd name="connsiteY101" fmla="*/ 1567235 h 4415216"/>
                <a:gd name="connsiteX102" fmla="*/ 3486818 w 6010943"/>
                <a:gd name="connsiteY102" fmla="*/ 1510085 h 4415216"/>
                <a:gd name="connsiteX103" fmla="*/ 3496343 w 6010943"/>
                <a:gd name="connsiteY103" fmla="*/ 1495798 h 4415216"/>
                <a:gd name="connsiteX104" fmla="*/ 3534443 w 6010943"/>
                <a:gd name="connsiteY104" fmla="*/ 1462460 h 4415216"/>
                <a:gd name="connsiteX105" fmla="*/ 3553493 w 6010943"/>
                <a:gd name="connsiteY105" fmla="*/ 1452935 h 4415216"/>
                <a:gd name="connsiteX106" fmla="*/ 3577305 w 6010943"/>
                <a:gd name="connsiteY106" fmla="*/ 1429123 h 4415216"/>
                <a:gd name="connsiteX107" fmla="*/ 3591593 w 6010943"/>
                <a:gd name="connsiteY107" fmla="*/ 1414835 h 4415216"/>
                <a:gd name="connsiteX108" fmla="*/ 3653505 w 6010943"/>
                <a:gd name="connsiteY108" fmla="*/ 1357685 h 4415216"/>
                <a:gd name="connsiteX109" fmla="*/ 3677318 w 6010943"/>
                <a:gd name="connsiteY109" fmla="*/ 1329110 h 4415216"/>
                <a:gd name="connsiteX110" fmla="*/ 3696368 w 6010943"/>
                <a:gd name="connsiteY110" fmla="*/ 1300535 h 4415216"/>
                <a:gd name="connsiteX111" fmla="*/ 3710655 w 6010943"/>
                <a:gd name="connsiteY111" fmla="*/ 1295773 h 4415216"/>
                <a:gd name="connsiteX112" fmla="*/ 3782093 w 6010943"/>
                <a:gd name="connsiteY112" fmla="*/ 1205285 h 4415216"/>
                <a:gd name="connsiteX113" fmla="*/ 3801143 w 6010943"/>
                <a:gd name="connsiteY113" fmla="*/ 1186235 h 4415216"/>
                <a:gd name="connsiteX114" fmla="*/ 3853530 w 6010943"/>
                <a:gd name="connsiteY114" fmla="*/ 1148135 h 4415216"/>
                <a:gd name="connsiteX115" fmla="*/ 3872580 w 6010943"/>
                <a:gd name="connsiteY115" fmla="*/ 1138610 h 4415216"/>
                <a:gd name="connsiteX116" fmla="*/ 3901155 w 6010943"/>
                <a:gd name="connsiteY116" fmla="*/ 1114798 h 4415216"/>
                <a:gd name="connsiteX117" fmla="*/ 3934493 w 6010943"/>
                <a:gd name="connsiteY117" fmla="*/ 1100510 h 4415216"/>
                <a:gd name="connsiteX118" fmla="*/ 3977355 w 6010943"/>
                <a:gd name="connsiteY118" fmla="*/ 1071935 h 4415216"/>
                <a:gd name="connsiteX119" fmla="*/ 3991643 w 6010943"/>
                <a:gd name="connsiteY119" fmla="*/ 1062410 h 4415216"/>
                <a:gd name="connsiteX120" fmla="*/ 4010693 w 6010943"/>
                <a:gd name="connsiteY120" fmla="*/ 1057648 h 4415216"/>
                <a:gd name="connsiteX121" fmla="*/ 4086893 w 6010943"/>
                <a:gd name="connsiteY121" fmla="*/ 1033835 h 4415216"/>
                <a:gd name="connsiteX122" fmla="*/ 4134518 w 6010943"/>
                <a:gd name="connsiteY122" fmla="*/ 1014785 h 4415216"/>
                <a:gd name="connsiteX123" fmla="*/ 4167855 w 6010943"/>
                <a:gd name="connsiteY123" fmla="*/ 1005260 h 4415216"/>
                <a:gd name="connsiteX124" fmla="*/ 4205955 w 6010943"/>
                <a:gd name="connsiteY124" fmla="*/ 1000498 h 4415216"/>
                <a:gd name="connsiteX125" fmla="*/ 4248818 w 6010943"/>
                <a:gd name="connsiteY125" fmla="*/ 990973 h 4415216"/>
                <a:gd name="connsiteX126" fmla="*/ 4291680 w 6010943"/>
                <a:gd name="connsiteY126" fmla="*/ 971923 h 4415216"/>
                <a:gd name="connsiteX127" fmla="*/ 4329780 w 6010943"/>
                <a:gd name="connsiteY127" fmla="*/ 962398 h 4415216"/>
                <a:gd name="connsiteX128" fmla="*/ 4344068 w 6010943"/>
                <a:gd name="connsiteY128" fmla="*/ 952873 h 4415216"/>
                <a:gd name="connsiteX129" fmla="*/ 4382168 w 6010943"/>
                <a:gd name="connsiteY129" fmla="*/ 938585 h 4415216"/>
                <a:gd name="connsiteX130" fmla="*/ 4401218 w 6010943"/>
                <a:gd name="connsiteY130" fmla="*/ 924298 h 4415216"/>
                <a:gd name="connsiteX131" fmla="*/ 4434555 w 6010943"/>
                <a:gd name="connsiteY131" fmla="*/ 895723 h 4415216"/>
                <a:gd name="connsiteX132" fmla="*/ 4444080 w 6010943"/>
                <a:gd name="connsiteY132" fmla="*/ 876673 h 4415216"/>
                <a:gd name="connsiteX133" fmla="*/ 4463130 w 6010943"/>
                <a:gd name="connsiteY133" fmla="*/ 857623 h 4415216"/>
                <a:gd name="connsiteX134" fmla="*/ 4486943 w 6010943"/>
                <a:gd name="connsiteY134" fmla="*/ 809998 h 4415216"/>
                <a:gd name="connsiteX135" fmla="*/ 4501230 w 6010943"/>
                <a:gd name="connsiteY135" fmla="*/ 786185 h 4415216"/>
                <a:gd name="connsiteX136" fmla="*/ 4515518 w 6010943"/>
                <a:gd name="connsiteY136" fmla="*/ 695698 h 4415216"/>
                <a:gd name="connsiteX137" fmla="*/ 4525043 w 6010943"/>
                <a:gd name="connsiteY137" fmla="*/ 581398 h 4415216"/>
                <a:gd name="connsiteX138" fmla="*/ 4534568 w 6010943"/>
                <a:gd name="connsiteY138" fmla="*/ 543298 h 4415216"/>
                <a:gd name="connsiteX139" fmla="*/ 4539330 w 6010943"/>
                <a:gd name="connsiteY139" fmla="*/ 500435 h 4415216"/>
                <a:gd name="connsiteX140" fmla="*/ 4548855 w 6010943"/>
                <a:gd name="connsiteY140" fmla="*/ 424235 h 4415216"/>
                <a:gd name="connsiteX141" fmla="*/ 4553618 w 6010943"/>
                <a:gd name="connsiteY141" fmla="*/ 381373 h 4415216"/>
                <a:gd name="connsiteX142" fmla="*/ 4567905 w 6010943"/>
                <a:gd name="connsiteY142" fmla="*/ 271835 h 4415216"/>
                <a:gd name="connsiteX143" fmla="*/ 4572668 w 6010943"/>
                <a:gd name="connsiteY143" fmla="*/ 233735 h 4415216"/>
                <a:gd name="connsiteX144" fmla="*/ 4582193 w 6010943"/>
                <a:gd name="connsiteY144" fmla="*/ 190873 h 4415216"/>
                <a:gd name="connsiteX145" fmla="*/ 4586955 w 6010943"/>
                <a:gd name="connsiteY145" fmla="*/ 152773 h 4415216"/>
                <a:gd name="connsiteX146" fmla="*/ 4596480 w 6010943"/>
                <a:gd name="connsiteY146" fmla="*/ 119435 h 4415216"/>
                <a:gd name="connsiteX147" fmla="*/ 4601243 w 6010943"/>
                <a:gd name="connsiteY147" fmla="*/ 95623 h 4415216"/>
                <a:gd name="connsiteX148" fmla="*/ 4610768 w 6010943"/>
                <a:gd name="connsiteY148" fmla="*/ 76573 h 4415216"/>
                <a:gd name="connsiteX149" fmla="*/ 4620293 w 6010943"/>
                <a:gd name="connsiteY149" fmla="*/ 52760 h 4415216"/>
                <a:gd name="connsiteX150" fmla="*/ 4658393 w 6010943"/>
                <a:gd name="connsiteY150" fmla="*/ 14660 h 4415216"/>
                <a:gd name="connsiteX151" fmla="*/ 4677443 w 6010943"/>
                <a:gd name="connsiteY151" fmla="*/ 9898 h 4415216"/>
                <a:gd name="connsiteX152" fmla="*/ 4696493 w 6010943"/>
                <a:gd name="connsiteY152" fmla="*/ 373 h 4415216"/>
                <a:gd name="connsiteX153" fmla="*/ 4820318 w 6010943"/>
                <a:gd name="connsiteY153" fmla="*/ 14660 h 4415216"/>
                <a:gd name="connsiteX154" fmla="*/ 4858418 w 6010943"/>
                <a:gd name="connsiteY154" fmla="*/ 28948 h 4415216"/>
                <a:gd name="connsiteX155" fmla="*/ 4906043 w 6010943"/>
                <a:gd name="connsiteY155" fmla="*/ 52760 h 4415216"/>
                <a:gd name="connsiteX156" fmla="*/ 4944143 w 6010943"/>
                <a:gd name="connsiteY156" fmla="*/ 86098 h 4415216"/>
                <a:gd name="connsiteX157" fmla="*/ 4987005 w 6010943"/>
                <a:gd name="connsiteY157" fmla="*/ 133723 h 4415216"/>
                <a:gd name="connsiteX158" fmla="*/ 5034630 w 6010943"/>
                <a:gd name="connsiteY158" fmla="*/ 200398 h 4415216"/>
                <a:gd name="connsiteX159" fmla="*/ 5053680 w 6010943"/>
                <a:gd name="connsiteY159" fmla="*/ 228973 h 4415216"/>
                <a:gd name="connsiteX160" fmla="*/ 5072730 w 6010943"/>
                <a:gd name="connsiteY160" fmla="*/ 252785 h 4415216"/>
                <a:gd name="connsiteX161" fmla="*/ 5087018 w 6010943"/>
                <a:gd name="connsiteY161" fmla="*/ 276598 h 4415216"/>
                <a:gd name="connsiteX162" fmla="*/ 5106068 w 6010943"/>
                <a:gd name="connsiteY162" fmla="*/ 300410 h 4415216"/>
                <a:gd name="connsiteX163" fmla="*/ 5125118 w 6010943"/>
                <a:gd name="connsiteY163" fmla="*/ 328985 h 4415216"/>
                <a:gd name="connsiteX164" fmla="*/ 5144168 w 6010943"/>
                <a:gd name="connsiteY164" fmla="*/ 362323 h 4415216"/>
                <a:gd name="connsiteX165" fmla="*/ 5201318 w 6010943"/>
                <a:gd name="connsiteY165" fmla="*/ 409948 h 4415216"/>
                <a:gd name="connsiteX166" fmla="*/ 5220368 w 6010943"/>
                <a:gd name="connsiteY166" fmla="*/ 419473 h 4415216"/>
                <a:gd name="connsiteX167" fmla="*/ 5248943 w 6010943"/>
                <a:gd name="connsiteY167" fmla="*/ 428998 h 4415216"/>
                <a:gd name="connsiteX168" fmla="*/ 5329905 w 6010943"/>
                <a:gd name="connsiteY168" fmla="*/ 471860 h 4415216"/>
                <a:gd name="connsiteX169" fmla="*/ 5363243 w 6010943"/>
                <a:gd name="connsiteY169" fmla="*/ 481385 h 4415216"/>
                <a:gd name="connsiteX170" fmla="*/ 5377530 w 6010943"/>
                <a:gd name="connsiteY170" fmla="*/ 486148 h 4415216"/>
                <a:gd name="connsiteX171" fmla="*/ 5434680 w 6010943"/>
                <a:gd name="connsiteY171" fmla="*/ 514723 h 4415216"/>
                <a:gd name="connsiteX172" fmla="*/ 5463255 w 6010943"/>
                <a:gd name="connsiteY172" fmla="*/ 529010 h 4415216"/>
                <a:gd name="connsiteX173" fmla="*/ 5510880 w 6010943"/>
                <a:gd name="connsiteY173" fmla="*/ 548060 h 4415216"/>
                <a:gd name="connsiteX174" fmla="*/ 5544218 w 6010943"/>
                <a:gd name="connsiteY174" fmla="*/ 571873 h 4415216"/>
                <a:gd name="connsiteX175" fmla="*/ 5572793 w 6010943"/>
                <a:gd name="connsiteY175" fmla="*/ 586160 h 4415216"/>
                <a:gd name="connsiteX176" fmla="*/ 5596605 w 6010943"/>
                <a:gd name="connsiteY176" fmla="*/ 605210 h 4415216"/>
                <a:gd name="connsiteX177" fmla="*/ 5620418 w 6010943"/>
                <a:gd name="connsiteY177" fmla="*/ 619498 h 4415216"/>
                <a:gd name="connsiteX178" fmla="*/ 5663280 w 6010943"/>
                <a:gd name="connsiteY178" fmla="*/ 652835 h 4415216"/>
                <a:gd name="connsiteX179" fmla="*/ 5691855 w 6010943"/>
                <a:gd name="connsiteY179" fmla="*/ 671885 h 4415216"/>
                <a:gd name="connsiteX180" fmla="*/ 5725193 w 6010943"/>
                <a:gd name="connsiteY180" fmla="*/ 714748 h 4415216"/>
                <a:gd name="connsiteX181" fmla="*/ 5758530 w 6010943"/>
                <a:gd name="connsiteY181" fmla="*/ 743323 h 4415216"/>
                <a:gd name="connsiteX182" fmla="*/ 5787105 w 6010943"/>
                <a:gd name="connsiteY182" fmla="*/ 786185 h 4415216"/>
                <a:gd name="connsiteX183" fmla="*/ 5825205 w 6010943"/>
                <a:gd name="connsiteY183" fmla="*/ 867148 h 4415216"/>
                <a:gd name="connsiteX184" fmla="*/ 5844255 w 6010943"/>
                <a:gd name="connsiteY184" fmla="*/ 957635 h 4415216"/>
                <a:gd name="connsiteX185" fmla="*/ 5858543 w 6010943"/>
                <a:gd name="connsiteY185" fmla="*/ 1000498 h 4415216"/>
                <a:gd name="connsiteX186" fmla="*/ 5877593 w 6010943"/>
                <a:gd name="connsiteY186" fmla="*/ 1081460 h 4415216"/>
                <a:gd name="connsiteX187" fmla="*/ 5891880 w 6010943"/>
                <a:gd name="connsiteY187" fmla="*/ 1124323 h 4415216"/>
                <a:gd name="connsiteX188" fmla="*/ 5901405 w 6010943"/>
                <a:gd name="connsiteY188" fmla="*/ 1157660 h 4415216"/>
                <a:gd name="connsiteX189" fmla="*/ 5910930 w 6010943"/>
                <a:gd name="connsiteY189" fmla="*/ 1181473 h 4415216"/>
                <a:gd name="connsiteX190" fmla="*/ 5934743 w 6010943"/>
                <a:gd name="connsiteY190" fmla="*/ 1248148 h 4415216"/>
                <a:gd name="connsiteX191" fmla="*/ 5953793 w 6010943"/>
                <a:gd name="connsiteY191" fmla="*/ 1295773 h 4415216"/>
                <a:gd name="connsiteX192" fmla="*/ 5958555 w 6010943"/>
                <a:gd name="connsiteY192" fmla="*/ 1329110 h 4415216"/>
                <a:gd name="connsiteX193" fmla="*/ 5972843 w 6010943"/>
                <a:gd name="connsiteY193" fmla="*/ 1362448 h 4415216"/>
                <a:gd name="connsiteX194" fmla="*/ 5987130 w 6010943"/>
                <a:gd name="connsiteY194" fmla="*/ 1471985 h 4415216"/>
                <a:gd name="connsiteX195" fmla="*/ 5991893 w 6010943"/>
                <a:gd name="connsiteY195" fmla="*/ 1505323 h 4415216"/>
                <a:gd name="connsiteX196" fmla="*/ 5996655 w 6010943"/>
                <a:gd name="connsiteY196" fmla="*/ 1529135 h 4415216"/>
                <a:gd name="connsiteX197" fmla="*/ 6001418 w 6010943"/>
                <a:gd name="connsiteY197" fmla="*/ 1610098 h 4415216"/>
                <a:gd name="connsiteX198" fmla="*/ 6010943 w 6010943"/>
                <a:gd name="connsiteY198" fmla="*/ 1705348 h 4415216"/>
                <a:gd name="connsiteX199" fmla="*/ 6006180 w 6010943"/>
                <a:gd name="connsiteY199" fmla="*/ 1948235 h 4415216"/>
                <a:gd name="connsiteX200" fmla="*/ 5982368 w 6010943"/>
                <a:gd name="connsiteY200" fmla="*/ 2029198 h 4415216"/>
                <a:gd name="connsiteX201" fmla="*/ 5972843 w 6010943"/>
                <a:gd name="connsiteY201" fmla="*/ 2053010 h 4415216"/>
                <a:gd name="connsiteX202" fmla="*/ 5934743 w 6010943"/>
                <a:gd name="connsiteY202" fmla="*/ 2076823 h 4415216"/>
                <a:gd name="connsiteX203" fmla="*/ 5825205 w 6010943"/>
                <a:gd name="connsiteY203" fmla="*/ 2067298 h 4415216"/>
                <a:gd name="connsiteX204" fmla="*/ 5763293 w 6010943"/>
                <a:gd name="connsiteY204" fmla="*/ 2048248 h 4415216"/>
                <a:gd name="connsiteX205" fmla="*/ 5725193 w 6010943"/>
                <a:gd name="connsiteY205" fmla="*/ 2038723 h 4415216"/>
                <a:gd name="connsiteX206" fmla="*/ 5701380 w 6010943"/>
                <a:gd name="connsiteY206" fmla="*/ 2029198 h 4415216"/>
                <a:gd name="connsiteX207" fmla="*/ 5682330 w 6010943"/>
                <a:gd name="connsiteY207" fmla="*/ 2024435 h 4415216"/>
                <a:gd name="connsiteX208" fmla="*/ 5658518 w 6010943"/>
                <a:gd name="connsiteY208" fmla="*/ 2014910 h 4415216"/>
                <a:gd name="connsiteX209" fmla="*/ 5625180 w 6010943"/>
                <a:gd name="connsiteY209" fmla="*/ 2010148 h 4415216"/>
                <a:gd name="connsiteX210" fmla="*/ 5596605 w 6010943"/>
                <a:gd name="connsiteY210" fmla="*/ 2000623 h 4415216"/>
                <a:gd name="connsiteX211" fmla="*/ 5577555 w 6010943"/>
                <a:gd name="connsiteY211" fmla="*/ 1995860 h 4415216"/>
                <a:gd name="connsiteX212" fmla="*/ 5553743 w 6010943"/>
                <a:gd name="connsiteY212" fmla="*/ 1986335 h 4415216"/>
                <a:gd name="connsiteX213" fmla="*/ 5525168 w 6010943"/>
                <a:gd name="connsiteY213" fmla="*/ 1976810 h 4415216"/>
                <a:gd name="connsiteX214" fmla="*/ 5491830 w 6010943"/>
                <a:gd name="connsiteY214" fmla="*/ 1962523 h 4415216"/>
                <a:gd name="connsiteX215" fmla="*/ 5487068 w 6010943"/>
                <a:gd name="connsiteY215" fmla="*/ 1948235 h 4415216"/>
                <a:gd name="connsiteX216" fmla="*/ 5448968 w 6010943"/>
                <a:gd name="connsiteY216" fmla="*/ 1924423 h 4415216"/>
                <a:gd name="connsiteX217" fmla="*/ 5406105 w 6010943"/>
                <a:gd name="connsiteY217" fmla="*/ 1900610 h 4415216"/>
                <a:gd name="connsiteX218" fmla="*/ 5339430 w 6010943"/>
                <a:gd name="connsiteY218" fmla="*/ 1824410 h 4415216"/>
                <a:gd name="connsiteX219" fmla="*/ 5315618 w 6010943"/>
                <a:gd name="connsiteY219" fmla="*/ 1805360 h 4415216"/>
                <a:gd name="connsiteX220" fmla="*/ 5291805 w 6010943"/>
                <a:gd name="connsiteY220" fmla="*/ 1800598 h 4415216"/>
                <a:gd name="connsiteX221" fmla="*/ 5220368 w 6010943"/>
                <a:gd name="connsiteY221" fmla="*/ 1762498 h 4415216"/>
                <a:gd name="connsiteX222" fmla="*/ 5072730 w 6010943"/>
                <a:gd name="connsiteY222" fmla="*/ 1719635 h 4415216"/>
                <a:gd name="connsiteX223" fmla="*/ 5044155 w 6010943"/>
                <a:gd name="connsiteY223" fmla="*/ 1714873 h 4415216"/>
                <a:gd name="connsiteX224" fmla="*/ 5020343 w 6010943"/>
                <a:gd name="connsiteY224" fmla="*/ 1710110 h 4415216"/>
                <a:gd name="connsiteX225" fmla="*/ 4801268 w 6010943"/>
                <a:gd name="connsiteY225" fmla="*/ 1700585 h 4415216"/>
                <a:gd name="connsiteX226" fmla="*/ 4691730 w 6010943"/>
                <a:gd name="connsiteY226" fmla="*/ 1714873 h 4415216"/>
                <a:gd name="connsiteX227" fmla="*/ 4644105 w 6010943"/>
                <a:gd name="connsiteY227" fmla="*/ 1743448 h 4415216"/>
                <a:gd name="connsiteX228" fmla="*/ 4629818 w 6010943"/>
                <a:gd name="connsiteY228" fmla="*/ 1748210 h 4415216"/>
                <a:gd name="connsiteX229" fmla="*/ 4586955 w 6010943"/>
                <a:gd name="connsiteY229" fmla="*/ 1800598 h 4415216"/>
                <a:gd name="connsiteX230" fmla="*/ 4563143 w 6010943"/>
                <a:gd name="connsiteY230" fmla="*/ 1833935 h 4415216"/>
                <a:gd name="connsiteX231" fmla="*/ 4539330 w 6010943"/>
                <a:gd name="connsiteY231" fmla="*/ 1857748 h 4415216"/>
                <a:gd name="connsiteX232" fmla="*/ 4520280 w 6010943"/>
                <a:gd name="connsiteY232" fmla="*/ 1881560 h 4415216"/>
                <a:gd name="connsiteX233" fmla="*/ 4477418 w 6010943"/>
                <a:gd name="connsiteY233" fmla="*/ 1924423 h 4415216"/>
                <a:gd name="connsiteX234" fmla="*/ 4420268 w 6010943"/>
                <a:gd name="connsiteY234" fmla="*/ 1972048 h 4415216"/>
                <a:gd name="connsiteX235" fmla="*/ 4401218 w 6010943"/>
                <a:gd name="connsiteY235" fmla="*/ 1981573 h 4415216"/>
                <a:gd name="connsiteX236" fmla="*/ 4344068 w 6010943"/>
                <a:gd name="connsiteY236" fmla="*/ 2014910 h 4415216"/>
                <a:gd name="connsiteX237" fmla="*/ 4329780 w 6010943"/>
                <a:gd name="connsiteY237" fmla="*/ 2019673 h 4415216"/>
                <a:gd name="connsiteX238" fmla="*/ 4315493 w 6010943"/>
                <a:gd name="connsiteY238" fmla="*/ 2029198 h 4415216"/>
                <a:gd name="connsiteX239" fmla="*/ 4239293 w 6010943"/>
                <a:gd name="connsiteY239" fmla="*/ 2038723 h 4415216"/>
                <a:gd name="connsiteX240" fmla="*/ 4182143 w 6010943"/>
                <a:gd name="connsiteY240" fmla="*/ 2048248 h 4415216"/>
                <a:gd name="connsiteX241" fmla="*/ 4153568 w 6010943"/>
                <a:gd name="connsiteY241" fmla="*/ 2053010 h 4415216"/>
                <a:gd name="connsiteX242" fmla="*/ 4139280 w 6010943"/>
                <a:gd name="connsiteY242" fmla="*/ 2057773 h 4415216"/>
                <a:gd name="connsiteX243" fmla="*/ 4120230 w 6010943"/>
                <a:gd name="connsiteY243" fmla="*/ 2062535 h 4415216"/>
                <a:gd name="connsiteX244" fmla="*/ 4096418 w 6010943"/>
                <a:gd name="connsiteY244" fmla="*/ 2072060 h 4415216"/>
                <a:gd name="connsiteX245" fmla="*/ 4048793 w 6010943"/>
                <a:gd name="connsiteY245" fmla="*/ 2081585 h 4415216"/>
                <a:gd name="connsiteX246" fmla="*/ 4024980 w 6010943"/>
                <a:gd name="connsiteY246" fmla="*/ 2091110 h 4415216"/>
                <a:gd name="connsiteX247" fmla="*/ 3972593 w 6010943"/>
                <a:gd name="connsiteY247" fmla="*/ 2105398 h 4415216"/>
                <a:gd name="connsiteX248" fmla="*/ 3948780 w 6010943"/>
                <a:gd name="connsiteY248" fmla="*/ 2114923 h 4415216"/>
                <a:gd name="connsiteX249" fmla="*/ 3929730 w 6010943"/>
                <a:gd name="connsiteY249" fmla="*/ 2129210 h 4415216"/>
                <a:gd name="connsiteX250" fmla="*/ 3896393 w 6010943"/>
                <a:gd name="connsiteY250" fmla="*/ 2138735 h 4415216"/>
                <a:gd name="connsiteX251" fmla="*/ 3872580 w 6010943"/>
                <a:gd name="connsiteY251" fmla="*/ 2153023 h 4415216"/>
                <a:gd name="connsiteX252" fmla="*/ 3829718 w 6010943"/>
                <a:gd name="connsiteY252" fmla="*/ 2181598 h 4415216"/>
                <a:gd name="connsiteX253" fmla="*/ 3791618 w 6010943"/>
                <a:gd name="connsiteY253" fmla="*/ 2200648 h 4415216"/>
                <a:gd name="connsiteX254" fmla="*/ 3777330 w 6010943"/>
                <a:gd name="connsiteY254" fmla="*/ 2214935 h 4415216"/>
                <a:gd name="connsiteX255" fmla="*/ 3767805 w 6010943"/>
                <a:gd name="connsiteY255" fmla="*/ 2229223 h 4415216"/>
                <a:gd name="connsiteX256" fmla="*/ 3739230 w 6010943"/>
                <a:gd name="connsiteY256" fmla="*/ 2248273 h 4415216"/>
                <a:gd name="connsiteX257" fmla="*/ 3715418 w 6010943"/>
                <a:gd name="connsiteY257" fmla="*/ 2267323 h 4415216"/>
                <a:gd name="connsiteX258" fmla="*/ 3686843 w 6010943"/>
                <a:gd name="connsiteY258" fmla="*/ 2276848 h 4415216"/>
                <a:gd name="connsiteX259" fmla="*/ 3620168 w 6010943"/>
                <a:gd name="connsiteY259" fmla="*/ 2305423 h 4415216"/>
                <a:gd name="connsiteX260" fmla="*/ 3596355 w 6010943"/>
                <a:gd name="connsiteY260" fmla="*/ 2314948 h 4415216"/>
                <a:gd name="connsiteX261" fmla="*/ 3572543 w 6010943"/>
                <a:gd name="connsiteY261" fmla="*/ 2329235 h 4415216"/>
                <a:gd name="connsiteX262" fmla="*/ 3553493 w 6010943"/>
                <a:gd name="connsiteY262" fmla="*/ 2333998 h 4415216"/>
                <a:gd name="connsiteX263" fmla="*/ 3501105 w 6010943"/>
                <a:gd name="connsiteY263" fmla="*/ 2357810 h 4415216"/>
                <a:gd name="connsiteX264" fmla="*/ 3482055 w 6010943"/>
                <a:gd name="connsiteY264" fmla="*/ 2372098 h 4415216"/>
                <a:gd name="connsiteX265" fmla="*/ 3463005 w 6010943"/>
                <a:gd name="connsiteY265" fmla="*/ 2381623 h 4415216"/>
                <a:gd name="connsiteX266" fmla="*/ 3448718 w 6010943"/>
                <a:gd name="connsiteY266" fmla="*/ 2391148 h 4415216"/>
                <a:gd name="connsiteX267" fmla="*/ 3429668 w 6010943"/>
                <a:gd name="connsiteY267" fmla="*/ 2395910 h 4415216"/>
                <a:gd name="connsiteX268" fmla="*/ 3415380 w 6010943"/>
                <a:gd name="connsiteY268" fmla="*/ 2410198 h 4415216"/>
                <a:gd name="connsiteX269" fmla="*/ 3372518 w 6010943"/>
                <a:gd name="connsiteY269" fmla="*/ 2429248 h 4415216"/>
                <a:gd name="connsiteX270" fmla="*/ 3339180 w 6010943"/>
                <a:gd name="connsiteY270" fmla="*/ 2448298 h 4415216"/>
                <a:gd name="connsiteX271" fmla="*/ 3267743 w 6010943"/>
                <a:gd name="connsiteY271" fmla="*/ 2481635 h 4415216"/>
                <a:gd name="connsiteX272" fmla="*/ 3220118 w 6010943"/>
                <a:gd name="connsiteY272" fmla="*/ 2495923 h 4415216"/>
                <a:gd name="connsiteX273" fmla="*/ 3191543 w 6010943"/>
                <a:gd name="connsiteY273" fmla="*/ 2510210 h 4415216"/>
                <a:gd name="connsiteX274" fmla="*/ 3158205 w 6010943"/>
                <a:gd name="connsiteY274" fmla="*/ 2524498 h 4415216"/>
                <a:gd name="connsiteX275" fmla="*/ 3129630 w 6010943"/>
                <a:gd name="connsiteY275" fmla="*/ 2538785 h 4415216"/>
                <a:gd name="connsiteX276" fmla="*/ 3096293 w 6010943"/>
                <a:gd name="connsiteY276" fmla="*/ 2553073 h 4415216"/>
                <a:gd name="connsiteX277" fmla="*/ 3062955 w 6010943"/>
                <a:gd name="connsiteY277" fmla="*/ 2581648 h 4415216"/>
                <a:gd name="connsiteX278" fmla="*/ 3043905 w 6010943"/>
                <a:gd name="connsiteY278" fmla="*/ 2591173 h 4415216"/>
                <a:gd name="connsiteX279" fmla="*/ 3024855 w 6010943"/>
                <a:gd name="connsiteY279" fmla="*/ 2605460 h 4415216"/>
                <a:gd name="connsiteX280" fmla="*/ 3005805 w 6010943"/>
                <a:gd name="connsiteY280" fmla="*/ 2614985 h 4415216"/>
                <a:gd name="connsiteX281" fmla="*/ 2986755 w 6010943"/>
                <a:gd name="connsiteY281" fmla="*/ 2634035 h 4415216"/>
                <a:gd name="connsiteX282" fmla="*/ 2958180 w 6010943"/>
                <a:gd name="connsiteY282" fmla="*/ 2653085 h 4415216"/>
                <a:gd name="connsiteX283" fmla="*/ 2929605 w 6010943"/>
                <a:gd name="connsiteY283" fmla="*/ 2681660 h 4415216"/>
                <a:gd name="connsiteX284" fmla="*/ 2843880 w 6010943"/>
                <a:gd name="connsiteY284" fmla="*/ 2743573 h 4415216"/>
                <a:gd name="connsiteX285" fmla="*/ 2829593 w 6010943"/>
                <a:gd name="connsiteY285" fmla="*/ 2762623 h 4415216"/>
                <a:gd name="connsiteX286" fmla="*/ 2791493 w 6010943"/>
                <a:gd name="connsiteY286" fmla="*/ 2786435 h 4415216"/>
                <a:gd name="connsiteX287" fmla="*/ 2772443 w 6010943"/>
                <a:gd name="connsiteY287" fmla="*/ 2800723 h 4415216"/>
                <a:gd name="connsiteX288" fmla="*/ 2720055 w 6010943"/>
                <a:gd name="connsiteY288" fmla="*/ 2843585 h 4415216"/>
                <a:gd name="connsiteX289" fmla="*/ 2696243 w 6010943"/>
                <a:gd name="connsiteY289" fmla="*/ 2853110 h 4415216"/>
                <a:gd name="connsiteX290" fmla="*/ 2629568 w 6010943"/>
                <a:gd name="connsiteY290" fmla="*/ 2900735 h 4415216"/>
                <a:gd name="connsiteX291" fmla="*/ 2605755 w 6010943"/>
                <a:gd name="connsiteY291" fmla="*/ 2905498 h 4415216"/>
                <a:gd name="connsiteX292" fmla="*/ 2553368 w 6010943"/>
                <a:gd name="connsiteY292" fmla="*/ 2924548 h 4415216"/>
                <a:gd name="connsiteX293" fmla="*/ 2491455 w 6010943"/>
                <a:gd name="connsiteY293" fmla="*/ 2934073 h 4415216"/>
                <a:gd name="connsiteX294" fmla="*/ 2381918 w 6010943"/>
                <a:gd name="connsiteY294" fmla="*/ 2943598 h 4415216"/>
                <a:gd name="connsiteX295" fmla="*/ 2329530 w 6010943"/>
                <a:gd name="connsiteY295" fmla="*/ 2957885 h 4415216"/>
                <a:gd name="connsiteX296" fmla="*/ 2277143 w 6010943"/>
                <a:gd name="connsiteY296" fmla="*/ 2967410 h 4415216"/>
                <a:gd name="connsiteX297" fmla="*/ 2219993 w 6010943"/>
                <a:gd name="connsiteY297" fmla="*/ 2986460 h 4415216"/>
                <a:gd name="connsiteX298" fmla="*/ 2177130 w 6010943"/>
                <a:gd name="connsiteY298" fmla="*/ 2995985 h 4415216"/>
                <a:gd name="connsiteX299" fmla="*/ 2119980 w 6010943"/>
                <a:gd name="connsiteY299" fmla="*/ 3005510 h 4415216"/>
                <a:gd name="connsiteX300" fmla="*/ 2091405 w 6010943"/>
                <a:gd name="connsiteY300" fmla="*/ 3015035 h 4415216"/>
                <a:gd name="connsiteX301" fmla="*/ 2043780 w 6010943"/>
                <a:gd name="connsiteY301" fmla="*/ 3024560 h 4415216"/>
                <a:gd name="connsiteX302" fmla="*/ 2019968 w 6010943"/>
                <a:gd name="connsiteY302" fmla="*/ 3034085 h 4415216"/>
                <a:gd name="connsiteX303" fmla="*/ 2000918 w 6010943"/>
                <a:gd name="connsiteY303" fmla="*/ 3048373 h 4415216"/>
                <a:gd name="connsiteX304" fmla="*/ 1962818 w 6010943"/>
                <a:gd name="connsiteY304" fmla="*/ 3057898 h 4415216"/>
                <a:gd name="connsiteX305" fmla="*/ 1896143 w 6010943"/>
                <a:gd name="connsiteY305" fmla="*/ 3076948 h 4415216"/>
                <a:gd name="connsiteX306" fmla="*/ 1867568 w 6010943"/>
                <a:gd name="connsiteY306" fmla="*/ 3081710 h 4415216"/>
                <a:gd name="connsiteX307" fmla="*/ 1819943 w 6010943"/>
                <a:gd name="connsiteY307" fmla="*/ 3095998 h 4415216"/>
                <a:gd name="connsiteX308" fmla="*/ 1805655 w 6010943"/>
                <a:gd name="connsiteY308" fmla="*/ 3100760 h 4415216"/>
                <a:gd name="connsiteX309" fmla="*/ 1781843 w 6010943"/>
                <a:gd name="connsiteY309" fmla="*/ 3105523 h 4415216"/>
                <a:gd name="connsiteX310" fmla="*/ 1738980 w 6010943"/>
                <a:gd name="connsiteY310" fmla="*/ 3124573 h 4415216"/>
                <a:gd name="connsiteX311" fmla="*/ 1719930 w 6010943"/>
                <a:gd name="connsiteY311" fmla="*/ 3134098 h 4415216"/>
                <a:gd name="connsiteX312" fmla="*/ 1691355 w 6010943"/>
                <a:gd name="connsiteY312" fmla="*/ 3143623 h 4415216"/>
                <a:gd name="connsiteX313" fmla="*/ 1653255 w 6010943"/>
                <a:gd name="connsiteY313" fmla="*/ 3153148 h 4415216"/>
                <a:gd name="connsiteX314" fmla="*/ 1572293 w 6010943"/>
                <a:gd name="connsiteY314" fmla="*/ 3181723 h 4415216"/>
                <a:gd name="connsiteX315" fmla="*/ 1477043 w 6010943"/>
                <a:gd name="connsiteY315" fmla="*/ 3229348 h 4415216"/>
                <a:gd name="connsiteX316" fmla="*/ 1457993 w 6010943"/>
                <a:gd name="connsiteY316" fmla="*/ 3238873 h 4415216"/>
                <a:gd name="connsiteX317" fmla="*/ 1438943 w 6010943"/>
                <a:gd name="connsiteY317" fmla="*/ 3248398 h 4415216"/>
                <a:gd name="connsiteX318" fmla="*/ 1377030 w 6010943"/>
                <a:gd name="connsiteY318" fmla="*/ 3276973 h 4415216"/>
                <a:gd name="connsiteX319" fmla="*/ 1357980 w 6010943"/>
                <a:gd name="connsiteY319" fmla="*/ 3286498 h 4415216"/>
                <a:gd name="connsiteX320" fmla="*/ 1315118 w 6010943"/>
                <a:gd name="connsiteY320" fmla="*/ 3315073 h 4415216"/>
                <a:gd name="connsiteX321" fmla="*/ 1291305 w 6010943"/>
                <a:gd name="connsiteY321" fmla="*/ 3319835 h 4415216"/>
                <a:gd name="connsiteX322" fmla="*/ 1272255 w 6010943"/>
                <a:gd name="connsiteY322" fmla="*/ 3334123 h 4415216"/>
                <a:gd name="connsiteX323" fmla="*/ 1186530 w 6010943"/>
                <a:gd name="connsiteY323" fmla="*/ 3367460 h 4415216"/>
                <a:gd name="connsiteX324" fmla="*/ 1162718 w 6010943"/>
                <a:gd name="connsiteY324" fmla="*/ 3372223 h 4415216"/>
                <a:gd name="connsiteX325" fmla="*/ 1148430 w 6010943"/>
                <a:gd name="connsiteY325" fmla="*/ 3376985 h 4415216"/>
                <a:gd name="connsiteX326" fmla="*/ 1110330 w 6010943"/>
                <a:gd name="connsiteY326" fmla="*/ 3386510 h 4415216"/>
                <a:gd name="connsiteX327" fmla="*/ 1091280 w 6010943"/>
                <a:gd name="connsiteY327" fmla="*/ 3391273 h 4415216"/>
                <a:gd name="connsiteX328" fmla="*/ 1038893 w 6010943"/>
                <a:gd name="connsiteY328" fmla="*/ 3400798 h 4415216"/>
                <a:gd name="connsiteX329" fmla="*/ 996030 w 6010943"/>
                <a:gd name="connsiteY329" fmla="*/ 3410323 h 4415216"/>
                <a:gd name="connsiteX330" fmla="*/ 976980 w 6010943"/>
                <a:gd name="connsiteY330" fmla="*/ 3415085 h 4415216"/>
                <a:gd name="connsiteX331" fmla="*/ 953168 w 6010943"/>
                <a:gd name="connsiteY331" fmla="*/ 3419848 h 4415216"/>
                <a:gd name="connsiteX332" fmla="*/ 910305 w 6010943"/>
                <a:gd name="connsiteY332" fmla="*/ 3438898 h 4415216"/>
                <a:gd name="connsiteX333" fmla="*/ 872205 w 6010943"/>
                <a:gd name="connsiteY333" fmla="*/ 3448423 h 4415216"/>
                <a:gd name="connsiteX334" fmla="*/ 810293 w 6010943"/>
                <a:gd name="connsiteY334" fmla="*/ 3486523 h 4415216"/>
                <a:gd name="connsiteX335" fmla="*/ 757905 w 6010943"/>
                <a:gd name="connsiteY335" fmla="*/ 3524623 h 4415216"/>
                <a:gd name="connsiteX336" fmla="*/ 729330 w 6010943"/>
                <a:gd name="connsiteY336" fmla="*/ 3553198 h 4415216"/>
                <a:gd name="connsiteX337" fmla="*/ 710280 w 6010943"/>
                <a:gd name="connsiteY337" fmla="*/ 3586535 h 4415216"/>
                <a:gd name="connsiteX338" fmla="*/ 695993 w 6010943"/>
                <a:gd name="connsiteY338" fmla="*/ 3600823 h 4415216"/>
                <a:gd name="connsiteX339" fmla="*/ 686468 w 6010943"/>
                <a:gd name="connsiteY339" fmla="*/ 3619873 h 4415216"/>
                <a:gd name="connsiteX340" fmla="*/ 643605 w 6010943"/>
                <a:gd name="connsiteY340" fmla="*/ 3662735 h 4415216"/>
                <a:gd name="connsiteX341" fmla="*/ 629318 w 6010943"/>
                <a:gd name="connsiteY341" fmla="*/ 3672260 h 4415216"/>
                <a:gd name="connsiteX342" fmla="*/ 615030 w 6010943"/>
                <a:gd name="connsiteY342" fmla="*/ 3691310 h 4415216"/>
                <a:gd name="connsiteX343" fmla="*/ 595980 w 6010943"/>
                <a:gd name="connsiteY343" fmla="*/ 3700835 h 4415216"/>
                <a:gd name="connsiteX344" fmla="*/ 581693 w 6010943"/>
                <a:gd name="connsiteY344" fmla="*/ 3710360 h 4415216"/>
                <a:gd name="connsiteX345" fmla="*/ 557880 w 6010943"/>
                <a:gd name="connsiteY345" fmla="*/ 3724648 h 4415216"/>
                <a:gd name="connsiteX346" fmla="*/ 495968 w 6010943"/>
                <a:gd name="connsiteY346" fmla="*/ 3762748 h 4415216"/>
                <a:gd name="connsiteX347" fmla="*/ 462630 w 6010943"/>
                <a:gd name="connsiteY347" fmla="*/ 3772273 h 4415216"/>
                <a:gd name="connsiteX348" fmla="*/ 424530 w 6010943"/>
                <a:gd name="connsiteY348" fmla="*/ 3786560 h 4415216"/>
                <a:gd name="connsiteX349" fmla="*/ 400718 w 6010943"/>
                <a:gd name="connsiteY349" fmla="*/ 3800848 h 4415216"/>
                <a:gd name="connsiteX350" fmla="*/ 357855 w 6010943"/>
                <a:gd name="connsiteY350" fmla="*/ 3805610 h 4415216"/>
                <a:gd name="connsiteX351" fmla="*/ 305468 w 6010943"/>
                <a:gd name="connsiteY351" fmla="*/ 3819898 h 4415216"/>
                <a:gd name="connsiteX352" fmla="*/ 267368 w 6010943"/>
                <a:gd name="connsiteY352" fmla="*/ 3824660 h 4415216"/>
                <a:gd name="connsiteX353" fmla="*/ 205455 w 6010943"/>
                <a:gd name="connsiteY353" fmla="*/ 3834185 h 4415216"/>
                <a:gd name="connsiteX354" fmla="*/ 162593 w 6010943"/>
                <a:gd name="connsiteY354" fmla="*/ 4415210 h 4415216"/>
                <a:gd name="connsiteX355" fmla="*/ 668 w 6010943"/>
                <a:gd name="connsiteY355" fmla="*/ 4305674 h 4415216"/>
                <a:gd name="connsiteX0" fmla="*/ 776 w 6011051"/>
                <a:gd name="connsiteY0" fmla="*/ 4305674 h 4415216"/>
                <a:gd name="connsiteX1" fmla="*/ 86500 w 6011051"/>
                <a:gd name="connsiteY1" fmla="*/ 3986585 h 4415216"/>
                <a:gd name="connsiteX2" fmla="*/ 86501 w 6011051"/>
                <a:gd name="connsiteY2" fmla="*/ 3791323 h 4415216"/>
                <a:gd name="connsiteX3" fmla="*/ 81738 w 6011051"/>
                <a:gd name="connsiteY3" fmla="*/ 3719885 h 4415216"/>
                <a:gd name="connsiteX4" fmla="*/ 76976 w 6011051"/>
                <a:gd name="connsiteY4" fmla="*/ 3700835 h 4415216"/>
                <a:gd name="connsiteX5" fmla="*/ 81738 w 6011051"/>
                <a:gd name="connsiteY5" fmla="*/ 3596060 h 4415216"/>
                <a:gd name="connsiteX6" fmla="*/ 91263 w 6011051"/>
                <a:gd name="connsiteY6" fmla="*/ 3543673 h 4415216"/>
                <a:gd name="connsiteX7" fmla="*/ 157938 w 6011051"/>
                <a:gd name="connsiteY7" fmla="*/ 3457948 h 4415216"/>
                <a:gd name="connsiteX8" fmla="*/ 176988 w 6011051"/>
                <a:gd name="connsiteY8" fmla="*/ 3434135 h 4415216"/>
                <a:gd name="connsiteX9" fmla="*/ 196038 w 6011051"/>
                <a:gd name="connsiteY9" fmla="*/ 3424610 h 4415216"/>
                <a:gd name="connsiteX10" fmla="*/ 210326 w 6011051"/>
                <a:gd name="connsiteY10" fmla="*/ 3410323 h 4415216"/>
                <a:gd name="connsiteX11" fmla="*/ 238901 w 6011051"/>
                <a:gd name="connsiteY11" fmla="*/ 3391273 h 4415216"/>
                <a:gd name="connsiteX12" fmla="*/ 300813 w 6011051"/>
                <a:gd name="connsiteY12" fmla="*/ 3334123 h 4415216"/>
                <a:gd name="connsiteX13" fmla="*/ 329388 w 6011051"/>
                <a:gd name="connsiteY13" fmla="*/ 3315073 h 4415216"/>
                <a:gd name="connsiteX14" fmla="*/ 410351 w 6011051"/>
                <a:gd name="connsiteY14" fmla="*/ 3281735 h 4415216"/>
                <a:gd name="connsiteX15" fmla="*/ 453213 w 6011051"/>
                <a:gd name="connsiteY15" fmla="*/ 3262685 h 4415216"/>
                <a:gd name="connsiteX16" fmla="*/ 491313 w 6011051"/>
                <a:gd name="connsiteY16" fmla="*/ 3253160 h 4415216"/>
                <a:gd name="connsiteX17" fmla="*/ 519888 w 6011051"/>
                <a:gd name="connsiteY17" fmla="*/ 3238873 h 4415216"/>
                <a:gd name="connsiteX18" fmla="*/ 543701 w 6011051"/>
                <a:gd name="connsiteY18" fmla="*/ 3229348 h 4415216"/>
                <a:gd name="connsiteX19" fmla="*/ 557988 w 6011051"/>
                <a:gd name="connsiteY19" fmla="*/ 3224585 h 4415216"/>
                <a:gd name="connsiteX20" fmla="*/ 572276 w 6011051"/>
                <a:gd name="connsiteY20" fmla="*/ 3215060 h 4415216"/>
                <a:gd name="connsiteX21" fmla="*/ 591326 w 6011051"/>
                <a:gd name="connsiteY21" fmla="*/ 3210298 h 4415216"/>
                <a:gd name="connsiteX22" fmla="*/ 615138 w 6011051"/>
                <a:gd name="connsiteY22" fmla="*/ 3200773 h 4415216"/>
                <a:gd name="connsiteX23" fmla="*/ 672288 w 6011051"/>
                <a:gd name="connsiteY23" fmla="*/ 3172198 h 4415216"/>
                <a:gd name="connsiteX24" fmla="*/ 700863 w 6011051"/>
                <a:gd name="connsiteY24" fmla="*/ 3157910 h 4415216"/>
                <a:gd name="connsiteX25" fmla="*/ 753251 w 6011051"/>
                <a:gd name="connsiteY25" fmla="*/ 3138860 h 4415216"/>
                <a:gd name="connsiteX26" fmla="*/ 805638 w 6011051"/>
                <a:gd name="connsiteY26" fmla="*/ 3095998 h 4415216"/>
                <a:gd name="connsiteX27" fmla="*/ 872313 w 6011051"/>
                <a:gd name="connsiteY27" fmla="*/ 3053135 h 4415216"/>
                <a:gd name="connsiteX28" fmla="*/ 891363 w 6011051"/>
                <a:gd name="connsiteY28" fmla="*/ 3034085 h 4415216"/>
                <a:gd name="connsiteX29" fmla="*/ 919938 w 6011051"/>
                <a:gd name="connsiteY29" fmla="*/ 3010273 h 4415216"/>
                <a:gd name="connsiteX30" fmla="*/ 934226 w 6011051"/>
                <a:gd name="connsiteY30" fmla="*/ 2991223 h 4415216"/>
                <a:gd name="connsiteX31" fmla="*/ 962801 w 6011051"/>
                <a:gd name="connsiteY31" fmla="*/ 2972173 h 4415216"/>
                <a:gd name="connsiteX32" fmla="*/ 1000901 w 6011051"/>
                <a:gd name="connsiteY32" fmla="*/ 2934073 h 4415216"/>
                <a:gd name="connsiteX33" fmla="*/ 1043763 w 6011051"/>
                <a:gd name="connsiteY33" fmla="*/ 2919785 h 4415216"/>
                <a:gd name="connsiteX34" fmla="*/ 1062813 w 6011051"/>
                <a:gd name="connsiteY34" fmla="*/ 2910260 h 4415216"/>
                <a:gd name="connsiteX35" fmla="*/ 1139013 w 6011051"/>
                <a:gd name="connsiteY35" fmla="*/ 2895973 h 4415216"/>
                <a:gd name="connsiteX36" fmla="*/ 1219976 w 6011051"/>
                <a:gd name="connsiteY36" fmla="*/ 2881685 h 4415216"/>
                <a:gd name="connsiteX37" fmla="*/ 1272363 w 6011051"/>
                <a:gd name="connsiteY37" fmla="*/ 2862635 h 4415216"/>
                <a:gd name="connsiteX38" fmla="*/ 1300938 w 6011051"/>
                <a:gd name="connsiteY38" fmla="*/ 2834060 h 4415216"/>
                <a:gd name="connsiteX39" fmla="*/ 1319988 w 6011051"/>
                <a:gd name="connsiteY39" fmla="*/ 2815010 h 4415216"/>
                <a:gd name="connsiteX40" fmla="*/ 1353326 w 6011051"/>
                <a:gd name="connsiteY40" fmla="*/ 2767385 h 4415216"/>
                <a:gd name="connsiteX41" fmla="*/ 1372376 w 6011051"/>
                <a:gd name="connsiteY41" fmla="*/ 2753098 h 4415216"/>
                <a:gd name="connsiteX42" fmla="*/ 1391426 w 6011051"/>
                <a:gd name="connsiteY42" fmla="*/ 2719760 h 4415216"/>
                <a:gd name="connsiteX43" fmla="*/ 1410476 w 6011051"/>
                <a:gd name="connsiteY43" fmla="*/ 2691185 h 4415216"/>
                <a:gd name="connsiteX44" fmla="*/ 1429526 w 6011051"/>
                <a:gd name="connsiteY44" fmla="*/ 2672135 h 4415216"/>
                <a:gd name="connsiteX45" fmla="*/ 1439051 w 6011051"/>
                <a:gd name="connsiteY45" fmla="*/ 2657848 h 4415216"/>
                <a:gd name="connsiteX46" fmla="*/ 1453338 w 6011051"/>
                <a:gd name="connsiteY46" fmla="*/ 2643560 h 4415216"/>
                <a:gd name="connsiteX47" fmla="*/ 1467626 w 6011051"/>
                <a:gd name="connsiteY47" fmla="*/ 2624510 h 4415216"/>
                <a:gd name="connsiteX48" fmla="*/ 1548588 w 6011051"/>
                <a:gd name="connsiteY48" fmla="*/ 2586410 h 4415216"/>
                <a:gd name="connsiteX49" fmla="*/ 1596213 w 6011051"/>
                <a:gd name="connsiteY49" fmla="*/ 2557835 h 4415216"/>
                <a:gd name="connsiteX50" fmla="*/ 1629551 w 6011051"/>
                <a:gd name="connsiteY50" fmla="*/ 2548310 h 4415216"/>
                <a:gd name="connsiteX51" fmla="*/ 1643838 w 6011051"/>
                <a:gd name="connsiteY51" fmla="*/ 2538785 h 4415216"/>
                <a:gd name="connsiteX52" fmla="*/ 1710513 w 6011051"/>
                <a:gd name="connsiteY52" fmla="*/ 2529260 h 4415216"/>
                <a:gd name="connsiteX53" fmla="*/ 1748613 w 6011051"/>
                <a:gd name="connsiteY53" fmla="*/ 2514973 h 4415216"/>
                <a:gd name="connsiteX54" fmla="*/ 1791476 w 6011051"/>
                <a:gd name="connsiteY54" fmla="*/ 2476873 h 4415216"/>
                <a:gd name="connsiteX55" fmla="*/ 1810526 w 6011051"/>
                <a:gd name="connsiteY55" fmla="*/ 2467348 h 4415216"/>
                <a:gd name="connsiteX56" fmla="*/ 1834338 w 6011051"/>
                <a:gd name="connsiteY56" fmla="*/ 2438773 h 4415216"/>
                <a:gd name="connsiteX57" fmla="*/ 1862913 w 6011051"/>
                <a:gd name="connsiteY57" fmla="*/ 2400673 h 4415216"/>
                <a:gd name="connsiteX58" fmla="*/ 1958163 w 6011051"/>
                <a:gd name="connsiteY58" fmla="*/ 2319710 h 4415216"/>
                <a:gd name="connsiteX59" fmla="*/ 1977213 w 6011051"/>
                <a:gd name="connsiteY59" fmla="*/ 2314948 h 4415216"/>
                <a:gd name="connsiteX60" fmla="*/ 1996263 w 6011051"/>
                <a:gd name="connsiteY60" fmla="*/ 2305423 h 4415216"/>
                <a:gd name="connsiteX61" fmla="*/ 2010551 w 6011051"/>
                <a:gd name="connsiteY61" fmla="*/ 2295898 h 4415216"/>
                <a:gd name="connsiteX62" fmla="*/ 2043888 w 6011051"/>
                <a:gd name="connsiteY62" fmla="*/ 2286373 h 4415216"/>
                <a:gd name="connsiteX63" fmla="*/ 2067701 w 6011051"/>
                <a:gd name="connsiteY63" fmla="*/ 2276848 h 4415216"/>
                <a:gd name="connsiteX64" fmla="*/ 2081988 w 6011051"/>
                <a:gd name="connsiteY64" fmla="*/ 2272085 h 4415216"/>
                <a:gd name="connsiteX65" fmla="*/ 2105801 w 6011051"/>
                <a:gd name="connsiteY65" fmla="*/ 2262560 h 4415216"/>
                <a:gd name="connsiteX66" fmla="*/ 2167713 w 6011051"/>
                <a:gd name="connsiteY66" fmla="*/ 2257798 h 4415216"/>
                <a:gd name="connsiteX67" fmla="*/ 2220101 w 6011051"/>
                <a:gd name="connsiteY67" fmla="*/ 2248273 h 4415216"/>
                <a:gd name="connsiteX68" fmla="*/ 2243913 w 6011051"/>
                <a:gd name="connsiteY68" fmla="*/ 2233985 h 4415216"/>
                <a:gd name="connsiteX69" fmla="*/ 2262963 w 6011051"/>
                <a:gd name="connsiteY69" fmla="*/ 2229223 h 4415216"/>
                <a:gd name="connsiteX70" fmla="*/ 2301063 w 6011051"/>
                <a:gd name="connsiteY70" fmla="*/ 2219698 h 4415216"/>
                <a:gd name="connsiteX71" fmla="*/ 2334401 w 6011051"/>
                <a:gd name="connsiteY71" fmla="*/ 2200648 h 4415216"/>
                <a:gd name="connsiteX72" fmla="*/ 2348688 w 6011051"/>
                <a:gd name="connsiteY72" fmla="*/ 2191123 h 4415216"/>
                <a:gd name="connsiteX73" fmla="*/ 2391551 w 6011051"/>
                <a:gd name="connsiteY73" fmla="*/ 2176835 h 4415216"/>
                <a:gd name="connsiteX74" fmla="*/ 2401076 w 6011051"/>
                <a:gd name="connsiteY74" fmla="*/ 2157785 h 4415216"/>
                <a:gd name="connsiteX75" fmla="*/ 2501088 w 6011051"/>
                <a:gd name="connsiteY75" fmla="*/ 2100635 h 4415216"/>
                <a:gd name="connsiteX76" fmla="*/ 2558238 w 6011051"/>
                <a:gd name="connsiteY76" fmla="*/ 2067298 h 4415216"/>
                <a:gd name="connsiteX77" fmla="*/ 2572526 w 6011051"/>
                <a:gd name="connsiteY77" fmla="*/ 2062535 h 4415216"/>
                <a:gd name="connsiteX78" fmla="*/ 2596338 w 6011051"/>
                <a:gd name="connsiteY78" fmla="*/ 2048248 h 4415216"/>
                <a:gd name="connsiteX79" fmla="*/ 2634438 w 6011051"/>
                <a:gd name="connsiteY79" fmla="*/ 2029198 h 4415216"/>
                <a:gd name="connsiteX80" fmla="*/ 2667776 w 6011051"/>
                <a:gd name="connsiteY80" fmla="*/ 2014910 h 4415216"/>
                <a:gd name="connsiteX81" fmla="*/ 2729688 w 6011051"/>
                <a:gd name="connsiteY81" fmla="*/ 1976810 h 4415216"/>
                <a:gd name="connsiteX82" fmla="*/ 2767788 w 6011051"/>
                <a:gd name="connsiteY82" fmla="*/ 1962523 h 4415216"/>
                <a:gd name="connsiteX83" fmla="*/ 2810651 w 6011051"/>
                <a:gd name="connsiteY83" fmla="*/ 1943473 h 4415216"/>
                <a:gd name="connsiteX84" fmla="*/ 2834463 w 6011051"/>
                <a:gd name="connsiteY84" fmla="*/ 1938710 h 4415216"/>
                <a:gd name="connsiteX85" fmla="*/ 2863038 w 6011051"/>
                <a:gd name="connsiteY85" fmla="*/ 1929185 h 4415216"/>
                <a:gd name="connsiteX86" fmla="*/ 2910663 w 6011051"/>
                <a:gd name="connsiteY86" fmla="*/ 1919660 h 4415216"/>
                <a:gd name="connsiteX87" fmla="*/ 2948763 w 6011051"/>
                <a:gd name="connsiteY87" fmla="*/ 1910135 h 4415216"/>
                <a:gd name="connsiteX88" fmla="*/ 2996388 w 6011051"/>
                <a:gd name="connsiteY88" fmla="*/ 1900610 h 4415216"/>
                <a:gd name="connsiteX89" fmla="*/ 3010676 w 6011051"/>
                <a:gd name="connsiteY89" fmla="*/ 1895848 h 4415216"/>
                <a:gd name="connsiteX90" fmla="*/ 3063063 w 6011051"/>
                <a:gd name="connsiteY90" fmla="*/ 1881560 h 4415216"/>
                <a:gd name="connsiteX91" fmla="*/ 3110688 w 6011051"/>
                <a:gd name="connsiteY91" fmla="*/ 1848223 h 4415216"/>
                <a:gd name="connsiteX92" fmla="*/ 3144026 w 6011051"/>
                <a:gd name="connsiteY92" fmla="*/ 1829173 h 4415216"/>
                <a:gd name="connsiteX93" fmla="*/ 3186888 w 6011051"/>
                <a:gd name="connsiteY93" fmla="*/ 1786310 h 4415216"/>
                <a:gd name="connsiteX94" fmla="*/ 3224988 w 6011051"/>
                <a:gd name="connsiteY94" fmla="*/ 1752973 h 4415216"/>
                <a:gd name="connsiteX95" fmla="*/ 3253563 w 6011051"/>
                <a:gd name="connsiteY95" fmla="*/ 1724398 h 4415216"/>
                <a:gd name="connsiteX96" fmla="*/ 3267851 w 6011051"/>
                <a:gd name="connsiteY96" fmla="*/ 1710110 h 4415216"/>
                <a:gd name="connsiteX97" fmla="*/ 3282138 w 6011051"/>
                <a:gd name="connsiteY97" fmla="*/ 1705348 h 4415216"/>
                <a:gd name="connsiteX98" fmla="*/ 3329763 w 6011051"/>
                <a:gd name="connsiteY98" fmla="*/ 1667248 h 4415216"/>
                <a:gd name="connsiteX99" fmla="*/ 3372626 w 6011051"/>
                <a:gd name="connsiteY99" fmla="*/ 1614860 h 4415216"/>
                <a:gd name="connsiteX100" fmla="*/ 3405963 w 6011051"/>
                <a:gd name="connsiteY100" fmla="*/ 1586285 h 4415216"/>
                <a:gd name="connsiteX101" fmla="*/ 3420251 w 6011051"/>
                <a:gd name="connsiteY101" fmla="*/ 1567235 h 4415216"/>
                <a:gd name="connsiteX102" fmla="*/ 3486926 w 6011051"/>
                <a:gd name="connsiteY102" fmla="*/ 1510085 h 4415216"/>
                <a:gd name="connsiteX103" fmla="*/ 3496451 w 6011051"/>
                <a:gd name="connsiteY103" fmla="*/ 1495798 h 4415216"/>
                <a:gd name="connsiteX104" fmla="*/ 3534551 w 6011051"/>
                <a:gd name="connsiteY104" fmla="*/ 1462460 h 4415216"/>
                <a:gd name="connsiteX105" fmla="*/ 3553601 w 6011051"/>
                <a:gd name="connsiteY105" fmla="*/ 1452935 h 4415216"/>
                <a:gd name="connsiteX106" fmla="*/ 3577413 w 6011051"/>
                <a:gd name="connsiteY106" fmla="*/ 1429123 h 4415216"/>
                <a:gd name="connsiteX107" fmla="*/ 3591701 w 6011051"/>
                <a:gd name="connsiteY107" fmla="*/ 1414835 h 4415216"/>
                <a:gd name="connsiteX108" fmla="*/ 3653613 w 6011051"/>
                <a:gd name="connsiteY108" fmla="*/ 1357685 h 4415216"/>
                <a:gd name="connsiteX109" fmla="*/ 3677426 w 6011051"/>
                <a:gd name="connsiteY109" fmla="*/ 1329110 h 4415216"/>
                <a:gd name="connsiteX110" fmla="*/ 3696476 w 6011051"/>
                <a:gd name="connsiteY110" fmla="*/ 1300535 h 4415216"/>
                <a:gd name="connsiteX111" fmla="*/ 3710763 w 6011051"/>
                <a:gd name="connsiteY111" fmla="*/ 1295773 h 4415216"/>
                <a:gd name="connsiteX112" fmla="*/ 3782201 w 6011051"/>
                <a:gd name="connsiteY112" fmla="*/ 1205285 h 4415216"/>
                <a:gd name="connsiteX113" fmla="*/ 3801251 w 6011051"/>
                <a:gd name="connsiteY113" fmla="*/ 1186235 h 4415216"/>
                <a:gd name="connsiteX114" fmla="*/ 3853638 w 6011051"/>
                <a:gd name="connsiteY114" fmla="*/ 1148135 h 4415216"/>
                <a:gd name="connsiteX115" fmla="*/ 3872688 w 6011051"/>
                <a:gd name="connsiteY115" fmla="*/ 1138610 h 4415216"/>
                <a:gd name="connsiteX116" fmla="*/ 3901263 w 6011051"/>
                <a:gd name="connsiteY116" fmla="*/ 1114798 h 4415216"/>
                <a:gd name="connsiteX117" fmla="*/ 3934601 w 6011051"/>
                <a:gd name="connsiteY117" fmla="*/ 1100510 h 4415216"/>
                <a:gd name="connsiteX118" fmla="*/ 3977463 w 6011051"/>
                <a:gd name="connsiteY118" fmla="*/ 1071935 h 4415216"/>
                <a:gd name="connsiteX119" fmla="*/ 3991751 w 6011051"/>
                <a:gd name="connsiteY119" fmla="*/ 1062410 h 4415216"/>
                <a:gd name="connsiteX120" fmla="*/ 4010801 w 6011051"/>
                <a:gd name="connsiteY120" fmla="*/ 1057648 h 4415216"/>
                <a:gd name="connsiteX121" fmla="*/ 4087001 w 6011051"/>
                <a:gd name="connsiteY121" fmla="*/ 1033835 h 4415216"/>
                <a:gd name="connsiteX122" fmla="*/ 4134626 w 6011051"/>
                <a:gd name="connsiteY122" fmla="*/ 1014785 h 4415216"/>
                <a:gd name="connsiteX123" fmla="*/ 4167963 w 6011051"/>
                <a:gd name="connsiteY123" fmla="*/ 1005260 h 4415216"/>
                <a:gd name="connsiteX124" fmla="*/ 4206063 w 6011051"/>
                <a:gd name="connsiteY124" fmla="*/ 1000498 h 4415216"/>
                <a:gd name="connsiteX125" fmla="*/ 4248926 w 6011051"/>
                <a:gd name="connsiteY125" fmla="*/ 990973 h 4415216"/>
                <a:gd name="connsiteX126" fmla="*/ 4291788 w 6011051"/>
                <a:gd name="connsiteY126" fmla="*/ 971923 h 4415216"/>
                <a:gd name="connsiteX127" fmla="*/ 4329888 w 6011051"/>
                <a:gd name="connsiteY127" fmla="*/ 962398 h 4415216"/>
                <a:gd name="connsiteX128" fmla="*/ 4344176 w 6011051"/>
                <a:gd name="connsiteY128" fmla="*/ 952873 h 4415216"/>
                <a:gd name="connsiteX129" fmla="*/ 4382276 w 6011051"/>
                <a:gd name="connsiteY129" fmla="*/ 938585 h 4415216"/>
                <a:gd name="connsiteX130" fmla="*/ 4401326 w 6011051"/>
                <a:gd name="connsiteY130" fmla="*/ 924298 h 4415216"/>
                <a:gd name="connsiteX131" fmla="*/ 4434663 w 6011051"/>
                <a:gd name="connsiteY131" fmla="*/ 895723 h 4415216"/>
                <a:gd name="connsiteX132" fmla="*/ 4444188 w 6011051"/>
                <a:gd name="connsiteY132" fmla="*/ 876673 h 4415216"/>
                <a:gd name="connsiteX133" fmla="*/ 4463238 w 6011051"/>
                <a:gd name="connsiteY133" fmla="*/ 857623 h 4415216"/>
                <a:gd name="connsiteX134" fmla="*/ 4487051 w 6011051"/>
                <a:gd name="connsiteY134" fmla="*/ 809998 h 4415216"/>
                <a:gd name="connsiteX135" fmla="*/ 4501338 w 6011051"/>
                <a:gd name="connsiteY135" fmla="*/ 786185 h 4415216"/>
                <a:gd name="connsiteX136" fmla="*/ 4515626 w 6011051"/>
                <a:gd name="connsiteY136" fmla="*/ 695698 h 4415216"/>
                <a:gd name="connsiteX137" fmla="*/ 4525151 w 6011051"/>
                <a:gd name="connsiteY137" fmla="*/ 581398 h 4415216"/>
                <a:gd name="connsiteX138" fmla="*/ 4534676 w 6011051"/>
                <a:gd name="connsiteY138" fmla="*/ 543298 h 4415216"/>
                <a:gd name="connsiteX139" fmla="*/ 4539438 w 6011051"/>
                <a:gd name="connsiteY139" fmla="*/ 500435 h 4415216"/>
                <a:gd name="connsiteX140" fmla="*/ 4548963 w 6011051"/>
                <a:gd name="connsiteY140" fmla="*/ 424235 h 4415216"/>
                <a:gd name="connsiteX141" fmla="*/ 4553726 w 6011051"/>
                <a:gd name="connsiteY141" fmla="*/ 381373 h 4415216"/>
                <a:gd name="connsiteX142" fmla="*/ 4568013 w 6011051"/>
                <a:gd name="connsiteY142" fmla="*/ 271835 h 4415216"/>
                <a:gd name="connsiteX143" fmla="*/ 4572776 w 6011051"/>
                <a:gd name="connsiteY143" fmla="*/ 233735 h 4415216"/>
                <a:gd name="connsiteX144" fmla="*/ 4582301 w 6011051"/>
                <a:gd name="connsiteY144" fmla="*/ 190873 h 4415216"/>
                <a:gd name="connsiteX145" fmla="*/ 4587063 w 6011051"/>
                <a:gd name="connsiteY145" fmla="*/ 152773 h 4415216"/>
                <a:gd name="connsiteX146" fmla="*/ 4596588 w 6011051"/>
                <a:gd name="connsiteY146" fmla="*/ 119435 h 4415216"/>
                <a:gd name="connsiteX147" fmla="*/ 4601351 w 6011051"/>
                <a:gd name="connsiteY147" fmla="*/ 95623 h 4415216"/>
                <a:gd name="connsiteX148" fmla="*/ 4610876 w 6011051"/>
                <a:gd name="connsiteY148" fmla="*/ 76573 h 4415216"/>
                <a:gd name="connsiteX149" fmla="*/ 4620401 w 6011051"/>
                <a:gd name="connsiteY149" fmla="*/ 52760 h 4415216"/>
                <a:gd name="connsiteX150" fmla="*/ 4658501 w 6011051"/>
                <a:gd name="connsiteY150" fmla="*/ 14660 h 4415216"/>
                <a:gd name="connsiteX151" fmla="*/ 4677551 w 6011051"/>
                <a:gd name="connsiteY151" fmla="*/ 9898 h 4415216"/>
                <a:gd name="connsiteX152" fmla="*/ 4696601 w 6011051"/>
                <a:gd name="connsiteY152" fmla="*/ 373 h 4415216"/>
                <a:gd name="connsiteX153" fmla="*/ 4820426 w 6011051"/>
                <a:gd name="connsiteY153" fmla="*/ 14660 h 4415216"/>
                <a:gd name="connsiteX154" fmla="*/ 4858526 w 6011051"/>
                <a:gd name="connsiteY154" fmla="*/ 28948 h 4415216"/>
                <a:gd name="connsiteX155" fmla="*/ 4906151 w 6011051"/>
                <a:gd name="connsiteY155" fmla="*/ 52760 h 4415216"/>
                <a:gd name="connsiteX156" fmla="*/ 4944251 w 6011051"/>
                <a:gd name="connsiteY156" fmla="*/ 86098 h 4415216"/>
                <a:gd name="connsiteX157" fmla="*/ 4987113 w 6011051"/>
                <a:gd name="connsiteY157" fmla="*/ 133723 h 4415216"/>
                <a:gd name="connsiteX158" fmla="*/ 5034738 w 6011051"/>
                <a:gd name="connsiteY158" fmla="*/ 200398 h 4415216"/>
                <a:gd name="connsiteX159" fmla="*/ 5053788 w 6011051"/>
                <a:gd name="connsiteY159" fmla="*/ 228973 h 4415216"/>
                <a:gd name="connsiteX160" fmla="*/ 5072838 w 6011051"/>
                <a:gd name="connsiteY160" fmla="*/ 252785 h 4415216"/>
                <a:gd name="connsiteX161" fmla="*/ 5087126 w 6011051"/>
                <a:gd name="connsiteY161" fmla="*/ 276598 h 4415216"/>
                <a:gd name="connsiteX162" fmla="*/ 5106176 w 6011051"/>
                <a:gd name="connsiteY162" fmla="*/ 300410 h 4415216"/>
                <a:gd name="connsiteX163" fmla="*/ 5125226 w 6011051"/>
                <a:gd name="connsiteY163" fmla="*/ 328985 h 4415216"/>
                <a:gd name="connsiteX164" fmla="*/ 5144276 w 6011051"/>
                <a:gd name="connsiteY164" fmla="*/ 362323 h 4415216"/>
                <a:gd name="connsiteX165" fmla="*/ 5201426 w 6011051"/>
                <a:gd name="connsiteY165" fmla="*/ 409948 h 4415216"/>
                <a:gd name="connsiteX166" fmla="*/ 5220476 w 6011051"/>
                <a:gd name="connsiteY166" fmla="*/ 419473 h 4415216"/>
                <a:gd name="connsiteX167" fmla="*/ 5249051 w 6011051"/>
                <a:gd name="connsiteY167" fmla="*/ 428998 h 4415216"/>
                <a:gd name="connsiteX168" fmla="*/ 5330013 w 6011051"/>
                <a:gd name="connsiteY168" fmla="*/ 471860 h 4415216"/>
                <a:gd name="connsiteX169" fmla="*/ 5363351 w 6011051"/>
                <a:gd name="connsiteY169" fmla="*/ 481385 h 4415216"/>
                <a:gd name="connsiteX170" fmla="*/ 5377638 w 6011051"/>
                <a:gd name="connsiteY170" fmla="*/ 486148 h 4415216"/>
                <a:gd name="connsiteX171" fmla="*/ 5434788 w 6011051"/>
                <a:gd name="connsiteY171" fmla="*/ 514723 h 4415216"/>
                <a:gd name="connsiteX172" fmla="*/ 5463363 w 6011051"/>
                <a:gd name="connsiteY172" fmla="*/ 529010 h 4415216"/>
                <a:gd name="connsiteX173" fmla="*/ 5510988 w 6011051"/>
                <a:gd name="connsiteY173" fmla="*/ 548060 h 4415216"/>
                <a:gd name="connsiteX174" fmla="*/ 5544326 w 6011051"/>
                <a:gd name="connsiteY174" fmla="*/ 571873 h 4415216"/>
                <a:gd name="connsiteX175" fmla="*/ 5572901 w 6011051"/>
                <a:gd name="connsiteY175" fmla="*/ 586160 h 4415216"/>
                <a:gd name="connsiteX176" fmla="*/ 5596713 w 6011051"/>
                <a:gd name="connsiteY176" fmla="*/ 605210 h 4415216"/>
                <a:gd name="connsiteX177" fmla="*/ 5620526 w 6011051"/>
                <a:gd name="connsiteY177" fmla="*/ 619498 h 4415216"/>
                <a:gd name="connsiteX178" fmla="*/ 5663388 w 6011051"/>
                <a:gd name="connsiteY178" fmla="*/ 652835 h 4415216"/>
                <a:gd name="connsiteX179" fmla="*/ 5691963 w 6011051"/>
                <a:gd name="connsiteY179" fmla="*/ 671885 h 4415216"/>
                <a:gd name="connsiteX180" fmla="*/ 5725301 w 6011051"/>
                <a:gd name="connsiteY180" fmla="*/ 714748 h 4415216"/>
                <a:gd name="connsiteX181" fmla="*/ 5758638 w 6011051"/>
                <a:gd name="connsiteY181" fmla="*/ 743323 h 4415216"/>
                <a:gd name="connsiteX182" fmla="*/ 5787213 w 6011051"/>
                <a:gd name="connsiteY182" fmla="*/ 786185 h 4415216"/>
                <a:gd name="connsiteX183" fmla="*/ 5825313 w 6011051"/>
                <a:gd name="connsiteY183" fmla="*/ 867148 h 4415216"/>
                <a:gd name="connsiteX184" fmla="*/ 5844363 w 6011051"/>
                <a:gd name="connsiteY184" fmla="*/ 957635 h 4415216"/>
                <a:gd name="connsiteX185" fmla="*/ 5858651 w 6011051"/>
                <a:gd name="connsiteY185" fmla="*/ 1000498 h 4415216"/>
                <a:gd name="connsiteX186" fmla="*/ 5877701 w 6011051"/>
                <a:gd name="connsiteY186" fmla="*/ 1081460 h 4415216"/>
                <a:gd name="connsiteX187" fmla="*/ 5891988 w 6011051"/>
                <a:gd name="connsiteY187" fmla="*/ 1124323 h 4415216"/>
                <a:gd name="connsiteX188" fmla="*/ 5901513 w 6011051"/>
                <a:gd name="connsiteY188" fmla="*/ 1157660 h 4415216"/>
                <a:gd name="connsiteX189" fmla="*/ 5911038 w 6011051"/>
                <a:gd name="connsiteY189" fmla="*/ 1181473 h 4415216"/>
                <a:gd name="connsiteX190" fmla="*/ 5934851 w 6011051"/>
                <a:gd name="connsiteY190" fmla="*/ 1248148 h 4415216"/>
                <a:gd name="connsiteX191" fmla="*/ 5953901 w 6011051"/>
                <a:gd name="connsiteY191" fmla="*/ 1295773 h 4415216"/>
                <a:gd name="connsiteX192" fmla="*/ 5958663 w 6011051"/>
                <a:gd name="connsiteY192" fmla="*/ 1329110 h 4415216"/>
                <a:gd name="connsiteX193" fmla="*/ 5972951 w 6011051"/>
                <a:gd name="connsiteY193" fmla="*/ 1362448 h 4415216"/>
                <a:gd name="connsiteX194" fmla="*/ 5987238 w 6011051"/>
                <a:gd name="connsiteY194" fmla="*/ 1471985 h 4415216"/>
                <a:gd name="connsiteX195" fmla="*/ 5992001 w 6011051"/>
                <a:gd name="connsiteY195" fmla="*/ 1505323 h 4415216"/>
                <a:gd name="connsiteX196" fmla="*/ 5996763 w 6011051"/>
                <a:gd name="connsiteY196" fmla="*/ 1529135 h 4415216"/>
                <a:gd name="connsiteX197" fmla="*/ 6001526 w 6011051"/>
                <a:gd name="connsiteY197" fmla="*/ 1610098 h 4415216"/>
                <a:gd name="connsiteX198" fmla="*/ 6011051 w 6011051"/>
                <a:gd name="connsiteY198" fmla="*/ 1705348 h 4415216"/>
                <a:gd name="connsiteX199" fmla="*/ 6006288 w 6011051"/>
                <a:gd name="connsiteY199" fmla="*/ 1948235 h 4415216"/>
                <a:gd name="connsiteX200" fmla="*/ 5982476 w 6011051"/>
                <a:gd name="connsiteY200" fmla="*/ 2029198 h 4415216"/>
                <a:gd name="connsiteX201" fmla="*/ 5972951 w 6011051"/>
                <a:gd name="connsiteY201" fmla="*/ 2053010 h 4415216"/>
                <a:gd name="connsiteX202" fmla="*/ 5934851 w 6011051"/>
                <a:gd name="connsiteY202" fmla="*/ 2076823 h 4415216"/>
                <a:gd name="connsiteX203" fmla="*/ 5825313 w 6011051"/>
                <a:gd name="connsiteY203" fmla="*/ 2067298 h 4415216"/>
                <a:gd name="connsiteX204" fmla="*/ 5763401 w 6011051"/>
                <a:gd name="connsiteY204" fmla="*/ 2048248 h 4415216"/>
                <a:gd name="connsiteX205" fmla="*/ 5725301 w 6011051"/>
                <a:gd name="connsiteY205" fmla="*/ 2038723 h 4415216"/>
                <a:gd name="connsiteX206" fmla="*/ 5701488 w 6011051"/>
                <a:gd name="connsiteY206" fmla="*/ 2029198 h 4415216"/>
                <a:gd name="connsiteX207" fmla="*/ 5682438 w 6011051"/>
                <a:gd name="connsiteY207" fmla="*/ 2024435 h 4415216"/>
                <a:gd name="connsiteX208" fmla="*/ 5658626 w 6011051"/>
                <a:gd name="connsiteY208" fmla="*/ 2014910 h 4415216"/>
                <a:gd name="connsiteX209" fmla="*/ 5625288 w 6011051"/>
                <a:gd name="connsiteY209" fmla="*/ 2010148 h 4415216"/>
                <a:gd name="connsiteX210" fmla="*/ 5596713 w 6011051"/>
                <a:gd name="connsiteY210" fmla="*/ 2000623 h 4415216"/>
                <a:gd name="connsiteX211" fmla="*/ 5577663 w 6011051"/>
                <a:gd name="connsiteY211" fmla="*/ 1995860 h 4415216"/>
                <a:gd name="connsiteX212" fmla="*/ 5553851 w 6011051"/>
                <a:gd name="connsiteY212" fmla="*/ 1986335 h 4415216"/>
                <a:gd name="connsiteX213" fmla="*/ 5525276 w 6011051"/>
                <a:gd name="connsiteY213" fmla="*/ 1976810 h 4415216"/>
                <a:gd name="connsiteX214" fmla="*/ 5491938 w 6011051"/>
                <a:gd name="connsiteY214" fmla="*/ 1962523 h 4415216"/>
                <a:gd name="connsiteX215" fmla="*/ 5487176 w 6011051"/>
                <a:gd name="connsiteY215" fmla="*/ 1948235 h 4415216"/>
                <a:gd name="connsiteX216" fmla="*/ 5449076 w 6011051"/>
                <a:gd name="connsiteY216" fmla="*/ 1924423 h 4415216"/>
                <a:gd name="connsiteX217" fmla="*/ 5406213 w 6011051"/>
                <a:gd name="connsiteY217" fmla="*/ 1900610 h 4415216"/>
                <a:gd name="connsiteX218" fmla="*/ 5339538 w 6011051"/>
                <a:gd name="connsiteY218" fmla="*/ 1824410 h 4415216"/>
                <a:gd name="connsiteX219" fmla="*/ 5315726 w 6011051"/>
                <a:gd name="connsiteY219" fmla="*/ 1805360 h 4415216"/>
                <a:gd name="connsiteX220" fmla="*/ 5291913 w 6011051"/>
                <a:gd name="connsiteY220" fmla="*/ 1800598 h 4415216"/>
                <a:gd name="connsiteX221" fmla="*/ 5220476 w 6011051"/>
                <a:gd name="connsiteY221" fmla="*/ 1762498 h 4415216"/>
                <a:gd name="connsiteX222" fmla="*/ 5072838 w 6011051"/>
                <a:gd name="connsiteY222" fmla="*/ 1719635 h 4415216"/>
                <a:gd name="connsiteX223" fmla="*/ 5044263 w 6011051"/>
                <a:gd name="connsiteY223" fmla="*/ 1714873 h 4415216"/>
                <a:gd name="connsiteX224" fmla="*/ 5020451 w 6011051"/>
                <a:gd name="connsiteY224" fmla="*/ 1710110 h 4415216"/>
                <a:gd name="connsiteX225" fmla="*/ 4801376 w 6011051"/>
                <a:gd name="connsiteY225" fmla="*/ 1700585 h 4415216"/>
                <a:gd name="connsiteX226" fmla="*/ 4691838 w 6011051"/>
                <a:gd name="connsiteY226" fmla="*/ 1714873 h 4415216"/>
                <a:gd name="connsiteX227" fmla="*/ 4644213 w 6011051"/>
                <a:gd name="connsiteY227" fmla="*/ 1743448 h 4415216"/>
                <a:gd name="connsiteX228" fmla="*/ 4629926 w 6011051"/>
                <a:gd name="connsiteY228" fmla="*/ 1748210 h 4415216"/>
                <a:gd name="connsiteX229" fmla="*/ 4587063 w 6011051"/>
                <a:gd name="connsiteY229" fmla="*/ 1800598 h 4415216"/>
                <a:gd name="connsiteX230" fmla="*/ 4563251 w 6011051"/>
                <a:gd name="connsiteY230" fmla="*/ 1833935 h 4415216"/>
                <a:gd name="connsiteX231" fmla="*/ 4539438 w 6011051"/>
                <a:gd name="connsiteY231" fmla="*/ 1857748 h 4415216"/>
                <a:gd name="connsiteX232" fmla="*/ 4520388 w 6011051"/>
                <a:gd name="connsiteY232" fmla="*/ 1881560 h 4415216"/>
                <a:gd name="connsiteX233" fmla="*/ 4477526 w 6011051"/>
                <a:gd name="connsiteY233" fmla="*/ 1924423 h 4415216"/>
                <a:gd name="connsiteX234" fmla="*/ 4420376 w 6011051"/>
                <a:gd name="connsiteY234" fmla="*/ 1972048 h 4415216"/>
                <a:gd name="connsiteX235" fmla="*/ 4401326 w 6011051"/>
                <a:gd name="connsiteY235" fmla="*/ 1981573 h 4415216"/>
                <a:gd name="connsiteX236" fmla="*/ 4344176 w 6011051"/>
                <a:gd name="connsiteY236" fmla="*/ 2014910 h 4415216"/>
                <a:gd name="connsiteX237" fmla="*/ 4329888 w 6011051"/>
                <a:gd name="connsiteY237" fmla="*/ 2019673 h 4415216"/>
                <a:gd name="connsiteX238" fmla="*/ 4315601 w 6011051"/>
                <a:gd name="connsiteY238" fmla="*/ 2029198 h 4415216"/>
                <a:gd name="connsiteX239" fmla="*/ 4239401 w 6011051"/>
                <a:gd name="connsiteY239" fmla="*/ 2038723 h 4415216"/>
                <a:gd name="connsiteX240" fmla="*/ 4182251 w 6011051"/>
                <a:gd name="connsiteY240" fmla="*/ 2048248 h 4415216"/>
                <a:gd name="connsiteX241" fmla="*/ 4153676 w 6011051"/>
                <a:gd name="connsiteY241" fmla="*/ 2053010 h 4415216"/>
                <a:gd name="connsiteX242" fmla="*/ 4139388 w 6011051"/>
                <a:gd name="connsiteY242" fmla="*/ 2057773 h 4415216"/>
                <a:gd name="connsiteX243" fmla="*/ 4120338 w 6011051"/>
                <a:gd name="connsiteY243" fmla="*/ 2062535 h 4415216"/>
                <a:gd name="connsiteX244" fmla="*/ 4096526 w 6011051"/>
                <a:gd name="connsiteY244" fmla="*/ 2072060 h 4415216"/>
                <a:gd name="connsiteX245" fmla="*/ 4048901 w 6011051"/>
                <a:gd name="connsiteY245" fmla="*/ 2081585 h 4415216"/>
                <a:gd name="connsiteX246" fmla="*/ 4025088 w 6011051"/>
                <a:gd name="connsiteY246" fmla="*/ 2091110 h 4415216"/>
                <a:gd name="connsiteX247" fmla="*/ 3972701 w 6011051"/>
                <a:gd name="connsiteY247" fmla="*/ 2105398 h 4415216"/>
                <a:gd name="connsiteX248" fmla="*/ 3948888 w 6011051"/>
                <a:gd name="connsiteY248" fmla="*/ 2114923 h 4415216"/>
                <a:gd name="connsiteX249" fmla="*/ 3929838 w 6011051"/>
                <a:gd name="connsiteY249" fmla="*/ 2129210 h 4415216"/>
                <a:gd name="connsiteX250" fmla="*/ 3896501 w 6011051"/>
                <a:gd name="connsiteY250" fmla="*/ 2138735 h 4415216"/>
                <a:gd name="connsiteX251" fmla="*/ 3872688 w 6011051"/>
                <a:gd name="connsiteY251" fmla="*/ 2153023 h 4415216"/>
                <a:gd name="connsiteX252" fmla="*/ 3829826 w 6011051"/>
                <a:gd name="connsiteY252" fmla="*/ 2181598 h 4415216"/>
                <a:gd name="connsiteX253" fmla="*/ 3791726 w 6011051"/>
                <a:gd name="connsiteY253" fmla="*/ 2200648 h 4415216"/>
                <a:gd name="connsiteX254" fmla="*/ 3777438 w 6011051"/>
                <a:gd name="connsiteY254" fmla="*/ 2214935 h 4415216"/>
                <a:gd name="connsiteX255" fmla="*/ 3767913 w 6011051"/>
                <a:gd name="connsiteY255" fmla="*/ 2229223 h 4415216"/>
                <a:gd name="connsiteX256" fmla="*/ 3739338 w 6011051"/>
                <a:gd name="connsiteY256" fmla="*/ 2248273 h 4415216"/>
                <a:gd name="connsiteX257" fmla="*/ 3715526 w 6011051"/>
                <a:gd name="connsiteY257" fmla="*/ 2267323 h 4415216"/>
                <a:gd name="connsiteX258" fmla="*/ 3686951 w 6011051"/>
                <a:gd name="connsiteY258" fmla="*/ 2276848 h 4415216"/>
                <a:gd name="connsiteX259" fmla="*/ 3620276 w 6011051"/>
                <a:gd name="connsiteY259" fmla="*/ 2305423 h 4415216"/>
                <a:gd name="connsiteX260" fmla="*/ 3596463 w 6011051"/>
                <a:gd name="connsiteY260" fmla="*/ 2314948 h 4415216"/>
                <a:gd name="connsiteX261" fmla="*/ 3572651 w 6011051"/>
                <a:gd name="connsiteY261" fmla="*/ 2329235 h 4415216"/>
                <a:gd name="connsiteX262" fmla="*/ 3553601 w 6011051"/>
                <a:gd name="connsiteY262" fmla="*/ 2333998 h 4415216"/>
                <a:gd name="connsiteX263" fmla="*/ 3501213 w 6011051"/>
                <a:gd name="connsiteY263" fmla="*/ 2357810 h 4415216"/>
                <a:gd name="connsiteX264" fmla="*/ 3482163 w 6011051"/>
                <a:gd name="connsiteY264" fmla="*/ 2372098 h 4415216"/>
                <a:gd name="connsiteX265" fmla="*/ 3463113 w 6011051"/>
                <a:gd name="connsiteY265" fmla="*/ 2381623 h 4415216"/>
                <a:gd name="connsiteX266" fmla="*/ 3448826 w 6011051"/>
                <a:gd name="connsiteY266" fmla="*/ 2391148 h 4415216"/>
                <a:gd name="connsiteX267" fmla="*/ 3429776 w 6011051"/>
                <a:gd name="connsiteY267" fmla="*/ 2395910 h 4415216"/>
                <a:gd name="connsiteX268" fmla="*/ 3415488 w 6011051"/>
                <a:gd name="connsiteY268" fmla="*/ 2410198 h 4415216"/>
                <a:gd name="connsiteX269" fmla="*/ 3372626 w 6011051"/>
                <a:gd name="connsiteY269" fmla="*/ 2429248 h 4415216"/>
                <a:gd name="connsiteX270" fmla="*/ 3339288 w 6011051"/>
                <a:gd name="connsiteY270" fmla="*/ 2448298 h 4415216"/>
                <a:gd name="connsiteX271" fmla="*/ 3267851 w 6011051"/>
                <a:gd name="connsiteY271" fmla="*/ 2481635 h 4415216"/>
                <a:gd name="connsiteX272" fmla="*/ 3220226 w 6011051"/>
                <a:gd name="connsiteY272" fmla="*/ 2495923 h 4415216"/>
                <a:gd name="connsiteX273" fmla="*/ 3191651 w 6011051"/>
                <a:gd name="connsiteY273" fmla="*/ 2510210 h 4415216"/>
                <a:gd name="connsiteX274" fmla="*/ 3158313 w 6011051"/>
                <a:gd name="connsiteY274" fmla="*/ 2524498 h 4415216"/>
                <a:gd name="connsiteX275" fmla="*/ 3129738 w 6011051"/>
                <a:gd name="connsiteY275" fmla="*/ 2538785 h 4415216"/>
                <a:gd name="connsiteX276" fmla="*/ 3096401 w 6011051"/>
                <a:gd name="connsiteY276" fmla="*/ 2553073 h 4415216"/>
                <a:gd name="connsiteX277" fmla="*/ 3063063 w 6011051"/>
                <a:gd name="connsiteY277" fmla="*/ 2581648 h 4415216"/>
                <a:gd name="connsiteX278" fmla="*/ 3044013 w 6011051"/>
                <a:gd name="connsiteY278" fmla="*/ 2591173 h 4415216"/>
                <a:gd name="connsiteX279" fmla="*/ 3024963 w 6011051"/>
                <a:gd name="connsiteY279" fmla="*/ 2605460 h 4415216"/>
                <a:gd name="connsiteX280" fmla="*/ 3005913 w 6011051"/>
                <a:gd name="connsiteY280" fmla="*/ 2614985 h 4415216"/>
                <a:gd name="connsiteX281" fmla="*/ 2986863 w 6011051"/>
                <a:gd name="connsiteY281" fmla="*/ 2634035 h 4415216"/>
                <a:gd name="connsiteX282" fmla="*/ 2958288 w 6011051"/>
                <a:gd name="connsiteY282" fmla="*/ 2653085 h 4415216"/>
                <a:gd name="connsiteX283" fmla="*/ 2929713 w 6011051"/>
                <a:gd name="connsiteY283" fmla="*/ 2681660 h 4415216"/>
                <a:gd name="connsiteX284" fmla="*/ 2843988 w 6011051"/>
                <a:gd name="connsiteY284" fmla="*/ 2743573 h 4415216"/>
                <a:gd name="connsiteX285" fmla="*/ 2829701 w 6011051"/>
                <a:gd name="connsiteY285" fmla="*/ 2762623 h 4415216"/>
                <a:gd name="connsiteX286" fmla="*/ 2791601 w 6011051"/>
                <a:gd name="connsiteY286" fmla="*/ 2786435 h 4415216"/>
                <a:gd name="connsiteX287" fmla="*/ 2772551 w 6011051"/>
                <a:gd name="connsiteY287" fmla="*/ 2800723 h 4415216"/>
                <a:gd name="connsiteX288" fmla="*/ 2720163 w 6011051"/>
                <a:gd name="connsiteY288" fmla="*/ 2843585 h 4415216"/>
                <a:gd name="connsiteX289" fmla="*/ 2696351 w 6011051"/>
                <a:gd name="connsiteY289" fmla="*/ 2853110 h 4415216"/>
                <a:gd name="connsiteX290" fmla="*/ 2629676 w 6011051"/>
                <a:gd name="connsiteY290" fmla="*/ 2900735 h 4415216"/>
                <a:gd name="connsiteX291" fmla="*/ 2605863 w 6011051"/>
                <a:gd name="connsiteY291" fmla="*/ 2905498 h 4415216"/>
                <a:gd name="connsiteX292" fmla="*/ 2553476 w 6011051"/>
                <a:gd name="connsiteY292" fmla="*/ 2924548 h 4415216"/>
                <a:gd name="connsiteX293" fmla="*/ 2491563 w 6011051"/>
                <a:gd name="connsiteY293" fmla="*/ 2934073 h 4415216"/>
                <a:gd name="connsiteX294" fmla="*/ 2382026 w 6011051"/>
                <a:gd name="connsiteY294" fmla="*/ 2943598 h 4415216"/>
                <a:gd name="connsiteX295" fmla="*/ 2329638 w 6011051"/>
                <a:gd name="connsiteY295" fmla="*/ 2957885 h 4415216"/>
                <a:gd name="connsiteX296" fmla="*/ 2277251 w 6011051"/>
                <a:gd name="connsiteY296" fmla="*/ 2967410 h 4415216"/>
                <a:gd name="connsiteX297" fmla="*/ 2220101 w 6011051"/>
                <a:gd name="connsiteY297" fmla="*/ 2986460 h 4415216"/>
                <a:gd name="connsiteX298" fmla="*/ 2177238 w 6011051"/>
                <a:gd name="connsiteY298" fmla="*/ 2995985 h 4415216"/>
                <a:gd name="connsiteX299" fmla="*/ 2120088 w 6011051"/>
                <a:gd name="connsiteY299" fmla="*/ 3005510 h 4415216"/>
                <a:gd name="connsiteX300" fmla="*/ 2091513 w 6011051"/>
                <a:gd name="connsiteY300" fmla="*/ 3015035 h 4415216"/>
                <a:gd name="connsiteX301" fmla="*/ 2043888 w 6011051"/>
                <a:gd name="connsiteY301" fmla="*/ 3024560 h 4415216"/>
                <a:gd name="connsiteX302" fmla="*/ 2020076 w 6011051"/>
                <a:gd name="connsiteY302" fmla="*/ 3034085 h 4415216"/>
                <a:gd name="connsiteX303" fmla="*/ 2001026 w 6011051"/>
                <a:gd name="connsiteY303" fmla="*/ 3048373 h 4415216"/>
                <a:gd name="connsiteX304" fmla="*/ 1962926 w 6011051"/>
                <a:gd name="connsiteY304" fmla="*/ 3057898 h 4415216"/>
                <a:gd name="connsiteX305" fmla="*/ 1896251 w 6011051"/>
                <a:gd name="connsiteY305" fmla="*/ 3076948 h 4415216"/>
                <a:gd name="connsiteX306" fmla="*/ 1867676 w 6011051"/>
                <a:gd name="connsiteY306" fmla="*/ 3081710 h 4415216"/>
                <a:gd name="connsiteX307" fmla="*/ 1820051 w 6011051"/>
                <a:gd name="connsiteY307" fmla="*/ 3095998 h 4415216"/>
                <a:gd name="connsiteX308" fmla="*/ 1805763 w 6011051"/>
                <a:gd name="connsiteY308" fmla="*/ 3100760 h 4415216"/>
                <a:gd name="connsiteX309" fmla="*/ 1781951 w 6011051"/>
                <a:gd name="connsiteY309" fmla="*/ 3105523 h 4415216"/>
                <a:gd name="connsiteX310" fmla="*/ 1739088 w 6011051"/>
                <a:gd name="connsiteY310" fmla="*/ 3124573 h 4415216"/>
                <a:gd name="connsiteX311" fmla="*/ 1720038 w 6011051"/>
                <a:gd name="connsiteY311" fmla="*/ 3134098 h 4415216"/>
                <a:gd name="connsiteX312" fmla="*/ 1691463 w 6011051"/>
                <a:gd name="connsiteY312" fmla="*/ 3143623 h 4415216"/>
                <a:gd name="connsiteX313" fmla="*/ 1653363 w 6011051"/>
                <a:gd name="connsiteY313" fmla="*/ 3153148 h 4415216"/>
                <a:gd name="connsiteX314" fmla="*/ 1572401 w 6011051"/>
                <a:gd name="connsiteY314" fmla="*/ 3181723 h 4415216"/>
                <a:gd name="connsiteX315" fmla="*/ 1477151 w 6011051"/>
                <a:gd name="connsiteY315" fmla="*/ 3229348 h 4415216"/>
                <a:gd name="connsiteX316" fmla="*/ 1458101 w 6011051"/>
                <a:gd name="connsiteY316" fmla="*/ 3238873 h 4415216"/>
                <a:gd name="connsiteX317" fmla="*/ 1439051 w 6011051"/>
                <a:gd name="connsiteY317" fmla="*/ 3248398 h 4415216"/>
                <a:gd name="connsiteX318" fmla="*/ 1377138 w 6011051"/>
                <a:gd name="connsiteY318" fmla="*/ 3276973 h 4415216"/>
                <a:gd name="connsiteX319" fmla="*/ 1358088 w 6011051"/>
                <a:gd name="connsiteY319" fmla="*/ 3286498 h 4415216"/>
                <a:gd name="connsiteX320" fmla="*/ 1315226 w 6011051"/>
                <a:gd name="connsiteY320" fmla="*/ 3315073 h 4415216"/>
                <a:gd name="connsiteX321" fmla="*/ 1291413 w 6011051"/>
                <a:gd name="connsiteY321" fmla="*/ 3319835 h 4415216"/>
                <a:gd name="connsiteX322" fmla="*/ 1272363 w 6011051"/>
                <a:gd name="connsiteY322" fmla="*/ 3334123 h 4415216"/>
                <a:gd name="connsiteX323" fmla="*/ 1186638 w 6011051"/>
                <a:gd name="connsiteY323" fmla="*/ 3367460 h 4415216"/>
                <a:gd name="connsiteX324" fmla="*/ 1162826 w 6011051"/>
                <a:gd name="connsiteY324" fmla="*/ 3372223 h 4415216"/>
                <a:gd name="connsiteX325" fmla="*/ 1148538 w 6011051"/>
                <a:gd name="connsiteY325" fmla="*/ 3376985 h 4415216"/>
                <a:gd name="connsiteX326" fmla="*/ 1110438 w 6011051"/>
                <a:gd name="connsiteY326" fmla="*/ 3386510 h 4415216"/>
                <a:gd name="connsiteX327" fmla="*/ 1091388 w 6011051"/>
                <a:gd name="connsiteY327" fmla="*/ 3391273 h 4415216"/>
                <a:gd name="connsiteX328" fmla="*/ 1039001 w 6011051"/>
                <a:gd name="connsiteY328" fmla="*/ 3400798 h 4415216"/>
                <a:gd name="connsiteX329" fmla="*/ 996138 w 6011051"/>
                <a:gd name="connsiteY329" fmla="*/ 3410323 h 4415216"/>
                <a:gd name="connsiteX330" fmla="*/ 977088 w 6011051"/>
                <a:gd name="connsiteY330" fmla="*/ 3415085 h 4415216"/>
                <a:gd name="connsiteX331" fmla="*/ 953276 w 6011051"/>
                <a:gd name="connsiteY331" fmla="*/ 3419848 h 4415216"/>
                <a:gd name="connsiteX332" fmla="*/ 910413 w 6011051"/>
                <a:gd name="connsiteY332" fmla="*/ 3438898 h 4415216"/>
                <a:gd name="connsiteX333" fmla="*/ 872313 w 6011051"/>
                <a:gd name="connsiteY333" fmla="*/ 3448423 h 4415216"/>
                <a:gd name="connsiteX334" fmla="*/ 810401 w 6011051"/>
                <a:gd name="connsiteY334" fmla="*/ 3486523 h 4415216"/>
                <a:gd name="connsiteX335" fmla="*/ 758013 w 6011051"/>
                <a:gd name="connsiteY335" fmla="*/ 3524623 h 4415216"/>
                <a:gd name="connsiteX336" fmla="*/ 729438 w 6011051"/>
                <a:gd name="connsiteY336" fmla="*/ 3553198 h 4415216"/>
                <a:gd name="connsiteX337" fmla="*/ 710388 w 6011051"/>
                <a:gd name="connsiteY337" fmla="*/ 3586535 h 4415216"/>
                <a:gd name="connsiteX338" fmla="*/ 696101 w 6011051"/>
                <a:gd name="connsiteY338" fmla="*/ 3600823 h 4415216"/>
                <a:gd name="connsiteX339" fmla="*/ 686576 w 6011051"/>
                <a:gd name="connsiteY339" fmla="*/ 3619873 h 4415216"/>
                <a:gd name="connsiteX340" fmla="*/ 643713 w 6011051"/>
                <a:gd name="connsiteY340" fmla="*/ 3662735 h 4415216"/>
                <a:gd name="connsiteX341" fmla="*/ 629426 w 6011051"/>
                <a:gd name="connsiteY341" fmla="*/ 3672260 h 4415216"/>
                <a:gd name="connsiteX342" fmla="*/ 615138 w 6011051"/>
                <a:gd name="connsiteY342" fmla="*/ 3691310 h 4415216"/>
                <a:gd name="connsiteX343" fmla="*/ 596088 w 6011051"/>
                <a:gd name="connsiteY343" fmla="*/ 3700835 h 4415216"/>
                <a:gd name="connsiteX344" fmla="*/ 581801 w 6011051"/>
                <a:gd name="connsiteY344" fmla="*/ 3710360 h 4415216"/>
                <a:gd name="connsiteX345" fmla="*/ 557988 w 6011051"/>
                <a:gd name="connsiteY345" fmla="*/ 3724648 h 4415216"/>
                <a:gd name="connsiteX346" fmla="*/ 496076 w 6011051"/>
                <a:gd name="connsiteY346" fmla="*/ 3762748 h 4415216"/>
                <a:gd name="connsiteX347" fmla="*/ 462738 w 6011051"/>
                <a:gd name="connsiteY347" fmla="*/ 3772273 h 4415216"/>
                <a:gd name="connsiteX348" fmla="*/ 424638 w 6011051"/>
                <a:gd name="connsiteY348" fmla="*/ 3786560 h 4415216"/>
                <a:gd name="connsiteX349" fmla="*/ 400826 w 6011051"/>
                <a:gd name="connsiteY349" fmla="*/ 3800848 h 4415216"/>
                <a:gd name="connsiteX350" fmla="*/ 357963 w 6011051"/>
                <a:gd name="connsiteY350" fmla="*/ 3805610 h 4415216"/>
                <a:gd name="connsiteX351" fmla="*/ 305576 w 6011051"/>
                <a:gd name="connsiteY351" fmla="*/ 3819898 h 4415216"/>
                <a:gd name="connsiteX352" fmla="*/ 267476 w 6011051"/>
                <a:gd name="connsiteY352" fmla="*/ 3824660 h 4415216"/>
                <a:gd name="connsiteX353" fmla="*/ 205563 w 6011051"/>
                <a:gd name="connsiteY353" fmla="*/ 3834185 h 4415216"/>
                <a:gd name="connsiteX354" fmla="*/ 162701 w 6011051"/>
                <a:gd name="connsiteY354" fmla="*/ 4415210 h 4415216"/>
                <a:gd name="connsiteX355" fmla="*/ 776 w 6011051"/>
                <a:gd name="connsiteY355" fmla="*/ 4305674 h 4415216"/>
                <a:gd name="connsiteX0" fmla="*/ 776 w 6011051"/>
                <a:gd name="connsiteY0" fmla="*/ 4305674 h 4415216"/>
                <a:gd name="connsiteX1" fmla="*/ 86500 w 6011051"/>
                <a:gd name="connsiteY1" fmla="*/ 3986585 h 4415216"/>
                <a:gd name="connsiteX2" fmla="*/ 86501 w 6011051"/>
                <a:gd name="connsiteY2" fmla="*/ 3791323 h 4415216"/>
                <a:gd name="connsiteX3" fmla="*/ 81738 w 6011051"/>
                <a:gd name="connsiteY3" fmla="*/ 3719885 h 4415216"/>
                <a:gd name="connsiteX4" fmla="*/ 76976 w 6011051"/>
                <a:gd name="connsiteY4" fmla="*/ 3700835 h 4415216"/>
                <a:gd name="connsiteX5" fmla="*/ 81738 w 6011051"/>
                <a:gd name="connsiteY5" fmla="*/ 3596060 h 4415216"/>
                <a:gd name="connsiteX6" fmla="*/ 91263 w 6011051"/>
                <a:gd name="connsiteY6" fmla="*/ 3543673 h 4415216"/>
                <a:gd name="connsiteX7" fmla="*/ 157938 w 6011051"/>
                <a:gd name="connsiteY7" fmla="*/ 3457948 h 4415216"/>
                <a:gd name="connsiteX8" fmla="*/ 176988 w 6011051"/>
                <a:gd name="connsiteY8" fmla="*/ 3434135 h 4415216"/>
                <a:gd name="connsiteX9" fmla="*/ 196038 w 6011051"/>
                <a:gd name="connsiteY9" fmla="*/ 3424610 h 4415216"/>
                <a:gd name="connsiteX10" fmla="*/ 210326 w 6011051"/>
                <a:gd name="connsiteY10" fmla="*/ 3410323 h 4415216"/>
                <a:gd name="connsiteX11" fmla="*/ 238901 w 6011051"/>
                <a:gd name="connsiteY11" fmla="*/ 3391273 h 4415216"/>
                <a:gd name="connsiteX12" fmla="*/ 300813 w 6011051"/>
                <a:gd name="connsiteY12" fmla="*/ 3334123 h 4415216"/>
                <a:gd name="connsiteX13" fmla="*/ 329388 w 6011051"/>
                <a:gd name="connsiteY13" fmla="*/ 3315073 h 4415216"/>
                <a:gd name="connsiteX14" fmla="*/ 410351 w 6011051"/>
                <a:gd name="connsiteY14" fmla="*/ 3281735 h 4415216"/>
                <a:gd name="connsiteX15" fmla="*/ 453213 w 6011051"/>
                <a:gd name="connsiteY15" fmla="*/ 3262685 h 4415216"/>
                <a:gd name="connsiteX16" fmla="*/ 491313 w 6011051"/>
                <a:gd name="connsiteY16" fmla="*/ 3253160 h 4415216"/>
                <a:gd name="connsiteX17" fmla="*/ 519888 w 6011051"/>
                <a:gd name="connsiteY17" fmla="*/ 3238873 h 4415216"/>
                <a:gd name="connsiteX18" fmla="*/ 543701 w 6011051"/>
                <a:gd name="connsiteY18" fmla="*/ 3229348 h 4415216"/>
                <a:gd name="connsiteX19" fmla="*/ 557988 w 6011051"/>
                <a:gd name="connsiteY19" fmla="*/ 3224585 h 4415216"/>
                <a:gd name="connsiteX20" fmla="*/ 572276 w 6011051"/>
                <a:gd name="connsiteY20" fmla="*/ 3215060 h 4415216"/>
                <a:gd name="connsiteX21" fmla="*/ 591326 w 6011051"/>
                <a:gd name="connsiteY21" fmla="*/ 3210298 h 4415216"/>
                <a:gd name="connsiteX22" fmla="*/ 615138 w 6011051"/>
                <a:gd name="connsiteY22" fmla="*/ 3200773 h 4415216"/>
                <a:gd name="connsiteX23" fmla="*/ 672288 w 6011051"/>
                <a:gd name="connsiteY23" fmla="*/ 3172198 h 4415216"/>
                <a:gd name="connsiteX24" fmla="*/ 700863 w 6011051"/>
                <a:gd name="connsiteY24" fmla="*/ 3157910 h 4415216"/>
                <a:gd name="connsiteX25" fmla="*/ 753251 w 6011051"/>
                <a:gd name="connsiteY25" fmla="*/ 3138860 h 4415216"/>
                <a:gd name="connsiteX26" fmla="*/ 805638 w 6011051"/>
                <a:gd name="connsiteY26" fmla="*/ 3095998 h 4415216"/>
                <a:gd name="connsiteX27" fmla="*/ 872313 w 6011051"/>
                <a:gd name="connsiteY27" fmla="*/ 3053135 h 4415216"/>
                <a:gd name="connsiteX28" fmla="*/ 891363 w 6011051"/>
                <a:gd name="connsiteY28" fmla="*/ 3034085 h 4415216"/>
                <a:gd name="connsiteX29" fmla="*/ 919938 w 6011051"/>
                <a:gd name="connsiteY29" fmla="*/ 3010273 h 4415216"/>
                <a:gd name="connsiteX30" fmla="*/ 934226 w 6011051"/>
                <a:gd name="connsiteY30" fmla="*/ 2991223 h 4415216"/>
                <a:gd name="connsiteX31" fmla="*/ 962801 w 6011051"/>
                <a:gd name="connsiteY31" fmla="*/ 2972173 h 4415216"/>
                <a:gd name="connsiteX32" fmla="*/ 1000901 w 6011051"/>
                <a:gd name="connsiteY32" fmla="*/ 2934073 h 4415216"/>
                <a:gd name="connsiteX33" fmla="*/ 1043763 w 6011051"/>
                <a:gd name="connsiteY33" fmla="*/ 2919785 h 4415216"/>
                <a:gd name="connsiteX34" fmla="*/ 1062813 w 6011051"/>
                <a:gd name="connsiteY34" fmla="*/ 2910260 h 4415216"/>
                <a:gd name="connsiteX35" fmla="*/ 1139013 w 6011051"/>
                <a:gd name="connsiteY35" fmla="*/ 2895973 h 4415216"/>
                <a:gd name="connsiteX36" fmla="*/ 1219976 w 6011051"/>
                <a:gd name="connsiteY36" fmla="*/ 2881685 h 4415216"/>
                <a:gd name="connsiteX37" fmla="*/ 1272363 w 6011051"/>
                <a:gd name="connsiteY37" fmla="*/ 2862635 h 4415216"/>
                <a:gd name="connsiteX38" fmla="*/ 1300938 w 6011051"/>
                <a:gd name="connsiteY38" fmla="*/ 2834060 h 4415216"/>
                <a:gd name="connsiteX39" fmla="*/ 1319988 w 6011051"/>
                <a:gd name="connsiteY39" fmla="*/ 2815010 h 4415216"/>
                <a:gd name="connsiteX40" fmla="*/ 1353326 w 6011051"/>
                <a:gd name="connsiteY40" fmla="*/ 2767385 h 4415216"/>
                <a:gd name="connsiteX41" fmla="*/ 1372376 w 6011051"/>
                <a:gd name="connsiteY41" fmla="*/ 2753098 h 4415216"/>
                <a:gd name="connsiteX42" fmla="*/ 1391426 w 6011051"/>
                <a:gd name="connsiteY42" fmla="*/ 2719760 h 4415216"/>
                <a:gd name="connsiteX43" fmla="*/ 1410476 w 6011051"/>
                <a:gd name="connsiteY43" fmla="*/ 2691185 h 4415216"/>
                <a:gd name="connsiteX44" fmla="*/ 1429526 w 6011051"/>
                <a:gd name="connsiteY44" fmla="*/ 2672135 h 4415216"/>
                <a:gd name="connsiteX45" fmla="*/ 1439051 w 6011051"/>
                <a:gd name="connsiteY45" fmla="*/ 2657848 h 4415216"/>
                <a:gd name="connsiteX46" fmla="*/ 1453338 w 6011051"/>
                <a:gd name="connsiteY46" fmla="*/ 2643560 h 4415216"/>
                <a:gd name="connsiteX47" fmla="*/ 1467626 w 6011051"/>
                <a:gd name="connsiteY47" fmla="*/ 2624510 h 4415216"/>
                <a:gd name="connsiteX48" fmla="*/ 1548588 w 6011051"/>
                <a:gd name="connsiteY48" fmla="*/ 2586410 h 4415216"/>
                <a:gd name="connsiteX49" fmla="*/ 1596213 w 6011051"/>
                <a:gd name="connsiteY49" fmla="*/ 2557835 h 4415216"/>
                <a:gd name="connsiteX50" fmla="*/ 1629551 w 6011051"/>
                <a:gd name="connsiteY50" fmla="*/ 2548310 h 4415216"/>
                <a:gd name="connsiteX51" fmla="*/ 1643838 w 6011051"/>
                <a:gd name="connsiteY51" fmla="*/ 2538785 h 4415216"/>
                <a:gd name="connsiteX52" fmla="*/ 1710513 w 6011051"/>
                <a:gd name="connsiteY52" fmla="*/ 2529260 h 4415216"/>
                <a:gd name="connsiteX53" fmla="*/ 1748613 w 6011051"/>
                <a:gd name="connsiteY53" fmla="*/ 2514973 h 4415216"/>
                <a:gd name="connsiteX54" fmla="*/ 1791476 w 6011051"/>
                <a:gd name="connsiteY54" fmla="*/ 2476873 h 4415216"/>
                <a:gd name="connsiteX55" fmla="*/ 1810526 w 6011051"/>
                <a:gd name="connsiteY55" fmla="*/ 2467348 h 4415216"/>
                <a:gd name="connsiteX56" fmla="*/ 1834338 w 6011051"/>
                <a:gd name="connsiteY56" fmla="*/ 2438773 h 4415216"/>
                <a:gd name="connsiteX57" fmla="*/ 1862913 w 6011051"/>
                <a:gd name="connsiteY57" fmla="*/ 2400673 h 4415216"/>
                <a:gd name="connsiteX58" fmla="*/ 1958163 w 6011051"/>
                <a:gd name="connsiteY58" fmla="*/ 2319710 h 4415216"/>
                <a:gd name="connsiteX59" fmla="*/ 1977213 w 6011051"/>
                <a:gd name="connsiteY59" fmla="*/ 2314948 h 4415216"/>
                <a:gd name="connsiteX60" fmla="*/ 1996263 w 6011051"/>
                <a:gd name="connsiteY60" fmla="*/ 2305423 h 4415216"/>
                <a:gd name="connsiteX61" fmla="*/ 2010551 w 6011051"/>
                <a:gd name="connsiteY61" fmla="*/ 2295898 h 4415216"/>
                <a:gd name="connsiteX62" fmla="*/ 2043888 w 6011051"/>
                <a:gd name="connsiteY62" fmla="*/ 2286373 h 4415216"/>
                <a:gd name="connsiteX63" fmla="*/ 2067701 w 6011051"/>
                <a:gd name="connsiteY63" fmla="*/ 2276848 h 4415216"/>
                <a:gd name="connsiteX64" fmla="*/ 2081988 w 6011051"/>
                <a:gd name="connsiteY64" fmla="*/ 2272085 h 4415216"/>
                <a:gd name="connsiteX65" fmla="*/ 2105801 w 6011051"/>
                <a:gd name="connsiteY65" fmla="*/ 2262560 h 4415216"/>
                <a:gd name="connsiteX66" fmla="*/ 2167713 w 6011051"/>
                <a:gd name="connsiteY66" fmla="*/ 2257798 h 4415216"/>
                <a:gd name="connsiteX67" fmla="*/ 2220101 w 6011051"/>
                <a:gd name="connsiteY67" fmla="*/ 2248273 h 4415216"/>
                <a:gd name="connsiteX68" fmla="*/ 2243913 w 6011051"/>
                <a:gd name="connsiteY68" fmla="*/ 2233985 h 4415216"/>
                <a:gd name="connsiteX69" fmla="*/ 2262963 w 6011051"/>
                <a:gd name="connsiteY69" fmla="*/ 2229223 h 4415216"/>
                <a:gd name="connsiteX70" fmla="*/ 2301063 w 6011051"/>
                <a:gd name="connsiteY70" fmla="*/ 2219698 h 4415216"/>
                <a:gd name="connsiteX71" fmla="*/ 2334401 w 6011051"/>
                <a:gd name="connsiteY71" fmla="*/ 2200648 h 4415216"/>
                <a:gd name="connsiteX72" fmla="*/ 2348688 w 6011051"/>
                <a:gd name="connsiteY72" fmla="*/ 2191123 h 4415216"/>
                <a:gd name="connsiteX73" fmla="*/ 2391551 w 6011051"/>
                <a:gd name="connsiteY73" fmla="*/ 2176835 h 4415216"/>
                <a:gd name="connsiteX74" fmla="*/ 2401076 w 6011051"/>
                <a:gd name="connsiteY74" fmla="*/ 2157785 h 4415216"/>
                <a:gd name="connsiteX75" fmla="*/ 2501088 w 6011051"/>
                <a:gd name="connsiteY75" fmla="*/ 2100635 h 4415216"/>
                <a:gd name="connsiteX76" fmla="*/ 2558238 w 6011051"/>
                <a:gd name="connsiteY76" fmla="*/ 2067298 h 4415216"/>
                <a:gd name="connsiteX77" fmla="*/ 2572526 w 6011051"/>
                <a:gd name="connsiteY77" fmla="*/ 2062535 h 4415216"/>
                <a:gd name="connsiteX78" fmla="*/ 2596338 w 6011051"/>
                <a:gd name="connsiteY78" fmla="*/ 2048248 h 4415216"/>
                <a:gd name="connsiteX79" fmla="*/ 2634438 w 6011051"/>
                <a:gd name="connsiteY79" fmla="*/ 2029198 h 4415216"/>
                <a:gd name="connsiteX80" fmla="*/ 2667776 w 6011051"/>
                <a:gd name="connsiteY80" fmla="*/ 2014910 h 4415216"/>
                <a:gd name="connsiteX81" fmla="*/ 2729688 w 6011051"/>
                <a:gd name="connsiteY81" fmla="*/ 1976810 h 4415216"/>
                <a:gd name="connsiteX82" fmla="*/ 2767788 w 6011051"/>
                <a:gd name="connsiteY82" fmla="*/ 1962523 h 4415216"/>
                <a:gd name="connsiteX83" fmla="*/ 2810651 w 6011051"/>
                <a:gd name="connsiteY83" fmla="*/ 1943473 h 4415216"/>
                <a:gd name="connsiteX84" fmla="*/ 2834463 w 6011051"/>
                <a:gd name="connsiteY84" fmla="*/ 1938710 h 4415216"/>
                <a:gd name="connsiteX85" fmla="*/ 2863038 w 6011051"/>
                <a:gd name="connsiteY85" fmla="*/ 1929185 h 4415216"/>
                <a:gd name="connsiteX86" fmla="*/ 2910663 w 6011051"/>
                <a:gd name="connsiteY86" fmla="*/ 1919660 h 4415216"/>
                <a:gd name="connsiteX87" fmla="*/ 2948763 w 6011051"/>
                <a:gd name="connsiteY87" fmla="*/ 1910135 h 4415216"/>
                <a:gd name="connsiteX88" fmla="*/ 2996388 w 6011051"/>
                <a:gd name="connsiteY88" fmla="*/ 1900610 h 4415216"/>
                <a:gd name="connsiteX89" fmla="*/ 3010676 w 6011051"/>
                <a:gd name="connsiteY89" fmla="*/ 1895848 h 4415216"/>
                <a:gd name="connsiteX90" fmla="*/ 3063063 w 6011051"/>
                <a:gd name="connsiteY90" fmla="*/ 1881560 h 4415216"/>
                <a:gd name="connsiteX91" fmla="*/ 3110688 w 6011051"/>
                <a:gd name="connsiteY91" fmla="*/ 1848223 h 4415216"/>
                <a:gd name="connsiteX92" fmla="*/ 3144026 w 6011051"/>
                <a:gd name="connsiteY92" fmla="*/ 1829173 h 4415216"/>
                <a:gd name="connsiteX93" fmla="*/ 3186888 w 6011051"/>
                <a:gd name="connsiteY93" fmla="*/ 1786310 h 4415216"/>
                <a:gd name="connsiteX94" fmla="*/ 3224988 w 6011051"/>
                <a:gd name="connsiteY94" fmla="*/ 1752973 h 4415216"/>
                <a:gd name="connsiteX95" fmla="*/ 3253563 w 6011051"/>
                <a:gd name="connsiteY95" fmla="*/ 1724398 h 4415216"/>
                <a:gd name="connsiteX96" fmla="*/ 3267851 w 6011051"/>
                <a:gd name="connsiteY96" fmla="*/ 1710110 h 4415216"/>
                <a:gd name="connsiteX97" fmla="*/ 3282138 w 6011051"/>
                <a:gd name="connsiteY97" fmla="*/ 1705348 h 4415216"/>
                <a:gd name="connsiteX98" fmla="*/ 3329763 w 6011051"/>
                <a:gd name="connsiteY98" fmla="*/ 1667248 h 4415216"/>
                <a:gd name="connsiteX99" fmla="*/ 3372626 w 6011051"/>
                <a:gd name="connsiteY99" fmla="*/ 1614860 h 4415216"/>
                <a:gd name="connsiteX100" fmla="*/ 3405963 w 6011051"/>
                <a:gd name="connsiteY100" fmla="*/ 1586285 h 4415216"/>
                <a:gd name="connsiteX101" fmla="*/ 3420251 w 6011051"/>
                <a:gd name="connsiteY101" fmla="*/ 1567235 h 4415216"/>
                <a:gd name="connsiteX102" fmla="*/ 3486926 w 6011051"/>
                <a:gd name="connsiteY102" fmla="*/ 1510085 h 4415216"/>
                <a:gd name="connsiteX103" fmla="*/ 3496451 w 6011051"/>
                <a:gd name="connsiteY103" fmla="*/ 1495798 h 4415216"/>
                <a:gd name="connsiteX104" fmla="*/ 3534551 w 6011051"/>
                <a:gd name="connsiteY104" fmla="*/ 1462460 h 4415216"/>
                <a:gd name="connsiteX105" fmla="*/ 3553601 w 6011051"/>
                <a:gd name="connsiteY105" fmla="*/ 1452935 h 4415216"/>
                <a:gd name="connsiteX106" fmla="*/ 3577413 w 6011051"/>
                <a:gd name="connsiteY106" fmla="*/ 1429123 h 4415216"/>
                <a:gd name="connsiteX107" fmla="*/ 3591701 w 6011051"/>
                <a:gd name="connsiteY107" fmla="*/ 1414835 h 4415216"/>
                <a:gd name="connsiteX108" fmla="*/ 3653613 w 6011051"/>
                <a:gd name="connsiteY108" fmla="*/ 1357685 h 4415216"/>
                <a:gd name="connsiteX109" fmla="*/ 3677426 w 6011051"/>
                <a:gd name="connsiteY109" fmla="*/ 1329110 h 4415216"/>
                <a:gd name="connsiteX110" fmla="*/ 3696476 w 6011051"/>
                <a:gd name="connsiteY110" fmla="*/ 1300535 h 4415216"/>
                <a:gd name="connsiteX111" fmla="*/ 3710763 w 6011051"/>
                <a:gd name="connsiteY111" fmla="*/ 1295773 h 4415216"/>
                <a:gd name="connsiteX112" fmla="*/ 3782201 w 6011051"/>
                <a:gd name="connsiteY112" fmla="*/ 1205285 h 4415216"/>
                <a:gd name="connsiteX113" fmla="*/ 3801251 w 6011051"/>
                <a:gd name="connsiteY113" fmla="*/ 1186235 h 4415216"/>
                <a:gd name="connsiteX114" fmla="*/ 3853638 w 6011051"/>
                <a:gd name="connsiteY114" fmla="*/ 1148135 h 4415216"/>
                <a:gd name="connsiteX115" fmla="*/ 3872688 w 6011051"/>
                <a:gd name="connsiteY115" fmla="*/ 1138610 h 4415216"/>
                <a:gd name="connsiteX116" fmla="*/ 3901263 w 6011051"/>
                <a:gd name="connsiteY116" fmla="*/ 1114798 h 4415216"/>
                <a:gd name="connsiteX117" fmla="*/ 3934601 w 6011051"/>
                <a:gd name="connsiteY117" fmla="*/ 1100510 h 4415216"/>
                <a:gd name="connsiteX118" fmla="*/ 3977463 w 6011051"/>
                <a:gd name="connsiteY118" fmla="*/ 1071935 h 4415216"/>
                <a:gd name="connsiteX119" fmla="*/ 3991751 w 6011051"/>
                <a:gd name="connsiteY119" fmla="*/ 1062410 h 4415216"/>
                <a:gd name="connsiteX120" fmla="*/ 4010801 w 6011051"/>
                <a:gd name="connsiteY120" fmla="*/ 1057648 h 4415216"/>
                <a:gd name="connsiteX121" fmla="*/ 4087001 w 6011051"/>
                <a:gd name="connsiteY121" fmla="*/ 1033835 h 4415216"/>
                <a:gd name="connsiteX122" fmla="*/ 4134626 w 6011051"/>
                <a:gd name="connsiteY122" fmla="*/ 1014785 h 4415216"/>
                <a:gd name="connsiteX123" fmla="*/ 4167963 w 6011051"/>
                <a:gd name="connsiteY123" fmla="*/ 1005260 h 4415216"/>
                <a:gd name="connsiteX124" fmla="*/ 4206063 w 6011051"/>
                <a:gd name="connsiteY124" fmla="*/ 1000498 h 4415216"/>
                <a:gd name="connsiteX125" fmla="*/ 4248926 w 6011051"/>
                <a:gd name="connsiteY125" fmla="*/ 990973 h 4415216"/>
                <a:gd name="connsiteX126" fmla="*/ 4291788 w 6011051"/>
                <a:gd name="connsiteY126" fmla="*/ 971923 h 4415216"/>
                <a:gd name="connsiteX127" fmla="*/ 4329888 w 6011051"/>
                <a:gd name="connsiteY127" fmla="*/ 962398 h 4415216"/>
                <a:gd name="connsiteX128" fmla="*/ 4344176 w 6011051"/>
                <a:gd name="connsiteY128" fmla="*/ 952873 h 4415216"/>
                <a:gd name="connsiteX129" fmla="*/ 4382276 w 6011051"/>
                <a:gd name="connsiteY129" fmla="*/ 938585 h 4415216"/>
                <a:gd name="connsiteX130" fmla="*/ 4401326 w 6011051"/>
                <a:gd name="connsiteY130" fmla="*/ 924298 h 4415216"/>
                <a:gd name="connsiteX131" fmla="*/ 4434663 w 6011051"/>
                <a:gd name="connsiteY131" fmla="*/ 895723 h 4415216"/>
                <a:gd name="connsiteX132" fmla="*/ 4444188 w 6011051"/>
                <a:gd name="connsiteY132" fmla="*/ 876673 h 4415216"/>
                <a:gd name="connsiteX133" fmla="*/ 4463238 w 6011051"/>
                <a:gd name="connsiteY133" fmla="*/ 857623 h 4415216"/>
                <a:gd name="connsiteX134" fmla="*/ 4487051 w 6011051"/>
                <a:gd name="connsiteY134" fmla="*/ 809998 h 4415216"/>
                <a:gd name="connsiteX135" fmla="*/ 4501338 w 6011051"/>
                <a:gd name="connsiteY135" fmla="*/ 786185 h 4415216"/>
                <a:gd name="connsiteX136" fmla="*/ 4515626 w 6011051"/>
                <a:gd name="connsiteY136" fmla="*/ 695698 h 4415216"/>
                <a:gd name="connsiteX137" fmla="*/ 4525151 w 6011051"/>
                <a:gd name="connsiteY137" fmla="*/ 581398 h 4415216"/>
                <a:gd name="connsiteX138" fmla="*/ 4534676 w 6011051"/>
                <a:gd name="connsiteY138" fmla="*/ 543298 h 4415216"/>
                <a:gd name="connsiteX139" fmla="*/ 4539438 w 6011051"/>
                <a:gd name="connsiteY139" fmla="*/ 500435 h 4415216"/>
                <a:gd name="connsiteX140" fmla="*/ 4548963 w 6011051"/>
                <a:gd name="connsiteY140" fmla="*/ 424235 h 4415216"/>
                <a:gd name="connsiteX141" fmla="*/ 4553726 w 6011051"/>
                <a:gd name="connsiteY141" fmla="*/ 381373 h 4415216"/>
                <a:gd name="connsiteX142" fmla="*/ 4568013 w 6011051"/>
                <a:gd name="connsiteY142" fmla="*/ 271835 h 4415216"/>
                <a:gd name="connsiteX143" fmla="*/ 4572776 w 6011051"/>
                <a:gd name="connsiteY143" fmla="*/ 233735 h 4415216"/>
                <a:gd name="connsiteX144" fmla="*/ 4582301 w 6011051"/>
                <a:gd name="connsiteY144" fmla="*/ 190873 h 4415216"/>
                <a:gd name="connsiteX145" fmla="*/ 4587063 w 6011051"/>
                <a:gd name="connsiteY145" fmla="*/ 152773 h 4415216"/>
                <a:gd name="connsiteX146" fmla="*/ 4596588 w 6011051"/>
                <a:gd name="connsiteY146" fmla="*/ 119435 h 4415216"/>
                <a:gd name="connsiteX147" fmla="*/ 4601351 w 6011051"/>
                <a:gd name="connsiteY147" fmla="*/ 95623 h 4415216"/>
                <a:gd name="connsiteX148" fmla="*/ 4610876 w 6011051"/>
                <a:gd name="connsiteY148" fmla="*/ 76573 h 4415216"/>
                <a:gd name="connsiteX149" fmla="*/ 4620401 w 6011051"/>
                <a:gd name="connsiteY149" fmla="*/ 52760 h 4415216"/>
                <a:gd name="connsiteX150" fmla="*/ 4658501 w 6011051"/>
                <a:gd name="connsiteY150" fmla="*/ 14660 h 4415216"/>
                <a:gd name="connsiteX151" fmla="*/ 4677551 w 6011051"/>
                <a:gd name="connsiteY151" fmla="*/ 9898 h 4415216"/>
                <a:gd name="connsiteX152" fmla="*/ 4696601 w 6011051"/>
                <a:gd name="connsiteY152" fmla="*/ 373 h 4415216"/>
                <a:gd name="connsiteX153" fmla="*/ 4820426 w 6011051"/>
                <a:gd name="connsiteY153" fmla="*/ 14660 h 4415216"/>
                <a:gd name="connsiteX154" fmla="*/ 4858526 w 6011051"/>
                <a:gd name="connsiteY154" fmla="*/ 28948 h 4415216"/>
                <a:gd name="connsiteX155" fmla="*/ 4906151 w 6011051"/>
                <a:gd name="connsiteY155" fmla="*/ 52760 h 4415216"/>
                <a:gd name="connsiteX156" fmla="*/ 4944251 w 6011051"/>
                <a:gd name="connsiteY156" fmla="*/ 86098 h 4415216"/>
                <a:gd name="connsiteX157" fmla="*/ 4987113 w 6011051"/>
                <a:gd name="connsiteY157" fmla="*/ 133723 h 4415216"/>
                <a:gd name="connsiteX158" fmla="*/ 5034738 w 6011051"/>
                <a:gd name="connsiteY158" fmla="*/ 200398 h 4415216"/>
                <a:gd name="connsiteX159" fmla="*/ 5053788 w 6011051"/>
                <a:gd name="connsiteY159" fmla="*/ 228973 h 4415216"/>
                <a:gd name="connsiteX160" fmla="*/ 5072838 w 6011051"/>
                <a:gd name="connsiteY160" fmla="*/ 252785 h 4415216"/>
                <a:gd name="connsiteX161" fmla="*/ 5087126 w 6011051"/>
                <a:gd name="connsiteY161" fmla="*/ 276598 h 4415216"/>
                <a:gd name="connsiteX162" fmla="*/ 5106176 w 6011051"/>
                <a:gd name="connsiteY162" fmla="*/ 300410 h 4415216"/>
                <a:gd name="connsiteX163" fmla="*/ 5125226 w 6011051"/>
                <a:gd name="connsiteY163" fmla="*/ 328985 h 4415216"/>
                <a:gd name="connsiteX164" fmla="*/ 5144276 w 6011051"/>
                <a:gd name="connsiteY164" fmla="*/ 362323 h 4415216"/>
                <a:gd name="connsiteX165" fmla="*/ 5201426 w 6011051"/>
                <a:gd name="connsiteY165" fmla="*/ 409948 h 4415216"/>
                <a:gd name="connsiteX166" fmla="*/ 5220476 w 6011051"/>
                <a:gd name="connsiteY166" fmla="*/ 419473 h 4415216"/>
                <a:gd name="connsiteX167" fmla="*/ 5249051 w 6011051"/>
                <a:gd name="connsiteY167" fmla="*/ 428998 h 4415216"/>
                <a:gd name="connsiteX168" fmla="*/ 5330013 w 6011051"/>
                <a:gd name="connsiteY168" fmla="*/ 471860 h 4415216"/>
                <a:gd name="connsiteX169" fmla="*/ 5363351 w 6011051"/>
                <a:gd name="connsiteY169" fmla="*/ 481385 h 4415216"/>
                <a:gd name="connsiteX170" fmla="*/ 5377638 w 6011051"/>
                <a:gd name="connsiteY170" fmla="*/ 486148 h 4415216"/>
                <a:gd name="connsiteX171" fmla="*/ 5434788 w 6011051"/>
                <a:gd name="connsiteY171" fmla="*/ 514723 h 4415216"/>
                <a:gd name="connsiteX172" fmla="*/ 5463363 w 6011051"/>
                <a:gd name="connsiteY172" fmla="*/ 529010 h 4415216"/>
                <a:gd name="connsiteX173" fmla="*/ 5510988 w 6011051"/>
                <a:gd name="connsiteY173" fmla="*/ 548060 h 4415216"/>
                <a:gd name="connsiteX174" fmla="*/ 5544326 w 6011051"/>
                <a:gd name="connsiteY174" fmla="*/ 571873 h 4415216"/>
                <a:gd name="connsiteX175" fmla="*/ 5572901 w 6011051"/>
                <a:gd name="connsiteY175" fmla="*/ 586160 h 4415216"/>
                <a:gd name="connsiteX176" fmla="*/ 5596713 w 6011051"/>
                <a:gd name="connsiteY176" fmla="*/ 605210 h 4415216"/>
                <a:gd name="connsiteX177" fmla="*/ 5620526 w 6011051"/>
                <a:gd name="connsiteY177" fmla="*/ 619498 h 4415216"/>
                <a:gd name="connsiteX178" fmla="*/ 5663388 w 6011051"/>
                <a:gd name="connsiteY178" fmla="*/ 652835 h 4415216"/>
                <a:gd name="connsiteX179" fmla="*/ 5691963 w 6011051"/>
                <a:gd name="connsiteY179" fmla="*/ 671885 h 4415216"/>
                <a:gd name="connsiteX180" fmla="*/ 5725301 w 6011051"/>
                <a:gd name="connsiteY180" fmla="*/ 714748 h 4415216"/>
                <a:gd name="connsiteX181" fmla="*/ 5758638 w 6011051"/>
                <a:gd name="connsiteY181" fmla="*/ 743323 h 4415216"/>
                <a:gd name="connsiteX182" fmla="*/ 5787213 w 6011051"/>
                <a:gd name="connsiteY182" fmla="*/ 786185 h 4415216"/>
                <a:gd name="connsiteX183" fmla="*/ 5825313 w 6011051"/>
                <a:gd name="connsiteY183" fmla="*/ 867148 h 4415216"/>
                <a:gd name="connsiteX184" fmla="*/ 5844363 w 6011051"/>
                <a:gd name="connsiteY184" fmla="*/ 957635 h 4415216"/>
                <a:gd name="connsiteX185" fmla="*/ 5858651 w 6011051"/>
                <a:gd name="connsiteY185" fmla="*/ 1000498 h 4415216"/>
                <a:gd name="connsiteX186" fmla="*/ 5877701 w 6011051"/>
                <a:gd name="connsiteY186" fmla="*/ 1081460 h 4415216"/>
                <a:gd name="connsiteX187" fmla="*/ 5891988 w 6011051"/>
                <a:gd name="connsiteY187" fmla="*/ 1124323 h 4415216"/>
                <a:gd name="connsiteX188" fmla="*/ 5901513 w 6011051"/>
                <a:gd name="connsiteY188" fmla="*/ 1157660 h 4415216"/>
                <a:gd name="connsiteX189" fmla="*/ 5911038 w 6011051"/>
                <a:gd name="connsiteY189" fmla="*/ 1181473 h 4415216"/>
                <a:gd name="connsiteX190" fmla="*/ 5934851 w 6011051"/>
                <a:gd name="connsiteY190" fmla="*/ 1248148 h 4415216"/>
                <a:gd name="connsiteX191" fmla="*/ 5953901 w 6011051"/>
                <a:gd name="connsiteY191" fmla="*/ 1295773 h 4415216"/>
                <a:gd name="connsiteX192" fmla="*/ 5958663 w 6011051"/>
                <a:gd name="connsiteY192" fmla="*/ 1329110 h 4415216"/>
                <a:gd name="connsiteX193" fmla="*/ 5972951 w 6011051"/>
                <a:gd name="connsiteY193" fmla="*/ 1362448 h 4415216"/>
                <a:gd name="connsiteX194" fmla="*/ 5987238 w 6011051"/>
                <a:gd name="connsiteY194" fmla="*/ 1471985 h 4415216"/>
                <a:gd name="connsiteX195" fmla="*/ 5992001 w 6011051"/>
                <a:gd name="connsiteY195" fmla="*/ 1505323 h 4415216"/>
                <a:gd name="connsiteX196" fmla="*/ 5996763 w 6011051"/>
                <a:gd name="connsiteY196" fmla="*/ 1529135 h 4415216"/>
                <a:gd name="connsiteX197" fmla="*/ 6001526 w 6011051"/>
                <a:gd name="connsiteY197" fmla="*/ 1610098 h 4415216"/>
                <a:gd name="connsiteX198" fmla="*/ 6011051 w 6011051"/>
                <a:gd name="connsiteY198" fmla="*/ 1705348 h 4415216"/>
                <a:gd name="connsiteX199" fmla="*/ 6006288 w 6011051"/>
                <a:gd name="connsiteY199" fmla="*/ 1948235 h 4415216"/>
                <a:gd name="connsiteX200" fmla="*/ 5982476 w 6011051"/>
                <a:gd name="connsiteY200" fmla="*/ 2029198 h 4415216"/>
                <a:gd name="connsiteX201" fmla="*/ 5972951 w 6011051"/>
                <a:gd name="connsiteY201" fmla="*/ 2053010 h 4415216"/>
                <a:gd name="connsiteX202" fmla="*/ 5934851 w 6011051"/>
                <a:gd name="connsiteY202" fmla="*/ 2076823 h 4415216"/>
                <a:gd name="connsiteX203" fmla="*/ 5825313 w 6011051"/>
                <a:gd name="connsiteY203" fmla="*/ 2067298 h 4415216"/>
                <a:gd name="connsiteX204" fmla="*/ 5763401 w 6011051"/>
                <a:gd name="connsiteY204" fmla="*/ 2048248 h 4415216"/>
                <a:gd name="connsiteX205" fmla="*/ 5725301 w 6011051"/>
                <a:gd name="connsiteY205" fmla="*/ 2038723 h 4415216"/>
                <a:gd name="connsiteX206" fmla="*/ 5701488 w 6011051"/>
                <a:gd name="connsiteY206" fmla="*/ 2029198 h 4415216"/>
                <a:gd name="connsiteX207" fmla="*/ 5682438 w 6011051"/>
                <a:gd name="connsiteY207" fmla="*/ 2024435 h 4415216"/>
                <a:gd name="connsiteX208" fmla="*/ 5658626 w 6011051"/>
                <a:gd name="connsiteY208" fmla="*/ 2014910 h 4415216"/>
                <a:gd name="connsiteX209" fmla="*/ 5625288 w 6011051"/>
                <a:gd name="connsiteY209" fmla="*/ 2010148 h 4415216"/>
                <a:gd name="connsiteX210" fmla="*/ 5596713 w 6011051"/>
                <a:gd name="connsiteY210" fmla="*/ 2000623 h 4415216"/>
                <a:gd name="connsiteX211" fmla="*/ 5577663 w 6011051"/>
                <a:gd name="connsiteY211" fmla="*/ 1995860 h 4415216"/>
                <a:gd name="connsiteX212" fmla="*/ 5553851 w 6011051"/>
                <a:gd name="connsiteY212" fmla="*/ 1986335 h 4415216"/>
                <a:gd name="connsiteX213" fmla="*/ 5525276 w 6011051"/>
                <a:gd name="connsiteY213" fmla="*/ 1976810 h 4415216"/>
                <a:gd name="connsiteX214" fmla="*/ 5491938 w 6011051"/>
                <a:gd name="connsiteY214" fmla="*/ 1962523 h 4415216"/>
                <a:gd name="connsiteX215" fmla="*/ 5487176 w 6011051"/>
                <a:gd name="connsiteY215" fmla="*/ 1948235 h 4415216"/>
                <a:gd name="connsiteX216" fmla="*/ 5449076 w 6011051"/>
                <a:gd name="connsiteY216" fmla="*/ 1924423 h 4415216"/>
                <a:gd name="connsiteX217" fmla="*/ 5406213 w 6011051"/>
                <a:gd name="connsiteY217" fmla="*/ 1900610 h 4415216"/>
                <a:gd name="connsiteX218" fmla="*/ 5339538 w 6011051"/>
                <a:gd name="connsiteY218" fmla="*/ 1824410 h 4415216"/>
                <a:gd name="connsiteX219" fmla="*/ 5315726 w 6011051"/>
                <a:gd name="connsiteY219" fmla="*/ 1805360 h 4415216"/>
                <a:gd name="connsiteX220" fmla="*/ 5291913 w 6011051"/>
                <a:gd name="connsiteY220" fmla="*/ 1800598 h 4415216"/>
                <a:gd name="connsiteX221" fmla="*/ 5220476 w 6011051"/>
                <a:gd name="connsiteY221" fmla="*/ 1762498 h 4415216"/>
                <a:gd name="connsiteX222" fmla="*/ 5072838 w 6011051"/>
                <a:gd name="connsiteY222" fmla="*/ 1719635 h 4415216"/>
                <a:gd name="connsiteX223" fmla="*/ 5044263 w 6011051"/>
                <a:gd name="connsiteY223" fmla="*/ 1714873 h 4415216"/>
                <a:gd name="connsiteX224" fmla="*/ 5020451 w 6011051"/>
                <a:gd name="connsiteY224" fmla="*/ 1710110 h 4415216"/>
                <a:gd name="connsiteX225" fmla="*/ 4801376 w 6011051"/>
                <a:gd name="connsiteY225" fmla="*/ 1700585 h 4415216"/>
                <a:gd name="connsiteX226" fmla="*/ 4691838 w 6011051"/>
                <a:gd name="connsiteY226" fmla="*/ 1714873 h 4415216"/>
                <a:gd name="connsiteX227" fmla="*/ 4644213 w 6011051"/>
                <a:gd name="connsiteY227" fmla="*/ 1743448 h 4415216"/>
                <a:gd name="connsiteX228" fmla="*/ 4629926 w 6011051"/>
                <a:gd name="connsiteY228" fmla="*/ 1748210 h 4415216"/>
                <a:gd name="connsiteX229" fmla="*/ 4587063 w 6011051"/>
                <a:gd name="connsiteY229" fmla="*/ 1800598 h 4415216"/>
                <a:gd name="connsiteX230" fmla="*/ 4563251 w 6011051"/>
                <a:gd name="connsiteY230" fmla="*/ 1833935 h 4415216"/>
                <a:gd name="connsiteX231" fmla="*/ 4539438 w 6011051"/>
                <a:gd name="connsiteY231" fmla="*/ 1857748 h 4415216"/>
                <a:gd name="connsiteX232" fmla="*/ 4520388 w 6011051"/>
                <a:gd name="connsiteY232" fmla="*/ 1881560 h 4415216"/>
                <a:gd name="connsiteX233" fmla="*/ 4477526 w 6011051"/>
                <a:gd name="connsiteY233" fmla="*/ 1924423 h 4415216"/>
                <a:gd name="connsiteX234" fmla="*/ 4420376 w 6011051"/>
                <a:gd name="connsiteY234" fmla="*/ 1972048 h 4415216"/>
                <a:gd name="connsiteX235" fmla="*/ 4401326 w 6011051"/>
                <a:gd name="connsiteY235" fmla="*/ 1981573 h 4415216"/>
                <a:gd name="connsiteX236" fmla="*/ 4344176 w 6011051"/>
                <a:gd name="connsiteY236" fmla="*/ 2014910 h 4415216"/>
                <a:gd name="connsiteX237" fmla="*/ 4329888 w 6011051"/>
                <a:gd name="connsiteY237" fmla="*/ 2019673 h 4415216"/>
                <a:gd name="connsiteX238" fmla="*/ 4315601 w 6011051"/>
                <a:gd name="connsiteY238" fmla="*/ 2029198 h 4415216"/>
                <a:gd name="connsiteX239" fmla="*/ 4239401 w 6011051"/>
                <a:gd name="connsiteY239" fmla="*/ 2038723 h 4415216"/>
                <a:gd name="connsiteX240" fmla="*/ 4182251 w 6011051"/>
                <a:gd name="connsiteY240" fmla="*/ 2048248 h 4415216"/>
                <a:gd name="connsiteX241" fmla="*/ 4153676 w 6011051"/>
                <a:gd name="connsiteY241" fmla="*/ 2053010 h 4415216"/>
                <a:gd name="connsiteX242" fmla="*/ 4139388 w 6011051"/>
                <a:gd name="connsiteY242" fmla="*/ 2057773 h 4415216"/>
                <a:gd name="connsiteX243" fmla="*/ 4120338 w 6011051"/>
                <a:gd name="connsiteY243" fmla="*/ 2062535 h 4415216"/>
                <a:gd name="connsiteX244" fmla="*/ 4096526 w 6011051"/>
                <a:gd name="connsiteY244" fmla="*/ 2072060 h 4415216"/>
                <a:gd name="connsiteX245" fmla="*/ 4048901 w 6011051"/>
                <a:gd name="connsiteY245" fmla="*/ 2081585 h 4415216"/>
                <a:gd name="connsiteX246" fmla="*/ 4025088 w 6011051"/>
                <a:gd name="connsiteY246" fmla="*/ 2091110 h 4415216"/>
                <a:gd name="connsiteX247" fmla="*/ 3972701 w 6011051"/>
                <a:gd name="connsiteY247" fmla="*/ 2105398 h 4415216"/>
                <a:gd name="connsiteX248" fmla="*/ 3948888 w 6011051"/>
                <a:gd name="connsiteY248" fmla="*/ 2114923 h 4415216"/>
                <a:gd name="connsiteX249" fmla="*/ 3929838 w 6011051"/>
                <a:gd name="connsiteY249" fmla="*/ 2129210 h 4415216"/>
                <a:gd name="connsiteX250" fmla="*/ 3896501 w 6011051"/>
                <a:gd name="connsiteY250" fmla="*/ 2138735 h 4415216"/>
                <a:gd name="connsiteX251" fmla="*/ 3872688 w 6011051"/>
                <a:gd name="connsiteY251" fmla="*/ 2153023 h 4415216"/>
                <a:gd name="connsiteX252" fmla="*/ 3829826 w 6011051"/>
                <a:gd name="connsiteY252" fmla="*/ 2181598 h 4415216"/>
                <a:gd name="connsiteX253" fmla="*/ 3791726 w 6011051"/>
                <a:gd name="connsiteY253" fmla="*/ 2200648 h 4415216"/>
                <a:gd name="connsiteX254" fmla="*/ 3777438 w 6011051"/>
                <a:gd name="connsiteY254" fmla="*/ 2214935 h 4415216"/>
                <a:gd name="connsiteX255" fmla="*/ 3767913 w 6011051"/>
                <a:gd name="connsiteY255" fmla="*/ 2229223 h 4415216"/>
                <a:gd name="connsiteX256" fmla="*/ 3739338 w 6011051"/>
                <a:gd name="connsiteY256" fmla="*/ 2248273 h 4415216"/>
                <a:gd name="connsiteX257" fmla="*/ 3715526 w 6011051"/>
                <a:gd name="connsiteY257" fmla="*/ 2267323 h 4415216"/>
                <a:gd name="connsiteX258" fmla="*/ 3686951 w 6011051"/>
                <a:gd name="connsiteY258" fmla="*/ 2276848 h 4415216"/>
                <a:gd name="connsiteX259" fmla="*/ 3620276 w 6011051"/>
                <a:gd name="connsiteY259" fmla="*/ 2305423 h 4415216"/>
                <a:gd name="connsiteX260" fmla="*/ 3596463 w 6011051"/>
                <a:gd name="connsiteY260" fmla="*/ 2314948 h 4415216"/>
                <a:gd name="connsiteX261" fmla="*/ 3572651 w 6011051"/>
                <a:gd name="connsiteY261" fmla="*/ 2329235 h 4415216"/>
                <a:gd name="connsiteX262" fmla="*/ 3553601 w 6011051"/>
                <a:gd name="connsiteY262" fmla="*/ 2333998 h 4415216"/>
                <a:gd name="connsiteX263" fmla="*/ 3501213 w 6011051"/>
                <a:gd name="connsiteY263" fmla="*/ 2357810 h 4415216"/>
                <a:gd name="connsiteX264" fmla="*/ 3482163 w 6011051"/>
                <a:gd name="connsiteY264" fmla="*/ 2372098 h 4415216"/>
                <a:gd name="connsiteX265" fmla="*/ 3463113 w 6011051"/>
                <a:gd name="connsiteY265" fmla="*/ 2381623 h 4415216"/>
                <a:gd name="connsiteX266" fmla="*/ 3448826 w 6011051"/>
                <a:gd name="connsiteY266" fmla="*/ 2391148 h 4415216"/>
                <a:gd name="connsiteX267" fmla="*/ 3429776 w 6011051"/>
                <a:gd name="connsiteY267" fmla="*/ 2395910 h 4415216"/>
                <a:gd name="connsiteX268" fmla="*/ 3415488 w 6011051"/>
                <a:gd name="connsiteY268" fmla="*/ 2410198 h 4415216"/>
                <a:gd name="connsiteX269" fmla="*/ 3372626 w 6011051"/>
                <a:gd name="connsiteY269" fmla="*/ 2429248 h 4415216"/>
                <a:gd name="connsiteX270" fmla="*/ 3339288 w 6011051"/>
                <a:gd name="connsiteY270" fmla="*/ 2448298 h 4415216"/>
                <a:gd name="connsiteX271" fmla="*/ 3267851 w 6011051"/>
                <a:gd name="connsiteY271" fmla="*/ 2481635 h 4415216"/>
                <a:gd name="connsiteX272" fmla="*/ 3220226 w 6011051"/>
                <a:gd name="connsiteY272" fmla="*/ 2495923 h 4415216"/>
                <a:gd name="connsiteX273" fmla="*/ 3191651 w 6011051"/>
                <a:gd name="connsiteY273" fmla="*/ 2510210 h 4415216"/>
                <a:gd name="connsiteX274" fmla="*/ 3158313 w 6011051"/>
                <a:gd name="connsiteY274" fmla="*/ 2524498 h 4415216"/>
                <a:gd name="connsiteX275" fmla="*/ 3129738 w 6011051"/>
                <a:gd name="connsiteY275" fmla="*/ 2538785 h 4415216"/>
                <a:gd name="connsiteX276" fmla="*/ 3096401 w 6011051"/>
                <a:gd name="connsiteY276" fmla="*/ 2553073 h 4415216"/>
                <a:gd name="connsiteX277" fmla="*/ 3063063 w 6011051"/>
                <a:gd name="connsiteY277" fmla="*/ 2581648 h 4415216"/>
                <a:gd name="connsiteX278" fmla="*/ 3044013 w 6011051"/>
                <a:gd name="connsiteY278" fmla="*/ 2591173 h 4415216"/>
                <a:gd name="connsiteX279" fmla="*/ 3024963 w 6011051"/>
                <a:gd name="connsiteY279" fmla="*/ 2605460 h 4415216"/>
                <a:gd name="connsiteX280" fmla="*/ 3005913 w 6011051"/>
                <a:gd name="connsiteY280" fmla="*/ 2614985 h 4415216"/>
                <a:gd name="connsiteX281" fmla="*/ 2986863 w 6011051"/>
                <a:gd name="connsiteY281" fmla="*/ 2634035 h 4415216"/>
                <a:gd name="connsiteX282" fmla="*/ 2958288 w 6011051"/>
                <a:gd name="connsiteY282" fmla="*/ 2653085 h 4415216"/>
                <a:gd name="connsiteX283" fmla="*/ 2929713 w 6011051"/>
                <a:gd name="connsiteY283" fmla="*/ 2681660 h 4415216"/>
                <a:gd name="connsiteX284" fmla="*/ 2843988 w 6011051"/>
                <a:gd name="connsiteY284" fmla="*/ 2743573 h 4415216"/>
                <a:gd name="connsiteX285" fmla="*/ 2829701 w 6011051"/>
                <a:gd name="connsiteY285" fmla="*/ 2762623 h 4415216"/>
                <a:gd name="connsiteX286" fmla="*/ 2791601 w 6011051"/>
                <a:gd name="connsiteY286" fmla="*/ 2786435 h 4415216"/>
                <a:gd name="connsiteX287" fmla="*/ 2772551 w 6011051"/>
                <a:gd name="connsiteY287" fmla="*/ 2800723 h 4415216"/>
                <a:gd name="connsiteX288" fmla="*/ 2720163 w 6011051"/>
                <a:gd name="connsiteY288" fmla="*/ 2843585 h 4415216"/>
                <a:gd name="connsiteX289" fmla="*/ 2696351 w 6011051"/>
                <a:gd name="connsiteY289" fmla="*/ 2853110 h 4415216"/>
                <a:gd name="connsiteX290" fmla="*/ 2629676 w 6011051"/>
                <a:gd name="connsiteY290" fmla="*/ 2900735 h 4415216"/>
                <a:gd name="connsiteX291" fmla="*/ 2605863 w 6011051"/>
                <a:gd name="connsiteY291" fmla="*/ 2905498 h 4415216"/>
                <a:gd name="connsiteX292" fmla="*/ 2553476 w 6011051"/>
                <a:gd name="connsiteY292" fmla="*/ 2924548 h 4415216"/>
                <a:gd name="connsiteX293" fmla="*/ 2491563 w 6011051"/>
                <a:gd name="connsiteY293" fmla="*/ 2934073 h 4415216"/>
                <a:gd name="connsiteX294" fmla="*/ 2382026 w 6011051"/>
                <a:gd name="connsiteY294" fmla="*/ 2943598 h 4415216"/>
                <a:gd name="connsiteX295" fmla="*/ 2329638 w 6011051"/>
                <a:gd name="connsiteY295" fmla="*/ 2957885 h 4415216"/>
                <a:gd name="connsiteX296" fmla="*/ 2277251 w 6011051"/>
                <a:gd name="connsiteY296" fmla="*/ 2967410 h 4415216"/>
                <a:gd name="connsiteX297" fmla="*/ 2220101 w 6011051"/>
                <a:gd name="connsiteY297" fmla="*/ 2986460 h 4415216"/>
                <a:gd name="connsiteX298" fmla="*/ 2177238 w 6011051"/>
                <a:gd name="connsiteY298" fmla="*/ 2995985 h 4415216"/>
                <a:gd name="connsiteX299" fmla="*/ 2120088 w 6011051"/>
                <a:gd name="connsiteY299" fmla="*/ 3005510 h 4415216"/>
                <a:gd name="connsiteX300" fmla="*/ 2091513 w 6011051"/>
                <a:gd name="connsiteY300" fmla="*/ 3015035 h 4415216"/>
                <a:gd name="connsiteX301" fmla="*/ 2043888 w 6011051"/>
                <a:gd name="connsiteY301" fmla="*/ 3024560 h 4415216"/>
                <a:gd name="connsiteX302" fmla="*/ 2020076 w 6011051"/>
                <a:gd name="connsiteY302" fmla="*/ 3034085 h 4415216"/>
                <a:gd name="connsiteX303" fmla="*/ 2001026 w 6011051"/>
                <a:gd name="connsiteY303" fmla="*/ 3048373 h 4415216"/>
                <a:gd name="connsiteX304" fmla="*/ 1962926 w 6011051"/>
                <a:gd name="connsiteY304" fmla="*/ 3057898 h 4415216"/>
                <a:gd name="connsiteX305" fmla="*/ 1896251 w 6011051"/>
                <a:gd name="connsiteY305" fmla="*/ 3076948 h 4415216"/>
                <a:gd name="connsiteX306" fmla="*/ 1867676 w 6011051"/>
                <a:gd name="connsiteY306" fmla="*/ 3081710 h 4415216"/>
                <a:gd name="connsiteX307" fmla="*/ 1820051 w 6011051"/>
                <a:gd name="connsiteY307" fmla="*/ 3095998 h 4415216"/>
                <a:gd name="connsiteX308" fmla="*/ 1805763 w 6011051"/>
                <a:gd name="connsiteY308" fmla="*/ 3100760 h 4415216"/>
                <a:gd name="connsiteX309" fmla="*/ 1781951 w 6011051"/>
                <a:gd name="connsiteY309" fmla="*/ 3105523 h 4415216"/>
                <a:gd name="connsiteX310" fmla="*/ 1739088 w 6011051"/>
                <a:gd name="connsiteY310" fmla="*/ 3124573 h 4415216"/>
                <a:gd name="connsiteX311" fmla="*/ 1720038 w 6011051"/>
                <a:gd name="connsiteY311" fmla="*/ 3134098 h 4415216"/>
                <a:gd name="connsiteX312" fmla="*/ 1691463 w 6011051"/>
                <a:gd name="connsiteY312" fmla="*/ 3143623 h 4415216"/>
                <a:gd name="connsiteX313" fmla="*/ 1653363 w 6011051"/>
                <a:gd name="connsiteY313" fmla="*/ 3153148 h 4415216"/>
                <a:gd name="connsiteX314" fmla="*/ 1572401 w 6011051"/>
                <a:gd name="connsiteY314" fmla="*/ 3181723 h 4415216"/>
                <a:gd name="connsiteX315" fmla="*/ 1477151 w 6011051"/>
                <a:gd name="connsiteY315" fmla="*/ 3229348 h 4415216"/>
                <a:gd name="connsiteX316" fmla="*/ 1458101 w 6011051"/>
                <a:gd name="connsiteY316" fmla="*/ 3238873 h 4415216"/>
                <a:gd name="connsiteX317" fmla="*/ 1439051 w 6011051"/>
                <a:gd name="connsiteY317" fmla="*/ 3248398 h 4415216"/>
                <a:gd name="connsiteX318" fmla="*/ 1377138 w 6011051"/>
                <a:gd name="connsiteY318" fmla="*/ 3276973 h 4415216"/>
                <a:gd name="connsiteX319" fmla="*/ 1358088 w 6011051"/>
                <a:gd name="connsiteY319" fmla="*/ 3286498 h 4415216"/>
                <a:gd name="connsiteX320" fmla="*/ 1315226 w 6011051"/>
                <a:gd name="connsiteY320" fmla="*/ 3315073 h 4415216"/>
                <a:gd name="connsiteX321" fmla="*/ 1291413 w 6011051"/>
                <a:gd name="connsiteY321" fmla="*/ 3319835 h 4415216"/>
                <a:gd name="connsiteX322" fmla="*/ 1272363 w 6011051"/>
                <a:gd name="connsiteY322" fmla="*/ 3334123 h 4415216"/>
                <a:gd name="connsiteX323" fmla="*/ 1186638 w 6011051"/>
                <a:gd name="connsiteY323" fmla="*/ 3367460 h 4415216"/>
                <a:gd name="connsiteX324" fmla="*/ 1162826 w 6011051"/>
                <a:gd name="connsiteY324" fmla="*/ 3372223 h 4415216"/>
                <a:gd name="connsiteX325" fmla="*/ 1148538 w 6011051"/>
                <a:gd name="connsiteY325" fmla="*/ 3376985 h 4415216"/>
                <a:gd name="connsiteX326" fmla="*/ 1110438 w 6011051"/>
                <a:gd name="connsiteY326" fmla="*/ 3386510 h 4415216"/>
                <a:gd name="connsiteX327" fmla="*/ 1091388 w 6011051"/>
                <a:gd name="connsiteY327" fmla="*/ 3391273 h 4415216"/>
                <a:gd name="connsiteX328" fmla="*/ 1039001 w 6011051"/>
                <a:gd name="connsiteY328" fmla="*/ 3400798 h 4415216"/>
                <a:gd name="connsiteX329" fmla="*/ 996138 w 6011051"/>
                <a:gd name="connsiteY329" fmla="*/ 3410323 h 4415216"/>
                <a:gd name="connsiteX330" fmla="*/ 977088 w 6011051"/>
                <a:gd name="connsiteY330" fmla="*/ 3415085 h 4415216"/>
                <a:gd name="connsiteX331" fmla="*/ 953276 w 6011051"/>
                <a:gd name="connsiteY331" fmla="*/ 3419848 h 4415216"/>
                <a:gd name="connsiteX332" fmla="*/ 910413 w 6011051"/>
                <a:gd name="connsiteY332" fmla="*/ 3438898 h 4415216"/>
                <a:gd name="connsiteX333" fmla="*/ 872313 w 6011051"/>
                <a:gd name="connsiteY333" fmla="*/ 3448423 h 4415216"/>
                <a:gd name="connsiteX334" fmla="*/ 810401 w 6011051"/>
                <a:gd name="connsiteY334" fmla="*/ 3486523 h 4415216"/>
                <a:gd name="connsiteX335" fmla="*/ 758013 w 6011051"/>
                <a:gd name="connsiteY335" fmla="*/ 3524623 h 4415216"/>
                <a:gd name="connsiteX336" fmla="*/ 729438 w 6011051"/>
                <a:gd name="connsiteY336" fmla="*/ 3553198 h 4415216"/>
                <a:gd name="connsiteX337" fmla="*/ 710388 w 6011051"/>
                <a:gd name="connsiteY337" fmla="*/ 3586535 h 4415216"/>
                <a:gd name="connsiteX338" fmla="*/ 696101 w 6011051"/>
                <a:gd name="connsiteY338" fmla="*/ 3600823 h 4415216"/>
                <a:gd name="connsiteX339" fmla="*/ 686576 w 6011051"/>
                <a:gd name="connsiteY339" fmla="*/ 3619873 h 4415216"/>
                <a:gd name="connsiteX340" fmla="*/ 643713 w 6011051"/>
                <a:gd name="connsiteY340" fmla="*/ 3662735 h 4415216"/>
                <a:gd name="connsiteX341" fmla="*/ 629426 w 6011051"/>
                <a:gd name="connsiteY341" fmla="*/ 3672260 h 4415216"/>
                <a:gd name="connsiteX342" fmla="*/ 615138 w 6011051"/>
                <a:gd name="connsiteY342" fmla="*/ 3691310 h 4415216"/>
                <a:gd name="connsiteX343" fmla="*/ 596088 w 6011051"/>
                <a:gd name="connsiteY343" fmla="*/ 3700835 h 4415216"/>
                <a:gd name="connsiteX344" fmla="*/ 581801 w 6011051"/>
                <a:gd name="connsiteY344" fmla="*/ 3710360 h 4415216"/>
                <a:gd name="connsiteX345" fmla="*/ 557988 w 6011051"/>
                <a:gd name="connsiteY345" fmla="*/ 3724648 h 4415216"/>
                <a:gd name="connsiteX346" fmla="*/ 496076 w 6011051"/>
                <a:gd name="connsiteY346" fmla="*/ 3762748 h 4415216"/>
                <a:gd name="connsiteX347" fmla="*/ 462738 w 6011051"/>
                <a:gd name="connsiteY347" fmla="*/ 3772273 h 4415216"/>
                <a:gd name="connsiteX348" fmla="*/ 424638 w 6011051"/>
                <a:gd name="connsiteY348" fmla="*/ 3786560 h 4415216"/>
                <a:gd name="connsiteX349" fmla="*/ 400826 w 6011051"/>
                <a:gd name="connsiteY349" fmla="*/ 3800848 h 4415216"/>
                <a:gd name="connsiteX350" fmla="*/ 357963 w 6011051"/>
                <a:gd name="connsiteY350" fmla="*/ 3805610 h 4415216"/>
                <a:gd name="connsiteX351" fmla="*/ 305576 w 6011051"/>
                <a:gd name="connsiteY351" fmla="*/ 3819898 h 4415216"/>
                <a:gd name="connsiteX352" fmla="*/ 205563 w 6011051"/>
                <a:gd name="connsiteY352" fmla="*/ 3834185 h 4415216"/>
                <a:gd name="connsiteX353" fmla="*/ 162701 w 6011051"/>
                <a:gd name="connsiteY353" fmla="*/ 4415210 h 4415216"/>
                <a:gd name="connsiteX354" fmla="*/ 776 w 6011051"/>
                <a:gd name="connsiteY354" fmla="*/ 4305674 h 4415216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810401 w 6011051"/>
                <a:gd name="connsiteY334" fmla="*/ 3486523 h 4422601"/>
                <a:gd name="connsiteX335" fmla="*/ 758013 w 6011051"/>
                <a:gd name="connsiteY335" fmla="*/ 3524623 h 4422601"/>
                <a:gd name="connsiteX336" fmla="*/ 729438 w 6011051"/>
                <a:gd name="connsiteY336" fmla="*/ 3553198 h 4422601"/>
                <a:gd name="connsiteX337" fmla="*/ 710388 w 6011051"/>
                <a:gd name="connsiteY337" fmla="*/ 3586535 h 4422601"/>
                <a:gd name="connsiteX338" fmla="*/ 696101 w 6011051"/>
                <a:gd name="connsiteY338" fmla="*/ 3600823 h 4422601"/>
                <a:gd name="connsiteX339" fmla="*/ 686576 w 6011051"/>
                <a:gd name="connsiteY339" fmla="*/ 3619873 h 4422601"/>
                <a:gd name="connsiteX340" fmla="*/ 643713 w 6011051"/>
                <a:gd name="connsiteY340" fmla="*/ 3662735 h 4422601"/>
                <a:gd name="connsiteX341" fmla="*/ 629426 w 6011051"/>
                <a:gd name="connsiteY341" fmla="*/ 3672260 h 4422601"/>
                <a:gd name="connsiteX342" fmla="*/ 615138 w 6011051"/>
                <a:gd name="connsiteY342" fmla="*/ 3691310 h 4422601"/>
                <a:gd name="connsiteX343" fmla="*/ 596088 w 6011051"/>
                <a:gd name="connsiteY343" fmla="*/ 3700835 h 4422601"/>
                <a:gd name="connsiteX344" fmla="*/ 581801 w 6011051"/>
                <a:gd name="connsiteY344" fmla="*/ 3710360 h 4422601"/>
                <a:gd name="connsiteX345" fmla="*/ 557988 w 6011051"/>
                <a:gd name="connsiteY345" fmla="*/ 3724648 h 4422601"/>
                <a:gd name="connsiteX346" fmla="*/ 496076 w 6011051"/>
                <a:gd name="connsiteY346" fmla="*/ 3762748 h 4422601"/>
                <a:gd name="connsiteX347" fmla="*/ 462738 w 6011051"/>
                <a:gd name="connsiteY347" fmla="*/ 3772273 h 4422601"/>
                <a:gd name="connsiteX348" fmla="*/ 424638 w 6011051"/>
                <a:gd name="connsiteY348" fmla="*/ 3786560 h 4422601"/>
                <a:gd name="connsiteX349" fmla="*/ 400826 w 6011051"/>
                <a:gd name="connsiteY349" fmla="*/ 3800848 h 4422601"/>
                <a:gd name="connsiteX350" fmla="*/ 357963 w 6011051"/>
                <a:gd name="connsiteY350" fmla="*/ 3805610 h 4422601"/>
                <a:gd name="connsiteX351" fmla="*/ 305576 w 6011051"/>
                <a:gd name="connsiteY351" fmla="*/ 3819898 h 4422601"/>
                <a:gd name="connsiteX352" fmla="*/ 462738 w 6011051"/>
                <a:gd name="connsiteY352" fmla="*/ 4419972 h 4422601"/>
                <a:gd name="connsiteX353" fmla="*/ 162701 w 6011051"/>
                <a:gd name="connsiteY353" fmla="*/ 4415210 h 4422601"/>
                <a:gd name="connsiteX354" fmla="*/ 776 w 6011051"/>
                <a:gd name="connsiteY354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810401 w 6011051"/>
                <a:gd name="connsiteY334" fmla="*/ 3486523 h 4422601"/>
                <a:gd name="connsiteX335" fmla="*/ 758013 w 6011051"/>
                <a:gd name="connsiteY335" fmla="*/ 3524623 h 4422601"/>
                <a:gd name="connsiteX336" fmla="*/ 729438 w 6011051"/>
                <a:gd name="connsiteY336" fmla="*/ 3553198 h 4422601"/>
                <a:gd name="connsiteX337" fmla="*/ 710388 w 6011051"/>
                <a:gd name="connsiteY337" fmla="*/ 3586535 h 4422601"/>
                <a:gd name="connsiteX338" fmla="*/ 696101 w 6011051"/>
                <a:gd name="connsiteY338" fmla="*/ 3600823 h 4422601"/>
                <a:gd name="connsiteX339" fmla="*/ 686576 w 6011051"/>
                <a:gd name="connsiteY339" fmla="*/ 3619873 h 4422601"/>
                <a:gd name="connsiteX340" fmla="*/ 643713 w 6011051"/>
                <a:gd name="connsiteY340" fmla="*/ 3662735 h 4422601"/>
                <a:gd name="connsiteX341" fmla="*/ 629426 w 6011051"/>
                <a:gd name="connsiteY341" fmla="*/ 3672260 h 4422601"/>
                <a:gd name="connsiteX342" fmla="*/ 615138 w 6011051"/>
                <a:gd name="connsiteY342" fmla="*/ 3691310 h 4422601"/>
                <a:gd name="connsiteX343" fmla="*/ 596088 w 6011051"/>
                <a:gd name="connsiteY343" fmla="*/ 3700835 h 4422601"/>
                <a:gd name="connsiteX344" fmla="*/ 581801 w 6011051"/>
                <a:gd name="connsiteY344" fmla="*/ 3710360 h 4422601"/>
                <a:gd name="connsiteX345" fmla="*/ 557988 w 6011051"/>
                <a:gd name="connsiteY345" fmla="*/ 3724648 h 4422601"/>
                <a:gd name="connsiteX346" fmla="*/ 496076 w 6011051"/>
                <a:gd name="connsiteY346" fmla="*/ 3762748 h 4422601"/>
                <a:gd name="connsiteX347" fmla="*/ 462738 w 6011051"/>
                <a:gd name="connsiteY347" fmla="*/ 3772273 h 4422601"/>
                <a:gd name="connsiteX348" fmla="*/ 424638 w 6011051"/>
                <a:gd name="connsiteY348" fmla="*/ 3786560 h 4422601"/>
                <a:gd name="connsiteX349" fmla="*/ 400826 w 6011051"/>
                <a:gd name="connsiteY349" fmla="*/ 3800848 h 4422601"/>
                <a:gd name="connsiteX350" fmla="*/ 357963 w 6011051"/>
                <a:gd name="connsiteY350" fmla="*/ 3805610 h 4422601"/>
                <a:gd name="connsiteX351" fmla="*/ 472263 w 6011051"/>
                <a:gd name="connsiteY351" fmla="*/ 4062786 h 4422601"/>
                <a:gd name="connsiteX352" fmla="*/ 462738 w 6011051"/>
                <a:gd name="connsiteY352" fmla="*/ 4419972 h 4422601"/>
                <a:gd name="connsiteX353" fmla="*/ 162701 w 6011051"/>
                <a:gd name="connsiteY353" fmla="*/ 4415210 h 4422601"/>
                <a:gd name="connsiteX354" fmla="*/ 776 w 6011051"/>
                <a:gd name="connsiteY354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810401 w 6011051"/>
                <a:gd name="connsiteY334" fmla="*/ 3486523 h 4422601"/>
                <a:gd name="connsiteX335" fmla="*/ 758013 w 6011051"/>
                <a:gd name="connsiteY335" fmla="*/ 3524623 h 4422601"/>
                <a:gd name="connsiteX336" fmla="*/ 729438 w 6011051"/>
                <a:gd name="connsiteY336" fmla="*/ 3553198 h 4422601"/>
                <a:gd name="connsiteX337" fmla="*/ 710388 w 6011051"/>
                <a:gd name="connsiteY337" fmla="*/ 3586535 h 4422601"/>
                <a:gd name="connsiteX338" fmla="*/ 696101 w 6011051"/>
                <a:gd name="connsiteY338" fmla="*/ 3600823 h 4422601"/>
                <a:gd name="connsiteX339" fmla="*/ 686576 w 6011051"/>
                <a:gd name="connsiteY339" fmla="*/ 3619873 h 4422601"/>
                <a:gd name="connsiteX340" fmla="*/ 643713 w 6011051"/>
                <a:gd name="connsiteY340" fmla="*/ 3662735 h 4422601"/>
                <a:gd name="connsiteX341" fmla="*/ 629426 w 6011051"/>
                <a:gd name="connsiteY341" fmla="*/ 3672260 h 4422601"/>
                <a:gd name="connsiteX342" fmla="*/ 615138 w 6011051"/>
                <a:gd name="connsiteY342" fmla="*/ 3691310 h 4422601"/>
                <a:gd name="connsiteX343" fmla="*/ 596088 w 6011051"/>
                <a:gd name="connsiteY343" fmla="*/ 3700835 h 4422601"/>
                <a:gd name="connsiteX344" fmla="*/ 581801 w 6011051"/>
                <a:gd name="connsiteY344" fmla="*/ 3710360 h 4422601"/>
                <a:gd name="connsiteX345" fmla="*/ 557988 w 6011051"/>
                <a:gd name="connsiteY345" fmla="*/ 3724648 h 4422601"/>
                <a:gd name="connsiteX346" fmla="*/ 496076 w 6011051"/>
                <a:gd name="connsiteY346" fmla="*/ 3762748 h 4422601"/>
                <a:gd name="connsiteX347" fmla="*/ 462738 w 6011051"/>
                <a:gd name="connsiteY347" fmla="*/ 3772273 h 4422601"/>
                <a:gd name="connsiteX348" fmla="*/ 424638 w 6011051"/>
                <a:gd name="connsiteY348" fmla="*/ 3786560 h 4422601"/>
                <a:gd name="connsiteX349" fmla="*/ 400826 w 6011051"/>
                <a:gd name="connsiteY349" fmla="*/ 3800848 h 4422601"/>
                <a:gd name="connsiteX350" fmla="*/ 610376 w 6011051"/>
                <a:gd name="connsiteY350" fmla="*/ 3943722 h 4422601"/>
                <a:gd name="connsiteX351" fmla="*/ 472263 w 6011051"/>
                <a:gd name="connsiteY351" fmla="*/ 4062786 h 4422601"/>
                <a:gd name="connsiteX352" fmla="*/ 462738 w 6011051"/>
                <a:gd name="connsiteY352" fmla="*/ 4419972 h 4422601"/>
                <a:gd name="connsiteX353" fmla="*/ 162701 w 6011051"/>
                <a:gd name="connsiteY353" fmla="*/ 4415210 h 4422601"/>
                <a:gd name="connsiteX354" fmla="*/ 776 w 6011051"/>
                <a:gd name="connsiteY354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810401 w 6011051"/>
                <a:gd name="connsiteY334" fmla="*/ 3486523 h 4422601"/>
                <a:gd name="connsiteX335" fmla="*/ 758013 w 6011051"/>
                <a:gd name="connsiteY335" fmla="*/ 3524623 h 4422601"/>
                <a:gd name="connsiteX336" fmla="*/ 729438 w 6011051"/>
                <a:gd name="connsiteY336" fmla="*/ 3553198 h 4422601"/>
                <a:gd name="connsiteX337" fmla="*/ 710388 w 6011051"/>
                <a:gd name="connsiteY337" fmla="*/ 3586535 h 4422601"/>
                <a:gd name="connsiteX338" fmla="*/ 696101 w 6011051"/>
                <a:gd name="connsiteY338" fmla="*/ 3600823 h 4422601"/>
                <a:gd name="connsiteX339" fmla="*/ 686576 w 6011051"/>
                <a:gd name="connsiteY339" fmla="*/ 3619873 h 4422601"/>
                <a:gd name="connsiteX340" fmla="*/ 643713 w 6011051"/>
                <a:gd name="connsiteY340" fmla="*/ 3662735 h 4422601"/>
                <a:gd name="connsiteX341" fmla="*/ 629426 w 6011051"/>
                <a:gd name="connsiteY341" fmla="*/ 3672260 h 4422601"/>
                <a:gd name="connsiteX342" fmla="*/ 615138 w 6011051"/>
                <a:gd name="connsiteY342" fmla="*/ 3691310 h 4422601"/>
                <a:gd name="connsiteX343" fmla="*/ 596088 w 6011051"/>
                <a:gd name="connsiteY343" fmla="*/ 3700835 h 4422601"/>
                <a:gd name="connsiteX344" fmla="*/ 581801 w 6011051"/>
                <a:gd name="connsiteY344" fmla="*/ 3710360 h 4422601"/>
                <a:gd name="connsiteX345" fmla="*/ 557988 w 6011051"/>
                <a:gd name="connsiteY345" fmla="*/ 3724648 h 4422601"/>
                <a:gd name="connsiteX346" fmla="*/ 496076 w 6011051"/>
                <a:gd name="connsiteY346" fmla="*/ 3762748 h 4422601"/>
                <a:gd name="connsiteX347" fmla="*/ 462738 w 6011051"/>
                <a:gd name="connsiteY347" fmla="*/ 3772273 h 4422601"/>
                <a:gd name="connsiteX348" fmla="*/ 424638 w 6011051"/>
                <a:gd name="connsiteY348" fmla="*/ 3786560 h 4422601"/>
                <a:gd name="connsiteX349" fmla="*/ 610376 w 6011051"/>
                <a:gd name="connsiteY349" fmla="*/ 3943722 h 4422601"/>
                <a:gd name="connsiteX350" fmla="*/ 472263 w 6011051"/>
                <a:gd name="connsiteY350" fmla="*/ 4062786 h 4422601"/>
                <a:gd name="connsiteX351" fmla="*/ 462738 w 6011051"/>
                <a:gd name="connsiteY351" fmla="*/ 4419972 h 4422601"/>
                <a:gd name="connsiteX352" fmla="*/ 162701 w 6011051"/>
                <a:gd name="connsiteY352" fmla="*/ 4415210 h 4422601"/>
                <a:gd name="connsiteX353" fmla="*/ 776 w 6011051"/>
                <a:gd name="connsiteY353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810401 w 6011051"/>
                <a:gd name="connsiteY334" fmla="*/ 3486523 h 4422601"/>
                <a:gd name="connsiteX335" fmla="*/ 758013 w 6011051"/>
                <a:gd name="connsiteY335" fmla="*/ 3524623 h 4422601"/>
                <a:gd name="connsiteX336" fmla="*/ 729438 w 6011051"/>
                <a:gd name="connsiteY336" fmla="*/ 3553198 h 4422601"/>
                <a:gd name="connsiteX337" fmla="*/ 710388 w 6011051"/>
                <a:gd name="connsiteY337" fmla="*/ 3586535 h 4422601"/>
                <a:gd name="connsiteX338" fmla="*/ 696101 w 6011051"/>
                <a:gd name="connsiteY338" fmla="*/ 3600823 h 4422601"/>
                <a:gd name="connsiteX339" fmla="*/ 686576 w 6011051"/>
                <a:gd name="connsiteY339" fmla="*/ 3619873 h 4422601"/>
                <a:gd name="connsiteX340" fmla="*/ 643713 w 6011051"/>
                <a:gd name="connsiteY340" fmla="*/ 3662735 h 4422601"/>
                <a:gd name="connsiteX341" fmla="*/ 629426 w 6011051"/>
                <a:gd name="connsiteY341" fmla="*/ 3672260 h 4422601"/>
                <a:gd name="connsiteX342" fmla="*/ 615138 w 6011051"/>
                <a:gd name="connsiteY342" fmla="*/ 3691310 h 4422601"/>
                <a:gd name="connsiteX343" fmla="*/ 596088 w 6011051"/>
                <a:gd name="connsiteY343" fmla="*/ 3700835 h 4422601"/>
                <a:gd name="connsiteX344" fmla="*/ 581801 w 6011051"/>
                <a:gd name="connsiteY344" fmla="*/ 3710360 h 4422601"/>
                <a:gd name="connsiteX345" fmla="*/ 557988 w 6011051"/>
                <a:gd name="connsiteY345" fmla="*/ 3724648 h 4422601"/>
                <a:gd name="connsiteX346" fmla="*/ 496076 w 6011051"/>
                <a:gd name="connsiteY346" fmla="*/ 3762748 h 4422601"/>
                <a:gd name="connsiteX347" fmla="*/ 462738 w 6011051"/>
                <a:gd name="connsiteY347" fmla="*/ 3772273 h 4422601"/>
                <a:gd name="connsiteX348" fmla="*/ 610376 w 6011051"/>
                <a:gd name="connsiteY348" fmla="*/ 3943722 h 4422601"/>
                <a:gd name="connsiteX349" fmla="*/ 472263 w 6011051"/>
                <a:gd name="connsiteY349" fmla="*/ 4062786 h 4422601"/>
                <a:gd name="connsiteX350" fmla="*/ 462738 w 6011051"/>
                <a:gd name="connsiteY350" fmla="*/ 4419972 h 4422601"/>
                <a:gd name="connsiteX351" fmla="*/ 162701 w 6011051"/>
                <a:gd name="connsiteY351" fmla="*/ 4415210 h 4422601"/>
                <a:gd name="connsiteX352" fmla="*/ 776 w 6011051"/>
                <a:gd name="connsiteY352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810401 w 6011051"/>
                <a:gd name="connsiteY334" fmla="*/ 3486523 h 4422601"/>
                <a:gd name="connsiteX335" fmla="*/ 758013 w 6011051"/>
                <a:gd name="connsiteY335" fmla="*/ 3524623 h 4422601"/>
                <a:gd name="connsiteX336" fmla="*/ 729438 w 6011051"/>
                <a:gd name="connsiteY336" fmla="*/ 3553198 h 4422601"/>
                <a:gd name="connsiteX337" fmla="*/ 710388 w 6011051"/>
                <a:gd name="connsiteY337" fmla="*/ 3586535 h 4422601"/>
                <a:gd name="connsiteX338" fmla="*/ 696101 w 6011051"/>
                <a:gd name="connsiteY338" fmla="*/ 3600823 h 4422601"/>
                <a:gd name="connsiteX339" fmla="*/ 686576 w 6011051"/>
                <a:gd name="connsiteY339" fmla="*/ 3619873 h 4422601"/>
                <a:gd name="connsiteX340" fmla="*/ 643713 w 6011051"/>
                <a:gd name="connsiteY340" fmla="*/ 3662735 h 4422601"/>
                <a:gd name="connsiteX341" fmla="*/ 629426 w 6011051"/>
                <a:gd name="connsiteY341" fmla="*/ 3672260 h 4422601"/>
                <a:gd name="connsiteX342" fmla="*/ 615138 w 6011051"/>
                <a:gd name="connsiteY342" fmla="*/ 3691310 h 4422601"/>
                <a:gd name="connsiteX343" fmla="*/ 596088 w 6011051"/>
                <a:gd name="connsiteY343" fmla="*/ 3700835 h 4422601"/>
                <a:gd name="connsiteX344" fmla="*/ 581801 w 6011051"/>
                <a:gd name="connsiteY344" fmla="*/ 3710360 h 4422601"/>
                <a:gd name="connsiteX345" fmla="*/ 557988 w 6011051"/>
                <a:gd name="connsiteY345" fmla="*/ 3724648 h 4422601"/>
                <a:gd name="connsiteX346" fmla="*/ 462738 w 6011051"/>
                <a:gd name="connsiteY346" fmla="*/ 3772273 h 4422601"/>
                <a:gd name="connsiteX347" fmla="*/ 610376 w 6011051"/>
                <a:gd name="connsiteY347" fmla="*/ 3943722 h 4422601"/>
                <a:gd name="connsiteX348" fmla="*/ 472263 w 6011051"/>
                <a:gd name="connsiteY348" fmla="*/ 4062786 h 4422601"/>
                <a:gd name="connsiteX349" fmla="*/ 462738 w 6011051"/>
                <a:gd name="connsiteY349" fmla="*/ 4419972 h 4422601"/>
                <a:gd name="connsiteX350" fmla="*/ 162701 w 6011051"/>
                <a:gd name="connsiteY350" fmla="*/ 4415210 h 4422601"/>
                <a:gd name="connsiteX351" fmla="*/ 776 w 6011051"/>
                <a:gd name="connsiteY351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810401 w 6011051"/>
                <a:gd name="connsiteY334" fmla="*/ 3486523 h 4422601"/>
                <a:gd name="connsiteX335" fmla="*/ 758013 w 6011051"/>
                <a:gd name="connsiteY335" fmla="*/ 3524623 h 4422601"/>
                <a:gd name="connsiteX336" fmla="*/ 729438 w 6011051"/>
                <a:gd name="connsiteY336" fmla="*/ 3553198 h 4422601"/>
                <a:gd name="connsiteX337" fmla="*/ 710388 w 6011051"/>
                <a:gd name="connsiteY337" fmla="*/ 3586535 h 4422601"/>
                <a:gd name="connsiteX338" fmla="*/ 696101 w 6011051"/>
                <a:gd name="connsiteY338" fmla="*/ 3600823 h 4422601"/>
                <a:gd name="connsiteX339" fmla="*/ 686576 w 6011051"/>
                <a:gd name="connsiteY339" fmla="*/ 3619873 h 4422601"/>
                <a:gd name="connsiteX340" fmla="*/ 643713 w 6011051"/>
                <a:gd name="connsiteY340" fmla="*/ 3662735 h 4422601"/>
                <a:gd name="connsiteX341" fmla="*/ 629426 w 6011051"/>
                <a:gd name="connsiteY341" fmla="*/ 3672260 h 4422601"/>
                <a:gd name="connsiteX342" fmla="*/ 615138 w 6011051"/>
                <a:gd name="connsiteY342" fmla="*/ 3691310 h 4422601"/>
                <a:gd name="connsiteX343" fmla="*/ 596088 w 6011051"/>
                <a:gd name="connsiteY343" fmla="*/ 3700835 h 4422601"/>
                <a:gd name="connsiteX344" fmla="*/ 581801 w 6011051"/>
                <a:gd name="connsiteY344" fmla="*/ 3710360 h 4422601"/>
                <a:gd name="connsiteX345" fmla="*/ 557988 w 6011051"/>
                <a:gd name="connsiteY345" fmla="*/ 3724648 h 4422601"/>
                <a:gd name="connsiteX346" fmla="*/ 462738 w 6011051"/>
                <a:gd name="connsiteY346" fmla="*/ 3772273 h 4422601"/>
                <a:gd name="connsiteX347" fmla="*/ 610376 w 6011051"/>
                <a:gd name="connsiteY347" fmla="*/ 3943722 h 4422601"/>
                <a:gd name="connsiteX348" fmla="*/ 519888 w 6011051"/>
                <a:gd name="connsiteY348" fmla="*/ 4086598 h 4422601"/>
                <a:gd name="connsiteX349" fmla="*/ 462738 w 6011051"/>
                <a:gd name="connsiteY349" fmla="*/ 4419972 h 4422601"/>
                <a:gd name="connsiteX350" fmla="*/ 162701 w 6011051"/>
                <a:gd name="connsiteY350" fmla="*/ 4415210 h 4422601"/>
                <a:gd name="connsiteX351" fmla="*/ 776 w 6011051"/>
                <a:gd name="connsiteY351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810401 w 6011051"/>
                <a:gd name="connsiteY334" fmla="*/ 3486523 h 4422601"/>
                <a:gd name="connsiteX335" fmla="*/ 758013 w 6011051"/>
                <a:gd name="connsiteY335" fmla="*/ 3524623 h 4422601"/>
                <a:gd name="connsiteX336" fmla="*/ 729438 w 6011051"/>
                <a:gd name="connsiteY336" fmla="*/ 3553198 h 4422601"/>
                <a:gd name="connsiteX337" fmla="*/ 710388 w 6011051"/>
                <a:gd name="connsiteY337" fmla="*/ 3586535 h 4422601"/>
                <a:gd name="connsiteX338" fmla="*/ 696101 w 6011051"/>
                <a:gd name="connsiteY338" fmla="*/ 3600823 h 4422601"/>
                <a:gd name="connsiteX339" fmla="*/ 686576 w 6011051"/>
                <a:gd name="connsiteY339" fmla="*/ 3619873 h 4422601"/>
                <a:gd name="connsiteX340" fmla="*/ 643713 w 6011051"/>
                <a:gd name="connsiteY340" fmla="*/ 3662735 h 4422601"/>
                <a:gd name="connsiteX341" fmla="*/ 629426 w 6011051"/>
                <a:gd name="connsiteY341" fmla="*/ 3672260 h 4422601"/>
                <a:gd name="connsiteX342" fmla="*/ 615138 w 6011051"/>
                <a:gd name="connsiteY342" fmla="*/ 3691310 h 4422601"/>
                <a:gd name="connsiteX343" fmla="*/ 596088 w 6011051"/>
                <a:gd name="connsiteY343" fmla="*/ 3700835 h 4422601"/>
                <a:gd name="connsiteX344" fmla="*/ 581801 w 6011051"/>
                <a:gd name="connsiteY344" fmla="*/ 3710360 h 4422601"/>
                <a:gd name="connsiteX345" fmla="*/ 557988 w 6011051"/>
                <a:gd name="connsiteY345" fmla="*/ 3724648 h 4422601"/>
                <a:gd name="connsiteX346" fmla="*/ 462738 w 6011051"/>
                <a:gd name="connsiteY346" fmla="*/ 3772273 h 4422601"/>
                <a:gd name="connsiteX347" fmla="*/ 738964 w 6011051"/>
                <a:gd name="connsiteY347" fmla="*/ 3948485 h 4422601"/>
                <a:gd name="connsiteX348" fmla="*/ 519888 w 6011051"/>
                <a:gd name="connsiteY348" fmla="*/ 4086598 h 4422601"/>
                <a:gd name="connsiteX349" fmla="*/ 462738 w 6011051"/>
                <a:gd name="connsiteY349" fmla="*/ 4419972 h 4422601"/>
                <a:gd name="connsiteX350" fmla="*/ 162701 w 6011051"/>
                <a:gd name="connsiteY350" fmla="*/ 4415210 h 4422601"/>
                <a:gd name="connsiteX351" fmla="*/ 776 w 6011051"/>
                <a:gd name="connsiteY351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810401 w 6011051"/>
                <a:gd name="connsiteY334" fmla="*/ 3486523 h 4422601"/>
                <a:gd name="connsiteX335" fmla="*/ 758013 w 6011051"/>
                <a:gd name="connsiteY335" fmla="*/ 3524623 h 4422601"/>
                <a:gd name="connsiteX336" fmla="*/ 729438 w 6011051"/>
                <a:gd name="connsiteY336" fmla="*/ 3553198 h 4422601"/>
                <a:gd name="connsiteX337" fmla="*/ 710388 w 6011051"/>
                <a:gd name="connsiteY337" fmla="*/ 3586535 h 4422601"/>
                <a:gd name="connsiteX338" fmla="*/ 696101 w 6011051"/>
                <a:gd name="connsiteY338" fmla="*/ 3600823 h 4422601"/>
                <a:gd name="connsiteX339" fmla="*/ 686576 w 6011051"/>
                <a:gd name="connsiteY339" fmla="*/ 3619873 h 4422601"/>
                <a:gd name="connsiteX340" fmla="*/ 643713 w 6011051"/>
                <a:gd name="connsiteY340" fmla="*/ 3662735 h 4422601"/>
                <a:gd name="connsiteX341" fmla="*/ 629426 w 6011051"/>
                <a:gd name="connsiteY341" fmla="*/ 3672260 h 4422601"/>
                <a:gd name="connsiteX342" fmla="*/ 615138 w 6011051"/>
                <a:gd name="connsiteY342" fmla="*/ 3691310 h 4422601"/>
                <a:gd name="connsiteX343" fmla="*/ 596088 w 6011051"/>
                <a:gd name="connsiteY343" fmla="*/ 3700835 h 4422601"/>
                <a:gd name="connsiteX344" fmla="*/ 581801 w 6011051"/>
                <a:gd name="connsiteY344" fmla="*/ 3710360 h 4422601"/>
                <a:gd name="connsiteX345" fmla="*/ 557988 w 6011051"/>
                <a:gd name="connsiteY345" fmla="*/ 3724648 h 4422601"/>
                <a:gd name="connsiteX346" fmla="*/ 929463 w 6011051"/>
                <a:gd name="connsiteY346" fmla="*/ 3757986 h 4422601"/>
                <a:gd name="connsiteX347" fmla="*/ 738964 w 6011051"/>
                <a:gd name="connsiteY347" fmla="*/ 3948485 h 4422601"/>
                <a:gd name="connsiteX348" fmla="*/ 519888 w 6011051"/>
                <a:gd name="connsiteY348" fmla="*/ 4086598 h 4422601"/>
                <a:gd name="connsiteX349" fmla="*/ 462738 w 6011051"/>
                <a:gd name="connsiteY349" fmla="*/ 4419972 h 4422601"/>
                <a:gd name="connsiteX350" fmla="*/ 162701 w 6011051"/>
                <a:gd name="connsiteY350" fmla="*/ 4415210 h 4422601"/>
                <a:gd name="connsiteX351" fmla="*/ 776 w 6011051"/>
                <a:gd name="connsiteY351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810401 w 6011051"/>
                <a:gd name="connsiteY334" fmla="*/ 3486523 h 4422601"/>
                <a:gd name="connsiteX335" fmla="*/ 758013 w 6011051"/>
                <a:gd name="connsiteY335" fmla="*/ 3524623 h 4422601"/>
                <a:gd name="connsiteX336" fmla="*/ 729438 w 6011051"/>
                <a:gd name="connsiteY336" fmla="*/ 3553198 h 4422601"/>
                <a:gd name="connsiteX337" fmla="*/ 710388 w 6011051"/>
                <a:gd name="connsiteY337" fmla="*/ 3586535 h 4422601"/>
                <a:gd name="connsiteX338" fmla="*/ 696101 w 6011051"/>
                <a:gd name="connsiteY338" fmla="*/ 3600823 h 4422601"/>
                <a:gd name="connsiteX339" fmla="*/ 686576 w 6011051"/>
                <a:gd name="connsiteY339" fmla="*/ 3619873 h 4422601"/>
                <a:gd name="connsiteX340" fmla="*/ 643713 w 6011051"/>
                <a:gd name="connsiteY340" fmla="*/ 3662735 h 4422601"/>
                <a:gd name="connsiteX341" fmla="*/ 629426 w 6011051"/>
                <a:gd name="connsiteY341" fmla="*/ 3672260 h 4422601"/>
                <a:gd name="connsiteX342" fmla="*/ 615138 w 6011051"/>
                <a:gd name="connsiteY342" fmla="*/ 3691310 h 4422601"/>
                <a:gd name="connsiteX343" fmla="*/ 596088 w 6011051"/>
                <a:gd name="connsiteY343" fmla="*/ 3700835 h 4422601"/>
                <a:gd name="connsiteX344" fmla="*/ 581801 w 6011051"/>
                <a:gd name="connsiteY344" fmla="*/ 3710360 h 4422601"/>
                <a:gd name="connsiteX345" fmla="*/ 929463 w 6011051"/>
                <a:gd name="connsiteY345" fmla="*/ 3757986 h 4422601"/>
                <a:gd name="connsiteX346" fmla="*/ 738964 w 6011051"/>
                <a:gd name="connsiteY346" fmla="*/ 3948485 h 4422601"/>
                <a:gd name="connsiteX347" fmla="*/ 519888 w 6011051"/>
                <a:gd name="connsiteY347" fmla="*/ 4086598 h 4422601"/>
                <a:gd name="connsiteX348" fmla="*/ 462738 w 6011051"/>
                <a:gd name="connsiteY348" fmla="*/ 4419972 h 4422601"/>
                <a:gd name="connsiteX349" fmla="*/ 162701 w 6011051"/>
                <a:gd name="connsiteY349" fmla="*/ 4415210 h 4422601"/>
                <a:gd name="connsiteX350" fmla="*/ 776 w 6011051"/>
                <a:gd name="connsiteY350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810401 w 6011051"/>
                <a:gd name="connsiteY334" fmla="*/ 3486523 h 4422601"/>
                <a:gd name="connsiteX335" fmla="*/ 758013 w 6011051"/>
                <a:gd name="connsiteY335" fmla="*/ 3524623 h 4422601"/>
                <a:gd name="connsiteX336" fmla="*/ 729438 w 6011051"/>
                <a:gd name="connsiteY336" fmla="*/ 3553198 h 4422601"/>
                <a:gd name="connsiteX337" fmla="*/ 710388 w 6011051"/>
                <a:gd name="connsiteY337" fmla="*/ 3586535 h 4422601"/>
                <a:gd name="connsiteX338" fmla="*/ 696101 w 6011051"/>
                <a:gd name="connsiteY338" fmla="*/ 3600823 h 4422601"/>
                <a:gd name="connsiteX339" fmla="*/ 686576 w 6011051"/>
                <a:gd name="connsiteY339" fmla="*/ 3619873 h 4422601"/>
                <a:gd name="connsiteX340" fmla="*/ 643713 w 6011051"/>
                <a:gd name="connsiteY340" fmla="*/ 3662735 h 4422601"/>
                <a:gd name="connsiteX341" fmla="*/ 629426 w 6011051"/>
                <a:gd name="connsiteY341" fmla="*/ 3672260 h 4422601"/>
                <a:gd name="connsiteX342" fmla="*/ 615138 w 6011051"/>
                <a:gd name="connsiteY342" fmla="*/ 3691310 h 4422601"/>
                <a:gd name="connsiteX343" fmla="*/ 596088 w 6011051"/>
                <a:gd name="connsiteY343" fmla="*/ 3700835 h 4422601"/>
                <a:gd name="connsiteX344" fmla="*/ 929463 w 6011051"/>
                <a:gd name="connsiteY344" fmla="*/ 3757986 h 4422601"/>
                <a:gd name="connsiteX345" fmla="*/ 738964 w 6011051"/>
                <a:gd name="connsiteY345" fmla="*/ 3948485 h 4422601"/>
                <a:gd name="connsiteX346" fmla="*/ 519888 w 6011051"/>
                <a:gd name="connsiteY346" fmla="*/ 4086598 h 4422601"/>
                <a:gd name="connsiteX347" fmla="*/ 462738 w 6011051"/>
                <a:gd name="connsiteY347" fmla="*/ 4419972 h 4422601"/>
                <a:gd name="connsiteX348" fmla="*/ 162701 w 6011051"/>
                <a:gd name="connsiteY348" fmla="*/ 4415210 h 4422601"/>
                <a:gd name="connsiteX349" fmla="*/ 776 w 6011051"/>
                <a:gd name="connsiteY349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810401 w 6011051"/>
                <a:gd name="connsiteY334" fmla="*/ 3486523 h 4422601"/>
                <a:gd name="connsiteX335" fmla="*/ 758013 w 6011051"/>
                <a:gd name="connsiteY335" fmla="*/ 3524623 h 4422601"/>
                <a:gd name="connsiteX336" fmla="*/ 729438 w 6011051"/>
                <a:gd name="connsiteY336" fmla="*/ 3553198 h 4422601"/>
                <a:gd name="connsiteX337" fmla="*/ 710388 w 6011051"/>
                <a:gd name="connsiteY337" fmla="*/ 3586535 h 4422601"/>
                <a:gd name="connsiteX338" fmla="*/ 696101 w 6011051"/>
                <a:gd name="connsiteY338" fmla="*/ 3600823 h 4422601"/>
                <a:gd name="connsiteX339" fmla="*/ 686576 w 6011051"/>
                <a:gd name="connsiteY339" fmla="*/ 3619873 h 4422601"/>
                <a:gd name="connsiteX340" fmla="*/ 643713 w 6011051"/>
                <a:gd name="connsiteY340" fmla="*/ 3662735 h 4422601"/>
                <a:gd name="connsiteX341" fmla="*/ 629426 w 6011051"/>
                <a:gd name="connsiteY341" fmla="*/ 3672260 h 4422601"/>
                <a:gd name="connsiteX342" fmla="*/ 615138 w 6011051"/>
                <a:gd name="connsiteY342" fmla="*/ 3691310 h 4422601"/>
                <a:gd name="connsiteX343" fmla="*/ 929463 w 6011051"/>
                <a:gd name="connsiteY343" fmla="*/ 3757986 h 4422601"/>
                <a:gd name="connsiteX344" fmla="*/ 738964 w 6011051"/>
                <a:gd name="connsiteY344" fmla="*/ 3948485 h 4422601"/>
                <a:gd name="connsiteX345" fmla="*/ 519888 w 6011051"/>
                <a:gd name="connsiteY345" fmla="*/ 4086598 h 4422601"/>
                <a:gd name="connsiteX346" fmla="*/ 462738 w 6011051"/>
                <a:gd name="connsiteY346" fmla="*/ 4419972 h 4422601"/>
                <a:gd name="connsiteX347" fmla="*/ 162701 w 6011051"/>
                <a:gd name="connsiteY347" fmla="*/ 4415210 h 4422601"/>
                <a:gd name="connsiteX348" fmla="*/ 776 w 6011051"/>
                <a:gd name="connsiteY348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810401 w 6011051"/>
                <a:gd name="connsiteY334" fmla="*/ 3486523 h 4422601"/>
                <a:gd name="connsiteX335" fmla="*/ 758013 w 6011051"/>
                <a:gd name="connsiteY335" fmla="*/ 3524623 h 4422601"/>
                <a:gd name="connsiteX336" fmla="*/ 729438 w 6011051"/>
                <a:gd name="connsiteY336" fmla="*/ 3553198 h 4422601"/>
                <a:gd name="connsiteX337" fmla="*/ 710388 w 6011051"/>
                <a:gd name="connsiteY337" fmla="*/ 3586535 h 4422601"/>
                <a:gd name="connsiteX338" fmla="*/ 696101 w 6011051"/>
                <a:gd name="connsiteY338" fmla="*/ 3600823 h 4422601"/>
                <a:gd name="connsiteX339" fmla="*/ 686576 w 6011051"/>
                <a:gd name="connsiteY339" fmla="*/ 3619873 h 4422601"/>
                <a:gd name="connsiteX340" fmla="*/ 643713 w 6011051"/>
                <a:gd name="connsiteY340" fmla="*/ 3662735 h 4422601"/>
                <a:gd name="connsiteX341" fmla="*/ 629426 w 6011051"/>
                <a:gd name="connsiteY341" fmla="*/ 3672260 h 4422601"/>
                <a:gd name="connsiteX342" fmla="*/ 929463 w 6011051"/>
                <a:gd name="connsiteY342" fmla="*/ 3757986 h 4422601"/>
                <a:gd name="connsiteX343" fmla="*/ 738964 w 6011051"/>
                <a:gd name="connsiteY343" fmla="*/ 3948485 h 4422601"/>
                <a:gd name="connsiteX344" fmla="*/ 519888 w 6011051"/>
                <a:gd name="connsiteY344" fmla="*/ 4086598 h 4422601"/>
                <a:gd name="connsiteX345" fmla="*/ 462738 w 6011051"/>
                <a:gd name="connsiteY345" fmla="*/ 4419972 h 4422601"/>
                <a:gd name="connsiteX346" fmla="*/ 162701 w 6011051"/>
                <a:gd name="connsiteY346" fmla="*/ 4415210 h 4422601"/>
                <a:gd name="connsiteX347" fmla="*/ 776 w 6011051"/>
                <a:gd name="connsiteY347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810401 w 6011051"/>
                <a:gd name="connsiteY334" fmla="*/ 3486523 h 4422601"/>
                <a:gd name="connsiteX335" fmla="*/ 758013 w 6011051"/>
                <a:gd name="connsiteY335" fmla="*/ 3524623 h 4422601"/>
                <a:gd name="connsiteX336" fmla="*/ 729438 w 6011051"/>
                <a:gd name="connsiteY336" fmla="*/ 3553198 h 4422601"/>
                <a:gd name="connsiteX337" fmla="*/ 710388 w 6011051"/>
                <a:gd name="connsiteY337" fmla="*/ 3586535 h 4422601"/>
                <a:gd name="connsiteX338" fmla="*/ 696101 w 6011051"/>
                <a:gd name="connsiteY338" fmla="*/ 3600823 h 4422601"/>
                <a:gd name="connsiteX339" fmla="*/ 686576 w 6011051"/>
                <a:gd name="connsiteY339" fmla="*/ 3619873 h 4422601"/>
                <a:gd name="connsiteX340" fmla="*/ 643713 w 6011051"/>
                <a:gd name="connsiteY340" fmla="*/ 3662735 h 4422601"/>
                <a:gd name="connsiteX341" fmla="*/ 929463 w 6011051"/>
                <a:gd name="connsiteY341" fmla="*/ 3757986 h 4422601"/>
                <a:gd name="connsiteX342" fmla="*/ 738964 w 6011051"/>
                <a:gd name="connsiteY342" fmla="*/ 3948485 h 4422601"/>
                <a:gd name="connsiteX343" fmla="*/ 519888 w 6011051"/>
                <a:gd name="connsiteY343" fmla="*/ 4086598 h 4422601"/>
                <a:gd name="connsiteX344" fmla="*/ 462738 w 6011051"/>
                <a:gd name="connsiteY344" fmla="*/ 4419972 h 4422601"/>
                <a:gd name="connsiteX345" fmla="*/ 162701 w 6011051"/>
                <a:gd name="connsiteY345" fmla="*/ 4415210 h 4422601"/>
                <a:gd name="connsiteX346" fmla="*/ 776 w 6011051"/>
                <a:gd name="connsiteY346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810401 w 6011051"/>
                <a:gd name="connsiteY334" fmla="*/ 3486523 h 4422601"/>
                <a:gd name="connsiteX335" fmla="*/ 758013 w 6011051"/>
                <a:gd name="connsiteY335" fmla="*/ 3524623 h 4422601"/>
                <a:gd name="connsiteX336" fmla="*/ 729438 w 6011051"/>
                <a:gd name="connsiteY336" fmla="*/ 3553198 h 4422601"/>
                <a:gd name="connsiteX337" fmla="*/ 710388 w 6011051"/>
                <a:gd name="connsiteY337" fmla="*/ 3586535 h 4422601"/>
                <a:gd name="connsiteX338" fmla="*/ 696101 w 6011051"/>
                <a:gd name="connsiteY338" fmla="*/ 3600823 h 4422601"/>
                <a:gd name="connsiteX339" fmla="*/ 686576 w 6011051"/>
                <a:gd name="connsiteY339" fmla="*/ 3619873 h 4422601"/>
                <a:gd name="connsiteX340" fmla="*/ 929463 w 6011051"/>
                <a:gd name="connsiteY340" fmla="*/ 3757986 h 4422601"/>
                <a:gd name="connsiteX341" fmla="*/ 738964 w 6011051"/>
                <a:gd name="connsiteY341" fmla="*/ 3948485 h 4422601"/>
                <a:gd name="connsiteX342" fmla="*/ 519888 w 6011051"/>
                <a:gd name="connsiteY342" fmla="*/ 4086598 h 4422601"/>
                <a:gd name="connsiteX343" fmla="*/ 462738 w 6011051"/>
                <a:gd name="connsiteY343" fmla="*/ 4419972 h 4422601"/>
                <a:gd name="connsiteX344" fmla="*/ 162701 w 6011051"/>
                <a:gd name="connsiteY344" fmla="*/ 4415210 h 4422601"/>
                <a:gd name="connsiteX345" fmla="*/ 776 w 6011051"/>
                <a:gd name="connsiteY345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810401 w 6011051"/>
                <a:gd name="connsiteY334" fmla="*/ 3486523 h 4422601"/>
                <a:gd name="connsiteX335" fmla="*/ 758013 w 6011051"/>
                <a:gd name="connsiteY335" fmla="*/ 3524623 h 4422601"/>
                <a:gd name="connsiteX336" fmla="*/ 729438 w 6011051"/>
                <a:gd name="connsiteY336" fmla="*/ 3553198 h 4422601"/>
                <a:gd name="connsiteX337" fmla="*/ 710388 w 6011051"/>
                <a:gd name="connsiteY337" fmla="*/ 3586535 h 4422601"/>
                <a:gd name="connsiteX338" fmla="*/ 696101 w 6011051"/>
                <a:gd name="connsiteY338" fmla="*/ 3600823 h 4422601"/>
                <a:gd name="connsiteX339" fmla="*/ 929463 w 6011051"/>
                <a:gd name="connsiteY339" fmla="*/ 3757986 h 4422601"/>
                <a:gd name="connsiteX340" fmla="*/ 738964 w 6011051"/>
                <a:gd name="connsiteY340" fmla="*/ 3948485 h 4422601"/>
                <a:gd name="connsiteX341" fmla="*/ 519888 w 6011051"/>
                <a:gd name="connsiteY341" fmla="*/ 4086598 h 4422601"/>
                <a:gd name="connsiteX342" fmla="*/ 462738 w 6011051"/>
                <a:gd name="connsiteY342" fmla="*/ 4419972 h 4422601"/>
                <a:gd name="connsiteX343" fmla="*/ 162701 w 6011051"/>
                <a:gd name="connsiteY343" fmla="*/ 4415210 h 4422601"/>
                <a:gd name="connsiteX344" fmla="*/ 776 w 6011051"/>
                <a:gd name="connsiteY344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810401 w 6011051"/>
                <a:gd name="connsiteY334" fmla="*/ 3486523 h 4422601"/>
                <a:gd name="connsiteX335" fmla="*/ 758013 w 6011051"/>
                <a:gd name="connsiteY335" fmla="*/ 3524623 h 4422601"/>
                <a:gd name="connsiteX336" fmla="*/ 729438 w 6011051"/>
                <a:gd name="connsiteY336" fmla="*/ 3553198 h 4422601"/>
                <a:gd name="connsiteX337" fmla="*/ 710388 w 6011051"/>
                <a:gd name="connsiteY337" fmla="*/ 3586535 h 4422601"/>
                <a:gd name="connsiteX338" fmla="*/ 929463 w 6011051"/>
                <a:gd name="connsiteY338" fmla="*/ 3757986 h 4422601"/>
                <a:gd name="connsiteX339" fmla="*/ 738964 w 6011051"/>
                <a:gd name="connsiteY339" fmla="*/ 3948485 h 4422601"/>
                <a:gd name="connsiteX340" fmla="*/ 519888 w 6011051"/>
                <a:gd name="connsiteY340" fmla="*/ 4086598 h 4422601"/>
                <a:gd name="connsiteX341" fmla="*/ 462738 w 6011051"/>
                <a:gd name="connsiteY341" fmla="*/ 4419972 h 4422601"/>
                <a:gd name="connsiteX342" fmla="*/ 162701 w 6011051"/>
                <a:gd name="connsiteY342" fmla="*/ 4415210 h 4422601"/>
                <a:gd name="connsiteX343" fmla="*/ 776 w 6011051"/>
                <a:gd name="connsiteY343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810401 w 6011051"/>
                <a:gd name="connsiteY334" fmla="*/ 3486523 h 4422601"/>
                <a:gd name="connsiteX335" fmla="*/ 758013 w 6011051"/>
                <a:gd name="connsiteY335" fmla="*/ 3524623 h 4422601"/>
                <a:gd name="connsiteX336" fmla="*/ 729438 w 6011051"/>
                <a:gd name="connsiteY336" fmla="*/ 3553198 h 4422601"/>
                <a:gd name="connsiteX337" fmla="*/ 929463 w 6011051"/>
                <a:gd name="connsiteY337" fmla="*/ 3757986 h 4422601"/>
                <a:gd name="connsiteX338" fmla="*/ 738964 w 6011051"/>
                <a:gd name="connsiteY338" fmla="*/ 3948485 h 4422601"/>
                <a:gd name="connsiteX339" fmla="*/ 519888 w 6011051"/>
                <a:gd name="connsiteY339" fmla="*/ 4086598 h 4422601"/>
                <a:gd name="connsiteX340" fmla="*/ 462738 w 6011051"/>
                <a:gd name="connsiteY340" fmla="*/ 4419972 h 4422601"/>
                <a:gd name="connsiteX341" fmla="*/ 162701 w 6011051"/>
                <a:gd name="connsiteY341" fmla="*/ 4415210 h 4422601"/>
                <a:gd name="connsiteX342" fmla="*/ 776 w 6011051"/>
                <a:gd name="connsiteY342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810401 w 6011051"/>
                <a:gd name="connsiteY334" fmla="*/ 3486523 h 4422601"/>
                <a:gd name="connsiteX335" fmla="*/ 758013 w 6011051"/>
                <a:gd name="connsiteY335" fmla="*/ 3524623 h 4422601"/>
                <a:gd name="connsiteX336" fmla="*/ 929463 w 6011051"/>
                <a:gd name="connsiteY336" fmla="*/ 3757986 h 4422601"/>
                <a:gd name="connsiteX337" fmla="*/ 738964 w 6011051"/>
                <a:gd name="connsiteY337" fmla="*/ 3948485 h 4422601"/>
                <a:gd name="connsiteX338" fmla="*/ 519888 w 6011051"/>
                <a:gd name="connsiteY338" fmla="*/ 4086598 h 4422601"/>
                <a:gd name="connsiteX339" fmla="*/ 462738 w 6011051"/>
                <a:gd name="connsiteY339" fmla="*/ 4419972 h 4422601"/>
                <a:gd name="connsiteX340" fmla="*/ 162701 w 6011051"/>
                <a:gd name="connsiteY340" fmla="*/ 4415210 h 4422601"/>
                <a:gd name="connsiteX341" fmla="*/ 776 w 6011051"/>
                <a:gd name="connsiteY341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810401 w 6011051"/>
                <a:gd name="connsiteY334" fmla="*/ 3486523 h 4422601"/>
                <a:gd name="connsiteX335" fmla="*/ 929463 w 6011051"/>
                <a:gd name="connsiteY335" fmla="*/ 3757986 h 4422601"/>
                <a:gd name="connsiteX336" fmla="*/ 738964 w 6011051"/>
                <a:gd name="connsiteY336" fmla="*/ 3948485 h 4422601"/>
                <a:gd name="connsiteX337" fmla="*/ 519888 w 6011051"/>
                <a:gd name="connsiteY337" fmla="*/ 4086598 h 4422601"/>
                <a:gd name="connsiteX338" fmla="*/ 462738 w 6011051"/>
                <a:gd name="connsiteY338" fmla="*/ 4419972 h 4422601"/>
                <a:gd name="connsiteX339" fmla="*/ 162701 w 6011051"/>
                <a:gd name="connsiteY339" fmla="*/ 4415210 h 4422601"/>
                <a:gd name="connsiteX340" fmla="*/ 776 w 6011051"/>
                <a:gd name="connsiteY340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929463 w 6011051"/>
                <a:gd name="connsiteY334" fmla="*/ 3757986 h 4422601"/>
                <a:gd name="connsiteX335" fmla="*/ 738964 w 6011051"/>
                <a:gd name="connsiteY335" fmla="*/ 3948485 h 4422601"/>
                <a:gd name="connsiteX336" fmla="*/ 519888 w 6011051"/>
                <a:gd name="connsiteY336" fmla="*/ 4086598 h 4422601"/>
                <a:gd name="connsiteX337" fmla="*/ 462738 w 6011051"/>
                <a:gd name="connsiteY337" fmla="*/ 4419972 h 4422601"/>
                <a:gd name="connsiteX338" fmla="*/ 162701 w 6011051"/>
                <a:gd name="connsiteY338" fmla="*/ 4415210 h 4422601"/>
                <a:gd name="connsiteX339" fmla="*/ 776 w 6011051"/>
                <a:gd name="connsiteY339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872313 w 6011051"/>
                <a:gd name="connsiteY333" fmla="*/ 3448423 h 4422601"/>
                <a:gd name="connsiteX334" fmla="*/ 938988 w 6011051"/>
                <a:gd name="connsiteY334" fmla="*/ 3729411 h 4422601"/>
                <a:gd name="connsiteX335" fmla="*/ 738964 w 6011051"/>
                <a:gd name="connsiteY335" fmla="*/ 3948485 h 4422601"/>
                <a:gd name="connsiteX336" fmla="*/ 519888 w 6011051"/>
                <a:gd name="connsiteY336" fmla="*/ 4086598 h 4422601"/>
                <a:gd name="connsiteX337" fmla="*/ 462738 w 6011051"/>
                <a:gd name="connsiteY337" fmla="*/ 4419972 h 4422601"/>
                <a:gd name="connsiteX338" fmla="*/ 162701 w 6011051"/>
                <a:gd name="connsiteY338" fmla="*/ 4415210 h 4422601"/>
                <a:gd name="connsiteX339" fmla="*/ 776 w 6011051"/>
                <a:gd name="connsiteY339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10413 w 6011051"/>
                <a:gd name="connsiteY332" fmla="*/ 3438898 h 4422601"/>
                <a:gd name="connsiteX333" fmla="*/ 938988 w 6011051"/>
                <a:gd name="connsiteY333" fmla="*/ 3729411 h 4422601"/>
                <a:gd name="connsiteX334" fmla="*/ 738964 w 6011051"/>
                <a:gd name="connsiteY334" fmla="*/ 3948485 h 4422601"/>
                <a:gd name="connsiteX335" fmla="*/ 519888 w 6011051"/>
                <a:gd name="connsiteY335" fmla="*/ 4086598 h 4422601"/>
                <a:gd name="connsiteX336" fmla="*/ 462738 w 6011051"/>
                <a:gd name="connsiteY336" fmla="*/ 4419972 h 4422601"/>
                <a:gd name="connsiteX337" fmla="*/ 162701 w 6011051"/>
                <a:gd name="connsiteY337" fmla="*/ 4415210 h 4422601"/>
                <a:gd name="connsiteX338" fmla="*/ 776 w 6011051"/>
                <a:gd name="connsiteY338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19848 h 4422601"/>
                <a:gd name="connsiteX332" fmla="*/ 938988 w 6011051"/>
                <a:gd name="connsiteY332" fmla="*/ 3729411 h 4422601"/>
                <a:gd name="connsiteX333" fmla="*/ 738964 w 6011051"/>
                <a:gd name="connsiteY333" fmla="*/ 3948485 h 4422601"/>
                <a:gd name="connsiteX334" fmla="*/ 519888 w 6011051"/>
                <a:gd name="connsiteY334" fmla="*/ 4086598 h 4422601"/>
                <a:gd name="connsiteX335" fmla="*/ 462738 w 6011051"/>
                <a:gd name="connsiteY335" fmla="*/ 4419972 h 4422601"/>
                <a:gd name="connsiteX336" fmla="*/ 162701 w 6011051"/>
                <a:gd name="connsiteY336" fmla="*/ 4415210 h 4422601"/>
                <a:gd name="connsiteX337" fmla="*/ 776 w 6011051"/>
                <a:gd name="connsiteY337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77088 w 6011051"/>
                <a:gd name="connsiteY330" fmla="*/ 3415085 h 4422601"/>
                <a:gd name="connsiteX331" fmla="*/ 953276 w 6011051"/>
                <a:gd name="connsiteY331" fmla="*/ 3472236 h 4422601"/>
                <a:gd name="connsiteX332" fmla="*/ 938988 w 6011051"/>
                <a:gd name="connsiteY332" fmla="*/ 3729411 h 4422601"/>
                <a:gd name="connsiteX333" fmla="*/ 738964 w 6011051"/>
                <a:gd name="connsiteY333" fmla="*/ 3948485 h 4422601"/>
                <a:gd name="connsiteX334" fmla="*/ 519888 w 6011051"/>
                <a:gd name="connsiteY334" fmla="*/ 4086598 h 4422601"/>
                <a:gd name="connsiteX335" fmla="*/ 462738 w 6011051"/>
                <a:gd name="connsiteY335" fmla="*/ 4419972 h 4422601"/>
                <a:gd name="connsiteX336" fmla="*/ 162701 w 6011051"/>
                <a:gd name="connsiteY336" fmla="*/ 4415210 h 4422601"/>
                <a:gd name="connsiteX337" fmla="*/ 776 w 6011051"/>
                <a:gd name="connsiteY337" fmla="*/ 4305674 h 4422601"/>
                <a:gd name="connsiteX0" fmla="*/ 776 w 6011051"/>
                <a:gd name="connsiteY0" fmla="*/ 4305674 h 4422601"/>
                <a:gd name="connsiteX1" fmla="*/ 86500 w 6011051"/>
                <a:gd name="connsiteY1" fmla="*/ 3986585 h 4422601"/>
                <a:gd name="connsiteX2" fmla="*/ 86501 w 6011051"/>
                <a:gd name="connsiteY2" fmla="*/ 3791323 h 4422601"/>
                <a:gd name="connsiteX3" fmla="*/ 81738 w 6011051"/>
                <a:gd name="connsiteY3" fmla="*/ 3719885 h 4422601"/>
                <a:gd name="connsiteX4" fmla="*/ 76976 w 6011051"/>
                <a:gd name="connsiteY4" fmla="*/ 3700835 h 4422601"/>
                <a:gd name="connsiteX5" fmla="*/ 81738 w 6011051"/>
                <a:gd name="connsiteY5" fmla="*/ 3596060 h 4422601"/>
                <a:gd name="connsiteX6" fmla="*/ 91263 w 6011051"/>
                <a:gd name="connsiteY6" fmla="*/ 3543673 h 4422601"/>
                <a:gd name="connsiteX7" fmla="*/ 157938 w 6011051"/>
                <a:gd name="connsiteY7" fmla="*/ 3457948 h 4422601"/>
                <a:gd name="connsiteX8" fmla="*/ 176988 w 6011051"/>
                <a:gd name="connsiteY8" fmla="*/ 3434135 h 4422601"/>
                <a:gd name="connsiteX9" fmla="*/ 196038 w 6011051"/>
                <a:gd name="connsiteY9" fmla="*/ 3424610 h 4422601"/>
                <a:gd name="connsiteX10" fmla="*/ 210326 w 6011051"/>
                <a:gd name="connsiteY10" fmla="*/ 3410323 h 4422601"/>
                <a:gd name="connsiteX11" fmla="*/ 238901 w 6011051"/>
                <a:gd name="connsiteY11" fmla="*/ 3391273 h 4422601"/>
                <a:gd name="connsiteX12" fmla="*/ 300813 w 6011051"/>
                <a:gd name="connsiteY12" fmla="*/ 3334123 h 4422601"/>
                <a:gd name="connsiteX13" fmla="*/ 329388 w 6011051"/>
                <a:gd name="connsiteY13" fmla="*/ 3315073 h 4422601"/>
                <a:gd name="connsiteX14" fmla="*/ 410351 w 6011051"/>
                <a:gd name="connsiteY14" fmla="*/ 3281735 h 4422601"/>
                <a:gd name="connsiteX15" fmla="*/ 453213 w 6011051"/>
                <a:gd name="connsiteY15" fmla="*/ 3262685 h 4422601"/>
                <a:gd name="connsiteX16" fmla="*/ 491313 w 6011051"/>
                <a:gd name="connsiteY16" fmla="*/ 3253160 h 4422601"/>
                <a:gd name="connsiteX17" fmla="*/ 519888 w 6011051"/>
                <a:gd name="connsiteY17" fmla="*/ 3238873 h 4422601"/>
                <a:gd name="connsiteX18" fmla="*/ 543701 w 6011051"/>
                <a:gd name="connsiteY18" fmla="*/ 3229348 h 4422601"/>
                <a:gd name="connsiteX19" fmla="*/ 557988 w 6011051"/>
                <a:gd name="connsiteY19" fmla="*/ 3224585 h 4422601"/>
                <a:gd name="connsiteX20" fmla="*/ 572276 w 6011051"/>
                <a:gd name="connsiteY20" fmla="*/ 3215060 h 4422601"/>
                <a:gd name="connsiteX21" fmla="*/ 591326 w 6011051"/>
                <a:gd name="connsiteY21" fmla="*/ 3210298 h 4422601"/>
                <a:gd name="connsiteX22" fmla="*/ 615138 w 6011051"/>
                <a:gd name="connsiteY22" fmla="*/ 3200773 h 4422601"/>
                <a:gd name="connsiteX23" fmla="*/ 672288 w 6011051"/>
                <a:gd name="connsiteY23" fmla="*/ 3172198 h 4422601"/>
                <a:gd name="connsiteX24" fmla="*/ 700863 w 6011051"/>
                <a:gd name="connsiteY24" fmla="*/ 3157910 h 4422601"/>
                <a:gd name="connsiteX25" fmla="*/ 753251 w 6011051"/>
                <a:gd name="connsiteY25" fmla="*/ 3138860 h 4422601"/>
                <a:gd name="connsiteX26" fmla="*/ 805638 w 6011051"/>
                <a:gd name="connsiteY26" fmla="*/ 3095998 h 4422601"/>
                <a:gd name="connsiteX27" fmla="*/ 872313 w 6011051"/>
                <a:gd name="connsiteY27" fmla="*/ 3053135 h 4422601"/>
                <a:gd name="connsiteX28" fmla="*/ 891363 w 6011051"/>
                <a:gd name="connsiteY28" fmla="*/ 3034085 h 4422601"/>
                <a:gd name="connsiteX29" fmla="*/ 919938 w 6011051"/>
                <a:gd name="connsiteY29" fmla="*/ 3010273 h 4422601"/>
                <a:gd name="connsiteX30" fmla="*/ 934226 w 6011051"/>
                <a:gd name="connsiteY30" fmla="*/ 2991223 h 4422601"/>
                <a:gd name="connsiteX31" fmla="*/ 962801 w 6011051"/>
                <a:gd name="connsiteY31" fmla="*/ 2972173 h 4422601"/>
                <a:gd name="connsiteX32" fmla="*/ 1000901 w 6011051"/>
                <a:gd name="connsiteY32" fmla="*/ 2934073 h 4422601"/>
                <a:gd name="connsiteX33" fmla="*/ 1043763 w 6011051"/>
                <a:gd name="connsiteY33" fmla="*/ 2919785 h 4422601"/>
                <a:gd name="connsiteX34" fmla="*/ 1062813 w 6011051"/>
                <a:gd name="connsiteY34" fmla="*/ 2910260 h 4422601"/>
                <a:gd name="connsiteX35" fmla="*/ 1139013 w 6011051"/>
                <a:gd name="connsiteY35" fmla="*/ 2895973 h 4422601"/>
                <a:gd name="connsiteX36" fmla="*/ 1219976 w 6011051"/>
                <a:gd name="connsiteY36" fmla="*/ 2881685 h 4422601"/>
                <a:gd name="connsiteX37" fmla="*/ 1272363 w 6011051"/>
                <a:gd name="connsiteY37" fmla="*/ 2862635 h 4422601"/>
                <a:gd name="connsiteX38" fmla="*/ 1300938 w 6011051"/>
                <a:gd name="connsiteY38" fmla="*/ 2834060 h 4422601"/>
                <a:gd name="connsiteX39" fmla="*/ 1319988 w 6011051"/>
                <a:gd name="connsiteY39" fmla="*/ 2815010 h 4422601"/>
                <a:gd name="connsiteX40" fmla="*/ 1353326 w 6011051"/>
                <a:gd name="connsiteY40" fmla="*/ 2767385 h 4422601"/>
                <a:gd name="connsiteX41" fmla="*/ 1372376 w 6011051"/>
                <a:gd name="connsiteY41" fmla="*/ 2753098 h 4422601"/>
                <a:gd name="connsiteX42" fmla="*/ 1391426 w 6011051"/>
                <a:gd name="connsiteY42" fmla="*/ 2719760 h 4422601"/>
                <a:gd name="connsiteX43" fmla="*/ 1410476 w 6011051"/>
                <a:gd name="connsiteY43" fmla="*/ 2691185 h 4422601"/>
                <a:gd name="connsiteX44" fmla="*/ 1429526 w 6011051"/>
                <a:gd name="connsiteY44" fmla="*/ 2672135 h 4422601"/>
                <a:gd name="connsiteX45" fmla="*/ 1439051 w 6011051"/>
                <a:gd name="connsiteY45" fmla="*/ 2657848 h 4422601"/>
                <a:gd name="connsiteX46" fmla="*/ 1453338 w 6011051"/>
                <a:gd name="connsiteY46" fmla="*/ 2643560 h 4422601"/>
                <a:gd name="connsiteX47" fmla="*/ 1467626 w 6011051"/>
                <a:gd name="connsiteY47" fmla="*/ 2624510 h 4422601"/>
                <a:gd name="connsiteX48" fmla="*/ 1548588 w 6011051"/>
                <a:gd name="connsiteY48" fmla="*/ 2586410 h 4422601"/>
                <a:gd name="connsiteX49" fmla="*/ 1596213 w 6011051"/>
                <a:gd name="connsiteY49" fmla="*/ 2557835 h 4422601"/>
                <a:gd name="connsiteX50" fmla="*/ 1629551 w 6011051"/>
                <a:gd name="connsiteY50" fmla="*/ 2548310 h 4422601"/>
                <a:gd name="connsiteX51" fmla="*/ 1643838 w 6011051"/>
                <a:gd name="connsiteY51" fmla="*/ 2538785 h 4422601"/>
                <a:gd name="connsiteX52" fmla="*/ 1710513 w 6011051"/>
                <a:gd name="connsiteY52" fmla="*/ 2529260 h 4422601"/>
                <a:gd name="connsiteX53" fmla="*/ 1748613 w 6011051"/>
                <a:gd name="connsiteY53" fmla="*/ 2514973 h 4422601"/>
                <a:gd name="connsiteX54" fmla="*/ 1791476 w 6011051"/>
                <a:gd name="connsiteY54" fmla="*/ 2476873 h 4422601"/>
                <a:gd name="connsiteX55" fmla="*/ 1810526 w 6011051"/>
                <a:gd name="connsiteY55" fmla="*/ 2467348 h 4422601"/>
                <a:gd name="connsiteX56" fmla="*/ 1834338 w 6011051"/>
                <a:gd name="connsiteY56" fmla="*/ 2438773 h 4422601"/>
                <a:gd name="connsiteX57" fmla="*/ 1862913 w 6011051"/>
                <a:gd name="connsiteY57" fmla="*/ 2400673 h 4422601"/>
                <a:gd name="connsiteX58" fmla="*/ 1958163 w 6011051"/>
                <a:gd name="connsiteY58" fmla="*/ 2319710 h 4422601"/>
                <a:gd name="connsiteX59" fmla="*/ 1977213 w 6011051"/>
                <a:gd name="connsiteY59" fmla="*/ 2314948 h 4422601"/>
                <a:gd name="connsiteX60" fmla="*/ 1996263 w 6011051"/>
                <a:gd name="connsiteY60" fmla="*/ 2305423 h 4422601"/>
                <a:gd name="connsiteX61" fmla="*/ 2010551 w 6011051"/>
                <a:gd name="connsiteY61" fmla="*/ 2295898 h 4422601"/>
                <a:gd name="connsiteX62" fmla="*/ 2043888 w 6011051"/>
                <a:gd name="connsiteY62" fmla="*/ 2286373 h 4422601"/>
                <a:gd name="connsiteX63" fmla="*/ 2067701 w 6011051"/>
                <a:gd name="connsiteY63" fmla="*/ 2276848 h 4422601"/>
                <a:gd name="connsiteX64" fmla="*/ 2081988 w 6011051"/>
                <a:gd name="connsiteY64" fmla="*/ 2272085 h 4422601"/>
                <a:gd name="connsiteX65" fmla="*/ 2105801 w 6011051"/>
                <a:gd name="connsiteY65" fmla="*/ 2262560 h 4422601"/>
                <a:gd name="connsiteX66" fmla="*/ 2167713 w 6011051"/>
                <a:gd name="connsiteY66" fmla="*/ 2257798 h 4422601"/>
                <a:gd name="connsiteX67" fmla="*/ 2220101 w 6011051"/>
                <a:gd name="connsiteY67" fmla="*/ 2248273 h 4422601"/>
                <a:gd name="connsiteX68" fmla="*/ 2243913 w 6011051"/>
                <a:gd name="connsiteY68" fmla="*/ 2233985 h 4422601"/>
                <a:gd name="connsiteX69" fmla="*/ 2262963 w 6011051"/>
                <a:gd name="connsiteY69" fmla="*/ 2229223 h 4422601"/>
                <a:gd name="connsiteX70" fmla="*/ 2301063 w 6011051"/>
                <a:gd name="connsiteY70" fmla="*/ 2219698 h 4422601"/>
                <a:gd name="connsiteX71" fmla="*/ 2334401 w 6011051"/>
                <a:gd name="connsiteY71" fmla="*/ 2200648 h 4422601"/>
                <a:gd name="connsiteX72" fmla="*/ 2348688 w 6011051"/>
                <a:gd name="connsiteY72" fmla="*/ 2191123 h 4422601"/>
                <a:gd name="connsiteX73" fmla="*/ 2391551 w 6011051"/>
                <a:gd name="connsiteY73" fmla="*/ 2176835 h 4422601"/>
                <a:gd name="connsiteX74" fmla="*/ 2401076 w 6011051"/>
                <a:gd name="connsiteY74" fmla="*/ 2157785 h 4422601"/>
                <a:gd name="connsiteX75" fmla="*/ 2501088 w 6011051"/>
                <a:gd name="connsiteY75" fmla="*/ 2100635 h 4422601"/>
                <a:gd name="connsiteX76" fmla="*/ 2558238 w 6011051"/>
                <a:gd name="connsiteY76" fmla="*/ 2067298 h 4422601"/>
                <a:gd name="connsiteX77" fmla="*/ 2572526 w 6011051"/>
                <a:gd name="connsiteY77" fmla="*/ 2062535 h 4422601"/>
                <a:gd name="connsiteX78" fmla="*/ 2596338 w 6011051"/>
                <a:gd name="connsiteY78" fmla="*/ 2048248 h 4422601"/>
                <a:gd name="connsiteX79" fmla="*/ 2634438 w 6011051"/>
                <a:gd name="connsiteY79" fmla="*/ 2029198 h 4422601"/>
                <a:gd name="connsiteX80" fmla="*/ 2667776 w 6011051"/>
                <a:gd name="connsiteY80" fmla="*/ 2014910 h 4422601"/>
                <a:gd name="connsiteX81" fmla="*/ 2729688 w 6011051"/>
                <a:gd name="connsiteY81" fmla="*/ 1976810 h 4422601"/>
                <a:gd name="connsiteX82" fmla="*/ 2767788 w 6011051"/>
                <a:gd name="connsiteY82" fmla="*/ 1962523 h 4422601"/>
                <a:gd name="connsiteX83" fmla="*/ 2810651 w 6011051"/>
                <a:gd name="connsiteY83" fmla="*/ 1943473 h 4422601"/>
                <a:gd name="connsiteX84" fmla="*/ 2834463 w 6011051"/>
                <a:gd name="connsiteY84" fmla="*/ 1938710 h 4422601"/>
                <a:gd name="connsiteX85" fmla="*/ 2863038 w 6011051"/>
                <a:gd name="connsiteY85" fmla="*/ 1929185 h 4422601"/>
                <a:gd name="connsiteX86" fmla="*/ 2910663 w 6011051"/>
                <a:gd name="connsiteY86" fmla="*/ 1919660 h 4422601"/>
                <a:gd name="connsiteX87" fmla="*/ 2948763 w 6011051"/>
                <a:gd name="connsiteY87" fmla="*/ 1910135 h 4422601"/>
                <a:gd name="connsiteX88" fmla="*/ 2996388 w 6011051"/>
                <a:gd name="connsiteY88" fmla="*/ 1900610 h 4422601"/>
                <a:gd name="connsiteX89" fmla="*/ 3010676 w 6011051"/>
                <a:gd name="connsiteY89" fmla="*/ 1895848 h 4422601"/>
                <a:gd name="connsiteX90" fmla="*/ 3063063 w 6011051"/>
                <a:gd name="connsiteY90" fmla="*/ 1881560 h 4422601"/>
                <a:gd name="connsiteX91" fmla="*/ 3110688 w 6011051"/>
                <a:gd name="connsiteY91" fmla="*/ 1848223 h 4422601"/>
                <a:gd name="connsiteX92" fmla="*/ 3144026 w 6011051"/>
                <a:gd name="connsiteY92" fmla="*/ 1829173 h 4422601"/>
                <a:gd name="connsiteX93" fmla="*/ 3186888 w 6011051"/>
                <a:gd name="connsiteY93" fmla="*/ 1786310 h 4422601"/>
                <a:gd name="connsiteX94" fmla="*/ 3224988 w 6011051"/>
                <a:gd name="connsiteY94" fmla="*/ 1752973 h 4422601"/>
                <a:gd name="connsiteX95" fmla="*/ 3253563 w 6011051"/>
                <a:gd name="connsiteY95" fmla="*/ 1724398 h 4422601"/>
                <a:gd name="connsiteX96" fmla="*/ 3267851 w 6011051"/>
                <a:gd name="connsiteY96" fmla="*/ 1710110 h 4422601"/>
                <a:gd name="connsiteX97" fmla="*/ 3282138 w 6011051"/>
                <a:gd name="connsiteY97" fmla="*/ 1705348 h 4422601"/>
                <a:gd name="connsiteX98" fmla="*/ 3329763 w 6011051"/>
                <a:gd name="connsiteY98" fmla="*/ 1667248 h 4422601"/>
                <a:gd name="connsiteX99" fmla="*/ 3372626 w 6011051"/>
                <a:gd name="connsiteY99" fmla="*/ 1614860 h 4422601"/>
                <a:gd name="connsiteX100" fmla="*/ 3405963 w 6011051"/>
                <a:gd name="connsiteY100" fmla="*/ 1586285 h 4422601"/>
                <a:gd name="connsiteX101" fmla="*/ 3420251 w 6011051"/>
                <a:gd name="connsiteY101" fmla="*/ 1567235 h 4422601"/>
                <a:gd name="connsiteX102" fmla="*/ 3486926 w 6011051"/>
                <a:gd name="connsiteY102" fmla="*/ 1510085 h 4422601"/>
                <a:gd name="connsiteX103" fmla="*/ 3496451 w 6011051"/>
                <a:gd name="connsiteY103" fmla="*/ 1495798 h 4422601"/>
                <a:gd name="connsiteX104" fmla="*/ 3534551 w 6011051"/>
                <a:gd name="connsiteY104" fmla="*/ 1462460 h 4422601"/>
                <a:gd name="connsiteX105" fmla="*/ 3553601 w 6011051"/>
                <a:gd name="connsiteY105" fmla="*/ 1452935 h 4422601"/>
                <a:gd name="connsiteX106" fmla="*/ 3577413 w 6011051"/>
                <a:gd name="connsiteY106" fmla="*/ 1429123 h 4422601"/>
                <a:gd name="connsiteX107" fmla="*/ 3591701 w 6011051"/>
                <a:gd name="connsiteY107" fmla="*/ 1414835 h 4422601"/>
                <a:gd name="connsiteX108" fmla="*/ 3653613 w 6011051"/>
                <a:gd name="connsiteY108" fmla="*/ 1357685 h 4422601"/>
                <a:gd name="connsiteX109" fmla="*/ 3677426 w 6011051"/>
                <a:gd name="connsiteY109" fmla="*/ 1329110 h 4422601"/>
                <a:gd name="connsiteX110" fmla="*/ 3696476 w 6011051"/>
                <a:gd name="connsiteY110" fmla="*/ 1300535 h 4422601"/>
                <a:gd name="connsiteX111" fmla="*/ 3710763 w 6011051"/>
                <a:gd name="connsiteY111" fmla="*/ 1295773 h 4422601"/>
                <a:gd name="connsiteX112" fmla="*/ 3782201 w 6011051"/>
                <a:gd name="connsiteY112" fmla="*/ 1205285 h 4422601"/>
                <a:gd name="connsiteX113" fmla="*/ 3801251 w 6011051"/>
                <a:gd name="connsiteY113" fmla="*/ 1186235 h 4422601"/>
                <a:gd name="connsiteX114" fmla="*/ 3853638 w 6011051"/>
                <a:gd name="connsiteY114" fmla="*/ 1148135 h 4422601"/>
                <a:gd name="connsiteX115" fmla="*/ 3872688 w 6011051"/>
                <a:gd name="connsiteY115" fmla="*/ 1138610 h 4422601"/>
                <a:gd name="connsiteX116" fmla="*/ 3901263 w 6011051"/>
                <a:gd name="connsiteY116" fmla="*/ 1114798 h 4422601"/>
                <a:gd name="connsiteX117" fmla="*/ 3934601 w 6011051"/>
                <a:gd name="connsiteY117" fmla="*/ 1100510 h 4422601"/>
                <a:gd name="connsiteX118" fmla="*/ 3977463 w 6011051"/>
                <a:gd name="connsiteY118" fmla="*/ 1071935 h 4422601"/>
                <a:gd name="connsiteX119" fmla="*/ 3991751 w 6011051"/>
                <a:gd name="connsiteY119" fmla="*/ 1062410 h 4422601"/>
                <a:gd name="connsiteX120" fmla="*/ 4010801 w 6011051"/>
                <a:gd name="connsiteY120" fmla="*/ 1057648 h 4422601"/>
                <a:gd name="connsiteX121" fmla="*/ 4087001 w 6011051"/>
                <a:gd name="connsiteY121" fmla="*/ 1033835 h 4422601"/>
                <a:gd name="connsiteX122" fmla="*/ 4134626 w 6011051"/>
                <a:gd name="connsiteY122" fmla="*/ 1014785 h 4422601"/>
                <a:gd name="connsiteX123" fmla="*/ 4167963 w 6011051"/>
                <a:gd name="connsiteY123" fmla="*/ 1005260 h 4422601"/>
                <a:gd name="connsiteX124" fmla="*/ 4206063 w 6011051"/>
                <a:gd name="connsiteY124" fmla="*/ 1000498 h 4422601"/>
                <a:gd name="connsiteX125" fmla="*/ 4248926 w 6011051"/>
                <a:gd name="connsiteY125" fmla="*/ 990973 h 4422601"/>
                <a:gd name="connsiteX126" fmla="*/ 4291788 w 6011051"/>
                <a:gd name="connsiteY126" fmla="*/ 971923 h 4422601"/>
                <a:gd name="connsiteX127" fmla="*/ 4329888 w 6011051"/>
                <a:gd name="connsiteY127" fmla="*/ 962398 h 4422601"/>
                <a:gd name="connsiteX128" fmla="*/ 4344176 w 6011051"/>
                <a:gd name="connsiteY128" fmla="*/ 952873 h 4422601"/>
                <a:gd name="connsiteX129" fmla="*/ 4382276 w 6011051"/>
                <a:gd name="connsiteY129" fmla="*/ 938585 h 4422601"/>
                <a:gd name="connsiteX130" fmla="*/ 4401326 w 6011051"/>
                <a:gd name="connsiteY130" fmla="*/ 924298 h 4422601"/>
                <a:gd name="connsiteX131" fmla="*/ 4434663 w 6011051"/>
                <a:gd name="connsiteY131" fmla="*/ 895723 h 4422601"/>
                <a:gd name="connsiteX132" fmla="*/ 4444188 w 6011051"/>
                <a:gd name="connsiteY132" fmla="*/ 876673 h 4422601"/>
                <a:gd name="connsiteX133" fmla="*/ 4463238 w 6011051"/>
                <a:gd name="connsiteY133" fmla="*/ 857623 h 4422601"/>
                <a:gd name="connsiteX134" fmla="*/ 4487051 w 6011051"/>
                <a:gd name="connsiteY134" fmla="*/ 809998 h 4422601"/>
                <a:gd name="connsiteX135" fmla="*/ 4501338 w 6011051"/>
                <a:gd name="connsiteY135" fmla="*/ 786185 h 4422601"/>
                <a:gd name="connsiteX136" fmla="*/ 4515626 w 6011051"/>
                <a:gd name="connsiteY136" fmla="*/ 695698 h 4422601"/>
                <a:gd name="connsiteX137" fmla="*/ 4525151 w 6011051"/>
                <a:gd name="connsiteY137" fmla="*/ 581398 h 4422601"/>
                <a:gd name="connsiteX138" fmla="*/ 4534676 w 6011051"/>
                <a:gd name="connsiteY138" fmla="*/ 543298 h 4422601"/>
                <a:gd name="connsiteX139" fmla="*/ 4539438 w 6011051"/>
                <a:gd name="connsiteY139" fmla="*/ 500435 h 4422601"/>
                <a:gd name="connsiteX140" fmla="*/ 4548963 w 6011051"/>
                <a:gd name="connsiteY140" fmla="*/ 424235 h 4422601"/>
                <a:gd name="connsiteX141" fmla="*/ 4553726 w 6011051"/>
                <a:gd name="connsiteY141" fmla="*/ 381373 h 4422601"/>
                <a:gd name="connsiteX142" fmla="*/ 4568013 w 6011051"/>
                <a:gd name="connsiteY142" fmla="*/ 271835 h 4422601"/>
                <a:gd name="connsiteX143" fmla="*/ 4572776 w 6011051"/>
                <a:gd name="connsiteY143" fmla="*/ 233735 h 4422601"/>
                <a:gd name="connsiteX144" fmla="*/ 4582301 w 6011051"/>
                <a:gd name="connsiteY144" fmla="*/ 190873 h 4422601"/>
                <a:gd name="connsiteX145" fmla="*/ 4587063 w 6011051"/>
                <a:gd name="connsiteY145" fmla="*/ 152773 h 4422601"/>
                <a:gd name="connsiteX146" fmla="*/ 4596588 w 6011051"/>
                <a:gd name="connsiteY146" fmla="*/ 119435 h 4422601"/>
                <a:gd name="connsiteX147" fmla="*/ 4601351 w 6011051"/>
                <a:gd name="connsiteY147" fmla="*/ 95623 h 4422601"/>
                <a:gd name="connsiteX148" fmla="*/ 4610876 w 6011051"/>
                <a:gd name="connsiteY148" fmla="*/ 76573 h 4422601"/>
                <a:gd name="connsiteX149" fmla="*/ 4620401 w 6011051"/>
                <a:gd name="connsiteY149" fmla="*/ 52760 h 4422601"/>
                <a:gd name="connsiteX150" fmla="*/ 4658501 w 6011051"/>
                <a:gd name="connsiteY150" fmla="*/ 14660 h 4422601"/>
                <a:gd name="connsiteX151" fmla="*/ 4677551 w 6011051"/>
                <a:gd name="connsiteY151" fmla="*/ 9898 h 4422601"/>
                <a:gd name="connsiteX152" fmla="*/ 4696601 w 6011051"/>
                <a:gd name="connsiteY152" fmla="*/ 373 h 4422601"/>
                <a:gd name="connsiteX153" fmla="*/ 4820426 w 6011051"/>
                <a:gd name="connsiteY153" fmla="*/ 14660 h 4422601"/>
                <a:gd name="connsiteX154" fmla="*/ 4858526 w 6011051"/>
                <a:gd name="connsiteY154" fmla="*/ 28948 h 4422601"/>
                <a:gd name="connsiteX155" fmla="*/ 4906151 w 6011051"/>
                <a:gd name="connsiteY155" fmla="*/ 52760 h 4422601"/>
                <a:gd name="connsiteX156" fmla="*/ 4944251 w 6011051"/>
                <a:gd name="connsiteY156" fmla="*/ 86098 h 4422601"/>
                <a:gd name="connsiteX157" fmla="*/ 4987113 w 6011051"/>
                <a:gd name="connsiteY157" fmla="*/ 133723 h 4422601"/>
                <a:gd name="connsiteX158" fmla="*/ 5034738 w 6011051"/>
                <a:gd name="connsiteY158" fmla="*/ 200398 h 4422601"/>
                <a:gd name="connsiteX159" fmla="*/ 5053788 w 6011051"/>
                <a:gd name="connsiteY159" fmla="*/ 228973 h 4422601"/>
                <a:gd name="connsiteX160" fmla="*/ 5072838 w 6011051"/>
                <a:gd name="connsiteY160" fmla="*/ 252785 h 4422601"/>
                <a:gd name="connsiteX161" fmla="*/ 5087126 w 6011051"/>
                <a:gd name="connsiteY161" fmla="*/ 276598 h 4422601"/>
                <a:gd name="connsiteX162" fmla="*/ 5106176 w 6011051"/>
                <a:gd name="connsiteY162" fmla="*/ 300410 h 4422601"/>
                <a:gd name="connsiteX163" fmla="*/ 5125226 w 6011051"/>
                <a:gd name="connsiteY163" fmla="*/ 328985 h 4422601"/>
                <a:gd name="connsiteX164" fmla="*/ 5144276 w 6011051"/>
                <a:gd name="connsiteY164" fmla="*/ 362323 h 4422601"/>
                <a:gd name="connsiteX165" fmla="*/ 5201426 w 6011051"/>
                <a:gd name="connsiteY165" fmla="*/ 409948 h 4422601"/>
                <a:gd name="connsiteX166" fmla="*/ 5220476 w 6011051"/>
                <a:gd name="connsiteY166" fmla="*/ 419473 h 4422601"/>
                <a:gd name="connsiteX167" fmla="*/ 5249051 w 6011051"/>
                <a:gd name="connsiteY167" fmla="*/ 428998 h 4422601"/>
                <a:gd name="connsiteX168" fmla="*/ 5330013 w 6011051"/>
                <a:gd name="connsiteY168" fmla="*/ 471860 h 4422601"/>
                <a:gd name="connsiteX169" fmla="*/ 5363351 w 6011051"/>
                <a:gd name="connsiteY169" fmla="*/ 481385 h 4422601"/>
                <a:gd name="connsiteX170" fmla="*/ 5377638 w 6011051"/>
                <a:gd name="connsiteY170" fmla="*/ 486148 h 4422601"/>
                <a:gd name="connsiteX171" fmla="*/ 5434788 w 6011051"/>
                <a:gd name="connsiteY171" fmla="*/ 514723 h 4422601"/>
                <a:gd name="connsiteX172" fmla="*/ 5463363 w 6011051"/>
                <a:gd name="connsiteY172" fmla="*/ 529010 h 4422601"/>
                <a:gd name="connsiteX173" fmla="*/ 5510988 w 6011051"/>
                <a:gd name="connsiteY173" fmla="*/ 548060 h 4422601"/>
                <a:gd name="connsiteX174" fmla="*/ 5544326 w 6011051"/>
                <a:gd name="connsiteY174" fmla="*/ 571873 h 4422601"/>
                <a:gd name="connsiteX175" fmla="*/ 5572901 w 6011051"/>
                <a:gd name="connsiteY175" fmla="*/ 586160 h 4422601"/>
                <a:gd name="connsiteX176" fmla="*/ 5596713 w 6011051"/>
                <a:gd name="connsiteY176" fmla="*/ 605210 h 4422601"/>
                <a:gd name="connsiteX177" fmla="*/ 5620526 w 6011051"/>
                <a:gd name="connsiteY177" fmla="*/ 619498 h 4422601"/>
                <a:gd name="connsiteX178" fmla="*/ 5663388 w 6011051"/>
                <a:gd name="connsiteY178" fmla="*/ 652835 h 4422601"/>
                <a:gd name="connsiteX179" fmla="*/ 5691963 w 6011051"/>
                <a:gd name="connsiteY179" fmla="*/ 671885 h 4422601"/>
                <a:gd name="connsiteX180" fmla="*/ 5725301 w 6011051"/>
                <a:gd name="connsiteY180" fmla="*/ 714748 h 4422601"/>
                <a:gd name="connsiteX181" fmla="*/ 5758638 w 6011051"/>
                <a:gd name="connsiteY181" fmla="*/ 743323 h 4422601"/>
                <a:gd name="connsiteX182" fmla="*/ 5787213 w 6011051"/>
                <a:gd name="connsiteY182" fmla="*/ 786185 h 4422601"/>
                <a:gd name="connsiteX183" fmla="*/ 5825313 w 6011051"/>
                <a:gd name="connsiteY183" fmla="*/ 867148 h 4422601"/>
                <a:gd name="connsiteX184" fmla="*/ 5844363 w 6011051"/>
                <a:gd name="connsiteY184" fmla="*/ 957635 h 4422601"/>
                <a:gd name="connsiteX185" fmla="*/ 5858651 w 6011051"/>
                <a:gd name="connsiteY185" fmla="*/ 1000498 h 4422601"/>
                <a:gd name="connsiteX186" fmla="*/ 5877701 w 6011051"/>
                <a:gd name="connsiteY186" fmla="*/ 1081460 h 4422601"/>
                <a:gd name="connsiteX187" fmla="*/ 5891988 w 6011051"/>
                <a:gd name="connsiteY187" fmla="*/ 1124323 h 4422601"/>
                <a:gd name="connsiteX188" fmla="*/ 5901513 w 6011051"/>
                <a:gd name="connsiteY188" fmla="*/ 1157660 h 4422601"/>
                <a:gd name="connsiteX189" fmla="*/ 5911038 w 6011051"/>
                <a:gd name="connsiteY189" fmla="*/ 1181473 h 4422601"/>
                <a:gd name="connsiteX190" fmla="*/ 5934851 w 6011051"/>
                <a:gd name="connsiteY190" fmla="*/ 1248148 h 4422601"/>
                <a:gd name="connsiteX191" fmla="*/ 5953901 w 6011051"/>
                <a:gd name="connsiteY191" fmla="*/ 1295773 h 4422601"/>
                <a:gd name="connsiteX192" fmla="*/ 5958663 w 6011051"/>
                <a:gd name="connsiteY192" fmla="*/ 1329110 h 4422601"/>
                <a:gd name="connsiteX193" fmla="*/ 5972951 w 6011051"/>
                <a:gd name="connsiteY193" fmla="*/ 1362448 h 4422601"/>
                <a:gd name="connsiteX194" fmla="*/ 5987238 w 6011051"/>
                <a:gd name="connsiteY194" fmla="*/ 1471985 h 4422601"/>
                <a:gd name="connsiteX195" fmla="*/ 5992001 w 6011051"/>
                <a:gd name="connsiteY195" fmla="*/ 1505323 h 4422601"/>
                <a:gd name="connsiteX196" fmla="*/ 5996763 w 6011051"/>
                <a:gd name="connsiteY196" fmla="*/ 1529135 h 4422601"/>
                <a:gd name="connsiteX197" fmla="*/ 6001526 w 6011051"/>
                <a:gd name="connsiteY197" fmla="*/ 1610098 h 4422601"/>
                <a:gd name="connsiteX198" fmla="*/ 6011051 w 6011051"/>
                <a:gd name="connsiteY198" fmla="*/ 1705348 h 4422601"/>
                <a:gd name="connsiteX199" fmla="*/ 6006288 w 6011051"/>
                <a:gd name="connsiteY199" fmla="*/ 1948235 h 4422601"/>
                <a:gd name="connsiteX200" fmla="*/ 5982476 w 6011051"/>
                <a:gd name="connsiteY200" fmla="*/ 2029198 h 4422601"/>
                <a:gd name="connsiteX201" fmla="*/ 5972951 w 6011051"/>
                <a:gd name="connsiteY201" fmla="*/ 2053010 h 4422601"/>
                <a:gd name="connsiteX202" fmla="*/ 5934851 w 6011051"/>
                <a:gd name="connsiteY202" fmla="*/ 2076823 h 4422601"/>
                <a:gd name="connsiteX203" fmla="*/ 5825313 w 6011051"/>
                <a:gd name="connsiteY203" fmla="*/ 2067298 h 4422601"/>
                <a:gd name="connsiteX204" fmla="*/ 5763401 w 6011051"/>
                <a:gd name="connsiteY204" fmla="*/ 2048248 h 4422601"/>
                <a:gd name="connsiteX205" fmla="*/ 5725301 w 6011051"/>
                <a:gd name="connsiteY205" fmla="*/ 2038723 h 4422601"/>
                <a:gd name="connsiteX206" fmla="*/ 5701488 w 6011051"/>
                <a:gd name="connsiteY206" fmla="*/ 2029198 h 4422601"/>
                <a:gd name="connsiteX207" fmla="*/ 5682438 w 6011051"/>
                <a:gd name="connsiteY207" fmla="*/ 2024435 h 4422601"/>
                <a:gd name="connsiteX208" fmla="*/ 5658626 w 6011051"/>
                <a:gd name="connsiteY208" fmla="*/ 2014910 h 4422601"/>
                <a:gd name="connsiteX209" fmla="*/ 5625288 w 6011051"/>
                <a:gd name="connsiteY209" fmla="*/ 2010148 h 4422601"/>
                <a:gd name="connsiteX210" fmla="*/ 5596713 w 6011051"/>
                <a:gd name="connsiteY210" fmla="*/ 2000623 h 4422601"/>
                <a:gd name="connsiteX211" fmla="*/ 5577663 w 6011051"/>
                <a:gd name="connsiteY211" fmla="*/ 1995860 h 4422601"/>
                <a:gd name="connsiteX212" fmla="*/ 5553851 w 6011051"/>
                <a:gd name="connsiteY212" fmla="*/ 1986335 h 4422601"/>
                <a:gd name="connsiteX213" fmla="*/ 5525276 w 6011051"/>
                <a:gd name="connsiteY213" fmla="*/ 1976810 h 4422601"/>
                <a:gd name="connsiteX214" fmla="*/ 5491938 w 6011051"/>
                <a:gd name="connsiteY214" fmla="*/ 1962523 h 4422601"/>
                <a:gd name="connsiteX215" fmla="*/ 5487176 w 6011051"/>
                <a:gd name="connsiteY215" fmla="*/ 1948235 h 4422601"/>
                <a:gd name="connsiteX216" fmla="*/ 5449076 w 6011051"/>
                <a:gd name="connsiteY216" fmla="*/ 1924423 h 4422601"/>
                <a:gd name="connsiteX217" fmla="*/ 5406213 w 6011051"/>
                <a:gd name="connsiteY217" fmla="*/ 1900610 h 4422601"/>
                <a:gd name="connsiteX218" fmla="*/ 5339538 w 6011051"/>
                <a:gd name="connsiteY218" fmla="*/ 1824410 h 4422601"/>
                <a:gd name="connsiteX219" fmla="*/ 5315726 w 6011051"/>
                <a:gd name="connsiteY219" fmla="*/ 1805360 h 4422601"/>
                <a:gd name="connsiteX220" fmla="*/ 5291913 w 6011051"/>
                <a:gd name="connsiteY220" fmla="*/ 1800598 h 4422601"/>
                <a:gd name="connsiteX221" fmla="*/ 5220476 w 6011051"/>
                <a:gd name="connsiteY221" fmla="*/ 1762498 h 4422601"/>
                <a:gd name="connsiteX222" fmla="*/ 5072838 w 6011051"/>
                <a:gd name="connsiteY222" fmla="*/ 1719635 h 4422601"/>
                <a:gd name="connsiteX223" fmla="*/ 5044263 w 6011051"/>
                <a:gd name="connsiteY223" fmla="*/ 1714873 h 4422601"/>
                <a:gd name="connsiteX224" fmla="*/ 5020451 w 6011051"/>
                <a:gd name="connsiteY224" fmla="*/ 1710110 h 4422601"/>
                <a:gd name="connsiteX225" fmla="*/ 4801376 w 6011051"/>
                <a:gd name="connsiteY225" fmla="*/ 1700585 h 4422601"/>
                <a:gd name="connsiteX226" fmla="*/ 4691838 w 6011051"/>
                <a:gd name="connsiteY226" fmla="*/ 1714873 h 4422601"/>
                <a:gd name="connsiteX227" fmla="*/ 4644213 w 6011051"/>
                <a:gd name="connsiteY227" fmla="*/ 1743448 h 4422601"/>
                <a:gd name="connsiteX228" fmla="*/ 4629926 w 6011051"/>
                <a:gd name="connsiteY228" fmla="*/ 1748210 h 4422601"/>
                <a:gd name="connsiteX229" fmla="*/ 4587063 w 6011051"/>
                <a:gd name="connsiteY229" fmla="*/ 1800598 h 4422601"/>
                <a:gd name="connsiteX230" fmla="*/ 4563251 w 6011051"/>
                <a:gd name="connsiteY230" fmla="*/ 1833935 h 4422601"/>
                <a:gd name="connsiteX231" fmla="*/ 4539438 w 6011051"/>
                <a:gd name="connsiteY231" fmla="*/ 1857748 h 4422601"/>
                <a:gd name="connsiteX232" fmla="*/ 4520388 w 6011051"/>
                <a:gd name="connsiteY232" fmla="*/ 1881560 h 4422601"/>
                <a:gd name="connsiteX233" fmla="*/ 4477526 w 6011051"/>
                <a:gd name="connsiteY233" fmla="*/ 1924423 h 4422601"/>
                <a:gd name="connsiteX234" fmla="*/ 4420376 w 6011051"/>
                <a:gd name="connsiteY234" fmla="*/ 1972048 h 4422601"/>
                <a:gd name="connsiteX235" fmla="*/ 4401326 w 6011051"/>
                <a:gd name="connsiteY235" fmla="*/ 1981573 h 4422601"/>
                <a:gd name="connsiteX236" fmla="*/ 4344176 w 6011051"/>
                <a:gd name="connsiteY236" fmla="*/ 2014910 h 4422601"/>
                <a:gd name="connsiteX237" fmla="*/ 4329888 w 6011051"/>
                <a:gd name="connsiteY237" fmla="*/ 2019673 h 4422601"/>
                <a:gd name="connsiteX238" fmla="*/ 4315601 w 6011051"/>
                <a:gd name="connsiteY238" fmla="*/ 2029198 h 4422601"/>
                <a:gd name="connsiteX239" fmla="*/ 4239401 w 6011051"/>
                <a:gd name="connsiteY239" fmla="*/ 2038723 h 4422601"/>
                <a:gd name="connsiteX240" fmla="*/ 4182251 w 6011051"/>
                <a:gd name="connsiteY240" fmla="*/ 2048248 h 4422601"/>
                <a:gd name="connsiteX241" fmla="*/ 4153676 w 6011051"/>
                <a:gd name="connsiteY241" fmla="*/ 2053010 h 4422601"/>
                <a:gd name="connsiteX242" fmla="*/ 4139388 w 6011051"/>
                <a:gd name="connsiteY242" fmla="*/ 2057773 h 4422601"/>
                <a:gd name="connsiteX243" fmla="*/ 4120338 w 6011051"/>
                <a:gd name="connsiteY243" fmla="*/ 2062535 h 4422601"/>
                <a:gd name="connsiteX244" fmla="*/ 4096526 w 6011051"/>
                <a:gd name="connsiteY244" fmla="*/ 2072060 h 4422601"/>
                <a:gd name="connsiteX245" fmla="*/ 4048901 w 6011051"/>
                <a:gd name="connsiteY245" fmla="*/ 2081585 h 4422601"/>
                <a:gd name="connsiteX246" fmla="*/ 4025088 w 6011051"/>
                <a:gd name="connsiteY246" fmla="*/ 2091110 h 4422601"/>
                <a:gd name="connsiteX247" fmla="*/ 3972701 w 6011051"/>
                <a:gd name="connsiteY247" fmla="*/ 2105398 h 4422601"/>
                <a:gd name="connsiteX248" fmla="*/ 3948888 w 6011051"/>
                <a:gd name="connsiteY248" fmla="*/ 2114923 h 4422601"/>
                <a:gd name="connsiteX249" fmla="*/ 3929838 w 6011051"/>
                <a:gd name="connsiteY249" fmla="*/ 2129210 h 4422601"/>
                <a:gd name="connsiteX250" fmla="*/ 3896501 w 6011051"/>
                <a:gd name="connsiteY250" fmla="*/ 2138735 h 4422601"/>
                <a:gd name="connsiteX251" fmla="*/ 3872688 w 6011051"/>
                <a:gd name="connsiteY251" fmla="*/ 2153023 h 4422601"/>
                <a:gd name="connsiteX252" fmla="*/ 3829826 w 6011051"/>
                <a:gd name="connsiteY252" fmla="*/ 2181598 h 4422601"/>
                <a:gd name="connsiteX253" fmla="*/ 3791726 w 6011051"/>
                <a:gd name="connsiteY253" fmla="*/ 2200648 h 4422601"/>
                <a:gd name="connsiteX254" fmla="*/ 3777438 w 6011051"/>
                <a:gd name="connsiteY254" fmla="*/ 2214935 h 4422601"/>
                <a:gd name="connsiteX255" fmla="*/ 3767913 w 6011051"/>
                <a:gd name="connsiteY255" fmla="*/ 2229223 h 4422601"/>
                <a:gd name="connsiteX256" fmla="*/ 3739338 w 6011051"/>
                <a:gd name="connsiteY256" fmla="*/ 2248273 h 4422601"/>
                <a:gd name="connsiteX257" fmla="*/ 3715526 w 6011051"/>
                <a:gd name="connsiteY257" fmla="*/ 2267323 h 4422601"/>
                <a:gd name="connsiteX258" fmla="*/ 3686951 w 6011051"/>
                <a:gd name="connsiteY258" fmla="*/ 2276848 h 4422601"/>
                <a:gd name="connsiteX259" fmla="*/ 3620276 w 6011051"/>
                <a:gd name="connsiteY259" fmla="*/ 2305423 h 4422601"/>
                <a:gd name="connsiteX260" fmla="*/ 3596463 w 6011051"/>
                <a:gd name="connsiteY260" fmla="*/ 2314948 h 4422601"/>
                <a:gd name="connsiteX261" fmla="*/ 3572651 w 6011051"/>
                <a:gd name="connsiteY261" fmla="*/ 2329235 h 4422601"/>
                <a:gd name="connsiteX262" fmla="*/ 3553601 w 6011051"/>
                <a:gd name="connsiteY262" fmla="*/ 2333998 h 4422601"/>
                <a:gd name="connsiteX263" fmla="*/ 3501213 w 6011051"/>
                <a:gd name="connsiteY263" fmla="*/ 2357810 h 4422601"/>
                <a:gd name="connsiteX264" fmla="*/ 3482163 w 6011051"/>
                <a:gd name="connsiteY264" fmla="*/ 2372098 h 4422601"/>
                <a:gd name="connsiteX265" fmla="*/ 3463113 w 6011051"/>
                <a:gd name="connsiteY265" fmla="*/ 2381623 h 4422601"/>
                <a:gd name="connsiteX266" fmla="*/ 3448826 w 6011051"/>
                <a:gd name="connsiteY266" fmla="*/ 2391148 h 4422601"/>
                <a:gd name="connsiteX267" fmla="*/ 3429776 w 6011051"/>
                <a:gd name="connsiteY267" fmla="*/ 2395910 h 4422601"/>
                <a:gd name="connsiteX268" fmla="*/ 3415488 w 6011051"/>
                <a:gd name="connsiteY268" fmla="*/ 2410198 h 4422601"/>
                <a:gd name="connsiteX269" fmla="*/ 3372626 w 6011051"/>
                <a:gd name="connsiteY269" fmla="*/ 2429248 h 4422601"/>
                <a:gd name="connsiteX270" fmla="*/ 3339288 w 6011051"/>
                <a:gd name="connsiteY270" fmla="*/ 2448298 h 4422601"/>
                <a:gd name="connsiteX271" fmla="*/ 3267851 w 6011051"/>
                <a:gd name="connsiteY271" fmla="*/ 2481635 h 4422601"/>
                <a:gd name="connsiteX272" fmla="*/ 3220226 w 6011051"/>
                <a:gd name="connsiteY272" fmla="*/ 2495923 h 4422601"/>
                <a:gd name="connsiteX273" fmla="*/ 3191651 w 6011051"/>
                <a:gd name="connsiteY273" fmla="*/ 2510210 h 4422601"/>
                <a:gd name="connsiteX274" fmla="*/ 3158313 w 6011051"/>
                <a:gd name="connsiteY274" fmla="*/ 2524498 h 4422601"/>
                <a:gd name="connsiteX275" fmla="*/ 3129738 w 6011051"/>
                <a:gd name="connsiteY275" fmla="*/ 2538785 h 4422601"/>
                <a:gd name="connsiteX276" fmla="*/ 3096401 w 6011051"/>
                <a:gd name="connsiteY276" fmla="*/ 2553073 h 4422601"/>
                <a:gd name="connsiteX277" fmla="*/ 3063063 w 6011051"/>
                <a:gd name="connsiteY277" fmla="*/ 2581648 h 4422601"/>
                <a:gd name="connsiteX278" fmla="*/ 3044013 w 6011051"/>
                <a:gd name="connsiteY278" fmla="*/ 2591173 h 4422601"/>
                <a:gd name="connsiteX279" fmla="*/ 3024963 w 6011051"/>
                <a:gd name="connsiteY279" fmla="*/ 2605460 h 4422601"/>
                <a:gd name="connsiteX280" fmla="*/ 3005913 w 6011051"/>
                <a:gd name="connsiteY280" fmla="*/ 2614985 h 4422601"/>
                <a:gd name="connsiteX281" fmla="*/ 2986863 w 6011051"/>
                <a:gd name="connsiteY281" fmla="*/ 2634035 h 4422601"/>
                <a:gd name="connsiteX282" fmla="*/ 2958288 w 6011051"/>
                <a:gd name="connsiteY282" fmla="*/ 2653085 h 4422601"/>
                <a:gd name="connsiteX283" fmla="*/ 2929713 w 6011051"/>
                <a:gd name="connsiteY283" fmla="*/ 2681660 h 4422601"/>
                <a:gd name="connsiteX284" fmla="*/ 2843988 w 6011051"/>
                <a:gd name="connsiteY284" fmla="*/ 2743573 h 4422601"/>
                <a:gd name="connsiteX285" fmla="*/ 2829701 w 6011051"/>
                <a:gd name="connsiteY285" fmla="*/ 2762623 h 4422601"/>
                <a:gd name="connsiteX286" fmla="*/ 2791601 w 6011051"/>
                <a:gd name="connsiteY286" fmla="*/ 2786435 h 4422601"/>
                <a:gd name="connsiteX287" fmla="*/ 2772551 w 6011051"/>
                <a:gd name="connsiteY287" fmla="*/ 2800723 h 4422601"/>
                <a:gd name="connsiteX288" fmla="*/ 2720163 w 6011051"/>
                <a:gd name="connsiteY288" fmla="*/ 2843585 h 4422601"/>
                <a:gd name="connsiteX289" fmla="*/ 2696351 w 6011051"/>
                <a:gd name="connsiteY289" fmla="*/ 2853110 h 4422601"/>
                <a:gd name="connsiteX290" fmla="*/ 2629676 w 6011051"/>
                <a:gd name="connsiteY290" fmla="*/ 2900735 h 4422601"/>
                <a:gd name="connsiteX291" fmla="*/ 2605863 w 6011051"/>
                <a:gd name="connsiteY291" fmla="*/ 2905498 h 4422601"/>
                <a:gd name="connsiteX292" fmla="*/ 2553476 w 6011051"/>
                <a:gd name="connsiteY292" fmla="*/ 2924548 h 4422601"/>
                <a:gd name="connsiteX293" fmla="*/ 2491563 w 6011051"/>
                <a:gd name="connsiteY293" fmla="*/ 2934073 h 4422601"/>
                <a:gd name="connsiteX294" fmla="*/ 2382026 w 6011051"/>
                <a:gd name="connsiteY294" fmla="*/ 2943598 h 4422601"/>
                <a:gd name="connsiteX295" fmla="*/ 2329638 w 6011051"/>
                <a:gd name="connsiteY295" fmla="*/ 2957885 h 4422601"/>
                <a:gd name="connsiteX296" fmla="*/ 2277251 w 6011051"/>
                <a:gd name="connsiteY296" fmla="*/ 2967410 h 4422601"/>
                <a:gd name="connsiteX297" fmla="*/ 2220101 w 6011051"/>
                <a:gd name="connsiteY297" fmla="*/ 2986460 h 4422601"/>
                <a:gd name="connsiteX298" fmla="*/ 2177238 w 6011051"/>
                <a:gd name="connsiteY298" fmla="*/ 2995985 h 4422601"/>
                <a:gd name="connsiteX299" fmla="*/ 2120088 w 6011051"/>
                <a:gd name="connsiteY299" fmla="*/ 3005510 h 4422601"/>
                <a:gd name="connsiteX300" fmla="*/ 2091513 w 6011051"/>
                <a:gd name="connsiteY300" fmla="*/ 3015035 h 4422601"/>
                <a:gd name="connsiteX301" fmla="*/ 2043888 w 6011051"/>
                <a:gd name="connsiteY301" fmla="*/ 3024560 h 4422601"/>
                <a:gd name="connsiteX302" fmla="*/ 2020076 w 6011051"/>
                <a:gd name="connsiteY302" fmla="*/ 3034085 h 4422601"/>
                <a:gd name="connsiteX303" fmla="*/ 2001026 w 6011051"/>
                <a:gd name="connsiteY303" fmla="*/ 3048373 h 4422601"/>
                <a:gd name="connsiteX304" fmla="*/ 1962926 w 6011051"/>
                <a:gd name="connsiteY304" fmla="*/ 3057898 h 4422601"/>
                <a:gd name="connsiteX305" fmla="*/ 1896251 w 6011051"/>
                <a:gd name="connsiteY305" fmla="*/ 3076948 h 4422601"/>
                <a:gd name="connsiteX306" fmla="*/ 1867676 w 6011051"/>
                <a:gd name="connsiteY306" fmla="*/ 3081710 h 4422601"/>
                <a:gd name="connsiteX307" fmla="*/ 1820051 w 6011051"/>
                <a:gd name="connsiteY307" fmla="*/ 3095998 h 4422601"/>
                <a:gd name="connsiteX308" fmla="*/ 1805763 w 6011051"/>
                <a:gd name="connsiteY308" fmla="*/ 3100760 h 4422601"/>
                <a:gd name="connsiteX309" fmla="*/ 1781951 w 6011051"/>
                <a:gd name="connsiteY309" fmla="*/ 3105523 h 4422601"/>
                <a:gd name="connsiteX310" fmla="*/ 1739088 w 6011051"/>
                <a:gd name="connsiteY310" fmla="*/ 3124573 h 4422601"/>
                <a:gd name="connsiteX311" fmla="*/ 1720038 w 6011051"/>
                <a:gd name="connsiteY311" fmla="*/ 3134098 h 4422601"/>
                <a:gd name="connsiteX312" fmla="*/ 1691463 w 6011051"/>
                <a:gd name="connsiteY312" fmla="*/ 3143623 h 4422601"/>
                <a:gd name="connsiteX313" fmla="*/ 1653363 w 6011051"/>
                <a:gd name="connsiteY313" fmla="*/ 3153148 h 4422601"/>
                <a:gd name="connsiteX314" fmla="*/ 1572401 w 6011051"/>
                <a:gd name="connsiteY314" fmla="*/ 3181723 h 4422601"/>
                <a:gd name="connsiteX315" fmla="*/ 1477151 w 6011051"/>
                <a:gd name="connsiteY315" fmla="*/ 3229348 h 4422601"/>
                <a:gd name="connsiteX316" fmla="*/ 1458101 w 6011051"/>
                <a:gd name="connsiteY316" fmla="*/ 3238873 h 4422601"/>
                <a:gd name="connsiteX317" fmla="*/ 1439051 w 6011051"/>
                <a:gd name="connsiteY317" fmla="*/ 3248398 h 4422601"/>
                <a:gd name="connsiteX318" fmla="*/ 1377138 w 6011051"/>
                <a:gd name="connsiteY318" fmla="*/ 3276973 h 4422601"/>
                <a:gd name="connsiteX319" fmla="*/ 1358088 w 6011051"/>
                <a:gd name="connsiteY319" fmla="*/ 3286498 h 4422601"/>
                <a:gd name="connsiteX320" fmla="*/ 1315226 w 6011051"/>
                <a:gd name="connsiteY320" fmla="*/ 3315073 h 4422601"/>
                <a:gd name="connsiteX321" fmla="*/ 1291413 w 6011051"/>
                <a:gd name="connsiteY321" fmla="*/ 3319835 h 4422601"/>
                <a:gd name="connsiteX322" fmla="*/ 1272363 w 6011051"/>
                <a:gd name="connsiteY322" fmla="*/ 3334123 h 4422601"/>
                <a:gd name="connsiteX323" fmla="*/ 1186638 w 6011051"/>
                <a:gd name="connsiteY323" fmla="*/ 3367460 h 4422601"/>
                <a:gd name="connsiteX324" fmla="*/ 1162826 w 6011051"/>
                <a:gd name="connsiteY324" fmla="*/ 3372223 h 4422601"/>
                <a:gd name="connsiteX325" fmla="*/ 1148538 w 6011051"/>
                <a:gd name="connsiteY325" fmla="*/ 3376985 h 4422601"/>
                <a:gd name="connsiteX326" fmla="*/ 1110438 w 6011051"/>
                <a:gd name="connsiteY326" fmla="*/ 3386510 h 4422601"/>
                <a:gd name="connsiteX327" fmla="*/ 1091388 w 6011051"/>
                <a:gd name="connsiteY327" fmla="*/ 3391273 h 4422601"/>
                <a:gd name="connsiteX328" fmla="*/ 1039001 w 6011051"/>
                <a:gd name="connsiteY328" fmla="*/ 3400798 h 4422601"/>
                <a:gd name="connsiteX329" fmla="*/ 996138 w 6011051"/>
                <a:gd name="connsiteY329" fmla="*/ 3410323 h 4422601"/>
                <a:gd name="connsiteX330" fmla="*/ 996138 w 6011051"/>
                <a:gd name="connsiteY330" fmla="*/ 3419848 h 4422601"/>
                <a:gd name="connsiteX331" fmla="*/ 953276 w 6011051"/>
                <a:gd name="connsiteY331" fmla="*/ 3472236 h 4422601"/>
                <a:gd name="connsiteX332" fmla="*/ 938988 w 6011051"/>
                <a:gd name="connsiteY332" fmla="*/ 3729411 h 4422601"/>
                <a:gd name="connsiteX333" fmla="*/ 738964 w 6011051"/>
                <a:gd name="connsiteY333" fmla="*/ 3948485 h 4422601"/>
                <a:gd name="connsiteX334" fmla="*/ 519888 w 6011051"/>
                <a:gd name="connsiteY334" fmla="*/ 4086598 h 4422601"/>
                <a:gd name="connsiteX335" fmla="*/ 462738 w 6011051"/>
                <a:gd name="connsiteY335" fmla="*/ 4419972 h 4422601"/>
                <a:gd name="connsiteX336" fmla="*/ 162701 w 6011051"/>
                <a:gd name="connsiteY336" fmla="*/ 4415210 h 4422601"/>
                <a:gd name="connsiteX337" fmla="*/ 776 w 6011051"/>
                <a:gd name="connsiteY337" fmla="*/ 4305674 h 4422601"/>
                <a:gd name="connsiteX0" fmla="*/ 1599 w 6011874"/>
                <a:gd name="connsiteY0" fmla="*/ 4305674 h 4422601"/>
                <a:gd name="connsiteX1" fmla="*/ 87323 w 6011874"/>
                <a:gd name="connsiteY1" fmla="*/ 3986585 h 4422601"/>
                <a:gd name="connsiteX2" fmla="*/ 87324 w 6011874"/>
                <a:gd name="connsiteY2" fmla="*/ 3791323 h 4422601"/>
                <a:gd name="connsiteX3" fmla="*/ 82561 w 6011874"/>
                <a:gd name="connsiteY3" fmla="*/ 3719885 h 4422601"/>
                <a:gd name="connsiteX4" fmla="*/ 77799 w 6011874"/>
                <a:gd name="connsiteY4" fmla="*/ 3700835 h 4422601"/>
                <a:gd name="connsiteX5" fmla="*/ 82561 w 6011874"/>
                <a:gd name="connsiteY5" fmla="*/ 3596060 h 4422601"/>
                <a:gd name="connsiteX6" fmla="*/ 92086 w 6011874"/>
                <a:gd name="connsiteY6" fmla="*/ 3543673 h 4422601"/>
                <a:gd name="connsiteX7" fmla="*/ 158761 w 6011874"/>
                <a:gd name="connsiteY7" fmla="*/ 3457948 h 4422601"/>
                <a:gd name="connsiteX8" fmla="*/ 177811 w 6011874"/>
                <a:gd name="connsiteY8" fmla="*/ 3434135 h 4422601"/>
                <a:gd name="connsiteX9" fmla="*/ 196861 w 6011874"/>
                <a:gd name="connsiteY9" fmla="*/ 3424610 h 4422601"/>
                <a:gd name="connsiteX10" fmla="*/ 211149 w 6011874"/>
                <a:gd name="connsiteY10" fmla="*/ 3410323 h 4422601"/>
                <a:gd name="connsiteX11" fmla="*/ 239724 w 6011874"/>
                <a:gd name="connsiteY11" fmla="*/ 3391273 h 4422601"/>
                <a:gd name="connsiteX12" fmla="*/ 301636 w 6011874"/>
                <a:gd name="connsiteY12" fmla="*/ 3334123 h 4422601"/>
                <a:gd name="connsiteX13" fmla="*/ 330211 w 6011874"/>
                <a:gd name="connsiteY13" fmla="*/ 3315073 h 4422601"/>
                <a:gd name="connsiteX14" fmla="*/ 411174 w 6011874"/>
                <a:gd name="connsiteY14" fmla="*/ 3281735 h 4422601"/>
                <a:gd name="connsiteX15" fmla="*/ 454036 w 6011874"/>
                <a:gd name="connsiteY15" fmla="*/ 3262685 h 4422601"/>
                <a:gd name="connsiteX16" fmla="*/ 492136 w 6011874"/>
                <a:gd name="connsiteY16" fmla="*/ 3253160 h 4422601"/>
                <a:gd name="connsiteX17" fmla="*/ 520711 w 6011874"/>
                <a:gd name="connsiteY17" fmla="*/ 3238873 h 4422601"/>
                <a:gd name="connsiteX18" fmla="*/ 544524 w 6011874"/>
                <a:gd name="connsiteY18" fmla="*/ 3229348 h 4422601"/>
                <a:gd name="connsiteX19" fmla="*/ 558811 w 6011874"/>
                <a:gd name="connsiteY19" fmla="*/ 3224585 h 4422601"/>
                <a:gd name="connsiteX20" fmla="*/ 573099 w 6011874"/>
                <a:gd name="connsiteY20" fmla="*/ 3215060 h 4422601"/>
                <a:gd name="connsiteX21" fmla="*/ 592149 w 6011874"/>
                <a:gd name="connsiteY21" fmla="*/ 3210298 h 4422601"/>
                <a:gd name="connsiteX22" fmla="*/ 615961 w 6011874"/>
                <a:gd name="connsiteY22" fmla="*/ 3200773 h 4422601"/>
                <a:gd name="connsiteX23" fmla="*/ 673111 w 6011874"/>
                <a:gd name="connsiteY23" fmla="*/ 3172198 h 4422601"/>
                <a:gd name="connsiteX24" fmla="*/ 701686 w 6011874"/>
                <a:gd name="connsiteY24" fmla="*/ 3157910 h 4422601"/>
                <a:gd name="connsiteX25" fmla="*/ 754074 w 6011874"/>
                <a:gd name="connsiteY25" fmla="*/ 3138860 h 4422601"/>
                <a:gd name="connsiteX26" fmla="*/ 806461 w 6011874"/>
                <a:gd name="connsiteY26" fmla="*/ 3095998 h 4422601"/>
                <a:gd name="connsiteX27" fmla="*/ 873136 w 6011874"/>
                <a:gd name="connsiteY27" fmla="*/ 3053135 h 4422601"/>
                <a:gd name="connsiteX28" fmla="*/ 892186 w 6011874"/>
                <a:gd name="connsiteY28" fmla="*/ 3034085 h 4422601"/>
                <a:gd name="connsiteX29" fmla="*/ 920761 w 6011874"/>
                <a:gd name="connsiteY29" fmla="*/ 3010273 h 4422601"/>
                <a:gd name="connsiteX30" fmla="*/ 935049 w 6011874"/>
                <a:gd name="connsiteY30" fmla="*/ 2991223 h 4422601"/>
                <a:gd name="connsiteX31" fmla="*/ 963624 w 6011874"/>
                <a:gd name="connsiteY31" fmla="*/ 2972173 h 4422601"/>
                <a:gd name="connsiteX32" fmla="*/ 1001724 w 6011874"/>
                <a:gd name="connsiteY32" fmla="*/ 2934073 h 4422601"/>
                <a:gd name="connsiteX33" fmla="*/ 1044586 w 6011874"/>
                <a:gd name="connsiteY33" fmla="*/ 2919785 h 4422601"/>
                <a:gd name="connsiteX34" fmla="*/ 1063636 w 6011874"/>
                <a:gd name="connsiteY34" fmla="*/ 2910260 h 4422601"/>
                <a:gd name="connsiteX35" fmla="*/ 1139836 w 6011874"/>
                <a:gd name="connsiteY35" fmla="*/ 2895973 h 4422601"/>
                <a:gd name="connsiteX36" fmla="*/ 1220799 w 6011874"/>
                <a:gd name="connsiteY36" fmla="*/ 2881685 h 4422601"/>
                <a:gd name="connsiteX37" fmla="*/ 1273186 w 6011874"/>
                <a:gd name="connsiteY37" fmla="*/ 2862635 h 4422601"/>
                <a:gd name="connsiteX38" fmla="*/ 1301761 w 6011874"/>
                <a:gd name="connsiteY38" fmla="*/ 2834060 h 4422601"/>
                <a:gd name="connsiteX39" fmla="*/ 1320811 w 6011874"/>
                <a:gd name="connsiteY39" fmla="*/ 2815010 h 4422601"/>
                <a:gd name="connsiteX40" fmla="*/ 1354149 w 6011874"/>
                <a:gd name="connsiteY40" fmla="*/ 2767385 h 4422601"/>
                <a:gd name="connsiteX41" fmla="*/ 1373199 w 6011874"/>
                <a:gd name="connsiteY41" fmla="*/ 2753098 h 4422601"/>
                <a:gd name="connsiteX42" fmla="*/ 1392249 w 6011874"/>
                <a:gd name="connsiteY42" fmla="*/ 2719760 h 4422601"/>
                <a:gd name="connsiteX43" fmla="*/ 1411299 w 6011874"/>
                <a:gd name="connsiteY43" fmla="*/ 2691185 h 4422601"/>
                <a:gd name="connsiteX44" fmla="*/ 1430349 w 6011874"/>
                <a:gd name="connsiteY44" fmla="*/ 2672135 h 4422601"/>
                <a:gd name="connsiteX45" fmla="*/ 1439874 w 6011874"/>
                <a:gd name="connsiteY45" fmla="*/ 2657848 h 4422601"/>
                <a:gd name="connsiteX46" fmla="*/ 1454161 w 6011874"/>
                <a:gd name="connsiteY46" fmla="*/ 2643560 h 4422601"/>
                <a:gd name="connsiteX47" fmla="*/ 1468449 w 6011874"/>
                <a:gd name="connsiteY47" fmla="*/ 2624510 h 4422601"/>
                <a:gd name="connsiteX48" fmla="*/ 1549411 w 6011874"/>
                <a:gd name="connsiteY48" fmla="*/ 2586410 h 4422601"/>
                <a:gd name="connsiteX49" fmla="*/ 1597036 w 6011874"/>
                <a:gd name="connsiteY49" fmla="*/ 2557835 h 4422601"/>
                <a:gd name="connsiteX50" fmla="*/ 1630374 w 6011874"/>
                <a:gd name="connsiteY50" fmla="*/ 2548310 h 4422601"/>
                <a:gd name="connsiteX51" fmla="*/ 1644661 w 6011874"/>
                <a:gd name="connsiteY51" fmla="*/ 2538785 h 4422601"/>
                <a:gd name="connsiteX52" fmla="*/ 1711336 w 6011874"/>
                <a:gd name="connsiteY52" fmla="*/ 2529260 h 4422601"/>
                <a:gd name="connsiteX53" fmla="*/ 1749436 w 6011874"/>
                <a:gd name="connsiteY53" fmla="*/ 2514973 h 4422601"/>
                <a:gd name="connsiteX54" fmla="*/ 1792299 w 6011874"/>
                <a:gd name="connsiteY54" fmla="*/ 2476873 h 4422601"/>
                <a:gd name="connsiteX55" fmla="*/ 1811349 w 6011874"/>
                <a:gd name="connsiteY55" fmla="*/ 2467348 h 4422601"/>
                <a:gd name="connsiteX56" fmla="*/ 1835161 w 6011874"/>
                <a:gd name="connsiteY56" fmla="*/ 2438773 h 4422601"/>
                <a:gd name="connsiteX57" fmla="*/ 1863736 w 6011874"/>
                <a:gd name="connsiteY57" fmla="*/ 2400673 h 4422601"/>
                <a:gd name="connsiteX58" fmla="*/ 1958986 w 6011874"/>
                <a:gd name="connsiteY58" fmla="*/ 2319710 h 4422601"/>
                <a:gd name="connsiteX59" fmla="*/ 1978036 w 6011874"/>
                <a:gd name="connsiteY59" fmla="*/ 2314948 h 4422601"/>
                <a:gd name="connsiteX60" fmla="*/ 1997086 w 6011874"/>
                <a:gd name="connsiteY60" fmla="*/ 2305423 h 4422601"/>
                <a:gd name="connsiteX61" fmla="*/ 2011374 w 6011874"/>
                <a:gd name="connsiteY61" fmla="*/ 2295898 h 4422601"/>
                <a:gd name="connsiteX62" fmla="*/ 2044711 w 6011874"/>
                <a:gd name="connsiteY62" fmla="*/ 2286373 h 4422601"/>
                <a:gd name="connsiteX63" fmla="*/ 2068524 w 6011874"/>
                <a:gd name="connsiteY63" fmla="*/ 2276848 h 4422601"/>
                <a:gd name="connsiteX64" fmla="*/ 2082811 w 6011874"/>
                <a:gd name="connsiteY64" fmla="*/ 2272085 h 4422601"/>
                <a:gd name="connsiteX65" fmla="*/ 2106624 w 6011874"/>
                <a:gd name="connsiteY65" fmla="*/ 2262560 h 4422601"/>
                <a:gd name="connsiteX66" fmla="*/ 2168536 w 6011874"/>
                <a:gd name="connsiteY66" fmla="*/ 2257798 h 4422601"/>
                <a:gd name="connsiteX67" fmla="*/ 2220924 w 6011874"/>
                <a:gd name="connsiteY67" fmla="*/ 2248273 h 4422601"/>
                <a:gd name="connsiteX68" fmla="*/ 2244736 w 6011874"/>
                <a:gd name="connsiteY68" fmla="*/ 2233985 h 4422601"/>
                <a:gd name="connsiteX69" fmla="*/ 2263786 w 6011874"/>
                <a:gd name="connsiteY69" fmla="*/ 2229223 h 4422601"/>
                <a:gd name="connsiteX70" fmla="*/ 2301886 w 6011874"/>
                <a:gd name="connsiteY70" fmla="*/ 2219698 h 4422601"/>
                <a:gd name="connsiteX71" fmla="*/ 2335224 w 6011874"/>
                <a:gd name="connsiteY71" fmla="*/ 2200648 h 4422601"/>
                <a:gd name="connsiteX72" fmla="*/ 2349511 w 6011874"/>
                <a:gd name="connsiteY72" fmla="*/ 2191123 h 4422601"/>
                <a:gd name="connsiteX73" fmla="*/ 2392374 w 6011874"/>
                <a:gd name="connsiteY73" fmla="*/ 2176835 h 4422601"/>
                <a:gd name="connsiteX74" fmla="*/ 2401899 w 6011874"/>
                <a:gd name="connsiteY74" fmla="*/ 2157785 h 4422601"/>
                <a:gd name="connsiteX75" fmla="*/ 2501911 w 6011874"/>
                <a:gd name="connsiteY75" fmla="*/ 2100635 h 4422601"/>
                <a:gd name="connsiteX76" fmla="*/ 2559061 w 6011874"/>
                <a:gd name="connsiteY76" fmla="*/ 2067298 h 4422601"/>
                <a:gd name="connsiteX77" fmla="*/ 2573349 w 6011874"/>
                <a:gd name="connsiteY77" fmla="*/ 2062535 h 4422601"/>
                <a:gd name="connsiteX78" fmla="*/ 2597161 w 6011874"/>
                <a:gd name="connsiteY78" fmla="*/ 2048248 h 4422601"/>
                <a:gd name="connsiteX79" fmla="*/ 2635261 w 6011874"/>
                <a:gd name="connsiteY79" fmla="*/ 2029198 h 4422601"/>
                <a:gd name="connsiteX80" fmla="*/ 2668599 w 6011874"/>
                <a:gd name="connsiteY80" fmla="*/ 2014910 h 4422601"/>
                <a:gd name="connsiteX81" fmla="*/ 2730511 w 6011874"/>
                <a:gd name="connsiteY81" fmla="*/ 1976810 h 4422601"/>
                <a:gd name="connsiteX82" fmla="*/ 2768611 w 6011874"/>
                <a:gd name="connsiteY82" fmla="*/ 1962523 h 4422601"/>
                <a:gd name="connsiteX83" fmla="*/ 2811474 w 6011874"/>
                <a:gd name="connsiteY83" fmla="*/ 1943473 h 4422601"/>
                <a:gd name="connsiteX84" fmla="*/ 2835286 w 6011874"/>
                <a:gd name="connsiteY84" fmla="*/ 1938710 h 4422601"/>
                <a:gd name="connsiteX85" fmla="*/ 2863861 w 6011874"/>
                <a:gd name="connsiteY85" fmla="*/ 1929185 h 4422601"/>
                <a:gd name="connsiteX86" fmla="*/ 2911486 w 6011874"/>
                <a:gd name="connsiteY86" fmla="*/ 1919660 h 4422601"/>
                <a:gd name="connsiteX87" fmla="*/ 2949586 w 6011874"/>
                <a:gd name="connsiteY87" fmla="*/ 1910135 h 4422601"/>
                <a:gd name="connsiteX88" fmla="*/ 2997211 w 6011874"/>
                <a:gd name="connsiteY88" fmla="*/ 1900610 h 4422601"/>
                <a:gd name="connsiteX89" fmla="*/ 3011499 w 6011874"/>
                <a:gd name="connsiteY89" fmla="*/ 1895848 h 4422601"/>
                <a:gd name="connsiteX90" fmla="*/ 3063886 w 6011874"/>
                <a:gd name="connsiteY90" fmla="*/ 1881560 h 4422601"/>
                <a:gd name="connsiteX91" fmla="*/ 3111511 w 6011874"/>
                <a:gd name="connsiteY91" fmla="*/ 1848223 h 4422601"/>
                <a:gd name="connsiteX92" fmla="*/ 3144849 w 6011874"/>
                <a:gd name="connsiteY92" fmla="*/ 1829173 h 4422601"/>
                <a:gd name="connsiteX93" fmla="*/ 3187711 w 6011874"/>
                <a:gd name="connsiteY93" fmla="*/ 1786310 h 4422601"/>
                <a:gd name="connsiteX94" fmla="*/ 3225811 w 6011874"/>
                <a:gd name="connsiteY94" fmla="*/ 1752973 h 4422601"/>
                <a:gd name="connsiteX95" fmla="*/ 3254386 w 6011874"/>
                <a:gd name="connsiteY95" fmla="*/ 1724398 h 4422601"/>
                <a:gd name="connsiteX96" fmla="*/ 3268674 w 6011874"/>
                <a:gd name="connsiteY96" fmla="*/ 1710110 h 4422601"/>
                <a:gd name="connsiteX97" fmla="*/ 3282961 w 6011874"/>
                <a:gd name="connsiteY97" fmla="*/ 1705348 h 4422601"/>
                <a:gd name="connsiteX98" fmla="*/ 3330586 w 6011874"/>
                <a:gd name="connsiteY98" fmla="*/ 1667248 h 4422601"/>
                <a:gd name="connsiteX99" fmla="*/ 3373449 w 6011874"/>
                <a:gd name="connsiteY99" fmla="*/ 1614860 h 4422601"/>
                <a:gd name="connsiteX100" fmla="*/ 3406786 w 6011874"/>
                <a:gd name="connsiteY100" fmla="*/ 1586285 h 4422601"/>
                <a:gd name="connsiteX101" fmla="*/ 3421074 w 6011874"/>
                <a:gd name="connsiteY101" fmla="*/ 1567235 h 4422601"/>
                <a:gd name="connsiteX102" fmla="*/ 3487749 w 6011874"/>
                <a:gd name="connsiteY102" fmla="*/ 1510085 h 4422601"/>
                <a:gd name="connsiteX103" fmla="*/ 3497274 w 6011874"/>
                <a:gd name="connsiteY103" fmla="*/ 1495798 h 4422601"/>
                <a:gd name="connsiteX104" fmla="*/ 3535374 w 6011874"/>
                <a:gd name="connsiteY104" fmla="*/ 1462460 h 4422601"/>
                <a:gd name="connsiteX105" fmla="*/ 3554424 w 6011874"/>
                <a:gd name="connsiteY105" fmla="*/ 1452935 h 4422601"/>
                <a:gd name="connsiteX106" fmla="*/ 3578236 w 6011874"/>
                <a:gd name="connsiteY106" fmla="*/ 1429123 h 4422601"/>
                <a:gd name="connsiteX107" fmla="*/ 3592524 w 6011874"/>
                <a:gd name="connsiteY107" fmla="*/ 1414835 h 4422601"/>
                <a:gd name="connsiteX108" fmla="*/ 3654436 w 6011874"/>
                <a:gd name="connsiteY108" fmla="*/ 1357685 h 4422601"/>
                <a:gd name="connsiteX109" fmla="*/ 3678249 w 6011874"/>
                <a:gd name="connsiteY109" fmla="*/ 1329110 h 4422601"/>
                <a:gd name="connsiteX110" fmla="*/ 3697299 w 6011874"/>
                <a:gd name="connsiteY110" fmla="*/ 1300535 h 4422601"/>
                <a:gd name="connsiteX111" fmla="*/ 3711586 w 6011874"/>
                <a:gd name="connsiteY111" fmla="*/ 1295773 h 4422601"/>
                <a:gd name="connsiteX112" fmla="*/ 3783024 w 6011874"/>
                <a:gd name="connsiteY112" fmla="*/ 1205285 h 4422601"/>
                <a:gd name="connsiteX113" fmla="*/ 3802074 w 6011874"/>
                <a:gd name="connsiteY113" fmla="*/ 1186235 h 4422601"/>
                <a:gd name="connsiteX114" fmla="*/ 3854461 w 6011874"/>
                <a:gd name="connsiteY114" fmla="*/ 1148135 h 4422601"/>
                <a:gd name="connsiteX115" fmla="*/ 3873511 w 6011874"/>
                <a:gd name="connsiteY115" fmla="*/ 1138610 h 4422601"/>
                <a:gd name="connsiteX116" fmla="*/ 3902086 w 6011874"/>
                <a:gd name="connsiteY116" fmla="*/ 1114798 h 4422601"/>
                <a:gd name="connsiteX117" fmla="*/ 3935424 w 6011874"/>
                <a:gd name="connsiteY117" fmla="*/ 1100510 h 4422601"/>
                <a:gd name="connsiteX118" fmla="*/ 3978286 w 6011874"/>
                <a:gd name="connsiteY118" fmla="*/ 1071935 h 4422601"/>
                <a:gd name="connsiteX119" fmla="*/ 3992574 w 6011874"/>
                <a:gd name="connsiteY119" fmla="*/ 1062410 h 4422601"/>
                <a:gd name="connsiteX120" fmla="*/ 4011624 w 6011874"/>
                <a:gd name="connsiteY120" fmla="*/ 1057648 h 4422601"/>
                <a:gd name="connsiteX121" fmla="*/ 4087824 w 6011874"/>
                <a:gd name="connsiteY121" fmla="*/ 1033835 h 4422601"/>
                <a:gd name="connsiteX122" fmla="*/ 4135449 w 6011874"/>
                <a:gd name="connsiteY122" fmla="*/ 1014785 h 4422601"/>
                <a:gd name="connsiteX123" fmla="*/ 4168786 w 6011874"/>
                <a:gd name="connsiteY123" fmla="*/ 1005260 h 4422601"/>
                <a:gd name="connsiteX124" fmla="*/ 4206886 w 6011874"/>
                <a:gd name="connsiteY124" fmla="*/ 1000498 h 4422601"/>
                <a:gd name="connsiteX125" fmla="*/ 4249749 w 6011874"/>
                <a:gd name="connsiteY125" fmla="*/ 990973 h 4422601"/>
                <a:gd name="connsiteX126" fmla="*/ 4292611 w 6011874"/>
                <a:gd name="connsiteY126" fmla="*/ 971923 h 4422601"/>
                <a:gd name="connsiteX127" fmla="*/ 4330711 w 6011874"/>
                <a:gd name="connsiteY127" fmla="*/ 962398 h 4422601"/>
                <a:gd name="connsiteX128" fmla="*/ 4344999 w 6011874"/>
                <a:gd name="connsiteY128" fmla="*/ 952873 h 4422601"/>
                <a:gd name="connsiteX129" fmla="*/ 4383099 w 6011874"/>
                <a:gd name="connsiteY129" fmla="*/ 938585 h 4422601"/>
                <a:gd name="connsiteX130" fmla="*/ 4402149 w 6011874"/>
                <a:gd name="connsiteY130" fmla="*/ 924298 h 4422601"/>
                <a:gd name="connsiteX131" fmla="*/ 4435486 w 6011874"/>
                <a:gd name="connsiteY131" fmla="*/ 895723 h 4422601"/>
                <a:gd name="connsiteX132" fmla="*/ 4445011 w 6011874"/>
                <a:gd name="connsiteY132" fmla="*/ 876673 h 4422601"/>
                <a:gd name="connsiteX133" fmla="*/ 4464061 w 6011874"/>
                <a:gd name="connsiteY133" fmla="*/ 857623 h 4422601"/>
                <a:gd name="connsiteX134" fmla="*/ 4487874 w 6011874"/>
                <a:gd name="connsiteY134" fmla="*/ 809998 h 4422601"/>
                <a:gd name="connsiteX135" fmla="*/ 4502161 w 6011874"/>
                <a:gd name="connsiteY135" fmla="*/ 786185 h 4422601"/>
                <a:gd name="connsiteX136" fmla="*/ 4516449 w 6011874"/>
                <a:gd name="connsiteY136" fmla="*/ 695698 h 4422601"/>
                <a:gd name="connsiteX137" fmla="*/ 4525974 w 6011874"/>
                <a:gd name="connsiteY137" fmla="*/ 581398 h 4422601"/>
                <a:gd name="connsiteX138" fmla="*/ 4535499 w 6011874"/>
                <a:gd name="connsiteY138" fmla="*/ 543298 h 4422601"/>
                <a:gd name="connsiteX139" fmla="*/ 4540261 w 6011874"/>
                <a:gd name="connsiteY139" fmla="*/ 500435 h 4422601"/>
                <a:gd name="connsiteX140" fmla="*/ 4549786 w 6011874"/>
                <a:gd name="connsiteY140" fmla="*/ 424235 h 4422601"/>
                <a:gd name="connsiteX141" fmla="*/ 4554549 w 6011874"/>
                <a:gd name="connsiteY141" fmla="*/ 381373 h 4422601"/>
                <a:gd name="connsiteX142" fmla="*/ 4568836 w 6011874"/>
                <a:gd name="connsiteY142" fmla="*/ 271835 h 4422601"/>
                <a:gd name="connsiteX143" fmla="*/ 4573599 w 6011874"/>
                <a:gd name="connsiteY143" fmla="*/ 233735 h 4422601"/>
                <a:gd name="connsiteX144" fmla="*/ 4583124 w 6011874"/>
                <a:gd name="connsiteY144" fmla="*/ 190873 h 4422601"/>
                <a:gd name="connsiteX145" fmla="*/ 4587886 w 6011874"/>
                <a:gd name="connsiteY145" fmla="*/ 152773 h 4422601"/>
                <a:gd name="connsiteX146" fmla="*/ 4597411 w 6011874"/>
                <a:gd name="connsiteY146" fmla="*/ 119435 h 4422601"/>
                <a:gd name="connsiteX147" fmla="*/ 4602174 w 6011874"/>
                <a:gd name="connsiteY147" fmla="*/ 95623 h 4422601"/>
                <a:gd name="connsiteX148" fmla="*/ 4611699 w 6011874"/>
                <a:gd name="connsiteY148" fmla="*/ 76573 h 4422601"/>
                <a:gd name="connsiteX149" fmla="*/ 4621224 w 6011874"/>
                <a:gd name="connsiteY149" fmla="*/ 52760 h 4422601"/>
                <a:gd name="connsiteX150" fmla="*/ 4659324 w 6011874"/>
                <a:gd name="connsiteY150" fmla="*/ 14660 h 4422601"/>
                <a:gd name="connsiteX151" fmla="*/ 4678374 w 6011874"/>
                <a:gd name="connsiteY151" fmla="*/ 9898 h 4422601"/>
                <a:gd name="connsiteX152" fmla="*/ 4697424 w 6011874"/>
                <a:gd name="connsiteY152" fmla="*/ 373 h 4422601"/>
                <a:gd name="connsiteX153" fmla="*/ 4821249 w 6011874"/>
                <a:gd name="connsiteY153" fmla="*/ 14660 h 4422601"/>
                <a:gd name="connsiteX154" fmla="*/ 4859349 w 6011874"/>
                <a:gd name="connsiteY154" fmla="*/ 28948 h 4422601"/>
                <a:gd name="connsiteX155" fmla="*/ 4906974 w 6011874"/>
                <a:gd name="connsiteY155" fmla="*/ 52760 h 4422601"/>
                <a:gd name="connsiteX156" fmla="*/ 4945074 w 6011874"/>
                <a:gd name="connsiteY156" fmla="*/ 86098 h 4422601"/>
                <a:gd name="connsiteX157" fmla="*/ 4987936 w 6011874"/>
                <a:gd name="connsiteY157" fmla="*/ 133723 h 4422601"/>
                <a:gd name="connsiteX158" fmla="*/ 5035561 w 6011874"/>
                <a:gd name="connsiteY158" fmla="*/ 200398 h 4422601"/>
                <a:gd name="connsiteX159" fmla="*/ 5054611 w 6011874"/>
                <a:gd name="connsiteY159" fmla="*/ 228973 h 4422601"/>
                <a:gd name="connsiteX160" fmla="*/ 5073661 w 6011874"/>
                <a:gd name="connsiteY160" fmla="*/ 252785 h 4422601"/>
                <a:gd name="connsiteX161" fmla="*/ 5087949 w 6011874"/>
                <a:gd name="connsiteY161" fmla="*/ 276598 h 4422601"/>
                <a:gd name="connsiteX162" fmla="*/ 5106999 w 6011874"/>
                <a:gd name="connsiteY162" fmla="*/ 300410 h 4422601"/>
                <a:gd name="connsiteX163" fmla="*/ 5126049 w 6011874"/>
                <a:gd name="connsiteY163" fmla="*/ 328985 h 4422601"/>
                <a:gd name="connsiteX164" fmla="*/ 5145099 w 6011874"/>
                <a:gd name="connsiteY164" fmla="*/ 362323 h 4422601"/>
                <a:gd name="connsiteX165" fmla="*/ 5202249 w 6011874"/>
                <a:gd name="connsiteY165" fmla="*/ 409948 h 4422601"/>
                <a:gd name="connsiteX166" fmla="*/ 5221299 w 6011874"/>
                <a:gd name="connsiteY166" fmla="*/ 419473 h 4422601"/>
                <a:gd name="connsiteX167" fmla="*/ 5249874 w 6011874"/>
                <a:gd name="connsiteY167" fmla="*/ 428998 h 4422601"/>
                <a:gd name="connsiteX168" fmla="*/ 5330836 w 6011874"/>
                <a:gd name="connsiteY168" fmla="*/ 471860 h 4422601"/>
                <a:gd name="connsiteX169" fmla="*/ 5364174 w 6011874"/>
                <a:gd name="connsiteY169" fmla="*/ 481385 h 4422601"/>
                <a:gd name="connsiteX170" fmla="*/ 5378461 w 6011874"/>
                <a:gd name="connsiteY170" fmla="*/ 486148 h 4422601"/>
                <a:gd name="connsiteX171" fmla="*/ 5435611 w 6011874"/>
                <a:gd name="connsiteY171" fmla="*/ 514723 h 4422601"/>
                <a:gd name="connsiteX172" fmla="*/ 5464186 w 6011874"/>
                <a:gd name="connsiteY172" fmla="*/ 529010 h 4422601"/>
                <a:gd name="connsiteX173" fmla="*/ 5511811 w 6011874"/>
                <a:gd name="connsiteY173" fmla="*/ 548060 h 4422601"/>
                <a:gd name="connsiteX174" fmla="*/ 5545149 w 6011874"/>
                <a:gd name="connsiteY174" fmla="*/ 571873 h 4422601"/>
                <a:gd name="connsiteX175" fmla="*/ 5573724 w 6011874"/>
                <a:gd name="connsiteY175" fmla="*/ 586160 h 4422601"/>
                <a:gd name="connsiteX176" fmla="*/ 5597536 w 6011874"/>
                <a:gd name="connsiteY176" fmla="*/ 605210 h 4422601"/>
                <a:gd name="connsiteX177" fmla="*/ 5621349 w 6011874"/>
                <a:gd name="connsiteY177" fmla="*/ 619498 h 4422601"/>
                <a:gd name="connsiteX178" fmla="*/ 5664211 w 6011874"/>
                <a:gd name="connsiteY178" fmla="*/ 652835 h 4422601"/>
                <a:gd name="connsiteX179" fmla="*/ 5692786 w 6011874"/>
                <a:gd name="connsiteY179" fmla="*/ 671885 h 4422601"/>
                <a:gd name="connsiteX180" fmla="*/ 5726124 w 6011874"/>
                <a:gd name="connsiteY180" fmla="*/ 714748 h 4422601"/>
                <a:gd name="connsiteX181" fmla="*/ 5759461 w 6011874"/>
                <a:gd name="connsiteY181" fmla="*/ 743323 h 4422601"/>
                <a:gd name="connsiteX182" fmla="*/ 5788036 w 6011874"/>
                <a:gd name="connsiteY182" fmla="*/ 786185 h 4422601"/>
                <a:gd name="connsiteX183" fmla="*/ 5826136 w 6011874"/>
                <a:gd name="connsiteY183" fmla="*/ 867148 h 4422601"/>
                <a:gd name="connsiteX184" fmla="*/ 5845186 w 6011874"/>
                <a:gd name="connsiteY184" fmla="*/ 957635 h 4422601"/>
                <a:gd name="connsiteX185" fmla="*/ 5859474 w 6011874"/>
                <a:gd name="connsiteY185" fmla="*/ 1000498 h 4422601"/>
                <a:gd name="connsiteX186" fmla="*/ 5878524 w 6011874"/>
                <a:gd name="connsiteY186" fmla="*/ 1081460 h 4422601"/>
                <a:gd name="connsiteX187" fmla="*/ 5892811 w 6011874"/>
                <a:gd name="connsiteY187" fmla="*/ 1124323 h 4422601"/>
                <a:gd name="connsiteX188" fmla="*/ 5902336 w 6011874"/>
                <a:gd name="connsiteY188" fmla="*/ 1157660 h 4422601"/>
                <a:gd name="connsiteX189" fmla="*/ 5911861 w 6011874"/>
                <a:gd name="connsiteY189" fmla="*/ 1181473 h 4422601"/>
                <a:gd name="connsiteX190" fmla="*/ 5935674 w 6011874"/>
                <a:gd name="connsiteY190" fmla="*/ 1248148 h 4422601"/>
                <a:gd name="connsiteX191" fmla="*/ 5954724 w 6011874"/>
                <a:gd name="connsiteY191" fmla="*/ 1295773 h 4422601"/>
                <a:gd name="connsiteX192" fmla="*/ 5959486 w 6011874"/>
                <a:gd name="connsiteY192" fmla="*/ 1329110 h 4422601"/>
                <a:gd name="connsiteX193" fmla="*/ 5973774 w 6011874"/>
                <a:gd name="connsiteY193" fmla="*/ 1362448 h 4422601"/>
                <a:gd name="connsiteX194" fmla="*/ 5988061 w 6011874"/>
                <a:gd name="connsiteY194" fmla="*/ 1471985 h 4422601"/>
                <a:gd name="connsiteX195" fmla="*/ 5992824 w 6011874"/>
                <a:gd name="connsiteY195" fmla="*/ 1505323 h 4422601"/>
                <a:gd name="connsiteX196" fmla="*/ 5997586 w 6011874"/>
                <a:gd name="connsiteY196" fmla="*/ 1529135 h 4422601"/>
                <a:gd name="connsiteX197" fmla="*/ 6002349 w 6011874"/>
                <a:gd name="connsiteY197" fmla="*/ 1610098 h 4422601"/>
                <a:gd name="connsiteX198" fmla="*/ 6011874 w 6011874"/>
                <a:gd name="connsiteY198" fmla="*/ 1705348 h 4422601"/>
                <a:gd name="connsiteX199" fmla="*/ 6007111 w 6011874"/>
                <a:gd name="connsiteY199" fmla="*/ 1948235 h 4422601"/>
                <a:gd name="connsiteX200" fmla="*/ 5983299 w 6011874"/>
                <a:gd name="connsiteY200" fmla="*/ 2029198 h 4422601"/>
                <a:gd name="connsiteX201" fmla="*/ 5973774 w 6011874"/>
                <a:gd name="connsiteY201" fmla="*/ 2053010 h 4422601"/>
                <a:gd name="connsiteX202" fmla="*/ 5935674 w 6011874"/>
                <a:gd name="connsiteY202" fmla="*/ 2076823 h 4422601"/>
                <a:gd name="connsiteX203" fmla="*/ 5826136 w 6011874"/>
                <a:gd name="connsiteY203" fmla="*/ 2067298 h 4422601"/>
                <a:gd name="connsiteX204" fmla="*/ 5764224 w 6011874"/>
                <a:gd name="connsiteY204" fmla="*/ 2048248 h 4422601"/>
                <a:gd name="connsiteX205" fmla="*/ 5726124 w 6011874"/>
                <a:gd name="connsiteY205" fmla="*/ 2038723 h 4422601"/>
                <a:gd name="connsiteX206" fmla="*/ 5702311 w 6011874"/>
                <a:gd name="connsiteY206" fmla="*/ 2029198 h 4422601"/>
                <a:gd name="connsiteX207" fmla="*/ 5683261 w 6011874"/>
                <a:gd name="connsiteY207" fmla="*/ 2024435 h 4422601"/>
                <a:gd name="connsiteX208" fmla="*/ 5659449 w 6011874"/>
                <a:gd name="connsiteY208" fmla="*/ 2014910 h 4422601"/>
                <a:gd name="connsiteX209" fmla="*/ 5626111 w 6011874"/>
                <a:gd name="connsiteY209" fmla="*/ 2010148 h 4422601"/>
                <a:gd name="connsiteX210" fmla="*/ 5597536 w 6011874"/>
                <a:gd name="connsiteY210" fmla="*/ 2000623 h 4422601"/>
                <a:gd name="connsiteX211" fmla="*/ 5578486 w 6011874"/>
                <a:gd name="connsiteY211" fmla="*/ 1995860 h 4422601"/>
                <a:gd name="connsiteX212" fmla="*/ 5554674 w 6011874"/>
                <a:gd name="connsiteY212" fmla="*/ 1986335 h 4422601"/>
                <a:gd name="connsiteX213" fmla="*/ 5526099 w 6011874"/>
                <a:gd name="connsiteY213" fmla="*/ 1976810 h 4422601"/>
                <a:gd name="connsiteX214" fmla="*/ 5492761 w 6011874"/>
                <a:gd name="connsiteY214" fmla="*/ 1962523 h 4422601"/>
                <a:gd name="connsiteX215" fmla="*/ 5487999 w 6011874"/>
                <a:gd name="connsiteY215" fmla="*/ 1948235 h 4422601"/>
                <a:gd name="connsiteX216" fmla="*/ 5449899 w 6011874"/>
                <a:gd name="connsiteY216" fmla="*/ 1924423 h 4422601"/>
                <a:gd name="connsiteX217" fmla="*/ 5407036 w 6011874"/>
                <a:gd name="connsiteY217" fmla="*/ 1900610 h 4422601"/>
                <a:gd name="connsiteX218" fmla="*/ 5340361 w 6011874"/>
                <a:gd name="connsiteY218" fmla="*/ 1824410 h 4422601"/>
                <a:gd name="connsiteX219" fmla="*/ 5316549 w 6011874"/>
                <a:gd name="connsiteY219" fmla="*/ 1805360 h 4422601"/>
                <a:gd name="connsiteX220" fmla="*/ 5292736 w 6011874"/>
                <a:gd name="connsiteY220" fmla="*/ 1800598 h 4422601"/>
                <a:gd name="connsiteX221" fmla="*/ 5221299 w 6011874"/>
                <a:gd name="connsiteY221" fmla="*/ 1762498 h 4422601"/>
                <a:gd name="connsiteX222" fmla="*/ 5073661 w 6011874"/>
                <a:gd name="connsiteY222" fmla="*/ 1719635 h 4422601"/>
                <a:gd name="connsiteX223" fmla="*/ 5045086 w 6011874"/>
                <a:gd name="connsiteY223" fmla="*/ 1714873 h 4422601"/>
                <a:gd name="connsiteX224" fmla="*/ 5021274 w 6011874"/>
                <a:gd name="connsiteY224" fmla="*/ 1710110 h 4422601"/>
                <a:gd name="connsiteX225" fmla="*/ 4802199 w 6011874"/>
                <a:gd name="connsiteY225" fmla="*/ 1700585 h 4422601"/>
                <a:gd name="connsiteX226" fmla="*/ 4692661 w 6011874"/>
                <a:gd name="connsiteY226" fmla="*/ 1714873 h 4422601"/>
                <a:gd name="connsiteX227" fmla="*/ 4645036 w 6011874"/>
                <a:gd name="connsiteY227" fmla="*/ 1743448 h 4422601"/>
                <a:gd name="connsiteX228" fmla="*/ 4630749 w 6011874"/>
                <a:gd name="connsiteY228" fmla="*/ 1748210 h 4422601"/>
                <a:gd name="connsiteX229" fmla="*/ 4587886 w 6011874"/>
                <a:gd name="connsiteY229" fmla="*/ 1800598 h 4422601"/>
                <a:gd name="connsiteX230" fmla="*/ 4564074 w 6011874"/>
                <a:gd name="connsiteY230" fmla="*/ 1833935 h 4422601"/>
                <a:gd name="connsiteX231" fmla="*/ 4540261 w 6011874"/>
                <a:gd name="connsiteY231" fmla="*/ 1857748 h 4422601"/>
                <a:gd name="connsiteX232" fmla="*/ 4521211 w 6011874"/>
                <a:gd name="connsiteY232" fmla="*/ 1881560 h 4422601"/>
                <a:gd name="connsiteX233" fmla="*/ 4478349 w 6011874"/>
                <a:gd name="connsiteY233" fmla="*/ 1924423 h 4422601"/>
                <a:gd name="connsiteX234" fmla="*/ 4421199 w 6011874"/>
                <a:gd name="connsiteY234" fmla="*/ 1972048 h 4422601"/>
                <a:gd name="connsiteX235" fmla="*/ 4402149 w 6011874"/>
                <a:gd name="connsiteY235" fmla="*/ 1981573 h 4422601"/>
                <a:gd name="connsiteX236" fmla="*/ 4344999 w 6011874"/>
                <a:gd name="connsiteY236" fmla="*/ 2014910 h 4422601"/>
                <a:gd name="connsiteX237" fmla="*/ 4330711 w 6011874"/>
                <a:gd name="connsiteY237" fmla="*/ 2019673 h 4422601"/>
                <a:gd name="connsiteX238" fmla="*/ 4316424 w 6011874"/>
                <a:gd name="connsiteY238" fmla="*/ 2029198 h 4422601"/>
                <a:gd name="connsiteX239" fmla="*/ 4240224 w 6011874"/>
                <a:gd name="connsiteY239" fmla="*/ 2038723 h 4422601"/>
                <a:gd name="connsiteX240" fmla="*/ 4183074 w 6011874"/>
                <a:gd name="connsiteY240" fmla="*/ 2048248 h 4422601"/>
                <a:gd name="connsiteX241" fmla="*/ 4154499 w 6011874"/>
                <a:gd name="connsiteY241" fmla="*/ 2053010 h 4422601"/>
                <a:gd name="connsiteX242" fmla="*/ 4140211 w 6011874"/>
                <a:gd name="connsiteY242" fmla="*/ 2057773 h 4422601"/>
                <a:gd name="connsiteX243" fmla="*/ 4121161 w 6011874"/>
                <a:gd name="connsiteY243" fmla="*/ 2062535 h 4422601"/>
                <a:gd name="connsiteX244" fmla="*/ 4097349 w 6011874"/>
                <a:gd name="connsiteY244" fmla="*/ 2072060 h 4422601"/>
                <a:gd name="connsiteX245" fmla="*/ 4049724 w 6011874"/>
                <a:gd name="connsiteY245" fmla="*/ 2081585 h 4422601"/>
                <a:gd name="connsiteX246" fmla="*/ 4025911 w 6011874"/>
                <a:gd name="connsiteY246" fmla="*/ 2091110 h 4422601"/>
                <a:gd name="connsiteX247" fmla="*/ 3973524 w 6011874"/>
                <a:gd name="connsiteY247" fmla="*/ 2105398 h 4422601"/>
                <a:gd name="connsiteX248" fmla="*/ 3949711 w 6011874"/>
                <a:gd name="connsiteY248" fmla="*/ 2114923 h 4422601"/>
                <a:gd name="connsiteX249" fmla="*/ 3930661 w 6011874"/>
                <a:gd name="connsiteY249" fmla="*/ 2129210 h 4422601"/>
                <a:gd name="connsiteX250" fmla="*/ 3897324 w 6011874"/>
                <a:gd name="connsiteY250" fmla="*/ 2138735 h 4422601"/>
                <a:gd name="connsiteX251" fmla="*/ 3873511 w 6011874"/>
                <a:gd name="connsiteY251" fmla="*/ 2153023 h 4422601"/>
                <a:gd name="connsiteX252" fmla="*/ 3830649 w 6011874"/>
                <a:gd name="connsiteY252" fmla="*/ 2181598 h 4422601"/>
                <a:gd name="connsiteX253" fmla="*/ 3792549 w 6011874"/>
                <a:gd name="connsiteY253" fmla="*/ 2200648 h 4422601"/>
                <a:gd name="connsiteX254" fmla="*/ 3778261 w 6011874"/>
                <a:gd name="connsiteY254" fmla="*/ 2214935 h 4422601"/>
                <a:gd name="connsiteX255" fmla="*/ 3768736 w 6011874"/>
                <a:gd name="connsiteY255" fmla="*/ 2229223 h 4422601"/>
                <a:gd name="connsiteX256" fmla="*/ 3740161 w 6011874"/>
                <a:gd name="connsiteY256" fmla="*/ 2248273 h 4422601"/>
                <a:gd name="connsiteX257" fmla="*/ 3716349 w 6011874"/>
                <a:gd name="connsiteY257" fmla="*/ 2267323 h 4422601"/>
                <a:gd name="connsiteX258" fmla="*/ 3687774 w 6011874"/>
                <a:gd name="connsiteY258" fmla="*/ 2276848 h 4422601"/>
                <a:gd name="connsiteX259" fmla="*/ 3621099 w 6011874"/>
                <a:gd name="connsiteY259" fmla="*/ 2305423 h 4422601"/>
                <a:gd name="connsiteX260" fmla="*/ 3597286 w 6011874"/>
                <a:gd name="connsiteY260" fmla="*/ 2314948 h 4422601"/>
                <a:gd name="connsiteX261" fmla="*/ 3573474 w 6011874"/>
                <a:gd name="connsiteY261" fmla="*/ 2329235 h 4422601"/>
                <a:gd name="connsiteX262" fmla="*/ 3554424 w 6011874"/>
                <a:gd name="connsiteY262" fmla="*/ 2333998 h 4422601"/>
                <a:gd name="connsiteX263" fmla="*/ 3502036 w 6011874"/>
                <a:gd name="connsiteY263" fmla="*/ 2357810 h 4422601"/>
                <a:gd name="connsiteX264" fmla="*/ 3482986 w 6011874"/>
                <a:gd name="connsiteY264" fmla="*/ 2372098 h 4422601"/>
                <a:gd name="connsiteX265" fmla="*/ 3463936 w 6011874"/>
                <a:gd name="connsiteY265" fmla="*/ 2381623 h 4422601"/>
                <a:gd name="connsiteX266" fmla="*/ 3449649 w 6011874"/>
                <a:gd name="connsiteY266" fmla="*/ 2391148 h 4422601"/>
                <a:gd name="connsiteX267" fmla="*/ 3430599 w 6011874"/>
                <a:gd name="connsiteY267" fmla="*/ 2395910 h 4422601"/>
                <a:gd name="connsiteX268" fmla="*/ 3416311 w 6011874"/>
                <a:gd name="connsiteY268" fmla="*/ 2410198 h 4422601"/>
                <a:gd name="connsiteX269" fmla="*/ 3373449 w 6011874"/>
                <a:gd name="connsiteY269" fmla="*/ 2429248 h 4422601"/>
                <a:gd name="connsiteX270" fmla="*/ 3340111 w 6011874"/>
                <a:gd name="connsiteY270" fmla="*/ 2448298 h 4422601"/>
                <a:gd name="connsiteX271" fmla="*/ 3268674 w 6011874"/>
                <a:gd name="connsiteY271" fmla="*/ 2481635 h 4422601"/>
                <a:gd name="connsiteX272" fmla="*/ 3221049 w 6011874"/>
                <a:gd name="connsiteY272" fmla="*/ 2495923 h 4422601"/>
                <a:gd name="connsiteX273" fmla="*/ 3192474 w 6011874"/>
                <a:gd name="connsiteY273" fmla="*/ 2510210 h 4422601"/>
                <a:gd name="connsiteX274" fmla="*/ 3159136 w 6011874"/>
                <a:gd name="connsiteY274" fmla="*/ 2524498 h 4422601"/>
                <a:gd name="connsiteX275" fmla="*/ 3130561 w 6011874"/>
                <a:gd name="connsiteY275" fmla="*/ 2538785 h 4422601"/>
                <a:gd name="connsiteX276" fmla="*/ 3097224 w 6011874"/>
                <a:gd name="connsiteY276" fmla="*/ 2553073 h 4422601"/>
                <a:gd name="connsiteX277" fmla="*/ 3063886 w 6011874"/>
                <a:gd name="connsiteY277" fmla="*/ 2581648 h 4422601"/>
                <a:gd name="connsiteX278" fmla="*/ 3044836 w 6011874"/>
                <a:gd name="connsiteY278" fmla="*/ 2591173 h 4422601"/>
                <a:gd name="connsiteX279" fmla="*/ 3025786 w 6011874"/>
                <a:gd name="connsiteY279" fmla="*/ 2605460 h 4422601"/>
                <a:gd name="connsiteX280" fmla="*/ 3006736 w 6011874"/>
                <a:gd name="connsiteY280" fmla="*/ 2614985 h 4422601"/>
                <a:gd name="connsiteX281" fmla="*/ 2987686 w 6011874"/>
                <a:gd name="connsiteY281" fmla="*/ 2634035 h 4422601"/>
                <a:gd name="connsiteX282" fmla="*/ 2959111 w 6011874"/>
                <a:gd name="connsiteY282" fmla="*/ 2653085 h 4422601"/>
                <a:gd name="connsiteX283" fmla="*/ 2930536 w 6011874"/>
                <a:gd name="connsiteY283" fmla="*/ 2681660 h 4422601"/>
                <a:gd name="connsiteX284" fmla="*/ 2844811 w 6011874"/>
                <a:gd name="connsiteY284" fmla="*/ 2743573 h 4422601"/>
                <a:gd name="connsiteX285" fmla="*/ 2830524 w 6011874"/>
                <a:gd name="connsiteY285" fmla="*/ 2762623 h 4422601"/>
                <a:gd name="connsiteX286" fmla="*/ 2792424 w 6011874"/>
                <a:gd name="connsiteY286" fmla="*/ 2786435 h 4422601"/>
                <a:gd name="connsiteX287" fmla="*/ 2773374 w 6011874"/>
                <a:gd name="connsiteY287" fmla="*/ 2800723 h 4422601"/>
                <a:gd name="connsiteX288" fmla="*/ 2720986 w 6011874"/>
                <a:gd name="connsiteY288" fmla="*/ 2843585 h 4422601"/>
                <a:gd name="connsiteX289" fmla="*/ 2697174 w 6011874"/>
                <a:gd name="connsiteY289" fmla="*/ 2853110 h 4422601"/>
                <a:gd name="connsiteX290" fmla="*/ 2630499 w 6011874"/>
                <a:gd name="connsiteY290" fmla="*/ 2900735 h 4422601"/>
                <a:gd name="connsiteX291" fmla="*/ 2606686 w 6011874"/>
                <a:gd name="connsiteY291" fmla="*/ 2905498 h 4422601"/>
                <a:gd name="connsiteX292" fmla="*/ 2554299 w 6011874"/>
                <a:gd name="connsiteY292" fmla="*/ 2924548 h 4422601"/>
                <a:gd name="connsiteX293" fmla="*/ 2492386 w 6011874"/>
                <a:gd name="connsiteY293" fmla="*/ 2934073 h 4422601"/>
                <a:gd name="connsiteX294" fmla="*/ 2382849 w 6011874"/>
                <a:gd name="connsiteY294" fmla="*/ 2943598 h 4422601"/>
                <a:gd name="connsiteX295" fmla="*/ 2330461 w 6011874"/>
                <a:gd name="connsiteY295" fmla="*/ 2957885 h 4422601"/>
                <a:gd name="connsiteX296" fmla="*/ 2278074 w 6011874"/>
                <a:gd name="connsiteY296" fmla="*/ 2967410 h 4422601"/>
                <a:gd name="connsiteX297" fmla="*/ 2220924 w 6011874"/>
                <a:gd name="connsiteY297" fmla="*/ 2986460 h 4422601"/>
                <a:gd name="connsiteX298" fmla="*/ 2178061 w 6011874"/>
                <a:gd name="connsiteY298" fmla="*/ 2995985 h 4422601"/>
                <a:gd name="connsiteX299" fmla="*/ 2120911 w 6011874"/>
                <a:gd name="connsiteY299" fmla="*/ 3005510 h 4422601"/>
                <a:gd name="connsiteX300" fmla="*/ 2092336 w 6011874"/>
                <a:gd name="connsiteY300" fmla="*/ 3015035 h 4422601"/>
                <a:gd name="connsiteX301" fmla="*/ 2044711 w 6011874"/>
                <a:gd name="connsiteY301" fmla="*/ 3024560 h 4422601"/>
                <a:gd name="connsiteX302" fmla="*/ 2020899 w 6011874"/>
                <a:gd name="connsiteY302" fmla="*/ 3034085 h 4422601"/>
                <a:gd name="connsiteX303" fmla="*/ 2001849 w 6011874"/>
                <a:gd name="connsiteY303" fmla="*/ 3048373 h 4422601"/>
                <a:gd name="connsiteX304" fmla="*/ 1963749 w 6011874"/>
                <a:gd name="connsiteY304" fmla="*/ 3057898 h 4422601"/>
                <a:gd name="connsiteX305" fmla="*/ 1897074 w 6011874"/>
                <a:gd name="connsiteY305" fmla="*/ 3076948 h 4422601"/>
                <a:gd name="connsiteX306" fmla="*/ 1868499 w 6011874"/>
                <a:gd name="connsiteY306" fmla="*/ 3081710 h 4422601"/>
                <a:gd name="connsiteX307" fmla="*/ 1820874 w 6011874"/>
                <a:gd name="connsiteY307" fmla="*/ 3095998 h 4422601"/>
                <a:gd name="connsiteX308" fmla="*/ 1806586 w 6011874"/>
                <a:gd name="connsiteY308" fmla="*/ 3100760 h 4422601"/>
                <a:gd name="connsiteX309" fmla="*/ 1782774 w 6011874"/>
                <a:gd name="connsiteY309" fmla="*/ 3105523 h 4422601"/>
                <a:gd name="connsiteX310" fmla="*/ 1739911 w 6011874"/>
                <a:gd name="connsiteY310" fmla="*/ 3124573 h 4422601"/>
                <a:gd name="connsiteX311" fmla="*/ 1720861 w 6011874"/>
                <a:gd name="connsiteY311" fmla="*/ 3134098 h 4422601"/>
                <a:gd name="connsiteX312" fmla="*/ 1692286 w 6011874"/>
                <a:gd name="connsiteY312" fmla="*/ 3143623 h 4422601"/>
                <a:gd name="connsiteX313" fmla="*/ 1654186 w 6011874"/>
                <a:gd name="connsiteY313" fmla="*/ 3153148 h 4422601"/>
                <a:gd name="connsiteX314" fmla="*/ 1573224 w 6011874"/>
                <a:gd name="connsiteY314" fmla="*/ 3181723 h 4422601"/>
                <a:gd name="connsiteX315" fmla="*/ 1477974 w 6011874"/>
                <a:gd name="connsiteY315" fmla="*/ 3229348 h 4422601"/>
                <a:gd name="connsiteX316" fmla="*/ 1458924 w 6011874"/>
                <a:gd name="connsiteY316" fmla="*/ 3238873 h 4422601"/>
                <a:gd name="connsiteX317" fmla="*/ 1439874 w 6011874"/>
                <a:gd name="connsiteY317" fmla="*/ 3248398 h 4422601"/>
                <a:gd name="connsiteX318" fmla="*/ 1377961 w 6011874"/>
                <a:gd name="connsiteY318" fmla="*/ 3276973 h 4422601"/>
                <a:gd name="connsiteX319" fmla="*/ 1358911 w 6011874"/>
                <a:gd name="connsiteY319" fmla="*/ 3286498 h 4422601"/>
                <a:gd name="connsiteX320" fmla="*/ 1316049 w 6011874"/>
                <a:gd name="connsiteY320" fmla="*/ 3315073 h 4422601"/>
                <a:gd name="connsiteX321" fmla="*/ 1292236 w 6011874"/>
                <a:gd name="connsiteY321" fmla="*/ 3319835 h 4422601"/>
                <a:gd name="connsiteX322" fmla="*/ 1273186 w 6011874"/>
                <a:gd name="connsiteY322" fmla="*/ 3334123 h 4422601"/>
                <a:gd name="connsiteX323" fmla="*/ 1187461 w 6011874"/>
                <a:gd name="connsiteY323" fmla="*/ 3367460 h 4422601"/>
                <a:gd name="connsiteX324" fmla="*/ 1163649 w 6011874"/>
                <a:gd name="connsiteY324" fmla="*/ 3372223 h 4422601"/>
                <a:gd name="connsiteX325" fmla="*/ 1149361 w 6011874"/>
                <a:gd name="connsiteY325" fmla="*/ 3376985 h 4422601"/>
                <a:gd name="connsiteX326" fmla="*/ 1111261 w 6011874"/>
                <a:gd name="connsiteY326" fmla="*/ 3386510 h 4422601"/>
                <a:gd name="connsiteX327" fmla="*/ 1092211 w 6011874"/>
                <a:gd name="connsiteY327" fmla="*/ 3391273 h 4422601"/>
                <a:gd name="connsiteX328" fmla="*/ 1039824 w 6011874"/>
                <a:gd name="connsiteY328" fmla="*/ 3400798 h 4422601"/>
                <a:gd name="connsiteX329" fmla="*/ 996961 w 6011874"/>
                <a:gd name="connsiteY329" fmla="*/ 3410323 h 4422601"/>
                <a:gd name="connsiteX330" fmla="*/ 996961 w 6011874"/>
                <a:gd name="connsiteY330" fmla="*/ 3419848 h 4422601"/>
                <a:gd name="connsiteX331" fmla="*/ 954099 w 6011874"/>
                <a:gd name="connsiteY331" fmla="*/ 3472236 h 4422601"/>
                <a:gd name="connsiteX332" fmla="*/ 939811 w 6011874"/>
                <a:gd name="connsiteY332" fmla="*/ 3729411 h 4422601"/>
                <a:gd name="connsiteX333" fmla="*/ 739787 w 6011874"/>
                <a:gd name="connsiteY333" fmla="*/ 3948485 h 4422601"/>
                <a:gd name="connsiteX334" fmla="*/ 520711 w 6011874"/>
                <a:gd name="connsiteY334" fmla="*/ 4086598 h 4422601"/>
                <a:gd name="connsiteX335" fmla="*/ 463561 w 6011874"/>
                <a:gd name="connsiteY335" fmla="*/ 4419972 h 4422601"/>
                <a:gd name="connsiteX336" fmla="*/ 163524 w 6011874"/>
                <a:gd name="connsiteY336" fmla="*/ 4415210 h 4422601"/>
                <a:gd name="connsiteX337" fmla="*/ 1599 w 6011874"/>
                <a:gd name="connsiteY337" fmla="*/ 4305674 h 4422601"/>
                <a:gd name="connsiteX0" fmla="*/ 1302 w 6037771"/>
                <a:gd name="connsiteY0" fmla="*/ 4310437 h 4422601"/>
                <a:gd name="connsiteX1" fmla="*/ 113220 w 6037771"/>
                <a:gd name="connsiteY1" fmla="*/ 3986585 h 4422601"/>
                <a:gd name="connsiteX2" fmla="*/ 113221 w 6037771"/>
                <a:gd name="connsiteY2" fmla="*/ 3791323 h 4422601"/>
                <a:gd name="connsiteX3" fmla="*/ 108458 w 6037771"/>
                <a:gd name="connsiteY3" fmla="*/ 3719885 h 4422601"/>
                <a:gd name="connsiteX4" fmla="*/ 103696 w 6037771"/>
                <a:gd name="connsiteY4" fmla="*/ 3700835 h 4422601"/>
                <a:gd name="connsiteX5" fmla="*/ 108458 w 6037771"/>
                <a:gd name="connsiteY5" fmla="*/ 3596060 h 4422601"/>
                <a:gd name="connsiteX6" fmla="*/ 117983 w 6037771"/>
                <a:gd name="connsiteY6" fmla="*/ 3543673 h 4422601"/>
                <a:gd name="connsiteX7" fmla="*/ 184658 w 6037771"/>
                <a:gd name="connsiteY7" fmla="*/ 3457948 h 4422601"/>
                <a:gd name="connsiteX8" fmla="*/ 203708 w 6037771"/>
                <a:gd name="connsiteY8" fmla="*/ 3434135 h 4422601"/>
                <a:gd name="connsiteX9" fmla="*/ 222758 w 6037771"/>
                <a:gd name="connsiteY9" fmla="*/ 3424610 h 4422601"/>
                <a:gd name="connsiteX10" fmla="*/ 237046 w 6037771"/>
                <a:gd name="connsiteY10" fmla="*/ 3410323 h 4422601"/>
                <a:gd name="connsiteX11" fmla="*/ 265621 w 6037771"/>
                <a:gd name="connsiteY11" fmla="*/ 3391273 h 4422601"/>
                <a:gd name="connsiteX12" fmla="*/ 327533 w 6037771"/>
                <a:gd name="connsiteY12" fmla="*/ 3334123 h 4422601"/>
                <a:gd name="connsiteX13" fmla="*/ 356108 w 6037771"/>
                <a:gd name="connsiteY13" fmla="*/ 3315073 h 4422601"/>
                <a:gd name="connsiteX14" fmla="*/ 437071 w 6037771"/>
                <a:gd name="connsiteY14" fmla="*/ 3281735 h 4422601"/>
                <a:gd name="connsiteX15" fmla="*/ 479933 w 6037771"/>
                <a:gd name="connsiteY15" fmla="*/ 3262685 h 4422601"/>
                <a:gd name="connsiteX16" fmla="*/ 518033 w 6037771"/>
                <a:gd name="connsiteY16" fmla="*/ 3253160 h 4422601"/>
                <a:gd name="connsiteX17" fmla="*/ 546608 w 6037771"/>
                <a:gd name="connsiteY17" fmla="*/ 3238873 h 4422601"/>
                <a:gd name="connsiteX18" fmla="*/ 570421 w 6037771"/>
                <a:gd name="connsiteY18" fmla="*/ 3229348 h 4422601"/>
                <a:gd name="connsiteX19" fmla="*/ 584708 w 6037771"/>
                <a:gd name="connsiteY19" fmla="*/ 3224585 h 4422601"/>
                <a:gd name="connsiteX20" fmla="*/ 598996 w 6037771"/>
                <a:gd name="connsiteY20" fmla="*/ 3215060 h 4422601"/>
                <a:gd name="connsiteX21" fmla="*/ 618046 w 6037771"/>
                <a:gd name="connsiteY21" fmla="*/ 3210298 h 4422601"/>
                <a:gd name="connsiteX22" fmla="*/ 641858 w 6037771"/>
                <a:gd name="connsiteY22" fmla="*/ 3200773 h 4422601"/>
                <a:gd name="connsiteX23" fmla="*/ 699008 w 6037771"/>
                <a:gd name="connsiteY23" fmla="*/ 3172198 h 4422601"/>
                <a:gd name="connsiteX24" fmla="*/ 727583 w 6037771"/>
                <a:gd name="connsiteY24" fmla="*/ 3157910 h 4422601"/>
                <a:gd name="connsiteX25" fmla="*/ 779971 w 6037771"/>
                <a:gd name="connsiteY25" fmla="*/ 3138860 h 4422601"/>
                <a:gd name="connsiteX26" fmla="*/ 832358 w 6037771"/>
                <a:gd name="connsiteY26" fmla="*/ 3095998 h 4422601"/>
                <a:gd name="connsiteX27" fmla="*/ 899033 w 6037771"/>
                <a:gd name="connsiteY27" fmla="*/ 3053135 h 4422601"/>
                <a:gd name="connsiteX28" fmla="*/ 918083 w 6037771"/>
                <a:gd name="connsiteY28" fmla="*/ 3034085 h 4422601"/>
                <a:gd name="connsiteX29" fmla="*/ 946658 w 6037771"/>
                <a:gd name="connsiteY29" fmla="*/ 3010273 h 4422601"/>
                <a:gd name="connsiteX30" fmla="*/ 960946 w 6037771"/>
                <a:gd name="connsiteY30" fmla="*/ 2991223 h 4422601"/>
                <a:gd name="connsiteX31" fmla="*/ 989521 w 6037771"/>
                <a:gd name="connsiteY31" fmla="*/ 2972173 h 4422601"/>
                <a:gd name="connsiteX32" fmla="*/ 1027621 w 6037771"/>
                <a:gd name="connsiteY32" fmla="*/ 2934073 h 4422601"/>
                <a:gd name="connsiteX33" fmla="*/ 1070483 w 6037771"/>
                <a:gd name="connsiteY33" fmla="*/ 2919785 h 4422601"/>
                <a:gd name="connsiteX34" fmla="*/ 1089533 w 6037771"/>
                <a:gd name="connsiteY34" fmla="*/ 2910260 h 4422601"/>
                <a:gd name="connsiteX35" fmla="*/ 1165733 w 6037771"/>
                <a:gd name="connsiteY35" fmla="*/ 2895973 h 4422601"/>
                <a:gd name="connsiteX36" fmla="*/ 1246696 w 6037771"/>
                <a:gd name="connsiteY36" fmla="*/ 2881685 h 4422601"/>
                <a:gd name="connsiteX37" fmla="*/ 1299083 w 6037771"/>
                <a:gd name="connsiteY37" fmla="*/ 2862635 h 4422601"/>
                <a:gd name="connsiteX38" fmla="*/ 1327658 w 6037771"/>
                <a:gd name="connsiteY38" fmla="*/ 2834060 h 4422601"/>
                <a:gd name="connsiteX39" fmla="*/ 1346708 w 6037771"/>
                <a:gd name="connsiteY39" fmla="*/ 2815010 h 4422601"/>
                <a:gd name="connsiteX40" fmla="*/ 1380046 w 6037771"/>
                <a:gd name="connsiteY40" fmla="*/ 2767385 h 4422601"/>
                <a:gd name="connsiteX41" fmla="*/ 1399096 w 6037771"/>
                <a:gd name="connsiteY41" fmla="*/ 2753098 h 4422601"/>
                <a:gd name="connsiteX42" fmla="*/ 1418146 w 6037771"/>
                <a:gd name="connsiteY42" fmla="*/ 2719760 h 4422601"/>
                <a:gd name="connsiteX43" fmla="*/ 1437196 w 6037771"/>
                <a:gd name="connsiteY43" fmla="*/ 2691185 h 4422601"/>
                <a:gd name="connsiteX44" fmla="*/ 1456246 w 6037771"/>
                <a:gd name="connsiteY44" fmla="*/ 2672135 h 4422601"/>
                <a:gd name="connsiteX45" fmla="*/ 1465771 w 6037771"/>
                <a:gd name="connsiteY45" fmla="*/ 2657848 h 4422601"/>
                <a:gd name="connsiteX46" fmla="*/ 1480058 w 6037771"/>
                <a:gd name="connsiteY46" fmla="*/ 2643560 h 4422601"/>
                <a:gd name="connsiteX47" fmla="*/ 1494346 w 6037771"/>
                <a:gd name="connsiteY47" fmla="*/ 2624510 h 4422601"/>
                <a:gd name="connsiteX48" fmla="*/ 1575308 w 6037771"/>
                <a:gd name="connsiteY48" fmla="*/ 2586410 h 4422601"/>
                <a:gd name="connsiteX49" fmla="*/ 1622933 w 6037771"/>
                <a:gd name="connsiteY49" fmla="*/ 2557835 h 4422601"/>
                <a:gd name="connsiteX50" fmla="*/ 1656271 w 6037771"/>
                <a:gd name="connsiteY50" fmla="*/ 2548310 h 4422601"/>
                <a:gd name="connsiteX51" fmla="*/ 1670558 w 6037771"/>
                <a:gd name="connsiteY51" fmla="*/ 2538785 h 4422601"/>
                <a:gd name="connsiteX52" fmla="*/ 1737233 w 6037771"/>
                <a:gd name="connsiteY52" fmla="*/ 2529260 h 4422601"/>
                <a:gd name="connsiteX53" fmla="*/ 1775333 w 6037771"/>
                <a:gd name="connsiteY53" fmla="*/ 2514973 h 4422601"/>
                <a:gd name="connsiteX54" fmla="*/ 1818196 w 6037771"/>
                <a:gd name="connsiteY54" fmla="*/ 2476873 h 4422601"/>
                <a:gd name="connsiteX55" fmla="*/ 1837246 w 6037771"/>
                <a:gd name="connsiteY55" fmla="*/ 2467348 h 4422601"/>
                <a:gd name="connsiteX56" fmla="*/ 1861058 w 6037771"/>
                <a:gd name="connsiteY56" fmla="*/ 2438773 h 4422601"/>
                <a:gd name="connsiteX57" fmla="*/ 1889633 w 6037771"/>
                <a:gd name="connsiteY57" fmla="*/ 2400673 h 4422601"/>
                <a:gd name="connsiteX58" fmla="*/ 1984883 w 6037771"/>
                <a:gd name="connsiteY58" fmla="*/ 2319710 h 4422601"/>
                <a:gd name="connsiteX59" fmla="*/ 2003933 w 6037771"/>
                <a:gd name="connsiteY59" fmla="*/ 2314948 h 4422601"/>
                <a:gd name="connsiteX60" fmla="*/ 2022983 w 6037771"/>
                <a:gd name="connsiteY60" fmla="*/ 2305423 h 4422601"/>
                <a:gd name="connsiteX61" fmla="*/ 2037271 w 6037771"/>
                <a:gd name="connsiteY61" fmla="*/ 2295898 h 4422601"/>
                <a:gd name="connsiteX62" fmla="*/ 2070608 w 6037771"/>
                <a:gd name="connsiteY62" fmla="*/ 2286373 h 4422601"/>
                <a:gd name="connsiteX63" fmla="*/ 2094421 w 6037771"/>
                <a:gd name="connsiteY63" fmla="*/ 2276848 h 4422601"/>
                <a:gd name="connsiteX64" fmla="*/ 2108708 w 6037771"/>
                <a:gd name="connsiteY64" fmla="*/ 2272085 h 4422601"/>
                <a:gd name="connsiteX65" fmla="*/ 2132521 w 6037771"/>
                <a:gd name="connsiteY65" fmla="*/ 2262560 h 4422601"/>
                <a:gd name="connsiteX66" fmla="*/ 2194433 w 6037771"/>
                <a:gd name="connsiteY66" fmla="*/ 2257798 h 4422601"/>
                <a:gd name="connsiteX67" fmla="*/ 2246821 w 6037771"/>
                <a:gd name="connsiteY67" fmla="*/ 2248273 h 4422601"/>
                <a:gd name="connsiteX68" fmla="*/ 2270633 w 6037771"/>
                <a:gd name="connsiteY68" fmla="*/ 2233985 h 4422601"/>
                <a:gd name="connsiteX69" fmla="*/ 2289683 w 6037771"/>
                <a:gd name="connsiteY69" fmla="*/ 2229223 h 4422601"/>
                <a:gd name="connsiteX70" fmla="*/ 2327783 w 6037771"/>
                <a:gd name="connsiteY70" fmla="*/ 2219698 h 4422601"/>
                <a:gd name="connsiteX71" fmla="*/ 2361121 w 6037771"/>
                <a:gd name="connsiteY71" fmla="*/ 2200648 h 4422601"/>
                <a:gd name="connsiteX72" fmla="*/ 2375408 w 6037771"/>
                <a:gd name="connsiteY72" fmla="*/ 2191123 h 4422601"/>
                <a:gd name="connsiteX73" fmla="*/ 2418271 w 6037771"/>
                <a:gd name="connsiteY73" fmla="*/ 2176835 h 4422601"/>
                <a:gd name="connsiteX74" fmla="*/ 2427796 w 6037771"/>
                <a:gd name="connsiteY74" fmla="*/ 2157785 h 4422601"/>
                <a:gd name="connsiteX75" fmla="*/ 2527808 w 6037771"/>
                <a:gd name="connsiteY75" fmla="*/ 2100635 h 4422601"/>
                <a:gd name="connsiteX76" fmla="*/ 2584958 w 6037771"/>
                <a:gd name="connsiteY76" fmla="*/ 2067298 h 4422601"/>
                <a:gd name="connsiteX77" fmla="*/ 2599246 w 6037771"/>
                <a:gd name="connsiteY77" fmla="*/ 2062535 h 4422601"/>
                <a:gd name="connsiteX78" fmla="*/ 2623058 w 6037771"/>
                <a:gd name="connsiteY78" fmla="*/ 2048248 h 4422601"/>
                <a:gd name="connsiteX79" fmla="*/ 2661158 w 6037771"/>
                <a:gd name="connsiteY79" fmla="*/ 2029198 h 4422601"/>
                <a:gd name="connsiteX80" fmla="*/ 2694496 w 6037771"/>
                <a:gd name="connsiteY80" fmla="*/ 2014910 h 4422601"/>
                <a:gd name="connsiteX81" fmla="*/ 2756408 w 6037771"/>
                <a:gd name="connsiteY81" fmla="*/ 1976810 h 4422601"/>
                <a:gd name="connsiteX82" fmla="*/ 2794508 w 6037771"/>
                <a:gd name="connsiteY82" fmla="*/ 1962523 h 4422601"/>
                <a:gd name="connsiteX83" fmla="*/ 2837371 w 6037771"/>
                <a:gd name="connsiteY83" fmla="*/ 1943473 h 4422601"/>
                <a:gd name="connsiteX84" fmla="*/ 2861183 w 6037771"/>
                <a:gd name="connsiteY84" fmla="*/ 1938710 h 4422601"/>
                <a:gd name="connsiteX85" fmla="*/ 2889758 w 6037771"/>
                <a:gd name="connsiteY85" fmla="*/ 1929185 h 4422601"/>
                <a:gd name="connsiteX86" fmla="*/ 2937383 w 6037771"/>
                <a:gd name="connsiteY86" fmla="*/ 1919660 h 4422601"/>
                <a:gd name="connsiteX87" fmla="*/ 2975483 w 6037771"/>
                <a:gd name="connsiteY87" fmla="*/ 1910135 h 4422601"/>
                <a:gd name="connsiteX88" fmla="*/ 3023108 w 6037771"/>
                <a:gd name="connsiteY88" fmla="*/ 1900610 h 4422601"/>
                <a:gd name="connsiteX89" fmla="*/ 3037396 w 6037771"/>
                <a:gd name="connsiteY89" fmla="*/ 1895848 h 4422601"/>
                <a:gd name="connsiteX90" fmla="*/ 3089783 w 6037771"/>
                <a:gd name="connsiteY90" fmla="*/ 1881560 h 4422601"/>
                <a:gd name="connsiteX91" fmla="*/ 3137408 w 6037771"/>
                <a:gd name="connsiteY91" fmla="*/ 1848223 h 4422601"/>
                <a:gd name="connsiteX92" fmla="*/ 3170746 w 6037771"/>
                <a:gd name="connsiteY92" fmla="*/ 1829173 h 4422601"/>
                <a:gd name="connsiteX93" fmla="*/ 3213608 w 6037771"/>
                <a:gd name="connsiteY93" fmla="*/ 1786310 h 4422601"/>
                <a:gd name="connsiteX94" fmla="*/ 3251708 w 6037771"/>
                <a:gd name="connsiteY94" fmla="*/ 1752973 h 4422601"/>
                <a:gd name="connsiteX95" fmla="*/ 3280283 w 6037771"/>
                <a:gd name="connsiteY95" fmla="*/ 1724398 h 4422601"/>
                <a:gd name="connsiteX96" fmla="*/ 3294571 w 6037771"/>
                <a:gd name="connsiteY96" fmla="*/ 1710110 h 4422601"/>
                <a:gd name="connsiteX97" fmla="*/ 3308858 w 6037771"/>
                <a:gd name="connsiteY97" fmla="*/ 1705348 h 4422601"/>
                <a:gd name="connsiteX98" fmla="*/ 3356483 w 6037771"/>
                <a:gd name="connsiteY98" fmla="*/ 1667248 h 4422601"/>
                <a:gd name="connsiteX99" fmla="*/ 3399346 w 6037771"/>
                <a:gd name="connsiteY99" fmla="*/ 1614860 h 4422601"/>
                <a:gd name="connsiteX100" fmla="*/ 3432683 w 6037771"/>
                <a:gd name="connsiteY100" fmla="*/ 1586285 h 4422601"/>
                <a:gd name="connsiteX101" fmla="*/ 3446971 w 6037771"/>
                <a:gd name="connsiteY101" fmla="*/ 1567235 h 4422601"/>
                <a:gd name="connsiteX102" fmla="*/ 3513646 w 6037771"/>
                <a:gd name="connsiteY102" fmla="*/ 1510085 h 4422601"/>
                <a:gd name="connsiteX103" fmla="*/ 3523171 w 6037771"/>
                <a:gd name="connsiteY103" fmla="*/ 1495798 h 4422601"/>
                <a:gd name="connsiteX104" fmla="*/ 3561271 w 6037771"/>
                <a:gd name="connsiteY104" fmla="*/ 1462460 h 4422601"/>
                <a:gd name="connsiteX105" fmla="*/ 3580321 w 6037771"/>
                <a:gd name="connsiteY105" fmla="*/ 1452935 h 4422601"/>
                <a:gd name="connsiteX106" fmla="*/ 3604133 w 6037771"/>
                <a:gd name="connsiteY106" fmla="*/ 1429123 h 4422601"/>
                <a:gd name="connsiteX107" fmla="*/ 3618421 w 6037771"/>
                <a:gd name="connsiteY107" fmla="*/ 1414835 h 4422601"/>
                <a:gd name="connsiteX108" fmla="*/ 3680333 w 6037771"/>
                <a:gd name="connsiteY108" fmla="*/ 1357685 h 4422601"/>
                <a:gd name="connsiteX109" fmla="*/ 3704146 w 6037771"/>
                <a:gd name="connsiteY109" fmla="*/ 1329110 h 4422601"/>
                <a:gd name="connsiteX110" fmla="*/ 3723196 w 6037771"/>
                <a:gd name="connsiteY110" fmla="*/ 1300535 h 4422601"/>
                <a:gd name="connsiteX111" fmla="*/ 3737483 w 6037771"/>
                <a:gd name="connsiteY111" fmla="*/ 1295773 h 4422601"/>
                <a:gd name="connsiteX112" fmla="*/ 3808921 w 6037771"/>
                <a:gd name="connsiteY112" fmla="*/ 1205285 h 4422601"/>
                <a:gd name="connsiteX113" fmla="*/ 3827971 w 6037771"/>
                <a:gd name="connsiteY113" fmla="*/ 1186235 h 4422601"/>
                <a:gd name="connsiteX114" fmla="*/ 3880358 w 6037771"/>
                <a:gd name="connsiteY114" fmla="*/ 1148135 h 4422601"/>
                <a:gd name="connsiteX115" fmla="*/ 3899408 w 6037771"/>
                <a:gd name="connsiteY115" fmla="*/ 1138610 h 4422601"/>
                <a:gd name="connsiteX116" fmla="*/ 3927983 w 6037771"/>
                <a:gd name="connsiteY116" fmla="*/ 1114798 h 4422601"/>
                <a:gd name="connsiteX117" fmla="*/ 3961321 w 6037771"/>
                <a:gd name="connsiteY117" fmla="*/ 1100510 h 4422601"/>
                <a:gd name="connsiteX118" fmla="*/ 4004183 w 6037771"/>
                <a:gd name="connsiteY118" fmla="*/ 1071935 h 4422601"/>
                <a:gd name="connsiteX119" fmla="*/ 4018471 w 6037771"/>
                <a:gd name="connsiteY119" fmla="*/ 1062410 h 4422601"/>
                <a:gd name="connsiteX120" fmla="*/ 4037521 w 6037771"/>
                <a:gd name="connsiteY120" fmla="*/ 1057648 h 4422601"/>
                <a:gd name="connsiteX121" fmla="*/ 4113721 w 6037771"/>
                <a:gd name="connsiteY121" fmla="*/ 1033835 h 4422601"/>
                <a:gd name="connsiteX122" fmla="*/ 4161346 w 6037771"/>
                <a:gd name="connsiteY122" fmla="*/ 1014785 h 4422601"/>
                <a:gd name="connsiteX123" fmla="*/ 4194683 w 6037771"/>
                <a:gd name="connsiteY123" fmla="*/ 1005260 h 4422601"/>
                <a:gd name="connsiteX124" fmla="*/ 4232783 w 6037771"/>
                <a:gd name="connsiteY124" fmla="*/ 1000498 h 4422601"/>
                <a:gd name="connsiteX125" fmla="*/ 4275646 w 6037771"/>
                <a:gd name="connsiteY125" fmla="*/ 990973 h 4422601"/>
                <a:gd name="connsiteX126" fmla="*/ 4318508 w 6037771"/>
                <a:gd name="connsiteY126" fmla="*/ 971923 h 4422601"/>
                <a:gd name="connsiteX127" fmla="*/ 4356608 w 6037771"/>
                <a:gd name="connsiteY127" fmla="*/ 962398 h 4422601"/>
                <a:gd name="connsiteX128" fmla="*/ 4370896 w 6037771"/>
                <a:gd name="connsiteY128" fmla="*/ 952873 h 4422601"/>
                <a:gd name="connsiteX129" fmla="*/ 4408996 w 6037771"/>
                <a:gd name="connsiteY129" fmla="*/ 938585 h 4422601"/>
                <a:gd name="connsiteX130" fmla="*/ 4428046 w 6037771"/>
                <a:gd name="connsiteY130" fmla="*/ 924298 h 4422601"/>
                <a:gd name="connsiteX131" fmla="*/ 4461383 w 6037771"/>
                <a:gd name="connsiteY131" fmla="*/ 895723 h 4422601"/>
                <a:gd name="connsiteX132" fmla="*/ 4470908 w 6037771"/>
                <a:gd name="connsiteY132" fmla="*/ 876673 h 4422601"/>
                <a:gd name="connsiteX133" fmla="*/ 4489958 w 6037771"/>
                <a:gd name="connsiteY133" fmla="*/ 857623 h 4422601"/>
                <a:gd name="connsiteX134" fmla="*/ 4513771 w 6037771"/>
                <a:gd name="connsiteY134" fmla="*/ 809998 h 4422601"/>
                <a:gd name="connsiteX135" fmla="*/ 4528058 w 6037771"/>
                <a:gd name="connsiteY135" fmla="*/ 786185 h 4422601"/>
                <a:gd name="connsiteX136" fmla="*/ 4542346 w 6037771"/>
                <a:gd name="connsiteY136" fmla="*/ 695698 h 4422601"/>
                <a:gd name="connsiteX137" fmla="*/ 4551871 w 6037771"/>
                <a:gd name="connsiteY137" fmla="*/ 581398 h 4422601"/>
                <a:gd name="connsiteX138" fmla="*/ 4561396 w 6037771"/>
                <a:gd name="connsiteY138" fmla="*/ 543298 h 4422601"/>
                <a:gd name="connsiteX139" fmla="*/ 4566158 w 6037771"/>
                <a:gd name="connsiteY139" fmla="*/ 500435 h 4422601"/>
                <a:gd name="connsiteX140" fmla="*/ 4575683 w 6037771"/>
                <a:gd name="connsiteY140" fmla="*/ 424235 h 4422601"/>
                <a:gd name="connsiteX141" fmla="*/ 4580446 w 6037771"/>
                <a:gd name="connsiteY141" fmla="*/ 381373 h 4422601"/>
                <a:gd name="connsiteX142" fmla="*/ 4594733 w 6037771"/>
                <a:gd name="connsiteY142" fmla="*/ 271835 h 4422601"/>
                <a:gd name="connsiteX143" fmla="*/ 4599496 w 6037771"/>
                <a:gd name="connsiteY143" fmla="*/ 233735 h 4422601"/>
                <a:gd name="connsiteX144" fmla="*/ 4609021 w 6037771"/>
                <a:gd name="connsiteY144" fmla="*/ 190873 h 4422601"/>
                <a:gd name="connsiteX145" fmla="*/ 4613783 w 6037771"/>
                <a:gd name="connsiteY145" fmla="*/ 152773 h 4422601"/>
                <a:gd name="connsiteX146" fmla="*/ 4623308 w 6037771"/>
                <a:gd name="connsiteY146" fmla="*/ 119435 h 4422601"/>
                <a:gd name="connsiteX147" fmla="*/ 4628071 w 6037771"/>
                <a:gd name="connsiteY147" fmla="*/ 95623 h 4422601"/>
                <a:gd name="connsiteX148" fmla="*/ 4637596 w 6037771"/>
                <a:gd name="connsiteY148" fmla="*/ 76573 h 4422601"/>
                <a:gd name="connsiteX149" fmla="*/ 4647121 w 6037771"/>
                <a:gd name="connsiteY149" fmla="*/ 52760 h 4422601"/>
                <a:gd name="connsiteX150" fmla="*/ 4685221 w 6037771"/>
                <a:gd name="connsiteY150" fmla="*/ 14660 h 4422601"/>
                <a:gd name="connsiteX151" fmla="*/ 4704271 w 6037771"/>
                <a:gd name="connsiteY151" fmla="*/ 9898 h 4422601"/>
                <a:gd name="connsiteX152" fmla="*/ 4723321 w 6037771"/>
                <a:gd name="connsiteY152" fmla="*/ 373 h 4422601"/>
                <a:gd name="connsiteX153" fmla="*/ 4847146 w 6037771"/>
                <a:gd name="connsiteY153" fmla="*/ 14660 h 4422601"/>
                <a:gd name="connsiteX154" fmla="*/ 4885246 w 6037771"/>
                <a:gd name="connsiteY154" fmla="*/ 28948 h 4422601"/>
                <a:gd name="connsiteX155" fmla="*/ 4932871 w 6037771"/>
                <a:gd name="connsiteY155" fmla="*/ 52760 h 4422601"/>
                <a:gd name="connsiteX156" fmla="*/ 4970971 w 6037771"/>
                <a:gd name="connsiteY156" fmla="*/ 86098 h 4422601"/>
                <a:gd name="connsiteX157" fmla="*/ 5013833 w 6037771"/>
                <a:gd name="connsiteY157" fmla="*/ 133723 h 4422601"/>
                <a:gd name="connsiteX158" fmla="*/ 5061458 w 6037771"/>
                <a:gd name="connsiteY158" fmla="*/ 200398 h 4422601"/>
                <a:gd name="connsiteX159" fmla="*/ 5080508 w 6037771"/>
                <a:gd name="connsiteY159" fmla="*/ 228973 h 4422601"/>
                <a:gd name="connsiteX160" fmla="*/ 5099558 w 6037771"/>
                <a:gd name="connsiteY160" fmla="*/ 252785 h 4422601"/>
                <a:gd name="connsiteX161" fmla="*/ 5113846 w 6037771"/>
                <a:gd name="connsiteY161" fmla="*/ 276598 h 4422601"/>
                <a:gd name="connsiteX162" fmla="*/ 5132896 w 6037771"/>
                <a:gd name="connsiteY162" fmla="*/ 300410 h 4422601"/>
                <a:gd name="connsiteX163" fmla="*/ 5151946 w 6037771"/>
                <a:gd name="connsiteY163" fmla="*/ 328985 h 4422601"/>
                <a:gd name="connsiteX164" fmla="*/ 5170996 w 6037771"/>
                <a:gd name="connsiteY164" fmla="*/ 362323 h 4422601"/>
                <a:gd name="connsiteX165" fmla="*/ 5228146 w 6037771"/>
                <a:gd name="connsiteY165" fmla="*/ 409948 h 4422601"/>
                <a:gd name="connsiteX166" fmla="*/ 5247196 w 6037771"/>
                <a:gd name="connsiteY166" fmla="*/ 419473 h 4422601"/>
                <a:gd name="connsiteX167" fmla="*/ 5275771 w 6037771"/>
                <a:gd name="connsiteY167" fmla="*/ 428998 h 4422601"/>
                <a:gd name="connsiteX168" fmla="*/ 5356733 w 6037771"/>
                <a:gd name="connsiteY168" fmla="*/ 471860 h 4422601"/>
                <a:gd name="connsiteX169" fmla="*/ 5390071 w 6037771"/>
                <a:gd name="connsiteY169" fmla="*/ 481385 h 4422601"/>
                <a:gd name="connsiteX170" fmla="*/ 5404358 w 6037771"/>
                <a:gd name="connsiteY170" fmla="*/ 486148 h 4422601"/>
                <a:gd name="connsiteX171" fmla="*/ 5461508 w 6037771"/>
                <a:gd name="connsiteY171" fmla="*/ 514723 h 4422601"/>
                <a:gd name="connsiteX172" fmla="*/ 5490083 w 6037771"/>
                <a:gd name="connsiteY172" fmla="*/ 529010 h 4422601"/>
                <a:gd name="connsiteX173" fmla="*/ 5537708 w 6037771"/>
                <a:gd name="connsiteY173" fmla="*/ 548060 h 4422601"/>
                <a:gd name="connsiteX174" fmla="*/ 5571046 w 6037771"/>
                <a:gd name="connsiteY174" fmla="*/ 571873 h 4422601"/>
                <a:gd name="connsiteX175" fmla="*/ 5599621 w 6037771"/>
                <a:gd name="connsiteY175" fmla="*/ 586160 h 4422601"/>
                <a:gd name="connsiteX176" fmla="*/ 5623433 w 6037771"/>
                <a:gd name="connsiteY176" fmla="*/ 605210 h 4422601"/>
                <a:gd name="connsiteX177" fmla="*/ 5647246 w 6037771"/>
                <a:gd name="connsiteY177" fmla="*/ 619498 h 4422601"/>
                <a:gd name="connsiteX178" fmla="*/ 5690108 w 6037771"/>
                <a:gd name="connsiteY178" fmla="*/ 652835 h 4422601"/>
                <a:gd name="connsiteX179" fmla="*/ 5718683 w 6037771"/>
                <a:gd name="connsiteY179" fmla="*/ 671885 h 4422601"/>
                <a:gd name="connsiteX180" fmla="*/ 5752021 w 6037771"/>
                <a:gd name="connsiteY180" fmla="*/ 714748 h 4422601"/>
                <a:gd name="connsiteX181" fmla="*/ 5785358 w 6037771"/>
                <a:gd name="connsiteY181" fmla="*/ 743323 h 4422601"/>
                <a:gd name="connsiteX182" fmla="*/ 5813933 w 6037771"/>
                <a:gd name="connsiteY182" fmla="*/ 786185 h 4422601"/>
                <a:gd name="connsiteX183" fmla="*/ 5852033 w 6037771"/>
                <a:gd name="connsiteY183" fmla="*/ 867148 h 4422601"/>
                <a:gd name="connsiteX184" fmla="*/ 5871083 w 6037771"/>
                <a:gd name="connsiteY184" fmla="*/ 957635 h 4422601"/>
                <a:gd name="connsiteX185" fmla="*/ 5885371 w 6037771"/>
                <a:gd name="connsiteY185" fmla="*/ 1000498 h 4422601"/>
                <a:gd name="connsiteX186" fmla="*/ 5904421 w 6037771"/>
                <a:gd name="connsiteY186" fmla="*/ 1081460 h 4422601"/>
                <a:gd name="connsiteX187" fmla="*/ 5918708 w 6037771"/>
                <a:gd name="connsiteY187" fmla="*/ 1124323 h 4422601"/>
                <a:gd name="connsiteX188" fmla="*/ 5928233 w 6037771"/>
                <a:gd name="connsiteY188" fmla="*/ 1157660 h 4422601"/>
                <a:gd name="connsiteX189" fmla="*/ 5937758 w 6037771"/>
                <a:gd name="connsiteY189" fmla="*/ 1181473 h 4422601"/>
                <a:gd name="connsiteX190" fmla="*/ 5961571 w 6037771"/>
                <a:gd name="connsiteY190" fmla="*/ 1248148 h 4422601"/>
                <a:gd name="connsiteX191" fmla="*/ 5980621 w 6037771"/>
                <a:gd name="connsiteY191" fmla="*/ 1295773 h 4422601"/>
                <a:gd name="connsiteX192" fmla="*/ 5985383 w 6037771"/>
                <a:gd name="connsiteY192" fmla="*/ 1329110 h 4422601"/>
                <a:gd name="connsiteX193" fmla="*/ 5999671 w 6037771"/>
                <a:gd name="connsiteY193" fmla="*/ 1362448 h 4422601"/>
                <a:gd name="connsiteX194" fmla="*/ 6013958 w 6037771"/>
                <a:gd name="connsiteY194" fmla="*/ 1471985 h 4422601"/>
                <a:gd name="connsiteX195" fmla="*/ 6018721 w 6037771"/>
                <a:gd name="connsiteY195" fmla="*/ 1505323 h 4422601"/>
                <a:gd name="connsiteX196" fmla="*/ 6023483 w 6037771"/>
                <a:gd name="connsiteY196" fmla="*/ 1529135 h 4422601"/>
                <a:gd name="connsiteX197" fmla="*/ 6028246 w 6037771"/>
                <a:gd name="connsiteY197" fmla="*/ 1610098 h 4422601"/>
                <a:gd name="connsiteX198" fmla="*/ 6037771 w 6037771"/>
                <a:gd name="connsiteY198" fmla="*/ 1705348 h 4422601"/>
                <a:gd name="connsiteX199" fmla="*/ 6033008 w 6037771"/>
                <a:gd name="connsiteY199" fmla="*/ 1948235 h 4422601"/>
                <a:gd name="connsiteX200" fmla="*/ 6009196 w 6037771"/>
                <a:gd name="connsiteY200" fmla="*/ 2029198 h 4422601"/>
                <a:gd name="connsiteX201" fmla="*/ 5999671 w 6037771"/>
                <a:gd name="connsiteY201" fmla="*/ 2053010 h 4422601"/>
                <a:gd name="connsiteX202" fmla="*/ 5961571 w 6037771"/>
                <a:gd name="connsiteY202" fmla="*/ 2076823 h 4422601"/>
                <a:gd name="connsiteX203" fmla="*/ 5852033 w 6037771"/>
                <a:gd name="connsiteY203" fmla="*/ 2067298 h 4422601"/>
                <a:gd name="connsiteX204" fmla="*/ 5790121 w 6037771"/>
                <a:gd name="connsiteY204" fmla="*/ 2048248 h 4422601"/>
                <a:gd name="connsiteX205" fmla="*/ 5752021 w 6037771"/>
                <a:gd name="connsiteY205" fmla="*/ 2038723 h 4422601"/>
                <a:gd name="connsiteX206" fmla="*/ 5728208 w 6037771"/>
                <a:gd name="connsiteY206" fmla="*/ 2029198 h 4422601"/>
                <a:gd name="connsiteX207" fmla="*/ 5709158 w 6037771"/>
                <a:gd name="connsiteY207" fmla="*/ 2024435 h 4422601"/>
                <a:gd name="connsiteX208" fmla="*/ 5685346 w 6037771"/>
                <a:gd name="connsiteY208" fmla="*/ 2014910 h 4422601"/>
                <a:gd name="connsiteX209" fmla="*/ 5652008 w 6037771"/>
                <a:gd name="connsiteY209" fmla="*/ 2010148 h 4422601"/>
                <a:gd name="connsiteX210" fmla="*/ 5623433 w 6037771"/>
                <a:gd name="connsiteY210" fmla="*/ 2000623 h 4422601"/>
                <a:gd name="connsiteX211" fmla="*/ 5604383 w 6037771"/>
                <a:gd name="connsiteY211" fmla="*/ 1995860 h 4422601"/>
                <a:gd name="connsiteX212" fmla="*/ 5580571 w 6037771"/>
                <a:gd name="connsiteY212" fmla="*/ 1986335 h 4422601"/>
                <a:gd name="connsiteX213" fmla="*/ 5551996 w 6037771"/>
                <a:gd name="connsiteY213" fmla="*/ 1976810 h 4422601"/>
                <a:gd name="connsiteX214" fmla="*/ 5518658 w 6037771"/>
                <a:gd name="connsiteY214" fmla="*/ 1962523 h 4422601"/>
                <a:gd name="connsiteX215" fmla="*/ 5513896 w 6037771"/>
                <a:gd name="connsiteY215" fmla="*/ 1948235 h 4422601"/>
                <a:gd name="connsiteX216" fmla="*/ 5475796 w 6037771"/>
                <a:gd name="connsiteY216" fmla="*/ 1924423 h 4422601"/>
                <a:gd name="connsiteX217" fmla="*/ 5432933 w 6037771"/>
                <a:gd name="connsiteY217" fmla="*/ 1900610 h 4422601"/>
                <a:gd name="connsiteX218" fmla="*/ 5366258 w 6037771"/>
                <a:gd name="connsiteY218" fmla="*/ 1824410 h 4422601"/>
                <a:gd name="connsiteX219" fmla="*/ 5342446 w 6037771"/>
                <a:gd name="connsiteY219" fmla="*/ 1805360 h 4422601"/>
                <a:gd name="connsiteX220" fmla="*/ 5318633 w 6037771"/>
                <a:gd name="connsiteY220" fmla="*/ 1800598 h 4422601"/>
                <a:gd name="connsiteX221" fmla="*/ 5247196 w 6037771"/>
                <a:gd name="connsiteY221" fmla="*/ 1762498 h 4422601"/>
                <a:gd name="connsiteX222" fmla="*/ 5099558 w 6037771"/>
                <a:gd name="connsiteY222" fmla="*/ 1719635 h 4422601"/>
                <a:gd name="connsiteX223" fmla="*/ 5070983 w 6037771"/>
                <a:gd name="connsiteY223" fmla="*/ 1714873 h 4422601"/>
                <a:gd name="connsiteX224" fmla="*/ 5047171 w 6037771"/>
                <a:gd name="connsiteY224" fmla="*/ 1710110 h 4422601"/>
                <a:gd name="connsiteX225" fmla="*/ 4828096 w 6037771"/>
                <a:gd name="connsiteY225" fmla="*/ 1700585 h 4422601"/>
                <a:gd name="connsiteX226" fmla="*/ 4718558 w 6037771"/>
                <a:gd name="connsiteY226" fmla="*/ 1714873 h 4422601"/>
                <a:gd name="connsiteX227" fmla="*/ 4670933 w 6037771"/>
                <a:gd name="connsiteY227" fmla="*/ 1743448 h 4422601"/>
                <a:gd name="connsiteX228" fmla="*/ 4656646 w 6037771"/>
                <a:gd name="connsiteY228" fmla="*/ 1748210 h 4422601"/>
                <a:gd name="connsiteX229" fmla="*/ 4613783 w 6037771"/>
                <a:gd name="connsiteY229" fmla="*/ 1800598 h 4422601"/>
                <a:gd name="connsiteX230" fmla="*/ 4589971 w 6037771"/>
                <a:gd name="connsiteY230" fmla="*/ 1833935 h 4422601"/>
                <a:gd name="connsiteX231" fmla="*/ 4566158 w 6037771"/>
                <a:gd name="connsiteY231" fmla="*/ 1857748 h 4422601"/>
                <a:gd name="connsiteX232" fmla="*/ 4547108 w 6037771"/>
                <a:gd name="connsiteY232" fmla="*/ 1881560 h 4422601"/>
                <a:gd name="connsiteX233" fmla="*/ 4504246 w 6037771"/>
                <a:gd name="connsiteY233" fmla="*/ 1924423 h 4422601"/>
                <a:gd name="connsiteX234" fmla="*/ 4447096 w 6037771"/>
                <a:gd name="connsiteY234" fmla="*/ 1972048 h 4422601"/>
                <a:gd name="connsiteX235" fmla="*/ 4428046 w 6037771"/>
                <a:gd name="connsiteY235" fmla="*/ 1981573 h 4422601"/>
                <a:gd name="connsiteX236" fmla="*/ 4370896 w 6037771"/>
                <a:gd name="connsiteY236" fmla="*/ 2014910 h 4422601"/>
                <a:gd name="connsiteX237" fmla="*/ 4356608 w 6037771"/>
                <a:gd name="connsiteY237" fmla="*/ 2019673 h 4422601"/>
                <a:gd name="connsiteX238" fmla="*/ 4342321 w 6037771"/>
                <a:gd name="connsiteY238" fmla="*/ 2029198 h 4422601"/>
                <a:gd name="connsiteX239" fmla="*/ 4266121 w 6037771"/>
                <a:gd name="connsiteY239" fmla="*/ 2038723 h 4422601"/>
                <a:gd name="connsiteX240" fmla="*/ 4208971 w 6037771"/>
                <a:gd name="connsiteY240" fmla="*/ 2048248 h 4422601"/>
                <a:gd name="connsiteX241" fmla="*/ 4180396 w 6037771"/>
                <a:gd name="connsiteY241" fmla="*/ 2053010 h 4422601"/>
                <a:gd name="connsiteX242" fmla="*/ 4166108 w 6037771"/>
                <a:gd name="connsiteY242" fmla="*/ 2057773 h 4422601"/>
                <a:gd name="connsiteX243" fmla="*/ 4147058 w 6037771"/>
                <a:gd name="connsiteY243" fmla="*/ 2062535 h 4422601"/>
                <a:gd name="connsiteX244" fmla="*/ 4123246 w 6037771"/>
                <a:gd name="connsiteY244" fmla="*/ 2072060 h 4422601"/>
                <a:gd name="connsiteX245" fmla="*/ 4075621 w 6037771"/>
                <a:gd name="connsiteY245" fmla="*/ 2081585 h 4422601"/>
                <a:gd name="connsiteX246" fmla="*/ 4051808 w 6037771"/>
                <a:gd name="connsiteY246" fmla="*/ 2091110 h 4422601"/>
                <a:gd name="connsiteX247" fmla="*/ 3999421 w 6037771"/>
                <a:gd name="connsiteY247" fmla="*/ 2105398 h 4422601"/>
                <a:gd name="connsiteX248" fmla="*/ 3975608 w 6037771"/>
                <a:gd name="connsiteY248" fmla="*/ 2114923 h 4422601"/>
                <a:gd name="connsiteX249" fmla="*/ 3956558 w 6037771"/>
                <a:gd name="connsiteY249" fmla="*/ 2129210 h 4422601"/>
                <a:gd name="connsiteX250" fmla="*/ 3923221 w 6037771"/>
                <a:gd name="connsiteY250" fmla="*/ 2138735 h 4422601"/>
                <a:gd name="connsiteX251" fmla="*/ 3899408 w 6037771"/>
                <a:gd name="connsiteY251" fmla="*/ 2153023 h 4422601"/>
                <a:gd name="connsiteX252" fmla="*/ 3856546 w 6037771"/>
                <a:gd name="connsiteY252" fmla="*/ 2181598 h 4422601"/>
                <a:gd name="connsiteX253" fmla="*/ 3818446 w 6037771"/>
                <a:gd name="connsiteY253" fmla="*/ 2200648 h 4422601"/>
                <a:gd name="connsiteX254" fmla="*/ 3804158 w 6037771"/>
                <a:gd name="connsiteY254" fmla="*/ 2214935 h 4422601"/>
                <a:gd name="connsiteX255" fmla="*/ 3794633 w 6037771"/>
                <a:gd name="connsiteY255" fmla="*/ 2229223 h 4422601"/>
                <a:gd name="connsiteX256" fmla="*/ 3766058 w 6037771"/>
                <a:gd name="connsiteY256" fmla="*/ 2248273 h 4422601"/>
                <a:gd name="connsiteX257" fmla="*/ 3742246 w 6037771"/>
                <a:gd name="connsiteY257" fmla="*/ 2267323 h 4422601"/>
                <a:gd name="connsiteX258" fmla="*/ 3713671 w 6037771"/>
                <a:gd name="connsiteY258" fmla="*/ 2276848 h 4422601"/>
                <a:gd name="connsiteX259" fmla="*/ 3646996 w 6037771"/>
                <a:gd name="connsiteY259" fmla="*/ 2305423 h 4422601"/>
                <a:gd name="connsiteX260" fmla="*/ 3623183 w 6037771"/>
                <a:gd name="connsiteY260" fmla="*/ 2314948 h 4422601"/>
                <a:gd name="connsiteX261" fmla="*/ 3599371 w 6037771"/>
                <a:gd name="connsiteY261" fmla="*/ 2329235 h 4422601"/>
                <a:gd name="connsiteX262" fmla="*/ 3580321 w 6037771"/>
                <a:gd name="connsiteY262" fmla="*/ 2333998 h 4422601"/>
                <a:gd name="connsiteX263" fmla="*/ 3527933 w 6037771"/>
                <a:gd name="connsiteY263" fmla="*/ 2357810 h 4422601"/>
                <a:gd name="connsiteX264" fmla="*/ 3508883 w 6037771"/>
                <a:gd name="connsiteY264" fmla="*/ 2372098 h 4422601"/>
                <a:gd name="connsiteX265" fmla="*/ 3489833 w 6037771"/>
                <a:gd name="connsiteY265" fmla="*/ 2381623 h 4422601"/>
                <a:gd name="connsiteX266" fmla="*/ 3475546 w 6037771"/>
                <a:gd name="connsiteY266" fmla="*/ 2391148 h 4422601"/>
                <a:gd name="connsiteX267" fmla="*/ 3456496 w 6037771"/>
                <a:gd name="connsiteY267" fmla="*/ 2395910 h 4422601"/>
                <a:gd name="connsiteX268" fmla="*/ 3442208 w 6037771"/>
                <a:gd name="connsiteY268" fmla="*/ 2410198 h 4422601"/>
                <a:gd name="connsiteX269" fmla="*/ 3399346 w 6037771"/>
                <a:gd name="connsiteY269" fmla="*/ 2429248 h 4422601"/>
                <a:gd name="connsiteX270" fmla="*/ 3366008 w 6037771"/>
                <a:gd name="connsiteY270" fmla="*/ 2448298 h 4422601"/>
                <a:gd name="connsiteX271" fmla="*/ 3294571 w 6037771"/>
                <a:gd name="connsiteY271" fmla="*/ 2481635 h 4422601"/>
                <a:gd name="connsiteX272" fmla="*/ 3246946 w 6037771"/>
                <a:gd name="connsiteY272" fmla="*/ 2495923 h 4422601"/>
                <a:gd name="connsiteX273" fmla="*/ 3218371 w 6037771"/>
                <a:gd name="connsiteY273" fmla="*/ 2510210 h 4422601"/>
                <a:gd name="connsiteX274" fmla="*/ 3185033 w 6037771"/>
                <a:gd name="connsiteY274" fmla="*/ 2524498 h 4422601"/>
                <a:gd name="connsiteX275" fmla="*/ 3156458 w 6037771"/>
                <a:gd name="connsiteY275" fmla="*/ 2538785 h 4422601"/>
                <a:gd name="connsiteX276" fmla="*/ 3123121 w 6037771"/>
                <a:gd name="connsiteY276" fmla="*/ 2553073 h 4422601"/>
                <a:gd name="connsiteX277" fmla="*/ 3089783 w 6037771"/>
                <a:gd name="connsiteY277" fmla="*/ 2581648 h 4422601"/>
                <a:gd name="connsiteX278" fmla="*/ 3070733 w 6037771"/>
                <a:gd name="connsiteY278" fmla="*/ 2591173 h 4422601"/>
                <a:gd name="connsiteX279" fmla="*/ 3051683 w 6037771"/>
                <a:gd name="connsiteY279" fmla="*/ 2605460 h 4422601"/>
                <a:gd name="connsiteX280" fmla="*/ 3032633 w 6037771"/>
                <a:gd name="connsiteY280" fmla="*/ 2614985 h 4422601"/>
                <a:gd name="connsiteX281" fmla="*/ 3013583 w 6037771"/>
                <a:gd name="connsiteY281" fmla="*/ 2634035 h 4422601"/>
                <a:gd name="connsiteX282" fmla="*/ 2985008 w 6037771"/>
                <a:gd name="connsiteY282" fmla="*/ 2653085 h 4422601"/>
                <a:gd name="connsiteX283" fmla="*/ 2956433 w 6037771"/>
                <a:gd name="connsiteY283" fmla="*/ 2681660 h 4422601"/>
                <a:gd name="connsiteX284" fmla="*/ 2870708 w 6037771"/>
                <a:gd name="connsiteY284" fmla="*/ 2743573 h 4422601"/>
                <a:gd name="connsiteX285" fmla="*/ 2856421 w 6037771"/>
                <a:gd name="connsiteY285" fmla="*/ 2762623 h 4422601"/>
                <a:gd name="connsiteX286" fmla="*/ 2818321 w 6037771"/>
                <a:gd name="connsiteY286" fmla="*/ 2786435 h 4422601"/>
                <a:gd name="connsiteX287" fmla="*/ 2799271 w 6037771"/>
                <a:gd name="connsiteY287" fmla="*/ 2800723 h 4422601"/>
                <a:gd name="connsiteX288" fmla="*/ 2746883 w 6037771"/>
                <a:gd name="connsiteY288" fmla="*/ 2843585 h 4422601"/>
                <a:gd name="connsiteX289" fmla="*/ 2723071 w 6037771"/>
                <a:gd name="connsiteY289" fmla="*/ 2853110 h 4422601"/>
                <a:gd name="connsiteX290" fmla="*/ 2656396 w 6037771"/>
                <a:gd name="connsiteY290" fmla="*/ 2900735 h 4422601"/>
                <a:gd name="connsiteX291" fmla="*/ 2632583 w 6037771"/>
                <a:gd name="connsiteY291" fmla="*/ 2905498 h 4422601"/>
                <a:gd name="connsiteX292" fmla="*/ 2580196 w 6037771"/>
                <a:gd name="connsiteY292" fmla="*/ 2924548 h 4422601"/>
                <a:gd name="connsiteX293" fmla="*/ 2518283 w 6037771"/>
                <a:gd name="connsiteY293" fmla="*/ 2934073 h 4422601"/>
                <a:gd name="connsiteX294" fmla="*/ 2408746 w 6037771"/>
                <a:gd name="connsiteY294" fmla="*/ 2943598 h 4422601"/>
                <a:gd name="connsiteX295" fmla="*/ 2356358 w 6037771"/>
                <a:gd name="connsiteY295" fmla="*/ 2957885 h 4422601"/>
                <a:gd name="connsiteX296" fmla="*/ 2303971 w 6037771"/>
                <a:gd name="connsiteY296" fmla="*/ 2967410 h 4422601"/>
                <a:gd name="connsiteX297" fmla="*/ 2246821 w 6037771"/>
                <a:gd name="connsiteY297" fmla="*/ 2986460 h 4422601"/>
                <a:gd name="connsiteX298" fmla="*/ 2203958 w 6037771"/>
                <a:gd name="connsiteY298" fmla="*/ 2995985 h 4422601"/>
                <a:gd name="connsiteX299" fmla="*/ 2146808 w 6037771"/>
                <a:gd name="connsiteY299" fmla="*/ 3005510 h 4422601"/>
                <a:gd name="connsiteX300" fmla="*/ 2118233 w 6037771"/>
                <a:gd name="connsiteY300" fmla="*/ 3015035 h 4422601"/>
                <a:gd name="connsiteX301" fmla="*/ 2070608 w 6037771"/>
                <a:gd name="connsiteY301" fmla="*/ 3024560 h 4422601"/>
                <a:gd name="connsiteX302" fmla="*/ 2046796 w 6037771"/>
                <a:gd name="connsiteY302" fmla="*/ 3034085 h 4422601"/>
                <a:gd name="connsiteX303" fmla="*/ 2027746 w 6037771"/>
                <a:gd name="connsiteY303" fmla="*/ 3048373 h 4422601"/>
                <a:gd name="connsiteX304" fmla="*/ 1989646 w 6037771"/>
                <a:gd name="connsiteY304" fmla="*/ 3057898 h 4422601"/>
                <a:gd name="connsiteX305" fmla="*/ 1922971 w 6037771"/>
                <a:gd name="connsiteY305" fmla="*/ 3076948 h 4422601"/>
                <a:gd name="connsiteX306" fmla="*/ 1894396 w 6037771"/>
                <a:gd name="connsiteY306" fmla="*/ 3081710 h 4422601"/>
                <a:gd name="connsiteX307" fmla="*/ 1846771 w 6037771"/>
                <a:gd name="connsiteY307" fmla="*/ 3095998 h 4422601"/>
                <a:gd name="connsiteX308" fmla="*/ 1832483 w 6037771"/>
                <a:gd name="connsiteY308" fmla="*/ 3100760 h 4422601"/>
                <a:gd name="connsiteX309" fmla="*/ 1808671 w 6037771"/>
                <a:gd name="connsiteY309" fmla="*/ 3105523 h 4422601"/>
                <a:gd name="connsiteX310" fmla="*/ 1765808 w 6037771"/>
                <a:gd name="connsiteY310" fmla="*/ 3124573 h 4422601"/>
                <a:gd name="connsiteX311" fmla="*/ 1746758 w 6037771"/>
                <a:gd name="connsiteY311" fmla="*/ 3134098 h 4422601"/>
                <a:gd name="connsiteX312" fmla="*/ 1718183 w 6037771"/>
                <a:gd name="connsiteY312" fmla="*/ 3143623 h 4422601"/>
                <a:gd name="connsiteX313" fmla="*/ 1680083 w 6037771"/>
                <a:gd name="connsiteY313" fmla="*/ 3153148 h 4422601"/>
                <a:gd name="connsiteX314" fmla="*/ 1599121 w 6037771"/>
                <a:gd name="connsiteY314" fmla="*/ 3181723 h 4422601"/>
                <a:gd name="connsiteX315" fmla="*/ 1503871 w 6037771"/>
                <a:gd name="connsiteY315" fmla="*/ 3229348 h 4422601"/>
                <a:gd name="connsiteX316" fmla="*/ 1484821 w 6037771"/>
                <a:gd name="connsiteY316" fmla="*/ 3238873 h 4422601"/>
                <a:gd name="connsiteX317" fmla="*/ 1465771 w 6037771"/>
                <a:gd name="connsiteY317" fmla="*/ 3248398 h 4422601"/>
                <a:gd name="connsiteX318" fmla="*/ 1403858 w 6037771"/>
                <a:gd name="connsiteY318" fmla="*/ 3276973 h 4422601"/>
                <a:gd name="connsiteX319" fmla="*/ 1384808 w 6037771"/>
                <a:gd name="connsiteY319" fmla="*/ 3286498 h 4422601"/>
                <a:gd name="connsiteX320" fmla="*/ 1341946 w 6037771"/>
                <a:gd name="connsiteY320" fmla="*/ 3315073 h 4422601"/>
                <a:gd name="connsiteX321" fmla="*/ 1318133 w 6037771"/>
                <a:gd name="connsiteY321" fmla="*/ 3319835 h 4422601"/>
                <a:gd name="connsiteX322" fmla="*/ 1299083 w 6037771"/>
                <a:gd name="connsiteY322" fmla="*/ 3334123 h 4422601"/>
                <a:gd name="connsiteX323" fmla="*/ 1213358 w 6037771"/>
                <a:gd name="connsiteY323" fmla="*/ 3367460 h 4422601"/>
                <a:gd name="connsiteX324" fmla="*/ 1189546 w 6037771"/>
                <a:gd name="connsiteY324" fmla="*/ 3372223 h 4422601"/>
                <a:gd name="connsiteX325" fmla="*/ 1175258 w 6037771"/>
                <a:gd name="connsiteY325" fmla="*/ 3376985 h 4422601"/>
                <a:gd name="connsiteX326" fmla="*/ 1137158 w 6037771"/>
                <a:gd name="connsiteY326" fmla="*/ 3386510 h 4422601"/>
                <a:gd name="connsiteX327" fmla="*/ 1118108 w 6037771"/>
                <a:gd name="connsiteY327" fmla="*/ 3391273 h 4422601"/>
                <a:gd name="connsiteX328" fmla="*/ 1065721 w 6037771"/>
                <a:gd name="connsiteY328" fmla="*/ 3400798 h 4422601"/>
                <a:gd name="connsiteX329" fmla="*/ 1022858 w 6037771"/>
                <a:gd name="connsiteY329" fmla="*/ 3410323 h 4422601"/>
                <a:gd name="connsiteX330" fmla="*/ 1022858 w 6037771"/>
                <a:gd name="connsiteY330" fmla="*/ 3419848 h 4422601"/>
                <a:gd name="connsiteX331" fmla="*/ 979996 w 6037771"/>
                <a:gd name="connsiteY331" fmla="*/ 3472236 h 4422601"/>
                <a:gd name="connsiteX332" fmla="*/ 965708 w 6037771"/>
                <a:gd name="connsiteY332" fmla="*/ 3729411 h 4422601"/>
                <a:gd name="connsiteX333" fmla="*/ 765684 w 6037771"/>
                <a:gd name="connsiteY333" fmla="*/ 3948485 h 4422601"/>
                <a:gd name="connsiteX334" fmla="*/ 546608 w 6037771"/>
                <a:gd name="connsiteY334" fmla="*/ 4086598 h 4422601"/>
                <a:gd name="connsiteX335" fmla="*/ 489458 w 6037771"/>
                <a:gd name="connsiteY335" fmla="*/ 4419972 h 4422601"/>
                <a:gd name="connsiteX336" fmla="*/ 189421 w 6037771"/>
                <a:gd name="connsiteY336" fmla="*/ 4415210 h 4422601"/>
                <a:gd name="connsiteX337" fmla="*/ 1302 w 6037771"/>
                <a:gd name="connsiteY337" fmla="*/ 4310437 h 4422601"/>
                <a:gd name="connsiteX0" fmla="*/ 1302 w 6037771"/>
                <a:gd name="connsiteY0" fmla="*/ 4310437 h 4422601"/>
                <a:gd name="connsiteX1" fmla="*/ 113220 w 6037771"/>
                <a:gd name="connsiteY1" fmla="*/ 3986585 h 4422601"/>
                <a:gd name="connsiteX2" fmla="*/ 113221 w 6037771"/>
                <a:gd name="connsiteY2" fmla="*/ 3791323 h 4422601"/>
                <a:gd name="connsiteX3" fmla="*/ 108458 w 6037771"/>
                <a:gd name="connsiteY3" fmla="*/ 3719885 h 4422601"/>
                <a:gd name="connsiteX4" fmla="*/ 103696 w 6037771"/>
                <a:gd name="connsiteY4" fmla="*/ 3700835 h 4422601"/>
                <a:gd name="connsiteX5" fmla="*/ 108458 w 6037771"/>
                <a:gd name="connsiteY5" fmla="*/ 3596060 h 4422601"/>
                <a:gd name="connsiteX6" fmla="*/ 117983 w 6037771"/>
                <a:gd name="connsiteY6" fmla="*/ 3543673 h 4422601"/>
                <a:gd name="connsiteX7" fmla="*/ 184658 w 6037771"/>
                <a:gd name="connsiteY7" fmla="*/ 3457948 h 4422601"/>
                <a:gd name="connsiteX8" fmla="*/ 203708 w 6037771"/>
                <a:gd name="connsiteY8" fmla="*/ 3434135 h 4422601"/>
                <a:gd name="connsiteX9" fmla="*/ 222758 w 6037771"/>
                <a:gd name="connsiteY9" fmla="*/ 3424610 h 4422601"/>
                <a:gd name="connsiteX10" fmla="*/ 237046 w 6037771"/>
                <a:gd name="connsiteY10" fmla="*/ 3410323 h 4422601"/>
                <a:gd name="connsiteX11" fmla="*/ 265621 w 6037771"/>
                <a:gd name="connsiteY11" fmla="*/ 3391273 h 4422601"/>
                <a:gd name="connsiteX12" fmla="*/ 327533 w 6037771"/>
                <a:gd name="connsiteY12" fmla="*/ 3334123 h 4422601"/>
                <a:gd name="connsiteX13" fmla="*/ 356108 w 6037771"/>
                <a:gd name="connsiteY13" fmla="*/ 3315073 h 4422601"/>
                <a:gd name="connsiteX14" fmla="*/ 437071 w 6037771"/>
                <a:gd name="connsiteY14" fmla="*/ 3281735 h 4422601"/>
                <a:gd name="connsiteX15" fmla="*/ 479933 w 6037771"/>
                <a:gd name="connsiteY15" fmla="*/ 3262685 h 4422601"/>
                <a:gd name="connsiteX16" fmla="*/ 518033 w 6037771"/>
                <a:gd name="connsiteY16" fmla="*/ 3253160 h 4422601"/>
                <a:gd name="connsiteX17" fmla="*/ 546608 w 6037771"/>
                <a:gd name="connsiteY17" fmla="*/ 3238873 h 4422601"/>
                <a:gd name="connsiteX18" fmla="*/ 570421 w 6037771"/>
                <a:gd name="connsiteY18" fmla="*/ 3229348 h 4422601"/>
                <a:gd name="connsiteX19" fmla="*/ 584708 w 6037771"/>
                <a:gd name="connsiteY19" fmla="*/ 3224585 h 4422601"/>
                <a:gd name="connsiteX20" fmla="*/ 598996 w 6037771"/>
                <a:gd name="connsiteY20" fmla="*/ 3215060 h 4422601"/>
                <a:gd name="connsiteX21" fmla="*/ 618046 w 6037771"/>
                <a:gd name="connsiteY21" fmla="*/ 3210298 h 4422601"/>
                <a:gd name="connsiteX22" fmla="*/ 641858 w 6037771"/>
                <a:gd name="connsiteY22" fmla="*/ 3200773 h 4422601"/>
                <a:gd name="connsiteX23" fmla="*/ 699008 w 6037771"/>
                <a:gd name="connsiteY23" fmla="*/ 3172198 h 4422601"/>
                <a:gd name="connsiteX24" fmla="*/ 727583 w 6037771"/>
                <a:gd name="connsiteY24" fmla="*/ 3157910 h 4422601"/>
                <a:gd name="connsiteX25" fmla="*/ 779971 w 6037771"/>
                <a:gd name="connsiteY25" fmla="*/ 3138860 h 4422601"/>
                <a:gd name="connsiteX26" fmla="*/ 832358 w 6037771"/>
                <a:gd name="connsiteY26" fmla="*/ 3095998 h 4422601"/>
                <a:gd name="connsiteX27" fmla="*/ 899033 w 6037771"/>
                <a:gd name="connsiteY27" fmla="*/ 3053135 h 4422601"/>
                <a:gd name="connsiteX28" fmla="*/ 918083 w 6037771"/>
                <a:gd name="connsiteY28" fmla="*/ 3034085 h 4422601"/>
                <a:gd name="connsiteX29" fmla="*/ 946658 w 6037771"/>
                <a:gd name="connsiteY29" fmla="*/ 3010273 h 4422601"/>
                <a:gd name="connsiteX30" fmla="*/ 960946 w 6037771"/>
                <a:gd name="connsiteY30" fmla="*/ 2991223 h 4422601"/>
                <a:gd name="connsiteX31" fmla="*/ 989521 w 6037771"/>
                <a:gd name="connsiteY31" fmla="*/ 2972173 h 4422601"/>
                <a:gd name="connsiteX32" fmla="*/ 1027621 w 6037771"/>
                <a:gd name="connsiteY32" fmla="*/ 2934073 h 4422601"/>
                <a:gd name="connsiteX33" fmla="*/ 1070483 w 6037771"/>
                <a:gd name="connsiteY33" fmla="*/ 2919785 h 4422601"/>
                <a:gd name="connsiteX34" fmla="*/ 1089533 w 6037771"/>
                <a:gd name="connsiteY34" fmla="*/ 2910260 h 4422601"/>
                <a:gd name="connsiteX35" fmla="*/ 1165733 w 6037771"/>
                <a:gd name="connsiteY35" fmla="*/ 2895973 h 4422601"/>
                <a:gd name="connsiteX36" fmla="*/ 1246696 w 6037771"/>
                <a:gd name="connsiteY36" fmla="*/ 2881685 h 4422601"/>
                <a:gd name="connsiteX37" fmla="*/ 1299083 w 6037771"/>
                <a:gd name="connsiteY37" fmla="*/ 2862635 h 4422601"/>
                <a:gd name="connsiteX38" fmla="*/ 1327658 w 6037771"/>
                <a:gd name="connsiteY38" fmla="*/ 2834060 h 4422601"/>
                <a:gd name="connsiteX39" fmla="*/ 1346708 w 6037771"/>
                <a:gd name="connsiteY39" fmla="*/ 2815010 h 4422601"/>
                <a:gd name="connsiteX40" fmla="*/ 1380046 w 6037771"/>
                <a:gd name="connsiteY40" fmla="*/ 2767385 h 4422601"/>
                <a:gd name="connsiteX41" fmla="*/ 1399096 w 6037771"/>
                <a:gd name="connsiteY41" fmla="*/ 2753098 h 4422601"/>
                <a:gd name="connsiteX42" fmla="*/ 1418146 w 6037771"/>
                <a:gd name="connsiteY42" fmla="*/ 2719760 h 4422601"/>
                <a:gd name="connsiteX43" fmla="*/ 1437196 w 6037771"/>
                <a:gd name="connsiteY43" fmla="*/ 2691185 h 4422601"/>
                <a:gd name="connsiteX44" fmla="*/ 1456246 w 6037771"/>
                <a:gd name="connsiteY44" fmla="*/ 2672135 h 4422601"/>
                <a:gd name="connsiteX45" fmla="*/ 1465771 w 6037771"/>
                <a:gd name="connsiteY45" fmla="*/ 2657848 h 4422601"/>
                <a:gd name="connsiteX46" fmla="*/ 1480058 w 6037771"/>
                <a:gd name="connsiteY46" fmla="*/ 2643560 h 4422601"/>
                <a:gd name="connsiteX47" fmla="*/ 1494346 w 6037771"/>
                <a:gd name="connsiteY47" fmla="*/ 2624510 h 4422601"/>
                <a:gd name="connsiteX48" fmla="*/ 1575308 w 6037771"/>
                <a:gd name="connsiteY48" fmla="*/ 2586410 h 4422601"/>
                <a:gd name="connsiteX49" fmla="*/ 1622933 w 6037771"/>
                <a:gd name="connsiteY49" fmla="*/ 2557835 h 4422601"/>
                <a:gd name="connsiteX50" fmla="*/ 1656271 w 6037771"/>
                <a:gd name="connsiteY50" fmla="*/ 2548310 h 4422601"/>
                <a:gd name="connsiteX51" fmla="*/ 1670558 w 6037771"/>
                <a:gd name="connsiteY51" fmla="*/ 2538785 h 4422601"/>
                <a:gd name="connsiteX52" fmla="*/ 1737233 w 6037771"/>
                <a:gd name="connsiteY52" fmla="*/ 2529260 h 4422601"/>
                <a:gd name="connsiteX53" fmla="*/ 1775333 w 6037771"/>
                <a:gd name="connsiteY53" fmla="*/ 2514973 h 4422601"/>
                <a:gd name="connsiteX54" fmla="*/ 1818196 w 6037771"/>
                <a:gd name="connsiteY54" fmla="*/ 2476873 h 4422601"/>
                <a:gd name="connsiteX55" fmla="*/ 1837246 w 6037771"/>
                <a:gd name="connsiteY55" fmla="*/ 2467348 h 4422601"/>
                <a:gd name="connsiteX56" fmla="*/ 1861058 w 6037771"/>
                <a:gd name="connsiteY56" fmla="*/ 2438773 h 4422601"/>
                <a:gd name="connsiteX57" fmla="*/ 1889633 w 6037771"/>
                <a:gd name="connsiteY57" fmla="*/ 2400673 h 4422601"/>
                <a:gd name="connsiteX58" fmla="*/ 1984883 w 6037771"/>
                <a:gd name="connsiteY58" fmla="*/ 2319710 h 4422601"/>
                <a:gd name="connsiteX59" fmla="*/ 2003933 w 6037771"/>
                <a:gd name="connsiteY59" fmla="*/ 2314948 h 4422601"/>
                <a:gd name="connsiteX60" fmla="*/ 2022983 w 6037771"/>
                <a:gd name="connsiteY60" fmla="*/ 2305423 h 4422601"/>
                <a:gd name="connsiteX61" fmla="*/ 2037271 w 6037771"/>
                <a:gd name="connsiteY61" fmla="*/ 2295898 h 4422601"/>
                <a:gd name="connsiteX62" fmla="*/ 2070608 w 6037771"/>
                <a:gd name="connsiteY62" fmla="*/ 2286373 h 4422601"/>
                <a:gd name="connsiteX63" fmla="*/ 2094421 w 6037771"/>
                <a:gd name="connsiteY63" fmla="*/ 2276848 h 4422601"/>
                <a:gd name="connsiteX64" fmla="*/ 2108708 w 6037771"/>
                <a:gd name="connsiteY64" fmla="*/ 2272085 h 4422601"/>
                <a:gd name="connsiteX65" fmla="*/ 2132521 w 6037771"/>
                <a:gd name="connsiteY65" fmla="*/ 2262560 h 4422601"/>
                <a:gd name="connsiteX66" fmla="*/ 2194433 w 6037771"/>
                <a:gd name="connsiteY66" fmla="*/ 2257798 h 4422601"/>
                <a:gd name="connsiteX67" fmla="*/ 2246821 w 6037771"/>
                <a:gd name="connsiteY67" fmla="*/ 2248273 h 4422601"/>
                <a:gd name="connsiteX68" fmla="*/ 2270633 w 6037771"/>
                <a:gd name="connsiteY68" fmla="*/ 2233985 h 4422601"/>
                <a:gd name="connsiteX69" fmla="*/ 2289683 w 6037771"/>
                <a:gd name="connsiteY69" fmla="*/ 2229223 h 4422601"/>
                <a:gd name="connsiteX70" fmla="*/ 2327783 w 6037771"/>
                <a:gd name="connsiteY70" fmla="*/ 2219698 h 4422601"/>
                <a:gd name="connsiteX71" fmla="*/ 2361121 w 6037771"/>
                <a:gd name="connsiteY71" fmla="*/ 2200648 h 4422601"/>
                <a:gd name="connsiteX72" fmla="*/ 2375408 w 6037771"/>
                <a:gd name="connsiteY72" fmla="*/ 2191123 h 4422601"/>
                <a:gd name="connsiteX73" fmla="*/ 2418271 w 6037771"/>
                <a:gd name="connsiteY73" fmla="*/ 2176835 h 4422601"/>
                <a:gd name="connsiteX74" fmla="*/ 2427796 w 6037771"/>
                <a:gd name="connsiteY74" fmla="*/ 2157785 h 4422601"/>
                <a:gd name="connsiteX75" fmla="*/ 2527808 w 6037771"/>
                <a:gd name="connsiteY75" fmla="*/ 2100635 h 4422601"/>
                <a:gd name="connsiteX76" fmla="*/ 2584958 w 6037771"/>
                <a:gd name="connsiteY76" fmla="*/ 2067298 h 4422601"/>
                <a:gd name="connsiteX77" fmla="*/ 2599246 w 6037771"/>
                <a:gd name="connsiteY77" fmla="*/ 2062535 h 4422601"/>
                <a:gd name="connsiteX78" fmla="*/ 2623058 w 6037771"/>
                <a:gd name="connsiteY78" fmla="*/ 2048248 h 4422601"/>
                <a:gd name="connsiteX79" fmla="*/ 2661158 w 6037771"/>
                <a:gd name="connsiteY79" fmla="*/ 2029198 h 4422601"/>
                <a:gd name="connsiteX80" fmla="*/ 2694496 w 6037771"/>
                <a:gd name="connsiteY80" fmla="*/ 2014910 h 4422601"/>
                <a:gd name="connsiteX81" fmla="*/ 2756408 w 6037771"/>
                <a:gd name="connsiteY81" fmla="*/ 1976810 h 4422601"/>
                <a:gd name="connsiteX82" fmla="*/ 2794508 w 6037771"/>
                <a:gd name="connsiteY82" fmla="*/ 1962523 h 4422601"/>
                <a:gd name="connsiteX83" fmla="*/ 2837371 w 6037771"/>
                <a:gd name="connsiteY83" fmla="*/ 1943473 h 4422601"/>
                <a:gd name="connsiteX84" fmla="*/ 2861183 w 6037771"/>
                <a:gd name="connsiteY84" fmla="*/ 1938710 h 4422601"/>
                <a:gd name="connsiteX85" fmla="*/ 2889758 w 6037771"/>
                <a:gd name="connsiteY85" fmla="*/ 1929185 h 4422601"/>
                <a:gd name="connsiteX86" fmla="*/ 2937383 w 6037771"/>
                <a:gd name="connsiteY86" fmla="*/ 1919660 h 4422601"/>
                <a:gd name="connsiteX87" fmla="*/ 2975483 w 6037771"/>
                <a:gd name="connsiteY87" fmla="*/ 1910135 h 4422601"/>
                <a:gd name="connsiteX88" fmla="*/ 3023108 w 6037771"/>
                <a:gd name="connsiteY88" fmla="*/ 1900610 h 4422601"/>
                <a:gd name="connsiteX89" fmla="*/ 3037396 w 6037771"/>
                <a:gd name="connsiteY89" fmla="*/ 1895848 h 4422601"/>
                <a:gd name="connsiteX90" fmla="*/ 3089783 w 6037771"/>
                <a:gd name="connsiteY90" fmla="*/ 1881560 h 4422601"/>
                <a:gd name="connsiteX91" fmla="*/ 3137408 w 6037771"/>
                <a:gd name="connsiteY91" fmla="*/ 1848223 h 4422601"/>
                <a:gd name="connsiteX92" fmla="*/ 3170746 w 6037771"/>
                <a:gd name="connsiteY92" fmla="*/ 1829173 h 4422601"/>
                <a:gd name="connsiteX93" fmla="*/ 3213608 w 6037771"/>
                <a:gd name="connsiteY93" fmla="*/ 1786310 h 4422601"/>
                <a:gd name="connsiteX94" fmla="*/ 3251708 w 6037771"/>
                <a:gd name="connsiteY94" fmla="*/ 1752973 h 4422601"/>
                <a:gd name="connsiteX95" fmla="*/ 3280283 w 6037771"/>
                <a:gd name="connsiteY95" fmla="*/ 1724398 h 4422601"/>
                <a:gd name="connsiteX96" fmla="*/ 3294571 w 6037771"/>
                <a:gd name="connsiteY96" fmla="*/ 1710110 h 4422601"/>
                <a:gd name="connsiteX97" fmla="*/ 3308858 w 6037771"/>
                <a:gd name="connsiteY97" fmla="*/ 1705348 h 4422601"/>
                <a:gd name="connsiteX98" fmla="*/ 3356483 w 6037771"/>
                <a:gd name="connsiteY98" fmla="*/ 1667248 h 4422601"/>
                <a:gd name="connsiteX99" fmla="*/ 3399346 w 6037771"/>
                <a:gd name="connsiteY99" fmla="*/ 1614860 h 4422601"/>
                <a:gd name="connsiteX100" fmla="*/ 3432683 w 6037771"/>
                <a:gd name="connsiteY100" fmla="*/ 1586285 h 4422601"/>
                <a:gd name="connsiteX101" fmla="*/ 3446971 w 6037771"/>
                <a:gd name="connsiteY101" fmla="*/ 1567235 h 4422601"/>
                <a:gd name="connsiteX102" fmla="*/ 3513646 w 6037771"/>
                <a:gd name="connsiteY102" fmla="*/ 1510085 h 4422601"/>
                <a:gd name="connsiteX103" fmla="*/ 3523171 w 6037771"/>
                <a:gd name="connsiteY103" fmla="*/ 1495798 h 4422601"/>
                <a:gd name="connsiteX104" fmla="*/ 3561271 w 6037771"/>
                <a:gd name="connsiteY104" fmla="*/ 1462460 h 4422601"/>
                <a:gd name="connsiteX105" fmla="*/ 3580321 w 6037771"/>
                <a:gd name="connsiteY105" fmla="*/ 1452935 h 4422601"/>
                <a:gd name="connsiteX106" fmla="*/ 3604133 w 6037771"/>
                <a:gd name="connsiteY106" fmla="*/ 1429123 h 4422601"/>
                <a:gd name="connsiteX107" fmla="*/ 3618421 w 6037771"/>
                <a:gd name="connsiteY107" fmla="*/ 1414835 h 4422601"/>
                <a:gd name="connsiteX108" fmla="*/ 3680333 w 6037771"/>
                <a:gd name="connsiteY108" fmla="*/ 1357685 h 4422601"/>
                <a:gd name="connsiteX109" fmla="*/ 3704146 w 6037771"/>
                <a:gd name="connsiteY109" fmla="*/ 1329110 h 4422601"/>
                <a:gd name="connsiteX110" fmla="*/ 3723196 w 6037771"/>
                <a:gd name="connsiteY110" fmla="*/ 1300535 h 4422601"/>
                <a:gd name="connsiteX111" fmla="*/ 3737483 w 6037771"/>
                <a:gd name="connsiteY111" fmla="*/ 1295773 h 4422601"/>
                <a:gd name="connsiteX112" fmla="*/ 3808921 w 6037771"/>
                <a:gd name="connsiteY112" fmla="*/ 1205285 h 4422601"/>
                <a:gd name="connsiteX113" fmla="*/ 3827971 w 6037771"/>
                <a:gd name="connsiteY113" fmla="*/ 1186235 h 4422601"/>
                <a:gd name="connsiteX114" fmla="*/ 3880358 w 6037771"/>
                <a:gd name="connsiteY114" fmla="*/ 1148135 h 4422601"/>
                <a:gd name="connsiteX115" fmla="*/ 3899408 w 6037771"/>
                <a:gd name="connsiteY115" fmla="*/ 1138610 h 4422601"/>
                <a:gd name="connsiteX116" fmla="*/ 3927983 w 6037771"/>
                <a:gd name="connsiteY116" fmla="*/ 1114798 h 4422601"/>
                <a:gd name="connsiteX117" fmla="*/ 3961321 w 6037771"/>
                <a:gd name="connsiteY117" fmla="*/ 1100510 h 4422601"/>
                <a:gd name="connsiteX118" fmla="*/ 4004183 w 6037771"/>
                <a:gd name="connsiteY118" fmla="*/ 1071935 h 4422601"/>
                <a:gd name="connsiteX119" fmla="*/ 4018471 w 6037771"/>
                <a:gd name="connsiteY119" fmla="*/ 1062410 h 4422601"/>
                <a:gd name="connsiteX120" fmla="*/ 4037521 w 6037771"/>
                <a:gd name="connsiteY120" fmla="*/ 1057648 h 4422601"/>
                <a:gd name="connsiteX121" fmla="*/ 4113721 w 6037771"/>
                <a:gd name="connsiteY121" fmla="*/ 1033835 h 4422601"/>
                <a:gd name="connsiteX122" fmla="*/ 4161346 w 6037771"/>
                <a:gd name="connsiteY122" fmla="*/ 1014785 h 4422601"/>
                <a:gd name="connsiteX123" fmla="*/ 4194683 w 6037771"/>
                <a:gd name="connsiteY123" fmla="*/ 1005260 h 4422601"/>
                <a:gd name="connsiteX124" fmla="*/ 4232783 w 6037771"/>
                <a:gd name="connsiteY124" fmla="*/ 1000498 h 4422601"/>
                <a:gd name="connsiteX125" fmla="*/ 4275646 w 6037771"/>
                <a:gd name="connsiteY125" fmla="*/ 990973 h 4422601"/>
                <a:gd name="connsiteX126" fmla="*/ 4318508 w 6037771"/>
                <a:gd name="connsiteY126" fmla="*/ 971923 h 4422601"/>
                <a:gd name="connsiteX127" fmla="*/ 4356608 w 6037771"/>
                <a:gd name="connsiteY127" fmla="*/ 962398 h 4422601"/>
                <a:gd name="connsiteX128" fmla="*/ 4370896 w 6037771"/>
                <a:gd name="connsiteY128" fmla="*/ 952873 h 4422601"/>
                <a:gd name="connsiteX129" fmla="*/ 4408996 w 6037771"/>
                <a:gd name="connsiteY129" fmla="*/ 938585 h 4422601"/>
                <a:gd name="connsiteX130" fmla="*/ 4428046 w 6037771"/>
                <a:gd name="connsiteY130" fmla="*/ 924298 h 4422601"/>
                <a:gd name="connsiteX131" fmla="*/ 4461383 w 6037771"/>
                <a:gd name="connsiteY131" fmla="*/ 895723 h 4422601"/>
                <a:gd name="connsiteX132" fmla="*/ 4470908 w 6037771"/>
                <a:gd name="connsiteY132" fmla="*/ 876673 h 4422601"/>
                <a:gd name="connsiteX133" fmla="*/ 4489958 w 6037771"/>
                <a:gd name="connsiteY133" fmla="*/ 857623 h 4422601"/>
                <a:gd name="connsiteX134" fmla="*/ 4513771 w 6037771"/>
                <a:gd name="connsiteY134" fmla="*/ 809998 h 4422601"/>
                <a:gd name="connsiteX135" fmla="*/ 4528058 w 6037771"/>
                <a:gd name="connsiteY135" fmla="*/ 786185 h 4422601"/>
                <a:gd name="connsiteX136" fmla="*/ 4542346 w 6037771"/>
                <a:gd name="connsiteY136" fmla="*/ 695698 h 4422601"/>
                <a:gd name="connsiteX137" fmla="*/ 4551871 w 6037771"/>
                <a:gd name="connsiteY137" fmla="*/ 581398 h 4422601"/>
                <a:gd name="connsiteX138" fmla="*/ 4561396 w 6037771"/>
                <a:gd name="connsiteY138" fmla="*/ 543298 h 4422601"/>
                <a:gd name="connsiteX139" fmla="*/ 4566158 w 6037771"/>
                <a:gd name="connsiteY139" fmla="*/ 500435 h 4422601"/>
                <a:gd name="connsiteX140" fmla="*/ 4575683 w 6037771"/>
                <a:gd name="connsiteY140" fmla="*/ 424235 h 4422601"/>
                <a:gd name="connsiteX141" fmla="*/ 4580446 w 6037771"/>
                <a:gd name="connsiteY141" fmla="*/ 381373 h 4422601"/>
                <a:gd name="connsiteX142" fmla="*/ 4594733 w 6037771"/>
                <a:gd name="connsiteY142" fmla="*/ 271835 h 4422601"/>
                <a:gd name="connsiteX143" fmla="*/ 4599496 w 6037771"/>
                <a:gd name="connsiteY143" fmla="*/ 233735 h 4422601"/>
                <a:gd name="connsiteX144" fmla="*/ 4609021 w 6037771"/>
                <a:gd name="connsiteY144" fmla="*/ 190873 h 4422601"/>
                <a:gd name="connsiteX145" fmla="*/ 4613783 w 6037771"/>
                <a:gd name="connsiteY145" fmla="*/ 152773 h 4422601"/>
                <a:gd name="connsiteX146" fmla="*/ 4623308 w 6037771"/>
                <a:gd name="connsiteY146" fmla="*/ 119435 h 4422601"/>
                <a:gd name="connsiteX147" fmla="*/ 4628071 w 6037771"/>
                <a:gd name="connsiteY147" fmla="*/ 95623 h 4422601"/>
                <a:gd name="connsiteX148" fmla="*/ 4637596 w 6037771"/>
                <a:gd name="connsiteY148" fmla="*/ 76573 h 4422601"/>
                <a:gd name="connsiteX149" fmla="*/ 4647121 w 6037771"/>
                <a:gd name="connsiteY149" fmla="*/ 52760 h 4422601"/>
                <a:gd name="connsiteX150" fmla="*/ 4685221 w 6037771"/>
                <a:gd name="connsiteY150" fmla="*/ 14660 h 4422601"/>
                <a:gd name="connsiteX151" fmla="*/ 4704271 w 6037771"/>
                <a:gd name="connsiteY151" fmla="*/ 9898 h 4422601"/>
                <a:gd name="connsiteX152" fmla="*/ 4723321 w 6037771"/>
                <a:gd name="connsiteY152" fmla="*/ 373 h 4422601"/>
                <a:gd name="connsiteX153" fmla="*/ 4847146 w 6037771"/>
                <a:gd name="connsiteY153" fmla="*/ 14660 h 4422601"/>
                <a:gd name="connsiteX154" fmla="*/ 4885246 w 6037771"/>
                <a:gd name="connsiteY154" fmla="*/ 28948 h 4422601"/>
                <a:gd name="connsiteX155" fmla="*/ 4932871 w 6037771"/>
                <a:gd name="connsiteY155" fmla="*/ 52760 h 4422601"/>
                <a:gd name="connsiteX156" fmla="*/ 4970971 w 6037771"/>
                <a:gd name="connsiteY156" fmla="*/ 86098 h 4422601"/>
                <a:gd name="connsiteX157" fmla="*/ 5013833 w 6037771"/>
                <a:gd name="connsiteY157" fmla="*/ 133723 h 4422601"/>
                <a:gd name="connsiteX158" fmla="*/ 5061458 w 6037771"/>
                <a:gd name="connsiteY158" fmla="*/ 200398 h 4422601"/>
                <a:gd name="connsiteX159" fmla="*/ 5080508 w 6037771"/>
                <a:gd name="connsiteY159" fmla="*/ 228973 h 4422601"/>
                <a:gd name="connsiteX160" fmla="*/ 5099558 w 6037771"/>
                <a:gd name="connsiteY160" fmla="*/ 252785 h 4422601"/>
                <a:gd name="connsiteX161" fmla="*/ 5113846 w 6037771"/>
                <a:gd name="connsiteY161" fmla="*/ 276598 h 4422601"/>
                <a:gd name="connsiteX162" fmla="*/ 5132896 w 6037771"/>
                <a:gd name="connsiteY162" fmla="*/ 300410 h 4422601"/>
                <a:gd name="connsiteX163" fmla="*/ 5151946 w 6037771"/>
                <a:gd name="connsiteY163" fmla="*/ 328985 h 4422601"/>
                <a:gd name="connsiteX164" fmla="*/ 5170996 w 6037771"/>
                <a:gd name="connsiteY164" fmla="*/ 362323 h 4422601"/>
                <a:gd name="connsiteX165" fmla="*/ 5228146 w 6037771"/>
                <a:gd name="connsiteY165" fmla="*/ 409948 h 4422601"/>
                <a:gd name="connsiteX166" fmla="*/ 5247196 w 6037771"/>
                <a:gd name="connsiteY166" fmla="*/ 419473 h 4422601"/>
                <a:gd name="connsiteX167" fmla="*/ 5275771 w 6037771"/>
                <a:gd name="connsiteY167" fmla="*/ 428998 h 4422601"/>
                <a:gd name="connsiteX168" fmla="*/ 5356733 w 6037771"/>
                <a:gd name="connsiteY168" fmla="*/ 471860 h 4422601"/>
                <a:gd name="connsiteX169" fmla="*/ 5390071 w 6037771"/>
                <a:gd name="connsiteY169" fmla="*/ 481385 h 4422601"/>
                <a:gd name="connsiteX170" fmla="*/ 5404358 w 6037771"/>
                <a:gd name="connsiteY170" fmla="*/ 486148 h 4422601"/>
                <a:gd name="connsiteX171" fmla="*/ 5461508 w 6037771"/>
                <a:gd name="connsiteY171" fmla="*/ 514723 h 4422601"/>
                <a:gd name="connsiteX172" fmla="*/ 5490083 w 6037771"/>
                <a:gd name="connsiteY172" fmla="*/ 529010 h 4422601"/>
                <a:gd name="connsiteX173" fmla="*/ 5537708 w 6037771"/>
                <a:gd name="connsiteY173" fmla="*/ 548060 h 4422601"/>
                <a:gd name="connsiteX174" fmla="*/ 5571046 w 6037771"/>
                <a:gd name="connsiteY174" fmla="*/ 571873 h 4422601"/>
                <a:gd name="connsiteX175" fmla="*/ 5599621 w 6037771"/>
                <a:gd name="connsiteY175" fmla="*/ 586160 h 4422601"/>
                <a:gd name="connsiteX176" fmla="*/ 5623433 w 6037771"/>
                <a:gd name="connsiteY176" fmla="*/ 605210 h 4422601"/>
                <a:gd name="connsiteX177" fmla="*/ 5647246 w 6037771"/>
                <a:gd name="connsiteY177" fmla="*/ 619498 h 4422601"/>
                <a:gd name="connsiteX178" fmla="*/ 5690108 w 6037771"/>
                <a:gd name="connsiteY178" fmla="*/ 652835 h 4422601"/>
                <a:gd name="connsiteX179" fmla="*/ 5718683 w 6037771"/>
                <a:gd name="connsiteY179" fmla="*/ 671885 h 4422601"/>
                <a:gd name="connsiteX180" fmla="*/ 5752021 w 6037771"/>
                <a:gd name="connsiteY180" fmla="*/ 714748 h 4422601"/>
                <a:gd name="connsiteX181" fmla="*/ 5785358 w 6037771"/>
                <a:gd name="connsiteY181" fmla="*/ 743323 h 4422601"/>
                <a:gd name="connsiteX182" fmla="*/ 5813933 w 6037771"/>
                <a:gd name="connsiteY182" fmla="*/ 786185 h 4422601"/>
                <a:gd name="connsiteX183" fmla="*/ 5852033 w 6037771"/>
                <a:gd name="connsiteY183" fmla="*/ 867148 h 4422601"/>
                <a:gd name="connsiteX184" fmla="*/ 5871083 w 6037771"/>
                <a:gd name="connsiteY184" fmla="*/ 957635 h 4422601"/>
                <a:gd name="connsiteX185" fmla="*/ 5885371 w 6037771"/>
                <a:gd name="connsiteY185" fmla="*/ 1000498 h 4422601"/>
                <a:gd name="connsiteX186" fmla="*/ 5904421 w 6037771"/>
                <a:gd name="connsiteY186" fmla="*/ 1081460 h 4422601"/>
                <a:gd name="connsiteX187" fmla="*/ 5918708 w 6037771"/>
                <a:gd name="connsiteY187" fmla="*/ 1124323 h 4422601"/>
                <a:gd name="connsiteX188" fmla="*/ 5928233 w 6037771"/>
                <a:gd name="connsiteY188" fmla="*/ 1157660 h 4422601"/>
                <a:gd name="connsiteX189" fmla="*/ 5937758 w 6037771"/>
                <a:gd name="connsiteY189" fmla="*/ 1181473 h 4422601"/>
                <a:gd name="connsiteX190" fmla="*/ 5961571 w 6037771"/>
                <a:gd name="connsiteY190" fmla="*/ 1248148 h 4422601"/>
                <a:gd name="connsiteX191" fmla="*/ 5980621 w 6037771"/>
                <a:gd name="connsiteY191" fmla="*/ 1295773 h 4422601"/>
                <a:gd name="connsiteX192" fmla="*/ 5985383 w 6037771"/>
                <a:gd name="connsiteY192" fmla="*/ 1329110 h 4422601"/>
                <a:gd name="connsiteX193" fmla="*/ 5999671 w 6037771"/>
                <a:gd name="connsiteY193" fmla="*/ 1362448 h 4422601"/>
                <a:gd name="connsiteX194" fmla="*/ 6013958 w 6037771"/>
                <a:gd name="connsiteY194" fmla="*/ 1471985 h 4422601"/>
                <a:gd name="connsiteX195" fmla="*/ 6018721 w 6037771"/>
                <a:gd name="connsiteY195" fmla="*/ 1505323 h 4422601"/>
                <a:gd name="connsiteX196" fmla="*/ 6023483 w 6037771"/>
                <a:gd name="connsiteY196" fmla="*/ 1529135 h 4422601"/>
                <a:gd name="connsiteX197" fmla="*/ 6028246 w 6037771"/>
                <a:gd name="connsiteY197" fmla="*/ 1610098 h 4422601"/>
                <a:gd name="connsiteX198" fmla="*/ 6037771 w 6037771"/>
                <a:gd name="connsiteY198" fmla="*/ 1705348 h 4422601"/>
                <a:gd name="connsiteX199" fmla="*/ 6033008 w 6037771"/>
                <a:gd name="connsiteY199" fmla="*/ 1948235 h 4422601"/>
                <a:gd name="connsiteX200" fmla="*/ 6009196 w 6037771"/>
                <a:gd name="connsiteY200" fmla="*/ 2029198 h 4422601"/>
                <a:gd name="connsiteX201" fmla="*/ 5999671 w 6037771"/>
                <a:gd name="connsiteY201" fmla="*/ 2053010 h 4422601"/>
                <a:gd name="connsiteX202" fmla="*/ 5961571 w 6037771"/>
                <a:gd name="connsiteY202" fmla="*/ 2076823 h 4422601"/>
                <a:gd name="connsiteX203" fmla="*/ 5852033 w 6037771"/>
                <a:gd name="connsiteY203" fmla="*/ 2067298 h 4422601"/>
                <a:gd name="connsiteX204" fmla="*/ 5790121 w 6037771"/>
                <a:gd name="connsiteY204" fmla="*/ 2048248 h 4422601"/>
                <a:gd name="connsiteX205" fmla="*/ 5752021 w 6037771"/>
                <a:gd name="connsiteY205" fmla="*/ 2038723 h 4422601"/>
                <a:gd name="connsiteX206" fmla="*/ 5728208 w 6037771"/>
                <a:gd name="connsiteY206" fmla="*/ 2029198 h 4422601"/>
                <a:gd name="connsiteX207" fmla="*/ 5709158 w 6037771"/>
                <a:gd name="connsiteY207" fmla="*/ 2024435 h 4422601"/>
                <a:gd name="connsiteX208" fmla="*/ 5685346 w 6037771"/>
                <a:gd name="connsiteY208" fmla="*/ 2014910 h 4422601"/>
                <a:gd name="connsiteX209" fmla="*/ 5652008 w 6037771"/>
                <a:gd name="connsiteY209" fmla="*/ 2010148 h 4422601"/>
                <a:gd name="connsiteX210" fmla="*/ 5623433 w 6037771"/>
                <a:gd name="connsiteY210" fmla="*/ 2000623 h 4422601"/>
                <a:gd name="connsiteX211" fmla="*/ 5604383 w 6037771"/>
                <a:gd name="connsiteY211" fmla="*/ 1995860 h 4422601"/>
                <a:gd name="connsiteX212" fmla="*/ 5580571 w 6037771"/>
                <a:gd name="connsiteY212" fmla="*/ 1986335 h 4422601"/>
                <a:gd name="connsiteX213" fmla="*/ 5551996 w 6037771"/>
                <a:gd name="connsiteY213" fmla="*/ 1976810 h 4422601"/>
                <a:gd name="connsiteX214" fmla="*/ 5518658 w 6037771"/>
                <a:gd name="connsiteY214" fmla="*/ 1962523 h 4422601"/>
                <a:gd name="connsiteX215" fmla="*/ 5513896 w 6037771"/>
                <a:gd name="connsiteY215" fmla="*/ 1948235 h 4422601"/>
                <a:gd name="connsiteX216" fmla="*/ 5475796 w 6037771"/>
                <a:gd name="connsiteY216" fmla="*/ 1924423 h 4422601"/>
                <a:gd name="connsiteX217" fmla="*/ 5432933 w 6037771"/>
                <a:gd name="connsiteY217" fmla="*/ 1900610 h 4422601"/>
                <a:gd name="connsiteX218" fmla="*/ 5366258 w 6037771"/>
                <a:gd name="connsiteY218" fmla="*/ 1824410 h 4422601"/>
                <a:gd name="connsiteX219" fmla="*/ 5342446 w 6037771"/>
                <a:gd name="connsiteY219" fmla="*/ 1805360 h 4422601"/>
                <a:gd name="connsiteX220" fmla="*/ 5318633 w 6037771"/>
                <a:gd name="connsiteY220" fmla="*/ 1800598 h 4422601"/>
                <a:gd name="connsiteX221" fmla="*/ 5247196 w 6037771"/>
                <a:gd name="connsiteY221" fmla="*/ 1762498 h 4422601"/>
                <a:gd name="connsiteX222" fmla="*/ 5099558 w 6037771"/>
                <a:gd name="connsiteY222" fmla="*/ 1719635 h 4422601"/>
                <a:gd name="connsiteX223" fmla="*/ 5070983 w 6037771"/>
                <a:gd name="connsiteY223" fmla="*/ 1714873 h 4422601"/>
                <a:gd name="connsiteX224" fmla="*/ 5047171 w 6037771"/>
                <a:gd name="connsiteY224" fmla="*/ 1710110 h 4422601"/>
                <a:gd name="connsiteX225" fmla="*/ 4828096 w 6037771"/>
                <a:gd name="connsiteY225" fmla="*/ 1700585 h 4422601"/>
                <a:gd name="connsiteX226" fmla="*/ 4718558 w 6037771"/>
                <a:gd name="connsiteY226" fmla="*/ 1714873 h 4422601"/>
                <a:gd name="connsiteX227" fmla="*/ 4670933 w 6037771"/>
                <a:gd name="connsiteY227" fmla="*/ 1743448 h 4422601"/>
                <a:gd name="connsiteX228" fmla="*/ 4656646 w 6037771"/>
                <a:gd name="connsiteY228" fmla="*/ 1748210 h 4422601"/>
                <a:gd name="connsiteX229" fmla="*/ 4613783 w 6037771"/>
                <a:gd name="connsiteY229" fmla="*/ 1800598 h 4422601"/>
                <a:gd name="connsiteX230" fmla="*/ 4589971 w 6037771"/>
                <a:gd name="connsiteY230" fmla="*/ 1833935 h 4422601"/>
                <a:gd name="connsiteX231" fmla="*/ 4566158 w 6037771"/>
                <a:gd name="connsiteY231" fmla="*/ 1857748 h 4422601"/>
                <a:gd name="connsiteX232" fmla="*/ 4547108 w 6037771"/>
                <a:gd name="connsiteY232" fmla="*/ 1881560 h 4422601"/>
                <a:gd name="connsiteX233" fmla="*/ 4504246 w 6037771"/>
                <a:gd name="connsiteY233" fmla="*/ 1924423 h 4422601"/>
                <a:gd name="connsiteX234" fmla="*/ 4447096 w 6037771"/>
                <a:gd name="connsiteY234" fmla="*/ 1972048 h 4422601"/>
                <a:gd name="connsiteX235" fmla="*/ 4428046 w 6037771"/>
                <a:gd name="connsiteY235" fmla="*/ 1981573 h 4422601"/>
                <a:gd name="connsiteX236" fmla="*/ 4370896 w 6037771"/>
                <a:gd name="connsiteY236" fmla="*/ 2014910 h 4422601"/>
                <a:gd name="connsiteX237" fmla="*/ 4356608 w 6037771"/>
                <a:gd name="connsiteY237" fmla="*/ 2019673 h 4422601"/>
                <a:gd name="connsiteX238" fmla="*/ 4342321 w 6037771"/>
                <a:gd name="connsiteY238" fmla="*/ 2029198 h 4422601"/>
                <a:gd name="connsiteX239" fmla="*/ 4266121 w 6037771"/>
                <a:gd name="connsiteY239" fmla="*/ 2038723 h 4422601"/>
                <a:gd name="connsiteX240" fmla="*/ 4208971 w 6037771"/>
                <a:gd name="connsiteY240" fmla="*/ 2048248 h 4422601"/>
                <a:gd name="connsiteX241" fmla="*/ 4180396 w 6037771"/>
                <a:gd name="connsiteY241" fmla="*/ 2053010 h 4422601"/>
                <a:gd name="connsiteX242" fmla="*/ 4166108 w 6037771"/>
                <a:gd name="connsiteY242" fmla="*/ 2057773 h 4422601"/>
                <a:gd name="connsiteX243" fmla="*/ 4147058 w 6037771"/>
                <a:gd name="connsiteY243" fmla="*/ 2062535 h 4422601"/>
                <a:gd name="connsiteX244" fmla="*/ 4123246 w 6037771"/>
                <a:gd name="connsiteY244" fmla="*/ 2072060 h 4422601"/>
                <a:gd name="connsiteX245" fmla="*/ 4075621 w 6037771"/>
                <a:gd name="connsiteY245" fmla="*/ 2081585 h 4422601"/>
                <a:gd name="connsiteX246" fmla="*/ 4051808 w 6037771"/>
                <a:gd name="connsiteY246" fmla="*/ 2091110 h 4422601"/>
                <a:gd name="connsiteX247" fmla="*/ 3999421 w 6037771"/>
                <a:gd name="connsiteY247" fmla="*/ 2105398 h 4422601"/>
                <a:gd name="connsiteX248" fmla="*/ 3975608 w 6037771"/>
                <a:gd name="connsiteY248" fmla="*/ 2114923 h 4422601"/>
                <a:gd name="connsiteX249" fmla="*/ 3956558 w 6037771"/>
                <a:gd name="connsiteY249" fmla="*/ 2129210 h 4422601"/>
                <a:gd name="connsiteX250" fmla="*/ 3923221 w 6037771"/>
                <a:gd name="connsiteY250" fmla="*/ 2138735 h 4422601"/>
                <a:gd name="connsiteX251" fmla="*/ 3899408 w 6037771"/>
                <a:gd name="connsiteY251" fmla="*/ 2153023 h 4422601"/>
                <a:gd name="connsiteX252" fmla="*/ 3856546 w 6037771"/>
                <a:gd name="connsiteY252" fmla="*/ 2181598 h 4422601"/>
                <a:gd name="connsiteX253" fmla="*/ 3818446 w 6037771"/>
                <a:gd name="connsiteY253" fmla="*/ 2200648 h 4422601"/>
                <a:gd name="connsiteX254" fmla="*/ 3804158 w 6037771"/>
                <a:gd name="connsiteY254" fmla="*/ 2214935 h 4422601"/>
                <a:gd name="connsiteX255" fmla="*/ 3794633 w 6037771"/>
                <a:gd name="connsiteY255" fmla="*/ 2229223 h 4422601"/>
                <a:gd name="connsiteX256" fmla="*/ 3766058 w 6037771"/>
                <a:gd name="connsiteY256" fmla="*/ 2248273 h 4422601"/>
                <a:gd name="connsiteX257" fmla="*/ 3742246 w 6037771"/>
                <a:gd name="connsiteY257" fmla="*/ 2267323 h 4422601"/>
                <a:gd name="connsiteX258" fmla="*/ 3713671 w 6037771"/>
                <a:gd name="connsiteY258" fmla="*/ 2276848 h 4422601"/>
                <a:gd name="connsiteX259" fmla="*/ 3646996 w 6037771"/>
                <a:gd name="connsiteY259" fmla="*/ 2305423 h 4422601"/>
                <a:gd name="connsiteX260" fmla="*/ 3623183 w 6037771"/>
                <a:gd name="connsiteY260" fmla="*/ 2314948 h 4422601"/>
                <a:gd name="connsiteX261" fmla="*/ 3599371 w 6037771"/>
                <a:gd name="connsiteY261" fmla="*/ 2329235 h 4422601"/>
                <a:gd name="connsiteX262" fmla="*/ 3580321 w 6037771"/>
                <a:gd name="connsiteY262" fmla="*/ 2333998 h 4422601"/>
                <a:gd name="connsiteX263" fmla="*/ 3527933 w 6037771"/>
                <a:gd name="connsiteY263" fmla="*/ 2357810 h 4422601"/>
                <a:gd name="connsiteX264" fmla="*/ 3508883 w 6037771"/>
                <a:gd name="connsiteY264" fmla="*/ 2372098 h 4422601"/>
                <a:gd name="connsiteX265" fmla="*/ 3489833 w 6037771"/>
                <a:gd name="connsiteY265" fmla="*/ 2381623 h 4422601"/>
                <a:gd name="connsiteX266" fmla="*/ 3475546 w 6037771"/>
                <a:gd name="connsiteY266" fmla="*/ 2391148 h 4422601"/>
                <a:gd name="connsiteX267" fmla="*/ 3456496 w 6037771"/>
                <a:gd name="connsiteY267" fmla="*/ 2395910 h 4422601"/>
                <a:gd name="connsiteX268" fmla="*/ 3442208 w 6037771"/>
                <a:gd name="connsiteY268" fmla="*/ 2410198 h 4422601"/>
                <a:gd name="connsiteX269" fmla="*/ 3399346 w 6037771"/>
                <a:gd name="connsiteY269" fmla="*/ 2429248 h 4422601"/>
                <a:gd name="connsiteX270" fmla="*/ 3366008 w 6037771"/>
                <a:gd name="connsiteY270" fmla="*/ 2448298 h 4422601"/>
                <a:gd name="connsiteX271" fmla="*/ 3294571 w 6037771"/>
                <a:gd name="connsiteY271" fmla="*/ 2481635 h 4422601"/>
                <a:gd name="connsiteX272" fmla="*/ 3246946 w 6037771"/>
                <a:gd name="connsiteY272" fmla="*/ 2495923 h 4422601"/>
                <a:gd name="connsiteX273" fmla="*/ 3218371 w 6037771"/>
                <a:gd name="connsiteY273" fmla="*/ 2510210 h 4422601"/>
                <a:gd name="connsiteX274" fmla="*/ 3185033 w 6037771"/>
                <a:gd name="connsiteY274" fmla="*/ 2524498 h 4422601"/>
                <a:gd name="connsiteX275" fmla="*/ 3156458 w 6037771"/>
                <a:gd name="connsiteY275" fmla="*/ 2538785 h 4422601"/>
                <a:gd name="connsiteX276" fmla="*/ 3123121 w 6037771"/>
                <a:gd name="connsiteY276" fmla="*/ 2553073 h 4422601"/>
                <a:gd name="connsiteX277" fmla="*/ 3089783 w 6037771"/>
                <a:gd name="connsiteY277" fmla="*/ 2581648 h 4422601"/>
                <a:gd name="connsiteX278" fmla="*/ 3070733 w 6037771"/>
                <a:gd name="connsiteY278" fmla="*/ 2591173 h 4422601"/>
                <a:gd name="connsiteX279" fmla="*/ 3051683 w 6037771"/>
                <a:gd name="connsiteY279" fmla="*/ 2605460 h 4422601"/>
                <a:gd name="connsiteX280" fmla="*/ 3032633 w 6037771"/>
                <a:gd name="connsiteY280" fmla="*/ 2614985 h 4422601"/>
                <a:gd name="connsiteX281" fmla="*/ 3013583 w 6037771"/>
                <a:gd name="connsiteY281" fmla="*/ 2634035 h 4422601"/>
                <a:gd name="connsiteX282" fmla="*/ 2985008 w 6037771"/>
                <a:gd name="connsiteY282" fmla="*/ 2653085 h 4422601"/>
                <a:gd name="connsiteX283" fmla="*/ 2956433 w 6037771"/>
                <a:gd name="connsiteY283" fmla="*/ 2681660 h 4422601"/>
                <a:gd name="connsiteX284" fmla="*/ 2870708 w 6037771"/>
                <a:gd name="connsiteY284" fmla="*/ 2743573 h 4422601"/>
                <a:gd name="connsiteX285" fmla="*/ 2856421 w 6037771"/>
                <a:gd name="connsiteY285" fmla="*/ 2762623 h 4422601"/>
                <a:gd name="connsiteX286" fmla="*/ 2818321 w 6037771"/>
                <a:gd name="connsiteY286" fmla="*/ 2786435 h 4422601"/>
                <a:gd name="connsiteX287" fmla="*/ 2799271 w 6037771"/>
                <a:gd name="connsiteY287" fmla="*/ 2800723 h 4422601"/>
                <a:gd name="connsiteX288" fmla="*/ 2746883 w 6037771"/>
                <a:gd name="connsiteY288" fmla="*/ 2843585 h 4422601"/>
                <a:gd name="connsiteX289" fmla="*/ 2723071 w 6037771"/>
                <a:gd name="connsiteY289" fmla="*/ 2853110 h 4422601"/>
                <a:gd name="connsiteX290" fmla="*/ 2656396 w 6037771"/>
                <a:gd name="connsiteY290" fmla="*/ 2900735 h 4422601"/>
                <a:gd name="connsiteX291" fmla="*/ 2632583 w 6037771"/>
                <a:gd name="connsiteY291" fmla="*/ 2905498 h 4422601"/>
                <a:gd name="connsiteX292" fmla="*/ 2580196 w 6037771"/>
                <a:gd name="connsiteY292" fmla="*/ 2924548 h 4422601"/>
                <a:gd name="connsiteX293" fmla="*/ 2518283 w 6037771"/>
                <a:gd name="connsiteY293" fmla="*/ 2934073 h 4422601"/>
                <a:gd name="connsiteX294" fmla="*/ 2408746 w 6037771"/>
                <a:gd name="connsiteY294" fmla="*/ 2943598 h 4422601"/>
                <a:gd name="connsiteX295" fmla="*/ 2356358 w 6037771"/>
                <a:gd name="connsiteY295" fmla="*/ 2957885 h 4422601"/>
                <a:gd name="connsiteX296" fmla="*/ 2303971 w 6037771"/>
                <a:gd name="connsiteY296" fmla="*/ 2967410 h 4422601"/>
                <a:gd name="connsiteX297" fmla="*/ 2246821 w 6037771"/>
                <a:gd name="connsiteY297" fmla="*/ 2986460 h 4422601"/>
                <a:gd name="connsiteX298" fmla="*/ 2203958 w 6037771"/>
                <a:gd name="connsiteY298" fmla="*/ 2995985 h 4422601"/>
                <a:gd name="connsiteX299" fmla="*/ 2146808 w 6037771"/>
                <a:gd name="connsiteY299" fmla="*/ 3005510 h 4422601"/>
                <a:gd name="connsiteX300" fmla="*/ 2118233 w 6037771"/>
                <a:gd name="connsiteY300" fmla="*/ 3015035 h 4422601"/>
                <a:gd name="connsiteX301" fmla="*/ 2070608 w 6037771"/>
                <a:gd name="connsiteY301" fmla="*/ 3024560 h 4422601"/>
                <a:gd name="connsiteX302" fmla="*/ 2046796 w 6037771"/>
                <a:gd name="connsiteY302" fmla="*/ 3034085 h 4422601"/>
                <a:gd name="connsiteX303" fmla="*/ 2027746 w 6037771"/>
                <a:gd name="connsiteY303" fmla="*/ 3048373 h 4422601"/>
                <a:gd name="connsiteX304" fmla="*/ 1989646 w 6037771"/>
                <a:gd name="connsiteY304" fmla="*/ 3057898 h 4422601"/>
                <a:gd name="connsiteX305" fmla="*/ 1922971 w 6037771"/>
                <a:gd name="connsiteY305" fmla="*/ 3076948 h 4422601"/>
                <a:gd name="connsiteX306" fmla="*/ 1894396 w 6037771"/>
                <a:gd name="connsiteY306" fmla="*/ 3081710 h 4422601"/>
                <a:gd name="connsiteX307" fmla="*/ 1846771 w 6037771"/>
                <a:gd name="connsiteY307" fmla="*/ 3095998 h 4422601"/>
                <a:gd name="connsiteX308" fmla="*/ 1832483 w 6037771"/>
                <a:gd name="connsiteY308" fmla="*/ 3100760 h 4422601"/>
                <a:gd name="connsiteX309" fmla="*/ 1808671 w 6037771"/>
                <a:gd name="connsiteY309" fmla="*/ 3105523 h 4422601"/>
                <a:gd name="connsiteX310" fmla="*/ 1765808 w 6037771"/>
                <a:gd name="connsiteY310" fmla="*/ 3124573 h 4422601"/>
                <a:gd name="connsiteX311" fmla="*/ 1746758 w 6037771"/>
                <a:gd name="connsiteY311" fmla="*/ 3134098 h 4422601"/>
                <a:gd name="connsiteX312" fmla="*/ 1718183 w 6037771"/>
                <a:gd name="connsiteY312" fmla="*/ 3143623 h 4422601"/>
                <a:gd name="connsiteX313" fmla="*/ 1680083 w 6037771"/>
                <a:gd name="connsiteY313" fmla="*/ 3153148 h 4422601"/>
                <a:gd name="connsiteX314" fmla="*/ 1599121 w 6037771"/>
                <a:gd name="connsiteY314" fmla="*/ 3181723 h 4422601"/>
                <a:gd name="connsiteX315" fmla="*/ 1503871 w 6037771"/>
                <a:gd name="connsiteY315" fmla="*/ 3229348 h 4422601"/>
                <a:gd name="connsiteX316" fmla="*/ 1484821 w 6037771"/>
                <a:gd name="connsiteY316" fmla="*/ 3238873 h 4422601"/>
                <a:gd name="connsiteX317" fmla="*/ 1465771 w 6037771"/>
                <a:gd name="connsiteY317" fmla="*/ 3248398 h 4422601"/>
                <a:gd name="connsiteX318" fmla="*/ 1403858 w 6037771"/>
                <a:gd name="connsiteY318" fmla="*/ 3276973 h 4422601"/>
                <a:gd name="connsiteX319" fmla="*/ 1384808 w 6037771"/>
                <a:gd name="connsiteY319" fmla="*/ 3286498 h 4422601"/>
                <a:gd name="connsiteX320" fmla="*/ 1341946 w 6037771"/>
                <a:gd name="connsiteY320" fmla="*/ 3315073 h 4422601"/>
                <a:gd name="connsiteX321" fmla="*/ 1318133 w 6037771"/>
                <a:gd name="connsiteY321" fmla="*/ 3319835 h 4422601"/>
                <a:gd name="connsiteX322" fmla="*/ 1299083 w 6037771"/>
                <a:gd name="connsiteY322" fmla="*/ 3334123 h 4422601"/>
                <a:gd name="connsiteX323" fmla="*/ 1213358 w 6037771"/>
                <a:gd name="connsiteY323" fmla="*/ 3367460 h 4422601"/>
                <a:gd name="connsiteX324" fmla="*/ 1189546 w 6037771"/>
                <a:gd name="connsiteY324" fmla="*/ 3372223 h 4422601"/>
                <a:gd name="connsiteX325" fmla="*/ 1175258 w 6037771"/>
                <a:gd name="connsiteY325" fmla="*/ 3376985 h 4422601"/>
                <a:gd name="connsiteX326" fmla="*/ 1137158 w 6037771"/>
                <a:gd name="connsiteY326" fmla="*/ 3386510 h 4422601"/>
                <a:gd name="connsiteX327" fmla="*/ 1118108 w 6037771"/>
                <a:gd name="connsiteY327" fmla="*/ 3391273 h 4422601"/>
                <a:gd name="connsiteX328" fmla="*/ 1065721 w 6037771"/>
                <a:gd name="connsiteY328" fmla="*/ 3400798 h 4422601"/>
                <a:gd name="connsiteX329" fmla="*/ 1022858 w 6037771"/>
                <a:gd name="connsiteY329" fmla="*/ 3410323 h 4422601"/>
                <a:gd name="connsiteX330" fmla="*/ 1022858 w 6037771"/>
                <a:gd name="connsiteY330" fmla="*/ 3419848 h 4422601"/>
                <a:gd name="connsiteX331" fmla="*/ 979996 w 6037771"/>
                <a:gd name="connsiteY331" fmla="*/ 3472236 h 4422601"/>
                <a:gd name="connsiteX332" fmla="*/ 965708 w 6037771"/>
                <a:gd name="connsiteY332" fmla="*/ 3729411 h 4422601"/>
                <a:gd name="connsiteX333" fmla="*/ 765684 w 6037771"/>
                <a:gd name="connsiteY333" fmla="*/ 3948485 h 4422601"/>
                <a:gd name="connsiteX334" fmla="*/ 546608 w 6037771"/>
                <a:gd name="connsiteY334" fmla="*/ 4086598 h 4422601"/>
                <a:gd name="connsiteX335" fmla="*/ 489458 w 6037771"/>
                <a:gd name="connsiteY335" fmla="*/ 4419972 h 4422601"/>
                <a:gd name="connsiteX336" fmla="*/ 167990 w 6037771"/>
                <a:gd name="connsiteY336" fmla="*/ 4415210 h 4422601"/>
                <a:gd name="connsiteX337" fmla="*/ 1302 w 6037771"/>
                <a:gd name="connsiteY337" fmla="*/ 4310437 h 4422601"/>
                <a:gd name="connsiteX0" fmla="*/ 1302 w 6037771"/>
                <a:gd name="connsiteY0" fmla="*/ 4310437 h 4424321"/>
                <a:gd name="connsiteX1" fmla="*/ 113220 w 6037771"/>
                <a:gd name="connsiteY1" fmla="*/ 3986585 h 4424321"/>
                <a:gd name="connsiteX2" fmla="*/ 113221 w 6037771"/>
                <a:gd name="connsiteY2" fmla="*/ 3791323 h 4424321"/>
                <a:gd name="connsiteX3" fmla="*/ 108458 w 6037771"/>
                <a:gd name="connsiteY3" fmla="*/ 3719885 h 4424321"/>
                <a:gd name="connsiteX4" fmla="*/ 103696 w 6037771"/>
                <a:gd name="connsiteY4" fmla="*/ 3700835 h 4424321"/>
                <a:gd name="connsiteX5" fmla="*/ 108458 w 6037771"/>
                <a:gd name="connsiteY5" fmla="*/ 3596060 h 4424321"/>
                <a:gd name="connsiteX6" fmla="*/ 117983 w 6037771"/>
                <a:gd name="connsiteY6" fmla="*/ 3543673 h 4424321"/>
                <a:gd name="connsiteX7" fmla="*/ 184658 w 6037771"/>
                <a:gd name="connsiteY7" fmla="*/ 3457948 h 4424321"/>
                <a:gd name="connsiteX8" fmla="*/ 203708 w 6037771"/>
                <a:gd name="connsiteY8" fmla="*/ 3434135 h 4424321"/>
                <a:gd name="connsiteX9" fmla="*/ 222758 w 6037771"/>
                <a:gd name="connsiteY9" fmla="*/ 3424610 h 4424321"/>
                <a:gd name="connsiteX10" fmla="*/ 237046 w 6037771"/>
                <a:gd name="connsiteY10" fmla="*/ 3410323 h 4424321"/>
                <a:gd name="connsiteX11" fmla="*/ 265621 w 6037771"/>
                <a:gd name="connsiteY11" fmla="*/ 3391273 h 4424321"/>
                <a:gd name="connsiteX12" fmla="*/ 327533 w 6037771"/>
                <a:gd name="connsiteY12" fmla="*/ 3334123 h 4424321"/>
                <a:gd name="connsiteX13" fmla="*/ 356108 w 6037771"/>
                <a:gd name="connsiteY13" fmla="*/ 3315073 h 4424321"/>
                <a:gd name="connsiteX14" fmla="*/ 437071 w 6037771"/>
                <a:gd name="connsiteY14" fmla="*/ 3281735 h 4424321"/>
                <a:gd name="connsiteX15" fmla="*/ 479933 w 6037771"/>
                <a:gd name="connsiteY15" fmla="*/ 3262685 h 4424321"/>
                <a:gd name="connsiteX16" fmla="*/ 518033 w 6037771"/>
                <a:gd name="connsiteY16" fmla="*/ 3253160 h 4424321"/>
                <a:gd name="connsiteX17" fmla="*/ 546608 w 6037771"/>
                <a:gd name="connsiteY17" fmla="*/ 3238873 h 4424321"/>
                <a:gd name="connsiteX18" fmla="*/ 570421 w 6037771"/>
                <a:gd name="connsiteY18" fmla="*/ 3229348 h 4424321"/>
                <a:gd name="connsiteX19" fmla="*/ 584708 w 6037771"/>
                <a:gd name="connsiteY19" fmla="*/ 3224585 h 4424321"/>
                <a:gd name="connsiteX20" fmla="*/ 598996 w 6037771"/>
                <a:gd name="connsiteY20" fmla="*/ 3215060 h 4424321"/>
                <a:gd name="connsiteX21" fmla="*/ 618046 w 6037771"/>
                <a:gd name="connsiteY21" fmla="*/ 3210298 h 4424321"/>
                <a:gd name="connsiteX22" fmla="*/ 641858 w 6037771"/>
                <a:gd name="connsiteY22" fmla="*/ 3200773 h 4424321"/>
                <a:gd name="connsiteX23" fmla="*/ 699008 w 6037771"/>
                <a:gd name="connsiteY23" fmla="*/ 3172198 h 4424321"/>
                <a:gd name="connsiteX24" fmla="*/ 727583 w 6037771"/>
                <a:gd name="connsiteY24" fmla="*/ 3157910 h 4424321"/>
                <a:gd name="connsiteX25" fmla="*/ 779971 w 6037771"/>
                <a:gd name="connsiteY25" fmla="*/ 3138860 h 4424321"/>
                <a:gd name="connsiteX26" fmla="*/ 832358 w 6037771"/>
                <a:gd name="connsiteY26" fmla="*/ 3095998 h 4424321"/>
                <a:gd name="connsiteX27" fmla="*/ 899033 w 6037771"/>
                <a:gd name="connsiteY27" fmla="*/ 3053135 h 4424321"/>
                <a:gd name="connsiteX28" fmla="*/ 918083 w 6037771"/>
                <a:gd name="connsiteY28" fmla="*/ 3034085 h 4424321"/>
                <a:gd name="connsiteX29" fmla="*/ 946658 w 6037771"/>
                <a:gd name="connsiteY29" fmla="*/ 3010273 h 4424321"/>
                <a:gd name="connsiteX30" fmla="*/ 960946 w 6037771"/>
                <a:gd name="connsiteY30" fmla="*/ 2991223 h 4424321"/>
                <a:gd name="connsiteX31" fmla="*/ 989521 w 6037771"/>
                <a:gd name="connsiteY31" fmla="*/ 2972173 h 4424321"/>
                <a:gd name="connsiteX32" fmla="*/ 1027621 w 6037771"/>
                <a:gd name="connsiteY32" fmla="*/ 2934073 h 4424321"/>
                <a:gd name="connsiteX33" fmla="*/ 1070483 w 6037771"/>
                <a:gd name="connsiteY33" fmla="*/ 2919785 h 4424321"/>
                <a:gd name="connsiteX34" fmla="*/ 1089533 w 6037771"/>
                <a:gd name="connsiteY34" fmla="*/ 2910260 h 4424321"/>
                <a:gd name="connsiteX35" fmla="*/ 1165733 w 6037771"/>
                <a:gd name="connsiteY35" fmla="*/ 2895973 h 4424321"/>
                <a:gd name="connsiteX36" fmla="*/ 1246696 w 6037771"/>
                <a:gd name="connsiteY36" fmla="*/ 2881685 h 4424321"/>
                <a:gd name="connsiteX37" fmla="*/ 1299083 w 6037771"/>
                <a:gd name="connsiteY37" fmla="*/ 2862635 h 4424321"/>
                <a:gd name="connsiteX38" fmla="*/ 1327658 w 6037771"/>
                <a:gd name="connsiteY38" fmla="*/ 2834060 h 4424321"/>
                <a:gd name="connsiteX39" fmla="*/ 1346708 w 6037771"/>
                <a:gd name="connsiteY39" fmla="*/ 2815010 h 4424321"/>
                <a:gd name="connsiteX40" fmla="*/ 1380046 w 6037771"/>
                <a:gd name="connsiteY40" fmla="*/ 2767385 h 4424321"/>
                <a:gd name="connsiteX41" fmla="*/ 1399096 w 6037771"/>
                <a:gd name="connsiteY41" fmla="*/ 2753098 h 4424321"/>
                <a:gd name="connsiteX42" fmla="*/ 1418146 w 6037771"/>
                <a:gd name="connsiteY42" fmla="*/ 2719760 h 4424321"/>
                <a:gd name="connsiteX43" fmla="*/ 1437196 w 6037771"/>
                <a:gd name="connsiteY43" fmla="*/ 2691185 h 4424321"/>
                <a:gd name="connsiteX44" fmla="*/ 1456246 w 6037771"/>
                <a:gd name="connsiteY44" fmla="*/ 2672135 h 4424321"/>
                <a:gd name="connsiteX45" fmla="*/ 1465771 w 6037771"/>
                <a:gd name="connsiteY45" fmla="*/ 2657848 h 4424321"/>
                <a:gd name="connsiteX46" fmla="*/ 1480058 w 6037771"/>
                <a:gd name="connsiteY46" fmla="*/ 2643560 h 4424321"/>
                <a:gd name="connsiteX47" fmla="*/ 1494346 w 6037771"/>
                <a:gd name="connsiteY47" fmla="*/ 2624510 h 4424321"/>
                <a:gd name="connsiteX48" fmla="*/ 1575308 w 6037771"/>
                <a:gd name="connsiteY48" fmla="*/ 2586410 h 4424321"/>
                <a:gd name="connsiteX49" fmla="*/ 1622933 w 6037771"/>
                <a:gd name="connsiteY49" fmla="*/ 2557835 h 4424321"/>
                <a:gd name="connsiteX50" fmla="*/ 1656271 w 6037771"/>
                <a:gd name="connsiteY50" fmla="*/ 2548310 h 4424321"/>
                <a:gd name="connsiteX51" fmla="*/ 1670558 w 6037771"/>
                <a:gd name="connsiteY51" fmla="*/ 2538785 h 4424321"/>
                <a:gd name="connsiteX52" fmla="*/ 1737233 w 6037771"/>
                <a:gd name="connsiteY52" fmla="*/ 2529260 h 4424321"/>
                <a:gd name="connsiteX53" fmla="*/ 1775333 w 6037771"/>
                <a:gd name="connsiteY53" fmla="*/ 2514973 h 4424321"/>
                <a:gd name="connsiteX54" fmla="*/ 1818196 w 6037771"/>
                <a:gd name="connsiteY54" fmla="*/ 2476873 h 4424321"/>
                <a:gd name="connsiteX55" fmla="*/ 1837246 w 6037771"/>
                <a:gd name="connsiteY55" fmla="*/ 2467348 h 4424321"/>
                <a:gd name="connsiteX56" fmla="*/ 1861058 w 6037771"/>
                <a:gd name="connsiteY56" fmla="*/ 2438773 h 4424321"/>
                <a:gd name="connsiteX57" fmla="*/ 1889633 w 6037771"/>
                <a:gd name="connsiteY57" fmla="*/ 2400673 h 4424321"/>
                <a:gd name="connsiteX58" fmla="*/ 1984883 w 6037771"/>
                <a:gd name="connsiteY58" fmla="*/ 2319710 h 4424321"/>
                <a:gd name="connsiteX59" fmla="*/ 2003933 w 6037771"/>
                <a:gd name="connsiteY59" fmla="*/ 2314948 h 4424321"/>
                <a:gd name="connsiteX60" fmla="*/ 2022983 w 6037771"/>
                <a:gd name="connsiteY60" fmla="*/ 2305423 h 4424321"/>
                <a:gd name="connsiteX61" fmla="*/ 2037271 w 6037771"/>
                <a:gd name="connsiteY61" fmla="*/ 2295898 h 4424321"/>
                <a:gd name="connsiteX62" fmla="*/ 2070608 w 6037771"/>
                <a:gd name="connsiteY62" fmla="*/ 2286373 h 4424321"/>
                <a:gd name="connsiteX63" fmla="*/ 2094421 w 6037771"/>
                <a:gd name="connsiteY63" fmla="*/ 2276848 h 4424321"/>
                <a:gd name="connsiteX64" fmla="*/ 2108708 w 6037771"/>
                <a:gd name="connsiteY64" fmla="*/ 2272085 h 4424321"/>
                <a:gd name="connsiteX65" fmla="*/ 2132521 w 6037771"/>
                <a:gd name="connsiteY65" fmla="*/ 2262560 h 4424321"/>
                <a:gd name="connsiteX66" fmla="*/ 2194433 w 6037771"/>
                <a:gd name="connsiteY66" fmla="*/ 2257798 h 4424321"/>
                <a:gd name="connsiteX67" fmla="*/ 2246821 w 6037771"/>
                <a:gd name="connsiteY67" fmla="*/ 2248273 h 4424321"/>
                <a:gd name="connsiteX68" fmla="*/ 2270633 w 6037771"/>
                <a:gd name="connsiteY68" fmla="*/ 2233985 h 4424321"/>
                <a:gd name="connsiteX69" fmla="*/ 2289683 w 6037771"/>
                <a:gd name="connsiteY69" fmla="*/ 2229223 h 4424321"/>
                <a:gd name="connsiteX70" fmla="*/ 2327783 w 6037771"/>
                <a:gd name="connsiteY70" fmla="*/ 2219698 h 4424321"/>
                <a:gd name="connsiteX71" fmla="*/ 2361121 w 6037771"/>
                <a:gd name="connsiteY71" fmla="*/ 2200648 h 4424321"/>
                <a:gd name="connsiteX72" fmla="*/ 2375408 w 6037771"/>
                <a:gd name="connsiteY72" fmla="*/ 2191123 h 4424321"/>
                <a:gd name="connsiteX73" fmla="*/ 2418271 w 6037771"/>
                <a:gd name="connsiteY73" fmla="*/ 2176835 h 4424321"/>
                <a:gd name="connsiteX74" fmla="*/ 2427796 w 6037771"/>
                <a:gd name="connsiteY74" fmla="*/ 2157785 h 4424321"/>
                <a:gd name="connsiteX75" fmla="*/ 2527808 w 6037771"/>
                <a:gd name="connsiteY75" fmla="*/ 2100635 h 4424321"/>
                <a:gd name="connsiteX76" fmla="*/ 2584958 w 6037771"/>
                <a:gd name="connsiteY76" fmla="*/ 2067298 h 4424321"/>
                <a:gd name="connsiteX77" fmla="*/ 2599246 w 6037771"/>
                <a:gd name="connsiteY77" fmla="*/ 2062535 h 4424321"/>
                <a:gd name="connsiteX78" fmla="*/ 2623058 w 6037771"/>
                <a:gd name="connsiteY78" fmla="*/ 2048248 h 4424321"/>
                <a:gd name="connsiteX79" fmla="*/ 2661158 w 6037771"/>
                <a:gd name="connsiteY79" fmla="*/ 2029198 h 4424321"/>
                <a:gd name="connsiteX80" fmla="*/ 2694496 w 6037771"/>
                <a:gd name="connsiteY80" fmla="*/ 2014910 h 4424321"/>
                <a:gd name="connsiteX81" fmla="*/ 2756408 w 6037771"/>
                <a:gd name="connsiteY81" fmla="*/ 1976810 h 4424321"/>
                <a:gd name="connsiteX82" fmla="*/ 2794508 w 6037771"/>
                <a:gd name="connsiteY82" fmla="*/ 1962523 h 4424321"/>
                <a:gd name="connsiteX83" fmla="*/ 2837371 w 6037771"/>
                <a:gd name="connsiteY83" fmla="*/ 1943473 h 4424321"/>
                <a:gd name="connsiteX84" fmla="*/ 2861183 w 6037771"/>
                <a:gd name="connsiteY84" fmla="*/ 1938710 h 4424321"/>
                <a:gd name="connsiteX85" fmla="*/ 2889758 w 6037771"/>
                <a:gd name="connsiteY85" fmla="*/ 1929185 h 4424321"/>
                <a:gd name="connsiteX86" fmla="*/ 2937383 w 6037771"/>
                <a:gd name="connsiteY86" fmla="*/ 1919660 h 4424321"/>
                <a:gd name="connsiteX87" fmla="*/ 2975483 w 6037771"/>
                <a:gd name="connsiteY87" fmla="*/ 1910135 h 4424321"/>
                <a:gd name="connsiteX88" fmla="*/ 3023108 w 6037771"/>
                <a:gd name="connsiteY88" fmla="*/ 1900610 h 4424321"/>
                <a:gd name="connsiteX89" fmla="*/ 3037396 w 6037771"/>
                <a:gd name="connsiteY89" fmla="*/ 1895848 h 4424321"/>
                <a:gd name="connsiteX90" fmla="*/ 3089783 w 6037771"/>
                <a:gd name="connsiteY90" fmla="*/ 1881560 h 4424321"/>
                <a:gd name="connsiteX91" fmla="*/ 3137408 w 6037771"/>
                <a:gd name="connsiteY91" fmla="*/ 1848223 h 4424321"/>
                <a:gd name="connsiteX92" fmla="*/ 3170746 w 6037771"/>
                <a:gd name="connsiteY92" fmla="*/ 1829173 h 4424321"/>
                <a:gd name="connsiteX93" fmla="*/ 3213608 w 6037771"/>
                <a:gd name="connsiteY93" fmla="*/ 1786310 h 4424321"/>
                <a:gd name="connsiteX94" fmla="*/ 3251708 w 6037771"/>
                <a:gd name="connsiteY94" fmla="*/ 1752973 h 4424321"/>
                <a:gd name="connsiteX95" fmla="*/ 3280283 w 6037771"/>
                <a:gd name="connsiteY95" fmla="*/ 1724398 h 4424321"/>
                <a:gd name="connsiteX96" fmla="*/ 3294571 w 6037771"/>
                <a:gd name="connsiteY96" fmla="*/ 1710110 h 4424321"/>
                <a:gd name="connsiteX97" fmla="*/ 3308858 w 6037771"/>
                <a:gd name="connsiteY97" fmla="*/ 1705348 h 4424321"/>
                <a:gd name="connsiteX98" fmla="*/ 3356483 w 6037771"/>
                <a:gd name="connsiteY98" fmla="*/ 1667248 h 4424321"/>
                <a:gd name="connsiteX99" fmla="*/ 3399346 w 6037771"/>
                <a:gd name="connsiteY99" fmla="*/ 1614860 h 4424321"/>
                <a:gd name="connsiteX100" fmla="*/ 3432683 w 6037771"/>
                <a:gd name="connsiteY100" fmla="*/ 1586285 h 4424321"/>
                <a:gd name="connsiteX101" fmla="*/ 3446971 w 6037771"/>
                <a:gd name="connsiteY101" fmla="*/ 1567235 h 4424321"/>
                <a:gd name="connsiteX102" fmla="*/ 3513646 w 6037771"/>
                <a:gd name="connsiteY102" fmla="*/ 1510085 h 4424321"/>
                <a:gd name="connsiteX103" fmla="*/ 3523171 w 6037771"/>
                <a:gd name="connsiteY103" fmla="*/ 1495798 h 4424321"/>
                <a:gd name="connsiteX104" fmla="*/ 3561271 w 6037771"/>
                <a:gd name="connsiteY104" fmla="*/ 1462460 h 4424321"/>
                <a:gd name="connsiteX105" fmla="*/ 3580321 w 6037771"/>
                <a:gd name="connsiteY105" fmla="*/ 1452935 h 4424321"/>
                <a:gd name="connsiteX106" fmla="*/ 3604133 w 6037771"/>
                <a:gd name="connsiteY106" fmla="*/ 1429123 h 4424321"/>
                <a:gd name="connsiteX107" fmla="*/ 3618421 w 6037771"/>
                <a:gd name="connsiteY107" fmla="*/ 1414835 h 4424321"/>
                <a:gd name="connsiteX108" fmla="*/ 3680333 w 6037771"/>
                <a:gd name="connsiteY108" fmla="*/ 1357685 h 4424321"/>
                <a:gd name="connsiteX109" fmla="*/ 3704146 w 6037771"/>
                <a:gd name="connsiteY109" fmla="*/ 1329110 h 4424321"/>
                <a:gd name="connsiteX110" fmla="*/ 3723196 w 6037771"/>
                <a:gd name="connsiteY110" fmla="*/ 1300535 h 4424321"/>
                <a:gd name="connsiteX111" fmla="*/ 3737483 w 6037771"/>
                <a:gd name="connsiteY111" fmla="*/ 1295773 h 4424321"/>
                <a:gd name="connsiteX112" fmla="*/ 3808921 w 6037771"/>
                <a:gd name="connsiteY112" fmla="*/ 1205285 h 4424321"/>
                <a:gd name="connsiteX113" fmla="*/ 3827971 w 6037771"/>
                <a:gd name="connsiteY113" fmla="*/ 1186235 h 4424321"/>
                <a:gd name="connsiteX114" fmla="*/ 3880358 w 6037771"/>
                <a:gd name="connsiteY114" fmla="*/ 1148135 h 4424321"/>
                <a:gd name="connsiteX115" fmla="*/ 3899408 w 6037771"/>
                <a:gd name="connsiteY115" fmla="*/ 1138610 h 4424321"/>
                <a:gd name="connsiteX116" fmla="*/ 3927983 w 6037771"/>
                <a:gd name="connsiteY116" fmla="*/ 1114798 h 4424321"/>
                <a:gd name="connsiteX117" fmla="*/ 3961321 w 6037771"/>
                <a:gd name="connsiteY117" fmla="*/ 1100510 h 4424321"/>
                <a:gd name="connsiteX118" fmla="*/ 4004183 w 6037771"/>
                <a:gd name="connsiteY118" fmla="*/ 1071935 h 4424321"/>
                <a:gd name="connsiteX119" fmla="*/ 4018471 w 6037771"/>
                <a:gd name="connsiteY119" fmla="*/ 1062410 h 4424321"/>
                <a:gd name="connsiteX120" fmla="*/ 4037521 w 6037771"/>
                <a:gd name="connsiteY120" fmla="*/ 1057648 h 4424321"/>
                <a:gd name="connsiteX121" fmla="*/ 4113721 w 6037771"/>
                <a:gd name="connsiteY121" fmla="*/ 1033835 h 4424321"/>
                <a:gd name="connsiteX122" fmla="*/ 4161346 w 6037771"/>
                <a:gd name="connsiteY122" fmla="*/ 1014785 h 4424321"/>
                <a:gd name="connsiteX123" fmla="*/ 4194683 w 6037771"/>
                <a:gd name="connsiteY123" fmla="*/ 1005260 h 4424321"/>
                <a:gd name="connsiteX124" fmla="*/ 4232783 w 6037771"/>
                <a:gd name="connsiteY124" fmla="*/ 1000498 h 4424321"/>
                <a:gd name="connsiteX125" fmla="*/ 4275646 w 6037771"/>
                <a:gd name="connsiteY125" fmla="*/ 990973 h 4424321"/>
                <a:gd name="connsiteX126" fmla="*/ 4318508 w 6037771"/>
                <a:gd name="connsiteY126" fmla="*/ 971923 h 4424321"/>
                <a:gd name="connsiteX127" fmla="*/ 4356608 w 6037771"/>
                <a:gd name="connsiteY127" fmla="*/ 962398 h 4424321"/>
                <a:gd name="connsiteX128" fmla="*/ 4370896 w 6037771"/>
                <a:gd name="connsiteY128" fmla="*/ 952873 h 4424321"/>
                <a:gd name="connsiteX129" fmla="*/ 4408996 w 6037771"/>
                <a:gd name="connsiteY129" fmla="*/ 938585 h 4424321"/>
                <a:gd name="connsiteX130" fmla="*/ 4428046 w 6037771"/>
                <a:gd name="connsiteY130" fmla="*/ 924298 h 4424321"/>
                <a:gd name="connsiteX131" fmla="*/ 4461383 w 6037771"/>
                <a:gd name="connsiteY131" fmla="*/ 895723 h 4424321"/>
                <a:gd name="connsiteX132" fmla="*/ 4470908 w 6037771"/>
                <a:gd name="connsiteY132" fmla="*/ 876673 h 4424321"/>
                <a:gd name="connsiteX133" fmla="*/ 4489958 w 6037771"/>
                <a:gd name="connsiteY133" fmla="*/ 857623 h 4424321"/>
                <a:gd name="connsiteX134" fmla="*/ 4513771 w 6037771"/>
                <a:gd name="connsiteY134" fmla="*/ 809998 h 4424321"/>
                <a:gd name="connsiteX135" fmla="*/ 4528058 w 6037771"/>
                <a:gd name="connsiteY135" fmla="*/ 786185 h 4424321"/>
                <a:gd name="connsiteX136" fmla="*/ 4542346 w 6037771"/>
                <a:gd name="connsiteY136" fmla="*/ 695698 h 4424321"/>
                <a:gd name="connsiteX137" fmla="*/ 4551871 w 6037771"/>
                <a:gd name="connsiteY137" fmla="*/ 581398 h 4424321"/>
                <a:gd name="connsiteX138" fmla="*/ 4561396 w 6037771"/>
                <a:gd name="connsiteY138" fmla="*/ 543298 h 4424321"/>
                <a:gd name="connsiteX139" fmla="*/ 4566158 w 6037771"/>
                <a:gd name="connsiteY139" fmla="*/ 500435 h 4424321"/>
                <a:gd name="connsiteX140" fmla="*/ 4575683 w 6037771"/>
                <a:gd name="connsiteY140" fmla="*/ 424235 h 4424321"/>
                <a:gd name="connsiteX141" fmla="*/ 4580446 w 6037771"/>
                <a:gd name="connsiteY141" fmla="*/ 381373 h 4424321"/>
                <a:gd name="connsiteX142" fmla="*/ 4594733 w 6037771"/>
                <a:gd name="connsiteY142" fmla="*/ 271835 h 4424321"/>
                <a:gd name="connsiteX143" fmla="*/ 4599496 w 6037771"/>
                <a:gd name="connsiteY143" fmla="*/ 233735 h 4424321"/>
                <a:gd name="connsiteX144" fmla="*/ 4609021 w 6037771"/>
                <a:gd name="connsiteY144" fmla="*/ 190873 h 4424321"/>
                <a:gd name="connsiteX145" fmla="*/ 4613783 w 6037771"/>
                <a:gd name="connsiteY145" fmla="*/ 152773 h 4424321"/>
                <a:gd name="connsiteX146" fmla="*/ 4623308 w 6037771"/>
                <a:gd name="connsiteY146" fmla="*/ 119435 h 4424321"/>
                <a:gd name="connsiteX147" fmla="*/ 4628071 w 6037771"/>
                <a:gd name="connsiteY147" fmla="*/ 95623 h 4424321"/>
                <a:gd name="connsiteX148" fmla="*/ 4637596 w 6037771"/>
                <a:gd name="connsiteY148" fmla="*/ 76573 h 4424321"/>
                <a:gd name="connsiteX149" fmla="*/ 4647121 w 6037771"/>
                <a:gd name="connsiteY149" fmla="*/ 52760 h 4424321"/>
                <a:gd name="connsiteX150" fmla="*/ 4685221 w 6037771"/>
                <a:gd name="connsiteY150" fmla="*/ 14660 h 4424321"/>
                <a:gd name="connsiteX151" fmla="*/ 4704271 w 6037771"/>
                <a:gd name="connsiteY151" fmla="*/ 9898 h 4424321"/>
                <a:gd name="connsiteX152" fmla="*/ 4723321 w 6037771"/>
                <a:gd name="connsiteY152" fmla="*/ 373 h 4424321"/>
                <a:gd name="connsiteX153" fmla="*/ 4847146 w 6037771"/>
                <a:gd name="connsiteY153" fmla="*/ 14660 h 4424321"/>
                <a:gd name="connsiteX154" fmla="*/ 4885246 w 6037771"/>
                <a:gd name="connsiteY154" fmla="*/ 28948 h 4424321"/>
                <a:gd name="connsiteX155" fmla="*/ 4932871 w 6037771"/>
                <a:gd name="connsiteY155" fmla="*/ 52760 h 4424321"/>
                <a:gd name="connsiteX156" fmla="*/ 4970971 w 6037771"/>
                <a:gd name="connsiteY156" fmla="*/ 86098 h 4424321"/>
                <a:gd name="connsiteX157" fmla="*/ 5013833 w 6037771"/>
                <a:gd name="connsiteY157" fmla="*/ 133723 h 4424321"/>
                <a:gd name="connsiteX158" fmla="*/ 5061458 w 6037771"/>
                <a:gd name="connsiteY158" fmla="*/ 200398 h 4424321"/>
                <a:gd name="connsiteX159" fmla="*/ 5080508 w 6037771"/>
                <a:gd name="connsiteY159" fmla="*/ 228973 h 4424321"/>
                <a:gd name="connsiteX160" fmla="*/ 5099558 w 6037771"/>
                <a:gd name="connsiteY160" fmla="*/ 252785 h 4424321"/>
                <a:gd name="connsiteX161" fmla="*/ 5113846 w 6037771"/>
                <a:gd name="connsiteY161" fmla="*/ 276598 h 4424321"/>
                <a:gd name="connsiteX162" fmla="*/ 5132896 w 6037771"/>
                <a:gd name="connsiteY162" fmla="*/ 300410 h 4424321"/>
                <a:gd name="connsiteX163" fmla="*/ 5151946 w 6037771"/>
                <a:gd name="connsiteY163" fmla="*/ 328985 h 4424321"/>
                <a:gd name="connsiteX164" fmla="*/ 5170996 w 6037771"/>
                <a:gd name="connsiteY164" fmla="*/ 362323 h 4424321"/>
                <a:gd name="connsiteX165" fmla="*/ 5228146 w 6037771"/>
                <a:gd name="connsiteY165" fmla="*/ 409948 h 4424321"/>
                <a:gd name="connsiteX166" fmla="*/ 5247196 w 6037771"/>
                <a:gd name="connsiteY166" fmla="*/ 419473 h 4424321"/>
                <a:gd name="connsiteX167" fmla="*/ 5275771 w 6037771"/>
                <a:gd name="connsiteY167" fmla="*/ 428998 h 4424321"/>
                <a:gd name="connsiteX168" fmla="*/ 5356733 w 6037771"/>
                <a:gd name="connsiteY168" fmla="*/ 471860 h 4424321"/>
                <a:gd name="connsiteX169" fmla="*/ 5390071 w 6037771"/>
                <a:gd name="connsiteY169" fmla="*/ 481385 h 4424321"/>
                <a:gd name="connsiteX170" fmla="*/ 5404358 w 6037771"/>
                <a:gd name="connsiteY170" fmla="*/ 486148 h 4424321"/>
                <a:gd name="connsiteX171" fmla="*/ 5461508 w 6037771"/>
                <a:gd name="connsiteY171" fmla="*/ 514723 h 4424321"/>
                <a:gd name="connsiteX172" fmla="*/ 5490083 w 6037771"/>
                <a:gd name="connsiteY172" fmla="*/ 529010 h 4424321"/>
                <a:gd name="connsiteX173" fmla="*/ 5537708 w 6037771"/>
                <a:gd name="connsiteY173" fmla="*/ 548060 h 4424321"/>
                <a:gd name="connsiteX174" fmla="*/ 5571046 w 6037771"/>
                <a:gd name="connsiteY174" fmla="*/ 571873 h 4424321"/>
                <a:gd name="connsiteX175" fmla="*/ 5599621 w 6037771"/>
                <a:gd name="connsiteY175" fmla="*/ 586160 h 4424321"/>
                <a:gd name="connsiteX176" fmla="*/ 5623433 w 6037771"/>
                <a:gd name="connsiteY176" fmla="*/ 605210 h 4424321"/>
                <a:gd name="connsiteX177" fmla="*/ 5647246 w 6037771"/>
                <a:gd name="connsiteY177" fmla="*/ 619498 h 4424321"/>
                <a:gd name="connsiteX178" fmla="*/ 5690108 w 6037771"/>
                <a:gd name="connsiteY178" fmla="*/ 652835 h 4424321"/>
                <a:gd name="connsiteX179" fmla="*/ 5718683 w 6037771"/>
                <a:gd name="connsiteY179" fmla="*/ 671885 h 4424321"/>
                <a:gd name="connsiteX180" fmla="*/ 5752021 w 6037771"/>
                <a:gd name="connsiteY180" fmla="*/ 714748 h 4424321"/>
                <a:gd name="connsiteX181" fmla="*/ 5785358 w 6037771"/>
                <a:gd name="connsiteY181" fmla="*/ 743323 h 4424321"/>
                <a:gd name="connsiteX182" fmla="*/ 5813933 w 6037771"/>
                <a:gd name="connsiteY182" fmla="*/ 786185 h 4424321"/>
                <a:gd name="connsiteX183" fmla="*/ 5852033 w 6037771"/>
                <a:gd name="connsiteY183" fmla="*/ 867148 h 4424321"/>
                <a:gd name="connsiteX184" fmla="*/ 5871083 w 6037771"/>
                <a:gd name="connsiteY184" fmla="*/ 957635 h 4424321"/>
                <a:gd name="connsiteX185" fmla="*/ 5885371 w 6037771"/>
                <a:gd name="connsiteY185" fmla="*/ 1000498 h 4424321"/>
                <a:gd name="connsiteX186" fmla="*/ 5904421 w 6037771"/>
                <a:gd name="connsiteY186" fmla="*/ 1081460 h 4424321"/>
                <a:gd name="connsiteX187" fmla="*/ 5918708 w 6037771"/>
                <a:gd name="connsiteY187" fmla="*/ 1124323 h 4424321"/>
                <a:gd name="connsiteX188" fmla="*/ 5928233 w 6037771"/>
                <a:gd name="connsiteY188" fmla="*/ 1157660 h 4424321"/>
                <a:gd name="connsiteX189" fmla="*/ 5937758 w 6037771"/>
                <a:gd name="connsiteY189" fmla="*/ 1181473 h 4424321"/>
                <a:gd name="connsiteX190" fmla="*/ 5961571 w 6037771"/>
                <a:gd name="connsiteY190" fmla="*/ 1248148 h 4424321"/>
                <a:gd name="connsiteX191" fmla="*/ 5980621 w 6037771"/>
                <a:gd name="connsiteY191" fmla="*/ 1295773 h 4424321"/>
                <a:gd name="connsiteX192" fmla="*/ 5985383 w 6037771"/>
                <a:gd name="connsiteY192" fmla="*/ 1329110 h 4424321"/>
                <a:gd name="connsiteX193" fmla="*/ 5999671 w 6037771"/>
                <a:gd name="connsiteY193" fmla="*/ 1362448 h 4424321"/>
                <a:gd name="connsiteX194" fmla="*/ 6013958 w 6037771"/>
                <a:gd name="connsiteY194" fmla="*/ 1471985 h 4424321"/>
                <a:gd name="connsiteX195" fmla="*/ 6018721 w 6037771"/>
                <a:gd name="connsiteY195" fmla="*/ 1505323 h 4424321"/>
                <a:gd name="connsiteX196" fmla="*/ 6023483 w 6037771"/>
                <a:gd name="connsiteY196" fmla="*/ 1529135 h 4424321"/>
                <a:gd name="connsiteX197" fmla="*/ 6028246 w 6037771"/>
                <a:gd name="connsiteY197" fmla="*/ 1610098 h 4424321"/>
                <a:gd name="connsiteX198" fmla="*/ 6037771 w 6037771"/>
                <a:gd name="connsiteY198" fmla="*/ 1705348 h 4424321"/>
                <a:gd name="connsiteX199" fmla="*/ 6033008 w 6037771"/>
                <a:gd name="connsiteY199" fmla="*/ 1948235 h 4424321"/>
                <a:gd name="connsiteX200" fmla="*/ 6009196 w 6037771"/>
                <a:gd name="connsiteY200" fmla="*/ 2029198 h 4424321"/>
                <a:gd name="connsiteX201" fmla="*/ 5999671 w 6037771"/>
                <a:gd name="connsiteY201" fmla="*/ 2053010 h 4424321"/>
                <a:gd name="connsiteX202" fmla="*/ 5961571 w 6037771"/>
                <a:gd name="connsiteY202" fmla="*/ 2076823 h 4424321"/>
                <a:gd name="connsiteX203" fmla="*/ 5852033 w 6037771"/>
                <a:gd name="connsiteY203" fmla="*/ 2067298 h 4424321"/>
                <a:gd name="connsiteX204" fmla="*/ 5790121 w 6037771"/>
                <a:gd name="connsiteY204" fmla="*/ 2048248 h 4424321"/>
                <a:gd name="connsiteX205" fmla="*/ 5752021 w 6037771"/>
                <a:gd name="connsiteY205" fmla="*/ 2038723 h 4424321"/>
                <a:gd name="connsiteX206" fmla="*/ 5728208 w 6037771"/>
                <a:gd name="connsiteY206" fmla="*/ 2029198 h 4424321"/>
                <a:gd name="connsiteX207" fmla="*/ 5709158 w 6037771"/>
                <a:gd name="connsiteY207" fmla="*/ 2024435 h 4424321"/>
                <a:gd name="connsiteX208" fmla="*/ 5685346 w 6037771"/>
                <a:gd name="connsiteY208" fmla="*/ 2014910 h 4424321"/>
                <a:gd name="connsiteX209" fmla="*/ 5652008 w 6037771"/>
                <a:gd name="connsiteY209" fmla="*/ 2010148 h 4424321"/>
                <a:gd name="connsiteX210" fmla="*/ 5623433 w 6037771"/>
                <a:gd name="connsiteY210" fmla="*/ 2000623 h 4424321"/>
                <a:gd name="connsiteX211" fmla="*/ 5604383 w 6037771"/>
                <a:gd name="connsiteY211" fmla="*/ 1995860 h 4424321"/>
                <a:gd name="connsiteX212" fmla="*/ 5580571 w 6037771"/>
                <a:gd name="connsiteY212" fmla="*/ 1986335 h 4424321"/>
                <a:gd name="connsiteX213" fmla="*/ 5551996 w 6037771"/>
                <a:gd name="connsiteY213" fmla="*/ 1976810 h 4424321"/>
                <a:gd name="connsiteX214" fmla="*/ 5518658 w 6037771"/>
                <a:gd name="connsiteY214" fmla="*/ 1962523 h 4424321"/>
                <a:gd name="connsiteX215" fmla="*/ 5513896 w 6037771"/>
                <a:gd name="connsiteY215" fmla="*/ 1948235 h 4424321"/>
                <a:gd name="connsiteX216" fmla="*/ 5475796 w 6037771"/>
                <a:gd name="connsiteY216" fmla="*/ 1924423 h 4424321"/>
                <a:gd name="connsiteX217" fmla="*/ 5432933 w 6037771"/>
                <a:gd name="connsiteY217" fmla="*/ 1900610 h 4424321"/>
                <a:gd name="connsiteX218" fmla="*/ 5366258 w 6037771"/>
                <a:gd name="connsiteY218" fmla="*/ 1824410 h 4424321"/>
                <a:gd name="connsiteX219" fmla="*/ 5342446 w 6037771"/>
                <a:gd name="connsiteY219" fmla="*/ 1805360 h 4424321"/>
                <a:gd name="connsiteX220" fmla="*/ 5318633 w 6037771"/>
                <a:gd name="connsiteY220" fmla="*/ 1800598 h 4424321"/>
                <a:gd name="connsiteX221" fmla="*/ 5247196 w 6037771"/>
                <a:gd name="connsiteY221" fmla="*/ 1762498 h 4424321"/>
                <a:gd name="connsiteX222" fmla="*/ 5099558 w 6037771"/>
                <a:gd name="connsiteY222" fmla="*/ 1719635 h 4424321"/>
                <a:gd name="connsiteX223" fmla="*/ 5070983 w 6037771"/>
                <a:gd name="connsiteY223" fmla="*/ 1714873 h 4424321"/>
                <a:gd name="connsiteX224" fmla="*/ 5047171 w 6037771"/>
                <a:gd name="connsiteY224" fmla="*/ 1710110 h 4424321"/>
                <a:gd name="connsiteX225" fmla="*/ 4828096 w 6037771"/>
                <a:gd name="connsiteY225" fmla="*/ 1700585 h 4424321"/>
                <a:gd name="connsiteX226" fmla="*/ 4718558 w 6037771"/>
                <a:gd name="connsiteY226" fmla="*/ 1714873 h 4424321"/>
                <a:gd name="connsiteX227" fmla="*/ 4670933 w 6037771"/>
                <a:gd name="connsiteY227" fmla="*/ 1743448 h 4424321"/>
                <a:gd name="connsiteX228" fmla="*/ 4656646 w 6037771"/>
                <a:gd name="connsiteY228" fmla="*/ 1748210 h 4424321"/>
                <a:gd name="connsiteX229" fmla="*/ 4613783 w 6037771"/>
                <a:gd name="connsiteY229" fmla="*/ 1800598 h 4424321"/>
                <a:gd name="connsiteX230" fmla="*/ 4589971 w 6037771"/>
                <a:gd name="connsiteY230" fmla="*/ 1833935 h 4424321"/>
                <a:gd name="connsiteX231" fmla="*/ 4566158 w 6037771"/>
                <a:gd name="connsiteY231" fmla="*/ 1857748 h 4424321"/>
                <a:gd name="connsiteX232" fmla="*/ 4547108 w 6037771"/>
                <a:gd name="connsiteY232" fmla="*/ 1881560 h 4424321"/>
                <a:gd name="connsiteX233" fmla="*/ 4504246 w 6037771"/>
                <a:gd name="connsiteY233" fmla="*/ 1924423 h 4424321"/>
                <a:gd name="connsiteX234" fmla="*/ 4447096 w 6037771"/>
                <a:gd name="connsiteY234" fmla="*/ 1972048 h 4424321"/>
                <a:gd name="connsiteX235" fmla="*/ 4428046 w 6037771"/>
                <a:gd name="connsiteY235" fmla="*/ 1981573 h 4424321"/>
                <a:gd name="connsiteX236" fmla="*/ 4370896 w 6037771"/>
                <a:gd name="connsiteY236" fmla="*/ 2014910 h 4424321"/>
                <a:gd name="connsiteX237" fmla="*/ 4356608 w 6037771"/>
                <a:gd name="connsiteY237" fmla="*/ 2019673 h 4424321"/>
                <a:gd name="connsiteX238" fmla="*/ 4342321 w 6037771"/>
                <a:gd name="connsiteY238" fmla="*/ 2029198 h 4424321"/>
                <a:gd name="connsiteX239" fmla="*/ 4266121 w 6037771"/>
                <a:gd name="connsiteY239" fmla="*/ 2038723 h 4424321"/>
                <a:gd name="connsiteX240" fmla="*/ 4208971 w 6037771"/>
                <a:gd name="connsiteY240" fmla="*/ 2048248 h 4424321"/>
                <a:gd name="connsiteX241" fmla="*/ 4180396 w 6037771"/>
                <a:gd name="connsiteY241" fmla="*/ 2053010 h 4424321"/>
                <a:gd name="connsiteX242" fmla="*/ 4166108 w 6037771"/>
                <a:gd name="connsiteY242" fmla="*/ 2057773 h 4424321"/>
                <a:gd name="connsiteX243" fmla="*/ 4147058 w 6037771"/>
                <a:gd name="connsiteY243" fmla="*/ 2062535 h 4424321"/>
                <a:gd name="connsiteX244" fmla="*/ 4123246 w 6037771"/>
                <a:gd name="connsiteY244" fmla="*/ 2072060 h 4424321"/>
                <a:gd name="connsiteX245" fmla="*/ 4075621 w 6037771"/>
                <a:gd name="connsiteY245" fmla="*/ 2081585 h 4424321"/>
                <a:gd name="connsiteX246" fmla="*/ 4051808 w 6037771"/>
                <a:gd name="connsiteY246" fmla="*/ 2091110 h 4424321"/>
                <a:gd name="connsiteX247" fmla="*/ 3999421 w 6037771"/>
                <a:gd name="connsiteY247" fmla="*/ 2105398 h 4424321"/>
                <a:gd name="connsiteX248" fmla="*/ 3975608 w 6037771"/>
                <a:gd name="connsiteY248" fmla="*/ 2114923 h 4424321"/>
                <a:gd name="connsiteX249" fmla="*/ 3956558 w 6037771"/>
                <a:gd name="connsiteY249" fmla="*/ 2129210 h 4424321"/>
                <a:gd name="connsiteX250" fmla="*/ 3923221 w 6037771"/>
                <a:gd name="connsiteY250" fmla="*/ 2138735 h 4424321"/>
                <a:gd name="connsiteX251" fmla="*/ 3899408 w 6037771"/>
                <a:gd name="connsiteY251" fmla="*/ 2153023 h 4424321"/>
                <a:gd name="connsiteX252" fmla="*/ 3856546 w 6037771"/>
                <a:gd name="connsiteY252" fmla="*/ 2181598 h 4424321"/>
                <a:gd name="connsiteX253" fmla="*/ 3818446 w 6037771"/>
                <a:gd name="connsiteY253" fmla="*/ 2200648 h 4424321"/>
                <a:gd name="connsiteX254" fmla="*/ 3804158 w 6037771"/>
                <a:gd name="connsiteY254" fmla="*/ 2214935 h 4424321"/>
                <a:gd name="connsiteX255" fmla="*/ 3794633 w 6037771"/>
                <a:gd name="connsiteY255" fmla="*/ 2229223 h 4424321"/>
                <a:gd name="connsiteX256" fmla="*/ 3766058 w 6037771"/>
                <a:gd name="connsiteY256" fmla="*/ 2248273 h 4424321"/>
                <a:gd name="connsiteX257" fmla="*/ 3742246 w 6037771"/>
                <a:gd name="connsiteY257" fmla="*/ 2267323 h 4424321"/>
                <a:gd name="connsiteX258" fmla="*/ 3713671 w 6037771"/>
                <a:gd name="connsiteY258" fmla="*/ 2276848 h 4424321"/>
                <a:gd name="connsiteX259" fmla="*/ 3646996 w 6037771"/>
                <a:gd name="connsiteY259" fmla="*/ 2305423 h 4424321"/>
                <a:gd name="connsiteX260" fmla="*/ 3623183 w 6037771"/>
                <a:gd name="connsiteY260" fmla="*/ 2314948 h 4424321"/>
                <a:gd name="connsiteX261" fmla="*/ 3599371 w 6037771"/>
                <a:gd name="connsiteY261" fmla="*/ 2329235 h 4424321"/>
                <a:gd name="connsiteX262" fmla="*/ 3580321 w 6037771"/>
                <a:gd name="connsiteY262" fmla="*/ 2333998 h 4424321"/>
                <a:gd name="connsiteX263" fmla="*/ 3527933 w 6037771"/>
                <a:gd name="connsiteY263" fmla="*/ 2357810 h 4424321"/>
                <a:gd name="connsiteX264" fmla="*/ 3508883 w 6037771"/>
                <a:gd name="connsiteY264" fmla="*/ 2372098 h 4424321"/>
                <a:gd name="connsiteX265" fmla="*/ 3489833 w 6037771"/>
                <a:gd name="connsiteY265" fmla="*/ 2381623 h 4424321"/>
                <a:gd name="connsiteX266" fmla="*/ 3475546 w 6037771"/>
                <a:gd name="connsiteY266" fmla="*/ 2391148 h 4424321"/>
                <a:gd name="connsiteX267" fmla="*/ 3456496 w 6037771"/>
                <a:gd name="connsiteY267" fmla="*/ 2395910 h 4424321"/>
                <a:gd name="connsiteX268" fmla="*/ 3442208 w 6037771"/>
                <a:gd name="connsiteY268" fmla="*/ 2410198 h 4424321"/>
                <a:gd name="connsiteX269" fmla="*/ 3399346 w 6037771"/>
                <a:gd name="connsiteY269" fmla="*/ 2429248 h 4424321"/>
                <a:gd name="connsiteX270" fmla="*/ 3366008 w 6037771"/>
                <a:gd name="connsiteY270" fmla="*/ 2448298 h 4424321"/>
                <a:gd name="connsiteX271" fmla="*/ 3294571 w 6037771"/>
                <a:gd name="connsiteY271" fmla="*/ 2481635 h 4424321"/>
                <a:gd name="connsiteX272" fmla="*/ 3246946 w 6037771"/>
                <a:gd name="connsiteY272" fmla="*/ 2495923 h 4424321"/>
                <a:gd name="connsiteX273" fmla="*/ 3218371 w 6037771"/>
                <a:gd name="connsiteY273" fmla="*/ 2510210 h 4424321"/>
                <a:gd name="connsiteX274" fmla="*/ 3185033 w 6037771"/>
                <a:gd name="connsiteY274" fmla="*/ 2524498 h 4424321"/>
                <a:gd name="connsiteX275" fmla="*/ 3156458 w 6037771"/>
                <a:gd name="connsiteY275" fmla="*/ 2538785 h 4424321"/>
                <a:gd name="connsiteX276" fmla="*/ 3123121 w 6037771"/>
                <a:gd name="connsiteY276" fmla="*/ 2553073 h 4424321"/>
                <a:gd name="connsiteX277" fmla="*/ 3089783 w 6037771"/>
                <a:gd name="connsiteY277" fmla="*/ 2581648 h 4424321"/>
                <a:gd name="connsiteX278" fmla="*/ 3070733 w 6037771"/>
                <a:gd name="connsiteY278" fmla="*/ 2591173 h 4424321"/>
                <a:gd name="connsiteX279" fmla="*/ 3051683 w 6037771"/>
                <a:gd name="connsiteY279" fmla="*/ 2605460 h 4424321"/>
                <a:gd name="connsiteX280" fmla="*/ 3032633 w 6037771"/>
                <a:gd name="connsiteY280" fmla="*/ 2614985 h 4424321"/>
                <a:gd name="connsiteX281" fmla="*/ 3013583 w 6037771"/>
                <a:gd name="connsiteY281" fmla="*/ 2634035 h 4424321"/>
                <a:gd name="connsiteX282" fmla="*/ 2985008 w 6037771"/>
                <a:gd name="connsiteY282" fmla="*/ 2653085 h 4424321"/>
                <a:gd name="connsiteX283" fmla="*/ 2956433 w 6037771"/>
                <a:gd name="connsiteY283" fmla="*/ 2681660 h 4424321"/>
                <a:gd name="connsiteX284" fmla="*/ 2870708 w 6037771"/>
                <a:gd name="connsiteY284" fmla="*/ 2743573 h 4424321"/>
                <a:gd name="connsiteX285" fmla="*/ 2856421 w 6037771"/>
                <a:gd name="connsiteY285" fmla="*/ 2762623 h 4424321"/>
                <a:gd name="connsiteX286" fmla="*/ 2818321 w 6037771"/>
                <a:gd name="connsiteY286" fmla="*/ 2786435 h 4424321"/>
                <a:gd name="connsiteX287" fmla="*/ 2799271 w 6037771"/>
                <a:gd name="connsiteY287" fmla="*/ 2800723 h 4424321"/>
                <a:gd name="connsiteX288" fmla="*/ 2746883 w 6037771"/>
                <a:gd name="connsiteY288" fmla="*/ 2843585 h 4424321"/>
                <a:gd name="connsiteX289" fmla="*/ 2723071 w 6037771"/>
                <a:gd name="connsiteY289" fmla="*/ 2853110 h 4424321"/>
                <a:gd name="connsiteX290" fmla="*/ 2656396 w 6037771"/>
                <a:gd name="connsiteY290" fmla="*/ 2900735 h 4424321"/>
                <a:gd name="connsiteX291" fmla="*/ 2632583 w 6037771"/>
                <a:gd name="connsiteY291" fmla="*/ 2905498 h 4424321"/>
                <a:gd name="connsiteX292" fmla="*/ 2580196 w 6037771"/>
                <a:gd name="connsiteY292" fmla="*/ 2924548 h 4424321"/>
                <a:gd name="connsiteX293" fmla="*/ 2518283 w 6037771"/>
                <a:gd name="connsiteY293" fmla="*/ 2934073 h 4424321"/>
                <a:gd name="connsiteX294" fmla="*/ 2408746 w 6037771"/>
                <a:gd name="connsiteY294" fmla="*/ 2943598 h 4424321"/>
                <a:gd name="connsiteX295" fmla="*/ 2356358 w 6037771"/>
                <a:gd name="connsiteY295" fmla="*/ 2957885 h 4424321"/>
                <a:gd name="connsiteX296" fmla="*/ 2303971 w 6037771"/>
                <a:gd name="connsiteY296" fmla="*/ 2967410 h 4424321"/>
                <a:gd name="connsiteX297" fmla="*/ 2246821 w 6037771"/>
                <a:gd name="connsiteY297" fmla="*/ 2986460 h 4424321"/>
                <a:gd name="connsiteX298" fmla="*/ 2203958 w 6037771"/>
                <a:gd name="connsiteY298" fmla="*/ 2995985 h 4424321"/>
                <a:gd name="connsiteX299" fmla="*/ 2146808 w 6037771"/>
                <a:gd name="connsiteY299" fmla="*/ 3005510 h 4424321"/>
                <a:gd name="connsiteX300" fmla="*/ 2118233 w 6037771"/>
                <a:gd name="connsiteY300" fmla="*/ 3015035 h 4424321"/>
                <a:gd name="connsiteX301" fmla="*/ 2070608 w 6037771"/>
                <a:gd name="connsiteY301" fmla="*/ 3024560 h 4424321"/>
                <a:gd name="connsiteX302" fmla="*/ 2046796 w 6037771"/>
                <a:gd name="connsiteY302" fmla="*/ 3034085 h 4424321"/>
                <a:gd name="connsiteX303" fmla="*/ 2027746 w 6037771"/>
                <a:gd name="connsiteY303" fmla="*/ 3048373 h 4424321"/>
                <a:gd name="connsiteX304" fmla="*/ 1989646 w 6037771"/>
                <a:gd name="connsiteY304" fmla="*/ 3057898 h 4424321"/>
                <a:gd name="connsiteX305" fmla="*/ 1922971 w 6037771"/>
                <a:gd name="connsiteY305" fmla="*/ 3076948 h 4424321"/>
                <a:gd name="connsiteX306" fmla="*/ 1894396 w 6037771"/>
                <a:gd name="connsiteY306" fmla="*/ 3081710 h 4424321"/>
                <a:gd name="connsiteX307" fmla="*/ 1846771 w 6037771"/>
                <a:gd name="connsiteY307" fmla="*/ 3095998 h 4424321"/>
                <a:gd name="connsiteX308" fmla="*/ 1832483 w 6037771"/>
                <a:gd name="connsiteY308" fmla="*/ 3100760 h 4424321"/>
                <a:gd name="connsiteX309" fmla="*/ 1808671 w 6037771"/>
                <a:gd name="connsiteY309" fmla="*/ 3105523 h 4424321"/>
                <a:gd name="connsiteX310" fmla="*/ 1765808 w 6037771"/>
                <a:gd name="connsiteY310" fmla="*/ 3124573 h 4424321"/>
                <a:gd name="connsiteX311" fmla="*/ 1746758 w 6037771"/>
                <a:gd name="connsiteY311" fmla="*/ 3134098 h 4424321"/>
                <a:gd name="connsiteX312" fmla="*/ 1718183 w 6037771"/>
                <a:gd name="connsiteY312" fmla="*/ 3143623 h 4424321"/>
                <a:gd name="connsiteX313" fmla="*/ 1680083 w 6037771"/>
                <a:gd name="connsiteY313" fmla="*/ 3153148 h 4424321"/>
                <a:gd name="connsiteX314" fmla="*/ 1599121 w 6037771"/>
                <a:gd name="connsiteY314" fmla="*/ 3181723 h 4424321"/>
                <a:gd name="connsiteX315" fmla="*/ 1503871 w 6037771"/>
                <a:gd name="connsiteY315" fmla="*/ 3229348 h 4424321"/>
                <a:gd name="connsiteX316" fmla="*/ 1484821 w 6037771"/>
                <a:gd name="connsiteY316" fmla="*/ 3238873 h 4424321"/>
                <a:gd name="connsiteX317" fmla="*/ 1465771 w 6037771"/>
                <a:gd name="connsiteY317" fmla="*/ 3248398 h 4424321"/>
                <a:gd name="connsiteX318" fmla="*/ 1403858 w 6037771"/>
                <a:gd name="connsiteY318" fmla="*/ 3276973 h 4424321"/>
                <a:gd name="connsiteX319" fmla="*/ 1384808 w 6037771"/>
                <a:gd name="connsiteY319" fmla="*/ 3286498 h 4424321"/>
                <a:gd name="connsiteX320" fmla="*/ 1341946 w 6037771"/>
                <a:gd name="connsiteY320" fmla="*/ 3315073 h 4424321"/>
                <a:gd name="connsiteX321" fmla="*/ 1318133 w 6037771"/>
                <a:gd name="connsiteY321" fmla="*/ 3319835 h 4424321"/>
                <a:gd name="connsiteX322" fmla="*/ 1299083 w 6037771"/>
                <a:gd name="connsiteY322" fmla="*/ 3334123 h 4424321"/>
                <a:gd name="connsiteX323" fmla="*/ 1213358 w 6037771"/>
                <a:gd name="connsiteY323" fmla="*/ 3367460 h 4424321"/>
                <a:gd name="connsiteX324" fmla="*/ 1189546 w 6037771"/>
                <a:gd name="connsiteY324" fmla="*/ 3372223 h 4424321"/>
                <a:gd name="connsiteX325" fmla="*/ 1175258 w 6037771"/>
                <a:gd name="connsiteY325" fmla="*/ 3376985 h 4424321"/>
                <a:gd name="connsiteX326" fmla="*/ 1137158 w 6037771"/>
                <a:gd name="connsiteY326" fmla="*/ 3386510 h 4424321"/>
                <a:gd name="connsiteX327" fmla="*/ 1118108 w 6037771"/>
                <a:gd name="connsiteY327" fmla="*/ 3391273 h 4424321"/>
                <a:gd name="connsiteX328" fmla="*/ 1065721 w 6037771"/>
                <a:gd name="connsiteY328" fmla="*/ 3400798 h 4424321"/>
                <a:gd name="connsiteX329" fmla="*/ 1022858 w 6037771"/>
                <a:gd name="connsiteY329" fmla="*/ 3410323 h 4424321"/>
                <a:gd name="connsiteX330" fmla="*/ 1022858 w 6037771"/>
                <a:gd name="connsiteY330" fmla="*/ 3419848 h 4424321"/>
                <a:gd name="connsiteX331" fmla="*/ 979996 w 6037771"/>
                <a:gd name="connsiteY331" fmla="*/ 3472236 h 4424321"/>
                <a:gd name="connsiteX332" fmla="*/ 965708 w 6037771"/>
                <a:gd name="connsiteY332" fmla="*/ 3729411 h 4424321"/>
                <a:gd name="connsiteX333" fmla="*/ 765684 w 6037771"/>
                <a:gd name="connsiteY333" fmla="*/ 3948485 h 4424321"/>
                <a:gd name="connsiteX334" fmla="*/ 546608 w 6037771"/>
                <a:gd name="connsiteY334" fmla="*/ 4086598 h 4424321"/>
                <a:gd name="connsiteX335" fmla="*/ 489458 w 6037771"/>
                <a:gd name="connsiteY335" fmla="*/ 4419972 h 4424321"/>
                <a:gd name="connsiteX336" fmla="*/ 167990 w 6037771"/>
                <a:gd name="connsiteY336" fmla="*/ 4415210 h 4424321"/>
                <a:gd name="connsiteX337" fmla="*/ 1302 w 6037771"/>
                <a:gd name="connsiteY337" fmla="*/ 4310437 h 4424321"/>
                <a:gd name="connsiteX0" fmla="*/ 1302 w 6037771"/>
                <a:gd name="connsiteY0" fmla="*/ 4310437 h 4424321"/>
                <a:gd name="connsiteX1" fmla="*/ 113220 w 6037771"/>
                <a:gd name="connsiteY1" fmla="*/ 3986585 h 4424321"/>
                <a:gd name="connsiteX2" fmla="*/ 113221 w 6037771"/>
                <a:gd name="connsiteY2" fmla="*/ 3791323 h 4424321"/>
                <a:gd name="connsiteX3" fmla="*/ 108458 w 6037771"/>
                <a:gd name="connsiteY3" fmla="*/ 3719885 h 4424321"/>
                <a:gd name="connsiteX4" fmla="*/ 103696 w 6037771"/>
                <a:gd name="connsiteY4" fmla="*/ 3700835 h 4424321"/>
                <a:gd name="connsiteX5" fmla="*/ 108458 w 6037771"/>
                <a:gd name="connsiteY5" fmla="*/ 3596060 h 4424321"/>
                <a:gd name="connsiteX6" fmla="*/ 117983 w 6037771"/>
                <a:gd name="connsiteY6" fmla="*/ 3543673 h 4424321"/>
                <a:gd name="connsiteX7" fmla="*/ 184658 w 6037771"/>
                <a:gd name="connsiteY7" fmla="*/ 3457948 h 4424321"/>
                <a:gd name="connsiteX8" fmla="*/ 203708 w 6037771"/>
                <a:gd name="connsiteY8" fmla="*/ 3434135 h 4424321"/>
                <a:gd name="connsiteX9" fmla="*/ 222758 w 6037771"/>
                <a:gd name="connsiteY9" fmla="*/ 3424610 h 4424321"/>
                <a:gd name="connsiteX10" fmla="*/ 237046 w 6037771"/>
                <a:gd name="connsiteY10" fmla="*/ 3410323 h 4424321"/>
                <a:gd name="connsiteX11" fmla="*/ 265621 w 6037771"/>
                <a:gd name="connsiteY11" fmla="*/ 3391273 h 4424321"/>
                <a:gd name="connsiteX12" fmla="*/ 327533 w 6037771"/>
                <a:gd name="connsiteY12" fmla="*/ 3334123 h 4424321"/>
                <a:gd name="connsiteX13" fmla="*/ 356108 w 6037771"/>
                <a:gd name="connsiteY13" fmla="*/ 3315073 h 4424321"/>
                <a:gd name="connsiteX14" fmla="*/ 437071 w 6037771"/>
                <a:gd name="connsiteY14" fmla="*/ 3281735 h 4424321"/>
                <a:gd name="connsiteX15" fmla="*/ 479933 w 6037771"/>
                <a:gd name="connsiteY15" fmla="*/ 3262685 h 4424321"/>
                <a:gd name="connsiteX16" fmla="*/ 518033 w 6037771"/>
                <a:gd name="connsiteY16" fmla="*/ 3253160 h 4424321"/>
                <a:gd name="connsiteX17" fmla="*/ 546608 w 6037771"/>
                <a:gd name="connsiteY17" fmla="*/ 3238873 h 4424321"/>
                <a:gd name="connsiteX18" fmla="*/ 570421 w 6037771"/>
                <a:gd name="connsiteY18" fmla="*/ 3229348 h 4424321"/>
                <a:gd name="connsiteX19" fmla="*/ 584708 w 6037771"/>
                <a:gd name="connsiteY19" fmla="*/ 3224585 h 4424321"/>
                <a:gd name="connsiteX20" fmla="*/ 598996 w 6037771"/>
                <a:gd name="connsiteY20" fmla="*/ 3215060 h 4424321"/>
                <a:gd name="connsiteX21" fmla="*/ 618046 w 6037771"/>
                <a:gd name="connsiteY21" fmla="*/ 3210298 h 4424321"/>
                <a:gd name="connsiteX22" fmla="*/ 641858 w 6037771"/>
                <a:gd name="connsiteY22" fmla="*/ 3200773 h 4424321"/>
                <a:gd name="connsiteX23" fmla="*/ 699008 w 6037771"/>
                <a:gd name="connsiteY23" fmla="*/ 3172198 h 4424321"/>
                <a:gd name="connsiteX24" fmla="*/ 727583 w 6037771"/>
                <a:gd name="connsiteY24" fmla="*/ 3157910 h 4424321"/>
                <a:gd name="connsiteX25" fmla="*/ 779971 w 6037771"/>
                <a:gd name="connsiteY25" fmla="*/ 3138860 h 4424321"/>
                <a:gd name="connsiteX26" fmla="*/ 832358 w 6037771"/>
                <a:gd name="connsiteY26" fmla="*/ 3095998 h 4424321"/>
                <a:gd name="connsiteX27" fmla="*/ 899033 w 6037771"/>
                <a:gd name="connsiteY27" fmla="*/ 3053135 h 4424321"/>
                <a:gd name="connsiteX28" fmla="*/ 918083 w 6037771"/>
                <a:gd name="connsiteY28" fmla="*/ 3034085 h 4424321"/>
                <a:gd name="connsiteX29" fmla="*/ 946658 w 6037771"/>
                <a:gd name="connsiteY29" fmla="*/ 3010273 h 4424321"/>
                <a:gd name="connsiteX30" fmla="*/ 960946 w 6037771"/>
                <a:gd name="connsiteY30" fmla="*/ 2991223 h 4424321"/>
                <a:gd name="connsiteX31" fmla="*/ 989521 w 6037771"/>
                <a:gd name="connsiteY31" fmla="*/ 2972173 h 4424321"/>
                <a:gd name="connsiteX32" fmla="*/ 1027621 w 6037771"/>
                <a:gd name="connsiteY32" fmla="*/ 2934073 h 4424321"/>
                <a:gd name="connsiteX33" fmla="*/ 1070483 w 6037771"/>
                <a:gd name="connsiteY33" fmla="*/ 2919785 h 4424321"/>
                <a:gd name="connsiteX34" fmla="*/ 1089533 w 6037771"/>
                <a:gd name="connsiteY34" fmla="*/ 2910260 h 4424321"/>
                <a:gd name="connsiteX35" fmla="*/ 1165733 w 6037771"/>
                <a:gd name="connsiteY35" fmla="*/ 2895973 h 4424321"/>
                <a:gd name="connsiteX36" fmla="*/ 1246696 w 6037771"/>
                <a:gd name="connsiteY36" fmla="*/ 2881685 h 4424321"/>
                <a:gd name="connsiteX37" fmla="*/ 1299083 w 6037771"/>
                <a:gd name="connsiteY37" fmla="*/ 2862635 h 4424321"/>
                <a:gd name="connsiteX38" fmla="*/ 1327658 w 6037771"/>
                <a:gd name="connsiteY38" fmla="*/ 2834060 h 4424321"/>
                <a:gd name="connsiteX39" fmla="*/ 1346708 w 6037771"/>
                <a:gd name="connsiteY39" fmla="*/ 2815010 h 4424321"/>
                <a:gd name="connsiteX40" fmla="*/ 1380046 w 6037771"/>
                <a:gd name="connsiteY40" fmla="*/ 2767385 h 4424321"/>
                <a:gd name="connsiteX41" fmla="*/ 1399096 w 6037771"/>
                <a:gd name="connsiteY41" fmla="*/ 2753098 h 4424321"/>
                <a:gd name="connsiteX42" fmla="*/ 1418146 w 6037771"/>
                <a:gd name="connsiteY42" fmla="*/ 2719760 h 4424321"/>
                <a:gd name="connsiteX43" fmla="*/ 1437196 w 6037771"/>
                <a:gd name="connsiteY43" fmla="*/ 2691185 h 4424321"/>
                <a:gd name="connsiteX44" fmla="*/ 1456246 w 6037771"/>
                <a:gd name="connsiteY44" fmla="*/ 2672135 h 4424321"/>
                <a:gd name="connsiteX45" fmla="*/ 1465771 w 6037771"/>
                <a:gd name="connsiteY45" fmla="*/ 2657848 h 4424321"/>
                <a:gd name="connsiteX46" fmla="*/ 1480058 w 6037771"/>
                <a:gd name="connsiteY46" fmla="*/ 2643560 h 4424321"/>
                <a:gd name="connsiteX47" fmla="*/ 1494346 w 6037771"/>
                <a:gd name="connsiteY47" fmla="*/ 2624510 h 4424321"/>
                <a:gd name="connsiteX48" fmla="*/ 1575308 w 6037771"/>
                <a:gd name="connsiteY48" fmla="*/ 2586410 h 4424321"/>
                <a:gd name="connsiteX49" fmla="*/ 1622933 w 6037771"/>
                <a:gd name="connsiteY49" fmla="*/ 2557835 h 4424321"/>
                <a:gd name="connsiteX50" fmla="*/ 1656271 w 6037771"/>
                <a:gd name="connsiteY50" fmla="*/ 2548310 h 4424321"/>
                <a:gd name="connsiteX51" fmla="*/ 1670558 w 6037771"/>
                <a:gd name="connsiteY51" fmla="*/ 2538785 h 4424321"/>
                <a:gd name="connsiteX52" fmla="*/ 1737233 w 6037771"/>
                <a:gd name="connsiteY52" fmla="*/ 2529260 h 4424321"/>
                <a:gd name="connsiteX53" fmla="*/ 1775333 w 6037771"/>
                <a:gd name="connsiteY53" fmla="*/ 2514973 h 4424321"/>
                <a:gd name="connsiteX54" fmla="*/ 1818196 w 6037771"/>
                <a:gd name="connsiteY54" fmla="*/ 2476873 h 4424321"/>
                <a:gd name="connsiteX55" fmla="*/ 1837246 w 6037771"/>
                <a:gd name="connsiteY55" fmla="*/ 2467348 h 4424321"/>
                <a:gd name="connsiteX56" fmla="*/ 1861058 w 6037771"/>
                <a:gd name="connsiteY56" fmla="*/ 2438773 h 4424321"/>
                <a:gd name="connsiteX57" fmla="*/ 1889633 w 6037771"/>
                <a:gd name="connsiteY57" fmla="*/ 2400673 h 4424321"/>
                <a:gd name="connsiteX58" fmla="*/ 1984883 w 6037771"/>
                <a:gd name="connsiteY58" fmla="*/ 2319710 h 4424321"/>
                <a:gd name="connsiteX59" fmla="*/ 2003933 w 6037771"/>
                <a:gd name="connsiteY59" fmla="*/ 2314948 h 4424321"/>
                <a:gd name="connsiteX60" fmla="*/ 2022983 w 6037771"/>
                <a:gd name="connsiteY60" fmla="*/ 2305423 h 4424321"/>
                <a:gd name="connsiteX61" fmla="*/ 2037271 w 6037771"/>
                <a:gd name="connsiteY61" fmla="*/ 2295898 h 4424321"/>
                <a:gd name="connsiteX62" fmla="*/ 2070608 w 6037771"/>
                <a:gd name="connsiteY62" fmla="*/ 2286373 h 4424321"/>
                <a:gd name="connsiteX63" fmla="*/ 2094421 w 6037771"/>
                <a:gd name="connsiteY63" fmla="*/ 2276848 h 4424321"/>
                <a:gd name="connsiteX64" fmla="*/ 2108708 w 6037771"/>
                <a:gd name="connsiteY64" fmla="*/ 2272085 h 4424321"/>
                <a:gd name="connsiteX65" fmla="*/ 2132521 w 6037771"/>
                <a:gd name="connsiteY65" fmla="*/ 2262560 h 4424321"/>
                <a:gd name="connsiteX66" fmla="*/ 2194433 w 6037771"/>
                <a:gd name="connsiteY66" fmla="*/ 2257798 h 4424321"/>
                <a:gd name="connsiteX67" fmla="*/ 2246821 w 6037771"/>
                <a:gd name="connsiteY67" fmla="*/ 2248273 h 4424321"/>
                <a:gd name="connsiteX68" fmla="*/ 2270633 w 6037771"/>
                <a:gd name="connsiteY68" fmla="*/ 2233985 h 4424321"/>
                <a:gd name="connsiteX69" fmla="*/ 2289683 w 6037771"/>
                <a:gd name="connsiteY69" fmla="*/ 2229223 h 4424321"/>
                <a:gd name="connsiteX70" fmla="*/ 2327783 w 6037771"/>
                <a:gd name="connsiteY70" fmla="*/ 2219698 h 4424321"/>
                <a:gd name="connsiteX71" fmla="*/ 2361121 w 6037771"/>
                <a:gd name="connsiteY71" fmla="*/ 2200648 h 4424321"/>
                <a:gd name="connsiteX72" fmla="*/ 2375408 w 6037771"/>
                <a:gd name="connsiteY72" fmla="*/ 2191123 h 4424321"/>
                <a:gd name="connsiteX73" fmla="*/ 2418271 w 6037771"/>
                <a:gd name="connsiteY73" fmla="*/ 2176835 h 4424321"/>
                <a:gd name="connsiteX74" fmla="*/ 2427796 w 6037771"/>
                <a:gd name="connsiteY74" fmla="*/ 2157785 h 4424321"/>
                <a:gd name="connsiteX75" fmla="*/ 2527808 w 6037771"/>
                <a:gd name="connsiteY75" fmla="*/ 2100635 h 4424321"/>
                <a:gd name="connsiteX76" fmla="*/ 2584958 w 6037771"/>
                <a:gd name="connsiteY76" fmla="*/ 2067298 h 4424321"/>
                <a:gd name="connsiteX77" fmla="*/ 2599246 w 6037771"/>
                <a:gd name="connsiteY77" fmla="*/ 2062535 h 4424321"/>
                <a:gd name="connsiteX78" fmla="*/ 2623058 w 6037771"/>
                <a:gd name="connsiteY78" fmla="*/ 2048248 h 4424321"/>
                <a:gd name="connsiteX79" fmla="*/ 2661158 w 6037771"/>
                <a:gd name="connsiteY79" fmla="*/ 2029198 h 4424321"/>
                <a:gd name="connsiteX80" fmla="*/ 2694496 w 6037771"/>
                <a:gd name="connsiteY80" fmla="*/ 2014910 h 4424321"/>
                <a:gd name="connsiteX81" fmla="*/ 2756408 w 6037771"/>
                <a:gd name="connsiteY81" fmla="*/ 1976810 h 4424321"/>
                <a:gd name="connsiteX82" fmla="*/ 2794508 w 6037771"/>
                <a:gd name="connsiteY82" fmla="*/ 1962523 h 4424321"/>
                <a:gd name="connsiteX83" fmla="*/ 2837371 w 6037771"/>
                <a:gd name="connsiteY83" fmla="*/ 1943473 h 4424321"/>
                <a:gd name="connsiteX84" fmla="*/ 2861183 w 6037771"/>
                <a:gd name="connsiteY84" fmla="*/ 1938710 h 4424321"/>
                <a:gd name="connsiteX85" fmla="*/ 2889758 w 6037771"/>
                <a:gd name="connsiteY85" fmla="*/ 1929185 h 4424321"/>
                <a:gd name="connsiteX86" fmla="*/ 2937383 w 6037771"/>
                <a:gd name="connsiteY86" fmla="*/ 1919660 h 4424321"/>
                <a:gd name="connsiteX87" fmla="*/ 2975483 w 6037771"/>
                <a:gd name="connsiteY87" fmla="*/ 1910135 h 4424321"/>
                <a:gd name="connsiteX88" fmla="*/ 3023108 w 6037771"/>
                <a:gd name="connsiteY88" fmla="*/ 1900610 h 4424321"/>
                <a:gd name="connsiteX89" fmla="*/ 3037396 w 6037771"/>
                <a:gd name="connsiteY89" fmla="*/ 1895848 h 4424321"/>
                <a:gd name="connsiteX90" fmla="*/ 3089783 w 6037771"/>
                <a:gd name="connsiteY90" fmla="*/ 1881560 h 4424321"/>
                <a:gd name="connsiteX91" fmla="*/ 3137408 w 6037771"/>
                <a:gd name="connsiteY91" fmla="*/ 1848223 h 4424321"/>
                <a:gd name="connsiteX92" fmla="*/ 3170746 w 6037771"/>
                <a:gd name="connsiteY92" fmla="*/ 1829173 h 4424321"/>
                <a:gd name="connsiteX93" fmla="*/ 3213608 w 6037771"/>
                <a:gd name="connsiteY93" fmla="*/ 1786310 h 4424321"/>
                <a:gd name="connsiteX94" fmla="*/ 3251708 w 6037771"/>
                <a:gd name="connsiteY94" fmla="*/ 1752973 h 4424321"/>
                <a:gd name="connsiteX95" fmla="*/ 3280283 w 6037771"/>
                <a:gd name="connsiteY95" fmla="*/ 1724398 h 4424321"/>
                <a:gd name="connsiteX96" fmla="*/ 3294571 w 6037771"/>
                <a:gd name="connsiteY96" fmla="*/ 1710110 h 4424321"/>
                <a:gd name="connsiteX97" fmla="*/ 3308858 w 6037771"/>
                <a:gd name="connsiteY97" fmla="*/ 1705348 h 4424321"/>
                <a:gd name="connsiteX98" fmla="*/ 3356483 w 6037771"/>
                <a:gd name="connsiteY98" fmla="*/ 1667248 h 4424321"/>
                <a:gd name="connsiteX99" fmla="*/ 3399346 w 6037771"/>
                <a:gd name="connsiteY99" fmla="*/ 1614860 h 4424321"/>
                <a:gd name="connsiteX100" fmla="*/ 3432683 w 6037771"/>
                <a:gd name="connsiteY100" fmla="*/ 1586285 h 4424321"/>
                <a:gd name="connsiteX101" fmla="*/ 3446971 w 6037771"/>
                <a:gd name="connsiteY101" fmla="*/ 1567235 h 4424321"/>
                <a:gd name="connsiteX102" fmla="*/ 3513646 w 6037771"/>
                <a:gd name="connsiteY102" fmla="*/ 1510085 h 4424321"/>
                <a:gd name="connsiteX103" fmla="*/ 3523171 w 6037771"/>
                <a:gd name="connsiteY103" fmla="*/ 1495798 h 4424321"/>
                <a:gd name="connsiteX104" fmla="*/ 3561271 w 6037771"/>
                <a:gd name="connsiteY104" fmla="*/ 1462460 h 4424321"/>
                <a:gd name="connsiteX105" fmla="*/ 3580321 w 6037771"/>
                <a:gd name="connsiteY105" fmla="*/ 1452935 h 4424321"/>
                <a:gd name="connsiteX106" fmla="*/ 3604133 w 6037771"/>
                <a:gd name="connsiteY106" fmla="*/ 1429123 h 4424321"/>
                <a:gd name="connsiteX107" fmla="*/ 3618421 w 6037771"/>
                <a:gd name="connsiteY107" fmla="*/ 1414835 h 4424321"/>
                <a:gd name="connsiteX108" fmla="*/ 3680333 w 6037771"/>
                <a:gd name="connsiteY108" fmla="*/ 1357685 h 4424321"/>
                <a:gd name="connsiteX109" fmla="*/ 3704146 w 6037771"/>
                <a:gd name="connsiteY109" fmla="*/ 1329110 h 4424321"/>
                <a:gd name="connsiteX110" fmla="*/ 3723196 w 6037771"/>
                <a:gd name="connsiteY110" fmla="*/ 1300535 h 4424321"/>
                <a:gd name="connsiteX111" fmla="*/ 3737483 w 6037771"/>
                <a:gd name="connsiteY111" fmla="*/ 1295773 h 4424321"/>
                <a:gd name="connsiteX112" fmla="*/ 3808921 w 6037771"/>
                <a:gd name="connsiteY112" fmla="*/ 1205285 h 4424321"/>
                <a:gd name="connsiteX113" fmla="*/ 3827971 w 6037771"/>
                <a:gd name="connsiteY113" fmla="*/ 1186235 h 4424321"/>
                <a:gd name="connsiteX114" fmla="*/ 3880358 w 6037771"/>
                <a:gd name="connsiteY114" fmla="*/ 1148135 h 4424321"/>
                <a:gd name="connsiteX115" fmla="*/ 3899408 w 6037771"/>
                <a:gd name="connsiteY115" fmla="*/ 1138610 h 4424321"/>
                <a:gd name="connsiteX116" fmla="*/ 3927983 w 6037771"/>
                <a:gd name="connsiteY116" fmla="*/ 1114798 h 4424321"/>
                <a:gd name="connsiteX117" fmla="*/ 3961321 w 6037771"/>
                <a:gd name="connsiteY117" fmla="*/ 1100510 h 4424321"/>
                <a:gd name="connsiteX118" fmla="*/ 4004183 w 6037771"/>
                <a:gd name="connsiteY118" fmla="*/ 1071935 h 4424321"/>
                <a:gd name="connsiteX119" fmla="*/ 4018471 w 6037771"/>
                <a:gd name="connsiteY119" fmla="*/ 1062410 h 4424321"/>
                <a:gd name="connsiteX120" fmla="*/ 4037521 w 6037771"/>
                <a:gd name="connsiteY120" fmla="*/ 1057648 h 4424321"/>
                <a:gd name="connsiteX121" fmla="*/ 4113721 w 6037771"/>
                <a:gd name="connsiteY121" fmla="*/ 1033835 h 4424321"/>
                <a:gd name="connsiteX122" fmla="*/ 4161346 w 6037771"/>
                <a:gd name="connsiteY122" fmla="*/ 1014785 h 4424321"/>
                <a:gd name="connsiteX123" fmla="*/ 4194683 w 6037771"/>
                <a:gd name="connsiteY123" fmla="*/ 1005260 h 4424321"/>
                <a:gd name="connsiteX124" fmla="*/ 4232783 w 6037771"/>
                <a:gd name="connsiteY124" fmla="*/ 1000498 h 4424321"/>
                <a:gd name="connsiteX125" fmla="*/ 4275646 w 6037771"/>
                <a:gd name="connsiteY125" fmla="*/ 990973 h 4424321"/>
                <a:gd name="connsiteX126" fmla="*/ 4318508 w 6037771"/>
                <a:gd name="connsiteY126" fmla="*/ 971923 h 4424321"/>
                <a:gd name="connsiteX127" fmla="*/ 4356608 w 6037771"/>
                <a:gd name="connsiteY127" fmla="*/ 962398 h 4424321"/>
                <a:gd name="connsiteX128" fmla="*/ 4370896 w 6037771"/>
                <a:gd name="connsiteY128" fmla="*/ 952873 h 4424321"/>
                <a:gd name="connsiteX129" fmla="*/ 4408996 w 6037771"/>
                <a:gd name="connsiteY129" fmla="*/ 938585 h 4424321"/>
                <a:gd name="connsiteX130" fmla="*/ 4428046 w 6037771"/>
                <a:gd name="connsiteY130" fmla="*/ 924298 h 4424321"/>
                <a:gd name="connsiteX131" fmla="*/ 4461383 w 6037771"/>
                <a:gd name="connsiteY131" fmla="*/ 895723 h 4424321"/>
                <a:gd name="connsiteX132" fmla="*/ 4470908 w 6037771"/>
                <a:gd name="connsiteY132" fmla="*/ 876673 h 4424321"/>
                <a:gd name="connsiteX133" fmla="*/ 4489958 w 6037771"/>
                <a:gd name="connsiteY133" fmla="*/ 857623 h 4424321"/>
                <a:gd name="connsiteX134" fmla="*/ 4513771 w 6037771"/>
                <a:gd name="connsiteY134" fmla="*/ 809998 h 4424321"/>
                <a:gd name="connsiteX135" fmla="*/ 4528058 w 6037771"/>
                <a:gd name="connsiteY135" fmla="*/ 786185 h 4424321"/>
                <a:gd name="connsiteX136" fmla="*/ 4542346 w 6037771"/>
                <a:gd name="connsiteY136" fmla="*/ 695698 h 4424321"/>
                <a:gd name="connsiteX137" fmla="*/ 4551871 w 6037771"/>
                <a:gd name="connsiteY137" fmla="*/ 581398 h 4424321"/>
                <a:gd name="connsiteX138" fmla="*/ 4561396 w 6037771"/>
                <a:gd name="connsiteY138" fmla="*/ 543298 h 4424321"/>
                <a:gd name="connsiteX139" fmla="*/ 4566158 w 6037771"/>
                <a:gd name="connsiteY139" fmla="*/ 500435 h 4424321"/>
                <a:gd name="connsiteX140" fmla="*/ 4575683 w 6037771"/>
                <a:gd name="connsiteY140" fmla="*/ 424235 h 4424321"/>
                <a:gd name="connsiteX141" fmla="*/ 4580446 w 6037771"/>
                <a:gd name="connsiteY141" fmla="*/ 381373 h 4424321"/>
                <a:gd name="connsiteX142" fmla="*/ 4594733 w 6037771"/>
                <a:gd name="connsiteY142" fmla="*/ 271835 h 4424321"/>
                <a:gd name="connsiteX143" fmla="*/ 4599496 w 6037771"/>
                <a:gd name="connsiteY143" fmla="*/ 233735 h 4424321"/>
                <a:gd name="connsiteX144" fmla="*/ 4609021 w 6037771"/>
                <a:gd name="connsiteY144" fmla="*/ 190873 h 4424321"/>
                <a:gd name="connsiteX145" fmla="*/ 4613783 w 6037771"/>
                <a:gd name="connsiteY145" fmla="*/ 152773 h 4424321"/>
                <a:gd name="connsiteX146" fmla="*/ 4623308 w 6037771"/>
                <a:gd name="connsiteY146" fmla="*/ 119435 h 4424321"/>
                <a:gd name="connsiteX147" fmla="*/ 4628071 w 6037771"/>
                <a:gd name="connsiteY147" fmla="*/ 95623 h 4424321"/>
                <a:gd name="connsiteX148" fmla="*/ 4637596 w 6037771"/>
                <a:gd name="connsiteY148" fmla="*/ 76573 h 4424321"/>
                <a:gd name="connsiteX149" fmla="*/ 4647121 w 6037771"/>
                <a:gd name="connsiteY149" fmla="*/ 52760 h 4424321"/>
                <a:gd name="connsiteX150" fmla="*/ 4685221 w 6037771"/>
                <a:gd name="connsiteY150" fmla="*/ 14660 h 4424321"/>
                <a:gd name="connsiteX151" fmla="*/ 4704271 w 6037771"/>
                <a:gd name="connsiteY151" fmla="*/ 9898 h 4424321"/>
                <a:gd name="connsiteX152" fmla="*/ 4723321 w 6037771"/>
                <a:gd name="connsiteY152" fmla="*/ 373 h 4424321"/>
                <a:gd name="connsiteX153" fmla="*/ 4847146 w 6037771"/>
                <a:gd name="connsiteY153" fmla="*/ 14660 h 4424321"/>
                <a:gd name="connsiteX154" fmla="*/ 4885246 w 6037771"/>
                <a:gd name="connsiteY154" fmla="*/ 28948 h 4424321"/>
                <a:gd name="connsiteX155" fmla="*/ 4932871 w 6037771"/>
                <a:gd name="connsiteY155" fmla="*/ 52760 h 4424321"/>
                <a:gd name="connsiteX156" fmla="*/ 4970971 w 6037771"/>
                <a:gd name="connsiteY156" fmla="*/ 86098 h 4424321"/>
                <a:gd name="connsiteX157" fmla="*/ 5013833 w 6037771"/>
                <a:gd name="connsiteY157" fmla="*/ 133723 h 4424321"/>
                <a:gd name="connsiteX158" fmla="*/ 5061458 w 6037771"/>
                <a:gd name="connsiteY158" fmla="*/ 200398 h 4424321"/>
                <a:gd name="connsiteX159" fmla="*/ 5080508 w 6037771"/>
                <a:gd name="connsiteY159" fmla="*/ 228973 h 4424321"/>
                <a:gd name="connsiteX160" fmla="*/ 5099558 w 6037771"/>
                <a:gd name="connsiteY160" fmla="*/ 252785 h 4424321"/>
                <a:gd name="connsiteX161" fmla="*/ 5113846 w 6037771"/>
                <a:gd name="connsiteY161" fmla="*/ 276598 h 4424321"/>
                <a:gd name="connsiteX162" fmla="*/ 5132896 w 6037771"/>
                <a:gd name="connsiteY162" fmla="*/ 300410 h 4424321"/>
                <a:gd name="connsiteX163" fmla="*/ 5151946 w 6037771"/>
                <a:gd name="connsiteY163" fmla="*/ 328985 h 4424321"/>
                <a:gd name="connsiteX164" fmla="*/ 5170996 w 6037771"/>
                <a:gd name="connsiteY164" fmla="*/ 362323 h 4424321"/>
                <a:gd name="connsiteX165" fmla="*/ 5228146 w 6037771"/>
                <a:gd name="connsiteY165" fmla="*/ 409948 h 4424321"/>
                <a:gd name="connsiteX166" fmla="*/ 5247196 w 6037771"/>
                <a:gd name="connsiteY166" fmla="*/ 419473 h 4424321"/>
                <a:gd name="connsiteX167" fmla="*/ 5275771 w 6037771"/>
                <a:gd name="connsiteY167" fmla="*/ 428998 h 4424321"/>
                <a:gd name="connsiteX168" fmla="*/ 5356733 w 6037771"/>
                <a:gd name="connsiteY168" fmla="*/ 471860 h 4424321"/>
                <a:gd name="connsiteX169" fmla="*/ 5390071 w 6037771"/>
                <a:gd name="connsiteY169" fmla="*/ 481385 h 4424321"/>
                <a:gd name="connsiteX170" fmla="*/ 5404358 w 6037771"/>
                <a:gd name="connsiteY170" fmla="*/ 486148 h 4424321"/>
                <a:gd name="connsiteX171" fmla="*/ 5461508 w 6037771"/>
                <a:gd name="connsiteY171" fmla="*/ 514723 h 4424321"/>
                <a:gd name="connsiteX172" fmla="*/ 5490083 w 6037771"/>
                <a:gd name="connsiteY172" fmla="*/ 529010 h 4424321"/>
                <a:gd name="connsiteX173" fmla="*/ 5537708 w 6037771"/>
                <a:gd name="connsiteY173" fmla="*/ 548060 h 4424321"/>
                <a:gd name="connsiteX174" fmla="*/ 5571046 w 6037771"/>
                <a:gd name="connsiteY174" fmla="*/ 571873 h 4424321"/>
                <a:gd name="connsiteX175" fmla="*/ 5599621 w 6037771"/>
                <a:gd name="connsiteY175" fmla="*/ 586160 h 4424321"/>
                <a:gd name="connsiteX176" fmla="*/ 5623433 w 6037771"/>
                <a:gd name="connsiteY176" fmla="*/ 605210 h 4424321"/>
                <a:gd name="connsiteX177" fmla="*/ 5647246 w 6037771"/>
                <a:gd name="connsiteY177" fmla="*/ 619498 h 4424321"/>
                <a:gd name="connsiteX178" fmla="*/ 5690108 w 6037771"/>
                <a:gd name="connsiteY178" fmla="*/ 652835 h 4424321"/>
                <a:gd name="connsiteX179" fmla="*/ 5718683 w 6037771"/>
                <a:gd name="connsiteY179" fmla="*/ 671885 h 4424321"/>
                <a:gd name="connsiteX180" fmla="*/ 5752021 w 6037771"/>
                <a:gd name="connsiteY180" fmla="*/ 714748 h 4424321"/>
                <a:gd name="connsiteX181" fmla="*/ 5785358 w 6037771"/>
                <a:gd name="connsiteY181" fmla="*/ 743323 h 4424321"/>
                <a:gd name="connsiteX182" fmla="*/ 5813933 w 6037771"/>
                <a:gd name="connsiteY182" fmla="*/ 786185 h 4424321"/>
                <a:gd name="connsiteX183" fmla="*/ 5852033 w 6037771"/>
                <a:gd name="connsiteY183" fmla="*/ 867148 h 4424321"/>
                <a:gd name="connsiteX184" fmla="*/ 5871083 w 6037771"/>
                <a:gd name="connsiteY184" fmla="*/ 957635 h 4424321"/>
                <a:gd name="connsiteX185" fmla="*/ 5885371 w 6037771"/>
                <a:gd name="connsiteY185" fmla="*/ 1000498 h 4424321"/>
                <a:gd name="connsiteX186" fmla="*/ 5904421 w 6037771"/>
                <a:gd name="connsiteY186" fmla="*/ 1081460 h 4424321"/>
                <a:gd name="connsiteX187" fmla="*/ 5918708 w 6037771"/>
                <a:gd name="connsiteY187" fmla="*/ 1124323 h 4424321"/>
                <a:gd name="connsiteX188" fmla="*/ 5928233 w 6037771"/>
                <a:gd name="connsiteY188" fmla="*/ 1157660 h 4424321"/>
                <a:gd name="connsiteX189" fmla="*/ 5937758 w 6037771"/>
                <a:gd name="connsiteY189" fmla="*/ 1181473 h 4424321"/>
                <a:gd name="connsiteX190" fmla="*/ 5961571 w 6037771"/>
                <a:gd name="connsiteY190" fmla="*/ 1248148 h 4424321"/>
                <a:gd name="connsiteX191" fmla="*/ 5980621 w 6037771"/>
                <a:gd name="connsiteY191" fmla="*/ 1295773 h 4424321"/>
                <a:gd name="connsiteX192" fmla="*/ 5985383 w 6037771"/>
                <a:gd name="connsiteY192" fmla="*/ 1329110 h 4424321"/>
                <a:gd name="connsiteX193" fmla="*/ 5999671 w 6037771"/>
                <a:gd name="connsiteY193" fmla="*/ 1362448 h 4424321"/>
                <a:gd name="connsiteX194" fmla="*/ 6013958 w 6037771"/>
                <a:gd name="connsiteY194" fmla="*/ 1471985 h 4424321"/>
                <a:gd name="connsiteX195" fmla="*/ 6018721 w 6037771"/>
                <a:gd name="connsiteY195" fmla="*/ 1505323 h 4424321"/>
                <a:gd name="connsiteX196" fmla="*/ 6023483 w 6037771"/>
                <a:gd name="connsiteY196" fmla="*/ 1529135 h 4424321"/>
                <a:gd name="connsiteX197" fmla="*/ 6028246 w 6037771"/>
                <a:gd name="connsiteY197" fmla="*/ 1610098 h 4424321"/>
                <a:gd name="connsiteX198" fmla="*/ 6037771 w 6037771"/>
                <a:gd name="connsiteY198" fmla="*/ 1705348 h 4424321"/>
                <a:gd name="connsiteX199" fmla="*/ 6033008 w 6037771"/>
                <a:gd name="connsiteY199" fmla="*/ 1948235 h 4424321"/>
                <a:gd name="connsiteX200" fmla="*/ 6009196 w 6037771"/>
                <a:gd name="connsiteY200" fmla="*/ 2029198 h 4424321"/>
                <a:gd name="connsiteX201" fmla="*/ 5999671 w 6037771"/>
                <a:gd name="connsiteY201" fmla="*/ 2053010 h 4424321"/>
                <a:gd name="connsiteX202" fmla="*/ 5961571 w 6037771"/>
                <a:gd name="connsiteY202" fmla="*/ 2076823 h 4424321"/>
                <a:gd name="connsiteX203" fmla="*/ 5852033 w 6037771"/>
                <a:gd name="connsiteY203" fmla="*/ 2067298 h 4424321"/>
                <a:gd name="connsiteX204" fmla="*/ 5790121 w 6037771"/>
                <a:gd name="connsiteY204" fmla="*/ 2048248 h 4424321"/>
                <a:gd name="connsiteX205" fmla="*/ 5752021 w 6037771"/>
                <a:gd name="connsiteY205" fmla="*/ 2038723 h 4424321"/>
                <a:gd name="connsiteX206" fmla="*/ 5728208 w 6037771"/>
                <a:gd name="connsiteY206" fmla="*/ 2029198 h 4424321"/>
                <a:gd name="connsiteX207" fmla="*/ 5709158 w 6037771"/>
                <a:gd name="connsiteY207" fmla="*/ 2024435 h 4424321"/>
                <a:gd name="connsiteX208" fmla="*/ 5685346 w 6037771"/>
                <a:gd name="connsiteY208" fmla="*/ 2014910 h 4424321"/>
                <a:gd name="connsiteX209" fmla="*/ 5652008 w 6037771"/>
                <a:gd name="connsiteY209" fmla="*/ 2010148 h 4424321"/>
                <a:gd name="connsiteX210" fmla="*/ 5623433 w 6037771"/>
                <a:gd name="connsiteY210" fmla="*/ 2000623 h 4424321"/>
                <a:gd name="connsiteX211" fmla="*/ 5604383 w 6037771"/>
                <a:gd name="connsiteY211" fmla="*/ 1995860 h 4424321"/>
                <a:gd name="connsiteX212" fmla="*/ 5580571 w 6037771"/>
                <a:gd name="connsiteY212" fmla="*/ 1986335 h 4424321"/>
                <a:gd name="connsiteX213" fmla="*/ 5551996 w 6037771"/>
                <a:gd name="connsiteY213" fmla="*/ 1976810 h 4424321"/>
                <a:gd name="connsiteX214" fmla="*/ 5518658 w 6037771"/>
                <a:gd name="connsiteY214" fmla="*/ 1962523 h 4424321"/>
                <a:gd name="connsiteX215" fmla="*/ 5513896 w 6037771"/>
                <a:gd name="connsiteY215" fmla="*/ 1948235 h 4424321"/>
                <a:gd name="connsiteX216" fmla="*/ 5475796 w 6037771"/>
                <a:gd name="connsiteY216" fmla="*/ 1924423 h 4424321"/>
                <a:gd name="connsiteX217" fmla="*/ 5432933 w 6037771"/>
                <a:gd name="connsiteY217" fmla="*/ 1900610 h 4424321"/>
                <a:gd name="connsiteX218" fmla="*/ 5366258 w 6037771"/>
                <a:gd name="connsiteY218" fmla="*/ 1824410 h 4424321"/>
                <a:gd name="connsiteX219" fmla="*/ 5342446 w 6037771"/>
                <a:gd name="connsiteY219" fmla="*/ 1805360 h 4424321"/>
                <a:gd name="connsiteX220" fmla="*/ 5318633 w 6037771"/>
                <a:gd name="connsiteY220" fmla="*/ 1800598 h 4424321"/>
                <a:gd name="connsiteX221" fmla="*/ 5247196 w 6037771"/>
                <a:gd name="connsiteY221" fmla="*/ 1762498 h 4424321"/>
                <a:gd name="connsiteX222" fmla="*/ 5099558 w 6037771"/>
                <a:gd name="connsiteY222" fmla="*/ 1719635 h 4424321"/>
                <a:gd name="connsiteX223" fmla="*/ 5070983 w 6037771"/>
                <a:gd name="connsiteY223" fmla="*/ 1714873 h 4424321"/>
                <a:gd name="connsiteX224" fmla="*/ 5047171 w 6037771"/>
                <a:gd name="connsiteY224" fmla="*/ 1710110 h 4424321"/>
                <a:gd name="connsiteX225" fmla="*/ 4828096 w 6037771"/>
                <a:gd name="connsiteY225" fmla="*/ 1700585 h 4424321"/>
                <a:gd name="connsiteX226" fmla="*/ 4718558 w 6037771"/>
                <a:gd name="connsiteY226" fmla="*/ 1714873 h 4424321"/>
                <a:gd name="connsiteX227" fmla="*/ 4670933 w 6037771"/>
                <a:gd name="connsiteY227" fmla="*/ 1743448 h 4424321"/>
                <a:gd name="connsiteX228" fmla="*/ 4656646 w 6037771"/>
                <a:gd name="connsiteY228" fmla="*/ 1748210 h 4424321"/>
                <a:gd name="connsiteX229" fmla="*/ 4613783 w 6037771"/>
                <a:gd name="connsiteY229" fmla="*/ 1800598 h 4424321"/>
                <a:gd name="connsiteX230" fmla="*/ 4589971 w 6037771"/>
                <a:gd name="connsiteY230" fmla="*/ 1833935 h 4424321"/>
                <a:gd name="connsiteX231" fmla="*/ 4566158 w 6037771"/>
                <a:gd name="connsiteY231" fmla="*/ 1857748 h 4424321"/>
                <a:gd name="connsiteX232" fmla="*/ 4547108 w 6037771"/>
                <a:gd name="connsiteY232" fmla="*/ 1881560 h 4424321"/>
                <a:gd name="connsiteX233" fmla="*/ 4504246 w 6037771"/>
                <a:gd name="connsiteY233" fmla="*/ 1924423 h 4424321"/>
                <a:gd name="connsiteX234" fmla="*/ 4447096 w 6037771"/>
                <a:gd name="connsiteY234" fmla="*/ 1972048 h 4424321"/>
                <a:gd name="connsiteX235" fmla="*/ 4428046 w 6037771"/>
                <a:gd name="connsiteY235" fmla="*/ 1981573 h 4424321"/>
                <a:gd name="connsiteX236" fmla="*/ 4370896 w 6037771"/>
                <a:gd name="connsiteY236" fmla="*/ 2014910 h 4424321"/>
                <a:gd name="connsiteX237" fmla="*/ 4356608 w 6037771"/>
                <a:gd name="connsiteY237" fmla="*/ 2019673 h 4424321"/>
                <a:gd name="connsiteX238" fmla="*/ 4342321 w 6037771"/>
                <a:gd name="connsiteY238" fmla="*/ 2029198 h 4424321"/>
                <a:gd name="connsiteX239" fmla="*/ 4266121 w 6037771"/>
                <a:gd name="connsiteY239" fmla="*/ 2038723 h 4424321"/>
                <a:gd name="connsiteX240" fmla="*/ 4208971 w 6037771"/>
                <a:gd name="connsiteY240" fmla="*/ 2048248 h 4424321"/>
                <a:gd name="connsiteX241" fmla="*/ 4180396 w 6037771"/>
                <a:gd name="connsiteY241" fmla="*/ 2053010 h 4424321"/>
                <a:gd name="connsiteX242" fmla="*/ 4166108 w 6037771"/>
                <a:gd name="connsiteY242" fmla="*/ 2057773 h 4424321"/>
                <a:gd name="connsiteX243" fmla="*/ 4147058 w 6037771"/>
                <a:gd name="connsiteY243" fmla="*/ 2062535 h 4424321"/>
                <a:gd name="connsiteX244" fmla="*/ 4123246 w 6037771"/>
                <a:gd name="connsiteY244" fmla="*/ 2072060 h 4424321"/>
                <a:gd name="connsiteX245" fmla="*/ 4075621 w 6037771"/>
                <a:gd name="connsiteY245" fmla="*/ 2081585 h 4424321"/>
                <a:gd name="connsiteX246" fmla="*/ 4051808 w 6037771"/>
                <a:gd name="connsiteY246" fmla="*/ 2091110 h 4424321"/>
                <a:gd name="connsiteX247" fmla="*/ 3999421 w 6037771"/>
                <a:gd name="connsiteY247" fmla="*/ 2105398 h 4424321"/>
                <a:gd name="connsiteX248" fmla="*/ 3975608 w 6037771"/>
                <a:gd name="connsiteY248" fmla="*/ 2114923 h 4424321"/>
                <a:gd name="connsiteX249" fmla="*/ 3956558 w 6037771"/>
                <a:gd name="connsiteY249" fmla="*/ 2129210 h 4424321"/>
                <a:gd name="connsiteX250" fmla="*/ 3923221 w 6037771"/>
                <a:gd name="connsiteY250" fmla="*/ 2138735 h 4424321"/>
                <a:gd name="connsiteX251" fmla="*/ 3899408 w 6037771"/>
                <a:gd name="connsiteY251" fmla="*/ 2153023 h 4424321"/>
                <a:gd name="connsiteX252" fmla="*/ 3856546 w 6037771"/>
                <a:gd name="connsiteY252" fmla="*/ 2181598 h 4424321"/>
                <a:gd name="connsiteX253" fmla="*/ 3818446 w 6037771"/>
                <a:gd name="connsiteY253" fmla="*/ 2200648 h 4424321"/>
                <a:gd name="connsiteX254" fmla="*/ 3804158 w 6037771"/>
                <a:gd name="connsiteY254" fmla="*/ 2214935 h 4424321"/>
                <a:gd name="connsiteX255" fmla="*/ 3794633 w 6037771"/>
                <a:gd name="connsiteY255" fmla="*/ 2229223 h 4424321"/>
                <a:gd name="connsiteX256" fmla="*/ 3766058 w 6037771"/>
                <a:gd name="connsiteY256" fmla="*/ 2248273 h 4424321"/>
                <a:gd name="connsiteX257" fmla="*/ 3742246 w 6037771"/>
                <a:gd name="connsiteY257" fmla="*/ 2267323 h 4424321"/>
                <a:gd name="connsiteX258" fmla="*/ 3713671 w 6037771"/>
                <a:gd name="connsiteY258" fmla="*/ 2276848 h 4424321"/>
                <a:gd name="connsiteX259" fmla="*/ 3646996 w 6037771"/>
                <a:gd name="connsiteY259" fmla="*/ 2305423 h 4424321"/>
                <a:gd name="connsiteX260" fmla="*/ 3623183 w 6037771"/>
                <a:gd name="connsiteY260" fmla="*/ 2314948 h 4424321"/>
                <a:gd name="connsiteX261" fmla="*/ 3599371 w 6037771"/>
                <a:gd name="connsiteY261" fmla="*/ 2329235 h 4424321"/>
                <a:gd name="connsiteX262" fmla="*/ 3580321 w 6037771"/>
                <a:gd name="connsiteY262" fmla="*/ 2333998 h 4424321"/>
                <a:gd name="connsiteX263" fmla="*/ 3527933 w 6037771"/>
                <a:gd name="connsiteY263" fmla="*/ 2357810 h 4424321"/>
                <a:gd name="connsiteX264" fmla="*/ 3508883 w 6037771"/>
                <a:gd name="connsiteY264" fmla="*/ 2372098 h 4424321"/>
                <a:gd name="connsiteX265" fmla="*/ 3489833 w 6037771"/>
                <a:gd name="connsiteY265" fmla="*/ 2381623 h 4424321"/>
                <a:gd name="connsiteX266" fmla="*/ 3475546 w 6037771"/>
                <a:gd name="connsiteY266" fmla="*/ 2391148 h 4424321"/>
                <a:gd name="connsiteX267" fmla="*/ 3456496 w 6037771"/>
                <a:gd name="connsiteY267" fmla="*/ 2395910 h 4424321"/>
                <a:gd name="connsiteX268" fmla="*/ 3442208 w 6037771"/>
                <a:gd name="connsiteY268" fmla="*/ 2410198 h 4424321"/>
                <a:gd name="connsiteX269" fmla="*/ 3399346 w 6037771"/>
                <a:gd name="connsiteY269" fmla="*/ 2429248 h 4424321"/>
                <a:gd name="connsiteX270" fmla="*/ 3366008 w 6037771"/>
                <a:gd name="connsiteY270" fmla="*/ 2448298 h 4424321"/>
                <a:gd name="connsiteX271" fmla="*/ 3294571 w 6037771"/>
                <a:gd name="connsiteY271" fmla="*/ 2481635 h 4424321"/>
                <a:gd name="connsiteX272" fmla="*/ 3246946 w 6037771"/>
                <a:gd name="connsiteY272" fmla="*/ 2495923 h 4424321"/>
                <a:gd name="connsiteX273" fmla="*/ 3218371 w 6037771"/>
                <a:gd name="connsiteY273" fmla="*/ 2510210 h 4424321"/>
                <a:gd name="connsiteX274" fmla="*/ 3185033 w 6037771"/>
                <a:gd name="connsiteY274" fmla="*/ 2524498 h 4424321"/>
                <a:gd name="connsiteX275" fmla="*/ 3156458 w 6037771"/>
                <a:gd name="connsiteY275" fmla="*/ 2538785 h 4424321"/>
                <a:gd name="connsiteX276" fmla="*/ 3123121 w 6037771"/>
                <a:gd name="connsiteY276" fmla="*/ 2553073 h 4424321"/>
                <a:gd name="connsiteX277" fmla="*/ 3089783 w 6037771"/>
                <a:gd name="connsiteY277" fmla="*/ 2581648 h 4424321"/>
                <a:gd name="connsiteX278" fmla="*/ 3070733 w 6037771"/>
                <a:gd name="connsiteY278" fmla="*/ 2591173 h 4424321"/>
                <a:gd name="connsiteX279" fmla="*/ 3051683 w 6037771"/>
                <a:gd name="connsiteY279" fmla="*/ 2605460 h 4424321"/>
                <a:gd name="connsiteX280" fmla="*/ 3032633 w 6037771"/>
                <a:gd name="connsiteY280" fmla="*/ 2614985 h 4424321"/>
                <a:gd name="connsiteX281" fmla="*/ 3013583 w 6037771"/>
                <a:gd name="connsiteY281" fmla="*/ 2634035 h 4424321"/>
                <a:gd name="connsiteX282" fmla="*/ 2985008 w 6037771"/>
                <a:gd name="connsiteY282" fmla="*/ 2653085 h 4424321"/>
                <a:gd name="connsiteX283" fmla="*/ 2956433 w 6037771"/>
                <a:gd name="connsiteY283" fmla="*/ 2681660 h 4424321"/>
                <a:gd name="connsiteX284" fmla="*/ 2870708 w 6037771"/>
                <a:gd name="connsiteY284" fmla="*/ 2743573 h 4424321"/>
                <a:gd name="connsiteX285" fmla="*/ 2856421 w 6037771"/>
                <a:gd name="connsiteY285" fmla="*/ 2762623 h 4424321"/>
                <a:gd name="connsiteX286" fmla="*/ 2818321 w 6037771"/>
                <a:gd name="connsiteY286" fmla="*/ 2786435 h 4424321"/>
                <a:gd name="connsiteX287" fmla="*/ 2799271 w 6037771"/>
                <a:gd name="connsiteY287" fmla="*/ 2800723 h 4424321"/>
                <a:gd name="connsiteX288" fmla="*/ 2746883 w 6037771"/>
                <a:gd name="connsiteY288" fmla="*/ 2843585 h 4424321"/>
                <a:gd name="connsiteX289" fmla="*/ 2723071 w 6037771"/>
                <a:gd name="connsiteY289" fmla="*/ 2853110 h 4424321"/>
                <a:gd name="connsiteX290" fmla="*/ 2656396 w 6037771"/>
                <a:gd name="connsiteY290" fmla="*/ 2900735 h 4424321"/>
                <a:gd name="connsiteX291" fmla="*/ 2632583 w 6037771"/>
                <a:gd name="connsiteY291" fmla="*/ 2905498 h 4424321"/>
                <a:gd name="connsiteX292" fmla="*/ 2580196 w 6037771"/>
                <a:gd name="connsiteY292" fmla="*/ 2924548 h 4424321"/>
                <a:gd name="connsiteX293" fmla="*/ 2518283 w 6037771"/>
                <a:gd name="connsiteY293" fmla="*/ 2934073 h 4424321"/>
                <a:gd name="connsiteX294" fmla="*/ 2408746 w 6037771"/>
                <a:gd name="connsiteY294" fmla="*/ 2943598 h 4424321"/>
                <a:gd name="connsiteX295" fmla="*/ 2356358 w 6037771"/>
                <a:gd name="connsiteY295" fmla="*/ 2957885 h 4424321"/>
                <a:gd name="connsiteX296" fmla="*/ 2303971 w 6037771"/>
                <a:gd name="connsiteY296" fmla="*/ 2967410 h 4424321"/>
                <a:gd name="connsiteX297" fmla="*/ 2246821 w 6037771"/>
                <a:gd name="connsiteY297" fmla="*/ 2986460 h 4424321"/>
                <a:gd name="connsiteX298" fmla="*/ 2203958 w 6037771"/>
                <a:gd name="connsiteY298" fmla="*/ 2995985 h 4424321"/>
                <a:gd name="connsiteX299" fmla="*/ 2146808 w 6037771"/>
                <a:gd name="connsiteY299" fmla="*/ 3005510 h 4424321"/>
                <a:gd name="connsiteX300" fmla="*/ 2118233 w 6037771"/>
                <a:gd name="connsiteY300" fmla="*/ 3015035 h 4424321"/>
                <a:gd name="connsiteX301" fmla="*/ 2070608 w 6037771"/>
                <a:gd name="connsiteY301" fmla="*/ 3024560 h 4424321"/>
                <a:gd name="connsiteX302" fmla="*/ 2046796 w 6037771"/>
                <a:gd name="connsiteY302" fmla="*/ 3034085 h 4424321"/>
                <a:gd name="connsiteX303" fmla="*/ 2027746 w 6037771"/>
                <a:gd name="connsiteY303" fmla="*/ 3048373 h 4424321"/>
                <a:gd name="connsiteX304" fmla="*/ 1989646 w 6037771"/>
                <a:gd name="connsiteY304" fmla="*/ 3057898 h 4424321"/>
                <a:gd name="connsiteX305" fmla="*/ 1922971 w 6037771"/>
                <a:gd name="connsiteY305" fmla="*/ 3076948 h 4424321"/>
                <a:gd name="connsiteX306" fmla="*/ 1894396 w 6037771"/>
                <a:gd name="connsiteY306" fmla="*/ 3081710 h 4424321"/>
                <a:gd name="connsiteX307" fmla="*/ 1846771 w 6037771"/>
                <a:gd name="connsiteY307" fmla="*/ 3095998 h 4424321"/>
                <a:gd name="connsiteX308" fmla="*/ 1832483 w 6037771"/>
                <a:gd name="connsiteY308" fmla="*/ 3100760 h 4424321"/>
                <a:gd name="connsiteX309" fmla="*/ 1808671 w 6037771"/>
                <a:gd name="connsiteY309" fmla="*/ 3105523 h 4424321"/>
                <a:gd name="connsiteX310" fmla="*/ 1765808 w 6037771"/>
                <a:gd name="connsiteY310" fmla="*/ 3124573 h 4424321"/>
                <a:gd name="connsiteX311" fmla="*/ 1746758 w 6037771"/>
                <a:gd name="connsiteY311" fmla="*/ 3134098 h 4424321"/>
                <a:gd name="connsiteX312" fmla="*/ 1718183 w 6037771"/>
                <a:gd name="connsiteY312" fmla="*/ 3143623 h 4424321"/>
                <a:gd name="connsiteX313" fmla="*/ 1680083 w 6037771"/>
                <a:gd name="connsiteY313" fmla="*/ 3153148 h 4424321"/>
                <a:gd name="connsiteX314" fmla="*/ 1599121 w 6037771"/>
                <a:gd name="connsiteY314" fmla="*/ 3181723 h 4424321"/>
                <a:gd name="connsiteX315" fmla="*/ 1503871 w 6037771"/>
                <a:gd name="connsiteY315" fmla="*/ 3229348 h 4424321"/>
                <a:gd name="connsiteX316" fmla="*/ 1484821 w 6037771"/>
                <a:gd name="connsiteY316" fmla="*/ 3238873 h 4424321"/>
                <a:gd name="connsiteX317" fmla="*/ 1465771 w 6037771"/>
                <a:gd name="connsiteY317" fmla="*/ 3248398 h 4424321"/>
                <a:gd name="connsiteX318" fmla="*/ 1403858 w 6037771"/>
                <a:gd name="connsiteY318" fmla="*/ 3276973 h 4424321"/>
                <a:gd name="connsiteX319" fmla="*/ 1384808 w 6037771"/>
                <a:gd name="connsiteY319" fmla="*/ 3286498 h 4424321"/>
                <a:gd name="connsiteX320" fmla="*/ 1341946 w 6037771"/>
                <a:gd name="connsiteY320" fmla="*/ 3315073 h 4424321"/>
                <a:gd name="connsiteX321" fmla="*/ 1318133 w 6037771"/>
                <a:gd name="connsiteY321" fmla="*/ 3319835 h 4424321"/>
                <a:gd name="connsiteX322" fmla="*/ 1299083 w 6037771"/>
                <a:gd name="connsiteY322" fmla="*/ 3334123 h 4424321"/>
                <a:gd name="connsiteX323" fmla="*/ 1213358 w 6037771"/>
                <a:gd name="connsiteY323" fmla="*/ 3367460 h 4424321"/>
                <a:gd name="connsiteX324" fmla="*/ 1189546 w 6037771"/>
                <a:gd name="connsiteY324" fmla="*/ 3372223 h 4424321"/>
                <a:gd name="connsiteX325" fmla="*/ 1175258 w 6037771"/>
                <a:gd name="connsiteY325" fmla="*/ 3376985 h 4424321"/>
                <a:gd name="connsiteX326" fmla="*/ 1137158 w 6037771"/>
                <a:gd name="connsiteY326" fmla="*/ 3386510 h 4424321"/>
                <a:gd name="connsiteX327" fmla="*/ 1118108 w 6037771"/>
                <a:gd name="connsiteY327" fmla="*/ 3391273 h 4424321"/>
                <a:gd name="connsiteX328" fmla="*/ 1065721 w 6037771"/>
                <a:gd name="connsiteY328" fmla="*/ 3400798 h 4424321"/>
                <a:gd name="connsiteX329" fmla="*/ 1022858 w 6037771"/>
                <a:gd name="connsiteY329" fmla="*/ 3410323 h 4424321"/>
                <a:gd name="connsiteX330" fmla="*/ 1022858 w 6037771"/>
                <a:gd name="connsiteY330" fmla="*/ 3419848 h 4424321"/>
                <a:gd name="connsiteX331" fmla="*/ 979996 w 6037771"/>
                <a:gd name="connsiteY331" fmla="*/ 3472236 h 4424321"/>
                <a:gd name="connsiteX332" fmla="*/ 965708 w 6037771"/>
                <a:gd name="connsiteY332" fmla="*/ 3729411 h 4424321"/>
                <a:gd name="connsiteX333" fmla="*/ 765684 w 6037771"/>
                <a:gd name="connsiteY333" fmla="*/ 3948485 h 4424321"/>
                <a:gd name="connsiteX334" fmla="*/ 546608 w 6037771"/>
                <a:gd name="connsiteY334" fmla="*/ 4086598 h 4424321"/>
                <a:gd name="connsiteX335" fmla="*/ 489458 w 6037771"/>
                <a:gd name="connsiteY335" fmla="*/ 4419972 h 4424321"/>
                <a:gd name="connsiteX336" fmla="*/ 167990 w 6037771"/>
                <a:gd name="connsiteY336" fmla="*/ 4415210 h 4424321"/>
                <a:gd name="connsiteX337" fmla="*/ 1302 w 6037771"/>
                <a:gd name="connsiteY337" fmla="*/ 4310437 h 4424321"/>
                <a:gd name="connsiteX0" fmla="*/ 1302 w 6037771"/>
                <a:gd name="connsiteY0" fmla="*/ 4310437 h 4423872"/>
                <a:gd name="connsiteX1" fmla="*/ 113220 w 6037771"/>
                <a:gd name="connsiteY1" fmla="*/ 3986585 h 4423872"/>
                <a:gd name="connsiteX2" fmla="*/ 113221 w 6037771"/>
                <a:gd name="connsiteY2" fmla="*/ 3791323 h 4423872"/>
                <a:gd name="connsiteX3" fmla="*/ 108458 w 6037771"/>
                <a:gd name="connsiteY3" fmla="*/ 3719885 h 4423872"/>
                <a:gd name="connsiteX4" fmla="*/ 103696 w 6037771"/>
                <a:gd name="connsiteY4" fmla="*/ 3700835 h 4423872"/>
                <a:gd name="connsiteX5" fmla="*/ 108458 w 6037771"/>
                <a:gd name="connsiteY5" fmla="*/ 3596060 h 4423872"/>
                <a:gd name="connsiteX6" fmla="*/ 117983 w 6037771"/>
                <a:gd name="connsiteY6" fmla="*/ 3543673 h 4423872"/>
                <a:gd name="connsiteX7" fmla="*/ 184658 w 6037771"/>
                <a:gd name="connsiteY7" fmla="*/ 3457948 h 4423872"/>
                <a:gd name="connsiteX8" fmla="*/ 203708 w 6037771"/>
                <a:gd name="connsiteY8" fmla="*/ 3434135 h 4423872"/>
                <a:gd name="connsiteX9" fmla="*/ 222758 w 6037771"/>
                <a:gd name="connsiteY9" fmla="*/ 3424610 h 4423872"/>
                <a:gd name="connsiteX10" fmla="*/ 237046 w 6037771"/>
                <a:gd name="connsiteY10" fmla="*/ 3410323 h 4423872"/>
                <a:gd name="connsiteX11" fmla="*/ 265621 w 6037771"/>
                <a:gd name="connsiteY11" fmla="*/ 3391273 h 4423872"/>
                <a:gd name="connsiteX12" fmla="*/ 327533 w 6037771"/>
                <a:gd name="connsiteY12" fmla="*/ 3334123 h 4423872"/>
                <a:gd name="connsiteX13" fmla="*/ 356108 w 6037771"/>
                <a:gd name="connsiteY13" fmla="*/ 3315073 h 4423872"/>
                <a:gd name="connsiteX14" fmla="*/ 437071 w 6037771"/>
                <a:gd name="connsiteY14" fmla="*/ 3281735 h 4423872"/>
                <a:gd name="connsiteX15" fmla="*/ 479933 w 6037771"/>
                <a:gd name="connsiteY15" fmla="*/ 3262685 h 4423872"/>
                <a:gd name="connsiteX16" fmla="*/ 518033 w 6037771"/>
                <a:gd name="connsiteY16" fmla="*/ 3253160 h 4423872"/>
                <a:gd name="connsiteX17" fmla="*/ 546608 w 6037771"/>
                <a:gd name="connsiteY17" fmla="*/ 3238873 h 4423872"/>
                <a:gd name="connsiteX18" fmla="*/ 570421 w 6037771"/>
                <a:gd name="connsiteY18" fmla="*/ 3229348 h 4423872"/>
                <a:gd name="connsiteX19" fmla="*/ 584708 w 6037771"/>
                <a:gd name="connsiteY19" fmla="*/ 3224585 h 4423872"/>
                <a:gd name="connsiteX20" fmla="*/ 598996 w 6037771"/>
                <a:gd name="connsiteY20" fmla="*/ 3215060 h 4423872"/>
                <a:gd name="connsiteX21" fmla="*/ 618046 w 6037771"/>
                <a:gd name="connsiteY21" fmla="*/ 3210298 h 4423872"/>
                <a:gd name="connsiteX22" fmla="*/ 641858 w 6037771"/>
                <a:gd name="connsiteY22" fmla="*/ 3200773 h 4423872"/>
                <a:gd name="connsiteX23" fmla="*/ 699008 w 6037771"/>
                <a:gd name="connsiteY23" fmla="*/ 3172198 h 4423872"/>
                <a:gd name="connsiteX24" fmla="*/ 727583 w 6037771"/>
                <a:gd name="connsiteY24" fmla="*/ 3157910 h 4423872"/>
                <a:gd name="connsiteX25" fmla="*/ 779971 w 6037771"/>
                <a:gd name="connsiteY25" fmla="*/ 3138860 h 4423872"/>
                <a:gd name="connsiteX26" fmla="*/ 832358 w 6037771"/>
                <a:gd name="connsiteY26" fmla="*/ 3095998 h 4423872"/>
                <a:gd name="connsiteX27" fmla="*/ 899033 w 6037771"/>
                <a:gd name="connsiteY27" fmla="*/ 3053135 h 4423872"/>
                <a:gd name="connsiteX28" fmla="*/ 918083 w 6037771"/>
                <a:gd name="connsiteY28" fmla="*/ 3034085 h 4423872"/>
                <a:gd name="connsiteX29" fmla="*/ 946658 w 6037771"/>
                <a:gd name="connsiteY29" fmla="*/ 3010273 h 4423872"/>
                <a:gd name="connsiteX30" fmla="*/ 960946 w 6037771"/>
                <a:gd name="connsiteY30" fmla="*/ 2991223 h 4423872"/>
                <a:gd name="connsiteX31" fmla="*/ 989521 w 6037771"/>
                <a:gd name="connsiteY31" fmla="*/ 2972173 h 4423872"/>
                <a:gd name="connsiteX32" fmla="*/ 1027621 w 6037771"/>
                <a:gd name="connsiteY32" fmla="*/ 2934073 h 4423872"/>
                <a:gd name="connsiteX33" fmla="*/ 1070483 w 6037771"/>
                <a:gd name="connsiteY33" fmla="*/ 2919785 h 4423872"/>
                <a:gd name="connsiteX34" fmla="*/ 1089533 w 6037771"/>
                <a:gd name="connsiteY34" fmla="*/ 2910260 h 4423872"/>
                <a:gd name="connsiteX35" fmla="*/ 1165733 w 6037771"/>
                <a:gd name="connsiteY35" fmla="*/ 2895973 h 4423872"/>
                <a:gd name="connsiteX36" fmla="*/ 1246696 w 6037771"/>
                <a:gd name="connsiteY36" fmla="*/ 2881685 h 4423872"/>
                <a:gd name="connsiteX37" fmla="*/ 1299083 w 6037771"/>
                <a:gd name="connsiteY37" fmla="*/ 2862635 h 4423872"/>
                <a:gd name="connsiteX38" fmla="*/ 1327658 w 6037771"/>
                <a:gd name="connsiteY38" fmla="*/ 2834060 h 4423872"/>
                <a:gd name="connsiteX39" fmla="*/ 1346708 w 6037771"/>
                <a:gd name="connsiteY39" fmla="*/ 2815010 h 4423872"/>
                <a:gd name="connsiteX40" fmla="*/ 1380046 w 6037771"/>
                <a:gd name="connsiteY40" fmla="*/ 2767385 h 4423872"/>
                <a:gd name="connsiteX41" fmla="*/ 1399096 w 6037771"/>
                <a:gd name="connsiteY41" fmla="*/ 2753098 h 4423872"/>
                <a:gd name="connsiteX42" fmla="*/ 1418146 w 6037771"/>
                <a:gd name="connsiteY42" fmla="*/ 2719760 h 4423872"/>
                <a:gd name="connsiteX43" fmla="*/ 1437196 w 6037771"/>
                <a:gd name="connsiteY43" fmla="*/ 2691185 h 4423872"/>
                <a:gd name="connsiteX44" fmla="*/ 1456246 w 6037771"/>
                <a:gd name="connsiteY44" fmla="*/ 2672135 h 4423872"/>
                <a:gd name="connsiteX45" fmla="*/ 1465771 w 6037771"/>
                <a:gd name="connsiteY45" fmla="*/ 2657848 h 4423872"/>
                <a:gd name="connsiteX46" fmla="*/ 1480058 w 6037771"/>
                <a:gd name="connsiteY46" fmla="*/ 2643560 h 4423872"/>
                <a:gd name="connsiteX47" fmla="*/ 1494346 w 6037771"/>
                <a:gd name="connsiteY47" fmla="*/ 2624510 h 4423872"/>
                <a:gd name="connsiteX48" fmla="*/ 1575308 w 6037771"/>
                <a:gd name="connsiteY48" fmla="*/ 2586410 h 4423872"/>
                <a:gd name="connsiteX49" fmla="*/ 1622933 w 6037771"/>
                <a:gd name="connsiteY49" fmla="*/ 2557835 h 4423872"/>
                <a:gd name="connsiteX50" fmla="*/ 1656271 w 6037771"/>
                <a:gd name="connsiteY50" fmla="*/ 2548310 h 4423872"/>
                <a:gd name="connsiteX51" fmla="*/ 1670558 w 6037771"/>
                <a:gd name="connsiteY51" fmla="*/ 2538785 h 4423872"/>
                <a:gd name="connsiteX52" fmla="*/ 1737233 w 6037771"/>
                <a:gd name="connsiteY52" fmla="*/ 2529260 h 4423872"/>
                <a:gd name="connsiteX53" fmla="*/ 1775333 w 6037771"/>
                <a:gd name="connsiteY53" fmla="*/ 2514973 h 4423872"/>
                <a:gd name="connsiteX54" fmla="*/ 1818196 w 6037771"/>
                <a:gd name="connsiteY54" fmla="*/ 2476873 h 4423872"/>
                <a:gd name="connsiteX55" fmla="*/ 1837246 w 6037771"/>
                <a:gd name="connsiteY55" fmla="*/ 2467348 h 4423872"/>
                <a:gd name="connsiteX56" fmla="*/ 1861058 w 6037771"/>
                <a:gd name="connsiteY56" fmla="*/ 2438773 h 4423872"/>
                <a:gd name="connsiteX57" fmla="*/ 1889633 w 6037771"/>
                <a:gd name="connsiteY57" fmla="*/ 2400673 h 4423872"/>
                <a:gd name="connsiteX58" fmla="*/ 1984883 w 6037771"/>
                <a:gd name="connsiteY58" fmla="*/ 2319710 h 4423872"/>
                <a:gd name="connsiteX59" fmla="*/ 2003933 w 6037771"/>
                <a:gd name="connsiteY59" fmla="*/ 2314948 h 4423872"/>
                <a:gd name="connsiteX60" fmla="*/ 2022983 w 6037771"/>
                <a:gd name="connsiteY60" fmla="*/ 2305423 h 4423872"/>
                <a:gd name="connsiteX61" fmla="*/ 2037271 w 6037771"/>
                <a:gd name="connsiteY61" fmla="*/ 2295898 h 4423872"/>
                <a:gd name="connsiteX62" fmla="*/ 2070608 w 6037771"/>
                <a:gd name="connsiteY62" fmla="*/ 2286373 h 4423872"/>
                <a:gd name="connsiteX63" fmla="*/ 2094421 w 6037771"/>
                <a:gd name="connsiteY63" fmla="*/ 2276848 h 4423872"/>
                <a:gd name="connsiteX64" fmla="*/ 2108708 w 6037771"/>
                <a:gd name="connsiteY64" fmla="*/ 2272085 h 4423872"/>
                <a:gd name="connsiteX65" fmla="*/ 2132521 w 6037771"/>
                <a:gd name="connsiteY65" fmla="*/ 2262560 h 4423872"/>
                <a:gd name="connsiteX66" fmla="*/ 2194433 w 6037771"/>
                <a:gd name="connsiteY66" fmla="*/ 2257798 h 4423872"/>
                <a:gd name="connsiteX67" fmla="*/ 2246821 w 6037771"/>
                <a:gd name="connsiteY67" fmla="*/ 2248273 h 4423872"/>
                <a:gd name="connsiteX68" fmla="*/ 2270633 w 6037771"/>
                <a:gd name="connsiteY68" fmla="*/ 2233985 h 4423872"/>
                <a:gd name="connsiteX69" fmla="*/ 2289683 w 6037771"/>
                <a:gd name="connsiteY69" fmla="*/ 2229223 h 4423872"/>
                <a:gd name="connsiteX70" fmla="*/ 2327783 w 6037771"/>
                <a:gd name="connsiteY70" fmla="*/ 2219698 h 4423872"/>
                <a:gd name="connsiteX71" fmla="*/ 2361121 w 6037771"/>
                <a:gd name="connsiteY71" fmla="*/ 2200648 h 4423872"/>
                <a:gd name="connsiteX72" fmla="*/ 2375408 w 6037771"/>
                <a:gd name="connsiteY72" fmla="*/ 2191123 h 4423872"/>
                <a:gd name="connsiteX73" fmla="*/ 2418271 w 6037771"/>
                <a:gd name="connsiteY73" fmla="*/ 2176835 h 4423872"/>
                <a:gd name="connsiteX74" fmla="*/ 2427796 w 6037771"/>
                <a:gd name="connsiteY74" fmla="*/ 2157785 h 4423872"/>
                <a:gd name="connsiteX75" fmla="*/ 2527808 w 6037771"/>
                <a:gd name="connsiteY75" fmla="*/ 2100635 h 4423872"/>
                <a:gd name="connsiteX76" fmla="*/ 2584958 w 6037771"/>
                <a:gd name="connsiteY76" fmla="*/ 2067298 h 4423872"/>
                <a:gd name="connsiteX77" fmla="*/ 2599246 w 6037771"/>
                <a:gd name="connsiteY77" fmla="*/ 2062535 h 4423872"/>
                <a:gd name="connsiteX78" fmla="*/ 2623058 w 6037771"/>
                <a:gd name="connsiteY78" fmla="*/ 2048248 h 4423872"/>
                <a:gd name="connsiteX79" fmla="*/ 2661158 w 6037771"/>
                <a:gd name="connsiteY79" fmla="*/ 2029198 h 4423872"/>
                <a:gd name="connsiteX80" fmla="*/ 2694496 w 6037771"/>
                <a:gd name="connsiteY80" fmla="*/ 2014910 h 4423872"/>
                <a:gd name="connsiteX81" fmla="*/ 2756408 w 6037771"/>
                <a:gd name="connsiteY81" fmla="*/ 1976810 h 4423872"/>
                <a:gd name="connsiteX82" fmla="*/ 2794508 w 6037771"/>
                <a:gd name="connsiteY82" fmla="*/ 1962523 h 4423872"/>
                <a:gd name="connsiteX83" fmla="*/ 2837371 w 6037771"/>
                <a:gd name="connsiteY83" fmla="*/ 1943473 h 4423872"/>
                <a:gd name="connsiteX84" fmla="*/ 2861183 w 6037771"/>
                <a:gd name="connsiteY84" fmla="*/ 1938710 h 4423872"/>
                <a:gd name="connsiteX85" fmla="*/ 2889758 w 6037771"/>
                <a:gd name="connsiteY85" fmla="*/ 1929185 h 4423872"/>
                <a:gd name="connsiteX86" fmla="*/ 2937383 w 6037771"/>
                <a:gd name="connsiteY86" fmla="*/ 1919660 h 4423872"/>
                <a:gd name="connsiteX87" fmla="*/ 2975483 w 6037771"/>
                <a:gd name="connsiteY87" fmla="*/ 1910135 h 4423872"/>
                <a:gd name="connsiteX88" fmla="*/ 3023108 w 6037771"/>
                <a:gd name="connsiteY88" fmla="*/ 1900610 h 4423872"/>
                <a:gd name="connsiteX89" fmla="*/ 3037396 w 6037771"/>
                <a:gd name="connsiteY89" fmla="*/ 1895848 h 4423872"/>
                <a:gd name="connsiteX90" fmla="*/ 3089783 w 6037771"/>
                <a:gd name="connsiteY90" fmla="*/ 1881560 h 4423872"/>
                <a:gd name="connsiteX91" fmla="*/ 3137408 w 6037771"/>
                <a:gd name="connsiteY91" fmla="*/ 1848223 h 4423872"/>
                <a:gd name="connsiteX92" fmla="*/ 3170746 w 6037771"/>
                <a:gd name="connsiteY92" fmla="*/ 1829173 h 4423872"/>
                <a:gd name="connsiteX93" fmla="*/ 3213608 w 6037771"/>
                <a:gd name="connsiteY93" fmla="*/ 1786310 h 4423872"/>
                <a:gd name="connsiteX94" fmla="*/ 3251708 w 6037771"/>
                <a:gd name="connsiteY94" fmla="*/ 1752973 h 4423872"/>
                <a:gd name="connsiteX95" fmla="*/ 3280283 w 6037771"/>
                <a:gd name="connsiteY95" fmla="*/ 1724398 h 4423872"/>
                <a:gd name="connsiteX96" fmla="*/ 3294571 w 6037771"/>
                <a:gd name="connsiteY96" fmla="*/ 1710110 h 4423872"/>
                <a:gd name="connsiteX97" fmla="*/ 3308858 w 6037771"/>
                <a:gd name="connsiteY97" fmla="*/ 1705348 h 4423872"/>
                <a:gd name="connsiteX98" fmla="*/ 3356483 w 6037771"/>
                <a:gd name="connsiteY98" fmla="*/ 1667248 h 4423872"/>
                <a:gd name="connsiteX99" fmla="*/ 3399346 w 6037771"/>
                <a:gd name="connsiteY99" fmla="*/ 1614860 h 4423872"/>
                <a:gd name="connsiteX100" fmla="*/ 3432683 w 6037771"/>
                <a:gd name="connsiteY100" fmla="*/ 1586285 h 4423872"/>
                <a:gd name="connsiteX101" fmla="*/ 3446971 w 6037771"/>
                <a:gd name="connsiteY101" fmla="*/ 1567235 h 4423872"/>
                <a:gd name="connsiteX102" fmla="*/ 3513646 w 6037771"/>
                <a:gd name="connsiteY102" fmla="*/ 1510085 h 4423872"/>
                <a:gd name="connsiteX103" fmla="*/ 3523171 w 6037771"/>
                <a:gd name="connsiteY103" fmla="*/ 1495798 h 4423872"/>
                <a:gd name="connsiteX104" fmla="*/ 3561271 w 6037771"/>
                <a:gd name="connsiteY104" fmla="*/ 1462460 h 4423872"/>
                <a:gd name="connsiteX105" fmla="*/ 3580321 w 6037771"/>
                <a:gd name="connsiteY105" fmla="*/ 1452935 h 4423872"/>
                <a:gd name="connsiteX106" fmla="*/ 3604133 w 6037771"/>
                <a:gd name="connsiteY106" fmla="*/ 1429123 h 4423872"/>
                <a:gd name="connsiteX107" fmla="*/ 3618421 w 6037771"/>
                <a:gd name="connsiteY107" fmla="*/ 1414835 h 4423872"/>
                <a:gd name="connsiteX108" fmla="*/ 3680333 w 6037771"/>
                <a:gd name="connsiteY108" fmla="*/ 1357685 h 4423872"/>
                <a:gd name="connsiteX109" fmla="*/ 3704146 w 6037771"/>
                <a:gd name="connsiteY109" fmla="*/ 1329110 h 4423872"/>
                <a:gd name="connsiteX110" fmla="*/ 3723196 w 6037771"/>
                <a:gd name="connsiteY110" fmla="*/ 1300535 h 4423872"/>
                <a:gd name="connsiteX111" fmla="*/ 3737483 w 6037771"/>
                <a:gd name="connsiteY111" fmla="*/ 1295773 h 4423872"/>
                <a:gd name="connsiteX112" fmla="*/ 3808921 w 6037771"/>
                <a:gd name="connsiteY112" fmla="*/ 1205285 h 4423872"/>
                <a:gd name="connsiteX113" fmla="*/ 3827971 w 6037771"/>
                <a:gd name="connsiteY113" fmla="*/ 1186235 h 4423872"/>
                <a:gd name="connsiteX114" fmla="*/ 3880358 w 6037771"/>
                <a:gd name="connsiteY114" fmla="*/ 1148135 h 4423872"/>
                <a:gd name="connsiteX115" fmla="*/ 3899408 w 6037771"/>
                <a:gd name="connsiteY115" fmla="*/ 1138610 h 4423872"/>
                <a:gd name="connsiteX116" fmla="*/ 3927983 w 6037771"/>
                <a:gd name="connsiteY116" fmla="*/ 1114798 h 4423872"/>
                <a:gd name="connsiteX117" fmla="*/ 3961321 w 6037771"/>
                <a:gd name="connsiteY117" fmla="*/ 1100510 h 4423872"/>
                <a:gd name="connsiteX118" fmla="*/ 4004183 w 6037771"/>
                <a:gd name="connsiteY118" fmla="*/ 1071935 h 4423872"/>
                <a:gd name="connsiteX119" fmla="*/ 4018471 w 6037771"/>
                <a:gd name="connsiteY119" fmla="*/ 1062410 h 4423872"/>
                <a:gd name="connsiteX120" fmla="*/ 4037521 w 6037771"/>
                <a:gd name="connsiteY120" fmla="*/ 1057648 h 4423872"/>
                <a:gd name="connsiteX121" fmla="*/ 4113721 w 6037771"/>
                <a:gd name="connsiteY121" fmla="*/ 1033835 h 4423872"/>
                <a:gd name="connsiteX122" fmla="*/ 4161346 w 6037771"/>
                <a:gd name="connsiteY122" fmla="*/ 1014785 h 4423872"/>
                <a:gd name="connsiteX123" fmla="*/ 4194683 w 6037771"/>
                <a:gd name="connsiteY123" fmla="*/ 1005260 h 4423872"/>
                <a:gd name="connsiteX124" fmla="*/ 4232783 w 6037771"/>
                <a:gd name="connsiteY124" fmla="*/ 1000498 h 4423872"/>
                <a:gd name="connsiteX125" fmla="*/ 4275646 w 6037771"/>
                <a:gd name="connsiteY125" fmla="*/ 990973 h 4423872"/>
                <a:gd name="connsiteX126" fmla="*/ 4318508 w 6037771"/>
                <a:gd name="connsiteY126" fmla="*/ 971923 h 4423872"/>
                <a:gd name="connsiteX127" fmla="*/ 4356608 w 6037771"/>
                <a:gd name="connsiteY127" fmla="*/ 962398 h 4423872"/>
                <a:gd name="connsiteX128" fmla="*/ 4370896 w 6037771"/>
                <a:gd name="connsiteY128" fmla="*/ 952873 h 4423872"/>
                <a:gd name="connsiteX129" fmla="*/ 4408996 w 6037771"/>
                <a:gd name="connsiteY129" fmla="*/ 938585 h 4423872"/>
                <a:gd name="connsiteX130" fmla="*/ 4428046 w 6037771"/>
                <a:gd name="connsiteY130" fmla="*/ 924298 h 4423872"/>
                <a:gd name="connsiteX131" fmla="*/ 4461383 w 6037771"/>
                <a:gd name="connsiteY131" fmla="*/ 895723 h 4423872"/>
                <a:gd name="connsiteX132" fmla="*/ 4470908 w 6037771"/>
                <a:gd name="connsiteY132" fmla="*/ 876673 h 4423872"/>
                <a:gd name="connsiteX133" fmla="*/ 4489958 w 6037771"/>
                <a:gd name="connsiteY133" fmla="*/ 857623 h 4423872"/>
                <a:gd name="connsiteX134" fmla="*/ 4513771 w 6037771"/>
                <a:gd name="connsiteY134" fmla="*/ 809998 h 4423872"/>
                <a:gd name="connsiteX135" fmla="*/ 4528058 w 6037771"/>
                <a:gd name="connsiteY135" fmla="*/ 786185 h 4423872"/>
                <a:gd name="connsiteX136" fmla="*/ 4542346 w 6037771"/>
                <a:gd name="connsiteY136" fmla="*/ 695698 h 4423872"/>
                <a:gd name="connsiteX137" fmla="*/ 4551871 w 6037771"/>
                <a:gd name="connsiteY137" fmla="*/ 581398 h 4423872"/>
                <a:gd name="connsiteX138" fmla="*/ 4561396 w 6037771"/>
                <a:gd name="connsiteY138" fmla="*/ 543298 h 4423872"/>
                <a:gd name="connsiteX139" fmla="*/ 4566158 w 6037771"/>
                <a:gd name="connsiteY139" fmla="*/ 500435 h 4423872"/>
                <a:gd name="connsiteX140" fmla="*/ 4575683 w 6037771"/>
                <a:gd name="connsiteY140" fmla="*/ 424235 h 4423872"/>
                <a:gd name="connsiteX141" fmla="*/ 4580446 w 6037771"/>
                <a:gd name="connsiteY141" fmla="*/ 381373 h 4423872"/>
                <a:gd name="connsiteX142" fmla="*/ 4594733 w 6037771"/>
                <a:gd name="connsiteY142" fmla="*/ 271835 h 4423872"/>
                <a:gd name="connsiteX143" fmla="*/ 4599496 w 6037771"/>
                <a:gd name="connsiteY143" fmla="*/ 233735 h 4423872"/>
                <a:gd name="connsiteX144" fmla="*/ 4609021 w 6037771"/>
                <a:gd name="connsiteY144" fmla="*/ 190873 h 4423872"/>
                <a:gd name="connsiteX145" fmla="*/ 4613783 w 6037771"/>
                <a:gd name="connsiteY145" fmla="*/ 152773 h 4423872"/>
                <a:gd name="connsiteX146" fmla="*/ 4623308 w 6037771"/>
                <a:gd name="connsiteY146" fmla="*/ 119435 h 4423872"/>
                <a:gd name="connsiteX147" fmla="*/ 4628071 w 6037771"/>
                <a:gd name="connsiteY147" fmla="*/ 95623 h 4423872"/>
                <a:gd name="connsiteX148" fmla="*/ 4637596 w 6037771"/>
                <a:gd name="connsiteY148" fmla="*/ 76573 h 4423872"/>
                <a:gd name="connsiteX149" fmla="*/ 4647121 w 6037771"/>
                <a:gd name="connsiteY149" fmla="*/ 52760 h 4423872"/>
                <a:gd name="connsiteX150" fmla="*/ 4685221 w 6037771"/>
                <a:gd name="connsiteY150" fmla="*/ 14660 h 4423872"/>
                <a:gd name="connsiteX151" fmla="*/ 4704271 w 6037771"/>
                <a:gd name="connsiteY151" fmla="*/ 9898 h 4423872"/>
                <a:gd name="connsiteX152" fmla="*/ 4723321 w 6037771"/>
                <a:gd name="connsiteY152" fmla="*/ 373 h 4423872"/>
                <a:gd name="connsiteX153" fmla="*/ 4847146 w 6037771"/>
                <a:gd name="connsiteY153" fmla="*/ 14660 h 4423872"/>
                <a:gd name="connsiteX154" fmla="*/ 4885246 w 6037771"/>
                <a:gd name="connsiteY154" fmla="*/ 28948 h 4423872"/>
                <a:gd name="connsiteX155" fmla="*/ 4932871 w 6037771"/>
                <a:gd name="connsiteY155" fmla="*/ 52760 h 4423872"/>
                <a:gd name="connsiteX156" fmla="*/ 4970971 w 6037771"/>
                <a:gd name="connsiteY156" fmla="*/ 86098 h 4423872"/>
                <a:gd name="connsiteX157" fmla="*/ 5013833 w 6037771"/>
                <a:gd name="connsiteY157" fmla="*/ 133723 h 4423872"/>
                <a:gd name="connsiteX158" fmla="*/ 5061458 w 6037771"/>
                <a:gd name="connsiteY158" fmla="*/ 200398 h 4423872"/>
                <a:gd name="connsiteX159" fmla="*/ 5080508 w 6037771"/>
                <a:gd name="connsiteY159" fmla="*/ 228973 h 4423872"/>
                <a:gd name="connsiteX160" fmla="*/ 5099558 w 6037771"/>
                <a:gd name="connsiteY160" fmla="*/ 252785 h 4423872"/>
                <a:gd name="connsiteX161" fmla="*/ 5113846 w 6037771"/>
                <a:gd name="connsiteY161" fmla="*/ 276598 h 4423872"/>
                <a:gd name="connsiteX162" fmla="*/ 5132896 w 6037771"/>
                <a:gd name="connsiteY162" fmla="*/ 300410 h 4423872"/>
                <a:gd name="connsiteX163" fmla="*/ 5151946 w 6037771"/>
                <a:gd name="connsiteY163" fmla="*/ 328985 h 4423872"/>
                <a:gd name="connsiteX164" fmla="*/ 5170996 w 6037771"/>
                <a:gd name="connsiteY164" fmla="*/ 362323 h 4423872"/>
                <a:gd name="connsiteX165" fmla="*/ 5228146 w 6037771"/>
                <a:gd name="connsiteY165" fmla="*/ 409948 h 4423872"/>
                <a:gd name="connsiteX166" fmla="*/ 5247196 w 6037771"/>
                <a:gd name="connsiteY166" fmla="*/ 419473 h 4423872"/>
                <a:gd name="connsiteX167" fmla="*/ 5275771 w 6037771"/>
                <a:gd name="connsiteY167" fmla="*/ 428998 h 4423872"/>
                <a:gd name="connsiteX168" fmla="*/ 5356733 w 6037771"/>
                <a:gd name="connsiteY168" fmla="*/ 471860 h 4423872"/>
                <a:gd name="connsiteX169" fmla="*/ 5390071 w 6037771"/>
                <a:gd name="connsiteY169" fmla="*/ 481385 h 4423872"/>
                <a:gd name="connsiteX170" fmla="*/ 5404358 w 6037771"/>
                <a:gd name="connsiteY170" fmla="*/ 486148 h 4423872"/>
                <a:gd name="connsiteX171" fmla="*/ 5461508 w 6037771"/>
                <a:gd name="connsiteY171" fmla="*/ 514723 h 4423872"/>
                <a:gd name="connsiteX172" fmla="*/ 5490083 w 6037771"/>
                <a:gd name="connsiteY172" fmla="*/ 529010 h 4423872"/>
                <a:gd name="connsiteX173" fmla="*/ 5537708 w 6037771"/>
                <a:gd name="connsiteY173" fmla="*/ 548060 h 4423872"/>
                <a:gd name="connsiteX174" fmla="*/ 5571046 w 6037771"/>
                <a:gd name="connsiteY174" fmla="*/ 571873 h 4423872"/>
                <a:gd name="connsiteX175" fmla="*/ 5599621 w 6037771"/>
                <a:gd name="connsiteY175" fmla="*/ 586160 h 4423872"/>
                <a:gd name="connsiteX176" fmla="*/ 5623433 w 6037771"/>
                <a:gd name="connsiteY176" fmla="*/ 605210 h 4423872"/>
                <a:gd name="connsiteX177" fmla="*/ 5647246 w 6037771"/>
                <a:gd name="connsiteY177" fmla="*/ 619498 h 4423872"/>
                <a:gd name="connsiteX178" fmla="*/ 5690108 w 6037771"/>
                <a:gd name="connsiteY178" fmla="*/ 652835 h 4423872"/>
                <a:gd name="connsiteX179" fmla="*/ 5718683 w 6037771"/>
                <a:gd name="connsiteY179" fmla="*/ 671885 h 4423872"/>
                <a:gd name="connsiteX180" fmla="*/ 5752021 w 6037771"/>
                <a:gd name="connsiteY180" fmla="*/ 714748 h 4423872"/>
                <a:gd name="connsiteX181" fmla="*/ 5785358 w 6037771"/>
                <a:gd name="connsiteY181" fmla="*/ 743323 h 4423872"/>
                <a:gd name="connsiteX182" fmla="*/ 5813933 w 6037771"/>
                <a:gd name="connsiteY182" fmla="*/ 786185 h 4423872"/>
                <a:gd name="connsiteX183" fmla="*/ 5852033 w 6037771"/>
                <a:gd name="connsiteY183" fmla="*/ 867148 h 4423872"/>
                <a:gd name="connsiteX184" fmla="*/ 5871083 w 6037771"/>
                <a:gd name="connsiteY184" fmla="*/ 957635 h 4423872"/>
                <a:gd name="connsiteX185" fmla="*/ 5885371 w 6037771"/>
                <a:gd name="connsiteY185" fmla="*/ 1000498 h 4423872"/>
                <a:gd name="connsiteX186" fmla="*/ 5904421 w 6037771"/>
                <a:gd name="connsiteY186" fmla="*/ 1081460 h 4423872"/>
                <a:gd name="connsiteX187" fmla="*/ 5918708 w 6037771"/>
                <a:gd name="connsiteY187" fmla="*/ 1124323 h 4423872"/>
                <a:gd name="connsiteX188" fmla="*/ 5928233 w 6037771"/>
                <a:gd name="connsiteY188" fmla="*/ 1157660 h 4423872"/>
                <a:gd name="connsiteX189" fmla="*/ 5937758 w 6037771"/>
                <a:gd name="connsiteY189" fmla="*/ 1181473 h 4423872"/>
                <a:gd name="connsiteX190" fmla="*/ 5961571 w 6037771"/>
                <a:gd name="connsiteY190" fmla="*/ 1248148 h 4423872"/>
                <a:gd name="connsiteX191" fmla="*/ 5980621 w 6037771"/>
                <a:gd name="connsiteY191" fmla="*/ 1295773 h 4423872"/>
                <a:gd name="connsiteX192" fmla="*/ 5985383 w 6037771"/>
                <a:gd name="connsiteY192" fmla="*/ 1329110 h 4423872"/>
                <a:gd name="connsiteX193" fmla="*/ 5999671 w 6037771"/>
                <a:gd name="connsiteY193" fmla="*/ 1362448 h 4423872"/>
                <a:gd name="connsiteX194" fmla="*/ 6013958 w 6037771"/>
                <a:gd name="connsiteY194" fmla="*/ 1471985 h 4423872"/>
                <a:gd name="connsiteX195" fmla="*/ 6018721 w 6037771"/>
                <a:gd name="connsiteY195" fmla="*/ 1505323 h 4423872"/>
                <a:gd name="connsiteX196" fmla="*/ 6023483 w 6037771"/>
                <a:gd name="connsiteY196" fmla="*/ 1529135 h 4423872"/>
                <a:gd name="connsiteX197" fmla="*/ 6028246 w 6037771"/>
                <a:gd name="connsiteY197" fmla="*/ 1610098 h 4423872"/>
                <a:gd name="connsiteX198" fmla="*/ 6037771 w 6037771"/>
                <a:gd name="connsiteY198" fmla="*/ 1705348 h 4423872"/>
                <a:gd name="connsiteX199" fmla="*/ 6033008 w 6037771"/>
                <a:gd name="connsiteY199" fmla="*/ 1948235 h 4423872"/>
                <a:gd name="connsiteX200" fmla="*/ 6009196 w 6037771"/>
                <a:gd name="connsiteY200" fmla="*/ 2029198 h 4423872"/>
                <a:gd name="connsiteX201" fmla="*/ 5999671 w 6037771"/>
                <a:gd name="connsiteY201" fmla="*/ 2053010 h 4423872"/>
                <a:gd name="connsiteX202" fmla="*/ 5961571 w 6037771"/>
                <a:gd name="connsiteY202" fmla="*/ 2076823 h 4423872"/>
                <a:gd name="connsiteX203" fmla="*/ 5852033 w 6037771"/>
                <a:gd name="connsiteY203" fmla="*/ 2067298 h 4423872"/>
                <a:gd name="connsiteX204" fmla="*/ 5790121 w 6037771"/>
                <a:gd name="connsiteY204" fmla="*/ 2048248 h 4423872"/>
                <a:gd name="connsiteX205" fmla="*/ 5752021 w 6037771"/>
                <a:gd name="connsiteY205" fmla="*/ 2038723 h 4423872"/>
                <a:gd name="connsiteX206" fmla="*/ 5728208 w 6037771"/>
                <a:gd name="connsiteY206" fmla="*/ 2029198 h 4423872"/>
                <a:gd name="connsiteX207" fmla="*/ 5709158 w 6037771"/>
                <a:gd name="connsiteY207" fmla="*/ 2024435 h 4423872"/>
                <a:gd name="connsiteX208" fmla="*/ 5685346 w 6037771"/>
                <a:gd name="connsiteY208" fmla="*/ 2014910 h 4423872"/>
                <a:gd name="connsiteX209" fmla="*/ 5652008 w 6037771"/>
                <a:gd name="connsiteY209" fmla="*/ 2010148 h 4423872"/>
                <a:gd name="connsiteX210" fmla="*/ 5623433 w 6037771"/>
                <a:gd name="connsiteY210" fmla="*/ 2000623 h 4423872"/>
                <a:gd name="connsiteX211" fmla="*/ 5604383 w 6037771"/>
                <a:gd name="connsiteY211" fmla="*/ 1995860 h 4423872"/>
                <a:gd name="connsiteX212" fmla="*/ 5580571 w 6037771"/>
                <a:gd name="connsiteY212" fmla="*/ 1986335 h 4423872"/>
                <a:gd name="connsiteX213" fmla="*/ 5551996 w 6037771"/>
                <a:gd name="connsiteY213" fmla="*/ 1976810 h 4423872"/>
                <a:gd name="connsiteX214" fmla="*/ 5518658 w 6037771"/>
                <a:gd name="connsiteY214" fmla="*/ 1962523 h 4423872"/>
                <a:gd name="connsiteX215" fmla="*/ 5513896 w 6037771"/>
                <a:gd name="connsiteY215" fmla="*/ 1948235 h 4423872"/>
                <a:gd name="connsiteX216" fmla="*/ 5475796 w 6037771"/>
                <a:gd name="connsiteY216" fmla="*/ 1924423 h 4423872"/>
                <a:gd name="connsiteX217" fmla="*/ 5432933 w 6037771"/>
                <a:gd name="connsiteY217" fmla="*/ 1900610 h 4423872"/>
                <a:gd name="connsiteX218" fmla="*/ 5366258 w 6037771"/>
                <a:gd name="connsiteY218" fmla="*/ 1824410 h 4423872"/>
                <a:gd name="connsiteX219" fmla="*/ 5342446 w 6037771"/>
                <a:gd name="connsiteY219" fmla="*/ 1805360 h 4423872"/>
                <a:gd name="connsiteX220" fmla="*/ 5318633 w 6037771"/>
                <a:gd name="connsiteY220" fmla="*/ 1800598 h 4423872"/>
                <a:gd name="connsiteX221" fmla="*/ 5247196 w 6037771"/>
                <a:gd name="connsiteY221" fmla="*/ 1762498 h 4423872"/>
                <a:gd name="connsiteX222" fmla="*/ 5099558 w 6037771"/>
                <a:gd name="connsiteY222" fmla="*/ 1719635 h 4423872"/>
                <a:gd name="connsiteX223" fmla="*/ 5070983 w 6037771"/>
                <a:gd name="connsiteY223" fmla="*/ 1714873 h 4423872"/>
                <a:gd name="connsiteX224" fmla="*/ 5047171 w 6037771"/>
                <a:gd name="connsiteY224" fmla="*/ 1710110 h 4423872"/>
                <a:gd name="connsiteX225" fmla="*/ 4828096 w 6037771"/>
                <a:gd name="connsiteY225" fmla="*/ 1700585 h 4423872"/>
                <a:gd name="connsiteX226" fmla="*/ 4718558 w 6037771"/>
                <a:gd name="connsiteY226" fmla="*/ 1714873 h 4423872"/>
                <a:gd name="connsiteX227" fmla="*/ 4670933 w 6037771"/>
                <a:gd name="connsiteY227" fmla="*/ 1743448 h 4423872"/>
                <a:gd name="connsiteX228" fmla="*/ 4656646 w 6037771"/>
                <a:gd name="connsiteY228" fmla="*/ 1748210 h 4423872"/>
                <a:gd name="connsiteX229" fmla="*/ 4613783 w 6037771"/>
                <a:gd name="connsiteY229" fmla="*/ 1800598 h 4423872"/>
                <a:gd name="connsiteX230" fmla="*/ 4589971 w 6037771"/>
                <a:gd name="connsiteY230" fmla="*/ 1833935 h 4423872"/>
                <a:gd name="connsiteX231" fmla="*/ 4566158 w 6037771"/>
                <a:gd name="connsiteY231" fmla="*/ 1857748 h 4423872"/>
                <a:gd name="connsiteX232" fmla="*/ 4547108 w 6037771"/>
                <a:gd name="connsiteY232" fmla="*/ 1881560 h 4423872"/>
                <a:gd name="connsiteX233" fmla="*/ 4504246 w 6037771"/>
                <a:gd name="connsiteY233" fmla="*/ 1924423 h 4423872"/>
                <a:gd name="connsiteX234" fmla="*/ 4447096 w 6037771"/>
                <a:gd name="connsiteY234" fmla="*/ 1972048 h 4423872"/>
                <a:gd name="connsiteX235" fmla="*/ 4428046 w 6037771"/>
                <a:gd name="connsiteY235" fmla="*/ 1981573 h 4423872"/>
                <a:gd name="connsiteX236" fmla="*/ 4370896 w 6037771"/>
                <a:gd name="connsiteY236" fmla="*/ 2014910 h 4423872"/>
                <a:gd name="connsiteX237" fmla="*/ 4356608 w 6037771"/>
                <a:gd name="connsiteY237" fmla="*/ 2019673 h 4423872"/>
                <a:gd name="connsiteX238" fmla="*/ 4342321 w 6037771"/>
                <a:gd name="connsiteY238" fmla="*/ 2029198 h 4423872"/>
                <a:gd name="connsiteX239" fmla="*/ 4266121 w 6037771"/>
                <a:gd name="connsiteY239" fmla="*/ 2038723 h 4423872"/>
                <a:gd name="connsiteX240" fmla="*/ 4208971 w 6037771"/>
                <a:gd name="connsiteY240" fmla="*/ 2048248 h 4423872"/>
                <a:gd name="connsiteX241" fmla="*/ 4180396 w 6037771"/>
                <a:gd name="connsiteY241" fmla="*/ 2053010 h 4423872"/>
                <a:gd name="connsiteX242" fmla="*/ 4166108 w 6037771"/>
                <a:gd name="connsiteY242" fmla="*/ 2057773 h 4423872"/>
                <a:gd name="connsiteX243" fmla="*/ 4147058 w 6037771"/>
                <a:gd name="connsiteY243" fmla="*/ 2062535 h 4423872"/>
                <a:gd name="connsiteX244" fmla="*/ 4123246 w 6037771"/>
                <a:gd name="connsiteY244" fmla="*/ 2072060 h 4423872"/>
                <a:gd name="connsiteX245" fmla="*/ 4075621 w 6037771"/>
                <a:gd name="connsiteY245" fmla="*/ 2081585 h 4423872"/>
                <a:gd name="connsiteX246" fmla="*/ 4051808 w 6037771"/>
                <a:gd name="connsiteY246" fmla="*/ 2091110 h 4423872"/>
                <a:gd name="connsiteX247" fmla="*/ 3999421 w 6037771"/>
                <a:gd name="connsiteY247" fmla="*/ 2105398 h 4423872"/>
                <a:gd name="connsiteX248" fmla="*/ 3975608 w 6037771"/>
                <a:gd name="connsiteY248" fmla="*/ 2114923 h 4423872"/>
                <a:gd name="connsiteX249" fmla="*/ 3956558 w 6037771"/>
                <a:gd name="connsiteY249" fmla="*/ 2129210 h 4423872"/>
                <a:gd name="connsiteX250" fmla="*/ 3923221 w 6037771"/>
                <a:gd name="connsiteY250" fmla="*/ 2138735 h 4423872"/>
                <a:gd name="connsiteX251" fmla="*/ 3899408 w 6037771"/>
                <a:gd name="connsiteY251" fmla="*/ 2153023 h 4423872"/>
                <a:gd name="connsiteX252" fmla="*/ 3856546 w 6037771"/>
                <a:gd name="connsiteY252" fmla="*/ 2181598 h 4423872"/>
                <a:gd name="connsiteX253" fmla="*/ 3818446 w 6037771"/>
                <a:gd name="connsiteY253" fmla="*/ 2200648 h 4423872"/>
                <a:gd name="connsiteX254" fmla="*/ 3804158 w 6037771"/>
                <a:gd name="connsiteY254" fmla="*/ 2214935 h 4423872"/>
                <a:gd name="connsiteX255" fmla="*/ 3794633 w 6037771"/>
                <a:gd name="connsiteY255" fmla="*/ 2229223 h 4423872"/>
                <a:gd name="connsiteX256" fmla="*/ 3766058 w 6037771"/>
                <a:gd name="connsiteY256" fmla="*/ 2248273 h 4423872"/>
                <a:gd name="connsiteX257" fmla="*/ 3742246 w 6037771"/>
                <a:gd name="connsiteY257" fmla="*/ 2267323 h 4423872"/>
                <a:gd name="connsiteX258" fmla="*/ 3713671 w 6037771"/>
                <a:gd name="connsiteY258" fmla="*/ 2276848 h 4423872"/>
                <a:gd name="connsiteX259" fmla="*/ 3646996 w 6037771"/>
                <a:gd name="connsiteY259" fmla="*/ 2305423 h 4423872"/>
                <a:gd name="connsiteX260" fmla="*/ 3623183 w 6037771"/>
                <a:gd name="connsiteY260" fmla="*/ 2314948 h 4423872"/>
                <a:gd name="connsiteX261" fmla="*/ 3599371 w 6037771"/>
                <a:gd name="connsiteY261" fmla="*/ 2329235 h 4423872"/>
                <a:gd name="connsiteX262" fmla="*/ 3580321 w 6037771"/>
                <a:gd name="connsiteY262" fmla="*/ 2333998 h 4423872"/>
                <a:gd name="connsiteX263" fmla="*/ 3527933 w 6037771"/>
                <a:gd name="connsiteY263" fmla="*/ 2357810 h 4423872"/>
                <a:gd name="connsiteX264" fmla="*/ 3508883 w 6037771"/>
                <a:gd name="connsiteY264" fmla="*/ 2372098 h 4423872"/>
                <a:gd name="connsiteX265" fmla="*/ 3489833 w 6037771"/>
                <a:gd name="connsiteY265" fmla="*/ 2381623 h 4423872"/>
                <a:gd name="connsiteX266" fmla="*/ 3475546 w 6037771"/>
                <a:gd name="connsiteY266" fmla="*/ 2391148 h 4423872"/>
                <a:gd name="connsiteX267" fmla="*/ 3456496 w 6037771"/>
                <a:gd name="connsiteY267" fmla="*/ 2395910 h 4423872"/>
                <a:gd name="connsiteX268" fmla="*/ 3442208 w 6037771"/>
                <a:gd name="connsiteY268" fmla="*/ 2410198 h 4423872"/>
                <a:gd name="connsiteX269" fmla="*/ 3399346 w 6037771"/>
                <a:gd name="connsiteY269" fmla="*/ 2429248 h 4423872"/>
                <a:gd name="connsiteX270" fmla="*/ 3366008 w 6037771"/>
                <a:gd name="connsiteY270" fmla="*/ 2448298 h 4423872"/>
                <a:gd name="connsiteX271" fmla="*/ 3294571 w 6037771"/>
                <a:gd name="connsiteY271" fmla="*/ 2481635 h 4423872"/>
                <a:gd name="connsiteX272" fmla="*/ 3246946 w 6037771"/>
                <a:gd name="connsiteY272" fmla="*/ 2495923 h 4423872"/>
                <a:gd name="connsiteX273" fmla="*/ 3218371 w 6037771"/>
                <a:gd name="connsiteY273" fmla="*/ 2510210 h 4423872"/>
                <a:gd name="connsiteX274" fmla="*/ 3185033 w 6037771"/>
                <a:gd name="connsiteY274" fmla="*/ 2524498 h 4423872"/>
                <a:gd name="connsiteX275" fmla="*/ 3156458 w 6037771"/>
                <a:gd name="connsiteY275" fmla="*/ 2538785 h 4423872"/>
                <a:gd name="connsiteX276" fmla="*/ 3123121 w 6037771"/>
                <a:gd name="connsiteY276" fmla="*/ 2553073 h 4423872"/>
                <a:gd name="connsiteX277" fmla="*/ 3089783 w 6037771"/>
                <a:gd name="connsiteY277" fmla="*/ 2581648 h 4423872"/>
                <a:gd name="connsiteX278" fmla="*/ 3070733 w 6037771"/>
                <a:gd name="connsiteY278" fmla="*/ 2591173 h 4423872"/>
                <a:gd name="connsiteX279" fmla="*/ 3051683 w 6037771"/>
                <a:gd name="connsiteY279" fmla="*/ 2605460 h 4423872"/>
                <a:gd name="connsiteX280" fmla="*/ 3032633 w 6037771"/>
                <a:gd name="connsiteY280" fmla="*/ 2614985 h 4423872"/>
                <a:gd name="connsiteX281" fmla="*/ 3013583 w 6037771"/>
                <a:gd name="connsiteY281" fmla="*/ 2634035 h 4423872"/>
                <a:gd name="connsiteX282" fmla="*/ 2985008 w 6037771"/>
                <a:gd name="connsiteY282" fmla="*/ 2653085 h 4423872"/>
                <a:gd name="connsiteX283" fmla="*/ 2956433 w 6037771"/>
                <a:gd name="connsiteY283" fmla="*/ 2681660 h 4423872"/>
                <a:gd name="connsiteX284" fmla="*/ 2870708 w 6037771"/>
                <a:gd name="connsiteY284" fmla="*/ 2743573 h 4423872"/>
                <a:gd name="connsiteX285" fmla="*/ 2856421 w 6037771"/>
                <a:gd name="connsiteY285" fmla="*/ 2762623 h 4423872"/>
                <a:gd name="connsiteX286" fmla="*/ 2818321 w 6037771"/>
                <a:gd name="connsiteY286" fmla="*/ 2786435 h 4423872"/>
                <a:gd name="connsiteX287" fmla="*/ 2799271 w 6037771"/>
                <a:gd name="connsiteY287" fmla="*/ 2800723 h 4423872"/>
                <a:gd name="connsiteX288" fmla="*/ 2746883 w 6037771"/>
                <a:gd name="connsiteY288" fmla="*/ 2843585 h 4423872"/>
                <a:gd name="connsiteX289" fmla="*/ 2723071 w 6037771"/>
                <a:gd name="connsiteY289" fmla="*/ 2853110 h 4423872"/>
                <a:gd name="connsiteX290" fmla="*/ 2656396 w 6037771"/>
                <a:gd name="connsiteY290" fmla="*/ 2900735 h 4423872"/>
                <a:gd name="connsiteX291" fmla="*/ 2632583 w 6037771"/>
                <a:gd name="connsiteY291" fmla="*/ 2905498 h 4423872"/>
                <a:gd name="connsiteX292" fmla="*/ 2580196 w 6037771"/>
                <a:gd name="connsiteY292" fmla="*/ 2924548 h 4423872"/>
                <a:gd name="connsiteX293" fmla="*/ 2518283 w 6037771"/>
                <a:gd name="connsiteY293" fmla="*/ 2934073 h 4423872"/>
                <a:gd name="connsiteX294" fmla="*/ 2408746 w 6037771"/>
                <a:gd name="connsiteY294" fmla="*/ 2943598 h 4423872"/>
                <a:gd name="connsiteX295" fmla="*/ 2356358 w 6037771"/>
                <a:gd name="connsiteY295" fmla="*/ 2957885 h 4423872"/>
                <a:gd name="connsiteX296" fmla="*/ 2303971 w 6037771"/>
                <a:gd name="connsiteY296" fmla="*/ 2967410 h 4423872"/>
                <a:gd name="connsiteX297" fmla="*/ 2246821 w 6037771"/>
                <a:gd name="connsiteY297" fmla="*/ 2986460 h 4423872"/>
                <a:gd name="connsiteX298" fmla="*/ 2203958 w 6037771"/>
                <a:gd name="connsiteY298" fmla="*/ 2995985 h 4423872"/>
                <a:gd name="connsiteX299" fmla="*/ 2146808 w 6037771"/>
                <a:gd name="connsiteY299" fmla="*/ 3005510 h 4423872"/>
                <a:gd name="connsiteX300" fmla="*/ 2118233 w 6037771"/>
                <a:gd name="connsiteY300" fmla="*/ 3015035 h 4423872"/>
                <a:gd name="connsiteX301" fmla="*/ 2070608 w 6037771"/>
                <a:gd name="connsiteY301" fmla="*/ 3024560 h 4423872"/>
                <a:gd name="connsiteX302" fmla="*/ 2046796 w 6037771"/>
                <a:gd name="connsiteY302" fmla="*/ 3034085 h 4423872"/>
                <a:gd name="connsiteX303" fmla="*/ 2027746 w 6037771"/>
                <a:gd name="connsiteY303" fmla="*/ 3048373 h 4423872"/>
                <a:gd name="connsiteX304" fmla="*/ 1989646 w 6037771"/>
                <a:gd name="connsiteY304" fmla="*/ 3057898 h 4423872"/>
                <a:gd name="connsiteX305" fmla="*/ 1922971 w 6037771"/>
                <a:gd name="connsiteY305" fmla="*/ 3076948 h 4423872"/>
                <a:gd name="connsiteX306" fmla="*/ 1894396 w 6037771"/>
                <a:gd name="connsiteY306" fmla="*/ 3081710 h 4423872"/>
                <a:gd name="connsiteX307" fmla="*/ 1846771 w 6037771"/>
                <a:gd name="connsiteY307" fmla="*/ 3095998 h 4423872"/>
                <a:gd name="connsiteX308" fmla="*/ 1832483 w 6037771"/>
                <a:gd name="connsiteY308" fmla="*/ 3100760 h 4423872"/>
                <a:gd name="connsiteX309" fmla="*/ 1808671 w 6037771"/>
                <a:gd name="connsiteY309" fmla="*/ 3105523 h 4423872"/>
                <a:gd name="connsiteX310" fmla="*/ 1765808 w 6037771"/>
                <a:gd name="connsiteY310" fmla="*/ 3124573 h 4423872"/>
                <a:gd name="connsiteX311" fmla="*/ 1746758 w 6037771"/>
                <a:gd name="connsiteY311" fmla="*/ 3134098 h 4423872"/>
                <a:gd name="connsiteX312" fmla="*/ 1718183 w 6037771"/>
                <a:gd name="connsiteY312" fmla="*/ 3143623 h 4423872"/>
                <a:gd name="connsiteX313" fmla="*/ 1680083 w 6037771"/>
                <a:gd name="connsiteY313" fmla="*/ 3153148 h 4423872"/>
                <a:gd name="connsiteX314" fmla="*/ 1599121 w 6037771"/>
                <a:gd name="connsiteY314" fmla="*/ 3181723 h 4423872"/>
                <a:gd name="connsiteX315" fmla="*/ 1503871 w 6037771"/>
                <a:gd name="connsiteY315" fmla="*/ 3229348 h 4423872"/>
                <a:gd name="connsiteX316" fmla="*/ 1484821 w 6037771"/>
                <a:gd name="connsiteY316" fmla="*/ 3238873 h 4423872"/>
                <a:gd name="connsiteX317" fmla="*/ 1465771 w 6037771"/>
                <a:gd name="connsiteY317" fmla="*/ 3248398 h 4423872"/>
                <a:gd name="connsiteX318" fmla="*/ 1403858 w 6037771"/>
                <a:gd name="connsiteY318" fmla="*/ 3276973 h 4423872"/>
                <a:gd name="connsiteX319" fmla="*/ 1384808 w 6037771"/>
                <a:gd name="connsiteY319" fmla="*/ 3286498 h 4423872"/>
                <a:gd name="connsiteX320" fmla="*/ 1341946 w 6037771"/>
                <a:gd name="connsiteY320" fmla="*/ 3315073 h 4423872"/>
                <a:gd name="connsiteX321" fmla="*/ 1318133 w 6037771"/>
                <a:gd name="connsiteY321" fmla="*/ 3319835 h 4423872"/>
                <a:gd name="connsiteX322" fmla="*/ 1299083 w 6037771"/>
                <a:gd name="connsiteY322" fmla="*/ 3334123 h 4423872"/>
                <a:gd name="connsiteX323" fmla="*/ 1213358 w 6037771"/>
                <a:gd name="connsiteY323" fmla="*/ 3367460 h 4423872"/>
                <a:gd name="connsiteX324" fmla="*/ 1189546 w 6037771"/>
                <a:gd name="connsiteY324" fmla="*/ 3372223 h 4423872"/>
                <a:gd name="connsiteX325" fmla="*/ 1175258 w 6037771"/>
                <a:gd name="connsiteY325" fmla="*/ 3376985 h 4423872"/>
                <a:gd name="connsiteX326" fmla="*/ 1137158 w 6037771"/>
                <a:gd name="connsiteY326" fmla="*/ 3386510 h 4423872"/>
                <a:gd name="connsiteX327" fmla="*/ 1118108 w 6037771"/>
                <a:gd name="connsiteY327" fmla="*/ 3391273 h 4423872"/>
                <a:gd name="connsiteX328" fmla="*/ 1065721 w 6037771"/>
                <a:gd name="connsiteY328" fmla="*/ 3400798 h 4423872"/>
                <a:gd name="connsiteX329" fmla="*/ 1022858 w 6037771"/>
                <a:gd name="connsiteY329" fmla="*/ 3410323 h 4423872"/>
                <a:gd name="connsiteX330" fmla="*/ 1022858 w 6037771"/>
                <a:gd name="connsiteY330" fmla="*/ 3419848 h 4423872"/>
                <a:gd name="connsiteX331" fmla="*/ 979996 w 6037771"/>
                <a:gd name="connsiteY331" fmla="*/ 3472236 h 4423872"/>
                <a:gd name="connsiteX332" fmla="*/ 965708 w 6037771"/>
                <a:gd name="connsiteY332" fmla="*/ 3729411 h 4423872"/>
                <a:gd name="connsiteX333" fmla="*/ 765684 w 6037771"/>
                <a:gd name="connsiteY333" fmla="*/ 3948485 h 4423872"/>
                <a:gd name="connsiteX334" fmla="*/ 546608 w 6037771"/>
                <a:gd name="connsiteY334" fmla="*/ 4086598 h 4423872"/>
                <a:gd name="connsiteX335" fmla="*/ 489458 w 6037771"/>
                <a:gd name="connsiteY335" fmla="*/ 4419972 h 4423872"/>
                <a:gd name="connsiteX336" fmla="*/ 187040 w 6037771"/>
                <a:gd name="connsiteY336" fmla="*/ 4412829 h 4423872"/>
                <a:gd name="connsiteX337" fmla="*/ 1302 w 6037771"/>
                <a:gd name="connsiteY337" fmla="*/ 4310437 h 4423872"/>
                <a:gd name="connsiteX0" fmla="*/ 1302 w 6037771"/>
                <a:gd name="connsiteY0" fmla="*/ 4310437 h 4414875"/>
                <a:gd name="connsiteX1" fmla="*/ 113220 w 6037771"/>
                <a:gd name="connsiteY1" fmla="*/ 3986585 h 4414875"/>
                <a:gd name="connsiteX2" fmla="*/ 113221 w 6037771"/>
                <a:gd name="connsiteY2" fmla="*/ 3791323 h 4414875"/>
                <a:gd name="connsiteX3" fmla="*/ 108458 w 6037771"/>
                <a:gd name="connsiteY3" fmla="*/ 3719885 h 4414875"/>
                <a:gd name="connsiteX4" fmla="*/ 103696 w 6037771"/>
                <a:gd name="connsiteY4" fmla="*/ 3700835 h 4414875"/>
                <a:gd name="connsiteX5" fmla="*/ 108458 w 6037771"/>
                <a:gd name="connsiteY5" fmla="*/ 3596060 h 4414875"/>
                <a:gd name="connsiteX6" fmla="*/ 117983 w 6037771"/>
                <a:gd name="connsiteY6" fmla="*/ 3543673 h 4414875"/>
                <a:gd name="connsiteX7" fmla="*/ 184658 w 6037771"/>
                <a:gd name="connsiteY7" fmla="*/ 3457948 h 4414875"/>
                <a:gd name="connsiteX8" fmla="*/ 203708 w 6037771"/>
                <a:gd name="connsiteY8" fmla="*/ 3434135 h 4414875"/>
                <a:gd name="connsiteX9" fmla="*/ 222758 w 6037771"/>
                <a:gd name="connsiteY9" fmla="*/ 3424610 h 4414875"/>
                <a:gd name="connsiteX10" fmla="*/ 237046 w 6037771"/>
                <a:gd name="connsiteY10" fmla="*/ 3410323 h 4414875"/>
                <a:gd name="connsiteX11" fmla="*/ 265621 w 6037771"/>
                <a:gd name="connsiteY11" fmla="*/ 3391273 h 4414875"/>
                <a:gd name="connsiteX12" fmla="*/ 327533 w 6037771"/>
                <a:gd name="connsiteY12" fmla="*/ 3334123 h 4414875"/>
                <a:gd name="connsiteX13" fmla="*/ 356108 w 6037771"/>
                <a:gd name="connsiteY13" fmla="*/ 3315073 h 4414875"/>
                <a:gd name="connsiteX14" fmla="*/ 437071 w 6037771"/>
                <a:gd name="connsiteY14" fmla="*/ 3281735 h 4414875"/>
                <a:gd name="connsiteX15" fmla="*/ 479933 w 6037771"/>
                <a:gd name="connsiteY15" fmla="*/ 3262685 h 4414875"/>
                <a:gd name="connsiteX16" fmla="*/ 518033 w 6037771"/>
                <a:gd name="connsiteY16" fmla="*/ 3253160 h 4414875"/>
                <a:gd name="connsiteX17" fmla="*/ 546608 w 6037771"/>
                <a:gd name="connsiteY17" fmla="*/ 3238873 h 4414875"/>
                <a:gd name="connsiteX18" fmla="*/ 570421 w 6037771"/>
                <a:gd name="connsiteY18" fmla="*/ 3229348 h 4414875"/>
                <a:gd name="connsiteX19" fmla="*/ 584708 w 6037771"/>
                <a:gd name="connsiteY19" fmla="*/ 3224585 h 4414875"/>
                <a:gd name="connsiteX20" fmla="*/ 598996 w 6037771"/>
                <a:gd name="connsiteY20" fmla="*/ 3215060 h 4414875"/>
                <a:gd name="connsiteX21" fmla="*/ 618046 w 6037771"/>
                <a:gd name="connsiteY21" fmla="*/ 3210298 h 4414875"/>
                <a:gd name="connsiteX22" fmla="*/ 641858 w 6037771"/>
                <a:gd name="connsiteY22" fmla="*/ 3200773 h 4414875"/>
                <a:gd name="connsiteX23" fmla="*/ 699008 w 6037771"/>
                <a:gd name="connsiteY23" fmla="*/ 3172198 h 4414875"/>
                <a:gd name="connsiteX24" fmla="*/ 727583 w 6037771"/>
                <a:gd name="connsiteY24" fmla="*/ 3157910 h 4414875"/>
                <a:gd name="connsiteX25" fmla="*/ 779971 w 6037771"/>
                <a:gd name="connsiteY25" fmla="*/ 3138860 h 4414875"/>
                <a:gd name="connsiteX26" fmla="*/ 832358 w 6037771"/>
                <a:gd name="connsiteY26" fmla="*/ 3095998 h 4414875"/>
                <a:gd name="connsiteX27" fmla="*/ 899033 w 6037771"/>
                <a:gd name="connsiteY27" fmla="*/ 3053135 h 4414875"/>
                <a:gd name="connsiteX28" fmla="*/ 918083 w 6037771"/>
                <a:gd name="connsiteY28" fmla="*/ 3034085 h 4414875"/>
                <a:gd name="connsiteX29" fmla="*/ 946658 w 6037771"/>
                <a:gd name="connsiteY29" fmla="*/ 3010273 h 4414875"/>
                <a:gd name="connsiteX30" fmla="*/ 960946 w 6037771"/>
                <a:gd name="connsiteY30" fmla="*/ 2991223 h 4414875"/>
                <a:gd name="connsiteX31" fmla="*/ 989521 w 6037771"/>
                <a:gd name="connsiteY31" fmla="*/ 2972173 h 4414875"/>
                <a:gd name="connsiteX32" fmla="*/ 1027621 w 6037771"/>
                <a:gd name="connsiteY32" fmla="*/ 2934073 h 4414875"/>
                <a:gd name="connsiteX33" fmla="*/ 1070483 w 6037771"/>
                <a:gd name="connsiteY33" fmla="*/ 2919785 h 4414875"/>
                <a:gd name="connsiteX34" fmla="*/ 1089533 w 6037771"/>
                <a:gd name="connsiteY34" fmla="*/ 2910260 h 4414875"/>
                <a:gd name="connsiteX35" fmla="*/ 1165733 w 6037771"/>
                <a:gd name="connsiteY35" fmla="*/ 2895973 h 4414875"/>
                <a:gd name="connsiteX36" fmla="*/ 1246696 w 6037771"/>
                <a:gd name="connsiteY36" fmla="*/ 2881685 h 4414875"/>
                <a:gd name="connsiteX37" fmla="*/ 1299083 w 6037771"/>
                <a:gd name="connsiteY37" fmla="*/ 2862635 h 4414875"/>
                <a:gd name="connsiteX38" fmla="*/ 1327658 w 6037771"/>
                <a:gd name="connsiteY38" fmla="*/ 2834060 h 4414875"/>
                <a:gd name="connsiteX39" fmla="*/ 1346708 w 6037771"/>
                <a:gd name="connsiteY39" fmla="*/ 2815010 h 4414875"/>
                <a:gd name="connsiteX40" fmla="*/ 1380046 w 6037771"/>
                <a:gd name="connsiteY40" fmla="*/ 2767385 h 4414875"/>
                <a:gd name="connsiteX41" fmla="*/ 1399096 w 6037771"/>
                <a:gd name="connsiteY41" fmla="*/ 2753098 h 4414875"/>
                <a:gd name="connsiteX42" fmla="*/ 1418146 w 6037771"/>
                <a:gd name="connsiteY42" fmla="*/ 2719760 h 4414875"/>
                <a:gd name="connsiteX43" fmla="*/ 1437196 w 6037771"/>
                <a:gd name="connsiteY43" fmla="*/ 2691185 h 4414875"/>
                <a:gd name="connsiteX44" fmla="*/ 1456246 w 6037771"/>
                <a:gd name="connsiteY44" fmla="*/ 2672135 h 4414875"/>
                <a:gd name="connsiteX45" fmla="*/ 1465771 w 6037771"/>
                <a:gd name="connsiteY45" fmla="*/ 2657848 h 4414875"/>
                <a:gd name="connsiteX46" fmla="*/ 1480058 w 6037771"/>
                <a:gd name="connsiteY46" fmla="*/ 2643560 h 4414875"/>
                <a:gd name="connsiteX47" fmla="*/ 1494346 w 6037771"/>
                <a:gd name="connsiteY47" fmla="*/ 2624510 h 4414875"/>
                <a:gd name="connsiteX48" fmla="*/ 1575308 w 6037771"/>
                <a:gd name="connsiteY48" fmla="*/ 2586410 h 4414875"/>
                <a:gd name="connsiteX49" fmla="*/ 1622933 w 6037771"/>
                <a:gd name="connsiteY49" fmla="*/ 2557835 h 4414875"/>
                <a:gd name="connsiteX50" fmla="*/ 1656271 w 6037771"/>
                <a:gd name="connsiteY50" fmla="*/ 2548310 h 4414875"/>
                <a:gd name="connsiteX51" fmla="*/ 1670558 w 6037771"/>
                <a:gd name="connsiteY51" fmla="*/ 2538785 h 4414875"/>
                <a:gd name="connsiteX52" fmla="*/ 1737233 w 6037771"/>
                <a:gd name="connsiteY52" fmla="*/ 2529260 h 4414875"/>
                <a:gd name="connsiteX53" fmla="*/ 1775333 w 6037771"/>
                <a:gd name="connsiteY53" fmla="*/ 2514973 h 4414875"/>
                <a:gd name="connsiteX54" fmla="*/ 1818196 w 6037771"/>
                <a:gd name="connsiteY54" fmla="*/ 2476873 h 4414875"/>
                <a:gd name="connsiteX55" fmla="*/ 1837246 w 6037771"/>
                <a:gd name="connsiteY55" fmla="*/ 2467348 h 4414875"/>
                <a:gd name="connsiteX56" fmla="*/ 1861058 w 6037771"/>
                <a:gd name="connsiteY56" fmla="*/ 2438773 h 4414875"/>
                <a:gd name="connsiteX57" fmla="*/ 1889633 w 6037771"/>
                <a:gd name="connsiteY57" fmla="*/ 2400673 h 4414875"/>
                <a:gd name="connsiteX58" fmla="*/ 1984883 w 6037771"/>
                <a:gd name="connsiteY58" fmla="*/ 2319710 h 4414875"/>
                <a:gd name="connsiteX59" fmla="*/ 2003933 w 6037771"/>
                <a:gd name="connsiteY59" fmla="*/ 2314948 h 4414875"/>
                <a:gd name="connsiteX60" fmla="*/ 2022983 w 6037771"/>
                <a:gd name="connsiteY60" fmla="*/ 2305423 h 4414875"/>
                <a:gd name="connsiteX61" fmla="*/ 2037271 w 6037771"/>
                <a:gd name="connsiteY61" fmla="*/ 2295898 h 4414875"/>
                <a:gd name="connsiteX62" fmla="*/ 2070608 w 6037771"/>
                <a:gd name="connsiteY62" fmla="*/ 2286373 h 4414875"/>
                <a:gd name="connsiteX63" fmla="*/ 2094421 w 6037771"/>
                <a:gd name="connsiteY63" fmla="*/ 2276848 h 4414875"/>
                <a:gd name="connsiteX64" fmla="*/ 2108708 w 6037771"/>
                <a:gd name="connsiteY64" fmla="*/ 2272085 h 4414875"/>
                <a:gd name="connsiteX65" fmla="*/ 2132521 w 6037771"/>
                <a:gd name="connsiteY65" fmla="*/ 2262560 h 4414875"/>
                <a:gd name="connsiteX66" fmla="*/ 2194433 w 6037771"/>
                <a:gd name="connsiteY66" fmla="*/ 2257798 h 4414875"/>
                <a:gd name="connsiteX67" fmla="*/ 2246821 w 6037771"/>
                <a:gd name="connsiteY67" fmla="*/ 2248273 h 4414875"/>
                <a:gd name="connsiteX68" fmla="*/ 2270633 w 6037771"/>
                <a:gd name="connsiteY68" fmla="*/ 2233985 h 4414875"/>
                <a:gd name="connsiteX69" fmla="*/ 2289683 w 6037771"/>
                <a:gd name="connsiteY69" fmla="*/ 2229223 h 4414875"/>
                <a:gd name="connsiteX70" fmla="*/ 2327783 w 6037771"/>
                <a:gd name="connsiteY70" fmla="*/ 2219698 h 4414875"/>
                <a:gd name="connsiteX71" fmla="*/ 2361121 w 6037771"/>
                <a:gd name="connsiteY71" fmla="*/ 2200648 h 4414875"/>
                <a:gd name="connsiteX72" fmla="*/ 2375408 w 6037771"/>
                <a:gd name="connsiteY72" fmla="*/ 2191123 h 4414875"/>
                <a:gd name="connsiteX73" fmla="*/ 2418271 w 6037771"/>
                <a:gd name="connsiteY73" fmla="*/ 2176835 h 4414875"/>
                <a:gd name="connsiteX74" fmla="*/ 2427796 w 6037771"/>
                <a:gd name="connsiteY74" fmla="*/ 2157785 h 4414875"/>
                <a:gd name="connsiteX75" fmla="*/ 2527808 w 6037771"/>
                <a:gd name="connsiteY75" fmla="*/ 2100635 h 4414875"/>
                <a:gd name="connsiteX76" fmla="*/ 2584958 w 6037771"/>
                <a:gd name="connsiteY76" fmla="*/ 2067298 h 4414875"/>
                <a:gd name="connsiteX77" fmla="*/ 2599246 w 6037771"/>
                <a:gd name="connsiteY77" fmla="*/ 2062535 h 4414875"/>
                <a:gd name="connsiteX78" fmla="*/ 2623058 w 6037771"/>
                <a:gd name="connsiteY78" fmla="*/ 2048248 h 4414875"/>
                <a:gd name="connsiteX79" fmla="*/ 2661158 w 6037771"/>
                <a:gd name="connsiteY79" fmla="*/ 2029198 h 4414875"/>
                <a:gd name="connsiteX80" fmla="*/ 2694496 w 6037771"/>
                <a:gd name="connsiteY80" fmla="*/ 2014910 h 4414875"/>
                <a:gd name="connsiteX81" fmla="*/ 2756408 w 6037771"/>
                <a:gd name="connsiteY81" fmla="*/ 1976810 h 4414875"/>
                <a:gd name="connsiteX82" fmla="*/ 2794508 w 6037771"/>
                <a:gd name="connsiteY82" fmla="*/ 1962523 h 4414875"/>
                <a:gd name="connsiteX83" fmla="*/ 2837371 w 6037771"/>
                <a:gd name="connsiteY83" fmla="*/ 1943473 h 4414875"/>
                <a:gd name="connsiteX84" fmla="*/ 2861183 w 6037771"/>
                <a:gd name="connsiteY84" fmla="*/ 1938710 h 4414875"/>
                <a:gd name="connsiteX85" fmla="*/ 2889758 w 6037771"/>
                <a:gd name="connsiteY85" fmla="*/ 1929185 h 4414875"/>
                <a:gd name="connsiteX86" fmla="*/ 2937383 w 6037771"/>
                <a:gd name="connsiteY86" fmla="*/ 1919660 h 4414875"/>
                <a:gd name="connsiteX87" fmla="*/ 2975483 w 6037771"/>
                <a:gd name="connsiteY87" fmla="*/ 1910135 h 4414875"/>
                <a:gd name="connsiteX88" fmla="*/ 3023108 w 6037771"/>
                <a:gd name="connsiteY88" fmla="*/ 1900610 h 4414875"/>
                <a:gd name="connsiteX89" fmla="*/ 3037396 w 6037771"/>
                <a:gd name="connsiteY89" fmla="*/ 1895848 h 4414875"/>
                <a:gd name="connsiteX90" fmla="*/ 3089783 w 6037771"/>
                <a:gd name="connsiteY90" fmla="*/ 1881560 h 4414875"/>
                <a:gd name="connsiteX91" fmla="*/ 3137408 w 6037771"/>
                <a:gd name="connsiteY91" fmla="*/ 1848223 h 4414875"/>
                <a:gd name="connsiteX92" fmla="*/ 3170746 w 6037771"/>
                <a:gd name="connsiteY92" fmla="*/ 1829173 h 4414875"/>
                <a:gd name="connsiteX93" fmla="*/ 3213608 w 6037771"/>
                <a:gd name="connsiteY93" fmla="*/ 1786310 h 4414875"/>
                <a:gd name="connsiteX94" fmla="*/ 3251708 w 6037771"/>
                <a:gd name="connsiteY94" fmla="*/ 1752973 h 4414875"/>
                <a:gd name="connsiteX95" fmla="*/ 3280283 w 6037771"/>
                <a:gd name="connsiteY95" fmla="*/ 1724398 h 4414875"/>
                <a:gd name="connsiteX96" fmla="*/ 3294571 w 6037771"/>
                <a:gd name="connsiteY96" fmla="*/ 1710110 h 4414875"/>
                <a:gd name="connsiteX97" fmla="*/ 3308858 w 6037771"/>
                <a:gd name="connsiteY97" fmla="*/ 1705348 h 4414875"/>
                <a:gd name="connsiteX98" fmla="*/ 3356483 w 6037771"/>
                <a:gd name="connsiteY98" fmla="*/ 1667248 h 4414875"/>
                <a:gd name="connsiteX99" fmla="*/ 3399346 w 6037771"/>
                <a:gd name="connsiteY99" fmla="*/ 1614860 h 4414875"/>
                <a:gd name="connsiteX100" fmla="*/ 3432683 w 6037771"/>
                <a:gd name="connsiteY100" fmla="*/ 1586285 h 4414875"/>
                <a:gd name="connsiteX101" fmla="*/ 3446971 w 6037771"/>
                <a:gd name="connsiteY101" fmla="*/ 1567235 h 4414875"/>
                <a:gd name="connsiteX102" fmla="*/ 3513646 w 6037771"/>
                <a:gd name="connsiteY102" fmla="*/ 1510085 h 4414875"/>
                <a:gd name="connsiteX103" fmla="*/ 3523171 w 6037771"/>
                <a:gd name="connsiteY103" fmla="*/ 1495798 h 4414875"/>
                <a:gd name="connsiteX104" fmla="*/ 3561271 w 6037771"/>
                <a:gd name="connsiteY104" fmla="*/ 1462460 h 4414875"/>
                <a:gd name="connsiteX105" fmla="*/ 3580321 w 6037771"/>
                <a:gd name="connsiteY105" fmla="*/ 1452935 h 4414875"/>
                <a:gd name="connsiteX106" fmla="*/ 3604133 w 6037771"/>
                <a:gd name="connsiteY106" fmla="*/ 1429123 h 4414875"/>
                <a:gd name="connsiteX107" fmla="*/ 3618421 w 6037771"/>
                <a:gd name="connsiteY107" fmla="*/ 1414835 h 4414875"/>
                <a:gd name="connsiteX108" fmla="*/ 3680333 w 6037771"/>
                <a:gd name="connsiteY108" fmla="*/ 1357685 h 4414875"/>
                <a:gd name="connsiteX109" fmla="*/ 3704146 w 6037771"/>
                <a:gd name="connsiteY109" fmla="*/ 1329110 h 4414875"/>
                <a:gd name="connsiteX110" fmla="*/ 3723196 w 6037771"/>
                <a:gd name="connsiteY110" fmla="*/ 1300535 h 4414875"/>
                <a:gd name="connsiteX111" fmla="*/ 3737483 w 6037771"/>
                <a:gd name="connsiteY111" fmla="*/ 1295773 h 4414875"/>
                <a:gd name="connsiteX112" fmla="*/ 3808921 w 6037771"/>
                <a:gd name="connsiteY112" fmla="*/ 1205285 h 4414875"/>
                <a:gd name="connsiteX113" fmla="*/ 3827971 w 6037771"/>
                <a:gd name="connsiteY113" fmla="*/ 1186235 h 4414875"/>
                <a:gd name="connsiteX114" fmla="*/ 3880358 w 6037771"/>
                <a:gd name="connsiteY114" fmla="*/ 1148135 h 4414875"/>
                <a:gd name="connsiteX115" fmla="*/ 3899408 w 6037771"/>
                <a:gd name="connsiteY115" fmla="*/ 1138610 h 4414875"/>
                <a:gd name="connsiteX116" fmla="*/ 3927983 w 6037771"/>
                <a:gd name="connsiteY116" fmla="*/ 1114798 h 4414875"/>
                <a:gd name="connsiteX117" fmla="*/ 3961321 w 6037771"/>
                <a:gd name="connsiteY117" fmla="*/ 1100510 h 4414875"/>
                <a:gd name="connsiteX118" fmla="*/ 4004183 w 6037771"/>
                <a:gd name="connsiteY118" fmla="*/ 1071935 h 4414875"/>
                <a:gd name="connsiteX119" fmla="*/ 4018471 w 6037771"/>
                <a:gd name="connsiteY119" fmla="*/ 1062410 h 4414875"/>
                <a:gd name="connsiteX120" fmla="*/ 4037521 w 6037771"/>
                <a:gd name="connsiteY120" fmla="*/ 1057648 h 4414875"/>
                <a:gd name="connsiteX121" fmla="*/ 4113721 w 6037771"/>
                <a:gd name="connsiteY121" fmla="*/ 1033835 h 4414875"/>
                <a:gd name="connsiteX122" fmla="*/ 4161346 w 6037771"/>
                <a:gd name="connsiteY122" fmla="*/ 1014785 h 4414875"/>
                <a:gd name="connsiteX123" fmla="*/ 4194683 w 6037771"/>
                <a:gd name="connsiteY123" fmla="*/ 1005260 h 4414875"/>
                <a:gd name="connsiteX124" fmla="*/ 4232783 w 6037771"/>
                <a:gd name="connsiteY124" fmla="*/ 1000498 h 4414875"/>
                <a:gd name="connsiteX125" fmla="*/ 4275646 w 6037771"/>
                <a:gd name="connsiteY125" fmla="*/ 990973 h 4414875"/>
                <a:gd name="connsiteX126" fmla="*/ 4318508 w 6037771"/>
                <a:gd name="connsiteY126" fmla="*/ 971923 h 4414875"/>
                <a:gd name="connsiteX127" fmla="*/ 4356608 w 6037771"/>
                <a:gd name="connsiteY127" fmla="*/ 962398 h 4414875"/>
                <a:gd name="connsiteX128" fmla="*/ 4370896 w 6037771"/>
                <a:gd name="connsiteY128" fmla="*/ 952873 h 4414875"/>
                <a:gd name="connsiteX129" fmla="*/ 4408996 w 6037771"/>
                <a:gd name="connsiteY129" fmla="*/ 938585 h 4414875"/>
                <a:gd name="connsiteX130" fmla="*/ 4428046 w 6037771"/>
                <a:gd name="connsiteY130" fmla="*/ 924298 h 4414875"/>
                <a:gd name="connsiteX131" fmla="*/ 4461383 w 6037771"/>
                <a:gd name="connsiteY131" fmla="*/ 895723 h 4414875"/>
                <a:gd name="connsiteX132" fmla="*/ 4470908 w 6037771"/>
                <a:gd name="connsiteY132" fmla="*/ 876673 h 4414875"/>
                <a:gd name="connsiteX133" fmla="*/ 4489958 w 6037771"/>
                <a:gd name="connsiteY133" fmla="*/ 857623 h 4414875"/>
                <a:gd name="connsiteX134" fmla="*/ 4513771 w 6037771"/>
                <a:gd name="connsiteY134" fmla="*/ 809998 h 4414875"/>
                <a:gd name="connsiteX135" fmla="*/ 4528058 w 6037771"/>
                <a:gd name="connsiteY135" fmla="*/ 786185 h 4414875"/>
                <a:gd name="connsiteX136" fmla="*/ 4542346 w 6037771"/>
                <a:gd name="connsiteY136" fmla="*/ 695698 h 4414875"/>
                <a:gd name="connsiteX137" fmla="*/ 4551871 w 6037771"/>
                <a:gd name="connsiteY137" fmla="*/ 581398 h 4414875"/>
                <a:gd name="connsiteX138" fmla="*/ 4561396 w 6037771"/>
                <a:gd name="connsiteY138" fmla="*/ 543298 h 4414875"/>
                <a:gd name="connsiteX139" fmla="*/ 4566158 w 6037771"/>
                <a:gd name="connsiteY139" fmla="*/ 500435 h 4414875"/>
                <a:gd name="connsiteX140" fmla="*/ 4575683 w 6037771"/>
                <a:gd name="connsiteY140" fmla="*/ 424235 h 4414875"/>
                <a:gd name="connsiteX141" fmla="*/ 4580446 w 6037771"/>
                <a:gd name="connsiteY141" fmla="*/ 381373 h 4414875"/>
                <a:gd name="connsiteX142" fmla="*/ 4594733 w 6037771"/>
                <a:gd name="connsiteY142" fmla="*/ 271835 h 4414875"/>
                <a:gd name="connsiteX143" fmla="*/ 4599496 w 6037771"/>
                <a:gd name="connsiteY143" fmla="*/ 233735 h 4414875"/>
                <a:gd name="connsiteX144" fmla="*/ 4609021 w 6037771"/>
                <a:gd name="connsiteY144" fmla="*/ 190873 h 4414875"/>
                <a:gd name="connsiteX145" fmla="*/ 4613783 w 6037771"/>
                <a:gd name="connsiteY145" fmla="*/ 152773 h 4414875"/>
                <a:gd name="connsiteX146" fmla="*/ 4623308 w 6037771"/>
                <a:gd name="connsiteY146" fmla="*/ 119435 h 4414875"/>
                <a:gd name="connsiteX147" fmla="*/ 4628071 w 6037771"/>
                <a:gd name="connsiteY147" fmla="*/ 95623 h 4414875"/>
                <a:gd name="connsiteX148" fmla="*/ 4637596 w 6037771"/>
                <a:gd name="connsiteY148" fmla="*/ 76573 h 4414875"/>
                <a:gd name="connsiteX149" fmla="*/ 4647121 w 6037771"/>
                <a:gd name="connsiteY149" fmla="*/ 52760 h 4414875"/>
                <a:gd name="connsiteX150" fmla="*/ 4685221 w 6037771"/>
                <a:gd name="connsiteY150" fmla="*/ 14660 h 4414875"/>
                <a:gd name="connsiteX151" fmla="*/ 4704271 w 6037771"/>
                <a:gd name="connsiteY151" fmla="*/ 9898 h 4414875"/>
                <a:gd name="connsiteX152" fmla="*/ 4723321 w 6037771"/>
                <a:gd name="connsiteY152" fmla="*/ 373 h 4414875"/>
                <a:gd name="connsiteX153" fmla="*/ 4847146 w 6037771"/>
                <a:gd name="connsiteY153" fmla="*/ 14660 h 4414875"/>
                <a:gd name="connsiteX154" fmla="*/ 4885246 w 6037771"/>
                <a:gd name="connsiteY154" fmla="*/ 28948 h 4414875"/>
                <a:gd name="connsiteX155" fmla="*/ 4932871 w 6037771"/>
                <a:gd name="connsiteY155" fmla="*/ 52760 h 4414875"/>
                <a:gd name="connsiteX156" fmla="*/ 4970971 w 6037771"/>
                <a:gd name="connsiteY156" fmla="*/ 86098 h 4414875"/>
                <a:gd name="connsiteX157" fmla="*/ 5013833 w 6037771"/>
                <a:gd name="connsiteY157" fmla="*/ 133723 h 4414875"/>
                <a:gd name="connsiteX158" fmla="*/ 5061458 w 6037771"/>
                <a:gd name="connsiteY158" fmla="*/ 200398 h 4414875"/>
                <a:gd name="connsiteX159" fmla="*/ 5080508 w 6037771"/>
                <a:gd name="connsiteY159" fmla="*/ 228973 h 4414875"/>
                <a:gd name="connsiteX160" fmla="*/ 5099558 w 6037771"/>
                <a:gd name="connsiteY160" fmla="*/ 252785 h 4414875"/>
                <a:gd name="connsiteX161" fmla="*/ 5113846 w 6037771"/>
                <a:gd name="connsiteY161" fmla="*/ 276598 h 4414875"/>
                <a:gd name="connsiteX162" fmla="*/ 5132896 w 6037771"/>
                <a:gd name="connsiteY162" fmla="*/ 300410 h 4414875"/>
                <a:gd name="connsiteX163" fmla="*/ 5151946 w 6037771"/>
                <a:gd name="connsiteY163" fmla="*/ 328985 h 4414875"/>
                <a:gd name="connsiteX164" fmla="*/ 5170996 w 6037771"/>
                <a:gd name="connsiteY164" fmla="*/ 362323 h 4414875"/>
                <a:gd name="connsiteX165" fmla="*/ 5228146 w 6037771"/>
                <a:gd name="connsiteY165" fmla="*/ 409948 h 4414875"/>
                <a:gd name="connsiteX166" fmla="*/ 5247196 w 6037771"/>
                <a:gd name="connsiteY166" fmla="*/ 419473 h 4414875"/>
                <a:gd name="connsiteX167" fmla="*/ 5275771 w 6037771"/>
                <a:gd name="connsiteY167" fmla="*/ 428998 h 4414875"/>
                <a:gd name="connsiteX168" fmla="*/ 5356733 w 6037771"/>
                <a:gd name="connsiteY168" fmla="*/ 471860 h 4414875"/>
                <a:gd name="connsiteX169" fmla="*/ 5390071 w 6037771"/>
                <a:gd name="connsiteY169" fmla="*/ 481385 h 4414875"/>
                <a:gd name="connsiteX170" fmla="*/ 5404358 w 6037771"/>
                <a:gd name="connsiteY170" fmla="*/ 486148 h 4414875"/>
                <a:gd name="connsiteX171" fmla="*/ 5461508 w 6037771"/>
                <a:gd name="connsiteY171" fmla="*/ 514723 h 4414875"/>
                <a:gd name="connsiteX172" fmla="*/ 5490083 w 6037771"/>
                <a:gd name="connsiteY172" fmla="*/ 529010 h 4414875"/>
                <a:gd name="connsiteX173" fmla="*/ 5537708 w 6037771"/>
                <a:gd name="connsiteY173" fmla="*/ 548060 h 4414875"/>
                <a:gd name="connsiteX174" fmla="*/ 5571046 w 6037771"/>
                <a:gd name="connsiteY174" fmla="*/ 571873 h 4414875"/>
                <a:gd name="connsiteX175" fmla="*/ 5599621 w 6037771"/>
                <a:gd name="connsiteY175" fmla="*/ 586160 h 4414875"/>
                <a:gd name="connsiteX176" fmla="*/ 5623433 w 6037771"/>
                <a:gd name="connsiteY176" fmla="*/ 605210 h 4414875"/>
                <a:gd name="connsiteX177" fmla="*/ 5647246 w 6037771"/>
                <a:gd name="connsiteY177" fmla="*/ 619498 h 4414875"/>
                <a:gd name="connsiteX178" fmla="*/ 5690108 w 6037771"/>
                <a:gd name="connsiteY178" fmla="*/ 652835 h 4414875"/>
                <a:gd name="connsiteX179" fmla="*/ 5718683 w 6037771"/>
                <a:gd name="connsiteY179" fmla="*/ 671885 h 4414875"/>
                <a:gd name="connsiteX180" fmla="*/ 5752021 w 6037771"/>
                <a:gd name="connsiteY180" fmla="*/ 714748 h 4414875"/>
                <a:gd name="connsiteX181" fmla="*/ 5785358 w 6037771"/>
                <a:gd name="connsiteY181" fmla="*/ 743323 h 4414875"/>
                <a:gd name="connsiteX182" fmla="*/ 5813933 w 6037771"/>
                <a:gd name="connsiteY182" fmla="*/ 786185 h 4414875"/>
                <a:gd name="connsiteX183" fmla="*/ 5852033 w 6037771"/>
                <a:gd name="connsiteY183" fmla="*/ 867148 h 4414875"/>
                <a:gd name="connsiteX184" fmla="*/ 5871083 w 6037771"/>
                <a:gd name="connsiteY184" fmla="*/ 957635 h 4414875"/>
                <a:gd name="connsiteX185" fmla="*/ 5885371 w 6037771"/>
                <a:gd name="connsiteY185" fmla="*/ 1000498 h 4414875"/>
                <a:gd name="connsiteX186" fmla="*/ 5904421 w 6037771"/>
                <a:gd name="connsiteY186" fmla="*/ 1081460 h 4414875"/>
                <a:gd name="connsiteX187" fmla="*/ 5918708 w 6037771"/>
                <a:gd name="connsiteY187" fmla="*/ 1124323 h 4414875"/>
                <a:gd name="connsiteX188" fmla="*/ 5928233 w 6037771"/>
                <a:gd name="connsiteY188" fmla="*/ 1157660 h 4414875"/>
                <a:gd name="connsiteX189" fmla="*/ 5937758 w 6037771"/>
                <a:gd name="connsiteY189" fmla="*/ 1181473 h 4414875"/>
                <a:gd name="connsiteX190" fmla="*/ 5961571 w 6037771"/>
                <a:gd name="connsiteY190" fmla="*/ 1248148 h 4414875"/>
                <a:gd name="connsiteX191" fmla="*/ 5980621 w 6037771"/>
                <a:gd name="connsiteY191" fmla="*/ 1295773 h 4414875"/>
                <a:gd name="connsiteX192" fmla="*/ 5985383 w 6037771"/>
                <a:gd name="connsiteY192" fmla="*/ 1329110 h 4414875"/>
                <a:gd name="connsiteX193" fmla="*/ 5999671 w 6037771"/>
                <a:gd name="connsiteY193" fmla="*/ 1362448 h 4414875"/>
                <a:gd name="connsiteX194" fmla="*/ 6013958 w 6037771"/>
                <a:gd name="connsiteY194" fmla="*/ 1471985 h 4414875"/>
                <a:gd name="connsiteX195" fmla="*/ 6018721 w 6037771"/>
                <a:gd name="connsiteY195" fmla="*/ 1505323 h 4414875"/>
                <a:gd name="connsiteX196" fmla="*/ 6023483 w 6037771"/>
                <a:gd name="connsiteY196" fmla="*/ 1529135 h 4414875"/>
                <a:gd name="connsiteX197" fmla="*/ 6028246 w 6037771"/>
                <a:gd name="connsiteY197" fmla="*/ 1610098 h 4414875"/>
                <a:gd name="connsiteX198" fmla="*/ 6037771 w 6037771"/>
                <a:gd name="connsiteY198" fmla="*/ 1705348 h 4414875"/>
                <a:gd name="connsiteX199" fmla="*/ 6033008 w 6037771"/>
                <a:gd name="connsiteY199" fmla="*/ 1948235 h 4414875"/>
                <a:gd name="connsiteX200" fmla="*/ 6009196 w 6037771"/>
                <a:gd name="connsiteY200" fmla="*/ 2029198 h 4414875"/>
                <a:gd name="connsiteX201" fmla="*/ 5999671 w 6037771"/>
                <a:gd name="connsiteY201" fmla="*/ 2053010 h 4414875"/>
                <a:gd name="connsiteX202" fmla="*/ 5961571 w 6037771"/>
                <a:gd name="connsiteY202" fmla="*/ 2076823 h 4414875"/>
                <a:gd name="connsiteX203" fmla="*/ 5852033 w 6037771"/>
                <a:gd name="connsiteY203" fmla="*/ 2067298 h 4414875"/>
                <a:gd name="connsiteX204" fmla="*/ 5790121 w 6037771"/>
                <a:gd name="connsiteY204" fmla="*/ 2048248 h 4414875"/>
                <a:gd name="connsiteX205" fmla="*/ 5752021 w 6037771"/>
                <a:gd name="connsiteY205" fmla="*/ 2038723 h 4414875"/>
                <a:gd name="connsiteX206" fmla="*/ 5728208 w 6037771"/>
                <a:gd name="connsiteY206" fmla="*/ 2029198 h 4414875"/>
                <a:gd name="connsiteX207" fmla="*/ 5709158 w 6037771"/>
                <a:gd name="connsiteY207" fmla="*/ 2024435 h 4414875"/>
                <a:gd name="connsiteX208" fmla="*/ 5685346 w 6037771"/>
                <a:gd name="connsiteY208" fmla="*/ 2014910 h 4414875"/>
                <a:gd name="connsiteX209" fmla="*/ 5652008 w 6037771"/>
                <a:gd name="connsiteY209" fmla="*/ 2010148 h 4414875"/>
                <a:gd name="connsiteX210" fmla="*/ 5623433 w 6037771"/>
                <a:gd name="connsiteY210" fmla="*/ 2000623 h 4414875"/>
                <a:gd name="connsiteX211" fmla="*/ 5604383 w 6037771"/>
                <a:gd name="connsiteY211" fmla="*/ 1995860 h 4414875"/>
                <a:gd name="connsiteX212" fmla="*/ 5580571 w 6037771"/>
                <a:gd name="connsiteY212" fmla="*/ 1986335 h 4414875"/>
                <a:gd name="connsiteX213" fmla="*/ 5551996 w 6037771"/>
                <a:gd name="connsiteY213" fmla="*/ 1976810 h 4414875"/>
                <a:gd name="connsiteX214" fmla="*/ 5518658 w 6037771"/>
                <a:gd name="connsiteY214" fmla="*/ 1962523 h 4414875"/>
                <a:gd name="connsiteX215" fmla="*/ 5513896 w 6037771"/>
                <a:gd name="connsiteY215" fmla="*/ 1948235 h 4414875"/>
                <a:gd name="connsiteX216" fmla="*/ 5475796 w 6037771"/>
                <a:gd name="connsiteY216" fmla="*/ 1924423 h 4414875"/>
                <a:gd name="connsiteX217" fmla="*/ 5432933 w 6037771"/>
                <a:gd name="connsiteY217" fmla="*/ 1900610 h 4414875"/>
                <a:gd name="connsiteX218" fmla="*/ 5366258 w 6037771"/>
                <a:gd name="connsiteY218" fmla="*/ 1824410 h 4414875"/>
                <a:gd name="connsiteX219" fmla="*/ 5342446 w 6037771"/>
                <a:gd name="connsiteY219" fmla="*/ 1805360 h 4414875"/>
                <a:gd name="connsiteX220" fmla="*/ 5318633 w 6037771"/>
                <a:gd name="connsiteY220" fmla="*/ 1800598 h 4414875"/>
                <a:gd name="connsiteX221" fmla="*/ 5247196 w 6037771"/>
                <a:gd name="connsiteY221" fmla="*/ 1762498 h 4414875"/>
                <a:gd name="connsiteX222" fmla="*/ 5099558 w 6037771"/>
                <a:gd name="connsiteY222" fmla="*/ 1719635 h 4414875"/>
                <a:gd name="connsiteX223" fmla="*/ 5070983 w 6037771"/>
                <a:gd name="connsiteY223" fmla="*/ 1714873 h 4414875"/>
                <a:gd name="connsiteX224" fmla="*/ 5047171 w 6037771"/>
                <a:gd name="connsiteY224" fmla="*/ 1710110 h 4414875"/>
                <a:gd name="connsiteX225" fmla="*/ 4828096 w 6037771"/>
                <a:gd name="connsiteY225" fmla="*/ 1700585 h 4414875"/>
                <a:gd name="connsiteX226" fmla="*/ 4718558 w 6037771"/>
                <a:gd name="connsiteY226" fmla="*/ 1714873 h 4414875"/>
                <a:gd name="connsiteX227" fmla="*/ 4670933 w 6037771"/>
                <a:gd name="connsiteY227" fmla="*/ 1743448 h 4414875"/>
                <a:gd name="connsiteX228" fmla="*/ 4656646 w 6037771"/>
                <a:gd name="connsiteY228" fmla="*/ 1748210 h 4414875"/>
                <a:gd name="connsiteX229" fmla="*/ 4613783 w 6037771"/>
                <a:gd name="connsiteY229" fmla="*/ 1800598 h 4414875"/>
                <a:gd name="connsiteX230" fmla="*/ 4589971 w 6037771"/>
                <a:gd name="connsiteY230" fmla="*/ 1833935 h 4414875"/>
                <a:gd name="connsiteX231" fmla="*/ 4566158 w 6037771"/>
                <a:gd name="connsiteY231" fmla="*/ 1857748 h 4414875"/>
                <a:gd name="connsiteX232" fmla="*/ 4547108 w 6037771"/>
                <a:gd name="connsiteY232" fmla="*/ 1881560 h 4414875"/>
                <a:gd name="connsiteX233" fmla="*/ 4504246 w 6037771"/>
                <a:gd name="connsiteY233" fmla="*/ 1924423 h 4414875"/>
                <a:gd name="connsiteX234" fmla="*/ 4447096 w 6037771"/>
                <a:gd name="connsiteY234" fmla="*/ 1972048 h 4414875"/>
                <a:gd name="connsiteX235" fmla="*/ 4428046 w 6037771"/>
                <a:gd name="connsiteY235" fmla="*/ 1981573 h 4414875"/>
                <a:gd name="connsiteX236" fmla="*/ 4370896 w 6037771"/>
                <a:gd name="connsiteY236" fmla="*/ 2014910 h 4414875"/>
                <a:gd name="connsiteX237" fmla="*/ 4356608 w 6037771"/>
                <a:gd name="connsiteY237" fmla="*/ 2019673 h 4414875"/>
                <a:gd name="connsiteX238" fmla="*/ 4342321 w 6037771"/>
                <a:gd name="connsiteY238" fmla="*/ 2029198 h 4414875"/>
                <a:gd name="connsiteX239" fmla="*/ 4266121 w 6037771"/>
                <a:gd name="connsiteY239" fmla="*/ 2038723 h 4414875"/>
                <a:gd name="connsiteX240" fmla="*/ 4208971 w 6037771"/>
                <a:gd name="connsiteY240" fmla="*/ 2048248 h 4414875"/>
                <a:gd name="connsiteX241" fmla="*/ 4180396 w 6037771"/>
                <a:gd name="connsiteY241" fmla="*/ 2053010 h 4414875"/>
                <a:gd name="connsiteX242" fmla="*/ 4166108 w 6037771"/>
                <a:gd name="connsiteY242" fmla="*/ 2057773 h 4414875"/>
                <a:gd name="connsiteX243" fmla="*/ 4147058 w 6037771"/>
                <a:gd name="connsiteY243" fmla="*/ 2062535 h 4414875"/>
                <a:gd name="connsiteX244" fmla="*/ 4123246 w 6037771"/>
                <a:gd name="connsiteY244" fmla="*/ 2072060 h 4414875"/>
                <a:gd name="connsiteX245" fmla="*/ 4075621 w 6037771"/>
                <a:gd name="connsiteY245" fmla="*/ 2081585 h 4414875"/>
                <a:gd name="connsiteX246" fmla="*/ 4051808 w 6037771"/>
                <a:gd name="connsiteY246" fmla="*/ 2091110 h 4414875"/>
                <a:gd name="connsiteX247" fmla="*/ 3999421 w 6037771"/>
                <a:gd name="connsiteY247" fmla="*/ 2105398 h 4414875"/>
                <a:gd name="connsiteX248" fmla="*/ 3975608 w 6037771"/>
                <a:gd name="connsiteY248" fmla="*/ 2114923 h 4414875"/>
                <a:gd name="connsiteX249" fmla="*/ 3956558 w 6037771"/>
                <a:gd name="connsiteY249" fmla="*/ 2129210 h 4414875"/>
                <a:gd name="connsiteX250" fmla="*/ 3923221 w 6037771"/>
                <a:gd name="connsiteY250" fmla="*/ 2138735 h 4414875"/>
                <a:gd name="connsiteX251" fmla="*/ 3899408 w 6037771"/>
                <a:gd name="connsiteY251" fmla="*/ 2153023 h 4414875"/>
                <a:gd name="connsiteX252" fmla="*/ 3856546 w 6037771"/>
                <a:gd name="connsiteY252" fmla="*/ 2181598 h 4414875"/>
                <a:gd name="connsiteX253" fmla="*/ 3818446 w 6037771"/>
                <a:gd name="connsiteY253" fmla="*/ 2200648 h 4414875"/>
                <a:gd name="connsiteX254" fmla="*/ 3804158 w 6037771"/>
                <a:gd name="connsiteY254" fmla="*/ 2214935 h 4414875"/>
                <a:gd name="connsiteX255" fmla="*/ 3794633 w 6037771"/>
                <a:gd name="connsiteY255" fmla="*/ 2229223 h 4414875"/>
                <a:gd name="connsiteX256" fmla="*/ 3766058 w 6037771"/>
                <a:gd name="connsiteY256" fmla="*/ 2248273 h 4414875"/>
                <a:gd name="connsiteX257" fmla="*/ 3742246 w 6037771"/>
                <a:gd name="connsiteY257" fmla="*/ 2267323 h 4414875"/>
                <a:gd name="connsiteX258" fmla="*/ 3713671 w 6037771"/>
                <a:gd name="connsiteY258" fmla="*/ 2276848 h 4414875"/>
                <a:gd name="connsiteX259" fmla="*/ 3646996 w 6037771"/>
                <a:gd name="connsiteY259" fmla="*/ 2305423 h 4414875"/>
                <a:gd name="connsiteX260" fmla="*/ 3623183 w 6037771"/>
                <a:gd name="connsiteY260" fmla="*/ 2314948 h 4414875"/>
                <a:gd name="connsiteX261" fmla="*/ 3599371 w 6037771"/>
                <a:gd name="connsiteY261" fmla="*/ 2329235 h 4414875"/>
                <a:gd name="connsiteX262" fmla="*/ 3580321 w 6037771"/>
                <a:gd name="connsiteY262" fmla="*/ 2333998 h 4414875"/>
                <a:gd name="connsiteX263" fmla="*/ 3527933 w 6037771"/>
                <a:gd name="connsiteY263" fmla="*/ 2357810 h 4414875"/>
                <a:gd name="connsiteX264" fmla="*/ 3508883 w 6037771"/>
                <a:gd name="connsiteY264" fmla="*/ 2372098 h 4414875"/>
                <a:gd name="connsiteX265" fmla="*/ 3489833 w 6037771"/>
                <a:gd name="connsiteY265" fmla="*/ 2381623 h 4414875"/>
                <a:gd name="connsiteX266" fmla="*/ 3475546 w 6037771"/>
                <a:gd name="connsiteY266" fmla="*/ 2391148 h 4414875"/>
                <a:gd name="connsiteX267" fmla="*/ 3456496 w 6037771"/>
                <a:gd name="connsiteY267" fmla="*/ 2395910 h 4414875"/>
                <a:gd name="connsiteX268" fmla="*/ 3442208 w 6037771"/>
                <a:gd name="connsiteY268" fmla="*/ 2410198 h 4414875"/>
                <a:gd name="connsiteX269" fmla="*/ 3399346 w 6037771"/>
                <a:gd name="connsiteY269" fmla="*/ 2429248 h 4414875"/>
                <a:gd name="connsiteX270" fmla="*/ 3366008 w 6037771"/>
                <a:gd name="connsiteY270" fmla="*/ 2448298 h 4414875"/>
                <a:gd name="connsiteX271" fmla="*/ 3294571 w 6037771"/>
                <a:gd name="connsiteY271" fmla="*/ 2481635 h 4414875"/>
                <a:gd name="connsiteX272" fmla="*/ 3246946 w 6037771"/>
                <a:gd name="connsiteY272" fmla="*/ 2495923 h 4414875"/>
                <a:gd name="connsiteX273" fmla="*/ 3218371 w 6037771"/>
                <a:gd name="connsiteY273" fmla="*/ 2510210 h 4414875"/>
                <a:gd name="connsiteX274" fmla="*/ 3185033 w 6037771"/>
                <a:gd name="connsiteY274" fmla="*/ 2524498 h 4414875"/>
                <a:gd name="connsiteX275" fmla="*/ 3156458 w 6037771"/>
                <a:gd name="connsiteY275" fmla="*/ 2538785 h 4414875"/>
                <a:gd name="connsiteX276" fmla="*/ 3123121 w 6037771"/>
                <a:gd name="connsiteY276" fmla="*/ 2553073 h 4414875"/>
                <a:gd name="connsiteX277" fmla="*/ 3089783 w 6037771"/>
                <a:gd name="connsiteY277" fmla="*/ 2581648 h 4414875"/>
                <a:gd name="connsiteX278" fmla="*/ 3070733 w 6037771"/>
                <a:gd name="connsiteY278" fmla="*/ 2591173 h 4414875"/>
                <a:gd name="connsiteX279" fmla="*/ 3051683 w 6037771"/>
                <a:gd name="connsiteY279" fmla="*/ 2605460 h 4414875"/>
                <a:gd name="connsiteX280" fmla="*/ 3032633 w 6037771"/>
                <a:gd name="connsiteY280" fmla="*/ 2614985 h 4414875"/>
                <a:gd name="connsiteX281" fmla="*/ 3013583 w 6037771"/>
                <a:gd name="connsiteY281" fmla="*/ 2634035 h 4414875"/>
                <a:gd name="connsiteX282" fmla="*/ 2985008 w 6037771"/>
                <a:gd name="connsiteY282" fmla="*/ 2653085 h 4414875"/>
                <a:gd name="connsiteX283" fmla="*/ 2956433 w 6037771"/>
                <a:gd name="connsiteY283" fmla="*/ 2681660 h 4414875"/>
                <a:gd name="connsiteX284" fmla="*/ 2870708 w 6037771"/>
                <a:gd name="connsiteY284" fmla="*/ 2743573 h 4414875"/>
                <a:gd name="connsiteX285" fmla="*/ 2856421 w 6037771"/>
                <a:gd name="connsiteY285" fmla="*/ 2762623 h 4414875"/>
                <a:gd name="connsiteX286" fmla="*/ 2818321 w 6037771"/>
                <a:gd name="connsiteY286" fmla="*/ 2786435 h 4414875"/>
                <a:gd name="connsiteX287" fmla="*/ 2799271 w 6037771"/>
                <a:gd name="connsiteY287" fmla="*/ 2800723 h 4414875"/>
                <a:gd name="connsiteX288" fmla="*/ 2746883 w 6037771"/>
                <a:gd name="connsiteY288" fmla="*/ 2843585 h 4414875"/>
                <a:gd name="connsiteX289" fmla="*/ 2723071 w 6037771"/>
                <a:gd name="connsiteY289" fmla="*/ 2853110 h 4414875"/>
                <a:gd name="connsiteX290" fmla="*/ 2656396 w 6037771"/>
                <a:gd name="connsiteY290" fmla="*/ 2900735 h 4414875"/>
                <a:gd name="connsiteX291" fmla="*/ 2632583 w 6037771"/>
                <a:gd name="connsiteY291" fmla="*/ 2905498 h 4414875"/>
                <a:gd name="connsiteX292" fmla="*/ 2580196 w 6037771"/>
                <a:gd name="connsiteY292" fmla="*/ 2924548 h 4414875"/>
                <a:gd name="connsiteX293" fmla="*/ 2518283 w 6037771"/>
                <a:gd name="connsiteY293" fmla="*/ 2934073 h 4414875"/>
                <a:gd name="connsiteX294" fmla="*/ 2408746 w 6037771"/>
                <a:gd name="connsiteY294" fmla="*/ 2943598 h 4414875"/>
                <a:gd name="connsiteX295" fmla="*/ 2356358 w 6037771"/>
                <a:gd name="connsiteY295" fmla="*/ 2957885 h 4414875"/>
                <a:gd name="connsiteX296" fmla="*/ 2303971 w 6037771"/>
                <a:gd name="connsiteY296" fmla="*/ 2967410 h 4414875"/>
                <a:gd name="connsiteX297" fmla="*/ 2246821 w 6037771"/>
                <a:gd name="connsiteY297" fmla="*/ 2986460 h 4414875"/>
                <a:gd name="connsiteX298" fmla="*/ 2203958 w 6037771"/>
                <a:gd name="connsiteY298" fmla="*/ 2995985 h 4414875"/>
                <a:gd name="connsiteX299" fmla="*/ 2146808 w 6037771"/>
                <a:gd name="connsiteY299" fmla="*/ 3005510 h 4414875"/>
                <a:gd name="connsiteX300" fmla="*/ 2118233 w 6037771"/>
                <a:gd name="connsiteY300" fmla="*/ 3015035 h 4414875"/>
                <a:gd name="connsiteX301" fmla="*/ 2070608 w 6037771"/>
                <a:gd name="connsiteY301" fmla="*/ 3024560 h 4414875"/>
                <a:gd name="connsiteX302" fmla="*/ 2046796 w 6037771"/>
                <a:gd name="connsiteY302" fmla="*/ 3034085 h 4414875"/>
                <a:gd name="connsiteX303" fmla="*/ 2027746 w 6037771"/>
                <a:gd name="connsiteY303" fmla="*/ 3048373 h 4414875"/>
                <a:gd name="connsiteX304" fmla="*/ 1989646 w 6037771"/>
                <a:gd name="connsiteY304" fmla="*/ 3057898 h 4414875"/>
                <a:gd name="connsiteX305" fmla="*/ 1922971 w 6037771"/>
                <a:gd name="connsiteY305" fmla="*/ 3076948 h 4414875"/>
                <a:gd name="connsiteX306" fmla="*/ 1894396 w 6037771"/>
                <a:gd name="connsiteY306" fmla="*/ 3081710 h 4414875"/>
                <a:gd name="connsiteX307" fmla="*/ 1846771 w 6037771"/>
                <a:gd name="connsiteY307" fmla="*/ 3095998 h 4414875"/>
                <a:gd name="connsiteX308" fmla="*/ 1832483 w 6037771"/>
                <a:gd name="connsiteY308" fmla="*/ 3100760 h 4414875"/>
                <a:gd name="connsiteX309" fmla="*/ 1808671 w 6037771"/>
                <a:gd name="connsiteY309" fmla="*/ 3105523 h 4414875"/>
                <a:gd name="connsiteX310" fmla="*/ 1765808 w 6037771"/>
                <a:gd name="connsiteY310" fmla="*/ 3124573 h 4414875"/>
                <a:gd name="connsiteX311" fmla="*/ 1746758 w 6037771"/>
                <a:gd name="connsiteY311" fmla="*/ 3134098 h 4414875"/>
                <a:gd name="connsiteX312" fmla="*/ 1718183 w 6037771"/>
                <a:gd name="connsiteY312" fmla="*/ 3143623 h 4414875"/>
                <a:gd name="connsiteX313" fmla="*/ 1680083 w 6037771"/>
                <a:gd name="connsiteY313" fmla="*/ 3153148 h 4414875"/>
                <a:gd name="connsiteX314" fmla="*/ 1599121 w 6037771"/>
                <a:gd name="connsiteY314" fmla="*/ 3181723 h 4414875"/>
                <a:gd name="connsiteX315" fmla="*/ 1503871 w 6037771"/>
                <a:gd name="connsiteY315" fmla="*/ 3229348 h 4414875"/>
                <a:gd name="connsiteX316" fmla="*/ 1484821 w 6037771"/>
                <a:gd name="connsiteY316" fmla="*/ 3238873 h 4414875"/>
                <a:gd name="connsiteX317" fmla="*/ 1465771 w 6037771"/>
                <a:gd name="connsiteY317" fmla="*/ 3248398 h 4414875"/>
                <a:gd name="connsiteX318" fmla="*/ 1403858 w 6037771"/>
                <a:gd name="connsiteY318" fmla="*/ 3276973 h 4414875"/>
                <a:gd name="connsiteX319" fmla="*/ 1384808 w 6037771"/>
                <a:gd name="connsiteY319" fmla="*/ 3286498 h 4414875"/>
                <a:gd name="connsiteX320" fmla="*/ 1341946 w 6037771"/>
                <a:gd name="connsiteY320" fmla="*/ 3315073 h 4414875"/>
                <a:gd name="connsiteX321" fmla="*/ 1318133 w 6037771"/>
                <a:gd name="connsiteY321" fmla="*/ 3319835 h 4414875"/>
                <a:gd name="connsiteX322" fmla="*/ 1299083 w 6037771"/>
                <a:gd name="connsiteY322" fmla="*/ 3334123 h 4414875"/>
                <a:gd name="connsiteX323" fmla="*/ 1213358 w 6037771"/>
                <a:gd name="connsiteY323" fmla="*/ 3367460 h 4414875"/>
                <a:gd name="connsiteX324" fmla="*/ 1189546 w 6037771"/>
                <a:gd name="connsiteY324" fmla="*/ 3372223 h 4414875"/>
                <a:gd name="connsiteX325" fmla="*/ 1175258 w 6037771"/>
                <a:gd name="connsiteY325" fmla="*/ 3376985 h 4414875"/>
                <a:gd name="connsiteX326" fmla="*/ 1137158 w 6037771"/>
                <a:gd name="connsiteY326" fmla="*/ 3386510 h 4414875"/>
                <a:gd name="connsiteX327" fmla="*/ 1118108 w 6037771"/>
                <a:gd name="connsiteY327" fmla="*/ 3391273 h 4414875"/>
                <a:gd name="connsiteX328" fmla="*/ 1065721 w 6037771"/>
                <a:gd name="connsiteY328" fmla="*/ 3400798 h 4414875"/>
                <a:gd name="connsiteX329" fmla="*/ 1022858 w 6037771"/>
                <a:gd name="connsiteY329" fmla="*/ 3410323 h 4414875"/>
                <a:gd name="connsiteX330" fmla="*/ 1022858 w 6037771"/>
                <a:gd name="connsiteY330" fmla="*/ 3419848 h 4414875"/>
                <a:gd name="connsiteX331" fmla="*/ 979996 w 6037771"/>
                <a:gd name="connsiteY331" fmla="*/ 3472236 h 4414875"/>
                <a:gd name="connsiteX332" fmla="*/ 965708 w 6037771"/>
                <a:gd name="connsiteY332" fmla="*/ 3729411 h 4414875"/>
                <a:gd name="connsiteX333" fmla="*/ 765684 w 6037771"/>
                <a:gd name="connsiteY333" fmla="*/ 3948485 h 4414875"/>
                <a:gd name="connsiteX334" fmla="*/ 546608 w 6037771"/>
                <a:gd name="connsiteY334" fmla="*/ 4086598 h 4414875"/>
                <a:gd name="connsiteX335" fmla="*/ 501364 w 6037771"/>
                <a:gd name="connsiteY335" fmla="*/ 4405684 h 4414875"/>
                <a:gd name="connsiteX336" fmla="*/ 187040 w 6037771"/>
                <a:gd name="connsiteY336" fmla="*/ 4412829 h 4414875"/>
                <a:gd name="connsiteX337" fmla="*/ 1302 w 6037771"/>
                <a:gd name="connsiteY337" fmla="*/ 4310437 h 4414875"/>
                <a:gd name="connsiteX0" fmla="*/ 1302 w 6037771"/>
                <a:gd name="connsiteY0" fmla="*/ 4310437 h 4420072"/>
                <a:gd name="connsiteX1" fmla="*/ 113220 w 6037771"/>
                <a:gd name="connsiteY1" fmla="*/ 3986585 h 4420072"/>
                <a:gd name="connsiteX2" fmla="*/ 113221 w 6037771"/>
                <a:gd name="connsiteY2" fmla="*/ 3791323 h 4420072"/>
                <a:gd name="connsiteX3" fmla="*/ 108458 w 6037771"/>
                <a:gd name="connsiteY3" fmla="*/ 3719885 h 4420072"/>
                <a:gd name="connsiteX4" fmla="*/ 103696 w 6037771"/>
                <a:gd name="connsiteY4" fmla="*/ 3700835 h 4420072"/>
                <a:gd name="connsiteX5" fmla="*/ 108458 w 6037771"/>
                <a:gd name="connsiteY5" fmla="*/ 3596060 h 4420072"/>
                <a:gd name="connsiteX6" fmla="*/ 117983 w 6037771"/>
                <a:gd name="connsiteY6" fmla="*/ 3543673 h 4420072"/>
                <a:gd name="connsiteX7" fmla="*/ 184658 w 6037771"/>
                <a:gd name="connsiteY7" fmla="*/ 3457948 h 4420072"/>
                <a:gd name="connsiteX8" fmla="*/ 203708 w 6037771"/>
                <a:gd name="connsiteY8" fmla="*/ 3434135 h 4420072"/>
                <a:gd name="connsiteX9" fmla="*/ 222758 w 6037771"/>
                <a:gd name="connsiteY9" fmla="*/ 3424610 h 4420072"/>
                <a:gd name="connsiteX10" fmla="*/ 237046 w 6037771"/>
                <a:gd name="connsiteY10" fmla="*/ 3410323 h 4420072"/>
                <a:gd name="connsiteX11" fmla="*/ 265621 w 6037771"/>
                <a:gd name="connsiteY11" fmla="*/ 3391273 h 4420072"/>
                <a:gd name="connsiteX12" fmla="*/ 327533 w 6037771"/>
                <a:gd name="connsiteY12" fmla="*/ 3334123 h 4420072"/>
                <a:gd name="connsiteX13" fmla="*/ 356108 w 6037771"/>
                <a:gd name="connsiteY13" fmla="*/ 3315073 h 4420072"/>
                <a:gd name="connsiteX14" fmla="*/ 437071 w 6037771"/>
                <a:gd name="connsiteY14" fmla="*/ 3281735 h 4420072"/>
                <a:gd name="connsiteX15" fmla="*/ 479933 w 6037771"/>
                <a:gd name="connsiteY15" fmla="*/ 3262685 h 4420072"/>
                <a:gd name="connsiteX16" fmla="*/ 518033 w 6037771"/>
                <a:gd name="connsiteY16" fmla="*/ 3253160 h 4420072"/>
                <a:gd name="connsiteX17" fmla="*/ 546608 w 6037771"/>
                <a:gd name="connsiteY17" fmla="*/ 3238873 h 4420072"/>
                <a:gd name="connsiteX18" fmla="*/ 570421 w 6037771"/>
                <a:gd name="connsiteY18" fmla="*/ 3229348 h 4420072"/>
                <a:gd name="connsiteX19" fmla="*/ 584708 w 6037771"/>
                <a:gd name="connsiteY19" fmla="*/ 3224585 h 4420072"/>
                <a:gd name="connsiteX20" fmla="*/ 598996 w 6037771"/>
                <a:gd name="connsiteY20" fmla="*/ 3215060 h 4420072"/>
                <a:gd name="connsiteX21" fmla="*/ 618046 w 6037771"/>
                <a:gd name="connsiteY21" fmla="*/ 3210298 h 4420072"/>
                <a:gd name="connsiteX22" fmla="*/ 641858 w 6037771"/>
                <a:gd name="connsiteY22" fmla="*/ 3200773 h 4420072"/>
                <a:gd name="connsiteX23" fmla="*/ 699008 w 6037771"/>
                <a:gd name="connsiteY23" fmla="*/ 3172198 h 4420072"/>
                <a:gd name="connsiteX24" fmla="*/ 727583 w 6037771"/>
                <a:gd name="connsiteY24" fmla="*/ 3157910 h 4420072"/>
                <a:gd name="connsiteX25" fmla="*/ 779971 w 6037771"/>
                <a:gd name="connsiteY25" fmla="*/ 3138860 h 4420072"/>
                <a:gd name="connsiteX26" fmla="*/ 832358 w 6037771"/>
                <a:gd name="connsiteY26" fmla="*/ 3095998 h 4420072"/>
                <a:gd name="connsiteX27" fmla="*/ 899033 w 6037771"/>
                <a:gd name="connsiteY27" fmla="*/ 3053135 h 4420072"/>
                <a:gd name="connsiteX28" fmla="*/ 918083 w 6037771"/>
                <a:gd name="connsiteY28" fmla="*/ 3034085 h 4420072"/>
                <a:gd name="connsiteX29" fmla="*/ 946658 w 6037771"/>
                <a:gd name="connsiteY29" fmla="*/ 3010273 h 4420072"/>
                <a:gd name="connsiteX30" fmla="*/ 960946 w 6037771"/>
                <a:gd name="connsiteY30" fmla="*/ 2991223 h 4420072"/>
                <a:gd name="connsiteX31" fmla="*/ 989521 w 6037771"/>
                <a:gd name="connsiteY31" fmla="*/ 2972173 h 4420072"/>
                <a:gd name="connsiteX32" fmla="*/ 1027621 w 6037771"/>
                <a:gd name="connsiteY32" fmla="*/ 2934073 h 4420072"/>
                <a:gd name="connsiteX33" fmla="*/ 1070483 w 6037771"/>
                <a:gd name="connsiteY33" fmla="*/ 2919785 h 4420072"/>
                <a:gd name="connsiteX34" fmla="*/ 1089533 w 6037771"/>
                <a:gd name="connsiteY34" fmla="*/ 2910260 h 4420072"/>
                <a:gd name="connsiteX35" fmla="*/ 1165733 w 6037771"/>
                <a:gd name="connsiteY35" fmla="*/ 2895973 h 4420072"/>
                <a:gd name="connsiteX36" fmla="*/ 1246696 w 6037771"/>
                <a:gd name="connsiteY36" fmla="*/ 2881685 h 4420072"/>
                <a:gd name="connsiteX37" fmla="*/ 1299083 w 6037771"/>
                <a:gd name="connsiteY37" fmla="*/ 2862635 h 4420072"/>
                <a:gd name="connsiteX38" fmla="*/ 1327658 w 6037771"/>
                <a:gd name="connsiteY38" fmla="*/ 2834060 h 4420072"/>
                <a:gd name="connsiteX39" fmla="*/ 1346708 w 6037771"/>
                <a:gd name="connsiteY39" fmla="*/ 2815010 h 4420072"/>
                <a:gd name="connsiteX40" fmla="*/ 1380046 w 6037771"/>
                <a:gd name="connsiteY40" fmla="*/ 2767385 h 4420072"/>
                <a:gd name="connsiteX41" fmla="*/ 1399096 w 6037771"/>
                <a:gd name="connsiteY41" fmla="*/ 2753098 h 4420072"/>
                <a:gd name="connsiteX42" fmla="*/ 1418146 w 6037771"/>
                <a:gd name="connsiteY42" fmla="*/ 2719760 h 4420072"/>
                <a:gd name="connsiteX43" fmla="*/ 1437196 w 6037771"/>
                <a:gd name="connsiteY43" fmla="*/ 2691185 h 4420072"/>
                <a:gd name="connsiteX44" fmla="*/ 1456246 w 6037771"/>
                <a:gd name="connsiteY44" fmla="*/ 2672135 h 4420072"/>
                <a:gd name="connsiteX45" fmla="*/ 1465771 w 6037771"/>
                <a:gd name="connsiteY45" fmla="*/ 2657848 h 4420072"/>
                <a:gd name="connsiteX46" fmla="*/ 1480058 w 6037771"/>
                <a:gd name="connsiteY46" fmla="*/ 2643560 h 4420072"/>
                <a:gd name="connsiteX47" fmla="*/ 1494346 w 6037771"/>
                <a:gd name="connsiteY47" fmla="*/ 2624510 h 4420072"/>
                <a:gd name="connsiteX48" fmla="*/ 1575308 w 6037771"/>
                <a:gd name="connsiteY48" fmla="*/ 2586410 h 4420072"/>
                <a:gd name="connsiteX49" fmla="*/ 1622933 w 6037771"/>
                <a:gd name="connsiteY49" fmla="*/ 2557835 h 4420072"/>
                <a:gd name="connsiteX50" fmla="*/ 1656271 w 6037771"/>
                <a:gd name="connsiteY50" fmla="*/ 2548310 h 4420072"/>
                <a:gd name="connsiteX51" fmla="*/ 1670558 w 6037771"/>
                <a:gd name="connsiteY51" fmla="*/ 2538785 h 4420072"/>
                <a:gd name="connsiteX52" fmla="*/ 1737233 w 6037771"/>
                <a:gd name="connsiteY52" fmla="*/ 2529260 h 4420072"/>
                <a:gd name="connsiteX53" fmla="*/ 1775333 w 6037771"/>
                <a:gd name="connsiteY53" fmla="*/ 2514973 h 4420072"/>
                <a:gd name="connsiteX54" fmla="*/ 1818196 w 6037771"/>
                <a:gd name="connsiteY54" fmla="*/ 2476873 h 4420072"/>
                <a:gd name="connsiteX55" fmla="*/ 1837246 w 6037771"/>
                <a:gd name="connsiteY55" fmla="*/ 2467348 h 4420072"/>
                <a:gd name="connsiteX56" fmla="*/ 1861058 w 6037771"/>
                <a:gd name="connsiteY56" fmla="*/ 2438773 h 4420072"/>
                <a:gd name="connsiteX57" fmla="*/ 1889633 w 6037771"/>
                <a:gd name="connsiteY57" fmla="*/ 2400673 h 4420072"/>
                <a:gd name="connsiteX58" fmla="*/ 1984883 w 6037771"/>
                <a:gd name="connsiteY58" fmla="*/ 2319710 h 4420072"/>
                <a:gd name="connsiteX59" fmla="*/ 2003933 w 6037771"/>
                <a:gd name="connsiteY59" fmla="*/ 2314948 h 4420072"/>
                <a:gd name="connsiteX60" fmla="*/ 2022983 w 6037771"/>
                <a:gd name="connsiteY60" fmla="*/ 2305423 h 4420072"/>
                <a:gd name="connsiteX61" fmla="*/ 2037271 w 6037771"/>
                <a:gd name="connsiteY61" fmla="*/ 2295898 h 4420072"/>
                <a:gd name="connsiteX62" fmla="*/ 2070608 w 6037771"/>
                <a:gd name="connsiteY62" fmla="*/ 2286373 h 4420072"/>
                <a:gd name="connsiteX63" fmla="*/ 2094421 w 6037771"/>
                <a:gd name="connsiteY63" fmla="*/ 2276848 h 4420072"/>
                <a:gd name="connsiteX64" fmla="*/ 2108708 w 6037771"/>
                <a:gd name="connsiteY64" fmla="*/ 2272085 h 4420072"/>
                <a:gd name="connsiteX65" fmla="*/ 2132521 w 6037771"/>
                <a:gd name="connsiteY65" fmla="*/ 2262560 h 4420072"/>
                <a:gd name="connsiteX66" fmla="*/ 2194433 w 6037771"/>
                <a:gd name="connsiteY66" fmla="*/ 2257798 h 4420072"/>
                <a:gd name="connsiteX67" fmla="*/ 2246821 w 6037771"/>
                <a:gd name="connsiteY67" fmla="*/ 2248273 h 4420072"/>
                <a:gd name="connsiteX68" fmla="*/ 2270633 w 6037771"/>
                <a:gd name="connsiteY68" fmla="*/ 2233985 h 4420072"/>
                <a:gd name="connsiteX69" fmla="*/ 2289683 w 6037771"/>
                <a:gd name="connsiteY69" fmla="*/ 2229223 h 4420072"/>
                <a:gd name="connsiteX70" fmla="*/ 2327783 w 6037771"/>
                <a:gd name="connsiteY70" fmla="*/ 2219698 h 4420072"/>
                <a:gd name="connsiteX71" fmla="*/ 2361121 w 6037771"/>
                <a:gd name="connsiteY71" fmla="*/ 2200648 h 4420072"/>
                <a:gd name="connsiteX72" fmla="*/ 2375408 w 6037771"/>
                <a:gd name="connsiteY72" fmla="*/ 2191123 h 4420072"/>
                <a:gd name="connsiteX73" fmla="*/ 2418271 w 6037771"/>
                <a:gd name="connsiteY73" fmla="*/ 2176835 h 4420072"/>
                <a:gd name="connsiteX74" fmla="*/ 2427796 w 6037771"/>
                <a:gd name="connsiteY74" fmla="*/ 2157785 h 4420072"/>
                <a:gd name="connsiteX75" fmla="*/ 2527808 w 6037771"/>
                <a:gd name="connsiteY75" fmla="*/ 2100635 h 4420072"/>
                <a:gd name="connsiteX76" fmla="*/ 2584958 w 6037771"/>
                <a:gd name="connsiteY76" fmla="*/ 2067298 h 4420072"/>
                <a:gd name="connsiteX77" fmla="*/ 2599246 w 6037771"/>
                <a:gd name="connsiteY77" fmla="*/ 2062535 h 4420072"/>
                <a:gd name="connsiteX78" fmla="*/ 2623058 w 6037771"/>
                <a:gd name="connsiteY78" fmla="*/ 2048248 h 4420072"/>
                <a:gd name="connsiteX79" fmla="*/ 2661158 w 6037771"/>
                <a:gd name="connsiteY79" fmla="*/ 2029198 h 4420072"/>
                <a:gd name="connsiteX80" fmla="*/ 2694496 w 6037771"/>
                <a:gd name="connsiteY80" fmla="*/ 2014910 h 4420072"/>
                <a:gd name="connsiteX81" fmla="*/ 2756408 w 6037771"/>
                <a:gd name="connsiteY81" fmla="*/ 1976810 h 4420072"/>
                <a:gd name="connsiteX82" fmla="*/ 2794508 w 6037771"/>
                <a:gd name="connsiteY82" fmla="*/ 1962523 h 4420072"/>
                <a:gd name="connsiteX83" fmla="*/ 2837371 w 6037771"/>
                <a:gd name="connsiteY83" fmla="*/ 1943473 h 4420072"/>
                <a:gd name="connsiteX84" fmla="*/ 2861183 w 6037771"/>
                <a:gd name="connsiteY84" fmla="*/ 1938710 h 4420072"/>
                <a:gd name="connsiteX85" fmla="*/ 2889758 w 6037771"/>
                <a:gd name="connsiteY85" fmla="*/ 1929185 h 4420072"/>
                <a:gd name="connsiteX86" fmla="*/ 2937383 w 6037771"/>
                <a:gd name="connsiteY86" fmla="*/ 1919660 h 4420072"/>
                <a:gd name="connsiteX87" fmla="*/ 2975483 w 6037771"/>
                <a:gd name="connsiteY87" fmla="*/ 1910135 h 4420072"/>
                <a:gd name="connsiteX88" fmla="*/ 3023108 w 6037771"/>
                <a:gd name="connsiteY88" fmla="*/ 1900610 h 4420072"/>
                <a:gd name="connsiteX89" fmla="*/ 3037396 w 6037771"/>
                <a:gd name="connsiteY89" fmla="*/ 1895848 h 4420072"/>
                <a:gd name="connsiteX90" fmla="*/ 3089783 w 6037771"/>
                <a:gd name="connsiteY90" fmla="*/ 1881560 h 4420072"/>
                <a:gd name="connsiteX91" fmla="*/ 3137408 w 6037771"/>
                <a:gd name="connsiteY91" fmla="*/ 1848223 h 4420072"/>
                <a:gd name="connsiteX92" fmla="*/ 3170746 w 6037771"/>
                <a:gd name="connsiteY92" fmla="*/ 1829173 h 4420072"/>
                <a:gd name="connsiteX93" fmla="*/ 3213608 w 6037771"/>
                <a:gd name="connsiteY93" fmla="*/ 1786310 h 4420072"/>
                <a:gd name="connsiteX94" fmla="*/ 3251708 w 6037771"/>
                <a:gd name="connsiteY94" fmla="*/ 1752973 h 4420072"/>
                <a:gd name="connsiteX95" fmla="*/ 3280283 w 6037771"/>
                <a:gd name="connsiteY95" fmla="*/ 1724398 h 4420072"/>
                <a:gd name="connsiteX96" fmla="*/ 3294571 w 6037771"/>
                <a:gd name="connsiteY96" fmla="*/ 1710110 h 4420072"/>
                <a:gd name="connsiteX97" fmla="*/ 3308858 w 6037771"/>
                <a:gd name="connsiteY97" fmla="*/ 1705348 h 4420072"/>
                <a:gd name="connsiteX98" fmla="*/ 3356483 w 6037771"/>
                <a:gd name="connsiteY98" fmla="*/ 1667248 h 4420072"/>
                <a:gd name="connsiteX99" fmla="*/ 3399346 w 6037771"/>
                <a:gd name="connsiteY99" fmla="*/ 1614860 h 4420072"/>
                <a:gd name="connsiteX100" fmla="*/ 3432683 w 6037771"/>
                <a:gd name="connsiteY100" fmla="*/ 1586285 h 4420072"/>
                <a:gd name="connsiteX101" fmla="*/ 3446971 w 6037771"/>
                <a:gd name="connsiteY101" fmla="*/ 1567235 h 4420072"/>
                <a:gd name="connsiteX102" fmla="*/ 3513646 w 6037771"/>
                <a:gd name="connsiteY102" fmla="*/ 1510085 h 4420072"/>
                <a:gd name="connsiteX103" fmla="*/ 3523171 w 6037771"/>
                <a:gd name="connsiteY103" fmla="*/ 1495798 h 4420072"/>
                <a:gd name="connsiteX104" fmla="*/ 3561271 w 6037771"/>
                <a:gd name="connsiteY104" fmla="*/ 1462460 h 4420072"/>
                <a:gd name="connsiteX105" fmla="*/ 3580321 w 6037771"/>
                <a:gd name="connsiteY105" fmla="*/ 1452935 h 4420072"/>
                <a:gd name="connsiteX106" fmla="*/ 3604133 w 6037771"/>
                <a:gd name="connsiteY106" fmla="*/ 1429123 h 4420072"/>
                <a:gd name="connsiteX107" fmla="*/ 3618421 w 6037771"/>
                <a:gd name="connsiteY107" fmla="*/ 1414835 h 4420072"/>
                <a:gd name="connsiteX108" fmla="*/ 3680333 w 6037771"/>
                <a:gd name="connsiteY108" fmla="*/ 1357685 h 4420072"/>
                <a:gd name="connsiteX109" fmla="*/ 3704146 w 6037771"/>
                <a:gd name="connsiteY109" fmla="*/ 1329110 h 4420072"/>
                <a:gd name="connsiteX110" fmla="*/ 3723196 w 6037771"/>
                <a:gd name="connsiteY110" fmla="*/ 1300535 h 4420072"/>
                <a:gd name="connsiteX111" fmla="*/ 3737483 w 6037771"/>
                <a:gd name="connsiteY111" fmla="*/ 1295773 h 4420072"/>
                <a:gd name="connsiteX112" fmla="*/ 3808921 w 6037771"/>
                <a:gd name="connsiteY112" fmla="*/ 1205285 h 4420072"/>
                <a:gd name="connsiteX113" fmla="*/ 3827971 w 6037771"/>
                <a:gd name="connsiteY113" fmla="*/ 1186235 h 4420072"/>
                <a:gd name="connsiteX114" fmla="*/ 3880358 w 6037771"/>
                <a:gd name="connsiteY114" fmla="*/ 1148135 h 4420072"/>
                <a:gd name="connsiteX115" fmla="*/ 3899408 w 6037771"/>
                <a:gd name="connsiteY115" fmla="*/ 1138610 h 4420072"/>
                <a:gd name="connsiteX116" fmla="*/ 3927983 w 6037771"/>
                <a:gd name="connsiteY116" fmla="*/ 1114798 h 4420072"/>
                <a:gd name="connsiteX117" fmla="*/ 3961321 w 6037771"/>
                <a:gd name="connsiteY117" fmla="*/ 1100510 h 4420072"/>
                <a:gd name="connsiteX118" fmla="*/ 4004183 w 6037771"/>
                <a:gd name="connsiteY118" fmla="*/ 1071935 h 4420072"/>
                <a:gd name="connsiteX119" fmla="*/ 4018471 w 6037771"/>
                <a:gd name="connsiteY119" fmla="*/ 1062410 h 4420072"/>
                <a:gd name="connsiteX120" fmla="*/ 4037521 w 6037771"/>
                <a:gd name="connsiteY120" fmla="*/ 1057648 h 4420072"/>
                <a:gd name="connsiteX121" fmla="*/ 4113721 w 6037771"/>
                <a:gd name="connsiteY121" fmla="*/ 1033835 h 4420072"/>
                <a:gd name="connsiteX122" fmla="*/ 4161346 w 6037771"/>
                <a:gd name="connsiteY122" fmla="*/ 1014785 h 4420072"/>
                <a:gd name="connsiteX123" fmla="*/ 4194683 w 6037771"/>
                <a:gd name="connsiteY123" fmla="*/ 1005260 h 4420072"/>
                <a:gd name="connsiteX124" fmla="*/ 4232783 w 6037771"/>
                <a:gd name="connsiteY124" fmla="*/ 1000498 h 4420072"/>
                <a:gd name="connsiteX125" fmla="*/ 4275646 w 6037771"/>
                <a:gd name="connsiteY125" fmla="*/ 990973 h 4420072"/>
                <a:gd name="connsiteX126" fmla="*/ 4318508 w 6037771"/>
                <a:gd name="connsiteY126" fmla="*/ 971923 h 4420072"/>
                <a:gd name="connsiteX127" fmla="*/ 4356608 w 6037771"/>
                <a:gd name="connsiteY127" fmla="*/ 962398 h 4420072"/>
                <a:gd name="connsiteX128" fmla="*/ 4370896 w 6037771"/>
                <a:gd name="connsiteY128" fmla="*/ 952873 h 4420072"/>
                <a:gd name="connsiteX129" fmla="*/ 4408996 w 6037771"/>
                <a:gd name="connsiteY129" fmla="*/ 938585 h 4420072"/>
                <a:gd name="connsiteX130" fmla="*/ 4428046 w 6037771"/>
                <a:gd name="connsiteY130" fmla="*/ 924298 h 4420072"/>
                <a:gd name="connsiteX131" fmla="*/ 4461383 w 6037771"/>
                <a:gd name="connsiteY131" fmla="*/ 895723 h 4420072"/>
                <a:gd name="connsiteX132" fmla="*/ 4470908 w 6037771"/>
                <a:gd name="connsiteY132" fmla="*/ 876673 h 4420072"/>
                <a:gd name="connsiteX133" fmla="*/ 4489958 w 6037771"/>
                <a:gd name="connsiteY133" fmla="*/ 857623 h 4420072"/>
                <a:gd name="connsiteX134" fmla="*/ 4513771 w 6037771"/>
                <a:gd name="connsiteY134" fmla="*/ 809998 h 4420072"/>
                <a:gd name="connsiteX135" fmla="*/ 4528058 w 6037771"/>
                <a:gd name="connsiteY135" fmla="*/ 786185 h 4420072"/>
                <a:gd name="connsiteX136" fmla="*/ 4542346 w 6037771"/>
                <a:gd name="connsiteY136" fmla="*/ 695698 h 4420072"/>
                <a:gd name="connsiteX137" fmla="*/ 4551871 w 6037771"/>
                <a:gd name="connsiteY137" fmla="*/ 581398 h 4420072"/>
                <a:gd name="connsiteX138" fmla="*/ 4561396 w 6037771"/>
                <a:gd name="connsiteY138" fmla="*/ 543298 h 4420072"/>
                <a:gd name="connsiteX139" fmla="*/ 4566158 w 6037771"/>
                <a:gd name="connsiteY139" fmla="*/ 500435 h 4420072"/>
                <a:gd name="connsiteX140" fmla="*/ 4575683 w 6037771"/>
                <a:gd name="connsiteY140" fmla="*/ 424235 h 4420072"/>
                <a:gd name="connsiteX141" fmla="*/ 4580446 w 6037771"/>
                <a:gd name="connsiteY141" fmla="*/ 381373 h 4420072"/>
                <a:gd name="connsiteX142" fmla="*/ 4594733 w 6037771"/>
                <a:gd name="connsiteY142" fmla="*/ 271835 h 4420072"/>
                <a:gd name="connsiteX143" fmla="*/ 4599496 w 6037771"/>
                <a:gd name="connsiteY143" fmla="*/ 233735 h 4420072"/>
                <a:gd name="connsiteX144" fmla="*/ 4609021 w 6037771"/>
                <a:gd name="connsiteY144" fmla="*/ 190873 h 4420072"/>
                <a:gd name="connsiteX145" fmla="*/ 4613783 w 6037771"/>
                <a:gd name="connsiteY145" fmla="*/ 152773 h 4420072"/>
                <a:gd name="connsiteX146" fmla="*/ 4623308 w 6037771"/>
                <a:gd name="connsiteY146" fmla="*/ 119435 h 4420072"/>
                <a:gd name="connsiteX147" fmla="*/ 4628071 w 6037771"/>
                <a:gd name="connsiteY147" fmla="*/ 95623 h 4420072"/>
                <a:gd name="connsiteX148" fmla="*/ 4637596 w 6037771"/>
                <a:gd name="connsiteY148" fmla="*/ 76573 h 4420072"/>
                <a:gd name="connsiteX149" fmla="*/ 4647121 w 6037771"/>
                <a:gd name="connsiteY149" fmla="*/ 52760 h 4420072"/>
                <a:gd name="connsiteX150" fmla="*/ 4685221 w 6037771"/>
                <a:gd name="connsiteY150" fmla="*/ 14660 h 4420072"/>
                <a:gd name="connsiteX151" fmla="*/ 4704271 w 6037771"/>
                <a:gd name="connsiteY151" fmla="*/ 9898 h 4420072"/>
                <a:gd name="connsiteX152" fmla="*/ 4723321 w 6037771"/>
                <a:gd name="connsiteY152" fmla="*/ 373 h 4420072"/>
                <a:gd name="connsiteX153" fmla="*/ 4847146 w 6037771"/>
                <a:gd name="connsiteY153" fmla="*/ 14660 h 4420072"/>
                <a:gd name="connsiteX154" fmla="*/ 4885246 w 6037771"/>
                <a:gd name="connsiteY154" fmla="*/ 28948 h 4420072"/>
                <a:gd name="connsiteX155" fmla="*/ 4932871 w 6037771"/>
                <a:gd name="connsiteY155" fmla="*/ 52760 h 4420072"/>
                <a:gd name="connsiteX156" fmla="*/ 4970971 w 6037771"/>
                <a:gd name="connsiteY156" fmla="*/ 86098 h 4420072"/>
                <a:gd name="connsiteX157" fmla="*/ 5013833 w 6037771"/>
                <a:gd name="connsiteY157" fmla="*/ 133723 h 4420072"/>
                <a:gd name="connsiteX158" fmla="*/ 5061458 w 6037771"/>
                <a:gd name="connsiteY158" fmla="*/ 200398 h 4420072"/>
                <a:gd name="connsiteX159" fmla="*/ 5080508 w 6037771"/>
                <a:gd name="connsiteY159" fmla="*/ 228973 h 4420072"/>
                <a:gd name="connsiteX160" fmla="*/ 5099558 w 6037771"/>
                <a:gd name="connsiteY160" fmla="*/ 252785 h 4420072"/>
                <a:gd name="connsiteX161" fmla="*/ 5113846 w 6037771"/>
                <a:gd name="connsiteY161" fmla="*/ 276598 h 4420072"/>
                <a:gd name="connsiteX162" fmla="*/ 5132896 w 6037771"/>
                <a:gd name="connsiteY162" fmla="*/ 300410 h 4420072"/>
                <a:gd name="connsiteX163" fmla="*/ 5151946 w 6037771"/>
                <a:gd name="connsiteY163" fmla="*/ 328985 h 4420072"/>
                <a:gd name="connsiteX164" fmla="*/ 5170996 w 6037771"/>
                <a:gd name="connsiteY164" fmla="*/ 362323 h 4420072"/>
                <a:gd name="connsiteX165" fmla="*/ 5228146 w 6037771"/>
                <a:gd name="connsiteY165" fmla="*/ 409948 h 4420072"/>
                <a:gd name="connsiteX166" fmla="*/ 5247196 w 6037771"/>
                <a:gd name="connsiteY166" fmla="*/ 419473 h 4420072"/>
                <a:gd name="connsiteX167" fmla="*/ 5275771 w 6037771"/>
                <a:gd name="connsiteY167" fmla="*/ 428998 h 4420072"/>
                <a:gd name="connsiteX168" fmla="*/ 5356733 w 6037771"/>
                <a:gd name="connsiteY168" fmla="*/ 471860 h 4420072"/>
                <a:gd name="connsiteX169" fmla="*/ 5390071 w 6037771"/>
                <a:gd name="connsiteY169" fmla="*/ 481385 h 4420072"/>
                <a:gd name="connsiteX170" fmla="*/ 5404358 w 6037771"/>
                <a:gd name="connsiteY170" fmla="*/ 486148 h 4420072"/>
                <a:gd name="connsiteX171" fmla="*/ 5461508 w 6037771"/>
                <a:gd name="connsiteY171" fmla="*/ 514723 h 4420072"/>
                <a:gd name="connsiteX172" fmla="*/ 5490083 w 6037771"/>
                <a:gd name="connsiteY172" fmla="*/ 529010 h 4420072"/>
                <a:gd name="connsiteX173" fmla="*/ 5537708 w 6037771"/>
                <a:gd name="connsiteY173" fmla="*/ 548060 h 4420072"/>
                <a:gd name="connsiteX174" fmla="*/ 5571046 w 6037771"/>
                <a:gd name="connsiteY174" fmla="*/ 571873 h 4420072"/>
                <a:gd name="connsiteX175" fmla="*/ 5599621 w 6037771"/>
                <a:gd name="connsiteY175" fmla="*/ 586160 h 4420072"/>
                <a:gd name="connsiteX176" fmla="*/ 5623433 w 6037771"/>
                <a:gd name="connsiteY176" fmla="*/ 605210 h 4420072"/>
                <a:gd name="connsiteX177" fmla="*/ 5647246 w 6037771"/>
                <a:gd name="connsiteY177" fmla="*/ 619498 h 4420072"/>
                <a:gd name="connsiteX178" fmla="*/ 5690108 w 6037771"/>
                <a:gd name="connsiteY178" fmla="*/ 652835 h 4420072"/>
                <a:gd name="connsiteX179" fmla="*/ 5718683 w 6037771"/>
                <a:gd name="connsiteY179" fmla="*/ 671885 h 4420072"/>
                <a:gd name="connsiteX180" fmla="*/ 5752021 w 6037771"/>
                <a:gd name="connsiteY180" fmla="*/ 714748 h 4420072"/>
                <a:gd name="connsiteX181" fmla="*/ 5785358 w 6037771"/>
                <a:gd name="connsiteY181" fmla="*/ 743323 h 4420072"/>
                <a:gd name="connsiteX182" fmla="*/ 5813933 w 6037771"/>
                <a:gd name="connsiteY182" fmla="*/ 786185 h 4420072"/>
                <a:gd name="connsiteX183" fmla="*/ 5852033 w 6037771"/>
                <a:gd name="connsiteY183" fmla="*/ 867148 h 4420072"/>
                <a:gd name="connsiteX184" fmla="*/ 5871083 w 6037771"/>
                <a:gd name="connsiteY184" fmla="*/ 957635 h 4420072"/>
                <a:gd name="connsiteX185" fmla="*/ 5885371 w 6037771"/>
                <a:gd name="connsiteY185" fmla="*/ 1000498 h 4420072"/>
                <a:gd name="connsiteX186" fmla="*/ 5904421 w 6037771"/>
                <a:gd name="connsiteY186" fmla="*/ 1081460 h 4420072"/>
                <a:gd name="connsiteX187" fmla="*/ 5918708 w 6037771"/>
                <a:gd name="connsiteY187" fmla="*/ 1124323 h 4420072"/>
                <a:gd name="connsiteX188" fmla="*/ 5928233 w 6037771"/>
                <a:gd name="connsiteY188" fmla="*/ 1157660 h 4420072"/>
                <a:gd name="connsiteX189" fmla="*/ 5937758 w 6037771"/>
                <a:gd name="connsiteY189" fmla="*/ 1181473 h 4420072"/>
                <a:gd name="connsiteX190" fmla="*/ 5961571 w 6037771"/>
                <a:gd name="connsiteY190" fmla="*/ 1248148 h 4420072"/>
                <a:gd name="connsiteX191" fmla="*/ 5980621 w 6037771"/>
                <a:gd name="connsiteY191" fmla="*/ 1295773 h 4420072"/>
                <a:gd name="connsiteX192" fmla="*/ 5985383 w 6037771"/>
                <a:gd name="connsiteY192" fmla="*/ 1329110 h 4420072"/>
                <a:gd name="connsiteX193" fmla="*/ 5999671 w 6037771"/>
                <a:gd name="connsiteY193" fmla="*/ 1362448 h 4420072"/>
                <a:gd name="connsiteX194" fmla="*/ 6013958 w 6037771"/>
                <a:gd name="connsiteY194" fmla="*/ 1471985 h 4420072"/>
                <a:gd name="connsiteX195" fmla="*/ 6018721 w 6037771"/>
                <a:gd name="connsiteY195" fmla="*/ 1505323 h 4420072"/>
                <a:gd name="connsiteX196" fmla="*/ 6023483 w 6037771"/>
                <a:gd name="connsiteY196" fmla="*/ 1529135 h 4420072"/>
                <a:gd name="connsiteX197" fmla="*/ 6028246 w 6037771"/>
                <a:gd name="connsiteY197" fmla="*/ 1610098 h 4420072"/>
                <a:gd name="connsiteX198" fmla="*/ 6037771 w 6037771"/>
                <a:gd name="connsiteY198" fmla="*/ 1705348 h 4420072"/>
                <a:gd name="connsiteX199" fmla="*/ 6033008 w 6037771"/>
                <a:gd name="connsiteY199" fmla="*/ 1948235 h 4420072"/>
                <a:gd name="connsiteX200" fmla="*/ 6009196 w 6037771"/>
                <a:gd name="connsiteY200" fmla="*/ 2029198 h 4420072"/>
                <a:gd name="connsiteX201" fmla="*/ 5999671 w 6037771"/>
                <a:gd name="connsiteY201" fmla="*/ 2053010 h 4420072"/>
                <a:gd name="connsiteX202" fmla="*/ 5961571 w 6037771"/>
                <a:gd name="connsiteY202" fmla="*/ 2076823 h 4420072"/>
                <a:gd name="connsiteX203" fmla="*/ 5852033 w 6037771"/>
                <a:gd name="connsiteY203" fmla="*/ 2067298 h 4420072"/>
                <a:gd name="connsiteX204" fmla="*/ 5790121 w 6037771"/>
                <a:gd name="connsiteY204" fmla="*/ 2048248 h 4420072"/>
                <a:gd name="connsiteX205" fmla="*/ 5752021 w 6037771"/>
                <a:gd name="connsiteY205" fmla="*/ 2038723 h 4420072"/>
                <a:gd name="connsiteX206" fmla="*/ 5728208 w 6037771"/>
                <a:gd name="connsiteY206" fmla="*/ 2029198 h 4420072"/>
                <a:gd name="connsiteX207" fmla="*/ 5709158 w 6037771"/>
                <a:gd name="connsiteY207" fmla="*/ 2024435 h 4420072"/>
                <a:gd name="connsiteX208" fmla="*/ 5685346 w 6037771"/>
                <a:gd name="connsiteY208" fmla="*/ 2014910 h 4420072"/>
                <a:gd name="connsiteX209" fmla="*/ 5652008 w 6037771"/>
                <a:gd name="connsiteY209" fmla="*/ 2010148 h 4420072"/>
                <a:gd name="connsiteX210" fmla="*/ 5623433 w 6037771"/>
                <a:gd name="connsiteY210" fmla="*/ 2000623 h 4420072"/>
                <a:gd name="connsiteX211" fmla="*/ 5604383 w 6037771"/>
                <a:gd name="connsiteY211" fmla="*/ 1995860 h 4420072"/>
                <a:gd name="connsiteX212" fmla="*/ 5580571 w 6037771"/>
                <a:gd name="connsiteY212" fmla="*/ 1986335 h 4420072"/>
                <a:gd name="connsiteX213" fmla="*/ 5551996 w 6037771"/>
                <a:gd name="connsiteY213" fmla="*/ 1976810 h 4420072"/>
                <a:gd name="connsiteX214" fmla="*/ 5518658 w 6037771"/>
                <a:gd name="connsiteY214" fmla="*/ 1962523 h 4420072"/>
                <a:gd name="connsiteX215" fmla="*/ 5513896 w 6037771"/>
                <a:gd name="connsiteY215" fmla="*/ 1948235 h 4420072"/>
                <a:gd name="connsiteX216" fmla="*/ 5475796 w 6037771"/>
                <a:gd name="connsiteY216" fmla="*/ 1924423 h 4420072"/>
                <a:gd name="connsiteX217" fmla="*/ 5432933 w 6037771"/>
                <a:gd name="connsiteY217" fmla="*/ 1900610 h 4420072"/>
                <a:gd name="connsiteX218" fmla="*/ 5366258 w 6037771"/>
                <a:gd name="connsiteY218" fmla="*/ 1824410 h 4420072"/>
                <a:gd name="connsiteX219" fmla="*/ 5342446 w 6037771"/>
                <a:gd name="connsiteY219" fmla="*/ 1805360 h 4420072"/>
                <a:gd name="connsiteX220" fmla="*/ 5318633 w 6037771"/>
                <a:gd name="connsiteY220" fmla="*/ 1800598 h 4420072"/>
                <a:gd name="connsiteX221" fmla="*/ 5247196 w 6037771"/>
                <a:gd name="connsiteY221" fmla="*/ 1762498 h 4420072"/>
                <a:gd name="connsiteX222" fmla="*/ 5099558 w 6037771"/>
                <a:gd name="connsiteY222" fmla="*/ 1719635 h 4420072"/>
                <a:gd name="connsiteX223" fmla="*/ 5070983 w 6037771"/>
                <a:gd name="connsiteY223" fmla="*/ 1714873 h 4420072"/>
                <a:gd name="connsiteX224" fmla="*/ 5047171 w 6037771"/>
                <a:gd name="connsiteY224" fmla="*/ 1710110 h 4420072"/>
                <a:gd name="connsiteX225" fmla="*/ 4828096 w 6037771"/>
                <a:gd name="connsiteY225" fmla="*/ 1700585 h 4420072"/>
                <a:gd name="connsiteX226" fmla="*/ 4718558 w 6037771"/>
                <a:gd name="connsiteY226" fmla="*/ 1714873 h 4420072"/>
                <a:gd name="connsiteX227" fmla="*/ 4670933 w 6037771"/>
                <a:gd name="connsiteY227" fmla="*/ 1743448 h 4420072"/>
                <a:gd name="connsiteX228" fmla="*/ 4656646 w 6037771"/>
                <a:gd name="connsiteY228" fmla="*/ 1748210 h 4420072"/>
                <a:gd name="connsiteX229" fmla="*/ 4613783 w 6037771"/>
                <a:gd name="connsiteY229" fmla="*/ 1800598 h 4420072"/>
                <a:gd name="connsiteX230" fmla="*/ 4589971 w 6037771"/>
                <a:gd name="connsiteY230" fmla="*/ 1833935 h 4420072"/>
                <a:gd name="connsiteX231" fmla="*/ 4566158 w 6037771"/>
                <a:gd name="connsiteY231" fmla="*/ 1857748 h 4420072"/>
                <a:gd name="connsiteX232" fmla="*/ 4547108 w 6037771"/>
                <a:gd name="connsiteY232" fmla="*/ 1881560 h 4420072"/>
                <a:gd name="connsiteX233" fmla="*/ 4504246 w 6037771"/>
                <a:gd name="connsiteY233" fmla="*/ 1924423 h 4420072"/>
                <a:gd name="connsiteX234" fmla="*/ 4447096 w 6037771"/>
                <a:gd name="connsiteY234" fmla="*/ 1972048 h 4420072"/>
                <a:gd name="connsiteX235" fmla="*/ 4428046 w 6037771"/>
                <a:gd name="connsiteY235" fmla="*/ 1981573 h 4420072"/>
                <a:gd name="connsiteX236" fmla="*/ 4370896 w 6037771"/>
                <a:gd name="connsiteY236" fmla="*/ 2014910 h 4420072"/>
                <a:gd name="connsiteX237" fmla="*/ 4356608 w 6037771"/>
                <a:gd name="connsiteY237" fmla="*/ 2019673 h 4420072"/>
                <a:gd name="connsiteX238" fmla="*/ 4342321 w 6037771"/>
                <a:gd name="connsiteY238" fmla="*/ 2029198 h 4420072"/>
                <a:gd name="connsiteX239" fmla="*/ 4266121 w 6037771"/>
                <a:gd name="connsiteY239" fmla="*/ 2038723 h 4420072"/>
                <a:gd name="connsiteX240" fmla="*/ 4208971 w 6037771"/>
                <a:gd name="connsiteY240" fmla="*/ 2048248 h 4420072"/>
                <a:gd name="connsiteX241" fmla="*/ 4180396 w 6037771"/>
                <a:gd name="connsiteY241" fmla="*/ 2053010 h 4420072"/>
                <a:gd name="connsiteX242" fmla="*/ 4166108 w 6037771"/>
                <a:gd name="connsiteY242" fmla="*/ 2057773 h 4420072"/>
                <a:gd name="connsiteX243" fmla="*/ 4147058 w 6037771"/>
                <a:gd name="connsiteY243" fmla="*/ 2062535 h 4420072"/>
                <a:gd name="connsiteX244" fmla="*/ 4123246 w 6037771"/>
                <a:gd name="connsiteY244" fmla="*/ 2072060 h 4420072"/>
                <a:gd name="connsiteX245" fmla="*/ 4075621 w 6037771"/>
                <a:gd name="connsiteY245" fmla="*/ 2081585 h 4420072"/>
                <a:gd name="connsiteX246" fmla="*/ 4051808 w 6037771"/>
                <a:gd name="connsiteY246" fmla="*/ 2091110 h 4420072"/>
                <a:gd name="connsiteX247" fmla="*/ 3999421 w 6037771"/>
                <a:gd name="connsiteY247" fmla="*/ 2105398 h 4420072"/>
                <a:gd name="connsiteX248" fmla="*/ 3975608 w 6037771"/>
                <a:gd name="connsiteY248" fmla="*/ 2114923 h 4420072"/>
                <a:gd name="connsiteX249" fmla="*/ 3956558 w 6037771"/>
                <a:gd name="connsiteY249" fmla="*/ 2129210 h 4420072"/>
                <a:gd name="connsiteX250" fmla="*/ 3923221 w 6037771"/>
                <a:gd name="connsiteY250" fmla="*/ 2138735 h 4420072"/>
                <a:gd name="connsiteX251" fmla="*/ 3899408 w 6037771"/>
                <a:gd name="connsiteY251" fmla="*/ 2153023 h 4420072"/>
                <a:gd name="connsiteX252" fmla="*/ 3856546 w 6037771"/>
                <a:gd name="connsiteY252" fmla="*/ 2181598 h 4420072"/>
                <a:gd name="connsiteX253" fmla="*/ 3818446 w 6037771"/>
                <a:gd name="connsiteY253" fmla="*/ 2200648 h 4420072"/>
                <a:gd name="connsiteX254" fmla="*/ 3804158 w 6037771"/>
                <a:gd name="connsiteY254" fmla="*/ 2214935 h 4420072"/>
                <a:gd name="connsiteX255" fmla="*/ 3794633 w 6037771"/>
                <a:gd name="connsiteY255" fmla="*/ 2229223 h 4420072"/>
                <a:gd name="connsiteX256" fmla="*/ 3766058 w 6037771"/>
                <a:gd name="connsiteY256" fmla="*/ 2248273 h 4420072"/>
                <a:gd name="connsiteX257" fmla="*/ 3742246 w 6037771"/>
                <a:gd name="connsiteY257" fmla="*/ 2267323 h 4420072"/>
                <a:gd name="connsiteX258" fmla="*/ 3713671 w 6037771"/>
                <a:gd name="connsiteY258" fmla="*/ 2276848 h 4420072"/>
                <a:gd name="connsiteX259" fmla="*/ 3646996 w 6037771"/>
                <a:gd name="connsiteY259" fmla="*/ 2305423 h 4420072"/>
                <a:gd name="connsiteX260" fmla="*/ 3623183 w 6037771"/>
                <a:gd name="connsiteY260" fmla="*/ 2314948 h 4420072"/>
                <a:gd name="connsiteX261" fmla="*/ 3599371 w 6037771"/>
                <a:gd name="connsiteY261" fmla="*/ 2329235 h 4420072"/>
                <a:gd name="connsiteX262" fmla="*/ 3580321 w 6037771"/>
                <a:gd name="connsiteY262" fmla="*/ 2333998 h 4420072"/>
                <a:gd name="connsiteX263" fmla="*/ 3527933 w 6037771"/>
                <a:gd name="connsiteY263" fmla="*/ 2357810 h 4420072"/>
                <a:gd name="connsiteX264" fmla="*/ 3508883 w 6037771"/>
                <a:gd name="connsiteY264" fmla="*/ 2372098 h 4420072"/>
                <a:gd name="connsiteX265" fmla="*/ 3489833 w 6037771"/>
                <a:gd name="connsiteY265" fmla="*/ 2381623 h 4420072"/>
                <a:gd name="connsiteX266" fmla="*/ 3475546 w 6037771"/>
                <a:gd name="connsiteY266" fmla="*/ 2391148 h 4420072"/>
                <a:gd name="connsiteX267" fmla="*/ 3456496 w 6037771"/>
                <a:gd name="connsiteY267" fmla="*/ 2395910 h 4420072"/>
                <a:gd name="connsiteX268" fmla="*/ 3442208 w 6037771"/>
                <a:gd name="connsiteY268" fmla="*/ 2410198 h 4420072"/>
                <a:gd name="connsiteX269" fmla="*/ 3399346 w 6037771"/>
                <a:gd name="connsiteY269" fmla="*/ 2429248 h 4420072"/>
                <a:gd name="connsiteX270" fmla="*/ 3366008 w 6037771"/>
                <a:gd name="connsiteY270" fmla="*/ 2448298 h 4420072"/>
                <a:gd name="connsiteX271" fmla="*/ 3294571 w 6037771"/>
                <a:gd name="connsiteY271" fmla="*/ 2481635 h 4420072"/>
                <a:gd name="connsiteX272" fmla="*/ 3246946 w 6037771"/>
                <a:gd name="connsiteY272" fmla="*/ 2495923 h 4420072"/>
                <a:gd name="connsiteX273" fmla="*/ 3218371 w 6037771"/>
                <a:gd name="connsiteY273" fmla="*/ 2510210 h 4420072"/>
                <a:gd name="connsiteX274" fmla="*/ 3185033 w 6037771"/>
                <a:gd name="connsiteY274" fmla="*/ 2524498 h 4420072"/>
                <a:gd name="connsiteX275" fmla="*/ 3156458 w 6037771"/>
                <a:gd name="connsiteY275" fmla="*/ 2538785 h 4420072"/>
                <a:gd name="connsiteX276" fmla="*/ 3123121 w 6037771"/>
                <a:gd name="connsiteY276" fmla="*/ 2553073 h 4420072"/>
                <a:gd name="connsiteX277" fmla="*/ 3089783 w 6037771"/>
                <a:gd name="connsiteY277" fmla="*/ 2581648 h 4420072"/>
                <a:gd name="connsiteX278" fmla="*/ 3070733 w 6037771"/>
                <a:gd name="connsiteY278" fmla="*/ 2591173 h 4420072"/>
                <a:gd name="connsiteX279" fmla="*/ 3051683 w 6037771"/>
                <a:gd name="connsiteY279" fmla="*/ 2605460 h 4420072"/>
                <a:gd name="connsiteX280" fmla="*/ 3032633 w 6037771"/>
                <a:gd name="connsiteY280" fmla="*/ 2614985 h 4420072"/>
                <a:gd name="connsiteX281" fmla="*/ 3013583 w 6037771"/>
                <a:gd name="connsiteY281" fmla="*/ 2634035 h 4420072"/>
                <a:gd name="connsiteX282" fmla="*/ 2985008 w 6037771"/>
                <a:gd name="connsiteY282" fmla="*/ 2653085 h 4420072"/>
                <a:gd name="connsiteX283" fmla="*/ 2956433 w 6037771"/>
                <a:gd name="connsiteY283" fmla="*/ 2681660 h 4420072"/>
                <a:gd name="connsiteX284" fmla="*/ 2870708 w 6037771"/>
                <a:gd name="connsiteY284" fmla="*/ 2743573 h 4420072"/>
                <a:gd name="connsiteX285" fmla="*/ 2856421 w 6037771"/>
                <a:gd name="connsiteY285" fmla="*/ 2762623 h 4420072"/>
                <a:gd name="connsiteX286" fmla="*/ 2818321 w 6037771"/>
                <a:gd name="connsiteY286" fmla="*/ 2786435 h 4420072"/>
                <a:gd name="connsiteX287" fmla="*/ 2799271 w 6037771"/>
                <a:gd name="connsiteY287" fmla="*/ 2800723 h 4420072"/>
                <a:gd name="connsiteX288" fmla="*/ 2746883 w 6037771"/>
                <a:gd name="connsiteY288" fmla="*/ 2843585 h 4420072"/>
                <a:gd name="connsiteX289" fmla="*/ 2723071 w 6037771"/>
                <a:gd name="connsiteY289" fmla="*/ 2853110 h 4420072"/>
                <a:gd name="connsiteX290" fmla="*/ 2656396 w 6037771"/>
                <a:gd name="connsiteY290" fmla="*/ 2900735 h 4420072"/>
                <a:gd name="connsiteX291" fmla="*/ 2632583 w 6037771"/>
                <a:gd name="connsiteY291" fmla="*/ 2905498 h 4420072"/>
                <a:gd name="connsiteX292" fmla="*/ 2580196 w 6037771"/>
                <a:gd name="connsiteY292" fmla="*/ 2924548 h 4420072"/>
                <a:gd name="connsiteX293" fmla="*/ 2518283 w 6037771"/>
                <a:gd name="connsiteY293" fmla="*/ 2934073 h 4420072"/>
                <a:gd name="connsiteX294" fmla="*/ 2408746 w 6037771"/>
                <a:gd name="connsiteY294" fmla="*/ 2943598 h 4420072"/>
                <a:gd name="connsiteX295" fmla="*/ 2356358 w 6037771"/>
                <a:gd name="connsiteY295" fmla="*/ 2957885 h 4420072"/>
                <a:gd name="connsiteX296" fmla="*/ 2303971 w 6037771"/>
                <a:gd name="connsiteY296" fmla="*/ 2967410 h 4420072"/>
                <a:gd name="connsiteX297" fmla="*/ 2246821 w 6037771"/>
                <a:gd name="connsiteY297" fmla="*/ 2986460 h 4420072"/>
                <a:gd name="connsiteX298" fmla="*/ 2203958 w 6037771"/>
                <a:gd name="connsiteY298" fmla="*/ 2995985 h 4420072"/>
                <a:gd name="connsiteX299" fmla="*/ 2146808 w 6037771"/>
                <a:gd name="connsiteY299" fmla="*/ 3005510 h 4420072"/>
                <a:gd name="connsiteX300" fmla="*/ 2118233 w 6037771"/>
                <a:gd name="connsiteY300" fmla="*/ 3015035 h 4420072"/>
                <a:gd name="connsiteX301" fmla="*/ 2070608 w 6037771"/>
                <a:gd name="connsiteY301" fmla="*/ 3024560 h 4420072"/>
                <a:gd name="connsiteX302" fmla="*/ 2046796 w 6037771"/>
                <a:gd name="connsiteY302" fmla="*/ 3034085 h 4420072"/>
                <a:gd name="connsiteX303" fmla="*/ 2027746 w 6037771"/>
                <a:gd name="connsiteY303" fmla="*/ 3048373 h 4420072"/>
                <a:gd name="connsiteX304" fmla="*/ 1989646 w 6037771"/>
                <a:gd name="connsiteY304" fmla="*/ 3057898 h 4420072"/>
                <a:gd name="connsiteX305" fmla="*/ 1922971 w 6037771"/>
                <a:gd name="connsiteY305" fmla="*/ 3076948 h 4420072"/>
                <a:gd name="connsiteX306" fmla="*/ 1894396 w 6037771"/>
                <a:gd name="connsiteY306" fmla="*/ 3081710 h 4420072"/>
                <a:gd name="connsiteX307" fmla="*/ 1846771 w 6037771"/>
                <a:gd name="connsiteY307" fmla="*/ 3095998 h 4420072"/>
                <a:gd name="connsiteX308" fmla="*/ 1832483 w 6037771"/>
                <a:gd name="connsiteY308" fmla="*/ 3100760 h 4420072"/>
                <a:gd name="connsiteX309" fmla="*/ 1808671 w 6037771"/>
                <a:gd name="connsiteY309" fmla="*/ 3105523 h 4420072"/>
                <a:gd name="connsiteX310" fmla="*/ 1765808 w 6037771"/>
                <a:gd name="connsiteY310" fmla="*/ 3124573 h 4420072"/>
                <a:gd name="connsiteX311" fmla="*/ 1746758 w 6037771"/>
                <a:gd name="connsiteY311" fmla="*/ 3134098 h 4420072"/>
                <a:gd name="connsiteX312" fmla="*/ 1718183 w 6037771"/>
                <a:gd name="connsiteY312" fmla="*/ 3143623 h 4420072"/>
                <a:gd name="connsiteX313" fmla="*/ 1680083 w 6037771"/>
                <a:gd name="connsiteY313" fmla="*/ 3153148 h 4420072"/>
                <a:gd name="connsiteX314" fmla="*/ 1599121 w 6037771"/>
                <a:gd name="connsiteY314" fmla="*/ 3181723 h 4420072"/>
                <a:gd name="connsiteX315" fmla="*/ 1503871 w 6037771"/>
                <a:gd name="connsiteY315" fmla="*/ 3229348 h 4420072"/>
                <a:gd name="connsiteX316" fmla="*/ 1484821 w 6037771"/>
                <a:gd name="connsiteY316" fmla="*/ 3238873 h 4420072"/>
                <a:gd name="connsiteX317" fmla="*/ 1465771 w 6037771"/>
                <a:gd name="connsiteY317" fmla="*/ 3248398 h 4420072"/>
                <a:gd name="connsiteX318" fmla="*/ 1403858 w 6037771"/>
                <a:gd name="connsiteY318" fmla="*/ 3276973 h 4420072"/>
                <a:gd name="connsiteX319" fmla="*/ 1384808 w 6037771"/>
                <a:gd name="connsiteY319" fmla="*/ 3286498 h 4420072"/>
                <a:gd name="connsiteX320" fmla="*/ 1341946 w 6037771"/>
                <a:gd name="connsiteY320" fmla="*/ 3315073 h 4420072"/>
                <a:gd name="connsiteX321" fmla="*/ 1318133 w 6037771"/>
                <a:gd name="connsiteY321" fmla="*/ 3319835 h 4420072"/>
                <a:gd name="connsiteX322" fmla="*/ 1299083 w 6037771"/>
                <a:gd name="connsiteY322" fmla="*/ 3334123 h 4420072"/>
                <a:gd name="connsiteX323" fmla="*/ 1213358 w 6037771"/>
                <a:gd name="connsiteY323" fmla="*/ 3367460 h 4420072"/>
                <a:gd name="connsiteX324" fmla="*/ 1189546 w 6037771"/>
                <a:gd name="connsiteY324" fmla="*/ 3372223 h 4420072"/>
                <a:gd name="connsiteX325" fmla="*/ 1175258 w 6037771"/>
                <a:gd name="connsiteY325" fmla="*/ 3376985 h 4420072"/>
                <a:gd name="connsiteX326" fmla="*/ 1137158 w 6037771"/>
                <a:gd name="connsiteY326" fmla="*/ 3386510 h 4420072"/>
                <a:gd name="connsiteX327" fmla="*/ 1118108 w 6037771"/>
                <a:gd name="connsiteY327" fmla="*/ 3391273 h 4420072"/>
                <a:gd name="connsiteX328" fmla="*/ 1065721 w 6037771"/>
                <a:gd name="connsiteY328" fmla="*/ 3400798 h 4420072"/>
                <a:gd name="connsiteX329" fmla="*/ 1022858 w 6037771"/>
                <a:gd name="connsiteY329" fmla="*/ 3410323 h 4420072"/>
                <a:gd name="connsiteX330" fmla="*/ 1022858 w 6037771"/>
                <a:gd name="connsiteY330" fmla="*/ 3419848 h 4420072"/>
                <a:gd name="connsiteX331" fmla="*/ 979996 w 6037771"/>
                <a:gd name="connsiteY331" fmla="*/ 3472236 h 4420072"/>
                <a:gd name="connsiteX332" fmla="*/ 965708 w 6037771"/>
                <a:gd name="connsiteY332" fmla="*/ 3729411 h 4420072"/>
                <a:gd name="connsiteX333" fmla="*/ 765684 w 6037771"/>
                <a:gd name="connsiteY333" fmla="*/ 3948485 h 4420072"/>
                <a:gd name="connsiteX334" fmla="*/ 546608 w 6037771"/>
                <a:gd name="connsiteY334" fmla="*/ 4086598 h 4420072"/>
                <a:gd name="connsiteX335" fmla="*/ 501364 w 6037771"/>
                <a:gd name="connsiteY335" fmla="*/ 4405684 h 4420072"/>
                <a:gd name="connsiteX336" fmla="*/ 187040 w 6037771"/>
                <a:gd name="connsiteY336" fmla="*/ 4412829 h 4420072"/>
                <a:gd name="connsiteX337" fmla="*/ 1302 w 6037771"/>
                <a:gd name="connsiteY337" fmla="*/ 4310437 h 4420072"/>
                <a:gd name="connsiteX0" fmla="*/ 1302 w 6037771"/>
                <a:gd name="connsiteY0" fmla="*/ 4310437 h 4420072"/>
                <a:gd name="connsiteX1" fmla="*/ 113220 w 6037771"/>
                <a:gd name="connsiteY1" fmla="*/ 3986585 h 4420072"/>
                <a:gd name="connsiteX2" fmla="*/ 113221 w 6037771"/>
                <a:gd name="connsiteY2" fmla="*/ 3791323 h 4420072"/>
                <a:gd name="connsiteX3" fmla="*/ 108458 w 6037771"/>
                <a:gd name="connsiteY3" fmla="*/ 3719885 h 4420072"/>
                <a:gd name="connsiteX4" fmla="*/ 103696 w 6037771"/>
                <a:gd name="connsiteY4" fmla="*/ 3700835 h 4420072"/>
                <a:gd name="connsiteX5" fmla="*/ 108458 w 6037771"/>
                <a:gd name="connsiteY5" fmla="*/ 3596060 h 4420072"/>
                <a:gd name="connsiteX6" fmla="*/ 117983 w 6037771"/>
                <a:gd name="connsiteY6" fmla="*/ 3543673 h 4420072"/>
                <a:gd name="connsiteX7" fmla="*/ 184658 w 6037771"/>
                <a:gd name="connsiteY7" fmla="*/ 3457948 h 4420072"/>
                <a:gd name="connsiteX8" fmla="*/ 203708 w 6037771"/>
                <a:gd name="connsiteY8" fmla="*/ 3434135 h 4420072"/>
                <a:gd name="connsiteX9" fmla="*/ 222758 w 6037771"/>
                <a:gd name="connsiteY9" fmla="*/ 3424610 h 4420072"/>
                <a:gd name="connsiteX10" fmla="*/ 237046 w 6037771"/>
                <a:gd name="connsiteY10" fmla="*/ 3410323 h 4420072"/>
                <a:gd name="connsiteX11" fmla="*/ 265621 w 6037771"/>
                <a:gd name="connsiteY11" fmla="*/ 3391273 h 4420072"/>
                <a:gd name="connsiteX12" fmla="*/ 327533 w 6037771"/>
                <a:gd name="connsiteY12" fmla="*/ 3334123 h 4420072"/>
                <a:gd name="connsiteX13" fmla="*/ 356108 w 6037771"/>
                <a:gd name="connsiteY13" fmla="*/ 3315073 h 4420072"/>
                <a:gd name="connsiteX14" fmla="*/ 437071 w 6037771"/>
                <a:gd name="connsiteY14" fmla="*/ 3281735 h 4420072"/>
                <a:gd name="connsiteX15" fmla="*/ 479933 w 6037771"/>
                <a:gd name="connsiteY15" fmla="*/ 3262685 h 4420072"/>
                <a:gd name="connsiteX16" fmla="*/ 518033 w 6037771"/>
                <a:gd name="connsiteY16" fmla="*/ 3253160 h 4420072"/>
                <a:gd name="connsiteX17" fmla="*/ 546608 w 6037771"/>
                <a:gd name="connsiteY17" fmla="*/ 3238873 h 4420072"/>
                <a:gd name="connsiteX18" fmla="*/ 570421 w 6037771"/>
                <a:gd name="connsiteY18" fmla="*/ 3229348 h 4420072"/>
                <a:gd name="connsiteX19" fmla="*/ 584708 w 6037771"/>
                <a:gd name="connsiteY19" fmla="*/ 3224585 h 4420072"/>
                <a:gd name="connsiteX20" fmla="*/ 598996 w 6037771"/>
                <a:gd name="connsiteY20" fmla="*/ 3215060 h 4420072"/>
                <a:gd name="connsiteX21" fmla="*/ 618046 w 6037771"/>
                <a:gd name="connsiteY21" fmla="*/ 3210298 h 4420072"/>
                <a:gd name="connsiteX22" fmla="*/ 641858 w 6037771"/>
                <a:gd name="connsiteY22" fmla="*/ 3200773 h 4420072"/>
                <a:gd name="connsiteX23" fmla="*/ 699008 w 6037771"/>
                <a:gd name="connsiteY23" fmla="*/ 3172198 h 4420072"/>
                <a:gd name="connsiteX24" fmla="*/ 727583 w 6037771"/>
                <a:gd name="connsiteY24" fmla="*/ 3157910 h 4420072"/>
                <a:gd name="connsiteX25" fmla="*/ 779971 w 6037771"/>
                <a:gd name="connsiteY25" fmla="*/ 3138860 h 4420072"/>
                <a:gd name="connsiteX26" fmla="*/ 832358 w 6037771"/>
                <a:gd name="connsiteY26" fmla="*/ 3095998 h 4420072"/>
                <a:gd name="connsiteX27" fmla="*/ 899033 w 6037771"/>
                <a:gd name="connsiteY27" fmla="*/ 3053135 h 4420072"/>
                <a:gd name="connsiteX28" fmla="*/ 918083 w 6037771"/>
                <a:gd name="connsiteY28" fmla="*/ 3034085 h 4420072"/>
                <a:gd name="connsiteX29" fmla="*/ 946658 w 6037771"/>
                <a:gd name="connsiteY29" fmla="*/ 3010273 h 4420072"/>
                <a:gd name="connsiteX30" fmla="*/ 960946 w 6037771"/>
                <a:gd name="connsiteY30" fmla="*/ 2991223 h 4420072"/>
                <a:gd name="connsiteX31" fmla="*/ 989521 w 6037771"/>
                <a:gd name="connsiteY31" fmla="*/ 2972173 h 4420072"/>
                <a:gd name="connsiteX32" fmla="*/ 1027621 w 6037771"/>
                <a:gd name="connsiteY32" fmla="*/ 2934073 h 4420072"/>
                <a:gd name="connsiteX33" fmla="*/ 1070483 w 6037771"/>
                <a:gd name="connsiteY33" fmla="*/ 2919785 h 4420072"/>
                <a:gd name="connsiteX34" fmla="*/ 1089533 w 6037771"/>
                <a:gd name="connsiteY34" fmla="*/ 2910260 h 4420072"/>
                <a:gd name="connsiteX35" fmla="*/ 1165733 w 6037771"/>
                <a:gd name="connsiteY35" fmla="*/ 2895973 h 4420072"/>
                <a:gd name="connsiteX36" fmla="*/ 1246696 w 6037771"/>
                <a:gd name="connsiteY36" fmla="*/ 2881685 h 4420072"/>
                <a:gd name="connsiteX37" fmla="*/ 1299083 w 6037771"/>
                <a:gd name="connsiteY37" fmla="*/ 2862635 h 4420072"/>
                <a:gd name="connsiteX38" fmla="*/ 1327658 w 6037771"/>
                <a:gd name="connsiteY38" fmla="*/ 2834060 h 4420072"/>
                <a:gd name="connsiteX39" fmla="*/ 1346708 w 6037771"/>
                <a:gd name="connsiteY39" fmla="*/ 2815010 h 4420072"/>
                <a:gd name="connsiteX40" fmla="*/ 1380046 w 6037771"/>
                <a:gd name="connsiteY40" fmla="*/ 2767385 h 4420072"/>
                <a:gd name="connsiteX41" fmla="*/ 1399096 w 6037771"/>
                <a:gd name="connsiteY41" fmla="*/ 2753098 h 4420072"/>
                <a:gd name="connsiteX42" fmla="*/ 1418146 w 6037771"/>
                <a:gd name="connsiteY42" fmla="*/ 2719760 h 4420072"/>
                <a:gd name="connsiteX43" fmla="*/ 1437196 w 6037771"/>
                <a:gd name="connsiteY43" fmla="*/ 2691185 h 4420072"/>
                <a:gd name="connsiteX44" fmla="*/ 1456246 w 6037771"/>
                <a:gd name="connsiteY44" fmla="*/ 2672135 h 4420072"/>
                <a:gd name="connsiteX45" fmla="*/ 1465771 w 6037771"/>
                <a:gd name="connsiteY45" fmla="*/ 2657848 h 4420072"/>
                <a:gd name="connsiteX46" fmla="*/ 1480058 w 6037771"/>
                <a:gd name="connsiteY46" fmla="*/ 2643560 h 4420072"/>
                <a:gd name="connsiteX47" fmla="*/ 1494346 w 6037771"/>
                <a:gd name="connsiteY47" fmla="*/ 2624510 h 4420072"/>
                <a:gd name="connsiteX48" fmla="*/ 1575308 w 6037771"/>
                <a:gd name="connsiteY48" fmla="*/ 2586410 h 4420072"/>
                <a:gd name="connsiteX49" fmla="*/ 1622933 w 6037771"/>
                <a:gd name="connsiteY49" fmla="*/ 2557835 h 4420072"/>
                <a:gd name="connsiteX50" fmla="*/ 1656271 w 6037771"/>
                <a:gd name="connsiteY50" fmla="*/ 2548310 h 4420072"/>
                <a:gd name="connsiteX51" fmla="*/ 1670558 w 6037771"/>
                <a:gd name="connsiteY51" fmla="*/ 2538785 h 4420072"/>
                <a:gd name="connsiteX52" fmla="*/ 1737233 w 6037771"/>
                <a:gd name="connsiteY52" fmla="*/ 2529260 h 4420072"/>
                <a:gd name="connsiteX53" fmla="*/ 1775333 w 6037771"/>
                <a:gd name="connsiteY53" fmla="*/ 2514973 h 4420072"/>
                <a:gd name="connsiteX54" fmla="*/ 1818196 w 6037771"/>
                <a:gd name="connsiteY54" fmla="*/ 2476873 h 4420072"/>
                <a:gd name="connsiteX55" fmla="*/ 1837246 w 6037771"/>
                <a:gd name="connsiteY55" fmla="*/ 2467348 h 4420072"/>
                <a:gd name="connsiteX56" fmla="*/ 1861058 w 6037771"/>
                <a:gd name="connsiteY56" fmla="*/ 2438773 h 4420072"/>
                <a:gd name="connsiteX57" fmla="*/ 1889633 w 6037771"/>
                <a:gd name="connsiteY57" fmla="*/ 2400673 h 4420072"/>
                <a:gd name="connsiteX58" fmla="*/ 1984883 w 6037771"/>
                <a:gd name="connsiteY58" fmla="*/ 2319710 h 4420072"/>
                <a:gd name="connsiteX59" fmla="*/ 2003933 w 6037771"/>
                <a:gd name="connsiteY59" fmla="*/ 2314948 h 4420072"/>
                <a:gd name="connsiteX60" fmla="*/ 2022983 w 6037771"/>
                <a:gd name="connsiteY60" fmla="*/ 2305423 h 4420072"/>
                <a:gd name="connsiteX61" fmla="*/ 2037271 w 6037771"/>
                <a:gd name="connsiteY61" fmla="*/ 2295898 h 4420072"/>
                <a:gd name="connsiteX62" fmla="*/ 2070608 w 6037771"/>
                <a:gd name="connsiteY62" fmla="*/ 2286373 h 4420072"/>
                <a:gd name="connsiteX63" fmla="*/ 2094421 w 6037771"/>
                <a:gd name="connsiteY63" fmla="*/ 2276848 h 4420072"/>
                <a:gd name="connsiteX64" fmla="*/ 2108708 w 6037771"/>
                <a:gd name="connsiteY64" fmla="*/ 2272085 h 4420072"/>
                <a:gd name="connsiteX65" fmla="*/ 2132521 w 6037771"/>
                <a:gd name="connsiteY65" fmla="*/ 2262560 h 4420072"/>
                <a:gd name="connsiteX66" fmla="*/ 2194433 w 6037771"/>
                <a:gd name="connsiteY66" fmla="*/ 2257798 h 4420072"/>
                <a:gd name="connsiteX67" fmla="*/ 2246821 w 6037771"/>
                <a:gd name="connsiteY67" fmla="*/ 2248273 h 4420072"/>
                <a:gd name="connsiteX68" fmla="*/ 2270633 w 6037771"/>
                <a:gd name="connsiteY68" fmla="*/ 2233985 h 4420072"/>
                <a:gd name="connsiteX69" fmla="*/ 2289683 w 6037771"/>
                <a:gd name="connsiteY69" fmla="*/ 2229223 h 4420072"/>
                <a:gd name="connsiteX70" fmla="*/ 2327783 w 6037771"/>
                <a:gd name="connsiteY70" fmla="*/ 2219698 h 4420072"/>
                <a:gd name="connsiteX71" fmla="*/ 2361121 w 6037771"/>
                <a:gd name="connsiteY71" fmla="*/ 2200648 h 4420072"/>
                <a:gd name="connsiteX72" fmla="*/ 2375408 w 6037771"/>
                <a:gd name="connsiteY72" fmla="*/ 2191123 h 4420072"/>
                <a:gd name="connsiteX73" fmla="*/ 2418271 w 6037771"/>
                <a:gd name="connsiteY73" fmla="*/ 2176835 h 4420072"/>
                <a:gd name="connsiteX74" fmla="*/ 2427796 w 6037771"/>
                <a:gd name="connsiteY74" fmla="*/ 2157785 h 4420072"/>
                <a:gd name="connsiteX75" fmla="*/ 2527808 w 6037771"/>
                <a:gd name="connsiteY75" fmla="*/ 2100635 h 4420072"/>
                <a:gd name="connsiteX76" fmla="*/ 2584958 w 6037771"/>
                <a:gd name="connsiteY76" fmla="*/ 2067298 h 4420072"/>
                <a:gd name="connsiteX77" fmla="*/ 2599246 w 6037771"/>
                <a:gd name="connsiteY77" fmla="*/ 2062535 h 4420072"/>
                <a:gd name="connsiteX78" fmla="*/ 2623058 w 6037771"/>
                <a:gd name="connsiteY78" fmla="*/ 2048248 h 4420072"/>
                <a:gd name="connsiteX79" fmla="*/ 2661158 w 6037771"/>
                <a:gd name="connsiteY79" fmla="*/ 2029198 h 4420072"/>
                <a:gd name="connsiteX80" fmla="*/ 2694496 w 6037771"/>
                <a:gd name="connsiteY80" fmla="*/ 2014910 h 4420072"/>
                <a:gd name="connsiteX81" fmla="*/ 2756408 w 6037771"/>
                <a:gd name="connsiteY81" fmla="*/ 1976810 h 4420072"/>
                <a:gd name="connsiteX82" fmla="*/ 2794508 w 6037771"/>
                <a:gd name="connsiteY82" fmla="*/ 1962523 h 4420072"/>
                <a:gd name="connsiteX83" fmla="*/ 2837371 w 6037771"/>
                <a:gd name="connsiteY83" fmla="*/ 1943473 h 4420072"/>
                <a:gd name="connsiteX84" fmla="*/ 2861183 w 6037771"/>
                <a:gd name="connsiteY84" fmla="*/ 1938710 h 4420072"/>
                <a:gd name="connsiteX85" fmla="*/ 2889758 w 6037771"/>
                <a:gd name="connsiteY85" fmla="*/ 1929185 h 4420072"/>
                <a:gd name="connsiteX86" fmla="*/ 2937383 w 6037771"/>
                <a:gd name="connsiteY86" fmla="*/ 1919660 h 4420072"/>
                <a:gd name="connsiteX87" fmla="*/ 2975483 w 6037771"/>
                <a:gd name="connsiteY87" fmla="*/ 1910135 h 4420072"/>
                <a:gd name="connsiteX88" fmla="*/ 3023108 w 6037771"/>
                <a:gd name="connsiteY88" fmla="*/ 1900610 h 4420072"/>
                <a:gd name="connsiteX89" fmla="*/ 3037396 w 6037771"/>
                <a:gd name="connsiteY89" fmla="*/ 1895848 h 4420072"/>
                <a:gd name="connsiteX90" fmla="*/ 3089783 w 6037771"/>
                <a:gd name="connsiteY90" fmla="*/ 1881560 h 4420072"/>
                <a:gd name="connsiteX91" fmla="*/ 3137408 w 6037771"/>
                <a:gd name="connsiteY91" fmla="*/ 1848223 h 4420072"/>
                <a:gd name="connsiteX92" fmla="*/ 3170746 w 6037771"/>
                <a:gd name="connsiteY92" fmla="*/ 1829173 h 4420072"/>
                <a:gd name="connsiteX93" fmla="*/ 3213608 w 6037771"/>
                <a:gd name="connsiteY93" fmla="*/ 1786310 h 4420072"/>
                <a:gd name="connsiteX94" fmla="*/ 3251708 w 6037771"/>
                <a:gd name="connsiteY94" fmla="*/ 1752973 h 4420072"/>
                <a:gd name="connsiteX95" fmla="*/ 3280283 w 6037771"/>
                <a:gd name="connsiteY95" fmla="*/ 1724398 h 4420072"/>
                <a:gd name="connsiteX96" fmla="*/ 3294571 w 6037771"/>
                <a:gd name="connsiteY96" fmla="*/ 1710110 h 4420072"/>
                <a:gd name="connsiteX97" fmla="*/ 3308858 w 6037771"/>
                <a:gd name="connsiteY97" fmla="*/ 1705348 h 4420072"/>
                <a:gd name="connsiteX98" fmla="*/ 3356483 w 6037771"/>
                <a:gd name="connsiteY98" fmla="*/ 1667248 h 4420072"/>
                <a:gd name="connsiteX99" fmla="*/ 3399346 w 6037771"/>
                <a:gd name="connsiteY99" fmla="*/ 1614860 h 4420072"/>
                <a:gd name="connsiteX100" fmla="*/ 3432683 w 6037771"/>
                <a:gd name="connsiteY100" fmla="*/ 1586285 h 4420072"/>
                <a:gd name="connsiteX101" fmla="*/ 3446971 w 6037771"/>
                <a:gd name="connsiteY101" fmla="*/ 1567235 h 4420072"/>
                <a:gd name="connsiteX102" fmla="*/ 3513646 w 6037771"/>
                <a:gd name="connsiteY102" fmla="*/ 1510085 h 4420072"/>
                <a:gd name="connsiteX103" fmla="*/ 3523171 w 6037771"/>
                <a:gd name="connsiteY103" fmla="*/ 1495798 h 4420072"/>
                <a:gd name="connsiteX104" fmla="*/ 3561271 w 6037771"/>
                <a:gd name="connsiteY104" fmla="*/ 1462460 h 4420072"/>
                <a:gd name="connsiteX105" fmla="*/ 3580321 w 6037771"/>
                <a:gd name="connsiteY105" fmla="*/ 1452935 h 4420072"/>
                <a:gd name="connsiteX106" fmla="*/ 3604133 w 6037771"/>
                <a:gd name="connsiteY106" fmla="*/ 1429123 h 4420072"/>
                <a:gd name="connsiteX107" fmla="*/ 3618421 w 6037771"/>
                <a:gd name="connsiteY107" fmla="*/ 1414835 h 4420072"/>
                <a:gd name="connsiteX108" fmla="*/ 3680333 w 6037771"/>
                <a:gd name="connsiteY108" fmla="*/ 1357685 h 4420072"/>
                <a:gd name="connsiteX109" fmla="*/ 3704146 w 6037771"/>
                <a:gd name="connsiteY109" fmla="*/ 1329110 h 4420072"/>
                <a:gd name="connsiteX110" fmla="*/ 3723196 w 6037771"/>
                <a:gd name="connsiteY110" fmla="*/ 1300535 h 4420072"/>
                <a:gd name="connsiteX111" fmla="*/ 3737483 w 6037771"/>
                <a:gd name="connsiteY111" fmla="*/ 1295773 h 4420072"/>
                <a:gd name="connsiteX112" fmla="*/ 3808921 w 6037771"/>
                <a:gd name="connsiteY112" fmla="*/ 1205285 h 4420072"/>
                <a:gd name="connsiteX113" fmla="*/ 3827971 w 6037771"/>
                <a:gd name="connsiteY113" fmla="*/ 1186235 h 4420072"/>
                <a:gd name="connsiteX114" fmla="*/ 3880358 w 6037771"/>
                <a:gd name="connsiteY114" fmla="*/ 1148135 h 4420072"/>
                <a:gd name="connsiteX115" fmla="*/ 3899408 w 6037771"/>
                <a:gd name="connsiteY115" fmla="*/ 1138610 h 4420072"/>
                <a:gd name="connsiteX116" fmla="*/ 3927983 w 6037771"/>
                <a:gd name="connsiteY116" fmla="*/ 1114798 h 4420072"/>
                <a:gd name="connsiteX117" fmla="*/ 3961321 w 6037771"/>
                <a:gd name="connsiteY117" fmla="*/ 1100510 h 4420072"/>
                <a:gd name="connsiteX118" fmla="*/ 4004183 w 6037771"/>
                <a:gd name="connsiteY118" fmla="*/ 1071935 h 4420072"/>
                <a:gd name="connsiteX119" fmla="*/ 4018471 w 6037771"/>
                <a:gd name="connsiteY119" fmla="*/ 1062410 h 4420072"/>
                <a:gd name="connsiteX120" fmla="*/ 4037521 w 6037771"/>
                <a:gd name="connsiteY120" fmla="*/ 1057648 h 4420072"/>
                <a:gd name="connsiteX121" fmla="*/ 4113721 w 6037771"/>
                <a:gd name="connsiteY121" fmla="*/ 1033835 h 4420072"/>
                <a:gd name="connsiteX122" fmla="*/ 4161346 w 6037771"/>
                <a:gd name="connsiteY122" fmla="*/ 1014785 h 4420072"/>
                <a:gd name="connsiteX123" fmla="*/ 4194683 w 6037771"/>
                <a:gd name="connsiteY123" fmla="*/ 1005260 h 4420072"/>
                <a:gd name="connsiteX124" fmla="*/ 4232783 w 6037771"/>
                <a:gd name="connsiteY124" fmla="*/ 1000498 h 4420072"/>
                <a:gd name="connsiteX125" fmla="*/ 4275646 w 6037771"/>
                <a:gd name="connsiteY125" fmla="*/ 990973 h 4420072"/>
                <a:gd name="connsiteX126" fmla="*/ 4318508 w 6037771"/>
                <a:gd name="connsiteY126" fmla="*/ 971923 h 4420072"/>
                <a:gd name="connsiteX127" fmla="*/ 4356608 w 6037771"/>
                <a:gd name="connsiteY127" fmla="*/ 962398 h 4420072"/>
                <a:gd name="connsiteX128" fmla="*/ 4370896 w 6037771"/>
                <a:gd name="connsiteY128" fmla="*/ 952873 h 4420072"/>
                <a:gd name="connsiteX129" fmla="*/ 4408996 w 6037771"/>
                <a:gd name="connsiteY129" fmla="*/ 938585 h 4420072"/>
                <a:gd name="connsiteX130" fmla="*/ 4428046 w 6037771"/>
                <a:gd name="connsiteY130" fmla="*/ 924298 h 4420072"/>
                <a:gd name="connsiteX131" fmla="*/ 4461383 w 6037771"/>
                <a:gd name="connsiteY131" fmla="*/ 895723 h 4420072"/>
                <a:gd name="connsiteX132" fmla="*/ 4470908 w 6037771"/>
                <a:gd name="connsiteY132" fmla="*/ 876673 h 4420072"/>
                <a:gd name="connsiteX133" fmla="*/ 4489958 w 6037771"/>
                <a:gd name="connsiteY133" fmla="*/ 857623 h 4420072"/>
                <a:gd name="connsiteX134" fmla="*/ 4513771 w 6037771"/>
                <a:gd name="connsiteY134" fmla="*/ 809998 h 4420072"/>
                <a:gd name="connsiteX135" fmla="*/ 4528058 w 6037771"/>
                <a:gd name="connsiteY135" fmla="*/ 786185 h 4420072"/>
                <a:gd name="connsiteX136" fmla="*/ 4542346 w 6037771"/>
                <a:gd name="connsiteY136" fmla="*/ 695698 h 4420072"/>
                <a:gd name="connsiteX137" fmla="*/ 4551871 w 6037771"/>
                <a:gd name="connsiteY137" fmla="*/ 581398 h 4420072"/>
                <a:gd name="connsiteX138" fmla="*/ 4561396 w 6037771"/>
                <a:gd name="connsiteY138" fmla="*/ 543298 h 4420072"/>
                <a:gd name="connsiteX139" fmla="*/ 4566158 w 6037771"/>
                <a:gd name="connsiteY139" fmla="*/ 500435 h 4420072"/>
                <a:gd name="connsiteX140" fmla="*/ 4575683 w 6037771"/>
                <a:gd name="connsiteY140" fmla="*/ 424235 h 4420072"/>
                <a:gd name="connsiteX141" fmla="*/ 4580446 w 6037771"/>
                <a:gd name="connsiteY141" fmla="*/ 381373 h 4420072"/>
                <a:gd name="connsiteX142" fmla="*/ 4594733 w 6037771"/>
                <a:gd name="connsiteY142" fmla="*/ 271835 h 4420072"/>
                <a:gd name="connsiteX143" fmla="*/ 4599496 w 6037771"/>
                <a:gd name="connsiteY143" fmla="*/ 233735 h 4420072"/>
                <a:gd name="connsiteX144" fmla="*/ 4609021 w 6037771"/>
                <a:gd name="connsiteY144" fmla="*/ 190873 h 4420072"/>
                <a:gd name="connsiteX145" fmla="*/ 4613783 w 6037771"/>
                <a:gd name="connsiteY145" fmla="*/ 152773 h 4420072"/>
                <a:gd name="connsiteX146" fmla="*/ 4623308 w 6037771"/>
                <a:gd name="connsiteY146" fmla="*/ 119435 h 4420072"/>
                <a:gd name="connsiteX147" fmla="*/ 4628071 w 6037771"/>
                <a:gd name="connsiteY147" fmla="*/ 95623 h 4420072"/>
                <a:gd name="connsiteX148" fmla="*/ 4637596 w 6037771"/>
                <a:gd name="connsiteY148" fmla="*/ 76573 h 4420072"/>
                <a:gd name="connsiteX149" fmla="*/ 4647121 w 6037771"/>
                <a:gd name="connsiteY149" fmla="*/ 52760 h 4420072"/>
                <a:gd name="connsiteX150" fmla="*/ 4685221 w 6037771"/>
                <a:gd name="connsiteY150" fmla="*/ 14660 h 4420072"/>
                <a:gd name="connsiteX151" fmla="*/ 4704271 w 6037771"/>
                <a:gd name="connsiteY151" fmla="*/ 9898 h 4420072"/>
                <a:gd name="connsiteX152" fmla="*/ 4723321 w 6037771"/>
                <a:gd name="connsiteY152" fmla="*/ 373 h 4420072"/>
                <a:gd name="connsiteX153" fmla="*/ 4847146 w 6037771"/>
                <a:gd name="connsiteY153" fmla="*/ 14660 h 4420072"/>
                <a:gd name="connsiteX154" fmla="*/ 4885246 w 6037771"/>
                <a:gd name="connsiteY154" fmla="*/ 28948 h 4420072"/>
                <a:gd name="connsiteX155" fmla="*/ 4932871 w 6037771"/>
                <a:gd name="connsiteY155" fmla="*/ 52760 h 4420072"/>
                <a:gd name="connsiteX156" fmla="*/ 4970971 w 6037771"/>
                <a:gd name="connsiteY156" fmla="*/ 86098 h 4420072"/>
                <a:gd name="connsiteX157" fmla="*/ 5013833 w 6037771"/>
                <a:gd name="connsiteY157" fmla="*/ 133723 h 4420072"/>
                <a:gd name="connsiteX158" fmla="*/ 5061458 w 6037771"/>
                <a:gd name="connsiteY158" fmla="*/ 200398 h 4420072"/>
                <a:gd name="connsiteX159" fmla="*/ 5080508 w 6037771"/>
                <a:gd name="connsiteY159" fmla="*/ 228973 h 4420072"/>
                <a:gd name="connsiteX160" fmla="*/ 5099558 w 6037771"/>
                <a:gd name="connsiteY160" fmla="*/ 252785 h 4420072"/>
                <a:gd name="connsiteX161" fmla="*/ 5113846 w 6037771"/>
                <a:gd name="connsiteY161" fmla="*/ 276598 h 4420072"/>
                <a:gd name="connsiteX162" fmla="*/ 5132896 w 6037771"/>
                <a:gd name="connsiteY162" fmla="*/ 300410 h 4420072"/>
                <a:gd name="connsiteX163" fmla="*/ 5151946 w 6037771"/>
                <a:gd name="connsiteY163" fmla="*/ 328985 h 4420072"/>
                <a:gd name="connsiteX164" fmla="*/ 5170996 w 6037771"/>
                <a:gd name="connsiteY164" fmla="*/ 362323 h 4420072"/>
                <a:gd name="connsiteX165" fmla="*/ 5228146 w 6037771"/>
                <a:gd name="connsiteY165" fmla="*/ 409948 h 4420072"/>
                <a:gd name="connsiteX166" fmla="*/ 5247196 w 6037771"/>
                <a:gd name="connsiteY166" fmla="*/ 419473 h 4420072"/>
                <a:gd name="connsiteX167" fmla="*/ 5275771 w 6037771"/>
                <a:gd name="connsiteY167" fmla="*/ 428998 h 4420072"/>
                <a:gd name="connsiteX168" fmla="*/ 5356733 w 6037771"/>
                <a:gd name="connsiteY168" fmla="*/ 471860 h 4420072"/>
                <a:gd name="connsiteX169" fmla="*/ 5390071 w 6037771"/>
                <a:gd name="connsiteY169" fmla="*/ 481385 h 4420072"/>
                <a:gd name="connsiteX170" fmla="*/ 5404358 w 6037771"/>
                <a:gd name="connsiteY170" fmla="*/ 486148 h 4420072"/>
                <a:gd name="connsiteX171" fmla="*/ 5461508 w 6037771"/>
                <a:gd name="connsiteY171" fmla="*/ 514723 h 4420072"/>
                <a:gd name="connsiteX172" fmla="*/ 5490083 w 6037771"/>
                <a:gd name="connsiteY172" fmla="*/ 529010 h 4420072"/>
                <a:gd name="connsiteX173" fmla="*/ 5537708 w 6037771"/>
                <a:gd name="connsiteY173" fmla="*/ 548060 h 4420072"/>
                <a:gd name="connsiteX174" fmla="*/ 5571046 w 6037771"/>
                <a:gd name="connsiteY174" fmla="*/ 571873 h 4420072"/>
                <a:gd name="connsiteX175" fmla="*/ 5599621 w 6037771"/>
                <a:gd name="connsiteY175" fmla="*/ 586160 h 4420072"/>
                <a:gd name="connsiteX176" fmla="*/ 5623433 w 6037771"/>
                <a:gd name="connsiteY176" fmla="*/ 605210 h 4420072"/>
                <a:gd name="connsiteX177" fmla="*/ 5647246 w 6037771"/>
                <a:gd name="connsiteY177" fmla="*/ 619498 h 4420072"/>
                <a:gd name="connsiteX178" fmla="*/ 5690108 w 6037771"/>
                <a:gd name="connsiteY178" fmla="*/ 652835 h 4420072"/>
                <a:gd name="connsiteX179" fmla="*/ 5718683 w 6037771"/>
                <a:gd name="connsiteY179" fmla="*/ 671885 h 4420072"/>
                <a:gd name="connsiteX180" fmla="*/ 5752021 w 6037771"/>
                <a:gd name="connsiteY180" fmla="*/ 714748 h 4420072"/>
                <a:gd name="connsiteX181" fmla="*/ 5785358 w 6037771"/>
                <a:gd name="connsiteY181" fmla="*/ 743323 h 4420072"/>
                <a:gd name="connsiteX182" fmla="*/ 5813933 w 6037771"/>
                <a:gd name="connsiteY182" fmla="*/ 786185 h 4420072"/>
                <a:gd name="connsiteX183" fmla="*/ 5852033 w 6037771"/>
                <a:gd name="connsiteY183" fmla="*/ 867148 h 4420072"/>
                <a:gd name="connsiteX184" fmla="*/ 5871083 w 6037771"/>
                <a:gd name="connsiteY184" fmla="*/ 957635 h 4420072"/>
                <a:gd name="connsiteX185" fmla="*/ 5885371 w 6037771"/>
                <a:gd name="connsiteY185" fmla="*/ 1000498 h 4420072"/>
                <a:gd name="connsiteX186" fmla="*/ 5904421 w 6037771"/>
                <a:gd name="connsiteY186" fmla="*/ 1081460 h 4420072"/>
                <a:gd name="connsiteX187" fmla="*/ 5918708 w 6037771"/>
                <a:gd name="connsiteY187" fmla="*/ 1124323 h 4420072"/>
                <a:gd name="connsiteX188" fmla="*/ 5928233 w 6037771"/>
                <a:gd name="connsiteY188" fmla="*/ 1157660 h 4420072"/>
                <a:gd name="connsiteX189" fmla="*/ 5937758 w 6037771"/>
                <a:gd name="connsiteY189" fmla="*/ 1181473 h 4420072"/>
                <a:gd name="connsiteX190" fmla="*/ 5961571 w 6037771"/>
                <a:gd name="connsiteY190" fmla="*/ 1248148 h 4420072"/>
                <a:gd name="connsiteX191" fmla="*/ 5980621 w 6037771"/>
                <a:gd name="connsiteY191" fmla="*/ 1295773 h 4420072"/>
                <a:gd name="connsiteX192" fmla="*/ 5985383 w 6037771"/>
                <a:gd name="connsiteY192" fmla="*/ 1329110 h 4420072"/>
                <a:gd name="connsiteX193" fmla="*/ 5999671 w 6037771"/>
                <a:gd name="connsiteY193" fmla="*/ 1362448 h 4420072"/>
                <a:gd name="connsiteX194" fmla="*/ 6013958 w 6037771"/>
                <a:gd name="connsiteY194" fmla="*/ 1471985 h 4420072"/>
                <a:gd name="connsiteX195" fmla="*/ 6018721 w 6037771"/>
                <a:gd name="connsiteY195" fmla="*/ 1505323 h 4420072"/>
                <a:gd name="connsiteX196" fmla="*/ 6023483 w 6037771"/>
                <a:gd name="connsiteY196" fmla="*/ 1529135 h 4420072"/>
                <a:gd name="connsiteX197" fmla="*/ 6028246 w 6037771"/>
                <a:gd name="connsiteY197" fmla="*/ 1610098 h 4420072"/>
                <a:gd name="connsiteX198" fmla="*/ 6037771 w 6037771"/>
                <a:gd name="connsiteY198" fmla="*/ 1705348 h 4420072"/>
                <a:gd name="connsiteX199" fmla="*/ 6033008 w 6037771"/>
                <a:gd name="connsiteY199" fmla="*/ 1948235 h 4420072"/>
                <a:gd name="connsiteX200" fmla="*/ 6009196 w 6037771"/>
                <a:gd name="connsiteY200" fmla="*/ 2029198 h 4420072"/>
                <a:gd name="connsiteX201" fmla="*/ 5999671 w 6037771"/>
                <a:gd name="connsiteY201" fmla="*/ 2053010 h 4420072"/>
                <a:gd name="connsiteX202" fmla="*/ 5961571 w 6037771"/>
                <a:gd name="connsiteY202" fmla="*/ 2076823 h 4420072"/>
                <a:gd name="connsiteX203" fmla="*/ 5852033 w 6037771"/>
                <a:gd name="connsiteY203" fmla="*/ 2067298 h 4420072"/>
                <a:gd name="connsiteX204" fmla="*/ 5790121 w 6037771"/>
                <a:gd name="connsiteY204" fmla="*/ 2048248 h 4420072"/>
                <a:gd name="connsiteX205" fmla="*/ 5752021 w 6037771"/>
                <a:gd name="connsiteY205" fmla="*/ 2038723 h 4420072"/>
                <a:gd name="connsiteX206" fmla="*/ 5728208 w 6037771"/>
                <a:gd name="connsiteY206" fmla="*/ 2029198 h 4420072"/>
                <a:gd name="connsiteX207" fmla="*/ 5709158 w 6037771"/>
                <a:gd name="connsiteY207" fmla="*/ 2024435 h 4420072"/>
                <a:gd name="connsiteX208" fmla="*/ 5685346 w 6037771"/>
                <a:gd name="connsiteY208" fmla="*/ 2014910 h 4420072"/>
                <a:gd name="connsiteX209" fmla="*/ 5652008 w 6037771"/>
                <a:gd name="connsiteY209" fmla="*/ 2010148 h 4420072"/>
                <a:gd name="connsiteX210" fmla="*/ 5623433 w 6037771"/>
                <a:gd name="connsiteY210" fmla="*/ 2000623 h 4420072"/>
                <a:gd name="connsiteX211" fmla="*/ 5604383 w 6037771"/>
                <a:gd name="connsiteY211" fmla="*/ 1995860 h 4420072"/>
                <a:gd name="connsiteX212" fmla="*/ 5580571 w 6037771"/>
                <a:gd name="connsiteY212" fmla="*/ 1986335 h 4420072"/>
                <a:gd name="connsiteX213" fmla="*/ 5551996 w 6037771"/>
                <a:gd name="connsiteY213" fmla="*/ 1976810 h 4420072"/>
                <a:gd name="connsiteX214" fmla="*/ 5518658 w 6037771"/>
                <a:gd name="connsiteY214" fmla="*/ 1962523 h 4420072"/>
                <a:gd name="connsiteX215" fmla="*/ 5513896 w 6037771"/>
                <a:gd name="connsiteY215" fmla="*/ 1948235 h 4420072"/>
                <a:gd name="connsiteX216" fmla="*/ 5475796 w 6037771"/>
                <a:gd name="connsiteY216" fmla="*/ 1924423 h 4420072"/>
                <a:gd name="connsiteX217" fmla="*/ 5432933 w 6037771"/>
                <a:gd name="connsiteY217" fmla="*/ 1900610 h 4420072"/>
                <a:gd name="connsiteX218" fmla="*/ 5366258 w 6037771"/>
                <a:gd name="connsiteY218" fmla="*/ 1824410 h 4420072"/>
                <a:gd name="connsiteX219" fmla="*/ 5342446 w 6037771"/>
                <a:gd name="connsiteY219" fmla="*/ 1805360 h 4420072"/>
                <a:gd name="connsiteX220" fmla="*/ 5318633 w 6037771"/>
                <a:gd name="connsiteY220" fmla="*/ 1800598 h 4420072"/>
                <a:gd name="connsiteX221" fmla="*/ 5247196 w 6037771"/>
                <a:gd name="connsiteY221" fmla="*/ 1762498 h 4420072"/>
                <a:gd name="connsiteX222" fmla="*/ 5099558 w 6037771"/>
                <a:gd name="connsiteY222" fmla="*/ 1719635 h 4420072"/>
                <a:gd name="connsiteX223" fmla="*/ 5070983 w 6037771"/>
                <a:gd name="connsiteY223" fmla="*/ 1714873 h 4420072"/>
                <a:gd name="connsiteX224" fmla="*/ 5047171 w 6037771"/>
                <a:gd name="connsiteY224" fmla="*/ 1710110 h 4420072"/>
                <a:gd name="connsiteX225" fmla="*/ 4828096 w 6037771"/>
                <a:gd name="connsiteY225" fmla="*/ 1700585 h 4420072"/>
                <a:gd name="connsiteX226" fmla="*/ 4718558 w 6037771"/>
                <a:gd name="connsiteY226" fmla="*/ 1714873 h 4420072"/>
                <a:gd name="connsiteX227" fmla="*/ 4670933 w 6037771"/>
                <a:gd name="connsiteY227" fmla="*/ 1743448 h 4420072"/>
                <a:gd name="connsiteX228" fmla="*/ 4656646 w 6037771"/>
                <a:gd name="connsiteY228" fmla="*/ 1748210 h 4420072"/>
                <a:gd name="connsiteX229" fmla="*/ 4613783 w 6037771"/>
                <a:gd name="connsiteY229" fmla="*/ 1800598 h 4420072"/>
                <a:gd name="connsiteX230" fmla="*/ 4589971 w 6037771"/>
                <a:gd name="connsiteY230" fmla="*/ 1833935 h 4420072"/>
                <a:gd name="connsiteX231" fmla="*/ 4566158 w 6037771"/>
                <a:gd name="connsiteY231" fmla="*/ 1857748 h 4420072"/>
                <a:gd name="connsiteX232" fmla="*/ 4547108 w 6037771"/>
                <a:gd name="connsiteY232" fmla="*/ 1881560 h 4420072"/>
                <a:gd name="connsiteX233" fmla="*/ 4504246 w 6037771"/>
                <a:gd name="connsiteY233" fmla="*/ 1924423 h 4420072"/>
                <a:gd name="connsiteX234" fmla="*/ 4447096 w 6037771"/>
                <a:gd name="connsiteY234" fmla="*/ 1972048 h 4420072"/>
                <a:gd name="connsiteX235" fmla="*/ 4428046 w 6037771"/>
                <a:gd name="connsiteY235" fmla="*/ 1981573 h 4420072"/>
                <a:gd name="connsiteX236" fmla="*/ 4370896 w 6037771"/>
                <a:gd name="connsiteY236" fmla="*/ 2014910 h 4420072"/>
                <a:gd name="connsiteX237" fmla="*/ 4356608 w 6037771"/>
                <a:gd name="connsiteY237" fmla="*/ 2019673 h 4420072"/>
                <a:gd name="connsiteX238" fmla="*/ 4342321 w 6037771"/>
                <a:gd name="connsiteY238" fmla="*/ 2029198 h 4420072"/>
                <a:gd name="connsiteX239" fmla="*/ 4266121 w 6037771"/>
                <a:gd name="connsiteY239" fmla="*/ 2038723 h 4420072"/>
                <a:gd name="connsiteX240" fmla="*/ 4208971 w 6037771"/>
                <a:gd name="connsiteY240" fmla="*/ 2048248 h 4420072"/>
                <a:gd name="connsiteX241" fmla="*/ 4180396 w 6037771"/>
                <a:gd name="connsiteY241" fmla="*/ 2053010 h 4420072"/>
                <a:gd name="connsiteX242" fmla="*/ 4166108 w 6037771"/>
                <a:gd name="connsiteY242" fmla="*/ 2057773 h 4420072"/>
                <a:gd name="connsiteX243" fmla="*/ 4147058 w 6037771"/>
                <a:gd name="connsiteY243" fmla="*/ 2062535 h 4420072"/>
                <a:gd name="connsiteX244" fmla="*/ 4123246 w 6037771"/>
                <a:gd name="connsiteY244" fmla="*/ 2072060 h 4420072"/>
                <a:gd name="connsiteX245" fmla="*/ 4075621 w 6037771"/>
                <a:gd name="connsiteY245" fmla="*/ 2081585 h 4420072"/>
                <a:gd name="connsiteX246" fmla="*/ 4051808 w 6037771"/>
                <a:gd name="connsiteY246" fmla="*/ 2091110 h 4420072"/>
                <a:gd name="connsiteX247" fmla="*/ 3999421 w 6037771"/>
                <a:gd name="connsiteY247" fmla="*/ 2105398 h 4420072"/>
                <a:gd name="connsiteX248" fmla="*/ 3975608 w 6037771"/>
                <a:gd name="connsiteY248" fmla="*/ 2114923 h 4420072"/>
                <a:gd name="connsiteX249" fmla="*/ 3956558 w 6037771"/>
                <a:gd name="connsiteY249" fmla="*/ 2129210 h 4420072"/>
                <a:gd name="connsiteX250" fmla="*/ 3923221 w 6037771"/>
                <a:gd name="connsiteY250" fmla="*/ 2138735 h 4420072"/>
                <a:gd name="connsiteX251" fmla="*/ 3899408 w 6037771"/>
                <a:gd name="connsiteY251" fmla="*/ 2153023 h 4420072"/>
                <a:gd name="connsiteX252" fmla="*/ 3856546 w 6037771"/>
                <a:gd name="connsiteY252" fmla="*/ 2181598 h 4420072"/>
                <a:gd name="connsiteX253" fmla="*/ 3818446 w 6037771"/>
                <a:gd name="connsiteY253" fmla="*/ 2200648 h 4420072"/>
                <a:gd name="connsiteX254" fmla="*/ 3804158 w 6037771"/>
                <a:gd name="connsiteY254" fmla="*/ 2214935 h 4420072"/>
                <a:gd name="connsiteX255" fmla="*/ 3794633 w 6037771"/>
                <a:gd name="connsiteY255" fmla="*/ 2229223 h 4420072"/>
                <a:gd name="connsiteX256" fmla="*/ 3766058 w 6037771"/>
                <a:gd name="connsiteY256" fmla="*/ 2248273 h 4420072"/>
                <a:gd name="connsiteX257" fmla="*/ 3742246 w 6037771"/>
                <a:gd name="connsiteY257" fmla="*/ 2267323 h 4420072"/>
                <a:gd name="connsiteX258" fmla="*/ 3713671 w 6037771"/>
                <a:gd name="connsiteY258" fmla="*/ 2276848 h 4420072"/>
                <a:gd name="connsiteX259" fmla="*/ 3646996 w 6037771"/>
                <a:gd name="connsiteY259" fmla="*/ 2305423 h 4420072"/>
                <a:gd name="connsiteX260" fmla="*/ 3623183 w 6037771"/>
                <a:gd name="connsiteY260" fmla="*/ 2314948 h 4420072"/>
                <a:gd name="connsiteX261" fmla="*/ 3599371 w 6037771"/>
                <a:gd name="connsiteY261" fmla="*/ 2329235 h 4420072"/>
                <a:gd name="connsiteX262" fmla="*/ 3580321 w 6037771"/>
                <a:gd name="connsiteY262" fmla="*/ 2333998 h 4420072"/>
                <a:gd name="connsiteX263" fmla="*/ 3527933 w 6037771"/>
                <a:gd name="connsiteY263" fmla="*/ 2357810 h 4420072"/>
                <a:gd name="connsiteX264" fmla="*/ 3508883 w 6037771"/>
                <a:gd name="connsiteY264" fmla="*/ 2372098 h 4420072"/>
                <a:gd name="connsiteX265" fmla="*/ 3489833 w 6037771"/>
                <a:gd name="connsiteY265" fmla="*/ 2381623 h 4420072"/>
                <a:gd name="connsiteX266" fmla="*/ 3475546 w 6037771"/>
                <a:gd name="connsiteY266" fmla="*/ 2391148 h 4420072"/>
                <a:gd name="connsiteX267" fmla="*/ 3456496 w 6037771"/>
                <a:gd name="connsiteY267" fmla="*/ 2395910 h 4420072"/>
                <a:gd name="connsiteX268" fmla="*/ 3442208 w 6037771"/>
                <a:gd name="connsiteY268" fmla="*/ 2410198 h 4420072"/>
                <a:gd name="connsiteX269" fmla="*/ 3399346 w 6037771"/>
                <a:gd name="connsiteY269" fmla="*/ 2429248 h 4420072"/>
                <a:gd name="connsiteX270" fmla="*/ 3366008 w 6037771"/>
                <a:gd name="connsiteY270" fmla="*/ 2448298 h 4420072"/>
                <a:gd name="connsiteX271" fmla="*/ 3294571 w 6037771"/>
                <a:gd name="connsiteY271" fmla="*/ 2481635 h 4420072"/>
                <a:gd name="connsiteX272" fmla="*/ 3246946 w 6037771"/>
                <a:gd name="connsiteY272" fmla="*/ 2495923 h 4420072"/>
                <a:gd name="connsiteX273" fmla="*/ 3218371 w 6037771"/>
                <a:gd name="connsiteY273" fmla="*/ 2510210 h 4420072"/>
                <a:gd name="connsiteX274" fmla="*/ 3185033 w 6037771"/>
                <a:gd name="connsiteY274" fmla="*/ 2524498 h 4420072"/>
                <a:gd name="connsiteX275" fmla="*/ 3156458 w 6037771"/>
                <a:gd name="connsiteY275" fmla="*/ 2538785 h 4420072"/>
                <a:gd name="connsiteX276" fmla="*/ 3123121 w 6037771"/>
                <a:gd name="connsiteY276" fmla="*/ 2553073 h 4420072"/>
                <a:gd name="connsiteX277" fmla="*/ 3089783 w 6037771"/>
                <a:gd name="connsiteY277" fmla="*/ 2581648 h 4420072"/>
                <a:gd name="connsiteX278" fmla="*/ 3070733 w 6037771"/>
                <a:gd name="connsiteY278" fmla="*/ 2591173 h 4420072"/>
                <a:gd name="connsiteX279" fmla="*/ 3051683 w 6037771"/>
                <a:gd name="connsiteY279" fmla="*/ 2605460 h 4420072"/>
                <a:gd name="connsiteX280" fmla="*/ 3032633 w 6037771"/>
                <a:gd name="connsiteY280" fmla="*/ 2614985 h 4420072"/>
                <a:gd name="connsiteX281" fmla="*/ 3013583 w 6037771"/>
                <a:gd name="connsiteY281" fmla="*/ 2634035 h 4420072"/>
                <a:gd name="connsiteX282" fmla="*/ 2985008 w 6037771"/>
                <a:gd name="connsiteY282" fmla="*/ 2653085 h 4420072"/>
                <a:gd name="connsiteX283" fmla="*/ 2956433 w 6037771"/>
                <a:gd name="connsiteY283" fmla="*/ 2681660 h 4420072"/>
                <a:gd name="connsiteX284" fmla="*/ 2870708 w 6037771"/>
                <a:gd name="connsiteY284" fmla="*/ 2743573 h 4420072"/>
                <a:gd name="connsiteX285" fmla="*/ 2856421 w 6037771"/>
                <a:gd name="connsiteY285" fmla="*/ 2762623 h 4420072"/>
                <a:gd name="connsiteX286" fmla="*/ 2818321 w 6037771"/>
                <a:gd name="connsiteY286" fmla="*/ 2786435 h 4420072"/>
                <a:gd name="connsiteX287" fmla="*/ 2799271 w 6037771"/>
                <a:gd name="connsiteY287" fmla="*/ 2800723 h 4420072"/>
                <a:gd name="connsiteX288" fmla="*/ 2746883 w 6037771"/>
                <a:gd name="connsiteY288" fmla="*/ 2843585 h 4420072"/>
                <a:gd name="connsiteX289" fmla="*/ 2723071 w 6037771"/>
                <a:gd name="connsiteY289" fmla="*/ 2853110 h 4420072"/>
                <a:gd name="connsiteX290" fmla="*/ 2656396 w 6037771"/>
                <a:gd name="connsiteY290" fmla="*/ 2900735 h 4420072"/>
                <a:gd name="connsiteX291" fmla="*/ 2632583 w 6037771"/>
                <a:gd name="connsiteY291" fmla="*/ 2905498 h 4420072"/>
                <a:gd name="connsiteX292" fmla="*/ 2580196 w 6037771"/>
                <a:gd name="connsiteY292" fmla="*/ 2924548 h 4420072"/>
                <a:gd name="connsiteX293" fmla="*/ 2518283 w 6037771"/>
                <a:gd name="connsiteY293" fmla="*/ 2934073 h 4420072"/>
                <a:gd name="connsiteX294" fmla="*/ 2408746 w 6037771"/>
                <a:gd name="connsiteY294" fmla="*/ 2943598 h 4420072"/>
                <a:gd name="connsiteX295" fmla="*/ 2356358 w 6037771"/>
                <a:gd name="connsiteY295" fmla="*/ 2957885 h 4420072"/>
                <a:gd name="connsiteX296" fmla="*/ 2303971 w 6037771"/>
                <a:gd name="connsiteY296" fmla="*/ 2967410 h 4420072"/>
                <a:gd name="connsiteX297" fmla="*/ 2246821 w 6037771"/>
                <a:gd name="connsiteY297" fmla="*/ 2986460 h 4420072"/>
                <a:gd name="connsiteX298" fmla="*/ 2203958 w 6037771"/>
                <a:gd name="connsiteY298" fmla="*/ 2995985 h 4420072"/>
                <a:gd name="connsiteX299" fmla="*/ 2146808 w 6037771"/>
                <a:gd name="connsiteY299" fmla="*/ 3005510 h 4420072"/>
                <a:gd name="connsiteX300" fmla="*/ 2118233 w 6037771"/>
                <a:gd name="connsiteY300" fmla="*/ 3015035 h 4420072"/>
                <a:gd name="connsiteX301" fmla="*/ 2070608 w 6037771"/>
                <a:gd name="connsiteY301" fmla="*/ 3024560 h 4420072"/>
                <a:gd name="connsiteX302" fmla="*/ 2046796 w 6037771"/>
                <a:gd name="connsiteY302" fmla="*/ 3034085 h 4420072"/>
                <a:gd name="connsiteX303" fmla="*/ 2027746 w 6037771"/>
                <a:gd name="connsiteY303" fmla="*/ 3048373 h 4420072"/>
                <a:gd name="connsiteX304" fmla="*/ 1989646 w 6037771"/>
                <a:gd name="connsiteY304" fmla="*/ 3057898 h 4420072"/>
                <a:gd name="connsiteX305" fmla="*/ 1922971 w 6037771"/>
                <a:gd name="connsiteY305" fmla="*/ 3076948 h 4420072"/>
                <a:gd name="connsiteX306" fmla="*/ 1894396 w 6037771"/>
                <a:gd name="connsiteY306" fmla="*/ 3081710 h 4420072"/>
                <a:gd name="connsiteX307" fmla="*/ 1846771 w 6037771"/>
                <a:gd name="connsiteY307" fmla="*/ 3095998 h 4420072"/>
                <a:gd name="connsiteX308" fmla="*/ 1832483 w 6037771"/>
                <a:gd name="connsiteY308" fmla="*/ 3100760 h 4420072"/>
                <a:gd name="connsiteX309" fmla="*/ 1808671 w 6037771"/>
                <a:gd name="connsiteY309" fmla="*/ 3105523 h 4420072"/>
                <a:gd name="connsiteX310" fmla="*/ 1765808 w 6037771"/>
                <a:gd name="connsiteY310" fmla="*/ 3124573 h 4420072"/>
                <a:gd name="connsiteX311" fmla="*/ 1746758 w 6037771"/>
                <a:gd name="connsiteY311" fmla="*/ 3134098 h 4420072"/>
                <a:gd name="connsiteX312" fmla="*/ 1718183 w 6037771"/>
                <a:gd name="connsiteY312" fmla="*/ 3143623 h 4420072"/>
                <a:gd name="connsiteX313" fmla="*/ 1680083 w 6037771"/>
                <a:gd name="connsiteY313" fmla="*/ 3153148 h 4420072"/>
                <a:gd name="connsiteX314" fmla="*/ 1599121 w 6037771"/>
                <a:gd name="connsiteY314" fmla="*/ 3181723 h 4420072"/>
                <a:gd name="connsiteX315" fmla="*/ 1503871 w 6037771"/>
                <a:gd name="connsiteY315" fmla="*/ 3229348 h 4420072"/>
                <a:gd name="connsiteX316" fmla="*/ 1484821 w 6037771"/>
                <a:gd name="connsiteY316" fmla="*/ 3238873 h 4420072"/>
                <a:gd name="connsiteX317" fmla="*/ 1465771 w 6037771"/>
                <a:gd name="connsiteY317" fmla="*/ 3248398 h 4420072"/>
                <a:gd name="connsiteX318" fmla="*/ 1403858 w 6037771"/>
                <a:gd name="connsiteY318" fmla="*/ 3276973 h 4420072"/>
                <a:gd name="connsiteX319" fmla="*/ 1384808 w 6037771"/>
                <a:gd name="connsiteY319" fmla="*/ 3286498 h 4420072"/>
                <a:gd name="connsiteX320" fmla="*/ 1341946 w 6037771"/>
                <a:gd name="connsiteY320" fmla="*/ 3315073 h 4420072"/>
                <a:gd name="connsiteX321" fmla="*/ 1318133 w 6037771"/>
                <a:gd name="connsiteY321" fmla="*/ 3319835 h 4420072"/>
                <a:gd name="connsiteX322" fmla="*/ 1299083 w 6037771"/>
                <a:gd name="connsiteY322" fmla="*/ 3334123 h 4420072"/>
                <a:gd name="connsiteX323" fmla="*/ 1213358 w 6037771"/>
                <a:gd name="connsiteY323" fmla="*/ 3367460 h 4420072"/>
                <a:gd name="connsiteX324" fmla="*/ 1189546 w 6037771"/>
                <a:gd name="connsiteY324" fmla="*/ 3372223 h 4420072"/>
                <a:gd name="connsiteX325" fmla="*/ 1175258 w 6037771"/>
                <a:gd name="connsiteY325" fmla="*/ 3376985 h 4420072"/>
                <a:gd name="connsiteX326" fmla="*/ 1137158 w 6037771"/>
                <a:gd name="connsiteY326" fmla="*/ 3386510 h 4420072"/>
                <a:gd name="connsiteX327" fmla="*/ 1118108 w 6037771"/>
                <a:gd name="connsiteY327" fmla="*/ 3391273 h 4420072"/>
                <a:gd name="connsiteX328" fmla="*/ 1065721 w 6037771"/>
                <a:gd name="connsiteY328" fmla="*/ 3400798 h 4420072"/>
                <a:gd name="connsiteX329" fmla="*/ 1022858 w 6037771"/>
                <a:gd name="connsiteY329" fmla="*/ 3410323 h 4420072"/>
                <a:gd name="connsiteX330" fmla="*/ 1022858 w 6037771"/>
                <a:gd name="connsiteY330" fmla="*/ 3419848 h 4420072"/>
                <a:gd name="connsiteX331" fmla="*/ 979996 w 6037771"/>
                <a:gd name="connsiteY331" fmla="*/ 3472236 h 4420072"/>
                <a:gd name="connsiteX332" fmla="*/ 965708 w 6037771"/>
                <a:gd name="connsiteY332" fmla="*/ 3729411 h 4420072"/>
                <a:gd name="connsiteX333" fmla="*/ 765684 w 6037771"/>
                <a:gd name="connsiteY333" fmla="*/ 3948485 h 4420072"/>
                <a:gd name="connsiteX334" fmla="*/ 546608 w 6037771"/>
                <a:gd name="connsiteY334" fmla="*/ 4086598 h 4420072"/>
                <a:gd name="connsiteX335" fmla="*/ 501364 w 6037771"/>
                <a:gd name="connsiteY335" fmla="*/ 4405684 h 4420072"/>
                <a:gd name="connsiteX336" fmla="*/ 187040 w 6037771"/>
                <a:gd name="connsiteY336" fmla="*/ 4412829 h 4420072"/>
                <a:gd name="connsiteX337" fmla="*/ 1302 w 6037771"/>
                <a:gd name="connsiteY337" fmla="*/ 4310437 h 4420072"/>
                <a:gd name="connsiteX0" fmla="*/ 1302 w 6037771"/>
                <a:gd name="connsiteY0" fmla="*/ 4310437 h 4420072"/>
                <a:gd name="connsiteX1" fmla="*/ 113220 w 6037771"/>
                <a:gd name="connsiteY1" fmla="*/ 3986585 h 4420072"/>
                <a:gd name="connsiteX2" fmla="*/ 113221 w 6037771"/>
                <a:gd name="connsiteY2" fmla="*/ 3791323 h 4420072"/>
                <a:gd name="connsiteX3" fmla="*/ 108458 w 6037771"/>
                <a:gd name="connsiteY3" fmla="*/ 3719885 h 4420072"/>
                <a:gd name="connsiteX4" fmla="*/ 103696 w 6037771"/>
                <a:gd name="connsiteY4" fmla="*/ 3700835 h 4420072"/>
                <a:gd name="connsiteX5" fmla="*/ 108458 w 6037771"/>
                <a:gd name="connsiteY5" fmla="*/ 3596060 h 4420072"/>
                <a:gd name="connsiteX6" fmla="*/ 117983 w 6037771"/>
                <a:gd name="connsiteY6" fmla="*/ 3543673 h 4420072"/>
                <a:gd name="connsiteX7" fmla="*/ 184658 w 6037771"/>
                <a:gd name="connsiteY7" fmla="*/ 3457948 h 4420072"/>
                <a:gd name="connsiteX8" fmla="*/ 203708 w 6037771"/>
                <a:gd name="connsiteY8" fmla="*/ 3434135 h 4420072"/>
                <a:gd name="connsiteX9" fmla="*/ 222758 w 6037771"/>
                <a:gd name="connsiteY9" fmla="*/ 3424610 h 4420072"/>
                <a:gd name="connsiteX10" fmla="*/ 237046 w 6037771"/>
                <a:gd name="connsiteY10" fmla="*/ 3410323 h 4420072"/>
                <a:gd name="connsiteX11" fmla="*/ 265621 w 6037771"/>
                <a:gd name="connsiteY11" fmla="*/ 3391273 h 4420072"/>
                <a:gd name="connsiteX12" fmla="*/ 327533 w 6037771"/>
                <a:gd name="connsiteY12" fmla="*/ 3334123 h 4420072"/>
                <a:gd name="connsiteX13" fmla="*/ 356108 w 6037771"/>
                <a:gd name="connsiteY13" fmla="*/ 3315073 h 4420072"/>
                <a:gd name="connsiteX14" fmla="*/ 437071 w 6037771"/>
                <a:gd name="connsiteY14" fmla="*/ 3281735 h 4420072"/>
                <a:gd name="connsiteX15" fmla="*/ 479933 w 6037771"/>
                <a:gd name="connsiteY15" fmla="*/ 3262685 h 4420072"/>
                <a:gd name="connsiteX16" fmla="*/ 518033 w 6037771"/>
                <a:gd name="connsiteY16" fmla="*/ 3253160 h 4420072"/>
                <a:gd name="connsiteX17" fmla="*/ 546608 w 6037771"/>
                <a:gd name="connsiteY17" fmla="*/ 3238873 h 4420072"/>
                <a:gd name="connsiteX18" fmla="*/ 570421 w 6037771"/>
                <a:gd name="connsiteY18" fmla="*/ 3229348 h 4420072"/>
                <a:gd name="connsiteX19" fmla="*/ 584708 w 6037771"/>
                <a:gd name="connsiteY19" fmla="*/ 3224585 h 4420072"/>
                <a:gd name="connsiteX20" fmla="*/ 598996 w 6037771"/>
                <a:gd name="connsiteY20" fmla="*/ 3215060 h 4420072"/>
                <a:gd name="connsiteX21" fmla="*/ 618046 w 6037771"/>
                <a:gd name="connsiteY21" fmla="*/ 3210298 h 4420072"/>
                <a:gd name="connsiteX22" fmla="*/ 641858 w 6037771"/>
                <a:gd name="connsiteY22" fmla="*/ 3200773 h 4420072"/>
                <a:gd name="connsiteX23" fmla="*/ 699008 w 6037771"/>
                <a:gd name="connsiteY23" fmla="*/ 3172198 h 4420072"/>
                <a:gd name="connsiteX24" fmla="*/ 727583 w 6037771"/>
                <a:gd name="connsiteY24" fmla="*/ 3157910 h 4420072"/>
                <a:gd name="connsiteX25" fmla="*/ 779971 w 6037771"/>
                <a:gd name="connsiteY25" fmla="*/ 3138860 h 4420072"/>
                <a:gd name="connsiteX26" fmla="*/ 832358 w 6037771"/>
                <a:gd name="connsiteY26" fmla="*/ 3095998 h 4420072"/>
                <a:gd name="connsiteX27" fmla="*/ 899033 w 6037771"/>
                <a:gd name="connsiteY27" fmla="*/ 3053135 h 4420072"/>
                <a:gd name="connsiteX28" fmla="*/ 918083 w 6037771"/>
                <a:gd name="connsiteY28" fmla="*/ 3034085 h 4420072"/>
                <a:gd name="connsiteX29" fmla="*/ 946658 w 6037771"/>
                <a:gd name="connsiteY29" fmla="*/ 3010273 h 4420072"/>
                <a:gd name="connsiteX30" fmla="*/ 960946 w 6037771"/>
                <a:gd name="connsiteY30" fmla="*/ 2991223 h 4420072"/>
                <a:gd name="connsiteX31" fmla="*/ 989521 w 6037771"/>
                <a:gd name="connsiteY31" fmla="*/ 2972173 h 4420072"/>
                <a:gd name="connsiteX32" fmla="*/ 1027621 w 6037771"/>
                <a:gd name="connsiteY32" fmla="*/ 2934073 h 4420072"/>
                <a:gd name="connsiteX33" fmla="*/ 1070483 w 6037771"/>
                <a:gd name="connsiteY33" fmla="*/ 2919785 h 4420072"/>
                <a:gd name="connsiteX34" fmla="*/ 1089533 w 6037771"/>
                <a:gd name="connsiteY34" fmla="*/ 2910260 h 4420072"/>
                <a:gd name="connsiteX35" fmla="*/ 1165733 w 6037771"/>
                <a:gd name="connsiteY35" fmla="*/ 2895973 h 4420072"/>
                <a:gd name="connsiteX36" fmla="*/ 1246696 w 6037771"/>
                <a:gd name="connsiteY36" fmla="*/ 2881685 h 4420072"/>
                <a:gd name="connsiteX37" fmla="*/ 1299083 w 6037771"/>
                <a:gd name="connsiteY37" fmla="*/ 2862635 h 4420072"/>
                <a:gd name="connsiteX38" fmla="*/ 1327658 w 6037771"/>
                <a:gd name="connsiteY38" fmla="*/ 2834060 h 4420072"/>
                <a:gd name="connsiteX39" fmla="*/ 1346708 w 6037771"/>
                <a:gd name="connsiteY39" fmla="*/ 2815010 h 4420072"/>
                <a:gd name="connsiteX40" fmla="*/ 1380046 w 6037771"/>
                <a:gd name="connsiteY40" fmla="*/ 2767385 h 4420072"/>
                <a:gd name="connsiteX41" fmla="*/ 1399096 w 6037771"/>
                <a:gd name="connsiteY41" fmla="*/ 2753098 h 4420072"/>
                <a:gd name="connsiteX42" fmla="*/ 1418146 w 6037771"/>
                <a:gd name="connsiteY42" fmla="*/ 2719760 h 4420072"/>
                <a:gd name="connsiteX43" fmla="*/ 1437196 w 6037771"/>
                <a:gd name="connsiteY43" fmla="*/ 2691185 h 4420072"/>
                <a:gd name="connsiteX44" fmla="*/ 1456246 w 6037771"/>
                <a:gd name="connsiteY44" fmla="*/ 2672135 h 4420072"/>
                <a:gd name="connsiteX45" fmla="*/ 1465771 w 6037771"/>
                <a:gd name="connsiteY45" fmla="*/ 2657848 h 4420072"/>
                <a:gd name="connsiteX46" fmla="*/ 1480058 w 6037771"/>
                <a:gd name="connsiteY46" fmla="*/ 2643560 h 4420072"/>
                <a:gd name="connsiteX47" fmla="*/ 1494346 w 6037771"/>
                <a:gd name="connsiteY47" fmla="*/ 2624510 h 4420072"/>
                <a:gd name="connsiteX48" fmla="*/ 1575308 w 6037771"/>
                <a:gd name="connsiteY48" fmla="*/ 2586410 h 4420072"/>
                <a:gd name="connsiteX49" fmla="*/ 1622933 w 6037771"/>
                <a:gd name="connsiteY49" fmla="*/ 2557835 h 4420072"/>
                <a:gd name="connsiteX50" fmla="*/ 1656271 w 6037771"/>
                <a:gd name="connsiteY50" fmla="*/ 2548310 h 4420072"/>
                <a:gd name="connsiteX51" fmla="*/ 1670558 w 6037771"/>
                <a:gd name="connsiteY51" fmla="*/ 2538785 h 4420072"/>
                <a:gd name="connsiteX52" fmla="*/ 1737233 w 6037771"/>
                <a:gd name="connsiteY52" fmla="*/ 2529260 h 4420072"/>
                <a:gd name="connsiteX53" fmla="*/ 1775333 w 6037771"/>
                <a:gd name="connsiteY53" fmla="*/ 2514973 h 4420072"/>
                <a:gd name="connsiteX54" fmla="*/ 1818196 w 6037771"/>
                <a:gd name="connsiteY54" fmla="*/ 2476873 h 4420072"/>
                <a:gd name="connsiteX55" fmla="*/ 1837246 w 6037771"/>
                <a:gd name="connsiteY55" fmla="*/ 2467348 h 4420072"/>
                <a:gd name="connsiteX56" fmla="*/ 1861058 w 6037771"/>
                <a:gd name="connsiteY56" fmla="*/ 2438773 h 4420072"/>
                <a:gd name="connsiteX57" fmla="*/ 1889633 w 6037771"/>
                <a:gd name="connsiteY57" fmla="*/ 2400673 h 4420072"/>
                <a:gd name="connsiteX58" fmla="*/ 1984883 w 6037771"/>
                <a:gd name="connsiteY58" fmla="*/ 2319710 h 4420072"/>
                <a:gd name="connsiteX59" fmla="*/ 2003933 w 6037771"/>
                <a:gd name="connsiteY59" fmla="*/ 2314948 h 4420072"/>
                <a:gd name="connsiteX60" fmla="*/ 2022983 w 6037771"/>
                <a:gd name="connsiteY60" fmla="*/ 2305423 h 4420072"/>
                <a:gd name="connsiteX61" fmla="*/ 2037271 w 6037771"/>
                <a:gd name="connsiteY61" fmla="*/ 2295898 h 4420072"/>
                <a:gd name="connsiteX62" fmla="*/ 2070608 w 6037771"/>
                <a:gd name="connsiteY62" fmla="*/ 2286373 h 4420072"/>
                <a:gd name="connsiteX63" fmla="*/ 2094421 w 6037771"/>
                <a:gd name="connsiteY63" fmla="*/ 2276848 h 4420072"/>
                <a:gd name="connsiteX64" fmla="*/ 2108708 w 6037771"/>
                <a:gd name="connsiteY64" fmla="*/ 2272085 h 4420072"/>
                <a:gd name="connsiteX65" fmla="*/ 2132521 w 6037771"/>
                <a:gd name="connsiteY65" fmla="*/ 2262560 h 4420072"/>
                <a:gd name="connsiteX66" fmla="*/ 2194433 w 6037771"/>
                <a:gd name="connsiteY66" fmla="*/ 2257798 h 4420072"/>
                <a:gd name="connsiteX67" fmla="*/ 2246821 w 6037771"/>
                <a:gd name="connsiteY67" fmla="*/ 2248273 h 4420072"/>
                <a:gd name="connsiteX68" fmla="*/ 2270633 w 6037771"/>
                <a:gd name="connsiteY68" fmla="*/ 2233985 h 4420072"/>
                <a:gd name="connsiteX69" fmla="*/ 2289683 w 6037771"/>
                <a:gd name="connsiteY69" fmla="*/ 2229223 h 4420072"/>
                <a:gd name="connsiteX70" fmla="*/ 2327783 w 6037771"/>
                <a:gd name="connsiteY70" fmla="*/ 2219698 h 4420072"/>
                <a:gd name="connsiteX71" fmla="*/ 2361121 w 6037771"/>
                <a:gd name="connsiteY71" fmla="*/ 2200648 h 4420072"/>
                <a:gd name="connsiteX72" fmla="*/ 2375408 w 6037771"/>
                <a:gd name="connsiteY72" fmla="*/ 2191123 h 4420072"/>
                <a:gd name="connsiteX73" fmla="*/ 2418271 w 6037771"/>
                <a:gd name="connsiteY73" fmla="*/ 2176835 h 4420072"/>
                <a:gd name="connsiteX74" fmla="*/ 2427796 w 6037771"/>
                <a:gd name="connsiteY74" fmla="*/ 2157785 h 4420072"/>
                <a:gd name="connsiteX75" fmla="*/ 2527808 w 6037771"/>
                <a:gd name="connsiteY75" fmla="*/ 2100635 h 4420072"/>
                <a:gd name="connsiteX76" fmla="*/ 2584958 w 6037771"/>
                <a:gd name="connsiteY76" fmla="*/ 2067298 h 4420072"/>
                <a:gd name="connsiteX77" fmla="*/ 2599246 w 6037771"/>
                <a:gd name="connsiteY77" fmla="*/ 2062535 h 4420072"/>
                <a:gd name="connsiteX78" fmla="*/ 2623058 w 6037771"/>
                <a:gd name="connsiteY78" fmla="*/ 2048248 h 4420072"/>
                <a:gd name="connsiteX79" fmla="*/ 2661158 w 6037771"/>
                <a:gd name="connsiteY79" fmla="*/ 2029198 h 4420072"/>
                <a:gd name="connsiteX80" fmla="*/ 2694496 w 6037771"/>
                <a:gd name="connsiteY80" fmla="*/ 2014910 h 4420072"/>
                <a:gd name="connsiteX81" fmla="*/ 2756408 w 6037771"/>
                <a:gd name="connsiteY81" fmla="*/ 1976810 h 4420072"/>
                <a:gd name="connsiteX82" fmla="*/ 2794508 w 6037771"/>
                <a:gd name="connsiteY82" fmla="*/ 1962523 h 4420072"/>
                <a:gd name="connsiteX83" fmla="*/ 2837371 w 6037771"/>
                <a:gd name="connsiteY83" fmla="*/ 1943473 h 4420072"/>
                <a:gd name="connsiteX84" fmla="*/ 2861183 w 6037771"/>
                <a:gd name="connsiteY84" fmla="*/ 1938710 h 4420072"/>
                <a:gd name="connsiteX85" fmla="*/ 2889758 w 6037771"/>
                <a:gd name="connsiteY85" fmla="*/ 1929185 h 4420072"/>
                <a:gd name="connsiteX86" fmla="*/ 2937383 w 6037771"/>
                <a:gd name="connsiteY86" fmla="*/ 1919660 h 4420072"/>
                <a:gd name="connsiteX87" fmla="*/ 2975483 w 6037771"/>
                <a:gd name="connsiteY87" fmla="*/ 1910135 h 4420072"/>
                <a:gd name="connsiteX88" fmla="*/ 3023108 w 6037771"/>
                <a:gd name="connsiteY88" fmla="*/ 1900610 h 4420072"/>
                <a:gd name="connsiteX89" fmla="*/ 3037396 w 6037771"/>
                <a:gd name="connsiteY89" fmla="*/ 1895848 h 4420072"/>
                <a:gd name="connsiteX90" fmla="*/ 3089783 w 6037771"/>
                <a:gd name="connsiteY90" fmla="*/ 1881560 h 4420072"/>
                <a:gd name="connsiteX91" fmla="*/ 3137408 w 6037771"/>
                <a:gd name="connsiteY91" fmla="*/ 1848223 h 4420072"/>
                <a:gd name="connsiteX92" fmla="*/ 3170746 w 6037771"/>
                <a:gd name="connsiteY92" fmla="*/ 1829173 h 4420072"/>
                <a:gd name="connsiteX93" fmla="*/ 3213608 w 6037771"/>
                <a:gd name="connsiteY93" fmla="*/ 1786310 h 4420072"/>
                <a:gd name="connsiteX94" fmla="*/ 3251708 w 6037771"/>
                <a:gd name="connsiteY94" fmla="*/ 1752973 h 4420072"/>
                <a:gd name="connsiteX95" fmla="*/ 3280283 w 6037771"/>
                <a:gd name="connsiteY95" fmla="*/ 1724398 h 4420072"/>
                <a:gd name="connsiteX96" fmla="*/ 3294571 w 6037771"/>
                <a:gd name="connsiteY96" fmla="*/ 1710110 h 4420072"/>
                <a:gd name="connsiteX97" fmla="*/ 3308858 w 6037771"/>
                <a:gd name="connsiteY97" fmla="*/ 1705348 h 4420072"/>
                <a:gd name="connsiteX98" fmla="*/ 3356483 w 6037771"/>
                <a:gd name="connsiteY98" fmla="*/ 1667248 h 4420072"/>
                <a:gd name="connsiteX99" fmla="*/ 3399346 w 6037771"/>
                <a:gd name="connsiteY99" fmla="*/ 1614860 h 4420072"/>
                <a:gd name="connsiteX100" fmla="*/ 3432683 w 6037771"/>
                <a:gd name="connsiteY100" fmla="*/ 1586285 h 4420072"/>
                <a:gd name="connsiteX101" fmla="*/ 3446971 w 6037771"/>
                <a:gd name="connsiteY101" fmla="*/ 1567235 h 4420072"/>
                <a:gd name="connsiteX102" fmla="*/ 3513646 w 6037771"/>
                <a:gd name="connsiteY102" fmla="*/ 1510085 h 4420072"/>
                <a:gd name="connsiteX103" fmla="*/ 3523171 w 6037771"/>
                <a:gd name="connsiteY103" fmla="*/ 1495798 h 4420072"/>
                <a:gd name="connsiteX104" fmla="*/ 3561271 w 6037771"/>
                <a:gd name="connsiteY104" fmla="*/ 1462460 h 4420072"/>
                <a:gd name="connsiteX105" fmla="*/ 3580321 w 6037771"/>
                <a:gd name="connsiteY105" fmla="*/ 1452935 h 4420072"/>
                <a:gd name="connsiteX106" fmla="*/ 3604133 w 6037771"/>
                <a:gd name="connsiteY106" fmla="*/ 1429123 h 4420072"/>
                <a:gd name="connsiteX107" fmla="*/ 3618421 w 6037771"/>
                <a:gd name="connsiteY107" fmla="*/ 1414835 h 4420072"/>
                <a:gd name="connsiteX108" fmla="*/ 3680333 w 6037771"/>
                <a:gd name="connsiteY108" fmla="*/ 1357685 h 4420072"/>
                <a:gd name="connsiteX109" fmla="*/ 3704146 w 6037771"/>
                <a:gd name="connsiteY109" fmla="*/ 1329110 h 4420072"/>
                <a:gd name="connsiteX110" fmla="*/ 3723196 w 6037771"/>
                <a:gd name="connsiteY110" fmla="*/ 1300535 h 4420072"/>
                <a:gd name="connsiteX111" fmla="*/ 3737483 w 6037771"/>
                <a:gd name="connsiteY111" fmla="*/ 1295773 h 4420072"/>
                <a:gd name="connsiteX112" fmla="*/ 3808921 w 6037771"/>
                <a:gd name="connsiteY112" fmla="*/ 1205285 h 4420072"/>
                <a:gd name="connsiteX113" fmla="*/ 3827971 w 6037771"/>
                <a:gd name="connsiteY113" fmla="*/ 1186235 h 4420072"/>
                <a:gd name="connsiteX114" fmla="*/ 3880358 w 6037771"/>
                <a:gd name="connsiteY114" fmla="*/ 1148135 h 4420072"/>
                <a:gd name="connsiteX115" fmla="*/ 3899408 w 6037771"/>
                <a:gd name="connsiteY115" fmla="*/ 1138610 h 4420072"/>
                <a:gd name="connsiteX116" fmla="*/ 3927983 w 6037771"/>
                <a:gd name="connsiteY116" fmla="*/ 1114798 h 4420072"/>
                <a:gd name="connsiteX117" fmla="*/ 3961321 w 6037771"/>
                <a:gd name="connsiteY117" fmla="*/ 1100510 h 4420072"/>
                <a:gd name="connsiteX118" fmla="*/ 4004183 w 6037771"/>
                <a:gd name="connsiteY118" fmla="*/ 1071935 h 4420072"/>
                <a:gd name="connsiteX119" fmla="*/ 4018471 w 6037771"/>
                <a:gd name="connsiteY119" fmla="*/ 1062410 h 4420072"/>
                <a:gd name="connsiteX120" fmla="*/ 4037521 w 6037771"/>
                <a:gd name="connsiteY120" fmla="*/ 1057648 h 4420072"/>
                <a:gd name="connsiteX121" fmla="*/ 4113721 w 6037771"/>
                <a:gd name="connsiteY121" fmla="*/ 1033835 h 4420072"/>
                <a:gd name="connsiteX122" fmla="*/ 4161346 w 6037771"/>
                <a:gd name="connsiteY122" fmla="*/ 1014785 h 4420072"/>
                <a:gd name="connsiteX123" fmla="*/ 4194683 w 6037771"/>
                <a:gd name="connsiteY123" fmla="*/ 1005260 h 4420072"/>
                <a:gd name="connsiteX124" fmla="*/ 4232783 w 6037771"/>
                <a:gd name="connsiteY124" fmla="*/ 1000498 h 4420072"/>
                <a:gd name="connsiteX125" fmla="*/ 4275646 w 6037771"/>
                <a:gd name="connsiteY125" fmla="*/ 990973 h 4420072"/>
                <a:gd name="connsiteX126" fmla="*/ 4318508 w 6037771"/>
                <a:gd name="connsiteY126" fmla="*/ 971923 h 4420072"/>
                <a:gd name="connsiteX127" fmla="*/ 4356608 w 6037771"/>
                <a:gd name="connsiteY127" fmla="*/ 962398 h 4420072"/>
                <a:gd name="connsiteX128" fmla="*/ 4370896 w 6037771"/>
                <a:gd name="connsiteY128" fmla="*/ 952873 h 4420072"/>
                <a:gd name="connsiteX129" fmla="*/ 4408996 w 6037771"/>
                <a:gd name="connsiteY129" fmla="*/ 938585 h 4420072"/>
                <a:gd name="connsiteX130" fmla="*/ 4428046 w 6037771"/>
                <a:gd name="connsiteY130" fmla="*/ 924298 h 4420072"/>
                <a:gd name="connsiteX131" fmla="*/ 4461383 w 6037771"/>
                <a:gd name="connsiteY131" fmla="*/ 895723 h 4420072"/>
                <a:gd name="connsiteX132" fmla="*/ 4470908 w 6037771"/>
                <a:gd name="connsiteY132" fmla="*/ 876673 h 4420072"/>
                <a:gd name="connsiteX133" fmla="*/ 4489958 w 6037771"/>
                <a:gd name="connsiteY133" fmla="*/ 857623 h 4420072"/>
                <a:gd name="connsiteX134" fmla="*/ 4513771 w 6037771"/>
                <a:gd name="connsiteY134" fmla="*/ 809998 h 4420072"/>
                <a:gd name="connsiteX135" fmla="*/ 4528058 w 6037771"/>
                <a:gd name="connsiteY135" fmla="*/ 786185 h 4420072"/>
                <a:gd name="connsiteX136" fmla="*/ 4542346 w 6037771"/>
                <a:gd name="connsiteY136" fmla="*/ 695698 h 4420072"/>
                <a:gd name="connsiteX137" fmla="*/ 4551871 w 6037771"/>
                <a:gd name="connsiteY137" fmla="*/ 581398 h 4420072"/>
                <a:gd name="connsiteX138" fmla="*/ 4561396 w 6037771"/>
                <a:gd name="connsiteY138" fmla="*/ 543298 h 4420072"/>
                <a:gd name="connsiteX139" fmla="*/ 4566158 w 6037771"/>
                <a:gd name="connsiteY139" fmla="*/ 500435 h 4420072"/>
                <a:gd name="connsiteX140" fmla="*/ 4575683 w 6037771"/>
                <a:gd name="connsiteY140" fmla="*/ 424235 h 4420072"/>
                <a:gd name="connsiteX141" fmla="*/ 4580446 w 6037771"/>
                <a:gd name="connsiteY141" fmla="*/ 381373 h 4420072"/>
                <a:gd name="connsiteX142" fmla="*/ 4594733 w 6037771"/>
                <a:gd name="connsiteY142" fmla="*/ 271835 h 4420072"/>
                <a:gd name="connsiteX143" fmla="*/ 4599496 w 6037771"/>
                <a:gd name="connsiteY143" fmla="*/ 233735 h 4420072"/>
                <a:gd name="connsiteX144" fmla="*/ 4609021 w 6037771"/>
                <a:gd name="connsiteY144" fmla="*/ 190873 h 4420072"/>
                <a:gd name="connsiteX145" fmla="*/ 4613783 w 6037771"/>
                <a:gd name="connsiteY145" fmla="*/ 152773 h 4420072"/>
                <a:gd name="connsiteX146" fmla="*/ 4623308 w 6037771"/>
                <a:gd name="connsiteY146" fmla="*/ 119435 h 4420072"/>
                <a:gd name="connsiteX147" fmla="*/ 4628071 w 6037771"/>
                <a:gd name="connsiteY147" fmla="*/ 95623 h 4420072"/>
                <a:gd name="connsiteX148" fmla="*/ 4637596 w 6037771"/>
                <a:gd name="connsiteY148" fmla="*/ 76573 h 4420072"/>
                <a:gd name="connsiteX149" fmla="*/ 4647121 w 6037771"/>
                <a:gd name="connsiteY149" fmla="*/ 52760 h 4420072"/>
                <a:gd name="connsiteX150" fmla="*/ 4685221 w 6037771"/>
                <a:gd name="connsiteY150" fmla="*/ 14660 h 4420072"/>
                <a:gd name="connsiteX151" fmla="*/ 4704271 w 6037771"/>
                <a:gd name="connsiteY151" fmla="*/ 9898 h 4420072"/>
                <a:gd name="connsiteX152" fmla="*/ 4723321 w 6037771"/>
                <a:gd name="connsiteY152" fmla="*/ 373 h 4420072"/>
                <a:gd name="connsiteX153" fmla="*/ 4847146 w 6037771"/>
                <a:gd name="connsiteY153" fmla="*/ 14660 h 4420072"/>
                <a:gd name="connsiteX154" fmla="*/ 4885246 w 6037771"/>
                <a:gd name="connsiteY154" fmla="*/ 28948 h 4420072"/>
                <a:gd name="connsiteX155" fmla="*/ 4932871 w 6037771"/>
                <a:gd name="connsiteY155" fmla="*/ 52760 h 4420072"/>
                <a:gd name="connsiteX156" fmla="*/ 4970971 w 6037771"/>
                <a:gd name="connsiteY156" fmla="*/ 86098 h 4420072"/>
                <a:gd name="connsiteX157" fmla="*/ 5013833 w 6037771"/>
                <a:gd name="connsiteY157" fmla="*/ 133723 h 4420072"/>
                <a:gd name="connsiteX158" fmla="*/ 5061458 w 6037771"/>
                <a:gd name="connsiteY158" fmla="*/ 200398 h 4420072"/>
                <a:gd name="connsiteX159" fmla="*/ 5080508 w 6037771"/>
                <a:gd name="connsiteY159" fmla="*/ 228973 h 4420072"/>
                <a:gd name="connsiteX160" fmla="*/ 5099558 w 6037771"/>
                <a:gd name="connsiteY160" fmla="*/ 252785 h 4420072"/>
                <a:gd name="connsiteX161" fmla="*/ 5113846 w 6037771"/>
                <a:gd name="connsiteY161" fmla="*/ 276598 h 4420072"/>
                <a:gd name="connsiteX162" fmla="*/ 5132896 w 6037771"/>
                <a:gd name="connsiteY162" fmla="*/ 300410 h 4420072"/>
                <a:gd name="connsiteX163" fmla="*/ 5151946 w 6037771"/>
                <a:gd name="connsiteY163" fmla="*/ 328985 h 4420072"/>
                <a:gd name="connsiteX164" fmla="*/ 5170996 w 6037771"/>
                <a:gd name="connsiteY164" fmla="*/ 362323 h 4420072"/>
                <a:gd name="connsiteX165" fmla="*/ 5228146 w 6037771"/>
                <a:gd name="connsiteY165" fmla="*/ 409948 h 4420072"/>
                <a:gd name="connsiteX166" fmla="*/ 5247196 w 6037771"/>
                <a:gd name="connsiteY166" fmla="*/ 419473 h 4420072"/>
                <a:gd name="connsiteX167" fmla="*/ 5275771 w 6037771"/>
                <a:gd name="connsiteY167" fmla="*/ 428998 h 4420072"/>
                <a:gd name="connsiteX168" fmla="*/ 5356733 w 6037771"/>
                <a:gd name="connsiteY168" fmla="*/ 471860 h 4420072"/>
                <a:gd name="connsiteX169" fmla="*/ 5390071 w 6037771"/>
                <a:gd name="connsiteY169" fmla="*/ 481385 h 4420072"/>
                <a:gd name="connsiteX170" fmla="*/ 5404358 w 6037771"/>
                <a:gd name="connsiteY170" fmla="*/ 486148 h 4420072"/>
                <a:gd name="connsiteX171" fmla="*/ 5461508 w 6037771"/>
                <a:gd name="connsiteY171" fmla="*/ 514723 h 4420072"/>
                <a:gd name="connsiteX172" fmla="*/ 5490083 w 6037771"/>
                <a:gd name="connsiteY172" fmla="*/ 529010 h 4420072"/>
                <a:gd name="connsiteX173" fmla="*/ 5537708 w 6037771"/>
                <a:gd name="connsiteY173" fmla="*/ 548060 h 4420072"/>
                <a:gd name="connsiteX174" fmla="*/ 5571046 w 6037771"/>
                <a:gd name="connsiteY174" fmla="*/ 571873 h 4420072"/>
                <a:gd name="connsiteX175" fmla="*/ 5599621 w 6037771"/>
                <a:gd name="connsiteY175" fmla="*/ 586160 h 4420072"/>
                <a:gd name="connsiteX176" fmla="*/ 5623433 w 6037771"/>
                <a:gd name="connsiteY176" fmla="*/ 605210 h 4420072"/>
                <a:gd name="connsiteX177" fmla="*/ 5647246 w 6037771"/>
                <a:gd name="connsiteY177" fmla="*/ 619498 h 4420072"/>
                <a:gd name="connsiteX178" fmla="*/ 5690108 w 6037771"/>
                <a:gd name="connsiteY178" fmla="*/ 652835 h 4420072"/>
                <a:gd name="connsiteX179" fmla="*/ 5718683 w 6037771"/>
                <a:gd name="connsiteY179" fmla="*/ 671885 h 4420072"/>
                <a:gd name="connsiteX180" fmla="*/ 5752021 w 6037771"/>
                <a:gd name="connsiteY180" fmla="*/ 714748 h 4420072"/>
                <a:gd name="connsiteX181" fmla="*/ 5785358 w 6037771"/>
                <a:gd name="connsiteY181" fmla="*/ 743323 h 4420072"/>
                <a:gd name="connsiteX182" fmla="*/ 5813933 w 6037771"/>
                <a:gd name="connsiteY182" fmla="*/ 786185 h 4420072"/>
                <a:gd name="connsiteX183" fmla="*/ 5852033 w 6037771"/>
                <a:gd name="connsiteY183" fmla="*/ 867148 h 4420072"/>
                <a:gd name="connsiteX184" fmla="*/ 5871083 w 6037771"/>
                <a:gd name="connsiteY184" fmla="*/ 957635 h 4420072"/>
                <a:gd name="connsiteX185" fmla="*/ 5885371 w 6037771"/>
                <a:gd name="connsiteY185" fmla="*/ 1000498 h 4420072"/>
                <a:gd name="connsiteX186" fmla="*/ 5904421 w 6037771"/>
                <a:gd name="connsiteY186" fmla="*/ 1081460 h 4420072"/>
                <a:gd name="connsiteX187" fmla="*/ 5918708 w 6037771"/>
                <a:gd name="connsiteY187" fmla="*/ 1124323 h 4420072"/>
                <a:gd name="connsiteX188" fmla="*/ 5928233 w 6037771"/>
                <a:gd name="connsiteY188" fmla="*/ 1157660 h 4420072"/>
                <a:gd name="connsiteX189" fmla="*/ 5937758 w 6037771"/>
                <a:gd name="connsiteY189" fmla="*/ 1181473 h 4420072"/>
                <a:gd name="connsiteX190" fmla="*/ 5961571 w 6037771"/>
                <a:gd name="connsiteY190" fmla="*/ 1248148 h 4420072"/>
                <a:gd name="connsiteX191" fmla="*/ 5980621 w 6037771"/>
                <a:gd name="connsiteY191" fmla="*/ 1295773 h 4420072"/>
                <a:gd name="connsiteX192" fmla="*/ 5985383 w 6037771"/>
                <a:gd name="connsiteY192" fmla="*/ 1329110 h 4420072"/>
                <a:gd name="connsiteX193" fmla="*/ 5999671 w 6037771"/>
                <a:gd name="connsiteY193" fmla="*/ 1362448 h 4420072"/>
                <a:gd name="connsiteX194" fmla="*/ 6013958 w 6037771"/>
                <a:gd name="connsiteY194" fmla="*/ 1471985 h 4420072"/>
                <a:gd name="connsiteX195" fmla="*/ 6018721 w 6037771"/>
                <a:gd name="connsiteY195" fmla="*/ 1505323 h 4420072"/>
                <a:gd name="connsiteX196" fmla="*/ 6023483 w 6037771"/>
                <a:gd name="connsiteY196" fmla="*/ 1529135 h 4420072"/>
                <a:gd name="connsiteX197" fmla="*/ 6028246 w 6037771"/>
                <a:gd name="connsiteY197" fmla="*/ 1610098 h 4420072"/>
                <a:gd name="connsiteX198" fmla="*/ 6037771 w 6037771"/>
                <a:gd name="connsiteY198" fmla="*/ 1705348 h 4420072"/>
                <a:gd name="connsiteX199" fmla="*/ 6033008 w 6037771"/>
                <a:gd name="connsiteY199" fmla="*/ 1948235 h 4420072"/>
                <a:gd name="connsiteX200" fmla="*/ 6009196 w 6037771"/>
                <a:gd name="connsiteY200" fmla="*/ 2029198 h 4420072"/>
                <a:gd name="connsiteX201" fmla="*/ 5999671 w 6037771"/>
                <a:gd name="connsiteY201" fmla="*/ 2053010 h 4420072"/>
                <a:gd name="connsiteX202" fmla="*/ 5961571 w 6037771"/>
                <a:gd name="connsiteY202" fmla="*/ 2076823 h 4420072"/>
                <a:gd name="connsiteX203" fmla="*/ 5852033 w 6037771"/>
                <a:gd name="connsiteY203" fmla="*/ 2067298 h 4420072"/>
                <a:gd name="connsiteX204" fmla="*/ 5790121 w 6037771"/>
                <a:gd name="connsiteY204" fmla="*/ 2048248 h 4420072"/>
                <a:gd name="connsiteX205" fmla="*/ 5752021 w 6037771"/>
                <a:gd name="connsiteY205" fmla="*/ 2038723 h 4420072"/>
                <a:gd name="connsiteX206" fmla="*/ 5728208 w 6037771"/>
                <a:gd name="connsiteY206" fmla="*/ 2029198 h 4420072"/>
                <a:gd name="connsiteX207" fmla="*/ 5709158 w 6037771"/>
                <a:gd name="connsiteY207" fmla="*/ 2024435 h 4420072"/>
                <a:gd name="connsiteX208" fmla="*/ 5685346 w 6037771"/>
                <a:gd name="connsiteY208" fmla="*/ 2014910 h 4420072"/>
                <a:gd name="connsiteX209" fmla="*/ 5652008 w 6037771"/>
                <a:gd name="connsiteY209" fmla="*/ 2010148 h 4420072"/>
                <a:gd name="connsiteX210" fmla="*/ 5623433 w 6037771"/>
                <a:gd name="connsiteY210" fmla="*/ 2000623 h 4420072"/>
                <a:gd name="connsiteX211" fmla="*/ 5604383 w 6037771"/>
                <a:gd name="connsiteY211" fmla="*/ 1995860 h 4420072"/>
                <a:gd name="connsiteX212" fmla="*/ 5580571 w 6037771"/>
                <a:gd name="connsiteY212" fmla="*/ 1986335 h 4420072"/>
                <a:gd name="connsiteX213" fmla="*/ 5551996 w 6037771"/>
                <a:gd name="connsiteY213" fmla="*/ 1976810 h 4420072"/>
                <a:gd name="connsiteX214" fmla="*/ 5518658 w 6037771"/>
                <a:gd name="connsiteY214" fmla="*/ 1962523 h 4420072"/>
                <a:gd name="connsiteX215" fmla="*/ 5513896 w 6037771"/>
                <a:gd name="connsiteY215" fmla="*/ 1948235 h 4420072"/>
                <a:gd name="connsiteX216" fmla="*/ 5475796 w 6037771"/>
                <a:gd name="connsiteY216" fmla="*/ 1924423 h 4420072"/>
                <a:gd name="connsiteX217" fmla="*/ 5432933 w 6037771"/>
                <a:gd name="connsiteY217" fmla="*/ 1900610 h 4420072"/>
                <a:gd name="connsiteX218" fmla="*/ 5366258 w 6037771"/>
                <a:gd name="connsiteY218" fmla="*/ 1824410 h 4420072"/>
                <a:gd name="connsiteX219" fmla="*/ 5342446 w 6037771"/>
                <a:gd name="connsiteY219" fmla="*/ 1805360 h 4420072"/>
                <a:gd name="connsiteX220" fmla="*/ 5318633 w 6037771"/>
                <a:gd name="connsiteY220" fmla="*/ 1800598 h 4420072"/>
                <a:gd name="connsiteX221" fmla="*/ 5247196 w 6037771"/>
                <a:gd name="connsiteY221" fmla="*/ 1762498 h 4420072"/>
                <a:gd name="connsiteX222" fmla="*/ 5099558 w 6037771"/>
                <a:gd name="connsiteY222" fmla="*/ 1719635 h 4420072"/>
                <a:gd name="connsiteX223" fmla="*/ 5070983 w 6037771"/>
                <a:gd name="connsiteY223" fmla="*/ 1714873 h 4420072"/>
                <a:gd name="connsiteX224" fmla="*/ 5047171 w 6037771"/>
                <a:gd name="connsiteY224" fmla="*/ 1710110 h 4420072"/>
                <a:gd name="connsiteX225" fmla="*/ 4828096 w 6037771"/>
                <a:gd name="connsiteY225" fmla="*/ 1700585 h 4420072"/>
                <a:gd name="connsiteX226" fmla="*/ 4718558 w 6037771"/>
                <a:gd name="connsiteY226" fmla="*/ 1714873 h 4420072"/>
                <a:gd name="connsiteX227" fmla="*/ 4670933 w 6037771"/>
                <a:gd name="connsiteY227" fmla="*/ 1743448 h 4420072"/>
                <a:gd name="connsiteX228" fmla="*/ 4656646 w 6037771"/>
                <a:gd name="connsiteY228" fmla="*/ 1748210 h 4420072"/>
                <a:gd name="connsiteX229" fmla="*/ 4613783 w 6037771"/>
                <a:gd name="connsiteY229" fmla="*/ 1800598 h 4420072"/>
                <a:gd name="connsiteX230" fmla="*/ 4589971 w 6037771"/>
                <a:gd name="connsiteY230" fmla="*/ 1833935 h 4420072"/>
                <a:gd name="connsiteX231" fmla="*/ 4566158 w 6037771"/>
                <a:gd name="connsiteY231" fmla="*/ 1857748 h 4420072"/>
                <a:gd name="connsiteX232" fmla="*/ 4547108 w 6037771"/>
                <a:gd name="connsiteY232" fmla="*/ 1881560 h 4420072"/>
                <a:gd name="connsiteX233" fmla="*/ 4504246 w 6037771"/>
                <a:gd name="connsiteY233" fmla="*/ 1924423 h 4420072"/>
                <a:gd name="connsiteX234" fmla="*/ 4447096 w 6037771"/>
                <a:gd name="connsiteY234" fmla="*/ 1972048 h 4420072"/>
                <a:gd name="connsiteX235" fmla="*/ 4428046 w 6037771"/>
                <a:gd name="connsiteY235" fmla="*/ 1981573 h 4420072"/>
                <a:gd name="connsiteX236" fmla="*/ 4370896 w 6037771"/>
                <a:gd name="connsiteY236" fmla="*/ 2014910 h 4420072"/>
                <a:gd name="connsiteX237" fmla="*/ 4356608 w 6037771"/>
                <a:gd name="connsiteY237" fmla="*/ 2019673 h 4420072"/>
                <a:gd name="connsiteX238" fmla="*/ 4342321 w 6037771"/>
                <a:gd name="connsiteY238" fmla="*/ 2029198 h 4420072"/>
                <a:gd name="connsiteX239" fmla="*/ 4266121 w 6037771"/>
                <a:gd name="connsiteY239" fmla="*/ 2038723 h 4420072"/>
                <a:gd name="connsiteX240" fmla="*/ 4208971 w 6037771"/>
                <a:gd name="connsiteY240" fmla="*/ 2048248 h 4420072"/>
                <a:gd name="connsiteX241" fmla="*/ 4180396 w 6037771"/>
                <a:gd name="connsiteY241" fmla="*/ 2053010 h 4420072"/>
                <a:gd name="connsiteX242" fmla="*/ 4166108 w 6037771"/>
                <a:gd name="connsiteY242" fmla="*/ 2057773 h 4420072"/>
                <a:gd name="connsiteX243" fmla="*/ 4147058 w 6037771"/>
                <a:gd name="connsiteY243" fmla="*/ 2062535 h 4420072"/>
                <a:gd name="connsiteX244" fmla="*/ 4123246 w 6037771"/>
                <a:gd name="connsiteY244" fmla="*/ 2072060 h 4420072"/>
                <a:gd name="connsiteX245" fmla="*/ 4075621 w 6037771"/>
                <a:gd name="connsiteY245" fmla="*/ 2081585 h 4420072"/>
                <a:gd name="connsiteX246" fmla="*/ 4051808 w 6037771"/>
                <a:gd name="connsiteY246" fmla="*/ 2091110 h 4420072"/>
                <a:gd name="connsiteX247" fmla="*/ 3999421 w 6037771"/>
                <a:gd name="connsiteY247" fmla="*/ 2105398 h 4420072"/>
                <a:gd name="connsiteX248" fmla="*/ 3975608 w 6037771"/>
                <a:gd name="connsiteY248" fmla="*/ 2114923 h 4420072"/>
                <a:gd name="connsiteX249" fmla="*/ 3956558 w 6037771"/>
                <a:gd name="connsiteY249" fmla="*/ 2129210 h 4420072"/>
                <a:gd name="connsiteX250" fmla="*/ 3923221 w 6037771"/>
                <a:gd name="connsiteY250" fmla="*/ 2138735 h 4420072"/>
                <a:gd name="connsiteX251" fmla="*/ 3899408 w 6037771"/>
                <a:gd name="connsiteY251" fmla="*/ 2153023 h 4420072"/>
                <a:gd name="connsiteX252" fmla="*/ 3856546 w 6037771"/>
                <a:gd name="connsiteY252" fmla="*/ 2181598 h 4420072"/>
                <a:gd name="connsiteX253" fmla="*/ 3818446 w 6037771"/>
                <a:gd name="connsiteY253" fmla="*/ 2200648 h 4420072"/>
                <a:gd name="connsiteX254" fmla="*/ 3804158 w 6037771"/>
                <a:gd name="connsiteY254" fmla="*/ 2214935 h 4420072"/>
                <a:gd name="connsiteX255" fmla="*/ 3794633 w 6037771"/>
                <a:gd name="connsiteY255" fmla="*/ 2229223 h 4420072"/>
                <a:gd name="connsiteX256" fmla="*/ 3766058 w 6037771"/>
                <a:gd name="connsiteY256" fmla="*/ 2248273 h 4420072"/>
                <a:gd name="connsiteX257" fmla="*/ 3742246 w 6037771"/>
                <a:gd name="connsiteY257" fmla="*/ 2267323 h 4420072"/>
                <a:gd name="connsiteX258" fmla="*/ 3713671 w 6037771"/>
                <a:gd name="connsiteY258" fmla="*/ 2276848 h 4420072"/>
                <a:gd name="connsiteX259" fmla="*/ 3646996 w 6037771"/>
                <a:gd name="connsiteY259" fmla="*/ 2305423 h 4420072"/>
                <a:gd name="connsiteX260" fmla="*/ 3623183 w 6037771"/>
                <a:gd name="connsiteY260" fmla="*/ 2314948 h 4420072"/>
                <a:gd name="connsiteX261" fmla="*/ 3599371 w 6037771"/>
                <a:gd name="connsiteY261" fmla="*/ 2329235 h 4420072"/>
                <a:gd name="connsiteX262" fmla="*/ 3580321 w 6037771"/>
                <a:gd name="connsiteY262" fmla="*/ 2333998 h 4420072"/>
                <a:gd name="connsiteX263" fmla="*/ 3527933 w 6037771"/>
                <a:gd name="connsiteY263" fmla="*/ 2357810 h 4420072"/>
                <a:gd name="connsiteX264" fmla="*/ 3508883 w 6037771"/>
                <a:gd name="connsiteY264" fmla="*/ 2372098 h 4420072"/>
                <a:gd name="connsiteX265" fmla="*/ 3489833 w 6037771"/>
                <a:gd name="connsiteY265" fmla="*/ 2381623 h 4420072"/>
                <a:gd name="connsiteX266" fmla="*/ 3475546 w 6037771"/>
                <a:gd name="connsiteY266" fmla="*/ 2391148 h 4420072"/>
                <a:gd name="connsiteX267" fmla="*/ 3456496 w 6037771"/>
                <a:gd name="connsiteY267" fmla="*/ 2395910 h 4420072"/>
                <a:gd name="connsiteX268" fmla="*/ 3442208 w 6037771"/>
                <a:gd name="connsiteY268" fmla="*/ 2410198 h 4420072"/>
                <a:gd name="connsiteX269" fmla="*/ 3399346 w 6037771"/>
                <a:gd name="connsiteY269" fmla="*/ 2429248 h 4420072"/>
                <a:gd name="connsiteX270" fmla="*/ 3366008 w 6037771"/>
                <a:gd name="connsiteY270" fmla="*/ 2448298 h 4420072"/>
                <a:gd name="connsiteX271" fmla="*/ 3294571 w 6037771"/>
                <a:gd name="connsiteY271" fmla="*/ 2481635 h 4420072"/>
                <a:gd name="connsiteX272" fmla="*/ 3246946 w 6037771"/>
                <a:gd name="connsiteY272" fmla="*/ 2495923 h 4420072"/>
                <a:gd name="connsiteX273" fmla="*/ 3218371 w 6037771"/>
                <a:gd name="connsiteY273" fmla="*/ 2510210 h 4420072"/>
                <a:gd name="connsiteX274" fmla="*/ 3185033 w 6037771"/>
                <a:gd name="connsiteY274" fmla="*/ 2524498 h 4420072"/>
                <a:gd name="connsiteX275" fmla="*/ 3156458 w 6037771"/>
                <a:gd name="connsiteY275" fmla="*/ 2538785 h 4420072"/>
                <a:gd name="connsiteX276" fmla="*/ 3123121 w 6037771"/>
                <a:gd name="connsiteY276" fmla="*/ 2553073 h 4420072"/>
                <a:gd name="connsiteX277" fmla="*/ 3089783 w 6037771"/>
                <a:gd name="connsiteY277" fmla="*/ 2581648 h 4420072"/>
                <a:gd name="connsiteX278" fmla="*/ 3070733 w 6037771"/>
                <a:gd name="connsiteY278" fmla="*/ 2591173 h 4420072"/>
                <a:gd name="connsiteX279" fmla="*/ 3051683 w 6037771"/>
                <a:gd name="connsiteY279" fmla="*/ 2605460 h 4420072"/>
                <a:gd name="connsiteX280" fmla="*/ 3032633 w 6037771"/>
                <a:gd name="connsiteY280" fmla="*/ 2614985 h 4420072"/>
                <a:gd name="connsiteX281" fmla="*/ 3013583 w 6037771"/>
                <a:gd name="connsiteY281" fmla="*/ 2634035 h 4420072"/>
                <a:gd name="connsiteX282" fmla="*/ 2985008 w 6037771"/>
                <a:gd name="connsiteY282" fmla="*/ 2653085 h 4420072"/>
                <a:gd name="connsiteX283" fmla="*/ 2956433 w 6037771"/>
                <a:gd name="connsiteY283" fmla="*/ 2681660 h 4420072"/>
                <a:gd name="connsiteX284" fmla="*/ 2870708 w 6037771"/>
                <a:gd name="connsiteY284" fmla="*/ 2743573 h 4420072"/>
                <a:gd name="connsiteX285" fmla="*/ 2856421 w 6037771"/>
                <a:gd name="connsiteY285" fmla="*/ 2762623 h 4420072"/>
                <a:gd name="connsiteX286" fmla="*/ 2818321 w 6037771"/>
                <a:gd name="connsiteY286" fmla="*/ 2786435 h 4420072"/>
                <a:gd name="connsiteX287" fmla="*/ 2799271 w 6037771"/>
                <a:gd name="connsiteY287" fmla="*/ 2800723 h 4420072"/>
                <a:gd name="connsiteX288" fmla="*/ 2746883 w 6037771"/>
                <a:gd name="connsiteY288" fmla="*/ 2843585 h 4420072"/>
                <a:gd name="connsiteX289" fmla="*/ 2723071 w 6037771"/>
                <a:gd name="connsiteY289" fmla="*/ 2853110 h 4420072"/>
                <a:gd name="connsiteX290" fmla="*/ 2656396 w 6037771"/>
                <a:gd name="connsiteY290" fmla="*/ 2900735 h 4420072"/>
                <a:gd name="connsiteX291" fmla="*/ 2632583 w 6037771"/>
                <a:gd name="connsiteY291" fmla="*/ 2905498 h 4420072"/>
                <a:gd name="connsiteX292" fmla="*/ 2580196 w 6037771"/>
                <a:gd name="connsiteY292" fmla="*/ 2924548 h 4420072"/>
                <a:gd name="connsiteX293" fmla="*/ 2518283 w 6037771"/>
                <a:gd name="connsiteY293" fmla="*/ 2934073 h 4420072"/>
                <a:gd name="connsiteX294" fmla="*/ 2408746 w 6037771"/>
                <a:gd name="connsiteY294" fmla="*/ 2943598 h 4420072"/>
                <a:gd name="connsiteX295" fmla="*/ 2356358 w 6037771"/>
                <a:gd name="connsiteY295" fmla="*/ 2957885 h 4420072"/>
                <a:gd name="connsiteX296" fmla="*/ 2303971 w 6037771"/>
                <a:gd name="connsiteY296" fmla="*/ 2967410 h 4420072"/>
                <a:gd name="connsiteX297" fmla="*/ 2246821 w 6037771"/>
                <a:gd name="connsiteY297" fmla="*/ 2986460 h 4420072"/>
                <a:gd name="connsiteX298" fmla="*/ 2203958 w 6037771"/>
                <a:gd name="connsiteY298" fmla="*/ 2995985 h 4420072"/>
                <a:gd name="connsiteX299" fmla="*/ 2146808 w 6037771"/>
                <a:gd name="connsiteY299" fmla="*/ 3005510 h 4420072"/>
                <a:gd name="connsiteX300" fmla="*/ 2118233 w 6037771"/>
                <a:gd name="connsiteY300" fmla="*/ 3015035 h 4420072"/>
                <a:gd name="connsiteX301" fmla="*/ 2070608 w 6037771"/>
                <a:gd name="connsiteY301" fmla="*/ 3024560 h 4420072"/>
                <a:gd name="connsiteX302" fmla="*/ 2046796 w 6037771"/>
                <a:gd name="connsiteY302" fmla="*/ 3034085 h 4420072"/>
                <a:gd name="connsiteX303" fmla="*/ 2027746 w 6037771"/>
                <a:gd name="connsiteY303" fmla="*/ 3048373 h 4420072"/>
                <a:gd name="connsiteX304" fmla="*/ 1989646 w 6037771"/>
                <a:gd name="connsiteY304" fmla="*/ 3057898 h 4420072"/>
                <a:gd name="connsiteX305" fmla="*/ 1922971 w 6037771"/>
                <a:gd name="connsiteY305" fmla="*/ 3076948 h 4420072"/>
                <a:gd name="connsiteX306" fmla="*/ 1894396 w 6037771"/>
                <a:gd name="connsiteY306" fmla="*/ 3081710 h 4420072"/>
                <a:gd name="connsiteX307" fmla="*/ 1846771 w 6037771"/>
                <a:gd name="connsiteY307" fmla="*/ 3095998 h 4420072"/>
                <a:gd name="connsiteX308" fmla="*/ 1832483 w 6037771"/>
                <a:gd name="connsiteY308" fmla="*/ 3100760 h 4420072"/>
                <a:gd name="connsiteX309" fmla="*/ 1808671 w 6037771"/>
                <a:gd name="connsiteY309" fmla="*/ 3105523 h 4420072"/>
                <a:gd name="connsiteX310" fmla="*/ 1765808 w 6037771"/>
                <a:gd name="connsiteY310" fmla="*/ 3124573 h 4420072"/>
                <a:gd name="connsiteX311" fmla="*/ 1746758 w 6037771"/>
                <a:gd name="connsiteY311" fmla="*/ 3134098 h 4420072"/>
                <a:gd name="connsiteX312" fmla="*/ 1718183 w 6037771"/>
                <a:gd name="connsiteY312" fmla="*/ 3143623 h 4420072"/>
                <a:gd name="connsiteX313" fmla="*/ 1680083 w 6037771"/>
                <a:gd name="connsiteY313" fmla="*/ 3153148 h 4420072"/>
                <a:gd name="connsiteX314" fmla="*/ 1599121 w 6037771"/>
                <a:gd name="connsiteY314" fmla="*/ 3181723 h 4420072"/>
                <a:gd name="connsiteX315" fmla="*/ 1503871 w 6037771"/>
                <a:gd name="connsiteY315" fmla="*/ 3229348 h 4420072"/>
                <a:gd name="connsiteX316" fmla="*/ 1484821 w 6037771"/>
                <a:gd name="connsiteY316" fmla="*/ 3238873 h 4420072"/>
                <a:gd name="connsiteX317" fmla="*/ 1465771 w 6037771"/>
                <a:gd name="connsiteY317" fmla="*/ 3248398 h 4420072"/>
                <a:gd name="connsiteX318" fmla="*/ 1403858 w 6037771"/>
                <a:gd name="connsiteY318" fmla="*/ 3276973 h 4420072"/>
                <a:gd name="connsiteX319" fmla="*/ 1384808 w 6037771"/>
                <a:gd name="connsiteY319" fmla="*/ 3286498 h 4420072"/>
                <a:gd name="connsiteX320" fmla="*/ 1341946 w 6037771"/>
                <a:gd name="connsiteY320" fmla="*/ 3315073 h 4420072"/>
                <a:gd name="connsiteX321" fmla="*/ 1318133 w 6037771"/>
                <a:gd name="connsiteY321" fmla="*/ 3319835 h 4420072"/>
                <a:gd name="connsiteX322" fmla="*/ 1299083 w 6037771"/>
                <a:gd name="connsiteY322" fmla="*/ 3334123 h 4420072"/>
                <a:gd name="connsiteX323" fmla="*/ 1213358 w 6037771"/>
                <a:gd name="connsiteY323" fmla="*/ 3367460 h 4420072"/>
                <a:gd name="connsiteX324" fmla="*/ 1189546 w 6037771"/>
                <a:gd name="connsiteY324" fmla="*/ 3372223 h 4420072"/>
                <a:gd name="connsiteX325" fmla="*/ 1175258 w 6037771"/>
                <a:gd name="connsiteY325" fmla="*/ 3376985 h 4420072"/>
                <a:gd name="connsiteX326" fmla="*/ 1137158 w 6037771"/>
                <a:gd name="connsiteY326" fmla="*/ 3386510 h 4420072"/>
                <a:gd name="connsiteX327" fmla="*/ 1118108 w 6037771"/>
                <a:gd name="connsiteY327" fmla="*/ 3391273 h 4420072"/>
                <a:gd name="connsiteX328" fmla="*/ 1065721 w 6037771"/>
                <a:gd name="connsiteY328" fmla="*/ 3400798 h 4420072"/>
                <a:gd name="connsiteX329" fmla="*/ 1022858 w 6037771"/>
                <a:gd name="connsiteY329" fmla="*/ 3410323 h 4420072"/>
                <a:gd name="connsiteX330" fmla="*/ 1022858 w 6037771"/>
                <a:gd name="connsiteY330" fmla="*/ 3419848 h 4420072"/>
                <a:gd name="connsiteX331" fmla="*/ 956184 w 6037771"/>
                <a:gd name="connsiteY331" fmla="*/ 3486523 h 4420072"/>
                <a:gd name="connsiteX332" fmla="*/ 965708 w 6037771"/>
                <a:gd name="connsiteY332" fmla="*/ 3729411 h 4420072"/>
                <a:gd name="connsiteX333" fmla="*/ 765684 w 6037771"/>
                <a:gd name="connsiteY333" fmla="*/ 3948485 h 4420072"/>
                <a:gd name="connsiteX334" fmla="*/ 546608 w 6037771"/>
                <a:gd name="connsiteY334" fmla="*/ 4086598 h 4420072"/>
                <a:gd name="connsiteX335" fmla="*/ 501364 w 6037771"/>
                <a:gd name="connsiteY335" fmla="*/ 4405684 h 4420072"/>
                <a:gd name="connsiteX336" fmla="*/ 187040 w 6037771"/>
                <a:gd name="connsiteY336" fmla="*/ 4412829 h 4420072"/>
                <a:gd name="connsiteX337" fmla="*/ 1302 w 6037771"/>
                <a:gd name="connsiteY337" fmla="*/ 4310437 h 4420072"/>
                <a:gd name="connsiteX0" fmla="*/ 1302 w 6037771"/>
                <a:gd name="connsiteY0" fmla="*/ 4310437 h 4420072"/>
                <a:gd name="connsiteX1" fmla="*/ 113220 w 6037771"/>
                <a:gd name="connsiteY1" fmla="*/ 3986585 h 4420072"/>
                <a:gd name="connsiteX2" fmla="*/ 113221 w 6037771"/>
                <a:gd name="connsiteY2" fmla="*/ 3791323 h 4420072"/>
                <a:gd name="connsiteX3" fmla="*/ 108458 w 6037771"/>
                <a:gd name="connsiteY3" fmla="*/ 3719885 h 4420072"/>
                <a:gd name="connsiteX4" fmla="*/ 103696 w 6037771"/>
                <a:gd name="connsiteY4" fmla="*/ 3700835 h 4420072"/>
                <a:gd name="connsiteX5" fmla="*/ 108458 w 6037771"/>
                <a:gd name="connsiteY5" fmla="*/ 3596060 h 4420072"/>
                <a:gd name="connsiteX6" fmla="*/ 117983 w 6037771"/>
                <a:gd name="connsiteY6" fmla="*/ 3543673 h 4420072"/>
                <a:gd name="connsiteX7" fmla="*/ 184658 w 6037771"/>
                <a:gd name="connsiteY7" fmla="*/ 3457948 h 4420072"/>
                <a:gd name="connsiteX8" fmla="*/ 203708 w 6037771"/>
                <a:gd name="connsiteY8" fmla="*/ 3434135 h 4420072"/>
                <a:gd name="connsiteX9" fmla="*/ 222758 w 6037771"/>
                <a:gd name="connsiteY9" fmla="*/ 3424610 h 4420072"/>
                <a:gd name="connsiteX10" fmla="*/ 237046 w 6037771"/>
                <a:gd name="connsiteY10" fmla="*/ 3410323 h 4420072"/>
                <a:gd name="connsiteX11" fmla="*/ 265621 w 6037771"/>
                <a:gd name="connsiteY11" fmla="*/ 3391273 h 4420072"/>
                <a:gd name="connsiteX12" fmla="*/ 327533 w 6037771"/>
                <a:gd name="connsiteY12" fmla="*/ 3334123 h 4420072"/>
                <a:gd name="connsiteX13" fmla="*/ 356108 w 6037771"/>
                <a:gd name="connsiteY13" fmla="*/ 3315073 h 4420072"/>
                <a:gd name="connsiteX14" fmla="*/ 437071 w 6037771"/>
                <a:gd name="connsiteY14" fmla="*/ 3281735 h 4420072"/>
                <a:gd name="connsiteX15" fmla="*/ 479933 w 6037771"/>
                <a:gd name="connsiteY15" fmla="*/ 3262685 h 4420072"/>
                <a:gd name="connsiteX16" fmla="*/ 518033 w 6037771"/>
                <a:gd name="connsiteY16" fmla="*/ 3253160 h 4420072"/>
                <a:gd name="connsiteX17" fmla="*/ 546608 w 6037771"/>
                <a:gd name="connsiteY17" fmla="*/ 3238873 h 4420072"/>
                <a:gd name="connsiteX18" fmla="*/ 570421 w 6037771"/>
                <a:gd name="connsiteY18" fmla="*/ 3229348 h 4420072"/>
                <a:gd name="connsiteX19" fmla="*/ 584708 w 6037771"/>
                <a:gd name="connsiteY19" fmla="*/ 3224585 h 4420072"/>
                <a:gd name="connsiteX20" fmla="*/ 598996 w 6037771"/>
                <a:gd name="connsiteY20" fmla="*/ 3215060 h 4420072"/>
                <a:gd name="connsiteX21" fmla="*/ 618046 w 6037771"/>
                <a:gd name="connsiteY21" fmla="*/ 3210298 h 4420072"/>
                <a:gd name="connsiteX22" fmla="*/ 641858 w 6037771"/>
                <a:gd name="connsiteY22" fmla="*/ 3200773 h 4420072"/>
                <a:gd name="connsiteX23" fmla="*/ 699008 w 6037771"/>
                <a:gd name="connsiteY23" fmla="*/ 3172198 h 4420072"/>
                <a:gd name="connsiteX24" fmla="*/ 727583 w 6037771"/>
                <a:gd name="connsiteY24" fmla="*/ 3157910 h 4420072"/>
                <a:gd name="connsiteX25" fmla="*/ 779971 w 6037771"/>
                <a:gd name="connsiteY25" fmla="*/ 3138860 h 4420072"/>
                <a:gd name="connsiteX26" fmla="*/ 832358 w 6037771"/>
                <a:gd name="connsiteY26" fmla="*/ 3095998 h 4420072"/>
                <a:gd name="connsiteX27" fmla="*/ 899033 w 6037771"/>
                <a:gd name="connsiteY27" fmla="*/ 3053135 h 4420072"/>
                <a:gd name="connsiteX28" fmla="*/ 918083 w 6037771"/>
                <a:gd name="connsiteY28" fmla="*/ 3034085 h 4420072"/>
                <a:gd name="connsiteX29" fmla="*/ 946658 w 6037771"/>
                <a:gd name="connsiteY29" fmla="*/ 3010273 h 4420072"/>
                <a:gd name="connsiteX30" fmla="*/ 960946 w 6037771"/>
                <a:gd name="connsiteY30" fmla="*/ 2991223 h 4420072"/>
                <a:gd name="connsiteX31" fmla="*/ 989521 w 6037771"/>
                <a:gd name="connsiteY31" fmla="*/ 2972173 h 4420072"/>
                <a:gd name="connsiteX32" fmla="*/ 1027621 w 6037771"/>
                <a:gd name="connsiteY32" fmla="*/ 2934073 h 4420072"/>
                <a:gd name="connsiteX33" fmla="*/ 1070483 w 6037771"/>
                <a:gd name="connsiteY33" fmla="*/ 2919785 h 4420072"/>
                <a:gd name="connsiteX34" fmla="*/ 1089533 w 6037771"/>
                <a:gd name="connsiteY34" fmla="*/ 2910260 h 4420072"/>
                <a:gd name="connsiteX35" fmla="*/ 1165733 w 6037771"/>
                <a:gd name="connsiteY35" fmla="*/ 2895973 h 4420072"/>
                <a:gd name="connsiteX36" fmla="*/ 1246696 w 6037771"/>
                <a:gd name="connsiteY36" fmla="*/ 2881685 h 4420072"/>
                <a:gd name="connsiteX37" fmla="*/ 1299083 w 6037771"/>
                <a:gd name="connsiteY37" fmla="*/ 2862635 h 4420072"/>
                <a:gd name="connsiteX38" fmla="*/ 1327658 w 6037771"/>
                <a:gd name="connsiteY38" fmla="*/ 2834060 h 4420072"/>
                <a:gd name="connsiteX39" fmla="*/ 1346708 w 6037771"/>
                <a:gd name="connsiteY39" fmla="*/ 2815010 h 4420072"/>
                <a:gd name="connsiteX40" fmla="*/ 1380046 w 6037771"/>
                <a:gd name="connsiteY40" fmla="*/ 2767385 h 4420072"/>
                <a:gd name="connsiteX41" fmla="*/ 1399096 w 6037771"/>
                <a:gd name="connsiteY41" fmla="*/ 2753098 h 4420072"/>
                <a:gd name="connsiteX42" fmla="*/ 1418146 w 6037771"/>
                <a:gd name="connsiteY42" fmla="*/ 2719760 h 4420072"/>
                <a:gd name="connsiteX43" fmla="*/ 1437196 w 6037771"/>
                <a:gd name="connsiteY43" fmla="*/ 2691185 h 4420072"/>
                <a:gd name="connsiteX44" fmla="*/ 1456246 w 6037771"/>
                <a:gd name="connsiteY44" fmla="*/ 2672135 h 4420072"/>
                <a:gd name="connsiteX45" fmla="*/ 1465771 w 6037771"/>
                <a:gd name="connsiteY45" fmla="*/ 2657848 h 4420072"/>
                <a:gd name="connsiteX46" fmla="*/ 1480058 w 6037771"/>
                <a:gd name="connsiteY46" fmla="*/ 2643560 h 4420072"/>
                <a:gd name="connsiteX47" fmla="*/ 1494346 w 6037771"/>
                <a:gd name="connsiteY47" fmla="*/ 2624510 h 4420072"/>
                <a:gd name="connsiteX48" fmla="*/ 1575308 w 6037771"/>
                <a:gd name="connsiteY48" fmla="*/ 2586410 h 4420072"/>
                <a:gd name="connsiteX49" fmla="*/ 1622933 w 6037771"/>
                <a:gd name="connsiteY49" fmla="*/ 2557835 h 4420072"/>
                <a:gd name="connsiteX50" fmla="*/ 1656271 w 6037771"/>
                <a:gd name="connsiteY50" fmla="*/ 2548310 h 4420072"/>
                <a:gd name="connsiteX51" fmla="*/ 1670558 w 6037771"/>
                <a:gd name="connsiteY51" fmla="*/ 2538785 h 4420072"/>
                <a:gd name="connsiteX52" fmla="*/ 1737233 w 6037771"/>
                <a:gd name="connsiteY52" fmla="*/ 2529260 h 4420072"/>
                <a:gd name="connsiteX53" fmla="*/ 1775333 w 6037771"/>
                <a:gd name="connsiteY53" fmla="*/ 2514973 h 4420072"/>
                <a:gd name="connsiteX54" fmla="*/ 1818196 w 6037771"/>
                <a:gd name="connsiteY54" fmla="*/ 2476873 h 4420072"/>
                <a:gd name="connsiteX55" fmla="*/ 1837246 w 6037771"/>
                <a:gd name="connsiteY55" fmla="*/ 2467348 h 4420072"/>
                <a:gd name="connsiteX56" fmla="*/ 1861058 w 6037771"/>
                <a:gd name="connsiteY56" fmla="*/ 2438773 h 4420072"/>
                <a:gd name="connsiteX57" fmla="*/ 1889633 w 6037771"/>
                <a:gd name="connsiteY57" fmla="*/ 2400673 h 4420072"/>
                <a:gd name="connsiteX58" fmla="*/ 1984883 w 6037771"/>
                <a:gd name="connsiteY58" fmla="*/ 2319710 h 4420072"/>
                <a:gd name="connsiteX59" fmla="*/ 2003933 w 6037771"/>
                <a:gd name="connsiteY59" fmla="*/ 2314948 h 4420072"/>
                <a:gd name="connsiteX60" fmla="*/ 2022983 w 6037771"/>
                <a:gd name="connsiteY60" fmla="*/ 2305423 h 4420072"/>
                <a:gd name="connsiteX61" fmla="*/ 2037271 w 6037771"/>
                <a:gd name="connsiteY61" fmla="*/ 2295898 h 4420072"/>
                <a:gd name="connsiteX62" fmla="*/ 2070608 w 6037771"/>
                <a:gd name="connsiteY62" fmla="*/ 2286373 h 4420072"/>
                <a:gd name="connsiteX63" fmla="*/ 2094421 w 6037771"/>
                <a:gd name="connsiteY63" fmla="*/ 2276848 h 4420072"/>
                <a:gd name="connsiteX64" fmla="*/ 2108708 w 6037771"/>
                <a:gd name="connsiteY64" fmla="*/ 2272085 h 4420072"/>
                <a:gd name="connsiteX65" fmla="*/ 2132521 w 6037771"/>
                <a:gd name="connsiteY65" fmla="*/ 2262560 h 4420072"/>
                <a:gd name="connsiteX66" fmla="*/ 2194433 w 6037771"/>
                <a:gd name="connsiteY66" fmla="*/ 2257798 h 4420072"/>
                <a:gd name="connsiteX67" fmla="*/ 2246821 w 6037771"/>
                <a:gd name="connsiteY67" fmla="*/ 2248273 h 4420072"/>
                <a:gd name="connsiteX68" fmla="*/ 2270633 w 6037771"/>
                <a:gd name="connsiteY68" fmla="*/ 2233985 h 4420072"/>
                <a:gd name="connsiteX69" fmla="*/ 2289683 w 6037771"/>
                <a:gd name="connsiteY69" fmla="*/ 2229223 h 4420072"/>
                <a:gd name="connsiteX70" fmla="*/ 2327783 w 6037771"/>
                <a:gd name="connsiteY70" fmla="*/ 2219698 h 4420072"/>
                <a:gd name="connsiteX71" fmla="*/ 2361121 w 6037771"/>
                <a:gd name="connsiteY71" fmla="*/ 2200648 h 4420072"/>
                <a:gd name="connsiteX72" fmla="*/ 2375408 w 6037771"/>
                <a:gd name="connsiteY72" fmla="*/ 2191123 h 4420072"/>
                <a:gd name="connsiteX73" fmla="*/ 2418271 w 6037771"/>
                <a:gd name="connsiteY73" fmla="*/ 2176835 h 4420072"/>
                <a:gd name="connsiteX74" fmla="*/ 2427796 w 6037771"/>
                <a:gd name="connsiteY74" fmla="*/ 2157785 h 4420072"/>
                <a:gd name="connsiteX75" fmla="*/ 2527808 w 6037771"/>
                <a:gd name="connsiteY75" fmla="*/ 2100635 h 4420072"/>
                <a:gd name="connsiteX76" fmla="*/ 2584958 w 6037771"/>
                <a:gd name="connsiteY76" fmla="*/ 2067298 h 4420072"/>
                <a:gd name="connsiteX77" fmla="*/ 2599246 w 6037771"/>
                <a:gd name="connsiteY77" fmla="*/ 2062535 h 4420072"/>
                <a:gd name="connsiteX78" fmla="*/ 2623058 w 6037771"/>
                <a:gd name="connsiteY78" fmla="*/ 2048248 h 4420072"/>
                <a:gd name="connsiteX79" fmla="*/ 2661158 w 6037771"/>
                <a:gd name="connsiteY79" fmla="*/ 2029198 h 4420072"/>
                <a:gd name="connsiteX80" fmla="*/ 2694496 w 6037771"/>
                <a:gd name="connsiteY80" fmla="*/ 2014910 h 4420072"/>
                <a:gd name="connsiteX81" fmla="*/ 2756408 w 6037771"/>
                <a:gd name="connsiteY81" fmla="*/ 1976810 h 4420072"/>
                <a:gd name="connsiteX82" fmla="*/ 2794508 w 6037771"/>
                <a:gd name="connsiteY82" fmla="*/ 1962523 h 4420072"/>
                <a:gd name="connsiteX83" fmla="*/ 2837371 w 6037771"/>
                <a:gd name="connsiteY83" fmla="*/ 1943473 h 4420072"/>
                <a:gd name="connsiteX84" fmla="*/ 2861183 w 6037771"/>
                <a:gd name="connsiteY84" fmla="*/ 1938710 h 4420072"/>
                <a:gd name="connsiteX85" fmla="*/ 2889758 w 6037771"/>
                <a:gd name="connsiteY85" fmla="*/ 1929185 h 4420072"/>
                <a:gd name="connsiteX86" fmla="*/ 2937383 w 6037771"/>
                <a:gd name="connsiteY86" fmla="*/ 1919660 h 4420072"/>
                <a:gd name="connsiteX87" fmla="*/ 2975483 w 6037771"/>
                <a:gd name="connsiteY87" fmla="*/ 1910135 h 4420072"/>
                <a:gd name="connsiteX88" fmla="*/ 3023108 w 6037771"/>
                <a:gd name="connsiteY88" fmla="*/ 1900610 h 4420072"/>
                <a:gd name="connsiteX89" fmla="*/ 3037396 w 6037771"/>
                <a:gd name="connsiteY89" fmla="*/ 1895848 h 4420072"/>
                <a:gd name="connsiteX90" fmla="*/ 3089783 w 6037771"/>
                <a:gd name="connsiteY90" fmla="*/ 1881560 h 4420072"/>
                <a:gd name="connsiteX91" fmla="*/ 3137408 w 6037771"/>
                <a:gd name="connsiteY91" fmla="*/ 1848223 h 4420072"/>
                <a:gd name="connsiteX92" fmla="*/ 3170746 w 6037771"/>
                <a:gd name="connsiteY92" fmla="*/ 1829173 h 4420072"/>
                <a:gd name="connsiteX93" fmla="*/ 3213608 w 6037771"/>
                <a:gd name="connsiteY93" fmla="*/ 1786310 h 4420072"/>
                <a:gd name="connsiteX94" fmla="*/ 3251708 w 6037771"/>
                <a:gd name="connsiteY94" fmla="*/ 1752973 h 4420072"/>
                <a:gd name="connsiteX95" fmla="*/ 3280283 w 6037771"/>
                <a:gd name="connsiteY95" fmla="*/ 1724398 h 4420072"/>
                <a:gd name="connsiteX96" fmla="*/ 3294571 w 6037771"/>
                <a:gd name="connsiteY96" fmla="*/ 1710110 h 4420072"/>
                <a:gd name="connsiteX97" fmla="*/ 3308858 w 6037771"/>
                <a:gd name="connsiteY97" fmla="*/ 1705348 h 4420072"/>
                <a:gd name="connsiteX98" fmla="*/ 3356483 w 6037771"/>
                <a:gd name="connsiteY98" fmla="*/ 1667248 h 4420072"/>
                <a:gd name="connsiteX99" fmla="*/ 3399346 w 6037771"/>
                <a:gd name="connsiteY99" fmla="*/ 1614860 h 4420072"/>
                <a:gd name="connsiteX100" fmla="*/ 3432683 w 6037771"/>
                <a:gd name="connsiteY100" fmla="*/ 1586285 h 4420072"/>
                <a:gd name="connsiteX101" fmla="*/ 3446971 w 6037771"/>
                <a:gd name="connsiteY101" fmla="*/ 1567235 h 4420072"/>
                <a:gd name="connsiteX102" fmla="*/ 3513646 w 6037771"/>
                <a:gd name="connsiteY102" fmla="*/ 1510085 h 4420072"/>
                <a:gd name="connsiteX103" fmla="*/ 3523171 w 6037771"/>
                <a:gd name="connsiteY103" fmla="*/ 1495798 h 4420072"/>
                <a:gd name="connsiteX104" fmla="*/ 3561271 w 6037771"/>
                <a:gd name="connsiteY104" fmla="*/ 1462460 h 4420072"/>
                <a:gd name="connsiteX105" fmla="*/ 3580321 w 6037771"/>
                <a:gd name="connsiteY105" fmla="*/ 1452935 h 4420072"/>
                <a:gd name="connsiteX106" fmla="*/ 3604133 w 6037771"/>
                <a:gd name="connsiteY106" fmla="*/ 1429123 h 4420072"/>
                <a:gd name="connsiteX107" fmla="*/ 3618421 w 6037771"/>
                <a:gd name="connsiteY107" fmla="*/ 1414835 h 4420072"/>
                <a:gd name="connsiteX108" fmla="*/ 3680333 w 6037771"/>
                <a:gd name="connsiteY108" fmla="*/ 1357685 h 4420072"/>
                <a:gd name="connsiteX109" fmla="*/ 3704146 w 6037771"/>
                <a:gd name="connsiteY109" fmla="*/ 1329110 h 4420072"/>
                <a:gd name="connsiteX110" fmla="*/ 3723196 w 6037771"/>
                <a:gd name="connsiteY110" fmla="*/ 1300535 h 4420072"/>
                <a:gd name="connsiteX111" fmla="*/ 3737483 w 6037771"/>
                <a:gd name="connsiteY111" fmla="*/ 1295773 h 4420072"/>
                <a:gd name="connsiteX112" fmla="*/ 3808921 w 6037771"/>
                <a:gd name="connsiteY112" fmla="*/ 1205285 h 4420072"/>
                <a:gd name="connsiteX113" fmla="*/ 3827971 w 6037771"/>
                <a:gd name="connsiteY113" fmla="*/ 1186235 h 4420072"/>
                <a:gd name="connsiteX114" fmla="*/ 3880358 w 6037771"/>
                <a:gd name="connsiteY114" fmla="*/ 1148135 h 4420072"/>
                <a:gd name="connsiteX115" fmla="*/ 3899408 w 6037771"/>
                <a:gd name="connsiteY115" fmla="*/ 1138610 h 4420072"/>
                <a:gd name="connsiteX116" fmla="*/ 3927983 w 6037771"/>
                <a:gd name="connsiteY116" fmla="*/ 1114798 h 4420072"/>
                <a:gd name="connsiteX117" fmla="*/ 3961321 w 6037771"/>
                <a:gd name="connsiteY117" fmla="*/ 1100510 h 4420072"/>
                <a:gd name="connsiteX118" fmla="*/ 4004183 w 6037771"/>
                <a:gd name="connsiteY118" fmla="*/ 1071935 h 4420072"/>
                <a:gd name="connsiteX119" fmla="*/ 4018471 w 6037771"/>
                <a:gd name="connsiteY119" fmla="*/ 1062410 h 4420072"/>
                <a:gd name="connsiteX120" fmla="*/ 4037521 w 6037771"/>
                <a:gd name="connsiteY120" fmla="*/ 1057648 h 4420072"/>
                <a:gd name="connsiteX121" fmla="*/ 4113721 w 6037771"/>
                <a:gd name="connsiteY121" fmla="*/ 1033835 h 4420072"/>
                <a:gd name="connsiteX122" fmla="*/ 4161346 w 6037771"/>
                <a:gd name="connsiteY122" fmla="*/ 1014785 h 4420072"/>
                <a:gd name="connsiteX123" fmla="*/ 4194683 w 6037771"/>
                <a:gd name="connsiteY123" fmla="*/ 1005260 h 4420072"/>
                <a:gd name="connsiteX124" fmla="*/ 4232783 w 6037771"/>
                <a:gd name="connsiteY124" fmla="*/ 1000498 h 4420072"/>
                <a:gd name="connsiteX125" fmla="*/ 4275646 w 6037771"/>
                <a:gd name="connsiteY125" fmla="*/ 990973 h 4420072"/>
                <a:gd name="connsiteX126" fmla="*/ 4318508 w 6037771"/>
                <a:gd name="connsiteY126" fmla="*/ 971923 h 4420072"/>
                <a:gd name="connsiteX127" fmla="*/ 4356608 w 6037771"/>
                <a:gd name="connsiteY127" fmla="*/ 962398 h 4420072"/>
                <a:gd name="connsiteX128" fmla="*/ 4370896 w 6037771"/>
                <a:gd name="connsiteY128" fmla="*/ 952873 h 4420072"/>
                <a:gd name="connsiteX129" fmla="*/ 4408996 w 6037771"/>
                <a:gd name="connsiteY129" fmla="*/ 938585 h 4420072"/>
                <a:gd name="connsiteX130" fmla="*/ 4428046 w 6037771"/>
                <a:gd name="connsiteY130" fmla="*/ 924298 h 4420072"/>
                <a:gd name="connsiteX131" fmla="*/ 4461383 w 6037771"/>
                <a:gd name="connsiteY131" fmla="*/ 895723 h 4420072"/>
                <a:gd name="connsiteX132" fmla="*/ 4470908 w 6037771"/>
                <a:gd name="connsiteY132" fmla="*/ 876673 h 4420072"/>
                <a:gd name="connsiteX133" fmla="*/ 4489958 w 6037771"/>
                <a:gd name="connsiteY133" fmla="*/ 857623 h 4420072"/>
                <a:gd name="connsiteX134" fmla="*/ 4513771 w 6037771"/>
                <a:gd name="connsiteY134" fmla="*/ 809998 h 4420072"/>
                <a:gd name="connsiteX135" fmla="*/ 4528058 w 6037771"/>
                <a:gd name="connsiteY135" fmla="*/ 786185 h 4420072"/>
                <a:gd name="connsiteX136" fmla="*/ 4542346 w 6037771"/>
                <a:gd name="connsiteY136" fmla="*/ 695698 h 4420072"/>
                <a:gd name="connsiteX137" fmla="*/ 4551871 w 6037771"/>
                <a:gd name="connsiteY137" fmla="*/ 581398 h 4420072"/>
                <a:gd name="connsiteX138" fmla="*/ 4561396 w 6037771"/>
                <a:gd name="connsiteY138" fmla="*/ 543298 h 4420072"/>
                <a:gd name="connsiteX139" fmla="*/ 4566158 w 6037771"/>
                <a:gd name="connsiteY139" fmla="*/ 500435 h 4420072"/>
                <a:gd name="connsiteX140" fmla="*/ 4575683 w 6037771"/>
                <a:gd name="connsiteY140" fmla="*/ 424235 h 4420072"/>
                <a:gd name="connsiteX141" fmla="*/ 4580446 w 6037771"/>
                <a:gd name="connsiteY141" fmla="*/ 381373 h 4420072"/>
                <a:gd name="connsiteX142" fmla="*/ 4594733 w 6037771"/>
                <a:gd name="connsiteY142" fmla="*/ 271835 h 4420072"/>
                <a:gd name="connsiteX143" fmla="*/ 4599496 w 6037771"/>
                <a:gd name="connsiteY143" fmla="*/ 233735 h 4420072"/>
                <a:gd name="connsiteX144" fmla="*/ 4609021 w 6037771"/>
                <a:gd name="connsiteY144" fmla="*/ 190873 h 4420072"/>
                <a:gd name="connsiteX145" fmla="*/ 4613783 w 6037771"/>
                <a:gd name="connsiteY145" fmla="*/ 152773 h 4420072"/>
                <a:gd name="connsiteX146" fmla="*/ 4623308 w 6037771"/>
                <a:gd name="connsiteY146" fmla="*/ 119435 h 4420072"/>
                <a:gd name="connsiteX147" fmla="*/ 4628071 w 6037771"/>
                <a:gd name="connsiteY147" fmla="*/ 95623 h 4420072"/>
                <a:gd name="connsiteX148" fmla="*/ 4637596 w 6037771"/>
                <a:gd name="connsiteY148" fmla="*/ 76573 h 4420072"/>
                <a:gd name="connsiteX149" fmla="*/ 4647121 w 6037771"/>
                <a:gd name="connsiteY149" fmla="*/ 52760 h 4420072"/>
                <a:gd name="connsiteX150" fmla="*/ 4685221 w 6037771"/>
                <a:gd name="connsiteY150" fmla="*/ 14660 h 4420072"/>
                <a:gd name="connsiteX151" fmla="*/ 4704271 w 6037771"/>
                <a:gd name="connsiteY151" fmla="*/ 9898 h 4420072"/>
                <a:gd name="connsiteX152" fmla="*/ 4723321 w 6037771"/>
                <a:gd name="connsiteY152" fmla="*/ 373 h 4420072"/>
                <a:gd name="connsiteX153" fmla="*/ 4847146 w 6037771"/>
                <a:gd name="connsiteY153" fmla="*/ 14660 h 4420072"/>
                <a:gd name="connsiteX154" fmla="*/ 4885246 w 6037771"/>
                <a:gd name="connsiteY154" fmla="*/ 28948 h 4420072"/>
                <a:gd name="connsiteX155" fmla="*/ 4932871 w 6037771"/>
                <a:gd name="connsiteY155" fmla="*/ 52760 h 4420072"/>
                <a:gd name="connsiteX156" fmla="*/ 4970971 w 6037771"/>
                <a:gd name="connsiteY156" fmla="*/ 86098 h 4420072"/>
                <a:gd name="connsiteX157" fmla="*/ 5013833 w 6037771"/>
                <a:gd name="connsiteY157" fmla="*/ 133723 h 4420072"/>
                <a:gd name="connsiteX158" fmla="*/ 5061458 w 6037771"/>
                <a:gd name="connsiteY158" fmla="*/ 200398 h 4420072"/>
                <a:gd name="connsiteX159" fmla="*/ 5080508 w 6037771"/>
                <a:gd name="connsiteY159" fmla="*/ 228973 h 4420072"/>
                <a:gd name="connsiteX160" fmla="*/ 5099558 w 6037771"/>
                <a:gd name="connsiteY160" fmla="*/ 252785 h 4420072"/>
                <a:gd name="connsiteX161" fmla="*/ 5113846 w 6037771"/>
                <a:gd name="connsiteY161" fmla="*/ 276598 h 4420072"/>
                <a:gd name="connsiteX162" fmla="*/ 5132896 w 6037771"/>
                <a:gd name="connsiteY162" fmla="*/ 300410 h 4420072"/>
                <a:gd name="connsiteX163" fmla="*/ 5151946 w 6037771"/>
                <a:gd name="connsiteY163" fmla="*/ 328985 h 4420072"/>
                <a:gd name="connsiteX164" fmla="*/ 5170996 w 6037771"/>
                <a:gd name="connsiteY164" fmla="*/ 362323 h 4420072"/>
                <a:gd name="connsiteX165" fmla="*/ 5228146 w 6037771"/>
                <a:gd name="connsiteY165" fmla="*/ 409948 h 4420072"/>
                <a:gd name="connsiteX166" fmla="*/ 5247196 w 6037771"/>
                <a:gd name="connsiteY166" fmla="*/ 419473 h 4420072"/>
                <a:gd name="connsiteX167" fmla="*/ 5275771 w 6037771"/>
                <a:gd name="connsiteY167" fmla="*/ 428998 h 4420072"/>
                <a:gd name="connsiteX168" fmla="*/ 5356733 w 6037771"/>
                <a:gd name="connsiteY168" fmla="*/ 471860 h 4420072"/>
                <a:gd name="connsiteX169" fmla="*/ 5390071 w 6037771"/>
                <a:gd name="connsiteY169" fmla="*/ 481385 h 4420072"/>
                <a:gd name="connsiteX170" fmla="*/ 5404358 w 6037771"/>
                <a:gd name="connsiteY170" fmla="*/ 486148 h 4420072"/>
                <a:gd name="connsiteX171" fmla="*/ 5461508 w 6037771"/>
                <a:gd name="connsiteY171" fmla="*/ 514723 h 4420072"/>
                <a:gd name="connsiteX172" fmla="*/ 5490083 w 6037771"/>
                <a:gd name="connsiteY172" fmla="*/ 529010 h 4420072"/>
                <a:gd name="connsiteX173" fmla="*/ 5537708 w 6037771"/>
                <a:gd name="connsiteY173" fmla="*/ 548060 h 4420072"/>
                <a:gd name="connsiteX174" fmla="*/ 5571046 w 6037771"/>
                <a:gd name="connsiteY174" fmla="*/ 571873 h 4420072"/>
                <a:gd name="connsiteX175" fmla="*/ 5599621 w 6037771"/>
                <a:gd name="connsiteY175" fmla="*/ 586160 h 4420072"/>
                <a:gd name="connsiteX176" fmla="*/ 5623433 w 6037771"/>
                <a:gd name="connsiteY176" fmla="*/ 605210 h 4420072"/>
                <a:gd name="connsiteX177" fmla="*/ 5647246 w 6037771"/>
                <a:gd name="connsiteY177" fmla="*/ 619498 h 4420072"/>
                <a:gd name="connsiteX178" fmla="*/ 5690108 w 6037771"/>
                <a:gd name="connsiteY178" fmla="*/ 652835 h 4420072"/>
                <a:gd name="connsiteX179" fmla="*/ 5718683 w 6037771"/>
                <a:gd name="connsiteY179" fmla="*/ 671885 h 4420072"/>
                <a:gd name="connsiteX180" fmla="*/ 5752021 w 6037771"/>
                <a:gd name="connsiteY180" fmla="*/ 714748 h 4420072"/>
                <a:gd name="connsiteX181" fmla="*/ 5785358 w 6037771"/>
                <a:gd name="connsiteY181" fmla="*/ 743323 h 4420072"/>
                <a:gd name="connsiteX182" fmla="*/ 5813933 w 6037771"/>
                <a:gd name="connsiteY182" fmla="*/ 786185 h 4420072"/>
                <a:gd name="connsiteX183" fmla="*/ 5852033 w 6037771"/>
                <a:gd name="connsiteY183" fmla="*/ 867148 h 4420072"/>
                <a:gd name="connsiteX184" fmla="*/ 5871083 w 6037771"/>
                <a:gd name="connsiteY184" fmla="*/ 957635 h 4420072"/>
                <a:gd name="connsiteX185" fmla="*/ 5885371 w 6037771"/>
                <a:gd name="connsiteY185" fmla="*/ 1000498 h 4420072"/>
                <a:gd name="connsiteX186" fmla="*/ 5904421 w 6037771"/>
                <a:gd name="connsiteY186" fmla="*/ 1081460 h 4420072"/>
                <a:gd name="connsiteX187" fmla="*/ 5918708 w 6037771"/>
                <a:gd name="connsiteY187" fmla="*/ 1124323 h 4420072"/>
                <a:gd name="connsiteX188" fmla="*/ 5928233 w 6037771"/>
                <a:gd name="connsiteY188" fmla="*/ 1157660 h 4420072"/>
                <a:gd name="connsiteX189" fmla="*/ 5937758 w 6037771"/>
                <a:gd name="connsiteY189" fmla="*/ 1181473 h 4420072"/>
                <a:gd name="connsiteX190" fmla="*/ 5961571 w 6037771"/>
                <a:gd name="connsiteY190" fmla="*/ 1248148 h 4420072"/>
                <a:gd name="connsiteX191" fmla="*/ 5980621 w 6037771"/>
                <a:gd name="connsiteY191" fmla="*/ 1295773 h 4420072"/>
                <a:gd name="connsiteX192" fmla="*/ 5985383 w 6037771"/>
                <a:gd name="connsiteY192" fmla="*/ 1329110 h 4420072"/>
                <a:gd name="connsiteX193" fmla="*/ 5999671 w 6037771"/>
                <a:gd name="connsiteY193" fmla="*/ 1362448 h 4420072"/>
                <a:gd name="connsiteX194" fmla="*/ 6013958 w 6037771"/>
                <a:gd name="connsiteY194" fmla="*/ 1471985 h 4420072"/>
                <a:gd name="connsiteX195" fmla="*/ 6018721 w 6037771"/>
                <a:gd name="connsiteY195" fmla="*/ 1505323 h 4420072"/>
                <a:gd name="connsiteX196" fmla="*/ 6023483 w 6037771"/>
                <a:gd name="connsiteY196" fmla="*/ 1529135 h 4420072"/>
                <a:gd name="connsiteX197" fmla="*/ 6028246 w 6037771"/>
                <a:gd name="connsiteY197" fmla="*/ 1610098 h 4420072"/>
                <a:gd name="connsiteX198" fmla="*/ 6037771 w 6037771"/>
                <a:gd name="connsiteY198" fmla="*/ 1705348 h 4420072"/>
                <a:gd name="connsiteX199" fmla="*/ 6033008 w 6037771"/>
                <a:gd name="connsiteY199" fmla="*/ 1948235 h 4420072"/>
                <a:gd name="connsiteX200" fmla="*/ 6009196 w 6037771"/>
                <a:gd name="connsiteY200" fmla="*/ 2029198 h 4420072"/>
                <a:gd name="connsiteX201" fmla="*/ 5999671 w 6037771"/>
                <a:gd name="connsiteY201" fmla="*/ 2053010 h 4420072"/>
                <a:gd name="connsiteX202" fmla="*/ 5961571 w 6037771"/>
                <a:gd name="connsiteY202" fmla="*/ 2076823 h 4420072"/>
                <a:gd name="connsiteX203" fmla="*/ 5852033 w 6037771"/>
                <a:gd name="connsiteY203" fmla="*/ 2067298 h 4420072"/>
                <a:gd name="connsiteX204" fmla="*/ 5790121 w 6037771"/>
                <a:gd name="connsiteY204" fmla="*/ 2048248 h 4420072"/>
                <a:gd name="connsiteX205" fmla="*/ 5752021 w 6037771"/>
                <a:gd name="connsiteY205" fmla="*/ 2038723 h 4420072"/>
                <a:gd name="connsiteX206" fmla="*/ 5728208 w 6037771"/>
                <a:gd name="connsiteY206" fmla="*/ 2029198 h 4420072"/>
                <a:gd name="connsiteX207" fmla="*/ 5709158 w 6037771"/>
                <a:gd name="connsiteY207" fmla="*/ 2024435 h 4420072"/>
                <a:gd name="connsiteX208" fmla="*/ 5685346 w 6037771"/>
                <a:gd name="connsiteY208" fmla="*/ 2014910 h 4420072"/>
                <a:gd name="connsiteX209" fmla="*/ 5652008 w 6037771"/>
                <a:gd name="connsiteY209" fmla="*/ 2010148 h 4420072"/>
                <a:gd name="connsiteX210" fmla="*/ 5623433 w 6037771"/>
                <a:gd name="connsiteY210" fmla="*/ 2000623 h 4420072"/>
                <a:gd name="connsiteX211" fmla="*/ 5604383 w 6037771"/>
                <a:gd name="connsiteY211" fmla="*/ 1995860 h 4420072"/>
                <a:gd name="connsiteX212" fmla="*/ 5580571 w 6037771"/>
                <a:gd name="connsiteY212" fmla="*/ 1986335 h 4420072"/>
                <a:gd name="connsiteX213" fmla="*/ 5551996 w 6037771"/>
                <a:gd name="connsiteY213" fmla="*/ 1976810 h 4420072"/>
                <a:gd name="connsiteX214" fmla="*/ 5518658 w 6037771"/>
                <a:gd name="connsiteY214" fmla="*/ 1962523 h 4420072"/>
                <a:gd name="connsiteX215" fmla="*/ 5513896 w 6037771"/>
                <a:gd name="connsiteY215" fmla="*/ 1948235 h 4420072"/>
                <a:gd name="connsiteX216" fmla="*/ 5475796 w 6037771"/>
                <a:gd name="connsiteY216" fmla="*/ 1924423 h 4420072"/>
                <a:gd name="connsiteX217" fmla="*/ 5432933 w 6037771"/>
                <a:gd name="connsiteY217" fmla="*/ 1900610 h 4420072"/>
                <a:gd name="connsiteX218" fmla="*/ 5366258 w 6037771"/>
                <a:gd name="connsiteY218" fmla="*/ 1824410 h 4420072"/>
                <a:gd name="connsiteX219" fmla="*/ 5342446 w 6037771"/>
                <a:gd name="connsiteY219" fmla="*/ 1805360 h 4420072"/>
                <a:gd name="connsiteX220" fmla="*/ 5318633 w 6037771"/>
                <a:gd name="connsiteY220" fmla="*/ 1800598 h 4420072"/>
                <a:gd name="connsiteX221" fmla="*/ 5247196 w 6037771"/>
                <a:gd name="connsiteY221" fmla="*/ 1762498 h 4420072"/>
                <a:gd name="connsiteX222" fmla="*/ 5099558 w 6037771"/>
                <a:gd name="connsiteY222" fmla="*/ 1719635 h 4420072"/>
                <a:gd name="connsiteX223" fmla="*/ 5070983 w 6037771"/>
                <a:gd name="connsiteY223" fmla="*/ 1714873 h 4420072"/>
                <a:gd name="connsiteX224" fmla="*/ 5047171 w 6037771"/>
                <a:gd name="connsiteY224" fmla="*/ 1710110 h 4420072"/>
                <a:gd name="connsiteX225" fmla="*/ 4828096 w 6037771"/>
                <a:gd name="connsiteY225" fmla="*/ 1700585 h 4420072"/>
                <a:gd name="connsiteX226" fmla="*/ 4718558 w 6037771"/>
                <a:gd name="connsiteY226" fmla="*/ 1714873 h 4420072"/>
                <a:gd name="connsiteX227" fmla="*/ 4670933 w 6037771"/>
                <a:gd name="connsiteY227" fmla="*/ 1743448 h 4420072"/>
                <a:gd name="connsiteX228" fmla="*/ 4656646 w 6037771"/>
                <a:gd name="connsiteY228" fmla="*/ 1748210 h 4420072"/>
                <a:gd name="connsiteX229" fmla="*/ 4613783 w 6037771"/>
                <a:gd name="connsiteY229" fmla="*/ 1800598 h 4420072"/>
                <a:gd name="connsiteX230" fmla="*/ 4589971 w 6037771"/>
                <a:gd name="connsiteY230" fmla="*/ 1833935 h 4420072"/>
                <a:gd name="connsiteX231" fmla="*/ 4566158 w 6037771"/>
                <a:gd name="connsiteY231" fmla="*/ 1857748 h 4420072"/>
                <a:gd name="connsiteX232" fmla="*/ 4547108 w 6037771"/>
                <a:gd name="connsiteY232" fmla="*/ 1881560 h 4420072"/>
                <a:gd name="connsiteX233" fmla="*/ 4504246 w 6037771"/>
                <a:gd name="connsiteY233" fmla="*/ 1924423 h 4420072"/>
                <a:gd name="connsiteX234" fmla="*/ 4447096 w 6037771"/>
                <a:gd name="connsiteY234" fmla="*/ 1972048 h 4420072"/>
                <a:gd name="connsiteX235" fmla="*/ 4428046 w 6037771"/>
                <a:gd name="connsiteY235" fmla="*/ 1981573 h 4420072"/>
                <a:gd name="connsiteX236" fmla="*/ 4370896 w 6037771"/>
                <a:gd name="connsiteY236" fmla="*/ 2014910 h 4420072"/>
                <a:gd name="connsiteX237" fmla="*/ 4356608 w 6037771"/>
                <a:gd name="connsiteY237" fmla="*/ 2019673 h 4420072"/>
                <a:gd name="connsiteX238" fmla="*/ 4342321 w 6037771"/>
                <a:gd name="connsiteY238" fmla="*/ 2029198 h 4420072"/>
                <a:gd name="connsiteX239" fmla="*/ 4266121 w 6037771"/>
                <a:gd name="connsiteY239" fmla="*/ 2038723 h 4420072"/>
                <a:gd name="connsiteX240" fmla="*/ 4208971 w 6037771"/>
                <a:gd name="connsiteY240" fmla="*/ 2048248 h 4420072"/>
                <a:gd name="connsiteX241" fmla="*/ 4180396 w 6037771"/>
                <a:gd name="connsiteY241" fmla="*/ 2053010 h 4420072"/>
                <a:gd name="connsiteX242" fmla="*/ 4166108 w 6037771"/>
                <a:gd name="connsiteY242" fmla="*/ 2057773 h 4420072"/>
                <a:gd name="connsiteX243" fmla="*/ 4147058 w 6037771"/>
                <a:gd name="connsiteY243" fmla="*/ 2062535 h 4420072"/>
                <a:gd name="connsiteX244" fmla="*/ 4123246 w 6037771"/>
                <a:gd name="connsiteY244" fmla="*/ 2072060 h 4420072"/>
                <a:gd name="connsiteX245" fmla="*/ 4075621 w 6037771"/>
                <a:gd name="connsiteY245" fmla="*/ 2081585 h 4420072"/>
                <a:gd name="connsiteX246" fmla="*/ 4051808 w 6037771"/>
                <a:gd name="connsiteY246" fmla="*/ 2091110 h 4420072"/>
                <a:gd name="connsiteX247" fmla="*/ 3999421 w 6037771"/>
                <a:gd name="connsiteY247" fmla="*/ 2105398 h 4420072"/>
                <a:gd name="connsiteX248" fmla="*/ 3975608 w 6037771"/>
                <a:gd name="connsiteY248" fmla="*/ 2114923 h 4420072"/>
                <a:gd name="connsiteX249" fmla="*/ 3956558 w 6037771"/>
                <a:gd name="connsiteY249" fmla="*/ 2129210 h 4420072"/>
                <a:gd name="connsiteX250" fmla="*/ 3923221 w 6037771"/>
                <a:gd name="connsiteY250" fmla="*/ 2138735 h 4420072"/>
                <a:gd name="connsiteX251" fmla="*/ 3899408 w 6037771"/>
                <a:gd name="connsiteY251" fmla="*/ 2153023 h 4420072"/>
                <a:gd name="connsiteX252" fmla="*/ 3856546 w 6037771"/>
                <a:gd name="connsiteY252" fmla="*/ 2181598 h 4420072"/>
                <a:gd name="connsiteX253" fmla="*/ 3818446 w 6037771"/>
                <a:gd name="connsiteY253" fmla="*/ 2200648 h 4420072"/>
                <a:gd name="connsiteX254" fmla="*/ 3804158 w 6037771"/>
                <a:gd name="connsiteY254" fmla="*/ 2214935 h 4420072"/>
                <a:gd name="connsiteX255" fmla="*/ 3794633 w 6037771"/>
                <a:gd name="connsiteY255" fmla="*/ 2229223 h 4420072"/>
                <a:gd name="connsiteX256" fmla="*/ 3766058 w 6037771"/>
                <a:gd name="connsiteY256" fmla="*/ 2248273 h 4420072"/>
                <a:gd name="connsiteX257" fmla="*/ 3742246 w 6037771"/>
                <a:gd name="connsiteY257" fmla="*/ 2267323 h 4420072"/>
                <a:gd name="connsiteX258" fmla="*/ 3713671 w 6037771"/>
                <a:gd name="connsiteY258" fmla="*/ 2276848 h 4420072"/>
                <a:gd name="connsiteX259" fmla="*/ 3646996 w 6037771"/>
                <a:gd name="connsiteY259" fmla="*/ 2305423 h 4420072"/>
                <a:gd name="connsiteX260" fmla="*/ 3623183 w 6037771"/>
                <a:gd name="connsiteY260" fmla="*/ 2314948 h 4420072"/>
                <a:gd name="connsiteX261" fmla="*/ 3599371 w 6037771"/>
                <a:gd name="connsiteY261" fmla="*/ 2329235 h 4420072"/>
                <a:gd name="connsiteX262" fmla="*/ 3580321 w 6037771"/>
                <a:gd name="connsiteY262" fmla="*/ 2333998 h 4420072"/>
                <a:gd name="connsiteX263" fmla="*/ 3527933 w 6037771"/>
                <a:gd name="connsiteY263" fmla="*/ 2357810 h 4420072"/>
                <a:gd name="connsiteX264" fmla="*/ 3508883 w 6037771"/>
                <a:gd name="connsiteY264" fmla="*/ 2372098 h 4420072"/>
                <a:gd name="connsiteX265" fmla="*/ 3489833 w 6037771"/>
                <a:gd name="connsiteY265" fmla="*/ 2381623 h 4420072"/>
                <a:gd name="connsiteX266" fmla="*/ 3475546 w 6037771"/>
                <a:gd name="connsiteY266" fmla="*/ 2391148 h 4420072"/>
                <a:gd name="connsiteX267" fmla="*/ 3456496 w 6037771"/>
                <a:gd name="connsiteY267" fmla="*/ 2395910 h 4420072"/>
                <a:gd name="connsiteX268" fmla="*/ 3442208 w 6037771"/>
                <a:gd name="connsiteY268" fmla="*/ 2410198 h 4420072"/>
                <a:gd name="connsiteX269" fmla="*/ 3399346 w 6037771"/>
                <a:gd name="connsiteY269" fmla="*/ 2429248 h 4420072"/>
                <a:gd name="connsiteX270" fmla="*/ 3366008 w 6037771"/>
                <a:gd name="connsiteY270" fmla="*/ 2448298 h 4420072"/>
                <a:gd name="connsiteX271" fmla="*/ 3294571 w 6037771"/>
                <a:gd name="connsiteY271" fmla="*/ 2481635 h 4420072"/>
                <a:gd name="connsiteX272" fmla="*/ 3246946 w 6037771"/>
                <a:gd name="connsiteY272" fmla="*/ 2495923 h 4420072"/>
                <a:gd name="connsiteX273" fmla="*/ 3218371 w 6037771"/>
                <a:gd name="connsiteY273" fmla="*/ 2510210 h 4420072"/>
                <a:gd name="connsiteX274" fmla="*/ 3185033 w 6037771"/>
                <a:gd name="connsiteY274" fmla="*/ 2524498 h 4420072"/>
                <a:gd name="connsiteX275" fmla="*/ 3156458 w 6037771"/>
                <a:gd name="connsiteY275" fmla="*/ 2538785 h 4420072"/>
                <a:gd name="connsiteX276" fmla="*/ 3123121 w 6037771"/>
                <a:gd name="connsiteY276" fmla="*/ 2553073 h 4420072"/>
                <a:gd name="connsiteX277" fmla="*/ 3089783 w 6037771"/>
                <a:gd name="connsiteY277" fmla="*/ 2581648 h 4420072"/>
                <a:gd name="connsiteX278" fmla="*/ 3070733 w 6037771"/>
                <a:gd name="connsiteY278" fmla="*/ 2591173 h 4420072"/>
                <a:gd name="connsiteX279" fmla="*/ 3051683 w 6037771"/>
                <a:gd name="connsiteY279" fmla="*/ 2605460 h 4420072"/>
                <a:gd name="connsiteX280" fmla="*/ 3032633 w 6037771"/>
                <a:gd name="connsiteY280" fmla="*/ 2614985 h 4420072"/>
                <a:gd name="connsiteX281" fmla="*/ 3013583 w 6037771"/>
                <a:gd name="connsiteY281" fmla="*/ 2634035 h 4420072"/>
                <a:gd name="connsiteX282" fmla="*/ 2985008 w 6037771"/>
                <a:gd name="connsiteY282" fmla="*/ 2653085 h 4420072"/>
                <a:gd name="connsiteX283" fmla="*/ 2956433 w 6037771"/>
                <a:gd name="connsiteY283" fmla="*/ 2681660 h 4420072"/>
                <a:gd name="connsiteX284" fmla="*/ 2870708 w 6037771"/>
                <a:gd name="connsiteY284" fmla="*/ 2743573 h 4420072"/>
                <a:gd name="connsiteX285" fmla="*/ 2856421 w 6037771"/>
                <a:gd name="connsiteY285" fmla="*/ 2762623 h 4420072"/>
                <a:gd name="connsiteX286" fmla="*/ 2818321 w 6037771"/>
                <a:gd name="connsiteY286" fmla="*/ 2786435 h 4420072"/>
                <a:gd name="connsiteX287" fmla="*/ 2799271 w 6037771"/>
                <a:gd name="connsiteY287" fmla="*/ 2800723 h 4420072"/>
                <a:gd name="connsiteX288" fmla="*/ 2746883 w 6037771"/>
                <a:gd name="connsiteY288" fmla="*/ 2843585 h 4420072"/>
                <a:gd name="connsiteX289" fmla="*/ 2723071 w 6037771"/>
                <a:gd name="connsiteY289" fmla="*/ 2853110 h 4420072"/>
                <a:gd name="connsiteX290" fmla="*/ 2656396 w 6037771"/>
                <a:gd name="connsiteY290" fmla="*/ 2900735 h 4420072"/>
                <a:gd name="connsiteX291" fmla="*/ 2632583 w 6037771"/>
                <a:gd name="connsiteY291" fmla="*/ 2905498 h 4420072"/>
                <a:gd name="connsiteX292" fmla="*/ 2580196 w 6037771"/>
                <a:gd name="connsiteY292" fmla="*/ 2924548 h 4420072"/>
                <a:gd name="connsiteX293" fmla="*/ 2518283 w 6037771"/>
                <a:gd name="connsiteY293" fmla="*/ 2934073 h 4420072"/>
                <a:gd name="connsiteX294" fmla="*/ 2408746 w 6037771"/>
                <a:gd name="connsiteY294" fmla="*/ 2943598 h 4420072"/>
                <a:gd name="connsiteX295" fmla="*/ 2356358 w 6037771"/>
                <a:gd name="connsiteY295" fmla="*/ 2957885 h 4420072"/>
                <a:gd name="connsiteX296" fmla="*/ 2303971 w 6037771"/>
                <a:gd name="connsiteY296" fmla="*/ 2967410 h 4420072"/>
                <a:gd name="connsiteX297" fmla="*/ 2246821 w 6037771"/>
                <a:gd name="connsiteY297" fmla="*/ 2986460 h 4420072"/>
                <a:gd name="connsiteX298" fmla="*/ 2203958 w 6037771"/>
                <a:gd name="connsiteY298" fmla="*/ 2995985 h 4420072"/>
                <a:gd name="connsiteX299" fmla="*/ 2146808 w 6037771"/>
                <a:gd name="connsiteY299" fmla="*/ 3005510 h 4420072"/>
                <a:gd name="connsiteX300" fmla="*/ 2118233 w 6037771"/>
                <a:gd name="connsiteY300" fmla="*/ 3015035 h 4420072"/>
                <a:gd name="connsiteX301" fmla="*/ 2070608 w 6037771"/>
                <a:gd name="connsiteY301" fmla="*/ 3024560 h 4420072"/>
                <a:gd name="connsiteX302" fmla="*/ 2046796 w 6037771"/>
                <a:gd name="connsiteY302" fmla="*/ 3034085 h 4420072"/>
                <a:gd name="connsiteX303" fmla="*/ 2027746 w 6037771"/>
                <a:gd name="connsiteY303" fmla="*/ 3048373 h 4420072"/>
                <a:gd name="connsiteX304" fmla="*/ 1989646 w 6037771"/>
                <a:gd name="connsiteY304" fmla="*/ 3057898 h 4420072"/>
                <a:gd name="connsiteX305" fmla="*/ 1922971 w 6037771"/>
                <a:gd name="connsiteY305" fmla="*/ 3076948 h 4420072"/>
                <a:gd name="connsiteX306" fmla="*/ 1894396 w 6037771"/>
                <a:gd name="connsiteY306" fmla="*/ 3081710 h 4420072"/>
                <a:gd name="connsiteX307" fmla="*/ 1846771 w 6037771"/>
                <a:gd name="connsiteY307" fmla="*/ 3095998 h 4420072"/>
                <a:gd name="connsiteX308" fmla="*/ 1832483 w 6037771"/>
                <a:gd name="connsiteY308" fmla="*/ 3100760 h 4420072"/>
                <a:gd name="connsiteX309" fmla="*/ 1808671 w 6037771"/>
                <a:gd name="connsiteY309" fmla="*/ 3105523 h 4420072"/>
                <a:gd name="connsiteX310" fmla="*/ 1765808 w 6037771"/>
                <a:gd name="connsiteY310" fmla="*/ 3124573 h 4420072"/>
                <a:gd name="connsiteX311" fmla="*/ 1746758 w 6037771"/>
                <a:gd name="connsiteY311" fmla="*/ 3134098 h 4420072"/>
                <a:gd name="connsiteX312" fmla="*/ 1718183 w 6037771"/>
                <a:gd name="connsiteY312" fmla="*/ 3143623 h 4420072"/>
                <a:gd name="connsiteX313" fmla="*/ 1680083 w 6037771"/>
                <a:gd name="connsiteY313" fmla="*/ 3153148 h 4420072"/>
                <a:gd name="connsiteX314" fmla="*/ 1599121 w 6037771"/>
                <a:gd name="connsiteY314" fmla="*/ 3181723 h 4420072"/>
                <a:gd name="connsiteX315" fmla="*/ 1503871 w 6037771"/>
                <a:gd name="connsiteY315" fmla="*/ 3229348 h 4420072"/>
                <a:gd name="connsiteX316" fmla="*/ 1484821 w 6037771"/>
                <a:gd name="connsiteY316" fmla="*/ 3238873 h 4420072"/>
                <a:gd name="connsiteX317" fmla="*/ 1465771 w 6037771"/>
                <a:gd name="connsiteY317" fmla="*/ 3248398 h 4420072"/>
                <a:gd name="connsiteX318" fmla="*/ 1403858 w 6037771"/>
                <a:gd name="connsiteY318" fmla="*/ 3276973 h 4420072"/>
                <a:gd name="connsiteX319" fmla="*/ 1384808 w 6037771"/>
                <a:gd name="connsiteY319" fmla="*/ 3286498 h 4420072"/>
                <a:gd name="connsiteX320" fmla="*/ 1341946 w 6037771"/>
                <a:gd name="connsiteY320" fmla="*/ 3315073 h 4420072"/>
                <a:gd name="connsiteX321" fmla="*/ 1318133 w 6037771"/>
                <a:gd name="connsiteY321" fmla="*/ 3319835 h 4420072"/>
                <a:gd name="connsiteX322" fmla="*/ 1299083 w 6037771"/>
                <a:gd name="connsiteY322" fmla="*/ 3334123 h 4420072"/>
                <a:gd name="connsiteX323" fmla="*/ 1213358 w 6037771"/>
                <a:gd name="connsiteY323" fmla="*/ 3367460 h 4420072"/>
                <a:gd name="connsiteX324" fmla="*/ 1189546 w 6037771"/>
                <a:gd name="connsiteY324" fmla="*/ 3372223 h 4420072"/>
                <a:gd name="connsiteX325" fmla="*/ 1175258 w 6037771"/>
                <a:gd name="connsiteY325" fmla="*/ 3376985 h 4420072"/>
                <a:gd name="connsiteX326" fmla="*/ 1137158 w 6037771"/>
                <a:gd name="connsiteY326" fmla="*/ 3386510 h 4420072"/>
                <a:gd name="connsiteX327" fmla="*/ 1118108 w 6037771"/>
                <a:gd name="connsiteY327" fmla="*/ 3391273 h 4420072"/>
                <a:gd name="connsiteX328" fmla="*/ 1065721 w 6037771"/>
                <a:gd name="connsiteY328" fmla="*/ 3400798 h 4420072"/>
                <a:gd name="connsiteX329" fmla="*/ 1022858 w 6037771"/>
                <a:gd name="connsiteY329" fmla="*/ 3410323 h 4420072"/>
                <a:gd name="connsiteX330" fmla="*/ 1022858 w 6037771"/>
                <a:gd name="connsiteY330" fmla="*/ 3419848 h 4420072"/>
                <a:gd name="connsiteX331" fmla="*/ 956184 w 6037771"/>
                <a:gd name="connsiteY331" fmla="*/ 3486523 h 4420072"/>
                <a:gd name="connsiteX332" fmla="*/ 965708 w 6037771"/>
                <a:gd name="connsiteY332" fmla="*/ 3729411 h 4420072"/>
                <a:gd name="connsiteX333" fmla="*/ 765684 w 6037771"/>
                <a:gd name="connsiteY333" fmla="*/ 3948485 h 4420072"/>
                <a:gd name="connsiteX334" fmla="*/ 546608 w 6037771"/>
                <a:gd name="connsiteY334" fmla="*/ 4086598 h 4420072"/>
                <a:gd name="connsiteX335" fmla="*/ 501364 w 6037771"/>
                <a:gd name="connsiteY335" fmla="*/ 4405684 h 4420072"/>
                <a:gd name="connsiteX336" fmla="*/ 187040 w 6037771"/>
                <a:gd name="connsiteY336" fmla="*/ 4412829 h 4420072"/>
                <a:gd name="connsiteX337" fmla="*/ 1302 w 6037771"/>
                <a:gd name="connsiteY337" fmla="*/ 4310437 h 4420072"/>
                <a:gd name="connsiteX0" fmla="*/ 1302 w 6037771"/>
                <a:gd name="connsiteY0" fmla="*/ 4310437 h 4420072"/>
                <a:gd name="connsiteX1" fmla="*/ 113220 w 6037771"/>
                <a:gd name="connsiteY1" fmla="*/ 3986585 h 4420072"/>
                <a:gd name="connsiteX2" fmla="*/ 113221 w 6037771"/>
                <a:gd name="connsiteY2" fmla="*/ 3791323 h 4420072"/>
                <a:gd name="connsiteX3" fmla="*/ 108458 w 6037771"/>
                <a:gd name="connsiteY3" fmla="*/ 3719885 h 4420072"/>
                <a:gd name="connsiteX4" fmla="*/ 103696 w 6037771"/>
                <a:gd name="connsiteY4" fmla="*/ 3700835 h 4420072"/>
                <a:gd name="connsiteX5" fmla="*/ 108458 w 6037771"/>
                <a:gd name="connsiteY5" fmla="*/ 3596060 h 4420072"/>
                <a:gd name="connsiteX6" fmla="*/ 117983 w 6037771"/>
                <a:gd name="connsiteY6" fmla="*/ 3543673 h 4420072"/>
                <a:gd name="connsiteX7" fmla="*/ 184658 w 6037771"/>
                <a:gd name="connsiteY7" fmla="*/ 3457948 h 4420072"/>
                <a:gd name="connsiteX8" fmla="*/ 203708 w 6037771"/>
                <a:gd name="connsiteY8" fmla="*/ 3434135 h 4420072"/>
                <a:gd name="connsiteX9" fmla="*/ 222758 w 6037771"/>
                <a:gd name="connsiteY9" fmla="*/ 3424610 h 4420072"/>
                <a:gd name="connsiteX10" fmla="*/ 237046 w 6037771"/>
                <a:gd name="connsiteY10" fmla="*/ 3410323 h 4420072"/>
                <a:gd name="connsiteX11" fmla="*/ 265621 w 6037771"/>
                <a:gd name="connsiteY11" fmla="*/ 3391273 h 4420072"/>
                <a:gd name="connsiteX12" fmla="*/ 327533 w 6037771"/>
                <a:gd name="connsiteY12" fmla="*/ 3334123 h 4420072"/>
                <a:gd name="connsiteX13" fmla="*/ 356108 w 6037771"/>
                <a:gd name="connsiteY13" fmla="*/ 3315073 h 4420072"/>
                <a:gd name="connsiteX14" fmla="*/ 437071 w 6037771"/>
                <a:gd name="connsiteY14" fmla="*/ 3281735 h 4420072"/>
                <a:gd name="connsiteX15" fmla="*/ 479933 w 6037771"/>
                <a:gd name="connsiteY15" fmla="*/ 3262685 h 4420072"/>
                <a:gd name="connsiteX16" fmla="*/ 518033 w 6037771"/>
                <a:gd name="connsiteY16" fmla="*/ 3253160 h 4420072"/>
                <a:gd name="connsiteX17" fmla="*/ 546608 w 6037771"/>
                <a:gd name="connsiteY17" fmla="*/ 3238873 h 4420072"/>
                <a:gd name="connsiteX18" fmla="*/ 570421 w 6037771"/>
                <a:gd name="connsiteY18" fmla="*/ 3229348 h 4420072"/>
                <a:gd name="connsiteX19" fmla="*/ 584708 w 6037771"/>
                <a:gd name="connsiteY19" fmla="*/ 3224585 h 4420072"/>
                <a:gd name="connsiteX20" fmla="*/ 598996 w 6037771"/>
                <a:gd name="connsiteY20" fmla="*/ 3215060 h 4420072"/>
                <a:gd name="connsiteX21" fmla="*/ 618046 w 6037771"/>
                <a:gd name="connsiteY21" fmla="*/ 3210298 h 4420072"/>
                <a:gd name="connsiteX22" fmla="*/ 641858 w 6037771"/>
                <a:gd name="connsiteY22" fmla="*/ 3200773 h 4420072"/>
                <a:gd name="connsiteX23" fmla="*/ 699008 w 6037771"/>
                <a:gd name="connsiteY23" fmla="*/ 3172198 h 4420072"/>
                <a:gd name="connsiteX24" fmla="*/ 727583 w 6037771"/>
                <a:gd name="connsiteY24" fmla="*/ 3157910 h 4420072"/>
                <a:gd name="connsiteX25" fmla="*/ 779971 w 6037771"/>
                <a:gd name="connsiteY25" fmla="*/ 3138860 h 4420072"/>
                <a:gd name="connsiteX26" fmla="*/ 832358 w 6037771"/>
                <a:gd name="connsiteY26" fmla="*/ 3095998 h 4420072"/>
                <a:gd name="connsiteX27" fmla="*/ 899033 w 6037771"/>
                <a:gd name="connsiteY27" fmla="*/ 3053135 h 4420072"/>
                <a:gd name="connsiteX28" fmla="*/ 918083 w 6037771"/>
                <a:gd name="connsiteY28" fmla="*/ 3034085 h 4420072"/>
                <a:gd name="connsiteX29" fmla="*/ 946658 w 6037771"/>
                <a:gd name="connsiteY29" fmla="*/ 3010273 h 4420072"/>
                <a:gd name="connsiteX30" fmla="*/ 960946 w 6037771"/>
                <a:gd name="connsiteY30" fmla="*/ 2991223 h 4420072"/>
                <a:gd name="connsiteX31" fmla="*/ 989521 w 6037771"/>
                <a:gd name="connsiteY31" fmla="*/ 2972173 h 4420072"/>
                <a:gd name="connsiteX32" fmla="*/ 1027621 w 6037771"/>
                <a:gd name="connsiteY32" fmla="*/ 2934073 h 4420072"/>
                <a:gd name="connsiteX33" fmla="*/ 1070483 w 6037771"/>
                <a:gd name="connsiteY33" fmla="*/ 2919785 h 4420072"/>
                <a:gd name="connsiteX34" fmla="*/ 1089533 w 6037771"/>
                <a:gd name="connsiteY34" fmla="*/ 2910260 h 4420072"/>
                <a:gd name="connsiteX35" fmla="*/ 1165733 w 6037771"/>
                <a:gd name="connsiteY35" fmla="*/ 2895973 h 4420072"/>
                <a:gd name="connsiteX36" fmla="*/ 1246696 w 6037771"/>
                <a:gd name="connsiteY36" fmla="*/ 2881685 h 4420072"/>
                <a:gd name="connsiteX37" fmla="*/ 1299083 w 6037771"/>
                <a:gd name="connsiteY37" fmla="*/ 2862635 h 4420072"/>
                <a:gd name="connsiteX38" fmla="*/ 1327658 w 6037771"/>
                <a:gd name="connsiteY38" fmla="*/ 2834060 h 4420072"/>
                <a:gd name="connsiteX39" fmla="*/ 1346708 w 6037771"/>
                <a:gd name="connsiteY39" fmla="*/ 2815010 h 4420072"/>
                <a:gd name="connsiteX40" fmla="*/ 1380046 w 6037771"/>
                <a:gd name="connsiteY40" fmla="*/ 2767385 h 4420072"/>
                <a:gd name="connsiteX41" fmla="*/ 1399096 w 6037771"/>
                <a:gd name="connsiteY41" fmla="*/ 2753098 h 4420072"/>
                <a:gd name="connsiteX42" fmla="*/ 1418146 w 6037771"/>
                <a:gd name="connsiteY42" fmla="*/ 2719760 h 4420072"/>
                <a:gd name="connsiteX43" fmla="*/ 1437196 w 6037771"/>
                <a:gd name="connsiteY43" fmla="*/ 2691185 h 4420072"/>
                <a:gd name="connsiteX44" fmla="*/ 1456246 w 6037771"/>
                <a:gd name="connsiteY44" fmla="*/ 2672135 h 4420072"/>
                <a:gd name="connsiteX45" fmla="*/ 1465771 w 6037771"/>
                <a:gd name="connsiteY45" fmla="*/ 2657848 h 4420072"/>
                <a:gd name="connsiteX46" fmla="*/ 1480058 w 6037771"/>
                <a:gd name="connsiteY46" fmla="*/ 2643560 h 4420072"/>
                <a:gd name="connsiteX47" fmla="*/ 1494346 w 6037771"/>
                <a:gd name="connsiteY47" fmla="*/ 2624510 h 4420072"/>
                <a:gd name="connsiteX48" fmla="*/ 1575308 w 6037771"/>
                <a:gd name="connsiteY48" fmla="*/ 2586410 h 4420072"/>
                <a:gd name="connsiteX49" fmla="*/ 1622933 w 6037771"/>
                <a:gd name="connsiteY49" fmla="*/ 2557835 h 4420072"/>
                <a:gd name="connsiteX50" fmla="*/ 1656271 w 6037771"/>
                <a:gd name="connsiteY50" fmla="*/ 2548310 h 4420072"/>
                <a:gd name="connsiteX51" fmla="*/ 1670558 w 6037771"/>
                <a:gd name="connsiteY51" fmla="*/ 2538785 h 4420072"/>
                <a:gd name="connsiteX52" fmla="*/ 1737233 w 6037771"/>
                <a:gd name="connsiteY52" fmla="*/ 2529260 h 4420072"/>
                <a:gd name="connsiteX53" fmla="*/ 1775333 w 6037771"/>
                <a:gd name="connsiteY53" fmla="*/ 2514973 h 4420072"/>
                <a:gd name="connsiteX54" fmla="*/ 1818196 w 6037771"/>
                <a:gd name="connsiteY54" fmla="*/ 2476873 h 4420072"/>
                <a:gd name="connsiteX55" fmla="*/ 1837246 w 6037771"/>
                <a:gd name="connsiteY55" fmla="*/ 2467348 h 4420072"/>
                <a:gd name="connsiteX56" fmla="*/ 1861058 w 6037771"/>
                <a:gd name="connsiteY56" fmla="*/ 2438773 h 4420072"/>
                <a:gd name="connsiteX57" fmla="*/ 1889633 w 6037771"/>
                <a:gd name="connsiteY57" fmla="*/ 2400673 h 4420072"/>
                <a:gd name="connsiteX58" fmla="*/ 1984883 w 6037771"/>
                <a:gd name="connsiteY58" fmla="*/ 2319710 h 4420072"/>
                <a:gd name="connsiteX59" fmla="*/ 2003933 w 6037771"/>
                <a:gd name="connsiteY59" fmla="*/ 2314948 h 4420072"/>
                <a:gd name="connsiteX60" fmla="*/ 2022983 w 6037771"/>
                <a:gd name="connsiteY60" fmla="*/ 2305423 h 4420072"/>
                <a:gd name="connsiteX61" fmla="*/ 2037271 w 6037771"/>
                <a:gd name="connsiteY61" fmla="*/ 2295898 h 4420072"/>
                <a:gd name="connsiteX62" fmla="*/ 2070608 w 6037771"/>
                <a:gd name="connsiteY62" fmla="*/ 2286373 h 4420072"/>
                <a:gd name="connsiteX63" fmla="*/ 2094421 w 6037771"/>
                <a:gd name="connsiteY63" fmla="*/ 2276848 h 4420072"/>
                <a:gd name="connsiteX64" fmla="*/ 2108708 w 6037771"/>
                <a:gd name="connsiteY64" fmla="*/ 2272085 h 4420072"/>
                <a:gd name="connsiteX65" fmla="*/ 2132521 w 6037771"/>
                <a:gd name="connsiteY65" fmla="*/ 2262560 h 4420072"/>
                <a:gd name="connsiteX66" fmla="*/ 2194433 w 6037771"/>
                <a:gd name="connsiteY66" fmla="*/ 2257798 h 4420072"/>
                <a:gd name="connsiteX67" fmla="*/ 2246821 w 6037771"/>
                <a:gd name="connsiteY67" fmla="*/ 2248273 h 4420072"/>
                <a:gd name="connsiteX68" fmla="*/ 2270633 w 6037771"/>
                <a:gd name="connsiteY68" fmla="*/ 2233985 h 4420072"/>
                <a:gd name="connsiteX69" fmla="*/ 2289683 w 6037771"/>
                <a:gd name="connsiteY69" fmla="*/ 2229223 h 4420072"/>
                <a:gd name="connsiteX70" fmla="*/ 2327783 w 6037771"/>
                <a:gd name="connsiteY70" fmla="*/ 2219698 h 4420072"/>
                <a:gd name="connsiteX71" fmla="*/ 2361121 w 6037771"/>
                <a:gd name="connsiteY71" fmla="*/ 2200648 h 4420072"/>
                <a:gd name="connsiteX72" fmla="*/ 2375408 w 6037771"/>
                <a:gd name="connsiteY72" fmla="*/ 2191123 h 4420072"/>
                <a:gd name="connsiteX73" fmla="*/ 2418271 w 6037771"/>
                <a:gd name="connsiteY73" fmla="*/ 2176835 h 4420072"/>
                <a:gd name="connsiteX74" fmla="*/ 2427796 w 6037771"/>
                <a:gd name="connsiteY74" fmla="*/ 2157785 h 4420072"/>
                <a:gd name="connsiteX75" fmla="*/ 2527808 w 6037771"/>
                <a:gd name="connsiteY75" fmla="*/ 2100635 h 4420072"/>
                <a:gd name="connsiteX76" fmla="*/ 2584958 w 6037771"/>
                <a:gd name="connsiteY76" fmla="*/ 2067298 h 4420072"/>
                <a:gd name="connsiteX77" fmla="*/ 2599246 w 6037771"/>
                <a:gd name="connsiteY77" fmla="*/ 2062535 h 4420072"/>
                <a:gd name="connsiteX78" fmla="*/ 2623058 w 6037771"/>
                <a:gd name="connsiteY78" fmla="*/ 2048248 h 4420072"/>
                <a:gd name="connsiteX79" fmla="*/ 2661158 w 6037771"/>
                <a:gd name="connsiteY79" fmla="*/ 2029198 h 4420072"/>
                <a:gd name="connsiteX80" fmla="*/ 2694496 w 6037771"/>
                <a:gd name="connsiteY80" fmla="*/ 2014910 h 4420072"/>
                <a:gd name="connsiteX81" fmla="*/ 2756408 w 6037771"/>
                <a:gd name="connsiteY81" fmla="*/ 1976810 h 4420072"/>
                <a:gd name="connsiteX82" fmla="*/ 2794508 w 6037771"/>
                <a:gd name="connsiteY82" fmla="*/ 1962523 h 4420072"/>
                <a:gd name="connsiteX83" fmla="*/ 2837371 w 6037771"/>
                <a:gd name="connsiteY83" fmla="*/ 1943473 h 4420072"/>
                <a:gd name="connsiteX84" fmla="*/ 2861183 w 6037771"/>
                <a:gd name="connsiteY84" fmla="*/ 1938710 h 4420072"/>
                <a:gd name="connsiteX85" fmla="*/ 2889758 w 6037771"/>
                <a:gd name="connsiteY85" fmla="*/ 1929185 h 4420072"/>
                <a:gd name="connsiteX86" fmla="*/ 2937383 w 6037771"/>
                <a:gd name="connsiteY86" fmla="*/ 1919660 h 4420072"/>
                <a:gd name="connsiteX87" fmla="*/ 2975483 w 6037771"/>
                <a:gd name="connsiteY87" fmla="*/ 1910135 h 4420072"/>
                <a:gd name="connsiteX88" fmla="*/ 3023108 w 6037771"/>
                <a:gd name="connsiteY88" fmla="*/ 1900610 h 4420072"/>
                <a:gd name="connsiteX89" fmla="*/ 3037396 w 6037771"/>
                <a:gd name="connsiteY89" fmla="*/ 1895848 h 4420072"/>
                <a:gd name="connsiteX90" fmla="*/ 3089783 w 6037771"/>
                <a:gd name="connsiteY90" fmla="*/ 1881560 h 4420072"/>
                <a:gd name="connsiteX91" fmla="*/ 3137408 w 6037771"/>
                <a:gd name="connsiteY91" fmla="*/ 1848223 h 4420072"/>
                <a:gd name="connsiteX92" fmla="*/ 3170746 w 6037771"/>
                <a:gd name="connsiteY92" fmla="*/ 1829173 h 4420072"/>
                <a:gd name="connsiteX93" fmla="*/ 3213608 w 6037771"/>
                <a:gd name="connsiteY93" fmla="*/ 1786310 h 4420072"/>
                <a:gd name="connsiteX94" fmla="*/ 3251708 w 6037771"/>
                <a:gd name="connsiteY94" fmla="*/ 1752973 h 4420072"/>
                <a:gd name="connsiteX95" fmla="*/ 3280283 w 6037771"/>
                <a:gd name="connsiteY95" fmla="*/ 1724398 h 4420072"/>
                <a:gd name="connsiteX96" fmla="*/ 3294571 w 6037771"/>
                <a:gd name="connsiteY96" fmla="*/ 1710110 h 4420072"/>
                <a:gd name="connsiteX97" fmla="*/ 3308858 w 6037771"/>
                <a:gd name="connsiteY97" fmla="*/ 1705348 h 4420072"/>
                <a:gd name="connsiteX98" fmla="*/ 3356483 w 6037771"/>
                <a:gd name="connsiteY98" fmla="*/ 1667248 h 4420072"/>
                <a:gd name="connsiteX99" fmla="*/ 3399346 w 6037771"/>
                <a:gd name="connsiteY99" fmla="*/ 1614860 h 4420072"/>
                <a:gd name="connsiteX100" fmla="*/ 3432683 w 6037771"/>
                <a:gd name="connsiteY100" fmla="*/ 1586285 h 4420072"/>
                <a:gd name="connsiteX101" fmla="*/ 3446971 w 6037771"/>
                <a:gd name="connsiteY101" fmla="*/ 1567235 h 4420072"/>
                <a:gd name="connsiteX102" fmla="*/ 3513646 w 6037771"/>
                <a:gd name="connsiteY102" fmla="*/ 1510085 h 4420072"/>
                <a:gd name="connsiteX103" fmla="*/ 3523171 w 6037771"/>
                <a:gd name="connsiteY103" fmla="*/ 1495798 h 4420072"/>
                <a:gd name="connsiteX104" fmla="*/ 3561271 w 6037771"/>
                <a:gd name="connsiteY104" fmla="*/ 1462460 h 4420072"/>
                <a:gd name="connsiteX105" fmla="*/ 3580321 w 6037771"/>
                <a:gd name="connsiteY105" fmla="*/ 1452935 h 4420072"/>
                <a:gd name="connsiteX106" fmla="*/ 3604133 w 6037771"/>
                <a:gd name="connsiteY106" fmla="*/ 1429123 h 4420072"/>
                <a:gd name="connsiteX107" fmla="*/ 3618421 w 6037771"/>
                <a:gd name="connsiteY107" fmla="*/ 1414835 h 4420072"/>
                <a:gd name="connsiteX108" fmla="*/ 3680333 w 6037771"/>
                <a:gd name="connsiteY108" fmla="*/ 1357685 h 4420072"/>
                <a:gd name="connsiteX109" fmla="*/ 3704146 w 6037771"/>
                <a:gd name="connsiteY109" fmla="*/ 1329110 h 4420072"/>
                <a:gd name="connsiteX110" fmla="*/ 3723196 w 6037771"/>
                <a:gd name="connsiteY110" fmla="*/ 1300535 h 4420072"/>
                <a:gd name="connsiteX111" fmla="*/ 3737483 w 6037771"/>
                <a:gd name="connsiteY111" fmla="*/ 1295773 h 4420072"/>
                <a:gd name="connsiteX112" fmla="*/ 3808921 w 6037771"/>
                <a:gd name="connsiteY112" fmla="*/ 1205285 h 4420072"/>
                <a:gd name="connsiteX113" fmla="*/ 3827971 w 6037771"/>
                <a:gd name="connsiteY113" fmla="*/ 1186235 h 4420072"/>
                <a:gd name="connsiteX114" fmla="*/ 3880358 w 6037771"/>
                <a:gd name="connsiteY114" fmla="*/ 1148135 h 4420072"/>
                <a:gd name="connsiteX115" fmla="*/ 3899408 w 6037771"/>
                <a:gd name="connsiteY115" fmla="*/ 1138610 h 4420072"/>
                <a:gd name="connsiteX116" fmla="*/ 3927983 w 6037771"/>
                <a:gd name="connsiteY116" fmla="*/ 1114798 h 4420072"/>
                <a:gd name="connsiteX117" fmla="*/ 3961321 w 6037771"/>
                <a:gd name="connsiteY117" fmla="*/ 1100510 h 4420072"/>
                <a:gd name="connsiteX118" fmla="*/ 4004183 w 6037771"/>
                <a:gd name="connsiteY118" fmla="*/ 1071935 h 4420072"/>
                <a:gd name="connsiteX119" fmla="*/ 4018471 w 6037771"/>
                <a:gd name="connsiteY119" fmla="*/ 1062410 h 4420072"/>
                <a:gd name="connsiteX120" fmla="*/ 4037521 w 6037771"/>
                <a:gd name="connsiteY120" fmla="*/ 1057648 h 4420072"/>
                <a:gd name="connsiteX121" fmla="*/ 4113721 w 6037771"/>
                <a:gd name="connsiteY121" fmla="*/ 1033835 h 4420072"/>
                <a:gd name="connsiteX122" fmla="*/ 4161346 w 6037771"/>
                <a:gd name="connsiteY122" fmla="*/ 1014785 h 4420072"/>
                <a:gd name="connsiteX123" fmla="*/ 4194683 w 6037771"/>
                <a:gd name="connsiteY123" fmla="*/ 1005260 h 4420072"/>
                <a:gd name="connsiteX124" fmla="*/ 4232783 w 6037771"/>
                <a:gd name="connsiteY124" fmla="*/ 1000498 h 4420072"/>
                <a:gd name="connsiteX125" fmla="*/ 4275646 w 6037771"/>
                <a:gd name="connsiteY125" fmla="*/ 990973 h 4420072"/>
                <a:gd name="connsiteX126" fmla="*/ 4318508 w 6037771"/>
                <a:gd name="connsiteY126" fmla="*/ 971923 h 4420072"/>
                <a:gd name="connsiteX127" fmla="*/ 4356608 w 6037771"/>
                <a:gd name="connsiteY127" fmla="*/ 962398 h 4420072"/>
                <a:gd name="connsiteX128" fmla="*/ 4370896 w 6037771"/>
                <a:gd name="connsiteY128" fmla="*/ 952873 h 4420072"/>
                <a:gd name="connsiteX129" fmla="*/ 4408996 w 6037771"/>
                <a:gd name="connsiteY129" fmla="*/ 938585 h 4420072"/>
                <a:gd name="connsiteX130" fmla="*/ 4428046 w 6037771"/>
                <a:gd name="connsiteY130" fmla="*/ 924298 h 4420072"/>
                <a:gd name="connsiteX131" fmla="*/ 4461383 w 6037771"/>
                <a:gd name="connsiteY131" fmla="*/ 895723 h 4420072"/>
                <a:gd name="connsiteX132" fmla="*/ 4470908 w 6037771"/>
                <a:gd name="connsiteY132" fmla="*/ 876673 h 4420072"/>
                <a:gd name="connsiteX133" fmla="*/ 4489958 w 6037771"/>
                <a:gd name="connsiteY133" fmla="*/ 857623 h 4420072"/>
                <a:gd name="connsiteX134" fmla="*/ 4513771 w 6037771"/>
                <a:gd name="connsiteY134" fmla="*/ 809998 h 4420072"/>
                <a:gd name="connsiteX135" fmla="*/ 4528058 w 6037771"/>
                <a:gd name="connsiteY135" fmla="*/ 786185 h 4420072"/>
                <a:gd name="connsiteX136" fmla="*/ 4542346 w 6037771"/>
                <a:gd name="connsiteY136" fmla="*/ 695698 h 4420072"/>
                <a:gd name="connsiteX137" fmla="*/ 4551871 w 6037771"/>
                <a:gd name="connsiteY137" fmla="*/ 581398 h 4420072"/>
                <a:gd name="connsiteX138" fmla="*/ 4561396 w 6037771"/>
                <a:gd name="connsiteY138" fmla="*/ 543298 h 4420072"/>
                <a:gd name="connsiteX139" fmla="*/ 4566158 w 6037771"/>
                <a:gd name="connsiteY139" fmla="*/ 500435 h 4420072"/>
                <a:gd name="connsiteX140" fmla="*/ 4575683 w 6037771"/>
                <a:gd name="connsiteY140" fmla="*/ 424235 h 4420072"/>
                <a:gd name="connsiteX141" fmla="*/ 4580446 w 6037771"/>
                <a:gd name="connsiteY141" fmla="*/ 381373 h 4420072"/>
                <a:gd name="connsiteX142" fmla="*/ 4594733 w 6037771"/>
                <a:gd name="connsiteY142" fmla="*/ 271835 h 4420072"/>
                <a:gd name="connsiteX143" fmla="*/ 4599496 w 6037771"/>
                <a:gd name="connsiteY143" fmla="*/ 233735 h 4420072"/>
                <a:gd name="connsiteX144" fmla="*/ 4609021 w 6037771"/>
                <a:gd name="connsiteY144" fmla="*/ 190873 h 4420072"/>
                <a:gd name="connsiteX145" fmla="*/ 4613783 w 6037771"/>
                <a:gd name="connsiteY145" fmla="*/ 152773 h 4420072"/>
                <a:gd name="connsiteX146" fmla="*/ 4623308 w 6037771"/>
                <a:gd name="connsiteY146" fmla="*/ 119435 h 4420072"/>
                <a:gd name="connsiteX147" fmla="*/ 4628071 w 6037771"/>
                <a:gd name="connsiteY147" fmla="*/ 95623 h 4420072"/>
                <a:gd name="connsiteX148" fmla="*/ 4637596 w 6037771"/>
                <a:gd name="connsiteY148" fmla="*/ 76573 h 4420072"/>
                <a:gd name="connsiteX149" fmla="*/ 4647121 w 6037771"/>
                <a:gd name="connsiteY149" fmla="*/ 52760 h 4420072"/>
                <a:gd name="connsiteX150" fmla="*/ 4685221 w 6037771"/>
                <a:gd name="connsiteY150" fmla="*/ 14660 h 4420072"/>
                <a:gd name="connsiteX151" fmla="*/ 4704271 w 6037771"/>
                <a:gd name="connsiteY151" fmla="*/ 9898 h 4420072"/>
                <a:gd name="connsiteX152" fmla="*/ 4723321 w 6037771"/>
                <a:gd name="connsiteY152" fmla="*/ 373 h 4420072"/>
                <a:gd name="connsiteX153" fmla="*/ 4847146 w 6037771"/>
                <a:gd name="connsiteY153" fmla="*/ 14660 h 4420072"/>
                <a:gd name="connsiteX154" fmla="*/ 4885246 w 6037771"/>
                <a:gd name="connsiteY154" fmla="*/ 28948 h 4420072"/>
                <a:gd name="connsiteX155" fmla="*/ 4932871 w 6037771"/>
                <a:gd name="connsiteY155" fmla="*/ 52760 h 4420072"/>
                <a:gd name="connsiteX156" fmla="*/ 4970971 w 6037771"/>
                <a:gd name="connsiteY156" fmla="*/ 86098 h 4420072"/>
                <a:gd name="connsiteX157" fmla="*/ 5013833 w 6037771"/>
                <a:gd name="connsiteY157" fmla="*/ 133723 h 4420072"/>
                <a:gd name="connsiteX158" fmla="*/ 5061458 w 6037771"/>
                <a:gd name="connsiteY158" fmla="*/ 200398 h 4420072"/>
                <a:gd name="connsiteX159" fmla="*/ 5080508 w 6037771"/>
                <a:gd name="connsiteY159" fmla="*/ 228973 h 4420072"/>
                <a:gd name="connsiteX160" fmla="*/ 5099558 w 6037771"/>
                <a:gd name="connsiteY160" fmla="*/ 252785 h 4420072"/>
                <a:gd name="connsiteX161" fmla="*/ 5113846 w 6037771"/>
                <a:gd name="connsiteY161" fmla="*/ 276598 h 4420072"/>
                <a:gd name="connsiteX162" fmla="*/ 5132896 w 6037771"/>
                <a:gd name="connsiteY162" fmla="*/ 300410 h 4420072"/>
                <a:gd name="connsiteX163" fmla="*/ 5151946 w 6037771"/>
                <a:gd name="connsiteY163" fmla="*/ 328985 h 4420072"/>
                <a:gd name="connsiteX164" fmla="*/ 5170996 w 6037771"/>
                <a:gd name="connsiteY164" fmla="*/ 362323 h 4420072"/>
                <a:gd name="connsiteX165" fmla="*/ 5228146 w 6037771"/>
                <a:gd name="connsiteY165" fmla="*/ 409948 h 4420072"/>
                <a:gd name="connsiteX166" fmla="*/ 5247196 w 6037771"/>
                <a:gd name="connsiteY166" fmla="*/ 419473 h 4420072"/>
                <a:gd name="connsiteX167" fmla="*/ 5275771 w 6037771"/>
                <a:gd name="connsiteY167" fmla="*/ 428998 h 4420072"/>
                <a:gd name="connsiteX168" fmla="*/ 5356733 w 6037771"/>
                <a:gd name="connsiteY168" fmla="*/ 471860 h 4420072"/>
                <a:gd name="connsiteX169" fmla="*/ 5390071 w 6037771"/>
                <a:gd name="connsiteY169" fmla="*/ 481385 h 4420072"/>
                <a:gd name="connsiteX170" fmla="*/ 5404358 w 6037771"/>
                <a:gd name="connsiteY170" fmla="*/ 486148 h 4420072"/>
                <a:gd name="connsiteX171" fmla="*/ 5461508 w 6037771"/>
                <a:gd name="connsiteY171" fmla="*/ 514723 h 4420072"/>
                <a:gd name="connsiteX172" fmla="*/ 5490083 w 6037771"/>
                <a:gd name="connsiteY172" fmla="*/ 529010 h 4420072"/>
                <a:gd name="connsiteX173" fmla="*/ 5537708 w 6037771"/>
                <a:gd name="connsiteY173" fmla="*/ 548060 h 4420072"/>
                <a:gd name="connsiteX174" fmla="*/ 5571046 w 6037771"/>
                <a:gd name="connsiteY174" fmla="*/ 571873 h 4420072"/>
                <a:gd name="connsiteX175" fmla="*/ 5599621 w 6037771"/>
                <a:gd name="connsiteY175" fmla="*/ 586160 h 4420072"/>
                <a:gd name="connsiteX176" fmla="*/ 5623433 w 6037771"/>
                <a:gd name="connsiteY176" fmla="*/ 605210 h 4420072"/>
                <a:gd name="connsiteX177" fmla="*/ 5647246 w 6037771"/>
                <a:gd name="connsiteY177" fmla="*/ 619498 h 4420072"/>
                <a:gd name="connsiteX178" fmla="*/ 5690108 w 6037771"/>
                <a:gd name="connsiteY178" fmla="*/ 652835 h 4420072"/>
                <a:gd name="connsiteX179" fmla="*/ 5718683 w 6037771"/>
                <a:gd name="connsiteY179" fmla="*/ 671885 h 4420072"/>
                <a:gd name="connsiteX180" fmla="*/ 5752021 w 6037771"/>
                <a:gd name="connsiteY180" fmla="*/ 714748 h 4420072"/>
                <a:gd name="connsiteX181" fmla="*/ 5785358 w 6037771"/>
                <a:gd name="connsiteY181" fmla="*/ 743323 h 4420072"/>
                <a:gd name="connsiteX182" fmla="*/ 5813933 w 6037771"/>
                <a:gd name="connsiteY182" fmla="*/ 786185 h 4420072"/>
                <a:gd name="connsiteX183" fmla="*/ 5852033 w 6037771"/>
                <a:gd name="connsiteY183" fmla="*/ 867148 h 4420072"/>
                <a:gd name="connsiteX184" fmla="*/ 5871083 w 6037771"/>
                <a:gd name="connsiteY184" fmla="*/ 957635 h 4420072"/>
                <a:gd name="connsiteX185" fmla="*/ 5885371 w 6037771"/>
                <a:gd name="connsiteY185" fmla="*/ 1000498 h 4420072"/>
                <a:gd name="connsiteX186" fmla="*/ 5904421 w 6037771"/>
                <a:gd name="connsiteY186" fmla="*/ 1081460 h 4420072"/>
                <a:gd name="connsiteX187" fmla="*/ 5918708 w 6037771"/>
                <a:gd name="connsiteY187" fmla="*/ 1124323 h 4420072"/>
                <a:gd name="connsiteX188" fmla="*/ 5928233 w 6037771"/>
                <a:gd name="connsiteY188" fmla="*/ 1157660 h 4420072"/>
                <a:gd name="connsiteX189" fmla="*/ 5937758 w 6037771"/>
                <a:gd name="connsiteY189" fmla="*/ 1181473 h 4420072"/>
                <a:gd name="connsiteX190" fmla="*/ 5961571 w 6037771"/>
                <a:gd name="connsiteY190" fmla="*/ 1248148 h 4420072"/>
                <a:gd name="connsiteX191" fmla="*/ 5980621 w 6037771"/>
                <a:gd name="connsiteY191" fmla="*/ 1295773 h 4420072"/>
                <a:gd name="connsiteX192" fmla="*/ 5985383 w 6037771"/>
                <a:gd name="connsiteY192" fmla="*/ 1329110 h 4420072"/>
                <a:gd name="connsiteX193" fmla="*/ 5999671 w 6037771"/>
                <a:gd name="connsiteY193" fmla="*/ 1362448 h 4420072"/>
                <a:gd name="connsiteX194" fmla="*/ 6013958 w 6037771"/>
                <a:gd name="connsiteY194" fmla="*/ 1471985 h 4420072"/>
                <a:gd name="connsiteX195" fmla="*/ 6018721 w 6037771"/>
                <a:gd name="connsiteY195" fmla="*/ 1505323 h 4420072"/>
                <a:gd name="connsiteX196" fmla="*/ 6023483 w 6037771"/>
                <a:gd name="connsiteY196" fmla="*/ 1529135 h 4420072"/>
                <a:gd name="connsiteX197" fmla="*/ 6028246 w 6037771"/>
                <a:gd name="connsiteY197" fmla="*/ 1610098 h 4420072"/>
                <a:gd name="connsiteX198" fmla="*/ 6037771 w 6037771"/>
                <a:gd name="connsiteY198" fmla="*/ 1705348 h 4420072"/>
                <a:gd name="connsiteX199" fmla="*/ 6033008 w 6037771"/>
                <a:gd name="connsiteY199" fmla="*/ 1948235 h 4420072"/>
                <a:gd name="connsiteX200" fmla="*/ 6009196 w 6037771"/>
                <a:gd name="connsiteY200" fmla="*/ 2029198 h 4420072"/>
                <a:gd name="connsiteX201" fmla="*/ 5999671 w 6037771"/>
                <a:gd name="connsiteY201" fmla="*/ 2053010 h 4420072"/>
                <a:gd name="connsiteX202" fmla="*/ 5961571 w 6037771"/>
                <a:gd name="connsiteY202" fmla="*/ 2076823 h 4420072"/>
                <a:gd name="connsiteX203" fmla="*/ 5852033 w 6037771"/>
                <a:gd name="connsiteY203" fmla="*/ 2067298 h 4420072"/>
                <a:gd name="connsiteX204" fmla="*/ 5790121 w 6037771"/>
                <a:gd name="connsiteY204" fmla="*/ 2048248 h 4420072"/>
                <a:gd name="connsiteX205" fmla="*/ 5752021 w 6037771"/>
                <a:gd name="connsiteY205" fmla="*/ 2038723 h 4420072"/>
                <a:gd name="connsiteX206" fmla="*/ 5728208 w 6037771"/>
                <a:gd name="connsiteY206" fmla="*/ 2029198 h 4420072"/>
                <a:gd name="connsiteX207" fmla="*/ 5709158 w 6037771"/>
                <a:gd name="connsiteY207" fmla="*/ 2024435 h 4420072"/>
                <a:gd name="connsiteX208" fmla="*/ 5685346 w 6037771"/>
                <a:gd name="connsiteY208" fmla="*/ 2014910 h 4420072"/>
                <a:gd name="connsiteX209" fmla="*/ 5652008 w 6037771"/>
                <a:gd name="connsiteY209" fmla="*/ 2010148 h 4420072"/>
                <a:gd name="connsiteX210" fmla="*/ 5623433 w 6037771"/>
                <a:gd name="connsiteY210" fmla="*/ 2000623 h 4420072"/>
                <a:gd name="connsiteX211" fmla="*/ 5604383 w 6037771"/>
                <a:gd name="connsiteY211" fmla="*/ 1995860 h 4420072"/>
                <a:gd name="connsiteX212" fmla="*/ 5580571 w 6037771"/>
                <a:gd name="connsiteY212" fmla="*/ 1986335 h 4420072"/>
                <a:gd name="connsiteX213" fmla="*/ 5551996 w 6037771"/>
                <a:gd name="connsiteY213" fmla="*/ 1976810 h 4420072"/>
                <a:gd name="connsiteX214" fmla="*/ 5518658 w 6037771"/>
                <a:gd name="connsiteY214" fmla="*/ 1962523 h 4420072"/>
                <a:gd name="connsiteX215" fmla="*/ 5513896 w 6037771"/>
                <a:gd name="connsiteY215" fmla="*/ 1948235 h 4420072"/>
                <a:gd name="connsiteX216" fmla="*/ 5475796 w 6037771"/>
                <a:gd name="connsiteY216" fmla="*/ 1924423 h 4420072"/>
                <a:gd name="connsiteX217" fmla="*/ 5432933 w 6037771"/>
                <a:gd name="connsiteY217" fmla="*/ 1900610 h 4420072"/>
                <a:gd name="connsiteX218" fmla="*/ 5366258 w 6037771"/>
                <a:gd name="connsiteY218" fmla="*/ 1824410 h 4420072"/>
                <a:gd name="connsiteX219" fmla="*/ 5342446 w 6037771"/>
                <a:gd name="connsiteY219" fmla="*/ 1805360 h 4420072"/>
                <a:gd name="connsiteX220" fmla="*/ 5318633 w 6037771"/>
                <a:gd name="connsiteY220" fmla="*/ 1800598 h 4420072"/>
                <a:gd name="connsiteX221" fmla="*/ 5247196 w 6037771"/>
                <a:gd name="connsiteY221" fmla="*/ 1762498 h 4420072"/>
                <a:gd name="connsiteX222" fmla="*/ 5099558 w 6037771"/>
                <a:gd name="connsiteY222" fmla="*/ 1719635 h 4420072"/>
                <a:gd name="connsiteX223" fmla="*/ 5070983 w 6037771"/>
                <a:gd name="connsiteY223" fmla="*/ 1714873 h 4420072"/>
                <a:gd name="connsiteX224" fmla="*/ 5047171 w 6037771"/>
                <a:gd name="connsiteY224" fmla="*/ 1710110 h 4420072"/>
                <a:gd name="connsiteX225" fmla="*/ 4828096 w 6037771"/>
                <a:gd name="connsiteY225" fmla="*/ 1700585 h 4420072"/>
                <a:gd name="connsiteX226" fmla="*/ 4718558 w 6037771"/>
                <a:gd name="connsiteY226" fmla="*/ 1714873 h 4420072"/>
                <a:gd name="connsiteX227" fmla="*/ 4670933 w 6037771"/>
                <a:gd name="connsiteY227" fmla="*/ 1743448 h 4420072"/>
                <a:gd name="connsiteX228" fmla="*/ 4656646 w 6037771"/>
                <a:gd name="connsiteY228" fmla="*/ 1748210 h 4420072"/>
                <a:gd name="connsiteX229" fmla="*/ 4613783 w 6037771"/>
                <a:gd name="connsiteY229" fmla="*/ 1800598 h 4420072"/>
                <a:gd name="connsiteX230" fmla="*/ 4589971 w 6037771"/>
                <a:gd name="connsiteY230" fmla="*/ 1833935 h 4420072"/>
                <a:gd name="connsiteX231" fmla="*/ 4566158 w 6037771"/>
                <a:gd name="connsiteY231" fmla="*/ 1857748 h 4420072"/>
                <a:gd name="connsiteX232" fmla="*/ 4547108 w 6037771"/>
                <a:gd name="connsiteY232" fmla="*/ 1881560 h 4420072"/>
                <a:gd name="connsiteX233" fmla="*/ 4504246 w 6037771"/>
                <a:gd name="connsiteY233" fmla="*/ 1924423 h 4420072"/>
                <a:gd name="connsiteX234" fmla="*/ 4447096 w 6037771"/>
                <a:gd name="connsiteY234" fmla="*/ 1972048 h 4420072"/>
                <a:gd name="connsiteX235" fmla="*/ 4428046 w 6037771"/>
                <a:gd name="connsiteY235" fmla="*/ 1981573 h 4420072"/>
                <a:gd name="connsiteX236" fmla="*/ 4370896 w 6037771"/>
                <a:gd name="connsiteY236" fmla="*/ 2014910 h 4420072"/>
                <a:gd name="connsiteX237" fmla="*/ 4356608 w 6037771"/>
                <a:gd name="connsiteY237" fmla="*/ 2019673 h 4420072"/>
                <a:gd name="connsiteX238" fmla="*/ 4342321 w 6037771"/>
                <a:gd name="connsiteY238" fmla="*/ 2029198 h 4420072"/>
                <a:gd name="connsiteX239" fmla="*/ 4266121 w 6037771"/>
                <a:gd name="connsiteY239" fmla="*/ 2038723 h 4420072"/>
                <a:gd name="connsiteX240" fmla="*/ 4208971 w 6037771"/>
                <a:gd name="connsiteY240" fmla="*/ 2048248 h 4420072"/>
                <a:gd name="connsiteX241" fmla="*/ 4180396 w 6037771"/>
                <a:gd name="connsiteY241" fmla="*/ 2053010 h 4420072"/>
                <a:gd name="connsiteX242" fmla="*/ 4166108 w 6037771"/>
                <a:gd name="connsiteY242" fmla="*/ 2057773 h 4420072"/>
                <a:gd name="connsiteX243" fmla="*/ 4147058 w 6037771"/>
                <a:gd name="connsiteY243" fmla="*/ 2062535 h 4420072"/>
                <a:gd name="connsiteX244" fmla="*/ 4123246 w 6037771"/>
                <a:gd name="connsiteY244" fmla="*/ 2072060 h 4420072"/>
                <a:gd name="connsiteX245" fmla="*/ 4075621 w 6037771"/>
                <a:gd name="connsiteY245" fmla="*/ 2081585 h 4420072"/>
                <a:gd name="connsiteX246" fmla="*/ 4051808 w 6037771"/>
                <a:gd name="connsiteY246" fmla="*/ 2091110 h 4420072"/>
                <a:gd name="connsiteX247" fmla="*/ 3999421 w 6037771"/>
                <a:gd name="connsiteY247" fmla="*/ 2105398 h 4420072"/>
                <a:gd name="connsiteX248" fmla="*/ 3975608 w 6037771"/>
                <a:gd name="connsiteY248" fmla="*/ 2114923 h 4420072"/>
                <a:gd name="connsiteX249" fmla="*/ 3956558 w 6037771"/>
                <a:gd name="connsiteY249" fmla="*/ 2129210 h 4420072"/>
                <a:gd name="connsiteX250" fmla="*/ 3923221 w 6037771"/>
                <a:gd name="connsiteY250" fmla="*/ 2138735 h 4420072"/>
                <a:gd name="connsiteX251" fmla="*/ 3899408 w 6037771"/>
                <a:gd name="connsiteY251" fmla="*/ 2153023 h 4420072"/>
                <a:gd name="connsiteX252" fmla="*/ 3856546 w 6037771"/>
                <a:gd name="connsiteY252" fmla="*/ 2181598 h 4420072"/>
                <a:gd name="connsiteX253" fmla="*/ 3818446 w 6037771"/>
                <a:gd name="connsiteY253" fmla="*/ 2200648 h 4420072"/>
                <a:gd name="connsiteX254" fmla="*/ 3804158 w 6037771"/>
                <a:gd name="connsiteY254" fmla="*/ 2214935 h 4420072"/>
                <a:gd name="connsiteX255" fmla="*/ 3794633 w 6037771"/>
                <a:gd name="connsiteY255" fmla="*/ 2229223 h 4420072"/>
                <a:gd name="connsiteX256" fmla="*/ 3766058 w 6037771"/>
                <a:gd name="connsiteY256" fmla="*/ 2248273 h 4420072"/>
                <a:gd name="connsiteX257" fmla="*/ 3742246 w 6037771"/>
                <a:gd name="connsiteY257" fmla="*/ 2267323 h 4420072"/>
                <a:gd name="connsiteX258" fmla="*/ 3713671 w 6037771"/>
                <a:gd name="connsiteY258" fmla="*/ 2276848 h 4420072"/>
                <a:gd name="connsiteX259" fmla="*/ 3646996 w 6037771"/>
                <a:gd name="connsiteY259" fmla="*/ 2305423 h 4420072"/>
                <a:gd name="connsiteX260" fmla="*/ 3623183 w 6037771"/>
                <a:gd name="connsiteY260" fmla="*/ 2314948 h 4420072"/>
                <a:gd name="connsiteX261" fmla="*/ 3599371 w 6037771"/>
                <a:gd name="connsiteY261" fmla="*/ 2329235 h 4420072"/>
                <a:gd name="connsiteX262" fmla="*/ 3580321 w 6037771"/>
                <a:gd name="connsiteY262" fmla="*/ 2333998 h 4420072"/>
                <a:gd name="connsiteX263" fmla="*/ 3527933 w 6037771"/>
                <a:gd name="connsiteY263" fmla="*/ 2357810 h 4420072"/>
                <a:gd name="connsiteX264" fmla="*/ 3508883 w 6037771"/>
                <a:gd name="connsiteY264" fmla="*/ 2372098 h 4420072"/>
                <a:gd name="connsiteX265" fmla="*/ 3489833 w 6037771"/>
                <a:gd name="connsiteY265" fmla="*/ 2381623 h 4420072"/>
                <a:gd name="connsiteX266" fmla="*/ 3475546 w 6037771"/>
                <a:gd name="connsiteY266" fmla="*/ 2391148 h 4420072"/>
                <a:gd name="connsiteX267" fmla="*/ 3456496 w 6037771"/>
                <a:gd name="connsiteY267" fmla="*/ 2395910 h 4420072"/>
                <a:gd name="connsiteX268" fmla="*/ 3442208 w 6037771"/>
                <a:gd name="connsiteY268" fmla="*/ 2410198 h 4420072"/>
                <a:gd name="connsiteX269" fmla="*/ 3399346 w 6037771"/>
                <a:gd name="connsiteY269" fmla="*/ 2429248 h 4420072"/>
                <a:gd name="connsiteX270" fmla="*/ 3366008 w 6037771"/>
                <a:gd name="connsiteY270" fmla="*/ 2448298 h 4420072"/>
                <a:gd name="connsiteX271" fmla="*/ 3294571 w 6037771"/>
                <a:gd name="connsiteY271" fmla="*/ 2481635 h 4420072"/>
                <a:gd name="connsiteX272" fmla="*/ 3246946 w 6037771"/>
                <a:gd name="connsiteY272" fmla="*/ 2495923 h 4420072"/>
                <a:gd name="connsiteX273" fmla="*/ 3218371 w 6037771"/>
                <a:gd name="connsiteY273" fmla="*/ 2510210 h 4420072"/>
                <a:gd name="connsiteX274" fmla="*/ 3185033 w 6037771"/>
                <a:gd name="connsiteY274" fmla="*/ 2524498 h 4420072"/>
                <a:gd name="connsiteX275" fmla="*/ 3156458 w 6037771"/>
                <a:gd name="connsiteY275" fmla="*/ 2538785 h 4420072"/>
                <a:gd name="connsiteX276" fmla="*/ 3123121 w 6037771"/>
                <a:gd name="connsiteY276" fmla="*/ 2553073 h 4420072"/>
                <a:gd name="connsiteX277" fmla="*/ 3089783 w 6037771"/>
                <a:gd name="connsiteY277" fmla="*/ 2581648 h 4420072"/>
                <a:gd name="connsiteX278" fmla="*/ 3070733 w 6037771"/>
                <a:gd name="connsiteY278" fmla="*/ 2591173 h 4420072"/>
                <a:gd name="connsiteX279" fmla="*/ 3051683 w 6037771"/>
                <a:gd name="connsiteY279" fmla="*/ 2605460 h 4420072"/>
                <a:gd name="connsiteX280" fmla="*/ 3032633 w 6037771"/>
                <a:gd name="connsiteY280" fmla="*/ 2614985 h 4420072"/>
                <a:gd name="connsiteX281" fmla="*/ 3013583 w 6037771"/>
                <a:gd name="connsiteY281" fmla="*/ 2634035 h 4420072"/>
                <a:gd name="connsiteX282" fmla="*/ 2985008 w 6037771"/>
                <a:gd name="connsiteY282" fmla="*/ 2653085 h 4420072"/>
                <a:gd name="connsiteX283" fmla="*/ 2956433 w 6037771"/>
                <a:gd name="connsiteY283" fmla="*/ 2681660 h 4420072"/>
                <a:gd name="connsiteX284" fmla="*/ 2870708 w 6037771"/>
                <a:gd name="connsiteY284" fmla="*/ 2743573 h 4420072"/>
                <a:gd name="connsiteX285" fmla="*/ 2856421 w 6037771"/>
                <a:gd name="connsiteY285" fmla="*/ 2762623 h 4420072"/>
                <a:gd name="connsiteX286" fmla="*/ 2818321 w 6037771"/>
                <a:gd name="connsiteY286" fmla="*/ 2786435 h 4420072"/>
                <a:gd name="connsiteX287" fmla="*/ 2799271 w 6037771"/>
                <a:gd name="connsiteY287" fmla="*/ 2800723 h 4420072"/>
                <a:gd name="connsiteX288" fmla="*/ 2746883 w 6037771"/>
                <a:gd name="connsiteY288" fmla="*/ 2843585 h 4420072"/>
                <a:gd name="connsiteX289" fmla="*/ 2723071 w 6037771"/>
                <a:gd name="connsiteY289" fmla="*/ 2853110 h 4420072"/>
                <a:gd name="connsiteX290" fmla="*/ 2656396 w 6037771"/>
                <a:gd name="connsiteY290" fmla="*/ 2900735 h 4420072"/>
                <a:gd name="connsiteX291" fmla="*/ 2632583 w 6037771"/>
                <a:gd name="connsiteY291" fmla="*/ 2905498 h 4420072"/>
                <a:gd name="connsiteX292" fmla="*/ 2580196 w 6037771"/>
                <a:gd name="connsiteY292" fmla="*/ 2924548 h 4420072"/>
                <a:gd name="connsiteX293" fmla="*/ 2518283 w 6037771"/>
                <a:gd name="connsiteY293" fmla="*/ 2934073 h 4420072"/>
                <a:gd name="connsiteX294" fmla="*/ 2408746 w 6037771"/>
                <a:gd name="connsiteY294" fmla="*/ 2943598 h 4420072"/>
                <a:gd name="connsiteX295" fmla="*/ 2356358 w 6037771"/>
                <a:gd name="connsiteY295" fmla="*/ 2957885 h 4420072"/>
                <a:gd name="connsiteX296" fmla="*/ 2303971 w 6037771"/>
                <a:gd name="connsiteY296" fmla="*/ 2967410 h 4420072"/>
                <a:gd name="connsiteX297" fmla="*/ 2246821 w 6037771"/>
                <a:gd name="connsiteY297" fmla="*/ 2986460 h 4420072"/>
                <a:gd name="connsiteX298" fmla="*/ 2203958 w 6037771"/>
                <a:gd name="connsiteY298" fmla="*/ 2995985 h 4420072"/>
                <a:gd name="connsiteX299" fmla="*/ 2146808 w 6037771"/>
                <a:gd name="connsiteY299" fmla="*/ 3005510 h 4420072"/>
                <a:gd name="connsiteX300" fmla="*/ 2118233 w 6037771"/>
                <a:gd name="connsiteY300" fmla="*/ 3015035 h 4420072"/>
                <a:gd name="connsiteX301" fmla="*/ 2070608 w 6037771"/>
                <a:gd name="connsiteY301" fmla="*/ 3024560 h 4420072"/>
                <a:gd name="connsiteX302" fmla="*/ 2046796 w 6037771"/>
                <a:gd name="connsiteY302" fmla="*/ 3034085 h 4420072"/>
                <a:gd name="connsiteX303" fmla="*/ 2027746 w 6037771"/>
                <a:gd name="connsiteY303" fmla="*/ 3048373 h 4420072"/>
                <a:gd name="connsiteX304" fmla="*/ 1989646 w 6037771"/>
                <a:gd name="connsiteY304" fmla="*/ 3057898 h 4420072"/>
                <a:gd name="connsiteX305" fmla="*/ 1922971 w 6037771"/>
                <a:gd name="connsiteY305" fmla="*/ 3076948 h 4420072"/>
                <a:gd name="connsiteX306" fmla="*/ 1894396 w 6037771"/>
                <a:gd name="connsiteY306" fmla="*/ 3081710 h 4420072"/>
                <a:gd name="connsiteX307" fmla="*/ 1846771 w 6037771"/>
                <a:gd name="connsiteY307" fmla="*/ 3095998 h 4420072"/>
                <a:gd name="connsiteX308" fmla="*/ 1832483 w 6037771"/>
                <a:gd name="connsiteY308" fmla="*/ 3100760 h 4420072"/>
                <a:gd name="connsiteX309" fmla="*/ 1808671 w 6037771"/>
                <a:gd name="connsiteY309" fmla="*/ 3105523 h 4420072"/>
                <a:gd name="connsiteX310" fmla="*/ 1765808 w 6037771"/>
                <a:gd name="connsiteY310" fmla="*/ 3124573 h 4420072"/>
                <a:gd name="connsiteX311" fmla="*/ 1746758 w 6037771"/>
                <a:gd name="connsiteY311" fmla="*/ 3134098 h 4420072"/>
                <a:gd name="connsiteX312" fmla="*/ 1718183 w 6037771"/>
                <a:gd name="connsiteY312" fmla="*/ 3143623 h 4420072"/>
                <a:gd name="connsiteX313" fmla="*/ 1680083 w 6037771"/>
                <a:gd name="connsiteY313" fmla="*/ 3153148 h 4420072"/>
                <a:gd name="connsiteX314" fmla="*/ 1599121 w 6037771"/>
                <a:gd name="connsiteY314" fmla="*/ 3181723 h 4420072"/>
                <a:gd name="connsiteX315" fmla="*/ 1503871 w 6037771"/>
                <a:gd name="connsiteY315" fmla="*/ 3229348 h 4420072"/>
                <a:gd name="connsiteX316" fmla="*/ 1484821 w 6037771"/>
                <a:gd name="connsiteY316" fmla="*/ 3238873 h 4420072"/>
                <a:gd name="connsiteX317" fmla="*/ 1465771 w 6037771"/>
                <a:gd name="connsiteY317" fmla="*/ 3248398 h 4420072"/>
                <a:gd name="connsiteX318" fmla="*/ 1403858 w 6037771"/>
                <a:gd name="connsiteY318" fmla="*/ 3276973 h 4420072"/>
                <a:gd name="connsiteX319" fmla="*/ 1384808 w 6037771"/>
                <a:gd name="connsiteY319" fmla="*/ 3286498 h 4420072"/>
                <a:gd name="connsiteX320" fmla="*/ 1341946 w 6037771"/>
                <a:gd name="connsiteY320" fmla="*/ 3315073 h 4420072"/>
                <a:gd name="connsiteX321" fmla="*/ 1318133 w 6037771"/>
                <a:gd name="connsiteY321" fmla="*/ 3319835 h 4420072"/>
                <a:gd name="connsiteX322" fmla="*/ 1299083 w 6037771"/>
                <a:gd name="connsiteY322" fmla="*/ 3334123 h 4420072"/>
                <a:gd name="connsiteX323" fmla="*/ 1213358 w 6037771"/>
                <a:gd name="connsiteY323" fmla="*/ 3367460 h 4420072"/>
                <a:gd name="connsiteX324" fmla="*/ 1189546 w 6037771"/>
                <a:gd name="connsiteY324" fmla="*/ 3372223 h 4420072"/>
                <a:gd name="connsiteX325" fmla="*/ 1175258 w 6037771"/>
                <a:gd name="connsiteY325" fmla="*/ 3376985 h 4420072"/>
                <a:gd name="connsiteX326" fmla="*/ 1137158 w 6037771"/>
                <a:gd name="connsiteY326" fmla="*/ 3386510 h 4420072"/>
                <a:gd name="connsiteX327" fmla="*/ 1118108 w 6037771"/>
                <a:gd name="connsiteY327" fmla="*/ 3391273 h 4420072"/>
                <a:gd name="connsiteX328" fmla="*/ 1065721 w 6037771"/>
                <a:gd name="connsiteY328" fmla="*/ 3400798 h 4420072"/>
                <a:gd name="connsiteX329" fmla="*/ 1022858 w 6037771"/>
                <a:gd name="connsiteY329" fmla="*/ 3410323 h 4420072"/>
                <a:gd name="connsiteX330" fmla="*/ 1022858 w 6037771"/>
                <a:gd name="connsiteY330" fmla="*/ 3419848 h 4420072"/>
                <a:gd name="connsiteX331" fmla="*/ 958566 w 6037771"/>
                <a:gd name="connsiteY331" fmla="*/ 3460330 h 4420072"/>
                <a:gd name="connsiteX332" fmla="*/ 965708 w 6037771"/>
                <a:gd name="connsiteY332" fmla="*/ 3729411 h 4420072"/>
                <a:gd name="connsiteX333" fmla="*/ 765684 w 6037771"/>
                <a:gd name="connsiteY333" fmla="*/ 3948485 h 4420072"/>
                <a:gd name="connsiteX334" fmla="*/ 546608 w 6037771"/>
                <a:gd name="connsiteY334" fmla="*/ 4086598 h 4420072"/>
                <a:gd name="connsiteX335" fmla="*/ 501364 w 6037771"/>
                <a:gd name="connsiteY335" fmla="*/ 4405684 h 4420072"/>
                <a:gd name="connsiteX336" fmla="*/ 187040 w 6037771"/>
                <a:gd name="connsiteY336" fmla="*/ 4412829 h 4420072"/>
                <a:gd name="connsiteX337" fmla="*/ 1302 w 6037771"/>
                <a:gd name="connsiteY337" fmla="*/ 4310437 h 4420072"/>
                <a:gd name="connsiteX0" fmla="*/ 1302 w 6037771"/>
                <a:gd name="connsiteY0" fmla="*/ 4310437 h 4420072"/>
                <a:gd name="connsiteX1" fmla="*/ 113220 w 6037771"/>
                <a:gd name="connsiteY1" fmla="*/ 3986585 h 4420072"/>
                <a:gd name="connsiteX2" fmla="*/ 113221 w 6037771"/>
                <a:gd name="connsiteY2" fmla="*/ 3791323 h 4420072"/>
                <a:gd name="connsiteX3" fmla="*/ 108458 w 6037771"/>
                <a:gd name="connsiteY3" fmla="*/ 3719885 h 4420072"/>
                <a:gd name="connsiteX4" fmla="*/ 103696 w 6037771"/>
                <a:gd name="connsiteY4" fmla="*/ 3700835 h 4420072"/>
                <a:gd name="connsiteX5" fmla="*/ 108458 w 6037771"/>
                <a:gd name="connsiteY5" fmla="*/ 3596060 h 4420072"/>
                <a:gd name="connsiteX6" fmla="*/ 117983 w 6037771"/>
                <a:gd name="connsiteY6" fmla="*/ 3543673 h 4420072"/>
                <a:gd name="connsiteX7" fmla="*/ 184658 w 6037771"/>
                <a:gd name="connsiteY7" fmla="*/ 3457948 h 4420072"/>
                <a:gd name="connsiteX8" fmla="*/ 203708 w 6037771"/>
                <a:gd name="connsiteY8" fmla="*/ 3434135 h 4420072"/>
                <a:gd name="connsiteX9" fmla="*/ 222758 w 6037771"/>
                <a:gd name="connsiteY9" fmla="*/ 3424610 h 4420072"/>
                <a:gd name="connsiteX10" fmla="*/ 237046 w 6037771"/>
                <a:gd name="connsiteY10" fmla="*/ 3410323 h 4420072"/>
                <a:gd name="connsiteX11" fmla="*/ 265621 w 6037771"/>
                <a:gd name="connsiteY11" fmla="*/ 3391273 h 4420072"/>
                <a:gd name="connsiteX12" fmla="*/ 327533 w 6037771"/>
                <a:gd name="connsiteY12" fmla="*/ 3334123 h 4420072"/>
                <a:gd name="connsiteX13" fmla="*/ 356108 w 6037771"/>
                <a:gd name="connsiteY13" fmla="*/ 3315073 h 4420072"/>
                <a:gd name="connsiteX14" fmla="*/ 437071 w 6037771"/>
                <a:gd name="connsiteY14" fmla="*/ 3281735 h 4420072"/>
                <a:gd name="connsiteX15" fmla="*/ 479933 w 6037771"/>
                <a:gd name="connsiteY15" fmla="*/ 3262685 h 4420072"/>
                <a:gd name="connsiteX16" fmla="*/ 518033 w 6037771"/>
                <a:gd name="connsiteY16" fmla="*/ 3253160 h 4420072"/>
                <a:gd name="connsiteX17" fmla="*/ 546608 w 6037771"/>
                <a:gd name="connsiteY17" fmla="*/ 3238873 h 4420072"/>
                <a:gd name="connsiteX18" fmla="*/ 570421 w 6037771"/>
                <a:gd name="connsiteY18" fmla="*/ 3229348 h 4420072"/>
                <a:gd name="connsiteX19" fmla="*/ 584708 w 6037771"/>
                <a:gd name="connsiteY19" fmla="*/ 3224585 h 4420072"/>
                <a:gd name="connsiteX20" fmla="*/ 598996 w 6037771"/>
                <a:gd name="connsiteY20" fmla="*/ 3215060 h 4420072"/>
                <a:gd name="connsiteX21" fmla="*/ 618046 w 6037771"/>
                <a:gd name="connsiteY21" fmla="*/ 3210298 h 4420072"/>
                <a:gd name="connsiteX22" fmla="*/ 641858 w 6037771"/>
                <a:gd name="connsiteY22" fmla="*/ 3200773 h 4420072"/>
                <a:gd name="connsiteX23" fmla="*/ 699008 w 6037771"/>
                <a:gd name="connsiteY23" fmla="*/ 3172198 h 4420072"/>
                <a:gd name="connsiteX24" fmla="*/ 727583 w 6037771"/>
                <a:gd name="connsiteY24" fmla="*/ 3157910 h 4420072"/>
                <a:gd name="connsiteX25" fmla="*/ 779971 w 6037771"/>
                <a:gd name="connsiteY25" fmla="*/ 3138860 h 4420072"/>
                <a:gd name="connsiteX26" fmla="*/ 832358 w 6037771"/>
                <a:gd name="connsiteY26" fmla="*/ 3095998 h 4420072"/>
                <a:gd name="connsiteX27" fmla="*/ 899033 w 6037771"/>
                <a:gd name="connsiteY27" fmla="*/ 3053135 h 4420072"/>
                <a:gd name="connsiteX28" fmla="*/ 918083 w 6037771"/>
                <a:gd name="connsiteY28" fmla="*/ 3034085 h 4420072"/>
                <a:gd name="connsiteX29" fmla="*/ 946658 w 6037771"/>
                <a:gd name="connsiteY29" fmla="*/ 3010273 h 4420072"/>
                <a:gd name="connsiteX30" fmla="*/ 960946 w 6037771"/>
                <a:gd name="connsiteY30" fmla="*/ 2991223 h 4420072"/>
                <a:gd name="connsiteX31" fmla="*/ 989521 w 6037771"/>
                <a:gd name="connsiteY31" fmla="*/ 2972173 h 4420072"/>
                <a:gd name="connsiteX32" fmla="*/ 1027621 w 6037771"/>
                <a:gd name="connsiteY32" fmla="*/ 2934073 h 4420072"/>
                <a:gd name="connsiteX33" fmla="*/ 1070483 w 6037771"/>
                <a:gd name="connsiteY33" fmla="*/ 2919785 h 4420072"/>
                <a:gd name="connsiteX34" fmla="*/ 1089533 w 6037771"/>
                <a:gd name="connsiteY34" fmla="*/ 2910260 h 4420072"/>
                <a:gd name="connsiteX35" fmla="*/ 1165733 w 6037771"/>
                <a:gd name="connsiteY35" fmla="*/ 2895973 h 4420072"/>
                <a:gd name="connsiteX36" fmla="*/ 1246696 w 6037771"/>
                <a:gd name="connsiteY36" fmla="*/ 2881685 h 4420072"/>
                <a:gd name="connsiteX37" fmla="*/ 1299083 w 6037771"/>
                <a:gd name="connsiteY37" fmla="*/ 2862635 h 4420072"/>
                <a:gd name="connsiteX38" fmla="*/ 1327658 w 6037771"/>
                <a:gd name="connsiteY38" fmla="*/ 2834060 h 4420072"/>
                <a:gd name="connsiteX39" fmla="*/ 1346708 w 6037771"/>
                <a:gd name="connsiteY39" fmla="*/ 2815010 h 4420072"/>
                <a:gd name="connsiteX40" fmla="*/ 1380046 w 6037771"/>
                <a:gd name="connsiteY40" fmla="*/ 2767385 h 4420072"/>
                <a:gd name="connsiteX41" fmla="*/ 1399096 w 6037771"/>
                <a:gd name="connsiteY41" fmla="*/ 2753098 h 4420072"/>
                <a:gd name="connsiteX42" fmla="*/ 1418146 w 6037771"/>
                <a:gd name="connsiteY42" fmla="*/ 2719760 h 4420072"/>
                <a:gd name="connsiteX43" fmla="*/ 1437196 w 6037771"/>
                <a:gd name="connsiteY43" fmla="*/ 2691185 h 4420072"/>
                <a:gd name="connsiteX44" fmla="*/ 1456246 w 6037771"/>
                <a:gd name="connsiteY44" fmla="*/ 2672135 h 4420072"/>
                <a:gd name="connsiteX45" fmla="*/ 1465771 w 6037771"/>
                <a:gd name="connsiteY45" fmla="*/ 2657848 h 4420072"/>
                <a:gd name="connsiteX46" fmla="*/ 1480058 w 6037771"/>
                <a:gd name="connsiteY46" fmla="*/ 2643560 h 4420072"/>
                <a:gd name="connsiteX47" fmla="*/ 1494346 w 6037771"/>
                <a:gd name="connsiteY47" fmla="*/ 2624510 h 4420072"/>
                <a:gd name="connsiteX48" fmla="*/ 1575308 w 6037771"/>
                <a:gd name="connsiteY48" fmla="*/ 2586410 h 4420072"/>
                <a:gd name="connsiteX49" fmla="*/ 1622933 w 6037771"/>
                <a:gd name="connsiteY49" fmla="*/ 2557835 h 4420072"/>
                <a:gd name="connsiteX50" fmla="*/ 1656271 w 6037771"/>
                <a:gd name="connsiteY50" fmla="*/ 2548310 h 4420072"/>
                <a:gd name="connsiteX51" fmla="*/ 1670558 w 6037771"/>
                <a:gd name="connsiteY51" fmla="*/ 2538785 h 4420072"/>
                <a:gd name="connsiteX52" fmla="*/ 1737233 w 6037771"/>
                <a:gd name="connsiteY52" fmla="*/ 2529260 h 4420072"/>
                <a:gd name="connsiteX53" fmla="*/ 1775333 w 6037771"/>
                <a:gd name="connsiteY53" fmla="*/ 2514973 h 4420072"/>
                <a:gd name="connsiteX54" fmla="*/ 1818196 w 6037771"/>
                <a:gd name="connsiteY54" fmla="*/ 2476873 h 4420072"/>
                <a:gd name="connsiteX55" fmla="*/ 1837246 w 6037771"/>
                <a:gd name="connsiteY55" fmla="*/ 2467348 h 4420072"/>
                <a:gd name="connsiteX56" fmla="*/ 1861058 w 6037771"/>
                <a:gd name="connsiteY56" fmla="*/ 2438773 h 4420072"/>
                <a:gd name="connsiteX57" fmla="*/ 1889633 w 6037771"/>
                <a:gd name="connsiteY57" fmla="*/ 2400673 h 4420072"/>
                <a:gd name="connsiteX58" fmla="*/ 1984883 w 6037771"/>
                <a:gd name="connsiteY58" fmla="*/ 2319710 h 4420072"/>
                <a:gd name="connsiteX59" fmla="*/ 2003933 w 6037771"/>
                <a:gd name="connsiteY59" fmla="*/ 2314948 h 4420072"/>
                <a:gd name="connsiteX60" fmla="*/ 2022983 w 6037771"/>
                <a:gd name="connsiteY60" fmla="*/ 2305423 h 4420072"/>
                <a:gd name="connsiteX61" fmla="*/ 2037271 w 6037771"/>
                <a:gd name="connsiteY61" fmla="*/ 2295898 h 4420072"/>
                <a:gd name="connsiteX62" fmla="*/ 2070608 w 6037771"/>
                <a:gd name="connsiteY62" fmla="*/ 2286373 h 4420072"/>
                <a:gd name="connsiteX63" fmla="*/ 2094421 w 6037771"/>
                <a:gd name="connsiteY63" fmla="*/ 2276848 h 4420072"/>
                <a:gd name="connsiteX64" fmla="*/ 2108708 w 6037771"/>
                <a:gd name="connsiteY64" fmla="*/ 2272085 h 4420072"/>
                <a:gd name="connsiteX65" fmla="*/ 2132521 w 6037771"/>
                <a:gd name="connsiteY65" fmla="*/ 2262560 h 4420072"/>
                <a:gd name="connsiteX66" fmla="*/ 2194433 w 6037771"/>
                <a:gd name="connsiteY66" fmla="*/ 2257798 h 4420072"/>
                <a:gd name="connsiteX67" fmla="*/ 2246821 w 6037771"/>
                <a:gd name="connsiteY67" fmla="*/ 2248273 h 4420072"/>
                <a:gd name="connsiteX68" fmla="*/ 2270633 w 6037771"/>
                <a:gd name="connsiteY68" fmla="*/ 2233985 h 4420072"/>
                <a:gd name="connsiteX69" fmla="*/ 2289683 w 6037771"/>
                <a:gd name="connsiteY69" fmla="*/ 2229223 h 4420072"/>
                <a:gd name="connsiteX70" fmla="*/ 2327783 w 6037771"/>
                <a:gd name="connsiteY70" fmla="*/ 2219698 h 4420072"/>
                <a:gd name="connsiteX71" fmla="*/ 2361121 w 6037771"/>
                <a:gd name="connsiteY71" fmla="*/ 2200648 h 4420072"/>
                <a:gd name="connsiteX72" fmla="*/ 2375408 w 6037771"/>
                <a:gd name="connsiteY72" fmla="*/ 2191123 h 4420072"/>
                <a:gd name="connsiteX73" fmla="*/ 2418271 w 6037771"/>
                <a:gd name="connsiteY73" fmla="*/ 2176835 h 4420072"/>
                <a:gd name="connsiteX74" fmla="*/ 2427796 w 6037771"/>
                <a:gd name="connsiteY74" fmla="*/ 2157785 h 4420072"/>
                <a:gd name="connsiteX75" fmla="*/ 2527808 w 6037771"/>
                <a:gd name="connsiteY75" fmla="*/ 2100635 h 4420072"/>
                <a:gd name="connsiteX76" fmla="*/ 2584958 w 6037771"/>
                <a:gd name="connsiteY76" fmla="*/ 2067298 h 4420072"/>
                <a:gd name="connsiteX77" fmla="*/ 2599246 w 6037771"/>
                <a:gd name="connsiteY77" fmla="*/ 2062535 h 4420072"/>
                <a:gd name="connsiteX78" fmla="*/ 2623058 w 6037771"/>
                <a:gd name="connsiteY78" fmla="*/ 2048248 h 4420072"/>
                <a:gd name="connsiteX79" fmla="*/ 2661158 w 6037771"/>
                <a:gd name="connsiteY79" fmla="*/ 2029198 h 4420072"/>
                <a:gd name="connsiteX80" fmla="*/ 2694496 w 6037771"/>
                <a:gd name="connsiteY80" fmla="*/ 2014910 h 4420072"/>
                <a:gd name="connsiteX81" fmla="*/ 2756408 w 6037771"/>
                <a:gd name="connsiteY81" fmla="*/ 1976810 h 4420072"/>
                <a:gd name="connsiteX82" fmla="*/ 2794508 w 6037771"/>
                <a:gd name="connsiteY82" fmla="*/ 1962523 h 4420072"/>
                <a:gd name="connsiteX83" fmla="*/ 2837371 w 6037771"/>
                <a:gd name="connsiteY83" fmla="*/ 1943473 h 4420072"/>
                <a:gd name="connsiteX84" fmla="*/ 2861183 w 6037771"/>
                <a:gd name="connsiteY84" fmla="*/ 1938710 h 4420072"/>
                <a:gd name="connsiteX85" fmla="*/ 2889758 w 6037771"/>
                <a:gd name="connsiteY85" fmla="*/ 1929185 h 4420072"/>
                <a:gd name="connsiteX86" fmla="*/ 2937383 w 6037771"/>
                <a:gd name="connsiteY86" fmla="*/ 1919660 h 4420072"/>
                <a:gd name="connsiteX87" fmla="*/ 2975483 w 6037771"/>
                <a:gd name="connsiteY87" fmla="*/ 1910135 h 4420072"/>
                <a:gd name="connsiteX88" fmla="*/ 3023108 w 6037771"/>
                <a:gd name="connsiteY88" fmla="*/ 1900610 h 4420072"/>
                <a:gd name="connsiteX89" fmla="*/ 3037396 w 6037771"/>
                <a:gd name="connsiteY89" fmla="*/ 1895848 h 4420072"/>
                <a:gd name="connsiteX90" fmla="*/ 3089783 w 6037771"/>
                <a:gd name="connsiteY90" fmla="*/ 1881560 h 4420072"/>
                <a:gd name="connsiteX91" fmla="*/ 3137408 w 6037771"/>
                <a:gd name="connsiteY91" fmla="*/ 1848223 h 4420072"/>
                <a:gd name="connsiteX92" fmla="*/ 3170746 w 6037771"/>
                <a:gd name="connsiteY92" fmla="*/ 1829173 h 4420072"/>
                <a:gd name="connsiteX93" fmla="*/ 3213608 w 6037771"/>
                <a:gd name="connsiteY93" fmla="*/ 1786310 h 4420072"/>
                <a:gd name="connsiteX94" fmla="*/ 3251708 w 6037771"/>
                <a:gd name="connsiteY94" fmla="*/ 1752973 h 4420072"/>
                <a:gd name="connsiteX95" fmla="*/ 3280283 w 6037771"/>
                <a:gd name="connsiteY95" fmla="*/ 1724398 h 4420072"/>
                <a:gd name="connsiteX96" fmla="*/ 3294571 w 6037771"/>
                <a:gd name="connsiteY96" fmla="*/ 1710110 h 4420072"/>
                <a:gd name="connsiteX97" fmla="*/ 3308858 w 6037771"/>
                <a:gd name="connsiteY97" fmla="*/ 1705348 h 4420072"/>
                <a:gd name="connsiteX98" fmla="*/ 3356483 w 6037771"/>
                <a:gd name="connsiteY98" fmla="*/ 1667248 h 4420072"/>
                <a:gd name="connsiteX99" fmla="*/ 3399346 w 6037771"/>
                <a:gd name="connsiteY99" fmla="*/ 1614860 h 4420072"/>
                <a:gd name="connsiteX100" fmla="*/ 3432683 w 6037771"/>
                <a:gd name="connsiteY100" fmla="*/ 1586285 h 4420072"/>
                <a:gd name="connsiteX101" fmla="*/ 3446971 w 6037771"/>
                <a:gd name="connsiteY101" fmla="*/ 1567235 h 4420072"/>
                <a:gd name="connsiteX102" fmla="*/ 3513646 w 6037771"/>
                <a:gd name="connsiteY102" fmla="*/ 1510085 h 4420072"/>
                <a:gd name="connsiteX103" fmla="*/ 3523171 w 6037771"/>
                <a:gd name="connsiteY103" fmla="*/ 1495798 h 4420072"/>
                <a:gd name="connsiteX104" fmla="*/ 3561271 w 6037771"/>
                <a:gd name="connsiteY104" fmla="*/ 1462460 h 4420072"/>
                <a:gd name="connsiteX105" fmla="*/ 3580321 w 6037771"/>
                <a:gd name="connsiteY105" fmla="*/ 1452935 h 4420072"/>
                <a:gd name="connsiteX106" fmla="*/ 3604133 w 6037771"/>
                <a:gd name="connsiteY106" fmla="*/ 1429123 h 4420072"/>
                <a:gd name="connsiteX107" fmla="*/ 3618421 w 6037771"/>
                <a:gd name="connsiteY107" fmla="*/ 1414835 h 4420072"/>
                <a:gd name="connsiteX108" fmla="*/ 3680333 w 6037771"/>
                <a:gd name="connsiteY108" fmla="*/ 1357685 h 4420072"/>
                <a:gd name="connsiteX109" fmla="*/ 3704146 w 6037771"/>
                <a:gd name="connsiteY109" fmla="*/ 1329110 h 4420072"/>
                <a:gd name="connsiteX110" fmla="*/ 3723196 w 6037771"/>
                <a:gd name="connsiteY110" fmla="*/ 1300535 h 4420072"/>
                <a:gd name="connsiteX111" fmla="*/ 3737483 w 6037771"/>
                <a:gd name="connsiteY111" fmla="*/ 1295773 h 4420072"/>
                <a:gd name="connsiteX112" fmla="*/ 3808921 w 6037771"/>
                <a:gd name="connsiteY112" fmla="*/ 1205285 h 4420072"/>
                <a:gd name="connsiteX113" fmla="*/ 3827971 w 6037771"/>
                <a:gd name="connsiteY113" fmla="*/ 1186235 h 4420072"/>
                <a:gd name="connsiteX114" fmla="*/ 3880358 w 6037771"/>
                <a:gd name="connsiteY114" fmla="*/ 1148135 h 4420072"/>
                <a:gd name="connsiteX115" fmla="*/ 3899408 w 6037771"/>
                <a:gd name="connsiteY115" fmla="*/ 1138610 h 4420072"/>
                <a:gd name="connsiteX116" fmla="*/ 3927983 w 6037771"/>
                <a:gd name="connsiteY116" fmla="*/ 1114798 h 4420072"/>
                <a:gd name="connsiteX117" fmla="*/ 3961321 w 6037771"/>
                <a:gd name="connsiteY117" fmla="*/ 1100510 h 4420072"/>
                <a:gd name="connsiteX118" fmla="*/ 4004183 w 6037771"/>
                <a:gd name="connsiteY118" fmla="*/ 1071935 h 4420072"/>
                <a:gd name="connsiteX119" fmla="*/ 4018471 w 6037771"/>
                <a:gd name="connsiteY119" fmla="*/ 1062410 h 4420072"/>
                <a:gd name="connsiteX120" fmla="*/ 4037521 w 6037771"/>
                <a:gd name="connsiteY120" fmla="*/ 1057648 h 4420072"/>
                <a:gd name="connsiteX121" fmla="*/ 4113721 w 6037771"/>
                <a:gd name="connsiteY121" fmla="*/ 1033835 h 4420072"/>
                <a:gd name="connsiteX122" fmla="*/ 4161346 w 6037771"/>
                <a:gd name="connsiteY122" fmla="*/ 1014785 h 4420072"/>
                <a:gd name="connsiteX123" fmla="*/ 4194683 w 6037771"/>
                <a:gd name="connsiteY123" fmla="*/ 1005260 h 4420072"/>
                <a:gd name="connsiteX124" fmla="*/ 4232783 w 6037771"/>
                <a:gd name="connsiteY124" fmla="*/ 1000498 h 4420072"/>
                <a:gd name="connsiteX125" fmla="*/ 4275646 w 6037771"/>
                <a:gd name="connsiteY125" fmla="*/ 990973 h 4420072"/>
                <a:gd name="connsiteX126" fmla="*/ 4318508 w 6037771"/>
                <a:gd name="connsiteY126" fmla="*/ 971923 h 4420072"/>
                <a:gd name="connsiteX127" fmla="*/ 4356608 w 6037771"/>
                <a:gd name="connsiteY127" fmla="*/ 962398 h 4420072"/>
                <a:gd name="connsiteX128" fmla="*/ 4370896 w 6037771"/>
                <a:gd name="connsiteY128" fmla="*/ 952873 h 4420072"/>
                <a:gd name="connsiteX129" fmla="*/ 4408996 w 6037771"/>
                <a:gd name="connsiteY129" fmla="*/ 938585 h 4420072"/>
                <a:gd name="connsiteX130" fmla="*/ 4428046 w 6037771"/>
                <a:gd name="connsiteY130" fmla="*/ 924298 h 4420072"/>
                <a:gd name="connsiteX131" fmla="*/ 4461383 w 6037771"/>
                <a:gd name="connsiteY131" fmla="*/ 895723 h 4420072"/>
                <a:gd name="connsiteX132" fmla="*/ 4470908 w 6037771"/>
                <a:gd name="connsiteY132" fmla="*/ 876673 h 4420072"/>
                <a:gd name="connsiteX133" fmla="*/ 4489958 w 6037771"/>
                <a:gd name="connsiteY133" fmla="*/ 857623 h 4420072"/>
                <a:gd name="connsiteX134" fmla="*/ 4513771 w 6037771"/>
                <a:gd name="connsiteY134" fmla="*/ 809998 h 4420072"/>
                <a:gd name="connsiteX135" fmla="*/ 4528058 w 6037771"/>
                <a:gd name="connsiteY135" fmla="*/ 786185 h 4420072"/>
                <a:gd name="connsiteX136" fmla="*/ 4542346 w 6037771"/>
                <a:gd name="connsiteY136" fmla="*/ 695698 h 4420072"/>
                <a:gd name="connsiteX137" fmla="*/ 4551871 w 6037771"/>
                <a:gd name="connsiteY137" fmla="*/ 581398 h 4420072"/>
                <a:gd name="connsiteX138" fmla="*/ 4561396 w 6037771"/>
                <a:gd name="connsiteY138" fmla="*/ 543298 h 4420072"/>
                <a:gd name="connsiteX139" fmla="*/ 4566158 w 6037771"/>
                <a:gd name="connsiteY139" fmla="*/ 500435 h 4420072"/>
                <a:gd name="connsiteX140" fmla="*/ 4575683 w 6037771"/>
                <a:gd name="connsiteY140" fmla="*/ 424235 h 4420072"/>
                <a:gd name="connsiteX141" fmla="*/ 4580446 w 6037771"/>
                <a:gd name="connsiteY141" fmla="*/ 381373 h 4420072"/>
                <a:gd name="connsiteX142" fmla="*/ 4594733 w 6037771"/>
                <a:gd name="connsiteY142" fmla="*/ 271835 h 4420072"/>
                <a:gd name="connsiteX143" fmla="*/ 4599496 w 6037771"/>
                <a:gd name="connsiteY143" fmla="*/ 233735 h 4420072"/>
                <a:gd name="connsiteX144" fmla="*/ 4609021 w 6037771"/>
                <a:gd name="connsiteY144" fmla="*/ 190873 h 4420072"/>
                <a:gd name="connsiteX145" fmla="*/ 4613783 w 6037771"/>
                <a:gd name="connsiteY145" fmla="*/ 152773 h 4420072"/>
                <a:gd name="connsiteX146" fmla="*/ 4623308 w 6037771"/>
                <a:gd name="connsiteY146" fmla="*/ 119435 h 4420072"/>
                <a:gd name="connsiteX147" fmla="*/ 4628071 w 6037771"/>
                <a:gd name="connsiteY147" fmla="*/ 95623 h 4420072"/>
                <a:gd name="connsiteX148" fmla="*/ 4637596 w 6037771"/>
                <a:gd name="connsiteY148" fmla="*/ 76573 h 4420072"/>
                <a:gd name="connsiteX149" fmla="*/ 4647121 w 6037771"/>
                <a:gd name="connsiteY149" fmla="*/ 52760 h 4420072"/>
                <a:gd name="connsiteX150" fmla="*/ 4685221 w 6037771"/>
                <a:gd name="connsiteY150" fmla="*/ 14660 h 4420072"/>
                <a:gd name="connsiteX151" fmla="*/ 4704271 w 6037771"/>
                <a:gd name="connsiteY151" fmla="*/ 9898 h 4420072"/>
                <a:gd name="connsiteX152" fmla="*/ 4723321 w 6037771"/>
                <a:gd name="connsiteY152" fmla="*/ 373 h 4420072"/>
                <a:gd name="connsiteX153" fmla="*/ 4847146 w 6037771"/>
                <a:gd name="connsiteY153" fmla="*/ 14660 h 4420072"/>
                <a:gd name="connsiteX154" fmla="*/ 4885246 w 6037771"/>
                <a:gd name="connsiteY154" fmla="*/ 28948 h 4420072"/>
                <a:gd name="connsiteX155" fmla="*/ 4932871 w 6037771"/>
                <a:gd name="connsiteY155" fmla="*/ 52760 h 4420072"/>
                <a:gd name="connsiteX156" fmla="*/ 4970971 w 6037771"/>
                <a:gd name="connsiteY156" fmla="*/ 86098 h 4420072"/>
                <a:gd name="connsiteX157" fmla="*/ 5013833 w 6037771"/>
                <a:gd name="connsiteY157" fmla="*/ 133723 h 4420072"/>
                <a:gd name="connsiteX158" fmla="*/ 5061458 w 6037771"/>
                <a:gd name="connsiteY158" fmla="*/ 200398 h 4420072"/>
                <a:gd name="connsiteX159" fmla="*/ 5080508 w 6037771"/>
                <a:gd name="connsiteY159" fmla="*/ 228973 h 4420072"/>
                <a:gd name="connsiteX160" fmla="*/ 5099558 w 6037771"/>
                <a:gd name="connsiteY160" fmla="*/ 252785 h 4420072"/>
                <a:gd name="connsiteX161" fmla="*/ 5113846 w 6037771"/>
                <a:gd name="connsiteY161" fmla="*/ 276598 h 4420072"/>
                <a:gd name="connsiteX162" fmla="*/ 5132896 w 6037771"/>
                <a:gd name="connsiteY162" fmla="*/ 300410 h 4420072"/>
                <a:gd name="connsiteX163" fmla="*/ 5151946 w 6037771"/>
                <a:gd name="connsiteY163" fmla="*/ 328985 h 4420072"/>
                <a:gd name="connsiteX164" fmla="*/ 5170996 w 6037771"/>
                <a:gd name="connsiteY164" fmla="*/ 362323 h 4420072"/>
                <a:gd name="connsiteX165" fmla="*/ 5228146 w 6037771"/>
                <a:gd name="connsiteY165" fmla="*/ 409948 h 4420072"/>
                <a:gd name="connsiteX166" fmla="*/ 5247196 w 6037771"/>
                <a:gd name="connsiteY166" fmla="*/ 419473 h 4420072"/>
                <a:gd name="connsiteX167" fmla="*/ 5275771 w 6037771"/>
                <a:gd name="connsiteY167" fmla="*/ 428998 h 4420072"/>
                <a:gd name="connsiteX168" fmla="*/ 5356733 w 6037771"/>
                <a:gd name="connsiteY168" fmla="*/ 471860 h 4420072"/>
                <a:gd name="connsiteX169" fmla="*/ 5390071 w 6037771"/>
                <a:gd name="connsiteY169" fmla="*/ 481385 h 4420072"/>
                <a:gd name="connsiteX170" fmla="*/ 5404358 w 6037771"/>
                <a:gd name="connsiteY170" fmla="*/ 486148 h 4420072"/>
                <a:gd name="connsiteX171" fmla="*/ 5461508 w 6037771"/>
                <a:gd name="connsiteY171" fmla="*/ 514723 h 4420072"/>
                <a:gd name="connsiteX172" fmla="*/ 5490083 w 6037771"/>
                <a:gd name="connsiteY172" fmla="*/ 529010 h 4420072"/>
                <a:gd name="connsiteX173" fmla="*/ 5537708 w 6037771"/>
                <a:gd name="connsiteY173" fmla="*/ 548060 h 4420072"/>
                <a:gd name="connsiteX174" fmla="*/ 5571046 w 6037771"/>
                <a:gd name="connsiteY174" fmla="*/ 571873 h 4420072"/>
                <a:gd name="connsiteX175" fmla="*/ 5599621 w 6037771"/>
                <a:gd name="connsiteY175" fmla="*/ 586160 h 4420072"/>
                <a:gd name="connsiteX176" fmla="*/ 5623433 w 6037771"/>
                <a:gd name="connsiteY176" fmla="*/ 605210 h 4420072"/>
                <a:gd name="connsiteX177" fmla="*/ 5647246 w 6037771"/>
                <a:gd name="connsiteY177" fmla="*/ 619498 h 4420072"/>
                <a:gd name="connsiteX178" fmla="*/ 5690108 w 6037771"/>
                <a:gd name="connsiteY178" fmla="*/ 652835 h 4420072"/>
                <a:gd name="connsiteX179" fmla="*/ 5718683 w 6037771"/>
                <a:gd name="connsiteY179" fmla="*/ 671885 h 4420072"/>
                <a:gd name="connsiteX180" fmla="*/ 5752021 w 6037771"/>
                <a:gd name="connsiteY180" fmla="*/ 714748 h 4420072"/>
                <a:gd name="connsiteX181" fmla="*/ 5785358 w 6037771"/>
                <a:gd name="connsiteY181" fmla="*/ 743323 h 4420072"/>
                <a:gd name="connsiteX182" fmla="*/ 5813933 w 6037771"/>
                <a:gd name="connsiteY182" fmla="*/ 786185 h 4420072"/>
                <a:gd name="connsiteX183" fmla="*/ 5852033 w 6037771"/>
                <a:gd name="connsiteY183" fmla="*/ 867148 h 4420072"/>
                <a:gd name="connsiteX184" fmla="*/ 5871083 w 6037771"/>
                <a:gd name="connsiteY184" fmla="*/ 957635 h 4420072"/>
                <a:gd name="connsiteX185" fmla="*/ 5885371 w 6037771"/>
                <a:gd name="connsiteY185" fmla="*/ 1000498 h 4420072"/>
                <a:gd name="connsiteX186" fmla="*/ 5904421 w 6037771"/>
                <a:gd name="connsiteY186" fmla="*/ 1081460 h 4420072"/>
                <a:gd name="connsiteX187" fmla="*/ 5918708 w 6037771"/>
                <a:gd name="connsiteY187" fmla="*/ 1124323 h 4420072"/>
                <a:gd name="connsiteX188" fmla="*/ 5928233 w 6037771"/>
                <a:gd name="connsiteY188" fmla="*/ 1157660 h 4420072"/>
                <a:gd name="connsiteX189" fmla="*/ 5937758 w 6037771"/>
                <a:gd name="connsiteY189" fmla="*/ 1181473 h 4420072"/>
                <a:gd name="connsiteX190" fmla="*/ 5961571 w 6037771"/>
                <a:gd name="connsiteY190" fmla="*/ 1248148 h 4420072"/>
                <a:gd name="connsiteX191" fmla="*/ 5980621 w 6037771"/>
                <a:gd name="connsiteY191" fmla="*/ 1295773 h 4420072"/>
                <a:gd name="connsiteX192" fmla="*/ 5985383 w 6037771"/>
                <a:gd name="connsiteY192" fmla="*/ 1329110 h 4420072"/>
                <a:gd name="connsiteX193" fmla="*/ 5999671 w 6037771"/>
                <a:gd name="connsiteY193" fmla="*/ 1362448 h 4420072"/>
                <a:gd name="connsiteX194" fmla="*/ 6013958 w 6037771"/>
                <a:gd name="connsiteY194" fmla="*/ 1471985 h 4420072"/>
                <a:gd name="connsiteX195" fmla="*/ 6018721 w 6037771"/>
                <a:gd name="connsiteY195" fmla="*/ 1505323 h 4420072"/>
                <a:gd name="connsiteX196" fmla="*/ 6023483 w 6037771"/>
                <a:gd name="connsiteY196" fmla="*/ 1529135 h 4420072"/>
                <a:gd name="connsiteX197" fmla="*/ 6028246 w 6037771"/>
                <a:gd name="connsiteY197" fmla="*/ 1610098 h 4420072"/>
                <a:gd name="connsiteX198" fmla="*/ 6037771 w 6037771"/>
                <a:gd name="connsiteY198" fmla="*/ 1705348 h 4420072"/>
                <a:gd name="connsiteX199" fmla="*/ 6033008 w 6037771"/>
                <a:gd name="connsiteY199" fmla="*/ 1948235 h 4420072"/>
                <a:gd name="connsiteX200" fmla="*/ 6009196 w 6037771"/>
                <a:gd name="connsiteY200" fmla="*/ 2029198 h 4420072"/>
                <a:gd name="connsiteX201" fmla="*/ 5999671 w 6037771"/>
                <a:gd name="connsiteY201" fmla="*/ 2053010 h 4420072"/>
                <a:gd name="connsiteX202" fmla="*/ 5961571 w 6037771"/>
                <a:gd name="connsiteY202" fmla="*/ 2076823 h 4420072"/>
                <a:gd name="connsiteX203" fmla="*/ 5852033 w 6037771"/>
                <a:gd name="connsiteY203" fmla="*/ 2067298 h 4420072"/>
                <a:gd name="connsiteX204" fmla="*/ 5790121 w 6037771"/>
                <a:gd name="connsiteY204" fmla="*/ 2048248 h 4420072"/>
                <a:gd name="connsiteX205" fmla="*/ 5752021 w 6037771"/>
                <a:gd name="connsiteY205" fmla="*/ 2038723 h 4420072"/>
                <a:gd name="connsiteX206" fmla="*/ 5728208 w 6037771"/>
                <a:gd name="connsiteY206" fmla="*/ 2029198 h 4420072"/>
                <a:gd name="connsiteX207" fmla="*/ 5709158 w 6037771"/>
                <a:gd name="connsiteY207" fmla="*/ 2024435 h 4420072"/>
                <a:gd name="connsiteX208" fmla="*/ 5685346 w 6037771"/>
                <a:gd name="connsiteY208" fmla="*/ 2014910 h 4420072"/>
                <a:gd name="connsiteX209" fmla="*/ 5652008 w 6037771"/>
                <a:gd name="connsiteY209" fmla="*/ 2010148 h 4420072"/>
                <a:gd name="connsiteX210" fmla="*/ 5623433 w 6037771"/>
                <a:gd name="connsiteY210" fmla="*/ 2000623 h 4420072"/>
                <a:gd name="connsiteX211" fmla="*/ 5604383 w 6037771"/>
                <a:gd name="connsiteY211" fmla="*/ 1995860 h 4420072"/>
                <a:gd name="connsiteX212" fmla="*/ 5580571 w 6037771"/>
                <a:gd name="connsiteY212" fmla="*/ 1986335 h 4420072"/>
                <a:gd name="connsiteX213" fmla="*/ 5551996 w 6037771"/>
                <a:gd name="connsiteY213" fmla="*/ 1976810 h 4420072"/>
                <a:gd name="connsiteX214" fmla="*/ 5518658 w 6037771"/>
                <a:gd name="connsiteY214" fmla="*/ 1962523 h 4420072"/>
                <a:gd name="connsiteX215" fmla="*/ 5513896 w 6037771"/>
                <a:gd name="connsiteY215" fmla="*/ 1948235 h 4420072"/>
                <a:gd name="connsiteX216" fmla="*/ 5475796 w 6037771"/>
                <a:gd name="connsiteY216" fmla="*/ 1924423 h 4420072"/>
                <a:gd name="connsiteX217" fmla="*/ 5432933 w 6037771"/>
                <a:gd name="connsiteY217" fmla="*/ 1900610 h 4420072"/>
                <a:gd name="connsiteX218" fmla="*/ 5366258 w 6037771"/>
                <a:gd name="connsiteY218" fmla="*/ 1824410 h 4420072"/>
                <a:gd name="connsiteX219" fmla="*/ 5342446 w 6037771"/>
                <a:gd name="connsiteY219" fmla="*/ 1805360 h 4420072"/>
                <a:gd name="connsiteX220" fmla="*/ 5318633 w 6037771"/>
                <a:gd name="connsiteY220" fmla="*/ 1800598 h 4420072"/>
                <a:gd name="connsiteX221" fmla="*/ 5247196 w 6037771"/>
                <a:gd name="connsiteY221" fmla="*/ 1762498 h 4420072"/>
                <a:gd name="connsiteX222" fmla="*/ 5099558 w 6037771"/>
                <a:gd name="connsiteY222" fmla="*/ 1719635 h 4420072"/>
                <a:gd name="connsiteX223" fmla="*/ 5070983 w 6037771"/>
                <a:gd name="connsiteY223" fmla="*/ 1714873 h 4420072"/>
                <a:gd name="connsiteX224" fmla="*/ 5047171 w 6037771"/>
                <a:gd name="connsiteY224" fmla="*/ 1710110 h 4420072"/>
                <a:gd name="connsiteX225" fmla="*/ 4828096 w 6037771"/>
                <a:gd name="connsiteY225" fmla="*/ 1700585 h 4420072"/>
                <a:gd name="connsiteX226" fmla="*/ 4718558 w 6037771"/>
                <a:gd name="connsiteY226" fmla="*/ 1714873 h 4420072"/>
                <a:gd name="connsiteX227" fmla="*/ 4670933 w 6037771"/>
                <a:gd name="connsiteY227" fmla="*/ 1743448 h 4420072"/>
                <a:gd name="connsiteX228" fmla="*/ 4656646 w 6037771"/>
                <a:gd name="connsiteY228" fmla="*/ 1748210 h 4420072"/>
                <a:gd name="connsiteX229" fmla="*/ 4613783 w 6037771"/>
                <a:gd name="connsiteY229" fmla="*/ 1800598 h 4420072"/>
                <a:gd name="connsiteX230" fmla="*/ 4589971 w 6037771"/>
                <a:gd name="connsiteY230" fmla="*/ 1833935 h 4420072"/>
                <a:gd name="connsiteX231" fmla="*/ 4566158 w 6037771"/>
                <a:gd name="connsiteY231" fmla="*/ 1857748 h 4420072"/>
                <a:gd name="connsiteX232" fmla="*/ 4547108 w 6037771"/>
                <a:gd name="connsiteY232" fmla="*/ 1881560 h 4420072"/>
                <a:gd name="connsiteX233" fmla="*/ 4504246 w 6037771"/>
                <a:gd name="connsiteY233" fmla="*/ 1924423 h 4420072"/>
                <a:gd name="connsiteX234" fmla="*/ 4447096 w 6037771"/>
                <a:gd name="connsiteY234" fmla="*/ 1972048 h 4420072"/>
                <a:gd name="connsiteX235" fmla="*/ 4428046 w 6037771"/>
                <a:gd name="connsiteY235" fmla="*/ 1981573 h 4420072"/>
                <a:gd name="connsiteX236" fmla="*/ 4370896 w 6037771"/>
                <a:gd name="connsiteY236" fmla="*/ 2014910 h 4420072"/>
                <a:gd name="connsiteX237" fmla="*/ 4356608 w 6037771"/>
                <a:gd name="connsiteY237" fmla="*/ 2019673 h 4420072"/>
                <a:gd name="connsiteX238" fmla="*/ 4342321 w 6037771"/>
                <a:gd name="connsiteY238" fmla="*/ 2029198 h 4420072"/>
                <a:gd name="connsiteX239" fmla="*/ 4266121 w 6037771"/>
                <a:gd name="connsiteY239" fmla="*/ 2038723 h 4420072"/>
                <a:gd name="connsiteX240" fmla="*/ 4208971 w 6037771"/>
                <a:gd name="connsiteY240" fmla="*/ 2048248 h 4420072"/>
                <a:gd name="connsiteX241" fmla="*/ 4180396 w 6037771"/>
                <a:gd name="connsiteY241" fmla="*/ 2053010 h 4420072"/>
                <a:gd name="connsiteX242" fmla="*/ 4166108 w 6037771"/>
                <a:gd name="connsiteY242" fmla="*/ 2057773 h 4420072"/>
                <a:gd name="connsiteX243" fmla="*/ 4147058 w 6037771"/>
                <a:gd name="connsiteY243" fmla="*/ 2062535 h 4420072"/>
                <a:gd name="connsiteX244" fmla="*/ 4123246 w 6037771"/>
                <a:gd name="connsiteY244" fmla="*/ 2072060 h 4420072"/>
                <a:gd name="connsiteX245" fmla="*/ 4075621 w 6037771"/>
                <a:gd name="connsiteY245" fmla="*/ 2081585 h 4420072"/>
                <a:gd name="connsiteX246" fmla="*/ 4051808 w 6037771"/>
                <a:gd name="connsiteY246" fmla="*/ 2091110 h 4420072"/>
                <a:gd name="connsiteX247" fmla="*/ 3999421 w 6037771"/>
                <a:gd name="connsiteY247" fmla="*/ 2105398 h 4420072"/>
                <a:gd name="connsiteX248" fmla="*/ 3975608 w 6037771"/>
                <a:gd name="connsiteY248" fmla="*/ 2114923 h 4420072"/>
                <a:gd name="connsiteX249" fmla="*/ 3956558 w 6037771"/>
                <a:gd name="connsiteY249" fmla="*/ 2129210 h 4420072"/>
                <a:gd name="connsiteX250" fmla="*/ 3923221 w 6037771"/>
                <a:gd name="connsiteY250" fmla="*/ 2138735 h 4420072"/>
                <a:gd name="connsiteX251" fmla="*/ 3899408 w 6037771"/>
                <a:gd name="connsiteY251" fmla="*/ 2153023 h 4420072"/>
                <a:gd name="connsiteX252" fmla="*/ 3856546 w 6037771"/>
                <a:gd name="connsiteY252" fmla="*/ 2181598 h 4420072"/>
                <a:gd name="connsiteX253" fmla="*/ 3818446 w 6037771"/>
                <a:gd name="connsiteY253" fmla="*/ 2200648 h 4420072"/>
                <a:gd name="connsiteX254" fmla="*/ 3804158 w 6037771"/>
                <a:gd name="connsiteY254" fmla="*/ 2214935 h 4420072"/>
                <a:gd name="connsiteX255" fmla="*/ 3794633 w 6037771"/>
                <a:gd name="connsiteY255" fmla="*/ 2229223 h 4420072"/>
                <a:gd name="connsiteX256" fmla="*/ 3766058 w 6037771"/>
                <a:gd name="connsiteY256" fmla="*/ 2248273 h 4420072"/>
                <a:gd name="connsiteX257" fmla="*/ 3742246 w 6037771"/>
                <a:gd name="connsiteY257" fmla="*/ 2267323 h 4420072"/>
                <a:gd name="connsiteX258" fmla="*/ 3713671 w 6037771"/>
                <a:gd name="connsiteY258" fmla="*/ 2276848 h 4420072"/>
                <a:gd name="connsiteX259" fmla="*/ 3646996 w 6037771"/>
                <a:gd name="connsiteY259" fmla="*/ 2305423 h 4420072"/>
                <a:gd name="connsiteX260" fmla="*/ 3623183 w 6037771"/>
                <a:gd name="connsiteY260" fmla="*/ 2314948 h 4420072"/>
                <a:gd name="connsiteX261" fmla="*/ 3599371 w 6037771"/>
                <a:gd name="connsiteY261" fmla="*/ 2329235 h 4420072"/>
                <a:gd name="connsiteX262" fmla="*/ 3580321 w 6037771"/>
                <a:gd name="connsiteY262" fmla="*/ 2333998 h 4420072"/>
                <a:gd name="connsiteX263" fmla="*/ 3527933 w 6037771"/>
                <a:gd name="connsiteY263" fmla="*/ 2357810 h 4420072"/>
                <a:gd name="connsiteX264" fmla="*/ 3508883 w 6037771"/>
                <a:gd name="connsiteY264" fmla="*/ 2372098 h 4420072"/>
                <a:gd name="connsiteX265" fmla="*/ 3489833 w 6037771"/>
                <a:gd name="connsiteY265" fmla="*/ 2381623 h 4420072"/>
                <a:gd name="connsiteX266" fmla="*/ 3475546 w 6037771"/>
                <a:gd name="connsiteY266" fmla="*/ 2391148 h 4420072"/>
                <a:gd name="connsiteX267" fmla="*/ 3456496 w 6037771"/>
                <a:gd name="connsiteY267" fmla="*/ 2395910 h 4420072"/>
                <a:gd name="connsiteX268" fmla="*/ 3442208 w 6037771"/>
                <a:gd name="connsiteY268" fmla="*/ 2410198 h 4420072"/>
                <a:gd name="connsiteX269" fmla="*/ 3399346 w 6037771"/>
                <a:gd name="connsiteY269" fmla="*/ 2429248 h 4420072"/>
                <a:gd name="connsiteX270" fmla="*/ 3366008 w 6037771"/>
                <a:gd name="connsiteY270" fmla="*/ 2448298 h 4420072"/>
                <a:gd name="connsiteX271" fmla="*/ 3294571 w 6037771"/>
                <a:gd name="connsiteY271" fmla="*/ 2481635 h 4420072"/>
                <a:gd name="connsiteX272" fmla="*/ 3246946 w 6037771"/>
                <a:gd name="connsiteY272" fmla="*/ 2495923 h 4420072"/>
                <a:gd name="connsiteX273" fmla="*/ 3218371 w 6037771"/>
                <a:gd name="connsiteY273" fmla="*/ 2510210 h 4420072"/>
                <a:gd name="connsiteX274" fmla="*/ 3185033 w 6037771"/>
                <a:gd name="connsiteY274" fmla="*/ 2524498 h 4420072"/>
                <a:gd name="connsiteX275" fmla="*/ 3156458 w 6037771"/>
                <a:gd name="connsiteY275" fmla="*/ 2538785 h 4420072"/>
                <a:gd name="connsiteX276" fmla="*/ 3123121 w 6037771"/>
                <a:gd name="connsiteY276" fmla="*/ 2553073 h 4420072"/>
                <a:gd name="connsiteX277" fmla="*/ 3089783 w 6037771"/>
                <a:gd name="connsiteY277" fmla="*/ 2581648 h 4420072"/>
                <a:gd name="connsiteX278" fmla="*/ 3070733 w 6037771"/>
                <a:gd name="connsiteY278" fmla="*/ 2591173 h 4420072"/>
                <a:gd name="connsiteX279" fmla="*/ 3051683 w 6037771"/>
                <a:gd name="connsiteY279" fmla="*/ 2605460 h 4420072"/>
                <a:gd name="connsiteX280" fmla="*/ 3032633 w 6037771"/>
                <a:gd name="connsiteY280" fmla="*/ 2614985 h 4420072"/>
                <a:gd name="connsiteX281" fmla="*/ 3013583 w 6037771"/>
                <a:gd name="connsiteY281" fmla="*/ 2634035 h 4420072"/>
                <a:gd name="connsiteX282" fmla="*/ 2985008 w 6037771"/>
                <a:gd name="connsiteY282" fmla="*/ 2653085 h 4420072"/>
                <a:gd name="connsiteX283" fmla="*/ 2956433 w 6037771"/>
                <a:gd name="connsiteY283" fmla="*/ 2681660 h 4420072"/>
                <a:gd name="connsiteX284" fmla="*/ 2870708 w 6037771"/>
                <a:gd name="connsiteY284" fmla="*/ 2743573 h 4420072"/>
                <a:gd name="connsiteX285" fmla="*/ 2856421 w 6037771"/>
                <a:gd name="connsiteY285" fmla="*/ 2762623 h 4420072"/>
                <a:gd name="connsiteX286" fmla="*/ 2818321 w 6037771"/>
                <a:gd name="connsiteY286" fmla="*/ 2786435 h 4420072"/>
                <a:gd name="connsiteX287" fmla="*/ 2799271 w 6037771"/>
                <a:gd name="connsiteY287" fmla="*/ 2800723 h 4420072"/>
                <a:gd name="connsiteX288" fmla="*/ 2746883 w 6037771"/>
                <a:gd name="connsiteY288" fmla="*/ 2843585 h 4420072"/>
                <a:gd name="connsiteX289" fmla="*/ 2723071 w 6037771"/>
                <a:gd name="connsiteY289" fmla="*/ 2853110 h 4420072"/>
                <a:gd name="connsiteX290" fmla="*/ 2656396 w 6037771"/>
                <a:gd name="connsiteY290" fmla="*/ 2900735 h 4420072"/>
                <a:gd name="connsiteX291" fmla="*/ 2632583 w 6037771"/>
                <a:gd name="connsiteY291" fmla="*/ 2905498 h 4420072"/>
                <a:gd name="connsiteX292" fmla="*/ 2580196 w 6037771"/>
                <a:gd name="connsiteY292" fmla="*/ 2924548 h 4420072"/>
                <a:gd name="connsiteX293" fmla="*/ 2518283 w 6037771"/>
                <a:gd name="connsiteY293" fmla="*/ 2934073 h 4420072"/>
                <a:gd name="connsiteX294" fmla="*/ 2408746 w 6037771"/>
                <a:gd name="connsiteY294" fmla="*/ 2943598 h 4420072"/>
                <a:gd name="connsiteX295" fmla="*/ 2356358 w 6037771"/>
                <a:gd name="connsiteY295" fmla="*/ 2957885 h 4420072"/>
                <a:gd name="connsiteX296" fmla="*/ 2303971 w 6037771"/>
                <a:gd name="connsiteY296" fmla="*/ 2967410 h 4420072"/>
                <a:gd name="connsiteX297" fmla="*/ 2246821 w 6037771"/>
                <a:gd name="connsiteY297" fmla="*/ 2986460 h 4420072"/>
                <a:gd name="connsiteX298" fmla="*/ 2203958 w 6037771"/>
                <a:gd name="connsiteY298" fmla="*/ 2995985 h 4420072"/>
                <a:gd name="connsiteX299" fmla="*/ 2146808 w 6037771"/>
                <a:gd name="connsiteY299" fmla="*/ 3005510 h 4420072"/>
                <a:gd name="connsiteX300" fmla="*/ 2118233 w 6037771"/>
                <a:gd name="connsiteY300" fmla="*/ 3015035 h 4420072"/>
                <a:gd name="connsiteX301" fmla="*/ 2070608 w 6037771"/>
                <a:gd name="connsiteY301" fmla="*/ 3024560 h 4420072"/>
                <a:gd name="connsiteX302" fmla="*/ 2046796 w 6037771"/>
                <a:gd name="connsiteY302" fmla="*/ 3034085 h 4420072"/>
                <a:gd name="connsiteX303" fmla="*/ 2027746 w 6037771"/>
                <a:gd name="connsiteY303" fmla="*/ 3048373 h 4420072"/>
                <a:gd name="connsiteX304" fmla="*/ 1989646 w 6037771"/>
                <a:gd name="connsiteY304" fmla="*/ 3057898 h 4420072"/>
                <a:gd name="connsiteX305" fmla="*/ 1922971 w 6037771"/>
                <a:gd name="connsiteY305" fmla="*/ 3076948 h 4420072"/>
                <a:gd name="connsiteX306" fmla="*/ 1894396 w 6037771"/>
                <a:gd name="connsiteY306" fmla="*/ 3081710 h 4420072"/>
                <a:gd name="connsiteX307" fmla="*/ 1846771 w 6037771"/>
                <a:gd name="connsiteY307" fmla="*/ 3095998 h 4420072"/>
                <a:gd name="connsiteX308" fmla="*/ 1832483 w 6037771"/>
                <a:gd name="connsiteY308" fmla="*/ 3100760 h 4420072"/>
                <a:gd name="connsiteX309" fmla="*/ 1808671 w 6037771"/>
                <a:gd name="connsiteY309" fmla="*/ 3105523 h 4420072"/>
                <a:gd name="connsiteX310" fmla="*/ 1765808 w 6037771"/>
                <a:gd name="connsiteY310" fmla="*/ 3124573 h 4420072"/>
                <a:gd name="connsiteX311" fmla="*/ 1746758 w 6037771"/>
                <a:gd name="connsiteY311" fmla="*/ 3134098 h 4420072"/>
                <a:gd name="connsiteX312" fmla="*/ 1718183 w 6037771"/>
                <a:gd name="connsiteY312" fmla="*/ 3143623 h 4420072"/>
                <a:gd name="connsiteX313" fmla="*/ 1680083 w 6037771"/>
                <a:gd name="connsiteY313" fmla="*/ 3153148 h 4420072"/>
                <a:gd name="connsiteX314" fmla="*/ 1599121 w 6037771"/>
                <a:gd name="connsiteY314" fmla="*/ 3181723 h 4420072"/>
                <a:gd name="connsiteX315" fmla="*/ 1503871 w 6037771"/>
                <a:gd name="connsiteY315" fmla="*/ 3229348 h 4420072"/>
                <a:gd name="connsiteX316" fmla="*/ 1484821 w 6037771"/>
                <a:gd name="connsiteY316" fmla="*/ 3238873 h 4420072"/>
                <a:gd name="connsiteX317" fmla="*/ 1465771 w 6037771"/>
                <a:gd name="connsiteY317" fmla="*/ 3248398 h 4420072"/>
                <a:gd name="connsiteX318" fmla="*/ 1403858 w 6037771"/>
                <a:gd name="connsiteY318" fmla="*/ 3276973 h 4420072"/>
                <a:gd name="connsiteX319" fmla="*/ 1384808 w 6037771"/>
                <a:gd name="connsiteY319" fmla="*/ 3286498 h 4420072"/>
                <a:gd name="connsiteX320" fmla="*/ 1341946 w 6037771"/>
                <a:gd name="connsiteY320" fmla="*/ 3315073 h 4420072"/>
                <a:gd name="connsiteX321" fmla="*/ 1318133 w 6037771"/>
                <a:gd name="connsiteY321" fmla="*/ 3319835 h 4420072"/>
                <a:gd name="connsiteX322" fmla="*/ 1299083 w 6037771"/>
                <a:gd name="connsiteY322" fmla="*/ 3334123 h 4420072"/>
                <a:gd name="connsiteX323" fmla="*/ 1213358 w 6037771"/>
                <a:gd name="connsiteY323" fmla="*/ 3367460 h 4420072"/>
                <a:gd name="connsiteX324" fmla="*/ 1189546 w 6037771"/>
                <a:gd name="connsiteY324" fmla="*/ 3372223 h 4420072"/>
                <a:gd name="connsiteX325" fmla="*/ 1175258 w 6037771"/>
                <a:gd name="connsiteY325" fmla="*/ 3376985 h 4420072"/>
                <a:gd name="connsiteX326" fmla="*/ 1137158 w 6037771"/>
                <a:gd name="connsiteY326" fmla="*/ 3386510 h 4420072"/>
                <a:gd name="connsiteX327" fmla="*/ 1118108 w 6037771"/>
                <a:gd name="connsiteY327" fmla="*/ 3391273 h 4420072"/>
                <a:gd name="connsiteX328" fmla="*/ 1065721 w 6037771"/>
                <a:gd name="connsiteY328" fmla="*/ 3400798 h 4420072"/>
                <a:gd name="connsiteX329" fmla="*/ 1022858 w 6037771"/>
                <a:gd name="connsiteY329" fmla="*/ 3410323 h 4420072"/>
                <a:gd name="connsiteX330" fmla="*/ 958566 w 6037771"/>
                <a:gd name="connsiteY330" fmla="*/ 3460330 h 4420072"/>
                <a:gd name="connsiteX331" fmla="*/ 965708 w 6037771"/>
                <a:gd name="connsiteY331" fmla="*/ 3729411 h 4420072"/>
                <a:gd name="connsiteX332" fmla="*/ 765684 w 6037771"/>
                <a:gd name="connsiteY332" fmla="*/ 3948485 h 4420072"/>
                <a:gd name="connsiteX333" fmla="*/ 546608 w 6037771"/>
                <a:gd name="connsiteY333" fmla="*/ 4086598 h 4420072"/>
                <a:gd name="connsiteX334" fmla="*/ 501364 w 6037771"/>
                <a:gd name="connsiteY334" fmla="*/ 4405684 h 4420072"/>
                <a:gd name="connsiteX335" fmla="*/ 187040 w 6037771"/>
                <a:gd name="connsiteY335" fmla="*/ 4412829 h 4420072"/>
                <a:gd name="connsiteX336" fmla="*/ 1302 w 6037771"/>
                <a:gd name="connsiteY336" fmla="*/ 4310437 h 4420072"/>
                <a:gd name="connsiteX0" fmla="*/ 1302 w 6037771"/>
                <a:gd name="connsiteY0" fmla="*/ 4310437 h 4420072"/>
                <a:gd name="connsiteX1" fmla="*/ 113220 w 6037771"/>
                <a:gd name="connsiteY1" fmla="*/ 3986585 h 4420072"/>
                <a:gd name="connsiteX2" fmla="*/ 113221 w 6037771"/>
                <a:gd name="connsiteY2" fmla="*/ 3791323 h 4420072"/>
                <a:gd name="connsiteX3" fmla="*/ 108458 w 6037771"/>
                <a:gd name="connsiteY3" fmla="*/ 3719885 h 4420072"/>
                <a:gd name="connsiteX4" fmla="*/ 103696 w 6037771"/>
                <a:gd name="connsiteY4" fmla="*/ 3700835 h 4420072"/>
                <a:gd name="connsiteX5" fmla="*/ 108458 w 6037771"/>
                <a:gd name="connsiteY5" fmla="*/ 3596060 h 4420072"/>
                <a:gd name="connsiteX6" fmla="*/ 117983 w 6037771"/>
                <a:gd name="connsiteY6" fmla="*/ 3543673 h 4420072"/>
                <a:gd name="connsiteX7" fmla="*/ 184658 w 6037771"/>
                <a:gd name="connsiteY7" fmla="*/ 3457948 h 4420072"/>
                <a:gd name="connsiteX8" fmla="*/ 203708 w 6037771"/>
                <a:gd name="connsiteY8" fmla="*/ 3434135 h 4420072"/>
                <a:gd name="connsiteX9" fmla="*/ 222758 w 6037771"/>
                <a:gd name="connsiteY9" fmla="*/ 3424610 h 4420072"/>
                <a:gd name="connsiteX10" fmla="*/ 237046 w 6037771"/>
                <a:gd name="connsiteY10" fmla="*/ 3410323 h 4420072"/>
                <a:gd name="connsiteX11" fmla="*/ 265621 w 6037771"/>
                <a:gd name="connsiteY11" fmla="*/ 3391273 h 4420072"/>
                <a:gd name="connsiteX12" fmla="*/ 327533 w 6037771"/>
                <a:gd name="connsiteY12" fmla="*/ 3334123 h 4420072"/>
                <a:gd name="connsiteX13" fmla="*/ 356108 w 6037771"/>
                <a:gd name="connsiteY13" fmla="*/ 3315073 h 4420072"/>
                <a:gd name="connsiteX14" fmla="*/ 437071 w 6037771"/>
                <a:gd name="connsiteY14" fmla="*/ 3281735 h 4420072"/>
                <a:gd name="connsiteX15" fmla="*/ 479933 w 6037771"/>
                <a:gd name="connsiteY15" fmla="*/ 3262685 h 4420072"/>
                <a:gd name="connsiteX16" fmla="*/ 518033 w 6037771"/>
                <a:gd name="connsiteY16" fmla="*/ 3253160 h 4420072"/>
                <a:gd name="connsiteX17" fmla="*/ 546608 w 6037771"/>
                <a:gd name="connsiteY17" fmla="*/ 3238873 h 4420072"/>
                <a:gd name="connsiteX18" fmla="*/ 570421 w 6037771"/>
                <a:gd name="connsiteY18" fmla="*/ 3229348 h 4420072"/>
                <a:gd name="connsiteX19" fmla="*/ 584708 w 6037771"/>
                <a:gd name="connsiteY19" fmla="*/ 3224585 h 4420072"/>
                <a:gd name="connsiteX20" fmla="*/ 598996 w 6037771"/>
                <a:gd name="connsiteY20" fmla="*/ 3215060 h 4420072"/>
                <a:gd name="connsiteX21" fmla="*/ 618046 w 6037771"/>
                <a:gd name="connsiteY21" fmla="*/ 3210298 h 4420072"/>
                <a:gd name="connsiteX22" fmla="*/ 641858 w 6037771"/>
                <a:gd name="connsiteY22" fmla="*/ 3200773 h 4420072"/>
                <a:gd name="connsiteX23" fmla="*/ 699008 w 6037771"/>
                <a:gd name="connsiteY23" fmla="*/ 3172198 h 4420072"/>
                <a:gd name="connsiteX24" fmla="*/ 727583 w 6037771"/>
                <a:gd name="connsiteY24" fmla="*/ 3157910 h 4420072"/>
                <a:gd name="connsiteX25" fmla="*/ 779971 w 6037771"/>
                <a:gd name="connsiteY25" fmla="*/ 3138860 h 4420072"/>
                <a:gd name="connsiteX26" fmla="*/ 832358 w 6037771"/>
                <a:gd name="connsiteY26" fmla="*/ 3095998 h 4420072"/>
                <a:gd name="connsiteX27" fmla="*/ 899033 w 6037771"/>
                <a:gd name="connsiteY27" fmla="*/ 3053135 h 4420072"/>
                <a:gd name="connsiteX28" fmla="*/ 918083 w 6037771"/>
                <a:gd name="connsiteY28" fmla="*/ 3034085 h 4420072"/>
                <a:gd name="connsiteX29" fmla="*/ 946658 w 6037771"/>
                <a:gd name="connsiteY29" fmla="*/ 3010273 h 4420072"/>
                <a:gd name="connsiteX30" fmla="*/ 960946 w 6037771"/>
                <a:gd name="connsiteY30" fmla="*/ 2991223 h 4420072"/>
                <a:gd name="connsiteX31" fmla="*/ 989521 w 6037771"/>
                <a:gd name="connsiteY31" fmla="*/ 2972173 h 4420072"/>
                <a:gd name="connsiteX32" fmla="*/ 1027621 w 6037771"/>
                <a:gd name="connsiteY32" fmla="*/ 2934073 h 4420072"/>
                <a:gd name="connsiteX33" fmla="*/ 1070483 w 6037771"/>
                <a:gd name="connsiteY33" fmla="*/ 2919785 h 4420072"/>
                <a:gd name="connsiteX34" fmla="*/ 1089533 w 6037771"/>
                <a:gd name="connsiteY34" fmla="*/ 2910260 h 4420072"/>
                <a:gd name="connsiteX35" fmla="*/ 1165733 w 6037771"/>
                <a:gd name="connsiteY35" fmla="*/ 2895973 h 4420072"/>
                <a:gd name="connsiteX36" fmla="*/ 1246696 w 6037771"/>
                <a:gd name="connsiteY36" fmla="*/ 2881685 h 4420072"/>
                <a:gd name="connsiteX37" fmla="*/ 1299083 w 6037771"/>
                <a:gd name="connsiteY37" fmla="*/ 2862635 h 4420072"/>
                <a:gd name="connsiteX38" fmla="*/ 1327658 w 6037771"/>
                <a:gd name="connsiteY38" fmla="*/ 2834060 h 4420072"/>
                <a:gd name="connsiteX39" fmla="*/ 1346708 w 6037771"/>
                <a:gd name="connsiteY39" fmla="*/ 2815010 h 4420072"/>
                <a:gd name="connsiteX40" fmla="*/ 1380046 w 6037771"/>
                <a:gd name="connsiteY40" fmla="*/ 2767385 h 4420072"/>
                <a:gd name="connsiteX41" fmla="*/ 1399096 w 6037771"/>
                <a:gd name="connsiteY41" fmla="*/ 2753098 h 4420072"/>
                <a:gd name="connsiteX42" fmla="*/ 1418146 w 6037771"/>
                <a:gd name="connsiteY42" fmla="*/ 2719760 h 4420072"/>
                <a:gd name="connsiteX43" fmla="*/ 1437196 w 6037771"/>
                <a:gd name="connsiteY43" fmla="*/ 2691185 h 4420072"/>
                <a:gd name="connsiteX44" fmla="*/ 1456246 w 6037771"/>
                <a:gd name="connsiteY44" fmla="*/ 2672135 h 4420072"/>
                <a:gd name="connsiteX45" fmla="*/ 1465771 w 6037771"/>
                <a:gd name="connsiteY45" fmla="*/ 2657848 h 4420072"/>
                <a:gd name="connsiteX46" fmla="*/ 1480058 w 6037771"/>
                <a:gd name="connsiteY46" fmla="*/ 2643560 h 4420072"/>
                <a:gd name="connsiteX47" fmla="*/ 1494346 w 6037771"/>
                <a:gd name="connsiteY47" fmla="*/ 2624510 h 4420072"/>
                <a:gd name="connsiteX48" fmla="*/ 1575308 w 6037771"/>
                <a:gd name="connsiteY48" fmla="*/ 2586410 h 4420072"/>
                <a:gd name="connsiteX49" fmla="*/ 1622933 w 6037771"/>
                <a:gd name="connsiteY49" fmla="*/ 2557835 h 4420072"/>
                <a:gd name="connsiteX50" fmla="*/ 1656271 w 6037771"/>
                <a:gd name="connsiteY50" fmla="*/ 2548310 h 4420072"/>
                <a:gd name="connsiteX51" fmla="*/ 1670558 w 6037771"/>
                <a:gd name="connsiteY51" fmla="*/ 2538785 h 4420072"/>
                <a:gd name="connsiteX52" fmla="*/ 1737233 w 6037771"/>
                <a:gd name="connsiteY52" fmla="*/ 2529260 h 4420072"/>
                <a:gd name="connsiteX53" fmla="*/ 1775333 w 6037771"/>
                <a:gd name="connsiteY53" fmla="*/ 2514973 h 4420072"/>
                <a:gd name="connsiteX54" fmla="*/ 1818196 w 6037771"/>
                <a:gd name="connsiteY54" fmla="*/ 2476873 h 4420072"/>
                <a:gd name="connsiteX55" fmla="*/ 1837246 w 6037771"/>
                <a:gd name="connsiteY55" fmla="*/ 2467348 h 4420072"/>
                <a:gd name="connsiteX56" fmla="*/ 1861058 w 6037771"/>
                <a:gd name="connsiteY56" fmla="*/ 2438773 h 4420072"/>
                <a:gd name="connsiteX57" fmla="*/ 1889633 w 6037771"/>
                <a:gd name="connsiteY57" fmla="*/ 2400673 h 4420072"/>
                <a:gd name="connsiteX58" fmla="*/ 1984883 w 6037771"/>
                <a:gd name="connsiteY58" fmla="*/ 2319710 h 4420072"/>
                <a:gd name="connsiteX59" fmla="*/ 2003933 w 6037771"/>
                <a:gd name="connsiteY59" fmla="*/ 2314948 h 4420072"/>
                <a:gd name="connsiteX60" fmla="*/ 2022983 w 6037771"/>
                <a:gd name="connsiteY60" fmla="*/ 2305423 h 4420072"/>
                <a:gd name="connsiteX61" fmla="*/ 2037271 w 6037771"/>
                <a:gd name="connsiteY61" fmla="*/ 2295898 h 4420072"/>
                <a:gd name="connsiteX62" fmla="*/ 2070608 w 6037771"/>
                <a:gd name="connsiteY62" fmla="*/ 2286373 h 4420072"/>
                <a:gd name="connsiteX63" fmla="*/ 2094421 w 6037771"/>
                <a:gd name="connsiteY63" fmla="*/ 2276848 h 4420072"/>
                <a:gd name="connsiteX64" fmla="*/ 2108708 w 6037771"/>
                <a:gd name="connsiteY64" fmla="*/ 2272085 h 4420072"/>
                <a:gd name="connsiteX65" fmla="*/ 2132521 w 6037771"/>
                <a:gd name="connsiteY65" fmla="*/ 2262560 h 4420072"/>
                <a:gd name="connsiteX66" fmla="*/ 2194433 w 6037771"/>
                <a:gd name="connsiteY66" fmla="*/ 2257798 h 4420072"/>
                <a:gd name="connsiteX67" fmla="*/ 2246821 w 6037771"/>
                <a:gd name="connsiteY67" fmla="*/ 2248273 h 4420072"/>
                <a:gd name="connsiteX68" fmla="*/ 2270633 w 6037771"/>
                <a:gd name="connsiteY68" fmla="*/ 2233985 h 4420072"/>
                <a:gd name="connsiteX69" fmla="*/ 2289683 w 6037771"/>
                <a:gd name="connsiteY69" fmla="*/ 2229223 h 4420072"/>
                <a:gd name="connsiteX70" fmla="*/ 2327783 w 6037771"/>
                <a:gd name="connsiteY70" fmla="*/ 2219698 h 4420072"/>
                <a:gd name="connsiteX71" fmla="*/ 2361121 w 6037771"/>
                <a:gd name="connsiteY71" fmla="*/ 2200648 h 4420072"/>
                <a:gd name="connsiteX72" fmla="*/ 2375408 w 6037771"/>
                <a:gd name="connsiteY72" fmla="*/ 2191123 h 4420072"/>
                <a:gd name="connsiteX73" fmla="*/ 2418271 w 6037771"/>
                <a:gd name="connsiteY73" fmla="*/ 2176835 h 4420072"/>
                <a:gd name="connsiteX74" fmla="*/ 2427796 w 6037771"/>
                <a:gd name="connsiteY74" fmla="*/ 2157785 h 4420072"/>
                <a:gd name="connsiteX75" fmla="*/ 2527808 w 6037771"/>
                <a:gd name="connsiteY75" fmla="*/ 2100635 h 4420072"/>
                <a:gd name="connsiteX76" fmla="*/ 2584958 w 6037771"/>
                <a:gd name="connsiteY76" fmla="*/ 2067298 h 4420072"/>
                <a:gd name="connsiteX77" fmla="*/ 2599246 w 6037771"/>
                <a:gd name="connsiteY77" fmla="*/ 2062535 h 4420072"/>
                <a:gd name="connsiteX78" fmla="*/ 2623058 w 6037771"/>
                <a:gd name="connsiteY78" fmla="*/ 2048248 h 4420072"/>
                <a:gd name="connsiteX79" fmla="*/ 2661158 w 6037771"/>
                <a:gd name="connsiteY79" fmla="*/ 2029198 h 4420072"/>
                <a:gd name="connsiteX80" fmla="*/ 2694496 w 6037771"/>
                <a:gd name="connsiteY80" fmla="*/ 2014910 h 4420072"/>
                <a:gd name="connsiteX81" fmla="*/ 2756408 w 6037771"/>
                <a:gd name="connsiteY81" fmla="*/ 1976810 h 4420072"/>
                <a:gd name="connsiteX82" fmla="*/ 2794508 w 6037771"/>
                <a:gd name="connsiteY82" fmla="*/ 1962523 h 4420072"/>
                <a:gd name="connsiteX83" fmla="*/ 2837371 w 6037771"/>
                <a:gd name="connsiteY83" fmla="*/ 1943473 h 4420072"/>
                <a:gd name="connsiteX84" fmla="*/ 2861183 w 6037771"/>
                <a:gd name="connsiteY84" fmla="*/ 1938710 h 4420072"/>
                <a:gd name="connsiteX85" fmla="*/ 2889758 w 6037771"/>
                <a:gd name="connsiteY85" fmla="*/ 1929185 h 4420072"/>
                <a:gd name="connsiteX86" fmla="*/ 2937383 w 6037771"/>
                <a:gd name="connsiteY86" fmla="*/ 1919660 h 4420072"/>
                <a:gd name="connsiteX87" fmla="*/ 2975483 w 6037771"/>
                <a:gd name="connsiteY87" fmla="*/ 1910135 h 4420072"/>
                <a:gd name="connsiteX88" fmla="*/ 3023108 w 6037771"/>
                <a:gd name="connsiteY88" fmla="*/ 1900610 h 4420072"/>
                <a:gd name="connsiteX89" fmla="*/ 3037396 w 6037771"/>
                <a:gd name="connsiteY89" fmla="*/ 1895848 h 4420072"/>
                <a:gd name="connsiteX90" fmla="*/ 3089783 w 6037771"/>
                <a:gd name="connsiteY90" fmla="*/ 1881560 h 4420072"/>
                <a:gd name="connsiteX91" fmla="*/ 3137408 w 6037771"/>
                <a:gd name="connsiteY91" fmla="*/ 1848223 h 4420072"/>
                <a:gd name="connsiteX92" fmla="*/ 3170746 w 6037771"/>
                <a:gd name="connsiteY92" fmla="*/ 1829173 h 4420072"/>
                <a:gd name="connsiteX93" fmla="*/ 3213608 w 6037771"/>
                <a:gd name="connsiteY93" fmla="*/ 1786310 h 4420072"/>
                <a:gd name="connsiteX94" fmla="*/ 3251708 w 6037771"/>
                <a:gd name="connsiteY94" fmla="*/ 1752973 h 4420072"/>
                <a:gd name="connsiteX95" fmla="*/ 3280283 w 6037771"/>
                <a:gd name="connsiteY95" fmla="*/ 1724398 h 4420072"/>
                <a:gd name="connsiteX96" fmla="*/ 3294571 w 6037771"/>
                <a:gd name="connsiteY96" fmla="*/ 1710110 h 4420072"/>
                <a:gd name="connsiteX97" fmla="*/ 3308858 w 6037771"/>
                <a:gd name="connsiteY97" fmla="*/ 1705348 h 4420072"/>
                <a:gd name="connsiteX98" fmla="*/ 3356483 w 6037771"/>
                <a:gd name="connsiteY98" fmla="*/ 1667248 h 4420072"/>
                <a:gd name="connsiteX99" fmla="*/ 3399346 w 6037771"/>
                <a:gd name="connsiteY99" fmla="*/ 1614860 h 4420072"/>
                <a:gd name="connsiteX100" fmla="*/ 3432683 w 6037771"/>
                <a:gd name="connsiteY100" fmla="*/ 1586285 h 4420072"/>
                <a:gd name="connsiteX101" fmla="*/ 3446971 w 6037771"/>
                <a:gd name="connsiteY101" fmla="*/ 1567235 h 4420072"/>
                <a:gd name="connsiteX102" fmla="*/ 3513646 w 6037771"/>
                <a:gd name="connsiteY102" fmla="*/ 1510085 h 4420072"/>
                <a:gd name="connsiteX103" fmla="*/ 3523171 w 6037771"/>
                <a:gd name="connsiteY103" fmla="*/ 1495798 h 4420072"/>
                <a:gd name="connsiteX104" fmla="*/ 3561271 w 6037771"/>
                <a:gd name="connsiteY104" fmla="*/ 1462460 h 4420072"/>
                <a:gd name="connsiteX105" fmla="*/ 3580321 w 6037771"/>
                <a:gd name="connsiteY105" fmla="*/ 1452935 h 4420072"/>
                <a:gd name="connsiteX106" fmla="*/ 3604133 w 6037771"/>
                <a:gd name="connsiteY106" fmla="*/ 1429123 h 4420072"/>
                <a:gd name="connsiteX107" fmla="*/ 3618421 w 6037771"/>
                <a:gd name="connsiteY107" fmla="*/ 1414835 h 4420072"/>
                <a:gd name="connsiteX108" fmla="*/ 3680333 w 6037771"/>
                <a:gd name="connsiteY108" fmla="*/ 1357685 h 4420072"/>
                <a:gd name="connsiteX109" fmla="*/ 3704146 w 6037771"/>
                <a:gd name="connsiteY109" fmla="*/ 1329110 h 4420072"/>
                <a:gd name="connsiteX110" fmla="*/ 3723196 w 6037771"/>
                <a:gd name="connsiteY110" fmla="*/ 1300535 h 4420072"/>
                <a:gd name="connsiteX111" fmla="*/ 3737483 w 6037771"/>
                <a:gd name="connsiteY111" fmla="*/ 1295773 h 4420072"/>
                <a:gd name="connsiteX112" fmla="*/ 3808921 w 6037771"/>
                <a:gd name="connsiteY112" fmla="*/ 1205285 h 4420072"/>
                <a:gd name="connsiteX113" fmla="*/ 3827971 w 6037771"/>
                <a:gd name="connsiteY113" fmla="*/ 1186235 h 4420072"/>
                <a:gd name="connsiteX114" fmla="*/ 3880358 w 6037771"/>
                <a:gd name="connsiteY114" fmla="*/ 1148135 h 4420072"/>
                <a:gd name="connsiteX115" fmla="*/ 3899408 w 6037771"/>
                <a:gd name="connsiteY115" fmla="*/ 1138610 h 4420072"/>
                <a:gd name="connsiteX116" fmla="*/ 3927983 w 6037771"/>
                <a:gd name="connsiteY116" fmla="*/ 1114798 h 4420072"/>
                <a:gd name="connsiteX117" fmla="*/ 3961321 w 6037771"/>
                <a:gd name="connsiteY117" fmla="*/ 1100510 h 4420072"/>
                <a:gd name="connsiteX118" fmla="*/ 4004183 w 6037771"/>
                <a:gd name="connsiteY118" fmla="*/ 1071935 h 4420072"/>
                <a:gd name="connsiteX119" fmla="*/ 4018471 w 6037771"/>
                <a:gd name="connsiteY119" fmla="*/ 1062410 h 4420072"/>
                <a:gd name="connsiteX120" fmla="*/ 4037521 w 6037771"/>
                <a:gd name="connsiteY120" fmla="*/ 1057648 h 4420072"/>
                <a:gd name="connsiteX121" fmla="*/ 4113721 w 6037771"/>
                <a:gd name="connsiteY121" fmla="*/ 1033835 h 4420072"/>
                <a:gd name="connsiteX122" fmla="*/ 4161346 w 6037771"/>
                <a:gd name="connsiteY122" fmla="*/ 1014785 h 4420072"/>
                <a:gd name="connsiteX123" fmla="*/ 4194683 w 6037771"/>
                <a:gd name="connsiteY123" fmla="*/ 1005260 h 4420072"/>
                <a:gd name="connsiteX124" fmla="*/ 4232783 w 6037771"/>
                <a:gd name="connsiteY124" fmla="*/ 1000498 h 4420072"/>
                <a:gd name="connsiteX125" fmla="*/ 4275646 w 6037771"/>
                <a:gd name="connsiteY125" fmla="*/ 990973 h 4420072"/>
                <a:gd name="connsiteX126" fmla="*/ 4318508 w 6037771"/>
                <a:gd name="connsiteY126" fmla="*/ 971923 h 4420072"/>
                <a:gd name="connsiteX127" fmla="*/ 4356608 w 6037771"/>
                <a:gd name="connsiteY127" fmla="*/ 962398 h 4420072"/>
                <a:gd name="connsiteX128" fmla="*/ 4370896 w 6037771"/>
                <a:gd name="connsiteY128" fmla="*/ 952873 h 4420072"/>
                <a:gd name="connsiteX129" fmla="*/ 4408996 w 6037771"/>
                <a:gd name="connsiteY129" fmla="*/ 938585 h 4420072"/>
                <a:gd name="connsiteX130" fmla="*/ 4428046 w 6037771"/>
                <a:gd name="connsiteY130" fmla="*/ 924298 h 4420072"/>
                <a:gd name="connsiteX131" fmla="*/ 4461383 w 6037771"/>
                <a:gd name="connsiteY131" fmla="*/ 895723 h 4420072"/>
                <a:gd name="connsiteX132" fmla="*/ 4470908 w 6037771"/>
                <a:gd name="connsiteY132" fmla="*/ 876673 h 4420072"/>
                <a:gd name="connsiteX133" fmla="*/ 4489958 w 6037771"/>
                <a:gd name="connsiteY133" fmla="*/ 857623 h 4420072"/>
                <a:gd name="connsiteX134" fmla="*/ 4513771 w 6037771"/>
                <a:gd name="connsiteY134" fmla="*/ 809998 h 4420072"/>
                <a:gd name="connsiteX135" fmla="*/ 4528058 w 6037771"/>
                <a:gd name="connsiteY135" fmla="*/ 786185 h 4420072"/>
                <a:gd name="connsiteX136" fmla="*/ 4542346 w 6037771"/>
                <a:gd name="connsiteY136" fmla="*/ 695698 h 4420072"/>
                <a:gd name="connsiteX137" fmla="*/ 4551871 w 6037771"/>
                <a:gd name="connsiteY137" fmla="*/ 581398 h 4420072"/>
                <a:gd name="connsiteX138" fmla="*/ 4561396 w 6037771"/>
                <a:gd name="connsiteY138" fmla="*/ 543298 h 4420072"/>
                <a:gd name="connsiteX139" fmla="*/ 4566158 w 6037771"/>
                <a:gd name="connsiteY139" fmla="*/ 500435 h 4420072"/>
                <a:gd name="connsiteX140" fmla="*/ 4575683 w 6037771"/>
                <a:gd name="connsiteY140" fmla="*/ 424235 h 4420072"/>
                <a:gd name="connsiteX141" fmla="*/ 4580446 w 6037771"/>
                <a:gd name="connsiteY141" fmla="*/ 381373 h 4420072"/>
                <a:gd name="connsiteX142" fmla="*/ 4594733 w 6037771"/>
                <a:gd name="connsiteY142" fmla="*/ 271835 h 4420072"/>
                <a:gd name="connsiteX143" fmla="*/ 4599496 w 6037771"/>
                <a:gd name="connsiteY143" fmla="*/ 233735 h 4420072"/>
                <a:gd name="connsiteX144" fmla="*/ 4609021 w 6037771"/>
                <a:gd name="connsiteY144" fmla="*/ 190873 h 4420072"/>
                <a:gd name="connsiteX145" fmla="*/ 4613783 w 6037771"/>
                <a:gd name="connsiteY145" fmla="*/ 152773 h 4420072"/>
                <a:gd name="connsiteX146" fmla="*/ 4623308 w 6037771"/>
                <a:gd name="connsiteY146" fmla="*/ 119435 h 4420072"/>
                <a:gd name="connsiteX147" fmla="*/ 4628071 w 6037771"/>
                <a:gd name="connsiteY147" fmla="*/ 95623 h 4420072"/>
                <a:gd name="connsiteX148" fmla="*/ 4637596 w 6037771"/>
                <a:gd name="connsiteY148" fmla="*/ 76573 h 4420072"/>
                <a:gd name="connsiteX149" fmla="*/ 4647121 w 6037771"/>
                <a:gd name="connsiteY149" fmla="*/ 52760 h 4420072"/>
                <a:gd name="connsiteX150" fmla="*/ 4685221 w 6037771"/>
                <a:gd name="connsiteY150" fmla="*/ 14660 h 4420072"/>
                <a:gd name="connsiteX151" fmla="*/ 4704271 w 6037771"/>
                <a:gd name="connsiteY151" fmla="*/ 9898 h 4420072"/>
                <a:gd name="connsiteX152" fmla="*/ 4723321 w 6037771"/>
                <a:gd name="connsiteY152" fmla="*/ 373 h 4420072"/>
                <a:gd name="connsiteX153" fmla="*/ 4847146 w 6037771"/>
                <a:gd name="connsiteY153" fmla="*/ 14660 h 4420072"/>
                <a:gd name="connsiteX154" fmla="*/ 4885246 w 6037771"/>
                <a:gd name="connsiteY154" fmla="*/ 28948 h 4420072"/>
                <a:gd name="connsiteX155" fmla="*/ 4932871 w 6037771"/>
                <a:gd name="connsiteY155" fmla="*/ 52760 h 4420072"/>
                <a:gd name="connsiteX156" fmla="*/ 4970971 w 6037771"/>
                <a:gd name="connsiteY156" fmla="*/ 86098 h 4420072"/>
                <a:gd name="connsiteX157" fmla="*/ 5013833 w 6037771"/>
                <a:gd name="connsiteY157" fmla="*/ 133723 h 4420072"/>
                <a:gd name="connsiteX158" fmla="*/ 5061458 w 6037771"/>
                <a:gd name="connsiteY158" fmla="*/ 200398 h 4420072"/>
                <a:gd name="connsiteX159" fmla="*/ 5080508 w 6037771"/>
                <a:gd name="connsiteY159" fmla="*/ 228973 h 4420072"/>
                <a:gd name="connsiteX160" fmla="*/ 5099558 w 6037771"/>
                <a:gd name="connsiteY160" fmla="*/ 252785 h 4420072"/>
                <a:gd name="connsiteX161" fmla="*/ 5113846 w 6037771"/>
                <a:gd name="connsiteY161" fmla="*/ 276598 h 4420072"/>
                <a:gd name="connsiteX162" fmla="*/ 5132896 w 6037771"/>
                <a:gd name="connsiteY162" fmla="*/ 300410 h 4420072"/>
                <a:gd name="connsiteX163" fmla="*/ 5151946 w 6037771"/>
                <a:gd name="connsiteY163" fmla="*/ 328985 h 4420072"/>
                <a:gd name="connsiteX164" fmla="*/ 5170996 w 6037771"/>
                <a:gd name="connsiteY164" fmla="*/ 362323 h 4420072"/>
                <a:gd name="connsiteX165" fmla="*/ 5228146 w 6037771"/>
                <a:gd name="connsiteY165" fmla="*/ 409948 h 4420072"/>
                <a:gd name="connsiteX166" fmla="*/ 5247196 w 6037771"/>
                <a:gd name="connsiteY166" fmla="*/ 419473 h 4420072"/>
                <a:gd name="connsiteX167" fmla="*/ 5275771 w 6037771"/>
                <a:gd name="connsiteY167" fmla="*/ 428998 h 4420072"/>
                <a:gd name="connsiteX168" fmla="*/ 5356733 w 6037771"/>
                <a:gd name="connsiteY168" fmla="*/ 471860 h 4420072"/>
                <a:gd name="connsiteX169" fmla="*/ 5390071 w 6037771"/>
                <a:gd name="connsiteY169" fmla="*/ 481385 h 4420072"/>
                <a:gd name="connsiteX170" fmla="*/ 5404358 w 6037771"/>
                <a:gd name="connsiteY170" fmla="*/ 486148 h 4420072"/>
                <a:gd name="connsiteX171" fmla="*/ 5461508 w 6037771"/>
                <a:gd name="connsiteY171" fmla="*/ 514723 h 4420072"/>
                <a:gd name="connsiteX172" fmla="*/ 5490083 w 6037771"/>
                <a:gd name="connsiteY172" fmla="*/ 529010 h 4420072"/>
                <a:gd name="connsiteX173" fmla="*/ 5537708 w 6037771"/>
                <a:gd name="connsiteY173" fmla="*/ 548060 h 4420072"/>
                <a:gd name="connsiteX174" fmla="*/ 5571046 w 6037771"/>
                <a:gd name="connsiteY174" fmla="*/ 571873 h 4420072"/>
                <a:gd name="connsiteX175" fmla="*/ 5599621 w 6037771"/>
                <a:gd name="connsiteY175" fmla="*/ 586160 h 4420072"/>
                <a:gd name="connsiteX176" fmla="*/ 5623433 w 6037771"/>
                <a:gd name="connsiteY176" fmla="*/ 605210 h 4420072"/>
                <a:gd name="connsiteX177" fmla="*/ 5647246 w 6037771"/>
                <a:gd name="connsiteY177" fmla="*/ 619498 h 4420072"/>
                <a:gd name="connsiteX178" fmla="*/ 5690108 w 6037771"/>
                <a:gd name="connsiteY178" fmla="*/ 652835 h 4420072"/>
                <a:gd name="connsiteX179" fmla="*/ 5718683 w 6037771"/>
                <a:gd name="connsiteY179" fmla="*/ 671885 h 4420072"/>
                <a:gd name="connsiteX180" fmla="*/ 5752021 w 6037771"/>
                <a:gd name="connsiteY180" fmla="*/ 714748 h 4420072"/>
                <a:gd name="connsiteX181" fmla="*/ 5785358 w 6037771"/>
                <a:gd name="connsiteY181" fmla="*/ 743323 h 4420072"/>
                <a:gd name="connsiteX182" fmla="*/ 5813933 w 6037771"/>
                <a:gd name="connsiteY182" fmla="*/ 786185 h 4420072"/>
                <a:gd name="connsiteX183" fmla="*/ 5852033 w 6037771"/>
                <a:gd name="connsiteY183" fmla="*/ 867148 h 4420072"/>
                <a:gd name="connsiteX184" fmla="*/ 5871083 w 6037771"/>
                <a:gd name="connsiteY184" fmla="*/ 957635 h 4420072"/>
                <a:gd name="connsiteX185" fmla="*/ 5885371 w 6037771"/>
                <a:gd name="connsiteY185" fmla="*/ 1000498 h 4420072"/>
                <a:gd name="connsiteX186" fmla="*/ 5904421 w 6037771"/>
                <a:gd name="connsiteY186" fmla="*/ 1081460 h 4420072"/>
                <a:gd name="connsiteX187" fmla="*/ 5918708 w 6037771"/>
                <a:gd name="connsiteY187" fmla="*/ 1124323 h 4420072"/>
                <a:gd name="connsiteX188" fmla="*/ 5928233 w 6037771"/>
                <a:gd name="connsiteY188" fmla="*/ 1157660 h 4420072"/>
                <a:gd name="connsiteX189" fmla="*/ 5937758 w 6037771"/>
                <a:gd name="connsiteY189" fmla="*/ 1181473 h 4420072"/>
                <a:gd name="connsiteX190" fmla="*/ 5961571 w 6037771"/>
                <a:gd name="connsiteY190" fmla="*/ 1248148 h 4420072"/>
                <a:gd name="connsiteX191" fmla="*/ 5980621 w 6037771"/>
                <a:gd name="connsiteY191" fmla="*/ 1295773 h 4420072"/>
                <a:gd name="connsiteX192" fmla="*/ 5985383 w 6037771"/>
                <a:gd name="connsiteY192" fmla="*/ 1329110 h 4420072"/>
                <a:gd name="connsiteX193" fmla="*/ 5999671 w 6037771"/>
                <a:gd name="connsiteY193" fmla="*/ 1362448 h 4420072"/>
                <a:gd name="connsiteX194" fmla="*/ 6013958 w 6037771"/>
                <a:gd name="connsiteY194" fmla="*/ 1471985 h 4420072"/>
                <a:gd name="connsiteX195" fmla="*/ 6018721 w 6037771"/>
                <a:gd name="connsiteY195" fmla="*/ 1505323 h 4420072"/>
                <a:gd name="connsiteX196" fmla="*/ 6023483 w 6037771"/>
                <a:gd name="connsiteY196" fmla="*/ 1529135 h 4420072"/>
                <a:gd name="connsiteX197" fmla="*/ 6028246 w 6037771"/>
                <a:gd name="connsiteY197" fmla="*/ 1610098 h 4420072"/>
                <a:gd name="connsiteX198" fmla="*/ 6037771 w 6037771"/>
                <a:gd name="connsiteY198" fmla="*/ 1705348 h 4420072"/>
                <a:gd name="connsiteX199" fmla="*/ 6033008 w 6037771"/>
                <a:gd name="connsiteY199" fmla="*/ 1948235 h 4420072"/>
                <a:gd name="connsiteX200" fmla="*/ 6009196 w 6037771"/>
                <a:gd name="connsiteY200" fmla="*/ 2029198 h 4420072"/>
                <a:gd name="connsiteX201" fmla="*/ 5999671 w 6037771"/>
                <a:gd name="connsiteY201" fmla="*/ 2053010 h 4420072"/>
                <a:gd name="connsiteX202" fmla="*/ 5961571 w 6037771"/>
                <a:gd name="connsiteY202" fmla="*/ 2076823 h 4420072"/>
                <a:gd name="connsiteX203" fmla="*/ 5852033 w 6037771"/>
                <a:gd name="connsiteY203" fmla="*/ 2067298 h 4420072"/>
                <a:gd name="connsiteX204" fmla="*/ 5790121 w 6037771"/>
                <a:gd name="connsiteY204" fmla="*/ 2048248 h 4420072"/>
                <a:gd name="connsiteX205" fmla="*/ 5752021 w 6037771"/>
                <a:gd name="connsiteY205" fmla="*/ 2038723 h 4420072"/>
                <a:gd name="connsiteX206" fmla="*/ 5728208 w 6037771"/>
                <a:gd name="connsiteY206" fmla="*/ 2029198 h 4420072"/>
                <a:gd name="connsiteX207" fmla="*/ 5709158 w 6037771"/>
                <a:gd name="connsiteY207" fmla="*/ 2024435 h 4420072"/>
                <a:gd name="connsiteX208" fmla="*/ 5685346 w 6037771"/>
                <a:gd name="connsiteY208" fmla="*/ 2014910 h 4420072"/>
                <a:gd name="connsiteX209" fmla="*/ 5652008 w 6037771"/>
                <a:gd name="connsiteY209" fmla="*/ 2010148 h 4420072"/>
                <a:gd name="connsiteX210" fmla="*/ 5623433 w 6037771"/>
                <a:gd name="connsiteY210" fmla="*/ 2000623 h 4420072"/>
                <a:gd name="connsiteX211" fmla="*/ 5604383 w 6037771"/>
                <a:gd name="connsiteY211" fmla="*/ 1995860 h 4420072"/>
                <a:gd name="connsiteX212" fmla="*/ 5580571 w 6037771"/>
                <a:gd name="connsiteY212" fmla="*/ 1986335 h 4420072"/>
                <a:gd name="connsiteX213" fmla="*/ 5551996 w 6037771"/>
                <a:gd name="connsiteY213" fmla="*/ 1976810 h 4420072"/>
                <a:gd name="connsiteX214" fmla="*/ 5518658 w 6037771"/>
                <a:gd name="connsiteY214" fmla="*/ 1962523 h 4420072"/>
                <a:gd name="connsiteX215" fmla="*/ 5513896 w 6037771"/>
                <a:gd name="connsiteY215" fmla="*/ 1948235 h 4420072"/>
                <a:gd name="connsiteX216" fmla="*/ 5475796 w 6037771"/>
                <a:gd name="connsiteY216" fmla="*/ 1924423 h 4420072"/>
                <a:gd name="connsiteX217" fmla="*/ 5432933 w 6037771"/>
                <a:gd name="connsiteY217" fmla="*/ 1900610 h 4420072"/>
                <a:gd name="connsiteX218" fmla="*/ 5366258 w 6037771"/>
                <a:gd name="connsiteY218" fmla="*/ 1824410 h 4420072"/>
                <a:gd name="connsiteX219" fmla="*/ 5342446 w 6037771"/>
                <a:gd name="connsiteY219" fmla="*/ 1805360 h 4420072"/>
                <a:gd name="connsiteX220" fmla="*/ 5318633 w 6037771"/>
                <a:gd name="connsiteY220" fmla="*/ 1800598 h 4420072"/>
                <a:gd name="connsiteX221" fmla="*/ 5247196 w 6037771"/>
                <a:gd name="connsiteY221" fmla="*/ 1762498 h 4420072"/>
                <a:gd name="connsiteX222" fmla="*/ 5099558 w 6037771"/>
                <a:gd name="connsiteY222" fmla="*/ 1719635 h 4420072"/>
                <a:gd name="connsiteX223" fmla="*/ 5070983 w 6037771"/>
                <a:gd name="connsiteY223" fmla="*/ 1714873 h 4420072"/>
                <a:gd name="connsiteX224" fmla="*/ 5047171 w 6037771"/>
                <a:gd name="connsiteY224" fmla="*/ 1710110 h 4420072"/>
                <a:gd name="connsiteX225" fmla="*/ 4828096 w 6037771"/>
                <a:gd name="connsiteY225" fmla="*/ 1700585 h 4420072"/>
                <a:gd name="connsiteX226" fmla="*/ 4718558 w 6037771"/>
                <a:gd name="connsiteY226" fmla="*/ 1714873 h 4420072"/>
                <a:gd name="connsiteX227" fmla="*/ 4670933 w 6037771"/>
                <a:gd name="connsiteY227" fmla="*/ 1743448 h 4420072"/>
                <a:gd name="connsiteX228" fmla="*/ 4656646 w 6037771"/>
                <a:gd name="connsiteY228" fmla="*/ 1748210 h 4420072"/>
                <a:gd name="connsiteX229" fmla="*/ 4613783 w 6037771"/>
                <a:gd name="connsiteY229" fmla="*/ 1800598 h 4420072"/>
                <a:gd name="connsiteX230" fmla="*/ 4589971 w 6037771"/>
                <a:gd name="connsiteY230" fmla="*/ 1833935 h 4420072"/>
                <a:gd name="connsiteX231" fmla="*/ 4566158 w 6037771"/>
                <a:gd name="connsiteY231" fmla="*/ 1857748 h 4420072"/>
                <a:gd name="connsiteX232" fmla="*/ 4547108 w 6037771"/>
                <a:gd name="connsiteY232" fmla="*/ 1881560 h 4420072"/>
                <a:gd name="connsiteX233" fmla="*/ 4504246 w 6037771"/>
                <a:gd name="connsiteY233" fmla="*/ 1924423 h 4420072"/>
                <a:gd name="connsiteX234" fmla="*/ 4447096 w 6037771"/>
                <a:gd name="connsiteY234" fmla="*/ 1972048 h 4420072"/>
                <a:gd name="connsiteX235" fmla="*/ 4428046 w 6037771"/>
                <a:gd name="connsiteY235" fmla="*/ 1981573 h 4420072"/>
                <a:gd name="connsiteX236" fmla="*/ 4370896 w 6037771"/>
                <a:gd name="connsiteY236" fmla="*/ 2014910 h 4420072"/>
                <a:gd name="connsiteX237" fmla="*/ 4356608 w 6037771"/>
                <a:gd name="connsiteY237" fmla="*/ 2019673 h 4420072"/>
                <a:gd name="connsiteX238" fmla="*/ 4342321 w 6037771"/>
                <a:gd name="connsiteY238" fmla="*/ 2029198 h 4420072"/>
                <a:gd name="connsiteX239" fmla="*/ 4266121 w 6037771"/>
                <a:gd name="connsiteY239" fmla="*/ 2038723 h 4420072"/>
                <a:gd name="connsiteX240" fmla="*/ 4208971 w 6037771"/>
                <a:gd name="connsiteY240" fmla="*/ 2048248 h 4420072"/>
                <a:gd name="connsiteX241" fmla="*/ 4180396 w 6037771"/>
                <a:gd name="connsiteY241" fmla="*/ 2053010 h 4420072"/>
                <a:gd name="connsiteX242" fmla="*/ 4166108 w 6037771"/>
                <a:gd name="connsiteY242" fmla="*/ 2057773 h 4420072"/>
                <a:gd name="connsiteX243" fmla="*/ 4147058 w 6037771"/>
                <a:gd name="connsiteY243" fmla="*/ 2062535 h 4420072"/>
                <a:gd name="connsiteX244" fmla="*/ 4123246 w 6037771"/>
                <a:gd name="connsiteY244" fmla="*/ 2072060 h 4420072"/>
                <a:gd name="connsiteX245" fmla="*/ 4075621 w 6037771"/>
                <a:gd name="connsiteY245" fmla="*/ 2081585 h 4420072"/>
                <a:gd name="connsiteX246" fmla="*/ 4051808 w 6037771"/>
                <a:gd name="connsiteY246" fmla="*/ 2091110 h 4420072"/>
                <a:gd name="connsiteX247" fmla="*/ 3999421 w 6037771"/>
                <a:gd name="connsiteY247" fmla="*/ 2105398 h 4420072"/>
                <a:gd name="connsiteX248" fmla="*/ 3975608 w 6037771"/>
                <a:gd name="connsiteY248" fmla="*/ 2114923 h 4420072"/>
                <a:gd name="connsiteX249" fmla="*/ 3956558 w 6037771"/>
                <a:gd name="connsiteY249" fmla="*/ 2129210 h 4420072"/>
                <a:gd name="connsiteX250" fmla="*/ 3923221 w 6037771"/>
                <a:gd name="connsiteY250" fmla="*/ 2138735 h 4420072"/>
                <a:gd name="connsiteX251" fmla="*/ 3899408 w 6037771"/>
                <a:gd name="connsiteY251" fmla="*/ 2153023 h 4420072"/>
                <a:gd name="connsiteX252" fmla="*/ 3856546 w 6037771"/>
                <a:gd name="connsiteY252" fmla="*/ 2181598 h 4420072"/>
                <a:gd name="connsiteX253" fmla="*/ 3818446 w 6037771"/>
                <a:gd name="connsiteY253" fmla="*/ 2200648 h 4420072"/>
                <a:gd name="connsiteX254" fmla="*/ 3804158 w 6037771"/>
                <a:gd name="connsiteY254" fmla="*/ 2214935 h 4420072"/>
                <a:gd name="connsiteX255" fmla="*/ 3794633 w 6037771"/>
                <a:gd name="connsiteY255" fmla="*/ 2229223 h 4420072"/>
                <a:gd name="connsiteX256" fmla="*/ 3766058 w 6037771"/>
                <a:gd name="connsiteY256" fmla="*/ 2248273 h 4420072"/>
                <a:gd name="connsiteX257" fmla="*/ 3742246 w 6037771"/>
                <a:gd name="connsiteY257" fmla="*/ 2267323 h 4420072"/>
                <a:gd name="connsiteX258" fmla="*/ 3713671 w 6037771"/>
                <a:gd name="connsiteY258" fmla="*/ 2276848 h 4420072"/>
                <a:gd name="connsiteX259" fmla="*/ 3646996 w 6037771"/>
                <a:gd name="connsiteY259" fmla="*/ 2305423 h 4420072"/>
                <a:gd name="connsiteX260" fmla="*/ 3623183 w 6037771"/>
                <a:gd name="connsiteY260" fmla="*/ 2314948 h 4420072"/>
                <a:gd name="connsiteX261" fmla="*/ 3599371 w 6037771"/>
                <a:gd name="connsiteY261" fmla="*/ 2329235 h 4420072"/>
                <a:gd name="connsiteX262" fmla="*/ 3580321 w 6037771"/>
                <a:gd name="connsiteY262" fmla="*/ 2333998 h 4420072"/>
                <a:gd name="connsiteX263" fmla="*/ 3527933 w 6037771"/>
                <a:gd name="connsiteY263" fmla="*/ 2357810 h 4420072"/>
                <a:gd name="connsiteX264" fmla="*/ 3508883 w 6037771"/>
                <a:gd name="connsiteY264" fmla="*/ 2372098 h 4420072"/>
                <a:gd name="connsiteX265" fmla="*/ 3489833 w 6037771"/>
                <a:gd name="connsiteY265" fmla="*/ 2381623 h 4420072"/>
                <a:gd name="connsiteX266" fmla="*/ 3475546 w 6037771"/>
                <a:gd name="connsiteY266" fmla="*/ 2391148 h 4420072"/>
                <a:gd name="connsiteX267" fmla="*/ 3456496 w 6037771"/>
                <a:gd name="connsiteY267" fmla="*/ 2395910 h 4420072"/>
                <a:gd name="connsiteX268" fmla="*/ 3442208 w 6037771"/>
                <a:gd name="connsiteY268" fmla="*/ 2410198 h 4420072"/>
                <a:gd name="connsiteX269" fmla="*/ 3399346 w 6037771"/>
                <a:gd name="connsiteY269" fmla="*/ 2429248 h 4420072"/>
                <a:gd name="connsiteX270" fmla="*/ 3366008 w 6037771"/>
                <a:gd name="connsiteY270" fmla="*/ 2448298 h 4420072"/>
                <a:gd name="connsiteX271" fmla="*/ 3294571 w 6037771"/>
                <a:gd name="connsiteY271" fmla="*/ 2481635 h 4420072"/>
                <a:gd name="connsiteX272" fmla="*/ 3246946 w 6037771"/>
                <a:gd name="connsiteY272" fmla="*/ 2495923 h 4420072"/>
                <a:gd name="connsiteX273" fmla="*/ 3218371 w 6037771"/>
                <a:gd name="connsiteY273" fmla="*/ 2510210 h 4420072"/>
                <a:gd name="connsiteX274" fmla="*/ 3185033 w 6037771"/>
                <a:gd name="connsiteY274" fmla="*/ 2524498 h 4420072"/>
                <a:gd name="connsiteX275" fmla="*/ 3156458 w 6037771"/>
                <a:gd name="connsiteY275" fmla="*/ 2538785 h 4420072"/>
                <a:gd name="connsiteX276" fmla="*/ 3123121 w 6037771"/>
                <a:gd name="connsiteY276" fmla="*/ 2553073 h 4420072"/>
                <a:gd name="connsiteX277" fmla="*/ 3089783 w 6037771"/>
                <a:gd name="connsiteY277" fmla="*/ 2581648 h 4420072"/>
                <a:gd name="connsiteX278" fmla="*/ 3070733 w 6037771"/>
                <a:gd name="connsiteY278" fmla="*/ 2591173 h 4420072"/>
                <a:gd name="connsiteX279" fmla="*/ 3051683 w 6037771"/>
                <a:gd name="connsiteY279" fmla="*/ 2605460 h 4420072"/>
                <a:gd name="connsiteX280" fmla="*/ 3032633 w 6037771"/>
                <a:gd name="connsiteY280" fmla="*/ 2614985 h 4420072"/>
                <a:gd name="connsiteX281" fmla="*/ 3013583 w 6037771"/>
                <a:gd name="connsiteY281" fmla="*/ 2634035 h 4420072"/>
                <a:gd name="connsiteX282" fmla="*/ 2985008 w 6037771"/>
                <a:gd name="connsiteY282" fmla="*/ 2653085 h 4420072"/>
                <a:gd name="connsiteX283" fmla="*/ 2956433 w 6037771"/>
                <a:gd name="connsiteY283" fmla="*/ 2681660 h 4420072"/>
                <a:gd name="connsiteX284" fmla="*/ 2870708 w 6037771"/>
                <a:gd name="connsiteY284" fmla="*/ 2743573 h 4420072"/>
                <a:gd name="connsiteX285" fmla="*/ 2856421 w 6037771"/>
                <a:gd name="connsiteY285" fmla="*/ 2762623 h 4420072"/>
                <a:gd name="connsiteX286" fmla="*/ 2818321 w 6037771"/>
                <a:gd name="connsiteY286" fmla="*/ 2786435 h 4420072"/>
                <a:gd name="connsiteX287" fmla="*/ 2799271 w 6037771"/>
                <a:gd name="connsiteY287" fmla="*/ 2800723 h 4420072"/>
                <a:gd name="connsiteX288" fmla="*/ 2746883 w 6037771"/>
                <a:gd name="connsiteY288" fmla="*/ 2843585 h 4420072"/>
                <a:gd name="connsiteX289" fmla="*/ 2723071 w 6037771"/>
                <a:gd name="connsiteY289" fmla="*/ 2853110 h 4420072"/>
                <a:gd name="connsiteX290" fmla="*/ 2656396 w 6037771"/>
                <a:gd name="connsiteY290" fmla="*/ 2900735 h 4420072"/>
                <a:gd name="connsiteX291" fmla="*/ 2632583 w 6037771"/>
                <a:gd name="connsiteY291" fmla="*/ 2905498 h 4420072"/>
                <a:gd name="connsiteX292" fmla="*/ 2580196 w 6037771"/>
                <a:gd name="connsiteY292" fmla="*/ 2924548 h 4420072"/>
                <a:gd name="connsiteX293" fmla="*/ 2518283 w 6037771"/>
                <a:gd name="connsiteY293" fmla="*/ 2934073 h 4420072"/>
                <a:gd name="connsiteX294" fmla="*/ 2408746 w 6037771"/>
                <a:gd name="connsiteY294" fmla="*/ 2943598 h 4420072"/>
                <a:gd name="connsiteX295" fmla="*/ 2356358 w 6037771"/>
                <a:gd name="connsiteY295" fmla="*/ 2957885 h 4420072"/>
                <a:gd name="connsiteX296" fmla="*/ 2303971 w 6037771"/>
                <a:gd name="connsiteY296" fmla="*/ 2967410 h 4420072"/>
                <a:gd name="connsiteX297" fmla="*/ 2246821 w 6037771"/>
                <a:gd name="connsiteY297" fmla="*/ 2986460 h 4420072"/>
                <a:gd name="connsiteX298" fmla="*/ 2203958 w 6037771"/>
                <a:gd name="connsiteY298" fmla="*/ 2995985 h 4420072"/>
                <a:gd name="connsiteX299" fmla="*/ 2146808 w 6037771"/>
                <a:gd name="connsiteY299" fmla="*/ 3005510 h 4420072"/>
                <a:gd name="connsiteX300" fmla="*/ 2118233 w 6037771"/>
                <a:gd name="connsiteY300" fmla="*/ 3015035 h 4420072"/>
                <a:gd name="connsiteX301" fmla="*/ 2070608 w 6037771"/>
                <a:gd name="connsiteY301" fmla="*/ 3024560 h 4420072"/>
                <a:gd name="connsiteX302" fmla="*/ 2046796 w 6037771"/>
                <a:gd name="connsiteY302" fmla="*/ 3034085 h 4420072"/>
                <a:gd name="connsiteX303" fmla="*/ 2027746 w 6037771"/>
                <a:gd name="connsiteY303" fmla="*/ 3048373 h 4420072"/>
                <a:gd name="connsiteX304" fmla="*/ 1989646 w 6037771"/>
                <a:gd name="connsiteY304" fmla="*/ 3057898 h 4420072"/>
                <a:gd name="connsiteX305" fmla="*/ 1922971 w 6037771"/>
                <a:gd name="connsiteY305" fmla="*/ 3076948 h 4420072"/>
                <a:gd name="connsiteX306" fmla="*/ 1894396 w 6037771"/>
                <a:gd name="connsiteY306" fmla="*/ 3081710 h 4420072"/>
                <a:gd name="connsiteX307" fmla="*/ 1846771 w 6037771"/>
                <a:gd name="connsiteY307" fmla="*/ 3095998 h 4420072"/>
                <a:gd name="connsiteX308" fmla="*/ 1832483 w 6037771"/>
                <a:gd name="connsiteY308" fmla="*/ 3100760 h 4420072"/>
                <a:gd name="connsiteX309" fmla="*/ 1808671 w 6037771"/>
                <a:gd name="connsiteY309" fmla="*/ 3105523 h 4420072"/>
                <a:gd name="connsiteX310" fmla="*/ 1765808 w 6037771"/>
                <a:gd name="connsiteY310" fmla="*/ 3124573 h 4420072"/>
                <a:gd name="connsiteX311" fmla="*/ 1746758 w 6037771"/>
                <a:gd name="connsiteY311" fmla="*/ 3134098 h 4420072"/>
                <a:gd name="connsiteX312" fmla="*/ 1718183 w 6037771"/>
                <a:gd name="connsiteY312" fmla="*/ 3143623 h 4420072"/>
                <a:gd name="connsiteX313" fmla="*/ 1680083 w 6037771"/>
                <a:gd name="connsiteY313" fmla="*/ 3153148 h 4420072"/>
                <a:gd name="connsiteX314" fmla="*/ 1599121 w 6037771"/>
                <a:gd name="connsiteY314" fmla="*/ 3181723 h 4420072"/>
                <a:gd name="connsiteX315" fmla="*/ 1503871 w 6037771"/>
                <a:gd name="connsiteY315" fmla="*/ 3229348 h 4420072"/>
                <a:gd name="connsiteX316" fmla="*/ 1484821 w 6037771"/>
                <a:gd name="connsiteY316" fmla="*/ 3238873 h 4420072"/>
                <a:gd name="connsiteX317" fmla="*/ 1465771 w 6037771"/>
                <a:gd name="connsiteY317" fmla="*/ 3248398 h 4420072"/>
                <a:gd name="connsiteX318" fmla="*/ 1403858 w 6037771"/>
                <a:gd name="connsiteY318" fmla="*/ 3276973 h 4420072"/>
                <a:gd name="connsiteX319" fmla="*/ 1384808 w 6037771"/>
                <a:gd name="connsiteY319" fmla="*/ 3286498 h 4420072"/>
                <a:gd name="connsiteX320" fmla="*/ 1341946 w 6037771"/>
                <a:gd name="connsiteY320" fmla="*/ 3315073 h 4420072"/>
                <a:gd name="connsiteX321" fmla="*/ 1318133 w 6037771"/>
                <a:gd name="connsiteY321" fmla="*/ 3319835 h 4420072"/>
                <a:gd name="connsiteX322" fmla="*/ 1299083 w 6037771"/>
                <a:gd name="connsiteY322" fmla="*/ 3334123 h 4420072"/>
                <a:gd name="connsiteX323" fmla="*/ 1213358 w 6037771"/>
                <a:gd name="connsiteY323" fmla="*/ 3367460 h 4420072"/>
                <a:gd name="connsiteX324" fmla="*/ 1189546 w 6037771"/>
                <a:gd name="connsiteY324" fmla="*/ 3372223 h 4420072"/>
                <a:gd name="connsiteX325" fmla="*/ 1175258 w 6037771"/>
                <a:gd name="connsiteY325" fmla="*/ 3376985 h 4420072"/>
                <a:gd name="connsiteX326" fmla="*/ 1137158 w 6037771"/>
                <a:gd name="connsiteY326" fmla="*/ 3386510 h 4420072"/>
                <a:gd name="connsiteX327" fmla="*/ 1118108 w 6037771"/>
                <a:gd name="connsiteY327" fmla="*/ 3391273 h 4420072"/>
                <a:gd name="connsiteX328" fmla="*/ 1065721 w 6037771"/>
                <a:gd name="connsiteY328" fmla="*/ 3400798 h 4420072"/>
                <a:gd name="connsiteX329" fmla="*/ 1034765 w 6037771"/>
                <a:gd name="connsiteY329" fmla="*/ 3412705 h 4420072"/>
                <a:gd name="connsiteX330" fmla="*/ 958566 w 6037771"/>
                <a:gd name="connsiteY330" fmla="*/ 3460330 h 4420072"/>
                <a:gd name="connsiteX331" fmla="*/ 965708 w 6037771"/>
                <a:gd name="connsiteY331" fmla="*/ 3729411 h 4420072"/>
                <a:gd name="connsiteX332" fmla="*/ 765684 w 6037771"/>
                <a:gd name="connsiteY332" fmla="*/ 3948485 h 4420072"/>
                <a:gd name="connsiteX333" fmla="*/ 546608 w 6037771"/>
                <a:gd name="connsiteY333" fmla="*/ 4086598 h 4420072"/>
                <a:gd name="connsiteX334" fmla="*/ 501364 w 6037771"/>
                <a:gd name="connsiteY334" fmla="*/ 4405684 h 4420072"/>
                <a:gd name="connsiteX335" fmla="*/ 187040 w 6037771"/>
                <a:gd name="connsiteY335" fmla="*/ 4412829 h 4420072"/>
                <a:gd name="connsiteX336" fmla="*/ 1302 w 6037771"/>
                <a:gd name="connsiteY336" fmla="*/ 4310437 h 4420072"/>
                <a:gd name="connsiteX0" fmla="*/ 1302 w 6037771"/>
                <a:gd name="connsiteY0" fmla="*/ 4310437 h 4420072"/>
                <a:gd name="connsiteX1" fmla="*/ 113220 w 6037771"/>
                <a:gd name="connsiteY1" fmla="*/ 3986585 h 4420072"/>
                <a:gd name="connsiteX2" fmla="*/ 113221 w 6037771"/>
                <a:gd name="connsiteY2" fmla="*/ 3791323 h 4420072"/>
                <a:gd name="connsiteX3" fmla="*/ 108458 w 6037771"/>
                <a:gd name="connsiteY3" fmla="*/ 3719885 h 4420072"/>
                <a:gd name="connsiteX4" fmla="*/ 103696 w 6037771"/>
                <a:gd name="connsiteY4" fmla="*/ 3700835 h 4420072"/>
                <a:gd name="connsiteX5" fmla="*/ 108458 w 6037771"/>
                <a:gd name="connsiteY5" fmla="*/ 3596060 h 4420072"/>
                <a:gd name="connsiteX6" fmla="*/ 117983 w 6037771"/>
                <a:gd name="connsiteY6" fmla="*/ 3543673 h 4420072"/>
                <a:gd name="connsiteX7" fmla="*/ 184658 w 6037771"/>
                <a:gd name="connsiteY7" fmla="*/ 3457948 h 4420072"/>
                <a:gd name="connsiteX8" fmla="*/ 203708 w 6037771"/>
                <a:gd name="connsiteY8" fmla="*/ 3434135 h 4420072"/>
                <a:gd name="connsiteX9" fmla="*/ 222758 w 6037771"/>
                <a:gd name="connsiteY9" fmla="*/ 3424610 h 4420072"/>
                <a:gd name="connsiteX10" fmla="*/ 237046 w 6037771"/>
                <a:gd name="connsiteY10" fmla="*/ 3410323 h 4420072"/>
                <a:gd name="connsiteX11" fmla="*/ 265621 w 6037771"/>
                <a:gd name="connsiteY11" fmla="*/ 3391273 h 4420072"/>
                <a:gd name="connsiteX12" fmla="*/ 327533 w 6037771"/>
                <a:gd name="connsiteY12" fmla="*/ 3334123 h 4420072"/>
                <a:gd name="connsiteX13" fmla="*/ 356108 w 6037771"/>
                <a:gd name="connsiteY13" fmla="*/ 3315073 h 4420072"/>
                <a:gd name="connsiteX14" fmla="*/ 437071 w 6037771"/>
                <a:gd name="connsiteY14" fmla="*/ 3281735 h 4420072"/>
                <a:gd name="connsiteX15" fmla="*/ 479933 w 6037771"/>
                <a:gd name="connsiteY15" fmla="*/ 3262685 h 4420072"/>
                <a:gd name="connsiteX16" fmla="*/ 518033 w 6037771"/>
                <a:gd name="connsiteY16" fmla="*/ 3253160 h 4420072"/>
                <a:gd name="connsiteX17" fmla="*/ 546608 w 6037771"/>
                <a:gd name="connsiteY17" fmla="*/ 3238873 h 4420072"/>
                <a:gd name="connsiteX18" fmla="*/ 570421 w 6037771"/>
                <a:gd name="connsiteY18" fmla="*/ 3229348 h 4420072"/>
                <a:gd name="connsiteX19" fmla="*/ 584708 w 6037771"/>
                <a:gd name="connsiteY19" fmla="*/ 3224585 h 4420072"/>
                <a:gd name="connsiteX20" fmla="*/ 598996 w 6037771"/>
                <a:gd name="connsiteY20" fmla="*/ 3215060 h 4420072"/>
                <a:gd name="connsiteX21" fmla="*/ 618046 w 6037771"/>
                <a:gd name="connsiteY21" fmla="*/ 3210298 h 4420072"/>
                <a:gd name="connsiteX22" fmla="*/ 641858 w 6037771"/>
                <a:gd name="connsiteY22" fmla="*/ 3200773 h 4420072"/>
                <a:gd name="connsiteX23" fmla="*/ 699008 w 6037771"/>
                <a:gd name="connsiteY23" fmla="*/ 3172198 h 4420072"/>
                <a:gd name="connsiteX24" fmla="*/ 727583 w 6037771"/>
                <a:gd name="connsiteY24" fmla="*/ 3157910 h 4420072"/>
                <a:gd name="connsiteX25" fmla="*/ 779971 w 6037771"/>
                <a:gd name="connsiteY25" fmla="*/ 3138860 h 4420072"/>
                <a:gd name="connsiteX26" fmla="*/ 832358 w 6037771"/>
                <a:gd name="connsiteY26" fmla="*/ 3095998 h 4420072"/>
                <a:gd name="connsiteX27" fmla="*/ 899033 w 6037771"/>
                <a:gd name="connsiteY27" fmla="*/ 3053135 h 4420072"/>
                <a:gd name="connsiteX28" fmla="*/ 918083 w 6037771"/>
                <a:gd name="connsiteY28" fmla="*/ 3034085 h 4420072"/>
                <a:gd name="connsiteX29" fmla="*/ 946658 w 6037771"/>
                <a:gd name="connsiteY29" fmla="*/ 3010273 h 4420072"/>
                <a:gd name="connsiteX30" fmla="*/ 960946 w 6037771"/>
                <a:gd name="connsiteY30" fmla="*/ 2991223 h 4420072"/>
                <a:gd name="connsiteX31" fmla="*/ 989521 w 6037771"/>
                <a:gd name="connsiteY31" fmla="*/ 2972173 h 4420072"/>
                <a:gd name="connsiteX32" fmla="*/ 1027621 w 6037771"/>
                <a:gd name="connsiteY32" fmla="*/ 2934073 h 4420072"/>
                <a:gd name="connsiteX33" fmla="*/ 1070483 w 6037771"/>
                <a:gd name="connsiteY33" fmla="*/ 2919785 h 4420072"/>
                <a:gd name="connsiteX34" fmla="*/ 1089533 w 6037771"/>
                <a:gd name="connsiteY34" fmla="*/ 2910260 h 4420072"/>
                <a:gd name="connsiteX35" fmla="*/ 1165733 w 6037771"/>
                <a:gd name="connsiteY35" fmla="*/ 2895973 h 4420072"/>
                <a:gd name="connsiteX36" fmla="*/ 1246696 w 6037771"/>
                <a:gd name="connsiteY36" fmla="*/ 2881685 h 4420072"/>
                <a:gd name="connsiteX37" fmla="*/ 1299083 w 6037771"/>
                <a:gd name="connsiteY37" fmla="*/ 2862635 h 4420072"/>
                <a:gd name="connsiteX38" fmla="*/ 1327658 w 6037771"/>
                <a:gd name="connsiteY38" fmla="*/ 2834060 h 4420072"/>
                <a:gd name="connsiteX39" fmla="*/ 1346708 w 6037771"/>
                <a:gd name="connsiteY39" fmla="*/ 2815010 h 4420072"/>
                <a:gd name="connsiteX40" fmla="*/ 1380046 w 6037771"/>
                <a:gd name="connsiteY40" fmla="*/ 2767385 h 4420072"/>
                <a:gd name="connsiteX41" fmla="*/ 1399096 w 6037771"/>
                <a:gd name="connsiteY41" fmla="*/ 2753098 h 4420072"/>
                <a:gd name="connsiteX42" fmla="*/ 1418146 w 6037771"/>
                <a:gd name="connsiteY42" fmla="*/ 2719760 h 4420072"/>
                <a:gd name="connsiteX43" fmla="*/ 1437196 w 6037771"/>
                <a:gd name="connsiteY43" fmla="*/ 2691185 h 4420072"/>
                <a:gd name="connsiteX44" fmla="*/ 1456246 w 6037771"/>
                <a:gd name="connsiteY44" fmla="*/ 2672135 h 4420072"/>
                <a:gd name="connsiteX45" fmla="*/ 1465771 w 6037771"/>
                <a:gd name="connsiteY45" fmla="*/ 2657848 h 4420072"/>
                <a:gd name="connsiteX46" fmla="*/ 1480058 w 6037771"/>
                <a:gd name="connsiteY46" fmla="*/ 2643560 h 4420072"/>
                <a:gd name="connsiteX47" fmla="*/ 1494346 w 6037771"/>
                <a:gd name="connsiteY47" fmla="*/ 2624510 h 4420072"/>
                <a:gd name="connsiteX48" fmla="*/ 1575308 w 6037771"/>
                <a:gd name="connsiteY48" fmla="*/ 2586410 h 4420072"/>
                <a:gd name="connsiteX49" fmla="*/ 1622933 w 6037771"/>
                <a:gd name="connsiteY49" fmla="*/ 2557835 h 4420072"/>
                <a:gd name="connsiteX50" fmla="*/ 1656271 w 6037771"/>
                <a:gd name="connsiteY50" fmla="*/ 2548310 h 4420072"/>
                <a:gd name="connsiteX51" fmla="*/ 1670558 w 6037771"/>
                <a:gd name="connsiteY51" fmla="*/ 2538785 h 4420072"/>
                <a:gd name="connsiteX52" fmla="*/ 1737233 w 6037771"/>
                <a:gd name="connsiteY52" fmla="*/ 2529260 h 4420072"/>
                <a:gd name="connsiteX53" fmla="*/ 1775333 w 6037771"/>
                <a:gd name="connsiteY53" fmla="*/ 2514973 h 4420072"/>
                <a:gd name="connsiteX54" fmla="*/ 1818196 w 6037771"/>
                <a:gd name="connsiteY54" fmla="*/ 2476873 h 4420072"/>
                <a:gd name="connsiteX55" fmla="*/ 1837246 w 6037771"/>
                <a:gd name="connsiteY55" fmla="*/ 2467348 h 4420072"/>
                <a:gd name="connsiteX56" fmla="*/ 1861058 w 6037771"/>
                <a:gd name="connsiteY56" fmla="*/ 2438773 h 4420072"/>
                <a:gd name="connsiteX57" fmla="*/ 1889633 w 6037771"/>
                <a:gd name="connsiteY57" fmla="*/ 2400673 h 4420072"/>
                <a:gd name="connsiteX58" fmla="*/ 1984883 w 6037771"/>
                <a:gd name="connsiteY58" fmla="*/ 2319710 h 4420072"/>
                <a:gd name="connsiteX59" fmla="*/ 2003933 w 6037771"/>
                <a:gd name="connsiteY59" fmla="*/ 2314948 h 4420072"/>
                <a:gd name="connsiteX60" fmla="*/ 2022983 w 6037771"/>
                <a:gd name="connsiteY60" fmla="*/ 2305423 h 4420072"/>
                <a:gd name="connsiteX61" fmla="*/ 2037271 w 6037771"/>
                <a:gd name="connsiteY61" fmla="*/ 2295898 h 4420072"/>
                <a:gd name="connsiteX62" fmla="*/ 2070608 w 6037771"/>
                <a:gd name="connsiteY62" fmla="*/ 2286373 h 4420072"/>
                <a:gd name="connsiteX63" fmla="*/ 2094421 w 6037771"/>
                <a:gd name="connsiteY63" fmla="*/ 2276848 h 4420072"/>
                <a:gd name="connsiteX64" fmla="*/ 2108708 w 6037771"/>
                <a:gd name="connsiteY64" fmla="*/ 2272085 h 4420072"/>
                <a:gd name="connsiteX65" fmla="*/ 2132521 w 6037771"/>
                <a:gd name="connsiteY65" fmla="*/ 2262560 h 4420072"/>
                <a:gd name="connsiteX66" fmla="*/ 2194433 w 6037771"/>
                <a:gd name="connsiteY66" fmla="*/ 2257798 h 4420072"/>
                <a:gd name="connsiteX67" fmla="*/ 2246821 w 6037771"/>
                <a:gd name="connsiteY67" fmla="*/ 2248273 h 4420072"/>
                <a:gd name="connsiteX68" fmla="*/ 2270633 w 6037771"/>
                <a:gd name="connsiteY68" fmla="*/ 2233985 h 4420072"/>
                <a:gd name="connsiteX69" fmla="*/ 2289683 w 6037771"/>
                <a:gd name="connsiteY69" fmla="*/ 2229223 h 4420072"/>
                <a:gd name="connsiteX70" fmla="*/ 2327783 w 6037771"/>
                <a:gd name="connsiteY70" fmla="*/ 2219698 h 4420072"/>
                <a:gd name="connsiteX71" fmla="*/ 2361121 w 6037771"/>
                <a:gd name="connsiteY71" fmla="*/ 2200648 h 4420072"/>
                <a:gd name="connsiteX72" fmla="*/ 2375408 w 6037771"/>
                <a:gd name="connsiteY72" fmla="*/ 2191123 h 4420072"/>
                <a:gd name="connsiteX73" fmla="*/ 2418271 w 6037771"/>
                <a:gd name="connsiteY73" fmla="*/ 2176835 h 4420072"/>
                <a:gd name="connsiteX74" fmla="*/ 2427796 w 6037771"/>
                <a:gd name="connsiteY74" fmla="*/ 2157785 h 4420072"/>
                <a:gd name="connsiteX75" fmla="*/ 2527808 w 6037771"/>
                <a:gd name="connsiteY75" fmla="*/ 2100635 h 4420072"/>
                <a:gd name="connsiteX76" fmla="*/ 2584958 w 6037771"/>
                <a:gd name="connsiteY76" fmla="*/ 2067298 h 4420072"/>
                <a:gd name="connsiteX77" fmla="*/ 2599246 w 6037771"/>
                <a:gd name="connsiteY77" fmla="*/ 2062535 h 4420072"/>
                <a:gd name="connsiteX78" fmla="*/ 2623058 w 6037771"/>
                <a:gd name="connsiteY78" fmla="*/ 2048248 h 4420072"/>
                <a:gd name="connsiteX79" fmla="*/ 2661158 w 6037771"/>
                <a:gd name="connsiteY79" fmla="*/ 2029198 h 4420072"/>
                <a:gd name="connsiteX80" fmla="*/ 2694496 w 6037771"/>
                <a:gd name="connsiteY80" fmla="*/ 2014910 h 4420072"/>
                <a:gd name="connsiteX81" fmla="*/ 2756408 w 6037771"/>
                <a:gd name="connsiteY81" fmla="*/ 1976810 h 4420072"/>
                <a:gd name="connsiteX82" fmla="*/ 2794508 w 6037771"/>
                <a:gd name="connsiteY82" fmla="*/ 1962523 h 4420072"/>
                <a:gd name="connsiteX83" fmla="*/ 2837371 w 6037771"/>
                <a:gd name="connsiteY83" fmla="*/ 1943473 h 4420072"/>
                <a:gd name="connsiteX84" fmla="*/ 2861183 w 6037771"/>
                <a:gd name="connsiteY84" fmla="*/ 1938710 h 4420072"/>
                <a:gd name="connsiteX85" fmla="*/ 2889758 w 6037771"/>
                <a:gd name="connsiteY85" fmla="*/ 1929185 h 4420072"/>
                <a:gd name="connsiteX86" fmla="*/ 2937383 w 6037771"/>
                <a:gd name="connsiteY86" fmla="*/ 1919660 h 4420072"/>
                <a:gd name="connsiteX87" fmla="*/ 2975483 w 6037771"/>
                <a:gd name="connsiteY87" fmla="*/ 1910135 h 4420072"/>
                <a:gd name="connsiteX88" fmla="*/ 3023108 w 6037771"/>
                <a:gd name="connsiteY88" fmla="*/ 1900610 h 4420072"/>
                <a:gd name="connsiteX89" fmla="*/ 3037396 w 6037771"/>
                <a:gd name="connsiteY89" fmla="*/ 1895848 h 4420072"/>
                <a:gd name="connsiteX90" fmla="*/ 3089783 w 6037771"/>
                <a:gd name="connsiteY90" fmla="*/ 1881560 h 4420072"/>
                <a:gd name="connsiteX91" fmla="*/ 3137408 w 6037771"/>
                <a:gd name="connsiteY91" fmla="*/ 1848223 h 4420072"/>
                <a:gd name="connsiteX92" fmla="*/ 3170746 w 6037771"/>
                <a:gd name="connsiteY92" fmla="*/ 1829173 h 4420072"/>
                <a:gd name="connsiteX93" fmla="*/ 3213608 w 6037771"/>
                <a:gd name="connsiteY93" fmla="*/ 1786310 h 4420072"/>
                <a:gd name="connsiteX94" fmla="*/ 3251708 w 6037771"/>
                <a:gd name="connsiteY94" fmla="*/ 1752973 h 4420072"/>
                <a:gd name="connsiteX95" fmla="*/ 3280283 w 6037771"/>
                <a:gd name="connsiteY95" fmla="*/ 1724398 h 4420072"/>
                <a:gd name="connsiteX96" fmla="*/ 3294571 w 6037771"/>
                <a:gd name="connsiteY96" fmla="*/ 1710110 h 4420072"/>
                <a:gd name="connsiteX97" fmla="*/ 3308858 w 6037771"/>
                <a:gd name="connsiteY97" fmla="*/ 1705348 h 4420072"/>
                <a:gd name="connsiteX98" fmla="*/ 3356483 w 6037771"/>
                <a:gd name="connsiteY98" fmla="*/ 1667248 h 4420072"/>
                <a:gd name="connsiteX99" fmla="*/ 3399346 w 6037771"/>
                <a:gd name="connsiteY99" fmla="*/ 1614860 h 4420072"/>
                <a:gd name="connsiteX100" fmla="*/ 3432683 w 6037771"/>
                <a:gd name="connsiteY100" fmla="*/ 1586285 h 4420072"/>
                <a:gd name="connsiteX101" fmla="*/ 3446971 w 6037771"/>
                <a:gd name="connsiteY101" fmla="*/ 1567235 h 4420072"/>
                <a:gd name="connsiteX102" fmla="*/ 3513646 w 6037771"/>
                <a:gd name="connsiteY102" fmla="*/ 1510085 h 4420072"/>
                <a:gd name="connsiteX103" fmla="*/ 3523171 w 6037771"/>
                <a:gd name="connsiteY103" fmla="*/ 1495798 h 4420072"/>
                <a:gd name="connsiteX104" fmla="*/ 3561271 w 6037771"/>
                <a:gd name="connsiteY104" fmla="*/ 1462460 h 4420072"/>
                <a:gd name="connsiteX105" fmla="*/ 3580321 w 6037771"/>
                <a:gd name="connsiteY105" fmla="*/ 1452935 h 4420072"/>
                <a:gd name="connsiteX106" fmla="*/ 3604133 w 6037771"/>
                <a:gd name="connsiteY106" fmla="*/ 1429123 h 4420072"/>
                <a:gd name="connsiteX107" fmla="*/ 3618421 w 6037771"/>
                <a:gd name="connsiteY107" fmla="*/ 1414835 h 4420072"/>
                <a:gd name="connsiteX108" fmla="*/ 3680333 w 6037771"/>
                <a:gd name="connsiteY108" fmla="*/ 1357685 h 4420072"/>
                <a:gd name="connsiteX109" fmla="*/ 3704146 w 6037771"/>
                <a:gd name="connsiteY109" fmla="*/ 1329110 h 4420072"/>
                <a:gd name="connsiteX110" fmla="*/ 3723196 w 6037771"/>
                <a:gd name="connsiteY110" fmla="*/ 1300535 h 4420072"/>
                <a:gd name="connsiteX111" fmla="*/ 3737483 w 6037771"/>
                <a:gd name="connsiteY111" fmla="*/ 1295773 h 4420072"/>
                <a:gd name="connsiteX112" fmla="*/ 3808921 w 6037771"/>
                <a:gd name="connsiteY112" fmla="*/ 1205285 h 4420072"/>
                <a:gd name="connsiteX113" fmla="*/ 3827971 w 6037771"/>
                <a:gd name="connsiteY113" fmla="*/ 1186235 h 4420072"/>
                <a:gd name="connsiteX114" fmla="*/ 3880358 w 6037771"/>
                <a:gd name="connsiteY114" fmla="*/ 1148135 h 4420072"/>
                <a:gd name="connsiteX115" fmla="*/ 3899408 w 6037771"/>
                <a:gd name="connsiteY115" fmla="*/ 1138610 h 4420072"/>
                <a:gd name="connsiteX116" fmla="*/ 3927983 w 6037771"/>
                <a:gd name="connsiteY116" fmla="*/ 1114798 h 4420072"/>
                <a:gd name="connsiteX117" fmla="*/ 3961321 w 6037771"/>
                <a:gd name="connsiteY117" fmla="*/ 1100510 h 4420072"/>
                <a:gd name="connsiteX118" fmla="*/ 4004183 w 6037771"/>
                <a:gd name="connsiteY118" fmla="*/ 1071935 h 4420072"/>
                <a:gd name="connsiteX119" fmla="*/ 4018471 w 6037771"/>
                <a:gd name="connsiteY119" fmla="*/ 1062410 h 4420072"/>
                <a:gd name="connsiteX120" fmla="*/ 4037521 w 6037771"/>
                <a:gd name="connsiteY120" fmla="*/ 1057648 h 4420072"/>
                <a:gd name="connsiteX121" fmla="*/ 4113721 w 6037771"/>
                <a:gd name="connsiteY121" fmla="*/ 1033835 h 4420072"/>
                <a:gd name="connsiteX122" fmla="*/ 4161346 w 6037771"/>
                <a:gd name="connsiteY122" fmla="*/ 1014785 h 4420072"/>
                <a:gd name="connsiteX123" fmla="*/ 4194683 w 6037771"/>
                <a:gd name="connsiteY123" fmla="*/ 1005260 h 4420072"/>
                <a:gd name="connsiteX124" fmla="*/ 4232783 w 6037771"/>
                <a:gd name="connsiteY124" fmla="*/ 1000498 h 4420072"/>
                <a:gd name="connsiteX125" fmla="*/ 4275646 w 6037771"/>
                <a:gd name="connsiteY125" fmla="*/ 990973 h 4420072"/>
                <a:gd name="connsiteX126" fmla="*/ 4318508 w 6037771"/>
                <a:gd name="connsiteY126" fmla="*/ 971923 h 4420072"/>
                <a:gd name="connsiteX127" fmla="*/ 4356608 w 6037771"/>
                <a:gd name="connsiteY127" fmla="*/ 962398 h 4420072"/>
                <a:gd name="connsiteX128" fmla="*/ 4370896 w 6037771"/>
                <a:gd name="connsiteY128" fmla="*/ 952873 h 4420072"/>
                <a:gd name="connsiteX129" fmla="*/ 4408996 w 6037771"/>
                <a:gd name="connsiteY129" fmla="*/ 938585 h 4420072"/>
                <a:gd name="connsiteX130" fmla="*/ 4428046 w 6037771"/>
                <a:gd name="connsiteY130" fmla="*/ 924298 h 4420072"/>
                <a:gd name="connsiteX131" fmla="*/ 4461383 w 6037771"/>
                <a:gd name="connsiteY131" fmla="*/ 895723 h 4420072"/>
                <a:gd name="connsiteX132" fmla="*/ 4470908 w 6037771"/>
                <a:gd name="connsiteY132" fmla="*/ 876673 h 4420072"/>
                <a:gd name="connsiteX133" fmla="*/ 4489958 w 6037771"/>
                <a:gd name="connsiteY133" fmla="*/ 857623 h 4420072"/>
                <a:gd name="connsiteX134" fmla="*/ 4513771 w 6037771"/>
                <a:gd name="connsiteY134" fmla="*/ 809998 h 4420072"/>
                <a:gd name="connsiteX135" fmla="*/ 4528058 w 6037771"/>
                <a:gd name="connsiteY135" fmla="*/ 786185 h 4420072"/>
                <a:gd name="connsiteX136" fmla="*/ 4542346 w 6037771"/>
                <a:gd name="connsiteY136" fmla="*/ 695698 h 4420072"/>
                <a:gd name="connsiteX137" fmla="*/ 4551871 w 6037771"/>
                <a:gd name="connsiteY137" fmla="*/ 581398 h 4420072"/>
                <a:gd name="connsiteX138" fmla="*/ 4561396 w 6037771"/>
                <a:gd name="connsiteY138" fmla="*/ 543298 h 4420072"/>
                <a:gd name="connsiteX139" fmla="*/ 4566158 w 6037771"/>
                <a:gd name="connsiteY139" fmla="*/ 500435 h 4420072"/>
                <a:gd name="connsiteX140" fmla="*/ 4575683 w 6037771"/>
                <a:gd name="connsiteY140" fmla="*/ 424235 h 4420072"/>
                <a:gd name="connsiteX141" fmla="*/ 4580446 w 6037771"/>
                <a:gd name="connsiteY141" fmla="*/ 381373 h 4420072"/>
                <a:gd name="connsiteX142" fmla="*/ 4594733 w 6037771"/>
                <a:gd name="connsiteY142" fmla="*/ 271835 h 4420072"/>
                <a:gd name="connsiteX143" fmla="*/ 4599496 w 6037771"/>
                <a:gd name="connsiteY143" fmla="*/ 233735 h 4420072"/>
                <a:gd name="connsiteX144" fmla="*/ 4609021 w 6037771"/>
                <a:gd name="connsiteY144" fmla="*/ 190873 h 4420072"/>
                <a:gd name="connsiteX145" fmla="*/ 4613783 w 6037771"/>
                <a:gd name="connsiteY145" fmla="*/ 152773 h 4420072"/>
                <a:gd name="connsiteX146" fmla="*/ 4623308 w 6037771"/>
                <a:gd name="connsiteY146" fmla="*/ 119435 h 4420072"/>
                <a:gd name="connsiteX147" fmla="*/ 4628071 w 6037771"/>
                <a:gd name="connsiteY147" fmla="*/ 95623 h 4420072"/>
                <a:gd name="connsiteX148" fmla="*/ 4637596 w 6037771"/>
                <a:gd name="connsiteY148" fmla="*/ 76573 h 4420072"/>
                <a:gd name="connsiteX149" fmla="*/ 4647121 w 6037771"/>
                <a:gd name="connsiteY149" fmla="*/ 52760 h 4420072"/>
                <a:gd name="connsiteX150" fmla="*/ 4685221 w 6037771"/>
                <a:gd name="connsiteY150" fmla="*/ 14660 h 4420072"/>
                <a:gd name="connsiteX151" fmla="*/ 4704271 w 6037771"/>
                <a:gd name="connsiteY151" fmla="*/ 9898 h 4420072"/>
                <a:gd name="connsiteX152" fmla="*/ 4723321 w 6037771"/>
                <a:gd name="connsiteY152" fmla="*/ 373 h 4420072"/>
                <a:gd name="connsiteX153" fmla="*/ 4847146 w 6037771"/>
                <a:gd name="connsiteY153" fmla="*/ 14660 h 4420072"/>
                <a:gd name="connsiteX154" fmla="*/ 4885246 w 6037771"/>
                <a:gd name="connsiteY154" fmla="*/ 28948 h 4420072"/>
                <a:gd name="connsiteX155" fmla="*/ 4932871 w 6037771"/>
                <a:gd name="connsiteY155" fmla="*/ 52760 h 4420072"/>
                <a:gd name="connsiteX156" fmla="*/ 4970971 w 6037771"/>
                <a:gd name="connsiteY156" fmla="*/ 86098 h 4420072"/>
                <a:gd name="connsiteX157" fmla="*/ 5013833 w 6037771"/>
                <a:gd name="connsiteY157" fmla="*/ 133723 h 4420072"/>
                <a:gd name="connsiteX158" fmla="*/ 5061458 w 6037771"/>
                <a:gd name="connsiteY158" fmla="*/ 200398 h 4420072"/>
                <a:gd name="connsiteX159" fmla="*/ 5080508 w 6037771"/>
                <a:gd name="connsiteY159" fmla="*/ 228973 h 4420072"/>
                <a:gd name="connsiteX160" fmla="*/ 5099558 w 6037771"/>
                <a:gd name="connsiteY160" fmla="*/ 252785 h 4420072"/>
                <a:gd name="connsiteX161" fmla="*/ 5113846 w 6037771"/>
                <a:gd name="connsiteY161" fmla="*/ 276598 h 4420072"/>
                <a:gd name="connsiteX162" fmla="*/ 5132896 w 6037771"/>
                <a:gd name="connsiteY162" fmla="*/ 300410 h 4420072"/>
                <a:gd name="connsiteX163" fmla="*/ 5151946 w 6037771"/>
                <a:gd name="connsiteY163" fmla="*/ 328985 h 4420072"/>
                <a:gd name="connsiteX164" fmla="*/ 5170996 w 6037771"/>
                <a:gd name="connsiteY164" fmla="*/ 362323 h 4420072"/>
                <a:gd name="connsiteX165" fmla="*/ 5228146 w 6037771"/>
                <a:gd name="connsiteY165" fmla="*/ 409948 h 4420072"/>
                <a:gd name="connsiteX166" fmla="*/ 5247196 w 6037771"/>
                <a:gd name="connsiteY166" fmla="*/ 419473 h 4420072"/>
                <a:gd name="connsiteX167" fmla="*/ 5275771 w 6037771"/>
                <a:gd name="connsiteY167" fmla="*/ 428998 h 4420072"/>
                <a:gd name="connsiteX168" fmla="*/ 5356733 w 6037771"/>
                <a:gd name="connsiteY168" fmla="*/ 471860 h 4420072"/>
                <a:gd name="connsiteX169" fmla="*/ 5390071 w 6037771"/>
                <a:gd name="connsiteY169" fmla="*/ 481385 h 4420072"/>
                <a:gd name="connsiteX170" fmla="*/ 5404358 w 6037771"/>
                <a:gd name="connsiteY170" fmla="*/ 486148 h 4420072"/>
                <a:gd name="connsiteX171" fmla="*/ 5461508 w 6037771"/>
                <a:gd name="connsiteY171" fmla="*/ 514723 h 4420072"/>
                <a:gd name="connsiteX172" fmla="*/ 5490083 w 6037771"/>
                <a:gd name="connsiteY172" fmla="*/ 529010 h 4420072"/>
                <a:gd name="connsiteX173" fmla="*/ 5537708 w 6037771"/>
                <a:gd name="connsiteY173" fmla="*/ 548060 h 4420072"/>
                <a:gd name="connsiteX174" fmla="*/ 5571046 w 6037771"/>
                <a:gd name="connsiteY174" fmla="*/ 571873 h 4420072"/>
                <a:gd name="connsiteX175" fmla="*/ 5599621 w 6037771"/>
                <a:gd name="connsiteY175" fmla="*/ 586160 h 4420072"/>
                <a:gd name="connsiteX176" fmla="*/ 5623433 w 6037771"/>
                <a:gd name="connsiteY176" fmla="*/ 605210 h 4420072"/>
                <a:gd name="connsiteX177" fmla="*/ 5647246 w 6037771"/>
                <a:gd name="connsiteY177" fmla="*/ 619498 h 4420072"/>
                <a:gd name="connsiteX178" fmla="*/ 5690108 w 6037771"/>
                <a:gd name="connsiteY178" fmla="*/ 652835 h 4420072"/>
                <a:gd name="connsiteX179" fmla="*/ 5718683 w 6037771"/>
                <a:gd name="connsiteY179" fmla="*/ 671885 h 4420072"/>
                <a:gd name="connsiteX180" fmla="*/ 5752021 w 6037771"/>
                <a:gd name="connsiteY180" fmla="*/ 714748 h 4420072"/>
                <a:gd name="connsiteX181" fmla="*/ 5785358 w 6037771"/>
                <a:gd name="connsiteY181" fmla="*/ 743323 h 4420072"/>
                <a:gd name="connsiteX182" fmla="*/ 5813933 w 6037771"/>
                <a:gd name="connsiteY182" fmla="*/ 786185 h 4420072"/>
                <a:gd name="connsiteX183" fmla="*/ 5852033 w 6037771"/>
                <a:gd name="connsiteY183" fmla="*/ 867148 h 4420072"/>
                <a:gd name="connsiteX184" fmla="*/ 5871083 w 6037771"/>
                <a:gd name="connsiteY184" fmla="*/ 957635 h 4420072"/>
                <a:gd name="connsiteX185" fmla="*/ 5885371 w 6037771"/>
                <a:gd name="connsiteY185" fmla="*/ 1000498 h 4420072"/>
                <a:gd name="connsiteX186" fmla="*/ 5904421 w 6037771"/>
                <a:gd name="connsiteY186" fmla="*/ 1081460 h 4420072"/>
                <a:gd name="connsiteX187" fmla="*/ 5918708 w 6037771"/>
                <a:gd name="connsiteY187" fmla="*/ 1124323 h 4420072"/>
                <a:gd name="connsiteX188" fmla="*/ 5928233 w 6037771"/>
                <a:gd name="connsiteY188" fmla="*/ 1157660 h 4420072"/>
                <a:gd name="connsiteX189" fmla="*/ 5937758 w 6037771"/>
                <a:gd name="connsiteY189" fmla="*/ 1181473 h 4420072"/>
                <a:gd name="connsiteX190" fmla="*/ 5961571 w 6037771"/>
                <a:gd name="connsiteY190" fmla="*/ 1248148 h 4420072"/>
                <a:gd name="connsiteX191" fmla="*/ 5980621 w 6037771"/>
                <a:gd name="connsiteY191" fmla="*/ 1295773 h 4420072"/>
                <a:gd name="connsiteX192" fmla="*/ 5985383 w 6037771"/>
                <a:gd name="connsiteY192" fmla="*/ 1329110 h 4420072"/>
                <a:gd name="connsiteX193" fmla="*/ 5999671 w 6037771"/>
                <a:gd name="connsiteY193" fmla="*/ 1362448 h 4420072"/>
                <a:gd name="connsiteX194" fmla="*/ 6013958 w 6037771"/>
                <a:gd name="connsiteY194" fmla="*/ 1471985 h 4420072"/>
                <a:gd name="connsiteX195" fmla="*/ 6018721 w 6037771"/>
                <a:gd name="connsiteY195" fmla="*/ 1505323 h 4420072"/>
                <a:gd name="connsiteX196" fmla="*/ 6023483 w 6037771"/>
                <a:gd name="connsiteY196" fmla="*/ 1529135 h 4420072"/>
                <a:gd name="connsiteX197" fmla="*/ 6028246 w 6037771"/>
                <a:gd name="connsiteY197" fmla="*/ 1610098 h 4420072"/>
                <a:gd name="connsiteX198" fmla="*/ 6037771 w 6037771"/>
                <a:gd name="connsiteY198" fmla="*/ 1705348 h 4420072"/>
                <a:gd name="connsiteX199" fmla="*/ 6033008 w 6037771"/>
                <a:gd name="connsiteY199" fmla="*/ 1948235 h 4420072"/>
                <a:gd name="connsiteX200" fmla="*/ 6009196 w 6037771"/>
                <a:gd name="connsiteY200" fmla="*/ 2029198 h 4420072"/>
                <a:gd name="connsiteX201" fmla="*/ 5999671 w 6037771"/>
                <a:gd name="connsiteY201" fmla="*/ 2053010 h 4420072"/>
                <a:gd name="connsiteX202" fmla="*/ 5961571 w 6037771"/>
                <a:gd name="connsiteY202" fmla="*/ 2076823 h 4420072"/>
                <a:gd name="connsiteX203" fmla="*/ 5852033 w 6037771"/>
                <a:gd name="connsiteY203" fmla="*/ 2067298 h 4420072"/>
                <a:gd name="connsiteX204" fmla="*/ 5790121 w 6037771"/>
                <a:gd name="connsiteY204" fmla="*/ 2048248 h 4420072"/>
                <a:gd name="connsiteX205" fmla="*/ 5752021 w 6037771"/>
                <a:gd name="connsiteY205" fmla="*/ 2038723 h 4420072"/>
                <a:gd name="connsiteX206" fmla="*/ 5728208 w 6037771"/>
                <a:gd name="connsiteY206" fmla="*/ 2029198 h 4420072"/>
                <a:gd name="connsiteX207" fmla="*/ 5709158 w 6037771"/>
                <a:gd name="connsiteY207" fmla="*/ 2024435 h 4420072"/>
                <a:gd name="connsiteX208" fmla="*/ 5685346 w 6037771"/>
                <a:gd name="connsiteY208" fmla="*/ 2014910 h 4420072"/>
                <a:gd name="connsiteX209" fmla="*/ 5652008 w 6037771"/>
                <a:gd name="connsiteY209" fmla="*/ 2010148 h 4420072"/>
                <a:gd name="connsiteX210" fmla="*/ 5623433 w 6037771"/>
                <a:gd name="connsiteY210" fmla="*/ 2000623 h 4420072"/>
                <a:gd name="connsiteX211" fmla="*/ 5604383 w 6037771"/>
                <a:gd name="connsiteY211" fmla="*/ 1995860 h 4420072"/>
                <a:gd name="connsiteX212" fmla="*/ 5580571 w 6037771"/>
                <a:gd name="connsiteY212" fmla="*/ 1986335 h 4420072"/>
                <a:gd name="connsiteX213" fmla="*/ 5551996 w 6037771"/>
                <a:gd name="connsiteY213" fmla="*/ 1976810 h 4420072"/>
                <a:gd name="connsiteX214" fmla="*/ 5518658 w 6037771"/>
                <a:gd name="connsiteY214" fmla="*/ 1962523 h 4420072"/>
                <a:gd name="connsiteX215" fmla="*/ 5513896 w 6037771"/>
                <a:gd name="connsiteY215" fmla="*/ 1948235 h 4420072"/>
                <a:gd name="connsiteX216" fmla="*/ 5475796 w 6037771"/>
                <a:gd name="connsiteY216" fmla="*/ 1924423 h 4420072"/>
                <a:gd name="connsiteX217" fmla="*/ 5432933 w 6037771"/>
                <a:gd name="connsiteY217" fmla="*/ 1900610 h 4420072"/>
                <a:gd name="connsiteX218" fmla="*/ 5366258 w 6037771"/>
                <a:gd name="connsiteY218" fmla="*/ 1824410 h 4420072"/>
                <a:gd name="connsiteX219" fmla="*/ 5342446 w 6037771"/>
                <a:gd name="connsiteY219" fmla="*/ 1805360 h 4420072"/>
                <a:gd name="connsiteX220" fmla="*/ 5318633 w 6037771"/>
                <a:gd name="connsiteY220" fmla="*/ 1800598 h 4420072"/>
                <a:gd name="connsiteX221" fmla="*/ 5247196 w 6037771"/>
                <a:gd name="connsiteY221" fmla="*/ 1762498 h 4420072"/>
                <a:gd name="connsiteX222" fmla="*/ 5099558 w 6037771"/>
                <a:gd name="connsiteY222" fmla="*/ 1719635 h 4420072"/>
                <a:gd name="connsiteX223" fmla="*/ 5070983 w 6037771"/>
                <a:gd name="connsiteY223" fmla="*/ 1714873 h 4420072"/>
                <a:gd name="connsiteX224" fmla="*/ 5047171 w 6037771"/>
                <a:gd name="connsiteY224" fmla="*/ 1710110 h 4420072"/>
                <a:gd name="connsiteX225" fmla="*/ 4828096 w 6037771"/>
                <a:gd name="connsiteY225" fmla="*/ 1700585 h 4420072"/>
                <a:gd name="connsiteX226" fmla="*/ 4718558 w 6037771"/>
                <a:gd name="connsiteY226" fmla="*/ 1714873 h 4420072"/>
                <a:gd name="connsiteX227" fmla="*/ 4670933 w 6037771"/>
                <a:gd name="connsiteY227" fmla="*/ 1743448 h 4420072"/>
                <a:gd name="connsiteX228" fmla="*/ 4656646 w 6037771"/>
                <a:gd name="connsiteY228" fmla="*/ 1748210 h 4420072"/>
                <a:gd name="connsiteX229" fmla="*/ 4613783 w 6037771"/>
                <a:gd name="connsiteY229" fmla="*/ 1800598 h 4420072"/>
                <a:gd name="connsiteX230" fmla="*/ 4589971 w 6037771"/>
                <a:gd name="connsiteY230" fmla="*/ 1833935 h 4420072"/>
                <a:gd name="connsiteX231" fmla="*/ 4566158 w 6037771"/>
                <a:gd name="connsiteY231" fmla="*/ 1857748 h 4420072"/>
                <a:gd name="connsiteX232" fmla="*/ 4547108 w 6037771"/>
                <a:gd name="connsiteY232" fmla="*/ 1881560 h 4420072"/>
                <a:gd name="connsiteX233" fmla="*/ 4504246 w 6037771"/>
                <a:gd name="connsiteY233" fmla="*/ 1924423 h 4420072"/>
                <a:gd name="connsiteX234" fmla="*/ 4447096 w 6037771"/>
                <a:gd name="connsiteY234" fmla="*/ 1972048 h 4420072"/>
                <a:gd name="connsiteX235" fmla="*/ 4428046 w 6037771"/>
                <a:gd name="connsiteY235" fmla="*/ 1981573 h 4420072"/>
                <a:gd name="connsiteX236" fmla="*/ 4370896 w 6037771"/>
                <a:gd name="connsiteY236" fmla="*/ 2014910 h 4420072"/>
                <a:gd name="connsiteX237" fmla="*/ 4356608 w 6037771"/>
                <a:gd name="connsiteY237" fmla="*/ 2019673 h 4420072"/>
                <a:gd name="connsiteX238" fmla="*/ 4342321 w 6037771"/>
                <a:gd name="connsiteY238" fmla="*/ 2029198 h 4420072"/>
                <a:gd name="connsiteX239" fmla="*/ 4266121 w 6037771"/>
                <a:gd name="connsiteY239" fmla="*/ 2038723 h 4420072"/>
                <a:gd name="connsiteX240" fmla="*/ 4208971 w 6037771"/>
                <a:gd name="connsiteY240" fmla="*/ 2048248 h 4420072"/>
                <a:gd name="connsiteX241" fmla="*/ 4180396 w 6037771"/>
                <a:gd name="connsiteY241" fmla="*/ 2053010 h 4420072"/>
                <a:gd name="connsiteX242" fmla="*/ 4166108 w 6037771"/>
                <a:gd name="connsiteY242" fmla="*/ 2057773 h 4420072"/>
                <a:gd name="connsiteX243" fmla="*/ 4147058 w 6037771"/>
                <a:gd name="connsiteY243" fmla="*/ 2062535 h 4420072"/>
                <a:gd name="connsiteX244" fmla="*/ 4123246 w 6037771"/>
                <a:gd name="connsiteY244" fmla="*/ 2072060 h 4420072"/>
                <a:gd name="connsiteX245" fmla="*/ 4075621 w 6037771"/>
                <a:gd name="connsiteY245" fmla="*/ 2081585 h 4420072"/>
                <a:gd name="connsiteX246" fmla="*/ 4051808 w 6037771"/>
                <a:gd name="connsiteY246" fmla="*/ 2091110 h 4420072"/>
                <a:gd name="connsiteX247" fmla="*/ 3999421 w 6037771"/>
                <a:gd name="connsiteY247" fmla="*/ 2105398 h 4420072"/>
                <a:gd name="connsiteX248" fmla="*/ 3975608 w 6037771"/>
                <a:gd name="connsiteY248" fmla="*/ 2114923 h 4420072"/>
                <a:gd name="connsiteX249" fmla="*/ 3956558 w 6037771"/>
                <a:gd name="connsiteY249" fmla="*/ 2129210 h 4420072"/>
                <a:gd name="connsiteX250" fmla="*/ 3923221 w 6037771"/>
                <a:gd name="connsiteY250" fmla="*/ 2138735 h 4420072"/>
                <a:gd name="connsiteX251" fmla="*/ 3899408 w 6037771"/>
                <a:gd name="connsiteY251" fmla="*/ 2153023 h 4420072"/>
                <a:gd name="connsiteX252" fmla="*/ 3856546 w 6037771"/>
                <a:gd name="connsiteY252" fmla="*/ 2181598 h 4420072"/>
                <a:gd name="connsiteX253" fmla="*/ 3818446 w 6037771"/>
                <a:gd name="connsiteY253" fmla="*/ 2200648 h 4420072"/>
                <a:gd name="connsiteX254" fmla="*/ 3804158 w 6037771"/>
                <a:gd name="connsiteY254" fmla="*/ 2214935 h 4420072"/>
                <a:gd name="connsiteX255" fmla="*/ 3794633 w 6037771"/>
                <a:gd name="connsiteY255" fmla="*/ 2229223 h 4420072"/>
                <a:gd name="connsiteX256" fmla="*/ 3766058 w 6037771"/>
                <a:gd name="connsiteY256" fmla="*/ 2248273 h 4420072"/>
                <a:gd name="connsiteX257" fmla="*/ 3742246 w 6037771"/>
                <a:gd name="connsiteY257" fmla="*/ 2267323 h 4420072"/>
                <a:gd name="connsiteX258" fmla="*/ 3713671 w 6037771"/>
                <a:gd name="connsiteY258" fmla="*/ 2276848 h 4420072"/>
                <a:gd name="connsiteX259" fmla="*/ 3646996 w 6037771"/>
                <a:gd name="connsiteY259" fmla="*/ 2305423 h 4420072"/>
                <a:gd name="connsiteX260" fmla="*/ 3623183 w 6037771"/>
                <a:gd name="connsiteY260" fmla="*/ 2314948 h 4420072"/>
                <a:gd name="connsiteX261" fmla="*/ 3599371 w 6037771"/>
                <a:gd name="connsiteY261" fmla="*/ 2329235 h 4420072"/>
                <a:gd name="connsiteX262" fmla="*/ 3580321 w 6037771"/>
                <a:gd name="connsiteY262" fmla="*/ 2333998 h 4420072"/>
                <a:gd name="connsiteX263" fmla="*/ 3527933 w 6037771"/>
                <a:gd name="connsiteY263" fmla="*/ 2357810 h 4420072"/>
                <a:gd name="connsiteX264" fmla="*/ 3508883 w 6037771"/>
                <a:gd name="connsiteY264" fmla="*/ 2372098 h 4420072"/>
                <a:gd name="connsiteX265" fmla="*/ 3489833 w 6037771"/>
                <a:gd name="connsiteY265" fmla="*/ 2381623 h 4420072"/>
                <a:gd name="connsiteX266" fmla="*/ 3475546 w 6037771"/>
                <a:gd name="connsiteY266" fmla="*/ 2391148 h 4420072"/>
                <a:gd name="connsiteX267" fmla="*/ 3456496 w 6037771"/>
                <a:gd name="connsiteY267" fmla="*/ 2395910 h 4420072"/>
                <a:gd name="connsiteX268" fmla="*/ 3442208 w 6037771"/>
                <a:gd name="connsiteY268" fmla="*/ 2410198 h 4420072"/>
                <a:gd name="connsiteX269" fmla="*/ 3399346 w 6037771"/>
                <a:gd name="connsiteY269" fmla="*/ 2429248 h 4420072"/>
                <a:gd name="connsiteX270" fmla="*/ 3366008 w 6037771"/>
                <a:gd name="connsiteY270" fmla="*/ 2448298 h 4420072"/>
                <a:gd name="connsiteX271" fmla="*/ 3294571 w 6037771"/>
                <a:gd name="connsiteY271" fmla="*/ 2481635 h 4420072"/>
                <a:gd name="connsiteX272" fmla="*/ 3246946 w 6037771"/>
                <a:gd name="connsiteY272" fmla="*/ 2495923 h 4420072"/>
                <a:gd name="connsiteX273" fmla="*/ 3218371 w 6037771"/>
                <a:gd name="connsiteY273" fmla="*/ 2510210 h 4420072"/>
                <a:gd name="connsiteX274" fmla="*/ 3185033 w 6037771"/>
                <a:gd name="connsiteY274" fmla="*/ 2524498 h 4420072"/>
                <a:gd name="connsiteX275" fmla="*/ 3156458 w 6037771"/>
                <a:gd name="connsiteY275" fmla="*/ 2538785 h 4420072"/>
                <a:gd name="connsiteX276" fmla="*/ 3123121 w 6037771"/>
                <a:gd name="connsiteY276" fmla="*/ 2553073 h 4420072"/>
                <a:gd name="connsiteX277" fmla="*/ 3089783 w 6037771"/>
                <a:gd name="connsiteY277" fmla="*/ 2581648 h 4420072"/>
                <a:gd name="connsiteX278" fmla="*/ 3070733 w 6037771"/>
                <a:gd name="connsiteY278" fmla="*/ 2591173 h 4420072"/>
                <a:gd name="connsiteX279" fmla="*/ 3051683 w 6037771"/>
                <a:gd name="connsiteY279" fmla="*/ 2605460 h 4420072"/>
                <a:gd name="connsiteX280" fmla="*/ 3032633 w 6037771"/>
                <a:gd name="connsiteY280" fmla="*/ 2614985 h 4420072"/>
                <a:gd name="connsiteX281" fmla="*/ 3013583 w 6037771"/>
                <a:gd name="connsiteY281" fmla="*/ 2634035 h 4420072"/>
                <a:gd name="connsiteX282" fmla="*/ 2985008 w 6037771"/>
                <a:gd name="connsiteY282" fmla="*/ 2653085 h 4420072"/>
                <a:gd name="connsiteX283" fmla="*/ 2956433 w 6037771"/>
                <a:gd name="connsiteY283" fmla="*/ 2681660 h 4420072"/>
                <a:gd name="connsiteX284" fmla="*/ 2870708 w 6037771"/>
                <a:gd name="connsiteY284" fmla="*/ 2743573 h 4420072"/>
                <a:gd name="connsiteX285" fmla="*/ 2856421 w 6037771"/>
                <a:gd name="connsiteY285" fmla="*/ 2762623 h 4420072"/>
                <a:gd name="connsiteX286" fmla="*/ 2818321 w 6037771"/>
                <a:gd name="connsiteY286" fmla="*/ 2786435 h 4420072"/>
                <a:gd name="connsiteX287" fmla="*/ 2799271 w 6037771"/>
                <a:gd name="connsiteY287" fmla="*/ 2800723 h 4420072"/>
                <a:gd name="connsiteX288" fmla="*/ 2746883 w 6037771"/>
                <a:gd name="connsiteY288" fmla="*/ 2843585 h 4420072"/>
                <a:gd name="connsiteX289" fmla="*/ 2723071 w 6037771"/>
                <a:gd name="connsiteY289" fmla="*/ 2853110 h 4420072"/>
                <a:gd name="connsiteX290" fmla="*/ 2656396 w 6037771"/>
                <a:gd name="connsiteY290" fmla="*/ 2900735 h 4420072"/>
                <a:gd name="connsiteX291" fmla="*/ 2632583 w 6037771"/>
                <a:gd name="connsiteY291" fmla="*/ 2905498 h 4420072"/>
                <a:gd name="connsiteX292" fmla="*/ 2580196 w 6037771"/>
                <a:gd name="connsiteY292" fmla="*/ 2924548 h 4420072"/>
                <a:gd name="connsiteX293" fmla="*/ 2518283 w 6037771"/>
                <a:gd name="connsiteY293" fmla="*/ 2934073 h 4420072"/>
                <a:gd name="connsiteX294" fmla="*/ 2408746 w 6037771"/>
                <a:gd name="connsiteY294" fmla="*/ 2943598 h 4420072"/>
                <a:gd name="connsiteX295" fmla="*/ 2356358 w 6037771"/>
                <a:gd name="connsiteY295" fmla="*/ 2957885 h 4420072"/>
                <a:gd name="connsiteX296" fmla="*/ 2303971 w 6037771"/>
                <a:gd name="connsiteY296" fmla="*/ 2967410 h 4420072"/>
                <a:gd name="connsiteX297" fmla="*/ 2246821 w 6037771"/>
                <a:gd name="connsiteY297" fmla="*/ 2986460 h 4420072"/>
                <a:gd name="connsiteX298" fmla="*/ 2203958 w 6037771"/>
                <a:gd name="connsiteY298" fmla="*/ 2995985 h 4420072"/>
                <a:gd name="connsiteX299" fmla="*/ 2146808 w 6037771"/>
                <a:gd name="connsiteY299" fmla="*/ 3005510 h 4420072"/>
                <a:gd name="connsiteX300" fmla="*/ 2118233 w 6037771"/>
                <a:gd name="connsiteY300" fmla="*/ 3015035 h 4420072"/>
                <a:gd name="connsiteX301" fmla="*/ 2070608 w 6037771"/>
                <a:gd name="connsiteY301" fmla="*/ 3024560 h 4420072"/>
                <a:gd name="connsiteX302" fmla="*/ 2046796 w 6037771"/>
                <a:gd name="connsiteY302" fmla="*/ 3034085 h 4420072"/>
                <a:gd name="connsiteX303" fmla="*/ 2027746 w 6037771"/>
                <a:gd name="connsiteY303" fmla="*/ 3048373 h 4420072"/>
                <a:gd name="connsiteX304" fmla="*/ 1989646 w 6037771"/>
                <a:gd name="connsiteY304" fmla="*/ 3057898 h 4420072"/>
                <a:gd name="connsiteX305" fmla="*/ 1922971 w 6037771"/>
                <a:gd name="connsiteY305" fmla="*/ 3076948 h 4420072"/>
                <a:gd name="connsiteX306" fmla="*/ 1894396 w 6037771"/>
                <a:gd name="connsiteY306" fmla="*/ 3081710 h 4420072"/>
                <a:gd name="connsiteX307" fmla="*/ 1846771 w 6037771"/>
                <a:gd name="connsiteY307" fmla="*/ 3095998 h 4420072"/>
                <a:gd name="connsiteX308" fmla="*/ 1832483 w 6037771"/>
                <a:gd name="connsiteY308" fmla="*/ 3100760 h 4420072"/>
                <a:gd name="connsiteX309" fmla="*/ 1808671 w 6037771"/>
                <a:gd name="connsiteY309" fmla="*/ 3105523 h 4420072"/>
                <a:gd name="connsiteX310" fmla="*/ 1765808 w 6037771"/>
                <a:gd name="connsiteY310" fmla="*/ 3124573 h 4420072"/>
                <a:gd name="connsiteX311" fmla="*/ 1746758 w 6037771"/>
                <a:gd name="connsiteY311" fmla="*/ 3134098 h 4420072"/>
                <a:gd name="connsiteX312" fmla="*/ 1718183 w 6037771"/>
                <a:gd name="connsiteY312" fmla="*/ 3143623 h 4420072"/>
                <a:gd name="connsiteX313" fmla="*/ 1680083 w 6037771"/>
                <a:gd name="connsiteY313" fmla="*/ 3153148 h 4420072"/>
                <a:gd name="connsiteX314" fmla="*/ 1599121 w 6037771"/>
                <a:gd name="connsiteY314" fmla="*/ 3181723 h 4420072"/>
                <a:gd name="connsiteX315" fmla="*/ 1503871 w 6037771"/>
                <a:gd name="connsiteY315" fmla="*/ 3229348 h 4420072"/>
                <a:gd name="connsiteX316" fmla="*/ 1484821 w 6037771"/>
                <a:gd name="connsiteY316" fmla="*/ 3238873 h 4420072"/>
                <a:gd name="connsiteX317" fmla="*/ 1465771 w 6037771"/>
                <a:gd name="connsiteY317" fmla="*/ 3248398 h 4420072"/>
                <a:gd name="connsiteX318" fmla="*/ 1403858 w 6037771"/>
                <a:gd name="connsiteY318" fmla="*/ 3276973 h 4420072"/>
                <a:gd name="connsiteX319" fmla="*/ 1384808 w 6037771"/>
                <a:gd name="connsiteY319" fmla="*/ 3286498 h 4420072"/>
                <a:gd name="connsiteX320" fmla="*/ 1341946 w 6037771"/>
                <a:gd name="connsiteY320" fmla="*/ 3315073 h 4420072"/>
                <a:gd name="connsiteX321" fmla="*/ 1318133 w 6037771"/>
                <a:gd name="connsiteY321" fmla="*/ 3319835 h 4420072"/>
                <a:gd name="connsiteX322" fmla="*/ 1299083 w 6037771"/>
                <a:gd name="connsiteY322" fmla="*/ 3334123 h 4420072"/>
                <a:gd name="connsiteX323" fmla="*/ 1213358 w 6037771"/>
                <a:gd name="connsiteY323" fmla="*/ 3367460 h 4420072"/>
                <a:gd name="connsiteX324" fmla="*/ 1189546 w 6037771"/>
                <a:gd name="connsiteY324" fmla="*/ 3372223 h 4420072"/>
                <a:gd name="connsiteX325" fmla="*/ 1175258 w 6037771"/>
                <a:gd name="connsiteY325" fmla="*/ 3376985 h 4420072"/>
                <a:gd name="connsiteX326" fmla="*/ 1137158 w 6037771"/>
                <a:gd name="connsiteY326" fmla="*/ 3386510 h 4420072"/>
                <a:gd name="connsiteX327" fmla="*/ 1118108 w 6037771"/>
                <a:gd name="connsiteY327" fmla="*/ 3391273 h 4420072"/>
                <a:gd name="connsiteX328" fmla="*/ 1065721 w 6037771"/>
                <a:gd name="connsiteY328" fmla="*/ 3400798 h 4420072"/>
                <a:gd name="connsiteX329" fmla="*/ 1034765 w 6037771"/>
                <a:gd name="connsiteY329" fmla="*/ 3412705 h 4420072"/>
                <a:gd name="connsiteX330" fmla="*/ 963328 w 6037771"/>
                <a:gd name="connsiteY330" fmla="*/ 3476999 h 4420072"/>
                <a:gd name="connsiteX331" fmla="*/ 965708 w 6037771"/>
                <a:gd name="connsiteY331" fmla="*/ 3729411 h 4420072"/>
                <a:gd name="connsiteX332" fmla="*/ 765684 w 6037771"/>
                <a:gd name="connsiteY332" fmla="*/ 3948485 h 4420072"/>
                <a:gd name="connsiteX333" fmla="*/ 546608 w 6037771"/>
                <a:gd name="connsiteY333" fmla="*/ 4086598 h 4420072"/>
                <a:gd name="connsiteX334" fmla="*/ 501364 w 6037771"/>
                <a:gd name="connsiteY334" fmla="*/ 4405684 h 4420072"/>
                <a:gd name="connsiteX335" fmla="*/ 187040 w 6037771"/>
                <a:gd name="connsiteY335" fmla="*/ 4412829 h 4420072"/>
                <a:gd name="connsiteX336" fmla="*/ 1302 w 6037771"/>
                <a:gd name="connsiteY336" fmla="*/ 4310437 h 4420072"/>
                <a:gd name="connsiteX0" fmla="*/ 1302 w 6037771"/>
                <a:gd name="connsiteY0" fmla="*/ 4310437 h 4420072"/>
                <a:gd name="connsiteX1" fmla="*/ 113220 w 6037771"/>
                <a:gd name="connsiteY1" fmla="*/ 3986585 h 4420072"/>
                <a:gd name="connsiteX2" fmla="*/ 113221 w 6037771"/>
                <a:gd name="connsiteY2" fmla="*/ 3791323 h 4420072"/>
                <a:gd name="connsiteX3" fmla="*/ 108458 w 6037771"/>
                <a:gd name="connsiteY3" fmla="*/ 3719885 h 4420072"/>
                <a:gd name="connsiteX4" fmla="*/ 103696 w 6037771"/>
                <a:gd name="connsiteY4" fmla="*/ 3700835 h 4420072"/>
                <a:gd name="connsiteX5" fmla="*/ 108458 w 6037771"/>
                <a:gd name="connsiteY5" fmla="*/ 3596060 h 4420072"/>
                <a:gd name="connsiteX6" fmla="*/ 117983 w 6037771"/>
                <a:gd name="connsiteY6" fmla="*/ 3543673 h 4420072"/>
                <a:gd name="connsiteX7" fmla="*/ 184658 w 6037771"/>
                <a:gd name="connsiteY7" fmla="*/ 3457948 h 4420072"/>
                <a:gd name="connsiteX8" fmla="*/ 203708 w 6037771"/>
                <a:gd name="connsiteY8" fmla="*/ 3434135 h 4420072"/>
                <a:gd name="connsiteX9" fmla="*/ 222758 w 6037771"/>
                <a:gd name="connsiteY9" fmla="*/ 3424610 h 4420072"/>
                <a:gd name="connsiteX10" fmla="*/ 237046 w 6037771"/>
                <a:gd name="connsiteY10" fmla="*/ 3410323 h 4420072"/>
                <a:gd name="connsiteX11" fmla="*/ 265621 w 6037771"/>
                <a:gd name="connsiteY11" fmla="*/ 3391273 h 4420072"/>
                <a:gd name="connsiteX12" fmla="*/ 327533 w 6037771"/>
                <a:gd name="connsiteY12" fmla="*/ 3334123 h 4420072"/>
                <a:gd name="connsiteX13" fmla="*/ 356108 w 6037771"/>
                <a:gd name="connsiteY13" fmla="*/ 3315073 h 4420072"/>
                <a:gd name="connsiteX14" fmla="*/ 437071 w 6037771"/>
                <a:gd name="connsiteY14" fmla="*/ 3281735 h 4420072"/>
                <a:gd name="connsiteX15" fmla="*/ 479933 w 6037771"/>
                <a:gd name="connsiteY15" fmla="*/ 3262685 h 4420072"/>
                <a:gd name="connsiteX16" fmla="*/ 518033 w 6037771"/>
                <a:gd name="connsiteY16" fmla="*/ 3253160 h 4420072"/>
                <a:gd name="connsiteX17" fmla="*/ 546608 w 6037771"/>
                <a:gd name="connsiteY17" fmla="*/ 3238873 h 4420072"/>
                <a:gd name="connsiteX18" fmla="*/ 570421 w 6037771"/>
                <a:gd name="connsiteY18" fmla="*/ 3229348 h 4420072"/>
                <a:gd name="connsiteX19" fmla="*/ 584708 w 6037771"/>
                <a:gd name="connsiteY19" fmla="*/ 3224585 h 4420072"/>
                <a:gd name="connsiteX20" fmla="*/ 598996 w 6037771"/>
                <a:gd name="connsiteY20" fmla="*/ 3215060 h 4420072"/>
                <a:gd name="connsiteX21" fmla="*/ 618046 w 6037771"/>
                <a:gd name="connsiteY21" fmla="*/ 3210298 h 4420072"/>
                <a:gd name="connsiteX22" fmla="*/ 641858 w 6037771"/>
                <a:gd name="connsiteY22" fmla="*/ 3200773 h 4420072"/>
                <a:gd name="connsiteX23" fmla="*/ 699008 w 6037771"/>
                <a:gd name="connsiteY23" fmla="*/ 3172198 h 4420072"/>
                <a:gd name="connsiteX24" fmla="*/ 727583 w 6037771"/>
                <a:gd name="connsiteY24" fmla="*/ 3157910 h 4420072"/>
                <a:gd name="connsiteX25" fmla="*/ 779971 w 6037771"/>
                <a:gd name="connsiteY25" fmla="*/ 3138860 h 4420072"/>
                <a:gd name="connsiteX26" fmla="*/ 832358 w 6037771"/>
                <a:gd name="connsiteY26" fmla="*/ 3095998 h 4420072"/>
                <a:gd name="connsiteX27" fmla="*/ 899033 w 6037771"/>
                <a:gd name="connsiteY27" fmla="*/ 3053135 h 4420072"/>
                <a:gd name="connsiteX28" fmla="*/ 918083 w 6037771"/>
                <a:gd name="connsiteY28" fmla="*/ 3034085 h 4420072"/>
                <a:gd name="connsiteX29" fmla="*/ 946658 w 6037771"/>
                <a:gd name="connsiteY29" fmla="*/ 3010273 h 4420072"/>
                <a:gd name="connsiteX30" fmla="*/ 960946 w 6037771"/>
                <a:gd name="connsiteY30" fmla="*/ 2991223 h 4420072"/>
                <a:gd name="connsiteX31" fmla="*/ 989521 w 6037771"/>
                <a:gd name="connsiteY31" fmla="*/ 2972173 h 4420072"/>
                <a:gd name="connsiteX32" fmla="*/ 1027621 w 6037771"/>
                <a:gd name="connsiteY32" fmla="*/ 2934073 h 4420072"/>
                <a:gd name="connsiteX33" fmla="*/ 1070483 w 6037771"/>
                <a:gd name="connsiteY33" fmla="*/ 2919785 h 4420072"/>
                <a:gd name="connsiteX34" fmla="*/ 1089533 w 6037771"/>
                <a:gd name="connsiteY34" fmla="*/ 2910260 h 4420072"/>
                <a:gd name="connsiteX35" fmla="*/ 1165733 w 6037771"/>
                <a:gd name="connsiteY35" fmla="*/ 2895973 h 4420072"/>
                <a:gd name="connsiteX36" fmla="*/ 1246696 w 6037771"/>
                <a:gd name="connsiteY36" fmla="*/ 2881685 h 4420072"/>
                <a:gd name="connsiteX37" fmla="*/ 1299083 w 6037771"/>
                <a:gd name="connsiteY37" fmla="*/ 2862635 h 4420072"/>
                <a:gd name="connsiteX38" fmla="*/ 1327658 w 6037771"/>
                <a:gd name="connsiteY38" fmla="*/ 2834060 h 4420072"/>
                <a:gd name="connsiteX39" fmla="*/ 1346708 w 6037771"/>
                <a:gd name="connsiteY39" fmla="*/ 2815010 h 4420072"/>
                <a:gd name="connsiteX40" fmla="*/ 1380046 w 6037771"/>
                <a:gd name="connsiteY40" fmla="*/ 2767385 h 4420072"/>
                <a:gd name="connsiteX41" fmla="*/ 1399096 w 6037771"/>
                <a:gd name="connsiteY41" fmla="*/ 2753098 h 4420072"/>
                <a:gd name="connsiteX42" fmla="*/ 1418146 w 6037771"/>
                <a:gd name="connsiteY42" fmla="*/ 2719760 h 4420072"/>
                <a:gd name="connsiteX43" fmla="*/ 1437196 w 6037771"/>
                <a:gd name="connsiteY43" fmla="*/ 2691185 h 4420072"/>
                <a:gd name="connsiteX44" fmla="*/ 1456246 w 6037771"/>
                <a:gd name="connsiteY44" fmla="*/ 2672135 h 4420072"/>
                <a:gd name="connsiteX45" fmla="*/ 1465771 w 6037771"/>
                <a:gd name="connsiteY45" fmla="*/ 2657848 h 4420072"/>
                <a:gd name="connsiteX46" fmla="*/ 1480058 w 6037771"/>
                <a:gd name="connsiteY46" fmla="*/ 2643560 h 4420072"/>
                <a:gd name="connsiteX47" fmla="*/ 1494346 w 6037771"/>
                <a:gd name="connsiteY47" fmla="*/ 2624510 h 4420072"/>
                <a:gd name="connsiteX48" fmla="*/ 1575308 w 6037771"/>
                <a:gd name="connsiteY48" fmla="*/ 2586410 h 4420072"/>
                <a:gd name="connsiteX49" fmla="*/ 1622933 w 6037771"/>
                <a:gd name="connsiteY49" fmla="*/ 2557835 h 4420072"/>
                <a:gd name="connsiteX50" fmla="*/ 1656271 w 6037771"/>
                <a:gd name="connsiteY50" fmla="*/ 2548310 h 4420072"/>
                <a:gd name="connsiteX51" fmla="*/ 1670558 w 6037771"/>
                <a:gd name="connsiteY51" fmla="*/ 2538785 h 4420072"/>
                <a:gd name="connsiteX52" fmla="*/ 1737233 w 6037771"/>
                <a:gd name="connsiteY52" fmla="*/ 2529260 h 4420072"/>
                <a:gd name="connsiteX53" fmla="*/ 1775333 w 6037771"/>
                <a:gd name="connsiteY53" fmla="*/ 2514973 h 4420072"/>
                <a:gd name="connsiteX54" fmla="*/ 1818196 w 6037771"/>
                <a:gd name="connsiteY54" fmla="*/ 2476873 h 4420072"/>
                <a:gd name="connsiteX55" fmla="*/ 1837246 w 6037771"/>
                <a:gd name="connsiteY55" fmla="*/ 2467348 h 4420072"/>
                <a:gd name="connsiteX56" fmla="*/ 1861058 w 6037771"/>
                <a:gd name="connsiteY56" fmla="*/ 2438773 h 4420072"/>
                <a:gd name="connsiteX57" fmla="*/ 1889633 w 6037771"/>
                <a:gd name="connsiteY57" fmla="*/ 2400673 h 4420072"/>
                <a:gd name="connsiteX58" fmla="*/ 1984883 w 6037771"/>
                <a:gd name="connsiteY58" fmla="*/ 2319710 h 4420072"/>
                <a:gd name="connsiteX59" fmla="*/ 2003933 w 6037771"/>
                <a:gd name="connsiteY59" fmla="*/ 2314948 h 4420072"/>
                <a:gd name="connsiteX60" fmla="*/ 2022983 w 6037771"/>
                <a:gd name="connsiteY60" fmla="*/ 2305423 h 4420072"/>
                <a:gd name="connsiteX61" fmla="*/ 2037271 w 6037771"/>
                <a:gd name="connsiteY61" fmla="*/ 2295898 h 4420072"/>
                <a:gd name="connsiteX62" fmla="*/ 2070608 w 6037771"/>
                <a:gd name="connsiteY62" fmla="*/ 2286373 h 4420072"/>
                <a:gd name="connsiteX63" fmla="*/ 2094421 w 6037771"/>
                <a:gd name="connsiteY63" fmla="*/ 2276848 h 4420072"/>
                <a:gd name="connsiteX64" fmla="*/ 2108708 w 6037771"/>
                <a:gd name="connsiteY64" fmla="*/ 2272085 h 4420072"/>
                <a:gd name="connsiteX65" fmla="*/ 2132521 w 6037771"/>
                <a:gd name="connsiteY65" fmla="*/ 2262560 h 4420072"/>
                <a:gd name="connsiteX66" fmla="*/ 2194433 w 6037771"/>
                <a:gd name="connsiteY66" fmla="*/ 2257798 h 4420072"/>
                <a:gd name="connsiteX67" fmla="*/ 2246821 w 6037771"/>
                <a:gd name="connsiteY67" fmla="*/ 2248273 h 4420072"/>
                <a:gd name="connsiteX68" fmla="*/ 2270633 w 6037771"/>
                <a:gd name="connsiteY68" fmla="*/ 2233985 h 4420072"/>
                <a:gd name="connsiteX69" fmla="*/ 2289683 w 6037771"/>
                <a:gd name="connsiteY69" fmla="*/ 2229223 h 4420072"/>
                <a:gd name="connsiteX70" fmla="*/ 2327783 w 6037771"/>
                <a:gd name="connsiteY70" fmla="*/ 2219698 h 4420072"/>
                <a:gd name="connsiteX71" fmla="*/ 2361121 w 6037771"/>
                <a:gd name="connsiteY71" fmla="*/ 2200648 h 4420072"/>
                <a:gd name="connsiteX72" fmla="*/ 2375408 w 6037771"/>
                <a:gd name="connsiteY72" fmla="*/ 2191123 h 4420072"/>
                <a:gd name="connsiteX73" fmla="*/ 2418271 w 6037771"/>
                <a:gd name="connsiteY73" fmla="*/ 2176835 h 4420072"/>
                <a:gd name="connsiteX74" fmla="*/ 2427796 w 6037771"/>
                <a:gd name="connsiteY74" fmla="*/ 2157785 h 4420072"/>
                <a:gd name="connsiteX75" fmla="*/ 2527808 w 6037771"/>
                <a:gd name="connsiteY75" fmla="*/ 2100635 h 4420072"/>
                <a:gd name="connsiteX76" fmla="*/ 2584958 w 6037771"/>
                <a:gd name="connsiteY76" fmla="*/ 2067298 h 4420072"/>
                <a:gd name="connsiteX77" fmla="*/ 2599246 w 6037771"/>
                <a:gd name="connsiteY77" fmla="*/ 2062535 h 4420072"/>
                <a:gd name="connsiteX78" fmla="*/ 2623058 w 6037771"/>
                <a:gd name="connsiteY78" fmla="*/ 2048248 h 4420072"/>
                <a:gd name="connsiteX79" fmla="*/ 2661158 w 6037771"/>
                <a:gd name="connsiteY79" fmla="*/ 2029198 h 4420072"/>
                <a:gd name="connsiteX80" fmla="*/ 2694496 w 6037771"/>
                <a:gd name="connsiteY80" fmla="*/ 2014910 h 4420072"/>
                <a:gd name="connsiteX81" fmla="*/ 2756408 w 6037771"/>
                <a:gd name="connsiteY81" fmla="*/ 1976810 h 4420072"/>
                <a:gd name="connsiteX82" fmla="*/ 2794508 w 6037771"/>
                <a:gd name="connsiteY82" fmla="*/ 1962523 h 4420072"/>
                <a:gd name="connsiteX83" fmla="*/ 2837371 w 6037771"/>
                <a:gd name="connsiteY83" fmla="*/ 1943473 h 4420072"/>
                <a:gd name="connsiteX84" fmla="*/ 2861183 w 6037771"/>
                <a:gd name="connsiteY84" fmla="*/ 1938710 h 4420072"/>
                <a:gd name="connsiteX85" fmla="*/ 2889758 w 6037771"/>
                <a:gd name="connsiteY85" fmla="*/ 1929185 h 4420072"/>
                <a:gd name="connsiteX86" fmla="*/ 2937383 w 6037771"/>
                <a:gd name="connsiteY86" fmla="*/ 1919660 h 4420072"/>
                <a:gd name="connsiteX87" fmla="*/ 2975483 w 6037771"/>
                <a:gd name="connsiteY87" fmla="*/ 1910135 h 4420072"/>
                <a:gd name="connsiteX88" fmla="*/ 3023108 w 6037771"/>
                <a:gd name="connsiteY88" fmla="*/ 1900610 h 4420072"/>
                <a:gd name="connsiteX89" fmla="*/ 3037396 w 6037771"/>
                <a:gd name="connsiteY89" fmla="*/ 1895848 h 4420072"/>
                <a:gd name="connsiteX90" fmla="*/ 3089783 w 6037771"/>
                <a:gd name="connsiteY90" fmla="*/ 1881560 h 4420072"/>
                <a:gd name="connsiteX91" fmla="*/ 3137408 w 6037771"/>
                <a:gd name="connsiteY91" fmla="*/ 1848223 h 4420072"/>
                <a:gd name="connsiteX92" fmla="*/ 3170746 w 6037771"/>
                <a:gd name="connsiteY92" fmla="*/ 1829173 h 4420072"/>
                <a:gd name="connsiteX93" fmla="*/ 3213608 w 6037771"/>
                <a:gd name="connsiteY93" fmla="*/ 1786310 h 4420072"/>
                <a:gd name="connsiteX94" fmla="*/ 3251708 w 6037771"/>
                <a:gd name="connsiteY94" fmla="*/ 1752973 h 4420072"/>
                <a:gd name="connsiteX95" fmla="*/ 3280283 w 6037771"/>
                <a:gd name="connsiteY95" fmla="*/ 1724398 h 4420072"/>
                <a:gd name="connsiteX96" fmla="*/ 3294571 w 6037771"/>
                <a:gd name="connsiteY96" fmla="*/ 1710110 h 4420072"/>
                <a:gd name="connsiteX97" fmla="*/ 3308858 w 6037771"/>
                <a:gd name="connsiteY97" fmla="*/ 1705348 h 4420072"/>
                <a:gd name="connsiteX98" fmla="*/ 3356483 w 6037771"/>
                <a:gd name="connsiteY98" fmla="*/ 1667248 h 4420072"/>
                <a:gd name="connsiteX99" fmla="*/ 3399346 w 6037771"/>
                <a:gd name="connsiteY99" fmla="*/ 1614860 h 4420072"/>
                <a:gd name="connsiteX100" fmla="*/ 3432683 w 6037771"/>
                <a:gd name="connsiteY100" fmla="*/ 1586285 h 4420072"/>
                <a:gd name="connsiteX101" fmla="*/ 3446971 w 6037771"/>
                <a:gd name="connsiteY101" fmla="*/ 1567235 h 4420072"/>
                <a:gd name="connsiteX102" fmla="*/ 3513646 w 6037771"/>
                <a:gd name="connsiteY102" fmla="*/ 1510085 h 4420072"/>
                <a:gd name="connsiteX103" fmla="*/ 3523171 w 6037771"/>
                <a:gd name="connsiteY103" fmla="*/ 1495798 h 4420072"/>
                <a:gd name="connsiteX104" fmla="*/ 3561271 w 6037771"/>
                <a:gd name="connsiteY104" fmla="*/ 1462460 h 4420072"/>
                <a:gd name="connsiteX105" fmla="*/ 3580321 w 6037771"/>
                <a:gd name="connsiteY105" fmla="*/ 1452935 h 4420072"/>
                <a:gd name="connsiteX106" fmla="*/ 3604133 w 6037771"/>
                <a:gd name="connsiteY106" fmla="*/ 1429123 h 4420072"/>
                <a:gd name="connsiteX107" fmla="*/ 3618421 w 6037771"/>
                <a:gd name="connsiteY107" fmla="*/ 1414835 h 4420072"/>
                <a:gd name="connsiteX108" fmla="*/ 3680333 w 6037771"/>
                <a:gd name="connsiteY108" fmla="*/ 1357685 h 4420072"/>
                <a:gd name="connsiteX109" fmla="*/ 3704146 w 6037771"/>
                <a:gd name="connsiteY109" fmla="*/ 1329110 h 4420072"/>
                <a:gd name="connsiteX110" fmla="*/ 3723196 w 6037771"/>
                <a:gd name="connsiteY110" fmla="*/ 1300535 h 4420072"/>
                <a:gd name="connsiteX111" fmla="*/ 3737483 w 6037771"/>
                <a:gd name="connsiteY111" fmla="*/ 1295773 h 4420072"/>
                <a:gd name="connsiteX112" fmla="*/ 3808921 w 6037771"/>
                <a:gd name="connsiteY112" fmla="*/ 1205285 h 4420072"/>
                <a:gd name="connsiteX113" fmla="*/ 3827971 w 6037771"/>
                <a:gd name="connsiteY113" fmla="*/ 1186235 h 4420072"/>
                <a:gd name="connsiteX114" fmla="*/ 3880358 w 6037771"/>
                <a:gd name="connsiteY114" fmla="*/ 1148135 h 4420072"/>
                <a:gd name="connsiteX115" fmla="*/ 3899408 w 6037771"/>
                <a:gd name="connsiteY115" fmla="*/ 1138610 h 4420072"/>
                <a:gd name="connsiteX116" fmla="*/ 3927983 w 6037771"/>
                <a:gd name="connsiteY116" fmla="*/ 1114798 h 4420072"/>
                <a:gd name="connsiteX117" fmla="*/ 3961321 w 6037771"/>
                <a:gd name="connsiteY117" fmla="*/ 1100510 h 4420072"/>
                <a:gd name="connsiteX118" fmla="*/ 4004183 w 6037771"/>
                <a:gd name="connsiteY118" fmla="*/ 1071935 h 4420072"/>
                <a:gd name="connsiteX119" fmla="*/ 4018471 w 6037771"/>
                <a:gd name="connsiteY119" fmla="*/ 1062410 h 4420072"/>
                <a:gd name="connsiteX120" fmla="*/ 4037521 w 6037771"/>
                <a:gd name="connsiteY120" fmla="*/ 1057648 h 4420072"/>
                <a:gd name="connsiteX121" fmla="*/ 4113721 w 6037771"/>
                <a:gd name="connsiteY121" fmla="*/ 1033835 h 4420072"/>
                <a:gd name="connsiteX122" fmla="*/ 4161346 w 6037771"/>
                <a:gd name="connsiteY122" fmla="*/ 1014785 h 4420072"/>
                <a:gd name="connsiteX123" fmla="*/ 4194683 w 6037771"/>
                <a:gd name="connsiteY123" fmla="*/ 1005260 h 4420072"/>
                <a:gd name="connsiteX124" fmla="*/ 4232783 w 6037771"/>
                <a:gd name="connsiteY124" fmla="*/ 1000498 h 4420072"/>
                <a:gd name="connsiteX125" fmla="*/ 4275646 w 6037771"/>
                <a:gd name="connsiteY125" fmla="*/ 990973 h 4420072"/>
                <a:gd name="connsiteX126" fmla="*/ 4318508 w 6037771"/>
                <a:gd name="connsiteY126" fmla="*/ 971923 h 4420072"/>
                <a:gd name="connsiteX127" fmla="*/ 4356608 w 6037771"/>
                <a:gd name="connsiteY127" fmla="*/ 962398 h 4420072"/>
                <a:gd name="connsiteX128" fmla="*/ 4370896 w 6037771"/>
                <a:gd name="connsiteY128" fmla="*/ 952873 h 4420072"/>
                <a:gd name="connsiteX129" fmla="*/ 4408996 w 6037771"/>
                <a:gd name="connsiteY129" fmla="*/ 938585 h 4420072"/>
                <a:gd name="connsiteX130" fmla="*/ 4428046 w 6037771"/>
                <a:gd name="connsiteY130" fmla="*/ 924298 h 4420072"/>
                <a:gd name="connsiteX131" fmla="*/ 4461383 w 6037771"/>
                <a:gd name="connsiteY131" fmla="*/ 895723 h 4420072"/>
                <a:gd name="connsiteX132" fmla="*/ 4470908 w 6037771"/>
                <a:gd name="connsiteY132" fmla="*/ 876673 h 4420072"/>
                <a:gd name="connsiteX133" fmla="*/ 4489958 w 6037771"/>
                <a:gd name="connsiteY133" fmla="*/ 857623 h 4420072"/>
                <a:gd name="connsiteX134" fmla="*/ 4513771 w 6037771"/>
                <a:gd name="connsiteY134" fmla="*/ 809998 h 4420072"/>
                <a:gd name="connsiteX135" fmla="*/ 4528058 w 6037771"/>
                <a:gd name="connsiteY135" fmla="*/ 786185 h 4420072"/>
                <a:gd name="connsiteX136" fmla="*/ 4542346 w 6037771"/>
                <a:gd name="connsiteY136" fmla="*/ 695698 h 4420072"/>
                <a:gd name="connsiteX137" fmla="*/ 4551871 w 6037771"/>
                <a:gd name="connsiteY137" fmla="*/ 581398 h 4420072"/>
                <a:gd name="connsiteX138" fmla="*/ 4561396 w 6037771"/>
                <a:gd name="connsiteY138" fmla="*/ 543298 h 4420072"/>
                <a:gd name="connsiteX139" fmla="*/ 4566158 w 6037771"/>
                <a:gd name="connsiteY139" fmla="*/ 500435 h 4420072"/>
                <a:gd name="connsiteX140" fmla="*/ 4575683 w 6037771"/>
                <a:gd name="connsiteY140" fmla="*/ 424235 h 4420072"/>
                <a:gd name="connsiteX141" fmla="*/ 4580446 w 6037771"/>
                <a:gd name="connsiteY141" fmla="*/ 381373 h 4420072"/>
                <a:gd name="connsiteX142" fmla="*/ 4594733 w 6037771"/>
                <a:gd name="connsiteY142" fmla="*/ 271835 h 4420072"/>
                <a:gd name="connsiteX143" fmla="*/ 4599496 w 6037771"/>
                <a:gd name="connsiteY143" fmla="*/ 233735 h 4420072"/>
                <a:gd name="connsiteX144" fmla="*/ 4609021 w 6037771"/>
                <a:gd name="connsiteY144" fmla="*/ 190873 h 4420072"/>
                <a:gd name="connsiteX145" fmla="*/ 4613783 w 6037771"/>
                <a:gd name="connsiteY145" fmla="*/ 152773 h 4420072"/>
                <a:gd name="connsiteX146" fmla="*/ 4623308 w 6037771"/>
                <a:gd name="connsiteY146" fmla="*/ 119435 h 4420072"/>
                <a:gd name="connsiteX147" fmla="*/ 4628071 w 6037771"/>
                <a:gd name="connsiteY147" fmla="*/ 95623 h 4420072"/>
                <a:gd name="connsiteX148" fmla="*/ 4637596 w 6037771"/>
                <a:gd name="connsiteY148" fmla="*/ 76573 h 4420072"/>
                <a:gd name="connsiteX149" fmla="*/ 4647121 w 6037771"/>
                <a:gd name="connsiteY149" fmla="*/ 52760 h 4420072"/>
                <a:gd name="connsiteX150" fmla="*/ 4685221 w 6037771"/>
                <a:gd name="connsiteY150" fmla="*/ 14660 h 4420072"/>
                <a:gd name="connsiteX151" fmla="*/ 4704271 w 6037771"/>
                <a:gd name="connsiteY151" fmla="*/ 9898 h 4420072"/>
                <a:gd name="connsiteX152" fmla="*/ 4723321 w 6037771"/>
                <a:gd name="connsiteY152" fmla="*/ 373 h 4420072"/>
                <a:gd name="connsiteX153" fmla="*/ 4847146 w 6037771"/>
                <a:gd name="connsiteY153" fmla="*/ 14660 h 4420072"/>
                <a:gd name="connsiteX154" fmla="*/ 4885246 w 6037771"/>
                <a:gd name="connsiteY154" fmla="*/ 28948 h 4420072"/>
                <a:gd name="connsiteX155" fmla="*/ 4932871 w 6037771"/>
                <a:gd name="connsiteY155" fmla="*/ 52760 h 4420072"/>
                <a:gd name="connsiteX156" fmla="*/ 4970971 w 6037771"/>
                <a:gd name="connsiteY156" fmla="*/ 86098 h 4420072"/>
                <a:gd name="connsiteX157" fmla="*/ 5013833 w 6037771"/>
                <a:gd name="connsiteY157" fmla="*/ 133723 h 4420072"/>
                <a:gd name="connsiteX158" fmla="*/ 5061458 w 6037771"/>
                <a:gd name="connsiteY158" fmla="*/ 200398 h 4420072"/>
                <a:gd name="connsiteX159" fmla="*/ 5080508 w 6037771"/>
                <a:gd name="connsiteY159" fmla="*/ 228973 h 4420072"/>
                <a:gd name="connsiteX160" fmla="*/ 5099558 w 6037771"/>
                <a:gd name="connsiteY160" fmla="*/ 252785 h 4420072"/>
                <a:gd name="connsiteX161" fmla="*/ 5113846 w 6037771"/>
                <a:gd name="connsiteY161" fmla="*/ 276598 h 4420072"/>
                <a:gd name="connsiteX162" fmla="*/ 5132896 w 6037771"/>
                <a:gd name="connsiteY162" fmla="*/ 300410 h 4420072"/>
                <a:gd name="connsiteX163" fmla="*/ 5151946 w 6037771"/>
                <a:gd name="connsiteY163" fmla="*/ 328985 h 4420072"/>
                <a:gd name="connsiteX164" fmla="*/ 5170996 w 6037771"/>
                <a:gd name="connsiteY164" fmla="*/ 362323 h 4420072"/>
                <a:gd name="connsiteX165" fmla="*/ 5228146 w 6037771"/>
                <a:gd name="connsiteY165" fmla="*/ 409948 h 4420072"/>
                <a:gd name="connsiteX166" fmla="*/ 5247196 w 6037771"/>
                <a:gd name="connsiteY166" fmla="*/ 419473 h 4420072"/>
                <a:gd name="connsiteX167" fmla="*/ 5275771 w 6037771"/>
                <a:gd name="connsiteY167" fmla="*/ 428998 h 4420072"/>
                <a:gd name="connsiteX168" fmla="*/ 5356733 w 6037771"/>
                <a:gd name="connsiteY168" fmla="*/ 471860 h 4420072"/>
                <a:gd name="connsiteX169" fmla="*/ 5390071 w 6037771"/>
                <a:gd name="connsiteY169" fmla="*/ 481385 h 4420072"/>
                <a:gd name="connsiteX170" fmla="*/ 5404358 w 6037771"/>
                <a:gd name="connsiteY170" fmla="*/ 486148 h 4420072"/>
                <a:gd name="connsiteX171" fmla="*/ 5461508 w 6037771"/>
                <a:gd name="connsiteY171" fmla="*/ 514723 h 4420072"/>
                <a:gd name="connsiteX172" fmla="*/ 5490083 w 6037771"/>
                <a:gd name="connsiteY172" fmla="*/ 529010 h 4420072"/>
                <a:gd name="connsiteX173" fmla="*/ 5537708 w 6037771"/>
                <a:gd name="connsiteY173" fmla="*/ 548060 h 4420072"/>
                <a:gd name="connsiteX174" fmla="*/ 5571046 w 6037771"/>
                <a:gd name="connsiteY174" fmla="*/ 571873 h 4420072"/>
                <a:gd name="connsiteX175" fmla="*/ 5599621 w 6037771"/>
                <a:gd name="connsiteY175" fmla="*/ 586160 h 4420072"/>
                <a:gd name="connsiteX176" fmla="*/ 5623433 w 6037771"/>
                <a:gd name="connsiteY176" fmla="*/ 605210 h 4420072"/>
                <a:gd name="connsiteX177" fmla="*/ 5647246 w 6037771"/>
                <a:gd name="connsiteY177" fmla="*/ 619498 h 4420072"/>
                <a:gd name="connsiteX178" fmla="*/ 5690108 w 6037771"/>
                <a:gd name="connsiteY178" fmla="*/ 652835 h 4420072"/>
                <a:gd name="connsiteX179" fmla="*/ 5718683 w 6037771"/>
                <a:gd name="connsiteY179" fmla="*/ 671885 h 4420072"/>
                <a:gd name="connsiteX180" fmla="*/ 5752021 w 6037771"/>
                <a:gd name="connsiteY180" fmla="*/ 714748 h 4420072"/>
                <a:gd name="connsiteX181" fmla="*/ 5785358 w 6037771"/>
                <a:gd name="connsiteY181" fmla="*/ 743323 h 4420072"/>
                <a:gd name="connsiteX182" fmla="*/ 5813933 w 6037771"/>
                <a:gd name="connsiteY182" fmla="*/ 786185 h 4420072"/>
                <a:gd name="connsiteX183" fmla="*/ 5852033 w 6037771"/>
                <a:gd name="connsiteY183" fmla="*/ 867148 h 4420072"/>
                <a:gd name="connsiteX184" fmla="*/ 5871083 w 6037771"/>
                <a:gd name="connsiteY184" fmla="*/ 957635 h 4420072"/>
                <a:gd name="connsiteX185" fmla="*/ 5885371 w 6037771"/>
                <a:gd name="connsiteY185" fmla="*/ 1000498 h 4420072"/>
                <a:gd name="connsiteX186" fmla="*/ 5904421 w 6037771"/>
                <a:gd name="connsiteY186" fmla="*/ 1081460 h 4420072"/>
                <a:gd name="connsiteX187" fmla="*/ 5918708 w 6037771"/>
                <a:gd name="connsiteY187" fmla="*/ 1124323 h 4420072"/>
                <a:gd name="connsiteX188" fmla="*/ 5928233 w 6037771"/>
                <a:gd name="connsiteY188" fmla="*/ 1157660 h 4420072"/>
                <a:gd name="connsiteX189" fmla="*/ 5937758 w 6037771"/>
                <a:gd name="connsiteY189" fmla="*/ 1181473 h 4420072"/>
                <a:gd name="connsiteX190" fmla="*/ 5961571 w 6037771"/>
                <a:gd name="connsiteY190" fmla="*/ 1248148 h 4420072"/>
                <a:gd name="connsiteX191" fmla="*/ 5980621 w 6037771"/>
                <a:gd name="connsiteY191" fmla="*/ 1295773 h 4420072"/>
                <a:gd name="connsiteX192" fmla="*/ 5985383 w 6037771"/>
                <a:gd name="connsiteY192" fmla="*/ 1329110 h 4420072"/>
                <a:gd name="connsiteX193" fmla="*/ 5999671 w 6037771"/>
                <a:gd name="connsiteY193" fmla="*/ 1362448 h 4420072"/>
                <a:gd name="connsiteX194" fmla="*/ 6013958 w 6037771"/>
                <a:gd name="connsiteY194" fmla="*/ 1471985 h 4420072"/>
                <a:gd name="connsiteX195" fmla="*/ 6018721 w 6037771"/>
                <a:gd name="connsiteY195" fmla="*/ 1505323 h 4420072"/>
                <a:gd name="connsiteX196" fmla="*/ 6023483 w 6037771"/>
                <a:gd name="connsiteY196" fmla="*/ 1529135 h 4420072"/>
                <a:gd name="connsiteX197" fmla="*/ 6028246 w 6037771"/>
                <a:gd name="connsiteY197" fmla="*/ 1610098 h 4420072"/>
                <a:gd name="connsiteX198" fmla="*/ 6037771 w 6037771"/>
                <a:gd name="connsiteY198" fmla="*/ 1705348 h 4420072"/>
                <a:gd name="connsiteX199" fmla="*/ 6033008 w 6037771"/>
                <a:gd name="connsiteY199" fmla="*/ 1948235 h 4420072"/>
                <a:gd name="connsiteX200" fmla="*/ 6009196 w 6037771"/>
                <a:gd name="connsiteY200" fmla="*/ 2029198 h 4420072"/>
                <a:gd name="connsiteX201" fmla="*/ 5999671 w 6037771"/>
                <a:gd name="connsiteY201" fmla="*/ 2053010 h 4420072"/>
                <a:gd name="connsiteX202" fmla="*/ 5961571 w 6037771"/>
                <a:gd name="connsiteY202" fmla="*/ 2076823 h 4420072"/>
                <a:gd name="connsiteX203" fmla="*/ 5852033 w 6037771"/>
                <a:gd name="connsiteY203" fmla="*/ 2067298 h 4420072"/>
                <a:gd name="connsiteX204" fmla="*/ 5790121 w 6037771"/>
                <a:gd name="connsiteY204" fmla="*/ 2048248 h 4420072"/>
                <a:gd name="connsiteX205" fmla="*/ 5752021 w 6037771"/>
                <a:gd name="connsiteY205" fmla="*/ 2038723 h 4420072"/>
                <a:gd name="connsiteX206" fmla="*/ 5728208 w 6037771"/>
                <a:gd name="connsiteY206" fmla="*/ 2029198 h 4420072"/>
                <a:gd name="connsiteX207" fmla="*/ 5709158 w 6037771"/>
                <a:gd name="connsiteY207" fmla="*/ 2024435 h 4420072"/>
                <a:gd name="connsiteX208" fmla="*/ 5685346 w 6037771"/>
                <a:gd name="connsiteY208" fmla="*/ 2014910 h 4420072"/>
                <a:gd name="connsiteX209" fmla="*/ 5652008 w 6037771"/>
                <a:gd name="connsiteY209" fmla="*/ 2010148 h 4420072"/>
                <a:gd name="connsiteX210" fmla="*/ 5623433 w 6037771"/>
                <a:gd name="connsiteY210" fmla="*/ 2000623 h 4420072"/>
                <a:gd name="connsiteX211" fmla="*/ 5604383 w 6037771"/>
                <a:gd name="connsiteY211" fmla="*/ 1995860 h 4420072"/>
                <a:gd name="connsiteX212" fmla="*/ 5580571 w 6037771"/>
                <a:gd name="connsiteY212" fmla="*/ 1986335 h 4420072"/>
                <a:gd name="connsiteX213" fmla="*/ 5551996 w 6037771"/>
                <a:gd name="connsiteY213" fmla="*/ 1976810 h 4420072"/>
                <a:gd name="connsiteX214" fmla="*/ 5518658 w 6037771"/>
                <a:gd name="connsiteY214" fmla="*/ 1962523 h 4420072"/>
                <a:gd name="connsiteX215" fmla="*/ 5513896 w 6037771"/>
                <a:gd name="connsiteY215" fmla="*/ 1948235 h 4420072"/>
                <a:gd name="connsiteX216" fmla="*/ 5475796 w 6037771"/>
                <a:gd name="connsiteY216" fmla="*/ 1924423 h 4420072"/>
                <a:gd name="connsiteX217" fmla="*/ 5432933 w 6037771"/>
                <a:gd name="connsiteY217" fmla="*/ 1900610 h 4420072"/>
                <a:gd name="connsiteX218" fmla="*/ 5366258 w 6037771"/>
                <a:gd name="connsiteY218" fmla="*/ 1824410 h 4420072"/>
                <a:gd name="connsiteX219" fmla="*/ 5342446 w 6037771"/>
                <a:gd name="connsiteY219" fmla="*/ 1805360 h 4420072"/>
                <a:gd name="connsiteX220" fmla="*/ 5318633 w 6037771"/>
                <a:gd name="connsiteY220" fmla="*/ 1800598 h 4420072"/>
                <a:gd name="connsiteX221" fmla="*/ 5247196 w 6037771"/>
                <a:gd name="connsiteY221" fmla="*/ 1762498 h 4420072"/>
                <a:gd name="connsiteX222" fmla="*/ 5099558 w 6037771"/>
                <a:gd name="connsiteY222" fmla="*/ 1719635 h 4420072"/>
                <a:gd name="connsiteX223" fmla="*/ 5070983 w 6037771"/>
                <a:gd name="connsiteY223" fmla="*/ 1714873 h 4420072"/>
                <a:gd name="connsiteX224" fmla="*/ 5047171 w 6037771"/>
                <a:gd name="connsiteY224" fmla="*/ 1710110 h 4420072"/>
                <a:gd name="connsiteX225" fmla="*/ 4828096 w 6037771"/>
                <a:gd name="connsiteY225" fmla="*/ 1700585 h 4420072"/>
                <a:gd name="connsiteX226" fmla="*/ 4718558 w 6037771"/>
                <a:gd name="connsiteY226" fmla="*/ 1714873 h 4420072"/>
                <a:gd name="connsiteX227" fmla="*/ 4670933 w 6037771"/>
                <a:gd name="connsiteY227" fmla="*/ 1743448 h 4420072"/>
                <a:gd name="connsiteX228" fmla="*/ 4656646 w 6037771"/>
                <a:gd name="connsiteY228" fmla="*/ 1748210 h 4420072"/>
                <a:gd name="connsiteX229" fmla="*/ 4613783 w 6037771"/>
                <a:gd name="connsiteY229" fmla="*/ 1800598 h 4420072"/>
                <a:gd name="connsiteX230" fmla="*/ 4589971 w 6037771"/>
                <a:gd name="connsiteY230" fmla="*/ 1833935 h 4420072"/>
                <a:gd name="connsiteX231" fmla="*/ 4566158 w 6037771"/>
                <a:gd name="connsiteY231" fmla="*/ 1857748 h 4420072"/>
                <a:gd name="connsiteX232" fmla="*/ 4547108 w 6037771"/>
                <a:gd name="connsiteY232" fmla="*/ 1881560 h 4420072"/>
                <a:gd name="connsiteX233" fmla="*/ 4504246 w 6037771"/>
                <a:gd name="connsiteY233" fmla="*/ 1924423 h 4420072"/>
                <a:gd name="connsiteX234" fmla="*/ 4447096 w 6037771"/>
                <a:gd name="connsiteY234" fmla="*/ 1972048 h 4420072"/>
                <a:gd name="connsiteX235" fmla="*/ 4428046 w 6037771"/>
                <a:gd name="connsiteY235" fmla="*/ 1981573 h 4420072"/>
                <a:gd name="connsiteX236" fmla="*/ 4370896 w 6037771"/>
                <a:gd name="connsiteY236" fmla="*/ 2014910 h 4420072"/>
                <a:gd name="connsiteX237" fmla="*/ 4356608 w 6037771"/>
                <a:gd name="connsiteY237" fmla="*/ 2019673 h 4420072"/>
                <a:gd name="connsiteX238" fmla="*/ 4342321 w 6037771"/>
                <a:gd name="connsiteY238" fmla="*/ 2029198 h 4420072"/>
                <a:gd name="connsiteX239" fmla="*/ 4266121 w 6037771"/>
                <a:gd name="connsiteY239" fmla="*/ 2038723 h 4420072"/>
                <a:gd name="connsiteX240" fmla="*/ 4208971 w 6037771"/>
                <a:gd name="connsiteY240" fmla="*/ 2048248 h 4420072"/>
                <a:gd name="connsiteX241" fmla="*/ 4180396 w 6037771"/>
                <a:gd name="connsiteY241" fmla="*/ 2053010 h 4420072"/>
                <a:gd name="connsiteX242" fmla="*/ 4166108 w 6037771"/>
                <a:gd name="connsiteY242" fmla="*/ 2057773 h 4420072"/>
                <a:gd name="connsiteX243" fmla="*/ 4147058 w 6037771"/>
                <a:gd name="connsiteY243" fmla="*/ 2062535 h 4420072"/>
                <a:gd name="connsiteX244" fmla="*/ 4123246 w 6037771"/>
                <a:gd name="connsiteY244" fmla="*/ 2072060 h 4420072"/>
                <a:gd name="connsiteX245" fmla="*/ 4075621 w 6037771"/>
                <a:gd name="connsiteY245" fmla="*/ 2081585 h 4420072"/>
                <a:gd name="connsiteX246" fmla="*/ 4051808 w 6037771"/>
                <a:gd name="connsiteY246" fmla="*/ 2091110 h 4420072"/>
                <a:gd name="connsiteX247" fmla="*/ 3999421 w 6037771"/>
                <a:gd name="connsiteY247" fmla="*/ 2105398 h 4420072"/>
                <a:gd name="connsiteX248" fmla="*/ 3975608 w 6037771"/>
                <a:gd name="connsiteY248" fmla="*/ 2114923 h 4420072"/>
                <a:gd name="connsiteX249" fmla="*/ 3956558 w 6037771"/>
                <a:gd name="connsiteY249" fmla="*/ 2129210 h 4420072"/>
                <a:gd name="connsiteX250" fmla="*/ 3923221 w 6037771"/>
                <a:gd name="connsiteY250" fmla="*/ 2138735 h 4420072"/>
                <a:gd name="connsiteX251" fmla="*/ 3899408 w 6037771"/>
                <a:gd name="connsiteY251" fmla="*/ 2153023 h 4420072"/>
                <a:gd name="connsiteX252" fmla="*/ 3856546 w 6037771"/>
                <a:gd name="connsiteY252" fmla="*/ 2181598 h 4420072"/>
                <a:gd name="connsiteX253" fmla="*/ 3818446 w 6037771"/>
                <a:gd name="connsiteY253" fmla="*/ 2200648 h 4420072"/>
                <a:gd name="connsiteX254" fmla="*/ 3804158 w 6037771"/>
                <a:gd name="connsiteY254" fmla="*/ 2214935 h 4420072"/>
                <a:gd name="connsiteX255" fmla="*/ 3794633 w 6037771"/>
                <a:gd name="connsiteY255" fmla="*/ 2229223 h 4420072"/>
                <a:gd name="connsiteX256" fmla="*/ 3766058 w 6037771"/>
                <a:gd name="connsiteY256" fmla="*/ 2248273 h 4420072"/>
                <a:gd name="connsiteX257" fmla="*/ 3742246 w 6037771"/>
                <a:gd name="connsiteY257" fmla="*/ 2267323 h 4420072"/>
                <a:gd name="connsiteX258" fmla="*/ 3713671 w 6037771"/>
                <a:gd name="connsiteY258" fmla="*/ 2276848 h 4420072"/>
                <a:gd name="connsiteX259" fmla="*/ 3646996 w 6037771"/>
                <a:gd name="connsiteY259" fmla="*/ 2305423 h 4420072"/>
                <a:gd name="connsiteX260" fmla="*/ 3623183 w 6037771"/>
                <a:gd name="connsiteY260" fmla="*/ 2314948 h 4420072"/>
                <a:gd name="connsiteX261" fmla="*/ 3599371 w 6037771"/>
                <a:gd name="connsiteY261" fmla="*/ 2329235 h 4420072"/>
                <a:gd name="connsiteX262" fmla="*/ 3580321 w 6037771"/>
                <a:gd name="connsiteY262" fmla="*/ 2333998 h 4420072"/>
                <a:gd name="connsiteX263" fmla="*/ 3527933 w 6037771"/>
                <a:gd name="connsiteY263" fmla="*/ 2357810 h 4420072"/>
                <a:gd name="connsiteX264" fmla="*/ 3508883 w 6037771"/>
                <a:gd name="connsiteY264" fmla="*/ 2372098 h 4420072"/>
                <a:gd name="connsiteX265" fmla="*/ 3489833 w 6037771"/>
                <a:gd name="connsiteY265" fmla="*/ 2381623 h 4420072"/>
                <a:gd name="connsiteX266" fmla="*/ 3475546 w 6037771"/>
                <a:gd name="connsiteY266" fmla="*/ 2391148 h 4420072"/>
                <a:gd name="connsiteX267" fmla="*/ 3456496 w 6037771"/>
                <a:gd name="connsiteY267" fmla="*/ 2395910 h 4420072"/>
                <a:gd name="connsiteX268" fmla="*/ 3442208 w 6037771"/>
                <a:gd name="connsiteY268" fmla="*/ 2410198 h 4420072"/>
                <a:gd name="connsiteX269" fmla="*/ 3399346 w 6037771"/>
                <a:gd name="connsiteY269" fmla="*/ 2429248 h 4420072"/>
                <a:gd name="connsiteX270" fmla="*/ 3366008 w 6037771"/>
                <a:gd name="connsiteY270" fmla="*/ 2448298 h 4420072"/>
                <a:gd name="connsiteX271" fmla="*/ 3294571 w 6037771"/>
                <a:gd name="connsiteY271" fmla="*/ 2481635 h 4420072"/>
                <a:gd name="connsiteX272" fmla="*/ 3246946 w 6037771"/>
                <a:gd name="connsiteY272" fmla="*/ 2495923 h 4420072"/>
                <a:gd name="connsiteX273" fmla="*/ 3218371 w 6037771"/>
                <a:gd name="connsiteY273" fmla="*/ 2510210 h 4420072"/>
                <a:gd name="connsiteX274" fmla="*/ 3185033 w 6037771"/>
                <a:gd name="connsiteY274" fmla="*/ 2524498 h 4420072"/>
                <a:gd name="connsiteX275" fmla="*/ 3156458 w 6037771"/>
                <a:gd name="connsiteY275" fmla="*/ 2538785 h 4420072"/>
                <a:gd name="connsiteX276" fmla="*/ 3123121 w 6037771"/>
                <a:gd name="connsiteY276" fmla="*/ 2553073 h 4420072"/>
                <a:gd name="connsiteX277" fmla="*/ 3089783 w 6037771"/>
                <a:gd name="connsiteY277" fmla="*/ 2581648 h 4420072"/>
                <a:gd name="connsiteX278" fmla="*/ 3070733 w 6037771"/>
                <a:gd name="connsiteY278" fmla="*/ 2591173 h 4420072"/>
                <a:gd name="connsiteX279" fmla="*/ 3051683 w 6037771"/>
                <a:gd name="connsiteY279" fmla="*/ 2605460 h 4420072"/>
                <a:gd name="connsiteX280" fmla="*/ 3032633 w 6037771"/>
                <a:gd name="connsiteY280" fmla="*/ 2614985 h 4420072"/>
                <a:gd name="connsiteX281" fmla="*/ 3013583 w 6037771"/>
                <a:gd name="connsiteY281" fmla="*/ 2634035 h 4420072"/>
                <a:gd name="connsiteX282" fmla="*/ 2985008 w 6037771"/>
                <a:gd name="connsiteY282" fmla="*/ 2653085 h 4420072"/>
                <a:gd name="connsiteX283" fmla="*/ 2956433 w 6037771"/>
                <a:gd name="connsiteY283" fmla="*/ 2681660 h 4420072"/>
                <a:gd name="connsiteX284" fmla="*/ 2870708 w 6037771"/>
                <a:gd name="connsiteY284" fmla="*/ 2743573 h 4420072"/>
                <a:gd name="connsiteX285" fmla="*/ 2856421 w 6037771"/>
                <a:gd name="connsiteY285" fmla="*/ 2762623 h 4420072"/>
                <a:gd name="connsiteX286" fmla="*/ 2818321 w 6037771"/>
                <a:gd name="connsiteY286" fmla="*/ 2786435 h 4420072"/>
                <a:gd name="connsiteX287" fmla="*/ 2799271 w 6037771"/>
                <a:gd name="connsiteY287" fmla="*/ 2800723 h 4420072"/>
                <a:gd name="connsiteX288" fmla="*/ 2746883 w 6037771"/>
                <a:gd name="connsiteY288" fmla="*/ 2843585 h 4420072"/>
                <a:gd name="connsiteX289" fmla="*/ 2723071 w 6037771"/>
                <a:gd name="connsiteY289" fmla="*/ 2853110 h 4420072"/>
                <a:gd name="connsiteX290" fmla="*/ 2656396 w 6037771"/>
                <a:gd name="connsiteY290" fmla="*/ 2900735 h 4420072"/>
                <a:gd name="connsiteX291" fmla="*/ 2632583 w 6037771"/>
                <a:gd name="connsiteY291" fmla="*/ 2905498 h 4420072"/>
                <a:gd name="connsiteX292" fmla="*/ 2580196 w 6037771"/>
                <a:gd name="connsiteY292" fmla="*/ 2924548 h 4420072"/>
                <a:gd name="connsiteX293" fmla="*/ 2518283 w 6037771"/>
                <a:gd name="connsiteY293" fmla="*/ 2934073 h 4420072"/>
                <a:gd name="connsiteX294" fmla="*/ 2408746 w 6037771"/>
                <a:gd name="connsiteY294" fmla="*/ 2943598 h 4420072"/>
                <a:gd name="connsiteX295" fmla="*/ 2356358 w 6037771"/>
                <a:gd name="connsiteY295" fmla="*/ 2957885 h 4420072"/>
                <a:gd name="connsiteX296" fmla="*/ 2303971 w 6037771"/>
                <a:gd name="connsiteY296" fmla="*/ 2967410 h 4420072"/>
                <a:gd name="connsiteX297" fmla="*/ 2246821 w 6037771"/>
                <a:gd name="connsiteY297" fmla="*/ 2986460 h 4420072"/>
                <a:gd name="connsiteX298" fmla="*/ 2203958 w 6037771"/>
                <a:gd name="connsiteY298" fmla="*/ 2995985 h 4420072"/>
                <a:gd name="connsiteX299" fmla="*/ 2146808 w 6037771"/>
                <a:gd name="connsiteY299" fmla="*/ 3005510 h 4420072"/>
                <a:gd name="connsiteX300" fmla="*/ 2118233 w 6037771"/>
                <a:gd name="connsiteY300" fmla="*/ 3015035 h 4420072"/>
                <a:gd name="connsiteX301" fmla="*/ 2070608 w 6037771"/>
                <a:gd name="connsiteY301" fmla="*/ 3024560 h 4420072"/>
                <a:gd name="connsiteX302" fmla="*/ 2046796 w 6037771"/>
                <a:gd name="connsiteY302" fmla="*/ 3034085 h 4420072"/>
                <a:gd name="connsiteX303" fmla="*/ 2027746 w 6037771"/>
                <a:gd name="connsiteY303" fmla="*/ 3048373 h 4420072"/>
                <a:gd name="connsiteX304" fmla="*/ 1989646 w 6037771"/>
                <a:gd name="connsiteY304" fmla="*/ 3057898 h 4420072"/>
                <a:gd name="connsiteX305" fmla="*/ 1922971 w 6037771"/>
                <a:gd name="connsiteY305" fmla="*/ 3076948 h 4420072"/>
                <a:gd name="connsiteX306" fmla="*/ 1894396 w 6037771"/>
                <a:gd name="connsiteY306" fmla="*/ 3081710 h 4420072"/>
                <a:gd name="connsiteX307" fmla="*/ 1846771 w 6037771"/>
                <a:gd name="connsiteY307" fmla="*/ 3095998 h 4420072"/>
                <a:gd name="connsiteX308" fmla="*/ 1832483 w 6037771"/>
                <a:gd name="connsiteY308" fmla="*/ 3100760 h 4420072"/>
                <a:gd name="connsiteX309" fmla="*/ 1808671 w 6037771"/>
                <a:gd name="connsiteY309" fmla="*/ 3105523 h 4420072"/>
                <a:gd name="connsiteX310" fmla="*/ 1765808 w 6037771"/>
                <a:gd name="connsiteY310" fmla="*/ 3124573 h 4420072"/>
                <a:gd name="connsiteX311" fmla="*/ 1746758 w 6037771"/>
                <a:gd name="connsiteY311" fmla="*/ 3134098 h 4420072"/>
                <a:gd name="connsiteX312" fmla="*/ 1718183 w 6037771"/>
                <a:gd name="connsiteY312" fmla="*/ 3143623 h 4420072"/>
                <a:gd name="connsiteX313" fmla="*/ 1680083 w 6037771"/>
                <a:gd name="connsiteY313" fmla="*/ 3153148 h 4420072"/>
                <a:gd name="connsiteX314" fmla="*/ 1599121 w 6037771"/>
                <a:gd name="connsiteY314" fmla="*/ 3181723 h 4420072"/>
                <a:gd name="connsiteX315" fmla="*/ 1503871 w 6037771"/>
                <a:gd name="connsiteY315" fmla="*/ 3229348 h 4420072"/>
                <a:gd name="connsiteX316" fmla="*/ 1484821 w 6037771"/>
                <a:gd name="connsiteY316" fmla="*/ 3238873 h 4420072"/>
                <a:gd name="connsiteX317" fmla="*/ 1465771 w 6037771"/>
                <a:gd name="connsiteY317" fmla="*/ 3248398 h 4420072"/>
                <a:gd name="connsiteX318" fmla="*/ 1403858 w 6037771"/>
                <a:gd name="connsiteY318" fmla="*/ 3276973 h 4420072"/>
                <a:gd name="connsiteX319" fmla="*/ 1384808 w 6037771"/>
                <a:gd name="connsiteY319" fmla="*/ 3286498 h 4420072"/>
                <a:gd name="connsiteX320" fmla="*/ 1341946 w 6037771"/>
                <a:gd name="connsiteY320" fmla="*/ 3315073 h 4420072"/>
                <a:gd name="connsiteX321" fmla="*/ 1318133 w 6037771"/>
                <a:gd name="connsiteY321" fmla="*/ 3319835 h 4420072"/>
                <a:gd name="connsiteX322" fmla="*/ 1299083 w 6037771"/>
                <a:gd name="connsiteY322" fmla="*/ 3334123 h 4420072"/>
                <a:gd name="connsiteX323" fmla="*/ 1213358 w 6037771"/>
                <a:gd name="connsiteY323" fmla="*/ 3367460 h 4420072"/>
                <a:gd name="connsiteX324" fmla="*/ 1189546 w 6037771"/>
                <a:gd name="connsiteY324" fmla="*/ 3372223 h 4420072"/>
                <a:gd name="connsiteX325" fmla="*/ 1175258 w 6037771"/>
                <a:gd name="connsiteY325" fmla="*/ 3376985 h 4420072"/>
                <a:gd name="connsiteX326" fmla="*/ 1137158 w 6037771"/>
                <a:gd name="connsiteY326" fmla="*/ 3386510 h 4420072"/>
                <a:gd name="connsiteX327" fmla="*/ 1118108 w 6037771"/>
                <a:gd name="connsiteY327" fmla="*/ 3391273 h 4420072"/>
                <a:gd name="connsiteX328" fmla="*/ 1065721 w 6037771"/>
                <a:gd name="connsiteY328" fmla="*/ 3400798 h 4420072"/>
                <a:gd name="connsiteX329" fmla="*/ 1034765 w 6037771"/>
                <a:gd name="connsiteY329" fmla="*/ 3412705 h 4420072"/>
                <a:gd name="connsiteX330" fmla="*/ 963328 w 6037771"/>
                <a:gd name="connsiteY330" fmla="*/ 3476999 h 4420072"/>
                <a:gd name="connsiteX331" fmla="*/ 965708 w 6037771"/>
                <a:gd name="connsiteY331" fmla="*/ 3729411 h 4420072"/>
                <a:gd name="connsiteX332" fmla="*/ 765684 w 6037771"/>
                <a:gd name="connsiteY332" fmla="*/ 3948485 h 4420072"/>
                <a:gd name="connsiteX333" fmla="*/ 546608 w 6037771"/>
                <a:gd name="connsiteY333" fmla="*/ 4086598 h 4420072"/>
                <a:gd name="connsiteX334" fmla="*/ 501364 w 6037771"/>
                <a:gd name="connsiteY334" fmla="*/ 4405684 h 4420072"/>
                <a:gd name="connsiteX335" fmla="*/ 187040 w 6037771"/>
                <a:gd name="connsiteY335" fmla="*/ 4412829 h 4420072"/>
                <a:gd name="connsiteX336" fmla="*/ 1302 w 6037771"/>
                <a:gd name="connsiteY336" fmla="*/ 4310437 h 4420072"/>
                <a:gd name="connsiteX0" fmla="*/ 1302 w 6037771"/>
                <a:gd name="connsiteY0" fmla="*/ 4310437 h 4420072"/>
                <a:gd name="connsiteX1" fmla="*/ 113220 w 6037771"/>
                <a:gd name="connsiteY1" fmla="*/ 3986585 h 4420072"/>
                <a:gd name="connsiteX2" fmla="*/ 113221 w 6037771"/>
                <a:gd name="connsiteY2" fmla="*/ 3791323 h 4420072"/>
                <a:gd name="connsiteX3" fmla="*/ 108458 w 6037771"/>
                <a:gd name="connsiteY3" fmla="*/ 3719885 h 4420072"/>
                <a:gd name="connsiteX4" fmla="*/ 103696 w 6037771"/>
                <a:gd name="connsiteY4" fmla="*/ 3700835 h 4420072"/>
                <a:gd name="connsiteX5" fmla="*/ 108458 w 6037771"/>
                <a:gd name="connsiteY5" fmla="*/ 3596060 h 4420072"/>
                <a:gd name="connsiteX6" fmla="*/ 117983 w 6037771"/>
                <a:gd name="connsiteY6" fmla="*/ 3543673 h 4420072"/>
                <a:gd name="connsiteX7" fmla="*/ 184658 w 6037771"/>
                <a:gd name="connsiteY7" fmla="*/ 3457948 h 4420072"/>
                <a:gd name="connsiteX8" fmla="*/ 203708 w 6037771"/>
                <a:gd name="connsiteY8" fmla="*/ 3434135 h 4420072"/>
                <a:gd name="connsiteX9" fmla="*/ 222758 w 6037771"/>
                <a:gd name="connsiteY9" fmla="*/ 3424610 h 4420072"/>
                <a:gd name="connsiteX10" fmla="*/ 237046 w 6037771"/>
                <a:gd name="connsiteY10" fmla="*/ 3410323 h 4420072"/>
                <a:gd name="connsiteX11" fmla="*/ 265621 w 6037771"/>
                <a:gd name="connsiteY11" fmla="*/ 3391273 h 4420072"/>
                <a:gd name="connsiteX12" fmla="*/ 327533 w 6037771"/>
                <a:gd name="connsiteY12" fmla="*/ 3334123 h 4420072"/>
                <a:gd name="connsiteX13" fmla="*/ 356108 w 6037771"/>
                <a:gd name="connsiteY13" fmla="*/ 3315073 h 4420072"/>
                <a:gd name="connsiteX14" fmla="*/ 437071 w 6037771"/>
                <a:gd name="connsiteY14" fmla="*/ 3281735 h 4420072"/>
                <a:gd name="connsiteX15" fmla="*/ 479933 w 6037771"/>
                <a:gd name="connsiteY15" fmla="*/ 3262685 h 4420072"/>
                <a:gd name="connsiteX16" fmla="*/ 518033 w 6037771"/>
                <a:gd name="connsiteY16" fmla="*/ 3253160 h 4420072"/>
                <a:gd name="connsiteX17" fmla="*/ 546608 w 6037771"/>
                <a:gd name="connsiteY17" fmla="*/ 3238873 h 4420072"/>
                <a:gd name="connsiteX18" fmla="*/ 570421 w 6037771"/>
                <a:gd name="connsiteY18" fmla="*/ 3229348 h 4420072"/>
                <a:gd name="connsiteX19" fmla="*/ 584708 w 6037771"/>
                <a:gd name="connsiteY19" fmla="*/ 3224585 h 4420072"/>
                <a:gd name="connsiteX20" fmla="*/ 598996 w 6037771"/>
                <a:gd name="connsiteY20" fmla="*/ 3215060 h 4420072"/>
                <a:gd name="connsiteX21" fmla="*/ 618046 w 6037771"/>
                <a:gd name="connsiteY21" fmla="*/ 3210298 h 4420072"/>
                <a:gd name="connsiteX22" fmla="*/ 641858 w 6037771"/>
                <a:gd name="connsiteY22" fmla="*/ 3200773 h 4420072"/>
                <a:gd name="connsiteX23" fmla="*/ 699008 w 6037771"/>
                <a:gd name="connsiteY23" fmla="*/ 3172198 h 4420072"/>
                <a:gd name="connsiteX24" fmla="*/ 727583 w 6037771"/>
                <a:gd name="connsiteY24" fmla="*/ 3157910 h 4420072"/>
                <a:gd name="connsiteX25" fmla="*/ 779971 w 6037771"/>
                <a:gd name="connsiteY25" fmla="*/ 3138860 h 4420072"/>
                <a:gd name="connsiteX26" fmla="*/ 832358 w 6037771"/>
                <a:gd name="connsiteY26" fmla="*/ 3095998 h 4420072"/>
                <a:gd name="connsiteX27" fmla="*/ 899033 w 6037771"/>
                <a:gd name="connsiteY27" fmla="*/ 3053135 h 4420072"/>
                <a:gd name="connsiteX28" fmla="*/ 918083 w 6037771"/>
                <a:gd name="connsiteY28" fmla="*/ 3034085 h 4420072"/>
                <a:gd name="connsiteX29" fmla="*/ 946658 w 6037771"/>
                <a:gd name="connsiteY29" fmla="*/ 3010273 h 4420072"/>
                <a:gd name="connsiteX30" fmla="*/ 960946 w 6037771"/>
                <a:gd name="connsiteY30" fmla="*/ 2991223 h 4420072"/>
                <a:gd name="connsiteX31" fmla="*/ 989521 w 6037771"/>
                <a:gd name="connsiteY31" fmla="*/ 2972173 h 4420072"/>
                <a:gd name="connsiteX32" fmla="*/ 1027621 w 6037771"/>
                <a:gd name="connsiteY32" fmla="*/ 2934073 h 4420072"/>
                <a:gd name="connsiteX33" fmla="*/ 1070483 w 6037771"/>
                <a:gd name="connsiteY33" fmla="*/ 2919785 h 4420072"/>
                <a:gd name="connsiteX34" fmla="*/ 1089533 w 6037771"/>
                <a:gd name="connsiteY34" fmla="*/ 2910260 h 4420072"/>
                <a:gd name="connsiteX35" fmla="*/ 1165733 w 6037771"/>
                <a:gd name="connsiteY35" fmla="*/ 2895973 h 4420072"/>
                <a:gd name="connsiteX36" fmla="*/ 1246696 w 6037771"/>
                <a:gd name="connsiteY36" fmla="*/ 2881685 h 4420072"/>
                <a:gd name="connsiteX37" fmla="*/ 1299083 w 6037771"/>
                <a:gd name="connsiteY37" fmla="*/ 2862635 h 4420072"/>
                <a:gd name="connsiteX38" fmla="*/ 1327658 w 6037771"/>
                <a:gd name="connsiteY38" fmla="*/ 2834060 h 4420072"/>
                <a:gd name="connsiteX39" fmla="*/ 1346708 w 6037771"/>
                <a:gd name="connsiteY39" fmla="*/ 2815010 h 4420072"/>
                <a:gd name="connsiteX40" fmla="*/ 1380046 w 6037771"/>
                <a:gd name="connsiteY40" fmla="*/ 2767385 h 4420072"/>
                <a:gd name="connsiteX41" fmla="*/ 1399096 w 6037771"/>
                <a:gd name="connsiteY41" fmla="*/ 2753098 h 4420072"/>
                <a:gd name="connsiteX42" fmla="*/ 1418146 w 6037771"/>
                <a:gd name="connsiteY42" fmla="*/ 2719760 h 4420072"/>
                <a:gd name="connsiteX43" fmla="*/ 1437196 w 6037771"/>
                <a:gd name="connsiteY43" fmla="*/ 2691185 h 4420072"/>
                <a:gd name="connsiteX44" fmla="*/ 1456246 w 6037771"/>
                <a:gd name="connsiteY44" fmla="*/ 2672135 h 4420072"/>
                <a:gd name="connsiteX45" fmla="*/ 1465771 w 6037771"/>
                <a:gd name="connsiteY45" fmla="*/ 2657848 h 4420072"/>
                <a:gd name="connsiteX46" fmla="*/ 1480058 w 6037771"/>
                <a:gd name="connsiteY46" fmla="*/ 2643560 h 4420072"/>
                <a:gd name="connsiteX47" fmla="*/ 1494346 w 6037771"/>
                <a:gd name="connsiteY47" fmla="*/ 2624510 h 4420072"/>
                <a:gd name="connsiteX48" fmla="*/ 1575308 w 6037771"/>
                <a:gd name="connsiteY48" fmla="*/ 2586410 h 4420072"/>
                <a:gd name="connsiteX49" fmla="*/ 1622933 w 6037771"/>
                <a:gd name="connsiteY49" fmla="*/ 2557835 h 4420072"/>
                <a:gd name="connsiteX50" fmla="*/ 1656271 w 6037771"/>
                <a:gd name="connsiteY50" fmla="*/ 2548310 h 4420072"/>
                <a:gd name="connsiteX51" fmla="*/ 1670558 w 6037771"/>
                <a:gd name="connsiteY51" fmla="*/ 2538785 h 4420072"/>
                <a:gd name="connsiteX52" fmla="*/ 1737233 w 6037771"/>
                <a:gd name="connsiteY52" fmla="*/ 2529260 h 4420072"/>
                <a:gd name="connsiteX53" fmla="*/ 1775333 w 6037771"/>
                <a:gd name="connsiteY53" fmla="*/ 2514973 h 4420072"/>
                <a:gd name="connsiteX54" fmla="*/ 1818196 w 6037771"/>
                <a:gd name="connsiteY54" fmla="*/ 2476873 h 4420072"/>
                <a:gd name="connsiteX55" fmla="*/ 1837246 w 6037771"/>
                <a:gd name="connsiteY55" fmla="*/ 2467348 h 4420072"/>
                <a:gd name="connsiteX56" fmla="*/ 1861058 w 6037771"/>
                <a:gd name="connsiteY56" fmla="*/ 2438773 h 4420072"/>
                <a:gd name="connsiteX57" fmla="*/ 1889633 w 6037771"/>
                <a:gd name="connsiteY57" fmla="*/ 2400673 h 4420072"/>
                <a:gd name="connsiteX58" fmla="*/ 1984883 w 6037771"/>
                <a:gd name="connsiteY58" fmla="*/ 2319710 h 4420072"/>
                <a:gd name="connsiteX59" fmla="*/ 2003933 w 6037771"/>
                <a:gd name="connsiteY59" fmla="*/ 2314948 h 4420072"/>
                <a:gd name="connsiteX60" fmla="*/ 2022983 w 6037771"/>
                <a:gd name="connsiteY60" fmla="*/ 2305423 h 4420072"/>
                <a:gd name="connsiteX61" fmla="*/ 2037271 w 6037771"/>
                <a:gd name="connsiteY61" fmla="*/ 2295898 h 4420072"/>
                <a:gd name="connsiteX62" fmla="*/ 2070608 w 6037771"/>
                <a:gd name="connsiteY62" fmla="*/ 2286373 h 4420072"/>
                <a:gd name="connsiteX63" fmla="*/ 2094421 w 6037771"/>
                <a:gd name="connsiteY63" fmla="*/ 2276848 h 4420072"/>
                <a:gd name="connsiteX64" fmla="*/ 2108708 w 6037771"/>
                <a:gd name="connsiteY64" fmla="*/ 2272085 h 4420072"/>
                <a:gd name="connsiteX65" fmla="*/ 2132521 w 6037771"/>
                <a:gd name="connsiteY65" fmla="*/ 2262560 h 4420072"/>
                <a:gd name="connsiteX66" fmla="*/ 2194433 w 6037771"/>
                <a:gd name="connsiteY66" fmla="*/ 2257798 h 4420072"/>
                <a:gd name="connsiteX67" fmla="*/ 2246821 w 6037771"/>
                <a:gd name="connsiteY67" fmla="*/ 2248273 h 4420072"/>
                <a:gd name="connsiteX68" fmla="*/ 2270633 w 6037771"/>
                <a:gd name="connsiteY68" fmla="*/ 2233985 h 4420072"/>
                <a:gd name="connsiteX69" fmla="*/ 2289683 w 6037771"/>
                <a:gd name="connsiteY69" fmla="*/ 2229223 h 4420072"/>
                <a:gd name="connsiteX70" fmla="*/ 2327783 w 6037771"/>
                <a:gd name="connsiteY70" fmla="*/ 2219698 h 4420072"/>
                <a:gd name="connsiteX71" fmla="*/ 2361121 w 6037771"/>
                <a:gd name="connsiteY71" fmla="*/ 2200648 h 4420072"/>
                <a:gd name="connsiteX72" fmla="*/ 2375408 w 6037771"/>
                <a:gd name="connsiteY72" fmla="*/ 2191123 h 4420072"/>
                <a:gd name="connsiteX73" fmla="*/ 2418271 w 6037771"/>
                <a:gd name="connsiteY73" fmla="*/ 2176835 h 4420072"/>
                <a:gd name="connsiteX74" fmla="*/ 2427796 w 6037771"/>
                <a:gd name="connsiteY74" fmla="*/ 2157785 h 4420072"/>
                <a:gd name="connsiteX75" fmla="*/ 2527808 w 6037771"/>
                <a:gd name="connsiteY75" fmla="*/ 2100635 h 4420072"/>
                <a:gd name="connsiteX76" fmla="*/ 2584958 w 6037771"/>
                <a:gd name="connsiteY76" fmla="*/ 2067298 h 4420072"/>
                <a:gd name="connsiteX77" fmla="*/ 2599246 w 6037771"/>
                <a:gd name="connsiteY77" fmla="*/ 2062535 h 4420072"/>
                <a:gd name="connsiteX78" fmla="*/ 2623058 w 6037771"/>
                <a:gd name="connsiteY78" fmla="*/ 2048248 h 4420072"/>
                <a:gd name="connsiteX79" fmla="*/ 2661158 w 6037771"/>
                <a:gd name="connsiteY79" fmla="*/ 2029198 h 4420072"/>
                <a:gd name="connsiteX80" fmla="*/ 2694496 w 6037771"/>
                <a:gd name="connsiteY80" fmla="*/ 2014910 h 4420072"/>
                <a:gd name="connsiteX81" fmla="*/ 2756408 w 6037771"/>
                <a:gd name="connsiteY81" fmla="*/ 1976810 h 4420072"/>
                <a:gd name="connsiteX82" fmla="*/ 2794508 w 6037771"/>
                <a:gd name="connsiteY82" fmla="*/ 1962523 h 4420072"/>
                <a:gd name="connsiteX83" fmla="*/ 2837371 w 6037771"/>
                <a:gd name="connsiteY83" fmla="*/ 1943473 h 4420072"/>
                <a:gd name="connsiteX84" fmla="*/ 2861183 w 6037771"/>
                <a:gd name="connsiteY84" fmla="*/ 1938710 h 4420072"/>
                <a:gd name="connsiteX85" fmla="*/ 2889758 w 6037771"/>
                <a:gd name="connsiteY85" fmla="*/ 1929185 h 4420072"/>
                <a:gd name="connsiteX86" fmla="*/ 2937383 w 6037771"/>
                <a:gd name="connsiteY86" fmla="*/ 1919660 h 4420072"/>
                <a:gd name="connsiteX87" fmla="*/ 2975483 w 6037771"/>
                <a:gd name="connsiteY87" fmla="*/ 1910135 h 4420072"/>
                <a:gd name="connsiteX88" fmla="*/ 3023108 w 6037771"/>
                <a:gd name="connsiteY88" fmla="*/ 1900610 h 4420072"/>
                <a:gd name="connsiteX89" fmla="*/ 3037396 w 6037771"/>
                <a:gd name="connsiteY89" fmla="*/ 1895848 h 4420072"/>
                <a:gd name="connsiteX90" fmla="*/ 3089783 w 6037771"/>
                <a:gd name="connsiteY90" fmla="*/ 1881560 h 4420072"/>
                <a:gd name="connsiteX91" fmla="*/ 3137408 w 6037771"/>
                <a:gd name="connsiteY91" fmla="*/ 1848223 h 4420072"/>
                <a:gd name="connsiteX92" fmla="*/ 3170746 w 6037771"/>
                <a:gd name="connsiteY92" fmla="*/ 1829173 h 4420072"/>
                <a:gd name="connsiteX93" fmla="*/ 3213608 w 6037771"/>
                <a:gd name="connsiteY93" fmla="*/ 1786310 h 4420072"/>
                <a:gd name="connsiteX94" fmla="*/ 3251708 w 6037771"/>
                <a:gd name="connsiteY94" fmla="*/ 1752973 h 4420072"/>
                <a:gd name="connsiteX95" fmla="*/ 3280283 w 6037771"/>
                <a:gd name="connsiteY95" fmla="*/ 1724398 h 4420072"/>
                <a:gd name="connsiteX96" fmla="*/ 3294571 w 6037771"/>
                <a:gd name="connsiteY96" fmla="*/ 1710110 h 4420072"/>
                <a:gd name="connsiteX97" fmla="*/ 3308858 w 6037771"/>
                <a:gd name="connsiteY97" fmla="*/ 1705348 h 4420072"/>
                <a:gd name="connsiteX98" fmla="*/ 3356483 w 6037771"/>
                <a:gd name="connsiteY98" fmla="*/ 1667248 h 4420072"/>
                <a:gd name="connsiteX99" fmla="*/ 3399346 w 6037771"/>
                <a:gd name="connsiteY99" fmla="*/ 1614860 h 4420072"/>
                <a:gd name="connsiteX100" fmla="*/ 3432683 w 6037771"/>
                <a:gd name="connsiteY100" fmla="*/ 1586285 h 4420072"/>
                <a:gd name="connsiteX101" fmla="*/ 3446971 w 6037771"/>
                <a:gd name="connsiteY101" fmla="*/ 1567235 h 4420072"/>
                <a:gd name="connsiteX102" fmla="*/ 3513646 w 6037771"/>
                <a:gd name="connsiteY102" fmla="*/ 1510085 h 4420072"/>
                <a:gd name="connsiteX103" fmla="*/ 3523171 w 6037771"/>
                <a:gd name="connsiteY103" fmla="*/ 1495798 h 4420072"/>
                <a:gd name="connsiteX104" fmla="*/ 3561271 w 6037771"/>
                <a:gd name="connsiteY104" fmla="*/ 1462460 h 4420072"/>
                <a:gd name="connsiteX105" fmla="*/ 3580321 w 6037771"/>
                <a:gd name="connsiteY105" fmla="*/ 1452935 h 4420072"/>
                <a:gd name="connsiteX106" fmla="*/ 3604133 w 6037771"/>
                <a:gd name="connsiteY106" fmla="*/ 1429123 h 4420072"/>
                <a:gd name="connsiteX107" fmla="*/ 3618421 w 6037771"/>
                <a:gd name="connsiteY107" fmla="*/ 1414835 h 4420072"/>
                <a:gd name="connsiteX108" fmla="*/ 3680333 w 6037771"/>
                <a:gd name="connsiteY108" fmla="*/ 1357685 h 4420072"/>
                <a:gd name="connsiteX109" fmla="*/ 3704146 w 6037771"/>
                <a:gd name="connsiteY109" fmla="*/ 1329110 h 4420072"/>
                <a:gd name="connsiteX110" fmla="*/ 3723196 w 6037771"/>
                <a:gd name="connsiteY110" fmla="*/ 1300535 h 4420072"/>
                <a:gd name="connsiteX111" fmla="*/ 3737483 w 6037771"/>
                <a:gd name="connsiteY111" fmla="*/ 1295773 h 4420072"/>
                <a:gd name="connsiteX112" fmla="*/ 3808921 w 6037771"/>
                <a:gd name="connsiteY112" fmla="*/ 1205285 h 4420072"/>
                <a:gd name="connsiteX113" fmla="*/ 3827971 w 6037771"/>
                <a:gd name="connsiteY113" fmla="*/ 1186235 h 4420072"/>
                <a:gd name="connsiteX114" fmla="*/ 3880358 w 6037771"/>
                <a:gd name="connsiteY114" fmla="*/ 1148135 h 4420072"/>
                <a:gd name="connsiteX115" fmla="*/ 3899408 w 6037771"/>
                <a:gd name="connsiteY115" fmla="*/ 1138610 h 4420072"/>
                <a:gd name="connsiteX116" fmla="*/ 3927983 w 6037771"/>
                <a:gd name="connsiteY116" fmla="*/ 1114798 h 4420072"/>
                <a:gd name="connsiteX117" fmla="*/ 3961321 w 6037771"/>
                <a:gd name="connsiteY117" fmla="*/ 1100510 h 4420072"/>
                <a:gd name="connsiteX118" fmla="*/ 4004183 w 6037771"/>
                <a:gd name="connsiteY118" fmla="*/ 1071935 h 4420072"/>
                <a:gd name="connsiteX119" fmla="*/ 4018471 w 6037771"/>
                <a:gd name="connsiteY119" fmla="*/ 1062410 h 4420072"/>
                <a:gd name="connsiteX120" fmla="*/ 4037521 w 6037771"/>
                <a:gd name="connsiteY120" fmla="*/ 1057648 h 4420072"/>
                <a:gd name="connsiteX121" fmla="*/ 4113721 w 6037771"/>
                <a:gd name="connsiteY121" fmla="*/ 1033835 h 4420072"/>
                <a:gd name="connsiteX122" fmla="*/ 4161346 w 6037771"/>
                <a:gd name="connsiteY122" fmla="*/ 1014785 h 4420072"/>
                <a:gd name="connsiteX123" fmla="*/ 4194683 w 6037771"/>
                <a:gd name="connsiteY123" fmla="*/ 1005260 h 4420072"/>
                <a:gd name="connsiteX124" fmla="*/ 4232783 w 6037771"/>
                <a:gd name="connsiteY124" fmla="*/ 1000498 h 4420072"/>
                <a:gd name="connsiteX125" fmla="*/ 4275646 w 6037771"/>
                <a:gd name="connsiteY125" fmla="*/ 990973 h 4420072"/>
                <a:gd name="connsiteX126" fmla="*/ 4318508 w 6037771"/>
                <a:gd name="connsiteY126" fmla="*/ 971923 h 4420072"/>
                <a:gd name="connsiteX127" fmla="*/ 4356608 w 6037771"/>
                <a:gd name="connsiteY127" fmla="*/ 962398 h 4420072"/>
                <a:gd name="connsiteX128" fmla="*/ 4370896 w 6037771"/>
                <a:gd name="connsiteY128" fmla="*/ 952873 h 4420072"/>
                <a:gd name="connsiteX129" fmla="*/ 4408996 w 6037771"/>
                <a:gd name="connsiteY129" fmla="*/ 938585 h 4420072"/>
                <a:gd name="connsiteX130" fmla="*/ 4428046 w 6037771"/>
                <a:gd name="connsiteY130" fmla="*/ 924298 h 4420072"/>
                <a:gd name="connsiteX131" fmla="*/ 4461383 w 6037771"/>
                <a:gd name="connsiteY131" fmla="*/ 895723 h 4420072"/>
                <a:gd name="connsiteX132" fmla="*/ 4470908 w 6037771"/>
                <a:gd name="connsiteY132" fmla="*/ 876673 h 4420072"/>
                <a:gd name="connsiteX133" fmla="*/ 4489958 w 6037771"/>
                <a:gd name="connsiteY133" fmla="*/ 857623 h 4420072"/>
                <a:gd name="connsiteX134" fmla="*/ 4513771 w 6037771"/>
                <a:gd name="connsiteY134" fmla="*/ 809998 h 4420072"/>
                <a:gd name="connsiteX135" fmla="*/ 4528058 w 6037771"/>
                <a:gd name="connsiteY135" fmla="*/ 786185 h 4420072"/>
                <a:gd name="connsiteX136" fmla="*/ 4542346 w 6037771"/>
                <a:gd name="connsiteY136" fmla="*/ 695698 h 4420072"/>
                <a:gd name="connsiteX137" fmla="*/ 4551871 w 6037771"/>
                <a:gd name="connsiteY137" fmla="*/ 581398 h 4420072"/>
                <a:gd name="connsiteX138" fmla="*/ 4561396 w 6037771"/>
                <a:gd name="connsiteY138" fmla="*/ 543298 h 4420072"/>
                <a:gd name="connsiteX139" fmla="*/ 4566158 w 6037771"/>
                <a:gd name="connsiteY139" fmla="*/ 500435 h 4420072"/>
                <a:gd name="connsiteX140" fmla="*/ 4575683 w 6037771"/>
                <a:gd name="connsiteY140" fmla="*/ 424235 h 4420072"/>
                <a:gd name="connsiteX141" fmla="*/ 4580446 w 6037771"/>
                <a:gd name="connsiteY141" fmla="*/ 381373 h 4420072"/>
                <a:gd name="connsiteX142" fmla="*/ 4594733 w 6037771"/>
                <a:gd name="connsiteY142" fmla="*/ 271835 h 4420072"/>
                <a:gd name="connsiteX143" fmla="*/ 4599496 w 6037771"/>
                <a:gd name="connsiteY143" fmla="*/ 233735 h 4420072"/>
                <a:gd name="connsiteX144" fmla="*/ 4609021 w 6037771"/>
                <a:gd name="connsiteY144" fmla="*/ 190873 h 4420072"/>
                <a:gd name="connsiteX145" fmla="*/ 4613783 w 6037771"/>
                <a:gd name="connsiteY145" fmla="*/ 152773 h 4420072"/>
                <a:gd name="connsiteX146" fmla="*/ 4623308 w 6037771"/>
                <a:gd name="connsiteY146" fmla="*/ 119435 h 4420072"/>
                <a:gd name="connsiteX147" fmla="*/ 4628071 w 6037771"/>
                <a:gd name="connsiteY147" fmla="*/ 95623 h 4420072"/>
                <a:gd name="connsiteX148" fmla="*/ 4637596 w 6037771"/>
                <a:gd name="connsiteY148" fmla="*/ 76573 h 4420072"/>
                <a:gd name="connsiteX149" fmla="*/ 4647121 w 6037771"/>
                <a:gd name="connsiteY149" fmla="*/ 52760 h 4420072"/>
                <a:gd name="connsiteX150" fmla="*/ 4685221 w 6037771"/>
                <a:gd name="connsiteY150" fmla="*/ 14660 h 4420072"/>
                <a:gd name="connsiteX151" fmla="*/ 4704271 w 6037771"/>
                <a:gd name="connsiteY151" fmla="*/ 9898 h 4420072"/>
                <a:gd name="connsiteX152" fmla="*/ 4723321 w 6037771"/>
                <a:gd name="connsiteY152" fmla="*/ 373 h 4420072"/>
                <a:gd name="connsiteX153" fmla="*/ 4847146 w 6037771"/>
                <a:gd name="connsiteY153" fmla="*/ 14660 h 4420072"/>
                <a:gd name="connsiteX154" fmla="*/ 4885246 w 6037771"/>
                <a:gd name="connsiteY154" fmla="*/ 28948 h 4420072"/>
                <a:gd name="connsiteX155" fmla="*/ 4932871 w 6037771"/>
                <a:gd name="connsiteY155" fmla="*/ 52760 h 4420072"/>
                <a:gd name="connsiteX156" fmla="*/ 4970971 w 6037771"/>
                <a:gd name="connsiteY156" fmla="*/ 86098 h 4420072"/>
                <a:gd name="connsiteX157" fmla="*/ 5013833 w 6037771"/>
                <a:gd name="connsiteY157" fmla="*/ 133723 h 4420072"/>
                <a:gd name="connsiteX158" fmla="*/ 5061458 w 6037771"/>
                <a:gd name="connsiteY158" fmla="*/ 200398 h 4420072"/>
                <a:gd name="connsiteX159" fmla="*/ 5080508 w 6037771"/>
                <a:gd name="connsiteY159" fmla="*/ 228973 h 4420072"/>
                <a:gd name="connsiteX160" fmla="*/ 5099558 w 6037771"/>
                <a:gd name="connsiteY160" fmla="*/ 252785 h 4420072"/>
                <a:gd name="connsiteX161" fmla="*/ 5113846 w 6037771"/>
                <a:gd name="connsiteY161" fmla="*/ 276598 h 4420072"/>
                <a:gd name="connsiteX162" fmla="*/ 5132896 w 6037771"/>
                <a:gd name="connsiteY162" fmla="*/ 300410 h 4420072"/>
                <a:gd name="connsiteX163" fmla="*/ 5151946 w 6037771"/>
                <a:gd name="connsiteY163" fmla="*/ 328985 h 4420072"/>
                <a:gd name="connsiteX164" fmla="*/ 5170996 w 6037771"/>
                <a:gd name="connsiteY164" fmla="*/ 362323 h 4420072"/>
                <a:gd name="connsiteX165" fmla="*/ 5228146 w 6037771"/>
                <a:gd name="connsiteY165" fmla="*/ 409948 h 4420072"/>
                <a:gd name="connsiteX166" fmla="*/ 5247196 w 6037771"/>
                <a:gd name="connsiteY166" fmla="*/ 419473 h 4420072"/>
                <a:gd name="connsiteX167" fmla="*/ 5275771 w 6037771"/>
                <a:gd name="connsiteY167" fmla="*/ 428998 h 4420072"/>
                <a:gd name="connsiteX168" fmla="*/ 5356733 w 6037771"/>
                <a:gd name="connsiteY168" fmla="*/ 471860 h 4420072"/>
                <a:gd name="connsiteX169" fmla="*/ 5390071 w 6037771"/>
                <a:gd name="connsiteY169" fmla="*/ 481385 h 4420072"/>
                <a:gd name="connsiteX170" fmla="*/ 5404358 w 6037771"/>
                <a:gd name="connsiteY170" fmla="*/ 486148 h 4420072"/>
                <a:gd name="connsiteX171" fmla="*/ 5461508 w 6037771"/>
                <a:gd name="connsiteY171" fmla="*/ 514723 h 4420072"/>
                <a:gd name="connsiteX172" fmla="*/ 5490083 w 6037771"/>
                <a:gd name="connsiteY172" fmla="*/ 529010 h 4420072"/>
                <a:gd name="connsiteX173" fmla="*/ 5537708 w 6037771"/>
                <a:gd name="connsiteY173" fmla="*/ 548060 h 4420072"/>
                <a:gd name="connsiteX174" fmla="*/ 5571046 w 6037771"/>
                <a:gd name="connsiteY174" fmla="*/ 571873 h 4420072"/>
                <a:gd name="connsiteX175" fmla="*/ 5599621 w 6037771"/>
                <a:gd name="connsiteY175" fmla="*/ 586160 h 4420072"/>
                <a:gd name="connsiteX176" fmla="*/ 5623433 w 6037771"/>
                <a:gd name="connsiteY176" fmla="*/ 605210 h 4420072"/>
                <a:gd name="connsiteX177" fmla="*/ 5647246 w 6037771"/>
                <a:gd name="connsiteY177" fmla="*/ 619498 h 4420072"/>
                <a:gd name="connsiteX178" fmla="*/ 5690108 w 6037771"/>
                <a:gd name="connsiteY178" fmla="*/ 652835 h 4420072"/>
                <a:gd name="connsiteX179" fmla="*/ 5718683 w 6037771"/>
                <a:gd name="connsiteY179" fmla="*/ 671885 h 4420072"/>
                <a:gd name="connsiteX180" fmla="*/ 5752021 w 6037771"/>
                <a:gd name="connsiteY180" fmla="*/ 714748 h 4420072"/>
                <a:gd name="connsiteX181" fmla="*/ 5785358 w 6037771"/>
                <a:gd name="connsiteY181" fmla="*/ 743323 h 4420072"/>
                <a:gd name="connsiteX182" fmla="*/ 5813933 w 6037771"/>
                <a:gd name="connsiteY182" fmla="*/ 786185 h 4420072"/>
                <a:gd name="connsiteX183" fmla="*/ 5852033 w 6037771"/>
                <a:gd name="connsiteY183" fmla="*/ 867148 h 4420072"/>
                <a:gd name="connsiteX184" fmla="*/ 5871083 w 6037771"/>
                <a:gd name="connsiteY184" fmla="*/ 957635 h 4420072"/>
                <a:gd name="connsiteX185" fmla="*/ 5885371 w 6037771"/>
                <a:gd name="connsiteY185" fmla="*/ 1000498 h 4420072"/>
                <a:gd name="connsiteX186" fmla="*/ 5904421 w 6037771"/>
                <a:gd name="connsiteY186" fmla="*/ 1081460 h 4420072"/>
                <a:gd name="connsiteX187" fmla="*/ 5918708 w 6037771"/>
                <a:gd name="connsiteY187" fmla="*/ 1124323 h 4420072"/>
                <a:gd name="connsiteX188" fmla="*/ 5928233 w 6037771"/>
                <a:gd name="connsiteY188" fmla="*/ 1157660 h 4420072"/>
                <a:gd name="connsiteX189" fmla="*/ 5937758 w 6037771"/>
                <a:gd name="connsiteY189" fmla="*/ 1181473 h 4420072"/>
                <a:gd name="connsiteX190" fmla="*/ 5961571 w 6037771"/>
                <a:gd name="connsiteY190" fmla="*/ 1248148 h 4420072"/>
                <a:gd name="connsiteX191" fmla="*/ 5980621 w 6037771"/>
                <a:gd name="connsiteY191" fmla="*/ 1295773 h 4420072"/>
                <a:gd name="connsiteX192" fmla="*/ 5985383 w 6037771"/>
                <a:gd name="connsiteY192" fmla="*/ 1329110 h 4420072"/>
                <a:gd name="connsiteX193" fmla="*/ 5999671 w 6037771"/>
                <a:gd name="connsiteY193" fmla="*/ 1362448 h 4420072"/>
                <a:gd name="connsiteX194" fmla="*/ 6013958 w 6037771"/>
                <a:gd name="connsiteY194" fmla="*/ 1471985 h 4420072"/>
                <a:gd name="connsiteX195" fmla="*/ 6018721 w 6037771"/>
                <a:gd name="connsiteY195" fmla="*/ 1505323 h 4420072"/>
                <a:gd name="connsiteX196" fmla="*/ 6023483 w 6037771"/>
                <a:gd name="connsiteY196" fmla="*/ 1529135 h 4420072"/>
                <a:gd name="connsiteX197" fmla="*/ 6028246 w 6037771"/>
                <a:gd name="connsiteY197" fmla="*/ 1610098 h 4420072"/>
                <a:gd name="connsiteX198" fmla="*/ 6037771 w 6037771"/>
                <a:gd name="connsiteY198" fmla="*/ 1705348 h 4420072"/>
                <a:gd name="connsiteX199" fmla="*/ 6033008 w 6037771"/>
                <a:gd name="connsiteY199" fmla="*/ 1948235 h 4420072"/>
                <a:gd name="connsiteX200" fmla="*/ 6009196 w 6037771"/>
                <a:gd name="connsiteY200" fmla="*/ 2029198 h 4420072"/>
                <a:gd name="connsiteX201" fmla="*/ 5999671 w 6037771"/>
                <a:gd name="connsiteY201" fmla="*/ 2053010 h 4420072"/>
                <a:gd name="connsiteX202" fmla="*/ 5961571 w 6037771"/>
                <a:gd name="connsiteY202" fmla="*/ 2076823 h 4420072"/>
                <a:gd name="connsiteX203" fmla="*/ 5852033 w 6037771"/>
                <a:gd name="connsiteY203" fmla="*/ 2067298 h 4420072"/>
                <a:gd name="connsiteX204" fmla="*/ 5790121 w 6037771"/>
                <a:gd name="connsiteY204" fmla="*/ 2048248 h 4420072"/>
                <a:gd name="connsiteX205" fmla="*/ 5752021 w 6037771"/>
                <a:gd name="connsiteY205" fmla="*/ 2038723 h 4420072"/>
                <a:gd name="connsiteX206" fmla="*/ 5728208 w 6037771"/>
                <a:gd name="connsiteY206" fmla="*/ 2029198 h 4420072"/>
                <a:gd name="connsiteX207" fmla="*/ 5709158 w 6037771"/>
                <a:gd name="connsiteY207" fmla="*/ 2024435 h 4420072"/>
                <a:gd name="connsiteX208" fmla="*/ 5685346 w 6037771"/>
                <a:gd name="connsiteY208" fmla="*/ 2014910 h 4420072"/>
                <a:gd name="connsiteX209" fmla="*/ 5652008 w 6037771"/>
                <a:gd name="connsiteY209" fmla="*/ 2010148 h 4420072"/>
                <a:gd name="connsiteX210" fmla="*/ 5623433 w 6037771"/>
                <a:gd name="connsiteY210" fmla="*/ 2000623 h 4420072"/>
                <a:gd name="connsiteX211" fmla="*/ 5604383 w 6037771"/>
                <a:gd name="connsiteY211" fmla="*/ 1995860 h 4420072"/>
                <a:gd name="connsiteX212" fmla="*/ 5580571 w 6037771"/>
                <a:gd name="connsiteY212" fmla="*/ 1986335 h 4420072"/>
                <a:gd name="connsiteX213" fmla="*/ 5551996 w 6037771"/>
                <a:gd name="connsiteY213" fmla="*/ 1976810 h 4420072"/>
                <a:gd name="connsiteX214" fmla="*/ 5518658 w 6037771"/>
                <a:gd name="connsiteY214" fmla="*/ 1962523 h 4420072"/>
                <a:gd name="connsiteX215" fmla="*/ 5513896 w 6037771"/>
                <a:gd name="connsiteY215" fmla="*/ 1948235 h 4420072"/>
                <a:gd name="connsiteX216" fmla="*/ 5475796 w 6037771"/>
                <a:gd name="connsiteY216" fmla="*/ 1924423 h 4420072"/>
                <a:gd name="connsiteX217" fmla="*/ 5432933 w 6037771"/>
                <a:gd name="connsiteY217" fmla="*/ 1900610 h 4420072"/>
                <a:gd name="connsiteX218" fmla="*/ 5366258 w 6037771"/>
                <a:gd name="connsiteY218" fmla="*/ 1824410 h 4420072"/>
                <a:gd name="connsiteX219" fmla="*/ 5342446 w 6037771"/>
                <a:gd name="connsiteY219" fmla="*/ 1805360 h 4420072"/>
                <a:gd name="connsiteX220" fmla="*/ 5318633 w 6037771"/>
                <a:gd name="connsiteY220" fmla="*/ 1800598 h 4420072"/>
                <a:gd name="connsiteX221" fmla="*/ 5247196 w 6037771"/>
                <a:gd name="connsiteY221" fmla="*/ 1762498 h 4420072"/>
                <a:gd name="connsiteX222" fmla="*/ 5099558 w 6037771"/>
                <a:gd name="connsiteY222" fmla="*/ 1719635 h 4420072"/>
                <a:gd name="connsiteX223" fmla="*/ 5070983 w 6037771"/>
                <a:gd name="connsiteY223" fmla="*/ 1714873 h 4420072"/>
                <a:gd name="connsiteX224" fmla="*/ 5047171 w 6037771"/>
                <a:gd name="connsiteY224" fmla="*/ 1710110 h 4420072"/>
                <a:gd name="connsiteX225" fmla="*/ 4828096 w 6037771"/>
                <a:gd name="connsiteY225" fmla="*/ 1700585 h 4420072"/>
                <a:gd name="connsiteX226" fmla="*/ 4718558 w 6037771"/>
                <a:gd name="connsiteY226" fmla="*/ 1714873 h 4420072"/>
                <a:gd name="connsiteX227" fmla="*/ 4670933 w 6037771"/>
                <a:gd name="connsiteY227" fmla="*/ 1743448 h 4420072"/>
                <a:gd name="connsiteX228" fmla="*/ 4656646 w 6037771"/>
                <a:gd name="connsiteY228" fmla="*/ 1748210 h 4420072"/>
                <a:gd name="connsiteX229" fmla="*/ 4613783 w 6037771"/>
                <a:gd name="connsiteY229" fmla="*/ 1800598 h 4420072"/>
                <a:gd name="connsiteX230" fmla="*/ 4589971 w 6037771"/>
                <a:gd name="connsiteY230" fmla="*/ 1833935 h 4420072"/>
                <a:gd name="connsiteX231" fmla="*/ 4566158 w 6037771"/>
                <a:gd name="connsiteY231" fmla="*/ 1857748 h 4420072"/>
                <a:gd name="connsiteX232" fmla="*/ 4547108 w 6037771"/>
                <a:gd name="connsiteY232" fmla="*/ 1881560 h 4420072"/>
                <a:gd name="connsiteX233" fmla="*/ 4504246 w 6037771"/>
                <a:gd name="connsiteY233" fmla="*/ 1924423 h 4420072"/>
                <a:gd name="connsiteX234" fmla="*/ 4447096 w 6037771"/>
                <a:gd name="connsiteY234" fmla="*/ 1972048 h 4420072"/>
                <a:gd name="connsiteX235" fmla="*/ 4428046 w 6037771"/>
                <a:gd name="connsiteY235" fmla="*/ 1981573 h 4420072"/>
                <a:gd name="connsiteX236" fmla="*/ 4370896 w 6037771"/>
                <a:gd name="connsiteY236" fmla="*/ 2014910 h 4420072"/>
                <a:gd name="connsiteX237" fmla="*/ 4356608 w 6037771"/>
                <a:gd name="connsiteY237" fmla="*/ 2019673 h 4420072"/>
                <a:gd name="connsiteX238" fmla="*/ 4342321 w 6037771"/>
                <a:gd name="connsiteY238" fmla="*/ 2029198 h 4420072"/>
                <a:gd name="connsiteX239" fmla="*/ 4266121 w 6037771"/>
                <a:gd name="connsiteY239" fmla="*/ 2038723 h 4420072"/>
                <a:gd name="connsiteX240" fmla="*/ 4208971 w 6037771"/>
                <a:gd name="connsiteY240" fmla="*/ 2048248 h 4420072"/>
                <a:gd name="connsiteX241" fmla="*/ 4180396 w 6037771"/>
                <a:gd name="connsiteY241" fmla="*/ 2053010 h 4420072"/>
                <a:gd name="connsiteX242" fmla="*/ 4166108 w 6037771"/>
                <a:gd name="connsiteY242" fmla="*/ 2057773 h 4420072"/>
                <a:gd name="connsiteX243" fmla="*/ 4147058 w 6037771"/>
                <a:gd name="connsiteY243" fmla="*/ 2062535 h 4420072"/>
                <a:gd name="connsiteX244" fmla="*/ 4123246 w 6037771"/>
                <a:gd name="connsiteY244" fmla="*/ 2072060 h 4420072"/>
                <a:gd name="connsiteX245" fmla="*/ 4075621 w 6037771"/>
                <a:gd name="connsiteY245" fmla="*/ 2081585 h 4420072"/>
                <a:gd name="connsiteX246" fmla="*/ 4051808 w 6037771"/>
                <a:gd name="connsiteY246" fmla="*/ 2091110 h 4420072"/>
                <a:gd name="connsiteX247" fmla="*/ 3999421 w 6037771"/>
                <a:gd name="connsiteY247" fmla="*/ 2105398 h 4420072"/>
                <a:gd name="connsiteX248" fmla="*/ 3975608 w 6037771"/>
                <a:gd name="connsiteY248" fmla="*/ 2114923 h 4420072"/>
                <a:gd name="connsiteX249" fmla="*/ 3956558 w 6037771"/>
                <a:gd name="connsiteY249" fmla="*/ 2129210 h 4420072"/>
                <a:gd name="connsiteX250" fmla="*/ 3923221 w 6037771"/>
                <a:gd name="connsiteY250" fmla="*/ 2138735 h 4420072"/>
                <a:gd name="connsiteX251" fmla="*/ 3899408 w 6037771"/>
                <a:gd name="connsiteY251" fmla="*/ 2153023 h 4420072"/>
                <a:gd name="connsiteX252" fmla="*/ 3856546 w 6037771"/>
                <a:gd name="connsiteY252" fmla="*/ 2181598 h 4420072"/>
                <a:gd name="connsiteX253" fmla="*/ 3818446 w 6037771"/>
                <a:gd name="connsiteY253" fmla="*/ 2200648 h 4420072"/>
                <a:gd name="connsiteX254" fmla="*/ 3804158 w 6037771"/>
                <a:gd name="connsiteY254" fmla="*/ 2214935 h 4420072"/>
                <a:gd name="connsiteX255" fmla="*/ 3794633 w 6037771"/>
                <a:gd name="connsiteY255" fmla="*/ 2229223 h 4420072"/>
                <a:gd name="connsiteX256" fmla="*/ 3766058 w 6037771"/>
                <a:gd name="connsiteY256" fmla="*/ 2248273 h 4420072"/>
                <a:gd name="connsiteX257" fmla="*/ 3742246 w 6037771"/>
                <a:gd name="connsiteY257" fmla="*/ 2267323 h 4420072"/>
                <a:gd name="connsiteX258" fmla="*/ 3713671 w 6037771"/>
                <a:gd name="connsiteY258" fmla="*/ 2276848 h 4420072"/>
                <a:gd name="connsiteX259" fmla="*/ 3646996 w 6037771"/>
                <a:gd name="connsiteY259" fmla="*/ 2305423 h 4420072"/>
                <a:gd name="connsiteX260" fmla="*/ 3623183 w 6037771"/>
                <a:gd name="connsiteY260" fmla="*/ 2314948 h 4420072"/>
                <a:gd name="connsiteX261" fmla="*/ 3599371 w 6037771"/>
                <a:gd name="connsiteY261" fmla="*/ 2329235 h 4420072"/>
                <a:gd name="connsiteX262" fmla="*/ 3580321 w 6037771"/>
                <a:gd name="connsiteY262" fmla="*/ 2333998 h 4420072"/>
                <a:gd name="connsiteX263" fmla="*/ 3527933 w 6037771"/>
                <a:gd name="connsiteY263" fmla="*/ 2357810 h 4420072"/>
                <a:gd name="connsiteX264" fmla="*/ 3508883 w 6037771"/>
                <a:gd name="connsiteY264" fmla="*/ 2372098 h 4420072"/>
                <a:gd name="connsiteX265" fmla="*/ 3489833 w 6037771"/>
                <a:gd name="connsiteY265" fmla="*/ 2381623 h 4420072"/>
                <a:gd name="connsiteX266" fmla="*/ 3475546 w 6037771"/>
                <a:gd name="connsiteY266" fmla="*/ 2391148 h 4420072"/>
                <a:gd name="connsiteX267" fmla="*/ 3456496 w 6037771"/>
                <a:gd name="connsiteY267" fmla="*/ 2395910 h 4420072"/>
                <a:gd name="connsiteX268" fmla="*/ 3442208 w 6037771"/>
                <a:gd name="connsiteY268" fmla="*/ 2410198 h 4420072"/>
                <a:gd name="connsiteX269" fmla="*/ 3399346 w 6037771"/>
                <a:gd name="connsiteY269" fmla="*/ 2429248 h 4420072"/>
                <a:gd name="connsiteX270" fmla="*/ 3366008 w 6037771"/>
                <a:gd name="connsiteY270" fmla="*/ 2448298 h 4420072"/>
                <a:gd name="connsiteX271" fmla="*/ 3294571 w 6037771"/>
                <a:gd name="connsiteY271" fmla="*/ 2481635 h 4420072"/>
                <a:gd name="connsiteX272" fmla="*/ 3246946 w 6037771"/>
                <a:gd name="connsiteY272" fmla="*/ 2495923 h 4420072"/>
                <a:gd name="connsiteX273" fmla="*/ 3218371 w 6037771"/>
                <a:gd name="connsiteY273" fmla="*/ 2510210 h 4420072"/>
                <a:gd name="connsiteX274" fmla="*/ 3185033 w 6037771"/>
                <a:gd name="connsiteY274" fmla="*/ 2524498 h 4420072"/>
                <a:gd name="connsiteX275" fmla="*/ 3156458 w 6037771"/>
                <a:gd name="connsiteY275" fmla="*/ 2538785 h 4420072"/>
                <a:gd name="connsiteX276" fmla="*/ 3123121 w 6037771"/>
                <a:gd name="connsiteY276" fmla="*/ 2553073 h 4420072"/>
                <a:gd name="connsiteX277" fmla="*/ 3089783 w 6037771"/>
                <a:gd name="connsiteY277" fmla="*/ 2581648 h 4420072"/>
                <a:gd name="connsiteX278" fmla="*/ 3070733 w 6037771"/>
                <a:gd name="connsiteY278" fmla="*/ 2591173 h 4420072"/>
                <a:gd name="connsiteX279" fmla="*/ 3051683 w 6037771"/>
                <a:gd name="connsiteY279" fmla="*/ 2605460 h 4420072"/>
                <a:gd name="connsiteX280" fmla="*/ 3032633 w 6037771"/>
                <a:gd name="connsiteY280" fmla="*/ 2614985 h 4420072"/>
                <a:gd name="connsiteX281" fmla="*/ 3013583 w 6037771"/>
                <a:gd name="connsiteY281" fmla="*/ 2634035 h 4420072"/>
                <a:gd name="connsiteX282" fmla="*/ 2985008 w 6037771"/>
                <a:gd name="connsiteY282" fmla="*/ 2653085 h 4420072"/>
                <a:gd name="connsiteX283" fmla="*/ 2956433 w 6037771"/>
                <a:gd name="connsiteY283" fmla="*/ 2681660 h 4420072"/>
                <a:gd name="connsiteX284" fmla="*/ 2870708 w 6037771"/>
                <a:gd name="connsiteY284" fmla="*/ 2743573 h 4420072"/>
                <a:gd name="connsiteX285" fmla="*/ 2856421 w 6037771"/>
                <a:gd name="connsiteY285" fmla="*/ 2762623 h 4420072"/>
                <a:gd name="connsiteX286" fmla="*/ 2818321 w 6037771"/>
                <a:gd name="connsiteY286" fmla="*/ 2786435 h 4420072"/>
                <a:gd name="connsiteX287" fmla="*/ 2799271 w 6037771"/>
                <a:gd name="connsiteY287" fmla="*/ 2800723 h 4420072"/>
                <a:gd name="connsiteX288" fmla="*/ 2746883 w 6037771"/>
                <a:gd name="connsiteY288" fmla="*/ 2843585 h 4420072"/>
                <a:gd name="connsiteX289" fmla="*/ 2723071 w 6037771"/>
                <a:gd name="connsiteY289" fmla="*/ 2853110 h 4420072"/>
                <a:gd name="connsiteX290" fmla="*/ 2656396 w 6037771"/>
                <a:gd name="connsiteY290" fmla="*/ 2900735 h 4420072"/>
                <a:gd name="connsiteX291" fmla="*/ 2632583 w 6037771"/>
                <a:gd name="connsiteY291" fmla="*/ 2905498 h 4420072"/>
                <a:gd name="connsiteX292" fmla="*/ 2580196 w 6037771"/>
                <a:gd name="connsiteY292" fmla="*/ 2924548 h 4420072"/>
                <a:gd name="connsiteX293" fmla="*/ 2518283 w 6037771"/>
                <a:gd name="connsiteY293" fmla="*/ 2934073 h 4420072"/>
                <a:gd name="connsiteX294" fmla="*/ 2408746 w 6037771"/>
                <a:gd name="connsiteY294" fmla="*/ 2943598 h 4420072"/>
                <a:gd name="connsiteX295" fmla="*/ 2356358 w 6037771"/>
                <a:gd name="connsiteY295" fmla="*/ 2957885 h 4420072"/>
                <a:gd name="connsiteX296" fmla="*/ 2303971 w 6037771"/>
                <a:gd name="connsiteY296" fmla="*/ 2967410 h 4420072"/>
                <a:gd name="connsiteX297" fmla="*/ 2246821 w 6037771"/>
                <a:gd name="connsiteY297" fmla="*/ 2986460 h 4420072"/>
                <a:gd name="connsiteX298" fmla="*/ 2203958 w 6037771"/>
                <a:gd name="connsiteY298" fmla="*/ 2995985 h 4420072"/>
                <a:gd name="connsiteX299" fmla="*/ 2146808 w 6037771"/>
                <a:gd name="connsiteY299" fmla="*/ 3005510 h 4420072"/>
                <a:gd name="connsiteX300" fmla="*/ 2118233 w 6037771"/>
                <a:gd name="connsiteY300" fmla="*/ 3015035 h 4420072"/>
                <a:gd name="connsiteX301" fmla="*/ 2070608 w 6037771"/>
                <a:gd name="connsiteY301" fmla="*/ 3024560 h 4420072"/>
                <a:gd name="connsiteX302" fmla="*/ 2046796 w 6037771"/>
                <a:gd name="connsiteY302" fmla="*/ 3034085 h 4420072"/>
                <a:gd name="connsiteX303" fmla="*/ 2027746 w 6037771"/>
                <a:gd name="connsiteY303" fmla="*/ 3048373 h 4420072"/>
                <a:gd name="connsiteX304" fmla="*/ 1989646 w 6037771"/>
                <a:gd name="connsiteY304" fmla="*/ 3057898 h 4420072"/>
                <a:gd name="connsiteX305" fmla="*/ 1922971 w 6037771"/>
                <a:gd name="connsiteY305" fmla="*/ 3076948 h 4420072"/>
                <a:gd name="connsiteX306" fmla="*/ 1894396 w 6037771"/>
                <a:gd name="connsiteY306" fmla="*/ 3081710 h 4420072"/>
                <a:gd name="connsiteX307" fmla="*/ 1846771 w 6037771"/>
                <a:gd name="connsiteY307" fmla="*/ 3095998 h 4420072"/>
                <a:gd name="connsiteX308" fmla="*/ 1808671 w 6037771"/>
                <a:gd name="connsiteY308" fmla="*/ 3105523 h 4420072"/>
                <a:gd name="connsiteX309" fmla="*/ 1765808 w 6037771"/>
                <a:gd name="connsiteY309" fmla="*/ 3124573 h 4420072"/>
                <a:gd name="connsiteX310" fmla="*/ 1746758 w 6037771"/>
                <a:gd name="connsiteY310" fmla="*/ 3134098 h 4420072"/>
                <a:gd name="connsiteX311" fmla="*/ 1718183 w 6037771"/>
                <a:gd name="connsiteY311" fmla="*/ 3143623 h 4420072"/>
                <a:gd name="connsiteX312" fmla="*/ 1680083 w 6037771"/>
                <a:gd name="connsiteY312" fmla="*/ 3153148 h 4420072"/>
                <a:gd name="connsiteX313" fmla="*/ 1599121 w 6037771"/>
                <a:gd name="connsiteY313" fmla="*/ 3181723 h 4420072"/>
                <a:gd name="connsiteX314" fmla="*/ 1503871 w 6037771"/>
                <a:gd name="connsiteY314" fmla="*/ 3229348 h 4420072"/>
                <a:gd name="connsiteX315" fmla="*/ 1484821 w 6037771"/>
                <a:gd name="connsiteY315" fmla="*/ 3238873 h 4420072"/>
                <a:gd name="connsiteX316" fmla="*/ 1465771 w 6037771"/>
                <a:gd name="connsiteY316" fmla="*/ 3248398 h 4420072"/>
                <a:gd name="connsiteX317" fmla="*/ 1403858 w 6037771"/>
                <a:gd name="connsiteY317" fmla="*/ 3276973 h 4420072"/>
                <a:gd name="connsiteX318" fmla="*/ 1384808 w 6037771"/>
                <a:gd name="connsiteY318" fmla="*/ 3286498 h 4420072"/>
                <a:gd name="connsiteX319" fmla="*/ 1341946 w 6037771"/>
                <a:gd name="connsiteY319" fmla="*/ 3315073 h 4420072"/>
                <a:gd name="connsiteX320" fmla="*/ 1318133 w 6037771"/>
                <a:gd name="connsiteY320" fmla="*/ 3319835 h 4420072"/>
                <a:gd name="connsiteX321" fmla="*/ 1299083 w 6037771"/>
                <a:gd name="connsiteY321" fmla="*/ 3334123 h 4420072"/>
                <a:gd name="connsiteX322" fmla="*/ 1213358 w 6037771"/>
                <a:gd name="connsiteY322" fmla="*/ 3367460 h 4420072"/>
                <a:gd name="connsiteX323" fmla="*/ 1189546 w 6037771"/>
                <a:gd name="connsiteY323" fmla="*/ 3372223 h 4420072"/>
                <a:gd name="connsiteX324" fmla="*/ 1175258 w 6037771"/>
                <a:gd name="connsiteY324" fmla="*/ 3376985 h 4420072"/>
                <a:gd name="connsiteX325" fmla="*/ 1137158 w 6037771"/>
                <a:gd name="connsiteY325" fmla="*/ 3386510 h 4420072"/>
                <a:gd name="connsiteX326" fmla="*/ 1118108 w 6037771"/>
                <a:gd name="connsiteY326" fmla="*/ 3391273 h 4420072"/>
                <a:gd name="connsiteX327" fmla="*/ 1065721 w 6037771"/>
                <a:gd name="connsiteY327" fmla="*/ 3400798 h 4420072"/>
                <a:gd name="connsiteX328" fmla="*/ 1034765 w 6037771"/>
                <a:gd name="connsiteY328" fmla="*/ 3412705 h 4420072"/>
                <a:gd name="connsiteX329" fmla="*/ 963328 w 6037771"/>
                <a:gd name="connsiteY329" fmla="*/ 3476999 h 4420072"/>
                <a:gd name="connsiteX330" fmla="*/ 965708 w 6037771"/>
                <a:gd name="connsiteY330" fmla="*/ 3729411 h 4420072"/>
                <a:gd name="connsiteX331" fmla="*/ 765684 w 6037771"/>
                <a:gd name="connsiteY331" fmla="*/ 3948485 h 4420072"/>
                <a:gd name="connsiteX332" fmla="*/ 546608 w 6037771"/>
                <a:gd name="connsiteY332" fmla="*/ 4086598 h 4420072"/>
                <a:gd name="connsiteX333" fmla="*/ 501364 w 6037771"/>
                <a:gd name="connsiteY333" fmla="*/ 4405684 h 4420072"/>
                <a:gd name="connsiteX334" fmla="*/ 187040 w 6037771"/>
                <a:gd name="connsiteY334" fmla="*/ 4412829 h 4420072"/>
                <a:gd name="connsiteX335" fmla="*/ 1302 w 6037771"/>
                <a:gd name="connsiteY335" fmla="*/ 4310437 h 4420072"/>
                <a:gd name="connsiteX0" fmla="*/ 1302 w 6037771"/>
                <a:gd name="connsiteY0" fmla="*/ 4310437 h 4420072"/>
                <a:gd name="connsiteX1" fmla="*/ 113220 w 6037771"/>
                <a:gd name="connsiteY1" fmla="*/ 3986585 h 4420072"/>
                <a:gd name="connsiteX2" fmla="*/ 113221 w 6037771"/>
                <a:gd name="connsiteY2" fmla="*/ 3791323 h 4420072"/>
                <a:gd name="connsiteX3" fmla="*/ 108458 w 6037771"/>
                <a:gd name="connsiteY3" fmla="*/ 3719885 h 4420072"/>
                <a:gd name="connsiteX4" fmla="*/ 103696 w 6037771"/>
                <a:gd name="connsiteY4" fmla="*/ 3700835 h 4420072"/>
                <a:gd name="connsiteX5" fmla="*/ 108458 w 6037771"/>
                <a:gd name="connsiteY5" fmla="*/ 3596060 h 4420072"/>
                <a:gd name="connsiteX6" fmla="*/ 117983 w 6037771"/>
                <a:gd name="connsiteY6" fmla="*/ 3543673 h 4420072"/>
                <a:gd name="connsiteX7" fmla="*/ 184658 w 6037771"/>
                <a:gd name="connsiteY7" fmla="*/ 3457948 h 4420072"/>
                <a:gd name="connsiteX8" fmla="*/ 203708 w 6037771"/>
                <a:gd name="connsiteY8" fmla="*/ 3434135 h 4420072"/>
                <a:gd name="connsiteX9" fmla="*/ 222758 w 6037771"/>
                <a:gd name="connsiteY9" fmla="*/ 3424610 h 4420072"/>
                <a:gd name="connsiteX10" fmla="*/ 237046 w 6037771"/>
                <a:gd name="connsiteY10" fmla="*/ 3410323 h 4420072"/>
                <a:gd name="connsiteX11" fmla="*/ 265621 w 6037771"/>
                <a:gd name="connsiteY11" fmla="*/ 3391273 h 4420072"/>
                <a:gd name="connsiteX12" fmla="*/ 327533 w 6037771"/>
                <a:gd name="connsiteY12" fmla="*/ 3334123 h 4420072"/>
                <a:gd name="connsiteX13" fmla="*/ 356108 w 6037771"/>
                <a:gd name="connsiteY13" fmla="*/ 3315073 h 4420072"/>
                <a:gd name="connsiteX14" fmla="*/ 437071 w 6037771"/>
                <a:gd name="connsiteY14" fmla="*/ 3281735 h 4420072"/>
                <a:gd name="connsiteX15" fmla="*/ 479933 w 6037771"/>
                <a:gd name="connsiteY15" fmla="*/ 3262685 h 4420072"/>
                <a:gd name="connsiteX16" fmla="*/ 518033 w 6037771"/>
                <a:gd name="connsiteY16" fmla="*/ 3253160 h 4420072"/>
                <a:gd name="connsiteX17" fmla="*/ 546608 w 6037771"/>
                <a:gd name="connsiteY17" fmla="*/ 3238873 h 4420072"/>
                <a:gd name="connsiteX18" fmla="*/ 570421 w 6037771"/>
                <a:gd name="connsiteY18" fmla="*/ 3229348 h 4420072"/>
                <a:gd name="connsiteX19" fmla="*/ 584708 w 6037771"/>
                <a:gd name="connsiteY19" fmla="*/ 3224585 h 4420072"/>
                <a:gd name="connsiteX20" fmla="*/ 598996 w 6037771"/>
                <a:gd name="connsiteY20" fmla="*/ 3215060 h 4420072"/>
                <a:gd name="connsiteX21" fmla="*/ 618046 w 6037771"/>
                <a:gd name="connsiteY21" fmla="*/ 3210298 h 4420072"/>
                <a:gd name="connsiteX22" fmla="*/ 641858 w 6037771"/>
                <a:gd name="connsiteY22" fmla="*/ 3200773 h 4420072"/>
                <a:gd name="connsiteX23" fmla="*/ 699008 w 6037771"/>
                <a:gd name="connsiteY23" fmla="*/ 3172198 h 4420072"/>
                <a:gd name="connsiteX24" fmla="*/ 727583 w 6037771"/>
                <a:gd name="connsiteY24" fmla="*/ 3157910 h 4420072"/>
                <a:gd name="connsiteX25" fmla="*/ 779971 w 6037771"/>
                <a:gd name="connsiteY25" fmla="*/ 3138860 h 4420072"/>
                <a:gd name="connsiteX26" fmla="*/ 832358 w 6037771"/>
                <a:gd name="connsiteY26" fmla="*/ 3095998 h 4420072"/>
                <a:gd name="connsiteX27" fmla="*/ 899033 w 6037771"/>
                <a:gd name="connsiteY27" fmla="*/ 3053135 h 4420072"/>
                <a:gd name="connsiteX28" fmla="*/ 918083 w 6037771"/>
                <a:gd name="connsiteY28" fmla="*/ 3034085 h 4420072"/>
                <a:gd name="connsiteX29" fmla="*/ 946658 w 6037771"/>
                <a:gd name="connsiteY29" fmla="*/ 3010273 h 4420072"/>
                <a:gd name="connsiteX30" fmla="*/ 960946 w 6037771"/>
                <a:gd name="connsiteY30" fmla="*/ 2991223 h 4420072"/>
                <a:gd name="connsiteX31" fmla="*/ 989521 w 6037771"/>
                <a:gd name="connsiteY31" fmla="*/ 2972173 h 4420072"/>
                <a:gd name="connsiteX32" fmla="*/ 1027621 w 6037771"/>
                <a:gd name="connsiteY32" fmla="*/ 2934073 h 4420072"/>
                <a:gd name="connsiteX33" fmla="*/ 1070483 w 6037771"/>
                <a:gd name="connsiteY33" fmla="*/ 2919785 h 4420072"/>
                <a:gd name="connsiteX34" fmla="*/ 1089533 w 6037771"/>
                <a:gd name="connsiteY34" fmla="*/ 2910260 h 4420072"/>
                <a:gd name="connsiteX35" fmla="*/ 1165733 w 6037771"/>
                <a:gd name="connsiteY35" fmla="*/ 2895973 h 4420072"/>
                <a:gd name="connsiteX36" fmla="*/ 1246696 w 6037771"/>
                <a:gd name="connsiteY36" fmla="*/ 2881685 h 4420072"/>
                <a:gd name="connsiteX37" fmla="*/ 1299083 w 6037771"/>
                <a:gd name="connsiteY37" fmla="*/ 2862635 h 4420072"/>
                <a:gd name="connsiteX38" fmla="*/ 1327658 w 6037771"/>
                <a:gd name="connsiteY38" fmla="*/ 2834060 h 4420072"/>
                <a:gd name="connsiteX39" fmla="*/ 1346708 w 6037771"/>
                <a:gd name="connsiteY39" fmla="*/ 2815010 h 4420072"/>
                <a:gd name="connsiteX40" fmla="*/ 1380046 w 6037771"/>
                <a:gd name="connsiteY40" fmla="*/ 2767385 h 4420072"/>
                <a:gd name="connsiteX41" fmla="*/ 1399096 w 6037771"/>
                <a:gd name="connsiteY41" fmla="*/ 2753098 h 4420072"/>
                <a:gd name="connsiteX42" fmla="*/ 1418146 w 6037771"/>
                <a:gd name="connsiteY42" fmla="*/ 2719760 h 4420072"/>
                <a:gd name="connsiteX43" fmla="*/ 1437196 w 6037771"/>
                <a:gd name="connsiteY43" fmla="*/ 2691185 h 4420072"/>
                <a:gd name="connsiteX44" fmla="*/ 1456246 w 6037771"/>
                <a:gd name="connsiteY44" fmla="*/ 2672135 h 4420072"/>
                <a:gd name="connsiteX45" fmla="*/ 1465771 w 6037771"/>
                <a:gd name="connsiteY45" fmla="*/ 2657848 h 4420072"/>
                <a:gd name="connsiteX46" fmla="*/ 1480058 w 6037771"/>
                <a:gd name="connsiteY46" fmla="*/ 2643560 h 4420072"/>
                <a:gd name="connsiteX47" fmla="*/ 1494346 w 6037771"/>
                <a:gd name="connsiteY47" fmla="*/ 2624510 h 4420072"/>
                <a:gd name="connsiteX48" fmla="*/ 1575308 w 6037771"/>
                <a:gd name="connsiteY48" fmla="*/ 2586410 h 4420072"/>
                <a:gd name="connsiteX49" fmla="*/ 1622933 w 6037771"/>
                <a:gd name="connsiteY49" fmla="*/ 2557835 h 4420072"/>
                <a:gd name="connsiteX50" fmla="*/ 1656271 w 6037771"/>
                <a:gd name="connsiteY50" fmla="*/ 2548310 h 4420072"/>
                <a:gd name="connsiteX51" fmla="*/ 1670558 w 6037771"/>
                <a:gd name="connsiteY51" fmla="*/ 2538785 h 4420072"/>
                <a:gd name="connsiteX52" fmla="*/ 1737233 w 6037771"/>
                <a:gd name="connsiteY52" fmla="*/ 2529260 h 4420072"/>
                <a:gd name="connsiteX53" fmla="*/ 1775333 w 6037771"/>
                <a:gd name="connsiteY53" fmla="*/ 2514973 h 4420072"/>
                <a:gd name="connsiteX54" fmla="*/ 1818196 w 6037771"/>
                <a:gd name="connsiteY54" fmla="*/ 2476873 h 4420072"/>
                <a:gd name="connsiteX55" fmla="*/ 1837246 w 6037771"/>
                <a:gd name="connsiteY55" fmla="*/ 2467348 h 4420072"/>
                <a:gd name="connsiteX56" fmla="*/ 1861058 w 6037771"/>
                <a:gd name="connsiteY56" fmla="*/ 2438773 h 4420072"/>
                <a:gd name="connsiteX57" fmla="*/ 1889633 w 6037771"/>
                <a:gd name="connsiteY57" fmla="*/ 2400673 h 4420072"/>
                <a:gd name="connsiteX58" fmla="*/ 1984883 w 6037771"/>
                <a:gd name="connsiteY58" fmla="*/ 2319710 h 4420072"/>
                <a:gd name="connsiteX59" fmla="*/ 2003933 w 6037771"/>
                <a:gd name="connsiteY59" fmla="*/ 2314948 h 4420072"/>
                <a:gd name="connsiteX60" fmla="*/ 2022983 w 6037771"/>
                <a:gd name="connsiteY60" fmla="*/ 2305423 h 4420072"/>
                <a:gd name="connsiteX61" fmla="*/ 2037271 w 6037771"/>
                <a:gd name="connsiteY61" fmla="*/ 2295898 h 4420072"/>
                <a:gd name="connsiteX62" fmla="*/ 2070608 w 6037771"/>
                <a:gd name="connsiteY62" fmla="*/ 2286373 h 4420072"/>
                <a:gd name="connsiteX63" fmla="*/ 2094421 w 6037771"/>
                <a:gd name="connsiteY63" fmla="*/ 2276848 h 4420072"/>
                <a:gd name="connsiteX64" fmla="*/ 2108708 w 6037771"/>
                <a:gd name="connsiteY64" fmla="*/ 2272085 h 4420072"/>
                <a:gd name="connsiteX65" fmla="*/ 2132521 w 6037771"/>
                <a:gd name="connsiteY65" fmla="*/ 2262560 h 4420072"/>
                <a:gd name="connsiteX66" fmla="*/ 2194433 w 6037771"/>
                <a:gd name="connsiteY66" fmla="*/ 2257798 h 4420072"/>
                <a:gd name="connsiteX67" fmla="*/ 2246821 w 6037771"/>
                <a:gd name="connsiteY67" fmla="*/ 2248273 h 4420072"/>
                <a:gd name="connsiteX68" fmla="*/ 2270633 w 6037771"/>
                <a:gd name="connsiteY68" fmla="*/ 2233985 h 4420072"/>
                <a:gd name="connsiteX69" fmla="*/ 2289683 w 6037771"/>
                <a:gd name="connsiteY69" fmla="*/ 2229223 h 4420072"/>
                <a:gd name="connsiteX70" fmla="*/ 2327783 w 6037771"/>
                <a:gd name="connsiteY70" fmla="*/ 2219698 h 4420072"/>
                <a:gd name="connsiteX71" fmla="*/ 2361121 w 6037771"/>
                <a:gd name="connsiteY71" fmla="*/ 2200648 h 4420072"/>
                <a:gd name="connsiteX72" fmla="*/ 2375408 w 6037771"/>
                <a:gd name="connsiteY72" fmla="*/ 2191123 h 4420072"/>
                <a:gd name="connsiteX73" fmla="*/ 2418271 w 6037771"/>
                <a:gd name="connsiteY73" fmla="*/ 2176835 h 4420072"/>
                <a:gd name="connsiteX74" fmla="*/ 2427796 w 6037771"/>
                <a:gd name="connsiteY74" fmla="*/ 2157785 h 4420072"/>
                <a:gd name="connsiteX75" fmla="*/ 2527808 w 6037771"/>
                <a:gd name="connsiteY75" fmla="*/ 2100635 h 4420072"/>
                <a:gd name="connsiteX76" fmla="*/ 2584958 w 6037771"/>
                <a:gd name="connsiteY76" fmla="*/ 2067298 h 4420072"/>
                <a:gd name="connsiteX77" fmla="*/ 2599246 w 6037771"/>
                <a:gd name="connsiteY77" fmla="*/ 2062535 h 4420072"/>
                <a:gd name="connsiteX78" fmla="*/ 2623058 w 6037771"/>
                <a:gd name="connsiteY78" fmla="*/ 2048248 h 4420072"/>
                <a:gd name="connsiteX79" fmla="*/ 2661158 w 6037771"/>
                <a:gd name="connsiteY79" fmla="*/ 2029198 h 4420072"/>
                <a:gd name="connsiteX80" fmla="*/ 2694496 w 6037771"/>
                <a:gd name="connsiteY80" fmla="*/ 2014910 h 4420072"/>
                <a:gd name="connsiteX81" fmla="*/ 2756408 w 6037771"/>
                <a:gd name="connsiteY81" fmla="*/ 1976810 h 4420072"/>
                <a:gd name="connsiteX82" fmla="*/ 2794508 w 6037771"/>
                <a:gd name="connsiteY82" fmla="*/ 1962523 h 4420072"/>
                <a:gd name="connsiteX83" fmla="*/ 2837371 w 6037771"/>
                <a:gd name="connsiteY83" fmla="*/ 1943473 h 4420072"/>
                <a:gd name="connsiteX84" fmla="*/ 2861183 w 6037771"/>
                <a:gd name="connsiteY84" fmla="*/ 1938710 h 4420072"/>
                <a:gd name="connsiteX85" fmla="*/ 2889758 w 6037771"/>
                <a:gd name="connsiteY85" fmla="*/ 1929185 h 4420072"/>
                <a:gd name="connsiteX86" fmla="*/ 2937383 w 6037771"/>
                <a:gd name="connsiteY86" fmla="*/ 1919660 h 4420072"/>
                <a:gd name="connsiteX87" fmla="*/ 2975483 w 6037771"/>
                <a:gd name="connsiteY87" fmla="*/ 1910135 h 4420072"/>
                <a:gd name="connsiteX88" fmla="*/ 3023108 w 6037771"/>
                <a:gd name="connsiteY88" fmla="*/ 1900610 h 4420072"/>
                <a:gd name="connsiteX89" fmla="*/ 3037396 w 6037771"/>
                <a:gd name="connsiteY89" fmla="*/ 1895848 h 4420072"/>
                <a:gd name="connsiteX90" fmla="*/ 3089783 w 6037771"/>
                <a:gd name="connsiteY90" fmla="*/ 1881560 h 4420072"/>
                <a:gd name="connsiteX91" fmla="*/ 3137408 w 6037771"/>
                <a:gd name="connsiteY91" fmla="*/ 1848223 h 4420072"/>
                <a:gd name="connsiteX92" fmla="*/ 3170746 w 6037771"/>
                <a:gd name="connsiteY92" fmla="*/ 1829173 h 4420072"/>
                <a:gd name="connsiteX93" fmla="*/ 3213608 w 6037771"/>
                <a:gd name="connsiteY93" fmla="*/ 1786310 h 4420072"/>
                <a:gd name="connsiteX94" fmla="*/ 3251708 w 6037771"/>
                <a:gd name="connsiteY94" fmla="*/ 1752973 h 4420072"/>
                <a:gd name="connsiteX95" fmla="*/ 3280283 w 6037771"/>
                <a:gd name="connsiteY95" fmla="*/ 1724398 h 4420072"/>
                <a:gd name="connsiteX96" fmla="*/ 3294571 w 6037771"/>
                <a:gd name="connsiteY96" fmla="*/ 1710110 h 4420072"/>
                <a:gd name="connsiteX97" fmla="*/ 3308858 w 6037771"/>
                <a:gd name="connsiteY97" fmla="*/ 1705348 h 4420072"/>
                <a:gd name="connsiteX98" fmla="*/ 3356483 w 6037771"/>
                <a:gd name="connsiteY98" fmla="*/ 1667248 h 4420072"/>
                <a:gd name="connsiteX99" fmla="*/ 3399346 w 6037771"/>
                <a:gd name="connsiteY99" fmla="*/ 1614860 h 4420072"/>
                <a:gd name="connsiteX100" fmla="*/ 3432683 w 6037771"/>
                <a:gd name="connsiteY100" fmla="*/ 1586285 h 4420072"/>
                <a:gd name="connsiteX101" fmla="*/ 3446971 w 6037771"/>
                <a:gd name="connsiteY101" fmla="*/ 1567235 h 4420072"/>
                <a:gd name="connsiteX102" fmla="*/ 3513646 w 6037771"/>
                <a:gd name="connsiteY102" fmla="*/ 1510085 h 4420072"/>
                <a:gd name="connsiteX103" fmla="*/ 3523171 w 6037771"/>
                <a:gd name="connsiteY103" fmla="*/ 1495798 h 4420072"/>
                <a:gd name="connsiteX104" fmla="*/ 3561271 w 6037771"/>
                <a:gd name="connsiteY104" fmla="*/ 1462460 h 4420072"/>
                <a:gd name="connsiteX105" fmla="*/ 3580321 w 6037771"/>
                <a:gd name="connsiteY105" fmla="*/ 1452935 h 4420072"/>
                <a:gd name="connsiteX106" fmla="*/ 3604133 w 6037771"/>
                <a:gd name="connsiteY106" fmla="*/ 1429123 h 4420072"/>
                <a:gd name="connsiteX107" fmla="*/ 3618421 w 6037771"/>
                <a:gd name="connsiteY107" fmla="*/ 1414835 h 4420072"/>
                <a:gd name="connsiteX108" fmla="*/ 3680333 w 6037771"/>
                <a:gd name="connsiteY108" fmla="*/ 1357685 h 4420072"/>
                <a:gd name="connsiteX109" fmla="*/ 3704146 w 6037771"/>
                <a:gd name="connsiteY109" fmla="*/ 1329110 h 4420072"/>
                <a:gd name="connsiteX110" fmla="*/ 3723196 w 6037771"/>
                <a:gd name="connsiteY110" fmla="*/ 1300535 h 4420072"/>
                <a:gd name="connsiteX111" fmla="*/ 3737483 w 6037771"/>
                <a:gd name="connsiteY111" fmla="*/ 1295773 h 4420072"/>
                <a:gd name="connsiteX112" fmla="*/ 3808921 w 6037771"/>
                <a:gd name="connsiteY112" fmla="*/ 1205285 h 4420072"/>
                <a:gd name="connsiteX113" fmla="*/ 3827971 w 6037771"/>
                <a:gd name="connsiteY113" fmla="*/ 1186235 h 4420072"/>
                <a:gd name="connsiteX114" fmla="*/ 3880358 w 6037771"/>
                <a:gd name="connsiteY114" fmla="*/ 1148135 h 4420072"/>
                <a:gd name="connsiteX115" fmla="*/ 3899408 w 6037771"/>
                <a:gd name="connsiteY115" fmla="*/ 1138610 h 4420072"/>
                <a:gd name="connsiteX116" fmla="*/ 3927983 w 6037771"/>
                <a:gd name="connsiteY116" fmla="*/ 1114798 h 4420072"/>
                <a:gd name="connsiteX117" fmla="*/ 3961321 w 6037771"/>
                <a:gd name="connsiteY117" fmla="*/ 1100510 h 4420072"/>
                <a:gd name="connsiteX118" fmla="*/ 4004183 w 6037771"/>
                <a:gd name="connsiteY118" fmla="*/ 1071935 h 4420072"/>
                <a:gd name="connsiteX119" fmla="*/ 4018471 w 6037771"/>
                <a:gd name="connsiteY119" fmla="*/ 1062410 h 4420072"/>
                <a:gd name="connsiteX120" fmla="*/ 4037521 w 6037771"/>
                <a:gd name="connsiteY120" fmla="*/ 1057648 h 4420072"/>
                <a:gd name="connsiteX121" fmla="*/ 4113721 w 6037771"/>
                <a:gd name="connsiteY121" fmla="*/ 1033835 h 4420072"/>
                <a:gd name="connsiteX122" fmla="*/ 4161346 w 6037771"/>
                <a:gd name="connsiteY122" fmla="*/ 1014785 h 4420072"/>
                <a:gd name="connsiteX123" fmla="*/ 4194683 w 6037771"/>
                <a:gd name="connsiteY123" fmla="*/ 1005260 h 4420072"/>
                <a:gd name="connsiteX124" fmla="*/ 4232783 w 6037771"/>
                <a:gd name="connsiteY124" fmla="*/ 1000498 h 4420072"/>
                <a:gd name="connsiteX125" fmla="*/ 4275646 w 6037771"/>
                <a:gd name="connsiteY125" fmla="*/ 990973 h 4420072"/>
                <a:gd name="connsiteX126" fmla="*/ 4318508 w 6037771"/>
                <a:gd name="connsiteY126" fmla="*/ 971923 h 4420072"/>
                <a:gd name="connsiteX127" fmla="*/ 4356608 w 6037771"/>
                <a:gd name="connsiteY127" fmla="*/ 962398 h 4420072"/>
                <a:gd name="connsiteX128" fmla="*/ 4370896 w 6037771"/>
                <a:gd name="connsiteY128" fmla="*/ 952873 h 4420072"/>
                <a:gd name="connsiteX129" fmla="*/ 4408996 w 6037771"/>
                <a:gd name="connsiteY129" fmla="*/ 938585 h 4420072"/>
                <a:gd name="connsiteX130" fmla="*/ 4428046 w 6037771"/>
                <a:gd name="connsiteY130" fmla="*/ 924298 h 4420072"/>
                <a:gd name="connsiteX131" fmla="*/ 4461383 w 6037771"/>
                <a:gd name="connsiteY131" fmla="*/ 895723 h 4420072"/>
                <a:gd name="connsiteX132" fmla="*/ 4470908 w 6037771"/>
                <a:gd name="connsiteY132" fmla="*/ 876673 h 4420072"/>
                <a:gd name="connsiteX133" fmla="*/ 4489958 w 6037771"/>
                <a:gd name="connsiteY133" fmla="*/ 857623 h 4420072"/>
                <a:gd name="connsiteX134" fmla="*/ 4513771 w 6037771"/>
                <a:gd name="connsiteY134" fmla="*/ 809998 h 4420072"/>
                <a:gd name="connsiteX135" fmla="*/ 4528058 w 6037771"/>
                <a:gd name="connsiteY135" fmla="*/ 786185 h 4420072"/>
                <a:gd name="connsiteX136" fmla="*/ 4542346 w 6037771"/>
                <a:gd name="connsiteY136" fmla="*/ 695698 h 4420072"/>
                <a:gd name="connsiteX137" fmla="*/ 4551871 w 6037771"/>
                <a:gd name="connsiteY137" fmla="*/ 581398 h 4420072"/>
                <a:gd name="connsiteX138" fmla="*/ 4561396 w 6037771"/>
                <a:gd name="connsiteY138" fmla="*/ 543298 h 4420072"/>
                <a:gd name="connsiteX139" fmla="*/ 4566158 w 6037771"/>
                <a:gd name="connsiteY139" fmla="*/ 500435 h 4420072"/>
                <a:gd name="connsiteX140" fmla="*/ 4575683 w 6037771"/>
                <a:gd name="connsiteY140" fmla="*/ 424235 h 4420072"/>
                <a:gd name="connsiteX141" fmla="*/ 4580446 w 6037771"/>
                <a:gd name="connsiteY141" fmla="*/ 381373 h 4420072"/>
                <a:gd name="connsiteX142" fmla="*/ 4594733 w 6037771"/>
                <a:gd name="connsiteY142" fmla="*/ 271835 h 4420072"/>
                <a:gd name="connsiteX143" fmla="*/ 4599496 w 6037771"/>
                <a:gd name="connsiteY143" fmla="*/ 233735 h 4420072"/>
                <a:gd name="connsiteX144" fmla="*/ 4609021 w 6037771"/>
                <a:gd name="connsiteY144" fmla="*/ 190873 h 4420072"/>
                <a:gd name="connsiteX145" fmla="*/ 4613783 w 6037771"/>
                <a:gd name="connsiteY145" fmla="*/ 152773 h 4420072"/>
                <a:gd name="connsiteX146" fmla="*/ 4623308 w 6037771"/>
                <a:gd name="connsiteY146" fmla="*/ 119435 h 4420072"/>
                <a:gd name="connsiteX147" fmla="*/ 4628071 w 6037771"/>
                <a:gd name="connsiteY147" fmla="*/ 95623 h 4420072"/>
                <a:gd name="connsiteX148" fmla="*/ 4637596 w 6037771"/>
                <a:gd name="connsiteY148" fmla="*/ 76573 h 4420072"/>
                <a:gd name="connsiteX149" fmla="*/ 4647121 w 6037771"/>
                <a:gd name="connsiteY149" fmla="*/ 52760 h 4420072"/>
                <a:gd name="connsiteX150" fmla="*/ 4685221 w 6037771"/>
                <a:gd name="connsiteY150" fmla="*/ 14660 h 4420072"/>
                <a:gd name="connsiteX151" fmla="*/ 4704271 w 6037771"/>
                <a:gd name="connsiteY151" fmla="*/ 9898 h 4420072"/>
                <a:gd name="connsiteX152" fmla="*/ 4723321 w 6037771"/>
                <a:gd name="connsiteY152" fmla="*/ 373 h 4420072"/>
                <a:gd name="connsiteX153" fmla="*/ 4847146 w 6037771"/>
                <a:gd name="connsiteY153" fmla="*/ 14660 h 4420072"/>
                <a:gd name="connsiteX154" fmla="*/ 4885246 w 6037771"/>
                <a:gd name="connsiteY154" fmla="*/ 28948 h 4420072"/>
                <a:gd name="connsiteX155" fmla="*/ 4932871 w 6037771"/>
                <a:gd name="connsiteY155" fmla="*/ 52760 h 4420072"/>
                <a:gd name="connsiteX156" fmla="*/ 4970971 w 6037771"/>
                <a:gd name="connsiteY156" fmla="*/ 86098 h 4420072"/>
                <a:gd name="connsiteX157" fmla="*/ 5013833 w 6037771"/>
                <a:gd name="connsiteY157" fmla="*/ 133723 h 4420072"/>
                <a:gd name="connsiteX158" fmla="*/ 5061458 w 6037771"/>
                <a:gd name="connsiteY158" fmla="*/ 200398 h 4420072"/>
                <a:gd name="connsiteX159" fmla="*/ 5080508 w 6037771"/>
                <a:gd name="connsiteY159" fmla="*/ 228973 h 4420072"/>
                <a:gd name="connsiteX160" fmla="*/ 5099558 w 6037771"/>
                <a:gd name="connsiteY160" fmla="*/ 252785 h 4420072"/>
                <a:gd name="connsiteX161" fmla="*/ 5113846 w 6037771"/>
                <a:gd name="connsiteY161" fmla="*/ 276598 h 4420072"/>
                <a:gd name="connsiteX162" fmla="*/ 5132896 w 6037771"/>
                <a:gd name="connsiteY162" fmla="*/ 300410 h 4420072"/>
                <a:gd name="connsiteX163" fmla="*/ 5151946 w 6037771"/>
                <a:gd name="connsiteY163" fmla="*/ 328985 h 4420072"/>
                <a:gd name="connsiteX164" fmla="*/ 5170996 w 6037771"/>
                <a:gd name="connsiteY164" fmla="*/ 362323 h 4420072"/>
                <a:gd name="connsiteX165" fmla="*/ 5228146 w 6037771"/>
                <a:gd name="connsiteY165" fmla="*/ 409948 h 4420072"/>
                <a:gd name="connsiteX166" fmla="*/ 5247196 w 6037771"/>
                <a:gd name="connsiteY166" fmla="*/ 419473 h 4420072"/>
                <a:gd name="connsiteX167" fmla="*/ 5275771 w 6037771"/>
                <a:gd name="connsiteY167" fmla="*/ 428998 h 4420072"/>
                <a:gd name="connsiteX168" fmla="*/ 5356733 w 6037771"/>
                <a:gd name="connsiteY168" fmla="*/ 471860 h 4420072"/>
                <a:gd name="connsiteX169" fmla="*/ 5390071 w 6037771"/>
                <a:gd name="connsiteY169" fmla="*/ 481385 h 4420072"/>
                <a:gd name="connsiteX170" fmla="*/ 5404358 w 6037771"/>
                <a:gd name="connsiteY170" fmla="*/ 486148 h 4420072"/>
                <a:gd name="connsiteX171" fmla="*/ 5461508 w 6037771"/>
                <a:gd name="connsiteY171" fmla="*/ 514723 h 4420072"/>
                <a:gd name="connsiteX172" fmla="*/ 5490083 w 6037771"/>
                <a:gd name="connsiteY172" fmla="*/ 529010 h 4420072"/>
                <a:gd name="connsiteX173" fmla="*/ 5537708 w 6037771"/>
                <a:gd name="connsiteY173" fmla="*/ 548060 h 4420072"/>
                <a:gd name="connsiteX174" fmla="*/ 5571046 w 6037771"/>
                <a:gd name="connsiteY174" fmla="*/ 571873 h 4420072"/>
                <a:gd name="connsiteX175" fmla="*/ 5599621 w 6037771"/>
                <a:gd name="connsiteY175" fmla="*/ 586160 h 4420072"/>
                <a:gd name="connsiteX176" fmla="*/ 5623433 w 6037771"/>
                <a:gd name="connsiteY176" fmla="*/ 605210 h 4420072"/>
                <a:gd name="connsiteX177" fmla="*/ 5647246 w 6037771"/>
                <a:gd name="connsiteY177" fmla="*/ 619498 h 4420072"/>
                <a:gd name="connsiteX178" fmla="*/ 5690108 w 6037771"/>
                <a:gd name="connsiteY178" fmla="*/ 652835 h 4420072"/>
                <a:gd name="connsiteX179" fmla="*/ 5718683 w 6037771"/>
                <a:gd name="connsiteY179" fmla="*/ 671885 h 4420072"/>
                <a:gd name="connsiteX180" fmla="*/ 5752021 w 6037771"/>
                <a:gd name="connsiteY180" fmla="*/ 714748 h 4420072"/>
                <a:gd name="connsiteX181" fmla="*/ 5785358 w 6037771"/>
                <a:gd name="connsiteY181" fmla="*/ 743323 h 4420072"/>
                <a:gd name="connsiteX182" fmla="*/ 5813933 w 6037771"/>
                <a:gd name="connsiteY182" fmla="*/ 786185 h 4420072"/>
                <a:gd name="connsiteX183" fmla="*/ 5852033 w 6037771"/>
                <a:gd name="connsiteY183" fmla="*/ 867148 h 4420072"/>
                <a:gd name="connsiteX184" fmla="*/ 5871083 w 6037771"/>
                <a:gd name="connsiteY184" fmla="*/ 957635 h 4420072"/>
                <a:gd name="connsiteX185" fmla="*/ 5885371 w 6037771"/>
                <a:gd name="connsiteY185" fmla="*/ 1000498 h 4420072"/>
                <a:gd name="connsiteX186" fmla="*/ 5904421 w 6037771"/>
                <a:gd name="connsiteY186" fmla="*/ 1081460 h 4420072"/>
                <a:gd name="connsiteX187" fmla="*/ 5918708 w 6037771"/>
                <a:gd name="connsiteY187" fmla="*/ 1124323 h 4420072"/>
                <a:gd name="connsiteX188" fmla="*/ 5928233 w 6037771"/>
                <a:gd name="connsiteY188" fmla="*/ 1157660 h 4420072"/>
                <a:gd name="connsiteX189" fmla="*/ 5937758 w 6037771"/>
                <a:gd name="connsiteY189" fmla="*/ 1181473 h 4420072"/>
                <a:gd name="connsiteX190" fmla="*/ 5961571 w 6037771"/>
                <a:gd name="connsiteY190" fmla="*/ 1248148 h 4420072"/>
                <a:gd name="connsiteX191" fmla="*/ 5980621 w 6037771"/>
                <a:gd name="connsiteY191" fmla="*/ 1295773 h 4420072"/>
                <a:gd name="connsiteX192" fmla="*/ 5985383 w 6037771"/>
                <a:gd name="connsiteY192" fmla="*/ 1329110 h 4420072"/>
                <a:gd name="connsiteX193" fmla="*/ 5999671 w 6037771"/>
                <a:gd name="connsiteY193" fmla="*/ 1362448 h 4420072"/>
                <a:gd name="connsiteX194" fmla="*/ 6013958 w 6037771"/>
                <a:gd name="connsiteY194" fmla="*/ 1471985 h 4420072"/>
                <a:gd name="connsiteX195" fmla="*/ 6018721 w 6037771"/>
                <a:gd name="connsiteY195" fmla="*/ 1505323 h 4420072"/>
                <a:gd name="connsiteX196" fmla="*/ 6023483 w 6037771"/>
                <a:gd name="connsiteY196" fmla="*/ 1529135 h 4420072"/>
                <a:gd name="connsiteX197" fmla="*/ 6028246 w 6037771"/>
                <a:gd name="connsiteY197" fmla="*/ 1610098 h 4420072"/>
                <a:gd name="connsiteX198" fmla="*/ 6037771 w 6037771"/>
                <a:gd name="connsiteY198" fmla="*/ 1705348 h 4420072"/>
                <a:gd name="connsiteX199" fmla="*/ 6033008 w 6037771"/>
                <a:gd name="connsiteY199" fmla="*/ 1948235 h 4420072"/>
                <a:gd name="connsiteX200" fmla="*/ 6009196 w 6037771"/>
                <a:gd name="connsiteY200" fmla="*/ 2029198 h 4420072"/>
                <a:gd name="connsiteX201" fmla="*/ 5999671 w 6037771"/>
                <a:gd name="connsiteY201" fmla="*/ 2053010 h 4420072"/>
                <a:gd name="connsiteX202" fmla="*/ 5961571 w 6037771"/>
                <a:gd name="connsiteY202" fmla="*/ 2076823 h 4420072"/>
                <a:gd name="connsiteX203" fmla="*/ 5852033 w 6037771"/>
                <a:gd name="connsiteY203" fmla="*/ 2067298 h 4420072"/>
                <a:gd name="connsiteX204" fmla="*/ 5790121 w 6037771"/>
                <a:gd name="connsiteY204" fmla="*/ 2048248 h 4420072"/>
                <a:gd name="connsiteX205" fmla="*/ 5752021 w 6037771"/>
                <a:gd name="connsiteY205" fmla="*/ 2038723 h 4420072"/>
                <a:gd name="connsiteX206" fmla="*/ 5728208 w 6037771"/>
                <a:gd name="connsiteY206" fmla="*/ 2029198 h 4420072"/>
                <a:gd name="connsiteX207" fmla="*/ 5709158 w 6037771"/>
                <a:gd name="connsiteY207" fmla="*/ 2024435 h 4420072"/>
                <a:gd name="connsiteX208" fmla="*/ 5685346 w 6037771"/>
                <a:gd name="connsiteY208" fmla="*/ 2014910 h 4420072"/>
                <a:gd name="connsiteX209" fmla="*/ 5652008 w 6037771"/>
                <a:gd name="connsiteY209" fmla="*/ 2010148 h 4420072"/>
                <a:gd name="connsiteX210" fmla="*/ 5623433 w 6037771"/>
                <a:gd name="connsiteY210" fmla="*/ 2000623 h 4420072"/>
                <a:gd name="connsiteX211" fmla="*/ 5604383 w 6037771"/>
                <a:gd name="connsiteY211" fmla="*/ 1995860 h 4420072"/>
                <a:gd name="connsiteX212" fmla="*/ 5580571 w 6037771"/>
                <a:gd name="connsiteY212" fmla="*/ 1986335 h 4420072"/>
                <a:gd name="connsiteX213" fmla="*/ 5551996 w 6037771"/>
                <a:gd name="connsiteY213" fmla="*/ 1976810 h 4420072"/>
                <a:gd name="connsiteX214" fmla="*/ 5518658 w 6037771"/>
                <a:gd name="connsiteY214" fmla="*/ 1962523 h 4420072"/>
                <a:gd name="connsiteX215" fmla="*/ 5513896 w 6037771"/>
                <a:gd name="connsiteY215" fmla="*/ 1948235 h 4420072"/>
                <a:gd name="connsiteX216" fmla="*/ 5475796 w 6037771"/>
                <a:gd name="connsiteY216" fmla="*/ 1924423 h 4420072"/>
                <a:gd name="connsiteX217" fmla="*/ 5432933 w 6037771"/>
                <a:gd name="connsiteY217" fmla="*/ 1900610 h 4420072"/>
                <a:gd name="connsiteX218" fmla="*/ 5366258 w 6037771"/>
                <a:gd name="connsiteY218" fmla="*/ 1824410 h 4420072"/>
                <a:gd name="connsiteX219" fmla="*/ 5342446 w 6037771"/>
                <a:gd name="connsiteY219" fmla="*/ 1805360 h 4420072"/>
                <a:gd name="connsiteX220" fmla="*/ 5318633 w 6037771"/>
                <a:gd name="connsiteY220" fmla="*/ 1800598 h 4420072"/>
                <a:gd name="connsiteX221" fmla="*/ 5247196 w 6037771"/>
                <a:gd name="connsiteY221" fmla="*/ 1762498 h 4420072"/>
                <a:gd name="connsiteX222" fmla="*/ 5099558 w 6037771"/>
                <a:gd name="connsiteY222" fmla="*/ 1719635 h 4420072"/>
                <a:gd name="connsiteX223" fmla="*/ 5070983 w 6037771"/>
                <a:gd name="connsiteY223" fmla="*/ 1714873 h 4420072"/>
                <a:gd name="connsiteX224" fmla="*/ 5047171 w 6037771"/>
                <a:gd name="connsiteY224" fmla="*/ 1710110 h 4420072"/>
                <a:gd name="connsiteX225" fmla="*/ 4828096 w 6037771"/>
                <a:gd name="connsiteY225" fmla="*/ 1700585 h 4420072"/>
                <a:gd name="connsiteX226" fmla="*/ 4718558 w 6037771"/>
                <a:gd name="connsiteY226" fmla="*/ 1714873 h 4420072"/>
                <a:gd name="connsiteX227" fmla="*/ 4670933 w 6037771"/>
                <a:gd name="connsiteY227" fmla="*/ 1743448 h 4420072"/>
                <a:gd name="connsiteX228" fmla="*/ 4656646 w 6037771"/>
                <a:gd name="connsiteY228" fmla="*/ 1748210 h 4420072"/>
                <a:gd name="connsiteX229" fmla="*/ 4613783 w 6037771"/>
                <a:gd name="connsiteY229" fmla="*/ 1800598 h 4420072"/>
                <a:gd name="connsiteX230" fmla="*/ 4589971 w 6037771"/>
                <a:gd name="connsiteY230" fmla="*/ 1833935 h 4420072"/>
                <a:gd name="connsiteX231" fmla="*/ 4566158 w 6037771"/>
                <a:gd name="connsiteY231" fmla="*/ 1857748 h 4420072"/>
                <a:gd name="connsiteX232" fmla="*/ 4547108 w 6037771"/>
                <a:gd name="connsiteY232" fmla="*/ 1881560 h 4420072"/>
                <a:gd name="connsiteX233" fmla="*/ 4504246 w 6037771"/>
                <a:gd name="connsiteY233" fmla="*/ 1924423 h 4420072"/>
                <a:gd name="connsiteX234" fmla="*/ 4447096 w 6037771"/>
                <a:gd name="connsiteY234" fmla="*/ 1972048 h 4420072"/>
                <a:gd name="connsiteX235" fmla="*/ 4428046 w 6037771"/>
                <a:gd name="connsiteY235" fmla="*/ 1981573 h 4420072"/>
                <a:gd name="connsiteX236" fmla="*/ 4370896 w 6037771"/>
                <a:gd name="connsiteY236" fmla="*/ 2014910 h 4420072"/>
                <a:gd name="connsiteX237" fmla="*/ 4356608 w 6037771"/>
                <a:gd name="connsiteY237" fmla="*/ 2019673 h 4420072"/>
                <a:gd name="connsiteX238" fmla="*/ 4342321 w 6037771"/>
                <a:gd name="connsiteY238" fmla="*/ 2029198 h 4420072"/>
                <a:gd name="connsiteX239" fmla="*/ 4266121 w 6037771"/>
                <a:gd name="connsiteY239" fmla="*/ 2038723 h 4420072"/>
                <a:gd name="connsiteX240" fmla="*/ 4208971 w 6037771"/>
                <a:gd name="connsiteY240" fmla="*/ 2048248 h 4420072"/>
                <a:gd name="connsiteX241" fmla="*/ 4180396 w 6037771"/>
                <a:gd name="connsiteY241" fmla="*/ 2053010 h 4420072"/>
                <a:gd name="connsiteX242" fmla="*/ 4166108 w 6037771"/>
                <a:gd name="connsiteY242" fmla="*/ 2057773 h 4420072"/>
                <a:gd name="connsiteX243" fmla="*/ 4147058 w 6037771"/>
                <a:gd name="connsiteY243" fmla="*/ 2062535 h 4420072"/>
                <a:gd name="connsiteX244" fmla="*/ 4123246 w 6037771"/>
                <a:gd name="connsiteY244" fmla="*/ 2072060 h 4420072"/>
                <a:gd name="connsiteX245" fmla="*/ 4075621 w 6037771"/>
                <a:gd name="connsiteY245" fmla="*/ 2081585 h 4420072"/>
                <a:gd name="connsiteX246" fmla="*/ 4051808 w 6037771"/>
                <a:gd name="connsiteY246" fmla="*/ 2091110 h 4420072"/>
                <a:gd name="connsiteX247" fmla="*/ 3999421 w 6037771"/>
                <a:gd name="connsiteY247" fmla="*/ 2105398 h 4420072"/>
                <a:gd name="connsiteX248" fmla="*/ 3975608 w 6037771"/>
                <a:gd name="connsiteY248" fmla="*/ 2114923 h 4420072"/>
                <a:gd name="connsiteX249" fmla="*/ 3956558 w 6037771"/>
                <a:gd name="connsiteY249" fmla="*/ 2129210 h 4420072"/>
                <a:gd name="connsiteX250" fmla="*/ 3923221 w 6037771"/>
                <a:gd name="connsiteY250" fmla="*/ 2138735 h 4420072"/>
                <a:gd name="connsiteX251" fmla="*/ 3899408 w 6037771"/>
                <a:gd name="connsiteY251" fmla="*/ 2153023 h 4420072"/>
                <a:gd name="connsiteX252" fmla="*/ 3856546 w 6037771"/>
                <a:gd name="connsiteY252" fmla="*/ 2181598 h 4420072"/>
                <a:gd name="connsiteX253" fmla="*/ 3818446 w 6037771"/>
                <a:gd name="connsiteY253" fmla="*/ 2200648 h 4420072"/>
                <a:gd name="connsiteX254" fmla="*/ 3804158 w 6037771"/>
                <a:gd name="connsiteY254" fmla="*/ 2214935 h 4420072"/>
                <a:gd name="connsiteX255" fmla="*/ 3794633 w 6037771"/>
                <a:gd name="connsiteY255" fmla="*/ 2229223 h 4420072"/>
                <a:gd name="connsiteX256" fmla="*/ 3766058 w 6037771"/>
                <a:gd name="connsiteY256" fmla="*/ 2248273 h 4420072"/>
                <a:gd name="connsiteX257" fmla="*/ 3742246 w 6037771"/>
                <a:gd name="connsiteY257" fmla="*/ 2267323 h 4420072"/>
                <a:gd name="connsiteX258" fmla="*/ 3713671 w 6037771"/>
                <a:gd name="connsiteY258" fmla="*/ 2276848 h 4420072"/>
                <a:gd name="connsiteX259" fmla="*/ 3646996 w 6037771"/>
                <a:gd name="connsiteY259" fmla="*/ 2305423 h 4420072"/>
                <a:gd name="connsiteX260" fmla="*/ 3623183 w 6037771"/>
                <a:gd name="connsiteY260" fmla="*/ 2314948 h 4420072"/>
                <a:gd name="connsiteX261" fmla="*/ 3599371 w 6037771"/>
                <a:gd name="connsiteY261" fmla="*/ 2329235 h 4420072"/>
                <a:gd name="connsiteX262" fmla="*/ 3580321 w 6037771"/>
                <a:gd name="connsiteY262" fmla="*/ 2333998 h 4420072"/>
                <a:gd name="connsiteX263" fmla="*/ 3527933 w 6037771"/>
                <a:gd name="connsiteY263" fmla="*/ 2357810 h 4420072"/>
                <a:gd name="connsiteX264" fmla="*/ 3508883 w 6037771"/>
                <a:gd name="connsiteY264" fmla="*/ 2372098 h 4420072"/>
                <a:gd name="connsiteX265" fmla="*/ 3489833 w 6037771"/>
                <a:gd name="connsiteY265" fmla="*/ 2381623 h 4420072"/>
                <a:gd name="connsiteX266" fmla="*/ 3475546 w 6037771"/>
                <a:gd name="connsiteY266" fmla="*/ 2391148 h 4420072"/>
                <a:gd name="connsiteX267" fmla="*/ 3456496 w 6037771"/>
                <a:gd name="connsiteY267" fmla="*/ 2395910 h 4420072"/>
                <a:gd name="connsiteX268" fmla="*/ 3442208 w 6037771"/>
                <a:gd name="connsiteY268" fmla="*/ 2410198 h 4420072"/>
                <a:gd name="connsiteX269" fmla="*/ 3399346 w 6037771"/>
                <a:gd name="connsiteY269" fmla="*/ 2429248 h 4420072"/>
                <a:gd name="connsiteX270" fmla="*/ 3366008 w 6037771"/>
                <a:gd name="connsiteY270" fmla="*/ 2448298 h 4420072"/>
                <a:gd name="connsiteX271" fmla="*/ 3294571 w 6037771"/>
                <a:gd name="connsiteY271" fmla="*/ 2481635 h 4420072"/>
                <a:gd name="connsiteX272" fmla="*/ 3246946 w 6037771"/>
                <a:gd name="connsiteY272" fmla="*/ 2495923 h 4420072"/>
                <a:gd name="connsiteX273" fmla="*/ 3218371 w 6037771"/>
                <a:gd name="connsiteY273" fmla="*/ 2510210 h 4420072"/>
                <a:gd name="connsiteX274" fmla="*/ 3185033 w 6037771"/>
                <a:gd name="connsiteY274" fmla="*/ 2524498 h 4420072"/>
                <a:gd name="connsiteX275" fmla="*/ 3156458 w 6037771"/>
                <a:gd name="connsiteY275" fmla="*/ 2538785 h 4420072"/>
                <a:gd name="connsiteX276" fmla="*/ 3123121 w 6037771"/>
                <a:gd name="connsiteY276" fmla="*/ 2553073 h 4420072"/>
                <a:gd name="connsiteX277" fmla="*/ 3089783 w 6037771"/>
                <a:gd name="connsiteY277" fmla="*/ 2581648 h 4420072"/>
                <a:gd name="connsiteX278" fmla="*/ 3070733 w 6037771"/>
                <a:gd name="connsiteY278" fmla="*/ 2591173 h 4420072"/>
                <a:gd name="connsiteX279" fmla="*/ 3051683 w 6037771"/>
                <a:gd name="connsiteY279" fmla="*/ 2605460 h 4420072"/>
                <a:gd name="connsiteX280" fmla="*/ 3032633 w 6037771"/>
                <a:gd name="connsiteY280" fmla="*/ 2614985 h 4420072"/>
                <a:gd name="connsiteX281" fmla="*/ 3013583 w 6037771"/>
                <a:gd name="connsiteY281" fmla="*/ 2634035 h 4420072"/>
                <a:gd name="connsiteX282" fmla="*/ 2985008 w 6037771"/>
                <a:gd name="connsiteY282" fmla="*/ 2653085 h 4420072"/>
                <a:gd name="connsiteX283" fmla="*/ 2956433 w 6037771"/>
                <a:gd name="connsiteY283" fmla="*/ 2681660 h 4420072"/>
                <a:gd name="connsiteX284" fmla="*/ 2870708 w 6037771"/>
                <a:gd name="connsiteY284" fmla="*/ 2743573 h 4420072"/>
                <a:gd name="connsiteX285" fmla="*/ 2856421 w 6037771"/>
                <a:gd name="connsiteY285" fmla="*/ 2762623 h 4420072"/>
                <a:gd name="connsiteX286" fmla="*/ 2818321 w 6037771"/>
                <a:gd name="connsiteY286" fmla="*/ 2786435 h 4420072"/>
                <a:gd name="connsiteX287" fmla="*/ 2799271 w 6037771"/>
                <a:gd name="connsiteY287" fmla="*/ 2800723 h 4420072"/>
                <a:gd name="connsiteX288" fmla="*/ 2746883 w 6037771"/>
                <a:gd name="connsiteY288" fmla="*/ 2843585 h 4420072"/>
                <a:gd name="connsiteX289" fmla="*/ 2723071 w 6037771"/>
                <a:gd name="connsiteY289" fmla="*/ 2853110 h 4420072"/>
                <a:gd name="connsiteX290" fmla="*/ 2656396 w 6037771"/>
                <a:gd name="connsiteY290" fmla="*/ 2900735 h 4420072"/>
                <a:gd name="connsiteX291" fmla="*/ 2632583 w 6037771"/>
                <a:gd name="connsiteY291" fmla="*/ 2905498 h 4420072"/>
                <a:gd name="connsiteX292" fmla="*/ 2580196 w 6037771"/>
                <a:gd name="connsiteY292" fmla="*/ 2924548 h 4420072"/>
                <a:gd name="connsiteX293" fmla="*/ 2518283 w 6037771"/>
                <a:gd name="connsiteY293" fmla="*/ 2934073 h 4420072"/>
                <a:gd name="connsiteX294" fmla="*/ 2408746 w 6037771"/>
                <a:gd name="connsiteY294" fmla="*/ 2943598 h 4420072"/>
                <a:gd name="connsiteX295" fmla="*/ 2303971 w 6037771"/>
                <a:gd name="connsiteY295" fmla="*/ 2967410 h 4420072"/>
                <a:gd name="connsiteX296" fmla="*/ 2246821 w 6037771"/>
                <a:gd name="connsiteY296" fmla="*/ 2986460 h 4420072"/>
                <a:gd name="connsiteX297" fmla="*/ 2203958 w 6037771"/>
                <a:gd name="connsiteY297" fmla="*/ 2995985 h 4420072"/>
                <a:gd name="connsiteX298" fmla="*/ 2146808 w 6037771"/>
                <a:gd name="connsiteY298" fmla="*/ 3005510 h 4420072"/>
                <a:gd name="connsiteX299" fmla="*/ 2118233 w 6037771"/>
                <a:gd name="connsiteY299" fmla="*/ 3015035 h 4420072"/>
                <a:gd name="connsiteX300" fmla="*/ 2070608 w 6037771"/>
                <a:gd name="connsiteY300" fmla="*/ 3024560 h 4420072"/>
                <a:gd name="connsiteX301" fmla="*/ 2046796 w 6037771"/>
                <a:gd name="connsiteY301" fmla="*/ 3034085 h 4420072"/>
                <a:gd name="connsiteX302" fmla="*/ 2027746 w 6037771"/>
                <a:gd name="connsiteY302" fmla="*/ 3048373 h 4420072"/>
                <a:gd name="connsiteX303" fmla="*/ 1989646 w 6037771"/>
                <a:gd name="connsiteY303" fmla="*/ 3057898 h 4420072"/>
                <a:gd name="connsiteX304" fmla="*/ 1922971 w 6037771"/>
                <a:gd name="connsiteY304" fmla="*/ 3076948 h 4420072"/>
                <a:gd name="connsiteX305" fmla="*/ 1894396 w 6037771"/>
                <a:gd name="connsiteY305" fmla="*/ 3081710 h 4420072"/>
                <a:gd name="connsiteX306" fmla="*/ 1846771 w 6037771"/>
                <a:gd name="connsiteY306" fmla="*/ 3095998 h 4420072"/>
                <a:gd name="connsiteX307" fmla="*/ 1808671 w 6037771"/>
                <a:gd name="connsiteY307" fmla="*/ 3105523 h 4420072"/>
                <a:gd name="connsiteX308" fmla="*/ 1765808 w 6037771"/>
                <a:gd name="connsiteY308" fmla="*/ 3124573 h 4420072"/>
                <a:gd name="connsiteX309" fmla="*/ 1746758 w 6037771"/>
                <a:gd name="connsiteY309" fmla="*/ 3134098 h 4420072"/>
                <a:gd name="connsiteX310" fmla="*/ 1718183 w 6037771"/>
                <a:gd name="connsiteY310" fmla="*/ 3143623 h 4420072"/>
                <a:gd name="connsiteX311" fmla="*/ 1680083 w 6037771"/>
                <a:gd name="connsiteY311" fmla="*/ 3153148 h 4420072"/>
                <a:gd name="connsiteX312" fmla="*/ 1599121 w 6037771"/>
                <a:gd name="connsiteY312" fmla="*/ 3181723 h 4420072"/>
                <a:gd name="connsiteX313" fmla="*/ 1503871 w 6037771"/>
                <a:gd name="connsiteY313" fmla="*/ 3229348 h 4420072"/>
                <a:gd name="connsiteX314" fmla="*/ 1484821 w 6037771"/>
                <a:gd name="connsiteY314" fmla="*/ 3238873 h 4420072"/>
                <a:gd name="connsiteX315" fmla="*/ 1465771 w 6037771"/>
                <a:gd name="connsiteY315" fmla="*/ 3248398 h 4420072"/>
                <a:gd name="connsiteX316" fmla="*/ 1403858 w 6037771"/>
                <a:gd name="connsiteY316" fmla="*/ 3276973 h 4420072"/>
                <a:gd name="connsiteX317" fmla="*/ 1384808 w 6037771"/>
                <a:gd name="connsiteY317" fmla="*/ 3286498 h 4420072"/>
                <a:gd name="connsiteX318" fmla="*/ 1341946 w 6037771"/>
                <a:gd name="connsiteY318" fmla="*/ 3315073 h 4420072"/>
                <a:gd name="connsiteX319" fmla="*/ 1318133 w 6037771"/>
                <a:gd name="connsiteY319" fmla="*/ 3319835 h 4420072"/>
                <a:gd name="connsiteX320" fmla="*/ 1299083 w 6037771"/>
                <a:gd name="connsiteY320" fmla="*/ 3334123 h 4420072"/>
                <a:gd name="connsiteX321" fmla="*/ 1213358 w 6037771"/>
                <a:gd name="connsiteY321" fmla="*/ 3367460 h 4420072"/>
                <a:gd name="connsiteX322" fmla="*/ 1189546 w 6037771"/>
                <a:gd name="connsiteY322" fmla="*/ 3372223 h 4420072"/>
                <a:gd name="connsiteX323" fmla="*/ 1175258 w 6037771"/>
                <a:gd name="connsiteY323" fmla="*/ 3376985 h 4420072"/>
                <a:gd name="connsiteX324" fmla="*/ 1137158 w 6037771"/>
                <a:gd name="connsiteY324" fmla="*/ 3386510 h 4420072"/>
                <a:gd name="connsiteX325" fmla="*/ 1118108 w 6037771"/>
                <a:gd name="connsiteY325" fmla="*/ 3391273 h 4420072"/>
                <a:gd name="connsiteX326" fmla="*/ 1065721 w 6037771"/>
                <a:gd name="connsiteY326" fmla="*/ 3400798 h 4420072"/>
                <a:gd name="connsiteX327" fmla="*/ 1034765 w 6037771"/>
                <a:gd name="connsiteY327" fmla="*/ 3412705 h 4420072"/>
                <a:gd name="connsiteX328" fmla="*/ 963328 w 6037771"/>
                <a:gd name="connsiteY328" fmla="*/ 3476999 h 4420072"/>
                <a:gd name="connsiteX329" fmla="*/ 965708 w 6037771"/>
                <a:gd name="connsiteY329" fmla="*/ 3729411 h 4420072"/>
                <a:gd name="connsiteX330" fmla="*/ 765684 w 6037771"/>
                <a:gd name="connsiteY330" fmla="*/ 3948485 h 4420072"/>
                <a:gd name="connsiteX331" fmla="*/ 546608 w 6037771"/>
                <a:gd name="connsiteY331" fmla="*/ 4086598 h 4420072"/>
                <a:gd name="connsiteX332" fmla="*/ 501364 w 6037771"/>
                <a:gd name="connsiteY332" fmla="*/ 4405684 h 4420072"/>
                <a:gd name="connsiteX333" fmla="*/ 187040 w 6037771"/>
                <a:gd name="connsiteY333" fmla="*/ 4412829 h 4420072"/>
                <a:gd name="connsiteX334" fmla="*/ 1302 w 6037771"/>
                <a:gd name="connsiteY334" fmla="*/ 4310437 h 4420072"/>
                <a:gd name="connsiteX0" fmla="*/ 1302 w 6037771"/>
                <a:gd name="connsiteY0" fmla="*/ 4310437 h 4420072"/>
                <a:gd name="connsiteX1" fmla="*/ 113220 w 6037771"/>
                <a:gd name="connsiteY1" fmla="*/ 3986585 h 4420072"/>
                <a:gd name="connsiteX2" fmla="*/ 113221 w 6037771"/>
                <a:gd name="connsiteY2" fmla="*/ 3791323 h 4420072"/>
                <a:gd name="connsiteX3" fmla="*/ 108458 w 6037771"/>
                <a:gd name="connsiteY3" fmla="*/ 3719885 h 4420072"/>
                <a:gd name="connsiteX4" fmla="*/ 103696 w 6037771"/>
                <a:gd name="connsiteY4" fmla="*/ 3700835 h 4420072"/>
                <a:gd name="connsiteX5" fmla="*/ 108458 w 6037771"/>
                <a:gd name="connsiteY5" fmla="*/ 3596060 h 4420072"/>
                <a:gd name="connsiteX6" fmla="*/ 117983 w 6037771"/>
                <a:gd name="connsiteY6" fmla="*/ 3543673 h 4420072"/>
                <a:gd name="connsiteX7" fmla="*/ 184658 w 6037771"/>
                <a:gd name="connsiteY7" fmla="*/ 3457948 h 4420072"/>
                <a:gd name="connsiteX8" fmla="*/ 203708 w 6037771"/>
                <a:gd name="connsiteY8" fmla="*/ 3434135 h 4420072"/>
                <a:gd name="connsiteX9" fmla="*/ 222758 w 6037771"/>
                <a:gd name="connsiteY9" fmla="*/ 3424610 h 4420072"/>
                <a:gd name="connsiteX10" fmla="*/ 237046 w 6037771"/>
                <a:gd name="connsiteY10" fmla="*/ 3410323 h 4420072"/>
                <a:gd name="connsiteX11" fmla="*/ 265621 w 6037771"/>
                <a:gd name="connsiteY11" fmla="*/ 3391273 h 4420072"/>
                <a:gd name="connsiteX12" fmla="*/ 327533 w 6037771"/>
                <a:gd name="connsiteY12" fmla="*/ 3334123 h 4420072"/>
                <a:gd name="connsiteX13" fmla="*/ 356108 w 6037771"/>
                <a:gd name="connsiteY13" fmla="*/ 3315073 h 4420072"/>
                <a:gd name="connsiteX14" fmla="*/ 437071 w 6037771"/>
                <a:gd name="connsiteY14" fmla="*/ 3281735 h 4420072"/>
                <a:gd name="connsiteX15" fmla="*/ 479933 w 6037771"/>
                <a:gd name="connsiteY15" fmla="*/ 3262685 h 4420072"/>
                <a:gd name="connsiteX16" fmla="*/ 518033 w 6037771"/>
                <a:gd name="connsiteY16" fmla="*/ 3253160 h 4420072"/>
                <a:gd name="connsiteX17" fmla="*/ 546608 w 6037771"/>
                <a:gd name="connsiteY17" fmla="*/ 3238873 h 4420072"/>
                <a:gd name="connsiteX18" fmla="*/ 570421 w 6037771"/>
                <a:gd name="connsiteY18" fmla="*/ 3229348 h 4420072"/>
                <a:gd name="connsiteX19" fmla="*/ 584708 w 6037771"/>
                <a:gd name="connsiteY19" fmla="*/ 3224585 h 4420072"/>
                <a:gd name="connsiteX20" fmla="*/ 598996 w 6037771"/>
                <a:gd name="connsiteY20" fmla="*/ 3215060 h 4420072"/>
                <a:gd name="connsiteX21" fmla="*/ 618046 w 6037771"/>
                <a:gd name="connsiteY21" fmla="*/ 3210298 h 4420072"/>
                <a:gd name="connsiteX22" fmla="*/ 641858 w 6037771"/>
                <a:gd name="connsiteY22" fmla="*/ 3200773 h 4420072"/>
                <a:gd name="connsiteX23" fmla="*/ 699008 w 6037771"/>
                <a:gd name="connsiteY23" fmla="*/ 3172198 h 4420072"/>
                <a:gd name="connsiteX24" fmla="*/ 727583 w 6037771"/>
                <a:gd name="connsiteY24" fmla="*/ 3157910 h 4420072"/>
                <a:gd name="connsiteX25" fmla="*/ 779971 w 6037771"/>
                <a:gd name="connsiteY25" fmla="*/ 3138860 h 4420072"/>
                <a:gd name="connsiteX26" fmla="*/ 832358 w 6037771"/>
                <a:gd name="connsiteY26" fmla="*/ 3095998 h 4420072"/>
                <a:gd name="connsiteX27" fmla="*/ 899033 w 6037771"/>
                <a:gd name="connsiteY27" fmla="*/ 3053135 h 4420072"/>
                <a:gd name="connsiteX28" fmla="*/ 918083 w 6037771"/>
                <a:gd name="connsiteY28" fmla="*/ 3034085 h 4420072"/>
                <a:gd name="connsiteX29" fmla="*/ 946658 w 6037771"/>
                <a:gd name="connsiteY29" fmla="*/ 3010273 h 4420072"/>
                <a:gd name="connsiteX30" fmla="*/ 960946 w 6037771"/>
                <a:gd name="connsiteY30" fmla="*/ 2991223 h 4420072"/>
                <a:gd name="connsiteX31" fmla="*/ 989521 w 6037771"/>
                <a:gd name="connsiteY31" fmla="*/ 2972173 h 4420072"/>
                <a:gd name="connsiteX32" fmla="*/ 1027621 w 6037771"/>
                <a:gd name="connsiteY32" fmla="*/ 2934073 h 4420072"/>
                <a:gd name="connsiteX33" fmla="*/ 1070483 w 6037771"/>
                <a:gd name="connsiteY33" fmla="*/ 2919785 h 4420072"/>
                <a:gd name="connsiteX34" fmla="*/ 1089533 w 6037771"/>
                <a:gd name="connsiteY34" fmla="*/ 2910260 h 4420072"/>
                <a:gd name="connsiteX35" fmla="*/ 1165733 w 6037771"/>
                <a:gd name="connsiteY35" fmla="*/ 2895973 h 4420072"/>
                <a:gd name="connsiteX36" fmla="*/ 1246696 w 6037771"/>
                <a:gd name="connsiteY36" fmla="*/ 2881685 h 4420072"/>
                <a:gd name="connsiteX37" fmla="*/ 1299083 w 6037771"/>
                <a:gd name="connsiteY37" fmla="*/ 2862635 h 4420072"/>
                <a:gd name="connsiteX38" fmla="*/ 1327658 w 6037771"/>
                <a:gd name="connsiteY38" fmla="*/ 2834060 h 4420072"/>
                <a:gd name="connsiteX39" fmla="*/ 1346708 w 6037771"/>
                <a:gd name="connsiteY39" fmla="*/ 2815010 h 4420072"/>
                <a:gd name="connsiteX40" fmla="*/ 1380046 w 6037771"/>
                <a:gd name="connsiteY40" fmla="*/ 2767385 h 4420072"/>
                <a:gd name="connsiteX41" fmla="*/ 1399096 w 6037771"/>
                <a:gd name="connsiteY41" fmla="*/ 2753098 h 4420072"/>
                <a:gd name="connsiteX42" fmla="*/ 1418146 w 6037771"/>
                <a:gd name="connsiteY42" fmla="*/ 2719760 h 4420072"/>
                <a:gd name="connsiteX43" fmla="*/ 1437196 w 6037771"/>
                <a:gd name="connsiteY43" fmla="*/ 2691185 h 4420072"/>
                <a:gd name="connsiteX44" fmla="*/ 1456246 w 6037771"/>
                <a:gd name="connsiteY44" fmla="*/ 2672135 h 4420072"/>
                <a:gd name="connsiteX45" fmla="*/ 1465771 w 6037771"/>
                <a:gd name="connsiteY45" fmla="*/ 2657848 h 4420072"/>
                <a:gd name="connsiteX46" fmla="*/ 1480058 w 6037771"/>
                <a:gd name="connsiteY46" fmla="*/ 2643560 h 4420072"/>
                <a:gd name="connsiteX47" fmla="*/ 1494346 w 6037771"/>
                <a:gd name="connsiteY47" fmla="*/ 2624510 h 4420072"/>
                <a:gd name="connsiteX48" fmla="*/ 1575308 w 6037771"/>
                <a:gd name="connsiteY48" fmla="*/ 2586410 h 4420072"/>
                <a:gd name="connsiteX49" fmla="*/ 1622933 w 6037771"/>
                <a:gd name="connsiteY49" fmla="*/ 2557835 h 4420072"/>
                <a:gd name="connsiteX50" fmla="*/ 1656271 w 6037771"/>
                <a:gd name="connsiteY50" fmla="*/ 2548310 h 4420072"/>
                <a:gd name="connsiteX51" fmla="*/ 1670558 w 6037771"/>
                <a:gd name="connsiteY51" fmla="*/ 2538785 h 4420072"/>
                <a:gd name="connsiteX52" fmla="*/ 1737233 w 6037771"/>
                <a:gd name="connsiteY52" fmla="*/ 2529260 h 4420072"/>
                <a:gd name="connsiteX53" fmla="*/ 1818196 w 6037771"/>
                <a:gd name="connsiteY53" fmla="*/ 2476873 h 4420072"/>
                <a:gd name="connsiteX54" fmla="*/ 1837246 w 6037771"/>
                <a:gd name="connsiteY54" fmla="*/ 2467348 h 4420072"/>
                <a:gd name="connsiteX55" fmla="*/ 1861058 w 6037771"/>
                <a:gd name="connsiteY55" fmla="*/ 2438773 h 4420072"/>
                <a:gd name="connsiteX56" fmla="*/ 1889633 w 6037771"/>
                <a:gd name="connsiteY56" fmla="*/ 2400673 h 4420072"/>
                <a:gd name="connsiteX57" fmla="*/ 1984883 w 6037771"/>
                <a:gd name="connsiteY57" fmla="*/ 2319710 h 4420072"/>
                <a:gd name="connsiteX58" fmla="*/ 2003933 w 6037771"/>
                <a:gd name="connsiteY58" fmla="*/ 2314948 h 4420072"/>
                <a:gd name="connsiteX59" fmla="*/ 2022983 w 6037771"/>
                <a:gd name="connsiteY59" fmla="*/ 2305423 h 4420072"/>
                <a:gd name="connsiteX60" fmla="*/ 2037271 w 6037771"/>
                <a:gd name="connsiteY60" fmla="*/ 2295898 h 4420072"/>
                <a:gd name="connsiteX61" fmla="*/ 2070608 w 6037771"/>
                <a:gd name="connsiteY61" fmla="*/ 2286373 h 4420072"/>
                <a:gd name="connsiteX62" fmla="*/ 2094421 w 6037771"/>
                <a:gd name="connsiteY62" fmla="*/ 2276848 h 4420072"/>
                <a:gd name="connsiteX63" fmla="*/ 2108708 w 6037771"/>
                <a:gd name="connsiteY63" fmla="*/ 2272085 h 4420072"/>
                <a:gd name="connsiteX64" fmla="*/ 2132521 w 6037771"/>
                <a:gd name="connsiteY64" fmla="*/ 2262560 h 4420072"/>
                <a:gd name="connsiteX65" fmla="*/ 2194433 w 6037771"/>
                <a:gd name="connsiteY65" fmla="*/ 2257798 h 4420072"/>
                <a:gd name="connsiteX66" fmla="*/ 2246821 w 6037771"/>
                <a:gd name="connsiteY66" fmla="*/ 2248273 h 4420072"/>
                <a:gd name="connsiteX67" fmla="*/ 2270633 w 6037771"/>
                <a:gd name="connsiteY67" fmla="*/ 2233985 h 4420072"/>
                <a:gd name="connsiteX68" fmla="*/ 2289683 w 6037771"/>
                <a:gd name="connsiteY68" fmla="*/ 2229223 h 4420072"/>
                <a:gd name="connsiteX69" fmla="*/ 2327783 w 6037771"/>
                <a:gd name="connsiteY69" fmla="*/ 2219698 h 4420072"/>
                <a:gd name="connsiteX70" fmla="*/ 2361121 w 6037771"/>
                <a:gd name="connsiteY70" fmla="*/ 2200648 h 4420072"/>
                <a:gd name="connsiteX71" fmla="*/ 2375408 w 6037771"/>
                <a:gd name="connsiteY71" fmla="*/ 2191123 h 4420072"/>
                <a:gd name="connsiteX72" fmla="*/ 2418271 w 6037771"/>
                <a:gd name="connsiteY72" fmla="*/ 2176835 h 4420072"/>
                <a:gd name="connsiteX73" fmla="*/ 2427796 w 6037771"/>
                <a:gd name="connsiteY73" fmla="*/ 2157785 h 4420072"/>
                <a:gd name="connsiteX74" fmla="*/ 2527808 w 6037771"/>
                <a:gd name="connsiteY74" fmla="*/ 2100635 h 4420072"/>
                <a:gd name="connsiteX75" fmla="*/ 2584958 w 6037771"/>
                <a:gd name="connsiteY75" fmla="*/ 2067298 h 4420072"/>
                <a:gd name="connsiteX76" fmla="*/ 2599246 w 6037771"/>
                <a:gd name="connsiteY76" fmla="*/ 2062535 h 4420072"/>
                <a:gd name="connsiteX77" fmla="*/ 2623058 w 6037771"/>
                <a:gd name="connsiteY77" fmla="*/ 2048248 h 4420072"/>
                <a:gd name="connsiteX78" fmla="*/ 2661158 w 6037771"/>
                <a:gd name="connsiteY78" fmla="*/ 2029198 h 4420072"/>
                <a:gd name="connsiteX79" fmla="*/ 2694496 w 6037771"/>
                <a:gd name="connsiteY79" fmla="*/ 2014910 h 4420072"/>
                <a:gd name="connsiteX80" fmla="*/ 2756408 w 6037771"/>
                <a:gd name="connsiteY80" fmla="*/ 1976810 h 4420072"/>
                <a:gd name="connsiteX81" fmla="*/ 2794508 w 6037771"/>
                <a:gd name="connsiteY81" fmla="*/ 1962523 h 4420072"/>
                <a:gd name="connsiteX82" fmla="*/ 2837371 w 6037771"/>
                <a:gd name="connsiteY82" fmla="*/ 1943473 h 4420072"/>
                <a:gd name="connsiteX83" fmla="*/ 2861183 w 6037771"/>
                <a:gd name="connsiteY83" fmla="*/ 1938710 h 4420072"/>
                <a:gd name="connsiteX84" fmla="*/ 2889758 w 6037771"/>
                <a:gd name="connsiteY84" fmla="*/ 1929185 h 4420072"/>
                <a:gd name="connsiteX85" fmla="*/ 2937383 w 6037771"/>
                <a:gd name="connsiteY85" fmla="*/ 1919660 h 4420072"/>
                <a:gd name="connsiteX86" fmla="*/ 2975483 w 6037771"/>
                <a:gd name="connsiteY86" fmla="*/ 1910135 h 4420072"/>
                <a:gd name="connsiteX87" fmla="*/ 3023108 w 6037771"/>
                <a:gd name="connsiteY87" fmla="*/ 1900610 h 4420072"/>
                <a:gd name="connsiteX88" fmla="*/ 3037396 w 6037771"/>
                <a:gd name="connsiteY88" fmla="*/ 1895848 h 4420072"/>
                <a:gd name="connsiteX89" fmla="*/ 3089783 w 6037771"/>
                <a:gd name="connsiteY89" fmla="*/ 1881560 h 4420072"/>
                <a:gd name="connsiteX90" fmla="*/ 3137408 w 6037771"/>
                <a:gd name="connsiteY90" fmla="*/ 1848223 h 4420072"/>
                <a:gd name="connsiteX91" fmla="*/ 3170746 w 6037771"/>
                <a:gd name="connsiteY91" fmla="*/ 1829173 h 4420072"/>
                <a:gd name="connsiteX92" fmla="*/ 3213608 w 6037771"/>
                <a:gd name="connsiteY92" fmla="*/ 1786310 h 4420072"/>
                <a:gd name="connsiteX93" fmla="*/ 3251708 w 6037771"/>
                <a:gd name="connsiteY93" fmla="*/ 1752973 h 4420072"/>
                <a:gd name="connsiteX94" fmla="*/ 3280283 w 6037771"/>
                <a:gd name="connsiteY94" fmla="*/ 1724398 h 4420072"/>
                <a:gd name="connsiteX95" fmla="*/ 3294571 w 6037771"/>
                <a:gd name="connsiteY95" fmla="*/ 1710110 h 4420072"/>
                <a:gd name="connsiteX96" fmla="*/ 3308858 w 6037771"/>
                <a:gd name="connsiteY96" fmla="*/ 1705348 h 4420072"/>
                <a:gd name="connsiteX97" fmla="*/ 3356483 w 6037771"/>
                <a:gd name="connsiteY97" fmla="*/ 1667248 h 4420072"/>
                <a:gd name="connsiteX98" fmla="*/ 3399346 w 6037771"/>
                <a:gd name="connsiteY98" fmla="*/ 1614860 h 4420072"/>
                <a:gd name="connsiteX99" fmla="*/ 3432683 w 6037771"/>
                <a:gd name="connsiteY99" fmla="*/ 1586285 h 4420072"/>
                <a:gd name="connsiteX100" fmla="*/ 3446971 w 6037771"/>
                <a:gd name="connsiteY100" fmla="*/ 1567235 h 4420072"/>
                <a:gd name="connsiteX101" fmla="*/ 3513646 w 6037771"/>
                <a:gd name="connsiteY101" fmla="*/ 1510085 h 4420072"/>
                <a:gd name="connsiteX102" fmla="*/ 3523171 w 6037771"/>
                <a:gd name="connsiteY102" fmla="*/ 1495798 h 4420072"/>
                <a:gd name="connsiteX103" fmla="*/ 3561271 w 6037771"/>
                <a:gd name="connsiteY103" fmla="*/ 1462460 h 4420072"/>
                <a:gd name="connsiteX104" fmla="*/ 3580321 w 6037771"/>
                <a:gd name="connsiteY104" fmla="*/ 1452935 h 4420072"/>
                <a:gd name="connsiteX105" fmla="*/ 3604133 w 6037771"/>
                <a:gd name="connsiteY105" fmla="*/ 1429123 h 4420072"/>
                <a:gd name="connsiteX106" fmla="*/ 3618421 w 6037771"/>
                <a:gd name="connsiteY106" fmla="*/ 1414835 h 4420072"/>
                <a:gd name="connsiteX107" fmla="*/ 3680333 w 6037771"/>
                <a:gd name="connsiteY107" fmla="*/ 1357685 h 4420072"/>
                <a:gd name="connsiteX108" fmla="*/ 3704146 w 6037771"/>
                <a:gd name="connsiteY108" fmla="*/ 1329110 h 4420072"/>
                <a:gd name="connsiteX109" fmla="*/ 3723196 w 6037771"/>
                <a:gd name="connsiteY109" fmla="*/ 1300535 h 4420072"/>
                <a:gd name="connsiteX110" fmla="*/ 3737483 w 6037771"/>
                <a:gd name="connsiteY110" fmla="*/ 1295773 h 4420072"/>
                <a:gd name="connsiteX111" fmla="*/ 3808921 w 6037771"/>
                <a:gd name="connsiteY111" fmla="*/ 1205285 h 4420072"/>
                <a:gd name="connsiteX112" fmla="*/ 3827971 w 6037771"/>
                <a:gd name="connsiteY112" fmla="*/ 1186235 h 4420072"/>
                <a:gd name="connsiteX113" fmla="*/ 3880358 w 6037771"/>
                <a:gd name="connsiteY113" fmla="*/ 1148135 h 4420072"/>
                <a:gd name="connsiteX114" fmla="*/ 3899408 w 6037771"/>
                <a:gd name="connsiteY114" fmla="*/ 1138610 h 4420072"/>
                <a:gd name="connsiteX115" fmla="*/ 3927983 w 6037771"/>
                <a:gd name="connsiteY115" fmla="*/ 1114798 h 4420072"/>
                <a:gd name="connsiteX116" fmla="*/ 3961321 w 6037771"/>
                <a:gd name="connsiteY116" fmla="*/ 1100510 h 4420072"/>
                <a:gd name="connsiteX117" fmla="*/ 4004183 w 6037771"/>
                <a:gd name="connsiteY117" fmla="*/ 1071935 h 4420072"/>
                <a:gd name="connsiteX118" fmla="*/ 4018471 w 6037771"/>
                <a:gd name="connsiteY118" fmla="*/ 1062410 h 4420072"/>
                <a:gd name="connsiteX119" fmla="*/ 4037521 w 6037771"/>
                <a:gd name="connsiteY119" fmla="*/ 1057648 h 4420072"/>
                <a:gd name="connsiteX120" fmla="*/ 4113721 w 6037771"/>
                <a:gd name="connsiteY120" fmla="*/ 1033835 h 4420072"/>
                <a:gd name="connsiteX121" fmla="*/ 4161346 w 6037771"/>
                <a:gd name="connsiteY121" fmla="*/ 1014785 h 4420072"/>
                <a:gd name="connsiteX122" fmla="*/ 4194683 w 6037771"/>
                <a:gd name="connsiteY122" fmla="*/ 1005260 h 4420072"/>
                <a:gd name="connsiteX123" fmla="*/ 4232783 w 6037771"/>
                <a:gd name="connsiteY123" fmla="*/ 1000498 h 4420072"/>
                <a:gd name="connsiteX124" fmla="*/ 4275646 w 6037771"/>
                <a:gd name="connsiteY124" fmla="*/ 990973 h 4420072"/>
                <a:gd name="connsiteX125" fmla="*/ 4318508 w 6037771"/>
                <a:gd name="connsiteY125" fmla="*/ 971923 h 4420072"/>
                <a:gd name="connsiteX126" fmla="*/ 4356608 w 6037771"/>
                <a:gd name="connsiteY126" fmla="*/ 962398 h 4420072"/>
                <a:gd name="connsiteX127" fmla="*/ 4370896 w 6037771"/>
                <a:gd name="connsiteY127" fmla="*/ 952873 h 4420072"/>
                <a:gd name="connsiteX128" fmla="*/ 4408996 w 6037771"/>
                <a:gd name="connsiteY128" fmla="*/ 938585 h 4420072"/>
                <a:gd name="connsiteX129" fmla="*/ 4428046 w 6037771"/>
                <a:gd name="connsiteY129" fmla="*/ 924298 h 4420072"/>
                <a:gd name="connsiteX130" fmla="*/ 4461383 w 6037771"/>
                <a:gd name="connsiteY130" fmla="*/ 895723 h 4420072"/>
                <a:gd name="connsiteX131" fmla="*/ 4470908 w 6037771"/>
                <a:gd name="connsiteY131" fmla="*/ 876673 h 4420072"/>
                <a:gd name="connsiteX132" fmla="*/ 4489958 w 6037771"/>
                <a:gd name="connsiteY132" fmla="*/ 857623 h 4420072"/>
                <a:gd name="connsiteX133" fmla="*/ 4513771 w 6037771"/>
                <a:gd name="connsiteY133" fmla="*/ 809998 h 4420072"/>
                <a:gd name="connsiteX134" fmla="*/ 4528058 w 6037771"/>
                <a:gd name="connsiteY134" fmla="*/ 786185 h 4420072"/>
                <a:gd name="connsiteX135" fmla="*/ 4542346 w 6037771"/>
                <a:gd name="connsiteY135" fmla="*/ 695698 h 4420072"/>
                <a:gd name="connsiteX136" fmla="*/ 4551871 w 6037771"/>
                <a:gd name="connsiteY136" fmla="*/ 581398 h 4420072"/>
                <a:gd name="connsiteX137" fmla="*/ 4561396 w 6037771"/>
                <a:gd name="connsiteY137" fmla="*/ 543298 h 4420072"/>
                <a:gd name="connsiteX138" fmla="*/ 4566158 w 6037771"/>
                <a:gd name="connsiteY138" fmla="*/ 500435 h 4420072"/>
                <a:gd name="connsiteX139" fmla="*/ 4575683 w 6037771"/>
                <a:gd name="connsiteY139" fmla="*/ 424235 h 4420072"/>
                <a:gd name="connsiteX140" fmla="*/ 4580446 w 6037771"/>
                <a:gd name="connsiteY140" fmla="*/ 381373 h 4420072"/>
                <a:gd name="connsiteX141" fmla="*/ 4594733 w 6037771"/>
                <a:gd name="connsiteY141" fmla="*/ 271835 h 4420072"/>
                <a:gd name="connsiteX142" fmla="*/ 4599496 w 6037771"/>
                <a:gd name="connsiteY142" fmla="*/ 233735 h 4420072"/>
                <a:gd name="connsiteX143" fmla="*/ 4609021 w 6037771"/>
                <a:gd name="connsiteY143" fmla="*/ 190873 h 4420072"/>
                <a:gd name="connsiteX144" fmla="*/ 4613783 w 6037771"/>
                <a:gd name="connsiteY144" fmla="*/ 152773 h 4420072"/>
                <a:gd name="connsiteX145" fmla="*/ 4623308 w 6037771"/>
                <a:gd name="connsiteY145" fmla="*/ 119435 h 4420072"/>
                <a:gd name="connsiteX146" fmla="*/ 4628071 w 6037771"/>
                <a:gd name="connsiteY146" fmla="*/ 95623 h 4420072"/>
                <a:gd name="connsiteX147" fmla="*/ 4637596 w 6037771"/>
                <a:gd name="connsiteY147" fmla="*/ 76573 h 4420072"/>
                <a:gd name="connsiteX148" fmla="*/ 4647121 w 6037771"/>
                <a:gd name="connsiteY148" fmla="*/ 52760 h 4420072"/>
                <a:gd name="connsiteX149" fmla="*/ 4685221 w 6037771"/>
                <a:gd name="connsiteY149" fmla="*/ 14660 h 4420072"/>
                <a:gd name="connsiteX150" fmla="*/ 4704271 w 6037771"/>
                <a:gd name="connsiteY150" fmla="*/ 9898 h 4420072"/>
                <a:gd name="connsiteX151" fmla="*/ 4723321 w 6037771"/>
                <a:gd name="connsiteY151" fmla="*/ 373 h 4420072"/>
                <a:gd name="connsiteX152" fmla="*/ 4847146 w 6037771"/>
                <a:gd name="connsiteY152" fmla="*/ 14660 h 4420072"/>
                <a:gd name="connsiteX153" fmla="*/ 4885246 w 6037771"/>
                <a:gd name="connsiteY153" fmla="*/ 28948 h 4420072"/>
                <a:gd name="connsiteX154" fmla="*/ 4932871 w 6037771"/>
                <a:gd name="connsiteY154" fmla="*/ 52760 h 4420072"/>
                <a:gd name="connsiteX155" fmla="*/ 4970971 w 6037771"/>
                <a:gd name="connsiteY155" fmla="*/ 86098 h 4420072"/>
                <a:gd name="connsiteX156" fmla="*/ 5013833 w 6037771"/>
                <a:gd name="connsiteY156" fmla="*/ 133723 h 4420072"/>
                <a:gd name="connsiteX157" fmla="*/ 5061458 w 6037771"/>
                <a:gd name="connsiteY157" fmla="*/ 200398 h 4420072"/>
                <a:gd name="connsiteX158" fmla="*/ 5080508 w 6037771"/>
                <a:gd name="connsiteY158" fmla="*/ 228973 h 4420072"/>
                <a:gd name="connsiteX159" fmla="*/ 5099558 w 6037771"/>
                <a:gd name="connsiteY159" fmla="*/ 252785 h 4420072"/>
                <a:gd name="connsiteX160" fmla="*/ 5113846 w 6037771"/>
                <a:gd name="connsiteY160" fmla="*/ 276598 h 4420072"/>
                <a:gd name="connsiteX161" fmla="*/ 5132896 w 6037771"/>
                <a:gd name="connsiteY161" fmla="*/ 300410 h 4420072"/>
                <a:gd name="connsiteX162" fmla="*/ 5151946 w 6037771"/>
                <a:gd name="connsiteY162" fmla="*/ 328985 h 4420072"/>
                <a:gd name="connsiteX163" fmla="*/ 5170996 w 6037771"/>
                <a:gd name="connsiteY163" fmla="*/ 362323 h 4420072"/>
                <a:gd name="connsiteX164" fmla="*/ 5228146 w 6037771"/>
                <a:gd name="connsiteY164" fmla="*/ 409948 h 4420072"/>
                <a:gd name="connsiteX165" fmla="*/ 5247196 w 6037771"/>
                <a:gd name="connsiteY165" fmla="*/ 419473 h 4420072"/>
                <a:gd name="connsiteX166" fmla="*/ 5275771 w 6037771"/>
                <a:gd name="connsiteY166" fmla="*/ 428998 h 4420072"/>
                <a:gd name="connsiteX167" fmla="*/ 5356733 w 6037771"/>
                <a:gd name="connsiteY167" fmla="*/ 471860 h 4420072"/>
                <a:gd name="connsiteX168" fmla="*/ 5390071 w 6037771"/>
                <a:gd name="connsiteY168" fmla="*/ 481385 h 4420072"/>
                <a:gd name="connsiteX169" fmla="*/ 5404358 w 6037771"/>
                <a:gd name="connsiteY169" fmla="*/ 486148 h 4420072"/>
                <a:gd name="connsiteX170" fmla="*/ 5461508 w 6037771"/>
                <a:gd name="connsiteY170" fmla="*/ 514723 h 4420072"/>
                <a:gd name="connsiteX171" fmla="*/ 5490083 w 6037771"/>
                <a:gd name="connsiteY171" fmla="*/ 529010 h 4420072"/>
                <a:gd name="connsiteX172" fmla="*/ 5537708 w 6037771"/>
                <a:gd name="connsiteY172" fmla="*/ 548060 h 4420072"/>
                <a:gd name="connsiteX173" fmla="*/ 5571046 w 6037771"/>
                <a:gd name="connsiteY173" fmla="*/ 571873 h 4420072"/>
                <a:gd name="connsiteX174" fmla="*/ 5599621 w 6037771"/>
                <a:gd name="connsiteY174" fmla="*/ 586160 h 4420072"/>
                <a:gd name="connsiteX175" fmla="*/ 5623433 w 6037771"/>
                <a:gd name="connsiteY175" fmla="*/ 605210 h 4420072"/>
                <a:gd name="connsiteX176" fmla="*/ 5647246 w 6037771"/>
                <a:gd name="connsiteY176" fmla="*/ 619498 h 4420072"/>
                <a:gd name="connsiteX177" fmla="*/ 5690108 w 6037771"/>
                <a:gd name="connsiteY177" fmla="*/ 652835 h 4420072"/>
                <a:gd name="connsiteX178" fmla="*/ 5718683 w 6037771"/>
                <a:gd name="connsiteY178" fmla="*/ 671885 h 4420072"/>
                <a:gd name="connsiteX179" fmla="*/ 5752021 w 6037771"/>
                <a:gd name="connsiteY179" fmla="*/ 714748 h 4420072"/>
                <a:gd name="connsiteX180" fmla="*/ 5785358 w 6037771"/>
                <a:gd name="connsiteY180" fmla="*/ 743323 h 4420072"/>
                <a:gd name="connsiteX181" fmla="*/ 5813933 w 6037771"/>
                <a:gd name="connsiteY181" fmla="*/ 786185 h 4420072"/>
                <a:gd name="connsiteX182" fmla="*/ 5852033 w 6037771"/>
                <a:gd name="connsiteY182" fmla="*/ 867148 h 4420072"/>
                <a:gd name="connsiteX183" fmla="*/ 5871083 w 6037771"/>
                <a:gd name="connsiteY183" fmla="*/ 957635 h 4420072"/>
                <a:gd name="connsiteX184" fmla="*/ 5885371 w 6037771"/>
                <a:gd name="connsiteY184" fmla="*/ 1000498 h 4420072"/>
                <a:gd name="connsiteX185" fmla="*/ 5904421 w 6037771"/>
                <a:gd name="connsiteY185" fmla="*/ 1081460 h 4420072"/>
                <a:gd name="connsiteX186" fmla="*/ 5918708 w 6037771"/>
                <a:gd name="connsiteY186" fmla="*/ 1124323 h 4420072"/>
                <a:gd name="connsiteX187" fmla="*/ 5928233 w 6037771"/>
                <a:gd name="connsiteY187" fmla="*/ 1157660 h 4420072"/>
                <a:gd name="connsiteX188" fmla="*/ 5937758 w 6037771"/>
                <a:gd name="connsiteY188" fmla="*/ 1181473 h 4420072"/>
                <a:gd name="connsiteX189" fmla="*/ 5961571 w 6037771"/>
                <a:gd name="connsiteY189" fmla="*/ 1248148 h 4420072"/>
                <a:gd name="connsiteX190" fmla="*/ 5980621 w 6037771"/>
                <a:gd name="connsiteY190" fmla="*/ 1295773 h 4420072"/>
                <a:gd name="connsiteX191" fmla="*/ 5985383 w 6037771"/>
                <a:gd name="connsiteY191" fmla="*/ 1329110 h 4420072"/>
                <a:gd name="connsiteX192" fmla="*/ 5999671 w 6037771"/>
                <a:gd name="connsiteY192" fmla="*/ 1362448 h 4420072"/>
                <a:gd name="connsiteX193" fmla="*/ 6013958 w 6037771"/>
                <a:gd name="connsiteY193" fmla="*/ 1471985 h 4420072"/>
                <a:gd name="connsiteX194" fmla="*/ 6018721 w 6037771"/>
                <a:gd name="connsiteY194" fmla="*/ 1505323 h 4420072"/>
                <a:gd name="connsiteX195" fmla="*/ 6023483 w 6037771"/>
                <a:gd name="connsiteY195" fmla="*/ 1529135 h 4420072"/>
                <a:gd name="connsiteX196" fmla="*/ 6028246 w 6037771"/>
                <a:gd name="connsiteY196" fmla="*/ 1610098 h 4420072"/>
                <a:gd name="connsiteX197" fmla="*/ 6037771 w 6037771"/>
                <a:gd name="connsiteY197" fmla="*/ 1705348 h 4420072"/>
                <a:gd name="connsiteX198" fmla="*/ 6033008 w 6037771"/>
                <a:gd name="connsiteY198" fmla="*/ 1948235 h 4420072"/>
                <a:gd name="connsiteX199" fmla="*/ 6009196 w 6037771"/>
                <a:gd name="connsiteY199" fmla="*/ 2029198 h 4420072"/>
                <a:gd name="connsiteX200" fmla="*/ 5999671 w 6037771"/>
                <a:gd name="connsiteY200" fmla="*/ 2053010 h 4420072"/>
                <a:gd name="connsiteX201" fmla="*/ 5961571 w 6037771"/>
                <a:gd name="connsiteY201" fmla="*/ 2076823 h 4420072"/>
                <a:gd name="connsiteX202" fmla="*/ 5852033 w 6037771"/>
                <a:gd name="connsiteY202" fmla="*/ 2067298 h 4420072"/>
                <a:gd name="connsiteX203" fmla="*/ 5790121 w 6037771"/>
                <a:gd name="connsiteY203" fmla="*/ 2048248 h 4420072"/>
                <a:gd name="connsiteX204" fmla="*/ 5752021 w 6037771"/>
                <a:gd name="connsiteY204" fmla="*/ 2038723 h 4420072"/>
                <a:gd name="connsiteX205" fmla="*/ 5728208 w 6037771"/>
                <a:gd name="connsiteY205" fmla="*/ 2029198 h 4420072"/>
                <a:gd name="connsiteX206" fmla="*/ 5709158 w 6037771"/>
                <a:gd name="connsiteY206" fmla="*/ 2024435 h 4420072"/>
                <a:gd name="connsiteX207" fmla="*/ 5685346 w 6037771"/>
                <a:gd name="connsiteY207" fmla="*/ 2014910 h 4420072"/>
                <a:gd name="connsiteX208" fmla="*/ 5652008 w 6037771"/>
                <a:gd name="connsiteY208" fmla="*/ 2010148 h 4420072"/>
                <a:gd name="connsiteX209" fmla="*/ 5623433 w 6037771"/>
                <a:gd name="connsiteY209" fmla="*/ 2000623 h 4420072"/>
                <a:gd name="connsiteX210" fmla="*/ 5604383 w 6037771"/>
                <a:gd name="connsiteY210" fmla="*/ 1995860 h 4420072"/>
                <a:gd name="connsiteX211" fmla="*/ 5580571 w 6037771"/>
                <a:gd name="connsiteY211" fmla="*/ 1986335 h 4420072"/>
                <a:gd name="connsiteX212" fmla="*/ 5551996 w 6037771"/>
                <a:gd name="connsiteY212" fmla="*/ 1976810 h 4420072"/>
                <a:gd name="connsiteX213" fmla="*/ 5518658 w 6037771"/>
                <a:gd name="connsiteY213" fmla="*/ 1962523 h 4420072"/>
                <a:gd name="connsiteX214" fmla="*/ 5513896 w 6037771"/>
                <a:gd name="connsiteY214" fmla="*/ 1948235 h 4420072"/>
                <a:gd name="connsiteX215" fmla="*/ 5475796 w 6037771"/>
                <a:gd name="connsiteY215" fmla="*/ 1924423 h 4420072"/>
                <a:gd name="connsiteX216" fmla="*/ 5432933 w 6037771"/>
                <a:gd name="connsiteY216" fmla="*/ 1900610 h 4420072"/>
                <a:gd name="connsiteX217" fmla="*/ 5366258 w 6037771"/>
                <a:gd name="connsiteY217" fmla="*/ 1824410 h 4420072"/>
                <a:gd name="connsiteX218" fmla="*/ 5342446 w 6037771"/>
                <a:gd name="connsiteY218" fmla="*/ 1805360 h 4420072"/>
                <a:gd name="connsiteX219" fmla="*/ 5318633 w 6037771"/>
                <a:gd name="connsiteY219" fmla="*/ 1800598 h 4420072"/>
                <a:gd name="connsiteX220" fmla="*/ 5247196 w 6037771"/>
                <a:gd name="connsiteY220" fmla="*/ 1762498 h 4420072"/>
                <a:gd name="connsiteX221" fmla="*/ 5099558 w 6037771"/>
                <a:gd name="connsiteY221" fmla="*/ 1719635 h 4420072"/>
                <a:gd name="connsiteX222" fmla="*/ 5070983 w 6037771"/>
                <a:gd name="connsiteY222" fmla="*/ 1714873 h 4420072"/>
                <a:gd name="connsiteX223" fmla="*/ 5047171 w 6037771"/>
                <a:gd name="connsiteY223" fmla="*/ 1710110 h 4420072"/>
                <a:gd name="connsiteX224" fmla="*/ 4828096 w 6037771"/>
                <a:gd name="connsiteY224" fmla="*/ 1700585 h 4420072"/>
                <a:gd name="connsiteX225" fmla="*/ 4718558 w 6037771"/>
                <a:gd name="connsiteY225" fmla="*/ 1714873 h 4420072"/>
                <a:gd name="connsiteX226" fmla="*/ 4670933 w 6037771"/>
                <a:gd name="connsiteY226" fmla="*/ 1743448 h 4420072"/>
                <a:gd name="connsiteX227" fmla="*/ 4656646 w 6037771"/>
                <a:gd name="connsiteY227" fmla="*/ 1748210 h 4420072"/>
                <a:gd name="connsiteX228" fmla="*/ 4613783 w 6037771"/>
                <a:gd name="connsiteY228" fmla="*/ 1800598 h 4420072"/>
                <a:gd name="connsiteX229" fmla="*/ 4589971 w 6037771"/>
                <a:gd name="connsiteY229" fmla="*/ 1833935 h 4420072"/>
                <a:gd name="connsiteX230" fmla="*/ 4566158 w 6037771"/>
                <a:gd name="connsiteY230" fmla="*/ 1857748 h 4420072"/>
                <a:gd name="connsiteX231" fmla="*/ 4547108 w 6037771"/>
                <a:gd name="connsiteY231" fmla="*/ 1881560 h 4420072"/>
                <a:gd name="connsiteX232" fmla="*/ 4504246 w 6037771"/>
                <a:gd name="connsiteY232" fmla="*/ 1924423 h 4420072"/>
                <a:gd name="connsiteX233" fmla="*/ 4447096 w 6037771"/>
                <a:gd name="connsiteY233" fmla="*/ 1972048 h 4420072"/>
                <a:gd name="connsiteX234" fmla="*/ 4428046 w 6037771"/>
                <a:gd name="connsiteY234" fmla="*/ 1981573 h 4420072"/>
                <a:gd name="connsiteX235" fmla="*/ 4370896 w 6037771"/>
                <a:gd name="connsiteY235" fmla="*/ 2014910 h 4420072"/>
                <a:gd name="connsiteX236" fmla="*/ 4356608 w 6037771"/>
                <a:gd name="connsiteY236" fmla="*/ 2019673 h 4420072"/>
                <a:gd name="connsiteX237" fmla="*/ 4342321 w 6037771"/>
                <a:gd name="connsiteY237" fmla="*/ 2029198 h 4420072"/>
                <a:gd name="connsiteX238" fmla="*/ 4266121 w 6037771"/>
                <a:gd name="connsiteY238" fmla="*/ 2038723 h 4420072"/>
                <a:gd name="connsiteX239" fmla="*/ 4208971 w 6037771"/>
                <a:gd name="connsiteY239" fmla="*/ 2048248 h 4420072"/>
                <a:gd name="connsiteX240" fmla="*/ 4180396 w 6037771"/>
                <a:gd name="connsiteY240" fmla="*/ 2053010 h 4420072"/>
                <a:gd name="connsiteX241" fmla="*/ 4166108 w 6037771"/>
                <a:gd name="connsiteY241" fmla="*/ 2057773 h 4420072"/>
                <a:gd name="connsiteX242" fmla="*/ 4147058 w 6037771"/>
                <a:gd name="connsiteY242" fmla="*/ 2062535 h 4420072"/>
                <a:gd name="connsiteX243" fmla="*/ 4123246 w 6037771"/>
                <a:gd name="connsiteY243" fmla="*/ 2072060 h 4420072"/>
                <a:gd name="connsiteX244" fmla="*/ 4075621 w 6037771"/>
                <a:gd name="connsiteY244" fmla="*/ 2081585 h 4420072"/>
                <a:gd name="connsiteX245" fmla="*/ 4051808 w 6037771"/>
                <a:gd name="connsiteY245" fmla="*/ 2091110 h 4420072"/>
                <a:gd name="connsiteX246" fmla="*/ 3999421 w 6037771"/>
                <a:gd name="connsiteY246" fmla="*/ 2105398 h 4420072"/>
                <a:gd name="connsiteX247" fmla="*/ 3975608 w 6037771"/>
                <a:gd name="connsiteY247" fmla="*/ 2114923 h 4420072"/>
                <a:gd name="connsiteX248" fmla="*/ 3956558 w 6037771"/>
                <a:gd name="connsiteY248" fmla="*/ 2129210 h 4420072"/>
                <a:gd name="connsiteX249" fmla="*/ 3923221 w 6037771"/>
                <a:gd name="connsiteY249" fmla="*/ 2138735 h 4420072"/>
                <a:gd name="connsiteX250" fmla="*/ 3899408 w 6037771"/>
                <a:gd name="connsiteY250" fmla="*/ 2153023 h 4420072"/>
                <a:gd name="connsiteX251" fmla="*/ 3856546 w 6037771"/>
                <a:gd name="connsiteY251" fmla="*/ 2181598 h 4420072"/>
                <a:gd name="connsiteX252" fmla="*/ 3818446 w 6037771"/>
                <a:gd name="connsiteY252" fmla="*/ 2200648 h 4420072"/>
                <a:gd name="connsiteX253" fmla="*/ 3804158 w 6037771"/>
                <a:gd name="connsiteY253" fmla="*/ 2214935 h 4420072"/>
                <a:gd name="connsiteX254" fmla="*/ 3794633 w 6037771"/>
                <a:gd name="connsiteY254" fmla="*/ 2229223 h 4420072"/>
                <a:gd name="connsiteX255" fmla="*/ 3766058 w 6037771"/>
                <a:gd name="connsiteY255" fmla="*/ 2248273 h 4420072"/>
                <a:gd name="connsiteX256" fmla="*/ 3742246 w 6037771"/>
                <a:gd name="connsiteY256" fmla="*/ 2267323 h 4420072"/>
                <a:gd name="connsiteX257" fmla="*/ 3713671 w 6037771"/>
                <a:gd name="connsiteY257" fmla="*/ 2276848 h 4420072"/>
                <a:gd name="connsiteX258" fmla="*/ 3646996 w 6037771"/>
                <a:gd name="connsiteY258" fmla="*/ 2305423 h 4420072"/>
                <a:gd name="connsiteX259" fmla="*/ 3623183 w 6037771"/>
                <a:gd name="connsiteY259" fmla="*/ 2314948 h 4420072"/>
                <a:gd name="connsiteX260" fmla="*/ 3599371 w 6037771"/>
                <a:gd name="connsiteY260" fmla="*/ 2329235 h 4420072"/>
                <a:gd name="connsiteX261" fmla="*/ 3580321 w 6037771"/>
                <a:gd name="connsiteY261" fmla="*/ 2333998 h 4420072"/>
                <a:gd name="connsiteX262" fmla="*/ 3527933 w 6037771"/>
                <a:gd name="connsiteY262" fmla="*/ 2357810 h 4420072"/>
                <a:gd name="connsiteX263" fmla="*/ 3508883 w 6037771"/>
                <a:gd name="connsiteY263" fmla="*/ 2372098 h 4420072"/>
                <a:gd name="connsiteX264" fmla="*/ 3489833 w 6037771"/>
                <a:gd name="connsiteY264" fmla="*/ 2381623 h 4420072"/>
                <a:gd name="connsiteX265" fmla="*/ 3475546 w 6037771"/>
                <a:gd name="connsiteY265" fmla="*/ 2391148 h 4420072"/>
                <a:gd name="connsiteX266" fmla="*/ 3456496 w 6037771"/>
                <a:gd name="connsiteY266" fmla="*/ 2395910 h 4420072"/>
                <a:gd name="connsiteX267" fmla="*/ 3442208 w 6037771"/>
                <a:gd name="connsiteY267" fmla="*/ 2410198 h 4420072"/>
                <a:gd name="connsiteX268" fmla="*/ 3399346 w 6037771"/>
                <a:gd name="connsiteY268" fmla="*/ 2429248 h 4420072"/>
                <a:gd name="connsiteX269" fmla="*/ 3366008 w 6037771"/>
                <a:gd name="connsiteY269" fmla="*/ 2448298 h 4420072"/>
                <a:gd name="connsiteX270" fmla="*/ 3294571 w 6037771"/>
                <a:gd name="connsiteY270" fmla="*/ 2481635 h 4420072"/>
                <a:gd name="connsiteX271" fmla="*/ 3246946 w 6037771"/>
                <a:gd name="connsiteY271" fmla="*/ 2495923 h 4420072"/>
                <a:gd name="connsiteX272" fmla="*/ 3218371 w 6037771"/>
                <a:gd name="connsiteY272" fmla="*/ 2510210 h 4420072"/>
                <a:gd name="connsiteX273" fmla="*/ 3185033 w 6037771"/>
                <a:gd name="connsiteY273" fmla="*/ 2524498 h 4420072"/>
                <a:gd name="connsiteX274" fmla="*/ 3156458 w 6037771"/>
                <a:gd name="connsiteY274" fmla="*/ 2538785 h 4420072"/>
                <a:gd name="connsiteX275" fmla="*/ 3123121 w 6037771"/>
                <a:gd name="connsiteY275" fmla="*/ 2553073 h 4420072"/>
                <a:gd name="connsiteX276" fmla="*/ 3089783 w 6037771"/>
                <a:gd name="connsiteY276" fmla="*/ 2581648 h 4420072"/>
                <a:gd name="connsiteX277" fmla="*/ 3070733 w 6037771"/>
                <a:gd name="connsiteY277" fmla="*/ 2591173 h 4420072"/>
                <a:gd name="connsiteX278" fmla="*/ 3051683 w 6037771"/>
                <a:gd name="connsiteY278" fmla="*/ 2605460 h 4420072"/>
                <a:gd name="connsiteX279" fmla="*/ 3032633 w 6037771"/>
                <a:gd name="connsiteY279" fmla="*/ 2614985 h 4420072"/>
                <a:gd name="connsiteX280" fmla="*/ 3013583 w 6037771"/>
                <a:gd name="connsiteY280" fmla="*/ 2634035 h 4420072"/>
                <a:gd name="connsiteX281" fmla="*/ 2985008 w 6037771"/>
                <a:gd name="connsiteY281" fmla="*/ 2653085 h 4420072"/>
                <a:gd name="connsiteX282" fmla="*/ 2956433 w 6037771"/>
                <a:gd name="connsiteY282" fmla="*/ 2681660 h 4420072"/>
                <a:gd name="connsiteX283" fmla="*/ 2870708 w 6037771"/>
                <a:gd name="connsiteY283" fmla="*/ 2743573 h 4420072"/>
                <a:gd name="connsiteX284" fmla="*/ 2856421 w 6037771"/>
                <a:gd name="connsiteY284" fmla="*/ 2762623 h 4420072"/>
                <a:gd name="connsiteX285" fmla="*/ 2818321 w 6037771"/>
                <a:gd name="connsiteY285" fmla="*/ 2786435 h 4420072"/>
                <a:gd name="connsiteX286" fmla="*/ 2799271 w 6037771"/>
                <a:gd name="connsiteY286" fmla="*/ 2800723 h 4420072"/>
                <a:gd name="connsiteX287" fmla="*/ 2746883 w 6037771"/>
                <a:gd name="connsiteY287" fmla="*/ 2843585 h 4420072"/>
                <a:gd name="connsiteX288" fmla="*/ 2723071 w 6037771"/>
                <a:gd name="connsiteY288" fmla="*/ 2853110 h 4420072"/>
                <a:gd name="connsiteX289" fmla="*/ 2656396 w 6037771"/>
                <a:gd name="connsiteY289" fmla="*/ 2900735 h 4420072"/>
                <a:gd name="connsiteX290" fmla="*/ 2632583 w 6037771"/>
                <a:gd name="connsiteY290" fmla="*/ 2905498 h 4420072"/>
                <a:gd name="connsiteX291" fmla="*/ 2580196 w 6037771"/>
                <a:gd name="connsiteY291" fmla="*/ 2924548 h 4420072"/>
                <a:gd name="connsiteX292" fmla="*/ 2518283 w 6037771"/>
                <a:gd name="connsiteY292" fmla="*/ 2934073 h 4420072"/>
                <a:gd name="connsiteX293" fmla="*/ 2408746 w 6037771"/>
                <a:gd name="connsiteY293" fmla="*/ 2943598 h 4420072"/>
                <a:gd name="connsiteX294" fmla="*/ 2303971 w 6037771"/>
                <a:gd name="connsiteY294" fmla="*/ 2967410 h 4420072"/>
                <a:gd name="connsiteX295" fmla="*/ 2246821 w 6037771"/>
                <a:gd name="connsiteY295" fmla="*/ 2986460 h 4420072"/>
                <a:gd name="connsiteX296" fmla="*/ 2203958 w 6037771"/>
                <a:gd name="connsiteY296" fmla="*/ 2995985 h 4420072"/>
                <a:gd name="connsiteX297" fmla="*/ 2146808 w 6037771"/>
                <a:gd name="connsiteY297" fmla="*/ 3005510 h 4420072"/>
                <a:gd name="connsiteX298" fmla="*/ 2118233 w 6037771"/>
                <a:gd name="connsiteY298" fmla="*/ 3015035 h 4420072"/>
                <a:gd name="connsiteX299" fmla="*/ 2070608 w 6037771"/>
                <a:gd name="connsiteY299" fmla="*/ 3024560 h 4420072"/>
                <a:gd name="connsiteX300" fmla="*/ 2046796 w 6037771"/>
                <a:gd name="connsiteY300" fmla="*/ 3034085 h 4420072"/>
                <a:gd name="connsiteX301" fmla="*/ 2027746 w 6037771"/>
                <a:gd name="connsiteY301" fmla="*/ 3048373 h 4420072"/>
                <a:gd name="connsiteX302" fmla="*/ 1989646 w 6037771"/>
                <a:gd name="connsiteY302" fmla="*/ 3057898 h 4420072"/>
                <a:gd name="connsiteX303" fmla="*/ 1922971 w 6037771"/>
                <a:gd name="connsiteY303" fmla="*/ 3076948 h 4420072"/>
                <a:gd name="connsiteX304" fmla="*/ 1894396 w 6037771"/>
                <a:gd name="connsiteY304" fmla="*/ 3081710 h 4420072"/>
                <a:gd name="connsiteX305" fmla="*/ 1846771 w 6037771"/>
                <a:gd name="connsiteY305" fmla="*/ 3095998 h 4420072"/>
                <a:gd name="connsiteX306" fmla="*/ 1808671 w 6037771"/>
                <a:gd name="connsiteY306" fmla="*/ 3105523 h 4420072"/>
                <a:gd name="connsiteX307" fmla="*/ 1765808 w 6037771"/>
                <a:gd name="connsiteY307" fmla="*/ 3124573 h 4420072"/>
                <a:gd name="connsiteX308" fmla="*/ 1746758 w 6037771"/>
                <a:gd name="connsiteY308" fmla="*/ 3134098 h 4420072"/>
                <a:gd name="connsiteX309" fmla="*/ 1718183 w 6037771"/>
                <a:gd name="connsiteY309" fmla="*/ 3143623 h 4420072"/>
                <a:gd name="connsiteX310" fmla="*/ 1680083 w 6037771"/>
                <a:gd name="connsiteY310" fmla="*/ 3153148 h 4420072"/>
                <a:gd name="connsiteX311" fmla="*/ 1599121 w 6037771"/>
                <a:gd name="connsiteY311" fmla="*/ 3181723 h 4420072"/>
                <a:gd name="connsiteX312" fmla="*/ 1503871 w 6037771"/>
                <a:gd name="connsiteY312" fmla="*/ 3229348 h 4420072"/>
                <a:gd name="connsiteX313" fmla="*/ 1484821 w 6037771"/>
                <a:gd name="connsiteY313" fmla="*/ 3238873 h 4420072"/>
                <a:gd name="connsiteX314" fmla="*/ 1465771 w 6037771"/>
                <a:gd name="connsiteY314" fmla="*/ 3248398 h 4420072"/>
                <a:gd name="connsiteX315" fmla="*/ 1403858 w 6037771"/>
                <a:gd name="connsiteY315" fmla="*/ 3276973 h 4420072"/>
                <a:gd name="connsiteX316" fmla="*/ 1384808 w 6037771"/>
                <a:gd name="connsiteY316" fmla="*/ 3286498 h 4420072"/>
                <a:gd name="connsiteX317" fmla="*/ 1341946 w 6037771"/>
                <a:gd name="connsiteY317" fmla="*/ 3315073 h 4420072"/>
                <a:gd name="connsiteX318" fmla="*/ 1318133 w 6037771"/>
                <a:gd name="connsiteY318" fmla="*/ 3319835 h 4420072"/>
                <a:gd name="connsiteX319" fmla="*/ 1299083 w 6037771"/>
                <a:gd name="connsiteY319" fmla="*/ 3334123 h 4420072"/>
                <a:gd name="connsiteX320" fmla="*/ 1213358 w 6037771"/>
                <a:gd name="connsiteY320" fmla="*/ 3367460 h 4420072"/>
                <a:gd name="connsiteX321" fmla="*/ 1189546 w 6037771"/>
                <a:gd name="connsiteY321" fmla="*/ 3372223 h 4420072"/>
                <a:gd name="connsiteX322" fmla="*/ 1175258 w 6037771"/>
                <a:gd name="connsiteY322" fmla="*/ 3376985 h 4420072"/>
                <a:gd name="connsiteX323" fmla="*/ 1137158 w 6037771"/>
                <a:gd name="connsiteY323" fmla="*/ 3386510 h 4420072"/>
                <a:gd name="connsiteX324" fmla="*/ 1118108 w 6037771"/>
                <a:gd name="connsiteY324" fmla="*/ 3391273 h 4420072"/>
                <a:gd name="connsiteX325" fmla="*/ 1065721 w 6037771"/>
                <a:gd name="connsiteY325" fmla="*/ 3400798 h 4420072"/>
                <a:gd name="connsiteX326" fmla="*/ 1034765 w 6037771"/>
                <a:gd name="connsiteY326" fmla="*/ 3412705 h 4420072"/>
                <a:gd name="connsiteX327" fmla="*/ 963328 w 6037771"/>
                <a:gd name="connsiteY327" fmla="*/ 3476999 h 4420072"/>
                <a:gd name="connsiteX328" fmla="*/ 965708 w 6037771"/>
                <a:gd name="connsiteY328" fmla="*/ 3729411 h 4420072"/>
                <a:gd name="connsiteX329" fmla="*/ 765684 w 6037771"/>
                <a:gd name="connsiteY329" fmla="*/ 3948485 h 4420072"/>
                <a:gd name="connsiteX330" fmla="*/ 546608 w 6037771"/>
                <a:gd name="connsiteY330" fmla="*/ 4086598 h 4420072"/>
                <a:gd name="connsiteX331" fmla="*/ 501364 w 6037771"/>
                <a:gd name="connsiteY331" fmla="*/ 4405684 h 4420072"/>
                <a:gd name="connsiteX332" fmla="*/ 187040 w 6037771"/>
                <a:gd name="connsiteY332" fmla="*/ 4412829 h 4420072"/>
                <a:gd name="connsiteX333" fmla="*/ 1302 w 6037771"/>
                <a:gd name="connsiteY333" fmla="*/ 4310437 h 442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</a:cxnLst>
              <a:rect l="l" t="t" r="r" b="b"/>
              <a:pathLst>
                <a:path w="6037771" h="4420072">
                  <a:moveTo>
                    <a:pt x="1302" y="4310437"/>
                  </a:moveTo>
                  <a:cubicBezTo>
                    <a:pt x="-12985" y="4273924"/>
                    <a:pt x="94567" y="4073104"/>
                    <a:pt x="113220" y="3986585"/>
                  </a:cubicBezTo>
                  <a:cubicBezTo>
                    <a:pt x="131873" y="3900066"/>
                    <a:pt x="131756" y="3819125"/>
                    <a:pt x="113221" y="3791323"/>
                  </a:cubicBezTo>
                  <a:cubicBezTo>
                    <a:pt x="111633" y="3767510"/>
                    <a:pt x="110956" y="3743619"/>
                    <a:pt x="108458" y="3719885"/>
                  </a:cubicBezTo>
                  <a:cubicBezTo>
                    <a:pt x="107773" y="3713376"/>
                    <a:pt x="103696" y="3707380"/>
                    <a:pt x="103696" y="3700835"/>
                  </a:cubicBezTo>
                  <a:cubicBezTo>
                    <a:pt x="103696" y="3665874"/>
                    <a:pt x="106132" y="3630944"/>
                    <a:pt x="108458" y="3596060"/>
                  </a:cubicBezTo>
                  <a:cubicBezTo>
                    <a:pt x="109215" y="3584700"/>
                    <a:pt x="110989" y="3557661"/>
                    <a:pt x="117983" y="3543673"/>
                  </a:cubicBezTo>
                  <a:cubicBezTo>
                    <a:pt x="157316" y="3465006"/>
                    <a:pt x="123183" y="3534794"/>
                    <a:pt x="184658" y="3457948"/>
                  </a:cubicBezTo>
                  <a:cubicBezTo>
                    <a:pt x="191008" y="3450010"/>
                    <a:pt x="196058" y="3440829"/>
                    <a:pt x="203708" y="3434135"/>
                  </a:cubicBezTo>
                  <a:cubicBezTo>
                    <a:pt x="209051" y="3429460"/>
                    <a:pt x="216981" y="3428736"/>
                    <a:pt x="222758" y="3424610"/>
                  </a:cubicBezTo>
                  <a:cubicBezTo>
                    <a:pt x="228239" y="3420695"/>
                    <a:pt x="231730" y="3414458"/>
                    <a:pt x="237046" y="3410323"/>
                  </a:cubicBezTo>
                  <a:cubicBezTo>
                    <a:pt x="246082" y="3403295"/>
                    <a:pt x="256882" y="3398668"/>
                    <a:pt x="265621" y="3391273"/>
                  </a:cubicBezTo>
                  <a:cubicBezTo>
                    <a:pt x="330445" y="3336421"/>
                    <a:pt x="268960" y="3378052"/>
                    <a:pt x="327533" y="3334123"/>
                  </a:cubicBezTo>
                  <a:cubicBezTo>
                    <a:pt x="336691" y="3327254"/>
                    <a:pt x="346292" y="3320963"/>
                    <a:pt x="356108" y="3315073"/>
                  </a:cubicBezTo>
                  <a:cubicBezTo>
                    <a:pt x="376988" y="3302545"/>
                    <a:pt x="424427" y="3286652"/>
                    <a:pt x="437071" y="3281735"/>
                  </a:cubicBezTo>
                  <a:cubicBezTo>
                    <a:pt x="516874" y="3250700"/>
                    <a:pt x="412212" y="3291707"/>
                    <a:pt x="479933" y="3262685"/>
                  </a:cubicBezTo>
                  <a:cubicBezTo>
                    <a:pt x="492743" y="3257195"/>
                    <a:pt x="504063" y="3255954"/>
                    <a:pt x="518033" y="3253160"/>
                  </a:cubicBezTo>
                  <a:cubicBezTo>
                    <a:pt x="527558" y="3248398"/>
                    <a:pt x="536913" y="3243280"/>
                    <a:pt x="546608" y="3238873"/>
                  </a:cubicBezTo>
                  <a:cubicBezTo>
                    <a:pt x="554391" y="3235335"/>
                    <a:pt x="562416" y="3232350"/>
                    <a:pt x="570421" y="3229348"/>
                  </a:cubicBezTo>
                  <a:cubicBezTo>
                    <a:pt x="575121" y="3227585"/>
                    <a:pt x="580218" y="3226830"/>
                    <a:pt x="584708" y="3224585"/>
                  </a:cubicBezTo>
                  <a:cubicBezTo>
                    <a:pt x="589828" y="3222025"/>
                    <a:pt x="593735" y="3217315"/>
                    <a:pt x="598996" y="3215060"/>
                  </a:cubicBezTo>
                  <a:cubicBezTo>
                    <a:pt x="605012" y="3212482"/>
                    <a:pt x="611836" y="3212368"/>
                    <a:pt x="618046" y="3210298"/>
                  </a:cubicBezTo>
                  <a:cubicBezTo>
                    <a:pt x="626156" y="3207595"/>
                    <a:pt x="634123" y="3204413"/>
                    <a:pt x="641858" y="3200773"/>
                  </a:cubicBezTo>
                  <a:cubicBezTo>
                    <a:pt x="661129" y="3191704"/>
                    <a:pt x="679958" y="3181723"/>
                    <a:pt x="699008" y="3172198"/>
                  </a:cubicBezTo>
                  <a:cubicBezTo>
                    <a:pt x="708533" y="3167435"/>
                    <a:pt x="717480" y="3161278"/>
                    <a:pt x="727583" y="3157910"/>
                  </a:cubicBezTo>
                  <a:cubicBezTo>
                    <a:pt x="764268" y="3145682"/>
                    <a:pt x="746836" y="3152114"/>
                    <a:pt x="779971" y="3138860"/>
                  </a:cubicBezTo>
                  <a:cubicBezTo>
                    <a:pt x="797433" y="3124573"/>
                    <a:pt x="812178" y="3106088"/>
                    <a:pt x="832358" y="3095998"/>
                  </a:cubicBezTo>
                  <a:cubicBezTo>
                    <a:pt x="859495" y="3082429"/>
                    <a:pt x="875724" y="3076444"/>
                    <a:pt x="899033" y="3053135"/>
                  </a:cubicBezTo>
                  <a:cubicBezTo>
                    <a:pt x="905383" y="3046785"/>
                    <a:pt x="911265" y="3039929"/>
                    <a:pt x="918083" y="3034085"/>
                  </a:cubicBezTo>
                  <a:cubicBezTo>
                    <a:pt x="941827" y="3013733"/>
                    <a:pt x="923791" y="3036951"/>
                    <a:pt x="946658" y="3010273"/>
                  </a:cubicBezTo>
                  <a:cubicBezTo>
                    <a:pt x="951824" y="3004246"/>
                    <a:pt x="955013" y="2996496"/>
                    <a:pt x="960946" y="2991223"/>
                  </a:cubicBezTo>
                  <a:cubicBezTo>
                    <a:pt x="969502" y="2983618"/>
                    <a:pt x="981050" y="2979874"/>
                    <a:pt x="989521" y="2972173"/>
                  </a:cubicBezTo>
                  <a:cubicBezTo>
                    <a:pt x="1006176" y="2957032"/>
                    <a:pt x="1008012" y="2942243"/>
                    <a:pt x="1027621" y="2934073"/>
                  </a:cubicBezTo>
                  <a:cubicBezTo>
                    <a:pt x="1041523" y="2928280"/>
                    <a:pt x="1057013" y="2926520"/>
                    <a:pt x="1070483" y="2919785"/>
                  </a:cubicBezTo>
                  <a:cubicBezTo>
                    <a:pt x="1076833" y="2916610"/>
                    <a:pt x="1082798" y="2912505"/>
                    <a:pt x="1089533" y="2910260"/>
                  </a:cubicBezTo>
                  <a:cubicBezTo>
                    <a:pt x="1119844" y="2900156"/>
                    <a:pt x="1134398" y="2899889"/>
                    <a:pt x="1165733" y="2895973"/>
                  </a:cubicBezTo>
                  <a:cubicBezTo>
                    <a:pt x="1217779" y="2882961"/>
                    <a:pt x="1190822" y="2887894"/>
                    <a:pt x="1246696" y="2881685"/>
                  </a:cubicBezTo>
                  <a:cubicBezTo>
                    <a:pt x="1258954" y="2878183"/>
                    <a:pt x="1286839" y="2872431"/>
                    <a:pt x="1299083" y="2862635"/>
                  </a:cubicBezTo>
                  <a:cubicBezTo>
                    <a:pt x="1309602" y="2854220"/>
                    <a:pt x="1318133" y="2843585"/>
                    <a:pt x="1327658" y="2834060"/>
                  </a:cubicBezTo>
                  <a:cubicBezTo>
                    <a:pt x="1334008" y="2827710"/>
                    <a:pt x="1342088" y="2822710"/>
                    <a:pt x="1346708" y="2815010"/>
                  </a:cubicBezTo>
                  <a:cubicBezTo>
                    <a:pt x="1357744" y="2796617"/>
                    <a:pt x="1364528" y="2782903"/>
                    <a:pt x="1380046" y="2767385"/>
                  </a:cubicBezTo>
                  <a:cubicBezTo>
                    <a:pt x="1385659" y="2761772"/>
                    <a:pt x="1392746" y="2757860"/>
                    <a:pt x="1399096" y="2753098"/>
                  </a:cubicBezTo>
                  <a:cubicBezTo>
                    <a:pt x="1407031" y="2729290"/>
                    <a:pt x="1399797" y="2745972"/>
                    <a:pt x="1418146" y="2719760"/>
                  </a:cubicBezTo>
                  <a:cubicBezTo>
                    <a:pt x="1424711" y="2710382"/>
                    <a:pt x="1430045" y="2700124"/>
                    <a:pt x="1437196" y="2691185"/>
                  </a:cubicBezTo>
                  <a:cubicBezTo>
                    <a:pt x="1442806" y="2684173"/>
                    <a:pt x="1450402" y="2678953"/>
                    <a:pt x="1456246" y="2672135"/>
                  </a:cubicBezTo>
                  <a:cubicBezTo>
                    <a:pt x="1459971" y="2667789"/>
                    <a:pt x="1462107" y="2662245"/>
                    <a:pt x="1465771" y="2657848"/>
                  </a:cubicBezTo>
                  <a:cubicBezTo>
                    <a:pt x="1470083" y="2652674"/>
                    <a:pt x="1475675" y="2648674"/>
                    <a:pt x="1480058" y="2643560"/>
                  </a:cubicBezTo>
                  <a:cubicBezTo>
                    <a:pt x="1485224" y="2637533"/>
                    <a:pt x="1487742" y="2628913"/>
                    <a:pt x="1494346" y="2624510"/>
                  </a:cubicBezTo>
                  <a:cubicBezTo>
                    <a:pt x="1600363" y="2553833"/>
                    <a:pt x="1515176" y="2619210"/>
                    <a:pt x="1575308" y="2586410"/>
                  </a:cubicBezTo>
                  <a:cubicBezTo>
                    <a:pt x="1599674" y="2573119"/>
                    <a:pt x="1599918" y="2566465"/>
                    <a:pt x="1622933" y="2557835"/>
                  </a:cubicBezTo>
                  <a:cubicBezTo>
                    <a:pt x="1635148" y="2553254"/>
                    <a:pt x="1644751" y="2554070"/>
                    <a:pt x="1656271" y="2548310"/>
                  </a:cubicBezTo>
                  <a:cubicBezTo>
                    <a:pt x="1661390" y="2545750"/>
                    <a:pt x="1664986" y="2540096"/>
                    <a:pt x="1670558" y="2538785"/>
                  </a:cubicBezTo>
                  <a:cubicBezTo>
                    <a:pt x="1692412" y="2533643"/>
                    <a:pt x="1712627" y="2539579"/>
                    <a:pt x="1737233" y="2529260"/>
                  </a:cubicBezTo>
                  <a:cubicBezTo>
                    <a:pt x="1761839" y="2518941"/>
                    <a:pt x="1801527" y="2487192"/>
                    <a:pt x="1818196" y="2476873"/>
                  </a:cubicBezTo>
                  <a:cubicBezTo>
                    <a:pt x="1834865" y="2466554"/>
                    <a:pt x="1830896" y="2470523"/>
                    <a:pt x="1837246" y="2467348"/>
                  </a:cubicBezTo>
                  <a:cubicBezTo>
                    <a:pt x="1847205" y="2437468"/>
                    <a:pt x="1833744" y="2468819"/>
                    <a:pt x="1861058" y="2438773"/>
                  </a:cubicBezTo>
                  <a:cubicBezTo>
                    <a:pt x="1871737" y="2427027"/>
                    <a:pt x="1879013" y="2412473"/>
                    <a:pt x="1889633" y="2400673"/>
                  </a:cubicBezTo>
                  <a:cubicBezTo>
                    <a:pt x="1900886" y="2388170"/>
                    <a:pt x="1955339" y="2327095"/>
                    <a:pt x="1984883" y="2319710"/>
                  </a:cubicBezTo>
                  <a:lnTo>
                    <a:pt x="2003933" y="2314948"/>
                  </a:lnTo>
                  <a:cubicBezTo>
                    <a:pt x="2010283" y="2311773"/>
                    <a:pt x="2016819" y="2308945"/>
                    <a:pt x="2022983" y="2305423"/>
                  </a:cubicBezTo>
                  <a:cubicBezTo>
                    <a:pt x="2027953" y="2302583"/>
                    <a:pt x="2031956" y="2298024"/>
                    <a:pt x="2037271" y="2295898"/>
                  </a:cubicBezTo>
                  <a:cubicBezTo>
                    <a:pt x="2048001" y="2291606"/>
                    <a:pt x="2059644" y="2290028"/>
                    <a:pt x="2070608" y="2286373"/>
                  </a:cubicBezTo>
                  <a:cubicBezTo>
                    <a:pt x="2078718" y="2283670"/>
                    <a:pt x="2086416" y="2279850"/>
                    <a:pt x="2094421" y="2276848"/>
                  </a:cubicBezTo>
                  <a:cubicBezTo>
                    <a:pt x="2099121" y="2275085"/>
                    <a:pt x="2104008" y="2273848"/>
                    <a:pt x="2108708" y="2272085"/>
                  </a:cubicBezTo>
                  <a:cubicBezTo>
                    <a:pt x="2116713" y="2269083"/>
                    <a:pt x="2124088" y="2263965"/>
                    <a:pt x="2132521" y="2262560"/>
                  </a:cubicBezTo>
                  <a:cubicBezTo>
                    <a:pt x="2152938" y="2259157"/>
                    <a:pt x="2173837" y="2259858"/>
                    <a:pt x="2194433" y="2257798"/>
                  </a:cubicBezTo>
                  <a:cubicBezTo>
                    <a:pt x="2222869" y="2254954"/>
                    <a:pt x="2223517" y="2254098"/>
                    <a:pt x="2246821" y="2248273"/>
                  </a:cubicBezTo>
                  <a:cubicBezTo>
                    <a:pt x="2254758" y="2243510"/>
                    <a:pt x="2262174" y="2237744"/>
                    <a:pt x="2270633" y="2233985"/>
                  </a:cubicBezTo>
                  <a:cubicBezTo>
                    <a:pt x="2276614" y="2231327"/>
                    <a:pt x="2283293" y="2230643"/>
                    <a:pt x="2289683" y="2229223"/>
                  </a:cubicBezTo>
                  <a:cubicBezTo>
                    <a:pt x="2324162" y="2221561"/>
                    <a:pt x="2302255" y="2228207"/>
                    <a:pt x="2327783" y="2219698"/>
                  </a:cubicBezTo>
                  <a:cubicBezTo>
                    <a:pt x="2354927" y="2192554"/>
                    <a:pt x="2327541" y="2215039"/>
                    <a:pt x="2361121" y="2200648"/>
                  </a:cubicBezTo>
                  <a:cubicBezTo>
                    <a:pt x="2366382" y="2198393"/>
                    <a:pt x="2370125" y="2193324"/>
                    <a:pt x="2375408" y="2191123"/>
                  </a:cubicBezTo>
                  <a:cubicBezTo>
                    <a:pt x="2389310" y="2185330"/>
                    <a:pt x="2418271" y="2176835"/>
                    <a:pt x="2418271" y="2176835"/>
                  </a:cubicBezTo>
                  <a:cubicBezTo>
                    <a:pt x="2421446" y="2170485"/>
                    <a:pt x="2422156" y="2162098"/>
                    <a:pt x="2427796" y="2157785"/>
                  </a:cubicBezTo>
                  <a:cubicBezTo>
                    <a:pt x="2481901" y="2116411"/>
                    <a:pt x="2484544" y="2124671"/>
                    <a:pt x="2527808" y="2100635"/>
                  </a:cubicBezTo>
                  <a:cubicBezTo>
                    <a:pt x="2547087" y="2089925"/>
                    <a:pt x="2564036" y="2074273"/>
                    <a:pt x="2584958" y="2067298"/>
                  </a:cubicBezTo>
                  <a:cubicBezTo>
                    <a:pt x="2589721" y="2065710"/>
                    <a:pt x="2594756" y="2064780"/>
                    <a:pt x="2599246" y="2062535"/>
                  </a:cubicBezTo>
                  <a:cubicBezTo>
                    <a:pt x="2607525" y="2058395"/>
                    <a:pt x="2614908" y="2052636"/>
                    <a:pt x="2623058" y="2048248"/>
                  </a:cubicBezTo>
                  <a:cubicBezTo>
                    <a:pt x="2635560" y="2041516"/>
                    <a:pt x="2648291" y="2035203"/>
                    <a:pt x="2661158" y="2029198"/>
                  </a:cubicBezTo>
                  <a:cubicBezTo>
                    <a:pt x="2672114" y="2024085"/>
                    <a:pt x="2683851" y="2020642"/>
                    <a:pt x="2694496" y="2014910"/>
                  </a:cubicBezTo>
                  <a:cubicBezTo>
                    <a:pt x="2747271" y="1986492"/>
                    <a:pt x="2697981" y="2004076"/>
                    <a:pt x="2756408" y="1976810"/>
                  </a:cubicBezTo>
                  <a:cubicBezTo>
                    <a:pt x="2768699" y="1971074"/>
                    <a:pt x="2782041" y="1967866"/>
                    <a:pt x="2794508" y="1962523"/>
                  </a:cubicBezTo>
                  <a:cubicBezTo>
                    <a:pt x="2816671" y="1953025"/>
                    <a:pt x="2818120" y="1948286"/>
                    <a:pt x="2837371" y="1943473"/>
                  </a:cubicBezTo>
                  <a:cubicBezTo>
                    <a:pt x="2845224" y="1941510"/>
                    <a:pt x="2853374" y="1940840"/>
                    <a:pt x="2861183" y="1938710"/>
                  </a:cubicBezTo>
                  <a:cubicBezTo>
                    <a:pt x="2870869" y="1936068"/>
                    <a:pt x="2880141" y="1932070"/>
                    <a:pt x="2889758" y="1929185"/>
                  </a:cubicBezTo>
                  <a:cubicBezTo>
                    <a:pt x="2914782" y="1921678"/>
                    <a:pt x="2907359" y="1926094"/>
                    <a:pt x="2937383" y="1919660"/>
                  </a:cubicBezTo>
                  <a:cubicBezTo>
                    <a:pt x="2950183" y="1916917"/>
                    <a:pt x="2962646" y="1912702"/>
                    <a:pt x="2975483" y="1910135"/>
                  </a:cubicBezTo>
                  <a:cubicBezTo>
                    <a:pt x="2991358" y="1906960"/>
                    <a:pt x="3007749" y="1905729"/>
                    <a:pt x="3023108" y="1900610"/>
                  </a:cubicBezTo>
                  <a:cubicBezTo>
                    <a:pt x="3027871" y="1899023"/>
                    <a:pt x="3032526" y="1897066"/>
                    <a:pt x="3037396" y="1895848"/>
                  </a:cubicBezTo>
                  <a:cubicBezTo>
                    <a:pt x="3061957" y="1889708"/>
                    <a:pt x="3064811" y="1892910"/>
                    <a:pt x="3089783" y="1881560"/>
                  </a:cubicBezTo>
                  <a:cubicBezTo>
                    <a:pt x="3117780" y="1868835"/>
                    <a:pt x="3111345" y="1865598"/>
                    <a:pt x="3137408" y="1848223"/>
                  </a:cubicBezTo>
                  <a:cubicBezTo>
                    <a:pt x="3148057" y="1841123"/>
                    <a:pt x="3160223" y="1836458"/>
                    <a:pt x="3170746" y="1829173"/>
                  </a:cubicBezTo>
                  <a:cubicBezTo>
                    <a:pt x="3207038" y="1804047"/>
                    <a:pt x="3190845" y="1812866"/>
                    <a:pt x="3213608" y="1786310"/>
                  </a:cubicBezTo>
                  <a:cubicBezTo>
                    <a:pt x="3229340" y="1767956"/>
                    <a:pt x="3231305" y="1771522"/>
                    <a:pt x="3251708" y="1752973"/>
                  </a:cubicBezTo>
                  <a:cubicBezTo>
                    <a:pt x="3261675" y="1743912"/>
                    <a:pt x="3270758" y="1733923"/>
                    <a:pt x="3280283" y="1724398"/>
                  </a:cubicBezTo>
                  <a:cubicBezTo>
                    <a:pt x="3285046" y="1719635"/>
                    <a:pt x="3288181" y="1712240"/>
                    <a:pt x="3294571" y="1710110"/>
                  </a:cubicBezTo>
                  <a:lnTo>
                    <a:pt x="3308858" y="1705348"/>
                  </a:lnTo>
                  <a:cubicBezTo>
                    <a:pt x="3321468" y="1695890"/>
                    <a:pt x="3347362" y="1676977"/>
                    <a:pt x="3356483" y="1667248"/>
                  </a:cubicBezTo>
                  <a:cubicBezTo>
                    <a:pt x="3371915" y="1650788"/>
                    <a:pt x="3382215" y="1629544"/>
                    <a:pt x="3399346" y="1614860"/>
                  </a:cubicBezTo>
                  <a:cubicBezTo>
                    <a:pt x="3410458" y="1605335"/>
                    <a:pt x="3422334" y="1596634"/>
                    <a:pt x="3432683" y="1586285"/>
                  </a:cubicBezTo>
                  <a:cubicBezTo>
                    <a:pt x="3438296" y="1580672"/>
                    <a:pt x="3441587" y="1573068"/>
                    <a:pt x="3446971" y="1567235"/>
                  </a:cubicBezTo>
                  <a:cubicBezTo>
                    <a:pt x="3487861" y="1522938"/>
                    <a:pt x="3476410" y="1532427"/>
                    <a:pt x="3513646" y="1510085"/>
                  </a:cubicBezTo>
                  <a:cubicBezTo>
                    <a:pt x="3516821" y="1505323"/>
                    <a:pt x="3519446" y="1500144"/>
                    <a:pt x="3523171" y="1495798"/>
                  </a:cubicBezTo>
                  <a:cubicBezTo>
                    <a:pt x="3533395" y="1483870"/>
                    <a:pt x="3547799" y="1470880"/>
                    <a:pt x="3561271" y="1462460"/>
                  </a:cubicBezTo>
                  <a:cubicBezTo>
                    <a:pt x="3567291" y="1458697"/>
                    <a:pt x="3573971" y="1456110"/>
                    <a:pt x="3580321" y="1452935"/>
                  </a:cubicBezTo>
                  <a:cubicBezTo>
                    <a:pt x="3597784" y="1426742"/>
                    <a:pt x="3580321" y="1448967"/>
                    <a:pt x="3604133" y="1429123"/>
                  </a:cubicBezTo>
                  <a:cubicBezTo>
                    <a:pt x="3609307" y="1424811"/>
                    <a:pt x="3613415" y="1419341"/>
                    <a:pt x="3618421" y="1414835"/>
                  </a:cubicBezTo>
                  <a:cubicBezTo>
                    <a:pt x="3651627" y="1384949"/>
                    <a:pt x="3650943" y="1389747"/>
                    <a:pt x="3680333" y="1357685"/>
                  </a:cubicBezTo>
                  <a:cubicBezTo>
                    <a:pt x="3688711" y="1348545"/>
                    <a:pt x="3696707" y="1339029"/>
                    <a:pt x="3704146" y="1329110"/>
                  </a:cubicBezTo>
                  <a:cubicBezTo>
                    <a:pt x="3711015" y="1319952"/>
                    <a:pt x="3715101" y="1308630"/>
                    <a:pt x="3723196" y="1300535"/>
                  </a:cubicBezTo>
                  <a:cubicBezTo>
                    <a:pt x="3726746" y="1296985"/>
                    <a:pt x="3732721" y="1297360"/>
                    <a:pt x="3737483" y="1295773"/>
                  </a:cubicBezTo>
                  <a:cubicBezTo>
                    <a:pt x="3774384" y="1245033"/>
                    <a:pt x="3770058" y="1247680"/>
                    <a:pt x="3808921" y="1205285"/>
                  </a:cubicBezTo>
                  <a:cubicBezTo>
                    <a:pt x="3814989" y="1198665"/>
                    <a:pt x="3820959" y="1191845"/>
                    <a:pt x="3827971" y="1186235"/>
                  </a:cubicBezTo>
                  <a:cubicBezTo>
                    <a:pt x="3844832" y="1172746"/>
                    <a:pt x="3861045" y="1157791"/>
                    <a:pt x="3880358" y="1148135"/>
                  </a:cubicBezTo>
                  <a:cubicBezTo>
                    <a:pt x="3886708" y="1144960"/>
                    <a:pt x="3893592" y="1142681"/>
                    <a:pt x="3899408" y="1138610"/>
                  </a:cubicBezTo>
                  <a:cubicBezTo>
                    <a:pt x="3909565" y="1131500"/>
                    <a:pt x="3917424" y="1121296"/>
                    <a:pt x="3927983" y="1114798"/>
                  </a:cubicBezTo>
                  <a:cubicBezTo>
                    <a:pt x="3938280" y="1108462"/>
                    <a:pt x="3950507" y="1105917"/>
                    <a:pt x="3961321" y="1100510"/>
                  </a:cubicBezTo>
                  <a:cubicBezTo>
                    <a:pt x="3982797" y="1089772"/>
                    <a:pt x="3985568" y="1085232"/>
                    <a:pt x="4004183" y="1071935"/>
                  </a:cubicBezTo>
                  <a:cubicBezTo>
                    <a:pt x="4008841" y="1068608"/>
                    <a:pt x="4013210" y="1064665"/>
                    <a:pt x="4018471" y="1062410"/>
                  </a:cubicBezTo>
                  <a:cubicBezTo>
                    <a:pt x="4024487" y="1059832"/>
                    <a:pt x="4031357" y="1059849"/>
                    <a:pt x="4037521" y="1057648"/>
                  </a:cubicBezTo>
                  <a:cubicBezTo>
                    <a:pt x="4106849" y="1032889"/>
                    <a:pt x="4061087" y="1042608"/>
                    <a:pt x="4113721" y="1033835"/>
                  </a:cubicBezTo>
                  <a:cubicBezTo>
                    <a:pt x="4138422" y="1021484"/>
                    <a:pt x="4130743" y="1024201"/>
                    <a:pt x="4161346" y="1014785"/>
                  </a:cubicBezTo>
                  <a:cubicBezTo>
                    <a:pt x="4172392" y="1011386"/>
                    <a:pt x="4183350" y="1007526"/>
                    <a:pt x="4194683" y="1005260"/>
                  </a:cubicBezTo>
                  <a:cubicBezTo>
                    <a:pt x="4207233" y="1002750"/>
                    <a:pt x="4220179" y="1002722"/>
                    <a:pt x="4232783" y="1000498"/>
                  </a:cubicBezTo>
                  <a:cubicBezTo>
                    <a:pt x="4247196" y="997955"/>
                    <a:pt x="4261358" y="994148"/>
                    <a:pt x="4275646" y="990973"/>
                  </a:cubicBezTo>
                  <a:cubicBezTo>
                    <a:pt x="4290222" y="983685"/>
                    <a:pt x="4302699" y="976787"/>
                    <a:pt x="4318508" y="971923"/>
                  </a:cubicBezTo>
                  <a:cubicBezTo>
                    <a:pt x="4331020" y="968073"/>
                    <a:pt x="4343908" y="965573"/>
                    <a:pt x="4356608" y="962398"/>
                  </a:cubicBezTo>
                  <a:cubicBezTo>
                    <a:pt x="4361371" y="959223"/>
                    <a:pt x="4365776" y="955433"/>
                    <a:pt x="4370896" y="952873"/>
                  </a:cubicBezTo>
                  <a:cubicBezTo>
                    <a:pt x="4382284" y="947179"/>
                    <a:pt x="4396631" y="942707"/>
                    <a:pt x="4408996" y="938585"/>
                  </a:cubicBezTo>
                  <a:cubicBezTo>
                    <a:pt x="4415346" y="933823"/>
                    <a:pt x="4421587" y="928912"/>
                    <a:pt x="4428046" y="924298"/>
                  </a:cubicBezTo>
                  <a:cubicBezTo>
                    <a:pt x="4443551" y="913223"/>
                    <a:pt x="4448098" y="913436"/>
                    <a:pt x="4461383" y="895723"/>
                  </a:cubicBezTo>
                  <a:cubicBezTo>
                    <a:pt x="4465643" y="890043"/>
                    <a:pt x="4466648" y="882353"/>
                    <a:pt x="4470908" y="876673"/>
                  </a:cubicBezTo>
                  <a:cubicBezTo>
                    <a:pt x="4476296" y="869489"/>
                    <a:pt x="4484445" y="864712"/>
                    <a:pt x="4489958" y="857623"/>
                  </a:cubicBezTo>
                  <a:cubicBezTo>
                    <a:pt x="4508503" y="833780"/>
                    <a:pt x="4500939" y="835663"/>
                    <a:pt x="4513771" y="809998"/>
                  </a:cubicBezTo>
                  <a:cubicBezTo>
                    <a:pt x="4517911" y="801719"/>
                    <a:pt x="4523296" y="794123"/>
                    <a:pt x="4528058" y="786185"/>
                  </a:cubicBezTo>
                  <a:cubicBezTo>
                    <a:pt x="4539776" y="657305"/>
                    <a:pt x="4524261" y="798184"/>
                    <a:pt x="4542346" y="695698"/>
                  </a:cubicBezTo>
                  <a:cubicBezTo>
                    <a:pt x="4550041" y="652089"/>
                    <a:pt x="4545656" y="629041"/>
                    <a:pt x="4551871" y="581398"/>
                  </a:cubicBezTo>
                  <a:cubicBezTo>
                    <a:pt x="4553564" y="568417"/>
                    <a:pt x="4558221" y="555998"/>
                    <a:pt x="4561396" y="543298"/>
                  </a:cubicBezTo>
                  <a:cubicBezTo>
                    <a:pt x="4562983" y="529010"/>
                    <a:pt x="4564445" y="514708"/>
                    <a:pt x="4566158" y="500435"/>
                  </a:cubicBezTo>
                  <a:cubicBezTo>
                    <a:pt x="4569208" y="475020"/>
                    <a:pt x="4572856" y="449676"/>
                    <a:pt x="4575683" y="424235"/>
                  </a:cubicBezTo>
                  <a:cubicBezTo>
                    <a:pt x="4577271" y="409948"/>
                    <a:pt x="4578733" y="395646"/>
                    <a:pt x="4580446" y="381373"/>
                  </a:cubicBezTo>
                  <a:cubicBezTo>
                    <a:pt x="4598454" y="231316"/>
                    <a:pt x="4583242" y="358018"/>
                    <a:pt x="4594733" y="271835"/>
                  </a:cubicBezTo>
                  <a:cubicBezTo>
                    <a:pt x="4596425" y="259148"/>
                    <a:pt x="4597272" y="246339"/>
                    <a:pt x="4599496" y="233735"/>
                  </a:cubicBezTo>
                  <a:cubicBezTo>
                    <a:pt x="4602040" y="219322"/>
                    <a:pt x="4606478" y="205286"/>
                    <a:pt x="4609021" y="190873"/>
                  </a:cubicBezTo>
                  <a:cubicBezTo>
                    <a:pt x="4611245" y="178269"/>
                    <a:pt x="4611273" y="165323"/>
                    <a:pt x="4613783" y="152773"/>
                  </a:cubicBezTo>
                  <a:cubicBezTo>
                    <a:pt x="4616049" y="141440"/>
                    <a:pt x="4620505" y="130647"/>
                    <a:pt x="4623308" y="119435"/>
                  </a:cubicBezTo>
                  <a:cubicBezTo>
                    <a:pt x="4625271" y="111582"/>
                    <a:pt x="4625511" y="103302"/>
                    <a:pt x="4628071" y="95623"/>
                  </a:cubicBezTo>
                  <a:cubicBezTo>
                    <a:pt x="4630316" y="88888"/>
                    <a:pt x="4634713" y="83061"/>
                    <a:pt x="4637596" y="76573"/>
                  </a:cubicBezTo>
                  <a:cubicBezTo>
                    <a:pt x="4641068" y="68761"/>
                    <a:pt x="4642723" y="60091"/>
                    <a:pt x="4647121" y="52760"/>
                  </a:cubicBezTo>
                  <a:cubicBezTo>
                    <a:pt x="4655095" y="39470"/>
                    <a:pt x="4670561" y="21990"/>
                    <a:pt x="4685221" y="14660"/>
                  </a:cubicBezTo>
                  <a:cubicBezTo>
                    <a:pt x="4691075" y="11733"/>
                    <a:pt x="4697921" y="11485"/>
                    <a:pt x="4704271" y="9898"/>
                  </a:cubicBezTo>
                  <a:cubicBezTo>
                    <a:pt x="4710621" y="6723"/>
                    <a:pt x="4716229" y="695"/>
                    <a:pt x="4723321" y="373"/>
                  </a:cubicBezTo>
                  <a:cubicBezTo>
                    <a:pt x="4755572" y="-1093"/>
                    <a:pt x="4811720" y="1375"/>
                    <a:pt x="4847146" y="14660"/>
                  </a:cubicBezTo>
                  <a:cubicBezTo>
                    <a:pt x="4859846" y="19423"/>
                    <a:pt x="4873114" y="22882"/>
                    <a:pt x="4885246" y="28948"/>
                  </a:cubicBezTo>
                  <a:cubicBezTo>
                    <a:pt x="4952947" y="62799"/>
                    <a:pt x="4845386" y="23598"/>
                    <a:pt x="4932871" y="52760"/>
                  </a:cubicBezTo>
                  <a:cubicBezTo>
                    <a:pt x="4962556" y="92342"/>
                    <a:pt x="4928871" y="52418"/>
                    <a:pt x="4970971" y="86098"/>
                  </a:cubicBezTo>
                  <a:cubicBezTo>
                    <a:pt x="4985309" y="97569"/>
                    <a:pt x="5002859" y="118830"/>
                    <a:pt x="5013833" y="133723"/>
                  </a:cubicBezTo>
                  <a:cubicBezTo>
                    <a:pt x="5030035" y="155711"/>
                    <a:pt x="5045795" y="178023"/>
                    <a:pt x="5061458" y="200398"/>
                  </a:cubicBezTo>
                  <a:cubicBezTo>
                    <a:pt x="5068023" y="209776"/>
                    <a:pt x="5073357" y="220034"/>
                    <a:pt x="5080508" y="228973"/>
                  </a:cubicBezTo>
                  <a:cubicBezTo>
                    <a:pt x="5086858" y="236910"/>
                    <a:pt x="5093729" y="244458"/>
                    <a:pt x="5099558" y="252785"/>
                  </a:cubicBezTo>
                  <a:cubicBezTo>
                    <a:pt x="5104867" y="260368"/>
                    <a:pt x="5108537" y="269015"/>
                    <a:pt x="5113846" y="276598"/>
                  </a:cubicBezTo>
                  <a:cubicBezTo>
                    <a:pt x="5119675" y="284925"/>
                    <a:pt x="5126917" y="292189"/>
                    <a:pt x="5132896" y="300410"/>
                  </a:cubicBezTo>
                  <a:cubicBezTo>
                    <a:pt x="5139629" y="309668"/>
                    <a:pt x="5145946" y="319236"/>
                    <a:pt x="5151946" y="328985"/>
                  </a:cubicBezTo>
                  <a:cubicBezTo>
                    <a:pt x="5158654" y="339885"/>
                    <a:pt x="5163468" y="351972"/>
                    <a:pt x="5170996" y="362323"/>
                  </a:cubicBezTo>
                  <a:cubicBezTo>
                    <a:pt x="5180977" y="376047"/>
                    <a:pt x="5218737" y="405244"/>
                    <a:pt x="5228146" y="409948"/>
                  </a:cubicBezTo>
                  <a:cubicBezTo>
                    <a:pt x="5234496" y="413123"/>
                    <a:pt x="5240604" y="416836"/>
                    <a:pt x="5247196" y="419473"/>
                  </a:cubicBezTo>
                  <a:cubicBezTo>
                    <a:pt x="5256518" y="423202"/>
                    <a:pt x="5266631" y="424843"/>
                    <a:pt x="5275771" y="428998"/>
                  </a:cubicBezTo>
                  <a:cubicBezTo>
                    <a:pt x="5318003" y="448194"/>
                    <a:pt x="5290943" y="453063"/>
                    <a:pt x="5356733" y="471860"/>
                  </a:cubicBezTo>
                  <a:lnTo>
                    <a:pt x="5390071" y="481385"/>
                  </a:lnTo>
                  <a:cubicBezTo>
                    <a:pt x="5394879" y="482828"/>
                    <a:pt x="5399809" y="484025"/>
                    <a:pt x="5404358" y="486148"/>
                  </a:cubicBezTo>
                  <a:cubicBezTo>
                    <a:pt x="5423658" y="495155"/>
                    <a:pt x="5442458" y="505198"/>
                    <a:pt x="5461508" y="514723"/>
                  </a:cubicBezTo>
                  <a:cubicBezTo>
                    <a:pt x="5471033" y="519485"/>
                    <a:pt x="5479980" y="525642"/>
                    <a:pt x="5490083" y="529010"/>
                  </a:cubicBezTo>
                  <a:cubicBezTo>
                    <a:pt x="5513502" y="536816"/>
                    <a:pt x="5518086" y="536848"/>
                    <a:pt x="5537708" y="548060"/>
                  </a:cubicBezTo>
                  <a:cubicBezTo>
                    <a:pt x="5578436" y="571333"/>
                    <a:pt x="5519910" y="541192"/>
                    <a:pt x="5571046" y="571873"/>
                  </a:cubicBezTo>
                  <a:cubicBezTo>
                    <a:pt x="5580178" y="577352"/>
                    <a:pt x="5590637" y="580443"/>
                    <a:pt x="5599621" y="586160"/>
                  </a:cubicBezTo>
                  <a:cubicBezTo>
                    <a:pt x="5608197" y="591617"/>
                    <a:pt x="5615106" y="599381"/>
                    <a:pt x="5623433" y="605210"/>
                  </a:cubicBezTo>
                  <a:cubicBezTo>
                    <a:pt x="5631016" y="610519"/>
                    <a:pt x="5639713" y="614118"/>
                    <a:pt x="5647246" y="619498"/>
                  </a:cubicBezTo>
                  <a:cubicBezTo>
                    <a:pt x="5661975" y="630018"/>
                    <a:pt x="5675048" y="642795"/>
                    <a:pt x="5690108" y="652835"/>
                  </a:cubicBezTo>
                  <a:cubicBezTo>
                    <a:pt x="5699633" y="659185"/>
                    <a:pt x="5711655" y="662849"/>
                    <a:pt x="5718683" y="671885"/>
                  </a:cubicBezTo>
                  <a:cubicBezTo>
                    <a:pt x="5729796" y="686173"/>
                    <a:pt x="5738278" y="702968"/>
                    <a:pt x="5752021" y="714748"/>
                  </a:cubicBezTo>
                  <a:cubicBezTo>
                    <a:pt x="5763133" y="724273"/>
                    <a:pt x="5775773" y="732263"/>
                    <a:pt x="5785358" y="743323"/>
                  </a:cubicBezTo>
                  <a:cubicBezTo>
                    <a:pt x="5796604" y="756299"/>
                    <a:pt x="5804979" y="771533"/>
                    <a:pt x="5813933" y="786185"/>
                  </a:cubicBezTo>
                  <a:cubicBezTo>
                    <a:pt x="5831479" y="814897"/>
                    <a:pt x="5842674" y="835327"/>
                    <a:pt x="5852033" y="867148"/>
                  </a:cubicBezTo>
                  <a:cubicBezTo>
                    <a:pt x="5862840" y="903893"/>
                    <a:pt x="5861154" y="919906"/>
                    <a:pt x="5871083" y="957635"/>
                  </a:cubicBezTo>
                  <a:cubicBezTo>
                    <a:pt x="5874916" y="972200"/>
                    <a:pt x="5881340" y="985987"/>
                    <a:pt x="5885371" y="1000498"/>
                  </a:cubicBezTo>
                  <a:cubicBezTo>
                    <a:pt x="5909542" y="1087513"/>
                    <a:pt x="5880786" y="1001099"/>
                    <a:pt x="5904421" y="1081460"/>
                  </a:cubicBezTo>
                  <a:cubicBezTo>
                    <a:pt x="5908670" y="1095909"/>
                    <a:pt x="5914216" y="1109948"/>
                    <a:pt x="5918708" y="1124323"/>
                  </a:cubicBezTo>
                  <a:cubicBezTo>
                    <a:pt x="5922155" y="1135354"/>
                    <a:pt x="5924578" y="1146696"/>
                    <a:pt x="5928233" y="1157660"/>
                  </a:cubicBezTo>
                  <a:cubicBezTo>
                    <a:pt x="5930936" y="1165770"/>
                    <a:pt x="5935055" y="1173363"/>
                    <a:pt x="5937758" y="1181473"/>
                  </a:cubicBezTo>
                  <a:cubicBezTo>
                    <a:pt x="5960238" y="1248912"/>
                    <a:pt x="5932653" y="1180673"/>
                    <a:pt x="5961571" y="1248148"/>
                  </a:cubicBezTo>
                  <a:cubicBezTo>
                    <a:pt x="5978903" y="1334817"/>
                    <a:pt x="5949869" y="1203517"/>
                    <a:pt x="5980621" y="1295773"/>
                  </a:cubicBezTo>
                  <a:cubicBezTo>
                    <a:pt x="5984171" y="1306422"/>
                    <a:pt x="5982299" y="1318317"/>
                    <a:pt x="5985383" y="1329110"/>
                  </a:cubicBezTo>
                  <a:cubicBezTo>
                    <a:pt x="5988704" y="1340735"/>
                    <a:pt x="5994908" y="1351335"/>
                    <a:pt x="5999671" y="1362448"/>
                  </a:cubicBezTo>
                  <a:cubicBezTo>
                    <a:pt x="6004433" y="1398960"/>
                    <a:pt x="6008750" y="1435534"/>
                    <a:pt x="6013958" y="1471985"/>
                  </a:cubicBezTo>
                  <a:cubicBezTo>
                    <a:pt x="6015546" y="1483098"/>
                    <a:pt x="6016876" y="1494250"/>
                    <a:pt x="6018721" y="1505323"/>
                  </a:cubicBezTo>
                  <a:cubicBezTo>
                    <a:pt x="6020052" y="1513307"/>
                    <a:pt x="6021896" y="1521198"/>
                    <a:pt x="6023483" y="1529135"/>
                  </a:cubicBezTo>
                  <a:cubicBezTo>
                    <a:pt x="6025071" y="1556123"/>
                    <a:pt x="6026061" y="1583152"/>
                    <a:pt x="6028246" y="1610098"/>
                  </a:cubicBezTo>
                  <a:cubicBezTo>
                    <a:pt x="6030825" y="1641902"/>
                    <a:pt x="6037771" y="1705348"/>
                    <a:pt x="6037771" y="1705348"/>
                  </a:cubicBezTo>
                  <a:cubicBezTo>
                    <a:pt x="6036183" y="1786310"/>
                    <a:pt x="6036860" y="1867349"/>
                    <a:pt x="6033008" y="1948235"/>
                  </a:cubicBezTo>
                  <a:cubicBezTo>
                    <a:pt x="6029796" y="2015690"/>
                    <a:pt x="6029664" y="1988262"/>
                    <a:pt x="6009196" y="2029198"/>
                  </a:cubicBezTo>
                  <a:cubicBezTo>
                    <a:pt x="6005373" y="2036844"/>
                    <a:pt x="6004920" y="2046262"/>
                    <a:pt x="5999671" y="2053010"/>
                  </a:cubicBezTo>
                  <a:cubicBezTo>
                    <a:pt x="5986083" y="2070480"/>
                    <a:pt x="5978516" y="2071174"/>
                    <a:pt x="5961571" y="2076823"/>
                  </a:cubicBezTo>
                  <a:cubicBezTo>
                    <a:pt x="5925058" y="2073648"/>
                    <a:pt x="5888362" y="2072142"/>
                    <a:pt x="5852033" y="2067298"/>
                  </a:cubicBezTo>
                  <a:cubicBezTo>
                    <a:pt x="5837812" y="2065402"/>
                    <a:pt x="5804666" y="2052404"/>
                    <a:pt x="5790121" y="2048248"/>
                  </a:cubicBezTo>
                  <a:cubicBezTo>
                    <a:pt x="5777534" y="2044652"/>
                    <a:pt x="5764533" y="2042573"/>
                    <a:pt x="5752021" y="2038723"/>
                  </a:cubicBezTo>
                  <a:cubicBezTo>
                    <a:pt x="5743850" y="2036209"/>
                    <a:pt x="5736318" y="2031902"/>
                    <a:pt x="5728208" y="2029198"/>
                  </a:cubicBezTo>
                  <a:cubicBezTo>
                    <a:pt x="5721998" y="2027128"/>
                    <a:pt x="5715368" y="2026505"/>
                    <a:pt x="5709158" y="2024435"/>
                  </a:cubicBezTo>
                  <a:cubicBezTo>
                    <a:pt x="5701048" y="2021732"/>
                    <a:pt x="5693640" y="2016983"/>
                    <a:pt x="5685346" y="2014910"/>
                  </a:cubicBezTo>
                  <a:cubicBezTo>
                    <a:pt x="5674456" y="2012188"/>
                    <a:pt x="5663121" y="2011735"/>
                    <a:pt x="5652008" y="2010148"/>
                  </a:cubicBezTo>
                  <a:cubicBezTo>
                    <a:pt x="5642483" y="2006973"/>
                    <a:pt x="5633050" y="2003508"/>
                    <a:pt x="5623433" y="2000623"/>
                  </a:cubicBezTo>
                  <a:cubicBezTo>
                    <a:pt x="5617164" y="1998742"/>
                    <a:pt x="5610593" y="1997930"/>
                    <a:pt x="5604383" y="1995860"/>
                  </a:cubicBezTo>
                  <a:cubicBezTo>
                    <a:pt x="5596273" y="1993157"/>
                    <a:pt x="5588605" y="1989257"/>
                    <a:pt x="5580571" y="1986335"/>
                  </a:cubicBezTo>
                  <a:cubicBezTo>
                    <a:pt x="5571135" y="1982904"/>
                    <a:pt x="5561171" y="1980888"/>
                    <a:pt x="5551996" y="1976810"/>
                  </a:cubicBezTo>
                  <a:cubicBezTo>
                    <a:pt x="5509713" y="1958018"/>
                    <a:pt x="5569046" y="1975119"/>
                    <a:pt x="5518658" y="1962523"/>
                  </a:cubicBezTo>
                  <a:cubicBezTo>
                    <a:pt x="5517071" y="1957760"/>
                    <a:pt x="5517648" y="1951570"/>
                    <a:pt x="5513896" y="1948235"/>
                  </a:cubicBezTo>
                  <a:cubicBezTo>
                    <a:pt x="5502703" y="1938285"/>
                    <a:pt x="5487777" y="1933409"/>
                    <a:pt x="5475796" y="1924423"/>
                  </a:cubicBezTo>
                  <a:cubicBezTo>
                    <a:pt x="5449907" y="1905005"/>
                    <a:pt x="5464116" y="1913083"/>
                    <a:pt x="5432933" y="1900610"/>
                  </a:cubicBezTo>
                  <a:cubicBezTo>
                    <a:pt x="5411826" y="1873472"/>
                    <a:pt x="5393398" y="1846123"/>
                    <a:pt x="5366258" y="1824410"/>
                  </a:cubicBezTo>
                  <a:cubicBezTo>
                    <a:pt x="5358321" y="1818060"/>
                    <a:pt x="5351538" y="1809906"/>
                    <a:pt x="5342446" y="1805360"/>
                  </a:cubicBezTo>
                  <a:cubicBezTo>
                    <a:pt x="5335206" y="1801740"/>
                    <a:pt x="5326571" y="1802185"/>
                    <a:pt x="5318633" y="1800598"/>
                  </a:cubicBezTo>
                  <a:cubicBezTo>
                    <a:pt x="5296414" y="1787901"/>
                    <a:pt x="5270732" y="1772408"/>
                    <a:pt x="5247196" y="1762498"/>
                  </a:cubicBezTo>
                  <a:cubicBezTo>
                    <a:pt x="5203890" y="1744264"/>
                    <a:pt x="5142667" y="1726819"/>
                    <a:pt x="5099558" y="1719635"/>
                  </a:cubicBezTo>
                  <a:lnTo>
                    <a:pt x="5070983" y="1714873"/>
                  </a:lnTo>
                  <a:cubicBezTo>
                    <a:pt x="5063019" y="1713425"/>
                    <a:pt x="5055203" y="1711114"/>
                    <a:pt x="5047171" y="1710110"/>
                  </a:cubicBezTo>
                  <a:cubicBezTo>
                    <a:pt x="4977531" y="1701405"/>
                    <a:pt x="4891519" y="1702397"/>
                    <a:pt x="4828096" y="1700585"/>
                  </a:cubicBezTo>
                  <a:cubicBezTo>
                    <a:pt x="4791583" y="1705348"/>
                    <a:pt x="4754665" y="1707652"/>
                    <a:pt x="4718558" y="1714873"/>
                  </a:cubicBezTo>
                  <a:cubicBezTo>
                    <a:pt x="4669111" y="1724762"/>
                    <a:pt x="4699296" y="1724539"/>
                    <a:pt x="4670933" y="1743448"/>
                  </a:cubicBezTo>
                  <a:cubicBezTo>
                    <a:pt x="4666756" y="1746233"/>
                    <a:pt x="4661408" y="1746623"/>
                    <a:pt x="4656646" y="1748210"/>
                  </a:cubicBezTo>
                  <a:cubicBezTo>
                    <a:pt x="4609677" y="1818664"/>
                    <a:pt x="4666962" y="1736783"/>
                    <a:pt x="4613783" y="1800598"/>
                  </a:cubicBezTo>
                  <a:cubicBezTo>
                    <a:pt x="4605041" y="1811089"/>
                    <a:pt x="4598713" y="1823444"/>
                    <a:pt x="4589971" y="1833935"/>
                  </a:cubicBezTo>
                  <a:cubicBezTo>
                    <a:pt x="4582785" y="1842559"/>
                    <a:pt x="4573668" y="1849404"/>
                    <a:pt x="4566158" y="1857748"/>
                  </a:cubicBezTo>
                  <a:cubicBezTo>
                    <a:pt x="4559358" y="1865303"/>
                    <a:pt x="4554025" y="1874111"/>
                    <a:pt x="4547108" y="1881560"/>
                  </a:cubicBezTo>
                  <a:cubicBezTo>
                    <a:pt x="4533359" y="1896367"/>
                    <a:pt x="4518534" y="1910135"/>
                    <a:pt x="4504246" y="1924423"/>
                  </a:cubicBezTo>
                  <a:cubicBezTo>
                    <a:pt x="4487123" y="1941546"/>
                    <a:pt x="4468496" y="1961348"/>
                    <a:pt x="4447096" y="1972048"/>
                  </a:cubicBezTo>
                  <a:cubicBezTo>
                    <a:pt x="4440746" y="1975223"/>
                    <a:pt x="4434066" y="1977810"/>
                    <a:pt x="4428046" y="1981573"/>
                  </a:cubicBezTo>
                  <a:cubicBezTo>
                    <a:pt x="4399042" y="1999700"/>
                    <a:pt x="4413582" y="2000680"/>
                    <a:pt x="4370896" y="2014910"/>
                  </a:cubicBezTo>
                  <a:cubicBezTo>
                    <a:pt x="4366133" y="2016498"/>
                    <a:pt x="4361098" y="2017428"/>
                    <a:pt x="4356608" y="2019673"/>
                  </a:cubicBezTo>
                  <a:cubicBezTo>
                    <a:pt x="4351489" y="2022233"/>
                    <a:pt x="4347751" y="2027388"/>
                    <a:pt x="4342321" y="2029198"/>
                  </a:cubicBezTo>
                  <a:cubicBezTo>
                    <a:pt x="4329114" y="2033600"/>
                    <a:pt x="4271963" y="2037926"/>
                    <a:pt x="4266121" y="2038723"/>
                  </a:cubicBezTo>
                  <a:cubicBezTo>
                    <a:pt x="4246985" y="2041333"/>
                    <a:pt x="4228021" y="2045073"/>
                    <a:pt x="4208971" y="2048248"/>
                  </a:cubicBezTo>
                  <a:lnTo>
                    <a:pt x="4180396" y="2053010"/>
                  </a:lnTo>
                  <a:cubicBezTo>
                    <a:pt x="4175633" y="2054598"/>
                    <a:pt x="4170935" y="2056394"/>
                    <a:pt x="4166108" y="2057773"/>
                  </a:cubicBezTo>
                  <a:cubicBezTo>
                    <a:pt x="4159814" y="2059571"/>
                    <a:pt x="4153268" y="2060465"/>
                    <a:pt x="4147058" y="2062535"/>
                  </a:cubicBezTo>
                  <a:cubicBezTo>
                    <a:pt x="4138948" y="2065238"/>
                    <a:pt x="4131506" y="2069857"/>
                    <a:pt x="4123246" y="2072060"/>
                  </a:cubicBezTo>
                  <a:cubicBezTo>
                    <a:pt x="4107603" y="2076231"/>
                    <a:pt x="4075621" y="2081585"/>
                    <a:pt x="4075621" y="2081585"/>
                  </a:cubicBezTo>
                  <a:cubicBezTo>
                    <a:pt x="4067683" y="2084760"/>
                    <a:pt x="4059997" y="2088653"/>
                    <a:pt x="4051808" y="2091110"/>
                  </a:cubicBezTo>
                  <a:cubicBezTo>
                    <a:pt x="3979177" y="2112900"/>
                    <a:pt x="4084017" y="2074636"/>
                    <a:pt x="3999421" y="2105398"/>
                  </a:cubicBezTo>
                  <a:cubicBezTo>
                    <a:pt x="3991387" y="2108320"/>
                    <a:pt x="3983081" y="2110771"/>
                    <a:pt x="3975608" y="2114923"/>
                  </a:cubicBezTo>
                  <a:cubicBezTo>
                    <a:pt x="3968669" y="2118778"/>
                    <a:pt x="3963784" y="2125926"/>
                    <a:pt x="3956558" y="2129210"/>
                  </a:cubicBezTo>
                  <a:cubicBezTo>
                    <a:pt x="3946037" y="2133992"/>
                    <a:pt x="3934333" y="2135560"/>
                    <a:pt x="3923221" y="2138735"/>
                  </a:cubicBezTo>
                  <a:cubicBezTo>
                    <a:pt x="3915283" y="2143498"/>
                    <a:pt x="3907195" y="2148017"/>
                    <a:pt x="3899408" y="2153023"/>
                  </a:cubicBezTo>
                  <a:cubicBezTo>
                    <a:pt x="3884964" y="2162309"/>
                    <a:pt x="3872489" y="2175221"/>
                    <a:pt x="3856546" y="2181598"/>
                  </a:cubicBezTo>
                  <a:cubicBezTo>
                    <a:pt x="3839710" y="2188332"/>
                    <a:pt x="3831617" y="2189672"/>
                    <a:pt x="3818446" y="2200648"/>
                  </a:cubicBezTo>
                  <a:cubicBezTo>
                    <a:pt x="3813272" y="2204960"/>
                    <a:pt x="3808470" y="2209761"/>
                    <a:pt x="3804158" y="2214935"/>
                  </a:cubicBezTo>
                  <a:cubicBezTo>
                    <a:pt x="3800494" y="2219332"/>
                    <a:pt x="3798941" y="2225454"/>
                    <a:pt x="3794633" y="2229223"/>
                  </a:cubicBezTo>
                  <a:cubicBezTo>
                    <a:pt x="3786018" y="2236761"/>
                    <a:pt x="3775316" y="2241540"/>
                    <a:pt x="3766058" y="2248273"/>
                  </a:cubicBezTo>
                  <a:cubicBezTo>
                    <a:pt x="3757837" y="2254252"/>
                    <a:pt x="3751170" y="2262456"/>
                    <a:pt x="3742246" y="2267323"/>
                  </a:cubicBezTo>
                  <a:cubicBezTo>
                    <a:pt x="3733432" y="2272131"/>
                    <a:pt x="3722993" y="2273119"/>
                    <a:pt x="3713671" y="2276848"/>
                  </a:cubicBezTo>
                  <a:cubicBezTo>
                    <a:pt x="3691220" y="2285828"/>
                    <a:pt x="3669281" y="2296040"/>
                    <a:pt x="3646996" y="2305423"/>
                  </a:cubicBezTo>
                  <a:cubicBezTo>
                    <a:pt x="3639117" y="2308741"/>
                    <a:pt x="3630514" y="2310550"/>
                    <a:pt x="3623183" y="2314948"/>
                  </a:cubicBezTo>
                  <a:cubicBezTo>
                    <a:pt x="3615246" y="2319710"/>
                    <a:pt x="3607830" y="2325476"/>
                    <a:pt x="3599371" y="2329235"/>
                  </a:cubicBezTo>
                  <a:cubicBezTo>
                    <a:pt x="3593390" y="2331893"/>
                    <a:pt x="3586671" y="2332410"/>
                    <a:pt x="3580321" y="2333998"/>
                  </a:cubicBezTo>
                  <a:cubicBezTo>
                    <a:pt x="3535944" y="2367280"/>
                    <a:pt x="3592318" y="2328544"/>
                    <a:pt x="3527933" y="2357810"/>
                  </a:cubicBezTo>
                  <a:cubicBezTo>
                    <a:pt x="3520707" y="2361095"/>
                    <a:pt x="3515614" y="2367891"/>
                    <a:pt x="3508883" y="2372098"/>
                  </a:cubicBezTo>
                  <a:cubicBezTo>
                    <a:pt x="3502863" y="2375861"/>
                    <a:pt x="3495997" y="2378101"/>
                    <a:pt x="3489833" y="2381623"/>
                  </a:cubicBezTo>
                  <a:cubicBezTo>
                    <a:pt x="3484863" y="2384463"/>
                    <a:pt x="3480807" y="2388893"/>
                    <a:pt x="3475546" y="2391148"/>
                  </a:cubicBezTo>
                  <a:cubicBezTo>
                    <a:pt x="3469530" y="2393726"/>
                    <a:pt x="3462846" y="2394323"/>
                    <a:pt x="3456496" y="2395910"/>
                  </a:cubicBezTo>
                  <a:cubicBezTo>
                    <a:pt x="3451733" y="2400673"/>
                    <a:pt x="3447920" y="2406628"/>
                    <a:pt x="3442208" y="2410198"/>
                  </a:cubicBezTo>
                  <a:cubicBezTo>
                    <a:pt x="3412327" y="2428874"/>
                    <a:pt x="3425608" y="2410490"/>
                    <a:pt x="3399346" y="2429248"/>
                  </a:cubicBezTo>
                  <a:cubicBezTo>
                    <a:pt x="3368789" y="2451074"/>
                    <a:pt x="3402905" y="2439073"/>
                    <a:pt x="3366008" y="2448298"/>
                  </a:cubicBezTo>
                  <a:cubicBezTo>
                    <a:pt x="3340058" y="2465598"/>
                    <a:pt x="3337143" y="2468863"/>
                    <a:pt x="3294571" y="2481635"/>
                  </a:cubicBezTo>
                  <a:cubicBezTo>
                    <a:pt x="3278696" y="2486398"/>
                    <a:pt x="3262465" y="2490103"/>
                    <a:pt x="3246946" y="2495923"/>
                  </a:cubicBezTo>
                  <a:cubicBezTo>
                    <a:pt x="3236975" y="2499662"/>
                    <a:pt x="3228040" y="2505747"/>
                    <a:pt x="3218371" y="2510210"/>
                  </a:cubicBezTo>
                  <a:cubicBezTo>
                    <a:pt x="3207394" y="2515276"/>
                    <a:pt x="3196010" y="2519432"/>
                    <a:pt x="3185033" y="2524498"/>
                  </a:cubicBezTo>
                  <a:cubicBezTo>
                    <a:pt x="3175364" y="2528961"/>
                    <a:pt x="3166127" y="2534322"/>
                    <a:pt x="3156458" y="2538785"/>
                  </a:cubicBezTo>
                  <a:cubicBezTo>
                    <a:pt x="3145481" y="2543851"/>
                    <a:pt x="3133735" y="2547284"/>
                    <a:pt x="3123121" y="2553073"/>
                  </a:cubicBezTo>
                  <a:cubicBezTo>
                    <a:pt x="3088599" y="2571904"/>
                    <a:pt x="3118240" y="2561321"/>
                    <a:pt x="3089783" y="2581648"/>
                  </a:cubicBezTo>
                  <a:cubicBezTo>
                    <a:pt x="3084006" y="2585775"/>
                    <a:pt x="3076753" y="2587410"/>
                    <a:pt x="3070733" y="2591173"/>
                  </a:cubicBezTo>
                  <a:cubicBezTo>
                    <a:pt x="3064002" y="2595380"/>
                    <a:pt x="3058414" y="2601253"/>
                    <a:pt x="3051683" y="2605460"/>
                  </a:cubicBezTo>
                  <a:cubicBezTo>
                    <a:pt x="3045663" y="2609223"/>
                    <a:pt x="3038313" y="2610725"/>
                    <a:pt x="3032633" y="2614985"/>
                  </a:cubicBezTo>
                  <a:cubicBezTo>
                    <a:pt x="3025449" y="2620373"/>
                    <a:pt x="3020595" y="2628425"/>
                    <a:pt x="3013583" y="2634035"/>
                  </a:cubicBezTo>
                  <a:cubicBezTo>
                    <a:pt x="3004644" y="2641186"/>
                    <a:pt x="2993802" y="2645756"/>
                    <a:pt x="2985008" y="2653085"/>
                  </a:cubicBezTo>
                  <a:cubicBezTo>
                    <a:pt x="2974660" y="2661709"/>
                    <a:pt x="2967025" y="2673338"/>
                    <a:pt x="2956433" y="2681660"/>
                  </a:cubicBezTo>
                  <a:cubicBezTo>
                    <a:pt x="2927414" y="2704461"/>
                    <a:pt x="2894299" y="2712118"/>
                    <a:pt x="2870708" y="2743573"/>
                  </a:cubicBezTo>
                  <a:cubicBezTo>
                    <a:pt x="2865946" y="2749923"/>
                    <a:pt x="2862034" y="2757010"/>
                    <a:pt x="2856421" y="2762623"/>
                  </a:cubicBezTo>
                  <a:cubicBezTo>
                    <a:pt x="2838434" y="2780610"/>
                    <a:pt x="2838440" y="2773860"/>
                    <a:pt x="2818321" y="2786435"/>
                  </a:cubicBezTo>
                  <a:cubicBezTo>
                    <a:pt x="2811590" y="2790642"/>
                    <a:pt x="2805204" y="2795450"/>
                    <a:pt x="2799271" y="2800723"/>
                  </a:cubicBezTo>
                  <a:cubicBezTo>
                    <a:pt x="2770164" y="2826595"/>
                    <a:pt x="2781941" y="2824462"/>
                    <a:pt x="2746883" y="2843585"/>
                  </a:cubicBezTo>
                  <a:cubicBezTo>
                    <a:pt x="2739378" y="2847679"/>
                    <a:pt x="2730262" y="2848487"/>
                    <a:pt x="2723071" y="2853110"/>
                  </a:cubicBezTo>
                  <a:cubicBezTo>
                    <a:pt x="2708368" y="2862562"/>
                    <a:pt x="2677592" y="2892257"/>
                    <a:pt x="2656396" y="2900735"/>
                  </a:cubicBezTo>
                  <a:cubicBezTo>
                    <a:pt x="2648880" y="2903741"/>
                    <a:pt x="2640336" y="2903172"/>
                    <a:pt x="2632583" y="2905498"/>
                  </a:cubicBezTo>
                  <a:cubicBezTo>
                    <a:pt x="2615137" y="2910732"/>
                    <a:pt x="2598456" y="2921739"/>
                    <a:pt x="2580196" y="2924548"/>
                  </a:cubicBezTo>
                  <a:cubicBezTo>
                    <a:pt x="2559558" y="2927723"/>
                    <a:pt x="2539036" y="2931767"/>
                    <a:pt x="2518283" y="2934073"/>
                  </a:cubicBezTo>
                  <a:cubicBezTo>
                    <a:pt x="2481857" y="2938120"/>
                    <a:pt x="2444465" y="2938042"/>
                    <a:pt x="2408746" y="2943598"/>
                  </a:cubicBezTo>
                  <a:cubicBezTo>
                    <a:pt x="2373027" y="2949154"/>
                    <a:pt x="2330959" y="2960266"/>
                    <a:pt x="2303971" y="2967410"/>
                  </a:cubicBezTo>
                  <a:cubicBezTo>
                    <a:pt x="2276984" y="2974554"/>
                    <a:pt x="2266423" y="2982104"/>
                    <a:pt x="2246821" y="2986460"/>
                  </a:cubicBezTo>
                  <a:cubicBezTo>
                    <a:pt x="2232533" y="2989635"/>
                    <a:pt x="2218343" y="2993288"/>
                    <a:pt x="2203958" y="2995985"/>
                  </a:cubicBezTo>
                  <a:cubicBezTo>
                    <a:pt x="2182168" y="3000071"/>
                    <a:pt x="2167522" y="2999861"/>
                    <a:pt x="2146808" y="3005510"/>
                  </a:cubicBezTo>
                  <a:cubicBezTo>
                    <a:pt x="2137122" y="3008152"/>
                    <a:pt x="2127973" y="3012600"/>
                    <a:pt x="2118233" y="3015035"/>
                  </a:cubicBezTo>
                  <a:cubicBezTo>
                    <a:pt x="2090110" y="3022066"/>
                    <a:pt x="2094343" y="3016648"/>
                    <a:pt x="2070608" y="3024560"/>
                  </a:cubicBezTo>
                  <a:cubicBezTo>
                    <a:pt x="2062498" y="3027263"/>
                    <a:pt x="2054269" y="3029933"/>
                    <a:pt x="2046796" y="3034085"/>
                  </a:cubicBezTo>
                  <a:cubicBezTo>
                    <a:pt x="2039857" y="3037940"/>
                    <a:pt x="2035073" y="3045320"/>
                    <a:pt x="2027746" y="3048373"/>
                  </a:cubicBezTo>
                  <a:cubicBezTo>
                    <a:pt x="2015662" y="3053408"/>
                    <a:pt x="2002065" y="3053758"/>
                    <a:pt x="1989646" y="3057898"/>
                  </a:cubicBezTo>
                  <a:cubicBezTo>
                    <a:pt x="1959661" y="3067893"/>
                    <a:pt x="1956457" y="3069773"/>
                    <a:pt x="1922971" y="3076948"/>
                  </a:cubicBezTo>
                  <a:cubicBezTo>
                    <a:pt x="1913529" y="3078971"/>
                    <a:pt x="1903921" y="3080123"/>
                    <a:pt x="1894396" y="3081710"/>
                  </a:cubicBezTo>
                  <a:cubicBezTo>
                    <a:pt x="1826521" y="3104335"/>
                    <a:pt x="1861058" y="3092029"/>
                    <a:pt x="1846771" y="3095998"/>
                  </a:cubicBezTo>
                  <a:cubicBezTo>
                    <a:pt x="1832484" y="3099967"/>
                    <a:pt x="1822165" y="3100761"/>
                    <a:pt x="1808671" y="3105523"/>
                  </a:cubicBezTo>
                  <a:cubicBezTo>
                    <a:pt x="1773231" y="3132102"/>
                    <a:pt x="1807515" y="3110670"/>
                    <a:pt x="1765808" y="3124573"/>
                  </a:cubicBezTo>
                  <a:cubicBezTo>
                    <a:pt x="1759073" y="3126818"/>
                    <a:pt x="1753350" y="3131461"/>
                    <a:pt x="1746758" y="3134098"/>
                  </a:cubicBezTo>
                  <a:cubicBezTo>
                    <a:pt x="1737436" y="3137827"/>
                    <a:pt x="1727837" y="3140865"/>
                    <a:pt x="1718183" y="3143623"/>
                  </a:cubicBezTo>
                  <a:cubicBezTo>
                    <a:pt x="1705596" y="3147219"/>
                    <a:pt x="1692439" y="3148823"/>
                    <a:pt x="1680083" y="3153148"/>
                  </a:cubicBezTo>
                  <a:cubicBezTo>
                    <a:pt x="1586736" y="3185819"/>
                    <a:pt x="1654436" y="3170659"/>
                    <a:pt x="1599121" y="3181723"/>
                  </a:cubicBezTo>
                  <a:lnTo>
                    <a:pt x="1503871" y="3229348"/>
                  </a:lnTo>
                  <a:lnTo>
                    <a:pt x="1484821" y="3238873"/>
                  </a:lnTo>
                  <a:cubicBezTo>
                    <a:pt x="1478471" y="3242048"/>
                    <a:pt x="1472506" y="3246153"/>
                    <a:pt x="1465771" y="3248398"/>
                  </a:cubicBezTo>
                  <a:cubicBezTo>
                    <a:pt x="1434644" y="3258772"/>
                    <a:pt x="1455974" y="3250915"/>
                    <a:pt x="1403858" y="3276973"/>
                  </a:cubicBezTo>
                  <a:cubicBezTo>
                    <a:pt x="1397508" y="3280148"/>
                    <a:pt x="1390488" y="3282238"/>
                    <a:pt x="1384808" y="3286498"/>
                  </a:cubicBezTo>
                  <a:cubicBezTo>
                    <a:pt x="1373359" y="3295084"/>
                    <a:pt x="1355064" y="3309826"/>
                    <a:pt x="1341946" y="3315073"/>
                  </a:cubicBezTo>
                  <a:cubicBezTo>
                    <a:pt x="1334430" y="3318079"/>
                    <a:pt x="1326071" y="3318248"/>
                    <a:pt x="1318133" y="3319835"/>
                  </a:cubicBezTo>
                  <a:cubicBezTo>
                    <a:pt x="1311783" y="3324598"/>
                    <a:pt x="1305889" y="3330039"/>
                    <a:pt x="1299083" y="3334123"/>
                  </a:cubicBezTo>
                  <a:cubicBezTo>
                    <a:pt x="1276071" y="3347930"/>
                    <a:pt x="1236253" y="3362880"/>
                    <a:pt x="1213358" y="3367460"/>
                  </a:cubicBezTo>
                  <a:cubicBezTo>
                    <a:pt x="1205421" y="3369048"/>
                    <a:pt x="1197399" y="3370260"/>
                    <a:pt x="1189546" y="3372223"/>
                  </a:cubicBezTo>
                  <a:cubicBezTo>
                    <a:pt x="1184676" y="3373441"/>
                    <a:pt x="1180101" y="3375664"/>
                    <a:pt x="1175258" y="3376985"/>
                  </a:cubicBezTo>
                  <a:cubicBezTo>
                    <a:pt x="1162628" y="3380429"/>
                    <a:pt x="1149858" y="3383335"/>
                    <a:pt x="1137158" y="3386510"/>
                  </a:cubicBezTo>
                  <a:cubicBezTo>
                    <a:pt x="1130808" y="3388098"/>
                    <a:pt x="1124564" y="3390197"/>
                    <a:pt x="1118108" y="3391273"/>
                  </a:cubicBezTo>
                  <a:cubicBezTo>
                    <a:pt x="1093438" y="3395384"/>
                    <a:pt x="1089035" y="3395802"/>
                    <a:pt x="1065721" y="3400798"/>
                  </a:cubicBezTo>
                  <a:lnTo>
                    <a:pt x="1034765" y="3412705"/>
                  </a:lnTo>
                  <a:cubicBezTo>
                    <a:pt x="1016906" y="3422627"/>
                    <a:pt x="994284" y="3430961"/>
                    <a:pt x="963328" y="3476999"/>
                  </a:cubicBezTo>
                  <a:cubicBezTo>
                    <a:pt x="953803" y="3530180"/>
                    <a:pt x="998649" y="3650830"/>
                    <a:pt x="965708" y="3729411"/>
                  </a:cubicBezTo>
                  <a:cubicBezTo>
                    <a:pt x="932767" y="3807992"/>
                    <a:pt x="835534" y="3888954"/>
                    <a:pt x="765684" y="3948485"/>
                  </a:cubicBezTo>
                  <a:cubicBezTo>
                    <a:pt x="695834" y="4008016"/>
                    <a:pt x="590661" y="4010398"/>
                    <a:pt x="546608" y="4086598"/>
                  </a:cubicBezTo>
                  <a:cubicBezTo>
                    <a:pt x="502555" y="4162798"/>
                    <a:pt x="534701" y="4356472"/>
                    <a:pt x="501364" y="4405684"/>
                  </a:cubicBezTo>
                  <a:cubicBezTo>
                    <a:pt x="447655" y="4430733"/>
                    <a:pt x="246526" y="4416172"/>
                    <a:pt x="187040" y="4412829"/>
                  </a:cubicBezTo>
                  <a:cubicBezTo>
                    <a:pt x="139255" y="4413814"/>
                    <a:pt x="15589" y="4346950"/>
                    <a:pt x="1302" y="4310437"/>
                  </a:cubicBez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7528CCA2-6A4D-47C6-96E6-A86F98C59E5B}"/>
                </a:ext>
              </a:extLst>
            </p:cNvPr>
            <p:cNvSpPr txBox="1"/>
            <p:nvPr/>
          </p:nvSpPr>
          <p:spPr>
            <a:xfrm rot="19771130">
              <a:off x="4882538" y="4303373"/>
              <a:ext cx="2426924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</p:grp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869B4EB5-C351-4DA5-9E10-A3F6B2EB4804}"/>
              </a:ext>
            </a:extLst>
          </p:cNvPr>
          <p:cNvSpPr/>
          <p:nvPr/>
        </p:nvSpPr>
        <p:spPr>
          <a:xfrm>
            <a:off x="8166370" y="2622730"/>
            <a:ext cx="459709" cy="311353"/>
          </a:xfrm>
          <a:custGeom>
            <a:avLst/>
            <a:gdLst>
              <a:gd name="connsiteX0" fmla="*/ 44519 w 1092269"/>
              <a:gd name="connsiteY0" fmla="*/ 736600 h 739775"/>
              <a:gd name="connsiteX1" fmla="*/ 28644 w 1092269"/>
              <a:gd name="connsiteY1" fmla="*/ 723900 h 739775"/>
              <a:gd name="connsiteX2" fmla="*/ 9594 w 1092269"/>
              <a:gd name="connsiteY2" fmla="*/ 701675 h 739775"/>
              <a:gd name="connsiteX3" fmla="*/ 3244 w 1092269"/>
              <a:gd name="connsiteY3" fmla="*/ 688975 h 739775"/>
              <a:gd name="connsiteX4" fmla="*/ 69 w 1092269"/>
              <a:gd name="connsiteY4" fmla="*/ 663575 h 739775"/>
              <a:gd name="connsiteX5" fmla="*/ 22294 w 1092269"/>
              <a:gd name="connsiteY5" fmla="*/ 619125 h 739775"/>
              <a:gd name="connsiteX6" fmla="*/ 38169 w 1092269"/>
              <a:gd name="connsiteY6" fmla="*/ 615950 h 739775"/>
              <a:gd name="connsiteX7" fmla="*/ 79444 w 1092269"/>
              <a:gd name="connsiteY7" fmla="*/ 596900 h 739775"/>
              <a:gd name="connsiteX8" fmla="*/ 101669 w 1092269"/>
              <a:gd name="connsiteY8" fmla="*/ 577850 h 739775"/>
              <a:gd name="connsiteX9" fmla="*/ 114369 w 1092269"/>
              <a:gd name="connsiteY9" fmla="*/ 565150 h 739775"/>
              <a:gd name="connsiteX10" fmla="*/ 142944 w 1092269"/>
              <a:gd name="connsiteY10" fmla="*/ 549275 h 739775"/>
              <a:gd name="connsiteX11" fmla="*/ 161994 w 1092269"/>
              <a:gd name="connsiteY11" fmla="*/ 530225 h 739775"/>
              <a:gd name="connsiteX12" fmla="*/ 177869 w 1092269"/>
              <a:gd name="connsiteY12" fmla="*/ 508000 h 739775"/>
              <a:gd name="connsiteX13" fmla="*/ 193744 w 1092269"/>
              <a:gd name="connsiteY13" fmla="*/ 485775 h 739775"/>
              <a:gd name="connsiteX14" fmla="*/ 235019 w 1092269"/>
              <a:gd name="connsiteY14" fmla="*/ 444500 h 739775"/>
              <a:gd name="connsiteX15" fmla="*/ 254069 w 1092269"/>
              <a:gd name="connsiteY15" fmla="*/ 422275 h 739775"/>
              <a:gd name="connsiteX16" fmla="*/ 282644 w 1092269"/>
              <a:gd name="connsiteY16" fmla="*/ 400050 h 739775"/>
              <a:gd name="connsiteX17" fmla="*/ 314394 w 1092269"/>
              <a:gd name="connsiteY17" fmla="*/ 381000 h 739775"/>
              <a:gd name="connsiteX18" fmla="*/ 320744 w 1092269"/>
              <a:gd name="connsiteY18" fmla="*/ 371475 h 739775"/>
              <a:gd name="connsiteX19" fmla="*/ 336619 w 1092269"/>
              <a:gd name="connsiteY19" fmla="*/ 368300 h 739775"/>
              <a:gd name="connsiteX20" fmla="*/ 362019 w 1092269"/>
              <a:gd name="connsiteY20" fmla="*/ 355600 h 739775"/>
              <a:gd name="connsiteX21" fmla="*/ 362019 w 1092269"/>
              <a:gd name="connsiteY21" fmla="*/ 355600 h 739775"/>
              <a:gd name="connsiteX22" fmla="*/ 377894 w 1092269"/>
              <a:gd name="connsiteY22" fmla="*/ 342900 h 739775"/>
              <a:gd name="connsiteX23" fmla="*/ 409644 w 1092269"/>
              <a:gd name="connsiteY23" fmla="*/ 327025 h 739775"/>
              <a:gd name="connsiteX24" fmla="*/ 431869 w 1092269"/>
              <a:gd name="connsiteY24" fmla="*/ 314325 h 739775"/>
              <a:gd name="connsiteX25" fmla="*/ 441394 w 1092269"/>
              <a:gd name="connsiteY25" fmla="*/ 301625 h 739775"/>
              <a:gd name="connsiteX26" fmla="*/ 463619 w 1092269"/>
              <a:gd name="connsiteY26" fmla="*/ 266700 h 739775"/>
              <a:gd name="connsiteX27" fmla="*/ 466794 w 1092269"/>
              <a:gd name="connsiteY27" fmla="*/ 247650 h 739775"/>
              <a:gd name="connsiteX28" fmla="*/ 457269 w 1092269"/>
              <a:gd name="connsiteY28" fmla="*/ 139700 h 739775"/>
              <a:gd name="connsiteX29" fmla="*/ 450919 w 1092269"/>
              <a:gd name="connsiteY29" fmla="*/ 95250 h 739775"/>
              <a:gd name="connsiteX30" fmla="*/ 447744 w 1092269"/>
              <a:gd name="connsiteY30" fmla="*/ 76200 h 739775"/>
              <a:gd name="connsiteX31" fmla="*/ 450919 w 1092269"/>
              <a:gd name="connsiteY31" fmla="*/ 44450 h 739775"/>
              <a:gd name="connsiteX32" fmla="*/ 469969 w 1092269"/>
              <a:gd name="connsiteY32" fmla="*/ 6350 h 739775"/>
              <a:gd name="connsiteX33" fmla="*/ 482669 w 1092269"/>
              <a:gd name="connsiteY33" fmla="*/ 0 h 739775"/>
              <a:gd name="connsiteX34" fmla="*/ 539819 w 1092269"/>
              <a:gd name="connsiteY34" fmla="*/ 9525 h 739775"/>
              <a:gd name="connsiteX35" fmla="*/ 571569 w 1092269"/>
              <a:gd name="connsiteY35" fmla="*/ 38100 h 739775"/>
              <a:gd name="connsiteX36" fmla="*/ 587444 w 1092269"/>
              <a:gd name="connsiteY36" fmla="*/ 85725 h 739775"/>
              <a:gd name="connsiteX37" fmla="*/ 593794 w 1092269"/>
              <a:gd name="connsiteY37" fmla="*/ 98425 h 739775"/>
              <a:gd name="connsiteX38" fmla="*/ 603319 w 1092269"/>
              <a:gd name="connsiteY38" fmla="*/ 127000 h 739775"/>
              <a:gd name="connsiteX39" fmla="*/ 612844 w 1092269"/>
              <a:gd name="connsiteY39" fmla="*/ 139700 h 739775"/>
              <a:gd name="connsiteX40" fmla="*/ 625544 w 1092269"/>
              <a:gd name="connsiteY40" fmla="*/ 174625 h 739775"/>
              <a:gd name="connsiteX41" fmla="*/ 631894 w 1092269"/>
              <a:gd name="connsiteY41" fmla="*/ 190500 h 739775"/>
              <a:gd name="connsiteX42" fmla="*/ 641419 w 1092269"/>
              <a:gd name="connsiteY42" fmla="*/ 200025 h 739775"/>
              <a:gd name="connsiteX43" fmla="*/ 660469 w 1092269"/>
              <a:gd name="connsiteY43" fmla="*/ 228600 h 739775"/>
              <a:gd name="connsiteX44" fmla="*/ 676344 w 1092269"/>
              <a:gd name="connsiteY44" fmla="*/ 238125 h 739775"/>
              <a:gd name="connsiteX45" fmla="*/ 704919 w 1092269"/>
              <a:gd name="connsiteY45" fmla="*/ 273050 h 739775"/>
              <a:gd name="connsiteX46" fmla="*/ 714444 w 1092269"/>
              <a:gd name="connsiteY46" fmla="*/ 282575 h 739775"/>
              <a:gd name="connsiteX47" fmla="*/ 730319 w 1092269"/>
              <a:gd name="connsiteY47" fmla="*/ 320675 h 739775"/>
              <a:gd name="connsiteX48" fmla="*/ 736669 w 1092269"/>
              <a:gd name="connsiteY48" fmla="*/ 339725 h 739775"/>
              <a:gd name="connsiteX49" fmla="*/ 746194 w 1092269"/>
              <a:gd name="connsiteY49" fmla="*/ 358775 h 739775"/>
              <a:gd name="connsiteX50" fmla="*/ 755719 w 1092269"/>
              <a:gd name="connsiteY50" fmla="*/ 381000 h 739775"/>
              <a:gd name="connsiteX51" fmla="*/ 758894 w 1092269"/>
              <a:gd name="connsiteY51" fmla="*/ 403225 h 739775"/>
              <a:gd name="connsiteX52" fmla="*/ 762069 w 1092269"/>
              <a:gd name="connsiteY52" fmla="*/ 479425 h 739775"/>
              <a:gd name="connsiteX53" fmla="*/ 784294 w 1092269"/>
              <a:gd name="connsiteY53" fmla="*/ 495300 h 739775"/>
              <a:gd name="connsiteX54" fmla="*/ 793819 w 1092269"/>
              <a:gd name="connsiteY54" fmla="*/ 501650 h 739775"/>
              <a:gd name="connsiteX55" fmla="*/ 816044 w 1092269"/>
              <a:gd name="connsiteY55" fmla="*/ 504825 h 739775"/>
              <a:gd name="connsiteX56" fmla="*/ 930344 w 1092269"/>
              <a:gd name="connsiteY56" fmla="*/ 514350 h 739775"/>
              <a:gd name="connsiteX57" fmla="*/ 993844 w 1092269"/>
              <a:gd name="connsiteY57" fmla="*/ 530225 h 739775"/>
              <a:gd name="connsiteX58" fmla="*/ 1066869 w 1092269"/>
              <a:gd name="connsiteY58" fmla="*/ 581025 h 739775"/>
              <a:gd name="connsiteX59" fmla="*/ 1082744 w 1092269"/>
              <a:gd name="connsiteY59" fmla="*/ 600075 h 739775"/>
              <a:gd name="connsiteX60" fmla="*/ 1092269 w 1092269"/>
              <a:gd name="connsiteY60" fmla="*/ 615950 h 739775"/>
              <a:gd name="connsiteX61" fmla="*/ 1076394 w 1092269"/>
              <a:gd name="connsiteY61" fmla="*/ 644525 h 739775"/>
              <a:gd name="connsiteX62" fmla="*/ 1041469 w 1092269"/>
              <a:gd name="connsiteY62" fmla="*/ 663575 h 739775"/>
              <a:gd name="connsiteX63" fmla="*/ 1016069 w 1092269"/>
              <a:gd name="connsiteY63" fmla="*/ 666750 h 739775"/>
              <a:gd name="connsiteX64" fmla="*/ 936694 w 1092269"/>
              <a:gd name="connsiteY64" fmla="*/ 663575 h 739775"/>
              <a:gd name="connsiteX65" fmla="*/ 917644 w 1092269"/>
              <a:gd name="connsiteY65" fmla="*/ 657225 h 739775"/>
              <a:gd name="connsiteX66" fmla="*/ 895419 w 1092269"/>
              <a:gd name="connsiteY66" fmla="*/ 650875 h 739775"/>
              <a:gd name="connsiteX67" fmla="*/ 847794 w 1092269"/>
              <a:gd name="connsiteY67" fmla="*/ 628650 h 739775"/>
              <a:gd name="connsiteX68" fmla="*/ 803344 w 1092269"/>
              <a:gd name="connsiteY68" fmla="*/ 603250 h 739775"/>
              <a:gd name="connsiteX69" fmla="*/ 781119 w 1092269"/>
              <a:gd name="connsiteY69" fmla="*/ 590550 h 739775"/>
              <a:gd name="connsiteX70" fmla="*/ 743019 w 1092269"/>
              <a:gd name="connsiteY70" fmla="*/ 571500 h 739775"/>
              <a:gd name="connsiteX71" fmla="*/ 708094 w 1092269"/>
              <a:gd name="connsiteY71" fmla="*/ 555625 h 739775"/>
              <a:gd name="connsiteX72" fmla="*/ 692219 w 1092269"/>
              <a:gd name="connsiteY72" fmla="*/ 542925 h 739775"/>
              <a:gd name="connsiteX73" fmla="*/ 682694 w 1092269"/>
              <a:gd name="connsiteY73" fmla="*/ 536575 h 739775"/>
              <a:gd name="connsiteX74" fmla="*/ 660469 w 1092269"/>
              <a:gd name="connsiteY74" fmla="*/ 501650 h 739775"/>
              <a:gd name="connsiteX75" fmla="*/ 650944 w 1092269"/>
              <a:gd name="connsiteY75" fmla="*/ 476250 h 739775"/>
              <a:gd name="connsiteX76" fmla="*/ 638244 w 1092269"/>
              <a:gd name="connsiteY76" fmla="*/ 450850 h 739775"/>
              <a:gd name="connsiteX77" fmla="*/ 625544 w 1092269"/>
              <a:gd name="connsiteY77" fmla="*/ 431800 h 739775"/>
              <a:gd name="connsiteX78" fmla="*/ 616019 w 1092269"/>
              <a:gd name="connsiteY78" fmla="*/ 425450 h 739775"/>
              <a:gd name="connsiteX79" fmla="*/ 581094 w 1092269"/>
              <a:gd name="connsiteY79" fmla="*/ 415925 h 739775"/>
              <a:gd name="connsiteX80" fmla="*/ 558869 w 1092269"/>
              <a:gd name="connsiteY80" fmla="*/ 409575 h 739775"/>
              <a:gd name="connsiteX81" fmla="*/ 409644 w 1092269"/>
              <a:gd name="connsiteY81" fmla="*/ 422275 h 739775"/>
              <a:gd name="connsiteX82" fmla="*/ 371544 w 1092269"/>
              <a:gd name="connsiteY82" fmla="*/ 444500 h 739775"/>
              <a:gd name="connsiteX83" fmla="*/ 346144 w 1092269"/>
              <a:gd name="connsiteY83" fmla="*/ 485775 h 739775"/>
              <a:gd name="connsiteX84" fmla="*/ 346144 w 1092269"/>
              <a:gd name="connsiteY84" fmla="*/ 555625 h 739775"/>
              <a:gd name="connsiteX85" fmla="*/ 339794 w 1092269"/>
              <a:gd name="connsiteY85" fmla="*/ 714375 h 739775"/>
              <a:gd name="connsiteX86" fmla="*/ 330269 w 1092269"/>
              <a:gd name="connsiteY86" fmla="*/ 720725 h 739775"/>
              <a:gd name="connsiteX87" fmla="*/ 314394 w 1092269"/>
              <a:gd name="connsiteY87" fmla="*/ 733425 h 739775"/>
              <a:gd name="connsiteX88" fmla="*/ 285819 w 1092269"/>
              <a:gd name="connsiteY88" fmla="*/ 736600 h 739775"/>
              <a:gd name="connsiteX89" fmla="*/ 244544 w 1092269"/>
              <a:gd name="connsiteY89" fmla="*/ 739775 h 739775"/>
              <a:gd name="connsiteX90" fmla="*/ 101669 w 1092269"/>
              <a:gd name="connsiteY90" fmla="*/ 736600 h 739775"/>
              <a:gd name="connsiteX91" fmla="*/ 44519 w 1092269"/>
              <a:gd name="connsiteY91" fmla="*/ 736600 h 739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092269" h="739775">
                <a:moveTo>
                  <a:pt x="44519" y="736600"/>
                </a:moveTo>
                <a:cubicBezTo>
                  <a:pt x="32348" y="734483"/>
                  <a:pt x="33744" y="728362"/>
                  <a:pt x="28644" y="723900"/>
                </a:cubicBezTo>
                <a:cubicBezTo>
                  <a:pt x="21478" y="717630"/>
                  <a:pt x="14623" y="709721"/>
                  <a:pt x="9594" y="701675"/>
                </a:cubicBezTo>
                <a:cubicBezTo>
                  <a:pt x="7086" y="697661"/>
                  <a:pt x="5361" y="693208"/>
                  <a:pt x="3244" y="688975"/>
                </a:cubicBezTo>
                <a:cubicBezTo>
                  <a:pt x="2186" y="680508"/>
                  <a:pt x="-463" y="672091"/>
                  <a:pt x="69" y="663575"/>
                </a:cubicBezTo>
                <a:cubicBezTo>
                  <a:pt x="1130" y="646591"/>
                  <a:pt x="7740" y="629313"/>
                  <a:pt x="22294" y="619125"/>
                </a:cubicBezTo>
                <a:cubicBezTo>
                  <a:pt x="26715" y="616030"/>
                  <a:pt x="32877" y="617008"/>
                  <a:pt x="38169" y="615950"/>
                </a:cubicBezTo>
                <a:cubicBezTo>
                  <a:pt x="68667" y="600701"/>
                  <a:pt x="54780" y="606766"/>
                  <a:pt x="79444" y="596900"/>
                </a:cubicBezTo>
                <a:cubicBezTo>
                  <a:pt x="100162" y="569276"/>
                  <a:pt x="76765" y="596528"/>
                  <a:pt x="101669" y="577850"/>
                </a:cubicBezTo>
                <a:cubicBezTo>
                  <a:pt x="106458" y="574258"/>
                  <a:pt x="109863" y="569092"/>
                  <a:pt x="114369" y="565150"/>
                </a:cubicBezTo>
                <a:cubicBezTo>
                  <a:pt x="127086" y="554022"/>
                  <a:pt x="127048" y="555634"/>
                  <a:pt x="142944" y="549275"/>
                </a:cubicBezTo>
                <a:cubicBezTo>
                  <a:pt x="149294" y="542925"/>
                  <a:pt x="157013" y="537697"/>
                  <a:pt x="161994" y="530225"/>
                </a:cubicBezTo>
                <a:cubicBezTo>
                  <a:pt x="176959" y="507777"/>
                  <a:pt x="158178" y="535567"/>
                  <a:pt x="177869" y="508000"/>
                </a:cubicBezTo>
                <a:cubicBezTo>
                  <a:pt x="201082" y="475501"/>
                  <a:pt x="162615" y="527280"/>
                  <a:pt x="193744" y="485775"/>
                </a:cubicBezTo>
                <a:cubicBezTo>
                  <a:pt x="203644" y="456076"/>
                  <a:pt x="186953" y="500577"/>
                  <a:pt x="235019" y="444500"/>
                </a:cubicBezTo>
                <a:cubicBezTo>
                  <a:pt x="241369" y="437092"/>
                  <a:pt x="246936" y="428933"/>
                  <a:pt x="254069" y="422275"/>
                </a:cubicBezTo>
                <a:cubicBezTo>
                  <a:pt x="262891" y="414042"/>
                  <a:pt x="272167" y="406037"/>
                  <a:pt x="282644" y="400050"/>
                </a:cubicBezTo>
                <a:cubicBezTo>
                  <a:pt x="308182" y="385457"/>
                  <a:pt x="297769" y="392083"/>
                  <a:pt x="314394" y="381000"/>
                </a:cubicBezTo>
                <a:cubicBezTo>
                  <a:pt x="316511" y="377825"/>
                  <a:pt x="317431" y="373368"/>
                  <a:pt x="320744" y="371475"/>
                </a:cubicBezTo>
                <a:cubicBezTo>
                  <a:pt x="325429" y="368798"/>
                  <a:pt x="331582" y="370237"/>
                  <a:pt x="336619" y="368300"/>
                </a:cubicBezTo>
                <a:cubicBezTo>
                  <a:pt x="345454" y="364902"/>
                  <a:pt x="353552" y="359833"/>
                  <a:pt x="362019" y="355600"/>
                </a:cubicBezTo>
                <a:lnTo>
                  <a:pt x="362019" y="355600"/>
                </a:lnTo>
                <a:cubicBezTo>
                  <a:pt x="367311" y="351367"/>
                  <a:pt x="372083" y="346387"/>
                  <a:pt x="377894" y="342900"/>
                </a:cubicBezTo>
                <a:cubicBezTo>
                  <a:pt x="388040" y="336812"/>
                  <a:pt x="399370" y="332896"/>
                  <a:pt x="409644" y="327025"/>
                </a:cubicBezTo>
                <a:lnTo>
                  <a:pt x="431869" y="314325"/>
                </a:lnTo>
                <a:cubicBezTo>
                  <a:pt x="435044" y="310092"/>
                  <a:pt x="438359" y="305960"/>
                  <a:pt x="441394" y="301625"/>
                </a:cubicBezTo>
                <a:cubicBezTo>
                  <a:pt x="452680" y="285502"/>
                  <a:pt x="454079" y="282601"/>
                  <a:pt x="463619" y="266700"/>
                </a:cubicBezTo>
                <a:cubicBezTo>
                  <a:pt x="464677" y="260350"/>
                  <a:pt x="466978" y="254085"/>
                  <a:pt x="466794" y="247650"/>
                </a:cubicBezTo>
                <a:cubicBezTo>
                  <a:pt x="462438" y="95174"/>
                  <a:pt x="466063" y="195393"/>
                  <a:pt x="457269" y="139700"/>
                </a:cubicBezTo>
                <a:cubicBezTo>
                  <a:pt x="454935" y="124916"/>
                  <a:pt x="453380" y="110013"/>
                  <a:pt x="450919" y="95250"/>
                </a:cubicBezTo>
                <a:lnTo>
                  <a:pt x="447744" y="76200"/>
                </a:lnTo>
                <a:cubicBezTo>
                  <a:pt x="448802" y="65617"/>
                  <a:pt x="448959" y="54904"/>
                  <a:pt x="450919" y="44450"/>
                </a:cubicBezTo>
                <a:cubicBezTo>
                  <a:pt x="453303" y="31737"/>
                  <a:pt x="460830" y="15489"/>
                  <a:pt x="469969" y="6350"/>
                </a:cubicBezTo>
                <a:cubicBezTo>
                  <a:pt x="473316" y="3003"/>
                  <a:pt x="478436" y="2117"/>
                  <a:pt x="482669" y="0"/>
                </a:cubicBezTo>
                <a:cubicBezTo>
                  <a:pt x="501719" y="3175"/>
                  <a:pt x="521343" y="3902"/>
                  <a:pt x="539819" y="9525"/>
                </a:cubicBezTo>
                <a:cubicBezTo>
                  <a:pt x="546063" y="11425"/>
                  <a:pt x="567991" y="34522"/>
                  <a:pt x="571569" y="38100"/>
                </a:cubicBezTo>
                <a:cubicBezTo>
                  <a:pt x="596037" y="95191"/>
                  <a:pt x="566682" y="23439"/>
                  <a:pt x="587444" y="85725"/>
                </a:cubicBezTo>
                <a:cubicBezTo>
                  <a:pt x="588941" y="90215"/>
                  <a:pt x="592132" y="93993"/>
                  <a:pt x="593794" y="98425"/>
                </a:cubicBezTo>
                <a:cubicBezTo>
                  <a:pt x="600433" y="116130"/>
                  <a:pt x="592629" y="107758"/>
                  <a:pt x="603319" y="127000"/>
                </a:cubicBezTo>
                <a:cubicBezTo>
                  <a:pt x="605889" y="131626"/>
                  <a:pt x="609669" y="135467"/>
                  <a:pt x="612844" y="139700"/>
                </a:cubicBezTo>
                <a:cubicBezTo>
                  <a:pt x="618149" y="171533"/>
                  <a:pt x="611637" y="146811"/>
                  <a:pt x="625544" y="174625"/>
                </a:cubicBezTo>
                <a:cubicBezTo>
                  <a:pt x="628093" y="179723"/>
                  <a:pt x="628873" y="185667"/>
                  <a:pt x="631894" y="190500"/>
                </a:cubicBezTo>
                <a:cubicBezTo>
                  <a:pt x="634274" y="194308"/>
                  <a:pt x="638809" y="196371"/>
                  <a:pt x="641419" y="200025"/>
                </a:cubicBezTo>
                <a:cubicBezTo>
                  <a:pt x="654086" y="217758"/>
                  <a:pt x="640107" y="210501"/>
                  <a:pt x="660469" y="228600"/>
                </a:cubicBezTo>
                <a:cubicBezTo>
                  <a:pt x="665081" y="232700"/>
                  <a:pt x="671980" y="233761"/>
                  <a:pt x="676344" y="238125"/>
                </a:cubicBezTo>
                <a:cubicBezTo>
                  <a:pt x="686980" y="248761"/>
                  <a:pt x="694283" y="262414"/>
                  <a:pt x="704919" y="273050"/>
                </a:cubicBezTo>
                <a:lnTo>
                  <a:pt x="714444" y="282575"/>
                </a:lnTo>
                <a:cubicBezTo>
                  <a:pt x="719736" y="295275"/>
                  <a:pt x="725968" y="307623"/>
                  <a:pt x="730319" y="320675"/>
                </a:cubicBezTo>
                <a:cubicBezTo>
                  <a:pt x="732436" y="327025"/>
                  <a:pt x="734095" y="333546"/>
                  <a:pt x="736669" y="339725"/>
                </a:cubicBezTo>
                <a:cubicBezTo>
                  <a:pt x="739400" y="346278"/>
                  <a:pt x="743219" y="352329"/>
                  <a:pt x="746194" y="358775"/>
                </a:cubicBezTo>
                <a:cubicBezTo>
                  <a:pt x="749572" y="366093"/>
                  <a:pt x="752544" y="373592"/>
                  <a:pt x="755719" y="381000"/>
                </a:cubicBezTo>
                <a:cubicBezTo>
                  <a:pt x="756777" y="388408"/>
                  <a:pt x="758412" y="395757"/>
                  <a:pt x="758894" y="403225"/>
                </a:cubicBezTo>
                <a:cubicBezTo>
                  <a:pt x="760531" y="428594"/>
                  <a:pt x="758343" y="454277"/>
                  <a:pt x="762069" y="479425"/>
                </a:cubicBezTo>
                <a:cubicBezTo>
                  <a:pt x="763145" y="486689"/>
                  <a:pt x="780012" y="492853"/>
                  <a:pt x="784294" y="495300"/>
                </a:cubicBezTo>
                <a:cubicBezTo>
                  <a:pt x="787607" y="497193"/>
                  <a:pt x="790164" y="500554"/>
                  <a:pt x="793819" y="501650"/>
                </a:cubicBezTo>
                <a:cubicBezTo>
                  <a:pt x="800987" y="503800"/>
                  <a:pt x="808614" y="503933"/>
                  <a:pt x="816044" y="504825"/>
                </a:cubicBezTo>
                <a:cubicBezTo>
                  <a:pt x="881658" y="512699"/>
                  <a:pt x="864506" y="510692"/>
                  <a:pt x="930344" y="514350"/>
                </a:cubicBezTo>
                <a:cubicBezTo>
                  <a:pt x="949349" y="517806"/>
                  <a:pt x="975934" y="520938"/>
                  <a:pt x="993844" y="530225"/>
                </a:cubicBezTo>
                <a:cubicBezTo>
                  <a:pt x="1031019" y="549501"/>
                  <a:pt x="1044044" y="555917"/>
                  <a:pt x="1066869" y="581025"/>
                </a:cubicBezTo>
                <a:cubicBezTo>
                  <a:pt x="1072429" y="587141"/>
                  <a:pt x="1077882" y="593390"/>
                  <a:pt x="1082744" y="600075"/>
                </a:cubicBezTo>
                <a:cubicBezTo>
                  <a:pt x="1086374" y="605066"/>
                  <a:pt x="1089094" y="610658"/>
                  <a:pt x="1092269" y="615950"/>
                </a:cubicBezTo>
                <a:cubicBezTo>
                  <a:pt x="1086977" y="625475"/>
                  <a:pt x="1083038" y="635888"/>
                  <a:pt x="1076394" y="644525"/>
                </a:cubicBezTo>
                <a:cubicBezTo>
                  <a:pt x="1067839" y="655647"/>
                  <a:pt x="1054555" y="660771"/>
                  <a:pt x="1041469" y="663575"/>
                </a:cubicBezTo>
                <a:cubicBezTo>
                  <a:pt x="1033126" y="665363"/>
                  <a:pt x="1024536" y="665692"/>
                  <a:pt x="1016069" y="666750"/>
                </a:cubicBezTo>
                <a:cubicBezTo>
                  <a:pt x="989611" y="665692"/>
                  <a:pt x="963050" y="666126"/>
                  <a:pt x="936694" y="663575"/>
                </a:cubicBezTo>
                <a:cubicBezTo>
                  <a:pt x="930032" y="662930"/>
                  <a:pt x="924041" y="659193"/>
                  <a:pt x="917644" y="657225"/>
                </a:cubicBezTo>
                <a:cubicBezTo>
                  <a:pt x="910280" y="654959"/>
                  <a:pt x="902675" y="653466"/>
                  <a:pt x="895419" y="650875"/>
                </a:cubicBezTo>
                <a:cubicBezTo>
                  <a:pt x="882926" y="646413"/>
                  <a:pt x="858755" y="634629"/>
                  <a:pt x="847794" y="628650"/>
                </a:cubicBezTo>
                <a:cubicBezTo>
                  <a:pt x="832813" y="620478"/>
                  <a:pt x="818161" y="611717"/>
                  <a:pt x="803344" y="603250"/>
                </a:cubicBezTo>
                <a:cubicBezTo>
                  <a:pt x="795936" y="599017"/>
                  <a:pt x="788751" y="594366"/>
                  <a:pt x="781119" y="590550"/>
                </a:cubicBezTo>
                <a:cubicBezTo>
                  <a:pt x="768419" y="584200"/>
                  <a:pt x="756202" y="576773"/>
                  <a:pt x="743019" y="571500"/>
                </a:cubicBezTo>
                <a:cubicBezTo>
                  <a:pt x="731736" y="566987"/>
                  <a:pt x="718310" y="562126"/>
                  <a:pt x="708094" y="555625"/>
                </a:cubicBezTo>
                <a:cubicBezTo>
                  <a:pt x="702377" y="551987"/>
                  <a:pt x="697640" y="546991"/>
                  <a:pt x="692219" y="542925"/>
                </a:cubicBezTo>
                <a:cubicBezTo>
                  <a:pt x="689166" y="540635"/>
                  <a:pt x="685392" y="539273"/>
                  <a:pt x="682694" y="536575"/>
                </a:cubicBezTo>
                <a:cubicBezTo>
                  <a:pt x="675588" y="529469"/>
                  <a:pt x="663639" y="508443"/>
                  <a:pt x="660469" y="501650"/>
                </a:cubicBezTo>
                <a:cubicBezTo>
                  <a:pt x="656645" y="493456"/>
                  <a:pt x="654568" y="484534"/>
                  <a:pt x="650944" y="476250"/>
                </a:cubicBezTo>
                <a:cubicBezTo>
                  <a:pt x="647150" y="467578"/>
                  <a:pt x="642940" y="459069"/>
                  <a:pt x="638244" y="450850"/>
                </a:cubicBezTo>
                <a:cubicBezTo>
                  <a:pt x="634458" y="444224"/>
                  <a:pt x="631894" y="436033"/>
                  <a:pt x="625544" y="431800"/>
                </a:cubicBezTo>
                <a:cubicBezTo>
                  <a:pt x="622369" y="429683"/>
                  <a:pt x="619506" y="427000"/>
                  <a:pt x="616019" y="425450"/>
                </a:cubicBezTo>
                <a:cubicBezTo>
                  <a:pt x="598504" y="417666"/>
                  <a:pt x="598167" y="420193"/>
                  <a:pt x="581094" y="415925"/>
                </a:cubicBezTo>
                <a:cubicBezTo>
                  <a:pt x="573619" y="414056"/>
                  <a:pt x="566277" y="411692"/>
                  <a:pt x="558869" y="409575"/>
                </a:cubicBezTo>
                <a:cubicBezTo>
                  <a:pt x="509127" y="413808"/>
                  <a:pt x="458720" y="413125"/>
                  <a:pt x="409644" y="422275"/>
                </a:cubicBezTo>
                <a:cubicBezTo>
                  <a:pt x="395190" y="424970"/>
                  <a:pt x="371544" y="444500"/>
                  <a:pt x="371544" y="444500"/>
                </a:cubicBezTo>
                <a:cubicBezTo>
                  <a:pt x="350531" y="479522"/>
                  <a:pt x="359340" y="465981"/>
                  <a:pt x="346144" y="485775"/>
                </a:cubicBezTo>
                <a:cubicBezTo>
                  <a:pt x="337291" y="521185"/>
                  <a:pt x="347319" y="475751"/>
                  <a:pt x="346144" y="555625"/>
                </a:cubicBezTo>
                <a:cubicBezTo>
                  <a:pt x="345365" y="608578"/>
                  <a:pt x="344863" y="661659"/>
                  <a:pt x="339794" y="714375"/>
                </a:cubicBezTo>
                <a:cubicBezTo>
                  <a:pt x="339429" y="718173"/>
                  <a:pt x="333322" y="718435"/>
                  <a:pt x="330269" y="720725"/>
                </a:cubicBezTo>
                <a:cubicBezTo>
                  <a:pt x="324848" y="724791"/>
                  <a:pt x="320776" y="731146"/>
                  <a:pt x="314394" y="733425"/>
                </a:cubicBezTo>
                <a:cubicBezTo>
                  <a:pt x="305369" y="736648"/>
                  <a:pt x="295363" y="735732"/>
                  <a:pt x="285819" y="736600"/>
                </a:cubicBezTo>
                <a:cubicBezTo>
                  <a:pt x="272077" y="737849"/>
                  <a:pt x="258302" y="738717"/>
                  <a:pt x="244544" y="739775"/>
                </a:cubicBezTo>
                <a:lnTo>
                  <a:pt x="101669" y="736600"/>
                </a:lnTo>
                <a:cubicBezTo>
                  <a:pt x="1333" y="733199"/>
                  <a:pt x="56690" y="738717"/>
                  <a:pt x="44519" y="736600"/>
                </a:cubicBezTo>
                <a:close/>
              </a:path>
            </a:pathLst>
          </a:custGeom>
          <a:noFill/>
          <a:ln>
            <a:solidFill>
              <a:srgbClr val="FF808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6" name="Picture 25" descr="A picture containing dark, night sky&#10;&#10;Description automatically generated">
            <a:extLst>
              <a:ext uri="{FF2B5EF4-FFF2-40B4-BE49-F238E27FC236}">
                <a16:creationId xmlns:a16="http://schemas.microsoft.com/office/drawing/2014/main" id="{E63E9EA6-00EA-4346-ACED-9ABB7947F22B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rightnessContrast brigh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9483" y="353102"/>
            <a:ext cx="3848484" cy="2886363"/>
          </a:xfrm>
          <a:prstGeom prst="rect">
            <a:avLst/>
          </a:prstGeom>
        </p:spPr>
      </p:pic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8F2258DA-8232-46BC-B64C-BC9E17097B5A}"/>
              </a:ext>
            </a:extLst>
          </p:cNvPr>
          <p:cNvSpPr/>
          <p:nvPr/>
        </p:nvSpPr>
        <p:spPr>
          <a:xfrm>
            <a:off x="3487124" y="1413440"/>
            <a:ext cx="2223327" cy="1234722"/>
          </a:xfrm>
          <a:custGeom>
            <a:avLst/>
            <a:gdLst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283897 w 5282625"/>
              <a:gd name="connsiteY32" fmla="*/ 2000250 h 2933700"/>
              <a:gd name="connsiteX33" fmla="*/ 1345809 w 5282625"/>
              <a:gd name="connsiteY33" fmla="*/ 1981200 h 2933700"/>
              <a:gd name="connsiteX34" fmla="*/ 1450584 w 5282625"/>
              <a:gd name="connsiteY34" fmla="*/ 1933575 h 2933700"/>
              <a:gd name="connsiteX35" fmla="*/ 1483922 w 5282625"/>
              <a:gd name="connsiteY35" fmla="*/ 1914525 h 2933700"/>
              <a:gd name="connsiteX36" fmla="*/ 1541072 w 5282625"/>
              <a:gd name="connsiteY36" fmla="*/ 1866900 h 2933700"/>
              <a:gd name="connsiteX37" fmla="*/ 1579172 w 5282625"/>
              <a:gd name="connsiteY37" fmla="*/ 1824037 h 2933700"/>
              <a:gd name="connsiteX38" fmla="*/ 1598222 w 5282625"/>
              <a:gd name="connsiteY38" fmla="*/ 1809750 h 2933700"/>
              <a:gd name="connsiteX39" fmla="*/ 1645847 w 5282625"/>
              <a:gd name="connsiteY39" fmla="*/ 1724025 h 2933700"/>
              <a:gd name="connsiteX40" fmla="*/ 1674422 w 5282625"/>
              <a:gd name="connsiteY40" fmla="*/ 1690687 h 2933700"/>
              <a:gd name="connsiteX41" fmla="*/ 1717284 w 5282625"/>
              <a:gd name="connsiteY41" fmla="*/ 1624012 h 2933700"/>
              <a:gd name="connsiteX42" fmla="*/ 1741097 w 5282625"/>
              <a:gd name="connsiteY42" fmla="*/ 1590675 h 2933700"/>
              <a:gd name="connsiteX43" fmla="*/ 1774434 w 5282625"/>
              <a:gd name="connsiteY43" fmla="*/ 1547812 h 2933700"/>
              <a:gd name="connsiteX44" fmla="*/ 1798247 w 5282625"/>
              <a:gd name="connsiteY44" fmla="*/ 1514475 h 2933700"/>
              <a:gd name="connsiteX45" fmla="*/ 1817297 w 5282625"/>
              <a:gd name="connsiteY45" fmla="*/ 1485900 h 2933700"/>
              <a:gd name="connsiteX46" fmla="*/ 1855397 w 5282625"/>
              <a:gd name="connsiteY46" fmla="*/ 1457325 h 2933700"/>
              <a:gd name="connsiteX47" fmla="*/ 1864922 w 5282625"/>
              <a:gd name="connsiteY47" fmla="*/ 1443037 h 2933700"/>
              <a:gd name="connsiteX48" fmla="*/ 1907784 w 5282625"/>
              <a:gd name="connsiteY48" fmla="*/ 1433512 h 2933700"/>
              <a:gd name="connsiteX49" fmla="*/ 1936359 w 5282625"/>
              <a:gd name="connsiteY49" fmla="*/ 1423987 h 2933700"/>
              <a:gd name="connsiteX50" fmla="*/ 1960172 w 5282625"/>
              <a:gd name="connsiteY50" fmla="*/ 1419225 h 2933700"/>
              <a:gd name="connsiteX51" fmla="*/ 2022084 w 5282625"/>
              <a:gd name="connsiteY51" fmla="*/ 1428750 h 2933700"/>
              <a:gd name="connsiteX52" fmla="*/ 2036372 w 5282625"/>
              <a:gd name="connsiteY52" fmla="*/ 1438275 h 2933700"/>
              <a:gd name="connsiteX53" fmla="*/ 2055422 w 5282625"/>
              <a:gd name="connsiteY53" fmla="*/ 1447800 h 2933700"/>
              <a:gd name="connsiteX54" fmla="*/ 2093522 w 5282625"/>
              <a:gd name="connsiteY54" fmla="*/ 1476375 h 2933700"/>
              <a:gd name="connsiteX55" fmla="*/ 2131622 w 5282625"/>
              <a:gd name="connsiteY55" fmla="*/ 1519237 h 2933700"/>
              <a:gd name="connsiteX56" fmla="*/ 2179247 w 5282625"/>
              <a:gd name="connsiteY56" fmla="*/ 1533525 h 2933700"/>
              <a:gd name="connsiteX57" fmla="*/ 2212584 w 5282625"/>
              <a:gd name="connsiteY57" fmla="*/ 1528762 h 2933700"/>
              <a:gd name="connsiteX58" fmla="*/ 2226872 w 5282625"/>
              <a:gd name="connsiteY58" fmla="*/ 1519237 h 2933700"/>
              <a:gd name="connsiteX59" fmla="*/ 2241159 w 5282625"/>
              <a:gd name="connsiteY59" fmla="*/ 1514475 h 2933700"/>
              <a:gd name="connsiteX60" fmla="*/ 2274497 w 5282625"/>
              <a:gd name="connsiteY60" fmla="*/ 1495425 h 2933700"/>
              <a:gd name="connsiteX61" fmla="*/ 2288784 w 5282625"/>
              <a:gd name="connsiteY61" fmla="*/ 1476375 h 2933700"/>
              <a:gd name="connsiteX62" fmla="*/ 2303072 w 5282625"/>
              <a:gd name="connsiteY62" fmla="*/ 1466850 h 2933700"/>
              <a:gd name="connsiteX63" fmla="*/ 2322122 w 5282625"/>
              <a:gd name="connsiteY63" fmla="*/ 1452562 h 2933700"/>
              <a:gd name="connsiteX64" fmla="*/ 2336409 w 5282625"/>
              <a:gd name="connsiteY64" fmla="*/ 1433512 h 2933700"/>
              <a:gd name="connsiteX65" fmla="*/ 2355459 w 5282625"/>
              <a:gd name="connsiteY65" fmla="*/ 1423987 h 2933700"/>
              <a:gd name="connsiteX66" fmla="*/ 2398322 w 5282625"/>
              <a:gd name="connsiteY66" fmla="*/ 1404937 h 2933700"/>
              <a:gd name="connsiteX67" fmla="*/ 2498334 w 5282625"/>
              <a:gd name="connsiteY67" fmla="*/ 1395412 h 2933700"/>
              <a:gd name="connsiteX68" fmla="*/ 2531672 w 5282625"/>
              <a:gd name="connsiteY68" fmla="*/ 1381125 h 2933700"/>
              <a:gd name="connsiteX69" fmla="*/ 2569772 w 5282625"/>
              <a:gd name="connsiteY69" fmla="*/ 1371600 h 2933700"/>
              <a:gd name="connsiteX70" fmla="*/ 2645972 w 5282625"/>
              <a:gd name="connsiteY70" fmla="*/ 1314450 h 2933700"/>
              <a:gd name="connsiteX71" fmla="*/ 2665022 w 5282625"/>
              <a:gd name="connsiteY71" fmla="*/ 1290637 h 2933700"/>
              <a:gd name="connsiteX72" fmla="*/ 2703122 w 5282625"/>
              <a:gd name="connsiteY72" fmla="*/ 1257300 h 2933700"/>
              <a:gd name="connsiteX73" fmla="*/ 2717409 w 5282625"/>
              <a:gd name="connsiteY73" fmla="*/ 1233487 h 2933700"/>
              <a:gd name="connsiteX74" fmla="*/ 2779322 w 5282625"/>
              <a:gd name="connsiteY74" fmla="*/ 1157287 h 2933700"/>
              <a:gd name="connsiteX75" fmla="*/ 2812659 w 5282625"/>
              <a:gd name="connsiteY75" fmla="*/ 1123950 h 2933700"/>
              <a:gd name="connsiteX76" fmla="*/ 2884097 w 5282625"/>
              <a:gd name="connsiteY76" fmla="*/ 1076325 h 2933700"/>
              <a:gd name="connsiteX77" fmla="*/ 2917434 w 5282625"/>
              <a:gd name="connsiteY77" fmla="*/ 1052512 h 2933700"/>
              <a:gd name="connsiteX78" fmla="*/ 2984109 w 5282625"/>
              <a:gd name="connsiteY78" fmla="*/ 1038225 h 2933700"/>
              <a:gd name="connsiteX79" fmla="*/ 3007922 w 5282625"/>
              <a:gd name="connsiteY79" fmla="*/ 1028700 h 2933700"/>
              <a:gd name="connsiteX80" fmla="*/ 3031734 w 5282625"/>
              <a:gd name="connsiteY80" fmla="*/ 1023937 h 2933700"/>
              <a:gd name="connsiteX81" fmla="*/ 3146034 w 5282625"/>
              <a:gd name="connsiteY81" fmla="*/ 1014412 h 2933700"/>
              <a:gd name="connsiteX82" fmla="*/ 3331772 w 5282625"/>
              <a:gd name="connsiteY82" fmla="*/ 1000125 h 2933700"/>
              <a:gd name="connsiteX83" fmla="*/ 3360347 w 5282625"/>
              <a:gd name="connsiteY83" fmla="*/ 990600 h 2933700"/>
              <a:gd name="connsiteX84" fmla="*/ 3398447 w 5282625"/>
              <a:gd name="connsiteY84" fmla="*/ 985837 h 2933700"/>
              <a:gd name="connsiteX85" fmla="*/ 3431784 w 5282625"/>
              <a:gd name="connsiteY85" fmla="*/ 981075 h 2933700"/>
              <a:gd name="connsiteX86" fmla="*/ 3465122 w 5282625"/>
              <a:gd name="connsiteY86" fmla="*/ 966787 h 2933700"/>
              <a:gd name="connsiteX87" fmla="*/ 3536559 w 5282625"/>
              <a:gd name="connsiteY87" fmla="*/ 942975 h 2933700"/>
              <a:gd name="connsiteX88" fmla="*/ 3627047 w 5282625"/>
              <a:gd name="connsiteY88" fmla="*/ 885825 h 2933700"/>
              <a:gd name="connsiteX89" fmla="*/ 3674672 w 5282625"/>
              <a:gd name="connsiteY89" fmla="*/ 833437 h 2933700"/>
              <a:gd name="connsiteX90" fmla="*/ 3693722 w 5282625"/>
              <a:gd name="connsiteY90" fmla="*/ 733425 h 2933700"/>
              <a:gd name="connsiteX91" fmla="*/ 3703247 w 5282625"/>
              <a:gd name="connsiteY91" fmla="*/ 642937 h 2933700"/>
              <a:gd name="connsiteX92" fmla="*/ 3708009 w 5282625"/>
              <a:gd name="connsiteY92" fmla="*/ 552450 h 2933700"/>
              <a:gd name="connsiteX93" fmla="*/ 3717534 w 5282625"/>
              <a:gd name="connsiteY93" fmla="*/ 528637 h 2933700"/>
              <a:gd name="connsiteX94" fmla="*/ 3727059 w 5282625"/>
              <a:gd name="connsiteY94" fmla="*/ 495300 h 2933700"/>
              <a:gd name="connsiteX95" fmla="*/ 3741347 w 5282625"/>
              <a:gd name="connsiteY95" fmla="*/ 466725 h 2933700"/>
              <a:gd name="connsiteX96" fmla="*/ 3750872 w 5282625"/>
              <a:gd name="connsiteY96" fmla="*/ 438150 h 2933700"/>
              <a:gd name="connsiteX97" fmla="*/ 3769922 w 5282625"/>
              <a:gd name="connsiteY97" fmla="*/ 390525 h 2933700"/>
              <a:gd name="connsiteX98" fmla="*/ 3788972 w 5282625"/>
              <a:gd name="connsiteY98" fmla="*/ 352425 h 2933700"/>
              <a:gd name="connsiteX99" fmla="*/ 3808022 w 5282625"/>
              <a:gd name="connsiteY99" fmla="*/ 300037 h 2933700"/>
              <a:gd name="connsiteX100" fmla="*/ 3812784 w 5282625"/>
              <a:gd name="connsiteY100" fmla="*/ 271462 h 2933700"/>
              <a:gd name="connsiteX101" fmla="*/ 3831834 w 5282625"/>
              <a:gd name="connsiteY101" fmla="*/ 238125 h 2933700"/>
              <a:gd name="connsiteX102" fmla="*/ 3865172 w 5282625"/>
              <a:gd name="connsiteY102" fmla="*/ 180975 h 2933700"/>
              <a:gd name="connsiteX103" fmla="*/ 3903272 w 5282625"/>
              <a:gd name="connsiteY103" fmla="*/ 114300 h 2933700"/>
              <a:gd name="connsiteX104" fmla="*/ 3908034 w 5282625"/>
              <a:gd name="connsiteY104" fmla="*/ 100012 h 2933700"/>
              <a:gd name="connsiteX105" fmla="*/ 3941372 w 5282625"/>
              <a:gd name="connsiteY105" fmla="*/ 61912 h 2933700"/>
              <a:gd name="connsiteX106" fmla="*/ 3960422 w 5282625"/>
              <a:gd name="connsiteY106" fmla="*/ 47625 h 2933700"/>
              <a:gd name="connsiteX107" fmla="*/ 3979472 w 5282625"/>
              <a:gd name="connsiteY107" fmla="*/ 38100 h 2933700"/>
              <a:gd name="connsiteX108" fmla="*/ 4022334 w 5282625"/>
              <a:gd name="connsiteY108" fmla="*/ 19050 h 2933700"/>
              <a:gd name="connsiteX109" fmla="*/ 4050909 w 5282625"/>
              <a:gd name="connsiteY109" fmla="*/ 14287 h 2933700"/>
              <a:gd name="connsiteX110" fmla="*/ 4108059 w 5282625"/>
              <a:gd name="connsiteY110" fmla="*/ 4762 h 2933700"/>
              <a:gd name="connsiteX111" fmla="*/ 4246172 w 5282625"/>
              <a:gd name="connsiteY111" fmla="*/ 0 h 2933700"/>
              <a:gd name="connsiteX112" fmla="*/ 4355709 w 5282625"/>
              <a:gd name="connsiteY112" fmla="*/ 4762 h 2933700"/>
              <a:gd name="connsiteX113" fmla="*/ 4384284 w 5282625"/>
              <a:gd name="connsiteY113" fmla="*/ 9525 h 2933700"/>
              <a:gd name="connsiteX114" fmla="*/ 4455722 w 5282625"/>
              <a:gd name="connsiteY114" fmla="*/ 19050 h 2933700"/>
              <a:gd name="connsiteX115" fmla="*/ 4489059 w 5282625"/>
              <a:gd name="connsiteY115" fmla="*/ 33337 h 2933700"/>
              <a:gd name="connsiteX116" fmla="*/ 4565259 w 5282625"/>
              <a:gd name="connsiteY116" fmla="*/ 71437 h 2933700"/>
              <a:gd name="connsiteX117" fmla="*/ 4612884 w 5282625"/>
              <a:gd name="connsiteY117" fmla="*/ 85725 h 2933700"/>
              <a:gd name="connsiteX118" fmla="*/ 4684322 w 5282625"/>
              <a:gd name="connsiteY118" fmla="*/ 114300 h 2933700"/>
              <a:gd name="connsiteX119" fmla="*/ 4731947 w 5282625"/>
              <a:gd name="connsiteY119" fmla="*/ 128587 h 2933700"/>
              <a:gd name="connsiteX120" fmla="*/ 4774809 w 5282625"/>
              <a:gd name="connsiteY120" fmla="*/ 147637 h 2933700"/>
              <a:gd name="connsiteX121" fmla="*/ 4798622 w 5282625"/>
              <a:gd name="connsiteY121" fmla="*/ 157162 h 2933700"/>
              <a:gd name="connsiteX122" fmla="*/ 4851009 w 5282625"/>
              <a:gd name="connsiteY122" fmla="*/ 171450 h 2933700"/>
              <a:gd name="connsiteX123" fmla="*/ 4889109 w 5282625"/>
              <a:gd name="connsiteY123" fmla="*/ 185737 h 2933700"/>
              <a:gd name="connsiteX124" fmla="*/ 5003409 w 5282625"/>
              <a:gd name="connsiteY124" fmla="*/ 238125 h 2933700"/>
              <a:gd name="connsiteX125" fmla="*/ 5060559 w 5282625"/>
              <a:gd name="connsiteY125" fmla="*/ 280987 h 2933700"/>
              <a:gd name="connsiteX126" fmla="*/ 5074847 w 5282625"/>
              <a:gd name="connsiteY126" fmla="*/ 290512 h 2933700"/>
              <a:gd name="connsiteX127" fmla="*/ 5103422 w 5282625"/>
              <a:gd name="connsiteY127" fmla="*/ 319087 h 2933700"/>
              <a:gd name="connsiteX128" fmla="*/ 5141522 w 5282625"/>
              <a:gd name="connsiteY128" fmla="*/ 347662 h 2933700"/>
              <a:gd name="connsiteX129" fmla="*/ 5160572 w 5282625"/>
              <a:gd name="connsiteY129" fmla="*/ 366712 h 2933700"/>
              <a:gd name="connsiteX130" fmla="*/ 5179622 w 5282625"/>
              <a:gd name="connsiteY130" fmla="*/ 376237 h 2933700"/>
              <a:gd name="connsiteX131" fmla="*/ 5189147 w 5282625"/>
              <a:gd name="connsiteY131" fmla="*/ 395287 h 2933700"/>
              <a:gd name="connsiteX132" fmla="*/ 5203434 w 5282625"/>
              <a:gd name="connsiteY132" fmla="*/ 404812 h 2933700"/>
              <a:gd name="connsiteX133" fmla="*/ 5222484 w 5282625"/>
              <a:gd name="connsiteY133" fmla="*/ 428625 h 2933700"/>
              <a:gd name="connsiteX134" fmla="*/ 5236772 w 5282625"/>
              <a:gd name="connsiteY134" fmla="*/ 476250 h 2933700"/>
              <a:gd name="connsiteX135" fmla="*/ 5246297 w 5282625"/>
              <a:gd name="connsiteY135" fmla="*/ 528637 h 2933700"/>
              <a:gd name="connsiteX136" fmla="*/ 5236772 w 5282625"/>
              <a:gd name="connsiteY136" fmla="*/ 1000125 h 2933700"/>
              <a:gd name="connsiteX137" fmla="*/ 5246297 w 5282625"/>
              <a:gd name="connsiteY137" fmla="*/ 1509712 h 2933700"/>
              <a:gd name="connsiteX138" fmla="*/ 5251059 w 5282625"/>
              <a:gd name="connsiteY138" fmla="*/ 1590675 h 2933700"/>
              <a:gd name="connsiteX139" fmla="*/ 5260584 w 5282625"/>
              <a:gd name="connsiteY139" fmla="*/ 1671637 h 2933700"/>
              <a:gd name="connsiteX140" fmla="*/ 5274872 w 5282625"/>
              <a:gd name="connsiteY140" fmla="*/ 1885950 h 2933700"/>
              <a:gd name="connsiteX141" fmla="*/ 5270109 w 5282625"/>
              <a:gd name="connsiteY141" fmla="*/ 2162175 h 2933700"/>
              <a:gd name="connsiteX142" fmla="*/ 5251059 w 5282625"/>
              <a:gd name="connsiteY142" fmla="*/ 2205037 h 2933700"/>
              <a:gd name="connsiteX143" fmla="*/ 5232009 w 5282625"/>
              <a:gd name="connsiteY143" fmla="*/ 2252662 h 2933700"/>
              <a:gd name="connsiteX144" fmla="*/ 5222484 w 5282625"/>
              <a:gd name="connsiteY144" fmla="*/ 2281237 h 2933700"/>
              <a:gd name="connsiteX145" fmla="*/ 5212959 w 5282625"/>
              <a:gd name="connsiteY145" fmla="*/ 2305050 h 2933700"/>
              <a:gd name="connsiteX146" fmla="*/ 5198672 w 5282625"/>
              <a:gd name="connsiteY146" fmla="*/ 2333625 h 2933700"/>
              <a:gd name="connsiteX147" fmla="*/ 5184384 w 5282625"/>
              <a:gd name="connsiteY147" fmla="*/ 2381250 h 2933700"/>
              <a:gd name="connsiteX148" fmla="*/ 5170097 w 5282625"/>
              <a:gd name="connsiteY148" fmla="*/ 2419350 h 2933700"/>
              <a:gd name="connsiteX149" fmla="*/ 5165334 w 5282625"/>
              <a:gd name="connsiteY149" fmla="*/ 2447925 h 2933700"/>
              <a:gd name="connsiteX150" fmla="*/ 5131997 w 5282625"/>
              <a:gd name="connsiteY150" fmla="*/ 2557462 h 2933700"/>
              <a:gd name="connsiteX151" fmla="*/ 5117709 w 5282625"/>
              <a:gd name="connsiteY151" fmla="*/ 2609850 h 2933700"/>
              <a:gd name="connsiteX152" fmla="*/ 5108184 w 5282625"/>
              <a:gd name="connsiteY152" fmla="*/ 2657475 h 2933700"/>
              <a:gd name="connsiteX153" fmla="*/ 5084372 w 5282625"/>
              <a:gd name="connsiteY153" fmla="*/ 2728912 h 2933700"/>
              <a:gd name="connsiteX154" fmla="*/ 5079609 w 5282625"/>
              <a:gd name="connsiteY154" fmla="*/ 2757487 h 2933700"/>
              <a:gd name="connsiteX155" fmla="*/ 5074847 w 5282625"/>
              <a:gd name="connsiteY155" fmla="*/ 2781300 h 2933700"/>
              <a:gd name="connsiteX156" fmla="*/ 5055797 w 5282625"/>
              <a:gd name="connsiteY156" fmla="*/ 2890837 h 2933700"/>
              <a:gd name="connsiteX157" fmla="*/ 5022459 w 5282625"/>
              <a:gd name="connsiteY157" fmla="*/ 2924175 h 2933700"/>
              <a:gd name="connsiteX158" fmla="*/ 4970072 w 5282625"/>
              <a:gd name="connsiteY158" fmla="*/ 2933700 h 2933700"/>
              <a:gd name="connsiteX159" fmla="*/ 4917684 w 5282625"/>
              <a:gd name="connsiteY159" fmla="*/ 2928937 h 2933700"/>
              <a:gd name="connsiteX160" fmla="*/ 4893872 w 5282625"/>
              <a:gd name="connsiteY160" fmla="*/ 2905125 h 2933700"/>
              <a:gd name="connsiteX161" fmla="*/ 4865297 w 5282625"/>
              <a:gd name="connsiteY161" fmla="*/ 2886075 h 2933700"/>
              <a:gd name="connsiteX162" fmla="*/ 4831959 w 5282625"/>
              <a:gd name="connsiteY162" fmla="*/ 2847975 h 2933700"/>
              <a:gd name="connsiteX163" fmla="*/ 4727184 w 5282625"/>
              <a:gd name="connsiteY163" fmla="*/ 2771775 h 2933700"/>
              <a:gd name="connsiteX164" fmla="*/ 4693847 w 5282625"/>
              <a:gd name="connsiteY164" fmla="*/ 2728912 h 2933700"/>
              <a:gd name="connsiteX165" fmla="*/ 4655747 w 5282625"/>
              <a:gd name="connsiteY165" fmla="*/ 2695575 h 2933700"/>
              <a:gd name="connsiteX166" fmla="*/ 4593834 w 5282625"/>
              <a:gd name="connsiteY166" fmla="*/ 2590800 h 2933700"/>
              <a:gd name="connsiteX167" fmla="*/ 4574784 w 5282625"/>
              <a:gd name="connsiteY167" fmla="*/ 2557462 h 2933700"/>
              <a:gd name="connsiteX168" fmla="*/ 4560497 w 5282625"/>
              <a:gd name="connsiteY168" fmla="*/ 2519362 h 2933700"/>
              <a:gd name="connsiteX169" fmla="*/ 4541447 w 5282625"/>
              <a:gd name="connsiteY169" fmla="*/ 2476500 h 2933700"/>
              <a:gd name="connsiteX170" fmla="*/ 4531922 w 5282625"/>
              <a:gd name="connsiteY170" fmla="*/ 2447925 h 2933700"/>
              <a:gd name="connsiteX171" fmla="*/ 4517634 w 5282625"/>
              <a:gd name="connsiteY171" fmla="*/ 2419350 h 2933700"/>
              <a:gd name="connsiteX172" fmla="*/ 4508109 w 5282625"/>
              <a:gd name="connsiteY172" fmla="*/ 2395537 h 2933700"/>
              <a:gd name="connsiteX173" fmla="*/ 4498584 w 5282625"/>
              <a:gd name="connsiteY173" fmla="*/ 2357437 h 2933700"/>
              <a:gd name="connsiteX174" fmla="*/ 4484297 w 5282625"/>
              <a:gd name="connsiteY174" fmla="*/ 2276475 h 2933700"/>
              <a:gd name="connsiteX175" fmla="*/ 4470009 w 5282625"/>
              <a:gd name="connsiteY175" fmla="*/ 2257425 h 2933700"/>
              <a:gd name="connsiteX176" fmla="*/ 4446197 w 5282625"/>
              <a:gd name="connsiteY176" fmla="*/ 2219325 h 2933700"/>
              <a:gd name="connsiteX177" fmla="*/ 4431909 w 5282625"/>
              <a:gd name="connsiteY177" fmla="*/ 2205037 h 2933700"/>
              <a:gd name="connsiteX178" fmla="*/ 4408097 w 5282625"/>
              <a:gd name="connsiteY178" fmla="*/ 2176462 h 2933700"/>
              <a:gd name="connsiteX179" fmla="*/ 4374759 w 5282625"/>
              <a:gd name="connsiteY179" fmla="*/ 2138362 h 2933700"/>
              <a:gd name="connsiteX180" fmla="*/ 4355709 w 5282625"/>
              <a:gd name="connsiteY180" fmla="*/ 2076450 h 2933700"/>
              <a:gd name="connsiteX181" fmla="*/ 4350947 w 5282625"/>
              <a:gd name="connsiteY181" fmla="*/ 2043112 h 2933700"/>
              <a:gd name="connsiteX182" fmla="*/ 4346184 w 5282625"/>
              <a:gd name="connsiteY182" fmla="*/ 1757362 h 2933700"/>
              <a:gd name="connsiteX183" fmla="*/ 4341422 w 5282625"/>
              <a:gd name="connsiteY183" fmla="*/ 1743075 h 2933700"/>
              <a:gd name="connsiteX184" fmla="*/ 4308084 w 5282625"/>
              <a:gd name="connsiteY184" fmla="*/ 1724025 h 2933700"/>
              <a:gd name="connsiteX185" fmla="*/ 4269984 w 5282625"/>
              <a:gd name="connsiteY185" fmla="*/ 1709737 h 2933700"/>
              <a:gd name="connsiteX186" fmla="*/ 4189022 w 5282625"/>
              <a:gd name="connsiteY186" fmla="*/ 1690687 h 2933700"/>
              <a:gd name="connsiteX187" fmla="*/ 4141397 w 5282625"/>
              <a:gd name="connsiteY187" fmla="*/ 1704975 h 2933700"/>
              <a:gd name="connsiteX188" fmla="*/ 4098534 w 5282625"/>
              <a:gd name="connsiteY188" fmla="*/ 1733550 h 2933700"/>
              <a:gd name="connsiteX189" fmla="*/ 4084247 w 5282625"/>
              <a:gd name="connsiteY189" fmla="*/ 1743075 h 2933700"/>
              <a:gd name="connsiteX190" fmla="*/ 4012809 w 5282625"/>
              <a:gd name="connsiteY190" fmla="*/ 1747837 h 2933700"/>
              <a:gd name="connsiteX191" fmla="*/ 3888984 w 5282625"/>
              <a:gd name="connsiteY191" fmla="*/ 1733550 h 2933700"/>
              <a:gd name="connsiteX192" fmla="*/ 3869934 w 5282625"/>
              <a:gd name="connsiteY192" fmla="*/ 1714500 h 2933700"/>
              <a:gd name="connsiteX193" fmla="*/ 3831834 w 5282625"/>
              <a:gd name="connsiteY193" fmla="*/ 1704975 h 2933700"/>
              <a:gd name="connsiteX194" fmla="*/ 3812784 w 5282625"/>
              <a:gd name="connsiteY194" fmla="*/ 1690687 h 2933700"/>
              <a:gd name="connsiteX195" fmla="*/ 3684197 w 5282625"/>
              <a:gd name="connsiteY195" fmla="*/ 1690687 h 2933700"/>
              <a:gd name="connsiteX196" fmla="*/ 3612759 w 5282625"/>
              <a:gd name="connsiteY196" fmla="*/ 1728787 h 2933700"/>
              <a:gd name="connsiteX197" fmla="*/ 3584184 w 5282625"/>
              <a:gd name="connsiteY197" fmla="*/ 1752600 h 2933700"/>
              <a:gd name="connsiteX198" fmla="*/ 3560372 w 5282625"/>
              <a:gd name="connsiteY198" fmla="*/ 1766887 h 2933700"/>
              <a:gd name="connsiteX199" fmla="*/ 3541322 w 5282625"/>
              <a:gd name="connsiteY199" fmla="*/ 1785937 h 2933700"/>
              <a:gd name="connsiteX200" fmla="*/ 3512747 w 5282625"/>
              <a:gd name="connsiteY200" fmla="*/ 1804987 h 2933700"/>
              <a:gd name="connsiteX201" fmla="*/ 3498459 w 5282625"/>
              <a:gd name="connsiteY201" fmla="*/ 1824037 h 2933700"/>
              <a:gd name="connsiteX202" fmla="*/ 3474647 w 5282625"/>
              <a:gd name="connsiteY202" fmla="*/ 1838325 h 2933700"/>
              <a:gd name="connsiteX203" fmla="*/ 3431784 w 5282625"/>
              <a:gd name="connsiteY203" fmla="*/ 1862137 h 2933700"/>
              <a:gd name="connsiteX204" fmla="*/ 3388922 w 5282625"/>
              <a:gd name="connsiteY204" fmla="*/ 1885950 h 2933700"/>
              <a:gd name="connsiteX205" fmla="*/ 3374634 w 5282625"/>
              <a:gd name="connsiteY205" fmla="*/ 1895475 h 2933700"/>
              <a:gd name="connsiteX206" fmla="*/ 3350822 w 5282625"/>
              <a:gd name="connsiteY206" fmla="*/ 1900237 h 2933700"/>
              <a:gd name="connsiteX207" fmla="*/ 3303197 w 5282625"/>
              <a:gd name="connsiteY207" fmla="*/ 1919287 h 2933700"/>
              <a:gd name="connsiteX208" fmla="*/ 3279384 w 5282625"/>
              <a:gd name="connsiteY208" fmla="*/ 1928812 h 2933700"/>
              <a:gd name="connsiteX209" fmla="*/ 3046022 w 5282625"/>
              <a:gd name="connsiteY209" fmla="*/ 1928812 h 2933700"/>
              <a:gd name="connsiteX210" fmla="*/ 3026972 w 5282625"/>
              <a:gd name="connsiteY210" fmla="*/ 1943100 h 2933700"/>
              <a:gd name="connsiteX211" fmla="*/ 3003159 w 5282625"/>
              <a:gd name="connsiteY211" fmla="*/ 1947862 h 2933700"/>
              <a:gd name="connsiteX212" fmla="*/ 2988872 w 5282625"/>
              <a:gd name="connsiteY212" fmla="*/ 1962150 h 2933700"/>
              <a:gd name="connsiteX213" fmla="*/ 2946009 w 5282625"/>
              <a:gd name="connsiteY213" fmla="*/ 1976437 h 2933700"/>
              <a:gd name="connsiteX214" fmla="*/ 2907909 w 5282625"/>
              <a:gd name="connsiteY214" fmla="*/ 1995487 h 2933700"/>
              <a:gd name="connsiteX215" fmla="*/ 2865047 w 5282625"/>
              <a:gd name="connsiteY215" fmla="*/ 2005012 h 2933700"/>
              <a:gd name="connsiteX216" fmla="*/ 2826947 w 5282625"/>
              <a:gd name="connsiteY216" fmla="*/ 2009775 h 2933700"/>
              <a:gd name="connsiteX217" fmla="*/ 2798372 w 5282625"/>
              <a:gd name="connsiteY217" fmla="*/ 2019300 h 2933700"/>
              <a:gd name="connsiteX218" fmla="*/ 2760272 w 5282625"/>
              <a:gd name="connsiteY218" fmla="*/ 2024062 h 2933700"/>
              <a:gd name="connsiteX219" fmla="*/ 2745984 w 5282625"/>
              <a:gd name="connsiteY219" fmla="*/ 2038350 h 2933700"/>
              <a:gd name="connsiteX220" fmla="*/ 2712647 w 5282625"/>
              <a:gd name="connsiteY220" fmla="*/ 2066925 h 2933700"/>
              <a:gd name="connsiteX221" fmla="*/ 2665022 w 5282625"/>
              <a:gd name="connsiteY221" fmla="*/ 2090737 h 2933700"/>
              <a:gd name="connsiteX222" fmla="*/ 2626922 w 5282625"/>
              <a:gd name="connsiteY222" fmla="*/ 2105025 h 2933700"/>
              <a:gd name="connsiteX223" fmla="*/ 2579297 w 5282625"/>
              <a:gd name="connsiteY223" fmla="*/ 2133600 h 2933700"/>
              <a:gd name="connsiteX224" fmla="*/ 2555484 w 5282625"/>
              <a:gd name="connsiteY224" fmla="*/ 2147887 h 2933700"/>
              <a:gd name="connsiteX225" fmla="*/ 2536434 w 5282625"/>
              <a:gd name="connsiteY225" fmla="*/ 2162175 h 2933700"/>
              <a:gd name="connsiteX226" fmla="*/ 2493572 w 5282625"/>
              <a:gd name="connsiteY226" fmla="*/ 2171700 h 2933700"/>
              <a:gd name="connsiteX227" fmla="*/ 2464997 w 5282625"/>
              <a:gd name="connsiteY227" fmla="*/ 2181225 h 2933700"/>
              <a:gd name="connsiteX228" fmla="*/ 2445947 w 5282625"/>
              <a:gd name="connsiteY228" fmla="*/ 2185987 h 2933700"/>
              <a:gd name="connsiteX229" fmla="*/ 2403084 w 5282625"/>
              <a:gd name="connsiteY229" fmla="*/ 2200275 h 2933700"/>
              <a:gd name="connsiteX230" fmla="*/ 2388797 w 5282625"/>
              <a:gd name="connsiteY230" fmla="*/ 2205037 h 2933700"/>
              <a:gd name="connsiteX231" fmla="*/ 2369747 w 5282625"/>
              <a:gd name="connsiteY231" fmla="*/ 2214562 h 2933700"/>
              <a:gd name="connsiteX232" fmla="*/ 2350697 w 5282625"/>
              <a:gd name="connsiteY232" fmla="*/ 2219325 h 2933700"/>
              <a:gd name="connsiteX233" fmla="*/ 2288784 w 5282625"/>
              <a:gd name="connsiteY233" fmla="*/ 2228850 h 2933700"/>
              <a:gd name="connsiteX234" fmla="*/ 2241159 w 5282625"/>
              <a:gd name="connsiteY234" fmla="*/ 2243137 h 2933700"/>
              <a:gd name="connsiteX235" fmla="*/ 2222109 w 5282625"/>
              <a:gd name="connsiteY235" fmla="*/ 2247900 h 2933700"/>
              <a:gd name="connsiteX236" fmla="*/ 2188772 w 5282625"/>
              <a:gd name="connsiteY236" fmla="*/ 2257425 h 2933700"/>
              <a:gd name="connsiteX237" fmla="*/ 2136384 w 5282625"/>
              <a:gd name="connsiteY237" fmla="*/ 2262187 h 2933700"/>
              <a:gd name="connsiteX238" fmla="*/ 2103047 w 5282625"/>
              <a:gd name="connsiteY238" fmla="*/ 2266950 h 2933700"/>
              <a:gd name="connsiteX239" fmla="*/ 2079234 w 5282625"/>
              <a:gd name="connsiteY239" fmla="*/ 2295525 h 2933700"/>
              <a:gd name="connsiteX240" fmla="*/ 2060184 w 5282625"/>
              <a:gd name="connsiteY240" fmla="*/ 2300287 h 2933700"/>
              <a:gd name="connsiteX241" fmla="*/ 1993509 w 5282625"/>
              <a:gd name="connsiteY241" fmla="*/ 2338387 h 2933700"/>
              <a:gd name="connsiteX242" fmla="*/ 1955409 w 5282625"/>
              <a:gd name="connsiteY242" fmla="*/ 2352675 h 2933700"/>
              <a:gd name="connsiteX243" fmla="*/ 1941122 w 5282625"/>
              <a:gd name="connsiteY243" fmla="*/ 2357437 h 2933700"/>
              <a:gd name="connsiteX244" fmla="*/ 1893497 w 5282625"/>
              <a:gd name="connsiteY244" fmla="*/ 2376487 h 2933700"/>
              <a:gd name="connsiteX245" fmla="*/ 1845872 w 5282625"/>
              <a:gd name="connsiteY245" fmla="*/ 2390775 h 2933700"/>
              <a:gd name="connsiteX246" fmla="*/ 1798247 w 5282625"/>
              <a:gd name="connsiteY246" fmla="*/ 2405062 h 2933700"/>
              <a:gd name="connsiteX247" fmla="*/ 1745859 w 5282625"/>
              <a:gd name="connsiteY247" fmla="*/ 2419350 h 2933700"/>
              <a:gd name="connsiteX248" fmla="*/ 1698234 w 5282625"/>
              <a:gd name="connsiteY248" fmla="*/ 2438400 h 2933700"/>
              <a:gd name="connsiteX249" fmla="*/ 1674422 w 5282625"/>
              <a:gd name="connsiteY249" fmla="*/ 2443162 h 2933700"/>
              <a:gd name="connsiteX250" fmla="*/ 1641084 w 5282625"/>
              <a:gd name="connsiteY250" fmla="*/ 2452687 h 2933700"/>
              <a:gd name="connsiteX251" fmla="*/ 1617272 w 5282625"/>
              <a:gd name="connsiteY251" fmla="*/ 2466975 h 2933700"/>
              <a:gd name="connsiteX252" fmla="*/ 1602984 w 5282625"/>
              <a:gd name="connsiteY252" fmla="*/ 2471737 h 2933700"/>
              <a:gd name="connsiteX253" fmla="*/ 1550597 w 5282625"/>
              <a:gd name="connsiteY253" fmla="*/ 2481262 h 2933700"/>
              <a:gd name="connsiteX254" fmla="*/ 1502972 w 5282625"/>
              <a:gd name="connsiteY254" fmla="*/ 2505075 h 2933700"/>
              <a:gd name="connsiteX255" fmla="*/ 1464872 w 5282625"/>
              <a:gd name="connsiteY255" fmla="*/ 2514600 h 2933700"/>
              <a:gd name="connsiteX256" fmla="*/ 1445822 w 5282625"/>
              <a:gd name="connsiteY256" fmla="*/ 2524125 h 2933700"/>
              <a:gd name="connsiteX257" fmla="*/ 1412484 w 5282625"/>
              <a:gd name="connsiteY257" fmla="*/ 2533650 h 2933700"/>
              <a:gd name="connsiteX258" fmla="*/ 1360097 w 5282625"/>
              <a:gd name="connsiteY258" fmla="*/ 2557462 h 2933700"/>
              <a:gd name="connsiteX259" fmla="*/ 1279134 w 5282625"/>
              <a:gd name="connsiteY259" fmla="*/ 2595562 h 2933700"/>
              <a:gd name="connsiteX260" fmla="*/ 1260084 w 5282625"/>
              <a:gd name="connsiteY260" fmla="*/ 2605087 h 2933700"/>
              <a:gd name="connsiteX261" fmla="*/ 1183884 w 5282625"/>
              <a:gd name="connsiteY261" fmla="*/ 2619375 h 2933700"/>
              <a:gd name="connsiteX262" fmla="*/ 1155309 w 5282625"/>
              <a:gd name="connsiteY262" fmla="*/ 2628900 h 2933700"/>
              <a:gd name="connsiteX263" fmla="*/ 1098159 w 5282625"/>
              <a:gd name="connsiteY263" fmla="*/ 2638425 h 2933700"/>
              <a:gd name="connsiteX264" fmla="*/ 1055297 w 5282625"/>
              <a:gd name="connsiteY264" fmla="*/ 2647950 h 2933700"/>
              <a:gd name="connsiteX265" fmla="*/ 874322 w 5282625"/>
              <a:gd name="connsiteY265" fmla="*/ 2647950 h 2933700"/>
              <a:gd name="connsiteX266" fmla="*/ 850509 w 5282625"/>
              <a:gd name="connsiteY266" fmla="*/ 2652712 h 2933700"/>
              <a:gd name="connsiteX267" fmla="*/ 802884 w 5282625"/>
              <a:gd name="connsiteY267" fmla="*/ 2671762 h 2933700"/>
              <a:gd name="connsiteX268" fmla="*/ 774309 w 5282625"/>
              <a:gd name="connsiteY268" fmla="*/ 2686050 h 2933700"/>
              <a:gd name="connsiteX269" fmla="*/ 726684 w 5282625"/>
              <a:gd name="connsiteY269" fmla="*/ 2705100 h 2933700"/>
              <a:gd name="connsiteX270" fmla="*/ 702872 w 5282625"/>
              <a:gd name="connsiteY270" fmla="*/ 2714625 h 2933700"/>
              <a:gd name="connsiteX271" fmla="*/ 679059 w 5282625"/>
              <a:gd name="connsiteY271" fmla="*/ 2728912 h 2933700"/>
              <a:gd name="connsiteX272" fmla="*/ 655247 w 5282625"/>
              <a:gd name="connsiteY272" fmla="*/ 2733675 h 2933700"/>
              <a:gd name="connsiteX273" fmla="*/ 612384 w 5282625"/>
              <a:gd name="connsiteY273" fmla="*/ 2752725 h 2933700"/>
              <a:gd name="connsiteX274" fmla="*/ 588572 w 5282625"/>
              <a:gd name="connsiteY274" fmla="*/ 2767012 h 2933700"/>
              <a:gd name="connsiteX275" fmla="*/ 550472 w 5282625"/>
              <a:gd name="connsiteY275" fmla="*/ 2771775 h 2933700"/>
              <a:gd name="connsiteX276" fmla="*/ 521897 w 5282625"/>
              <a:gd name="connsiteY276" fmla="*/ 2776537 h 2933700"/>
              <a:gd name="connsiteX277" fmla="*/ 336159 w 5282625"/>
              <a:gd name="connsiteY277" fmla="*/ 2790825 h 2933700"/>
              <a:gd name="connsiteX278" fmla="*/ 150422 w 5282625"/>
              <a:gd name="connsiteY278" fmla="*/ 2786062 h 2933700"/>
              <a:gd name="connsiteX279" fmla="*/ 78984 w 5282625"/>
              <a:gd name="connsiteY279" fmla="*/ 2781300 h 2933700"/>
              <a:gd name="connsiteX280" fmla="*/ 40884 w 5282625"/>
              <a:gd name="connsiteY280" fmla="*/ 2776537 h 2933700"/>
              <a:gd name="connsiteX281" fmla="*/ 7547 w 5282625"/>
              <a:gd name="connsiteY281" fmla="*/ 2757487 h 2933700"/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345809 w 5282625"/>
              <a:gd name="connsiteY32" fmla="*/ 1981200 h 2933700"/>
              <a:gd name="connsiteX33" fmla="*/ 1450584 w 5282625"/>
              <a:gd name="connsiteY33" fmla="*/ 1933575 h 2933700"/>
              <a:gd name="connsiteX34" fmla="*/ 1483922 w 5282625"/>
              <a:gd name="connsiteY34" fmla="*/ 1914525 h 2933700"/>
              <a:gd name="connsiteX35" fmla="*/ 1541072 w 5282625"/>
              <a:gd name="connsiteY35" fmla="*/ 1866900 h 2933700"/>
              <a:gd name="connsiteX36" fmla="*/ 1579172 w 5282625"/>
              <a:gd name="connsiteY36" fmla="*/ 1824037 h 2933700"/>
              <a:gd name="connsiteX37" fmla="*/ 1598222 w 5282625"/>
              <a:gd name="connsiteY37" fmla="*/ 1809750 h 2933700"/>
              <a:gd name="connsiteX38" fmla="*/ 1645847 w 5282625"/>
              <a:gd name="connsiteY38" fmla="*/ 1724025 h 2933700"/>
              <a:gd name="connsiteX39" fmla="*/ 1674422 w 5282625"/>
              <a:gd name="connsiteY39" fmla="*/ 1690687 h 2933700"/>
              <a:gd name="connsiteX40" fmla="*/ 1717284 w 5282625"/>
              <a:gd name="connsiteY40" fmla="*/ 1624012 h 2933700"/>
              <a:gd name="connsiteX41" fmla="*/ 1741097 w 5282625"/>
              <a:gd name="connsiteY41" fmla="*/ 1590675 h 2933700"/>
              <a:gd name="connsiteX42" fmla="*/ 1774434 w 5282625"/>
              <a:gd name="connsiteY42" fmla="*/ 1547812 h 2933700"/>
              <a:gd name="connsiteX43" fmla="*/ 1798247 w 5282625"/>
              <a:gd name="connsiteY43" fmla="*/ 1514475 h 2933700"/>
              <a:gd name="connsiteX44" fmla="*/ 1817297 w 5282625"/>
              <a:gd name="connsiteY44" fmla="*/ 1485900 h 2933700"/>
              <a:gd name="connsiteX45" fmla="*/ 1855397 w 5282625"/>
              <a:gd name="connsiteY45" fmla="*/ 1457325 h 2933700"/>
              <a:gd name="connsiteX46" fmla="*/ 1864922 w 5282625"/>
              <a:gd name="connsiteY46" fmla="*/ 1443037 h 2933700"/>
              <a:gd name="connsiteX47" fmla="*/ 1907784 w 5282625"/>
              <a:gd name="connsiteY47" fmla="*/ 1433512 h 2933700"/>
              <a:gd name="connsiteX48" fmla="*/ 1936359 w 5282625"/>
              <a:gd name="connsiteY48" fmla="*/ 1423987 h 2933700"/>
              <a:gd name="connsiteX49" fmla="*/ 1960172 w 5282625"/>
              <a:gd name="connsiteY49" fmla="*/ 1419225 h 2933700"/>
              <a:gd name="connsiteX50" fmla="*/ 2022084 w 5282625"/>
              <a:gd name="connsiteY50" fmla="*/ 1428750 h 2933700"/>
              <a:gd name="connsiteX51" fmla="*/ 2036372 w 5282625"/>
              <a:gd name="connsiteY51" fmla="*/ 1438275 h 2933700"/>
              <a:gd name="connsiteX52" fmla="*/ 2055422 w 5282625"/>
              <a:gd name="connsiteY52" fmla="*/ 1447800 h 2933700"/>
              <a:gd name="connsiteX53" fmla="*/ 2093522 w 5282625"/>
              <a:gd name="connsiteY53" fmla="*/ 1476375 h 2933700"/>
              <a:gd name="connsiteX54" fmla="*/ 2131622 w 5282625"/>
              <a:gd name="connsiteY54" fmla="*/ 1519237 h 2933700"/>
              <a:gd name="connsiteX55" fmla="*/ 2179247 w 5282625"/>
              <a:gd name="connsiteY55" fmla="*/ 1533525 h 2933700"/>
              <a:gd name="connsiteX56" fmla="*/ 2212584 w 5282625"/>
              <a:gd name="connsiteY56" fmla="*/ 1528762 h 2933700"/>
              <a:gd name="connsiteX57" fmla="*/ 2226872 w 5282625"/>
              <a:gd name="connsiteY57" fmla="*/ 1519237 h 2933700"/>
              <a:gd name="connsiteX58" fmla="*/ 2241159 w 5282625"/>
              <a:gd name="connsiteY58" fmla="*/ 1514475 h 2933700"/>
              <a:gd name="connsiteX59" fmla="*/ 2274497 w 5282625"/>
              <a:gd name="connsiteY59" fmla="*/ 1495425 h 2933700"/>
              <a:gd name="connsiteX60" fmla="*/ 2288784 w 5282625"/>
              <a:gd name="connsiteY60" fmla="*/ 1476375 h 2933700"/>
              <a:gd name="connsiteX61" fmla="*/ 2303072 w 5282625"/>
              <a:gd name="connsiteY61" fmla="*/ 1466850 h 2933700"/>
              <a:gd name="connsiteX62" fmla="*/ 2322122 w 5282625"/>
              <a:gd name="connsiteY62" fmla="*/ 1452562 h 2933700"/>
              <a:gd name="connsiteX63" fmla="*/ 2336409 w 5282625"/>
              <a:gd name="connsiteY63" fmla="*/ 1433512 h 2933700"/>
              <a:gd name="connsiteX64" fmla="*/ 2355459 w 5282625"/>
              <a:gd name="connsiteY64" fmla="*/ 1423987 h 2933700"/>
              <a:gd name="connsiteX65" fmla="*/ 2398322 w 5282625"/>
              <a:gd name="connsiteY65" fmla="*/ 1404937 h 2933700"/>
              <a:gd name="connsiteX66" fmla="*/ 2498334 w 5282625"/>
              <a:gd name="connsiteY66" fmla="*/ 1395412 h 2933700"/>
              <a:gd name="connsiteX67" fmla="*/ 2531672 w 5282625"/>
              <a:gd name="connsiteY67" fmla="*/ 1381125 h 2933700"/>
              <a:gd name="connsiteX68" fmla="*/ 2569772 w 5282625"/>
              <a:gd name="connsiteY68" fmla="*/ 1371600 h 2933700"/>
              <a:gd name="connsiteX69" fmla="*/ 2645972 w 5282625"/>
              <a:gd name="connsiteY69" fmla="*/ 1314450 h 2933700"/>
              <a:gd name="connsiteX70" fmla="*/ 2665022 w 5282625"/>
              <a:gd name="connsiteY70" fmla="*/ 1290637 h 2933700"/>
              <a:gd name="connsiteX71" fmla="*/ 2703122 w 5282625"/>
              <a:gd name="connsiteY71" fmla="*/ 1257300 h 2933700"/>
              <a:gd name="connsiteX72" fmla="*/ 2717409 w 5282625"/>
              <a:gd name="connsiteY72" fmla="*/ 1233487 h 2933700"/>
              <a:gd name="connsiteX73" fmla="*/ 2779322 w 5282625"/>
              <a:gd name="connsiteY73" fmla="*/ 1157287 h 2933700"/>
              <a:gd name="connsiteX74" fmla="*/ 2812659 w 5282625"/>
              <a:gd name="connsiteY74" fmla="*/ 1123950 h 2933700"/>
              <a:gd name="connsiteX75" fmla="*/ 2884097 w 5282625"/>
              <a:gd name="connsiteY75" fmla="*/ 1076325 h 2933700"/>
              <a:gd name="connsiteX76" fmla="*/ 2917434 w 5282625"/>
              <a:gd name="connsiteY76" fmla="*/ 1052512 h 2933700"/>
              <a:gd name="connsiteX77" fmla="*/ 2984109 w 5282625"/>
              <a:gd name="connsiteY77" fmla="*/ 1038225 h 2933700"/>
              <a:gd name="connsiteX78" fmla="*/ 3007922 w 5282625"/>
              <a:gd name="connsiteY78" fmla="*/ 1028700 h 2933700"/>
              <a:gd name="connsiteX79" fmla="*/ 3031734 w 5282625"/>
              <a:gd name="connsiteY79" fmla="*/ 1023937 h 2933700"/>
              <a:gd name="connsiteX80" fmla="*/ 3146034 w 5282625"/>
              <a:gd name="connsiteY80" fmla="*/ 1014412 h 2933700"/>
              <a:gd name="connsiteX81" fmla="*/ 3331772 w 5282625"/>
              <a:gd name="connsiteY81" fmla="*/ 1000125 h 2933700"/>
              <a:gd name="connsiteX82" fmla="*/ 3360347 w 5282625"/>
              <a:gd name="connsiteY82" fmla="*/ 990600 h 2933700"/>
              <a:gd name="connsiteX83" fmla="*/ 3398447 w 5282625"/>
              <a:gd name="connsiteY83" fmla="*/ 985837 h 2933700"/>
              <a:gd name="connsiteX84" fmla="*/ 3431784 w 5282625"/>
              <a:gd name="connsiteY84" fmla="*/ 981075 h 2933700"/>
              <a:gd name="connsiteX85" fmla="*/ 3465122 w 5282625"/>
              <a:gd name="connsiteY85" fmla="*/ 966787 h 2933700"/>
              <a:gd name="connsiteX86" fmla="*/ 3536559 w 5282625"/>
              <a:gd name="connsiteY86" fmla="*/ 942975 h 2933700"/>
              <a:gd name="connsiteX87" fmla="*/ 3627047 w 5282625"/>
              <a:gd name="connsiteY87" fmla="*/ 885825 h 2933700"/>
              <a:gd name="connsiteX88" fmla="*/ 3674672 w 5282625"/>
              <a:gd name="connsiteY88" fmla="*/ 833437 h 2933700"/>
              <a:gd name="connsiteX89" fmla="*/ 3693722 w 5282625"/>
              <a:gd name="connsiteY89" fmla="*/ 733425 h 2933700"/>
              <a:gd name="connsiteX90" fmla="*/ 3703247 w 5282625"/>
              <a:gd name="connsiteY90" fmla="*/ 642937 h 2933700"/>
              <a:gd name="connsiteX91" fmla="*/ 3708009 w 5282625"/>
              <a:gd name="connsiteY91" fmla="*/ 552450 h 2933700"/>
              <a:gd name="connsiteX92" fmla="*/ 3717534 w 5282625"/>
              <a:gd name="connsiteY92" fmla="*/ 528637 h 2933700"/>
              <a:gd name="connsiteX93" fmla="*/ 3727059 w 5282625"/>
              <a:gd name="connsiteY93" fmla="*/ 495300 h 2933700"/>
              <a:gd name="connsiteX94" fmla="*/ 3741347 w 5282625"/>
              <a:gd name="connsiteY94" fmla="*/ 466725 h 2933700"/>
              <a:gd name="connsiteX95" fmla="*/ 3750872 w 5282625"/>
              <a:gd name="connsiteY95" fmla="*/ 438150 h 2933700"/>
              <a:gd name="connsiteX96" fmla="*/ 3769922 w 5282625"/>
              <a:gd name="connsiteY96" fmla="*/ 390525 h 2933700"/>
              <a:gd name="connsiteX97" fmla="*/ 3788972 w 5282625"/>
              <a:gd name="connsiteY97" fmla="*/ 352425 h 2933700"/>
              <a:gd name="connsiteX98" fmla="*/ 3808022 w 5282625"/>
              <a:gd name="connsiteY98" fmla="*/ 300037 h 2933700"/>
              <a:gd name="connsiteX99" fmla="*/ 3812784 w 5282625"/>
              <a:gd name="connsiteY99" fmla="*/ 271462 h 2933700"/>
              <a:gd name="connsiteX100" fmla="*/ 3831834 w 5282625"/>
              <a:gd name="connsiteY100" fmla="*/ 238125 h 2933700"/>
              <a:gd name="connsiteX101" fmla="*/ 3865172 w 5282625"/>
              <a:gd name="connsiteY101" fmla="*/ 180975 h 2933700"/>
              <a:gd name="connsiteX102" fmla="*/ 3903272 w 5282625"/>
              <a:gd name="connsiteY102" fmla="*/ 114300 h 2933700"/>
              <a:gd name="connsiteX103" fmla="*/ 3908034 w 5282625"/>
              <a:gd name="connsiteY103" fmla="*/ 100012 h 2933700"/>
              <a:gd name="connsiteX104" fmla="*/ 3941372 w 5282625"/>
              <a:gd name="connsiteY104" fmla="*/ 61912 h 2933700"/>
              <a:gd name="connsiteX105" fmla="*/ 3960422 w 5282625"/>
              <a:gd name="connsiteY105" fmla="*/ 47625 h 2933700"/>
              <a:gd name="connsiteX106" fmla="*/ 3979472 w 5282625"/>
              <a:gd name="connsiteY106" fmla="*/ 38100 h 2933700"/>
              <a:gd name="connsiteX107" fmla="*/ 4022334 w 5282625"/>
              <a:gd name="connsiteY107" fmla="*/ 19050 h 2933700"/>
              <a:gd name="connsiteX108" fmla="*/ 4050909 w 5282625"/>
              <a:gd name="connsiteY108" fmla="*/ 14287 h 2933700"/>
              <a:gd name="connsiteX109" fmla="*/ 4108059 w 5282625"/>
              <a:gd name="connsiteY109" fmla="*/ 4762 h 2933700"/>
              <a:gd name="connsiteX110" fmla="*/ 4246172 w 5282625"/>
              <a:gd name="connsiteY110" fmla="*/ 0 h 2933700"/>
              <a:gd name="connsiteX111" fmla="*/ 4355709 w 5282625"/>
              <a:gd name="connsiteY111" fmla="*/ 4762 h 2933700"/>
              <a:gd name="connsiteX112" fmla="*/ 4384284 w 5282625"/>
              <a:gd name="connsiteY112" fmla="*/ 9525 h 2933700"/>
              <a:gd name="connsiteX113" fmla="*/ 4455722 w 5282625"/>
              <a:gd name="connsiteY113" fmla="*/ 19050 h 2933700"/>
              <a:gd name="connsiteX114" fmla="*/ 4489059 w 5282625"/>
              <a:gd name="connsiteY114" fmla="*/ 33337 h 2933700"/>
              <a:gd name="connsiteX115" fmla="*/ 4565259 w 5282625"/>
              <a:gd name="connsiteY115" fmla="*/ 71437 h 2933700"/>
              <a:gd name="connsiteX116" fmla="*/ 4612884 w 5282625"/>
              <a:gd name="connsiteY116" fmla="*/ 85725 h 2933700"/>
              <a:gd name="connsiteX117" fmla="*/ 4684322 w 5282625"/>
              <a:gd name="connsiteY117" fmla="*/ 114300 h 2933700"/>
              <a:gd name="connsiteX118" fmla="*/ 4731947 w 5282625"/>
              <a:gd name="connsiteY118" fmla="*/ 128587 h 2933700"/>
              <a:gd name="connsiteX119" fmla="*/ 4774809 w 5282625"/>
              <a:gd name="connsiteY119" fmla="*/ 147637 h 2933700"/>
              <a:gd name="connsiteX120" fmla="*/ 4798622 w 5282625"/>
              <a:gd name="connsiteY120" fmla="*/ 157162 h 2933700"/>
              <a:gd name="connsiteX121" fmla="*/ 4851009 w 5282625"/>
              <a:gd name="connsiteY121" fmla="*/ 171450 h 2933700"/>
              <a:gd name="connsiteX122" fmla="*/ 4889109 w 5282625"/>
              <a:gd name="connsiteY122" fmla="*/ 185737 h 2933700"/>
              <a:gd name="connsiteX123" fmla="*/ 5003409 w 5282625"/>
              <a:gd name="connsiteY123" fmla="*/ 238125 h 2933700"/>
              <a:gd name="connsiteX124" fmla="*/ 5060559 w 5282625"/>
              <a:gd name="connsiteY124" fmla="*/ 280987 h 2933700"/>
              <a:gd name="connsiteX125" fmla="*/ 5074847 w 5282625"/>
              <a:gd name="connsiteY125" fmla="*/ 290512 h 2933700"/>
              <a:gd name="connsiteX126" fmla="*/ 5103422 w 5282625"/>
              <a:gd name="connsiteY126" fmla="*/ 319087 h 2933700"/>
              <a:gd name="connsiteX127" fmla="*/ 5141522 w 5282625"/>
              <a:gd name="connsiteY127" fmla="*/ 347662 h 2933700"/>
              <a:gd name="connsiteX128" fmla="*/ 5160572 w 5282625"/>
              <a:gd name="connsiteY128" fmla="*/ 366712 h 2933700"/>
              <a:gd name="connsiteX129" fmla="*/ 5179622 w 5282625"/>
              <a:gd name="connsiteY129" fmla="*/ 376237 h 2933700"/>
              <a:gd name="connsiteX130" fmla="*/ 5189147 w 5282625"/>
              <a:gd name="connsiteY130" fmla="*/ 395287 h 2933700"/>
              <a:gd name="connsiteX131" fmla="*/ 5203434 w 5282625"/>
              <a:gd name="connsiteY131" fmla="*/ 404812 h 2933700"/>
              <a:gd name="connsiteX132" fmla="*/ 5222484 w 5282625"/>
              <a:gd name="connsiteY132" fmla="*/ 428625 h 2933700"/>
              <a:gd name="connsiteX133" fmla="*/ 5236772 w 5282625"/>
              <a:gd name="connsiteY133" fmla="*/ 476250 h 2933700"/>
              <a:gd name="connsiteX134" fmla="*/ 5246297 w 5282625"/>
              <a:gd name="connsiteY134" fmla="*/ 528637 h 2933700"/>
              <a:gd name="connsiteX135" fmla="*/ 5236772 w 5282625"/>
              <a:gd name="connsiteY135" fmla="*/ 1000125 h 2933700"/>
              <a:gd name="connsiteX136" fmla="*/ 5246297 w 5282625"/>
              <a:gd name="connsiteY136" fmla="*/ 1509712 h 2933700"/>
              <a:gd name="connsiteX137" fmla="*/ 5251059 w 5282625"/>
              <a:gd name="connsiteY137" fmla="*/ 1590675 h 2933700"/>
              <a:gd name="connsiteX138" fmla="*/ 5260584 w 5282625"/>
              <a:gd name="connsiteY138" fmla="*/ 1671637 h 2933700"/>
              <a:gd name="connsiteX139" fmla="*/ 5274872 w 5282625"/>
              <a:gd name="connsiteY139" fmla="*/ 1885950 h 2933700"/>
              <a:gd name="connsiteX140" fmla="*/ 5270109 w 5282625"/>
              <a:gd name="connsiteY140" fmla="*/ 2162175 h 2933700"/>
              <a:gd name="connsiteX141" fmla="*/ 5251059 w 5282625"/>
              <a:gd name="connsiteY141" fmla="*/ 2205037 h 2933700"/>
              <a:gd name="connsiteX142" fmla="*/ 5232009 w 5282625"/>
              <a:gd name="connsiteY142" fmla="*/ 2252662 h 2933700"/>
              <a:gd name="connsiteX143" fmla="*/ 5222484 w 5282625"/>
              <a:gd name="connsiteY143" fmla="*/ 2281237 h 2933700"/>
              <a:gd name="connsiteX144" fmla="*/ 5212959 w 5282625"/>
              <a:gd name="connsiteY144" fmla="*/ 2305050 h 2933700"/>
              <a:gd name="connsiteX145" fmla="*/ 5198672 w 5282625"/>
              <a:gd name="connsiteY145" fmla="*/ 2333625 h 2933700"/>
              <a:gd name="connsiteX146" fmla="*/ 5184384 w 5282625"/>
              <a:gd name="connsiteY146" fmla="*/ 2381250 h 2933700"/>
              <a:gd name="connsiteX147" fmla="*/ 5170097 w 5282625"/>
              <a:gd name="connsiteY147" fmla="*/ 2419350 h 2933700"/>
              <a:gd name="connsiteX148" fmla="*/ 5165334 w 5282625"/>
              <a:gd name="connsiteY148" fmla="*/ 2447925 h 2933700"/>
              <a:gd name="connsiteX149" fmla="*/ 5131997 w 5282625"/>
              <a:gd name="connsiteY149" fmla="*/ 2557462 h 2933700"/>
              <a:gd name="connsiteX150" fmla="*/ 5117709 w 5282625"/>
              <a:gd name="connsiteY150" fmla="*/ 2609850 h 2933700"/>
              <a:gd name="connsiteX151" fmla="*/ 5108184 w 5282625"/>
              <a:gd name="connsiteY151" fmla="*/ 2657475 h 2933700"/>
              <a:gd name="connsiteX152" fmla="*/ 5084372 w 5282625"/>
              <a:gd name="connsiteY152" fmla="*/ 2728912 h 2933700"/>
              <a:gd name="connsiteX153" fmla="*/ 5079609 w 5282625"/>
              <a:gd name="connsiteY153" fmla="*/ 2757487 h 2933700"/>
              <a:gd name="connsiteX154" fmla="*/ 5074847 w 5282625"/>
              <a:gd name="connsiteY154" fmla="*/ 2781300 h 2933700"/>
              <a:gd name="connsiteX155" fmla="*/ 5055797 w 5282625"/>
              <a:gd name="connsiteY155" fmla="*/ 2890837 h 2933700"/>
              <a:gd name="connsiteX156" fmla="*/ 5022459 w 5282625"/>
              <a:gd name="connsiteY156" fmla="*/ 2924175 h 2933700"/>
              <a:gd name="connsiteX157" fmla="*/ 4970072 w 5282625"/>
              <a:gd name="connsiteY157" fmla="*/ 2933700 h 2933700"/>
              <a:gd name="connsiteX158" fmla="*/ 4917684 w 5282625"/>
              <a:gd name="connsiteY158" fmla="*/ 2928937 h 2933700"/>
              <a:gd name="connsiteX159" fmla="*/ 4893872 w 5282625"/>
              <a:gd name="connsiteY159" fmla="*/ 2905125 h 2933700"/>
              <a:gd name="connsiteX160" fmla="*/ 4865297 w 5282625"/>
              <a:gd name="connsiteY160" fmla="*/ 2886075 h 2933700"/>
              <a:gd name="connsiteX161" fmla="*/ 4831959 w 5282625"/>
              <a:gd name="connsiteY161" fmla="*/ 2847975 h 2933700"/>
              <a:gd name="connsiteX162" fmla="*/ 4727184 w 5282625"/>
              <a:gd name="connsiteY162" fmla="*/ 2771775 h 2933700"/>
              <a:gd name="connsiteX163" fmla="*/ 4693847 w 5282625"/>
              <a:gd name="connsiteY163" fmla="*/ 2728912 h 2933700"/>
              <a:gd name="connsiteX164" fmla="*/ 4655747 w 5282625"/>
              <a:gd name="connsiteY164" fmla="*/ 2695575 h 2933700"/>
              <a:gd name="connsiteX165" fmla="*/ 4593834 w 5282625"/>
              <a:gd name="connsiteY165" fmla="*/ 2590800 h 2933700"/>
              <a:gd name="connsiteX166" fmla="*/ 4574784 w 5282625"/>
              <a:gd name="connsiteY166" fmla="*/ 2557462 h 2933700"/>
              <a:gd name="connsiteX167" fmla="*/ 4560497 w 5282625"/>
              <a:gd name="connsiteY167" fmla="*/ 2519362 h 2933700"/>
              <a:gd name="connsiteX168" fmla="*/ 4541447 w 5282625"/>
              <a:gd name="connsiteY168" fmla="*/ 2476500 h 2933700"/>
              <a:gd name="connsiteX169" fmla="*/ 4531922 w 5282625"/>
              <a:gd name="connsiteY169" fmla="*/ 2447925 h 2933700"/>
              <a:gd name="connsiteX170" fmla="*/ 4517634 w 5282625"/>
              <a:gd name="connsiteY170" fmla="*/ 2419350 h 2933700"/>
              <a:gd name="connsiteX171" fmla="*/ 4508109 w 5282625"/>
              <a:gd name="connsiteY171" fmla="*/ 2395537 h 2933700"/>
              <a:gd name="connsiteX172" fmla="*/ 4498584 w 5282625"/>
              <a:gd name="connsiteY172" fmla="*/ 2357437 h 2933700"/>
              <a:gd name="connsiteX173" fmla="*/ 4484297 w 5282625"/>
              <a:gd name="connsiteY173" fmla="*/ 2276475 h 2933700"/>
              <a:gd name="connsiteX174" fmla="*/ 4470009 w 5282625"/>
              <a:gd name="connsiteY174" fmla="*/ 2257425 h 2933700"/>
              <a:gd name="connsiteX175" fmla="*/ 4446197 w 5282625"/>
              <a:gd name="connsiteY175" fmla="*/ 2219325 h 2933700"/>
              <a:gd name="connsiteX176" fmla="*/ 4431909 w 5282625"/>
              <a:gd name="connsiteY176" fmla="*/ 2205037 h 2933700"/>
              <a:gd name="connsiteX177" fmla="*/ 4408097 w 5282625"/>
              <a:gd name="connsiteY177" fmla="*/ 2176462 h 2933700"/>
              <a:gd name="connsiteX178" fmla="*/ 4374759 w 5282625"/>
              <a:gd name="connsiteY178" fmla="*/ 2138362 h 2933700"/>
              <a:gd name="connsiteX179" fmla="*/ 4355709 w 5282625"/>
              <a:gd name="connsiteY179" fmla="*/ 2076450 h 2933700"/>
              <a:gd name="connsiteX180" fmla="*/ 4350947 w 5282625"/>
              <a:gd name="connsiteY180" fmla="*/ 2043112 h 2933700"/>
              <a:gd name="connsiteX181" fmla="*/ 4346184 w 5282625"/>
              <a:gd name="connsiteY181" fmla="*/ 1757362 h 2933700"/>
              <a:gd name="connsiteX182" fmla="*/ 4341422 w 5282625"/>
              <a:gd name="connsiteY182" fmla="*/ 1743075 h 2933700"/>
              <a:gd name="connsiteX183" fmla="*/ 4308084 w 5282625"/>
              <a:gd name="connsiteY183" fmla="*/ 1724025 h 2933700"/>
              <a:gd name="connsiteX184" fmla="*/ 4269984 w 5282625"/>
              <a:gd name="connsiteY184" fmla="*/ 1709737 h 2933700"/>
              <a:gd name="connsiteX185" fmla="*/ 4189022 w 5282625"/>
              <a:gd name="connsiteY185" fmla="*/ 1690687 h 2933700"/>
              <a:gd name="connsiteX186" fmla="*/ 4141397 w 5282625"/>
              <a:gd name="connsiteY186" fmla="*/ 1704975 h 2933700"/>
              <a:gd name="connsiteX187" fmla="*/ 4098534 w 5282625"/>
              <a:gd name="connsiteY187" fmla="*/ 1733550 h 2933700"/>
              <a:gd name="connsiteX188" fmla="*/ 4084247 w 5282625"/>
              <a:gd name="connsiteY188" fmla="*/ 1743075 h 2933700"/>
              <a:gd name="connsiteX189" fmla="*/ 4012809 w 5282625"/>
              <a:gd name="connsiteY189" fmla="*/ 1747837 h 2933700"/>
              <a:gd name="connsiteX190" fmla="*/ 3888984 w 5282625"/>
              <a:gd name="connsiteY190" fmla="*/ 1733550 h 2933700"/>
              <a:gd name="connsiteX191" fmla="*/ 3869934 w 5282625"/>
              <a:gd name="connsiteY191" fmla="*/ 1714500 h 2933700"/>
              <a:gd name="connsiteX192" fmla="*/ 3831834 w 5282625"/>
              <a:gd name="connsiteY192" fmla="*/ 1704975 h 2933700"/>
              <a:gd name="connsiteX193" fmla="*/ 3812784 w 5282625"/>
              <a:gd name="connsiteY193" fmla="*/ 1690687 h 2933700"/>
              <a:gd name="connsiteX194" fmla="*/ 3684197 w 5282625"/>
              <a:gd name="connsiteY194" fmla="*/ 1690687 h 2933700"/>
              <a:gd name="connsiteX195" fmla="*/ 3612759 w 5282625"/>
              <a:gd name="connsiteY195" fmla="*/ 1728787 h 2933700"/>
              <a:gd name="connsiteX196" fmla="*/ 3584184 w 5282625"/>
              <a:gd name="connsiteY196" fmla="*/ 1752600 h 2933700"/>
              <a:gd name="connsiteX197" fmla="*/ 3560372 w 5282625"/>
              <a:gd name="connsiteY197" fmla="*/ 1766887 h 2933700"/>
              <a:gd name="connsiteX198" fmla="*/ 3541322 w 5282625"/>
              <a:gd name="connsiteY198" fmla="*/ 1785937 h 2933700"/>
              <a:gd name="connsiteX199" fmla="*/ 3512747 w 5282625"/>
              <a:gd name="connsiteY199" fmla="*/ 1804987 h 2933700"/>
              <a:gd name="connsiteX200" fmla="*/ 3498459 w 5282625"/>
              <a:gd name="connsiteY200" fmla="*/ 1824037 h 2933700"/>
              <a:gd name="connsiteX201" fmla="*/ 3474647 w 5282625"/>
              <a:gd name="connsiteY201" fmla="*/ 1838325 h 2933700"/>
              <a:gd name="connsiteX202" fmla="*/ 3431784 w 5282625"/>
              <a:gd name="connsiteY202" fmla="*/ 1862137 h 2933700"/>
              <a:gd name="connsiteX203" fmla="*/ 3388922 w 5282625"/>
              <a:gd name="connsiteY203" fmla="*/ 1885950 h 2933700"/>
              <a:gd name="connsiteX204" fmla="*/ 3374634 w 5282625"/>
              <a:gd name="connsiteY204" fmla="*/ 1895475 h 2933700"/>
              <a:gd name="connsiteX205" fmla="*/ 3350822 w 5282625"/>
              <a:gd name="connsiteY205" fmla="*/ 1900237 h 2933700"/>
              <a:gd name="connsiteX206" fmla="*/ 3303197 w 5282625"/>
              <a:gd name="connsiteY206" fmla="*/ 1919287 h 2933700"/>
              <a:gd name="connsiteX207" fmla="*/ 3279384 w 5282625"/>
              <a:gd name="connsiteY207" fmla="*/ 1928812 h 2933700"/>
              <a:gd name="connsiteX208" fmla="*/ 3046022 w 5282625"/>
              <a:gd name="connsiteY208" fmla="*/ 1928812 h 2933700"/>
              <a:gd name="connsiteX209" fmla="*/ 3026972 w 5282625"/>
              <a:gd name="connsiteY209" fmla="*/ 1943100 h 2933700"/>
              <a:gd name="connsiteX210" fmla="*/ 3003159 w 5282625"/>
              <a:gd name="connsiteY210" fmla="*/ 1947862 h 2933700"/>
              <a:gd name="connsiteX211" fmla="*/ 2988872 w 5282625"/>
              <a:gd name="connsiteY211" fmla="*/ 1962150 h 2933700"/>
              <a:gd name="connsiteX212" fmla="*/ 2946009 w 5282625"/>
              <a:gd name="connsiteY212" fmla="*/ 1976437 h 2933700"/>
              <a:gd name="connsiteX213" fmla="*/ 2907909 w 5282625"/>
              <a:gd name="connsiteY213" fmla="*/ 1995487 h 2933700"/>
              <a:gd name="connsiteX214" fmla="*/ 2865047 w 5282625"/>
              <a:gd name="connsiteY214" fmla="*/ 2005012 h 2933700"/>
              <a:gd name="connsiteX215" fmla="*/ 2826947 w 5282625"/>
              <a:gd name="connsiteY215" fmla="*/ 2009775 h 2933700"/>
              <a:gd name="connsiteX216" fmla="*/ 2798372 w 5282625"/>
              <a:gd name="connsiteY216" fmla="*/ 2019300 h 2933700"/>
              <a:gd name="connsiteX217" fmla="*/ 2760272 w 5282625"/>
              <a:gd name="connsiteY217" fmla="*/ 2024062 h 2933700"/>
              <a:gd name="connsiteX218" fmla="*/ 2745984 w 5282625"/>
              <a:gd name="connsiteY218" fmla="*/ 2038350 h 2933700"/>
              <a:gd name="connsiteX219" fmla="*/ 2712647 w 5282625"/>
              <a:gd name="connsiteY219" fmla="*/ 2066925 h 2933700"/>
              <a:gd name="connsiteX220" fmla="*/ 2665022 w 5282625"/>
              <a:gd name="connsiteY220" fmla="*/ 2090737 h 2933700"/>
              <a:gd name="connsiteX221" fmla="*/ 2626922 w 5282625"/>
              <a:gd name="connsiteY221" fmla="*/ 2105025 h 2933700"/>
              <a:gd name="connsiteX222" fmla="*/ 2579297 w 5282625"/>
              <a:gd name="connsiteY222" fmla="*/ 2133600 h 2933700"/>
              <a:gd name="connsiteX223" fmla="*/ 2555484 w 5282625"/>
              <a:gd name="connsiteY223" fmla="*/ 2147887 h 2933700"/>
              <a:gd name="connsiteX224" fmla="*/ 2536434 w 5282625"/>
              <a:gd name="connsiteY224" fmla="*/ 2162175 h 2933700"/>
              <a:gd name="connsiteX225" fmla="*/ 2493572 w 5282625"/>
              <a:gd name="connsiteY225" fmla="*/ 2171700 h 2933700"/>
              <a:gd name="connsiteX226" fmla="*/ 2464997 w 5282625"/>
              <a:gd name="connsiteY226" fmla="*/ 2181225 h 2933700"/>
              <a:gd name="connsiteX227" fmla="*/ 2445947 w 5282625"/>
              <a:gd name="connsiteY227" fmla="*/ 2185987 h 2933700"/>
              <a:gd name="connsiteX228" fmla="*/ 2403084 w 5282625"/>
              <a:gd name="connsiteY228" fmla="*/ 2200275 h 2933700"/>
              <a:gd name="connsiteX229" fmla="*/ 2388797 w 5282625"/>
              <a:gd name="connsiteY229" fmla="*/ 2205037 h 2933700"/>
              <a:gd name="connsiteX230" fmla="*/ 2369747 w 5282625"/>
              <a:gd name="connsiteY230" fmla="*/ 2214562 h 2933700"/>
              <a:gd name="connsiteX231" fmla="*/ 2350697 w 5282625"/>
              <a:gd name="connsiteY231" fmla="*/ 2219325 h 2933700"/>
              <a:gd name="connsiteX232" fmla="*/ 2288784 w 5282625"/>
              <a:gd name="connsiteY232" fmla="*/ 2228850 h 2933700"/>
              <a:gd name="connsiteX233" fmla="*/ 2241159 w 5282625"/>
              <a:gd name="connsiteY233" fmla="*/ 2243137 h 2933700"/>
              <a:gd name="connsiteX234" fmla="*/ 2222109 w 5282625"/>
              <a:gd name="connsiteY234" fmla="*/ 2247900 h 2933700"/>
              <a:gd name="connsiteX235" fmla="*/ 2188772 w 5282625"/>
              <a:gd name="connsiteY235" fmla="*/ 2257425 h 2933700"/>
              <a:gd name="connsiteX236" fmla="*/ 2136384 w 5282625"/>
              <a:gd name="connsiteY236" fmla="*/ 2262187 h 2933700"/>
              <a:gd name="connsiteX237" fmla="*/ 2103047 w 5282625"/>
              <a:gd name="connsiteY237" fmla="*/ 2266950 h 2933700"/>
              <a:gd name="connsiteX238" fmla="*/ 2079234 w 5282625"/>
              <a:gd name="connsiteY238" fmla="*/ 2295525 h 2933700"/>
              <a:gd name="connsiteX239" fmla="*/ 2060184 w 5282625"/>
              <a:gd name="connsiteY239" fmla="*/ 2300287 h 2933700"/>
              <a:gd name="connsiteX240" fmla="*/ 1993509 w 5282625"/>
              <a:gd name="connsiteY240" fmla="*/ 2338387 h 2933700"/>
              <a:gd name="connsiteX241" fmla="*/ 1955409 w 5282625"/>
              <a:gd name="connsiteY241" fmla="*/ 2352675 h 2933700"/>
              <a:gd name="connsiteX242" fmla="*/ 1941122 w 5282625"/>
              <a:gd name="connsiteY242" fmla="*/ 2357437 h 2933700"/>
              <a:gd name="connsiteX243" fmla="*/ 1893497 w 5282625"/>
              <a:gd name="connsiteY243" fmla="*/ 2376487 h 2933700"/>
              <a:gd name="connsiteX244" fmla="*/ 1845872 w 5282625"/>
              <a:gd name="connsiteY244" fmla="*/ 2390775 h 2933700"/>
              <a:gd name="connsiteX245" fmla="*/ 1798247 w 5282625"/>
              <a:gd name="connsiteY245" fmla="*/ 2405062 h 2933700"/>
              <a:gd name="connsiteX246" fmla="*/ 1745859 w 5282625"/>
              <a:gd name="connsiteY246" fmla="*/ 2419350 h 2933700"/>
              <a:gd name="connsiteX247" fmla="*/ 1698234 w 5282625"/>
              <a:gd name="connsiteY247" fmla="*/ 2438400 h 2933700"/>
              <a:gd name="connsiteX248" fmla="*/ 1674422 w 5282625"/>
              <a:gd name="connsiteY248" fmla="*/ 2443162 h 2933700"/>
              <a:gd name="connsiteX249" fmla="*/ 1641084 w 5282625"/>
              <a:gd name="connsiteY249" fmla="*/ 2452687 h 2933700"/>
              <a:gd name="connsiteX250" fmla="*/ 1617272 w 5282625"/>
              <a:gd name="connsiteY250" fmla="*/ 2466975 h 2933700"/>
              <a:gd name="connsiteX251" fmla="*/ 1602984 w 5282625"/>
              <a:gd name="connsiteY251" fmla="*/ 2471737 h 2933700"/>
              <a:gd name="connsiteX252" fmla="*/ 1550597 w 5282625"/>
              <a:gd name="connsiteY252" fmla="*/ 2481262 h 2933700"/>
              <a:gd name="connsiteX253" fmla="*/ 1502972 w 5282625"/>
              <a:gd name="connsiteY253" fmla="*/ 2505075 h 2933700"/>
              <a:gd name="connsiteX254" fmla="*/ 1464872 w 5282625"/>
              <a:gd name="connsiteY254" fmla="*/ 2514600 h 2933700"/>
              <a:gd name="connsiteX255" fmla="*/ 1445822 w 5282625"/>
              <a:gd name="connsiteY255" fmla="*/ 2524125 h 2933700"/>
              <a:gd name="connsiteX256" fmla="*/ 1412484 w 5282625"/>
              <a:gd name="connsiteY256" fmla="*/ 2533650 h 2933700"/>
              <a:gd name="connsiteX257" fmla="*/ 1360097 w 5282625"/>
              <a:gd name="connsiteY257" fmla="*/ 2557462 h 2933700"/>
              <a:gd name="connsiteX258" fmla="*/ 1279134 w 5282625"/>
              <a:gd name="connsiteY258" fmla="*/ 2595562 h 2933700"/>
              <a:gd name="connsiteX259" fmla="*/ 1260084 w 5282625"/>
              <a:gd name="connsiteY259" fmla="*/ 2605087 h 2933700"/>
              <a:gd name="connsiteX260" fmla="*/ 1183884 w 5282625"/>
              <a:gd name="connsiteY260" fmla="*/ 2619375 h 2933700"/>
              <a:gd name="connsiteX261" fmla="*/ 1155309 w 5282625"/>
              <a:gd name="connsiteY261" fmla="*/ 2628900 h 2933700"/>
              <a:gd name="connsiteX262" fmla="*/ 1098159 w 5282625"/>
              <a:gd name="connsiteY262" fmla="*/ 2638425 h 2933700"/>
              <a:gd name="connsiteX263" fmla="*/ 1055297 w 5282625"/>
              <a:gd name="connsiteY263" fmla="*/ 2647950 h 2933700"/>
              <a:gd name="connsiteX264" fmla="*/ 874322 w 5282625"/>
              <a:gd name="connsiteY264" fmla="*/ 2647950 h 2933700"/>
              <a:gd name="connsiteX265" fmla="*/ 850509 w 5282625"/>
              <a:gd name="connsiteY265" fmla="*/ 2652712 h 2933700"/>
              <a:gd name="connsiteX266" fmla="*/ 802884 w 5282625"/>
              <a:gd name="connsiteY266" fmla="*/ 2671762 h 2933700"/>
              <a:gd name="connsiteX267" fmla="*/ 774309 w 5282625"/>
              <a:gd name="connsiteY267" fmla="*/ 2686050 h 2933700"/>
              <a:gd name="connsiteX268" fmla="*/ 726684 w 5282625"/>
              <a:gd name="connsiteY268" fmla="*/ 2705100 h 2933700"/>
              <a:gd name="connsiteX269" fmla="*/ 702872 w 5282625"/>
              <a:gd name="connsiteY269" fmla="*/ 2714625 h 2933700"/>
              <a:gd name="connsiteX270" fmla="*/ 679059 w 5282625"/>
              <a:gd name="connsiteY270" fmla="*/ 2728912 h 2933700"/>
              <a:gd name="connsiteX271" fmla="*/ 655247 w 5282625"/>
              <a:gd name="connsiteY271" fmla="*/ 2733675 h 2933700"/>
              <a:gd name="connsiteX272" fmla="*/ 612384 w 5282625"/>
              <a:gd name="connsiteY272" fmla="*/ 2752725 h 2933700"/>
              <a:gd name="connsiteX273" fmla="*/ 588572 w 5282625"/>
              <a:gd name="connsiteY273" fmla="*/ 2767012 h 2933700"/>
              <a:gd name="connsiteX274" fmla="*/ 550472 w 5282625"/>
              <a:gd name="connsiteY274" fmla="*/ 2771775 h 2933700"/>
              <a:gd name="connsiteX275" fmla="*/ 521897 w 5282625"/>
              <a:gd name="connsiteY275" fmla="*/ 2776537 h 2933700"/>
              <a:gd name="connsiteX276" fmla="*/ 336159 w 5282625"/>
              <a:gd name="connsiteY276" fmla="*/ 2790825 h 2933700"/>
              <a:gd name="connsiteX277" fmla="*/ 150422 w 5282625"/>
              <a:gd name="connsiteY277" fmla="*/ 2786062 h 2933700"/>
              <a:gd name="connsiteX278" fmla="*/ 78984 w 5282625"/>
              <a:gd name="connsiteY278" fmla="*/ 2781300 h 2933700"/>
              <a:gd name="connsiteX279" fmla="*/ 40884 w 5282625"/>
              <a:gd name="connsiteY279" fmla="*/ 2776537 h 2933700"/>
              <a:gd name="connsiteX280" fmla="*/ 7547 w 5282625"/>
              <a:gd name="connsiteY280" fmla="*/ 2757487 h 2933700"/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345809 w 5282625"/>
              <a:gd name="connsiteY32" fmla="*/ 1981200 h 2933700"/>
              <a:gd name="connsiteX33" fmla="*/ 1450584 w 5282625"/>
              <a:gd name="connsiteY33" fmla="*/ 1933575 h 2933700"/>
              <a:gd name="connsiteX34" fmla="*/ 1483922 w 5282625"/>
              <a:gd name="connsiteY34" fmla="*/ 1914525 h 2933700"/>
              <a:gd name="connsiteX35" fmla="*/ 1541072 w 5282625"/>
              <a:gd name="connsiteY35" fmla="*/ 1866900 h 2933700"/>
              <a:gd name="connsiteX36" fmla="*/ 1579172 w 5282625"/>
              <a:gd name="connsiteY36" fmla="*/ 1824037 h 2933700"/>
              <a:gd name="connsiteX37" fmla="*/ 1598222 w 5282625"/>
              <a:gd name="connsiteY37" fmla="*/ 1809750 h 2933700"/>
              <a:gd name="connsiteX38" fmla="*/ 1645847 w 5282625"/>
              <a:gd name="connsiteY38" fmla="*/ 1724025 h 2933700"/>
              <a:gd name="connsiteX39" fmla="*/ 1674422 w 5282625"/>
              <a:gd name="connsiteY39" fmla="*/ 1690687 h 2933700"/>
              <a:gd name="connsiteX40" fmla="*/ 1717284 w 5282625"/>
              <a:gd name="connsiteY40" fmla="*/ 1624012 h 2933700"/>
              <a:gd name="connsiteX41" fmla="*/ 1741097 w 5282625"/>
              <a:gd name="connsiteY41" fmla="*/ 1590675 h 2933700"/>
              <a:gd name="connsiteX42" fmla="*/ 1774434 w 5282625"/>
              <a:gd name="connsiteY42" fmla="*/ 1547812 h 2933700"/>
              <a:gd name="connsiteX43" fmla="*/ 1798247 w 5282625"/>
              <a:gd name="connsiteY43" fmla="*/ 1514475 h 2933700"/>
              <a:gd name="connsiteX44" fmla="*/ 1817297 w 5282625"/>
              <a:gd name="connsiteY44" fmla="*/ 1485900 h 2933700"/>
              <a:gd name="connsiteX45" fmla="*/ 1855397 w 5282625"/>
              <a:gd name="connsiteY45" fmla="*/ 1457325 h 2933700"/>
              <a:gd name="connsiteX46" fmla="*/ 1864922 w 5282625"/>
              <a:gd name="connsiteY46" fmla="*/ 1443037 h 2933700"/>
              <a:gd name="connsiteX47" fmla="*/ 1907784 w 5282625"/>
              <a:gd name="connsiteY47" fmla="*/ 1433512 h 2933700"/>
              <a:gd name="connsiteX48" fmla="*/ 1936359 w 5282625"/>
              <a:gd name="connsiteY48" fmla="*/ 1423987 h 2933700"/>
              <a:gd name="connsiteX49" fmla="*/ 1960172 w 5282625"/>
              <a:gd name="connsiteY49" fmla="*/ 1419225 h 2933700"/>
              <a:gd name="connsiteX50" fmla="*/ 2022084 w 5282625"/>
              <a:gd name="connsiteY50" fmla="*/ 1428750 h 2933700"/>
              <a:gd name="connsiteX51" fmla="*/ 2036372 w 5282625"/>
              <a:gd name="connsiteY51" fmla="*/ 1438275 h 2933700"/>
              <a:gd name="connsiteX52" fmla="*/ 2055422 w 5282625"/>
              <a:gd name="connsiteY52" fmla="*/ 1447800 h 2933700"/>
              <a:gd name="connsiteX53" fmla="*/ 2093522 w 5282625"/>
              <a:gd name="connsiteY53" fmla="*/ 1476375 h 2933700"/>
              <a:gd name="connsiteX54" fmla="*/ 2131622 w 5282625"/>
              <a:gd name="connsiteY54" fmla="*/ 1519237 h 2933700"/>
              <a:gd name="connsiteX55" fmla="*/ 2179247 w 5282625"/>
              <a:gd name="connsiteY55" fmla="*/ 1533525 h 2933700"/>
              <a:gd name="connsiteX56" fmla="*/ 2212584 w 5282625"/>
              <a:gd name="connsiteY56" fmla="*/ 1528762 h 2933700"/>
              <a:gd name="connsiteX57" fmla="*/ 2226872 w 5282625"/>
              <a:gd name="connsiteY57" fmla="*/ 1519237 h 2933700"/>
              <a:gd name="connsiteX58" fmla="*/ 2241159 w 5282625"/>
              <a:gd name="connsiteY58" fmla="*/ 1514475 h 2933700"/>
              <a:gd name="connsiteX59" fmla="*/ 2274497 w 5282625"/>
              <a:gd name="connsiteY59" fmla="*/ 1495425 h 2933700"/>
              <a:gd name="connsiteX60" fmla="*/ 2288784 w 5282625"/>
              <a:gd name="connsiteY60" fmla="*/ 1476375 h 2933700"/>
              <a:gd name="connsiteX61" fmla="*/ 2303072 w 5282625"/>
              <a:gd name="connsiteY61" fmla="*/ 1466850 h 2933700"/>
              <a:gd name="connsiteX62" fmla="*/ 2322122 w 5282625"/>
              <a:gd name="connsiteY62" fmla="*/ 1452562 h 2933700"/>
              <a:gd name="connsiteX63" fmla="*/ 2336409 w 5282625"/>
              <a:gd name="connsiteY63" fmla="*/ 1433512 h 2933700"/>
              <a:gd name="connsiteX64" fmla="*/ 2355459 w 5282625"/>
              <a:gd name="connsiteY64" fmla="*/ 1423987 h 2933700"/>
              <a:gd name="connsiteX65" fmla="*/ 2398322 w 5282625"/>
              <a:gd name="connsiteY65" fmla="*/ 1404937 h 2933700"/>
              <a:gd name="connsiteX66" fmla="*/ 2498334 w 5282625"/>
              <a:gd name="connsiteY66" fmla="*/ 1395412 h 2933700"/>
              <a:gd name="connsiteX67" fmla="*/ 2531672 w 5282625"/>
              <a:gd name="connsiteY67" fmla="*/ 1381125 h 2933700"/>
              <a:gd name="connsiteX68" fmla="*/ 2569772 w 5282625"/>
              <a:gd name="connsiteY68" fmla="*/ 1371600 h 2933700"/>
              <a:gd name="connsiteX69" fmla="*/ 2645972 w 5282625"/>
              <a:gd name="connsiteY69" fmla="*/ 1314450 h 2933700"/>
              <a:gd name="connsiteX70" fmla="*/ 2665022 w 5282625"/>
              <a:gd name="connsiteY70" fmla="*/ 1290637 h 2933700"/>
              <a:gd name="connsiteX71" fmla="*/ 2703122 w 5282625"/>
              <a:gd name="connsiteY71" fmla="*/ 1257300 h 2933700"/>
              <a:gd name="connsiteX72" fmla="*/ 2717409 w 5282625"/>
              <a:gd name="connsiteY72" fmla="*/ 1233487 h 2933700"/>
              <a:gd name="connsiteX73" fmla="*/ 2779322 w 5282625"/>
              <a:gd name="connsiteY73" fmla="*/ 1157287 h 2933700"/>
              <a:gd name="connsiteX74" fmla="*/ 2812659 w 5282625"/>
              <a:gd name="connsiteY74" fmla="*/ 1123950 h 2933700"/>
              <a:gd name="connsiteX75" fmla="*/ 2884097 w 5282625"/>
              <a:gd name="connsiteY75" fmla="*/ 1076325 h 2933700"/>
              <a:gd name="connsiteX76" fmla="*/ 2917434 w 5282625"/>
              <a:gd name="connsiteY76" fmla="*/ 1052512 h 2933700"/>
              <a:gd name="connsiteX77" fmla="*/ 2984109 w 5282625"/>
              <a:gd name="connsiteY77" fmla="*/ 1038225 h 2933700"/>
              <a:gd name="connsiteX78" fmla="*/ 3007922 w 5282625"/>
              <a:gd name="connsiteY78" fmla="*/ 1028700 h 2933700"/>
              <a:gd name="connsiteX79" fmla="*/ 3031734 w 5282625"/>
              <a:gd name="connsiteY79" fmla="*/ 1023937 h 2933700"/>
              <a:gd name="connsiteX80" fmla="*/ 3146034 w 5282625"/>
              <a:gd name="connsiteY80" fmla="*/ 1014412 h 2933700"/>
              <a:gd name="connsiteX81" fmla="*/ 3331772 w 5282625"/>
              <a:gd name="connsiteY81" fmla="*/ 1000125 h 2933700"/>
              <a:gd name="connsiteX82" fmla="*/ 3360347 w 5282625"/>
              <a:gd name="connsiteY82" fmla="*/ 990600 h 2933700"/>
              <a:gd name="connsiteX83" fmla="*/ 3398447 w 5282625"/>
              <a:gd name="connsiteY83" fmla="*/ 985837 h 2933700"/>
              <a:gd name="connsiteX84" fmla="*/ 3431784 w 5282625"/>
              <a:gd name="connsiteY84" fmla="*/ 981075 h 2933700"/>
              <a:gd name="connsiteX85" fmla="*/ 3465122 w 5282625"/>
              <a:gd name="connsiteY85" fmla="*/ 966787 h 2933700"/>
              <a:gd name="connsiteX86" fmla="*/ 3536559 w 5282625"/>
              <a:gd name="connsiteY86" fmla="*/ 942975 h 2933700"/>
              <a:gd name="connsiteX87" fmla="*/ 3627047 w 5282625"/>
              <a:gd name="connsiteY87" fmla="*/ 885825 h 2933700"/>
              <a:gd name="connsiteX88" fmla="*/ 3674672 w 5282625"/>
              <a:gd name="connsiteY88" fmla="*/ 833437 h 2933700"/>
              <a:gd name="connsiteX89" fmla="*/ 3693722 w 5282625"/>
              <a:gd name="connsiteY89" fmla="*/ 733425 h 2933700"/>
              <a:gd name="connsiteX90" fmla="*/ 3703247 w 5282625"/>
              <a:gd name="connsiteY90" fmla="*/ 642937 h 2933700"/>
              <a:gd name="connsiteX91" fmla="*/ 3708009 w 5282625"/>
              <a:gd name="connsiteY91" fmla="*/ 552450 h 2933700"/>
              <a:gd name="connsiteX92" fmla="*/ 3717534 w 5282625"/>
              <a:gd name="connsiteY92" fmla="*/ 528637 h 2933700"/>
              <a:gd name="connsiteX93" fmla="*/ 3727059 w 5282625"/>
              <a:gd name="connsiteY93" fmla="*/ 495300 h 2933700"/>
              <a:gd name="connsiteX94" fmla="*/ 3741347 w 5282625"/>
              <a:gd name="connsiteY94" fmla="*/ 466725 h 2933700"/>
              <a:gd name="connsiteX95" fmla="*/ 3750872 w 5282625"/>
              <a:gd name="connsiteY95" fmla="*/ 438150 h 2933700"/>
              <a:gd name="connsiteX96" fmla="*/ 3769922 w 5282625"/>
              <a:gd name="connsiteY96" fmla="*/ 390525 h 2933700"/>
              <a:gd name="connsiteX97" fmla="*/ 3788972 w 5282625"/>
              <a:gd name="connsiteY97" fmla="*/ 352425 h 2933700"/>
              <a:gd name="connsiteX98" fmla="*/ 3808022 w 5282625"/>
              <a:gd name="connsiteY98" fmla="*/ 300037 h 2933700"/>
              <a:gd name="connsiteX99" fmla="*/ 3812784 w 5282625"/>
              <a:gd name="connsiteY99" fmla="*/ 271462 h 2933700"/>
              <a:gd name="connsiteX100" fmla="*/ 3831834 w 5282625"/>
              <a:gd name="connsiteY100" fmla="*/ 238125 h 2933700"/>
              <a:gd name="connsiteX101" fmla="*/ 3865172 w 5282625"/>
              <a:gd name="connsiteY101" fmla="*/ 180975 h 2933700"/>
              <a:gd name="connsiteX102" fmla="*/ 3903272 w 5282625"/>
              <a:gd name="connsiteY102" fmla="*/ 114300 h 2933700"/>
              <a:gd name="connsiteX103" fmla="*/ 3908034 w 5282625"/>
              <a:gd name="connsiteY103" fmla="*/ 100012 h 2933700"/>
              <a:gd name="connsiteX104" fmla="*/ 3941372 w 5282625"/>
              <a:gd name="connsiteY104" fmla="*/ 61912 h 2933700"/>
              <a:gd name="connsiteX105" fmla="*/ 3960422 w 5282625"/>
              <a:gd name="connsiteY105" fmla="*/ 47625 h 2933700"/>
              <a:gd name="connsiteX106" fmla="*/ 3979472 w 5282625"/>
              <a:gd name="connsiteY106" fmla="*/ 38100 h 2933700"/>
              <a:gd name="connsiteX107" fmla="*/ 4022334 w 5282625"/>
              <a:gd name="connsiteY107" fmla="*/ 19050 h 2933700"/>
              <a:gd name="connsiteX108" fmla="*/ 4050909 w 5282625"/>
              <a:gd name="connsiteY108" fmla="*/ 14287 h 2933700"/>
              <a:gd name="connsiteX109" fmla="*/ 4108059 w 5282625"/>
              <a:gd name="connsiteY109" fmla="*/ 4762 h 2933700"/>
              <a:gd name="connsiteX110" fmla="*/ 4246172 w 5282625"/>
              <a:gd name="connsiteY110" fmla="*/ 0 h 2933700"/>
              <a:gd name="connsiteX111" fmla="*/ 4355709 w 5282625"/>
              <a:gd name="connsiteY111" fmla="*/ 4762 h 2933700"/>
              <a:gd name="connsiteX112" fmla="*/ 4384284 w 5282625"/>
              <a:gd name="connsiteY112" fmla="*/ 9525 h 2933700"/>
              <a:gd name="connsiteX113" fmla="*/ 4455722 w 5282625"/>
              <a:gd name="connsiteY113" fmla="*/ 19050 h 2933700"/>
              <a:gd name="connsiteX114" fmla="*/ 4489059 w 5282625"/>
              <a:gd name="connsiteY114" fmla="*/ 33337 h 2933700"/>
              <a:gd name="connsiteX115" fmla="*/ 4565259 w 5282625"/>
              <a:gd name="connsiteY115" fmla="*/ 71437 h 2933700"/>
              <a:gd name="connsiteX116" fmla="*/ 4612884 w 5282625"/>
              <a:gd name="connsiteY116" fmla="*/ 85725 h 2933700"/>
              <a:gd name="connsiteX117" fmla="*/ 4684322 w 5282625"/>
              <a:gd name="connsiteY117" fmla="*/ 114300 h 2933700"/>
              <a:gd name="connsiteX118" fmla="*/ 4731947 w 5282625"/>
              <a:gd name="connsiteY118" fmla="*/ 128587 h 2933700"/>
              <a:gd name="connsiteX119" fmla="*/ 4774809 w 5282625"/>
              <a:gd name="connsiteY119" fmla="*/ 147637 h 2933700"/>
              <a:gd name="connsiteX120" fmla="*/ 4798622 w 5282625"/>
              <a:gd name="connsiteY120" fmla="*/ 157162 h 2933700"/>
              <a:gd name="connsiteX121" fmla="*/ 4851009 w 5282625"/>
              <a:gd name="connsiteY121" fmla="*/ 171450 h 2933700"/>
              <a:gd name="connsiteX122" fmla="*/ 4889109 w 5282625"/>
              <a:gd name="connsiteY122" fmla="*/ 185737 h 2933700"/>
              <a:gd name="connsiteX123" fmla="*/ 5003409 w 5282625"/>
              <a:gd name="connsiteY123" fmla="*/ 238125 h 2933700"/>
              <a:gd name="connsiteX124" fmla="*/ 5060559 w 5282625"/>
              <a:gd name="connsiteY124" fmla="*/ 280987 h 2933700"/>
              <a:gd name="connsiteX125" fmla="*/ 5074847 w 5282625"/>
              <a:gd name="connsiteY125" fmla="*/ 290512 h 2933700"/>
              <a:gd name="connsiteX126" fmla="*/ 5103422 w 5282625"/>
              <a:gd name="connsiteY126" fmla="*/ 319087 h 2933700"/>
              <a:gd name="connsiteX127" fmla="*/ 5141522 w 5282625"/>
              <a:gd name="connsiteY127" fmla="*/ 347662 h 2933700"/>
              <a:gd name="connsiteX128" fmla="*/ 5160572 w 5282625"/>
              <a:gd name="connsiteY128" fmla="*/ 366712 h 2933700"/>
              <a:gd name="connsiteX129" fmla="*/ 5179622 w 5282625"/>
              <a:gd name="connsiteY129" fmla="*/ 376237 h 2933700"/>
              <a:gd name="connsiteX130" fmla="*/ 5189147 w 5282625"/>
              <a:gd name="connsiteY130" fmla="*/ 395287 h 2933700"/>
              <a:gd name="connsiteX131" fmla="*/ 5203434 w 5282625"/>
              <a:gd name="connsiteY131" fmla="*/ 404812 h 2933700"/>
              <a:gd name="connsiteX132" fmla="*/ 5222484 w 5282625"/>
              <a:gd name="connsiteY132" fmla="*/ 428625 h 2933700"/>
              <a:gd name="connsiteX133" fmla="*/ 5236772 w 5282625"/>
              <a:gd name="connsiteY133" fmla="*/ 476250 h 2933700"/>
              <a:gd name="connsiteX134" fmla="*/ 5246297 w 5282625"/>
              <a:gd name="connsiteY134" fmla="*/ 528637 h 2933700"/>
              <a:gd name="connsiteX135" fmla="*/ 5236772 w 5282625"/>
              <a:gd name="connsiteY135" fmla="*/ 1000125 h 2933700"/>
              <a:gd name="connsiteX136" fmla="*/ 5246297 w 5282625"/>
              <a:gd name="connsiteY136" fmla="*/ 1509712 h 2933700"/>
              <a:gd name="connsiteX137" fmla="*/ 5251059 w 5282625"/>
              <a:gd name="connsiteY137" fmla="*/ 1590675 h 2933700"/>
              <a:gd name="connsiteX138" fmla="*/ 5260584 w 5282625"/>
              <a:gd name="connsiteY138" fmla="*/ 1671637 h 2933700"/>
              <a:gd name="connsiteX139" fmla="*/ 5274872 w 5282625"/>
              <a:gd name="connsiteY139" fmla="*/ 1885950 h 2933700"/>
              <a:gd name="connsiteX140" fmla="*/ 5270109 w 5282625"/>
              <a:gd name="connsiteY140" fmla="*/ 2162175 h 2933700"/>
              <a:gd name="connsiteX141" fmla="*/ 5251059 w 5282625"/>
              <a:gd name="connsiteY141" fmla="*/ 2205037 h 2933700"/>
              <a:gd name="connsiteX142" fmla="*/ 5232009 w 5282625"/>
              <a:gd name="connsiteY142" fmla="*/ 2252662 h 2933700"/>
              <a:gd name="connsiteX143" fmla="*/ 5222484 w 5282625"/>
              <a:gd name="connsiteY143" fmla="*/ 2281237 h 2933700"/>
              <a:gd name="connsiteX144" fmla="*/ 5212959 w 5282625"/>
              <a:gd name="connsiteY144" fmla="*/ 2305050 h 2933700"/>
              <a:gd name="connsiteX145" fmla="*/ 5198672 w 5282625"/>
              <a:gd name="connsiteY145" fmla="*/ 2333625 h 2933700"/>
              <a:gd name="connsiteX146" fmla="*/ 5184384 w 5282625"/>
              <a:gd name="connsiteY146" fmla="*/ 2381250 h 2933700"/>
              <a:gd name="connsiteX147" fmla="*/ 5170097 w 5282625"/>
              <a:gd name="connsiteY147" fmla="*/ 2419350 h 2933700"/>
              <a:gd name="connsiteX148" fmla="*/ 5165334 w 5282625"/>
              <a:gd name="connsiteY148" fmla="*/ 2447925 h 2933700"/>
              <a:gd name="connsiteX149" fmla="*/ 5131997 w 5282625"/>
              <a:gd name="connsiteY149" fmla="*/ 2557462 h 2933700"/>
              <a:gd name="connsiteX150" fmla="*/ 5117709 w 5282625"/>
              <a:gd name="connsiteY150" fmla="*/ 2609850 h 2933700"/>
              <a:gd name="connsiteX151" fmla="*/ 5108184 w 5282625"/>
              <a:gd name="connsiteY151" fmla="*/ 2657475 h 2933700"/>
              <a:gd name="connsiteX152" fmla="*/ 5084372 w 5282625"/>
              <a:gd name="connsiteY152" fmla="*/ 2728912 h 2933700"/>
              <a:gd name="connsiteX153" fmla="*/ 5079609 w 5282625"/>
              <a:gd name="connsiteY153" fmla="*/ 2757487 h 2933700"/>
              <a:gd name="connsiteX154" fmla="*/ 5074847 w 5282625"/>
              <a:gd name="connsiteY154" fmla="*/ 2781300 h 2933700"/>
              <a:gd name="connsiteX155" fmla="*/ 5055797 w 5282625"/>
              <a:gd name="connsiteY155" fmla="*/ 2890837 h 2933700"/>
              <a:gd name="connsiteX156" fmla="*/ 5022459 w 5282625"/>
              <a:gd name="connsiteY156" fmla="*/ 2924175 h 2933700"/>
              <a:gd name="connsiteX157" fmla="*/ 4970072 w 5282625"/>
              <a:gd name="connsiteY157" fmla="*/ 2933700 h 2933700"/>
              <a:gd name="connsiteX158" fmla="*/ 4917684 w 5282625"/>
              <a:gd name="connsiteY158" fmla="*/ 2928937 h 2933700"/>
              <a:gd name="connsiteX159" fmla="*/ 4893872 w 5282625"/>
              <a:gd name="connsiteY159" fmla="*/ 2905125 h 2933700"/>
              <a:gd name="connsiteX160" fmla="*/ 4865297 w 5282625"/>
              <a:gd name="connsiteY160" fmla="*/ 2886075 h 2933700"/>
              <a:gd name="connsiteX161" fmla="*/ 4831959 w 5282625"/>
              <a:gd name="connsiteY161" fmla="*/ 2847975 h 2933700"/>
              <a:gd name="connsiteX162" fmla="*/ 4727184 w 5282625"/>
              <a:gd name="connsiteY162" fmla="*/ 2771775 h 2933700"/>
              <a:gd name="connsiteX163" fmla="*/ 4693847 w 5282625"/>
              <a:gd name="connsiteY163" fmla="*/ 2728912 h 2933700"/>
              <a:gd name="connsiteX164" fmla="*/ 4655747 w 5282625"/>
              <a:gd name="connsiteY164" fmla="*/ 2695575 h 2933700"/>
              <a:gd name="connsiteX165" fmla="*/ 4593834 w 5282625"/>
              <a:gd name="connsiteY165" fmla="*/ 2590800 h 2933700"/>
              <a:gd name="connsiteX166" fmla="*/ 4574784 w 5282625"/>
              <a:gd name="connsiteY166" fmla="*/ 2557462 h 2933700"/>
              <a:gd name="connsiteX167" fmla="*/ 4560497 w 5282625"/>
              <a:gd name="connsiteY167" fmla="*/ 2519362 h 2933700"/>
              <a:gd name="connsiteX168" fmla="*/ 4541447 w 5282625"/>
              <a:gd name="connsiteY168" fmla="*/ 2476500 h 2933700"/>
              <a:gd name="connsiteX169" fmla="*/ 4531922 w 5282625"/>
              <a:gd name="connsiteY169" fmla="*/ 2447925 h 2933700"/>
              <a:gd name="connsiteX170" fmla="*/ 4517634 w 5282625"/>
              <a:gd name="connsiteY170" fmla="*/ 2419350 h 2933700"/>
              <a:gd name="connsiteX171" fmla="*/ 4508109 w 5282625"/>
              <a:gd name="connsiteY171" fmla="*/ 2395537 h 2933700"/>
              <a:gd name="connsiteX172" fmla="*/ 4498584 w 5282625"/>
              <a:gd name="connsiteY172" fmla="*/ 2357437 h 2933700"/>
              <a:gd name="connsiteX173" fmla="*/ 4484297 w 5282625"/>
              <a:gd name="connsiteY173" fmla="*/ 2276475 h 2933700"/>
              <a:gd name="connsiteX174" fmla="*/ 4470009 w 5282625"/>
              <a:gd name="connsiteY174" fmla="*/ 2257425 h 2933700"/>
              <a:gd name="connsiteX175" fmla="*/ 4446197 w 5282625"/>
              <a:gd name="connsiteY175" fmla="*/ 2219325 h 2933700"/>
              <a:gd name="connsiteX176" fmla="*/ 4431909 w 5282625"/>
              <a:gd name="connsiteY176" fmla="*/ 2205037 h 2933700"/>
              <a:gd name="connsiteX177" fmla="*/ 4408097 w 5282625"/>
              <a:gd name="connsiteY177" fmla="*/ 2176462 h 2933700"/>
              <a:gd name="connsiteX178" fmla="*/ 4374759 w 5282625"/>
              <a:gd name="connsiteY178" fmla="*/ 2138362 h 2933700"/>
              <a:gd name="connsiteX179" fmla="*/ 4355709 w 5282625"/>
              <a:gd name="connsiteY179" fmla="*/ 2076450 h 2933700"/>
              <a:gd name="connsiteX180" fmla="*/ 4350947 w 5282625"/>
              <a:gd name="connsiteY180" fmla="*/ 2043112 h 2933700"/>
              <a:gd name="connsiteX181" fmla="*/ 4346184 w 5282625"/>
              <a:gd name="connsiteY181" fmla="*/ 1757362 h 2933700"/>
              <a:gd name="connsiteX182" fmla="*/ 4341422 w 5282625"/>
              <a:gd name="connsiteY182" fmla="*/ 1743075 h 2933700"/>
              <a:gd name="connsiteX183" fmla="*/ 4308084 w 5282625"/>
              <a:gd name="connsiteY183" fmla="*/ 1724025 h 2933700"/>
              <a:gd name="connsiteX184" fmla="*/ 4269984 w 5282625"/>
              <a:gd name="connsiteY184" fmla="*/ 1709737 h 2933700"/>
              <a:gd name="connsiteX185" fmla="*/ 4189022 w 5282625"/>
              <a:gd name="connsiteY185" fmla="*/ 1690687 h 2933700"/>
              <a:gd name="connsiteX186" fmla="*/ 4141397 w 5282625"/>
              <a:gd name="connsiteY186" fmla="*/ 1704975 h 2933700"/>
              <a:gd name="connsiteX187" fmla="*/ 4098534 w 5282625"/>
              <a:gd name="connsiteY187" fmla="*/ 1733550 h 2933700"/>
              <a:gd name="connsiteX188" fmla="*/ 4084247 w 5282625"/>
              <a:gd name="connsiteY188" fmla="*/ 1743075 h 2933700"/>
              <a:gd name="connsiteX189" fmla="*/ 4012809 w 5282625"/>
              <a:gd name="connsiteY189" fmla="*/ 1747837 h 2933700"/>
              <a:gd name="connsiteX190" fmla="*/ 3888984 w 5282625"/>
              <a:gd name="connsiteY190" fmla="*/ 1733550 h 2933700"/>
              <a:gd name="connsiteX191" fmla="*/ 3869934 w 5282625"/>
              <a:gd name="connsiteY191" fmla="*/ 1714500 h 2933700"/>
              <a:gd name="connsiteX192" fmla="*/ 3831834 w 5282625"/>
              <a:gd name="connsiteY192" fmla="*/ 1704975 h 2933700"/>
              <a:gd name="connsiteX193" fmla="*/ 3812784 w 5282625"/>
              <a:gd name="connsiteY193" fmla="*/ 1690687 h 2933700"/>
              <a:gd name="connsiteX194" fmla="*/ 3684197 w 5282625"/>
              <a:gd name="connsiteY194" fmla="*/ 1690687 h 2933700"/>
              <a:gd name="connsiteX195" fmla="*/ 3612759 w 5282625"/>
              <a:gd name="connsiteY195" fmla="*/ 1728787 h 2933700"/>
              <a:gd name="connsiteX196" fmla="*/ 3584184 w 5282625"/>
              <a:gd name="connsiteY196" fmla="*/ 1752600 h 2933700"/>
              <a:gd name="connsiteX197" fmla="*/ 3560372 w 5282625"/>
              <a:gd name="connsiteY197" fmla="*/ 1766887 h 2933700"/>
              <a:gd name="connsiteX198" fmla="*/ 3541322 w 5282625"/>
              <a:gd name="connsiteY198" fmla="*/ 1785937 h 2933700"/>
              <a:gd name="connsiteX199" fmla="*/ 3512747 w 5282625"/>
              <a:gd name="connsiteY199" fmla="*/ 1804987 h 2933700"/>
              <a:gd name="connsiteX200" fmla="*/ 3498459 w 5282625"/>
              <a:gd name="connsiteY200" fmla="*/ 1824037 h 2933700"/>
              <a:gd name="connsiteX201" fmla="*/ 3474647 w 5282625"/>
              <a:gd name="connsiteY201" fmla="*/ 1838325 h 2933700"/>
              <a:gd name="connsiteX202" fmla="*/ 3431784 w 5282625"/>
              <a:gd name="connsiteY202" fmla="*/ 1862137 h 2933700"/>
              <a:gd name="connsiteX203" fmla="*/ 3388922 w 5282625"/>
              <a:gd name="connsiteY203" fmla="*/ 1885950 h 2933700"/>
              <a:gd name="connsiteX204" fmla="*/ 3374634 w 5282625"/>
              <a:gd name="connsiteY204" fmla="*/ 1895475 h 2933700"/>
              <a:gd name="connsiteX205" fmla="*/ 3350822 w 5282625"/>
              <a:gd name="connsiteY205" fmla="*/ 1900237 h 2933700"/>
              <a:gd name="connsiteX206" fmla="*/ 3303197 w 5282625"/>
              <a:gd name="connsiteY206" fmla="*/ 1919287 h 2933700"/>
              <a:gd name="connsiteX207" fmla="*/ 3279384 w 5282625"/>
              <a:gd name="connsiteY207" fmla="*/ 1928812 h 2933700"/>
              <a:gd name="connsiteX208" fmla="*/ 3046022 w 5282625"/>
              <a:gd name="connsiteY208" fmla="*/ 1928812 h 2933700"/>
              <a:gd name="connsiteX209" fmla="*/ 3026972 w 5282625"/>
              <a:gd name="connsiteY209" fmla="*/ 1943100 h 2933700"/>
              <a:gd name="connsiteX210" fmla="*/ 3003159 w 5282625"/>
              <a:gd name="connsiteY210" fmla="*/ 1947862 h 2933700"/>
              <a:gd name="connsiteX211" fmla="*/ 2988872 w 5282625"/>
              <a:gd name="connsiteY211" fmla="*/ 1962150 h 2933700"/>
              <a:gd name="connsiteX212" fmla="*/ 2946009 w 5282625"/>
              <a:gd name="connsiteY212" fmla="*/ 1976437 h 2933700"/>
              <a:gd name="connsiteX213" fmla="*/ 2907909 w 5282625"/>
              <a:gd name="connsiteY213" fmla="*/ 1995487 h 2933700"/>
              <a:gd name="connsiteX214" fmla="*/ 2865047 w 5282625"/>
              <a:gd name="connsiteY214" fmla="*/ 2005012 h 2933700"/>
              <a:gd name="connsiteX215" fmla="*/ 2826947 w 5282625"/>
              <a:gd name="connsiteY215" fmla="*/ 2009775 h 2933700"/>
              <a:gd name="connsiteX216" fmla="*/ 2798372 w 5282625"/>
              <a:gd name="connsiteY216" fmla="*/ 2019300 h 2933700"/>
              <a:gd name="connsiteX217" fmla="*/ 2760272 w 5282625"/>
              <a:gd name="connsiteY217" fmla="*/ 2024062 h 2933700"/>
              <a:gd name="connsiteX218" fmla="*/ 2745984 w 5282625"/>
              <a:gd name="connsiteY218" fmla="*/ 2038350 h 2933700"/>
              <a:gd name="connsiteX219" fmla="*/ 2712647 w 5282625"/>
              <a:gd name="connsiteY219" fmla="*/ 2066925 h 2933700"/>
              <a:gd name="connsiteX220" fmla="*/ 2665022 w 5282625"/>
              <a:gd name="connsiteY220" fmla="*/ 2090737 h 2933700"/>
              <a:gd name="connsiteX221" fmla="*/ 2626922 w 5282625"/>
              <a:gd name="connsiteY221" fmla="*/ 2105025 h 2933700"/>
              <a:gd name="connsiteX222" fmla="*/ 2579297 w 5282625"/>
              <a:gd name="connsiteY222" fmla="*/ 2133600 h 2933700"/>
              <a:gd name="connsiteX223" fmla="*/ 2555484 w 5282625"/>
              <a:gd name="connsiteY223" fmla="*/ 2147887 h 2933700"/>
              <a:gd name="connsiteX224" fmla="*/ 2536434 w 5282625"/>
              <a:gd name="connsiteY224" fmla="*/ 2162175 h 2933700"/>
              <a:gd name="connsiteX225" fmla="*/ 2493572 w 5282625"/>
              <a:gd name="connsiteY225" fmla="*/ 2171700 h 2933700"/>
              <a:gd name="connsiteX226" fmla="*/ 2464997 w 5282625"/>
              <a:gd name="connsiteY226" fmla="*/ 2181225 h 2933700"/>
              <a:gd name="connsiteX227" fmla="*/ 2445947 w 5282625"/>
              <a:gd name="connsiteY227" fmla="*/ 2185987 h 2933700"/>
              <a:gd name="connsiteX228" fmla="*/ 2403084 w 5282625"/>
              <a:gd name="connsiteY228" fmla="*/ 2200275 h 2933700"/>
              <a:gd name="connsiteX229" fmla="*/ 2388797 w 5282625"/>
              <a:gd name="connsiteY229" fmla="*/ 2205037 h 2933700"/>
              <a:gd name="connsiteX230" fmla="*/ 2369747 w 5282625"/>
              <a:gd name="connsiteY230" fmla="*/ 2214562 h 2933700"/>
              <a:gd name="connsiteX231" fmla="*/ 2350697 w 5282625"/>
              <a:gd name="connsiteY231" fmla="*/ 2219325 h 2933700"/>
              <a:gd name="connsiteX232" fmla="*/ 2288784 w 5282625"/>
              <a:gd name="connsiteY232" fmla="*/ 2228850 h 2933700"/>
              <a:gd name="connsiteX233" fmla="*/ 2241159 w 5282625"/>
              <a:gd name="connsiteY233" fmla="*/ 2243137 h 2933700"/>
              <a:gd name="connsiteX234" fmla="*/ 2222109 w 5282625"/>
              <a:gd name="connsiteY234" fmla="*/ 2247900 h 2933700"/>
              <a:gd name="connsiteX235" fmla="*/ 2188772 w 5282625"/>
              <a:gd name="connsiteY235" fmla="*/ 2257425 h 2933700"/>
              <a:gd name="connsiteX236" fmla="*/ 2136384 w 5282625"/>
              <a:gd name="connsiteY236" fmla="*/ 2262187 h 2933700"/>
              <a:gd name="connsiteX237" fmla="*/ 2103047 w 5282625"/>
              <a:gd name="connsiteY237" fmla="*/ 2266950 h 2933700"/>
              <a:gd name="connsiteX238" fmla="*/ 2079234 w 5282625"/>
              <a:gd name="connsiteY238" fmla="*/ 2295525 h 2933700"/>
              <a:gd name="connsiteX239" fmla="*/ 2060184 w 5282625"/>
              <a:gd name="connsiteY239" fmla="*/ 2300287 h 2933700"/>
              <a:gd name="connsiteX240" fmla="*/ 1993509 w 5282625"/>
              <a:gd name="connsiteY240" fmla="*/ 2338387 h 2933700"/>
              <a:gd name="connsiteX241" fmla="*/ 1955409 w 5282625"/>
              <a:gd name="connsiteY241" fmla="*/ 2352675 h 2933700"/>
              <a:gd name="connsiteX242" fmla="*/ 1941122 w 5282625"/>
              <a:gd name="connsiteY242" fmla="*/ 2357437 h 2933700"/>
              <a:gd name="connsiteX243" fmla="*/ 1893497 w 5282625"/>
              <a:gd name="connsiteY243" fmla="*/ 2376487 h 2933700"/>
              <a:gd name="connsiteX244" fmla="*/ 1845872 w 5282625"/>
              <a:gd name="connsiteY244" fmla="*/ 2390775 h 2933700"/>
              <a:gd name="connsiteX245" fmla="*/ 1798247 w 5282625"/>
              <a:gd name="connsiteY245" fmla="*/ 2405062 h 2933700"/>
              <a:gd name="connsiteX246" fmla="*/ 1745859 w 5282625"/>
              <a:gd name="connsiteY246" fmla="*/ 2419350 h 2933700"/>
              <a:gd name="connsiteX247" fmla="*/ 1698234 w 5282625"/>
              <a:gd name="connsiteY247" fmla="*/ 2438400 h 2933700"/>
              <a:gd name="connsiteX248" fmla="*/ 1674422 w 5282625"/>
              <a:gd name="connsiteY248" fmla="*/ 2443162 h 2933700"/>
              <a:gd name="connsiteX249" fmla="*/ 1641084 w 5282625"/>
              <a:gd name="connsiteY249" fmla="*/ 2452687 h 2933700"/>
              <a:gd name="connsiteX250" fmla="*/ 1617272 w 5282625"/>
              <a:gd name="connsiteY250" fmla="*/ 2466975 h 2933700"/>
              <a:gd name="connsiteX251" fmla="*/ 1602984 w 5282625"/>
              <a:gd name="connsiteY251" fmla="*/ 2471737 h 2933700"/>
              <a:gd name="connsiteX252" fmla="*/ 1550597 w 5282625"/>
              <a:gd name="connsiteY252" fmla="*/ 2481262 h 2933700"/>
              <a:gd name="connsiteX253" fmla="*/ 1502972 w 5282625"/>
              <a:gd name="connsiteY253" fmla="*/ 2505075 h 2933700"/>
              <a:gd name="connsiteX254" fmla="*/ 1464872 w 5282625"/>
              <a:gd name="connsiteY254" fmla="*/ 2514600 h 2933700"/>
              <a:gd name="connsiteX255" fmla="*/ 1445822 w 5282625"/>
              <a:gd name="connsiteY255" fmla="*/ 2524125 h 2933700"/>
              <a:gd name="connsiteX256" fmla="*/ 1412484 w 5282625"/>
              <a:gd name="connsiteY256" fmla="*/ 2533650 h 2933700"/>
              <a:gd name="connsiteX257" fmla="*/ 1360097 w 5282625"/>
              <a:gd name="connsiteY257" fmla="*/ 2557462 h 2933700"/>
              <a:gd name="connsiteX258" fmla="*/ 1279134 w 5282625"/>
              <a:gd name="connsiteY258" fmla="*/ 2595562 h 2933700"/>
              <a:gd name="connsiteX259" fmla="*/ 1260084 w 5282625"/>
              <a:gd name="connsiteY259" fmla="*/ 2605087 h 2933700"/>
              <a:gd name="connsiteX260" fmla="*/ 1183884 w 5282625"/>
              <a:gd name="connsiteY260" fmla="*/ 2619375 h 2933700"/>
              <a:gd name="connsiteX261" fmla="*/ 1155309 w 5282625"/>
              <a:gd name="connsiteY261" fmla="*/ 2628900 h 2933700"/>
              <a:gd name="connsiteX262" fmla="*/ 1098159 w 5282625"/>
              <a:gd name="connsiteY262" fmla="*/ 2638425 h 2933700"/>
              <a:gd name="connsiteX263" fmla="*/ 1055297 w 5282625"/>
              <a:gd name="connsiteY263" fmla="*/ 2647950 h 2933700"/>
              <a:gd name="connsiteX264" fmla="*/ 874322 w 5282625"/>
              <a:gd name="connsiteY264" fmla="*/ 2647950 h 2933700"/>
              <a:gd name="connsiteX265" fmla="*/ 850509 w 5282625"/>
              <a:gd name="connsiteY265" fmla="*/ 2652712 h 2933700"/>
              <a:gd name="connsiteX266" fmla="*/ 802884 w 5282625"/>
              <a:gd name="connsiteY266" fmla="*/ 2671762 h 2933700"/>
              <a:gd name="connsiteX267" fmla="*/ 774309 w 5282625"/>
              <a:gd name="connsiteY267" fmla="*/ 2686050 h 2933700"/>
              <a:gd name="connsiteX268" fmla="*/ 726684 w 5282625"/>
              <a:gd name="connsiteY268" fmla="*/ 2705100 h 2933700"/>
              <a:gd name="connsiteX269" fmla="*/ 702872 w 5282625"/>
              <a:gd name="connsiteY269" fmla="*/ 2714625 h 2933700"/>
              <a:gd name="connsiteX270" fmla="*/ 679059 w 5282625"/>
              <a:gd name="connsiteY270" fmla="*/ 2728912 h 2933700"/>
              <a:gd name="connsiteX271" fmla="*/ 655247 w 5282625"/>
              <a:gd name="connsiteY271" fmla="*/ 2733675 h 2933700"/>
              <a:gd name="connsiteX272" fmla="*/ 612384 w 5282625"/>
              <a:gd name="connsiteY272" fmla="*/ 2752725 h 2933700"/>
              <a:gd name="connsiteX273" fmla="*/ 588572 w 5282625"/>
              <a:gd name="connsiteY273" fmla="*/ 2767012 h 2933700"/>
              <a:gd name="connsiteX274" fmla="*/ 521897 w 5282625"/>
              <a:gd name="connsiteY274" fmla="*/ 2776537 h 2933700"/>
              <a:gd name="connsiteX275" fmla="*/ 336159 w 5282625"/>
              <a:gd name="connsiteY275" fmla="*/ 2790825 h 2933700"/>
              <a:gd name="connsiteX276" fmla="*/ 150422 w 5282625"/>
              <a:gd name="connsiteY276" fmla="*/ 2786062 h 2933700"/>
              <a:gd name="connsiteX277" fmla="*/ 78984 w 5282625"/>
              <a:gd name="connsiteY277" fmla="*/ 2781300 h 2933700"/>
              <a:gd name="connsiteX278" fmla="*/ 40884 w 5282625"/>
              <a:gd name="connsiteY278" fmla="*/ 2776537 h 2933700"/>
              <a:gd name="connsiteX279" fmla="*/ 7547 w 5282625"/>
              <a:gd name="connsiteY279" fmla="*/ 2757487 h 2933700"/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345809 w 5282625"/>
              <a:gd name="connsiteY32" fmla="*/ 1981200 h 2933700"/>
              <a:gd name="connsiteX33" fmla="*/ 1450584 w 5282625"/>
              <a:gd name="connsiteY33" fmla="*/ 1933575 h 2933700"/>
              <a:gd name="connsiteX34" fmla="*/ 1483922 w 5282625"/>
              <a:gd name="connsiteY34" fmla="*/ 1914525 h 2933700"/>
              <a:gd name="connsiteX35" fmla="*/ 1541072 w 5282625"/>
              <a:gd name="connsiteY35" fmla="*/ 1866900 h 2933700"/>
              <a:gd name="connsiteX36" fmla="*/ 1579172 w 5282625"/>
              <a:gd name="connsiteY36" fmla="*/ 1824037 h 2933700"/>
              <a:gd name="connsiteX37" fmla="*/ 1598222 w 5282625"/>
              <a:gd name="connsiteY37" fmla="*/ 1809750 h 2933700"/>
              <a:gd name="connsiteX38" fmla="*/ 1645847 w 5282625"/>
              <a:gd name="connsiteY38" fmla="*/ 1724025 h 2933700"/>
              <a:gd name="connsiteX39" fmla="*/ 1674422 w 5282625"/>
              <a:gd name="connsiteY39" fmla="*/ 1690687 h 2933700"/>
              <a:gd name="connsiteX40" fmla="*/ 1717284 w 5282625"/>
              <a:gd name="connsiteY40" fmla="*/ 1624012 h 2933700"/>
              <a:gd name="connsiteX41" fmla="*/ 1741097 w 5282625"/>
              <a:gd name="connsiteY41" fmla="*/ 1590675 h 2933700"/>
              <a:gd name="connsiteX42" fmla="*/ 1774434 w 5282625"/>
              <a:gd name="connsiteY42" fmla="*/ 1547812 h 2933700"/>
              <a:gd name="connsiteX43" fmla="*/ 1798247 w 5282625"/>
              <a:gd name="connsiteY43" fmla="*/ 1514475 h 2933700"/>
              <a:gd name="connsiteX44" fmla="*/ 1817297 w 5282625"/>
              <a:gd name="connsiteY44" fmla="*/ 1485900 h 2933700"/>
              <a:gd name="connsiteX45" fmla="*/ 1855397 w 5282625"/>
              <a:gd name="connsiteY45" fmla="*/ 1457325 h 2933700"/>
              <a:gd name="connsiteX46" fmla="*/ 1864922 w 5282625"/>
              <a:gd name="connsiteY46" fmla="*/ 1443037 h 2933700"/>
              <a:gd name="connsiteX47" fmla="*/ 1907784 w 5282625"/>
              <a:gd name="connsiteY47" fmla="*/ 1433512 h 2933700"/>
              <a:gd name="connsiteX48" fmla="*/ 1936359 w 5282625"/>
              <a:gd name="connsiteY48" fmla="*/ 1423987 h 2933700"/>
              <a:gd name="connsiteX49" fmla="*/ 1960172 w 5282625"/>
              <a:gd name="connsiteY49" fmla="*/ 1419225 h 2933700"/>
              <a:gd name="connsiteX50" fmla="*/ 2022084 w 5282625"/>
              <a:gd name="connsiteY50" fmla="*/ 1428750 h 2933700"/>
              <a:gd name="connsiteX51" fmla="*/ 2036372 w 5282625"/>
              <a:gd name="connsiteY51" fmla="*/ 1438275 h 2933700"/>
              <a:gd name="connsiteX52" fmla="*/ 2055422 w 5282625"/>
              <a:gd name="connsiteY52" fmla="*/ 1447800 h 2933700"/>
              <a:gd name="connsiteX53" fmla="*/ 2093522 w 5282625"/>
              <a:gd name="connsiteY53" fmla="*/ 1476375 h 2933700"/>
              <a:gd name="connsiteX54" fmla="*/ 2131622 w 5282625"/>
              <a:gd name="connsiteY54" fmla="*/ 1519237 h 2933700"/>
              <a:gd name="connsiteX55" fmla="*/ 2179247 w 5282625"/>
              <a:gd name="connsiteY55" fmla="*/ 1533525 h 2933700"/>
              <a:gd name="connsiteX56" fmla="*/ 2212584 w 5282625"/>
              <a:gd name="connsiteY56" fmla="*/ 1528762 h 2933700"/>
              <a:gd name="connsiteX57" fmla="*/ 2226872 w 5282625"/>
              <a:gd name="connsiteY57" fmla="*/ 1519237 h 2933700"/>
              <a:gd name="connsiteX58" fmla="*/ 2241159 w 5282625"/>
              <a:gd name="connsiteY58" fmla="*/ 1514475 h 2933700"/>
              <a:gd name="connsiteX59" fmla="*/ 2274497 w 5282625"/>
              <a:gd name="connsiteY59" fmla="*/ 1495425 h 2933700"/>
              <a:gd name="connsiteX60" fmla="*/ 2288784 w 5282625"/>
              <a:gd name="connsiteY60" fmla="*/ 1476375 h 2933700"/>
              <a:gd name="connsiteX61" fmla="*/ 2303072 w 5282625"/>
              <a:gd name="connsiteY61" fmla="*/ 1466850 h 2933700"/>
              <a:gd name="connsiteX62" fmla="*/ 2322122 w 5282625"/>
              <a:gd name="connsiteY62" fmla="*/ 1452562 h 2933700"/>
              <a:gd name="connsiteX63" fmla="*/ 2336409 w 5282625"/>
              <a:gd name="connsiteY63" fmla="*/ 1433512 h 2933700"/>
              <a:gd name="connsiteX64" fmla="*/ 2355459 w 5282625"/>
              <a:gd name="connsiteY64" fmla="*/ 1423987 h 2933700"/>
              <a:gd name="connsiteX65" fmla="*/ 2398322 w 5282625"/>
              <a:gd name="connsiteY65" fmla="*/ 1404937 h 2933700"/>
              <a:gd name="connsiteX66" fmla="*/ 2498334 w 5282625"/>
              <a:gd name="connsiteY66" fmla="*/ 1395412 h 2933700"/>
              <a:gd name="connsiteX67" fmla="*/ 2531672 w 5282625"/>
              <a:gd name="connsiteY67" fmla="*/ 1381125 h 2933700"/>
              <a:gd name="connsiteX68" fmla="*/ 2569772 w 5282625"/>
              <a:gd name="connsiteY68" fmla="*/ 1371600 h 2933700"/>
              <a:gd name="connsiteX69" fmla="*/ 2645972 w 5282625"/>
              <a:gd name="connsiteY69" fmla="*/ 1314450 h 2933700"/>
              <a:gd name="connsiteX70" fmla="*/ 2665022 w 5282625"/>
              <a:gd name="connsiteY70" fmla="*/ 1290637 h 2933700"/>
              <a:gd name="connsiteX71" fmla="*/ 2703122 w 5282625"/>
              <a:gd name="connsiteY71" fmla="*/ 1257300 h 2933700"/>
              <a:gd name="connsiteX72" fmla="*/ 2717409 w 5282625"/>
              <a:gd name="connsiteY72" fmla="*/ 1233487 h 2933700"/>
              <a:gd name="connsiteX73" fmla="*/ 2779322 w 5282625"/>
              <a:gd name="connsiteY73" fmla="*/ 1157287 h 2933700"/>
              <a:gd name="connsiteX74" fmla="*/ 2812659 w 5282625"/>
              <a:gd name="connsiteY74" fmla="*/ 1123950 h 2933700"/>
              <a:gd name="connsiteX75" fmla="*/ 2884097 w 5282625"/>
              <a:gd name="connsiteY75" fmla="*/ 1076325 h 2933700"/>
              <a:gd name="connsiteX76" fmla="*/ 2917434 w 5282625"/>
              <a:gd name="connsiteY76" fmla="*/ 1052512 h 2933700"/>
              <a:gd name="connsiteX77" fmla="*/ 2984109 w 5282625"/>
              <a:gd name="connsiteY77" fmla="*/ 1038225 h 2933700"/>
              <a:gd name="connsiteX78" fmla="*/ 3007922 w 5282625"/>
              <a:gd name="connsiteY78" fmla="*/ 1028700 h 2933700"/>
              <a:gd name="connsiteX79" fmla="*/ 3031734 w 5282625"/>
              <a:gd name="connsiteY79" fmla="*/ 1023937 h 2933700"/>
              <a:gd name="connsiteX80" fmla="*/ 3146034 w 5282625"/>
              <a:gd name="connsiteY80" fmla="*/ 1014412 h 2933700"/>
              <a:gd name="connsiteX81" fmla="*/ 3331772 w 5282625"/>
              <a:gd name="connsiteY81" fmla="*/ 1000125 h 2933700"/>
              <a:gd name="connsiteX82" fmla="*/ 3360347 w 5282625"/>
              <a:gd name="connsiteY82" fmla="*/ 990600 h 2933700"/>
              <a:gd name="connsiteX83" fmla="*/ 3398447 w 5282625"/>
              <a:gd name="connsiteY83" fmla="*/ 985837 h 2933700"/>
              <a:gd name="connsiteX84" fmla="*/ 3431784 w 5282625"/>
              <a:gd name="connsiteY84" fmla="*/ 981075 h 2933700"/>
              <a:gd name="connsiteX85" fmla="*/ 3465122 w 5282625"/>
              <a:gd name="connsiteY85" fmla="*/ 966787 h 2933700"/>
              <a:gd name="connsiteX86" fmla="*/ 3536559 w 5282625"/>
              <a:gd name="connsiteY86" fmla="*/ 942975 h 2933700"/>
              <a:gd name="connsiteX87" fmla="*/ 3627047 w 5282625"/>
              <a:gd name="connsiteY87" fmla="*/ 885825 h 2933700"/>
              <a:gd name="connsiteX88" fmla="*/ 3674672 w 5282625"/>
              <a:gd name="connsiteY88" fmla="*/ 833437 h 2933700"/>
              <a:gd name="connsiteX89" fmla="*/ 3693722 w 5282625"/>
              <a:gd name="connsiteY89" fmla="*/ 733425 h 2933700"/>
              <a:gd name="connsiteX90" fmla="*/ 3703247 w 5282625"/>
              <a:gd name="connsiteY90" fmla="*/ 642937 h 2933700"/>
              <a:gd name="connsiteX91" fmla="*/ 3708009 w 5282625"/>
              <a:gd name="connsiteY91" fmla="*/ 552450 h 2933700"/>
              <a:gd name="connsiteX92" fmla="*/ 3717534 w 5282625"/>
              <a:gd name="connsiteY92" fmla="*/ 528637 h 2933700"/>
              <a:gd name="connsiteX93" fmla="*/ 3727059 w 5282625"/>
              <a:gd name="connsiteY93" fmla="*/ 495300 h 2933700"/>
              <a:gd name="connsiteX94" fmla="*/ 3741347 w 5282625"/>
              <a:gd name="connsiteY94" fmla="*/ 466725 h 2933700"/>
              <a:gd name="connsiteX95" fmla="*/ 3750872 w 5282625"/>
              <a:gd name="connsiteY95" fmla="*/ 438150 h 2933700"/>
              <a:gd name="connsiteX96" fmla="*/ 3769922 w 5282625"/>
              <a:gd name="connsiteY96" fmla="*/ 390525 h 2933700"/>
              <a:gd name="connsiteX97" fmla="*/ 3788972 w 5282625"/>
              <a:gd name="connsiteY97" fmla="*/ 352425 h 2933700"/>
              <a:gd name="connsiteX98" fmla="*/ 3808022 w 5282625"/>
              <a:gd name="connsiteY98" fmla="*/ 300037 h 2933700"/>
              <a:gd name="connsiteX99" fmla="*/ 3812784 w 5282625"/>
              <a:gd name="connsiteY99" fmla="*/ 271462 h 2933700"/>
              <a:gd name="connsiteX100" fmla="*/ 3831834 w 5282625"/>
              <a:gd name="connsiteY100" fmla="*/ 238125 h 2933700"/>
              <a:gd name="connsiteX101" fmla="*/ 3865172 w 5282625"/>
              <a:gd name="connsiteY101" fmla="*/ 180975 h 2933700"/>
              <a:gd name="connsiteX102" fmla="*/ 3903272 w 5282625"/>
              <a:gd name="connsiteY102" fmla="*/ 114300 h 2933700"/>
              <a:gd name="connsiteX103" fmla="*/ 3908034 w 5282625"/>
              <a:gd name="connsiteY103" fmla="*/ 100012 h 2933700"/>
              <a:gd name="connsiteX104" fmla="*/ 3941372 w 5282625"/>
              <a:gd name="connsiteY104" fmla="*/ 61912 h 2933700"/>
              <a:gd name="connsiteX105" fmla="*/ 3960422 w 5282625"/>
              <a:gd name="connsiteY105" fmla="*/ 47625 h 2933700"/>
              <a:gd name="connsiteX106" fmla="*/ 3979472 w 5282625"/>
              <a:gd name="connsiteY106" fmla="*/ 38100 h 2933700"/>
              <a:gd name="connsiteX107" fmla="*/ 4022334 w 5282625"/>
              <a:gd name="connsiteY107" fmla="*/ 19050 h 2933700"/>
              <a:gd name="connsiteX108" fmla="*/ 4050909 w 5282625"/>
              <a:gd name="connsiteY108" fmla="*/ 14287 h 2933700"/>
              <a:gd name="connsiteX109" fmla="*/ 4108059 w 5282625"/>
              <a:gd name="connsiteY109" fmla="*/ 4762 h 2933700"/>
              <a:gd name="connsiteX110" fmla="*/ 4246172 w 5282625"/>
              <a:gd name="connsiteY110" fmla="*/ 0 h 2933700"/>
              <a:gd name="connsiteX111" fmla="*/ 4355709 w 5282625"/>
              <a:gd name="connsiteY111" fmla="*/ 4762 h 2933700"/>
              <a:gd name="connsiteX112" fmla="*/ 4384284 w 5282625"/>
              <a:gd name="connsiteY112" fmla="*/ 9525 h 2933700"/>
              <a:gd name="connsiteX113" fmla="*/ 4455722 w 5282625"/>
              <a:gd name="connsiteY113" fmla="*/ 19050 h 2933700"/>
              <a:gd name="connsiteX114" fmla="*/ 4489059 w 5282625"/>
              <a:gd name="connsiteY114" fmla="*/ 33337 h 2933700"/>
              <a:gd name="connsiteX115" fmla="*/ 4565259 w 5282625"/>
              <a:gd name="connsiteY115" fmla="*/ 71437 h 2933700"/>
              <a:gd name="connsiteX116" fmla="*/ 4612884 w 5282625"/>
              <a:gd name="connsiteY116" fmla="*/ 85725 h 2933700"/>
              <a:gd name="connsiteX117" fmla="*/ 4684322 w 5282625"/>
              <a:gd name="connsiteY117" fmla="*/ 114300 h 2933700"/>
              <a:gd name="connsiteX118" fmla="*/ 4731947 w 5282625"/>
              <a:gd name="connsiteY118" fmla="*/ 128587 h 2933700"/>
              <a:gd name="connsiteX119" fmla="*/ 4774809 w 5282625"/>
              <a:gd name="connsiteY119" fmla="*/ 147637 h 2933700"/>
              <a:gd name="connsiteX120" fmla="*/ 4798622 w 5282625"/>
              <a:gd name="connsiteY120" fmla="*/ 157162 h 2933700"/>
              <a:gd name="connsiteX121" fmla="*/ 4851009 w 5282625"/>
              <a:gd name="connsiteY121" fmla="*/ 171450 h 2933700"/>
              <a:gd name="connsiteX122" fmla="*/ 4889109 w 5282625"/>
              <a:gd name="connsiteY122" fmla="*/ 185737 h 2933700"/>
              <a:gd name="connsiteX123" fmla="*/ 5003409 w 5282625"/>
              <a:gd name="connsiteY123" fmla="*/ 238125 h 2933700"/>
              <a:gd name="connsiteX124" fmla="*/ 5060559 w 5282625"/>
              <a:gd name="connsiteY124" fmla="*/ 280987 h 2933700"/>
              <a:gd name="connsiteX125" fmla="*/ 5074847 w 5282625"/>
              <a:gd name="connsiteY125" fmla="*/ 290512 h 2933700"/>
              <a:gd name="connsiteX126" fmla="*/ 5103422 w 5282625"/>
              <a:gd name="connsiteY126" fmla="*/ 319087 h 2933700"/>
              <a:gd name="connsiteX127" fmla="*/ 5141522 w 5282625"/>
              <a:gd name="connsiteY127" fmla="*/ 347662 h 2933700"/>
              <a:gd name="connsiteX128" fmla="*/ 5160572 w 5282625"/>
              <a:gd name="connsiteY128" fmla="*/ 366712 h 2933700"/>
              <a:gd name="connsiteX129" fmla="*/ 5179622 w 5282625"/>
              <a:gd name="connsiteY129" fmla="*/ 376237 h 2933700"/>
              <a:gd name="connsiteX130" fmla="*/ 5189147 w 5282625"/>
              <a:gd name="connsiteY130" fmla="*/ 395287 h 2933700"/>
              <a:gd name="connsiteX131" fmla="*/ 5203434 w 5282625"/>
              <a:gd name="connsiteY131" fmla="*/ 404812 h 2933700"/>
              <a:gd name="connsiteX132" fmla="*/ 5222484 w 5282625"/>
              <a:gd name="connsiteY132" fmla="*/ 428625 h 2933700"/>
              <a:gd name="connsiteX133" fmla="*/ 5236772 w 5282625"/>
              <a:gd name="connsiteY133" fmla="*/ 476250 h 2933700"/>
              <a:gd name="connsiteX134" fmla="*/ 5246297 w 5282625"/>
              <a:gd name="connsiteY134" fmla="*/ 528637 h 2933700"/>
              <a:gd name="connsiteX135" fmla="*/ 5236772 w 5282625"/>
              <a:gd name="connsiteY135" fmla="*/ 1000125 h 2933700"/>
              <a:gd name="connsiteX136" fmla="*/ 5246297 w 5282625"/>
              <a:gd name="connsiteY136" fmla="*/ 1509712 h 2933700"/>
              <a:gd name="connsiteX137" fmla="*/ 5251059 w 5282625"/>
              <a:gd name="connsiteY137" fmla="*/ 1590675 h 2933700"/>
              <a:gd name="connsiteX138" fmla="*/ 5260584 w 5282625"/>
              <a:gd name="connsiteY138" fmla="*/ 1671637 h 2933700"/>
              <a:gd name="connsiteX139" fmla="*/ 5274872 w 5282625"/>
              <a:gd name="connsiteY139" fmla="*/ 1885950 h 2933700"/>
              <a:gd name="connsiteX140" fmla="*/ 5270109 w 5282625"/>
              <a:gd name="connsiteY140" fmla="*/ 2162175 h 2933700"/>
              <a:gd name="connsiteX141" fmla="*/ 5251059 w 5282625"/>
              <a:gd name="connsiteY141" fmla="*/ 2205037 h 2933700"/>
              <a:gd name="connsiteX142" fmla="*/ 5232009 w 5282625"/>
              <a:gd name="connsiteY142" fmla="*/ 2252662 h 2933700"/>
              <a:gd name="connsiteX143" fmla="*/ 5222484 w 5282625"/>
              <a:gd name="connsiteY143" fmla="*/ 2281237 h 2933700"/>
              <a:gd name="connsiteX144" fmla="*/ 5212959 w 5282625"/>
              <a:gd name="connsiteY144" fmla="*/ 2305050 h 2933700"/>
              <a:gd name="connsiteX145" fmla="*/ 5198672 w 5282625"/>
              <a:gd name="connsiteY145" fmla="*/ 2333625 h 2933700"/>
              <a:gd name="connsiteX146" fmla="*/ 5184384 w 5282625"/>
              <a:gd name="connsiteY146" fmla="*/ 2381250 h 2933700"/>
              <a:gd name="connsiteX147" fmla="*/ 5170097 w 5282625"/>
              <a:gd name="connsiteY147" fmla="*/ 2419350 h 2933700"/>
              <a:gd name="connsiteX148" fmla="*/ 5165334 w 5282625"/>
              <a:gd name="connsiteY148" fmla="*/ 2447925 h 2933700"/>
              <a:gd name="connsiteX149" fmla="*/ 5131997 w 5282625"/>
              <a:gd name="connsiteY149" fmla="*/ 2557462 h 2933700"/>
              <a:gd name="connsiteX150" fmla="*/ 5117709 w 5282625"/>
              <a:gd name="connsiteY150" fmla="*/ 2609850 h 2933700"/>
              <a:gd name="connsiteX151" fmla="*/ 5108184 w 5282625"/>
              <a:gd name="connsiteY151" fmla="*/ 2657475 h 2933700"/>
              <a:gd name="connsiteX152" fmla="*/ 5084372 w 5282625"/>
              <a:gd name="connsiteY152" fmla="*/ 2728912 h 2933700"/>
              <a:gd name="connsiteX153" fmla="*/ 5079609 w 5282625"/>
              <a:gd name="connsiteY153" fmla="*/ 2757487 h 2933700"/>
              <a:gd name="connsiteX154" fmla="*/ 5074847 w 5282625"/>
              <a:gd name="connsiteY154" fmla="*/ 2781300 h 2933700"/>
              <a:gd name="connsiteX155" fmla="*/ 5055797 w 5282625"/>
              <a:gd name="connsiteY155" fmla="*/ 2890837 h 2933700"/>
              <a:gd name="connsiteX156" fmla="*/ 5022459 w 5282625"/>
              <a:gd name="connsiteY156" fmla="*/ 2924175 h 2933700"/>
              <a:gd name="connsiteX157" fmla="*/ 4970072 w 5282625"/>
              <a:gd name="connsiteY157" fmla="*/ 2933700 h 2933700"/>
              <a:gd name="connsiteX158" fmla="*/ 4917684 w 5282625"/>
              <a:gd name="connsiteY158" fmla="*/ 2928937 h 2933700"/>
              <a:gd name="connsiteX159" fmla="*/ 4893872 w 5282625"/>
              <a:gd name="connsiteY159" fmla="*/ 2905125 h 2933700"/>
              <a:gd name="connsiteX160" fmla="*/ 4865297 w 5282625"/>
              <a:gd name="connsiteY160" fmla="*/ 2886075 h 2933700"/>
              <a:gd name="connsiteX161" fmla="*/ 4831959 w 5282625"/>
              <a:gd name="connsiteY161" fmla="*/ 2847975 h 2933700"/>
              <a:gd name="connsiteX162" fmla="*/ 4727184 w 5282625"/>
              <a:gd name="connsiteY162" fmla="*/ 2771775 h 2933700"/>
              <a:gd name="connsiteX163" fmla="*/ 4693847 w 5282625"/>
              <a:gd name="connsiteY163" fmla="*/ 2728912 h 2933700"/>
              <a:gd name="connsiteX164" fmla="*/ 4655747 w 5282625"/>
              <a:gd name="connsiteY164" fmla="*/ 2695575 h 2933700"/>
              <a:gd name="connsiteX165" fmla="*/ 4593834 w 5282625"/>
              <a:gd name="connsiteY165" fmla="*/ 2590800 h 2933700"/>
              <a:gd name="connsiteX166" fmla="*/ 4574784 w 5282625"/>
              <a:gd name="connsiteY166" fmla="*/ 2557462 h 2933700"/>
              <a:gd name="connsiteX167" fmla="*/ 4560497 w 5282625"/>
              <a:gd name="connsiteY167" fmla="*/ 2519362 h 2933700"/>
              <a:gd name="connsiteX168" fmla="*/ 4541447 w 5282625"/>
              <a:gd name="connsiteY168" fmla="*/ 2476500 h 2933700"/>
              <a:gd name="connsiteX169" fmla="*/ 4531922 w 5282625"/>
              <a:gd name="connsiteY169" fmla="*/ 2447925 h 2933700"/>
              <a:gd name="connsiteX170" fmla="*/ 4517634 w 5282625"/>
              <a:gd name="connsiteY170" fmla="*/ 2419350 h 2933700"/>
              <a:gd name="connsiteX171" fmla="*/ 4508109 w 5282625"/>
              <a:gd name="connsiteY171" fmla="*/ 2395537 h 2933700"/>
              <a:gd name="connsiteX172" fmla="*/ 4498584 w 5282625"/>
              <a:gd name="connsiteY172" fmla="*/ 2357437 h 2933700"/>
              <a:gd name="connsiteX173" fmla="*/ 4484297 w 5282625"/>
              <a:gd name="connsiteY173" fmla="*/ 2276475 h 2933700"/>
              <a:gd name="connsiteX174" fmla="*/ 4470009 w 5282625"/>
              <a:gd name="connsiteY174" fmla="*/ 2257425 h 2933700"/>
              <a:gd name="connsiteX175" fmla="*/ 4446197 w 5282625"/>
              <a:gd name="connsiteY175" fmla="*/ 2219325 h 2933700"/>
              <a:gd name="connsiteX176" fmla="*/ 4431909 w 5282625"/>
              <a:gd name="connsiteY176" fmla="*/ 2205037 h 2933700"/>
              <a:gd name="connsiteX177" fmla="*/ 4408097 w 5282625"/>
              <a:gd name="connsiteY177" fmla="*/ 2176462 h 2933700"/>
              <a:gd name="connsiteX178" fmla="*/ 4374759 w 5282625"/>
              <a:gd name="connsiteY178" fmla="*/ 2138362 h 2933700"/>
              <a:gd name="connsiteX179" fmla="*/ 4355709 w 5282625"/>
              <a:gd name="connsiteY179" fmla="*/ 2076450 h 2933700"/>
              <a:gd name="connsiteX180" fmla="*/ 4350947 w 5282625"/>
              <a:gd name="connsiteY180" fmla="*/ 2043112 h 2933700"/>
              <a:gd name="connsiteX181" fmla="*/ 4346184 w 5282625"/>
              <a:gd name="connsiteY181" fmla="*/ 1757362 h 2933700"/>
              <a:gd name="connsiteX182" fmla="*/ 4341422 w 5282625"/>
              <a:gd name="connsiteY182" fmla="*/ 1743075 h 2933700"/>
              <a:gd name="connsiteX183" fmla="*/ 4308084 w 5282625"/>
              <a:gd name="connsiteY183" fmla="*/ 1724025 h 2933700"/>
              <a:gd name="connsiteX184" fmla="*/ 4269984 w 5282625"/>
              <a:gd name="connsiteY184" fmla="*/ 1709737 h 2933700"/>
              <a:gd name="connsiteX185" fmla="*/ 4189022 w 5282625"/>
              <a:gd name="connsiteY185" fmla="*/ 1690687 h 2933700"/>
              <a:gd name="connsiteX186" fmla="*/ 4141397 w 5282625"/>
              <a:gd name="connsiteY186" fmla="*/ 1704975 h 2933700"/>
              <a:gd name="connsiteX187" fmla="*/ 4098534 w 5282625"/>
              <a:gd name="connsiteY187" fmla="*/ 1733550 h 2933700"/>
              <a:gd name="connsiteX188" fmla="*/ 4084247 w 5282625"/>
              <a:gd name="connsiteY188" fmla="*/ 1743075 h 2933700"/>
              <a:gd name="connsiteX189" fmla="*/ 4012809 w 5282625"/>
              <a:gd name="connsiteY189" fmla="*/ 1747837 h 2933700"/>
              <a:gd name="connsiteX190" fmla="*/ 3888984 w 5282625"/>
              <a:gd name="connsiteY190" fmla="*/ 1733550 h 2933700"/>
              <a:gd name="connsiteX191" fmla="*/ 3869934 w 5282625"/>
              <a:gd name="connsiteY191" fmla="*/ 1714500 h 2933700"/>
              <a:gd name="connsiteX192" fmla="*/ 3831834 w 5282625"/>
              <a:gd name="connsiteY192" fmla="*/ 1704975 h 2933700"/>
              <a:gd name="connsiteX193" fmla="*/ 3812784 w 5282625"/>
              <a:gd name="connsiteY193" fmla="*/ 1690687 h 2933700"/>
              <a:gd name="connsiteX194" fmla="*/ 3684197 w 5282625"/>
              <a:gd name="connsiteY194" fmla="*/ 1690687 h 2933700"/>
              <a:gd name="connsiteX195" fmla="*/ 3612759 w 5282625"/>
              <a:gd name="connsiteY195" fmla="*/ 1728787 h 2933700"/>
              <a:gd name="connsiteX196" fmla="*/ 3584184 w 5282625"/>
              <a:gd name="connsiteY196" fmla="*/ 1752600 h 2933700"/>
              <a:gd name="connsiteX197" fmla="*/ 3560372 w 5282625"/>
              <a:gd name="connsiteY197" fmla="*/ 1766887 h 2933700"/>
              <a:gd name="connsiteX198" fmla="*/ 3541322 w 5282625"/>
              <a:gd name="connsiteY198" fmla="*/ 1785937 h 2933700"/>
              <a:gd name="connsiteX199" fmla="*/ 3512747 w 5282625"/>
              <a:gd name="connsiteY199" fmla="*/ 1804987 h 2933700"/>
              <a:gd name="connsiteX200" fmla="*/ 3498459 w 5282625"/>
              <a:gd name="connsiteY200" fmla="*/ 1824037 h 2933700"/>
              <a:gd name="connsiteX201" fmla="*/ 3474647 w 5282625"/>
              <a:gd name="connsiteY201" fmla="*/ 1838325 h 2933700"/>
              <a:gd name="connsiteX202" fmla="*/ 3431784 w 5282625"/>
              <a:gd name="connsiteY202" fmla="*/ 1862137 h 2933700"/>
              <a:gd name="connsiteX203" fmla="*/ 3388922 w 5282625"/>
              <a:gd name="connsiteY203" fmla="*/ 1885950 h 2933700"/>
              <a:gd name="connsiteX204" fmla="*/ 3374634 w 5282625"/>
              <a:gd name="connsiteY204" fmla="*/ 1895475 h 2933700"/>
              <a:gd name="connsiteX205" fmla="*/ 3350822 w 5282625"/>
              <a:gd name="connsiteY205" fmla="*/ 1900237 h 2933700"/>
              <a:gd name="connsiteX206" fmla="*/ 3303197 w 5282625"/>
              <a:gd name="connsiteY206" fmla="*/ 1919287 h 2933700"/>
              <a:gd name="connsiteX207" fmla="*/ 3279384 w 5282625"/>
              <a:gd name="connsiteY207" fmla="*/ 1928812 h 2933700"/>
              <a:gd name="connsiteX208" fmla="*/ 3046022 w 5282625"/>
              <a:gd name="connsiteY208" fmla="*/ 1928812 h 2933700"/>
              <a:gd name="connsiteX209" fmla="*/ 3026972 w 5282625"/>
              <a:gd name="connsiteY209" fmla="*/ 1943100 h 2933700"/>
              <a:gd name="connsiteX210" fmla="*/ 3003159 w 5282625"/>
              <a:gd name="connsiteY210" fmla="*/ 1947862 h 2933700"/>
              <a:gd name="connsiteX211" fmla="*/ 2988872 w 5282625"/>
              <a:gd name="connsiteY211" fmla="*/ 1962150 h 2933700"/>
              <a:gd name="connsiteX212" fmla="*/ 2946009 w 5282625"/>
              <a:gd name="connsiteY212" fmla="*/ 1976437 h 2933700"/>
              <a:gd name="connsiteX213" fmla="*/ 2907909 w 5282625"/>
              <a:gd name="connsiteY213" fmla="*/ 1995487 h 2933700"/>
              <a:gd name="connsiteX214" fmla="*/ 2865047 w 5282625"/>
              <a:gd name="connsiteY214" fmla="*/ 2005012 h 2933700"/>
              <a:gd name="connsiteX215" fmla="*/ 2826947 w 5282625"/>
              <a:gd name="connsiteY215" fmla="*/ 2009775 h 2933700"/>
              <a:gd name="connsiteX216" fmla="*/ 2798372 w 5282625"/>
              <a:gd name="connsiteY216" fmla="*/ 2019300 h 2933700"/>
              <a:gd name="connsiteX217" fmla="*/ 2760272 w 5282625"/>
              <a:gd name="connsiteY217" fmla="*/ 2024062 h 2933700"/>
              <a:gd name="connsiteX218" fmla="*/ 2745984 w 5282625"/>
              <a:gd name="connsiteY218" fmla="*/ 2038350 h 2933700"/>
              <a:gd name="connsiteX219" fmla="*/ 2712647 w 5282625"/>
              <a:gd name="connsiteY219" fmla="*/ 2066925 h 2933700"/>
              <a:gd name="connsiteX220" fmla="*/ 2665022 w 5282625"/>
              <a:gd name="connsiteY220" fmla="*/ 2090737 h 2933700"/>
              <a:gd name="connsiteX221" fmla="*/ 2626922 w 5282625"/>
              <a:gd name="connsiteY221" fmla="*/ 2105025 h 2933700"/>
              <a:gd name="connsiteX222" fmla="*/ 2579297 w 5282625"/>
              <a:gd name="connsiteY222" fmla="*/ 2133600 h 2933700"/>
              <a:gd name="connsiteX223" fmla="*/ 2555484 w 5282625"/>
              <a:gd name="connsiteY223" fmla="*/ 2147887 h 2933700"/>
              <a:gd name="connsiteX224" fmla="*/ 2536434 w 5282625"/>
              <a:gd name="connsiteY224" fmla="*/ 2162175 h 2933700"/>
              <a:gd name="connsiteX225" fmla="*/ 2493572 w 5282625"/>
              <a:gd name="connsiteY225" fmla="*/ 2171700 h 2933700"/>
              <a:gd name="connsiteX226" fmla="*/ 2464997 w 5282625"/>
              <a:gd name="connsiteY226" fmla="*/ 2181225 h 2933700"/>
              <a:gd name="connsiteX227" fmla="*/ 2445947 w 5282625"/>
              <a:gd name="connsiteY227" fmla="*/ 2185987 h 2933700"/>
              <a:gd name="connsiteX228" fmla="*/ 2403084 w 5282625"/>
              <a:gd name="connsiteY228" fmla="*/ 2200275 h 2933700"/>
              <a:gd name="connsiteX229" fmla="*/ 2388797 w 5282625"/>
              <a:gd name="connsiteY229" fmla="*/ 2205037 h 2933700"/>
              <a:gd name="connsiteX230" fmla="*/ 2369747 w 5282625"/>
              <a:gd name="connsiteY230" fmla="*/ 2214562 h 2933700"/>
              <a:gd name="connsiteX231" fmla="*/ 2350697 w 5282625"/>
              <a:gd name="connsiteY231" fmla="*/ 2219325 h 2933700"/>
              <a:gd name="connsiteX232" fmla="*/ 2288784 w 5282625"/>
              <a:gd name="connsiteY232" fmla="*/ 2228850 h 2933700"/>
              <a:gd name="connsiteX233" fmla="*/ 2241159 w 5282625"/>
              <a:gd name="connsiteY233" fmla="*/ 2243137 h 2933700"/>
              <a:gd name="connsiteX234" fmla="*/ 2222109 w 5282625"/>
              <a:gd name="connsiteY234" fmla="*/ 2247900 h 2933700"/>
              <a:gd name="connsiteX235" fmla="*/ 2188772 w 5282625"/>
              <a:gd name="connsiteY235" fmla="*/ 2257425 h 2933700"/>
              <a:gd name="connsiteX236" fmla="*/ 2136384 w 5282625"/>
              <a:gd name="connsiteY236" fmla="*/ 2262187 h 2933700"/>
              <a:gd name="connsiteX237" fmla="*/ 2103047 w 5282625"/>
              <a:gd name="connsiteY237" fmla="*/ 2266950 h 2933700"/>
              <a:gd name="connsiteX238" fmla="*/ 2079234 w 5282625"/>
              <a:gd name="connsiteY238" fmla="*/ 2295525 h 2933700"/>
              <a:gd name="connsiteX239" fmla="*/ 2060184 w 5282625"/>
              <a:gd name="connsiteY239" fmla="*/ 2300287 h 2933700"/>
              <a:gd name="connsiteX240" fmla="*/ 1993509 w 5282625"/>
              <a:gd name="connsiteY240" fmla="*/ 2338387 h 2933700"/>
              <a:gd name="connsiteX241" fmla="*/ 1955409 w 5282625"/>
              <a:gd name="connsiteY241" fmla="*/ 2352675 h 2933700"/>
              <a:gd name="connsiteX242" fmla="*/ 1941122 w 5282625"/>
              <a:gd name="connsiteY242" fmla="*/ 2357437 h 2933700"/>
              <a:gd name="connsiteX243" fmla="*/ 1893497 w 5282625"/>
              <a:gd name="connsiteY243" fmla="*/ 2376487 h 2933700"/>
              <a:gd name="connsiteX244" fmla="*/ 1798247 w 5282625"/>
              <a:gd name="connsiteY244" fmla="*/ 2405062 h 2933700"/>
              <a:gd name="connsiteX245" fmla="*/ 1745859 w 5282625"/>
              <a:gd name="connsiteY245" fmla="*/ 2419350 h 2933700"/>
              <a:gd name="connsiteX246" fmla="*/ 1698234 w 5282625"/>
              <a:gd name="connsiteY246" fmla="*/ 2438400 h 2933700"/>
              <a:gd name="connsiteX247" fmla="*/ 1674422 w 5282625"/>
              <a:gd name="connsiteY247" fmla="*/ 2443162 h 2933700"/>
              <a:gd name="connsiteX248" fmla="*/ 1641084 w 5282625"/>
              <a:gd name="connsiteY248" fmla="*/ 2452687 h 2933700"/>
              <a:gd name="connsiteX249" fmla="*/ 1617272 w 5282625"/>
              <a:gd name="connsiteY249" fmla="*/ 2466975 h 2933700"/>
              <a:gd name="connsiteX250" fmla="*/ 1602984 w 5282625"/>
              <a:gd name="connsiteY250" fmla="*/ 2471737 h 2933700"/>
              <a:gd name="connsiteX251" fmla="*/ 1550597 w 5282625"/>
              <a:gd name="connsiteY251" fmla="*/ 2481262 h 2933700"/>
              <a:gd name="connsiteX252" fmla="*/ 1502972 w 5282625"/>
              <a:gd name="connsiteY252" fmla="*/ 2505075 h 2933700"/>
              <a:gd name="connsiteX253" fmla="*/ 1464872 w 5282625"/>
              <a:gd name="connsiteY253" fmla="*/ 2514600 h 2933700"/>
              <a:gd name="connsiteX254" fmla="*/ 1445822 w 5282625"/>
              <a:gd name="connsiteY254" fmla="*/ 2524125 h 2933700"/>
              <a:gd name="connsiteX255" fmla="*/ 1412484 w 5282625"/>
              <a:gd name="connsiteY255" fmla="*/ 2533650 h 2933700"/>
              <a:gd name="connsiteX256" fmla="*/ 1360097 w 5282625"/>
              <a:gd name="connsiteY256" fmla="*/ 2557462 h 2933700"/>
              <a:gd name="connsiteX257" fmla="*/ 1279134 w 5282625"/>
              <a:gd name="connsiteY257" fmla="*/ 2595562 h 2933700"/>
              <a:gd name="connsiteX258" fmla="*/ 1260084 w 5282625"/>
              <a:gd name="connsiteY258" fmla="*/ 2605087 h 2933700"/>
              <a:gd name="connsiteX259" fmla="*/ 1183884 w 5282625"/>
              <a:gd name="connsiteY259" fmla="*/ 2619375 h 2933700"/>
              <a:gd name="connsiteX260" fmla="*/ 1155309 w 5282625"/>
              <a:gd name="connsiteY260" fmla="*/ 2628900 h 2933700"/>
              <a:gd name="connsiteX261" fmla="*/ 1098159 w 5282625"/>
              <a:gd name="connsiteY261" fmla="*/ 2638425 h 2933700"/>
              <a:gd name="connsiteX262" fmla="*/ 1055297 w 5282625"/>
              <a:gd name="connsiteY262" fmla="*/ 2647950 h 2933700"/>
              <a:gd name="connsiteX263" fmla="*/ 874322 w 5282625"/>
              <a:gd name="connsiteY263" fmla="*/ 2647950 h 2933700"/>
              <a:gd name="connsiteX264" fmla="*/ 850509 w 5282625"/>
              <a:gd name="connsiteY264" fmla="*/ 2652712 h 2933700"/>
              <a:gd name="connsiteX265" fmla="*/ 802884 w 5282625"/>
              <a:gd name="connsiteY265" fmla="*/ 2671762 h 2933700"/>
              <a:gd name="connsiteX266" fmla="*/ 774309 w 5282625"/>
              <a:gd name="connsiteY266" fmla="*/ 2686050 h 2933700"/>
              <a:gd name="connsiteX267" fmla="*/ 726684 w 5282625"/>
              <a:gd name="connsiteY267" fmla="*/ 2705100 h 2933700"/>
              <a:gd name="connsiteX268" fmla="*/ 702872 w 5282625"/>
              <a:gd name="connsiteY268" fmla="*/ 2714625 h 2933700"/>
              <a:gd name="connsiteX269" fmla="*/ 679059 w 5282625"/>
              <a:gd name="connsiteY269" fmla="*/ 2728912 h 2933700"/>
              <a:gd name="connsiteX270" fmla="*/ 655247 w 5282625"/>
              <a:gd name="connsiteY270" fmla="*/ 2733675 h 2933700"/>
              <a:gd name="connsiteX271" fmla="*/ 612384 w 5282625"/>
              <a:gd name="connsiteY271" fmla="*/ 2752725 h 2933700"/>
              <a:gd name="connsiteX272" fmla="*/ 588572 w 5282625"/>
              <a:gd name="connsiteY272" fmla="*/ 2767012 h 2933700"/>
              <a:gd name="connsiteX273" fmla="*/ 521897 w 5282625"/>
              <a:gd name="connsiteY273" fmla="*/ 2776537 h 2933700"/>
              <a:gd name="connsiteX274" fmla="*/ 336159 w 5282625"/>
              <a:gd name="connsiteY274" fmla="*/ 2790825 h 2933700"/>
              <a:gd name="connsiteX275" fmla="*/ 150422 w 5282625"/>
              <a:gd name="connsiteY275" fmla="*/ 2786062 h 2933700"/>
              <a:gd name="connsiteX276" fmla="*/ 78984 w 5282625"/>
              <a:gd name="connsiteY276" fmla="*/ 2781300 h 2933700"/>
              <a:gd name="connsiteX277" fmla="*/ 40884 w 5282625"/>
              <a:gd name="connsiteY277" fmla="*/ 2776537 h 2933700"/>
              <a:gd name="connsiteX278" fmla="*/ 7547 w 5282625"/>
              <a:gd name="connsiteY278" fmla="*/ 2757487 h 2933700"/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345809 w 5282625"/>
              <a:gd name="connsiteY32" fmla="*/ 1981200 h 2933700"/>
              <a:gd name="connsiteX33" fmla="*/ 1450584 w 5282625"/>
              <a:gd name="connsiteY33" fmla="*/ 1933575 h 2933700"/>
              <a:gd name="connsiteX34" fmla="*/ 1483922 w 5282625"/>
              <a:gd name="connsiteY34" fmla="*/ 1914525 h 2933700"/>
              <a:gd name="connsiteX35" fmla="*/ 1541072 w 5282625"/>
              <a:gd name="connsiteY35" fmla="*/ 1866900 h 2933700"/>
              <a:gd name="connsiteX36" fmla="*/ 1579172 w 5282625"/>
              <a:gd name="connsiteY36" fmla="*/ 1824037 h 2933700"/>
              <a:gd name="connsiteX37" fmla="*/ 1598222 w 5282625"/>
              <a:gd name="connsiteY37" fmla="*/ 1809750 h 2933700"/>
              <a:gd name="connsiteX38" fmla="*/ 1645847 w 5282625"/>
              <a:gd name="connsiteY38" fmla="*/ 1724025 h 2933700"/>
              <a:gd name="connsiteX39" fmla="*/ 1674422 w 5282625"/>
              <a:gd name="connsiteY39" fmla="*/ 1690687 h 2933700"/>
              <a:gd name="connsiteX40" fmla="*/ 1717284 w 5282625"/>
              <a:gd name="connsiteY40" fmla="*/ 1624012 h 2933700"/>
              <a:gd name="connsiteX41" fmla="*/ 1741097 w 5282625"/>
              <a:gd name="connsiteY41" fmla="*/ 1590675 h 2933700"/>
              <a:gd name="connsiteX42" fmla="*/ 1774434 w 5282625"/>
              <a:gd name="connsiteY42" fmla="*/ 1547812 h 2933700"/>
              <a:gd name="connsiteX43" fmla="*/ 1798247 w 5282625"/>
              <a:gd name="connsiteY43" fmla="*/ 1514475 h 2933700"/>
              <a:gd name="connsiteX44" fmla="*/ 1817297 w 5282625"/>
              <a:gd name="connsiteY44" fmla="*/ 1485900 h 2933700"/>
              <a:gd name="connsiteX45" fmla="*/ 1855397 w 5282625"/>
              <a:gd name="connsiteY45" fmla="*/ 1457325 h 2933700"/>
              <a:gd name="connsiteX46" fmla="*/ 1864922 w 5282625"/>
              <a:gd name="connsiteY46" fmla="*/ 1443037 h 2933700"/>
              <a:gd name="connsiteX47" fmla="*/ 1907784 w 5282625"/>
              <a:gd name="connsiteY47" fmla="*/ 1433512 h 2933700"/>
              <a:gd name="connsiteX48" fmla="*/ 1936359 w 5282625"/>
              <a:gd name="connsiteY48" fmla="*/ 1423987 h 2933700"/>
              <a:gd name="connsiteX49" fmla="*/ 1960172 w 5282625"/>
              <a:gd name="connsiteY49" fmla="*/ 1419225 h 2933700"/>
              <a:gd name="connsiteX50" fmla="*/ 2022084 w 5282625"/>
              <a:gd name="connsiteY50" fmla="*/ 1428750 h 2933700"/>
              <a:gd name="connsiteX51" fmla="*/ 2036372 w 5282625"/>
              <a:gd name="connsiteY51" fmla="*/ 1438275 h 2933700"/>
              <a:gd name="connsiteX52" fmla="*/ 2055422 w 5282625"/>
              <a:gd name="connsiteY52" fmla="*/ 1447800 h 2933700"/>
              <a:gd name="connsiteX53" fmla="*/ 2093522 w 5282625"/>
              <a:gd name="connsiteY53" fmla="*/ 1476375 h 2933700"/>
              <a:gd name="connsiteX54" fmla="*/ 2131622 w 5282625"/>
              <a:gd name="connsiteY54" fmla="*/ 1519237 h 2933700"/>
              <a:gd name="connsiteX55" fmla="*/ 2179247 w 5282625"/>
              <a:gd name="connsiteY55" fmla="*/ 1533525 h 2933700"/>
              <a:gd name="connsiteX56" fmla="*/ 2212584 w 5282625"/>
              <a:gd name="connsiteY56" fmla="*/ 1528762 h 2933700"/>
              <a:gd name="connsiteX57" fmla="*/ 2226872 w 5282625"/>
              <a:gd name="connsiteY57" fmla="*/ 1519237 h 2933700"/>
              <a:gd name="connsiteX58" fmla="*/ 2241159 w 5282625"/>
              <a:gd name="connsiteY58" fmla="*/ 1514475 h 2933700"/>
              <a:gd name="connsiteX59" fmla="*/ 2274497 w 5282625"/>
              <a:gd name="connsiteY59" fmla="*/ 1495425 h 2933700"/>
              <a:gd name="connsiteX60" fmla="*/ 2288784 w 5282625"/>
              <a:gd name="connsiteY60" fmla="*/ 1476375 h 2933700"/>
              <a:gd name="connsiteX61" fmla="*/ 2303072 w 5282625"/>
              <a:gd name="connsiteY61" fmla="*/ 1466850 h 2933700"/>
              <a:gd name="connsiteX62" fmla="*/ 2322122 w 5282625"/>
              <a:gd name="connsiteY62" fmla="*/ 1452562 h 2933700"/>
              <a:gd name="connsiteX63" fmla="*/ 2336409 w 5282625"/>
              <a:gd name="connsiteY63" fmla="*/ 1433512 h 2933700"/>
              <a:gd name="connsiteX64" fmla="*/ 2355459 w 5282625"/>
              <a:gd name="connsiteY64" fmla="*/ 1423987 h 2933700"/>
              <a:gd name="connsiteX65" fmla="*/ 2398322 w 5282625"/>
              <a:gd name="connsiteY65" fmla="*/ 1404937 h 2933700"/>
              <a:gd name="connsiteX66" fmla="*/ 2498334 w 5282625"/>
              <a:gd name="connsiteY66" fmla="*/ 1395412 h 2933700"/>
              <a:gd name="connsiteX67" fmla="*/ 2531672 w 5282625"/>
              <a:gd name="connsiteY67" fmla="*/ 1381125 h 2933700"/>
              <a:gd name="connsiteX68" fmla="*/ 2569772 w 5282625"/>
              <a:gd name="connsiteY68" fmla="*/ 1371600 h 2933700"/>
              <a:gd name="connsiteX69" fmla="*/ 2645972 w 5282625"/>
              <a:gd name="connsiteY69" fmla="*/ 1314450 h 2933700"/>
              <a:gd name="connsiteX70" fmla="*/ 2665022 w 5282625"/>
              <a:gd name="connsiteY70" fmla="*/ 1290637 h 2933700"/>
              <a:gd name="connsiteX71" fmla="*/ 2703122 w 5282625"/>
              <a:gd name="connsiteY71" fmla="*/ 1257300 h 2933700"/>
              <a:gd name="connsiteX72" fmla="*/ 2717409 w 5282625"/>
              <a:gd name="connsiteY72" fmla="*/ 1233487 h 2933700"/>
              <a:gd name="connsiteX73" fmla="*/ 2779322 w 5282625"/>
              <a:gd name="connsiteY73" fmla="*/ 1157287 h 2933700"/>
              <a:gd name="connsiteX74" fmla="*/ 2812659 w 5282625"/>
              <a:gd name="connsiteY74" fmla="*/ 1123950 h 2933700"/>
              <a:gd name="connsiteX75" fmla="*/ 2884097 w 5282625"/>
              <a:gd name="connsiteY75" fmla="*/ 1076325 h 2933700"/>
              <a:gd name="connsiteX76" fmla="*/ 2917434 w 5282625"/>
              <a:gd name="connsiteY76" fmla="*/ 1052512 h 2933700"/>
              <a:gd name="connsiteX77" fmla="*/ 2984109 w 5282625"/>
              <a:gd name="connsiteY77" fmla="*/ 1038225 h 2933700"/>
              <a:gd name="connsiteX78" fmla="*/ 3007922 w 5282625"/>
              <a:gd name="connsiteY78" fmla="*/ 1028700 h 2933700"/>
              <a:gd name="connsiteX79" fmla="*/ 3031734 w 5282625"/>
              <a:gd name="connsiteY79" fmla="*/ 1023937 h 2933700"/>
              <a:gd name="connsiteX80" fmla="*/ 3146034 w 5282625"/>
              <a:gd name="connsiteY80" fmla="*/ 1014412 h 2933700"/>
              <a:gd name="connsiteX81" fmla="*/ 3331772 w 5282625"/>
              <a:gd name="connsiteY81" fmla="*/ 1000125 h 2933700"/>
              <a:gd name="connsiteX82" fmla="*/ 3360347 w 5282625"/>
              <a:gd name="connsiteY82" fmla="*/ 990600 h 2933700"/>
              <a:gd name="connsiteX83" fmla="*/ 3398447 w 5282625"/>
              <a:gd name="connsiteY83" fmla="*/ 985837 h 2933700"/>
              <a:gd name="connsiteX84" fmla="*/ 3431784 w 5282625"/>
              <a:gd name="connsiteY84" fmla="*/ 981075 h 2933700"/>
              <a:gd name="connsiteX85" fmla="*/ 3465122 w 5282625"/>
              <a:gd name="connsiteY85" fmla="*/ 966787 h 2933700"/>
              <a:gd name="connsiteX86" fmla="*/ 3536559 w 5282625"/>
              <a:gd name="connsiteY86" fmla="*/ 942975 h 2933700"/>
              <a:gd name="connsiteX87" fmla="*/ 3627047 w 5282625"/>
              <a:gd name="connsiteY87" fmla="*/ 885825 h 2933700"/>
              <a:gd name="connsiteX88" fmla="*/ 3674672 w 5282625"/>
              <a:gd name="connsiteY88" fmla="*/ 833437 h 2933700"/>
              <a:gd name="connsiteX89" fmla="*/ 3693722 w 5282625"/>
              <a:gd name="connsiteY89" fmla="*/ 733425 h 2933700"/>
              <a:gd name="connsiteX90" fmla="*/ 3703247 w 5282625"/>
              <a:gd name="connsiteY90" fmla="*/ 642937 h 2933700"/>
              <a:gd name="connsiteX91" fmla="*/ 3708009 w 5282625"/>
              <a:gd name="connsiteY91" fmla="*/ 552450 h 2933700"/>
              <a:gd name="connsiteX92" fmla="*/ 3717534 w 5282625"/>
              <a:gd name="connsiteY92" fmla="*/ 528637 h 2933700"/>
              <a:gd name="connsiteX93" fmla="*/ 3727059 w 5282625"/>
              <a:gd name="connsiteY93" fmla="*/ 495300 h 2933700"/>
              <a:gd name="connsiteX94" fmla="*/ 3741347 w 5282625"/>
              <a:gd name="connsiteY94" fmla="*/ 466725 h 2933700"/>
              <a:gd name="connsiteX95" fmla="*/ 3750872 w 5282625"/>
              <a:gd name="connsiteY95" fmla="*/ 438150 h 2933700"/>
              <a:gd name="connsiteX96" fmla="*/ 3769922 w 5282625"/>
              <a:gd name="connsiteY96" fmla="*/ 390525 h 2933700"/>
              <a:gd name="connsiteX97" fmla="*/ 3788972 w 5282625"/>
              <a:gd name="connsiteY97" fmla="*/ 352425 h 2933700"/>
              <a:gd name="connsiteX98" fmla="*/ 3808022 w 5282625"/>
              <a:gd name="connsiteY98" fmla="*/ 300037 h 2933700"/>
              <a:gd name="connsiteX99" fmla="*/ 3812784 w 5282625"/>
              <a:gd name="connsiteY99" fmla="*/ 271462 h 2933700"/>
              <a:gd name="connsiteX100" fmla="*/ 3831834 w 5282625"/>
              <a:gd name="connsiteY100" fmla="*/ 238125 h 2933700"/>
              <a:gd name="connsiteX101" fmla="*/ 3865172 w 5282625"/>
              <a:gd name="connsiteY101" fmla="*/ 180975 h 2933700"/>
              <a:gd name="connsiteX102" fmla="*/ 3903272 w 5282625"/>
              <a:gd name="connsiteY102" fmla="*/ 114300 h 2933700"/>
              <a:gd name="connsiteX103" fmla="*/ 3908034 w 5282625"/>
              <a:gd name="connsiteY103" fmla="*/ 100012 h 2933700"/>
              <a:gd name="connsiteX104" fmla="*/ 3941372 w 5282625"/>
              <a:gd name="connsiteY104" fmla="*/ 61912 h 2933700"/>
              <a:gd name="connsiteX105" fmla="*/ 3960422 w 5282625"/>
              <a:gd name="connsiteY105" fmla="*/ 47625 h 2933700"/>
              <a:gd name="connsiteX106" fmla="*/ 3979472 w 5282625"/>
              <a:gd name="connsiteY106" fmla="*/ 38100 h 2933700"/>
              <a:gd name="connsiteX107" fmla="*/ 4022334 w 5282625"/>
              <a:gd name="connsiteY107" fmla="*/ 19050 h 2933700"/>
              <a:gd name="connsiteX108" fmla="*/ 4050909 w 5282625"/>
              <a:gd name="connsiteY108" fmla="*/ 14287 h 2933700"/>
              <a:gd name="connsiteX109" fmla="*/ 4108059 w 5282625"/>
              <a:gd name="connsiteY109" fmla="*/ 4762 h 2933700"/>
              <a:gd name="connsiteX110" fmla="*/ 4246172 w 5282625"/>
              <a:gd name="connsiteY110" fmla="*/ 0 h 2933700"/>
              <a:gd name="connsiteX111" fmla="*/ 4355709 w 5282625"/>
              <a:gd name="connsiteY111" fmla="*/ 4762 h 2933700"/>
              <a:gd name="connsiteX112" fmla="*/ 4384284 w 5282625"/>
              <a:gd name="connsiteY112" fmla="*/ 9525 h 2933700"/>
              <a:gd name="connsiteX113" fmla="*/ 4455722 w 5282625"/>
              <a:gd name="connsiteY113" fmla="*/ 19050 h 2933700"/>
              <a:gd name="connsiteX114" fmla="*/ 4489059 w 5282625"/>
              <a:gd name="connsiteY114" fmla="*/ 33337 h 2933700"/>
              <a:gd name="connsiteX115" fmla="*/ 4565259 w 5282625"/>
              <a:gd name="connsiteY115" fmla="*/ 71437 h 2933700"/>
              <a:gd name="connsiteX116" fmla="*/ 4612884 w 5282625"/>
              <a:gd name="connsiteY116" fmla="*/ 85725 h 2933700"/>
              <a:gd name="connsiteX117" fmla="*/ 4684322 w 5282625"/>
              <a:gd name="connsiteY117" fmla="*/ 114300 h 2933700"/>
              <a:gd name="connsiteX118" fmla="*/ 4731947 w 5282625"/>
              <a:gd name="connsiteY118" fmla="*/ 128587 h 2933700"/>
              <a:gd name="connsiteX119" fmla="*/ 4774809 w 5282625"/>
              <a:gd name="connsiteY119" fmla="*/ 147637 h 2933700"/>
              <a:gd name="connsiteX120" fmla="*/ 4798622 w 5282625"/>
              <a:gd name="connsiteY120" fmla="*/ 157162 h 2933700"/>
              <a:gd name="connsiteX121" fmla="*/ 4851009 w 5282625"/>
              <a:gd name="connsiteY121" fmla="*/ 171450 h 2933700"/>
              <a:gd name="connsiteX122" fmla="*/ 4889109 w 5282625"/>
              <a:gd name="connsiteY122" fmla="*/ 185737 h 2933700"/>
              <a:gd name="connsiteX123" fmla="*/ 5003409 w 5282625"/>
              <a:gd name="connsiteY123" fmla="*/ 238125 h 2933700"/>
              <a:gd name="connsiteX124" fmla="*/ 5060559 w 5282625"/>
              <a:gd name="connsiteY124" fmla="*/ 280987 h 2933700"/>
              <a:gd name="connsiteX125" fmla="*/ 5074847 w 5282625"/>
              <a:gd name="connsiteY125" fmla="*/ 290512 h 2933700"/>
              <a:gd name="connsiteX126" fmla="*/ 5103422 w 5282625"/>
              <a:gd name="connsiteY126" fmla="*/ 319087 h 2933700"/>
              <a:gd name="connsiteX127" fmla="*/ 5141522 w 5282625"/>
              <a:gd name="connsiteY127" fmla="*/ 347662 h 2933700"/>
              <a:gd name="connsiteX128" fmla="*/ 5160572 w 5282625"/>
              <a:gd name="connsiteY128" fmla="*/ 366712 h 2933700"/>
              <a:gd name="connsiteX129" fmla="*/ 5179622 w 5282625"/>
              <a:gd name="connsiteY129" fmla="*/ 376237 h 2933700"/>
              <a:gd name="connsiteX130" fmla="*/ 5189147 w 5282625"/>
              <a:gd name="connsiteY130" fmla="*/ 395287 h 2933700"/>
              <a:gd name="connsiteX131" fmla="*/ 5203434 w 5282625"/>
              <a:gd name="connsiteY131" fmla="*/ 404812 h 2933700"/>
              <a:gd name="connsiteX132" fmla="*/ 5222484 w 5282625"/>
              <a:gd name="connsiteY132" fmla="*/ 428625 h 2933700"/>
              <a:gd name="connsiteX133" fmla="*/ 5236772 w 5282625"/>
              <a:gd name="connsiteY133" fmla="*/ 476250 h 2933700"/>
              <a:gd name="connsiteX134" fmla="*/ 5246297 w 5282625"/>
              <a:gd name="connsiteY134" fmla="*/ 528637 h 2933700"/>
              <a:gd name="connsiteX135" fmla="*/ 5236772 w 5282625"/>
              <a:gd name="connsiteY135" fmla="*/ 1000125 h 2933700"/>
              <a:gd name="connsiteX136" fmla="*/ 5246297 w 5282625"/>
              <a:gd name="connsiteY136" fmla="*/ 1509712 h 2933700"/>
              <a:gd name="connsiteX137" fmla="*/ 5251059 w 5282625"/>
              <a:gd name="connsiteY137" fmla="*/ 1590675 h 2933700"/>
              <a:gd name="connsiteX138" fmla="*/ 5260584 w 5282625"/>
              <a:gd name="connsiteY138" fmla="*/ 1671637 h 2933700"/>
              <a:gd name="connsiteX139" fmla="*/ 5274872 w 5282625"/>
              <a:gd name="connsiteY139" fmla="*/ 1885950 h 2933700"/>
              <a:gd name="connsiteX140" fmla="*/ 5270109 w 5282625"/>
              <a:gd name="connsiteY140" fmla="*/ 2162175 h 2933700"/>
              <a:gd name="connsiteX141" fmla="*/ 5251059 w 5282625"/>
              <a:gd name="connsiteY141" fmla="*/ 2205037 h 2933700"/>
              <a:gd name="connsiteX142" fmla="*/ 5232009 w 5282625"/>
              <a:gd name="connsiteY142" fmla="*/ 2252662 h 2933700"/>
              <a:gd name="connsiteX143" fmla="*/ 5222484 w 5282625"/>
              <a:gd name="connsiteY143" fmla="*/ 2281237 h 2933700"/>
              <a:gd name="connsiteX144" fmla="*/ 5212959 w 5282625"/>
              <a:gd name="connsiteY144" fmla="*/ 2305050 h 2933700"/>
              <a:gd name="connsiteX145" fmla="*/ 5198672 w 5282625"/>
              <a:gd name="connsiteY145" fmla="*/ 2333625 h 2933700"/>
              <a:gd name="connsiteX146" fmla="*/ 5184384 w 5282625"/>
              <a:gd name="connsiteY146" fmla="*/ 2381250 h 2933700"/>
              <a:gd name="connsiteX147" fmla="*/ 5170097 w 5282625"/>
              <a:gd name="connsiteY147" fmla="*/ 2419350 h 2933700"/>
              <a:gd name="connsiteX148" fmla="*/ 5165334 w 5282625"/>
              <a:gd name="connsiteY148" fmla="*/ 2447925 h 2933700"/>
              <a:gd name="connsiteX149" fmla="*/ 5131997 w 5282625"/>
              <a:gd name="connsiteY149" fmla="*/ 2557462 h 2933700"/>
              <a:gd name="connsiteX150" fmla="*/ 5117709 w 5282625"/>
              <a:gd name="connsiteY150" fmla="*/ 2609850 h 2933700"/>
              <a:gd name="connsiteX151" fmla="*/ 5108184 w 5282625"/>
              <a:gd name="connsiteY151" fmla="*/ 2657475 h 2933700"/>
              <a:gd name="connsiteX152" fmla="*/ 5084372 w 5282625"/>
              <a:gd name="connsiteY152" fmla="*/ 2728912 h 2933700"/>
              <a:gd name="connsiteX153" fmla="*/ 5079609 w 5282625"/>
              <a:gd name="connsiteY153" fmla="*/ 2757487 h 2933700"/>
              <a:gd name="connsiteX154" fmla="*/ 5074847 w 5282625"/>
              <a:gd name="connsiteY154" fmla="*/ 2781300 h 2933700"/>
              <a:gd name="connsiteX155" fmla="*/ 5055797 w 5282625"/>
              <a:gd name="connsiteY155" fmla="*/ 2890837 h 2933700"/>
              <a:gd name="connsiteX156" fmla="*/ 5022459 w 5282625"/>
              <a:gd name="connsiteY156" fmla="*/ 2924175 h 2933700"/>
              <a:gd name="connsiteX157" fmla="*/ 4970072 w 5282625"/>
              <a:gd name="connsiteY157" fmla="*/ 2933700 h 2933700"/>
              <a:gd name="connsiteX158" fmla="*/ 4917684 w 5282625"/>
              <a:gd name="connsiteY158" fmla="*/ 2928937 h 2933700"/>
              <a:gd name="connsiteX159" fmla="*/ 4893872 w 5282625"/>
              <a:gd name="connsiteY159" fmla="*/ 2905125 h 2933700"/>
              <a:gd name="connsiteX160" fmla="*/ 4865297 w 5282625"/>
              <a:gd name="connsiteY160" fmla="*/ 2886075 h 2933700"/>
              <a:gd name="connsiteX161" fmla="*/ 4831959 w 5282625"/>
              <a:gd name="connsiteY161" fmla="*/ 2847975 h 2933700"/>
              <a:gd name="connsiteX162" fmla="*/ 4727184 w 5282625"/>
              <a:gd name="connsiteY162" fmla="*/ 2771775 h 2933700"/>
              <a:gd name="connsiteX163" fmla="*/ 4693847 w 5282625"/>
              <a:gd name="connsiteY163" fmla="*/ 2728912 h 2933700"/>
              <a:gd name="connsiteX164" fmla="*/ 4655747 w 5282625"/>
              <a:gd name="connsiteY164" fmla="*/ 2695575 h 2933700"/>
              <a:gd name="connsiteX165" fmla="*/ 4593834 w 5282625"/>
              <a:gd name="connsiteY165" fmla="*/ 2590800 h 2933700"/>
              <a:gd name="connsiteX166" fmla="*/ 4574784 w 5282625"/>
              <a:gd name="connsiteY166" fmla="*/ 2557462 h 2933700"/>
              <a:gd name="connsiteX167" fmla="*/ 4560497 w 5282625"/>
              <a:gd name="connsiteY167" fmla="*/ 2519362 h 2933700"/>
              <a:gd name="connsiteX168" fmla="*/ 4541447 w 5282625"/>
              <a:gd name="connsiteY168" fmla="*/ 2476500 h 2933700"/>
              <a:gd name="connsiteX169" fmla="*/ 4531922 w 5282625"/>
              <a:gd name="connsiteY169" fmla="*/ 2447925 h 2933700"/>
              <a:gd name="connsiteX170" fmla="*/ 4517634 w 5282625"/>
              <a:gd name="connsiteY170" fmla="*/ 2419350 h 2933700"/>
              <a:gd name="connsiteX171" fmla="*/ 4508109 w 5282625"/>
              <a:gd name="connsiteY171" fmla="*/ 2395537 h 2933700"/>
              <a:gd name="connsiteX172" fmla="*/ 4498584 w 5282625"/>
              <a:gd name="connsiteY172" fmla="*/ 2357437 h 2933700"/>
              <a:gd name="connsiteX173" fmla="*/ 4484297 w 5282625"/>
              <a:gd name="connsiteY173" fmla="*/ 2276475 h 2933700"/>
              <a:gd name="connsiteX174" fmla="*/ 4470009 w 5282625"/>
              <a:gd name="connsiteY174" fmla="*/ 2257425 h 2933700"/>
              <a:gd name="connsiteX175" fmla="*/ 4446197 w 5282625"/>
              <a:gd name="connsiteY175" fmla="*/ 2219325 h 2933700"/>
              <a:gd name="connsiteX176" fmla="*/ 4431909 w 5282625"/>
              <a:gd name="connsiteY176" fmla="*/ 2205037 h 2933700"/>
              <a:gd name="connsiteX177" fmla="*/ 4408097 w 5282625"/>
              <a:gd name="connsiteY177" fmla="*/ 2176462 h 2933700"/>
              <a:gd name="connsiteX178" fmla="*/ 4374759 w 5282625"/>
              <a:gd name="connsiteY178" fmla="*/ 2138362 h 2933700"/>
              <a:gd name="connsiteX179" fmla="*/ 4355709 w 5282625"/>
              <a:gd name="connsiteY179" fmla="*/ 2076450 h 2933700"/>
              <a:gd name="connsiteX180" fmla="*/ 4350947 w 5282625"/>
              <a:gd name="connsiteY180" fmla="*/ 2043112 h 2933700"/>
              <a:gd name="connsiteX181" fmla="*/ 4346184 w 5282625"/>
              <a:gd name="connsiteY181" fmla="*/ 1757362 h 2933700"/>
              <a:gd name="connsiteX182" fmla="*/ 4341422 w 5282625"/>
              <a:gd name="connsiteY182" fmla="*/ 1743075 h 2933700"/>
              <a:gd name="connsiteX183" fmla="*/ 4308084 w 5282625"/>
              <a:gd name="connsiteY183" fmla="*/ 1724025 h 2933700"/>
              <a:gd name="connsiteX184" fmla="*/ 4269984 w 5282625"/>
              <a:gd name="connsiteY184" fmla="*/ 1709737 h 2933700"/>
              <a:gd name="connsiteX185" fmla="*/ 4189022 w 5282625"/>
              <a:gd name="connsiteY185" fmla="*/ 1690687 h 2933700"/>
              <a:gd name="connsiteX186" fmla="*/ 4141397 w 5282625"/>
              <a:gd name="connsiteY186" fmla="*/ 1704975 h 2933700"/>
              <a:gd name="connsiteX187" fmla="*/ 4098534 w 5282625"/>
              <a:gd name="connsiteY187" fmla="*/ 1733550 h 2933700"/>
              <a:gd name="connsiteX188" fmla="*/ 4084247 w 5282625"/>
              <a:gd name="connsiteY188" fmla="*/ 1743075 h 2933700"/>
              <a:gd name="connsiteX189" fmla="*/ 4012809 w 5282625"/>
              <a:gd name="connsiteY189" fmla="*/ 1747837 h 2933700"/>
              <a:gd name="connsiteX190" fmla="*/ 3888984 w 5282625"/>
              <a:gd name="connsiteY190" fmla="*/ 1733550 h 2933700"/>
              <a:gd name="connsiteX191" fmla="*/ 3869934 w 5282625"/>
              <a:gd name="connsiteY191" fmla="*/ 1714500 h 2933700"/>
              <a:gd name="connsiteX192" fmla="*/ 3831834 w 5282625"/>
              <a:gd name="connsiteY192" fmla="*/ 1704975 h 2933700"/>
              <a:gd name="connsiteX193" fmla="*/ 3812784 w 5282625"/>
              <a:gd name="connsiteY193" fmla="*/ 1690687 h 2933700"/>
              <a:gd name="connsiteX194" fmla="*/ 3684197 w 5282625"/>
              <a:gd name="connsiteY194" fmla="*/ 1690687 h 2933700"/>
              <a:gd name="connsiteX195" fmla="*/ 3612759 w 5282625"/>
              <a:gd name="connsiteY195" fmla="*/ 1728787 h 2933700"/>
              <a:gd name="connsiteX196" fmla="*/ 3584184 w 5282625"/>
              <a:gd name="connsiteY196" fmla="*/ 1752600 h 2933700"/>
              <a:gd name="connsiteX197" fmla="*/ 3560372 w 5282625"/>
              <a:gd name="connsiteY197" fmla="*/ 1766887 h 2933700"/>
              <a:gd name="connsiteX198" fmla="*/ 3541322 w 5282625"/>
              <a:gd name="connsiteY198" fmla="*/ 1785937 h 2933700"/>
              <a:gd name="connsiteX199" fmla="*/ 3512747 w 5282625"/>
              <a:gd name="connsiteY199" fmla="*/ 1804987 h 2933700"/>
              <a:gd name="connsiteX200" fmla="*/ 3498459 w 5282625"/>
              <a:gd name="connsiteY200" fmla="*/ 1824037 h 2933700"/>
              <a:gd name="connsiteX201" fmla="*/ 3474647 w 5282625"/>
              <a:gd name="connsiteY201" fmla="*/ 1838325 h 2933700"/>
              <a:gd name="connsiteX202" fmla="*/ 3431784 w 5282625"/>
              <a:gd name="connsiteY202" fmla="*/ 1862137 h 2933700"/>
              <a:gd name="connsiteX203" fmla="*/ 3388922 w 5282625"/>
              <a:gd name="connsiteY203" fmla="*/ 1885950 h 2933700"/>
              <a:gd name="connsiteX204" fmla="*/ 3374634 w 5282625"/>
              <a:gd name="connsiteY204" fmla="*/ 1895475 h 2933700"/>
              <a:gd name="connsiteX205" fmla="*/ 3350822 w 5282625"/>
              <a:gd name="connsiteY205" fmla="*/ 1900237 h 2933700"/>
              <a:gd name="connsiteX206" fmla="*/ 3303197 w 5282625"/>
              <a:gd name="connsiteY206" fmla="*/ 1919287 h 2933700"/>
              <a:gd name="connsiteX207" fmla="*/ 3279384 w 5282625"/>
              <a:gd name="connsiteY207" fmla="*/ 1928812 h 2933700"/>
              <a:gd name="connsiteX208" fmla="*/ 3046022 w 5282625"/>
              <a:gd name="connsiteY208" fmla="*/ 1928812 h 2933700"/>
              <a:gd name="connsiteX209" fmla="*/ 3026972 w 5282625"/>
              <a:gd name="connsiteY209" fmla="*/ 1943100 h 2933700"/>
              <a:gd name="connsiteX210" fmla="*/ 3003159 w 5282625"/>
              <a:gd name="connsiteY210" fmla="*/ 1947862 h 2933700"/>
              <a:gd name="connsiteX211" fmla="*/ 2988872 w 5282625"/>
              <a:gd name="connsiteY211" fmla="*/ 1962150 h 2933700"/>
              <a:gd name="connsiteX212" fmla="*/ 2946009 w 5282625"/>
              <a:gd name="connsiteY212" fmla="*/ 1976437 h 2933700"/>
              <a:gd name="connsiteX213" fmla="*/ 2907909 w 5282625"/>
              <a:gd name="connsiteY213" fmla="*/ 1995487 h 2933700"/>
              <a:gd name="connsiteX214" fmla="*/ 2865047 w 5282625"/>
              <a:gd name="connsiteY214" fmla="*/ 2005012 h 2933700"/>
              <a:gd name="connsiteX215" fmla="*/ 2826947 w 5282625"/>
              <a:gd name="connsiteY215" fmla="*/ 2009775 h 2933700"/>
              <a:gd name="connsiteX216" fmla="*/ 2798372 w 5282625"/>
              <a:gd name="connsiteY216" fmla="*/ 2019300 h 2933700"/>
              <a:gd name="connsiteX217" fmla="*/ 2760272 w 5282625"/>
              <a:gd name="connsiteY217" fmla="*/ 2024062 h 2933700"/>
              <a:gd name="connsiteX218" fmla="*/ 2745984 w 5282625"/>
              <a:gd name="connsiteY218" fmla="*/ 2038350 h 2933700"/>
              <a:gd name="connsiteX219" fmla="*/ 2712647 w 5282625"/>
              <a:gd name="connsiteY219" fmla="*/ 2066925 h 2933700"/>
              <a:gd name="connsiteX220" fmla="*/ 2665022 w 5282625"/>
              <a:gd name="connsiteY220" fmla="*/ 2090737 h 2933700"/>
              <a:gd name="connsiteX221" fmla="*/ 2626922 w 5282625"/>
              <a:gd name="connsiteY221" fmla="*/ 2105025 h 2933700"/>
              <a:gd name="connsiteX222" fmla="*/ 2579297 w 5282625"/>
              <a:gd name="connsiteY222" fmla="*/ 2133600 h 2933700"/>
              <a:gd name="connsiteX223" fmla="*/ 2555484 w 5282625"/>
              <a:gd name="connsiteY223" fmla="*/ 2147887 h 2933700"/>
              <a:gd name="connsiteX224" fmla="*/ 2536434 w 5282625"/>
              <a:gd name="connsiteY224" fmla="*/ 2162175 h 2933700"/>
              <a:gd name="connsiteX225" fmla="*/ 2493572 w 5282625"/>
              <a:gd name="connsiteY225" fmla="*/ 2171700 h 2933700"/>
              <a:gd name="connsiteX226" fmla="*/ 2464997 w 5282625"/>
              <a:gd name="connsiteY226" fmla="*/ 2181225 h 2933700"/>
              <a:gd name="connsiteX227" fmla="*/ 2445947 w 5282625"/>
              <a:gd name="connsiteY227" fmla="*/ 2185987 h 2933700"/>
              <a:gd name="connsiteX228" fmla="*/ 2403084 w 5282625"/>
              <a:gd name="connsiteY228" fmla="*/ 2200275 h 2933700"/>
              <a:gd name="connsiteX229" fmla="*/ 2388797 w 5282625"/>
              <a:gd name="connsiteY229" fmla="*/ 2205037 h 2933700"/>
              <a:gd name="connsiteX230" fmla="*/ 2369747 w 5282625"/>
              <a:gd name="connsiteY230" fmla="*/ 2214562 h 2933700"/>
              <a:gd name="connsiteX231" fmla="*/ 2350697 w 5282625"/>
              <a:gd name="connsiteY231" fmla="*/ 2219325 h 2933700"/>
              <a:gd name="connsiteX232" fmla="*/ 2288784 w 5282625"/>
              <a:gd name="connsiteY232" fmla="*/ 2228850 h 2933700"/>
              <a:gd name="connsiteX233" fmla="*/ 2241159 w 5282625"/>
              <a:gd name="connsiteY233" fmla="*/ 2243137 h 2933700"/>
              <a:gd name="connsiteX234" fmla="*/ 2222109 w 5282625"/>
              <a:gd name="connsiteY234" fmla="*/ 2247900 h 2933700"/>
              <a:gd name="connsiteX235" fmla="*/ 2188772 w 5282625"/>
              <a:gd name="connsiteY235" fmla="*/ 2257425 h 2933700"/>
              <a:gd name="connsiteX236" fmla="*/ 2136384 w 5282625"/>
              <a:gd name="connsiteY236" fmla="*/ 2262187 h 2933700"/>
              <a:gd name="connsiteX237" fmla="*/ 2103047 w 5282625"/>
              <a:gd name="connsiteY237" fmla="*/ 2266950 h 2933700"/>
              <a:gd name="connsiteX238" fmla="*/ 2079234 w 5282625"/>
              <a:gd name="connsiteY238" fmla="*/ 2295525 h 2933700"/>
              <a:gd name="connsiteX239" fmla="*/ 2060184 w 5282625"/>
              <a:gd name="connsiteY239" fmla="*/ 2300287 h 2933700"/>
              <a:gd name="connsiteX240" fmla="*/ 1993509 w 5282625"/>
              <a:gd name="connsiteY240" fmla="*/ 2338387 h 2933700"/>
              <a:gd name="connsiteX241" fmla="*/ 1955409 w 5282625"/>
              <a:gd name="connsiteY241" fmla="*/ 2352675 h 2933700"/>
              <a:gd name="connsiteX242" fmla="*/ 1941122 w 5282625"/>
              <a:gd name="connsiteY242" fmla="*/ 2357437 h 2933700"/>
              <a:gd name="connsiteX243" fmla="*/ 1798247 w 5282625"/>
              <a:gd name="connsiteY243" fmla="*/ 2405062 h 2933700"/>
              <a:gd name="connsiteX244" fmla="*/ 1745859 w 5282625"/>
              <a:gd name="connsiteY244" fmla="*/ 2419350 h 2933700"/>
              <a:gd name="connsiteX245" fmla="*/ 1698234 w 5282625"/>
              <a:gd name="connsiteY245" fmla="*/ 2438400 h 2933700"/>
              <a:gd name="connsiteX246" fmla="*/ 1674422 w 5282625"/>
              <a:gd name="connsiteY246" fmla="*/ 2443162 h 2933700"/>
              <a:gd name="connsiteX247" fmla="*/ 1641084 w 5282625"/>
              <a:gd name="connsiteY247" fmla="*/ 2452687 h 2933700"/>
              <a:gd name="connsiteX248" fmla="*/ 1617272 w 5282625"/>
              <a:gd name="connsiteY248" fmla="*/ 2466975 h 2933700"/>
              <a:gd name="connsiteX249" fmla="*/ 1602984 w 5282625"/>
              <a:gd name="connsiteY249" fmla="*/ 2471737 h 2933700"/>
              <a:gd name="connsiteX250" fmla="*/ 1550597 w 5282625"/>
              <a:gd name="connsiteY250" fmla="*/ 2481262 h 2933700"/>
              <a:gd name="connsiteX251" fmla="*/ 1502972 w 5282625"/>
              <a:gd name="connsiteY251" fmla="*/ 2505075 h 2933700"/>
              <a:gd name="connsiteX252" fmla="*/ 1464872 w 5282625"/>
              <a:gd name="connsiteY252" fmla="*/ 2514600 h 2933700"/>
              <a:gd name="connsiteX253" fmla="*/ 1445822 w 5282625"/>
              <a:gd name="connsiteY253" fmla="*/ 2524125 h 2933700"/>
              <a:gd name="connsiteX254" fmla="*/ 1412484 w 5282625"/>
              <a:gd name="connsiteY254" fmla="*/ 2533650 h 2933700"/>
              <a:gd name="connsiteX255" fmla="*/ 1360097 w 5282625"/>
              <a:gd name="connsiteY255" fmla="*/ 2557462 h 2933700"/>
              <a:gd name="connsiteX256" fmla="*/ 1279134 w 5282625"/>
              <a:gd name="connsiteY256" fmla="*/ 2595562 h 2933700"/>
              <a:gd name="connsiteX257" fmla="*/ 1260084 w 5282625"/>
              <a:gd name="connsiteY257" fmla="*/ 2605087 h 2933700"/>
              <a:gd name="connsiteX258" fmla="*/ 1183884 w 5282625"/>
              <a:gd name="connsiteY258" fmla="*/ 2619375 h 2933700"/>
              <a:gd name="connsiteX259" fmla="*/ 1155309 w 5282625"/>
              <a:gd name="connsiteY259" fmla="*/ 2628900 h 2933700"/>
              <a:gd name="connsiteX260" fmla="*/ 1098159 w 5282625"/>
              <a:gd name="connsiteY260" fmla="*/ 2638425 h 2933700"/>
              <a:gd name="connsiteX261" fmla="*/ 1055297 w 5282625"/>
              <a:gd name="connsiteY261" fmla="*/ 2647950 h 2933700"/>
              <a:gd name="connsiteX262" fmla="*/ 874322 w 5282625"/>
              <a:gd name="connsiteY262" fmla="*/ 2647950 h 2933700"/>
              <a:gd name="connsiteX263" fmla="*/ 850509 w 5282625"/>
              <a:gd name="connsiteY263" fmla="*/ 2652712 h 2933700"/>
              <a:gd name="connsiteX264" fmla="*/ 802884 w 5282625"/>
              <a:gd name="connsiteY264" fmla="*/ 2671762 h 2933700"/>
              <a:gd name="connsiteX265" fmla="*/ 774309 w 5282625"/>
              <a:gd name="connsiteY265" fmla="*/ 2686050 h 2933700"/>
              <a:gd name="connsiteX266" fmla="*/ 726684 w 5282625"/>
              <a:gd name="connsiteY266" fmla="*/ 2705100 h 2933700"/>
              <a:gd name="connsiteX267" fmla="*/ 702872 w 5282625"/>
              <a:gd name="connsiteY267" fmla="*/ 2714625 h 2933700"/>
              <a:gd name="connsiteX268" fmla="*/ 679059 w 5282625"/>
              <a:gd name="connsiteY268" fmla="*/ 2728912 h 2933700"/>
              <a:gd name="connsiteX269" fmla="*/ 655247 w 5282625"/>
              <a:gd name="connsiteY269" fmla="*/ 2733675 h 2933700"/>
              <a:gd name="connsiteX270" fmla="*/ 612384 w 5282625"/>
              <a:gd name="connsiteY270" fmla="*/ 2752725 h 2933700"/>
              <a:gd name="connsiteX271" fmla="*/ 588572 w 5282625"/>
              <a:gd name="connsiteY271" fmla="*/ 2767012 h 2933700"/>
              <a:gd name="connsiteX272" fmla="*/ 521897 w 5282625"/>
              <a:gd name="connsiteY272" fmla="*/ 2776537 h 2933700"/>
              <a:gd name="connsiteX273" fmla="*/ 336159 w 5282625"/>
              <a:gd name="connsiteY273" fmla="*/ 2790825 h 2933700"/>
              <a:gd name="connsiteX274" fmla="*/ 150422 w 5282625"/>
              <a:gd name="connsiteY274" fmla="*/ 2786062 h 2933700"/>
              <a:gd name="connsiteX275" fmla="*/ 78984 w 5282625"/>
              <a:gd name="connsiteY275" fmla="*/ 2781300 h 2933700"/>
              <a:gd name="connsiteX276" fmla="*/ 40884 w 5282625"/>
              <a:gd name="connsiteY276" fmla="*/ 2776537 h 2933700"/>
              <a:gd name="connsiteX277" fmla="*/ 7547 w 5282625"/>
              <a:gd name="connsiteY277" fmla="*/ 2757487 h 2933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</a:cxnLst>
            <a:rect l="l" t="t" r="r" b="b"/>
            <a:pathLst>
              <a:path w="5282625" h="2933700">
                <a:moveTo>
                  <a:pt x="7547" y="2757487"/>
                </a:moveTo>
                <a:cubicBezTo>
                  <a:pt x="1991" y="2740818"/>
                  <a:pt x="-6217" y="2735023"/>
                  <a:pt x="7547" y="2676525"/>
                </a:cubicBezTo>
                <a:cubicBezTo>
                  <a:pt x="9505" y="2668203"/>
                  <a:pt x="11860" y="2659488"/>
                  <a:pt x="17072" y="2652712"/>
                </a:cubicBezTo>
                <a:cubicBezTo>
                  <a:pt x="25510" y="2641742"/>
                  <a:pt x="59985" y="2614510"/>
                  <a:pt x="69459" y="2595562"/>
                </a:cubicBezTo>
                <a:cubicBezTo>
                  <a:pt x="77105" y="2580269"/>
                  <a:pt x="79025" y="2562163"/>
                  <a:pt x="88509" y="2547937"/>
                </a:cubicBezTo>
                <a:cubicBezTo>
                  <a:pt x="103626" y="2525261"/>
                  <a:pt x="107321" y="2522279"/>
                  <a:pt x="117084" y="2500312"/>
                </a:cubicBezTo>
                <a:cubicBezTo>
                  <a:pt x="126475" y="2479182"/>
                  <a:pt x="124341" y="2474006"/>
                  <a:pt x="140897" y="2457450"/>
                </a:cubicBezTo>
                <a:cubicBezTo>
                  <a:pt x="144944" y="2453403"/>
                  <a:pt x="151137" y="2451972"/>
                  <a:pt x="155184" y="2447925"/>
                </a:cubicBezTo>
                <a:cubicBezTo>
                  <a:pt x="166857" y="2436252"/>
                  <a:pt x="169508" y="2423656"/>
                  <a:pt x="183759" y="2414587"/>
                </a:cubicBezTo>
                <a:cubicBezTo>
                  <a:pt x="195738" y="2406964"/>
                  <a:pt x="209683" y="2402842"/>
                  <a:pt x="221859" y="2395537"/>
                </a:cubicBezTo>
                <a:cubicBezTo>
                  <a:pt x="237734" y="2386012"/>
                  <a:pt x="252149" y="2373462"/>
                  <a:pt x="269484" y="2366962"/>
                </a:cubicBezTo>
                <a:cubicBezTo>
                  <a:pt x="292103" y="2358480"/>
                  <a:pt x="313135" y="2350057"/>
                  <a:pt x="336159" y="2343150"/>
                </a:cubicBezTo>
                <a:cubicBezTo>
                  <a:pt x="342428" y="2341269"/>
                  <a:pt x="349080" y="2340685"/>
                  <a:pt x="355209" y="2338387"/>
                </a:cubicBezTo>
                <a:cubicBezTo>
                  <a:pt x="361856" y="2335894"/>
                  <a:pt x="367667" y="2331499"/>
                  <a:pt x="374259" y="2328862"/>
                </a:cubicBezTo>
                <a:cubicBezTo>
                  <a:pt x="383581" y="2325133"/>
                  <a:pt x="393694" y="2323492"/>
                  <a:pt x="402834" y="2319337"/>
                </a:cubicBezTo>
                <a:cubicBezTo>
                  <a:pt x="440429" y="2302249"/>
                  <a:pt x="415903" y="2302281"/>
                  <a:pt x="464747" y="2286000"/>
                </a:cubicBezTo>
                <a:cubicBezTo>
                  <a:pt x="474272" y="2282825"/>
                  <a:pt x="484054" y="2280337"/>
                  <a:pt x="493322" y="2276475"/>
                </a:cubicBezTo>
                <a:cubicBezTo>
                  <a:pt x="503152" y="2272379"/>
                  <a:pt x="511846" y="2265705"/>
                  <a:pt x="521897" y="2262187"/>
                </a:cubicBezTo>
                <a:cubicBezTo>
                  <a:pt x="543714" y="2254551"/>
                  <a:pt x="567111" y="2251722"/>
                  <a:pt x="588572" y="2243137"/>
                </a:cubicBezTo>
                <a:cubicBezTo>
                  <a:pt x="645071" y="2220537"/>
                  <a:pt x="574481" y="2247834"/>
                  <a:pt x="645722" y="2224087"/>
                </a:cubicBezTo>
                <a:cubicBezTo>
                  <a:pt x="728626" y="2196452"/>
                  <a:pt x="595933" y="2235591"/>
                  <a:pt x="702872" y="2205037"/>
                </a:cubicBezTo>
                <a:cubicBezTo>
                  <a:pt x="715572" y="2197100"/>
                  <a:pt x="727577" y="2187923"/>
                  <a:pt x="740972" y="2181225"/>
                </a:cubicBezTo>
                <a:cubicBezTo>
                  <a:pt x="765770" y="2168826"/>
                  <a:pt x="795523" y="2165207"/>
                  <a:pt x="817172" y="2147887"/>
                </a:cubicBezTo>
                <a:cubicBezTo>
                  <a:pt x="848524" y="2122805"/>
                  <a:pt x="830957" y="2130508"/>
                  <a:pt x="869559" y="2124075"/>
                </a:cubicBezTo>
                <a:cubicBezTo>
                  <a:pt x="883762" y="2118394"/>
                  <a:pt x="907495" y="2108360"/>
                  <a:pt x="921947" y="2105025"/>
                </a:cubicBezTo>
                <a:cubicBezTo>
                  <a:pt x="932885" y="2102501"/>
                  <a:pt x="944172" y="2101850"/>
                  <a:pt x="955284" y="2100262"/>
                </a:cubicBezTo>
                <a:cubicBezTo>
                  <a:pt x="967984" y="2095500"/>
                  <a:pt x="980438" y="2090021"/>
                  <a:pt x="993384" y="2085975"/>
                </a:cubicBezTo>
                <a:cubicBezTo>
                  <a:pt x="1005879" y="2082070"/>
                  <a:pt x="1018835" y="2079823"/>
                  <a:pt x="1031484" y="2076450"/>
                </a:cubicBezTo>
                <a:cubicBezTo>
                  <a:pt x="1042651" y="2073472"/>
                  <a:pt x="1053801" y="2070405"/>
                  <a:pt x="1064822" y="2066925"/>
                </a:cubicBezTo>
                <a:cubicBezTo>
                  <a:pt x="1083970" y="2060878"/>
                  <a:pt x="1103170" y="2054926"/>
                  <a:pt x="1121972" y="2047875"/>
                </a:cubicBezTo>
                <a:cubicBezTo>
                  <a:pt x="1134672" y="2043112"/>
                  <a:pt x="1147003" y="2037217"/>
                  <a:pt x="1160072" y="2033587"/>
                </a:cubicBezTo>
                <a:cubicBezTo>
                  <a:pt x="1175671" y="2029254"/>
                  <a:pt x="1191822" y="2027237"/>
                  <a:pt x="1207697" y="2024062"/>
                </a:cubicBezTo>
                <a:cubicBezTo>
                  <a:pt x="1238653" y="2015331"/>
                  <a:pt x="1305328" y="1996281"/>
                  <a:pt x="1345809" y="1981200"/>
                </a:cubicBezTo>
                <a:cubicBezTo>
                  <a:pt x="1392291" y="1965706"/>
                  <a:pt x="1390956" y="1967648"/>
                  <a:pt x="1450584" y="1933575"/>
                </a:cubicBezTo>
                <a:cubicBezTo>
                  <a:pt x="1461697" y="1927225"/>
                  <a:pt x="1473618" y="1922117"/>
                  <a:pt x="1483922" y="1914525"/>
                </a:cubicBezTo>
                <a:cubicBezTo>
                  <a:pt x="1503885" y="1899815"/>
                  <a:pt x="1525581" y="1886264"/>
                  <a:pt x="1541072" y="1866900"/>
                </a:cubicBezTo>
                <a:cubicBezTo>
                  <a:pt x="1555832" y="1848450"/>
                  <a:pt x="1561680" y="1839342"/>
                  <a:pt x="1579172" y="1824037"/>
                </a:cubicBezTo>
                <a:cubicBezTo>
                  <a:pt x="1585146" y="1818810"/>
                  <a:pt x="1591872" y="1814512"/>
                  <a:pt x="1598222" y="1809750"/>
                </a:cubicBezTo>
                <a:cubicBezTo>
                  <a:pt x="1611583" y="1776347"/>
                  <a:pt x="1617902" y="1756628"/>
                  <a:pt x="1645847" y="1724025"/>
                </a:cubicBezTo>
                <a:cubicBezTo>
                  <a:pt x="1655372" y="1712912"/>
                  <a:pt x="1665380" y="1702196"/>
                  <a:pt x="1674422" y="1690687"/>
                </a:cubicBezTo>
                <a:cubicBezTo>
                  <a:pt x="1710559" y="1644694"/>
                  <a:pt x="1686880" y="1671307"/>
                  <a:pt x="1717284" y="1624012"/>
                </a:cubicBezTo>
                <a:cubicBezTo>
                  <a:pt x="1724669" y="1612525"/>
                  <a:pt x="1732903" y="1601600"/>
                  <a:pt x="1741097" y="1590675"/>
                </a:cubicBezTo>
                <a:cubicBezTo>
                  <a:pt x="1751957" y="1576195"/>
                  <a:pt x="1766339" y="1564001"/>
                  <a:pt x="1774434" y="1547812"/>
                </a:cubicBezTo>
                <a:cubicBezTo>
                  <a:pt x="1795113" y="1506454"/>
                  <a:pt x="1771215" y="1549230"/>
                  <a:pt x="1798247" y="1514475"/>
                </a:cubicBezTo>
                <a:cubicBezTo>
                  <a:pt x="1805275" y="1505439"/>
                  <a:pt x="1808139" y="1492769"/>
                  <a:pt x="1817297" y="1485900"/>
                </a:cubicBezTo>
                <a:lnTo>
                  <a:pt x="1855397" y="1457325"/>
                </a:lnTo>
                <a:cubicBezTo>
                  <a:pt x="1858572" y="1452562"/>
                  <a:pt x="1860452" y="1446613"/>
                  <a:pt x="1864922" y="1443037"/>
                </a:cubicBezTo>
                <a:cubicBezTo>
                  <a:pt x="1871114" y="1438084"/>
                  <a:pt x="1907452" y="1433595"/>
                  <a:pt x="1907784" y="1433512"/>
                </a:cubicBezTo>
                <a:cubicBezTo>
                  <a:pt x="1917524" y="1431077"/>
                  <a:pt x="1926673" y="1426629"/>
                  <a:pt x="1936359" y="1423987"/>
                </a:cubicBezTo>
                <a:cubicBezTo>
                  <a:pt x="1944169" y="1421857"/>
                  <a:pt x="1952234" y="1420812"/>
                  <a:pt x="1960172" y="1419225"/>
                </a:cubicBezTo>
                <a:cubicBezTo>
                  <a:pt x="1980809" y="1422400"/>
                  <a:pt x="2001827" y="1423686"/>
                  <a:pt x="2022084" y="1428750"/>
                </a:cubicBezTo>
                <a:cubicBezTo>
                  <a:pt x="2027637" y="1430138"/>
                  <a:pt x="2031402" y="1435435"/>
                  <a:pt x="2036372" y="1438275"/>
                </a:cubicBezTo>
                <a:cubicBezTo>
                  <a:pt x="2042536" y="1441797"/>
                  <a:pt x="2049742" y="1443540"/>
                  <a:pt x="2055422" y="1447800"/>
                </a:cubicBezTo>
                <a:cubicBezTo>
                  <a:pt x="2103562" y="1483905"/>
                  <a:pt x="2047411" y="1453319"/>
                  <a:pt x="2093522" y="1476375"/>
                </a:cubicBezTo>
                <a:cubicBezTo>
                  <a:pt x="2099905" y="1484354"/>
                  <a:pt x="2121531" y="1513183"/>
                  <a:pt x="2131622" y="1519237"/>
                </a:cubicBezTo>
                <a:cubicBezTo>
                  <a:pt x="2139902" y="1524205"/>
                  <a:pt x="2167736" y="1530647"/>
                  <a:pt x="2179247" y="1533525"/>
                </a:cubicBezTo>
                <a:cubicBezTo>
                  <a:pt x="2190359" y="1531937"/>
                  <a:pt x="2201832" y="1531988"/>
                  <a:pt x="2212584" y="1528762"/>
                </a:cubicBezTo>
                <a:cubicBezTo>
                  <a:pt x="2218067" y="1527117"/>
                  <a:pt x="2221752" y="1521797"/>
                  <a:pt x="2226872" y="1519237"/>
                </a:cubicBezTo>
                <a:cubicBezTo>
                  <a:pt x="2231362" y="1516992"/>
                  <a:pt x="2236397" y="1516062"/>
                  <a:pt x="2241159" y="1514475"/>
                </a:cubicBezTo>
                <a:cubicBezTo>
                  <a:pt x="2302858" y="1452776"/>
                  <a:pt x="2207337" y="1543396"/>
                  <a:pt x="2274497" y="1495425"/>
                </a:cubicBezTo>
                <a:cubicBezTo>
                  <a:pt x="2280956" y="1490811"/>
                  <a:pt x="2283171" y="1481988"/>
                  <a:pt x="2288784" y="1476375"/>
                </a:cubicBezTo>
                <a:cubicBezTo>
                  <a:pt x="2292831" y="1472328"/>
                  <a:pt x="2298414" y="1470177"/>
                  <a:pt x="2303072" y="1466850"/>
                </a:cubicBezTo>
                <a:cubicBezTo>
                  <a:pt x="2309531" y="1462236"/>
                  <a:pt x="2316509" y="1458175"/>
                  <a:pt x="2322122" y="1452562"/>
                </a:cubicBezTo>
                <a:cubicBezTo>
                  <a:pt x="2327735" y="1446949"/>
                  <a:pt x="2330383" y="1438678"/>
                  <a:pt x="2336409" y="1433512"/>
                </a:cubicBezTo>
                <a:cubicBezTo>
                  <a:pt x="2341799" y="1428892"/>
                  <a:pt x="2349295" y="1427509"/>
                  <a:pt x="2355459" y="1423987"/>
                </a:cubicBezTo>
                <a:cubicBezTo>
                  <a:pt x="2372935" y="1414001"/>
                  <a:pt x="2373378" y="1407313"/>
                  <a:pt x="2398322" y="1404937"/>
                </a:cubicBezTo>
                <a:lnTo>
                  <a:pt x="2498334" y="1395412"/>
                </a:lnTo>
                <a:cubicBezTo>
                  <a:pt x="2509447" y="1390650"/>
                  <a:pt x="2520202" y="1384948"/>
                  <a:pt x="2531672" y="1381125"/>
                </a:cubicBezTo>
                <a:cubicBezTo>
                  <a:pt x="2544091" y="1376985"/>
                  <a:pt x="2558464" y="1378196"/>
                  <a:pt x="2569772" y="1371600"/>
                </a:cubicBezTo>
                <a:cubicBezTo>
                  <a:pt x="2597197" y="1355602"/>
                  <a:pt x="2626138" y="1339243"/>
                  <a:pt x="2645972" y="1314450"/>
                </a:cubicBezTo>
                <a:cubicBezTo>
                  <a:pt x="2652322" y="1306512"/>
                  <a:pt x="2658328" y="1298287"/>
                  <a:pt x="2665022" y="1290637"/>
                </a:cubicBezTo>
                <a:cubicBezTo>
                  <a:pt x="2677549" y="1276320"/>
                  <a:pt x="2687555" y="1269753"/>
                  <a:pt x="2703122" y="1257300"/>
                </a:cubicBezTo>
                <a:cubicBezTo>
                  <a:pt x="2707884" y="1249362"/>
                  <a:pt x="2712140" y="1241098"/>
                  <a:pt x="2717409" y="1233487"/>
                </a:cubicBezTo>
                <a:cubicBezTo>
                  <a:pt x="2736693" y="1205632"/>
                  <a:pt x="2756170" y="1182092"/>
                  <a:pt x="2779322" y="1157287"/>
                </a:cubicBezTo>
                <a:cubicBezTo>
                  <a:pt x="2790045" y="1145798"/>
                  <a:pt x="2799583" y="1132667"/>
                  <a:pt x="2812659" y="1123950"/>
                </a:cubicBezTo>
                <a:cubicBezTo>
                  <a:pt x="2836472" y="1108075"/>
                  <a:pt x="2860514" y="1092539"/>
                  <a:pt x="2884097" y="1076325"/>
                </a:cubicBezTo>
                <a:cubicBezTo>
                  <a:pt x="2895350" y="1068588"/>
                  <a:pt x="2904186" y="1055824"/>
                  <a:pt x="2917434" y="1052512"/>
                </a:cubicBezTo>
                <a:cubicBezTo>
                  <a:pt x="2964902" y="1040645"/>
                  <a:pt x="2942621" y="1045139"/>
                  <a:pt x="2984109" y="1038225"/>
                </a:cubicBezTo>
                <a:cubicBezTo>
                  <a:pt x="2992047" y="1035050"/>
                  <a:pt x="2999733" y="1031157"/>
                  <a:pt x="3007922" y="1028700"/>
                </a:cubicBezTo>
                <a:cubicBezTo>
                  <a:pt x="3015675" y="1026374"/>
                  <a:pt x="3023770" y="1025385"/>
                  <a:pt x="3031734" y="1023937"/>
                </a:cubicBezTo>
                <a:cubicBezTo>
                  <a:pt x="3081713" y="1014850"/>
                  <a:pt x="3070896" y="1018587"/>
                  <a:pt x="3146034" y="1014412"/>
                </a:cubicBezTo>
                <a:cubicBezTo>
                  <a:pt x="3258499" y="1000354"/>
                  <a:pt x="3196660" y="1005999"/>
                  <a:pt x="3331772" y="1000125"/>
                </a:cubicBezTo>
                <a:cubicBezTo>
                  <a:pt x="3341297" y="996950"/>
                  <a:pt x="3350530" y="992704"/>
                  <a:pt x="3360347" y="990600"/>
                </a:cubicBezTo>
                <a:cubicBezTo>
                  <a:pt x="3372862" y="987918"/>
                  <a:pt x="3385760" y="987529"/>
                  <a:pt x="3398447" y="985837"/>
                </a:cubicBezTo>
                <a:lnTo>
                  <a:pt x="3431784" y="981075"/>
                </a:lnTo>
                <a:cubicBezTo>
                  <a:pt x="3442897" y="976312"/>
                  <a:pt x="3453760" y="970919"/>
                  <a:pt x="3465122" y="966787"/>
                </a:cubicBezTo>
                <a:cubicBezTo>
                  <a:pt x="3488711" y="958209"/>
                  <a:pt x="3514109" y="954201"/>
                  <a:pt x="3536559" y="942975"/>
                </a:cubicBezTo>
                <a:cubicBezTo>
                  <a:pt x="3569132" y="926688"/>
                  <a:pt x="3599870" y="913002"/>
                  <a:pt x="3627047" y="885825"/>
                </a:cubicBezTo>
                <a:cubicBezTo>
                  <a:pt x="3632508" y="880364"/>
                  <a:pt x="3666876" y="850977"/>
                  <a:pt x="3674672" y="833437"/>
                </a:cubicBezTo>
                <a:cubicBezTo>
                  <a:pt x="3688723" y="801823"/>
                  <a:pt x="3690642" y="767304"/>
                  <a:pt x="3693722" y="733425"/>
                </a:cubicBezTo>
                <a:cubicBezTo>
                  <a:pt x="3700841" y="655113"/>
                  <a:pt x="3694943" y="701056"/>
                  <a:pt x="3703247" y="642937"/>
                </a:cubicBezTo>
                <a:cubicBezTo>
                  <a:pt x="3704834" y="612775"/>
                  <a:pt x="3704263" y="582421"/>
                  <a:pt x="3708009" y="552450"/>
                </a:cubicBezTo>
                <a:cubicBezTo>
                  <a:pt x="3709069" y="543967"/>
                  <a:pt x="3714831" y="536747"/>
                  <a:pt x="3717534" y="528637"/>
                </a:cubicBezTo>
                <a:cubicBezTo>
                  <a:pt x="3721189" y="517673"/>
                  <a:pt x="3722910" y="506087"/>
                  <a:pt x="3727059" y="495300"/>
                </a:cubicBezTo>
                <a:cubicBezTo>
                  <a:pt x="3730882" y="485361"/>
                  <a:pt x="3737251" y="476555"/>
                  <a:pt x="3741347" y="466725"/>
                </a:cubicBezTo>
                <a:cubicBezTo>
                  <a:pt x="3745209" y="457457"/>
                  <a:pt x="3747347" y="447551"/>
                  <a:pt x="3750872" y="438150"/>
                </a:cubicBezTo>
                <a:cubicBezTo>
                  <a:pt x="3756875" y="422141"/>
                  <a:pt x="3762276" y="405818"/>
                  <a:pt x="3769922" y="390525"/>
                </a:cubicBezTo>
                <a:lnTo>
                  <a:pt x="3788972" y="352425"/>
                </a:lnTo>
                <a:cubicBezTo>
                  <a:pt x="3799885" y="308772"/>
                  <a:pt x="3791236" y="325217"/>
                  <a:pt x="3808022" y="300037"/>
                </a:cubicBezTo>
                <a:cubicBezTo>
                  <a:pt x="3809609" y="290512"/>
                  <a:pt x="3810009" y="280711"/>
                  <a:pt x="3812784" y="271462"/>
                </a:cubicBezTo>
                <a:cubicBezTo>
                  <a:pt x="3816871" y="257838"/>
                  <a:pt x="3824819" y="249817"/>
                  <a:pt x="3831834" y="238125"/>
                </a:cubicBezTo>
                <a:cubicBezTo>
                  <a:pt x="3843181" y="219214"/>
                  <a:pt x="3855309" y="200701"/>
                  <a:pt x="3865172" y="180975"/>
                </a:cubicBezTo>
                <a:cubicBezTo>
                  <a:pt x="3892534" y="126250"/>
                  <a:pt x="3878335" y="147549"/>
                  <a:pt x="3903272" y="114300"/>
                </a:cubicBezTo>
                <a:cubicBezTo>
                  <a:pt x="3904859" y="109537"/>
                  <a:pt x="3905789" y="104502"/>
                  <a:pt x="3908034" y="100012"/>
                </a:cubicBezTo>
                <a:cubicBezTo>
                  <a:pt x="3915276" y="85528"/>
                  <a:pt x="3930202" y="71840"/>
                  <a:pt x="3941372" y="61912"/>
                </a:cubicBezTo>
                <a:cubicBezTo>
                  <a:pt x="3947305" y="56639"/>
                  <a:pt x="3953691" y="51832"/>
                  <a:pt x="3960422" y="47625"/>
                </a:cubicBezTo>
                <a:cubicBezTo>
                  <a:pt x="3966442" y="43862"/>
                  <a:pt x="3973308" y="41622"/>
                  <a:pt x="3979472" y="38100"/>
                </a:cubicBezTo>
                <a:cubicBezTo>
                  <a:pt x="3999460" y="26678"/>
                  <a:pt x="3992983" y="23942"/>
                  <a:pt x="4022334" y="19050"/>
                </a:cubicBezTo>
                <a:cubicBezTo>
                  <a:pt x="4031859" y="17462"/>
                  <a:pt x="4041483" y="16382"/>
                  <a:pt x="4050909" y="14287"/>
                </a:cubicBezTo>
                <a:cubicBezTo>
                  <a:pt x="4091360" y="5298"/>
                  <a:pt x="4024341" y="9168"/>
                  <a:pt x="4108059" y="4762"/>
                </a:cubicBezTo>
                <a:cubicBezTo>
                  <a:pt x="4154060" y="2341"/>
                  <a:pt x="4200134" y="1587"/>
                  <a:pt x="4246172" y="0"/>
                </a:cubicBezTo>
                <a:cubicBezTo>
                  <a:pt x="4282684" y="1587"/>
                  <a:pt x="4319249" y="2247"/>
                  <a:pt x="4355709" y="4762"/>
                </a:cubicBezTo>
                <a:cubicBezTo>
                  <a:pt x="4365343" y="5426"/>
                  <a:pt x="4374740" y="8057"/>
                  <a:pt x="4384284" y="9525"/>
                </a:cubicBezTo>
                <a:cubicBezTo>
                  <a:pt x="4412731" y="13901"/>
                  <a:pt x="4426506" y="15398"/>
                  <a:pt x="4455722" y="19050"/>
                </a:cubicBezTo>
                <a:cubicBezTo>
                  <a:pt x="4466834" y="23812"/>
                  <a:pt x="4478246" y="27930"/>
                  <a:pt x="4489059" y="33337"/>
                </a:cubicBezTo>
                <a:cubicBezTo>
                  <a:pt x="4535635" y="56625"/>
                  <a:pt x="4511113" y="51488"/>
                  <a:pt x="4565259" y="71437"/>
                </a:cubicBezTo>
                <a:cubicBezTo>
                  <a:pt x="4580811" y="77167"/>
                  <a:pt x="4597255" y="80209"/>
                  <a:pt x="4612884" y="85725"/>
                </a:cubicBezTo>
                <a:cubicBezTo>
                  <a:pt x="4741691" y="131186"/>
                  <a:pt x="4541783" y="66787"/>
                  <a:pt x="4684322" y="114300"/>
                </a:cubicBezTo>
                <a:cubicBezTo>
                  <a:pt x="4700045" y="119541"/>
                  <a:pt x="4716395" y="122857"/>
                  <a:pt x="4731947" y="128587"/>
                </a:cubicBezTo>
                <a:cubicBezTo>
                  <a:pt x="4746618" y="133992"/>
                  <a:pt x="4760438" y="141478"/>
                  <a:pt x="4774809" y="147637"/>
                </a:cubicBezTo>
                <a:cubicBezTo>
                  <a:pt x="4782667" y="151005"/>
                  <a:pt x="4790588" y="154240"/>
                  <a:pt x="4798622" y="157162"/>
                </a:cubicBezTo>
                <a:cubicBezTo>
                  <a:pt x="4895594" y="192424"/>
                  <a:pt x="4768400" y="146032"/>
                  <a:pt x="4851009" y="171450"/>
                </a:cubicBezTo>
                <a:cubicBezTo>
                  <a:pt x="4863973" y="175439"/>
                  <a:pt x="4876589" y="180520"/>
                  <a:pt x="4889109" y="185737"/>
                </a:cubicBezTo>
                <a:cubicBezTo>
                  <a:pt x="4909623" y="194284"/>
                  <a:pt x="4975693" y="222287"/>
                  <a:pt x="5003409" y="238125"/>
                </a:cubicBezTo>
                <a:cubicBezTo>
                  <a:pt x="5033639" y="255400"/>
                  <a:pt x="5032570" y="259218"/>
                  <a:pt x="5060559" y="280987"/>
                </a:cubicBezTo>
                <a:cubicBezTo>
                  <a:pt x="5065077" y="284501"/>
                  <a:pt x="5070084" y="287337"/>
                  <a:pt x="5074847" y="290512"/>
                </a:cubicBezTo>
                <a:cubicBezTo>
                  <a:pt x="5092648" y="317215"/>
                  <a:pt x="5074421" y="293308"/>
                  <a:pt x="5103422" y="319087"/>
                </a:cubicBezTo>
                <a:cubicBezTo>
                  <a:pt x="5136257" y="348274"/>
                  <a:pt x="5114137" y="338535"/>
                  <a:pt x="5141522" y="347662"/>
                </a:cubicBezTo>
                <a:cubicBezTo>
                  <a:pt x="5147872" y="354012"/>
                  <a:pt x="5153388" y="361324"/>
                  <a:pt x="5160572" y="366712"/>
                </a:cubicBezTo>
                <a:cubicBezTo>
                  <a:pt x="5166252" y="370972"/>
                  <a:pt x="5174602" y="371217"/>
                  <a:pt x="5179622" y="376237"/>
                </a:cubicBezTo>
                <a:cubicBezTo>
                  <a:pt x="5184642" y="381257"/>
                  <a:pt x="5184602" y="389833"/>
                  <a:pt x="5189147" y="395287"/>
                </a:cubicBezTo>
                <a:cubicBezTo>
                  <a:pt x="5192811" y="399684"/>
                  <a:pt x="5199387" y="400765"/>
                  <a:pt x="5203434" y="404812"/>
                </a:cubicBezTo>
                <a:cubicBezTo>
                  <a:pt x="5210622" y="412000"/>
                  <a:pt x="5216134" y="420687"/>
                  <a:pt x="5222484" y="428625"/>
                </a:cubicBezTo>
                <a:cubicBezTo>
                  <a:pt x="5232181" y="486804"/>
                  <a:pt x="5220159" y="431947"/>
                  <a:pt x="5236772" y="476250"/>
                </a:cubicBezTo>
                <a:cubicBezTo>
                  <a:pt x="5241952" y="490065"/>
                  <a:pt x="5244559" y="516475"/>
                  <a:pt x="5246297" y="528637"/>
                </a:cubicBezTo>
                <a:cubicBezTo>
                  <a:pt x="5244376" y="613169"/>
                  <a:pt x="5236772" y="933710"/>
                  <a:pt x="5236772" y="1000125"/>
                </a:cubicBezTo>
                <a:cubicBezTo>
                  <a:pt x="5236772" y="1060533"/>
                  <a:pt x="5243088" y="1413442"/>
                  <a:pt x="5246297" y="1509712"/>
                </a:cubicBezTo>
                <a:cubicBezTo>
                  <a:pt x="5247198" y="1536731"/>
                  <a:pt x="5248903" y="1563727"/>
                  <a:pt x="5251059" y="1590675"/>
                </a:cubicBezTo>
                <a:cubicBezTo>
                  <a:pt x="5256196" y="1654892"/>
                  <a:pt x="5255991" y="1602742"/>
                  <a:pt x="5260584" y="1671637"/>
                </a:cubicBezTo>
                <a:cubicBezTo>
                  <a:pt x="5276066" y="1903869"/>
                  <a:pt x="5262492" y="1774538"/>
                  <a:pt x="5274872" y="1885950"/>
                </a:cubicBezTo>
                <a:cubicBezTo>
                  <a:pt x="5277183" y="1994568"/>
                  <a:pt x="5293657" y="2067984"/>
                  <a:pt x="5270109" y="2162175"/>
                </a:cubicBezTo>
                <a:cubicBezTo>
                  <a:pt x="5267069" y="2174335"/>
                  <a:pt x="5256832" y="2193491"/>
                  <a:pt x="5251059" y="2205037"/>
                </a:cubicBezTo>
                <a:cubicBezTo>
                  <a:pt x="5241409" y="2253294"/>
                  <a:pt x="5253976" y="2204336"/>
                  <a:pt x="5232009" y="2252662"/>
                </a:cubicBezTo>
                <a:cubicBezTo>
                  <a:pt x="5227854" y="2261802"/>
                  <a:pt x="5225915" y="2271801"/>
                  <a:pt x="5222484" y="2281237"/>
                </a:cubicBezTo>
                <a:cubicBezTo>
                  <a:pt x="5219562" y="2289271"/>
                  <a:pt x="5216497" y="2297267"/>
                  <a:pt x="5212959" y="2305050"/>
                </a:cubicBezTo>
                <a:cubicBezTo>
                  <a:pt x="5208552" y="2314745"/>
                  <a:pt x="5202411" y="2323654"/>
                  <a:pt x="5198672" y="2333625"/>
                </a:cubicBezTo>
                <a:cubicBezTo>
                  <a:pt x="5192852" y="2349144"/>
                  <a:pt x="5189625" y="2365526"/>
                  <a:pt x="5184384" y="2381250"/>
                </a:cubicBezTo>
                <a:cubicBezTo>
                  <a:pt x="5180095" y="2394118"/>
                  <a:pt x="5174859" y="2406650"/>
                  <a:pt x="5170097" y="2419350"/>
                </a:cubicBezTo>
                <a:cubicBezTo>
                  <a:pt x="5168509" y="2428875"/>
                  <a:pt x="5167676" y="2438557"/>
                  <a:pt x="5165334" y="2447925"/>
                </a:cubicBezTo>
                <a:cubicBezTo>
                  <a:pt x="5142965" y="2537400"/>
                  <a:pt x="5153060" y="2487251"/>
                  <a:pt x="5131997" y="2557462"/>
                </a:cubicBezTo>
                <a:cubicBezTo>
                  <a:pt x="5126796" y="2574799"/>
                  <a:pt x="5121902" y="2592242"/>
                  <a:pt x="5117709" y="2609850"/>
                </a:cubicBezTo>
                <a:cubicBezTo>
                  <a:pt x="5113959" y="2625599"/>
                  <a:pt x="5112549" y="2641885"/>
                  <a:pt x="5108184" y="2657475"/>
                </a:cubicBezTo>
                <a:cubicBezTo>
                  <a:pt x="5101416" y="2681646"/>
                  <a:pt x="5088499" y="2704153"/>
                  <a:pt x="5084372" y="2728912"/>
                </a:cubicBezTo>
                <a:cubicBezTo>
                  <a:pt x="5082784" y="2738437"/>
                  <a:pt x="5081336" y="2747986"/>
                  <a:pt x="5079609" y="2757487"/>
                </a:cubicBezTo>
                <a:cubicBezTo>
                  <a:pt x="5078161" y="2765451"/>
                  <a:pt x="5075992" y="2773287"/>
                  <a:pt x="5074847" y="2781300"/>
                </a:cubicBezTo>
                <a:cubicBezTo>
                  <a:pt x="5071538" y="2804464"/>
                  <a:pt x="5068901" y="2862010"/>
                  <a:pt x="5055797" y="2890837"/>
                </a:cubicBezTo>
                <a:cubicBezTo>
                  <a:pt x="5050194" y="2903162"/>
                  <a:pt x="5034411" y="2918199"/>
                  <a:pt x="5022459" y="2924175"/>
                </a:cubicBezTo>
                <a:cubicBezTo>
                  <a:pt x="5013480" y="2928664"/>
                  <a:pt x="4973941" y="2933147"/>
                  <a:pt x="4970072" y="2933700"/>
                </a:cubicBezTo>
                <a:cubicBezTo>
                  <a:pt x="4952609" y="2932112"/>
                  <a:pt x="4934102" y="2935094"/>
                  <a:pt x="4917684" y="2928937"/>
                </a:cubicBezTo>
                <a:cubicBezTo>
                  <a:pt x="4907174" y="2924996"/>
                  <a:pt x="4902560" y="2912233"/>
                  <a:pt x="4893872" y="2905125"/>
                </a:cubicBezTo>
                <a:cubicBezTo>
                  <a:pt x="4885012" y="2897876"/>
                  <a:pt x="4873709" y="2893840"/>
                  <a:pt x="4865297" y="2886075"/>
                </a:cubicBezTo>
                <a:cubicBezTo>
                  <a:pt x="4852897" y="2874629"/>
                  <a:pt x="4844659" y="2859088"/>
                  <a:pt x="4831959" y="2847975"/>
                </a:cubicBezTo>
                <a:cubicBezTo>
                  <a:pt x="4797340" y="2817683"/>
                  <a:pt x="4757359" y="2810573"/>
                  <a:pt x="4727184" y="2771775"/>
                </a:cubicBezTo>
                <a:cubicBezTo>
                  <a:pt x="4716072" y="2757487"/>
                  <a:pt x="4706227" y="2742117"/>
                  <a:pt x="4693847" y="2728912"/>
                </a:cubicBezTo>
                <a:cubicBezTo>
                  <a:pt x="4682305" y="2716601"/>
                  <a:pt x="4666365" y="2708691"/>
                  <a:pt x="4655747" y="2695575"/>
                </a:cubicBezTo>
                <a:cubicBezTo>
                  <a:pt x="4619286" y="2650535"/>
                  <a:pt x="4617133" y="2634486"/>
                  <a:pt x="4593834" y="2590800"/>
                </a:cubicBezTo>
                <a:cubicBezTo>
                  <a:pt x="4587811" y="2579507"/>
                  <a:pt x="4580196" y="2569060"/>
                  <a:pt x="4574784" y="2557462"/>
                </a:cubicBezTo>
                <a:cubicBezTo>
                  <a:pt x="4569048" y="2545171"/>
                  <a:pt x="4565661" y="2531904"/>
                  <a:pt x="4560497" y="2519362"/>
                </a:cubicBezTo>
                <a:cubicBezTo>
                  <a:pt x="4554544" y="2504905"/>
                  <a:pt x="4547254" y="2491017"/>
                  <a:pt x="4541447" y="2476500"/>
                </a:cubicBezTo>
                <a:cubicBezTo>
                  <a:pt x="4537718" y="2467178"/>
                  <a:pt x="4535784" y="2457193"/>
                  <a:pt x="4531922" y="2447925"/>
                </a:cubicBezTo>
                <a:cubicBezTo>
                  <a:pt x="4527826" y="2438095"/>
                  <a:pt x="4522041" y="2429045"/>
                  <a:pt x="4517634" y="2419350"/>
                </a:cubicBezTo>
                <a:cubicBezTo>
                  <a:pt x="4514096" y="2411567"/>
                  <a:pt x="4510623" y="2403708"/>
                  <a:pt x="4508109" y="2395537"/>
                </a:cubicBezTo>
                <a:cubicBezTo>
                  <a:pt x="4504259" y="2383025"/>
                  <a:pt x="4498584" y="2357437"/>
                  <a:pt x="4498584" y="2357437"/>
                </a:cubicBezTo>
                <a:cubicBezTo>
                  <a:pt x="4495840" y="2332738"/>
                  <a:pt x="4494155" y="2300133"/>
                  <a:pt x="4484297" y="2276475"/>
                </a:cubicBezTo>
                <a:cubicBezTo>
                  <a:pt x="4481244" y="2269148"/>
                  <a:pt x="4474412" y="2264030"/>
                  <a:pt x="4470009" y="2257425"/>
                </a:cubicBezTo>
                <a:cubicBezTo>
                  <a:pt x="4466904" y="2252768"/>
                  <a:pt x="4452122" y="2226434"/>
                  <a:pt x="4446197" y="2219325"/>
                </a:cubicBezTo>
                <a:cubicBezTo>
                  <a:pt x="4441885" y="2214151"/>
                  <a:pt x="4436384" y="2210071"/>
                  <a:pt x="4431909" y="2205037"/>
                </a:cubicBezTo>
                <a:cubicBezTo>
                  <a:pt x="4423672" y="2195770"/>
                  <a:pt x="4416391" y="2185678"/>
                  <a:pt x="4408097" y="2176462"/>
                </a:cubicBezTo>
                <a:cubicBezTo>
                  <a:pt x="4371098" y="2135352"/>
                  <a:pt x="4405339" y="2179134"/>
                  <a:pt x="4374759" y="2138362"/>
                </a:cubicBezTo>
                <a:cubicBezTo>
                  <a:pt x="4369050" y="2121235"/>
                  <a:pt x="4359393" y="2093644"/>
                  <a:pt x="4355709" y="2076450"/>
                </a:cubicBezTo>
                <a:cubicBezTo>
                  <a:pt x="4353357" y="2065474"/>
                  <a:pt x="4352534" y="2054225"/>
                  <a:pt x="4350947" y="2043112"/>
                </a:cubicBezTo>
                <a:cubicBezTo>
                  <a:pt x="4349359" y="1947862"/>
                  <a:pt x="4349207" y="1852577"/>
                  <a:pt x="4346184" y="1757362"/>
                </a:cubicBezTo>
                <a:cubicBezTo>
                  <a:pt x="4346025" y="1752345"/>
                  <a:pt x="4344558" y="1746995"/>
                  <a:pt x="4341422" y="1743075"/>
                </a:cubicBezTo>
                <a:cubicBezTo>
                  <a:pt x="4337313" y="1737938"/>
                  <a:pt x="4312302" y="1725783"/>
                  <a:pt x="4308084" y="1724025"/>
                </a:cubicBezTo>
                <a:cubicBezTo>
                  <a:pt x="4295564" y="1718808"/>
                  <a:pt x="4282976" y="1713634"/>
                  <a:pt x="4269984" y="1709737"/>
                </a:cubicBezTo>
                <a:cubicBezTo>
                  <a:pt x="4237496" y="1699991"/>
                  <a:pt x="4218685" y="1696620"/>
                  <a:pt x="4189022" y="1690687"/>
                </a:cubicBezTo>
                <a:cubicBezTo>
                  <a:pt x="4173147" y="1695450"/>
                  <a:pt x="4156376" y="1697880"/>
                  <a:pt x="4141397" y="1704975"/>
                </a:cubicBezTo>
                <a:cubicBezTo>
                  <a:pt x="4125878" y="1712326"/>
                  <a:pt x="4112822" y="1724025"/>
                  <a:pt x="4098534" y="1733550"/>
                </a:cubicBezTo>
                <a:cubicBezTo>
                  <a:pt x="4093772" y="1736725"/>
                  <a:pt x="4089958" y="1742694"/>
                  <a:pt x="4084247" y="1743075"/>
                </a:cubicBezTo>
                <a:lnTo>
                  <a:pt x="4012809" y="1747837"/>
                </a:lnTo>
                <a:cubicBezTo>
                  <a:pt x="3971534" y="1743075"/>
                  <a:pt x="3929446" y="1742991"/>
                  <a:pt x="3888984" y="1733550"/>
                </a:cubicBezTo>
                <a:cubicBezTo>
                  <a:pt x="3880239" y="1731509"/>
                  <a:pt x="3877966" y="1718516"/>
                  <a:pt x="3869934" y="1714500"/>
                </a:cubicBezTo>
                <a:cubicBezTo>
                  <a:pt x="3858225" y="1708646"/>
                  <a:pt x="3831834" y="1704975"/>
                  <a:pt x="3831834" y="1704975"/>
                </a:cubicBezTo>
                <a:cubicBezTo>
                  <a:pt x="3825484" y="1700212"/>
                  <a:pt x="3820314" y="1693197"/>
                  <a:pt x="3812784" y="1690687"/>
                </a:cubicBezTo>
                <a:cubicBezTo>
                  <a:pt x="3781459" y="1680245"/>
                  <a:pt x="3700749" y="1689816"/>
                  <a:pt x="3684197" y="1690687"/>
                </a:cubicBezTo>
                <a:cubicBezTo>
                  <a:pt x="3649294" y="1705646"/>
                  <a:pt x="3645999" y="1705044"/>
                  <a:pt x="3612759" y="1728787"/>
                </a:cubicBezTo>
                <a:cubicBezTo>
                  <a:pt x="3602670" y="1735994"/>
                  <a:pt x="3594211" y="1745307"/>
                  <a:pt x="3584184" y="1752600"/>
                </a:cubicBezTo>
                <a:cubicBezTo>
                  <a:pt x="3576698" y="1758044"/>
                  <a:pt x="3567679" y="1761204"/>
                  <a:pt x="3560372" y="1766887"/>
                </a:cubicBezTo>
                <a:cubicBezTo>
                  <a:pt x="3553283" y="1772400"/>
                  <a:pt x="3548334" y="1780327"/>
                  <a:pt x="3541322" y="1785937"/>
                </a:cubicBezTo>
                <a:cubicBezTo>
                  <a:pt x="3532383" y="1793088"/>
                  <a:pt x="3521303" y="1797382"/>
                  <a:pt x="3512747" y="1804987"/>
                </a:cubicBezTo>
                <a:cubicBezTo>
                  <a:pt x="3506814" y="1810260"/>
                  <a:pt x="3504433" y="1818810"/>
                  <a:pt x="3498459" y="1824037"/>
                </a:cubicBezTo>
                <a:cubicBezTo>
                  <a:pt x="3491493" y="1830133"/>
                  <a:pt x="3482739" y="1833829"/>
                  <a:pt x="3474647" y="1838325"/>
                </a:cubicBezTo>
                <a:cubicBezTo>
                  <a:pt x="3447413" y="1853455"/>
                  <a:pt x="3461560" y="1842287"/>
                  <a:pt x="3431784" y="1862137"/>
                </a:cubicBezTo>
                <a:cubicBezTo>
                  <a:pt x="3375574" y="1899610"/>
                  <a:pt x="3452760" y="1854031"/>
                  <a:pt x="3388922" y="1885950"/>
                </a:cubicBezTo>
                <a:cubicBezTo>
                  <a:pt x="3383802" y="1888510"/>
                  <a:pt x="3379994" y="1893465"/>
                  <a:pt x="3374634" y="1895475"/>
                </a:cubicBezTo>
                <a:cubicBezTo>
                  <a:pt x="3367055" y="1898317"/>
                  <a:pt x="3358759" y="1898650"/>
                  <a:pt x="3350822" y="1900237"/>
                </a:cubicBezTo>
                <a:lnTo>
                  <a:pt x="3303197" y="1919287"/>
                </a:lnTo>
                <a:lnTo>
                  <a:pt x="3279384" y="1928812"/>
                </a:lnTo>
                <a:cubicBezTo>
                  <a:pt x="3188867" y="1921850"/>
                  <a:pt x="3159722" y="1917442"/>
                  <a:pt x="3046022" y="1928812"/>
                </a:cubicBezTo>
                <a:cubicBezTo>
                  <a:pt x="3038124" y="1929602"/>
                  <a:pt x="3034225" y="1939876"/>
                  <a:pt x="3026972" y="1943100"/>
                </a:cubicBezTo>
                <a:cubicBezTo>
                  <a:pt x="3019575" y="1946388"/>
                  <a:pt x="3011097" y="1946275"/>
                  <a:pt x="3003159" y="1947862"/>
                </a:cubicBezTo>
                <a:cubicBezTo>
                  <a:pt x="2998397" y="1952625"/>
                  <a:pt x="2994353" y="1958235"/>
                  <a:pt x="2988872" y="1962150"/>
                </a:cubicBezTo>
                <a:cubicBezTo>
                  <a:pt x="2973536" y="1973104"/>
                  <a:pt x="2964293" y="1972781"/>
                  <a:pt x="2946009" y="1976437"/>
                </a:cubicBezTo>
                <a:cubicBezTo>
                  <a:pt x="2933309" y="1982787"/>
                  <a:pt x="2921684" y="1992043"/>
                  <a:pt x="2907909" y="1995487"/>
                </a:cubicBezTo>
                <a:cubicBezTo>
                  <a:pt x="2892732" y="1999282"/>
                  <a:pt x="2880776" y="2002592"/>
                  <a:pt x="2865047" y="2005012"/>
                </a:cubicBezTo>
                <a:cubicBezTo>
                  <a:pt x="2852397" y="2006958"/>
                  <a:pt x="2839647" y="2008187"/>
                  <a:pt x="2826947" y="2009775"/>
                </a:cubicBezTo>
                <a:cubicBezTo>
                  <a:pt x="2817422" y="2012950"/>
                  <a:pt x="2808189" y="2017196"/>
                  <a:pt x="2798372" y="2019300"/>
                </a:cubicBezTo>
                <a:cubicBezTo>
                  <a:pt x="2785857" y="2021982"/>
                  <a:pt x="2772300" y="2019688"/>
                  <a:pt x="2760272" y="2024062"/>
                </a:cubicBezTo>
                <a:cubicBezTo>
                  <a:pt x="2753942" y="2026364"/>
                  <a:pt x="2750990" y="2033844"/>
                  <a:pt x="2745984" y="2038350"/>
                </a:cubicBezTo>
                <a:cubicBezTo>
                  <a:pt x="2735105" y="2048141"/>
                  <a:pt x="2724935" y="2058974"/>
                  <a:pt x="2712647" y="2066925"/>
                </a:cubicBezTo>
                <a:cubicBezTo>
                  <a:pt x="2697746" y="2076567"/>
                  <a:pt x="2680897" y="2082800"/>
                  <a:pt x="2665022" y="2090737"/>
                </a:cubicBezTo>
                <a:cubicBezTo>
                  <a:pt x="2640117" y="2103189"/>
                  <a:pt x="2652860" y="2098540"/>
                  <a:pt x="2626922" y="2105025"/>
                </a:cubicBezTo>
                <a:lnTo>
                  <a:pt x="2579297" y="2133600"/>
                </a:lnTo>
                <a:cubicBezTo>
                  <a:pt x="2571359" y="2138362"/>
                  <a:pt x="2562889" y="2142333"/>
                  <a:pt x="2555484" y="2147887"/>
                </a:cubicBezTo>
                <a:cubicBezTo>
                  <a:pt x="2549134" y="2152650"/>
                  <a:pt x="2543842" y="2159325"/>
                  <a:pt x="2536434" y="2162175"/>
                </a:cubicBezTo>
                <a:cubicBezTo>
                  <a:pt x="2522774" y="2167429"/>
                  <a:pt x="2507714" y="2167929"/>
                  <a:pt x="2493572" y="2171700"/>
                </a:cubicBezTo>
                <a:cubicBezTo>
                  <a:pt x="2483871" y="2174287"/>
                  <a:pt x="2474614" y="2178340"/>
                  <a:pt x="2464997" y="2181225"/>
                </a:cubicBezTo>
                <a:cubicBezTo>
                  <a:pt x="2458728" y="2183106"/>
                  <a:pt x="2452203" y="2184062"/>
                  <a:pt x="2445947" y="2185987"/>
                </a:cubicBezTo>
                <a:cubicBezTo>
                  <a:pt x="2431552" y="2190416"/>
                  <a:pt x="2417372" y="2195512"/>
                  <a:pt x="2403084" y="2200275"/>
                </a:cubicBezTo>
                <a:cubicBezTo>
                  <a:pt x="2398322" y="2201862"/>
                  <a:pt x="2393287" y="2202792"/>
                  <a:pt x="2388797" y="2205037"/>
                </a:cubicBezTo>
                <a:cubicBezTo>
                  <a:pt x="2382447" y="2208212"/>
                  <a:pt x="2376394" y="2212069"/>
                  <a:pt x="2369747" y="2214562"/>
                </a:cubicBezTo>
                <a:cubicBezTo>
                  <a:pt x="2363618" y="2216860"/>
                  <a:pt x="2357115" y="2218041"/>
                  <a:pt x="2350697" y="2219325"/>
                </a:cubicBezTo>
                <a:cubicBezTo>
                  <a:pt x="2334194" y="2222626"/>
                  <a:pt x="2304775" y="2226565"/>
                  <a:pt x="2288784" y="2228850"/>
                </a:cubicBezTo>
                <a:cubicBezTo>
                  <a:pt x="2258189" y="2244147"/>
                  <a:pt x="2280692" y="2235230"/>
                  <a:pt x="2241159" y="2243137"/>
                </a:cubicBezTo>
                <a:cubicBezTo>
                  <a:pt x="2234741" y="2244421"/>
                  <a:pt x="2228403" y="2246102"/>
                  <a:pt x="2222109" y="2247900"/>
                </a:cubicBezTo>
                <a:cubicBezTo>
                  <a:pt x="2209259" y="2251571"/>
                  <a:pt x="2202721" y="2255565"/>
                  <a:pt x="2188772" y="2257425"/>
                </a:cubicBezTo>
                <a:cubicBezTo>
                  <a:pt x="2171391" y="2259742"/>
                  <a:pt x="2153811" y="2260251"/>
                  <a:pt x="2136384" y="2262187"/>
                </a:cubicBezTo>
                <a:cubicBezTo>
                  <a:pt x="2125227" y="2263427"/>
                  <a:pt x="2114159" y="2265362"/>
                  <a:pt x="2103047" y="2266950"/>
                </a:cubicBezTo>
                <a:cubicBezTo>
                  <a:pt x="2096978" y="2276054"/>
                  <a:pt x="2089106" y="2289884"/>
                  <a:pt x="2079234" y="2295525"/>
                </a:cubicBezTo>
                <a:cubicBezTo>
                  <a:pt x="2073551" y="2298772"/>
                  <a:pt x="2066534" y="2298700"/>
                  <a:pt x="2060184" y="2300287"/>
                </a:cubicBezTo>
                <a:cubicBezTo>
                  <a:pt x="2043177" y="2311625"/>
                  <a:pt x="2012846" y="2333552"/>
                  <a:pt x="1993509" y="2338387"/>
                </a:cubicBezTo>
                <a:cubicBezTo>
                  <a:pt x="1958384" y="2347169"/>
                  <a:pt x="1990278" y="2337731"/>
                  <a:pt x="1955409" y="2352675"/>
                </a:cubicBezTo>
                <a:cubicBezTo>
                  <a:pt x="1950795" y="2354652"/>
                  <a:pt x="1967316" y="2348706"/>
                  <a:pt x="1941122" y="2357437"/>
                </a:cubicBezTo>
                <a:lnTo>
                  <a:pt x="1798247" y="2405062"/>
                </a:lnTo>
                <a:cubicBezTo>
                  <a:pt x="1747266" y="2425454"/>
                  <a:pt x="1803427" y="2404958"/>
                  <a:pt x="1745859" y="2419350"/>
                </a:cubicBezTo>
                <a:cubicBezTo>
                  <a:pt x="1666561" y="2439175"/>
                  <a:pt x="1757368" y="2418689"/>
                  <a:pt x="1698234" y="2438400"/>
                </a:cubicBezTo>
                <a:cubicBezTo>
                  <a:pt x="1690555" y="2440960"/>
                  <a:pt x="1682275" y="2441199"/>
                  <a:pt x="1674422" y="2443162"/>
                </a:cubicBezTo>
                <a:cubicBezTo>
                  <a:pt x="1663210" y="2445965"/>
                  <a:pt x="1652197" y="2449512"/>
                  <a:pt x="1641084" y="2452687"/>
                </a:cubicBezTo>
                <a:cubicBezTo>
                  <a:pt x="1633147" y="2457450"/>
                  <a:pt x="1625551" y="2462835"/>
                  <a:pt x="1617272" y="2466975"/>
                </a:cubicBezTo>
                <a:cubicBezTo>
                  <a:pt x="1612782" y="2469220"/>
                  <a:pt x="1607811" y="2470358"/>
                  <a:pt x="1602984" y="2471737"/>
                </a:cubicBezTo>
                <a:cubicBezTo>
                  <a:pt x="1580522" y="2478155"/>
                  <a:pt x="1577589" y="2477406"/>
                  <a:pt x="1550597" y="2481262"/>
                </a:cubicBezTo>
                <a:cubicBezTo>
                  <a:pt x="1531472" y="2494012"/>
                  <a:pt x="1530540" y="2495886"/>
                  <a:pt x="1502972" y="2505075"/>
                </a:cubicBezTo>
                <a:cubicBezTo>
                  <a:pt x="1490553" y="2509215"/>
                  <a:pt x="1476581" y="2508746"/>
                  <a:pt x="1464872" y="2514600"/>
                </a:cubicBezTo>
                <a:cubicBezTo>
                  <a:pt x="1458522" y="2517775"/>
                  <a:pt x="1452470" y="2521632"/>
                  <a:pt x="1445822" y="2524125"/>
                </a:cubicBezTo>
                <a:cubicBezTo>
                  <a:pt x="1438226" y="2526973"/>
                  <a:pt x="1420460" y="2529219"/>
                  <a:pt x="1412484" y="2533650"/>
                </a:cubicBezTo>
                <a:cubicBezTo>
                  <a:pt x="1366141" y="2559396"/>
                  <a:pt x="1402936" y="2548895"/>
                  <a:pt x="1360097" y="2557462"/>
                </a:cubicBezTo>
                <a:cubicBezTo>
                  <a:pt x="1310447" y="2578741"/>
                  <a:pt x="1337570" y="2566344"/>
                  <a:pt x="1279134" y="2595562"/>
                </a:cubicBezTo>
                <a:cubicBezTo>
                  <a:pt x="1272784" y="2598737"/>
                  <a:pt x="1267087" y="2603920"/>
                  <a:pt x="1260084" y="2605087"/>
                </a:cubicBezTo>
                <a:cubicBezTo>
                  <a:pt x="1242786" y="2607970"/>
                  <a:pt x="1195298" y="2615570"/>
                  <a:pt x="1183884" y="2619375"/>
                </a:cubicBezTo>
                <a:cubicBezTo>
                  <a:pt x="1174359" y="2622550"/>
                  <a:pt x="1165110" y="2626722"/>
                  <a:pt x="1155309" y="2628900"/>
                </a:cubicBezTo>
                <a:cubicBezTo>
                  <a:pt x="1136456" y="2633090"/>
                  <a:pt x="1117097" y="2634638"/>
                  <a:pt x="1098159" y="2638425"/>
                </a:cubicBezTo>
                <a:cubicBezTo>
                  <a:pt x="1067929" y="2644471"/>
                  <a:pt x="1082200" y="2641224"/>
                  <a:pt x="1055297" y="2647950"/>
                </a:cubicBezTo>
                <a:cubicBezTo>
                  <a:pt x="960296" y="2643819"/>
                  <a:pt x="957163" y="2639666"/>
                  <a:pt x="874322" y="2647950"/>
                </a:cubicBezTo>
                <a:cubicBezTo>
                  <a:pt x="866267" y="2648755"/>
                  <a:pt x="858447" y="2651125"/>
                  <a:pt x="850509" y="2652712"/>
                </a:cubicBezTo>
                <a:cubicBezTo>
                  <a:pt x="797505" y="2679214"/>
                  <a:pt x="873512" y="2642333"/>
                  <a:pt x="802884" y="2671762"/>
                </a:cubicBezTo>
                <a:cubicBezTo>
                  <a:pt x="793054" y="2675858"/>
                  <a:pt x="784065" y="2681781"/>
                  <a:pt x="774309" y="2686050"/>
                </a:cubicBezTo>
                <a:cubicBezTo>
                  <a:pt x="758645" y="2692903"/>
                  <a:pt x="742559" y="2698750"/>
                  <a:pt x="726684" y="2705100"/>
                </a:cubicBezTo>
                <a:cubicBezTo>
                  <a:pt x="718747" y="2708275"/>
                  <a:pt x="710203" y="2710227"/>
                  <a:pt x="702872" y="2714625"/>
                </a:cubicBezTo>
                <a:cubicBezTo>
                  <a:pt x="694934" y="2719387"/>
                  <a:pt x="687654" y="2725474"/>
                  <a:pt x="679059" y="2728912"/>
                </a:cubicBezTo>
                <a:cubicBezTo>
                  <a:pt x="671543" y="2731918"/>
                  <a:pt x="663184" y="2732087"/>
                  <a:pt x="655247" y="2733675"/>
                </a:cubicBezTo>
                <a:cubicBezTo>
                  <a:pt x="576263" y="2781063"/>
                  <a:pt x="675457" y="2724692"/>
                  <a:pt x="612384" y="2752725"/>
                </a:cubicBezTo>
                <a:cubicBezTo>
                  <a:pt x="603925" y="2756484"/>
                  <a:pt x="603653" y="2763043"/>
                  <a:pt x="588572" y="2767012"/>
                </a:cubicBezTo>
                <a:cubicBezTo>
                  <a:pt x="573491" y="2770981"/>
                  <a:pt x="563966" y="2772568"/>
                  <a:pt x="521897" y="2776537"/>
                </a:cubicBezTo>
                <a:cubicBezTo>
                  <a:pt x="479828" y="2780506"/>
                  <a:pt x="411213" y="2786134"/>
                  <a:pt x="336159" y="2790825"/>
                </a:cubicBezTo>
                <a:lnTo>
                  <a:pt x="150422" y="2786062"/>
                </a:lnTo>
                <a:cubicBezTo>
                  <a:pt x="126573" y="2785179"/>
                  <a:pt x="102760" y="2783367"/>
                  <a:pt x="78984" y="2781300"/>
                </a:cubicBezTo>
                <a:cubicBezTo>
                  <a:pt x="66233" y="2780191"/>
                  <a:pt x="53534" y="2778483"/>
                  <a:pt x="40884" y="2776537"/>
                </a:cubicBezTo>
                <a:cubicBezTo>
                  <a:pt x="32884" y="2775306"/>
                  <a:pt x="13103" y="2774156"/>
                  <a:pt x="7547" y="2757487"/>
                </a:cubicBezTo>
                <a:close/>
              </a:path>
            </a:pathLst>
          </a:custGeom>
          <a:noFill/>
          <a:ln w="15875" cap="sq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F9C7698A-17DD-4145-B0B7-CC4026A3ED29}"/>
              </a:ext>
            </a:extLst>
          </p:cNvPr>
          <p:cNvSpPr txBox="1"/>
          <p:nvPr/>
        </p:nvSpPr>
        <p:spPr>
          <a:xfrm rot="20337961">
            <a:off x="4215515" y="1947646"/>
            <a:ext cx="102143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/>
              <a:t>Scp/fiber region</a:t>
            </a:r>
          </a:p>
        </p:txBody>
      </p:sp>
      <p:pic>
        <p:nvPicPr>
          <p:cNvPr id="30" name="Picture 29" descr="A picture containing outdoor object, outdoor, fireworks&#10;&#10;Description automatically generated">
            <a:extLst>
              <a:ext uri="{FF2B5EF4-FFF2-40B4-BE49-F238E27FC236}">
                <a16:creationId xmlns:a16="http://schemas.microsoft.com/office/drawing/2014/main" id="{B91C2B59-D059-4477-B010-E3952D86C100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bright="7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6548" y="3381825"/>
            <a:ext cx="3848485" cy="2886364"/>
          </a:xfrm>
          <a:prstGeom prst="rect">
            <a:avLst/>
          </a:prstGeom>
        </p:spPr>
      </p:pic>
      <p:grpSp>
        <p:nvGrpSpPr>
          <p:cNvPr id="31" name="Group 30">
            <a:extLst>
              <a:ext uri="{FF2B5EF4-FFF2-40B4-BE49-F238E27FC236}">
                <a16:creationId xmlns:a16="http://schemas.microsoft.com/office/drawing/2014/main" id="{15358D67-E3E2-4F71-AA3D-F9AA01A47B69}"/>
              </a:ext>
            </a:extLst>
          </p:cNvPr>
          <p:cNvGrpSpPr/>
          <p:nvPr/>
        </p:nvGrpSpPr>
        <p:grpSpPr>
          <a:xfrm>
            <a:off x="1028615" y="4630578"/>
            <a:ext cx="2331951" cy="1643624"/>
            <a:chOff x="2556663" y="2967038"/>
            <a:chExt cx="5540715" cy="3905250"/>
          </a:xfrm>
        </p:grpSpPr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18C2D8C5-A4CA-451B-9A19-81A8BCB612BE}"/>
                </a:ext>
              </a:extLst>
            </p:cNvPr>
            <p:cNvSpPr/>
            <p:nvPr/>
          </p:nvSpPr>
          <p:spPr>
            <a:xfrm>
              <a:off x="2556663" y="2967038"/>
              <a:ext cx="5540715" cy="3905250"/>
            </a:xfrm>
            <a:custGeom>
              <a:avLst/>
              <a:gdLst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2224887 w 5540715"/>
                <a:gd name="connsiteY77" fmla="*/ 3048000 h 3905250"/>
                <a:gd name="connsiteX78" fmla="*/ 2234412 w 5540715"/>
                <a:gd name="connsiteY78" fmla="*/ 2957512 h 3905250"/>
                <a:gd name="connsiteX79" fmla="*/ 2229650 w 5540715"/>
                <a:gd name="connsiteY79" fmla="*/ 2876550 h 3905250"/>
                <a:gd name="connsiteX80" fmla="*/ 2220125 w 5540715"/>
                <a:gd name="connsiteY80" fmla="*/ 2852737 h 3905250"/>
                <a:gd name="connsiteX81" fmla="*/ 2215362 w 5540715"/>
                <a:gd name="connsiteY81" fmla="*/ 2833687 h 3905250"/>
                <a:gd name="connsiteX82" fmla="*/ 2196312 w 5540715"/>
                <a:gd name="connsiteY82" fmla="*/ 2790825 h 3905250"/>
                <a:gd name="connsiteX83" fmla="*/ 2172500 w 5540715"/>
                <a:gd name="connsiteY83" fmla="*/ 2733675 h 3905250"/>
                <a:gd name="connsiteX84" fmla="*/ 2167737 w 5540715"/>
                <a:gd name="connsiteY84" fmla="*/ 2709862 h 3905250"/>
                <a:gd name="connsiteX85" fmla="*/ 2158212 w 5540715"/>
                <a:gd name="connsiteY85" fmla="*/ 2686050 h 3905250"/>
                <a:gd name="connsiteX86" fmla="*/ 2153450 w 5540715"/>
                <a:gd name="connsiteY86" fmla="*/ 2643187 h 3905250"/>
                <a:gd name="connsiteX87" fmla="*/ 2158212 w 5540715"/>
                <a:gd name="connsiteY87" fmla="*/ 2586037 h 3905250"/>
                <a:gd name="connsiteX88" fmla="*/ 2182025 w 5540715"/>
                <a:gd name="connsiteY88" fmla="*/ 2547937 h 3905250"/>
                <a:gd name="connsiteX89" fmla="*/ 2215362 w 5540715"/>
                <a:gd name="connsiteY89" fmla="*/ 2509837 h 3905250"/>
                <a:gd name="connsiteX90" fmla="*/ 2234412 w 5540715"/>
                <a:gd name="connsiteY90" fmla="*/ 2490787 h 3905250"/>
                <a:gd name="connsiteX91" fmla="*/ 2267750 w 5540715"/>
                <a:gd name="connsiteY91" fmla="*/ 2481262 h 3905250"/>
                <a:gd name="connsiteX92" fmla="*/ 2291562 w 5540715"/>
                <a:gd name="connsiteY92" fmla="*/ 2471737 h 3905250"/>
                <a:gd name="connsiteX93" fmla="*/ 2386812 w 5540715"/>
                <a:gd name="connsiteY93" fmla="*/ 2462212 h 3905250"/>
                <a:gd name="connsiteX94" fmla="*/ 2453487 w 5540715"/>
                <a:gd name="connsiteY94" fmla="*/ 2452687 h 3905250"/>
                <a:gd name="connsiteX95" fmla="*/ 2510637 w 5540715"/>
                <a:gd name="connsiteY95" fmla="*/ 2443162 h 3905250"/>
                <a:gd name="connsiteX96" fmla="*/ 2529687 w 5540715"/>
                <a:gd name="connsiteY96" fmla="*/ 2433637 h 3905250"/>
                <a:gd name="connsiteX97" fmla="*/ 2634462 w 5540715"/>
                <a:gd name="connsiteY97" fmla="*/ 2424112 h 3905250"/>
                <a:gd name="connsiteX98" fmla="*/ 2767812 w 5540715"/>
                <a:gd name="connsiteY98" fmla="*/ 2419350 h 3905250"/>
                <a:gd name="connsiteX99" fmla="*/ 2791625 w 5540715"/>
                <a:gd name="connsiteY99" fmla="*/ 2414587 h 3905250"/>
                <a:gd name="connsiteX100" fmla="*/ 2829725 w 5540715"/>
                <a:gd name="connsiteY100" fmla="*/ 2390775 h 3905250"/>
                <a:gd name="connsiteX101" fmla="*/ 2848775 w 5540715"/>
                <a:gd name="connsiteY101" fmla="*/ 2381250 h 3905250"/>
                <a:gd name="connsiteX102" fmla="*/ 2886875 w 5540715"/>
                <a:gd name="connsiteY102" fmla="*/ 2352675 h 3905250"/>
                <a:gd name="connsiteX103" fmla="*/ 2905925 w 5540715"/>
                <a:gd name="connsiteY103" fmla="*/ 2338387 h 3905250"/>
                <a:gd name="connsiteX104" fmla="*/ 2920212 w 5540715"/>
                <a:gd name="connsiteY104" fmla="*/ 2328862 h 3905250"/>
                <a:gd name="connsiteX105" fmla="*/ 2934500 w 5540715"/>
                <a:gd name="connsiteY105" fmla="*/ 2314575 h 3905250"/>
                <a:gd name="connsiteX106" fmla="*/ 2958312 w 5540715"/>
                <a:gd name="connsiteY106" fmla="*/ 2309812 h 3905250"/>
                <a:gd name="connsiteX107" fmla="*/ 2982125 w 5540715"/>
                <a:gd name="connsiteY107" fmla="*/ 2295525 h 3905250"/>
                <a:gd name="connsiteX108" fmla="*/ 3001175 w 5540715"/>
                <a:gd name="connsiteY108" fmla="*/ 2281237 h 3905250"/>
                <a:gd name="connsiteX109" fmla="*/ 3024987 w 5540715"/>
                <a:gd name="connsiteY109" fmla="*/ 2271712 h 3905250"/>
                <a:gd name="connsiteX110" fmla="*/ 3063087 w 5540715"/>
                <a:gd name="connsiteY110" fmla="*/ 2243137 h 3905250"/>
                <a:gd name="connsiteX111" fmla="*/ 3096425 w 5540715"/>
                <a:gd name="connsiteY111" fmla="*/ 2224087 h 3905250"/>
                <a:gd name="connsiteX112" fmla="*/ 3115475 w 5540715"/>
                <a:gd name="connsiteY112" fmla="*/ 2205037 h 3905250"/>
                <a:gd name="connsiteX113" fmla="*/ 3153575 w 5540715"/>
                <a:gd name="connsiteY113" fmla="*/ 2185987 h 3905250"/>
                <a:gd name="connsiteX114" fmla="*/ 3172625 w 5540715"/>
                <a:gd name="connsiteY114" fmla="*/ 2171700 h 3905250"/>
                <a:gd name="connsiteX115" fmla="*/ 3234537 w 5540715"/>
                <a:gd name="connsiteY115" fmla="*/ 2119312 h 3905250"/>
                <a:gd name="connsiteX116" fmla="*/ 3296450 w 5540715"/>
                <a:gd name="connsiteY116" fmla="*/ 2076450 h 3905250"/>
                <a:gd name="connsiteX117" fmla="*/ 3329787 w 5540715"/>
                <a:gd name="connsiteY117" fmla="*/ 2052637 h 3905250"/>
                <a:gd name="connsiteX118" fmla="*/ 3358362 w 5540715"/>
                <a:gd name="connsiteY118" fmla="*/ 2033587 h 3905250"/>
                <a:gd name="connsiteX119" fmla="*/ 3420275 w 5540715"/>
                <a:gd name="connsiteY119" fmla="*/ 1995487 h 3905250"/>
                <a:gd name="connsiteX120" fmla="*/ 3453612 w 5540715"/>
                <a:gd name="connsiteY120" fmla="*/ 1981200 h 3905250"/>
                <a:gd name="connsiteX121" fmla="*/ 3482187 w 5540715"/>
                <a:gd name="connsiteY121" fmla="*/ 1962150 h 3905250"/>
                <a:gd name="connsiteX122" fmla="*/ 3534575 w 5540715"/>
                <a:gd name="connsiteY122" fmla="*/ 1933575 h 3905250"/>
                <a:gd name="connsiteX123" fmla="*/ 3563150 w 5540715"/>
                <a:gd name="connsiteY123" fmla="*/ 1914525 h 3905250"/>
                <a:gd name="connsiteX124" fmla="*/ 3639350 w 5540715"/>
                <a:gd name="connsiteY124" fmla="*/ 1871662 h 3905250"/>
                <a:gd name="connsiteX125" fmla="*/ 3686975 w 5540715"/>
                <a:gd name="connsiteY125" fmla="*/ 1843087 h 3905250"/>
                <a:gd name="connsiteX126" fmla="*/ 3720312 w 5540715"/>
                <a:gd name="connsiteY126" fmla="*/ 1824037 h 3905250"/>
                <a:gd name="connsiteX127" fmla="*/ 3744125 w 5540715"/>
                <a:gd name="connsiteY127" fmla="*/ 1804987 h 3905250"/>
                <a:gd name="connsiteX128" fmla="*/ 3772700 w 5540715"/>
                <a:gd name="connsiteY128" fmla="*/ 1795462 h 3905250"/>
                <a:gd name="connsiteX129" fmla="*/ 3796512 w 5540715"/>
                <a:gd name="connsiteY129" fmla="*/ 1776412 h 3905250"/>
                <a:gd name="connsiteX130" fmla="*/ 3829850 w 5540715"/>
                <a:gd name="connsiteY130" fmla="*/ 1762125 h 3905250"/>
                <a:gd name="connsiteX131" fmla="*/ 3858425 w 5540715"/>
                <a:gd name="connsiteY131" fmla="*/ 1747837 h 3905250"/>
                <a:gd name="connsiteX132" fmla="*/ 3882237 w 5540715"/>
                <a:gd name="connsiteY132" fmla="*/ 1733550 h 3905250"/>
                <a:gd name="connsiteX133" fmla="*/ 3929862 w 5540715"/>
                <a:gd name="connsiteY133" fmla="*/ 1714500 h 3905250"/>
                <a:gd name="connsiteX134" fmla="*/ 3958437 w 5540715"/>
                <a:gd name="connsiteY134" fmla="*/ 1695450 h 3905250"/>
                <a:gd name="connsiteX135" fmla="*/ 3977487 w 5540715"/>
                <a:gd name="connsiteY135" fmla="*/ 1681162 h 3905250"/>
                <a:gd name="connsiteX136" fmla="*/ 4029875 w 5540715"/>
                <a:gd name="connsiteY136" fmla="*/ 1657350 h 3905250"/>
                <a:gd name="connsiteX137" fmla="*/ 4082262 w 5540715"/>
                <a:gd name="connsiteY137" fmla="*/ 1614487 h 3905250"/>
                <a:gd name="connsiteX138" fmla="*/ 4139412 w 5540715"/>
                <a:gd name="connsiteY138" fmla="*/ 1576387 h 3905250"/>
                <a:gd name="connsiteX139" fmla="*/ 4167987 w 5540715"/>
                <a:gd name="connsiteY139" fmla="*/ 1557337 h 3905250"/>
                <a:gd name="connsiteX140" fmla="*/ 4196562 w 5540715"/>
                <a:gd name="connsiteY140" fmla="*/ 1538287 h 3905250"/>
                <a:gd name="connsiteX141" fmla="*/ 4253712 w 5540715"/>
                <a:gd name="connsiteY141" fmla="*/ 1509712 h 3905250"/>
                <a:gd name="connsiteX142" fmla="*/ 4277525 w 5540715"/>
                <a:gd name="connsiteY142" fmla="*/ 1500187 h 3905250"/>
                <a:gd name="connsiteX143" fmla="*/ 4296575 w 5540715"/>
                <a:gd name="connsiteY143" fmla="*/ 1490662 h 3905250"/>
                <a:gd name="connsiteX144" fmla="*/ 4325150 w 5540715"/>
                <a:gd name="connsiteY144" fmla="*/ 1485900 h 3905250"/>
                <a:gd name="connsiteX145" fmla="*/ 4353725 w 5540715"/>
                <a:gd name="connsiteY145" fmla="*/ 1476375 h 3905250"/>
                <a:gd name="connsiteX146" fmla="*/ 4491837 w 5540715"/>
                <a:gd name="connsiteY146" fmla="*/ 1481137 h 3905250"/>
                <a:gd name="connsiteX147" fmla="*/ 4510887 w 5540715"/>
                <a:gd name="connsiteY147" fmla="*/ 1495425 h 3905250"/>
                <a:gd name="connsiteX148" fmla="*/ 4568037 w 5540715"/>
                <a:gd name="connsiteY148" fmla="*/ 1528762 h 3905250"/>
                <a:gd name="connsiteX149" fmla="*/ 4615662 w 5540715"/>
                <a:gd name="connsiteY149" fmla="*/ 1571625 h 3905250"/>
                <a:gd name="connsiteX150" fmla="*/ 4629950 w 5540715"/>
                <a:gd name="connsiteY150" fmla="*/ 1590675 h 3905250"/>
                <a:gd name="connsiteX151" fmla="*/ 4629950 w 5540715"/>
                <a:gd name="connsiteY151" fmla="*/ 1690687 h 3905250"/>
                <a:gd name="connsiteX152" fmla="*/ 4610900 w 5540715"/>
                <a:gd name="connsiteY152" fmla="*/ 1724025 h 3905250"/>
                <a:gd name="connsiteX153" fmla="*/ 4587087 w 5540715"/>
                <a:gd name="connsiteY153" fmla="*/ 1785937 h 3905250"/>
                <a:gd name="connsiteX154" fmla="*/ 4577562 w 5540715"/>
                <a:gd name="connsiteY154" fmla="*/ 1809750 h 3905250"/>
                <a:gd name="connsiteX155" fmla="*/ 4572800 w 5540715"/>
                <a:gd name="connsiteY155" fmla="*/ 1828800 h 3905250"/>
                <a:gd name="connsiteX156" fmla="*/ 4563275 w 5540715"/>
                <a:gd name="connsiteY156" fmla="*/ 1876425 h 3905250"/>
                <a:gd name="connsiteX157" fmla="*/ 4558512 w 5540715"/>
                <a:gd name="connsiteY157" fmla="*/ 1909762 h 3905250"/>
                <a:gd name="connsiteX158" fmla="*/ 4553750 w 5540715"/>
                <a:gd name="connsiteY158" fmla="*/ 1938337 h 3905250"/>
                <a:gd name="connsiteX159" fmla="*/ 4572800 w 5540715"/>
                <a:gd name="connsiteY159" fmla="*/ 2133600 h 3905250"/>
                <a:gd name="connsiteX160" fmla="*/ 4601375 w 5540715"/>
                <a:gd name="connsiteY160" fmla="*/ 2162175 h 3905250"/>
                <a:gd name="connsiteX161" fmla="*/ 4620425 w 5540715"/>
                <a:gd name="connsiteY161" fmla="*/ 2166937 h 3905250"/>
                <a:gd name="connsiteX162" fmla="*/ 4644237 w 5540715"/>
                <a:gd name="connsiteY162" fmla="*/ 2181225 h 3905250"/>
                <a:gd name="connsiteX163" fmla="*/ 4663287 w 5540715"/>
                <a:gd name="connsiteY163" fmla="*/ 2185987 h 3905250"/>
                <a:gd name="connsiteX164" fmla="*/ 4715675 w 5540715"/>
                <a:gd name="connsiteY164" fmla="*/ 2195512 h 3905250"/>
                <a:gd name="connsiteX165" fmla="*/ 4829975 w 5540715"/>
                <a:gd name="connsiteY165" fmla="*/ 2185987 h 3905250"/>
                <a:gd name="connsiteX166" fmla="*/ 4863312 w 5540715"/>
                <a:gd name="connsiteY166" fmla="*/ 2166937 h 3905250"/>
                <a:gd name="connsiteX167" fmla="*/ 4915700 w 5540715"/>
                <a:gd name="connsiteY167" fmla="*/ 2147887 h 3905250"/>
                <a:gd name="connsiteX168" fmla="*/ 4934750 w 5540715"/>
                <a:gd name="connsiteY168" fmla="*/ 2133600 h 3905250"/>
                <a:gd name="connsiteX169" fmla="*/ 4949037 w 5540715"/>
                <a:gd name="connsiteY169" fmla="*/ 2128837 h 3905250"/>
                <a:gd name="connsiteX170" fmla="*/ 4963325 w 5540715"/>
                <a:gd name="connsiteY170" fmla="*/ 2114550 h 3905250"/>
                <a:gd name="connsiteX171" fmla="*/ 4982375 w 5540715"/>
                <a:gd name="connsiteY171" fmla="*/ 2100262 h 3905250"/>
                <a:gd name="connsiteX172" fmla="*/ 5010950 w 5540715"/>
                <a:gd name="connsiteY172" fmla="*/ 2081212 h 3905250"/>
                <a:gd name="connsiteX173" fmla="*/ 5053812 w 5540715"/>
                <a:gd name="connsiteY173" fmla="*/ 2038350 h 3905250"/>
                <a:gd name="connsiteX174" fmla="*/ 5077625 w 5540715"/>
                <a:gd name="connsiteY174" fmla="*/ 2019300 h 3905250"/>
                <a:gd name="connsiteX175" fmla="*/ 5096675 w 5540715"/>
                <a:gd name="connsiteY175" fmla="*/ 2000250 h 3905250"/>
                <a:gd name="connsiteX176" fmla="*/ 5125250 w 5540715"/>
                <a:gd name="connsiteY176" fmla="*/ 1981200 h 3905250"/>
                <a:gd name="connsiteX177" fmla="*/ 5172875 w 5540715"/>
                <a:gd name="connsiteY177" fmla="*/ 1943100 h 3905250"/>
                <a:gd name="connsiteX178" fmla="*/ 5210975 w 5540715"/>
                <a:gd name="connsiteY178" fmla="*/ 1909762 h 3905250"/>
                <a:gd name="connsiteX179" fmla="*/ 5220500 w 5540715"/>
                <a:gd name="connsiteY179" fmla="*/ 1895475 h 3905250"/>
                <a:gd name="connsiteX180" fmla="*/ 5234787 w 5540715"/>
                <a:gd name="connsiteY180" fmla="*/ 1876425 h 3905250"/>
                <a:gd name="connsiteX181" fmla="*/ 5253837 w 5540715"/>
                <a:gd name="connsiteY181" fmla="*/ 1838325 h 3905250"/>
                <a:gd name="connsiteX182" fmla="*/ 5282412 w 5540715"/>
                <a:gd name="connsiteY182" fmla="*/ 1790700 h 3905250"/>
                <a:gd name="connsiteX183" fmla="*/ 5287175 w 5540715"/>
                <a:gd name="connsiteY183" fmla="*/ 1771650 h 3905250"/>
                <a:gd name="connsiteX184" fmla="*/ 5306225 w 5540715"/>
                <a:gd name="connsiteY184" fmla="*/ 1743075 h 3905250"/>
                <a:gd name="connsiteX185" fmla="*/ 5320512 w 5540715"/>
                <a:gd name="connsiteY185" fmla="*/ 1709737 h 3905250"/>
                <a:gd name="connsiteX186" fmla="*/ 5334800 w 5540715"/>
                <a:gd name="connsiteY186" fmla="*/ 1695450 h 3905250"/>
                <a:gd name="connsiteX187" fmla="*/ 5358612 w 5540715"/>
                <a:gd name="connsiteY187" fmla="*/ 1647825 h 3905250"/>
                <a:gd name="connsiteX188" fmla="*/ 5391950 w 5540715"/>
                <a:gd name="connsiteY188" fmla="*/ 1581150 h 3905250"/>
                <a:gd name="connsiteX189" fmla="*/ 5439575 w 5540715"/>
                <a:gd name="connsiteY189" fmla="*/ 1452562 h 3905250"/>
                <a:gd name="connsiteX190" fmla="*/ 5449100 w 5540715"/>
                <a:gd name="connsiteY190" fmla="*/ 1414462 h 3905250"/>
                <a:gd name="connsiteX191" fmla="*/ 5453862 w 5540715"/>
                <a:gd name="connsiteY191" fmla="*/ 1381125 h 3905250"/>
                <a:gd name="connsiteX192" fmla="*/ 5463387 w 5540715"/>
                <a:gd name="connsiteY192" fmla="*/ 1181100 h 3905250"/>
                <a:gd name="connsiteX193" fmla="*/ 5468150 w 5540715"/>
                <a:gd name="connsiteY193" fmla="*/ 1157287 h 3905250"/>
                <a:gd name="connsiteX194" fmla="*/ 5472912 w 5540715"/>
                <a:gd name="connsiteY194" fmla="*/ 1128712 h 3905250"/>
                <a:gd name="connsiteX195" fmla="*/ 5477675 w 5540715"/>
                <a:gd name="connsiteY195" fmla="*/ 1095375 h 3905250"/>
                <a:gd name="connsiteX196" fmla="*/ 5487200 w 5540715"/>
                <a:gd name="connsiteY196" fmla="*/ 1066800 h 3905250"/>
                <a:gd name="connsiteX197" fmla="*/ 5501487 w 5540715"/>
                <a:gd name="connsiteY197" fmla="*/ 981075 h 3905250"/>
                <a:gd name="connsiteX198" fmla="*/ 5501487 w 5540715"/>
                <a:gd name="connsiteY198" fmla="*/ 981075 h 3905250"/>
                <a:gd name="connsiteX199" fmla="*/ 5511012 w 5540715"/>
                <a:gd name="connsiteY199" fmla="*/ 923925 h 3905250"/>
                <a:gd name="connsiteX200" fmla="*/ 5515775 w 5540715"/>
                <a:gd name="connsiteY200" fmla="*/ 890587 h 3905250"/>
                <a:gd name="connsiteX201" fmla="*/ 5525300 w 5540715"/>
                <a:gd name="connsiteY201" fmla="*/ 833437 h 3905250"/>
                <a:gd name="connsiteX202" fmla="*/ 5530062 w 5540715"/>
                <a:gd name="connsiteY202" fmla="*/ 804862 h 3905250"/>
                <a:gd name="connsiteX203" fmla="*/ 5534825 w 5540715"/>
                <a:gd name="connsiteY203" fmla="*/ 738187 h 3905250"/>
                <a:gd name="connsiteX204" fmla="*/ 5520537 w 5540715"/>
                <a:gd name="connsiteY204" fmla="*/ 466725 h 3905250"/>
                <a:gd name="connsiteX205" fmla="*/ 5511012 w 5540715"/>
                <a:gd name="connsiteY205" fmla="*/ 442912 h 3905250"/>
                <a:gd name="connsiteX206" fmla="*/ 5491962 w 5540715"/>
                <a:gd name="connsiteY206" fmla="*/ 390525 h 3905250"/>
                <a:gd name="connsiteX207" fmla="*/ 5477675 w 5540715"/>
                <a:gd name="connsiteY207" fmla="*/ 366712 h 3905250"/>
                <a:gd name="connsiteX208" fmla="*/ 5453862 w 5540715"/>
                <a:gd name="connsiteY208" fmla="*/ 347662 h 3905250"/>
                <a:gd name="connsiteX209" fmla="*/ 5420525 w 5540715"/>
                <a:gd name="connsiteY209" fmla="*/ 309562 h 3905250"/>
                <a:gd name="connsiteX210" fmla="*/ 5401475 w 5540715"/>
                <a:gd name="connsiteY210" fmla="*/ 300037 h 3905250"/>
                <a:gd name="connsiteX211" fmla="*/ 5391950 w 5540715"/>
                <a:gd name="connsiteY211" fmla="*/ 280987 h 3905250"/>
                <a:gd name="connsiteX212" fmla="*/ 5358612 w 5540715"/>
                <a:gd name="connsiteY212" fmla="*/ 257175 h 3905250"/>
                <a:gd name="connsiteX213" fmla="*/ 5325275 w 5540715"/>
                <a:gd name="connsiteY213" fmla="*/ 223837 h 3905250"/>
                <a:gd name="connsiteX214" fmla="*/ 5244312 w 5540715"/>
                <a:gd name="connsiteY214" fmla="*/ 133350 h 3905250"/>
                <a:gd name="connsiteX215" fmla="*/ 5201450 w 5540715"/>
                <a:gd name="connsiteY215" fmla="*/ 85725 h 3905250"/>
                <a:gd name="connsiteX216" fmla="*/ 5163350 w 5540715"/>
                <a:gd name="connsiteY216" fmla="*/ 71437 h 3905250"/>
                <a:gd name="connsiteX217" fmla="*/ 5087150 w 5540715"/>
                <a:gd name="connsiteY217" fmla="*/ 42862 h 3905250"/>
                <a:gd name="connsiteX218" fmla="*/ 5039525 w 5540715"/>
                <a:gd name="connsiteY218" fmla="*/ 23812 h 3905250"/>
                <a:gd name="connsiteX219" fmla="*/ 5006187 w 5540715"/>
                <a:gd name="connsiteY219" fmla="*/ 19050 h 3905250"/>
                <a:gd name="connsiteX220" fmla="*/ 4982375 w 5540715"/>
                <a:gd name="connsiteY220" fmla="*/ 9525 h 3905250"/>
                <a:gd name="connsiteX221" fmla="*/ 4915700 w 5540715"/>
                <a:gd name="connsiteY221" fmla="*/ 4762 h 3905250"/>
                <a:gd name="connsiteX222" fmla="*/ 4858550 w 5540715"/>
                <a:gd name="connsiteY222" fmla="*/ 0 h 3905250"/>
                <a:gd name="connsiteX223" fmla="*/ 4749012 w 5540715"/>
                <a:gd name="connsiteY223" fmla="*/ 14287 h 3905250"/>
                <a:gd name="connsiteX224" fmla="*/ 4725200 w 5540715"/>
                <a:gd name="connsiteY224" fmla="*/ 19050 h 3905250"/>
                <a:gd name="connsiteX225" fmla="*/ 4668050 w 5540715"/>
                <a:gd name="connsiteY225" fmla="*/ 42862 h 3905250"/>
                <a:gd name="connsiteX226" fmla="*/ 4629950 w 5540715"/>
                <a:gd name="connsiteY226" fmla="*/ 57150 h 3905250"/>
                <a:gd name="connsiteX227" fmla="*/ 4548987 w 5540715"/>
                <a:gd name="connsiteY227" fmla="*/ 104775 h 3905250"/>
                <a:gd name="connsiteX228" fmla="*/ 4529937 w 5540715"/>
                <a:gd name="connsiteY228" fmla="*/ 128587 h 3905250"/>
                <a:gd name="connsiteX229" fmla="*/ 4510887 w 5540715"/>
                <a:gd name="connsiteY229" fmla="*/ 147637 h 3905250"/>
                <a:gd name="connsiteX230" fmla="*/ 4491837 w 5540715"/>
                <a:gd name="connsiteY230" fmla="*/ 176212 h 3905250"/>
                <a:gd name="connsiteX231" fmla="*/ 4458500 w 5540715"/>
                <a:gd name="connsiteY231" fmla="*/ 247650 h 3905250"/>
                <a:gd name="connsiteX232" fmla="*/ 4439450 w 5540715"/>
                <a:gd name="connsiteY232" fmla="*/ 304800 h 3905250"/>
                <a:gd name="connsiteX233" fmla="*/ 4420400 w 5540715"/>
                <a:gd name="connsiteY233" fmla="*/ 366712 h 3905250"/>
                <a:gd name="connsiteX234" fmla="*/ 4415637 w 5540715"/>
                <a:gd name="connsiteY234" fmla="*/ 400050 h 3905250"/>
                <a:gd name="connsiteX235" fmla="*/ 4406112 w 5540715"/>
                <a:gd name="connsiteY235" fmla="*/ 423862 h 3905250"/>
                <a:gd name="connsiteX236" fmla="*/ 4401350 w 5540715"/>
                <a:gd name="connsiteY236" fmla="*/ 457200 h 3905250"/>
                <a:gd name="connsiteX237" fmla="*/ 4391825 w 5540715"/>
                <a:gd name="connsiteY237" fmla="*/ 519112 h 3905250"/>
                <a:gd name="connsiteX238" fmla="*/ 4425162 w 5540715"/>
                <a:gd name="connsiteY238" fmla="*/ 685800 h 3905250"/>
                <a:gd name="connsiteX239" fmla="*/ 4434687 w 5540715"/>
                <a:gd name="connsiteY239" fmla="*/ 728662 h 3905250"/>
                <a:gd name="connsiteX240" fmla="*/ 4444212 w 5540715"/>
                <a:gd name="connsiteY240" fmla="*/ 752475 h 3905250"/>
                <a:gd name="connsiteX241" fmla="*/ 4439450 w 5540715"/>
                <a:gd name="connsiteY241" fmla="*/ 819150 h 3905250"/>
                <a:gd name="connsiteX242" fmla="*/ 4396587 w 5540715"/>
                <a:gd name="connsiteY242" fmla="*/ 852487 h 3905250"/>
                <a:gd name="connsiteX243" fmla="*/ 4382300 w 5540715"/>
                <a:gd name="connsiteY243" fmla="*/ 866775 h 3905250"/>
                <a:gd name="connsiteX244" fmla="*/ 4363250 w 5540715"/>
                <a:gd name="connsiteY244" fmla="*/ 876300 h 3905250"/>
                <a:gd name="connsiteX245" fmla="*/ 4329912 w 5540715"/>
                <a:gd name="connsiteY245" fmla="*/ 900112 h 3905250"/>
                <a:gd name="connsiteX246" fmla="*/ 4315625 w 5540715"/>
                <a:gd name="connsiteY246" fmla="*/ 909637 h 3905250"/>
                <a:gd name="connsiteX247" fmla="*/ 4296575 w 5540715"/>
                <a:gd name="connsiteY247" fmla="*/ 923925 h 3905250"/>
                <a:gd name="connsiteX248" fmla="*/ 4277525 w 5540715"/>
                <a:gd name="connsiteY248" fmla="*/ 928687 h 3905250"/>
                <a:gd name="connsiteX249" fmla="*/ 4248950 w 5540715"/>
                <a:gd name="connsiteY249" fmla="*/ 938212 h 3905250"/>
                <a:gd name="connsiteX250" fmla="*/ 4229900 w 5540715"/>
                <a:gd name="connsiteY250" fmla="*/ 942975 h 3905250"/>
                <a:gd name="connsiteX251" fmla="*/ 4215612 w 5540715"/>
                <a:gd name="connsiteY251" fmla="*/ 947737 h 3905250"/>
                <a:gd name="connsiteX252" fmla="*/ 4158462 w 5540715"/>
                <a:gd name="connsiteY252" fmla="*/ 957262 h 3905250"/>
                <a:gd name="connsiteX253" fmla="*/ 4120362 w 5540715"/>
                <a:gd name="connsiteY253" fmla="*/ 966787 h 3905250"/>
                <a:gd name="connsiteX254" fmla="*/ 4091787 w 5540715"/>
                <a:gd name="connsiteY254" fmla="*/ 976312 h 3905250"/>
                <a:gd name="connsiteX255" fmla="*/ 4067975 w 5540715"/>
                <a:gd name="connsiteY255" fmla="*/ 985837 h 3905250"/>
                <a:gd name="connsiteX256" fmla="*/ 4034637 w 5540715"/>
                <a:gd name="connsiteY256" fmla="*/ 990600 h 3905250"/>
                <a:gd name="connsiteX257" fmla="*/ 3967962 w 5540715"/>
                <a:gd name="connsiteY257" fmla="*/ 1009650 h 3905250"/>
                <a:gd name="connsiteX258" fmla="*/ 3939387 w 5540715"/>
                <a:gd name="connsiteY258" fmla="*/ 1019175 h 3905250"/>
                <a:gd name="connsiteX259" fmla="*/ 3906050 w 5540715"/>
                <a:gd name="connsiteY259" fmla="*/ 1023937 h 3905250"/>
                <a:gd name="connsiteX260" fmla="*/ 3744125 w 5540715"/>
                <a:gd name="connsiteY260" fmla="*/ 1019175 h 3905250"/>
                <a:gd name="connsiteX261" fmla="*/ 3715550 w 5540715"/>
                <a:gd name="connsiteY261" fmla="*/ 1014412 h 3905250"/>
                <a:gd name="connsiteX262" fmla="*/ 3677450 w 5540715"/>
                <a:gd name="connsiteY262" fmla="*/ 1009650 h 3905250"/>
                <a:gd name="connsiteX263" fmla="*/ 3548862 w 5540715"/>
                <a:gd name="connsiteY263" fmla="*/ 1023937 h 3905250"/>
                <a:gd name="connsiteX264" fmla="*/ 3506000 w 5540715"/>
                <a:gd name="connsiteY264" fmla="*/ 1052512 h 3905250"/>
                <a:gd name="connsiteX265" fmla="*/ 3486950 w 5540715"/>
                <a:gd name="connsiteY265" fmla="*/ 1071562 h 3905250"/>
                <a:gd name="connsiteX266" fmla="*/ 3463137 w 5540715"/>
                <a:gd name="connsiteY266" fmla="*/ 1090612 h 3905250"/>
                <a:gd name="connsiteX267" fmla="*/ 3425037 w 5540715"/>
                <a:gd name="connsiteY267" fmla="*/ 1128712 h 3905250"/>
                <a:gd name="connsiteX268" fmla="*/ 3396462 w 5540715"/>
                <a:gd name="connsiteY268" fmla="*/ 1176337 h 3905250"/>
                <a:gd name="connsiteX269" fmla="*/ 3363125 w 5540715"/>
                <a:gd name="connsiteY269" fmla="*/ 1228725 h 3905250"/>
                <a:gd name="connsiteX270" fmla="*/ 3353600 w 5540715"/>
                <a:gd name="connsiteY270" fmla="*/ 1262062 h 3905250"/>
                <a:gd name="connsiteX271" fmla="*/ 3348837 w 5540715"/>
                <a:gd name="connsiteY271" fmla="*/ 1281112 h 3905250"/>
                <a:gd name="connsiteX272" fmla="*/ 3339312 w 5540715"/>
                <a:gd name="connsiteY272" fmla="*/ 1295400 h 3905250"/>
                <a:gd name="connsiteX273" fmla="*/ 3329787 w 5540715"/>
                <a:gd name="connsiteY273" fmla="*/ 1323975 h 3905250"/>
                <a:gd name="connsiteX274" fmla="*/ 3301212 w 5540715"/>
                <a:gd name="connsiteY274" fmla="*/ 1357312 h 3905250"/>
                <a:gd name="connsiteX275" fmla="*/ 3291687 w 5540715"/>
                <a:gd name="connsiteY275" fmla="*/ 1381125 h 3905250"/>
                <a:gd name="connsiteX276" fmla="*/ 3248825 w 5540715"/>
                <a:gd name="connsiteY276" fmla="*/ 1414462 h 3905250"/>
                <a:gd name="connsiteX277" fmla="*/ 3234537 w 5540715"/>
                <a:gd name="connsiteY277" fmla="*/ 1433512 h 3905250"/>
                <a:gd name="connsiteX278" fmla="*/ 3220250 w 5540715"/>
                <a:gd name="connsiteY278" fmla="*/ 1443037 h 3905250"/>
                <a:gd name="connsiteX279" fmla="*/ 3172625 w 5540715"/>
                <a:gd name="connsiteY279" fmla="*/ 1481137 h 3905250"/>
                <a:gd name="connsiteX280" fmla="*/ 3153575 w 5540715"/>
                <a:gd name="connsiteY280" fmla="*/ 1495425 h 3905250"/>
                <a:gd name="connsiteX281" fmla="*/ 3129762 w 5540715"/>
                <a:gd name="connsiteY281" fmla="*/ 1504950 h 3905250"/>
                <a:gd name="connsiteX282" fmla="*/ 3110712 w 5540715"/>
                <a:gd name="connsiteY282" fmla="*/ 1519237 h 3905250"/>
                <a:gd name="connsiteX283" fmla="*/ 3096425 w 5540715"/>
                <a:gd name="connsiteY283" fmla="*/ 1533525 h 3905250"/>
                <a:gd name="connsiteX284" fmla="*/ 3072612 w 5540715"/>
                <a:gd name="connsiteY284" fmla="*/ 1543050 h 3905250"/>
                <a:gd name="connsiteX285" fmla="*/ 3058325 w 5540715"/>
                <a:gd name="connsiteY285" fmla="*/ 1557337 h 3905250"/>
                <a:gd name="connsiteX286" fmla="*/ 3034512 w 5540715"/>
                <a:gd name="connsiteY286" fmla="*/ 1566862 h 3905250"/>
                <a:gd name="connsiteX287" fmla="*/ 3015462 w 5540715"/>
                <a:gd name="connsiteY287" fmla="*/ 1576387 h 3905250"/>
                <a:gd name="connsiteX288" fmla="*/ 2967837 w 5540715"/>
                <a:gd name="connsiteY288" fmla="*/ 1604962 h 3905250"/>
                <a:gd name="connsiteX289" fmla="*/ 2953550 w 5540715"/>
                <a:gd name="connsiteY289" fmla="*/ 1614487 h 3905250"/>
                <a:gd name="connsiteX290" fmla="*/ 2939262 w 5540715"/>
                <a:gd name="connsiteY290" fmla="*/ 1619250 h 3905250"/>
                <a:gd name="connsiteX291" fmla="*/ 2910687 w 5540715"/>
                <a:gd name="connsiteY291" fmla="*/ 1638300 h 3905250"/>
                <a:gd name="connsiteX292" fmla="*/ 2896400 w 5540715"/>
                <a:gd name="connsiteY292" fmla="*/ 1652587 h 3905250"/>
                <a:gd name="connsiteX293" fmla="*/ 2834487 w 5540715"/>
                <a:gd name="connsiteY293" fmla="*/ 1681162 h 3905250"/>
                <a:gd name="connsiteX294" fmla="*/ 2791625 w 5540715"/>
                <a:gd name="connsiteY294" fmla="*/ 1709737 h 3905250"/>
                <a:gd name="connsiteX295" fmla="*/ 2767812 w 5540715"/>
                <a:gd name="connsiteY295" fmla="*/ 1719262 h 3905250"/>
                <a:gd name="connsiteX296" fmla="*/ 2753525 w 5540715"/>
                <a:gd name="connsiteY296" fmla="*/ 1728787 h 3905250"/>
                <a:gd name="connsiteX297" fmla="*/ 2739237 w 5540715"/>
                <a:gd name="connsiteY297" fmla="*/ 1733550 h 3905250"/>
                <a:gd name="connsiteX298" fmla="*/ 2724950 w 5540715"/>
                <a:gd name="connsiteY298" fmla="*/ 1743075 h 3905250"/>
                <a:gd name="connsiteX299" fmla="*/ 2663037 w 5540715"/>
                <a:gd name="connsiteY299" fmla="*/ 1752600 h 3905250"/>
                <a:gd name="connsiteX300" fmla="*/ 2596362 w 5540715"/>
                <a:gd name="connsiteY300" fmla="*/ 1738312 h 3905250"/>
                <a:gd name="connsiteX301" fmla="*/ 2567787 w 5540715"/>
                <a:gd name="connsiteY301" fmla="*/ 1733550 h 3905250"/>
                <a:gd name="connsiteX302" fmla="*/ 2543975 w 5540715"/>
                <a:gd name="connsiteY302" fmla="*/ 1719262 h 3905250"/>
                <a:gd name="connsiteX303" fmla="*/ 2515400 w 5540715"/>
                <a:gd name="connsiteY303" fmla="*/ 1714500 h 3905250"/>
                <a:gd name="connsiteX304" fmla="*/ 2491587 w 5540715"/>
                <a:gd name="connsiteY304" fmla="*/ 1709737 h 3905250"/>
                <a:gd name="connsiteX305" fmla="*/ 2424912 w 5540715"/>
                <a:gd name="connsiteY305" fmla="*/ 1728787 h 3905250"/>
                <a:gd name="connsiteX306" fmla="*/ 2405862 w 5540715"/>
                <a:gd name="connsiteY306" fmla="*/ 1757362 h 3905250"/>
                <a:gd name="connsiteX307" fmla="*/ 2386812 w 5540715"/>
                <a:gd name="connsiteY307" fmla="*/ 1776412 h 3905250"/>
                <a:gd name="connsiteX308" fmla="*/ 2372525 w 5540715"/>
                <a:gd name="connsiteY308" fmla="*/ 1795462 h 3905250"/>
                <a:gd name="connsiteX309" fmla="*/ 2329662 w 5540715"/>
                <a:gd name="connsiteY309" fmla="*/ 1838325 h 3905250"/>
                <a:gd name="connsiteX310" fmla="*/ 2305850 w 5540715"/>
                <a:gd name="connsiteY310" fmla="*/ 1876425 h 3905250"/>
                <a:gd name="connsiteX311" fmla="*/ 2296325 w 5540715"/>
                <a:gd name="connsiteY311" fmla="*/ 1890712 h 3905250"/>
                <a:gd name="connsiteX312" fmla="*/ 2253462 w 5540715"/>
                <a:gd name="connsiteY312" fmla="*/ 1924050 h 3905250"/>
                <a:gd name="connsiteX313" fmla="*/ 2234412 w 5540715"/>
                <a:gd name="connsiteY313" fmla="*/ 1943100 h 3905250"/>
                <a:gd name="connsiteX314" fmla="*/ 2220125 w 5540715"/>
                <a:gd name="connsiteY314" fmla="*/ 1947862 h 3905250"/>
                <a:gd name="connsiteX315" fmla="*/ 2186787 w 5540715"/>
                <a:gd name="connsiteY315" fmla="*/ 1966912 h 3905250"/>
                <a:gd name="connsiteX316" fmla="*/ 2148687 w 5540715"/>
                <a:gd name="connsiteY316" fmla="*/ 1985962 h 3905250"/>
                <a:gd name="connsiteX317" fmla="*/ 2110587 w 5540715"/>
                <a:gd name="connsiteY317" fmla="*/ 1995487 h 3905250"/>
                <a:gd name="connsiteX318" fmla="*/ 2072487 w 5540715"/>
                <a:gd name="connsiteY318" fmla="*/ 2009775 h 3905250"/>
                <a:gd name="connsiteX319" fmla="*/ 1991525 w 5540715"/>
                <a:gd name="connsiteY319" fmla="*/ 2028825 h 3905250"/>
                <a:gd name="connsiteX320" fmla="*/ 1939137 w 5540715"/>
                <a:gd name="connsiteY320" fmla="*/ 2047875 h 3905250"/>
                <a:gd name="connsiteX321" fmla="*/ 1910562 w 5540715"/>
                <a:gd name="connsiteY321" fmla="*/ 2071687 h 3905250"/>
                <a:gd name="connsiteX322" fmla="*/ 1886750 w 5540715"/>
                <a:gd name="connsiteY322" fmla="*/ 2081212 h 3905250"/>
                <a:gd name="connsiteX323" fmla="*/ 1858175 w 5540715"/>
                <a:gd name="connsiteY323" fmla="*/ 2100262 h 3905250"/>
                <a:gd name="connsiteX324" fmla="*/ 1834362 w 5540715"/>
                <a:gd name="connsiteY324" fmla="*/ 2109787 h 3905250"/>
                <a:gd name="connsiteX325" fmla="*/ 1815312 w 5540715"/>
                <a:gd name="connsiteY325" fmla="*/ 2124075 h 3905250"/>
                <a:gd name="connsiteX326" fmla="*/ 1796262 w 5540715"/>
                <a:gd name="connsiteY326" fmla="*/ 2133600 h 3905250"/>
                <a:gd name="connsiteX327" fmla="*/ 1786737 w 5540715"/>
                <a:gd name="connsiteY327" fmla="*/ 2147887 h 3905250"/>
                <a:gd name="connsiteX328" fmla="*/ 1772450 w 5540715"/>
                <a:gd name="connsiteY328" fmla="*/ 2152650 h 3905250"/>
                <a:gd name="connsiteX329" fmla="*/ 1753400 w 5540715"/>
                <a:gd name="connsiteY329" fmla="*/ 2166937 h 3905250"/>
                <a:gd name="connsiteX330" fmla="*/ 1696250 w 5540715"/>
                <a:gd name="connsiteY330" fmla="*/ 2219325 h 3905250"/>
                <a:gd name="connsiteX331" fmla="*/ 1672437 w 5540715"/>
                <a:gd name="connsiteY331" fmla="*/ 2238375 h 3905250"/>
                <a:gd name="connsiteX332" fmla="*/ 1648625 w 5540715"/>
                <a:gd name="connsiteY332" fmla="*/ 2252662 h 3905250"/>
                <a:gd name="connsiteX333" fmla="*/ 1615287 w 5540715"/>
                <a:gd name="connsiteY333" fmla="*/ 2286000 h 3905250"/>
                <a:gd name="connsiteX334" fmla="*/ 1591475 w 5540715"/>
                <a:gd name="connsiteY334" fmla="*/ 2305050 h 3905250"/>
                <a:gd name="connsiteX335" fmla="*/ 1577187 w 5540715"/>
                <a:gd name="connsiteY335" fmla="*/ 2314575 h 3905250"/>
                <a:gd name="connsiteX336" fmla="*/ 1562900 w 5540715"/>
                <a:gd name="connsiteY336" fmla="*/ 2328862 h 3905250"/>
                <a:gd name="connsiteX337" fmla="*/ 1558137 w 5540715"/>
                <a:gd name="connsiteY337" fmla="*/ 2343150 h 3905250"/>
                <a:gd name="connsiteX338" fmla="*/ 1520037 w 5540715"/>
                <a:gd name="connsiteY338" fmla="*/ 2366962 h 3905250"/>
                <a:gd name="connsiteX339" fmla="*/ 1496225 w 5540715"/>
                <a:gd name="connsiteY339" fmla="*/ 2381250 h 3905250"/>
                <a:gd name="connsiteX340" fmla="*/ 1477175 w 5540715"/>
                <a:gd name="connsiteY340" fmla="*/ 2395537 h 3905250"/>
                <a:gd name="connsiteX341" fmla="*/ 1462887 w 5540715"/>
                <a:gd name="connsiteY341" fmla="*/ 2400300 h 3905250"/>
                <a:gd name="connsiteX342" fmla="*/ 1424787 w 5540715"/>
                <a:gd name="connsiteY342" fmla="*/ 2419350 h 3905250"/>
                <a:gd name="connsiteX343" fmla="*/ 1405737 w 5540715"/>
                <a:gd name="connsiteY343" fmla="*/ 2428875 h 3905250"/>
                <a:gd name="connsiteX344" fmla="*/ 1362875 w 5540715"/>
                <a:gd name="connsiteY344" fmla="*/ 2462212 h 3905250"/>
                <a:gd name="connsiteX345" fmla="*/ 1329537 w 5540715"/>
                <a:gd name="connsiteY345" fmla="*/ 2476500 h 3905250"/>
                <a:gd name="connsiteX346" fmla="*/ 1310487 w 5540715"/>
                <a:gd name="connsiteY346" fmla="*/ 2490787 h 3905250"/>
                <a:gd name="connsiteX347" fmla="*/ 1262862 w 5540715"/>
                <a:gd name="connsiteY347" fmla="*/ 2514600 h 3905250"/>
                <a:gd name="connsiteX348" fmla="*/ 1224762 w 5540715"/>
                <a:gd name="connsiteY348" fmla="*/ 2538412 h 3905250"/>
                <a:gd name="connsiteX349" fmla="*/ 1210475 w 5540715"/>
                <a:gd name="connsiteY349" fmla="*/ 2543175 h 3905250"/>
                <a:gd name="connsiteX350" fmla="*/ 1191425 w 5540715"/>
                <a:gd name="connsiteY350" fmla="*/ 2557462 h 3905250"/>
                <a:gd name="connsiteX351" fmla="*/ 1129512 w 5540715"/>
                <a:gd name="connsiteY351" fmla="*/ 2600325 h 3905250"/>
                <a:gd name="connsiteX352" fmla="*/ 1100937 w 5540715"/>
                <a:gd name="connsiteY352" fmla="*/ 2624137 h 3905250"/>
                <a:gd name="connsiteX353" fmla="*/ 1086650 w 5540715"/>
                <a:gd name="connsiteY353" fmla="*/ 2638425 h 3905250"/>
                <a:gd name="connsiteX354" fmla="*/ 1077125 w 5540715"/>
                <a:gd name="connsiteY354" fmla="*/ 2652712 h 3905250"/>
                <a:gd name="connsiteX355" fmla="*/ 1053312 w 5540715"/>
                <a:gd name="connsiteY355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2224887 w 5540715"/>
                <a:gd name="connsiteY77" fmla="*/ 3048000 h 3905250"/>
                <a:gd name="connsiteX78" fmla="*/ 2234412 w 5540715"/>
                <a:gd name="connsiteY78" fmla="*/ 2957512 h 3905250"/>
                <a:gd name="connsiteX79" fmla="*/ 2229650 w 5540715"/>
                <a:gd name="connsiteY79" fmla="*/ 2876550 h 3905250"/>
                <a:gd name="connsiteX80" fmla="*/ 2220125 w 5540715"/>
                <a:gd name="connsiteY80" fmla="*/ 2852737 h 3905250"/>
                <a:gd name="connsiteX81" fmla="*/ 2215362 w 5540715"/>
                <a:gd name="connsiteY81" fmla="*/ 2833687 h 3905250"/>
                <a:gd name="connsiteX82" fmla="*/ 2196312 w 5540715"/>
                <a:gd name="connsiteY82" fmla="*/ 2790825 h 3905250"/>
                <a:gd name="connsiteX83" fmla="*/ 2172500 w 5540715"/>
                <a:gd name="connsiteY83" fmla="*/ 2733675 h 3905250"/>
                <a:gd name="connsiteX84" fmla="*/ 2167737 w 5540715"/>
                <a:gd name="connsiteY84" fmla="*/ 2709862 h 3905250"/>
                <a:gd name="connsiteX85" fmla="*/ 2158212 w 5540715"/>
                <a:gd name="connsiteY85" fmla="*/ 2686050 h 3905250"/>
                <a:gd name="connsiteX86" fmla="*/ 2153450 w 5540715"/>
                <a:gd name="connsiteY86" fmla="*/ 2643187 h 3905250"/>
                <a:gd name="connsiteX87" fmla="*/ 2158212 w 5540715"/>
                <a:gd name="connsiteY87" fmla="*/ 2586037 h 3905250"/>
                <a:gd name="connsiteX88" fmla="*/ 2182025 w 5540715"/>
                <a:gd name="connsiteY88" fmla="*/ 2547937 h 3905250"/>
                <a:gd name="connsiteX89" fmla="*/ 2215362 w 5540715"/>
                <a:gd name="connsiteY89" fmla="*/ 2509837 h 3905250"/>
                <a:gd name="connsiteX90" fmla="*/ 2234412 w 5540715"/>
                <a:gd name="connsiteY90" fmla="*/ 2490787 h 3905250"/>
                <a:gd name="connsiteX91" fmla="*/ 2267750 w 5540715"/>
                <a:gd name="connsiteY91" fmla="*/ 2481262 h 3905250"/>
                <a:gd name="connsiteX92" fmla="*/ 2291562 w 5540715"/>
                <a:gd name="connsiteY92" fmla="*/ 2471737 h 3905250"/>
                <a:gd name="connsiteX93" fmla="*/ 2386812 w 5540715"/>
                <a:gd name="connsiteY93" fmla="*/ 2462212 h 3905250"/>
                <a:gd name="connsiteX94" fmla="*/ 2453487 w 5540715"/>
                <a:gd name="connsiteY94" fmla="*/ 2452687 h 3905250"/>
                <a:gd name="connsiteX95" fmla="*/ 2510637 w 5540715"/>
                <a:gd name="connsiteY95" fmla="*/ 2443162 h 3905250"/>
                <a:gd name="connsiteX96" fmla="*/ 2529687 w 5540715"/>
                <a:gd name="connsiteY96" fmla="*/ 2433637 h 3905250"/>
                <a:gd name="connsiteX97" fmla="*/ 2634462 w 5540715"/>
                <a:gd name="connsiteY97" fmla="*/ 2424112 h 3905250"/>
                <a:gd name="connsiteX98" fmla="*/ 2767812 w 5540715"/>
                <a:gd name="connsiteY98" fmla="*/ 2419350 h 3905250"/>
                <a:gd name="connsiteX99" fmla="*/ 2791625 w 5540715"/>
                <a:gd name="connsiteY99" fmla="*/ 2414587 h 3905250"/>
                <a:gd name="connsiteX100" fmla="*/ 2829725 w 5540715"/>
                <a:gd name="connsiteY100" fmla="*/ 2390775 h 3905250"/>
                <a:gd name="connsiteX101" fmla="*/ 2848775 w 5540715"/>
                <a:gd name="connsiteY101" fmla="*/ 2381250 h 3905250"/>
                <a:gd name="connsiteX102" fmla="*/ 2886875 w 5540715"/>
                <a:gd name="connsiteY102" fmla="*/ 2352675 h 3905250"/>
                <a:gd name="connsiteX103" fmla="*/ 2905925 w 5540715"/>
                <a:gd name="connsiteY103" fmla="*/ 2338387 h 3905250"/>
                <a:gd name="connsiteX104" fmla="*/ 2920212 w 5540715"/>
                <a:gd name="connsiteY104" fmla="*/ 2328862 h 3905250"/>
                <a:gd name="connsiteX105" fmla="*/ 2934500 w 5540715"/>
                <a:gd name="connsiteY105" fmla="*/ 2314575 h 3905250"/>
                <a:gd name="connsiteX106" fmla="*/ 2958312 w 5540715"/>
                <a:gd name="connsiteY106" fmla="*/ 2309812 h 3905250"/>
                <a:gd name="connsiteX107" fmla="*/ 2982125 w 5540715"/>
                <a:gd name="connsiteY107" fmla="*/ 2295525 h 3905250"/>
                <a:gd name="connsiteX108" fmla="*/ 3001175 w 5540715"/>
                <a:gd name="connsiteY108" fmla="*/ 2281237 h 3905250"/>
                <a:gd name="connsiteX109" fmla="*/ 3024987 w 5540715"/>
                <a:gd name="connsiteY109" fmla="*/ 2271712 h 3905250"/>
                <a:gd name="connsiteX110" fmla="*/ 3063087 w 5540715"/>
                <a:gd name="connsiteY110" fmla="*/ 2243137 h 3905250"/>
                <a:gd name="connsiteX111" fmla="*/ 3096425 w 5540715"/>
                <a:gd name="connsiteY111" fmla="*/ 2224087 h 3905250"/>
                <a:gd name="connsiteX112" fmla="*/ 3115475 w 5540715"/>
                <a:gd name="connsiteY112" fmla="*/ 2205037 h 3905250"/>
                <a:gd name="connsiteX113" fmla="*/ 3153575 w 5540715"/>
                <a:gd name="connsiteY113" fmla="*/ 2185987 h 3905250"/>
                <a:gd name="connsiteX114" fmla="*/ 3172625 w 5540715"/>
                <a:gd name="connsiteY114" fmla="*/ 2171700 h 3905250"/>
                <a:gd name="connsiteX115" fmla="*/ 3234537 w 5540715"/>
                <a:gd name="connsiteY115" fmla="*/ 2119312 h 3905250"/>
                <a:gd name="connsiteX116" fmla="*/ 3296450 w 5540715"/>
                <a:gd name="connsiteY116" fmla="*/ 2076450 h 3905250"/>
                <a:gd name="connsiteX117" fmla="*/ 3329787 w 5540715"/>
                <a:gd name="connsiteY117" fmla="*/ 2052637 h 3905250"/>
                <a:gd name="connsiteX118" fmla="*/ 3358362 w 5540715"/>
                <a:gd name="connsiteY118" fmla="*/ 2033587 h 3905250"/>
                <a:gd name="connsiteX119" fmla="*/ 3420275 w 5540715"/>
                <a:gd name="connsiteY119" fmla="*/ 1995487 h 3905250"/>
                <a:gd name="connsiteX120" fmla="*/ 3453612 w 5540715"/>
                <a:gd name="connsiteY120" fmla="*/ 1981200 h 3905250"/>
                <a:gd name="connsiteX121" fmla="*/ 3482187 w 5540715"/>
                <a:gd name="connsiteY121" fmla="*/ 1962150 h 3905250"/>
                <a:gd name="connsiteX122" fmla="*/ 3534575 w 5540715"/>
                <a:gd name="connsiteY122" fmla="*/ 1933575 h 3905250"/>
                <a:gd name="connsiteX123" fmla="*/ 3563150 w 5540715"/>
                <a:gd name="connsiteY123" fmla="*/ 1914525 h 3905250"/>
                <a:gd name="connsiteX124" fmla="*/ 3639350 w 5540715"/>
                <a:gd name="connsiteY124" fmla="*/ 1871662 h 3905250"/>
                <a:gd name="connsiteX125" fmla="*/ 3686975 w 5540715"/>
                <a:gd name="connsiteY125" fmla="*/ 1843087 h 3905250"/>
                <a:gd name="connsiteX126" fmla="*/ 3720312 w 5540715"/>
                <a:gd name="connsiteY126" fmla="*/ 1824037 h 3905250"/>
                <a:gd name="connsiteX127" fmla="*/ 3744125 w 5540715"/>
                <a:gd name="connsiteY127" fmla="*/ 1804987 h 3905250"/>
                <a:gd name="connsiteX128" fmla="*/ 3772700 w 5540715"/>
                <a:gd name="connsiteY128" fmla="*/ 1795462 h 3905250"/>
                <a:gd name="connsiteX129" fmla="*/ 3796512 w 5540715"/>
                <a:gd name="connsiteY129" fmla="*/ 1776412 h 3905250"/>
                <a:gd name="connsiteX130" fmla="*/ 3829850 w 5540715"/>
                <a:gd name="connsiteY130" fmla="*/ 1762125 h 3905250"/>
                <a:gd name="connsiteX131" fmla="*/ 3858425 w 5540715"/>
                <a:gd name="connsiteY131" fmla="*/ 1747837 h 3905250"/>
                <a:gd name="connsiteX132" fmla="*/ 3882237 w 5540715"/>
                <a:gd name="connsiteY132" fmla="*/ 1733550 h 3905250"/>
                <a:gd name="connsiteX133" fmla="*/ 3929862 w 5540715"/>
                <a:gd name="connsiteY133" fmla="*/ 1714500 h 3905250"/>
                <a:gd name="connsiteX134" fmla="*/ 3958437 w 5540715"/>
                <a:gd name="connsiteY134" fmla="*/ 1695450 h 3905250"/>
                <a:gd name="connsiteX135" fmla="*/ 3977487 w 5540715"/>
                <a:gd name="connsiteY135" fmla="*/ 1681162 h 3905250"/>
                <a:gd name="connsiteX136" fmla="*/ 4029875 w 5540715"/>
                <a:gd name="connsiteY136" fmla="*/ 1657350 h 3905250"/>
                <a:gd name="connsiteX137" fmla="*/ 4082262 w 5540715"/>
                <a:gd name="connsiteY137" fmla="*/ 1614487 h 3905250"/>
                <a:gd name="connsiteX138" fmla="*/ 4139412 w 5540715"/>
                <a:gd name="connsiteY138" fmla="*/ 1576387 h 3905250"/>
                <a:gd name="connsiteX139" fmla="*/ 4167987 w 5540715"/>
                <a:gd name="connsiteY139" fmla="*/ 1557337 h 3905250"/>
                <a:gd name="connsiteX140" fmla="*/ 4196562 w 5540715"/>
                <a:gd name="connsiteY140" fmla="*/ 1538287 h 3905250"/>
                <a:gd name="connsiteX141" fmla="*/ 4253712 w 5540715"/>
                <a:gd name="connsiteY141" fmla="*/ 1509712 h 3905250"/>
                <a:gd name="connsiteX142" fmla="*/ 4277525 w 5540715"/>
                <a:gd name="connsiteY142" fmla="*/ 1500187 h 3905250"/>
                <a:gd name="connsiteX143" fmla="*/ 4296575 w 5540715"/>
                <a:gd name="connsiteY143" fmla="*/ 1490662 h 3905250"/>
                <a:gd name="connsiteX144" fmla="*/ 4325150 w 5540715"/>
                <a:gd name="connsiteY144" fmla="*/ 1485900 h 3905250"/>
                <a:gd name="connsiteX145" fmla="*/ 4353725 w 5540715"/>
                <a:gd name="connsiteY145" fmla="*/ 1476375 h 3905250"/>
                <a:gd name="connsiteX146" fmla="*/ 4491837 w 5540715"/>
                <a:gd name="connsiteY146" fmla="*/ 1481137 h 3905250"/>
                <a:gd name="connsiteX147" fmla="*/ 4510887 w 5540715"/>
                <a:gd name="connsiteY147" fmla="*/ 1495425 h 3905250"/>
                <a:gd name="connsiteX148" fmla="*/ 4568037 w 5540715"/>
                <a:gd name="connsiteY148" fmla="*/ 1528762 h 3905250"/>
                <a:gd name="connsiteX149" fmla="*/ 4615662 w 5540715"/>
                <a:gd name="connsiteY149" fmla="*/ 1571625 h 3905250"/>
                <a:gd name="connsiteX150" fmla="*/ 4629950 w 5540715"/>
                <a:gd name="connsiteY150" fmla="*/ 1590675 h 3905250"/>
                <a:gd name="connsiteX151" fmla="*/ 4629950 w 5540715"/>
                <a:gd name="connsiteY151" fmla="*/ 1690687 h 3905250"/>
                <a:gd name="connsiteX152" fmla="*/ 4610900 w 5540715"/>
                <a:gd name="connsiteY152" fmla="*/ 1724025 h 3905250"/>
                <a:gd name="connsiteX153" fmla="*/ 4587087 w 5540715"/>
                <a:gd name="connsiteY153" fmla="*/ 1785937 h 3905250"/>
                <a:gd name="connsiteX154" fmla="*/ 4577562 w 5540715"/>
                <a:gd name="connsiteY154" fmla="*/ 1809750 h 3905250"/>
                <a:gd name="connsiteX155" fmla="*/ 4572800 w 5540715"/>
                <a:gd name="connsiteY155" fmla="*/ 1828800 h 3905250"/>
                <a:gd name="connsiteX156" fmla="*/ 4563275 w 5540715"/>
                <a:gd name="connsiteY156" fmla="*/ 1876425 h 3905250"/>
                <a:gd name="connsiteX157" fmla="*/ 4558512 w 5540715"/>
                <a:gd name="connsiteY157" fmla="*/ 1909762 h 3905250"/>
                <a:gd name="connsiteX158" fmla="*/ 4553750 w 5540715"/>
                <a:gd name="connsiteY158" fmla="*/ 1938337 h 3905250"/>
                <a:gd name="connsiteX159" fmla="*/ 4572800 w 5540715"/>
                <a:gd name="connsiteY159" fmla="*/ 2133600 h 3905250"/>
                <a:gd name="connsiteX160" fmla="*/ 4601375 w 5540715"/>
                <a:gd name="connsiteY160" fmla="*/ 2162175 h 3905250"/>
                <a:gd name="connsiteX161" fmla="*/ 4620425 w 5540715"/>
                <a:gd name="connsiteY161" fmla="*/ 2166937 h 3905250"/>
                <a:gd name="connsiteX162" fmla="*/ 4644237 w 5540715"/>
                <a:gd name="connsiteY162" fmla="*/ 2181225 h 3905250"/>
                <a:gd name="connsiteX163" fmla="*/ 4663287 w 5540715"/>
                <a:gd name="connsiteY163" fmla="*/ 2185987 h 3905250"/>
                <a:gd name="connsiteX164" fmla="*/ 4715675 w 5540715"/>
                <a:gd name="connsiteY164" fmla="*/ 2195512 h 3905250"/>
                <a:gd name="connsiteX165" fmla="*/ 4829975 w 5540715"/>
                <a:gd name="connsiteY165" fmla="*/ 2185987 h 3905250"/>
                <a:gd name="connsiteX166" fmla="*/ 4863312 w 5540715"/>
                <a:gd name="connsiteY166" fmla="*/ 2166937 h 3905250"/>
                <a:gd name="connsiteX167" fmla="*/ 4915700 w 5540715"/>
                <a:gd name="connsiteY167" fmla="*/ 2147887 h 3905250"/>
                <a:gd name="connsiteX168" fmla="*/ 4934750 w 5540715"/>
                <a:gd name="connsiteY168" fmla="*/ 2133600 h 3905250"/>
                <a:gd name="connsiteX169" fmla="*/ 4949037 w 5540715"/>
                <a:gd name="connsiteY169" fmla="*/ 2128837 h 3905250"/>
                <a:gd name="connsiteX170" fmla="*/ 4963325 w 5540715"/>
                <a:gd name="connsiteY170" fmla="*/ 2114550 h 3905250"/>
                <a:gd name="connsiteX171" fmla="*/ 4982375 w 5540715"/>
                <a:gd name="connsiteY171" fmla="*/ 2100262 h 3905250"/>
                <a:gd name="connsiteX172" fmla="*/ 5010950 w 5540715"/>
                <a:gd name="connsiteY172" fmla="*/ 2081212 h 3905250"/>
                <a:gd name="connsiteX173" fmla="*/ 5053812 w 5540715"/>
                <a:gd name="connsiteY173" fmla="*/ 2038350 h 3905250"/>
                <a:gd name="connsiteX174" fmla="*/ 5077625 w 5540715"/>
                <a:gd name="connsiteY174" fmla="*/ 2019300 h 3905250"/>
                <a:gd name="connsiteX175" fmla="*/ 5096675 w 5540715"/>
                <a:gd name="connsiteY175" fmla="*/ 2000250 h 3905250"/>
                <a:gd name="connsiteX176" fmla="*/ 5125250 w 5540715"/>
                <a:gd name="connsiteY176" fmla="*/ 1981200 h 3905250"/>
                <a:gd name="connsiteX177" fmla="*/ 5172875 w 5540715"/>
                <a:gd name="connsiteY177" fmla="*/ 1943100 h 3905250"/>
                <a:gd name="connsiteX178" fmla="*/ 5210975 w 5540715"/>
                <a:gd name="connsiteY178" fmla="*/ 1909762 h 3905250"/>
                <a:gd name="connsiteX179" fmla="*/ 5220500 w 5540715"/>
                <a:gd name="connsiteY179" fmla="*/ 1895475 h 3905250"/>
                <a:gd name="connsiteX180" fmla="*/ 5234787 w 5540715"/>
                <a:gd name="connsiteY180" fmla="*/ 1876425 h 3905250"/>
                <a:gd name="connsiteX181" fmla="*/ 5253837 w 5540715"/>
                <a:gd name="connsiteY181" fmla="*/ 1838325 h 3905250"/>
                <a:gd name="connsiteX182" fmla="*/ 5282412 w 5540715"/>
                <a:gd name="connsiteY182" fmla="*/ 1790700 h 3905250"/>
                <a:gd name="connsiteX183" fmla="*/ 5287175 w 5540715"/>
                <a:gd name="connsiteY183" fmla="*/ 1771650 h 3905250"/>
                <a:gd name="connsiteX184" fmla="*/ 5306225 w 5540715"/>
                <a:gd name="connsiteY184" fmla="*/ 1743075 h 3905250"/>
                <a:gd name="connsiteX185" fmla="*/ 5320512 w 5540715"/>
                <a:gd name="connsiteY185" fmla="*/ 1709737 h 3905250"/>
                <a:gd name="connsiteX186" fmla="*/ 5334800 w 5540715"/>
                <a:gd name="connsiteY186" fmla="*/ 1695450 h 3905250"/>
                <a:gd name="connsiteX187" fmla="*/ 5358612 w 5540715"/>
                <a:gd name="connsiteY187" fmla="*/ 1647825 h 3905250"/>
                <a:gd name="connsiteX188" fmla="*/ 5391950 w 5540715"/>
                <a:gd name="connsiteY188" fmla="*/ 1581150 h 3905250"/>
                <a:gd name="connsiteX189" fmla="*/ 5439575 w 5540715"/>
                <a:gd name="connsiteY189" fmla="*/ 1452562 h 3905250"/>
                <a:gd name="connsiteX190" fmla="*/ 5449100 w 5540715"/>
                <a:gd name="connsiteY190" fmla="*/ 1414462 h 3905250"/>
                <a:gd name="connsiteX191" fmla="*/ 5453862 w 5540715"/>
                <a:gd name="connsiteY191" fmla="*/ 1381125 h 3905250"/>
                <a:gd name="connsiteX192" fmla="*/ 5463387 w 5540715"/>
                <a:gd name="connsiteY192" fmla="*/ 1181100 h 3905250"/>
                <a:gd name="connsiteX193" fmla="*/ 5468150 w 5540715"/>
                <a:gd name="connsiteY193" fmla="*/ 1157287 h 3905250"/>
                <a:gd name="connsiteX194" fmla="*/ 5472912 w 5540715"/>
                <a:gd name="connsiteY194" fmla="*/ 1128712 h 3905250"/>
                <a:gd name="connsiteX195" fmla="*/ 5477675 w 5540715"/>
                <a:gd name="connsiteY195" fmla="*/ 1095375 h 3905250"/>
                <a:gd name="connsiteX196" fmla="*/ 5487200 w 5540715"/>
                <a:gd name="connsiteY196" fmla="*/ 1066800 h 3905250"/>
                <a:gd name="connsiteX197" fmla="*/ 5501487 w 5540715"/>
                <a:gd name="connsiteY197" fmla="*/ 981075 h 3905250"/>
                <a:gd name="connsiteX198" fmla="*/ 5501487 w 5540715"/>
                <a:gd name="connsiteY198" fmla="*/ 981075 h 3905250"/>
                <a:gd name="connsiteX199" fmla="*/ 5511012 w 5540715"/>
                <a:gd name="connsiteY199" fmla="*/ 923925 h 3905250"/>
                <a:gd name="connsiteX200" fmla="*/ 5515775 w 5540715"/>
                <a:gd name="connsiteY200" fmla="*/ 890587 h 3905250"/>
                <a:gd name="connsiteX201" fmla="*/ 5525300 w 5540715"/>
                <a:gd name="connsiteY201" fmla="*/ 833437 h 3905250"/>
                <a:gd name="connsiteX202" fmla="*/ 5530062 w 5540715"/>
                <a:gd name="connsiteY202" fmla="*/ 804862 h 3905250"/>
                <a:gd name="connsiteX203" fmla="*/ 5534825 w 5540715"/>
                <a:gd name="connsiteY203" fmla="*/ 738187 h 3905250"/>
                <a:gd name="connsiteX204" fmla="*/ 5520537 w 5540715"/>
                <a:gd name="connsiteY204" fmla="*/ 466725 h 3905250"/>
                <a:gd name="connsiteX205" fmla="*/ 5511012 w 5540715"/>
                <a:gd name="connsiteY205" fmla="*/ 442912 h 3905250"/>
                <a:gd name="connsiteX206" fmla="*/ 5491962 w 5540715"/>
                <a:gd name="connsiteY206" fmla="*/ 390525 h 3905250"/>
                <a:gd name="connsiteX207" fmla="*/ 5477675 w 5540715"/>
                <a:gd name="connsiteY207" fmla="*/ 366712 h 3905250"/>
                <a:gd name="connsiteX208" fmla="*/ 5453862 w 5540715"/>
                <a:gd name="connsiteY208" fmla="*/ 347662 h 3905250"/>
                <a:gd name="connsiteX209" fmla="*/ 5420525 w 5540715"/>
                <a:gd name="connsiteY209" fmla="*/ 309562 h 3905250"/>
                <a:gd name="connsiteX210" fmla="*/ 5401475 w 5540715"/>
                <a:gd name="connsiteY210" fmla="*/ 300037 h 3905250"/>
                <a:gd name="connsiteX211" fmla="*/ 5391950 w 5540715"/>
                <a:gd name="connsiteY211" fmla="*/ 280987 h 3905250"/>
                <a:gd name="connsiteX212" fmla="*/ 5358612 w 5540715"/>
                <a:gd name="connsiteY212" fmla="*/ 257175 h 3905250"/>
                <a:gd name="connsiteX213" fmla="*/ 5325275 w 5540715"/>
                <a:gd name="connsiteY213" fmla="*/ 223837 h 3905250"/>
                <a:gd name="connsiteX214" fmla="*/ 5244312 w 5540715"/>
                <a:gd name="connsiteY214" fmla="*/ 133350 h 3905250"/>
                <a:gd name="connsiteX215" fmla="*/ 5201450 w 5540715"/>
                <a:gd name="connsiteY215" fmla="*/ 85725 h 3905250"/>
                <a:gd name="connsiteX216" fmla="*/ 5163350 w 5540715"/>
                <a:gd name="connsiteY216" fmla="*/ 71437 h 3905250"/>
                <a:gd name="connsiteX217" fmla="*/ 5087150 w 5540715"/>
                <a:gd name="connsiteY217" fmla="*/ 42862 h 3905250"/>
                <a:gd name="connsiteX218" fmla="*/ 5039525 w 5540715"/>
                <a:gd name="connsiteY218" fmla="*/ 23812 h 3905250"/>
                <a:gd name="connsiteX219" fmla="*/ 5006187 w 5540715"/>
                <a:gd name="connsiteY219" fmla="*/ 19050 h 3905250"/>
                <a:gd name="connsiteX220" fmla="*/ 4982375 w 5540715"/>
                <a:gd name="connsiteY220" fmla="*/ 9525 h 3905250"/>
                <a:gd name="connsiteX221" fmla="*/ 4915700 w 5540715"/>
                <a:gd name="connsiteY221" fmla="*/ 4762 h 3905250"/>
                <a:gd name="connsiteX222" fmla="*/ 4858550 w 5540715"/>
                <a:gd name="connsiteY222" fmla="*/ 0 h 3905250"/>
                <a:gd name="connsiteX223" fmla="*/ 4749012 w 5540715"/>
                <a:gd name="connsiteY223" fmla="*/ 14287 h 3905250"/>
                <a:gd name="connsiteX224" fmla="*/ 4725200 w 5540715"/>
                <a:gd name="connsiteY224" fmla="*/ 19050 h 3905250"/>
                <a:gd name="connsiteX225" fmla="*/ 4668050 w 5540715"/>
                <a:gd name="connsiteY225" fmla="*/ 42862 h 3905250"/>
                <a:gd name="connsiteX226" fmla="*/ 4629950 w 5540715"/>
                <a:gd name="connsiteY226" fmla="*/ 57150 h 3905250"/>
                <a:gd name="connsiteX227" fmla="*/ 4548987 w 5540715"/>
                <a:gd name="connsiteY227" fmla="*/ 104775 h 3905250"/>
                <a:gd name="connsiteX228" fmla="*/ 4529937 w 5540715"/>
                <a:gd name="connsiteY228" fmla="*/ 128587 h 3905250"/>
                <a:gd name="connsiteX229" fmla="*/ 4510887 w 5540715"/>
                <a:gd name="connsiteY229" fmla="*/ 147637 h 3905250"/>
                <a:gd name="connsiteX230" fmla="*/ 4491837 w 5540715"/>
                <a:gd name="connsiteY230" fmla="*/ 176212 h 3905250"/>
                <a:gd name="connsiteX231" fmla="*/ 4458500 w 5540715"/>
                <a:gd name="connsiteY231" fmla="*/ 247650 h 3905250"/>
                <a:gd name="connsiteX232" fmla="*/ 4439450 w 5540715"/>
                <a:gd name="connsiteY232" fmla="*/ 304800 h 3905250"/>
                <a:gd name="connsiteX233" fmla="*/ 4420400 w 5540715"/>
                <a:gd name="connsiteY233" fmla="*/ 366712 h 3905250"/>
                <a:gd name="connsiteX234" fmla="*/ 4415637 w 5540715"/>
                <a:gd name="connsiteY234" fmla="*/ 400050 h 3905250"/>
                <a:gd name="connsiteX235" fmla="*/ 4406112 w 5540715"/>
                <a:gd name="connsiteY235" fmla="*/ 423862 h 3905250"/>
                <a:gd name="connsiteX236" fmla="*/ 4401350 w 5540715"/>
                <a:gd name="connsiteY236" fmla="*/ 457200 h 3905250"/>
                <a:gd name="connsiteX237" fmla="*/ 4391825 w 5540715"/>
                <a:gd name="connsiteY237" fmla="*/ 519112 h 3905250"/>
                <a:gd name="connsiteX238" fmla="*/ 4425162 w 5540715"/>
                <a:gd name="connsiteY238" fmla="*/ 685800 h 3905250"/>
                <a:gd name="connsiteX239" fmla="*/ 4434687 w 5540715"/>
                <a:gd name="connsiteY239" fmla="*/ 728662 h 3905250"/>
                <a:gd name="connsiteX240" fmla="*/ 4444212 w 5540715"/>
                <a:gd name="connsiteY240" fmla="*/ 752475 h 3905250"/>
                <a:gd name="connsiteX241" fmla="*/ 4439450 w 5540715"/>
                <a:gd name="connsiteY241" fmla="*/ 819150 h 3905250"/>
                <a:gd name="connsiteX242" fmla="*/ 4396587 w 5540715"/>
                <a:gd name="connsiteY242" fmla="*/ 852487 h 3905250"/>
                <a:gd name="connsiteX243" fmla="*/ 4382300 w 5540715"/>
                <a:gd name="connsiteY243" fmla="*/ 866775 h 3905250"/>
                <a:gd name="connsiteX244" fmla="*/ 4363250 w 5540715"/>
                <a:gd name="connsiteY244" fmla="*/ 876300 h 3905250"/>
                <a:gd name="connsiteX245" fmla="*/ 4329912 w 5540715"/>
                <a:gd name="connsiteY245" fmla="*/ 900112 h 3905250"/>
                <a:gd name="connsiteX246" fmla="*/ 4315625 w 5540715"/>
                <a:gd name="connsiteY246" fmla="*/ 909637 h 3905250"/>
                <a:gd name="connsiteX247" fmla="*/ 4296575 w 5540715"/>
                <a:gd name="connsiteY247" fmla="*/ 923925 h 3905250"/>
                <a:gd name="connsiteX248" fmla="*/ 4277525 w 5540715"/>
                <a:gd name="connsiteY248" fmla="*/ 928687 h 3905250"/>
                <a:gd name="connsiteX249" fmla="*/ 4248950 w 5540715"/>
                <a:gd name="connsiteY249" fmla="*/ 938212 h 3905250"/>
                <a:gd name="connsiteX250" fmla="*/ 4229900 w 5540715"/>
                <a:gd name="connsiteY250" fmla="*/ 942975 h 3905250"/>
                <a:gd name="connsiteX251" fmla="*/ 4215612 w 5540715"/>
                <a:gd name="connsiteY251" fmla="*/ 947737 h 3905250"/>
                <a:gd name="connsiteX252" fmla="*/ 4158462 w 5540715"/>
                <a:gd name="connsiteY252" fmla="*/ 957262 h 3905250"/>
                <a:gd name="connsiteX253" fmla="*/ 4120362 w 5540715"/>
                <a:gd name="connsiteY253" fmla="*/ 966787 h 3905250"/>
                <a:gd name="connsiteX254" fmla="*/ 4091787 w 5540715"/>
                <a:gd name="connsiteY254" fmla="*/ 976312 h 3905250"/>
                <a:gd name="connsiteX255" fmla="*/ 4067975 w 5540715"/>
                <a:gd name="connsiteY255" fmla="*/ 985837 h 3905250"/>
                <a:gd name="connsiteX256" fmla="*/ 4034637 w 5540715"/>
                <a:gd name="connsiteY256" fmla="*/ 990600 h 3905250"/>
                <a:gd name="connsiteX257" fmla="*/ 3967962 w 5540715"/>
                <a:gd name="connsiteY257" fmla="*/ 1009650 h 3905250"/>
                <a:gd name="connsiteX258" fmla="*/ 3939387 w 5540715"/>
                <a:gd name="connsiteY258" fmla="*/ 1019175 h 3905250"/>
                <a:gd name="connsiteX259" fmla="*/ 3906050 w 5540715"/>
                <a:gd name="connsiteY259" fmla="*/ 1023937 h 3905250"/>
                <a:gd name="connsiteX260" fmla="*/ 3744125 w 5540715"/>
                <a:gd name="connsiteY260" fmla="*/ 1019175 h 3905250"/>
                <a:gd name="connsiteX261" fmla="*/ 3715550 w 5540715"/>
                <a:gd name="connsiteY261" fmla="*/ 1014412 h 3905250"/>
                <a:gd name="connsiteX262" fmla="*/ 3677450 w 5540715"/>
                <a:gd name="connsiteY262" fmla="*/ 1009650 h 3905250"/>
                <a:gd name="connsiteX263" fmla="*/ 3548862 w 5540715"/>
                <a:gd name="connsiteY263" fmla="*/ 1023937 h 3905250"/>
                <a:gd name="connsiteX264" fmla="*/ 3506000 w 5540715"/>
                <a:gd name="connsiteY264" fmla="*/ 1052512 h 3905250"/>
                <a:gd name="connsiteX265" fmla="*/ 3486950 w 5540715"/>
                <a:gd name="connsiteY265" fmla="*/ 1071562 h 3905250"/>
                <a:gd name="connsiteX266" fmla="*/ 3463137 w 5540715"/>
                <a:gd name="connsiteY266" fmla="*/ 1090612 h 3905250"/>
                <a:gd name="connsiteX267" fmla="*/ 3425037 w 5540715"/>
                <a:gd name="connsiteY267" fmla="*/ 1128712 h 3905250"/>
                <a:gd name="connsiteX268" fmla="*/ 3396462 w 5540715"/>
                <a:gd name="connsiteY268" fmla="*/ 1176337 h 3905250"/>
                <a:gd name="connsiteX269" fmla="*/ 3363125 w 5540715"/>
                <a:gd name="connsiteY269" fmla="*/ 1228725 h 3905250"/>
                <a:gd name="connsiteX270" fmla="*/ 3353600 w 5540715"/>
                <a:gd name="connsiteY270" fmla="*/ 1262062 h 3905250"/>
                <a:gd name="connsiteX271" fmla="*/ 3348837 w 5540715"/>
                <a:gd name="connsiteY271" fmla="*/ 1281112 h 3905250"/>
                <a:gd name="connsiteX272" fmla="*/ 3339312 w 5540715"/>
                <a:gd name="connsiteY272" fmla="*/ 1295400 h 3905250"/>
                <a:gd name="connsiteX273" fmla="*/ 3329787 w 5540715"/>
                <a:gd name="connsiteY273" fmla="*/ 1323975 h 3905250"/>
                <a:gd name="connsiteX274" fmla="*/ 3301212 w 5540715"/>
                <a:gd name="connsiteY274" fmla="*/ 1357312 h 3905250"/>
                <a:gd name="connsiteX275" fmla="*/ 3291687 w 5540715"/>
                <a:gd name="connsiteY275" fmla="*/ 1381125 h 3905250"/>
                <a:gd name="connsiteX276" fmla="*/ 3248825 w 5540715"/>
                <a:gd name="connsiteY276" fmla="*/ 1414462 h 3905250"/>
                <a:gd name="connsiteX277" fmla="*/ 3234537 w 5540715"/>
                <a:gd name="connsiteY277" fmla="*/ 1433512 h 3905250"/>
                <a:gd name="connsiteX278" fmla="*/ 3220250 w 5540715"/>
                <a:gd name="connsiteY278" fmla="*/ 1443037 h 3905250"/>
                <a:gd name="connsiteX279" fmla="*/ 3172625 w 5540715"/>
                <a:gd name="connsiteY279" fmla="*/ 1481137 h 3905250"/>
                <a:gd name="connsiteX280" fmla="*/ 3153575 w 5540715"/>
                <a:gd name="connsiteY280" fmla="*/ 1495425 h 3905250"/>
                <a:gd name="connsiteX281" fmla="*/ 3129762 w 5540715"/>
                <a:gd name="connsiteY281" fmla="*/ 1504950 h 3905250"/>
                <a:gd name="connsiteX282" fmla="*/ 3110712 w 5540715"/>
                <a:gd name="connsiteY282" fmla="*/ 1519237 h 3905250"/>
                <a:gd name="connsiteX283" fmla="*/ 3096425 w 5540715"/>
                <a:gd name="connsiteY283" fmla="*/ 1533525 h 3905250"/>
                <a:gd name="connsiteX284" fmla="*/ 3072612 w 5540715"/>
                <a:gd name="connsiteY284" fmla="*/ 1543050 h 3905250"/>
                <a:gd name="connsiteX285" fmla="*/ 3058325 w 5540715"/>
                <a:gd name="connsiteY285" fmla="*/ 1557337 h 3905250"/>
                <a:gd name="connsiteX286" fmla="*/ 3034512 w 5540715"/>
                <a:gd name="connsiteY286" fmla="*/ 1566862 h 3905250"/>
                <a:gd name="connsiteX287" fmla="*/ 3015462 w 5540715"/>
                <a:gd name="connsiteY287" fmla="*/ 1576387 h 3905250"/>
                <a:gd name="connsiteX288" fmla="*/ 2967837 w 5540715"/>
                <a:gd name="connsiteY288" fmla="*/ 1604962 h 3905250"/>
                <a:gd name="connsiteX289" fmla="*/ 2953550 w 5540715"/>
                <a:gd name="connsiteY289" fmla="*/ 1614487 h 3905250"/>
                <a:gd name="connsiteX290" fmla="*/ 2939262 w 5540715"/>
                <a:gd name="connsiteY290" fmla="*/ 1619250 h 3905250"/>
                <a:gd name="connsiteX291" fmla="*/ 2910687 w 5540715"/>
                <a:gd name="connsiteY291" fmla="*/ 1638300 h 3905250"/>
                <a:gd name="connsiteX292" fmla="*/ 2896400 w 5540715"/>
                <a:gd name="connsiteY292" fmla="*/ 1652587 h 3905250"/>
                <a:gd name="connsiteX293" fmla="*/ 2834487 w 5540715"/>
                <a:gd name="connsiteY293" fmla="*/ 1681162 h 3905250"/>
                <a:gd name="connsiteX294" fmla="*/ 2791625 w 5540715"/>
                <a:gd name="connsiteY294" fmla="*/ 1709737 h 3905250"/>
                <a:gd name="connsiteX295" fmla="*/ 2767812 w 5540715"/>
                <a:gd name="connsiteY295" fmla="*/ 1719262 h 3905250"/>
                <a:gd name="connsiteX296" fmla="*/ 2753525 w 5540715"/>
                <a:gd name="connsiteY296" fmla="*/ 1728787 h 3905250"/>
                <a:gd name="connsiteX297" fmla="*/ 2739237 w 5540715"/>
                <a:gd name="connsiteY297" fmla="*/ 1733550 h 3905250"/>
                <a:gd name="connsiteX298" fmla="*/ 2724950 w 5540715"/>
                <a:gd name="connsiteY298" fmla="*/ 1743075 h 3905250"/>
                <a:gd name="connsiteX299" fmla="*/ 2663037 w 5540715"/>
                <a:gd name="connsiteY299" fmla="*/ 1752600 h 3905250"/>
                <a:gd name="connsiteX300" fmla="*/ 2596362 w 5540715"/>
                <a:gd name="connsiteY300" fmla="*/ 1738312 h 3905250"/>
                <a:gd name="connsiteX301" fmla="*/ 2567787 w 5540715"/>
                <a:gd name="connsiteY301" fmla="*/ 1733550 h 3905250"/>
                <a:gd name="connsiteX302" fmla="*/ 2543975 w 5540715"/>
                <a:gd name="connsiteY302" fmla="*/ 1719262 h 3905250"/>
                <a:gd name="connsiteX303" fmla="*/ 2515400 w 5540715"/>
                <a:gd name="connsiteY303" fmla="*/ 1714500 h 3905250"/>
                <a:gd name="connsiteX304" fmla="*/ 2491587 w 5540715"/>
                <a:gd name="connsiteY304" fmla="*/ 1709737 h 3905250"/>
                <a:gd name="connsiteX305" fmla="*/ 2424912 w 5540715"/>
                <a:gd name="connsiteY305" fmla="*/ 1728787 h 3905250"/>
                <a:gd name="connsiteX306" fmla="*/ 2405862 w 5540715"/>
                <a:gd name="connsiteY306" fmla="*/ 1757362 h 3905250"/>
                <a:gd name="connsiteX307" fmla="*/ 2386812 w 5540715"/>
                <a:gd name="connsiteY307" fmla="*/ 1776412 h 3905250"/>
                <a:gd name="connsiteX308" fmla="*/ 2372525 w 5540715"/>
                <a:gd name="connsiteY308" fmla="*/ 1795462 h 3905250"/>
                <a:gd name="connsiteX309" fmla="*/ 2329662 w 5540715"/>
                <a:gd name="connsiteY309" fmla="*/ 1838325 h 3905250"/>
                <a:gd name="connsiteX310" fmla="*/ 2305850 w 5540715"/>
                <a:gd name="connsiteY310" fmla="*/ 1876425 h 3905250"/>
                <a:gd name="connsiteX311" fmla="*/ 2296325 w 5540715"/>
                <a:gd name="connsiteY311" fmla="*/ 1890712 h 3905250"/>
                <a:gd name="connsiteX312" fmla="*/ 2253462 w 5540715"/>
                <a:gd name="connsiteY312" fmla="*/ 1924050 h 3905250"/>
                <a:gd name="connsiteX313" fmla="*/ 2234412 w 5540715"/>
                <a:gd name="connsiteY313" fmla="*/ 1943100 h 3905250"/>
                <a:gd name="connsiteX314" fmla="*/ 2220125 w 5540715"/>
                <a:gd name="connsiteY314" fmla="*/ 1947862 h 3905250"/>
                <a:gd name="connsiteX315" fmla="*/ 2186787 w 5540715"/>
                <a:gd name="connsiteY315" fmla="*/ 1966912 h 3905250"/>
                <a:gd name="connsiteX316" fmla="*/ 2148687 w 5540715"/>
                <a:gd name="connsiteY316" fmla="*/ 1985962 h 3905250"/>
                <a:gd name="connsiteX317" fmla="*/ 2110587 w 5540715"/>
                <a:gd name="connsiteY317" fmla="*/ 1995487 h 3905250"/>
                <a:gd name="connsiteX318" fmla="*/ 2072487 w 5540715"/>
                <a:gd name="connsiteY318" fmla="*/ 2009775 h 3905250"/>
                <a:gd name="connsiteX319" fmla="*/ 1996288 w 5540715"/>
                <a:gd name="connsiteY319" fmla="*/ 1990725 h 3905250"/>
                <a:gd name="connsiteX320" fmla="*/ 1939137 w 5540715"/>
                <a:gd name="connsiteY320" fmla="*/ 2047875 h 3905250"/>
                <a:gd name="connsiteX321" fmla="*/ 1910562 w 5540715"/>
                <a:gd name="connsiteY321" fmla="*/ 2071687 h 3905250"/>
                <a:gd name="connsiteX322" fmla="*/ 1886750 w 5540715"/>
                <a:gd name="connsiteY322" fmla="*/ 2081212 h 3905250"/>
                <a:gd name="connsiteX323" fmla="*/ 1858175 w 5540715"/>
                <a:gd name="connsiteY323" fmla="*/ 2100262 h 3905250"/>
                <a:gd name="connsiteX324" fmla="*/ 1834362 w 5540715"/>
                <a:gd name="connsiteY324" fmla="*/ 2109787 h 3905250"/>
                <a:gd name="connsiteX325" fmla="*/ 1815312 w 5540715"/>
                <a:gd name="connsiteY325" fmla="*/ 2124075 h 3905250"/>
                <a:gd name="connsiteX326" fmla="*/ 1796262 w 5540715"/>
                <a:gd name="connsiteY326" fmla="*/ 2133600 h 3905250"/>
                <a:gd name="connsiteX327" fmla="*/ 1786737 w 5540715"/>
                <a:gd name="connsiteY327" fmla="*/ 2147887 h 3905250"/>
                <a:gd name="connsiteX328" fmla="*/ 1772450 w 5540715"/>
                <a:gd name="connsiteY328" fmla="*/ 2152650 h 3905250"/>
                <a:gd name="connsiteX329" fmla="*/ 1753400 w 5540715"/>
                <a:gd name="connsiteY329" fmla="*/ 2166937 h 3905250"/>
                <a:gd name="connsiteX330" fmla="*/ 1696250 w 5540715"/>
                <a:gd name="connsiteY330" fmla="*/ 2219325 h 3905250"/>
                <a:gd name="connsiteX331" fmla="*/ 1672437 w 5540715"/>
                <a:gd name="connsiteY331" fmla="*/ 2238375 h 3905250"/>
                <a:gd name="connsiteX332" fmla="*/ 1648625 w 5540715"/>
                <a:gd name="connsiteY332" fmla="*/ 2252662 h 3905250"/>
                <a:gd name="connsiteX333" fmla="*/ 1615287 w 5540715"/>
                <a:gd name="connsiteY333" fmla="*/ 2286000 h 3905250"/>
                <a:gd name="connsiteX334" fmla="*/ 1591475 w 5540715"/>
                <a:gd name="connsiteY334" fmla="*/ 2305050 h 3905250"/>
                <a:gd name="connsiteX335" fmla="*/ 1577187 w 5540715"/>
                <a:gd name="connsiteY335" fmla="*/ 2314575 h 3905250"/>
                <a:gd name="connsiteX336" fmla="*/ 1562900 w 5540715"/>
                <a:gd name="connsiteY336" fmla="*/ 2328862 h 3905250"/>
                <a:gd name="connsiteX337" fmla="*/ 1558137 w 5540715"/>
                <a:gd name="connsiteY337" fmla="*/ 2343150 h 3905250"/>
                <a:gd name="connsiteX338" fmla="*/ 1520037 w 5540715"/>
                <a:gd name="connsiteY338" fmla="*/ 2366962 h 3905250"/>
                <a:gd name="connsiteX339" fmla="*/ 1496225 w 5540715"/>
                <a:gd name="connsiteY339" fmla="*/ 2381250 h 3905250"/>
                <a:gd name="connsiteX340" fmla="*/ 1477175 w 5540715"/>
                <a:gd name="connsiteY340" fmla="*/ 2395537 h 3905250"/>
                <a:gd name="connsiteX341" fmla="*/ 1462887 w 5540715"/>
                <a:gd name="connsiteY341" fmla="*/ 2400300 h 3905250"/>
                <a:gd name="connsiteX342" fmla="*/ 1424787 w 5540715"/>
                <a:gd name="connsiteY342" fmla="*/ 2419350 h 3905250"/>
                <a:gd name="connsiteX343" fmla="*/ 1405737 w 5540715"/>
                <a:gd name="connsiteY343" fmla="*/ 2428875 h 3905250"/>
                <a:gd name="connsiteX344" fmla="*/ 1362875 w 5540715"/>
                <a:gd name="connsiteY344" fmla="*/ 2462212 h 3905250"/>
                <a:gd name="connsiteX345" fmla="*/ 1329537 w 5540715"/>
                <a:gd name="connsiteY345" fmla="*/ 2476500 h 3905250"/>
                <a:gd name="connsiteX346" fmla="*/ 1310487 w 5540715"/>
                <a:gd name="connsiteY346" fmla="*/ 2490787 h 3905250"/>
                <a:gd name="connsiteX347" fmla="*/ 1262862 w 5540715"/>
                <a:gd name="connsiteY347" fmla="*/ 2514600 h 3905250"/>
                <a:gd name="connsiteX348" fmla="*/ 1224762 w 5540715"/>
                <a:gd name="connsiteY348" fmla="*/ 2538412 h 3905250"/>
                <a:gd name="connsiteX349" fmla="*/ 1210475 w 5540715"/>
                <a:gd name="connsiteY349" fmla="*/ 2543175 h 3905250"/>
                <a:gd name="connsiteX350" fmla="*/ 1191425 w 5540715"/>
                <a:gd name="connsiteY350" fmla="*/ 2557462 h 3905250"/>
                <a:gd name="connsiteX351" fmla="*/ 1129512 w 5540715"/>
                <a:gd name="connsiteY351" fmla="*/ 2600325 h 3905250"/>
                <a:gd name="connsiteX352" fmla="*/ 1100937 w 5540715"/>
                <a:gd name="connsiteY352" fmla="*/ 2624137 h 3905250"/>
                <a:gd name="connsiteX353" fmla="*/ 1086650 w 5540715"/>
                <a:gd name="connsiteY353" fmla="*/ 2638425 h 3905250"/>
                <a:gd name="connsiteX354" fmla="*/ 1077125 w 5540715"/>
                <a:gd name="connsiteY354" fmla="*/ 2652712 h 3905250"/>
                <a:gd name="connsiteX355" fmla="*/ 1053312 w 5540715"/>
                <a:gd name="connsiteY355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2224887 w 5540715"/>
                <a:gd name="connsiteY77" fmla="*/ 3048000 h 3905250"/>
                <a:gd name="connsiteX78" fmla="*/ 2234412 w 5540715"/>
                <a:gd name="connsiteY78" fmla="*/ 2957512 h 3905250"/>
                <a:gd name="connsiteX79" fmla="*/ 2229650 w 5540715"/>
                <a:gd name="connsiteY79" fmla="*/ 2876550 h 3905250"/>
                <a:gd name="connsiteX80" fmla="*/ 2220125 w 5540715"/>
                <a:gd name="connsiteY80" fmla="*/ 2852737 h 3905250"/>
                <a:gd name="connsiteX81" fmla="*/ 2215362 w 5540715"/>
                <a:gd name="connsiteY81" fmla="*/ 2833687 h 3905250"/>
                <a:gd name="connsiteX82" fmla="*/ 2196312 w 5540715"/>
                <a:gd name="connsiteY82" fmla="*/ 2790825 h 3905250"/>
                <a:gd name="connsiteX83" fmla="*/ 2172500 w 5540715"/>
                <a:gd name="connsiteY83" fmla="*/ 2733675 h 3905250"/>
                <a:gd name="connsiteX84" fmla="*/ 2167737 w 5540715"/>
                <a:gd name="connsiteY84" fmla="*/ 2709862 h 3905250"/>
                <a:gd name="connsiteX85" fmla="*/ 2158212 w 5540715"/>
                <a:gd name="connsiteY85" fmla="*/ 2686050 h 3905250"/>
                <a:gd name="connsiteX86" fmla="*/ 2153450 w 5540715"/>
                <a:gd name="connsiteY86" fmla="*/ 2643187 h 3905250"/>
                <a:gd name="connsiteX87" fmla="*/ 2158212 w 5540715"/>
                <a:gd name="connsiteY87" fmla="*/ 2586037 h 3905250"/>
                <a:gd name="connsiteX88" fmla="*/ 2182025 w 5540715"/>
                <a:gd name="connsiteY88" fmla="*/ 2547937 h 3905250"/>
                <a:gd name="connsiteX89" fmla="*/ 2215362 w 5540715"/>
                <a:gd name="connsiteY89" fmla="*/ 2509837 h 3905250"/>
                <a:gd name="connsiteX90" fmla="*/ 2234412 w 5540715"/>
                <a:gd name="connsiteY90" fmla="*/ 2490787 h 3905250"/>
                <a:gd name="connsiteX91" fmla="*/ 2267750 w 5540715"/>
                <a:gd name="connsiteY91" fmla="*/ 2481262 h 3905250"/>
                <a:gd name="connsiteX92" fmla="*/ 2291562 w 5540715"/>
                <a:gd name="connsiteY92" fmla="*/ 2471737 h 3905250"/>
                <a:gd name="connsiteX93" fmla="*/ 2386812 w 5540715"/>
                <a:gd name="connsiteY93" fmla="*/ 2462212 h 3905250"/>
                <a:gd name="connsiteX94" fmla="*/ 2453487 w 5540715"/>
                <a:gd name="connsiteY94" fmla="*/ 2452687 h 3905250"/>
                <a:gd name="connsiteX95" fmla="*/ 2510637 w 5540715"/>
                <a:gd name="connsiteY95" fmla="*/ 2443162 h 3905250"/>
                <a:gd name="connsiteX96" fmla="*/ 2529687 w 5540715"/>
                <a:gd name="connsiteY96" fmla="*/ 2433637 h 3905250"/>
                <a:gd name="connsiteX97" fmla="*/ 2634462 w 5540715"/>
                <a:gd name="connsiteY97" fmla="*/ 2424112 h 3905250"/>
                <a:gd name="connsiteX98" fmla="*/ 2767812 w 5540715"/>
                <a:gd name="connsiteY98" fmla="*/ 2419350 h 3905250"/>
                <a:gd name="connsiteX99" fmla="*/ 2791625 w 5540715"/>
                <a:gd name="connsiteY99" fmla="*/ 2414587 h 3905250"/>
                <a:gd name="connsiteX100" fmla="*/ 2829725 w 5540715"/>
                <a:gd name="connsiteY100" fmla="*/ 2390775 h 3905250"/>
                <a:gd name="connsiteX101" fmla="*/ 2848775 w 5540715"/>
                <a:gd name="connsiteY101" fmla="*/ 2381250 h 3905250"/>
                <a:gd name="connsiteX102" fmla="*/ 2886875 w 5540715"/>
                <a:gd name="connsiteY102" fmla="*/ 2352675 h 3905250"/>
                <a:gd name="connsiteX103" fmla="*/ 2905925 w 5540715"/>
                <a:gd name="connsiteY103" fmla="*/ 2338387 h 3905250"/>
                <a:gd name="connsiteX104" fmla="*/ 2920212 w 5540715"/>
                <a:gd name="connsiteY104" fmla="*/ 2328862 h 3905250"/>
                <a:gd name="connsiteX105" fmla="*/ 2934500 w 5540715"/>
                <a:gd name="connsiteY105" fmla="*/ 2314575 h 3905250"/>
                <a:gd name="connsiteX106" fmla="*/ 2958312 w 5540715"/>
                <a:gd name="connsiteY106" fmla="*/ 2309812 h 3905250"/>
                <a:gd name="connsiteX107" fmla="*/ 2982125 w 5540715"/>
                <a:gd name="connsiteY107" fmla="*/ 2295525 h 3905250"/>
                <a:gd name="connsiteX108" fmla="*/ 3001175 w 5540715"/>
                <a:gd name="connsiteY108" fmla="*/ 2281237 h 3905250"/>
                <a:gd name="connsiteX109" fmla="*/ 3024987 w 5540715"/>
                <a:gd name="connsiteY109" fmla="*/ 2271712 h 3905250"/>
                <a:gd name="connsiteX110" fmla="*/ 3063087 w 5540715"/>
                <a:gd name="connsiteY110" fmla="*/ 2243137 h 3905250"/>
                <a:gd name="connsiteX111" fmla="*/ 3096425 w 5540715"/>
                <a:gd name="connsiteY111" fmla="*/ 2224087 h 3905250"/>
                <a:gd name="connsiteX112" fmla="*/ 3115475 w 5540715"/>
                <a:gd name="connsiteY112" fmla="*/ 2205037 h 3905250"/>
                <a:gd name="connsiteX113" fmla="*/ 3153575 w 5540715"/>
                <a:gd name="connsiteY113" fmla="*/ 2185987 h 3905250"/>
                <a:gd name="connsiteX114" fmla="*/ 3172625 w 5540715"/>
                <a:gd name="connsiteY114" fmla="*/ 2171700 h 3905250"/>
                <a:gd name="connsiteX115" fmla="*/ 3234537 w 5540715"/>
                <a:gd name="connsiteY115" fmla="*/ 2119312 h 3905250"/>
                <a:gd name="connsiteX116" fmla="*/ 3296450 w 5540715"/>
                <a:gd name="connsiteY116" fmla="*/ 2076450 h 3905250"/>
                <a:gd name="connsiteX117" fmla="*/ 3329787 w 5540715"/>
                <a:gd name="connsiteY117" fmla="*/ 2052637 h 3905250"/>
                <a:gd name="connsiteX118" fmla="*/ 3358362 w 5540715"/>
                <a:gd name="connsiteY118" fmla="*/ 2033587 h 3905250"/>
                <a:gd name="connsiteX119" fmla="*/ 3420275 w 5540715"/>
                <a:gd name="connsiteY119" fmla="*/ 1995487 h 3905250"/>
                <a:gd name="connsiteX120" fmla="*/ 3453612 w 5540715"/>
                <a:gd name="connsiteY120" fmla="*/ 1981200 h 3905250"/>
                <a:gd name="connsiteX121" fmla="*/ 3482187 w 5540715"/>
                <a:gd name="connsiteY121" fmla="*/ 1962150 h 3905250"/>
                <a:gd name="connsiteX122" fmla="*/ 3534575 w 5540715"/>
                <a:gd name="connsiteY122" fmla="*/ 1933575 h 3905250"/>
                <a:gd name="connsiteX123" fmla="*/ 3563150 w 5540715"/>
                <a:gd name="connsiteY123" fmla="*/ 1914525 h 3905250"/>
                <a:gd name="connsiteX124" fmla="*/ 3639350 w 5540715"/>
                <a:gd name="connsiteY124" fmla="*/ 1871662 h 3905250"/>
                <a:gd name="connsiteX125" fmla="*/ 3686975 w 5540715"/>
                <a:gd name="connsiteY125" fmla="*/ 1843087 h 3905250"/>
                <a:gd name="connsiteX126" fmla="*/ 3720312 w 5540715"/>
                <a:gd name="connsiteY126" fmla="*/ 1824037 h 3905250"/>
                <a:gd name="connsiteX127" fmla="*/ 3744125 w 5540715"/>
                <a:gd name="connsiteY127" fmla="*/ 1804987 h 3905250"/>
                <a:gd name="connsiteX128" fmla="*/ 3772700 w 5540715"/>
                <a:gd name="connsiteY128" fmla="*/ 1795462 h 3905250"/>
                <a:gd name="connsiteX129" fmla="*/ 3796512 w 5540715"/>
                <a:gd name="connsiteY129" fmla="*/ 1776412 h 3905250"/>
                <a:gd name="connsiteX130" fmla="*/ 3829850 w 5540715"/>
                <a:gd name="connsiteY130" fmla="*/ 1762125 h 3905250"/>
                <a:gd name="connsiteX131" fmla="*/ 3858425 w 5540715"/>
                <a:gd name="connsiteY131" fmla="*/ 1747837 h 3905250"/>
                <a:gd name="connsiteX132" fmla="*/ 3882237 w 5540715"/>
                <a:gd name="connsiteY132" fmla="*/ 1733550 h 3905250"/>
                <a:gd name="connsiteX133" fmla="*/ 3929862 w 5540715"/>
                <a:gd name="connsiteY133" fmla="*/ 1714500 h 3905250"/>
                <a:gd name="connsiteX134" fmla="*/ 3958437 w 5540715"/>
                <a:gd name="connsiteY134" fmla="*/ 1695450 h 3905250"/>
                <a:gd name="connsiteX135" fmla="*/ 3977487 w 5540715"/>
                <a:gd name="connsiteY135" fmla="*/ 1681162 h 3905250"/>
                <a:gd name="connsiteX136" fmla="*/ 4029875 w 5540715"/>
                <a:gd name="connsiteY136" fmla="*/ 1657350 h 3905250"/>
                <a:gd name="connsiteX137" fmla="*/ 4082262 w 5540715"/>
                <a:gd name="connsiteY137" fmla="*/ 1614487 h 3905250"/>
                <a:gd name="connsiteX138" fmla="*/ 4139412 w 5540715"/>
                <a:gd name="connsiteY138" fmla="*/ 1576387 h 3905250"/>
                <a:gd name="connsiteX139" fmla="*/ 4167987 w 5540715"/>
                <a:gd name="connsiteY139" fmla="*/ 1557337 h 3905250"/>
                <a:gd name="connsiteX140" fmla="*/ 4196562 w 5540715"/>
                <a:gd name="connsiteY140" fmla="*/ 1538287 h 3905250"/>
                <a:gd name="connsiteX141" fmla="*/ 4253712 w 5540715"/>
                <a:gd name="connsiteY141" fmla="*/ 1509712 h 3905250"/>
                <a:gd name="connsiteX142" fmla="*/ 4277525 w 5540715"/>
                <a:gd name="connsiteY142" fmla="*/ 1500187 h 3905250"/>
                <a:gd name="connsiteX143" fmla="*/ 4296575 w 5540715"/>
                <a:gd name="connsiteY143" fmla="*/ 1490662 h 3905250"/>
                <a:gd name="connsiteX144" fmla="*/ 4325150 w 5540715"/>
                <a:gd name="connsiteY144" fmla="*/ 1485900 h 3905250"/>
                <a:gd name="connsiteX145" fmla="*/ 4353725 w 5540715"/>
                <a:gd name="connsiteY145" fmla="*/ 1476375 h 3905250"/>
                <a:gd name="connsiteX146" fmla="*/ 4491837 w 5540715"/>
                <a:gd name="connsiteY146" fmla="*/ 1481137 h 3905250"/>
                <a:gd name="connsiteX147" fmla="*/ 4510887 w 5540715"/>
                <a:gd name="connsiteY147" fmla="*/ 1495425 h 3905250"/>
                <a:gd name="connsiteX148" fmla="*/ 4568037 w 5540715"/>
                <a:gd name="connsiteY148" fmla="*/ 1528762 h 3905250"/>
                <a:gd name="connsiteX149" fmla="*/ 4615662 w 5540715"/>
                <a:gd name="connsiteY149" fmla="*/ 1571625 h 3905250"/>
                <a:gd name="connsiteX150" fmla="*/ 4629950 w 5540715"/>
                <a:gd name="connsiteY150" fmla="*/ 1590675 h 3905250"/>
                <a:gd name="connsiteX151" fmla="*/ 4629950 w 5540715"/>
                <a:gd name="connsiteY151" fmla="*/ 1690687 h 3905250"/>
                <a:gd name="connsiteX152" fmla="*/ 4610900 w 5540715"/>
                <a:gd name="connsiteY152" fmla="*/ 1724025 h 3905250"/>
                <a:gd name="connsiteX153" fmla="*/ 4587087 w 5540715"/>
                <a:gd name="connsiteY153" fmla="*/ 1785937 h 3905250"/>
                <a:gd name="connsiteX154" fmla="*/ 4577562 w 5540715"/>
                <a:gd name="connsiteY154" fmla="*/ 1809750 h 3905250"/>
                <a:gd name="connsiteX155" fmla="*/ 4572800 w 5540715"/>
                <a:gd name="connsiteY155" fmla="*/ 1828800 h 3905250"/>
                <a:gd name="connsiteX156" fmla="*/ 4563275 w 5540715"/>
                <a:gd name="connsiteY156" fmla="*/ 1876425 h 3905250"/>
                <a:gd name="connsiteX157" fmla="*/ 4558512 w 5540715"/>
                <a:gd name="connsiteY157" fmla="*/ 1909762 h 3905250"/>
                <a:gd name="connsiteX158" fmla="*/ 4553750 w 5540715"/>
                <a:gd name="connsiteY158" fmla="*/ 1938337 h 3905250"/>
                <a:gd name="connsiteX159" fmla="*/ 4572800 w 5540715"/>
                <a:gd name="connsiteY159" fmla="*/ 2133600 h 3905250"/>
                <a:gd name="connsiteX160" fmla="*/ 4601375 w 5540715"/>
                <a:gd name="connsiteY160" fmla="*/ 2162175 h 3905250"/>
                <a:gd name="connsiteX161" fmla="*/ 4620425 w 5540715"/>
                <a:gd name="connsiteY161" fmla="*/ 2166937 h 3905250"/>
                <a:gd name="connsiteX162" fmla="*/ 4644237 w 5540715"/>
                <a:gd name="connsiteY162" fmla="*/ 2181225 h 3905250"/>
                <a:gd name="connsiteX163" fmla="*/ 4663287 w 5540715"/>
                <a:gd name="connsiteY163" fmla="*/ 2185987 h 3905250"/>
                <a:gd name="connsiteX164" fmla="*/ 4715675 w 5540715"/>
                <a:gd name="connsiteY164" fmla="*/ 2195512 h 3905250"/>
                <a:gd name="connsiteX165" fmla="*/ 4829975 w 5540715"/>
                <a:gd name="connsiteY165" fmla="*/ 2185987 h 3905250"/>
                <a:gd name="connsiteX166" fmla="*/ 4863312 w 5540715"/>
                <a:gd name="connsiteY166" fmla="*/ 2166937 h 3905250"/>
                <a:gd name="connsiteX167" fmla="*/ 4915700 w 5540715"/>
                <a:gd name="connsiteY167" fmla="*/ 2147887 h 3905250"/>
                <a:gd name="connsiteX168" fmla="*/ 4934750 w 5540715"/>
                <a:gd name="connsiteY168" fmla="*/ 2133600 h 3905250"/>
                <a:gd name="connsiteX169" fmla="*/ 4949037 w 5540715"/>
                <a:gd name="connsiteY169" fmla="*/ 2128837 h 3905250"/>
                <a:gd name="connsiteX170" fmla="*/ 4963325 w 5540715"/>
                <a:gd name="connsiteY170" fmla="*/ 2114550 h 3905250"/>
                <a:gd name="connsiteX171" fmla="*/ 4982375 w 5540715"/>
                <a:gd name="connsiteY171" fmla="*/ 2100262 h 3905250"/>
                <a:gd name="connsiteX172" fmla="*/ 5010950 w 5540715"/>
                <a:gd name="connsiteY172" fmla="*/ 2081212 h 3905250"/>
                <a:gd name="connsiteX173" fmla="*/ 5053812 w 5540715"/>
                <a:gd name="connsiteY173" fmla="*/ 2038350 h 3905250"/>
                <a:gd name="connsiteX174" fmla="*/ 5077625 w 5540715"/>
                <a:gd name="connsiteY174" fmla="*/ 2019300 h 3905250"/>
                <a:gd name="connsiteX175" fmla="*/ 5096675 w 5540715"/>
                <a:gd name="connsiteY175" fmla="*/ 2000250 h 3905250"/>
                <a:gd name="connsiteX176" fmla="*/ 5125250 w 5540715"/>
                <a:gd name="connsiteY176" fmla="*/ 1981200 h 3905250"/>
                <a:gd name="connsiteX177" fmla="*/ 5172875 w 5540715"/>
                <a:gd name="connsiteY177" fmla="*/ 1943100 h 3905250"/>
                <a:gd name="connsiteX178" fmla="*/ 5210975 w 5540715"/>
                <a:gd name="connsiteY178" fmla="*/ 1909762 h 3905250"/>
                <a:gd name="connsiteX179" fmla="*/ 5220500 w 5540715"/>
                <a:gd name="connsiteY179" fmla="*/ 1895475 h 3905250"/>
                <a:gd name="connsiteX180" fmla="*/ 5234787 w 5540715"/>
                <a:gd name="connsiteY180" fmla="*/ 1876425 h 3905250"/>
                <a:gd name="connsiteX181" fmla="*/ 5253837 w 5540715"/>
                <a:gd name="connsiteY181" fmla="*/ 1838325 h 3905250"/>
                <a:gd name="connsiteX182" fmla="*/ 5282412 w 5540715"/>
                <a:gd name="connsiteY182" fmla="*/ 1790700 h 3905250"/>
                <a:gd name="connsiteX183" fmla="*/ 5287175 w 5540715"/>
                <a:gd name="connsiteY183" fmla="*/ 1771650 h 3905250"/>
                <a:gd name="connsiteX184" fmla="*/ 5306225 w 5540715"/>
                <a:gd name="connsiteY184" fmla="*/ 1743075 h 3905250"/>
                <a:gd name="connsiteX185" fmla="*/ 5320512 w 5540715"/>
                <a:gd name="connsiteY185" fmla="*/ 1709737 h 3905250"/>
                <a:gd name="connsiteX186" fmla="*/ 5334800 w 5540715"/>
                <a:gd name="connsiteY186" fmla="*/ 1695450 h 3905250"/>
                <a:gd name="connsiteX187" fmla="*/ 5358612 w 5540715"/>
                <a:gd name="connsiteY187" fmla="*/ 1647825 h 3905250"/>
                <a:gd name="connsiteX188" fmla="*/ 5391950 w 5540715"/>
                <a:gd name="connsiteY188" fmla="*/ 1581150 h 3905250"/>
                <a:gd name="connsiteX189" fmla="*/ 5439575 w 5540715"/>
                <a:gd name="connsiteY189" fmla="*/ 1452562 h 3905250"/>
                <a:gd name="connsiteX190" fmla="*/ 5449100 w 5540715"/>
                <a:gd name="connsiteY190" fmla="*/ 1414462 h 3905250"/>
                <a:gd name="connsiteX191" fmla="*/ 5453862 w 5540715"/>
                <a:gd name="connsiteY191" fmla="*/ 1381125 h 3905250"/>
                <a:gd name="connsiteX192" fmla="*/ 5463387 w 5540715"/>
                <a:gd name="connsiteY192" fmla="*/ 1181100 h 3905250"/>
                <a:gd name="connsiteX193" fmla="*/ 5468150 w 5540715"/>
                <a:gd name="connsiteY193" fmla="*/ 1157287 h 3905250"/>
                <a:gd name="connsiteX194" fmla="*/ 5472912 w 5540715"/>
                <a:gd name="connsiteY194" fmla="*/ 1128712 h 3905250"/>
                <a:gd name="connsiteX195" fmla="*/ 5477675 w 5540715"/>
                <a:gd name="connsiteY195" fmla="*/ 1095375 h 3905250"/>
                <a:gd name="connsiteX196" fmla="*/ 5487200 w 5540715"/>
                <a:gd name="connsiteY196" fmla="*/ 1066800 h 3905250"/>
                <a:gd name="connsiteX197" fmla="*/ 5501487 w 5540715"/>
                <a:gd name="connsiteY197" fmla="*/ 981075 h 3905250"/>
                <a:gd name="connsiteX198" fmla="*/ 5501487 w 5540715"/>
                <a:gd name="connsiteY198" fmla="*/ 981075 h 3905250"/>
                <a:gd name="connsiteX199" fmla="*/ 5511012 w 5540715"/>
                <a:gd name="connsiteY199" fmla="*/ 923925 h 3905250"/>
                <a:gd name="connsiteX200" fmla="*/ 5515775 w 5540715"/>
                <a:gd name="connsiteY200" fmla="*/ 890587 h 3905250"/>
                <a:gd name="connsiteX201" fmla="*/ 5525300 w 5540715"/>
                <a:gd name="connsiteY201" fmla="*/ 833437 h 3905250"/>
                <a:gd name="connsiteX202" fmla="*/ 5530062 w 5540715"/>
                <a:gd name="connsiteY202" fmla="*/ 804862 h 3905250"/>
                <a:gd name="connsiteX203" fmla="*/ 5534825 w 5540715"/>
                <a:gd name="connsiteY203" fmla="*/ 738187 h 3905250"/>
                <a:gd name="connsiteX204" fmla="*/ 5520537 w 5540715"/>
                <a:gd name="connsiteY204" fmla="*/ 466725 h 3905250"/>
                <a:gd name="connsiteX205" fmla="*/ 5511012 w 5540715"/>
                <a:gd name="connsiteY205" fmla="*/ 442912 h 3905250"/>
                <a:gd name="connsiteX206" fmla="*/ 5491962 w 5540715"/>
                <a:gd name="connsiteY206" fmla="*/ 390525 h 3905250"/>
                <a:gd name="connsiteX207" fmla="*/ 5477675 w 5540715"/>
                <a:gd name="connsiteY207" fmla="*/ 366712 h 3905250"/>
                <a:gd name="connsiteX208" fmla="*/ 5453862 w 5540715"/>
                <a:gd name="connsiteY208" fmla="*/ 347662 h 3905250"/>
                <a:gd name="connsiteX209" fmla="*/ 5420525 w 5540715"/>
                <a:gd name="connsiteY209" fmla="*/ 309562 h 3905250"/>
                <a:gd name="connsiteX210" fmla="*/ 5401475 w 5540715"/>
                <a:gd name="connsiteY210" fmla="*/ 300037 h 3905250"/>
                <a:gd name="connsiteX211" fmla="*/ 5391950 w 5540715"/>
                <a:gd name="connsiteY211" fmla="*/ 280987 h 3905250"/>
                <a:gd name="connsiteX212" fmla="*/ 5358612 w 5540715"/>
                <a:gd name="connsiteY212" fmla="*/ 257175 h 3905250"/>
                <a:gd name="connsiteX213" fmla="*/ 5325275 w 5540715"/>
                <a:gd name="connsiteY213" fmla="*/ 223837 h 3905250"/>
                <a:gd name="connsiteX214" fmla="*/ 5244312 w 5540715"/>
                <a:gd name="connsiteY214" fmla="*/ 133350 h 3905250"/>
                <a:gd name="connsiteX215" fmla="*/ 5201450 w 5540715"/>
                <a:gd name="connsiteY215" fmla="*/ 85725 h 3905250"/>
                <a:gd name="connsiteX216" fmla="*/ 5163350 w 5540715"/>
                <a:gd name="connsiteY216" fmla="*/ 71437 h 3905250"/>
                <a:gd name="connsiteX217" fmla="*/ 5087150 w 5540715"/>
                <a:gd name="connsiteY217" fmla="*/ 42862 h 3905250"/>
                <a:gd name="connsiteX218" fmla="*/ 5039525 w 5540715"/>
                <a:gd name="connsiteY218" fmla="*/ 23812 h 3905250"/>
                <a:gd name="connsiteX219" fmla="*/ 5006187 w 5540715"/>
                <a:gd name="connsiteY219" fmla="*/ 19050 h 3905250"/>
                <a:gd name="connsiteX220" fmla="*/ 4982375 w 5540715"/>
                <a:gd name="connsiteY220" fmla="*/ 9525 h 3905250"/>
                <a:gd name="connsiteX221" fmla="*/ 4915700 w 5540715"/>
                <a:gd name="connsiteY221" fmla="*/ 4762 h 3905250"/>
                <a:gd name="connsiteX222" fmla="*/ 4858550 w 5540715"/>
                <a:gd name="connsiteY222" fmla="*/ 0 h 3905250"/>
                <a:gd name="connsiteX223" fmla="*/ 4749012 w 5540715"/>
                <a:gd name="connsiteY223" fmla="*/ 14287 h 3905250"/>
                <a:gd name="connsiteX224" fmla="*/ 4725200 w 5540715"/>
                <a:gd name="connsiteY224" fmla="*/ 19050 h 3905250"/>
                <a:gd name="connsiteX225" fmla="*/ 4668050 w 5540715"/>
                <a:gd name="connsiteY225" fmla="*/ 42862 h 3905250"/>
                <a:gd name="connsiteX226" fmla="*/ 4629950 w 5540715"/>
                <a:gd name="connsiteY226" fmla="*/ 57150 h 3905250"/>
                <a:gd name="connsiteX227" fmla="*/ 4548987 w 5540715"/>
                <a:gd name="connsiteY227" fmla="*/ 104775 h 3905250"/>
                <a:gd name="connsiteX228" fmla="*/ 4529937 w 5540715"/>
                <a:gd name="connsiteY228" fmla="*/ 128587 h 3905250"/>
                <a:gd name="connsiteX229" fmla="*/ 4510887 w 5540715"/>
                <a:gd name="connsiteY229" fmla="*/ 147637 h 3905250"/>
                <a:gd name="connsiteX230" fmla="*/ 4491837 w 5540715"/>
                <a:gd name="connsiteY230" fmla="*/ 176212 h 3905250"/>
                <a:gd name="connsiteX231" fmla="*/ 4458500 w 5540715"/>
                <a:gd name="connsiteY231" fmla="*/ 247650 h 3905250"/>
                <a:gd name="connsiteX232" fmla="*/ 4439450 w 5540715"/>
                <a:gd name="connsiteY232" fmla="*/ 304800 h 3905250"/>
                <a:gd name="connsiteX233" fmla="*/ 4420400 w 5540715"/>
                <a:gd name="connsiteY233" fmla="*/ 366712 h 3905250"/>
                <a:gd name="connsiteX234" fmla="*/ 4415637 w 5540715"/>
                <a:gd name="connsiteY234" fmla="*/ 400050 h 3905250"/>
                <a:gd name="connsiteX235" fmla="*/ 4406112 w 5540715"/>
                <a:gd name="connsiteY235" fmla="*/ 423862 h 3905250"/>
                <a:gd name="connsiteX236" fmla="*/ 4401350 w 5540715"/>
                <a:gd name="connsiteY236" fmla="*/ 457200 h 3905250"/>
                <a:gd name="connsiteX237" fmla="*/ 4391825 w 5540715"/>
                <a:gd name="connsiteY237" fmla="*/ 519112 h 3905250"/>
                <a:gd name="connsiteX238" fmla="*/ 4425162 w 5540715"/>
                <a:gd name="connsiteY238" fmla="*/ 685800 h 3905250"/>
                <a:gd name="connsiteX239" fmla="*/ 4434687 w 5540715"/>
                <a:gd name="connsiteY239" fmla="*/ 728662 h 3905250"/>
                <a:gd name="connsiteX240" fmla="*/ 4444212 w 5540715"/>
                <a:gd name="connsiteY240" fmla="*/ 752475 h 3905250"/>
                <a:gd name="connsiteX241" fmla="*/ 4439450 w 5540715"/>
                <a:gd name="connsiteY241" fmla="*/ 819150 h 3905250"/>
                <a:gd name="connsiteX242" fmla="*/ 4396587 w 5540715"/>
                <a:gd name="connsiteY242" fmla="*/ 852487 h 3905250"/>
                <a:gd name="connsiteX243" fmla="*/ 4382300 w 5540715"/>
                <a:gd name="connsiteY243" fmla="*/ 866775 h 3905250"/>
                <a:gd name="connsiteX244" fmla="*/ 4363250 w 5540715"/>
                <a:gd name="connsiteY244" fmla="*/ 876300 h 3905250"/>
                <a:gd name="connsiteX245" fmla="*/ 4329912 w 5540715"/>
                <a:gd name="connsiteY245" fmla="*/ 900112 h 3905250"/>
                <a:gd name="connsiteX246" fmla="*/ 4315625 w 5540715"/>
                <a:gd name="connsiteY246" fmla="*/ 909637 h 3905250"/>
                <a:gd name="connsiteX247" fmla="*/ 4296575 w 5540715"/>
                <a:gd name="connsiteY247" fmla="*/ 923925 h 3905250"/>
                <a:gd name="connsiteX248" fmla="*/ 4277525 w 5540715"/>
                <a:gd name="connsiteY248" fmla="*/ 928687 h 3905250"/>
                <a:gd name="connsiteX249" fmla="*/ 4248950 w 5540715"/>
                <a:gd name="connsiteY249" fmla="*/ 938212 h 3905250"/>
                <a:gd name="connsiteX250" fmla="*/ 4229900 w 5540715"/>
                <a:gd name="connsiteY250" fmla="*/ 942975 h 3905250"/>
                <a:gd name="connsiteX251" fmla="*/ 4215612 w 5540715"/>
                <a:gd name="connsiteY251" fmla="*/ 947737 h 3905250"/>
                <a:gd name="connsiteX252" fmla="*/ 4158462 w 5540715"/>
                <a:gd name="connsiteY252" fmla="*/ 957262 h 3905250"/>
                <a:gd name="connsiteX253" fmla="*/ 4120362 w 5540715"/>
                <a:gd name="connsiteY253" fmla="*/ 966787 h 3905250"/>
                <a:gd name="connsiteX254" fmla="*/ 4091787 w 5540715"/>
                <a:gd name="connsiteY254" fmla="*/ 976312 h 3905250"/>
                <a:gd name="connsiteX255" fmla="*/ 4067975 w 5540715"/>
                <a:gd name="connsiteY255" fmla="*/ 985837 h 3905250"/>
                <a:gd name="connsiteX256" fmla="*/ 4034637 w 5540715"/>
                <a:gd name="connsiteY256" fmla="*/ 990600 h 3905250"/>
                <a:gd name="connsiteX257" fmla="*/ 3967962 w 5540715"/>
                <a:gd name="connsiteY257" fmla="*/ 1009650 h 3905250"/>
                <a:gd name="connsiteX258" fmla="*/ 3939387 w 5540715"/>
                <a:gd name="connsiteY258" fmla="*/ 1019175 h 3905250"/>
                <a:gd name="connsiteX259" fmla="*/ 3906050 w 5540715"/>
                <a:gd name="connsiteY259" fmla="*/ 1023937 h 3905250"/>
                <a:gd name="connsiteX260" fmla="*/ 3744125 w 5540715"/>
                <a:gd name="connsiteY260" fmla="*/ 1019175 h 3905250"/>
                <a:gd name="connsiteX261" fmla="*/ 3715550 w 5540715"/>
                <a:gd name="connsiteY261" fmla="*/ 1014412 h 3905250"/>
                <a:gd name="connsiteX262" fmla="*/ 3677450 w 5540715"/>
                <a:gd name="connsiteY262" fmla="*/ 1009650 h 3905250"/>
                <a:gd name="connsiteX263" fmla="*/ 3548862 w 5540715"/>
                <a:gd name="connsiteY263" fmla="*/ 1023937 h 3905250"/>
                <a:gd name="connsiteX264" fmla="*/ 3506000 w 5540715"/>
                <a:gd name="connsiteY264" fmla="*/ 1052512 h 3905250"/>
                <a:gd name="connsiteX265" fmla="*/ 3486950 w 5540715"/>
                <a:gd name="connsiteY265" fmla="*/ 1071562 h 3905250"/>
                <a:gd name="connsiteX266" fmla="*/ 3463137 w 5540715"/>
                <a:gd name="connsiteY266" fmla="*/ 1090612 h 3905250"/>
                <a:gd name="connsiteX267" fmla="*/ 3425037 w 5540715"/>
                <a:gd name="connsiteY267" fmla="*/ 1128712 h 3905250"/>
                <a:gd name="connsiteX268" fmla="*/ 3396462 w 5540715"/>
                <a:gd name="connsiteY268" fmla="*/ 1176337 h 3905250"/>
                <a:gd name="connsiteX269" fmla="*/ 3363125 w 5540715"/>
                <a:gd name="connsiteY269" fmla="*/ 1228725 h 3905250"/>
                <a:gd name="connsiteX270" fmla="*/ 3353600 w 5540715"/>
                <a:gd name="connsiteY270" fmla="*/ 1262062 h 3905250"/>
                <a:gd name="connsiteX271" fmla="*/ 3348837 w 5540715"/>
                <a:gd name="connsiteY271" fmla="*/ 1281112 h 3905250"/>
                <a:gd name="connsiteX272" fmla="*/ 3339312 w 5540715"/>
                <a:gd name="connsiteY272" fmla="*/ 1295400 h 3905250"/>
                <a:gd name="connsiteX273" fmla="*/ 3329787 w 5540715"/>
                <a:gd name="connsiteY273" fmla="*/ 1323975 h 3905250"/>
                <a:gd name="connsiteX274" fmla="*/ 3301212 w 5540715"/>
                <a:gd name="connsiteY274" fmla="*/ 1357312 h 3905250"/>
                <a:gd name="connsiteX275" fmla="*/ 3291687 w 5540715"/>
                <a:gd name="connsiteY275" fmla="*/ 1381125 h 3905250"/>
                <a:gd name="connsiteX276" fmla="*/ 3248825 w 5540715"/>
                <a:gd name="connsiteY276" fmla="*/ 1414462 h 3905250"/>
                <a:gd name="connsiteX277" fmla="*/ 3234537 w 5540715"/>
                <a:gd name="connsiteY277" fmla="*/ 1433512 h 3905250"/>
                <a:gd name="connsiteX278" fmla="*/ 3220250 w 5540715"/>
                <a:gd name="connsiteY278" fmla="*/ 1443037 h 3905250"/>
                <a:gd name="connsiteX279" fmla="*/ 3172625 w 5540715"/>
                <a:gd name="connsiteY279" fmla="*/ 1481137 h 3905250"/>
                <a:gd name="connsiteX280" fmla="*/ 3153575 w 5540715"/>
                <a:gd name="connsiteY280" fmla="*/ 1495425 h 3905250"/>
                <a:gd name="connsiteX281" fmla="*/ 3129762 w 5540715"/>
                <a:gd name="connsiteY281" fmla="*/ 1504950 h 3905250"/>
                <a:gd name="connsiteX282" fmla="*/ 3110712 w 5540715"/>
                <a:gd name="connsiteY282" fmla="*/ 1519237 h 3905250"/>
                <a:gd name="connsiteX283" fmla="*/ 3096425 w 5540715"/>
                <a:gd name="connsiteY283" fmla="*/ 1533525 h 3905250"/>
                <a:gd name="connsiteX284" fmla="*/ 3072612 w 5540715"/>
                <a:gd name="connsiteY284" fmla="*/ 1543050 h 3905250"/>
                <a:gd name="connsiteX285" fmla="*/ 3058325 w 5540715"/>
                <a:gd name="connsiteY285" fmla="*/ 1557337 h 3905250"/>
                <a:gd name="connsiteX286" fmla="*/ 3034512 w 5540715"/>
                <a:gd name="connsiteY286" fmla="*/ 1566862 h 3905250"/>
                <a:gd name="connsiteX287" fmla="*/ 3015462 w 5540715"/>
                <a:gd name="connsiteY287" fmla="*/ 1576387 h 3905250"/>
                <a:gd name="connsiteX288" fmla="*/ 2967837 w 5540715"/>
                <a:gd name="connsiteY288" fmla="*/ 1604962 h 3905250"/>
                <a:gd name="connsiteX289" fmla="*/ 2953550 w 5540715"/>
                <a:gd name="connsiteY289" fmla="*/ 1614487 h 3905250"/>
                <a:gd name="connsiteX290" fmla="*/ 2939262 w 5540715"/>
                <a:gd name="connsiteY290" fmla="*/ 1619250 h 3905250"/>
                <a:gd name="connsiteX291" fmla="*/ 2910687 w 5540715"/>
                <a:gd name="connsiteY291" fmla="*/ 1638300 h 3905250"/>
                <a:gd name="connsiteX292" fmla="*/ 2896400 w 5540715"/>
                <a:gd name="connsiteY292" fmla="*/ 1652587 h 3905250"/>
                <a:gd name="connsiteX293" fmla="*/ 2834487 w 5540715"/>
                <a:gd name="connsiteY293" fmla="*/ 1681162 h 3905250"/>
                <a:gd name="connsiteX294" fmla="*/ 2791625 w 5540715"/>
                <a:gd name="connsiteY294" fmla="*/ 1709737 h 3905250"/>
                <a:gd name="connsiteX295" fmla="*/ 2767812 w 5540715"/>
                <a:gd name="connsiteY295" fmla="*/ 1719262 h 3905250"/>
                <a:gd name="connsiteX296" fmla="*/ 2753525 w 5540715"/>
                <a:gd name="connsiteY296" fmla="*/ 1728787 h 3905250"/>
                <a:gd name="connsiteX297" fmla="*/ 2739237 w 5540715"/>
                <a:gd name="connsiteY297" fmla="*/ 1733550 h 3905250"/>
                <a:gd name="connsiteX298" fmla="*/ 2724950 w 5540715"/>
                <a:gd name="connsiteY298" fmla="*/ 1743075 h 3905250"/>
                <a:gd name="connsiteX299" fmla="*/ 2663037 w 5540715"/>
                <a:gd name="connsiteY299" fmla="*/ 1752600 h 3905250"/>
                <a:gd name="connsiteX300" fmla="*/ 2596362 w 5540715"/>
                <a:gd name="connsiteY300" fmla="*/ 1738312 h 3905250"/>
                <a:gd name="connsiteX301" fmla="*/ 2567787 w 5540715"/>
                <a:gd name="connsiteY301" fmla="*/ 1733550 h 3905250"/>
                <a:gd name="connsiteX302" fmla="*/ 2543975 w 5540715"/>
                <a:gd name="connsiteY302" fmla="*/ 1719262 h 3905250"/>
                <a:gd name="connsiteX303" fmla="*/ 2515400 w 5540715"/>
                <a:gd name="connsiteY303" fmla="*/ 1714500 h 3905250"/>
                <a:gd name="connsiteX304" fmla="*/ 2491587 w 5540715"/>
                <a:gd name="connsiteY304" fmla="*/ 1709737 h 3905250"/>
                <a:gd name="connsiteX305" fmla="*/ 2424912 w 5540715"/>
                <a:gd name="connsiteY305" fmla="*/ 1728787 h 3905250"/>
                <a:gd name="connsiteX306" fmla="*/ 2405862 w 5540715"/>
                <a:gd name="connsiteY306" fmla="*/ 1757362 h 3905250"/>
                <a:gd name="connsiteX307" fmla="*/ 2386812 w 5540715"/>
                <a:gd name="connsiteY307" fmla="*/ 1776412 h 3905250"/>
                <a:gd name="connsiteX308" fmla="*/ 2372525 w 5540715"/>
                <a:gd name="connsiteY308" fmla="*/ 1795462 h 3905250"/>
                <a:gd name="connsiteX309" fmla="*/ 2329662 w 5540715"/>
                <a:gd name="connsiteY309" fmla="*/ 1838325 h 3905250"/>
                <a:gd name="connsiteX310" fmla="*/ 2305850 w 5540715"/>
                <a:gd name="connsiteY310" fmla="*/ 1876425 h 3905250"/>
                <a:gd name="connsiteX311" fmla="*/ 2296325 w 5540715"/>
                <a:gd name="connsiteY311" fmla="*/ 1890712 h 3905250"/>
                <a:gd name="connsiteX312" fmla="*/ 2253462 w 5540715"/>
                <a:gd name="connsiteY312" fmla="*/ 1924050 h 3905250"/>
                <a:gd name="connsiteX313" fmla="*/ 2234412 w 5540715"/>
                <a:gd name="connsiteY313" fmla="*/ 1943100 h 3905250"/>
                <a:gd name="connsiteX314" fmla="*/ 2220125 w 5540715"/>
                <a:gd name="connsiteY314" fmla="*/ 1947862 h 3905250"/>
                <a:gd name="connsiteX315" fmla="*/ 2186787 w 5540715"/>
                <a:gd name="connsiteY315" fmla="*/ 1966912 h 3905250"/>
                <a:gd name="connsiteX316" fmla="*/ 2148687 w 5540715"/>
                <a:gd name="connsiteY316" fmla="*/ 1985962 h 3905250"/>
                <a:gd name="connsiteX317" fmla="*/ 2110587 w 5540715"/>
                <a:gd name="connsiteY317" fmla="*/ 1995487 h 3905250"/>
                <a:gd name="connsiteX318" fmla="*/ 2072487 w 5540715"/>
                <a:gd name="connsiteY318" fmla="*/ 1971675 h 3905250"/>
                <a:gd name="connsiteX319" fmla="*/ 1996288 w 5540715"/>
                <a:gd name="connsiteY319" fmla="*/ 1990725 h 3905250"/>
                <a:gd name="connsiteX320" fmla="*/ 1939137 w 5540715"/>
                <a:gd name="connsiteY320" fmla="*/ 2047875 h 3905250"/>
                <a:gd name="connsiteX321" fmla="*/ 1910562 w 5540715"/>
                <a:gd name="connsiteY321" fmla="*/ 2071687 h 3905250"/>
                <a:gd name="connsiteX322" fmla="*/ 1886750 w 5540715"/>
                <a:gd name="connsiteY322" fmla="*/ 2081212 h 3905250"/>
                <a:gd name="connsiteX323" fmla="*/ 1858175 w 5540715"/>
                <a:gd name="connsiteY323" fmla="*/ 2100262 h 3905250"/>
                <a:gd name="connsiteX324" fmla="*/ 1834362 w 5540715"/>
                <a:gd name="connsiteY324" fmla="*/ 2109787 h 3905250"/>
                <a:gd name="connsiteX325" fmla="*/ 1815312 w 5540715"/>
                <a:gd name="connsiteY325" fmla="*/ 2124075 h 3905250"/>
                <a:gd name="connsiteX326" fmla="*/ 1796262 w 5540715"/>
                <a:gd name="connsiteY326" fmla="*/ 2133600 h 3905250"/>
                <a:gd name="connsiteX327" fmla="*/ 1786737 w 5540715"/>
                <a:gd name="connsiteY327" fmla="*/ 2147887 h 3905250"/>
                <a:gd name="connsiteX328" fmla="*/ 1772450 w 5540715"/>
                <a:gd name="connsiteY328" fmla="*/ 2152650 h 3905250"/>
                <a:gd name="connsiteX329" fmla="*/ 1753400 w 5540715"/>
                <a:gd name="connsiteY329" fmla="*/ 2166937 h 3905250"/>
                <a:gd name="connsiteX330" fmla="*/ 1696250 w 5540715"/>
                <a:gd name="connsiteY330" fmla="*/ 2219325 h 3905250"/>
                <a:gd name="connsiteX331" fmla="*/ 1672437 w 5540715"/>
                <a:gd name="connsiteY331" fmla="*/ 2238375 h 3905250"/>
                <a:gd name="connsiteX332" fmla="*/ 1648625 w 5540715"/>
                <a:gd name="connsiteY332" fmla="*/ 2252662 h 3905250"/>
                <a:gd name="connsiteX333" fmla="*/ 1615287 w 5540715"/>
                <a:gd name="connsiteY333" fmla="*/ 2286000 h 3905250"/>
                <a:gd name="connsiteX334" fmla="*/ 1591475 w 5540715"/>
                <a:gd name="connsiteY334" fmla="*/ 2305050 h 3905250"/>
                <a:gd name="connsiteX335" fmla="*/ 1577187 w 5540715"/>
                <a:gd name="connsiteY335" fmla="*/ 2314575 h 3905250"/>
                <a:gd name="connsiteX336" fmla="*/ 1562900 w 5540715"/>
                <a:gd name="connsiteY336" fmla="*/ 2328862 h 3905250"/>
                <a:gd name="connsiteX337" fmla="*/ 1558137 w 5540715"/>
                <a:gd name="connsiteY337" fmla="*/ 2343150 h 3905250"/>
                <a:gd name="connsiteX338" fmla="*/ 1520037 w 5540715"/>
                <a:gd name="connsiteY338" fmla="*/ 2366962 h 3905250"/>
                <a:gd name="connsiteX339" fmla="*/ 1496225 w 5540715"/>
                <a:gd name="connsiteY339" fmla="*/ 2381250 h 3905250"/>
                <a:gd name="connsiteX340" fmla="*/ 1477175 w 5540715"/>
                <a:gd name="connsiteY340" fmla="*/ 2395537 h 3905250"/>
                <a:gd name="connsiteX341" fmla="*/ 1462887 w 5540715"/>
                <a:gd name="connsiteY341" fmla="*/ 2400300 h 3905250"/>
                <a:gd name="connsiteX342" fmla="*/ 1424787 w 5540715"/>
                <a:gd name="connsiteY342" fmla="*/ 2419350 h 3905250"/>
                <a:gd name="connsiteX343" fmla="*/ 1405737 w 5540715"/>
                <a:gd name="connsiteY343" fmla="*/ 2428875 h 3905250"/>
                <a:gd name="connsiteX344" fmla="*/ 1362875 w 5540715"/>
                <a:gd name="connsiteY344" fmla="*/ 2462212 h 3905250"/>
                <a:gd name="connsiteX345" fmla="*/ 1329537 w 5540715"/>
                <a:gd name="connsiteY345" fmla="*/ 2476500 h 3905250"/>
                <a:gd name="connsiteX346" fmla="*/ 1310487 w 5540715"/>
                <a:gd name="connsiteY346" fmla="*/ 2490787 h 3905250"/>
                <a:gd name="connsiteX347" fmla="*/ 1262862 w 5540715"/>
                <a:gd name="connsiteY347" fmla="*/ 2514600 h 3905250"/>
                <a:gd name="connsiteX348" fmla="*/ 1224762 w 5540715"/>
                <a:gd name="connsiteY348" fmla="*/ 2538412 h 3905250"/>
                <a:gd name="connsiteX349" fmla="*/ 1210475 w 5540715"/>
                <a:gd name="connsiteY349" fmla="*/ 2543175 h 3905250"/>
                <a:gd name="connsiteX350" fmla="*/ 1191425 w 5540715"/>
                <a:gd name="connsiteY350" fmla="*/ 2557462 h 3905250"/>
                <a:gd name="connsiteX351" fmla="*/ 1129512 w 5540715"/>
                <a:gd name="connsiteY351" fmla="*/ 2600325 h 3905250"/>
                <a:gd name="connsiteX352" fmla="*/ 1100937 w 5540715"/>
                <a:gd name="connsiteY352" fmla="*/ 2624137 h 3905250"/>
                <a:gd name="connsiteX353" fmla="*/ 1086650 w 5540715"/>
                <a:gd name="connsiteY353" fmla="*/ 2638425 h 3905250"/>
                <a:gd name="connsiteX354" fmla="*/ 1077125 w 5540715"/>
                <a:gd name="connsiteY354" fmla="*/ 2652712 h 3905250"/>
                <a:gd name="connsiteX355" fmla="*/ 1053312 w 5540715"/>
                <a:gd name="connsiteY355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2224887 w 5540715"/>
                <a:gd name="connsiteY77" fmla="*/ 3048000 h 3905250"/>
                <a:gd name="connsiteX78" fmla="*/ 2234412 w 5540715"/>
                <a:gd name="connsiteY78" fmla="*/ 2957512 h 3905250"/>
                <a:gd name="connsiteX79" fmla="*/ 2229650 w 5540715"/>
                <a:gd name="connsiteY79" fmla="*/ 2876550 h 3905250"/>
                <a:gd name="connsiteX80" fmla="*/ 2220125 w 5540715"/>
                <a:gd name="connsiteY80" fmla="*/ 2852737 h 3905250"/>
                <a:gd name="connsiteX81" fmla="*/ 2215362 w 5540715"/>
                <a:gd name="connsiteY81" fmla="*/ 2833687 h 3905250"/>
                <a:gd name="connsiteX82" fmla="*/ 2196312 w 5540715"/>
                <a:gd name="connsiteY82" fmla="*/ 2790825 h 3905250"/>
                <a:gd name="connsiteX83" fmla="*/ 2172500 w 5540715"/>
                <a:gd name="connsiteY83" fmla="*/ 2733675 h 3905250"/>
                <a:gd name="connsiteX84" fmla="*/ 2167737 w 5540715"/>
                <a:gd name="connsiteY84" fmla="*/ 2709862 h 3905250"/>
                <a:gd name="connsiteX85" fmla="*/ 2158212 w 5540715"/>
                <a:gd name="connsiteY85" fmla="*/ 2686050 h 3905250"/>
                <a:gd name="connsiteX86" fmla="*/ 2153450 w 5540715"/>
                <a:gd name="connsiteY86" fmla="*/ 2643187 h 3905250"/>
                <a:gd name="connsiteX87" fmla="*/ 2158212 w 5540715"/>
                <a:gd name="connsiteY87" fmla="*/ 2586037 h 3905250"/>
                <a:gd name="connsiteX88" fmla="*/ 2182025 w 5540715"/>
                <a:gd name="connsiteY88" fmla="*/ 2547937 h 3905250"/>
                <a:gd name="connsiteX89" fmla="*/ 2215362 w 5540715"/>
                <a:gd name="connsiteY89" fmla="*/ 2509837 h 3905250"/>
                <a:gd name="connsiteX90" fmla="*/ 2234412 w 5540715"/>
                <a:gd name="connsiteY90" fmla="*/ 2490787 h 3905250"/>
                <a:gd name="connsiteX91" fmla="*/ 2267750 w 5540715"/>
                <a:gd name="connsiteY91" fmla="*/ 2481262 h 3905250"/>
                <a:gd name="connsiteX92" fmla="*/ 2291562 w 5540715"/>
                <a:gd name="connsiteY92" fmla="*/ 2471737 h 3905250"/>
                <a:gd name="connsiteX93" fmla="*/ 2386812 w 5540715"/>
                <a:gd name="connsiteY93" fmla="*/ 2462212 h 3905250"/>
                <a:gd name="connsiteX94" fmla="*/ 2453487 w 5540715"/>
                <a:gd name="connsiteY94" fmla="*/ 2452687 h 3905250"/>
                <a:gd name="connsiteX95" fmla="*/ 2510637 w 5540715"/>
                <a:gd name="connsiteY95" fmla="*/ 2443162 h 3905250"/>
                <a:gd name="connsiteX96" fmla="*/ 2529687 w 5540715"/>
                <a:gd name="connsiteY96" fmla="*/ 2433637 h 3905250"/>
                <a:gd name="connsiteX97" fmla="*/ 2634462 w 5540715"/>
                <a:gd name="connsiteY97" fmla="*/ 2424112 h 3905250"/>
                <a:gd name="connsiteX98" fmla="*/ 2767812 w 5540715"/>
                <a:gd name="connsiteY98" fmla="*/ 2419350 h 3905250"/>
                <a:gd name="connsiteX99" fmla="*/ 2791625 w 5540715"/>
                <a:gd name="connsiteY99" fmla="*/ 2414587 h 3905250"/>
                <a:gd name="connsiteX100" fmla="*/ 2829725 w 5540715"/>
                <a:gd name="connsiteY100" fmla="*/ 2390775 h 3905250"/>
                <a:gd name="connsiteX101" fmla="*/ 2848775 w 5540715"/>
                <a:gd name="connsiteY101" fmla="*/ 2381250 h 3905250"/>
                <a:gd name="connsiteX102" fmla="*/ 2886875 w 5540715"/>
                <a:gd name="connsiteY102" fmla="*/ 2352675 h 3905250"/>
                <a:gd name="connsiteX103" fmla="*/ 2905925 w 5540715"/>
                <a:gd name="connsiteY103" fmla="*/ 2338387 h 3905250"/>
                <a:gd name="connsiteX104" fmla="*/ 2920212 w 5540715"/>
                <a:gd name="connsiteY104" fmla="*/ 2328862 h 3905250"/>
                <a:gd name="connsiteX105" fmla="*/ 2934500 w 5540715"/>
                <a:gd name="connsiteY105" fmla="*/ 2314575 h 3905250"/>
                <a:gd name="connsiteX106" fmla="*/ 2958312 w 5540715"/>
                <a:gd name="connsiteY106" fmla="*/ 2309812 h 3905250"/>
                <a:gd name="connsiteX107" fmla="*/ 2982125 w 5540715"/>
                <a:gd name="connsiteY107" fmla="*/ 2295525 h 3905250"/>
                <a:gd name="connsiteX108" fmla="*/ 3001175 w 5540715"/>
                <a:gd name="connsiteY108" fmla="*/ 2281237 h 3905250"/>
                <a:gd name="connsiteX109" fmla="*/ 3024987 w 5540715"/>
                <a:gd name="connsiteY109" fmla="*/ 2271712 h 3905250"/>
                <a:gd name="connsiteX110" fmla="*/ 3063087 w 5540715"/>
                <a:gd name="connsiteY110" fmla="*/ 2243137 h 3905250"/>
                <a:gd name="connsiteX111" fmla="*/ 3096425 w 5540715"/>
                <a:gd name="connsiteY111" fmla="*/ 2224087 h 3905250"/>
                <a:gd name="connsiteX112" fmla="*/ 3115475 w 5540715"/>
                <a:gd name="connsiteY112" fmla="*/ 2205037 h 3905250"/>
                <a:gd name="connsiteX113" fmla="*/ 3153575 w 5540715"/>
                <a:gd name="connsiteY113" fmla="*/ 2185987 h 3905250"/>
                <a:gd name="connsiteX114" fmla="*/ 3172625 w 5540715"/>
                <a:gd name="connsiteY114" fmla="*/ 2171700 h 3905250"/>
                <a:gd name="connsiteX115" fmla="*/ 3234537 w 5540715"/>
                <a:gd name="connsiteY115" fmla="*/ 2119312 h 3905250"/>
                <a:gd name="connsiteX116" fmla="*/ 3296450 w 5540715"/>
                <a:gd name="connsiteY116" fmla="*/ 2076450 h 3905250"/>
                <a:gd name="connsiteX117" fmla="*/ 3329787 w 5540715"/>
                <a:gd name="connsiteY117" fmla="*/ 2052637 h 3905250"/>
                <a:gd name="connsiteX118" fmla="*/ 3358362 w 5540715"/>
                <a:gd name="connsiteY118" fmla="*/ 2033587 h 3905250"/>
                <a:gd name="connsiteX119" fmla="*/ 3420275 w 5540715"/>
                <a:gd name="connsiteY119" fmla="*/ 1995487 h 3905250"/>
                <a:gd name="connsiteX120" fmla="*/ 3453612 w 5540715"/>
                <a:gd name="connsiteY120" fmla="*/ 1981200 h 3905250"/>
                <a:gd name="connsiteX121" fmla="*/ 3482187 w 5540715"/>
                <a:gd name="connsiteY121" fmla="*/ 1962150 h 3905250"/>
                <a:gd name="connsiteX122" fmla="*/ 3534575 w 5540715"/>
                <a:gd name="connsiteY122" fmla="*/ 1933575 h 3905250"/>
                <a:gd name="connsiteX123" fmla="*/ 3563150 w 5540715"/>
                <a:gd name="connsiteY123" fmla="*/ 1914525 h 3905250"/>
                <a:gd name="connsiteX124" fmla="*/ 3639350 w 5540715"/>
                <a:gd name="connsiteY124" fmla="*/ 1871662 h 3905250"/>
                <a:gd name="connsiteX125" fmla="*/ 3686975 w 5540715"/>
                <a:gd name="connsiteY125" fmla="*/ 1843087 h 3905250"/>
                <a:gd name="connsiteX126" fmla="*/ 3720312 w 5540715"/>
                <a:gd name="connsiteY126" fmla="*/ 1824037 h 3905250"/>
                <a:gd name="connsiteX127" fmla="*/ 3744125 w 5540715"/>
                <a:gd name="connsiteY127" fmla="*/ 1804987 h 3905250"/>
                <a:gd name="connsiteX128" fmla="*/ 3772700 w 5540715"/>
                <a:gd name="connsiteY128" fmla="*/ 1795462 h 3905250"/>
                <a:gd name="connsiteX129" fmla="*/ 3796512 w 5540715"/>
                <a:gd name="connsiteY129" fmla="*/ 1776412 h 3905250"/>
                <a:gd name="connsiteX130" fmla="*/ 3829850 w 5540715"/>
                <a:gd name="connsiteY130" fmla="*/ 1762125 h 3905250"/>
                <a:gd name="connsiteX131" fmla="*/ 3858425 w 5540715"/>
                <a:gd name="connsiteY131" fmla="*/ 1747837 h 3905250"/>
                <a:gd name="connsiteX132" fmla="*/ 3882237 w 5540715"/>
                <a:gd name="connsiteY132" fmla="*/ 1733550 h 3905250"/>
                <a:gd name="connsiteX133" fmla="*/ 3929862 w 5540715"/>
                <a:gd name="connsiteY133" fmla="*/ 1714500 h 3905250"/>
                <a:gd name="connsiteX134" fmla="*/ 3958437 w 5540715"/>
                <a:gd name="connsiteY134" fmla="*/ 1695450 h 3905250"/>
                <a:gd name="connsiteX135" fmla="*/ 3977487 w 5540715"/>
                <a:gd name="connsiteY135" fmla="*/ 1681162 h 3905250"/>
                <a:gd name="connsiteX136" fmla="*/ 4029875 w 5540715"/>
                <a:gd name="connsiteY136" fmla="*/ 1657350 h 3905250"/>
                <a:gd name="connsiteX137" fmla="*/ 4082262 w 5540715"/>
                <a:gd name="connsiteY137" fmla="*/ 1614487 h 3905250"/>
                <a:gd name="connsiteX138" fmla="*/ 4139412 w 5540715"/>
                <a:gd name="connsiteY138" fmla="*/ 1576387 h 3905250"/>
                <a:gd name="connsiteX139" fmla="*/ 4167987 w 5540715"/>
                <a:gd name="connsiteY139" fmla="*/ 1557337 h 3905250"/>
                <a:gd name="connsiteX140" fmla="*/ 4196562 w 5540715"/>
                <a:gd name="connsiteY140" fmla="*/ 1538287 h 3905250"/>
                <a:gd name="connsiteX141" fmla="*/ 4253712 w 5540715"/>
                <a:gd name="connsiteY141" fmla="*/ 1509712 h 3905250"/>
                <a:gd name="connsiteX142" fmla="*/ 4277525 w 5540715"/>
                <a:gd name="connsiteY142" fmla="*/ 1500187 h 3905250"/>
                <a:gd name="connsiteX143" fmla="*/ 4296575 w 5540715"/>
                <a:gd name="connsiteY143" fmla="*/ 1490662 h 3905250"/>
                <a:gd name="connsiteX144" fmla="*/ 4325150 w 5540715"/>
                <a:gd name="connsiteY144" fmla="*/ 1485900 h 3905250"/>
                <a:gd name="connsiteX145" fmla="*/ 4353725 w 5540715"/>
                <a:gd name="connsiteY145" fmla="*/ 1476375 h 3905250"/>
                <a:gd name="connsiteX146" fmla="*/ 4491837 w 5540715"/>
                <a:gd name="connsiteY146" fmla="*/ 1481137 h 3905250"/>
                <a:gd name="connsiteX147" fmla="*/ 4510887 w 5540715"/>
                <a:gd name="connsiteY147" fmla="*/ 1495425 h 3905250"/>
                <a:gd name="connsiteX148" fmla="*/ 4568037 w 5540715"/>
                <a:gd name="connsiteY148" fmla="*/ 1528762 h 3905250"/>
                <a:gd name="connsiteX149" fmla="*/ 4615662 w 5540715"/>
                <a:gd name="connsiteY149" fmla="*/ 1571625 h 3905250"/>
                <a:gd name="connsiteX150" fmla="*/ 4629950 w 5540715"/>
                <a:gd name="connsiteY150" fmla="*/ 1590675 h 3905250"/>
                <a:gd name="connsiteX151" fmla="*/ 4629950 w 5540715"/>
                <a:gd name="connsiteY151" fmla="*/ 1690687 h 3905250"/>
                <a:gd name="connsiteX152" fmla="*/ 4610900 w 5540715"/>
                <a:gd name="connsiteY152" fmla="*/ 1724025 h 3905250"/>
                <a:gd name="connsiteX153" fmla="*/ 4587087 w 5540715"/>
                <a:gd name="connsiteY153" fmla="*/ 1785937 h 3905250"/>
                <a:gd name="connsiteX154" fmla="*/ 4577562 w 5540715"/>
                <a:gd name="connsiteY154" fmla="*/ 1809750 h 3905250"/>
                <a:gd name="connsiteX155" fmla="*/ 4572800 w 5540715"/>
                <a:gd name="connsiteY155" fmla="*/ 1828800 h 3905250"/>
                <a:gd name="connsiteX156" fmla="*/ 4563275 w 5540715"/>
                <a:gd name="connsiteY156" fmla="*/ 1876425 h 3905250"/>
                <a:gd name="connsiteX157" fmla="*/ 4558512 w 5540715"/>
                <a:gd name="connsiteY157" fmla="*/ 1909762 h 3905250"/>
                <a:gd name="connsiteX158" fmla="*/ 4553750 w 5540715"/>
                <a:gd name="connsiteY158" fmla="*/ 1938337 h 3905250"/>
                <a:gd name="connsiteX159" fmla="*/ 4572800 w 5540715"/>
                <a:gd name="connsiteY159" fmla="*/ 2133600 h 3905250"/>
                <a:gd name="connsiteX160" fmla="*/ 4601375 w 5540715"/>
                <a:gd name="connsiteY160" fmla="*/ 2162175 h 3905250"/>
                <a:gd name="connsiteX161" fmla="*/ 4620425 w 5540715"/>
                <a:gd name="connsiteY161" fmla="*/ 2166937 h 3905250"/>
                <a:gd name="connsiteX162" fmla="*/ 4644237 w 5540715"/>
                <a:gd name="connsiteY162" fmla="*/ 2181225 h 3905250"/>
                <a:gd name="connsiteX163" fmla="*/ 4663287 w 5540715"/>
                <a:gd name="connsiteY163" fmla="*/ 2185987 h 3905250"/>
                <a:gd name="connsiteX164" fmla="*/ 4715675 w 5540715"/>
                <a:gd name="connsiteY164" fmla="*/ 2195512 h 3905250"/>
                <a:gd name="connsiteX165" fmla="*/ 4829975 w 5540715"/>
                <a:gd name="connsiteY165" fmla="*/ 2185987 h 3905250"/>
                <a:gd name="connsiteX166" fmla="*/ 4863312 w 5540715"/>
                <a:gd name="connsiteY166" fmla="*/ 2166937 h 3905250"/>
                <a:gd name="connsiteX167" fmla="*/ 4915700 w 5540715"/>
                <a:gd name="connsiteY167" fmla="*/ 2147887 h 3905250"/>
                <a:gd name="connsiteX168" fmla="*/ 4934750 w 5540715"/>
                <a:gd name="connsiteY168" fmla="*/ 2133600 h 3905250"/>
                <a:gd name="connsiteX169" fmla="*/ 4949037 w 5540715"/>
                <a:gd name="connsiteY169" fmla="*/ 2128837 h 3905250"/>
                <a:gd name="connsiteX170" fmla="*/ 4963325 w 5540715"/>
                <a:gd name="connsiteY170" fmla="*/ 2114550 h 3905250"/>
                <a:gd name="connsiteX171" fmla="*/ 4982375 w 5540715"/>
                <a:gd name="connsiteY171" fmla="*/ 2100262 h 3905250"/>
                <a:gd name="connsiteX172" fmla="*/ 5010950 w 5540715"/>
                <a:gd name="connsiteY172" fmla="*/ 2081212 h 3905250"/>
                <a:gd name="connsiteX173" fmla="*/ 5053812 w 5540715"/>
                <a:gd name="connsiteY173" fmla="*/ 2038350 h 3905250"/>
                <a:gd name="connsiteX174" fmla="*/ 5077625 w 5540715"/>
                <a:gd name="connsiteY174" fmla="*/ 2019300 h 3905250"/>
                <a:gd name="connsiteX175" fmla="*/ 5096675 w 5540715"/>
                <a:gd name="connsiteY175" fmla="*/ 2000250 h 3905250"/>
                <a:gd name="connsiteX176" fmla="*/ 5125250 w 5540715"/>
                <a:gd name="connsiteY176" fmla="*/ 1981200 h 3905250"/>
                <a:gd name="connsiteX177" fmla="*/ 5172875 w 5540715"/>
                <a:gd name="connsiteY177" fmla="*/ 1943100 h 3905250"/>
                <a:gd name="connsiteX178" fmla="*/ 5210975 w 5540715"/>
                <a:gd name="connsiteY178" fmla="*/ 1909762 h 3905250"/>
                <a:gd name="connsiteX179" fmla="*/ 5220500 w 5540715"/>
                <a:gd name="connsiteY179" fmla="*/ 1895475 h 3905250"/>
                <a:gd name="connsiteX180" fmla="*/ 5234787 w 5540715"/>
                <a:gd name="connsiteY180" fmla="*/ 1876425 h 3905250"/>
                <a:gd name="connsiteX181" fmla="*/ 5253837 w 5540715"/>
                <a:gd name="connsiteY181" fmla="*/ 1838325 h 3905250"/>
                <a:gd name="connsiteX182" fmla="*/ 5282412 w 5540715"/>
                <a:gd name="connsiteY182" fmla="*/ 1790700 h 3905250"/>
                <a:gd name="connsiteX183" fmla="*/ 5287175 w 5540715"/>
                <a:gd name="connsiteY183" fmla="*/ 1771650 h 3905250"/>
                <a:gd name="connsiteX184" fmla="*/ 5306225 w 5540715"/>
                <a:gd name="connsiteY184" fmla="*/ 1743075 h 3905250"/>
                <a:gd name="connsiteX185" fmla="*/ 5320512 w 5540715"/>
                <a:gd name="connsiteY185" fmla="*/ 1709737 h 3905250"/>
                <a:gd name="connsiteX186" fmla="*/ 5334800 w 5540715"/>
                <a:gd name="connsiteY186" fmla="*/ 1695450 h 3905250"/>
                <a:gd name="connsiteX187" fmla="*/ 5358612 w 5540715"/>
                <a:gd name="connsiteY187" fmla="*/ 1647825 h 3905250"/>
                <a:gd name="connsiteX188" fmla="*/ 5391950 w 5540715"/>
                <a:gd name="connsiteY188" fmla="*/ 1581150 h 3905250"/>
                <a:gd name="connsiteX189" fmla="*/ 5439575 w 5540715"/>
                <a:gd name="connsiteY189" fmla="*/ 1452562 h 3905250"/>
                <a:gd name="connsiteX190" fmla="*/ 5449100 w 5540715"/>
                <a:gd name="connsiteY190" fmla="*/ 1414462 h 3905250"/>
                <a:gd name="connsiteX191" fmla="*/ 5453862 w 5540715"/>
                <a:gd name="connsiteY191" fmla="*/ 1381125 h 3905250"/>
                <a:gd name="connsiteX192" fmla="*/ 5463387 w 5540715"/>
                <a:gd name="connsiteY192" fmla="*/ 1181100 h 3905250"/>
                <a:gd name="connsiteX193" fmla="*/ 5468150 w 5540715"/>
                <a:gd name="connsiteY193" fmla="*/ 1157287 h 3905250"/>
                <a:gd name="connsiteX194" fmla="*/ 5472912 w 5540715"/>
                <a:gd name="connsiteY194" fmla="*/ 1128712 h 3905250"/>
                <a:gd name="connsiteX195" fmla="*/ 5477675 w 5540715"/>
                <a:gd name="connsiteY195" fmla="*/ 1095375 h 3905250"/>
                <a:gd name="connsiteX196" fmla="*/ 5487200 w 5540715"/>
                <a:gd name="connsiteY196" fmla="*/ 1066800 h 3905250"/>
                <a:gd name="connsiteX197" fmla="*/ 5501487 w 5540715"/>
                <a:gd name="connsiteY197" fmla="*/ 981075 h 3905250"/>
                <a:gd name="connsiteX198" fmla="*/ 5501487 w 5540715"/>
                <a:gd name="connsiteY198" fmla="*/ 981075 h 3905250"/>
                <a:gd name="connsiteX199" fmla="*/ 5511012 w 5540715"/>
                <a:gd name="connsiteY199" fmla="*/ 923925 h 3905250"/>
                <a:gd name="connsiteX200" fmla="*/ 5515775 w 5540715"/>
                <a:gd name="connsiteY200" fmla="*/ 890587 h 3905250"/>
                <a:gd name="connsiteX201" fmla="*/ 5525300 w 5540715"/>
                <a:gd name="connsiteY201" fmla="*/ 833437 h 3905250"/>
                <a:gd name="connsiteX202" fmla="*/ 5530062 w 5540715"/>
                <a:gd name="connsiteY202" fmla="*/ 804862 h 3905250"/>
                <a:gd name="connsiteX203" fmla="*/ 5534825 w 5540715"/>
                <a:gd name="connsiteY203" fmla="*/ 738187 h 3905250"/>
                <a:gd name="connsiteX204" fmla="*/ 5520537 w 5540715"/>
                <a:gd name="connsiteY204" fmla="*/ 466725 h 3905250"/>
                <a:gd name="connsiteX205" fmla="*/ 5511012 w 5540715"/>
                <a:gd name="connsiteY205" fmla="*/ 442912 h 3905250"/>
                <a:gd name="connsiteX206" fmla="*/ 5491962 w 5540715"/>
                <a:gd name="connsiteY206" fmla="*/ 390525 h 3905250"/>
                <a:gd name="connsiteX207" fmla="*/ 5477675 w 5540715"/>
                <a:gd name="connsiteY207" fmla="*/ 366712 h 3905250"/>
                <a:gd name="connsiteX208" fmla="*/ 5453862 w 5540715"/>
                <a:gd name="connsiteY208" fmla="*/ 347662 h 3905250"/>
                <a:gd name="connsiteX209" fmla="*/ 5420525 w 5540715"/>
                <a:gd name="connsiteY209" fmla="*/ 309562 h 3905250"/>
                <a:gd name="connsiteX210" fmla="*/ 5401475 w 5540715"/>
                <a:gd name="connsiteY210" fmla="*/ 300037 h 3905250"/>
                <a:gd name="connsiteX211" fmla="*/ 5391950 w 5540715"/>
                <a:gd name="connsiteY211" fmla="*/ 280987 h 3905250"/>
                <a:gd name="connsiteX212" fmla="*/ 5358612 w 5540715"/>
                <a:gd name="connsiteY212" fmla="*/ 257175 h 3905250"/>
                <a:gd name="connsiteX213" fmla="*/ 5325275 w 5540715"/>
                <a:gd name="connsiteY213" fmla="*/ 223837 h 3905250"/>
                <a:gd name="connsiteX214" fmla="*/ 5244312 w 5540715"/>
                <a:gd name="connsiteY214" fmla="*/ 133350 h 3905250"/>
                <a:gd name="connsiteX215" fmla="*/ 5201450 w 5540715"/>
                <a:gd name="connsiteY215" fmla="*/ 85725 h 3905250"/>
                <a:gd name="connsiteX216" fmla="*/ 5163350 w 5540715"/>
                <a:gd name="connsiteY216" fmla="*/ 71437 h 3905250"/>
                <a:gd name="connsiteX217" fmla="*/ 5087150 w 5540715"/>
                <a:gd name="connsiteY217" fmla="*/ 42862 h 3905250"/>
                <a:gd name="connsiteX218" fmla="*/ 5039525 w 5540715"/>
                <a:gd name="connsiteY218" fmla="*/ 23812 h 3905250"/>
                <a:gd name="connsiteX219" fmla="*/ 5006187 w 5540715"/>
                <a:gd name="connsiteY219" fmla="*/ 19050 h 3905250"/>
                <a:gd name="connsiteX220" fmla="*/ 4982375 w 5540715"/>
                <a:gd name="connsiteY220" fmla="*/ 9525 h 3905250"/>
                <a:gd name="connsiteX221" fmla="*/ 4915700 w 5540715"/>
                <a:gd name="connsiteY221" fmla="*/ 4762 h 3905250"/>
                <a:gd name="connsiteX222" fmla="*/ 4858550 w 5540715"/>
                <a:gd name="connsiteY222" fmla="*/ 0 h 3905250"/>
                <a:gd name="connsiteX223" fmla="*/ 4749012 w 5540715"/>
                <a:gd name="connsiteY223" fmla="*/ 14287 h 3905250"/>
                <a:gd name="connsiteX224" fmla="*/ 4725200 w 5540715"/>
                <a:gd name="connsiteY224" fmla="*/ 19050 h 3905250"/>
                <a:gd name="connsiteX225" fmla="*/ 4668050 w 5540715"/>
                <a:gd name="connsiteY225" fmla="*/ 42862 h 3905250"/>
                <a:gd name="connsiteX226" fmla="*/ 4629950 w 5540715"/>
                <a:gd name="connsiteY226" fmla="*/ 57150 h 3905250"/>
                <a:gd name="connsiteX227" fmla="*/ 4548987 w 5540715"/>
                <a:gd name="connsiteY227" fmla="*/ 104775 h 3905250"/>
                <a:gd name="connsiteX228" fmla="*/ 4529937 w 5540715"/>
                <a:gd name="connsiteY228" fmla="*/ 128587 h 3905250"/>
                <a:gd name="connsiteX229" fmla="*/ 4510887 w 5540715"/>
                <a:gd name="connsiteY229" fmla="*/ 147637 h 3905250"/>
                <a:gd name="connsiteX230" fmla="*/ 4491837 w 5540715"/>
                <a:gd name="connsiteY230" fmla="*/ 176212 h 3905250"/>
                <a:gd name="connsiteX231" fmla="*/ 4458500 w 5540715"/>
                <a:gd name="connsiteY231" fmla="*/ 247650 h 3905250"/>
                <a:gd name="connsiteX232" fmla="*/ 4439450 w 5540715"/>
                <a:gd name="connsiteY232" fmla="*/ 304800 h 3905250"/>
                <a:gd name="connsiteX233" fmla="*/ 4420400 w 5540715"/>
                <a:gd name="connsiteY233" fmla="*/ 366712 h 3905250"/>
                <a:gd name="connsiteX234" fmla="*/ 4415637 w 5540715"/>
                <a:gd name="connsiteY234" fmla="*/ 400050 h 3905250"/>
                <a:gd name="connsiteX235" fmla="*/ 4406112 w 5540715"/>
                <a:gd name="connsiteY235" fmla="*/ 423862 h 3905250"/>
                <a:gd name="connsiteX236" fmla="*/ 4401350 w 5540715"/>
                <a:gd name="connsiteY236" fmla="*/ 457200 h 3905250"/>
                <a:gd name="connsiteX237" fmla="*/ 4391825 w 5540715"/>
                <a:gd name="connsiteY237" fmla="*/ 519112 h 3905250"/>
                <a:gd name="connsiteX238" fmla="*/ 4425162 w 5540715"/>
                <a:gd name="connsiteY238" fmla="*/ 685800 h 3905250"/>
                <a:gd name="connsiteX239" fmla="*/ 4434687 w 5540715"/>
                <a:gd name="connsiteY239" fmla="*/ 728662 h 3905250"/>
                <a:gd name="connsiteX240" fmla="*/ 4444212 w 5540715"/>
                <a:gd name="connsiteY240" fmla="*/ 752475 h 3905250"/>
                <a:gd name="connsiteX241" fmla="*/ 4439450 w 5540715"/>
                <a:gd name="connsiteY241" fmla="*/ 819150 h 3905250"/>
                <a:gd name="connsiteX242" fmla="*/ 4396587 w 5540715"/>
                <a:gd name="connsiteY242" fmla="*/ 852487 h 3905250"/>
                <a:gd name="connsiteX243" fmla="*/ 4382300 w 5540715"/>
                <a:gd name="connsiteY243" fmla="*/ 866775 h 3905250"/>
                <a:gd name="connsiteX244" fmla="*/ 4363250 w 5540715"/>
                <a:gd name="connsiteY244" fmla="*/ 876300 h 3905250"/>
                <a:gd name="connsiteX245" fmla="*/ 4329912 w 5540715"/>
                <a:gd name="connsiteY245" fmla="*/ 900112 h 3905250"/>
                <a:gd name="connsiteX246" fmla="*/ 4315625 w 5540715"/>
                <a:gd name="connsiteY246" fmla="*/ 909637 h 3905250"/>
                <a:gd name="connsiteX247" fmla="*/ 4296575 w 5540715"/>
                <a:gd name="connsiteY247" fmla="*/ 923925 h 3905250"/>
                <a:gd name="connsiteX248" fmla="*/ 4277525 w 5540715"/>
                <a:gd name="connsiteY248" fmla="*/ 928687 h 3905250"/>
                <a:gd name="connsiteX249" fmla="*/ 4248950 w 5540715"/>
                <a:gd name="connsiteY249" fmla="*/ 938212 h 3905250"/>
                <a:gd name="connsiteX250" fmla="*/ 4229900 w 5540715"/>
                <a:gd name="connsiteY250" fmla="*/ 942975 h 3905250"/>
                <a:gd name="connsiteX251" fmla="*/ 4215612 w 5540715"/>
                <a:gd name="connsiteY251" fmla="*/ 947737 h 3905250"/>
                <a:gd name="connsiteX252" fmla="*/ 4158462 w 5540715"/>
                <a:gd name="connsiteY252" fmla="*/ 957262 h 3905250"/>
                <a:gd name="connsiteX253" fmla="*/ 4120362 w 5540715"/>
                <a:gd name="connsiteY253" fmla="*/ 966787 h 3905250"/>
                <a:gd name="connsiteX254" fmla="*/ 4091787 w 5540715"/>
                <a:gd name="connsiteY254" fmla="*/ 976312 h 3905250"/>
                <a:gd name="connsiteX255" fmla="*/ 4067975 w 5540715"/>
                <a:gd name="connsiteY255" fmla="*/ 985837 h 3905250"/>
                <a:gd name="connsiteX256" fmla="*/ 4034637 w 5540715"/>
                <a:gd name="connsiteY256" fmla="*/ 990600 h 3905250"/>
                <a:gd name="connsiteX257" fmla="*/ 3967962 w 5540715"/>
                <a:gd name="connsiteY257" fmla="*/ 1009650 h 3905250"/>
                <a:gd name="connsiteX258" fmla="*/ 3939387 w 5540715"/>
                <a:gd name="connsiteY258" fmla="*/ 1019175 h 3905250"/>
                <a:gd name="connsiteX259" fmla="*/ 3906050 w 5540715"/>
                <a:gd name="connsiteY259" fmla="*/ 1023937 h 3905250"/>
                <a:gd name="connsiteX260" fmla="*/ 3744125 w 5540715"/>
                <a:gd name="connsiteY260" fmla="*/ 1019175 h 3905250"/>
                <a:gd name="connsiteX261" fmla="*/ 3715550 w 5540715"/>
                <a:gd name="connsiteY261" fmla="*/ 1014412 h 3905250"/>
                <a:gd name="connsiteX262" fmla="*/ 3677450 w 5540715"/>
                <a:gd name="connsiteY262" fmla="*/ 1009650 h 3905250"/>
                <a:gd name="connsiteX263" fmla="*/ 3548862 w 5540715"/>
                <a:gd name="connsiteY263" fmla="*/ 1023937 h 3905250"/>
                <a:gd name="connsiteX264" fmla="*/ 3506000 w 5540715"/>
                <a:gd name="connsiteY264" fmla="*/ 1052512 h 3905250"/>
                <a:gd name="connsiteX265" fmla="*/ 3486950 w 5540715"/>
                <a:gd name="connsiteY265" fmla="*/ 1071562 h 3905250"/>
                <a:gd name="connsiteX266" fmla="*/ 3463137 w 5540715"/>
                <a:gd name="connsiteY266" fmla="*/ 1090612 h 3905250"/>
                <a:gd name="connsiteX267" fmla="*/ 3425037 w 5540715"/>
                <a:gd name="connsiteY267" fmla="*/ 1128712 h 3905250"/>
                <a:gd name="connsiteX268" fmla="*/ 3396462 w 5540715"/>
                <a:gd name="connsiteY268" fmla="*/ 1176337 h 3905250"/>
                <a:gd name="connsiteX269" fmla="*/ 3363125 w 5540715"/>
                <a:gd name="connsiteY269" fmla="*/ 1228725 h 3905250"/>
                <a:gd name="connsiteX270" fmla="*/ 3353600 w 5540715"/>
                <a:gd name="connsiteY270" fmla="*/ 1262062 h 3905250"/>
                <a:gd name="connsiteX271" fmla="*/ 3348837 w 5540715"/>
                <a:gd name="connsiteY271" fmla="*/ 1281112 h 3905250"/>
                <a:gd name="connsiteX272" fmla="*/ 3339312 w 5540715"/>
                <a:gd name="connsiteY272" fmla="*/ 1295400 h 3905250"/>
                <a:gd name="connsiteX273" fmla="*/ 3329787 w 5540715"/>
                <a:gd name="connsiteY273" fmla="*/ 1323975 h 3905250"/>
                <a:gd name="connsiteX274" fmla="*/ 3301212 w 5540715"/>
                <a:gd name="connsiteY274" fmla="*/ 1357312 h 3905250"/>
                <a:gd name="connsiteX275" fmla="*/ 3291687 w 5540715"/>
                <a:gd name="connsiteY275" fmla="*/ 1381125 h 3905250"/>
                <a:gd name="connsiteX276" fmla="*/ 3248825 w 5540715"/>
                <a:gd name="connsiteY276" fmla="*/ 1414462 h 3905250"/>
                <a:gd name="connsiteX277" fmla="*/ 3234537 w 5540715"/>
                <a:gd name="connsiteY277" fmla="*/ 1433512 h 3905250"/>
                <a:gd name="connsiteX278" fmla="*/ 3220250 w 5540715"/>
                <a:gd name="connsiteY278" fmla="*/ 1443037 h 3905250"/>
                <a:gd name="connsiteX279" fmla="*/ 3172625 w 5540715"/>
                <a:gd name="connsiteY279" fmla="*/ 1481137 h 3905250"/>
                <a:gd name="connsiteX280" fmla="*/ 3153575 w 5540715"/>
                <a:gd name="connsiteY280" fmla="*/ 1495425 h 3905250"/>
                <a:gd name="connsiteX281" fmla="*/ 3129762 w 5540715"/>
                <a:gd name="connsiteY281" fmla="*/ 1504950 h 3905250"/>
                <a:gd name="connsiteX282" fmla="*/ 3110712 w 5540715"/>
                <a:gd name="connsiteY282" fmla="*/ 1519237 h 3905250"/>
                <a:gd name="connsiteX283" fmla="*/ 3096425 w 5540715"/>
                <a:gd name="connsiteY283" fmla="*/ 1533525 h 3905250"/>
                <a:gd name="connsiteX284" fmla="*/ 3072612 w 5540715"/>
                <a:gd name="connsiteY284" fmla="*/ 1543050 h 3905250"/>
                <a:gd name="connsiteX285" fmla="*/ 3058325 w 5540715"/>
                <a:gd name="connsiteY285" fmla="*/ 1557337 h 3905250"/>
                <a:gd name="connsiteX286" fmla="*/ 3034512 w 5540715"/>
                <a:gd name="connsiteY286" fmla="*/ 1566862 h 3905250"/>
                <a:gd name="connsiteX287" fmla="*/ 3015462 w 5540715"/>
                <a:gd name="connsiteY287" fmla="*/ 1576387 h 3905250"/>
                <a:gd name="connsiteX288" fmla="*/ 2967837 w 5540715"/>
                <a:gd name="connsiteY288" fmla="*/ 1604962 h 3905250"/>
                <a:gd name="connsiteX289" fmla="*/ 2953550 w 5540715"/>
                <a:gd name="connsiteY289" fmla="*/ 1614487 h 3905250"/>
                <a:gd name="connsiteX290" fmla="*/ 2939262 w 5540715"/>
                <a:gd name="connsiteY290" fmla="*/ 1619250 h 3905250"/>
                <a:gd name="connsiteX291" fmla="*/ 2910687 w 5540715"/>
                <a:gd name="connsiteY291" fmla="*/ 1638300 h 3905250"/>
                <a:gd name="connsiteX292" fmla="*/ 2896400 w 5540715"/>
                <a:gd name="connsiteY292" fmla="*/ 1652587 h 3905250"/>
                <a:gd name="connsiteX293" fmla="*/ 2834487 w 5540715"/>
                <a:gd name="connsiteY293" fmla="*/ 1681162 h 3905250"/>
                <a:gd name="connsiteX294" fmla="*/ 2791625 w 5540715"/>
                <a:gd name="connsiteY294" fmla="*/ 1709737 h 3905250"/>
                <a:gd name="connsiteX295" fmla="*/ 2767812 w 5540715"/>
                <a:gd name="connsiteY295" fmla="*/ 1719262 h 3905250"/>
                <a:gd name="connsiteX296" fmla="*/ 2753525 w 5540715"/>
                <a:gd name="connsiteY296" fmla="*/ 1728787 h 3905250"/>
                <a:gd name="connsiteX297" fmla="*/ 2739237 w 5540715"/>
                <a:gd name="connsiteY297" fmla="*/ 1733550 h 3905250"/>
                <a:gd name="connsiteX298" fmla="*/ 2724950 w 5540715"/>
                <a:gd name="connsiteY298" fmla="*/ 1743075 h 3905250"/>
                <a:gd name="connsiteX299" fmla="*/ 2663037 w 5540715"/>
                <a:gd name="connsiteY299" fmla="*/ 1752600 h 3905250"/>
                <a:gd name="connsiteX300" fmla="*/ 2596362 w 5540715"/>
                <a:gd name="connsiteY300" fmla="*/ 1738312 h 3905250"/>
                <a:gd name="connsiteX301" fmla="*/ 2567787 w 5540715"/>
                <a:gd name="connsiteY301" fmla="*/ 1733550 h 3905250"/>
                <a:gd name="connsiteX302" fmla="*/ 2543975 w 5540715"/>
                <a:gd name="connsiteY302" fmla="*/ 1719262 h 3905250"/>
                <a:gd name="connsiteX303" fmla="*/ 2515400 w 5540715"/>
                <a:gd name="connsiteY303" fmla="*/ 1714500 h 3905250"/>
                <a:gd name="connsiteX304" fmla="*/ 2491587 w 5540715"/>
                <a:gd name="connsiteY304" fmla="*/ 1709737 h 3905250"/>
                <a:gd name="connsiteX305" fmla="*/ 2424912 w 5540715"/>
                <a:gd name="connsiteY305" fmla="*/ 1728787 h 3905250"/>
                <a:gd name="connsiteX306" fmla="*/ 2386812 w 5540715"/>
                <a:gd name="connsiteY306" fmla="*/ 1776412 h 3905250"/>
                <a:gd name="connsiteX307" fmla="*/ 2372525 w 5540715"/>
                <a:gd name="connsiteY307" fmla="*/ 1795462 h 3905250"/>
                <a:gd name="connsiteX308" fmla="*/ 2329662 w 5540715"/>
                <a:gd name="connsiteY308" fmla="*/ 1838325 h 3905250"/>
                <a:gd name="connsiteX309" fmla="*/ 2305850 w 5540715"/>
                <a:gd name="connsiteY309" fmla="*/ 1876425 h 3905250"/>
                <a:gd name="connsiteX310" fmla="*/ 2296325 w 5540715"/>
                <a:gd name="connsiteY310" fmla="*/ 1890712 h 3905250"/>
                <a:gd name="connsiteX311" fmla="*/ 2253462 w 5540715"/>
                <a:gd name="connsiteY311" fmla="*/ 1924050 h 3905250"/>
                <a:gd name="connsiteX312" fmla="*/ 2234412 w 5540715"/>
                <a:gd name="connsiteY312" fmla="*/ 1943100 h 3905250"/>
                <a:gd name="connsiteX313" fmla="*/ 2220125 w 5540715"/>
                <a:gd name="connsiteY313" fmla="*/ 1947862 h 3905250"/>
                <a:gd name="connsiteX314" fmla="*/ 2186787 w 5540715"/>
                <a:gd name="connsiteY314" fmla="*/ 1966912 h 3905250"/>
                <a:gd name="connsiteX315" fmla="*/ 2148687 w 5540715"/>
                <a:gd name="connsiteY315" fmla="*/ 1985962 h 3905250"/>
                <a:gd name="connsiteX316" fmla="*/ 2110587 w 5540715"/>
                <a:gd name="connsiteY316" fmla="*/ 1995487 h 3905250"/>
                <a:gd name="connsiteX317" fmla="*/ 2072487 w 5540715"/>
                <a:gd name="connsiteY317" fmla="*/ 1971675 h 3905250"/>
                <a:gd name="connsiteX318" fmla="*/ 1996288 w 5540715"/>
                <a:gd name="connsiteY318" fmla="*/ 1990725 h 3905250"/>
                <a:gd name="connsiteX319" fmla="*/ 1939137 w 5540715"/>
                <a:gd name="connsiteY319" fmla="*/ 2047875 h 3905250"/>
                <a:gd name="connsiteX320" fmla="*/ 1910562 w 5540715"/>
                <a:gd name="connsiteY320" fmla="*/ 2071687 h 3905250"/>
                <a:gd name="connsiteX321" fmla="*/ 1886750 w 5540715"/>
                <a:gd name="connsiteY321" fmla="*/ 2081212 h 3905250"/>
                <a:gd name="connsiteX322" fmla="*/ 1858175 w 5540715"/>
                <a:gd name="connsiteY322" fmla="*/ 2100262 h 3905250"/>
                <a:gd name="connsiteX323" fmla="*/ 1834362 w 5540715"/>
                <a:gd name="connsiteY323" fmla="*/ 2109787 h 3905250"/>
                <a:gd name="connsiteX324" fmla="*/ 1815312 w 5540715"/>
                <a:gd name="connsiteY324" fmla="*/ 2124075 h 3905250"/>
                <a:gd name="connsiteX325" fmla="*/ 1796262 w 5540715"/>
                <a:gd name="connsiteY325" fmla="*/ 2133600 h 3905250"/>
                <a:gd name="connsiteX326" fmla="*/ 1786737 w 5540715"/>
                <a:gd name="connsiteY326" fmla="*/ 2147887 h 3905250"/>
                <a:gd name="connsiteX327" fmla="*/ 1772450 w 5540715"/>
                <a:gd name="connsiteY327" fmla="*/ 2152650 h 3905250"/>
                <a:gd name="connsiteX328" fmla="*/ 1753400 w 5540715"/>
                <a:gd name="connsiteY328" fmla="*/ 2166937 h 3905250"/>
                <a:gd name="connsiteX329" fmla="*/ 1696250 w 5540715"/>
                <a:gd name="connsiteY329" fmla="*/ 2219325 h 3905250"/>
                <a:gd name="connsiteX330" fmla="*/ 1672437 w 5540715"/>
                <a:gd name="connsiteY330" fmla="*/ 2238375 h 3905250"/>
                <a:gd name="connsiteX331" fmla="*/ 1648625 w 5540715"/>
                <a:gd name="connsiteY331" fmla="*/ 2252662 h 3905250"/>
                <a:gd name="connsiteX332" fmla="*/ 1615287 w 5540715"/>
                <a:gd name="connsiteY332" fmla="*/ 2286000 h 3905250"/>
                <a:gd name="connsiteX333" fmla="*/ 1591475 w 5540715"/>
                <a:gd name="connsiteY333" fmla="*/ 2305050 h 3905250"/>
                <a:gd name="connsiteX334" fmla="*/ 1577187 w 5540715"/>
                <a:gd name="connsiteY334" fmla="*/ 2314575 h 3905250"/>
                <a:gd name="connsiteX335" fmla="*/ 1562900 w 5540715"/>
                <a:gd name="connsiteY335" fmla="*/ 2328862 h 3905250"/>
                <a:gd name="connsiteX336" fmla="*/ 1558137 w 5540715"/>
                <a:gd name="connsiteY336" fmla="*/ 2343150 h 3905250"/>
                <a:gd name="connsiteX337" fmla="*/ 1520037 w 5540715"/>
                <a:gd name="connsiteY337" fmla="*/ 2366962 h 3905250"/>
                <a:gd name="connsiteX338" fmla="*/ 1496225 w 5540715"/>
                <a:gd name="connsiteY338" fmla="*/ 2381250 h 3905250"/>
                <a:gd name="connsiteX339" fmla="*/ 1477175 w 5540715"/>
                <a:gd name="connsiteY339" fmla="*/ 2395537 h 3905250"/>
                <a:gd name="connsiteX340" fmla="*/ 1462887 w 5540715"/>
                <a:gd name="connsiteY340" fmla="*/ 2400300 h 3905250"/>
                <a:gd name="connsiteX341" fmla="*/ 1424787 w 5540715"/>
                <a:gd name="connsiteY341" fmla="*/ 2419350 h 3905250"/>
                <a:gd name="connsiteX342" fmla="*/ 1405737 w 5540715"/>
                <a:gd name="connsiteY342" fmla="*/ 2428875 h 3905250"/>
                <a:gd name="connsiteX343" fmla="*/ 1362875 w 5540715"/>
                <a:gd name="connsiteY343" fmla="*/ 2462212 h 3905250"/>
                <a:gd name="connsiteX344" fmla="*/ 1329537 w 5540715"/>
                <a:gd name="connsiteY344" fmla="*/ 2476500 h 3905250"/>
                <a:gd name="connsiteX345" fmla="*/ 1310487 w 5540715"/>
                <a:gd name="connsiteY345" fmla="*/ 2490787 h 3905250"/>
                <a:gd name="connsiteX346" fmla="*/ 1262862 w 5540715"/>
                <a:gd name="connsiteY346" fmla="*/ 2514600 h 3905250"/>
                <a:gd name="connsiteX347" fmla="*/ 1224762 w 5540715"/>
                <a:gd name="connsiteY347" fmla="*/ 2538412 h 3905250"/>
                <a:gd name="connsiteX348" fmla="*/ 1210475 w 5540715"/>
                <a:gd name="connsiteY348" fmla="*/ 2543175 h 3905250"/>
                <a:gd name="connsiteX349" fmla="*/ 1191425 w 5540715"/>
                <a:gd name="connsiteY349" fmla="*/ 2557462 h 3905250"/>
                <a:gd name="connsiteX350" fmla="*/ 1129512 w 5540715"/>
                <a:gd name="connsiteY350" fmla="*/ 2600325 h 3905250"/>
                <a:gd name="connsiteX351" fmla="*/ 1100937 w 5540715"/>
                <a:gd name="connsiteY351" fmla="*/ 2624137 h 3905250"/>
                <a:gd name="connsiteX352" fmla="*/ 1086650 w 5540715"/>
                <a:gd name="connsiteY352" fmla="*/ 2638425 h 3905250"/>
                <a:gd name="connsiteX353" fmla="*/ 1077125 w 5540715"/>
                <a:gd name="connsiteY353" fmla="*/ 2652712 h 3905250"/>
                <a:gd name="connsiteX354" fmla="*/ 1053312 w 5540715"/>
                <a:gd name="connsiteY354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2224887 w 5540715"/>
                <a:gd name="connsiteY77" fmla="*/ 3048000 h 3905250"/>
                <a:gd name="connsiteX78" fmla="*/ 2234412 w 5540715"/>
                <a:gd name="connsiteY78" fmla="*/ 2957512 h 3905250"/>
                <a:gd name="connsiteX79" fmla="*/ 2229650 w 5540715"/>
                <a:gd name="connsiteY79" fmla="*/ 2876550 h 3905250"/>
                <a:gd name="connsiteX80" fmla="*/ 2220125 w 5540715"/>
                <a:gd name="connsiteY80" fmla="*/ 2852737 h 3905250"/>
                <a:gd name="connsiteX81" fmla="*/ 2215362 w 5540715"/>
                <a:gd name="connsiteY81" fmla="*/ 2833687 h 3905250"/>
                <a:gd name="connsiteX82" fmla="*/ 2196312 w 5540715"/>
                <a:gd name="connsiteY82" fmla="*/ 2790825 h 3905250"/>
                <a:gd name="connsiteX83" fmla="*/ 2172500 w 5540715"/>
                <a:gd name="connsiteY83" fmla="*/ 2733675 h 3905250"/>
                <a:gd name="connsiteX84" fmla="*/ 2167737 w 5540715"/>
                <a:gd name="connsiteY84" fmla="*/ 2709862 h 3905250"/>
                <a:gd name="connsiteX85" fmla="*/ 2158212 w 5540715"/>
                <a:gd name="connsiteY85" fmla="*/ 2686050 h 3905250"/>
                <a:gd name="connsiteX86" fmla="*/ 2153450 w 5540715"/>
                <a:gd name="connsiteY86" fmla="*/ 2643187 h 3905250"/>
                <a:gd name="connsiteX87" fmla="*/ 2158212 w 5540715"/>
                <a:gd name="connsiteY87" fmla="*/ 2586037 h 3905250"/>
                <a:gd name="connsiteX88" fmla="*/ 2182025 w 5540715"/>
                <a:gd name="connsiteY88" fmla="*/ 2547937 h 3905250"/>
                <a:gd name="connsiteX89" fmla="*/ 2215362 w 5540715"/>
                <a:gd name="connsiteY89" fmla="*/ 2509837 h 3905250"/>
                <a:gd name="connsiteX90" fmla="*/ 2234412 w 5540715"/>
                <a:gd name="connsiteY90" fmla="*/ 2490787 h 3905250"/>
                <a:gd name="connsiteX91" fmla="*/ 2267750 w 5540715"/>
                <a:gd name="connsiteY91" fmla="*/ 2481262 h 3905250"/>
                <a:gd name="connsiteX92" fmla="*/ 2291562 w 5540715"/>
                <a:gd name="connsiteY92" fmla="*/ 2471737 h 3905250"/>
                <a:gd name="connsiteX93" fmla="*/ 2386812 w 5540715"/>
                <a:gd name="connsiteY93" fmla="*/ 2462212 h 3905250"/>
                <a:gd name="connsiteX94" fmla="*/ 2453487 w 5540715"/>
                <a:gd name="connsiteY94" fmla="*/ 2452687 h 3905250"/>
                <a:gd name="connsiteX95" fmla="*/ 2510637 w 5540715"/>
                <a:gd name="connsiteY95" fmla="*/ 2443162 h 3905250"/>
                <a:gd name="connsiteX96" fmla="*/ 2529687 w 5540715"/>
                <a:gd name="connsiteY96" fmla="*/ 2433637 h 3905250"/>
                <a:gd name="connsiteX97" fmla="*/ 2634462 w 5540715"/>
                <a:gd name="connsiteY97" fmla="*/ 2424112 h 3905250"/>
                <a:gd name="connsiteX98" fmla="*/ 2767812 w 5540715"/>
                <a:gd name="connsiteY98" fmla="*/ 2419350 h 3905250"/>
                <a:gd name="connsiteX99" fmla="*/ 2791625 w 5540715"/>
                <a:gd name="connsiteY99" fmla="*/ 2414587 h 3905250"/>
                <a:gd name="connsiteX100" fmla="*/ 2829725 w 5540715"/>
                <a:gd name="connsiteY100" fmla="*/ 2390775 h 3905250"/>
                <a:gd name="connsiteX101" fmla="*/ 2848775 w 5540715"/>
                <a:gd name="connsiteY101" fmla="*/ 2381250 h 3905250"/>
                <a:gd name="connsiteX102" fmla="*/ 2886875 w 5540715"/>
                <a:gd name="connsiteY102" fmla="*/ 2352675 h 3905250"/>
                <a:gd name="connsiteX103" fmla="*/ 2905925 w 5540715"/>
                <a:gd name="connsiteY103" fmla="*/ 2338387 h 3905250"/>
                <a:gd name="connsiteX104" fmla="*/ 2920212 w 5540715"/>
                <a:gd name="connsiteY104" fmla="*/ 2328862 h 3905250"/>
                <a:gd name="connsiteX105" fmla="*/ 2934500 w 5540715"/>
                <a:gd name="connsiteY105" fmla="*/ 2314575 h 3905250"/>
                <a:gd name="connsiteX106" fmla="*/ 2958312 w 5540715"/>
                <a:gd name="connsiteY106" fmla="*/ 2309812 h 3905250"/>
                <a:gd name="connsiteX107" fmla="*/ 2982125 w 5540715"/>
                <a:gd name="connsiteY107" fmla="*/ 2295525 h 3905250"/>
                <a:gd name="connsiteX108" fmla="*/ 3001175 w 5540715"/>
                <a:gd name="connsiteY108" fmla="*/ 2281237 h 3905250"/>
                <a:gd name="connsiteX109" fmla="*/ 3024987 w 5540715"/>
                <a:gd name="connsiteY109" fmla="*/ 2271712 h 3905250"/>
                <a:gd name="connsiteX110" fmla="*/ 3063087 w 5540715"/>
                <a:gd name="connsiteY110" fmla="*/ 2243137 h 3905250"/>
                <a:gd name="connsiteX111" fmla="*/ 3096425 w 5540715"/>
                <a:gd name="connsiteY111" fmla="*/ 2224087 h 3905250"/>
                <a:gd name="connsiteX112" fmla="*/ 3115475 w 5540715"/>
                <a:gd name="connsiteY112" fmla="*/ 2205037 h 3905250"/>
                <a:gd name="connsiteX113" fmla="*/ 3153575 w 5540715"/>
                <a:gd name="connsiteY113" fmla="*/ 2185987 h 3905250"/>
                <a:gd name="connsiteX114" fmla="*/ 3172625 w 5540715"/>
                <a:gd name="connsiteY114" fmla="*/ 2171700 h 3905250"/>
                <a:gd name="connsiteX115" fmla="*/ 3234537 w 5540715"/>
                <a:gd name="connsiteY115" fmla="*/ 2119312 h 3905250"/>
                <a:gd name="connsiteX116" fmla="*/ 3296450 w 5540715"/>
                <a:gd name="connsiteY116" fmla="*/ 2076450 h 3905250"/>
                <a:gd name="connsiteX117" fmla="*/ 3329787 w 5540715"/>
                <a:gd name="connsiteY117" fmla="*/ 2052637 h 3905250"/>
                <a:gd name="connsiteX118" fmla="*/ 3358362 w 5540715"/>
                <a:gd name="connsiteY118" fmla="*/ 2033587 h 3905250"/>
                <a:gd name="connsiteX119" fmla="*/ 3420275 w 5540715"/>
                <a:gd name="connsiteY119" fmla="*/ 1995487 h 3905250"/>
                <a:gd name="connsiteX120" fmla="*/ 3453612 w 5540715"/>
                <a:gd name="connsiteY120" fmla="*/ 1981200 h 3905250"/>
                <a:gd name="connsiteX121" fmla="*/ 3482187 w 5540715"/>
                <a:gd name="connsiteY121" fmla="*/ 1962150 h 3905250"/>
                <a:gd name="connsiteX122" fmla="*/ 3534575 w 5540715"/>
                <a:gd name="connsiteY122" fmla="*/ 1933575 h 3905250"/>
                <a:gd name="connsiteX123" fmla="*/ 3563150 w 5540715"/>
                <a:gd name="connsiteY123" fmla="*/ 1914525 h 3905250"/>
                <a:gd name="connsiteX124" fmla="*/ 3639350 w 5540715"/>
                <a:gd name="connsiteY124" fmla="*/ 1871662 h 3905250"/>
                <a:gd name="connsiteX125" fmla="*/ 3686975 w 5540715"/>
                <a:gd name="connsiteY125" fmla="*/ 1843087 h 3905250"/>
                <a:gd name="connsiteX126" fmla="*/ 3720312 w 5540715"/>
                <a:gd name="connsiteY126" fmla="*/ 1824037 h 3905250"/>
                <a:gd name="connsiteX127" fmla="*/ 3744125 w 5540715"/>
                <a:gd name="connsiteY127" fmla="*/ 1804987 h 3905250"/>
                <a:gd name="connsiteX128" fmla="*/ 3772700 w 5540715"/>
                <a:gd name="connsiteY128" fmla="*/ 1795462 h 3905250"/>
                <a:gd name="connsiteX129" fmla="*/ 3796512 w 5540715"/>
                <a:gd name="connsiteY129" fmla="*/ 1776412 h 3905250"/>
                <a:gd name="connsiteX130" fmla="*/ 3829850 w 5540715"/>
                <a:gd name="connsiteY130" fmla="*/ 1762125 h 3905250"/>
                <a:gd name="connsiteX131" fmla="*/ 3858425 w 5540715"/>
                <a:gd name="connsiteY131" fmla="*/ 1747837 h 3905250"/>
                <a:gd name="connsiteX132" fmla="*/ 3882237 w 5540715"/>
                <a:gd name="connsiteY132" fmla="*/ 1733550 h 3905250"/>
                <a:gd name="connsiteX133" fmla="*/ 3929862 w 5540715"/>
                <a:gd name="connsiteY133" fmla="*/ 1714500 h 3905250"/>
                <a:gd name="connsiteX134" fmla="*/ 3958437 w 5540715"/>
                <a:gd name="connsiteY134" fmla="*/ 1695450 h 3905250"/>
                <a:gd name="connsiteX135" fmla="*/ 3977487 w 5540715"/>
                <a:gd name="connsiteY135" fmla="*/ 1681162 h 3905250"/>
                <a:gd name="connsiteX136" fmla="*/ 4029875 w 5540715"/>
                <a:gd name="connsiteY136" fmla="*/ 1657350 h 3905250"/>
                <a:gd name="connsiteX137" fmla="*/ 4082262 w 5540715"/>
                <a:gd name="connsiteY137" fmla="*/ 1614487 h 3905250"/>
                <a:gd name="connsiteX138" fmla="*/ 4139412 w 5540715"/>
                <a:gd name="connsiteY138" fmla="*/ 1576387 h 3905250"/>
                <a:gd name="connsiteX139" fmla="*/ 4167987 w 5540715"/>
                <a:gd name="connsiteY139" fmla="*/ 1557337 h 3905250"/>
                <a:gd name="connsiteX140" fmla="*/ 4196562 w 5540715"/>
                <a:gd name="connsiteY140" fmla="*/ 1538287 h 3905250"/>
                <a:gd name="connsiteX141" fmla="*/ 4253712 w 5540715"/>
                <a:gd name="connsiteY141" fmla="*/ 1509712 h 3905250"/>
                <a:gd name="connsiteX142" fmla="*/ 4277525 w 5540715"/>
                <a:gd name="connsiteY142" fmla="*/ 1500187 h 3905250"/>
                <a:gd name="connsiteX143" fmla="*/ 4296575 w 5540715"/>
                <a:gd name="connsiteY143" fmla="*/ 1490662 h 3905250"/>
                <a:gd name="connsiteX144" fmla="*/ 4325150 w 5540715"/>
                <a:gd name="connsiteY144" fmla="*/ 1485900 h 3905250"/>
                <a:gd name="connsiteX145" fmla="*/ 4353725 w 5540715"/>
                <a:gd name="connsiteY145" fmla="*/ 1476375 h 3905250"/>
                <a:gd name="connsiteX146" fmla="*/ 4491837 w 5540715"/>
                <a:gd name="connsiteY146" fmla="*/ 1481137 h 3905250"/>
                <a:gd name="connsiteX147" fmla="*/ 4510887 w 5540715"/>
                <a:gd name="connsiteY147" fmla="*/ 1495425 h 3905250"/>
                <a:gd name="connsiteX148" fmla="*/ 4568037 w 5540715"/>
                <a:gd name="connsiteY148" fmla="*/ 1528762 h 3905250"/>
                <a:gd name="connsiteX149" fmla="*/ 4615662 w 5540715"/>
                <a:gd name="connsiteY149" fmla="*/ 1571625 h 3905250"/>
                <a:gd name="connsiteX150" fmla="*/ 4629950 w 5540715"/>
                <a:gd name="connsiteY150" fmla="*/ 1590675 h 3905250"/>
                <a:gd name="connsiteX151" fmla="*/ 4629950 w 5540715"/>
                <a:gd name="connsiteY151" fmla="*/ 1690687 h 3905250"/>
                <a:gd name="connsiteX152" fmla="*/ 4610900 w 5540715"/>
                <a:gd name="connsiteY152" fmla="*/ 1724025 h 3905250"/>
                <a:gd name="connsiteX153" fmla="*/ 4587087 w 5540715"/>
                <a:gd name="connsiteY153" fmla="*/ 1785937 h 3905250"/>
                <a:gd name="connsiteX154" fmla="*/ 4577562 w 5540715"/>
                <a:gd name="connsiteY154" fmla="*/ 1809750 h 3905250"/>
                <a:gd name="connsiteX155" fmla="*/ 4572800 w 5540715"/>
                <a:gd name="connsiteY155" fmla="*/ 1828800 h 3905250"/>
                <a:gd name="connsiteX156" fmla="*/ 4563275 w 5540715"/>
                <a:gd name="connsiteY156" fmla="*/ 1876425 h 3905250"/>
                <a:gd name="connsiteX157" fmla="*/ 4558512 w 5540715"/>
                <a:gd name="connsiteY157" fmla="*/ 1909762 h 3905250"/>
                <a:gd name="connsiteX158" fmla="*/ 4553750 w 5540715"/>
                <a:gd name="connsiteY158" fmla="*/ 1938337 h 3905250"/>
                <a:gd name="connsiteX159" fmla="*/ 4572800 w 5540715"/>
                <a:gd name="connsiteY159" fmla="*/ 2133600 h 3905250"/>
                <a:gd name="connsiteX160" fmla="*/ 4601375 w 5540715"/>
                <a:gd name="connsiteY160" fmla="*/ 2162175 h 3905250"/>
                <a:gd name="connsiteX161" fmla="*/ 4620425 w 5540715"/>
                <a:gd name="connsiteY161" fmla="*/ 2166937 h 3905250"/>
                <a:gd name="connsiteX162" fmla="*/ 4644237 w 5540715"/>
                <a:gd name="connsiteY162" fmla="*/ 2181225 h 3905250"/>
                <a:gd name="connsiteX163" fmla="*/ 4663287 w 5540715"/>
                <a:gd name="connsiteY163" fmla="*/ 2185987 h 3905250"/>
                <a:gd name="connsiteX164" fmla="*/ 4715675 w 5540715"/>
                <a:gd name="connsiteY164" fmla="*/ 2195512 h 3905250"/>
                <a:gd name="connsiteX165" fmla="*/ 4829975 w 5540715"/>
                <a:gd name="connsiteY165" fmla="*/ 2185987 h 3905250"/>
                <a:gd name="connsiteX166" fmla="*/ 4863312 w 5540715"/>
                <a:gd name="connsiteY166" fmla="*/ 2166937 h 3905250"/>
                <a:gd name="connsiteX167" fmla="*/ 4915700 w 5540715"/>
                <a:gd name="connsiteY167" fmla="*/ 2147887 h 3905250"/>
                <a:gd name="connsiteX168" fmla="*/ 4934750 w 5540715"/>
                <a:gd name="connsiteY168" fmla="*/ 2133600 h 3905250"/>
                <a:gd name="connsiteX169" fmla="*/ 4949037 w 5540715"/>
                <a:gd name="connsiteY169" fmla="*/ 2128837 h 3905250"/>
                <a:gd name="connsiteX170" fmla="*/ 4963325 w 5540715"/>
                <a:gd name="connsiteY170" fmla="*/ 2114550 h 3905250"/>
                <a:gd name="connsiteX171" fmla="*/ 4982375 w 5540715"/>
                <a:gd name="connsiteY171" fmla="*/ 2100262 h 3905250"/>
                <a:gd name="connsiteX172" fmla="*/ 5010950 w 5540715"/>
                <a:gd name="connsiteY172" fmla="*/ 2081212 h 3905250"/>
                <a:gd name="connsiteX173" fmla="*/ 5053812 w 5540715"/>
                <a:gd name="connsiteY173" fmla="*/ 2038350 h 3905250"/>
                <a:gd name="connsiteX174" fmla="*/ 5077625 w 5540715"/>
                <a:gd name="connsiteY174" fmla="*/ 2019300 h 3905250"/>
                <a:gd name="connsiteX175" fmla="*/ 5096675 w 5540715"/>
                <a:gd name="connsiteY175" fmla="*/ 2000250 h 3905250"/>
                <a:gd name="connsiteX176" fmla="*/ 5125250 w 5540715"/>
                <a:gd name="connsiteY176" fmla="*/ 1981200 h 3905250"/>
                <a:gd name="connsiteX177" fmla="*/ 5172875 w 5540715"/>
                <a:gd name="connsiteY177" fmla="*/ 1943100 h 3905250"/>
                <a:gd name="connsiteX178" fmla="*/ 5210975 w 5540715"/>
                <a:gd name="connsiteY178" fmla="*/ 1909762 h 3905250"/>
                <a:gd name="connsiteX179" fmla="*/ 5220500 w 5540715"/>
                <a:gd name="connsiteY179" fmla="*/ 1895475 h 3905250"/>
                <a:gd name="connsiteX180" fmla="*/ 5234787 w 5540715"/>
                <a:gd name="connsiteY180" fmla="*/ 1876425 h 3905250"/>
                <a:gd name="connsiteX181" fmla="*/ 5253837 w 5540715"/>
                <a:gd name="connsiteY181" fmla="*/ 1838325 h 3905250"/>
                <a:gd name="connsiteX182" fmla="*/ 5282412 w 5540715"/>
                <a:gd name="connsiteY182" fmla="*/ 1790700 h 3905250"/>
                <a:gd name="connsiteX183" fmla="*/ 5287175 w 5540715"/>
                <a:gd name="connsiteY183" fmla="*/ 1771650 h 3905250"/>
                <a:gd name="connsiteX184" fmla="*/ 5306225 w 5540715"/>
                <a:gd name="connsiteY184" fmla="*/ 1743075 h 3905250"/>
                <a:gd name="connsiteX185" fmla="*/ 5320512 w 5540715"/>
                <a:gd name="connsiteY185" fmla="*/ 1709737 h 3905250"/>
                <a:gd name="connsiteX186" fmla="*/ 5334800 w 5540715"/>
                <a:gd name="connsiteY186" fmla="*/ 1695450 h 3905250"/>
                <a:gd name="connsiteX187" fmla="*/ 5358612 w 5540715"/>
                <a:gd name="connsiteY187" fmla="*/ 1647825 h 3905250"/>
                <a:gd name="connsiteX188" fmla="*/ 5391950 w 5540715"/>
                <a:gd name="connsiteY188" fmla="*/ 1581150 h 3905250"/>
                <a:gd name="connsiteX189" fmla="*/ 5439575 w 5540715"/>
                <a:gd name="connsiteY189" fmla="*/ 1452562 h 3905250"/>
                <a:gd name="connsiteX190" fmla="*/ 5449100 w 5540715"/>
                <a:gd name="connsiteY190" fmla="*/ 1414462 h 3905250"/>
                <a:gd name="connsiteX191" fmla="*/ 5453862 w 5540715"/>
                <a:gd name="connsiteY191" fmla="*/ 1381125 h 3905250"/>
                <a:gd name="connsiteX192" fmla="*/ 5463387 w 5540715"/>
                <a:gd name="connsiteY192" fmla="*/ 1181100 h 3905250"/>
                <a:gd name="connsiteX193" fmla="*/ 5468150 w 5540715"/>
                <a:gd name="connsiteY193" fmla="*/ 1157287 h 3905250"/>
                <a:gd name="connsiteX194" fmla="*/ 5472912 w 5540715"/>
                <a:gd name="connsiteY194" fmla="*/ 1128712 h 3905250"/>
                <a:gd name="connsiteX195" fmla="*/ 5477675 w 5540715"/>
                <a:gd name="connsiteY195" fmla="*/ 1095375 h 3905250"/>
                <a:gd name="connsiteX196" fmla="*/ 5487200 w 5540715"/>
                <a:gd name="connsiteY196" fmla="*/ 1066800 h 3905250"/>
                <a:gd name="connsiteX197" fmla="*/ 5501487 w 5540715"/>
                <a:gd name="connsiteY197" fmla="*/ 981075 h 3905250"/>
                <a:gd name="connsiteX198" fmla="*/ 5501487 w 5540715"/>
                <a:gd name="connsiteY198" fmla="*/ 981075 h 3905250"/>
                <a:gd name="connsiteX199" fmla="*/ 5511012 w 5540715"/>
                <a:gd name="connsiteY199" fmla="*/ 923925 h 3905250"/>
                <a:gd name="connsiteX200" fmla="*/ 5515775 w 5540715"/>
                <a:gd name="connsiteY200" fmla="*/ 890587 h 3905250"/>
                <a:gd name="connsiteX201" fmla="*/ 5525300 w 5540715"/>
                <a:gd name="connsiteY201" fmla="*/ 833437 h 3905250"/>
                <a:gd name="connsiteX202" fmla="*/ 5530062 w 5540715"/>
                <a:gd name="connsiteY202" fmla="*/ 804862 h 3905250"/>
                <a:gd name="connsiteX203" fmla="*/ 5534825 w 5540715"/>
                <a:gd name="connsiteY203" fmla="*/ 738187 h 3905250"/>
                <a:gd name="connsiteX204" fmla="*/ 5520537 w 5540715"/>
                <a:gd name="connsiteY204" fmla="*/ 466725 h 3905250"/>
                <a:gd name="connsiteX205" fmla="*/ 5511012 w 5540715"/>
                <a:gd name="connsiteY205" fmla="*/ 442912 h 3905250"/>
                <a:gd name="connsiteX206" fmla="*/ 5491962 w 5540715"/>
                <a:gd name="connsiteY206" fmla="*/ 390525 h 3905250"/>
                <a:gd name="connsiteX207" fmla="*/ 5477675 w 5540715"/>
                <a:gd name="connsiteY207" fmla="*/ 366712 h 3905250"/>
                <a:gd name="connsiteX208" fmla="*/ 5453862 w 5540715"/>
                <a:gd name="connsiteY208" fmla="*/ 347662 h 3905250"/>
                <a:gd name="connsiteX209" fmla="*/ 5420525 w 5540715"/>
                <a:gd name="connsiteY209" fmla="*/ 309562 h 3905250"/>
                <a:gd name="connsiteX210" fmla="*/ 5401475 w 5540715"/>
                <a:gd name="connsiteY210" fmla="*/ 300037 h 3905250"/>
                <a:gd name="connsiteX211" fmla="*/ 5391950 w 5540715"/>
                <a:gd name="connsiteY211" fmla="*/ 280987 h 3905250"/>
                <a:gd name="connsiteX212" fmla="*/ 5358612 w 5540715"/>
                <a:gd name="connsiteY212" fmla="*/ 257175 h 3905250"/>
                <a:gd name="connsiteX213" fmla="*/ 5325275 w 5540715"/>
                <a:gd name="connsiteY213" fmla="*/ 223837 h 3905250"/>
                <a:gd name="connsiteX214" fmla="*/ 5244312 w 5540715"/>
                <a:gd name="connsiteY214" fmla="*/ 133350 h 3905250"/>
                <a:gd name="connsiteX215" fmla="*/ 5201450 w 5540715"/>
                <a:gd name="connsiteY215" fmla="*/ 85725 h 3905250"/>
                <a:gd name="connsiteX216" fmla="*/ 5163350 w 5540715"/>
                <a:gd name="connsiteY216" fmla="*/ 71437 h 3905250"/>
                <a:gd name="connsiteX217" fmla="*/ 5087150 w 5540715"/>
                <a:gd name="connsiteY217" fmla="*/ 42862 h 3905250"/>
                <a:gd name="connsiteX218" fmla="*/ 5039525 w 5540715"/>
                <a:gd name="connsiteY218" fmla="*/ 23812 h 3905250"/>
                <a:gd name="connsiteX219" fmla="*/ 5006187 w 5540715"/>
                <a:gd name="connsiteY219" fmla="*/ 19050 h 3905250"/>
                <a:gd name="connsiteX220" fmla="*/ 4982375 w 5540715"/>
                <a:gd name="connsiteY220" fmla="*/ 9525 h 3905250"/>
                <a:gd name="connsiteX221" fmla="*/ 4915700 w 5540715"/>
                <a:gd name="connsiteY221" fmla="*/ 4762 h 3905250"/>
                <a:gd name="connsiteX222" fmla="*/ 4858550 w 5540715"/>
                <a:gd name="connsiteY222" fmla="*/ 0 h 3905250"/>
                <a:gd name="connsiteX223" fmla="*/ 4749012 w 5540715"/>
                <a:gd name="connsiteY223" fmla="*/ 14287 h 3905250"/>
                <a:gd name="connsiteX224" fmla="*/ 4725200 w 5540715"/>
                <a:gd name="connsiteY224" fmla="*/ 19050 h 3905250"/>
                <a:gd name="connsiteX225" fmla="*/ 4668050 w 5540715"/>
                <a:gd name="connsiteY225" fmla="*/ 42862 h 3905250"/>
                <a:gd name="connsiteX226" fmla="*/ 4629950 w 5540715"/>
                <a:gd name="connsiteY226" fmla="*/ 57150 h 3905250"/>
                <a:gd name="connsiteX227" fmla="*/ 4548987 w 5540715"/>
                <a:gd name="connsiteY227" fmla="*/ 104775 h 3905250"/>
                <a:gd name="connsiteX228" fmla="*/ 4529937 w 5540715"/>
                <a:gd name="connsiteY228" fmla="*/ 128587 h 3905250"/>
                <a:gd name="connsiteX229" fmla="*/ 4510887 w 5540715"/>
                <a:gd name="connsiteY229" fmla="*/ 147637 h 3905250"/>
                <a:gd name="connsiteX230" fmla="*/ 4491837 w 5540715"/>
                <a:gd name="connsiteY230" fmla="*/ 176212 h 3905250"/>
                <a:gd name="connsiteX231" fmla="*/ 4458500 w 5540715"/>
                <a:gd name="connsiteY231" fmla="*/ 247650 h 3905250"/>
                <a:gd name="connsiteX232" fmla="*/ 4439450 w 5540715"/>
                <a:gd name="connsiteY232" fmla="*/ 304800 h 3905250"/>
                <a:gd name="connsiteX233" fmla="*/ 4420400 w 5540715"/>
                <a:gd name="connsiteY233" fmla="*/ 366712 h 3905250"/>
                <a:gd name="connsiteX234" fmla="*/ 4415637 w 5540715"/>
                <a:gd name="connsiteY234" fmla="*/ 400050 h 3905250"/>
                <a:gd name="connsiteX235" fmla="*/ 4406112 w 5540715"/>
                <a:gd name="connsiteY235" fmla="*/ 423862 h 3905250"/>
                <a:gd name="connsiteX236" fmla="*/ 4401350 w 5540715"/>
                <a:gd name="connsiteY236" fmla="*/ 457200 h 3905250"/>
                <a:gd name="connsiteX237" fmla="*/ 4391825 w 5540715"/>
                <a:gd name="connsiteY237" fmla="*/ 519112 h 3905250"/>
                <a:gd name="connsiteX238" fmla="*/ 4425162 w 5540715"/>
                <a:gd name="connsiteY238" fmla="*/ 685800 h 3905250"/>
                <a:gd name="connsiteX239" fmla="*/ 4434687 w 5540715"/>
                <a:gd name="connsiteY239" fmla="*/ 728662 h 3905250"/>
                <a:gd name="connsiteX240" fmla="*/ 4444212 w 5540715"/>
                <a:gd name="connsiteY240" fmla="*/ 752475 h 3905250"/>
                <a:gd name="connsiteX241" fmla="*/ 4439450 w 5540715"/>
                <a:gd name="connsiteY241" fmla="*/ 819150 h 3905250"/>
                <a:gd name="connsiteX242" fmla="*/ 4396587 w 5540715"/>
                <a:gd name="connsiteY242" fmla="*/ 852487 h 3905250"/>
                <a:gd name="connsiteX243" fmla="*/ 4382300 w 5540715"/>
                <a:gd name="connsiteY243" fmla="*/ 866775 h 3905250"/>
                <a:gd name="connsiteX244" fmla="*/ 4363250 w 5540715"/>
                <a:gd name="connsiteY244" fmla="*/ 876300 h 3905250"/>
                <a:gd name="connsiteX245" fmla="*/ 4329912 w 5540715"/>
                <a:gd name="connsiteY245" fmla="*/ 900112 h 3905250"/>
                <a:gd name="connsiteX246" fmla="*/ 4315625 w 5540715"/>
                <a:gd name="connsiteY246" fmla="*/ 909637 h 3905250"/>
                <a:gd name="connsiteX247" fmla="*/ 4296575 w 5540715"/>
                <a:gd name="connsiteY247" fmla="*/ 923925 h 3905250"/>
                <a:gd name="connsiteX248" fmla="*/ 4277525 w 5540715"/>
                <a:gd name="connsiteY248" fmla="*/ 928687 h 3905250"/>
                <a:gd name="connsiteX249" fmla="*/ 4248950 w 5540715"/>
                <a:gd name="connsiteY249" fmla="*/ 938212 h 3905250"/>
                <a:gd name="connsiteX250" fmla="*/ 4229900 w 5540715"/>
                <a:gd name="connsiteY250" fmla="*/ 942975 h 3905250"/>
                <a:gd name="connsiteX251" fmla="*/ 4215612 w 5540715"/>
                <a:gd name="connsiteY251" fmla="*/ 947737 h 3905250"/>
                <a:gd name="connsiteX252" fmla="*/ 4158462 w 5540715"/>
                <a:gd name="connsiteY252" fmla="*/ 957262 h 3905250"/>
                <a:gd name="connsiteX253" fmla="*/ 4120362 w 5540715"/>
                <a:gd name="connsiteY253" fmla="*/ 966787 h 3905250"/>
                <a:gd name="connsiteX254" fmla="*/ 4091787 w 5540715"/>
                <a:gd name="connsiteY254" fmla="*/ 976312 h 3905250"/>
                <a:gd name="connsiteX255" fmla="*/ 4067975 w 5540715"/>
                <a:gd name="connsiteY255" fmla="*/ 985837 h 3905250"/>
                <a:gd name="connsiteX256" fmla="*/ 4034637 w 5540715"/>
                <a:gd name="connsiteY256" fmla="*/ 990600 h 3905250"/>
                <a:gd name="connsiteX257" fmla="*/ 3967962 w 5540715"/>
                <a:gd name="connsiteY257" fmla="*/ 1009650 h 3905250"/>
                <a:gd name="connsiteX258" fmla="*/ 3939387 w 5540715"/>
                <a:gd name="connsiteY258" fmla="*/ 1019175 h 3905250"/>
                <a:gd name="connsiteX259" fmla="*/ 3906050 w 5540715"/>
                <a:gd name="connsiteY259" fmla="*/ 1023937 h 3905250"/>
                <a:gd name="connsiteX260" fmla="*/ 3744125 w 5540715"/>
                <a:gd name="connsiteY260" fmla="*/ 1019175 h 3905250"/>
                <a:gd name="connsiteX261" fmla="*/ 3715550 w 5540715"/>
                <a:gd name="connsiteY261" fmla="*/ 1014412 h 3905250"/>
                <a:gd name="connsiteX262" fmla="*/ 3677450 w 5540715"/>
                <a:gd name="connsiteY262" fmla="*/ 1009650 h 3905250"/>
                <a:gd name="connsiteX263" fmla="*/ 3548862 w 5540715"/>
                <a:gd name="connsiteY263" fmla="*/ 1023937 h 3905250"/>
                <a:gd name="connsiteX264" fmla="*/ 3506000 w 5540715"/>
                <a:gd name="connsiteY264" fmla="*/ 1052512 h 3905250"/>
                <a:gd name="connsiteX265" fmla="*/ 3486950 w 5540715"/>
                <a:gd name="connsiteY265" fmla="*/ 1071562 h 3905250"/>
                <a:gd name="connsiteX266" fmla="*/ 3463137 w 5540715"/>
                <a:gd name="connsiteY266" fmla="*/ 1090612 h 3905250"/>
                <a:gd name="connsiteX267" fmla="*/ 3425037 w 5540715"/>
                <a:gd name="connsiteY267" fmla="*/ 1128712 h 3905250"/>
                <a:gd name="connsiteX268" fmla="*/ 3396462 w 5540715"/>
                <a:gd name="connsiteY268" fmla="*/ 1176337 h 3905250"/>
                <a:gd name="connsiteX269" fmla="*/ 3363125 w 5540715"/>
                <a:gd name="connsiteY269" fmla="*/ 1228725 h 3905250"/>
                <a:gd name="connsiteX270" fmla="*/ 3353600 w 5540715"/>
                <a:gd name="connsiteY270" fmla="*/ 1262062 h 3905250"/>
                <a:gd name="connsiteX271" fmla="*/ 3348837 w 5540715"/>
                <a:gd name="connsiteY271" fmla="*/ 1281112 h 3905250"/>
                <a:gd name="connsiteX272" fmla="*/ 3339312 w 5540715"/>
                <a:gd name="connsiteY272" fmla="*/ 1295400 h 3905250"/>
                <a:gd name="connsiteX273" fmla="*/ 3329787 w 5540715"/>
                <a:gd name="connsiteY273" fmla="*/ 1323975 h 3905250"/>
                <a:gd name="connsiteX274" fmla="*/ 3301212 w 5540715"/>
                <a:gd name="connsiteY274" fmla="*/ 1357312 h 3905250"/>
                <a:gd name="connsiteX275" fmla="*/ 3291687 w 5540715"/>
                <a:gd name="connsiteY275" fmla="*/ 1381125 h 3905250"/>
                <a:gd name="connsiteX276" fmla="*/ 3248825 w 5540715"/>
                <a:gd name="connsiteY276" fmla="*/ 1414462 h 3905250"/>
                <a:gd name="connsiteX277" fmla="*/ 3234537 w 5540715"/>
                <a:gd name="connsiteY277" fmla="*/ 1433512 h 3905250"/>
                <a:gd name="connsiteX278" fmla="*/ 3220250 w 5540715"/>
                <a:gd name="connsiteY278" fmla="*/ 1443037 h 3905250"/>
                <a:gd name="connsiteX279" fmla="*/ 3172625 w 5540715"/>
                <a:gd name="connsiteY279" fmla="*/ 1481137 h 3905250"/>
                <a:gd name="connsiteX280" fmla="*/ 3153575 w 5540715"/>
                <a:gd name="connsiteY280" fmla="*/ 1495425 h 3905250"/>
                <a:gd name="connsiteX281" fmla="*/ 3129762 w 5540715"/>
                <a:gd name="connsiteY281" fmla="*/ 1504950 h 3905250"/>
                <a:gd name="connsiteX282" fmla="*/ 3110712 w 5540715"/>
                <a:gd name="connsiteY282" fmla="*/ 1519237 h 3905250"/>
                <a:gd name="connsiteX283" fmla="*/ 3096425 w 5540715"/>
                <a:gd name="connsiteY283" fmla="*/ 1533525 h 3905250"/>
                <a:gd name="connsiteX284" fmla="*/ 3072612 w 5540715"/>
                <a:gd name="connsiteY284" fmla="*/ 1543050 h 3905250"/>
                <a:gd name="connsiteX285" fmla="*/ 3058325 w 5540715"/>
                <a:gd name="connsiteY285" fmla="*/ 1557337 h 3905250"/>
                <a:gd name="connsiteX286" fmla="*/ 3034512 w 5540715"/>
                <a:gd name="connsiteY286" fmla="*/ 1566862 h 3905250"/>
                <a:gd name="connsiteX287" fmla="*/ 3015462 w 5540715"/>
                <a:gd name="connsiteY287" fmla="*/ 1576387 h 3905250"/>
                <a:gd name="connsiteX288" fmla="*/ 2967837 w 5540715"/>
                <a:gd name="connsiteY288" fmla="*/ 1604962 h 3905250"/>
                <a:gd name="connsiteX289" fmla="*/ 2953550 w 5540715"/>
                <a:gd name="connsiteY289" fmla="*/ 1614487 h 3905250"/>
                <a:gd name="connsiteX290" fmla="*/ 2939262 w 5540715"/>
                <a:gd name="connsiteY290" fmla="*/ 1619250 h 3905250"/>
                <a:gd name="connsiteX291" fmla="*/ 2910687 w 5540715"/>
                <a:gd name="connsiteY291" fmla="*/ 1638300 h 3905250"/>
                <a:gd name="connsiteX292" fmla="*/ 2896400 w 5540715"/>
                <a:gd name="connsiteY292" fmla="*/ 1652587 h 3905250"/>
                <a:gd name="connsiteX293" fmla="*/ 2834487 w 5540715"/>
                <a:gd name="connsiteY293" fmla="*/ 1681162 h 3905250"/>
                <a:gd name="connsiteX294" fmla="*/ 2791625 w 5540715"/>
                <a:gd name="connsiteY294" fmla="*/ 1709737 h 3905250"/>
                <a:gd name="connsiteX295" fmla="*/ 2767812 w 5540715"/>
                <a:gd name="connsiteY295" fmla="*/ 1719262 h 3905250"/>
                <a:gd name="connsiteX296" fmla="*/ 2753525 w 5540715"/>
                <a:gd name="connsiteY296" fmla="*/ 1728787 h 3905250"/>
                <a:gd name="connsiteX297" fmla="*/ 2739237 w 5540715"/>
                <a:gd name="connsiteY297" fmla="*/ 1733550 h 3905250"/>
                <a:gd name="connsiteX298" fmla="*/ 2724950 w 5540715"/>
                <a:gd name="connsiteY298" fmla="*/ 1743075 h 3905250"/>
                <a:gd name="connsiteX299" fmla="*/ 2663037 w 5540715"/>
                <a:gd name="connsiteY299" fmla="*/ 1752600 h 3905250"/>
                <a:gd name="connsiteX300" fmla="*/ 2596362 w 5540715"/>
                <a:gd name="connsiteY300" fmla="*/ 1738312 h 3905250"/>
                <a:gd name="connsiteX301" fmla="*/ 2567787 w 5540715"/>
                <a:gd name="connsiteY301" fmla="*/ 1733550 h 3905250"/>
                <a:gd name="connsiteX302" fmla="*/ 2543975 w 5540715"/>
                <a:gd name="connsiteY302" fmla="*/ 1719262 h 3905250"/>
                <a:gd name="connsiteX303" fmla="*/ 2515400 w 5540715"/>
                <a:gd name="connsiteY303" fmla="*/ 1714500 h 3905250"/>
                <a:gd name="connsiteX304" fmla="*/ 2491587 w 5540715"/>
                <a:gd name="connsiteY304" fmla="*/ 1709737 h 3905250"/>
                <a:gd name="connsiteX305" fmla="*/ 2424912 w 5540715"/>
                <a:gd name="connsiteY305" fmla="*/ 1728787 h 3905250"/>
                <a:gd name="connsiteX306" fmla="*/ 2386812 w 5540715"/>
                <a:gd name="connsiteY306" fmla="*/ 1776412 h 3905250"/>
                <a:gd name="connsiteX307" fmla="*/ 2329662 w 5540715"/>
                <a:gd name="connsiteY307" fmla="*/ 1838325 h 3905250"/>
                <a:gd name="connsiteX308" fmla="*/ 2305850 w 5540715"/>
                <a:gd name="connsiteY308" fmla="*/ 1876425 h 3905250"/>
                <a:gd name="connsiteX309" fmla="*/ 2296325 w 5540715"/>
                <a:gd name="connsiteY309" fmla="*/ 1890712 h 3905250"/>
                <a:gd name="connsiteX310" fmla="*/ 2253462 w 5540715"/>
                <a:gd name="connsiteY310" fmla="*/ 1924050 h 3905250"/>
                <a:gd name="connsiteX311" fmla="*/ 2234412 w 5540715"/>
                <a:gd name="connsiteY311" fmla="*/ 1943100 h 3905250"/>
                <a:gd name="connsiteX312" fmla="*/ 2220125 w 5540715"/>
                <a:gd name="connsiteY312" fmla="*/ 1947862 h 3905250"/>
                <a:gd name="connsiteX313" fmla="*/ 2186787 w 5540715"/>
                <a:gd name="connsiteY313" fmla="*/ 1966912 h 3905250"/>
                <a:gd name="connsiteX314" fmla="*/ 2148687 w 5540715"/>
                <a:gd name="connsiteY314" fmla="*/ 1985962 h 3905250"/>
                <a:gd name="connsiteX315" fmla="*/ 2110587 w 5540715"/>
                <a:gd name="connsiteY315" fmla="*/ 1995487 h 3905250"/>
                <a:gd name="connsiteX316" fmla="*/ 2072487 w 5540715"/>
                <a:gd name="connsiteY316" fmla="*/ 1971675 h 3905250"/>
                <a:gd name="connsiteX317" fmla="*/ 1996288 w 5540715"/>
                <a:gd name="connsiteY317" fmla="*/ 1990725 h 3905250"/>
                <a:gd name="connsiteX318" fmla="*/ 1939137 w 5540715"/>
                <a:gd name="connsiteY318" fmla="*/ 2047875 h 3905250"/>
                <a:gd name="connsiteX319" fmla="*/ 1910562 w 5540715"/>
                <a:gd name="connsiteY319" fmla="*/ 2071687 h 3905250"/>
                <a:gd name="connsiteX320" fmla="*/ 1886750 w 5540715"/>
                <a:gd name="connsiteY320" fmla="*/ 2081212 h 3905250"/>
                <a:gd name="connsiteX321" fmla="*/ 1858175 w 5540715"/>
                <a:gd name="connsiteY321" fmla="*/ 2100262 h 3905250"/>
                <a:gd name="connsiteX322" fmla="*/ 1834362 w 5540715"/>
                <a:gd name="connsiteY322" fmla="*/ 2109787 h 3905250"/>
                <a:gd name="connsiteX323" fmla="*/ 1815312 w 5540715"/>
                <a:gd name="connsiteY323" fmla="*/ 2124075 h 3905250"/>
                <a:gd name="connsiteX324" fmla="*/ 1796262 w 5540715"/>
                <a:gd name="connsiteY324" fmla="*/ 2133600 h 3905250"/>
                <a:gd name="connsiteX325" fmla="*/ 1786737 w 5540715"/>
                <a:gd name="connsiteY325" fmla="*/ 2147887 h 3905250"/>
                <a:gd name="connsiteX326" fmla="*/ 1772450 w 5540715"/>
                <a:gd name="connsiteY326" fmla="*/ 2152650 h 3905250"/>
                <a:gd name="connsiteX327" fmla="*/ 1753400 w 5540715"/>
                <a:gd name="connsiteY327" fmla="*/ 2166937 h 3905250"/>
                <a:gd name="connsiteX328" fmla="*/ 1696250 w 5540715"/>
                <a:gd name="connsiteY328" fmla="*/ 2219325 h 3905250"/>
                <a:gd name="connsiteX329" fmla="*/ 1672437 w 5540715"/>
                <a:gd name="connsiteY329" fmla="*/ 2238375 h 3905250"/>
                <a:gd name="connsiteX330" fmla="*/ 1648625 w 5540715"/>
                <a:gd name="connsiteY330" fmla="*/ 2252662 h 3905250"/>
                <a:gd name="connsiteX331" fmla="*/ 1615287 w 5540715"/>
                <a:gd name="connsiteY331" fmla="*/ 2286000 h 3905250"/>
                <a:gd name="connsiteX332" fmla="*/ 1591475 w 5540715"/>
                <a:gd name="connsiteY332" fmla="*/ 2305050 h 3905250"/>
                <a:gd name="connsiteX333" fmla="*/ 1577187 w 5540715"/>
                <a:gd name="connsiteY333" fmla="*/ 2314575 h 3905250"/>
                <a:gd name="connsiteX334" fmla="*/ 1562900 w 5540715"/>
                <a:gd name="connsiteY334" fmla="*/ 2328862 h 3905250"/>
                <a:gd name="connsiteX335" fmla="*/ 1558137 w 5540715"/>
                <a:gd name="connsiteY335" fmla="*/ 2343150 h 3905250"/>
                <a:gd name="connsiteX336" fmla="*/ 1520037 w 5540715"/>
                <a:gd name="connsiteY336" fmla="*/ 2366962 h 3905250"/>
                <a:gd name="connsiteX337" fmla="*/ 1496225 w 5540715"/>
                <a:gd name="connsiteY337" fmla="*/ 2381250 h 3905250"/>
                <a:gd name="connsiteX338" fmla="*/ 1477175 w 5540715"/>
                <a:gd name="connsiteY338" fmla="*/ 2395537 h 3905250"/>
                <a:gd name="connsiteX339" fmla="*/ 1462887 w 5540715"/>
                <a:gd name="connsiteY339" fmla="*/ 2400300 h 3905250"/>
                <a:gd name="connsiteX340" fmla="*/ 1424787 w 5540715"/>
                <a:gd name="connsiteY340" fmla="*/ 2419350 h 3905250"/>
                <a:gd name="connsiteX341" fmla="*/ 1405737 w 5540715"/>
                <a:gd name="connsiteY341" fmla="*/ 2428875 h 3905250"/>
                <a:gd name="connsiteX342" fmla="*/ 1362875 w 5540715"/>
                <a:gd name="connsiteY342" fmla="*/ 2462212 h 3905250"/>
                <a:gd name="connsiteX343" fmla="*/ 1329537 w 5540715"/>
                <a:gd name="connsiteY343" fmla="*/ 2476500 h 3905250"/>
                <a:gd name="connsiteX344" fmla="*/ 1310487 w 5540715"/>
                <a:gd name="connsiteY344" fmla="*/ 2490787 h 3905250"/>
                <a:gd name="connsiteX345" fmla="*/ 1262862 w 5540715"/>
                <a:gd name="connsiteY345" fmla="*/ 2514600 h 3905250"/>
                <a:gd name="connsiteX346" fmla="*/ 1224762 w 5540715"/>
                <a:gd name="connsiteY346" fmla="*/ 2538412 h 3905250"/>
                <a:gd name="connsiteX347" fmla="*/ 1210475 w 5540715"/>
                <a:gd name="connsiteY347" fmla="*/ 2543175 h 3905250"/>
                <a:gd name="connsiteX348" fmla="*/ 1191425 w 5540715"/>
                <a:gd name="connsiteY348" fmla="*/ 2557462 h 3905250"/>
                <a:gd name="connsiteX349" fmla="*/ 1129512 w 5540715"/>
                <a:gd name="connsiteY349" fmla="*/ 2600325 h 3905250"/>
                <a:gd name="connsiteX350" fmla="*/ 1100937 w 5540715"/>
                <a:gd name="connsiteY350" fmla="*/ 2624137 h 3905250"/>
                <a:gd name="connsiteX351" fmla="*/ 1086650 w 5540715"/>
                <a:gd name="connsiteY351" fmla="*/ 2638425 h 3905250"/>
                <a:gd name="connsiteX352" fmla="*/ 1077125 w 5540715"/>
                <a:gd name="connsiteY352" fmla="*/ 2652712 h 3905250"/>
                <a:gd name="connsiteX353" fmla="*/ 1053312 w 5540715"/>
                <a:gd name="connsiteY353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2224887 w 5540715"/>
                <a:gd name="connsiteY77" fmla="*/ 3048000 h 3905250"/>
                <a:gd name="connsiteX78" fmla="*/ 2234412 w 5540715"/>
                <a:gd name="connsiteY78" fmla="*/ 2957512 h 3905250"/>
                <a:gd name="connsiteX79" fmla="*/ 2229650 w 5540715"/>
                <a:gd name="connsiteY79" fmla="*/ 2876550 h 3905250"/>
                <a:gd name="connsiteX80" fmla="*/ 2220125 w 5540715"/>
                <a:gd name="connsiteY80" fmla="*/ 2852737 h 3905250"/>
                <a:gd name="connsiteX81" fmla="*/ 2215362 w 5540715"/>
                <a:gd name="connsiteY81" fmla="*/ 2833687 h 3905250"/>
                <a:gd name="connsiteX82" fmla="*/ 2196312 w 5540715"/>
                <a:gd name="connsiteY82" fmla="*/ 2790825 h 3905250"/>
                <a:gd name="connsiteX83" fmla="*/ 2172500 w 5540715"/>
                <a:gd name="connsiteY83" fmla="*/ 2733675 h 3905250"/>
                <a:gd name="connsiteX84" fmla="*/ 2167737 w 5540715"/>
                <a:gd name="connsiteY84" fmla="*/ 2709862 h 3905250"/>
                <a:gd name="connsiteX85" fmla="*/ 2158212 w 5540715"/>
                <a:gd name="connsiteY85" fmla="*/ 2686050 h 3905250"/>
                <a:gd name="connsiteX86" fmla="*/ 2153450 w 5540715"/>
                <a:gd name="connsiteY86" fmla="*/ 2643187 h 3905250"/>
                <a:gd name="connsiteX87" fmla="*/ 2158212 w 5540715"/>
                <a:gd name="connsiteY87" fmla="*/ 2586037 h 3905250"/>
                <a:gd name="connsiteX88" fmla="*/ 2182025 w 5540715"/>
                <a:gd name="connsiteY88" fmla="*/ 2547937 h 3905250"/>
                <a:gd name="connsiteX89" fmla="*/ 2215362 w 5540715"/>
                <a:gd name="connsiteY89" fmla="*/ 2509837 h 3905250"/>
                <a:gd name="connsiteX90" fmla="*/ 2234412 w 5540715"/>
                <a:gd name="connsiteY90" fmla="*/ 2490787 h 3905250"/>
                <a:gd name="connsiteX91" fmla="*/ 2267750 w 5540715"/>
                <a:gd name="connsiteY91" fmla="*/ 2481262 h 3905250"/>
                <a:gd name="connsiteX92" fmla="*/ 2291562 w 5540715"/>
                <a:gd name="connsiteY92" fmla="*/ 2471737 h 3905250"/>
                <a:gd name="connsiteX93" fmla="*/ 2386812 w 5540715"/>
                <a:gd name="connsiteY93" fmla="*/ 2462212 h 3905250"/>
                <a:gd name="connsiteX94" fmla="*/ 2453487 w 5540715"/>
                <a:gd name="connsiteY94" fmla="*/ 2452687 h 3905250"/>
                <a:gd name="connsiteX95" fmla="*/ 2510637 w 5540715"/>
                <a:gd name="connsiteY95" fmla="*/ 2443162 h 3905250"/>
                <a:gd name="connsiteX96" fmla="*/ 2529687 w 5540715"/>
                <a:gd name="connsiteY96" fmla="*/ 2433637 h 3905250"/>
                <a:gd name="connsiteX97" fmla="*/ 2634462 w 5540715"/>
                <a:gd name="connsiteY97" fmla="*/ 2424112 h 3905250"/>
                <a:gd name="connsiteX98" fmla="*/ 2767812 w 5540715"/>
                <a:gd name="connsiteY98" fmla="*/ 2419350 h 3905250"/>
                <a:gd name="connsiteX99" fmla="*/ 2791625 w 5540715"/>
                <a:gd name="connsiteY99" fmla="*/ 2414587 h 3905250"/>
                <a:gd name="connsiteX100" fmla="*/ 2829725 w 5540715"/>
                <a:gd name="connsiteY100" fmla="*/ 2390775 h 3905250"/>
                <a:gd name="connsiteX101" fmla="*/ 2848775 w 5540715"/>
                <a:gd name="connsiteY101" fmla="*/ 2381250 h 3905250"/>
                <a:gd name="connsiteX102" fmla="*/ 2886875 w 5540715"/>
                <a:gd name="connsiteY102" fmla="*/ 2352675 h 3905250"/>
                <a:gd name="connsiteX103" fmla="*/ 2905925 w 5540715"/>
                <a:gd name="connsiteY103" fmla="*/ 2338387 h 3905250"/>
                <a:gd name="connsiteX104" fmla="*/ 2920212 w 5540715"/>
                <a:gd name="connsiteY104" fmla="*/ 2328862 h 3905250"/>
                <a:gd name="connsiteX105" fmla="*/ 2934500 w 5540715"/>
                <a:gd name="connsiteY105" fmla="*/ 2314575 h 3905250"/>
                <a:gd name="connsiteX106" fmla="*/ 2958312 w 5540715"/>
                <a:gd name="connsiteY106" fmla="*/ 2309812 h 3905250"/>
                <a:gd name="connsiteX107" fmla="*/ 2982125 w 5540715"/>
                <a:gd name="connsiteY107" fmla="*/ 2295525 h 3905250"/>
                <a:gd name="connsiteX108" fmla="*/ 3001175 w 5540715"/>
                <a:gd name="connsiteY108" fmla="*/ 2281237 h 3905250"/>
                <a:gd name="connsiteX109" fmla="*/ 3024987 w 5540715"/>
                <a:gd name="connsiteY109" fmla="*/ 2271712 h 3905250"/>
                <a:gd name="connsiteX110" fmla="*/ 3063087 w 5540715"/>
                <a:gd name="connsiteY110" fmla="*/ 2243137 h 3905250"/>
                <a:gd name="connsiteX111" fmla="*/ 3096425 w 5540715"/>
                <a:gd name="connsiteY111" fmla="*/ 2224087 h 3905250"/>
                <a:gd name="connsiteX112" fmla="*/ 3115475 w 5540715"/>
                <a:gd name="connsiteY112" fmla="*/ 2205037 h 3905250"/>
                <a:gd name="connsiteX113" fmla="*/ 3153575 w 5540715"/>
                <a:gd name="connsiteY113" fmla="*/ 2185987 h 3905250"/>
                <a:gd name="connsiteX114" fmla="*/ 3172625 w 5540715"/>
                <a:gd name="connsiteY114" fmla="*/ 2171700 h 3905250"/>
                <a:gd name="connsiteX115" fmla="*/ 3234537 w 5540715"/>
                <a:gd name="connsiteY115" fmla="*/ 2119312 h 3905250"/>
                <a:gd name="connsiteX116" fmla="*/ 3296450 w 5540715"/>
                <a:gd name="connsiteY116" fmla="*/ 2076450 h 3905250"/>
                <a:gd name="connsiteX117" fmla="*/ 3329787 w 5540715"/>
                <a:gd name="connsiteY117" fmla="*/ 2052637 h 3905250"/>
                <a:gd name="connsiteX118" fmla="*/ 3358362 w 5540715"/>
                <a:gd name="connsiteY118" fmla="*/ 2033587 h 3905250"/>
                <a:gd name="connsiteX119" fmla="*/ 3420275 w 5540715"/>
                <a:gd name="connsiteY119" fmla="*/ 1995487 h 3905250"/>
                <a:gd name="connsiteX120" fmla="*/ 3453612 w 5540715"/>
                <a:gd name="connsiteY120" fmla="*/ 1981200 h 3905250"/>
                <a:gd name="connsiteX121" fmla="*/ 3482187 w 5540715"/>
                <a:gd name="connsiteY121" fmla="*/ 1962150 h 3905250"/>
                <a:gd name="connsiteX122" fmla="*/ 3534575 w 5540715"/>
                <a:gd name="connsiteY122" fmla="*/ 1933575 h 3905250"/>
                <a:gd name="connsiteX123" fmla="*/ 3563150 w 5540715"/>
                <a:gd name="connsiteY123" fmla="*/ 1914525 h 3905250"/>
                <a:gd name="connsiteX124" fmla="*/ 3639350 w 5540715"/>
                <a:gd name="connsiteY124" fmla="*/ 1871662 h 3905250"/>
                <a:gd name="connsiteX125" fmla="*/ 3686975 w 5540715"/>
                <a:gd name="connsiteY125" fmla="*/ 1843087 h 3905250"/>
                <a:gd name="connsiteX126" fmla="*/ 3720312 w 5540715"/>
                <a:gd name="connsiteY126" fmla="*/ 1824037 h 3905250"/>
                <a:gd name="connsiteX127" fmla="*/ 3744125 w 5540715"/>
                <a:gd name="connsiteY127" fmla="*/ 1804987 h 3905250"/>
                <a:gd name="connsiteX128" fmla="*/ 3772700 w 5540715"/>
                <a:gd name="connsiteY128" fmla="*/ 1795462 h 3905250"/>
                <a:gd name="connsiteX129" fmla="*/ 3796512 w 5540715"/>
                <a:gd name="connsiteY129" fmla="*/ 1776412 h 3905250"/>
                <a:gd name="connsiteX130" fmla="*/ 3829850 w 5540715"/>
                <a:gd name="connsiteY130" fmla="*/ 1762125 h 3905250"/>
                <a:gd name="connsiteX131" fmla="*/ 3858425 w 5540715"/>
                <a:gd name="connsiteY131" fmla="*/ 1747837 h 3905250"/>
                <a:gd name="connsiteX132" fmla="*/ 3882237 w 5540715"/>
                <a:gd name="connsiteY132" fmla="*/ 1733550 h 3905250"/>
                <a:gd name="connsiteX133" fmla="*/ 3929862 w 5540715"/>
                <a:gd name="connsiteY133" fmla="*/ 1714500 h 3905250"/>
                <a:gd name="connsiteX134" fmla="*/ 3958437 w 5540715"/>
                <a:gd name="connsiteY134" fmla="*/ 1695450 h 3905250"/>
                <a:gd name="connsiteX135" fmla="*/ 3977487 w 5540715"/>
                <a:gd name="connsiteY135" fmla="*/ 1681162 h 3905250"/>
                <a:gd name="connsiteX136" fmla="*/ 4029875 w 5540715"/>
                <a:gd name="connsiteY136" fmla="*/ 1657350 h 3905250"/>
                <a:gd name="connsiteX137" fmla="*/ 4082262 w 5540715"/>
                <a:gd name="connsiteY137" fmla="*/ 1614487 h 3905250"/>
                <a:gd name="connsiteX138" fmla="*/ 4139412 w 5540715"/>
                <a:gd name="connsiteY138" fmla="*/ 1576387 h 3905250"/>
                <a:gd name="connsiteX139" fmla="*/ 4167987 w 5540715"/>
                <a:gd name="connsiteY139" fmla="*/ 1557337 h 3905250"/>
                <a:gd name="connsiteX140" fmla="*/ 4196562 w 5540715"/>
                <a:gd name="connsiteY140" fmla="*/ 1538287 h 3905250"/>
                <a:gd name="connsiteX141" fmla="*/ 4253712 w 5540715"/>
                <a:gd name="connsiteY141" fmla="*/ 1509712 h 3905250"/>
                <a:gd name="connsiteX142" fmla="*/ 4277525 w 5540715"/>
                <a:gd name="connsiteY142" fmla="*/ 1500187 h 3905250"/>
                <a:gd name="connsiteX143" fmla="*/ 4296575 w 5540715"/>
                <a:gd name="connsiteY143" fmla="*/ 1490662 h 3905250"/>
                <a:gd name="connsiteX144" fmla="*/ 4325150 w 5540715"/>
                <a:gd name="connsiteY144" fmla="*/ 1485900 h 3905250"/>
                <a:gd name="connsiteX145" fmla="*/ 4353725 w 5540715"/>
                <a:gd name="connsiteY145" fmla="*/ 1476375 h 3905250"/>
                <a:gd name="connsiteX146" fmla="*/ 4491837 w 5540715"/>
                <a:gd name="connsiteY146" fmla="*/ 1481137 h 3905250"/>
                <a:gd name="connsiteX147" fmla="*/ 4510887 w 5540715"/>
                <a:gd name="connsiteY147" fmla="*/ 1495425 h 3905250"/>
                <a:gd name="connsiteX148" fmla="*/ 4568037 w 5540715"/>
                <a:gd name="connsiteY148" fmla="*/ 1528762 h 3905250"/>
                <a:gd name="connsiteX149" fmla="*/ 4615662 w 5540715"/>
                <a:gd name="connsiteY149" fmla="*/ 1571625 h 3905250"/>
                <a:gd name="connsiteX150" fmla="*/ 4629950 w 5540715"/>
                <a:gd name="connsiteY150" fmla="*/ 1590675 h 3905250"/>
                <a:gd name="connsiteX151" fmla="*/ 4629950 w 5540715"/>
                <a:gd name="connsiteY151" fmla="*/ 1690687 h 3905250"/>
                <a:gd name="connsiteX152" fmla="*/ 4610900 w 5540715"/>
                <a:gd name="connsiteY152" fmla="*/ 1724025 h 3905250"/>
                <a:gd name="connsiteX153" fmla="*/ 4587087 w 5540715"/>
                <a:gd name="connsiteY153" fmla="*/ 1785937 h 3905250"/>
                <a:gd name="connsiteX154" fmla="*/ 4577562 w 5540715"/>
                <a:gd name="connsiteY154" fmla="*/ 1809750 h 3905250"/>
                <a:gd name="connsiteX155" fmla="*/ 4572800 w 5540715"/>
                <a:gd name="connsiteY155" fmla="*/ 1828800 h 3905250"/>
                <a:gd name="connsiteX156" fmla="*/ 4563275 w 5540715"/>
                <a:gd name="connsiteY156" fmla="*/ 1876425 h 3905250"/>
                <a:gd name="connsiteX157" fmla="*/ 4558512 w 5540715"/>
                <a:gd name="connsiteY157" fmla="*/ 1909762 h 3905250"/>
                <a:gd name="connsiteX158" fmla="*/ 4553750 w 5540715"/>
                <a:gd name="connsiteY158" fmla="*/ 1938337 h 3905250"/>
                <a:gd name="connsiteX159" fmla="*/ 4572800 w 5540715"/>
                <a:gd name="connsiteY159" fmla="*/ 2133600 h 3905250"/>
                <a:gd name="connsiteX160" fmla="*/ 4601375 w 5540715"/>
                <a:gd name="connsiteY160" fmla="*/ 2162175 h 3905250"/>
                <a:gd name="connsiteX161" fmla="*/ 4620425 w 5540715"/>
                <a:gd name="connsiteY161" fmla="*/ 2166937 h 3905250"/>
                <a:gd name="connsiteX162" fmla="*/ 4644237 w 5540715"/>
                <a:gd name="connsiteY162" fmla="*/ 2181225 h 3905250"/>
                <a:gd name="connsiteX163" fmla="*/ 4663287 w 5540715"/>
                <a:gd name="connsiteY163" fmla="*/ 2185987 h 3905250"/>
                <a:gd name="connsiteX164" fmla="*/ 4715675 w 5540715"/>
                <a:gd name="connsiteY164" fmla="*/ 2195512 h 3905250"/>
                <a:gd name="connsiteX165" fmla="*/ 4829975 w 5540715"/>
                <a:gd name="connsiteY165" fmla="*/ 2185987 h 3905250"/>
                <a:gd name="connsiteX166" fmla="*/ 4863312 w 5540715"/>
                <a:gd name="connsiteY166" fmla="*/ 2166937 h 3905250"/>
                <a:gd name="connsiteX167" fmla="*/ 4915700 w 5540715"/>
                <a:gd name="connsiteY167" fmla="*/ 2147887 h 3905250"/>
                <a:gd name="connsiteX168" fmla="*/ 4934750 w 5540715"/>
                <a:gd name="connsiteY168" fmla="*/ 2133600 h 3905250"/>
                <a:gd name="connsiteX169" fmla="*/ 4949037 w 5540715"/>
                <a:gd name="connsiteY169" fmla="*/ 2128837 h 3905250"/>
                <a:gd name="connsiteX170" fmla="*/ 4963325 w 5540715"/>
                <a:gd name="connsiteY170" fmla="*/ 2114550 h 3905250"/>
                <a:gd name="connsiteX171" fmla="*/ 4982375 w 5540715"/>
                <a:gd name="connsiteY171" fmla="*/ 2100262 h 3905250"/>
                <a:gd name="connsiteX172" fmla="*/ 5010950 w 5540715"/>
                <a:gd name="connsiteY172" fmla="*/ 2081212 h 3905250"/>
                <a:gd name="connsiteX173" fmla="*/ 5053812 w 5540715"/>
                <a:gd name="connsiteY173" fmla="*/ 2038350 h 3905250"/>
                <a:gd name="connsiteX174" fmla="*/ 5077625 w 5540715"/>
                <a:gd name="connsiteY174" fmla="*/ 2019300 h 3905250"/>
                <a:gd name="connsiteX175" fmla="*/ 5096675 w 5540715"/>
                <a:gd name="connsiteY175" fmla="*/ 2000250 h 3905250"/>
                <a:gd name="connsiteX176" fmla="*/ 5125250 w 5540715"/>
                <a:gd name="connsiteY176" fmla="*/ 1981200 h 3905250"/>
                <a:gd name="connsiteX177" fmla="*/ 5172875 w 5540715"/>
                <a:gd name="connsiteY177" fmla="*/ 1943100 h 3905250"/>
                <a:gd name="connsiteX178" fmla="*/ 5210975 w 5540715"/>
                <a:gd name="connsiteY178" fmla="*/ 1909762 h 3905250"/>
                <a:gd name="connsiteX179" fmla="*/ 5220500 w 5540715"/>
                <a:gd name="connsiteY179" fmla="*/ 1895475 h 3905250"/>
                <a:gd name="connsiteX180" fmla="*/ 5234787 w 5540715"/>
                <a:gd name="connsiteY180" fmla="*/ 1876425 h 3905250"/>
                <a:gd name="connsiteX181" fmla="*/ 5253837 w 5540715"/>
                <a:gd name="connsiteY181" fmla="*/ 1838325 h 3905250"/>
                <a:gd name="connsiteX182" fmla="*/ 5282412 w 5540715"/>
                <a:gd name="connsiteY182" fmla="*/ 1790700 h 3905250"/>
                <a:gd name="connsiteX183" fmla="*/ 5287175 w 5540715"/>
                <a:gd name="connsiteY183" fmla="*/ 1771650 h 3905250"/>
                <a:gd name="connsiteX184" fmla="*/ 5306225 w 5540715"/>
                <a:gd name="connsiteY184" fmla="*/ 1743075 h 3905250"/>
                <a:gd name="connsiteX185" fmla="*/ 5320512 w 5540715"/>
                <a:gd name="connsiteY185" fmla="*/ 1709737 h 3905250"/>
                <a:gd name="connsiteX186" fmla="*/ 5334800 w 5540715"/>
                <a:gd name="connsiteY186" fmla="*/ 1695450 h 3905250"/>
                <a:gd name="connsiteX187" fmla="*/ 5358612 w 5540715"/>
                <a:gd name="connsiteY187" fmla="*/ 1647825 h 3905250"/>
                <a:gd name="connsiteX188" fmla="*/ 5391950 w 5540715"/>
                <a:gd name="connsiteY188" fmla="*/ 1581150 h 3905250"/>
                <a:gd name="connsiteX189" fmla="*/ 5439575 w 5540715"/>
                <a:gd name="connsiteY189" fmla="*/ 1452562 h 3905250"/>
                <a:gd name="connsiteX190" fmla="*/ 5449100 w 5540715"/>
                <a:gd name="connsiteY190" fmla="*/ 1414462 h 3905250"/>
                <a:gd name="connsiteX191" fmla="*/ 5453862 w 5540715"/>
                <a:gd name="connsiteY191" fmla="*/ 1381125 h 3905250"/>
                <a:gd name="connsiteX192" fmla="*/ 5463387 w 5540715"/>
                <a:gd name="connsiteY192" fmla="*/ 1181100 h 3905250"/>
                <a:gd name="connsiteX193" fmla="*/ 5468150 w 5540715"/>
                <a:gd name="connsiteY193" fmla="*/ 1157287 h 3905250"/>
                <a:gd name="connsiteX194" fmla="*/ 5472912 w 5540715"/>
                <a:gd name="connsiteY194" fmla="*/ 1128712 h 3905250"/>
                <a:gd name="connsiteX195" fmla="*/ 5477675 w 5540715"/>
                <a:gd name="connsiteY195" fmla="*/ 1095375 h 3905250"/>
                <a:gd name="connsiteX196" fmla="*/ 5487200 w 5540715"/>
                <a:gd name="connsiteY196" fmla="*/ 1066800 h 3905250"/>
                <a:gd name="connsiteX197" fmla="*/ 5501487 w 5540715"/>
                <a:gd name="connsiteY197" fmla="*/ 981075 h 3905250"/>
                <a:gd name="connsiteX198" fmla="*/ 5501487 w 5540715"/>
                <a:gd name="connsiteY198" fmla="*/ 981075 h 3905250"/>
                <a:gd name="connsiteX199" fmla="*/ 5511012 w 5540715"/>
                <a:gd name="connsiteY199" fmla="*/ 923925 h 3905250"/>
                <a:gd name="connsiteX200" fmla="*/ 5515775 w 5540715"/>
                <a:gd name="connsiteY200" fmla="*/ 890587 h 3905250"/>
                <a:gd name="connsiteX201" fmla="*/ 5525300 w 5540715"/>
                <a:gd name="connsiteY201" fmla="*/ 833437 h 3905250"/>
                <a:gd name="connsiteX202" fmla="*/ 5530062 w 5540715"/>
                <a:gd name="connsiteY202" fmla="*/ 804862 h 3905250"/>
                <a:gd name="connsiteX203" fmla="*/ 5534825 w 5540715"/>
                <a:gd name="connsiteY203" fmla="*/ 738187 h 3905250"/>
                <a:gd name="connsiteX204" fmla="*/ 5520537 w 5540715"/>
                <a:gd name="connsiteY204" fmla="*/ 466725 h 3905250"/>
                <a:gd name="connsiteX205" fmla="*/ 5511012 w 5540715"/>
                <a:gd name="connsiteY205" fmla="*/ 442912 h 3905250"/>
                <a:gd name="connsiteX206" fmla="*/ 5491962 w 5540715"/>
                <a:gd name="connsiteY206" fmla="*/ 390525 h 3905250"/>
                <a:gd name="connsiteX207" fmla="*/ 5477675 w 5540715"/>
                <a:gd name="connsiteY207" fmla="*/ 366712 h 3905250"/>
                <a:gd name="connsiteX208" fmla="*/ 5453862 w 5540715"/>
                <a:gd name="connsiteY208" fmla="*/ 347662 h 3905250"/>
                <a:gd name="connsiteX209" fmla="*/ 5420525 w 5540715"/>
                <a:gd name="connsiteY209" fmla="*/ 309562 h 3905250"/>
                <a:gd name="connsiteX210" fmla="*/ 5401475 w 5540715"/>
                <a:gd name="connsiteY210" fmla="*/ 300037 h 3905250"/>
                <a:gd name="connsiteX211" fmla="*/ 5391950 w 5540715"/>
                <a:gd name="connsiteY211" fmla="*/ 280987 h 3905250"/>
                <a:gd name="connsiteX212" fmla="*/ 5358612 w 5540715"/>
                <a:gd name="connsiteY212" fmla="*/ 257175 h 3905250"/>
                <a:gd name="connsiteX213" fmla="*/ 5325275 w 5540715"/>
                <a:gd name="connsiteY213" fmla="*/ 223837 h 3905250"/>
                <a:gd name="connsiteX214" fmla="*/ 5244312 w 5540715"/>
                <a:gd name="connsiteY214" fmla="*/ 133350 h 3905250"/>
                <a:gd name="connsiteX215" fmla="*/ 5201450 w 5540715"/>
                <a:gd name="connsiteY215" fmla="*/ 85725 h 3905250"/>
                <a:gd name="connsiteX216" fmla="*/ 5163350 w 5540715"/>
                <a:gd name="connsiteY216" fmla="*/ 71437 h 3905250"/>
                <a:gd name="connsiteX217" fmla="*/ 5087150 w 5540715"/>
                <a:gd name="connsiteY217" fmla="*/ 42862 h 3905250"/>
                <a:gd name="connsiteX218" fmla="*/ 5039525 w 5540715"/>
                <a:gd name="connsiteY218" fmla="*/ 23812 h 3905250"/>
                <a:gd name="connsiteX219" fmla="*/ 5006187 w 5540715"/>
                <a:gd name="connsiteY219" fmla="*/ 19050 h 3905250"/>
                <a:gd name="connsiteX220" fmla="*/ 4982375 w 5540715"/>
                <a:gd name="connsiteY220" fmla="*/ 9525 h 3905250"/>
                <a:gd name="connsiteX221" fmla="*/ 4915700 w 5540715"/>
                <a:gd name="connsiteY221" fmla="*/ 4762 h 3905250"/>
                <a:gd name="connsiteX222" fmla="*/ 4858550 w 5540715"/>
                <a:gd name="connsiteY222" fmla="*/ 0 h 3905250"/>
                <a:gd name="connsiteX223" fmla="*/ 4749012 w 5540715"/>
                <a:gd name="connsiteY223" fmla="*/ 14287 h 3905250"/>
                <a:gd name="connsiteX224" fmla="*/ 4725200 w 5540715"/>
                <a:gd name="connsiteY224" fmla="*/ 19050 h 3905250"/>
                <a:gd name="connsiteX225" fmla="*/ 4668050 w 5540715"/>
                <a:gd name="connsiteY225" fmla="*/ 42862 h 3905250"/>
                <a:gd name="connsiteX226" fmla="*/ 4629950 w 5540715"/>
                <a:gd name="connsiteY226" fmla="*/ 57150 h 3905250"/>
                <a:gd name="connsiteX227" fmla="*/ 4548987 w 5540715"/>
                <a:gd name="connsiteY227" fmla="*/ 104775 h 3905250"/>
                <a:gd name="connsiteX228" fmla="*/ 4529937 w 5540715"/>
                <a:gd name="connsiteY228" fmla="*/ 128587 h 3905250"/>
                <a:gd name="connsiteX229" fmla="*/ 4510887 w 5540715"/>
                <a:gd name="connsiteY229" fmla="*/ 147637 h 3905250"/>
                <a:gd name="connsiteX230" fmla="*/ 4491837 w 5540715"/>
                <a:gd name="connsiteY230" fmla="*/ 176212 h 3905250"/>
                <a:gd name="connsiteX231" fmla="*/ 4458500 w 5540715"/>
                <a:gd name="connsiteY231" fmla="*/ 247650 h 3905250"/>
                <a:gd name="connsiteX232" fmla="*/ 4439450 w 5540715"/>
                <a:gd name="connsiteY232" fmla="*/ 304800 h 3905250"/>
                <a:gd name="connsiteX233" fmla="*/ 4420400 w 5540715"/>
                <a:gd name="connsiteY233" fmla="*/ 366712 h 3905250"/>
                <a:gd name="connsiteX234" fmla="*/ 4415637 w 5540715"/>
                <a:gd name="connsiteY234" fmla="*/ 400050 h 3905250"/>
                <a:gd name="connsiteX235" fmla="*/ 4406112 w 5540715"/>
                <a:gd name="connsiteY235" fmla="*/ 423862 h 3905250"/>
                <a:gd name="connsiteX236" fmla="*/ 4401350 w 5540715"/>
                <a:gd name="connsiteY236" fmla="*/ 457200 h 3905250"/>
                <a:gd name="connsiteX237" fmla="*/ 4391825 w 5540715"/>
                <a:gd name="connsiteY237" fmla="*/ 519112 h 3905250"/>
                <a:gd name="connsiteX238" fmla="*/ 4425162 w 5540715"/>
                <a:gd name="connsiteY238" fmla="*/ 685800 h 3905250"/>
                <a:gd name="connsiteX239" fmla="*/ 4434687 w 5540715"/>
                <a:gd name="connsiteY239" fmla="*/ 728662 h 3905250"/>
                <a:gd name="connsiteX240" fmla="*/ 4444212 w 5540715"/>
                <a:gd name="connsiteY240" fmla="*/ 752475 h 3905250"/>
                <a:gd name="connsiteX241" fmla="*/ 4439450 w 5540715"/>
                <a:gd name="connsiteY241" fmla="*/ 819150 h 3905250"/>
                <a:gd name="connsiteX242" fmla="*/ 4396587 w 5540715"/>
                <a:gd name="connsiteY242" fmla="*/ 852487 h 3905250"/>
                <a:gd name="connsiteX243" fmla="*/ 4382300 w 5540715"/>
                <a:gd name="connsiteY243" fmla="*/ 866775 h 3905250"/>
                <a:gd name="connsiteX244" fmla="*/ 4363250 w 5540715"/>
                <a:gd name="connsiteY244" fmla="*/ 876300 h 3905250"/>
                <a:gd name="connsiteX245" fmla="*/ 4329912 w 5540715"/>
                <a:gd name="connsiteY245" fmla="*/ 900112 h 3905250"/>
                <a:gd name="connsiteX246" fmla="*/ 4315625 w 5540715"/>
                <a:gd name="connsiteY246" fmla="*/ 909637 h 3905250"/>
                <a:gd name="connsiteX247" fmla="*/ 4296575 w 5540715"/>
                <a:gd name="connsiteY247" fmla="*/ 923925 h 3905250"/>
                <a:gd name="connsiteX248" fmla="*/ 4277525 w 5540715"/>
                <a:gd name="connsiteY248" fmla="*/ 928687 h 3905250"/>
                <a:gd name="connsiteX249" fmla="*/ 4248950 w 5540715"/>
                <a:gd name="connsiteY249" fmla="*/ 938212 h 3905250"/>
                <a:gd name="connsiteX250" fmla="*/ 4229900 w 5540715"/>
                <a:gd name="connsiteY250" fmla="*/ 942975 h 3905250"/>
                <a:gd name="connsiteX251" fmla="*/ 4215612 w 5540715"/>
                <a:gd name="connsiteY251" fmla="*/ 947737 h 3905250"/>
                <a:gd name="connsiteX252" fmla="*/ 4158462 w 5540715"/>
                <a:gd name="connsiteY252" fmla="*/ 957262 h 3905250"/>
                <a:gd name="connsiteX253" fmla="*/ 4120362 w 5540715"/>
                <a:gd name="connsiteY253" fmla="*/ 966787 h 3905250"/>
                <a:gd name="connsiteX254" fmla="*/ 4091787 w 5540715"/>
                <a:gd name="connsiteY254" fmla="*/ 976312 h 3905250"/>
                <a:gd name="connsiteX255" fmla="*/ 4067975 w 5540715"/>
                <a:gd name="connsiteY255" fmla="*/ 985837 h 3905250"/>
                <a:gd name="connsiteX256" fmla="*/ 4034637 w 5540715"/>
                <a:gd name="connsiteY256" fmla="*/ 990600 h 3905250"/>
                <a:gd name="connsiteX257" fmla="*/ 3967962 w 5540715"/>
                <a:gd name="connsiteY257" fmla="*/ 1009650 h 3905250"/>
                <a:gd name="connsiteX258" fmla="*/ 3939387 w 5540715"/>
                <a:gd name="connsiteY258" fmla="*/ 1019175 h 3905250"/>
                <a:gd name="connsiteX259" fmla="*/ 3906050 w 5540715"/>
                <a:gd name="connsiteY259" fmla="*/ 1023937 h 3905250"/>
                <a:gd name="connsiteX260" fmla="*/ 3744125 w 5540715"/>
                <a:gd name="connsiteY260" fmla="*/ 1019175 h 3905250"/>
                <a:gd name="connsiteX261" fmla="*/ 3715550 w 5540715"/>
                <a:gd name="connsiteY261" fmla="*/ 1014412 h 3905250"/>
                <a:gd name="connsiteX262" fmla="*/ 3677450 w 5540715"/>
                <a:gd name="connsiteY262" fmla="*/ 1009650 h 3905250"/>
                <a:gd name="connsiteX263" fmla="*/ 3548862 w 5540715"/>
                <a:gd name="connsiteY263" fmla="*/ 1023937 h 3905250"/>
                <a:gd name="connsiteX264" fmla="*/ 3506000 w 5540715"/>
                <a:gd name="connsiteY264" fmla="*/ 1052512 h 3905250"/>
                <a:gd name="connsiteX265" fmla="*/ 3486950 w 5540715"/>
                <a:gd name="connsiteY265" fmla="*/ 1071562 h 3905250"/>
                <a:gd name="connsiteX266" fmla="*/ 3463137 w 5540715"/>
                <a:gd name="connsiteY266" fmla="*/ 1090612 h 3905250"/>
                <a:gd name="connsiteX267" fmla="*/ 3425037 w 5540715"/>
                <a:gd name="connsiteY267" fmla="*/ 1128712 h 3905250"/>
                <a:gd name="connsiteX268" fmla="*/ 3396462 w 5540715"/>
                <a:gd name="connsiteY268" fmla="*/ 1176337 h 3905250"/>
                <a:gd name="connsiteX269" fmla="*/ 3363125 w 5540715"/>
                <a:gd name="connsiteY269" fmla="*/ 1228725 h 3905250"/>
                <a:gd name="connsiteX270" fmla="*/ 3353600 w 5540715"/>
                <a:gd name="connsiteY270" fmla="*/ 1262062 h 3905250"/>
                <a:gd name="connsiteX271" fmla="*/ 3348837 w 5540715"/>
                <a:gd name="connsiteY271" fmla="*/ 1281112 h 3905250"/>
                <a:gd name="connsiteX272" fmla="*/ 3339312 w 5540715"/>
                <a:gd name="connsiteY272" fmla="*/ 1295400 h 3905250"/>
                <a:gd name="connsiteX273" fmla="*/ 3329787 w 5540715"/>
                <a:gd name="connsiteY273" fmla="*/ 1323975 h 3905250"/>
                <a:gd name="connsiteX274" fmla="*/ 3301212 w 5540715"/>
                <a:gd name="connsiteY274" fmla="*/ 1357312 h 3905250"/>
                <a:gd name="connsiteX275" fmla="*/ 3291687 w 5540715"/>
                <a:gd name="connsiteY275" fmla="*/ 1381125 h 3905250"/>
                <a:gd name="connsiteX276" fmla="*/ 3248825 w 5540715"/>
                <a:gd name="connsiteY276" fmla="*/ 1414462 h 3905250"/>
                <a:gd name="connsiteX277" fmla="*/ 3234537 w 5540715"/>
                <a:gd name="connsiteY277" fmla="*/ 1433512 h 3905250"/>
                <a:gd name="connsiteX278" fmla="*/ 3220250 w 5540715"/>
                <a:gd name="connsiteY278" fmla="*/ 1443037 h 3905250"/>
                <a:gd name="connsiteX279" fmla="*/ 3172625 w 5540715"/>
                <a:gd name="connsiteY279" fmla="*/ 1481137 h 3905250"/>
                <a:gd name="connsiteX280" fmla="*/ 3153575 w 5540715"/>
                <a:gd name="connsiteY280" fmla="*/ 1495425 h 3905250"/>
                <a:gd name="connsiteX281" fmla="*/ 3129762 w 5540715"/>
                <a:gd name="connsiteY281" fmla="*/ 1504950 h 3905250"/>
                <a:gd name="connsiteX282" fmla="*/ 3110712 w 5540715"/>
                <a:gd name="connsiteY282" fmla="*/ 1519237 h 3905250"/>
                <a:gd name="connsiteX283" fmla="*/ 3096425 w 5540715"/>
                <a:gd name="connsiteY283" fmla="*/ 1533525 h 3905250"/>
                <a:gd name="connsiteX284" fmla="*/ 3072612 w 5540715"/>
                <a:gd name="connsiteY284" fmla="*/ 1543050 h 3905250"/>
                <a:gd name="connsiteX285" fmla="*/ 3058325 w 5540715"/>
                <a:gd name="connsiteY285" fmla="*/ 1557337 h 3905250"/>
                <a:gd name="connsiteX286" fmla="*/ 3034512 w 5540715"/>
                <a:gd name="connsiteY286" fmla="*/ 1566862 h 3905250"/>
                <a:gd name="connsiteX287" fmla="*/ 3015462 w 5540715"/>
                <a:gd name="connsiteY287" fmla="*/ 1576387 h 3905250"/>
                <a:gd name="connsiteX288" fmla="*/ 2967837 w 5540715"/>
                <a:gd name="connsiteY288" fmla="*/ 1604962 h 3905250"/>
                <a:gd name="connsiteX289" fmla="*/ 2953550 w 5540715"/>
                <a:gd name="connsiteY289" fmla="*/ 1614487 h 3905250"/>
                <a:gd name="connsiteX290" fmla="*/ 2939262 w 5540715"/>
                <a:gd name="connsiteY290" fmla="*/ 1619250 h 3905250"/>
                <a:gd name="connsiteX291" fmla="*/ 2910687 w 5540715"/>
                <a:gd name="connsiteY291" fmla="*/ 1638300 h 3905250"/>
                <a:gd name="connsiteX292" fmla="*/ 2896400 w 5540715"/>
                <a:gd name="connsiteY292" fmla="*/ 1652587 h 3905250"/>
                <a:gd name="connsiteX293" fmla="*/ 2834487 w 5540715"/>
                <a:gd name="connsiteY293" fmla="*/ 1681162 h 3905250"/>
                <a:gd name="connsiteX294" fmla="*/ 2791625 w 5540715"/>
                <a:gd name="connsiteY294" fmla="*/ 1709737 h 3905250"/>
                <a:gd name="connsiteX295" fmla="*/ 2767812 w 5540715"/>
                <a:gd name="connsiteY295" fmla="*/ 1719262 h 3905250"/>
                <a:gd name="connsiteX296" fmla="*/ 2753525 w 5540715"/>
                <a:gd name="connsiteY296" fmla="*/ 1728787 h 3905250"/>
                <a:gd name="connsiteX297" fmla="*/ 2739237 w 5540715"/>
                <a:gd name="connsiteY297" fmla="*/ 1733550 h 3905250"/>
                <a:gd name="connsiteX298" fmla="*/ 2724950 w 5540715"/>
                <a:gd name="connsiteY298" fmla="*/ 1743075 h 3905250"/>
                <a:gd name="connsiteX299" fmla="*/ 2663037 w 5540715"/>
                <a:gd name="connsiteY299" fmla="*/ 1752600 h 3905250"/>
                <a:gd name="connsiteX300" fmla="*/ 2596362 w 5540715"/>
                <a:gd name="connsiteY300" fmla="*/ 1738312 h 3905250"/>
                <a:gd name="connsiteX301" fmla="*/ 2567787 w 5540715"/>
                <a:gd name="connsiteY301" fmla="*/ 1733550 h 3905250"/>
                <a:gd name="connsiteX302" fmla="*/ 2543975 w 5540715"/>
                <a:gd name="connsiteY302" fmla="*/ 1719262 h 3905250"/>
                <a:gd name="connsiteX303" fmla="*/ 2515400 w 5540715"/>
                <a:gd name="connsiteY303" fmla="*/ 1714500 h 3905250"/>
                <a:gd name="connsiteX304" fmla="*/ 2491587 w 5540715"/>
                <a:gd name="connsiteY304" fmla="*/ 1709737 h 3905250"/>
                <a:gd name="connsiteX305" fmla="*/ 2424912 w 5540715"/>
                <a:gd name="connsiteY305" fmla="*/ 1728787 h 3905250"/>
                <a:gd name="connsiteX306" fmla="*/ 2386812 w 5540715"/>
                <a:gd name="connsiteY306" fmla="*/ 1776412 h 3905250"/>
                <a:gd name="connsiteX307" fmla="*/ 2389193 w 5540715"/>
                <a:gd name="connsiteY307" fmla="*/ 1881187 h 3905250"/>
                <a:gd name="connsiteX308" fmla="*/ 2305850 w 5540715"/>
                <a:gd name="connsiteY308" fmla="*/ 1876425 h 3905250"/>
                <a:gd name="connsiteX309" fmla="*/ 2296325 w 5540715"/>
                <a:gd name="connsiteY309" fmla="*/ 1890712 h 3905250"/>
                <a:gd name="connsiteX310" fmla="*/ 2253462 w 5540715"/>
                <a:gd name="connsiteY310" fmla="*/ 1924050 h 3905250"/>
                <a:gd name="connsiteX311" fmla="*/ 2234412 w 5540715"/>
                <a:gd name="connsiteY311" fmla="*/ 1943100 h 3905250"/>
                <a:gd name="connsiteX312" fmla="*/ 2220125 w 5540715"/>
                <a:gd name="connsiteY312" fmla="*/ 1947862 h 3905250"/>
                <a:gd name="connsiteX313" fmla="*/ 2186787 w 5540715"/>
                <a:gd name="connsiteY313" fmla="*/ 1966912 h 3905250"/>
                <a:gd name="connsiteX314" fmla="*/ 2148687 w 5540715"/>
                <a:gd name="connsiteY314" fmla="*/ 1985962 h 3905250"/>
                <a:gd name="connsiteX315" fmla="*/ 2110587 w 5540715"/>
                <a:gd name="connsiteY315" fmla="*/ 1995487 h 3905250"/>
                <a:gd name="connsiteX316" fmla="*/ 2072487 w 5540715"/>
                <a:gd name="connsiteY316" fmla="*/ 1971675 h 3905250"/>
                <a:gd name="connsiteX317" fmla="*/ 1996288 w 5540715"/>
                <a:gd name="connsiteY317" fmla="*/ 1990725 h 3905250"/>
                <a:gd name="connsiteX318" fmla="*/ 1939137 w 5540715"/>
                <a:gd name="connsiteY318" fmla="*/ 2047875 h 3905250"/>
                <a:gd name="connsiteX319" fmla="*/ 1910562 w 5540715"/>
                <a:gd name="connsiteY319" fmla="*/ 2071687 h 3905250"/>
                <a:gd name="connsiteX320" fmla="*/ 1886750 w 5540715"/>
                <a:gd name="connsiteY320" fmla="*/ 2081212 h 3905250"/>
                <a:gd name="connsiteX321" fmla="*/ 1858175 w 5540715"/>
                <a:gd name="connsiteY321" fmla="*/ 2100262 h 3905250"/>
                <a:gd name="connsiteX322" fmla="*/ 1834362 w 5540715"/>
                <a:gd name="connsiteY322" fmla="*/ 2109787 h 3905250"/>
                <a:gd name="connsiteX323" fmla="*/ 1815312 w 5540715"/>
                <a:gd name="connsiteY323" fmla="*/ 2124075 h 3905250"/>
                <a:gd name="connsiteX324" fmla="*/ 1796262 w 5540715"/>
                <a:gd name="connsiteY324" fmla="*/ 2133600 h 3905250"/>
                <a:gd name="connsiteX325" fmla="*/ 1786737 w 5540715"/>
                <a:gd name="connsiteY325" fmla="*/ 2147887 h 3905250"/>
                <a:gd name="connsiteX326" fmla="*/ 1772450 w 5540715"/>
                <a:gd name="connsiteY326" fmla="*/ 2152650 h 3905250"/>
                <a:gd name="connsiteX327" fmla="*/ 1753400 w 5540715"/>
                <a:gd name="connsiteY327" fmla="*/ 2166937 h 3905250"/>
                <a:gd name="connsiteX328" fmla="*/ 1696250 w 5540715"/>
                <a:gd name="connsiteY328" fmla="*/ 2219325 h 3905250"/>
                <a:gd name="connsiteX329" fmla="*/ 1672437 w 5540715"/>
                <a:gd name="connsiteY329" fmla="*/ 2238375 h 3905250"/>
                <a:gd name="connsiteX330" fmla="*/ 1648625 w 5540715"/>
                <a:gd name="connsiteY330" fmla="*/ 2252662 h 3905250"/>
                <a:gd name="connsiteX331" fmla="*/ 1615287 w 5540715"/>
                <a:gd name="connsiteY331" fmla="*/ 2286000 h 3905250"/>
                <a:gd name="connsiteX332" fmla="*/ 1591475 w 5540715"/>
                <a:gd name="connsiteY332" fmla="*/ 2305050 h 3905250"/>
                <a:gd name="connsiteX333" fmla="*/ 1577187 w 5540715"/>
                <a:gd name="connsiteY333" fmla="*/ 2314575 h 3905250"/>
                <a:gd name="connsiteX334" fmla="*/ 1562900 w 5540715"/>
                <a:gd name="connsiteY334" fmla="*/ 2328862 h 3905250"/>
                <a:gd name="connsiteX335" fmla="*/ 1558137 w 5540715"/>
                <a:gd name="connsiteY335" fmla="*/ 2343150 h 3905250"/>
                <a:gd name="connsiteX336" fmla="*/ 1520037 w 5540715"/>
                <a:gd name="connsiteY336" fmla="*/ 2366962 h 3905250"/>
                <a:gd name="connsiteX337" fmla="*/ 1496225 w 5540715"/>
                <a:gd name="connsiteY337" fmla="*/ 2381250 h 3905250"/>
                <a:gd name="connsiteX338" fmla="*/ 1477175 w 5540715"/>
                <a:gd name="connsiteY338" fmla="*/ 2395537 h 3905250"/>
                <a:gd name="connsiteX339" fmla="*/ 1462887 w 5540715"/>
                <a:gd name="connsiteY339" fmla="*/ 2400300 h 3905250"/>
                <a:gd name="connsiteX340" fmla="*/ 1424787 w 5540715"/>
                <a:gd name="connsiteY340" fmla="*/ 2419350 h 3905250"/>
                <a:gd name="connsiteX341" fmla="*/ 1405737 w 5540715"/>
                <a:gd name="connsiteY341" fmla="*/ 2428875 h 3905250"/>
                <a:gd name="connsiteX342" fmla="*/ 1362875 w 5540715"/>
                <a:gd name="connsiteY342" fmla="*/ 2462212 h 3905250"/>
                <a:gd name="connsiteX343" fmla="*/ 1329537 w 5540715"/>
                <a:gd name="connsiteY343" fmla="*/ 2476500 h 3905250"/>
                <a:gd name="connsiteX344" fmla="*/ 1310487 w 5540715"/>
                <a:gd name="connsiteY344" fmla="*/ 2490787 h 3905250"/>
                <a:gd name="connsiteX345" fmla="*/ 1262862 w 5540715"/>
                <a:gd name="connsiteY345" fmla="*/ 2514600 h 3905250"/>
                <a:gd name="connsiteX346" fmla="*/ 1224762 w 5540715"/>
                <a:gd name="connsiteY346" fmla="*/ 2538412 h 3905250"/>
                <a:gd name="connsiteX347" fmla="*/ 1210475 w 5540715"/>
                <a:gd name="connsiteY347" fmla="*/ 2543175 h 3905250"/>
                <a:gd name="connsiteX348" fmla="*/ 1191425 w 5540715"/>
                <a:gd name="connsiteY348" fmla="*/ 2557462 h 3905250"/>
                <a:gd name="connsiteX349" fmla="*/ 1129512 w 5540715"/>
                <a:gd name="connsiteY349" fmla="*/ 2600325 h 3905250"/>
                <a:gd name="connsiteX350" fmla="*/ 1100937 w 5540715"/>
                <a:gd name="connsiteY350" fmla="*/ 2624137 h 3905250"/>
                <a:gd name="connsiteX351" fmla="*/ 1086650 w 5540715"/>
                <a:gd name="connsiteY351" fmla="*/ 2638425 h 3905250"/>
                <a:gd name="connsiteX352" fmla="*/ 1077125 w 5540715"/>
                <a:gd name="connsiteY352" fmla="*/ 2652712 h 3905250"/>
                <a:gd name="connsiteX353" fmla="*/ 1053312 w 5540715"/>
                <a:gd name="connsiteY353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2224887 w 5540715"/>
                <a:gd name="connsiteY77" fmla="*/ 3048000 h 3905250"/>
                <a:gd name="connsiteX78" fmla="*/ 2234412 w 5540715"/>
                <a:gd name="connsiteY78" fmla="*/ 2957512 h 3905250"/>
                <a:gd name="connsiteX79" fmla="*/ 2229650 w 5540715"/>
                <a:gd name="connsiteY79" fmla="*/ 2876550 h 3905250"/>
                <a:gd name="connsiteX80" fmla="*/ 2220125 w 5540715"/>
                <a:gd name="connsiteY80" fmla="*/ 2852737 h 3905250"/>
                <a:gd name="connsiteX81" fmla="*/ 2215362 w 5540715"/>
                <a:gd name="connsiteY81" fmla="*/ 2833687 h 3905250"/>
                <a:gd name="connsiteX82" fmla="*/ 2196312 w 5540715"/>
                <a:gd name="connsiteY82" fmla="*/ 2790825 h 3905250"/>
                <a:gd name="connsiteX83" fmla="*/ 2172500 w 5540715"/>
                <a:gd name="connsiteY83" fmla="*/ 2733675 h 3905250"/>
                <a:gd name="connsiteX84" fmla="*/ 2167737 w 5540715"/>
                <a:gd name="connsiteY84" fmla="*/ 2709862 h 3905250"/>
                <a:gd name="connsiteX85" fmla="*/ 2158212 w 5540715"/>
                <a:gd name="connsiteY85" fmla="*/ 2686050 h 3905250"/>
                <a:gd name="connsiteX86" fmla="*/ 2153450 w 5540715"/>
                <a:gd name="connsiteY86" fmla="*/ 2643187 h 3905250"/>
                <a:gd name="connsiteX87" fmla="*/ 2158212 w 5540715"/>
                <a:gd name="connsiteY87" fmla="*/ 2586037 h 3905250"/>
                <a:gd name="connsiteX88" fmla="*/ 2182025 w 5540715"/>
                <a:gd name="connsiteY88" fmla="*/ 2547937 h 3905250"/>
                <a:gd name="connsiteX89" fmla="*/ 2215362 w 5540715"/>
                <a:gd name="connsiteY89" fmla="*/ 2509837 h 3905250"/>
                <a:gd name="connsiteX90" fmla="*/ 2234412 w 5540715"/>
                <a:gd name="connsiteY90" fmla="*/ 2490787 h 3905250"/>
                <a:gd name="connsiteX91" fmla="*/ 2267750 w 5540715"/>
                <a:gd name="connsiteY91" fmla="*/ 2481262 h 3905250"/>
                <a:gd name="connsiteX92" fmla="*/ 2291562 w 5540715"/>
                <a:gd name="connsiteY92" fmla="*/ 2471737 h 3905250"/>
                <a:gd name="connsiteX93" fmla="*/ 2386812 w 5540715"/>
                <a:gd name="connsiteY93" fmla="*/ 2462212 h 3905250"/>
                <a:gd name="connsiteX94" fmla="*/ 2453487 w 5540715"/>
                <a:gd name="connsiteY94" fmla="*/ 2452687 h 3905250"/>
                <a:gd name="connsiteX95" fmla="*/ 2510637 w 5540715"/>
                <a:gd name="connsiteY95" fmla="*/ 2443162 h 3905250"/>
                <a:gd name="connsiteX96" fmla="*/ 2529687 w 5540715"/>
                <a:gd name="connsiteY96" fmla="*/ 2433637 h 3905250"/>
                <a:gd name="connsiteX97" fmla="*/ 2634462 w 5540715"/>
                <a:gd name="connsiteY97" fmla="*/ 2424112 h 3905250"/>
                <a:gd name="connsiteX98" fmla="*/ 2767812 w 5540715"/>
                <a:gd name="connsiteY98" fmla="*/ 2419350 h 3905250"/>
                <a:gd name="connsiteX99" fmla="*/ 2791625 w 5540715"/>
                <a:gd name="connsiteY99" fmla="*/ 2414587 h 3905250"/>
                <a:gd name="connsiteX100" fmla="*/ 2829725 w 5540715"/>
                <a:gd name="connsiteY100" fmla="*/ 2390775 h 3905250"/>
                <a:gd name="connsiteX101" fmla="*/ 2848775 w 5540715"/>
                <a:gd name="connsiteY101" fmla="*/ 2381250 h 3905250"/>
                <a:gd name="connsiteX102" fmla="*/ 2886875 w 5540715"/>
                <a:gd name="connsiteY102" fmla="*/ 2352675 h 3905250"/>
                <a:gd name="connsiteX103" fmla="*/ 2905925 w 5540715"/>
                <a:gd name="connsiteY103" fmla="*/ 2338387 h 3905250"/>
                <a:gd name="connsiteX104" fmla="*/ 2920212 w 5540715"/>
                <a:gd name="connsiteY104" fmla="*/ 2328862 h 3905250"/>
                <a:gd name="connsiteX105" fmla="*/ 2934500 w 5540715"/>
                <a:gd name="connsiteY105" fmla="*/ 2314575 h 3905250"/>
                <a:gd name="connsiteX106" fmla="*/ 2958312 w 5540715"/>
                <a:gd name="connsiteY106" fmla="*/ 2309812 h 3905250"/>
                <a:gd name="connsiteX107" fmla="*/ 2982125 w 5540715"/>
                <a:gd name="connsiteY107" fmla="*/ 2295525 h 3905250"/>
                <a:gd name="connsiteX108" fmla="*/ 3001175 w 5540715"/>
                <a:gd name="connsiteY108" fmla="*/ 2281237 h 3905250"/>
                <a:gd name="connsiteX109" fmla="*/ 3024987 w 5540715"/>
                <a:gd name="connsiteY109" fmla="*/ 2271712 h 3905250"/>
                <a:gd name="connsiteX110" fmla="*/ 3063087 w 5540715"/>
                <a:gd name="connsiteY110" fmla="*/ 2243137 h 3905250"/>
                <a:gd name="connsiteX111" fmla="*/ 3096425 w 5540715"/>
                <a:gd name="connsiteY111" fmla="*/ 2224087 h 3905250"/>
                <a:gd name="connsiteX112" fmla="*/ 3115475 w 5540715"/>
                <a:gd name="connsiteY112" fmla="*/ 2205037 h 3905250"/>
                <a:gd name="connsiteX113" fmla="*/ 3153575 w 5540715"/>
                <a:gd name="connsiteY113" fmla="*/ 2185987 h 3905250"/>
                <a:gd name="connsiteX114" fmla="*/ 3172625 w 5540715"/>
                <a:gd name="connsiteY114" fmla="*/ 2171700 h 3905250"/>
                <a:gd name="connsiteX115" fmla="*/ 3234537 w 5540715"/>
                <a:gd name="connsiteY115" fmla="*/ 2119312 h 3905250"/>
                <a:gd name="connsiteX116" fmla="*/ 3296450 w 5540715"/>
                <a:gd name="connsiteY116" fmla="*/ 2076450 h 3905250"/>
                <a:gd name="connsiteX117" fmla="*/ 3329787 w 5540715"/>
                <a:gd name="connsiteY117" fmla="*/ 2052637 h 3905250"/>
                <a:gd name="connsiteX118" fmla="*/ 3358362 w 5540715"/>
                <a:gd name="connsiteY118" fmla="*/ 2033587 h 3905250"/>
                <a:gd name="connsiteX119" fmla="*/ 3420275 w 5540715"/>
                <a:gd name="connsiteY119" fmla="*/ 1995487 h 3905250"/>
                <a:gd name="connsiteX120" fmla="*/ 3453612 w 5540715"/>
                <a:gd name="connsiteY120" fmla="*/ 1981200 h 3905250"/>
                <a:gd name="connsiteX121" fmla="*/ 3482187 w 5540715"/>
                <a:gd name="connsiteY121" fmla="*/ 1962150 h 3905250"/>
                <a:gd name="connsiteX122" fmla="*/ 3534575 w 5540715"/>
                <a:gd name="connsiteY122" fmla="*/ 1933575 h 3905250"/>
                <a:gd name="connsiteX123" fmla="*/ 3563150 w 5540715"/>
                <a:gd name="connsiteY123" fmla="*/ 1914525 h 3905250"/>
                <a:gd name="connsiteX124" fmla="*/ 3639350 w 5540715"/>
                <a:gd name="connsiteY124" fmla="*/ 1871662 h 3905250"/>
                <a:gd name="connsiteX125" fmla="*/ 3686975 w 5540715"/>
                <a:gd name="connsiteY125" fmla="*/ 1843087 h 3905250"/>
                <a:gd name="connsiteX126" fmla="*/ 3720312 w 5540715"/>
                <a:gd name="connsiteY126" fmla="*/ 1824037 h 3905250"/>
                <a:gd name="connsiteX127" fmla="*/ 3744125 w 5540715"/>
                <a:gd name="connsiteY127" fmla="*/ 1804987 h 3905250"/>
                <a:gd name="connsiteX128" fmla="*/ 3772700 w 5540715"/>
                <a:gd name="connsiteY128" fmla="*/ 1795462 h 3905250"/>
                <a:gd name="connsiteX129" fmla="*/ 3796512 w 5540715"/>
                <a:gd name="connsiteY129" fmla="*/ 1776412 h 3905250"/>
                <a:gd name="connsiteX130" fmla="*/ 3829850 w 5540715"/>
                <a:gd name="connsiteY130" fmla="*/ 1762125 h 3905250"/>
                <a:gd name="connsiteX131" fmla="*/ 3858425 w 5540715"/>
                <a:gd name="connsiteY131" fmla="*/ 1747837 h 3905250"/>
                <a:gd name="connsiteX132" fmla="*/ 3882237 w 5540715"/>
                <a:gd name="connsiteY132" fmla="*/ 1733550 h 3905250"/>
                <a:gd name="connsiteX133" fmla="*/ 3929862 w 5540715"/>
                <a:gd name="connsiteY133" fmla="*/ 1714500 h 3905250"/>
                <a:gd name="connsiteX134" fmla="*/ 3958437 w 5540715"/>
                <a:gd name="connsiteY134" fmla="*/ 1695450 h 3905250"/>
                <a:gd name="connsiteX135" fmla="*/ 3977487 w 5540715"/>
                <a:gd name="connsiteY135" fmla="*/ 1681162 h 3905250"/>
                <a:gd name="connsiteX136" fmla="*/ 4029875 w 5540715"/>
                <a:gd name="connsiteY136" fmla="*/ 1657350 h 3905250"/>
                <a:gd name="connsiteX137" fmla="*/ 4082262 w 5540715"/>
                <a:gd name="connsiteY137" fmla="*/ 1614487 h 3905250"/>
                <a:gd name="connsiteX138" fmla="*/ 4139412 w 5540715"/>
                <a:gd name="connsiteY138" fmla="*/ 1576387 h 3905250"/>
                <a:gd name="connsiteX139" fmla="*/ 4167987 w 5540715"/>
                <a:gd name="connsiteY139" fmla="*/ 1557337 h 3905250"/>
                <a:gd name="connsiteX140" fmla="*/ 4196562 w 5540715"/>
                <a:gd name="connsiteY140" fmla="*/ 1538287 h 3905250"/>
                <a:gd name="connsiteX141" fmla="*/ 4253712 w 5540715"/>
                <a:gd name="connsiteY141" fmla="*/ 1509712 h 3905250"/>
                <a:gd name="connsiteX142" fmla="*/ 4277525 w 5540715"/>
                <a:gd name="connsiteY142" fmla="*/ 1500187 h 3905250"/>
                <a:gd name="connsiteX143" fmla="*/ 4296575 w 5540715"/>
                <a:gd name="connsiteY143" fmla="*/ 1490662 h 3905250"/>
                <a:gd name="connsiteX144" fmla="*/ 4325150 w 5540715"/>
                <a:gd name="connsiteY144" fmla="*/ 1485900 h 3905250"/>
                <a:gd name="connsiteX145" fmla="*/ 4353725 w 5540715"/>
                <a:gd name="connsiteY145" fmla="*/ 1476375 h 3905250"/>
                <a:gd name="connsiteX146" fmla="*/ 4491837 w 5540715"/>
                <a:gd name="connsiteY146" fmla="*/ 1481137 h 3905250"/>
                <a:gd name="connsiteX147" fmla="*/ 4510887 w 5540715"/>
                <a:gd name="connsiteY147" fmla="*/ 1495425 h 3905250"/>
                <a:gd name="connsiteX148" fmla="*/ 4568037 w 5540715"/>
                <a:gd name="connsiteY148" fmla="*/ 1528762 h 3905250"/>
                <a:gd name="connsiteX149" fmla="*/ 4615662 w 5540715"/>
                <a:gd name="connsiteY149" fmla="*/ 1571625 h 3905250"/>
                <a:gd name="connsiteX150" fmla="*/ 4629950 w 5540715"/>
                <a:gd name="connsiteY150" fmla="*/ 1590675 h 3905250"/>
                <a:gd name="connsiteX151" fmla="*/ 4629950 w 5540715"/>
                <a:gd name="connsiteY151" fmla="*/ 1690687 h 3905250"/>
                <a:gd name="connsiteX152" fmla="*/ 4610900 w 5540715"/>
                <a:gd name="connsiteY152" fmla="*/ 1724025 h 3905250"/>
                <a:gd name="connsiteX153" fmla="*/ 4587087 w 5540715"/>
                <a:gd name="connsiteY153" fmla="*/ 1785937 h 3905250"/>
                <a:gd name="connsiteX154" fmla="*/ 4577562 w 5540715"/>
                <a:gd name="connsiteY154" fmla="*/ 1809750 h 3905250"/>
                <a:gd name="connsiteX155" fmla="*/ 4572800 w 5540715"/>
                <a:gd name="connsiteY155" fmla="*/ 1828800 h 3905250"/>
                <a:gd name="connsiteX156" fmla="*/ 4563275 w 5540715"/>
                <a:gd name="connsiteY156" fmla="*/ 1876425 h 3905250"/>
                <a:gd name="connsiteX157" fmla="*/ 4558512 w 5540715"/>
                <a:gd name="connsiteY157" fmla="*/ 1909762 h 3905250"/>
                <a:gd name="connsiteX158" fmla="*/ 4553750 w 5540715"/>
                <a:gd name="connsiteY158" fmla="*/ 1938337 h 3905250"/>
                <a:gd name="connsiteX159" fmla="*/ 4572800 w 5540715"/>
                <a:gd name="connsiteY159" fmla="*/ 2133600 h 3905250"/>
                <a:gd name="connsiteX160" fmla="*/ 4601375 w 5540715"/>
                <a:gd name="connsiteY160" fmla="*/ 2162175 h 3905250"/>
                <a:gd name="connsiteX161" fmla="*/ 4620425 w 5540715"/>
                <a:gd name="connsiteY161" fmla="*/ 2166937 h 3905250"/>
                <a:gd name="connsiteX162" fmla="*/ 4644237 w 5540715"/>
                <a:gd name="connsiteY162" fmla="*/ 2181225 h 3905250"/>
                <a:gd name="connsiteX163" fmla="*/ 4663287 w 5540715"/>
                <a:gd name="connsiteY163" fmla="*/ 2185987 h 3905250"/>
                <a:gd name="connsiteX164" fmla="*/ 4715675 w 5540715"/>
                <a:gd name="connsiteY164" fmla="*/ 2195512 h 3905250"/>
                <a:gd name="connsiteX165" fmla="*/ 4829975 w 5540715"/>
                <a:gd name="connsiteY165" fmla="*/ 2185987 h 3905250"/>
                <a:gd name="connsiteX166" fmla="*/ 4863312 w 5540715"/>
                <a:gd name="connsiteY166" fmla="*/ 2166937 h 3905250"/>
                <a:gd name="connsiteX167" fmla="*/ 4915700 w 5540715"/>
                <a:gd name="connsiteY167" fmla="*/ 2147887 h 3905250"/>
                <a:gd name="connsiteX168" fmla="*/ 4934750 w 5540715"/>
                <a:gd name="connsiteY168" fmla="*/ 2133600 h 3905250"/>
                <a:gd name="connsiteX169" fmla="*/ 4949037 w 5540715"/>
                <a:gd name="connsiteY169" fmla="*/ 2128837 h 3905250"/>
                <a:gd name="connsiteX170" fmla="*/ 4963325 w 5540715"/>
                <a:gd name="connsiteY170" fmla="*/ 2114550 h 3905250"/>
                <a:gd name="connsiteX171" fmla="*/ 4982375 w 5540715"/>
                <a:gd name="connsiteY171" fmla="*/ 2100262 h 3905250"/>
                <a:gd name="connsiteX172" fmla="*/ 5010950 w 5540715"/>
                <a:gd name="connsiteY172" fmla="*/ 2081212 h 3905250"/>
                <a:gd name="connsiteX173" fmla="*/ 5053812 w 5540715"/>
                <a:gd name="connsiteY173" fmla="*/ 2038350 h 3905250"/>
                <a:gd name="connsiteX174" fmla="*/ 5077625 w 5540715"/>
                <a:gd name="connsiteY174" fmla="*/ 2019300 h 3905250"/>
                <a:gd name="connsiteX175" fmla="*/ 5096675 w 5540715"/>
                <a:gd name="connsiteY175" fmla="*/ 2000250 h 3905250"/>
                <a:gd name="connsiteX176" fmla="*/ 5125250 w 5540715"/>
                <a:gd name="connsiteY176" fmla="*/ 1981200 h 3905250"/>
                <a:gd name="connsiteX177" fmla="*/ 5172875 w 5540715"/>
                <a:gd name="connsiteY177" fmla="*/ 1943100 h 3905250"/>
                <a:gd name="connsiteX178" fmla="*/ 5210975 w 5540715"/>
                <a:gd name="connsiteY178" fmla="*/ 1909762 h 3905250"/>
                <a:gd name="connsiteX179" fmla="*/ 5220500 w 5540715"/>
                <a:gd name="connsiteY179" fmla="*/ 1895475 h 3905250"/>
                <a:gd name="connsiteX180" fmla="*/ 5234787 w 5540715"/>
                <a:gd name="connsiteY180" fmla="*/ 1876425 h 3905250"/>
                <a:gd name="connsiteX181" fmla="*/ 5253837 w 5540715"/>
                <a:gd name="connsiteY181" fmla="*/ 1838325 h 3905250"/>
                <a:gd name="connsiteX182" fmla="*/ 5282412 w 5540715"/>
                <a:gd name="connsiteY182" fmla="*/ 1790700 h 3905250"/>
                <a:gd name="connsiteX183" fmla="*/ 5287175 w 5540715"/>
                <a:gd name="connsiteY183" fmla="*/ 1771650 h 3905250"/>
                <a:gd name="connsiteX184" fmla="*/ 5306225 w 5540715"/>
                <a:gd name="connsiteY184" fmla="*/ 1743075 h 3905250"/>
                <a:gd name="connsiteX185" fmla="*/ 5320512 w 5540715"/>
                <a:gd name="connsiteY185" fmla="*/ 1709737 h 3905250"/>
                <a:gd name="connsiteX186" fmla="*/ 5334800 w 5540715"/>
                <a:gd name="connsiteY186" fmla="*/ 1695450 h 3905250"/>
                <a:gd name="connsiteX187" fmla="*/ 5358612 w 5540715"/>
                <a:gd name="connsiteY187" fmla="*/ 1647825 h 3905250"/>
                <a:gd name="connsiteX188" fmla="*/ 5391950 w 5540715"/>
                <a:gd name="connsiteY188" fmla="*/ 1581150 h 3905250"/>
                <a:gd name="connsiteX189" fmla="*/ 5439575 w 5540715"/>
                <a:gd name="connsiteY189" fmla="*/ 1452562 h 3905250"/>
                <a:gd name="connsiteX190" fmla="*/ 5449100 w 5540715"/>
                <a:gd name="connsiteY190" fmla="*/ 1414462 h 3905250"/>
                <a:gd name="connsiteX191" fmla="*/ 5453862 w 5540715"/>
                <a:gd name="connsiteY191" fmla="*/ 1381125 h 3905250"/>
                <a:gd name="connsiteX192" fmla="*/ 5463387 w 5540715"/>
                <a:gd name="connsiteY192" fmla="*/ 1181100 h 3905250"/>
                <a:gd name="connsiteX193" fmla="*/ 5468150 w 5540715"/>
                <a:gd name="connsiteY193" fmla="*/ 1157287 h 3905250"/>
                <a:gd name="connsiteX194" fmla="*/ 5472912 w 5540715"/>
                <a:gd name="connsiteY194" fmla="*/ 1128712 h 3905250"/>
                <a:gd name="connsiteX195" fmla="*/ 5477675 w 5540715"/>
                <a:gd name="connsiteY195" fmla="*/ 1095375 h 3905250"/>
                <a:gd name="connsiteX196" fmla="*/ 5487200 w 5540715"/>
                <a:gd name="connsiteY196" fmla="*/ 1066800 h 3905250"/>
                <a:gd name="connsiteX197" fmla="*/ 5501487 w 5540715"/>
                <a:gd name="connsiteY197" fmla="*/ 981075 h 3905250"/>
                <a:gd name="connsiteX198" fmla="*/ 5501487 w 5540715"/>
                <a:gd name="connsiteY198" fmla="*/ 981075 h 3905250"/>
                <a:gd name="connsiteX199" fmla="*/ 5511012 w 5540715"/>
                <a:gd name="connsiteY199" fmla="*/ 923925 h 3905250"/>
                <a:gd name="connsiteX200" fmla="*/ 5515775 w 5540715"/>
                <a:gd name="connsiteY200" fmla="*/ 890587 h 3905250"/>
                <a:gd name="connsiteX201" fmla="*/ 5525300 w 5540715"/>
                <a:gd name="connsiteY201" fmla="*/ 833437 h 3905250"/>
                <a:gd name="connsiteX202" fmla="*/ 5530062 w 5540715"/>
                <a:gd name="connsiteY202" fmla="*/ 804862 h 3905250"/>
                <a:gd name="connsiteX203" fmla="*/ 5534825 w 5540715"/>
                <a:gd name="connsiteY203" fmla="*/ 738187 h 3905250"/>
                <a:gd name="connsiteX204" fmla="*/ 5520537 w 5540715"/>
                <a:gd name="connsiteY204" fmla="*/ 466725 h 3905250"/>
                <a:gd name="connsiteX205" fmla="*/ 5511012 w 5540715"/>
                <a:gd name="connsiteY205" fmla="*/ 442912 h 3905250"/>
                <a:gd name="connsiteX206" fmla="*/ 5491962 w 5540715"/>
                <a:gd name="connsiteY206" fmla="*/ 390525 h 3905250"/>
                <a:gd name="connsiteX207" fmla="*/ 5477675 w 5540715"/>
                <a:gd name="connsiteY207" fmla="*/ 366712 h 3905250"/>
                <a:gd name="connsiteX208" fmla="*/ 5453862 w 5540715"/>
                <a:gd name="connsiteY208" fmla="*/ 347662 h 3905250"/>
                <a:gd name="connsiteX209" fmla="*/ 5420525 w 5540715"/>
                <a:gd name="connsiteY209" fmla="*/ 309562 h 3905250"/>
                <a:gd name="connsiteX210" fmla="*/ 5401475 w 5540715"/>
                <a:gd name="connsiteY210" fmla="*/ 300037 h 3905250"/>
                <a:gd name="connsiteX211" fmla="*/ 5391950 w 5540715"/>
                <a:gd name="connsiteY211" fmla="*/ 280987 h 3905250"/>
                <a:gd name="connsiteX212" fmla="*/ 5358612 w 5540715"/>
                <a:gd name="connsiteY212" fmla="*/ 257175 h 3905250"/>
                <a:gd name="connsiteX213" fmla="*/ 5325275 w 5540715"/>
                <a:gd name="connsiteY213" fmla="*/ 223837 h 3905250"/>
                <a:gd name="connsiteX214" fmla="*/ 5244312 w 5540715"/>
                <a:gd name="connsiteY214" fmla="*/ 133350 h 3905250"/>
                <a:gd name="connsiteX215" fmla="*/ 5201450 w 5540715"/>
                <a:gd name="connsiteY215" fmla="*/ 85725 h 3905250"/>
                <a:gd name="connsiteX216" fmla="*/ 5163350 w 5540715"/>
                <a:gd name="connsiteY216" fmla="*/ 71437 h 3905250"/>
                <a:gd name="connsiteX217" fmla="*/ 5087150 w 5540715"/>
                <a:gd name="connsiteY217" fmla="*/ 42862 h 3905250"/>
                <a:gd name="connsiteX218" fmla="*/ 5039525 w 5540715"/>
                <a:gd name="connsiteY218" fmla="*/ 23812 h 3905250"/>
                <a:gd name="connsiteX219" fmla="*/ 5006187 w 5540715"/>
                <a:gd name="connsiteY219" fmla="*/ 19050 h 3905250"/>
                <a:gd name="connsiteX220" fmla="*/ 4982375 w 5540715"/>
                <a:gd name="connsiteY220" fmla="*/ 9525 h 3905250"/>
                <a:gd name="connsiteX221" fmla="*/ 4915700 w 5540715"/>
                <a:gd name="connsiteY221" fmla="*/ 4762 h 3905250"/>
                <a:gd name="connsiteX222" fmla="*/ 4858550 w 5540715"/>
                <a:gd name="connsiteY222" fmla="*/ 0 h 3905250"/>
                <a:gd name="connsiteX223" fmla="*/ 4749012 w 5540715"/>
                <a:gd name="connsiteY223" fmla="*/ 14287 h 3905250"/>
                <a:gd name="connsiteX224" fmla="*/ 4725200 w 5540715"/>
                <a:gd name="connsiteY224" fmla="*/ 19050 h 3905250"/>
                <a:gd name="connsiteX225" fmla="*/ 4668050 w 5540715"/>
                <a:gd name="connsiteY225" fmla="*/ 42862 h 3905250"/>
                <a:gd name="connsiteX226" fmla="*/ 4629950 w 5540715"/>
                <a:gd name="connsiteY226" fmla="*/ 57150 h 3905250"/>
                <a:gd name="connsiteX227" fmla="*/ 4548987 w 5540715"/>
                <a:gd name="connsiteY227" fmla="*/ 104775 h 3905250"/>
                <a:gd name="connsiteX228" fmla="*/ 4529937 w 5540715"/>
                <a:gd name="connsiteY228" fmla="*/ 128587 h 3905250"/>
                <a:gd name="connsiteX229" fmla="*/ 4510887 w 5540715"/>
                <a:gd name="connsiteY229" fmla="*/ 147637 h 3905250"/>
                <a:gd name="connsiteX230" fmla="*/ 4491837 w 5540715"/>
                <a:gd name="connsiteY230" fmla="*/ 176212 h 3905250"/>
                <a:gd name="connsiteX231" fmla="*/ 4458500 w 5540715"/>
                <a:gd name="connsiteY231" fmla="*/ 247650 h 3905250"/>
                <a:gd name="connsiteX232" fmla="*/ 4439450 w 5540715"/>
                <a:gd name="connsiteY232" fmla="*/ 304800 h 3905250"/>
                <a:gd name="connsiteX233" fmla="*/ 4420400 w 5540715"/>
                <a:gd name="connsiteY233" fmla="*/ 366712 h 3905250"/>
                <a:gd name="connsiteX234" fmla="*/ 4415637 w 5540715"/>
                <a:gd name="connsiteY234" fmla="*/ 400050 h 3905250"/>
                <a:gd name="connsiteX235" fmla="*/ 4406112 w 5540715"/>
                <a:gd name="connsiteY235" fmla="*/ 423862 h 3905250"/>
                <a:gd name="connsiteX236" fmla="*/ 4401350 w 5540715"/>
                <a:gd name="connsiteY236" fmla="*/ 457200 h 3905250"/>
                <a:gd name="connsiteX237" fmla="*/ 4391825 w 5540715"/>
                <a:gd name="connsiteY237" fmla="*/ 519112 h 3905250"/>
                <a:gd name="connsiteX238" fmla="*/ 4425162 w 5540715"/>
                <a:gd name="connsiteY238" fmla="*/ 685800 h 3905250"/>
                <a:gd name="connsiteX239" fmla="*/ 4434687 w 5540715"/>
                <a:gd name="connsiteY239" fmla="*/ 728662 h 3905250"/>
                <a:gd name="connsiteX240" fmla="*/ 4444212 w 5540715"/>
                <a:gd name="connsiteY240" fmla="*/ 752475 h 3905250"/>
                <a:gd name="connsiteX241" fmla="*/ 4439450 w 5540715"/>
                <a:gd name="connsiteY241" fmla="*/ 819150 h 3905250"/>
                <a:gd name="connsiteX242" fmla="*/ 4396587 w 5540715"/>
                <a:gd name="connsiteY242" fmla="*/ 852487 h 3905250"/>
                <a:gd name="connsiteX243" fmla="*/ 4382300 w 5540715"/>
                <a:gd name="connsiteY243" fmla="*/ 866775 h 3905250"/>
                <a:gd name="connsiteX244" fmla="*/ 4363250 w 5540715"/>
                <a:gd name="connsiteY244" fmla="*/ 876300 h 3905250"/>
                <a:gd name="connsiteX245" fmla="*/ 4329912 w 5540715"/>
                <a:gd name="connsiteY245" fmla="*/ 900112 h 3905250"/>
                <a:gd name="connsiteX246" fmla="*/ 4315625 w 5540715"/>
                <a:gd name="connsiteY246" fmla="*/ 909637 h 3905250"/>
                <a:gd name="connsiteX247" fmla="*/ 4296575 w 5540715"/>
                <a:gd name="connsiteY247" fmla="*/ 923925 h 3905250"/>
                <a:gd name="connsiteX248" fmla="*/ 4277525 w 5540715"/>
                <a:gd name="connsiteY248" fmla="*/ 928687 h 3905250"/>
                <a:gd name="connsiteX249" fmla="*/ 4248950 w 5540715"/>
                <a:gd name="connsiteY249" fmla="*/ 938212 h 3905250"/>
                <a:gd name="connsiteX250" fmla="*/ 4229900 w 5540715"/>
                <a:gd name="connsiteY250" fmla="*/ 942975 h 3905250"/>
                <a:gd name="connsiteX251" fmla="*/ 4215612 w 5540715"/>
                <a:gd name="connsiteY251" fmla="*/ 947737 h 3905250"/>
                <a:gd name="connsiteX252" fmla="*/ 4158462 w 5540715"/>
                <a:gd name="connsiteY252" fmla="*/ 957262 h 3905250"/>
                <a:gd name="connsiteX253" fmla="*/ 4120362 w 5540715"/>
                <a:gd name="connsiteY253" fmla="*/ 966787 h 3905250"/>
                <a:gd name="connsiteX254" fmla="*/ 4091787 w 5540715"/>
                <a:gd name="connsiteY254" fmla="*/ 976312 h 3905250"/>
                <a:gd name="connsiteX255" fmla="*/ 4067975 w 5540715"/>
                <a:gd name="connsiteY255" fmla="*/ 985837 h 3905250"/>
                <a:gd name="connsiteX256" fmla="*/ 4034637 w 5540715"/>
                <a:gd name="connsiteY256" fmla="*/ 990600 h 3905250"/>
                <a:gd name="connsiteX257" fmla="*/ 3967962 w 5540715"/>
                <a:gd name="connsiteY257" fmla="*/ 1009650 h 3905250"/>
                <a:gd name="connsiteX258" fmla="*/ 3939387 w 5540715"/>
                <a:gd name="connsiteY258" fmla="*/ 1019175 h 3905250"/>
                <a:gd name="connsiteX259" fmla="*/ 3906050 w 5540715"/>
                <a:gd name="connsiteY259" fmla="*/ 1023937 h 3905250"/>
                <a:gd name="connsiteX260" fmla="*/ 3744125 w 5540715"/>
                <a:gd name="connsiteY260" fmla="*/ 1019175 h 3905250"/>
                <a:gd name="connsiteX261" fmla="*/ 3715550 w 5540715"/>
                <a:gd name="connsiteY261" fmla="*/ 1014412 h 3905250"/>
                <a:gd name="connsiteX262" fmla="*/ 3677450 w 5540715"/>
                <a:gd name="connsiteY262" fmla="*/ 1009650 h 3905250"/>
                <a:gd name="connsiteX263" fmla="*/ 3548862 w 5540715"/>
                <a:gd name="connsiteY263" fmla="*/ 1023937 h 3905250"/>
                <a:gd name="connsiteX264" fmla="*/ 3506000 w 5540715"/>
                <a:gd name="connsiteY264" fmla="*/ 1052512 h 3905250"/>
                <a:gd name="connsiteX265" fmla="*/ 3486950 w 5540715"/>
                <a:gd name="connsiteY265" fmla="*/ 1071562 h 3905250"/>
                <a:gd name="connsiteX266" fmla="*/ 3463137 w 5540715"/>
                <a:gd name="connsiteY266" fmla="*/ 1090612 h 3905250"/>
                <a:gd name="connsiteX267" fmla="*/ 3425037 w 5540715"/>
                <a:gd name="connsiteY267" fmla="*/ 1128712 h 3905250"/>
                <a:gd name="connsiteX268" fmla="*/ 3396462 w 5540715"/>
                <a:gd name="connsiteY268" fmla="*/ 1176337 h 3905250"/>
                <a:gd name="connsiteX269" fmla="*/ 3363125 w 5540715"/>
                <a:gd name="connsiteY269" fmla="*/ 1228725 h 3905250"/>
                <a:gd name="connsiteX270" fmla="*/ 3353600 w 5540715"/>
                <a:gd name="connsiteY270" fmla="*/ 1262062 h 3905250"/>
                <a:gd name="connsiteX271" fmla="*/ 3348837 w 5540715"/>
                <a:gd name="connsiteY271" fmla="*/ 1281112 h 3905250"/>
                <a:gd name="connsiteX272" fmla="*/ 3339312 w 5540715"/>
                <a:gd name="connsiteY272" fmla="*/ 1295400 h 3905250"/>
                <a:gd name="connsiteX273" fmla="*/ 3329787 w 5540715"/>
                <a:gd name="connsiteY273" fmla="*/ 1323975 h 3905250"/>
                <a:gd name="connsiteX274" fmla="*/ 3301212 w 5540715"/>
                <a:gd name="connsiteY274" fmla="*/ 1357312 h 3905250"/>
                <a:gd name="connsiteX275" fmla="*/ 3291687 w 5540715"/>
                <a:gd name="connsiteY275" fmla="*/ 1381125 h 3905250"/>
                <a:gd name="connsiteX276" fmla="*/ 3248825 w 5540715"/>
                <a:gd name="connsiteY276" fmla="*/ 1414462 h 3905250"/>
                <a:gd name="connsiteX277" fmla="*/ 3234537 w 5540715"/>
                <a:gd name="connsiteY277" fmla="*/ 1433512 h 3905250"/>
                <a:gd name="connsiteX278" fmla="*/ 3220250 w 5540715"/>
                <a:gd name="connsiteY278" fmla="*/ 1443037 h 3905250"/>
                <a:gd name="connsiteX279" fmla="*/ 3172625 w 5540715"/>
                <a:gd name="connsiteY279" fmla="*/ 1481137 h 3905250"/>
                <a:gd name="connsiteX280" fmla="*/ 3153575 w 5540715"/>
                <a:gd name="connsiteY280" fmla="*/ 1495425 h 3905250"/>
                <a:gd name="connsiteX281" fmla="*/ 3129762 w 5540715"/>
                <a:gd name="connsiteY281" fmla="*/ 1504950 h 3905250"/>
                <a:gd name="connsiteX282" fmla="*/ 3110712 w 5540715"/>
                <a:gd name="connsiteY282" fmla="*/ 1519237 h 3905250"/>
                <a:gd name="connsiteX283" fmla="*/ 3096425 w 5540715"/>
                <a:gd name="connsiteY283" fmla="*/ 1533525 h 3905250"/>
                <a:gd name="connsiteX284" fmla="*/ 3072612 w 5540715"/>
                <a:gd name="connsiteY284" fmla="*/ 1543050 h 3905250"/>
                <a:gd name="connsiteX285" fmla="*/ 3058325 w 5540715"/>
                <a:gd name="connsiteY285" fmla="*/ 1557337 h 3905250"/>
                <a:gd name="connsiteX286" fmla="*/ 3034512 w 5540715"/>
                <a:gd name="connsiteY286" fmla="*/ 1566862 h 3905250"/>
                <a:gd name="connsiteX287" fmla="*/ 3015462 w 5540715"/>
                <a:gd name="connsiteY287" fmla="*/ 1576387 h 3905250"/>
                <a:gd name="connsiteX288" fmla="*/ 2967837 w 5540715"/>
                <a:gd name="connsiteY288" fmla="*/ 1604962 h 3905250"/>
                <a:gd name="connsiteX289" fmla="*/ 2953550 w 5540715"/>
                <a:gd name="connsiteY289" fmla="*/ 1614487 h 3905250"/>
                <a:gd name="connsiteX290" fmla="*/ 2939262 w 5540715"/>
                <a:gd name="connsiteY290" fmla="*/ 1619250 h 3905250"/>
                <a:gd name="connsiteX291" fmla="*/ 2910687 w 5540715"/>
                <a:gd name="connsiteY291" fmla="*/ 1638300 h 3905250"/>
                <a:gd name="connsiteX292" fmla="*/ 2896400 w 5540715"/>
                <a:gd name="connsiteY292" fmla="*/ 1652587 h 3905250"/>
                <a:gd name="connsiteX293" fmla="*/ 2834487 w 5540715"/>
                <a:gd name="connsiteY293" fmla="*/ 1681162 h 3905250"/>
                <a:gd name="connsiteX294" fmla="*/ 2791625 w 5540715"/>
                <a:gd name="connsiteY294" fmla="*/ 1709737 h 3905250"/>
                <a:gd name="connsiteX295" fmla="*/ 2767812 w 5540715"/>
                <a:gd name="connsiteY295" fmla="*/ 1719262 h 3905250"/>
                <a:gd name="connsiteX296" fmla="*/ 2753525 w 5540715"/>
                <a:gd name="connsiteY296" fmla="*/ 1728787 h 3905250"/>
                <a:gd name="connsiteX297" fmla="*/ 2739237 w 5540715"/>
                <a:gd name="connsiteY297" fmla="*/ 1733550 h 3905250"/>
                <a:gd name="connsiteX298" fmla="*/ 2724950 w 5540715"/>
                <a:gd name="connsiteY298" fmla="*/ 1743075 h 3905250"/>
                <a:gd name="connsiteX299" fmla="*/ 2663037 w 5540715"/>
                <a:gd name="connsiteY299" fmla="*/ 1752600 h 3905250"/>
                <a:gd name="connsiteX300" fmla="*/ 2596362 w 5540715"/>
                <a:gd name="connsiteY300" fmla="*/ 1738312 h 3905250"/>
                <a:gd name="connsiteX301" fmla="*/ 2567787 w 5540715"/>
                <a:gd name="connsiteY301" fmla="*/ 1733550 h 3905250"/>
                <a:gd name="connsiteX302" fmla="*/ 2543975 w 5540715"/>
                <a:gd name="connsiteY302" fmla="*/ 1719262 h 3905250"/>
                <a:gd name="connsiteX303" fmla="*/ 2515400 w 5540715"/>
                <a:gd name="connsiteY303" fmla="*/ 1714500 h 3905250"/>
                <a:gd name="connsiteX304" fmla="*/ 2491587 w 5540715"/>
                <a:gd name="connsiteY304" fmla="*/ 1709737 h 3905250"/>
                <a:gd name="connsiteX305" fmla="*/ 2424912 w 5540715"/>
                <a:gd name="connsiteY305" fmla="*/ 1728787 h 3905250"/>
                <a:gd name="connsiteX306" fmla="*/ 2386812 w 5540715"/>
                <a:gd name="connsiteY306" fmla="*/ 1776412 h 3905250"/>
                <a:gd name="connsiteX307" fmla="*/ 2389193 w 5540715"/>
                <a:gd name="connsiteY307" fmla="*/ 1881187 h 3905250"/>
                <a:gd name="connsiteX308" fmla="*/ 2305850 w 5540715"/>
                <a:gd name="connsiteY308" fmla="*/ 1876425 h 3905250"/>
                <a:gd name="connsiteX309" fmla="*/ 2315375 w 5540715"/>
                <a:gd name="connsiteY309" fmla="*/ 1909762 h 3905250"/>
                <a:gd name="connsiteX310" fmla="*/ 2253462 w 5540715"/>
                <a:gd name="connsiteY310" fmla="*/ 1924050 h 3905250"/>
                <a:gd name="connsiteX311" fmla="*/ 2234412 w 5540715"/>
                <a:gd name="connsiteY311" fmla="*/ 1943100 h 3905250"/>
                <a:gd name="connsiteX312" fmla="*/ 2220125 w 5540715"/>
                <a:gd name="connsiteY312" fmla="*/ 1947862 h 3905250"/>
                <a:gd name="connsiteX313" fmla="*/ 2186787 w 5540715"/>
                <a:gd name="connsiteY313" fmla="*/ 1966912 h 3905250"/>
                <a:gd name="connsiteX314" fmla="*/ 2148687 w 5540715"/>
                <a:gd name="connsiteY314" fmla="*/ 1985962 h 3905250"/>
                <a:gd name="connsiteX315" fmla="*/ 2110587 w 5540715"/>
                <a:gd name="connsiteY315" fmla="*/ 1995487 h 3905250"/>
                <a:gd name="connsiteX316" fmla="*/ 2072487 w 5540715"/>
                <a:gd name="connsiteY316" fmla="*/ 1971675 h 3905250"/>
                <a:gd name="connsiteX317" fmla="*/ 1996288 w 5540715"/>
                <a:gd name="connsiteY317" fmla="*/ 1990725 h 3905250"/>
                <a:gd name="connsiteX318" fmla="*/ 1939137 w 5540715"/>
                <a:gd name="connsiteY318" fmla="*/ 2047875 h 3905250"/>
                <a:gd name="connsiteX319" fmla="*/ 1910562 w 5540715"/>
                <a:gd name="connsiteY319" fmla="*/ 2071687 h 3905250"/>
                <a:gd name="connsiteX320" fmla="*/ 1886750 w 5540715"/>
                <a:gd name="connsiteY320" fmla="*/ 2081212 h 3905250"/>
                <a:gd name="connsiteX321" fmla="*/ 1858175 w 5540715"/>
                <a:gd name="connsiteY321" fmla="*/ 2100262 h 3905250"/>
                <a:gd name="connsiteX322" fmla="*/ 1834362 w 5540715"/>
                <a:gd name="connsiteY322" fmla="*/ 2109787 h 3905250"/>
                <a:gd name="connsiteX323" fmla="*/ 1815312 w 5540715"/>
                <a:gd name="connsiteY323" fmla="*/ 2124075 h 3905250"/>
                <a:gd name="connsiteX324" fmla="*/ 1796262 w 5540715"/>
                <a:gd name="connsiteY324" fmla="*/ 2133600 h 3905250"/>
                <a:gd name="connsiteX325" fmla="*/ 1786737 w 5540715"/>
                <a:gd name="connsiteY325" fmla="*/ 2147887 h 3905250"/>
                <a:gd name="connsiteX326" fmla="*/ 1772450 w 5540715"/>
                <a:gd name="connsiteY326" fmla="*/ 2152650 h 3905250"/>
                <a:gd name="connsiteX327" fmla="*/ 1753400 w 5540715"/>
                <a:gd name="connsiteY327" fmla="*/ 2166937 h 3905250"/>
                <a:gd name="connsiteX328" fmla="*/ 1696250 w 5540715"/>
                <a:gd name="connsiteY328" fmla="*/ 2219325 h 3905250"/>
                <a:gd name="connsiteX329" fmla="*/ 1672437 w 5540715"/>
                <a:gd name="connsiteY329" fmla="*/ 2238375 h 3905250"/>
                <a:gd name="connsiteX330" fmla="*/ 1648625 w 5540715"/>
                <a:gd name="connsiteY330" fmla="*/ 2252662 h 3905250"/>
                <a:gd name="connsiteX331" fmla="*/ 1615287 w 5540715"/>
                <a:gd name="connsiteY331" fmla="*/ 2286000 h 3905250"/>
                <a:gd name="connsiteX332" fmla="*/ 1591475 w 5540715"/>
                <a:gd name="connsiteY332" fmla="*/ 2305050 h 3905250"/>
                <a:gd name="connsiteX333" fmla="*/ 1577187 w 5540715"/>
                <a:gd name="connsiteY333" fmla="*/ 2314575 h 3905250"/>
                <a:gd name="connsiteX334" fmla="*/ 1562900 w 5540715"/>
                <a:gd name="connsiteY334" fmla="*/ 2328862 h 3905250"/>
                <a:gd name="connsiteX335" fmla="*/ 1558137 w 5540715"/>
                <a:gd name="connsiteY335" fmla="*/ 2343150 h 3905250"/>
                <a:gd name="connsiteX336" fmla="*/ 1520037 w 5540715"/>
                <a:gd name="connsiteY336" fmla="*/ 2366962 h 3905250"/>
                <a:gd name="connsiteX337" fmla="*/ 1496225 w 5540715"/>
                <a:gd name="connsiteY337" fmla="*/ 2381250 h 3905250"/>
                <a:gd name="connsiteX338" fmla="*/ 1477175 w 5540715"/>
                <a:gd name="connsiteY338" fmla="*/ 2395537 h 3905250"/>
                <a:gd name="connsiteX339" fmla="*/ 1462887 w 5540715"/>
                <a:gd name="connsiteY339" fmla="*/ 2400300 h 3905250"/>
                <a:gd name="connsiteX340" fmla="*/ 1424787 w 5540715"/>
                <a:gd name="connsiteY340" fmla="*/ 2419350 h 3905250"/>
                <a:gd name="connsiteX341" fmla="*/ 1405737 w 5540715"/>
                <a:gd name="connsiteY341" fmla="*/ 2428875 h 3905250"/>
                <a:gd name="connsiteX342" fmla="*/ 1362875 w 5540715"/>
                <a:gd name="connsiteY342" fmla="*/ 2462212 h 3905250"/>
                <a:gd name="connsiteX343" fmla="*/ 1329537 w 5540715"/>
                <a:gd name="connsiteY343" fmla="*/ 2476500 h 3905250"/>
                <a:gd name="connsiteX344" fmla="*/ 1310487 w 5540715"/>
                <a:gd name="connsiteY344" fmla="*/ 2490787 h 3905250"/>
                <a:gd name="connsiteX345" fmla="*/ 1262862 w 5540715"/>
                <a:gd name="connsiteY345" fmla="*/ 2514600 h 3905250"/>
                <a:gd name="connsiteX346" fmla="*/ 1224762 w 5540715"/>
                <a:gd name="connsiteY346" fmla="*/ 2538412 h 3905250"/>
                <a:gd name="connsiteX347" fmla="*/ 1210475 w 5540715"/>
                <a:gd name="connsiteY347" fmla="*/ 2543175 h 3905250"/>
                <a:gd name="connsiteX348" fmla="*/ 1191425 w 5540715"/>
                <a:gd name="connsiteY348" fmla="*/ 2557462 h 3905250"/>
                <a:gd name="connsiteX349" fmla="*/ 1129512 w 5540715"/>
                <a:gd name="connsiteY349" fmla="*/ 2600325 h 3905250"/>
                <a:gd name="connsiteX350" fmla="*/ 1100937 w 5540715"/>
                <a:gd name="connsiteY350" fmla="*/ 2624137 h 3905250"/>
                <a:gd name="connsiteX351" fmla="*/ 1086650 w 5540715"/>
                <a:gd name="connsiteY351" fmla="*/ 2638425 h 3905250"/>
                <a:gd name="connsiteX352" fmla="*/ 1077125 w 5540715"/>
                <a:gd name="connsiteY352" fmla="*/ 2652712 h 3905250"/>
                <a:gd name="connsiteX353" fmla="*/ 1053312 w 5540715"/>
                <a:gd name="connsiteY353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2224887 w 5540715"/>
                <a:gd name="connsiteY77" fmla="*/ 3048000 h 3905250"/>
                <a:gd name="connsiteX78" fmla="*/ 2234412 w 5540715"/>
                <a:gd name="connsiteY78" fmla="*/ 2957512 h 3905250"/>
                <a:gd name="connsiteX79" fmla="*/ 2229650 w 5540715"/>
                <a:gd name="connsiteY79" fmla="*/ 2876550 h 3905250"/>
                <a:gd name="connsiteX80" fmla="*/ 2220125 w 5540715"/>
                <a:gd name="connsiteY80" fmla="*/ 2852737 h 3905250"/>
                <a:gd name="connsiteX81" fmla="*/ 2215362 w 5540715"/>
                <a:gd name="connsiteY81" fmla="*/ 2833687 h 3905250"/>
                <a:gd name="connsiteX82" fmla="*/ 2196312 w 5540715"/>
                <a:gd name="connsiteY82" fmla="*/ 2790825 h 3905250"/>
                <a:gd name="connsiteX83" fmla="*/ 2172500 w 5540715"/>
                <a:gd name="connsiteY83" fmla="*/ 2733675 h 3905250"/>
                <a:gd name="connsiteX84" fmla="*/ 2167737 w 5540715"/>
                <a:gd name="connsiteY84" fmla="*/ 2709862 h 3905250"/>
                <a:gd name="connsiteX85" fmla="*/ 2158212 w 5540715"/>
                <a:gd name="connsiteY85" fmla="*/ 2686050 h 3905250"/>
                <a:gd name="connsiteX86" fmla="*/ 2153450 w 5540715"/>
                <a:gd name="connsiteY86" fmla="*/ 2643187 h 3905250"/>
                <a:gd name="connsiteX87" fmla="*/ 2158212 w 5540715"/>
                <a:gd name="connsiteY87" fmla="*/ 2586037 h 3905250"/>
                <a:gd name="connsiteX88" fmla="*/ 2182025 w 5540715"/>
                <a:gd name="connsiteY88" fmla="*/ 2547937 h 3905250"/>
                <a:gd name="connsiteX89" fmla="*/ 2215362 w 5540715"/>
                <a:gd name="connsiteY89" fmla="*/ 2509837 h 3905250"/>
                <a:gd name="connsiteX90" fmla="*/ 2234412 w 5540715"/>
                <a:gd name="connsiteY90" fmla="*/ 2490787 h 3905250"/>
                <a:gd name="connsiteX91" fmla="*/ 2267750 w 5540715"/>
                <a:gd name="connsiteY91" fmla="*/ 2481262 h 3905250"/>
                <a:gd name="connsiteX92" fmla="*/ 2291562 w 5540715"/>
                <a:gd name="connsiteY92" fmla="*/ 2471737 h 3905250"/>
                <a:gd name="connsiteX93" fmla="*/ 2386812 w 5540715"/>
                <a:gd name="connsiteY93" fmla="*/ 2462212 h 3905250"/>
                <a:gd name="connsiteX94" fmla="*/ 2453487 w 5540715"/>
                <a:gd name="connsiteY94" fmla="*/ 2452687 h 3905250"/>
                <a:gd name="connsiteX95" fmla="*/ 2510637 w 5540715"/>
                <a:gd name="connsiteY95" fmla="*/ 2443162 h 3905250"/>
                <a:gd name="connsiteX96" fmla="*/ 2529687 w 5540715"/>
                <a:gd name="connsiteY96" fmla="*/ 2433637 h 3905250"/>
                <a:gd name="connsiteX97" fmla="*/ 2634462 w 5540715"/>
                <a:gd name="connsiteY97" fmla="*/ 2424112 h 3905250"/>
                <a:gd name="connsiteX98" fmla="*/ 2767812 w 5540715"/>
                <a:gd name="connsiteY98" fmla="*/ 2419350 h 3905250"/>
                <a:gd name="connsiteX99" fmla="*/ 2791625 w 5540715"/>
                <a:gd name="connsiteY99" fmla="*/ 2414587 h 3905250"/>
                <a:gd name="connsiteX100" fmla="*/ 2829725 w 5540715"/>
                <a:gd name="connsiteY100" fmla="*/ 2390775 h 3905250"/>
                <a:gd name="connsiteX101" fmla="*/ 2848775 w 5540715"/>
                <a:gd name="connsiteY101" fmla="*/ 2381250 h 3905250"/>
                <a:gd name="connsiteX102" fmla="*/ 2886875 w 5540715"/>
                <a:gd name="connsiteY102" fmla="*/ 2352675 h 3905250"/>
                <a:gd name="connsiteX103" fmla="*/ 2905925 w 5540715"/>
                <a:gd name="connsiteY103" fmla="*/ 2338387 h 3905250"/>
                <a:gd name="connsiteX104" fmla="*/ 2920212 w 5540715"/>
                <a:gd name="connsiteY104" fmla="*/ 2328862 h 3905250"/>
                <a:gd name="connsiteX105" fmla="*/ 2934500 w 5540715"/>
                <a:gd name="connsiteY105" fmla="*/ 2314575 h 3905250"/>
                <a:gd name="connsiteX106" fmla="*/ 2958312 w 5540715"/>
                <a:gd name="connsiteY106" fmla="*/ 2309812 h 3905250"/>
                <a:gd name="connsiteX107" fmla="*/ 2982125 w 5540715"/>
                <a:gd name="connsiteY107" fmla="*/ 2295525 h 3905250"/>
                <a:gd name="connsiteX108" fmla="*/ 3001175 w 5540715"/>
                <a:gd name="connsiteY108" fmla="*/ 2281237 h 3905250"/>
                <a:gd name="connsiteX109" fmla="*/ 3024987 w 5540715"/>
                <a:gd name="connsiteY109" fmla="*/ 2271712 h 3905250"/>
                <a:gd name="connsiteX110" fmla="*/ 3063087 w 5540715"/>
                <a:gd name="connsiteY110" fmla="*/ 2243137 h 3905250"/>
                <a:gd name="connsiteX111" fmla="*/ 3096425 w 5540715"/>
                <a:gd name="connsiteY111" fmla="*/ 2224087 h 3905250"/>
                <a:gd name="connsiteX112" fmla="*/ 3115475 w 5540715"/>
                <a:gd name="connsiteY112" fmla="*/ 2205037 h 3905250"/>
                <a:gd name="connsiteX113" fmla="*/ 3153575 w 5540715"/>
                <a:gd name="connsiteY113" fmla="*/ 2185987 h 3905250"/>
                <a:gd name="connsiteX114" fmla="*/ 3172625 w 5540715"/>
                <a:gd name="connsiteY114" fmla="*/ 2171700 h 3905250"/>
                <a:gd name="connsiteX115" fmla="*/ 3234537 w 5540715"/>
                <a:gd name="connsiteY115" fmla="*/ 2119312 h 3905250"/>
                <a:gd name="connsiteX116" fmla="*/ 3296450 w 5540715"/>
                <a:gd name="connsiteY116" fmla="*/ 2076450 h 3905250"/>
                <a:gd name="connsiteX117" fmla="*/ 3329787 w 5540715"/>
                <a:gd name="connsiteY117" fmla="*/ 2052637 h 3905250"/>
                <a:gd name="connsiteX118" fmla="*/ 3358362 w 5540715"/>
                <a:gd name="connsiteY118" fmla="*/ 2033587 h 3905250"/>
                <a:gd name="connsiteX119" fmla="*/ 3420275 w 5540715"/>
                <a:gd name="connsiteY119" fmla="*/ 1995487 h 3905250"/>
                <a:gd name="connsiteX120" fmla="*/ 3453612 w 5540715"/>
                <a:gd name="connsiteY120" fmla="*/ 1981200 h 3905250"/>
                <a:gd name="connsiteX121" fmla="*/ 3482187 w 5540715"/>
                <a:gd name="connsiteY121" fmla="*/ 1962150 h 3905250"/>
                <a:gd name="connsiteX122" fmla="*/ 3534575 w 5540715"/>
                <a:gd name="connsiteY122" fmla="*/ 1933575 h 3905250"/>
                <a:gd name="connsiteX123" fmla="*/ 3563150 w 5540715"/>
                <a:gd name="connsiteY123" fmla="*/ 1914525 h 3905250"/>
                <a:gd name="connsiteX124" fmla="*/ 3639350 w 5540715"/>
                <a:gd name="connsiteY124" fmla="*/ 1871662 h 3905250"/>
                <a:gd name="connsiteX125" fmla="*/ 3686975 w 5540715"/>
                <a:gd name="connsiteY125" fmla="*/ 1843087 h 3905250"/>
                <a:gd name="connsiteX126" fmla="*/ 3720312 w 5540715"/>
                <a:gd name="connsiteY126" fmla="*/ 1824037 h 3905250"/>
                <a:gd name="connsiteX127" fmla="*/ 3744125 w 5540715"/>
                <a:gd name="connsiteY127" fmla="*/ 1804987 h 3905250"/>
                <a:gd name="connsiteX128" fmla="*/ 3772700 w 5540715"/>
                <a:gd name="connsiteY128" fmla="*/ 1795462 h 3905250"/>
                <a:gd name="connsiteX129" fmla="*/ 3796512 w 5540715"/>
                <a:gd name="connsiteY129" fmla="*/ 1776412 h 3905250"/>
                <a:gd name="connsiteX130" fmla="*/ 3829850 w 5540715"/>
                <a:gd name="connsiteY130" fmla="*/ 1762125 h 3905250"/>
                <a:gd name="connsiteX131" fmla="*/ 3858425 w 5540715"/>
                <a:gd name="connsiteY131" fmla="*/ 1747837 h 3905250"/>
                <a:gd name="connsiteX132" fmla="*/ 3882237 w 5540715"/>
                <a:gd name="connsiteY132" fmla="*/ 1733550 h 3905250"/>
                <a:gd name="connsiteX133" fmla="*/ 3929862 w 5540715"/>
                <a:gd name="connsiteY133" fmla="*/ 1714500 h 3905250"/>
                <a:gd name="connsiteX134" fmla="*/ 3958437 w 5540715"/>
                <a:gd name="connsiteY134" fmla="*/ 1695450 h 3905250"/>
                <a:gd name="connsiteX135" fmla="*/ 3977487 w 5540715"/>
                <a:gd name="connsiteY135" fmla="*/ 1681162 h 3905250"/>
                <a:gd name="connsiteX136" fmla="*/ 4029875 w 5540715"/>
                <a:gd name="connsiteY136" fmla="*/ 1657350 h 3905250"/>
                <a:gd name="connsiteX137" fmla="*/ 4082262 w 5540715"/>
                <a:gd name="connsiteY137" fmla="*/ 1614487 h 3905250"/>
                <a:gd name="connsiteX138" fmla="*/ 4139412 w 5540715"/>
                <a:gd name="connsiteY138" fmla="*/ 1576387 h 3905250"/>
                <a:gd name="connsiteX139" fmla="*/ 4167987 w 5540715"/>
                <a:gd name="connsiteY139" fmla="*/ 1557337 h 3905250"/>
                <a:gd name="connsiteX140" fmla="*/ 4196562 w 5540715"/>
                <a:gd name="connsiteY140" fmla="*/ 1538287 h 3905250"/>
                <a:gd name="connsiteX141" fmla="*/ 4253712 w 5540715"/>
                <a:gd name="connsiteY141" fmla="*/ 1509712 h 3905250"/>
                <a:gd name="connsiteX142" fmla="*/ 4277525 w 5540715"/>
                <a:gd name="connsiteY142" fmla="*/ 1500187 h 3905250"/>
                <a:gd name="connsiteX143" fmla="*/ 4296575 w 5540715"/>
                <a:gd name="connsiteY143" fmla="*/ 1490662 h 3905250"/>
                <a:gd name="connsiteX144" fmla="*/ 4325150 w 5540715"/>
                <a:gd name="connsiteY144" fmla="*/ 1485900 h 3905250"/>
                <a:gd name="connsiteX145" fmla="*/ 4353725 w 5540715"/>
                <a:gd name="connsiteY145" fmla="*/ 1476375 h 3905250"/>
                <a:gd name="connsiteX146" fmla="*/ 4491837 w 5540715"/>
                <a:gd name="connsiteY146" fmla="*/ 1481137 h 3905250"/>
                <a:gd name="connsiteX147" fmla="*/ 4510887 w 5540715"/>
                <a:gd name="connsiteY147" fmla="*/ 1495425 h 3905250"/>
                <a:gd name="connsiteX148" fmla="*/ 4568037 w 5540715"/>
                <a:gd name="connsiteY148" fmla="*/ 1528762 h 3905250"/>
                <a:gd name="connsiteX149" fmla="*/ 4615662 w 5540715"/>
                <a:gd name="connsiteY149" fmla="*/ 1571625 h 3905250"/>
                <a:gd name="connsiteX150" fmla="*/ 4629950 w 5540715"/>
                <a:gd name="connsiteY150" fmla="*/ 1590675 h 3905250"/>
                <a:gd name="connsiteX151" fmla="*/ 4629950 w 5540715"/>
                <a:gd name="connsiteY151" fmla="*/ 1690687 h 3905250"/>
                <a:gd name="connsiteX152" fmla="*/ 4610900 w 5540715"/>
                <a:gd name="connsiteY152" fmla="*/ 1724025 h 3905250"/>
                <a:gd name="connsiteX153" fmla="*/ 4587087 w 5540715"/>
                <a:gd name="connsiteY153" fmla="*/ 1785937 h 3905250"/>
                <a:gd name="connsiteX154" fmla="*/ 4577562 w 5540715"/>
                <a:gd name="connsiteY154" fmla="*/ 1809750 h 3905250"/>
                <a:gd name="connsiteX155" fmla="*/ 4572800 w 5540715"/>
                <a:gd name="connsiteY155" fmla="*/ 1828800 h 3905250"/>
                <a:gd name="connsiteX156" fmla="*/ 4563275 w 5540715"/>
                <a:gd name="connsiteY156" fmla="*/ 1876425 h 3905250"/>
                <a:gd name="connsiteX157" fmla="*/ 4558512 w 5540715"/>
                <a:gd name="connsiteY157" fmla="*/ 1909762 h 3905250"/>
                <a:gd name="connsiteX158" fmla="*/ 4553750 w 5540715"/>
                <a:gd name="connsiteY158" fmla="*/ 1938337 h 3905250"/>
                <a:gd name="connsiteX159" fmla="*/ 4572800 w 5540715"/>
                <a:gd name="connsiteY159" fmla="*/ 2133600 h 3905250"/>
                <a:gd name="connsiteX160" fmla="*/ 4601375 w 5540715"/>
                <a:gd name="connsiteY160" fmla="*/ 2162175 h 3905250"/>
                <a:gd name="connsiteX161" fmla="*/ 4620425 w 5540715"/>
                <a:gd name="connsiteY161" fmla="*/ 2166937 h 3905250"/>
                <a:gd name="connsiteX162" fmla="*/ 4644237 w 5540715"/>
                <a:gd name="connsiteY162" fmla="*/ 2181225 h 3905250"/>
                <a:gd name="connsiteX163" fmla="*/ 4663287 w 5540715"/>
                <a:gd name="connsiteY163" fmla="*/ 2185987 h 3905250"/>
                <a:gd name="connsiteX164" fmla="*/ 4715675 w 5540715"/>
                <a:gd name="connsiteY164" fmla="*/ 2195512 h 3905250"/>
                <a:gd name="connsiteX165" fmla="*/ 4829975 w 5540715"/>
                <a:gd name="connsiteY165" fmla="*/ 2185987 h 3905250"/>
                <a:gd name="connsiteX166" fmla="*/ 4863312 w 5540715"/>
                <a:gd name="connsiteY166" fmla="*/ 2166937 h 3905250"/>
                <a:gd name="connsiteX167" fmla="*/ 4915700 w 5540715"/>
                <a:gd name="connsiteY167" fmla="*/ 2147887 h 3905250"/>
                <a:gd name="connsiteX168" fmla="*/ 4934750 w 5540715"/>
                <a:gd name="connsiteY168" fmla="*/ 2133600 h 3905250"/>
                <a:gd name="connsiteX169" fmla="*/ 4949037 w 5540715"/>
                <a:gd name="connsiteY169" fmla="*/ 2128837 h 3905250"/>
                <a:gd name="connsiteX170" fmla="*/ 4963325 w 5540715"/>
                <a:gd name="connsiteY170" fmla="*/ 2114550 h 3905250"/>
                <a:gd name="connsiteX171" fmla="*/ 4982375 w 5540715"/>
                <a:gd name="connsiteY171" fmla="*/ 2100262 h 3905250"/>
                <a:gd name="connsiteX172" fmla="*/ 5010950 w 5540715"/>
                <a:gd name="connsiteY172" fmla="*/ 2081212 h 3905250"/>
                <a:gd name="connsiteX173" fmla="*/ 5053812 w 5540715"/>
                <a:gd name="connsiteY173" fmla="*/ 2038350 h 3905250"/>
                <a:gd name="connsiteX174" fmla="*/ 5077625 w 5540715"/>
                <a:gd name="connsiteY174" fmla="*/ 2019300 h 3905250"/>
                <a:gd name="connsiteX175" fmla="*/ 5096675 w 5540715"/>
                <a:gd name="connsiteY175" fmla="*/ 2000250 h 3905250"/>
                <a:gd name="connsiteX176" fmla="*/ 5125250 w 5540715"/>
                <a:gd name="connsiteY176" fmla="*/ 1981200 h 3905250"/>
                <a:gd name="connsiteX177" fmla="*/ 5172875 w 5540715"/>
                <a:gd name="connsiteY177" fmla="*/ 1943100 h 3905250"/>
                <a:gd name="connsiteX178" fmla="*/ 5210975 w 5540715"/>
                <a:gd name="connsiteY178" fmla="*/ 1909762 h 3905250"/>
                <a:gd name="connsiteX179" fmla="*/ 5220500 w 5540715"/>
                <a:gd name="connsiteY179" fmla="*/ 1895475 h 3905250"/>
                <a:gd name="connsiteX180" fmla="*/ 5234787 w 5540715"/>
                <a:gd name="connsiteY180" fmla="*/ 1876425 h 3905250"/>
                <a:gd name="connsiteX181" fmla="*/ 5253837 w 5540715"/>
                <a:gd name="connsiteY181" fmla="*/ 1838325 h 3905250"/>
                <a:gd name="connsiteX182" fmla="*/ 5282412 w 5540715"/>
                <a:gd name="connsiteY182" fmla="*/ 1790700 h 3905250"/>
                <a:gd name="connsiteX183" fmla="*/ 5287175 w 5540715"/>
                <a:gd name="connsiteY183" fmla="*/ 1771650 h 3905250"/>
                <a:gd name="connsiteX184" fmla="*/ 5306225 w 5540715"/>
                <a:gd name="connsiteY184" fmla="*/ 1743075 h 3905250"/>
                <a:gd name="connsiteX185" fmla="*/ 5320512 w 5540715"/>
                <a:gd name="connsiteY185" fmla="*/ 1709737 h 3905250"/>
                <a:gd name="connsiteX186" fmla="*/ 5334800 w 5540715"/>
                <a:gd name="connsiteY186" fmla="*/ 1695450 h 3905250"/>
                <a:gd name="connsiteX187" fmla="*/ 5358612 w 5540715"/>
                <a:gd name="connsiteY187" fmla="*/ 1647825 h 3905250"/>
                <a:gd name="connsiteX188" fmla="*/ 5391950 w 5540715"/>
                <a:gd name="connsiteY188" fmla="*/ 1581150 h 3905250"/>
                <a:gd name="connsiteX189" fmla="*/ 5439575 w 5540715"/>
                <a:gd name="connsiteY189" fmla="*/ 1452562 h 3905250"/>
                <a:gd name="connsiteX190" fmla="*/ 5449100 w 5540715"/>
                <a:gd name="connsiteY190" fmla="*/ 1414462 h 3905250"/>
                <a:gd name="connsiteX191" fmla="*/ 5453862 w 5540715"/>
                <a:gd name="connsiteY191" fmla="*/ 1381125 h 3905250"/>
                <a:gd name="connsiteX192" fmla="*/ 5463387 w 5540715"/>
                <a:gd name="connsiteY192" fmla="*/ 1181100 h 3905250"/>
                <a:gd name="connsiteX193" fmla="*/ 5468150 w 5540715"/>
                <a:gd name="connsiteY193" fmla="*/ 1157287 h 3905250"/>
                <a:gd name="connsiteX194" fmla="*/ 5472912 w 5540715"/>
                <a:gd name="connsiteY194" fmla="*/ 1128712 h 3905250"/>
                <a:gd name="connsiteX195" fmla="*/ 5477675 w 5540715"/>
                <a:gd name="connsiteY195" fmla="*/ 1095375 h 3905250"/>
                <a:gd name="connsiteX196" fmla="*/ 5487200 w 5540715"/>
                <a:gd name="connsiteY196" fmla="*/ 1066800 h 3905250"/>
                <a:gd name="connsiteX197" fmla="*/ 5501487 w 5540715"/>
                <a:gd name="connsiteY197" fmla="*/ 981075 h 3905250"/>
                <a:gd name="connsiteX198" fmla="*/ 5501487 w 5540715"/>
                <a:gd name="connsiteY198" fmla="*/ 981075 h 3905250"/>
                <a:gd name="connsiteX199" fmla="*/ 5511012 w 5540715"/>
                <a:gd name="connsiteY199" fmla="*/ 923925 h 3905250"/>
                <a:gd name="connsiteX200" fmla="*/ 5515775 w 5540715"/>
                <a:gd name="connsiteY200" fmla="*/ 890587 h 3905250"/>
                <a:gd name="connsiteX201" fmla="*/ 5525300 w 5540715"/>
                <a:gd name="connsiteY201" fmla="*/ 833437 h 3905250"/>
                <a:gd name="connsiteX202" fmla="*/ 5530062 w 5540715"/>
                <a:gd name="connsiteY202" fmla="*/ 804862 h 3905250"/>
                <a:gd name="connsiteX203" fmla="*/ 5534825 w 5540715"/>
                <a:gd name="connsiteY203" fmla="*/ 738187 h 3905250"/>
                <a:gd name="connsiteX204" fmla="*/ 5520537 w 5540715"/>
                <a:gd name="connsiteY204" fmla="*/ 466725 h 3905250"/>
                <a:gd name="connsiteX205" fmla="*/ 5511012 w 5540715"/>
                <a:gd name="connsiteY205" fmla="*/ 442912 h 3905250"/>
                <a:gd name="connsiteX206" fmla="*/ 5491962 w 5540715"/>
                <a:gd name="connsiteY206" fmla="*/ 390525 h 3905250"/>
                <a:gd name="connsiteX207" fmla="*/ 5477675 w 5540715"/>
                <a:gd name="connsiteY207" fmla="*/ 366712 h 3905250"/>
                <a:gd name="connsiteX208" fmla="*/ 5453862 w 5540715"/>
                <a:gd name="connsiteY208" fmla="*/ 347662 h 3905250"/>
                <a:gd name="connsiteX209" fmla="*/ 5420525 w 5540715"/>
                <a:gd name="connsiteY209" fmla="*/ 309562 h 3905250"/>
                <a:gd name="connsiteX210" fmla="*/ 5401475 w 5540715"/>
                <a:gd name="connsiteY210" fmla="*/ 300037 h 3905250"/>
                <a:gd name="connsiteX211" fmla="*/ 5391950 w 5540715"/>
                <a:gd name="connsiteY211" fmla="*/ 280987 h 3905250"/>
                <a:gd name="connsiteX212" fmla="*/ 5358612 w 5540715"/>
                <a:gd name="connsiteY212" fmla="*/ 257175 h 3905250"/>
                <a:gd name="connsiteX213" fmla="*/ 5325275 w 5540715"/>
                <a:gd name="connsiteY213" fmla="*/ 223837 h 3905250"/>
                <a:gd name="connsiteX214" fmla="*/ 5244312 w 5540715"/>
                <a:gd name="connsiteY214" fmla="*/ 133350 h 3905250"/>
                <a:gd name="connsiteX215" fmla="*/ 5201450 w 5540715"/>
                <a:gd name="connsiteY215" fmla="*/ 85725 h 3905250"/>
                <a:gd name="connsiteX216" fmla="*/ 5163350 w 5540715"/>
                <a:gd name="connsiteY216" fmla="*/ 71437 h 3905250"/>
                <a:gd name="connsiteX217" fmla="*/ 5087150 w 5540715"/>
                <a:gd name="connsiteY217" fmla="*/ 42862 h 3905250"/>
                <a:gd name="connsiteX218" fmla="*/ 5039525 w 5540715"/>
                <a:gd name="connsiteY218" fmla="*/ 23812 h 3905250"/>
                <a:gd name="connsiteX219" fmla="*/ 5006187 w 5540715"/>
                <a:gd name="connsiteY219" fmla="*/ 19050 h 3905250"/>
                <a:gd name="connsiteX220" fmla="*/ 4982375 w 5540715"/>
                <a:gd name="connsiteY220" fmla="*/ 9525 h 3905250"/>
                <a:gd name="connsiteX221" fmla="*/ 4915700 w 5540715"/>
                <a:gd name="connsiteY221" fmla="*/ 4762 h 3905250"/>
                <a:gd name="connsiteX222" fmla="*/ 4858550 w 5540715"/>
                <a:gd name="connsiteY222" fmla="*/ 0 h 3905250"/>
                <a:gd name="connsiteX223" fmla="*/ 4749012 w 5540715"/>
                <a:gd name="connsiteY223" fmla="*/ 14287 h 3905250"/>
                <a:gd name="connsiteX224" fmla="*/ 4725200 w 5540715"/>
                <a:gd name="connsiteY224" fmla="*/ 19050 h 3905250"/>
                <a:gd name="connsiteX225" fmla="*/ 4668050 w 5540715"/>
                <a:gd name="connsiteY225" fmla="*/ 42862 h 3905250"/>
                <a:gd name="connsiteX226" fmla="*/ 4629950 w 5540715"/>
                <a:gd name="connsiteY226" fmla="*/ 57150 h 3905250"/>
                <a:gd name="connsiteX227" fmla="*/ 4548987 w 5540715"/>
                <a:gd name="connsiteY227" fmla="*/ 104775 h 3905250"/>
                <a:gd name="connsiteX228" fmla="*/ 4529937 w 5540715"/>
                <a:gd name="connsiteY228" fmla="*/ 128587 h 3905250"/>
                <a:gd name="connsiteX229" fmla="*/ 4510887 w 5540715"/>
                <a:gd name="connsiteY229" fmla="*/ 147637 h 3905250"/>
                <a:gd name="connsiteX230" fmla="*/ 4491837 w 5540715"/>
                <a:gd name="connsiteY230" fmla="*/ 176212 h 3905250"/>
                <a:gd name="connsiteX231" fmla="*/ 4458500 w 5540715"/>
                <a:gd name="connsiteY231" fmla="*/ 247650 h 3905250"/>
                <a:gd name="connsiteX232" fmla="*/ 4439450 w 5540715"/>
                <a:gd name="connsiteY232" fmla="*/ 304800 h 3905250"/>
                <a:gd name="connsiteX233" fmla="*/ 4420400 w 5540715"/>
                <a:gd name="connsiteY233" fmla="*/ 366712 h 3905250"/>
                <a:gd name="connsiteX234" fmla="*/ 4415637 w 5540715"/>
                <a:gd name="connsiteY234" fmla="*/ 400050 h 3905250"/>
                <a:gd name="connsiteX235" fmla="*/ 4406112 w 5540715"/>
                <a:gd name="connsiteY235" fmla="*/ 423862 h 3905250"/>
                <a:gd name="connsiteX236" fmla="*/ 4401350 w 5540715"/>
                <a:gd name="connsiteY236" fmla="*/ 457200 h 3905250"/>
                <a:gd name="connsiteX237" fmla="*/ 4391825 w 5540715"/>
                <a:gd name="connsiteY237" fmla="*/ 519112 h 3905250"/>
                <a:gd name="connsiteX238" fmla="*/ 4425162 w 5540715"/>
                <a:gd name="connsiteY238" fmla="*/ 685800 h 3905250"/>
                <a:gd name="connsiteX239" fmla="*/ 4434687 w 5540715"/>
                <a:gd name="connsiteY239" fmla="*/ 728662 h 3905250"/>
                <a:gd name="connsiteX240" fmla="*/ 4444212 w 5540715"/>
                <a:gd name="connsiteY240" fmla="*/ 752475 h 3905250"/>
                <a:gd name="connsiteX241" fmla="*/ 4439450 w 5540715"/>
                <a:gd name="connsiteY241" fmla="*/ 819150 h 3905250"/>
                <a:gd name="connsiteX242" fmla="*/ 4396587 w 5540715"/>
                <a:gd name="connsiteY242" fmla="*/ 852487 h 3905250"/>
                <a:gd name="connsiteX243" fmla="*/ 4382300 w 5540715"/>
                <a:gd name="connsiteY243" fmla="*/ 866775 h 3905250"/>
                <a:gd name="connsiteX244" fmla="*/ 4363250 w 5540715"/>
                <a:gd name="connsiteY244" fmla="*/ 876300 h 3905250"/>
                <a:gd name="connsiteX245" fmla="*/ 4329912 w 5540715"/>
                <a:gd name="connsiteY245" fmla="*/ 900112 h 3905250"/>
                <a:gd name="connsiteX246" fmla="*/ 4315625 w 5540715"/>
                <a:gd name="connsiteY246" fmla="*/ 909637 h 3905250"/>
                <a:gd name="connsiteX247" fmla="*/ 4296575 w 5540715"/>
                <a:gd name="connsiteY247" fmla="*/ 923925 h 3905250"/>
                <a:gd name="connsiteX248" fmla="*/ 4277525 w 5540715"/>
                <a:gd name="connsiteY248" fmla="*/ 928687 h 3905250"/>
                <a:gd name="connsiteX249" fmla="*/ 4248950 w 5540715"/>
                <a:gd name="connsiteY249" fmla="*/ 938212 h 3905250"/>
                <a:gd name="connsiteX250" fmla="*/ 4229900 w 5540715"/>
                <a:gd name="connsiteY250" fmla="*/ 942975 h 3905250"/>
                <a:gd name="connsiteX251" fmla="*/ 4215612 w 5540715"/>
                <a:gd name="connsiteY251" fmla="*/ 947737 h 3905250"/>
                <a:gd name="connsiteX252" fmla="*/ 4158462 w 5540715"/>
                <a:gd name="connsiteY252" fmla="*/ 957262 h 3905250"/>
                <a:gd name="connsiteX253" fmla="*/ 4120362 w 5540715"/>
                <a:gd name="connsiteY253" fmla="*/ 966787 h 3905250"/>
                <a:gd name="connsiteX254" fmla="*/ 4091787 w 5540715"/>
                <a:gd name="connsiteY254" fmla="*/ 976312 h 3905250"/>
                <a:gd name="connsiteX255" fmla="*/ 4067975 w 5540715"/>
                <a:gd name="connsiteY255" fmla="*/ 985837 h 3905250"/>
                <a:gd name="connsiteX256" fmla="*/ 4034637 w 5540715"/>
                <a:gd name="connsiteY256" fmla="*/ 990600 h 3905250"/>
                <a:gd name="connsiteX257" fmla="*/ 3967962 w 5540715"/>
                <a:gd name="connsiteY257" fmla="*/ 1009650 h 3905250"/>
                <a:gd name="connsiteX258" fmla="*/ 3939387 w 5540715"/>
                <a:gd name="connsiteY258" fmla="*/ 1019175 h 3905250"/>
                <a:gd name="connsiteX259" fmla="*/ 3906050 w 5540715"/>
                <a:gd name="connsiteY259" fmla="*/ 1023937 h 3905250"/>
                <a:gd name="connsiteX260" fmla="*/ 3744125 w 5540715"/>
                <a:gd name="connsiteY260" fmla="*/ 1019175 h 3905250"/>
                <a:gd name="connsiteX261" fmla="*/ 3715550 w 5540715"/>
                <a:gd name="connsiteY261" fmla="*/ 1014412 h 3905250"/>
                <a:gd name="connsiteX262" fmla="*/ 3677450 w 5540715"/>
                <a:gd name="connsiteY262" fmla="*/ 1009650 h 3905250"/>
                <a:gd name="connsiteX263" fmla="*/ 3548862 w 5540715"/>
                <a:gd name="connsiteY263" fmla="*/ 1023937 h 3905250"/>
                <a:gd name="connsiteX264" fmla="*/ 3506000 w 5540715"/>
                <a:gd name="connsiteY264" fmla="*/ 1052512 h 3905250"/>
                <a:gd name="connsiteX265" fmla="*/ 3486950 w 5540715"/>
                <a:gd name="connsiteY265" fmla="*/ 1071562 h 3905250"/>
                <a:gd name="connsiteX266" fmla="*/ 3463137 w 5540715"/>
                <a:gd name="connsiteY266" fmla="*/ 1090612 h 3905250"/>
                <a:gd name="connsiteX267" fmla="*/ 3425037 w 5540715"/>
                <a:gd name="connsiteY267" fmla="*/ 1128712 h 3905250"/>
                <a:gd name="connsiteX268" fmla="*/ 3396462 w 5540715"/>
                <a:gd name="connsiteY268" fmla="*/ 1176337 h 3905250"/>
                <a:gd name="connsiteX269" fmla="*/ 3363125 w 5540715"/>
                <a:gd name="connsiteY269" fmla="*/ 1228725 h 3905250"/>
                <a:gd name="connsiteX270" fmla="*/ 3353600 w 5540715"/>
                <a:gd name="connsiteY270" fmla="*/ 1262062 h 3905250"/>
                <a:gd name="connsiteX271" fmla="*/ 3348837 w 5540715"/>
                <a:gd name="connsiteY271" fmla="*/ 1281112 h 3905250"/>
                <a:gd name="connsiteX272" fmla="*/ 3339312 w 5540715"/>
                <a:gd name="connsiteY272" fmla="*/ 1295400 h 3905250"/>
                <a:gd name="connsiteX273" fmla="*/ 3329787 w 5540715"/>
                <a:gd name="connsiteY273" fmla="*/ 1323975 h 3905250"/>
                <a:gd name="connsiteX274" fmla="*/ 3301212 w 5540715"/>
                <a:gd name="connsiteY274" fmla="*/ 1357312 h 3905250"/>
                <a:gd name="connsiteX275" fmla="*/ 3291687 w 5540715"/>
                <a:gd name="connsiteY275" fmla="*/ 1381125 h 3905250"/>
                <a:gd name="connsiteX276" fmla="*/ 3248825 w 5540715"/>
                <a:gd name="connsiteY276" fmla="*/ 1414462 h 3905250"/>
                <a:gd name="connsiteX277" fmla="*/ 3234537 w 5540715"/>
                <a:gd name="connsiteY277" fmla="*/ 1433512 h 3905250"/>
                <a:gd name="connsiteX278" fmla="*/ 3220250 w 5540715"/>
                <a:gd name="connsiteY278" fmla="*/ 1443037 h 3905250"/>
                <a:gd name="connsiteX279" fmla="*/ 3172625 w 5540715"/>
                <a:gd name="connsiteY279" fmla="*/ 1481137 h 3905250"/>
                <a:gd name="connsiteX280" fmla="*/ 3153575 w 5540715"/>
                <a:gd name="connsiteY280" fmla="*/ 1495425 h 3905250"/>
                <a:gd name="connsiteX281" fmla="*/ 3129762 w 5540715"/>
                <a:gd name="connsiteY281" fmla="*/ 1504950 h 3905250"/>
                <a:gd name="connsiteX282" fmla="*/ 3110712 w 5540715"/>
                <a:gd name="connsiteY282" fmla="*/ 1519237 h 3905250"/>
                <a:gd name="connsiteX283" fmla="*/ 3096425 w 5540715"/>
                <a:gd name="connsiteY283" fmla="*/ 1533525 h 3905250"/>
                <a:gd name="connsiteX284" fmla="*/ 3072612 w 5540715"/>
                <a:gd name="connsiteY284" fmla="*/ 1543050 h 3905250"/>
                <a:gd name="connsiteX285" fmla="*/ 3058325 w 5540715"/>
                <a:gd name="connsiteY285" fmla="*/ 1557337 h 3905250"/>
                <a:gd name="connsiteX286" fmla="*/ 3034512 w 5540715"/>
                <a:gd name="connsiteY286" fmla="*/ 1566862 h 3905250"/>
                <a:gd name="connsiteX287" fmla="*/ 3015462 w 5540715"/>
                <a:gd name="connsiteY287" fmla="*/ 1576387 h 3905250"/>
                <a:gd name="connsiteX288" fmla="*/ 2967837 w 5540715"/>
                <a:gd name="connsiteY288" fmla="*/ 1604962 h 3905250"/>
                <a:gd name="connsiteX289" fmla="*/ 2953550 w 5540715"/>
                <a:gd name="connsiteY289" fmla="*/ 1614487 h 3905250"/>
                <a:gd name="connsiteX290" fmla="*/ 2939262 w 5540715"/>
                <a:gd name="connsiteY290" fmla="*/ 1619250 h 3905250"/>
                <a:gd name="connsiteX291" fmla="*/ 2910687 w 5540715"/>
                <a:gd name="connsiteY291" fmla="*/ 1638300 h 3905250"/>
                <a:gd name="connsiteX292" fmla="*/ 2896400 w 5540715"/>
                <a:gd name="connsiteY292" fmla="*/ 1652587 h 3905250"/>
                <a:gd name="connsiteX293" fmla="*/ 2834487 w 5540715"/>
                <a:gd name="connsiteY293" fmla="*/ 1681162 h 3905250"/>
                <a:gd name="connsiteX294" fmla="*/ 2791625 w 5540715"/>
                <a:gd name="connsiteY294" fmla="*/ 1709737 h 3905250"/>
                <a:gd name="connsiteX295" fmla="*/ 2767812 w 5540715"/>
                <a:gd name="connsiteY295" fmla="*/ 1719262 h 3905250"/>
                <a:gd name="connsiteX296" fmla="*/ 2753525 w 5540715"/>
                <a:gd name="connsiteY296" fmla="*/ 1728787 h 3905250"/>
                <a:gd name="connsiteX297" fmla="*/ 2739237 w 5540715"/>
                <a:gd name="connsiteY297" fmla="*/ 1733550 h 3905250"/>
                <a:gd name="connsiteX298" fmla="*/ 2724950 w 5540715"/>
                <a:gd name="connsiteY298" fmla="*/ 1743075 h 3905250"/>
                <a:gd name="connsiteX299" fmla="*/ 2663037 w 5540715"/>
                <a:gd name="connsiteY299" fmla="*/ 1752600 h 3905250"/>
                <a:gd name="connsiteX300" fmla="*/ 2596362 w 5540715"/>
                <a:gd name="connsiteY300" fmla="*/ 1738312 h 3905250"/>
                <a:gd name="connsiteX301" fmla="*/ 2567787 w 5540715"/>
                <a:gd name="connsiteY301" fmla="*/ 1733550 h 3905250"/>
                <a:gd name="connsiteX302" fmla="*/ 2543975 w 5540715"/>
                <a:gd name="connsiteY302" fmla="*/ 1719262 h 3905250"/>
                <a:gd name="connsiteX303" fmla="*/ 2515400 w 5540715"/>
                <a:gd name="connsiteY303" fmla="*/ 1714500 h 3905250"/>
                <a:gd name="connsiteX304" fmla="*/ 2491587 w 5540715"/>
                <a:gd name="connsiteY304" fmla="*/ 1709737 h 3905250"/>
                <a:gd name="connsiteX305" fmla="*/ 2424912 w 5540715"/>
                <a:gd name="connsiteY305" fmla="*/ 1728787 h 3905250"/>
                <a:gd name="connsiteX306" fmla="*/ 2386812 w 5540715"/>
                <a:gd name="connsiteY306" fmla="*/ 1776412 h 3905250"/>
                <a:gd name="connsiteX307" fmla="*/ 2389193 w 5540715"/>
                <a:gd name="connsiteY307" fmla="*/ 1881187 h 3905250"/>
                <a:gd name="connsiteX308" fmla="*/ 2315375 w 5540715"/>
                <a:gd name="connsiteY308" fmla="*/ 1909762 h 3905250"/>
                <a:gd name="connsiteX309" fmla="*/ 2253462 w 5540715"/>
                <a:gd name="connsiteY309" fmla="*/ 1924050 h 3905250"/>
                <a:gd name="connsiteX310" fmla="*/ 2234412 w 5540715"/>
                <a:gd name="connsiteY310" fmla="*/ 1943100 h 3905250"/>
                <a:gd name="connsiteX311" fmla="*/ 2220125 w 5540715"/>
                <a:gd name="connsiteY311" fmla="*/ 1947862 h 3905250"/>
                <a:gd name="connsiteX312" fmla="*/ 2186787 w 5540715"/>
                <a:gd name="connsiteY312" fmla="*/ 1966912 h 3905250"/>
                <a:gd name="connsiteX313" fmla="*/ 2148687 w 5540715"/>
                <a:gd name="connsiteY313" fmla="*/ 1985962 h 3905250"/>
                <a:gd name="connsiteX314" fmla="*/ 2110587 w 5540715"/>
                <a:gd name="connsiteY314" fmla="*/ 1995487 h 3905250"/>
                <a:gd name="connsiteX315" fmla="*/ 2072487 w 5540715"/>
                <a:gd name="connsiteY315" fmla="*/ 1971675 h 3905250"/>
                <a:gd name="connsiteX316" fmla="*/ 1996288 w 5540715"/>
                <a:gd name="connsiteY316" fmla="*/ 1990725 h 3905250"/>
                <a:gd name="connsiteX317" fmla="*/ 1939137 w 5540715"/>
                <a:gd name="connsiteY317" fmla="*/ 2047875 h 3905250"/>
                <a:gd name="connsiteX318" fmla="*/ 1910562 w 5540715"/>
                <a:gd name="connsiteY318" fmla="*/ 2071687 h 3905250"/>
                <a:gd name="connsiteX319" fmla="*/ 1886750 w 5540715"/>
                <a:gd name="connsiteY319" fmla="*/ 2081212 h 3905250"/>
                <a:gd name="connsiteX320" fmla="*/ 1858175 w 5540715"/>
                <a:gd name="connsiteY320" fmla="*/ 2100262 h 3905250"/>
                <a:gd name="connsiteX321" fmla="*/ 1834362 w 5540715"/>
                <a:gd name="connsiteY321" fmla="*/ 2109787 h 3905250"/>
                <a:gd name="connsiteX322" fmla="*/ 1815312 w 5540715"/>
                <a:gd name="connsiteY322" fmla="*/ 2124075 h 3905250"/>
                <a:gd name="connsiteX323" fmla="*/ 1796262 w 5540715"/>
                <a:gd name="connsiteY323" fmla="*/ 2133600 h 3905250"/>
                <a:gd name="connsiteX324" fmla="*/ 1786737 w 5540715"/>
                <a:gd name="connsiteY324" fmla="*/ 2147887 h 3905250"/>
                <a:gd name="connsiteX325" fmla="*/ 1772450 w 5540715"/>
                <a:gd name="connsiteY325" fmla="*/ 2152650 h 3905250"/>
                <a:gd name="connsiteX326" fmla="*/ 1753400 w 5540715"/>
                <a:gd name="connsiteY326" fmla="*/ 2166937 h 3905250"/>
                <a:gd name="connsiteX327" fmla="*/ 1696250 w 5540715"/>
                <a:gd name="connsiteY327" fmla="*/ 2219325 h 3905250"/>
                <a:gd name="connsiteX328" fmla="*/ 1672437 w 5540715"/>
                <a:gd name="connsiteY328" fmla="*/ 2238375 h 3905250"/>
                <a:gd name="connsiteX329" fmla="*/ 1648625 w 5540715"/>
                <a:gd name="connsiteY329" fmla="*/ 2252662 h 3905250"/>
                <a:gd name="connsiteX330" fmla="*/ 1615287 w 5540715"/>
                <a:gd name="connsiteY330" fmla="*/ 2286000 h 3905250"/>
                <a:gd name="connsiteX331" fmla="*/ 1591475 w 5540715"/>
                <a:gd name="connsiteY331" fmla="*/ 2305050 h 3905250"/>
                <a:gd name="connsiteX332" fmla="*/ 1577187 w 5540715"/>
                <a:gd name="connsiteY332" fmla="*/ 2314575 h 3905250"/>
                <a:gd name="connsiteX333" fmla="*/ 1562900 w 5540715"/>
                <a:gd name="connsiteY333" fmla="*/ 2328862 h 3905250"/>
                <a:gd name="connsiteX334" fmla="*/ 1558137 w 5540715"/>
                <a:gd name="connsiteY334" fmla="*/ 2343150 h 3905250"/>
                <a:gd name="connsiteX335" fmla="*/ 1520037 w 5540715"/>
                <a:gd name="connsiteY335" fmla="*/ 2366962 h 3905250"/>
                <a:gd name="connsiteX336" fmla="*/ 1496225 w 5540715"/>
                <a:gd name="connsiteY336" fmla="*/ 2381250 h 3905250"/>
                <a:gd name="connsiteX337" fmla="*/ 1477175 w 5540715"/>
                <a:gd name="connsiteY337" fmla="*/ 2395537 h 3905250"/>
                <a:gd name="connsiteX338" fmla="*/ 1462887 w 5540715"/>
                <a:gd name="connsiteY338" fmla="*/ 2400300 h 3905250"/>
                <a:gd name="connsiteX339" fmla="*/ 1424787 w 5540715"/>
                <a:gd name="connsiteY339" fmla="*/ 2419350 h 3905250"/>
                <a:gd name="connsiteX340" fmla="*/ 1405737 w 5540715"/>
                <a:gd name="connsiteY340" fmla="*/ 2428875 h 3905250"/>
                <a:gd name="connsiteX341" fmla="*/ 1362875 w 5540715"/>
                <a:gd name="connsiteY341" fmla="*/ 2462212 h 3905250"/>
                <a:gd name="connsiteX342" fmla="*/ 1329537 w 5540715"/>
                <a:gd name="connsiteY342" fmla="*/ 2476500 h 3905250"/>
                <a:gd name="connsiteX343" fmla="*/ 1310487 w 5540715"/>
                <a:gd name="connsiteY343" fmla="*/ 2490787 h 3905250"/>
                <a:gd name="connsiteX344" fmla="*/ 1262862 w 5540715"/>
                <a:gd name="connsiteY344" fmla="*/ 2514600 h 3905250"/>
                <a:gd name="connsiteX345" fmla="*/ 1224762 w 5540715"/>
                <a:gd name="connsiteY345" fmla="*/ 2538412 h 3905250"/>
                <a:gd name="connsiteX346" fmla="*/ 1210475 w 5540715"/>
                <a:gd name="connsiteY346" fmla="*/ 2543175 h 3905250"/>
                <a:gd name="connsiteX347" fmla="*/ 1191425 w 5540715"/>
                <a:gd name="connsiteY347" fmla="*/ 2557462 h 3905250"/>
                <a:gd name="connsiteX348" fmla="*/ 1129512 w 5540715"/>
                <a:gd name="connsiteY348" fmla="*/ 2600325 h 3905250"/>
                <a:gd name="connsiteX349" fmla="*/ 1100937 w 5540715"/>
                <a:gd name="connsiteY349" fmla="*/ 2624137 h 3905250"/>
                <a:gd name="connsiteX350" fmla="*/ 1086650 w 5540715"/>
                <a:gd name="connsiteY350" fmla="*/ 2638425 h 3905250"/>
                <a:gd name="connsiteX351" fmla="*/ 1077125 w 5540715"/>
                <a:gd name="connsiteY351" fmla="*/ 2652712 h 3905250"/>
                <a:gd name="connsiteX352" fmla="*/ 1053312 w 5540715"/>
                <a:gd name="connsiteY352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2224887 w 5540715"/>
                <a:gd name="connsiteY77" fmla="*/ 3048000 h 3905250"/>
                <a:gd name="connsiteX78" fmla="*/ 2234412 w 5540715"/>
                <a:gd name="connsiteY78" fmla="*/ 2957512 h 3905250"/>
                <a:gd name="connsiteX79" fmla="*/ 2229650 w 5540715"/>
                <a:gd name="connsiteY79" fmla="*/ 2876550 h 3905250"/>
                <a:gd name="connsiteX80" fmla="*/ 2220125 w 5540715"/>
                <a:gd name="connsiteY80" fmla="*/ 2852737 h 3905250"/>
                <a:gd name="connsiteX81" fmla="*/ 2215362 w 5540715"/>
                <a:gd name="connsiteY81" fmla="*/ 2833687 h 3905250"/>
                <a:gd name="connsiteX82" fmla="*/ 2196312 w 5540715"/>
                <a:gd name="connsiteY82" fmla="*/ 2790825 h 3905250"/>
                <a:gd name="connsiteX83" fmla="*/ 2172500 w 5540715"/>
                <a:gd name="connsiteY83" fmla="*/ 2733675 h 3905250"/>
                <a:gd name="connsiteX84" fmla="*/ 2167737 w 5540715"/>
                <a:gd name="connsiteY84" fmla="*/ 2709862 h 3905250"/>
                <a:gd name="connsiteX85" fmla="*/ 2158212 w 5540715"/>
                <a:gd name="connsiteY85" fmla="*/ 2686050 h 3905250"/>
                <a:gd name="connsiteX86" fmla="*/ 2153450 w 5540715"/>
                <a:gd name="connsiteY86" fmla="*/ 2643187 h 3905250"/>
                <a:gd name="connsiteX87" fmla="*/ 2158212 w 5540715"/>
                <a:gd name="connsiteY87" fmla="*/ 2586037 h 3905250"/>
                <a:gd name="connsiteX88" fmla="*/ 2182025 w 5540715"/>
                <a:gd name="connsiteY88" fmla="*/ 2547937 h 3905250"/>
                <a:gd name="connsiteX89" fmla="*/ 2215362 w 5540715"/>
                <a:gd name="connsiteY89" fmla="*/ 2509837 h 3905250"/>
                <a:gd name="connsiteX90" fmla="*/ 2234412 w 5540715"/>
                <a:gd name="connsiteY90" fmla="*/ 2490787 h 3905250"/>
                <a:gd name="connsiteX91" fmla="*/ 2267750 w 5540715"/>
                <a:gd name="connsiteY91" fmla="*/ 2481262 h 3905250"/>
                <a:gd name="connsiteX92" fmla="*/ 2291562 w 5540715"/>
                <a:gd name="connsiteY92" fmla="*/ 2471737 h 3905250"/>
                <a:gd name="connsiteX93" fmla="*/ 2386812 w 5540715"/>
                <a:gd name="connsiteY93" fmla="*/ 2462212 h 3905250"/>
                <a:gd name="connsiteX94" fmla="*/ 2453487 w 5540715"/>
                <a:gd name="connsiteY94" fmla="*/ 2452687 h 3905250"/>
                <a:gd name="connsiteX95" fmla="*/ 2510637 w 5540715"/>
                <a:gd name="connsiteY95" fmla="*/ 2443162 h 3905250"/>
                <a:gd name="connsiteX96" fmla="*/ 2529687 w 5540715"/>
                <a:gd name="connsiteY96" fmla="*/ 2433637 h 3905250"/>
                <a:gd name="connsiteX97" fmla="*/ 2634462 w 5540715"/>
                <a:gd name="connsiteY97" fmla="*/ 2424112 h 3905250"/>
                <a:gd name="connsiteX98" fmla="*/ 2767812 w 5540715"/>
                <a:gd name="connsiteY98" fmla="*/ 2419350 h 3905250"/>
                <a:gd name="connsiteX99" fmla="*/ 2791625 w 5540715"/>
                <a:gd name="connsiteY99" fmla="*/ 2414587 h 3905250"/>
                <a:gd name="connsiteX100" fmla="*/ 2829725 w 5540715"/>
                <a:gd name="connsiteY100" fmla="*/ 2390775 h 3905250"/>
                <a:gd name="connsiteX101" fmla="*/ 2848775 w 5540715"/>
                <a:gd name="connsiteY101" fmla="*/ 2381250 h 3905250"/>
                <a:gd name="connsiteX102" fmla="*/ 2886875 w 5540715"/>
                <a:gd name="connsiteY102" fmla="*/ 2352675 h 3905250"/>
                <a:gd name="connsiteX103" fmla="*/ 2905925 w 5540715"/>
                <a:gd name="connsiteY103" fmla="*/ 2338387 h 3905250"/>
                <a:gd name="connsiteX104" fmla="*/ 2920212 w 5540715"/>
                <a:gd name="connsiteY104" fmla="*/ 2328862 h 3905250"/>
                <a:gd name="connsiteX105" fmla="*/ 2934500 w 5540715"/>
                <a:gd name="connsiteY105" fmla="*/ 2314575 h 3905250"/>
                <a:gd name="connsiteX106" fmla="*/ 2958312 w 5540715"/>
                <a:gd name="connsiteY106" fmla="*/ 2309812 h 3905250"/>
                <a:gd name="connsiteX107" fmla="*/ 2982125 w 5540715"/>
                <a:gd name="connsiteY107" fmla="*/ 2295525 h 3905250"/>
                <a:gd name="connsiteX108" fmla="*/ 3001175 w 5540715"/>
                <a:gd name="connsiteY108" fmla="*/ 2281237 h 3905250"/>
                <a:gd name="connsiteX109" fmla="*/ 3024987 w 5540715"/>
                <a:gd name="connsiteY109" fmla="*/ 2271712 h 3905250"/>
                <a:gd name="connsiteX110" fmla="*/ 3063087 w 5540715"/>
                <a:gd name="connsiteY110" fmla="*/ 2243137 h 3905250"/>
                <a:gd name="connsiteX111" fmla="*/ 3096425 w 5540715"/>
                <a:gd name="connsiteY111" fmla="*/ 2224087 h 3905250"/>
                <a:gd name="connsiteX112" fmla="*/ 3115475 w 5540715"/>
                <a:gd name="connsiteY112" fmla="*/ 2205037 h 3905250"/>
                <a:gd name="connsiteX113" fmla="*/ 3153575 w 5540715"/>
                <a:gd name="connsiteY113" fmla="*/ 2185987 h 3905250"/>
                <a:gd name="connsiteX114" fmla="*/ 3172625 w 5540715"/>
                <a:gd name="connsiteY114" fmla="*/ 2171700 h 3905250"/>
                <a:gd name="connsiteX115" fmla="*/ 3234537 w 5540715"/>
                <a:gd name="connsiteY115" fmla="*/ 2119312 h 3905250"/>
                <a:gd name="connsiteX116" fmla="*/ 3296450 w 5540715"/>
                <a:gd name="connsiteY116" fmla="*/ 2076450 h 3905250"/>
                <a:gd name="connsiteX117" fmla="*/ 3329787 w 5540715"/>
                <a:gd name="connsiteY117" fmla="*/ 2052637 h 3905250"/>
                <a:gd name="connsiteX118" fmla="*/ 3358362 w 5540715"/>
                <a:gd name="connsiteY118" fmla="*/ 2033587 h 3905250"/>
                <a:gd name="connsiteX119" fmla="*/ 3420275 w 5540715"/>
                <a:gd name="connsiteY119" fmla="*/ 1995487 h 3905250"/>
                <a:gd name="connsiteX120" fmla="*/ 3453612 w 5540715"/>
                <a:gd name="connsiteY120" fmla="*/ 1981200 h 3905250"/>
                <a:gd name="connsiteX121" fmla="*/ 3482187 w 5540715"/>
                <a:gd name="connsiteY121" fmla="*/ 1962150 h 3905250"/>
                <a:gd name="connsiteX122" fmla="*/ 3534575 w 5540715"/>
                <a:gd name="connsiteY122" fmla="*/ 1933575 h 3905250"/>
                <a:gd name="connsiteX123" fmla="*/ 3563150 w 5540715"/>
                <a:gd name="connsiteY123" fmla="*/ 1914525 h 3905250"/>
                <a:gd name="connsiteX124" fmla="*/ 3639350 w 5540715"/>
                <a:gd name="connsiteY124" fmla="*/ 1871662 h 3905250"/>
                <a:gd name="connsiteX125" fmla="*/ 3686975 w 5540715"/>
                <a:gd name="connsiteY125" fmla="*/ 1843087 h 3905250"/>
                <a:gd name="connsiteX126" fmla="*/ 3720312 w 5540715"/>
                <a:gd name="connsiteY126" fmla="*/ 1824037 h 3905250"/>
                <a:gd name="connsiteX127" fmla="*/ 3744125 w 5540715"/>
                <a:gd name="connsiteY127" fmla="*/ 1804987 h 3905250"/>
                <a:gd name="connsiteX128" fmla="*/ 3772700 w 5540715"/>
                <a:gd name="connsiteY128" fmla="*/ 1795462 h 3905250"/>
                <a:gd name="connsiteX129" fmla="*/ 3796512 w 5540715"/>
                <a:gd name="connsiteY129" fmla="*/ 1776412 h 3905250"/>
                <a:gd name="connsiteX130" fmla="*/ 3829850 w 5540715"/>
                <a:gd name="connsiteY130" fmla="*/ 1762125 h 3905250"/>
                <a:gd name="connsiteX131" fmla="*/ 3858425 w 5540715"/>
                <a:gd name="connsiteY131" fmla="*/ 1747837 h 3905250"/>
                <a:gd name="connsiteX132" fmla="*/ 3882237 w 5540715"/>
                <a:gd name="connsiteY132" fmla="*/ 1733550 h 3905250"/>
                <a:gd name="connsiteX133" fmla="*/ 3929862 w 5540715"/>
                <a:gd name="connsiteY133" fmla="*/ 1714500 h 3905250"/>
                <a:gd name="connsiteX134" fmla="*/ 3958437 w 5540715"/>
                <a:gd name="connsiteY134" fmla="*/ 1695450 h 3905250"/>
                <a:gd name="connsiteX135" fmla="*/ 3977487 w 5540715"/>
                <a:gd name="connsiteY135" fmla="*/ 1681162 h 3905250"/>
                <a:gd name="connsiteX136" fmla="*/ 4029875 w 5540715"/>
                <a:gd name="connsiteY136" fmla="*/ 1657350 h 3905250"/>
                <a:gd name="connsiteX137" fmla="*/ 4082262 w 5540715"/>
                <a:gd name="connsiteY137" fmla="*/ 1614487 h 3905250"/>
                <a:gd name="connsiteX138" fmla="*/ 4139412 w 5540715"/>
                <a:gd name="connsiteY138" fmla="*/ 1576387 h 3905250"/>
                <a:gd name="connsiteX139" fmla="*/ 4167987 w 5540715"/>
                <a:gd name="connsiteY139" fmla="*/ 1557337 h 3905250"/>
                <a:gd name="connsiteX140" fmla="*/ 4196562 w 5540715"/>
                <a:gd name="connsiteY140" fmla="*/ 1538287 h 3905250"/>
                <a:gd name="connsiteX141" fmla="*/ 4253712 w 5540715"/>
                <a:gd name="connsiteY141" fmla="*/ 1509712 h 3905250"/>
                <a:gd name="connsiteX142" fmla="*/ 4277525 w 5540715"/>
                <a:gd name="connsiteY142" fmla="*/ 1500187 h 3905250"/>
                <a:gd name="connsiteX143" fmla="*/ 4296575 w 5540715"/>
                <a:gd name="connsiteY143" fmla="*/ 1490662 h 3905250"/>
                <a:gd name="connsiteX144" fmla="*/ 4325150 w 5540715"/>
                <a:gd name="connsiteY144" fmla="*/ 1485900 h 3905250"/>
                <a:gd name="connsiteX145" fmla="*/ 4353725 w 5540715"/>
                <a:gd name="connsiteY145" fmla="*/ 1476375 h 3905250"/>
                <a:gd name="connsiteX146" fmla="*/ 4491837 w 5540715"/>
                <a:gd name="connsiteY146" fmla="*/ 1481137 h 3905250"/>
                <a:gd name="connsiteX147" fmla="*/ 4510887 w 5540715"/>
                <a:gd name="connsiteY147" fmla="*/ 1495425 h 3905250"/>
                <a:gd name="connsiteX148" fmla="*/ 4568037 w 5540715"/>
                <a:gd name="connsiteY148" fmla="*/ 1528762 h 3905250"/>
                <a:gd name="connsiteX149" fmla="*/ 4615662 w 5540715"/>
                <a:gd name="connsiteY149" fmla="*/ 1571625 h 3905250"/>
                <a:gd name="connsiteX150" fmla="*/ 4629950 w 5540715"/>
                <a:gd name="connsiteY150" fmla="*/ 1590675 h 3905250"/>
                <a:gd name="connsiteX151" fmla="*/ 4629950 w 5540715"/>
                <a:gd name="connsiteY151" fmla="*/ 1690687 h 3905250"/>
                <a:gd name="connsiteX152" fmla="*/ 4610900 w 5540715"/>
                <a:gd name="connsiteY152" fmla="*/ 1724025 h 3905250"/>
                <a:gd name="connsiteX153" fmla="*/ 4587087 w 5540715"/>
                <a:gd name="connsiteY153" fmla="*/ 1785937 h 3905250"/>
                <a:gd name="connsiteX154" fmla="*/ 4577562 w 5540715"/>
                <a:gd name="connsiteY154" fmla="*/ 1809750 h 3905250"/>
                <a:gd name="connsiteX155" fmla="*/ 4572800 w 5540715"/>
                <a:gd name="connsiteY155" fmla="*/ 1828800 h 3905250"/>
                <a:gd name="connsiteX156" fmla="*/ 4563275 w 5540715"/>
                <a:gd name="connsiteY156" fmla="*/ 1876425 h 3905250"/>
                <a:gd name="connsiteX157" fmla="*/ 4558512 w 5540715"/>
                <a:gd name="connsiteY157" fmla="*/ 1909762 h 3905250"/>
                <a:gd name="connsiteX158" fmla="*/ 4553750 w 5540715"/>
                <a:gd name="connsiteY158" fmla="*/ 1938337 h 3905250"/>
                <a:gd name="connsiteX159" fmla="*/ 4572800 w 5540715"/>
                <a:gd name="connsiteY159" fmla="*/ 2133600 h 3905250"/>
                <a:gd name="connsiteX160" fmla="*/ 4601375 w 5540715"/>
                <a:gd name="connsiteY160" fmla="*/ 2162175 h 3905250"/>
                <a:gd name="connsiteX161" fmla="*/ 4620425 w 5540715"/>
                <a:gd name="connsiteY161" fmla="*/ 2166937 h 3905250"/>
                <a:gd name="connsiteX162" fmla="*/ 4644237 w 5540715"/>
                <a:gd name="connsiteY162" fmla="*/ 2181225 h 3905250"/>
                <a:gd name="connsiteX163" fmla="*/ 4663287 w 5540715"/>
                <a:gd name="connsiteY163" fmla="*/ 2185987 h 3905250"/>
                <a:gd name="connsiteX164" fmla="*/ 4715675 w 5540715"/>
                <a:gd name="connsiteY164" fmla="*/ 2195512 h 3905250"/>
                <a:gd name="connsiteX165" fmla="*/ 4829975 w 5540715"/>
                <a:gd name="connsiteY165" fmla="*/ 2185987 h 3905250"/>
                <a:gd name="connsiteX166" fmla="*/ 4863312 w 5540715"/>
                <a:gd name="connsiteY166" fmla="*/ 2166937 h 3905250"/>
                <a:gd name="connsiteX167" fmla="*/ 4915700 w 5540715"/>
                <a:gd name="connsiteY167" fmla="*/ 2147887 h 3905250"/>
                <a:gd name="connsiteX168" fmla="*/ 4934750 w 5540715"/>
                <a:gd name="connsiteY168" fmla="*/ 2133600 h 3905250"/>
                <a:gd name="connsiteX169" fmla="*/ 4949037 w 5540715"/>
                <a:gd name="connsiteY169" fmla="*/ 2128837 h 3905250"/>
                <a:gd name="connsiteX170" fmla="*/ 4963325 w 5540715"/>
                <a:gd name="connsiteY170" fmla="*/ 2114550 h 3905250"/>
                <a:gd name="connsiteX171" fmla="*/ 4982375 w 5540715"/>
                <a:gd name="connsiteY171" fmla="*/ 2100262 h 3905250"/>
                <a:gd name="connsiteX172" fmla="*/ 5010950 w 5540715"/>
                <a:gd name="connsiteY172" fmla="*/ 2081212 h 3905250"/>
                <a:gd name="connsiteX173" fmla="*/ 5053812 w 5540715"/>
                <a:gd name="connsiteY173" fmla="*/ 2038350 h 3905250"/>
                <a:gd name="connsiteX174" fmla="*/ 5077625 w 5540715"/>
                <a:gd name="connsiteY174" fmla="*/ 2019300 h 3905250"/>
                <a:gd name="connsiteX175" fmla="*/ 5096675 w 5540715"/>
                <a:gd name="connsiteY175" fmla="*/ 2000250 h 3905250"/>
                <a:gd name="connsiteX176" fmla="*/ 5125250 w 5540715"/>
                <a:gd name="connsiteY176" fmla="*/ 1981200 h 3905250"/>
                <a:gd name="connsiteX177" fmla="*/ 5172875 w 5540715"/>
                <a:gd name="connsiteY177" fmla="*/ 1943100 h 3905250"/>
                <a:gd name="connsiteX178" fmla="*/ 5210975 w 5540715"/>
                <a:gd name="connsiteY178" fmla="*/ 1909762 h 3905250"/>
                <a:gd name="connsiteX179" fmla="*/ 5220500 w 5540715"/>
                <a:gd name="connsiteY179" fmla="*/ 1895475 h 3905250"/>
                <a:gd name="connsiteX180" fmla="*/ 5234787 w 5540715"/>
                <a:gd name="connsiteY180" fmla="*/ 1876425 h 3905250"/>
                <a:gd name="connsiteX181" fmla="*/ 5253837 w 5540715"/>
                <a:gd name="connsiteY181" fmla="*/ 1838325 h 3905250"/>
                <a:gd name="connsiteX182" fmla="*/ 5282412 w 5540715"/>
                <a:gd name="connsiteY182" fmla="*/ 1790700 h 3905250"/>
                <a:gd name="connsiteX183" fmla="*/ 5287175 w 5540715"/>
                <a:gd name="connsiteY183" fmla="*/ 1771650 h 3905250"/>
                <a:gd name="connsiteX184" fmla="*/ 5306225 w 5540715"/>
                <a:gd name="connsiteY184" fmla="*/ 1743075 h 3905250"/>
                <a:gd name="connsiteX185" fmla="*/ 5320512 w 5540715"/>
                <a:gd name="connsiteY185" fmla="*/ 1709737 h 3905250"/>
                <a:gd name="connsiteX186" fmla="*/ 5334800 w 5540715"/>
                <a:gd name="connsiteY186" fmla="*/ 1695450 h 3905250"/>
                <a:gd name="connsiteX187" fmla="*/ 5358612 w 5540715"/>
                <a:gd name="connsiteY187" fmla="*/ 1647825 h 3905250"/>
                <a:gd name="connsiteX188" fmla="*/ 5391950 w 5540715"/>
                <a:gd name="connsiteY188" fmla="*/ 1581150 h 3905250"/>
                <a:gd name="connsiteX189" fmla="*/ 5439575 w 5540715"/>
                <a:gd name="connsiteY189" fmla="*/ 1452562 h 3905250"/>
                <a:gd name="connsiteX190" fmla="*/ 5449100 w 5540715"/>
                <a:gd name="connsiteY190" fmla="*/ 1414462 h 3905250"/>
                <a:gd name="connsiteX191" fmla="*/ 5453862 w 5540715"/>
                <a:gd name="connsiteY191" fmla="*/ 1381125 h 3905250"/>
                <a:gd name="connsiteX192" fmla="*/ 5463387 w 5540715"/>
                <a:gd name="connsiteY192" fmla="*/ 1181100 h 3905250"/>
                <a:gd name="connsiteX193" fmla="*/ 5468150 w 5540715"/>
                <a:gd name="connsiteY193" fmla="*/ 1157287 h 3905250"/>
                <a:gd name="connsiteX194" fmla="*/ 5472912 w 5540715"/>
                <a:gd name="connsiteY194" fmla="*/ 1128712 h 3905250"/>
                <a:gd name="connsiteX195" fmla="*/ 5477675 w 5540715"/>
                <a:gd name="connsiteY195" fmla="*/ 1095375 h 3905250"/>
                <a:gd name="connsiteX196" fmla="*/ 5487200 w 5540715"/>
                <a:gd name="connsiteY196" fmla="*/ 1066800 h 3905250"/>
                <a:gd name="connsiteX197" fmla="*/ 5501487 w 5540715"/>
                <a:gd name="connsiteY197" fmla="*/ 981075 h 3905250"/>
                <a:gd name="connsiteX198" fmla="*/ 5501487 w 5540715"/>
                <a:gd name="connsiteY198" fmla="*/ 981075 h 3905250"/>
                <a:gd name="connsiteX199" fmla="*/ 5511012 w 5540715"/>
                <a:gd name="connsiteY199" fmla="*/ 923925 h 3905250"/>
                <a:gd name="connsiteX200" fmla="*/ 5515775 w 5540715"/>
                <a:gd name="connsiteY200" fmla="*/ 890587 h 3905250"/>
                <a:gd name="connsiteX201" fmla="*/ 5525300 w 5540715"/>
                <a:gd name="connsiteY201" fmla="*/ 833437 h 3905250"/>
                <a:gd name="connsiteX202" fmla="*/ 5530062 w 5540715"/>
                <a:gd name="connsiteY202" fmla="*/ 804862 h 3905250"/>
                <a:gd name="connsiteX203" fmla="*/ 5534825 w 5540715"/>
                <a:gd name="connsiteY203" fmla="*/ 738187 h 3905250"/>
                <a:gd name="connsiteX204" fmla="*/ 5520537 w 5540715"/>
                <a:gd name="connsiteY204" fmla="*/ 466725 h 3905250"/>
                <a:gd name="connsiteX205" fmla="*/ 5511012 w 5540715"/>
                <a:gd name="connsiteY205" fmla="*/ 442912 h 3905250"/>
                <a:gd name="connsiteX206" fmla="*/ 5491962 w 5540715"/>
                <a:gd name="connsiteY206" fmla="*/ 390525 h 3905250"/>
                <a:gd name="connsiteX207" fmla="*/ 5477675 w 5540715"/>
                <a:gd name="connsiteY207" fmla="*/ 366712 h 3905250"/>
                <a:gd name="connsiteX208" fmla="*/ 5453862 w 5540715"/>
                <a:gd name="connsiteY208" fmla="*/ 347662 h 3905250"/>
                <a:gd name="connsiteX209" fmla="*/ 5420525 w 5540715"/>
                <a:gd name="connsiteY209" fmla="*/ 309562 h 3905250"/>
                <a:gd name="connsiteX210" fmla="*/ 5401475 w 5540715"/>
                <a:gd name="connsiteY210" fmla="*/ 300037 h 3905250"/>
                <a:gd name="connsiteX211" fmla="*/ 5391950 w 5540715"/>
                <a:gd name="connsiteY211" fmla="*/ 280987 h 3905250"/>
                <a:gd name="connsiteX212" fmla="*/ 5358612 w 5540715"/>
                <a:gd name="connsiteY212" fmla="*/ 257175 h 3905250"/>
                <a:gd name="connsiteX213" fmla="*/ 5325275 w 5540715"/>
                <a:gd name="connsiteY213" fmla="*/ 223837 h 3905250"/>
                <a:gd name="connsiteX214" fmla="*/ 5244312 w 5540715"/>
                <a:gd name="connsiteY214" fmla="*/ 133350 h 3905250"/>
                <a:gd name="connsiteX215" fmla="*/ 5201450 w 5540715"/>
                <a:gd name="connsiteY215" fmla="*/ 85725 h 3905250"/>
                <a:gd name="connsiteX216" fmla="*/ 5163350 w 5540715"/>
                <a:gd name="connsiteY216" fmla="*/ 71437 h 3905250"/>
                <a:gd name="connsiteX217" fmla="*/ 5087150 w 5540715"/>
                <a:gd name="connsiteY217" fmla="*/ 42862 h 3905250"/>
                <a:gd name="connsiteX218" fmla="*/ 5039525 w 5540715"/>
                <a:gd name="connsiteY218" fmla="*/ 23812 h 3905250"/>
                <a:gd name="connsiteX219" fmla="*/ 5006187 w 5540715"/>
                <a:gd name="connsiteY219" fmla="*/ 19050 h 3905250"/>
                <a:gd name="connsiteX220" fmla="*/ 4982375 w 5540715"/>
                <a:gd name="connsiteY220" fmla="*/ 9525 h 3905250"/>
                <a:gd name="connsiteX221" fmla="*/ 4915700 w 5540715"/>
                <a:gd name="connsiteY221" fmla="*/ 4762 h 3905250"/>
                <a:gd name="connsiteX222" fmla="*/ 4858550 w 5540715"/>
                <a:gd name="connsiteY222" fmla="*/ 0 h 3905250"/>
                <a:gd name="connsiteX223" fmla="*/ 4749012 w 5540715"/>
                <a:gd name="connsiteY223" fmla="*/ 14287 h 3905250"/>
                <a:gd name="connsiteX224" fmla="*/ 4725200 w 5540715"/>
                <a:gd name="connsiteY224" fmla="*/ 19050 h 3905250"/>
                <a:gd name="connsiteX225" fmla="*/ 4668050 w 5540715"/>
                <a:gd name="connsiteY225" fmla="*/ 42862 h 3905250"/>
                <a:gd name="connsiteX226" fmla="*/ 4629950 w 5540715"/>
                <a:gd name="connsiteY226" fmla="*/ 57150 h 3905250"/>
                <a:gd name="connsiteX227" fmla="*/ 4548987 w 5540715"/>
                <a:gd name="connsiteY227" fmla="*/ 104775 h 3905250"/>
                <a:gd name="connsiteX228" fmla="*/ 4529937 w 5540715"/>
                <a:gd name="connsiteY228" fmla="*/ 128587 h 3905250"/>
                <a:gd name="connsiteX229" fmla="*/ 4510887 w 5540715"/>
                <a:gd name="connsiteY229" fmla="*/ 147637 h 3905250"/>
                <a:gd name="connsiteX230" fmla="*/ 4491837 w 5540715"/>
                <a:gd name="connsiteY230" fmla="*/ 176212 h 3905250"/>
                <a:gd name="connsiteX231" fmla="*/ 4458500 w 5540715"/>
                <a:gd name="connsiteY231" fmla="*/ 247650 h 3905250"/>
                <a:gd name="connsiteX232" fmla="*/ 4439450 w 5540715"/>
                <a:gd name="connsiteY232" fmla="*/ 304800 h 3905250"/>
                <a:gd name="connsiteX233" fmla="*/ 4420400 w 5540715"/>
                <a:gd name="connsiteY233" fmla="*/ 366712 h 3905250"/>
                <a:gd name="connsiteX234" fmla="*/ 4415637 w 5540715"/>
                <a:gd name="connsiteY234" fmla="*/ 400050 h 3905250"/>
                <a:gd name="connsiteX235" fmla="*/ 4406112 w 5540715"/>
                <a:gd name="connsiteY235" fmla="*/ 423862 h 3905250"/>
                <a:gd name="connsiteX236" fmla="*/ 4401350 w 5540715"/>
                <a:gd name="connsiteY236" fmla="*/ 457200 h 3905250"/>
                <a:gd name="connsiteX237" fmla="*/ 4391825 w 5540715"/>
                <a:gd name="connsiteY237" fmla="*/ 519112 h 3905250"/>
                <a:gd name="connsiteX238" fmla="*/ 4425162 w 5540715"/>
                <a:gd name="connsiteY238" fmla="*/ 685800 h 3905250"/>
                <a:gd name="connsiteX239" fmla="*/ 4434687 w 5540715"/>
                <a:gd name="connsiteY239" fmla="*/ 728662 h 3905250"/>
                <a:gd name="connsiteX240" fmla="*/ 4444212 w 5540715"/>
                <a:gd name="connsiteY240" fmla="*/ 752475 h 3905250"/>
                <a:gd name="connsiteX241" fmla="*/ 4439450 w 5540715"/>
                <a:gd name="connsiteY241" fmla="*/ 819150 h 3905250"/>
                <a:gd name="connsiteX242" fmla="*/ 4396587 w 5540715"/>
                <a:gd name="connsiteY242" fmla="*/ 852487 h 3905250"/>
                <a:gd name="connsiteX243" fmla="*/ 4382300 w 5540715"/>
                <a:gd name="connsiteY243" fmla="*/ 866775 h 3905250"/>
                <a:gd name="connsiteX244" fmla="*/ 4363250 w 5540715"/>
                <a:gd name="connsiteY244" fmla="*/ 876300 h 3905250"/>
                <a:gd name="connsiteX245" fmla="*/ 4329912 w 5540715"/>
                <a:gd name="connsiteY245" fmla="*/ 900112 h 3905250"/>
                <a:gd name="connsiteX246" fmla="*/ 4315625 w 5540715"/>
                <a:gd name="connsiteY246" fmla="*/ 909637 h 3905250"/>
                <a:gd name="connsiteX247" fmla="*/ 4296575 w 5540715"/>
                <a:gd name="connsiteY247" fmla="*/ 923925 h 3905250"/>
                <a:gd name="connsiteX248" fmla="*/ 4277525 w 5540715"/>
                <a:gd name="connsiteY248" fmla="*/ 928687 h 3905250"/>
                <a:gd name="connsiteX249" fmla="*/ 4248950 w 5540715"/>
                <a:gd name="connsiteY249" fmla="*/ 938212 h 3905250"/>
                <a:gd name="connsiteX250" fmla="*/ 4229900 w 5540715"/>
                <a:gd name="connsiteY250" fmla="*/ 942975 h 3905250"/>
                <a:gd name="connsiteX251" fmla="*/ 4215612 w 5540715"/>
                <a:gd name="connsiteY251" fmla="*/ 947737 h 3905250"/>
                <a:gd name="connsiteX252" fmla="*/ 4158462 w 5540715"/>
                <a:gd name="connsiteY252" fmla="*/ 957262 h 3905250"/>
                <a:gd name="connsiteX253" fmla="*/ 4120362 w 5540715"/>
                <a:gd name="connsiteY253" fmla="*/ 966787 h 3905250"/>
                <a:gd name="connsiteX254" fmla="*/ 4091787 w 5540715"/>
                <a:gd name="connsiteY254" fmla="*/ 976312 h 3905250"/>
                <a:gd name="connsiteX255" fmla="*/ 4067975 w 5540715"/>
                <a:gd name="connsiteY255" fmla="*/ 985837 h 3905250"/>
                <a:gd name="connsiteX256" fmla="*/ 4034637 w 5540715"/>
                <a:gd name="connsiteY256" fmla="*/ 990600 h 3905250"/>
                <a:gd name="connsiteX257" fmla="*/ 3967962 w 5540715"/>
                <a:gd name="connsiteY257" fmla="*/ 1009650 h 3905250"/>
                <a:gd name="connsiteX258" fmla="*/ 3939387 w 5540715"/>
                <a:gd name="connsiteY258" fmla="*/ 1019175 h 3905250"/>
                <a:gd name="connsiteX259" fmla="*/ 3906050 w 5540715"/>
                <a:gd name="connsiteY259" fmla="*/ 1023937 h 3905250"/>
                <a:gd name="connsiteX260" fmla="*/ 3744125 w 5540715"/>
                <a:gd name="connsiteY260" fmla="*/ 1019175 h 3905250"/>
                <a:gd name="connsiteX261" fmla="*/ 3715550 w 5540715"/>
                <a:gd name="connsiteY261" fmla="*/ 1014412 h 3905250"/>
                <a:gd name="connsiteX262" fmla="*/ 3677450 w 5540715"/>
                <a:gd name="connsiteY262" fmla="*/ 1009650 h 3905250"/>
                <a:gd name="connsiteX263" fmla="*/ 3548862 w 5540715"/>
                <a:gd name="connsiteY263" fmla="*/ 1023937 h 3905250"/>
                <a:gd name="connsiteX264" fmla="*/ 3506000 w 5540715"/>
                <a:gd name="connsiteY264" fmla="*/ 1052512 h 3905250"/>
                <a:gd name="connsiteX265" fmla="*/ 3486950 w 5540715"/>
                <a:gd name="connsiteY265" fmla="*/ 1071562 h 3905250"/>
                <a:gd name="connsiteX266" fmla="*/ 3463137 w 5540715"/>
                <a:gd name="connsiteY266" fmla="*/ 1090612 h 3905250"/>
                <a:gd name="connsiteX267" fmla="*/ 3425037 w 5540715"/>
                <a:gd name="connsiteY267" fmla="*/ 1128712 h 3905250"/>
                <a:gd name="connsiteX268" fmla="*/ 3396462 w 5540715"/>
                <a:gd name="connsiteY268" fmla="*/ 1176337 h 3905250"/>
                <a:gd name="connsiteX269" fmla="*/ 3363125 w 5540715"/>
                <a:gd name="connsiteY269" fmla="*/ 1228725 h 3905250"/>
                <a:gd name="connsiteX270" fmla="*/ 3353600 w 5540715"/>
                <a:gd name="connsiteY270" fmla="*/ 1262062 h 3905250"/>
                <a:gd name="connsiteX271" fmla="*/ 3348837 w 5540715"/>
                <a:gd name="connsiteY271" fmla="*/ 1281112 h 3905250"/>
                <a:gd name="connsiteX272" fmla="*/ 3339312 w 5540715"/>
                <a:gd name="connsiteY272" fmla="*/ 1295400 h 3905250"/>
                <a:gd name="connsiteX273" fmla="*/ 3329787 w 5540715"/>
                <a:gd name="connsiteY273" fmla="*/ 1323975 h 3905250"/>
                <a:gd name="connsiteX274" fmla="*/ 3301212 w 5540715"/>
                <a:gd name="connsiteY274" fmla="*/ 1357312 h 3905250"/>
                <a:gd name="connsiteX275" fmla="*/ 3291687 w 5540715"/>
                <a:gd name="connsiteY275" fmla="*/ 1381125 h 3905250"/>
                <a:gd name="connsiteX276" fmla="*/ 3248825 w 5540715"/>
                <a:gd name="connsiteY276" fmla="*/ 1414462 h 3905250"/>
                <a:gd name="connsiteX277" fmla="*/ 3234537 w 5540715"/>
                <a:gd name="connsiteY277" fmla="*/ 1433512 h 3905250"/>
                <a:gd name="connsiteX278" fmla="*/ 3220250 w 5540715"/>
                <a:gd name="connsiteY278" fmla="*/ 1443037 h 3905250"/>
                <a:gd name="connsiteX279" fmla="*/ 3172625 w 5540715"/>
                <a:gd name="connsiteY279" fmla="*/ 1481137 h 3905250"/>
                <a:gd name="connsiteX280" fmla="*/ 3153575 w 5540715"/>
                <a:gd name="connsiteY280" fmla="*/ 1495425 h 3905250"/>
                <a:gd name="connsiteX281" fmla="*/ 3129762 w 5540715"/>
                <a:gd name="connsiteY281" fmla="*/ 1504950 h 3905250"/>
                <a:gd name="connsiteX282" fmla="*/ 3110712 w 5540715"/>
                <a:gd name="connsiteY282" fmla="*/ 1519237 h 3905250"/>
                <a:gd name="connsiteX283" fmla="*/ 3096425 w 5540715"/>
                <a:gd name="connsiteY283" fmla="*/ 1533525 h 3905250"/>
                <a:gd name="connsiteX284" fmla="*/ 3072612 w 5540715"/>
                <a:gd name="connsiteY284" fmla="*/ 1543050 h 3905250"/>
                <a:gd name="connsiteX285" fmla="*/ 3058325 w 5540715"/>
                <a:gd name="connsiteY285" fmla="*/ 1557337 h 3905250"/>
                <a:gd name="connsiteX286" fmla="*/ 3034512 w 5540715"/>
                <a:gd name="connsiteY286" fmla="*/ 1566862 h 3905250"/>
                <a:gd name="connsiteX287" fmla="*/ 3015462 w 5540715"/>
                <a:gd name="connsiteY287" fmla="*/ 1576387 h 3905250"/>
                <a:gd name="connsiteX288" fmla="*/ 2967837 w 5540715"/>
                <a:gd name="connsiteY288" fmla="*/ 1604962 h 3905250"/>
                <a:gd name="connsiteX289" fmla="*/ 2953550 w 5540715"/>
                <a:gd name="connsiteY289" fmla="*/ 1614487 h 3905250"/>
                <a:gd name="connsiteX290" fmla="*/ 2939262 w 5540715"/>
                <a:gd name="connsiteY290" fmla="*/ 1619250 h 3905250"/>
                <a:gd name="connsiteX291" fmla="*/ 2910687 w 5540715"/>
                <a:gd name="connsiteY291" fmla="*/ 1638300 h 3905250"/>
                <a:gd name="connsiteX292" fmla="*/ 2896400 w 5540715"/>
                <a:gd name="connsiteY292" fmla="*/ 1652587 h 3905250"/>
                <a:gd name="connsiteX293" fmla="*/ 2834487 w 5540715"/>
                <a:gd name="connsiteY293" fmla="*/ 1681162 h 3905250"/>
                <a:gd name="connsiteX294" fmla="*/ 2791625 w 5540715"/>
                <a:gd name="connsiteY294" fmla="*/ 1709737 h 3905250"/>
                <a:gd name="connsiteX295" fmla="*/ 2767812 w 5540715"/>
                <a:gd name="connsiteY295" fmla="*/ 1719262 h 3905250"/>
                <a:gd name="connsiteX296" fmla="*/ 2753525 w 5540715"/>
                <a:gd name="connsiteY296" fmla="*/ 1728787 h 3905250"/>
                <a:gd name="connsiteX297" fmla="*/ 2739237 w 5540715"/>
                <a:gd name="connsiteY297" fmla="*/ 1733550 h 3905250"/>
                <a:gd name="connsiteX298" fmla="*/ 2724950 w 5540715"/>
                <a:gd name="connsiteY298" fmla="*/ 1743075 h 3905250"/>
                <a:gd name="connsiteX299" fmla="*/ 2663037 w 5540715"/>
                <a:gd name="connsiteY299" fmla="*/ 1752600 h 3905250"/>
                <a:gd name="connsiteX300" fmla="*/ 2596362 w 5540715"/>
                <a:gd name="connsiteY300" fmla="*/ 1738312 h 3905250"/>
                <a:gd name="connsiteX301" fmla="*/ 2567787 w 5540715"/>
                <a:gd name="connsiteY301" fmla="*/ 1733550 h 3905250"/>
                <a:gd name="connsiteX302" fmla="*/ 2543975 w 5540715"/>
                <a:gd name="connsiteY302" fmla="*/ 1719262 h 3905250"/>
                <a:gd name="connsiteX303" fmla="*/ 2515400 w 5540715"/>
                <a:gd name="connsiteY303" fmla="*/ 1714500 h 3905250"/>
                <a:gd name="connsiteX304" fmla="*/ 2491587 w 5540715"/>
                <a:gd name="connsiteY304" fmla="*/ 1709737 h 3905250"/>
                <a:gd name="connsiteX305" fmla="*/ 2424912 w 5540715"/>
                <a:gd name="connsiteY305" fmla="*/ 1728787 h 3905250"/>
                <a:gd name="connsiteX306" fmla="*/ 2470156 w 5540715"/>
                <a:gd name="connsiteY306" fmla="*/ 1804987 h 3905250"/>
                <a:gd name="connsiteX307" fmla="*/ 2389193 w 5540715"/>
                <a:gd name="connsiteY307" fmla="*/ 1881187 h 3905250"/>
                <a:gd name="connsiteX308" fmla="*/ 2315375 w 5540715"/>
                <a:gd name="connsiteY308" fmla="*/ 1909762 h 3905250"/>
                <a:gd name="connsiteX309" fmla="*/ 2253462 w 5540715"/>
                <a:gd name="connsiteY309" fmla="*/ 1924050 h 3905250"/>
                <a:gd name="connsiteX310" fmla="*/ 2234412 w 5540715"/>
                <a:gd name="connsiteY310" fmla="*/ 1943100 h 3905250"/>
                <a:gd name="connsiteX311" fmla="*/ 2220125 w 5540715"/>
                <a:gd name="connsiteY311" fmla="*/ 1947862 h 3905250"/>
                <a:gd name="connsiteX312" fmla="*/ 2186787 w 5540715"/>
                <a:gd name="connsiteY312" fmla="*/ 1966912 h 3905250"/>
                <a:gd name="connsiteX313" fmla="*/ 2148687 w 5540715"/>
                <a:gd name="connsiteY313" fmla="*/ 1985962 h 3905250"/>
                <a:gd name="connsiteX314" fmla="*/ 2110587 w 5540715"/>
                <a:gd name="connsiteY314" fmla="*/ 1995487 h 3905250"/>
                <a:gd name="connsiteX315" fmla="*/ 2072487 w 5540715"/>
                <a:gd name="connsiteY315" fmla="*/ 1971675 h 3905250"/>
                <a:gd name="connsiteX316" fmla="*/ 1996288 w 5540715"/>
                <a:gd name="connsiteY316" fmla="*/ 1990725 h 3905250"/>
                <a:gd name="connsiteX317" fmla="*/ 1939137 w 5540715"/>
                <a:gd name="connsiteY317" fmla="*/ 2047875 h 3905250"/>
                <a:gd name="connsiteX318" fmla="*/ 1910562 w 5540715"/>
                <a:gd name="connsiteY318" fmla="*/ 2071687 h 3905250"/>
                <a:gd name="connsiteX319" fmla="*/ 1886750 w 5540715"/>
                <a:gd name="connsiteY319" fmla="*/ 2081212 h 3905250"/>
                <a:gd name="connsiteX320" fmla="*/ 1858175 w 5540715"/>
                <a:gd name="connsiteY320" fmla="*/ 2100262 h 3905250"/>
                <a:gd name="connsiteX321" fmla="*/ 1834362 w 5540715"/>
                <a:gd name="connsiteY321" fmla="*/ 2109787 h 3905250"/>
                <a:gd name="connsiteX322" fmla="*/ 1815312 w 5540715"/>
                <a:gd name="connsiteY322" fmla="*/ 2124075 h 3905250"/>
                <a:gd name="connsiteX323" fmla="*/ 1796262 w 5540715"/>
                <a:gd name="connsiteY323" fmla="*/ 2133600 h 3905250"/>
                <a:gd name="connsiteX324" fmla="*/ 1786737 w 5540715"/>
                <a:gd name="connsiteY324" fmla="*/ 2147887 h 3905250"/>
                <a:gd name="connsiteX325" fmla="*/ 1772450 w 5540715"/>
                <a:gd name="connsiteY325" fmla="*/ 2152650 h 3905250"/>
                <a:gd name="connsiteX326" fmla="*/ 1753400 w 5540715"/>
                <a:gd name="connsiteY326" fmla="*/ 2166937 h 3905250"/>
                <a:gd name="connsiteX327" fmla="*/ 1696250 w 5540715"/>
                <a:gd name="connsiteY327" fmla="*/ 2219325 h 3905250"/>
                <a:gd name="connsiteX328" fmla="*/ 1672437 w 5540715"/>
                <a:gd name="connsiteY328" fmla="*/ 2238375 h 3905250"/>
                <a:gd name="connsiteX329" fmla="*/ 1648625 w 5540715"/>
                <a:gd name="connsiteY329" fmla="*/ 2252662 h 3905250"/>
                <a:gd name="connsiteX330" fmla="*/ 1615287 w 5540715"/>
                <a:gd name="connsiteY330" fmla="*/ 2286000 h 3905250"/>
                <a:gd name="connsiteX331" fmla="*/ 1591475 w 5540715"/>
                <a:gd name="connsiteY331" fmla="*/ 2305050 h 3905250"/>
                <a:gd name="connsiteX332" fmla="*/ 1577187 w 5540715"/>
                <a:gd name="connsiteY332" fmla="*/ 2314575 h 3905250"/>
                <a:gd name="connsiteX333" fmla="*/ 1562900 w 5540715"/>
                <a:gd name="connsiteY333" fmla="*/ 2328862 h 3905250"/>
                <a:gd name="connsiteX334" fmla="*/ 1558137 w 5540715"/>
                <a:gd name="connsiteY334" fmla="*/ 2343150 h 3905250"/>
                <a:gd name="connsiteX335" fmla="*/ 1520037 w 5540715"/>
                <a:gd name="connsiteY335" fmla="*/ 2366962 h 3905250"/>
                <a:gd name="connsiteX336" fmla="*/ 1496225 w 5540715"/>
                <a:gd name="connsiteY336" fmla="*/ 2381250 h 3905250"/>
                <a:gd name="connsiteX337" fmla="*/ 1477175 w 5540715"/>
                <a:gd name="connsiteY337" fmla="*/ 2395537 h 3905250"/>
                <a:gd name="connsiteX338" fmla="*/ 1462887 w 5540715"/>
                <a:gd name="connsiteY338" fmla="*/ 2400300 h 3905250"/>
                <a:gd name="connsiteX339" fmla="*/ 1424787 w 5540715"/>
                <a:gd name="connsiteY339" fmla="*/ 2419350 h 3905250"/>
                <a:gd name="connsiteX340" fmla="*/ 1405737 w 5540715"/>
                <a:gd name="connsiteY340" fmla="*/ 2428875 h 3905250"/>
                <a:gd name="connsiteX341" fmla="*/ 1362875 w 5540715"/>
                <a:gd name="connsiteY341" fmla="*/ 2462212 h 3905250"/>
                <a:gd name="connsiteX342" fmla="*/ 1329537 w 5540715"/>
                <a:gd name="connsiteY342" fmla="*/ 2476500 h 3905250"/>
                <a:gd name="connsiteX343" fmla="*/ 1310487 w 5540715"/>
                <a:gd name="connsiteY343" fmla="*/ 2490787 h 3905250"/>
                <a:gd name="connsiteX344" fmla="*/ 1262862 w 5540715"/>
                <a:gd name="connsiteY344" fmla="*/ 2514600 h 3905250"/>
                <a:gd name="connsiteX345" fmla="*/ 1224762 w 5540715"/>
                <a:gd name="connsiteY345" fmla="*/ 2538412 h 3905250"/>
                <a:gd name="connsiteX346" fmla="*/ 1210475 w 5540715"/>
                <a:gd name="connsiteY346" fmla="*/ 2543175 h 3905250"/>
                <a:gd name="connsiteX347" fmla="*/ 1191425 w 5540715"/>
                <a:gd name="connsiteY347" fmla="*/ 2557462 h 3905250"/>
                <a:gd name="connsiteX348" fmla="*/ 1129512 w 5540715"/>
                <a:gd name="connsiteY348" fmla="*/ 2600325 h 3905250"/>
                <a:gd name="connsiteX349" fmla="*/ 1100937 w 5540715"/>
                <a:gd name="connsiteY349" fmla="*/ 2624137 h 3905250"/>
                <a:gd name="connsiteX350" fmla="*/ 1086650 w 5540715"/>
                <a:gd name="connsiteY350" fmla="*/ 2638425 h 3905250"/>
                <a:gd name="connsiteX351" fmla="*/ 1077125 w 5540715"/>
                <a:gd name="connsiteY351" fmla="*/ 2652712 h 3905250"/>
                <a:gd name="connsiteX352" fmla="*/ 1053312 w 5540715"/>
                <a:gd name="connsiteY352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2224887 w 5540715"/>
                <a:gd name="connsiteY77" fmla="*/ 3048000 h 3905250"/>
                <a:gd name="connsiteX78" fmla="*/ 2234412 w 5540715"/>
                <a:gd name="connsiteY78" fmla="*/ 2957512 h 3905250"/>
                <a:gd name="connsiteX79" fmla="*/ 2229650 w 5540715"/>
                <a:gd name="connsiteY79" fmla="*/ 2876550 h 3905250"/>
                <a:gd name="connsiteX80" fmla="*/ 2220125 w 5540715"/>
                <a:gd name="connsiteY80" fmla="*/ 2852737 h 3905250"/>
                <a:gd name="connsiteX81" fmla="*/ 2215362 w 5540715"/>
                <a:gd name="connsiteY81" fmla="*/ 2833687 h 3905250"/>
                <a:gd name="connsiteX82" fmla="*/ 2196312 w 5540715"/>
                <a:gd name="connsiteY82" fmla="*/ 2790825 h 3905250"/>
                <a:gd name="connsiteX83" fmla="*/ 2172500 w 5540715"/>
                <a:gd name="connsiteY83" fmla="*/ 2733675 h 3905250"/>
                <a:gd name="connsiteX84" fmla="*/ 2167737 w 5540715"/>
                <a:gd name="connsiteY84" fmla="*/ 2709862 h 3905250"/>
                <a:gd name="connsiteX85" fmla="*/ 2158212 w 5540715"/>
                <a:gd name="connsiteY85" fmla="*/ 2686050 h 3905250"/>
                <a:gd name="connsiteX86" fmla="*/ 2153450 w 5540715"/>
                <a:gd name="connsiteY86" fmla="*/ 2643187 h 3905250"/>
                <a:gd name="connsiteX87" fmla="*/ 2158212 w 5540715"/>
                <a:gd name="connsiteY87" fmla="*/ 2586037 h 3905250"/>
                <a:gd name="connsiteX88" fmla="*/ 2182025 w 5540715"/>
                <a:gd name="connsiteY88" fmla="*/ 2547937 h 3905250"/>
                <a:gd name="connsiteX89" fmla="*/ 2215362 w 5540715"/>
                <a:gd name="connsiteY89" fmla="*/ 2509837 h 3905250"/>
                <a:gd name="connsiteX90" fmla="*/ 2234412 w 5540715"/>
                <a:gd name="connsiteY90" fmla="*/ 2490787 h 3905250"/>
                <a:gd name="connsiteX91" fmla="*/ 2267750 w 5540715"/>
                <a:gd name="connsiteY91" fmla="*/ 2481262 h 3905250"/>
                <a:gd name="connsiteX92" fmla="*/ 2291562 w 5540715"/>
                <a:gd name="connsiteY92" fmla="*/ 2471737 h 3905250"/>
                <a:gd name="connsiteX93" fmla="*/ 2386812 w 5540715"/>
                <a:gd name="connsiteY93" fmla="*/ 2462212 h 3905250"/>
                <a:gd name="connsiteX94" fmla="*/ 2453487 w 5540715"/>
                <a:gd name="connsiteY94" fmla="*/ 2452687 h 3905250"/>
                <a:gd name="connsiteX95" fmla="*/ 2510637 w 5540715"/>
                <a:gd name="connsiteY95" fmla="*/ 2443162 h 3905250"/>
                <a:gd name="connsiteX96" fmla="*/ 2529687 w 5540715"/>
                <a:gd name="connsiteY96" fmla="*/ 2433637 h 3905250"/>
                <a:gd name="connsiteX97" fmla="*/ 2634462 w 5540715"/>
                <a:gd name="connsiteY97" fmla="*/ 2424112 h 3905250"/>
                <a:gd name="connsiteX98" fmla="*/ 2767812 w 5540715"/>
                <a:gd name="connsiteY98" fmla="*/ 2419350 h 3905250"/>
                <a:gd name="connsiteX99" fmla="*/ 2791625 w 5540715"/>
                <a:gd name="connsiteY99" fmla="*/ 2414587 h 3905250"/>
                <a:gd name="connsiteX100" fmla="*/ 2829725 w 5540715"/>
                <a:gd name="connsiteY100" fmla="*/ 2390775 h 3905250"/>
                <a:gd name="connsiteX101" fmla="*/ 2848775 w 5540715"/>
                <a:gd name="connsiteY101" fmla="*/ 2381250 h 3905250"/>
                <a:gd name="connsiteX102" fmla="*/ 2886875 w 5540715"/>
                <a:gd name="connsiteY102" fmla="*/ 2352675 h 3905250"/>
                <a:gd name="connsiteX103" fmla="*/ 2905925 w 5540715"/>
                <a:gd name="connsiteY103" fmla="*/ 2338387 h 3905250"/>
                <a:gd name="connsiteX104" fmla="*/ 2920212 w 5540715"/>
                <a:gd name="connsiteY104" fmla="*/ 2328862 h 3905250"/>
                <a:gd name="connsiteX105" fmla="*/ 2934500 w 5540715"/>
                <a:gd name="connsiteY105" fmla="*/ 2314575 h 3905250"/>
                <a:gd name="connsiteX106" fmla="*/ 2958312 w 5540715"/>
                <a:gd name="connsiteY106" fmla="*/ 2309812 h 3905250"/>
                <a:gd name="connsiteX107" fmla="*/ 2982125 w 5540715"/>
                <a:gd name="connsiteY107" fmla="*/ 2295525 h 3905250"/>
                <a:gd name="connsiteX108" fmla="*/ 3001175 w 5540715"/>
                <a:gd name="connsiteY108" fmla="*/ 2281237 h 3905250"/>
                <a:gd name="connsiteX109" fmla="*/ 3024987 w 5540715"/>
                <a:gd name="connsiteY109" fmla="*/ 2271712 h 3905250"/>
                <a:gd name="connsiteX110" fmla="*/ 3063087 w 5540715"/>
                <a:gd name="connsiteY110" fmla="*/ 2243137 h 3905250"/>
                <a:gd name="connsiteX111" fmla="*/ 3096425 w 5540715"/>
                <a:gd name="connsiteY111" fmla="*/ 2224087 h 3905250"/>
                <a:gd name="connsiteX112" fmla="*/ 3115475 w 5540715"/>
                <a:gd name="connsiteY112" fmla="*/ 2205037 h 3905250"/>
                <a:gd name="connsiteX113" fmla="*/ 3153575 w 5540715"/>
                <a:gd name="connsiteY113" fmla="*/ 2185987 h 3905250"/>
                <a:gd name="connsiteX114" fmla="*/ 3172625 w 5540715"/>
                <a:gd name="connsiteY114" fmla="*/ 2171700 h 3905250"/>
                <a:gd name="connsiteX115" fmla="*/ 3234537 w 5540715"/>
                <a:gd name="connsiteY115" fmla="*/ 2119312 h 3905250"/>
                <a:gd name="connsiteX116" fmla="*/ 3296450 w 5540715"/>
                <a:gd name="connsiteY116" fmla="*/ 2076450 h 3905250"/>
                <a:gd name="connsiteX117" fmla="*/ 3329787 w 5540715"/>
                <a:gd name="connsiteY117" fmla="*/ 2052637 h 3905250"/>
                <a:gd name="connsiteX118" fmla="*/ 3358362 w 5540715"/>
                <a:gd name="connsiteY118" fmla="*/ 2033587 h 3905250"/>
                <a:gd name="connsiteX119" fmla="*/ 3420275 w 5540715"/>
                <a:gd name="connsiteY119" fmla="*/ 1995487 h 3905250"/>
                <a:gd name="connsiteX120" fmla="*/ 3453612 w 5540715"/>
                <a:gd name="connsiteY120" fmla="*/ 1981200 h 3905250"/>
                <a:gd name="connsiteX121" fmla="*/ 3482187 w 5540715"/>
                <a:gd name="connsiteY121" fmla="*/ 1962150 h 3905250"/>
                <a:gd name="connsiteX122" fmla="*/ 3534575 w 5540715"/>
                <a:gd name="connsiteY122" fmla="*/ 1933575 h 3905250"/>
                <a:gd name="connsiteX123" fmla="*/ 3563150 w 5540715"/>
                <a:gd name="connsiteY123" fmla="*/ 1914525 h 3905250"/>
                <a:gd name="connsiteX124" fmla="*/ 3639350 w 5540715"/>
                <a:gd name="connsiteY124" fmla="*/ 1871662 h 3905250"/>
                <a:gd name="connsiteX125" fmla="*/ 3686975 w 5540715"/>
                <a:gd name="connsiteY125" fmla="*/ 1843087 h 3905250"/>
                <a:gd name="connsiteX126" fmla="*/ 3720312 w 5540715"/>
                <a:gd name="connsiteY126" fmla="*/ 1824037 h 3905250"/>
                <a:gd name="connsiteX127" fmla="*/ 3744125 w 5540715"/>
                <a:gd name="connsiteY127" fmla="*/ 1804987 h 3905250"/>
                <a:gd name="connsiteX128" fmla="*/ 3772700 w 5540715"/>
                <a:gd name="connsiteY128" fmla="*/ 1795462 h 3905250"/>
                <a:gd name="connsiteX129" fmla="*/ 3796512 w 5540715"/>
                <a:gd name="connsiteY129" fmla="*/ 1776412 h 3905250"/>
                <a:gd name="connsiteX130" fmla="*/ 3829850 w 5540715"/>
                <a:gd name="connsiteY130" fmla="*/ 1762125 h 3905250"/>
                <a:gd name="connsiteX131" fmla="*/ 3858425 w 5540715"/>
                <a:gd name="connsiteY131" fmla="*/ 1747837 h 3905250"/>
                <a:gd name="connsiteX132" fmla="*/ 3882237 w 5540715"/>
                <a:gd name="connsiteY132" fmla="*/ 1733550 h 3905250"/>
                <a:gd name="connsiteX133" fmla="*/ 3929862 w 5540715"/>
                <a:gd name="connsiteY133" fmla="*/ 1714500 h 3905250"/>
                <a:gd name="connsiteX134" fmla="*/ 3958437 w 5540715"/>
                <a:gd name="connsiteY134" fmla="*/ 1695450 h 3905250"/>
                <a:gd name="connsiteX135" fmla="*/ 3977487 w 5540715"/>
                <a:gd name="connsiteY135" fmla="*/ 1681162 h 3905250"/>
                <a:gd name="connsiteX136" fmla="*/ 4029875 w 5540715"/>
                <a:gd name="connsiteY136" fmla="*/ 1657350 h 3905250"/>
                <a:gd name="connsiteX137" fmla="*/ 4082262 w 5540715"/>
                <a:gd name="connsiteY137" fmla="*/ 1614487 h 3905250"/>
                <a:gd name="connsiteX138" fmla="*/ 4139412 w 5540715"/>
                <a:gd name="connsiteY138" fmla="*/ 1576387 h 3905250"/>
                <a:gd name="connsiteX139" fmla="*/ 4167987 w 5540715"/>
                <a:gd name="connsiteY139" fmla="*/ 1557337 h 3905250"/>
                <a:gd name="connsiteX140" fmla="*/ 4196562 w 5540715"/>
                <a:gd name="connsiteY140" fmla="*/ 1538287 h 3905250"/>
                <a:gd name="connsiteX141" fmla="*/ 4253712 w 5540715"/>
                <a:gd name="connsiteY141" fmla="*/ 1509712 h 3905250"/>
                <a:gd name="connsiteX142" fmla="*/ 4277525 w 5540715"/>
                <a:gd name="connsiteY142" fmla="*/ 1500187 h 3905250"/>
                <a:gd name="connsiteX143" fmla="*/ 4296575 w 5540715"/>
                <a:gd name="connsiteY143" fmla="*/ 1490662 h 3905250"/>
                <a:gd name="connsiteX144" fmla="*/ 4325150 w 5540715"/>
                <a:gd name="connsiteY144" fmla="*/ 1485900 h 3905250"/>
                <a:gd name="connsiteX145" fmla="*/ 4353725 w 5540715"/>
                <a:gd name="connsiteY145" fmla="*/ 1476375 h 3905250"/>
                <a:gd name="connsiteX146" fmla="*/ 4491837 w 5540715"/>
                <a:gd name="connsiteY146" fmla="*/ 1481137 h 3905250"/>
                <a:gd name="connsiteX147" fmla="*/ 4510887 w 5540715"/>
                <a:gd name="connsiteY147" fmla="*/ 1495425 h 3905250"/>
                <a:gd name="connsiteX148" fmla="*/ 4568037 w 5540715"/>
                <a:gd name="connsiteY148" fmla="*/ 1528762 h 3905250"/>
                <a:gd name="connsiteX149" fmla="*/ 4615662 w 5540715"/>
                <a:gd name="connsiteY149" fmla="*/ 1571625 h 3905250"/>
                <a:gd name="connsiteX150" fmla="*/ 4629950 w 5540715"/>
                <a:gd name="connsiteY150" fmla="*/ 1590675 h 3905250"/>
                <a:gd name="connsiteX151" fmla="*/ 4629950 w 5540715"/>
                <a:gd name="connsiteY151" fmla="*/ 1690687 h 3905250"/>
                <a:gd name="connsiteX152" fmla="*/ 4610900 w 5540715"/>
                <a:gd name="connsiteY152" fmla="*/ 1724025 h 3905250"/>
                <a:gd name="connsiteX153" fmla="*/ 4587087 w 5540715"/>
                <a:gd name="connsiteY153" fmla="*/ 1785937 h 3905250"/>
                <a:gd name="connsiteX154" fmla="*/ 4577562 w 5540715"/>
                <a:gd name="connsiteY154" fmla="*/ 1809750 h 3905250"/>
                <a:gd name="connsiteX155" fmla="*/ 4572800 w 5540715"/>
                <a:gd name="connsiteY155" fmla="*/ 1828800 h 3905250"/>
                <a:gd name="connsiteX156" fmla="*/ 4563275 w 5540715"/>
                <a:gd name="connsiteY156" fmla="*/ 1876425 h 3905250"/>
                <a:gd name="connsiteX157" fmla="*/ 4558512 w 5540715"/>
                <a:gd name="connsiteY157" fmla="*/ 1909762 h 3905250"/>
                <a:gd name="connsiteX158" fmla="*/ 4553750 w 5540715"/>
                <a:gd name="connsiteY158" fmla="*/ 1938337 h 3905250"/>
                <a:gd name="connsiteX159" fmla="*/ 4572800 w 5540715"/>
                <a:gd name="connsiteY159" fmla="*/ 2133600 h 3905250"/>
                <a:gd name="connsiteX160" fmla="*/ 4601375 w 5540715"/>
                <a:gd name="connsiteY160" fmla="*/ 2162175 h 3905250"/>
                <a:gd name="connsiteX161" fmla="*/ 4620425 w 5540715"/>
                <a:gd name="connsiteY161" fmla="*/ 2166937 h 3905250"/>
                <a:gd name="connsiteX162" fmla="*/ 4644237 w 5540715"/>
                <a:gd name="connsiteY162" fmla="*/ 2181225 h 3905250"/>
                <a:gd name="connsiteX163" fmla="*/ 4663287 w 5540715"/>
                <a:gd name="connsiteY163" fmla="*/ 2185987 h 3905250"/>
                <a:gd name="connsiteX164" fmla="*/ 4715675 w 5540715"/>
                <a:gd name="connsiteY164" fmla="*/ 2195512 h 3905250"/>
                <a:gd name="connsiteX165" fmla="*/ 4829975 w 5540715"/>
                <a:gd name="connsiteY165" fmla="*/ 2185987 h 3905250"/>
                <a:gd name="connsiteX166" fmla="*/ 4863312 w 5540715"/>
                <a:gd name="connsiteY166" fmla="*/ 2166937 h 3905250"/>
                <a:gd name="connsiteX167" fmla="*/ 4915700 w 5540715"/>
                <a:gd name="connsiteY167" fmla="*/ 2147887 h 3905250"/>
                <a:gd name="connsiteX168" fmla="*/ 4934750 w 5540715"/>
                <a:gd name="connsiteY168" fmla="*/ 2133600 h 3905250"/>
                <a:gd name="connsiteX169" fmla="*/ 4949037 w 5540715"/>
                <a:gd name="connsiteY169" fmla="*/ 2128837 h 3905250"/>
                <a:gd name="connsiteX170" fmla="*/ 4963325 w 5540715"/>
                <a:gd name="connsiteY170" fmla="*/ 2114550 h 3905250"/>
                <a:gd name="connsiteX171" fmla="*/ 4982375 w 5540715"/>
                <a:gd name="connsiteY171" fmla="*/ 2100262 h 3905250"/>
                <a:gd name="connsiteX172" fmla="*/ 5010950 w 5540715"/>
                <a:gd name="connsiteY172" fmla="*/ 2081212 h 3905250"/>
                <a:gd name="connsiteX173" fmla="*/ 5053812 w 5540715"/>
                <a:gd name="connsiteY173" fmla="*/ 2038350 h 3905250"/>
                <a:gd name="connsiteX174" fmla="*/ 5077625 w 5540715"/>
                <a:gd name="connsiteY174" fmla="*/ 2019300 h 3905250"/>
                <a:gd name="connsiteX175" fmla="*/ 5096675 w 5540715"/>
                <a:gd name="connsiteY175" fmla="*/ 2000250 h 3905250"/>
                <a:gd name="connsiteX176" fmla="*/ 5125250 w 5540715"/>
                <a:gd name="connsiteY176" fmla="*/ 1981200 h 3905250"/>
                <a:gd name="connsiteX177" fmla="*/ 5172875 w 5540715"/>
                <a:gd name="connsiteY177" fmla="*/ 1943100 h 3905250"/>
                <a:gd name="connsiteX178" fmla="*/ 5210975 w 5540715"/>
                <a:gd name="connsiteY178" fmla="*/ 1909762 h 3905250"/>
                <a:gd name="connsiteX179" fmla="*/ 5220500 w 5540715"/>
                <a:gd name="connsiteY179" fmla="*/ 1895475 h 3905250"/>
                <a:gd name="connsiteX180" fmla="*/ 5234787 w 5540715"/>
                <a:gd name="connsiteY180" fmla="*/ 1876425 h 3905250"/>
                <a:gd name="connsiteX181" fmla="*/ 5253837 w 5540715"/>
                <a:gd name="connsiteY181" fmla="*/ 1838325 h 3905250"/>
                <a:gd name="connsiteX182" fmla="*/ 5282412 w 5540715"/>
                <a:gd name="connsiteY182" fmla="*/ 1790700 h 3905250"/>
                <a:gd name="connsiteX183" fmla="*/ 5287175 w 5540715"/>
                <a:gd name="connsiteY183" fmla="*/ 1771650 h 3905250"/>
                <a:gd name="connsiteX184" fmla="*/ 5306225 w 5540715"/>
                <a:gd name="connsiteY184" fmla="*/ 1743075 h 3905250"/>
                <a:gd name="connsiteX185" fmla="*/ 5320512 w 5540715"/>
                <a:gd name="connsiteY185" fmla="*/ 1709737 h 3905250"/>
                <a:gd name="connsiteX186" fmla="*/ 5334800 w 5540715"/>
                <a:gd name="connsiteY186" fmla="*/ 1695450 h 3905250"/>
                <a:gd name="connsiteX187" fmla="*/ 5358612 w 5540715"/>
                <a:gd name="connsiteY187" fmla="*/ 1647825 h 3905250"/>
                <a:gd name="connsiteX188" fmla="*/ 5391950 w 5540715"/>
                <a:gd name="connsiteY188" fmla="*/ 1581150 h 3905250"/>
                <a:gd name="connsiteX189" fmla="*/ 5439575 w 5540715"/>
                <a:gd name="connsiteY189" fmla="*/ 1452562 h 3905250"/>
                <a:gd name="connsiteX190" fmla="*/ 5449100 w 5540715"/>
                <a:gd name="connsiteY190" fmla="*/ 1414462 h 3905250"/>
                <a:gd name="connsiteX191" fmla="*/ 5453862 w 5540715"/>
                <a:gd name="connsiteY191" fmla="*/ 1381125 h 3905250"/>
                <a:gd name="connsiteX192" fmla="*/ 5463387 w 5540715"/>
                <a:gd name="connsiteY192" fmla="*/ 1181100 h 3905250"/>
                <a:gd name="connsiteX193" fmla="*/ 5468150 w 5540715"/>
                <a:gd name="connsiteY193" fmla="*/ 1157287 h 3905250"/>
                <a:gd name="connsiteX194" fmla="*/ 5472912 w 5540715"/>
                <a:gd name="connsiteY194" fmla="*/ 1128712 h 3905250"/>
                <a:gd name="connsiteX195" fmla="*/ 5477675 w 5540715"/>
                <a:gd name="connsiteY195" fmla="*/ 1095375 h 3905250"/>
                <a:gd name="connsiteX196" fmla="*/ 5487200 w 5540715"/>
                <a:gd name="connsiteY196" fmla="*/ 1066800 h 3905250"/>
                <a:gd name="connsiteX197" fmla="*/ 5501487 w 5540715"/>
                <a:gd name="connsiteY197" fmla="*/ 981075 h 3905250"/>
                <a:gd name="connsiteX198" fmla="*/ 5501487 w 5540715"/>
                <a:gd name="connsiteY198" fmla="*/ 981075 h 3905250"/>
                <a:gd name="connsiteX199" fmla="*/ 5511012 w 5540715"/>
                <a:gd name="connsiteY199" fmla="*/ 923925 h 3905250"/>
                <a:gd name="connsiteX200" fmla="*/ 5515775 w 5540715"/>
                <a:gd name="connsiteY200" fmla="*/ 890587 h 3905250"/>
                <a:gd name="connsiteX201" fmla="*/ 5525300 w 5540715"/>
                <a:gd name="connsiteY201" fmla="*/ 833437 h 3905250"/>
                <a:gd name="connsiteX202" fmla="*/ 5530062 w 5540715"/>
                <a:gd name="connsiteY202" fmla="*/ 804862 h 3905250"/>
                <a:gd name="connsiteX203" fmla="*/ 5534825 w 5540715"/>
                <a:gd name="connsiteY203" fmla="*/ 738187 h 3905250"/>
                <a:gd name="connsiteX204" fmla="*/ 5520537 w 5540715"/>
                <a:gd name="connsiteY204" fmla="*/ 466725 h 3905250"/>
                <a:gd name="connsiteX205" fmla="*/ 5511012 w 5540715"/>
                <a:gd name="connsiteY205" fmla="*/ 442912 h 3905250"/>
                <a:gd name="connsiteX206" fmla="*/ 5491962 w 5540715"/>
                <a:gd name="connsiteY206" fmla="*/ 390525 h 3905250"/>
                <a:gd name="connsiteX207" fmla="*/ 5477675 w 5540715"/>
                <a:gd name="connsiteY207" fmla="*/ 366712 h 3905250"/>
                <a:gd name="connsiteX208" fmla="*/ 5453862 w 5540715"/>
                <a:gd name="connsiteY208" fmla="*/ 347662 h 3905250"/>
                <a:gd name="connsiteX209" fmla="*/ 5420525 w 5540715"/>
                <a:gd name="connsiteY209" fmla="*/ 309562 h 3905250"/>
                <a:gd name="connsiteX210" fmla="*/ 5401475 w 5540715"/>
                <a:gd name="connsiteY210" fmla="*/ 300037 h 3905250"/>
                <a:gd name="connsiteX211" fmla="*/ 5391950 w 5540715"/>
                <a:gd name="connsiteY211" fmla="*/ 280987 h 3905250"/>
                <a:gd name="connsiteX212" fmla="*/ 5358612 w 5540715"/>
                <a:gd name="connsiteY212" fmla="*/ 257175 h 3905250"/>
                <a:gd name="connsiteX213" fmla="*/ 5325275 w 5540715"/>
                <a:gd name="connsiteY213" fmla="*/ 223837 h 3905250"/>
                <a:gd name="connsiteX214" fmla="*/ 5244312 w 5540715"/>
                <a:gd name="connsiteY214" fmla="*/ 133350 h 3905250"/>
                <a:gd name="connsiteX215" fmla="*/ 5201450 w 5540715"/>
                <a:gd name="connsiteY215" fmla="*/ 85725 h 3905250"/>
                <a:gd name="connsiteX216" fmla="*/ 5163350 w 5540715"/>
                <a:gd name="connsiteY216" fmla="*/ 71437 h 3905250"/>
                <a:gd name="connsiteX217" fmla="*/ 5087150 w 5540715"/>
                <a:gd name="connsiteY217" fmla="*/ 42862 h 3905250"/>
                <a:gd name="connsiteX218" fmla="*/ 5039525 w 5540715"/>
                <a:gd name="connsiteY218" fmla="*/ 23812 h 3905250"/>
                <a:gd name="connsiteX219" fmla="*/ 5006187 w 5540715"/>
                <a:gd name="connsiteY219" fmla="*/ 19050 h 3905250"/>
                <a:gd name="connsiteX220" fmla="*/ 4982375 w 5540715"/>
                <a:gd name="connsiteY220" fmla="*/ 9525 h 3905250"/>
                <a:gd name="connsiteX221" fmla="*/ 4915700 w 5540715"/>
                <a:gd name="connsiteY221" fmla="*/ 4762 h 3905250"/>
                <a:gd name="connsiteX222" fmla="*/ 4858550 w 5540715"/>
                <a:gd name="connsiteY222" fmla="*/ 0 h 3905250"/>
                <a:gd name="connsiteX223" fmla="*/ 4749012 w 5540715"/>
                <a:gd name="connsiteY223" fmla="*/ 14287 h 3905250"/>
                <a:gd name="connsiteX224" fmla="*/ 4725200 w 5540715"/>
                <a:gd name="connsiteY224" fmla="*/ 19050 h 3905250"/>
                <a:gd name="connsiteX225" fmla="*/ 4668050 w 5540715"/>
                <a:gd name="connsiteY225" fmla="*/ 42862 h 3905250"/>
                <a:gd name="connsiteX226" fmla="*/ 4629950 w 5540715"/>
                <a:gd name="connsiteY226" fmla="*/ 57150 h 3905250"/>
                <a:gd name="connsiteX227" fmla="*/ 4548987 w 5540715"/>
                <a:gd name="connsiteY227" fmla="*/ 104775 h 3905250"/>
                <a:gd name="connsiteX228" fmla="*/ 4529937 w 5540715"/>
                <a:gd name="connsiteY228" fmla="*/ 128587 h 3905250"/>
                <a:gd name="connsiteX229" fmla="*/ 4510887 w 5540715"/>
                <a:gd name="connsiteY229" fmla="*/ 147637 h 3905250"/>
                <a:gd name="connsiteX230" fmla="*/ 4491837 w 5540715"/>
                <a:gd name="connsiteY230" fmla="*/ 176212 h 3905250"/>
                <a:gd name="connsiteX231" fmla="*/ 4458500 w 5540715"/>
                <a:gd name="connsiteY231" fmla="*/ 247650 h 3905250"/>
                <a:gd name="connsiteX232" fmla="*/ 4439450 w 5540715"/>
                <a:gd name="connsiteY232" fmla="*/ 304800 h 3905250"/>
                <a:gd name="connsiteX233" fmla="*/ 4420400 w 5540715"/>
                <a:gd name="connsiteY233" fmla="*/ 366712 h 3905250"/>
                <a:gd name="connsiteX234" fmla="*/ 4415637 w 5540715"/>
                <a:gd name="connsiteY234" fmla="*/ 400050 h 3905250"/>
                <a:gd name="connsiteX235" fmla="*/ 4406112 w 5540715"/>
                <a:gd name="connsiteY235" fmla="*/ 423862 h 3905250"/>
                <a:gd name="connsiteX236" fmla="*/ 4401350 w 5540715"/>
                <a:gd name="connsiteY236" fmla="*/ 457200 h 3905250"/>
                <a:gd name="connsiteX237" fmla="*/ 4391825 w 5540715"/>
                <a:gd name="connsiteY237" fmla="*/ 519112 h 3905250"/>
                <a:gd name="connsiteX238" fmla="*/ 4425162 w 5540715"/>
                <a:gd name="connsiteY238" fmla="*/ 685800 h 3905250"/>
                <a:gd name="connsiteX239" fmla="*/ 4434687 w 5540715"/>
                <a:gd name="connsiteY239" fmla="*/ 728662 h 3905250"/>
                <a:gd name="connsiteX240" fmla="*/ 4444212 w 5540715"/>
                <a:gd name="connsiteY240" fmla="*/ 752475 h 3905250"/>
                <a:gd name="connsiteX241" fmla="*/ 4439450 w 5540715"/>
                <a:gd name="connsiteY241" fmla="*/ 819150 h 3905250"/>
                <a:gd name="connsiteX242" fmla="*/ 4396587 w 5540715"/>
                <a:gd name="connsiteY242" fmla="*/ 852487 h 3905250"/>
                <a:gd name="connsiteX243" fmla="*/ 4382300 w 5540715"/>
                <a:gd name="connsiteY243" fmla="*/ 866775 h 3905250"/>
                <a:gd name="connsiteX244" fmla="*/ 4363250 w 5540715"/>
                <a:gd name="connsiteY244" fmla="*/ 876300 h 3905250"/>
                <a:gd name="connsiteX245" fmla="*/ 4329912 w 5540715"/>
                <a:gd name="connsiteY245" fmla="*/ 900112 h 3905250"/>
                <a:gd name="connsiteX246" fmla="*/ 4315625 w 5540715"/>
                <a:gd name="connsiteY246" fmla="*/ 909637 h 3905250"/>
                <a:gd name="connsiteX247" fmla="*/ 4296575 w 5540715"/>
                <a:gd name="connsiteY247" fmla="*/ 923925 h 3905250"/>
                <a:gd name="connsiteX248" fmla="*/ 4277525 w 5540715"/>
                <a:gd name="connsiteY248" fmla="*/ 928687 h 3905250"/>
                <a:gd name="connsiteX249" fmla="*/ 4248950 w 5540715"/>
                <a:gd name="connsiteY249" fmla="*/ 938212 h 3905250"/>
                <a:gd name="connsiteX250" fmla="*/ 4229900 w 5540715"/>
                <a:gd name="connsiteY250" fmla="*/ 942975 h 3905250"/>
                <a:gd name="connsiteX251" fmla="*/ 4215612 w 5540715"/>
                <a:gd name="connsiteY251" fmla="*/ 947737 h 3905250"/>
                <a:gd name="connsiteX252" fmla="*/ 4158462 w 5540715"/>
                <a:gd name="connsiteY252" fmla="*/ 957262 h 3905250"/>
                <a:gd name="connsiteX253" fmla="*/ 4120362 w 5540715"/>
                <a:gd name="connsiteY253" fmla="*/ 966787 h 3905250"/>
                <a:gd name="connsiteX254" fmla="*/ 4091787 w 5540715"/>
                <a:gd name="connsiteY254" fmla="*/ 976312 h 3905250"/>
                <a:gd name="connsiteX255" fmla="*/ 4067975 w 5540715"/>
                <a:gd name="connsiteY255" fmla="*/ 985837 h 3905250"/>
                <a:gd name="connsiteX256" fmla="*/ 4034637 w 5540715"/>
                <a:gd name="connsiteY256" fmla="*/ 990600 h 3905250"/>
                <a:gd name="connsiteX257" fmla="*/ 3967962 w 5540715"/>
                <a:gd name="connsiteY257" fmla="*/ 1009650 h 3905250"/>
                <a:gd name="connsiteX258" fmla="*/ 3939387 w 5540715"/>
                <a:gd name="connsiteY258" fmla="*/ 1019175 h 3905250"/>
                <a:gd name="connsiteX259" fmla="*/ 3906050 w 5540715"/>
                <a:gd name="connsiteY259" fmla="*/ 1023937 h 3905250"/>
                <a:gd name="connsiteX260" fmla="*/ 3744125 w 5540715"/>
                <a:gd name="connsiteY260" fmla="*/ 1019175 h 3905250"/>
                <a:gd name="connsiteX261" fmla="*/ 3715550 w 5540715"/>
                <a:gd name="connsiteY261" fmla="*/ 1014412 h 3905250"/>
                <a:gd name="connsiteX262" fmla="*/ 3677450 w 5540715"/>
                <a:gd name="connsiteY262" fmla="*/ 1009650 h 3905250"/>
                <a:gd name="connsiteX263" fmla="*/ 3548862 w 5540715"/>
                <a:gd name="connsiteY263" fmla="*/ 1023937 h 3905250"/>
                <a:gd name="connsiteX264" fmla="*/ 3506000 w 5540715"/>
                <a:gd name="connsiteY264" fmla="*/ 1052512 h 3905250"/>
                <a:gd name="connsiteX265" fmla="*/ 3486950 w 5540715"/>
                <a:gd name="connsiteY265" fmla="*/ 1071562 h 3905250"/>
                <a:gd name="connsiteX266" fmla="*/ 3463137 w 5540715"/>
                <a:gd name="connsiteY266" fmla="*/ 1090612 h 3905250"/>
                <a:gd name="connsiteX267" fmla="*/ 3425037 w 5540715"/>
                <a:gd name="connsiteY267" fmla="*/ 1128712 h 3905250"/>
                <a:gd name="connsiteX268" fmla="*/ 3396462 w 5540715"/>
                <a:gd name="connsiteY268" fmla="*/ 1176337 h 3905250"/>
                <a:gd name="connsiteX269" fmla="*/ 3363125 w 5540715"/>
                <a:gd name="connsiteY269" fmla="*/ 1228725 h 3905250"/>
                <a:gd name="connsiteX270" fmla="*/ 3353600 w 5540715"/>
                <a:gd name="connsiteY270" fmla="*/ 1262062 h 3905250"/>
                <a:gd name="connsiteX271" fmla="*/ 3348837 w 5540715"/>
                <a:gd name="connsiteY271" fmla="*/ 1281112 h 3905250"/>
                <a:gd name="connsiteX272" fmla="*/ 3339312 w 5540715"/>
                <a:gd name="connsiteY272" fmla="*/ 1295400 h 3905250"/>
                <a:gd name="connsiteX273" fmla="*/ 3329787 w 5540715"/>
                <a:gd name="connsiteY273" fmla="*/ 1323975 h 3905250"/>
                <a:gd name="connsiteX274" fmla="*/ 3301212 w 5540715"/>
                <a:gd name="connsiteY274" fmla="*/ 1357312 h 3905250"/>
                <a:gd name="connsiteX275" fmla="*/ 3291687 w 5540715"/>
                <a:gd name="connsiteY275" fmla="*/ 1381125 h 3905250"/>
                <a:gd name="connsiteX276" fmla="*/ 3248825 w 5540715"/>
                <a:gd name="connsiteY276" fmla="*/ 1414462 h 3905250"/>
                <a:gd name="connsiteX277" fmla="*/ 3234537 w 5540715"/>
                <a:gd name="connsiteY277" fmla="*/ 1433512 h 3905250"/>
                <a:gd name="connsiteX278" fmla="*/ 3220250 w 5540715"/>
                <a:gd name="connsiteY278" fmla="*/ 1443037 h 3905250"/>
                <a:gd name="connsiteX279" fmla="*/ 3172625 w 5540715"/>
                <a:gd name="connsiteY279" fmla="*/ 1481137 h 3905250"/>
                <a:gd name="connsiteX280" fmla="*/ 3153575 w 5540715"/>
                <a:gd name="connsiteY280" fmla="*/ 1495425 h 3905250"/>
                <a:gd name="connsiteX281" fmla="*/ 3129762 w 5540715"/>
                <a:gd name="connsiteY281" fmla="*/ 1504950 h 3905250"/>
                <a:gd name="connsiteX282" fmla="*/ 3110712 w 5540715"/>
                <a:gd name="connsiteY282" fmla="*/ 1519237 h 3905250"/>
                <a:gd name="connsiteX283" fmla="*/ 3096425 w 5540715"/>
                <a:gd name="connsiteY283" fmla="*/ 1533525 h 3905250"/>
                <a:gd name="connsiteX284" fmla="*/ 3072612 w 5540715"/>
                <a:gd name="connsiteY284" fmla="*/ 1543050 h 3905250"/>
                <a:gd name="connsiteX285" fmla="*/ 3058325 w 5540715"/>
                <a:gd name="connsiteY285" fmla="*/ 1557337 h 3905250"/>
                <a:gd name="connsiteX286" fmla="*/ 3034512 w 5540715"/>
                <a:gd name="connsiteY286" fmla="*/ 1566862 h 3905250"/>
                <a:gd name="connsiteX287" fmla="*/ 3015462 w 5540715"/>
                <a:gd name="connsiteY287" fmla="*/ 1576387 h 3905250"/>
                <a:gd name="connsiteX288" fmla="*/ 2967837 w 5540715"/>
                <a:gd name="connsiteY288" fmla="*/ 1604962 h 3905250"/>
                <a:gd name="connsiteX289" fmla="*/ 2953550 w 5540715"/>
                <a:gd name="connsiteY289" fmla="*/ 1614487 h 3905250"/>
                <a:gd name="connsiteX290" fmla="*/ 2939262 w 5540715"/>
                <a:gd name="connsiteY290" fmla="*/ 1619250 h 3905250"/>
                <a:gd name="connsiteX291" fmla="*/ 2910687 w 5540715"/>
                <a:gd name="connsiteY291" fmla="*/ 1638300 h 3905250"/>
                <a:gd name="connsiteX292" fmla="*/ 2896400 w 5540715"/>
                <a:gd name="connsiteY292" fmla="*/ 1652587 h 3905250"/>
                <a:gd name="connsiteX293" fmla="*/ 2834487 w 5540715"/>
                <a:gd name="connsiteY293" fmla="*/ 1681162 h 3905250"/>
                <a:gd name="connsiteX294" fmla="*/ 2791625 w 5540715"/>
                <a:gd name="connsiteY294" fmla="*/ 1709737 h 3905250"/>
                <a:gd name="connsiteX295" fmla="*/ 2767812 w 5540715"/>
                <a:gd name="connsiteY295" fmla="*/ 1719262 h 3905250"/>
                <a:gd name="connsiteX296" fmla="*/ 2753525 w 5540715"/>
                <a:gd name="connsiteY296" fmla="*/ 1728787 h 3905250"/>
                <a:gd name="connsiteX297" fmla="*/ 2739237 w 5540715"/>
                <a:gd name="connsiteY297" fmla="*/ 1733550 h 3905250"/>
                <a:gd name="connsiteX298" fmla="*/ 2724950 w 5540715"/>
                <a:gd name="connsiteY298" fmla="*/ 1743075 h 3905250"/>
                <a:gd name="connsiteX299" fmla="*/ 2663037 w 5540715"/>
                <a:gd name="connsiteY299" fmla="*/ 1752600 h 3905250"/>
                <a:gd name="connsiteX300" fmla="*/ 2596362 w 5540715"/>
                <a:gd name="connsiteY300" fmla="*/ 1738312 h 3905250"/>
                <a:gd name="connsiteX301" fmla="*/ 2567787 w 5540715"/>
                <a:gd name="connsiteY301" fmla="*/ 1733550 h 3905250"/>
                <a:gd name="connsiteX302" fmla="*/ 2543975 w 5540715"/>
                <a:gd name="connsiteY302" fmla="*/ 1719262 h 3905250"/>
                <a:gd name="connsiteX303" fmla="*/ 2515400 w 5540715"/>
                <a:gd name="connsiteY303" fmla="*/ 1714500 h 3905250"/>
                <a:gd name="connsiteX304" fmla="*/ 2491587 w 5540715"/>
                <a:gd name="connsiteY304" fmla="*/ 1709737 h 3905250"/>
                <a:gd name="connsiteX305" fmla="*/ 2470156 w 5540715"/>
                <a:gd name="connsiteY305" fmla="*/ 1804987 h 3905250"/>
                <a:gd name="connsiteX306" fmla="*/ 2389193 w 5540715"/>
                <a:gd name="connsiteY306" fmla="*/ 1881187 h 3905250"/>
                <a:gd name="connsiteX307" fmla="*/ 2315375 w 5540715"/>
                <a:gd name="connsiteY307" fmla="*/ 1909762 h 3905250"/>
                <a:gd name="connsiteX308" fmla="*/ 2253462 w 5540715"/>
                <a:gd name="connsiteY308" fmla="*/ 1924050 h 3905250"/>
                <a:gd name="connsiteX309" fmla="*/ 2234412 w 5540715"/>
                <a:gd name="connsiteY309" fmla="*/ 1943100 h 3905250"/>
                <a:gd name="connsiteX310" fmla="*/ 2220125 w 5540715"/>
                <a:gd name="connsiteY310" fmla="*/ 1947862 h 3905250"/>
                <a:gd name="connsiteX311" fmla="*/ 2186787 w 5540715"/>
                <a:gd name="connsiteY311" fmla="*/ 1966912 h 3905250"/>
                <a:gd name="connsiteX312" fmla="*/ 2148687 w 5540715"/>
                <a:gd name="connsiteY312" fmla="*/ 1985962 h 3905250"/>
                <a:gd name="connsiteX313" fmla="*/ 2110587 w 5540715"/>
                <a:gd name="connsiteY313" fmla="*/ 1995487 h 3905250"/>
                <a:gd name="connsiteX314" fmla="*/ 2072487 w 5540715"/>
                <a:gd name="connsiteY314" fmla="*/ 1971675 h 3905250"/>
                <a:gd name="connsiteX315" fmla="*/ 1996288 w 5540715"/>
                <a:gd name="connsiteY315" fmla="*/ 1990725 h 3905250"/>
                <a:gd name="connsiteX316" fmla="*/ 1939137 w 5540715"/>
                <a:gd name="connsiteY316" fmla="*/ 2047875 h 3905250"/>
                <a:gd name="connsiteX317" fmla="*/ 1910562 w 5540715"/>
                <a:gd name="connsiteY317" fmla="*/ 2071687 h 3905250"/>
                <a:gd name="connsiteX318" fmla="*/ 1886750 w 5540715"/>
                <a:gd name="connsiteY318" fmla="*/ 2081212 h 3905250"/>
                <a:gd name="connsiteX319" fmla="*/ 1858175 w 5540715"/>
                <a:gd name="connsiteY319" fmla="*/ 2100262 h 3905250"/>
                <a:gd name="connsiteX320" fmla="*/ 1834362 w 5540715"/>
                <a:gd name="connsiteY320" fmla="*/ 2109787 h 3905250"/>
                <a:gd name="connsiteX321" fmla="*/ 1815312 w 5540715"/>
                <a:gd name="connsiteY321" fmla="*/ 2124075 h 3905250"/>
                <a:gd name="connsiteX322" fmla="*/ 1796262 w 5540715"/>
                <a:gd name="connsiteY322" fmla="*/ 2133600 h 3905250"/>
                <a:gd name="connsiteX323" fmla="*/ 1786737 w 5540715"/>
                <a:gd name="connsiteY323" fmla="*/ 2147887 h 3905250"/>
                <a:gd name="connsiteX324" fmla="*/ 1772450 w 5540715"/>
                <a:gd name="connsiteY324" fmla="*/ 2152650 h 3905250"/>
                <a:gd name="connsiteX325" fmla="*/ 1753400 w 5540715"/>
                <a:gd name="connsiteY325" fmla="*/ 2166937 h 3905250"/>
                <a:gd name="connsiteX326" fmla="*/ 1696250 w 5540715"/>
                <a:gd name="connsiteY326" fmla="*/ 2219325 h 3905250"/>
                <a:gd name="connsiteX327" fmla="*/ 1672437 w 5540715"/>
                <a:gd name="connsiteY327" fmla="*/ 2238375 h 3905250"/>
                <a:gd name="connsiteX328" fmla="*/ 1648625 w 5540715"/>
                <a:gd name="connsiteY328" fmla="*/ 2252662 h 3905250"/>
                <a:gd name="connsiteX329" fmla="*/ 1615287 w 5540715"/>
                <a:gd name="connsiteY329" fmla="*/ 2286000 h 3905250"/>
                <a:gd name="connsiteX330" fmla="*/ 1591475 w 5540715"/>
                <a:gd name="connsiteY330" fmla="*/ 2305050 h 3905250"/>
                <a:gd name="connsiteX331" fmla="*/ 1577187 w 5540715"/>
                <a:gd name="connsiteY331" fmla="*/ 2314575 h 3905250"/>
                <a:gd name="connsiteX332" fmla="*/ 1562900 w 5540715"/>
                <a:gd name="connsiteY332" fmla="*/ 2328862 h 3905250"/>
                <a:gd name="connsiteX333" fmla="*/ 1558137 w 5540715"/>
                <a:gd name="connsiteY333" fmla="*/ 2343150 h 3905250"/>
                <a:gd name="connsiteX334" fmla="*/ 1520037 w 5540715"/>
                <a:gd name="connsiteY334" fmla="*/ 2366962 h 3905250"/>
                <a:gd name="connsiteX335" fmla="*/ 1496225 w 5540715"/>
                <a:gd name="connsiteY335" fmla="*/ 2381250 h 3905250"/>
                <a:gd name="connsiteX336" fmla="*/ 1477175 w 5540715"/>
                <a:gd name="connsiteY336" fmla="*/ 2395537 h 3905250"/>
                <a:gd name="connsiteX337" fmla="*/ 1462887 w 5540715"/>
                <a:gd name="connsiteY337" fmla="*/ 2400300 h 3905250"/>
                <a:gd name="connsiteX338" fmla="*/ 1424787 w 5540715"/>
                <a:gd name="connsiteY338" fmla="*/ 2419350 h 3905250"/>
                <a:gd name="connsiteX339" fmla="*/ 1405737 w 5540715"/>
                <a:gd name="connsiteY339" fmla="*/ 2428875 h 3905250"/>
                <a:gd name="connsiteX340" fmla="*/ 1362875 w 5540715"/>
                <a:gd name="connsiteY340" fmla="*/ 2462212 h 3905250"/>
                <a:gd name="connsiteX341" fmla="*/ 1329537 w 5540715"/>
                <a:gd name="connsiteY341" fmla="*/ 2476500 h 3905250"/>
                <a:gd name="connsiteX342" fmla="*/ 1310487 w 5540715"/>
                <a:gd name="connsiteY342" fmla="*/ 2490787 h 3905250"/>
                <a:gd name="connsiteX343" fmla="*/ 1262862 w 5540715"/>
                <a:gd name="connsiteY343" fmla="*/ 2514600 h 3905250"/>
                <a:gd name="connsiteX344" fmla="*/ 1224762 w 5540715"/>
                <a:gd name="connsiteY344" fmla="*/ 2538412 h 3905250"/>
                <a:gd name="connsiteX345" fmla="*/ 1210475 w 5540715"/>
                <a:gd name="connsiteY345" fmla="*/ 2543175 h 3905250"/>
                <a:gd name="connsiteX346" fmla="*/ 1191425 w 5540715"/>
                <a:gd name="connsiteY346" fmla="*/ 2557462 h 3905250"/>
                <a:gd name="connsiteX347" fmla="*/ 1129512 w 5540715"/>
                <a:gd name="connsiteY347" fmla="*/ 2600325 h 3905250"/>
                <a:gd name="connsiteX348" fmla="*/ 1100937 w 5540715"/>
                <a:gd name="connsiteY348" fmla="*/ 2624137 h 3905250"/>
                <a:gd name="connsiteX349" fmla="*/ 1086650 w 5540715"/>
                <a:gd name="connsiteY349" fmla="*/ 2638425 h 3905250"/>
                <a:gd name="connsiteX350" fmla="*/ 1077125 w 5540715"/>
                <a:gd name="connsiteY350" fmla="*/ 2652712 h 3905250"/>
                <a:gd name="connsiteX351" fmla="*/ 1053312 w 5540715"/>
                <a:gd name="connsiteY351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2224887 w 5540715"/>
                <a:gd name="connsiteY77" fmla="*/ 3048000 h 3905250"/>
                <a:gd name="connsiteX78" fmla="*/ 2234412 w 5540715"/>
                <a:gd name="connsiteY78" fmla="*/ 2957512 h 3905250"/>
                <a:gd name="connsiteX79" fmla="*/ 2229650 w 5540715"/>
                <a:gd name="connsiteY79" fmla="*/ 2876550 h 3905250"/>
                <a:gd name="connsiteX80" fmla="*/ 2220125 w 5540715"/>
                <a:gd name="connsiteY80" fmla="*/ 2852737 h 3905250"/>
                <a:gd name="connsiteX81" fmla="*/ 2215362 w 5540715"/>
                <a:gd name="connsiteY81" fmla="*/ 2833687 h 3905250"/>
                <a:gd name="connsiteX82" fmla="*/ 2196312 w 5540715"/>
                <a:gd name="connsiteY82" fmla="*/ 2790825 h 3905250"/>
                <a:gd name="connsiteX83" fmla="*/ 2172500 w 5540715"/>
                <a:gd name="connsiteY83" fmla="*/ 2733675 h 3905250"/>
                <a:gd name="connsiteX84" fmla="*/ 2167737 w 5540715"/>
                <a:gd name="connsiteY84" fmla="*/ 2709862 h 3905250"/>
                <a:gd name="connsiteX85" fmla="*/ 2158212 w 5540715"/>
                <a:gd name="connsiteY85" fmla="*/ 2686050 h 3905250"/>
                <a:gd name="connsiteX86" fmla="*/ 2153450 w 5540715"/>
                <a:gd name="connsiteY86" fmla="*/ 2643187 h 3905250"/>
                <a:gd name="connsiteX87" fmla="*/ 2158212 w 5540715"/>
                <a:gd name="connsiteY87" fmla="*/ 2586037 h 3905250"/>
                <a:gd name="connsiteX88" fmla="*/ 2182025 w 5540715"/>
                <a:gd name="connsiteY88" fmla="*/ 2547937 h 3905250"/>
                <a:gd name="connsiteX89" fmla="*/ 2215362 w 5540715"/>
                <a:gd name="connsiteY89" fmla="*/ 2509837 h 3905250"/>
                <a:gd name="connsiteX90" fmla="*/ 2234412 w 5540715"/>
                <a:gd name="connsiteY90" fmla="*/ 2490787 h 3905250"/>
                <a:gd name="connsiteX91" fmla="*/ 2267750 w 5540715"/>
                <a:gd name="connsiteY91" fmla="*/ 2481262 h 3905250"/>
                <a:gd name="connsiteX92" fmla="*/ 2291562 w 5540715"/>
                <a:gd name="connsiteY92" fmla="*/ 2471737 h 3905250"/>
                <a:gd name="connsiteX93" fmla="*/ 2386812 w 5540715"/>
                <a:gd name="connsiteY93" fmla="*/ 2462212 h 3905250"/>
                <a:gd name="connsiteX94" fmla="*/ 2453487 w 5540715"/>
                <a:gd name="connsiteY94" fmla="*/ 2452687 h 3905250"/>
                <a:gd name="connsiteX95" fmla="*/ 2510637 w 5540715"/>
                <a:gd name="connsiteY95" fmla="*/ 2443162 h 3905250"/>
                <a:gd name="connsiteX96" fmla="*/ 2529687 w 5540715"/>
                <a:gd name="connsiteY96" fmla="*/ 2433637 h 3905250"/>
                <a:gd name="connsiteX97" fmla="*/ 2634462 w 5540715"/>
                <a:gd name="connsiteY97" fmla="*/ 2424112 h 3905250"/>
                <a:gd name="connsiteX98" fmla="*/ 2767812 w 5540715"/>
                <a:gd name="connsiteY98" fmla="*/ 2419350 h 3905250"/>
                <a:gd name="connsiteX99" fmla="*/ 2791625 w 5540715"/>
                <a:gd name="connsiteY99" fmla="*/ 2414587 h 3905250"/>
                <a:gd name="connsiteX100" fmla="*/ 2829725 w 5540715"/>
                <a:gd name="connsiteY100" fmla="*/ 2390775 h 3905250"/>
                <a:gd name="connsiteX101" fmla="*/ 2848775 w 5540715"/>
                <a:gd name="connsiteY101" fmla="*/ 2381250 h 3905250"/>
                <a:gd name="connsiteX102" fmla="*/ 2886875 w 5540715"/>
                <a:gd name="connsiteY102" fmla="*/ 2352675 h 3905250"/>
                <a:gd name="connsiteX103" fmla="*/ 2905925 w 5540715"/>
                <a:gd name="connsiteY103" fmla="*/ 2338387 h 3905250"/>
                <a:gd name="connsiteX104" fmla="*/ 2920212 w 5540715"/>
                <a:gd name="connsiteY104" fmla="*/ 2328862 h 3905250"/>
                <a:gd name="connsiteX105" fmla="*/ 2934500 w 5540715"/>
                <a:gd name="connsiteY105" fmla="*/ 2314575 h 3905250"/>
                <a:gd name="connsiteX106" fmla="*/ 2958312 w 5540715"/>
                <a:gd name="connsiteY106" fmla="*/ 2309812 h 3905250"/>
                <a:gd name="connsiteX107" fmla="*/ 2982125 w 5540715"/>
                <a:gd name="connsiteY107" fmla="*/ 2295525 h 3905250"/>
                <a:gd name="connsiteX108" fmla="*/ 3001175 w 5540715"/>
                <a:gd name="connsiteY108" fmla="*/ 2281237 h 3905250"/>
                <a:gd name="connsiteX109" fmla="*/ 3024987 w 5540715"/>
                <a:gd name="connsiteY109" fmla="*/ 2271712 h 3905250"/>
                <a:gd name="connsiteX110" fmla="*/ 3063087 w 5540715"/>
                <a:gd name="connsiteY110" fmla="*/ 2243137 h 3905250"/>
                <a:gd name="connsiteX111" fmla="*/ 3096425 w 5540715"/>
                <a:gd name="connsiteY111" fmla="*/ 2224087 h 3905250"/>
                <a:gd name="connsiteX112" fmla="*/ 3115475 w 5540715"/>
                <a:gd name="connsiteY112" fmla="*/ 2205037 h 3905250"/>
                <a:gd name="connsiteX113" fmla="*/ 3153575 w 5540715"/>
                <a:gd name="connsiteY113" fmla="*/ 2185987 h 3905250"/>
                <a:gd name="connsiteX114" fmla="*/ 3172625 w 5540715"/>
                <a:gd name="connsiteY114" fmla="*/ 2171700 h 3905250"/>
                <a:gd name="connsiteX115" fmla="*/ 3234537 w 5540715"/>
                <a:gd name="connsiteY115" fmla="*/ 2119312 h 3905250"/>
                <a:gd name="connsiteX116" fmla="*/ 3296450 w 5540715"/>
                <a:gd name="connsiteY116" fmla="*/ 2076450 h 3905250"/>
                <a:gd name="connsiteX117" fmla="*/ 3329787 w 5540715"/>
                <a:gd name="connsiteY117" fmla="*/ 2052637 h 3905250"/>
                <a:gd name="connsiteX118" fmla="*/ 3358362 w 5540715"/>
                <a:gd name="connsiteY118" fmla="*/ 2033587 h 3905250"/>
                <a:gd name="connsiteX119" fmla="*/ 3420275 w 5540715"/>
                <a:gd name="connsiteY119" fmla="*/ 1995487 h 3905250"/>
                <a:gd name="connsiteX120" fmla="*/ 3453612 w 5540715"/>
                <a:gd name="connsiteY120" fmla="*/ 1981200 h 3905250"/>
                <a:gd name="connsiteX121" fmla="*/ 3482187 w 5540715"/>
                <a:gd name="connsiteY121" fmla="*/ 1962150 h 3905250"/>
                <a:gd name="connsiteX122" fmla="*/ 3534575 w 5540715"/>
                <a:gd name="connsiteY122" fmla="*/ 1933575 h 3905250"/>
                <a:gd name="connsiteX123" fmla="*/ 3563150 w 5540715"/>
                <a:gd name="connsiteY123" fmla="*/ 1914525 h 3905250"/>
                <a:gd name="connsiteX124" fmla="*/ 3639350 w 5540715"/>
                <a:gd name="connsiteY124" fmla="*/ 1871662 h 3905250"/>
                <a:gd name="connsiteX125" fmla="*/ 3686975 w 5540715"/>
                <a:gd name="connsiteY125" fmla="*/ 1843087 h 3905250"/>
                <a:gd name="connsiteX126" fmla="*/ 3720312 w 5540715"/>
                <a:gd name="connsiteY126" fmla="*/ 1824037 h 3905250"/>
                <a:gd name="connsiteX127" fmla="*/ 3744125 w 5540715"/>
                <a:gd name="connsiteY127" fmla="*/ 1804987 h 3905250"/>
                <a:gd name="connsiteX128" fmla="*/ 3772700 w 5540715"/>
                <a:gd name="connsiteY128" fmla="*/ 1795462 h 3905250"/>
                <a:gd name="connsiteX129" fmla="*/ 3796512 w 5540715"/>
                <a:gd name="connsiteY129" fmla="*/ 1776412 h 3905250"/>
                <a:gd name="connsiteX130" fmla="*/ 3829850 w 5540715"/>
                <a:gd name="connsiteY130" fmla="*/ 1762125 h 3905250"/>
                <a:gd name="connsiteX131" fmla="*/ 3858425 w 5540715"/>
                <a:gd name="connsiteY131" fmla="*/ 1747837 h 3905250"/>
                <a:gd name="connsiteX132" fmla="*/ 3882237 w 5540715"/>
                <a:gd name="connsiteY132" fmla="*/ 1733550 h 3905250"/>
                <a:gd name="connsiteX133" fmla="*/ 3929862 w 5540715"/>
                <a:gd name="connsiteY133" fmla="*/ 1714500 h 3905250"/>
                <a:gd name="connsiteX134" fmla="*/ 3958437 w 5540715"/>
                <a:gd name="connsiteY134" fmla="*/ 1695450 h 3905250"/>
                <a:gd name="connsiteX135" fmla="*/ 3977487 w 5540715"/>
                <a:gd name="connsiteY135" fmla="*/ 1681162 h 3905250"/>
                <a:gd name="connsiteX136" fmla="*/ 4029875 w 5540715"/>
                <a:gd name="connsiteY136" fmla="*/ 1657350 h 3905250"/>
                <a:gd name="connsiteX137" fmla="*/ 4082262 w 5540715"/>
                <a:gd name="connsiteY137" fmla="*/ 1614487 h 3905250"/>
                <a:gd name="connsiteX138" fmla="*/ 4139412 w 5540715"/>
                <a:gd name="connsiteY138" fmla="*/ 1576387 h 3905250"/>
                <a:gd name="connsiteX139" fmla="*/ 4167987 w 5540715"/>
                <a:gd name="connsiteY139" fmla="*/ 1557337 h 3905250"/>
                <a:gd name="connsiteX140" fmla="*/ 4196562 w 5540715"/>
                <a:gd name="connsiteY140" fmla="*/ 1538287 h 3905250"/>
                <a:gd name="connsiteX141" fmla="*/ 4253712 w 5540715"/>
                <a:gd name="connsiteY141" fmla="*/ 1509712 h 3905250"/>
                <a:gd name="connsiteX142" fmla="*/ 4277525 w 5540715"/>
                <a:gd name="connsiteY142" fmla="*/ 1500187 h 3905250"/>
                <a:gd name="connsiteX143" fmla="*/ 4296575 w 5540715"/>
                <a:gd name="connsiteY143" fmla="*/ 1490662 h 3905250"/>
                <a:gd name="connsiteX144" fmla="*/ 4325150 w 5540715"/>
                <a:gd name="connsiteY144" fmla="*/ 1485900 h 3905250"/>
                <a:gd name="connsiteX145" fmla="*/ 4353725 w 5540715"/>
                <a:gd name="connsiteY145" fmla="*/ 1476375 h 3905250"/>
                <a:gd name="connsiteX146" fmla="*/ 4491837 w 5540715"/>
                <a:gd name="connsiteY146" fmla="*/ 1481137 h 3905250"/>
                <a:gd name="connsiteX147" fmla="*/ 4510887 w 5540715"/>
                <a:gd name="connsiteY147" fmla="*/ 1495425 h 3905250"/>
                <a:gd name="connsiteX148" fmla="*/ 4568037 w 5540715"/>
                <a:gd name="connsiteY148" fmla="*/ 1528762 h 3905250"/>
                <a:gd name="connsiteX149" fmla="*/ 4615662 w 5540715"/>
                <a:gd name="connsiteY149" fmla="*/ 1571625 h 3905250"/>
                <a:gd name="connsiteX150" fmla="*/ 4629950 w 5540715"/>
                <a:gd name="connsiteY150" fmla="*/ 1590675 h 3905250"/>
                <a:gd name="connsiteX151" fmla="*/ 4629950 w 5540715"/>
                <a:gd name="connsiteY151" fmla="*/ 1690687 h 3905250"/>
                <a:gd name="connsiteX152" fmla="*/ 4610900 w 5540715"/>
                <a:gd name="connsiteY152" fmla="*/ 1724025 h 3905250"/>
                <a:gd name="connsiteX153" fmla="*/ 4587087 w 5540715"/>
                <a:gd name="connsiteY153" fmla="*/ 1785937 h 3905250"/>
                <a:gd name="connsiteX154" fmla="*/ 4577562 w 5540715"/>
                <a:gd name="connsiteY154" fmla="*/ 1809750 h 3905250"/>
                <a:gd name="connsiteX155" fmla="*/ 4572800 w 5540715"/>
                <a:gd name="connsiteY155" fmla="*/ 1828800 h 3905250"/>
                <a:gd name="connsiteX156" fmla="*/ 4563275 w 5540715"/>
                <a:gd name="connsiteY156" fmla="*/ 1876425 h 3905250"/>
                <a:gd name="connsiteX157" fmla="*/ 4558512 w 5540715"/>
                <a:gd name="connsiteY157" fmla="*/ 1909762 h 3905250"/>
                <a:gd name="connsiteX158" fmla="*/ 4553750 w 5540715"/>
                <a:gd name="connsiteY158" fmla="*/ 1938337 h 3905250"/>
                <a:gd name="connsiteX159" fmla="*/ 4572800 w 5540715"/>
                <a:gd name="connsiteY159" fmla="*/ 2133600 h 3905250"/>
                <a:gd name="connsiteX160" fmla="*/ 4601375 w 5540715"/>
                <a:gd name="connsiteY160" fmla="*/ 2162175 h 3905250"/>
                <a:gd name="connsiteX161" fmla="*/ 4620425 w 5540715"/>
                <a:gd name="connsiteY161" fmla="*/ 2166937 h 3905250"/>
                <a:gd name="connsiteX162" fmla="*/ 4644237 w 5540715"/>
                <a:gd name="connsiteY162" fmla="*/ 2181225 h 3905250"/>
                <a:gd name="connsiteX163" fmla="*/ 4663287 w 5540715"/>
                <a:gd name="connsiteY163" fmla="*/ 2185987 h 3905250"/>
                <a:gd name="connsiteX164" fmla="*/ 4715675 w 5540715"/>
                <a:gd name="connsiteY164" fmla="*/ 2195512 h 3905250"/>
                <a:gd name="connsiteX165" fmla="*/ 4829975 w 5540715"/>
                <a:gd name="connsiteY165" fmla="*/ 2185987 h 3905250"/>
                <a:gd name="connsiteX166" fmla="*/ 4863312 w 5540715"/>
                <a:gd name="connsiteY166" fmla="*/ 2166937 h 3905250"/>
                <a:gd name="connsiteX167" fmla="*/ 4915700 w 5540715"/>
                <a:gd name="connsiteY167" fmla="*/ 2147887 h 3905250"/>
                <a:gd name="connsiteX168" fmla="*/ 4934750 w 5540715"/>
                <a:gd name="connsiteY168" fmla="*/ 2133600 h 3905250"/>
                <a:gd name="connsiteX169" fmla="*/ 4949037 w 5540715"/>
                <a:gd name="connsiteY169" fmla="*/ 2128837 h 3905250"/>
                <a:gd name="connsiteX170" fmla="*/ 4963325 w 5540715"/>
                <a:gd name="connsiteY170" fmla="*/ 2114550 h 3905250"/>
                <a:gd name="connsiteX171" fmla="*/ 4982375 w 5540715"/>
                <a:gd name="connsiteY171" fmla="*/ 2100262 h 3905250"/>
                <a:gd name="connsiteX172" fmla="*/ 5010950 w 5540715"/>
                <a:gd name="connsiteY172" fmla="*/ 2081212 h 3905250"/>
                <a:gd name="connsiteX173" fmla="*/ 5053812 w 5540715"/>
                <a:gd name="connsiteY173" fmla="*/ 2038350 h 3905250"/>
                <a:gd name="connsiteX174" fmla="*/ 5077625 w 5540715"/>
                <a:gd name="connsiteY174" fmla="*/ 2019300 h 3905250"/>
                <a:gd name="connsiteX175" fmla="*/ 5096675 w 5540715"/>
                <a:gd name="connsiteY175" fmla="*/ 2000250 h 3905250"/>
                <a:gd name="connsiteX176" fmla="*/ 5125250 w 5540715"/>
                <a:gd name="connsiteY176" fmla="*/ 1981200 h 3905250"/>
                <a:gd name="connsiteX177" fmla="*/ 5172875 w 5540715"/>
                <a:gd name="connsiteY177" fmla="*/ 1943100 h 3905250"/>
                <a:gd name="connsiteX178" fmla="*/ 5210975 w 5540715"/>
                <a:gd name="connsiteY178" fmla="*/ 1909762 h 3905250"/>
                <a:gd name="connsiteX179" fmla="*/ 5220500 w 5540715"/>
                <a:gd name="connsiteY179" fmla="*/ 1895475 h 3905250"/>
                <a:gd name="connsiteX180" fmla="*/ 5234787 w 5540715"/>
                <a:gd name="connsiteY180" fmla="*/ 1876425 h 3905250"/>
                <a:gd name="connsiteX181" fmla="*/ 5253837 w 5540715"/>
                <a:gd name="connsiteY181" fmla="*/ 1838325 h 3905250"/>
                <a:gd name="connsiteX182" fmla="*/ 5282412 w 5540715"/>
                <a:gd name="connsiteY182" fmla="*/ 1790700 h 3905250"/>
                <a:gd name="connsiteX183" fmla="*/ 5287175 w 5540715"/>
                <a:gd name="connsiteY183" fmla="*/ 1771650 h 3905250"/>
                <a:gd name="connsiteX184" fmla="*/ 5306225 w 5540715"/>
                <a:gd name="connsiteY184" fmla="*/ 1743075 h 3905250"/>
                <a:gd name="connsiteX185" fmla="*/ 5320512 w 5540715"/>
                <a:gd name="connsiteY185" fmla="*/ 1709737 h 3905250"/>
                <a:gd name="connsiteX186" fmla="*/ 5334800 w 5540715"/>
                <a:gd name="connsiteY186" fmla="*/ 1695450 h 3905250"/>
                <a:gd name="connsiteX187" fmla="*/ 5358612 w 5540715"/>
                <a:gd name="connsiteY187" fmla="*/ 1647825 h 3905250"/>
                <a:gd name="connsiteX188" fmla="*/ 5391950 w 5540715"/>
                <a:gd name="connsiteY188" fmla="*/ 1581150 h 3905250"/>
                <a:gd name="connsiteX189" fmla="*/ 5439575 w 5540715"/>
                <a:gd name="connsiteY189" fmla="*/ 1452562 h 3905250"/>
                <a:gd name="connsiteX190" fmla="*/ 5449100 w 5540715"/>
                <a:gd name="connsiteY190" fmla="*/ 1414462 h 3905250"/>
                <a:gd name="connsiteX191" fmla="*/ 5453862 w 5540715"/>
                <a:gd name="connsiteY191" fmla="*/ 1381125 h 3905250"/>
                <a:gd name="connsiteX192" fmla="*/ 5463387 w 5540715"/>
                <a:gd name="connsiteY192" fmla="*/ 1181100 h 3905250"/>
                <a:gd name="connsiteX193" fmla="*/ 5468150 w 5540715"/>
                <a:gd name="connsiteY193" fmla="*/ 1157287 h 3905250"/>
                <a:gd name="connsiteX194" fmla="*/ 5472912 w 5540715"/>
                <a:gd name="connsiteY194" fmla="*/ 1128712 h 3905250"/>
                <a:gd name="connsiteX195" fmla="*/ 5477675 w 5540715"/>
                <a:gd name="connsiteY195" fmla="*/ 1095375 h 3905250"/>
                <a:gd name="connsiteX196" fmla="*/ 5487200 w 5540715"/>
                <a:gd name="connsiteY196" fmla="*/ 1066800 h 3905250"/>
                <a:gd name="connsiteX197" fmla="*/ 5501487 w 5540715"/>
                <a:gd name="connsiteY197" fmla="*/ 981075 h 3905250"/>
                <a:gd name="connsiteX198" fmla="*/ 5501487 w 5540715"/>
                <a:gd name="connsiteY198" fmla="*/ 981075 h 3905250"/>
                <a:gd name="connsiteX199" fmla="*/ 5511012 w 5540715"/>
                <a:gd name="connsiteY199" fmla="*/ 923925 h 3905250"/>
                <a:gd name="connsiteX200" fmla="*/ 5515775 w 5540715"/>
                <a:gd name="connsiteY200" fmla="*/ 890587 h 3905250"/>
                <a:gd name="connsiteX201" fmla="*/ 5525300 w 5540715"/>
                <a:gd name="connsiteY201" fmla="*/ 833437 h 3905250"/>
                <a:gd name="connsiteX202" fmla="*/ 5530062 w 5540715"/>
                <a:gd name="connsiteY202" fmla="*/ 804862 h 3905250"/>
                <a:gd name="connsiteX203" fmla="*/ 5534825 w 5540715"/>
                <a:gd name="connsiteY203" fmla="*/ 738187 h 3905250"/>
                <a:gd name="connsiteX204" fmla="*/ 5520537 w 5540715"/>
                <a:gd name="connsiteY204" fmla="*/ 466725 h 3905250"/>
                <a:gd name="connsiteX205" fmla="*/ 5511012 w 5540715"/>
                <a:gd name="connsiteY205" fmla="*/ 442912 h 3905250"/>
                <a:gd name="connsiteX206" fmla="*/ 5491962 w 5540715"/>
                <a:gd name="connsiteY206" fmla="*/ 390525 h 3905250"/>
                <a:gd name="connsiteX207" fmla="*/ 5477675 w 5540715"/>
                <a:gd name="connsiteY207" fmla="*/ 366712 h 3905250"/>
                <a:gd name="connsiteX208" fmla="*/ 5453862 w 5540715"/>
                <a:gd name="connsiteY208" fmla="*/ 347662 h 3905250"/>
                <a:gd name="connsiteX209" fmla="*/ 5420525 w 5540715"/>
                <a:gd name="connsiteY209" fmla="*/ 309562 h 3905250"/>
                <a:gd name="connsiteX210" fmla="*/ 5401475 w 5540715"/>
                <a:gd name="connsiteY210" fmla="*/ 300037 h 3905250"/>
                <a:gd name="connsiteX211" fmla="*/ 5391950 w 5540715"/>
                <a:gd name="connsiteY211" fmla="*/ 280987 h 3905250"/>
                <a:gd name="connsiteX212" fmla="*/ 5358612 w 5540715"/>
                <a:gd name="connsiteY212" fmla="*/ 257175 h 3905250"/>
                <a:gd name="connsiteX213" fmla="*/ 5325275 w 5540715"/>
                <a:gd name="connsiteY213" fmla="*/ 223837 h 3905250"/>
                <a:gd name="connsiteX214" fmla="*/ 5244312 w 5540715"/>
                <a:gd name="connsiteY214" fmla="*/ 133350 h 3905250"/>
                <a:gd name="connsiteX215" fmla="*/ 5201450 w 5540715"/>
                <a:gd name="connsiteY215" fmla="*/ 85725 h 3905250"/>
                <a:gd name="connsiteX216" fmla="*/ 5163350 w 5540715"/>
                <a:gd name="connsiteY216" fmla="*/ 71437 h 3905250"/>
                <a:gd name="connsiteX217" fmla="*/ 5087150 w 5540715"/>
                <a:gd name="connsiteY217" fmla="*/ 42862 h 3905250"/>
                <a:gd name="connsiteX218" fmla="*/ 5039525 w 5540715"/>
                <a:gd name="connsiteY218" fmla="*/ 23812 h 3905250"/>
                <a:gd name="connsiteX219" fmla="*/ 5006187 w 5540715"/>
                <a:gd name="connsiteY219" fmla="*/ 19050 h 3905250"/>
                <a:gd name="connsiteX220" fmla="*/ 4982375 w 5540715"/>
                <a:gd name="connsiteY220" fmla="*/ 9525 h 3905250"/>
                <a:gd name="connsiteX221" fmla="*/ 4915700 w 5540715"/>
                <a:gd name="connsiteY221" fmla="*/ 4762 h 3905250"/>
                <a:gd name="connsiteX222" fmla="*/ 4858550 w 5540715"/>
                <a:gd name="connsiteY222" fmla="*/ 0 h 3905250"/>
                <a:gd name="connsiteX223" fmla="*/ 4749012 w 5540715"/>
                <a:gd name="connsiteY223" fmla="*/ 14287 h 3905250"/>
                <a:gd name="connsiteX224" fmla="*/ 4725200 w 5540715"/>
                <a:gd name="connsiteY224" fmla="*/ 19050 h 3905250"/>
                <a:gd name="connsiteX225" fmla="*/ 4668050 w 5540715"/>
                <a:gd name="connsiteY225" fmla="*/ 42862 h 3905250"/>
                <a:gd name="connsiteX226" fmla="*/ 4629950 w 5540715"/>
                <a:gd name="connsiteY226" fmla="*/ 57150 h 3905250"/>
                <a:gd name="connsiteX227" fmla="*/ 4548987 w 5540715"/>
                <a:gd name="connsiteY227" fmla="*/ 104775 h 3905250"/>
                <a:gd name="connsiteX228" fmla="*/ 4529937 w 5540715"/>
                <a:gd name="connsiteY228" fmla="*/ 128587 h 3905250"/>
                <a:gd name="connsiteX229" fmla="*/ 4510887 w 5540715"/>
                <a:gd name="connsiteY229" fmla="*/ 147637 h 3905250"/>
                <a:gd name="connsiteX230" fmla="*/ 4491837 w 5540715"/>
                <a:gd name="connsiteY230" fmla="*/ 176212 h 3905250"/>
                <a:gd name="connsiteX231" fmla="*/ 4458500 w 5540715"/>
                <a:gd name="connsiteY231" fmla="*/ 247650 h 3905250"/>
                <a:gd name="connsiteX232" fmla="*/ 4439450 w 5540715"/>
                <a:gd name="connsiteY232" fmla="*/ 304800 h 3905250"/>
                <a:gd name="connsiteX233" fmla="*/ 4420400 w 5540715"/>
                <a:gd name="connsiteY233" fmla="*/ 366712 h 3905250"/>
                <a:gd name="connsiteX234" fmla="*/ 4415637 w 5540715"/>
                <a:gd name="connsiteY234" fmla="*/ 400050 h 3905250"/>
                <a:gd name="connsiteX235" fmla="*/ 4406112 w 5540715"/>
                <a:gd name="connsiteY235" fmla="*/ 423862 h 3905250"/>
                <a:gd name="connsiteX236" fmla="*/ 4401350 w 5540715"/>
                <a:gd name="connsiteY236" fmla="*/ 457200 h 3905250"/>
                <a:gd name="connsiteX237" fmla="*/ 4391825 w 5540715"/>
                <a:gd name="connsiteY237" fmla="*/ 519112 h 3905250"/>
                <a:gd name="connsiteX238" fmla="*/ 4425162 w 5540715"/>
                <a:gd name="connsiteY238" fmla="*/ 685800 h 3905250"/>
                <a:gd name="connsiteX239" fmla="*/ 4434687 w 5540715"/>
                <a:gd name="connsiteY239" fmla="*/ 728662 h 3905250"/>
                <a:gd name="connsiteX240" fmla="*/ 4444212 w 5540715"/>
                <a:gd name="connsiteY240" fmla="*/ 752475 h 3905250"/>
                <a:gd name="connsiteX241" fmla="*/ 4439450 w 5540715"/>
                <a:gd name="connsiteY241" fmla="*/ 819150 h 3905250"/>
                <a:gd name="connsiteX242" fmla="*/ 4396587 w 5540715"/>
                <a:gd name="connsiteY242" fmla="*/ 852487 h 3905250"/>
                <a:gd name="connsiteX243" fmla="*/ 4382300 w 5540715"/>
                <a:gd name="connsiteY243" fmla="*/ 866775 h 3905250"/>
                <a:gd name="connsiteX244" fmla="*/ 4363250 w 5540715"/>
                <a:gd name="connsiteY244" fmla="*/ 876300 h 3905250"/>
                <a:gd name="connsiteX245" fmla="*/ 4329912 w 5540715"/>
                <a:gd name="connsiteY245" fmla="*/ 900112 h 3905250"/>
                <a:gd name="connsiteX246" fmla="*/ 4315625 w 5540715"/>
                <a:gd name="connsiteY246" fmla="*/ 909637 h 3905250"/>
                <a:gd name="connsiteX247" fmla="*/ 4296575 w 5540715"/>
                <a:gd name="connsiteY247" fmla="*/ 923925 h 3905250"/>
                <a:gd name="connsiteX248" fmla="*/ 4277525 w 5540715"/>
                <a:gd name="connsiteY248" fmla="*/ 928687 h 3905250"/>
                <a:gd name="connsiteX249" fmla="*/ 4248950 w 5540715"/>
                <a:gd name="connsiteY249" fmla="*/ 938212 h 3905250"/>
                <a:gd name="connsiteX250" fmla="*/ 4229900 w 5540715"/>
                <a:gd name="connsiteY250" fmla="*/ 942975 h 3905250"/>
                <a:gd name="connsiteX251" fmla="*/ 4215612 w 5540715"/>
                <a:gd name="connsiteY251" fmla="*/ 947737 h 3905250"/>
                <a:gd name="connsiteX252" fmla="*/ 4158462 w 5540715"/>
                <a:gd name="connsiteY252" fmla="*/ 957262 h 3905250"/>
                <a:gd name="connsiteX253" fmla="*/ 4120362 w 5540715"/>
                <a:gd name="connsiteY253" fmla="*/ 966787 h 3905250"/>
                <a:gd name="connsiteX254" fmla="*/ 4091787 w 5540715"/>
                <a:gd name="connsiteY254" fmla="*/ 976312 h 3905250"/>
                <a:gd name="connsiteX255" fmla="*/ 4067975 w 5540715"/>
                <a:gd name="connsiteY255" fmla="*/ 985837 h 3905250"/>
                <a:gd name="connsiteX256" fmla="*/ 4034637 w 5540715"/>
                <a:gd name="connsiteY256" fmla="*/ 990600 h 3905250"/>
                <a:gd name="connsiteX257" fmla="*/ 3967962 w 5540715"/>
                <a:gd name="connsiteY257" fmla="*/ 1009650 h 3905250"/>
                <a:gd name="connsiteX258" fmla="*/ 3939387 w 5540715"/>
                <a:gd name="connsiteY258" fmla="*/ 1019175 h 3905250"/>
                <a:gd name="connsiteX259" fmla="*/ 3906050 w 5540715"/>
                <a:gd name="connsiteY259" fmla="*/ 1023937 h 3905250"/>
                <a:gd name="connsiteX260" fmla="*/ 3744125 w 5540715"/>
                <a:gd name="connsiteY260" fmla="*/ 1019175 h 3905250"/>
                <a:gd name="connsiteX261" fmla="*/ 3715550 w 5540715"/>
                <a:gd name="connsiteY261" fmla="*/ 1014412 h 3905250"/>
                <a:gd name="connsiteX262" fmla="*/ 3677450 w 5540715"/>
                <a:gd name="connsiteY262" fmla="*/ 1009650 h 3905250"/>
                <a:gd name="connsiteX263" fmla="*/ 3548862 w 5540715"/>
                <a:gd name="connsiteY263" fmla="*/ 1023937 h 3905250"/>
                <a:gd name="connsiteX264" fmla="*/ 3506000 w 5540715"/>
                <a:gd name="connsiteY264" fmla="*/ 1052512 h 3905250"/>
                <a:gd name="connsiteX265" fmla="*/ 3486950 w 5540715"/>
                <a:gd name="connsiteY265" fmla="*/ 1071562 h 3905250"/>
                <a:gd name="connsiteX266" fmla="*/ 3463137 w 5540715"/>
                <a:gd name="connsiteY266" fmla="*/ 1090612 h 3905250"/>
                <a:gd name="connsiteX267" fmla="*/ 3425037 w 5540715"/>
                <a:gd name="connsiteY267" fmla="*/ 1128712 h 3905250"/>
                <a:gd name="connsiteX268" fmla="*/ 3396462 w 5540715"/>
                <a:gd name="connsiteY268" fmla="*/ 1176337 h 3905250"/>
                <a:gd name="connsiteX269" fmla="*/ 3363125 w 5540715"/>
                <a:gd name="connsiteY269" fmla="*/ 1228725 h 3905250"/>
                <a:gd name="connsiteX270" fmla="*/ 3353600 w 5540715"/>
                <a:gd name="connsiteY270" fmla="*/ 1262062 h 3905250"/>
                <a:gd name="connsiteX271" fmla="*/ 3348837 w 5540715"/>
                <a:gd name="connsiteY271" fmla="*/ 1281112 h 3905250"/>
                <a:gd name="connsiteX272" fmla="*/ 3339312 w 5540715"/>
                <a:gd name="connsiteY272" fmla="*/ 1295400 h 3905250"/>
                <a:gd name="connsiteX273" fmla="*/ 3329787 w 5540715"/>
                <a:gd name="connsiteY273" fmla="*/ 1323975 h 3905250"/>
                <a:gd name="connsiteX274" fmla="*/ 3301212 w 5540715"/>
                <a:gd name="connsiteY274" fmla="*/ 1357312 h 3905250"/>
                <a:gd name="connsiteX275" fmla="*/ 3291687 w 5540715"/>
                <a:gd name="connsiteY275" fmla="*/ 1381125 h 3905250"/>
                <a:gd name="connsiteX276" fmla="*/ 3248825 w 5540715"/>
                <a:gd name="connsiteY276" fmla="*/ 1414462 h 3905250"/>
                <a:gd name="connsiteX277" fmla="*/ 3234537 w 5540715"/>
                <a:gd name="connsiteY277" fmla="*/ 1433512 h 3905250"/>
                <a:gd name="connsiteX278" fmla="*/ 3220250 w 5540715"/>
                <a:gd name="connsiteY278" fmla="*/ 1443037 h 3905250"/>
                <a:gd name="connsiteX279" fmla="*/ 3172625 w 5540715"/>
                <a:gd name="connsiteY279" fmla="*/ 1481137 h 3905250"/>
                <a:gd name="connsiteX280" fmla="*/ 3153575 w 5540715"/>
                <a:gd name="connsiteY280" fmla="*/ 1495425 h 3905250"/>
                <a:gd name="connsiteX281" fmla="*/ 3129762 w 5540715"/>
                <a:gd name="connsiteY281" fmla="*/ 1504950 h 3905250"/>
                <a:gd name="connsiteX282" fmla="*/ 3110712 w 5540715"/>
                <a:gd name="connsiteY282" fmla="*/ 1519237 h 3905250"/>
                <a:gd name="connsiteX283" fmla="*/ 3096425 w 5540715"/>
                <a:gd name="connsiteY283" fmla="*/ 1533525 h 3905250"/>
                <a:gd name="connsiteX284" fmla="*/ 3072612 w 5540715"/>
                <a:gd name="connsiteY284" fmla="*/ 1543050 h 3905250"/>
                <a:gd name="connsiteX285" fmla="*/ 3058325 w 5540715"/>
                <a:gd name="connsiteY285" fmla="*/ 1557337 h 3905250"/>
                <a:gd name="connsiteX286" fmla="*/ 3034512 w 5540715"/>
                <a:gd name="connsiteY286" fmla="*/ 1566862 h 3905250"/>
                <a:gd name="connsiteX287" fmla="*/ 3015462 w 5540715"/>
                <a:gd name="connsiteY287" fmla="*/ 1576387 h 3905250"/>
                <a:gd name="connsiteX288" fmla="*/ 2967837 w 5540715"/>
                <a:gd name="connsiteY288" fmla="*/ 1604962 h 3905250"/>
                <a:gd name="connsiteX289" fmla="*/ 2953550 w 5540715"/>
                <a:gd name="connsiteY289" fmla="*/ 1614487 h 3905250"/>
                <a:gd name="connsiteX290" fmla="*/ 2939262 w 5540715"/>
                <a:gd name="connsiteY290" fmla="*/ 1619250 h 3905250"/>
                <a:gd name="connsiteX291" fmla="*/ 2910687 w 5540715"/>
                <a:gd name="connsiteY291" fmla="*/ 1638300 h 3905250"/>
                <a:gd name="connsiteX292" fmla="*/ 2896400 w 5540715"/>
                <a:gd name="connsiteY292" fmla="*/ 1652587 h 3905250"/>
                <a:gd name="connsiteX293" fmla="*/ 2834487 w 5540715"/>
                <a:gd name="connsiteY293" fmla="*/ 1681162 h 3905250"/>
                <a:gd name="connsiteX294" fmla="*/ 2791625 w 5540715"/>
                <a:gd name="connsiteY294" fmla="*/ 1709737 h 3905250"/>
                <a:gd name="connsiteX295" fmla="*/ 2767812 w 5540715"/>
                <a:gd name="connsiteY295" fmla="*/ 1719262 h 3905250"/>
                <a:gd name="connsiteX296" fmla="*/ 2753525 w 5540715"/>
                <a:gd name="connsiteY296" fmla="*/ 1728787 h 3905250"/>
                <a:gd name="connsiteX297" fmla="*/ 2739237 w 5540715"/>
                <a:gd name="connsiteY297" fmla="*/ 1733550 h 3905250"/>
                <a:gd name="connsiteX298" fmla="*/ 2724950 w 5540715"/>
                <a:gd name="connsiteY298" fmla="*/ 1743075 h 3905250"/>
                <a:gd name="connsiteX299" fmla="*/ 2663037 w 5540715"/>
                <a:gd name="connsiteY299" fmla="*/ 1752600 h 3905250"/>
                <a:gd name="connsiteX300" fmla="*/ 2596362 w 5540715"/>
                <a:gd name="connsiteY300" fmla="*/ 1738312 h 3905250"/>
                <a:gd name="connsiteX301" fmla="*/ 2567787 w 5540715"/>
                <a:gd name="connsiteY301" fmla="*/ 1733550 h 3905250"/>
                <a:gd name="connsiteX302" fmla="*/ 2543975 w 5540715"/>
                <a:gd name="connsiteY302" fmla="*/ 1719262 h 3905250"/>
                <a:gd name="connsiteX303" fmla="*/ 2515400 w 5540715"/>
                <a:gd name="connsiteY303" fmla="*/ 1714500 h 3905250"/>
                <a:gd name="connsiteX304" fmla="*/ 2470156 w 5540715"/>
                <a:gd name="connsiteY304" fmla="*/ 1804987 h 3905250"/>
                <a:gd name="connsiteX305" fmla="*/ 2389193 w 5540715"/>
                <a:gd name="connsiteY305" fmla="*/ 1881187 h 3905250"/>
                <a:gd name="connsiteX306" fmla="*/ 2315375 w 5540715"/>
                <a:gd name="connsiteY306" fmla="*/ 1909762 h 3905250"/>
                <a:gd name="connsiteX307" fmla="*/ 2253462 w 5540715"/>
                <a:gd name="connsiteY307" fmla="*/ 1924050 h 3905250"/>
                <a:gd name="connsiteX308" fmla="*/ 2234412 w 5540715"/>
                <a:gd name="connsiteY308" fmla="*/ 1943100 h 3905250"/>
                <a:gd name="connsiteX309" fmla="*/ 2220125 w 5540715"/>
                <a:gd name="connsiteY309" fmla="*/ 1947862 h 3905250"/>
                <a:gd name="connsiteX310" fmla="*/ 2186787 w 5540715"/>
                <a:gd name="connsiteY310" fmla="*/ 1966912 h 3905250"/>
                <a:gd name="connsiteX311" fmla="*/ 2148687 w 5540715"/>
                <a:gd name="connsiteY311" fmla="*/ 1985962 h 3905250"/>
                <a:gd name="connsiteX312" fmla="*/ 2110587 w 5540715"/>
                <a:gd name="connsiteY312" fmla="*/ 1995487 h 3905250"/>
                <a:gd name="connsiteX313" fmla="*/ 2072487 w 5540715"/>
                <a:gd name="connsiteY313" fmla="*/ 1971675 h 3905250"/>
                <a:gd name="connsiteX314" fmla="*/ 1996288 w 5540715"/>
                <a:gd name="connsiteY314" fmla="*/ 1990725 h 3905250"/>
                <a:gd name="connsiteX315" fmla="*/ 1939137 w 5540715"/>
                <a:gd name="connsiteY315" fmla="*/ 2047875 h 3905250"/>
                <a:gd name="connsiteX316" fmla="*/ 1910562 w 5540715"/>
                <a:gd name="connsiteY316" fmla="*/ 2071687 h 3905250"/>
                <a:gd name="connsiteX317" fmla="*/ 1886750 w 5540715"/>
                <a:gd name="connsiteY317" fmla="*/ 2081212 h 3905250"/>
                <a:gd name="connsiteX318" fmla="*/ 1858175 w 5540715"/>
                <a:gd name="connsiteY318" fmla="*/ 2100262 h 3905250"/>
                <a:gd name="connsiteX319" fmla="*/ 1834362 w 5540715"/>
                <a:gd name="connsiteY319" fmla="*/ 2109787 h 3905250"/>
                <a:gd name="connsiteX320" fmla="*/ 1815312 w 5540715"/>
                <a:gd name="connsiteY320" fmla="*/ 2124075 h 3905250"/>
                <a:gd name="connsiteX321" fmla="*/ 1796262 w 5540715"/>
                <a:gd name="connsiteY321" fmla="*/ 2133600 h 3905250"/>
                <a:gd name="connsiteX322" fmla="*/ 1786737 w 5540715"/>
                <a:gd name="connsiteY322" fmla="*/ 2147887 h 3905250"/>
                <a:gd name="connsiteX323" fmla="*/ 1772450 w 5540715"/>
                <a:gd name="connsiteY323" fmla="*/ 2152650 h 3905250"/>
                <a:gd name="connsiteX324" fmla="*/ 1753400 w 5540715"/>
                <a:gd name="connsiteY324" fmla="*/ 2166937 h 3905250"/>
                <a:gd name="connsiteX325" fmla="*/ 1696250 w 5540715"/>
                <a:gd name="connsiteY325" fmla="*/ 2219325 h 3905250"/>
                <a:gd name="connsiteX326" fmla="*/ 1672437 w 5540715"/>
                <a:gd name="connsiteY326" fmla="*/ 2238375 h 3905250"/>
                <a:gd name="connsiteX327" fmla="*/ 1648625 w 5540715"/>
                <a:gd name="connsiteY327" fmla="*/ 2252662 h 3905250"/>
                <a:gd name="connsiteX328" fmla="*/ 1615287 w 5540715"/>
                <a:gd name="connsiteY328" fmla="*/ 2286000 h 3905250"/>
                <a:gd name="connsiteX329" fmla="*/ 1591475 w 5540715"/>
                <a:gd name="connsiteY329" fmla="*/ 2305050 h 3905250"/>
                <a:gd name="connsiteX330" fmla="*/ 1577187 w 5540715"/>
                <a:gd name="connsiteY330" fmla="*/ 2314575 h 3905250"/>
                <a:gd name="connsiteX331" fmla="*/ 1562900 w 5540715"/>
                <a:gd name="connsiteY331" fmla="*/ 2328862 h 3905250"/>
                <a:gd name="connsiteX332" fmla="*/ 1558137 w 5540715"/>
                <a:gd name="connsiteY332" fmla="*/ 2343150 h 3905250"/>
                <a:gd name="connsiteX333" fmla="*/ 1520037 w 5540715"/>
                <a:gd name="connsiteY333" fmla="*/ 2366962 h 3905250"/>
                <a:gd name="connsiteX334" fmla="*/ 1496225 w 5540715"/>
                <a:gd name="connsiteY334" fmla="*/ 2381250 h 3905250"/>
                <a:gd name="connsiteX335" fmla="*/ 1477175 w 5540715"/>
                <a:gd name="connsiteY335" fmla="*/ 2395537 h 3905250"/>
                <a:gd name="connsiteX336" fmla="*/ 1462887 w 5540715"/>
                <a:gd name="connsiteY336" fmla="*/ 2400300 h 3905250"/>
                <a:gd name="connsiteX337" fmla="*/ 1424787 w 5540715"/>
                <a:gd name="connsiteY337" fmla="*/ 2419350 h 3905250"/>
                <a:gd name="connsiteX338" fmla="*/ 1405737 w 5540715"/>
                <a:gd name="connsiteY338" fmla="*/ 2428875 h 3905250"/>
                <a:gd name="connsiteX339" fmla="*/ 1362875 w 5540715"/>
                <a:gd name="connsiteY339" fmla="*/ 2462212 h 3905250"/>
                <a:gd name="connsiteX340" fmla="*/ 1329537 w 5540715"/>
                <a:gd name="connsiteY340" fmla="*/ 2476500 h 3905250"/>
                <a:gd name="connsiteX341" fmla="*/ 1310487 w 5540715"/>
                <a:gd name="connsiteY341" fmla="*/ 2490787 h 3905250"/>
                <a:gd name="connsiteX342" fmla="*/ 1262862 w 5540715"/>
                <a:gd name="connsiteY342" fmla="*/ 2514600 h 3905250"/>
                <a:gd name="connsiteX343" fmla="*/ 1224762 w 5540715"/>
                <a:gd name="connsiteY343" fmla="*/ 2538412 h 3905250"/>
                <a:gd name="connsiteX344" fmla="*/ 1210475 w 5540715"/>
                <a:gd name="connsiteY344" fmla="*/ 2543175 h 3905250"/>
                <a:gd name="connsiteX345" fmla="*/ 1191425 w 5540715"/>
                <a:gd name="connsiteY345" fmla="*/ 2557462 h 3905250"/>
                <a:gd name="connsiteX346" fmla="*/ 1129512 w 5540715"/>
                <a:gd name="connsiteY346" fmla="*/ 2600325 h 3905250"/>
                <a:gd name="connsiteX347" fmla="*/ 1100937 w 5540715"/>
                <a:gd name="connsiteY347" fmla="*/ 2624137 h 3905250"/>
                <a:gd name="connsiteX348" fmla="*/ 1086650 w 5540715"/>
                <a:gd name="connsiteY348" fmla="*/ 2638425 h 3905250"/>
                <a:gd name="connsiteX349" fmla="*/ 1077125 w 5540715"/>
                <a:gd name="connsiteY349" fmla="*/ 2652712 h 3905250"/>
                <a:gd name="connsiteX350" fmla="*/ 1053312 w 5540715"/>
                <a:gd name="connsiteY350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2224887 w 5540715"/>
                <a:gd name="connsiteY77" fmla="*/ 3048000 h 3905250"/>
                <a:gd name="connsiteX78" fmla="*/ 2234412 w 5540715"/>
                <a:gd name="connsiteY78" fmla="*/ 2957512 h 3905250"/>
                <a:gd name="connsiteX79" fmla="*/ 2229650 w 5540715"/>
                <a:gd name="connsiteY79" fmla="*/ 2876550 h 3905250"/>
                <a:gd name="connsiteX80" fmla="*/ 2220125 w 5540715"/>
                <a:gd name="connsiteY80" fmla="*/ 2852737 h 3905250"/>
                <a:gd name="connsiteX81" fmla="*/ 2215362 w 5540715"/>
                <a:gd name="connsiteY81" fmla="*/ 2833687 h 3905250"/>
                <a:gd name="connsiteX82" fmla="*/ 2196312 w 5540715"/>
                <a:gd name="connsiteY82" fmla="*/ 2790825 h 3905250"/>
                <a:gd name="connsiteX83" fmla="*/ 2172500 w 5540715"/>
                <a:gd name="connsiteY83" fmla="*/ 2733675 h 3905250"/>
                <a:gd name="connsiteX84" fmla="*/ 2167737 w 5540715"/>
                <a:gd name="connsiteY84" fmla="*/ 2709862 h 3905250"/>
                <a:gd name="connsiteX85" fmla="*/ 2158212 w 5540715"/>
                <a:gd name="connsiteY85" fmla="*/ 2686050 h 3905250"/>
                <a:gd name="connsiteX86" fmla="*/ 2153450 w 5540715"/>
                <a:gd name="connsiteY86" fmla="*/ 2643187 h 3905250"/>
                <a:gd name="connsiteX87" fmla="*/ 2158212 w 5540715"/>
                <a:gd name="connsiteY87" fmla="*/ 2586037 h 3905250"/>
                <a:gd name="connsiteX88" fmla="*/ 2182025 w 5540715"/>
                <a:gd name="connsiteY88" fmla="*/ 2547937 h 3905250"/>
                <a:gd name="connsiteX89" fmla="*/ 2215362 w 5540715"/>
                <a:gd name="connsiteY89" fmla="*/ 2509837 h 3905250"/>
                <a:gd name="connsiteX90" fmla="*/ 2234412 w 5540715"/>
                <a:gd name="connsiteY90" fmla="*/ 2490787 h 3905250"/>
                <a:gd name="connsiteX91" fmla="*/ 2267750 w 5540715"/>
                <a:gd name="connsiteY91" fmla="*/ 2481262 h 3905250"/>
                <a:gd name="connsiteX92" fmla="*/ 2291562 w 5540715"/>
                <a:gd name="connsiteY92" fmla="*/ 2471737 h 3905250"/>
                <a:gd name="connsiteX93" fmla="*/ 2386812 w 5540715"/>
                <a:gd name="connsiteY93" fmla="*/ 2462212 h 3905250"/>
                <a:gd name="connsiteX94" fmla="*/ 2453487 w 5540715"/>
                <a:gd name="connsiteY94" fmla="*/ 2452687 h 3905250"/>
                <a:gd name="connsiteX95" fmla="*/ 2510637 w 5540715"/>
                <a:gd name="connsiteY95" fmla="*/ 2443162 h 3905250"/>
                <a:gd name="connsiteX96" fmla="*/ 2529687 w 5540715"/>
                <a:gd name="connsiteY96" fmla="*/ 2433637 h 3905250"/>
                <a:gd name="connsiteX97" fmla="*/ 2634462 w 5540715"/>
                <a:gd name="connsiteY97" fmla="*/ 2424112 h 3905250"/>
                <a:gd name="connsiteX98" fmla="*/ 2767812 w 5540715"/>
                <a:gd name="connsiteY98" fmla="*/ 2419350 h 3905250"/>
                <a:gd name="connsiteX99" fmla="*/ 2791625 w 5540715"/>
                <a:gd name="connsiteY99" fmla="*/ 2414587 h 3905250"/>
                <a:gd name="connsiteX100" fmla="*/ 2829725 w 5540715"/>
                <a:gd name="connsiteY100" fmla="*/ 2390775 h 3905250"/>
                <a:gd name="connsiteX101" fmla="*/ 2848775 w 5540715"/>
                <a:gd name="connsiteY101" fmla="*/ 2381250 h 3905250"/>
                <a:gd name="connsiteX102" fmla="*/ 2886875 w 5540715"/>
                <a:gd name="connsiteY102" fmla="*/ 2352675 h 3905250"/>
                <a:gd name="connsiteX103" fmla="*/ 2905925 w 5540715"/>
                <a:gd name="connsiteY103" fmla="*/ 2338387 h 3905250"/>
                <a:gd name="connsiteX104" fmla="*/ 2920212 w 5540715"/>
                <a:gd name="connsiteY104" fmla="*/ 2328862 h 3905250"/>
                <a:gd name="connsiteX105" fmla="*/ 2934500 w 5540715"/>
                <a:gd name="connsiteY105" fmla="*/ 2314575 h 3905250"/>
                <a:gd name="connsiteX106" fmla="*/ 2958312 w 5540715"/>
                <a:gd name="connsiteY106" fmla="*/ 2309812 h 3905250"/>
                <a:gd name="connsiteX107" fmla="*/ 2982125 w 5540715"/>
                <a:gd name="connsiteY107" fmla="*/ 2295525 h 3905250"/>
                <a:gd name="connsiteX108" fmla="*/ 3001175 w 5540715"/>
                <a:gd name="connsiteY108" fmla="*/ 2281237 h 3905250"/>
                <a:gd name="connsiteX109" fmla="*/ 3024987 w 5540715"/>
                <a:gd name="connsiteY109" fmla="*/ 2271712 h 3905250"/>
                <a:gd name="connsiteX110" fmla="*/ 3063087 w 5540715"/>
                <a:gd name="connsiteY110" fmla="*/ 2243137 h 3905250"/>
                <a:gd name="connsiteX111" fmla="*/ 3096425 w 5540715"/>
                <a:gd name="connsiteY111" fmla="*/ 2224087 h 3905250"/>
                <a:gd name="connsiteX112" fmla="*/ 3115475 w 5540715"/>
                <a:gd name="connsiteY112" fmla="*/ 2205037 h 3905250"/>
                <a:gd name="connsiteX113" fmla="*/ 3153575 w 5540715"/>
                <a:gd name="connsiteY113" fmla="*/ 2185987 h 3905250"/>
                <a:gd name="connsiteX114" fmla="*/ 3172625 w 5540715"/>
                <a:gd name="connsiteY114" fmla="*/ 2171700 h 3905250"/>
                <a:gd name="connsiteX115" fmla="*/ 3234537 w 5540715"/>
                <a:gd name="connsiteY115" fmla="*/ 2119312 h 3905250"/>
                <a:gd name="connsiteX116" fmla="*/ 3296450 w 5540715"/>
                <a:gd name="connsiteY116" fmla="*/ 2076450 h 3905250"/>
                <a:gd name="connsiteX117" fmla="*/ 3329787 w 5540715"/>
                <a:gd name="connsiteY117" fmla="*/ 2052637 h 3905250"/>
                <a:gd name="connsiteX118" fmla="*/ 3358362 w 5540715"/>
                <a:gd name="connsiteY118" fmla="*/ 2033587 h 3905250"/>
                <a:gd name="connsiteX119" fmla="*/ 3420275 w 5540715"/>
                <a:gd name="connsiteY119" fmla="*/ 1995487 h 3905250"/>
                <a:gd name="connsiteX120" fmla="*/ 3453612 w 5540715"/>
                <a:gd name="connsiteY120" fmla="*/ 1981200 h 3905250"/>
                <a:gd name="connsiteX121" fmla="*/ 3482187 w 5540715"/>
                <a:gd name="connsiteY121" fmla="*/ 1962150 h 3905250"/>
                <a:gd name="connsiteX122" fmla="*/ 3534575 w 5540715"/>
                <a:gd name="connsiteY122" fmla="*/ 1933575 h 3905250"/>
                <a:gd name="connsiteX123" fmla="*/ 3563150 w 5540715"/>
                <a:gd name="connsiteY123" fmla="*/ 1914525 h 3905250"/>
                <a:gd name="connsiteX124" fmla="*/ 3639350 w 5540715"/>
                <a:gd name="connsiteY124" fmla="*/ 1871662 h 3905250"/>
                <a:gd name="connsiteX125" fmla="*/ 3686975 w 5540715"/>
                <a:gd name="connsiteY125" fmla="*/ 1843087 h 3905250"/>
                <a:gd name="connsiteX126" fmla="*/ 3720312 w 5540715"/>
                <a:gd name="connsiteY126" fmla="*/ 1824037 h 3905250"/>
                <a:gd name="connsiteX127" fmla="*/ 3744125 w 5540715"/>
                <a:gd name="connsiteY127" fmla="*/ 1804987 h 3905250"/>
                <a:gd name="connsiteX128" fmla="*/ 3772700 w 5540715"/>
                <a:gd name="connsiteY128" fmla="*/ 1795462 h 3905250"/>
                <a:gd name="connsiteX129" fmla="*/ 3796512 w 5540715"/>
                <a:gd name="connsiteY129" fmla="*/ 1776412 h 3905250"/>
                <a:gd name="connsiteX130" fmla="*/ 3829850 w 5540715"/>
                <a:gd name="connsiteY130" fmla="*/ 1762125 h 3905250"/>
                <a:gd name="connsiteX131" fmla="*/ 3858425 w 5540715"/>
                <a:gd name="connsiteY131" fmla="*/ 1747837 h 3905250"/>
                <a:gd name="connsiteX132" fmla="*/ 3882237 w 5540715"/>
                <a:gd name="connsiteY132" fmla="*/ 1733550 h 3905250"/>
                <a:gd name="connsiteX133" fmla="*/ 3929862 w 5540715"/>
                <a:gd name="connsiteY133" fmla="*/ 1714500 h 3905250"/>
                <a:gd name="connsiteX134" fmla="*/ 3958437 w 5540715"/>
                <a:gd name="connsiteY134" fmla="*/ 1695450 h 3905250"/>
                <a:gd name="connsiteX135" fmla="*/ 3977487 w 5540715"/>
                <a:gd name="connsiteY135" fmla="*/ 1681162 h 3905250"/>
                <a:gd name="connsiteX136" fmla="*/ 4029875 w 5540715"/>
                <a:gd name="connsiteY136" fmla="*/ 1657350 h 3905250"/>
                <a:gd name="connsiteX137" fmla="*/ 4082262 w 5540715"/>
                <a:gd name="connsiteY137" fmla="*/ 1614487 h 3905250"/>
                <a:gd name="connsiteX138" fmla="*/ 4139412 w 5540715"/>
                <a:gd name="connsiteY138" fmla="*/ 1576387 h 3905250"/>
                <a:gd name="connsiteX139" fmla="*/ 4167987 w 5540715"/>
                <a:gd name="connsiteY139" fmla="*/ 1557337 h 3905250"/>
                <a:gd name="connsiteX140" fmla="*/ 4196562 w 5540715"/>
                <a:gd name="connsiteY140" fmla="*/ 1538287 h 3905250"/>
                <a:gd name="connsiteX141" fmla="*/ 4253712 w 5540715"/>
                <a:gd name="connsiteY141" fmla="*/ 1509712 h 3905250"/>
                <a:gd name="connsiteX142" fmla="*/ 4277525 w 5540715"/>
                <a:gd name="connsiteY142" fmla="*/ 1500187 h 3905250"/>
                <a:gd name="connsiteX143" fmla="*/ 4296575 w 5540715"/>
                <a:gd name="connsiteY143" fmla="*/ 1490662 h 3905250"/>
                <a:gd name="connsiteX144" fmla="*/ 4325150 w 5540715"/>
                <a:gd name="connsiteY144" fmla="*/ 1485900 h 3905250"/>
                <a:gd name="connsiteX145" fmla="*/ 4353725 w 5540715"/>
                <a:gd name="connsiteY145" fmla="*/ 1476375 h 3905250"/>
                <a:gd name="connsiteX146" fmla="*/ 4491837 w 5540715"/>
                <a:gd name="connsiteY146" fmla="*/ 1481137 h 3905250"/>
                <a:gd name="connsiteX147" fmla="*/ 4510887 w 5540715"/>
                <a:gd name="connsiteY147" fmla="*/ 1495425 h 3905250"/>
                <a:gd name="connsiteX148" fmla="*/ 4568037 w 5540715"/>
                <a:gd name="connsiteY148" fmla="*/ 1528762 h 3905250"/>
                <a:gd name="connsiteX149" fmla="*/ 4615662 w 5540715"/>
                <a:gd name="connsiteY149" fmla="*/ 1571625 h 3905250"/>
                <a:gd name="connsiteX150" fmla="*/ 4629950 w 5540715"/>
                <a:gd name="connsiteY150" fmla="*/ 1590675 h 3905250"/>
                <a:gd name="connsiteX151" fmla="*/ 4629950 w 5540715"/>
                <a:gd name="connsiteY151" fmla="*/ 1690687 h 3905250"/>
                <a:gd name="connsiteX152" fmla="*/ 4610900 w 5540715"/>
                <a:gd name="connsiteY152" fmla="*/ 1724025 h 3905250"/>
                <a:gd name="connsiteX153" fmla="*/ 4587087 w 5540715"/>
                <a:gd name="connsiteY153" fmla="*/ 1785937 h 3905250"/>
                <a:gd name="connsiteX154" fmla="*/ 4577562 w 5540715"/>
                <a:gd name="connsiteY154" fmla="*/ 1809750 h 3905250"/>
                <a:gd name="connsiteX155" fmla="*/ 4572800 w 5540715"/>
                <a:gd name="connsiteY155" fmla="*/ 1828800 h 3905250"/>
                <a:gd name="connsiteX156" fmla="*/ 4563275 w 5540715"/>
                <a:gd name="connsiteY156" fmla="*/ 1876425 h 3905250"/>
                <a:gd name="connsiteX157" fmla="*/ 4558512 w 5540715"/>
                <a:gd name="connsiteY157" fmla="*/ 1909762 h 3905250"/>
                <a:gd name="connsiteX158" fmla="*/ 4553750 w 5540715"/>
                <a:gd name="connsiteY158" fmla="*/ 1938337 h 3905250"/>
                <a:gd name="connsiteX159" fmla="*/ 4572800 w 5540715"/>
                <a:gd name="connsiteY159" fmla="*/ 2133600 h 3905250"/>
                <a:gd name="connsiteX160" fmla="*/ 4601375 w 5540715"/>
                <a:gd name="connsiteY160" fmla="*/ 2162175 h 3905250"/>
                <a:gd name="connsiteX161" fmla="*/ 4620425 w 5540715"/>
                <a:gd name="connsiteY161" fmla="*/ 2166937 h 3905250"/>
                <a:gd name="connsiteX162" fmla="*/ 4644237 w 5540715"/>
                <a:gd name="connsiteY162" fmla="*/ 2181225 h 3905250"/>
                <a:gd name="connsiteX163" fmla="*/ 4663287 w 5540715"/>
                <a:gd name="connsiteY163" fmla="*/ 2185987 h 3905250"/>
                <a:gd name="connsiteX164" fmla="*/ 4715675 w 5540715"/>
                <a:gd name="connsiteY164" fmla="*/ 2195512 h 3905250"/>
                <a:gd name="connsiteX165" fmla="*/ 4829975 w 5540715"/>
                <a:gd name="connsiteY165" fmla="*/ 2185987 h 3905250"/>
                <a:gd name="connsiteX166" fmla="*/ 4863312 w 5540715"/>
                <a:gd name="connsiteY166" fmla="*/ 2166937 h 3905250"/>
                <a:gd name="connsiteX167" fmla="*/ 4915700 w 5540715"/>
                <a:gd name="connsiteY167" fmla="*/ 2147887 h 3905250"/>
                <a:gd name="connsiteX168" fmla="*/ 4934750 w 5540715"/>
                <a:gd name="connsiteY168" fmla="*/ 2133600 h 3905250"/>
                <a:gd name="connsiteX169" fmla="*/ 4949037 w 5540715"/>
                <a:gd name="connsiteY169" fmla="*/ 2128837 h 3905250"/>
                <a:gd name="connsiteX170" fmla="*/ 4963325 w 5540715"/>
                <a:gd name="connsiteY170" fmla="*/ 2114550 h 3905250"/>
                <a:gd name="connsiteX171" fmla="*/ 4982375 w 5540715"/>
                <a:gd name="connsiteY171" fmla="*/ 2100262 h 3905250"/>
                <a:gd name="connsiteX172" fmla="*/ 5010950 w 5540715"/>
                <a:gd name="connsiteY172" fmla="*/ 2081212 h 3905250"/>
                <a:gd name="connsiteX173" fmla="*/ 5053812 w 5540715"/>
                <a:gd name="connsiteY173" fmla="*/ 2038350 h 3905250"/>
                <a:gd name="connsiteX174" fmla="*/ 5077625 w 5540715"/>
                <a:gd name="connsiteY174" fmla="*/ 2019300 h 3905250"/>
                <a:gd name="connsiteX175" fmla="*/ 5096675 w 5540715"/>
                <a:gd name="connsiteY175" fmla="*/ 2000250 h 3905250"/>
                <a:gd name="connsiteX176" fmla="*/ 5125250 w 5540715"/>
                <a:gd name="connsiteY176" fmla="*/ 1981200 h 3905250"/>
                <a:gd name="connsiteX177" fmla="*/ 5172875 w 5540715"/>
                <a:gd name="connsiteY177" fmla="*/ 1943100 h 3905250"/>
                <a:gd name="connsiteX178" fmla="*/ 5210975 w 5540715"/>
                <a:gd name="connsiteY178" fmla="*/ 1909762 h 3905250"/>
                <a:gd name="connsiteX179" fmla="*/ 5220500 w 5540715"/>
                <a:gd name="connsiteY179" fmla="*/ 1895475 h 3905250"/>
                <a:gd name="connsiteX180" fmla="*/ 5234787 w 5540715"/>
                <a:gd name="connsiteY180" fmla="*/ 1876425 h 3905250"/>
                <a:gd name="connsiteX181" fmla="*/ 5253837 w 5540715"/>
                <a:gd name="connsiteY181" fmla="*/ 1838325 h 3905250"/>
                <a:gd name="connsiteX182" fmla="*/ 5282412 w 5540715"/>
                <a:gd name="connsiteY182" fmla="*/ 1790700 h 3905250"/>
                <a:gd name="connsiteX183" fmla="*/ 5287175 w 5540715"/>
                <a:gd name="connsiteY183" fmla="*/ 1771650 h 3905250"/>
                <a:gd name="connsiteX184" fmla="*/ 5306225 w 5540715"/>
                <a:gd name="connsiteY184" fmla="*/ 1743075 h 3905250"/>
                <a:gd name="connsiteX185" fmla="*/ 5320512 w 5540715"/>
                <a:gd name="connsiteY185" fmla="*/ 1709737 h 3905250"/>
                <a:gd name="connsiteX186" fmla="*/ 5334800 w 5540715"/>
                <a:gd name="connsiteY186" fmla="*/ 1695450 h 3905250"/>
                <a:gd name="connsiteX187" fmla="*/ 5358612 w 5540715"/>
                <a:gd name="connsiteY187" fmla="*/ 1647825 h 3905250"/>
                <a:gd name="connsiteX188" fmla="*/ 5391950 w 5540715"/>
                <a:gd name="connsiteY188" fmla="*/ 1581150 h 3905250"/>
                <a:gd name="connsiteX189" fmla="*/ 5439575 w 5540715"/>
                <a:gd name="connsiteY189" fmla="*/ 1452562 h 3905250"/>
                <a:gd name="connsiteX190" fmla="*/ 5449100 w 5540715"/>
                <a:gd name="connsiteY190" fmla="*/ 1414462 h 3905250"/>
                <a:gd name="connsiteX191" fmla="*/ 5453862 w 5540715"/>
                <a:gd name="connsiteY191" fmla="*/ 1381125 h 3905250"/>
                <a:gd name="connsiteX192" fmla="*/ 5463387 w 5540715"/>
                <a:gd name="connsiteY192" fmla="*/ 1181100 h 3905250"/>
                <a:gd name="connsiteX193" fmla="*/ 5468150 w 5540715"/>
                <a:gd name="connsiteY193" fmla="*/ 1157287 h 3905250"/>
                <a:gd name="connsiteX194" fmla="*/ 5472912 w 5540715"/>
                <a:gd name="connsiteY194" fmla="*/ 1128712 h 3905250"/>
                <a:gd name="connsiteX195" fmla="*/ 5477675 w 5540715"/>
                <a:gd name="connsiteY195" fmla="*/ 1095375 h 3905250"/>
                <a:gd name="connsiteX196" fmla="*/ 5487200 w 5540715"/>
                <a:gd name="connsiteY196" fmla="*/ 1066800 h 3905250"/>
                <a:gd name="connsiteX197" fmla="*/ 5501487 w 5540715"/>
                <a:gd name="connsiteY197" fmla="*/ 981075 h 3905250"/>
                <a:gd name="connsiteX198" fmla="*/ 5501487 w 5540715"/>
                <a:gd name="connsiteY198" fmla="*/ 981075 h 3905250"/>
                <a:gd name="connsiteX199" fmla="*/ 5511012 w 5540715"/>
                <a:gd name="connsiteY199" fmla="*/ 923925 h 3905250"/>
                <a:gd name="connsiteX200" fmla="*/ 5515775 w 5540715"/>
                <a:gd name="connsiteY200" fmla="*/ 890587 h 3905250"/>
                <a:gd name="connsiteX201" fmla="*/ 5525300 w 5540715"/>
                <a:gd name="connsiteY201" fmla="*/ 833437 h 3905250"/>
                <a:gd name="connsiteX202" fmla="*/ 5530062 w 5540715"/>
                <a:gd name="connsiteY202" fmla="*/ 804862 h 3905250"/>
                <a:gd name="connsiteX203" fmla="*/ 5534825 w 5540715"/>
                <a:gd name="connsiteY203" fmla="*/ 738187 h 3905250"/>
                <a:gd name="connsiteX204" fmla="*/ 5520537 w 5540715"/>
                <a:gd name="connsiteY204" fmla="*/ 466725 h 3905250"/>
                <a:gd name="connsiteX205" fmla="*/ 5511012 w 5540715"/>
                <a:gd name="connsiteY205" fmla="*/ 442912 h 3905250"/>
                <a:gd name="connsiteX206" fmla="*/ 5491962 w 5540715"/>
                <a:gd name="connsiteY206" fmla="*/ 390525 h 3905250"/>
                <a:gd name="connsiteX207" fmla="*/ 5477675 w 5540715"/>
                <a:gd name="connsiteY207" fmla="*/ 366712 h 3905250"/>
                <a:gd name="connsiteX208" fmla="*/ 5453862 w 5540715"/>
                <a:gd name="connsiteY208" fmla="*/ 347662 h 3905250"/>
                <a:gd name="connsiteX209" fmla="*/ 5420525 w 5540715"/>
                <a:gd name="connsiteY209" fmla="*/ 309562 h 3905250"/>
                <a:gd name="connsiteX210" fmla="*/ 5401475 w 5540715"/>
                <a:gd name="connsiteY210" fmla="*/ 300037 h 3905250"/>
                <a:gd name="connsiteX211" fmla="*/ 5391950 w 5540715"/>
                <a:gd name="connsiteY211" fmla="*/ 280987 h 3905250"/>
                <a:gd name="connsiteX212" fmla="*/ 5358612 w 5540715"/>
                <a:gd name="connsiteY212" fmla="*/ 257175 h 3905250"/>
                <a:gd name="connsiteX213" fmla="*/ 5325275 w 5540715"/>
                <a:gd name="connsiteY213" fmla="*/ 223837 h 3905250"/>
                <a:gd name="connsiteX214" fmla="*/ 5244312 w 5540715"/>
                <a:gd name="connsiteY214" fmla="*/ 133350 h 3905250"/>
                <a:gd name="connsiteX215" fmla="*/ 5201450 w 5540715"/>
                <a:gd name="connsiteY215" fmla="*/ 85725 h 3905250"/>
                <a:gd name="connsiteX216" fmla="*/ 5163350 w 5540715"/>
                <a:gd name="connsiteY216" fmla="*/ 71437 h 3905250"/>
                <a:gd name="connsiteX217" fmla="*/ 5087150 w 5540715"/>
                <a:gd name="connsiteY217" fmla="*/ 42862 h 3905250"/>
                <a:gd name="connsiteX218" fmla="*/ 5039525 w 5540715"/>
                <a:gd name="connsiteY218" fmla="*/ 23812 h 3905250"/>
                <a:gd name="connsiteX219" fmla="*/ 5006187 w 5540715"/>
                <a:gd name="connsiteY219" fmla="*/ 19050 h 3905250"/>
                <a:gd name="connsiteX220" fmla="*/ 4982375 w 5540715"/>
                <a:gd name="connsiteY220" fmla="*/ 9525 h 3905250"/>
                <a:gd name="connsiteX221" fmla="*/ 4915700 w 5540715"/>
                <a:gd name="connsiteY221" fmla="*/ 4762 h 3905250"/>
                <a:gd name="connsiteX222" fmla="*/ 4858550 w 5540715"/>
                <a:gd name="connsiteY222" fmla="*/ 0 h 3905250"/>
                <a:gd name="connsiteX223" fmla="*/ 4749012 w 5540715"/>
                <a:gd name="connsiteY223" fmla="*/ 14287 h 3905250"/>
                <a:gd name="connsiteX224" fmla="*/ 4725200 w 5540715"/>
                <a:gd name="connsiteY224" fmla="*/ 19050 h 3905250"/>
                <a:gd name="connsiteX225" fmla="*/ 4668050 w 5540715"/>
                <a:gd name="connsiteY225" fmla="*/ 42862 h 3905250"/>
                <a:gd name="connsiteX226" fmla="*/ 4629950 w 5540715"/>
                <a:gd name="connsiteY226" fmla="*/ 57150 h 3905250"/>
                <a:gd name="connsiteX227" fmla="*/ 4548987 w 5540715"/>
                <a:gd name="connsiteY227" fmla="*/ 104775 h 3905250"/>
                <a:gd name="connsiteX228" fmla="*/ 4529937 w 5540715"/>
                <a:gd name="connsiteY228" fmla="*/ 128587 h 3905250"/>
                <a:gd name="connsiteX229" fmla="*/ 4510887 w 5540715"/>
                <a:gd name="connsiteY229" fmla="*/ 147637 h 3905250"/>
                <a:gd name="connsiteX230" fmla="*/ 4491837 w 5540715"/>
                <a:gd name="connsiteY230" fmla="*/ 176212 h 3905250"/>
                <a:gd name="connsiteX231" fmla="*/ 4458500 w 5540715"/>
                <a:gd name="connsiteY231" fmla="*/ 247650 h 3905250"/>
                <a:gd name="connsiteX232" fmla="*/ 4439450 w 5540715"/>
                <a:gd name="connsiteY232" fmla="*/ 304800 h 3905250"/>
                <a:gd name="connsiteX233" fmla="*/ 4420400 w 5540715"/>
                <a:gd name="connsiteY233" fmla="*/ 366712 h 3905250"/>
                <a:gd name="connsiteX234" fmla="*/ 4415637 w 5540715"/>
                <a:gd name="connsiteY234" fmla="*/ 400050 h 3905250"/>
                <a:gd name="connsiteX235" fmla="*/ 4406112 w 5540715"/>
                <a:gd name="connsiteY235" fmla="*/ 423862 h 3905250"/>
                <a:gd name="connsiteX236" fmla="*/ 4401350 w 5540715"/>
                <a:gd name="connsiteY236" fmla="*/ 457200 h 3905250"/>
                <a:gd name="connsiteX237" fmla="*/ 4391825 w 5540715"/>
                <a:gd name="connsiteY237" fmla="*/ 519112 h 3905250"/>
                <a:gd name="connsiteX238" fmla="*/ 4425162 w 5540715"/>
                <a:gd name="connsiteY238" fmla="*/ 685800 h 3905250"/>
                <a:gd name="connsiteX239" fmla="*/ 4434687 w 5540715"/>
                <a:gd name="connsiteY239" fmla="*/ 728662 h 3905250"/>
                <a:gd name="connsiteX240" fmla="*/ 4444212 w 5540715"/>
                <a:gd name="connsiteY240" fmla="*/ 752475 h 3905250"/>
                <a:gd name="connsiteX241" fmla="*/ 4439450 w 5540715"/>
                <a:gd name="connsiteY241" fmla="*/ 819150 h 3905250"/>
                <a:gd name="connsiteX242" fmla="*/ 4396587 w 5540715"/>
                <a:gd name="connsiteY242" fmla="*/ 852487 h 3905250"/>
                <a:gd name="connsiteX243" fmla="*/ 4382300 w 5540715"/>
                <a:gd name="connsiteY243" fmla="*/ 866775 h 3905250"/>
                <a:gd name="connsiteX244" fmla="*/ 4363250 w 5540715"/>
                <a:gd name="connsiteY244" fmla="*/ 876300 h 3905250"/>
                <a:gd name="connsiteX245" fmla="*/ 4329912 w 5540715"/>
                <a:gd name="connsiteY245" fmla="*/ 900112 h 3905250"/>
                <a:gd name="connsiteX246" fmla="*/ 4315625 w 5540715"/>
                <a:gd name="connsiteY246" fmla="*/ 909637 h 3905250"/>
                <a:gd name="connsiteX247" fmla="*/ 4296575 w 5540715"/>
                <a:gd name="connsiteY247" fmla="*/ 923925 h 3905250"/>
                <a:gd name="connsiteX248" fmla="*/ 4277525 w 5540715"/>
                <a:gd name="connsiteY248" fmla="*/ 928687 h 3905250"/>
                <a:gd name="connsiteX249" fmla="*/ 4248950 w 5540715"/>
                <a:gd name="connsiteY249" fmla="*/ 938212 h 3905250"/>
                <a:gd name="connsiteX250" fmla="*/ 4229900 w 5540715"/>
                <a:gd name="connsiteY250" fmla="*/ 942975 h 3905250"/>
                <a:gd name="connsiteX251" fmla="*/ 4215612 w 5540715"/>
                <a:gd name="connsiteY251" fmla="*/ 947737 h 3905250"/>
                <a:gd name="connsiteX252" fmla="*/ 4158462 w 5540715"/>
                <a:gd name="connsiteY252" fmla="*/ 957262 h 3905250"/>
                <a:gd name="connsiteX253" fmla="*/ 4120362 w 5540715"/>
                <a:gd name="connsiteY253" fmla="*/ 966787 h 3905250"/>
                <a:gd name="connsiteX254" fmla="*/ 4091787 w 5540715"/>
                <a:gd name="connsiteY254" fmla="*/ 976312 h 3905250"/>
                <a:gd name="connsiteX255" fmla="*/ 4067975 w 5540715"/>
                <a:gd name="connsiteY255" fmla="*/ 985837 h 3905250"/>
                <a:gd name="connsiteX256" fmla="*/ 4034637 w 5540715"/>
                <a:gd name="connsiteY256" fmla="*/ 990600 h 3905250"/>
                <a:gd name="connsiteX257" fmla="*/ 3967962 w 5540715"/>
                <a:gd name="connsiteY257" fmla="*/ 1009650 h 3905250"/>
                <a:gd name="connsiteX258" fmla="*/ 3939387 w 5540715"/>
                <a:gd name="connsiteY258" fmla="*/ 1019175 h 3905250"/>
                <a:gd name="connsiteX259" fmla="*/ 3906050 w 5540715"/>
                <a:gd name="connsiteY259" fmla="*/ 1023937 h 3905250"/>
                <a:gd name="connsiteX260" fmla="*/ 3744125 w 5540715"/>
                <a:gd name="connsiteY260" fmla="*/ 1019175 h 3905250"/>
                <a:gd name="connsiteX261" fmla="*/ 3715550 w 5540715"/>
                <a:gd name="connsiteY261" fmla="*/ 1014412 h 3905250"/>
                <a:gd name="connsiteX262" fmla="*/ 3677450 w 5540715"/>
                <a:gd name="connsiteY262" fmla="*/ 1009650 h 3905250"/>
                <a:gd name="connsiteX263" fmla="*/ 3548862 w 5540715"/>
                <a:gd name="connsiteY263" fmla="*/ 1023937 h 3905250"/>
                <a:gd name="connsiteX264" fmla="*/ 3506000 w 5540715"/>
                <a:gd name="connsiteY264" fmla="*/ 1052512 h 3905250"/>
                <a:gd name="connsiteX265" fmla="*/ 3486950 w 5540715"/>
                <a:gd name="connsiteY265" fmla="*/ 1071562 h 3905250"/>
                <a:gd name="connsiteX266" fmla="*/ 3463137 w 5540715"/>
                <a:gd name="connsiteY266" fmla="*/ 1090612 h 3905250"/>
                <a:gd name="connsiteX267" fmla="*/ 3425037 w 5540715"/>
                <a:gd name="connsiteY267" fmla="*/ 1128712 h 3905250"/>
                <a:gd name="connsiteX268" fmla="*/ 3396462 w 5540715"/>
                <a:gd name="connsiteY268" fmla="*/ 1176337 h 3905250"/>
                <a:gd name="connsiteX269" fmla="*/ 3363125 w 5540715"/>
                <a:gd name="connsiteY269" fmla="*/ 1228725 h 3905250"/>
                <a:gd name="connsiteX270" fmla="*/ 3353600 w 5540715"/>
                <a:gd name="connsiteY270" fmla="*/ 1262062 h 3905250"/>
                <a:gd name="connsiteX271" fmla="*/ 3348837 w 5540715"/>
                <a:gd name="connsiteY271" fmla="*/ 1281112 h 3905250"/>
                <a:gd name="connsiteX272" fmla="*/ 3339312 w 5540715"/>
                <a:gd name="connsiteY272" fmla="*/ 1295400 h 3905250"/>
                <a:gd name="connsiteX273" fmla="*/ 3329787 w 5540715"/>
                <a:gd name="connsiteY273" fmla="*/ 1323975 h 3905250"/>
                <a:gd name="connsiteX274" fmla="*/ 3301212 w 5540715"/>
                <a:gd name="connsiteY274" fmla="*/ 1357312 h 3905250"/>
                <a:gd name="connsiteX275" fmla="*/ 3291687 w 5540715"/>
                <a:gd name="connsiteY275" fmla="*/ 1381125 h 3905250"/>
                <a:gd name="connsiteX276" fmla="*/ 3248825 w 5540715"/>
                <a:gd name="connsiteY276" fmla="*/ 1414462 h 3905250"/>
                <a:gd name="connsiteX277" fmla="*/ 3234537 w 5540715"/>
                <a:gd name="connsiteY277" fmla="*/ 1433512 h 3905250"/>
                <a:gd name="connsiteX278" fmla="*/ 3220250 w 5540715"/>
                <a:gd name="connsiteY278" fmla="*/ 1443037 h 3905250"/>
                <a:gd name="connsiteX279" fmla="*/ 3172625 w 5540715"/>
                <a:gd name="connsiteY279" fmla="*/ 1481137 h 3905250"/>
                <a:gd name="connsiteX280" fmla="*/ 3153575 w 5540715"/>
                <a:gd name="connsiteY280" fmla="*/ 1495425 h 3905250"/>
                <a:gd name="connsiteX281" fmla="*/ 3129762 w 5540715"/>
                <a:gd name="connsiteY281" fmla="*/ 1504950 h 3905250"/>
                <a:gd name="connsiteX282" fmla="*/ 3110712 w 5540715"/>
                <a:gd name="connsiteY282" fmla="*/ 1519237 h 3905250"/>
                <a:gd name="connsiteX283" fmla="*/ 3096425 w 5540715"/>
                <a:gd name="connsiteY283" fmla="*/ 1533525 h 3905250"/>
                <a:gd name="connsiteX284" fmla="*/ 3072612 w 5540715"/>
                <a:gd name="connsiteY284" fmla="*/ 1543050 h 3905250"/>
                <a:gd name="connsiteX285" fmla="*/ 3058325 w 5540715"/>
                <a:gd name="connsiteY285" fmla="*/ 1557337 h 3905250"/>
                <a:gd name="connsiteX286" fmla="*/ 3034512 w 5540715"/>
                <a:gd name="connsiteY286" fmla="*/ 1566862 h 3905250"/>
                <a:gd name="connsiteX287" fmla="*/ 3015462 w 5540715"/>
                <a:gd name="connsiteY287" fmla="*/ 1576387 h 3905250"/>
                <a:gd name="connsiteX288" fmla="*/ 2967837 w 5540715"/>
                <a:gd name="connsiteY288" fmla="*/ 1604962 h 3905250"/>
                <a:gd name="connsiteX289" fmla="*/ 2953550 w 5540715"/>
                <a:gd name="connsiteY289" fmla="*/ 1614487 h 3905250"/>
                <a:gd name="connsiteX290" fmla="*/ 2939262 w 5540715"/>
                <a:gd name="connsiteY290" fmla="*/ 1619250 h 3905250"/>
                <a:gd name="connsiteX291" fmla="*/ 2910687 w 5540715"/>
                <a:gd name="connsiteY291" fmla="*/ 1638300 h 3905250"/>
                <a:gd name="connsiteX292" fmla="*/ 2896400 w 5540715"/>
                <a:gd name="connsiteY292" fmla="*/ 1652587 h 3905250"/>
                <a:gd name="connsiteX293" fmla="*/ 2834487 w 5540715"/>
                <a:gd name="connsiteY293" fmla="*/ 1681162 h 3905250"/>
                <a:gd name="connsiteX294" fmla="*/ 2791625 w 5540715"/>
                <a:gd name="connsiteY294" fmla="*/ 1709737 h 3905250"/>
                <a:gd name="connsiteX295" fmla="*/ 2767812 w 5540715"/>
                <a:gd name="connsiteY295" fmla="*/ 1719262 h 3905250"/>
                <a:gd name="connsiteX296" fmla="*/ 2753525 w 5540715"/>
                <a:gd name="connsiteY296" fmla="*/ 1728787 h 3905250"/>
                <a:gd name="connsiteX297" fmla="*/ 2739237 w 5540715"/>
                <a:gd name="connsiteY297" fmla="*/ 1733550 h 3905250"/>
                <a:gd name="connsiteX298" fmla="*/ 2724950 w 5540715"/>
                <a:gd name="connsiteY298" fmla="*/ 1743075 h 3905250"/>
                <a:gd name="connsiteX299" fmla="*/ 2663037 w 5540715"/>
                <a:gd name="connsiteY299" fmla="*/ 1752600 h 3905250"/>
                <a:gd name="connsiteX300" fmla="*/ 2596362 w 5540715"/>
                <a:gd name="connsiteY300" fmla="*/ 1738312 h 3905250"/>
                <a:gd name="connsiteX301" fmla="*/ 2567787 w 5540715"/>
                <a:gd name="connsiteY301" fmla="*/ 1733550 h 3905250"/>
                <a:gd name="connsiteX302" fmla="*/ 2543975 w 5540715"/>
                <a:gd name="connsiteY302" fmla="*/ 1719262 h 3905250"/>
                <a:gd name="connsiteX303" fmla="*/ 2470156 w 5540715"/>
                <a:gd name="connsiteY303" fmla="*/ 1804987 h 3905250"/>
                <a:gd name="connsiteX304" fmla="*/ 2389193 w 5540715"/>
                <a:gd name="connsiteY304" fmla="*/ 1881187 h 3905250"/>
                <a:gd name="connsiteX305" fmla="*/ 2315375 w 5540715"/>
                <a:gd name="connsiteY305" fmla="*/ 1909762 h 3905250"/>
                <a:gd name="connsiteX306" fmla="*/ 2253462 w 5540715"/>
                <a:gd name="connsiteY306" fmla="*/ 1924050 h 3905250"/>
                <a:gd name="connsiteX307" fmla="*/ 2234412 w 5540715"/>
                <a:gd name="connsiteY307" fmla="*/ 1943100 h 3905250"/>
                <a:gd name="connsiteX308" fmla="*/ 2220125 w 5540715"/>
                <a:gd name="connsiteY308" fmla="*/ 1947862 h 3905250"/>
                <a:gd name="connsiteX309" fmla="*/ 2186787 w 5540715"/>
                <a:gd name="connsiteY309" fmla="*/ 1966912 h 3905250"/>
                <a:gd name="connsiteX310" fmla="*/ 2148687 w 5540715"/>
                <a:gd name="connsiteY310" fmla="*/ 1985962 h 3905250"/>
                <a:gd name="connsiteX311" fmla="*/ 2110587 w 5540715"/>
                <a:gd name="connsiteY311" fmla="*/ 1995487 h 3905250"/>
                <a:gd name="connsiteX312" fmla="*/ 2072487 w 5540715"/>
                <a:gd name="connsiteY312" fmla="*/ 1971675 h 3905250"/>
                <a:gd name="connsiteX313" fmla="*/ 1996288 w 5540715"/>
                <a:gd name="connsiteY313" fmla="*/ 1990725 h 3905250"/>
                <a:gd name="connsiteX314" fmla="*/ 1939137 w 5540715"/>
                <a:gd name="connsiteY314" fmla="*/ 2047875 h 3905250"/>
                <a:gd name="connsiteX315" fmla="*/ 1910562 w 5540715"/>
                <a:gd name="connsiteY315" fmla="*/ 2071687 h 3905250"/>
                <a:gd name="connsiteX316" fmla="*/ 1886750 w 5540715"/>
                <a:gd name="connsiteY316" fmla="*/ 2081212 h 3905250"/>
                <a:gd name="connsiteX317" fmla="*/ 1858175 w 5540715"/>
                <a:gd name="connsiteY317" fmla="*/ 2100262 h 3905250"/>
                <a:gd name="connsiteX318" fmla="*/ 1834362 w 5540715"/>
                <a:gd name="connsiteY318" fmla="*/ 2109787 h 3905250"/>
                <a:gd name="connsiteX319" fmla="*/ 1815312 w 5540715"/>
                <a:gd name="connsiteY319" fmla="*/ 2124075 h 3905250"/>
                <a:gd name="connsiteX320" fmla="*/ 1796262 w 5540715"/>
                <a:gd name="connsiteY320" fmla="*/ 2133600 h 3905250"/>
                <a:gd name="connsiteX321" fmla="*/ 1786737 w 5540715"/>
                <a:gd name="connsiteY321" fmla="*/ 2147887 h 3905250"/>
                <a:gd name="connsiteX322" fmla="*/ 1772450 w 5540715"/>
                <a:gd name="connsiteY322" fmla="*/ 2152650 h 3905250"/>
                <a:gd name="connsiteX323" fmla="*/ 1753400 w 5540715"/>
                <a:gd name="connsiteY323" fmla="*/ 2166937 h 3905250"/>
                <a:gd name="connsiteX324" fmla="*/ 1696250 w 5540715"/>
                <a:gd name="connsiteY324" fmla="*/ 2219325 h 3905250"/>
                <a:gd name="connsiteX325" fmla="*/ 1672437 w 5540715"/>
                <a:gd name="connsiteY325" fmla="*/ 2238375 h 3905250"/>
                <a:gd name="connsiteX326" fmla="*/ 1648625 w 5540715"/>
                <a:gd name="connsiteY326" fmla="*/ 2252662 h 3905250"/>
                <a:gd name="connsiteX327" fmla="*/ 1615287 w 5540715"/>
                <a:gd name="connsiteY327" fmla="*/ 2286000 h 3905250"/>
                <a:gd name="connsiteX328" fmla="*/ 1591475 w 5540715"/>
                <a:gd name="connsiteY328" fmla="*/ 2305050 h 3905250"/>
                <a:gd name="connsiteX329" fmla="*/ 1577187 w 5540715"/>
                <a:gd name="connsiteY329" fmla="*/ 2314575 h 3905250"/>
                <a:gd name="connsiteX330" fmla="*/ 1562900 w 5540715"/>
                <a:gd name="connsiteY330" fmla="*/ 2328862 h 3905250"/>
                <a:gd name="connsiteX331" fmla="*/ 1558137 w 5540715"/>
                <a:gd name="connsiteY331" fmla="*/ 2343150 h 3905250"/>
                <a:gd name="connsiteX332" fmla="*/ 1520037 w 5540715"/>
                <a:gd name="connsiteY332" fmla="*/ 2366962 h 3905250"/>
                <a:gd name="connsiteX333" fmla="*/ 1496225 w 5540715"/>
                <a:gd name="connsiteY333" fmla="*/ 2381250 h 3905250"/>
                <a:gd name="connsiteX334" fmla="*/ 1477175 w 5540715"/>
                <a:gd name="connsiteY334" fmla="*/ 2395537 h 3905250"/>
                <a:gd name="connsiteX335" fmla="*/ 1462887 w 5540715"/>
                <a:gd name="connsiteY335" fmla="*/ 2400300 h 3905250"/>
                <a:gd name="connsiteX336" fmla="*/ 1424787 w 5540715"/>
                <a:gd name="connsiteY336" fmla="*/ 2419350 h 3905250"/>
                <a:gd name="connsiteX337" fmla="*/ 1405737 w 5540715"/>
                <a:gd name="connsiteY337" fmla="*/ 2428875 h 3905250"/>
                <a:gd name="connsiteX338" fmla="*/ 1362875 w 5540715"/>
                <a:gd name="connsiteY338" fmla="*/ 2462212 h 3905250"/>
                <a:gd name="connsiteX339" fmla="*/ 1329537 w 5540715"/>
                <a:gd name="connsiteY339" fmla="*/ 2476500 h 3905250"/>
                <a:gd name="connsiteX340" fmla="*/ 1310487 w 5540715"/>
                <a:gd name="connsiteY340" fmla="*/ 2490787 h 3905250"/>
                <a:gd name="connsiteX341" fmla="*/ 1262862 w 5540715"/>
                <a:gd name="connsiteY341" fmla="*/ 2514600 h 3905250"/>
                <a:gd name="connsiteX342" fmla="*/ 1224762 w 5540715"/>
                <a:gd name="connsiteY342" fmla="*/ 2538412 h 3905250"/>
                <a:gd name="connsiteX343" fmla="*/ 1210475 w 5540715"/>
                <a:gd name="connsiteY343" fmla="*/ 2543175 h 3905250"/>
                <a:gd name="connsiteX344" fmla="*/ 1191425 w 5540715"/>
                <a:gd name="connsiteY344" fmla="*/ 2557462 h 3905250"/>
                <a:gd name="connsiteX345" fmla="*/ 1129512 w 5540715"/>
                <a:gd name="connsiteY345" fmla="*/ 2600325 h 3905250"/>
                <a:gd name="connsiteX346" fmla="*/ 1100937 w 5540715"/>
                <a:gd name="connsiteY346" fmla="*/ 2624137 h 3905250"/>
                <a:gd name="connsiteX347" fmla="*/ 1086650 w 5540715"/>
                <a:gd name="connsiteY347" fmla="*/ 2638425 h 3905250"/>
                <a:gd name="connsiteX348" fmla="*/ 1077125 w 5540715"/>
                <a:gd name="connsiteY348" fmla="*/ 2652712 h 3905250"/>
                <a:gd name="connsiteX349" fmla="*/ 1053312 w 5540715"/>
                <a:gd name="connsiteY349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2224887 w 5540715"/>
                <a:gd name="connsiteY77" fmla="*/ 3048000 h 3905250"/>
                <a:gd name="connsiteX78" fmla="*/ 2234412 w 5540715"/>
                <a:gd name="connsiteY78" fmla="*/ 2957512 h 3905250"/>
                <a:gd name="connsiteX79" fmla="*/ 2229650 w 5540715"/>
                <a:gd name="connsiteY79" fmla="*/ 2876550 h 3905250"/>
                <a:gd name="connsiteX80" fmla="*/ 2220125 w 5540715"/>
                <a:gd name="connsiteY80" fmla="*/ 2852737 h 3905250"/>
                <a:gd name="connsiteX81" fmla="*/ 2215362 w 5540715"/>
                <a:gd name="connsiteY81" fmla="*/ 2833687 h 3905250"/>
                <a:gd name="connsiteX82" fmla="*/ 2196312 w 5540715"/>
                <a:gd name="connsiteY82" fmla="*/ 2790825 h 3905250"/>
                <a:gd name="connsiteX83" fmla="*/ 2172500 w 5540715"/>
                <a:gd name="connsiteY83" fmla="*/ 2733675 h 3905250"/>
                <a:gd name="connsiteX84" fmla="*/ 2167737 w 5540715"/>
                <a:gd name="connsiteY84" fmla="*/ 2709862 h 3905250"/>
                <a:gd name="connsiteX85" fmla="*/ 2158212 w 5540715"/>
                <a:gd name="connsiteY85" fmla="*/ 2686050 h 3905250"/>
                <a:gd name="connsiteX86" fmla="*/ 2153450 w 5540715"/>
                <a:gd name="connsiteY86" fmla="*/ 2643187 h 3905250"/>
                <a:gd name="connsiteX87" fmla="*/ 2158212 w 5540715"/>
                <a:gd name="connsiteY87" fmla="*/ 2586037 h 3905250"/>
                <a:gd name="connsiteX88" fmla="*/ 2182025 w 5540715"/>
                <a:gd name="connsiteY88" fmla="*/ 2547937 h 3905250"/>
                <a:gd name="connsiteX89" fmla="*/ 2215362 w 5540715"/>
                <a:gd name="connsiteY89" fmla="*/ 2509837 h 3905250"/>
                <a:gd name="connsiteX90" fmla="*/ 2234412 w 5540715"/>
                <a:gd name="connsiteY90" fmla="*/ 2490787 h 3905250"/>
                <a:gd name="connsiteX91" fmla="*/ 2267750 w 5540715"/>
                <a:gd name="connsiteY91" fmla="*/ 2481262 h 3905250"/>
                <a:gd name="connsiteX92" fmla="*/ 2291562 w 5540715"/>
                <a:gd name="connsiteY92" fmla="*/ 2471737 h 3905250"/>
                <a:gd name="connsiteX93" fmla="*/ 2386812 w 5540715"/>
                <a:gd name="connsiteY93" fmla="*/ 2462212 h 3905250"/>
                <a:gd name="connsiteX94" fmla="*/ 2453487 w 5540715"/>
                <a:gd name="connsiteY94" fmla="*/ 2452687 h 3905250"/>
                <a:gd name="connsiteX95" fmla="*/ 2510637 w 5540715"/>
                <a:gd name="connsiteY95" fmla="*/ 2443162 h 3905250"/>
                <a:gd name="connsiteX96" fmla="*/ 2529687 w 5540715"/>
                <a:gd name="connsiteY96" fmla="*/ 2433637 h 3905250"/>
                <a:gd name="connsiteX97" fmla="*/ 2634462 w 5540715"/>
                <a:gd name="connsiteY97" fmla="*/ 2424112 h 3905250"/>
                <a:gd name="connsiteX98" fmla="*/ 2767812 w 5540715"/>
                <a:gd name="connsiteY98" fmla="*/ 2419350 h 3905250"/>
                <a:gd name="connsiteX99" fmla="*/ 2791625 w 5540715"/>
                <a:gd name="connsiteY99" fmla="*/ 2414587 h 3905250"/>
                <a:gd name="connsiteX100" fmla="*/ 2829725 w 5540715"/>
                <a:gd name="connsiteY100" fmla="*/ 2390775 h 3905250"/>
                <a:gd name="connsiteX101" fmla="*/ 2848775 w 5540715"/>
                <a:gd name="connsiteY101" fmla="*/ 2381250 h 3905250"/>
                <a:gd name="connsiteX102" fmla="*/ 2886875 w 5540715"/>
                <a:gd name="connsiteY102" fmla="*/ 2352675 h 3905250"/>
                <a:gd name="connsiteX103" fmla="*/ 2905925 w 5540715"/>
                <a:gd name="connsiteY103" fmla="*/ 2338387 h 3905250"/>
                <a:gd name="connsiteX104" fmla="*/ 2920212 w 5540715"/>
                <a:gd name="connsiteY104" fmla="*/ 2328862 h 3905250"/>
                <a:gd name="connsiteX105" fmla="*/ 2934500 w 5540715"/>
                <a:gd name="connsiteY105" fmla="*/ 2314575 h 3905250"/>
                <a:gd name="connsiteX106" fmla="*/ 2958312 w 5540715"/>
                <a:gd name="connsiteY106" fmla="*/ 2309812 h 3905250"/>
                <a:gd name="connsiteX107" fmla="*/ 2982125 w 5540715"/>
                <a:gd name="connsiteY107" fmla="*/ 2295525 h 3905250"/>
                <a:gd name="connsiteX108" fmla="*/ 3001175 w 5540715"/>
                <a:gd name="connsiteY108" fmla="*/ 2281237 h 3905250"/>
                <a:gd name="connsiteX109" fmla="*/ 3024987 w 5540715"/>
                <a:gd name="connsiteY109" fmla="*/ 2271712 h 3905250"/>
                <a:gd name="connsiteX110" fmla="*/ 3063087 w 5540715"/>
                <a:gd name="connsiteY110" fmla="*/ 2243137 h 3905250"/>
                <a:gd name="connsiteX111" fmla="*/ 3096425 w 5540715"/>
                <a:gd name="connsiteY111" fmla="*/ 2224087 h 3905250"/>
                <a:gd name="connsiteX112" fmla="*/ 3115475 w 5540715"/>
                <a:gd name="connsiteY112" fmla="*/ 2205037 h 3905250"/>
                <a:gd name="connsiteX113" fmla="*/ 3153575 w 5540715"/>
                <a:gd name="connsiteY113" fmla="*/ 2185987 h 3905250"/>
                <a:gd name="connsiteX114" fmla="*/ 3172625 w 5540715"/>
                <a:gd name="connsiteY114" fmla="*/ 2171700 h 3905250"/>
                <a:gd name="connsiteX115" fmla="*/ 3234537 w 5540715"/>
                <a:gd name="connsiteY115" fmla="*/ 2119312 h 3905250"/>
                <a:gd name="connsiteX116" fmla="*/ 3296450 w 5540715"/>
                <a:gd name="connsiteY116" fmla="*/ 2076450 h 3905250"/>
                <a:gd name="connsiteX117" fmla="*/ 3329787 w 5540715"/>
                <a:gd name="connsiteY117" fmla="*/ 2052637 h 3905250"/>
                <a:gd name="connsiteX118" fmla="*/ 3358362 w 5540715"/>
                <a:gd name="connsiteY118" fmla="*/ 2033587 h 3905250"/>
                <a:gd name="connsiteX119" fmla="*/ 3420275 w 5540715"/>
                <a:gd name="connsiteY119" fmla="*/ 1995487 h 3905250"/>
                <a:gd name="connsiteX120" fmla="*/ 3453612 w 5540715"/>
                <a:gd name="connsiteY120" fmla="*/ 1981200 h 3905250"/>
                <a:gd name="connsiteX121" fmla="*/ 3482187 w 5540715"/>
                <a:gd name="connsiteY121" fmla="*/ 1962150 h 3905250"/>
                <a:gd name="connsiteX122" fmla="*/ 3534575 w 5540715"/>
                <a:gd name="connsiteY122" fmla="*/ 1933575 h 3905250"/>
                <a:gd name="connsiteX123" fmla="*/ 3563150 w 5540715"/>
                <a:gd name="connsiteY123" fmla="*/ 1914525 h 3905250"/>
                <a:gd name="connsiteX124" fmla="*/ 3639350 w 5540715"/>
                <a:gd name="connsiteY124" fmla="*/ 1871662 h 3905250"/>
                <a:gd name="connsiteX125" fmla="*/ 3686975 w 5540715"/>
                <a:gd name="connsiteY125" fmla="*/ 1843087 h 3905250"/>
                <a:gd name="connsiteX126" fmla="*/ 3720312 w 5540715"/>
                <a:gd name="connsiteY126" fmla="*/ 1824037 h 3905250"/>
                <a:gd name="connsiteX127" fmla="*/ 3744125 w 5540715"/>
                <a:gd name="connsiteY127" fmla="*/ 1804987 h 3905250"/>
                <a:gd name="connsiteX128" fmla="*/ 3772700 w 5540715"/>
                <a:gd name="connsiteY128" fmla="*/ 1795462 h 3905250"/>
                <a:gd name="connsiteX129" fmla="*/ 3796512 w 5540715"/>
                <a:gd name="connsiteY129" fmla="*/ 1776412 h 3905250"/>
                <a:gd name="connsiteX130" fmla="*/ 3829850 w 5540715"/>
                <a:gd name="connsiteY130" fmla="*/ 1762125 h 3905250"/>
                <a:gd name="connsiteX131" fmla="*/ 3858425 w 5540715"/>
                <a:gd name="connsiteY131" fmla="*/ 1747837 h 3905250"/>
                <a:gd name="connsiteX132" fmla="*/ 3882237 w 5540715"/>
                <a:gd name="connsiteY132" fmla="*/ 1733550 h 3905250"/>
                <a:gd name="connsiteX133" fmla="*/ 3929862 w 5540715"/>
                <a:gd name="connsiteY133" fmla="*/ 1714500 h 3905250"/>
                <a:gd name="connsiteX134" fmla="*/ 3958437 w 5540715"/>
                <a:gd name="connsiteY134" fmla="*/ 1695450 h 3905250"/>
                <a:gd name="connsiteX135" fmla="*/ 3977487 w 5540715"/>
                <a:gd name="connsiteY135" fmla="*/ 1681162 h 3905250"/>
                <a:gd name="connsiteX136" fmla="*/ 4029875 w 5540715"/>
                <a:gd name="connsiteY136" fmla="*/ 1657350 h 3905250"/>
                <a:gd name="connsiteX137" fmla="*/ 4082262 w 5540715"/>
                <a:gd name="connsiteY137" fmla="*/ 1614487 h 3905250"/>
                <a:gd name="connsiteX138" fmla="*/ 4139412 w 5540715"/>
                <a:gd name="connsiteY138" fmla="*/ 1576387 h 3905250"/>
                <a:gd name="connsiteX139" fmla="*/ 4167987 w 5540715"/>
                <a:gd name="connsiteY139" fmla="*/ 1557337 h 3905250"/>
                <a:gd name="connsiteX140" fmla="*/ 4196562 w 5540715"/>
                <a:gd name="connsiteY140" fmla="*/ 1538287 h 3905250"/>
                <a:gd name="connsiteX141" fmla="*/ 4253712 w 5540715"/>
                <a:gd name="connsiteY141" fmla="*/ 1509712 h 3905250"/>
                <a:gd name="connsiteX142" fmla="*/ 4277525 w 5540715"/>
                <a:gd name="connsiteY142" fmla="*/ 1500187 h 3905250"/>
                <a:gd name="connsiteX143" fmla="*/ 4296575 w 5540715"/>
                <a:gd name="connsiteY143" fmla="*/ 1490662 h 3905250"/>
                <a:gd name="connsiteX144" fmla="*/ 4325150 w 5540715"/>
                <a:gd name="connsiteY144" fmla="*/ 1485900 h 3905250"/>
                <a:gd name="connsiteX145" fmla="*/ 4353725 w 5540715"/>
                <a:gd name="connsiteY145" fmla="*/ 1476375 h 3905250"/>
                <a:gd name="connsiteX146" fmla="*/ 4491837 w 5540715"/>
                <a:gd name="connsiteY146" fmla="*/ 1481137 h 3905250"/>
                <a:gd name="connsiteX147" fmla="*/ 4510887 w 5540715"/>
                <a:gd name="connsiteY147" fmla="*/ 1495425 h 3905250"/>
                <a:gd name="connsiteX148" fmla="*/ 4568037 w 5540715"/>
                <a:gd name="connsiteY148" fmla="*/ 1528762 h 3905250"/>
                <a:gd name="connsiteX149" fmla="*/ 4615662 w 5540715"/>
                <a:gd name="connsiteY149" fmla="*/ 1571625 h 3905250"/>
                <a:gd name="connsiteX150" fmla="*/ 4629950 w 5540715"/>
                <a:gd name="connsiteY150" fmla="*/ 1590675 h 3905250"/>
                <a:gd name="connsiteX151" fmla="*/ 4629950 w 5540715"/>
                <a:gd name="connsiteY151" fmla="*/ 1690687 h 3905250"/>
                <a:gd name="connsiteX152" fmla="*/ 4610900 w 5540715"/>
                <a:gd name="connsiteY152" fmla="*/ 1724025 h 3905250"/>
                <a:gd name="connsiteX153" fmla="*/ 4587087 w 5540715"/>
                <a:gd name="connsiteY153" fmla="*/ 1785937 h 3905250"/>
                <a:gd name="connsiteX154" fmla="*/ 4577562 w 5540715"/>
                <a:gd name="connsiteY154" fmla="*/ 1809750 h 3905250"/>
                <a:gd name="connsiteX155" fmla="*/ 4572800 w 5540715"/>
                <a:gd name="connsiteY155" fmla="*/ 1828800 h 3905250"/>
                <a:gd name="connsiteX156" fmla="*/ 4563275 w 5540715"/>
                <a:gd name="connsiteY156" fmla="*/ 1876425 h 3905250"/>
                <a:gd name="connsiteX157" fmla="*/ 4558512 w 5540715"/>
                <a:gd name="connsiteY157" fmla="*/ 1909762 h 3905250"/>
                <a:gd name="connsiteX158" fmla="*/ 4553750 w 5540715"/>
                <a:gd name="connsiteY158" fmla="*/ 1938337 h 3905250"/>
                <a:gd name="connsiteX159" fmla="*/ 4572800 w 5540715"/>
                <a:gd name="connsiteY159" fmla="*/ 2133600 h 3905250"/>
                <a:gd name="connsiteX160" fmla="*/ 4601375 w 5540715"/>
                <a:gd name="connsiteY160" fmla="*/ 2162175 h 3905250"/>
                <a:gd name="connsiteX161" fmla="*/ 4620425 w 5540715"/>
                <a:gd name="connsiteY161" fmla="*/ 2166937 h 3905250"/>
                <a:gd name="connsiteX162" fmla="*/ 4644237 w 5540715"/>
                <a:gd name="connsiteY162" fmla="*/ 2181225 h 3905250"/>
                <a:gd name="connsiteX163" fmla="*/ 4663287 w 5540715"/>
                <a:gd name="connsiteY163" fmla="*/ 2185987 h 3905250"/>
                <a:gd name="connsiteX164" fmla="*/ 4715675 w 5540715"/>
                <a:gd name="connsiteY164" fmla="*/ 2195512 h 3905250"/>
                <a:gd name="connsiteX165" fmla="*/ 4829975 w 5540715"/>
                <a:gd name="connsiteY165" fmla="*/ 2185987 h 3905250"/>
                <a:gd name="connsiteX166" fmla="*/ 4863312 w 5540715"/>
                <a:gd name="connsiteY166" fmla="*/ 2166937 h 3905250"/>
                <a:gd name="connsiteX167" fmla="*/ 4915700 w 5540715"/>
                <a:gd name="connsiteY167" fmla="*/ 2147887 h 3905250"/>
                <a:gd name="connsiteX168" fmla="*/ 4934750 w 5540715"/>
                <a:gd name="connsiteY168" fmla="*/ 2133600 h 3905250"/>
                <a:gd name="connsiteX169" fmla="*/ 4949037 w 5540715"/>
                <a:gd name="connsiteY169" fmla="*/ 2128837 h 3905250"/>
                <a:gd name="connsiteX170" fmla="*/ 4963325 w 5540715"/>
                <a:gd name="connsiteY170" fmla="*/ 2114550 h 3905250"/>
                <a:gd name="connsiteX171" fmla="*/ 4982375 w 5540715"/>
                <a:gd name="connsiteY171" fmla="*/ 2100262 h 3905250"/>
                <a:gd name="connsiteX172" fmla="*/ 5010950 w 5540715"/>
                <a:gd name="connsiteY172" fmla="*/ 2081212 h 3905250"/>
                <a:gd name="connsiteX173" fmla="*/ 5053812 w 5540715"/>
                <a:gd name="connsiteY173" fmla="*/ 2038350 h 3905250"/>
                <a:gd name="connsiteX174" fmla="*/ 5077625 w 5540715"/>
                <a:gd name="connsiteY174" fmla="*/ 2019300 h 3905250"/>
                <a:gd name="connsiteX175" fmla="*/ 5096675 w 5540715"/>
                <a:gd name="connsiteY175" fmla="*/ 2000250 h 3905250"/>
                <a:gd name="connsiteX176" fmla="*/ 5125250 w 5540715"/>
                <a:gd name="connsiteY176" fmla="*/ 1981200 h 3905250"/>
                <a:gd name="connsiteX177" fmla="*/ 5172875 w 5540715"/>
                <a:gd name="connsiteY177" fmla="*/ 1943100 h 3905250"/>
                <a:gd name="connsiteX178" fmla="*/ 5210975 w 5540715"/>
                <a:gd name="connsiteY178" fmla="*/ 1909762 h 3905250"/>
                <a:gd name="connsiteX179" fmla="*/ 5220500 w 5540715"/>
                <a:gd name="connsiteY179" fmla="*/ 1895475 h 3905250"/>
                <a:gd name="connsiteX180" fmla="*/ 5234787 w 5540715"/>
                <a:gd name="connsiteY180" fmla="*/ 1876425 h 3905250"/>
                <a:gd name="connsiteX181" fmla="*/ 5253837 w 5540715"/>
                <a:gd name="connsiteY181" fmla="*/ 1838325 h 3905250"/>
                <a:gd name="connsiteX182" fmla="*/ 5282412 w 5540715"/>
                <a:gd name="connsiteY182" fmla="*/ 1790700 h 3905250"/>
                <a:gd name="connsiteX183" fmla="*/ 5287175 w 5540715"/>
                <a:gd name="connsiteY183" fmla="*/ 1771650 h 3905250"/>
                <a:gd name="connsiteX184" fmla="*/ 5306225 w 5540715"/>
                <a:gd name="connsiteY184" fmla="*/ 1743075 h 3905250"/>
                <a:gd name="connsiteX185" fmla="*/ 5320512 w 5540715"/>
                <a:gd name="connsiteY185" fmla="*/ 1709737 h 3905250"/>
                <a:gd name="connsiteX186" fmla="*/ 5334800 w 5540715"/>
                <a:gd name="connsiteY186" fmla="*/ 1695450 h 3905250"/>
                <a:gd name="connsiteX187" fmla="*/ 5358612 w 5540715"/>
                <a:gd name="connsiteY187" fmla="*/ 1647825 h 3905250"/>
                <a:gd name="connsiteX188" fmla="*/ 5391950 w 5540715"/>
                <a:gd name="connsiteY188" fmla="*/ 1581150 h 3905250"/>
                <a:gd name="connsiteX189" fmla="*/ 5439575 w 5540715"/>
                <a:gd name="connsiteY189" fmla="*/ 1452562 h 3905250"/>
                <a:gd name="connsiteX190" fmla="*/ 5449100 w 5540715"/>
                <a:gd name="connsiteY190" fmla="*/ 1414462 h 3905250"/>
                <a:gd name="connsiteX191" fmla="*/ 5453862 w 5540715"/>
                <a:gd name="connsiteY191" fmla="*/ 1381125 h 3905250"/>
                <a:gd name="connsiteX192" fmla="*/ 5463387 w 5540715"/>
                <a:gd name="connsiteY192" fmla="*/ 1181100 h 3905250"/>
                <a:gd name="connsiteX193" fmla="*/ 5468150 w 5540715"/>
                <a:gd name="connsiteY193" fmla="*/ 1157287 h 3905250"/>
                <a:gd name="connsiteX194" fmla="*/ 5472912 w 5540715"/>
                <a:gd name="connsiteY194" fmla="*/ 1128712 h 3905250"/>
                <a:gd name="connsiteX195" fmla="*/ 5477675 w 5540715"/>
                <a:gd name="connsiteY195" fmla="*/ 1095375 h 3905250"/>
                <a:gd name="connsiteX196" fmla="*/ 5487200 w 5540715"/>
                <a:gd name="connsiteY196" fmla="*/ 1066800 h 3905250"/>
                <a:gd name="connsiteX197" fmla="*/ 5501487 w 5540715"/>
                <a:gd name="connsiteY197" fmla="*/ 981075 h 3905250"/>
                <a:gd name="connsiteX198" fmla="*/ 5501487 w 5540715"/>
                <a:gd name="connsiteY198" fmla="*/ 981075 h 3905250"/>
                <a:gd name="connsiteX199" fmla="*/ 5511012 w 5540715"/>
                <a:gd name="connsiteY199" fmla="*/ 923925 h 3905250"/>
                <a:gd name="connsiteX200" fmla="*/ 5515775 w 5540715"/>
                <a:gd name="connsiteY200" fmla="*/ 890587 h 3905250"/>
                <a:gd name="connsiteX201" fmla="*/ 5525300 w 5540715"/>
                <a:gd name="connsiteY201" fmla="*/ 833437 h 3905250"/>
                <a:gd name="connsiteX202" fmla="*/ 5530062 w 5540715"/>
                <a:gd name="connsiteY202" fmla="*/ 804862 h 3905250"/>
                <a:gd name="connsiteX203" fmla="*/ 5534825 w 5540715"/>
                <a:gd name="connsiteY203" fmla="*/ 738187 h 3905250"/>
                <a:gd name="connsiteX204" fmla="*/ 5520537 w 5540715"/>
                <a:gd name="connsiteY204" fmla="*/ 466725 h 3905250"/>
                <a:gd name="connsiteX205" fmla="*/ 5511012 w 5540715"/>
                <a:gd name="connsiteY205" fmla="*/ 442912 h 3905250"/>
                <a:gd name="connsiteX206" fmla="*/ 5491962 w 5540715"/>
                <a:gd name="connsiteY206" fmla="*/ 390525 h 3905250"/>
                <a:gd name="connsiteX207" fmla="*/ 5477675 w 5540715"/>
                <a:gd name="connsiteY207" fmla="*/ 366712 h 3905250"/>
                <a:gd name="connsiteX208" fmla="*/ 5453862 w 5540715"/>
                <a:gd name="connsiteY208" fmla="*/ 347662 h 3905250"/>
                <a:gd name="connsiteX209" fmla="*/ 5420525 w 5540715"/>
                <a:gd name="connsiteY209" fmla="*/ 309562 h 3905250"/>
                <a:gd name="connsiteX210" fmla="*/ 5401475 w 5540715"/>
                <a:gd name="connsiteY210" fmla="*/ 300037 h 3905250"/>
                <a:gd name="connsiteX211" fmla="*/ 5391950 w 5540715"/>
                <a:gd name="connsiteY211" fmla="*/ 280987 h 3905250"/>
                <a:gd name="connsiteX212" fmla="*/ 5358612 w 5540715"/>
                <a:gd name="connsiteY212" fmla="*/ 257175 h 3905250"/>
                <a:gd name="connsiteX213" fmla="*/ 5325275 w 5540715"/>
                <a:gd name="connsiteY213" fmla="*/ 223837 h 3905250"/>
                <a:gd name="connsiteX214" fmla="*/ 5244312 w 5540715"/>
                <a:gd name="connsiteY214" fmla="*/ 133350 h 3905250"/>
                <a:gd name="connsiteX215" fmla="*/ 5201450 w 5540715"/>
                <a:gd name="connsiteY215" fmla="*/ 85725 h 3905250"/>
                <a:gd name="connsiteX216" fmla="*/ 5163350 w 5540715"/>
                <a:gd name="connsiteY216" fmla="*/ 71437 h 3905250"/>
                <a:gd name="connsiteX217" fmla="*/ 5087150 w 5540715"/>
                <a:gd name="connsiteY217" fmla="*/ 42862 h 3905250"/>
                <a:gd name="connsiteX218" fmla="*/ 5039525 w 5540715"/>
                <a:gd name="connsiteY218" fmla="*/ 23812 h 3905250"/>
                <a:gd name="connsiteX219" fmla="*/ 5006187 w 5540715"/>
                <a:gd name="connsiteY219" fmla="*/ 19050 h 3905250"/>
                <a:gd name="connsiteX220" fmla="*/ 4982375 w 5540715"/>
                <a:gd name="connsiteY220" fmla="*/ 9525 h 3905250"/>
                <a:gd name="connsiteX221" fmla="*/ 4915700 w 5540715"/>
                <a:gd name="connsiteY221" fmla="*/ 4762 h 3905250"/>
                <a:gd name="connsiteX222" fmla="*/ 4858550 w 5540715"/>
                <a:gd name="connsiteY222" fmla="*/ 0 h 3905250"/>
                <a:gd name="connsiteX223" fmla="*/ 4749012 w 5540715"/>
                <a:gd name="connsiteY223" fmla="*/ 14287 h 3905250"/>
                <a:gd name="connsiteX224" fmla="*/ 4725200 w 5540715"/>
                <a:gd name="connsiteY224" fmla="*/ 19050 h 3905250"/>
                <a:gd name="connsiteX225" fmla="*/ 4668050 w 5540715"/>
                <a:gd name="connsiteY225" fmla="*/ 42862 h 3905250"/>
                <a:gd name="connsiteX226" fmla="*/ 4629950 w 5540715"/>
                <a:gd name="connsiteY226" fmla="*/ 57150 h 3905250"/>
                <a:gd name="connsiteX227" fmla="*/ 4548987 w 5540715"/>
                <a:gd name="connsiteY227" fmla="*/ 104775 h 3905250"/>
                <a:gd name="connsiteX228" fmla="*/ 4529937 w 5540715"/>
                <a:gd name="connsiteY228" fmla="*/ 128587 h 3905250"/>
                <a:gd name="connsiteX229" fmla="*/ 4510887 w 5540715"/>
                <a:gd name="connsiteY229" fmla="*/ 147637 h 3905250"/>
                <a:gd name="connsiteX230" fmla="*/ 4491837 w 5540715"/>
                <a:gd name="connsiteY230" fmla="*/ 176212 h 3905250"/>
                <a:gd name="connsiteX231" fmla="*/ 4458500 w 5540715"/>
                <a:gd name="connsiteY231" fmla="*/ 247650 h 3905250"/>
                <a:gd name="connsiteX232" fmla="*/ 4439450 w 5540715"/>
                <a:gd name="connsiteY232" fmla="*/ 304800 h 3905250"/>
                <a:gd name="connsiteX233" fmla="*/ 4420400 w 5540715"/>
                <a:gd name="connsiteY233" fmla="*/ 366712 h 3905250"/>
                <a:gd name="connsiteX234" fmla="*/ 4415637 w 5540715"/>
                <a:gd name="connsiteY234" fmla="*/ 400050 h 3905250"/>
                <a:gd name="connsiteX235" fmla="*/ 4406112 w 5540715"/>
                <a:gd name="connsiteY235" fmla="*/ 423862 h 3905250"/>
                <a:gd name="connsiteX236" fmla="*/ 4401350 w 5540715"/>
                <a:gd name="connsiteY236" fmla="*/ 457200 h 3905250"/>
                <a:gd name="connsiteX237" fmla="*/ 4391825 w 5540715"/>
                <a:gd name="connsiteY237" fmla="*/ 519112 h 3905250"/>
                <a:gd name="connsiteX238" fmla="*/ 4425162 w 5540715"/>
                <a:gd name="connsiteY238" fmla="*/ 685800 h 3905250"/>
                <a:gd name="connsiteX239" fmla="*/ 4434687 w 5540715"/>
                <a:gd name="connsiteY239" fmla="*/ 728662 h 3905250"/>
                <a:gd name="connsiteX240" fmla="*/ 4444212 w 5540715"/>
                <a:gd name="connsiteY240" fmla="*/ 752475 h 3905250"/>
                <a:gd name="connsiteX241" fmla="*/ 4439450 w 5540715"/>
                <a:gd name="connsiteY241" fmla="*/ 819150 h 3905250"/>
                <a:gd name="connsiteX242" fmla="*/ 4396587 w 5540715"/>
                <a:gd name="connsiteY242" fmla="*/ 852487 h 3905250"/>
                <a:gd name="connsiteX243" fmla="*/ 4382300 w 5540715"/>
                <a:gd name="connsiteY243" fmla="*/ 866775 h 3905250"/>
                <a:gd name="connsiteX244" fmla="*/ 4363250 w 5540715"/>
                <a:gd name="connsiteY244" fmla="*/ 876300 h 3905250"/>
                <a:gd name="connsiteX245" fmla="*/ 4329912 w 5540715"/>
                <a:gd name="connsiteY245" fmla="*/ 900112 h 3905250"/>
                <a:gd name="connsiteX246" fmla="*/ 4315625 w 5540715"/>
                <a:gd name="connsiteY246" fmla="*/ 909637 h 3905250"/>
                <a:gd name="connsiteX247" fmla="*/ 4296575 w 5540715"/>
                <a:gd name="connsiteY247" fmla="*/ 923925 h 3905250"/>
                <a:gd name="connsiteX248" fmla="*/ 4277525 w 5540715"/>
                <a:gd name="connsiteY248" fmla="*/ 928687 h 3905250"/>
                <a:gd name="connsiteX249" fmla="*/ 4248950 w 5540715"/>
                <a:gd name="connsiteY249" fmla="*/ 938212 h 3905250"/>
                <a:gd name="connsiteX250" fmla="*/ 4229900 w 5540715"/>
                <a:gd name="connsiteY250" fmla="*/ 942975 h 3905250"/>
                <a:gd name="connsiteX251" fmla="*/ 4215612 w 5540715"/>
                <a:gd name="connsiteY251" fmla="*/ 947737 h 3905250"/>
                <a:gd name="connsiteX252" fmla="*/ 4158462 w 5540715"/>
                <a:gd name="connsiteY252" fmla="*/ 957262 h 3905250"/>
                <a:gd name="connsiteX253" fmla="*/ 4120362 w 5540715"/>
                <a:gd name="connsiteY253" fmla="*/ 966787 h 3905250"/>
                <a:gd name="connsiteX254" fmla="*/ 4091787 w 5540715"/>
                <a:gd name="connsiteY254" fmla="*/ 976312 h 3905250"/>
                <a:gd name="connsiteX255" fmla="*/ 4067975 w 5540715"/>
                <a:gd name="connsiteY255" fmla="*/ 985837 h 3905250"/>
                <a:gd name="connsiteX256" fmla="*/ 4034637 w 5540715"/>
                <a:gd name="connsiteY256" fmla="*/ 990600 h 3905250"/>
                <a:gd name="connsiteX257" fmla="*/ 3967962 w 5540715"/>
                <a:gd name="connsiteY257" fmla="*/ 1009650 h 3905250"/>
                <a:gd name="connsiteX258" fmla="*/ 3939387 w 5540715"/>
                <a:gd name="connsiteY258" fmla="*/ 1019175 h 3905250"/>
                <a:gd name="connsiteX259" fmla="*/ 3906050 w 5540715"/>
                <a:gd name="connsiteY259" fmla="*/ 1023937 h 3905250"/>
                <a:gd name="connsiteX260" fmla="*/ 3744125 w 5540715"/>
                <a:gd name="connsiteY260" fmla="*/ 1019175 h 3905250"/>
                <a:gd name="connsiteX261" fmla="*/ 3715550 w 5540715"/>
                <a:gd name="connsiteY261" fmla="*/ 1014412 h 3905250"/>
                <a:gd name="connsiteX262" fmla="*/ 3677450 w 5540715"/>
                <a:gd name="connsiteY262" fmla="*/ 1009650 h 3905250"/>
                <a:gd name="connsiteX263" fmla="*/ 3548862 w 5540715"/>
                <a:gd name="connsiteY263" fmla="*/ 1023937 h 3905250"/>
                <a:gd name="connsiteX264" fmla="*/ 3506000 w 5540715"/>
                <a:gd name="connsiteY264" fmla="*/ 1052512 h 3905250"/>
                <a:gd name="connsiteX265" fmla="*/ 3486950 w 5540715"/>
                <a:gd name="connsiteY265" fmla="*/ 1071562 h 3905250"/>
                <a:gd name="connsiteX266" fmla="*/ 3463137 w 5540715"/>
                <a:gd name="connsiteY266" fmla="*/ 1090612 h 3905250"/>
                <a:gd name="connsiteX267" fmla="*/ 3425037 w 5540715"/>
                <a:gd name="connsiteY267" fmla="*/ 1128712 h 3905250"/>
                <a:gd name="connsiteX268" fmla="*/ 3396462 w 5540715"/>
                <a:gd name="connsiteY268" fmla="*/ 1176337 h 3905250"/>
                <a:gd name="connsiteX269" fmla="*/ 3363125 w 5540715"/>
                <a:gd name="connsiteY269" fmla="*/ 1228725 h 3905250"/>
                <a:gd name="connsiteX270" fmla="*/ 3353600 w 5540715"/>
                <a:gd name="connsiteY270" fmla="*/ 1262062 h 3905250"/>
                <a:gd name="connsiteX271" fmla="*/ 3348837 w 5540715"/>
                <a:gd name="connsiteY271" fmla="*/ 1281112 h 3905250"/>
                <a:gd name="connsiteX272" fmla="*/ 3339312 w 5540715"/>
                <a:gd name="connsiteY272" fmla="*/ 1295400 h 3905250"/>
                <a:gd name="connsiteX273" fmla="*/ 3329787 w 5540715"/>
                <a:gd name="connsiteY273" fmla="*/ 1323975 h 3905250"/>
                <a:gd name="connsiteX274" fmla="*/ 3301212 w 5540715"/>
                <a:gd name="connsiteY274" fmla="*/ 1357312 h 3905250"/>
                <a:gd name="connsiteX275" fmla="*/ 3291687 w 5540715"/>
                <a:gd name="connsiteY275" fmla="*/ 1381125 h 3905250"/>
                <a:gd name="connsiteX276" fmla="*/ 3248825 w 5540715"/>
                <a:gd name="connsiteY276" fmla="*/ 1414462 h 3905250"/>
                <a:gd name="connsiteX277" fmla="*/ 3234537 w 5540715"/>
                <a:gd name="connsiteY277" fmla="*/ 1433512 h 3905250"/>
                <a:gd name="connsiteX278" fmla="*/ 3220250 w 5540715"/>
                <a:gd name="connsiteY278" fmla="*/ 1443037 h 3905250"/>
                <a:gd name="connsiteX279" fmla="*/ 3172625 w 5540715"/>
                <a:gd name="connsiteY279" fmla="*/ 1481137 h 3905250"/>
                <a:gd name="connsiteX280" fmla="*/ 3153575 w 5540715"/>
                <a:gd name="connsiteY280" fmla="*/ 1495425 h 3905250"/>
                <a:gd name="connsiteX281" fmla="*/ 3129762 w 5540715"/>
                <a:gd name="connsiteY281" fmla="*/ 1504950 h 3905250"/>
                <a:gd name="connsiteX282" fmla="*/ 3110712 w 5540715"/>
                <a:gd name="connsiteY282" fmla="*/ 1519237 h 3905250"/>
                <a:gd name="connsiteX283" fmla="*/ 3096425 w 5540715"/>
                <a:gd name="connsiteY283" fmla="*/ 1533525 h 3905250"/>
                <a:gd name="connsiteX284" fmla="*/ 3072612 w 5540715"/>
                <a:gd name="connsiteY284" fmla="*/ 1543050 h 3905250"/>
                <a:gd name="connsiteX285" fmla="*/ 3058325 w 5540715"/>
                <a:gd name="connsiteY285" fmla="*/ 1557337 h 3905250"/>
                <a:gd name="connsiteX286" fmla="*/ 3034512 w 5540715"/>
                <a:gd name="connsiteY286" fmla="*/ 1566862 h 3905250"/>
                <a:gd name="connsiteX287" fmla="*/ 3015462 w 5540715"/>
                <a:gd name="connsiteY287" fmla="*/ 1576387 h 3905250"/>
                <a:gd name="connsiteX288" fmla="*/ 2967837 w 5540715"/>
                <a:gd name="connsiteY288" fmla="*/ 1604962 h 3905250"/>
                <a:gd name="connsiteX289" fmla="*/ 2953550 w 5540715"/>
                <a:gd name="connsiteY289" fmla="*/ 1614487 h 3905250"/>
                <a:gd name="connsiteX290" fmla="*/ 2939262 w 5540715"/>
                <a:gd name="connsiteY290" fmla="*/ 1619250 h 3905250"/>
                <a:gd name="connsiteX291" fmla="*/ 2910687 w 5540715"/>
                <a:gd name="connsiteY291" fmla="*/ 1638300 h 3905250"/>
                <a:gd name="connsiteX292" fmla="*/ 2896400 w 5540715"/>
                <a:gd name="connsiteY292" fmla="*/ 1652587 h 3905250"/>
                <a:gd name="connsiteX293" fmla="*/ 2834487 w 5540715"/>
                <a:gd name="connsiteY293" fmla="*/ 1681162 h 3905250"/>
                <a:gd name="connsiteX294" fmla="*/ 2791625 w 5540715"/>
                <a:gd name="connsiteY294" fmla="*/ 1709737 h 3905250"/>
                <a:gd name="connsiteX295" fmla="*/ 2767812 w 5540715"/>
                <a:gd name="connsiteY295" fmla="*/ 1719262 h 3905250"/>
                <a:gd name="connsiteX296" fmla="*/ 2753525 w 5540715"/>
                <a:gd name="connsiteY296" fmla="*/ 1728787 h 3905250"/>
                <a:gd name="connsiteX297" fmla="*/ 2739237 w 5540715"/>
                <a:gd name="connsiteY297" fmla="*/ 1733550 h 3905250"/>
                <a:gd name="connsiteX298" fmla="*/ 2724950 w 5540715"/>
                <a:gd name="connsiteY298" fmla="*/ 1743075 h 3905250"/>
                <a:gd name="connsiteX299" fmla="*/ 2663037 w 5540715"/>
                <a:gd name="connsiteY299" fmla="*/ 1752600 h 3905250"/>
                <a:gd name="connsiteX300" fmla="*/ 2596362 w 5540715"/>
                <a:gd name="connsiteY300" fmla="*/ 1738312 h 3905250"/>
                <a:gd name="connsiteX301" fmla="*/ 2567787 w 5540715"/>
                <a:gd name="connsiteY301" fmla="*/ 1733550 h 3905250"/>
                <a:gd name="connsiteX302" fmla="*/ 2524925 w 5540715"/>
                <a:gd name="connsiteY302" fmla="*/ 1728787 h 3905250"/>
                <a:gd name="connsiteX303" fmla="*/ 2470156 w 5540715"/>
                <a:gd name="connsiteY303" fmla="*/ 1804987 h 3905250"/>
                <a:gd name="connsiteX304" fmla="*/ 2389193 w 5540715"/>
                <a:gd name="connsiteY304" fmla="*/ 1881187 h 3905250"/>
                <a:gd name="connsiteX305" fmla="*/ 2315375 w 5540715"/>
                <a:gd name="connsiteY305" fmla="*/ 1909762 h 3905250"/>
                <a:gd name="connsiteX306" fmla="*/ 2253462 w 5540715"/>
                <a:gd name="connsiteY306" fmla="*/ 1924050 h 3905250"/>
                <a:gd name="connsiteX307" fmla="*/ 2234412 w 5540715"/>
                <a:gd name="connsiteY307" fmla="*/ 1943100 h 3905250"/>
                <a:gd name="connsiteX308" fmla="*/ 2220125 w 5540715"/>
                <a:gd name="connsiteY308" fmla="*/ 1947862 h 3905250"/>
                <a:gd name="connsiteX309" fmla="*/ 2186787 w 5540715"/>
                <a:gd name="connsiteY309" fmla="*/ 1966912 h 3905250"/>
                <a:gd name="connsiteX310" fmla="*/ 2148687 w 5540715"/>
                <a:gd name="connsiteY310" fmla="*/ 1985962 h 3905250"/>
                <a:gd name="connsiteX311" fmla="*/ 2110587 w 5540715"/>
                <a:gd name="connsiteY311" fmla="*/ 1995487 h 3905250"/>
                <a:gd name="connsiteX312" fmla="*/ 2072487 w 5540715"/>
                <a:gd name="connsiteY312" fmla="*/ 1971675 h 3905250"/>
                <a:gd name="connsiteX313" fmla="*/ 1996288 w 5540715"/>
                <a:gd name="connsiteY313" fmla="*/ 1990725 h 3905250"/>
                <a:gd name="connsiteX314" fmla="*/ 1939137 w 5540715"/>
                <a:gd name="connsiteY314" fmla="*/ 2047875 h 3905250"/>
                <a:gd name="connsiteX315" fmla="*/ 1910562 w 5540715"/>
                <a:gd name="connsiteY315" fmla="*/ 2071687 h 3905250"/>
                <a:gd name="connsiteX316" fmla="*/ 1886750 w 5540715"/>
                <a:gd name="connsiteY316" fmla="*/ 2081212 h 3905250"/>
                <a:gd name="connsiteX317" fmla="*/ 1858175 w 5540715"/>
                <a:gd name="connsiteY317" fmla="*/ 2100262 h 3905250"/>
                <a:gd name="connsiteX318" fmla="*/ 1834362 w 5540715"/>
                <a:gd name="connsiteY318" fmla="*/ 2109787 h 3905250"/>
                <a:gd name="connsiteX319" fmla="*/ 1815312 w 5540715"/>
                <a:gd name="connsiteY319" fmla="*/ 2124075 h 3905250"/>
                <a:gd name="connsiteX320" fmla="*/ 1796262 w 5540715"/>
                <a:gd name="connsiteY320" fmla="*/ 2133600 h 3905250"/>
                <a:gd name="connsiteX321" fmla="*/ 1786737 w 5540715"/>
                <a:gd name="connsiteY321" fmla="*/ 2147887 h 3905250"/>
                <a:gd name="connsiteX322" fmla="*/ 1772450 w 5540715"/>
                <a:gd name="connsiteY322" fmla="*/ 2152650 h 3905250"/>
                <a:gd name="connsiteX323" fmla="*/ 1753400 w 5540715"/>
                <a:gd name="connsiteY323" fmla="*/ 2166937 h 3905250"/>
                <a:gd name="connsiteX324" fmla="*/ 1696250 w 5540715"/>
                <a:gd name="connsiteY324" fmla="*/ 2219325 h 3905250"/>
                <a:gd name="connsiteX325" fmla="*/ 1672437 w 5540715"/>
                <a:gd name="connsiteY325" fmla="*/ 2238375 h 3905250"/>
                <a:gd name="connsiteX326" fmla="*/ 1648625 w 5540715"/>
                <a:gd name="connsiteY326" fmla="*/ 2252662 h 3905250"/>
                <a:gd name="connsiteX327" fmla="*/ 1615287 w 5540715"/>
                <a:gd name="connsiteY327" fmla="*/ 2286000 h 3905250"/>
                <a:gd name="connsiteX328" fmla="*/ 1591475 w 5540715"/>
                <a:gd name="connsiteY328" fmla="*/ 2305050 h 3905250"/>
                <a:gd name="connsiteX329" fmla="*/ 1577187 w 5540715"/>
                <a:gd name="connsiteY329" fmla="*/ 2314575 h 3905250"/>
                <a:gd name="connsiteX330" fmla="*/ 1562900 w 5540715"/>
                <a:gd name="connsiteY330" fmla="*/ 2328862 h 3905250"/>
                <a:gd name="connsiteX331" fmla="*/ 1558137 w 5540715"/>
                <a:gd name="connsiteY331" fmla="*/ 2343150 h 3905250"/>
                <a:gd name="connsiteX332" fmla="*/ 1520037 w 5540715"/>
                <a:gd name="connsiteY332" fmla="*/ 2366962 h 3905250"/>
                <a:gd name="connsiteX333" fmla="*/ 1496225 w 5540715"/>
                <a:gd name="connsiteY333" fmla="*/ 2381250 h 3905250"/>
                <a:gd name="connsiteX334" fmla="*/ 1477175 w 5540715"/>
                <a:gd name="connsiteY334" fmla="*/ 2395537 h 3905250"/>
                <a:gd name="connsiteX335" fmla="*/ 1462887 w 5540715"/>
                <a:gd name="connsiteY335" fmla="*/ 2400300 h 3905250"/>
                <a:gd name="connsiteX336" fmla="*/ 1424787 w 5540715"/>
                <a:gd name="connsiteY336" fmla="*/ 2419350 h 3905250"/>
                <a:gd name="connsiteX337" fmla="*/ 1405737 w 5540715"/>
                <a:gd name="connsiteY337" fmla="*/ 2428875 h 3905250"/>
                <a:gd name="connsiteX338" fmla="*/ 1362875 w 5540715"/>
                <a:gd name="connsiteY338" fmla="*/ 2462212 h 3905250"/>
                <a:gd name="connsiteX339" fmla="*/ 1329537 w 5540715"/>
                <a:gd name="connsiteY339" fmla="*/ 2476500 h 3905250"/>
                <a:gd name="connsiteX340" fmla="*/ 1310487 w 5540715"/>
                <a:gd name="connsiteY340" fmla="*/ 2490787 h 3905250"/>
                <a:gd name="connsiteX341" fmla="*/ 1262862 w 5540715"/>
                <a:gd name="connsiteY341" fmla="*/ 2514600 h 3905250"/>
                <a:gd name="connsiteX342" fmla="*/ 1224762 w 5540715"/>
                <a:gd name="connsiteY342" fmla="*/ 2538412 h 3905250"/>
                <a:gd name="connsiteX343" fmla="*/ 1210475 w 5540715"/>
                <a:gd name="connsiteY343" fmla="*/ 2543175 h 3905250"/>
                <a:gd name="connsiteX344" fmla="*/ 1191425 w 5540715"/>
                <a:gd name="connsiteY344" fmla="*/ 2557462 h 3905250"/>
                <a:gd name="connsiteX345" fmla="*/ 1129512 w 5540715"/>
                <a:gd name="connsiteY345" fmla="*/ 2600325 h 3905250"/>
                <a:gd name="connsiteX346" fmla="*/ 1100937 w 5540715"/>
                <a:gd name="connsiteY346" fmla="*/ 2624137 h 3905250"/>
                <a:gd name="connsiteX347" fmla="*/ 1086650 w 5540715"/>
                <a:gd name="connsiteY347" fmla="*/ 2638425 h 3905250"/>
                <a:gd name="connsiteX348" fmla="*/ 1077125 w 5540715"/>
                <a:gd name="connsiteY348" fmla="*/ 2652712 h 3905250"/>
                <a:gd name="connsiteX349" fmla="*/ 1053312 w 5540715"/>
                <a:gd name="connsiteY349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2224887 w 5540715"/>
                <a:gd name="connsiteY77" fmla="*/ 3048000 h 3905250"/>
                <a:gd name="connsiteX78" fmla="*/ 2234412 w 5540715"/>
                <a:gd name="connsiteY78" fmla="*/ 2957512 h 3905250"/>
                <a:gd name="connsiteX79" fmla="*/ 2229650 w 5540715"/>
                <a:gd name="connsiteY79" fmla="*/ 2876550 h 3905250"/>
                <a:gd name="connsiteX80" fmla="*/ 2220125 w 5540715"/>
                <a:gd name="connsiteY80" fmla="*/ 2852737 h 3905250"/>
                <a:gd name="connsiteX81" fmla="*/ 2215362 w 5540715"/>
                <a:gd name="connsiteY81" fmla="*/ 2833687 h 3905250"/>
                <a:gd name="connsiteX82" fmla="*/ 2196312 w 5540715"/>
                <a:gd name="connsiteY82" fmla="*/ 2790825 h 3905250"/>
                <a:gd name="connsiteX83" fmla="*/ 2172500 w 5540715"/>
                <a:gd name="connsiteY83" fmla="*/ 2733675 h 3905250"/>
                <a:gd name="connsiteX84" fmla="*/ 2167737 w 5540715"/>
                <a:gd name="connsiteY84" fmla="*/ 2709862 h 3905250"/>
                <a:gd name="connsiteX85" fmla="*/ 2158212 w 5540715"/>
                <a:gd name="connsiteY85" fmla="*/ 2686050 h 3905250"/>
                <a:gd name="connsiteX86" fmla="*/ 2153450 w 5540715"/>
                <a:gd name="connsiteY86" fmla="*/ 2643187 h 3905250"/>
                <a:gd name="connsiteX87" fmla="*/ 2158212 w 5540715"/>
                <a:gd name="connsiteY87" fmla="*/ 2586037 h 3905250"/>
                <a:gd name="connsiteX88" fmla="*/ 2182025 w 5540715"/>
                <a:gd name="connsiteY88" fmla="*/ 2547937 h 3905250"/>
                <a:gd name="connsiteX89" fmla="*/ 2215362 w 5540715"/>
                <a:gd name="connsiteY89" fmla="*/ 2509837 h 3905250"/>
                <a:gd name="connsiteX90" fmla="*/ 2234412 w 5540715"/>
                <a:gd name="connsiteY90" fmla="*/ 2490787 h 3905250"/>
                <a:gd name="connsiteX91" fmla="*/ 2267750 w 5540715"/>
                <a:gd name="connsiteY91" fmla="*/ 2481262 h 3905250"/>
                <a:gd name="connsiteX92" fmla="*/ 2291562 w 5540715"/>
                <a:gd name="connsiteY92" fmla="*/ 2471737 h 3905250"/>
                <a:gd name="connsiteX93" fmla="*/ 2386812 w 5540715"/>
                <a:gd name="connsiteY93" fmla="*/ 2462212 h 3905250"/>
                <a:gd name="connsiteX94" fmla="*/ 2453487 w 5540715"/>
                <a:gd name="connsiteY94" fmla="*/ 2452687 h 3905250"/>
                <a:gd name="connsiteX95" fmla="*/ 2510637 w 5540715"/>
                <a:gd name="connsiteY95" fmla="*/ 2443162 h 3905250"/>
                <a:gd name="connsiteX96" fmla="*/ 2529687 w 5540715"/>
                <a:gd name="connsiteY96" fmla="*/ 2433637 h 3905250"/>
                <a:gd name="connsiteX97" fmla="*/ 2634462 w 5540715"/>
                <a:gd name="connsiteY97" fmla="*/ 2424112 h 3905250"/>
                <a:gd name="connsiteX98" fmla="*/ 2767812 w 5540715"/>
                <a:gd name="connsiteY98" fmla="*/ 2419350 h 3905250"/>
                <a:gd name="connsiteX99" fmla="*/ 2791625 w 5540715"/>
                <a:gd name="connsiteY99" fmla="*/ 2414587 h 3905250"/>
                <a:gd name="connsiteX100" fmla="*/ 2829725 w 5540715"/>
                <a:gd name="connsiteY100" fmla="*/ 2390775 h 3905250"/>
                <a:gd name="connsiteX101" fmla="*/ 2848775 w 5540715"/>
                <a:gd name="connsiteY101" fmla="*/ 2381250 h 3905250"/>
                <a:gd name="connsiteX102" fmla="*/ 2886875 w 5540715"/>
                <a:gd name="connsiteY102" fmla="*/ 2352675 h 3905250"/>
                <a:gd name="connsiteX103" fmla="*/ 2905925 w 5540715"/>
                <a:gd name="connsiteY103" fmla="*/ 2338387 h 3905250"/>
                <a:gd name="connsiteX104" fmla="*/ 2920212 w 5540715"/>
                <a:gd name="connsiteY104" fmla="*/ 2328862 h 3905250"/>
                <a:gd name="connsiteX105" fmla="*/ 2934500 w 5540715"/>
                <a:gd name="connsiteY105" fmla="*/ 2314575 h 3905250"/>
                <a:gd name="connsiteX106" fmla="*/ 2958312 w 5540715"/>
                <a:gd name="connsiteY106" fmla="*/ 2309812 h 3905250"/>
                <a:gd name="connsiteX107" fmla="*/ 2982125 w 5540715"/>
                <a:gd name="connsiteY107" fmla="*/ 2295525 h 3905250"/>
                <a:gd name="connsiteX108" fmla="*/ 3001175 w 5540715"/>
                <a:gd name="connsiteY108" fmla="*/ 2281237 h 3905250"/>
                <a:gd name="connsiteX109" fmla="*/ 3024987 w 5540715"/>
                <a:gd name="connsiteY109" fmla="*/ 2271712 h 3905250"/>
                <a:gd name="connsiteX110" fmla="*/ 3063087 w 5540715"/>
                <a:gd name="connsiteY110" fmla="*/ 2243137 h 3905250"/>
                <a:gd name="connsiteX111" fmla="*/ 3096425 w 5540715"/>
                <a:gd name="connsiteY111" fmla="*/ 2224087 h 3905250"/>
                <a:gd name="connsiteX112" fmla="*/ 3115475 w 5540715"/>
                <a:gd name="connsiteY112" fmla="*/ 2205037 h 3905250"/>
                <a:gd name="connsiteX113" fmla="*/ 3153575 w 5540715"/>
                <a:gd name="connsiteY113" fmla="*/ 2185987 h 3905250"/>
                <a:gd name="connsiteX114" fmla="*/ 3172625 w 5540715"/>
                <a:gd name="connsiteY114" fmla="*/ 2171700 h 3905250"/>
                <a:gd name="connsiteX115" fmla="*/ 3234537 w 5540715"/>
                <a:gd name="connsiteY115" fmla="*/ 2119312 h 3905250"/>
                <a:gd name="connsiteX116" fmla="*/ 3296450 w 5540715"/>
                <a:gd name="connsiteY116" fmla="*/ 2076450 h 3905250"/>
                <a:gd name="connsiteX117" fmla="*/ 3329787 w 5540715"/>
                <a:gd name="connsiteY117" fmla="*/ 2052637 h 3905250"/>
                <a:gd name="connsiteX118" fmla="*/ 3358362 w 5540715"/>
                <a:gd name="connsiteY118" fmla="*/ 2033587 h 3905250"/>
                <a:gd name="connsiteX119" fmla="*/ 3420275 w 5540715"/>
                <a:gd name="connsiteY119" fmla="*/ 1995487 h 3905250"/>
                <a:gd name="connsiteX120" fmla="*/ 3453612 w 5540715"/>
                <a:gd name="connsiteY120" fmla="*/ 1981200 h 3905250"/>
                <a:gd name="connsiteX121" fmla="*/ 3482187 w 5540715"/>
                <a:gd name="connsiteY121" fmla="*/ 1962150 h 3905250"/>
                <a:gd name="connsiteX122" fmla="*/ 3534575 w 5540715"/>
                <a:gd name="connsiteY122" fmla="*/ 1933575 h 3905250"/>
                <a:gd name="connsiteX123" fmla="*/ 3563150 w 5540715"/>
                <a:gd name="connsiteY123" fmla="*/ 1914525 h 3905250"/>
                <a:gd name="connsiteX124" fmla="*/ 3639350 w 5540715"/>
                <a:gd name="connsiteY124" fmla="*/ 1871662 h 3905250"/>
                <a:gd name="connsiteX125" fmla="*/ 3686975 w 5540715"/>
                <a:gd name="connsiteY125" fmla="*/ 1843087 h 3905250"/>
                <a:gd name="connsiteX126" fmla="*/ 3720312 w 5540715"/>
                <a:gd name="connsiteY126" fmla="*/ 1824037 h 3905250"/>
                <a:gd name="connsiteX127" fmla="*/ 3744125 w 5540715"/>
                <a:gd name="connsiteY127" fmla="*/ 1804987 h 3905250"/>
                <a:gd name="connsiteX128" fmla="*/ 3772700 w 5540715"/>
                <a:gd name="connsiteY128" fmla="*/ 1795462 h 3905250"/>
                <a:gd name="connsiteX129" fmla="*/ 3796512 w 5540715"/>
                <a:gd name="connsiteY129" fmla="*/ 1776412 h 3905250"/>
                <a:gd name="connsiteX130" fmla="*/ 3829850 w 5540715"/>
                <a:gd name="connsiteY130" fmla="*/ 1762125 h 3905250"/>
                <a:gd name="connsiteX131" fmla="*/ 3858425 w 5540715"/>
                <a:gd name="connsiteY131" fmla="*/ 1747837 h 3905250"/>
                <a:gd name="connsiteX132" fmla="*/ 3882237 w 5540715"/>
                <a:gd name="connsiteY132" fmla="*/ 1733550 h 3905250"/>
                <a:gd name="connsiteX133" fmla="*/ 3929862 w 5540715"/>
                <a:gd name="connsiteY133" fmla="*/ 1714500 h 3905250"/>
                <a:gd name="connsiteX134" fmla="*/ 3958437 w 5540715"/>
                <a:gd name="connsiteY134" fmla="*/ 1695450 h 3905250"/>
                <a:gd name="connsiteX135" fmla="*/ 3977487 w 5540715"/>
                <a:gd name="connsiteY135" fmla="*/ 1681162 h 3905250"/>
                <a:gd name="connsiteX136" fmla="*/ 4029875 w 5540715"/>
                <a:gd name="connsiteY136" fmla="*/ 1657350 h 3905250"/>
                <a:gd name="connsiteX137" fmla="*/ 4082262 w 5540715"/>
                <a:gd name="connsiteY137" fmla="*/ 1614487 h 3905250"/>
                <a:gd name="connsiteX138" fmla="*/ 4139412 w 5540715"/>
                <a:gd name="connsiteY138" fmla="*/ 1576387 h 3905250"/>
                <a:gd name="connsiteX139" fmla="*/ 4167987 w 5540715"/>
                <a:gd name="connsiteY139" fmla="*/ 1557337 h 3905250"/>
                <a:gd name="connsiteX140" fmla="*/ 4196562 w 5540715"/>
                <a:gd name="connsiteY140" fmla="*/ 1538287 h 3905250"/>
                <a:gd name="connsiteX141" fmla="*/ 4253712 w 5540715"/>
                <a:gd name="connsiteY141" fmla="*/ 1509712 h 3905250"/>
                <a:gd name="connsiteX142" fmla="*/ 4277525 w 5540715"/>
                <a:gd name="connsiteY142" fmla="*/ 1500187 h 3905250"/>
                <a:gd name="connsiteX143" fmla="*/ 4296575 w 5540715"/>
                <a:gd name="connsiteY143" fmla="*/ 1490662 h 3905250"/>
                <a:gd name="connsiteX144" fmla="*/ 4325150 w 5540715"/>
                <a:gd name="connsiteY144" fmla="*/ 1485900 h 3905250"/>
                <a:gd name="connsiteX145" fmla="*/ 4353725 w 5540715"/>
                <a:gd name="connsiteY145" fmla="*/ 1476375 h 3905250"/>
                <a:gd name="connsiteX146" fmla="*/ 4491837 w 5540715"/>
                <a:gd name="connsiteY146" fmla="*/ 1481137 h 3905250"/>
                <a:gd name="connsiteX147" fmla="*/ 4510887 w 5540715"/>
                <a:gd name="connsiteY147" fmla="*/ 1495425 h 3905250"/>
                <a:gd name="connsiteX148" fmla="*/ 4568037 w 5540715"/>
                <a:gd name="connsiteY148" fmla="*/ 1528762 h 3905250"/>
                <a:gd name="connsiteX149" fmla="*/ 4615662 w 5540715"/>
                <a:gd name="connsiteY149" fmla="*/ 1571625 h 3905250"/>
                <a:gd name="connsiteX150" fmla="*/ 4629950 w 5540715"/>
                <a:gd name="connsiteY150" fmla="*/ 1590675 h 3905250"/>
                <a:gd name="connsiteX151" fmla="*/ 4629950 w 5540715"/>
                <a:gd name="connsiteY151" fmla="*/ 1690687 h 3905250"/>
                <a:gd name="connsiteX152" fmla="*/ 4610900 w 5540715"/>
                <a:gd name="connsiteY152" fmla="*/ 1724025 h 3905250"/>
                <a:gd name="connsiteX153" fmla="*/ 4587087 w 5540715"/>
                <a:gd name="connsiteY153" fmla="*/ 1785937 h 3905250"/>
                <a:gd name="connsiteX154" fmla="*/ 4577562 w 5540715"/>
                <a:gd name="connsiteY154" fmla="*/ 1809750 h 3905250"/>
                <a:gd name="connsiteX155" fmla="*/ 4572800 w 5540715"/>
                <a:gd name="connsiteY155" fmla="*/ 1828800 h 3905250"/>
                <a:gd name="connsiteX156" fmla="*/ 4563275 w 5540715"/>
                <a:gd name="connsiteY156" fmla="*/ 1876425 h 3905250"/>
                <a:gd name="connsiteX157" fmla="*/ 4558512 w 5540715"/>
                <a:gd name="connsiteY157" fmla="*/ 1909762 h 3905250"/>
                <a:gd name="connsiteX158" fmla="*/ 4553750 w 5540715"/>
                <a:gd name="connsiteY158" fmla="*/ 1938337 h 3905250"/>
                <a:gd name="connsiteX159" fmla="*/ 4572800 w 5540715"/>
                <a:gd name="connsiteY159" fmla="*/ 2133600 h 3905250"/>
                <a:gd name="connsiteX160" fmla="*/ 4601375 w 5540715"/>
                <a:gd name="connsiteY160" fmla="*/ 2162175 h 3905250"/>
                <a:gd name="connsiteX161" fmla="*/ 4620425 w 5540715"/>
                <a:gd name="connsiteY161" fmla="*/ 2166937 h 3905250"/>
                <a:gd name="connsiteX162" fmla="*/ 4644237 w 5540715"/>
                <a:gd name="connsiteY162" fmla="*/ 2181225 h 3905250"/>
                <a:gd name="connsiteX163" fmla="*/ 4663287 w 5540715"/>
                <a:gd name="connsiteY163" fmla="*/ 2185987 h 3905250"/>
                <a:gd name="connsiteX164" fmla="*/ 4715675 w 5540715"/>
                <a:gd name="connsiteY164" fmla="*/ 2195512 h 3905250"/>
                <a:gd name="connsiteX165" fmla="*/ 4829975 w 5540715"/>
                <a:gd name="connsiteY165" fmla="*/ 2185987 h 3905250"/>
                <a:gd name="connsiteX166" fmla="*/ 4863312 w 5540715"/>
                <a:gd name="connsiteY166" fmla="*/ 2166937 h 3905250"/>
                <a:gd name="connsiteX167" fmla="*/ 4915700 w 5540715"/>
                <a:gd name="connsiteY167" fmla="*/ 2147887 h 3905250"/>
                <a:gd name="connsiteX168" fmla="*/ 4934750 w 5540715"/>
                <a:gd name="connsiteY168" fmla="*/ 2133600 h 3905250"/>
                <a:gd name="connsiteX169" fmla="*/ 4949037 w 5540715"/>
                <a:gd name="connsiteY169" fmla="*/ 2128837 h 3905250"/>
                <a:gd name="connsiteX170" fmla="*/ 4963325 w 5540715"/>
                <a:gd name="connsiteY170" fmla="*/ 2114550 h 3905250"/>
                <a:gd name="connsiteX171" fmla="*/ 4982375 w 5540715"/>
                <a:gd name="connsiteY171" fmla="*/ 2100262 h 3905250"/>
                <a:gd name="connsiteX172" fmla="*/ 5010950 w 5540715"/>
                <a:gd name="connsiteY172" fmla="*/ 2081212 h 3905250"/>
                <a:gd name="connsiteX173" fmla="*/ 5053812 w 5540715"/>
                <a:gd name="connsiteY173" fmla="*/ 2038350 h 3905250"/>
                <a:gd name="connsiteX174" fmla="*/ 5077625 w 5540715"/>
                <a:gd name="connsiteY174" fmla="*/ 2019300 h 3905250"/>
                <a:gd name="connsiteX175" fmla="*/ 5096675 w 5540715"/>
                <a:gd name="connsiteY175" fmla="*/ 2000250 h 3905250"/>
                <a:gd name="connsiteX176" fmla="*/ 5125250 w 5540715"/>
                <a:gd name="connsiteY176" fmla="*/ 1981200 h 3905250"/>
                <a:gd name="connsiteX177" fmla="*/ 5172875 w 5540715"/>
                <a:gd name="connsiteY177" fmla="*/ 1943100 h 3905250"/>
                <a:gd name="connsiteX178" fmla="*/ 5210975 w 5540715"/>
                <a:gd name="connsiteY178" fmla="*/ 1909762 h 3905250"/>
                <a:gd name="connsiteX179" fmla="*/ 5220500 w 5540715"/>
                <a:gd name="connsiteY179" fmla="*/ 1895475 h 3905250"/>
                <a:gd name="connsiteX180" fmla="*/ 5234787 w 5540715"/>
                <a:gd name="connsiteY180" fmla="*/ 1876425 h 3905250"/>
                <a:gd name="connsiteX181" fmla="*/ 5253837 w 5540715"/>
                <a:gd name="connsiteY181" fmla="*/ 1838325 h 3905250"/>
                <a:gd name="connsiteX182" fmla="*/ 5282412 w 5540715"/>
                <a:gd name="connsiteY182" fmla="*/ 1790700 h 3905250"/>
                <a:gd name="connsiteX183" fmla="*/ 5287175 w 5540715"/>
                <a:gd name="connsiteY183" fmla="*/ 1771650 h 3905250"/>
                <a:gd name="connsiteX184" fmla="*/ 5306225 w 5540715"/>
                <a:gd name="connsiteY184" fmla="*/ 1743075 h 3905250"/>
                <a:gd name="connsiteX185" fmla="*/ 5320512 w 5540715"/>
                <a:gd name="connsiteY185" fmla="*/ 1709737 h 3905250"/>
                <a:gd name="connsiteX186" fmla="*/ 5334800 w 5540715"/>
                <a:gd name="connsiteY186" fmla="*/ 1695450 h 3905250"/>
                <a:gd name="connsiteX187" fmla="*/ 5358612 w 5540715"/>
                <a:gd name="connsiteY187" fmla="*/ 1647825 h 3905250"/>
                <a:gd name="connsiteX188" fmla="*/ 5391950 w 5540715"/>
                <a:gd name="connsiteY188" fmla="*/ 1581150 h 3905250"/>
                <a:gd name="connsiteX189" fmla="*/ 5439575 w 5540715"/>
                <a:gd name="connsiteY189" fmla="*/ 1452562 h 3905250"/>
                <a:gd name="connsiteX190" fmla="*/ 5449100 w 5540715"/>
                <a:gd name="connsiteY190" fmla="*/ 1414462 h 3905250"/>
                <a:gd name="connsiteX191" fmla="*/ 5453862 w 5540715"/>
                <a:gd name="connsiteY191" fmla="*/ 1381125 h 3905250"/>
                <a:gd name="connsiteX192" fmla="*/ 5463387 w 5540715"/>
                <a:gd name="connsiteY192" fmla="*/ 1181100 h 3905250"/>
                <a:gd name="connsiteX193" fmla="*/ 5468150 w 5540715"/>
                <a:gd name="connsiteY193" fmla="*/ 1157287 h 3905250"/>
                <a:gd name="connsiteX194" fmla="*/ 5472912 w 5540715"/>
                <a:gd name="connsiteY194" fmla="*/ 1128712 h 3905250"/>
                <a:gd name="connsiteX195" fmla="*/ 5477675 w 5540715"/>
                <a:gd name="connsiteY195" fmla="*/ 1095375 h 3905250"/>
                <a:gd name="connsiteX196" fmla="*/ 5487200 w 5540715"/>
                <a:gd name="connsiteY196" fmla="*/ 1066800 h 3905250"/>
                <a:gd name="connsiteX197" fmla="*/ 5501487 w 5540715"/>
                <a:gd name="connsiteY197" fmla="*/ 981075 h 3905250"/>
                <a:gd name="connsiteX198" fmla="*/ 5501487 w 5540715"/>
                <a:gd name="connsiteY198" fmla="*/ 981075 h 3905250"/>
                <a:gd name="connsiteX199" fmla="*/ 5511012 w 5540715"/>
                <a:gd name="connsiteY199" fmla="*/ 923925 h 3905250"/>
                <a:gd name="connsiteX200" fmla="*/ 5515775 w 5540715"/>
                <a:gd name="connsiteY200" fmla="*/ 890587 h 3905250"/>
                <a:gd name="connsiteX201" fmla="*/ 5525300 w 5540715"/>
                <a:gd name="connsiteY201" fmla="*/ 833437 h 3905250"/>
                <a:gd name="connsiteX202" fmla="*/ 5530062 w 5540715"/>
                <a:gd name="connsiteY202" fmla="*/ 804862 h 3905250"/>
                <a:gd name="connsiteX203" fmla="*/ 5534825 w 5540715"/>
                <a:gd name="connsiteY203" fmla="*/ 738187 h 3905250"/>
                <a:gd name="connsiteX204" fmla="*/ 5520537 w 5540715"/>
                <a:gd name="connsiteY204" fmla="*/ 466725 h 3905250"/>
                <a:gd name="connsiteX205" fmla="*/ 5511012 w 5540715"/>
                <a:gd name="connsiteY205" fmla="*/ 442912 h 3905250"/>
                <a:gd name="connsiteX206" fmla="*/ 5491962 w 5540715"/>
                <a:gd name="connsiteY206" fmla="*/ 390525 h 3905250"/>
                <a:gd name="connsiteX207" fmla="*/ 5477675 w 5540715"/>
                <a:gd name="connsiteY207" fmla="*/ 366712 h 3905250"/>
                <a:gd name="connsiteX208" fmla="*/ 5453862 w 5540715"/>
                <a:gd name="connsiteY208" fmla="*/ 347662 h 3905250"/>
                <a:gd name="connsiteX209" fmla="*/ 5420525 w 5540715"/>
                <a:gd name="connsiteY209" fmla="*/ 309562 h 3905250"/>
                <a:gd name="connsiteX210" fmla="*/ 5401475 w 5540715"/>
                <a:gd name="connsiteY210" fmla="*/ 300037 h 3905250"/>
                <a:gd name="connsiteX211" fmla="*/ 5391950 w 5540715"/>
                <a:gd name="connsiteY211" fmla="*/ 280987 h 3905250"/>
                <a:gd name="connsiteX212" fmla="*/ 5358612 w 5540715"/>
                <a:gd name="connsiteY212" fmla="*/ 257175 h 3905250"/>
                <a:gd name="connsiteX213" fmla="*/ 5325275 w 5540715"/>
                <a:gd name="connsiteY213" fmla="*/ 223837 h 3905250"/>
                <a:gd name="connsiteX214" fmla="*/ 5244312 w 5540715"/>
                <a:gd name="connsiteY214" fmla="*/ 133350 h 3905250"/>
                <a:gd name="connsiteX215" fmla="*/ 5201450 w 5540715"/>
                <a:gd name="connsiteY215" fmla="*/ 85725 h 3905250"/>
                <a:gd name="connsiteX216" fmla="*/ 5163350 w 5540715"/>
                <a:gd name="connsiteY216" fmla="*/ 71437 h 3905250"/>
                <a:gd name="connsiteX217" fmla="*/ 5087150 w 5540715"/>
                <a:gd name="connsiteY217" fmla="*/ 42862 h 3905250"/>
                <a:gd name="connsiteX218" fmla="*/ 5039525 w 5540715"/>
                <a:gd name="connsiteY218" fmla="*/ 23812 h 3905250"/>
                <a:gd name="connsiteX219" fmla="*/ 5006187 w 5540715"/>
                <a:gd name="connsiteY219" fmla="*/ 19050 h 3905250"/>
                <a:gd name="connsiteX220" fmla="*/ 4982375 w 5540715"/>
                <a:gd name="connsiteY220" fmla="*/ 9525 h 3905250"/>
                <a:gd name="connsiteX221" fmla="*/ 4915700 w 5540715"/>
                <a:gd name="connsiteY221" fmla="*/ 4762 h 3905250"/>
                <a:gd name="connsiteX222" fmla="*/ 4858550 w 5540715"/>
                <a:gd name="connsiteY222" fmla="*/ 0 h 3905250"/>
                <a:gd name="connsiteX223" fmla="*/ 4749012 w 5540715"/>
                <a:gd name="connsiteY223" fmla="*/ 14287 h 3905250"/>
                <a:gd name="connsiteX224" fmla="*/ 4725200 w 5540715"/>
                <a:gd name="connsiteY224" fmla="*/ 19050 h 3905250"/>
                <a:gd name="connsiteX225" fmla="*/ 4668050 w 5540715"/>
                <a:gd name="connsiteY225" fmla="*/ 42862 h 3905250"/>
                <a:gd name="connsiteX226" fmla="*/ 4629950 w 5540715"/>
                <a:gd name="connsiteY226" fmla="*/ 57150 h 3905250"/>
                <a:gd name="connsiteX227" fmla="*/ 4548987 w 5540715"/>
                <a:gd name="connsiteY227" fmla="*/ 104775 h 3905250"/>
                <a:gd name="connsiteX228" fmla="*/ 4529937 w 5540715"/>
                <a:gd name="connsiteY228" fmla="*/ 128587 h 3905250"/>
                <a:gd name="connsiteX229" fmla="*/ 4510887 w 5540715"/>
                <a:gd name="connsiteY229" fmla="*/ 147637 h 3905250"/>
                <a:gd name="connsiteX230" fmla="*/ 4491837 w 5540715"/>
                <a:gd name="connsiteY230" fmla="*/ 176212 h 3905250"/>
                <a:gd name="connsiteX231" fmla="*/ 4458500 w 5540715"/>
                <a:gd name="connsiteY231" fmla="*/ 247650 h 3905250"/>
                <a:gd name="connsiteX232" fmla="*/ 4439450 w 5540715"/>
                <a:gd name="connsiteY232" fmla="*/ 304800 h 3905250"/>
                <a:gd name="connsiteX233" fmla="*/ 4420400 w 5540715"/>
                <a:gd name="connsiteY233" fmla="*/ 366712 h 3905250"/>
                <a:gd name="connsiteX234" fmla="*/ 4415637 w 5540715"/>
                <a:gd name="connsiteY234" fmla="*/ 400050 h 3905250"/>
                <a:gd name="connsiteX235" fmla="*/ 4406112 w 5540715"/>
                <a:gd name="connsiteY235" fmla="*/ 423862 h 3905250"/>
                <a:gd name="connsiteX236" fmla="*/ 4401350 w 5540715"/>
                <a:gd name="connsiteY236" fmla="*/ 457200 h 3905250"/>
                <a:gd name="connsiteX237" fmla="*/ 4391825 w 5540715"/>
                <a:gd name="connsiteY237" fmla="*/ 519112 h 3905250"/>
                <a:gd name="connsiteX238" fmla="*/ 4425162 w 5540715"/>
                <a:gd name="connsiteY238" fmla="*/ 685800 h 3905250"/>
                <a:gd name="connsiteX239" fmla="*/ 4434687 w 5540715"/>
                <a:gd name="connsiteY239" fmla="*/ 728662 h 3905250"/>
                <a:gd name="connsiteX240" fmla="*/ 4444212 w 5540715"/>
                <a:gd name="connsiteY240" fmla="*/ 752475 h 3905250"/>
                <a:gd name="connsiteX241" fmla="*/ 4439450 w 5540715"/>
                <a:gd name="connsiteY241" fmla="*/ 819150 h 3905250"/>
                <a:gd name="connsiteX242" fmla="*/ 4396587 w 5540715"/>
                <a:gd name="connsiteY242" fmla="*/ 852487 h 3905250"/>
                <a:gd name="connsiteX243" fmla="*/ 4382300 w 5540715"/>
                <a:gd name="connsiteY243" fmla="*/ 866775 h 3905250"/>
                <a:gd name="connsiteX244" fmla="*/ 4363250 w 5540715"/>
                <a:gd name="connsiteY244" fmla="*/ 876300 h 3905250"/>
                <a:gd name="connsiteX245" fmla="*/ 4329912 w 5540715"/>
                <a:gd name="connsiteY245" fmla="*/ 900112 h 3905250"/>
                <a:gd name="connsiteX246" fmla="*/ 4315625 w 5540715"/>
                <a:gd name="connsiteY246" fmla="*/ 909637 h 3905250"/>
                <a:gd name="connsiteX247" fmla="*/ 4296575 w 5540715"/>
                <a:gd name="connsiteY247" fmla="*/ 923925 h 3905250"/>
                <a:gd name="connsiteX248" fmla="*/ 4277525 w 5540715"/>
                <a:gd name="connsiteY248" fmla="*/ 928687 h 3905250"/>
                <a:gd name="connsiteX249" fmla="*/ 4248950 w 5540715"/>
                <a:gd name="connsiteY249" fmla="*/ 938212 h 3905250"/>
                <a:gd name="connsiteX250" fmla="*/ 4229900 w 5540715"/>
                <a:gd name="connsiteY250" fmla="*/ 942975 h 3905250"/>
                <a:gd name="connsiteX251" fmla="*/ 4215612 w 5540715"/>
                <a:gd name="connsiteY251" fmla="*/ 947737 h 3905250"/>
                <a:gd name="connsiteX252" fmla="*/ 4158462 w 5540715"/>
                <a:gd name="connsiteY252" fmla="*/ 957262 h 3905250"/>
                <a:gd name="connsiteX253" fmla="*/ 4120362 w 5540715"/>
                <a:gd name="connsiteY253" fmla="*/ 966787 h 3905250"/>
                <a:gd name="connsiteX254" fmla="*/ 4091787 w 5540715"/>
                <a:gd name="connsiteY254" fmla="*/ 976312 h 3905250"/>
                <a:gd name="connsiteX255" fmla="*/ 4067975 w 5540715"/>
                <a:gd name="connsiteY255" fmla="*/ 985837 h 3905250"/>
                <a:gd name="connsiteX256" fmla="*/ 4034637 w 5540715"/>
                <a:gd name="connsiteY256" fmla="*/ 990600 h 3905250"/>
                <a:gd name="connsiteX257" fmla="*/ 3967962 w 5540715"/>
                <a:gd name="connsiteY257" fmla="*/ 1009650 h 3905250"/>
                <a:gd name="connsiteX258" fmla="*/ 3939387 w 5540715"/>
                <a:gd name="connsiteY258" fmla="*/ 1019175 h 3905250"/>
                <a:gd name="connsiteX259" fmla="*/ 3906050 w 5540715"/>
                <a:gd name="connsiteY259" fmla="*/ 1023937 h 3905250"/>
                <a:gd name="connsiteX260" fmla="*/ 3744125 w 5540715"/>
                <a:gd name="connsiteY260" fmla="*/ 1019175 h 3905250"/>
                <a:gd name="connsiteX261" fmla="*/ 3715550 w 5540715"/>
                <a:gd name="connsiteY261" fmla="*/ 1014412 h 3905250"/>
                <a:gd name="connsiteX262" fmla="*/ 3677450 w 5540715"/>
                <a:gd name="connsiteY262" fmla="*/ 1009650 h 3905250"/>
                <a:gd name="connsiteX263" fmla="*/ 3548862 w 5540715"/>
                <a:gd name="connsiteY263" fmla="*/ 1023937 h 3905250"/>
                <a:gd name="connsiteX264" fmla="*/ 3506000 w 5540715"/>
                <a:gd name="connsiteY264" fmla="*/ 1052512 h 3905250"/>
                <a:gd name="connsiteX265" fmla="*/ 3486950 w 5540715"/>
                <a:gd name="connsiteY265" fmla="*/ 1071562 h 3905250"/>
                <a:gd name="connsiteX266" fmla="*/ 3463137 w 5540715"/>
                <a:gd name="connsiteY266" fmla="*/ 1090612 h 3905250"/>
                <a:gd name="connsiteX267" fmla="*/ 3425037 w 5540715"/>
                <a:gd name="connsiteY267" fmla="*/ 1128712 h 3905250"/>
                <a:gd name="connsiteX268" fmla="*/ 3396462 w 5540715"/>
                <a:gd name="connsiteY268" fmla="*/ 1176337 h 3905250"/>
                <a:gd name="connsiteX269" fmla="*/ 3363125 w 5540715"/>
                <a:gd name="connsiteY269" fmla="*/ 1228725 h 3905250"/>
                <a:gd name="connsiteX270" fmla="*/ 3353600 w 5540715"/>
                <a:gd name="connsiteY270" fmla="*/ 1262062 h 3905250"/>
                <a:gd name="connsiteX271" fmla="*/ 3348837 w 5540715"/>
                <a:gd name="connsiteY271" fmla="*/ 1281112 h 3905250"/>
                <a:gd name="connsiteX272" fmla="*/ 3339312 w 5540715"/>
                <a:gd name="connsiteY272" fmla="*/ 1295400 h 3905250"/>
                <a:gd name="connsiteX273" fmla="*/ 3329787 w 5540715"/>
                <a:gd name="connsiteY273" fmla="*/ 1323975 h 3905250"/>
                <a:gd name="connsiteX274" fmla="*/ 3301212 w 5540715"/>
                <a:gd name="connsiteY274" fmla="*/ 1357312 h 3905250"/>
                <a:gd name="connsiteX275" fmla="*/ 3291687 w 5540715"/>
                <a:gd name="connsiteY275" fmla="*/ 1381125 h 3905250"/>
                <a:gd name="connsiteX276" fmla="*/ 3248825 w 5540715"/>
                <a:gd name="connsiteY276" fmla="*/ 1414462 h 3905250"/>
                <a:gd name="connsiteX277" fmla="*/ 3234537 w 5540715"/>
                <a:gd name="connsiteY277" fmla="*/ 1433512 h 3905250"/>
                <a:gd name="connsiteX278" fmla="*/ 3220250 w 5540715"/>
                <a:gd name="connsiteY278" fmla="*/ 1443037 h 3905250"/>
                <a:gd name="connsiteX279" fmla="*/ 3172625 w 5540715"/>
                <a:gd name="connsiteY279" fmla="*/ 1481137 h 3905250"/>
                <a:gd name="connsiteX280" fmla="*/ 3153575 w 5540715"/>
                <a:gd name="connsiteY280" fmla="*/ 1495425 h 3905250"/>
                <a:gd name="connsiteX281" fmla="*/ 3129762 w 5540715"/>
                <a:gd name="connsiteY281" fmla="*/ 1504950 h 3905250"/>
                <a:gd name="connsiteX282" fmla="*/ 3110712 w 5540715"/>
                <a:gd name="connsiteY282" fmla="*/ 1519237 h 3905250"/>
                <a:gd name="connsiteX283" fmla="*/ 3096425 w 5540715"/>
                <a:gd name="connsiteY283" fmla="*/ 1533525 h 3905250"/>
                <a:gd name="connsiteX284" fmla="*/ 3072612 w 5540715"/>
                <a:gd name="connsiteY284" fmla="*/ 1543050 h 3905250"/>
                <a:gd name="connsiteX285" fmla="*/ 3058325 w 5540715"/>
                <a:gd name="connsiteY285" fmla="*/ 1557337 h 3905250"/>
                <a:gd name="connsiteX286" fmla="*/ 3034512 w 5540715"/>
                <a:gd name="connsiteY286" fmla="*/ 1566862 h 3905250"/>
                <a:gd name="connsiteX287" fmla="*/ 3015462 w 5540715"/>
                <a:gd name="connsiteY287" fmla="*/ 1576387 h 3905250"/>
                <a:gd name="connsiteX288" fmla="*/ 2967837 w 5540715"/>
                <a:gd name="connsiteY288" fmla="*/ 1604962 h 3905250"/>
                <a:gd name="connsiteX289" fmla="*/ 2953550 w 5540715"/>
                <a:gd name="connsiteY289" fmla="*/ 1614487 h 3905250"/>
                <a:gd name="connsiteX290" fmla="*/ 2939262 w 5540715"/>
                <a:gd name="connsiteY290" fmla="*/ 1619250 h 3905250"/>
                <a:gd name="connsiteX291" fmla="*/ 2910687 w 5540715"/>
                <a:gd name="connsiteY291" fmla="*/ 1638300 h 3905250"/>
                <a:gd name="connsiteX292" fmla="*/ 2896400 w 5540715"/>
                <a:gd name="connsiteY292" fmla="*/ 1652587 h 3905250"/>
                <a:gd name="connsiteX293" fmla="*/ 2834487 w 5540715"/>
                <a:gd name="connsiteY293" fmla="*/ 1681162 h 3905250"/>
                <a:gd name="connsiteX294" fmla="*/ 2791625 w 5540715"/>
                <a:gd name="connsiteY294" fmla="*/ 1709737 h 3905250"/>
                <a:gd name="connsiteX295" fmla="*/ 2767812 w 5540715"/>
                <a:gd name="connsiteY295" fmla="*/ 1719262 h 3905250"/>
                <a:gd name="connsiteX296" fmla="*/ 2753525 w 5540715"/>
                <a:gd name="connsiteY296" fmla="*/ 1728787 h 3905250"/>
                <a:gd name="connsiteX297" fmla="*/ 2739237 w 5540715"/>
                <a:gd name="connsiteY297" fmla="*/ 1733550 h 3905250"/>
                <a:gd name="connsiteX298" fmla="*/ 2724950 w 5540715"/>
                <a:gd name="connsiteY298" fmla="*/ 1743075 h 3905250"/>
                <a:gd name="connsiteX299" fmla="*/ 2663037 w 5540715"/>
                <a:gd name="connsiteY299" fmla="*/ 1752600 h 3905250"/>
                <a:gd name="connsiteX300" fmla="*/ 2596362 w 5540715"/>
                <a:gd name="connsiteY300" fmla="*/ 1738312 h 3905250"/>
                <a:gd name="connsiteX301" fmla="*/ 2572550 w 5540715"/>
                <a:gd name="connsiteY301" fmla="*/ 1728788 h 3905250"/>
                <a:gd name="connsiteX302" fmla="*/ 2524925 w 5540715"/>
                <a:gd name="connsiteY302" fmla="*/ 1728787 h 3905250"/>
                <a:gd name="connsiteX303" fmla="*/ 2470156 w 5540715"/>
                <a:gd name="connsiteY303" fmla="*/ 1804987 h 3905250"/>
                <a:gd name="connsiteX304" fmla="*/ 2389193 w 5540715"/>
                <a:gd name="connsiteY304" fmla="*/ 1881187 h 3905250"/>
                <a:gd name="connsiteX305" fmla="*/ 2315375 w 5540715"/>
                <a:gd name="connsiteY305" fmla="*/ 1909762 h 3905250"/>
                <a:gd name="connsiteX306" fmla="*/ 2253462 w 5540715"/>
                <a:gd name="connsiteY306" fmla="*/ 1924050 h 3905250"/>
                <a:gd name="connsiteX307" fmla="*/ 2234412 w 5540715"/>
                <a:gd name="connsiteY307" fmla="*/ 1943100 h 3905250"/>
                <a:gd name="connsiteX308" fmla="*/ 2220125 w 5540715"/>
                <a:gd name="connsiteY308" fmla="*/ 1947862 h 3905250"/>
                <a:gd name="connsiteX309" fmla="*/ 2186787 w 5540715"/>
                <a:gd name="connsiteY309" fmla="*/ 1966912 h 3905250"/>
                <a:gd name="connsiteX310" fmla="*/ 2148687 w 5540715"/>
                <a:gd name="connsiteY310" fmla="*/ 1985962 h 3905250"/>
                <a:gd name="connsiteX311" fmla="*/ 2110587 w 5540715"/>
                <a:gd name="connsiteY311" fmla="*/ 1995487 h 3905250"/>
                <a:gd name="connsiteX312" fmla="*/ 2072487 w 5540715"/>
                <a:gd name="connsiteY312" fmla="*/ 1971675 h 3905250"/>
                <a:gd name="connsiteX313" fmla="*/ 1996288 w 5540715"/>
                <a:gd name="connsiteY313" fmla="*/ 1990725 h 3905250"/>
                <a:gd name="connsiteX314" fmla="*/ 1939137 w 5540715"/>
                <a:gd name="connsiteY314" fmla="*/ 2047875 h 3905250"/>
                <a:gd name="connsiteX315" fmla="*/ 1910562 w 5540715"/>
                <a:gd name="connsiteY315" fmla="*/ 2071687 h 3905250"/>
                <a:gd name="connsiteX316" fmla="*/ 1886750 w 5540715"/>
                <a:gd name="connsiteY316" fmla="*/ 2081212 h 3905250"/>
                <a:gd name="connsiteX317" fmla="*/ 1858175 w 5540715"/>
                <a:gd name="connsiteY317" fmla="*/ 2100262 h 3905250"/>
                <a:gd name="connsiteX318" fmla="*/ 1834362 w 5540715"/>
                <a:gd name="connsiteY318" fmla="*/ 2109787 h 3905250"/>
                <a:gd name="connsiteX319" fmla="*/ 1815312 w 5540715"/>
                <a:gd name="connsiteY319" fmla="*/ 2124075 h 3905250"/>
                <a:gd name="connsiteX320" fmla="*/ 1796262 w 5540715"/>
                <a:gd name="connsiteY320" fmla="*/ 2133600 h 3905250"/>
                <a:gd name="connsiteX321" fmla="*/ 1786737 w 5540715"/>
                <a:gd name="connsiteY321" fmla="*/ 2147887 h 3905250"/>
                <a:gd name="connsiteX322" fmla="*/ 1772450 w 5540715"/>
                <a:gd name="connsiteY322" fmla="*/ 2152650 h 3905250"/>
                <a:gd name="connsiteX323" fmla="*/ 1753400 w 5540715"/>
                <a:gd name="connsiteY323" fmla="*/ 2166937 h 3905250"/>
                <a:gd name="connsiteX324" fmla="*/ 1696250 w 5540715"/>
                <a:gd name="connsiteY324" fmla="*/ 2219325 h 3905250"/>
                <a:gd name="connsiteX325" fmla="*/ 1672437 w 5540715"/>
                <a:gd name="connsiteY325" fmla="*/ 2238375 h 3905250"/>
                <a:gd name="connsiteX326" fmla="*/ 1648625 w 5540715"/>
                <a:gd name="connsiteY326" fmla="*/ 2252662 h 3905250"/>
                <a:gd name="connsiteX327" fmla="*/ 1615287 w 5540715"/>
                <a:gd name="connsiteY327" fmla="*/ 2286000 h 3905250"/>
                <a:gd name="connsiteX328" fmla="*/ 1591475 w 5540715"/>
                <a:gd name="connsiteY328" fmla="*/ 2305050 h 3905250"/>
                <a:gd name="connsiteX329" fmla="*/ 1577187 w 5540715"/>
                <a:gd name="connsiteY329" fmla="*/ 2314575 h 3905250"/>
                <a:gd name="connsiteX330" fmla="*/ 1562900 w 5540715"/>
                <a:gd name="connsiteY330" fmla="*/ 2328862 h 3905250"/>
                <a:gd name="connsiteX331" fmla="*/ 1558137 w 5540715"/>
                <a:gd name="connsiteY331" fmla="*/ 2343150 h 3905250"/>
                <a:gd name="connsiteX332" fmla="*/ 1520037 w 5540715"/>
                <a:gd name="connsiteY332" fmla="*/ 2366962 h 3905250"/>
                <a:gd name="connsiteX333" fmla="*/ 1496225 w 5540715"/>
                <a:gd name="connsiteY333" fmla="*/ 2381250 h 3905250"/>
                <a:gd name="connsiteX334" fmla="*/ 1477175 w 5540715"/>
                <a:gd name="connsiteY334" fmla="*/ 2395537 h 3905250"/>
                <a:gd name="connsiteX335" fmla="*/ 1462887 w 5540715"/>
                <a:gd name="connsiteY335" fmla="*/ 2400300 h 3905250"/>
                <a:gd name="connsiteX336" fmla="*/ 1424787 w 5540715"/>
                <a:gd name="connsiteY336" fmla="*/ 2419350 h 3905250"/>
                <a:gd name="connsiteX337" fmla="*/ 1405737 w 5540715"/>
                <a:gd name="connsiteY337" fmla="*/ 2428875 h 3905250"/>
                <a:gd name="connsiteX338" fmla="*/ 1362875 w 5540715"/>
                <a:gd name="connsiteY338" fmla="*/ 2462212 h 3905250"/>
                <a:gd name="connsiteX339" fmla="*/ 1329537 w 5540715"/>
                <a:gd name="connsiteY339" fmla="*/ 2476500 h 3905250"/>
                <a:gd name="connsiteX340" fmla="*/ 1310487 w 5540715"/>
                <a:gd name="connsiteY340" fmla="*/ 2490787 h 3905250"/>
                <a:gd name="connsiteX341" fmla="*/ 1262862 w 5540715"/>
                <a:gd name="connsiteY341" fmla="*/ 2514600 h 3905250"/>
                <a:gd name="connsiteX342" fmla="*/ 1224762 w 5540715"/>
                <a:gd name="connsiteY342" fmla="*/ 2538412 h 3905250"/>
                <a:gd name="connsiteX343" fmla="*/ 1210475 w 5540715"/>
                <a:gd name="connsiteY343" fmla="*/ 2543175 h 3905250"/>
                <a:gd name="connsiteX344" fmla="*/ 1191425 w 5540715"/>
                <a:gd name="connsiteY344" fmla="*/ 2557462 h 3905250"/>
                <a:gd name="connsiteX345" fmla="*/ 1129512 w 5540715"/>
                <a:gd name="connsiteY345" fmla="*/ 2600325 h 3905250"/>
                <a:gd name="connsiteX346" fmla="*/ 1100937 w 5540715"/>
                <a:gd name="connsiteY346" fmla="*/ 2624137 h 3905250"/>
                <a:gd name="connsiteX347" fmla="*/ 1086650 w 5540715"/>
                <a:gd name="connsiteY347" fmla="*/ 2638425 h 3905250"/>
                <a:gd name="connsiteX348" fmla="*/ 1077125 w 5540715"/>
                <a:gd name="connsiteY348" fmla="*/ 2652712 h 3905250"/>
                <a:gd name="connsiteX349" fmla="*/ 1053312 w 5540715"/>
                <a:gd name="connsiteY349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2224887 w 5540715"/>
                <a:gd name="connsiteY77" fmla="*/ 3048000 h 3905250"/>
                <a:gd name="connsiteX78" fmla="*/ 2234412 w 5540715"/>
                <a:gd name="connsiteY78" fmla="*/ 2957512 h 3905250"/>
                <a:gd name="connsiteX79" fmla="*/ 2229650 w 5540715"/>
                <a:gd name="connsiteY79" fmla="*/ 2876550 h 3905250"/>
                <a:gd name="connsiteX80" fmla="*/ 2220125 w 5540715"/>
                <a:gd name="connsiteY80" fmla="*/ 2852737 h 3905250"/>
                <a:gd name="connsiteX81" fmla="*/ 2215362 w 5540715"/>
                <a:gd name="connsiteY81" fmla="*/ 2833687 h 3905250"/>
                <a:gd name="connsiteX82" fmla="*/ 2196312 w 5540715"/>
                <a:gd name="connsiteY82" fmla="*/ 2790825 h 3905250"/>
                <a:gd name="connsiteX83" fmla="*/ 2172500 w 5540715"/>
                <a:gd name="connsiteY83" fmla="*/ 2733675 h 3905250"/>
                <a:gd name="connsiteX84" fmla="*/ 2167737 w 5540715"/>
                <a:gd name="connsiteY84" fmla="*/ 2709862 h 3905250"/>
                <a:gd name="connsiteX85" fmla="*/ 2158212 w 5540715"/>
                <a:gd name="connsiteY85" fmla="*/ 2686050 h 3905250"/>
                <a:gd name="connsiteX86" fmla="*/ 2153450 w 5540715"/>
                <a:gd name="connsiteY86" fmla="*/ 2643187 h 3905250"/>
                <a:gd name="connsiteX87" fmla="*/ 2158212 w 5540715"/>
                <a:gd name="connsiteY87" fmla="*/ 2586037 h 3905250"/>
                <a:gd name="connsiteX88" fmla="*/ 2182025 w 5540715"/>
                <a:gd name="connsiteY88" fmla="*/ 2547937 h 3905250"/>
                <a:gd name="connsiteX89" fmla="*/ 2215362 w 5540715"/>
                <a:gd name="connsiteY89" fmla="*/ 2509837 h 3905250"/>
                <a:gd name="connsiteX90" fmla="*/ 2234412 w 5540715"/>
                <a:gd name="connsiteY90" fmla="*/ 2490787 h 3905250"/>
                <a:gd name="connsiteX91" fmla="*/ 2267750 w 5540715"/>
                <a:gd name="connsiteY91" fmla="*/ 2481262 h 3905250"/>
                <a:gd name="connsiteX92" fmla="*/ 2291562 w 5540715"/>
                <a:gd name="connsiteY92" fmla="*/ 2471737 h 3905250"/>
                <a:gd name="connsiteX93" fmla="*/ 2386812 w 5540715"/>
                <a:gd name="connsiteY93" fmla="*/ 2462212 h 3905250"/>
                <a:gd name="connsiteX94" fmla="*/ 2453487 w 5540715"/>
                <a:gd name="connsiteY94" fmla="*/ 2452687 h 3905250"/>
                <a:gd name="connsiteX95" fmla="*/ 2510637 w 5540715"/>
                <a:gd name="connsiteY95" fmla="*/ 2443162 h 3905250"/>
                <a:gd name="connsiteX96" fmla="*/ 2529687 w 5540715"/>
                <a:gd name="connsiteY96" fmla="*/ 2433637 h 3905250"/>
                <a:gd name="connsiteX97" fmla="*/ 2634462 w 5540715"/>
                <a:gd name="connsiteY97" fmla="*/ 2424112 h 3905250"/>
                <a:gd name="connsiteX98" fmla="*/ 2767812 w 5540715"/>
                <a:gd name="connsiteY98" fmla="*/ 2419350 h 3905250"/>
                <a:gd name="connsiteX99" fmla="*/ 2791625 w 5540715"/>
                <a:gd name="connsiteY99" fmla="*/ 2414587 h 3905250"/>
                <a:gd name="connsiteX100" fmla="*/ 2829725 w 5540715"/>
                <a:gd name="connsiteY100" fmla="*/ 2390775 h 3905250"/>
                <a:gd name="connsiteX101" fmla="*/ 2848775 w 5540715"/>
                <a:gd name="connsiteY101" fmla="*/ 2381250 h 3905250"/>
                <a:gd name="connsiteX102" fmla="*/ 2886875 w 5540715"/>
                <a:gd name="connsiteY102" fmla="*/ 2352675 h 3905250"/>
                <a:gd name="connsiteX103" fmla="*/ 2905925 w 5540715"/>
                <a:gd name="connsiteY103" fmla="*/ 2338387 h 3905250"/>
                <a:gd name="connsiteX104" fmla="*/ 2920212 w 5540715"/>
                <a:gd name="connsiteY104" fmla="*/ 2328862 h 3905250"/>
                <a:gd name="connsiteX105" fmla="*/ 2934500 w 5540715"/>
                <a:gd name="connsiteY105" fmla="*/ 2314575 h 3905250"/>
                <a:gd name="connsiteX106" fmla="*/ 2958312 w 5540715"/>
                <a:gd name="connsiteY106" fmla="*/ 2309812 h 3905250"/>
                <a:gd name="connsiteX107" fmla="*/ 2982125 w 5540715"/>
                <a:gd name="connsiteY107" fmla="*/ 2295525 h 3905250"/>
                <a:gd name="connsiteX108" fmla="*/ 3001175 w 5540715"/>
                <a:gd name="connsiteY108" fmla="*/ 2281237 h 3905250"/>
                <a:gd name="connsiteX109" fmla="*/ 3024987 w 5540715"/>
                <a:gd name="connsiteY109" fmla="*/ 2271712 h 3905250"/>
                <a:gd name="connsiteX110" fmla="*/ 3063087 w 5540715"/>
                <a:gd name="connsiteY110" fmla="*/ 2243137 h 3905250"/>
                <a:gd name="connsiteX111" fmla="*/ 3096425 w 5540715"/>
                <a:gd name="connsiteY111" fmla="*/ 2224087 h 3905250"/>
                <a:gd name="connsiteX112" fmla="*/ 3115475 w 5540715"/>
                <a:gd name="connsiteY112" fmla="*/ 2205037 h 3905250"/>
                <a:gd name="connsiteX113" fmla="*/ 3153575 w 5540715"/>
                <a:gd name="connsiteY113" fmla="*/ 2185987 h 3905250"/>
                <a:gd name="connsiteX114" fmla="*/ 3172625 w 5540715"/>
                <a:gd name="connsiteY114" fmla="*/ 2171700 h 3905250"/>
                <a:gd name="connsiteX115" fmla="*/ 3234537 w 5540715"/>
                <a:gd name="connsiteY115" fmla="*/ 2119312 h 3905250"/>
                <a:gd name="connsiteX116" fmla="*/ 3296450 w 5540715"/>
                <a:gd name="connsiteY116" fmla="*/ 2076450 h 3905250"/>
                <a:gd name="connsiteX117" fmla="*/ 3329787 w 5540715"/>
                <a:gd name="connsiteY117" fmla="*/ 2052637 h 3905250"/>
                <a:gd name="connsiteX118" fmla="*/ 3358362 w 5540715"/>
                <a:gd name="connsiteY118" fmla="*/ 2033587 h 3905250"/>
                <a:gd name="connsiteX119" fmla="*/ 3420275 w 5540715"/>
                <a:gd name="connsiteY119" fmla="*/ 1995487 h 3905250"/>
                <a:gd name="connsiteX120" fmla="*/ 3453612 w 5540715"/>
                <a:gd name="connsiteY120" fmla="*/ 1981200 h 3905250"/>
                <a:gd name="connsiteX121" fmla="*/ 3482187 w 5540715"/>
                <a:gd name="connsiteY121" fmla="*/ 1962150 h 3905250"/>
                <a:gd name="connsiteX122" fmla="*/ 3534575 w 5540715"/>
                <a:gd name="connsiteY122" fmla="*/ 1933575 h 3905250"/>
                <a:gd name="connsiteX123" fmla="*/ 3563150 w 5540715"/>
                <a:gd name="connsiteY123" fmla="*/ 1914525 h 3905250"/>
                <a:gd name="connsiteX124" fmla="*/ 3639350 w 5540715"/>
                <a:gd name="connsiteY124" fmla="*/ 1871662 h 3905250"/>
                <a:gd name="connsiteX125" fmla="*/ 3686975 w 5540715"/>
                <a:gd name="connsiteY125" fmla="*/ 1843087 h 3905250"/>
                <a:gd name="connsiteX126" fmla="*/ 3720312 w 5540715"/>
                <a:gd name="connsiteY126" fmla="*/ 1824037 h 3905250"/>
                <a:gd name="connsiteX127" fmla="*/ 3744125 w 5540715"/>
                <a:gd name="connsiteY127" fmla="*/ 1804987 h 3905250"/>
                <a:gd name="connsiteX128" fmla="*/ 3772700 w 5540715"/>
                <a:gd name="connsiteY128" fmla="*/ 1795462 h 3905250"/>
                <a:gd name="connsiteX129" fmla="*/ 3796512 w 5540715"/>
                <a:gd name="connsiteY129" fmla="*/ 1776412 h 3905250"/>
                <a:gd name="connsiteX130" fmla="*/ 3829850 w 5540715"/>
                <a:gd name="connsiteY130" fmla="*/ 1762125 h 3905250"/>
                <a:gd name="connsiteX131" fmla="*/ 3858425 w 5540715"/>
                <a:gd name="connsiteY131" fmla="*/ 1747837 h 3905250"/>
                <a:gd name="connsiteX132" fmla="*/ 3882237 w 5540715"/>
                <a:gd name="connsiteY132" fmla="*/ 1733550 h 3905250"/>
                <a:gd name="connsiteX133" fmla="*/ 3929862 w 5540715"/>
                <a:gd name="connsiteY133" fmla="*/ 1714500 h 3905250"/>
                <a:gd name="connsiteX134" fmla="*/ 3958437 w 5540715"/>
                <a:gd name="connsiteY134" fmla="*/ 1695450 h 3905250"/>
                <a:gd name="connsiteX135" fmla="*/ 3977487 w 5540715"/>
                <a:gd name="connsiteY135" fmla="*/ 1681162 h 3905250"/>
                <a:gd name="connsiteX136" fmla="*/ 4029875 w 5540715"/>
                <a:gd name="connsiteY136" fmla="*/ 1657350 h 3905250"/>
                <a:gd name="connsiteX137" fmla="*/ 4082262 w 5540715"/>
                <a:gd name="connsiteY137" fmla="*/ 1614487 h 3905250"/>
                <a:gd name="connsiteX138" fmla="*/ 4139412 w 5540715"/>
                <a:gd name="connsiteY138" fmla="*/ 1576387 h 3905250"/>
                <a:gd name="connsiteX139" fmla="*/ 4167987 w 5540715"/>
                <a:gd name="connsiteY139" fmla="*/ 1557337 h 3905250"/>
                <a:gd name="connsiteX140" fmla="*/ 4196562 w 5540715"/>
                <a:gd name="connsiteY140" fmla="*/ 1538287 h 3905250"/>
                <a:gd name="connsiteX141" fmla="*/ 4253712 w 5540715"/>
                <a:gd name="connsiteY141" fmla="*/ 1509712 h 3905250"/>
                <a:gd name="connsiteX142" fmla="*/ 4277525 w 5540715"/>
                <a:gd name="connsiteY142" fmla="*/ 1500187 h 3905250"/>
                <a:gd name="connsiteX143" fmla="*/ 4296575 w 5540715"/>
                <a:gd name="connsiteY143" fmla="*/ 1490662 h 3905250"/>
                <a:gd name="connsiteX144" fmla="*/ 4325150 w 5540715"/>
                <a:gd name="connsiteY144" fmla="*/ 1485900 h 3905250"/>
                <a:gd name="connsiteX145" fmla="*/ 4353725 w 5540715"/>
                <a:gd name="connsiteY145" fmla="*/ 1476375 h 3905250"/>
                <a:gd name="connsiteX146" fmla="*/ 4491837 w 5540715"/>
                <a:gd name="connsiteY146" fmla="*/ 1481137 h 3905250"/>
                <a:gd name="connsiteX147" fmla="*/ 4510887 w 5540715"/>
                <a:gd name="connsiteY147" fmla="*/ 1495425 h 3905250"/>
                <a:gd name="connsiteX148" fmla="*/ 4568037 w 5540715"/>
                <a:gd name="connsiteY148" fmla="*/ 1528762 h 3905250"/>
                <a:gd name="connsiteX149" fmla="*/ 4615662 w 5540715"/>
                <a:gd name="connsiteY149" fmla="*/ 1571625 h 3905250"/>
                <a:gd name="connsiteX150" fmla="*/ 4629950 w 5540715"/>
                <a:gd name="connsiteY150" fmla="*/ 1590675 h 3905250"/>
                <a:gd name="connsiteX151" fmla="*/ 4629950 w 5540715"/>
                <a:gd name="connsiteY151" fmla="*/ 1690687 h 3905250"/>
                <a:gd name="connsiteX152" fmla="*/ 4610900 w 5540715"/>
                <a:gd name="connsiteY152" fmla="*/ 1724025 h 3905250"/>
                <a:gd name="connsiteX153" fmla="*/ 4587087 w 5540715"/>
                <a:gd name="connsiteY153" fmla="*/ 1785937 h 3905250"/>
                <a:gd name="connsiteX154" fmla="*/ 4577562 w 5540715"/>
                <a:gd name="connsiteY154" fmla="*/ 1809750 h 3905250"/>
                <a:gd name="connsiteX155" fmla="*/ 4572800 w 5540715"/>
                <a:gd name="connsiteY155" fmla="*/ 1828800 h 3905250"/>
                <a:gd name="connsiteX156" fmla="*/ 4563275 w 5540715"/>
                <a:gd name="connsiteY156" fmla="*/ 1876425 h 3905250"/>
                <a:gd name="connsiteX157" fmla="*/ 4558512 w 5540715"/>
                <a:gd name="connsiteY157" fmla="*/ 1909762 h 3905250"/>
                <a:gd name="connsiteX158" fmla="*/ 4553750 w 5540715"/>
                <a:gd name="connsiteY158" fmla="*/ 1938337 h 3905250"/>
                <a:gd name="connsiteX159" fmla="*/ 4572800 w 5540715"/>
                <a:gd name="connsiteY159" fmla="*/ 2133600 h 3905250"/>
                <a:gd name="connsiteX160" fmla="*/ 4601375 w 5540715"/>
                <a:gd name="connsiteY160" fmla="*/ 2162175 h 3905250"/>
                <a:gd name="connsiteX161" fmla="*/ 4620425 w 5540715"/>
                <a:gd name="connsiteY161" fmla="*/ 2166937 h 3905250"/>
                <a:gd name="connsiteX162" fmla="*/ 4644237 w 5540715"/>
                <a:gd name="connsiteY162" fmla="*/ 2181225 h 3905250"/>
                <a:gd name="connsiteX163" fmla="*/ 4663287 w 5540715"/>
                <a:gd name="connsiteY163" fmla="*/ 2185987 h 3905250"/>
                <a:gd name="connsiteX164" fmla="*/ 4715675 w 5540715"/>
                <a:gd name="connsiteY164" fmla="*/ 2195512 h 3905250"/>
                <a:gd name="connsiteX165" fmla="*/ 4829975 w 5540715"/>
                <a:gd name="connsiteY165" fmla="*/ 2185987 h 3905250"/>
                <a:gd name="connsiteX166" fmla="*/ 4863312 w 5540715"/>
                <a:gd name="connsiteY166" fmla="*/ 2166937 h 3905250"/>
                <a:gd name="connsiteX167" fmla="*/ 4915700 w 5540715"/>
                <a:gd name="connsiteY167" fmla="*/ 2147887 h 3905250"/>
                <a:gd name="connsiteX168" fmla="*/ 4934750 w 5540715"/>
                <a:gd name="connsiteY168" fmla="*/ 2133600 h 3905250"/>
                <a:gd name="connsiteX169" fmla="*/ 4949037 w 5540715"/>
                <a:gd name="connsiteY169" fmla="*/ 2128837 h 3905250"/>
                <a:gd name="connsiteX170" fmla="*/ 4963325 w 5540715"/>
                <a:gd name="connsiteY170" fmla="*/ 2114550 h 3905250"/>
                <a:gd name="connsiteX171" fmla="*/ 4982375 w 5540715"/>
                <a:gd name="connsiteY171" fmla="*/ 2100262 h 3905250"/>
                <a:gd name="connsiteX172" fmla="*/ 5010950 w 5540715"/>
                <a:gd name="connsiteY172" fmla="*/ 2081212 h 3905250"/>
                <a:gd name="connsiteX173" fmla="*/ 5053812 w 5540715"/>
                <a:gd name="connsiteY173" fmla="*/ 2038350 h 3905250"/>
                <a:gd name="connsiteX174" fmla="*/ 5077625 w 5540715"/>
                <a:gd name="connsiteY174" fmla="*/ 2019300 h 3905250"/>
                <a:gd name="connsiteX175" fmla="*/ 5096675 w 5540715"/>
                <a:gd name="connsiteY175" fmla="*/ 2000250 h 3905250"/>
                <a:gd name="connsiteX176" fmla="*/ 5125250 w 5540715"/>
                <a:gd name="connsiteY176" fmla="*/ 1981200 h 3905250"/>
                <a:gd name="connsiteX177" fmla="*/ 5172875 w 5540715"/>
                <a:gd name="connsiteY177" fmla="*/ 1943100 h 3905250"/>
                <a:gd name="connsiteX178" fmla="*/ 5210975 w 5540715"/>
                <a:gd name="connsiteY178" fmla="*/ 1909762 h 3905250"/>
                <a:gd name="connsiteX179" fmla="*/ 5220500 w 5540715"/>
                <a:gd name="connsiteY179" fmla="*/ 1895475 h 3905250"/>
                <a:gd name="connsiteX180" fmla="*/ 5234787 w 5540715"/>
                <a:gd name="connsiteY180" fmla="*/ 1876425 h 3905250"/>
                <a:gd name="connsiteX181" fmla="*/ 5253837 w 5540715"/>
                <a:gd name="connsiteY181" fmla="*/ 1838325 h 3905250"/>
                <a:gd name="connsiteX182" fmla="*/ 5282412 w 5540715"/>
                <a:gd name="connsiteY182" fmla="*/ 1790700 h 3905250"/>
                <a:gd name="connsiteX183" fmla="*/ 5287175 w 5540715"/>
                <a:gd name="connsiteY183" fmla="*/ 1771650 h 3905250"/>
                <a:gd name="connsiteX184" fmla="*/ 5306225 w 5540715"/>
                <a:gd name="connsiteY184" fmla="*/ 1743075 h 3905250"/>
                <a:gd name="connsiteX185" fmla="*/ 5320512 w 5540715"/>
                <a:gd name="connsiteY185" fmla="*/ 1709737 h 3905250"/>
                <a:gd name="connsiteX186" fmla="*/ 5334800 w 5540715"/>
                <a:gd name="connsiteY186" fmla="*/ 1695450 h 3905250"/>
                <a:gd name="connsiteX187" fmla="*/ 5358612 w 5540715"/>
                <a:gd name="connsiteY187" fmla="*/ 1647825 h 3905250"/>
                <a:gd name="connsiteX188" fmla="*/ 5391950 w 5540715"/>
                <a:gd name="connsiteY188" fmla="*/ 1581150 h 3905250"/>
                <a:gd name="connsiteX189" fmla="*/ 5439575 w 5540715"/>
                <a:gd name="connsiteY189" fmla="*/ 1452562 h 3905250"/>
                <a:gd name="connsiteX190" fmla="*/ 5449100 w 5540715"/>
                <a:gd name="connsiteY190" fmla="*/ 1414462 h 3905250"/>
                <a:gd name="connsiteX191" fmla="*/ 5453862 w 5540715"/>
                <a:gd name="connsiteY191" fmla="*/ 1381125 h 3905250"/>
                <a:gd name="connsiteX192" fmla="*/ 5463387 w 5540715"/>
                <a:gd name="connsiteY192" fmla="*/ 1181100 h 3905250"/>
                <a:gd name="connsiteX193" fmla="*/ 5468150 w 5540715"/>
                <a:gd name="connsiteY193" fmla="*/ 1157287 h 3905250"/>
                <a:gd name="connsiteX194" fmla="*/ 5472912 w 5540715"/>
                <a:gd name="connsiteY194" fmla="*/ 1128712 h 3905250"/>
                <a:gd name="connsiteX195" fmla="*/ 5477675 w 5540715"/>
                <a:gd name="connsiteY195" fmla="*/ 1095375 h 3905250"/>
                <a:gd name="connsiteX196" fmla="*/ 5487200 w 5540715"/>
                <a:gd name="connsiteY196" fmla="*/ 1066800 h 3905250"/>
                <a:gd name="connsiteX197" fmla="*/ 5501487 w 5540715"/>
                <a:gd name="connsiteY197" fmla="*/ 981075 h 3905250"/>
                <a:gd name="connsiteX198" fmla="*/ 5501487 w 5540715"/>
                <a:gd name="connsiteY198" fmla="*/ 981075 h 3905250"/>
                <a:gd name="connsiteX199" fmla="*/ 5511012 w 5540715"/>
                <a:gd name="connsiteY199" fmla="*/ 923925 h 3905250"/>
                <a:gd name="connsiteX200" fmla="*/ 5515775 w 5540715"/>
                <a:gd name="connsiteY200" fmla="*/ 890587 h 3905250"/>
                <a:gd name="connsiteX201" fmla="*/ 5525300 w 5540715"/>
                <a:gd name="connsiteY201" fmla="*/ 833437 h 3905250"/>
                <a:gd name="connsiteX202" fmla="*/ 5530062 w 5540715"/>
                <a:gd name="connsiteY202" fmla="*/ 804862 h 3905250"/>
                <a:gd name="connsiteX203" fmla="*/ 5534825 w 5540715"/>
                <a:gd name="connsiteY203" fmla="*/ 738187 h 3905250"/>
                <a:gd name="connsiteX204" fmla="*/ 5520537 w 5540715"/>
                <a:gd name="connsiteY204" fmla="*/ 466725 h 3905250"/>
                <a:gd name="connsiteX205" fmla="*/ 5511012 w 5540715"/>
                <a:gd name="connsiteY205" fmla="*/ 442912 h 3905250"/>
                <a:gd name="connsiteX206" fmla="*/ 5491962 w 5540715"/>
                <a:gd name="connsiteY206" fmla="*/ 390525 h 3905250"/>
                <a:gd name="connsiteX207" fmla="*/ 5477675 w 5540715"/>
                <a:gd name="connsiteY207" fmla="*/ 366712 h 3905250"/>
                <a:gd name="connsiteX208" fmla="*/ 5453862 w 5540715"/>
                <a:gd name="connsiteY208" fmla="*/ 347662 h 3905250"/>
                <a:gd name="connsiteX209" fmla="*/ 5420525 w 5540715"/>
                <a:gd name="connsiteY209" fmla="*/ 309562 h 3905250"/>
                <a:gd name="connsiteX210" fmla="*/ 5401475 w 5540715"/>
                <a:gd name="connsiteY210" fmla="*/ 300037 h 3905250"/>
                <a:gd name="connsiteX211" fmla="*/ 5391950 w 5540715"/>
                <a:gd name="connsiteY211" fmla="*/ 280987 h 3905250"/>
                <a:gd name="connsiteX212" fmla="*/ 5358612 w 5540715"/>
                <a:gd name="connsiteY212" fmla="*/ 257175 h 3905250"/>
                <a:gd name="connsiteX213" fmla="*/ 5325275 w 5540715"/>
                <a:gd name="connsiteY213" fmla="*/ 223837 h 3905250"/>
                <a:gd name="connsiteX214" fmla="*/ 5244312 w 5540715"/>
                <a:gd name="connsiteY214" fmla="*/ 133350 h 3905250"/>
                <a:gd name="connsiteX215" fmla="*/ 5201450 w 5540715"/>
                <a:gd name="connsiteY215" fmla="*/ 85725 h 3905250"/>
                <a:gd name="connsiteX216" fmla="*/ 5163350 w 5540715"/>
                <a:gd name="connsiteY216" fmla="*/ 71437 h 3905250"/>
                <a:gd name="connsiteX217" fmla="*/ 5087150 w 5540715"/>
                <a:gd name="connsiteY217" fmla="*/ 42862 h 3905250"/>
                <a:gd name="connsiteX218" fmla="*/ 5039525 w 5540715"/>
                <a:gd name="connsiteY218" fmla="*/ 23812 h 3905250"/>
                <a:gd name="connsiteX219" fmla="*/ 5006187 w 5540715"/>
                <a:gd name="connsiteY219" fmla="*/ 19050 h 3905250"/>
                <a:gd name="connsiteX220" fmla="*/ 4982375 w 5540715"/>
                <a:gd name="connsiteY220" fmla="*/ 9525 h 3905250"/>
                <a:gd name="connsiteX221" fmla="*/ 4915700 w 5540715"/>
                <a:gd name="connsiteY221" fmla="*/ 4762 h 3905250"/>
                <a:gd name="connsiteX222" fmla="*/ 4858550 w 5540715"/>
                <a:gd name="connsiteY222" fmla="*/ 0 h 3905250"/>
                <a:gd name="connsiteX223" fmla="*/ 4749012 w 5540715"/>
                <a:gd name="connsiteY223" fmla="*/ 14287 h 3905250"/>
                <a:gd name="connsiteX224" fmla="*/ 4725200 w 5540715"/>
                <a:gd name="connsiteY224" fmla="*/ 19050 h 3905250"/>
                <a:gd name="connsiteX225" fmla="*/ 4668050 w 5540715"/>
                <a:gd name="connsiteY225" fmla="*/ 42862 h 3905250"/>
                <a:gd name="connsiteX226" fmla="*/ 4629950 w 5540715"/>
                <a:gd name="connsiteY226" fmla="*/ 57150 h 3905250"/>
                <a:gd name="connsiteX227" fmla="*/ 4548987 w 5540715"/>
                <a:gd name="connsiteY227" fmla="*/ 104775 h 3905250"/>
                <a:gd name="connsiteX228" fmla="*/ 4529937 w 5540715"/>
                <a:gd name="connsiteY228" fmla="*/ 128587 h 3905250"/>
                <a:gd name="connsiteX229" fmla="*/ 4510887 w 5540715"/>
                <a:gd name="connsiteY229" fmla="*/ 147637 h 3905250"/>
                <a:gd name="connsiteX230" fmla="*/ 4491837 w 5540715"/>
                <a:gd name="connsiteY230" fmla="*/ 176212 h 3905250"/>
                <a:gd name="connsiteX231" fmla="*/ 4458500 w 5540715"/>
                <a:gd name="connsiteY231" fmla="*/ 247650 h 3905250"/>
                <a:gd name="connsiteX232" fmla="*/ 4439450 w 5540715"/>
                <a:gd name="connsiteY232" fmla="*/ 304800 h 3905250"/>
                <a:gd name="connsiteX233" fmla="*/ 4420400 w 5540715"/>
                <a:gd name="connsiteY233" fmla="*/ 366712 h 3905250"/>
                <a:gd name="connsiteX234" fmla="*/ 4415637 w 5540715"/>
                <a:gd name="connsiteY234" fmla="*/ 400050 h 3905250"/>
                <a:gd name="connsiteX235" fmla="*/ 4406112 w 5540715"/>
                <a:gd name="connsiteY235" fmla="*/ 423862 h 3905250"/>
                <a:gd name="connsiteX236" fmla="*/ 4401350 w 5540715"/>
                <a:gd name="connsiteY236" fmla="*/ 457200 h 3905250"/>
                <a:gd name="connsiteX237" fmla="*/ 4391825 w 5540715"/>
                <a:gd name="connsiteY237" fmla="*/ 519112 h 3905250"/>
                <a:gd name="connsiteX238" fmla="*/ 4425162 w 5540715"/>
                <a:gd name="connsiteY238" fmla="*/ 685800 h 3905250"/>
                <a:gd name="connsiteX239" fmla="*/ 4434687 w 5540715"/>
                <a:gd name="connsiteY239" fmla="*/ 728662 h 3905250"/>
                <a:gd name="connsiteX240" fmla="*/ 4444212 w 5540715"/>
                <a:gd name="connsiteY240" fmla="*/ 752475 h 3905250"/>
                <a:gd name="connsiteX241" fmla="*/ 4439450 w 5540715"/>
                <a:gd name="connsiteY241" fmla="*/ 819150 h 3905250"/>
                <a:gd name="connsiteX242" fmla="*/ 4396587 w 5540715"/>
                <a:gd name="connsiteY242" fmla="*/ 852487 h 3905250"/>
                <a:gd name="connsiteX243" fmla="*/ 4382300 w 5540715"/>
                <a:gd name="connsiteY243" fmla="*/ 866775 h 3905250"/>
                <a:gd name="connsiteX244" fmla="*/ 4363250 w 5540715"/>
                <a:gd name="connsiteY244" fmla="*/ 876300 h 3905250"/>
                <a:gd name="connsiteX245" fmla="*/ 4329912 w 5540715"/>
                <a:gd name="connsiteY245" fmla="*/ 900112 h 3905250"/>
                <a:gd name="connsiteX246" fmla="*/ 4315625 w 5540715"/>
                <a:gd name="connsiteY246" fmla="*/ 909637 h 3905250"/>
                <a:gd name="connsiteX247" fmla="*/ 4296575 w 5540715"/>
                <a:gd name="connsiteY247" fmla="*/ 923925 h 3905250"/>
                <a:gd name="connsiteX248" fmla="*/ 4277525 w 5540715"/>
                <a:gd name="connsiteY248" fmla="*/ 928687 h 3905250"/>
                <a:gd name="connsiteX249" fmla="*/ 4248950 w 5540715"/>
                <a:gd name="connsiteY249" fmla="*/ 938212 h 3905250"/>
                <a:gd name="connsiteX250" fmla="*/ 4229900 w 5540715"/>
                <a:gd name="connsiteY250" fmla="*/ 942975 h 3905250"/>
                <a:gd name="connsiteX251" fmla="*/ 4215612 w 5540715"/>
                <a:gd name="connsiteY251" fmla="*/ 947737 h 3905250"/>
                <a:gd name="connsiteX252" fmla="*/ 4158462 w 5540715"/>
                <a:gd name="connsiteY252" fmla="*/ 957262 h 3905250"/>
                <a:gd name="connsiteX253" fmla="*/ 4120362 w 5540715"/>
                <a:gd name="connsiteY253" fmla="*/ 966787 h 3905250"/>
                <a:gd name="connsiteX254" fmla="*/ 4091787 w 5540715"/>
                <a:gd name="connsiteY254" fmla="*/ 976312 h 3905250"/>
                <a:gd name="connsiteX255" fmla="*/ 4067975 w 5540715"/>
                <a:gd name="connsiteY255" fmla="*/ 985837 h 3905250"/>
                <a:gd name="connsiteX256" fmla="*/ 4034637 w 5540715"/>
                <a:gd name="connsiteY256" fmla="*/ 990600 h 3905250"/>
                <a:gd name="connsiteX257" fmla="*/ 3967962 w 5540715"/>
                <a:gd name="connsiteY257" fmla="*/ 1009650 h 3905250"/>
                <a:gd name="connsiteX258" fmla="*/ 3939387 w 5540715"/>
                <a:gd name="connsiteY258" fmla="*/ 1019175 h 3905250"/>
                <a:gd name="connsiteX259" fmla="*/ 3906050 w 5540715"/>
                <a:gd name="connsiteY259" fmla="*/ 1023937 h 3905250"/>
                <a:gd name="connsiteX260" fmla="*/ 3744125 w 5540715"/>
                <a:gd name="connsiteY260" fmla="*/ 1019175 h 3905250"/>
                <a:gd name="connsiteX261" fmla="*/ 3715550 w 5540715"/>
                <a:gd name="connsiteY261" fmla="*/ 1014412 h 3905250"/>
                <a:gd name="connsiteX262" fmla="*/ 3677450 w 5540715"/>
                <a:gd name="connsiteY262" fmla="*/ 1009650 h 3905250"/>
                <a:gd name="connsiteX263" fmla="*/ 3548862 w 5540715"/>
                <a:gd name="connsiteY263" fmla="*/ 1023937 h 3905250"/>
                <a:gd name="connsiteX264" fmla="*/ 3506000 w 5540715"/>
                <a:gd name="connsiteY264" fmla="*/ 1052512 h 3905250"/>
                <a:gd name="connsiteX265" fmla="*/ 3486950 w 5540715"/>
                <a:gd name="connsiteY265" fmla="*/ 1071562 h 3905250"/>
                <a:gd name="connsiteX266" fmla="*/ 3463137 w 5540715"/>
                <a:gd name="connsiteY266" fmla="*/ 1090612 h 3905250"/>
                <a:gd name="connsiteX267" fmla="*/ 3425037 w 5540715"/>
                <a:gd name="connsiteY267" fmla="*/ 1128712 h 3905250"/>
                <a:gd name="connsiteX268" fmla="*/ 3396462 w 5540715"/>
                <a:gd name="connsiteY268" fmla="*/ 1176337 h 3905250"/>
                <a:gd name="connsiteX269" fmla="*/ 3363125 w 5540715"/>
                <a:gd name="connsiteY269" fmla="*/ 1228725 h 3905250"/>
                <a:gd name="connsiteX270" fmla="*/ 3353600 w 5540715"/>
                <a:gd name="connsiteY270" fmla="*/ 1262062 h 3905250"/>
                <a:gd name="connsiteX271" fmla="*/ 3348837 w 5540715"/>
                <a:gd name="connsiteY271" fmla="*/ 1281112 h 3905250"/>
                <a:gd name="connsiteX272" fmla="*/ 3339312 w 5540715"/>
                <a:gd name="connsiteY272" fmla="*/ 1295400 h 3905250"/>
                <a:gd name="connsiteX273" fmla="*/ 3329787 w 5540715"/>
                <a:gd name="connsiteY273" fmla="*/ 1323975 h 3905250"/>
                <a:gd name="connsiteX274" fmla="*/ 3301212 w 5540715"/>
                <a:gd name="connsiteY274" fmla="*/ 1357312 h 3905250"/>
                <a:gd name="connsiteX275" fmla="*/ 3291687 w 5540715"/>
                <a:gd name="connsiteY275" fmla="*/ 1381125 h 3905250"/>
                <a:gd name="connsiteX276" fmla="*/ 3248825 w 5540715"/>
                <a:gd name="connsiteY276" fmla="*/ 1414462 h 3905250"/>
                <a:gd name="connsiteX277" fmla="*/ 3234537 w 5540715"/>
                <a:gd name="connsiteY277" fmla="*/ 1433512 h 3905250"/>
                <a:gd name="connsiteX278" fmla="*/ 3220250 w 5540715"/>
                <a:gd name="connsiteY278" fmla="*/ 1443037 h 3905250"/>
                <a:gd name="connsiteX279" fmla="*/ 3172625 w 5540715"/>
                <a:gd name="connsiteY279" fmla="*/ 1481137 h 3905250"/>
                <a:gd name="connsiteX280" fmla="*/ 3153575 w 5540715"/>
                <a:gd name="connsiteY280" fmla="*/ 1495425 h 3905250"/>
                <a:gd name="connsiteX281" fmla="*/ 3129762 w 5540715"/>
                <a:gd name="connsiteY281" fmla="*/ 1504950 h 3905250"/>
                <a:gd name="connsiteX282" fmla="*/ 3110712 w 5540715"/>
                <a:gd name="connsiteY282" fmla="*/ 1519237 h 3905250"/>
                <a:gd name="connsiteX283" fmla="*/ 3096425 w 5540715"/>
                <a:gd name="connsiteY283" fmla="*/ 1533525 h 3905250"/>
                <a:gd name="connsiteX284" fmla="*/ 3072612 w 5540715"/>
                <a:gd name="connsiteY284" fmla="*/ 1543050 h 3905250"/>
                <a:gd name="connsiteX285" fmla="*/ 3058325 w 5540715"/>
                <a:gd name="connsiteY285" fmla="*/ 1557337 h 3905250"/>
                <a:gd name="connsiteX286" fmla="*/ 3034512 w 5540715"/>
                <a:gd name="connsiteY286" fmla="*/ 1566862 h 3905250"/>
                <a:gd name="connsiteX287" fmla="*/ 3015462 w 5540715"/>
                <a:gd name="connsiteY287" fmla="*/ 1576387 h 3905250"/>
                <a:gd name="connsiteX288" fmla="*/ 2967837 w 5540715"/>
                <a:gd name="connsiteY288" fmla="*/ 1604962 h 3905250"/>
                <a:gd name="connsiteX289" fmla="*/ 2953550 w 5540715"/>
                <a:gd name="connsiteY289" fmla="*/ 1614487 h 3905250"/>
                <a:gd name="connsiteX290" fmla="*/ 2939262 w 5540715"/>
                <a:gd name="connsiteY290" fmla="*/ 1619250 h 3905250"/>
                <a:gd name="connsiteX291" fmla="*/ 2910687 w 5540715"/>
                <a:gd name="connsiteY291" fmla="*/ 1638300 h 3905250"/>
                <a:gd name="connsiteX292" fmla="*/ 2896400 w 5540715"/>
                <a:gd name="connsiteY292" fmla="*/ 1652587 h 3905250"/>
                <a:gd name="connsiteX293" fmla="*/ 2834487 w 5540715"/>
                <a:gd name="connsiteY293" fmla="*/ 1681162 h 3905250"/>
                <a:gd name="connsiteX294" fmla="*/ 2791625 w 5540715"/>
                <a:gd name="connsiteY294" fmla="*/ 1709737 h 3905250"/>
                <a:gd name="connsiteX295" fmla="*/ 2767812 w 5540715"/>
                <a:gd name="connsiteY295" fmla="*/ 1719262 h 3905250"/>
                <a:gd name="connsiteX296" fmla="*/ 2753525 w 5540715"/>
                <a:gd name="connsiteY296" fmla="*/ 1728787 h 3905250"/>
                <a:gd name="connsiteX297" fmla="*/ 2739237 w 5540715"/>
                <a:gd name="connsiteY297" fmla="*/ 1733550 h 3905250"/>
                <a:gd name="connsiteX298" fmla="*/ 2724950 w 5540715"/>
                <a:gd name="connsiteY298" fmla="*/ 1743075 h 3905250"/>
                <a:gd name="connsiteX299" fmla="*/ 2663037 w 5540715"/>
                <a:gd name="connsiteY299" fmla="*/ 1752600 h 3905250"/>
                <a:gd name="connsiteX300" fmla="*/ 2596362 w 5540715"/>
                <a:gd name="connsiteY300" fmla="*/ 1738312 h 3905250"/>
                <a:gd name="connsiteX301" fmla="*/ 2572550 w 5540715"/>
                <a:gd name="connsiteY301" fmla="*/ 1728788 h 3905250"/>
                <a:gd name="connsiteX302" fmla="*/ 2524925 w 5540715"/>
                <a:gd name="connsiteY302" fmla="*/ 1728787 h 3905250"/>
                <a:gd name="connsiteX303" fmla="*/ 2470156 w 5540715"/>
                <a:gd name="connsiteY303" fmla="*/ 1804987 h 3905250"/>
                <a:gd name="connsiteX304" fmla="*/ 2389193 w 5540715"/>
                <a:gd name="connsiteY304" fmla="*/ 1881187 h 3905250"/>
                <a:gd name="connsiteX305" fmla="*/ 2315375 w 5540715"/>
                <a:gd name="connsiteY305" fmla="*/ 1909762 h 3905250"/>
                <a:gd name="connsiteX306" fmla="*/ 2253462 w 5540715"/>
                <a:gd name="connsiteY306" fmla="*/ 1924050 h 3905250"/>
                <a:gd name="connsiteX307" fmla="*/ 2234412 w 5540715"/>
                <a:gd name="connsiteY307" fmla="*/ 1943100 h 3905250"/>
                <a:gd name="connsiteX308" fmla="*/ 2220125 w 5540715"/>
                <a:gd name="connsiteY308" fmla="*/ 1947862 h 3905250"/>
                <a:gd name="connsiteX309" fmla="*/ 2186787 w 5540715"/>
                <a:gd name="connsiteY309" fmla="*/ 1966912 h 3905250"/>
                <a:gd name="connsiteX310" fmla="*/ 2148687 w 5540715"/>
                <a:gd name="connsiteY310" fmla="*/ 1985962 h 3905250"/>
                <a:gd name="connsiteX311" fmla="*/ 2115350 w 5540715"/>
                <a:gd name="connsiteY311" fmla="*/ 1978818 h 3905250"/>
                <a:gd name="connsiteX312" fmla="*/ 2072487 w 5540715"/>
                <a:gd name="connsiteY312" fmla="*/ 1971675 h 3905250"/>
                <a:gd name="connsiteX313" fmla="*/ 1996288 w 5540715"/>
                <a:gd name="connsiteY313" fmla="*/ 1990725 h 3905250"/>
                <a:gd name="connsiteX314" fmla="*/ 1939137 w 5540715"/>
                <a:gd name="connsiteY314" fmla="*/ 2047875 h 3905250"/>
                <a:gd name="connsiteX315" fmla="*/ 1910562 w 5540715"/>
                <a:gd name="connsiteY315" fmla="*/ 2071687 h 3905250"/>
                <a:gd name="connsiteX316" fmla="*/ 1886750 w 5540715"/>
                <a:gd name="connsiteY316" fmla="*/ 2081212 h 3905250"/>
                <a:gd name="connsiteX317" fmla="*/ 1858175 w 5540715"/>
                <a:gd name="connsiteY317" fmla="*/ 2100262 h 3905250"/>
                <a:gd name="connsiteX318" fmla="*/ 1834362 w 5540715"/>
                <a:gd name="connsiteY318" fmla="*/ 2109787 h 3905250"/>
                <a:gd name="connsiteX319" fmla="*/ 1815312 w 5540715"/>
                <a:gd name="connsiteY319" fmla="*/ 2124075 h 3905250"/>
                <a:gd name="connsiteX320" fmla="*/ 1796262 w 5540715"/>
                <a:gd name="connsiteY320" fmla="*/ 2133600 h 3905250"/>
                <a:gd name="connsiteX321" fmla="*/ 1786737 w 5540715"/>
                <a:gd name="connsiteY321" fmla="*/ 2147887 h 3905250"/>
                <a:gd name="connsiteX322" fmla="*/ 1772450 w 5540715"/>
                <a:gd name="connsiteY322" fmla="*/ 2152650 h 3905250"/>
                <a:gd name="connsiteX323" fmla="*/ 1753400 w 5540715"/>
                <a:gd name="connsiteY323" fmla="*/ 2166937 h 3905250"/>
                <a:gd name="connsiteX324" fmla="*/ 1696250 w 5540715"/>
                <a:gd name="connsiteY324" fmla="*/ 2219325 h 3905250"/>
                <a:gd name="connsiteX325" fmla="*/ 1672437 w 5540715"/>
                <a:gd name="connsiteY325" fmla="*/ 2238375 h 3905250"/>
                <a:gd name="connsiteX326" fmla="*/ 1648625 w 5540715"/>
                <a:gd name="connsiteY326" fmla="*/ 2252662 h 3905250"/>
                <a:gd name="connsiteX327" fmla="*/ 1615287 w 5540715"/>
                <a:gd name="connsiteY327" fmla="*/ 2286000 h 3905250"/>
                <a:gd name="connsiteX328" fmla="*/ 1591475 w 5540715"/>
                <a:gd name="connsiteY328" fmla="*/ 2305050 h 3905250"/>
                <a:gd name="connsiteX329" fmla="*/ 1577187 w 5540715"/>
                <a:gd name="connsiteY329" fmla="*/ 2314575 h 3905250"/>
                <a:gd name="connsiteX330" fmla="*/ 1562900 w 5540715"/>
                <a:gd name="connsiteY330" fmla="*/ 2328862 h 3905250"/>
                <a:gd name="connsiteX331" fmla="*/ 1558137 w 5540715"/>
                <a:gd name="connsiteY331" fmla="*/ 2343150 h 3905250"/>
                <a:gd name="connsiteX332" fmla="*/ 1520037 w 5540715"/>
                <a:gd name="connsiteY332" fmla="*/ 2366962 h 3905250"/>
                <a:gd name="connsiteX333" fmla="*/ 1496225 w 5540715"/>
                <a:gd name="connsiteY333" fmla="*/ 2381250 h 3905250"/>
                <a:gd name="connsiteX334" fmla="*/ 1477175 w 5540715"/>
                <a:gd name="connsiteY334" fmla="*/ 2395537 h 3905250"/>
                <a:gd name="connsiteX335" fmla="*/ 1462887 w 5540715"/>
                <a:gd name="connsiteY335" fmla="*/ 2400300 h 3905250"/>
                <a:gd name="connsiteX336" fmla="*/ 1424787 w 5540715"/>
                <a:gd name="connsiteY336" fmla="*/ 2419350 h 3905250"/>
                <a:gd name="connsiteX337" fmla="*/ 1405737 w 5540715"/>
                <a:gd name="connsiteY337" fmla="*/ 2428875 h 3905250"/>
                <a:gd name="connsiteX338" fmla="*/ 1362875 w 5540715"/>
                <a:gd name="connsiteY338" fmla="*/ 2462212 h 3905250"/>
                <a:gd name="connsiteX339" fmla="*/ 1329537 w 5540715"/>
                <a:gd name="connsiteY339" fmla="*/ 2476500 h 3905250"/>
                <a:gd name="connsiteX340" fmla="*/ 1310487 w 5540715"/>
                <a:gd name="connsiteY340" fmla="*/ 2490787 h 3905250"/>
                <a:gd name="connsiteX341" fmla="*/ 1262862 w 5540715"/>
                <a:gd name="connsiteY341" fmla="*/ 2514600 h 3905250"/>
                <a:gd name="connsiteX342" fmla="*/ 1224762 w 5540715"/>
                <a:gd name="connsiteY342" fmla="*/ 2538412 h 3905250"/>
                <a:gd name="connsiteX343" fmla="*/ 1210475 w 5540715"/>
                <a:gd name="connsiteY343" fmla="*/ 2543175 h 3905250"/>
                <a:gd name="connsiteX344" fmla="*/ 1191425 w 5540715"/>
                <a:gd name="connsiteY344" fmla="*/ 2557462 h 3905250"/>
                <a:gd name="connsiteX345" fmla="*/ 1129512 w 5540715"/>
                <a:gd name="connsiteY345" fmla="*/ 2600325 h 3905250"/>
                <a:gd name="connsiteX346" fmla="*/ 1100937 w 5540715"/>
                <a:gd name="connsiteY346" fmla="*/ 2624137 h 3905250"/>
                <a:gd name="connsiteX347" fmla="*/ 1086650 w 5540715"/>
                <a:gd name="connsiteY347" fmla="*/ 2638425 h 3905250"/>
                <a:gd name="connsiteX348" fmla="*/ 1077125 w 5540715"/>
                <a:gd name="connsiteY348" fmla="*/ 2652712 h 3905250"/>
                <a:gd name="connsiteX349" fmla="*/ 1053312 w 5540715"/>
                <a:gd name="connsiteY349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2224887 w 5540715"/>
                <a:gd name="connsiteY77" fmla="*/ 3048000 h 3905250"/>
                <a:gd name="connsiteX78" fmla="*/ 2234412 w 5540715"/>
                <a:gd name="connsiteY78" fmla="*/ 2957512 h 3905250"/>
                <a:gd name="connsiteX79" fmla="*/ 2229650 w 5540715"/>
                <a:gd name="connsiteY79" fmla="*/ 2876550 h 3905250"/>
                <a:gd name="connsiteX80" fmla="*/ 2220125 w 5540715"/>
                <a:gd name="connsiteY80" fmla="*/ 2852737 h 3905250"/>
                <a:gd name="connsiteX81" fmla="*/ 2215362 w 5540715"/>
                <a:gd name="connsiteY81" fmla="*/ 2833687 h 3905250"/>
                <a:gd name="connsiteX82" fmla="*/ 2196312 w 5540715"/>
                <a:gd name="connsiteY82" fmla="*/ 2790825 h 3905250"/>
                <a:gd name="connsiteX83" fmla="*/ 2172500 w 5540715"/>
                <a:gd name="connsiteY83" fmla="*/ 2733675 h 3905250"/>
                <a:gd name="connsiteX84" fmla="*/ 2167737 w 5540715"/>
                <a:gd name="connsiteY84" fmla="*/ 2709862 h 3905250"/>
                <a:gd name="connsiteX85" fmla="*/ 2158212 w 5540715"/>
                <a:gd name="connsiteY85" fmla="*/ 2686050 h 3905250"/>
                <a:gd name="connsiteX86" fmla="*/ 2153450 w 5540715"/>
                <a:gd name="connsiteY86" fmla="*/ 2643187 h 3905250"/>
                <a:gd name="connsiteX87" fmla="*/ 2158212 w 5540715"/>
                <a:gd name="connsiteY87" fmla="*/ 2586037 h 3905250"/>
                <a:gd name="connsiteX88" fmla="*/ 2182025 w 5540715"/>
                <a:gd name="connsiteY88" fmla="*/ 2547937 h 3905250"/>
                <a:gd name="connsiteX89" fmla="*/ 2215362 w 5540715"/>
                <a:gd name="connsiteY89" fmla="*/ 2509837 h 3905250"/>
                <a:gd name="connsiteX90" fmla="*/ 2234412 w 5540715"/>
                <a:gd name="connsiteY90" fmla="*/ 2490787 h 3905250"/>
                <a:gd name="connsiteX91" fmla="*/ 2267750 w 5540715"/>
                <a:gd name="connsiteY91" fmla="*/ 2481262 h 3905250"/>
                <a:gd name="connsiteX92" fmla="*/ 2291562 w 5540715"/>
                <a:gd name="connsiteY92" fmla="*/ 2471737 h 3905250"/>
                <a:gd name="connsiteX93" fmla="*/ 2386812 w 5540715"/>
                <a:gd name="connsiteY93" fmla="*/ 2462212 h 3905250"/>
                <a:gd name="connsiteX94" fmla="*/ 2453487 w 5540715"/>
                <a:gd name="connsiteY94" fmla="*/ 2452687 h 3905250"/>
                <a:gd name="connsiteX95" fmla="*/ 2510637 w 5540715"/>
                <a:gd name="connsiteY95" fmla="*/ 2443162 h 3905250"/>
                <a:gd name="connsiteX96" fmla="*/ 2529687 w 5540715"/>
                <a:gd name="connsiteY96" fmla="*/ 2433637 h 3905250"/>
                <a:gd name="connsiteX97" fmla="*/ 2634462 w 5540715"/>
                <a:gd name="connsiteY97" fmla="*/ 2424112 h 3905250"/>
                <a:gd name="connsiteX98" fmla="*/ 2767812 w 5540715"/>
                <a:gd name="connsiteY98" fmla="*/ 2419350 h 3905250"/>
                <a:gd name="connsiteX99" fmla="*/ 2791625 w 5540715"/>
                <a:gd name="connsiteY99" fmla="*/ 2414587 h 3905250"/>
                <a:gd name="connsiteX100" fmla="*/ 2829725 w 5540715"/>
                <a:gd name="connsiteY100" fmla="*/ 2390775 h 3905250"/>
                <a:gd name="connsiteX101" fmla="*/ 2848775 w 5540715"/>
                <a:gd name="connsiteY101" fmla="*/ 2381250 h 3905250"/>
                <a:gd name="connsiteX102" fmla="*/ 2886875 w 5540715"/>
                <a:gd name="connsiteY102" fmla="*/ 2352675 h 3905250"/>
                <a:gd name="connsiteX103" fmla="*/ 2905925 w 5540715"/>
                <a:gd name="connsiteY103" fmla="*/ 2338387 h 3905250"/>
                <a:gd name="connsiteX104" fmla="*/ 2920212 w 5540715"/>
                <a:gd name="connsiteY104" fmla="*/ 2328862 h 3905250"/>
                <a:gd name="connsiteX105" fmla="*/ 2934500 w 5540715"/>
                <a:gd name="connsiteY105" fmla="*/ 2314575 h 3905250"/>
                <a:gd name="connsiteX106" fmla="*/ 2958312 w 5540715"/>
                <a:gd name="connsiteY106" fmla="*/ 2309812 h 3905250"/>
                <a:gd name="connsiteX107" fmla="*/ 2982125 w 5540715"/>
                <a:gd name="connsiteY107" fmla="*/ 2295525 h 3905250"/>
                <a:gd name="connsiteX108" fmla="*/ 3001175 w 5540715"/>
                <a:gd name="connsiteY108" fmla="*/ 2281237 h 3905250"/>
                <a:gd name="connsiteX109" fmla="*/ 3024987 w 5540715"/>
                <a:gd name="connsiteY109" fmla="*/ 2271712 h 3905250"/>
                <a:gd name="connsiteX110" fmla="*/ 3063087 w 5540715"/>
                <a:gd name="connsiteY110" fmla="*/ 2243137 h 3905250"/>
                <a:gd name="connsiteX111" fmla="*/ 3096425 w 5540715"/>
                <a:gd name="connsiteY111" fmla="*/ 2224087 h 3905250"/>
                <a:gd name="connsiteX112" fmla="*/ 3115475 w 5540715"/>
                <a:gd name="connsiteY112" fmla="*/ 2205037 h 3905250"/>
                <a:gd name="connsiteX113" fmla="*/ 3153575 w 5540715"/>
                <a:gd name="connsiteY113" fmla="*/ 2185987 h 3905250"/>
                <a:gd name="connsiteX114" fmla="*/ 3172625 w 5540715"/>
                <a:gd name="connsiteY114" fmla="*/ 2171700 h 3905250"/>
                <a:gd name="connsiteX115" fmla="*/ 3234537 w 5540715"/>
                <a:gd name="connsiteY115" fmla="*/ 2119312 h 3905250"/>
                <a:gd name="connsiteX116" fmla="*/ 3296450 w 5540715"/>
                <a:gd name="connsiteY116" fmla="*/ 2076450 h 3905250"/>
                <a:gd name="connsiteX117" fmla="*/ 3329787 w 5540715"/>
                <a:gd name="connsiteY117" fmla="*/ 2052637 h 3905250"/>
                <a:gd name="connsiteX118" fmla="*/ 3358362 w 5540715"/>
                <a:gd name="connsiteY118" fmla="*/ 2033587 h 3905250"/>
                <a:gd name="connsiteX119" fmla="*/ 3420275 w 5540715"/>
                <a:gd name="connsiteY119" fmla="*/ 1995487 h 3905250"/>
                <a:gd name="connsiteX120" fmla="*/ 3453612 w 5540715"/>
                <a:gd name="connsiteY120" fmla="*/ 1981200 h 3905250"/>
                <a:gd name="connsiteX121" fmla="*/ 3482187 w 5540715"/>
                <a:gd name="connsiteY121" fmla="*/ 1962150 h 3905250"/>
                <a:gd name="connsiteX122" fmla="*/ 3534575 w 5540715"/>
                <a:gd name="connsiteY122" fmla="*/ 1933575 h 3905250"/>
                <a:gd name="connsiteX123" fmla="*/ 3563150 w 5540715"/>
                <a:gd name="connsiteY123" fmla="*/ 1914525 h 3905250"/>
                <a:gd name="connsiteX124" fmla="*/ 3639350 w 5540715"/>
                <a:gd name="connsiteY124" fmla="*/ 1871662 h 3905250"/>
                <a:gd name="connsiteX125" fmla="*/ 3686975 w 5540715"/>
                <a:gd name="connsiteY125" fmla="*/ 1843087 h 3905250"/>
                <a:gd name="connsiteX126" fmla="*/ 3720312 w 5540715"/>
                <a:gd name="connsiteY126" fmla="*/ 1824037 h 3905250"/>
                <a:gd name="connsiteX127" fmla="*/ 3744125 w 5540715"/>
                <a:gd name="connsiteY127" fmla="*/ 1804987 h 3905250"/>
                <a:gd name="connsiteX128" fmla="*/ 3772700 w 5540715"/>
                <a:gd name="connsiteY128" fmla="*/ 1795462 h 3905250"/>
                <a:gd name="connsiteX129" fmla="*/ 3796512 w 5540715"/>
                <a:gd name="connsiteY129" fmla="*/ 1776412 h 3905250"/>
                <a:gd name="connsiteX130" fmla="*/ 3829850 w 5540715"/>
                <a:gd name="connsiteY130" fmla="*/ 1762125 h 3905250"/>
                <a:gd name="connsiteX131" fmla="*/ 3858425 w 5540715"/>
                <a:gd name="connsiteY131" fmla="*/ 1747837 h 3905250"/>
                <a:gd name="connsiteX132" fmla="*/ 3882237 w 5540715"/>
                <a:gd name="connsiteY132" fmla="*/ 1733550 h 3905250"/>
                <a:gd name="connsiteX133" fmla="*/ 3929862 w 5540715"/>
                <a:gd name="connsiteY133" fmla="*/ 1714500 h 3905250"/>
                <a:gd name="connsiteX134" fmla="*/ 3958437 w 5540715"/>
                <a:gd name="connsiteY134" fmla="*/ 1695450 h 3905250"/>
                <a:gd name="connsiteX135" fmla="*/ 3977487 w 5540715"/>
                <a:gd name="connsiteY135" fmla="*/ 1681162 h 3905250"/>
                <a:gd name="connsiteX136" fmla="*/ 4029875 w 5540715"/>
                <a:gd name="connsiteY136" fmla="*/ 1657350 h 3905250"/>
                <a:gd name="connsiteX137" fmla="*/ 4082262 w 5540715"/>
                <a:gd name="connsiteY137" fmla="*/ 1614487 h 3905250"/>
                <a:gd name="connsiteX138" fmla="*/ 4139412 w 5540715"/>
                <a:gd name="connsiteY138" fmla="*/ 1576387 h 3905250"/>
                <a:gd name="connsiteX139" fmla="*/ 4167987 w 5540715"/>
                <a:gd name="connsiteY139" fmla="*/ 1557337 h 3905250"/>
                <a:gd name="connsiteX140" fmla="*/ 4196562 w 5540715"/>
                <a:gd name="connsiteY140" fmla="*/ 1538287 h 3905250"/>
                <a:gd name="connsiteX141" fmla="*/ 4253712 w 5540715"/>
                <a:gd name="connsiteY141" fmla="*/ 1509712 h 3905250"/>
                <a:gd name="connsiteX142" fmla="*/ 4277525 w 5540715"/>
                <a:gd name="connsiteY142" fmla="*/ 1500187 h 3905250"/>
                <a:gd name="connsiteX143" fmla="*/ 4296575 w 5540715"/>
                <a:gd name="connsiteY143" fmla="*/ 1490662 h 3905250"/>
                <a:gd name="connsiteX144" fmla="*/ 4325150 w 5540715"/>
                <a:gd name="connsiteY144" fmla="*/ 1485900 h 3905250"/>
                <a:gd name="connsiteX145" fmla="*/ 4353725 w 5540715"/>
                <a:gd name="connsiteY145" fmla="*/ 1476375 h 3905250"/>
                <a:gd name="connsiteX146" fmla="*/ 4491837 w 5540715"/>
                <a:gd name="connsiteY146" fmla="*/ 1481137 h 3905250"/>
                <a:gd name="connsiteX147" fmla="*/ 4510887 w 5540715"/>
                <a:gd name="connsiteY147" fmla="*/ 1495425 h 3905250"/>
                <a:gd name="connsiteX148" fmla="*/ 4568037 w 5540715"/>
                <a:gd name="connsiteY148" fmla="*/ 1528762 h 3905250"/>
                <a:gd name="connsiteX149" fmla="*/ 4615662 w 5540715"/>
                <a:gd name="connsiteY149" fmla="*/ 1571625 h 3905250"/>
                <a:gd name="connsiteX150" fmla="*/ 4629950 w 5540715"/>
                <a:gd name="connsiteY150" fmla="*/ 1590675 h 3905250"/>
                <a:gd name="connsiteX151" fmla="*/ 4629950 w 5540715"/>
                <a:gd name="connsiteY151" fmla="*/ 1690687 h 3905250"/>
                <a:gd name="connsiteX152" fmla="*/ 4610900 w 5540715"/>
                <a:gd name="connsiteY152" fmla="*/ 1724025 h 3905250"/>
                <a:gd name="connsiteX153" fmla="*/ 4587087 w 5540715"/>
                <a:gd name="connsiteY153" fmla="*/ 1785937 h 3905250"/>
                <a:gd name="connsiteX154" fmla="*/ 4577562 w 5540715"/>
                <a:gd name="connsiteY154" fmla="*/ 1809750 h 3905250"/>
                <a:gd name="connsiteX155" fmla="*/ 4572800 w 5540715"/>
                <a:gd name="connsiteY155" fmla="*/ 1828800 h 3905250"/>
                <a:gd name="connsiteX156" fmla="*/ 4563275 w 5540715"/>
                <a:gd name="connsiteY156" fmla="*/ 1876425 h 3905250"/>
                <a:gd name="connsiteX157" fmla="*/ 4558512 w 5540715"/>
                <a:gd name="connsiteY157" fmla="*/ 1909762 h 3905250"/>
                <a:gd name="connsiteX158" fmla="*/ 4553750 w 5540715"/>
                <a:gd name="connsiteY158" fmla="*/ 1938337 h 3905250"/>
                <a:gd name="connsiteX159" fmla="*/ 4572800 w 5540715"/>
                <a:gd name="connsiteY159" fmla="*/ 2133600 h 3905250"/>
                <a:gd name="connsiteX160" fmla="*/ 4601375 w 5540715"/>
                <a:gd name="connsiteY160" fmla="*/ 2162175 h 3905250"/>
                <a:gd name="connsiteX161" fmla="*/ 4620425 w 5540715"/>
                <a:gd name="connsiteY161" fmla="*/ 2166937 h 3905250"/>
                <a:gd name="connsiteX162" fmla="*/ 4644237 w 5540715"/>
                <a:gd name="connsiteY162" fmla="*/ 2181225 h 3905250"/>
                <a:gd name="connsiteX163" fmla="*/ 4663287 w 5540715"/>
                <a:gd name="connsiteY163" fmla="*/ 2185987 h 3905250"/>
                <a:gd name="connsiteX164" fmla="*/ 4715675 w 5540715"/>
                <a:gd name="connsiteY164" fmla="*/ 2195512 h 3905250"/>
                <a:gd name="connsiteX165" fmla="*/ 4829975 w 5540715"/>
                <a:gd name="connsiteY165" fmla="*/ 2185987 h 3905250"/>
                <a:gd name="connsiteX166" fmla="*/ 4863312 w 5540715"/>
                <a:gd name="connsiteY166" fmla="*/ 2166937 h 3905250"/>
                <a:gd name="connsiteX167" fmla="*/ 4915700 w 5540715"/>
                <a:gd name="connsiteY167" fmla="*/ 2147887 h 3905250"/>
                <a:gd name="connsiteX168" fmla="*/ 4934750 w 5540715"/>
                <a:gd name="connsiteY168" fmla="*/ 2133600 h 3905250"/>
                <a:gd name="connsiteX169" fmla="*/ 4949037 w 5540715"/>
                <a:gd name="connsiteY169" fmla="*/ 2128837 h 3905250"/>
                <a:gd name="connsiteX170" fmla="*/ 4963325 w 5540715"/>
                <a:gd name="connsiteY170" fmla="*/ 2114550 h 3905250"/>
                <a:gd name="connsiteX171" fmla="*/ 4982375 w 5540715"/>
                <a:gd name="connsiteY171" fmla="*/ 2100262 h 3905250"/>
                <a:gd name="connsiteX172" fmla="*/ 5010950 w 5540715"/>
                <a:gd name="connsiteY172" fmla="*/ 2081212 h 3905250"/>
                <a:gd name="connsiteX173" fmla="*/ 5053812 w 5540715"/>
                <a:gd name="connsiteY173" fmla="*/ 2038350 h 3905250"/>
                <a:gd name="connsiteX174" fmla="*/ 5077625 w 5540715"/>
                <a:gd name="connsiteY174" fmla="*/ 2019300 h 3905250"/>
                <a:gd name="connsiteX175" fmla="*/ 5096675 w 5540715"/>
                <a:gd name="connsiteY175" fmla="*/ 2000250 h 3905250"/>
                <a:gd name="connsiteX176" fmla="*/ 5125250 w 5540715"/>
                <a:gd name="connsiteY176" fmla="*/ 1981200 h 3905250"/>
                <a:gd name="connsiteX177" fmla="*/ 5172875 w 5540715"/>
                <a:gd name="connsiteY177" fmla="*/ 1943100 h 3905250"/>
                <a:gd name="connsiteX178" fmla="*/ 5210975 w 5540715"/>
                <a:gd name="connsiteY178" fmla="*/ 1909762 h 3905250"/>
                <a:gd name="connsiteX179" fmla="*/ 5220500 w 5540715"/>
                <a:gd name="connsiteY179" fmla="*/ 1895475 h 3905250"/>
                <a:gd name="connsiteX180" fmla="*/ 5234787 w 5540715"/>
                <a:gd name="connsiteY180" fmla="*/ 1876425 h 3905250"/>
                <a:gd name="connsiteX181" fmla="*/ 5253837 w 5540715"/>
                <a:gd name="connsiteY181" fmla="*/ 1838325 h 3905250"/>
                <a:gd name="connsiteX182" fmla="*/ 5282412 w 5540715"/>
                <a:gd name="connsiteY182" fmla="*/ 1790700 h 3905250"/>
                <a:gd name="connsiteX183" fmla="*/ 5287175 w 5540715"/>
                <a:gd name="connsiteY183" fmla="*/ 1771650 h 3905250"/>
                <a:gd name="connsiteX184" fmla="*/ 5306225 w 5540715"/>
                <a:gd name="connsiteY184" fmla="*/ 1743075 h 3905250"/>
                <a:gd name="connsiteX185" fmla="*/ 5320512 w 5540715"/>
                <a:gd name="connsiteY185" fmla="*/ 1709737 h 3905250"/>
                <a:gd name="connsiteX186" fmla="*/ 5334800 w 5540715"/>
                <a:gd name="connsiteY186" fmla="*/ 1695450 h 3905250"/>
                <a:gd name="connsiteX187" fmla="*/ 5358612 w 5540715"/>
                <a:gd name="connsiteY187" fmla="*/ 1647825 h 3905250"/>
                <a:gd name="connsiteX188" fmla="*/ 5391950 w 5540715"/>
                <a:gd name="connsiteY188" fmla="*/ 1581150 h 3905250"/>
                <a:gd name="connsiteX189" fmla="*/ 5439575 w 5540715"/>
                <a:gd name="connsiteY189" fmla="*/ 1452562 h 3905250"/>
                <a:gd name="connsiteX190" fmla="*/ 5449100 w 5540715"/>
                <a:gd name="connsiteY190" fmla="*/ 1414462 h 3905250"/>
                <a:gd name="connsiteX191" fmla="*/ 5453862 w 5540715"/>
                <a:gd name="connsiteY191" fmla="*/ 1381125 h 3905250"/>
                <a:gd name="connsiteX192" fmla="*/ 5463387 w 5540715"/>
                <a:gd name="connsiteY192" fmla="*/ 1181100 h 3905250"/>
                <a:gd name="connsiteX193" fmla="*/ 5468150 w 5540715"/>
                <a:gd name="connsiteY193" fmla="*/ 1157287 h 3905250"/>
                <a:gd name="connsiteX194" fmla="*/ 5472912 w 5540715"/>
                <a:gd name="connsiteY194" fmla="*/ 1128712 h 3905250"/>
                <a:gd name="connsiteX195" fmla="*/ 5477675 w 5540715"/>
                <a:gd name="connsiteY195" fmla="*/ 1095375 h 3905250"/>
                <a:gd name="connsiteX196" fmla="*/ 5487200 w 5540715"/>
                <a:gd name="connsiteY196" fmla="*/ 1066800 h 3905250"/>
                <a:gd name="connsiteX197" fmla="*/ 5501487 w 5540715"/>
                <a:gd name="connsiteY197" fmla="*/ 981075 h 3905250"/>
                <a:gd name="connsiteX198" fmla="*/ 5501487 w 5540715"/>
                <a:gd name="connsiteY198" fmla="*/ 981075 h 3905250"/>
                <a:gd name="connsiteX199" fmla="*/ 5511012 w 5540715"/>
                <a:gd name="connsiteY199" fmla="*/ 923925 h 3905250"/>
                <a:gd name="connsiteX200" fmla="*/ 5515775 w 5540715"/>
                <a:gd name="connsiteY200" fmla="*/ 890587 h 3905250"/>
                <a:gd name="connsiteX201" fmla="*/ 5525300 w 5540715"/>
                <a:gd name="connsiteY201" fmla="*/ 833437 h 3905250"/>
                <a:gd name="connsiteX202" fmla="*/ 5530062 w 5540715"/>
                <a:gd name="connsiteY202" fmla="*/ 804862 h 3905250"/>
                <a:gd name="connsiteX203" fmla="*/ 5534825 w 5540715"/>
                <a:gd name="connsiteY203" fmla="*/ 738187 h 3905250"/>
                <a:gd name="connsiteX204" fmla="*/ 5520537 w 5540715"/>
                <a:gd name="connsiteY204" fmla="*/ 466725 h 3905250"/>
                <a:gd name="connsiteX205" fmla="*/ 5511012 w 5540715"/>
                <a:gd name="connsiteY205" fmla="*/ 442912 h 3905250"/>
                <a:gd name="connsiteX206" fmla="*/ 5491962 w 5540715"/>
                <a:gd name="connsiteY206" fmla="*/ 390525 h 3905250"/>
                <a:gd name="connsiteX207" fmla="*/ 5477675 w 5540715"/>
                <a:gd name="connsiteY207" fmla="*/ 366712 h 3905250"/>
                <a:gd name="connsiteX208" fmla="*/ 5453862 w 5540715"/>
                <a:gd name="connsiteY208" fmla="*/ 347662 h 3905250"/>
                <a:gd name="connsiteX209" fmla="*/ 5420525 w 5540715"/>
                <a:gd name="connsiteY209" fmla="*/ 309562 h 3905250"/>
                <a:gd name="connsiteX210" fmla="*/ 5401475 w 5540715"/>
                <a:gd name="connsiteY210" fmla="*/ 300037 h 3905250"/>
                <a:gd name="connsiteX211" fmla="*/ 5391950 w 5540715"/>
                <a:gd name="connsiteY211" fmla="*/ 280987 h 3905250"/>
                <a:gd name="connsiteX212" fmla="*/ 5358612 w 5540715"/>
                <a:gd name="connsiteY212" fmla="*/ 257175 h 3905250"/>
                <a:gd name="connsiteX213" fmla="*/ 5325275 w 5540715"/>
                <a:gd name="connsiteY213" fmla="*/ 223837 h 3905250"/>
                <a:gd name="connsiteX214" fmla="*/ 5244312 w 5540715"/>
                <a:gd name="connsiteY214" fmla="*/ 133350 h 3905250"/>
                <a:gd name="connsiteX215" fmla="*/ 5201450 w 5540715"/>
                <a:gd name="connsiteY215" fmla="*/ 85725 h 3905250"/>
                <a:gd name="connsiteX216" fmla="*/ 5163350 w 5540715"/>
                <a:gd name="connsiteY216" fmla="*/ 71437 h 3905250"/>
                <a:gd name="connsiteX217" fmla="*/ 5087150 w 5540715"/>
                <a:gd name="connsiteY217" fmla="*/ 42862 h 3905250"/>
                <a:gd name="connsiteX218" fmla="*/ 5039525 w 5540715"/>
                <a:gd name="connsiteY218" fmla="*/ 23812 h 3905250"/>
                <a:gd name="connsiteX219" fmla="*/ 5006187 w 5540715"/>
                <a:gd name="connsiteY219" fmla="*/ 19050 h 3905250"/>
                <a:gd name="connsiteX220" fmla="*/ 4982375 w 5540715"/>
                <a:gd name="connsiteY220" fmla="*/ 9525 h 3905250"/>
                <a:gd name="connsiteX221" fmla="*/ 4915700 w 5540715"/>
                <a:gd name="connsiteY221" fmla="*/ 4762 h 3905250"/>
                <a:gd name="connsiteX222" fmla="*/ 4858550 w 5540715"/>
                <a:gd name="connsiteY222" fmla="*/ 0 h 3905250"/>
                <a:gd name="connsiteX223" fmla="*/ 4749012 w 5540715"/>
                <a:gd name="connsiteY223" fmla="*/ 14287 h 3905250"/>
                <a:gd name="connsiteX224" fmla="*/ 4725200 w 5540715"/>
                <a:gd name="connsiteY224" fmla="*/ 19050 h 3905250"/>
                <a:gd name="connsiteX225" fmla="*/ 4668050 w 5540715"/>
                <a:gd name="connsiteY225" fmla="*/ 42862 h 3905250"/>
                <a:gd name="connsiteX226" fmla="*/ 4629950 w 5540715"/>
                <a:gd name="connsiteY226" fmla="*/ 57150 h 3905250"/>
                <a:gd name="connsiteX227" fmla="*/ 4548987 w 5540715"/>
                <a:gd name="connsiteY227" fmla="*/ 104775 h 3905250"/>
                <a:gd name="connsiteX228" fmla="*/ 4529937 w 5540715"/>
                <a:gd name="connsiteY228" fmla="*/ 128587 h 3905250"/>
                <a:gd name="connsiteX229" fmla="*/ 4510887 w 5540715"/>
                <a:gd name="connsiteY229" fmla="*/ 147637 h 3905250"/>
                <a:gd name="connsiteX230" fmla="*/ 4491837 w 5540715"/>
                <a:gd name="connsiteY230" fmla="*/ 176212 h 3905250"/>
                <a:gd name="connsiteX231" fmla="*/ 4458500 w 5540715"/>
                <a:gd name="connsiteY231" fmla="*/ 247650 h 3905250"/>
                <a:gd name="connsiteX232" fmla="*/ 4439450 w 5540715"/>
                <a:gd name="connsiteY232" fmla="*/ 304800 h 3905250"/>
                <a:gd name="connsiteX233" fmla="*/ 4420400 w 5540715"/>
                <a:gd name="connsiteY233" fmla="*/ 366712 h 3905250"/>
                <a:gd name="connsiteX234" fmla="*/ 4415637 w 5540715"/>
                <a:gd name="connsiteY234" fmla="*/ 400050 h 3905250"/>
                <a:gd name="connsiteX235" fmla="*/ 4406112 w 5540715"/>
                <a:gd name="connsiteY235" fmla="*/ 423862 h 3905250"/>
                <a:gd name="connsiteX236" fmla="*/ 4401350 w 5540715"/>
                <a:gd name="connsiteY236" fmla="*/ 457200 h 3905250"/>
                <a:gd name="connsiteX237" fmla="*/ 4391825 w 5540715"/>
                <a:gd name="connsiteY237" fmla="*/ 519112 h 3905250"/>
                <a:gd name="connsiteX238" fmla="*/ 4425162 w 5540715"/>
                <a:gd name="connsiteY238" fmla="*/ 685800 h 3905250"/>
                <a:gd name="connsiteX239" fmla="*/ 4434687 w 5540715"/>
                <a:gd name="connsiteY239" fmla="*/ 728662 h 3905250"/>
                <a:gd name="connsiteX240" fmla="*/ 4444212 w 5540715"/>
                <a:gd name="connsiteY240" fmla="*/ 752475 h 3905250"/>
                <a:gd name="connsiteX241" fmla="*/ 4439450 w 5540715"/>
                <a:gd name="connsiteY241" fmla="*/ 819150 h 3905250"/>
                <a:gd name="connsiteX242" fmla="*/ 4396587 w 5540715"/>
                <a:gd name="connsiteY242" fmla="*/ 852487 h 3905250"/>
                <a:gd name="connsiteX243" fmla="*/ 4382300 w 5540715"/>
                <a:gd name="connsiteY243" fmla="*/ 866775 h 3905250"/>
                <a:gd name="connsiteX244" fmla="*/ 4363250 w 5540715"/>
                <a:gd name="connsiteY244" fmla="*/ 876300 h 3905250"/>
                <a:gd name="connsiteX245" fmla="*/ 4329912 w 5540715"/>
                <a:gd name="connsiteY245" fmla="*/ 900112 h 3905250"/>
                <a:gd name="connsiteX246" fmla="*/ 4315625 w 5540715"/>
                <a:gd name="connsiteY246" fmla="*/ 909637 h 3905250"/>
                <a:gd name="connsiteX247" fmla="*/ 4296575 w 5540715"/>
                <a:gd name="connsiteY247" fmla="*/ 923925 h 3905250"/>
                <a:gd name="connsiteX248" fmla="*/ 4277525 w 5540715"/>
                <a:gd name="connsiteY248" fmla="*/ 928687 h 3905250"/>
                <a:gd name="connsiteX249" fmla="*/ 4248950 w 5540715"/>
                <a:gd name="connsiteY249" fmla="*/ 938212 h 3905250"/>
                <a:gd name="connsiteX250" fmla="*/ 4229900 w 5540715"/>
                <a:gd name="connsiteY250" fmla="*/ 942975 h 3905250"/>
                <a:gd name="connsiteX251" fmla="*/ 4215612 w 5540715"/>
                <a:gd name="connsiteY251" fmla="*/ 947737 h 3905250"/>
                <a:gd name="connsiteX252" fmla="*/ 4158462 w 5540715"/>
                <a:gd name="connsiteY252" fmla="*/ 957262 h 3905250"/>
                <a:gd name="connsiteX253" fmla="*/ 4120362 w 5540715"/>
                <a:gd name="connsiteY253" fmla="*/ 966787 h 3905250"/>
                <a:gd name="connsiteX254" fmla="*/ 4091787 w 5540715"/>
                <a:gd name="connsiteY254" fmla="*/ 976312 h 3905250"/>
                <a:gd name="connsiteX255" fmla="*/ 4067975 w 5540715"/>
                <a:gd name="connsiteY255" fmla="*/ 985837 h 3905250"/>
                <a:gd name="connsiteX256" fmla="*/ 4034637 w 5540715"/>
                <a:gd name="connsiteY256" fmla="*/ 990600 h 3905250"/>
                <a:gd name="connsiteX257" fmla="*/ 3967962 w 5540715"/>
                <a:gd name="connsiteY257" fmla="*/ 1009650 h 3905250"/>
                <a:gd name="connsiteX258" fmla="*/ 3939387 w 5540715"/>
                <a:gd name="connsiteY258" fmla="*/ 1019175 h 3905250"/>
                <a:gd name="connsiteX259" fmla="*/ 3906050 w 5540715"/>
                <a:gd name="connsiteY259" fmla="*/ 1023937 h 3905250"/>
                <a:gd name="connsiteX260" fmla="*/ 3744125 w 5540715"/>
                <a:gd name="connsiteY260" fmla="*/ 1019175 h 3905250"/>
                <a:gd name="connsiteX261" fmla="*/ 3715550 w 5540715"/>
                <a:gd name="connsiteY261" fmla="*/ 1014412 h 3905250"/>
                <a:gd name="connsiteX262" fmla="*/ 3677450 w 5540715"/>
                <a:gd name="connsiteY262" fmla="*/ 1009650 h 3905250"/>
                <a:gd name="connsiteX263" fmla="*/ 3548862 w 5540715"/>
                <a:gd name="connsiteY263" fmla="*/ 1023937 h 3905250"/>
                <a:gd name="connsiteX264" fmla="*/ 3506000 w 5540715"/>
                <a:gd name="connsiteY264" fmla="*/ 1052512 h 3905250"/>
                <a:gd name="connsiteX265" fmla="*/ 3486950 w 5540715"/>
                <a:gd name="connsiteY265" fmla="*/ 1071562 h 3905250"/>
                <a:gd name="connsiteX266" fmla="*/ 3463137 w 5540715"/>
                <a:gd name="connsiteY266" fmla="*/ 1090612 h 3905250"/>
                <a:gd name="connsiteX267" fmla="*/ 3425037 w 5540715"/>
                <a:gd name="connsiteY267" fmla="*/ 1128712 h 3905250"/>
                <a:gd name="connsiteX268" fmla="*/ 3396462 w 5540715"/>
                <a:gd name="connsiteY268" fmla="*/ 1176337 h 3905250"/>
                <a:gd name="connsiteX269" fmla="*/ 3363125 w 5540715"/>
                <a:gd name="connsiteY269" fmla="*/ 1228725 h 3905250"/>
                <a:gd name="connsiteX270" fmla="*/ 3353600 w 5540715"/>
                <a:gd name="connsiteY270" fmla="*/ 1262062 h 3905250"/>
                <a:gd name="connsiteX271" fmla="*/ 3348837 w 5540715"/>
                <a:gd name="connsiteY271" fmla="*/ 1281112 h 3905250"/>
                <a:gd name="connsiteX272" fmla="*/ 3339312 w 5540715"/>
                <a:gd name="connsiteY272" fmla="*/ 1295400 h 3905250"/>
                <a:gd name="connsiteX273" fmla="*/ 3329787 w 5540715"/>
                <a:gd name="connsiteY273" fmla="*/ 1323975 h 3905250"/>
                <a:gd name="connsiteX274" fmla="*/ 3301212 w 5540715"/>
                <a:gd name="connsiteY274" fmla="*/ 1357312 h 3905250"/>
                <a:gd name="connsiteX275" fmla="*/ 3291687 w 5540715"/>
                <a:gd name="connsiteY275" fmla="*/ 1381125 h 3905250"/>
                <a:gd name="connsiteX276" fmla="*/ 3248825 w 5540715"/>
                <a:gd name="connsiteY276" fmla="*/ 1414462 h 3905250"/>
                <a:gd name="connsiteX277" fmla="*/ 3234537 w 5540715"/>
                <a:gd name="connsiteY277" fmla="*/ 1433512 h 3905250"/>
                <a:gd name="connsiteX278" fmla="*/ 3220250 w 5540715"/>
                <a:gd name="connsiteY278" fmla="*/ 1443037 h 3905250"/>
                <a:gd name="connsiteX279" fmla="*/ 3172625 w 5540715"/>
                <a:gd name="connsiteY279" fmla="*/ 1481137 h 3905250"/>
                <a:gd name="connsiteX280" fmla="*/ 3153575 w 5540715"/>
                <a:gd name="connsiteY280" fmla="*/ 1495425 h 3905250"/>
                <a:gd name="connsiteX281" fmla="*/ 3129762 w 5540715"/>
                <a:gd name="connsiteY281" fmla="*/ 1504950 h 3905250"/>
                <a:gd name="connsiteX282" fmla="*/ 3110712 w 5540715"/>
                <a:gd name="connsiteY282" fmla="*/ 1519237 h 3905250"/>
                <a:gd name="connsiteX283" fmla="*/ 3096425 w 5540715"/>
                <a:gd name="connsiteY283" fmla="*/ 1533525 h 3905250"/>
                <a:gd name="connsiteX284" fmla="*/ 3072612 w 5540715"/>
                <a:gd name="connsiteY284" fmla="*/ 1543050 h 3905250"/>
                <a:gd name="connsiteX285" fmla="*/ 3058325 w 5540715"/>
                <a:gd name="connsiteY285" fmla="*/ 1557337 h 3905250"/>
                <a:gd name="connsiteX286" fmla="*/ 3034512 w 5540715"/>
                <a:gd name="connsiteY286" fmla="*/ 1566862 h 3905250"/>
                <a:gd name="connsiteX287" fmla="*/ 3015462 w 5540715"/>
                <a:gd name="connsiteY287" fmla="*/ 1576387 h 3905250"/>
                <a:gd name="connsiteX288" fmla="*/ 2967837 w 5540715"/>
                <a:gd name="connsiteY288" fmla="*/ 1604962 h 3905250"/>
                <a:gd name="connsiteX289" fmla="*/ 2953550 w 5540715"/>
                <a:gd name="connsiteY289" fmla="*/ 1614487 h 3905250"/>
                <a:gd name="connsiteX290" fmla="*/ 2939262 w 5540715"/>
                <a:gd name="connsiteY290" fmla="*/ 1619250 h 3905250"/>
                <a:gd name="connsiteX291" fmla="*/ 2910687 w 5540715"/>
                <a:gd name="connsiteY291" fmla="*/ 1638300 h 3905250"/>
                <a:gd name="connsiteX292" fmla="*/ 2896400 w 5540715"/>
                <a:gd name="connsiteY292" fmla="*/ 1652587 h 3905250"/>
                <a:gd name="connsiteX293" fmla="*/ 2834487 w 5540715"/>
                <a:gd name="connsiteY293" fmla="*/ 1681162 h 3905250"/>
                <a:gd name="connsiteX294" fmla="*/ 2791625 w 5540715"/>
                <a:gd name="connsiteY294" fmla="*/ 1709737 h 3905250"/>
                <a:gd name="connsiteX295" fmla="*/ 2767812 w 5540715"/>
                <a:gd name="connsiteY295" fmla="*/ 1719262 h 3905250"/>
                <a:gd name="connsiteX296" fmla="*/ 2753525 w 5540715"/>
                <a:gd name="connsiteY296" fmla="*/ 1728787 h 3905250"/>
                <a:gd name="connsiteX297" fmla="*/ 2739237 w 5540715"/>
                <a:gd name="connsiteY297" fmla="*/ 1733550 h 3905250"/>
                <a:gd name="connsiteX298" fmla="*/ 2724950 w 5540715"/>
                <a:gd name="connsiteY298" fmla="*/ 1743075 h 3905250"/>
                <a:gd name="connsiteX299" fmla="*/ 2663037 w 5540715"/>
                <a:gd name="connsiteY299" fmla="*/ 1752600 h 3905250"/>
                <a:gd name="connsiteX300" fmla="*/ 2596362 w 5540715"/>
                <a:gd name="connsiteY300" fmla="*/ 1738312 h 3905250"/>
                <a:gd name="connsiteX301" fmla="*/ 2572550 w 5540715"/>
                <a:gd name="connsiteY301" fmla="*/ 1728788 h 3905250"/>
                <a:gd name="connsiteX302" fmla="*/ 2524925 w 5540715"/>
                <a:gd name="connsiteY302" fmla="*/ 1728787 h 3905250"/>
                <a:gd name="connsiteX303" fmla="*/ 2470156 w 5540715"/>
                <a:gd name="connsiteY303" fmla="*/ 1804987 h 3905250"/>
                <a:gd name="connsiteX304" fmla="*/ 2389193 w 5540715"/>
                <a:gd name="connsiteY304" fmla="*/ 1881187 h 3905250"/>
                <a:gd name="connsiteX305" fmla="*/ 2315375 w 5540715"/>
                <a:gd name="connsiteY305" fmla="*/ 1909762 h 3905250"/>
                <a:gd name="connsiteX306" fmla="*/ 2253462 w 5540715"/>
                <a:gd name="connsiteY306" fmla="*/ 1924050 h 3905250"/>
                <a:gd name="connsiteX307" fmla="*/ 2234412 w 5540715"/>
                <a:gd name="connsiteY307" fmla="*/ 1943100 h 3905250"/>
                <a:gd name="connsiteX308" fmla="*/ 2220125 w 5540715"/>
                <a:gd name="connsiteY308" fmla="*/ 1947862 h 3905250"/>
                <a:gd name="connsiteX309" fmla="*/ 2186787 w 5540715"/>
                <a:gd name="connsiteY309" fmla="*/ 1966912 h 3905250"/>
                <a:gd name="connsiteX310" fmla="*/ 2148687 w 5540715"/>
                <a:gd name="connsiteY310" fmla="*/ 1985962 h 3905250"/>
                <a:gd name="connsiteX311" fmla="*/ 2072487 w 5540715"/>
                <a:gd name="connsiteY311" fmla="*/ 1971675 h 3905250"/>
                <a:gd name="connsiteX312" fmla="*/ 1996288 w 5540715"/>
                <a:gd name="connsiteY312" fmla="*/ 1990725 h 3905250"/>
                <a:gd name="connsiteX313" fmla="*/ 1939137 w 5540715"/>
                <a:gd name="connsiteY313" fmla="*/ 2047875 h 3905250"/>
                <a:gd name="connsiteX314" fmla="*/ 1910562 w 5540715"/>
                <a:gd name="connsiteY314" fmla="*/ 2071687 h 3905250"/>
                <a:gd name="connsiteX315" fmla="*/ 1886750 w 5540715"/>
                <a:gd name="connsiteY315" fmla="*/ 2081212 h 3905250"/>
                <a:gd name="connsiteX316" fmla="*/ 1858175 w 5540715"/>
                <a:gd name="connsiteY316" fmla="*/ 2100262 h 3905250"/>
                <a:gd name="connsiteX317" fmla="*/ 1834362 w 5540715"/>
                <a:gd name="connsiteY317" fmla="*/ 2109787 h 3905250"/>
                <a:gd name="connsiteX318" fmla="*/ 1815312 w 5540715"/>
                <a:gd name="connsiteY318" fmla="*/ 2124075 h 3905250"/>
                <a:gd name="connsiteX319" fmla="*/ 1796262 w 5540715"/>
                <a:gd name="connsiteY319" fmla="*/ 2133600 h 3905250"/>
                <a:gd name="connsiteX320" fmla="*/ 1786737 w 5540715"/>
                <a:gd name="connsiteY320" fmla="*/ 2147887 h 3905250"/>
                <a:gd name="connsiteX321" fmla="*/ 1772450 w 5540715"/>
                <a:gd name="connsiteY321" fmla="*/ 2152650 h 3905250"/>
                <a:gd name="connsiteX322" fmla="*/ 1753400 w 5540715"/>
                <a:gd name="connsiteY322" fmla="*/ 2166937 h 3905250"/>
                <a:gd name="connsiteX323" fmla="*/ 1696250 w 5540715"/>
                <a:gd name="connsiteY323" fmla="*/ 2219325 h 3905250"/>
                <a:gd name="connsiteX324" fmla="*/ 1672437 w 5540715"/>
                <a:gd name="connsiteY324" fmla="*/ 2238375 h 3905250"/>
                <a:gd name="connsiteX325" fmla="*/ 1648625 w 5540715"/>
                <a:gd name="connsiteY325" fmla="*/ 2252662 h 3905250"/>
                <a:gd name="connsiteX326" fmla="*/ 1615287 w 5540715"/>
                <a:gd name="connsiteY326" fmla="*/ 2286000 h 3905250"/>
                <a:gd name="connsiteX327" fmla="*/ 1591475 w 5540715"/>
                <a:gd name="connsiteY327" fmla="*/ 2305050 h 3905250"/>
                <a:gd name="connsiteX328" fmla="*/ 1577187 w 5540715"/>
                <a:gd name="connsiteY328" fmla="*/ 2314575 h 3905250"/>
                <a:gd name="connsiteX329" fmla="*/ 1562900 w 5540715"/>
                <a:gd name="connsiteY329" fmla="*/ 2328862 h 3905250"/>
                <a:gd name="connsiteX330" fmla="*/ 1558137 w 5540715"/>
                <a:gd name="connsiteY330" fmla="*/ 2343150 h 3905250"/>
                <a:gd name="connsiteX331" fmla="*/ 1520037 w 5540715"/>
                <a:gd name="connsiteY331" fmla="*/ 2366962 h 3905250"/>
                <a:gd name="connsiteX332" fmla="*/ 1496225 w 5540715"/>
                <a:gd name="connsiteY332" fmla="*/ 2381250 h 3905250"/>
                <a:gd name="connsiteX333" fmla="*/ 1477175 w 5540715"/>
                <a:gd name="connsiteY333" fmla="*/ 2395537 h 3905250"/>
                <a:gd name="connsiteX334" fmla="*/ 1462887 w 5540715"/>
                <a:gd name="connsiteY334" fmla="*/ 2400300 h 3905250"/>
                <a:gd name="connsiteX335" fmla="*/ 1424787 w 5540715"/>
                <a:gd name="connsiteY335" fmla="*/ 2419350 h 3905250"/>
                <a:gd name="connsiteX336" fmla="*/ 1405737 w 5540715"/>
                <a:gd name="connsiteY336" fmla="*/ 2428875 h 3905250"/>
                <a:gd name="connsiteX337" fmla="*/ 1362875 w 5540715"/>
                <a:gd name="connsiteY337" fmla="*/ 2462212 h 3905250"/>
                <a:gd name="connsiteX338" fmla="*/ 1329537 w 5540715"/>
                <a:gd name="connsiteY338" fmla="*/ 2476500 h 3905250"/>
                <a:gd name="connsiteX339" fmla="*/ 1310487 w 5540715"/>
                <a:gd name="connsiteY339" fmla="*/ 2490787 h 3905250"/>
                <a:gd name="connsiteX340" fmla="*/ 1262862 w 5540715"/>
                <a:gd name="connsiteY340" fmla="*/ 2514600 h 3905250"/>
                <a:gd name="connsiteX341" fmla="*/ 1224762 w 5540715"/>
                <a:gd name="connsiteY341" fmla="*/ 2538412 h 3905250"/>
                <a:gd name="connsiteX342" fmla="*/ 1210475 w 5540715"/>
                <a:gd name="connsiteY342" fmla="*/ 2543175 h 3905250"/>
                <a:gd name="connsiteX343" fmla="*/ 1191425 w 5540715"/>
                <a:gd name="connsiteY343" fmla="*/ 2557462 h 3905250"/>
                <a:gd name="connsiteX344" fmla="*/ 1129512 w 5540715"/>
                <a:gd name="connsiteY344" fmla="*/ 2600325 h 3905250"/>
                <a:gd name="connsiteX345" fmla="*/ 1100937 w 5540715"/>
                <a:gd name="connsiteY345" fmla="*/ 2624137 h 3905250"/>
                <a:gd name="connsiteX346" fmla="*/ 1086650 w 5540715"/>
                <a:gd name="connsiteY346" fmla="*/ 2638425 h 3905250"/>
                <a:gd name="connsiteX347" fmla="*/ 1077125 w 5540715"/>
                <a:gd name="connsiteY347" fmla="*/ 2652712 h 3905250"/>
                <a:gd name="connsiteX348" fmla="*/ 1053312 w 5540715"/>
                <a:gd name="connsiteY348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1808962 w 5540715"/>
                <a:gd name="connsiteY77" fmla="*/ 2870200 h 3905250"/>
                <a:gd name="connsiteX78" fmla="*/ 2234412 w 5540715"/>
                <a:gd name="connsiteY78" fmla="*/ 2957512 h 3905250"/>
                <a:gd name="connsiteX79" fmla="*/ 2229650 w 5540715"/>
                <a:gd name="connsiteY79" fmla="*/ 2876550 h 3905250"/>
                <a:gd name="connsiteX80" fmla="*/ 2220125 w 5540715"/>
                <a:gd name="connsiteY80" fmla="*/ 2852737 h 3905250"/>
                <a:gd name="connsiteX81" fmla="*/ 2215362 w 5540715"/>
                <a:gd name="connsiteY81" fmla="*/ 2833687 h 3905250"/>
                <a:gd name="connsiteX82" fmla="*/ 2196312 w 5540715"/>
                <a:gd name="connsiteY82" fmla="*/ 2790825 h 3905250"/>
                <a:gd name="connsiteX83" fmla="*/ 2172500 w 5540715"/>
                <a:gd name="connsiteY83" fmla="*/ 2733675 h 3905250"/>
                <a:gd name="connsiteX84" fmla="*/ 2167737 w 5540715"/>
                <a:gd name="connsiteY84" fmla="*/ 2709862 h 3905250"/>
                <a:gd name="connsiteX85" fmla="*/ 2158212 w 5540715"/>
                <a:gd name="connsiteY85" fmla="*/ 2686050 h 3905250"/>
                <a:gd name="connsiteX86" fmla="*/ 2153450 w 5540715"/>
                <a:gd name="connsiteY86" fmla="*/ 2643187 h 3905250"/>
                <a:gd name="connsiteX87" fmla="*/ 2158212 w 5540715"/>
                <a:gd name="connsiteY87" fmla="*/ 2586037 h 3905250"/>
                <a:gd name="connsiteX88" fmla="*/ 2182025 w 5540715"/>
                <a:gd name="connsiteY88" fmla="*/ 2547937 h 3905250"/>
                <a:gd name="connsiteX89" fmla="*/ 2215362 w 5540715"/>
                <a:gd name="connsiteY89" fmla="*/ 2509837 h 3905250"/>
                <a:gd name="connsiteX90" fmla="*/ 2234412 w 5540715"/>
                <a:gd name="connsiteY90" fmla="*/ 2490787 h 3905250"/>
                <a:gd name="connsiteX91" fmla="*/ 2267750 w 5540715"/>
                <a:gd name="connsiteY91" fmla="*/ 2481262 h 3905250"/>
                <a:gd name="connsiteX92" fmla="*/ 2291562 w 5540715"/>
                <a:gd name="connsiteY92" fmla="*/ 2471737 h 3905250"/>
                <a:gd name="connsiteX93" fmla="*/ 2386812 w 5540715"/>
                <a:gd name="connsiteY93" fmla="*/ 2462212 h 3905250"/>
                <a:gd name="connsiteX94" fmla="*/ 2453487 w 5540715"/>
                <a:gd name="connsiteY94" fmla="*/ 2452687 h 3905250"/>
                <a:gd name="connsiteX95" fmla="*/ 2510637 w 5540715"/>
                <a:gd name="connsiteY95" fmla="*/ 2443162 h 3905250"/>
                <a:gd name="connsiteX96" fmla="*/ 2529687 w 5540715"/>
                <a:gd name="connsiteY96" fmla="*/ 2433637 h 3905250"/>
                <a:gd name="connsiteX97" fmla="*/ 2634462 w 5540715"/>
                <a:gd name="connsiteY97" fmla="*/ 2424112 h 3905250"/>
                <a:gd name="connsiteX98" fmla="*/ 2767812 w 5540715"/>
                <a:gd name="connsiteY98" fmla="*/ 2419350 h 3905250"/>
                <a:gd name="connsiteX99" fmla="*/ 2791625 w 5540715"/>
                <a:gd name="connsiteY99" fmla="*/ 2414587 h 3905250"/>
                <a:gd name="connsiteX100" fmla="*/ 2829725 w 5540715"/>
                <a:gd name="connsiteY100" fmla="*/ 2390775 h 3905250"/>
                <a:gd name="connsiteX101" fmla="*/ 2848775 w 5540715"/>
                <a:gd name="connsiteY101" fmla="*/ 2381250 h 3905250"/>
                <a:gd name="connsiteX102" fmla="*/ 2886875 w 5540715"/>
                <a:gd name="connsiteY102" fmla="*/ 2352675 h 3905250"/>
                <a:gd name="connsiteX103" fmla="*/ 2905925 w 5540715"/>
                <a:gd name="connsiteY103" fmla="*/ 2338387 h 3905250"/>
                <a:gd name="connsiteX104" fmla="*/ 2920212 w 5540715"/>
                <a:gd name="connsiteY104" fmla="*/ 2328862 h 3905250"/>
                <a:gd name="connsiteX105" fmla="*/ 2934500 w 5540715"/>
                <a:gd name="connsiteY105" fmla="*/ 2314575 h 3905250"/>
                <a:gd name="connsiteX106" fmla="*/ 2958312 w 5540715"/>
                <a:gd name="connsiteY106" fmla="*/ 2309812 h 3905250"/>
                <a:gd name="connsiteX107" fmla="*/ 2982125 w 5540715"/>
                <a:gd name="connsiteY107" fmla="*/ 2295525 h 3905250"/>
                <a:gd name="connsiteX108" fmla="*/ 3001175 w 5540715"/>
                <a:gd name="connsiteY108" fmla="*/ 2281237 h 3905250"/>
                <a:gd name="connsiteX109" fmla="*/ 3024987 w 5540715"/>
                <a:gd name="connsiteY109" fmla="*/ 2271712 h 3905250"/>
                <a:gd name="connsiteX110" fmla="*/ 3063087 w 5540715"/>
                <a:gd name="connsiteY110" fmla="*/ 2243137 h 3905250"/>
                <a:gd name="connsiteX111" fmla="*/ 3096425 w 5540715"/>
                <a:gd name="connsiteY111" fmla="*/ 2224087 h 3905250"/>
                <a:gd name="connsiteX112" fmla="*/ 3115475 w 5540715"/>
                <a:gd name="connsiteY112" fmla="*/ 2205037 h 3905250"/>
                <a:gd name="connsiteX113" fmla="*/ 3153575 w 5540715"/>
                <a:gd name="connsiteY113" fmla="*/ 2185987 h 3905250"/>
                <a:gd name="connsiteX114" fmla="*/ 3172625 w 5540715"/>
                <a:gd name="connsiteY114" fmla="*/ 2171700 h 3905250"/>
                <a:gd name="connsiteX115" fmla="*/ 3234537 w 5540715"/>
                <a:gd name="connsiteY115" fmla="*/ 2119312 h 3905250"/>
                <a:gd name="connsiteX116" fmla="*/ 3296450 w 5540715"/>
                <a:gd name="connsiteY116" fmla="*/ 2076450 h 3905250"/>
                <a:gd name="connsiteX117" fmla="*/ 3329787 w 5540715"/>
                <a:gd name="connsiteY117" fmla="*/ 2052637 h 3905250"/>
                <a:gd name="connsiteX118" fmla="*/ 3358362 w 5540715"/>
                <a:gd name="connsiteY118" fmla="*/ 2033587 h 3905250"/>
                <a:gd name="connsiteX119" fmla="*/ 3420275 w 5540715"/>
                <a:gd name="connsiteY119" fmla="*/ 1995487 h 3905250"/>
                <a:gd name="connsiteX120" fmla="*/ 3453612 w 5540715"/>
                <a:gd name="connsiteY120" fmla="*/ 1981200 h 3905250"/>
                <a:gd name="connsiteX121" fmla="*/ 3482187 w 5540715"/>
                <a:gd name="connsiteY121" fmla="*/ 1962150 h 3905250"/>
                <a:gd name="connsiteX122" fmla="*/ 3534575 w 5540715"/>
                <a:gd name="connsiteY122" fmla="*/ 1933575 h 3905250"/>
                <a:gd name="connsiteX123" fmla="*/ 3563150 w 5540715"/>
                <a:gd name="connsiteY123" fmla="*/ 1914525 h 3905250"/>
                <a:gd name="connsiteX124" fmla="*/ 3639350 w 5540715"/>
                <a:gd name="connsiteY124" fmla="*/ 1871662 h 3905250"/>
                <a:gd name="connsiteX125" fmla="*/ 3686975 w 5540715"/>
                <a:gd name="connsiteY125" fmla="*/ 1843087 h 3905250"/>
                <a:gd name="connsiteX126" fmla="*/ 3720312 w 5540715"/>
                <a:gd name="connsiteY126" fmla="*/ 1824037 h 3905250"/>
                <a:gd name="connsiteX127" fmla="*/ 3744125 w 5540715"/>
                <a:gd name="connsiteY127" fmla="*/ 1804987 h 3905250"/>
                <a:gd name="connsiteX128" fmla="*/ 3772700 w 5540715"/>
                <a:gd name="connsiteY128" fmla="*/ 1795462 h 3905250"/>
                <a:gd name="connsiteX129" fmla="*/ 3796512 w 5540715"/>
                <a:gd name="connsiteY129" fmla="*/ 1776412 h 3905250"/>
                <a:gd name="connsiteX130" fmla="*/ 3829850 w 5540715"/>
                <a:gd name="connsiteY130" fmla="*/ 1762125 h 3905250"/>
                <a:gd name="connsiteX131" fmla="*/ 3858425 w 5540715"/>
                <a:gd name="connsiteY131" fmla="*/ 1747837 h 3905250"/>
                <a:gd name="connsiteX132" fmla="*/ 3882237 w 5540715"/>
                <a:gd name="connsiteY132" fmla="*/ 1733550 h 3905250"/>
                <a:gd name="connsiteX133" fmla="*/ 3929862 w 5540715"/>
                <a:gd name="connsiteY133" fmla="*/ 1714500 h 3905250"/>
                <a:gd name="connsiteX134" fmla="*/ 3958437 w 5540715"/>
                <a:gd name="connsiteY134" fmla="*/ 1695450 h 3905250"/>
                <a:gd name="connsiteX135" fmla="*/ 3977487 w 5540715"/>
                <a:gd name="connsiteY135" fmla="*/ 1681162 h 3905250"/>
                <a:gd name="connsiteX136" fmla="*/ 4029875 w 5540715"/>
                <a:gd name="connsiteY136" fmla="*/ 1657350 h 3905250"/>
                <a:gd name="connsiteX137" fmla="*/ 4082262 w 5540715"/>
                <a:gd name="connsiteY137" fmla="*/ 1614487 h 3905250"/>
                <a:gd name="connsiteX138" fmla="*/ 4139412 w 5540715"/>
                <a:gd name="connsiteY138" fmla="*/ 1576387 h 3905250"/>
                <a:gd name="connsiteX139" fmla="*/ 4167987 w 5540715"/>
                <a:gd name="connsiteY139" fmla="*/ 1557337 h 3905250"/>
                <a:gd name="connsiteX140" fmla="*/ 4196562 w 5540715"/>
                <a:gd name="connsiteY140" fmla="*/ 1538287 h 3905250"/>
                <a:gd name="connsiteX141" fmla="*/ 4253712 w 5540715"/>
                <a:gd name="connsiteY141" fmla="*/ 1509712 h 3905250"/>
                <a:gd name="connsiteX142" fmla="*/ 4277525 w 5540715"/>
                <a:gd name="connsiteY142" fmla="*/ 1500187 h 3905250"/>
                <a:gd name="connsiteX143" fmla="*/ 4296575 w 5540715"/>
                <a:gd name="connsiteY143" fmla="*/ 1490662 h 3905250"/>
                <a:gd name="connsiteX144" fmla="*/ 4325150 w 5540715"/>
                <a:gd name="connsiteY144" fmla="*/ 1485900 h 3905250"/>
                <a:gd name="connsiteX145" fmla="*/ 4353725 w 5540715"/>
                <a:gd name="connsiteY145" fmla="*/ 1476375 h 3905250"/>
                <a:gd name="connsiteX146" fmla="*/ 4491837 w 5540715"/>
                <a:gd name="connsiteY146" fmla="*/ 1481137 h 3905250"/>
                <a:gd name="connsiteX147" fmla="*/ 4510887 w 5540715"/>
                <a:gd name="connsiteY147" fmla="*/ 1495425 h 3905250"/>
                <a:gd name="connsiteX148" fmla="*/ 4568037 w 5540715"/>
                <a:gd name="connsiteY148" fmla="*/ 1528762 h 3905250"/>
                <a:gd name="connsiteX149" fmla="*/ 4615662 w 5540715"/>
                <a:gd name="connsiteY149" fmla="*/ 1571625 h 3905250"/>
                <a:gd name="connsiteX150" fmla="*/ 4629950 w 5540715"/>
                <a:gd name="connsiteY150" fmla="*/ 1590675 h 3905250"/>
                <a:gd name="connsiteX151" fmla="*/ 4629950 w 5540715"/>
                <a:gd name="connsiteY151" fmla="*/ 1690687 h 3905250"/>
                <a:gd name="connsiteX152" fmla="*/ 4610900 w 5540715"/>
                <a:gd name="connsiteY152" fmla="*/ 1724025 h 3905250"/>
                <a:gd name="connsiteX153" fmla="*/ 4587087 w 5540715"/>
                <a:gd name="connsiteY153" fmla="*/ 1785937 h 3905250"/>
                <a:gd name="connsiteX154" fmla="*/ 4577562 w 5540715"/>
                <a:gd name="connsiteY154" fmla="*/ 1809750 h 3905250"/>
                <a:gd name="connsiteX155" fmla="*/ 4572800 w 5540715"/>
                <a:gd name="connsiteY155" fmla="*/ 1828800 h 3905250"/>
                <a:gd name="connsiteX156" fmla="*/ 4563275 w 5540715"/>
                <a:gd name="connsiteY156" fmla="*/ 1876425 h 3905250"/>
                <a:gd name="connsiteX157" fmla="*/ 4558512 w 5540715"/>
                <a:gd name="connsiteY157" fmla="*/ 1909762 h 3905250"/>
                <a:gd name="connsiteX158" fmla="*/ 4553750 w 5540715"/>
                <a:gd name="connsiteY158" fmla="*/ 1938337 h 3905250"/>
                <a:gd name="connsiteX159" fmla="*/ 4572800 w 5540715"/>
                <a:gd name="connsiteY159" fmla="*/ 2133600 h 3905250"/>
                <a:gd name="connsiteX160" fmla="*/ 4601375 w 5540715"/>
                <a:gd name="connsiteY160" fmla="*/ 2162175 h 3905250"/>
                <a:gd name="connsiteX161" fmla="*/ 4620425 w 5540715"/>
                <a:gd name="connsiteY161" fmla="*/ 2166937 h 3905250"/>
                <a:gd name="connsiteX162" fmla="*/ 4644237 w 5540715"/>
                <a:gd name="connsiteY162" fmla="*/ 2181225 h 3905250"/>
                <a:gd name="connsiteX163" fmla="*/ 4663287 w 5540715"/>
                <a:gd name="connsiteY163" fmla="*/ 2185987 h 3905250"/>
                <a:gd name="connsiteX164" fmla="*/ 4715675 w 5540715"/>
                <a:gd name="connsiteY164" fmla="*/ 2195512 h 3905250"/>
                <a:gd name="connsiteX165" fmla="*/ 4829975 w 5540715"/>
                <a:gd name="connsiteY165" fmla="*/ 2185987 h 3905250"/>
                <a:gd name="connsiteX166" fmla="*/ 4863312 w 5540715"/>
                <a:gd name="connsiteY166" fmla="*/ 2166937 h 3905250"/>
                <a:gd name="connsiteX167" fmla="*/ 4915700 w 5540715"/>
                <a:gd name="connsiteY167" fmla="*/ 2147887 h 3905250"/>
                <a:gd name="connsiteX168" fmla="*/ 4934750 w 5540715"/>
                <a:gd name="connsiteY168" fmla="*/ 2133600 h 3905250"/>
                <a:gd name="connsiteX169" fmla="*/ 4949037 w 5540715"/>
                <a:gd name="connsiteY169" fmla="*/ 2128837 h 3905250"/>
                <a:gd name="connsiteX170" fmla="*/ 4963325 w 5540715"/>
                <a:gd name="connsiteY170" fmla="*/ 2114550 h 3905250"/>
                <a:gd name="connsiteX171" fmla="*/ 4982375 w 5540715"/>
                <a:gd name="connsiteY171" fmla="*/ 2100262 h 3905250"/>
                <a:gd name="connsiteX172" fmla="*/ 5010950 w 5540715"/>
                <a:gd name="connsiteY172" fmla="*/ 2081212 h 3905250"/>
                <a:gd name="connsiteX173" fmla="*/ 5053812 w 5540715"/>
                <a:gd name="connsiteY173" fmla="*/ 2038350 h 3905250"/>
                <a:gd name="connsiteX174" fmla="*/ 5077625 w 5540715"/>
                <a:gd name="connsiteY174" fmla="*/ 2019300 h 3905250"/>
                <a:gd name="connsiteX175" fmla="*/ 5096675 w 5540715"/>
                <a:gd name="connsiteY175" fmla="*/ 2000250 h 3905250"/>
                <a:gd name="connsiteX176" fmla="*/ 5125250 w 5540715"/>
                <a:gd name="connsiteY176" fmla="*/ 1981200 h 3905250"/>
                <a:gd name="connsiteX177" fmla="*/ 5172875 w 5540715"/>
                <a:gd name="connsiteY177" fmla="*/ 1943100 h 3905250"/>
                <a:gd name="connsiteX178" fmla="*/ 5210975 w 5540715"/>
                <a:gd name="connsiteY178" fmla="*/ 1909762 h 3905250"/>
                <a:gd name="connsiteX179" fmla="*/ 5220500 w 5540715"/>
                <a:gd name="connsiteY179" fmla="*/ 1895475 h 3905250"/>
                <a:gd name="connsiteX180" fmla="*/ 5234787 w 5540715"/>
                <a:gd name="connsiteY180" fmla="*/ 1876425 h 3905250"/>
                <a:gd name="connsiteX181" fmla="*/ 5253837 w 5540715"/>
                <a:gd name="connsiteY181" fmla="*/ 1838325 h 3905250"/>
                <a:gd name="connsiteX182" fmla="*/ 5282412 w 5540715"/>
                <a:gd name="connsiteY182" fmla="*/ 1790700 h 3905250"/>
                <a:gd name="connsiteX183" fmla="*/ 5287175 w 5540715"/>
                <a:gd name="connsiteY183" fmla="*/ 1771650 h 3905250"/>
                <a:gd name="connsiteX184" fmla="*/ 5306225 w 5540715"/>
                <a:gd name="connsiteY184" fmla="*/ 1743075 h 3905250"/>
                <a:gd name="connsiteX185" fmla="*/ 5320512 w 5540715"/>
                <a:gd name="connsiteY185" fmla="*/ 1709737 h 3905250"/>
                <a:gd name="connsiteX186" fmla="*/ 5334800 w 5540715"/>
                <a:gd name="connsiteY186" fmla="*/ 1695450 h 3905250"/>
                <a:gd name="connsiteX187" fmla="*/ 5358612 w 5540715"/>
                <a:gd name="connsiteY187" fmla="*/ 1647825 h 3905250"/>
                <a:gd name="connsiteX188" fmla="*/ 5391950 w 5540715"/>
                <a:gd name="connsiteY188" fmla="*/ 1581150 h 3905250"/>
                <a:gd name="connsiteX189" fmla="*/ 5439575 w 5540715"/>
                <a:gd name="connsiteY189" fmla="*/ 1452562 h 3905250"/>
                <a:gd name="connsiteX190" fmla="*/ 5449100 w 5540715"/>
                <a:gd name="connsiteY190" fmla="*/ 1414462 h 3905250"/>
                <a:gd name="connsiteX191" fmla="*/ 5453862 w 5540715"/>
                <a:gd name="connsiteY191" fmla="*/ 1381125 h 3905250"/>
                <a:gd name="connsiteX192" fmla="*/ 5463387 w 5540715"/>
                <a:gd name="connsiteY192" fmla="*/ 1181100 h 3905250"/>
                <a:gd name="connsiteX193" fmla="*/ 5468150 w 5540715"/>
                <a:gd name="connsiteY193" fmla="*/ 1157287 h 3905250"/>
                <a:gd name="connsiteX194" fmla="*/ 5472912 w 5540715"/>
                <a:gd name="connsiteY194" fmla="*/ 1128712 h 3905250"/>
                <a:gd name="connsiteX195" fmla="*/ 5477675 w 5540715"/>
                <a:gd name="connsiteY195" fmla="*/ 1095375 h 3905250"/>
                <a:gd name="connsiteX196" fmla="*/ 5487200 w 5540715"/>
                <a:gd name="connsiteY196" fmla="*/ 1066800 h 3905250"/>
                <a:gd name="connsiteX197" fmla="*/ 5501487 w 5540715"/>
                <a:gd name="connsiteY197" fmla="*/ 981075 h 3905250"/>
                <a:gd name="connsiteX198" fmla="*/ 5501487 w 5540715"/>
                <a:gd name="connsiteY198" fmla="*/ 981075 h 3905250"/>
                <a:gd name="connsiteX199" fmla="*/ 5511012 w 5540715"/>
                <a:gd name="connsiteY199" fmla="*/ 923925 h 3905250"/>
                <a:gd name="connsiteX200" fmla="*/ 5515775 w 5540715"/>
                <a:gd name="connsiteY200" fmla="*/ 890587 h 3905250"/>
                <a:gd name="connsiteX201" fmla="*/ 5525300 w 5540715"/>
                <a:gd name="connsiteY201" fmla="*/ 833437 h 3905250"/>
                <a:gd name="connsiteX202" fmla="*/ 5530062 w 5540715"/>
                <a:gd name="connsiteY202" fmla="*/ 804862 h 3905250"/>
                <a:gd name="connsiteX203" fmla="*/ 5534825 w 5540715"/>
                <a:gd name="connsiteY203" fmla="*/ 738187 h 3905250"/>
                <a:gd name="connsiteX204" fmla="*/ 5520537 w 5540715"/>
                <a:gd name="connsiteY204" fmla="*/ 466725 h 3905250"/>
                <a:gd name="connsiteX205" fmla="*/ 5511012 w 5540715"/>
                <a:gd name="connsiteY205" fmla="*/ 442912 h 3905250"/>
                <a:gd name="connsiteX206" fmla="*/ 5491962 w 5540715"/>
                <a:gd name="connsiteY206" fmla="*/ 390525 h 3905250"/>
                <a:gd name="connsiteX207" fmla="*/ 5477675 w 5540715"/>
                <a:gd name="connsiteY207" fmla="*/ 366712 h 3905250"/>
                <a:gd name="connsiteX208" fmla="*/ 5453862 w 5540715"/>
                <a:gd name="connsiteY208" fmla="*/ 347662 h 3905250"/>
                <a:gd name="connsiteX209" fmla="*/ 5420525 w 5540715"/>
                <a:gd name="connsiteY209" fmla="*/ 309562 h 3905250"/>
                <a:gd name="connsiteX210" fmla="*/ 5401475 w 5540715"/>
                <a:gd name="connsiteY210" fmla="*/ 300037 h 3905250"/>
                <a:gd name="connsiteX211" fmla="*/ 5391950 w 5540715"/>
                <a:gd name="connsiteY211" fmla="*/ 280987 h 3905250"/>
                <a:gd name="connsiteX212" fmla="*/ 5358612 w 5540715"/>
                <a:gd name="connsiteY212" fmla="*/ 257175 h 3905250"/>
                <a:gd name="connsiteX213" fmla="*/ 5325275 w 5540715"/>
                <a:gd name="connsiteY213" fmla="*/ 223837 h 3905250"/>
                <a:gd name="connsiteX214" fmla="*/ 5244312 w 5540715"/>
                <a:gd name="connsiteY214" fmla="*/ 133350 h 3905250"/>
                <a:gd name="connsiteX215" fmla="*/ 5201450 w 5540715"/>
                <a:gd name="connsiteY215" fmla="*/ 85725 h 3905250"/>
                <a:gd name="connsiteX216" fmla="*/ 5163350 w 5540715"/>
                <a:gd name="connsiteY216" fmla="*/ 71437 h 3905250"/>
                <a:gd name="connsiteX217" fmla="*/ 5087150 w 5540715"/>
                <a:gd name="connsiteY217" fmla="*/ 42862 h 3905250"/>
                <a:gd name="connsiteX218" fmla="*/ 5039525 w 5540715"/>
                <a:gd name="connsiteY218" fmla="*/ 23812 h 3905250"/>
                <a:gd name="connsiteX219" fmla="*/ 5006187 w 5540715"/>
                <a:gd name="connsiteY219" fmla="*/ 19050 h 3905250"/>
                <a:gd name="connsiteX220" fmla="*/ 4982375 w 5540715"/>
                <a:gd name="connsiteY220" fmla="*/ 9525 h 3905250"/>
                <a:gd name="connsiteX221" fmla="*/ 4915700 w 5540715"/>
                <a:gd name="connsiteY221" fmla="*/ 4762 h 3905250"/>
                <a:gd name="connsiteX222" fmla="*/ 4858550 w 5540715"/>
                <a:gd name="connsiteY222" fmla="*/ 0 h 3905250"/>
                <a:gd name="connsiteX223" fmla="*/ 4749012 w 5540715"/>
                <a:gd name="connsiteY223" fmla="*/ 14287 h 3905250"/>
                <a:gd name="connsiteX224" fmla="*/ 4725200 w 5540715"/>
                <a:gd name="connsiteY224" fmla="*/ 19050 h 3905250"/>
                <a:gd name="connsiteX225" fmla="*/ 4668050 w 5540715"/>
                <a:gd name="connsiteY225" fmla="*/ 42862 h 3905250"/>
                <a:gd name="connsiteX226" fmla="*/ 4629950 w 5540715"/>
                <a:gd name="connsiteY226" fmla="*/ 57150 h 3905250"/>
                <a:gd name="connsiteX227" fmla="*/ 4548987 w 5540715"/>
                <a:gd name="connsiteY227" fmla="*/ 104775 h 3905250"/>
                <a:gd name="connsiteX228" fmla="*/ 4529937 w 5540715"/>
                <a:gd name="connsiteY228" fmla="*/ 128587 h 3905250"/>
                <a:gd name="connsiteX229" fmla="*/ 4510887 w 5540715"/>
                <a:gd name="connsiteY229" fmla="*/ 147637 h 3905250"/>
                <a:gd name="connsiteX230" fmla="*/ 4491837 w 5540715"/>
                <a:gd name="connsiteY230" fmla="*/ 176212 h 3905250"/>
                <a:gd name="connsiteX231" fmla="*/ 4458500 w 5540715"/>
                <a:gd name="connsiteY231" fmla="*/ 247650 h 3905250"/>
                <a:gd name="connsiteX232" fmla="*/ 4439450 w 5540715"/>
                <a:gd name="connsiteY232" fmla="*/ 304800 h 3905250"/>
                <a:gd name="connsiteX233" fmla="*/ 4420400 w 5540715"/>
                <a:gd name="connsiteY233" fmla="*/ 366712 h 3905250"/>
                <a:gd name="connsiteX234" fmla="*/ 4415637 w 5540715"/>
                <a:gd name="connsiteY234" fmla="*/ 400050 h 3905250"/>
                <a:gd name="connsiteX235" fmla="*/ 4406112 w 5540715"/>
                <a:gd name="connsiteY235" fmla="*/ 423862 h 3905250"/>
                <a:gd name="connsiteX236" fmla="*/ 4401350 w 5540715"/>
                <a:gd name="connsiteY236" fmla="*/ 457200 h 3905250"/>
                <a:gd name="connsiteX237" fmla="*/ 4391825 w 5540715"/>
                <a:gd name="connsiteY237" fmla="*/ 519112 h 3905250"/>
                <a:gd name="connsiteX238" fmla="*/ 4425162 w 5540715"/>
                <a:gd name="connsiteY238" fmla="*/ 685800 h 3905250"/>
                <a:gd name="connsiteX239" fmla="*/ 4434687 w 5540715"/>
                <a:gd name="connsiteY239" fmla="*/ 728662 h 3905250"/>
                <a:gd name="connsiteX240" fmla="*/ 4444212 w 5540715"/>
                <a:gd name="connsiteY240" fmla="*/ 752475 h 3905250"/>
                <a:gd name="connsiteX241" fmla="*/ 4439450 w 5540715"/>
                <a:gd name="connsiteY241" fmla="*/ 819150 h 3905250"/>
                <a:gd name="connsiteX242" fmla="*/ 4396587 w 5540715"/>
                <a:gd name="connsiteY242" fmla="*/ 852487 h 3905250"/>
                <a:gd name="connsiteX243" fmla="*/ 4382300 w 5540715"/>
                <a:gd name="connsiteY243" fmla="*/ 866775 h 3905250"/>
                <a:gd name="connsiteX244" fmla="*/ 4363250 w 5540715"/>
                <a:gd name="connsiteY244" fmla="*/ 876300 h 3905250"/>
                <a:gd name="connsiteX245" fmla="*/ 4329912 w 5540715"/>
                <a:gd name="connsiteY245" fmla="*/ 900112 h 3905250"/>
                <a:gd name="connsiteX246" fmla="*/ 4315625 w 5540715"/>
                <a:gd name="connsiteY246" fmla="*/ 909637 h 3905250"/>
                <a:gd name="connsiteX247" fmla="*/ 4296575 w 5540715"/>
                <a:gd name="connsiteY247" fmla="*/ 923925 h 3905250"/>
                <a:gd name="connsiteX248" fmla="*/ 4277525 w 5540715"/>
                <a:gd name="connsiteY248" fmla="*/ 928687 h 3905250"/>
                <a:gd name="connsiteX249" fmla="*/ 4248950 w 5540715"/>
                <a:gd name="connsiteY249" fmla="*/ 938212 h 3905250"/>
                <a:gd name="connsiteX250" fmla="*/ 4229900 w 5540715"/>
                <a:gd name="connsiteY250" fmla="*/ 942975 h 3905250"/>
                <a:gd name="connsiteX251" fmla="*/ 4215612 w 5540715"/>
                <a:gd name="connsiteY251" fmla="*/ 947737 h 3905250"/>
                <a:gd name="connsiteX252" fmla="*/ 4158462 w 5540715"/>
                <a:gd name="connsiteY252" fmla="*/ 957262 h 3905250"/>
                <a:gd name="connsiteX253" fmla="*/ 4120362 w 5540715"/>
                <a:gd name="connsiteY253" fmla="*/ 966787 h 3905250"/>
                <a:gd name="connsiteX254" fmla="*/ 4091787 w 5540715"/>
                <a:gd name="connsiteY254" fmla="*/ 976312 h 3905250"/>
                <a:gd name="connsiteX255" fmla="*/ 4067975 w 5540715"/>
                <a:gd name="connsiteY255" fmla="*/ 985837 h 3905250"/>
                <a:gd name="connsiteX256" fmla="*/ 4034637 w 5540715"/>
                <a:gd name="connsiteY256" fmla="*/ 990600 h 3905250"/>
                <a:gd name="connsiteX257" fmla="*/ 3967962 w 5540715"/>
                <a:gd name="connsiteY257" fmla="*/ 1009650 h 3905250"/>
                <a:gd name="connsiteX258" fmla="*/ 3939387 w 5540715"/>
                <a:gd name="connsiteY258" fmla="*/ 1019175 h 3905250"/>
                <a:gd name="connsiteX259" fmla="*/ 3906050 w 5540715"/>
                <a:gd name="connsiteY259" fmla="*/ 1023937 h 3905250"/>
                <a:gd name="connsiteX260" fmla="*/ 3744125 w 5540715"/>
                <a:gd name="connsiteY260" fmla="*/ 1019175 h 3905250"/>
                <a:gd name="connsiteX261" fmla="*/ 3715550 w 5540715"/>
                <a:gd name="connsiteY261" fmla="*/ 1014412 h 3905250"/>
                <a:gd name="connsiteX262" fmla="*/ 3677450 w 5540715"/>
                <a:gd name="connsiteY262" fmla="*/ 1009650 h 3905250"/>
                <a:gd name="connsiteX263" fmla="*/ 3548862 w 5540715"/>
                <a:gd name="connsiteY263" fmla="*/ 1023937 h 3905250"/>
                <a:gd name="connsiteX264" fmla="*/ 3506000 w 5540715"/>
                <a:gd name="connsiteY264" fmla="*/ 1052512 h 3905250"/>
                <a:gd name="connsiteX265" fmla="*/ 3486950 w 5540715"/>
                <a:gd name="connsiteY265" fmla="*/ 1071562 h 3905250"/>
                <a:gd name="connsiteX266" fmla="*/ 3463137 w 5540715"/>
                <a:gd name="connsiteY266" fmla="*/ 1090612 h 3905250"/>
                <a:gd name="connsiteX267" fmla="*/ 3425037 w 5540715"/>
                <a:gd name="connsiteY267" fmla="*/ 1128712 h 3905250"/>
                <a:gd name="connsiteX268" fmla="*/ 3396462 w 5540715"/>
                <a:gd name="connsiteY268" fmla="*/ 1176337 h 3905250"/>
                <a:gd name="connsiteX269" fmla="*/ 3363125 w 5540715"/>
                <a:gd name="connsiteY269" fmla="*/ 1228725 h 3905250"/>
                <a:gd name="connsiteX270" fmla="*/ 3353600 w 5540715"/>
                <a:gd name="connsiteY270" fmla="*/ 1262062 h 3905250"/>
                <a:gd name="connsiteX271" fmla="*/ 3348837 w 5540715"/>
                <a:gd name="connsiteY271" fmla="*/ 1281112 h 3905250"/>
                <a:gd name="connsiteX272" fmla="*/ 3339312 w 5540715"/>
                <a:gd name="connsiteY272" fmla="*/ 1295400 h 3905250"/>
                <a:gd name="connsiteX273" fmla="*/ 3329787 w 5540715"/>
                <a:gd name="connsiteY273" fmla="*/ 1323975 h 3905250"/>
                <a:gd name="connsiteX274" fmla="*/ 3301212 w 5540715"/>
                <a:gd name="connsiteY274" fmla="*/ 1357312 h 3905250"/>
                <a:gd name="connsiteX275" fmla="*/ 3291687 w 5540715"/>
                <a:gd name="connsiteY275" fmla="*/ 1381125 h 3905250"/>
                <a:gd name="connsiteX276" fmla="*/ 3248825 w 5540715"/>
                <a:gd name="connsiteY276" fmla="*/ 1414462 h 3905250"/>
                <a:gd name="connsiteX277" fmla="*/ 3234537 w 5540715"/>
                <a:gd name="connsiteY277" fmla="*/ 1433512 h 3905250"/>
                <a:gd name="connsiteX278" fmla="*/ 3220250 w 5540715"/>
                <a:gd name="connsiteY278" fmla="*/ 1443037 h 3905250"/>
                <a:gd name="connsiteX279" fmla="*/ 3172625 w 5540715"/>
                <a:gd name="connsiteY279" fmla="*/ 1481137 h 3905250"/>
                <a:gd name="connsiteX280" fmla="*/ 3153575 w 5540715"/>
                <a:gd name="connsiteY280" fmla="*/ 1495425 h 3905250"/>
                <a:gd name="connsiteX281" fmla="*/ 3129762 w 5540715"/>
                <a:gd name="connsiteY281" fmla="*/ 1504950 h 3905250"/>
                <a:gd name="connsiteX282" fmla="*/ 3110712 w 5540715"/>
                <a:gd name="connsiteY282" fmla="*/ 1519237 h 3905250"/>
                <a:gd name="connsiteX283" fmla="*/ 3096425 w 5540715"/>
                <a:gd name="connsiteY283" fmla="*/ 1533525 h 3905250"/>
                <a:gd name="connsiteX284" fmla="*/ 3072612 w 5540715"/>
                <a:gd name="connsiteY284" fmla="*/ 1543050 h 3905250"/>
                <a:gd name="connsiteX285" fmla="*/ 3058325 w 5540715"/>
                <a:gd name="connsiteY285" fmla="*/ 1557337 h 3905250"/>
                <a:gd name="connsiteX286" fmla="*/ 3034512 w 5540715"/>
                <a:gd name="connsiteY286" fmla="*/ 1566862 h 3905250"/>
                <a:gd name="connsiteX287" fmla="*/ 3015462 w 5540715"/>
                <a:gd name="connsiteY287" fmla="*/ 1576387 h 3905250"/>
                <a:gd name="connsiteX288" fmla="*/ 2967837 w 5540715"/>
                <a:gd name="connsiteY288" fmla="*/ 1604962 h 3905250"/>
                <a:gd name="connsiteX289" fmla="*/ 2953550 w 5540715"/>
                <a:gd name="connsiteY289" fmla="*/ 1614487 h 3905250"/>
                <a:gd name="connsiteX290" fmla="*/ 2939262 w 5540715"/>
                <a:gd name="connsiteY290" fmla="*/ 1619250 h 3905250"/>
                <a:gd name="connsiteX291" fmla="*/ 2910687 w 5540715"/>
                <a:gd name="connsiteY291" fmla="*/ 1638300 h 3905250"/>
                <a:gd name="connsiteX292" fmla="*/ 2896400 w 5540715"/>
                <a:gd name="connsiteY292" fmla="*/ 1652587 h 3905250"/>
                <a:gd name="connsiteX293" fmla="*/ 2834487 w 5540715"/>
                <a:gd name="connsiteY293" fmla="*/ 1681162 h 3905250"/>
                <a:gd name="connsiteX294" fmla="*/ 2791625 w 5540715"/>
                <a:gd name="connsiteY294" fmla="*/ 1709737 h 3905250"/>
                <a:gd name="connsiteX295" fmla="*/ 2767812 w 5540715"/>
                <a:gd name="connsiteY295" fmla="*/ 1719262 h 3905250"/>
                <a:gd name="connsiteX296" fmla="*/ 2753525 w 5540715"/>
                <a:gd name="connsiteY296" fmla="*/ 1728787 h 3905250"/>
                <a:gd name="connsiteX297" fmla="*/ 2739237 w 5540715"/>
                <a:gd name="connsiteY297" fmla="*/ 1733550 h 3905250"/>
                <a:gd name="connsiteX298" fmla="*/ 2724950 w 5540715"/>
                <a:gd name="connsiteY298" fmla="*/ 1743075 h 3905250"/>
                <a:gd name="connsiteX299" fmla="*/ 2663037 w 5540715"/>
                <a:gd name="connsiteY299" fmla="*/ 1752600 h 3905250"/>
                <a:gd name="connsiteX300" fmla="*/ 2596362 w 5540715"/>
                <a:gd name="connsiteY300" fmla="*/ 1738312 h 3905250"/>
                <a:gd name="connsiteX301" fmla="*/ 2572550 w 5540715"/>
                <a:gd name="connsiteY301" fmla="*/ 1728788 h 3905250"/>
                <a:gd name="connsiteX302" fmla="*/ 2524925 w 5540715"/>
                <a:gd name="connsiteY302" fmla="*/ 1728787 h 3905250"/>
                <a:gd name="connsiteX303" fmla="*/ 2470156 w 5540715"/>
                <a:gd name="connsiteY303" fmla="*/ 1804987 h 3905250"/>
                <a:gd name="connsiteX304" fmla="*/ 2389193 w 5540715"/>
                <a:gd name="connsiteY304" fmla="*/ 1881187 h 3905250"/>
                <a:gd name="connsiteX305" fmla="*/ 2315375 w 5540715"/>
                <a:gd name="connsiteY305" fmla="*/ 1909762 h 3905250"/>
                <a:gd name="connsiteX306" fmla="*/ 2253462 w 5540715"/>
                <a:gd name="connsiteY306" fmla="*/ 1924050 h 3905250"/>
                <a:gd name="connsiteX307" fmla="*/ 2234412 w 5540715"/>
                <a:gd name="connsiteY307" fmla="*/ 1943100 h 3905250"/>
                <a:gd name="connsiteX308" fmla="*/ 2220125 w 5540715"/>
                <a:gd name="connsiteY308" fmla="*/ 1947862 h 3905250"/>
                <a:gd name="connsiteX309" fmla="*/ 2186787 w 5540715"/>
                <a:gd name="connsiteY309" fmla="*/ 1966912 h 3905250"/>
                <a:gd name="connsiteX310" fmla="*/ 2148687 w 5540715"/>
                <a:gd name="connsiteY310" fmla="*/ 1985962 h 3905250"/>
                <a:gd name="connsiteX311" fmla="*/ 2072487 w 5540715"/>
                <a:gd name="connsiteY311" fmla="*/ 1971675 h 3905250"/>
                <a:gd name="connsiteX312" fmla="*/ 1996288 w 5540715"/>
                <a:gd name="connsiteY312" fmla="*/ 1990725 h 3905250"/>
                <a:gd name="connsiteX313" fmla="*/ 1939137 w 5540715"/>
                <a:gd name="connsiteY313" fmla="*/ 2047875 h 3905250"/>
                <a:gd name="connsiteX314" fmla="*/ 1910562 w 5540715"/>
                <a:gd name="connsiteY314" fmla="*/ 2071687 h 3905250"/>
                <a:gd name="connsiteX315" fmla="*/ 1886750 w 5540715"/>
                <a:gd name="connsiteY315" fmla="*/ 2081212 h 3905250"/>
                <a:gd name="connsiteX316" fmla="*/ 1858175 w 5540715"/>
                <a:gd name="connsiteY316" fmla="*/ 2100262 h 3905250"/>
                <a:gd name="connsiteX317" fmla="*/ 1834362 w 5540715"/>
                <a:gd name="connsiteY317" fmla="*/ 2109787 h 3905250"/>
                <a:gd name="connsiteX318" fmla="*/ 1815312 w 5540715"/>
                <a:gd name="connsiteY318" fmla="*/ 2124075 h 3905250"/>
                <a:gd name="connsiteX319" fmla="*/ 1796262 w 5540715"/>
                <a:gd name="connsiteY319" fmla="*/ 2133600 h 3905250"/>
                <a:gd name="connsiteX320" fmla="*/ 1786737 w 5540715"/>
                <a:gd name="connsiteY320" fmla="*/ 2147887 h 3905250"/>
                <a:gd name="connsiteX321" fmla="*/ 1772450 w 5540715"/>
                <a:gd name="connsiteY321" fmla="*/ 2152650 h 3905250"/>
                <a:gd name="connsiteX322" fmla="*/ 1753400 w 5540715"/>
                <a:gd name="connsiteY322" fmla="*/ 2166937 h 3905250"/>
                <a:gd name="connsiteX323" fmla="*/ 1696250 w 5540715"/>
                <a:gd name="connsiteY323" fmla="*/ 2219325 h 3905250"/>
                <a:gd name="connsiteX324" fmla="*/ 1672437 w 5540715"/>
                <a:gd name="connsiteY324" fmla="*/ 2238375 h 3905250"/>
                <a:gd name="connsiteX325" fmla="*/ 1648625 w 5540715"/>
                <a:gd name="connsiteY325" fmla="*/ 2252662 h 3905250"/>
                <a:gd name="connsiteX326" fmla="*/ 1615287 w 5540715"/>
                <a:gd name="connsiteY326" fmla="*/ 2286000 h 3905250"/>
                <a:gd name="connsiteX327" fmla="*/ 1591475 w 5540715"/>
                <a:gd name="connsiteY327" fmla="*/ 2305050 h 3905250"/>
                <a:gd name="connsiteX328" fmla="*/ 1577187 w 5540715"/>
                <a:gd name="connsiteY328" fmla="*/ 2314575 h 3905250"/>
                <a:gd name="connsiteX329" fmla="*/ 1562900 w 5540715"/>
                <a:gd name="connsiteY329" fmla="*/ 2328862 h 3905250"/>
                <a:gd name="connsiteX330" fmla="*/ 1558137 w 5540715"/>
                <a:gd name="connsiteY330" fmla="*/ 2343150 h 3905250"/>
                <a:gd name="connsiteX331" fmla="*/ 1520037 w 5540715"/>
                <a:gd name="connsiteY331" fmla="*/ 2366962 h 3905250"/>
                <a:gd name="connsiteX332" fmla="*/ 1496225 w 5540715"/>
                <a:gd name="connsiteY332" fmla="*/ 2381250 h 3905250"/>
                <a:gd name="connsiteX333" fmla="*/ 1477175 w 5540715"/>
                <a:gd name="connsiteY333" fmla="*/ 2395537 h 3905250"/>
                <a:gd name="connsiteX334" fmla="*/ 1462887 w 5540715"/>
                <a:gd name="connsiteY334" fmla="*/ 2400300 h 3905250"/>
                <a:gd name="connsiteX335" fmla="*/ 1424787 w 5540715"/>
                <a:gd name="connsiteY335" fmla="*/ 2419350 h 3905250"/>
                <a:gd name="connsiteX336" fmla="*/ 1405737 w 5540715"/>
                <a:gd name="connsiteY336" fmla="*/ 2428875 h 3905250"/>
                <a:gd name="connsiteX337" fmla="*/ 1362875 w 5540715"/>
                <a:gd name="connsiteY337" fmla="*/ 2462212 h 3905250"/>
                <a:gd name="connsiteX338" fmla="*/ 1329537 w 5540715"/>
                <a:gd name="connsiteY338" fmla="*/ 2476500 h 3905250"/>
                <a:gd name="connsiteX339" fmla="*/ 1310487 w 5540715"/>
                <a:gd name="connsiteY339" fmla="*/ 2490787 h 3905250"/>
                <a:gd name="connsiteX340" fmla="*/ 1262862 w 5540715"/>
                <a:gd name="connsiteY340" fmla="*/ 2514600 h 3905250"/>
                <a:gd name="connsiteX341" fmla="*/ 1224762 w 5540715"/>
                <a:gd name="connsiteY341" fmla="*/ 2538412 h 3905250"/>
                <a:gd name="connsiteX342" fmla="*/ 1210475 w 5540715"/>
                <a:gd name="connsiteY342" fmla="*/ 2543175 h 3905250"/>
                <a:gd name="connsiteX343" fmla="*/ 1191425 w 5540715"/>
                <a:gd name="connsiteY343" fmla="*/ 2557462 h 3905250"/>
                <a:gd name="connsiteX344" fmla="*/ 1129512 w 5540715"/>
                <a:gd name="connsiteY344" fmla="*/ 2600325 h 3905250"/>
                <a:gd name="connsiteX345" fmla="*/ 1100937 w 5540715"/>
                <a:gd name="connsiteY345" fmla="*/ 2624137 h 3905250"/>
                <a:gd name="connsiteX346" fmla="*/ 1086650 w 5540715"/>
                <a:gd name="connsiteY346" fmla="*/ 2638425 h 3905250"/>
                <a:gd name="connsiteX347" fmla="*/ 1077125 w 5540715"/>
                <a:gd name="connsiteY347" fmla="*/ 2652712 h 3905250"/>
                <a:gd name="connsiteX348" fmla="*/ 1053312 w 5540715"/>
                <a:gd name="connsiteY348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1808962 w 5540715"/>
                <a:gd name="connsiteY77" fmla="*/ 2870200 h 3905250"/>
                <a:gd name="connsiteX78" fmla="*/ 1970887 w 5540715"/>
                <a:gd name="connsiteY78" fmla="*/ 2763837 h 3905250"/>
                <a:gd name="connsiteX79" fmla="*/ 2229650 w 5540715"/>
                <a:gd name="connsiteY79" fmla="*/ 2876550 h 3905250"/>
                <a:gd name="connsiteX80" fmla="*/ 2220125 w 5540715"/>
                <a:gd name="connsiteY80" fmla="*/ 2852737 h 3905250"/>
                <a:gd name="connsiteX81" fmla="*/ 2215362 w 5540715"/>
                <a:gd name="connsiteY81" fmla="*/ 2833687 h 3905250"/>
                <a:gd name="connsiteX82" fmla="*/ 2196312 w 5540715"/>
                <a:gd name="connsiteY82" fmla="*/ 2790825 h 3905250"/>
                <a:gd name="connsiteX83" fmla="*/ 2172500 w 5540715"/>
                <a:gd name="connsiteY83" fmla="*/ 2733675 h 3905250"/>
                <a:gd name="connsiteX84" fmla="*/ 2167737 w 5540715"/>
                <a:gd name="connsiteY84" fmla="*/ 2709862 h 3905250"/>
                <a:gd name="connsiteX85" fmla="*/ 2158212 w 5540715"/>
                <a:gd name="connsiteY85" fmla="*/ 2686050 h 3905250"/>
                <a:gd name="connsiteX86" fmla="*/ 2153450 w 5540715"/>
                <a:gd name="connsiteY86" fmla="*/ 2643187 h 3905250"/>
                <a:gd name="connsiteX87" fmla="*/ 2158212 w 5540715"/>
                <a:gd name="connsiteY87" fmla="*/ 2586037 h 3905250"/>
                <a:gd name="connsiteX88" fmla="*/ 2182025 w 5540715"/>
                <a:gd name="connsiteY88" fmla="*/ 2547937 h 3905250"/>
                <a:gd name="connsiteX89" fmla="*/ 2215362 w 5540715"/>
                <a:gd name="connsiteY89" fmla="*/ 2509837 h 3905250"/>
                <a:gd name="connsiteX90" fmla="*/ 2234412 w 5540715"/>
                <a:gd name="connsiteY90" fmla="*/ 2490787 h 3905250"/>
                <a:gd name="connsiteX91" fmla="*/ 2267750 w 5540715"/>
                <a:gd name="connsiteY91" fmla="*/ 2481262 h 3905250"/>
                <a:gd name="connsiteX92" fmla="*/ 2291562 w 5540715"/>
                <a:gd name="connsiteY92" fmla="*/ 2471737 h 3905250"/>
                <a:gd name="connsiteX93" fmla="*/ 2386812 w 5540715"/>
                <a:gd name="connsiteY93" fmla="*/ 2462212 h 3905250"/>
                <a:gd name="connsiteX94" fmla="*/ 2453487 w 5540715"/>
                <a:gd name="connsiteY94" fmla="*/ 2452687 h 3905250"/>
                <a:gd name="connsiteX95" fmla="*/ 2510637 w 5540715"/>
                <a:gd name="connsiteY95" fmla="*/ 2443162 h 3905250"/>
                <a:gd name="connsiteX96" fmla="*/ 2529687 w 5540715"/>
                <a:gd name="connsiteY96" fmla="*/ 2433637 h 3905250"/>
                <a:gd name="connsiteX97" fmla="*/ 2634462 w 5540715"/>
                <a:gd name="connsiteY97" fmla="*/ 2424112 h 3905250"/>
                <a:gd name="connsiteX98" fmla="*/ 2767812 w 5540715"/>
                <a:gd name="connsiteY98" fmla="*/ 2419350 h 3905250"/>
                <a:gd name="connsiteX99" fmla="*/ 2791625 w 5540715"/>
                <a:gd name="connsiteY99" fmla="*/ 2414587 h 3905250"/>
                <a:gd name="connsiteX100" fmla="*/ 2829725 w 5540715"/>
                <a:gd name="connsiteY100" fmla="*/ 2390775 h 3905250"/>
                <a:gd name="connsiteX101" fmla="*/ 2848775 w 5540715"/>
                <a:gd name="connsiteY101" fmla="*/ 2381250 h 3905250"/>
                <a:gd name="connsiteX102" fmla="*/ 2886875 w 5540715"/>
                <a:gd name="connsiteY102" fmla="*/ 2352675 h 3905250"/>
                <a:gd name="connsiteX103" fmla="*/ 2905925 w 5540715"/>
                <a:gd name="connsiteY103" fmla="*/ 2338387 h 3905250"/>
                <a:gd name="connsiteX104" fmla="*/ 2920212 w 5540715"/>
                <a:gd name="connsiteY104" fmla="*/ 2328862 h 3905250"/>
                <a:gd name="connsiteX105" fmla="*/ 2934500 w 5540715"/>
                <a:gd name="connsiteY105" fmla="*/ 2314575 h 3905250"/>
                <a:gd name="connsiteX106" fmla="*/ 2958312 w 5540715"/>
                <a:gd name="connsiteY106" fmla="*/ 2309812 h 3905250"/>
                <a:gd name="connsiteX107" fmla="*/ 2982125 w 5540715"/>
                <a:gd name="connsiteY107" fmla="*/ 2295525 h 3905250"/>
                <a:gd name="connsiteX108" fmla="*/ 3001175 w 5540715"/>
                <a:gd name="connsiteY108" fmla="*/ 2281237 h 3905250"/>
                <a:gd name="connsiteX109" fmla="*/ 3024987 w 5540715"/>
                <a:gd name="connsiteY109" fmla="*/ 2271712 h 3905250"/>
                <a:gd name="connsiteX110" fmla="*/ 3063087 w 5540715"/>
                <a:gd name="connsiteY110" fmla="*/ 2243137 h 3905250"/>
                <a:gd name="connsiteX111" fmla="*/ 3096425 w 5540715"/>
                <a:gd name="connsiteY111" fmla="*/ 2224087 h 3905250"/>
                <a:gd name="connsiteX112" fmla="*/ 3115475 w 5540715"/>
                <a:gd name="connsiteY112" fmla="*/ 2205037 h 3905250"/>
                <a:gd name="connsiteX113" fmla="*/ 3153575 w 5540715"/>
                <a:gd name="connsiteY113" fmla="*/ 2185987 h 3905250"/>
                <a:gd name="connsiteX114" fmla="*/ 3172625 w 5540715"/>
                <a:gd name="connsiteY114" fmla="*/ 2171700 h 3905250"/>
                <a:gd name="connsiteX115" fmla="*/ 3234537 w 5540715"/>
                <a:gd name="connsiteY115" fmla="*/ 2119312 h 3905250"/>
                <a:gd name="connsiteX116" fmla="*/ 3296450 w 5540715"/>
                <a:gd name="connsiteY116" fmla="*/ 2076450 h 3905250"/>
                <a:gd name="connsiteX117" fmla="*/ 3329787 w 5540715"/>
                <a:gd name="connsiteY117" fmla="*/ 2052637 h 3905250"/>
                <a:gd name="connsiteX118" fmla="*/ 3358362 w 5540715"/>
                <a:gd name="connsiteY118" fmla="*/ 2033587 h 3905250"/>
                <a:gd name="connsiteX119" fmla="*/ 3420275 w 5540715"/>
                <a:gd name="connsiteY119" fmla="*/ 1995487 h 3905250"/>
                <a:gd name="connsiteX120" fmla="*/ 3453612 w 5540715"/>
                <a:gd name="connsiteY120" fmla="*/ 1981200 h 3905250"/>
                <a:gd name="connsiteX121" fmla="*/ 3482187 w 5540715"/>
                <a:gd name="connsiteY121" fmla="*/ 1962150 h 3905250"/>
                <a:gd name="connsiteX122" fmla="*/ 3534575 w 5540715"/>
                <a:gd name="connsiteY122" fmla="*/ 1933575 h 3905250"/>
                <a:gd name="connsiteX123" fmla="*/ 3563150 w 5540715"/>
                <a:gd name="connsiteY123" fmla="*/ 1914525 h 3905250"/>
                <a:gd name="connsiteX124" fmla="*/ 3639350 w 5540715"/>
                <a:gd name="connsiteY124" fmla="*/ 1871662 h 3905250"/>
                <a:gd name="connsiteX125" fmla="*/ 3686975 w 5540715"/>
                <a:gd name="connsiteY125" fmla="*/ 1843087 h 3905250"/>
                <a:gd name="connsiteX126" fmla="*/ 3720312 w 5540715"/>
                <a:gd name="connsiteY126" fmla="*/ 1824037 h 3905250"/>
                <a:gd name="connsiteX127" fmla="*/ 3744125 w 5540715"/>
                <a:gd name="connsiteY127" fmla="*/ 1804987 h 3905250"/>
                <a:gd name="connsiteX128" fmla="*/ 3772700 w 5540715"/>
                <a:gd name="connsiteY128" fmla="*/ 1795462 h 3905250"/>
                <a:gd name="connsiteX129" fmla="*/ 3796512 w 5540715"/>
                <a:gd name="connsiteY129" fmla="*/ 1776412 h 3905250"/>
                <a:gd name="connsiteX130" fmla="*/ 3829850 w 5540715"/>
                <a:gd name="connsiteY130" fmla="*/ 1762125 h 3905250"/>
                <a:gd name="connsiteX131" fmla="*/ 3858425 w 5540715"/>
                <a:gd name="connsiteY131" fmla="*/ 1747837 h 3905250"/>
                <a:gd name="connsiteX132" fmla="*/ 3882237 w 5540715"/>
                <a:gd name="connsiteY132" fmla="*/ 1733550 h 3905250"/>
                <a:gd name="connsiteX133" fmla="*/ 3929862 w 5540715"/>
                <a:gd name="connsiteY133" fmla="*/ 1714500 h 3905250"/>
                <a:gd name="connsiteX134" fmla="*/ 3958437 w 5540715"/>
                <a:gd name="connsiteY134" fmla="*/ 1695450 h 3905250"/>
                <a:gd name="connsiteX135" fmla="*/ 3977487 w 5540715"/>
                <a:gd name="connsiteY135" fmla="*/ 1681162 h 3905250"/>
                <a:gd name="connsiteX136" fmla="*/ 4029875 w 5540715"/>
                <a:gd name="connsiteY136" fmla="*/ 1657350 h 3905250"/>
                <a:gd name="connsiteX137" fmla="*/ 4082262 w 5540715"/>
                <a:gd name="connsiteY137" fmla="*/ 1614487 h 3905250"/>
                <a:gd name="connsiteX138" fmla="*/ 4139412 w 5540715"/>
                <a:gd name="connsiteY138" fmla="*/ 1576387 h 3905250"/>
                <a:gd name="connsiteX139" fmla="*/ 4167987 w 5540715"/>
                <a:gd name="connsiteY139" fmla="*/ 1557337 h 3905250"/>
                <a:gd name="connsiteX140" fmla="*/ 4196562 w 5540715"/>
                <a:gd name="connsiteY140" fmla="*/ 1538287 h 3905250"/>
                <a:gd name="connsiteX141" fmla="*/ 4253712 w 5540715"/>
                <a:gd name="connsiteY141" fmla="*/ 1509712 h 3905250"/>
                <a:gd name="connsiteX142" fmla="*/ 4277525 w 5540715"/>
                <a:gd name="connsiteY142" fmla="*/ 1500187 h 3905250"/>
                <a:gd name="connsiteX143" fmla="*/ 4296575 w 5540715"/>
                <a:gd name="connsiteY143" fmla="*/ 1490662 h 3905250"/>
                <a:gd name="connsiteX144" fmla="*/ 4325150 w 5540715"/>
                <a:gd name="connsiteY144" fmla="*/ 1485900 h 3905250"/>
                <a:gd name="connsiteX145" fmla="*/ 4353725 w 5540715"/>
                <a:gd name="connsiteY145" fmla="*/ 1476375 h 3905250"/>
                <a:gd name="connsiteX146" fmla="*/ 4491837 w 5540715"/>
                <a:gd name="connsiteY146" fmla="*/ 1481137 h 3905250"/>
                <a:gd name="connsiteX147" fmla="*/ 4510887 w 5540715"/>
                <a:gd name="connsiteY147" fmla="*/ 1495425 h 3905250"/>
                <a:gd name="connsiteX148" fmla="*/ 4568037 w 5540715"/>
                <a:gd name="connsiteY148" fmla="*/ 1528762 h 3905250"/>
                <a:gd name="connsiteX149" fmla="*/ 4615662 w 5540715"/>
                <a:gd name="connsiteY149" fmla="*/ 1571625 h 3905250"/>
                <a:gd name="connsiteX150" fmla="*/ 4629950 w 5540715"/>
                <a:gd name="connsiteY150" fmla="*/ 1590675 h 3905250"/>
                <a:gd name="connsiteX151" fmla="*/ 4629950 w 5540715"/>
                <a:gd name="connsiteY151" fmla="*/ 1690687 h 3905250"/>
                <a:gd name="connsiteX152" fmla="*/ 4610900 w 5540715"/>
                <a:gd name="connsiteY152" fmla="*/ 1724025 h 3905250"/>
                <a:gd name="connsiteX153" fmla="*/ 4587087 w 5540715"/>
                <a:gd name="connsiteY153" fmla="*/ 1785937 h 3905250"/>
                <a:gd name="connsiteX154" fmla="*/ 4577562 w 5540715"/>
                <a:gd name="connsiteY154" fmla="*/ 1809750 h 3905250"/>
                <a:gd name="connsiteX155" fmla="*/ 4572800 w 5540715"/>
                <a:gd name="connsiteY155" fmla="*/ 1828800 h 3905250"/>
                <a:gd name="connsiteX156" fmla="*/ 4563275 w 5540715"/>
                <a:gd name="connsiteY156" fmla="*/ 1876425 h 3905250"/>
                <a:gd name="connsiteX157" fmla="*/ 4558512 w 5540715"/>
                <a:gd name="connsiteY157" fmla="*/ 1909762 h 3905250"/>
                <a:gd name="connsiteX158" fmla="*/ 4553750 w 5540715"/>
                <a:gd name="connsiteY158" fmla="*/ 1938337 h 3905250"/>
                <a:gd name="connsiteX159" fmla="*/ 4572800 w 5540715"/>
                <a:gd name="connsiteY159" fmla="*/ 2133600 h 3905250"/>
                <a:gd name="connsiteX160" fmla="*/ 4601375 w 5540715"/>
                <a:gd name="connsiteY160" fmla="*/ 2162175 h 3905250"/>
                <a:gd name="connsiteX161" fmla="*/ 4620425 w 5540715"/>
                <a:gd name="connsiteY161" fmla="*/ 2166937 h 3905250"/>
                <a:gd name="connsiteX162" fmla="*/ 4644237 w 5540715"/>
                <a:gd name="connsiteY162" fmla="*/ 2181225 h 3905250"/>
                <a:gd name="connsiteX163" fmla="*/ 4663287 w 5540715"/>
                <a:gd name="connsiteY163" fmla="*/ 2185987 h 3905250"/>
                <a:gd name="connsiteX164" fmla="*/ 4715675 w 5540715"/>
                <a:gd name="connsiteY164" fmla="*/ 2195512 h 3905250"/>
                <a:gd name="connsiteX165" fmla="*/ 4829975 w 5540715"/>
                <a:gd name="connsiteY165" fmla="*/ 2185987 h 3905250"/>
                <a:gd name="connsiteX166" fmla="*/ 4863312 w 5540715"/>
                <a:gd name="connsiteY166" fmla="*/ 2166937 h 3905250"/>
                <a:gd name="connsiteX167" fmla="*/ 4915700 w 5540715"/>
                <a:gd name="connsiteY167" fmla="*/ 2147887 h 3905250"/>
                <a:gd name="connsiteX168" fmla="*/ 4934750 w 5540715"/>
                <a:gd name="connsiteY168" fmla="*/ 2133600 h 3905250"/>
                <a:gd name="connsiteX169" fmla="*/ 4949037 w 5540715"/>
                <a:gd name="connsiteY169" fmla="*/ 2128837 h 3905250"/>
                <a:gd name="connsiteX170" fmla="*/ 4963325 w 5540715"/>
                <a:gd name="connsiteY170" fmla="*/ 2114550 h 3905250"/>
                <a:gd name="connsiteX171" fmla="*/ 4982375 w 5540715"/>
                <a:gd name="connsiteY171" fmla="*/ 2100262 h 3905250"/>
                <a:gd name="connsiteX172" fmla="*/ 5010950 w 5540715"/>
                <a:gd name="connsiteY172" fmla="*/ 2081212 h 3905250"/>
                <a:gd name="connsiteX173" fmla="*/ 5053812 w 5540715"/>
                <a:gd name="connsiteY173" fmla="*/ 2038350 h 3905250"/>
                <a:gd name="connsiteX174" fmla="*/ 5077625 w 5540715"/>
                <a:gd name="connsiteY174" fmla="*/ 2019300 h 3905250"/>
                <a:gd name="connsiteX175" fmla="*/ 5096675 w 5540715"/>
                <a:gd name="connsiteY175" fmla="*/ 2000250 h 3905250"/>
                <a:gd name="connsiteX176" fmla="*/ 5125250 w 5540715"/>
                <a:gd name="connsiteY176" fmla="*/ 1981200 h 3905250"/>
                <a:gd name="connsiteX177" fmla="*/ 5172875 w 5540715"/>
                <a:gd name="connsiteY177" fmla="*/ 1943100 h 3905250"/>
                <a:gd name="connsiteX178" fmla="*/ 5210975 w 5540715"/>
                <a:gd name="connsiteY178" fmla="*/ 1909762 h 3905250"/>
                <a:gd name="connsiteX179" fmla="*/ 5220500 w 5540715"/>
                <a:gd name="connsiteY179" fmla="*/ 1895475 h 3905250"/>
                <a:gd name="connsiteX180" fmla="*/ 5234787 w 5540715"/>
                <a:gd name="connsiteY180" fmla="*/ 1876425 h 3905250"/>
                <a:gd name="connsiteX181" fmla="*/ 5253837 w 5540715"/>
                <a:gd name="connsiteY181" fmla="*/ 1838325 h 3905250"/>
                <a:gd name="connsiteX182" fmla="*/ 5282412 w 5540715"/>
                <a:gd name="connsiteY182" fmla="*/ 1790700 h 3905250"/>
                <a:gd name="connsiteX183" fmla="*/ 5287175 w 5540715"/>
                <a:gd name="connsiteY183" fmla="*/ 1771650 h 3905250"/>
                <a:gd name="connsiteX184" fmla="*/ 5306225 w 5540715"/>
                <a:gd name="connsiteY184" fmla="*/ 1743075 h 3905250"/>
                <a:gd name="connsiteX185" fmla="*/ 5320512 w 5540715"/>
                <a:gd name="connsiteY185" fmla="*/ 1709737 h 3905250"/>
                <a:gd name="connsiteX186" fmla="*/ 5334800 w 5540715"/>
                <a:gd name="connsiteY186" fmla="*/ 1695450 h 3905250"/>
                <a:gd name="connsiteX187" fmla="*/ 5358612 w 5540715"/>
                <a:gd name="connsiteY187" fmla="*/ 1647825 h 3905250"/>
                <a:gd name="connsiteX188" fmla="*/ 5391950 w 5540715"/>
                <a:gd name="connsiteY188" fmla="*/ 1581150 h 3905250"/>
                <a:gd name="connsiteX189" fmla="*/ 5439575 w 5540715"/>
                <a:gd name="connsiteY189" fmla="*/ 1452562 h 3905250"/>
                <a:gd name="connsiteX190" fmla="*/ 5449100 w 5540715"/>
                <a:gd name="connsiteY190" fmla="*/ 1414462 h 3905250"/>
                <a:gd name="connsiteX191" fmla="*/ 5453862 w 5540715"/>
                <a:gd name="connsiteY191" fmla="*/ 1381125 h 3905250"/>
                <a:gd name="connsiteX192" fmla="*/ 5463387 w 5540715"/>
                <a:gd name="connsiteY192" fmla="*/ 1181100 h 3905250"/>
                <a:gd name="connsiteX193" fmla="*/ 5468150 w 5540715"/>
                <a:gd name="connsiteY193" fmla="*/ 1157287 h 3905250"/>
                <a:gd name="connsiteX194" fmla="*/ 5472912 w 5540715"/>
                <a:gd name="connsiteY194" fmla="*/ 1128712 h 3905250"/>
                <a:gd name="connsiteX195" fmla="*/ 5477675 w 5540715"/>
                <a:gd name="connsiteY195" fmla="*/ 1095375 h 3905250"/>
                <a:gd name="connsiteX196" fmla="*/ 5487200 w 5540715"/>
                <a:gd name="connsiteY196" fmla="*/ 1066800 h 3905250"/>
                <a:gd name="connsiteX197" fmla="*/ 5501487 w 5540715"/>
                <a:gd name="connsiteY197" fmla="*/ 981075 h 3905250"/>
                <a:gd name="connsiteX198" fmla="*/ 5501487 w 5540715"/>
                <a:gd name="connsiteY198" fmla="*/ 981075 h 3905250"/>
                <a:gd name="connsiteX199" fmla="*/ 5511012 w 5540715"/>
                <a:gd name="connsiteY199" fmla="*/ 923925 h 3905250"/>
                <a:gd name="connsiteX200" fmla="*/ 5515775 w 5540715"/>
                <a:gd name="connsiteY200" fmla="*/ 890587 h 3905250"/>
                <a:gd name="connsiteX201" fmla="*/ 5525300 w 5540715"/>
                <a:gd name="connsiteY201" fmla="*/ 833437 h 3905250"/>
                <a:gd name="connsiteX202" fmla="*/ 5530062 w 5540715"/>
                <a:gd name="connsiteY202" fmla="*/ 804862 h 3905250"/>
                <a:gd name="connsiteX203" fmla="*/ 5534825 w 5540715"/>
                <a:gd name="connsiteY203" fmla="*/ 738187 h 3905250"/>
                <a:gd name="connsiteX204" fmla="*/ 5520537 w 5540715"/>
                <a:gd name="connsiteY204" fmla="*/ 466725 h 3905250"/>
                <a:gd name="connsiteX205" fmla="*/ 5511012 w 5540715"/>
                <a:gd name="connsiteY205" fmla="*/ 442912 h 3905250"/>
                <a:gd name="connsiteX206" fmla="*/ 5491962 w 5540715"/>
                <a:gd name="connsiteY206" fmla="*/ 390525 h 3905250"/>
                <a:gd name="connsiteX207" fmla="*/ 5477675 w 5540715"/>
                <a:gd name="connsiteY207" fmla="*/ 366712 h 3905250"/>
                <a:gd name="connsiteX208" fmla="*/ 5453862 w 5540715"/>
                <a:gd name="connsiteY208" fmla="*/ 347662 h 3905250"/>
                <a:gd name="connsiteX209" fmla="*/ 5420525 w 5540715"/>
                <a:gd name="connsiteY209" fmla="*/ 309562 h 3905250"/>
                <a:gd name="connsiteX210" fmla="*/ 5401475 w 5540715"/>
                <a:gd name="connsiteY210" fmla="*/ 300037 h 3905250"/>
                <a:gd name="connsiteX211" fmla="*/ 5391950 w 5540715"/>
                <a:gd name="connsiteY211" fmla="*/ 280987 h 3905250"/>
                <a:gd name="connsiteX212" fmla="*/ 5358612 w 5540715"/>
                <a:gd name="connsiteY212" fmla="*/ 257175 h 3905250"/>
                <a:gd name="connsiteX213" fmla="*/ 5325275 w 5540715"/>
                <a:gd name="connsiteY213" fmla="*/ 223837 h 3905250"/>
                <a:gd name="connsiteX214" fmla="*/ 5244312 w 5540715"/>
                <a:gd name="connsiteY214" fmla="*/ 133350 h 3905250"/>
                <a:gd name="connsiteX215" fmla="*/ 5201450 w 5540715"/>
                <a:gd name="connsiteY215" fmla="*/ 85725 h 3905250"/>
                <a:gd name="connsiteX216" fmla="*/ 5163350 w 5540715"/>
                <a:gd name="connsiteY216" fmla="*/ 71437 h 3905250"/>
                <a:gd name="connsiteX217" fmla="*/ 5087150 w 5540715"/>
                <a:gd name="connsiteY217" fmla="*/ 42862 h 3905250"/>
                <a:gd name="connsiteX218" fmla="*/ 5039525 w 5540715"/>
                <a:gd name="connsiteY218" fmla="*/ 23812 h 3905250"/>
                <a:gd name="connsiteX219" fmla="*/ 5006187 w 5540715"/>
                <a:gd name="connsiteY219" fmla="*/ 19050 h 3905250"/>
                <a:gd name="connsiteX220" fmla="*/ 4982375 w 5540715"/>
                <a:gd name="connsiteY220" fmla="*/ 9525 h 3905250"/>
                <a:gd name="connsiteX221" fmla="*/ 4915700 w 5540715"/>
                <a:gd name="connsiteY221" fmla="*/ 4762 h 3905250"/>
                <a:gd name="connsiteX222" fmla="*/ 4858550 w 5540715"/>
                <a:gd name="connsiteY222" fmla="*/ 0 h 3905250"/>
                <a:gd name="connsiteX223" fmla="*/ 4749012 w 5540715"/>
                <a:gd name="connsiteY223" fmla="*/ 14287 h 3905250"/>
                <a:gd name="connsiteX224" fmla="*/ 4725200 w 5540715"/>
                <a:gd name="connsiteY224" fmla="*/ 19050 h 3905250"/>
                <a:gd name="connsiteX225" fmla="*/ 4668050 w 5540715"/>
                <a:gd name="connsiteY225" fmla="*/ 42862 h 3905250"/>
                <a:gd name="connsiteX226" fmla="*/ 4629950 w 5540715"/>
                <a:gd name="connsiteY226" fmla="*/ 57150 h 3905250"/>
                <a:gd name="connsiteX227" fmla="*/ 4548987 w 5540715"/>
                <a:gd name="connsiteY227" fmla="*/ 104775 h 3905250"/>
                <a:gd name="connsiteX228" fmla="*/ 4529937 w 5540715"/>
                <a:gd name="connsiteY228" fmla="*/ 128587 h 3905250"/>
                <a:gd name="connsiteX229" fmla="*/ 4510887 w 5540715"/>
                <a:gd name="connsiteY229" fmla="*/ 147637 h 3905250"/>
                <a:gd name="connsiteX230" fmla="*/ 4491837 w 5540715"/>
                <a:gd name="connsiteY230" fmla="*/ 176212 h 3905250"/>
                <a:gd name="connsiteX231" fmla="*/ 4458500 w 5540715"/>
                <a:gd name="connsiteY231" fmla="*/ 247650 h 3905250"/>
                <a:gd name="connsiteX232" fmla="*/ 4439450 w 5540715"/>
                <a:gd name="connsiteY232" fmla="*/ 304800 h 3905250"/>
                <a:gd name="connsiteX233" fmla="*/ 4420400 w 5540715"/>
                <a:gd name="connsiteY233" fmla="*/ 366712 h 3905250"/>
                <a:gd name="connsiteX234" fmla="*/ 4415637 w 5540715"/>
                <a:gd name="connsiteY234" fmla="*/ 400050 h 3905250"/>
                <a:gd name="connsiteX235" fmla="*/ 4406112 w 5540715"/>
                <a:gd name="connsiteY235" fmla="*/ 423862 h 3905250"/>
                <a:gd name="connsiteX236" fmla="*/ 4401350 w 5540715"/>
                <a:gd name="connsiteY236" fmla="*/ 457200 h 3905250"/>
                <a:gd name="connsiteX237" fmla="*/ 4391825 w 5540715"/>
                <a:gd name="connsiteY237" fmla="*/ 519112 h 3905250"/>
                <a:gd name="connsiteX238" fmla="*/ 4425162 w 5540715"/>
                <a:gd name="connsiteY238" fmla="*/ 685800 h 3905250"/>
                <a:gd name="connsiteX239" fmla="*/ 4434687 w 5540715"/>
                <a:gd name="connsiteY239" fmla="*/ 728662 h 3905250"/>
                <a:gd name="connsiteX240" fmla="*/ 4444212 w 5540715"/>
                <a:gd name="connsiteY240" fmla="*/ 752475 h 3905250"/>
                <a:gd name="connsiteX241" fmla="*/ 4439450 w 5540715"/>
                <a:gd name="connsiteY241" fmla="*/ 819150 h 3905250"/>
                <a:gd name="connsiteX242" fmla="*/ 4396587 w 5540715"/>
                <a:gd name="connsiteY242" fmla="*/ 852487 h 3905250"/>
                <a:gd name="connsiteX243" fmla="*/ 4382300 w 5540715"/>
                <a:gd name="connsiteY243" fmla="*/ 866775 h 3905250"/>
                <a:gd name="connsiteX244" fmla="*/ 4363250 w 5540715"/>
                <a:gd name="connsiteY244" fmla="*/ 876300 h 3905250"/>
                <a:gd name="connsiteX245" fmla="*/ 4329912 w 5540715"/>
                <a:gd name="connsiteY245" fmla="*/ 900112 h 3905250"/>
                <a:gd name="connsiteX246" fmla="*/ 4315625 w 5540715"/>
                <a:gd name="connsiteY246" fmla="*/ 909637 h 3905250"/>
                <a:gd name="connsiteX247" fmla="*/ 4296575 w 5540715"/>
                <a:gd name="connsiteY247" fmla="*/ 923925 h 3905250"/>
                <a:gd name="connsiteX248" fmla="*/ 4277525 w 5540715"/>
                <a:gd name="connsiteY248" fmla="*/ 928687 h 3905250"/>
                <a:gd name="connsiteX249" fmla="*/ 4248950 w 5540715"/>
                <a:gd name="connsiteY249" fmla="*/ 938212 h 3905250"/>
                <a:gd name="connsiteX250" fmla="*/ 4229900 w 5540715"/>
                <a:gd name="connsiteY250" fmla="*/ 942975 h 3905250"/>
                <a:gd name="connsiteX251" fmla="*/ 4215612 w 5540715"/>
                <a:gd name="connsiteY251" fmla="*/ 947737 h 3905250"/>
                <a:gd name="connsiteX252" fmla="*/ 4158462 w 5540715"/>
                <a:gd name="connsiteY252" fmla="*/ 957262 h 3905250"/>
                <a:gd name="connsiteX253" fmla="*/ 4120362 w 5540715"/>
                <a:gd name="connsiteY253" fmla="*/ 966787 h 3905250"/>
                <a:gd name="connsiteX254" fmla="*/ 4091787 w 5540715"/>
                <a:gd name="connsiteY254" fmla="*/ 976312 h 3905250"/>
                <a:gd name="connsiteX255" fmla="*/ 4067975 w 5540715"/>
                <a:gd name="connsiteY255" fmla="*/ 985837 h 3905250"/>
                <a:gd name="connsiteX256" fmla="*/ 4034637 w 5540715"/>
                <a:gd name="connsiteY256" fmla="*/ 990600 h 3905250"/>
                <a:gd name="connsiteX257" fmla="*/ 3967962 w 5540715"/>
                <a:gd name="connsiteY257" fmla="*/ 1009650 h 3905250"/>
                <a:gd name="connsiteX258" fmla="*/ 3939387 w 5540715"/>
                <a:gd name="connsiteY258" fmla="*/ 1019175 h 3905250"/>
                <a:gd name="connsiteX259" fmla="*/ 3906050 w 5540715"/>
                <a:gd name="connsiteY259" fmla="*/ 1023937 h 3905250"/>
                <a:gd name="connsiteX260" fmla="*/ 3744125 w 5540715"/>
                <a:gd name="connsiteY260" fmla="*/ 1019175 h 3905250"/>
                <a:gd name="connsiteX261" fmla="*/ 3715550 w 5540715"/>
                <a:gd name="connsiteY261" fmla="*/ 1014412 h 3905250"/>
                <a:gd name="connsiteX262" fmla="*/ 3677450 w 5540715"/>
                <a:gd name="connsiteY262" fmla="*/ 1009650 h 3905250"/>
                <a:gd name="connsiteX263" fmla="*/ 3548862 w 5540715"/>
                <a:gd name="connsiteY263" fmla="*/ 1023937 h 3905250"/>
                <a:gd name="connsiteX264" fmla="*/ 3506000 w 5540715"/>
                <a:gd name="connsiteY264" fmla="*/ 1052512 h 3905250"/>
                <a:gd name="connsiteX265" fmla="*/ 3486950 w 5540715"/>
                <a:gd name="connsiteY265" fmla="*/ 1071562 h 3905250"/>
                <a:gd name="connsiteX266" fmla="*/ 3463137 w 5540715"/>
                <a:gd name="connsiteY266" fmla="*/ 1090612 h 3905250"/>
                <a:gd name="connsiteX267" fmla="*/ 3425037 w 5540715"/>
                <a:gd name="connsiteY267" fmla="*/ 1128712 h 3905250"/>
                <a:gd name="connsiteX268" fmla="*/ 3396462 w 5540715"/>
                <a:gd name="connsiteY268" fmla="*/ 1176337 h 3905250"/>
                <a:gd name="connsiteX269" fmla="*/ 3363125 w 5540715"/>
                <a:gd name="connsiteY269" fmla="*/ 1228725 h 3905250"/>
                <a:gd name="connsiteX270" fmla="*/ 3353600 w 5540715"/>
                <a:gd name="connsiteY270" fmla="*/ 1262062 h 3905250"/>
                <a:gd name="connsiteX271" fmla="*/ 3348837 w 5540715"/>
                <a:gd name="connsiteY271" fmla="*/ 1281112 h 3905250"/>
                <a:gd name="connsiteX272" fmla="*/ 3339312 w 5540715"/>
                <a:gd name="connsiteY272" fmla="*/ 1295400 h 3905250"/>
                <a:gd name="connsiteX273" fmla="*/ 3329787 w 5540715"/>
                <a:gd name="connsiteY273" fmla="*/ 1323975 h 3905250"/>
                <a:gd name="connsiteX274" fmla="*/ 3301212 w 5540715"/>
                <a:gd name="connsiteY274" fmla="*/ 1357312 h 3905250"/>
                <a:gd name="connsiteX275" fmla="*/ 3291687 w 5540715"/>
                <a:gd name="connsiteY275" fmla="*/ 1381125 h 3905250"/>
                <a:gd name="connsiteX276" fmla="*/ 3248825 w 5540715"/>
                <a:gd name="connsiteY276" fmla="*/ 1414462 h 3905250"/>
                <a:gd name="connsiteX277" fmla="*/ 3234537 w 5540715"/>
                <a:gd name="connsiteY277" fmla="*/ 1433512 h 3905250"/>
                <a:gd name="connsiteX278" fmla="*/ 3220250 w 5540715"/>
                <a:gd name="connsiteY278" fmla="*/ 1443037 h 3905250"/>
                <a:gd name="connsiteX279" fmla="*/ 3172625 w 5540715"/>
                <a:gd name="connsiteY279" fmla="*/ 1481137 h 3905250"/>
                <a:gd name="connsiteX280" fmla="*/ 3153575 w 5540715"/>
                <a:gd name="connsiteY280" fmla="*/ 1495425 h 3905250"/>
                <a:gd name="connsiteX281" fmla="*/ 3129762 w 5540715"/>
                <a:gd name="connsiteY281" fmla="*/ 1504950 h 3905250"/>
                <a:gd name="connsiteX282" fmla="*/ 3110712 w 5540715"/>
                <a:gd name="connsiteY282" fmla="*/ 1519237 h 3905250"/>
                <a:gd name="connsiteX283" fmla="*/ 3096425 w 5540715"/>
                <a:gd name="connsiteY283" fmla="*/ 1533525 h 3905250"/>
                <a:gd name="connsiteX284" fmla="*/ 3072612 w 5540715"/>
                <a:gd name="connsiteY284" fmla="*/ 1543050 h 3905250"/>
                <a:gd name="connsiteX285" fmla="*/ 3058325 w 5540715"/>
                <a:gd name="connsiteY285" fmla="*/ 1557337 h 3905250"/>
                <a:gd name="connsiteX286" fmla="*/ 3034512 w 5540715"/>
                <a:gd name="connsiteY286" fmla="*/ 1566862 h 3905250"/>
                <a:gd name="connsiteX287" fmla="*/ 3015462 w 5540715"/>
                <a:gd name="connsiteY287" fmla="*/ 1576387 h 3905250"/>
                <a:gd name="connsiteX288" fmla="*/ 2967837 w 5540715"/>
                <a:gd name="connsiteY288" fmla="*/ 1604962 h 3905250"/>
                <a:gd name="connsiteX289" fmla="*/ 2953550 w 5540715"/>
                <a:gd name="connsiteY289" fmla="*/ 1614487 h 3905250"/>
                <a:gd name="connsiteX290" fmla="*/ 2939262 w 5540715"/>
                <a:gd name="connsiteY290" fmla="*/ 1619250 h 3905250"/>
                <a:gd name="connsiteX291" fmla="*/ 2910687 w 5540715"/>
                <a:gd name="connsiteY291" fmla="*/ 1638300 h 3905250"/>
                <a:gd name="connsiteX292" fmla="*/ 2896400 w 5540715"/>
                <a:gd name="connsiteY292" fmla="*/ 1652587 h 3905250"/>
                <a:gd name="connsiteX293" fmla="*/ 2834487 w 5540715"/>
                <a:gd name="connsiteY293" fmla="*/ 1681162 h 3905250"/>
                <a:gd name="connsiteX294" fmla="*/ 2791625 w 5540715"/>
                <a:gd name="connsiteY294" fmla="*/ 1709737 h 3905250"/>
                <a:gd name="connsiteX295" fmla="*/ 2767812 w 5540715"/>
                <a:gd name="connsiteY295" fmla="*/ 1719262 h 3905250"/>
                <a:gd name="connsiteX296" fmla="*/ 2753525 w 5540715"/>
                <a:gd name="connsiteY296" fmla="*/ 1728787 h 3905250"/>
                <a:gd name="connsiteX297" fmla="*/ 2739237 w 5540715"/>
                <a:gd name="connsiteY297" fmla="*/ 1733550 h 3905250"/>
                <a:gd name="connsiteX298" fmla="*/ 2724950 w 5540715"/>
                <a:gd name="connsiteY298" fmla="*/ 1743075 h 3905250"/>
                <a:gd name="connsiteX299" fmla="*/ 2663037 w 5540715"/>
                <a:gd name="connsiteY299" fmla="*/ 1752600 h 3905250"/>
                <a:gd name="connsiteX300" fmla="*/ 2596362 w 5540715"/>
                <a:gd name="connsiteY300" fmla="*/ 1738312 h 3905250"/>
                <a:gd name="connsiteX301" fmla="*/ 2572550 w 5540715"/>
                <a:gd name="connsiteY301" fmla="*/ 1728788 h 3905250"/>
                <a:gd name="connsiteX302" fmla="*/ 2524925 w 5540715"/>
                <a:gd name="connsiteY302" fmla="*/ 1728787 h 3905250"/>
                <a:gd name="connsiteX303" fmla="*/ 2470156 w 5540715"/>
                <a:gd name="connsiteY303" fmla="*/ 1804987 h 3905250"/>
                <a:gd name="connsiteX304" fmla="*/ 2389193 w 5540715"/>
                <a:gd name="connsiteY304" fmla="*/ 1881187 h 3905250"/>
                <a:gd name="connsiteX305" fmla="*/ 2315375 w 5540715"/>
                <a:gd name="connsiteY305" fmla="*/ 1909762 h 3905250"/>
                <a:gd name="connsiteX306" fmla="*/ 2253462 w 5540715"/>
                <a:gd name="connsiteY306" fmla="*/ 1924050 h 3905250"/>
                <a:gd name="connsiteX307" fmla="*/ 2234412 w 5540715"/>
                <a:gd name="connsiteY307" fmla="*/ 1943100 h 3905250"/>
                <a:gd name="connsiteX308" fmla="*/ 2220125 w 5540715"/>
                <a:gd name="connsiteY308" fmla="*/ 1947862 h 3905250"/>
                <a:gd name="connsiteX309" fmla="*/ 2186787 w 5540715"/>
                <a:gd name="connsiteY309" fmla="*/ 1966912 h 3905250"/>
                <a:gd name="connsiteX310" fmla="*/ 2148687 w 5540715"/>
                <a:gd name="connsiteY310" fmla="*/ 1985962 h 3905250"/>
                <a:gd name="connsiteX311" fmla="*/ 2072487 w 5540715"/>
                <a:gd name="connsiteY311" fmla="*/ 1971675 h 3905250"/>
                <a:gd name="connsiteX312" fmla="*/ 1996288 w 5540715"/>
                <a:gd name="connsiteY312" fmla="*/ 1990725 h 3905250"/>
                <a:gd name="connsiteX313" fmla="*/ 1939137 w 5540715"/>
                <a:gd name="connsiteY313" fmla="*/ 2047875 h 3905250"/>
                <a:gd name="connsiteX314" fmla="*/ 1910562 w 5540715"/>
                <a:gd name="connsiteY314" fmla="*/ 2071687 h 3905250"/>
                <a:gd name="connsiteX315" fmla="*/ 1886750 w 5540715"/>
                <a:gd name="connsiteY315" fmla="*/ 2081212 h 3905250"/>
                <a:gd name="connsiteX316" fmla="*/ 1858175 w 5540715"/>
                <a:gd name="connsiteY316" fmla="*/ 2100262 h 3905250"/>
                <a:gd name="connsiteX317" fmla="*/ 1834362 w 5540715"/>
                <a:gd name="connsiteY317" fmla="*/ 2109787 h 3905250"/>
                <a:gd name="connsiteX318" fmla="*/ 1815312 w 5540715"/>
                <a:gd name="connsiteY318" fmla="*/ 2124075 h 3905250"/>
                <a:gd name="connsiteX319" fmla="*/ 1796262 w 5540715"/>
                <a:gd name="connsiteY319" fmla="*/ 2133600 h 3905250"/>
                <a:gd name="connsiteX320" fmla="*/ 1786737 w 5540715"/>
                <a:gd name="connsiteY320" fmla="*/ 2147887 h 3905250"/>
                <a:gd name="connsiteX321" fmla="*/ 1772450 w 5540715"/>
                <a:gd name="connsiteY321" fmla="*/ 2152650 h 3905250"/>
                <a:gd name="connsiteX322" fmla="*/ 1753400 w 5540715"/>
                <a:gd name="connsiteY322" fmla="*/ 2166937 h 3905250"/>
                <a:gd name="connsiteX323" fmla="*/ 1696250 w 5540715"/>
                <a:gd name="connsiteY323" fmla="*/ 2219325 h 3905250"/>
                <a:gd name="connsiteX324" fmla="*/ 1672437 w 5540715"/>
                <a:gd name="connsiteY324" fmla="*/ 2238375 h 3905250"/>
                <a:gd name="connsiteX325" fmla="*/ 1648625 w 5540715"/>
                <a:gd name="connsiteY325" fmla="*/ 2252662 h 3905250"/>
                <a:gd name="connsiteX326" fmla="*/ 1615287 w 5540715"/>
                <a:gd name="connsiteY326" fmla="*/ 2286000 h 3905250"/>
                <a:gd name="connsiteX327" fmla="*/ 1591475 w 5540715"/>
                <a:gd name="connsiteY327" fmla="*/ 2305050 h 3905250"/>
                <a:gd name="connsiteX328" fmla="*/ 1577187 w 5540715"/>
                <a:gd name="connsiteY328" fmla="*/ 2314575 h 3905250"/>
                <a:gd name="connsiteX329" fmla="*/ 1562900 w 5540715"/>
                <a:gd name="connsiteY329" fmla="*/ 2328862 h 3905250"/>
                <a:gd name="connsiteX330" fmla="*/ 1558137 w 5540715"/>
                <a:gd name="connsiteY330" fmla="*/ 2343150 h 3905250"/>
                <a:gd name="connsiteX331" fmla="*/ 1520037 w 5540715"/>
                <a:gd name="connsiteY331" fmla="*/ 2366962 h 3905250"/>
                <a:gd name="connsiteX332" fmla="*/ 1496225 w 5540715"/>
                <a:gd name="connsiteY332" fmla="*/ 2381250 h 3905250"/>
                <a:gd name="connsiteX333" fmla="*/ 1477175 w 5540715"/>
                <a:gd name="connsiteY333" fmla="*/ 2395537 h 3905250"/>
                <a:gd name="connsiteX334" fmla="*/ 1462887 w 5540715"/>
                <a:gd name="connsiteY334" fmla="*/ 2400300 h 3905250"/>
                <a:gd name="connsiteX335" fmla="*/ 1424787 w 5540715"/>
                <a:gd name="connsiteY335" fmla="*/ 2419350 h 3905250"/>
                <a:gd name="connsiteX336" fmla="*/ 1405737 w 5540715"/>
                <a:gd name="connsiteY336" fmla="*/ 2428875 h 3905250"/>
                <a:gd name="connsiteX337" fmla="*/ 1362875 w 5540715"/>
                <a:gd name="connsiteY337" fmla="*/ 2462212 h 3905250"/>
                <a:gd name="connsiteX338" fmla="*/ 1329537 w 5540715"/>
                <a:gd name="connsiteY338" fmla="*/ 2476500 h 3905250"/>
                <a:gd name="connsiteX339" fmla="*/ 1310487 w 5540715"/>
                <a:gd name="connsiteY339" fmla="*/ 2490787 h 3905250"/>
                <a:gd name="connsiteX340" fmla="*/ 1262862 w 5540715"/>
                <a:gd name="connsiteY340" fmla="*/ 2514600 h 3905250"/>
                <a:gd name="connsiteX341" fmla="*/ 1224762 w 5540715"/>
                <a:gd name="connsiteY341" fmla="*/ 2538412 h 3905250"/>
                <a:gd name="connsiteX342" fmla="*/ 1210475 w 5540715"/>
                <a:gd name="connsiteY342" fmla="*/ 2543175 h 3905250"/>
                <a:gd name="connsiteX343" fmla="*/ 1191425 w 5540715"/>
                <a:gd name="connsiteY343" fmla="*/ 2557462 h 3905250"/>
                <a:gd name="connsiteX344" fmla="*/ 1129512 w 5540715"/>
                <a:gd name="connsiteY344" fmla="*/ 2600325 h 3905250"/>
                <a:gd name="connsiteX345" fmla="*/ 1100937 w 5540715"/>
                <a:gd name="connsiteY345" fmla="*/ 2624137 h 3905250"/>
                <a:gd name="connsiteX346" fmla="*/ 1086650 w 5540715"/>
                <a:gd name="connsiteY346" fmla="*/ 2638425 h 3905250"/>
                <a:gd name="connsiteX347" fmla="*/ 1077125 w 5540715"/>
                <a:gd name="connsiteY347" fmla="*/ 2652712 h 3905250"/>
                <a:gd name="connsiteX348" fmla="*/ 1053312 w 5540715"/>
                <a:gd name="connsiteY348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1808962 w 5540715"/>
                <a:gd name="connsiteY77" fmla="*/ 2870200 h 3905250"/>
                <a:gd name="connsiteX78" fmla="*/ 2229650 w 5540715"/>
                <a:gd name="connsiteY78" fmla="*/ 2876550 h 3905250"/>
                <a:gd name="connsiteX79" fmla="*/ 2220125 w 5540715"/>
                <a:gd name="connsiteY79" fmla="*/ 2852737 h 3905250"/>
                <a:gd name="connsiteX80" fmla="*/ 2215362 w 5540715"/>
                <a:gd name="connsiteY80" fmla="*/ 2833687 h 3905250"/>
                <a:gd name="connsiteX81" fmla="*/ 2196312 w 5540715"/>
                <a:gd name="connsiteY81" fmla="*/ 2790825 h 3905250"/>
                <a:gd name="connsiteX82" fmla="*/ 2172500 w 5540715"/>
                <a:gd name="connsiteY82" fmla="*/ 2733675 h 3905250"/>
                <a:gd name="connsiteX83" fmla="*/ 2167737 w 5540715"/>
                <a:gd name="connsiteY83" fmla="*/ 2709862 h 3905250"/>
                <a:gd name="connsiteX84" fmla="*/ 2158212 w 5540715"/>
                <a:gd name="connsiteY84" fmla="*/ 2686050 h 3905250"/>
                <a:gd name="connsiteX85" fmla="*/ 2153450 w 5540715"/>
                <a:gd name="connsiteY85" fmla="*/ 2643187 h 3905250"/>
                <a:gd name="connsiteX86" fmla="*/ 2158212 w 5540715"/>
                <a:gd name="connsiteY86" fmla="*/ 2586037 h 3905250"/>
                <a:gd name="connsiteX87" fmla="*/ 2182025 w 5540715"/>
                <a:gd name="connsiteY87" fmla="*/ 2547937 h 3905250"/>
                <a:gd name="connsiteX88" fmla="*/ 2215362 w 5540715"/>
                <a:gd name="connsiteY88" fmla="*/ 2509837 h 3905250"/>
                <a:gd name="connsiteX89" fmla="*/ 2234412 w 5540715"/>
                <a:gd name="connsiteY89" fmla="*/ 2490787 h 3905250"/>
                <a:gd name="connsiteX90" fmla="*/ 2267750 w 5540715"/>
                <a:gd name="connsiteY90" fmla="*/ 2481262 h 3905250"/>
                <a:gd name="connsiteX91" fmla="*/ 2291562 w 5540715"/>
                <a:gd name="connsiteY91" fmla="*/ 2471737 h 3905250"/>
                <a:gd name="connsiteX92" fmla="*/ 2386812 w 5540715"/>
                <a:gd name="connsiteY92" fmla="*/ 2462212 h 3905250"/>
                <a:gd name="connsiteX93" fmla="*/ 2453487 w 5540715"/>
                <a:gd name="connsiteY93" fmla="*/ 2452687 h 3905250"/>
                <a:gd name="connsiteX94" fmla="*/ 2510637 w 5540715"/>
                <a:gd name="connsiteY94" fmla="*/ 2443162 h 3905250"/>
                <a:gd name="connsiteX95" fmla="*/ 2529687 w 5540715"/>
                <a:gd name="connsiteY95" fmla="*/ 2433637 h 3905250"/>
                <a:gd name="connsiteX96" fmla="*/ 2634462 w 5540715"/>
                <a:gd name="connsiteY96" fmla="*/ 2424112 h 3905250"/>
                <a:gd name="connsiteX97" fmla="*/ 2767812 w 5540715"/>
                <a:gd name="connsiteY97" fmla="*/ 2419350 h 3905250"/>
                <a:gd name="connsiteX98" fmla="*/ 2791625 w 5540715"/>
                <a:gd name="connsiteY98" fmla="*/ 2414587 h 3905250"/>
                <a:gd name="connsiteX99" fmla="*/ 2829725 w 5540715"/>
                <a:gd name="connsiteY99" fmla="*/ 2390775 h 3905250"/>
                <a:gd name="connsiteX100" fmla="*/ 2848775 w 5540715"/>
                <a:gd name="connsiteY100" fmla="*/ 2381250 h 3905250"/>
                <a:gd name="connsiteX101" fmla="*/ 2886875 w 5540715"/>
                <a:gd name="connsiteY101" fmla="*/ 2352675 h 3905250"/>
                <a:gd name="connsiteX102" fmla="*/ 2905925 w 5540715"/>
                <a:gd name="connsiteY102" fmla="*/ 2338387 h 3905250"/>
                <a:gd name="connsiteX103" fmla="*/ 2920212 w 5540715"/>
                <a:gd name="connsiteY103" fmla="*/ 2328862 h 3905250"/>
                <a:gd name="connsiteX104" fmla="*/ 2934500 w 5540715"/>
                <a:gd name="connsiteY104" fmla="*/ 2314575 h 3905250"/>
                <a:gd name="connsiteX105" fmla="*/ 2958312 w 5540715"/>
                <a:gd name="connsiteY105" fmla="*/ 2309812 h 3905250"/>
                <a:gd name="connsiteX106" fmla="*/ 2982125 w 5540715"/>
                <a:gd name="connsiteY106" fmla="*/ 2295525 h 3905250"/>
                <a:gd name="connsiteX107" fmla="*/ 3001175 w 5540715"/>
                <a:gd name="connsiteY107" fmla="*/ 2281237 h 3905250"/>
                <a:gd name="connsiteX108" fmla="*/ 3024987 w 5540715"/>
                <a:gd name="connsiteY108" fmla="*/ 2271712 h 3905250"/>
                <a:gd name="connsiteX109" fmla="*/ 3063087 w 5540715"/>
                <a:gd name="connsiteY109" fmla="*/ 2243137 h 3905250"/>
                <a:gd name="connsiteX110" fmla="*/ 3096425 w 5540715"/>
                <a:gd name="connsiteY110" fmla="*/ 2224087 h 3905250"/>
                <a:gd name="connsiteX111" fmla="*/ 3115475 w 5540715"/>
                <a:gd name="connsiteY111" fmla="*/ 2205037 h 3905250"/>
                <a:gd name="connsiteX112" fmla="*/ 3153575 w 5540715"/>
                <a:gd name="connsiteY112" fmla="*/ 2185987 h 3905250"/>
                <a:gd name="connsiteX113" fmla="*/ 3172625 w 5540715"/>
                <a:gd name="connsiteY113" fmla="*/ 2171700 h 3905250"/>
                <a:gd name="connsiteX114" fmla="*/ 3234537 w 5540715"/>
                <a:gd name="connsiteY114" fmla="*/ 2119312 h 3905250"/>
                <a:gd name="connsiteX115" fmla="*/ 3296450 w 5540715"/>
                <a:gd name="connsiteY115" fmla="*/ 2076450 h 3905250"/>
                <a:gd name="connsiteX116" fmla="*/ 3329787 w 5540715"/>
                <a:gd name="connsiteY116" fmla="*/ 2052637 h 3905250"/>
                <a:gd name="connsiteX117" fmla="*/ 3358362 w 5540715"/>
                <a:gd name="connsiteY117" fmla="*/ 2033587 h 3905250"/>
                <a:gd name="connsiteX118" fmla="*/ 3420275 w 5540715"/>
                <a:gd name="connsiteY118" fmla="*/ 1995487 h 3905250"/>
                <a:gd name="connsiteX119" fmla="*/ 3453612 w 5540715"/>
                <a:gd name="connsiteY119" fmla="*/ 1981200 h 3905250"/>
                <a:gd name="connsiteX120" fmla="*/ 3482187 w 5540715"/>
                <a:gd name="connsiteY120" fmla="*/ 1962150 h 3905250"/>
                <a:gd name="connsiteX121" fmla="*/ 3534575 w 5540715"/>
                <a:gd name="connsiteY121" fmla="*/ 1933575 h 3905250"/>
                <a:gd name="connsiteX122" fmla="*/ 3563150 w 5540715"/>
                <a:gd name="connsiteY122" fmla="*/ 1914525 h 3905250"/>
                <a:gd name="connsiteX123" fmla="*/ 3639350 w 5540715"/>
                <a:gd name="connsiteY123" fmla="*/ 1871662 h 3905250"/>
                <a:gd name="connsiteX124" fmla="*/ 3686975 w 5540715"/>
                <a:gd name="connsiteY124" fmla="*/ 1843087 h 3905250"/>
                <a:gd name="connsiteX125" fmla="*/ 3720312 w 5540715"/>
                <a:gd name="connsiteY125" fmla="*/ 1824037 h 3905250"/>
                <a:gd name="connsiteX126" fmla="*/ 3744125 w 5540715"/>
                <a:gd name="connsiteY126" fmla="*/ 1804987 h 3905250"/>
                <a:gd name="connsiteX127" fmla="*/ 3772700 w 5540715"/>
                <a:gd name="connsiteY127" fmla="*/ 1795462 h 3905250"/>
                <a:gd name="connsiteX128" fmla="*/ 3796512 w 5540715"/>
                <a:gd name="connsiteY128" fmla="*/ 1776412 h 3905250"/>
                <a:gd name="connsiteX129" fmla="*/ 3829850 w 5540715"/>
                <a:gd name="connsiteY129" fmla="*/ 1762125 h 3905250"/>
                <a:gd name="connsiteX130" fmla="*/ 3858425 w 5540715"/>
                <a:gd name="connsiteY130" fmla="*/ 1747837 h 3905250"/>
                <a:gd name="connsiteX131" fmla="*/ 3882237 w 5540715"/>
                <a:gd name="connsiteY131" fmla="*/ 1733550 h 3905250"/>
                <a:gd name="connsiteX132" fmla="*/ 3929862 w 5540715"/>
                <a:gd name="connsiteY132" fmla="*/ 1714500 h 3905250"/>
                <a:gd name="connsiteX133" fmla="*/ 3958437 w 5540715"/>
                <a:gd name="connsiteY133" fmla="*/ 1695450 h 3905250"/>
                <a:gd name="connsiteX134" fmla="*/ 3977487 w 5540715"/>
                <a:gd name="connsiteY134" fmla="*/ 1681162 h 3905250"/>
                <a:gd name="connsiteX135" fmla="*/ 4029875 w 5540715"/>
                <a:gd name="connsiteY135" fmla="*/ 1657350 h 3905250"/>
                <a:gd name="connsiteX136" fmla="*/ 4082262 w 5540715"/>
                <a:gd name="connsiteY136" fmla="*/ 1614487 h 3905250"/>
                <a:gd name="connsiteX137" fmla="*/ 4139412 w 5540715"/>
                <a:gd name="connsiteY137" fmla="*/ 1576387 h 3905250"/>
                <a:gd name="connsiteX138" fmla="*/ 4167987 w 5540715"/>
                <a:gd name="connsiteY138" fmla="*/ 1557337 h 3905250"/>
                <a:gd name="connsiteX139" fmla="*/ 4196562 w 5540715"/>
                <a:gd name="connsiteY139" fmla="*/ 1538287 h 3905250"/>
                <a:gd name="connsiteX140" fmla="*/ 4253712 w 5540715"/>
                <a:gd name="connsiteY140" fmla="*/ 1509712 h 3905250"/>
                <a:gd name="connsiteX141" fmla="*/ 4277525 w 5540715"/>
                <a:gd name="connsiteY141" fmla="*/ 1500187 h 3905250"/>
                <a:gd name="connsiteX142" fmla="*/ 4296575 w 5540715"/>
                <a:gd name="connsiteY142" fmla="*/ 1490662 h 3905250"/>
                <a:gd name="connsiteX143" fmla="*/ 4325150 w 5540715"/>
                <a:gd name="connsiteY143" fmla="*/ 1485900 h 3905250"/>
                <a:gd name="connsiteX144" fmla="*/ 4353725 w 5540715"/>
                <a:gd name="connsiteY144" fmla="*/ 1476375 h 3905250"/>
                <a:gd name="connsiteX145" fmla="*/ 4491837 w 5540715"/>
                <a:gd name="connsiteY145" fmla="*/ 1481137 h 3905250"/>
                <a:gd name="connsiteX146" fmla="*/ 4510887 w 5540715"/>
                <a:gd name="connsiteY146" fmla="*/ 1495425 h 3905250"/>
                <a:gd name="connsiteX147" fmla="*/ 4568037 w 5540715"/>
                <a:gd name="connsiteY147" fmla="*/ 1528762 h 3905250"/>
                <a:gd name="connsiteX148" fmla="*/ 4615662 w 5540715"/>
                <a:gd name="connsiteY148" fmla="*/ 1571625 h 3905250"/>
                <a:gd name="connsiteX149" fmla="*/ 4629950 w 5540715"/>
                <a:gd name="connsiteY149" fmla="*/ 1590675 h 3905250"/>
                <a:gd name="connsiteX150" fmla="*/ 4629950 w 5540715"/>
                <a:gd name="connsiteY150" fmla="*/ 1690687 h 3905250"/>
                <a:gd name="connsiteX151" fmla="*/ 4610900 w 5540715"/>
                <a:gd name="connsiteY151" fmla="*/ 1724025 h 3905250"/>
                <a:gd name="connsiteX152" fmla="*/ 4587087 w 5540715"/>
                <a:gd name="connsiteY152" fmla="*/ 1785937 h 3905250"/>
                <a:gd name="connsiteX153" fmla="*/ 4577562 w 5540715"/>
                <a:gd name="connsiteY153" fmla="*/ 1809750 h 3905250"/>
                <a:gd name="connsiteX154" fmla="*/ 4572800 w 5540715"/>
                <a:gd name="connsiteY154" fmla="*/ 1828800 h 3905250"/>
                <a:gd name="connsiteX155" fmla="*/ 4563275 w 5540715"/>
                <a:gd name="connsiteY155" fmla="*/ 1876425 h 3905250"/>
                <a:gd name="connsiteX156" fmla="*/ 4558512 w 5540715"/>
                <a:gd name="connsiteY156" fmla="*/ 1909762 h 3905250"/>
                <a:gd name="connsiteX157" fmla="*/ 4553750 w 5540715"/>
                <a:gd name="connsiteY157" fmla="*/ 1938337 h 3905250"/>
                <a:gd name="connsiteX158" fmla="*/ 4572800 w 5540715"/>
                <a:gd name="connsiteY158" fmla="*/ 2133600 h 3905250"/>
                <a:gd name="connsiteX159" fmla="*/ 4601375 w 5540715"/>
                <a:gd name="connsiteY159" fmla="*/ 2162175 h 3905250"/>
                <a:gd name="connsiteX160" fmla="*/ 4620425 w 5540715"/>
                <a:gd name="connsiteY160" fmla="*/ 2166937 h 3905250"/>
                <a:gd name="connsiteX161" fmla="*/ 4644237 w 5540715"/>
                <a:gd name="connsiteY161" fmla="*/ 2181225 h 3905250"/>
                <a:gd name="connsiteX162" fmla="*/ 4663287 w 5540715"/>
                <a:gd name="connsiteY162" fmla="*/ 2185987 h 3905250"/>
                <a:gd name="connsiteX163" fmla="*/ 4715675 w 5540715"/>
                <a:gd name="connsiteY163" fmla="*/ 2195512 h 3905250"/>
                <a:gd name="connsiteX164" fmla="*/ 4829975 w 5540715"/>
                <a:gd name="connsiteY164" fmla="*/ 2185987 h 3905250"/>
                <a:gd name="connsiteX165" fmla="*/ 4863312 w 5540715"/>
                <a:gd name="connsiteY165" fmla="*/ 2166937 h 3905250"/>
                <a:gd name="connsiteX166" fmla="*/ 4915700 w 5540715"/>
                <a:gd name="connsiteY166" fmla="*/ 2147887 h 3905250"/>
                <a:gd name="connsiteX167" fmla="*/ 4934750 w 5540715"/>
                <a:gd name="connsiteY167" fmla="*/ 2133600 h 3905250"/>
                <a:gd name="connsiteX168" fmla="*/ 4949037 w 5540715"/>
                <a:gd name="connsiteY168" fmla="*/ 2128837 h 3905250"/>
                <a:gd name="connsiteX169" fmla="*/ 4963325 w 5540715"/>
                <a:gd name="connsiteY169" fmla="*/ 2114550 h 3905250"/>
                <a:gd name="connsiteX170" fmla="*/ 4982375 w 5540715"/>
                <a:gd name="connsiteY170" fmla="*/ 2100262 h 3905250"/>
                <a:gd name="connsiteX171" fmla="*/ 5010950 w 5540715"/>
                <a:gd name="connsiteY171" fmla="*/ 2081212 h 3905250"/>
                <a:gd name="connsiteX172" fmla="*/ 5053812 w 5540715"/>
                <a:gd name="connsiteY172" fmla="*/ 2038350 h 3905250"/>
                <a:gd name="connsiteX173" fmla="*/ 5077625 w 5540715"/>
                <a:gd name="connsiteY173" fmla="*/ 2019300 h 3905250"/>
                <a:gd name="connsiteX174" fmla="*/ 5096675 w 5540715"/>
                <a:gd name="connsiteY174" fmla="*/ 2000250 h 3905250"/>
                <a:gd name="connsiteX175" fmla="*/ 5125250 w 5540715"/>
                <a:gd name="connsiteY175" fmla="*/ 1981200 h 3905250"/>
                <a:gd name="connsiteX176" fmla="*/ 5172875 w 5540715"/>
                <a:gd name="connsiteY176" fmla="*/ 1943100 h 3905250"/>
                <a:gd name="connsiteX177" fmla="*/ 5210975 w 5540715"/>
                <a:gd name="connsiteY177" fmla="*/ 1909762 h 3905250"/>
                <a:gd name="connsiteX178" fmla="*/ 5220500 w 5540715"/>
                <a:gd name="connsiteY178" fmla="*/ 1895475 h 3905250"/>
                <a:gd name="connsiteX179" fmla="*/ 5234787 w 5540715"/>
                <a:gd name="connsiteY179" fmla="*/ 1876425 h 3905250"/>
                <a:gd name="connsiteX180" fmla="*/ 5253837 w 5540715"/>
                <a:gd name="connsiteY180" fmla="*/ 1838325 h 3905250"/>
                <a:gd name="connsiteX181" fmla="*/ 5282412 w 5540715"/>
                <a:gd name="connsiteY181" fmla="*/ 1790700 h 3905250"/>
                <a:gd name="connsiteX182" fmla="*/ 5287175 w 5540715"/>
                <a:gd name="connsiteY182" fmla="*/ 1771650 h 3905250"/>
                <a:gd name="connsiteX183" fmla="*/ 5306225 w 5540715"/>
                <a:gd name="connsiteY183" fmla="*/ 1743075 h 3905250"/>
                <a:gd name="connsiteX184" fmla="*/ 5320512 w 5540715"/>
                <a:gd name="connsiteY184" fmla="*/ 1709737 h 3905250"/>
                <a:gd name="connsiteX185" fmla="*/ 5334800 w 5540715"/>
                <a:gd name="connsiteY185" fmla="*/ 1695450 h 3905250"/>
                <a:gd name="connsiteX186" fmla="*/ 5358612 w 5540715"/>
                <a:gd name="connsiteY186" fmla="*/ 1647825 h 3905250"/>
                <a:gd name="connsiteX187" fmla="*/ 5391950 w 5540715"/>
                <a:gd name="connsiteY187" fmla="*/ 1581150 h 3905250"/>
                <a:gd name="connsiteX188" fmla="*/ 5439575 w 5540715"/>
                <a:gd name="connsiteY188" fmla="*/ 1452562 h 3905250"/>
                <a:gd name="connsiteX189" fmla="*/ 5449100 w 5540715"/>
                <a:gd name="connsiteY189" fmla="*/ 1414462 h 3905250"/>
                <a:gd name="connsiteX190" fmla="*/ 5453862 w 5540715"/>
                <a:gd name="connsiteY190" fmla="*/ 1381125 h 3905250"/>
                <a:gd name="connsiteX191" fmla="*/ 5463387 w 5540715"/>
                <a:gd name="connsiteY191" fmla="*/ 1181100 h 3905250"/>
                <a:gd name="connsiteX192" fmla="*/ 5468150 w 5540715"/>
                <a:gd name="connsiteY192" fmla="*/ 1157287 h 3905250"/>
                <a:gd name="connsiteX193" fmla="*/ 5472912 w 5540715"/>
                <a:gd name="connsiteY193" fmla="*/ 1128712 h 3905250"/>
                <a:gd name="connsiteX194" fmla="*/ 5477675 w 5540715"/>
                <a:gd name="connsiteY194" fmla="*/ 1095375 h 3905250"/>
                <a:gd name="connsiteX195" fmla="*/ 5487200 w 5540715"/>
                <a:gd name="connsiteY195" fmla="*/ 1066800 h 3905250"/>
                <a:gd name="connsiteX196" fmla="*/ 5501487 w 5540715"/>
                <a:gd name="connsiteY196" fmla="*/ 981075 h 3905250"/>
                <a:gd name="connsiteX197" fmla="*/ 5501487 w 5540715"/>
                <a:gd name="connsiteY197" fmla="*/ 981075 h 3905250"/>
                <a:gd name="connsiteX198" fmla="*/ 5511012 w 5540715"/>
                <a:gd name="connsiteY198" fmla="*/ 923925 h 3905250"/>
                <a:gd name="connsiteX199" fmla="*/ 5515775 w 5540715"/>
                <a:gd name="connsiteY199" fmla="*/ 890587 h 3905250"/>
                <a:gd name="connsiteX200" fmla="*/ 5525300 w 5540715"/>
                <a:gd name="connsiteY200" fmla="*/ 833437 h 3905250"/>
                <a:gd name="connsiteX201" fmla="*/ 5530062 w 5540715"/>
                <a:gd name="connsiteY201" fmla="*/ 804862 h 3905250"/>
                <a:gd name="connsiteX202" fmla="*/ 5534825 w 5540715"/>
                <a:gd name="connsiteY202" fmla="*/ 738187 h 3905250"/>
                <a:gd name="connsiteX203" fmla="*/ 5520537 w 5540715"/>
                <a:gd name="connsiteY203" fmla="*/ 466725 h 3905250"/>
                <a:gd name="connsiteX204" fmla="*/ 5511012 w 5540715"/>
                <a:gd name="connsiteY204" fmla="*/ 442912 h 3905250"/>
                <a:gd name="connsiteX205" fmla="*/ 5491962 w 5540715"/>
                <a:gd name="connsiteY205" fmla="*/ 390525 h 3905250"/>
                <a:gd name="connsiteX206" fmla="*/ 5477675 w 5540715"/>
                <a:gd name="connsiteY206" fmla="*/ 366712 h 3905250"/>
                <a:gd name="connsiteX207" fmla="*/ 5453862 w 5540715"/>
                <a:gd name="connsiteY207" fmla="*/ 347662 h 3905250"/>
                <a:gd name="connsiteX208" fmla="*/ 5420525 w 5540715"/>
                <a:gd name="connsiteY208" fmla="*/ 309562 h 3905250"/>
                <a:gd name="connsiteX209" fmla="*/ 5401475 w 5540715"/>
                <a:gd name="connsiteY209" fmla="*/ 300037 h 3905250"/>
                <a:gd name="connsiteX210" fmla="*/ 5391950 w 5540715"/>
                <a:gd name="connsiteY210" fmla="*/ 280987 h 3905250"/>
                <a:gd name="connsiteX211" fmla="*/ 5358612 w 5540715"/>
                <a:gd name="connsiteY211" fmla="*/ 257175 h 3905250"/>
                <a:gd name="connsiteX212" fmla="*/ 5325275 w 5540715"/>
                <a:gd name="connsiteY212" fmla="*/ 223837 h 3905250"/>
                <a:gd name="connsiteX213" fmla="*/ 5244312 w 5540715"/>
                <a:gd name="connsiteY213" fmla="*/ 133350 h 3905250"/>
                <a:gd name="connsiteX214" fmla="*/ 5201450 w 5540715"/>
                <a:gd name="connsiteY214" fmla="*/ 85725 h 3905250"/>
                <a:gd name="connsiteX215" fmla="*/ 5163350 w 5540715"/>
                <a:gd name="connsiteY215" fmla="*/ 71437 h 3905250"/>
                <a:gd name="connsiteX216" fmla="*/ 5087150 w 5540715"/>
                <a:gd name="connsiteY216" fmla="*/ 42862 h 3905250"/>
                <a:gd name="connsiteX217" fmla="*/ 5039525 w 5540715"/>
                <a:gd name="connsiteY217" fmla="*/ 23812 h 3905250"/>
                <a:gd name="connsiteX218" fmla="*/ 5006187 w 5540715"/>
                <a:gd name="connsiteY218" fmla="*/ 19050 h 3905250"/>
                <a:gd name="connsiteX219" fmla="*/ 4982375 w 5540715"/>
                <a:gd name="connsiteY219" fmla="*/ 9525 h 3905250"/>
                <a:gd name="connsiteX220" fmla="*/ 4915700 w 5540715"/>
                <a:gd name="connsiteY220" fmla="*/ 4762 h 3905250"/>
                <a:gd name="connsiteX221" fmla="*/ 4858550 w 5540715"/>
                <a:gd name="connsiteY221" fmla="*/ 0 h 3905250"/>
                <a:gd name="connsiteX222" fmla="*/ 4749012 w 5540715"/>
                <a:gd name="connsiteY222" fmla="*/ 14287 h 3905250"/>
                <a:gd name="connsiteX223" fmla="*/ 4725200 w 5540715"/>
                <a:gd name="connsiteY223" fmla="*/ 19050 h 3905250"/>
                <a:gd name="connsiteX224" fmla="*/ 4668050 w 5540715"/>
                <a:gd name="connsiteY224" fmla="*/ 42862 h 3905250"/>
                <a:gd name="connsiteX225" fmla="*/ 4629950 w 5540715"/>
                <a:gd name="connsiteY225" fmla="*/ 57150 h 3905250"/>
                <a:gd name="connsiteX226" fmla="*/ 4548987 w 5540715"/>
                <a:gd name="connsiteY226" fmla="*/ 104775 h 3905250"/>
                <a:gd name="connsiteX227" fmla="*/ 4529937 w 5540715"/>
                <a:gd name="connsiteY227" fmla="*/ 128587 h 3905250"/>
                <a:gd name="connsiteX228" fmla="*/ 4510887 w 5540715"/>
                <a:gd name="connsiteY228" fmla="*/ 147637 h 3905250"/>
                <a:gd name="connsiteX229" fmla="*/ 4491837 w 5540715"/>
                <a:gd name="connsiteY229" fmla="*/ 176212 h 3905250"/>
                <a:gd name="connsiteX230" fmla="*/ 4458500 w 5540715"/>
                <a:gd name="connsiteY230" fmla="*/ 247650 h 3905250"/>
                <a:gd name="connsiteX231" fmla="*/ 4439450 w 5540715"/>
                <a:gd name="connsiteY231" fmla="*/ 304800 h 3905250"/>
                <a:gd name="connsiteX232" fmla="*/ 4420400 w 5540715"/>
                <a:gd name="connsiteY232" fmla="*/ 366712 h 3905250"/>
                <a:gd name="connsiteX233" fmla="*/ 4415637 w 5540715"/>
                <a:gd name="connsiteY233" fmla="*/ 400050 h 3905250"/>
                <a:gd name="connsiteX234" fmla="*/ 4406112 w 5540715"/>
                <a:gd name="connsiteY234" fmla="*/ 423862 h 3905250"/>
                <a:gd name="connsiteX235" fmla="*/ 4401350 w 5540715"/>
                <a:gd name="connsiteY235" fmla="*/ 457200 h 3905250"/>
                <a:gd name="connsiteX236" fmla="*/ 4391825 w 5540715"/>
                <a:gd name="connsiteY236" fmla="*/ 519112 h 3905250"/>
                <a:gd name="connsiteX237" fmla="*/ 4425162 w 5540715"/>
                <a:gd name="connsiteY237" fmla="*/ 685800 h 3905250"/>
                <a:gd name="connsiteX238" fmla="*/ 4434687 w 5540715"/>
                <a:gd name="connsiteY238" fmla="*/ 728662 h 3905250"/>
                <a:gd name="connsiteX239" fmla="*/ 4444212 w 5540715"/>
                <a:gd name="connsiteY239" fmla="*/ 752475 h 3905250"/>
                <a:gd name="connsiteX240" fmla="*/ 4439450 w 5540715"/>
                <a:gd name="connsiteY240" fmla="*/ 819150 h 3905250"/>
                <a:gd name="connsiteX241" fmla="*/ 4396587 w 5540715"/>
                <a:gd name="connsiteY241" fmla="*/ 852487 h 3905250"/>
                <a:gd name="connsiteX242" fmla="*/ 4382300 w 5540715"/>
                <a:gd name="connsiteY242" fmla="*/ 866775 h 3905250"/>
                <a:gd name="connsiteX243" fmla="*/ 4363250 w 5540715"/>
                <a:gd name="connsiteY243" fmla="*/ 876300 h 3905250"/>
                <a:gd name="connsiteX244" fmla="*/ 4329912 w 5540715"/>
                <a:gd name="connsiteY244" fmla="*/ 900112 h 3905250"/>
                <a:gd name="connsiteX245" fmla="*/ 4315625 w 5540715"/>
                <a:gd name="connsiteY245" fmla="*/ 909637 h 3905250"/>
                <a:gd name="connsiteX246" fmla="*/ 4296575 w 5540715"/>
                <a:gd name="connsiteY246" fmla="*/ 923925 h 3905250"/>
                <a:gd name="connsiteX247" fmla="*/ 4277525 w 5540715"/>
                <a:gd name="connsiteY247" fmla="*/ 928687 h 3905250"/>
                <a:gd name="connsiteX248" fmla="*/ 4248950 w 5540715"/>
                <a:gd name="connsiteY248" fmla="*/ 938212 h 3905250"/>
                <a:gd name="connsiteX249" fmla="*/ 4229900 w 5540715"/>
                <a:gd name="connsiteY249" fmla="*/ 942975 h 3905250"/>
                <a:gd name="connsiteX250" fmla="*/ 4215612 w 5540715"/>
                <a:gd name="connsiteY250" fmla="*/ 947737 h 3905250"/>
                <a:gd name="connsiteX251" fmla="*/ 4158462 w 5540715"/>
                <a:gd name="connsiteY251" fmla="*/ 957262 h 3905250"/>
                <a:gd name="connsiteX252" fmla="*/ 4120362 w 5540715"/>
                <a:gd name="connsiteY252" fmla="*/ 966787 h 3905250"/>
                <a:gd name="connsiteX253" fmla="*/ 4091787 w 5540715"/>
                <a:gd name="connsiteY253" fmla="*/ 976312 h 3905250"/>
                <a:gd name="connsiteX254" fmla="*/ 4067975 w 5540715"/>
                <a:gd name="connsiteY254" fmla="*/ 985837 h 3905250"/>
                <a:gd name="connsiteX255" fmla="*/ 4034637 w 5540715"/>
                <a:gd name="connsiteY255" fmla="*/ 990600 h 3905250"/>
                <a:gd name="connsiteX256" fmla="*/ 3967962 w 5540715"/>
                <a:gd name="connsiteY256" fmla="*/ 1009650 h 3905250"/>
                <a:gd name="connsiteX257" fmla="*/ 3939387 w 5540715"/>
                <a:gd name="connsiteY257" fmla="*/ 1019175 h 3905250"/>
                <a:gd name="connsiteX258" fmla="*/ 3906050 w 5540715"/>
                <a:gd name="connsiteY258" fmla="*/ 1023937 h 3905250"/>
                <a:gd name="connsiteX259" fmla="*/ 3744125 w 5540715"/>
                <a:gd name="connsiteY259" fmla="*/ 1019175 h 3905250"/>
                <a:gd name="connsiteX260" fmla="*/ 3715550 w 5540715"/>
                <a:gd name="connsiteY260" fmla="*/ 1014412 h 3905250"/>
                <a:gd name="connsiteX261" fmla="*/ 3677450 w 5540715"/>
                <a:gd name="connsiteY261" fmla="*/ 1009650 h 3905250"/>
                <a:gd name="connsiteX262" fmla="*/ 3548862 w 5540715"/>
                <a:gd name="connsiteY262" fmla="*/ 1023937 h 3905250"/>
                <a:gd name="connsiteX263" fmla="*/ 3506000 w 5540715"/>
                <a:gd name="connsiteY263" fmla="*/ 1052512 h 3905250"/>
                <a:gd name="connsiteX264" fmla="*/ 3486950 w 5540715"/>
                <a:gd name="connsiteY264" fmla="*/ 1071562 h 3905250"/>
                <a:gd name="connsiteX265" fmla="*/ 3463137 w 5540715"/>
                <a:gd name="connsiteY265" fmla="*/ 1090612 h 3905250"/>
                <a:gd name="connsiteX266" fmla="*/ 3425037 w 5540715"/>
                <a:gd name="connsiteY266" fmla="*/ 1128712 h 3905250"/>
                <a:gd name="connsiteX267" fmla="*/ 3396462 w 5540715"/>
                <a:gd name="connsiteY267" fmla="*/ 1176337 h 3905250"/>
                <a:gd name="connsiteX268" fmla="*/ 3363125 w 5540715"/>
                <a:gd name="connsiteY268" fmla="*/ 1228725 h 3905250"/>
                <a:gd name="connsiteX269" fmla="*/ 3353600 w 5540715"/>
                <a:gd name="connsiteY269" fmla="*/ 1262062 h 3905250"/>
                <a:gd name="connsiteX270" fmla="*/ 3348837 w 5540715"/>
                <a:gd name="connsiteY270" fmla="*/ 1281112 h 3905250"/>
                <a:gd name="connsiteX271" fmla="*/ 3339312 w 5540715"/>
                <a:gd name="connsiteY271" fmla="*/ 1295400 h 3905250"/>
                <a:gd name="connsiteX272" fmla="*/ 3329787 w 5540715"/>
                <a:gd name="connsiteY272" fmla="*/ 1323975 h 3905250"/>
                <a:gd name="connsiteX273" fmla="*/ 3301212 w 5540715"/>
                <a:gd name="connsiteY273" fmla="*/ 1357312 h 3905250"/>
                <a:gd name="connsiteX274" fmla="*/ 3291687 w 5540715"/>
                <a:gd name="connsiteY274" fmla="*/ 1381125 h 3905250"/>
                <a:gd name="connsiteX275" fmla="*/ 3248825 w 5540715"/>
                <a:gd name="connsiteY275" fmla="*/ 1414462 h 3905250"/>
                <a:gd name="connsiteX276" fmla="*/ 3234537 w 5540715"/>
                <a:gd name="connsiteY276" fmla="*/ 1433512 h 3905250"/>
                <a:gd name="connsiteX277" fmla="*/ 3220250 w 5540715"/>
                <a:gd name="connsiteY277" fmla="*/ 1443037 h 3905250"/>
                <a:gd name="connsiteX278" fmla="*/ 3172625 w 5540715"/>
                <a:gd name="connsiteY278" fmla="*/ 1481137 h 3905250"/>
                <a:gd name="connsiteX279" fmla="*/ 3153575 w 5540715"/>
                <a:gd name="connsiteY279" fmla="*/ 1495425 h 3905250"/>
                <a:gd name="connsiteX280" fmla="*/ 3129762 w 5540715"/>
                <a:gd name="connsiteY280" fmla="*/ 1504950 h 3905250"/>
                <a:gd name="connsiteX281" fmla="*/ 3110712 w 5540715"/>
                <a:gd name="connsiteY281" fmla="*/ 1519237 h 3905250"/>
                <a:gd name="connsiteX282" fmla="*/ 3096425 w 5540715"/>
                <a:gd name="connsiteY282" fmla="*/ 1533525 h 3905250"/>
                <a:gd name="connsiteX283" fmla="*/ 3072612 w 5540715"/>
                <a:gd name="connsiteY283" fmla="*/ 1543050 h 3905250"/>
                <a:gd name="connsiteX284" fmla="*/ 3058325 w 5540715"/>
                <a:gd name="connsiteY284" fmla="*/ 1557337 h 3905250"/>
                <a:gd name="connsiteX285" fmla="*/ 3034512 w 5540715"/>
                <a:gd name="connsiteY285" fmla="*/ 1566862 h 3905250"/>
                <a:gd name="connsiteX286" fmla="*/ 3015462 w 5540715"/>
                <a:gd name="connsiteY286" fmla="*/ 1576387 h 3905250"/>
                <a:gd name="connsiteX287" fmla="*/ 2967837 w 5540715"/>
                <a:gd name="connsiteY287" fmla="*/ 1604962 h 3905250"/>
                <a:gd name="connsiteX288" fmla="*/ 2953550 w 5540715"/>
                <a:gd name="connsiteY288" fmla="*/ 1614487 h 3905250"/>
                <a:gd name="connsiteX289" fmla="*/ 2939262 w 5540715"/>
                <a:gd name="connsiteY289" fmla="*/ 1619250 h 3905250"/>
                <a:gd name="connsiteX290" fmla="*/ 2910687 w 5540715"/>
                <a:gd name="connsiteY290" fmla="*/ 1638300 h 3905250"/>
                <a:gd name="connsiteX291" fmla="*/ 2896400 w 5540715"/>
                <a:gd name="connsiteY291" fmla="*/ 1652587 h 3905250"/>
                <a:gd name="connsiteX292" fmla="*/ 2834487 w 5540715"/>
                <a:gd name="connsiteY292" fmla="*/ 1681162 h 3905250"/>
                <a:gd name="connsiteX293" fmla="*/ 2791625 w 5540715"/>
                <a:gd name="connsiteY293" fmla="*/ 1709737 h 3905250"/>
                <a:gd name="connsiteX294" fmla="*/ 2767812 w 5540715"/>
                <a:gd name="connsiteY294" fmla="*/ 1719262 h 3905250"/>
                <a:gd name="connsiteX295" fmla="*/ 2753525 w 5540715"/>
                <a:gd name="connsiteY295" fmla="*/ 1728787 h 3905250"/>
                <a:gd name="connsiteX296" fmla="*/ 2739237 w 5540715"/>
                <a:gd name="connsiteY296" fmla="*/ 1733550 h 3905250"/>
                <a:gd name="connsiteX297" fmla="*/ 2724950 w 5540715"/>
                <a:gd name="connsiteY297" fmla="*/ 1743075 h 3905250"/>
                <a:gd name="connsiteX298" fmla="*/ 2663037 w 5540715"/>
                <a:gd name="connsiteY298" fmla="*/ 1752600 h 3905250"/>
                <a:gd name="connsiteX299" fmla="*/ 2596362 w 5540715"/>
                <a:gd name="connsiteY299" fmla="*/ 1738312 h 3905250"/>
                <a:gd name="connsiteX300" fmla="*/ 2572550 w 5540715"/>
                <a:gd name="connsiteY300" fmla="*/ 1728788 h 3905250"/>
                <a:gd name="connsiteX301" fmla="*/ 2524925 w 5540715"/>
                <a:gd name="connsiteY301" fmla="*/ 1728787 h 3905250"/>
                <a:gd name="connsiteX302" fmla="*/ 2470156 w 5540715"/>
                <a:gd name="connsiteY302" fmla="*/ 1804987 h 3905250"/>
                <a:gd name="connsiteX303" fmla="*/ 2389193 w 5540715"/>
                <a:gd name="connsiteY303" fmla="*/ 1881187 h 3905250"/>
                <a:gd name="connsiteX304" fmla="*/ 2315375 w 5540715"/>
                <a:gd name="connsiteY304" fmla="*/ 1909762 h 3905250"/>
                <a:gd name="connsiteX305" fmla="*/ 2253462 w 5540715"/>
                <a:gd name="connsiteY305" fmla="*/ 1924050 h 3905250"/>
                <a:gd name="connsiteX306" fmla="*/ 2234412 w 5540715"/>
                <a:gd name="connsiteY306" fmla="*/ 1943100 h 3905250"/>
                <a:gd name="connsiteX307" fmla="*/ 2220125 w 5540715"/>
                <a:gd name="connsiteY307" fmla="*/ 1947862 h 3905250"/>
                <a:gd name="connsiteX308" fmla="*/ 2186787 w 5540715"/>
                <a:gd name="connsiteY308" fmla="*/ 1966912 h 3905250"/>
                <a:gd name="connsiteX309" fmla="*/ 2148687 w 5540715"/>
                <a:gd name="connsiteY309" fmla="*/ 1985962 h 3905250"/>
                <a:gd name="connsiteX310" fmla="*/ 2072487 w 5540715"/>
                <a:gd name="connsiteY310" fmla="*/ 1971675 h 3905250"/>
                <a:gd name="connsiteX311" fmla="*/ 1996288 w 5540715"/>
                <a:gd name="connsiteY311" fmla="*/ 1990725 h 3905250"/>
                <a:gd name="connsiteX312" fmla="*/ 1939137 w 5540715"/>
                <a:gd name="connsiteY312" fmla="*/ 2047875 h 3905250"/>
                <a:gd name="connsiteX313" fmla="*/ 1910562 w 5540715"/>
                <a:gd name="connsiteY313" fmla="*/ 2071687 h 3905250"/>
                <a:gd name="connsiteX314" fmla="*/ 1886750 w 5540715"/>
                <a:gd name="connsiteY314" fmla="*/ 2081212 h 3905250"/>
                <a:gd name="connsiteX315" fmla="*/ 1858175 w 5540715"/>
                <a:gd name="connsiteY315" fmla="*/ 2100262 h 3905250"/>
                <a:gd name="connsiteX316" fmla="*/ 1834362 w 5540715"/>
                <a:gd name="connsiteY316" fmla="*/ 2109787 h 3905250"/>
                <a:gd name="connsiteX317" fmla="*/ 1815312 w 5540715"/>
                <a:gd name="connsiteY317" fmla="*/ 2124075 h 3905250"/>
                <a:gd name="connsiteX318" fmla="*/ 1796262 w 5540715"/>
                <a:gd name="connsiteY318" fmla="*/ 2133600 h 3905250"/>
                <a:gd name="connsiteX319" fmla="*/ 1786737 w 5540715"/>
                <a:gd name="connsiteY319" fmla="*/ 2147887 h 3905250"/>
                <a:gd name="connsiteX320" fmla="*/ 1772450 w 5540715"/>
                <a:gd name="connsiteY320" fmla="*/ 2152650 h 3905250"/>
                <a:gd name="connsiteX321" fmla="*/ 1753400 w 5540715"/>
                <a:gd name="connsiteY321" fmla="*/ 2166937 h 3905250"/>
                <a:gd name="connsiteX322" fmla="*/ 1696250 w 5540715"/>
                <a:gd name="connsiteY322" fmla="*/ 2219325 h 3905250"/>
                <a:gd name="connsiteX323" fmla="*/ 1672437 w 5540715"/>
                <a:gd name="connsiteY323" fmla="*/ 2238375 h 3905250"/>
                <a:gd name="connsiteX324" fmla="*/ 1648625 w 5540715"/>
                <a:gd name="connsiteY324" fmla="*/ 2252662 h 3905250"/>
                <a:gd name="connsiteX325" fmla="*/ 1615287 w 5540715"/>
                <a:gd name="connsiteY325" fmla="*/ 2286000 h 3905250"/>
                <a:gd name="connsiteX326" fmla="*/ 1591475 w 5540715"/>
                <a:gd name="connsiteY326" fmla="*/ 2305050 h 3905250"/>
                <a:gd name="connsiteX327" fmla="*/ 1577187 w 5540715"/>
                <a:gd name="connsiteY327" fmla="*/ 2314575 h 3905250"/>
                <a:gd name="connsiteX328" fmla="*/ 1562900 w 5540715"/>
                <a:gd name="connsiteY328" fmla="*/ 2328862 h 3905250"/>
                <a:gd name="connsiteX329" fmla="*/ 1558137 w 5540715"/>
                <a:gd name="connsiteY329" fmla="*/ 2343150 h 3905250"/>
                <a:gd name="connsiteX330" fmla="*/ 1520037 w 5540715"/>
                <a:gd name="connsiteY330" fmla="*/ 2366962 h 3905250"/>
                <a:gd name="connsiteX331" fmla="*/ 1496225 w 5540715"/>
                <a:gd name="connsiteY331" fmla="*/ 2381250 h 3905250"/>
                <a:gd name="connsiteX332" fmla="*/ 1477175 w 5540715"/>
                <a:gd name="connsiteY332" fmla="*/ 2395537 h 3905250"/>
                <a:gd name="connsiteX333" fmla="*/ 1462887 w 5540715"/>
                <a:gd name="connsiteY333" fmla="*/ 2400300 h 3905250"/>
                <a:gd name="connsiteX334" fmla="*/ 1424787 w 5540715"/>
                <a:gd name="connsiteY334" fmla="*/ 2419350 h 3905250"/>
                <a:gd name="connsiteX335" fmla="*/ 1405737 w 5540715"/>
                <a:gd name="connsiteY335" fmla="*/ 2428875 h 3905250"/>
                <a:gd name="connsiteX336" fmla="*/ 1362875 w 5540715"/>
                <a:gd name="connsiteY336" fmla="*/ 2462212 h 3905250"/>
                <a:gd name="connsiteX337" fmla="*/ 1329537 w 5540715"/>
                <a:gd name="connsiteY337" fmla="*/ 2476500 h 3905250"/>
                <a:gd name="connsiteX338" fmla="*/ 1310487 w 5540715"/>
                <a:gd name="connsiteY338" fmla="*/ 2490787 h 3905250"/>
                <a:gd name="connsiteX339" fmla="*/ 1262862 w 5540715"/>
                <a:gd name="connsiteY339" fmla="*/ 2514600 h 3905250"/>
                <a:gd name="connsiteX340" fmla="*/ 1224762 w 5540715"/>
                <a:gd name="connsiteY340" fmla="*/ 2538412 h 3905250"/>
                <a:gd name="connsiteX341" fmla="*/ 1210475 w 5540715"/>
                <a:gd name="connsiteY341" fmla="*/ 2543175 h 3905250"/>
                <a:gd name="connsiteX342" fmla="*/ 1191425 w 5540715"/>
                <a:gd name="connsiteY342" fmla="*/ 2557462 h 3905250"/>
                <a:gd name="connsiteX343" fmla="*/ 1129512 w 5540715"/>
                <a:gd name="connsiteY343" fmla="*/ 2600325 h 3905250"/>
                <a:gd name="connsiteX344" fmla="*/ 1100937 w 5540715"/>
                <a:gd name="connsiteY344" fmla="*/ 2624137 h 3905250"/>
                <a:gd name="connsiteX345" fmla="*/ 1086650 w 5540715"/>
                <a:gd name="connsiteY345" fmla="*/ 2638425 h 3905250"/>
                <a:gd name="connsiteX346" fmla="*/ 1077125 w 5540715"/>
                <a:gd name="connsiteY346" fmla="*/ 2652712 h 3905250"/>
                <a:gd name="connsiteX347" fmla="*/ 1053312 w 5540715"/>
                <a:gd name="connsiteY347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1808962 w 5540715"/>
                <a:gd name="connsiteY77" fmla="*/ 2870200 h 3905250"/>
                <a:gd name="connsiteX78" fmla="*/ 2220125 w 5540715"/>
                <a:gd name="connsiteY78" fmla="*/ 2852737 h 3905250"/>
                <a:gd name="connsiteX79" fmla="*/ 2215362 w 5540715"/>
                <a:gd name="connsiteY79" fmla="*/ 2833687 h 3905250"/>
                <a:gd name="connsiteX80" fmla="*/ 2196312 w 5540715"/>
                <a:gd name="connsiteY80" fmla="*/ 2790825 h 3905250"/>
                <a:gd name="connsiteX81" fmla="*/ 2172500 w 5540715"/>
                <a:gd name="connsiteY81" fmla="*/ 2733675 h 3905250"/>
                <a:gd name="connsiteX82" fmla="*/ 2167737 w 5540715"/>
                <a:gd name="connsiteY82" fmla="*/ 2709862 h 3905250"/>
                <a:gd name="connsiteX83" fmla="*/ 2158212 w 5540715"/>
                <a:gd name="connsiteY83" fmla="*/ 2686050 h 3905250"/>
                <a:gd name="connsiteX84" fmla="*/ 2153450 w 5540715"/>
                <a:gd name="connsiteY84" fmla="*/ 2643187 h 3905250"/>
                <a:gd name="connsiteX85" fmla="*/ 2158212 w 5540715"/>
                <a:gd name="connsiteY85" fmla="*/ 2586037 h 3905250"/>
                <a:gd name="connsiteX86" fmla="*/ 2182025 w 5540715"/>
                <a:gd name="connsiteY86" fmla="*/ 2547937 h 3905250"/>
                <a:gd name="connsiteX87" fmla="*/ 2215362 w 5540715"/>
                <a:gd name="connsiteY87" fmla="*/ 2509837 h 3905250"/>
                <a:gd name="connsiteX88" fmla="*/ 2234412 w 5540715"/>
                <a:gd name="connsiteY88" fmla="*/ 2490787 h 3905250"/>
                <a:gd name="connsiteX89" fmla="*/ 2267750 w 5540715"/>
                <a:gd name="connsiteY89" fmla="*/ 2481262 h 3905250"/>
                <a:gd name="connsiteX90" fmla="*/ 2291562 w 5540715"/>
                <a:gd name="connsiteY90" fmla="*/ 2471737 h 3905250"/>
                <a:gd name="connsiteX91" fmla="*/ 2386812 w 5540715"/>
                <a:gd name="connsiteY91" fmla="*/ 2462212 h 3905250"/>
                <a:gd name="connsiteX92" fmla="*/ 2453487 w 5540715"/>
                <a:gd name="connsiteY92" fmla="*/ 2452687 h 3905250"/>
                <a:gd name="connsiteX93" fmla="*/ 2510637 w 5540715"/>
                <a:gd name="connsiteY93" fmla="*/ 2443162 h 3905250"/>
                <a:gd name="connsiteX94" fmla="*/ 2529687 w 5540715"/>
                <a:gd name="connsiteY94" fmla="*/ 2433637 h 3905250"/>
                <a:gd name="connsiteX95" fmla="*/ 2634462 w 5540715"/>
                <a:gd name="connsiteY95" fmla="*/ 2424112 h 3905250"/>
                <a:gd name="connsiteX96" fmla="*/ 2767812 w 5540715"/>
                <a:gd name="connsiteY96" fmla="*/ 2419350 h 3905250"/>
                <a:gd name="connsiteX97" fmla="*/ 2791625 w 5540715"/>
                <a:gd name="connsiteY97" fmla="*/ 2414587 h 3905250"/>
                <a:gd name="connsiteX98" fmla="*/ 2829725 w 5540715"/>
                <a:gd name="connsiteY98" fmla="*/ 2390775 h 3905250"/>
                <a:gd name="connsiteX99" fmla="*/ 2848775 w 5540715"/>
                <a:gd name="connsiteY99" fmla="*/ 2381250 h 3905250"/>
                <a:gd name="connsiteX100" fmla="*/ 2886875 w 5540715"/>
                <a:gd name="connsiteY100" fmla="*/ 2352675 h 3905250"/>
                <a:gd name="connsiteX101" fmla="*/ 2905925 w 5540715"/>
                <a:gd name="connsiteY101" fmla="*/ 2338387 h 3905250"/>
                <a:gd name="connsiteX102" fmla="*/ 2920212 w 5540715"/>
                <a:gd name="connsiteY102" fmla="*/ 2328862 h 3905250"/>
                <a:gd name="connsiteX103" fmla="*/ 2934500 w 5540715"/>
                <a:gd name="connsiteY103" fmla="*/ 2314575 h 3905250"/>
                <a:gd name="connsiteX104" fmla="*/ 2958312 w 5540715"/>
                <a:gd name="connsiteY104" fmla="*/ 2309812 h 3905250"/>
                <a:gd name="connsiteX105" fmla="*/ 2982125 w 5540715"/>
                <a:gd name="connsiteY105" fmla="*/ 2295525 h 3905250"/>
                <a:gd name="connsiteX106" fmla="*/ 3001175 w 5540715"/>
                <a:gd name="connsiteY106" fmla="*/ 2281237 h 3905250"/>
                <a:gd name="connsiteX107" fmla="*/ 3024987 w 5540715"/>
                <a:gd name="connsiteY107" fmla="*/ 2271712 h 3905250"/>
                <a:gd name="connsiteX108" fmla="*/ 3063087 w 5540715"/>
                <a:gd name="connsiteY108" fmla="*/ 2243137 h 3905250"/>
                <a:gd name="connsiteX109" fmla="*/ 3096425 w 5540715"/>
                <a:gd name="connsiteY109" fmla="*/ 2224087 h 3905250"/>
                <a:gd name="connsiteX110" fmla="*/ 3115475 w 5540715"/>
                <a:gd name="connsiteY110" fmla="*/ 2205037 h 3905250"/>
                <a:gd name="connsiteX111" fmla="*/ 3153575 w 5540715"/>
                <a:gd name="connsiteY111" fmla="*/ 2185987 h 3905250"/>
                <a:gd name="connsiteX112" fmla="*/ 3172625 w 5540715"/>
                <a:gd name="connsiteY112" fmla="*/ 2171700 h 3905250"/>
                <a:gd name="connsiteX113" fmla="*/ 3234537 w 5540715"/>
                <a:gd name="connsiteY113" fmla="*/ 2119312 h 3905250"/>
                <a:gd name="connsiteX114" fmla="*/ 3296450 w 5540715"/>
                <a:gd name="connsiteY114" fmla="*/ 2076450 h 3905250"/>
                <a:gd name="connsiteX115" fmla="*/ 3329787 w 5540715"/>
                <a:gd name="connsiteY115" fmla="*/ 2052637 h 3905250"/>
                <a:gd name="connsiteX116" fmla="*/ 3358362 w 5540715"/>
                <a:gd name="connsiteY116" fmla="*/ 2033587 h 3905250"/>
                <a:gd name="connsiteX117" fmla="*/ 3420275 w 5540715"/>
                <a:gd name="connsiteY117" fmla="*/ 1995487 h 3905250"/>
                <a:gd name="connsiteX118" fmla="*/ 3453612 w 5540715"/>
                <a:gd name="connsiteY118" fmla="*/ 1981200 h 3905250"/>
                <a:gd name="connsiteX119" fmla="*/ 3482187 w 5540715"/>
                <a:gd name="connsiteY119" fmla="*/ 1962150 h 3905250"/>
                <a:gd name="connsiteX120" fmla="*/ 3534575 w 5540715"/>
                <a:gd name="connsiteY120" fmla="*/ 1933575 h 3905250"/>
                <a:gd name="connsiteX121" fmla="*/ 3563150 w 5540715"/>
                <a:gd name="connsiteY121" fmla="*/ 1914525 h 3905250"/>
                <a:gd name="connsiteX122" fmla="*/ 3639350 w 5540715"/>
                <a:gd name="connsiteY122" fmla="*/ 1871662 h 3905250"/>
                <a:gd name="connsiteX123" fmla="*/ 3686975 w 5540715"/>
                <a:gd name="connsiteY123" fmla="*/ 1843087 h 3905250"/>
                <a:gd name="connsiteX124" fmla="*/ 3720312 w 5540715"/>
                <a:gd name="connsiteY124" fmla="*/ 1824037 h 3905250"/>
                <a:gd name="connsiteX125" fmla="*/ 3744125 w 5540715"/>
                <a:gd name="connsiteY125" fmla="*/ 1804987 h 3905250"/>
                <a:gd name="connsiteX126" fmla="*/ 3772700 w 5540715"/>
                <a:gd name="connsiteY126" fmla="*/ 1795462 h 3905250"/>
                <a:gd name="connsiteX127" fmla="*/ 3796512 w 5540715"/>
                <a:gd name="connsiteY127" fmla="*/ 1776412 h 3905250"/>
                <a:gd name="connsiteX128" fmla="*/ 3829850 w 5540715"/>
                <a:gd name="connsiteY128" fmla="*/ 1762125 h 3905250"/>
                <a:gd name="connsiteX129" fmla="*/ 3858425 w 5540715"/>
                <a:gd name="connsiteY129" fmla="*/ 1747837 h 3905250"/>
                <a:gd name="connsiteX130" fmla="*/ 3882237 w 5540715"/>
                <a:gd name="connsiteY130" fmla="*/ 1733550 h 3905250"/>
                <a:gd name="connsiteX131" fmla="*/ 3929862 w 5540715"/>
                <a:gd name="connsiteY131" fmla="*/ 1714500 h 3905250"/>
                <a:gd name="connsiteX132" fmla="*/ 3958437 w 5540715"/>
                <a:gd name="connsiteY132" fmla="*/ 1695450 h 3905250"/>
                <a:gd name="connsiteX133" fmla="*/ 3977487 w 5540715"/>
                <a:gd name="connsiteY133" fmla="*/ 1681162 h 3905250"/>
                <a:gd name="connsiteX134" fmla="*/ 4029875 w 5540715"/>
                <a:gd name="connsiteY134" fmla="*/ 1657350 h 3905250"/>
                <a:gd name="connsiteX135" fmla="*/ 4082262 w 5540715"/>
                <a:gd name="connsiteY135" fmla="*/ 1614487 h 3905250"/>
                <a:gd name="connsiteX136" fmla="*/ 4139412 w 5540715"/>
                <a:gd name="connsiteY136" fmla="*/ 1576387 h 3905250"/>
                <a:gd name="connsiteX137" fmla="*/ 4167987 w 5540715"/>
                <a:gd name="connsiteY137" fmla="*/ 1557337 h 3905250"/>
                <a:gd name="connsiteX138" fmla="*/ 4196562 w 5540715"/>
                <a:gd name="connsiteY138" fmla="*/ 1538287 h 3905250"/>
                <a:gd name="connsiteX139" fmla="*/ 4253712 w 5540715"/>
                <a:gd name="connsiteY139" fmla="*/ 1509712 h 3905250"/>
                <a:gd name="connsiteX140" fmla="*/ 4277525 w 5540715"/>
                <a:gd name="connsiteY140" fmla="*/ 1500187 h 3905250"/>
                <a:gd name="connsiteX141" fmla="*/ 4296575 w 5540715"/>
                <a:gd name="connsiteY141" fmla="*/ 1490662 h 3905250"/>
                <a:gd name="connsiteX142" fmla="*/ 4325150 w 5540715"/>
                <a:gd name="connsiteY142" fmla="*/ 1485900 h 3905250"/>
                <a:gd name="connsiteX143" fmla="*/ 4353725 w 5540715"/>
                <a:gd name="connsiteY143" fmla="*/ 1476375 h 3905250"/>
                <a:gd name="connsiteX144" fmla="*/ 4491837 w 5540715"/>
                <a:gd name="connsiteY144" fmla="*/ 1481137 h 3905250"/>
                <a:gd name="connsiteX145" fmla="*/ 4510887 w 5540715"/>
                <a:gd name="connsiteY145" fmla="*/ 1495425 h 3905250"/>
                <a:gd name="connsiteX146" fmla="*/ 4568037 w 5540715"/>
                <a:gd name="connsiteY146" fmla="*/ 1528762 h 3905250"/>
                <a:gd name="connsiteX147" fmla="*/ 4615662 w 5540715"/>
                <a:gd name="connsiteY147" fmla="*/ 1571625 h 3905250"/>
                <a:gd name="connsiteX148" fmla="*/ 4629950 w 5540715"/>
                <a:gd name="connsiteY148" fmla="*/ 1590675 h 3905250"/>
                <a:gd name="connsiteX149" fmla="*/ 4629950 w 5540715"/>
                <a:gd name="connsiteY149" fmla="*/ 1690687 h 3905250"/>
                <a:gd name="connsiteX150" fmla="*/ 4610900 w 5540715"/>
                <a:gd name="connsiteY150" fmla="*/ 1724025 h 3905250"/>
                <a:gd name="connsiteX151" fmla="*/ 4587087 w 5540715"/>
                <a:gd name="connsiteY151" fmla="*/ 1785937 h 3905250"/>
                <a:gd name="connsiteX152" fmla="*/ 4577562 w 5540715"/>
                <a:gd name="connsiteY152" fmla="*/ 1809750 h 3905250"/>
                <a:gd name="connsiteX153" fmla="*/ 4572800 w 5540715"/>
                <a:gd name="connsiteY153" fmla="*/ 1828800 h 3905250"/>
                <a:gd name="connsiteX154" fmla="*/ 4563275 w 5540715"/>
                <a:gd name="connsiteY154" fmla="*/ 1876425 h 3905250"/>
                <a:gd name="connsiteX155" fmla="*/ 4558512 w 5540715"/>
                <a:gd name="connsiteY155" fmla="*/ 1909762 h 3905250"/>
                <a:gd name="connsiteX156" fmla="*/ 4553750 w 5540715"/>
                <a:gd name="connsiteY156" fmla="*/ 1938337 h 3905250"/>
                <a:gd name="connsiteX157" fmla="*/ 4572800 w 5540715"/>
                <a:gd name="connsiteY157" fmla="*/ 2133600 h 3905250"/>
                <a:gd name="connsiteX158" fmla="*/ 4601375 w 5540715"/>
                <a:gd name="connsiteY158" fmla="*/ 2162175 h 3905250"/>
                <a:gd name="connsiteX159" fmla="*/ 4620425 w 5540715"/>
                <a:gd name="connsiteY159" fmla="*/ 2166937 h 3905250"/>
                <a:gd name="connsiteX160" fmla="*/ 4644237 w 5540715"/>
                <a:gd name="connsiteY160" fmla="*/ 2181225 h 3905250"/>
                <a:gd name="connsiteX161" fmla="*/ 4663287 w 5540715"/>
                <a:gd name="connsiteY161" fmla="*/ 2185987 h 3905250"/>
                <a:gd name="connsiteX162" fmla="*/ 4715675 w 5540715"/>
                <a:gd name="connsiteY162" fmla="*/ 2195512 h 3905250"/>
                <a:gd name="connsiteX163" fmla="*/ 4829975 w 5540715"/>
                <a:gd name="connsiteY163" fmla="*/ 2185987 h 3905250"/>
                <a:gd name="connsiteX164" fmla="*/ 4863312 w 5540715"/>
                <a:gd name="connsiteY164" fmla="*/ 2166937 h 3905250"/>
                <a:gd name="connsiteX165" fmla="*/ 4915700 w 5540715"/>
                <a:gd name="connsiteY165" fmla="*/ 2147887 h 3905250"/>
                <a:gd name="connsiteX166" fmla="*/ 4934750 w 5540715"/>
                <a:gd name="connsiteY166" fmla="*/ 2133600 h 3905250"/>
                <a:gd name="connsiteX167" fmla="*/ 4949037 w 5540715"/>
                <a:gd name="connsiteY167" fmla="*/ 2128837 h 3905250"/>
                <a:gd name="connsiteX168" fmla="*/ 4963325 w 5540715"/>
                <a:gd name="connsiteY168" fmla="*/ 2114550 h 3905250"/>
                <a:gd name="connsiteX169" fmla="*/ 4982375 w 5540715"/>
                <a:gd name="connsiteY169" fmla="*/ 2100262 h 3905250"/>
                <a:gd name="connsiteX170" fmla="*/ 5010950 w 5540715"/>
                <a:gd name="connsiteY170" fmla="*/ 2081212 h 3905250"/>
                <a:gd name="connsiteX171" fmla="*/ 5053812 w 5540715"/>
                <a:gd name="connsiteY171" fmla="*/ 2038350 h 3905250"/>
                <a:gd name="connsiteX172" fmla="*/ 5077625 w 5540715"/>
                <a:gd name="connsiteY172" fmla="*/ 2019300 h 3905250"/>
                <a:gd name="connsiteX173" fmla="*/ 5096675 w 5540715"/>
                <a:gd name="connsiteY173" fmla="*/ 2000250 h 3905250"/>
                <a:gd name="connsiteX174" fmla="*/ 5125250 w 5540715"/>
                <a:gd name="connsiteY174" fmla="*/ 1981200 h 3905250"/>
                <a:gd name="connsiteX175" fmla="*/ 5172875 w 5540715"/>
                <a:gd name="connsiteY175" fmla="*/ 1943100 h 3905250"/>
                <a:gd name="connsiteX176" fmla="*/ 5210975 w 5540715"/>
                <a:gd name="connsiteY176" fmla="*/ 1909762 h 3905250"/>
                <a:gd name="connsiteX177" fmla="*/ 5220500 w 5540715"/>
                <a:gd name="connsiteY177" fmla="*/ 1895475 h 3905250"/>
                <a:gd name="connsiteX178" fmla="*/ 5234787 w 5540715"/>
                <a:gd name="connsiteY178" fmla="*/ 1876425 h 3905250"/>
                <a:gd name="connsiteX179" fmla="*/ 5253837 w 5540715"/>
                <a:gd name="connsiteY179" fmla="*/ 1838325 h 3905250"/>
                <a:gd name="connsiteX180" fmla="*/ 5282412 w 5540715"/>
                <a:gd name="connsiteY180" fmla="*/ 1790700 h 3905250"/>
                <a:gd name="connsiteX181" fmla="*/ 5287175 w 5540715"/>
                <a:gd name="connsiteY181" fmla="*/ 1771650 h 3905250"/>
                <a:gd name="connsiteX182" fmla="*/ 5306225 w 5540715"/>
                <a:gd name="connsiteY182" fmla="*/ 1743075 h 3905250"/>
                <a:gd name="connsiteX183" fmla="*/ 5320512 w 5540715"/>
                <a:gd name="connsiteY183" fmla="*/ 1709737 h 3905250"/>
                <a:gd name="connsiteX184" fmla="*/ 5334800 w 5540715"/>
                <a:gd name="connsiteY184" fmla="*/ 1695450 h 3905250"/>
                <a:gd name="connsiteX185" fmla="*/ 5358612 w 5540715"/>
                <a:gd name="connsiteY185" fmla="*/ 1647825 h 3905250"/>
                <a:gd name="connsiteX186" fmla="*/ 5391950 w 5540715"/>
                <a:gd name="connsiteY186" fmla="*/ 1581150 h 3905250"/>
                <a:gd name="connsiteX187" fmla="*/ 5439575 w 5540715"/>
                <a:gd name="connsiteY187" fmla="*/ 1452562 h 3905250"/>
                <a:gd name="connsiteX188" fmla="*/ 5449100 w 5540715"/>
                <a:gd name="connsiteY188" fmla="*/ 1414462 h 3905250"/>
                <a:gd name="connsiteX189" fmla="*/ 5453862 w 5540715"/>
                <a:gd name="connsiteY189" fmla="*/ 1381125 h 3905250"/>
                <a:gd name="connsiteX190" fmla="*/ 5463387 w 5540715"/>
                <a:gd name="connsiteY190" fmla="*/ 1181100 h 3905250"/>
                <a:gd name="connsiteX191" fmla="*/ 5468150 w 5540715"/>
                <a:gd name="connsiteY191" fmla="*/ 1157287 h 3905250"/>
                <a:gd name="connsiteX192" fmla="*/ 5472912 w 5540715"/>
                <a:gd name="connsiteY192" fmla="*/ 1128712 h 3905250"/>
                <a:gd name="connsiteX193" fmla="*/ 5477675 w 5540715"/>
                <a:gd name="connsiteY193" fmla="*/ 1095375 h 3905250"/>
                <a:gd name="connsiteX194" fmla="*/ 5487200 w 5540715"/>
                <a:gd name="connsiteY194" fmla="*/ 1066800 h 3905250"/>
                <a:gd name="connsiteX195" fmla="*/ 5501487 w 5540715"/>
                <a:gd name="connsiteY195" fmla="*/ 981075 h 3905250"/>
                <a:gd name="connsiteX196" fmla="*/ 5501487 w 5540715"/>
                <a:gd name="connsiteY196" fmla="*/ 981075 h 3905250"/>
                <a:gd name="connsiteX197" fmla="*/ 5511012 w 5540715"/>
                <a:gd name="connsiteY197" fmla="*/ 923925 h 3905250"/>
                <a:gd name="connsiteX198" fmla="*/ 5515775 w 5540715"/>
                <a:gd name="connsiteY198" fmla="*/ 890587 h 3905250"/>
                <a:gd name="connsiteX199" fmla="*/ 5525300 w 5540715"/>
                <a:gd name="connsiteY199" fmla="*/ 833437 h 3905250"/>
                <a:gd name="connsiteX200" fmla="*/ 5530062 w 5540715"/>
                <a:gd name="connsiteY200" fmla="*/ 804862 h 3905250"/>
                <a:gd name="connsiteX201" fmla="*/ 5534825 w 5540715"/>
                <a:gd name="connsiteY201" fmla="*/ 738187 h 3905250"/>
                <a:gd name="connsiteX202" fmla="*/ 5520537 w 5540715"/>
                <a:gd name="connsiteY202" fmla="*/ 466725 h 3905250"/>
                <a:gd name="connsiteX203" fmla="*/ 5511012 w 5540715"/>
                <a:gd name="connsiteY203" fmla="*/ 442912 h 3905250"/>
                <a:gd name="connsiteX204" fmla="*/ 5491962 w 5540715"/>
                <a:gd name="connsiteY204" fmla="*/ 390525 h 3905250"/>
                <a:gd name="connsiteX205" fmla="*/ 5477675 w 5540715"/>
                <a:gd name="connsiteY205" fmla="*/ 366712 h 3905250"/>
                <a:gd name="connsiteX206" fmla="*/ 5453862 w 5540715"/>
                <a:gd name="connsiteY206" fmla="*/ 347662 h 3905250"/>
                <a:gd name="connsiteX207" fmla="*/ 5420525 w 5540715"/>
                <a:gd name="connsiteY207" fmla="*/ 309562 h 3905250"/>
                <a:gd name="connsiteX208" fmla="*/ 5401475 w 5540715"/>
                <a:gd name="connsiteY208" fmla="*/ 300037 h 3905250"/>
                <a:gd name="connsiteX209" fmla="*/ 5391950 w 5540715"/>
                <a:gd name="connsiteY209" fmla="*/ 280987 h 3905250"/>
                <a:gd name="connsiteX210" fmla="*/ 5358612 w 5540715"/>
                <a:gd name="connsiteY210" fmla="*/ 257175 h 3905250"/>
                <a:gd name="connsiteX211" fmla="*/ 5325275 w 5540715"/>
                <a:gd name="connsiteY211" fmla="*/ 223837 h 3905250"/>
                <a:gd name="connsiteX212" fmla="*/ 5244312 w 5540715"/>
                <a:gd name="connsiteY212" fmla="*/ 133350 h 3905250"/>
                <a:gd name="connsiteX213" fmla="*/ 5201450 w 5540715"/>
                <a:gd name="connsiteY213" fmla="*/ 85725 h 3905250"/>
                <a:gd name="connsiteX214" fmla="*/ 5163350 w 5540715"/>
                <a:gd name="connsiteY214" fmla="*/ 71437 h 3905250"/>
                <a:gd name="connsiteX215" fmla="*/ 5087150 w 5540715"/>
                <a:gd name="connsiteY215" fmla="*/ 42862 h 3905250"/>
                <a:gd name="connsiteX216" fmla="*/ 5039525 w 5540715"/>
                <a:gd name="connsiteY216" fmla="*/ 23812 h 3905250"/>
                <a:gd name="connsiteX217" fmla="*/ 5006187 w 5540715"/>
                <a:gd name="connsiteY217" fmla="*/ 19050 h 3905250"/>
                <a:gd name="connsiteX218" fmla="*/ 4982375 w 5540715"/>
                <a:gd name="connsiteY218" fmla="*/ 9525 h 3905250"/>
                <a:gd name="connsiteX219" fmla="*/ 4915700 w 5540715"/>
                <a:gd name="connsiteY219" fmla="*/ 4762 h 3905250"/>
                <a:gd name="connsiteX220" fmla="*/ 4858550 w 5540715"/>
                <a:gd name="connsiteY220" fmla="*/ 0 h 3905250"/>
                <a:gd name="connsiteX221" fmla="*/ 4749012 w 5540715"/>
                <a:gd name="connsiteY221" fmla="*/ 14287 h 3905250"/>
                <a:gd name="connsiteX222" fmla="*/ 4725200 w 5540715"/>
                <a:gd name="connsiteY222" fmla="*/ 19050 h 3905250"/>
                <a:gd name="connsiteX223" fmla="*/ 4668050 w 5540715"/>
                <a:gd name="connsiteY223" fmla="*/ 42862 h 3905250"/>
                <a:gd name="connsiteX224" fmla="*/ 4629950 w 5540715"/>
                <a:gd name="connsiteY224" fmla="*/ 57150 h 3905250"/>
                <a:gd name="connsiteX225" fmla="*/ 4548987 w 5540715"/>
                <a:gd name="connsiteY225" fmla="*/ 104775 h 3905250"/>
                <a:gd name="connsiteX226" fmla="*/ 4529937 w 5540715"/>
                <a:gd name="connsiteY226" fmla="*/ 128587 h 3905250"/>
                <a:gd name="connsiteX227" fmla="*/ 4510887 w 5540715"/>
                <a:gd name="connsiteY227" fmla="*/ 147637 h 3905250"/>
                <a:gd name="connsiteX228" fmla="*/ 4491837 w 5540715"/>
                <a:gd name="connsiteY228" fmla="*/ 176212 h 3905250"/>
                <a:gd name="connsiteX229" fmla="*/ 4458500 w 5540715"/>
                <a:gd name="connsiteY229" fmla="*/ 247650 h 3905250"/>
                <a:gd name="connsiteX230" fmla="*/ 4439450 w 5540715"/>
                <a:gd name="connsiteY230" fmla="*/ 304800 h 3905250"/>
                <a:gd name="connsiteX231" fmla="*/ 4420400 w 5540715"/>
                <a:gd name="connsiteY231" fmla="*/ 366712 h 3905250"/>
                <a:gd name="connsiteX232" fmla="*/ 4415637 w 5540715"/>
                <a:gd name="connsiteY232" fmla="*/ 400050 h 3905250"/>
                <a:gd name="connsiteX233" fmla="*/ 4406112 w 5540715"/>
                <a:gd name="connsiteY233" fmla="*/ 423862 h 3905250"/>
                <a:gd name="connsiteX234" fmla="*/ 4401350 w 5540715"/>
                <a:gd name="connsiteY234" fmla="*/ 457200 h 3905250"/>
                <a:gd name="connsiteX235" fmla="*/ 4391825 w 5540715"/>
                <a:gd name="connsiteY235" fmla="*/ 519112 h 3905250"/>
                <a:gd name="connsiteX236" fmla="*/ 4425162 w 5540715"/>
                <a:gd name="connsiteY236" fmla="*/ 685800 h 3905250"/>
                <a:gd name="connsiteX237" fmla="*/ 4434687 w 5540715"/>
                <a:gd name="connsiteY237" fmla="*/ 728662 h 3905250"/>
                <a:gd name="connsiteX238" fmla="*/ 4444212 w 5540715"/>
                <a:gd name="connsiteY238" fmla="*/ 752475 h 3905250"/>
                <a:gd name="connsiteX239" fmla="*/ 4439450 w 5540715"/>
                <a:gd name="connsiteY239" fmla="*/ 819150 h 3905250"/>
                <a:gd name="connsiteX240" fmla="*/ 4396587 w 5540715"/>
                <a:gd name="connsiteY240" fmla="*/ 852487 h 3905250"/>
                <a:gd name="connsiteX241" fmla="*/ 4382300 w 5540715"/>
                <a:gd name="connsiteY241" fmla="*/ 866775 h 3905250"/>
                <a:gd name="connsiteX242" fmla="*/ 4363250 w 5540715"/>
                <a:gd name="connsiteY242" fmla="*/ 876300 h 3905250"/>
                <a:gd name="connsiteX243" fmla="*/ 4329912 w 5540715"/>
                <a:gd name="connsiteY243" fmla="*/ 900112 h 3905250"/>
                <a:gd name="connsiteX244" fmla="*/ 4315625 w 5540715"/>
                <a:gd name="connsiteY244" fmla="*/ 909637 h 3905250"/>
                <a:gd name="connsiteX245" fmla="*/ 4296575 w 5540715"/>
                <a:gd name="connsiteY245" fmla="*/ 923925 h 3905250"/>
                <a:gd name="connsiteX246" fmla="*/ 4277525 w 5540715"/>
                <a:gd name="connsiteY246" fmla="*/ 928687 h 3905250"/>
                <a:gd name="connsiteX247" fmla="*/ 4248950 w 5540715"/>
                <a:gd name="connsiteY247" fmla="*/ 938212 h 3905250"/>
                <a:gd name="connsiteX248" fmla="*/ 4229900 w 5540715"/>
                <a:gd name="connsiteY248" fmla="*/ 942975 h 3905250"/>
                <a:gd name="connsiteX249" fmla="*/ 4215612 w 5540715"/>
                <a:gd name="connsiteY249" fmla="*/ 947737 h 3905250"/>
                <a:gd name="connsiteX250" fmla="*/ 4158462 w 5540715"/>
                <a:gd name="connsiteY250" fmla="*/ 957262 h 3905250"/>
                <a:gd name="connsiteX251" fmla="*/ 4120362 w 5540715"/>
                <a:gd name="connsiteY251" fmla="*/ 966787 h 3905250"/>
                <a:gd name="connsiteX252" fmla="*/ 4091787 w 5540715"/>
                <a:gd name="connsiteY252" fmla="*/ 976312 h 3905250"/>
                <a:gd name="connsiteX253" fmla="*/ 4067975 w 5540715"/>
                <a:gd name="connsiteY253" fmla="*/ 985837 h 3905250"/>
                <a:gd name="connsiteX254" fmla="*/ 4034637 w 5540715"/>
                <a:gd name="connsiteY254" fmla="*/ 990600 h 3905250"/>
                <a:gd name="connsiteX255" fmla="*/ 3967962 w 5540715"/>
                <a:gd name="connsiteY255" fmla="*/ 1009650 h 3905250"/>
                <a:gd name="connsiteX256" fmla="*/ 3939387 w 5540715"/>
                <a:gd name="connsiteY256" fmla="*/ 1019175 h 3905250"/>
                <a:gd name="connsiteX257" fmla="*/ 3906050 w 5540715"/>
                <a:gd name="connsiteY257" fmla="*/ 1023937 h 3905250"/>
                <a:gd name="connsiteX258" fmla="*/ 3744125 w 5540715"/>
                <a:gd name="connsiteY258" fmla="*/ 1019175 h 3905250"/>
                <a:gd name="connsiteX259" fmla="*/ 3715550 w 5540715"/>
                <a:gd name="connsiteY259" fmla="*/ 1014412 h 3905250"/>
                <a:gd name="connsiteX260" fmla="*/ 3677450 w 5540715"/>
                <a:gd name="connsiteY260" fmla="*/ 1009650 h 3905250"/>
                <a:gd name="connsiteX261" fmla="*/ 3548862 w 5540715"/>
                <a:gd name="connsiteY261" fmla="*/ 1023937 h 3905250"/>
                <a:gd name="connsiteX262" fmla="*/ 3506000 w 5540715"/>
                <a:gd name="connsiteY262" fmla="*/ 1052512 h 3905250"/>
                <a:gd name="connsiteX263" fmla="*/ 3486950 w 5540715"/>
                <a:gd name="connsiteY263" fmla="*/ 1071562 h 3905250"/>
                <a:gd name="connsiteX264" fmla="*/ 3463137 w 5540715"/>
                <a:gd name="connsiteY264" fmla="*/ 1090612 h 3905250"/>
                <a:gd name="connsiteX265" fmla="*/ 3425037 w 5540715"/>
                <a:gd name="connsiteY265" fmla="*/ 1128712 h 3905250"/>
                <a:gd name="connsiteX266" fmla="*/ 3396462 w 5540715"/>
                <a:gd name="connsiteY266" fmla="*/ 1176337 h 3905250"/>
                <a:gd name="connsiteX267" fmla="*/ 3363125 w 5540715"/>
                <a:gd name="connsiteY267" fmla="*/ 1228725 h 3905250"/>
                <a:gd name="connsiteX268" fmla="*/ 3353600 w 5540715"/>
                <a:gd name="connsiteY268" fmla="*/ 1262062 h 3905250"/>
                <a:gd name="connsiteX269" fmla="*/ 3348837 w 5540715"/>
                <a:gd name="connsiteY269" fmla="*/ 1281112 h 3905250"/>
                <a:gd name="connsiteX270" fmla="*/ 3339312 w 5540715"/>
                <a:gd name="connsiteY270" fmla="*/ 1295400 h 3905250"/>
                <a:gd name="connsiteX271" fmla="*/ 3329787 w 5540715"/>
                <a:gd name="connsiteY271" fmla="*/ 1323975 h 3905250"/>
                <a:gd name="connsiteX272" fmla="*/ 3301212 w 5540715"/>
                <a:gd name="connsiteY272" fmla="*/ 1357312 h 3905250"/>
                <a:gd name="connsiteX273" fmla="*/ 3291687 w 5540715"/>
                <a:gd name="connsiteY273" fmla="*/ 1381125 h 3905250"/>
                <a:gd name="connsiteX274" fmla="*/ 3248825 w 5540715"/>
                <a:gd name="connsiteY274" fmla="*/ 1414462 h 3905250"/>
                <a:gd name="connsiteX275" fmla="*/ 3234537 w 5540715"/>
                <a:gd name="connsiteY275" fmla="*/ 1433512 h 3905250"/>
                <a:gd name="connsiteX276" fmla="*/ 3220250 w 5540715"/>
                <a:gd name="connsiteY276" fmla="*/ 1443037 h 3905250"/>
                <a:gd name="connsiteX277" fmla="*/ 3172625 w 5540715"/>
                <a:gd name="connsiteY277" fmla="*/ 1481137 h 3905250"/>
                <a:gd name="connsiteX278" fmla="*/ 3153575 w 5540715"/>
                <a:gd name="connsiteY278" fmla="*/ 1495425 h 3905250"/>
                <a:gd name="connsiteX279" fmla="*/ 3129762 w 5540715"/>
                <a:gd name="connsiteY279" fmla="*/ 1504950 h 3905250"/>
                <a:gd name="connsiteX280" fmla="*/ 3110712 w 5540715"/>
                <a:gd name="connsiteY280" fmla="*/ 1519237 h 3905250"/>
                <a:gd name="connsiteX281" fmla="*/ 3096425 w 5540715"/>
                <a:gd name="connsiteY281" fmla="*/ 1533525 h 3905250"/>
                <a:gd name="connsiteX282" fmla="*/ 3072612 w 5540715"/>
                <a:gd name="connsiteY282" fmla="*/ 1543050 h 3905250"/>
                <a:gd name="connsiteX283" fmla="*/ 3058325 w 5540715"/>
                <a:gd name="connsiteY283" fmla="*/ 1557337 h 3905250"/>
                <a:gd name="connsiteX284" fmla="*/ 3034512 w 5540715"/>
                <a:gd name="connsiteY284" fmla="*/ 1566862 h 3905250"/>
                <a:gd name="connsiteX285" fmla="*/ 3015462 w 5540715"/>
                <a:gd name="connsiteY285" fmla="*/ 1576387 h 3905250"/>
                <a:gd name="connsiteX286" fmla="*/ 2967837 w 5540715"/>
                <a:gd name="connsiteY286" fmla="*/ 1604962 h 3905250"/>
                <a:gd name="connsiteX287" fmla="*/ 2953550 w 5540715"/>
                <a:gd name="connsiteY287" fmla="*/ 1614487 h 3905250"/>
                <a:gd name="connsiteX288" fmla="*/ 2939262 w 5540715"/>
                <a:gd name="connsiteY288" fmla="*/ 1619250 h 3905250"/>
                <a:gd name="connsiteX289" fmla="*/ 2910687 w 5540715"/>
                <a:gd name="connsiteY289" fmla="*/ 1638300 h 3905250"/>
                <a:gd name="connsiteX290" fmla="*/ 2896400 w 5540715"/>
                <a:gd name="connsiteY290" fmla="*/ 1652587 h 3905250"/>
                <a:gd name="connsiteX291" fmla="*/ 2834487 w 5540715"/>
                <a:gd name="connsiteY291" fmla="*/ 1681162 h 3905250"/>
                <a:gd name="connsiteX292" fmla="*/ 2791625 w 5540715"/>
                <a:gd name="connsiteY292" fmla="*/ 1709737 h 3905250"/>
                <a:gd name="connsiteX293" fmla="*/ 2767812 w 5540715"/>
                <a:gd name="connsiteY293" fmla="*/ 1719262 h 3905250"/>
                <a:gd name="connsiteX294" fmla="*/ 2753525 w 5540715"/>
                <a:gd name="connsiteY294" fmla="*/ 1728787 h 3905250"/>
                <a:gd name="connsiteX295" fmla="*/ 2739237 w 5540715"/>
                <a:gd name="connsiteY295" fmla="*/ 1733550 h 3905250"/>
                <a:gd name="connsiteX296" fmla="*/ 2724950 w 5540715"/>
                <a:gd name="connsiteY296" fmla="*/ 1743075 h 3905250"/>
                <a:gd name="connsiteX297" fmla="*/ 2663037 w 5540715"/>
                <a:gd name="connsiteY297" fmla="*/ 1752600 h 3905250"/>
                <a:gd name="connsiteX298" fmla="*/ 2596362 w 5540715"/>
                <a:gd name="connsiteY298" fmla="*/ 1738312 h 3905250"/>
                <a:gd name="connsiteX299" fmla="*/ 2572550 w 5540715"/>
                <a:gd name="connsiteY299" fmla="*/ 1728788 h 3905250"/>
                <a:gd name="connsiteX300" fmla="*/ 2524925 w 5540715"/>
                <a:gd name="connsiteY300" fmla="*/ 1728787 h 3905250"/>
                <a:gd name="connsiteX301" fmla="*/ 2470156 w 5540715"/>
                <a:gd name="connsiteY301" fmla="*/ 1804987 h 3905250"/>
                <a:gd name="connsiteX302" fmla="*/ 2389193 w 5540715"/>
                <a:gd name="connsiteY302" fmla="*/ 1881187 h 3905250"/>
                <a:gd name="connsiteX303" fmla="*/ 2315375 w 5540715"/>
                <a:gd name="connsiteY303" fmla="*/ 1909762 h 3905250"/>
                <a:gd name="connsiteX304" fmla="*/ 2253462 w 5540715"/>
                <a:gd name="connsiteY304" fmla="*/ 1924050 h 3905250"/>
                <a:gd name="connsiteX305" fmla="*/ 2234412 w 5540715"/>
                <a:gd name="connsiteY305" fmla="*/ 1943100 h 3905250"/>
                <a:gd name="connsiteX306" fmla="*/ 2220125 w 5540715"/>
                <a:gd name="connsiteY306" fmla="*/ 1947862 h 3905250"/>
                <a:gd name="connsiteX307" fmla="*/ 2186787 w 5540715"/>
                <a:gd name="connsiteY307" fmla="*/ 1966912 h 3905250"/>
                <a:gd name="connsiteX308" fmla="*/ 2148687 w 5540715"/>
                <a:gd name="connsiteY308" fmla="*/ 1985962 h 3905250"/>
                <a:gd name="connsiteX309" fmla="*/ 2072487 w 5540715"/>
                <a:gd name="connsiteY309" fmla="*/ 1971675 h 3905250"/>
                <a:gd name="connsiteX310" fmla="*/ 1996288 w 5540715"/>
                <a:gd name="connsiteY310" fmla="*/ 1990725 h 3905250"/>
                <a:gd name="connsiteX311" fmla="*/ 1939137 w 5540715"/>
                <a:gd name="connsiteY311" fmla="*/ 2047875 h 3905250"/>
                <a:gd name="connsiteX312" fmla="*/ 1910562 w 5540715"/>
                <a:gd name="connsiteY312" fmla="*/ 2071687 h 3905250"/>
                <a:gd name="connsiteX313" fmla="*/ 1886750 w 5540715"/>
                <a:gd name="connsiteY313" fmla="*/ 2081212 h 3905250"/>
                <a:gd name="connsiteX314" fmla="*/ 1858175 w 5540715"/>
                <a:gd name="connsiteY314" fmla="*/ 2100262 h 3905250"/>
                <a:gd name="connsiteX315" fmla="*/ 1834362 w 5540715"/>
                <a:gd name="connsiteY315" fmla="*/ 2109787 h 3905250"/>
                <a:gd name="connsiteX316" fmla="*/ 1815312 w 5540715"/>
                <a:gd name="connsiteY316" fmla="*/ 2124075 h 3905250"/>
                <a:gd name="connsiteX317" fmla="*/ 1796262 w 5540715"/>
                <a:gd name="connsiteY317" fmla="*/ 2133600 h 3905250"/>
                <a:gd name="connsiteX318" fmla="*/ 1786737 w 5540715"/>
                <a:gd name="connsiteY318" fmla="*/ 2147887 h 3905250"/>
                <a:gd name="connsiteX319" fmla="*/ 1772450 w 5540715"/>
                <a:gd name="connsiteY319" fmla="*/ 2152650 h 3905250"/>
                <a:gd name="connsiteX320" fmla="*/ 1753400 w 5540715"/>
                <a:gd name="connsiteY320" fmla="*/ 2166937 h 3905250"/>
                <a:gd name="connsiteX321" fmla="*/ 1696250 w 5540715"/>
                <a:gd name="connsiteY321" fmla="*/ 2219325 h 3905250"/>
                <a:gd name="connsiteX322" fmla="*/ 1672437 w 5540715"/>
                <a:gd name="connsiteY322" fmla="*/ 2238375 h 3905250"/>
                <a:gd name="connsiteX323" fmla="*/ 1648625 w 5540715"/>
                <a:gd name="connsiteY323" fmla="*/ 2252662 h 3905250"/>
                <a:gd name="connsiteX324" fmla="*/ 1615287 w 5540715"/>
                <a:gd name="connsiteY324" fmla="*/ 2286000 h 3905250"/>
                <a:gd name="connsiteX325" fmla="*/ 1591475 w 5540715"/>
                <a:gd name="connsiteY325" fmla="*/ 2305050 h 3905250"/>
                <a:gd name="connsiteX326" fmla="*/ 1577187 w 5540715"/>
                <a:gd name="connsiteY326" fmla="*/ 2314575 h 3905250"/>
                <a:gd name="connsiteX327" fmla="*/ 1562900 w 5540715"/>
                <a:gd name="connsiteY327" fmla="*/ 2328862 h 3905250"/>
                <a:gd name="connsiteX328" fmla="*/ 1558137 w 5540715"/>
                <a:gd name="connsiteY328" fmla="*/ 2343150 h 3905250"/>
                <a:gd name="connsiteX329" fmla="*/ 1520037 w 5540715"/>
                <a:gd name="connsiteY329" fmla="*/ 2366962 h 3905250"/>
                <a:gd name="connsiteX330" fmla="*/ 1496225 w 5540715"/>
                <a:gd name="connsiteY330" fmla="*/ 2381250 h 3905250"/>
                <a:gd name="connsiteX331" fmla="*/ 1477175 w 5540715"/>
                <a:gd name="connsiteY331" fmla="*/ 2395537 h 3905250"/>
                <a:gd name="connsiteX332" fmla="*/ 1462887 w 5540715"/>
                <a:gd name="connsiteY332" fmla="*/ 2400300 h 3905250"/>
                <a:gd name="connsiteX333" fmla="*/ 1424787 w 5540715"/>
                <a:gd name="connsiteY333" fmla="*/ 2419350 h 3905250"/>
                <a:gd name="connsiteX334" fmla="*/ 1405737 w 5540715"/>
                <a:gd name="connsiteY334" fmla="*/ 2428875 h 3905250"/>
                <a:gd name="connsiteX335" fmla="*/ 1362875 w 5540715"/>
                <a:gd name="connsiteY335" fmla="*/ 2462212 h 3905250"/>
                <a:gd name="connsiteX336" fmla="*/ 1329537 w 5540715"/>
                <a:gd name="connsiteY336" fmla="*/ 2476500 h 3905250"/>
                <a:gd name="connsiteX337" fmla="*/ 1310487 w 5540715"/>
                <a:gd name="connsiteY337" fmla="*/ 2490787 h 3905250"/>
                <a:gd name="connsiteX338" fmla="*/ 1262862 w 5540715"/>
                <a:gd name="connsiteY338" fmla="*/ 2514600 h 3905250"/>
                <a:gd name="connsiteX339" fmla="*/ 1224762 w 5540715"/>
                <a:gd name="connsiteY339" fmla="*/ 2538412 h 3905250"/>
                <a:gd name="connsiteX340" fmla="*/ 1210475 w 5540715"/>
                <a:gd name="connsiteY340" fmla="*/ 2543175 h 3905250"/>
                <a:gd name="connsiteX341" fmla="*/ 1191425 w 5540715"/>
                <a:gd name="connsiteY341" fmla="*/ 2557462 h 3905250"/>
                <a:gd name="connsiteX342" fmla="*/ 1129512 w 5540715"/>
                <a:gd name="connsiteY342" fmla="*/ 2600325 h 3905250"/>
                <a:gd name="connsiteX343" fmla="*/ 1100937 w 5540715"/>
                <a:gd name="connsiteY343" fmla="*/ 2624137 h 3905250"/>
                <a:gd name="connsiteX344" fmla="*/ 1086650 w 5540715"/>
                <a:gd name="connsiteY344" fmla="*/ 2638425 h 3905250"/>
                <a:gd name="connsiteX345" fmla="*/ 1077125 w 5540715"/>
                <a:gd name="connsiteY345" fmla="*/ 2652712 h 3905250"/>
                <a:gd name="connsiteX346" fmla="*/ 1053312 w 5540715"/>
                <a:gd name="connsiteY346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1808962 w 5540715"/>
                <a:gd name="connsiteY77" fmla="*/ 2870200 h 3905250"/>
                <a:gd name="connsiteX78" fmla="*/ 2220125 w 5540715"/>
                <a:gd name="connsiteY78" fmla="*/ 2852737 h 3905250"/>
                <a:gd name="connsiteX79" fmla="*/ 2196312 w 5540715"/>
                <a:gd name="connsiteY79" fmla="*/ 2790825 h 3905250"/>
                <a:gd name="connsiteX80" fmla="*/ 2172500 w 5540715"/>
                <a:gd name="connsiteY80" fmla="*/ 2733675 h 3905250"/>
                <a:gd name="connsiteX81" fmla="*/ 2167737 w 5540715"/>
                <a:gd name="connsiteY81" fmla="*/ 2709862 h 3905250"/>
                <a:gd name="connsiteX82" fmla="*/ 2158212 w 5540715"/>
                <a:gd name="connsiteY82" fmla="*/ 2686050 h 3905250"/>
                <a:gd name="connsiteX83" fmla="*/ 2153450 w 5540715"/>
                <a:gd name="connsiteY83" fmla="*/ 2643187 h 3905250"/>
                <a:gd name="connsiteX84" fmla="*/ 2158212 w 5540715"/>
                <a:gd name="connsiteY84" fmla="*/ 2586037 h 3905250"/>
                <a:gd name="connsiteX85" fmla="*/ 2182025 w 5540715"/>
                <a:gd name="connsiteY85" fmla="*/ 2547937 h 3905250"/>
                <a:gd name="connsiteX86" fmla="*/ 2215362 w 5540715"/>
                <a:gd name="connsiteY86" fmla="*/ 2509837 h 3905250"/>
                <a:gd name="connsiteX87" fmla="*/ 2234412 w 5540715"/>
                <a:gd name="connsiteY87" fmla="*/ 2490787 h 3905250"/>
                <a:gd name="connsiteX88" fmla="*/ 2267750 w 5540715"/>
                <a:gd name="connsiteY88" fmla="*/ 2481262 h 3905250"/>
                <a:gd name="connsiteX89" fmla="*/ 2291562 w 5540715"/>
                <a:gd name="connsiteY89" fmla="*/ 2471737 h 3905250"/>
                <a:gd name="connsiteX90" fmla="*/ 2386812 w 5540715"/>
                <a:gd name="connsiteY90" fmla="*/ 2462212 h 3905250"/>
                <a:gd name="connsiteX91" fmla="*/ 2453487 w 5540715"/>
                <a:gd name="connsiteY91" fmla="*/ 2452687 h 3905250"/>
                <a:gd name="connsiteX92" fmla="*/ 2510637 w 5540715"/>
                <a:gd name="connsiteY92" fmla="*/ 2443162 h 3905250"/>
                <a:gd name="connsiteX93" fmla="*/ 2529687 w 5540715"/>
                <a:gd name="connsiteY93" fmla="*/ 2433637 h 3905250"/>
                <a:gd name="connsiteX94" fmla="*/ 2634462 w 5540715"/>
                <a:gd name="connsiteY94" fmla="*/ 2424112 h 3905250"/>
                <a:gd name="connsiteX95" fmla="*/ 2767812 w 5540715"/>
                <a:gd name="connsiteY95" fmla="*/ 2419350 h 3905250"/>
                <a:gd name="connsiteX96" fmla="*/ 2791625 w 5540715"/>
                <a:gd name="connsiteY96" fmla="*/ 2414587 h 3905250"/>
                <a:gd name="connsiteX97" fmla="*/ 2829725 w 5540715"/>
                <a:gd name="connsiteY97" fmla="*/ 2390775 h 3905250"/>
                <a:gd name="connsiteX98" fmla="*/ 2848775 w 5540715"/>
                <a:gd name="connsiteY98" fmla="*/ 2381250 h 3905250"/>
                <a:gd name="connsiteX99" fmla="*/ 2886875 w 5540715"/>
                <a:gd name="connsiteY99" fmla="*/ 2352675 h 3905250"/>
                <a:gd name="connsiteX100" fmla="*/ 2905925 w 5540715"/>
                <a:gd name="connsiteY100" fmla="*/ 2338387 h 3905250"/>
                <a:gd name="connsiteX101" fmla="*/ 2920212 w 5540715"/>
                <a:gd name="connsiteY101" fmla="*/ 2328862 h 3905250"/>
                <a:gd name="connsiteX102" fmla="*/ 2934500 w 5540715"/>
                <a:gd name="connsiteY102" fmla="*/ 2314575 h 3905250"/>
                <a:gd name="connsiteX103" fmla="*/ 2958312 w 5540715"/>
                <a:gd name="connsiteY103" fmla="*/ 2309812 h 3905250"/>
                <a:gd name="connsiteX104" fmla="*/ 2982125 w 5540715"/>
                <a:gd name="connsiteY104" fmla="*/ 2295525 h 3905250"/>
                <a:gd name="connsiteX105" fmla="*/ 3001175 w 5540715"/>
                <a:gd name="connsiteY105" fmla="*/ 2281237 h 3905250"/>
                <a:gd name="connsiteX106" fmla="*/ 3024987 w 5540715"/>
                <a:gd name="connsiteY106" fmla="*/ 2271712 h 3905250"/>
                <a:gd name="connsiteX107" fmla="*/ 3063087 w 5540715"/>
                <a:gd name="connsiteY107" fmla="*/ 2243137 h 3905250"/>
                <a:gd name="connsiteX108" fmla="*/ 3096425 w 5540715"/>
                <a:gd name="connsiteY108" fmla="*/ 2224087 h 3905250"/>
                <a:gd name="connsiteX109" fmla="*/ 3115475 w 5540715"/>
                <a:gd name="connsiteY109" fmla="*/ 2205037 h 3905250"/>
                <a:gd name="connsiteX110" fmla="*/ 3153575 w 5540715"/>
                <a:gd name="connsiteY110" fmla="*/ 2185987 h 3905250"/>
                <a:gd name="connsiteX111" fmla="*/ 3172625 w 5540715"/>
                <a:gd name="connsiteY111" fmla="*/ 2171700 h 3905250"/>
                <a:gd name="connsiteX112" fmla="*/ 3234537 w 5540715"/>
                <a:gd name="connsiteY112" fmla="*/ 2119312 h 3905250"/>
                <a:gd name="connsiteX113" fmla="*/ 3296450 w 5540715"/>
                <a:gd name="connsiteY113" fmla="*/ 2076450 h 3905250"/>
                <a:gd name="connsiteX114" fmla="*/ 3329787 w 5540715"/>
                <a:gd name="connsiteY114" fmla="*/ 2052637 h 3905250"/>
                <a:gd name="connsiteX115" fmla="*/ 3358362 w 5540715"/>
                <a:gd name="connsiteY115" fmla="*/ 2033587 h 3905250"/>
                <a:gd name="connsiteX116" fmla="*/ 3420275 w 5540715"/>
                <a:gd name="connsiteY116" fmla="*/ 1995487 h 3905250"/>
                <a:gd name="connsiteX117" fmla="*/ 3453612 w 5540715"/>
                <a:gd name="connsiteY117" fmla="*/ 1981200 h 3905250"/>
                <a:gd name="connsiteX118" fmla="*/ 3482187 w 5540715"/>
                <a:gd name="connsiteY118" fmla="*/ 1962150 h 3905250"/>
                <a:gd name="connsiteX119" fmla="*/ 3534575 w 5540715"/>
                <a:gd name="connsiteY119" fmla="*/ 1933575 h 3905250"/>
                <a:gd name="connsiteX120" fmla="*/ 3563150 w 5540715"/>
                <a:gd name="connsiteY120" fmla="*/ 1914525 h 3905250"/>
                <a:gd name="connsiteX121" fmla="*/ 3639350 w 5540715"/>
                <a:gd name="connsiteY121" fmla="*/ 1871662 h 3905250"/>
                <a:gd name="connsiteX122" fmla="*/ 3686975 w 5540715"/>
                <a:gd name="connsiteY122" fmla="*/ 1843087 h 3905250"/>
                <a:gd name="connsiteX123" fmla="*/ 3720312 w 5540715"/>
                <a:gd name="connsiteY123" fmla="*/ 1824037 h 3905250"/>
                <a:gd name="connsiteX124" fmla="*/ 3744125 w 5540715"/>
                <a:gd name="connsiteY124" fmla="*/ 1804987 h 3905250"/>
                <a:gd name="connsiteX125" fmla="*/ 3772700 w 5540715"/>
                <a:gd name="connsiteY125" fmla="*/ 1795462 h 3905250"/>
                <a:gd name="connsiteX126" fmla="*/ 3796512 w 5540715"/>
                <a:gd name="connsiteY126" fmla="*/ 1776412 h 3905250"/>
                <a:gd name="connsiteX127" fmla="*/ 3829850 w 5540715"/>
                <a:gd name="connsiteY127" fmla="*/ 1762125 h 3905250"/>
                <a:gd name="connsiteX128" fmla="*/ 3858425 w 5540715"/>
                <a:gd name="connsiteY128" fmla="*/ 1747837 h 3905250"/>
                <a:gd name="connsiteX129" fmla="*/ 3882237 w 5540715"/>
                <a:gd name="connsiteY129" fmla="*/ 1733550 h 3905250"/>
                <a:gd name="connsiteX130" fmla="*/ 3929862 w 5540715"/>
                <a:gd name="connsiteY130" fmla="*/ 1714500 h 3905250"/>
                <a:gd name="connsiteX131" fmla="*/ 3958437 w 5540715"/>
                <a:gd name="connsiteY131" fmla="*/ 1695450 h 3905250"/>
                <a:gd name="connsiteX132" fmla="*/ 3977487 w 5540715"/>
                <a:gd name="connsiteY132" fmla="*/ 1681162 h 3905250"/>
                <a:gd name="connsiteX133" fmla="*/ 4029875 w 5540715"/>
                <a:gd name="connsiteY133" fmla="*/ 1657350 h 3905250"/>
                <a:gd name="connsiteX134" fmla="*/ 4082262 w 5540715"/>
                <a:gd name="connsiteY134" fmla="*/ 1614487 h 3905250"/>
                <a:gd name="connsiteX135" fmla="*/ 4139412 w 5540715"/>
                <a:gd name="connsiteY135" fmla="*/ 1576387 h 3905250"/>
                <a:gd name="connsiteX136" fmla="*/ 4167987 w 5540715"/>
                <a:gd name="connsiteY136" fmla="*/ 1557337 h 3905250"/>
                <a:gd name="connsiteX137" fmla="*/ 4196562 w 5540715"/>
                <a:gd name="connsiteY137" fmla="*/ 1538287 h 3905250"/>
                <a:gd name="connsiteX138" fmla="*/ 4253712 w 5540715"/>
                <a:gd name="connsiteY138" fmla="*/ 1509712 h 3905250"/>
                <a:gd name="connsiteX139" fmla="*/ 4277525 w 5540715"/>
                <a:gd name="connsiteY139" fmla="*/ 1500187 h 3905250"/>
                <a:gd name="connsiteX140" fmla="*/ 4296575 w 5540715"/>
                <a:gd name="connsiteY140" fmla="*/ 1490662 h 3905250"/>
                <a:gd name="connsiteX141" fmla="*/ 4325150 w 5540715"/>
                <a:gd name="connsiteY141" fmla="*/ 1485900 h 3905250"/>
                <a:gd name="connsiteX142" fmla="*/ 4353725 w 5540715"/>
                <a:gd name="connsiteY142" fmla="*/ 1476375 h 3905250"/>
                <a:gd name="connsiteX143" fmla="*/ 4491837 w 5540715"/>
                <a:gd name="connsiteY143" fmla="*/ 1481137 h 3905250"/>
                <a:gd name="connsiteX144" fmla="*/ 4510887 w 5540715"/>
                <a:gd name="connsiteY144" fmla="*/ 1495425 h 3905250"/>
                <a:gd name="connsiteX145" fmla="*/ 4568037 w 5540715"/>
                <a:gd name="connsiteY145" fmla="*/ 1528762 h 3905250"/>
                <a:gd name="connsiteX146" fmla="*/ 4615662 w 5540715"/>
                <a:gd name="connsiteY146" fmla="*/ 1571625 h 3905250"/>
                <a:gd name="connsiteX147" fmla="*/ 4629950 w 5540715"/>
                <a:gd name="connsiteY147" fmla="*/ 1590675 h 3905250"/>
                <a:gd name="connsiteX148" fmla="*/ 4629950 w 5540715"/>
                <a:gd name="connsiteY148" fmla="*/ 1690687 h 3905250"/>
                <a:gd name="connsiteX149" fmla="*/ 4610900 w 5540715"/>
                <a:gd name="connsiteY149" fmla="*/ 1724025 h 3905250"/>
                <a:gd name="connsiteX150" fmla="*/ 4587087 w 5540715"/>
                <a:gd name="connsiteY150" fmla="*/ 1785937 h 3905250"/>
                <a:gd name="connsiteX151" fmla="*/ 4577562 w 5540715"/>
                <a:gd name="connsiteY151" fmla="*/ 1809750 h 3905250"/>
                <a:gd name="connsiteX152" fmla="*/ 4572800 w 5540715"/>
                <a:gd name="connsiteY152" fmla="*/ 1828800 h 3905250"/>
                <a:gd name="connsiteX153" fmla="*/ 4563275 w 5540715"/>
                <a:gd name="connsiteY153" fmla="*/ 1876425 h 3905250"/>
                <a:gd name="connsiteX154" fmla="*/ 4558512 w 5540715"/>
                <a:gd name="connsiteY154" fmla="*/ 1909762 h 3905250"/>
                <a:gd name="connsiteX155" fmla="*/ 4553750 w 5540715"/>
                <a:gd name="connsiteY155" fmla="*/ 1938337 h 3905250"/>
                <a:gd name="connsiteX156" fmla="*/ 4572800 w 5540715"/>
                <a:gd name="connsiteY156" fmla="*/ 2133600 h 3905250"/>
                <a:gd name="connsiteX157" fmla="*/ 4601375 w 5540715"/>
                <a:gd name="connsiteY157" fmla="*/ 2162175 h 3905250"/>
                <a:gd name="connsiteX158" fmla="*/ 4620425 w 5540715"/>
                <a:gd name="connsiteY158" fmla="*/ 2166937 h 3905250"/>
                <a:gd name="connsiteX159" fmla="*/ 4644237 w 5540715"/>
                <a:gd name="connsiteY159" fmla="*/ 2181225 h 3905250"/>
                <a:gd name="connsiteX160" fmla="*/ 4663287 w 5540715"/>
                <a:gd name="connsiteY160" fmla="*/ 2185987 h 3905250"/>
                <a:gd name="connsiteX161" fmla="*/ 4715675 w 5540715"/>
                <a:gd name="connsiteY161" fmla="*/ 2195512 h 3905250"/>
                <a:gd name="connsiteX162" fmla="*/ 4829975 w 5540715"/>
                <a:gd name="connsiteY162" fmla="*/ 2185987 h 3905250"/>
                <a:gd name="connsiteX163" fmla="*/ 4863312 w 5540715"/>
                <a:gd name="connsiteY163" fmla="*/ 2166937 h 3905250"/>
                <a:gd name="connsiteX164" fmla="*/ 4915700 w 5540715"/>
                <a:gd name="connsiteY164" fmla="*/ 2147887 h 3905250"/>
                <a:gd name="connsiteX165" fmla="*/ 4934750 w 5540715"/>
                <a:gd name="connsiteY165" fmla="*/ 2133600 h 3905250"/>
                <a:gd name="connsiteX166" fmla="*/ 4949037 w 5540715"/>
                <a:gd name="connsiteY166" fmla="*/ 2128837 h 3905250"/>
                <a:gd name="connsiteX167" fmla="*/ 4963325 w 5540715"/>
                <a:gd name="connsiteY167" fmla="*/ 2114550 h 3905250"/>
                <a:gd name="connsiteX168" fmla="*/ 4982375 w 5540715"/>
                <a:gd name="connsiteY168" fmla="*/ 2100262 h 3905250"/>
                <a:gd name="connsiteX169" fmla="*/ 5010950 w 5540715"/>
                <a:gd name="connsiteY169" fmla="*/ 2081212 h 3905250"/>
                <a:gd name="connsiteX170" fmla="*/ 5053812 w 5540715"/>
                <a:gd name="connsiteY170" fmla="*/ 2038350 h 3905250"/>
                <a:gd name="connsiteX171" fmla="*/ 5077625 w 5540715"/>
                <a:gd name="connsiteY171" fmla="*/ 2019300 h 3905250"/>
                <a:gd name="connsiteX172" fmla="*/ 5096675 w 5540715"/>
                <a:gd name="connsiteY172" fmla="*/ 2000250 h 3905250"/>
                <a:gd name="connsiteX173" fmla="*/ 5125250 w 5540715"/>
                <a:gd name="connsiteY173" fmla="*/ 1981200 h 3905250"/>
                <a:gd name="connsiteX174" fmla="*/ 5172875 w 5540715"/>
                <a:gd name="connsiteY174" fmla="*/ 1943100 h 3905250"/>
                <a:gd name="connsiteX175" fmla="*/ 5210975 w 5540715"/>
                <a:gd name="connsiteY175" fmla="*/ 1909762 h 3905250"/>
                <a:gd name="connsiteX176" fmla="*/ 5220500 w 5540715"/>
                <a:gd name="connsiteY176" fmla="*/ 1895475 h 3905250"/>
                <a:gd name="connsiteX177" fmla="*/ 5234787 w 5540715"/>
                <a:gd name="connsiteY177" fmla="*/ 1876425 h 3905250"/>
                <a:gd name="connsiteX178" fmla="*/ 5253837 w 5540715"/>
                <a:gd name="connsiteY178" fmla="*/ 1838325 h 3905250"/>
                <a:gd name="connsiteX179" fmla="*/ 5282412 w 5540715"/>
                <a:gd name="connsiteY179" fmla="*/ 1790700 h 3905250"/>
                <a:gd name="connsiteX180" fmla="*/ 5287175 w 5540715"/>
                <a:gd name="connsiteY180" fmla="*/ 1771650 h 3905250"/>
                <a:gd name="connsiteX181" fmla="*/ 5306225 w 5540715"/>
                <a:gd name="connsiteY181" fmla="*/ 1743075 h 3905250"/>
                <a:gd name="connsiteX182" fmla="*/ 5320512 w 5540715"/>
                <a:gd name="connsiteY182" fmla="*/ 1709737 h 3905250"/>
                <a:gd name="connsiteX183" fmla="*/ 5334800 w 5540715"/>
                <a:gd name="connsiteY183" fmla="*/ 1695450 h 3905250"/>
                <a:gd name="connsiteX184" fmla="*/ 5358612 w 5540715"/>
                <a:gd name="connsiteY184" fmla="*/ 1647825 h 3905250"/>
                <a:gd name="connsiteX185" fmla="*/ 5391950 w 5540715"/>
                <a:gd name="connsiteY185" fmla="*/ 1581150 h 3905250"/>
                <a:gd name="connsiteX186" fmla="*/ 5439575 w 5540715"/>
                <a:gd name="connsiteY186" fmla="*/ 1452562 h 3905250"/>
                <a:gd name="connsiteX187" fmla="*/ 5449100 w 5540715"/>
                <a:gd name="connsiteY187" fmla="*/ 1414462 h 3905250"/>
                <a:gd name="connsiteX188" fmla="*/ 5453862 w 5540715"/>
                <a:gd name="connsiteY188" fmla="*/ 1381125 h 3905250"/>
                <a:gd name="connsiteX189" fmla="*/ 5463387 w 5540715"/>
                <a:gd name="connsiteY189" fmla="*/ 1181100 h 3905250"/>
                <a:gd name="connsiteX190" fmla="*/ 5468150 w 5540715"/>
                <a:gd name="connsiteY190" fmla="*/ 1157287 h 3905250"/>
                <a:gd name="connsiteX191" fmla="*/ 5472912 w 5540715"/>
                <a:gd name="connsiteY191" fmla="*/ 1128712 h 3905250"/>
                <a:gd name="connsiteX192" fmla="*/ 5477675 w 5540715"/>
                <a:gd name="connsiteY192" fmla="*/ 1095375 h 3905250"/>
                <a:gd name="connsiteX193" fmla="*/ 5487200 w 5540715"/>
                <a:gd name="connsiteY193" fmla="*/ 1066800 h 3905250"/>
                <a:gd name="connsiteX194" fmla="*/ 5501487 w 5540715"/>
                <a:gd name="connsiteY194" fmla="*/ 981075 h 3905250"/>
                <a:gd name="connsiteX195" fmla="*/ 5501487 w 5540715"/>
                <a:gd name="connsiteY195" fmla="*/ 981075 h 3905250"/>
                <a:gd name="connsiteX196" fmla="*/ 5511012 w 5540715"/>
                <a:gd name="connsiteY196" fmla="*/ 923925 h 3905250"/>
                <a:gd name="connsiteX197" fmla="*/ 5515775 w 5540715"/>
                <a:gd name="connsiteY197" fmla="*/ 890587 h 3905250"/>
                <a:gd name="connsiteX198" fmla="*/ 5525300 w 5540715"/>
                <a:gd name="connsiteY198" fmla="*/ 833437 h 3905250"/>
                <a:gd name="connsiteX199" fmla="*/ 5530062 w 5540715"/>
                <a:gd name="connsiteY199" fmla="*/ 804862 h 3905250"/>
                <a:gd name="connsiteX200" fmla="*/ 5534825 w 5540715"/>
                <a:gd name="connsiteY200" fmla="*/ 738187 h 3905250"/>
                <a:gd name="connsiteX201" fmla="*/ 5520537 w 5540715"/>
                <a:gd name="connsiteY201" fmla="*/ 466725 h 3905250"/>
                <a:gd name="connsiteX202" fmla="*/ 5511012 w 5540715"/>
                <a:gd name="connsiteY202" fmla="*/ 442912 h 3905250"/>
                <a:gd name="connsiteX203" fmla="*/ 5491962 w 5540715"/>
                <a:gd name="connsiteY203" fmla="*/ 390525 h 3905250"/>
                <a:gd name="connsiteX204" fmla="*/ 5477675 w 5540715"/>
                <a:gd name="connsiteY204" fmla="*/ 366712 h 3905250"/>
                <a:gd name="connsiteX205" fmla="*/ 5453862 w 5540715"/>
                <a:gd name="connsiteY205" fmla="*/ 347662 h 3905250"/>
                <a:gd name="connsiteX206" fmla="*/ 5420525 w 5540715"/>
                <a:gd name="connsiteY206" fmla="*/ 309562 h 3905250"/>
                <a:gd name="connsiteX207" fmla="*/ 5401475 w 5540715"/>
                <a:gd name="connsiteY207" fmla="*/ 300037 h 3905250"/>
                <a:gd name="connsiteX208" fmla="*/ 5391950 w 5540715"/>
                <a:gd name="connsiteY208" fmla="*/ 280987 h 3905250"/>
                <a:gd name="connsiteX209" fmla="*/ 5358612 w 5540715"/>
                <a:gd name="connsiteY209" fmla="*/ 257175 h 3905250"/>
                <a:gd name="connsiteX210" fmla="*/ 5325275 w 5540715"/>
                <a:gd name="connsiteY210" fmla="*/ 223837 h 3905250"/>
                <a:gd name="connsiteX211" fmla="*/ 5244312 w 5540715"/>
                <a:gd name="connsiteY211" fmla="*/ 133350 h 3905250"/>
                <a:gd name="connsiteX212" fmla="*/ 5201450 w 5540715"/>
                <a:gd name="connsiteY212" fmla="*/ 85725 h 3905250"/>
                <a:gd name="connsiteX213" fmla="*/ 5163350 w 5540715"/>
                <a:gd name="connsiteY213" fmla="*/ 71437 h 3905250"/>
                <a:gd name="connsiteX214" fmla="*/ 5087150 w 5540715"/>
                <a:gd name="connsiteY214" fmla="*/ 42862 h 3905250"/>
                <a:gd name="connsiteX215" fmla="*/ 5039525 w 5540715"/>
                <a:gd name="connsiteY215" fmla="*/ 23812 h 3905250"/>
                <a:gd name="connsiteX216" fmla="*/ 5006187 w 5540715"/>
                <a:gd name="connsiteY216" fmla="*/ 19050 h 3905250"/>
                <a:gd name="connsiteX217" fmla="*/ 4982375 w 5540715"/>
                <a:gd name="connsiteY217" fmla="*/ 9525 h 3905250"/>
                <a:gd name="connsiteX218" fmla="*/ 4915700 w 5540715"/>
                <a:gd name="connsiteY218" fmla="*/ 4762 h 3905250"/>
                <a:gd name="connsiteX219" fmla="*/ 4858550 w 5540715"/>
                <a:gd name="connsiteY219" fmla="*/ 0 h 3905250"/>
                <a:gd name="connsiteX220" fmla="*/ 4749012 w 5540715"/>
                <a:gd name="connsiteY220" fmla="*/ 14287 h 3905250"/>
                <a:gd name="connsiteX221" fmla="*/ 4725200 w 5540715"/>
                <a:gd name="connsiteY221" fmla="*/ 19050 h 3905250"/>
                <a:gd name="connsiteX222" fmla="*/ 4668050 w 5540715"/>
                <a:gd name="connsiteY222" fmla="*/ 42862 h 3905250"/>
                <a:gd name="connsiteX223" fmla="*/ 4629950 w 5540715"/>
                <a:gd name="connsiteY223" fmla="*/ 57150 h 3905250"/>
                <a:gd name="connsiteX224" fmla="*/ 4548987 w 5540715"/>
                <a:gd name="connsiteY224" fmla="*/ 104775 h 3905250"/>
                <a:gd name="connsiteX225" fmla="*/ 4529937 w 5540715"/>
                <a:gd name="connsiteY225" fmla="*/ 128587 h 3905250"/>
                <a:gd name="connsiteX226" fmla="*/ 4510887 w 5540715"/>
                <a:gd name="connsiteY226" fmla="*/ 147637 h 3905250"/>
                <a:gd name="connsiteX227" fmla="*/ 4491837 w 5540715"/>
                <a:gd name="connsiteY227" fmla="*/ 176212 h 3905250"/>
                <a:gd name="connsiteX228" fmla="*/ 4458500 w 5540715"/>
                <a:gd name="connsiteY228" fmla="*/ 247650 h 3905250"/>
                <a:gd name="connsiteX229" fmla="*/ 4439450 w 5540715"/>
                <a:gd name="connsiteY229" fmla="*/ 304800 h 3905250"/>
                <a:gd name="connsiteX230" fmla="*/ 4420400 w 5540715"/>
                <a:gd name="connsiteY230" fmla="*/ 366712 h 3905250"/>
                <a:gd name="connsiteX231" fmla="*/ 4415637 w 5540715"/>
                <a:gd name="connsiteY231" fmla="*/ 400050 h 3905250"/>
                <a:gd name="connsiteX232" fmla="*/ 4406112 w 5540715"/>
                <a:gd name="connsiteY232" fmla="*/ 423862 h 3905250"/>
                <a:gd name="connsiteX233" fmla="*/ 4401350 w 5540715"/>
                <a:gd name="connsiteY233" fmla="*/ 457200 h 3905250"/>
                <a:gd name="connsiteX234" fmla="*/ 4391825 w 5540715"/>
                <a:gd name="connsiteY234" fmla="*/ 519112 h 3905250"/>
                <a:gd name="connsiteX235" fmla="*/ 4425162 w 5540715"/>
                <a:gd name="connsiteY235" fmla="*/ 685800 h 3905250"/>
                <a:gd name="connsiteX236" fmla="*/ 4434687 w 5540715"/>
                <a:gd name="connsiteY236" fmla="*/ 728662 h 3905250"/>
                <a:gd name="connsiteX237" fmla="*/ 4444212 w 5540715"/>
                <a:gd name="connsiteY237" fmla="*/ 752475 h 3905250"/>
                <a:gd name="connsiteX238" fmla="*/ 4439450 w 5540715"/>
                <a:gd name="connsiteY238" fmla="*/ 819150 h 3905250"/>
                <a:gd name="connsiteX239" fmla="*/ 4396587 w 5540715"/>
                <a:gd name="connsiteY239" fmla="*/ 852487 h 3905250"/>
                <a:gd name="connsiteX240" fmla="*/ 4382300 w 5540715"/>
                <a:gd name="connsiteY240" fmla="*/ 866775 h 3905250"/>
                <a:gd name="connsiteX241" fmla="*/ 4363250 w 5540715"/>
                <a:gd name="connsiteY241" fmla="*/ 876300 h 3905250"/>
                <a:gd name="connsiteX242" fmla="*/ 4329912 w 5540715"/>
                <a:gd name="connsiteY242" fmla="*/ 900112 h 3905250"/>
                <a:gd name="connsiteX243" fmla="*/ 4315625 w 5540715"/>
                <a:gd name="connsiteY243" fmla="*/ 909637 h 3905250"/>
                <a:gd name="connsiteX244" fmla="*/ 4296575 w 5540715"/>
                <a:gd name="connsiteY244" fmla="*/ 923925 h 3905250"/>
                <a:gd name="connsiteX245" fmla="*/ 4277525 w 5540715"/>
                <a:gd name="connsiteY245" fmla="*/ 928687 h 3905250"/>
                <a:gd name="connsiteX246" fmla="*/ 4248950 w 5540715"/>
                <a:gd name="connsiteY246" fmla="*/ 938212 h 3905250"/>
                <a:gd name="connsiteX247" fmla="*/ 4229900 w 5540715"/>
                <a:gd name="connsiteY247" fmla="*/ 942975 h 3905250"/>
                <a:gd name="connsiteX248" fmla="*/ 4215612 w 5540715"/>
                <a:gd name="connsiteY248" fmla="*/ 947737 h 3905250"/>
                <a:gd name="connsiteX249" fmla="*/ 4158462 w 5540715"/>
                <a:gd name="connsiteY249" fmla="*/ 957262 h 3905250"/>
                <a:gd name="connsiteX250" fmla="*/ 4120362 w 5540715"/>
                <a:gd name="connsiteY250" fmla="*/ 966787 h 3905250"/>
                <a:gd name="connsiteX251" fmla="*/ 4091787 w 5540715"/>
                <a:gd name="connsiteY251" fmla="*/ 976312 h 3905250"/>
                <a:gd name="connsiteX252" fmla="*/ 4067975 w 5540715"/>
                <a:gd name="connsiteY252" fmla="*/ 985837 h 3905250"/>
                <a:gd name="connsiteX253" fmla="*/ 4034637 w 5540715"/>
                <a:gd name="connsiteY253" fmla="*/ 990600 h 3905250"/>
                <a:gd name="connsiteX254" fmla="*/ 3967962 w 5540715"/>
                <a:gd name="connsiteY254" fmla="*/ 1009650 h 3905250"/>
                <a:gd name="connsiteX255" fmla="*/ 3939387 w 5540715"/>
                <a:gd name="connsiteY255" fmla="*/ 1019175 h 3905250"/>
                <a:gd name="connsiteX256" fmla="*/ 3906050 w 5540715"/>
                <a:gd name="connsiteY256" fmla="*/ 1023937 h 3905250"/>
                <a:gd name="connsiteX257" fmla="*/ 3744125 w 5540715"/>
                <a:gd name="connsiteY257" fmla="*/ 1019175 h 3905250"/>
                <a:gd name="connsiteX258" fmla="*/ 3715550 w 5540715"/>
                <a:gd name="connsiteY258" fmla="*/ 1014412 h 3905250"/>
                <a:gd name="connsiteX259" fmla="*/ 3677450 w 5540715"/>
                <a:gd name="connsiteY259" fmla="*/ 1009650 h 3905250"/>
                <a:gd name="connsiteX260" fmla="*/ 3548862 w 5540715"/>
                <a:gd name="connsiteY260" fmla="*/ 1023937 h 3905250"/>
                <a:gd name="connsiteX261" fmla="*/ 3506000 w 5540715"/>
                <a:gd name="connsiteY261" fmla="*/ 1052512 h 3905250"/>
                <a:gd name="connsiteX262" fmla="*/ 3486950 w 5540715"/>
                <a:gd name="connsiteY262" fmla="*/ 1071562 h 3905250"/>
                <a:gd name="connsiteX263" fmla="*/ 3463137 w 5540715"/>
                <a:gd name="connsiteY263" fmla="*/ 1090612 h 3905250"/>
                <a:gd name="connsiteX264" fmla="*/ 3425037 w 5540715"/>
                <a:gd name="connsiteY264" fmla="*/ 1128712 h 3905250"/>
                <a:gd name="connsiteX265" fmla="*/ 3396462 w 5540715"/>
                <a:gd name="connsiteY265" fmla="*/ 1176337 h 3905250"/>
                <a:gd name="connsiteX266" fmla="*/ 3363125 w 5540715"/>
                <a:gd name="connsiteY266" fmla="*/ 1228725 h 3905250"/>
                <a:gd name="connsiteX267" fmla="*/ 3353600 w 5540715"/>
                <a:gd name="connsiteY267" fmla="*/ 1262062 h 3905250"/>
                <a:gd name="connsiteX268" fmla="*/ 3348837 w 5540715"/>
                <a:gd name="connsiteY268" fmla="*/ 1281112 h 3905250"/>
                <a:gd name="connsiteX269" fmla="*/ 3339312 w 5540715"/>
                <a:gd name="connsiteY269" fmla="*/ 1295400 h 3905250"/>
                <a:gd name="connsiteX270" fmla="*/ 3329787 w 5540715"/>
                <a:gd name="connsiteY270" fmla="*/ 1323975 h 3905250"/>
                <a:gd name="connsiteX271" fmla="*/ 3301212 w 5540715"/>
                <a:gd name="connsiteY271" fmla="*/ 1357312 h 3905250"/>
                <a:gd name="connsiteX272" fmla="*/ 3291687 w 5540715"/>
                <a:gd name="connsiteY272" fmla="*/ 1381125 h 3905250"/>
                <a:gd name="connsiteX273" fmla="*/ 3248825 w 5540715"/>
                <a:gd name="connsiteY273" fmla="*/ 1414462 h 3905250"/>
                <a:gd name="connsiteX274" fmla="*/ 3234537 w 5540715"/>
                <a:gd name="connsiteY274" fmla="*/ 1433512 h 3905250"/>
                <a:gd name="connsiteX275" fmla="*/ 3220250 w 5540715"/>
                <a:gd name="connsiteY275" fmla="*/ 1443037 h 3905250"/>
                <a:gd name="connsiteX276" fmla="*/ 3172625 w 5540715"/>
                <a:gd name="connsiteY276" fmla="*/ 1481137 h 3905250"/>
                <a:gd name="connsiteX277" fmla="*/ 3153575 w 5540715"/>
                <a:gd name="connsiteY277" fmla="*/ 1495425 h 3905250"/>
                <a:gd name="connsiteX278" fmla="*/ 3129762 w 5540715"/>
                <a:gd name="connsiteY278" fmla="*/ 1504950 h 3905250"/>
                <a:gd name="connsiteX279" fmla="*/ 3110712 w 5540715"/>
                <a:gd name="connsiteY279" fmla="*/ 1519237 h 3905250"/>
                <a:gd name="connsiteX280" fmla="*/ 3096425 w 5540715"/>
                <a:gd name="connsiteY280" fmla="*/ 1533525 h 3905250"/>
                <a:gd name="connsiteX281" fmla="*/ 3072612 w 5540715"/>
                <a:gd name="connsiteY281" fmla="*/ 1543050 h 3905250"/>
                <a:gd name="connsiteX282" fmla="*/ 3058325 w 5540715"/>
                <a:gd name="connsiteY282" fmla="*/ 1557337 h 3905250"/>
                <a:gd name="connsiteX283" fmla="*/ 3034512 w 5540715"/>
                <a:gd name="connsiteY283" fmla="*/ 1566862 h 3905250"/>
                <a:gd name="connsiteX284" fmla="*/ 3015462 w 5540715"/>
                <a:gd name="connsiteY284" fmla="*/ 1576387 h 3905250"/>
                <a:gd name="connsiteX285" fmla="*/ 2967837 w 5540715"/>
                <a:gd name="connsiteY285" fmla="*/ 1604962 h 3905250"/>
                <a:gd name="connsiteX286" fmla="*/ 2953550 w 5540715"/>
                <a:gd name="connsiteY286" fmla="*/ 1614487 h 3905250"/>
                <a:gd name="connsiteX287" fmla="*/ 2939262 w 5540715"/>
                <a:gd name="connsiteY287" fmla="*/ 1619250 h 3905250"/>
                <a:gd name="connsiteX288" fmla="*/ 2910687 w 5540715"/>
                <a:gd name="connsiteY288" fmla="*/ 1638300 h 3905250"/>
                <a:gd name="connsiteX289" fmla="*/ 2896400 w 5540715"/>
                <a:gd name="connsiteY289" fmla="*/ 1652587 h 3905250"/>
                <a:gd name="connsiteX290" fmla="*/ 2834487 w 5540715"/>
                <a:gd name="connsiteY290" fmla="*/ 1681162 h 3905250"/>
                <a:gd name="connsiteX291" fmla="*/ 2791625 w 5540715"/>
                <a:gd name="connsiteY291" fmla="*/ 1709737 h 3905250"/>
                <a:gd name="connsiteX292" fmla="*/ 2767812 w 5540715"/>
                <a:gd name="connsiteY292" fmla="*/ 1719262 h 3905250"/>
                <a:gd name="connsiteX293" fmla="*/ 2753525 w 5540715"/>
                <a:gd name="connsiteY293" fmla="*/ 1728787 h 3905250"/>
                <a:gd name="connsiteX294" fmla="*/ 2739237 w 5540715"/>
                <a:gd name="connsiteY294" fmla="*/ 1733550 h 3905250"/>
                <a:gd name="connsiteX295" fmla="*/ 2724950 w 5540715"/>
                <a:gd name="connsiteY295" fmla="*/ 1743075 h 3905250"/>
                <a:gd name="connsiteX296" fmla="*/ 2663037 w 5540715"/>
                <a:gd name="connsiteY296" fmla="*/ 1752600 h 3905250"/>
                <a:gd name="connsiteX297" fmla="*/ 2596362 w 5540715"/>
                <a:gd name="connsiteY297" fmla="*/ 1738312 h 3905250"/>
                <a:gd name="connsiteX298" fmla="*/ 2572550 w 5540715"/>
                <a:gd name="connsiteY298" fmla="*/ 1728788 h 3905250"/>
                <a:gd name="connsiteX299" fmla="*/ 2524925 w 5540715"/>
                <a:gd name="connsiteY299" fmla="*/ 1728787 h 3905250"/>
                <a:gd name="connsiteX300" fmla="*/ 2470156 w 5540715"/>
                <a:gd name="connsiteY300" fmla="*/ 1804987 h 3905250"/>
                <a:gd name="connsiteX301" fmla="*/ 2389193 w 5540715"/>
                <a:gd name="connsiteY301" fmla="*/ 1881187 h 3905250"/>
                <a:gd name="connsiteX302" fmla="*/ 2315375 w 5540715"/>
                <a:gd name="connsiteY302" fmla="*/ 1909762 h 3905250"/>
                <a:gd name="connsiteX303" fmla="*/ 2253462 w 5540715"/>
                <a:gd name="connsiteY303" fmla="*/ 1924050 h 3905250"/>
                <a:gd name="connsiteX304" fmla="*/ 2234412 w 5540715"/>
                <a:gd name="connsiteY304" fmla="*/ 1943100 h 3905250"/>
                <a:gd name="connsiteX305" fmla="*/ 2220125 w 5540715"/>
                <a:gd name="connsiteY305" fmla="*/ 1947862 h 3905250"/>
                <a:gd name="connsiteX306" fmla="*/ 2186787 w 5540715"/>
                <a:gd name="connsiteY306" fmla="*/ 1966912 h 3905250"/>
                <a:gd name="connsiteX307" fmla="*/ 2148687 w 5540715"/>
                <a:gd name="connsiteY307" fmla="*/ 1985962 h 3905250"/>
                <a:gd name="connsiteX308" fmla="*/ 2072487 w 5540715"/>
                <a:gd name="connsiteY308" fmla="*/ 1971675 h 3905250"/>
                <a:gd name="connsiteX309" fmla="*/ 1996288 w 5540715"/>
                <a:gd name="connsiteY309" fmla="*/ 1990725 h 3905250"/>
                <a:gd name="connsiteX310" fmla="*/ 1939137 w 5540715"/>
                <a:gd name="connsiteY310" fmla="*/ 2047875 h 3905250"/>
                <a:gd name="connsiteX311" fmla="*/ 1910562 w 5540715"/>
                <a:gd name="connsiteY311" fmla="*/ 2071687 h 3905250"/>
                <a:gd name="connsiteX312" fmla="*/ 1886750 w 5540715"/>
                <a:gd name="connsiteY312" fmla="*/ 2081212 h 3905250"/>
                <a:gd name="connsiteX313" fmla="*/ 1858175 w 5540715"/>
                <a:gd name="connsiteY313" fmla="*/ 2100262 h 3905250"/>
                <a:gd name="connsiteX314" fmla="*/ 1834362 w 5540715"/>
                <a:gd name="connsiteY314" fmla="*/ 2109787 h 3905250"/>
                <a:gd name="connsiteX315" fmla="*/ 1815312 w 5540715"/>
                <a:gd name="connsiteY315" fmla="*/ 2124075 h 3905250"/>
                <a:gd name="connsiteX316" fmla="*/ 1796262 w 5540715"/>
                <a:gd name="connsiteY316" fmla="*/ 2133600 h 3905250"/>
                <a:gd name="connsiteX317" fmla="*/ 1786737 w 5540715"/>
                <a:gd name="connsiteY317" fmla="*/ 2147887 h 3905250"/>
                <a:gd name="connsiteX318" fmla="*/ 1772450 w 5540715"/>
                <a:gd name="connsiteY318" fmla="*/ 2152650 h 3905250"/>
                <a:gd name="connsiteX319" fmla="*/ 1753400 w 5540715"/>
                <a:gd name="connsiteY319" fmla="*/ 2166937 h 3905250"/>
                <a:gd name="connsiteX320" fmla="*/ 1696250 w 5540715"/>
                <a:gd name="connsiteY320" fmla="*/ 2219325 h 3905250"/>
                <a:gd name="connsiteX321" fmla="*/ 1672437 w 5540715"/>
                <a:gd name="connsiteY321" fmla="*/ 2238375 h 3905250"/>
                <a:gd name="connsiteX322" fmla="*/ 1648625 w 5540715"/>
                <a:gd name="connsiteY322" fmla="*/ 2252662 h 3905250"/>
                <a:gd name="connsiteX323" fmla="*/ 1615287 w 5540715"/>
                <a:gd name="connsiteY323" fmla="*/ 2286000 h 3905250"/>
                <a:gd name="connsiteX324" fmla="*/ 1591475 w 5540715"/>
                <a:gd name="connsiteY324" fmla="*/ 2305050 h 3905250"/>
                <a:gd name="connsiteX325" fmla="*/ 1577187 w 5540715"/>
                <a:gd name="connsiteY325" fmla="*/ 2314575 h 3905250"/>
                <a:gd name="connsiteX326" fmla="*/ 1562900 w 5540715"/>
                <a:gd name="connsiteY326" fmla="*/ 2328862 h 3905250"/>
                <a:gd name="connsiteX327" fmla="*/ 1558137 w 5540715"/>
                <a:gd name="connsiteY327" fmla="*/ 2343150 h 3905250"/>
                <a:gd name="connsiteX328" fmla="*/ 1520037 w 5540715"/>
                <a:gd name="connsiteY328" fmla="*/ 2366962 h 3905250"/>
                <a:gd name="connsiteX329" fmla="*/ 1496225 w 5540715"/>
                <a:gd name="connsiteY329" fmla="*/ 2381250 h 3905250"/>
                <a:gd name="connsiteX330" fmla="*/ 1477175 w 5540715"/>
                <a:gd name="connsiteY330" fmla="*/ 2395537 h 3905250"/>
                <a:gd name="connsiteX331" fmla="*/ 1462887 w 5540715"/>
                <a:gd name="connsiteY331" fmla="*/ 2400300 h 3905250"/>
                <a:gd name="connsiteX332" fmla="*/ 1424787 w 5540715"/>
                <a:gd name="connsiteY332" fmla="*/ 2419350 h 3905250"/>
                <a:gd name="connsiteX333" fmla="*/ 1405737 w 5540715"/>
                <a:gd name="connsiteY333" fmla="*/ 2428875 h 3905250"/>
                <a:gd name="connsiteX334" fmla="*/ 1362875 w 5540715"/>
                <a:gd name="connsiteY334" fmla="*/ 2462212 h 3905250"/>
                <a:gd name="connsiteX335" fmla="*/ 1329537 w 5540715"/>
                <a:gd name="connsiteY335" fmla="*/ 2476500 h 3905250"/>
                <a:gd name="connsiteX336" fmla="*/ 1310487 w 5540715"/>
                <a:gd name="connsiteY336" fmla="*/ 2490787 h 3905250"/>
                <a:gd name="connsiteX337" fmla="*/ 1262862 w 5540715"/>
                <a:gd name="connsiteY337" fmla="*/ 2514600 h 3905250"/>
                <a:gd name="connsiteX338" fmla="*/ 1224762 w 5540715"/>
                <a:gd name="connsiteY338" fmla="*/ 2538412 h 3905250"/>
                <a:gd name="connsiteX339" fmla="*/ 1210475 w 5540715"/>
                <a:gd name="connsiteY339" fmla="*/ 2543175 h 3905250"/>
                <a:gd name="connsiteX340" fmla="*/ 1191425 w 5540715"/>
                <a:gd name="connsiteY340" fmla="*/ 2557462 h 3905250"/>
                <a:gd name="connsiteX341" fmla="*/ 1129512 w 5540715"/>
                <a:gd name="connsiteY341" fmla="*/ 2600325 h 3905250"/>
                <a:gd name="connsiteX342" fmla="*/ 1100937 w 5540715"/>
                <a:gd name="connsiteY342" fmla="*/ 2624137 h 3905250"/>
                <a:gd name="connsiteX343" fmla="*/ 1086650 w 5540715"/>
                <a:gd name="connsiteY343" fmla="*/ 2638425 h 3905250"/>
                <a:gd name="connsiteX344" fmla="*/ 1077125 w 5540715"/>
                <a:gd name="connsiteY344" fmla="*/ 2652712 h 3905250"/>
                <a:gd name="connsiteX345" fmla="*/ 1053312 w 5540715"/>
                <a:gd name="connsiteY345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1808962 w 5540715"/>
                <a:gd name="connsiteY77" fmla="*/ 2870200 h 3905250"/>
                <a:gd name="connsiteX78" fmla="*/ 2196312 w 5540715"/>
                <a:gd name="connsiteY78" fmla="*/ 2790825 h 3905250"/>
                <a:gd name="connsiteX79" fmla="*/ 2172500 w 5540715"/>
                <a:gd name="connsiteY79" fmla="*/ 2733675 h 3905250"/>
                <a:gd name="connsiteX80" fmla="*/ 2167737 w 5540715"/>
                <a:gd name="connsiteY80" fmla="*/ 2709862 h 3905250"/>
                <a:gd name="connsiteX81" fmla="*/ 2158212 w 5540715"/>
                <a:gd name="connsiteY81" fmla="*/ 2686050 h 3905250"/>
                <a:gd name="connsiteX82" fmla="*/ 2153450 w 5540715"/>
                <a:gd name="connsiteY82" fmla="*/ 2643187 h 3905250"/>
                <a:gd name="connsiteX83" fmla="*/ 2158212 w 5540715"/>
                <a:gd name="connsiteY83" fmla="*/ 2586037 h 3905250"/>
                <a:gd name="connsiteX84" fmla="*/ 2182025 w 5540715"/>
                <a:gd name="connsiteY84" fmla="*/ 2547937 h 3905250"/>
                <a:gd name="connsiteX85" fmla="*/ 2215362 w 5540715"/>
                <a:gd name="connsiteY85" fmla="*/ 2509837 h 3905250"/>
                <a:gd name="connsiteX86" fmla="*/ 2234412 w 5540715"/>
                <a:gd name="connsiteY86" fmla="*/ 2490787 h 3905250"/>
                <a:gd name="connsiteX87" fmla="*/ 2267750 w 5540715"/>
                <a:gd name="connsiteY87" fmla="*/ 2481262 h 3905250"/>
                <a:gd name="connsiteX88" fmla="*/ 2291562 w 5540715"/>
                <a:gd name="connsiteY88" fmla="*/ 2471737 h 3905250"/>
                <a:gd name="connsiteX89" fmla="*/ 2386812 w 5540715"/>
                <a:gd name="connsiteY89" fmla="*/ 2462212 h 3905250"/>
                <a:gd name="connsiteX90" fmla="*/ 2453487 w 5540715"/>
                <a:gd name="connsiteY90" fmla="*/ 2452687 h 3905250"/>
                <a:gd name="connsiteX91" fmla="*/ 2510637 w 5540715"/>
                <a:gd name="connsiteY91" fmla="*/ 2443162 h 3905250"/>
                <a:gd name="connsiteX92" fmla="*/ 2529687 w 5540715"/>
                <a:gd name="connsiteY92" fmla="*/ 2433637 h 3905250"/>
                <a:gd name="connsiteX93" fmla="*/ 2634462 w 5540715"/>
                <a:gd name="connsiteY93" fmla="*/ 2424112 h 3905250"/>
                <a:gd name="connsiteX94" fmla="*/ 2767812 w 5540715"/>
                <a:gd name="connsiteY94" fmla="*/ 2419350 h 3905250"/>
                <a:gd name="connsiteX95" fmla="*/ 2791625 w 5540715"/>
                <a:gd name="connsiteY95" fmla="*/ 2414587 h 3905250"/>
                <a:gd name="connsiteX96" fmla="*/ 2829725 w 5540715"/>
                <a:gd name="connsiteY96" fmla="*/ 2390775 h 3905250"/>
                <a:gd name="connsiteX97" fmla="*/ 2848775 w 5540715"/>
                <a:gd name="connsiteY97" fmla="*/ 2381250 h 3905250"/>
                <a:gd name="connsiteX98" fmla="*/ 2886875 w 5540715"/>
                <a:gd name="connsiteY98" fmla="*/ 2352675 h 3905250"/>
                <a:gd name="connsiteX99" fmla="*/ 2905925 w 5540715"/>
                <a:gd name="connsiteY99" fmla="*/ 2338387 h 3905250"/>
                <a:gd name="connsiteX100" fmla="*/ 2920212 w 5540715"/>
                <a:gd name="connsiteY100" fmla="*/ 2328862 h 3905250"/>
                <a:gd name="connsiteX101" fmla="*/ 2934500 w 5540715"/>
                <a:gd name="connsiteY101" fmla="*/ 2314575 h 3905250"/>
                <a:gd name="connsiteX102" fmla="*/ 2958312 w 5540715"/>
                <a:gd name="connsiteY102" fmla="*/ 2309812 h 3905250"/>
                <a:gd name="connsiteX103" fmla="*/ 2982125 w 5540715"/>
                <a:gd name="connsiteY103" fmla="*/ 2295525 h 3905250"/>
                <a:gd name="connsiteX104" fmla="*/ 3001175 w 5540715"/>
                <a:gd name="connsiteY104" fmla="*/ 2281237 h 3905250"/>
                <a:gd name="connsiteX105" fmla="*/ 3024987 w 5540715"/>
                <a:gd name="connsiteY105" fmla="*/ 2271712 h 3905250"/>
                <a:gd name="connsiteX106" fmla="*/ 3063087 w 5540715"/>
                <a:gd name="connsiteY106" fmla="*/ 2243137 h 3905250"/>
                <a:gd name="connsiteX107" fmla="*/ 3096425 w 5540715"/>
                <a:gd name="connsiteY107" fmla="*/ 2224087 h 3905250"/>
                <a:gd name="connsiteX108" fmla="*/ 3115475 w 5540715"/>
                <a:gd name="connsiteY108" fmla="*/ 2205037 h 3905250"/>
                <a:gd name="connsiteX109" fmla="*/ 3153575 w 5540715"/>
                <a:gd name="connsiteY109" fmla="*/ 2185987 h 3905250"/>
                <a:gd name="connsiteX110" fmla="*/ 3172625 w 5540715"/>
                <a:gd name="connsiteY110" fmla="*/ 2171700 h 3905250"/>
                <a:gd name="connsiteX111" fmla="*/ 3234537 w 5540715"/>
                <a:gd name="connsiteY111" fmla="*/ 2119312 h 3905250"/>
                <a:gd name="connsiteX112" fmla="*/ 3296450 w 5540715"/>
                <a:gd name="connsiteY112" fmla="*/ 2076450 h 3905250"/>
                <a:gd name="connsiteX113" fmla="*/ 3329787 w 5540715"/>
                <a:gd name="connsiteY113" fmla="*/ 2052637 h 3905250"/>
                <a:gd name="connsiteX114" fmla="*/ 3358362 w 5540715"/>
                <a:gd name="connsiteY114" fmla="*/ 2033587 h 3905250"/>
                <a:gd name="connsiteX115" fmla="*/ 3420275 w 5540715"/>
                <a:gd name="connsiteY115" fmla="*/ 1995487 h 3905250"/>
                <a:gd name="connsiteX116" fmla="*/ 3453612 w 5540715"/>
                <a:gd name="connsiteY116" fmla="*/ 1981200 h 3905250"/>
                <a:gd name="connsiteX117" fmla="*/ 3482187 w 5540715"/>
                <a:gd name="connsiteY117" fmla="*/ 1962150 h 3905250"/>
                <a:gd name="connsiteX118" fmla="*/ 3534575 w 5540715"/>
                <a:gd name="connsiteY118" fmla="*/ 1933575 h 3905250"/>
                <a:gd name="connsiteX119" fmla="*/ 3563150 w 5540715"/>
                <a:gd name="connsiteY119" fmla="*/ 1914525 h 3905250"/>
                <a:gd name="connsiteX120" fmla="*/ 3639350 w 5540715"/>
                <a:gd name="connsiteY120" fmla="*/ 1871662 h 3905250"/>
                <a:gd name="connsiteX121" fmla="*/ 3686975 w 5540715"/>
                <a:gd name="connsiteY121" fmla="*/ 1843087 h 3905250"/>
                <a:gd name="connsiteX122" fmla="*/ 3720312 w 5540715"/>
                <a:gd name="connsiteY122" fmla="*/ 1824037 h 3905250"/>
                <a:gd name="connsiteX123" fmla="*/ 3744125 w 5540715"/>
                <a:gd name="connsiteY123" fmla="*/ 1804987 h 3905250"/>
                <a:gd name="connsiteX124" fmla="*/ 3772700 w 5540715"/>
                <a:gd name="connsiteY124" fmla="*/ 1795462 h 3905250"/>
                <a:gd name="connsiteX125" fmla="*/ 3796512 w 5540715"/>
                <a:gd name="connsiteY125" fmla="*/ 1776412 h 3905250"/>
                <a:gd name="connsiteX126" fmla="*/ 3829850 w 5540715"/>
                <a:gd name="connsiteY126" fmla="*/ 1762125 h 3905250"/>
                <a:gd name="connsiteX127" fmla="*/ 3858425 w 5540715"/>
                <a:gd name="connsiteY127" fmla="*/ 1747837 h 3905250"/>
                <a:gd name="connsiteX128" fmla="*/ 3882237 w 5540715"/>
                <a:gd name="connsiteY128" fmla="*/ 1733550 h 3905250"/>
                <a:gd name="connsiteX129" fmla="*/ 3929862 w 5540715"/>
                <a:gd name="connsiteY129" fmla="*/ 1714500 h 3905250"/>
                <a:gd name="connsiteX130" fmla="*/ 3958437 w 5540715"/>
                <a:gd name="connsiteY130" fmla="*/ 1695450 h 3905250"/>
                <a:gd name="connsiteX131" fmla="*/ 3977487 w 5540715"/>
                <a:gd name="connsiteY131" fmla="*/ 1681162 h 3905250"/>
                <a:gd name="connsiteX132" fmla="*/ 4029875 w 5540715"/>
                <a:gd name="connsiteY132" fmla="*/ 1657350 h 3905250"/>
                <a:gd name="connsiteX133" fmla="*/ 4082262 w 5540715"/>
                <a:gd name="connsiteY133" fmla="*/ 1614487 h 3905250"/>
                <a:gd name="connsiteX134" fmla="*/ 4139412 w 5540715"/>
                <a:gd name="connsiteY134" fmla="*/ 1576387 h 3905250"/>
                <a:gd name="connsiteX135" fmla="*/ 4167987 w 5540715"/>
                <a:gd name="connsiteY135" fmla="*/ 1557337 h 3905250"/>
                <a:gd name="connsiteX136" fmla="*/ 4196562 w 5540715"/>
                <a:gd name="connsiteY136" fmla="*/ 1538287 h 3905250"/>
                <a:gd name="connsiteX137" fmla="*/ 4253712 w 5540715"/>
                <a:gd name="connsiteY137" fmla="*/ 1509712 h 3905250"/>
                <a:gd name="connsiteX138" fmla="*/ 4277525 w 5540715"/>
                <a:gd name="connsiteY138" fmla="*/ 1500187 h 3905250"/>
                <a:gd name="connsiteX139" fmla="*/ 4296575 w 5540715"/>
                <a:gd name="connsiteY139" fmla="*/ 1490662 h 3905250"/>
                <a:gd name="connsiteX140" fmla="*/ 4325150 w 5540715"/>
                <a:gd name="connsiteY140" fmla="*/ 1485900 h 3905250"/>
                <a:gd name="connsiteX141" fmla="*/ 4353725 w 5540715"/>
                <a:gd name="connsiteY141" fmla="*/ 1476375 h 3905250"/>
                <a:gd name="connsiteX142" fmla="*/ 4491837 w 5540715"/>
                <a:gd name="connsiteY142" fmla="*/ 1481137 h 3905250"/>
                <a:gd name="connsiteX143" fmla="*/ 4510887 w 5540715"/>
                <a:gd name="connsiteY143" fmla="*/ 1495425 h 3905250"/>
                <a:gd name="connsiteX144" fmla="*/ 4568037 w 5540715"/>
                <a:gd name="connsiteY144" fmla="*/ 1528762 h 3905250"/>
                <a:gd name="connsiteX145" fmla="*/ 4615662 w 5540715"/>
                <a:gd name="connsiteY145" fmla="*/ 1571625 h 3905250"/>
                <a:gd name="connsiteX146" fmla="*/ 4629950 w 5540715"/>
                <a:gd name="connsiteY146" fmla="*/ 1590675 h 3905250"/>
                <a:gd name="connsiteX147" fmla="*/ 4629950 w 5540715"/>
                <a:gd name="connsiteY147" fmla="*/ 1690687 h 3905250"/>
                <a:gd name="connsiteX148" fmla="*/ 4610900 w 5540715"/>
                <a:gd name="connsiteY148" fmla="*/ 1724025 h 3905250"/>
                <a:gd name="connsiteX149" fmla="*/ 4587087 w 5540715"/>
                <a:gd name="connsiteY149" fmla="*/ 1785937 h 3905250"/>
                <a:gd name="connsiteX150" fmla="*/ 4577562 w 5540715"/>
                <a:gd name="connsiteY150" fmla="*/ 1809750 h 3905250"/>
                <a:gd name="connsiteX151" fmla="*/ 4572800 w 5540715"/>
                <a:gd name="connsiteY151" fmla="*/ 1828800 h 3905250"/>
                <a:gd name="connsiteX152" fmla="*/ 4563275 w 5540715"/>
                <a:gd name="connsiteY152" fmla="*/ 1876425 h 3905250"/>
                <a:gd name="connsiteX153" fmla="*/ 4558512 w 5540715"/>
                <a:gd name="connsiteY153" fmla="*/ 1909762 h 3905250"/>
                <a:gd name="connsiteX154" fmla="*/ 4553750 w 5540715"/>
                <a:gd name="connsiteY154" fmla="*/ 1938337 h 3905250"/>
                <a:gd name="connsiteX155" fmla="*/ 4572800 w 5540715"/>
                <a:gd name="connsiteY155" fmla="*/ 2133600 h 3905250"/>
                <a:gd name="connsiteX156" fmla="*/ 4601375 w 5540715"/>
                <a:gd name="connsiteY156" fmla="*/ 2162175 h 3905250"/>
                <a:gd name="connsiteX157" fmla="*/ 4620425 w 5540715"/>
                <a:gd name="connsiteY157" fmla="*/ 2166937 h 3905250"/>
                <a:gd name="connsiteX158" fmla="*/ 4644237 w 5540715"/>
                <a:gd name="connsiteY158" fmla="*/ 2181225 h 3905250"/>
                <a:gd name="connsiteX159" fmla="*/ 4663287 w 5540715"/>
                <a:gd name="connsiteY159" fmla="*/ 2185987 h 3905250"/>
                <a:gd name="connsiteX160" fmla="*/ 4715675 w 5540715"/>
                <a:gd name="connsiteY160" fmla="*/ 2195512 h 3905250"/>
                <a:gd name="connsiteX161" fmla="*/ 4829975 w 5540715"/>
                <a:gd name="connsiteY161" fmla="*/ 2185987 h 3905250"/>
                <a:gd name="connsiteX162" fmla="*/ 4863312 w 5540715"/>
                <a:gd name="connsiteY162" fmla="*/ 2166937 h 3905250"/>
                <a:gd name="connsiteX163" fmla="*/ 4915700 w 5540715"/>
                <a:gd name="connsiteY163" fmla="*/ 2147887 h 3905250"/>
                <a:gd name="connsiteX164" fmla="*/ 4934750 w 5540715"/>
                <a:gd name="connsiteY164" fmla="*/ 2133600 h 3905250"/>
                <a:gd name="connsiteX165" fmla="*/ 4949037 w 5540715"/>
                <a:gd name="connsiteY165" fmla="*/ 2128837 h 3905250"/>
                <a:gd name="connsiteX166" fmla="*/ 4963325 w 5540715"/>
                <a:gd name="connsiteY166" fmla="*/ 2114550 h 3905250"/>
                <a:gd name="connsiteX167" fmla="*/ 4982375 w 5540715"/>
                <a:gd name="connsiteY167" fmla="*/ 2100262 h 3905250"/>
                <a:gd name="connsiteX168" fmla="*/ 5010950 w 5540715"/>
                <a:gd name="connsiteY168" fmla="*/ 2081212 h 3905250"/>
                <a:gd name="connsiteX169" fmla="*/ 5053812 w 5540715"/>
                <a:gd name="connsiteY169" fmla="*/ 2038350 h 3905250"/>
                <a:gd name="connsiteX170" fmla="*/ 5077625 w 5540715"/>
                <a:gd name="connsiteY170" fmla="*/ 2019300 h 3905250"/>
                <a:gd name="connsiteX171" fmla="*/ 5096675 w 5540715"/>
                <a:gd name="connsiteY171" fmla="*/ 2000250 h 3905250"/>
                <a:gd name="connsiteX172" fmla="*/ 5125250 w 5540715"/>
                <a:gd name="connsiteY172" fmla="*/ 1981200 h 3905250"/>
                <a:gd name="connsiteX173" fmla="*/ 5172875 w 5540715"/>
                <a:gd name="connsiteY173" fmla="*/ 1943100 h 3905250"/>
                <a:gd name="connsiteX174" fmla="*/ 5210975 w 5540715"/>
                <a:gd name="connsiteY174" fmla="*/ 1909762 h 3905250"/>
                <a:gd name="connsiteX175" fmla="*/ 5220500 w 5540715"/>
                <a:gd name="connsiteY175" fmla="*/ 1895475 h 3905250"/>
                <a:gd name="connsiteX176" fmla="*/ 5234787 w 5540715"/>
                <a:gd name="connsiteY176" fmla="*/ 1876425 h 3905250"/>
                <a:gd name="connsiteX177" fmla="*/ 5253837 w 5540715"/>
                <a:gd name="connsiteY177" fmla="*/ 1838325 h 3905250"/>
                <a:gd name="connsiteX178" fmla="*/ 5282412 w 5540715"/>
                <a:gd name="connsiteY178" fmla="*/ 1790700 h 3905250"/>
                <a:gd name="connsiteX179" fmla="*/ 5287175 w 5540715"/>
                <a:gd name="connsiteY179" fmla="*/ 1771650 h 3905250"/>
                <a:gd name="connsiteX180" fmla="*/ 5306225 w 5540715"/>
                <a:gd name="connsiteY180" fmla="*/ 1743075 h 3905250"/>
                <a:gd name="connsiteX181" fmla="*/ 5320512 w 5540715"/>
                <a:gd name="connsiteY181" fmla="*/ 1709737 h 3905250"/>
                <a:gd name="connsiteX182" fmla="*/ 5334800 w 5540715"/>
                <a:gd name="connsiteY182" fmla="*/ 1695450 h 3905250"/>
                <a:gd name="connsiteX183" fmla="*/ 5358612 w 5540715"/>
                <a:gd name="connsiteY183" fmla="*/ 1647825 h 3905250"/>
                <a:gd name="connsiteX184" fmla="*/ 5391950 w 5540715"/>
                <a:gd name="connsiteY184" fmla="*/ 1581150 h 3905250"/>
                <a:gd name="connsiteX185" fmla="*/ 5439575 w 5540715"/>
                <a:gd name="connsiteY185" fmla="*/ 1452562 h 3905250"/>
                <a:gd name="connsiteX186" fmla="*/ 5449100 w 5540715"/>
                <a:gd name="connsiteY186" fmla="*/ 1414462 h 3905250"/>
                <a:gd name="connsiteX187" fmla="*/ 5453862 w 5540715"/>
                <a:gd name="connsiteY187" fmla="*/ 1381125 h 3905250"/>
                <a:gd name="connsiteX188" fmla="*/ 5463387 w 5540715"/>
                <a:gd name="connsiteY188" fmla="*/ 1181100 h 3905250"/>
                <a:gd name="connsiteX189" fmla="*/ 5468150 w 5540715"/>
                <a:gd name="connsiteY189" fmla="*/ 1157287 h 3905250"/>
                <a:gd name="connsiteX190" fmla="*/ 5472912 w 5540715"/>
                <a:gd name="connsiteY190" fmla="*/ 1128712 h 3905250"/>
                <a:gd name="connsiteX191" fmla="*/ 5477675 w 5540715"/>
                <a:gd name="connsiteY191" fmla="*/ 1095375 h 3905250"/>
                <a:gd name="connsiteX192" fmla="*/ 5487200 w 5540715"/>
                <a:gd name="connsiteY192" fmla="*/ 1066800 h 3905250"/>
                <a:gd name="connsiteX193" fmla="*/ 5501487 w 5540715"/>
                <a:gd name="connsiteY193" fmla="*/ 981075 h 3905250"/>
                <a:gd name="connsiteX194" fmla="*/ 5501487 w 5540715"/>
                <a:gd name="connsiteY194" fmla="*/ 981075 h 3905250"/>
                <a:gd name="connsiteX195" fmla="*/ 5511012 w 5540715"/>
                <a:gd name="connsiteY195" fmla="*/ 923925 h 3905250"/>
                <a:gd name="connsiteX196" fmla="*/ 5515775 w 5540715"/>
                <a:gd name="connsiteY196" fmla="*/ 890587 h 3905250"/>
                <a:gd name="connsiteX197" fmla="*/ 5525300 w 5540715"/>
                <a:gd name="connsiteY197" fmla="*/ 833437 h 3905250"/>
                <a:gd name="connsiteX198" fmla="*/ 5530062 w 5540715"/>
                <a:gd name="connsiteY198" fmla="*/ 804862 h 3905250"/>
                <a:gd name="connsiteX199" fmla="*/ 5534825 w 5540715"/>
                <a:gd name="connsiteY199" fmla="*/ 738187 h 3905250"/>
                <a:gd name="connsiteX200" fmla="*/ 5520537 w 5540715"/>
                <a:gd name="connsiteY200" fmla="*/ 466725 h 3905250"/>
                <a:gd name="connsiteX201" fmla="*/ 5511012 w 5540715"/>
                <a:gd name="connsiteY201" fmla="*/ 442912 h 3905250"/>
                <a:gd name="connsiteX202" fmla="*/ 5491962 w 5540715"/>
                <a:gd name="connsiteY202" fmla="*/ 390525 h 3905250"/>
                <a:gd name="connsiteX203" fmla="*/ 5477675 w 5540715"/>
                <a:gd name="connsiteY203" fmla="*/ 366712 h 3905250"/>
                <a:gd name="connsiteX204" fmla="*/ 5453862 w 5540715"/>
                <a:gd name="connsiteY204" fmla="*/ 347662 h 3905250"/>
                <a:gd name="connsiteX205" fmla="*/ 5420525 w 5540715"/>
                <a:gd name="connsiteY205" fmla="*/ 309562 h 3905250"/>
                <a:gd name="connsiteX206" fmla="*/ 5401475 w 5540715"/>
                <a:gd name="connsiteY206" fmla="*/ 300037 h 3905250"/>
                <a:gd name="connsiteX207" fmla="*/ 5391950 w 5540715"/>
                <a:gd name="connsiteY207" fmla="*/ 280987 h 3905250"/>
                <a:gd name="connsiteX208" fmla="*/ 5358612 w 5540715"/>
                <a:gd name="connsiteY208" fmla="*/ 257175 h 3905250"/>
                <a:gd name="connsiteX209" fmla="*/ 5325275 w 5540715"/>
                <a:gd name="connsiteY209" fmla="*/ 223837 h 3905250"/>
                <a:gd name="connsiteX210" fmla="*/ 5244312 w 5540715"/>
                <a:gd name="connsiteY210" fmla="*/ 133350 h 3905250"/>
                <a:gd name="connsiteX211" fmla="*/ 5201450 w 5540715"/>
                <a:gd name="connsiteY211" fmla="*/ 85725 h 3905250"/>
                <a:gd name="connsiteX212" fmla="*/ 5163350 w 5540715"/>
                <a:gd name="connsiteY212" fmla="*/ 71437 h 3905250"/>
                <a:gd name="connsiteX213" fmla="*/ 5087150 w 5540715"/>
                <a:gd name="connsiteY213" fmla="*/ 42862 h 3905250"/>
                <a:gd name="connsiteX214" fmla="*/ 5039525 w 5540715"/>
                <a:gd name="connsiteY214" fmla="*/ 23812 h 3905250"/>
                <a:gd name="connsiteX215" fmla="*/ 5006187 w 5540715"/>
                <a:gd name="connsiteY215" fmla="*/ 19050 h 3905250"/>
                <a:gd name="connsiteX216" fmla="*/ 4982375 w 5540715"/>
                <a:gd name="connsiteY216" fmla="*/ 9525 h 3905250"/>
                <a:gd name="connsiteX217" fmla="*/ 4915700 w 5540715"/>
                <a:gd name="connsiteY217" fmla="*/ 4762 h 3905250"/>
                <a:gd name="connsiteX218" fmla="*/ 4858550 w 5540715"/>
                <a:gd name="connsiteY218" fmla="*/ 0 h 3905250"/>
                <a:gd name="connsiteX219" fmla="*/ 4749012 w 5540715"/>
                <a:gd name="connsiteY219" fmla="*/ 14287 h 3905250"/>
                <a:gd name="connsiteX220" fmla="*/ 4725200 w 5540715"/>
                <a:gd name="connsiteY220" fmla="*/ 19050 h 3905250"/>
                <a:gd name="connsiteX221" fmla="*/ 4668050 w 5540715"/>
                <a:gd name="connsiteY221" fmla="*/ 42862 h 3905250"/>
                <a:gd name="connsiteX222" fmla="*/ 4629950 w 5540715"/>
                <a:gd name="connsiteY222" fmla="*/ 57150 h 3905250"/>
                <a:gd name="connsiteX223" fmla="*/ 4548987 w 5540715"/>
                <a:gd name="connsiteY223" fmla="*/ 104775 h 3905250"/>
                <a:gd name="connsiteX224" fmla="*/ 4529937 w 5540715"/>
                <a:gd name="connsiteY224" fmla="*/ 128587 h 3905250"/>
                <a:gd name="connsiteX225" fmla="*/ 4510887 w 5540715"/>
                <a:gd name="connsiteY225" fmla="*/ 147637 h 3905250"/>
                <a:gd name="connsiteX226" fmla="*/ 4491837 w 5540715"/>
                <a:gd name="connsiteY226" fmla="*/ 176212 h 3905250"/>
                <a:gd name="connsiteX227" fmla="*/ 4458500 w 5540715"/>
                <a:gd name="connsiteY227" fmla="*/ 247650 h 3905250"/>
                <a:gd name="connsiteX228" fmla="*/ 4439450 w 5540715"/>
                <a:gd name="connsiteY228" fmla="*/ 304800 h 3905250"/>
                <a:gd name="connsiteX229" fmla="*/ 4420400 w 5540715"/>
                <a:gd name="connsiteY229" fmla="*/ 366712 h 3905250"/>
                <a:gd name="connsiteX230" fmla="*/ 4415637 w 5540715"/>
                <a:gd name="connsiteY230" fmla="*/ 400050 h 3905250"/>
                <a:gd name="connsiteX231" fmla="*/ 4406112 w 5540715"/>
                <a:gd name="connsiteY231" fmla="*/ 423862 h 3905250"/>
                <a:gd name="connsiteX232" fmla="*/ 4401350 w 5540715"/>
                <a:gd name="connsiteY232" fmla="*/ 457200 h 3905250"/>
                <a:gd name="connsiteX233" fmla="*/ 4391825 w 5540715"/>
                <a:gd name="connsiteY233" fmla="*/ 519112 h 3905250"/>
                <a:gd name="connsiteX234" fmla="*/ 4425162 w 5540715"/>
                <a:gd name="connsiteY234" fmla="*/ 685800 h 3905250"/>
                <a:gd name="connsiteX235" fmla="*/ 4434687 w 5540715"/>
                <a:gd name="connsiteY235" fmla="*/ 728662 h 3905250"/>
                <a:gd name="connsiteX236" fmla="*/ 4444212 w 5540715"/>
                <a:gd name="connsiteY236" fmla="*/ 752475 h 3905250"/>
                <a:gd name="connsiteX237" fmla="*/ 4439450 w 5540715"/>
                <a:gd name="connsiteY237" fmla="*/ 819150 h 3905250"/>
                <a:gd name="connsiteX238" fmla="*/ 4396587 w 5540715"/>
                <a:gd name="connsiteY238" fmla="*/ 852487 h 3905250"/>
                <a:gd name="connsiteX239" fmla="*/ 4382300 w 5540715"/>
                <a:gd name="connsiteY239" fmla="*/ 866775 h 3905250"/>
                <a:gd name="connsiteX240" fmla="*/ 4363250 w 5540715"/>
                <a:gd name="connsiteY240" fmla="*/ 876300 h 3905250"/>
                <a:gd name="connsiteX241" fmla="*/ 4329912 w 5540715"/>
                <a:gd name="connsiteY241" fmla="*/ 900112 h 3905250"/>
                <a:gd name="connsiteX242" fmla="*/ 4315625 w 5540715"/>
                <a:gd name="connsiteY242" fmla="*/ 909637 h 3905250"/>
                <a:gd name="connsiteX243" fmla="*/ 4296575 w 5540715"/>
                <a:gd name="connsiteY243" fmla="*/ 923925 h 3905250"/>
                <a:gd name="connsiteX244" fmla="*/ 4277525 w 5540715"/>
                <a:gd name="connsiteY244" fmla="*/ 928687 h 3905250"/>
                <a:gd name="connsiteX245" fmla="*/ 4248950 w 5540715"/>
                <a:gd name="connsiteY245" fmla="*/ 938212 h 3905250"/>
                <a:gd name="connsiteX246" fmla="*/ 4229900 w 5540715"/>
                <a:gd name="connsiteY246" fmla="*/ 942975 h 3905250"/>
                <a:gd name="connsiteX247" fmla="*/ 4215612 w 5540715"/>
                <a:gd name="connsiteY247" fmla="*/ 947737 h 3905250"/>
                <a:gd name="connsiteX248" fmla="*/ 4158462 w 5540715"/>
                <a:gd name="connsiteY248" fmla="*/ 957262 h 3905250"/>
                <a:gd name="connsiteX249" fmla="*/ 4120362 w 5540715"/>
                <a:gd name="connsiteY249" fmla="*/ 966787 h 3905250"/>
                <a:gd name="connsiteX250" fmla="*/ 4091787 w 5540715"/>
                <a:gd name="connsiteY250" fmla="*/ 976312 h 3905250"/>
                <a:gd name="connsiteX251" fmla="*/ 4067975 w 5540715"/>
                <a:gd name="connsiteY251" fmla="*/ 985837 h 3905250"/>
                <a:gd name="connsiteX252" fmla="*/ 4034637 w 5540715"/>
                <a:gd name="connsiteY252" fmla="*/ 990600 h 3905250"/>
                <a:gd name="connsiteX253" fmla="*/ 3967962 w 5540715"/>
                <a:gd name="connsiteY253" fmla="*/ 1009650 h 3905250"/>
                <a:gd name="connsiteX254" fmla="*/ 3939387 w 5540715"/>
                <a:gd name="connsiteY254" fmla="*/ 1019175 h 3905250"/>
                <a:gd name="connsiteX255" fmla="*/ 3906050 w 5540715"/>
                <a:gd name="connsiteY255" fmla="*/ 1023937 h 3905250"/>
                <a:gd name="connsiteX256" fmla="*/ 3744125 w 5540715"/>
                <a:gd name="connsiteY256" fmla="*/ 1019175 h 3905250"/>
                <a:gd name="connsiteX257" fmla="*/ 3715550 w 5540715"/>
                <a:gd name="connsiteY257" fmla="*/ 1014412 h 3905250"/>
                <a:gd name="connsiteX258" fmla="*/ 3677450 w 5540715"/>
                <a:gd name="connsiteY258" fmla="*/ 1009650 h 3905250"/>
                <a:gd name="connsiteX259" fmla="*/ 3548862 w 5540715"/>
                <a:gd name="connsiteY259" fmla="*/ 1023937 h 3905250"/>
                <a:gd name="connsiteX260" fmla="*/ 3506000 w 5540715"/>
                <a:gd name="connsiteY260" fmla="*/ 1052512 h 3905250"/>
                <a:gd name="connsiteX261" fmla="*/ 3486950 w 5540715"/>
                <a:gd name="connsiteY261" fmla="*/ 1071562 h 3905250"/>
                <a:gd name="connsiteX262" fmla="*/ 3463137 w 5540715"/>
                <a:gd name="connsiteY262" fmla="*/ 1090612 h 3905250"/>
                <a:gd name="connsiteX263" fmla="*/ 3425037 w 5540715"/>
                <a:gd name="connsiteY263" fmla="*/ 1128712 h 3905250"/>
                <a:gd name="connsiteX264" fmla="*/ 3396462 w 5540715"/>
                <a:gd name="connsiteY264" fmla="*/ 1176337 h 3905250"/>
                <a:gd name="connsiteX265" fmla="*/ 3363125 w 5540715"/>
                <a:gd name="connsiteY265" fmla="*/ 1228725 h 3905250"/>
                <a:gd name="connsiteX266" fmla="*/ 3353600 w 5540715"/>
                <a:gd name="connsiteY266" fmla="*/ 1262062 h 3905250"/>
                <a:gd name="connsiteX267" fmla="*/ 3348837 w 5540715"/>
                <a:gd name="connsiteY267" fmla="*/ 1281112 h 3905250"/>
                <a:gd name="connsiteX268" fmla="*/ 3339312 w 5540715"/>
                <a:gd name="connsiteY268" fmla="*/ 1295400 h 3905250"/>
                <a:gd name="connsiteX269" fmla="*/ 3329787 w 5540715"/>
                <a:gd name="connsiteY269" fmla="*/ 1323975 h 3905250"/>
                <a:gd name="connsiteX270" fmla="*/ 3301212 w 5540715"/>
                <a:gd name="connsiteY270" fmla="*/ 1357312 h 3905250"/>
                <a:gd name="connsiteX271" fmla="*/ 3291687 w 5540715"/>
                <a:gd name="connsiteY271" fmla="*/ 1381125 h 3905250"/>
                <a:gd name="connsiteX272" fmla="*/ 3248825 w 5540715"/>
                <a:gd name="connsiteY272" fmla="*/ 1414462 h 3905250"/>
                <a:gd name="connsiteX273" fmla="*/ 3234537 w 5540715"/>
                <a:gd name="connsiteY273" fmla="*/ 1433512 h 3905250"/>
                <a:gd name="connsiteX274" fmla="*/ 3220250 w 5540715"/>
                <a:gd name="connsiteY274" fmla="*/ 1443037 h 3905250"/>
                <a:gd name="connsiteX275" fmla="*/ 3172625 w 5540715"/>
                <a:gd name="connsiteY275" fmla="*/ 1481137 h 3905250"/>
                <a:gd name="connsiteX276" fmla="*/ 3153575 w 5540715"/>
                <a:gd name="connsiteY276" fmla="*/ 1495425 h 3905250"/>
                <a:gd name="connsiteX277" fmla="*/ 3129762 w 5540715"/>
                <a:gd name="connsiteY277" fmla="*/ 1504950 h 3905250"/>
                <a:gd name="connsiteX278" fmla="*/ 3110712 w 5540715"/>
                <a:gd name="connsiteY278" fmla="*/ 1519237 h 3905250"/>
                <a:gd name="connsiteX279" fmla="*/ 3096425 w 5540715"/>
                <a:gd name="connsiteY279" fmla="*/ 1533525 h 3905250"/>
                <a:gd name="connsiteX280" fmla="*/ 3072612 w 5540715"/>
                <a:gd name="connsiteY280" fmla="*/ 1543050 h 3905250"/>
                <a:gd name="connsiteX281" fmla="*/ 3058325 w 5540715"/>
                <a:gd name="connsiteY281" fmla="*/ 1557337 h 3905250"/>
                <a:gd name="connsiteX282" fmla="*/ 3034512 w 5540715"/>
                <a:gd name="connsiteY282" fmla="*/ 1566862 h 3905250"/>
                <a:gd name="connsiteX283" fmla="*/ 3015462 w 5540715"/>
                <a:gd name="connsiteY283" fmla="*/ 1576387 h 3905250"/>
                <a:gd name="connsiteX284" fmla="*/ 2967837 w 5540715"/>
                <a:gd name="connsiteY284" fmla="*/ 1604962 h 3905250"/>
                <a:gd name="connsiteX285" fmla="*/ 2953550 w 5540715"/>
                <a:gd name="connsiteY285" fmla="*/ 1614487 h 3905250"/>
                <a:gd name="connsiteX286" fmla="*/ 2939262 w 5540715"/>
                <a:gd name="connsiteY286" fmla="*/ 1619250 h 3905250"/>
                <a:gd name="connsiteX287" fmla="*/ 2910687 w 5540715"/>
                <a:gd name="connsiteY287" fmla="*/ 1638300 h 3905250"/>
                <a:gd name="connsiteX288" fmla="*/ 2896400 w 5540715"/>
                <a:gd name="connsiteY288" fmla="*/ 1652587 h 3905250"/>
                <a:gd name="connsiteX289" fmla="*/ 2834487 w 5540715"/>
                <a:gd name="connsiteY289" fmla="*/ 1681162 h 3905250"/>
                <a:gd name="connsiteX290" fmla="*/ 2791625 w 5540715"/>
                <a:gd name="connsiteY290" fmla="*/ 1709737 h 3905250"/>
                <a:gd name="connsiteX291" fmla="*/ 2767812 w 5540715"/>
                <a:gd name="connsiteY291" fmla="*/ 1719262 h 3905250"/>
                <a:gd name="connsiteX292" fmla="*/ 2753525 w 5540715"/>
                <a:gd name="connsiteY292" fmla="*/ 1728787 h 3905250"/>
                <a:gd name="connsiteX293" fmla="*/ 2739237 w 5540715"/>
                <a:gd name="connsiteY293" fmla="*/ 1733550 h 3905250"/>
                <a:gd name="connsiteX294" fmla="*/ 2724950 w 5540715"/>
                <a:gd name="connsiteY294" fmla="*/ 1743075 h 3905250"/>
                <a:gd name="connsiteX295" fmla="*/ 2663037 w 5540715"/>
                <a:gd name="connsiteY295" fmla="*/ 1752600 h 3905250"/>
                <a:gd name="connsiteX296" fmla="*/ 2596362 w 5540715"/>
                <a:gd name="connsiteY296" fmla="*/ 1738312 h 3905250"/>
                <a:gd name="connsiteX297" fmla="*/ 2572550 w 5540715"/>
                <a:gd name="connsiteY297" fmla="*/ 1728788 h 3905250"/>
                <a:gd name="connsiteX298" fmla="*/ 2524925 w 5540715"/>
                <a:gd name="connsiteY298" fmla="*/ 1728787 h 3905250"/>
                <a:gd name="connsiteX299" fmla="*/ 2470156 w 5540715"/>
                <a:gd name="connsiteY299" fmla="*/ 1804987 h 3905250"/>
                <a:gd name="connsiteX300" fmla="*/ 2389193 w 5540715"/>
                <a:gd name="connsiteY300" fmla="*/ 1881187 h 3905250"/>
                <a:gd name="connsiteX301" fmla="*/ 2315375 w 5540715"/>
                <a:gd name="connsiteY301" fmla="*/ 1909762 h 3905250"/>
                <a:gd name="connsiteX302" fmla="*/ 2253462 w 5540715"/>
                <a:gd name="connsiteY302" fmla="*/ 1924050 h 3905250"/>
                <a:gd name="connsiteX303" fmla="*/ 2234412 w 5540715"/>
                <a:gd name="connsiteY303" fmla="*/ 1943100 h 3905250"/>
                <a:gd name="connsiteX304" fmla="*/ 2220125 w 5540715"/>
                <a:gd name="connsiteY304" fmla="*/ 1947862 h 3905250"/>
                <a:gd name="connsiteX305" fmla="*/ 2186787 w 5540715"/>
                <a:gd name="connsiteY305" fmla="*/ 1966912 h 3905250"/>
                <a:gd name="connsiteX306" fmla="*/ 2148687 w 5540715"/>
                <a:gd name="connsiteY306" fmla="*/ 1985962 h 3905250"/>
                <a:gd name="connsiteX307" fmla="*/ 2072487 w 5540715"/>
                <a:gd name="connsiteY307" fmla="*/ 1971675 h 3905250"/>
                <a:gd name="connsiteX308" fmla="*/ 1996288 w 5540715"/>
                <a:gd name="connsiteY308" fmla="*/ 1990725 h 3905250"/>
                <a:gd name="connsiteX309" fmla="*/ 1939137 w 5540715"/>
                <a:gd name="connsiteY309" fmla="*/ 2047875 h 3905250"/>
                <a:gd name="connsiteX310" fmla="*/ 1910562 w 5540715"/>
                <a:gd name="connsiteY310" fmla="*/ 2071687 h 3905250"/>
                <a:gd name="connsiteX311" fmla="*/ 1886750 w 5540715"/>
                <a:gd name="connsiteY311" fmla="*/ 2081212 h 3905250"/>
                <a:gd name="connsiteX312" fmla="*/ 1858175 w 5540715"/>
                <a:gd name="connsiteY312" fmla="*/ 2100262 h 3905250"/>
                <a:gd name="connsiteX313" fmla="*/ 1834362 w 5540715"/>
                <a:gd name="connsiteY313" fmla="*/ 2109787 h 3905250"/>
                <a:gd name="connsiteX314" fmla="*/ 1815312 w 5540715"/>
                <a:gd name="connsiteY314" fmla="*/ 2124075 h 3905250"/>
                <a:gd name="connsiteX315" fmla="*/ 1796262 w 5540715"/>
                <a:gd name="connsiteY315" fmla="*/ 2133600 h 3905250"/>
                <a:gd name="connsiteX316" fmla="*/ 1786737 w 5540715"/>
                <a:gd name="connsiteY316" fmla="*/ 2147887 h 3905250"/>
                <a:gd name="connsiteX317" fmla="*/ 1772450 w 5540715"/>
                <a:gd name="connsiteY317" fmla="*/ 2152650 h 3905250"/>
                <a:gd name="connsiteX318" fmla="*/ 1753400 w 5540715"/>
                <a:gd name="connsiteY318" fmla="*/ 2166937 h 3905250"/>
                <a:gd name="connsiteX319" fmla="*/ 1696250 w 5540715"/>
                <a:gd name="connsiteY319" fmla="*/ 2219325 h 3905250"/>
                <a:gd name="connsiteX320" fmla="*/ 1672437 w 5540715"/>
                <a:gd name="connsiteY320" fmla="*/ 2238375 h 3905250"/>
                <a:gd name="connsiteX321" fmla="*/ 1648625 w 5540715"/>
                <a:gd name="connsiteY321" fmla="*/ 2252662 h 3905250"/>
                <a:gd name="connsiteX322" fmla="*/ 1615287 w 5540715"/>
                <a:gd name="connsiteY322" fmla="*/ 2286000 h 3905250"/>
                <a:gd name="connsiteX323" fmla="*/ 1591475 w 5540715"/>
                <a:gd name="connsiteY323" fmla="*/ 2305050 h 3905250"/>
                <a:gd name="connsiteX324" fmla="*/ 1577187 w 5540715"/>
                <a:gd name="connsiteY324" fmla="*/ 2314575 h 3905250"/>
                <a:gd name="connsiteX325" fmla="*/ 1562900 w 5540715"/>
                <a:gd name="connsiteY325" fmla="*/ 2328862 h 3905250"/>
                <a:gd name="connsiteX326" fmla="*/ 1558137 w 5540715"/>
                <a:gd name="connsiteY326" fmla="*/ 2343150 h 3905250"/>
                <a:gd name="connsiteX327" fmla="*/ 1520037 w 5540715"/>
                <a:gd name="connsiteY327" fmla="*/ 2366962 h 3905250"/>
                <a:gd name="connsiteX328" fmla="*/ 1496225 w 5540715"/>
                <a:gd name="connsiteY328" fmla="*/ 2381250 h 3905250"/>
                <a:gd name="connsiteX329" fmla="*/ 1477175 w 5540715"/>
                <a:gd name="connsiteY329" fmla="*/ 2395537 h 3905250"/>
                <a:gd name="connsiteX330" fmla="*/ 1462887 w 5540715"/>
                <a:gd name="connsiteY330" fmla="*/ 2400300 h 3905250"/>
                <a:gd name="connsiteX331" fmla="*/ 1424787 w 5540715"/>
                <a:gd name="connsiteY331" fmla="*/ 2419350 h 3905250"/>
                <a:gd name="connsiteX332" fmla="*/ 1405737 w 5540715"/>
                <a:gd name="connsiteY332" fmla="*/ 2428875 h 3905250"/>
                <a:gd name="connsiteX333" fmla="*/ 1362875 w 5540715"/>
                <a:gd name="connsiteY333" fmla="*/ 2462212 h 3905250"/>
                <a:gd name="connsiteX334" fmla="*/ 1329537 w 5540715"/>
                <a:gd name="connsiteY334" fmla="*/ 2476500 h 3905250"/>
                <a:gd name="connsiteX335" fmla="*/ 1310487 w 5540715"/>
                <a:gd name="connsiteY335" fmla="*/ 2490787 h 3905250"/>
                <a:gd name="connsiteX336" fmla="*/ 1262862 w 5540715"/>
                <a:gd name="connsiteY336" fmla="*/ 2514600 h 3905250"/>
                <a:gd name="connsiteX337" fmla="*/ 1224762 w 5540715"/>
                <a:gd name="connsiteY337" fmla="*/ 2538412 h 3905250"/>
                <a:gd name="connsiteX338" fmla="*/ 1210475 w 5540715"/>
                <a:gd name="connsiteY338" fmla="*/ 2543175 h 3905250"/>
                <a:gd name="connsiteX339" fmla="*/ 1191425 w 5540715"/>
                <a:gd name="connsiteY339" fmla="*/ 2557462 h 3905250"/>
                <a:gd name="connsiteX340" fmla="*/ 1129512 w 5540715"/>
                <a:gd name="connsiteY340" fmla="*/ 2600325 h 3905250"/>
                <a:gd name="connsiteX341" fmla="*/ 1100937 w 5540715"/>
                <a:gd name="connsiteY341" fmla="*/ 2624137 h 3905250"/>
                <a:gd name="connsiteX342" fmla="*/ 1086650 w 5540715"/>
                <a:gd name="connsiteY342" fmla="*/ 2638425 h 3905250"/>
                <a:gd name="connsiteX343" fmla="*/ 1077125 w 5540715"/>
                <a:gd name="connsiteY343" fmla="*/ 2652712 h 3905250"/>
                <a:gd name="connsiteX344" fmla="*/ 1053312 w 5540715"/>
                <a:gd name="connsiteY344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1808962 w 5540715"/>
                <a:gd name="connsiteY77" fmla="*/ 2870200 h 3905250"/>
                <a:gd name="connsiteX78" fmla="*/ 2172500 w 5540715"/>
                <a:gd name="connsiteY78" fmla="*/ 2733675 h 3905250"/>
                <a:gd name="connsiteX79" fmla="*/ 2167737 w 5540715"/>
                <a:gd name="connsiteY79" fmla="*/ 2709862 h 3905250"/>
                <a:gd name="connsiteX80" fmla="*/ 2158212 w 5540715"/>
                <a:gd name="connsiteY80" fmla="*/ 2686050 h 3905250"/>
                <a:gd name="connsiteX81" fmla="*/ 2153450 w 5540715"/>
                <a:gd name="connsiteY81" fmla="*/ 2643187 h 3905250"/>
                <a:gd name="connsiteX82" fmla="*/ 2158212 w 5540715"/>
                <a:gd name="connsiteY82" fmla="*/ 2586037 h 3905250"/>
                <a:gd name="connsiteX83" fmla="*/ 2182025 w 5540715"/>
                <a:gd name="connsiteY83" fmla="*/ 2547937 h 3905250"/>
                <a:gd name="connsiteX84" fmla="*/ 2215362 w 5540715"/>
                <a:gd name="connsiteY84" fmla="*/ 2509837 h 3905250"/>
                <a:gd name="connsiteX85" fmla="*/ 2234412 w 5540715"/>
                <a:gd name="connsiteY85" fmla="*/ 2490787 h 3905250"/>
                <a:gd name="connsiteX86" fmla="*/ 2267750 w 5540715"/>
                <a:gd name="connsiteY86" fmla="*/ 2481262 h 3905250"/>
                <a:gd name="connsiteX87" fmla="*/ 2291562 w 5540715"/>
                <a:gd name="connsiteY87" fmla="*/ 2471737 h 3905250"/>
                <a:gd name="connsiteX88" fmla="*/ 2386812 w 5540715"/>
                <a:gd name="connsiteY88" fmla="*/ 2462212 h 3905250"/>
                <a:gd name="connsiteX89" fmla="*/ 2453487 w 5540715"/>
                <a:gd name="connsiteY89" fmla="*/ 2452687 h 3905250"/>
                <a:gd name="connsiteX90" fmla="*/ 2510637 w 5540715"/>
                <a:gd name="connsiteY90" fmla="*/ 2443162 h 3905250"/>
                <a:gd name="connsiteX91" fmla="*/ 2529687 w 5540715"/>
                <a:gd name="connsiteY91" fmla="*/ 2433637 h 3905250"/>
                <a:gd name="connsiteX92" fmla="*/ 2634462 w 5540715"/>
                <a:gd name="connsiteY92" fmla="*/ 2424112 h 3905250"/>
                <a:gd name="connsiteX93" fmla="*/ 2767812 w 5540715"/>
                <a:gd name="connsiteY93" fmla="*/ 2419350 h 3905250"/>
                <a:gd name="connsiteX94" fmla="*/ 2791625 w 5540715"/>
                <a:gd name="connsiteY94" fmla="*/ 2414587 h 3905250"/>
                <a:gd name="connsiteX95" fmla="*/ 2829725 w 5540715"/>
                <a:gd name="connsiteY95" fmla="*/ 2390775 h 3905250"/>
                <a:gd name="connsiteX96" fmla="*/ 2848775 w 5540715"/>
                <a:gd name="connsiteY96" fmla="*/ 2381250 h 3905250"/>
                <a:gd name="connsiteX97" fmla="*/ 2886875 w 5540715"/>
                <a:gd name="connsiteY97" fmla="*/ 2352675 h 3905250"/>
                <a:gd name="connsiteX98" fmla="*/ 2905925 w 5540715"/>
                <a:gd name="connsiteY98" fmla="*/ 2338387 h 3905250"/>
                <a:gd name="connsiteX99" fmla="*/ 2920212 w 5540715"/>
                <a:gd name="connsiteY99" fmla="*/ 2328862 h 3905250"/>
                <a:gd name="connsiteX100" fmla="*/ 2934500 w 5540715"/>
                <a:gd name="connsiteY100" fmla="*/ 2314575 h 3905250"/>
                <a:gd name="connsiteX101" fmla="*/ 2958312 w 5540715"/>
                <a:gd name="connsiteY101" fmla="*/ 2309812 h 3905250"/>
                <a:gd name="connsiteX102" fmla="*/ 2982125 w 5540715"/>
                <a:gd name="connsiteY102" fmla="*/ 2295525 h 3905250"/>
                <a:gd name="connsiteX103" fmla="*/ 3001175 w 5540715"/>
                <a:gd name="connsiteY103" fmla="*/ 2281237 h 3905250"/>
                <a:gd name="connsiteX104" fmla="*/ 3024987 w 5540715"/>
                <a:gd name="connsiteY104" fmla="*/ 2271712 h 3905250"/>
                <a:gd name="connsiteX105" fmla="*/ 3063087 w 5540715"/>
                <a:gd name="connsiteY105" fmla="*/ 2243137 h 3905250"/>
                <a:gd name="connsiteX106" fmla="*/ 3096425 w 5540715"/>
                <a:gd name="connsiteY106" fmla="*/ 2224087 h 3905250"/>
                <a:gd name="connsiteX107" fmla="*/ 3115475 w 5540715"/>
                <a:gd name="connsiteY107" fmla="*/ 2205037 h 3905250"/>
                <a:gd name="connsiteX108" fmla="*/ 3153575 w 5540715"/>
                <a:gd name="connsiteY108" fmla="*/ 2185987 h 3905250"/>
                <a:gd name="connsiteX109" fmla="*/ 3172625 w 5540715"/>
                <a:gd name="connsiteY109" fmla="*/ 2171700 h 3905250"/>
                <a:gd name="connsiteX110" fmla="*/ 3234537 w 5540715"/>
                <a:gd name="connsiteY110" fmla="*/ 2119312 h 3905250"/>
                <a:gd name="connsiteX111" fmla="*/ 3296450 w 5540715"/>
                <a:gd name="connsiteY111" fmla="*/ 2076450 h 3905250"/>
                <a:gd name="connsiteX112" fmla="*/ 3329787 w 5540715"/>
                <a:gd name="connsiteY112" fmla="*/ 2052637 h 3905250"/>
                <a:gd name="connsiteX113" fmla="*/ 3358362 w 5540715"/>
                <a:gd name="connsiteY113" fmla="*/ 2033587 h 3905250"/>
                <a:gd name="connsiteX114" fmla="*/ 3420275 w 5540715"/>
                <a:gd name="connsiteY114" fmla="*/ 1995487 h 3905250"/>
                <a:gd name="connsiteX115" fmla="*/ 3453612 w 5540715"/>
                <a:gd name="connsiteY115" fmla="*/ 1981200 h 3905250"/>
                <a:gd name="connsiteX116" fmla="*/ 3482187 w 5540715"/>
                <a:gd name="connsiteY116" fmla="*/ 1962150 h 3905250"/>
                <a:gd name="connsiteX117" fmla="*/ 3534575 w 5540715"/>
                <a:gd name="connsiteY117" fmla="*/ 1933575 h 3905250"/>
                <a:gd name="connsiteX118" fmla="*/ 3563150 w 5540715"/>
                <a:gd name="connsiteY118" fmla="*/ 1914525 h 3905250"/>
                <a:gd name="connsiteX119" fmla="*/ 3639350 w 5540715"/>
                <a:gd name="connsiteY119" fmla="*/ 1871662 h 3905250"/>
                <a:gd name="connsiteX120" fmla="*/ 3686975 w 5540715"/>
                <a:gd name="connsiteY120" fmla="*/ 1843087 h 3905250"/>
                <a:gd name="connsiteX121" fmla="*/ 3720312 w 5540715"/>
                <a:gd name="connsiteY121" fmla="*/ 1824037 h 3905250"/>
                <a:gd name="connsiteX122" fmla="*/ 3744125 w 5540715"/>
                <a:gd name="connsiteY122" fmla="*/ 1804987 h 3905250"/>
                <a:gd name="connsiteX123" fmla="*/ 3772700 w 5540715"/>
                <a:gd name="connsiteY123" fmla="*/ 1795462 h 3905250"/>
                <a:gd name="connsiteX124" fmla="*/ 3796512 w 5540715"/>
                <a:gd name="connsiteY124" fmla="*/ 1776412 h 3905250"/>
                <a:gd name="connsiteX125" fmla="*/ 3829850 w 5540715"/>
                <a:gd name="connsiteY125" fmla="*/ 1762125 h 3905250"/>
                <a:gd name="connsiteX126" fmla="*/ 3858425 w 5540715"/>
                <a:gd name="connsiteY126" fmla="*/ 1747837 h 3905250"/>
                <a:gd name="connsiteX127" fmla="*/ 3882237 w 5540715"/>
                <a:gd name="connsiteY127" fmla="*/ 1733550 h 3905250"/>
                <a:gd name="connsiteX128" fmla="*/ 3929862 w 5540715"/>
                <a:gd name="connsiteY128" fmla="*/ 1714500 h 3905250"/>
                <a:gd name="connsiteX129" fmla="*/ 3958437 w 5540715"/>
                <a:gd name="connsiteY129" fmla="*/ 1695450 h 3905250"/>
                <a:gd name="connsiteX130" fmla="*/ 3977487 w 5540715"/>
                <a:gd name="connsiteY130" fmla="*/ 1681162 h 3905250"/>
                <a:gd name="connsiteX131" fmla="*/ 4029875 w 5540715"/>
                <a:gd name="connsiteY131" fmla="*/ 1657350 h 3905250"/>
                <a:gd name="connsiteX132" fmla="*/ 4082262 w 5540715"/>
                <a:gd name="connsiteY132" fmla="*/ 1614487 h 3905250"/>
                <a:gd name="connsiteX133" fmla="*/ 4139412 w 5540715"/>
                <a:gd name="connsiteY133" fmla="*/ 1576387 h 3905250"/>
                <a:gd name="connsiteX134" fmla="*/ 4167987 w 5540715"/>
                <a:gd name="connsiteY134" fmla="*/ 1557337 h 3905250"/>
                <a:gd name="connsiteX135" fmla="*/ 4196562 w 5540715"/>
                <a:gd name="connsiteY135" fmla="*/ 1538287 h 3905250"/>
                <a:gd name="connsiteX136" fmla="*/ 4253712 w 5540715"/>
                <a:gd name="connsiteY136" fmla="*/ 1509712 h 3905250"/>
                <a:gd name="connsiteX137" fmla="*/ 4277525 w 5540715"/>
                <a:gd name="connsiteY137" fmla="*/ 1500187 h 3905250"/>
                <a:gd name="connsiteX138" fmla="*/ 4296575 w 5540715"/>
                <a:gd name="connsiteY138" fmla="*/ 1490662 h 3905250"/>
                <a:gd name="connsiteX139" fmla="*/ 4325150 w 5540715"/>
                <a:gd name="connsiteY139" fmla="*/ 1485900 h 3905250"/>
                <a:gd name="connsiteX140" fmla="*/ 4353725 w 5540715"/>
                <a:gd name="connsiteY140" fmla="*/ 1476375 h 3905250"/>
                <a:gd name="connsiteX141" fmla="*/ 4491837 w 5540715"/>
                <a:gd name="connsiteY141" fmla="*/ 1481137 h 3905250"/>
                <a:gd name="connsiteX142" fmla="*/ 4510887 w 5540715"/>
                <a:gd name="connsiteY142" fmla="*/ 1495425 h 3905250"/>
                <a:gd name="connsiteX143" fmla="*/ 4568037 w 5540715"/>
                <a:gd name="connsiteY143" fmla="*/ 1528762 h 3905250"/>
                <a:gd name="connsiteX144" fmla="*/ 4615662 w 5540715"/>
                <a:gd name="connsiteY144" fmla="*/ 1571625 h 3905250"/>
                <a:gd name="connsiteX145" fmla="*/ 4629950 w 5540715"/>
                <a:gd name="connsiteY145" fmla="*/ 1590675 h 3905250"/>
                <a:gd name="connsiteX146" fmla="*/ 4629950 w 5540715"/>
                <a:gd name="connsiteY146" fmla="*/ 1690687 h 3905250"/>
                <a:gd name="connsiteX147" fmla="*/ 4610900 w 5540715"/>
                <a:gd name="connsiteY147" fmla="*/ 1724025 h 3905250"/>
                <a:gd name="connsiteX148" fmla="*/ 4587087 w 5540715"/>
                <a:gd name="connsiteY148" fmla="*/ 1785937 h 3905250"/>
                <a:gd name="connsiteX149" fmla="*/ 4577562 w 5540715"/>
                <a:gd name="connsiteY149" fmla="*/ 1809750 h 3905250"/>
                <a:gd name="connsiteX150" fmla="*/ 4572800 w 5540715"/>
                <a:gd name="connsiteY150" fmla="*/ 1828800 h 3905250"/>
                <a:gd name="connsiteX151" fmla="*/ 4563275 w 5540715"/>
                <a:gd name="connsiteY151" fmla="*/ 1876425 h 3905250"/>
                <a:gd name="connsiteX152" fmla="*/ 4558512 w 5540715"/>
                <a:gd name="connsiteY152" fmla="*/ 1909762 h 3905250"/>
                <a:gd name="connsiteX153" fmla="*/ 4553750 w 5540715"/>
                <a:gd name="connsiteY153" fmla="*/ 1938337 h 3905250"/>
                <a:gd name="connsiteX154" fmla="*/ 4572800 w 5540715"/>
                <a:gd name="connsiteY154" fmla="*/ 2133600 h 3905250"/>
                <a:gd name="connsiteX155" fmla="*/ 4601375 w 5540715"/>
                <a:gd name="connsiteY155" fmla="*/ 2162175 h 3905250"/>
                <a:gd name="connsiteX156" fmla="*/ 4620425 w 5540715"/>
                <a:gd name="connsiteY156" fmla="*/ 2166937 h 3905250"/>
                <a:gd name="connsiteX157" fmla="*/ 4644237 w 5540715"/>
                <a:gd name="connsiteY157" fmla="*/ 2181225 h 3905250"/>
                <a:gd name="connsiteX158" fmla="*/ 4663287 w 5540715"/>
                <a:gd name="connsiteY158" fmla="*/ 2185987 h 3905250"/>
                <a:gd name="connsiteX159" fmla="*/ 4715675 w 5540715"/>
                <a:gd name="connsiteY159" fmla="*/ 2195512 h 3905250"/>
                <a:gd name="connsiteX160" fmla="*/ 4829975 w 5540715"/>
                <a:gd name="connsiteY160" fmla="*/ 2185987 h 3905250"/>
                <a:gd name="connsiteX161" fmla="*/ 4863312 w 5540715"/>
                <a:gd name="connsiteY161" fmla="*/ 2166937 h 3905250"/>
                <a:gd name="connsiteX162" fmla="*/ 4915700 w 5540715"/>
                <a:gd name="connsiteY162" fmla="*/ 2147887 h 3905250"/>
                <a:gd name="connsiteX163" fmla="*/ 4934750 w 5540715"/>
                <a:gd name="connsiteY163" fmla="*/ 2133600 h 3905250"/>
                <a:gd name="connsiteX164" fmla="*/ 4949037 w 5540715"/>
                <a:gd name="connsiteY164" fmla="*/ 2128837 h 3905250"/>
                <a:gd name="connsiteX165" fmla="*/ 4963325 w 5540715"/>
                <a:gd name="connsiteY165" fmla="*/ 2114550 h 3905250"/>
                <a:gd name="connsiteX166" fmla="*/ 4982375 w 5540715"/>
                <a:gd name="connsiteY166" fmla="*/ 2100262 h 3905250"/>
                <a:gd name="connsiteX167" fmla="*/ 5010950 w 5540715"/>
                <a:gd name="connsiteY167" fmla="*/ 2081212 h 3905250"/>
                <a:gd name="connsiteX168" fmla="*/ 5053812 w 5540715"/>
                <a:gd name="connsiteY168" fmla="*/ 2038350 h 3905250"/>
                <a:gd name="connsiteX169" fmla="*/ 5077625 w 5540715"/>
                <a:gd name="connsiteY169" fmla="*/ 2019300 h 3905250"/>
                <a:gd name="connsiteX170" fmla="*/ 5096675 w 5540715"/>
                <a:gd name="connsiteY170" fmla="*/ 2000250 h 3905250"/>
                <a:gd name="connsiteX171" fmla="*/ 5125250 w 5540715"/>
                <a:gd name="connsiteY171" fmla="*/ 1981200 h 3905250"/>
                <a:gd name="connsiteX172" fmla="*/ 5172875 w 5540715"/>
                <a:gd name="connsiteY172" fmla="*/ 1943100 h 3905250"/>
                <a:gd name="connsiteX173" fmla="*/ 5210975 w 5540715"/>
                <a:gd name="connsiteY173" fmla="*/ 1909762 h 3905250"/>
                <a:gd name="connsiteX174" fmla="*/ 5220500 w 5540715"/>
                <a:gd name="connsiteY174" fmla="*/ 1895475 h 3905250"/>
                <a:gd name="connsiteX175" fmla="*/ 5234787 w 5540715"/>
                <a:gd name="connsiteY175" fmla="*/ 1876425 h 3905250"/>
                <a:gd name="connsiteX176" fmla="*/ 5253837 w 5540715"/>
                <a:gd name="connsiteY176" fmla="*/ 1838325 h 3905250"/>
                <a:gd name="connsiteX177" fmla="*/ 5282412 w 5540715"/>
                <a:gd name="connsiteY177" fmla="*/ 1790700 h 3905250"/>
                <a:gd name="connsiteX178" fmla="*/ 5287175 w 5540715"/>
                <a:gd name="connsiteY178" fmla="*/ 1771650 h 3905250"/>
                <a:gd name="connsiteX179" fmla="*/ 5306225 w 5540715"/>
                <a:gd name="connsiteY179" fmla="*/ 1743075 h 3905250"/>
                <a:gd name="connsiteX180" fmla="*/ 5320512 w 5540715"/>
                <a:gd name="connsiteY180" fmla="*/ 1709737 h 3905250"/>
                <a:gd name="connsiteX181" fmla="*/ 5334800 w 5540715"/>
                <a:gd name="connsiteY181" fmla="*/ 1695450 h 3905250"/>
                <a:gd name="connsiteX182" fmla="*/ 5358612 w 5540715"/>
                <a:gd name="connsiteY182" fmla="*/ 1647825 h 3905250"/>
                <a:gd name="connsiteX183" fmla="*/ 5391950 w 5540715"/>
                <a:gd name="connsiteY183" fmla="*/ 1581150 h 3905250"/>
                <a:gd name="connsiteX184" fmla="*/ 5439575 w 5540715"/>
                <a:gd name="connsiteY184" fmla="*/ 1452562 h 3905250"/>
                <a:gd name="connsiteX185" fmla="*/ 5449100 w 5540715"/>
                <a:gd name="connsiteY185" fmla="*/ 1414462 h 3905250"/>
                <a:gd name="connsiteX186" fmla="*/ 5453862 w 5540715"/>
                <a:gd name="connsiteY186" fmla="*/ 1381125 h 3905250"/>
                <a:gd name="connsiteX187" fmla="*/ 5463387 w 5540715"/>
                <a:gd name="connsiteY187" fmla="*/ 1181100 h 3905250"/>
                <a:gd name="connsiteX188" fmla="*/ 5468150 w 5540715"/>
                <a:gd name="connsiteY188" fmla="*/ 1157287 h 3905250"/>
                <a:gd name="connsiteX189" fmla="*/ 5472912 w 5540715"/>
                <a:gd name="connsiteY189" fmla="*/ 1128712 h 3905250"/>
                <a:gd name="connsiteX190" fmla="*/ 5477675 w 5540715"/>
                <a:gd name="connsiteY190" fmla="*/ 1095375 h 3905250"/>
                <a:gd name="connsiteX191" fmla="*/ 5487200 w 5540715"/>
                <a:gd name="connsiteY191" fmla="*/ 1066800 h 3905250"/>
                <a:gd name="connsiteX192" fmla="*/ 5501487 w 5540715"/>
                <a:gd name="connsiteY192" fmla="*/ 981075 h 3905250"/>
                <a:gd name="connsiteX193" fmla="*/ 5501487 w 5540715"/>
                <a:gd name="connsiteY193" fmla="*/ 981075 h 3905250"/>
                <a:gd name="connsiteX194" fmla="*/ 5511012 w 5540715"/>
                <a:gd name="connsiteY194" fmla="*/ 923925 h 3905250"/>
                <a:gd name="connsiteX195" fmla="*/ 5515775 w 5540715"/>
                <a:gd name="connsiteY195" fmla="*/ 890587 h 3905250"/>
                <a:gd name="connsiteX196" fmla="*/ 5525300 w 5540715"/>
                <a:gd name="connsiteY196" fmla="*/ 833437 h 3905250"/>
                <a:gd name="connsiteX197" fmla="*/ 5530062 w 5540715"/>
                <a:gd name="connsiteY197" fmla="*/ 804862 h 3905250"/>
                <a:gd name="connsiteX198" fmla="*/ 5534825 w 5540715"/>
                <a:gd name="connsiteY198" fmla="*/ 738187 h 3905250"/>
                <a:gd name="connsiteX199" fmla="*/ 5520537 w 5540715"/>
                <a:gd name="connsiteY199" fmla="*/ 466725 h 3905250"/>
                <a:gd name="connsiteX200" fmla="*/ 5511012 w 5540715"/>
                <a:gd name="connsiteY200" fmla="*/ 442912 h 3905250"/>
                <a:gd name="connsiteX201" fmla="*/ 5491962 w 5540715"/>
                <a:gd name="connsiteY201" fmla="*/ 390525 h 3905250"/>
                <a:gd name="connsiteX202" fmla="*/ 5477675 w 5540715"/>
                <a:gd name="connsiteY202" fmla="*/ 366712 h 3905250"/>
                <a:gd name="connsiteX203" fmla="*/ 5453862 w 5540715"/>
                <a:gd name="connsiteY203" fmla="*/ 347662 h 3905250"/>
                <a:gd name="connsiteX204" fmla="*/ 5420525 w 5540715"/>
                <a:gd name="connsiteY204" fmla="*/ 309562 h 3905250"/>
                <a:gd name="connsiteX205" fmla="*/ 5401475 w 5540715"/>
                <a:gd name="connsiteY205" fmla="*/ 300037 h 3905250"/>
                <a:gd name="connsiteX206" fmla="*/ 5391950 w 5540715"/>
                <a:gd name="connsiteY206" fmla="*/ 280987 h 3905250"/>
                <a:gd name="connsiteX207" fmla="*/ 5358612 w 5540715"/>
                <a:gd name="connsiteY207" fmla="*/ 257175 h 3905250"/>
                <a:gd name="connsiteX208" fmla="*/ 5325275 w 5540715"/>
                <a:gd name="connsiteY208" fmla="*/ 223837 h 3905250"/>
                <a:gd name="connsiteX209" fmla="*/ 5244312 w 5540715"/>
                <a:gd name="connsiteY209" fmla="*/ 133350 h 3905250"/>
                <a:gd name="connsiteX210" fmla="*/ 5201450 w 5540715"/>
                <a:gd name="connsiteY210" fmla="*/ 85725 h 3905250"/>
                <a:gd name="connsiteX211" fmla="*/ 5163350 w 5540715"/>
                <a:gd name="connsiteY211" fmla="*/ 71437 h 3905250"/>
                <a:gd name="connsiteX212" fmla="*/ 5087150 w 5540715"/>
                <a:gd name="connsiteY212" fmla="*/ 42862 h 3905250"/>
                <a:gd name="connsiteX213" fmla="*/ 5039525 w 5540715"/>
                <a:gd name="connsiteY213" fmla="*/ 23812 h 3905250"/>
                <a:gd name="connsiteX214" fmla="*/ 5006187 w 5540715"/>
                <a:gd name="connsiteY214" fmla="*/ 19050 h 3905250"/>
                <a:gd name="connsiteX215" fmla="*/ 4982375 w 5540715"/>
                <a:gd name="connsiteY215" fmla="*/ 9525 h 3905250"/>
                <a:gd name="connsiteX216" fmla="*/ 4915700 w 5540715"/>
                <a:gd name="connsiteY216" fmla="*/ 4762 h 3905250"/>
                <a:gd name="connsiteX217" fmla="*/ 4858550 w 5540715"/>
                <a:gd name="connsiteY217" fmla="*/ 0 h 3905250"/>
                <a:gd name="connsiteX218" fmla="*/ 4749012 w 5540715"/>
                <a:gd name="connsiteY218" fmla="*/ 14287 h 3905250"/>
                <a:gd name="connsiteX219" fmla="*/ 4725200 w 5540715"/>
                <a:gd name="connsiteY219" fmla="*/ 19050 h 3905250"/>
                <a:gd name="connsiteX220" fmla="*/ 4668050 w 5540715"/>
                <a:gd name="connsiteY220" fmla="*/ 42862 h 3905250"/>
                <a:gd name="connsiteX221" fmla="*/ 4629950 w 5540715"/>
                <a:gd name="connsiteY221" fmla="*/ 57150 h 3905250"/>
                <a:gd name="connsiteX222" fmla="*/ 4548987 w 5540715"/>
                <a:gd name="connsiteY222" fmla="*/ 104775 h 3905250"/>
                <a:gd name="connsiteX223" fmla="*/ 4529937 w 5540715"/>
                <a:gd name="connsiteY223" fmla="*/ 128587 h 3905250"/>
                <a:gd name="connsiteX224" fmla="*/ 4510887 w 5540715"/>
                <a:gd name="connsiteY224" fmla="*/ 147637 h 3905250"/>
                <a:gd name="connsiteX225" fmla="*/ 4491837 w 5540715"/>
                <a:gd name="connsiteY225" fmla="*/ 176212 h 3905250"/>
                <a:gd name="connsiteX226" fmla="*/ 4458500 w 5540715"/>
                <a:gd name="connsiteY226" fmla="*/ 247650 h 3905250"/>
                <a:gd name="connsiteX227" fmla="*/ 4439450 w 5540715"/>
                <a:gd name="connsiteY227" fmla="*/ 304800 h 3905250"/>
                <a:gd name="connsiteX228" fmla="*/ 4420400 w 5540715"/>
                <a:gd name="connsiteY228" fmla="*/ 366712 h 3905250"/>
                <a:gd name="connsiteX229" fmla="*/ 4415637 w 5540715"/>
                <a:gd name="connsiteY229" fmla="*/ 400050 h 3905250"/>
                <a:gd name="connsiteX230" fmla="*/ 4406112 w 5540715"/>
                <a:gd name="connsiteY230" fmla="*/ 423862 h 3905250"/>
                <a:gd name="connsiteX231" fmla="*/ 4401350 w 5540715"/>
                <a:gd name="connsiteY231" fmla="*/ 457200 h 3905250"/>
                <a:gd name="connsiteX232" fmla="*/ 4391825 w 5540715"/>
                <a:gd name="connsiteY232" fmla="*/ 519112 h 3905250"/>
                <a:gd name="connsiteX233" fmla="*/ 4425162 w 5540715"/>
                <a:gd name="connsiteY233" fmla="*/ 685800 h 3905250"/>
                <a:gd name="connsiteX234" fmla="*/ 4434687 w 5540715"/>
                <a:gd name="connsiteY234" fmla="*/ 728662 h 3905250"/>
                <a:gd name="connsiteX235" fmla="*/ 4444212 w 5540715"/>
                <a:gd name="connsiteY235" fmla="*/ 752475 h 3905250"/>
                <a:gd name="connsiteX236" fmla="*/ 4439450 w 5540715"/>
                <a:gd name="connsiteY236" fmla="*/ 819150 h 3905250"/>
                <a:gd name="connsiteX237" fmla="*/ 4396587 w 5540715"/>
                <a:gd name="connsiteY237" fmla="*/ 852487 h 3905250"/>
                <a:gd name="connsiteX238" fmla="*/ 4382300 w 5540715"/>
                <a:gd name="connsiteY238" fmla="*/ 866775 h 3905250"/>
                <a:gd name="connsiteX239" fmla="*/ 4363250 w 5540715"/>
                <a:gd name="connsiteY239" fmla="*/ 876300 h 3905250"/>
                <a:gd name="connsiteX240" fmla="*/ 4329912 w 5540715"/>
                <a:gd name="connsiteY240" fmla="*/ 900112 h 3905250"/>
                <a:gd name="connsiteX241" fmla="*/ 4315625 w 5540715"/>
                <a:gd name="connsiteY241" fmla="*/ 909637 h 3905250"/>
                <a:gd name="connsiteX242" fmla="*/ 4296575 w 5540715"/>
                <a:gd name="connsiteY242" fmla="*/ 923925 h 3905250"/>
                <a:gd name="connsiteX243" fmla="*/ 4277525 w 5540715"/>
                <a:gd name="connsiteY243" fmla="*/ 928687 h 3905250"/>
                <a:gd name="connsiteX244" fmla="*/ 4248950 w 5540715"/>
                <a:gd name="connsiteY244" fmla="*/ 938212 h 3905250"/>
                <a:gd name="connsiteX245" fmla="*/ 4229900 w 5540715"/>
                <a:gd name="connsiteY245" fmla="*/ 942975 h 3905250"/>
                <a:gd name="connsiteX246" fmla="*/ 4215612 w 5540715"/>
                <a:gd name="connsiteY246" fmla="*/ 947737 h 3905250"/>
                <a:gd name="connsiteX247" fmla="*/ 4158462 w 5540715"/>
                <a:gd name="connsiteY247" fmla="*/ 957262 h 3905250"/>
                <a:gd name="connsiteX248" fmla="*/ 4120362 w 5540715"/>
                <a:gd name="connsiteY248" fmla="*/ 966787 h 3905250"/>
                <a:gd name="connsiteX249" fmla="*/ 4091787 w 5540715"/>
                <a:gd name="connsiteY249" fmla="*/ 976312 h 3905250"/>
                <a:gd name="connsiteX250" fmla="*/ 4067975 w 5540715"/>
                <a:gd name="connsiteY250" fmla="*/ 985837 h 3905250"/>
                <a:gd name="connsiteX251" fmla="*/ 4034637 w 5540715"/>
                <a:gd name="connsiteY251" fmla="*/ 990600 h 3905250"/>
                <a:gd name="connsiteX252" fmla="*/ 3967962 w 5540715"/>
                <a:gd name="connsiteY252" fmla="*/ 1009650 h 3905250"/>
                <a:gd name="connsiteX253" fmla="*/ 3939387 w 5540715"/>
                <a:gd name="connsiteY253" fmla="*/ 1019175 h 3905250"/>
                <a:gd name="connsiteX254" fmla="*/ 3906050 w 5540715"/>
                <a:gd name="connsiteY254" fmla="*/ 1023937 h 3905250"/>
                <a:gd name="connsiteX255" fmla="*/ 3744125 w 5540715"/>
                <a:gd name="connsiteY255" fmla="*/ 1019175 h 3905250"/>
                <a:gd name="connsiteX256" fmla="*/ 3715550 w 5540715"/>
                <a:gd name="connsiteY256" fmla="*/ 1014412 h 3905250"/>
                <a:gd name="connsiteX257" fmla="*/ 3677450 w 5540715"/>
                <a:gd name="connsiteY257" fmla="*/ 1009650 h 3905250"/>
                <a:gd name="connsiteX258" fmla="*/ 3548862 w 5540715"/>
                <a:gd name="connsiteY258" fmla="*/ 1023937 h 3905250"/>
                <a:gd name="connsiteX259" fmla="*/ 3506000 w 5540715"/>
                <a:gd name="connsiteY259" fmla="*/ 1052512 h 3905250"/>
                <a:gd name="connsiteX260" fmla="*/ 3486950 w 5540715"/>
                <a:gd name="connsiteY260" fmla="*/ 1071562 h 3905250"/>
                <a:gd name="connsiteX261" fmla="*/ 3463137 w 5540715"/>
                <a:gd name="connsiteY261" fmla="*/ 1090612 h 3905250"/>
                <a:gd name="connsiteX262" fmla="*/ 3425037 w 5540715"/>
                <a:gd name="connsiteY262" fmla="*/ 1128712 h 3905250"/>
                <a:gd name="connsiteX263" fmla="*/ 3396462 w 5540715"/>
                <a:gd name="connsiteY263" fmla="*/ 1176337 h 3905250"/>
                <a:gd name="connsiteX264" fmla="*/ 3363125 w 5540715"/>
                <a:gd name="connsiteY264" fmla="*/ 1228725 h 3905250"/>
                <a:gd name="connsiteX265" fmla="*/ 3353600 w 5540715"/>
                <a:gd name="connsiteY265" fmla="*/ 1262062 h 3905250"/>
                <a:gd name="connsiteX266" fmla="*/ 3348837 w 5540715"/>
                <a:gd name="connsiteY266" fmla="*/ 1281112 h 3905250"/>
                <a:gd name="connsiteX267" fmla="*/ 3339312 w 5540715"/>
                <a:gd name="connsiteY267" fmla="*/ 1295400 h 3905250"/>
                <a:gd name="connsiteX268" fmla="*/ 3329787 w 5540715"/>
                <a:gd name="connsiteY268" fmla="*/ 1323975 h 3905250"/>
                <a:gd name="connsiteX269" fmla="*/ 3301212 w 5540715"/>
                <a:gd name="connsiteY269" fmla="*/ 1357312 h 3905250"/>
                <a:gd name="connsiteX270" fmla="*/ 3291687 w 5540715"/>
                <a:gd name="connsiteY270" fmla="*/ 1381125 h 3905250"/>
                <a:gd name="connsiteX271" fmla="*/ 3248825 w 5540715"/>
                <a:gd name="connsiteY271" fmla="*/ 1414462 h 3905250"/>
                <a:gd name="connsiteX272" fmla="*/ 3234537 w 5540715"/>
                <a:gd name="connsiteY272" fmla="*/ 1433512 h 3905250"/>
                <a:gd name="connsiteX273" fmla="*/ 3220250 w 5540715"/>
                <a:gd name="connsiteY273" fmla="*/ 1443037 h 3905250"/>
                <a:gd name="connsiteX274" fmla="*/ 3172625 w 5540715"/>
                <a:gd name="connsiteY274" fmla="*/ 1481137 h 3905250"/>
                <a:gd name="connsiteX275" fmla="*/ 3153575 w 5540715"/>
                <a:gd name="connsiteY275" fmla="*/ 1495425 h 3905250"/>
                <a:gd name="connsiteX276" fmla="*/ 3129762 w 5540715"/>
                <a:gd name="connsiteY276" fmla="*/ 1504950 h 3905250"/>
                <a:gd name="connsiteX277" fmla="*/ 3110712 w 5540715"/>
                <a:gd name="connsiteY277" fmla="*/ 1519237 h 3905250"/>
                <a:gd name="connsiteX278" fmla="*/ 3096425 w 5540715"/>
                <a:gd name="connsiteY278" fmla="*/ 1533525 h 3905250"/>
                <a:gd name="connsiteX279" fmla="*/ 3072612 w 5540715"/>
                <a:gd name="connsiteY279" fmla="*/ 1543050 h 3905250"/>
                <a:gd name="connsiteX280" fmla="*/ 3058325 w 5540715"/>
                <a:gd name="connsiteY280" fmla="*/ 1557337 h 3905250"/>
                <a:gd name="connsiteX281" fmla="*/ 3034512 w 5540715"/>
                <a:gd name="connsiteY281" fmla="*/ 1566862 h 3905250"/>
                <a:gd name="connsiteX282" fmla="*/ 3015462 w 5540715"/>
                <a:gd name="connsiteY282" fmla="*/ 1576387 h 3905250"/>
                <a:gd name="connsiteX283" fmla="*/ 2967837 w 5540715"/>
                <a:gd name="connsiteY283" fmla="*/ 1604962 h 3905250"/>
                <a:gd name="connsiteX284" fmla="*/ 2953550 w 5540715"/>
                <a:gd name="connsiteY284" fmla="*/ 1614487 h 3905250"/>
                <a:gd name="connsiteX285" fmla="*/ 2939262 w 5540715"/>
                <a:gd name="connsiteY285" fmla="*/ 1619250 h 3905250"/>
                <a:gd name="connsiteX286" fmla="*/ 2910687 w 5540715"/>
                <a:gd name="connsiteY286" fmla="*/ 1638300 h 3905250"/>
                <a:gd name="connsiteX287" fmla="*/ 2896400 w 5540715"/>
                <a:gd name="connsiteY287" fmla="*/ 1652587 h 3905250"/>
                <a:gd name="connsiteX288" fmla="*/ 2834487 w 5540715"/>
                <a:gd name="connsiteY288" fmla="*/ 1681162 h 3905250"/>
                <a:gd name="connsiteX289" fmla="*/ 2791625 w 5540715"/>
                <a:gd name="connsiteY289" fmla="*/ 1709737 h 3905250"/>
                <a:gd name="connsiteX290" fmla="*/ 2767812 w 5540715"/>
                <a:gd name="connsiteY290" fmla="*/ 1719262 h 3905250"/>
                <a:gd name="connsiteX291" fmla="*/ 2753525 w 5540715"/>
                <a:gd name="connsiteY291" fmla="*/ 1728787 h 3905250"/>
                <a:gd name="connsiteX292" fmla="*/ 2739237 w 5540715"/>
                <a:gd name="connsiteY292" fmla="*/ 1733550 h 3905250"/>
                <a:gd name="connsiteX293" fmla="*/ 2724950 w 5540715"/>
                <a:gd name="connsiteY293" fmla="*/ 1743075 h 3905250"/>
                <a:gd name="connsiteX294" fmla="*/ 2663037 w 5540715"/>
                <a:gd name="connsiteY294" fmla="*/ 1752600 h 3905250"/>
                <a:gd name="connsiteX295" fmla="*/ 2596362 w 5540715"/>
                <a:gd name="connsiteY295" fmla="*/ 1738312 h 3905250"/>
                <a:gd name="connsiteX296" fmla="*/ 2572550 w 5540715"/>
                <a:gd name="connsiteY296" fmla="*/ 1728788 h 3905250"/>
                <a:gd name="connsiteX297" fmla="*/ 2524925 w 5540715"/>
                <a:gd name="connsiteY297" fmla="*/ 1728787 h 3905250"/>
                <a:gd name="connsiteX298" fmla="*/ 2470156 w 5540715"/>
                <a:gd name="connsiteY298" fmla="*/ 1804987 h 3905250"/>
                <a:gd name="connsiteX299" fmla="*/ 2389193 w 5540715"/>
                <a:gd name="connsiteY299" fmla="*/ 1881187 h 3905250"/>
                <a:gd name="connsiteX300" fmla="*/ 2315375 w 5540715"/>
                <a:gd name="connsiteY300" fmla="*/ 1909762 h 3905250"/>
                <a:gd name="connsiteX301" fmla="*/ 2253462 w 5540715"/>
                <a:gd name="connsiteY301" fmla="*/ 1924050 h 3905250"/>
                <a:gd name="connsiteX302" fmla="*/ 2234412 w 5540715"/>
                <a:gd name="connsiteY302" fmla="*/ 1943100 h 3905250"/>
                <a:gd name="connsiteX303" fmla="*/ 2220125 w 5540715"/>
                <a:gd name="connsiteY303" fmla="*/ 1947862 h 3905250"/>
                <a:gd name="connsiteX304" fmla="*/ 2186787 w 5540715"/>
                <a:gd name="connsiteY304" fmla="*/ 1966912 h 3905250"/>
                <a:gd name="connsiteX305" fmla="*/ 2148687 w 5540715"/>
                <a:gd name="connsiteY305" fmla="*/ 1985962 h 3905250"/>
                <a:gd name="connsiteX306" fmla="*/ 2072487 w 5540715"/>
                <a:gd name="connsiteY306" fmla="*/ 1971675 h 3905250"/>
                <a:gd name="connsiteX307" fmla="*/ 1996288 w 5540715"/>
                <a:gd name="connsiteY307" fmla="*/ 1990725 h 3905250"/>
                <a:gd name="connsiteX308" fmla="*/ 1939137 w 5540715"/>
                <a:gd name="connsiteY308" fmla="*/ 2047875 h 3905250"/>
                <a:gd name="connsiteX309" fmla="*/ 1910562 w 5540715"/>
                <a:gd name="connsiteY309" fmla="*/ 2071687 h 3905250"/>
                <a:gd name="connsiteX310" fmla="*/ 1886750 w 5540715"/>
                <a:gd name="connsiteY310" fmla="*/ 2081212 h 3905250"/>
                <a:gd name="connsiteX311" fmla="*/ 1858175 w 5540715"/>
                <a:gd name="connsiteY311" fmla="*/ 2100262 h 3905250"/>
                <a:gd name="connsiteX312" fmla="*/ 1834362 w 5540715"/>
                <a:gd name="connsiteY312" fmla="*/ 2109787 h 3905250"/>
                <a:gd name="connsiteX313" fmla="*/ 1815312 w 5540715"/>
                <a:gd name="connsiteY313" fmla="*/ 2124075 h 3905250"/>
                <a:gd name="connsiteX314" fmla="*/ 1796262 w 5540715"/>
                <a:gd name="connsiteY314" fmla="*/ 2133600 h 3905250"/>
                <a:gd name="connsiteX315" fmla="*/ 1786737 w 5540715"/>
                <a:gd name="connsiteY315" fmla="*/ 2147887 h 3905250"/>
                <a:gd name="connsiteX316" fmla="*/ 1772450 w 5540715"/>
                <a:gd name="connsiteY316" fmla="*/ 2152650 h 3905250"/>
                <a:gd name="connsiteX317" fmla="*/ 1753400 w 5540715"/>
                <a:gd name="connsiteY317" fmla="*/ 2166937 h 3905250"/>
                <a:gd name="connsiteX318" fmla="*/ 1696250 w 5540715"/>
                <a:gd name="connsiteY318" fmla="*/ 2219325 h 3905250"/>
                <a:gd name="connsiteX319" fmla="*/ 1672437 w 5540715"/>
                <a:gd name="connsiteY319" fmla="*/ 2238375 h 3905250"/>
                <a:gd name="connsiteX320" fmla="*/ 1648625 w 5540715"/>
                <a:gd name="connsiteY320" fmla="*/ 2252662 h 3905250"/>
                <a:gd name="connsiteX321" fmla="*/ 1615287 w 5540715"/>
                <a:gd name="connsiteY321" fmla="*/ 2286000 h 3905250"/>
                <a:gd name="connsiteX322" fmla="*/ 1591475 w 5540715"/>
                <a:gd name="connsiteY322" fmla="*/ 2305050 h 3905250"/>
                <a:gd name="connsiteX323" fmla="*/ 1577187 w 5540715"/>
                <a:gd name="connsiteY323" fmla="*/ 2314575 h 3905250"/>
                <a:gd name="connsiteX324" fmla="*/ 1562900 w 5540715"/>
                <a:gd name="connsiteY324" fmla="*/ 2328862 h 3905250"/>
                <a:gd name="connsiteX325" fmla="*/ 1558137 w 5540715"/>
                <a:gd name="connsiteY325" fmla="*/ 2343150 h 3905250"/>
                <a:gd name="connsiteX326" fmla="*/ 1520037 w 5540715"/>
                <a:gd name="connsiteY326" fmla="*/ 2366962 h 3905250"/>
                <a:gd name="connsiteX327" fmla="*/ 1496225 w 5540715"/>
                <a:gd name="connsiteY327" fmla="*/ 2381250 h 3905250"/>
                <a:gd name="connsiteX328" fmla="*/ 1477175 w 5540715"/>
                <a:gd name="connsiteY328" fmla="*/ 2395537 h 3905250"/>
                <a:gd name="connsiteX329" fmla="*/ 1462887 w 5540715"/>
                <a:gd name="connsiteY329" fmla="*/ 2400300 h 3905250"/>
                <a:gd name="connsiteX330" fmla="*/ 1424787 w 5540715"/>
                <a:gd name="connsiteY330" fmla="*/ 2419350 h 3905250"/>
                <a:gd name="connsiteX331" fmla="*/ 1405737 w 5540715"/>
                <a:gd name="connsiteY331" fmla="*/ 2428875 h 3905250"/>
                <a:gd name="connsiteX332" fmla="*/ 1362875 w 5540715"/>
                <a:gd name="connsiteY332" fmla="*/ 2462212 h 3905250"/>
                <a:gd name="connsiteX333" fmla="*/ 1329537 w 5540715"/>
                <a:gd name="connsiteY333" fmla="*/ 2476500 h 3905250"/>
                <a:gd name="connsiteX334" fmla="*/ 1310487 w 5540715"/>
                <a:gd name="connsiteY334" fmla="*/ 2490787 h 3905250"/>
                <a:gd name="connsiteX335" fmla="*/ 1262862 w 5540715"/>
                <a:gd name="connsiteY335" fmla="*/ 2514600 h 3905250"/>
                <a:gd name="connsiteX336" fmla="*/ 1224762 w 5540715"/>
                <a:gd name="connsiteY336" fmla="*/ 2538412 h 3905250"/>
                <a:gd name="connsiteX337" fmla="*/ 1210475 w 5540715"/>
                <a:gd name="connsiteY337" fmla="*/ 2543175 h 3905250"/>
                <a:gd name="connsiteX338" fmla="*/ 1191425 w 5540715"/>
                <a:gd name="connsiteY338" fmla="*/ 2557462 h 3905250"/>
                <a:gd name="connsiteX339" fmla="*/ 1129512 w 5540715"/>
                <a:gd name="connsiteY339" fmla="*/ 2600325 h 3905250"/>
                <a:gd name="connsiteX340" fmla="*/ 1100937 w 5540715"/>
                <a:gd name="connsiteY340" fmla="*/ 2624137 h 3905250"/>
                <a:gd name="connsiteX341" fmla="*/ 1086650 w 5540715"/>
                <a:gd name="connsiteY341" fmla="*/ 2638425 h 3905250"/>
                <a:gd name="connsiteX342" fmla="*/ 1077125 w 5540715"/>
                <a:gd name="connsiteY342" fmla="*/ 2652712 h 3905250"/>
                <a:gd name="connsiteX343" fmla="*/ 1053312 w 5540715"/>
                <a:gd name="connsiteY343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1808962 w 5540715"/>
                <a:gd name="connsiteY77" fmla="*/ 2870200 h 3905250"/>
                <a:gd name="connsiteX78" fmla="*/ 2167737 w 5540715"/>
                <a:gd name="connsiteY78" fmla="*/ 2709862 h 3905250"/>
                <a:gd name="connsiteX79" fmla="*/ 2158212 w 5540715"/>
                <a:gd name="connsiteY79" fmla="*/ 2686050 h 3905250"/>
                <a:gd name="connsiteX80" fmla="*/ 2153450 w 5540715"/>
                <a:gd name="connsiteY80" fmla="*/ 2643187 h 3905250"/>
                <a:gd name="connsiteX81" fmla="*/ 2158212 w 5540715"/>
                <a:gd name="connsiteY81" fmla="*/ 2586037 h 3905250"/>
                <a:gd name="connsiteX82" fmla="*/ 2182025 w 5540715"/>
                <a:gd name="connsiteY82" fmla="*/ 2547937 h 3905250"/>
                <a:gd name="connsiteX83" fmla="*/ 2215362 w 5540715"/>
                <a:gd name="connsiteY83" fmla="*/ 2509837 h 3905250"/>
                <a:gd name="connsiteX84" fmla="*/ 2234412 w 5540715"/>
                <a:gd name="connsiteY84" fmla="*/ 2490787 h 3905250"/>
                <a:gd name="connsiteX85" fmla="*/ 2267750 w 5540715"/>
                <a:gd name="connsiteY85" fmla="*/ 2481262 h 3905250"/>
                <a:gd name="connsiteX86" fmla="*/ 2291562 w 5540715"/>
                <a:gd name="connsiteY86" fmla="*/ 2471737 h 3905250"/>
                <a:gd name="connsiteX87" fmla="*/ 2386812 w 5540715"/>
                <a:gd name="connsiteY87" fmla="*/ 2462212 h 3905250"/>
                <a:gd name="connsiteX88" fmla="*/ 2453487 w 5540715"/>
                <a:gd name="connsiteY88" fmla="*/ 2452687 h 3905250"/>
                <a:gd name="connsiteX89" fmla="*/ 2510637 w 5540715"/>
                <a:gd name="connsiteY89" fmla="*/ 2443162 h 3905250"/>
                <a:gd name="connsiteX90" fmla="*/ 2529687 w 5540715"/>
                <a:gd name="connsiteY90" fmla="*/ 2433637 h 3905250"/>
                <a:gd name="connsiteX91" fmla="*/ 2634462 w 5540715"/>
                <a:gd name="connsiteY91" fmla="*/ 2424112 h 3905250"/>
                <a:gd name="connsiteX92" fmla="*/ 2767812 w 5540715"/>
                <a:gd name="connsiteY92" fmla="*/ 2419350 h 3905250"/>
                <a:gd name="connsiteX93" fmla="*/ 2791625 w 5540715"/>
                <a:gd name="connsiteY93" fmla="*/ 2414587 h 3905250"/>
                <a:gd name="connsiteX94" fmla="*/ 2829725 w 5540715"/>
                <a:gd name="connsiteY94" fmla="*/ 2390775 h 3905250"/>
                <a:gd name="connsiteX95" fmla="*/ 2848775 w 5540715"/>
                <a:gd name="connsiteY95" fmla="*/ 2381250 h 3905250"/>
                <a:gd name="connsiteX96" fmla="*/ 2886875 w 5540715"/>
                <a:gd name="connsiteY96" fmla="*/ 2352675 h 3905250"/>
                <a:gd name="connsiteX97" fmla="*/ 2905925 w 5540715"/>
                <a:gd name="connsiteY97" fmla="*/ 2338387 h 3905250"/>
                <a:gd name="connsiteX98" fmla="*/ 2920212 w 5540715"/>
                <a:gd name="connsiteY98" fmla="*/ 2328862 h 3905250"/>
                <a:gd name="connsiteX99" fmla="*/ 2934500 w 5540715"/>
                <a:gd name="connsiteY99" fmla="*/ 2314575 h 3905250"/>
                <a:gd name="connsiteX100" fmla="*/ 2958312 w 5540715"/>
                <a:gd name="connsiteY100" fmla="*/ 2309812 h 3905250"/>
                <a:gd name="connsiteX101" fmla="*/ 2982125 w 5540715"/>
                <a:gd name="connsiteY101" fmla="*/ 2295525 h 3905250"/>
                <a:gd name="connsiteX102" fmla="*/ 3001175 w 5540715"/>
                <a:gd name="connsiteY102" fmla="*/ 2281237 h 3905250"/>
                <a:gd name="connsiteX103" fmla="*/ 3024987 w 5540715"/>
                <a:gd name="connsiteY103" fmla="*/ 2271712 h 3905250"/>
                <a:gd name="connsiteX104" fmla="*/ 3063087 w 5540715"/>
                <a:gd name="connsiteY104" fmla="*/ 2243137 h 3905250"/>
                <a:gd name="connsiteX105" fmla="*/ 3096425 w 5540715"/>
                <a:gd name="connsiteY105" fmla="*/ 2224087 h 3905250"/>
                <a:gd name="connsiteX106" fmla="*/ 3115475 w 5540715"/>
                <a:gd name="connsiteY106" fmla="*/ 2205037 h 3905250"/>
                <a:gd name="connsiteX107" fmla="*/ 3153575 w 5540715"/>
                <a:gd name="connsiteY107" fmla="*/ 2185987 h 3905250"/>
                <a:gd name="connsiteX108" fmla="*/ 3172625 w 5540715"/>
                <a:gd name="connsiteY108" fmla="*/ 2171700 h 3905250"/>
                <a:gd name="connsiteX109" fmla="*/ 3234537 w 5540715"/>
                <a:gd name="connsiteY109" fmla="*/ 2119312 h 3905250"/>
                <a:gd name="connsiteX110" fmla="*/ 3296450 w 5540715"/>
                <a:gd name="connsiteY110" fmla="*/ 2076450 h 3905250"/>
                <a:gd name="connsiteX111" fmla="*/ 3329787 w 5540715"/>
                <a:gd name="connsiteY111" fmla="*/ 2052637 h 3905250"/>
                <a:gd name="connsiteX112" fmla="*/ 3358362 w 5540715"/>
                <a:gd name="connsiteY112" fmla="*/ 2033587 h 3905250"/>
                <a:gd name="connsiteX113" fmla="*/ 3420275 w 5540715"/>
                <a:gd name="connsiteY113" fmla="*/ 1995487 h 3905250"/>
                <a:gd name="connsiteX114" fmla="*/ 3453612 w 5540715"/>
                <a:gd name="connsiteY114" fmla="*/ 1981200 h 3905250"/>
                <a:gd name="connsiteX115" fmla="*/ 3482187 w 5540715"/>
                <a:gd name="connsiteY115" fmla="*/ 1962150 h 3905250"/>
                <a:gd name="connsiteX116" fmla="*/ 3534575 w 5540715"/>
                <a:gd name="connsiteY116" fmla="*/ 1933575 h 3905250"/>
                <a:gd name="connsiteX117" fmla="*/ 3563150 w 5540715"/>
                <a:gd name="connsiteY117" fmla="*/ 1914525 h 3905250"/>
                <a:gd name="connsiteX118" fmla="*/ 3639350 w 5540715"/>
                <a:gd name="connsiteY118" fmla="*/ 1871662 h 3905250"/>
                <a:gd name="connsiteX119" fmla="*/ 3686975 w 5540715"/>
                <a:gd name="connsiteY119" fmla="*/ 1843087 h 3905250"/>
                <a:gd name="connsiteX120" fmla="*/ 3720312 w 5540715"/>
                <a:gd name="connsiteY120" fmla="*/ 1824037 h 3905250"/>
                <a:gd name="connsiteX121" fmla="*/ 3744125 w 5540715"/>
                <a:gd name="connsiteY121" fmla="*/ 1804987 h 3905250"/>
                <a:gd name="connsiteX122" fmla="*/ 3772700 w 5540715"/>
                <a:gd name="connsiteY122" fmla="*/ 1795462 h 3905250"/>
                <a:gd name="connsiteX123" fmla="*/ 3796512 w 5540715"/>
                <a:gd name="connsiteY123" fmla="*/ 1776412 h 3905250"/>
                <a:gd name="connsiteX124" fmla="*/ 3829850 w 5540715"/>
                <a:gd name="connsiteY124" fmla="*/ 1762125 h 3905250"/>
                <a:gd name="connsiteX125" fmla="*/ 3858425 w 5540715"/>
                <a:gd name="connsiteY125" fmla="*/ 1747837 h 3905250"/>
                <a:gd name="connsiteX126" fmla="*/ 3882237 w 5540715"/>
                <a:gd name="connsiteY126" fmla="*/ 1733550 h 3905250"/>
                <a:gd name="connsiteX127" fmla="*/ 3929862 w 5540715"/>
                <a:gd name="connsiteY127" fmla="*/ 1714500 h 3905250"/>
                <a:gd name="connsiteX128" fmla="*/ 3958437 w 5540715"/>
                <a:gd name="connsiteY128" fmla="*/ 1695450 h 3905250"/>
                <a:gd name="connsiteX129" fmla="*/ 3977487 w 5540715"/>
                <a:gd name="connsiteY129" fmla="*/ 1681162 h 3905250"/>
                <a:gd name="connsiteX130" fmla="*/ 4029875 w 5540715"/>
                <a:gd name="connsiteY130" fmla="*/ 1657350 h 3905250"/>
                <a:gd name="connsiteX131" fmla="*/ 4082262 w 5540715"/>
                <a:gd name="connsiteY131" fmla="*/ 1614487 h 3905250"/>
                <a:gd name="connsiteX132" fmla="*/ 4139412 w 5540715"/>
                <a:gd name="connsiteY132" fmla="*/ 1576387 h 3905250"/>
                <a:gd name="connsiteX133" fmla="*/ 4167987 w 5540715"/>
                <a:gd name="connsiteY133" fmla="*/ 1557337 h 3905250"/>
                <a:gd name="connsiteX134" fmla="*/ 4196562 w 5540715"/>
                <a:gd name="connsiteY134" fmla="*/ 1538287 h 3905250"/>
                <a:gd name="connsiteX135" fmla="*/ 4253712 w 5540715"/>
                <a:gd name="connsiteY135" fmla="*/ 1509712 h 3905250"/>
                <a:gd name="connsiteX136" fmla="*/ 4277525 w 5540715"/>
                <a:gd name="connsiteY136" fmla="*/ 1500187 h 3905250"/>
                <a:gd name="connsiteX137" fmla="*/ 4296575 w 5540715"/>
                <a:gd name="connsiteY137" fmla="*/ 1490662 h 3905250"/>
                <a:gd name="connsiteX138" fmla="*/ 4325150 w 5540715"/>
                <a:gd name="connsiteY138" fmla="*/ 1485900 h 3905250"/>
                <a:gd name="connsiteX139" fmla="*/ 4353725 w 5540715"/>
                <a:gd name="connsiteY139" fmla="*/ 1476375 h 3905250"/>
                <a:gd name="connsiteX140" fmla="*/ 4491837 w 5540715"/>
                <a:gd name="connsiteY140" fmla="*/ 1481137 h 3905250"/>
                <a:gd name="connsiteX141" fmla="*/ 4510887 w 5540715"/>
                <a:gd name="connsiteY141" fmla="*/ 1495425 h 3905250"/>
                <a:gd name="connsiteX142" fmla="*/ 4568037 w 5540715"/>
                <a:gd name="connsiteY142" fmla="*/ 1528762 h 3905250"/>
                <a:gd name="connsiteX143" fmla="*/ 4615662 w 5540715"/>
                <a:gd name="connsiteY143" fmla="*/ 1571625 h 3905250"/>
                <a:gd name="connsiteX144" fmla="*/ 4629950 w 5540715"/>
                <a:gd name="connsiteY144" fmla="*/ 1590675 h 3905250"/>
                <a:gd name="connsiteX145" fmla="*/ 4629950 w 5540715"/>
                <a:gd name="connsiteY145" fmla="*/ 1690687 h 3905250"/>
                <a:gd name="connsiteX146" fmla="*/ 4610900 w 5540715"/>
                <a:gd name="connsiteY146" fmla="*/ 1724025 h 3905250"/>
                <a:gd name="connsiteX147" fmla="*/ 4587087 w 5540715"/>
                <a:gd name="connsiteY147" fmla="*/ 1785937 h 3905250"/>
                <a:gd name="connsiteX148" fmla="*/ 4577562 w 5540715"/>
                <a:gd name="connsiteY148" fmla="*/ 1809750 h 3905250"/>
                <a:gd name="connsiteX149" fmla="*/ 4572800 w 5540715"/>
                <a:gd name="connsiteY149" fmla="*/ 1828800 h 3905250"/>
                <a:gd name="connsiteX150" fmla="*/ 4563275 w 5540715"/>
                <a:gd name="connsiteY150" fmla="*/ 1876425 h 3905250"/>
                <a:gd name="connsiteX151" fmla="*/ 4558512 w 5540715"/>
                <a:gd name="connsiteY151" fmla="*/ 1909762 h 3905250"/>
                <a:gd name="connsiteX152" fmla="*/ 4553750 w 5540715"/>
                <a:gd name="connsiteY152" fmla="*/ 1938337 h 3905250"/>
                <a:gd name="connsiteX153" fmla="*/ 4572800 w 5540715"/>
                <a:gd name="connsiteY153" fmla="*/ 2133600 h 3905250"/>
                <a:gd name="connsiteX154" fmla="*/ 4601375 w 5540715"/>
                <a:gd name="connsiteY154" fmla="*/ 2162175 h 3905250"/>
                <a:gd name="connsiteX155" fmla="*/ 4620425 w 5540715"/>
                <a:gd name="connsiteY155" fmla="*/ 2166937 h 3905250"/>
                <a:gd name="connsiteX156" fmla="*/ 4644237 w 5540715"/>
                <a:gd name="connsiteY156" fmla="*/ 2181225 h 3905250"/>
                <a:gd name="connsiteX157" fmla="*/ 4663287 w 5540715"/>
                <a:gd name="connsiteY157" fmla="*/ 2185987 h 3905250"/>
                <a:gd name="connsiteX158" fmla="*/ 4715675 w 5540715"/>
                <a:gd name="connsiteY158" fmla="*/ 2195512 h 3905250"/>
                <a:gd name="connsiteX159" fmla="*/ 4829975 w 5540715"/>
                <a:gd name="connsiteY159" fmla="*/ 2185987 h 3905250"/>
                <a:gd name="connsiteX160" fmla="*/ 4863312 w 5540715"/>
                <a:gd name="connsiteY160" fmla="*/ 2166937 h 3905250"/>
                <a:gd name="connsiteX161" fmla="*/ 4915700 w 5540715"/>
                <a:gd name="connsiteY161" fmla="*/ 2147887 h 3905250"/>
                <a:gd name="connsiteX162" fmla="*/ 4934750 w 5540715"/>
                <a:gd name="connsiteY162" fmla="*/ 2133600 h 3905250"/>
                <a:gd name="connsiteX163" fmla="*/ 4949037 w 5540715"/>
                <a:gd name="connsiteY163" fmla="*/ 2128837 h 3905250"/>
                <a:gd name="connsiteX164" fmla="*/ 4963325 w 5540715"/>
                <a:gd name="connsiteY164" fmla="*/ 2114550 h 3905250"/>
                <a:gd name="connsiteX165" fmla="*/ 4982375 w 5540715"/>
                <a:gd name="connsiteY165" fmla="*/ 2100262 h 3905250"/>
                <a:gd name="connsiteX166" fmla="*/ 5010950 w 5540715"/>
                <a:gd name="connsiteY166" fmla="*/ 2081212 h 3905250"/>
                <a:gd name="connsiteX167" fmla="*/ 5053812 w 5540715"/>
                <a:gd name="connsiteY167" fmla="*/ 2038350 h 3905250"/>
                <a:gd name="connsiteX168" fmla="*/ 5077625 w 5540715"/>
                <a:gd name="connsiteY168" fmla="*/ 2019300 h 3905250"/>
                <a:gd name="connsiteX169" fmla="*/ 5096675 w 5540715"/>
                <a:gd name="connsiteY169" fmla="*/ 2000250 h 3905250"/>
                <a:gd name="connsiteX170" fmla="*/ 5125250 w 5540715"/>
                <a:gd name="connsiteY170" fmla="*/ 1981200 h 3905250"/>
                <a:gd name="connsiteX171" fmla="*/ 5172875 w 5540715"/>
                <a:gd name="connsiteY171" fmla="*/ 1943100 h 3905250"/>
                <a:gd name="connsiteX172" fmla="*/ 5210975 w 5540715"/>
                <a:gd name="connsiteY172" fmla="*/ 1909762 h 3905250"/>
                <a:gd name="connsiteX173" fmla="*/ 5220500 w 5540715"/>
                <a:gd name="connsiteY173" fmla="*/ 1895475 h 3905250"/>
                <a:gd name="connsiteX174" fmla="*/ 5234787 w 5540715"/>
                <a:gd name="connsiteY174" fmla="*/ 1876425 h 3905250"/>
                <a:gd name="connsiteX175" fmla="*/ 5253837 w 5540715"/>
                <a:gd name="connsiteY175" fmla="*/ 1838325 h 3905250"/>
                <a:gd name="connsiteX176" fmla="*/ 5282412 w 5540715"/>
                <a:gd name="connsiteY176" fmla="*/ 1790700 h 3905250"/>
                <a:gd name="connsiteX177" fmla="*/ 5287175 w 5540715"/>
                <a:gd name="connsiteY177" fmla="*/ 1771650 h 3905250"/>
                <a:gd name="connsiteX178" fmla="*/ 5306225 w 5540715"/>
                <a:gd name="connsiteY178" fmla="*/ 1743075 h 3905250"/>
                <a:gd name="connsiteX179" fmla="*/ 5320512 w 5540715"/>
                <a:gd name="connsiteY179" fmla="*/ 1709737 h 3905250"/>
                <a:gd name="connsiteX180" fmla="*/ 5334800 w 5540715"/>
                <a:gd name="connsiteY180" fmla="*/ 1695450 h 3905250"/>
                <a:gd name="connsiteX181" fmla="*/ 5358612 w 5540715"/>
                <a:gd name="connsiteY181" fmla="*/ 1647825 h 3905250"/>
                <a:gd name="connsiteX182" fmla="*/ 5391950 w 5540715"/>
                <a:gd name="connsiteY182" fmla="*/ 1581150 h 3905250"/>
                <a:gd name="connsiteX183" fmla="*/ 5439575 w 5540715"/>
                <a:gd name="connsiteY183" fmla="*/ 1452562 h 3905250"/>
                <a:gd name="connsiteX184" fmla="*/ 5449100 w 5540715"/>
                <a:gd name="connsiteY184" fmla="*/ 1414462 h 3905250"/>
                <a:gd name="connsiteX185" fmla="*/ 5453862 w 5540715"/>
                <a:gd name="connsiteY185" fmla="*/ 1381125 h 3905250"/>
                <a:gd name="connsiteX186" fmla="*/ 5463387 w 5540715"/>
                <a:gd name="connsiteY186" fmla="*/ 1181100 h 3905250"/>
                <a:gd name="connsiteX187" fmla="*/ 5468150 w 5540715"/>
                <a:gd name="connsiteY187" fmla="*/ 1157287 h 3905250"/>
                <a:gd name="connsiteX188" fmla="*/ 5472912 w 5540715"/>
                <a:gd name="connsiteY188" fmla="*/ 1128712 h 3905250"/>
                <a:gd name="connsiteX189" fmla="*/ 5477675 w 5540715"/>
                <a:gd name="connsiteY189" fmla="*/ 1095375 h 3905250"/>
                <a:gd name="connsiteX190" fmla="*/ 5487200 w 5540715"/>
                <a:gd name="connsiteY190" fmla="*/ 1066800 h 3905250"/>
                <a:gd name="connsiteX191" fmla="*/ 5501487 w 5540715"/>
                <a:gd name="connsiteY191" fmla="*/ 981075 h 3905250"/>
                <a:gd name="connsiteX192" fmla="*/ 5501487 w 5540715"/>
                <a:gd name="connsiteY192" fmla="*/ 981075 h 3905250"/>
                <a:gd name="connsiteX193" fmla="*/ 5511012 w 5540715"/>
                <a:gd name="connsiteY193" fmla="*/ 923925 h 3905250"/>
                <a:gd name="connsiteX194" fmla="*/ 5515775 w 5540715"/>
                <a:gd name="connsiteY194" fmla="*/ 890587 h 3905250"/>
                <a:gd name="connsiteX195" fmla="*/ 5525300 w 5540715"/>
                <a:gd name="connsiteY195" fmla="*/ 833437 h 3905250"/>
                <a:gd name="connsiteX196" fmla="*/ 5530062 w 5540715"/>
                <a:gd name="connsiteY196" fmla="*/ 804862 h 3905250"/>
                <a:gd name="connsiteX197" fmla="*/ 5534825 w 5540715"/>
                <a:gd name="connsiteY197" fmla="*/ 738187 h 3905250"/>
                <a:gd name="connsiteX198" fmla="*/ 5520537 w 5540715"/>
                <a:gd name="connsiteY198" fmla="*/ 466725 h 3905250"/>
                <a:gd name="connsiteX199" fmla="*/ 5511012 w 5540715"/>
                <a:gd name="connsiteY199" fmla="*/ 442912 h 3905250"/>
                <a:gd name="connsiteX200" fmla="*/ 5491962 w 5540715"/>
                <a:gd name="connsiteY200" fmla="*/ 390525 h 3905250"/>
                <a:gd name="connsiteX201" fmla="*/ 5477675 w 5540715"/>
                <a:gd name="connsiteY201" fmla="*/ 366712 h 3905250"/>
                <a:gd name="connsiteX202" fmla="*/ 5453862 w 5540715"/>
                <a:gd name="connsiteY202" fmla="*/ 347662 h 3905250"/>
                <a:gd name="connsiteX203" fmla="*/ 5420525 w 5540715"/>
                <a:gd name="connsiteY203" fmla="*/ 309562 h 3905250"/>
                <a:gd name="connsiteX204" fmla="*/ 5401475 w 5540715"/>
                <a:gd name="connsiteY204" fmla="*/ 300037 h 3905250"/>
                <a:gd name="connsiteX205" fmla="*/ 5391950 w 5540715"/>
                <a:gd name="connsiteY205" fmla="*/ 280987 h 3905250"/>
                <a:gd name="connsiteX206" fmla="*/ 5358612 w 5540715"/>
                <a:gd name="connsiteY206" fmla="*/ 257175 h 3905250"/>
                <a:gd name="connsiteX207" fmla="*/ 5325275 w 5540715"/>
                <a:gd name="connsiteY207" fmla="*/ 223837 h 3905250"/>
                <a:gd name="connsiteX208" fmla="*/ 5244312 w 5540715"/>
                <a:gd name="connsiteY208" fmla="*/ 133350 h 3905250"/>
                <a:gd name="connsiteX209" fmla="*/ 5201450 w 5540715"/>
                <a:gd name="connsiteY209" fmla="*/ 85725 h 3905250"/>
                <a:gd name="connsiteX210" fmla="*/ 5163350 w 5540715"/>
                <a:gd name="connsiteY210" fmla="*/ 71437 h 3905250"/>
                <a:gd name="connsiteX211" fmla="*/ 5087150 w 5540715"/>
                <a:gd name="connsiteY211" fmla="*/ 42862 h 3905250"/>
                <a:gd name="connsiteX212" fmla="*/ 5039525 w 5540715"/>
                <a:gd name="connsiteY212" fmla="*/ 23812 h 3905250"/>
                <a:gd name="connsiteX213" fmla="*/ 5006187 w 5540715"/>
                <a:gd name="connsiteY213" fmla="*/ 19050 h 3905250"/>
                <a:gd name="connsiteX214" fmla="*/ 4982375 w 5540715"/>
                <a:gd name="connsiteY214" fmla="*/ 9525 h 3905250"/>
                <a:gd name="connsiteX215" fmla="*/ 4915700 w 5540715"/>
                <a:gd name="connsiteY215" fmla="*/ 4762 h 3905250"/>
                <a:gd name="connsiteX216" fmla="*/ 4858550 w 5540715"/>
                <a:gd name="connsiteY216" fmla="*/ 0 h 3905250"/>
                <a:gd name="connsiteX217" fmla="*/ 4749012 w 5540715"/>
                <a:gd name="connsiteY217" fmla="*/ 14287 h 3905250"/>
                <a:gd name="connsiteX218" fmla="*/ 4725200 w 5540715"/>
                <a:gd name="connsiteY218" fmla="*/ 19050 h 3905250"/>
                <a:gd name="connsiteX219" fmla="*/ 4668050 w 5540715"/>
                <a:gd name="connsiteY219" fmla="*/ 42862 h 3905250"/>
                <a:gd name="connsiteX220" fmla="*/ 4629950 w 5540715"/>
                <a:gd name="connsiteY220" fmla="*/ 57150 h 3905250"/>
                <a:gd name="connsiteX221" fmla="*/ 4548987 w 5540715"/>
                <a:gd name="connsiteY221" fmla="*/ 104775 h 3905250"/>
                <a:gd name="connsiteX222" fmla="*/ 4529937 w 5540715"/>
                <a:gd name="connsiteY222" fmla="*/ 128587 h 3905250"/>
                <a:gd name="connsiteX223" fmla="*/ 4510887 w 5540715"/>
                <a:gd name="connsiteY223" fmla="*/ 147637 h 3905250"/>
                <a:gd name="connsiteX224" fmla="*/ 4491837 w 5540715"/>
                <a:gd name="connsiteY224" fmla="*/ 176212 h 3905250"/>
                <a:gd name="connsiteX225" fmla="*/ 4458500 w 5540715"/>
                <a:gd name="connsiteY225" fmla="*/ 247650 h 3905250"/>
                <a:gd name="connsiteX226" fmla="*/ 4439450 w 5540715"/>
                <a:gd name="connsiteY226" fmla="*/ 304800 h 3905250"/>
                <a:gd name="connsiteX227" fmla="*/ 4420400 w 5540715"/>
                <a:gd name="connsiteY227" fmla="*/ 366712 h 3905250"/>
                <a:gd name="connsiteX228" fmla="*/ 4415637 w 5540715"/>
                <a:gd name="connsiteY228" fmla="*/ 400050 h 3905250"/>
                <a:gd name="connsiteX229" fmla="*/ 4406112 w 5540715"/>
                <a:gd name="connsiteY229" fmla="*/ 423862 h 3905250"/>
                <a:gd name="connsiteX230" fmla="*/ 4401350 w 5540715"/>
                <a:gd name="connsiteY230" fmla="*/ 457200 h 3905250"/>
                <a:gd name="connsiteX231" fmla="*/ 4391825 w 5540715"/>
                <a:gd name="connsiteY231" fmla="*/ 519112 h 3905250"/>
                <a:gd name="connsiteX232" fmla="*/ 4425162 w 5540715"/>
                <a:gd name="connsiteY232" fmla="*/ 685800 h 3905250"/>
                <a:gd name="connsiteX233" fmla="*/ 4434687 w 5540715"/>
                <a:gd name="connsiteY233" fmla="*/ 728662 h 3905250"/>
                <a:gd name="connsiteX234" fmla="*/ 4444212 w 5540715"/>
                <a:gd name="connsiteY234" fmla="*/ 752475 h 3905250"/>
                <a:gd name="connsiteX235" fmla="*/ 4439450 w 5540715"/>
                <a:gd name="connsiteY235" fmla="*/ 819150 h 3905250"/>
                <a:gd name="connsiteX236" fmla="*/ 4396587 w 5540715"/>
                <a:gd name="connsiteY236" fmla="*/ 852487 h 3905250"/>
                <a:gd name="connsiteX237" fmla="*/ 4382300 w 5540715"/>
                <a:gd name="connsiteY237" fmla="*/ 866775 h 3905250"/>
                <a:gd name="connsiteX238" fmla="*/ 4363250 w 5540715"/>
                <a:gd name="connsiteY238" fmla="*/ 876300 h 3905250"/>
                <a:gd name="connsiteX239" fmla="*/ 4329912 w 5540715"/>
                <a:gd name="connsiteY239" fmla="*/ 900112 h 3905250"/>
                <a:gd name="connsiteX240" fmla="*/ 4315625 w 5540715"/>
                <a:gd name="connsiteY240" fmla="*/ 909637 h 3905250"/>
                <a:gd name="connsiteX241" fmla="*/ 4296575 w 5540715"/>
                <a:gd name="connsiteY241" fmla="*/ 923925 h 3905250"/>
                <a:gd name="connsiteX242" fmla="*/ 4277525 w 5540715"/>
                <a:gd name="connsiteY242" fmla="*/ 928687 h 3905250"/>
                <a:gd name="connsiteX243" fmla="*/ 4248950 w 5540715"/>
                <a:gd name="connsiteY243" fmla="*/ 938212 h 3905250"/>
                <a:gd name="connsiteX244" fmla="*/ 4229900 w 5540715"/>
                <a:gd name="connsiteY244" fmla="*/ 942975 h 3905250"/>
                <a:gd name="connsiteX245" fmla="*/ 4215612 w 5540715"/>
                <a:gd name="connsiteY245" fmla="*/ 947737 h 3905250"/>
                <a:gd name="connsiteX246" fmla="*/ 4158462 w 5540715"/>
                <a:gd name="connsiteY246" fmla="*/ 957262 h 3905250"/>
                <a:gd name="connsiteX247" fmla="*/ 4120362 w 5540715"/>
                <a:gd name="connsiteY247" fmla="*/ 966787 h 3905250"/>
                <a:gd name="connsiteX248" fmla="*/ 4091787 w 5540715"/>
                <a:gd name="connsiteY248" fmla="*/ 976312 h 3905250"/>
                <a:gd name="connsiteX249" fmla="*/ 4067975 w 5540715"/>
                <a:gd name="connsiteY249" fmla="*/ 985837 h 3905250"/>
                <a:gd name="connsiteX250" fmla="*/ 4034637 w 5540715"/>
                <a:gd name="connsiteY250" fmla="*/ 990600 h 3905250"/>
                <a:gd name="connsiteX251" fmla="*/ 3967962 w 5540715"/>
                <a:gd name="connsiteY251" fmla="*/ 1009650 h 3905250"/>
                <a:gd name="connsiteX252" fmla="*/ 3939387 w 5540715"/>
                <a:gd name="connsiteY252" fmla="*/ 1019175 h 3905250"/>
                <a:gd name="connsiteX253" fmla="*/ 3906050 w 5540715"/>
                <a:gd name="connsiteY253" fmla="*/ 1023937 h 3905250"/>
                <a:gd name="connsiteX254" fmla="*/ 3744125 w 5540715"/>
                <a:gd name="connsiteY254" fmla="*/ 1019175 h 3905250"/>
                <a:gd name="connsiteX255" fmla="*/ 3715550 w 5540715"/>
                <a:gd name="connsiteY255" fmla="*/ 1014412 h 3905250"/>
                <a:gd name="connsiteX256" fmla="*/ 3677450 w 5540715"/>
                <a:gd name="connsiteY256" fmla="*/ 1009650 h 3905250"/>
                <a:gd name="connsiteX257" fmla="*/ 3548862 w 5540715"/>
                <a:gd name="connsiteY257" fmla="*/ 1023937 h 3905250"/>
                <a:gd name="connsiteX258" fmla="*/ 3506000 w 5540715"/>
                <a:gd name="connsiteY258" fmla="*/ 1052512 h 3905250"/>
                <a:gd name="connsiteX259" fmla="*/ 3486950 w 5540715"/>
                <a:gd name="connsiteY259" fmla="*/ 1071562 h 3905250"/>
                <a:gd name="connsiteX260" fmla="*/ 3463137 w 5540715"/>
                <a:gd name="connsiteY260" fmla="*/ 1090612 h 3905250"/>
                <a:gd name="connsiteX261" fmla="*/ 3425037 w 5540715"/>
                <a:gd name="connsiteY261" fmla="*/ 1128712 h 3905250"/>
                <a:gd name="connsiteX262" fmla="*/ 3396462 w 5540715"/>
                <a:gd name="connsiteY262" fmla="*/ 1176337 h 3905250"/>
                <a:gd name="connsiteX263" fmla="*/ 3363125 w 5540715"/>
                <a:gd name="connsiteY263" fmla="*/ 1228725 h 3905250"/>
                <a:gd name="connsiteX264" fmla="*/ 3353600 w 5540715"/>
                <a:gd name="connsiteY264" fmla="*/ 1262062 h 3905250"/>
                <a:gd name="connsiteX265" fmla="*/ 3348837 w 5540715"/>
                <a:gd name="connsiteY265" fmla="*/ 1281112 h 3905250"/>
                <a:gd name="connsiteX266" fmla="*/ 3339312 w 5540715"/>
                <a:gd name="connsiteY266" fmla="*/ 1295400 h 3905250"/>
                <a:gd name="connsiteX267" fmla="*/ 3329787 w 5540715"/>
                <a:gd name="connsiteY267" fmla="*/ 1323975 h 3905250"/>
                <a:gd name="connsiteX268" fmla="*/ 3301212 w 5540715"/>
                <a:gd name="connsiteY268" fmla="*/ 1357312 h 3905250"/>
                <a:gd name="connsiteX269" fmla="*/ 3291687 w 5540715"/>
                <a:gd name="connsiteY269" fmla="*/ 1381125 h 3905250"/>
                <a:gd name="connsiteX270" fmla="*/ 3248825 w 5540715"/>
                <a:gd name="connsiteY270" fmla="*/ 1414462 h 3905250"/>
                <a:gd name="connsiteX271" fmla="*/ 3234537 w 5540715"/>
                <a:gd name="connsiteY271" fmla="*/ 1433512 h 3905250"/>
                <a:gd name="connsiteX272" fmla="*/ 3220250 w 5540715"/>
                <a:gd name="connsiteY272" fmla="*/ 1443037 h 3905250"/>
                <a:gd name="connsiteX273" fmla="*/ 3172625 w 5540715"/>
                <a:gd name="connsiteY273" fmla="*/ 1481137 h 3905250"/>
                <a:gd name="connsiteX274" fmla="*/ 3153575 w 5540715"/>
                <a:gd name="connsiteY274" fmla="*/ 1495425 h 3905250"/>
                <a:gd name="connsiteX275" fmla="*/ 3129762 w 5540715"/>
                <a:gd name="connsiteY275" fmla="*/ 1504950 h 3905250"/>
                <a:gd name="connsiteX276" fmla="*/ 3110712 w 5540715"/>
                <a:gd name="connsiteY276" fmla="*/ 1519237 h 3905250"/>
                <a:gd name="connsiteX277" fmla="*/ 3096425 w 5540715"/>
                <a:gd name="connsiteY277" fmla="*/ 1533525 h 3905250"/>
                <a:gd name="connsiteX278" fmla="*/ 3072612 w 5540715"/>
                <a:gd name="connsiteY278" fmla="*/ 1543050 h 3905250"/>
                <a:gd name="connsiteX279" fmla="*/ 3058325 w 5540715"/>
                <a:gd name="connsiteY279" fmla="*/ 1557337 h 3905250"/>
                <a:gd name="connsiteX280" fmla="*/ 3034512 w 5540715"/>
                <a:gd name="connsiteY280" fmla="*/ 1566862 h 3905250"/>
                <a:gd name="connsiteX281" fmla="*/ 3015462 w 5540715"/>
                <a:gd name="connsiteY281" fmla="*/ 1576387 h 3905250"/>
                <a:gd name="connsiteX282" fmla="*/ 2967837 w 5540715"/>
                <a:gd name="connsiteY282" fmla="*/ 1604962 h 3905250"/>
                <a:gd name="connsiteX283" fmla="*/ 2953550 w 5540715"/>
                <a:gd name="connsiteY283" fmla="*/ 1614487 h 3905250"/>
                <a:gd name="connsiteX284" fmla="*/ 2939262 w 5540715"/>
                <a:gd name="connsiteY284" fmla="*/ 1619250 h 3905250"/>
                <a:gd name="connsiteX285" fmla="*/ 2910687 w 5540715"/>
                <a:gd name="connsiteY285" fmla="*/ 1638300 h 3905250"/>
                <a:gd name="connsiteX286" fmla="*/ 2896400 w 5540715"/>
                <a:gd name="connsiteY286" fmla="*/ 1652587 h 3905250"/>
                <a:gd name="connsiteX287" fmla="*/ 2834487 w 5540715"/>
                <a:gd name="connsiteY287" fmla="*/ 1681162 h 3905250"/>
                <a:gd name="connsiteX288" fmla="*/ 2791625 w 5540715"/>
                <a:gd name="connsiteY288" fmla="*/ 1709737 h 3905250"/>
                <a:gd name="connsiteX289" fmla="*/ 2767812 w 5540715"/>
                <a:gd name="connsiteY289" fmla="*/ 1719262 h 3905250"/>
                <a:gd name="connsiteX290" fmla="*/ 2753525 w 5540715"/>
                <a:gd name="connsiteY290" fmla="*/ 1728787 h 3905250"/>
                <a:gd name="connsiteX291" fmla="*/ 2739237 w 5540715"/>
                <a:gd name="connsiteY291" fmla="*/ 1733550 h 3905250"/>
                <a:gd name="connsiteX292" fmla="*/ 2724950 w 5540715"/>
                <a:gd name="connsiteY292" fmla="*/ 1743075 h 3905250"/>
                <a:gd name="connsiteX293" fmla="*/ 2663037 w 5540715"/>
                <a:gd name="connsiteY293" fmla="*/ 1752600 h 3905250"/>
                <a:gd name="connsiteX294" fmla="*/ 2596362 w 5540715"/>
                <a:gd name="connsiteY294" fmla="*/ 1738312 h 3905250"/>
                <a:gd name="connsiteX295" fmla="*/ 2572550 w 5540715"/>
                <a:gd name="connsiteY295" fmla="*/ 1728788 h 3905250"/>
                <a:gd name="connsiteX296" fmla="*/ 2524925 w 5540715"/>
                <a:gd name="connsiteY296" fmla="*/ 1728787 h 3905250"/>
                <a:gd name="connsiteX297" fmla="*/ 2470156 w 5540715"/>
                <a:gd name="connsiteY297" fmla="*/ 1804987 h 3905250"/>
                <a:gd name="connsiteX298" fmla="*/ 2389193 w 5540715"/>
                <a:gd name="connsiteY298" fmla="*/ 1881187 h 3905250"/>
                <a:gd name="connsiteX299" fmla="*/ 2315375 w 5540715"/>
                <a:gd name="connsiteY299" fmla="*/ 1909762 h 3905250"/>
                <a:gd name="connsiteX300" fmla="*/ 2253462 w 5540715"/>
                <a:gd name="connsiteY300" fmla="*/ 1924050 h 3905250"/>
                <a:gd name="connsiteX301" fmla="*/ 2234412 w 5540715"/>
                <a:gd name="connsiteY301" fmla="*/ 1943100 h 3905250"/>
                <a:gd name="connsiteX302" fmla="*/ 2220125 w 5540715"/>
                <a:gd name="connsiteY302" fmla="*/ 1947862 h 3905250"/>
                <a:gd name="connsiteX303" fmla="*/ 2186787 w 5540715"/>
                <a:gd name="connsiteY303" fmla="*/ 1966912 h 3905250"/>
                <a:gd name="connsiteX304" fmla="*/ 2148687 w 5540715"/>
                <a:gd name="connsiteY304" fmla="*/ 1985962 h 3905250"/>
                <a:gd name="connsiteX305" fmla="*/ 2072487 w 5540715"/>
                <a:gd name="connsiteY305" fmla="*/ 1971675 h 3905250"/>
                <a:gd name="connsiteX306" fmla="*/ 1996288 w 5540715"/>
                <a:gd name="connsiteY306" fmla="*/ 1990725 h 3905250"/>
                <a:gd name="connsiteX307" fmla="*/ 1939137 w 5540715"/>
                <a:gd name="connsiteY307" fmla="*/ 2047875 h 3905250"/>
                <a:gd name="connsiteX308" fmla="*/ 1910562 w 5540715"/>
                <a:gd name="connsiteY308" fmla="*/ 2071687 h 3905250"/>
                <a:gd name="connsiteX309" fmla="*/ 1886750 w 5540715"/>
                <a:gd name="connsiteY309" fmla="*/ 2081212 h 3905250"/>
                <a:gd name="connsiteX310" fmla="*/ 1858175 w 5540715"/>
                <a:gd name="connsiteY310" fmla="*/ 2100262 h 3905250"/>
                <a:gd name="connsiteX311" fmla="*/ 1834362 w 5540715"/>
                <a:gd name="connsiteY311" fmla="*/ 2109787 h 3905250"/>
                <a:gd name="connsiteX312" fmla="*/ 1815312 w 5540715"/>
                <a:gd name="connsiteY312" fmla="*/ 2124075 h 3905250"/>
                <a:gd name="connsiteX313" fmla="*/ 1796262 w 5540715"/>
                <a:gd name="connsiteY313" fmla="*/ 2133600 h 3905250"/>
                <a:gd name="connsiteX314" fmla="*/ 1786737 w 5540715"/>
                <a:gd name="connsiteY314" fmla="*/ 2147887 h 3905250"/>
                <a:gd name="connsiteX315" fmla="*/ 1772450 w 5540715"/>
                <a:gd name="connsiteY315" fmla="*/ 2152650 h 3905250"/>
                <a:gd name="connsiteX316" fmla="*/ 1753400 w 5540715"/>
                <a:gd name="connsiteY316" fmla="*/ 2166937 h 3905250"/>
                <a:gd name="connsiteX317" fmla="*/ 1696250 w 5540715"/>
                <a:gd name="connsiteY317" fmla="*/ 2219325 h 3905250"/>
                <a:gd name="connsiteX318" fmla="*/ 1672437 w 5540715"/>
                <a:gd name="connsiteY318" fmla="*/ 2238375 h 3905250"/>
                <a:gd name="connsiteX319" fmla="*/ 1648625 w 5540715"/>
                <a:gd name="connsiteY319" fmla="*/ 2252662 h 3905250"/>
                <a:gd name="connsiteX320" fmla="*/ 1615287 w 5540715"/>
                <a:gd name="connsiteY320" fmla="*/ 2286000 h 3905250"/>
                <a:gd name="connsiteX321" fmla="*/ 1591475 w 5540715"/>
                <a:gd name="connsiteY321" fmla="*/ 2305050 h 3905250"/>
                <a:gd name="connsiteX322" fmla="*/ 1577187 w 5540715"/>
                <a:gd name="connsiteY322" fmla="*/ 2314575 h 3905250"/>
                <a:gd name="connsiteX323" fmla="*/ 1562900 w 5540715"/>
                <a:gd name="connsiteY323" fmla="*/ 2328862 h 3905250"/>
                <a:gd name="connsiteX324" fmla="*/ 1558137 w 5540715"/>
                <a:gd name="connsiteY324" fmla="*/ 2343150 h 3905250"/>
                <a:gd name="connsiteX325" fmla="*/ 1520037 w 5540715"/>
                <a:gd name="connsiteY325" fmla="*/ 2366962 h 3905250"/>
                <a:gd name="connsiteX326" fmla="*/ 1496225 w 5540715"/>
                <a:gd name="connsiteY326" fmla="*/ 2381250 h 3905250"/>
                <a:gd name="connsiteX327" fmla="*/ 1477175 w 5540715"/>
                <a:gd name="connsiteY327" fmla="*/ 2395537 h 3905250"/>
                <a:gd name="connsiteX328" fmla="*/ 1462887 w 5540715"/>
                <a:gd name="connsiteY328" fmla="*/ 2400300 h 3905250"/>
                <a:gd name="connsiteX329" fmla="*/ 1424787 w 5540715"/>
                <a:gd name="connsiteY329" fmla="*/ 2419350 h 3905250"/>
                <a:gd name="connsiteX330" fmla="*/ 1405737 w 5540715"/>
                <a:gd name="connsiteY330" fmla="*/ 2428875 h 3905250"/>
                <a:gd name="connsiteX331" fmla="*/ 1362875 w 5540715"/>
                <a:gd name="connsiteY331" fmla="*/ 2462212 h 3905250"/>
                <a:gd name="connsiteX332" fmla="*/ 1329537 w 5540715"/>
                <a:gd name="connsiteY332" fmla="*/ 2476500 h 3905250"/>
                <a:gd name="connsiteX333" fmla="*/ 1310487 w 5540715"/>
                <a:gd name="connsiteY333" fmla="*/ 2490787 h 3905250"/>
                <a:gd name="connsiteX334" fmla="*/ 1262862 w 5540715"/>
                <a:gd name="connsiteY334" fmla="*/ 2514600 h 3905250"/>
                <a:gd name="connsiteX335" fmla="*/ 1224762 w 5540715"/>
                <a:gd name="connsiteY335" fmla="*/ 2538412 h 3905250"/>
                <a:gd name="connsiteX336" fmla="*/ 1210475 w 5540715"/>
                <a:gd name="connsiteY336" fmla="*/ 2543175 h 3905250"/>
                <a:gd name="connsiteX337" fmla="*/ 1191425 w 5540715"/>
                <a:gd name="connsiteY337" fmla="*/ 2557462 h 3905250"/>
                <a:gd name="connsiteX338" fmla="*/ 1129512 w 5540715"/>
                <a:gd name="connsiteY338" fmla="*/ 2600325 h 3905250"/>
                <a:gd name="connsiteX339" fmla="*/ 1100937 w 5540715"/>
                <a:gd name="connsiteY339" fmla="*/ 2624137 h 3905250"/>
                <a:gd name="connsiteX340" fmla="*/ 1086650 w 5540715"/>
                <a:gd name="connsiteY340" fmla="*/ 2638425 h 3905250"/>
                <a:gd name="connsiteX341" fmla="*/ 1077125 w 5540715"/>
                <a:gd name="connsiteY341" fmla="*/ 2652712 h 3905250"/>
                <a:gd name="connsiteX342" fmla="*/ 1053312 w 5540715"/>
                <a:gd name="connsiteY342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1824837 w 5540715"/>
                <a:gd name="connsiteY77" fmla="*/ 2870200 h 3905250"/>
                <a:gd name="connsiteX78" fmla="*/ 2167737 w 5540715"/>
                <a:gd name="connsiteY78" fmla="*/ 2709862 h 3905250"/>
                <a:gd name="connsiteX79" fmla="*/ 2158212 w 5540715"/>
                <a:gd name="connsiteY79" fmla="*/ 2686050 h 3905250"/>
                <a:gd name="connsiteX80" fmla="*/ 2153450 w 5540715"/>
                <a:gd name="connsiteY80" fmla="*/ 2643187 h 3905250"/>
                <a:gd name="connsiteX81" fmla="*/ 2158212 w 5540715"/>
                <a:gd name="connsiteY81" fmla="*/ 2586037 h 3905250"/>
                <a:gd name="connsiteX82" fmla="*/ 2182025 w 5540715"/>
                <a:gd name="connsiteY82" fmla="*/ 2547937 h 3905250"/>
                <a:gd name="connsiteX83" fmla="*/ 2215362 w 5540715"/>
                <a:gd name="connsiteY83" fmla="*/ 2509837 h 3905250"/>
                <a:gd name="connsiteX84" fmla="*/ 2234412 w 5540715"/>
                <a:gd name="connsiteY84" fmla="*/ 2490787 h 3905250"/>
                <a:gd name="connsiteX85" fmla="*/ 2267750 w 5540715"/>
                <a:gd name="connsiteY85" fmla="*/ 2481262 h 3905250"/>
                <a:gd name="connsiteX86" fmla="*/ 2291562 w 5540715"/>
                <a:gd name="connsiteY86" fmla="*/ 2471737 h 3905250"/>
                <a:gd name="connsiteX87" fmla="*/ 2386812 w 5540715"/>
                <a:gd name="connsiteY87" fmla="*/ 2462212 h 3905250"/>
                <a:gd name="connsiteX88" fmla="*/ 2453487 w 5540715"/>
                <a:gd name="connsiteY88" fmla="*/ 2452687 h 3905250"/>
                <a:gd name="connsiteX89" fmla="*/ 2510637 w 5540715"/>
                <a:gd name="connsiteY89" fmla="*/ 2443162 h 3905250"/>
                <a:gd name="connsiteX90" fmla="*/ 2529687 w 5540715"/>
                <a:gd name="connsiteY90" fmla="*/ 2433637 h 3905250"/>
                <a:gd name="connsiteX91" fmla="*/ 2634462 w 5540715"/>
                <a:gd name="connsiteY91" fmla="*/ 2424112 h 3905250"/>
                <a:gd name="connsiteX92" fmla="*/ 2767812 w 5540715"/>
                <a:gd name="connsiteY92" fmla="*/ 2419350 h 3905250"/>
                <a:gd name="connsiteX93" fmla="*/ 2791625 w 5540715"/>
                <a:gd name="connsiteY93" fmla="*/ 2414587 h 3905250"/>
                <a:gd name="connsiteX94" fmla="*/ 2829725 w 5540715"/>
                <a:gd name="connsiteY94" fmla="*/ 2390775 h 3905250"/>
                <a:gd name="connsiteX95" fmla="*/ 2848775 w 5540715"/>
                <a:gd name="connsiteY95" fmla="*/ 2381250 h 3905250"/>
                <a:gd name="connsiteX96" fmla="*/ 2886875 w 5540715"/>
                <a:gd name="connsiteY96" fmla="*/ 2352675 h 3905250"/>
                <a:gd name="connsiteX97" fmla="*/ 2905925 w 5540715"/>
                <a:gd name="connsiteY97" fmla="*/ 2338387 h 3905250"/>
                <a:gd name="connsiteX98" fmla="*/ 2920212 w 5540715"/>
                <a:gd name="connsiteY98" fmla="*/ 2328862 h 3905250"/>
                <a:gd name="connsiteX99" fmla="*/ 2934500 w 5540715"/>
                <a:gd name="connsiteY99" fmla="*/ 2314575 h 3905250"/>
                <a:gd name="connsiteX100" fmla="*/ 2958312 w 5540715"/>
                <a:gd name="connsiteY100" fmla="*/ 2309812 h 3905250"/>
                <a:gd name="connsiteX101" fmla="*/ 2982125 w 5540715"/>
                <a:gd name="connsiteY101" fmla="*/ 2295525 h 3905250"/>
                <a:gd name="connsiteX102" fmla="*/ 3001175 w 5540715"/>
                <a:gd name="connsiteY102" fmla="*/ 2281237 h 3905250"/>
                <a:gd name="connsiteX103" fmla="*/ 3024987 w 5540715"/>
                <a:gd name="connsiteY103" fmla="*/ 2271712 h 3905250"/>
                <a:gd name="connsiteX104" fmla="*/ 3063087 w 5540715"/>
                <a:gd name="connsiteY104" fmla="*/ 2243137 h 3905250"/>
                <a:gd name="connsiteX105" fmla="*/ 3096425 w 5540715"/>
                <a:gd name="connsiteY105" fmla="*/ 2224087 h 3905250"/>
                <a:gd name="connsiteX106" fmla="*/ 3115475 w 5540715"/>
                <a:gd name="connsiteY106" fmla="*/ 2205037 h 3905250"/>
                <a:gd name="connsiteX107" fmla="*/ 3153575 w 5540715"/>
                <a:gd name="connsiteY107" fmla="*/ 2185987 h 3905250"/>
                <a:gd name="connsiteX108" fmla="*/ 3172625 w 5540715"/>
                <a:gd name="connsiteY108" fmla="*/ 2171700 h 3905250"/>
                <a:gd name="connsiteX109" fmla="*/ 3234537 w 5540715"/>
                <a:gd name="connsiteY109" fmla="*/ 2119312 h 3905250"/>
                <a:gd name="connsiteX110" fmla="*/ 3296450 w 5540715"/>
                <a:gd name="connsiteY110" fmla="*/ 2076450 h 3905250"/>
                <a:gd name="connsiteX111" fmla="*/ 3329787 w 5540715"/>
                <a:gd name="connsiteY111" fmla="*/ 2052637 h 3905250"/>
                <a:gd name="connsiteX112" fmla="*/ 3358362 w 5540715"/>
                <a:gd name="connsiteY112" fmla="*/ 2033587 h 3905250"/>
                <a:gd name="connsiteX113" fmla="*/ 3420275 w 5540715"/>
                <a:gd name="connsiteY113" fmla="*/ 1995487 h 3905250"/>
                <a:gd name="connsiteX114" fmla="*/ 3453612 w 5540715"/>
                <a:gd name="connsiteY114" fmla="*/ 1981200 h 3905250"/>
                <a:gd name="connsiteX115" fmla="*/ 3482187 w 5540715"/>
                <a:gd name="connsiteY115" fmla="*/ 1962150 h 3905250"/>
                <a:gd name="connsiteX116" fmla="*/ 3534575 w 5540715"/>
                <a:gd name="connsiteY116" fmla="*/ 1933575 h 3905250"/>
                <a:gd name="connsiteX117" fmla="*/ 3563150 w 5540715"/>
                <a:gd name="connsiteY117" fmla="*/ 1914525 h 3905250"/>
                <a:gd name="connsiteX118" fmla="*/ 3639350 w 5540715"/>
                <a:gd name="connsiteY118" fmla="*/ 1871662 h 3905250"/>
                <a:gd name="connsiteX119" fmla="*/ 3686975 w 5540715"/>
                <a:gd name="connsiteY119" fmla="*/ 1843087 h 3905250"/>
                <a:gd name="connsiteX120" fmla="*/ 3720312 w 5540715"/>
                <a:gd name="connsiteY120" fmla="*/ 1824037 h 3905250"/>
                <a:gd name="connsiteX121" fmla="*/ 3744125 w 5540715"/>
                <a:gd name="connsiteY121" fmla="*/ 1804987 h 3905250"/>
                <a:gd name="connsiteX122" fmla="*/ 3772700 w 5540715"/>
                <a:gd name="connsiteY122" fmla="*/ 1795462 h 3905250"/>
                <a:gd name="connsiteX123" fmla="*/ 3796512 w 5540715"/>
                <a:gd name="connsiteY123" fmla="*/ 1776412 h 3905250"/>
                <a:gd name="connsiteX124" fmla="*/ 3829850 w 5540715"/>
                <a:gd name="connsiteY124" fmla="*/ 1762125 h 3905250"/>
                <a:gd name="connsiteX125" fmla="*/ 3858425 w 5540715"/>
                <a:gd name="connsiteY125" fmla="*/ 1747837 h 3905250"/>
                <a:gd name="connsiteX126" fmla="*/ 3882237 w 5540715"/>
                <a:gd name="connsiteY126" fmla="*/ 1733550 h 3905250"/>
                <a:gd name="connsiteX127" fmla="*/ 3929862 w 5540715"/>
                <a:gd name="connsiteY127" fmla="*/ 1714500 h 3905250"/>
                <a:gd name="connsiteX128" fmla="*/ 3958437 w 5540715"/>
                <a:gd name="connsiteY128" fmla="*/ 1695450 h 3905250"/>
                <a:gd name="connsiteX129" fmla="*/ 3977487 w 5540715"/>
                <a:gd name="connsiteY129" fmla="*/ 1681162 h 3905250"/>
                <a:gd name="connsiteX130" fmla="*/ 4029875 w 5540715"/>
                <a:gd name="connsiteY130" fmla="*/ 1657350 h 3905250"/>
                <a:gd name="connsiteX131" fmla="*/ 4082262 w 5540715"/>
                <a:gd name="connsiteY131" fmla="*/ 1614487 h 3905250"/>
                <a:gd name="connsiteX132" fmla="*/ 4139412 w 5540715"/>
                <a:gd name="connsiteY132" fmla="*/ 1576387 h 3905250"/>
                <a:gd name="connsiteX133" fmla="*/ 4167987 w 5540715"/>
                <a:gd name="connsiteY133" fmla="*/ 1557337 h 3905250"/>
                <a:gd name="connsiteX134" fmla="*/ 4196562 w 5540715"/>
                <a:gd name="connsiteY134" fmla="*/ 1538287 h 3905250"/>
                <a:gd name="connsiteX135" fmla="*/ 4253712 w 5540715"/>
                <a:gd name="connsiteY135" fmla="*/ 1509712 h 3905250"/>
                <a:gd name="connsiteX136" fmla="*/ 4277525 w 5540715"/>
                <a:gd name="connsiteY136" fmla="*/ 1500187 h 3905250"/>
                <a:gd name="connsiteX137" fmla="*/ 4296575 w 5540715"/>
                <a:gd name="connsiteY137" fmla="*/ 1490662 h 3905250"/>
                <a:gd name="connsiteX138" fmla="*/ 4325150 w 5540715"/>
                <a:gd name="connsiteY138" fmla="*/ 1485900 h 3905250"/>
                <a:gd name="connsiteX139" fmla="*/ 4353725 w 5540715"/>
                <a:gd name="connsiteY139" fmla="*/ 1476375 h 3905250"/>
                <a:gd name="connsiteX140" fmla="*/ 4491837 w 5540715"/>
                <a:gd name="connsiteY140" fmla="*/ 1481137 h 3905250"/>
                <a:gd name="connsiteX141" fmla="*/ 4510887 w 5540715"/>
                <a:gd name="connsiteY141" fmla="*/ 1495425 h 3905250"/>
                <a:gd name="connsiteX142" fmla="*/ 4568037 w 5540715"/>
                <a:gd name="connsiteY142" fmla="*/ 1528762 h 3905250"/>
                <a:gd name="connsiteX143" fmla="*/ 4615662 w 5540715"/>
                <a:gd name="connsiteY143" fmla="*/ 1571625 h 3905250"/>
                <a:gd name="connsiteX144" fmla="*/ 4629950 w 5540715"/>
                <a:gd name="connsiteY144" fmla="*/ 1590675 h 3905250"/>
                <a:gd name="connsiteX145" fmla="*/ 4629950 w 5540715"/>
                <a:gd name="connsiteY145" fmla="*/ 1690687 h 3905250"/>
                <a:gd name="connsiteX146" fmla="*/ 4610900 w 5540715"/>
                <a:gd name="connsiteY146" fmla="*/ 1724025 h 3905250"/>
                <a:gd name="connsiteX147" fmla="*/ 4587087 w 5540715"/>
                <a:gd name="connsiteY147" fmla="*/ 1785937 h 3905250"/>
                <a:gd name="connsiteX148" fmla="*/ 4577562 w 5540715"/>
                <a:gd name="connsiteY148" fmla="*/ 1809750 h 3905250"/>
                <a:gd name="connsiteX149" fmla="*/ 4572800 w 5540715"/>
                <a:gd name="connsiteY149" fmla="*/ 1828800 h 3905250"/>
                <a:gd name="connsiteX150" fmla="*/ 4563275 w 5540715"/>
                <a:gd name="connsiteY150" fmla="*/ 1876425 h 3905250"/>
                <a:gd name="connsiteX151" fmla="*/ 4558512 w 5540715"/>
                <a:gd name="connsiteY151" fmla="*/ 1909762 h 3905250"/>
                <a:gd name="connsiteX152" fmla="*/ 4553750 w 5540715"/>
                <a:gd name="connsiteY152" fmla="*/ 1938337 h 3905250"/>
                <a:gd name="connsiteX153" fmla="*/ 4572800 w 5540715"/>
                <a:gd name="connsiteY153" fmla="*/ 2133600 h 3905250"/>
                <a:gd name="connsiteX154" fmla="*/ 4601375 w 5540715"/>
                <a:gd name="connsiteY154" fmla="*/ 2162175 h 3905250"/>
                <a:gd name="connsiteX155" fmla="*/ 4620425 w 5540715"/>
                <a:gd name="connsiteY155" fmla="*/ 2166937 h 3905250"/>
                <a:gd name="connsiteX156" fmla="*/ 4644237 w 5540715"/>
                <a:gd name="connsiteY156" fmla="*/ 2181225 h 3905250"/>
                <a:gd name="connsiteX157" fmla="*/ 4663287 w 5540715"/>
                <a:gd name="connsiteY157" fmla="*/ 2185987 h 3905250"/>
                <a:gd name="connsiteX158" fmla="*/ 4715675 w 5540715"/>
                <a:gd name="connsiteY158" fmla="*/ 2195512 h 3905250"/>
                <a:gd name="connsiteX159" fmla="*/ 4829975 w 5540715"/>
                <a:gd name="connsiteY159" fmla="*/ 2185987 h 3905250"/>
                <a:gd name="connsiteX160" fmla="*/ 4863312 w 5540715"/>
                <a:gd name="connsiteY160" fmla="*/ 2166937 h 3905250"/>
                <a:gd name="connsiteX161" fmla="*/ 4915700 w 5540715"/>
                <a:gd name="connsiteY161" fmla="*/ 2147887 h 3905250"/>
                <a:gd name="connsiteX162" fmla="*/ 4934750 w 5540715"/>
                <a:gd name="connsiteY162" fmla="*/ 2133600 h 3905250"/>
                <a:gd name="connsiteX163" fmla="*/ 4949037 w 5540715"/>
                <a:gd name="connsiteY163" fmla="*/ 2128837 h 3905250"/>
                <a:gd name="connsiteX164" fmla="*/ 4963325 w 5540715"/>
                <a:gd name="connsiteY164" fmla="*/ 2114550 h 3905250"/>
                <a:gd name="connsiteX165" fmla="*/ 4982375 w 5540715"/>
                <a:gd name="connsiteY165" fmla="*/ 2100262 h 3905250"/>
                <a:gd name="connsiteX166" fmla="*/ 5010950 w 5540715"/>
                <a:gd name="connsiteY166" fmla="*/ 2081212 h 3905250"/>
                <a:gd name="connsiteX167" fmla="*/ 5053812 w 5540715"/>
                <a:gd name="connsiteY167" fmla="*/ 2038350 h 3905250"/>
                <a:gd name="connsiteX168" fmla="*/ 5077625 w 5540715"/>
                <a:gd name="connsiteY168" fmla="*/ 2019300 h 3905250"/>
                <a:gd name="connsiteX169" fmla="*/ 5096675 w 5540715"/>
                <a:gd name="connsiteY169" fmla="*/ 2000250 h 3905250"/>
                <a:gd name="connsiteX170" fmla="*/ 5125250 w 5540715"/>
                <a:gd name="connsiteY170" fmla="*/ 1981200 h 3905250"/>
                <a:gd name="connsiteX171" fmla="*/ 5172875 w 5540715"/>
                <a:gd name="connsiteY171" fmla="*/ 1943100 h 3905250"/>
                <a:gd name="connsiteX172" fmla="*/ 5210975 w 5540715"/>
                <a:gd name="connsiteY172" fmla="*/ 1909762 h 3905250"/>
                <a:gd name="connsiteX173" fmla="*/ 5220500 w 5540715"/>
                <a:gd name="connsiteY173" fmla="*/ 1895475 h 3905250"/>
                <a:gd name="connsiteX174" fmla="*/ 5234787 w 5540715"/>
                <a:gd name="connsiteY174" fmla="*/ 1876425 h 3905250"/>
                <a:gd name="connsiteX175" fmla="*/ 5253837 w 5540715"/>
                <a:gd name="connsiteY175" fmla="*/ 1838325 h 3905250"/>
                <a:gd name="connsiteX176" fmla="*/ 5282412 w 5540715"/>
                <a:gd name="connsiteY176" fmla="*/ 1790700 h 3905250"/>
                <a:gd name="connsiteX177" fmla="*/ 5287175 w 5540715"/>
                <a:gd name="connsiteY177" fmla="*/ 1771650 h 3905250"/>
                <a:gd name="connsiteX178" fmla="*/ 5306225 w 5540715"/>
                <a:gd name="connsiteY178" fmla="*/ 1743075 h 3905250"/>
                <a:gd name="connsiteX179" fmla="*/ 5320512 w 5540715"/>
                <a:gd name="connsiteY179" fmla="*/ 1709737 h 3905250"/>
                <a:gd name="connsiteX180" fmla="*/ 5334800 w 5540715"/>
                <a:gd name="connsiteY180" fmla="*/ 1695450 h 3905250"/>
                <a:gd name="connsiteX181" fmla="*/ 5358612 w 5540715"/>
                <a:gd name="connsiteY181" fmla="*/ 1647825 h 3905250"/>
                <a:gd name="connsiteX182" fmla="*/ 5391950 w 5540715"/>
                <a:gd name="connsiteY182" fmla="*/ 1581150 h 3905250"/>
                <a:gd name="connsiteX183" fmla="*/ 5439575 w 5540715"/>
                <a:gd name="connsiteY183" fmla="*/ 1452562 h 3905250"/>
                <a:gd name="connsiteX184" fmla="*/ 5449100 w 5540715"/>
                <a:gd name="connsiteY184" fmla="*/ 1414462 h 3905250"/>
                <a:gd name="connsiteX185" fmla="*/ 5453862 w 5540715"/>
                <a:gd name="connsiteY185" fmla="*/ 1381125 h 3905250"/>
                <a:gd name="connsiteX186" fmla="*/ 5463387 w 5540715"/>
                <a:gd name="connsiteY186" fmla="*/ 1181100 h 3905250"/>
                <a:gd name="connsiteX187" fmla="*/ 5468150 w 5540715"/>
                <a:gd name="connsiteY187" fmla="*/ 1157287 h 3905250"/>
                <a:gd name="connsiteX188" fmla="*/ 5472912 w 5540715"/>
                <a:gd name="connsiteY188" fmla="*/ 1128712 h 3905250"/>
                <a:gd name="connsiteX189" fmla="*/ 5477675 w 5540715"/>
                <a:gd name="connsiteY189" fmla="*/ 1095375 h 3905250"/>
                <a:gd name="connsiteX190" fmla="*/ 5487200 w 5540715"/>
                <a:gd name="connsiteY190" fmla="*/ 1066800 h 3905250"/>
                <a:gd name="connsiteX191" fmla="*/ 5501487 w 5540715"/>
                <a:gd name="connsiteY191" fmla="*/ 981075 h 3905250"/>
                <a:gd name="connsiteX192" fmla="*/ 5501487 w 5540715"/>
                <a:gd name="connsiteY192" fmla="*/ 981075 h 3905250"/>
                <a:gd name="connsiteX193" fmla="*/ 5511012 w 5540715"/>
                <a:gd name="connsiteY193" fmla="*/ 923925 h 3905250"/>
                <a:gd name="connsiteX194" fmla="*/ 5515775 w 5540715"/>
                <a:gd name="connsiteY194" fmla="*/ 890587 h 3905250"/>
                <a:gd name="connsiteX195" fmla="*/ 5525300 w 5540715"/>
                <a:gd name="connsiteY195" fmla="*/ 833437 h 3905250"/>
                <a:gd name="connsiteX196" fmla="*/ 5530062 w 5540715"/>
                <a:gd name="connsiteY196" fmla="*/ 804862 h 3905250"/>
                <a:gd name="connsiteX197" fmla="*/ 5534825 w 5540715"/>
                <a:gd name="connsiteY197" fmla="*/ 738187 h 3905250"/>
                <a:gd name="connsiteX198" fmla="*/ 5520537 w 5540715"/>
                <a:gd name="connsiteY198" fmla="*/ 466725 h 3905250"/>
                <a:gd name="connsiteX199" fmla="*/ 5511012 w 5540715"/>
                <a:gd name="connsiteY199" fmla="*/ 442912 h 3905250"/>
                <a:gd name="connsiteX200" fmla="*/ 5491962 w 5540715"/>
                <a:gd name="connsiteY200" fmla="*/ 390525 h 3905250"/>
                <a:gd name="connsiteX201" fmla="*/ 5477675 w 5540715"/>
                <a:gd name="connsiteY201" fmla="*/ 366712 h 3905250"/>
                <a:gd name="connsiteX202" fmla="*/ 5453862 w 5540715"/>
                <a:gd name="connsiteY202" fmla="*/ 347662 h 3905250"/>
                <a:gd name="connsiteX203" fmla="*/ 5420525 w 5540715"/>
                <a:gd name="connsiteY203" fmla="*/ 309562 h 3905250"/>
                <a:gd name="connsiteX204" fmla="*/ 5401475 w 5540715"/>
                <a:gd name="connsiteY204" fmla="*/ 300037 h 3905250"/>
                <a:gd name="connsiteX205" fmla="*/ 5391950 w 5540715"/>
                <a:gd name="connsiteY205" fmla="*/ 280987 h 3905250"/>
                <a:gd name="connsiteX206" fmla="*/ 5358612 w 5540715"/>
                <a:gd name="connsiteY206" fmla="*/ 257175 h 3905250"/>
                <a:gd name="connsiteX207" fmla="*/ 5325275 w 5540715"/>
                <a:gd name="connsiteY207" fmla="*/ 223837 h 3905250"/>
                <a:gd name="connsiteX208" fmla="*/ 5244312 w 5540715"/>
                <a:gd name="connsiteY208" fmla="*/ 133350 h 3905250"/>
                <a:gd name="connsiteX209" fmla="*/ 5201450 w 5540715"/>
                <a:gd name="connsiteY209" fmla="*/ 85725 h 3905250"/>
                <a:gd name="connsiteX210" fmla="*/ 5163350 w 5540715"/>
                <a:gd name="connsiteY210" fmla="*/ 71437 h 3905250"/>
                <a:gd name="connsiteX211" fmla="*/ 5087150 w 5540715"/>
                <a:gd name="connsiteY211" fmla="*/ 42862 h 3905250"/>
                <a:gd name="connsiteX212" fmla="*/ 5039525 w 5540715"/>
                <a:gd name="connsiteY212" fmla="*/ 23812 h 3905250"/>
                <a:gd name="connsiteX213" fmla="*/ 5006187 w 5540715"/>
                <a:gd name="connsiteY213" fmla="*/ 19050 h 3905250"/>
                <a:gd name="connsiteX214" fmla="*/ 4982375 w 5540715"/>
                <a:gd name="connsiteY214" fmla="*/ 9525 h 3905250"/>
                <a:gd name="connsiteX215" fmla="*/ 4915700 w 5540715"/>
                <a:gd name="connsiteY215" fmla="*/ 4762 h 3905250"/>
                <a:gd name="connsiteX216" fmla="*/ 4858550 w 5540715"/>
                <a:gd name="connsiteY216" fmla="*/ 0 h 3905250"/>
                <a:gd name="connsiteX217" fmla="*/ 4749012 w 5540715"/>
                <a:gd name="connsiteY217" fmla="*/ 14287 h 3905250"/>
                <a:gd name="connsiteX218" fmla="*/ 4725200 w 5540715"/>
                <a:gd name="connsiteY218" fmla="*/ 19050 h 3905250"/>
                <a:gd name="connsiteX219" fmla="*/ 4668050 w 5540715"/>
                <a:gd name="connsiteY219" fmla="*/ 42862 h 3905250"/>
                <a:gd name="connsiteX220" fmla="*/ 4629950 w 5540715"/>
                <a:gd name="connsiteY220" fmla="*/ 57150 h 3905250"/>
                <a:gd name="connsiteX221" fmla="*/ 4548987 w 5540715"/>
                <a:gd name="connsiteY221" fmla="*/ 104775 h 3905250"/>
                <a:gd name="connsiteX222" fmla="*/ 4529937 w 5540715"/>
                <a:gd name="connsiteY222" fmla="*/ 128587 h 3905250"/>
                <a:gd name="connsiteX223" fmla="*/ 4510887 w 5540715"/>
                <a:gd name="connsiteY223" fmla="*/ 147637 h 3905250"/>
                <a:gd name="connsiteX224" fmla="*/ 4491837 w 5540715"/>
                <a:gd name="connsiteY224" fmla="*/ 176212 h 3905250"/>
                <a:gd name="connsiteX225" fmla="*/ 4458500 w 5540715"/>
                <a:gd name="connsiteY225" fmla="*/ 247650 h 3905250"/>
                <a:gd name="connsiteX226" fmla="*/ 4439450 w 5540715"/>
                <a:gd name="connsiteY226" fmla="*/ 304800 h 3905250"/>
                <a:gd name="connsiteX227" fmla="*/ 4420400 w 5540715"/>
                <a:gd name="connsiteY227" fmla="*/ 366712 h 3905250"/>
                <a:gd name="connsiteX228" fmla="*/ 4415637 w 5540715"/>
                <a:gd name="connsiteY228" fmla="*/ 400050 h 3905250"/>
                <a:gd name="connsiteX229" fmla="*/ 4406112 w 5540715"/>
                <a:gd name="connsiteY229" fmla="*/ 423862 h 3905250"/>
                <a:gd name="connsiteX230" fmla="*/ 4401350 w 5540715"/>
                <a:gd name="connsiteY230" fmla="*/ 457200 h 3905250"/>
                <a:gd name="connsiteX231" fmla="*/ 4391825 w 5540715"/>
                <a:gd name="connsiteY231" fmla="*/ 519112 h 3905250"/>
                <a:gd name="connsiteX232" fmla="*/ 4425162 w 5540715"/>
                <a:gd name="connsiteY232" fmla="*/ 685800 h 3905250"/>
                <a:gd name="connsiteX233" fmla="*/ 4434687 w 5540715"/>
                <a:gd name="connsiteY233" fmla="*/ 728662 h 3905250"/>
                <a:gd name="connsiteX234" fmla="*/ 4444212 w 5540715"/>
                <a:gd name="connsiteY234" fmla="*/ 752475 h 3905250"/>
                <a:gd name="connsiteX235" fmla="*/ 4439450 w 5540715"/>
                <a:gd name="connsiteY235" fmla="*/ 819150 h 3905250"/>
                <a:gd name="connsiteX236" fmla="*/ 4396587 w 5540715"/>
                <a:gd name="connsiteY236" fmla="*/ 852487 h 3905250"/>
                <a:gd name="connsiteX237" fmla="*/ 4382300 w 5540715"/>
                <a:gd name="connsiteY237" fmla="*/ 866775 h 3905250"/>
                <a:gd name="connsiteX238" fmla="*/ 4363250 w 5540715"/>
                <a:gd name="connsiteY238" fmla="*/ 876300 h 3905250"/>
                <a:gd name="connsiteX239" fmla="*/ 4329912 w 5540715"/>
                <a:gd name="connsiteY239" fmla="*/ 900112 h 3905250"/>
                <a:gd name="connsiteX240" fmla="*/ 4315625 w 5540715"/>
                <a:gd name="connsiteY240" fmla="*/ 909637 h 3905250"/>
                <a:gd name="connsiteX241" fmla="*/ 4296575 w 5540715"/>
                <a:gd name="connsiteY241" fmla="*/ 923925 h 3905250"/>
                <a:gd name="connsiteX242" fmla="*/ 4277525 w 5540715"/>
                <a:gd name="connsiteY242" fmla="*/ 928687 h 3905250"/>
                <a:gd name="connsiteX243" fmla="*/ 4248950 w 5540715"/>
                <a:gd name="connsiteY243" fmla="*/ 938212 h 3905250"/>
                <a:gd name="connsiteX244" fmla="*/ 4229900 w 5540715"/>
                <a:gd name="connsiteY244" fmla="*/ 942975 h 3905250"/>
                <a:gd name="connsiteX245" fmla="*/ 4215612 w 5540715"/>
                <a:gd name="connsiteY245" fmla="*/ 947737 h 3905250"/>
                <a:gd name="connsiteX246" fmla="*/ 4158462 w 5540715"/>
                <a:gd name="connsiteY246" fmla="*/ 957262 h 3905250"/>
                <a:gd name="connsiteX247" fmla="*/ 4120362 w 5540715"/>
                <a:gd name="connsiteY247" fmla="*/ 966787 h 3905250"/>
                <a:gd name="connsiteX248" fmla="*/ 4091787 w 5540715"/>
                <a:gd name="connsiteY248" fmla="*/ 976312 h 3905250"/>
                <a:gd name="connsiteX249" fmla="*/ 4067975 w 5540715"/>
                <a:gd name="connsiteY249" fmla="*/ 985837 h 3905250"/>
                <a:gd name="connsiteX250" fmla="*/ 4034637 w 5540715"/>
                <a:gd name="connsiteY250" fmla="*/ 990600 h 3905250"/>
                <a:gd name="connsiteX251" fmla="*/ 3967962 w 5540715"/>
                <a:gd name="connsiteY251" fmla="*/ 1009650 h 3905250"/>
                <a:gd name="connsiteX252" fmla="*/ 3939387 w 5540715"/>
                <a:gd name="connsiteY252" fmla="*/ 1019175 h 3905250"/>
                <a:gd name="connsiteX253" fmla="*/ 3906050 w 5540715"/>
                <a:gd name="connsiteY253" fmla="*/ 1023937 h 3905250"/>
                <a:gd name="connsiteX254" fmla="*/ 3744125 w 5540715"/>
                <a:gd name="connsiteY254" fmla="*/ 1019175 h 3905250"/>
                <a:gd name="connsiteX255" fmla="*/ 3715550 w 5540715"/>
                <a:gd name="connsiteY255" fmla="*/ 1014412 h 3905250"/>
                <a:gd name="connsiteX256" fmla="*/ 3677450 w 5540715"/>
                <a:gd name="connsiteY256" fmla="*/ 1009650 h 3905250"/>
                <a:gd name="connsiteX257" fmla="*/ 3548862 w 5540715"/>
                <a:gd name="connsiteY257" fmla="*/ 1023937 h 3905250"/>
                <a:gd name="connsiteX258" fmla="*/ 3506000 w 5540715"/>
                <a:gd name="connsiteY258" fmla="*/ 1052512 h 3905250"/>
                <a:gd name="connsiteX259" fmla="*/ 3486950 w 5540715"/>
                <a:gd name="connsiteY259" fmla="*/ 1071562 h 3905250"/>
                <a:gd name="connsiteX260" fmla="*/ 3463137 w 5540715"/>
                <a:gd name="connsiteY260" fmla="*/ 1090612 h 3905250"/>
                <a:gd name="connsiteX261" fmla="*/ 3425037 w 5540715"/>
                <a:gd name="connsiteY261" fmla="*/ 1128712 h 3905250"/>
                <a:gd name="connsiteX262" fmla="*/ 3396462 w 5540715"/>
                <a:gd name="connsiteY262" fmla="*/ 1176337 h 3905250"/>
                <a:gd name="connsiteX263" fmla="*/ 3363125 w 5540715"/>
                <a:gd name="connsiteY263" fmla="*/ 1228725 h 3905250"/>
                <a:gd name="connsiteX264" fmla="*/ 3353600 w 5540715"/>
                <a:gd name="connsiteY264" fmla="*/ 1262062 h 3905250"/>
                <a:gd name="connsiteX265" fmla="*/ 3348837 w 5540715"/>
                <a:gd name="connsiteY265" fmla="*/ 1281112 h 3905250"/>
                <a:gd name="connsiteX266" fmla="*/ 3339312 w 5540715"/>
                <a:gd name="connsiteY266" fmla="*/ 1295400 h 3905250"/>
                <a:gd name="connsiteX267" fmla="*/ 3329787 w 5540715"/>
                <a:gd name="connsiteY267" fmla="*/ 1323975 h 3905250"/>
                <a:gd name="connsiteX268" fmla="*/ 3301212 w 5540715"/>
                <a:gd name="connsiteY268" fmla="*/ 1357312 h 3905250"/>
                <a:gd name="connsiteX269" fmla="*/ 3291687 w 5540715"/>
                <a:gd name="connsiteY269" fmla="*/ 1381125 h 3905250"/>
                <a:gd name="connsiteX270" fmla="*/ 3248825 w 5540715"/>
                <a:gd name="connsiteY270" fmla="*/ 1414462 h 3905250"/>
                <a:gd name="connsiteX271" fmla="*/ 3234537 w 5540715"/>
                <a:gd name="connsiteY271" fmla="*/ 1433512 h 3905250"/>
                <a:gd name="connsiteX272" fmla="*/ 3220250 w 5540715"/>
                <a:gd name="connsiteY272" fmla="*/ 1443037 h 3905250"/>
                <a:gd name="connsiteX273" fmla="*/ 3172625 w 5540715"/>
                <a:gd name="connsiteY273" fmla="*/ 1481137 h 3905250"/>
                <a:gd name="connsiteX274" fmla="*/ 3153575 w 5540715"/>
                <a:gd name="connsiteY274" fmla="*/ 1495425 h 3905250"/>
                <a:gd name="connsiteX275" fmla="*/ 3129762 w 5540715"/>
                <a:gd name="connsiteY275" fmla="*/ 1504950 h 3905250"/>
                <a:gd name="connsiteX276" fmla="*/ 3110712 w 5540715"/>
                <a:gd name="connsiteY276" fmla="*/ 1519237 h 3905250"/>
                <a:gd name="connsiteX277" fmla="*/ 3096425 w 5540715"/>
                <a:gd name="connsiteY277" fmla="*/ 1533525 h 3905250"/>
                <a:gd name="connsiteX278" fmla="*/ 3072612 w 5540715"/>
                <a:gd name="connsiteY278" fmla="*/ 1543050 h 3905250"/>
                <a:gd name="connsiteX279" fmla="*/ 3058325 w 5540715"/>
                <a:gd name="connsiteY279" fmla="*/ 1557337 h 3905250"/>
                <a:gd name="connsiteX280" fmla="*/ 3034512 w 5540715"/>
                <a:gd name="connsiteY280" fmla="*/ 1566862 h 3905250"/>
                <a:gd name="connsiteX281" fmla="*/ 3015462 w 5540715"/>
                <a:gd name="connsiteY281" fmla="*/ 1576387 h 3905250"/>
                <a:gd name="connsiteX282" fmla="*/ 2967837 w 5540715"/>
                <a:gd name="connsiteY282" fmla="*/ 1604962 h 3905250"/>
                <a:gd name="connsiteX283" fmla="*/ 2953550 w 5540715"/>
                <a:gd name="connsiteY283" fmla="*/ 1614487 h 3905250"/>
                <a:gd name="connsiteX284" fmla="*/ 2939262 w 5540715"/>
                <a:gd name="connsiteY284" fmla="*/ 1619250 h 3905250"/>
                <a:gd name="connsiteX285" fmla="*/ 2910687 w 5540715"/>
                <a:gd name="connsiteY285" fmla="*/ 1638300 h 3905250"/>
                <a:gd name="connsiteX286" fmla="*/ 2896400 w 5540715"/>
                <a:gd name="connsiteY286" fmla="*/ 1652587 h 3905250"/>
                <a:gd name="connsiteX287" fmla="*/ 2834487 w 5540715"/>
                <a:gd name="connsiteY287" fmla="*/ 1681162 h 3905250"/>
                <a:gd name="connsiteX288" fmla="*/ 2791625 w 5540715"/>
                <a:gd name="connsiteY288" fmla="*/ 1709737 h 3905250"/>
                <a:gd name="connsiteX289" fmla="*/ 2767812 w 5540715"/>
                <a:gd name="connsiteY289" fmla="*/ 1719262 h 3905250"/>
                <a:gd name="connsiteX290" fmla="*/ 2753525 w 5540715"/>
                <a:gd name="connsiteY290" fmla="*/ 1728787 h 3905250"/>
                <a:gd name="connsiteX291" fmla="*/ 2739237 w 5540715"/>
                <a:gd name="connsiteY291" fmla="*/ 1733550 h 3905250"/>
                <a:gd name="connsiteX292" fmla="*/ 2724950 w 5540715"/>
                <a:gd name="connsiteY292" fmla="*/ 1743075 h 3905250"/>
                <a:gd name="connsiteX293" fmla="*/ 2663037 w 5540715"/>
                <a:gd name="connsiteY293" fmla="*/ 1752600 h 3905250"/>
                <a:gd name="connsiteX294" fmla="*/ 2596362 w 5540715"/>
                <a:gd name="connsiteY294" fmla="*/ 1738312 h 3905250"/>
                <a:gd name="connsiteX295" fmla="*/ 2572550 w 5540715"/>
                <a:gd name="connsiteY295" fmla="*/ 1728788 h 3905250"/>
                <a:gd name="connsiteX296" fmla="*/ 2524925 w 5540715"/>
                <a:gd name="connsiteY296" fmla="*/ 1728787 h 3905250"/>
                <a:gd name="connsiteX297" fmla="*/ 2470156 w 5540715"/>
                <a:gd name="connsiteY297" fmla="*/ 1804987 h 3905250"/>
                <a:gd name="connsiteX298" fmla="*/ 2389193 w 5540715"/>
                <a:gd name="connsiteY298" fmla="*/ 1881187 h 3905250"/>
                <a:gd name="connsiteX299" fmla="*/ 2315375 w 5540715"/>
                <a:gd name="connsiteY299" fmla="*/ 1909762 h 3905250"/>
                <a:gd name="connsiteX300" fmla="*/ 2253462 w 5540715"/>
                <a:gd name="connsiteY300" fmla="*/ 1924050 h 3905250"/>
                <a:gd name="connsiteX301" fmla="*/ 2234412 w 5540715"/>
                <a:gd name="connsiteY301" fmla="*/ 1943100 h 3905250"/>
                <a:gd name="connsiteX302" fmla="*/ 2220125 w 5540715"/>
                <a:gd name="connsiteY302" fmla="*/ 1947862 h 3905250"/>
                <a:gd name="connsiteX303" fmla="*/ 2186787 w 5540715"/>
                <a:gd name="connsiteY303" fmla="*/ 1966912 h 3905250"/>
                <a:gd name="connsiteX304" fmla="*/ 2148687 w 5540715"/>
                <a:gd name="connsiteY304" fmla="*/ 1985962 h 3905250"/>
                <a:gd name="connsiteX305" fmla="*/ 2072487 w 5540715"/>
                <a:gd name="connsiteY305" fmla="*/ 1971675 h 3905250"/>
                <a:gd name="connsiteX306" fmla="*/ 1996288 w 5540715"/>
                <a:gd name="connsiteY306" fmla="*/ 1990725 h 3905250"/>
                <a:gd name="connsiteX307" fmla="*/ 1939137 w 5540715"/>
                <a:gd name="connsiteY307" fmla="*/ 2047875 h 3905250"/>
                <a:gd name="connsiteX308" fmla="*/ 1910562 w 5540715"/>
                <a:gd name="connsiteY308" fmla="*/ 2071687 h 3905250"/>
                <a:gd name="connsiteX309" fmla="*/ 1886750 w 5540715"/>
                <a:gd name="connsiteY309" fmla="*/ 2081212 h 3905250"/>
                <a:gd name="connsiteX310" fmla="*/ 1858175 w 5540715"/>
                <a:gd name="connsiteY310" fmla="*/ 2100262 h 3905250"/>
                <a:gd name="connsiteX311" fmla="*/ 1834362 w 5540715"/>
                <a:gd name="connsiteY311" fmla="*/ 2109787 h 3905250"/>
                <a:gd name="connsiteX312" fmla="*/ 1815312 w 5540715"/>
                <a:gd name="connsiteY312" fmla="*/ 2124075 h 3905250"/>
                <a:gd name="connsiteX313" fmla="*/ 1796262 w 5540715"/>
                <a:gd name="connsiteY313" fmla="*/ 2133600 h 3905250"/>
                <a:gd name="connsiteX314" fmla="*/ 1786737 w 5540715"/>
                <a:gd name="connsiteY314" fmla="*/ 2147887 h 3905250"/>
                <a:gd name="connsiteX315" fmla="*/ 1772450 w 5540715"/>
                <a:gd name="connsiteY315" fmla="*/ 2152650 h 3905250"/>
                <a:gd name="connsiteX316" fmla="*/ 1753400 w 5540715"/>
                <a:gd name="connsiteY316" fmla="*/ 2166937 h 3905250"/>
                <a:gd name="connsiteX317" fmla="*/ 1696250 w 5540715"/>
                <a:gd name="connsiteY317" fmla="*/ 2219325 h 3905250"/>
                <a:gd name="connsiteX318" fmla="*/ 1672437 w 5540715"/>
                <a:gd name="connsiteY318" fmla="*/ 2238375 h 3905250"/>
                <a:gd name="connsiteX319" fmla="*/ 1648625 w 5540715"/>
                <a:gd name="connsiteY319" fmla="*/ 2252662 h 3905250"/>
                <a:gd name="connsiteX320" fmla="*/ 1615287 w 5540715"/>
                <a:gd name="connsiteY320" fmla="*/ 2286000 h 3905250"/>
                <a:gd name="connsiteX321" fmla="*/ 1591475 w 5540715"/>
                <a:gd name="connsiteY321" fmla="*/ 2305050 h 3905250"/>
                <a:gd name="connsiteX322" fmla="*/ 1577187 w 5540715"/>
                <a:gd name="connsiteY322" fmla="*/ 2314575 h 3905250"/>
                <a:gd name="connsiteX323" fmla="*/ 1562900 w 5540715"/>
                <a:gd name="connsiteY323" fmla="*/ 2328862 h 3905250"/>
                <a:gd name="connsiteX324" fmla="*/ 1558137 w 5540715"/>
                <a:gd name="connsiteY324" fmla="*/ 2343150 h 3905250"/>
                <a:gd name="connsiteX325" fmla="*/ 1520037 w 5540715"/>
                <a:gd name="connsiteY325" fmla="*/ 2366962 h 3905250"/>
                <a:gd name="connsiteX326" fmla="*/ 1496225 w 5540715"/>
                <a:gd name="connsiteY326" fmla="*/ 2381250 h 3905250"/>
                <a:gd name="connsiteX327" fmla="*/ 1477175 w 5540715"/>
                <a:gd name="connsiteY327" fmla="*/ 2395537 h 3905250"/>
                <a:gd name="connsiteX328" fmla="*/ 1462887 w 5540715"/>
                <a:gd name="connsiteY328" fmla="*/ 2400300 h 3905250"/>
                <a:gd name="connsiteX329" fmla="*/ 1424787 w 5540715"/>
                <a:gd name="connsiteY329" fmla="*/ 2419350 h 3905250"/>
                <a:gd name="connsiteX330" fmla="*/ 1405737 w 5540715"/>
                <a:gd name="connsiteY330" fmla="*/ 2428875 h 3905250"/>
                <a:gd name="connsiteX331" fmla="*/ 1362875 w 5540715"/>
                <a:gd name="connsiteY331" fmla="*/ 2462212 h 3905250"/>
                <a:gd name="connsiteX332" fmla="*/ 1329537 w 5540715"/>
                <a:gd name="connsiteY332" fmla="*/ 2476500 h 3905250"/>
                <a:gd name="connsiteX333" fmla="*/ 1310487 w 5540715"/>
                <a:gd name="connsiteY333" fmla="*/ 2490787 h 3905250"/>
                <a:gd name="connsiteX334" fmla="*/ 1262862 w 5540715"/>
                <a:gd name="connsiteY334" fmla="*/ 2514600 h 3905250"/>
                <a:gd name="connsiteX335" fmla="*/ 1224762 w 5540715"/>
                <a:gd name="connsiteY335" fmla="*/ 2538412 h 3905250"/>
                <a:gd name="connsiteX336" fmla="*/ 1210475 w 5540715"/>
                <a:gd name="connsiteY336" fmla="*/ 2543175 h 3905250"/>
                <a:gd name="connsiteX337" fmla="*/ 1191425 w 5540715"/>
                <a:gd name="connsiteY337" fmla="*/ 2557462 h 3905250"/>
                <a:gd name="connsiteX338" fmla="*/ 1129512 w 5540715"/>
                <a:gd name="connsiteY338" fmla="*/ 2600325 h 3905250"/>
                <a:gd name="connsiteX339" fmla="*/ 1100937 w 5540715"/>
                <a:gd name="connsiteY339" fmla="*/ 2624137 h 3905250"/>
                <a:gd name="connsiteX340" fmla="*/ 1086650 w 5540715"/>
                <a:gd name="connsiteY340" fmla="*/ 2638425 h 3905250"/>
                <a:gd name="connsiteX341" fmla="*/ 1077125 w 5540715"/>
                <a:gd name="connsiteY341" fmla="*/ 2652712 h 3905250"/>
                <a:gd name="connsiteX342" fmla="*/ 1053312 w 5540715"/>
                <a:gd name="connsiteY342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1824837 w 5540715"/>
                <a:gd name="connsiteY77" fmla="*/ 2870200 h 3905250"/>
                <a:gd name="connsiteX78" fmla="*/ 2167737 w 5540715"/>
                <a:gd name="connsiteY78" fmla="*/ 2709862 h 3905250"/>
                <a:gd name="connsiteX79" fmla="*/ 2153450 w 5540715"/>
                <a:gd name="connsiteY79" fmla="*/ 2643187 h 3905250"/>
                <a:gd name="connsiteX80" fmla="*/ 2158212 w 5540715"/>
                <a:gd name="connsiteY80" fmla="*/ 2586037 h 3905250"/>
                <a:gd name="connsiteX81" fmla="*/ 2182025 w 5540715"/>
                <a:gd name="connsiteY81" fmla="*/ 2547937 h 3905250"/>
                <a:gd name="connsiteX82" fmla="*/ 2215362 w 5540715"/>
                <a:gd name="connsiteY82" fmla="*/ 2509837 h 3905250"/>
                <a:gd name="connsiteX83" fmla="*/ 2234412 w 5540715"/>
                <a:gd name="connsiteY83" fmla="*/ 2490787 h 3905250"/>
                <a:gd name="connsiteX84" fmla="*/ 2267750 w 5540715"/>
                <a:gd name="connsiteY84" fmla="*/ 2481262 h 3905250"/>
                <a:gd name="connsiteX85" fmla="*/ 2291562 w 5540715"/>
                <a:gd name="connsiteY85" fmla="*/ 2471737 h 3905250"/>
                <a:gd name="connsiteX86" fmla="*/ 2386812 w 5540715"/>
                <a:gd name="connsiteY86" fmla="*/ 2462212 h 3905250"/>
                <a:gd name="connsiteX87" fmla="*/ 2453487 w 5540715"/>
                <a:gd name="connsiteY87" fmla="*/ 2452687 h 3905250"/>
                <a:gd name="connsiteX88" fmla="*/ 2510637 w 5540715"/>
                <a:gd name="connsiteY88" fmla="*/ 2443162 h 3905250"/>
                <a:gd name="connsiteX89" fmla="*/ 2529687 w 5540715"/>
                <a:gd name="connsiteY89" fmla="*/ 2433637 h 3905250"/>
                <a:gd name="connsiteX90" fmla="*/ 2634462 w 5540715"/>
                <a:gd name="connsiteY90" fmla="*/ 2424112 h 3905250"/>
                <a:gd name="connsiteX91" fmla="*/ 2767812 w 5540715"/>
                <a:gd name="connsiteY91" fmla="*/ 2419350 h 3905250"/>
                <a:gd name="connsiteX92" fmla="*/ 2791625 w 5540715"/>
                <a:gd name="connsiteY92" fmla="*/ 2414587 h 3905250"/>
                <a:gd name="connsiteX93" fmla="*/ 2829725 w 5540715"/>
                <a:gd name="connsiteY93" fmla="*/ 2390775 h 3905250"/>
                <a:gd name="connsiteX94" fmla="*/ 2848775 w 5540715"/>
                <a:gd name="connsiteY94" fmla="*/ 2381250 h 3905250"/>
                <a:gd name="connsiteX95" fmla="*/ 2886875 w 5540715"/>
                <a:gd name="connsiteY95" fmla="*/ 2352675 h 3905250"/>
                <a:gd name="connsiteX96" fmla="*/ 2905925 w 5540715"/>
                <a:gd name="connsiteY96" fmla="*/ 2338387 h 3905250"/>
                <a:gd name="connsiteX97" fmla="*/ 2920212 w 5540715"/>
                <a:gd name="connsiteY97" fmla="*/ 2328862 h 3905250"/>
                <a:gd name="connsiteX98" fmla="*/ 2934500 w 5540715"/>
                <a:gd name="connsiteY98" fmla="*/ 2314575 h 3905250"/>
                <a:gd name="connsiteX99" fmla="*/ 2958312 w 5540715"/>
                <a:gd name="connsiteY99" fmla="*/ 2309812 h 3905250"/>
                <a:gd name="connsiteX100" fmla="*/ 2982125 w 5540715"/>
                <a:gd name="connsiteY100" fmla="*/ 2295525 h 3905250"/>
                <a:gd name="connsiteX101" fmla="*/ 3001175 w 5540715"/>
                <a:gd name="connsiteY101" fmla="*/ 2281237 h 3905250"/>
                <a:gd name="connsiteX102" fmla="*/ 3024987 w 5540715"/>
                <a:gd name="connsiteY102" fmla="*/ 2271712 h 3905250"/>
                <a:gd name="connsiteX103" fmla="*/ 3063087 w 5540715"/>
                <a:gd name="connsiteY103" fmla="*/ 2243137 h 3905250"/>
                <a:gd name="connsiteX104" fmla="*/ 3096425 w 5540715"/>
                <a:gd name="connsiteY104" fmla="*/ 2224087 h 3905250"/>
                <a:gd name="connsiteX105" fmla="*/ 3115475 w 5540715"/>
                <a:gd name="connsiteY105" fmla="*/ 2205037 h 3905250"/>
                <a:gd name="connsiteX106" fmla="*/ 3153575 w 5540715"/>
                <a:gd name="connsiteY106" fmla="*/ 2185987 h 3905250"/>
                <a:gd name="connsiteX107" fmla="*/ 3172625 w 5540715"/>
                <a:gd name="connsiteY107" fmla="*/ 2171700 h 3905250"/>
                <a:gd name="connsiteX108" fmla="*/ 3234537 w 5540715"/>
                <a:gd name="connsiteY108" fmla="*/ 2119312 h 3905250"/>
                <a:gd name="connsiteX109" fmla="*/ 3296450 w 5540715"/>
                <a:gd name="connsiteY109" fmla="*/ 2076450 h 3905250"/>
                <a:gd name="connsiteX110" fmla="*/ 3329787 w 5540715"/>
                <a:gd name="connsiteY110" fmla="*/ 2052637 h 3905250"/>
                <a:gd name="connsiteX111" fmla="*/ 3358362 w 5540715"/>
                <a:gd name="connsiteY111" fmla="*/ 2033587 h 3905250"/>
                <a:gd name="connsiteX112" fmla="*/ 3420275 w 5540715"/>
                <a:gd name="connsiteY112" fmla="*/ 1995487 h 3905250"/>
                <a:gd name="connsiteX113" fmla="*/ 3453612 w 5540715"/>
                <a:gd name="connsiteY113" fmla="*/ 1981200 h 3905250"/>
                <a:gd name="connsiteX114" fmla="*/ 3482187 w 5540715"/>
                <a:gd name="connsiteY114" fmla="*/ 1962150 h 3905250"/>
                <a:gd name="connsiteX115" fmla="*/ 3534575 w 5540715"/>
                <a:gd name="connsiteY115" fmla="*/ 1933575 h 3905250"/>
                <a:gd name="connsiteX116" fmla="*/ 3563150 w 5540715"/>
                <a:gd name="connsiteY116" fmla="*/ 1914525 h 3905250"/>
                <a:gd name="connsiteX117" fmla="*/ 3639350 w 5540715"/>
                <a:gd name="connsiteY117" fmla="*/ 1871662 h 3905250"/>
                <a:gd name="connsiteX118" fmla="*/ 3686975 w 5540715"/>
                <a:gd name="connsiteY118" fmla="*/ 1843087 h 3905250"/>
                <a:gd name="connsiteX119" fmla="*/ 3720312 w 5540715"/>
                <a:gd name="connsiteY119" fmla="*/ 1824037 h 3905250"/>
                <a:gd name="connsiteX120" fmla="*/ 3744125 w 5540715"/>
                <a:gd name="connsiteY120" fmla="*/ 1804987 h 3905250"/>
                <a:gd name="connsiteX121" fmla="*/ 3772700 w 5540715"/>
                <a:gd name="connsiteY121" fmla="*/ 1795462 h 3905250"/>
                <a:gd name="connsiteX122" fmla="*/ 3796512 w 5540715"/>
                <a:gd name="connsiteY122" fmla="*/ 1776412 h 3905250"/>
                <a:gd name="connsiteX123" fmla="*/ 3829850 w 5540715"/>
                <a:gd name="connsiteY123" fmla="*/ 1762125 h 3905250"/>
                <a:gd name="connsiteX124" fmla="*/ 3858425 w 5540715"/>
                <a:gd name="connsiteY124" fmla="*/ 1747837 h 3905250"/>
                <a:gd name="connsiteX125" fmla="*/ 3882237 w 5540715"/>
                <a:gd name="connsiteY125" fmla="*/ 1733550 h 3905250"/>
                <a:gd name="connsiteX126" fmla="*/ 3929862 w 5540715"/>
                <a:gd name="connsiteY126" fmla="*/ 1714500 h 3905250"/>
                <a:gd name="connsiteX127" fmla="*/ 3958437 w 5540715"/>
                <a:gd name="connsiteY127" fmla="*/ 1695450 h 3905250"/>
                <a:gd name="connsiteX128" fmla="*/ 3977487 w 5540715"/>
                <a:gd name="connsiteY128" fmla="*/ 1681162 h 3905250"/>
                <a:gd name="connsiteX129" fmla="*/ 4029875 w 5540715"/>
                <a:gd name="connsiteY129" fmla="*/ 1657350 h 3905250"/>
                <a:gd name="connsiteX130" fmla="*/ 4082262 w 5540715"/>
                <a:gd name="connsiteY130" fmla="*/ 1614487 h 3905250"/>
                <a:gd name="connsiteX131" fmla="*/ 4139412 w 5540715"/>
                <a:gd name="connsiteY131" fmla="*/ 1576387 h 3905250"/>
                <a:gd name="connsiteX132" fmla="*/ 4167987 w 5540715"/>
                <a:gd name="connsiteY132" fmla="*/ 1557337 h 3905250"/>
                <a:gd name="connsiteX133" fmla="*/ 4196562 w 5540715"/>
                <a:gd name="connsiteY133" fmla="*/ 1538287 h 3905250"/>
                <a:gd name="connsiteX134" fmla="*/ 4253712 w 5540715"/>
                <a:gd name="connsiteY134" fmla="*/ 1509712 h 3905250"/>
                <a:gd name="connsiteX135" fmla="*/ 4277525 w 5540715"/>
                <a:gd name="connsiteY135" fmla="*/ 1500187 h 3905250"/>
                <a:gd name="connsiteX136" fmla="*/ 4296575 w 5540715"/>
                <a:gd name="connsiteY136" fmla="*/ 1490662 h 3905250"/>
                <a:gd name="connsiteX137" fmla="*/ 4325150 w 5540715"/>
                <a:gd name="connsiteY137" fmla="*/ 1485900 h 3905250"/>
                <a:gd name="connsiteX138" fmla="*/ 4353725 w 5540715"/>
                <a:gd name="connsiteY138" fmla="*/ 1476375 h 3905250"/>
                <a:gd name="connsiteX139" fmla="*/ 4491837 w 5540715"/>
                <a:gd name="connsiteY139" fmla="*/ 1481137 h 3905250"/>
                <a:gd name="connsiteX140" fmla="*/ 4510887 w 5540715"/>
                <a:gd name="connsiteY140" fmla="*/ 1495425 h 3905250"/>
                <a:gd name="connsiteX141" fmla="*/ 4568037 w 5540715"/>
                <a:gd name="connsiteY141" fmla="*/ 1528762 h 3905250"/>
                <a:gd name="connsiteX142" fmla="*/ 4615662 w 5540715"/>
                <a:gd name="connsiteY142" fmla="*/ 1571625 h 3905250"/>
                <a:gd name="connsiteX143" fmla="*/ 4629950 w 5540715"/>
                <a:gd name="connsiteY143" fmla="*/ 1590675 h 3905250"/>
                <a:gd name="connsiteX144" fmla="*/ 4629950 w 5540715"/>
                <a:gd name="connsiteY144" fmla="*/ 1690687 h 3905250"/>
                <a:gd name="connsiteX145" fmla="*/ 4610900 w 5540715"/>
                <a:gd name="connsiteY145" fmla="*/ 1724025 h 3905250"/>
                <a:gd name="connsiteX146" fmla="*/ 4587087 w 5540715"/>
                <a:gd name="connsiteY146" fmla="*/ 1785937 h 3905250"/>
                <a:gd name="connsiteX147" fmla="*/ 4577562 w 5540715"/>
                <a:gd name="connsiteY147" fmla="*/ 1809750 h 3905250"/>
                <a:gd name="connsiteX148" fmla="*/ 4572800 w 5540715"/>
                <a:gd name="connsiteY148" fmla="*/ 1828800 h 3905250"/>
                <a:gd name="connsiteX149" fmla="*/ 4563275 w 5540715"/>
                <a:gd name="connsiteY149" fmla="*/ 1876425 h 3905250"/>
                <a:gd name="connsiteX150" fmla="*/ 4558512 w 5540715"/>
                <a:gd name="connsiteY150" fmla="*/ 1909762 h 3905250"/>
                <a:gd name="connsiteX151" fmla="*/ 4553750 w 5540715"/>
                <a:gd name="connsiteY151" fmla="*/ 1938337 h 3905250"/>
                <a:gd name="connsiteX152" fmla="*/ 4572800 w 5540715"/>
                <a:gd name="connsiteY152" fmla="*/ 2133600 h 3905250"/>
                <a:gd name="connsiteX153" fmla="*/ 4601375 w 5540715"/>
                <a:gd name="connsiteY153" fmla="*/ 2162175 h 3905250"/>
                <a:gd name="connsiteX154" fmla="*/ 4620425 w 5540715"/>
                <a:gd name="connsiteY154" fmla="*/ 2166937 h 3905250"/>
                <a:gd name="connsiteX155" fmla="*/ 4644237 w 5540715"/>
                <a:gd name="connsiteY155" fmla="*/ 2181225 h 3905250"/>
                <a:gd name="connsiteX156" fmla="*/ 4663287 w 5540715"/>
                <a:gd name="connsiteY156" fmla="*/ 2185987 h 3905250"/>
                <a:gd name="connsiteX157" fmla="*/ 4715675 w 5540715"/>
                <a:gd name="connsiteY157" fmla="*/ 2195512 h 3905250"/>
                <a:gd name="connsiteX158" fmla="*/ 4829975 w 5540715"/>
                <a:gd name="connsiteY158" fmla="*/ 2185987 h 3905250"/>
                <a:gd name="connsiteX159" fmla="*/ 4863312 w 5540715"/>
                <a:gd name="connsiteY159" fmla="*/ 2166937 h 3905250"/>
                <a:gd name="connsiteX160" fmla="*/ 4915700 w 5540715"/>
                <a:gd name="connsiteY160" fmla="*/ 2147887 h 3905250"/>
                <a:gd name="connsiteX161" fmla="*/ 4934750 w 5540715"/>
                <a:gd name="connsiteY161" fmla="*/ 2133600 h 3905250"/>
                <a:gd name="connsiteX162" fmla="*/ 4949037 w 5540715"/>
                <a:gd name="connsiteY162" fmla="*/ 2128837 h 3905250"/>
                <a:gd name="connsiteX163" fmla="*/ 4963325 w 5540715"/>
                <a:gd name="connsiteY163" fmla="*/ 2114550 h 3905250"/>
                <a:gd name="connsiteX164" fmla="*/ 4982375 w 5540715"/>
                <a:gd name="connsiteY164" fmla="*/ 2100262 h 3905250"/>
                <a:gd name="connsiteX165" fmla="*/ 5010950 w 5540715"/>
                <a:gd name="connsiteY165" fmla="*/ 2081212 h 3905250"/>
                <a:gd name="connsiteX166" fmla="*/ 5053812 w 5540715"/>
                <a:gd name="connsiteY166" fmla="*/ 2038350 h 3905250"/>
                <a:gd name="connsiteX167" fmla="*/ 5077625 w 5540715"/>
                <a:gd name="connsiteY167" fmla="*/ 2019300 h 3905250"/>
                <a:gd name="connsiteX168" fmla="*/ 5096675 w 5540715"/>
                <a:gd name="connsiteY168" fmla="*/ 2000250 h 3905250"/>
                <a:gd name="connsiteX169" fmla="*/ 5125250 w 5540715"/>
                <a:gd name="connsiteY169" fmla="*/ 1981200 h 3905250"/>
                <a:gd name="connsiteX170" fmla="*/ 5172875 w 5540715"/>
                <a:gd name="connsiteY170" fmla="*/ 1943100 h 3905250"/>
                <a:gd name="connsiteX171" fmla="*/ 5210975 w 5540715"/>
                <a:gd name="connsiteY171" fmla="*/ 1909762 h 3905250"/>
                <a:gd name="connsiteX172" fmla="*/ 5220500 w 5540715"/>
                <a:gd name="connsiteY172" fmla="*/ 1895475 h 3905250"/>
                <a:gd name="connsiteX173" fmla="*/ 5234787 w 5540715"/>
                <a:gd name="connsiteY173" fmla="*/ 1876425 h 3905250"/>
                <a:gd name="connsiteX174" fmla="*/ 5253837 w 5540715"/>
                <a:gd name="connsiteY174" fmla="*/ 1838325 h 3905250"/>
                <a:gd name="connsiteX175" fmla="*/ 5282412 w 5540715"/>
                <a:gd name="connsiteY175" fmla="*/ 1790700 h 3905250"/>
                <a:gd name="connsiteX176" fmla="*/ 5287175 w 5540715"/>
                <a:gd name="connsiteY176" fmla="*/ 1771650 h 3905250"/>
                <a:gd name="connsiteX177" fmla="*/ 5306225 w 5540715"/>
                <a:gd name="connsiteY177" fmla="*/ 1743075 h 3905250"/>
                <a:gd name="connsiteX178" fmla="*/ 5320512 w 5540715"/>
                <a:gd name="connsiteY178" fmla="*/ 1709737 h 3905250"/>
                <a:gd name="connsiteX179" fmla="*/ 5334800 w 5540715"/>
                <a:gd name="connsiteY179" fmla="*/ 1695450 h 3905250"/>
                <a:gd name="connsiteX180" fmla="*/ 5358612 w 5540715"/>
                <a:gd name="connsiteY180" fmla="*/ 1647825 h 3905250"/>
                <a:gd name="connsiteX181" fmla="*/ 5391950 w 5540715"/>
                <a:gd name="connsiteY181" fmla="*/ 1581150 h 3905250"/>
                <a:gd name="connsiteX182" fmla="*/ 5439575 w 5540715"/>
                <a:gd name="connsiteY182" fmla="*/ 1452562 h 3905250"/>
                <a:gd name="connsiteX183" fmla="*/ 5449100 w 5540715"/>
                <a:gd name="connsiteY183" fmla="*/ 1414462 h 3905250"/>
                <a:gd name="connsiteX184" fmla="*/ 5453862 w 5540715"/>
                <a:gd name="connsiteY184" fmla="*/ 1381125 h 3905250"/>
                <a:gd name="connsiteX185" fmla="*/ 5463387 w 5540715"/>
                <a:gd name="connsiteY185" fmla="*/ 1181100 h 3905250"/>
                <a:gd name="connsiteX186" fmla="*/ 5468150 w 5540715"/>
                <a:gd name="connsiteY186" fmla="*/ 1157287 h 3905250"/>
                <a:gd name="connsiteX187" fmla="*/ 5472912 w 5540715"/>
                <a:gd name="connsiteY187" fmla="*/ 1128712 h 3905250"/>
                <a:gd name="connsiteX188" fmla="*/ 5477675 w 5540715"/>
                <a:gd name="connsiteY188" fmla="*/ 1095375 h 3905250"/>
                <a:gd name="connsiteX189" fmla="*/ 5487200 w 5540715"/>
                <a:gd name="connsiteY189" fmla="*/ 1066800 h 3905250"/>
                <a:gd name="connsiteX190" fmla="*/ 5501487 w 5540715"/>
                <a:gd name="connsiteY190" fmla="*/ 981075 h 3905250"/>
                <a:gd name="connsiteX191" fmla="*/ 5501487 w 5540715"/>
                <a:gd name="connsiteY191" fmla="*/ 981075 h 3905250"/>
                <a:gd name="connsiteX192" fmla="*/ 5511012 w 5540715"/>
                <a:gd name="connsiteY192" fmla="*/ 923925 h 3905250"/>
                <a:gd name="connsiteX193" fmla="*/ 5515775 w 5540715"/>
                <a:gd name="connsiteY193" fmla="*/ 890587 h 3905250"/>
                <a:gd name="connsiteX194" fmla="*/ 5525300 w 5540715"/>
                <a:gd name="connsiteY194" fmla="*/ 833437 h 3905250"/>
                <a:gd name="connsiteX195" fmla="*/ 5530062 w 5540715"/>
                <a:gd name="connsiteY195" fmla="*/ 804862 h 3905250"/>
                <a:gd name="connsiteX196" fmla="*/ 5534825 w 5540715"/>
                <a:gd name="connsiteY196" fmla="*/ 738187 h 3905250"/>
                <a:gd name="connsiteX197" fmla="*/ 5520537 w 5540715"/>
                <a:gd name="connsiteY197" fmla="*/ 466725 h 3905250"/>
                <a:gd name="connsiteX198" fmla="*/ 5511012 w 5540715"/>
                <a:gd name="connsiteY198" fmla="*/ 442912 h 3905250"/>
                <a:gd name="connsiteX199" fmla="*/ 5491962 w 5540715"/>
                <a:gd name="connsiteY199" fmla="*/ 390525 h 3905250"/>
                <a:gd name="connsiteX200" fmla="*/ 5477675 w 5540715"/>
                <a:gd name="connsiteY200" fmla="*/ 366712 h 3905250"/>
                <a:gd name="connsiteX201" fmla="*/ 5453862 w 5540715"/>
                <a:gd name="connsiteY201" fmla="*/ 347662 h 3905250"/>
                <a:gd name="connsiteX202" fmla="*/ 5420525 w 5540715"/>
                <a:gd name="connsiteY202" fmla="*/ 309562 h 3905250"/>
                <a:gd name="connsiteX203" fmla="*/ 5401475 w 5540715"/>
                <a:gd name="connsiteY203" fmla="*/ 300037 h 3905250"/>
                <a:gd name="connsiteX204" fmla="*/ 5391950 w 5540715"/>
                <a:gd name="connsiteY204" fmla="*/ 280987 h 3905250"/>
                <a:gd name="connsiteX205" fmla="*/ 5358612 w 5540715"/>
                <a:gd name="connsiteY205" fmla="*/ 257175 h 3905250"/>
                <a:gd name="connsiteX206" fmla="*/ 5325275 w 5540715"/>
                <a:gd name="connsiteY206" fmla="*/ 223837 h 3905250"/>
                <a:gd name="connsiteX207" fmla="*/ 5244312 w 5540715"/>
                <a:gd name="connsiteY207" fmla="*/ 133350 h 3905250"/>
                <a:gd name="connsiteX208" fmla="*/ 5201450 w 5540715"/>
                <a:gd name="connsiteY208" fmla="*/ 85725 h 3905250"/>
                <a:gd name="connsiteX209" fmla="*/ 5163350 w 5540715"/>
                <a:gd name="connsiteY209" fmla="*/ 71437 h 3905250"/>
                <a:gd name="connsiteX210" fmla="*/ 5087150 w 5540715"/>
                <a:gd name="connsiteY210" fmla="*/ 42862 h 3905250"/>
                <a:gd name="connsiteX211" fmla="*/ 5039525 w 5540715"/>
                <a:gd name="connsiteY211" fmla="*/ 23812 h 3905250"/>
                <a:gd name="connsiteX212" fmla="*/ 5006187 w 5540715"/>
                <a:gd name="connsiteY212" fmla="*/ 19050 h 3905250"/>
                <a:gd name="connsiteX213" fmla="*/ 4982375 w 5540715"/>
                <a:gd name="connsiteY213" fmla="*/ 9525 h 3905250"/>
                <a:gd name="connsiteX214" fmla="*/ 4915700 w 5540715"/>
                <a:gd name="connsiteY214" fmla="*/ 4762 h 3905250"/>
                <a:gd name="connsiteX215" fmla="*/ 4858550 w 5540715"/>
                <a:gd name="connsiteY215" fmla="*/ 0 h 3905250"/>
                <a:gd name="connsiteX216" fmla="*/ 4749012 w 5540715"/>
                <a:gd name="connsiteY216" fmla="*/ 14287 h 3905250"/>
                <a:gd name="connsiteX217" fmla="*/ 4725200 w 5540715"/>
                <a:gd name="connsiteY217" fmla="*/ 19050 h 3905250"/>
                <a:gd name="connsiteX218" fmla="*/ 4668050 w 5540715"/>
                <a:gd name="connsiteY218" fmla="*/ 42862 h 3905250"/>
                <a:gd name="connsiteX219" fmla="*/ 4629950 w 5540715"/>
                <a:gd name="connsiteY219" fmla="*/ 57150 h 3905250"/>
                <a:gd name="connsiteX220" fmla="*/ 4548987 w 5540715"/>
                <a:gd name="connsiteY220" fmla="*/ 104775 h 3905250"/>
                <a:gd name="connsiteX221" fmla="*/ 4529937 w 5540715"/>
                <a:gd name="connsiteY221" fmla="*/ 128587 h 3905250"/>
                <a:gd name="connsiteX222" fmla="*/ 4510887 w 5540715"/>
                <a:gd name="connsiteY222" fmla="*/ 147637 h 3905250"/>
                <a:gd name="connsiteX223" fmla="*/ 4491837 w 5540715"/>
                <a:gd name="connsiteY223" fmla="*/ 176212 h 3905250"/>
                <a:gd name="connsiteX224" fmla="*/ 4458500 w 5540715"/>
                <a:gd name="connsiteY224" fmla="*/ 247650 h 3905250"/>
                <a:gd name="connsiteX225" fmla="*/ 4439450 w 5540715"/>
                <a:gd name="connsiteY225" fmla="*/ 304800 h 3905250"/>
                <a:gd name="connsiteX226" fmla="*/ 4420400 w 5540715"/>
                <a:gd name="connsiteY226" fmla="*/ 366712 h 3905250"/>
                <a:gd name="connsiteX227" fmla="*/ 4415637 w 5540715"/>
                <a:gd name="connsiteY227" fmla="*/ 400050 h 3905250"/>
                <a:gd name="connsiteX228" fmla="*/ 4406112 w 5540715"/>
                <a:gd name="connsiteY228" fmla="*/ 423862 h 3905250"/>
                <a:gd name="connsiteX229" fmla="*/ 4401350 w 5540715"/>
                <a:gd name="connsiteY229" fmla="*/ 457200 h 3905250"/>
                <a:gd name="connsiteX230" fmla="*/ 4391825 w 5540715"/>
                <a:gd name="connsiteY230" fmla="*/ 519112 h 3905250"/>
                <a:gd name="connsiteX231" fmla="*/ 4425162 w 5540715"/>
                <a:gd name="connsiteY231" fmla="*/ 685800 h 3905250"/>
                <a:gd name="connsiteX232" fmla="*/ 4434687 w 5540715"/>
                <a:gd name="connsiteY232" fmla="*/ 728662 h 3905250"/>
                <a:gd name="connsiteX233" fmla="*/ 4444212 w 5540715"/>
                <a:gd name="connsiteY233" fmla="*/ 752475 h 3905250"/>
                <a:gd name="connsiteX234" fmla="*/ 4439450 w 5540715"/>
                <a:gd name="connsiteY234" fmla="*/ 819150 h 3905250"/>
                <a:gd name="connsiteX235" fmla="*/ 4396587 w 5540715"/>
                <a:gd name="connsiteY235" fmla="*/ 852487 h 3905250"/>
                <a:gd name="connsiteX236" fmla="*/ 4382300 w 5540715"/>
                <a:gd name="connsiteY236" fmla="*/ 866775 h 3905250"/>
                <a:gd name="connsiteX237" fmla="*/ 4363250 w 5540715"/>
                <a:gd name="connsiteY237" fmla="*/ 876300 h 3905250"/>
                <a:gd name="connsiteX238" fmla="*/ 4329912 w 5540715"/>
                <a:gd name="connsiteY238" fmla="*/ 900112 h 3905250"/>
                <a:gd name="connsiteX239" fmla="*/ 4315625 w 5540715"/>
                <a:gd name="connsiteY239" fmla="*/ 909637 h 3905250"/>
                <a:gd name="connsiteX240" fmla="*/ 4296575 w 5540715"/>
                <a:gd name="connsiteY240" fmla="*/ 923925 h 3905250"/>
                <a:gd name="connsiteX241" fmla="*/ 4277525 w 5540715"/>
                <a:gd name="connsiteY241" fmla="*/ 928687 h 3905250"/>
                <a:gd name="connsiteX242" fmla="*/ 4248950 w 5540715"/>
                <a:gd name="connsiteY242" fmla="*/ 938212 h 3905250"/>
                <a:gd name="connsiteX243" fmla="*/ 4229900 w 5540715"/>
                <a:gd name="connsiteY243" fmla="*/ 942975 h 3905250"/>
                <a:gd name="connsiteX244" fmla="*/ 4215612 w 5540715"/>
                <a:gd name="connsiteY244" fmla="*/ 947737 h 3905250"/>
                <a:gd name="connsiteX245" fmla="*/ 4158462 w 5540715"/>
                <a:gd name="connsiteY245" fmla="*/ 957262 h 3905250"/>
                <a:gd name="connsiteX246" fmla="*/ 4120362 w 5540715"/>
                <a:gd name="connsiteY246" fmla="*/ 966787 h 3905250"/>
                <a:gd name="connsiteX247" fmla="*/ 4091787 w 5540715"/>
                <a:gd name="connsiteY247" fmla="*/ 976312 h 3905250"/>
                <a:gd name="connsiteX248" fmla="*/ 4067975 w 5540715"/>
                <a:gd name="connsiteY248" fmla="*/ 985837 h 3905250"/>
                <a:gd name="connsiteX249" fmla="*/ 4034637 w 5540715"/>
                <a:gd name="connsiteY249" fmla="*/ 990600 h 3905250"/>
                <a:gd name="connsiteX250" fmla="*/ 3967962 w 5540715"/>
                <a:gd name="connsiteY250" fmla="*/ 1009650 h 3905250"/>
                <a:gd name="connsiteX251" fmla="*/ 3939387 w 5540715"/>
                <a:gd name="connsiteY251" fmla="*/ 1019175 h 3905250"/>
                <a:gd name="connsiteX252" fmla="*/ 3906050 w 5540715"/>
                <a:gd name="connsiteY252" fmla="*/ 1023937 h 3905250"/>
                <a:gd name="connsiteX253" fmla="*/ 3744125 w 5540715"/>
                <a:gd name="connsiteY253" fmla="*/ 1019175 h 3905250"/>
                <a:gd name="connsiteX254" fmla="*/ 3715550 w 5540715"/>
                <a:gd name="connsiteY254" fmla="*/ 1014412 h 3905250"/>
                <a:gd name="connsiteX255" fmla="*/ 3677450 w 5540715"/>
                <a:gd name="connsiteY255" fmla="*/ 1009650 h 3905250"/>
                <a:gd name="connsiteX256" fmla="*/ 3548862 w 5540715"/>
                <a:gd name="connsiteY256" fmla="*/ 1023937 h 3905250"/>
                <a:gd name="connsiteX257" fmla="*/ 3506000 w 5540715"/>
                <a:gd name="connsiteY257" fmla="*/ 1052512 h 3905250"/>
                <a:gd name="connsiteX258" fmla="*/ 3486950 w 5540715"/>
                <a:gd name="connsiteY258" fmla="*/ 1071562 h 3905250"/>
                <a:gd name="connsiteX259" fmla="*/ 3463137 w 5540715"/>
                <a:gd name="connsiteY259" fmla="*/ 1090612 h 3905250"/>
                <a:gd name="connsiteX260" fmla="*/ 3425037 w 5540715"/>
                <a:gd name="connsiteY260" fmla="*/ 1128712 h 3905250"/>
                <a:gd name="connsiteX261" fmla="*/ 3396462 w 5540715"/>
                <a:gd name="connsiteY261" fmla="*/ 1176337 h 3905250"/>
                <a:gd name="connsiteX262" fmla="*/ 3363125 w 5540715"/>
                <a:gd name="connsiteY262" fmla="*/ 1228725 h 3905250"/>
                <a:gd name="connsiteX263" fmla="*/ 3353600 w 5540715"/>
                <a:gd name="connsiteY263" fmla="*/ 1262062 h 3905250"/>
                <a:gd name="connsiteX264" fmla="*/ 3348837 w 5540715"/>
                <a:gd name="connsiteY264" fmla="*/ 1281112 h 3905250"/>
                <a:gd name="connsiteX265" fmla="*/ 3339312 w 5540715"/>
                <a:gd name="connsiteY265" fmla="*/ 1295400 h 3905250"/>
                <a:gd name="connsiteX266" fmla="*/ 3329787 w 5540715"/>
                <a:gd name="connsiteY266" fmla="*/ 1323975 h 3905250"/>
                <a:gd name="connsiteX267" fmla="*/ 3301212 w 5540715"/>
                <a:gd name="connsiteY267" fmla="*/ 1357312 h 3905250"/>
                <a:gd name="connsiteX268" fmla="*/ 3291687 w 5540715"/>
                <a:gd name="connsiteY268" fmla="*/ 1381125 h 3905250"/>
                <a:gd name="connsiteX269" fmla="*/ 3248825 w 5540715"/>
                <a:gd name="connsiteY269" fmla="*/ 1414462 h 3905250"/>
                <a:gd name="connsiteX270" fmla="*/ 3234537 w 5540715"/>
                <a:gd name="connsiteY270" fmla="*/ 1433512 h 3905250"/>
                <a:gd name="connsiteX271" fmla="*/ 3220250 w 5540715"/>
                <a:gd name="connsiteY271" fmla="*/ 1443037 h 3905250"/>
                <a:gd name="connsiteX272" fmla="*/ 3172625 w 5540715"/>
                <a:gd name="connsiteY272" fmla="*/ 1481137 h 3905250"/>
                <a:gd name="connsiteX273" fmla="*/ 3153575 w 5540715"/>
                <a:gd name="connsiteY273" fmla="*/ 1495425 h 3905250"/>
                <a:gd name="connsiteX274" fmla="*/ 3129762 w 5540715"/>
                <a:gd name="connsiteY274" fmla="*/ 1504950 h 3905250"/>
                <a:gd name="connsiteX275" fmla="*/ 3110712 w 5540715"/>
                <a:gd name="connsiteY275" fmla="*/ 1519237 h 3905250"/>
                <a:gd name="connsiteX276" fmla="*/ 3096425 w 5540715"/>
                <a:gd name="connsiteY276" fmla="*/ 1533525 h 3905250"/>
                <a:gd name="connsiteX277" fmla="*/ 3072612 w 5540715"/>
                <a:gd name="connsiteY277" fmla="*/ 1543050 h 3905250"/>
                <a:gd name="connsiteX278" fmla="*/ 3058325 w 5540715"/>
                <a:gd name="connsiteY278" fmla="*/ 1557337 h 3905250"/>
                <a:gd name="connsiteX279" fmla="*/ 3034512 w 5540715"/>
                <a:gd name="connsiteY279" fmla="*/ 1566862 h 3905250"/>
                <a:gd name="connsiteX280" fmla="*/ 3015462 w 5540715"/>
                <a:gd name="connsiteY280" fmla="*/ 1576387 h 3905250"/>
                <a:gd name="connsiteX281" fmla="*/ 2967837 w 5540715"/>
                <a:gd name="connsiteY281" fmla="*/ 1604962 h 3905250"/>
                <a:gd name="connsiteX282" fmla="*/ 2953550 w 5540715"/>
                <a:gd name="connsiteY282" fmla="*/ 1614487 h 3905250"/>
                <a:gd name="connsiteX283" fmla="*/ 2939262 w 5540715"/>
                <a:gd name="connsiteY283" fmla="*/ 1619250 h 3905250"/>
                <a:gd name="connsiteX284" fmla="*/ 2910687 w 5540715"/>
                <a:gd name="connsiteY284" fmla="*/ 1638300 h 3905250"/>
                <a:gd name="connsiteX285" fmla="*/ 2896400 w 5540715"/>
                <a:gd name="connsiteY285" fmla="*/ 1652587 h 3905250"/>
                <a:gd name="connsiteX286" fmla="*/ 2834487 w 5540715"/>
                <a:gd name="connsiteY286" fmla="*/ 1681162 h 3905250"/>
                <a:gd name="connsiteX287" fmla="*/ 2791625 w 5540715"/>
                <a:gd name="connsiteY287" fmla="*/ 1709737 h 3905250"/>
                <a:gd name="connsiteX288" fmla="*/ 2767812 w 5540715"/>
                <a:gd name="connsiteY288" fmla="*/ 1719262 h 3905250"/>
                <a:gd name="connsiteX289" fmla="*/ 2753525 w 5540715"/>
                <a:gd name="connsiteY289" fmla="*/ 1728787 h 3905250"/>
                <a:gd name="connsiteX290" fmla="*/ 2739237 w 5540715"/>
                <a:gd name="connsiteY290" fmla="*/ 1733550 h 3905250"/>
                <a:gd name="connsiteX291" fmla="*/ 2724950 w 5540715"/>
                <a:gd name="connsiteY291" fmla="*/ 1743075 h 3905250"/>
                <a:gd name="connsiteX292" fmla="*/ 2663037 w 5540715"/>
                <a:gd name="connsiteY292" fmla="*/ 1752600 h 3905250"/>
                <a:gd name="connsiteX293" fmla="*/ 2596362 w 5540715"/>
                <a:gd name="connsiteY293" fmla="*/ 1738312 h 3905250"/>
                <a:gd name="connsiteX294" fmla="*/ 2572550 w 5540715"/>
                <a:gd name="connsiteY294" fmla="*/ 1728788 h 3905250"/>
                <a:gd name="connsiteX295" fmla="*/ 2524925 w 5540715"/>
                <a:gd name="connsiteY295" fmla="*/ 1728787 h 3905250"/>
                <a:gd name="connsiteX296" fmla="*/ 2470156 w 5540715"/>
                <a:gd name="connsiteY296" fmla="*/ 1804987 h 3905250"/>
                <a:gd name="connsiteX297" fmla="*/ 2389193 w 5540715"/>
                <a:gd name="connsiteY297" fmla="*/ 1881187 h 3905250"/>
                <a:gd name="connsiteX298" fmla="*/ 2315375 w 5540715"/>
                <a:gd name="connsiteY298" fmla="*/ 1909762 h 3905250"/>
                <a:gd name="connsiteX299" fmla="*/ 2253462 w 5540715"/>
                <a:gd name="connsiteY299" fmla="*/ 1924050 h 3905250"/>
                <a:gd name="connsiteX300" fmla="*/ 2234412 w 5540715"/>
                <a:gd name="connsiteY300" fmla="*/ 1943100 h 3905250"/>
                <a:gd name="connsiteX301" fmla="*/ 2220125 w 5540715"/>
                <a:gd name="connsiteY301" fmla="*/ 1947862 h 3905250"/>
                <a:gd name="connsiteX302" fmla="*/ 2186787 w 5540715"/>
                <a:gd name="connsiteY302" fmla="*/ 1966912 h 3905250"/>
                <a:gd name="connsiteX303" fmla="*/ 2148687 w 5540715"/>
                <a:gd name="connsiteY303" fmla="*/ 1985962 h 3905250"/>
                <a:gd name="connsiteX304" fmla="*/ 2072487 w 5540715"/>
                <a:gd name="connsiteY304" fmla="*/ 1971675 h 3905250"/>
                <a:gd name="connsiteX305" fmla="*/ 1996288 w 5540715"/>
                <a:gd name="connsiteY305" fmla="*/ 1990725 h 3905250"/>
                <a:gd name="connsiteX306" fmla="*/ 1939137 w 5540715"/>
                <a:gd name="connsiteY306" fmla="*/ 2047875 h 3905250"/>
                <a:gd name="connsiteX307" fmla="*/ 1910562 w 5540715"/>
                <a:gd name="connsiteY307" fmla="*/ 2071687 h 3905250"/>
                <a:gd name="connsiteX308" fmla="*/ 1886750 w 5540715"/>
                <a:gd name="connsiteY308" fmla="*/ 2081212 h 3905250"/>
                <a:gd name="connsiteX309" fmla="*/ 1858175 w 5540715"/>
                <a:gd name="connsiteY309" fmla="*/ 2100262 h 3905250"/>
                <a:gd name="connsiteX310" fmla="*/ 1834362 w 5540715"/>
                <a:gd name="connsiteY310" fmla="*/ 2109787 h 3905250"/>
                <a:gd name="connsiteX311" fmla="*/ 1815312 w 5540715"/>
                <a:gd name="connsiteY311" fmla="*/ 2124075 h 3905250"/>
                <a:gd name="connsiteX312" fmla="*/ 1796262 w 5540715"/>
                <a:gd name="connsiteY312" fmla="*/ 2133600 h 3905250"/>
                <a:gd name="connsiteX313" fmla="*/ 1786737 w 5540715"/>
                <a:gd name="connsiteY313" fmla="*/ 2147887 h 3905250"/>
                <a:gd name="connsiteX314" fmla="*/ 1772450 w 5540715"/>
                <a:gd name="connsiteY314" fmla="*/ 2152650 h 3905250"/>
                <a:gd name="connsiteX315" fmla="*/ 1753400 w 5540715"/>
                <a:gd name="connsiteY315" fmla="*/ 2166937 h 3905250"/>
                <a:gd name="connsiteX316" fmla="*/ 1696250 w 5540715"/>
                <a:gd name="connsiteY316" fmla="*/ 2219325 h 3905250"/>
                <a:gd name="connsiteX317" fmla="*/ 1672437 w 5540715"/>
                <a:gd name="connsiteY317" fmla="*/ 2238375 h 3905250"/>
                <a:gd name="connsiteX318" fmla="*/ 1648625 w 5540715"/>
                <a:gd name="connsiteY318" fmla="*/ 2252662 h 3905250"/>
                <a:gd name="connsiteX319" fmla="*/ 1615287 w 5540715"/>
                <a:gd name="connsiteY319" fmla="*/ 2286000 h 3905250"/>
                <a:gd name="connsiteX320" fmla="*/ 1591475 w 5540715"/>
                <a:gd name="connsiteY320" fmla="*/ 2305050 h 3905250"/>
                <a:gd name="connsiteX321" fmla="*/ 1577187 w 5540715"/>
                <a:gd name="connsiteY321" fmla="*/ 2314575 h 3905250"/>
                <a:gd name="connsiteX322" fmla="*/ 1562900 w 5540715"/>
                <a:gd name="connsiteY322" fmla="*/ 2328862 h 3905250"/>
                <a:gd name="connsiteX323" fmla="*/ 1558137 w 5540715"/>
                <a:gd name="connsiteY323" fmla="*/ 2343150 h 3905250"/>
                <a:gd name="connsiteX324" fmla="*/ 1520037 w 5540715"/>
                <a:gd name="connsiteY324" fmla="*/ 2366962 h 3905250"/>
                <a:gd name="connsiteX325" fmla="*/ 1496225 w 5540715"/>
                <a:gd name="connsiteY325" fmla="*/ 2381250 h 3905250"/>
                <a:gd name="connsiteX326" fmla="*/ 1477175 w 5540715"/>
                <a:gd name="connsiteY326" fmla="*/ 2395537 h 3905250"/>
                <a:gd name="connsiteX327" fmla="*/ 1462887 w 5540715"/>
                <a:gd name="connsiteY327" fmla="*/ 2400300 h 3905250"/>
                <a:gd name="connsiteX328" fmla="*/ 1424787 w 5540715"/>
                <a:gd name="connsiteY328" fmla="*/ 2419350 h 3905250"/>
                <a:gd name="connsiteX329" fmla="*/ 1405737 w 5540715"/>
                <a:gd name="connsiteY329" fmla="*/ 2428875 h 3905250"/>
                <a:gd name="connsiteX330" fmla="*/ 1362875 w 5540715"/>
                <a:gd name="connsiteY330" fmla="*/ 2462212 h 3905250"/>
                <a:gd name="connsiteX331" fmla="*/ 1329537 w 5540715"/>
                <a:gd name="connsiteY331" fmla="*/ 2476500 h 3905250"/>
                <a:gd name="connsiteX332" fmla="*/ 1310487 w 5540715"/>
                <a:gd name="connsiteY332" fmla="*/ 2490787 h 3905250"/>
                <a:gd name="connsiteX333" fmla="*/ 1262862 w 5540715"/>
                <a:gd name="connsiteY333" fmla="*/ 2514600 h 3905250"/>
                <a:gd name="connsiteX334" fmla="*/ 1224762 w 5540715"/>
                <a:gd name="connsiteY334" fmla="*/ 2538412 h 3905250"/>
                <a:gd name="connsiteX335" fmla="*/ 1210475 w 5540715"/>
                <a:gd name="connsiteY335" fmla="*/ 2543175 h 3905250"/>
                <a:gd name="connsiteX336" fmla="*/ 1191425 w 5540715"/>
                <a:gd name="connsiteY336" fmla="*/ 2557462 h 3905250"/>
                <a:gd name="connsiteX337" fmla="*/ 1129512 w 5540715"/>
                <a:gd name="connsiteY337" fmla="*/ 2600325 h 3905250"/>
                <a:gd name="connsiteX338" fmla="*/ 1100937 w 5540715"/>
                <a:gd name="connsiteY338" fmla="*/ 2624137 h 3905250"/>
                <a:gd name="connsiteX339" fmla="*/ 1086650 w 5540715"/>
                <a:gd name="connsiteY339" fmla="*/ 2638425 h 3905250"/>
                <a:gd name="connsiteX340" fmla="*/ 1077125 w 5540715"/>
                <a:gd name="connsiteY340" fmla="*/ 2652712 h 3905250"/>
                <a:gd name="connsiteX341" fmla="*/ 1053312 w 5540715"/>
                <a:gd name="connsiteY341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1824837 w 5540715"/>
                <a:gd name="connsiteY77" fmla="*/ 2870200 h 3905250"/>
                <a:gd name="connsiteX78" fmla="*/ 2082012 w 5540715"/>
                <a:gd name="connsiteY78" fmla="*/ 2681287 h 3905250"/>
                <a:gd name="connsiteX79" fmla="*/ 2153450 w 5540715"/>
                <a:gd name="connsiteY79" fmla="*/ 2643187 h 3905250"/>
                <a:gd name="connsiteX80" fmla="*/ 2158212 w 5540715"/>
                <a:gd name="connsiteY80" fmla="*/ 2586037 h 3905250"/>
                <a:gd name="connsiteX81" fmla="*/ 2182025 w 5540715"/>
                <a:gd name="connsiteY81" fmla="*/ 2547937 h 3905250"/>
                <a:gd name="connsiteX82" fmla="*/ 2215362 w 5540715"/>
                <a:gd name="connsiteY82" fmla="*/ 2509837 h 3905250"/>
                <a:gd name="connsiteX83" fmla="*/ 2234412 w 5540715"/>
                <a:gd name="connsiteY83" fmla="*/ 2490787 h 3905250"/>
                <a:gd name="connsiteX84" fmla="*/ 2267750 w 5540715"/>
                <a:gd name="connsiteY84" fmla="*/ 2481262 h 3905250"/>
                <a:gd name="connsiteX85" fmla="*/ 2291562 w 5540715"/>
                <a:gd name="connsiteY85" fmla="*/ 2471737 h 3905250"/>
                <a:gd name="connsiteX86" fmla="*/ 2386812 w 5540715"/>
                <a:gd name="connsiteY86" fmla="*/ 2462212 h 3905250"/>
                <a:gd name="connsiteX87" fmla="*/ 2453487 w 5540715"/>
                <a:gd name="connsiteY87" fmla="*/ 2452687 h 3905250"/>
                <a:gd name="connsiteX88" fmla="*/ 2510637 w 5540715"/>
                <a:gd name="connsiteY88" fmla="*/ 2443162 h 3905250"/>
                <a:gd name="connsiteX89" fmla="*/ 2529687 w 5540715"/>
                <a:gd name="connsiteY89" fmla="*/ 2433637 h 3905250"/>
                <a:gd name="connsiteX90" fmla="*/ 2634462 w 5540715"/>
                <a:gd name="connsiteY90" fmla="*/ 2424112 h 3905250"/>
                <a:gd name="connsiteX91" fmla="*/ 2767812 w 5540715"/>
                <a:gd name="connsiteY91" fmla="*/ 2419350 h 3905250"/>
                <a:gd name="connsiteX92" fmla="*/ 2791625 w 5540715"/>
                <a:gd name="connsiteY92" fmla="*/ 2414587 h 3905250"/>
                <a:gd name="connsiteX93" fmla="*/ 2829725 w 5540715"/>
                <a:gd name="connsiteY93" fmla="*/ 2390775 h 3905250"/>
                <a:gd name="connsiteX94" fmla="*/ 2848775 w 5540715"/>
                <a:gd name="connsiteY94" fmla="*/ 2381250 h 3905250"/>
                <a:gd name="connsiteX95" fmla="*/ 2886875 w 5540715"/>
                <a:gd name="connsiteY95" fmla="*/ 2352675 h 3905250"/>
                <a:gd name="connsiteX96" fmla="*/ 2905925 w 5540715"/>
                <a:gd name="connsiteY96" fmla="*/ 2338387 h 3905250"/>
                <a:gd name="connsiteX97" fmla="*/ 2920212 w 5540715"/>
                <a:gd name="connsiteY97" fmla="*/ 2328862 h 3905250"/>
                <a:gd name="connsiteX98" fmla="*/ 2934500 w 5540715"/>
                <a:gd name="connsiteY98" fmla="*/ 2314575 h 3905250"/>
                <a:gd name="connsiteX99" fmla="*/ 2958312 w 5540715"/>
                <a:gd name="connsiteY99" fmla="*/ 2309812 h 3905250"/>
                <a:gd name="connsiteX100" fmla="*/ 2982125 w 5540715"/>
                <a:gd name="connsiteY100" fmla="*/ 2295525 h 3905250"/>
                <a:gd name="connsiteX101" fmla="*/ 3001175 w 5540715"/>
                <a:gd name="connsiteY101" fmla="*/ 2281237 h 3905250"/>
                <a:gd name="connsiteX102" fmla="*/ 3024987 w 5540715"/>
                <a:gd name="connsiteY102" fmla="*/ 2271712 h 3905250"/>
                <a:gd name="connsiteX103" fmla="*/ 3063087 w 5540715"/>
                <a:gd name="connsiteY103" fmla="*/ 2243137 h 3905250"/>
                <a:gd name="connsiteX104" fmla="*/ 3096425 w 5540715"/>
                <a:gd name="connsiteY104" fmla="*/ 2224087 h 3905250"/>
                <a:gd name="connsiteX105" fmla="*/ 3115475 w 5540715"/>
                <a:gd name="connsiteY105" fmla="*/ 2205037 h 3905250"/>
                <a:gd name="connsiteX106" fmla="*/ 3153575 w 5540715"/>
                <a:gd name="connsiteY106" fmla="*/ 2185987 h 3905250"/>
                <a:gd name="connsiteX107" fmla="*/ 3172625 w 5540715"/>
                <a:gd name="connsiteY107" fmla="*/ 2171700 h 3905250"/>
                <a:gd name="connsiteX108" fmla="*/ 3234537 w 5540715"/>
                <a:gd name="connsiteY108" fmla="*/ 2119312 h 3905250"/>
                <a:gd name="connsiteX109" fmla="*/ 3296450 w 5540715"/>
                <a:gd name="connsiteY109" fmla="*/ 2076450 h 3905250"/>
                <a:gd name="connsiteX110" fmla="*/ 3329787 w 5540715"/>
                <a:gd name="connsiteY110" fmla="*/ 2052637 h 3905250"/>
                <a:gd name="connsiteX111" fmla="*/ 3358362 w 5540715"/>
                <a:gd name="connsiteY111" fmla="*/ 2033587 h 3905250"/>
                <a:gd name="connsiteX112" fmla="*/ 3420275 w 5540715"/>
                <a:gd name="connsiteY112" fmla="*/ 1995487 h 3905250"/>
                <a:gd name="connsiteX113" fmla="*/ 3453612 w 5540715"/>
                <a:gd name="connsiteY113" fmla="*/ 1981200 h 3905250"/>
                <a:gd name="connsiteX114" fmla="*/ 3482187 w 5540715"/>
                <a:gd name="connsiteY114" fmla="*/ 1962150 h 3905250"/>
                <a:gd name="connsiteX115" fmla="*/ 3534575 w 5540715"/>
                <a:gd name="connsiteY115" fmla="*/ 1933575 h 3905250"/>
                <a:gd name="connsiteX116" fmla="*/ 3563150 w 5540715"/>
                <a:gd name="connsiteY116" fmla="*/ 1914525 h 3905250"/>
                <a:gd name="connsiteX117" fmla="*/ 3639350 w 5540715"/>
                <a:gd name="connsiteY117" fmla="*/ 1871662 h 3905250"/>
                <a:gd name="connsiteX118" fmla="*/ 3686975 w 5540715"/>
                <a:gd name="connsiteY118" fmla="*/ 1843087 h 3905250"/>
                <a:gd name="connsiteX119" fmla="*/ 3720312 w 5540715"/>
                <a:gd name="connsiteY119" fmla="*/ 1824037 h 3905250"/>
                <a:gd name="connsiteX120" fmla="*/ 3744125 w 5540715"/>
                <a:gd name="connsiteY120" fmla="*/ 1804987 h 3905250"/>
                <a:gd name="connsiteX121" fmla="*/ 3772700 w 5540715"/>
                <a:gd name="connsiteY121" fmla="*/ 1795462 h 3905250"/>
                <a:gd name="connsiteX122" fmla="*/ 3796512 w 5540715"/>
                <a:gd name="connsiteY122" fmla="*/ 1776412 h 3905250"/>
                <a:gd name="connsiteX123" fmla="*/ 3829850 w 5540715"/>
                <a:gd name="connsiteY123" fmla="*/ 1762125 h 3905250"/>
                <a:gd name="connsiteX124" fmla="*/ 3858425 w 5540715"/>
                <a:gd name="connsiteY124" fmla="*/ 1747837 h 3905250"/>
                <a:gd name="connsiteX125" fmla="*/ 3882237 w 5540715"/>
                <a:gd name="connsiteY125" fmla="*/ 1733550 h 3905250"/>
                <a:gd name="connsiteX126" fmla="*/ 3929862 w 5540715"/>
                <a:gd name="connsiteY126" fmla="*/ 1714500 h 3905250"/>
                <a:gd name="connsiteX127" fmla="*/ 3958437 w 5540715"/>
                <a:gd name="connsiteY127" fmla="*/ 1695450 h 3905250"/>
                <a:gd name="connsiteX128" fmla="*/ 3977487 w 5540715"/>
                <a:gd name="connsiteY128" fmla="*/ 1681162 h 3905250"/>
                <a:gd name="connsiteX129" fmla="*/ 4029875 w 5540715"/>
                <a:gd name="connsiteY129" fmla="*/ 1657350 h 3905250"/>
                <a:gd name="connsiteX130" fmla="*/ 4082262 w 5540715"/>
                <a:gd name="connsiteY130" fmla="*/ 1614487 h 3905250"/>
                <a:gd name="connsiteX131" fmla="*/ 4139412 w 5540715"/>
                <a:gd name="connsiteY131" fmla="*/ 1576387 h 3905250"/>
                <a:gd name="connsiteX132" fmla="*/ 4167987 w 5540715"/>
                <a:gd name="connsiteY132" fmla="*/ 1557337 h 3905250"/>
                <a:gd name="connsiteX133" fmla="*/ 4196562 w 5540715"/>
                <a:gd name="connsiteY133" fmla="*/ 1538287 h 3905250"/>
                <a:gd name="connsiteX134" fmla="*/ 4253712 w 5540715"/>
                <a:gd name="connsiteY134" fmla="*/ 1509712 h 3905250"/>
                <a:gd name="connsiteX135" fmla="*/ 4277525 w 5540715"/>
                <a:gd name="connsiteY135" fmla="*/ 1500187 h 3905250"/>
                <a:gd name="connsiteX136" fmla="*/ 4296575 w 5540715"/>
                <a:gd name="connsiteY136" fmla="*/ 1490662 h 3905250"/>
                <a:gd name="connsiteX137" fmla="*/ 4325150 w 5540715"/>
                <a:gd name="connsiteY137" fmla="*/ 1485900 h 3905250"/>
                <a:gd name="connsiteX138" fmla="*/ 4353725 w 5540715"/>
                <a:gd name="connsiteY138" fmla="*/ 1476375 h 3905250"/>
                <a:gd name="connsiteX139" fmla="*/ 4491837 w 5540715"/>
                <a:gd name="connsiteY139" fmla="*/ 1481137 h 3905250"/>
                <a:gd name="connsiteX140" fmla="*/ 4510887 w 5540715"/>
                <a:gd name="connsiteY140" fmla="*/ 1495425 h 3905250"/>
                <a:gd name="connsiteX141" fmla="*/ 4568037 w 5540715"/>
                <a:gd name="connsiteY141" fmla="*/ 1528762 h 3905250"/>
                <a:gd name="connsiteX142" fmla="*/ 4615662 w 5540715"/>
                <a:gd name="connsiteY142" fmla="*/ 1571625 h 3905250"/>
                <a:gd name="connsiteX143" fmla="*/ 4629950 w 5540715"/>
                <a:gd name="connsiteY143" fmla="*/ 1590675 h 3905250"/>
                <a:gd name="connsiteX144" fmla="*/ 4629950 w 5540715"/>
                <a:gd name="connsiteY144" fmla="*/ 1690687 h 3905250"/>
                <a:gd name="connsiteX145" fmla="*/ 4610900 w 5540715"/>
                <a:gd name="connsiteY145" fmla="*/ 1724025 h 3905250"/>
                <a:gd name="connsiteX146" fmla="*/ 4587087 w 5540715"/>
                <a:gd name="connsiteY146" fmla="*/ 1785937 h 3905250"/>
                <a:gd name="connsiteX147" fmla="*/ 4577562 w 5540715"/>
                <a:gd name="connsiteY147" fmla="*/ 1809750 h 3905250"/>
                <a:gd name="connsiteX148" fmla="*/ 4572800 w 5540715"/>
                <a:gd name="connsiteY148" fmla="*/ 1828800 h 3905250"/>
                <a:gd name="connsiteX149" fmla="*/ 4563275 w 5540715"/>
                <a:gd name="connsiteY149" fmla="*/ 1876425 h 3905250"/>
                <a:gd name="connsiteX150" fmla="*/ 4558512 w 5540715"/>
                <a:gd name="connsiteY150" fmla="*/ 1909762 h 3905250"/>
                <a:gd name="connsiteX151" fmla="*/ 4553750 w 5540715"/>
                <a:gd name="connsiteY151" fmla="*/ 1938337 h 3905250"/>
                <a:gd name="connsiteX152" fmla="*/ 4572800 w 5540715"/>
                <a:gd name="connsiteY152" fmla="*/ 2133600 h 3905250"/>
                <a:gd name="connsiteX153" fmla="*/ 4601375 w 5540715"/>
                <a:gd name="connsiteY153" fmla="*/ 2162175 h 3905250"/>
                <a:gd name="connsiteX154" fmla="*/ 4620425 w 5540715"/>
                <a:gd name="connsiteY154" fmla="*/ 2166937 h 3905250"/>
                <a:gd name="connsiteX155" fmla="*/ 4644237 w 5540715"/>
                <a:gd name="connsiteY155" fmla="*/ 2181225 h 3905250"/>
                <a:gd name="connsiteX156" fmla="*/ 4663287 w 5540715"/>
                <a:gd name="connsiteY156" fmla="*/ 2185987 h 3905250"/>
                <a:gd name="connsiteX157" fmla="*/ 4715675 w 5540715"/>
                <a:gd name="connsiteY157" fmla="*/ 2195512 h 3905250"/>
                <a:gd name="connsiteX158" fmla="*/ 4829975 w 5540715"/>
                <a:gd name="connsiteY158" fmla="*/ 2185987 h 3905250"/>
                <a:gd name="connsiteX159" fmla="*/ 4863312 w 5540715"/>
                <a:gd name="connsiteY159" fmla="*/ 2166937 h 3905250"/>
                <a:gd name="connsiteX160" fmla="*/ 4915700 w 5540715"/>
                <a:gd name="connsiteY160" fmla="*/ 2147887 h 3905250"/>
                <a:gd name="connsiteX161" fmla="*/ 4934750 w 5540715"/>
                <a:gd name="connsiteY161" fmla="*/ 2133600 h 3905250"/>
                <a:gd name="connsiteX162" fmla="*/ 4949037 w 5540715"/>
                <a:gd name="connsiteY162" fmla="*/ 2128837 h 3905250"/>
                <a:gd name="connsiteX163" fmla="*/ 4963325 w 5540715"/>
                <a:gd name="connsiteY163" fmla="*/ 2114550 h 3905250"/>
                <a:gd name="connsiteX164" fmla="*/ 4982375 w 5540715"/>
                <a:gd name="connsiteY164" fmla="*/ 2100262 h 3905250"/>
                <a:gd name="connsiteX165" fmla="*/ 5010950 w 5540715"/>
                <a:gd name="connsiteY165" fmla="*/ 2081212 h 3905250"/>
                <a:gd name="connsiteX166" fmla="*/ 5053812 w 5540715"/>
                <a:gd name="connsiteY166" fmla="*/ 2038350 h 3905250"/>
                <a:gd name="connsiteX167" fmla="*/ 5077625 w 5540715"/>
                <a:gd name="connsiteY167" fmla="*/ 2019300 h 3905250"/>
                <a:gd name="connsiteX168" fmla="*/ 5096675 w 5540715"/>
                <a:gd name="connsiteY168" fmla="*/ 2000250 h 3905250"/>
                <a:gd name="connsiteX169" fmla="*/ 5125250 w 5540715"/>
                <a:gd name="connsiteY169" fmla="*/ 1981200 h 3905250"/>
                <a:gd name="connsiteX170" fmla="*/ 5172875 w 5540715"/>
                <a:gd name="connsiteY170" fmla="*/ 1943100 h 3905250"/>
                <a:gd name="connsiteX171" fmla="*/ 5210975 w 5540715"/>
                <a:gd name="connsiteY171" fmla="*/ 1909762 h 3905250"/>
                <a:gd name="connsiteX172" fmla="*/ 5220500 w 5540715"/>
                <a:gd name="connsiteY172" fmla="*/ 1895475 h 3905250"/>
                <a:gd name="connsiteX173" fmla="*/ 5234787 w 5540715"/>
                <a:gd name="connsiteY173" fmla="*/ 1876425 h 3905250"/>
                <a:gd name="connsiteX174" fmla="*/ 5253837 w 5540715"/>
                <a:gd name="connsiteY174" fmla="*/ 1838325 h 3905250"/>
                <a:gd name="connsiteX175" fmla="*/ 5282412 w 5540715"/>
                <a:gd name="connsiteY175" fmla="*/ 1790700 h 3905250"/>
                <a:gd name="connsiteX176" fmla="*/ 5287175 w 5540715"/>
                <a:gd name="connsiteY176" fmla="*/ 1771650 h 3905250"/>
                <a:gd name="connsiteX177" fmla="*/ 5306225 w 5540715"/>
                <a:gd name="connsiteY177" fmla="*/ 1743075 h 3905250"/>
                <a:gd name="connsiteX178" fmla="*/ 5320512 w 5540715"/>
                <a:gd name="connsiteY178" fmla="*/ 1709737 h 3905250"/>
                <a:gd name="connsiteX179" fmla="*/ 5334800 w 5540715"/>
                <a:gd name="connsiteY179" fmla="*/ 1695450 h 3905250"/>
                <a:gd name="connsiteX180" fmla="*/ 5358612 w 5540715"/>
                <a:gd name="connsiteY180" fmla="*/ 1647825 h 3905250"/>
                <a:gd name="connsiteX181" fmla="*/ 5391950 w 5540715"/>
                <a:gd name="connsiteY181" fmla="*/ 1581150 h 3905250"/>
                <a:gd name="connsiteX182" fmla="*/ 5439575 w 5540715"/>
                <a:gd name="connsiteY182" fmla="*/ 1452562 h 3905250"/>
                <a:gd name="connsiteX183" fmla="*/ 5449100 w 5540715"/>
                <a:gd name="connsiteY183" fmla="*/ 1414462 h 3905250"/>
                <a:gd name="connsiteX184" fmla="*/ 5453862 w 5540715"/>
                <a:gd name="connsiteY184" fmla="*/ 1381125 h 3905250"/>
                <a:gd name="connsiteX185" fmla="*/ 5463387 w 5540715"/>
                <a:gd name="connsiteY185" fmla="*/ 1181100 h 3905250"/>
                <a:gd name="connsiteX186" fmla="*/ 5468150 w 5540715"/>
                <a:gd name="connsiteY186" fmla="*/ 1157287 h 3905250"/>
                <a:gd name="connsiteX187" fmla="*/ 5472912 w 5540715"/>
                <a:gd name="connsiteY187" fmla="*/ 1128712 h 3905250"/>
                <a:gd name="connsiteX188" fmla="*/ 5477675 w 5540715"/>
                <a:gd name="connsiteY188" fmla="*/ 1095375 h 3905250"/>
                <a:gd name="connsiteX189" fmla="*/ 5487200 w 5540715"/>
                <a:gd name="connsiteY189" fmla="*/ 1066800 h 3905250"/>
                <a:gd name="connsiteX190" fmla="*/ 5501487 w 5540715"/>
                <a:gd name="connsiteY190" fmla="*/ 981075 h 3905250"/>
                <a:gd name="connsiteX191" fmla="*/ 5501487 w 5540715"/>
                <a:gd name="connsiteY191" fmla="*/ 981075 h 3905250"/>
                <a:gd name="connsiteX192" fmla="*/ 5511012 w 5540715"/>
                <a:gd name="connsiteY192" fmla="*/ 923925 h 3905250"/>
                <a:gd name="connsiteX193" fmla="*/ 5515775 w 5540715"/>
                <a:gd name="connsiteY193" fmla="*/ 890587 h 3905250"/>
                <a:gd name="connsiteX194" fmla="*/ 5525300 w 5540715"/>
                <a:gd name="connsiteY194" fmla="*/ 833437 h 3905250"/>
                <a:gd name="connsiteX195" fmla="*/ 5530062 w 5540715"/>
                <a:gd name="connsiteY195" fmla="*/ 804862 h 3905250"/>
                <a:gd name="connsiteX196" fmla="*/ 5534825 w 5540715"/>
                <a:gd name="connsiteY196" fmla="*/ 738187 h 3905250"/>
                <a:gd name="connsiteX197" fmla="*/ 5520537 w 5540715"/>
                <a:gd name="connsiteY197" fmla="*/ 466725 h 3905250"/>
                <a:gd name="connsiteX198" fmla="*/ 5511012 w 5540715"/>
                <a:gd name="connsiteY198" fmla="*/ 442912 h 3905250"/>
                <a:gd name="connsiteX199" fmla="*/ 5491962 w 5540715"/>
                <a:gd name="connsiteY199" fmla="*/ 390525 h 3905250"/>
                <a:gd name="connsiteX200" fmla="*/ 5477675 w 5540715"/>
                <a:gd name="connsiteY200" fmla="*/ 366712 h 3905250"/>
                <a:gd name="connsiteX201" fmla="*/ 5453862 w 5540715"/>
                <a:gd name="connsiteY201" fmla="*/ 347662 h 3905250"/>
                <a:gd name="connsiteX202" fmla="*/ 5420525 w 5540715"/>
                <a:gd name="connsiteY202" fmla="*/ 309562 h 3905250"/>
                <a:gd name="connsiteX203" fmla="*/ 5401475 w 5540715"/>
                <a:gd name="connsiteY203" fmla="*/ 300037 h 3905250"/>
                <a:gd name="connsiteX204" fmla="*/ 5391950 w 5540715"/>
                <a:gd name="connsiteY204" fmla="*/ 280987 h 3905250"/>
                <a:gd name="connsiteX205" fmla="*/ 5358612 w 5540715"/>
                <a:gd name="connsiteY205" fmla="*/ 257175 h 3905250"/>
                <a:gd name="connsiteX206" fmla="*/ 5325275 w 5540715"/>
                <a:gd name="connsiteY206" fmla="*/ 223837 h 3905250"/>
                <a:gd name="connsiteX207" fmla="*/ 5244312 w 5540715"/>
                <a:gd name="connsiteY207" fmla="*/ 133350 h 3905250"/>
                <a:gd name="connsiteX208" fmla="*/ 5201450 w 5540715"/>
                <a:gd name="connsiteY208" fmla="*/ 85725 h 3905250"/>
                <a:gd name="connsiteX209" fmla="*/ 5163350 w 5540715"/>
                <a:gd name="connsiteY209" fmla="*/ 71437 h 3905250"/>
                <a:gd name="connsiteX210" fmla="*/ 5087150 w 5540715"/>
                <a:gd name="connsiteY210" fmla="*/ 42862 h 3905250"/>
                <a:gd name="connsiteX211" fmla="*/ 5039525 w 5540715"/>
                <a:gd name="connsiteY211" fmla="*/ 23812 h 3905250"/>
                <a:gd name="connsiteX212" fmla="*/ 5006187 w 5540715"/>
                <a:gd name="connsiteY212" fmla="*/ 19050 h 3905250"/>
                <a:gd name="connsiteX213" fmla="*/ 4982375 w 5540715"/>
                <a:gd name="connsiteY213" fmla="*/ 9525 h 3905250"/>
                <a:gd name="connsiteX214" fmla="*/ 4915700 w 5540715"/>
                <a:gd name="connsiteY214" fmla="*/ 4762 h 3905250"/>
                <a:gd name="connsiteX215" fmla="*/ 4858550 w 5540715"/>
                <a:gd name="connsiteY215" fmla="*/ 0 h 3905250"/>
                <a:gd name="connsiteX216" fmla="*/ 4749012 w 5540715"/>
                <a:gd name="connsiteY216" fmla="*/ 14287 h 3905250"/>
                <a:gd name="connsiteX217" fmla="*/ 4725200 w 5540715"/>
                <a:gd name="connsiteY217" fmla="*/ 19050 h 3905250"/>
                <a:gd name="connsiteX218" fmla="*/ 4668050 w 5540715"/>
                <a:gd name="connsiteY218" fmla="*/ 42862 h 3905250"/>
                <a:gd name="connsiteX219" fmla="*/ 4629950 w 5540715"/>
                <a:gd name="connsiteY219" fmla="*/ 57150 h 3905250"/>
                <a:gd name="connsiteX220" fmla="*/ 4548987 w 5540715"/>
                <a:gd name="connsiteY220" fmla="*/ 104775 h 3905250"/>
                <a:gd name="connsiteX221" fmla="*/ 4529937 w 5540715"/>
                <a:gd name="connsiteY221" fmla="*/ 128587 h 3905250"/>
                <a:gd name="connsiteX222" fmla="*/ 4510887 w 5540715"/>
                <a:gd name="connsiteY222" fmla="*/ 147637 h 3905250"/>
                <a:gd name="connsiteX223" fmla="*/ 4491837 w 5540715"/>
                <a:gd name="connsiteY223" fmla="*/ 176212 h 3905250"/>
                <a:gd name="connsiteX224" fmla="*/ 4458500 w 5540715"/>
                <a:gd name="connsiteY224" fmla="*/ 247650 h 3905250"/>
                <a:gd name="connsiteX225" fmla="*/ 4439450 w 5540715"/>
                <a:gd name="connsiteY225" fmla="*/ 304800 h 3905250"/>
                <a:gd name="connsiteX226" fmla="*/ 4420400 w 5540715"/>
                <a:gd name="connsiteY226" fmla="*/ 366712 h 3905250"/>
                <a:gd name="connsiteX227" fmla="*/ 4415637 w 5540715"/>
                <a:gd name="connsiteY227" fmla="*/ 400050 h 3905250"/>
                <a:gd name="connsiteX228" fmla="*/ 4406112 w 5540715"/>
                <a:gd name="connsiteY228" fmla="*/ 423862 h 3905250"/>
                <a:gd name="connsiteX229" fmla="*/ 4401350 w 5540715"/>
                <a:gd name="connsiteY229" fmla="*/ 457200 h 3905250"/>
                <a:gd name="connsiteX230" fmla="*/ 4391825 w 5540715"/>
                <a:gd name="connsiteY230" fmla="*/ 519112 h 3905250"/>
                <a:gd name="connsiteX231" fmla="*/ 4425162 w 5540715"/>
                <a:gd name="connsiteY231" fmla="*/ 685800 h 3905250"/>
                <a:gd name="connsiteX232" fmla="*/ 4434687 w 5540715"/>
                <a:gd name="connsiteY232" fmla="*/ 728662 h 3905250"/>
                <a:gd name="connsiteX233" fmla="*/ 4444212 w 5540715"/>
                <a:gd name="connsiteY233" fmla="*/ 752475 h 3905250"/>
                <a:gd name="connsiteX234" fmla="*/ 4439450 w 5540715"/>
                <a:gd name="connsiteY234" fmla="*/ 819150 h 3905250"/>
                <a:gd name="connsiteX235" fmla="*/ 4396587 w 5540715"/>
                <a:gd name="connsiteY235" fmla="*/ 852487 h 3905250"/>
                <a:gd name="connsiteX236" fmla="*/ 4382300 w 5540715"/>
                <a:gd name="connsiteY236" fmla="*/ 866775 h 3905250"/>
                <a:gd name="connsiteX237" fmla="*/ 4363250 w 5540715"/>
                <a:gd name="connsiteY237" fmla="*/ 876300 h 3905250"/>
                <a:gd name="connsiteX238" fmla="*/ 4329912 w 5540715"/>
                <a:gd name="connsiteY238" fmla="*/ 900112 h 3905250"/>
                <a:gd name="connsiteX239" fmla="*/ 4315625 w 5540715"/>
                <a:gd name="connsiteY239" fmla="*/ 909637 h 3905250"/>
                <a:gd name="connsiteX240" fmla="*/ 4296575 w 5540715"/>
                <a:gd name="connsiteY240" fmla="*/ 923925 h 3905250"/>
                <a:gd name="connsiteX241" fmla="*/ 4277525 w 5540715"/>
                <a:gd name="connsiteY241" fmla="*/ 928687 h 3905250"/>
                <a:gd name="connsiteX242" fmla="*/ 4248950 w 5540715"/>
                <a:gd name="connsiteY242" fmla="*/ 938212 h 3905250"/>
                <a:gd name="connsiteX243" fmla="*/ 4229900 w 5540715"/>
                <a:gd name="connsiteY243" fmla="*/ 942975 h 3905250"/>
                <a:gd name="connsiteX244" fmla="*/ 4215612 w 5540715"/>
                <a:gd name="connsiteY244" fmla="*/ 947737 h 3905250"/>
                <a:gd name="connsiteX245" fmla="*/ 4158462 w 5540715"/>
                <a:gd name="connsiteY245" fmla="*/ 957262 h 3905250"/>
                <a:gd name="connsiteX246" fmla="*/ 4120362 w 5540715"/>
                <a:gd name="connsiteY246" fmla="*/ 966787 h 3905250"/>
                <a:gd name="connsiteX247" fmla="*/ 4091787 w 5540715"/>
                <a:gd name="connsiteY247" fmla="*/ 976312 h 3905250"/>
                <a:gd name="connsiteX248" fmla="*/ 4067975 w 5540715"/>
                <a:gd name="connsiteY248" fmla="*/ 985837 h 3905250"/>
                <a:gd name="connsiteX249" fmla="*/ 4034637 w 5540715"/>
                <a:gd name="connsiteY249" fmla="*/ 990600 h 3905250"/>
                <a:gd name="connsiteX250" fmla="*/ 3967962 w 5540715"/>
                <a:gd name="connsiteY250" fmla="*/ 1009650 h 3905250"/>
                <a:gd name="connsiteX251" fmla="*/ 3939387 w 5540715"/>
                <a:gd name="connsiteY251" fmla="*/ 1019175 h 3905250"/>
                <a:gd name="connsiteX252" fmla="*/ 3906050 w 5540715"/>
                <a:gd name="connsiteY252" fmla="*/ 1023937 h 3905250"/>
                <a:gd name="connsiteX253" fmla="*/ 3744125 w 5540715"/>
                <a:gd name="connsiteY253" fmla="*/ 1019175 h 3905250"/>
                <a:gd name="connsiteX254" fmla="*/ 3715550 w 5540715"/>
                <a:gd name="connsiteY254" fmla="*/ 1014412 h 3905250"/>
                <a:gd name="connsiteX255" fmla="*/ 3677450 w 5540715"/>
                <a:gd name="connsiteY255" fmla="*/ 1009650 h 3905250"/>
                <a:gd name="connsiteX256" fmla="*/ 3548862 w 5540715"/>
                <a:gd name="connsiteY256" fmla="*/ 1023937 h 3905250"/>
                <a:gd name="connsiteX257" fmla="*/ 3506000 w 5540715"/>
                <a:gd name="connsiteY257" fmla="*/ 1052512 h 3905250"/>
                <a:gd name="connsiteX258" fmla="*/ 3486950 w 5540715"/>
                <a:gd name="connsiteY258" fmla="*/ 1071562 h 3905250"/>
                <a:gd name="connsiteX259" fmla="*/ 3463137 w 5540715"/>
                <a:gd name="connsiteY259" fmla="*/ 1090612 h 3905250"/>
                <a:gd name="connsiteX260" fmla="*/ 3425037 w 5540715"/>
                <a:gd name="connsiteY260" fmla="*/ 1128712 h 3905250"/>
                <a:gd name="connsiteX261" fmla="*/ 3396462 w 5540715"/>
                <a:gd name="connsiteY261" fmla="*/ 1176337 h 3905250"/>
                <a:gd name="connsiteX262" fmla="*/ 3363125 w 5540715"/>
                <a:gd name="connsiteY262" fmla="*/ 1228725 h 3905250"/>
                <a:gd name="connsiteX263" fmla="*/ 3353600 w 5540715"/>
                <a:gd name="connsiteY263" fmla="*/ 1262062 h 3905250"/>
                <a:gd name="connsiteX264" fmla="*/ 3348837 w 5540715"/>
                <a:gd name="connsiteY264" fmla="*/ 1281112 h 3905250"/>
                <a:gd name="connsiteX265" fmla="*/ 3339312 w 5540715"/>
                <a:gd name="connsiteY265" fmla="*/ 1295400 h 3905250"/>
                <a:gd name="connsiteX266" fmla="*/ 3329787 w 5540715"/>
                <a:gd name="connsiteY266" fmla="*/ 1323975 h 3905250"/>
                <a:gd name="connsiteX267" fmla="*/ 3301212 w 5540715"/>
                <a:gd name="connsiteY267" fmla="*/ 1357312 h 3905250"/>
                <a:gd name="connsiteX268" fmla="*/ 3291687 w 5540715"/>
                <a:gd name="connsiteY268" fmla="*/ 1381125 h 3905250"/>
                <a:gd name="connsiteX269" fmla="*/ 3248825 w 5540715"/>
                <a:gd name="connsiteY269" fmla="*/ 1414462 h 3905250"/>
                <a:gd name="connsiteX270" fmla="*/ 3234537 w 5540715"/>
                <a:gd name="connsiteY270" fmla="*/ 1433512 h 3905250"/>
                <a:gd name="connsiteX271" fmla="*/ 3220250 w 5540715"/>
                <a:gd name="connsiteY271" fmla="*/ 1443037 h 3905250"/>
                <a:gd name="connsiteX272" fmla="*/ 3172625 w 5540715"/>
                <a:gd name="connsiteY272" fmla="*/ 1481137 h 3905250"/>
                <a:gd name="connsiteX273" fmla="*/ 3153575 w 5540715"/>
                <a:gd name="connsiteY273" fmla="*/ 1495425 h 3905250"/>
                <a:gd name="connsiteX274" fmla="*/ 3129762 w 5540715"/>
                <a:gd name="connsiteY274" fmla="*/ 1504950 h 3905250"/>
                <a:gd name="connsiteX275" fmla="*/ 3110712 w 5540715"/>
                <a:gd name="connsiteY275" fmla="*/ 1519237 h 3905250"/>
                <a:gd name="connsiteX276" fmla="*/ 3096425 w 5540715"/>
                <a:gd name="connsiteY276" fmla="*/ 1533525 h 3905250"/>
                <a:gd name="connsiteX277" fmla="*/ 3072612 w 5540715"/>
                <a:gd name="connsiteY277" fmla="*/ 1543050 h 3905250"/>
                <a:gd name="connsiteX278" fmla="*/ 3058325 w 5540715"/>
                <a:gd name="connsiteY278" fmla="*/ 1557337 h 3905250"/>
                <a:gd name="connsiteX279" fmla="*/ 3034512 w 5540715"/>
                <a:gd name="connsiteY279" fmla="*/ 1566862 h 3905250"/>
                <a:gd name="connsiteX280" fmla="*/ 3015462 w 5540715"/>
                <a:gd name="connsiteY280" fmla="*/ 1576387 h 3905250"/>
                <a:gd name="connsiteX281" fmla="*/ 2967837 w 5540715"/>
                <a:gd name="connsiteY281" fmla="*/ 1604962 h 3905250"/>
                <a:gd name="connsiteX282" fmla="*/ 2953550 w 5540715"/>
                <a:gd name="connsiteY282" fmla="*/ 1614487 h 3905250"/>
                <a:gd name="connsiteX283" fmla="*/ 2939262 w 5540715"/>
                <a:gd name="connsiteY283" fmla="*/ 1619250 h 3905250"/>
                <a:gd name="connsiteX284" fmla="*/ 2910687 w 5540715"/>
                <a:gd name="connsiteY284" fmla="*/ 1638300 h 3905250"/>
                <a:gd name="connsiteX285" fmla="*/ 2896400 w 5540715"/>
                <a:gd name="connsiteY285" fmla="*/ 1652587 h 3905250"/>
                <a:gd name="connsiteX286" fmla="*/ 2834487 w 5540715"/>
                <a:gd name="connsiteY286" fmla="*/ 1681162 h 3905250"/>
                <a:gd name="connsiteX287" fmla="*/ 2791625 w 5540715"/>
                <a:gd name="connsiteY287" fmla="*/ 1709737 h 3905250"/>
                <a:gd name="connsiteX288" fmla="*/ 2767812 w 5540715"/>
                <a:gd name="connsiteY288" fmla="*/ 1719262 h 3905250"/>
                <a:gd name="connsiteX289" fmla="*/ 2753525 w 5540715"/>
                <a:gd name="connsiteY289" fmla="*/ 1728787 h 3905250"/>
                <a:gd name="connsiteX290" fmla="*/ 2739237 w 5540715"/>
                <a:gd name="connsiteY290" fmla="*/ 1733550 h 3905250"/>
                <a:gd name="connsiteX291" fmla="*/ 2724950 w 5540715"/>
                <a:gd name="connsiteY291" fmla="*/ 1743075 h 3905250"/>
                <a:gd name="connsiteX292" fmla="*/ 2663037 w 5540715"/>
                <a:gd name="connsiteY292" fmla="*/ 1752600 h 3905250"/>
                <a:gd name="connsiteX293" fmla="*/ 2596362 w 5540715"/>
                <a:gd name="connsiteY293" fmla="*/ 1738312 h 3905250"/>
                <a:gd name="connsiteX294" fmla="*/ 2572550 w 5540715"/>
                <a:gd name="connsiteY294" fmla="*/ 1728788 h 3905250"/>
                <a:gd name="connsiteX295" fmla="*/ 2524925 w 5540715"/>
                <a:gd name="connsiteY295" fmla="*/ 1728787 h 3905250"/>
                <a:gd name="connsiteX296" fmla="*/ 2470156 w 5540715"/>
                <a:gd name="connsiteY296" fmla="*/ 1804987 h 3905250"/>
                <a:gd name="connsiteX297" fmla="*/ 2389193 w 5540715"/>
                <a:gd name="connsiteY297" fmla="*/ 1881187 h 3905250"/>
                <a:gd name="connsiteX298" fmla="*/ 2315375 w 5540715"/>
                <a:gd name="connsiteY298" fmla="*/ 1909762 h 3905250"/>
                <a:gd name="connsiteX299" fmla="*/ 2253462 w 5540715"/>
                <a:gd name="connsiteY299" fmla="*/ 1924050 h 3905250"/>
                <a:gd name="connsiteX300" fmla="*/ 2234412 w 5540715"/>
                <a:gd name="connsiteY300" fmla="*/ 1943100 h 3905250"/>
                <a:gd name="connsiteX301" fmla="*/ 2220125 w 5540715"/>
                <a:gd name="connsiteY301" fmla="*/ 1947862 h 3905250"/>
                <a:gd name="connsiteX302" fmla="*/ 2186787 w 5540715"/>
                <a:gd name="connsiteY302" fmla="*/ 1966912 h 3905250"/>
                <a:gd name="connsiteX303" fmla="*/ 2148687 w 5540715"/>
                <a:gd name="connsiteY303" fmla="*/ 1985962 h 3905250"/>
                <a:gd name="connsiteX304" fmla="*/ 2072487 w 5540715"/>
                <a:gd name="connsiteY304" fmla="*/ 1971675 h 3905250"/>
                <a:gd name="connsiteX305" fmla="*/ 1996288 w 5540715"/>
                <a:gd name="connsiteY305" fmla="*/ 1990725 h 3905250"/>
                <a:gd name="connsiteX306" fmla="*/ 1939137 w 5540715"/>
                <a:gd name="connsiteY306" fmla="*/ 2047875 h 3905250"/>
                <a:gd name="connsiteX307" fmla="*/ 1910562 w 5540715"/>
                <a:gd name="connsiteY307" fmla="*/ 2071687 h 3905250"/>
                <a:gd name="connsiteX308" fmla="*/ 1886750 w 5540715"/>
                <a:gd name="connsiteY308" fmla="*/ 2081212 h 3905250"/>
                <a:gd name="connsiteX309" fmla="*/ 1858175 w 5540715"/>
                <a:gd name="connsiteY309" fmla="*/ 2100262 h 3905250"/>
                <a:gd name="connsiteX310" fmla="*/ 1834362 w 5540715"/>
                <a:gd name="connsiteY310" fmla="*/ 2109787 h 3905250"/>
                <a:gd name="connsiteX311" fmla="*/ 1815312 w 5540715"/>
                <a:gd name="connsiteY311" fmla="*/ 2124075 h 3905250"/>
                <a:gd name="connsiteX312" fmla="*/ 1796262 w 5540715"/>
                <a:gd name="connsiteY312" fmla="*/ 2133600 h 3905250"/>
                <a:gd name="connsiteX313" fmla="*/ 1786737 w 5540715"/>
                <a:gd name="connsiteY313" fmla="*/ 2147887 h 3905250"/>
                <a:gd name="connsiteX314" fmla="*/ 1772450 w 5540715"/>
                <a:gd name="connsiteY314" fmla="*/ 2152650 h 3905250"/>
                <a:gd name="connsiteX315" fmla="*/ 1753400 w 5540715"/>
                <a:gd name="connsiteY315" fmla="*/ 2166937 h 3905250"/>
                <a:gd name="connsiteX316" fmla="*/ 1696250 w 5540715"/>
                <a:gd name="connsiteY316" fmla="*/ 2219325 h 3905250"/>
                <a:gd name="connsiteX317" fmla="*/ 1672437 w 5540715"/>
                <a:gd name="connsiteY317" fmla="*/ 2238375 h 3905250"/>
                <a:gd name="connsiteX318" fmla="*/ 1648625 w 5540715"/>
                <a:gd name="connsiteY318" fmla="*/ 2252662 h 3905250"/>
                <a:gd name="connsiteX319" fmla="*/ 1615287 w 5540715"/>
                <a:gd name="connsiteY319" fmla="*/ 2286000 h 3905250"/>
                <a:gd name="connsiteX320" fmla="*/ 1591475 w 5540715"/>
                <a:gd name="connsiteY320" fmla="*/ 2305050 h 3905250"/>
                <a:gd name="connsiteX321" fmla="*/ 1577187 w 5540715"/>
                <a:gd name="connsiteY321" fmla="*/ 2314575 h 3905250"/>
                <a:gd name="connsiteX322" fmla="*/ 1562900 w 5540715"/>
                <a:gd name="connsiteY322" fmla="*/ 2328862 h 3905250"/>
                <a:gd name="connsiteX323" fmla="*/ 1558137 w 5540715"/>
                <a:gd name="connsiteY323" fmla="*/ 2343150 h 3905250"/>
                <a:gd name="connsiteX324" fmla="*/ 1520037 w 5540715"/>
                <a:gd name="connsiteY324" fmla="*/ 2366962 h 3905250"/>
                <a:gd name="connsiteX325" fmla="*/ 1496225 w 5540715"/>
                <a:gd name="connsiteY325" fmla="*/ 2381250 h 3905250"/>
                <a:gd name="connsiteX326" fmla="*/ 1477175 w 5540715"/>
                <a:gd name="connsiteY326" fmla="*/ 2395537 h 3905250"/>
                <a:gd name="connsiteX327" fmla="*/ 1462887 w 5540715"/>
                <a:gd name="connsiteY327" fmla="*/ 2400300 h 3905250"/>
                <a:gd name="connsiteX328" fmla="*/ 1424787 w 5540715"/>
                <a:gd name="connsiteY328" fmla="*/ 2419350 h 3905250"/>
                <a:gd name="connsiteX329" fmla="*/ 1405737 w 5540715"/>
                <a:gd name="connsiteY329" fmla="*/ 2428875 h 3905250"/>
                <a:gd name="connsiteX330" fmla="*/ 1362875 w 5540715"/>
                <a:gd name="connsiteY330" fmla="*/ 2462212 h 3905250"/>
                <a:gd name="connsiteX331" fmla="*/ 1329537 w 5540715"/>
                <a:gd name="connsiteY331" fmla="*/ 2476500 h 3905250"/>
                <a:gd name="connsiteX332" fmla="*/ 1310487 w 5540715"/>
                <a:gd name="connsiteY332" fmla="*/ 2490787 h 3905250"/>
                <a:gd name="connsiteX333" fmla="*/ 1262862 w 5540715"/>
                <a:gd name="connsiteY333" fmla="*/ 2514600 h 3905250"/>
                <a:gd name="connsiteX334" fmla="*/ 1224762 w 5540715"/>
                <a:gd name="connsiteY334" fmla="*/ 2538412 h 3905250"/>
                <a:gd name="connsiteX335" fmla="*/ 1210475 w 5540715"/>
                <a:gd name="connsiteY335" fmla="*/ 2543175 h 3905250"/>
                <a:gd name="connsiteX336" fmla="*/ 1191425 w 5540715"/>
                <a:gd name="connsiteY336" fmla="*/ 2557462 h 3905250"/>
                <a:gd name="connsiteX337" fmla="*/ 1129512 w 5540715"/>
                <a:gd name="connsiteY337" fmla="*/ 2600325 h 3905250"/>
                <a:gd name="connsiteX338" fmla="*/ 1100937 w 5540715"/>
                <a:gd name="connsiteY338" fmla="*/ 2624137 h 3905250"/>
                <a:gd name="connsiteX339" fmla="*/ 1086650 w 5540715"/>
                <a:gd name="connsiteY339" fmla="*/ 2638425 h 3905250"/>
                <a:gd name="connsiteX340" fmla="*/ 1077125 w 5540715"/>
                <a:gd name="connsiteY340" fmla="*/ 2652712 h 3905250"/>
                <a:gd name="connsiteX341" fmla="*/ 1053312 w 5540715"/>
                <a:gd name="connsiteY341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1824837 w 5540715"/>
                <a:gd name="connsiteY77" fmla="*/ 2870200 h 3905250"/>
                <a:gd name="connsiteX78" fmla="*/ 2082012 w 5540715"/>
                <a:gd name="connsiteY78" fmla="*/ 2681287 h 3905250"/>
                <a:gd name="connsiteX79" fmla="*/ 2153450 w 5540715"/>
                <a:gd name="connsiteY79" fmla="*/ 2643187 h 3905250"/>
                <a:gd name="connsiteX80" fmla="*/ 2158212 w 5540715"/>
                <a:gd name="connsiteY80" fmla="*/ 2586037 h 3905250"/>
                <a:gd name="connsiteX81" fmla="*/ 2182025 w 5540715"/>
                <a:gd name="connsiteY81" fmla="*/ 2547937 h 3905250"/>
                <a:gd name="connsiteX82" fmla="*/ 2215362 w 5540715"/>
                <a:gd name="connsiteY82" fmla="*/ 2509837 h 3905250"/>
                <a:gd name="connsiteX83" fmla="*/ 2234412 w 5540715"/>
                <a:gd name="connsiteY83" fmla="*/ 2490787 h 3905250"/>
                <a:gd name="connsiteX84" fmla="*/ 2267750 w 5540715"/>
                <a:gd name="connsiteY84" fmla="*/ 2481262 h 3905250"/>
                <a:gd name="connsiteX85" fmla="*/ 2291562 w 5540715"/>
                <a:gd name="connsiteY85" fmla="*/ 2471737 h 3905250"/>
                <a:gd name="connsiteX86" fmla="*/ 2386812 w 5540715"/>
                <a:gd name="connsiteY86" fmla="*/ 2462212 h 3905250"/>
                <a:gd name="connsiteX87" fmla="*/ 2453487 w 5540715"/>
                <a:gd name="connsiteY87" fmla="*/ 2452687 h 3905250"/>
                <a:gd name="connsiteX88" fmla="*/ 2510637 w 5540715"/>
                <a:gd name="connsiteY88" fmla="*/ 2443162 h 3905250"/>
                <a:gd name="connsiteX89" fmla="*/ 2529687 w 5540715"/>
                <a:gd name="connsiteY89" fmla="*/ 2433637 h 3905250"/>
                <a:gd name="connsiteX90" fmla="*/ 2634462 w 5540715"/>
                <a:gd name="connsiteY90" fmla="*/ 2424112 h 3905250"/>
                <a:gd name="connsiteX91" fmla="*/ 2767812 w 5540715"/>
                <a:gd name="connsiteY91" fmla="*/ 2419350 h 3905250"/>
                <a:gd name="connsiteX92" fmla="*/ 2791625 w 5540715"/>
                <a:gd name="connsiteY92" fmla="*/ 2414587 h 3905250"/>
                <a:gd name="connsiteX93" fmla="*/ 2829725 w 5540715"/>
                <a:gd name="connsiteY93" fmla="*/ 2390775 h 3905250"/>
                <a:gd name="connsiteX94" fmla="*/ 2848775 w 5540715"/>
                <a:gd name="connsiteY94" fmla="*/ 2381250 h 3905250"/>
                <a:gd name="connsiteX95" fmla="*/ 2886875 w 5540715"/>
                <a:gd name="connsiteY95" fmla="*/ 2352675 h 3905250"/>
                <a:gd name="connsiteX96" fmla="*/ 2905925 w 5540715"/>
                <a:gd name="connsiteY96" fmla="*/ 2338387 h 3905250"/>
                <a:gd name="connsiteX97" fmla="*/ 2920212 w 5540715"/>
                <a:gd name="connsiteY97" fmla="*/ 2328862 h 3905250"/>
                <a:gd name="connsiteX98" fmla="*/ 2934500 w 5540715"/>
                <a:gd name="connsiteY98" fmla="*/ 2314575 h 3905250"/>
                <a:gd name="connsiteX99" fmla="*/ 2958312 w 5540715"/>
                <a:gd name="connsiteY99" fmla="*/ 2309812 h 3905250"/>
                <a:gd name="connsiteX100" fmla="*/ 2982125 w 5540715"/>
                <a:gd name="connsiteY100" fmla="*/ 2295525 h 3905250"/>
                <a:gd name="connsiteX101" fmla="*/ 3001175 w 5540715"/>
                <a:gd name="connsiteY101" fmla="*/ 2281237 h 3905250"/>
                <a:gd name="connsiteX102" fmla="*/ 3024987 w 5540715"/>
                <a:gd name="connsiteY102" fmla="*/ 2271712 h 3905250"/>
                <a:gd name="connsiteX103" fmla="*/ 3063087 w 5540715"/>
                <a:gd name="connsiteY103" fmla="*/ 2243137 h 3905250"/>
                <a:gd name="connsiteX104" fmla="*/ 3096425 w 5540715"/>
                <a:gd name="connsiteY104" fmla="*/ 2224087 h 3905250"/>
                <a:gd name="connsiteX105" fmla="*/ 3115475 w 5540715"/>
                <a:gd name="connsiteY105" fmla="*/ 2205037 h 3905250"/>
                <a:gd name="connsiteX106" fmla="*/ 3153575 w 5540715"/>
                <a:gd name="connsiteY106" fmla="*/ 2185987 h 3905250"/>
                <a:gd name="connsiteX107" fmla="*/ 3172625 w 5540715"/>
                <a:gd name="connsiteY107" fmla="*/ 2171700 h 3905250"/>
                <a:gd name="connsiteX108" fmla="*/ 3234537 w 5540715"/>
                <a:gd name="connsiteY108" fmla="*/ 2119312 h 3905250"/>
                <a:gd name="connsiteX109" fmla="*/ 3296450 w 5540715"/>
                <a:gd name="connsiteY109" fmla="*/ 2076450 h 3905250"/>
                <a:gd name="connsiteX110" fmla="*/ 3329787 w 5540715"/>
                <a:gd name="connsiteY110" fmla="*/ 2052637 h 3905250"/>
                <a:gd name="connsiteX111" fmla="*/ 3358362 w 5540715"/>
                <a:gd name="connsiteY111" fmla="*/ 2033587 h 3905250"/>
                <a:gd name="connsiteX112" fmla="*/ 3420275 w 5540715"/>
                <a:gd name="connsiteY112" fmla="*/ 1995487 h 3905250"/>
                <a:gd name="connsiteX113" fmla="*/ 3453612 w 5540715"/>
                <a:gd name="connsiteY113" fmla="*/ 1981200 h 3905250"/>
                <a:gd name="connsiteX114" fmla="*/ 3482187 w 5540715"/>
                <a:gd name="connsiteY114" fmla="*/ 1962150 h 3905250"/>
                <a:gd name="connsiteX115" fmla="*/ 3534575 w 5540715"/>
                <a:gd name="connsiteY115" fmla="*/ 1933575 h 3905250"/>
                <a:gd name="connsiteX116" fmla="*/ 3563150 w 5540715"/>
                <a:gd name="connsiteY116" fmla="*/ 1914525 h 3905250"/>
                <a:gd name="connsiteX117" fmla="*/ 3639350 w 5540715"/>
                <a:gd name="connsiteY117" fmla="*/ 1871662 h 3905250"/>
                <a:gd name="connsiteX118" fmla="*/ 3686975 w 5540715"/>
                <a:gd name="connsiteY118" fmla="*/ 1843087 h 3905250"/>
                <a:gd name="connsiteX119" fmla="*/ 3720312 w 5540715"/>
                <a:gd name="connsiteY119" fmla="*/ 1824037 h 3905250"/>
                <a:gd name="connsiteX120" fmla="*/ 3744125 w 5540715"/>
                <a:gd name="connsiteY120" fmla="*/ 1804987 h 3905250"/>
                <a:gd name="connsiteX121" fmla="*/ 3772700 w 5540715"/>
                <a:gd name="connsiteY121" fmla="*/ 1795462 h 3905250"/>
                <a:gd name="connsiteX122" fmla="*/ 3796512 w 5540715"/>
                <a:gd name="connsiteY122" fmla="*/ 1776412 h 3905250"/>
                <a:gd name="connsiteX123" fmla="*/ 3829850 w 5540715"/>
                <a:gd name="connsiteY123" fmla="*/ 1762125 h 3905250"/>
                <a:gd name="connsiteX124" fmla="*/ 3858425 w 5540715"/>
                <a:gd name="connsiteY124" fmla="*/ 1747837 h 3905250"/>
                <a:gd name="connsiteX125" fmla="*/ 3882237 w 5540715"/>
                <a:gd name="connsiteY125" fmla="*/ 1733550 h 3905250"/>
                <a:gd name="connsiteX126" fmla="*/ 3929862 w 5540715"/>
                <a:gd name="connsiteY126" fmla="*/ 1714500 h 3905250"/>
                <a:gd name="connsiteX127" fmla="*/ 3958437 w 5540715"/>
                <a:gd name="connsiteY127" fmla="*/ 1695450 h 3905250"/>
                <a:gd name="connsiteX128" fmla="*/ 3977487 w 5540715"/>
                <a:gd name="connsiteY128" fmla="*/ 1681162 h 3905250"/>
                <a:gd name="connsiteX129" fmla="*/ 4029875 w 5540715"/>
                <a:gd name="connsiteY129" fmla="*/ 1657350 h 3905250"/>
                <a:gd name="connsiteX130" fmla="*/ 4082262 w 5540715"/>
                <a:gd name="connsiteY130" fmla="*/ 1614487 h 3905250"/>
                <a:gd name="connsiteX131" fmla="*/ 4139412 w 5540715"/>
                <a:gd name="connsiteY131" fmla="*/ 1576387 h 3905250"/>
                <a:gd name="connsiteX132" fmla="*/ 4167987 w 5540715"/>
                <a:gd name="connsiteY132" fmla="*/ 1557337 h 3905250"/>
                <a:gd name="connsiteX133" fmla="*/ 4196562 w 5540715"/>
                <a:gd name="connsiteY133" fmla="*/ 1538287 h 3905250"/>
                <a:gd name="connsiteX134" fmla="*/ 4253712 w 5540715"/>
                <a:gd name="connsiteY134" fmla="*/ 1509712 h 3905250"/>
                <a:gd name="connsiteX135" fmla="*/ 4277525 w 5540715"/>
                <a:gd name="connsiteY135" fmla="*/ 1500187 h 3905250"/>
                <a:gd name="connsiteX136" fmla="*/ 4296575 w 5540715"/>
                <a:gd name="connsiteY136" fmla="*/ 1490662 h 3905250"/>
                <a:gd name="connsiteX137" fmla="*/ 4325150 w 5540715"/>
                <a:gd name="connsiteY137" fmla="*/ 1485900 h 3905250"/>
                <a:gd name="connsiteX138" fmla="*/ 4353725 w 5540715"/>
                <a:gd name="connsiteY138" fmla="*/ 1476375 h 3905250"/>
                <a:gd name="connsiteX139" fmla="*/ 4491837 w 5540715"/>
                <a:gd name="connsiteY139" fmla="*/ 1481137 h 3905250"/>
                <a:gd name="connsiteX140" fmla="*/ 4510887 w 5540715"/>
                <a:gd name="connsiteY140" fmla="*/ 1495425 h 3905250"/>
                <a:gd name="connsiteX141" fmla="*/ 4568037 w 5540715"/>
                <a:gd name="connsiteY141" fmla="*/ 1528762 h 3905250"/>
                <a:gd name="connsiteX142" fmla="*/ 4615662 w 5540715"/>
                <a:gd name="connsiteY142" fmla="*/ 1571625 h 3905250"/>
                <a:gd name="connsiteX143" fmla="*/ 4629950 w 5540715"/>
                <a:gd name="connsiteY143" fmla="*/ 1590675 h 3905250"/>
                <a:gd name="connsiteX144" fmla="*/ 4629950 w 5540715"/>
                <a:gd name="connsiteY144" fmla="*/ 1690687 h 3905250"/>
                <a:gd name="connsiteX145" fmla="*/ 4610900 w 5540715"/>
                <a:gd name="connsiteY145" fmla="*/ 1724025 h 3905250"/>
                <a:gd name="connsiteX146" fmla="*/ 4587087 w 5540715"/>
                <a:gd name="connsiteY146" fmla="*/ 1785937 h 3905250"/>
                <a:gd name="connsiteX147" fmla="*/ 4577562 w 5540715"/>
                <a:gd name="connsiteY147" fmla="*/ 1809750 h 3905250"/>
                <a:gd name="connsiteX148" fmla="*/ 4572800 w 5540715"/>
                <a:gd name="connsiteY148" fmla="*/ 1828800 h 3905250"/>
                <a:gd name="connsiteX149" fmla="*/ 4563275 w 5540715"/>
                <a:gd name="connsiteY149" fmla="*/ 1876425 h 3905250"/>
                <a:gd name="connsiteX150" fmla="*/ 4558512 w 5540715"/>
                <a:gd name="connsiteY150" fmla="*/ 1909762 h 3905250"/>
                <a:gd name="connsiteX151" fmla="*/ 4553750 w 5540715"/>
                <a:gd name="connsiteY151" fmla="*/ 1938337 h 3905250"/>
                <a:gd name="connsiteX152" fmla="*/ 4572800 w 5540715"/>
                <a:gd name="connsiteY152" fmla="*/ 2133600 h 3905250"/>
                <a:gd name="connsiteX153" fmla="*/ 4601375 w 5540715"/>
                <a:gd name="connsiteY153" fmla="*/ 2162175 h 3905250"/>
                <a:gd name="connsiteX154" fmla="*/ 4620425 w 5540715"/>
                <a:gd name="connsiteY154" fmla="*/ 2166937 h 3905250"/>
                <a:gd name="connsiteX155" fmla="*/ 4644237 w 5540715"/>
                <a:gd name="connsiteY155" fmla="*/ 2181225 h 3905250"/>
                <a:gd name="connsiteX156" fmla="*/ 4663287 w 5540715"/>
                <a:gd name="connsiteY156" fmla="*/ 2185987 h 3905250"/>
                <a:gd name="connsiteX157" fmla="*/ 4715675 w 5540715"/>
                <a:gd name="connsiteY157" fmla="*/ 2195512 h 3905250"/>
                <a:gd name="connsiteX158" fmla="*/ 4829975 w 5540715"/>
                <a:gd name="connsiteY158" fmla="*/ 2185987 h 3905250"/>
                <a:gd name="connsiteX159" fmla="*/ 4863312 w 5540715"/>
                <a:gd name="connsiteY159" fmla="*/ 2166937 h 3905250"/>
                <a:gd name="connsiteX160" fmla="*/ 4915700 w 5540715"/>
                <a:gd name="connsiteY160" fmla="*/ 2147887 h 3905250"/>
                <a:gd name="connsiteX161" fmla="*/ 4934750 w 5540715"/>
                <a:gd name="connsiteY161" fmla="*/ 2133600 h 3905250"/>
                <a:gd name="connsiteX162" fmla="*/ 4949037 w 5540715"/>
                <a:gd name="connsiteY162" fmla="*/ 2128837 h 3905250"/>
                <a:gd name="connsiteX163" fmla="*/ 4963325 w 5540715"/>
                <a:gd name="connsiteY163" fmla="*/ 2114550 h 3905250"/>
                <a:gd name="connsiteX164" fmla="*/ 4982375 w 5540715"/>
                <a:gd name="connsiteY164" fmla="*/ 2100262 h 3905250"/>
                <a:gd name="connsiteX165" fmla="*/ 5010950 w 5540715"/>
                <a:gd name="connsiteY165" fmla="*/ 2081212 h 3905250"/>
                <a:gd name="connsiteX166" fmla="*/ 5053812 w 5540715"/>
                <a:gd name="connsiteY166" fmla="*/ 2038350 h 3905250"/>
                <a:gd name="connsiteX167" fmla="*/ 5077625 w 5540715"/>
                <a:gd name="connsiteY167" fmla="*/ 2019300 h 3905250"/>
                <a:gd name="connsiteX168" fmla="*/ 5096675 w 5540715"/>
                <a:gd name="connsiteY168" fmla="*/ 2000250 h 3905250"/>
                <a:gd name="connsiteX169" fmla="*/ 5125250 w 5540715"/>
                <a:gd name="connsiteY169" fmla="*/ 1981200 h 3905250"/>
                <a:gd name="connsiteX170" fmla="*/ 5172875 w 5540715"/>
                <a:gd name="connsiteY170" fmla="*/ 1943100 h 3905250"/>
                <a:gd name="connsiteX171" fmla="*/ 5210975 w 5540715"/>
                <a:gd name="connsiteY171" fmla="*/ 1909762 h 3905250"/>
                <a:gd name="connsiteX172" fmla="*/ 5220500 w 5540715"/>
                <a:gd name="connsiteY172" fmla="*/ 1895475 h 3905250"/>
                <a:gd name="connsiteX173" fmla="*/ 5234787 w 5540715"/>
                <a:gd name="connsiteY173" fmla="*/ 1876425 h 3905250"/>
                <a:gd name="connsiteX174" fmla="*/ 5253837 w 5540715"/>
                <a:gd name="connsiteY174" fmla="*/ 1838325 h 3905250"/>
                <a:gd name="connsiteX175" fmla="*/ 5282412 w 5540715"/>
                <a:gd name="connsiteY175" fmla="*/ 1790700 h 3905250"/>
                <a:gd name="connsiteX176" fmla="*/ 5287175 w 5540715"/>
                <a:gd name="connsiteY176" fmla="*/ 1771650 h 3905250"/>
                <a:gd name="connsiteX177" fmla="*/ 5306225 w 5540715"/>
                <a:gd name="connsiteY177" fmla="*/ 1743075 h 3905250"/>
                <a:gd name="connsiteX178" fmla="*/ 5320512 w 5540715"/>
                <a:gd name="connsiteY178" fmla="*/ 1709737 h 3905250"/>
                <a:gd name="connsiteX179" fmla="*/ 5334800 w 5540715"/>
                <a:gd name="connsiteY179" fmla="*/ 1695450 h 3905250"/>
                <a:gd name="connsiteX180" fmla="*/ 5358612 w 5540715"/>
                <a:gd name="connsiteY180" fmla="*/ 1647825 h 3905250"/>
                <a:gd name="connsiteX181" fmla="*/ 5391950 w 5540715"/>
                <a:gd name="connsiteY181" fmla="*/ 1581150 h 3905250"/>
                <a:gd name="connsiteX182" fmla="*/ 5439575 w 5540715"/>
                <a:gd name="connsiteY182" fmla="*/ 1452562 h 3905250"/>
                <a:gd name="connsiteX183" fmla="*/ 5449100 w 5540715"/>
                <a:gd name="connsiteY183" fmla="*/ 1414462 h 3905250"/>
                <a:gd name="connsiteX184" fmla="*/ 5453862 w 5540715"/>
                <a:gd name="connsiteY184" fmla="*/ 1381125 h 3905250"/>
                <a:gd name="connsiteX185" fmla="*/ 5463387 w 5540715"/>
                <a:gd name="connsiteY185" fmla="*/ 1181100 h 3905250"/>
                <a:gd name="connsiteX186" fmla="*/ 5468150 w 5540715"/>
                <a:gd name="connsiteY186" fmla="*/ 1157287 h 3905250"/>
                <a:gd name="connsiteX187" fmla="*/ 5472912 w 5540715"/>
                <a:gd name="connsiteY187" fmla="*/ 1128712 h 3905250"/>
                <a:gd name="connsiteX188" fmla="*/ 5477675 w 5540715"/>
                <a:gd name="connsiteY188" fmla="*/ 1095375 h 3905250"/>
                <a:gd name="connsiteX189" fmla="*/ 5487200 w 5540715"/>
                <a:gd name="connsiteY189" fmla="*/ 1066800 h 3905250"/>
                <a:gd name="connsiteX190" fmla="*/ 5501487 w 5540715"/>
                <a:gd name="connsiteY190" fmla="*/ 981075 h 3905250"/>
                <a:gd name="connsiteX191" fmla="*/ 5501487 w 5540715"/>
                <a:gd name="connsiteY191" fmla="*/ 981075 h 3905250"/>
                <a:gd name="connsiteX192" fmla="*/ 5511012 w 5540715"/>
                <a:gd name="connsiteY192" fmla="*/ 923925 h 3905250"/>
                <a:gd name="connsiteX193" fmla="*/ 5515775 w 5540715"/>
                <a:gd name="connsiteY193" fmla="*/ 890587 h 3905250"/>
                <a:gd name="connsiteX194" fmla="*/ 5525300 w 5540715"/>
                <a:gd name="connsiteY194" fmla="*/ 833437 h 3905250"/>
                <a:gd name="connsiteX195" fmla="*/ 5530062 w 5540715"/>
                <a:gd name="connsiteY195" fmla="*/ 804862 h 3905250"/>
                <a:gd name="connsiteX196" fmla="*/ 5534825 w 5540715"/>
                <a:gd name="connsiteY196" fmla="*/ 738187 h 3905250"/>
                <a:gd name="connsiteX197" fmla="*/ 5520537 w 5540715"/>
                <a:gd name="connsiteY197" fmla="*/ 466725 h 3905250"/>
                <a:gd name="connsiteX198" fmla="*/ 5511012 w 5540715"/>
                <a:gd name="connsiteY198" fmla="*/ 442912 h 3905250"/>
                <a:gd name="connsiteX199" fmla="*/ 5491962 w 5540715"/>
                <a:gd name="connsiteY199" fmla="*/ 390525 h 3905250"/>
                <a:gd name="connsiteX200" fmla="*/ 5477675 w 5540715"/>
                <a:gd name="connsiteY200" fmla="*/ 366712 h 3905250"/>
                <a:gd name="connsiteX201" fmla="*/ 5453862 w 5540715"/>
                <a:gd name="connsiteY201" fmla="*/ 347662 h 3905250"/>
                <a:gd name="connsiteX202" fmla="*/ 5420525 w 5540715"/>
                <a:gd name="connsiteY202" fmla="*/ 309562 h 3905250"/>
                <a:gd name="connsiteX203" fmla="*/ 5401475 w 5540715"/>
                <a:gd name="connsiteY203" fmla="*/ 300037 h 3905250"/>
                <a:gd name="connsiteX204" fmla="*/ 5391950 w 5540715"/>
                <a:gd name="connsiteY204" fmla="*/ 280987 h 3905250"/>
                <a:gd name="connsiteX205" fmla="*/ 5358612 w 5540715"/>
                <a:gd name="connsiteY205" fmla="*/ 257175 h 3905250"/>
                <a:gd name="connsiteX206" fmla="*/ 5325275 w 5540715"/>
                <a:gd name="connsiteY206" fmla="*/ 223837 h 3905250"/>
                <a:gd name="connsiteX207" fmla="*/ 5244312 w 5540715"/>
                <a:gd name="connsiteY207" fmla="*/ 133350 h 3905250"/>
                <a:gd name="connsiteX208" fmla="*/ 5201450 w 5540715"/>
                <a:gd name="connsiteY208" fmla="*/ 85725 h 3905250"/>
                <a:gd name="connsiteX209" fmla="*/ 5163350 w 5540715"/>
                <a:gd name="connsiteY209" fmla="*/ 71437 h 3905250"/>
                <a:gd name="connsiteX210" fmla="*/ 5087150 w 5540715"/>
                <a:gd name="connsiteY210" fmla="*/ 42862 h 3905250"/>
                <a:gd name="connsiteX211" fmla="*/ 5039525 w 5540715"/>
                <a:gd name="connsiteY211" fmla="*/ 23812 h 3905250"/>
                <a:gd name="connsiteX212" fmla="*/ 5006187 w 5540715"/>
                <a:gd name="connsiteY212" fmla="*/ 19050 h 3905250"/>
                <a:gd name="connsiteX213" fmla="*/ 4982375 w 5540715"/>
                <a:gd name="connsiteY213" fmla="*/ 9525 h 3905250"/>
                <a:gd name="connsiteX214" fmla="*/ 4915700 w 5540715"/>
                <a:gd name="connsiteY214" fmla="*/ 4762 h 3905250"/>
                <a:gd name="connsiteX215" fmla="*/ 4858550 w 5540715"/>
                <a:gd name="connsiteY215" fmla="*/ 0 h 3905250"/>
                <a:gd name="connsiteX216" fmla="*/ 4749012 w 5540715"/>
                <a:gd name="connsiteY216" fmla="*/ 14287 h 3905250"/>
                <a:gd name="connsiteX217" fmla="*/ 4725200 w 5540715"/>
                <a:gd name="connsiteY217" fmla="*/ 19050 h 3905250"/>
                <a:gd name="connsiteX218" fmla="*/ 4668050 w 5540715"/>
                <a:gd name="connsiteY218" fmla="*/ 42862 h 3905250"/>
                <a:gd name="connsiteX219" fmla="*/ 4629950 w 5540715"/>
                <a:gd name="connsiteY219" fmla="*/ 57150 h 3905250"/>
                <a:gd name="connsiteX220" fmla="*/ 4548987 w 5540715"/>
                <a:gd name="connsiteY220" fmla="*/ 104775 h 3905250"/>
                <a:gd name="connsiteX221" fmla="*/ 4529937 w 5540715"/>
                <a:gd name="connsiteY221" fmla="*/ 128587 h 3905250"/>
                <a:gd name="connsiteX222" fmla="*/ 4510887 w 5540715"/>
                <a:gd name="connsiteY222" fmla="*/ 147637 h 3905250"/>
                <a:gd name="connsiteX223" fmla="*/ 4491837 w 5540715"/>
                <a:gd name="connsiteY223" fmla="*/ 176212 h 3905250"/>
                <a:gd name="connsiteX224" fmla="*/ 4458500 w 5540715"/>
                <a:gd name="connsiteY224" fmla="*/ 247650 h 3905250"/>
                <a:gd name="connsiteX225" fmla="*/ 4439450 w 5540715"/>
                <a:gd name="connsiteY225" fmla="*/ 304800 h 3905250"/>
                <a:gd name="connsiteX226" fmla="*/ 4420400 w 5540715"/>
                <a:gd name="connsiteY226" fmla="*/ 366712 h 3905250"/>
                <a:gd name="connsiteX227" fmla="*/ 4415637 w 5540715"/>
                <a:gd name="connsiteY227" fmla="*/ 400050 h 3905250"/>
                <a:gd name="connsiteX228" fmla="*/ 4406112 w 5540715"/>
                <a:gd name="connsiteY228" fmla="*/ 423862 h 3905250"/>
                <a:gd name="connsiteX229" fmla="*/ 4401350 w 5540715"/>
                <a:gd name="connsiteY229" fmla="*/ 457200 h 3905250"/>
                <a:gd name="connsiteX230" fmla="*/ 4391825 w 5540715"/>
                <a:gd name="connsiteY230" fmla="*/ 519112 h 3905250"/>
                <a:gd name="connsiteX231" fmla="*/ 4425162 w 5540715"/>
                <a:gd name="connsiteY231" fmla="*/ 685800 h 3905250"/>
                <a:gd name="connsiteX232" fmla="*/ 4434687 w 5540715"/>
                <a:gd name="connsiteY232" fmla="*/ 728662 h 3905250"/>
                <a:gd name="connsiteX233" fmla="*/ 4444212 w 5540715"/>
                <a:gd name="connsiteY233" fmla="*/ 752475 h 3905250"/>
                <a:gd name="connsiteX234" fmla="*/ 4439450 w 5540715"/>
                <a:gd name="connsiteY234" fmla="*/ 819150 h 3905250"/>
                <a:gd name="connsiteX235" fmla="*/ 4396587 w 5540715"/>
                <a:gd name="connsiteY235" fmla="*/ 852487 h 3905250"/>
                <a:gd name="connsiteX236" fmla="*/ 4382300 w 5540715"/>
                <a:gd name="connsiteY236" fmla="*/ 866775 h 3905250"/>
                <a:gd name="connsiteX237" fmla="*/ 4363250 w 5540715"/>
                <a:gd name="connsiteY237" fmla="*/ 876300 h 3905250"/>
                <a:gd name="connsiteX238" fmla="*/ 4329912 w 5540715"/>
                <a:gd name="connsiteY238" fmla="*/ 900112 h 3905250"/>
                <a:gd name="connsiteX239" fmla="*/ 4315625 w 5540715"/>
                <a:gd name="connsiteY239" fmla="*/ 909637 h 3905250"/>
                <a:gd name="connsiteX240" fmla="*/ 4296575 w 5540715"/>
                <a:gd name="connsiteY240" fmla="*/ 923925 h 3905250"/>
                <a:gd name="connsiteX241" fmla="*/ 4277525 w 5540715"/>
                <a:gd name="connsiteY241" fmla="*/ 928687 h 3905250"/>
                <a:gd name="connsiteX242" fmla="*/ 4248950 w 5540715"/>
                <a:gd name="connsiteY242" fmla="*/ 938212 h 3905250"/>
                <a:gd name="connsiteX243" fmla="*/ 4229900 w 5540715"/>
                <a:gd name="connsiteY243" fmla="*/ 942975 h 3905250"/>
                <a:gd name="connsiteX244" fmla="*/ 4215612 w 5540715"/>
                <a:gd name="connsiteY244" fmla="*/ 947737 h 3905250"/>
                <a:gd name="connsiteX245" fmla="*/ 4158462 w 5540715"/>
                <a:gd name="connsiteY245" fmla="*/ 957262 h 3905250"/>
                <a:gd name="connsiteX246" fmla="*/ 4120362 w 5540715"/>
                <a:gd name="connsiteY246" fmla="*/ 966787 h 3905250"/>
                <a:gd name="connsiteX247" fmla="*/ 4091787 w 5540715"/>
                <a:gd name="connsiteY247" fmla="*/ 976312 h 3905250"/>
                <a:gd name="connsiteX248" fmla="*/ 4067975 w 5540715"/>
                <a:gd name="connsiteY248" fmla="*/ 985837 h 3905250"/>
                <a:gd name="connsiteX249" fmla="*/ 4034637 w 5540715"/>
                <a:gd name="connsiteY249" fmla="*/ 990600 h 3905250"/>
                <a:gd name="connsiteX250" fmla="*/ 3967962 w 5540715"/>
                <a:gd name="connsiteY250" fmla="*/ 1009650 h 3905250"/>
                <a:gd name="connsiteX251" fmla="*/ 3939387 w 5540715"/>
                <a:gd name="connsiteY251" fmla="*/ 1019175 h 3905250"/>
                <a:gd name="connsiteX252" fmla="*/ 3906050 w 5540715"/>
                <a:gd name="connsiteY252" fmla="*/ 1023937 h 3905250"/>
                <a:gd name="connsiteX253" fmla="*/ 3744125 w 5540715"/>
                <a:gd name="connsiteY253" fmla="*/ 1019175 h 3905250"/>
                <a:gd name="connsiteX254" fmla="*/ 3715550 w 5540715"/>
                <a:gd name="connsiteY254" fmla="*/ 1014412 h 3905250"/>
                <a:gd name="connsiteX255" fmla="*/ 3677450 w 5540715"/>
                <a:gd name="connsiteY255" fmla="*/ 1009650 h 3905250"/>
                <a:gd name="connsiteX256" fmla="*/ 3548862 w 5540715"/>
                <a:gd name="connsiteY256" fmla="*/ 1023937 h 3905250"/>
                <a:gd name="connsiteX257" fmla="*/ 3506000 w 5540715"/>
                <a:gd name="connsiteY257" fmla="*/ 1052512 h 3905250"/>
                <a:gd name="connsiteX258" fmla="*/ 3486950 w 5540715"/>
                <a:gd name="connsiteY258" fmla="*/ 1071562 h 3905250"/>
                <a:gd name="connsiteX259" fmla="*/ 3463137 w 5540715"/>
                <a:gd name="connsiteY259" fmla="*/ 1090612 h 3905250"/>
                <a:gd name="connsiteX260" fmla="*/ 3425037 w 5540715"/>
                <a:gd name="connsiteY260" fmla="*/ 1128712 h 3905250"/>
                <a:gd name="connsiteX261" fmla="*/ 3396462 w 5540715"/>
                <a:gd name="connsiteY261" fmla="*/ 1176337 h 3905250"/>
                <a:gd name="connsiteX262" fmla="*/ 3363125 w 5540715"/>
                <a:gd name="connsiteY262" fmla="*/ 1228725 h 3905250"/>
                <a:gd name="connsiteX263" fmla="*/ 3353600 w 5540715"/>
                <a:gd name="connsiteY263" fmla="*/ 1262062 h 3905250"/>
                <a:gd name="connsiteX264" fmla="*/ 3348837 w 5540715"/>
                <a:gd name="connsiteY264" fmla="*/ 1281112 h 3905250"/>
                <a:gd name="connsiteX265" fmla="*/ 3339312 w 5540715"/>
                <a:gd name="connsiteY265" fmla="*/ 1295400 h 3905250"/>
                <a:gd name="connsiteX266" fmla="*/ 3329787 w 5540715"/>
                <a:gd name="connsiteY266" fmla="*/ 1323975 h 3905250"/>
                <a:gd name="connsiteX267" fmla="*/ 3301212 w 5540715"/>
                <a:gd name="connsiteY267" fmla="*/ 1357312 h 3905250"/>
                <a:gd name="connsiteX268" fmla="*/ 3291687 w 5540715"/>
                <a:gd name="connsiteY268" fmla="*/ 1381125 h 3905250"/>
                <a:gd name="connsiteX269" fmla="*/ 3248825 w 5540715"/>
                <a:gd name="connsiteY269" fmla="*/ 1414462 h 3905250"/>
                <a:gd name="connsiteX270" fmla="*/ 3234537 w 5540715"/>
                <a:gd name="connsiteY270" fmla="*/ 1433512 h 3905250"/>
                <a:gd name="connsiteX271" fmla="*/ 3220250 w 5540715"/>
                <a:gd name="connsiteY271" fmla="*/ 1443037 h 3905250"/>
                <a:gd name="connsiteX272" fmla="*/ 3172625 w 5540715"/>
                <a:gd name="connsiteY272" fmla="*/ 1481137 h 3905250"/>
                <a:gd name="connsiteX273" fmla="*/ 3153575 w 5540715"/>
                <a:gd name="connsiteY273" fmla="*/ 1495425 h 3905250"/>
                <a:gd name="connsiteX274" fmla="*/ 3129762 w 5540715"/>
                <a:gd name="connsiteY274" fmla="*/ 1504950 h 3905250"/>
                <a:gd name="connsiteX275" fmla="*/ 3110712 w 5540715"/>
                <a:gd name="connsiteY275" fmla="*/ 1519237 h 3905250"/>
                <a:gd name="connsiteX276" fmla="*/ 3096425 w 5540715"/>
                <a:gd name="connsiteY276" fmla="*/ 1533525 h 3905250"/>
                <a:gd name="connsiteX277" fmla="*/ 3072612 w 5540715"/>
                <a:gd name="connsiteY277" fmla="*/ 1543050 h 3905250"/>
                <a:gd name="connsiteX278" fmla="*/ 3058325 w 5540715"/>
                <a:gd name="connsiteY278" fmla="*/ 1557337 h 3905250"/>
                <a:gd name="connsiteX279" fmla="*/ 3034512 w 5540715"/>
                <a:gd name="connsiteY279" fmla="*/ 1566862 h 3905250"/>
                <a:gd name="connsiteX280" fmla="*/ 3015462 w 5540715"/>
                <a:gd name="connsiteY280" fmla="*/ 1576387 h 3905250"/>
                <a:gd name="connsiteX281" fmla="*/ 2967837 w 5540715"/>
                <a:gd name="connsiteY281" fmla="*/ 1604962 h 3905250"/>
                <a:gd name="connsiteX282" fmla="*/ 2953550 w 5540715"/>
                <a:gd name="connsiteY282" fmla="*/ 1614487 h 3905250"/>
                <a:gd name="connsiteX283" fmla="*/ 2939262 w 5540715"/>
                <a:gd name="connsiteY283" fmla="*/ 1619250 h 3905250"/>
                <a:gd name="connsiteX284" fmla="*/ 2910687 w 5540715"/>
                <a:gd name="connsiteY284" fmla="*/ 1638300 h 3905250"/>
                <a:gd name="connsiteX285" fmla="*/ 2896400 w 5540715"/>
                <a:gd name="connsiteY285" fmla="*/ 1652587 h 3905250"/>
                <a:gd name="connsiteX286" fmla="*/ 2834487 w 5540715"/>
                <a:gd name="connsiteY286" fmla="*/ 1681162 h 3905250"/>
                <a:gd name="connsiteX287" fmla="*/ 2791625 w 5540715"/>
                <a:gd name="connsiteY287" fmla="*/ 1709737 h 3905250"/>
                <a:gd name="connsiteX288" fmla="*/ 2767812 w 5540715"/>
                <a:gd name="connsiteY288" fmla="*/ 1719262 h 3905250"/>
                <a:gd name="connsiteX289" fmla="*/ 2753525 w 5540715"/>
                <a:gd name="connsiteY289" fmla="*/ 1728787 h 3905250"/>
                <a:gd name="connsiteX290" fmla="*/ 2739237 w 5540715"/>
                <a:gd name="connsiteY290" fmla="*/ 1733550 h 3905250"/>
                <a:gd name="connsiteX291" fmla="*/ 2724950 w 5540715"/>
                <a:gd name="connsiteY291" fmla="*/ 1743075 h 3905250"/>
                <a:gd name="connsiteX292" fmla="*/ 2663037 w 5540715"/>
                <a:gd name="connsiteY292" fmla="*/ 1752600 h 3905250"/>
                <a:gd name="connsiteX293" fmla="*/ 2596362 w 5540715"/>
                <a:gd name="connsiteY293" fmla="*/ 1738312 h 3905250"/>
                <a:gd name="connsiteX294" fmla="*/ 2572550 w 5540715"/>
                <a:gd name="connsiteY294" fmla="*/ 1728788 h 3905250"/>
                <a:gd name="connsiteX295" fmla="*/ 2524925 w 5540715"/>
                <a:gd name="connsiteY295" fmla="*/ 1728787 h 3905250"/>
                <a:gd name="connsiteX296" fmla="*/ 2470156 w 5540715"/>
                <a:gd name="connsiteY296" fmla="*/ 1804987 h 3905250"/>
                <a:gd name="connsiteX297" fmla="*/ 2389193 w 5540715"/>
                <a:gd name="connsiteY297" fmla="*/ 1881187 h 3905250"/>
                <a:gd name="connsiteX298" fmla="*/ 2315375 w 5540715"/>
                <a:gd name="connsiteY298" fmla="*/ 1909762 h 3905250"/>
                <a:gd name="connsiteX299" fmla="*/ 2253462 w 5540715"/>
                <a:gd name="connsiteY299" fmla="*/ 1924050 h 3905250"/>
                <a:gd name="connsiteX300" fmla="*/ 2234412 w 5540715"/>
                <a:gd name="connsiteY300" fmla="*/ 1943100 h 3905250"/>
                <a:gd name="connsiteX301" fmla="*/ 2220125 w 5540715"/>
                <a:gd name="connsiteY301" fmla="*/ 1947862 h 3905250"/>
                <a:gd name="connsiteX302" fmla="*/ 2186787 w 5540715"/>
                <a:gd name="connsiteY302" fmla="*/ 1966912 h 3905250"/>
                <a:gd name="connsiteX303" fmla="*/ 2148687 w 5540715"/>
                <a:gd name="connsiteY303" fmla="*/ 1985962 h 3905250"/>
                <a:gd name="connsiteX304" fmla="*/ 2072487 w 5540715"/>
                <a:gd name="connsiteY304" fmla="*/ 1971675 h 3905250"/>
                <a:gd name="connsiteX305" fmla="*/ 1996288 w 5540715"/>
                <a:gd name="connsiteY305" fmla="*/ 1990725 h 3905250"/>
                <a:gd name="connsiteX306" fmla="*/ 1939137 w 5540715"/>
                <a:gd name="connsiteY306" fmla="*/ 2047875 h 3905250"/>
                <a:gd name="connsiteX307" fmla="*/ 1910562 w 5540715"/>
                <a:gd name="connsiteY307" fmla="*/ 2071687 h 3905250"/>
                <a:gd name="connsiteX308" fmla="*/ 1886750 w 5540715"/>
                <a:gd name="connsiteY308" fmla="*/ 2081212 h 3905250"/>
                <a:gd name="connsiteX309" fmla="*/ 1858175 w 5540715"/>
                <a:gd name="connsiteY309" fmla="*/ 2100262 h 3905250"/>
                <a:gd name="connsiteX310" fmla="*/ 1834362 w 5540715"/>
                <a:gd name="connsiteY310" fmla="*/ 2109787 h 3905250"/>
                <a:gd name="connsiteX311" fmla="*/ 1815312 w 5540715"/>
                <a:gd name="connsiteY311" fmla="*/ 2124075 h 3905250"/>
                <a:gd name="connsiteX312" fmla="*/ 1796262 w 5540715"/>
                <a:gd name="connsiteY312" fmla="*/ 2133600 h 3905250"/>
                <a:gd name="connsiteX313" fmla="*/ 1786737 w 5540715"/>
                <a:gd name="connsiteY313" fmla="*/ 2147887 h 3905250"/>
                <a:gd name="connsiteX314" fmla="*/ 1772450 w 5540715"/>
                <a:gd name="connsiteY314" fmla="*/ 2152650 h 3905250"/>
                <a:gd name="connsiteX315" fmla="*/ 1753400 w 5540715"/>
                <a:gd name="connsiteY315" fmla="*/ 2166937 h 3905250"/>
                <a:gd name="connsiteX316" fmla="*/ 1696250 w 5540715"/>
                <a:gd name="connsiteY316" fmla="*/ 2219325 h 3905250"/>
                <a:gd name="connsiteX317" fmla="*/ 1672437 w 5540715"/>
                <a:gd name="connsiteY317" fmla="*/ 2238375 h 3905250"/>
                <a:gd name="connsiteX318" fmla="*/ 1648625 w 5540715"/>
                <a:gd name="connsiteY318" fmla="*/ 2252662 h 3905250"/>
                <a:gd name="connsiteX319" fmla="*/ 1615287 w 5540715"/>
                <a:gd name="connsiteY319" fmla="*/ 2286000 h 3905250"/>
                <a:gd name="connsiteX320" fmla="*/ 1591475 w 5540715"/>
                <a:gd name="connsiteY320" fmla="*/ 2305050 h 3905250"/>
                <a:gd name="connsiteX321" fmla="*/ 1577187 w 5540715"/>
                <a:gd name="connsiteY321" fmla="*/ 2314575 h 3905250"/>
                <a:gd name="connsiteX322" fmla="*/ 1562900 w 5540715"/>
                <a:gd name="connsiteY322" fmla="*/ 2328862 h 3905250"/>
                <a:gd name="connsiteX323" fmla="*/ 1558137 w 5540715"/>
                <a:gd name="connsiteY323" fmla="*/ 2343150 h 3905250"/>
                <a:gd name="connsiteX324" fmla="*/ 1520037 w 5540715"/>
                <a:gd name="connsiteY324" fmla="*/ 2366962 h 3905250"/>
                <a:gd name="connsiteX325" fmla="*/ 1496225 w 5540715"/>
                <a:gd name="connsiteY325" fmla="*/ 2381250 h 3905250"/>
                <a:gd name="connsiteX326" fmla="*/ 1477175 w 5540715"/>
                <a:gd name="connsiteY326" fmla="*/ 2395537 h 3905250"/>
                <a:gd name="connsiteX327" fmla="*/ 1462887 w 5540715"/>
                <a:gd name="connsiteY327" fmla="*/ 2400300 h 3905250"/>
                <a:gd name="connsiteX328" fmla="*/ 1424787 w 5540715"/>
                <a:gd name="connsiteY328" fmla="*/ 2419350 h 3905250"/>
                <a:gd name="connsiteX329" fmla="*/ 1405737 w 5540715"/>
                <a:gd name="connsiteY329" fmla="*/ 2428875 h 3905250"/>
                <a:gd name="connsiteX330" fmla="*/ 1362875 w 5540715"/>
                <a:gd name="connsiteY330" fmla="*/ 2462212 h 3905250"/>
                <a:gd name="connsiteX331" fmla="*/ 1329537 w 5540715"/>
                <a:gd name="connsiteY331" fmla="*/ 2476500 h 3905250"/>
                <a:gd name="connsiteX332" fmla="*/ 1310487 w 5540715"/>
                <a:gd name="connsiteY332" fmla="*/ 2490787 h 3905250"/>
                <a:gd name="connsiteX333" fmla="*/ 1262862 w 5540715"/>
                <a:gd name="connsiteY333" fmla="*/ 2514600 h 3905250"/>
                <a:gd name="connsiteX334" fmla="*/ 1224762 w 5540715"/>
                <a:gd name="connsiteY334" fmla="*/ 2538412 h 3905250"/>
                <a:gd name="connsiteX335" fmla="*/ 1210475 w 5540715"/>
                <a:gd name="connsiteY335" fmla="*/ 2543175 h 3905250"/>
                <a:gd name="connsiteX336" fmla="*/ 1191425 w 5540715"/>
                <a:gd name="connsiteY336" fmla="*/ 2557462 h 3905250"/>
                <a:gd name="connsiteX337" fmla="*/ 1129512 w 5540715"/>
                <a:gd name="connsiteY337" fmla="*/ 2600325 h 3905250"/>
                <a:gd name="connsiteX338" fmla="*/ 1100937 w 5540715"/>
                <a:gd name="connsiteY338" fmla="*/ 2624137 h 3905250"/>
                <a:gd name="connsiteX339" fmla="*/ 1086650 w 5540715"/>
                <a:gd name="connsiteY339" fmla="*/ 2638425 h 3905250"/>
                <a:gd name="connsiteX340" fmla="*/ 1077125 w 5540715"/>
                <a:gd name="connsiteY340" fmla="*/ 2652712 h 3905250"/>
                <a:gd name="connsiteX341" fmla="*/ 1053312 w 5540715"/>
                <a:gd name="connsiteY341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1824837 w 5540715"/>
                <a:gd name="connsiteY77" fmla="*/ 2870200 h 3905250"/>
                <a:gd name="connsiteX78" fmla="*/ 2082012 w 5540715"/>
                <a:gd name="connsiteY78" fmla="*/ 2681287 h 3905250"/>
                <a:gd name="connsiteX79" fmla="*/ 2140750 w 5540715"/>
                <a:gd name="connsiteY79" fmla="*/ 2636837 h 3905250"/>
                <a:gd name="connsiteX80" fmla="*/ 2158212 w 5540715"/>
                <a:gd name="connsiteY80" fmla="*/ 2586037 h 3905250"/>
                <a:gd name="connsiteX81" fmla="*/ 2182025 w 5540715"/>
                <a:gd name="connsiteY81" fmla="*/ 2547937 h 3905250"/>
                <a:gd name="connsiteX82" fmla="*/ 2215362 w 5540715"/>
                <a:gd name="connsiteY82" fmla="*/ 2509837 h 3905250"/>
                <a:gd name="connsiteX83" fmla="*/ 2234412 w 5540715"/>
                <a:gd name="connsiteY83" fmla="*/ 2490787 h 3905250"/>
                <a:gd name="connsiteX84" fmla="*/ 2267750 w 5540715"/>
                <a:gd name="connsiteY84" fmla="*/ 2481262 h 3905250"/>
                <a:gd name="connsiteX85" fmla="*/ 2291562 w 5540715"/>
                <a:gd name="connsiteY85" fmla="*/ 2471737 h 3905250"/>
                <a:gd name="connsiteX86" fmla="*/ 2386812 w 5540715"/>
                <a:gd name="connsiteY86" fmla="*/ 2462212 h 3905250"/>
                <a:gd name="connsiteX87" fmla="*/ 2453487 w 5540715"/>
                <a:gd name="connsiteY87" fmla="*/ 2452687 h 3905250"/>
                <a:gd name="connsiteX88" fmla="*/ 2510637 w 5540715"/>
                <a:gd name="connsiteY88" fmla="*/ 2443162 h 3905250"/>
                <a:gd name="connsiteX89" fmla="*/ 2529687 w 5540715"/>
                <a:gd name="connsiteY89" fmla="*/ 2433637 h 3905250"/>
                <a:gd name="connsiteX90" fmla="*/ 2634462 w 5540715"/>
                <a:gd name="connsiteY90" fmla="*/ 2424112 h 3905250"/>
                <a:gd name="connsiteX91" fmla="*/ 2767812 w 5540715"/>
                <a:gd name="connsiteY91" fmla="*/ 2419350 h 3905250"/>
                <a:gd name="connsiteX92" fmla="*/ 2791625 w 5540715"/>
                <a:gd name="connsiteY92" fmla="*/ 2414587 h 3905250"/>
                <a:gd name="connsiteX93" fmla="*/ 2829725 w 5540715"/>
                <a:gd name="connsiteY93" fmla="*/ 2390775 h 3905250"/>
                <a:gd name="connsiteX94" fmla="*/ 2848775 w 5540715"/>
                <a:gd name="connsiteY94" fmla="*/ 2381250 h 3905250"/>
                <a:gd name="connsiteX95" fmla="*/ 2886875 w 5540715"/>
                <a:gd name="connsiteY95" fmla="*/ 2352675 h 3905250"/>
                <a:gd name="connsiteX96" fmla="*/ 2905925 w 5540715"/>
                <a:gd name="connsiteY96" fmla="*/ 2338387 h 3905250"/>
                <a:gd name="connsiteX97" fmla="*/ 2920212 w 5540715"/>
                <a:gd name="connsiteY97" fmla="*/ 2328862 h 3905250"/>
                <a:gd name="connsiteX98" fmla="*/ 2934500 w 5540715"/>
                <a:gd name="connsiteY98" fmla="*/ 2314575 h 3905250"/>
                <a:gd name="connsiteX99" fmla="*/ 2958312 w 5540715"/>
                <a:gd name="connsiteY99" fmla="*/ 2309812 h 3905250"/>
                <a:gd name="connsiteX100" fmla="*/ 2982125 w 5540715"/>
                <a:gd name="connsiteY100" fmla="*/ 2295525 h 3905250"/>
                <a:gd name="connsiteX101" fmla="*/ 3001175 w 5540715"/>
                <a:gd name="connsiteY101" fmla="*/ 2281237 h 3905250"/>
                <a:gd name="connsiteX102" fmla="*/ 3024987 w 5540715"/>
                <a:gd name="connsiteY102" fmla="*/ 2271712 h 3905250"/>
                <a:gd name="connsiteX103" fmla="*/ 3063087 w 5540715"/>
                <a:gd name="connsiteY103" fmla="*/ 2243137 h 3905250"/>
                <a:gd name="connsiteX104" fmla="*/ 3096425 w 5540715"/>
                <a:gd name="connsiteY104" fmla="*/ 2224087 h 3905250"/>
                <a:gd name="connsiteX105" fmla="*/ 3115475 w 5540715"/>
                <a:gd name="connsiteY105" fmla="*/ 2205037 h 3905250"/>
                <a:gd name="connsiteX106" fmla="*/ 3153575 w 5540715"/>
                <a:gd name="connsiteY106" fmla="*/ 2185987 h 3905250"/>
                <a:gd name="connsiteX107" fmla="*/ 3172625 w 5540715"/>
                <a:gd name="connsiteY107" fmla="*/ 2171700 h 3905250"/>
                <a:gd name="connsiteX108" fmla="*/ 3234537 w 5540715"/>
                <a:gd name="connsiteY108" fmla="*/ 2119312 h 3905250"/>
                <a:gd name="connsiteX109" fmla="*/ 3296450 w 5540715"/>
                <a:gd name="connsiteY109" fmla="*/ 2076450 h 3905250"/>
                <a:gd name="connsiteX110" fmla="*/ 3329787 w 5540715"/>
                <a:gd name="connsiteY110" fmla="*/ 2052637 h 3905250"/>
                <a:gd name="connsiteX111" fmla="*/ 3358362 w 5540715"/>
                <a:gd name="connsiteY111" fmla="*/ 2033587 h 3905250"/>
                <a:gd name="connsiteX112" fmla="*/ 3420275 w 5540715"/>
                <a:gd name="connsiteY112" fmla="*/ 1995487 h 3905250"/>
                <a:gd name="connsiteX113" fmla="*/ 3453612 w 5540715"/>
                <a:gd name="connsiteY113" fmla="*/ 1981200 h 3905250"/>
                <a:gd name="connsiteX114" fmla="*/ 3482187 w 5540715"/>
                <a:gd name="connsiteY114" fmla="*/ 1962150 h 3905250"/>
                <a:gd name="connsiteX115" fmla="*/ 3534575 w 5540715"/>
                <a:gd name="connsiteY115" fmla="*/ 1933575 h 3905250"/>
                <a:gd name="connsiteX116" fmla="*/ 3563150 w 5540715"/>
                <a:gd name="connsiteY116" fmla="*/ 1914525 h 3905250"/>
                <a:gd name="connsiteX117" fmla="*/ 3639350 w 5540715"/>
                <a:gd name="connsiteY117" fmla="*/ 1871662 h 3905250"/>
                <a:gd name="connsiteX118" fmla="*/ 3686975 w 5540715"/>
                <a:gd name="connsiteY118" fmla="*/ 1843087 h 3905250"/>
                <a:gd name="connsiteX119" fmla="*/ 3720312 w 5540715"/>
                <a:gd name="connsiteY119" fmla="*/ 1824037 h 3905250"/>
                <a:gd name="connsiteX120" fmla="*/ 3744125 w 5540715"/>
                <a:gd name="connsiteY120" fmla="*/ 1804987 h 3905250"/>
                <a:gd name="connsiteX121" fmla="*/ 3772700 w 5540715"/>
                <a:gd name="connsiteY121" fmla="*/ 1795462 h 3905250"/>
                <a:gd name="connsiteX122" fmla="*/ 3796512 w 5540715"/>
                <a:gd name="connsiteY122" fmla="*/ 1776412 h 3905250"/>
                <a:gd name="connsiteX123" fmla="*/ 3829850 w 5540715"/>
                <a:gd name="connsiteY123" fmla="*/ 1762125 h 3905250"/>
                <a:gd name="connsiteX124" fmla="*/ 3858425 w 5540715"/>
                <a:gd name="connsiteY124" fmla="*/ 1747837 h 3905250"/>
                <a:gd name="connsiteX125" fmla="*/ 3882237 w 5540715"/>
                <a:gd name="connsiteY125" fmla="*/ 1733550 h 3905250"/>
                <a:gd name="connsiteX126" fmla="*/ 3929862 w 5540715"/>
                <a:gd name="connsiteY126" fmla="*/ 1714500 h 3905250"/>
                <a:gd name="connsiteX127" fmla="*/ 3958437 w 5540715"/>
                <a:gd name="connsiteY127" fmla="*/ 1695450 h 3905250"/>
                <a:gd name="connsiteX128" fmla="*/ 3977487 w 5540715"/>
                <a:gd name="connsiteY128" fmla="*/ 1681162 h 3905250"/>
                <a:gd name="connsiteX129" fmla="*/ 4029875 w 5540715"/>
                <a:gd name="connsiteY129" fmla="*/ 1657350 h 3905250"/>
                <a:gd name="connsiteX130" fmla="*/ 4082262 w 5540715"/>
                <a:gd name="connsiteY130" fmla="*/ 1614487 h 3905250"/>
                <a:gd name="connsiteX131" fmla="*/ 4139412 w 5540715"/>
                <a:gd name="connsiteY131" fmla="*/ 1576387 h 3905250"/>
                <a:gd name="connsiteX132" fmla="*/ 4167987 w 5540715"/>
                <a:gd name="connsiteY132" fmla="*/ 1557337 h 3905250"/>
                <a:gd name="connsiteX133" fmla="*/ 4196562 w 5540715"/>
                <a:gd name="connsiteY133" fmla="*/ 1538287 h 3905250"/>
                <a:gd name="connsiteX134" fmla="*/ 4253712 w 5540715"/>
                <a:gd name="connsiteY134" fmla="*/ 1509712 h 3905250"/>
                <a:gd name="connsiteX135" fmla="*/ 4277525 w 5540715"/>
                <a:gd name="connsiteY135" fmla="*/ 1500187 h 3905250"/>
                <a:gd name="connsiteX136" fmla="*/ 4296575 w 5540715"/>
                <a:gd name="connsiteY136" fmla="*/ 1490662 h 3905250"/>
                <a:gd name="connsiteX137" fmla="*/ 4325150 w 5540715"/>
                <a:gd name="connsiteY137" fmla="*/ 1485900 h 3905250"/>
                <a:gd name="connsiteX138" fmla="*/ 4353725 w 5540715"/>
                <a:gd name="connsiteY138" fmla="*/ 1476375 h 3905250"/>
                <a:gd name="connsiteX139" fmla="*/ 4491837 w 5540715"/>
                <a:gd name="connsiteY139" fmla="*/ 1481137 h 3905250"/>
                <a:gd name="connsiteX140" fmla="*/ 4510887 w 5540715"/>
                <a:gd name="connsiteY140" fmla="*/ 1495425 h 3905250"/>
                <a:gd name="connsiteX141" fmla="*/ 4568037 w 5540715"/>
                <a:gd name="connsiteY141" fmla="*/ 1528762 h 3905250"/>
                <a:gd name="connsiteX142" fmla="*/ 4615662 w 5540715"/>
                <a:gd name="connsiteY142" fmla="*/ 1571625 h 3905250"/>
                <a:gd name="connsiteX143" fmla="*/ 4629950 w 5540715"/>
                <a:gd name="connsiteY143" fmla="*/ 1590675 h 3905250"/>
                <a:gd name="connsiteX144" fmla="*/ 4629950 w 5540715"/>
                <a:gd name="connsiteY144" fmla="*/ 1690687 h 3905250"/>
                <a:gd name="connsiteX145" fmla="*/ 4610900 w 5540715"/>
                <a:gd name="connsiteY145" fmla="*/ 1724025 h 3905250"/>
                <a:gd name="connsiteX146" fmla="*/ 4587087 w 5540715"/>
                <a:gd name="connsiteY146" fmla="*/ 1785937 h 3905250"/>
                <a:gd name="connsiteX147" fmla="*/ 4577562 w 5540715"/>
                <a:gd name="connsiteY147" fmla="*/ 1809750 h 3905250"/>
                <a:gd name="connsiteX148" fmla="*/ 4572800 w 5540715"/>
                <a:gd name="connsiteY148" fmla="*/ 1828800 h 3905250"/>
                <a:gd name="connsiteX149" fmla="*/ 4563275 w 5540715"/>
                <a:gd name="connsiteY149" fmla="*/ 1876425 h 3905250"/>
                <a:gd name="connsiteX150" fmla="*/ 4558512 w 5540715"/>
                <a:gd name="connsiteY150" fmla="*/ 1909762 h 3905250"/>
                <a:gd name="connsiteX151" fmla="*/ 4553750 w 5540715"/>
                <a:gd name="connsiteY151" fmla="*/ 1938337 h 3905250"/>
                <a:gd name="connsiteX152" fmla="*/ 4572800 w 5540715"/>
                <a:gd name="connsiteY152" fmla="*/ 2133600 h 3905250"/>
                <a:gd name="connsiteX153" fmla="*/ 4601375 w 5540715"/>
                <a:gd name="connsiteY153" fmla="*/ 2162175 h 3905250"/>
                <a:gd name="connsiteX154" fmla="*/ 4620425 w 5540715"/>
                <a:gd name="connsiteY154" fmla="*/ 2166937 h 3905250"/>
                <a:gd name="connsiteX155" fmla="*/ 4644237 w 5540715"/>
                <a:gd name="connsiteY155" fmla="*/ 2181225 h 3905250"/>
                <a:gd name="connsiteX156" fmla="*/ 4663287 w 5540715"/>
                <a:gd name="connsiteY156" fmla="*/ 2185987 h 3905250"/>
                <a:gd name="connsiteX157" fmla="*/ 4715675 w 5540715"/>
                <a:gd name="connsiteY157" fmla="*/ 2195512 h 3905250"/>
                <a:gd name="connsiteX158" fmla="*/ 4829975 w 5540715"/>
                <a:gd name="connsiteY158" fmla="*/ 2185987 h 3905250"/>
                <a:gd name="connsiteX159" fmla="*/ 4863312 w 5540715"/>
                <a:gd name="connsiteY159" fmla="*/ 2166937 h 3905250"/>
                <a:gd name="connsiteX160" fmla="*/ 4915700 w 5540715"/>
                <a:gd name="connsiteY160" fmla="*/ 2147887 h 3905250"/>
                <a:gd name="connsiteX161" fmla="*/ 4934750 w 5540715"/>
                <a:gd name="connsiteY161" fmla="*/ 2133600 h 3905250"/>
                <a:gd name="connsiteX162" fmla="*/ 4949037 w 5540715"/>
                <a:gd name="connsiteY162" fmla="*/ 2128837 h 3905250"/>
                <a:gd name="connsiteX163" fmla="*/ 4963325 w 5540715"/>
                <a:gd name="connsiteY163" fmla="*/ 2114550 h 3905250"/>
                <a:gd name="connsiteX164" fmla="*/ 4982375 w 5540715"/>
                <a:gd name="connsiteY164" fmla="*/ 2100262 h 3905250"/>
                <a:gd name="connsiteX165" fmla="*/ 5010950 w 5540715"/>
                <a:gd name="connsiteY165" fmla="*/ 2081212 h 3905250"/>
                <a:gd name="connsiteX166" fmla="*/ 5053812 w 5540715"/>
                <a:gd name="connsiteY166" fmla="*/ 2038350 h 3905250"/>
                <a:gd name="connsiteX167" fmla="*/ 5077625 w 5540715"/>
                <a:gd name="connsiteY167" fmla="*/ 2019300 h 3905250"/>
                <a:gd name="connsiteX168" fmla="*/ 5096675 w 5540715"/>
                <a:gd name="connsiteY168" fmla="*/ 2000250 h 3905250"/>
                <a:gd name="connsiteX169" fmla="*/ 5125250 w 5540715"/>
                <a:gd name="connsiteY169" fmla="*/ 1981200 h 3905250"/>
                <a:gd name="connsiteX170" fmla="*/ 5172875 w 5540715"/>
                <a:gd name="connsiteY170" fmla="*/ 1943100 h 3905250"/>
                <a:gd name="connsiteX171" fmla="*/ 5210975 w 5540715"/>
                <a:gd name="connsiteY171" fmla="*/ 1909762 h 3905250"/>
                <a:gd name="connsiteX172" fmla="*/ 5220500 w 5540715"/>
                <a:gd name="connsiteY172" fmla="*/ 1895475 h 3905250"/>
                <a:gd name="connsiteX173" fmla="*/ 5234787 w 5540715"/>
                <a:gd name="connsiteY173" fmla="*/ 1876425 h 3905250"/>
                <a:gd name="connsiteX174" fmla="*/ 5253837 w 5540715"/>
                <a:gd name="connsiteY174" fmla="*/ 1838325 h 3905250"/>
                <a:gd name="connsiteX175" fmla="*/ 5282412 w 5540715"/>
                <a:gd name="connsiteY175" fmla="*/ 1790700 h 3905250"/>
                <a:gd name="connsiteX176" fmla="*/ 5287175 w 5540715"/>
                <a:gd name="connsiteY176" fmla="*/ 1771650 h 3905250"/>
                <a:gd name="connsiteX177" fmla="*/ 5306225 w 5540715"/>
                <a:gd name="connsiteY177" fmla="*/ 1743075 h 3905250"/>
                <a:gd name="connsiteX178" fmla="*/ 5320512 w 5540715"/>
                <a:gd name="connsiteY178" fmla="*/ 1709737 h 3905250"/>
                <a:gd name="connsiteX179" fmla="*/ 5334800 w 5540715"/>
                <a:gd name="connsiteY179" fmla="*/ 1695450 h 3905250"/>
                <a:gd name="connsiteX180" fmla="*/ 5358612 w 5540715"/>
                <a:gd name="connsiteY180" fmla="*/ 1647825 h 3905250"/>
                <a:gd name="connsiteX181" fmla="*/ 5391950 w 5540715"/>
                <a:gd name="connsiteY181" fmla="*/ 1581150 h 3905250"/>
                <a:gd name="connsiteX182" fmla="*/ 5439575 w 5540715"/>
                <a:gd name="connsiteY182" fmla="*/ 1452562 h 3905250"/>
                <a:gd name="connsiteX183" fmla="*/ 5449100 w 5540715"/>
                <a:gd name="connsiteY183" fmla="*/ 1414462 h 3905250"/>
                <a:gd name="connsiteX184" fmla="*/ 5453862 w 5540715"/>
                <a:gd name="connsiteY184" fmla="*/ 1381125 h 3905250"/>
                <a:gd name="connsiteX185" fmla="*/ 5463387 w 5540715"/>
                <a:gd name="connsiteY185" fmla="*/ 1181100 h 3905250"/>
                <a:gd name="connsiteX186" fmla="*/ 5468150 w 5540715"/>
                <a:gd name="connsiteY186" fmla="*/ 1157287 h 3905250"/>
                <a:gd name="connsiteX187" fmla="*/ 5472912 w 5540715"/>
                <a:gd name="connsiteY187" fmla="*/ 1128712 h 3905250"/>
                <a:gd name="connsiteX188" fmla="*/ 5477675 w 5540715"/>
                <a:gd name="connsiteY188" fmla="*/ 1095375 h 3905250"/>
                <a:gd name="connsiteX189" fmla="*/ 5487200 w 5540715"/>
                <a:gd name="connsiteY189" fmla="*/ 1066800 h 3905250"/>
                <a:gd name="connsiteX190" fmla="*/ 5501487 w 5540715"/>
                <a:gd name="connsiteY190" fmla="*/ 981075 h 3905250"/>
                <a:gd name="connsiteX191" fmla="*/ 5501487 w 5540715"/>
                <a:gd name="connsiteY191" fmla="*/ 981075 h 3905250"/>
                <a:gd name="connsiteX192" fmla="*/ 5511012 w 5540715"/>
                <a:gd name="connsiteY192" fmla="*/ 923925 h 3905250"/>
                <a:gd name="connsiteX193" fmla="*/ 5515775 w 5540715"/>
                <a:gd name="connsiteY193" fmla="*/ 890587 h 3905250"/>
                <a:gd name="connsiteX194" fmla="*/ 5525300 w 5540715"/>
                <a:gd name="connsiteY194" fmla="*/ 833437 h 3905250"/>
                <a:gd name="connsiteX195" fmla="*/ 5530062 w 5540715"/>
                <a:gd name="connsiteY195" fmla="*/ 804862 h 3905250"/>
                <a:gd name="connsiteX196" fmla="*/ 5534825 w 5540715"/>
                <a:gd name="connsiteY196" fmla="*/ 738187 h 3905250"/>
                <a:gd name="connsiteX197" fmla="*/ 5520537 w 5540715"/>
                <a:gd name="connsiteY197" fmla="*/ 466725 h 3905250"/>
                <a:gd name="connsiteX198" fmla="*/ 5511012 w 5540715"/>
                <a:gd name="connsiteY198" fmla="*/ 442912 h 3905250"/>
                <a:gd name="connsiteX199" fmla="*/ 5491962 w 5540715"/>
                <a:gd name="connsiteY199" fmla="*/ 390525 h 3905250"/>
                <a:gd name="connsiteX200" fmla="*/ 5477675 w 5540715"/>
                <a:gd name="connsiteY200" fmla="*/ 366712 h 3905250"/>
                <a:gd name="connsiteX201" fmla="*/ 5453862 w 5540715"/>
                <a:gd name="connsiteY201" fmla="*/ 347662 h 3905250"/>
                <a:gd name="connsiteX202" fmla="*/ 5420525 w 5540715"/>
                <a:gd name="connsiteY202" fmla="*/ 309562 h 3905250"/>
                <a:gd name="connsiteX203" fmla="*/ 5401475 w 5540715"/>
                <a:gd name="connsiteY203" fmla="*/ 300037 h 3905250"/>
                <a:gd name="connsiteX204" fmla="*/ 5391950 w 5540715"/>
                <a:gd name="connsiteY204" fmla="*/ 280987 h 3905250"/>
                <a:gd name="connsiteX205" fmla="*/ 5358612 w 5540715"/>
                <a:gd name="connsiteY205" fmla="*/ 257175 h 3905250"/>
                <a:gd name="connsiteX206" fmla="*/ 5325275 w 5540715"/>
                <a:gd name="connsiteY206" fmla="*/ 223837 h 3905250"/>
                <a:gd name="connsiteX207" fmla="*/ 5244312 w 5540715"/>
                <a:gd name="connsiteY207" fmla="*/ 133350 h 3905250"/>
                <a:gd name="connsiteX208" fmla="*/ 5201450 w 5540715"/>
                <a:gd name="connsiteY208" fmla="*/ 85725 h 3905250"/>
                <a:gd name="connsiteX209" fmla="*/ 5163350 w 5540715"/>
                <a:gd name="connsiteY209" fmla="*/ 71437 h 3905250"/>
                <a:gd name="connsiteX210" fmla="*/ 5087150 w 5540715"/>
                <a:gd name="connsiteY210" fmla="*/ 42862 h 3905250"/>
                <a:gd name="connsiteX211" fmla="*/ 5039525 w 5540715"/>
                <a:gd name="connsiteY211" fmla="*/ 23812 h 3905250"/>
                <a:gd name="connsiteX212" fmla="*/ 5006187 w 5540715"/>
                <a:gd name="connsiteY212" fmla="*/ 19050 h 3905250"/>
                <a:gd name="connsiteX213" fmla="*/ 4982375 w 5540715"/>
                <a:gd name="connsiteY213" fmla="*/ 9525 h 3905250"/>
                <a:gd name="connsiteX214" fmla="*/ 4915700 w 5540715"/>
                <a:gd name="connsiteY214" fmla="*/ 4762 h 3905250"/>
                <a:gd name="connsiteX215" fmla="*/ 4858550 w 5540715"/>
                <a:gd name="connsiteY215" fmla="*/ 0 h 3905250"/>
                <a:gd name="connsiteX216" fmla="*/ 4749012 w 5540715"/>
                <a:gd name="connsiteY216" fmla="*/ 14287 h 3905250"/>
                <a:gd name="connsiteX217" fmla="*/ 4725200 w 5540715"/>
                <a:gd name="connsiteY217" fmla="*/ 19050 h 3905250"/>
                <a:gd name="connsiteX218" fmla="*/ 4668050 w 5540715"/>
                <a:gd name="connsiteY218" fmla="*/ 42862 h 3905250"/>
                <a:gd name="connsiteX219" fmla="*/ 4629950 w 5540715"/>
                <a:gd name="connsiteY219" fmla="*/ 57150 h 3905250"/>
                <a:gd name="connsiteX220" fmla="*/ 4548987 w 5540715"/>
                <a:gd name="connsiteY220" fmla="*/ 104775 h 3905250"/>
                <a:gd name="connsiteX221" fmla="*/ 4529937 w 5540715"/>
                <a:gd name="connsiteY221" fmla="*/ 128587 h 3905250"/>
                <a:gd name="connsiteX222" fmla="*/ 4510887 w 5540715"/>
                <a:gd name="connsiteY222" fmla="*/ 147637 h 3905250"/>
                <a:gd name="connsiteX223" fmla="*/ 4491837 w 5540715"/>
                <a:gd name="connsiteY223" fmla="*/ 176212 h 3905250"/>
                <a:gd name="connsiteX224" fmla="*/ 4458500 w 5540715"/>
                <a:gd name="connsiteY224" fmla="*/ 247650 h 3905250"/>
                <a:gd name="connsiteX225" fmla="*/ 4439450 w 5540715"/>
                <a:gd name="connsiteY225" fmla="*/ 304800 h 3905250"/>
                <a:gd name="connsiteX226" fmla="*/ 4420400 w 5540715"/>
                <a:gd name="connsiteY226" fmla="*/ 366712 h 3905250"/>
                <a:gd name="connsiteX227" fmla="*/ 4415637 w 5540715"/>
                <a:gd name="connsiteY227" fmla="*/ 400050 h 3905250"/>
                <a:gd name="connsiteX228" fmla="*/ 4406112 w 5540715"/>
                <a:gd name="connsiteY228" fmla="*/ 423862 h 3905250"/>
                <a:gd name="connsiteX229" fmla="*/ 4401350 w 5540715"/>
                <a:gd name="connsiteY229" fmla="*/ 457200 h 3905250"/>
                <a:gd name="connsiteX230" fmla="*/ 4391825 w 5540715"/>
                <a:gd name="connsiteY230" fmla="*/ 519112 h 3905250"/>
                <a:gd name="connsiteX231" fmla="*/ 4425162 w 5540715"/>
                <a:gd name="connsiteY231" fmla="*/ 685800 h 3905250"/>
                <a:gd name="connsiteX232" fmla="*/ 4434687 w 5540715"/>
                <a:gd name="connsiteY232" fmla="*/ 728662 h 3905250"/>
                <a:gd name="connsiteX233" fmla="*/ 4444212 w 5540715"/>
                <a:gd name="connsiteY233" fmla="*/ 752475 h 3905250"/>
                <a:gd name="connsiteX234" fmla="*/ 4439450 w 5540715"/>
                <a:gd name="connsiteY234" fmla="*/ 819150 h 3905250"/>
                <a:gd name="connsiteX235" fmla="*/ 4396587 w 5540715"/>
                <a:gd name="connsiteY235" fmla="*/ 852487 h 3905250"/>
                <a:gd name="connsiteX236" fmla="*/ 4382300 w 5540715"/>
                <a:gd name="connsiteY236" fmla="*/ 866775 h 3905250"/>
                <a:gd name="connsiteX237" fmla="*/ 4363250 w 5540715"/>
                <a:gd name="connsiteY237" fmla="*/ 876300 h 3905250"/>
                <a:gd name="connsiteX238" fmla="*/ 4329912 w 5540715"/>
                <a:gd name="connsiteY238" fmla="*/ 900112 h 3905250"/>
                <a:gd name="connsiteX239" fmla="*/ 4315625 w 5540715"/>
                <a:gd name="connsiteY239" fmla="*/ 909637 h 3905250"/>
                <a:gd name="connsiteX240" fmla="*/ 4296575 w 5540715"/>
                <a:gd name="connsiteY240" fmla="*/ 923925 h 3905250"/>
                <a:gd name="connsiteX241" fmla="*/ 4277525 w 5540715"/>
                <a:gd name="connsiteY241" fmla="*/ 928687 h 3905250"/>
                <a:gd name="connsiteX242" fmla="*/ 4248950 w 5540715"/>
                <a:gd name="connsiteY242" fmla="*/ 938212 h 3905250"/>
                <a:gd name="connsiteX243" fmla="*/ 4229900 w 5540715"/>
                <a:gd name="connsiteY243" fmla="*/ 942975 h 3905250"/>
                <a:gd name="connsiteX244" fmla="*/ 4215612 w 5540715"/>
                <a:gd name="connsiteY244" fmla="*/ 947737 h 3905250"/>
                <a:gd name="connsiteX245" fmla="*/ 4158462 w 5540715"/>
                <a:gd name="connsiteY245" fmla="*/ 957262 h 3905250"/>
                <a:gd name="connsiteX246" fmla="*/ 4120362 w 5540715"/>
                <a:gd name="connsiteY246" fmla="*/ 966787 h 3905250"/>
                <a:gd name="connsiteX247" fmla="*/ 4091787 w 5540715"/>
                <a:gd name="connsiteY247" fmla="*/ 976312 h 3905250"/>
                <a:gd name="connsiteX248" fmla="*/ 4067975 w 5540715"/>
                <a:gd name="connsiteY248" fmla="*/ 985837 h 3905250"/>
                <a:gd name="connsiteX249" fmla="*/ 4034637 w 5540715"/>
                <a:gd name="connsiteY249" fmla="*/ 990600 h 3905250"/>
                <a:gd name="connsiteX250" fmla="*/ 3967962 w 5540715"/>
                <a:gd name="connsiteY250" fmla="*/ 1009650 h 3905250"/>
                <a:gd name="connsiteX251" fmla="*/ 3939387 w 5540715"/>
                <a:gd name="connsiteY251" fmla="*/ 1019175 h 3905250"/>
                <a:gd name="connsiteX252" fmla="*/ 3906050 w 5540715"/>
                <a:gd name="connsiteY252" fmla="*/ 1023937 h 3905250"/>
                <a:gd name="connsiteX253" fmla="*/ 3744125 w 5540715"/>
                <a:gd name="connsiteY253" fmla="*/ 1019175 h 3905250"/>
                <a:gd name="connsiteX254" fmla="*/ 3715550 w 5540715"/>
                <a:gd name="connsiteY254" fmla="*/ 1014412 h 3905250"/>
                <a:gd name="connsiteX255" fmla="*/ 3677450 w 5540715"/>
                <a:gd name="connsiteY255" fmla="*/ 1009650 h 3905250"/>
                <a:gd name="connsiteX256" fmla="*/ 3548862 w 5540715"/>
                <a:gd name="connsiteY256" fmla="*/ 1023937 h 3905250"/>
                <a:gd name="connsiteX257" fmla="*/ 3506000 w 5540715"/>
                <a:gd name="connsiteY257" fmla="*/ 1052512 h 3905250"/>
                <a:gd name="connsiteX258" fmla="*/ 3486950 w 5540715"/>
                <a:gd name="connsiteY258" fmla="*/ 1071562 h 3905250"/>
                <a:gd name="connsiteX259" fmla="*/ 3463137 w 5540715"/>
                <a:gd name="connsiteY259" fmla="*/ 1090612 h 3905250"/>
                <a:gd name="connsiteX260" fmla="*/ 3425037 w 5540715"/>
                <a:gd name="connsiteY260" fmla="*/ 1128712 h 3905250"/>
                <a:gd name="connsiteX261" fmla="*/ 3396462 w 5540715"/>
                <a:gd name="connsiteY261" fmla="*/ 1176337 h 3905250"/>
                <a:gd name="connsiteX262" fmla="*/ 3363125 w 5540715"/>
                <a:gd name="connsiteY262" fmla="*/ 1228725 h 3905250"/>
                <a:gd name="connsiteX263" fmla="*/ 3353600 w 5540715"/>
                <a:gd name="connsiteY263" fmla="*/ 1262062 h 3905250"/>
                <a:gd name="connsiteX264" fmla="*/ 3348837 w 5540715"/>
                <a:gd name="connsiteY264" fmla="*/ 1281112 h 3905250"/>
                <a:gd name="connsiteX265" fmla="*/ 3339312 w 5540715"/>
                <a:gd name="connsiteY265" fmla="*/ 1295400 h 3905250"/>
                <a:gd name="connsiteX266" fmla="*/ 3329787 w 5540715"/>
                <a:gd name="connsiteY266" fmla="*/ 1323975 h 3905250"/>
                <a:gd name="connsiteX267" fmla="*/ 3301212 w 5540715"/>
                <a:gd name="connsiteY267" fmla="*/ 1357312 h 3905250"/>
                <a:gd name="connsiteX268" fmla="*/ 3291687 w 5540715"/>
                <a:gd name="connsiteY268" fmla="*/ 1381125 h 3905250"/>
                <a:gd name="connsiteX269" fmla="*/ 3248825 w 5540715"/>
                <a:gd name="connsiteY269" fmla="*/ 1414462 h 3905250"/>
                <a:gd name="connsiteX270" fmla="*/ 3234537 w 5540715"/>
                <a:gd name="connsiteY270" fmla="*/ 1433512 h 3905250"/>
                <a:gd name="connsiteX271" fmla="*/ 3220250 w 5540715"/>
                <a:gd name="connsiteY271" fmla="*/ 1443037 h 3905250"/>
                <a:gd name="connsiteX272" fmla="*/ 3172625 w 5540715"/>
                <a:gd name="connsiteY272" fmla="*/ 1481137 h 3905250"/>
                <a:gd name="connsiteX273" fmla="*/ 3153575 w 5540715"/>
                <a:gd name="connsiteY273" fmla="*/ 1495425 h 3905250"/>
                <a:gd name="connsiteX274" fmla="*/ 3129762 w 5540715"/>
                <a:gd name="connsiteY274" fmla="*/ 1504950 h 3905250"/>
                <a:gd name="connsiteX275" fmla="*/ 3110712 w 5540715"/>
                <a:gd name="connsiteY275" fmla="*/ 1519237 h 3905250"/>
                <a:gd name="connsiteX276" fmla="*/ 3096425 w 5540715"/>
                <a:gd name="connsiteY276" fmla="*/ 1533525 h 3905250"/>
                <a:gd name="connsiteX277" fmla="*/ 3072612 w 5540715"/>
                <a:gd name="connsiteY277" fmla="*/ 1543050 h 3905250"/>
                <a:gd name="connsiteX278" fmla="*/ 3058325 w 5540715"/>
                <a:gd name="connsiteY278" fmla="*/ 1557337 h 3905250"/>
                <a:gd name="connsiteX279" fmla="*/ 3034512 w 5540715"/>
                <a:gd name="connsiteY279" fmla="*/ 1566862 h 3905250"/>
                <a:gd name="connsiteX280" fmla="*/ 3015462 w 5540715"/>
                <a:gd name="connsiteY280" fmla="*/ 1576387 h 3905250"/>
                <a:gd name="connsiteX281" fmla="*/ 2967837 w 5540715"/>
                <a:gd name="connsiteY281" fmla="*/ 1604962 h 3905250"/>
                <a:gd name="connsiteX282" fmla="*/ 2953550 w 5540715"/>
                <a:gd name="connsiteY282" fmla="*/ 1614487 h 3905250"/>
                <a:gd name="connsiteX283" fmla="*/ 2939262 w 5540715"/>
                <a:gd name="connsiteY283" fmla="*/ 1619250 h 3905250"/>
                <a:gd name="connsiteX284" fmla="*/ 2910687 w 5540715"/>
                <a:gd name="connsiteY284" fmla="*/ 1638300 h 3905250"/>
                <a:gd name="connsiteX285" fmla="*/ 2896400 w 5540715"/>
                <a:gd name="connsiteY285" fmla="*/ 1652587 h 3905250"/>
                <a:gd name="connsiteX286" fmla="*/ 2834487 w 5540715"/>
                <a:gd name="connsiteY286" fmla="*/ 1681162 h 3905250"/>
                <a:gd name="connsiteX287" fmla="*/ 2791625 w 5540715"/>
                <a:gd name="connsiteY287" fmla="*/ 1709737 h 3905250"/>
                <a:gd name="connsiteX288" fmla="*/ 2767812 w 5540715"/>
                <a:gd name="connsiteY288" fmla="*/ 1719262 h 3905250"/>
                <a:gd name="connsiteX289" fmla="*/ 2753525 w 5540715"/>
                <a:gd name="connsiteY289" fmla="*/ 1728787 h 3905250"/>
                <a:gd name="connsiteX290" fmla="*/ 2739237 w 5540715"/>
                <a:gd name="connsiteY290" fmla="*/ 1733550 h 3905250"/>
                <a:gd name="connsiteX291" fmla="*/ 2724950 w 5540715"/>
                <a:gd name="connsiteY291" fmla="*/ 1743075 h 3905250"/>
                <a:gd name="connsiteX292" fmla="*/ 2663037 w 5540715"/>
                <a:gd name="connsiteY292" fmla="*/ 1752600 h 3905250"/>
                <a:gd name="connsiteX293" fmla="*/ 2596362 w 5540715"/>
                <a:gd name="connsiteY293" fmla="*/ 1738312 h 3905250"/>
                <a:gd name="connsiteX294" fmla="*/ 2572550 w 5540715"/>
                <a:gd name="connsiteY294" fmla="*/ 1728788 h 3905250"/>
                <a:gd name="connsiteX295" fmla="*/ 2524925 w 5540715"/>
                <a:gd name="connsiteY295" fmla="*/ 1728787 h 3905250"/>
                <a:gd name="connsiteX296" fmla="*/ 2470156 w 5540715"/>
                <a:gd name="connsiteY296" fmla="*/ 1804987 h 3905250"/>
                <a:gd name="connsiteX297" fmla="*/ 2389193 w 5540715"/>
                <a:gd name="connsiteY297" fmla="*/ 1881187 h 3905250"/>
                <a:gd name="connsiteX298" fmla="*/ 2315375 w 5540715"/>
                <a:gd name="connsiteY298" fmla="*/ 1909762 h 3905250"/>
                <a:gd name="connsiteX299" fmla="*/ 2253462 w 5540715"/>
                <a:gd name="connsiteY299" fmla="*/ 1924050 h 3905250"/>
                <a:gd name="connsiteX300" fmla="*/ 2234412 w 5540715"/>
                <a:gd name="connsiteY300" fmla="*/ 1943100 h 3905250"/>
                <a:gd name="connsiteX301" fmla="*/ 2220125 w 5540715"/>
                <a:gd name="connsiteY301" fmla="*/ 1947862 h 3905250"/>
                <a:gd name="connsiteX302" fmla="*/ 2186787 w 5540715"/>
                <a:gd name="connsiteY302" fmla="*/ 1966912 h 3905250"/>
                <a:gd name="connsiteX303" fmla="*/ 2148687 w 5540715"/>
                <a:gd name="connsiteY303" fmla="*/ 1985962 h 3905250"/>
                <a:gd name="connsiteX304" fmla="*/ 2072487 w 5540715"/>
                <a:gd name="connsiteY304" fmla="*/ 1971675 h 3905250"/>
                <a:gd name="connsiteX305" fmla="*/ 1996288 w 5540715"/>
                <a:gd name="connsiteY305" fmla="*/ 1990725 h 3905250"/>
                <a:gd name="connsiteX306" fmla="*/ 1939137 w 5540715"/>
                <a:gd name="connsiteY306" fmla="*/ 2047875 h 3905250"/>
                <a:gd name="connsiteX307" fmla="*/ 1910562 w 5540715"/>
                <a:gd name="connsiteY307" fmla="*/ 2071687 h 3905250"/>
                <a:gd name="connsiteX308" fmla="*/ 1886750 w 5540715"/>
                <a:gd name="connsiteY308" fmla="*/ 2081212 h 3905250"/>
                <a:gd name="connsiteX309" fmla="*/ 1858175 w 5540715"/>
                <a:gd name="connsiteY309" fmla="*/ 2100262 h 3905250"/>
                <a:gd name="connsiteX310" fmla="*/ 1834362 w 5540715"/>
                <a:gd name="connsiteY310" fmla="*/ 2109787 h 3905250"/>
                <a:gd name="connsiteX311" fmla="*/ 1815312 w 5540715"/>
                <a:gd name="connsiteY311" fmla="*/ 2124075 h 3905250"/>
                <a:gd name="connsiteX312" fmla="*/ 1796262 w 5540715"/>
                <a:gd name="connsiteY312" fmla="*/ 2133600 h 3905250"/>
                <a:gd name="connsiteX313" fmla="*/ 1786737 w 5540715"/>
                <a:gd name="connsiteY313" fmla="*/ 2147887 h 3905250"/>
                <a:gd name="connsiteX314" fmla="*/ 1772450 w 5540715"/>
                <a:gd name="connsiteY314" fmla="*/ 2152650 h 3905250"/>
                <a:gd name="connsiteX315" fmla="*/ 1753400 w 5540715"/>
                <a:gd name="connsiteY315" fmla="*/ 2166937 h 3905250"/>
                <a:gd name="connsiteX316" fmla="*/ 1696250 w 5540715"/>
                <a:gd name="connsiteY316" fmla="*/ 2219325 h 3905250"/>
                <a:gd name="connsiteX317" fmla="*/ 1672437 w 5540715"/>
                <a:gd name="connsiteY317" fmla="*/ 2238375 h 3905250"/>
                <a:gd name="connsiteX318" fmla="*/ 1648625 w 5540715"/>
                <a:gd name="connsiteY318" fmla="*/ 2252662 h 3905250"/>
                <a:gd name="connsiteX319" fmla="*/ 1615287 w 5540715"/>
                <a:gd name="connsiteY319" fmla="*/ 2286000 h 3905250"/>
                <a:gd name="connsiteX320" fmla="*/ 1591475 w 5540715"/>
                <a:gd name="connsiteY320" fmla="*/ 2305050 h 3905250"/>
                <a:gd name="connsiteX321" fmla="*/ 1577187 w 5540715"/>
                <a:gd name="connsiteY321" fmla="*/ 2314575 h 3905250"/>
                <a:gd name="connsiteX322" fmla="*/ 1562900 w 5540715"/>
                <a:gd name="connsiteY322" fmla="*/ 2328862 h 3905250"/>
                <a:gd name="connsiteX323" fmla="*/ 1558137 w 5540715"/>
                <a:gd name="connsiteY323" fmla="*/ 2343150 h 3905250"/>
                <a:gd name="connsiteX324" fmla="*/ 1520037 w 5540715"/>
                <a:gd name="connsiteY324" fmla="*/ 2366962 h 3905250"/>
                <a:gd name="connsiteX325" fmla="*/ 1496225 w 5540715"/>
                <a:gd name="connsiteY325" fmla="*/ 2381250 h 3905250"/>
                <a:gd name="connsiteX326" fmla="*/ 1477175 w 5540715"/>
                <a:gd name="connsiteY326" fmla="*/ 2395537 h 3905250"/>
                <a:gd name="connsiteX327" fmla="*/ 1462887 w 5540715"/>
                <a:gd name="connsiteY327" fmla="*/ 2400300 h 3905250"/>
                <a:gd name="connsiteX328" fmla="*/ 1424787 w 5540715"/>
                <a:gd name="connsiteY328" fmla="*/ 2419350 h 3905250"/>
                <a:gd name="connsiteX329" fmla="*/ 1405737 w 5540715"/>
                <a:gd name="connsiteY329" fmla="*/ 2428875 h 3905250"/>
                <a:gd name="connsiteX330" fmla="*/ 1362875 w 5540715"/>
                <a:gd name="connsiteY330" fmla="*/ 2462212 h 3905250"/>
                <a:gd name="connsiteX331" fmla="*/ 1329537 w 5540715"/>
                <a:gd name="connsiteY331" fmla="*/ 2476500 h 3905250"/>
                <a:gd name="connsiteX332" fmla="*/ 1310487 w 5540715"/>
                <a:gd name="connsiteY332" fmla="*/ 2490787 h 3905250"/>
                <a:gd name="connsiteX333" fmla="*/ 1262862 w 5540715"/>
                <a:gd name="connsiteY333" fmla="*/ 2514600 h 3905250"/>
                <a:gd name="connsiteX334" fmla="*/ 1224762 w 5540715"/>
                <a:gd name="connsiteY334" fmla="*/ 2538412 h 3905250"/>
                <a:gd name="connsiteX335" fmla="*/ 1210475 w 5540715"/>
                <a:gd name="connsiteY335" fmla="*/ 2543175 h 3905250"/>
                <a:gd name="connsiteX336" fmla="*/ 1191425 w 5540715"/>
                <a:gd name="connsiteY336" fmla="*/ 2557462 h 3905250"/>
                <a:gd name="connsiteX337" fmla="*/ 1129512 w 5540715"/>
                <a:gd name="connsiteY337" fmla="*/ 2600325 h 3905250"/>
                <a:gd name="connsiteX338" fmla="*/ 1100937 w 5540715"/>
                <a:gd name="connsiteY338" fmla="*/ 2624137 h 3905250"/>
                <a:gd name="connsiteX339" fmla="*/ 1086650 w 5540715"/>
                <a:gd name="connsiteY339" fmla="*/ 2638425 h 3905250"/>
                <a:gd name="connsiteX340" fmla="*/ 1077125 w 5540715"/>
                <a:gd name="connsiteY340" fmla="*/ 2652712 h 3905250"/>
                <a:gd name="connsiteX341" fmla="*/ 1053312 w 5540715"/>
                <a:gd name="connsiteY341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2205837 w 5540715"/>
                <a:gd name="connsiteY76" fmla="*/ 3114675 h 3905250"/>
                <a:gd name="connsiteX77" fmla="*/ 1824837 w 5540715"/>
                <a:gd name="connsiteY77" fmla="*/ 2870200 h 3905250"/>
                <a:gd name="connsiteX78" fmla="*/ 2082012 w 5540715"/>
                <a:gd name="connsiteY78" fmla="*/ 2681287 h 3905250"/>
                <a:gd name="connsiteX79" fmla="*/ 2158212 w 5540715"/>
                <a:gd name="connsiteY79" fmla="*/ 2586037 h 3905250"/>
                <a:gd name="connsiteX80" fmla="*/ 2182025 w 5540715"/>
                <a:gd name="connsiteY80" fmla="*/ 2547937 h 3905250"/>
                <a:gd name="connsiteX81" fmla="*/ 2215362 w 5540715"/>
                <a:gd name="connsiteY81" fmla="*/ 2509837 h 3905250"/>
                <a:gd name="connsiteX82" fmla="*/ 2234412 w 5540715"/>
                <a:gd name="connsiteY82" fmla="*/ 2490787 h 3905250"/>
                <a:gd name="connsiteX83" fmla="*/ 2267750 w 5540715"/>
                <a:gd name="connsiteY83" fmla="*/ 2481262 h 3905250"/>
                <a:gd name="connsiteX84" fmla="*/ 2291562 w 5540715"/>
                <a:gd name="connsiteY84" fmla="*/ 2471737 h 3905250"/>
                <a:gd name="connsiteX85" fmla="*/ 2386812 w 5540715"/>
                <a:gd name="connsiteY85" fmla="*/ 2462212 h 3905250"/>
                <a:gd name="connsiteX86" fmla="*/ 2453487 w 5540715"/>
                <a:gd name="connsiteY86" fmla="*/ 2452687 h 3905250"/>
                <a:gd name="connsiteX87" fmla="*/ 2510637 w 5540715"/>
                <a:gd name="connsiteY87" fmla="*/ 2443162 h 3905250"/>
                <a:gd name="connsiteX88" fmla="*/ 2529687 w 5540715"/>
                <a:gd name="connsiteY88" fmla="*/ 2433637 h 3905250"/>
                <a:gd name="connsiteX89" fmla="*/ 2634462 w 5540715"/>
                <a:gd name="connsiteY89" fmla="*/ 2424112 h 3905250"/>
                <a:gd name="connsiteX90" fmla="*/ 2767812 w 5540715"/>
                <a:gd name="connsiteY90" fmla="*/ 2419350 h 3905250"/>
                <a:gd name="connsiteX91" fmla="*/ 2791625 w 5540715"/>
                <a:gd name="connsiteY91" fmla="*/ 2414587 h 3905250"/>
                <a:gd name="connsiteX92" fmla="*/ 2829725 w 5540715"/>
                <a:gd name="connsiteY92" fmla="*/ 2390775 h 3905250"/>
                <a:gd name="connsiteX93" fmla="*/ 2848775 w 5540715"/>
                <a:gd name="connsiteY93" fmla="*/ 2381250 h 3905250"/>
                <a:gd name="connsiteX94" fmla="*/ 2886875 w 5540715"/>
                <a:gd name="connsiteY94" fmla="*/ 2352675 h 3905250"/>
                <a:gd name="connsiteX95" fmla="*/ 2905925 w 5540715"/>
                <a:gd name="connsiteY95" fmla="*/ 2338387 h 3905250"/>
                <a:gd name="connsiteX96" fmla="*/ 2920212 w 5540715"/>
                <a:gd name="connsiteY96" fmla="*/ 2328862 h 3905250"/>
                <a:gd name="connsiteX97" fmla="*/ 2934500 w 5540715"/>
                <a:gd name="connsiteY97" fmla="*/ 2314575 h 3905250"/>
                <a:gd name="connsiteX98" fmla="*/ 2958312 w 5540715"/>
                <a:gd name="connsiteY98" fmla="*/ 2309812 h 3905250"/>
                <a:gd name="connsiteX99" fmla="*/ 2982125 w 5540715"/>
                <a:gd name="connsiteY99" fmla="*/ 2295525 h 3905250"/>
                <a:gd name="connsiteX100" fmla="*/ 3001175 w 5540715"/>
                <a:gd name="connsiteY100" fmla="*/ 2281237 h 3905250"/>
                <a:gd name="connsiteX101" fmla="*/ 3024987 w 5540715"/>
                <a:gd name="connsiteY101" fmla="*/ 2271712 h 3905250"/>
                <a:gd name="connsiteX102" fmla="*/ 3063087 w 5540715"/>
                <a:gd name="connsiteY102" fmla="*/ 2243137 h 3905250"/>
                <a:gd name="connsiteX103" fmla="*/ 3096425 w 5540715"/>
                <a:gd name="connsiteY103" fmla="*/ 2224087 h 3905250"/>
                <a:gd name="connsiteX104" fmla="*/ 3115475 w 5540715"/>
                <a:gd name="connsiteY104" fmla="*/ 2205037 h 3905250"/>
                <a:gd name="connsiteX105" fmla="*/ 3153575 w 5540715"/>
                <a:gd name="connsiteY105" fmla="*/ 2185987 h 3905250"/>
                <a:gd name="connsiteX106" fmla="*/ 3172625 w 5540715"/>
                <a:gd name="connsiteY106" fmla="*/ 2171700 h 3905250"/>
                <a:gd name="connsiteX107" fmla="*/ 3234537 w 5540715"/>
                <a:gd name="connsiteY107" fmla="*/ 2119312 h 3905250"/>
                <a:gd name="connsiteX108" fmla="*/ 3296450 w 5540715"/>
                <a:gd name="connsiteY108" fmla="*/ 2076450 h 3905250"/>
                <a:gd name="connsiteX109" fmla="*/ 3329787 w 5540715"/>
                <a:gd name="connsiteY109" fmla="*/ 2052637 h 3905250"/>
                <a:gd name="connsiteX110" fmla="*/ 3358362 w 5540715"/>
                <a:gd name="connsiteY110" fmla="*/ 2033587 h 3905250"/>
                <a:gd name="connsiteX111" fmla="*/ 3420275 w 5540715"/>
                <a:gd name="connsiteY111" fmla="*/ 1995487 h 3905250"/>
                <a:gd name="connsiteX112" fmla="*/ 3453612 w 5540715"/>
                <a:gd name="connsiteY112" fmla="*/ 1981200 h 3905250"/>
                <a:gd name="connsiteX113" fmla="*/ 3482187 w 5540715"/>
                <a:gd name="connsiteY113" fmla="*/ 1962150 h 3905250"/>
                <a:gd name="connsiteX114" fmla="*/ 3534575 w 5540715"/>
                <a:gd name="connsiteY114" fmla="*/ 1933575 h 3905250"/>
                <a:gd name="connsiteX115" fmla="*/ 3563150 w 5540715"/>
                <a:gd name="connsiteY115" fmla="*/ 1914525 h 3905250"/>
                <a:gd name="connsiteX116" fmla="*/ 3639350 w 5540715"/>
                <a:gd name="connsiteY116" fmla="*/ 1871662 h 3905250"/>
                <a:gd name="connsiteX117" fmla="*/ 3686975 w 5540715"/>
                <a:gd name="connsiteY117" fmla="*/ 1843087 h 3905250"/>
                <a:gd name="connsiteX118" fmla="*/ 3720312 w 5540715"/>
                <a:gd name="connsiteY118" fmla="*/ 1824037 h 3905250"/>
                <a:gd name="connsiteX119" fmla="*/ 3744125 w 5540715"/>
                <a:gd name="connsiteY119" fmla="*/ 1804987 h 3905250"/>
                <a:gd name="connsiteX120" fmla="*/ 3772700 w 5540715"/>
                <a:gd name="connsiteY120" fmla="*/ 1795462 h 3905250"/>
                <a:gd name="connsiteX121" fmla="*/ 3796512 w 5540715"/>
                <a:gd name="connsiteY121" fmla="*/ 1776412 h 3905250"/>
                <a:gd name="connsiteX122" fmla="*/ 3829850 w 5540715"/>
                <a:gd name="connsiteY122" fmla="*/ 1762125 h 3905250"/>
                <a:gd name="connsiteX123" fmla="*/ 3858425 w 5540715"/>
                <a:gd name="connsiteY123" fmla="*/ 1747837 h 3905250"/>
                <a:gd name="connsiteX124" fmla="*/ 3882237 w 5540715"/>
                <a:gd name="connsiteY124" fmla="*/ 1733550 h 3905250"/>
                <a:gd name="connsiteX125" fmla="*/ 3929862 w 5540715"/>
                <a:gd name="connsiteY125" fmla="*/ 1714500 h 3905250"/>
                <a:gd name="connsiteX126" fmla="*/ 3958437 w 5540715"/>
                <a:gd name="connsiteY126" fmla="*/ 1695450 h 3905250"/>
                <a:gd name="connsiteX127" fmla="*/ 3977487 w 5540715"/>
                <a:gd name="connsiteY127" fmla="*/ 1681162 h 3905250"/>
                <a:gd name="connsiteX128" fmla="*/ 4029875 w 5540715"/>
                <a:gd name="connsiteY128" fmla="*/ 1657350 h 3905250"/>
                <a:gd name="connsiteX129" fmla="*/ 4082262 w 5540715"/>
                <a:gd name="connsiteY129" fmla="*/ 1614487 h 3905250"/>
                <a:gd name="connsiteX130" fmla="*/ 4139412 w 5540715"/>
                <a:gd name="connsiteY130" fmla="*/ 1576387 h 3905250"/>
                <a:gd name="connsiteX131" fmla="*/ 4167987 w 5540715"/>
                <a:gd name="connsiteY131" fmla="*/ 1557337 h 3905250"/>
                <a:gd name="connsiteX132" fmla="*/ 4196562 w 5540715"/>
                <a:gd name="connsiteY132" fmla="*/ 1538287 h 3905250"/>
                <a:gd name="connsiteX133" fmla="*/ 4253712 w 5540715"/>
                <a:gd name="connsiteY133" fmla="*/ 1509712 h 3905250"/>
                <a:gd name="connsiteX134" fmla="*/ 4277525 w 5540715"/>
                <a:gd name="connsiteY134" fmla="*/ 1500187 h 3905250"/>
                <a:gd name="connsiteX135" fmla="*/ 4296575 w 5540715"/>
                <a:gd name="connsiteY135" fmla="*/ 1490662 h 3905250"/>
                <a:gd name="connsiteX136" fmla="*/ 4325150 w 5540715"/>
                <a:gd name="connsiteY136" fmla="*/ 1485900 h 3905250"/>
                <a:gd name="connsiteX137" fmla="*/ 4353725 w 5540715"/>
                <a:gd name="connsiteY137" fmla="*/ 1476375 h 3905250"/>
                <a:gd name="connsiteX138" fmla="*/ 4491837 w 5540715"/>
                <a:gd name="connsiteY138" fmla="*/ 1481137 h 3905250"/>
                <a:gd name="connsiteX139" fmla="*/ 4510887 w 5540715"/>
                <a:gd name="connsiteY139" fmla="*/ 1495425 h 3905250"/>
                <a:gd name="connsiteX140" fmla="*/ 4568037 w 5540715"/>
                <a:gd name="connsiteY140" fmla="*/ 1528762 h 3905250"/>
                <a:gd name="connsiteX141" fmla="*/ 4615662 w 5540715"/>
                <a:gd name="connsiteY141" fmla="*/ 1571625 h 3905250"/>
                <a:gd name="connsiteX142" fmla="*/ 4629950 w 5540715"/>
                <a:gd name="connsiteY142" fmla="*/ 1590675 h 3905250"/>
                <a:gd name="connsiteX143" fmla="*/ 4629950 w 5540715"/>
                <a:gd name="connsiteY143" fmla="*/ 1690687 h 3905250"/>
                <a:gd name="connsiteX144" fmla="*/ 4610900 w 5540715"/>
                <a:gd name="connsiteY144" fmla="*/ 1724025 h 3905250"/>
                <a:gd name="connsiteX145" fmla="*/ 4587087 w 5540715"/>
                <a:gd name="connsiteY145" fmla="*/ 1785937 h 3905250"/>
                <a:gd name="connsiteX146" fmla="*/ 4577562 w 5540715"/>
                <a:gd name="connsiteY146" fmla="*/ 1809750 h 3905250"/>
                <a:gd name="connsiteX147" fmla="*/ 4572800 w 5540715"/>
                <a:gd name="connsiteY147" fmla="*/ 1828800 h 3905250"/>
                <a:gd name="connsiteX148" fmla="*/ 4563275 w 5540715"/>
                <a:gd name="connsiteY148" fmla="*/ 1876425 h 3905250"/>
                <a:gd name="connsiteX149" fmla="*/ 4558512 w 5540715"/>
                <a:gd name="connsiteY149" fmla="*/ 1909762 h 3905250"/>
                <a:gd name="connsiteX150" fmla="*/ 4553750 w 5540715"/>
                <a:gd name="connsiteY150" fmla="*/ 1938337 h 3905250"/>
                <a:gd name="connsiteX151" fmla="*/ 4572800 w 5540715"/>
                <a:gd name="connsiteY151" fmla="*/ 2133600 h 3905250"/>
                <a:gd name="connsiteX152" fmla="*/ 4601375 w 5540715"/>
                <a:gd name="connsiteY152" fmla="*/ 2162175 h 3905250"/>
                <a:gd name="connsiteX153" fmla="*/ 4620425 w 5540715"/>
                <a:gd name="connsiteY153" fmla="*/ 2166937 h 3905250"/>
                <a:gd name="connsiteX154" fmla="*/ 4644237 w 5540715"/>
                <a:gd name="connsiteY154" fmla="*/ 2181225 h 3905250"/>
                <a:gd name="connsiteX155" fmla="*/ 4663287 w 5540715"/>
                <a:gd name="connsiteY155" fmla="*/ 2185987 h 3905250"/>
                <a:gd name="connsiteX156" fmla="*/ 4715675 w 5540715"/>
                <a:gd name="connsiteY156" fmla="*/ 2195512 h 3905250"/>
                <a:gd name="connsiteX157" fmla="*/ 4829975 w 5540715"/>
                <a:gd name="connsiteY157" fmla="*/ 2185987 h 3905250"/>
                <a:gd name="connsiteX158" fmla="*/ 4863312 w 5540715"/>
                <a:gd name="connsiteY158" fmla="*/ 2166937 h 3905250"/>
                <a:gd name="connsiteX159" fmla="*/ 4915700 w 5540715"/>
                <a:gd name="connsiteY159" fmla="*/ 2147887 h 3905250"/>
                <a:gd name="connsiteX160" fmla="*/ 4934750 w 5540715"/>
                <a:gd name="connsiteY160" fmla="*/ 2133600 h 3905250"/>
                <a:gd name="connsiteX161" fmla="*/ 4949037 w 5540715"/>
                <a:gd name="connsiteY161" fmla="*/ 2128837 h 3905250"/>
                <a:gd name="connsiteX162" fmla="*/ 4963325 w 5540715"/>
                <a:gd name="connsiteY162" fmla="*/ 2114550 h 3905250"/>
                <a:gd name="connsiteX163" fmla="*/ 4982375 w 5540715"/>
                <a:gd name="connsiteY163" fmla="*/ 2100262 h 3905250"/>
                <a:gd name="connsiteX164" fmla="*/ 5010950 w 5540715"/>
                <a:gd name="connsiteY164" fmla="*/ 2081212 h 3905250"/>
                <a:gd name="connsiteX165" fmla="*/ 5053812 w 5540715"/>
                <a:gd name="connsiteY165" fmla="*/ 2038350 h 3905250"/>
                <a:gd name="connsiteX166" fmla="*/ 5077625 w 5540715"/>
                <a:gd name="connsiteY166" fmla="*/ 2019300 h 3905250"/>
                <a:gd name="connsiteX167" fmla="*/ 5096675 w 5540715"/>
                <a:gd name="connsiteY167" fmla="*/ 2000250 h 3905250"/>
                <a:gd name="connsiteX168" fmla="*/ 5125250 w 5540715"/>
                <a:gd name="connsiteY168" fmla="*/ 1981200 h 3905250"/>
                <a:gd name="connsiteX169" fmla="*/ 5172875 w 5540715"/>
                <a:gd name="connsiteY169" fmla="*/ 1943100 h 3905250"/>
                <a:gd name="connsiteX170" fmla="*/ 5210975 w 5540715"/>
                <a:gd name="connsiteY170" fmla="*/ 1909762 h 3905250"/>
                <a:gd name="connsiteX171" fmla="*/ 5220500 w 5540715"/>
                <a:gd name="connsiteY171" fmla="*/ 1895475 h 3905250"/>
                <a:gd name="connsiteX172" fmla="*/ 5234787 w 5540715"/>
                <a:gd name="connsiteY172" fmla="*/ 1876425 h 3905250"/>
                <a:gd name="connsiteX173" fmla="*/ 5253837 w 5540715"/>
                <a:gd name="connsiteY173" fmla="*/ 1838325 h 3905250"/>
                <a:gd name="connsiteX174" fmla="*/ 5282412 w 5540715"/>
                <a:gd name="connsiteY174" fmla="*/ 1790700 h 3905250"/>
                <a:gd name="connsiteX175" fmla="*/ 5287175 w 5540715"/>
                <a:gd name="connsiteY175" fmla="*/ 1771650 h 3905250"/>
                <a:gd name="connsiteX176" fmla="*/ 5306225 w 5540715"/>
                <a:gd name="connsiteY176" fmla="*/ 1743075 h 3905250"/>
                <a:gd name="connsiteX177" fmla="*/ 5320512 w 5540715"/>
                <a:gd name="connsiteY177" fmla="*/ 1709737 h 3905250"/>
                <a:gd name="connsiteX178" fmla="*/ 5334800 w 5540715"/>
                <a:gd name="connsiteY178" fmla="*/ 1695450 h 3905250"/>
                <a:gd name="connsiteX179" fmla="*/ 5358612 w 5540715"/>
                <a:gd name="connsiteY179" fmla="*/ 1647825 h 3905250"/>
                <a:gd name="connsiteX180" fmla="*/ 5391950 w 5540715"/>
                <a:gd name="connsiteY180" fmla="*/ 1581150 h 3905250"/>
                <a:gd name="connsiteX181" fmla="*/ 5439575 w 5540715"/>
                <a:gd name="connsiteY181" fmla="*/ 1452562 h 3905250"/>
                <a:gd name="connsiteX182" fmla="*/ 5449100 w 5540715"/>
                <a:gd name="connsiteY182" fmla="*/ 1414462 h 3905250"/>
                <a:gd name="connsiteX183" fmla="*/ 5453862 w 5540715"/>
                <a:gd name="connsiteY183" fmla="*/ 1381125 h 3905250"/>
                <a:gd name="connsiteX184" fmla="*/ 5463387 w 5540715"/>
                <a:gd name="connsiteY184" fmla="*/ 1181100 h 3905250"/>
                <a:gd name="connsiteX185" fmla="*/ 5468150 w 5540715"/>
                <a:gd name="connsiteY185" fmla="*/ 1157287 h 3905250"/>
                <a:gd name="connsiteX186" fmla="*/ 5472912 w 5540715"/>
                <a:gd name="connsiteY186" fmla="*/ 1128712 h 3905250"/>
                <a:gd name="connsiteX187" fmla="*/ 5477675 w 5540715"/>
                <a:gd name="connsiteY187" fmla="*/ 1095375 h 3905250"/>
                <a:gd name="connsiteX188" fmla="*/ 5487200 w 5540715"/>
                <a:gd name="connsiteY188" fmla="*/ 1066800 h 3905250"/>
                <a:gd name="connsiteX189" fmla="*/ 5501487 w 5540715"/>
                <a:gd name="connsiteY189" fmla="*/ 981075 h 3905250"/>
                <a:gd name="connsiteX190" fmla="*/ 5501487 w 5540715"/>
                <a:gd name="connsiteY190" fmla="*/ 981075 h 3905250"/>
                <a:gd name="connsiteX191" fmla="*/ 5511012 w 5540715"/>
                <a:gd name="connsiteY191" fmla="*/ 923925 h 3905250"/>
                <a:gd name="connsiteX192" fmla="*/ 5515775 w 5540715"/>
                <a:gd name="connsiteY192" fmla="*/ 890587 h 3905250"/>
                <a:gd name="connsiteX193" fmla="*/ 5525300 w 5540715"/>
                <a:gd name="connsiteY193" fmla="*/ 833437 h 3905250"/>
                <a:gd name="connsiteX194" fmla="*/ 5530062 w 5540715"/>
                <a:gd name="connsiteY194" fmla="*/ 804862 h 3905250"/>
                <a:gd name="connsiteX195" fmla="*/ 5534825 w 5540715"/>
                <a:gd name="connsiteY195" fmla="*/ 738187 h 3905250"/>
                <a:gd name="connsiteX196" fmla="*/ 5520537 w 5540715"/>
                <a:gd name="connsiteY196" fmla="*/ 466725 h 3905250"/>
                <a:gd name="connsiteX197" fmla="*/ 5511012 w 5540715"/>
                <a:gd name="connsiteY197" fmla="*/ 442912 h 3905250"/>
                <a:gd name="connsiteX198" fmla="*/ 5491962 w 5540715"/>
                <a:gd name="connsiteY198" fmla="*/ 390525 h 3905250"/>
                <a:gd name="connsiteX199" fmla="*/ 5477675 w 5540715"/>
                <a:gd name="connsiteY199" fmla="*/ 366712 h 3905250"/>
                <a:gd name="connsiteX200" fmla="*/ 5453862 w 5540715"/>
                <a:gd name="connsiteY200" fmla="*/ 347662 h 3905250"/>
                <a:gd name="connsiteX201" fmla="*/ 5420525 w 5540715"/>
                <a:gd name="connsiteY201" fmla="*/ 309562 h 3905250"/>
                <a:gd name="connsiteX202" fmla="*/ 5401475 w 5540715"/>
                <a:gd name="connsiteY202" fmla="*/ 300037 h 3905250"/>
                <a:gd name="connsiteX203" fmla="*/ 5391950 w 5540715"/>
                <a:gd name="connsiteY203" fmla="*/ 280987 h 3905250"/>
                <a:gd name="connsiteX204" fmla="*/ 5358612 w 5540715"/>
                <a:gd name="connsiteY204" fmla="*/ 257175 h 3905250"/>
                <a:gd name="connsiteX205" fmla="*/ 5325275 w 5540715"/>
                <a:gd name="connsiteY205" fmla="*/ 223837 h 3905250"/>
                <a:gd name="connsiteX206" fmla="*/ 5244312 w 5540715"/>
                <a:gd name="connsiteY206" fmla="*/ 133350 h 3905250"/>
                <a:gd name="connsiteX207" fmla="*/ 5201450 w 5540715"/>
                <a:gd name="connsiteY207" fmla="*/ 85725 h 3905250"/>
                <a:gd name="connsiteX208" fmla="*/ 5163350 w 5540715"/>
                <a:gd name="connsiteY208" fmla="*/ 71437 h 3905250"/>
                <a:gd name="connsiteX209" fmla="*/ 5087150 w 5540715"/>
                <a:gd name="connsiteY209" fmla="*/ 42862 h 3905250"/>
                <a:gd name="connsiteX210" fmla="*/ 5039525 w 5540715"/>
                <a:gd name="connsiteY210" fmla="*/ 23812 h 3905250"/>
                <a:gd name="connsiteX211" fmla="*/ 5006187 w 5540715"/>
                <a:gd name="connsiteY211" fmla="*/ 19050 h 3905250"/>
                <a:gd name="connsiteX212" fmla="*/ 4982375 w 5540715"/>
                <a:gd name="connsiteY212" fmla="*/ 9525 h 3905250"/>
                <a:gd name="connsiteX213" fmla="*/ 4915700 w 5540715"/>
                <a:gd name="connsiteY213" fmla="*/ 4762 h 3905250"/>
                <a:gd name="connsiteX214" fmla="*/ 4858550 w 5540715"/>
                <a:gd name="connsiteY214" fmla="*/ 0 h 3905250"/>
                <a:gd name="connsiteX215" fmla="*/ 4749012 w 5540715"/>
                <a:gd name="connsiteY215" fmla="*/ 14287 h 3905250"/>
                <a:gd name="connsiteX216" fmla="*/ 4725200 w 5540715"/>
                <a:gd name="connsiteY216" fmla="*/ 19050 h 3905250"/>
                <a:gd name="connsiteX217" fmla="*/ 4668050 w 5540715"/>
                <a:gd name="connsiteY217" fmla="*/ 42862 h 3905250"/>
                <a:gd name="connsiteX218" fmla="*/ 4629950 w 5540715"/>
                <a:gd name="connsiteY218" fmla="*/ 57150 h 3905250"/>
                <a:gd name="connsiteX219" fmla="*/ 4548987 w 5540715"/>
                <a:gd name="connsiteY219" fmla="*/ 104775 h 3905250"/>
                <a:gd name="connsiteX220" fmla="*/ 4529937 w 5540715"/>
                <a:gd name="connsiteY220" fmla="*/ 128587 h 3905250"/>
                <a:gd name="connsiteX221" fmla="*/ 4510887 w 5540715"/>
                <a:gd name="connsiteY221" fmla="*/ 147637 h 3905250"/>
                <a:gd name="connsiteX222" fmla="*/ 4491837 w 5540715"/>
                <a:gd name="connsiteY222" fmla="*/ 176212 h 3905250"/>
                <a:gd name="connsiteX223" fmla="*/ 4458500 w 5540715"/>
                <a:gd name="connsiteY223" fmla="*/ 247650 h 3905250"/>
                <a:gd name="connsiteX224" fmla="*/ 4439450 w 5540715"/>
                <a:gd name="connsiteY224" fmla="*/ 304800 h 3905250"/>
                <a:gd name="connsiteX225" fmla="*/ 4420400 w 5540715"/>
                <a:gd name="connsiteY225" fmla="*/ 366712 h 3905250"/>
                <a:gd name="connsiteX226" fmla="*/ 4415637 w 5540715"/>
                <a:gd name="connsiteY226" fmla="*/ 400050 h 3905250"/>
                <a:gd name="connsiteX227" fmla="*/ 4406112 w 5540715"/>
                <a:gd name="connsiteY227" fmla="*/ 423862 h 3905250"/>
                <a:gd name="connsiteX228" fmla="*/ 4401350 w 5540715"/>
                <a:gd name="connsiteY228" fmla="*/ 457200 h 3905250"/>
                <a:gd name="connsiteX229" fmla="*/ 4391825 w 5540715"/>
                <a:gd name="connsiteY229" fmla="*/ 519112 h 3905250"/>
                <a:gd name="connsiteX230" fmla="*/ 4425162 w 5540715"/>
                <a:gd name="connsiteY230" fmla="*/ 685800 h 3905250"/>
                <a:gd name="connsiteX231" fmla="*/ 4434687 w 5540715"/>
                <a:gd name="connsiteY231" fmla="*/ 728662 h 3905250"/>
                <a:gd name="connsiteX232" fmla="*/ 4444212 w 5540715"/>
                <a:gd name="connsiteY232" fmla="*/ 752475 h 3905250"/>
                <a:gd name="connsiteX233" fmla="*/ 4439450 w 5540715"/>
                <a:gd name="connsiteY233" fmla="*/ 819150 h 3905250"/>
                <a:gd name="connsiteX234" fmla="*/ 4396587 w 5540715"/>
                <a:gd name="connsiteY234" fmla="*/ 852487 h 3905250"/>
                <a:gd name="connsiteX235" fmla="*/ 4382300 w 5540715"/>
                <a:gd name="connsiteY235" fmla="*/ 866775 h 3905250"/>
                <a:gd name="connsiteX236" fmla="*/ 4363250 w 5540715"/>
                <a:gd name="connsiteY236" fmla="*/ 876300 h 3905250"/>
                <a:gd name="connsiteX237" fmla="*/ 4329912 w 5540715"/>
                <a:gd name="connsiteY237" fmla="*/ 900112 h 3905250"/>
                <a:gd name="connsiteX238" fmla="*/ 4315625 w 5540715"/>
                <a:gd name="connsiteY238" fmla="*/ 909637 h 3905250"/>
                <a:gd name="connsiteX239" fmla="*/ 4296575 w 5540715"/>
                <a:gd name="connsiteY239" fmla="*/ 923925 h 3905250"/>
                <a:gd name="connsiteX240" fmla="*/ 4277525 w 5540715"/>
                <a:gd name="connsiteY240" fmla="*/ 928687 h 3905250"/>
                <a:gd name="connsiteX241" fmla="*/ 4248950 w 5540715"/>
                <a:gd name="connsiteY241" fmla="*/ 938212 h 3905250"/>
                <a:gd name="connsiteX242" fmla="*/ 4229900 w 5540715"/>
                <a:gd name="connsiteY242" fmla="*/ 942975 h 3905250"/>
                <a:gd name="connsiteX243" fmla="*/ 4215612 w 5540715"/>
                <a:gd name="connsiteY243" fmla="*/ 947737 h 3905250"/>
                <a:gd name="connsiteX244" fmla="*/ 4158462 w 5540715"/>
                <a:gd name="connsiteY244" fmla="*/ 957262 h 3905250"/>
                <a:gd name="connsiteX245" fmla="*/ 4120362 w 5540715"/>
                <a:gd name="connsiteY245" fmla="*/ 966787 h 3905250"/>
                <a:gd name="connsiteX246" fmla="*/ 4091787 w 5540715"/>
                <a:gd name="connsiteY246" fmla="*/ 976312 h 3905250"/>
                <a:gd name="connsiteX247" fmla="*/ 4067975 w 5540715"/>
                <a:gd name="connsiteY247" fmla="*/ 985837 h 3905250"/>
                <a:gd name="connsiteX248" fmla="*/ 4034637 w 5540715"/>
                <a:gd name="connsiteY248" fmla="*/ 990600 h 3905250"/>
                <a:gd name="connsiteX249" fmla="*/ 3967962 w 5540715"/>
                <a:gd name="connsiteY249" fmla="*/ 1009650 h 3905250"/>
                <a:gd name="connsiteX250" fmla="*/ 3939387 w 5540715"/>
                <a:gd name="connsiteY250" fmla="*/ 1019175 h 3905250"/>
                <a:gd name="connsiteX251" fmla="*/ 3906050 w 5540715"/>
                <a:gd name="connsiteY251" fmla="*/ 1023937 h 3905250"/>
                <a:gd name="connsiteX252" fmla="*/ 3744125 w 5540715"/>
                <a:gd name="connsiteY252" fmla="*/ 1019175 h 3905250"/>
                <a:gd name="connsiteX253" fmla="*/ 3715550 w 5540715"/>
                <a:gd name="connsiteY253" fmla="*/ 1014412 h 3905250"/>
                <a:gd name="connsiteX254" fmla="*/ 3677450 w 5540715"/>
                <a:gd name="connsiteY254" fmla="*/ 1009650 h 3905250"/>
                <a:gd name="connsiteX255" fmla="*/ 3548862 w 5540715"/>
                <a:gd name="connsiteY255" fmla="*/ 1023937 h 3905250"/>
                <a:gd name="connsiteX256" fmla="*/ 3506000 w 5540715"/>
                <a:gd name="connsiteY256" fmla="*/ 1052512 h 3905250"/>
                <a:gd name="connsiteX257" fmla="*/ 3486950 w 5540715"/>
                <a:gd name="connsiteY257" fmla="*/ 1071562 h 3905250"/>
                <a:gd name="connsiteX258" fmla="*/ 3463137 w 5540715"/>
                <a:gd name="connsiteY258" fmla="*/ 1090612 h 3905250"/>
                <a:gd name="connsiteX259" fmla="*/ 3425037 w 5540715"/>
                <a:gd name="connsiteY259" fmla="*/ 1128712 h 3905250"/>
                <a:gd name="connsiteX260" fmla="*/ 3396462 w 5540715"/>
                <a:gd name="connsiteY260" fmla="*/ 1176337 h 3905250"/>
                <a:gd name="connsiteX261" fmla="*/ 3363125 w 5540715"/>
                <a:gd name="connsiteY261" fmla="*/ 1228725 h 3905250"/>
                <a:gd name="connsiteX262" fmla="*/ 3353600 w 5540715"/>
                <a:gd name="connsiteY262" fmla="*/ 1262062 h 3905250"/>
                <a:gd name="connsiteX263" fmla="*/ 3348837 w 5540715"/>
                <a:gd name="connsiteY263" fmla="*/ 1281112 h 3905250"/>
                <a:gd name="connsiteX264" fmla="*/ 3339312 w 5540715"/>
                <a:gd name="connsiteY264" fmla="*/ 1295400 h 3905250"/>
                <a:gd name="connsiteX265" fmla="*/ 3329787 w 5540715"/>
                <a:gd name="connsiteY265" fmla="*/ 1323975 h 3905250"/>
                <a:gd name="connsiteX266" fmla="*/ 3301212 w 5540715"/>
                <a:gd name="connsiteY266" fmla="*/ 1357312 h 3905250"/>
                <a:gd name="connsiteX267" fmla="*/ 3291687 w 5540715"/>
                <a:gd name="connsiteY267" fmla="*/ 1381125 h 3905250"/>
                <a:gd name="connsiteX268" fmla="*/ 3248825 w 5540715"/>
                <a:gd name="connsiteY268" fmla="*/ 1414462 h 3905250"/>
                <a:gd name="connsiteX269" fmla="*/ 3234537 w 5540715"/>
                <a:gd name="connsiteY269" fmla="*/ 1433512 h 3905250"/>
                <a:gd name="connsiteX270" fmla="*/ 3220250 w 5540715"/>
                <a:gd name="connsiteY270" fmla="*/ 1443037 h 3905250"/>
                <a:gd name="connsiteX271" fmla="*/ 3172625 w 5540715"/>
                <a:gd name="connsiteY271" fmla="*/ 1481137 h 3905250"/>
                <a:gd name="connsiteX272" fmla="*/ 3153575 w 5540715"/>
                <a:gd name="connsiteY272" fmla="*/ 1495425 h 3905250"/>
                <a:gd name="connsiteX273" fmla="*/ 3129762 w 5540715"/>
                <a:gd name="connsiteY273" fmla="*/ 1504950 h 3905250"/>
                <a:gd name="connsiteX274" fmla="*/ 3110712 w 5540715"/>
                <a:gd name="connsiteY274" fmla="*/ 1519237 h 3905250"/>
                <a:gd name="connsiteX275" fmla="*/ 3096425 w 5540715"/>
                <a:gd name="connsiteY275" fmla="*/ 1533525 h 3905250"/>
                <a:gd name="connsiteX276" fmla="*/ 3072612 w 5540715"/>
                <a:gd name="connsiteY276" fmla="*/ 1543050 h 3905250"/>
                <a:gd name="connsiteX277" fmla="*/ 3058325 w 5540715"/>
                <a:gd name="connsiteY277" fmla="*/ 1557337 h 3905250"/>
                <a:gd name="connsiteX278" fmla="*/ 3034512 w 5540715"/>
                <a:gd name="connsiteY278" fmla="*/ 1566862 h 3905250"/>
                <a:gd name="connsiteX279" fmla="*/ 3015462 w 5540715"/>
                <a:gd name="connsiteY279" fmla="*/ 1576387 h 3905250"/>
                <a:gd name="connsiteX280" fmla="*/ 2967837 w 5540715"/>
                <a:gd name="connsiteY280" fmla="*/ 1604962 h 3905250"/>
                <a:gd name="connsiteX281" fmla="*/ 2953550 w 5540715"/>
                <a:gd name="connsiteY281" fmla="*/ 1614487 h 3905250"/>
                <a:gd name="connsiteX282" fmla="*/ 2939262 w 5540715"/>
                <a:gd name="connsiteY282" fmla="*/ 1619250 h 3905250"/>
                <a:gd name="connsiteX283" fmla="*/ 2910687 w 5540715"/>
                <a:gd name="connsiteY283" fmla="*/ 1638300 h 3905250"/>
                <a:gd name="connsiteX284" fmla="*/ 2896400 w 5540715"/>
                <a:gd name="connsiteY284" fmla="*/ 1652587 h 3905250"/>
                <a:gd name="connsiteX285" fmla="*/ 2834487 w 5540715"/>
                <a:gd name="connsiteY285" fmla="*/ 1681162 h 3905250"/>
                <a:gd name="connsiteX286" fmla="*/ 2791625 w 5540715"/>
                <a:gd name="connsiteY286" fmla="*/ 1709737 h 3905250"/>
                <a:gd name="connsiteX287" fmla="*/ 2767812 w 5540715"/>
                <a:gd name="connsiteY287" fmla="*/ 1719262 h 3905250"/>
                <a:gd name="connsiteX288" fmla="*/ 2753525 w 5540715"/>
                <a:gd name="connsiteY288" fmla="*/ 1728787 h 3905250"/>
                <a:gd name="connsiteX289" fmla="*/ 2739237 w 5540715"/>
                <a:gd name="connsiteY289" fmla="*/ 1733550 h 3905250"/>
                <a:gd name="connsiteX290" fmla="*/ 2724950 w 5540715"/>
                <a:gd name="connsiteY290" fmla="*/ 1743075 h 3905250"/>
                <a:gd name="connsiteX291" fmla="*/ 2663037 w 5540715"/>
                <a:gd name="connsiteY291" fmla="*/ 1752600 h 3905250"/>
                <a:gd name="connsiteX292" fmla="*/ 2596362 w 5540715"/>
                <a:gd name="connsiteY292" fmla="*/ 1738312 h 3905250"/>
                <a:gd name="connsiteX293" fmla="*/ 2572550 w 5540715"/>
                <a:gd name="connsiteY293" fmla="*/ 1728788 h 3905250"/>
                <a:gd name="connsiteX294" fmla="*/ 2524925 w 5540715"/>
                <a:gd name="connsiteY294" fmla="*/ 1728787 h 3905250"/>
                <a:gd name="connsiteX295" fmla="*/ 2470156 w 5540715"/>
                <a:gd name="connsiteY295" fmla="*/ 1804987 h 3905250"/>
                <a:gd name="connsiteX296" fmla="*/ 2389193 w 5540715"/>
                <a:gd name="connsiteY296" fmla="*/ 1881187 h 3905250"/>
                <a:gd name="connsiteX297" fmla="*/ 2315375 w 5540715"/>
                <a:gd name="connsiteY297" fmla="*/ 1909762 h 3905250"/>
                <a:gd name="connsiteX298" fmla="*/ 2253462 w 5540715"/>
                <a:gd name="connsiteY298" fmla="*/ 1924050 h 3905250"/>
                <a:gd name="connsiteX299" fmla="*/ 2234412 w 5540715"/>
                <a:gd name="connsiteY299" fmla="*/ 1943100 h 3905250"/>
                <a:gd name="connsiteX300" fmla="*/ 2220125 w 5540715"/>
                <a:gd name="connsiteY300" fmla="*/ 1947862 h 3905250"/>
                <a:gd name="connsiteX301" fmla="*/ 2186787 w 5540715"/>
                <a:gd name="connsiteY301" fmla="*/ 1966912 h 3905250"/>
                <a:gd name="connsiteX302" fmla="*/ 2148687 w 5540715"/>
                <a:gd name="connsiteY302" fmla="*/ 1985962 h 3905250"/>
                <a:gd name="connsiteX303" fmla="*/ 2072487 w 5540715"/>
                <a:gd name="connsiteY303" fmla="*/ 1971675 h 3905250"/>
                <a:gd name="connsiteX304" fmla="*/ 1996288 w 5540715"/>
                <a:gd name="connsiteY304" fmla="*/ 1990725 h 3905250"/>
                <a:gd name="connsiteX305" fmla="*/ 1939137 w 5540715"/>
                <a:gd name="connsiteY305" fmla="*/ 2047875 h 3905250"/>
                <a:gd name="connsiteX306" fmla="*/ 1910562 w 5540715"/>
                <a:gd name="connsiteY306" fmla="*/ 2071687 h 3905250"/>
                <a:gd name="connsiteX307" fmla="*/ 1886750 w 5540715"/>
                <a:gd name="connsiteY307" fmla="*/ 2081212 h 3905250"/>
                <a:gd name="connsiteX308" fmla="*/ 1858175 w 5540715"/>
                <a:gd name="connsiteY308" fmla="*/ 2100262 h 3905250"/>
                <a:gd name="connsiteX309" fmla="*/ 1834362 w 5540715"/>
                <a:gd name="connsiteY309" fmla="*/ 2109787 h 3905250"/>
                <a:gd name="connsiteX310" fmla="*/ 1815312 w 5540715"/>
                <a:gd name="connsiteY310" fmla="*/ 2124075 h 3905250"/>
                <a:gd name="connsiteX311" fmla="*/ 1796262 w 5540715"/>
                <a:gd name="connsiteY311" fmla="*/ 2133600 h 3905250"/>
                <a:gd name="connsiteX312" fmla="*/ 1786737 w 5540715"/>
                <a:gd name="connsiteY312" fmla="*/ 2147887 h 3905250"/>
                <a:gd name="connsiteX313" fmla="*/ 1772450 w 5540715"/>
                <a:gd name="connsiteY313" fmla="*/ 2152650 h 3905250"/>
                <a:gd name="connsiteX314" fmla="*/ 1753400 w 5540715"/>
                <a:gd name="connsiteY314" fmla="*/ 2166937 h 3905250"/>
                <a:gd name="connsiteX315" fmla="*/ 1696250 w 5540715"/>
                <a:gd name="connsiteY315" fmla="*/ 2219325 h 3905250"/>
                <a:gd name="connsiteX316" fmla="*/ 1672437 w 5540715"/>
                <a:gd name="connsiteY316" fmla="*/ 2238375 h 3905250"/>
                <a:gd name="connsiteX317" fmla="*/ 1648625 w 5540715"/>
                <a:gd name="connsiteY317" fmla="*/ 2252662 h 3905250"/>
                <a:gd name="connsiteX318" fmla="*/ 1615287 w 5540715"/>
                <a:gd name="connsiteY318" fmla="*/ 2286000 h 3905250"/>
                <a:gd name="connsiteX319" fmla="*/ 1591475 w 5540715"/>
                <a:gd name="connsiteY319" fmla="*/ 2305050 h 3905250"/>
                <a:gd name="connsiteX320" fmla="*/ 1577187 w 5540715"/>
                <a:gd name="connsiteY320" fmla="*/ 2314575 h 3905250"/>
                <a:gd name="connsiteX321" fmla="*/ 1562900 w 5540715"/>
                <a:gd name="connsiteY321" fmla="*/ 2328862 h 3905250"/>
                <a:gd name="connsiteX322" fmla="*/ 1558137 w 5540715"/>
                <a:gd name="connsiteY322" fmla="*/ 2343150 h 3905250"/>
                <a:gd name="connsiteX323" fmla="*/ 1520037 w 5540715"/>
                <a:gd name="connsiteY323" fmla="*/ 2366962 h 3905250"/>
                <a:gd name="connsiteX324" fmla="*/ 1496225 w 5540715"/>
                <a:gd name="connsiteY324" fmla="*/ 2381250 h 3905250"/>
                <a:gd name="connsiteX325" fmla="*/ 1477175 w 5540715"/>
                <a:gd name="connsiteY325" fmla="*/ 2395537 h 3905250"/>
                <a:gd name="connsiteX326" fmla="*/ 1462887 w 5540715"/>
                <a:gd name="connsiteY326" fmla="*/ 2400300 h 3905250"/>
                <a:gd name="connsiteX327" fmla="*/ 1424787 w 5540715"/>
                <a:gd name="connsiteY327" fmla="*/ 2419350 h 3905250"/>
                <a:gd name="connsiteX328" fmla="*/ 1405737 w 5540715"/>
                <a:gd name="connsiteY328" fmla="*/ 2428875 h 3905250"/>
                <a:gd name="connsiteX329" fmla="*/ 1362875 w 5540715"/>
                <a:gd name="connsiteY329" fmla="*/ 2462212 h 3905250"/>
                <a:gd name="connsiteX330" fmla="*/ 1329537 w 5540715"/>
                <a:gd name="connsiteY330" fmla="*/ 2476500 h 3905250"/>
                <a:gd name="connsiteX331" fmla="*/ 1310487 w 5540715"/>
                <a:gd name="connsiteY331" fmla="*/ 2490787 h 3905250"/>
                <a:gd name="connsiteX332" fmla="*/ 1262862 w 5540715"/>
                <a:gd name="connsiteY332" fmla="*/ 2514600 h 3905250"/>
                <a:gd name="connsiteX333" fmla="*/ 1224762 w 5540715"/>
                <a:gd name="connsiteY333" fmla="*/ 2538412 h 3905250"/>
                <a:gd name="connsiteX334" fmla="*/ 1210475 w 5540715"/>
                <a:gd name="connsiteY334" fmla="*/ 2543175 h 3905250"/>
                <a:gd name="connsiteX335" fmla="*/ 1191425 w 5540715"/>
                <a:gd name="connsiteY335" fmla="*/ 2557462 h 3905250"/>
                <a:gd name="connsiteX336" fmla="*/ 1129512 w 5540715"/>
                <a:gd name="connsiteY336" fmla="*/ 2600325 h 3905250"/>
                <a:gd name="connsiteX337" fmla="*/ 1100937 w 5540715"/>
                <a:gd name="connsiteY337" fmla="*/ 2624137 h 3905250"/>
                <a:gd name="connsiteX338" fmla="*/ 1086650 w 5540715"/>
                <a:gd name="connsiteY338" fmla="*/ 2638425 h 3905250"/>
                <a:gd name="connsiteX339" fmla="*/ 1077125 w 5540715"/>
                <a:gd name="connsiteY339" fmla="*/ 2652712 h 3905250"/>
                <a:gd name="connsiteX340" fmla="*/ 1053312 w 5540715"/>
                <a:gd name="connsiteY340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2172500 w 5540715"/>
                <a:gd name="connsiteY75" fmla="*/ 3167062 h 3905250"/>
                <a:gd name="connsiteX76" fmla="*/ 1824837 w 5540715"/>
                <a:gd name="connsiteY76" fmla="*/ 2870200 h 3905250"/>
                <a:gd name="connsiteX77" fmla="*/ 2082012 w 5540715"/>
                <a:gd name="connsiteY77" fmla="*/ 2681287 h 3905250"/>
                <a:gd name="connsiteX78" fmla="*/ 2158212 w 5540715"/>
                <a:gd name="connsiteY78" fmla="*/ 2586037 h 3905250"/>
                <a:gd name="connsiteX79" fmla="*/ 2182025 w 5540715"/>
                <a:gd name="connsiteY79" fmla="*/ 2547937 h 3905250"/>
                <a:gd name="connsiteX80" fmla="*/ 2215362 w 5540715"/>
                <a:gd name="connsiteY80" fmla="*/ 2509837 h 3905250"/>
                <a:gd name="connsiteX81" fmla="*/ 2234412 w 5540715"/>
                <a:gd name="connsiteY81" fmla="*/ 2490787 h 3905250"/>
                <a:gd name="connsiteX82" fmla="*/ 2267750 w 5540715"/>
                <a:gd name="connsiteY82" fmla="*/ 2481262 h 3905250"/>
                <a:gd name="connsiteX83" fmla="*/ 2291562 w 5540715"/>
                <a:gd name="connsiteY83" fmla="*/ 2471737 h 3905250"/>
                <a:gd name="connsiteX84" fmla="*/ 2386812 w 5540715"/>
                <a:gd name="connsiteY84" fmla="*/ 2462212 h 3905250"/>
                <a:gd name="connsiteX85" fmla="*/ 2453487 w 5540715"/>
                <a:gd name="connsiteY85" fmla="*/ 2452687 h 3905250"/>
                <a:gd name="connsiteX86" fmla="*/ 2510637 w 5540715"/>
                <a:gd name="connsiteY86" fmla="*/ 2443162 h 3905250"/>
                <a:gd name="connsiteX87" fmla="*/ 2529687 w 5540715"/>
                <a:gd name="connsiteY87" fmla="*/ 2433637 h 3905250"/>
                <a:gd name="connsiteX88" fmla="*/ 2634462 w 5540715"/>
                <a:gd name="connsiteY88" fmla="*/ 2424112 h 3905250"/>
                <a:gd name="connsiteX89" fmla="*/ 2767812 w 5540715"/>
                <a:gd name="connsiteY89" fmla="*/ 2419350 h 3905250"/>
                <a:gd name="connsiteX90" fmla="*/ 2791625 w 5540715"/>
                <a:gd name="connsiteY90" fmla="*/ 2414587 h 3905250"/>
                <a:gd name="connsiteX91" fmla="*/ 2829725 w 5540715"/>
                <a:gd name="connsiteY91" fmla="*/ 2390775 h 3905250"/>
                <a:gd name="connsiteX92" fmla="*/ 2848775 w 5540715"/>
                <a:gd name="connsiteY92" fmla="*/ 2381250 h 3905250"/>
                <a:gd name="connsiteX93" fmla="*/ 2886875 w 5540715"/>
                <a:gd name="connsiteY93" fmla="*/ 2352675 h 3905250"/>
                <a:gd name="connsiteX94" fmla="*/ 2905925 w 5540715"/>
                <a:gd name="connsiteY94" fmla="*/ 2338387 h 3905250"/>
                <a:gd name="connsiteX95" fmla="*/ 2920212 w 5540715"/>
                <a:gd name="connsiteY95" fmla="*/ 2328862 h 3905250"/>
                <a:gd name="connsiteX96" fmla="*/ 2934500 w 5540715"/>
                <a:gd name="connsiteY96" fmla="*/ 2314575 h 3905250"/>
                <a:gd name="connsiteX97" fmla="*/ 2958312 w 5540715"/>
                <a:gd name="connsiteY97" fmla="*/ 2309812 h 3905250"/>
                <a:gd name="connsiteX98" fmla="*/ 2982125 w 5540715"/>
                <a:gd name="connsiteY98" fmla="*/ 2295525 h 3905250"/>
                <a:gd name="connsiteX99" fmla="*/ 3001175 w 5540715"/>
                <a:gd name="connsiteY99" fmla="*/ 2281237 h 3905250"/>
                <a:gd name="connsiteX100" fmla="*/ 3024987 w 5540715"/>
                <a:gd name="connsiteY100" fmla="*/ 2271712 h 3905250"/>
                <a:gd name="connsiteX101" fmla="*/ 3063087 w 5540715"/>
                <a:gd name="connsiteY101" fmla="*/ 2243137 h 3905250"/>
                <a:gd name="connsiteX102" fmla="*/ 3096425 w 5540715"/>
                <a:gd name="connsiteY102" fmla="*/ 2224087 h 3905250"/>
                <a:gd name="connsiteX103" fmla="*/ 3115475 w 5540715"/>
                <a:gd name="connsiteY103" fmla="*/ 2205037 h 3905250"/>
                <a:gd name="connsiteX104" fmla="*/ 3153575 w 5540715"/>
                <a:gd name="connsiteY104" fmla="*/ 2185987 h 3905250"/>
                <a:gd name="connsiteX105" fmla="*/ 3172625 w 5540715"/>
                <a:gd name="connsiteY105" fmla="*/ 2171700 h 3905250"/>
                <a:gd name="connsiteX106" fmla="*/ 3234537 w 5540715"/>
                <a:gd name="connsiteY106" fmla="*/ 2119312 h 3905250"/>
                <a:gd name="connsiteX107" fmla="*/ 3296450 w 5540715"/>
                <a:gd name="connsiteY107" fmla="*/ 2076450 h 3905250"/>
                <a:gd name="connsiteX108" fmla="*/ 3329787 w 5540715"/>
                <a:gd name="connsiteY108" fmla="*/ 2052637 h 3905250"/>
                <a:gd name="connsiteX109" fmla="*/ 3358362 w 5540715"/>
                <a:gd name="connsiteY109" fmla="*/ 2033587 h 3905250"/>
                <a:gd name="connsiteX110" fmla="*/ 3420275 w 5540715"/>
                <a:gd name="connsiteY110" fmla="*/ 1995487 h 3905250"/>
                <a:gd name="connsiteX111" fmla="*/ 3453612 w 5540715"/>
                <a:gd name="connsiteY111" fmla="*/ 1981200 h 3905250"/>
                <a:gd name="connsiteX112" fmla="*/ 3482187 w 5540715"/>
                <a:gd name="connsiteY112" fmla="*/ 1962150 h 3905250"/>
                <a:gd name="connsiteX113" fmla="*/ 3534575 w 5540715"/>
                <a:gd name="connsiteY113" fmla="*/ 1933575 h 3905250"/>
                <a:gd name="connsiteX114" fmla="*/ 3563150 w 5540715"/>
                <a:gd name="connsiteY114" fmla="*/ 1914525 h 3905250"/>
                <a:gd name="connsiteX115" fmla="*/ 3639350 w 5540715"/>
                <a:gd name="connsiteY115" fmla="*/ 1871662 h 3905250"/>
                <a:gd name="connsiteX116" fmla="*/ 3686975 w 5540715"/>
                <a:gd name="connsiteY116" fmla="*/ 1843087 h 3905250"/>
                <a:gd name="connsiteX117" fmla="*/ 3720312 w 5540715"/>
                <a:gd name="connsiteY117" fmla="*/ 1824037 h 3905250"/>
                <a:gd name="connsiteX118" fmla="*/ 3744125 w 5540715"/>
                <a:gd name="connsiteY118" fmla="*/ 1804987 h 3905250"/>
                <a:gd name="connsiteX119" fmla="*/ 3772700 w 5540715"/>
                <a:gd name="connsiteY119" fmla="*/ 1795462 h 3905250"/>
                <a:gd name="connsiteX120" fmla="*/ 3796512 w 5540715"/>
                <a:gd name="connsiteY120" fmla="*/ 1776412 h 3905250"/>
                <a:gd name="connsiteX121" fmla="*/ 3829850 w 5540715"/>
                <a:gd name="connsiteY121" fmla="*/ 1762125 h 3905250"/>
                <a:gd name="connsiteX122" fmla="*/ 3858425 w 5540715"/>
                <a:gd name="connsiteY122" fmla="*/ 1747837 h 3905250"/>
                <a:gd name="connsiteX123" fmla="*/ 3882237 w 5540715"/>
                <a:gd name="connsiteY123" fmla="*/ 1733550 h 3905250"/>
                <a:gd name="connsiteX124" fmla="*/ 3929862 w 5540715"/>
                <a:gd name="connsiteY124" fmla="*/ 1714500 h 3905250"/>
                <a:gd name="connsiteX125" fmla="*/ 3958437 w 5540715"/>
                <a:gd name="connsiteY125" fmla="*/ 1695450 h 3905250"/>
                <a:gd name="connsiteX126" fmla="*/ 3977487 w 5540715"/>
                <a:gd name="connsiteY126" fmla="*/ 1681162 h 3905250"/>
                <a:gd name="connsiteX127" fmla="*/ 4029875 w 5540715"/>
                <a:gd name="connsiteY127" fmla="*/ 1657350 h 3905250"/>
                <a:gd name="connsiteX128" fmla="*/ 4082262 w 5540715"/>
                <a:gd name="connsiteY128" fmla="*/ 1614487 h 3905250"/>
                <a:gd name="connsiteX129" fmla="*/ 4139412 w 5540715"/>
                <a:gd name="connsiteY129" fmla="*/ 1576387 h 3905250"/>
                <a:gd name="connsiteX130" fmla="*/ 4167987 w 5540715"/>
                <a:gd name="connsiteY130" fmla="*/ 1557337 h 3905250"/>
                <a:gd name="connsiteX131" fmla="*/ 4196562 w 5540715"/>
                <a:gd name="connsiteY131" fmla="*/ 1538287 h 3905250"/>
                <a:gd name="connsiteX132" fmla="*/ 4253712 w 5540715"/>
                <a:gd name="connsiteY132" fmla="*/ 1509712 h 3905250"/>
                <a:gd name="connsiteX133" fmla="*/ 4277525 w 5540715"/>
                <a:gd name="connsiteY133" fmla="*/ 1500187 h 3905250"/>
                <a:gd name="connsiteX134" fmla="*/ 4296575 w 5540715"/>
                <a:gd name="connsiteY134" fmla="*/ 1490662 h 3905250"/>
                <a:gd name="connsiteX135" fmla="*/ 4325150 w 5540715"/>
                <a:gd name="connsiteY135" fmla="*/ 1485900 h 3905250"/>
                <a:gd name="connsiteX136" fmla="*/ 4353725 w 5540715"/>
                <a:gd name="connsiteY136" fmla="*/ 1476375 h 3905250"/>
                <a:gd name="connsiteX137" fmla="*/ 4491837 w 5540715"/>
                <a:gd name="connsiteY137" fmla="*/ 1481137 h 3905250"/>
                <a:gd name="connsiteX138" fmla="*/ 4510887 w 5540715"/>
                <a:gd name="connsiteY138" fmla="*/ 1495425 h 3905250"/>
                <a:gd name="connsiteX139" fmla="*/ 4568037 w 5540715"/>
                <a:gd name="connsiteY139" fmla="*/ 1528762 h 3905250"/>
                <a:gd name="connsiteX140" fmla="*/ 4615662 w 5540715"/>
                <a:gd name="connsiteY140" fmla="*/ 1571625 h 3905250"/>
                <a:gd name="connsiteX141" fmla="*/ 4629950 w 5540715"/>
                <a:gd name="connsiteY141" fmla="*/ 1590675 h 3905250"/>
                <a:gd name="connsiteX142" fmla="*/ 4629950 w 5540715"/>
                <a:gd name="connsiteY142" fmla="*/ 1690687 h 3905250"/>
                <a:gd name="connsiteX143" fmla="*/ 4610900 w 5540715"/>
                <a:gd name="connsiteY143" fmla="*/ 1724025 h 3905250"/>
                <a:gd name="connsiteX144" fmla="*/ 4587087 w 5540715"/>
                <a:gd name="connsiteY144" fmla="*/ 1785937 h 3905250"/>
                <a:gd name="connsiteX145" fmla="*/ 4577562 w 5540715"/>
                <a:gd name="connsiteY145" fmla="*/ 1809750 h 3905250"/>
                <a:gd name="connsiteX146" fmla="*/ 4572800 w 5540715"/>
                <a:gd name="connsiteY146" fmla="*/ 1828800 h 3905250"/>
                <a:gd name="connsiteX147" fmla="*/ 4563275 w 5540715"/>
                <a:gd name="connsiteY147" fmla="*/ 1876425 h 3905250"/>
                <a:gd name="connsiteX148" fmla="*/ 4558512 w 5540715"/>
                <a:gd name="connsiteY148" fmla="*/ 1909762 h 3905250"/>
                <a:gd name="connsiteX149" fmla="*/ 4553750 w 5540715"/>
                <a:gd name="connsiteY149" fmla="*/ 1938337 h 3905250"/>
                <a:gd name="connsiteX150" fmla="*/ 4572800 w 5540715"/>
                <a:gd name="connsiteY150" fmla="*/ 2133600 h 3905250"/>
                <a:gd name="connsiteX151" fmla="*/ 4601375 w 5540715"/>
                <a:gd name="connsiteY151" fmla="*/ 2162175 h 3905250"/>
                <a:gd name="connsiteX152" fmla="*/ 4620425 w 5540715"/>
                <a:gd name="connsiteY152" fmla="*/ 2166937 h 3905250"/>
                <a:gd name="connsiteX153" fmla="*/ 4644237 w 5540715"/>
                <a:gd name="connsiteY153" fmla="*/ 2181225 h 3905250"/>
                <a:gd name="connsiteX154" fmla="*/ 4663287 w 5540715"/>
                <a:gd name="connsiteY154" fmla="*/ 2185987 h 3905250"/>
                <a:gd name="connsiteX155" fmla="*/ 4715675 w 5540715"/>
                <a:gd name="connsiteY155" fmla="*/ 2195512 h 3905250"/>
                <a:gd name="connsiteX156" fmla="*/ 4829975 w 5540715"/>
                <a:gd name="connsiteY156" fmla="*/ 2185987 h 3905250"/>
                <a:gd name="connsiteX157" fmla="*/ 4863312 w 5540715"/>
                <a:gd name="connsiteY157" fmla="*/ 2166937 h 3905250"/>
                <a:gd name="connsiteX158" fmla="*/ 4915700 w 5540715"/>
                <a:gd name="connsiteY158" fmla="*/ 2147887 h 3905250"/>
                <a:gd name="connsiteX159" fmla="*/ 4934750 w 5540715"/>
                <a:gd name="connsiteY159" fmla="*/ 2133600 h 3905250"/>
                <a:gd name="connsiteX160" fmla="*/ 4949037 w 5540715"/>
                <a:gd name="connsiteY160" fmla="*/ 2128837 h 3905250"/>
                <a:gd name="connsiteX161" fmla="*/ 4963325 w 5540715"/>
                <a:gd name="connsiteY161" fmla="*/ 2114550 h 3905250"/>
                <a:gd name="connsiteX162" fmla="*/ 4982375 w 5540715"/>
                <a:gd name="connsiteY162" fmla="*/ 2100262 h 3905250"/>
                <a:gd name="connsiteX163" fmla="*/ 5010950 w 5540715"/>
                <a:gd name="connsiteY163" fmla="*/ 2081212 h 3905250"/>
                <a:gd name="connsiteX164" fmla="*/ 5053812 w 5540715"/>
                <a:gd name="connsiteY164" fmla="*/ 2038350 h 3905250"/>
                <a:gd name="connsiteX165" fmla="*/ 5077625 w 5540715"/>
                <a:gd name="connsiteY165" fmla="*/ 2019300 h 3905250"/>
                <a:gd name="connsiteX166" fmla="*/ 5096675 w 5540715"/>
                <a:gd name="connsiteY166" fmla="*/ 2000250 h 3905250"/>
                <a:gd name="connsiteX167" fmla="*/ 5125250 w 5540715"/>
                <a:gd name="connsiteY167" fmla="*/ 1981200 h 3905250"/>
                <a:gd name="connsiteX168" fmla="*/ 5172875 w 5540715"/>
                <a:gd name="connsiteY168" fmla="*/ 1943100 h 3905250"/>
                <a:gd name="connsiteX169" fmla="*/ 5210975 w 5540715"/>
                <a:gd name="connsiteY169" fmla="*/ 1909762 h 3905250"/>
                <a:gd name="connsiteX170" fmla="*/ 5220500 w 5540715"/>
                <a:gd name="connsiteY170" fmla="*/ 1895475 h 3905250"/>
                <a:gd name="connsiteX171" fmla="*/ 5234787 w 5540715"/>
                <a:gd name="connsiteY171" fmla="*/ 1876425 h 3905250"/>
                <a:gd name="connsiteX172" fmla="*/ 5253837 w 5540715"/>
                <a:gd name="connsiteY172" fmla="*/ 1838325 h 3905250"/>
                <a:gd name="connsiteX173" fmla="*/ 5282412 w 5540715"/>
                <a:gd name="connsiteY173" fmla="*/ 1790700 h 3905250"/>
                <a:gd name="connsiteX174" fmla="*/ 5287175 w 5540715"/>
                <a:gd name="connsiteY174" fmla="*/ 1771650 h 3905250"/>
                <a:gd name="connsiteX175" fmla="*/ 5306225 w 5540715"/>
                <a:gd name="connsiteY175" fmla="*/ 1743075 h 3905250"/>
                <a:gd name="connsiteX176" fmla="*/ 5320512 w 5540715"/>
                <a:gd name="connsiteY176" fmla="*/ 1709737 h 3905250"/>
                <a:gd name="connsiteX177" fmla="*/ 5334800 w 5540715"/>
                <a:gd name="connsiteY177" fmla="*/ 1695450 h 3905250"/>
                <a:gd name="connsiteX178" fmla="*/ 5358612 w 5540715"/>
                <a:gd name="connsiteY178" fmla="*/ 1647825 h 3905250"/>
                <a:gd name="connsiteX179" fmla="*/ 5391950 w 5540715"/>
                <a:gd name="connsiteY179" fmla="*/ 1581150 h 3905250"/>
                <a:gd name="connsiteX180" fmla="*/ 5439575 w 5540715"/>
                <a:gd name="connsiteY180" fmla="*/ 1452562 h 3905250"/>
                <a:gd name="connsiteX181" fmla="*/ 5449100 w 5540715"/>
                <a:gd name="connsiteY181" fmla="*/ 1414462 h 3905250"/>
                <a:gd name="connsiteX182" fmla="*/ 5453862 w 5540715"/>
                <a:gd name="connsiteY182" fmla="*/ 1381125 h 3905250"/>
                <a:gd name="connsiteX183" fmla="*/ 5463387 w 5540715"/>
                <a:gd name="connsiteY183" fmla="*/ 1181100 h 3905250"/>
                <a:gd name="connsiteX184" fmla="*/ 5468150 w 5540715"/>
                <a:gd name="connsiteY184" fmla="*/ 1157287 h 3905250"/>
                <a:gd name="connsiteX185" fmla="*/ 5472912 w 5540715"/>
                <a:gd name="connsiteY185" fmla="*/ 1128712 h 3905250"/>
                <a:gd name="connsiteX186" fmla="*/ 5477675 w 5540715"/>
                <a:gd name="connsiteY186" fmla="*/ 1095375 h 3905250"/>
                <a:gd name="connsiteX187" fmla="*/ 5487200 w 5540715"/>
                <a:gd name="connsiteY187" fmla="*/ 1066800 h 3905250"/>
                <a:gd name="connsiteX188" fmla="*/ 5501487 w 5540715"/>
                <a:gd name="connsiteY188" fmla="*/ 981075 h 3905250"/>
                <a:gd name="connsiteX189" fmla="*/ 5501487 w 5540715"/>
                <a:gd name="connsiteY189" fmla="*/ 981075 h 3905250"/>
                <a:gd name="connsiteX190" fmla="*/ 5511012 w 5540715"/>
                <a:gd name="connsiteY190" fmla="*/ 923925 h 3905250"/>
                <a:gd name="connsiteX191" fmla="*/ 5515775 w 5540715"/>
                <a:gd name="connsiteY191" fmla="*/ 890587 h 3905250"/>
                <a:gd name="connsiteX192" fmla="*/ 5525300 w 5540715"/>
                <a:gd name="connsiteY192" fmla="*/ 833437 h 3905250"/>
                <a:gd name="connsiteX193" fmla="*/ 5530062 w 5540715"/>
                <a:gd name="connsiteY193" fmla="*/ 804862 h 3905250"/>
                <a:gd name="connsiteX194" fmla="*/ 5534825 w 5540715"/>
                <a:gd name="connsiteY194" fmla="*/ 738187 h 3905250"/>
                <a:gd name="connsiteX195" fmla="*/ 5520537 w 5540715"/>
                <a:gd name="connsiteY195" fmla="*/ 466725 h 3905250"/>
                <a:gd name="connsiteX196" fmla="*/ 5511012 w 5540715"/>
                <a:gd name="connsiteY196" fmla="*/ 442912 h 3905250"/>
                <a:gd name="connsiteX197" fmla="*/ 5491962 w 5540715"/>
                <a:gd name="connsiteY197" fmla="*/ 390525 h 3905250"/>
                <a:gd name="connsiteX198" fmla="*/ 5477675 w 5540715"/>
                <a:gd name="connsiteY198" fmla="*/ 366712 h 3905250"/>
                <a:gd name="connsiteX199" fmla="*/ 5453862 w 5540715"/>
                <a:gd name="connsiteY199" fmla="*/ 347662 h 3905250"/>
                <a:gd name="connsiteX200" fmla="*/ 5420525 w 5540715"/>
                <a:gd name="connsiteY200" fmla="*/ 309562 h 3905250"/>
                <a:gd name="connsiteX201" fmla="*/ 5401475 w 5540715"/>
                <a:gd name="connsiteY201" fmla="*/ 300037 h 3905250"/>
                <a:gd name="connsiteX202" fmla="*/ 5391950 w 5540715"/>
                <a:gd name="connsiteY202" fmla="*/ 280987 h 3905250"/>
                <a:gd name="connsiteX203" fmla="*/ 5358612 w 5540715"/>
                <a:gd name="connsiteY203" fmla="*/ 257175 h 3905250"/>
                <a:gd name="connsiteX204" fmla="*/ 5325275 w 5540715"/>
                <a:gd name="connsiteY204" fmla="*/ 223837 h 3905250"/>
                <a:gd name="connsiteX205" fmla="*/ 5244312 w 5540715"/>
                <a:gd name="connsiteY205" fmla="*/ 133350 h 3905250"/>
                <a:gd name="connsiteX206" fmla="*/ 5201450 w 5540715"/>
                <a:gd name="connsiteY206" fmla="*/ 85725 h 3905250"/>
                <a:gd name="connsiteX207" fmla="*/ 5163350 w 5540715"/>
                <a:gd name="connsiteY207" fmla="*/ 71437 h 3905250"/>
                <a:gd name="connsiteX208" fmla="*/ 5087150 w 5540715"/>
                <a:gd name="connsiteY208" fmla="*/ 42862 h 3905250"/>
                <a:gd name="connsiteX209" fmla="*/ 5039525 w 5540715"/>
                <a:gd name="connsiteY209" fmla="*/ 23812 h 3905250"/>
                <a:gd name="connsiteX210" fmla="*/ 5006187 w 5540715"/>
                <a:gd name="connsiteY210" fmla="*/ 19050 h 3905250"/>
                <a:gd name="connsiteX211" fmla="*/ 4982375 w 5540715"/>
                <a:gd name="connsiteY211" fmla="*/ 9525 h 3905250"/>
                <a:gd name="connsiteX212" fmla="*/ 4915700 w 5540715"/>
                <a:gd name="connsiteY212" fmla="*/ 4762 h 3905250"/>
                <a:gd name="connsiteX213" fmla="*/ 4858550 w 5540715"/>
                <a:gd name="connsiteY213" fmla="*/ 0 h 3905250"/>
                <a:gd name="connsiteX214" fmla="*/ 4749012 w 5540715"/>
                <a:gd name="connsiteY214" fmla="*/ 14287 h 3905250"/>
                <a:gd name="connsiteX215" fmla="*/ 4725200 w 5540715"/>
                <a:gd name="connsiteY215" fmla="*/ 19050 h 3905250"/>
                <a:gd name="connsiteX216" fmla="*/ 4668050 w 5540715"/>
                <a:gd name="connsiteY216" fmla="*/ 42862 h 3905250"/>
                <a:gd name="connsiteX217" fmla="*/ 4629950 w 5540715"/>
                <a:gd name="connsiteY217" fmla="*/ 57150 h 3905250"/>
                <a:gd name="connsiteX218" fmla="*/ 4548987 w 5540715"/>
                <a:gd name="connsiteY218" fmla="*/ 104775 h 3905250"/>
                <a:gd name="connsiteX219" fmla="*/ 4529937 w 5540715"/>
                <a:gd name="connsiteY219" fmla="*/ 128587 h 3905250"/>
                <a:gd name="connsiteX220" fmla="*/ 4510887 w 5540715"/>
                <a:gd name="connsiteY220" fmla="*/ 147637 h 3905250"/>
                <a:gd name="connsiteX221" fmla="*/ 4491837 w 5540715"/>
                <a:gd name="connsiteY221" fmla="*/ 176212 h 3905250"/>
                <a:gd name="connsiteX222" fmla="*/ 4458500 w 5540715"/>
                <a:gd name="connsiteY222" fmla="*/ 247650 h 3905250"/>
                <a:gd name="connsiteX223" fmla="*/ 4439450 w 5540715"/>
                <a:gd name="connsiteY223" fmla="*/ 304800 h 3905250"/>
                <a:gd name="connsiteX224" fmla="*/ 4420400 w 5540715"/>
                <a:gd name="connsiteY224" fmla="*/ 366712 h 3905250"/>
                <a:gd name="connsiteX225" fmla="*/ 4415637 w 5540715"/>
                <a:gd name="connsiteY225" fmla="*/ 400050 h 3905250"/>
                <a:gd name="connsiteX226" fmla="*/ 4406112 w 5540715"/>
                <a:gd name="connsiteY226" fmla="*/ 423862 h 3905250"/>
                <a:gd name="connsiteX227" fmla="*/ 4401350 w 5540715"/>
                <a:gd name="connsiteY227" fmla="*/ 457200 h 3905250"/>
                <a:gd name="connsiteX228" fmla="*/ 4391825 w 5540715"/>
                <a:gd name="connsiteY228" fmla="*/ 519112 h 3905250"/>
                <a:gd name="connsiteX229" fmla="*/ 4425162 w 5540715"/>
                <a:gd name="connsiteY229" fmla="*/ 685800 h 3905250"/>
                <a:gd name="connsiteX230" fmla="*/ 4434687 w 5540715"/>
                <a:gd name="connsiteY230" fmla="*/ 728662 h 3905250"/>
                <a:gd name="connsiteX231" fmla="*/ 4444212 w 5540715"/>
                <a:gd name="connsiteY231" fmla="*/ 752475 h 3905250"/>
                <a:gd name="connsiteX232" fmla="*/ 4439450 w 5540715"/>
                <a:gd name="connsiteY232" fmla="*/ 819150 h 3905250"/>
                <a:gd name="connsiteX233" fmla="*/ 4396587 w 5540715"/>
                <a:gd name="connsiteY233" fmla="*/ 852487 h 3905250"/>
                <a:gd name="connsiteX234" fmla="*/ 4382300 w 5540715"/>
                <a:gd name="connsiteY234" fmla="*/ 866775 h 3905250"/>
                <a:gd name="connsiteX235" fmla="*/ 4363250 w 5540715"/>
                <a:gd name="connsiteY235" fmla="*/ 876300 h 3905250"/>
                <a:gd name="connsiteX236" fmla="*/ 4329912 w 5540715"/>
                <a:gd name="connsiteY236" fmla="*/ 900112 h 3905250"/>
                <a:gd name="connsiteX237" fmla="*/ 4315625 w 5540715"/>
                <a:gd name="connsiteY237" fmla="*/ 909637 h 3905250"/>
                <a:gd name="connsiteX238" fmla="*/ 4296575 w 5540715"/>
                <a:gd name="connsiteY238" fmla="*/ 923925 h 3905250"/>
                <a:gd name="connsiteX239" fmla="*/ 4277525 w 5540715"/>
                <a:gd name="connsiteY239" fmla="*/ 928687 h 3905250"/>
                <a:gd name="connsiteX240" fmla="*/ 4248950 w 5540715"/>
                <a:gd name="connsiteY240" fmla="*/ 938212 h 3905250"/>
                <a:gd name="connsiteX241" fmla="*/ 4229900 w 5540715"/>
                <a:gd name="connsiteY241" fmla="*/ 942975 h 3905250"/>
                <a:gd name="connsiteX242" fmla="*/ 4215612 w 5540715"/>
                <a:gd name="connsiteY242" fmla="*/ 947737 h 3905250"/>
                <a:gd name="connsiteX243" fmla="*/ 4158462 w 5540715"/>
                <a:gd name="connsiteY243" fmla="*/ 957262 h 3905250"/>
                <a:gd name="connsiteX244" fmla="*/ 4120362 w 5540715"/>
                <a:gd name="connsiteY244" fmla="*/ 966787 h 3905250"/>
                <a:gd name="connsiteX245" fmla="*/ 4091787 w 5540715"/>
                <a:gd name="connsiteY245" fmla="*/ 976312 h 3905250"/>
                <a:gd name="connsiteX246" fmla="*/ 4067975 w 5540715"/>
                <a:gd name="connsiteY246" fmla="*/ 985837 h 3905250"/>
                <a:gd name="connsiteX247" fmla="*/ 4034637 w 5540715"/>
                <a:gd name="connsiteY247" fmla="*/ 990600 h 3905250"/>
                <a:gd name="connsiteX248" fmla="*/ 3967962 w 5540715"/>
                <a:gd name="connsiteY248" fmla="*/ 1009650 h 3905250"/>
                <a:gd name="connsiteX249" fmla="*/ 3939387 w 5540715"/>
                <a:gd name="connsiteY249" fmla="*/ 1019175 h 3905250"/>
                <a:gd name="connsiteX250" fmla="*/ 3906050 w 5540715"/>
                <a:gd name="connsiteY250" fmla="*/ 1023937 h 3905250"/>
                <a:gd name="connsiteX251" fmla="*/ 3744125 w 5540715"/>
                <a:gd name="connsiteY251" fmla="*/ 1019175 h 3905250"/>
                <a:gd name="connsiteX252" fmla="*/ 3715550 w 5540715"/>
                <a:gd name="connsiteY252" fmla="*/ 1014412 h 3905250"/>
                <a:gd name="connsiteX253" fmla="*/ 3677450 w 5540715"/>
                <a:gd name="connsiteY253" fmla="*/ 1009650 h 3905250"/>
                <a:gd name="connsiteX254" fmla="*/ 3548862 w 5540715"/>
                <a:gd name="connsiteY254" fmla="*/ 1023937 h 3905250"/>
                <a:gd name="connsiteX255" fmla="*/ 3506000 w 5540715"/>
                <a:gd name="connsiteY255" fmla="*/ 1052512 h 3905250"/>
                <a:gd name="connsiteX256" fmla="*/ 3486950 w 5540715"/>
                <a:gd name="connsiteY256" fmla="*/ 1071562 h 3905250"/>
                <a:gd name="connsiteX257" fmla="*/ 3463137 w 5540715"/>
                <a:gd name="connsiteY257" fmla="*/ 1090612 h 3905250"/>
                <a:gd name="connsiteX258" fmla="*/ 3425037 w 5540715"/>
                <a:gd name="connsiteY258" fmla="*/ 1128712 h 3905250"/>
                <a:gd name="connsiteX259" fmla="*/ 3396462 w 5540715"/>
                <a:gd name="connsiteY259" fmla="*/ 1176337 h 3905250"/>
                <a:gd name="connsiteX260" fmla="*/ 3363125 w 5540715"/>
                <a:gd name="connsiteY260" fmla="*/ 1228725 h 3905250"/>
                <a:gd name="connsiteX261" fmla="*/ 3353600 w 5540715"/>
                <a:gd name="connsiteY261" fmla="*/ 1262062 h 3905250"/>
                <a:gd name="connsiteX262" fmla="*/ 3348837 w 5540715"/>
                <a:gd name="connsiteY262" fmla="*/ 1281112 h 3905250"/>
                <a:gd name="connsiteX263" fmla="*/ 3339312 w 5540715"/>
                <a:gd name="connsiteY263" fmla="*/ 1295400 h 3905250"/>
                <a:gd name="connsiteX264" fmla="*/ 3329787 w 5540715"/>
                <a:gd name="connsiteY264" fmla="*/ 1323975 h 3905250"/>
                <a:gd name="connsiteX265" fmla="*/ 3301212 w 5540715"/>
                <a:gd name="connsiteY265" fmla="*/ 1357312 h 3905250"/>
                <a:gd name="connsiteX266" fmla="*/ 3291687 w 5540715"/>
                <a:gd name="connsiteY266" fmla="*/ 1381125 h 3905250"/>
                <a:gd name="connsiteX267" fmla="*/ 3248825 w 5540715"/>
                <a:gd name="connsiteY267" fmla="*/ 1414462 h 3905250"/>
                <a:gd name="connsiteX268" fmla="*/ 3234537 w 5540715"/>
                <a:gd name="connsiteY268" fmla="*/ 1433512 h 3905250"/>
                <a:gd name="connsiteX269" fmla="*/ 3220250 w 5540715"/>
                <a:gd name="connsiteY269" fmla="*/ 1443037 h 3905250"/>
                <a:gd name="connsiteX270" fmla="*/ 3172625 w 5540715"/>
                <a:gd name="connsiteY270" fmla="*/ 1481137 h 3905250"/>
                <a:gd name="connsiteX271" fmla="*/ 3153575 w 5540715"/>
                <a:gd name="connsiteY271" fmla="*/ 1495425 h 3905250"/>
                <a:gd name="connsiteX272" fmla="*/ 3129762 w 5540715"/>
                <a:gd name="connsiteY272" fmla="*/ 1504950 h 3905250"/>
                <a:gd name="connsiteX273" fmla="*/ 3110712 w 5540715"/>
                <a:gd name="connsiteY273" fmla="*/ 1519237 h 3905250"/>
                <a:gd name="connsiteX274" fmla="*/ 3096425 w 5540715"/>
                <a:gd name="connsiteY274" fmla="*/ 1533525 h 3905250"/>
                <a:gd name="connsiteX275" fmla="*/ 3072612 w 5540715"/>
                <a:gd name="connsiteY275" fmla="*/ 1543050 h 3905250"/>
                <a:gd name="connsiteX276" fmla="*/ 3058325 w 5540715"/>
                <a:gd name="connsiteY276" fmla="*/ 1557337 h 3905250"/>
                <a:gd name="connsiteX277" fmla="*/ 3034512 w 5540715"/>
                <a:gd name="connsiteY277" fmla="*/ 1566862 h 3905250"/>
                <a:gd name="connsiteX278" fmla="*/ 3015462 w 5540715"/>
                <a:gd name="connsiteY278" fmla="*/ 1576387 h 3905250"/>
                <a:gd name="connsiteX279" fmla="*/ 2967837 w 5540715"/>
                <a:gd name="connsiteY279" fmla="*/ 1604962 h 3905250"/>
                <a:gd name="connsiteX280" fmla="*/ 2953550 w 5540715"/>
                <a:gd name="connsiteY280" fmla="*/ 1614487 h 3905250"/>
                <a:gd name="connsiteX281" fmla="*/ 2939262 w 5540715"/>
                <a:gd name="connsiteY281" fmla="*/ 1619250 h 3905250"/>
                <a:gd name="connsiteX282" fmla="*/ 2910687 w 5540715"/>
                <a:gd name="connsiteY282" fmla="*/ 1638300 h 3905250"/>
                <a:gd name="connsiteX283" fmla="*/ 2896400 w 5540715"/>
                <a:gd name="connsiteY283" fmla="*/ 1652587 h 3905250"/>
                <a:gd name="connsiteX284" fmla="*/ 2834487 w 5540715"/>
                <a:gd name="connsiteY284" fmla="*/ 1681162 h 3905250"/>
                <a:gd name="connsiteX285" fmla="*/ 2791625 w 5540715"/>
                <a:gd name="connsiteY285" fmla="*/ 1709737 h 3905250"/>
                <a:gd name="connsiteX286" fmla="*/ 2767812 w 5540715"/>
                <a:gd name="connsiteY286" fmla="*/ 1719262 h 3905250"/>
                <a:gd name="connsiteX287" fmla="*/ 2753525 w 5540715"/>
                <a:gd name="connsiteY287" fmla="*/ 1728787 h 3905250"/>
                <a:gd name="connsiteX288" fmla="*/ 2739237 w 5540715"/>
                <a:gd name="connsiteY288" fmla="*/ 1733550 h 3905250"/>
                <a:gd name="connsiteX289" fmla="*/ 2724950 w 5540715"/>
                <a:gd name="connsiteY289" fmla="*/ 1743075 h 3905250"/>
                <a:gd name="connsiteX290" fmla="*/ 2663037 w 5540715"/>
                <a:gd name="connsiteY290" fmla="*/ 1752600 h 3905250"/>
                <a:gd name="connsiteX291" fmla="*/ 2596362 w 5540715"/>
                <a:gd name="connsiteY291" fmla="*/ 1738312 h 3905250"/>
                <a:gd name="connsiteX292" fmla="*/ 2572550 w 5540715"/>
                <a:gd name="connsiteY292" fmla="*/ 1728788 h 3905250"/>
                <a:gd name="connsiteX293" fmla="*/ 2524925 w 5540715"/>
                <a:gd name="connsiteY293" fmla="*/ 1728787 h 3905250"/>
                <a:gd name="connsiteX294" fmla="*/ 2470156 w 5540715"/>
                <a:gd name="connsiteY294" fmla="*/ 1804987 h 3905250"/>
                <a:gd name="connsiteX295" fmla="*/ 2389193 w 5540715"/>
                <a:gd name="connsiteY295" fmla="*/ 1881187 h 3905250"/>
                <a:gd name="connsiteX296" fmla="*/ 2315375 w 5540715"/>
                <a:gd name="connsiteY296" fmla="*/ 1909762 h 3905250"/>
                <a:gd name="connsiteX297" fmla="*/ 2253462 w 5540715"/>
                <a:gd name="connsiteY297" fmla="*/ 1924050 h 3905250"/>
                <a:gd name="connsiteX298" fmla="*/ 2234412 w 5540715"/>
                <a:gd name="connsiteY298" fmla="*/ 1943100 h 3905250"/>
                <a:gd name="connsiteX299" fmla="*/ 2220125 w 5540715"/>
                <a:gd name="connsiteY299" fmla="*/ 1947862 h 3905250"/>
                <a:gd name="connsiteX300" fmla="*/ 2186787 w 5540715"/>
                <a:gd name="connsiteY300" fmla="*/ 1966912 h 3905250"/>
                <a:gd name="connsiteX301" fmla="*/ 2148687 w 5540715"/>
                <a:gd name="connsiteY301" fmla="*/ 1985962 h 3905250"/>
                <a:gd name="connsiteX302" fmla="*/ 2072487 w 5540715"/>
                <a:gd name="connsiteY302" fmla="*/ 1971675 h 3905250"/>
                <a:gd name="connsiteX303" fmla="*/ 1996288 w 5540715"/>
                <a:gd name="connsiteY303" fmla="*/ 1990725 h 3905250"/>
                <a:gd name="connsiteX304" fmla="*/ 1939137 w 5540715"/>
                <a:gd name="connsiteY304" fmla="*/ 2047875 h 3905250"/>
                <a:gd name="connsiteX305" fmla="*/ 1910562 w 5540715"/>
                <a:gd name="connsiteY305" fmla="*/ 2071687 h 3905250"/>
                <a:gd name="connsiteX306" fmla="*/ 1886750 w 5540715"/>
                <a:gd name="connsiteY306" fmla="*/ 2081212 h 3905250"/>
                <a:gd name="connsiteX307" fmla="*/ 1858175 w 5540715"/>
                <a:gd name="connsiteY307" fmla="*/ 2100262 h 3905250"/>
                <a:gd name="connsiteX308" fmla="*/ 1834362 w 5540715"/>
                <a:gd name="connsiteY308" fmla="*/ 2109787 h 3905250"/>
                <a:gd name="connsiteX309" fmla="*/ 1815312 w 5540715"/>
                <a:gd name="connsiteY309" fmla="*/ 2124075 h 3905250"/>
                <a:gd name="connsiteX310" fmla="*/ 1796262 w 5540715"/>
                <a:gd name="connsiteY310" fmla="*/ 2133600 h 3905250"/>
                <a:gd name="connsiteX311" fmla="*/ 1786737 w 5540715"/>
                <a:gd name="connsiteY311" fmla="*/ 2147887 h 3905250"/>
                <a:gd name="connsiteX312" fmla="*/ 1772450 w 5540715"/>
                <a:gd name="connsiteY312" fmla="*/ 2152650 h 3905250"/>
                <a:gd name="connsiteX313" fmla="*/ 1753400 w 5540715"/>
                <a:gd name="connsiteY313" fmla="*/ 2166937 h 3905250"/>
                <a:gd name="connsiteX314" fmla="*/ 1696250 w 5540715"/>
                <a:gd name="connsiteY314" fmla="*/ 2219325 h 3905250"/>
                <a:gd name="connsiteX315" fmla="*/ 1672437 w 5540715"/>
                <a:gd name="connsiteY315" fmla="*/ 2238375 h 3905250"/>
                <a:gd name="connsiteX316" fmla="*/ 1648625 w 5540715"/>
                <a:gd name="connsiteY316" fmla="*/ 2252662 h 3905250"/>
                <a:gd name="connsiteX317" fmla="*/ 1615287 w 5540715"/>
                <a:gd name="connsiteY317" fmla="*/ 2286000 h 3905250"/>
                <a:gd name="connsiteX318" fmla="*/ 1591475 w 5540715"/>
                <a:gd name="connsiteY318" fmla="*/ 2305050 h 3905250"/>
                <a:gd name="connsiteX319" fmla="*/ 1577187 w 5540715"/>
                <a:gd name="connsiteY319" fmla="*/ 2314575 h 3905250"/>
                <a:gd name="connsiteX320" fmla="*/ 1562900 w 5540715"/>
                <a:gd name="connsiteY320" fmla="*/ 2328862 h 3905250"/>
                <a:gd name="connsiteX321" fmla="*/ 1558137 w 5540715"/>
                <a:gd name="connsiteY321" fmla="*/ 2343150 h 3905250"/>
                <a:gd name="connsiteX322" fmla="*/ 1520037 w 5540715"/>
                <a:gd name="connsiteY322" fmla="*/ 2366962 h 3905250"/>
                <a:gd name="connsiteX323" fmla="*/ 1496225 w 5540715"/>
                <a:gd name="connsiteY323" fmla="*/ 2381250 h 3905250"/>
                <a:gd name="connsiteX324" fmla="*/ 1477175 w 5540715"/>
                <a:gd name="connsiteY324" fmla="*/ 2395537 h 3905250"/>
                <a:gd name="connsiteX325" fmla="*/ 1462887 w 5540715"/>
                <a:gd name="connsiteY325" fmla="*/ 2400300 h 3905250"/>
                <a:gd name="connsiteX326" fmla="*/ 1424787 w 5540715"/>
                <a:gd name="connsiteY326" fmla="*/ 2419350 h 3905250"/>
                <a:gd name="connsiteX327" fmla="*/ 1405737 w 5540715"/>
                <a:gd name="connsiteY327" fmla="*/ 2428875 h 3905250"/>
                <a:gd name="connsiteX328" fmla="*/ 1362875 w 5540715"/>
                <a:gd name="connsiteY328" fmla="*/ 2462212 h 3905250"/>
                <a:gd name="connsiteX329" fmla="*/ 1329537 w 5540715"/>
                <a:gd name="connsiteY329" fmla="*/ 2476500 h 3905250"/>
                <a:gd name="connsiteX330" fmla="*/ 1310487 w 5540715"/>
                <a:gd name="connsiteY330" fmla="*/ 2490787 h 3905250"/>
                <a:gd name="connsiteX331" fmla="*/ 1262862 w 5540715"/>
                <a:gd name="connsiteY331" fmla="*/ 2514600 h 3905250"/>
                <a:gd name="connsiteX332" fmla="*/ 1224762 w 5540715"/>
                <a:gd name="connsiteY332" fmla="*/ 2538412 h 3905250"/>
                <a:gd name="connsiteX333" fmla="*/ 1210475 w 5540715"/>
                <a:gd name="connsiteY333" fmla="*/ 2543175 h 3905250"/>
                <a:gd name="connsiteX334" fmla="*/ 1191425 w 5540715"/>
                <a:gd name="connsiteY334" fmla="*/ 2557462 h 3905250"/>
                <a:gd name="connsiteX335" fmla="*/ 1129512 w 5540715"/>
                <a:gd name="connsiteY335" fmla="*/ 2600325 h 3905250"/>
                <a:gd name="connsiteX336" fmla="*/ 1100937 w 5540715"/>
                <a:gd name="connsiteY336" fmla="*/ 2624137 h 3905250"/>
                <a:gd name="connsiteX337" fmla="*/ 1086650 w 5540715"/>
                <a:gd name="connsiteY337" fmla="*/ 2638425 h 3905250"/>
                <a:gd name="connsiteX338" fmla="*/ 1077125 w 5540715"/>
                <a:gd name="connsiteY338" fmla="*/ 2652712 h 3905250"/>
                <a:gd name="connsiteX339" fmla="*/ 1053312 w 5540715"/>
                <a:gd name="connsiteY339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2162975 w 5540715"/>
                <a:gd name="connsiteY74" fmla="*/ 3190875 h 3905250"/>
                <a:gd name="connsiteX75" fmla="*/ 1994700 w 5540715"/>
                <a:gd name="connsiteY75" fmla="*/ 3141662 h 3905250"/>
                <a:gd name="connsiteX76" fmla="*/ 1824837 w 5540715"/>
                <a:gd name="connsiteY76" fmla="*/ 2870200 h 3905250"/>
                <a:gd name="connsiteX77" fmla="*/ 2082012 w 5540715"/>
                <a:gd name="connsiteY77" fmla="*/ 2681287 h 3905250"/>
                <a:gd name="connsiteX78" fmla="*/ 2158212 w 5540715"/>
                <a:gd name="connsiteY78" fmla="*/ 2586037 h 3905250"/>
                <a:gd name="connsiteX79" fmla="*/ 2182025 w 5540715"/>
                <a:gd name="connsiteY79" fmla="*/ 2547937 h 3905250"/>
                <a:gd name="connsiteX80" fmla="*/ 2215362 w 5540715"/>
                <a:gd name="connsiteY80" fmla="*/ 2509837 h 3905250"/>
                <a:gd name="connsiteX81" fmla="*/ 2234412 w 5540715"/>
                <a:gd name="connsiteY81" fmla="*/ 2490787 h 3905250"/>
                <a:gd name="connsiteX82" fmla="*/ 2267750 w 5540715"/>
                <a:gd name="connsiteY82" fmla="*/ 2481262 h 3905250"/>
                <a:gd name="connsiteX83" fmla="*/ 2291562 w 5540715"/>
                <a:gd name="connsiteY83" fmla="*/ 2471737 h 3905250"/>
                <a:gd name="connsiteX84" fmla="*/ 2386812 w 5540715"/>
                <a:gd name="connsiteY84" fmla="*/ 2462212 h 3905250"/>
                <a:gd name="connsiteX85" fmla="*/ 2453487 w 5540715"/>
                <a:gd name="connsiteY85" fmla="*/ 2452687 h 3905250"/>
                <a:gd name="connsiteX86" fmla="*/ 2510637 w 5540715"/>
                <a:gd name="connsiteY86" fmla="*/ 2443162 h 3905250"/>
                <a:gd name="connsiteX87" fmla="*/ 2529687 w 5540715"/>
                <a:gd name="connsiteY87" fmla="*/ 2433637 h 3905250"/>
                <a:gd name="connsiteX88" fmla="*/ 2634462 w 5540715"/>
                <a:gd name="connsiteY88" fmla="*/ 2424112 h 3905250"/>
                <a:gd name="connsiteX89" fmla="*/ 2767812 w 5540715"/>
                <a:gd name="connsiteY89" fmla="*/ 2419350 h 3905250"/>
                <a:gd name="connsiteX90" fmla="*/ 2791625 w 5540715"/>
                <a:gd name="connsiteY90" fmla="*/ 2414587 h 3905250"/>
                <a:gd name="connsiteX91" fmla="*/ 2829725 w 5540715"/>
                <a:gd name="connsiteY91" fmla="*/ 2390775 h 3905250"/>
                <a:gd name="connsiteX92" fmla="*/ 2848775 w 5540715"/>
                <a:gd name="connsiteY92" fmla="*/ 2381250 h 3905250"/>
                <a:gd name="connsiteX93" fmla="*/ 2886875 w 5540715"/>
                <a:gd name="connsiteY93" fmla="*/ 2352675 h 3905250"/>
                <a:gd name="connsiteX94" fmla="*/ 2905925 w 5540715"/>
                <a:gd name="connsiteY94" fmla="*/ 2338387 h 3905250"/>
                <a:gd name="connsiteX95" fmla="*/ 2920212 w 5540715"/>
                <a:gd name="connsiteY95" fmla="*/ 2328862 h 3905250"/>
                <a:gd name="connsiteX96" fmla="*/ 2934500 w 5540715"/>
                <a:gd name="connsiteY96" fmla="*/ 2314575 h 3905250"/>
                <a:gd name="connsiteX97" fmla="*/ 2958312 w 5540715"/>
                <a:gd name="connsiteY97" fmla="*/ 2309812 h 3905250"/>
                <a:gd name="connsiteX98" fmla="*/ 2982125 w 5540715"/>
                <a:gd name="connsiteY98" fmla="*/ 2295525 h 3905250"/>
                <a:gd name="connsiteX99" fmla="*/ 3001175 w 5540715"/>
                <a:gd name="connsiteY99" fmla="*/ 2281237 h 3905250"/>
                <a:gd name="connsiteX100" fmla="*/ 3024987 w 5540715"/>
                <a:gd name="connsiteY100" fmla="*/ 2271712 h 3905250"/>
                <a:gd name="connsiteX101" fmla="*/ 3063087 w 5540715"/>
                <a:gd name="connsiteY101" fmla="*/ 2243137 h 3905250"/>
                <a:gd name="connsiteX102" fmla="*/ 3096425 w 5540715"/>
                <a:gd name="connsiteY102" fmla="*/ 2224087 h 3905250"/>
                <a:gd name="connsiteX103" fmla="*/ 3115475 w 5540715"/>
                <a:gd name="connsiteY103" fmla="*/ 2205037 h 3905250"/>
                <a:gd name="connsiteX104" fmla="*/ 3153575 w 5540715"/>
                <a:gd name="connsiteY104" fmla="*/ 2185987 h 3905250"/>
                <a:gd name="connsiteX105" fmla="*/ 3172625 w 5540715"/>
                <a:gd name="connsiteY105" fmla="*/ 2171700 h 3905250"/>
                <a:gd name="connsiteX106" fmla="*/ 3234537 w 5540715"/>
                <a:gd name="connsiteY106" fmla="*/ 2119312 h 3905250"/>
                <a:gd name="connsiteX107" fmla="*/ 3296450 w 5540715"/>
                <a:gd name="connsiteY107" fmla="*/ 2076450 h 3905250"/>
                <a:gd name="connsiteX108" fmla="*/ 3329787 w 5540715"/>
                <a:gd name="connsiteY108" fmla="*/ 2052637 h 3905250"/>
                <a:gd name="connsiteX109" fmla="*/ 3358362 w 5540715"/>
                <a:gd name="connsiteY109" fmla="*/ 2033587 h 3905250"/>
                <a:gd name="connsiteX110" fmla="*/ 3420275 w 5540715"/>
                <a:gd name="connsiteY110" fmla="*/ 1995487 h 3905250"/>
                <a:gd name="connsiteX111" fmla="*/ 3453612 w 5540715"/>
                <a:gd name="connsiteY111" fmla="*/ 1981200 h 3905250"/>
                <a:gd name="connsiteX112" fmla="*/ 3482187 w 5540715"/>
                <a:gd name="connsiteY112" fmla="*/ 1962150 h 3905250"/>
                <a:gd name="connsiteX113" fmla="*/ 3534575 w 5540715"/>
                <a:gd name="connsiteY113" fmla="*/ 1933575 h 3905250"/>
                <a:gd name="connsiteX114" fmla="*/ 3563150 w 5540715"/>
                <a:gd name="connsiteY114" fmla="*/ 1914525 h 3905250"/>
                <a:gd name="connsiteX115" fmla="*/ 3639350 w 5540715"/>
                <a:gd name="connsiteY115" fmla="*/ 1871662 h 3905250"/>
                <a:gd name="connsiteX116" fmla="*/ 3686975 w 5540715"/>
                <a:gd name="connsiteY116" fmla="*/ 1843087 h 3905250"/>
                <a:gd name="connsiteX117" fmla="*/ 3720312 w 5540715"/>
                <a:gd name="connsiteY117" fmla="*/ 1824037 h 3905250"/>
                <a:gd name="connsiteX118" fmla="*/ 3744125 w 5540715"/>
                <a:gd name="connsiteY118" fmla="*/ 1804987 h 3905250"/>
                <a:gd name="connsiteX119" fmla="*/ 3772700 w 5540715"/>
                <a:gd name="connsiteY119" fmla="*/ 1795462 h 3905250"/>
                <a:gd name="connsiteX120" fmla="*/ 3796512 w 5540715"/>
                <a:gd name="connsiteY120" fmla="*/ 1776412 h 3905250"/>
                <a:gd name="connsiteX121" fmla="*/ 3829850 w 5540715"/>
                <a:gd name="connsiteY121" fmla="*/ 1762125 h 3905250"/>
                <a:gd name="connsiteX122" fmla="*/ 3858425 w 5540715"/>
                <a:gd name="connsiteY122" fmla="*/ 1747837 h 3905250"/>
                <a:gd name="connsiteX123" fmla="*/ 3882237 w 5540715"/>
                <a:gd name="connsiteY123" fmla="*/ 1733550 h 3905250"/>
                <a:gd name="connsiteX124" fmla="*/ 3929862 w 5540715"/>
                <a:gd name="connsiteY124" fmla="*/ 1714500 h 3905250"/>
                <a:gd name="connsiteX125" fmla="*/ 3958437 w 5540715"/>
                <a:gd name="connsiteY125" fmla="*/ 1695450 h 3905250"/>
                <a:gd name="connsiteX126" fmla="*/ 3977487 w 5540715"/>
                <a:gd name="connsiteY126" fmla="*/ 1681162 h 3905250"/>
                <a:gd name="connsiteX127" fmla="*/ 4029875 w 5540715"/>
                <a:gd name="connsiteY127" fmla="*/ 1657350 h 3905250"/>
                <a:gd name="connsiteX128" fmla="*/ 4082262 w 5540715"/>
                <a:gd name="connsiteY128" fmla="*/ 1614487 h 3905250"/>
                <a:gd name="connsiteX129" fmla="*/ 4139412 w 5540715"/>
                <a:gd name="connsiteY129" fmla="*/ 1576387 h 3905250"/>
                <a:gd name="connsiteX130" fmla="*/ 4167987 w 5540715"/>
                <a:gd name="connsiteY130" fmla="*/ 1557337 h 3905250"/>
                <a:gd name="connsiteX131" fmla="*/ 4196562 w 5540715"/>
                <a:gd name="connsiteY131" fmla="*/ 1538287 h 3905250"/>
                <a:gd name="connsiteX132" fmla="*/ 4253712 w 5540715"/>
                <a:gd name="connsiteY132" fmla="*/ 1509712 h 3905250"/>
                <a:gd name="connsiteX133" fmla="*/ 4277525 w 5540715"/>
                <a:gd name="connsiteY133" fmla="*/ 1500187 h 3905250"/>
                <a:gd name="connsiteX134" fmla="*/ 4296575 w 5540715"/>
                <a:gd name="connsiteY134" fmla="*/ 1490662 h 3905250"/>
                <a:gd name="connsiteX135" fmla="*/ 4325150 w 5540715"/>
                <a:gd name="connsiteY135" fmla="*/ 1485900 h 3905250"/>
                <a:gd name="connsiteX136" fmla="*/ 4353725 w 5540715"/>
                <a:gd name="connsiteY136" fmla="*/ 1476375 h 3905250"/>
                <a:gd name="connsiteX137" fmla="*/ 4491837 w 5540715"/>
                <a:gd name="connsiteY137" fmla="*/ 1481137 h 3905250"/>
                <a:gd name="connsiteX138" fmla="*/ 4510887 w 5540715"/>
                <a:gd name="connsiteY138" fmla="*/ 1495425 h 3905250"/>
                <a:gd name="connsiteX139" fmla="*/ 4568037 w 5540715"/>
                <a:gd name="connsiteY139" fmla="*/ 1528762 h 3905250"/>
                <a:gd name="connsiteX140" fmla="*/ 4615662 w 5540715"/>
                <a:gd name="connsiteY140" fmla="*/ 1571625 h 3905250"/>
                <a:gd name="connsiteX141" fmla="*/ 4629950 w 5540715"/>
                <a:gd name="connsiteY141" fmla="*/ 1590675 h 3905250"/>
                <a:gd name="connsiteX142" fmla="*/ 4629950 w 5540715"/>
                <a:gd name="connsiteY142" fmla="*/ 1690687 h 3905250"/>
                <a:gd name="connsiteX143" fmla="*/ 4610900 w 5540715"/>
                <a:gd name="connsiteY143" fmla="*/ 1724025 h 3905250"/>
                <a:gd name="connsiteX144" fmla="*/ 4587087 w 5540715"/>
                <a:gd name="connsiteY144" fmla="*/ 1785937 h 3905250"/>
                <a:gd name="connsiteX145" fmla="*/ 4577562 w 5540715"/>
                <a:gd name="connsiteY145" fmla="*/ 1809750 h 3905250"/>
                <a:gd name="connsiteX146" fmla="*/ 4572800 w 5540715"/>
                <a:gd name="connsiteY146" fmla="*/ 1828800 h 3905250"/>
                <a:gd name="connsiteX147" fmla="*/ 4563275 w 5540715"/>
                <a:gd name="connsiteY147" fmla="*/ 1876425 h 3905250"/>
                <a:gd name="connsiteX148" fmla="*/ 4558512 w 5540715"/>
                <a:gd name="connsiteY148" fmla="*/ 1909762 h 3905250"/>
                <a:gd name="connsiteX149" fmla="*/ 4553750 w 5540715"/>
                <a:gd name="connsiteY149" fmla="*/ 1938337 h 3905250"/>
                <a:gd name="connsiteX150" fmla="*/ 4572800 w 5540715"/>
                <a:gd name="connsiteY150" fmla="*/ 2133600 h 3905250"/>
                <a:gd name="connsiteX151" fmla="*/ 4601375 w 5540715"/>
                <a:gd name="connsiteY151" fmla="*/ 2162175 h 3905250"/>
                <a:gd name="connsiteX152" fmla="*/ 4620425 w 5540715"/>
                <a:gd name="connsiteY152" fmla="*/ 2166937 h 3905250"/>
                <a:gd name="connsiteX153" fmla="*/ 4644237 w 5540715"/>
                <a:gd name="connsiteY153" fmla="*/ 2181225 h 3905250"/>
                <a:gd name="connsiteX154" fmla="*/ 4663287 w 5540715"/>
                <a:gd name="connsiteY154" fmla="*/ 2185987 h 3905250"/>
                <a:gd name="connsiteX155" fmla="*/ 4715675 w 5540715"/>
                <a:gd name="connsiteY155" fmla="*/ 2195512 h 3905250"/>
                <a:gd name="connsiteX156" fmla="*/ 4829975 w 5540715"/>
                <a:gd name="connsiteY156" fmla="*/ 2185987 h 3905250"/>
                <a:gd name="connsiteX157" fmla="*/ 4863312 w 5540715"/>
                <a:gd name="connsiteY157" fmla="*/ 2166937 h 3905250"/>
                <a:gd name="connsiteX158" fmla="*/ 4915700 w 5540715"/>
                <a:gd name="connsiteY158" fmla="*/ 2147887 h 3905250"/>
                <a:gd name="connsiteX159" fmla="*/ 4934750 w 5540715"/>
                <a:gd name="connsiteY159" fmla="*/ 2133600 h 3905250"/>
                <a:gd name="connsiteX160" fmla="*/ 4949037 w 5540715"/>
                <a:gd name="connsiteY160" fmla="*/ 2128837 h 3905250"/>
                <a:gd name="connsiteX161" fmla="*/ 4963325 w 5540715"/>
                <a:gd name="connsiteY161" fmla="*/ 2114550 h 3905250"/>
                <a:gd name="connsiteX162" fmla="*/ 4982375 w 5540715"/>
                <a:gd name="connsiteY162" fmla="*/ 2100262 h 3905250"/>
                <a:gd name="connsiteX163" fmla="*/ 5010950 w 5540715"/>
                <a:gd name="connsiteY163" fmla="*/ 2081212 h 3905250"/>
                <a:gd name="connsiteX164" fmla="*/ 5053812 w 5540715"/>
                <a:gd name="connsiteY164" fmla="*/ 2038350 h 3905250"/>
                <a:gd name="connsiteX165" fmla="*/ 5077625 w 5540715"/>
                <a:gd name="connsiteY165" fmla="*/ 2019300 h 3905250"/>
                <a:gd name="connsiteX166" fmla="*/ 5096675 w 5540715"/>
                <a:gd name="connsiteY166" fmla="*/ 2000250 h 3905250"/>
                <a:gd name="connsiteX167" fmla="*/ 5125250 w 5540715"/>
                <a:gd name="connsiteY167" fmla="*/ 1981200 h 3905250"/>
                <a:gd name="connsiteX168" fmla="*/ 5172875 w 5540715"/>
                <a:gd name="connsiteY168" fmla="*/ 1943100 h 3905250"/>
                <a:gd name="connsiteX169" fmla="*/ 5210975 w 5540715"/>
                <a:gd name="connsiteY169" fmla="*/ 1909762 h 3905250"/>
                <a:gd name="connsiteX170" fmla="*/ 5220500 w 5540715"/>
                <a:gd name="connsiteY170" fmla="*/ 1895475 h 3905250"/>
                <a:gd name="connsiteX171" fmla="*/ 5234787 w 5540715"/>
                <a:gd name="connsiteY171" fmla="*/ 1876425 h 3905250"/>
                <a:gd name="connsiteX172" fmla="*/ 5253837 w 5540715"/>
                <a:gd name="connsiteY172" fmla="*/ 1838325 h 3905250"/>
                <a:gd name="connsiteX173" fmla="*/ 5282412 w 5540715"/>
                <a:gd name="connsiteY173" fmla="*/ 1790700 h 3905250"/>
                <a:gd name="connsiteX174" fmla="*/ 5287175 w 5540715"/>
                <a:gd name="connsiteY174" fmla="*/ 1771650 h 3905250"/>
                <a:gd name="connsiteX175" fmla="*/ 5306225 w 5540715"/>
                <a:gd name="connsiteY175" fmla="*/ 1743075 h 3905250"/>
                <a:gd name="connsiteX176" fmla="*/ 5320512 w 5540715"/>
                <a:gd name="connsiteY176" fmla="*/ 1709737 h 3905250"/>
                <a:gd name="connsiteX177" fmla="*/ 5334800 w 5540715"/>
                <a:gd name="connsiteY177" fmla="*/ 1695450 h 3905250"/>
                <a:gd name="connsiteX178" fmla="*/ 5358612 w 5540715"/>
                <a:gd name="connsiteY178" fmla="*/ 1647825 h 3905250"/>
                <a:gd name="connsiteX179" fmla="*/ 5391950 w 5540715"/>
                <a:gd name="connsiteY179" fmla="*/ 1581150 h 3905250"/>
                <a:gd name="connsiteX180" fmla="*/ 5439575 w 5540715"/>
                <a:gd name="connsiteY180" fmla="*/ 1452562 h 3905250"/>
                <a:gd name="connsiteX181" fmla="*/ 5449100 w 5540715"/>
                <a:gd name="connsiteY181" fmla="*/ 1414462 h 3905250"/>
                <a:gd name="connsiteX182" fmla="*/ 5453862 w 5540715"/>
                <a:gd name="connsiteY182" fmla="*/ 1381125 h 3905250"/>
                <a:gd name="connsiteX183" fmla="*/ 5463387 w 5540715"/>
                <a:gd name="connsiteY183" fmla="*/ 1181100 h 3905250"/>
                <a:gd name="connsiteX184" fmla="*/ 5468150 w 5540715"/>
                <a:gd name="connsiteY184" fmla="*/ 1157287 h 3905250"/>
                <a:gd name="connsiteX185" fmla="*/ 5472912 w 5540715"/>
                <a:gd name="connsiteY185" fmla="*/ 1128712 h 3905250"/>
                <a:gd name="connsiteX186" fmla="*/ 5477675 w 5540715"/>
                <a:gd name="connsiteY186" fmla="*/ 1095375 h 3905250"/>
                <a:gd name="connsiteX187" fmla="*/ 5487200 w 5540715"/>
                <a:gd name="connsiteY187" fmla="*/ 1066800 h 3905250"/>
                <a:gd name="connsiteX188" fmla="*/ 5501487 w 5540715"/>
                <a:gd name="connsiteY188" fmla="*/ 981075 h 3905250"/>
                <a:gd name="connsiteX189" fmla="*/ 5501487 w 5540715"/>
                <a:gd name="connsiteY189" fmla="*/ 981075 h 3905250"/>
                <a:gd name="connsiteX190" fmla="*/ 5511012 w 5540715"/>
                <a:gd name="connsiteY190" fmla="*/ 923925 h 3905250"/>
                <a:gd name="connsiteX191" fmla="*/ 5515775 w 5540715"/>
                <a:gd name="connsiteY191" fmla="*/ 890587 h 3905250"/>
                <a:gd name="connsiteX192" fmla="*/ 5525300 w 5540715"/>
                <a:gd name="connsiteY192" fmla="*/ 833437 h 3905250"/>
                <a:gd name="connsiteX193" fmla="*/ 5530062 w 5540715"/>
                <a:gd name="connsiteY193" fmla="*/ 804862 h 3905250"/>
                <a:gd name="connsiteX194" fmla="*/ 5534825 w 5540715"/>
                <a:gd name="connsiteY194" fmla="*/ 738187 h 3905250"/>
                <a:gd name="connsiteX195" fmla="*/ 5520537 w 5540715"/>
                <a:gd name="connsiteY195" fmla="*/ 466725 h 3905250"/>
                <a:gd name="connsiteX196" fmla="*/ 5511012 w 5540715"/>
                <a:gd name="connsiteY196" fmla="*/ 442912 h 3905250"/>
                <a:gd name="connsiteX197" fmla="*/ 5491962 w 5540715"/>
                <a:gd name="connsiteY197" fmla="*/ 390525 h 3905250"/>
                <a:gd name="connsiteX198" fmla="*/ 5477675 w 5540715"/>
                <a:gd name="connsiteY198" fmla="*/ 366712 h 3905250"/>
                <a:gd name="connsiteX199" fmla="*/ 5453862 w 5540715"/>
                <a:gd name="connsiteY199" fmla="*/ 347662 h 3905250"/>
                <a:gd name="connsiteX200" fmla="*/ 5420525 w 5540715"/>
                <a:gd name="connsiteY200" fmla="*/ 309562 h 3905250"/>
                <a:gd name="connsiteX201" fmla="*/ 5401475 w 5540715"/>
                <a:gd name="connsiteY201" fmla="*/ 300037 h 3905250"/>
                <a:gd name="connsiteX202" fmla="*/ 5391950 w 5540715"/>
                <a:gd name="connsiteY202" fmla="*/ 280987 h 3905250"/>
                <a:gd name="connsiteX203" fmla="*/ 5358612 w 5540715"/>
                <a:gd name="connsiteY203" fmla="*/ 257175 h 3905250"/>
                <a:gd name="connsiteX204" fmla="*/ 5325275 w 5540715"/>
                <a:gd name="connsiteY204" fmla="*/ 223837 h 3905250"/>
                <a:gd name="connsiteX205" fmla="*/ 5244312 w 5540715"/>
                <a:gd name="connsiteY205" fmla="*/ 133350 h 3905250"/>
                <a:gd name="connsiteX206" fmla="*/ 5201450 w 5540715"/>
                <a:gd name="connsiteY206" fmla="*/ 85725 h 3905250"/>
                <a:gd name="connsiteX207" fmla="*/ 5163350 w 5540715"/>
                <a:gd name="connsiteY207" fmla="*/ 71437 h 3905250"/>
                <a:gd name="connsiteX208" fmla="*/ 5087150 w 5540715"/>
                <a:gd name="connsiteY208" fmla="*/ 42862 h 3905250"/>
                <a:gd name="connsiteX209" fmla="*/ 5039525 w 5540715"/>
                <a:gd name="connsiteY209" fmla="*/ 23812 h 3905250"/>
                <a:gd name="connsiteX210" fmla="*/ 5006187 w 5540715"/>
                <a:gd name="connsiteY210" fmla="*/ 19050 h 3905250"/>
                <a:gd name="connsiteX211" fmla="*/ 4982375 w 5540715"/>
                <a:gd name="connsiteY211" fmla="*/ 9525 h 3905250"/>
                <a:gd name="connsiteX212" fmla="*/ 4915700 w 5540715"/>
                <a:gd name="connsiteY212" fmla="*/ 4762 h 3905250"/>
                <a:gd name="connsiteX213" fmla="*/ 4858550 w 5540715"/>
                <a:gd name="connsiteY213" fmla="*/ 0 h 3905250"/>
                <a:gd name="connsiteX214" fmla="*/ 4749012 w 5540715"/>
                <a:gd name="connsiteY214" fmla="*/ 14287 h 3905250"/>
                <a:gd name="connsiteX215" fmla="*/ 4725200 w 5540715"/>
                <a:gd name="connsiteY215" fmla="*/ 19050 h 3905250"/>
                <a:gd name="connsiteX216" fmla="*/ 4668050 w 5540715"/>
                <a:gd name="connsiteY216" fmla="*/ 42862 h 3905250"/>
                <a:gd name="connsiteX217" fmla="*/ 4629950 w 5540715"/>
                <a:gd name="connsiteY217" fmla="*/ 57150 h 3905250"/>
                <a:gd name="connsiteX218" fmla="*/ 4548987 w 5540715"/>
                <a:gd name="connsiteY218" fmla="*/ 104775 h 3905250"/>
                <a:gd name="connsiteX219" fmla="*/ 4529937 w 5540715"/>
                <a:gd name="connsiteY219" fmla="*/ 128587 h 3905250"/>
                <a:gd name="connsiteX220" fmla="*/ 4510887 w 5540715"/>
                <a:gd name="connsiteY220" fmla="*/ 147637 h 3905250"/>
                <a:gd name="connsiteX221" fmla="*/ 4491837 w 5540715"/>
                <a:gd name="connsiteY221" fmla="*/ 176212 h 3905250"/>
                <a:gd name="connsiteX222" fmla="*/ 4458500 w 5540715"/>
                <a:gd name="connsiteY222" fmla="*/ 247650 h 3905250"/>
                <a:gd name="connsiteX223" fmla="*/ 4439450 w 5540715"/>
                <a:gd name="connsiteY223" fmla="*/ 304800 h 3905250"/>
                <a:gd name="connsiteX224" fmla="*/ 4420400 w 5540715"/>
                <a:gd name="connsiteY224" fmla="*/ 366712 h 3905250"/>
                <a:gd name="connsiteX225" fmla="*/ 4415637 w 5540715"/>
                <a:gd name="connsiteY225" fmla="*/ 400050 h 3905250"/>
                <a:gd name="connsiteX226" fmla="*/ 4406112 w 5540715"/>
                <a:gd name="connsiteY226" fmla="*/ 423862 h 3905250"/>
                <a:gd name="connsiteX227" fmla="*/ 4401350 w 5540715"/>
                <a:gd name="connsiteY227" fmla="*/ 457200 h 3905250"/>
                <a:gd name="connsiteX228" fmla="*/ 4391825 w 5540715"/>
                <a:gd name="connsiteY228" fmla="*/ 519112 h 3905250"/>
                <a:gd name="connsiteX229" fmla="*/ 4425162 w 5540715"/>
                <a:gd name="connsiteY229" fmla="*/ 685800 h 3905250"/>
                <a:gd name="connsiteX230" fmla="*/ 4434687 w 5540715"/>
                <a:gd name="connsiteY230" fmla="*/ 728662 h 3905250"/>
                <a:gd name="connsiteX231" fmla="*/ 4444212 w 5540715"/>
                <a:gd name="connsiteY231" fmla="*/ 752475 h 3905250"/>
                <a:gd name="connsiteX232" fmla="*/ 4439450 w 5540715"/>
                <a:gd name="connsiteY232" fmla="*/ 819150 h 3905250"/>
                <a:gd name="connsiteX233" fmla="*/ 4396587 w 5540715"/>
                <a:gd name="connsiteY233" fmla="*/ 852487 h 3905250"/>
                <a:gd name="connsiteX234" fmla="*/ 4382300 w 5540715"/>
                <a:gd name="connsiteY234" fmla="*/ 866775 h 3905250"/>
                <a:gd name="connsiteX235" fmla="*/ 4363250 w 5540715"/>
                <a:gd name="connsiteY235" fmla="*/ 876300 h 3905250"/>
                <a:gd name="connsiteX236" fmla="*/ 4329912 w 5540715"/>
                <a:gd name="connsiteY236" fmla="*/ 900112 h 3905250"/>
                <a:gd name="connsiteX237" fmla="*/ 4315625 w 5540715"/>
                <a:gd name="connsiteY237" fmla="*/ 909637 h 3905250"/>
                <a:gd name="connsiteX238" fmla="*/ 4296575 w 5540715"/>
                <a:gd name="connsiteY238" fmla="*/ 923925 h 3905250"/>
                <a:gd name="connsiteX239" fmla="*/ 4277525 w 5540715"/>
                <a:gd name="connsiteY239" fmla="*/ 928687 h 3905250"/>
                <a:gd name="connsiteX240" fmla="*/ 4248950 w 5540715"/>
                <a:gd name="connsiteY240" fmla="*/ 938212 h 3905250"/>
                <a:gd name="connsiteX241" fmla="*/ 4229900 w 5540715"/>
                <a:gd name="connsiteY241" fmla="*/ 942975 h 3905250"/>
                <a:gd name="connsiteX242" fmla="*/ 4215612 w 5540715"/>
                <a:gd name="connsiteY242" fmla="*/ 947737 h 3905250"/>
                <a:gd name="connsiteX243" fmla="*/ 4158462 w 5540715"/>
                <a:gd name="connsiteY243" fmla="*/ 957262 h 3905250"/>
                <a:gd name="connsiteX244" fmla="*/ 4120362 w 5540715"/>
                <a:gd name="connsiteY244" fmla="*/ 966787 h 3905250"/>
                <a:gd name="connsiteX245" fmla="*/ 4091787 w 5540715"/>
                <a:gd name="connsiteY245" fmla="*/ 976312 h 3905250"/>
                <a:gd name="connsiteX246" fmla="*/ 4067975 w 5540715"/>
                <a:gd name="connsiteY246" fmla="*/ 985837 h 3905250"/>
                <a:gd name="connsiteX247" fmla="*/ 4034637 w 5540715"/>
                <a:gd name="connsiteY247" fmla="*/ 990600 h 3905250"/>
                <a:gd name="connsiteX248" fmla="*/ 3967962 w 5540715"/>
                <a:gd name="connsiteY248" fmla="*/ 1009650 h 3905250"/>
                <a:gd name="connsiteX249" fmla="*/ 3939387 w 5540715"/>
                <a:gd name="connsiteY249" fmla="*/ 1019175 h 3905250"/>
                <a:gd name="connsiteX250" fmla="*/ 3906050 w 5540715"/>
                <a:gd name="connsiteY250" fmla="*/ 1023937 h 3905250"/>
                <a:gd name="connsiteX251" fmla="*/ 3744125 w 5540715"/>
                <a:gd name="connsiteY251" fmla="*/ 1019175 h 3905250"/>
                <a:gd name="connsiteX252" fmla="*/ 3715550 w 5540715"/>
                <a:gd name="connsiteY252" fmla="*/ 1014412 h 3905250"/>
                <a:gd name="connsiteX253" fmla="*/ 3677450 w 5540715"/>
                <a:gd name="connsiteY253" fmla="*/ 1009650 h 3905250"/>
                <a:gd name="connsiteX254" fmla="*/ 3548862 w 5540715"/>
                <a:gd name="connsiteY254" fmla="*/ 1023937 h 3905250"/>
                <a:gd name="connsiteX255" fmla="*/ 3506000 w 5540715"/>
                <a:gd name="connsiteY255" fmla="*/ 1052512 h 3905250"/>
                <a:gd name="connsiteX256" fmla="*/ 3486950 w 5540715"/>
                <a:gd name="connsiteY256" fmla="*/ 1071562 h 3905250"/>
                <a:gd name="connsiteX257" fmla="*/ 3463137 w 5540715"/>
                <a:gd name="connsiteY257" fmla="*/ 1090612 h 3905250"/>
                <a:gd name="connsiteX258" fmla="*/ 3425037 w 5540715"/>
                <a:gd name="connsiteY258" fmla="*/ 1128712 h 3905250"/>
                <a:gd name="connsiteX259" fmla="*/ 3396462 w 5540715"/>
                <a:gd name="connsiteY259" fmla="*/ 1176337 h 3905250"/>
                <a:gd name="connsiteX260" fmla="*/ 3363125 w 5540715"/>
                <a:gd name="connsiteY260" fmla="*/ 1228725 h 3905250"/>
                <a:gd name="connsiteX261" fmla="*/ 3353600 w 5540715"/>
                <a:gd name="connsiteY261" fmla="*/ 1262062 h 3905250"/>
                <a:gd name="connsiteX262" fmla="*/ 3348837 w 5540715"/>
                <a:gd name="connsiteY262" fmla="*/ 1281112 h 3905250"/>
                <a:gd name="connsiteX263" fmla="*/ 3339312 w 5540715"/>
                <a:gd name="connsiteY263" fmla="*/ 1295400 h 3905250"/>
                <a:gd name="connsiteX264" fmla="*/ 3329787 w 5540715"/>
                <a:gd name="connsiteY264" fmla="*/ 1323975 h 3905250"/>
                <a:gd name="connsiteX265" fmla="*/ 3301212 w 5540715"/>
                <a:gd name="connsiteY265" fmla="*/ 1357312 h 3905250"/>
                <a:gd name="connsiteX266" fmla="*/ 3291687 w 5540715"/>
                <a:gd name="connsiteY266" fmla="*/ 1381125 h 3905250"/>
                <a:gd name="connsiteX267" fmla="*/ 3248825 w 5540715"/>
                <a:gd name="connsiteY267" fmla="*/ 1414462 h 3905250"/>
                <a:gd name="connsiteX268" fmla="*/ 3234537 w 5540715"/>
                <a:gd name="connsiteY268" fmla="*/ 1433512 h 3905250"/>
                <a:gd name="connsiteX269" fmla="*/ 3220250 w 5540715"/>
                <a:gd name="connsiteY269" fmla="*/ 1443037 h 3905250"/>
                <a:gd name="connsiteX270" fmla="*/ 3172625 w 5540715"/>
                <a:gd name="connsiteY270" fmla="*/ 1481137 h 3905250"/>
                <a:gd name="connsiteX271" fmla="*/ 3153575 w 5540715"/>
                <a:gd name="connsiteY271" fmla="*/ 1495425 h 3905250"/>
                <a:gd name="connsiteX272" fmla="*/ 3129762 w 5540715"/>
                <a:gd name="connsiteY272" fmla="*/ 1504950 h 3905250"/>
                <a:gd name="connsiteX273" fmla="*/ 3110712 w 5540715"/>
                <a:gd name="connsiteY273" fmla="*/ 1519237 h 3905250"/>
                <a:gd name="connsiteX274" fmla="*/ 3096425 w 5540715"/>
                <a:gd name="connsiteY274" fmla="*/ 1533525 h 3905250"/>
                <a:gd name="connsiteX275" fmla="*/ 3072612 w 5540715"/>
                <a:gd name="connsiteY275" fmla="*/ 1543050 h 3905250"/>
                <a:gd name="connsiteX276" fmla="*/ 3058325 w 5540715"/>
                <a:gd name="connsiteY276" fmla="*/ 1557337 h 3905250"/>
                <a:gd name="connsiteX277" fmla="*/ 3034512 w 5540715"/>
                <a:gd name="connsiteY277" fmla="*/ 1566862 h 3905250"/>
                <a:gd name="connsiteX278" fmla="*/ 3015462 w 5540715"/>
                <a:gd name="connsiteY278" fmla="*/ 1576387 h 3905250"/>
                <a:gd name="connsiteX279" fmla="*/ 2967837 w 5540715"/>
                <a:gd name="connsiteY279" fmla="*/ 1604962 h 3905250"/>
                <a:gd name="connsiteX280" fmla="*/ 2953550 w 5540715"/>
                <a:gd name="connsiteY280" fmla="*/ 1614487 h 3905250"/>
                <a:gd name="connsiteX281" fmla="*/ 2939262 w 5540715"/>
                <a:gd name="connsiteY281" fmla="*/ 1619250 h 3905250"/>
                <a:gd name="connsiteX282" fmla="*/ 2910687 w 5540715"/>
                <a:gd name="connsiteY282" fmla="*/ 1638300 h 3905250"/>
                <a:gd name="connsiteX283" fmla="*/ 2896400 w 5540715"/>
                <a:gd name="connsiteY283" fmla="*/ 1652587 h 3905250"/>
                <a:gd name="connsiteX284" fmla="*/ 2834487 w 5540715"/>
                <a:gd name="connsiteY284" fmla="*/ 1681162 h 3905250"/>
                <a:gd name="connsiteX285" fmla="*/ 2791625 w 5540715"/>
                <a:gd name="connsiteY285" fmla="*/ 1709737 h 3905250"/>
                <a:gd name="connsiteX286" fmla="*/ 2767812 w 5540715"/>
                <a:gd name="connsiteY286" fmla="*/ 1719262 h 3905250"/>
                <a:gd name="connsiteX287" fmla="*/ 2753525 w 5540715"/>
                <a:gd name="connsiteY287" fmla="*/ 1728787 h 3905250"/>
                <a:gd name="connsiteX288" fmla="*/ 2739237 w 5540715"/>
                <a:gd name="connsiteY288" fmla="*/ 1733550 h 3905250"/>
                <a:gd name="connsiteX289" fmla="*/ 2724950 w 5540715"/>
                <a:gd name="connsiteY289" fmla="*/ 1743075 h 3905250"/>
                <a:gd name="connsiteX290" fmla="*/ 2663037 w 5540715"/>
                <a:gd name="connsiteY290" fmla="*/ 1752600 h 3905250"/>
                <a:gd name="connsiteX291" fmla="*/ 2596362 w 5540715"/>
                <a:gd name="connsiteY291" fmla="*/ 1738312 h 3905250"/>
                <a:gd name="connsiteX292" fmla="*/ 2572550 w 5540715"/>
                <a:gd name="connsiteY292" fmla="*/ 1728788 h 3905250"/>
                <a:gd name="connsiteX293" fmla="*/ 2524925 w 5540715"/>
                <a:gd name="connsiteY293" fmla="*/ 1728787 h 3905250"/>
                <a:gd name="connsiteX294" fmla="*/ 2470156 w 5540715"/>
                <a:gd name="connsiteY294" fmla="*/ 1804987 h 3905250"/>
                <a:gd name="connsiteX295" fmla="*/ 2389193 w 5540715"/>
                <a:gd name="connsiteY295" fmla="*/ 1881187 h 3905250"/>
                <a:gd name="connsiteX296" fmla="*/ 2315375 w 5540715"/>
                <a:gd name="connsiteY296" fmla="*/ 1909762 h 3905250"/>
                <a:gd name="connsiteX297" fmla="*/ 2253462 w 5540715"/>
                <a:gd name="connsiteY297" fmla="*/ 1924050 h 3905250"/>
                <a:gd name="connsiteX298" fmla="*/ 2234412 w 5540715"/>
                <a:gd name="connsiteY298" fmla="*/ 1943100 h 3905250"/>
                <a:gd name="connsiteX299" fmla="*/ 2220125 w 5540715"/>
                <a:gd name="connsiteY299" fmla="*/ 1947862 h 3905250"/>
                <a:gd name="connsiteX300" fmla="*/ 2186787 w 5540715"/>
                <a:gd name="connsiteY300" fmla="*/ 1966912 h 3905250"/>
                <a:gd name="connsiteX301" fmla="*/ 2148687 w 5540715"/>
                <a:gd name="connsiteY301" fmla="*/ 1985962 h 3905250"/>
                <a:gd name="connsiteX302" fmla="*/ 2072487 w 5540715"/>
                <a:gd name="connsiteY302" fmla="*/ 1971675 h 3905250"/>
                <a:gd name="connsiteX303" fmla="*/ 1996288 w 5540715"/>
                <a:gd name="connsiteY303" fmla="*/ 1990725 h 3905250"/>
                <a:gd name="connsiteX304" fmla="*/ 1939137 w 5540715"/>
                <a:gd name="connsiteY304" fmla="*/ 2047875 h 3905250"/>
                <a:gd name="connsiteX305" fmla="*/ 1910562 w 5540715"/>
                <a:gd name="connsiteY305" fmla="*/ 2071687 h 3905250"/>
                <a:gd name="connsiteX306" fmla="*/ 1886750 w 5540715"/>
                <a:gd name="connsiteY306" fmla="*/ 2081212 h 3905250"/>
                <a:gd name="connsiteX307" fmla="*/ 1858175 w 5540715"/>
                <a:gd name="connsiteY307" fmla="*/ 2100262 h 3905250"/>
                <a:gd name="connsiteX308" fmla="*/ 1834362 w 5540715"/>
                <a:gd name="connsiteY308" fmla="*/ 2109787 h 3905250"/>
                <a:gd name="connsiteX309" fmla="*/ 1815312 w 5540715"/>
                <a:gd name="connsiteY309" fmla="*/ 2124075 h 3905250"/>
                <a:gd name="connsiteX310" fmla="*/ 1796262 w 5540715"/>
                <a:gd name="connsiteY310" fmla="*/ 2133600 h 3905250"/>
                <a:gd name="connsiteX311" fmla="*/ 1786737 w 5540715"/>
                <a:gd name="connsiteY311" fmla="*/ 2147887 h 3905250"/>
                <a:gd name="connsiteX312" fmla="*/ 1772450 w 5540715"/>
                <a:gd name="connsiteY312" fmla="*/ 2152650 h 3905250"/>
                <a:gd name="connsiteX313" fmla="*/ 1753400 w 5540715"/>
                <a:gd name="connsiteY313" fmla="*/ 2166937 h 3905250"/>
                <a:gd name="connsiteX314" fmla="*/ 1696250 w 5540715"/>
                <a:gd name="connsiteY314" fmla="*/ 2219325 h 3905250"/>
                <a:gd name="connsiteX315" fmla="*/ 1672437 w 5540715"/>
                <a:gd name="connsiteY315" fmla="*/ 2238375 h 3905250"/>
                <a:gd name="connsiteX316" fmla="*/ 1648625 w 5540715"/>
                <a:gd name="connsiteY316" fmla="*/ 2252662 h 3905250"/>
                <a:gd name="connsiteX317" fmla="*/ 1615287 w 5540715"/>
                <a:gd name="connsiteY317" fmla="*/ 2286000 h 3905250"/>
                <a:gd name="connsiteX318" fmla="*/ 1591475 w 5540715"/>
                <a:gd name="connsiteY318" fmla="*/ 2305050 h 3905250"/>
                <a:gd name="connsiteX319" fmla="*/ 1577187 w 5540715"/>
                <a:gd name="connsiteY319" fmla="*/ 2314575 h 3905250"/>
                <a:gd name="connsiteX320" fmla="*/ 1562900 w 5540715"/>
                <a:gd name="connsiteY320" fmla="*/ 2328862 h 3905250"/>
                <a:gd name="connsiteX321" fmla="*/ 1558137 w 5540715"/>
                <a:gd name="connsiteY321" fmla="*/ 2343150 h 3905250"/>
                <a:gd name="connsiteX322" fmla="*/ 1520037 w 5540715"/>
                <a:gd name="connsiteY322" fmla="*/ 2366962 h 3905250"/>
                <a:gd name="connsiteX323" fmla="*/ 1496225 w 5540715"/>
                <a:gd name="connsiteY323" fmla="*/ 2381250 h 3905250"/>
                <a:gd name="connsiteX324" fmla="*/ 1477175 w 5540715"/>
                <a:gd name="connsiteY324" fmla="*/ 2395537 h 3905250"/>
                <a:gd name="connsiteX325" fmla="*/ 1462887 w 5540715"/>
                <a:gd name="connsiteY325" fmla="*/ 2400300 h 3905250"/>
                <a:gd name="connsiteX326" fmla="*/ 1424787 w 5540715"/>
                <a:gd name="connsiteY326" fmla="*/ 2419350 h 3905250"/>
                <a:gd name="connsiteX327" fmla="*/ 1405737 w 5540715"/>
                <a:gd name="connsiteY327" fmla="*/ 2428875 h 3905250"/>
                <a:gd name="connsiteX328" fmla="*/ 1362875 w 5540715"/>
                <a:gd name="connsiteY328" fmla="*/ 2462212 h 3905250"/>
                <a:gd name="connsiteX329" fmla="*/ 1329537 w 5540715"/>
                <a:gd name="connsiteY329" fmla="*/ 2476500 h 3905250"/>
                <a:gd name="connsiteX330" fmla="*/ 1310487 w 5540715"/>
                <a:gd name="connsiteY330" fmla="*/ 2490787 h 3905250"/>
                <a:gd name="connsiteX331" fmla="*/ 1262862 w 5540715"/>
                <a:gd name="connsiteY331" fmla="*/ 2514600 h 3905250"/>
                <a:gd name="connsiteX332" fmla="*/ 1224762 w 5540715"/>
                <a:gd name="connsiteY332" fmla="*/ 2538412 h 3905250"/>
                <a:gd name="connsiteX333" fmla="*/ 1210475 w 5540715"/>
                <a:gd name="connsiteY333" fmla="*/ 2543175 h 3905250"/>
                <a:gd name="connsiteX334" fmla="*/ 1191425 w 5540715"/>
                <a:gd name="connsiteY334" fmla="*/ 2557462 h 3905250"/>
                <a:gd name="connsiteX335" fmla="*/ 1129512 w 5540715"/>
                <a:gd name="connsiteY335" fmla="*/ 2600325 h 3905250"/>
                <a:gd name="connsiteX336" fmla="*/ 1100937 w 5540715"/>
                <a:gd name="connsiteY336" fmla="*/ 2624137 h 3905250"/>
                <a:gd name="connsiteX337" fmla="*/ 1086650 w 5540715"/>
                <a:gd name="connsiteY337" fmla="*/ 2638425 h 3905250"/>
                <a:gd name="connsiteX338" fmla="*/ 1077125 w 5540715"/>
                <a:gd name="connsiteY338" fmla="*/ 2652712 h 3905250"/>
                <a:gd name="connsiteX339" fmla="*/ 1053312 w 5540715"/>
                <a:gd name="connsiteY339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2115350 w 5540715"/>
                <a:gd name="connsiteY73" fmla="*/ 3257550 h 3905250"/>
                <a:gd name="connsiteX74" fmla="*/ 1994700 w 5540715"/>
                <a:gd name="connsiteY74" fmla="*/ 3141662 h 3905250"/>
                <a:gd name="connsiteX75" fmla="*/ 1824837 w 5540715"/>
                <a:gd name="connsiteY75" fmla="*/ 2870200 h 3905250"/>
                <a:gd name="connsiteX76" fmla="*/ 2082012 w 5540715"/>
                <a:gd name="connsiteY76" fmla="*/ 2681287 h 3905250"/>
                <a:gd name="connsiteX77" fmla="*/ 2158212 w 5540715"/>
                <a:gd name="connsiteY77" fmla="*/ 2586037 h 3905250"/>
                <a:gd name="connsiteX78" fmla="*/ 2182025 w 5540715"/>
                <a:gd name="connsiteY78" fmla="*/ 2547937 h 3905250"/>
                <a:gd name="connsiteX79" fmla="*/ 2215362 w 5540715"/>
                <a:gd name="connsiteY79" fmla="*/ 2509837 h 3905250"/>
                <a:gd name="connsiteX80" fmla="*/ 2234412 w 5540715"/>
                <a:gd name="connsiteY80" fmla="*/ 2490787 h 3905250"/>
                <a:gd name="connsiteX81" fmla="*/ 2267750 w 5540715"/>
                <a:gd name="connsiteY81" fmla="*/ 2481262 h 3905250"/>
                <a:gd name="connsiteX82" fmla="*/ 2291562 w 5540715"/>
                <a:gd name="connsiteY82" fmla="*/ 2471737 h 3905250"/>
                <a:gd name="connsiteX83" fmla="*/ 2386812 w 5540715"/>
                <a:gd name="connsiteY83" fmla="*/ 2462212 h 3905250"/>
                <a:gd name="connsiteX84" fmla="*/ 2453487 w 5540715"/>
                <a:gd name="connsiteY84" fmla="*/ 2452687 h 3905250"/>
                <a:gd name="connsiteX85" fmla="*/ 2510637 w 5540715"/>
                <a:gd name="connsiteY85" fmla="*/ 2443162 h 3905250"/>
                <a:gd name="connsiteX86" fmla="*/ 2529687 w 5540715"/>
                <a:gd name="connsiteY86" fmla="*/ 2433637 h 3905250"/>
                <a:gd name="connsiteX87" fmla="*/ 2634462 w 5540715"/>
                <a:gd name="connsiteY87" fmla="*/ 2424112 h 3905250"/>
                <a:gd name="connsiteX88" fmla="*/ 2767812 w 5540715"/>
                <a:gd name="connsiteY88" fmla="*/ 2419350 h 3905250"/>
                <a:gd name="connsiteX89" fmla="*/ 2791625 w 5540715"/>
                <a:gd name="connsiteY89" fmla="*/ 2414587 h 3905250"/>
                <a:gd name="connsiteX90" fmla="*/ 2829725 w 5540715"/>
                <a:gd name="connsiteY90" fmla="*/ 2390775 h 3905250"/>
                <a:gd name="connsiteX91" fmla="*/ 2848775 w 5540715"/>
                <a:gd name="connsiteY91" fmla="*/ 2381250 h 3905250"/>
                <a:gd name="connsiteX92" fmla="*/ 2886875 w 5540715"/>
                <a:gd name="connsiteY92" fmla="*/ 2352675 h 3905250"/>
                <a:gd name="connsiteX93" fmla="*/ 2905925 w 5540715"/>
                <a:gd name="connsiteY93" fmla="*/ 2338387 h 3905250"/>
                <a:gd name="connsiteX94" fmla="*/ 2920212 w 5540715"/>
                <a:gd name="connsiteY94" fmla="*/ 2328862 h 3905250"/>
                <a:gd name="connsiteX95" fmla="*/ 2934500 w 5540715"/>
                <a:gd name="connsiteY95" fmla="*/ 2314575 h 3905250"/>
                <a:gd name="connsiteX96" fmla="*/ 2958312 w 5540715"/>
                <a:gd name="connsiteY96" fmla="*/ 2309812 h 3905250"/>
                <a:gd name="connsiteX97" fmla="*/ 2982125 w 5540715"/>
                <a:gd name="connsiteY97" fmla="*/ 2295525 h 3905250"/>
                <a:gd name="connsiteX98" fmla="*/ 3001175 w 5540715"/>
                <a:gd name="connsiteY98" fmla="*/ 2281237 h 3905250"/>
                <a:gd name="connsiteX99" fmla="*/ 3024987 w 5540715"/>
                <a:gd name="connsiteY99" fmla="*/ 2271712 h 3905250"/>
                <a:gd name="connsiteX100" fmla="*/ 3063087 w 5540715"/>
                <a:gd name="connsiteY100" fmla="*/ 2243137 h 3905250"/>
                <a:gd name="connsiteX101" fmla="*/ 3096425 w 5540715"/>
                <a:gd name="connsiteY101" fmla="*/ 2224087 h 3905250"/>
                <a:gd name="connsiteX102" fmla="*/ 3115475 w 5540715"/>
                <a:gd name="connsiteY102" fmla="*/ 2205037 h 3905250"/>
                <a:gd name="connsiteX103" fmla="*/ 3153575 w 5540715"/>
                <a:gd name="connsiteY103" fmla="*/ 2185987 h 3905250"/>
                <a:gd name="connsiteX104" fmla="*/ 3172625 w 5540715"/>
                <a:gd name="connsiteY104" fmla="*/ 2171700 h 3905250"/>
                <a:gd name="connsiteX105" fmla="*/ 3234537 w 5540715"/>
                <a:gd name="connsiteY105" fmla="*/ 2119312 h 3905250"/>
                <a:gd name="connsiteX106" fmla="*/ 3296450 w 5540715"/>
                <a:gd name="connsiteY106" fmla="*/ 2076450 h 3905250"/>
                <a:gd name="connsiteX107" fmla="*/ 3329787 w 5540715"/>
                <a:gd name="connsiteY107" fmla="*/ 2052637 h 3905250"/>
                <a:gd name="connsiteX108" fmla="*/ 3358362 w 5540715"/>
                <a:gd name="connsiteY108" fmla="*/ 2033587 h 3905250"/>
                <a:gd name="connsiteX109" fmla="*/ 3420275 w 5540715"/>
                <a:gd name="connsiteY109" fmla="*/ 1995487 h 3905250"/>
                <a:gd name="connsiteX110" fmla="*/ 3453612 w 5540715"/>
                <a:gd name="connsiteY110" fmla="*/ 1981200 h 3905250"/>
                <a:gd name="connsiteX111" fmla="*/ 3482187 w 5540715"/>
                <a:gd name="connsiteY111" fmla="*/ 1962150 h 3905250"/>
                <a:gd name="connsiteX112" fmla="*/ 3534575 w 5540715"/>
                <a:gd name="connsiteY112" fmla="*/ 1933575 h 3905250"/>
                <a:gd name="connsiteX113" fmla="*/ 3563150 w 5540715"/>
                <a:gd name="connsiteY113" fmla="*/ 1914525 h 3905250"/>
                <a:gd name="connsiteX114" fmla="*/ 3639350 w 5540715"/>
                <a:gd name="connsiteY114" fmla="*/ 1871662 h 3905250"/>
                <a:gd name="connsiteX115" fmla="*/ 3686975 w 5540715"/>
                <a:gd name="connsiteY115" fmla="*/ 1843087 h 3905250"/>
                <a:gd name="connsiteX116" fmla="*/ 3720312 w 5540715"/>
                <a:gd name="connsiteY116" fmla="*/ 1824037 h 3905250"/>
                <a:gd name="connsiteX117" fmla="*/ 3744125 w 5540715"/>
                <a:gd name="connsiteY117" fmla="*/ 1804987 h 3905250"/>
                <a:gd name="connsiteX118" fmla="*/ 3772700 w 5540715"/>
                <a:gd name="connsiteY118" fmla="*/ 1795462 h 3905250"/>
                <a:gd name="connsiteX119" fmla="*/ 3796512 w 5540715"/>
                <a:gd name="connsiteY119" fmla="*/ 1776412 h 3905250"/>
                <a:gd name="connsiteX120" fmla="*/ 3829850 w 5540715"/>
                <a:gd name="connsiteY120" fmla="*/ 1762125 h 3905250"/>
                <a:gd name="connsiteX121" fmla="*/ 3858425 w 5540715"/>
                <a:gd name="connsiteY121" fmla="*/ 1747837 h 3905250"/>
                <a:gd name="connsiteX122" fmla="*/ 3882237 w 5540715"/>
                <a:gd name="connsiteY122" fmla="*/ 1733550 h 3905250"/>
                <a:gd name="connsiteX123" fmla="*/ 3929862 w 5540715"/>
                <a:gd name="connsiteY123" fmla="*/ 1714500 h 3905250"/>
                <a:gd name="connsiteX124" fmla="*/ 3958437 w 5540715"/>
                <a:gd name="connsiteY124" fmla="*/ 1695450 h 3905250"/>
                <a:gd name="connsiteX125" fmla="*/ 3977487 w 5540715"/>
                <a:gd name="connsiteY125" fmla="*/ 1681162 h 3905250"/>
                <a:gd name="connsiteX126" fmla="*/ 4029875 w 5540715"/>
                <a:gd name="connsiteY126" fmla="*/ 1657350 h 3905250"/>
                <a:gd name="connsiteX127" fmla="*/ 4082262 w 5540715"/>
                <a:gd name="connsiteY127" fmla="*/ 1614487 h 3905250"/>
                <a:gd name="connsiteX128" fmla="*/ 4139412 w 5540715"/>
                <a:gd name="connsiteY128" fmla="*/ 1576387 h 3905250"/>
                <a:gd name="connsiteX129" fmla="*/ 4167987 w 5540715"/>
                <a:gd name="connsiteY129" fmla="*/ 1557337 h 3905250"/>
                <a:gd name="connsiteX130" fmla="*/ 4196562 w 5540715"/>
                <a:gd name="connsiteY130" fmla="*/ 1538287 h 3905250"/>
                <a:gd name="connsiteX131" fmla="*/ 4253712 w 5540715"/>
                <a:gd name="connsiteY131" fmla="*/ 1509712 h 3905250"/>
                <a:gd name="connsiteX132" fmla="*/ 4277525 w 5540715"/>
                <a:gd name="connsiteY132" fmla="*/ 1500187 h 3905250"/>
                <a:gd name="connsiteX133" fmla="*/ 4296575 w 5540715"/>
                <a:gd name="connsiteY133" fmla="*/ 1490662 h 3905250"/>
                <a:gd name="connsiteX134" fmla="*/ 4325150 w 5540715"/>
                <a:gd name="connsiteY134" fmla="*/ 1485900 h 3905250"/>
                <a:gd name="connsiteX135" fmla="*/ 4353725 w 5540715"/>
                <a:gd name="connsiteY135" fmla="*/ 1476375 h 3905250"/>
                <a:gd name="connsiteX136" fmla="*/ 4491837 w 5540715"/>
                <a:gd name="connsiteY136" fmla="*/ 1481137 h 3905250"/>
                <a:gd name="connsiteX137" fmla="*/ 4510887 w 5540715"/>
                <a:gd name="connsiteY137" fmla="*/ 1495425 h 3905250"/>
                <a:gd name="connsiteX138" fmla="*/ 4568037 w 5540715"/>
                <a:gd name="connsiteY138" fmla="*/ 1528762 h 3905250"/>
                <a:gd name="connsiteX139" fmla="*/ 4615662 w 5540715"/>
                <a:gd name="connsiteY139" fmla="*/ 1571625 h 3905250"/>
                <a:gd name="connsiteX140" fmla="*/ 4629950 w 5540715"/>
                <a:gd name="connsiteY140" fmla="*/ 1590675 h 3905250"/>
                <a:gd name="connsiteX141" fmla="*/ 4629950 w 5540715"/>
                <a:gd name="connsiteY141" fmla="*/ 1690687 h 3905250"/>
                <a:gd name="connsiteX142" fmla="*/ 4610900 w 5540715"/>
                <a:gd name="connsiteY142" fmla="*/ 1724025 h 3905250"/>
                <a:gd name="connsiteX143" fmla="*/ 4587087 w 5540715"/>
                <a:gd name="connsiteY143" fmla="*/ 1785937 h 3905250"/>
                <a:gd name="connsiteX144" fmla="*/ 4577562 w 5540715"/>
                <a:gd name="connsiteY144" fmla="*/ 1809750 h 3905250"/>
                <a:gd name="connsiteX145" fmla="*/ 4572800 w 5540715"/>
                <a:gd name="connsiteY145" fmla="*/ 1828800 h 3905250"/>
                <a:gd name="connsiteX146" fmla="*/ 4563275 w 5540715"/>
                <a:gd name="connsiteY146" fmla="*/ 1876425 h 3905250"/>
                <a:gd name="connsiteX147" fmla="*/ 4558512 w 5540715"/>
                <a:gd name="connsiteY147" fmla="*/ 1909762 h 3905250"/>
                <a:gd name="connsiteX148" fmla="*/ 4553750 w 5540715"/>
                <a:gd name="connsiteY148" fmla="*/ 1938337 h 3905250"/>
                <a:gd name="connsiteX149" fmla="*/ 4572800 w 5540715"/>
                <a:gd name="connsiteY149" fmla="*/ 2133600 h 3905250"/>
                <a:gd name="connsiteX150" fmla="*/ 4601375 w 5540715"/>
                <a:gd name="connsiteY150" fmla="*/ 2162175 h 3905250"/>
                <a:gd name="connsiteX151" fmla="*/ 4620425 w 5540715"/>
                <a:gd name="connsiteY151" fmla="*/ 2166937 h 3905250"/>
                <a:gd name="connsiteX152" fmla="*/ 4644237 w 5540715"/>
                <a:gd name="connsiteY152" fmla="*/ 2181225 h 3905250"/>
                <a:gd name="connsiteX153" fmla="*/ 4663287 w 5540715"/>
                <a:gd name="connsiteY153" fmla="*/ 2185987 h 3905250"/>
                <a:gd name="connsiteX154" fmla="*/ 4715675 w 5540715"/>
                <a:gd name="connsiteY154" fmla="*/ 2195512 h 3905250"/>
                <a:gd name="connsiteX155" fmla="*/ 4829975 w 5540715"/>
                <a:gd name="connsiteY155" fmla="*/ 2185987 h 3905250"/>
                <a:gd name="connsiteX156" fmla="*/ 4863312 w 5540715"/>
                <a:gd name="connsiteY156" fmla="*/ 2166937 h 3905250"/>
                <a:gd name="connsiteX157" fmla="*/ 4915700 w 5540715"/>
                <a:gd name="connsiteY157" fmla="*/ 2147887 h 3905250"/>
                <a:gd name="connsiteX158" fmla="*/ 4934750 w 5540715"/>
                <a:gd name="connsiteY158" fmla="*/ 2133600 h 3905250"/>
                <a:gd name="connsiteX159" fmla="*/ 4949037 w 5540715"/>
                <a:gd name="connsiteY159" fmla="*/ 2128837 h 3905250"/>
                <a:gd name="connsiteX160" fmla="*/ 4963325 w 5540715"/>
                <a:gd name="connsiteY160" fmla="*/ 2114550 h 3905250"/>
                <a:gd name="connsiteX161" fmla="*/ 4982375 w 5540715"/>
                <a:gd name="connsiteY161" fmla="*/ 2100262 h 3905250"/>
                <a:gd name="connsiteX162" fmla="*/ 5010950 w 5540715"/>
                <a:gd name="connsiteY162" fmla="*/ 2081212 h 3905250"/>
                <a:gd name="connsiteX163" fmla="*/ 5053812 w 5540715"/>
                <a:gd name="connsiteY163" fmla="*/ 2038350 h 3905250"/>
                <a:gd name="connsiteX164" fmla="*/ 5077625 w 5540715"/>
                <a:gd name="connsiteY164" fmla="*/ 2019300 h 3905250"/>
                <a:gd name="connsiteX165" fmla="*/ 5096675 w 5540715"/>
                <a:gd name="connsiteY165" fmla="*/ 2000250 h 3905250"/>
                <a:gd name="connsiteX166" fmla="*/ 5125250 w 5540715"/>
                <a:gd name="connsiteY166" fmla="*/ 1981200 h 3905250"/>
                <a:gd name="connsiteX167" fmla="*/ 5172875 w 5540715"/>
                <a:gd name="connsiteY167" fmla="*/ 1943100 h 3905250"/>
                <a:gd name="connsiteX168" fmla="*/ 5210975 w 5540715"/>
                <a:gd name="connsiteY168" fmla="*/ 1909762 h 3905250"/>
                <a:gd name="connsiteX169" fmla="*/ 5220500 w 5540715"/>
                <a:gd name="connsiteY169" fmla="*/ 1895475 h 3905250"/>
                <a:gd name="connsiteX170" fmla="*/ 5234787 w 5540715"/>
                <a:gd name="connsiteY170" fmla="*/ 1876425 h 3905250"/>
                <a:gd name="connsiteX171" fmla="*/ 5253837 w 5540715"/>
                <a:gd name="connsiteY171" fmla="*/ 1838325 h 3905250"/>
                <a:gd name="connsiteX172" fmla="*/ 5282412 w 5540715"/>
                <a:gd name="connsiteY172" fmla="*/ 1790700 h 3905250"/>
                <a:gd name="connsiteX173" fmla="*/ 5287175 w 5540715"/>
                <a:gd name="connsiteY173" fmla="*/ 1771650 h 3905250"/>
                <a:gd name="connsiteX174" fmla="*/ 5306225 w 5540715"/>
                <a:gd name="connsiteY174" fmla="*/ 1743075 h 3905250"/>
                <a:gd name="connsiteX175" fmla="*/ 5320512 w 5540715"/>
                <a:gd name="connsiteY175" fmla="*/ 1709737 h 3905250"/>
                <a:gd name="connsiteX176" fmla="*/ 5334800 w 5540715"/>
                <a:gd name="connsiteY176" fmla="*/ 1695450 h 3905250"/>
                <a:gd name="connsiteX177" fmla="*/ 5358612 w 5540715"/>
                <a:gd name="connsiteY177" fmla="*/ 1647825 h 3905250"/>
                <a:gd name="connsiteX178" fmla="*/ 5391950 w 5540715"/>
                <a:gd name="connsiteY178" fmla="*/ 1581150 h 3905250"/>
                <a:gd name="connsiteX179" fmla="*/ 5439575 w 5540715"/>
                <a:gd name="connsiteY179" fmla="*/ 1452562 h 3905250"/>
                <a:gd name="connsiteX180" fmla="*/ 5449100 w 5540715"/>
                <a:gd name="connsiteY180" fmla="*/ 1414462 h 3905250"/>
                <a:gd name="connsiteX181" fmla="*/ 5453862 w 5540715"/>
                <a:gd name="connsiteY181" fmla="*/ 1381125 h 3905250"/>
                <a:gd name="connsiteX182" fmla="*/ 5463387 w 5540715"/>
                <a:gd name="connsiteY182" fmla="*/ 1181100 h 3905250"/>
                <a:gd name="connsiteX183" fmla="*/ 5468150 w 5540715"/>
                <a:gd name="connsiteY183" fmla="*/ 1157287 h 3905250"/>
                <a:gd name="connsiteX184" fmla="*/ 5472912 w 5540715"/>
                <a:gd name="connsiteY184" fmla="*/ 1128712 h 3905250"/>
                <a:gd name="connsiteX185" fmla="*/ 5477675 w 5540715"/>
                <a:gd name="connsiteY185" fmla="*/ 1095375 h 3905250"/>
                <a:gd name="connsiteX186" fmla="*/ 5487200 w 5540715"/>
                <a:gd name="connsiteY186" fmla="*/ 1066800 h 3905250"/>
                <a:gd name="connsiteX187" fmla="*/ 5501487 w 5540715"/>
                <a:gd name="connsiteY187" fmla="*/ 981075 h 3905250"/>
                <a:gd name="connsiteX188" fmla="*/ 5501487 w 5540715"/>
                <a:gd name="connsiteY188" fmla="*/ 981075 h 3905250"/>
                <a:gd name="connsiteX189" fmla="*/ 5511012 w 5540715"/>
                <a:gd name="connsiteY189" fmla="*/ 923925 h 3905250"/>
                <a:gd name="connsiteX190" fmla="*/ 5515775 w 5540715"/>
                <a:gd name="connsiteY190" fmla="*/ 890587 h 3905250"/>
                <a:gd name="connsiteX191" fmla="*/ 5525300 w 5540715"/>
                <a:gd name="connsiteY191" fmla="*/ 833437 h 3905250"/>
                <a:gd name="connsiteX192" fmla="*/ 5530062 w 5540715"/>
                <a:gd name="connsiteY192" fmla="*/ 804862 h 3905250"/>
                <a:gd name="connsiteX193" fmla="*/ 5534825 w 5540715"/>
                <a:gd name="connsiteY193" fmla="*/ 738187 h 3905250"/>
                <a:gd name="connsiteX194" fmla="*/ 5520537 w 5540715"/>
                <a:gd name="connsiteY194" fmla="*/ 466725 h 3905250"/>
                <a:gd name="connsiteX195" fmla="*/ 5511012 w 5540715"/>
                <a:gd name="connsiteY195" fmla="*/ 442912 h 3905250"/>
                <a:gd name="connsiteX196" fmla="*/ 5491962 w 5540715"/>
                <a:gd name="connsiteY196" fmla="*/ 390525 h 3905250"/>
                <a:gd name="connsiteX197" fmla="*/ 5477675 w 5540715"/>
                <a:gd name="connsiteY197" fmla="*/ 366712 h 3905250"/>
                <a:gd name="connsiteX198" fmla="*/ 5453862 w 5540715"/>
                <a:gd name="connsiteY198" fmla="*/ 347662 h 3905250"/>
                <a:gd name="connsiteX199" fmla="*/ 5420525 w 5540715"/>
                <a:gd name="connsiteY199" fmla="*/ 309562 h 3905250"/>
                <a:gd name="connsiteX200" fmla="*/ 5401475 w 5540715"/>
                <a:gd name="connsiteY200" fmla="*/ 300037 h 3905250"/>
                <a:gd name="connsiteX201" fmla="*/ 5391950 w 5540715"/>
                <a:gd name="connsiteY201" fmla="*/ 280987 h 3905250"/>
                <a:gd name="connsiteX202" fmla="*/ 5358612 w 5540715"/>
                <a:gd name="connsiteY202" fmla="*/ 257175 h 3905250"/>
                <a:gd name="connsiteX203" fmla="*/ 5325275 w 5540715"/>
                <a:gd name="connsiteY203" fmla="*/ 223837 h 3905250"/>
                <a:gd name="connsiteX204" fmla="*/ 5244312 w 5540715"/>
                <a:gd name="connsiteY204" fmla="*/ 133350 h 3905250"/>
                <a:gd name="connsiteX205" fmla="*/ 5201450 w 5540715"/>
                <a:gd name="connsiteY205" fmla="*/ 85725 h 3905250"/>
                <a:gd name="connsiteX206" fmla="*/ 5163350 w 5540715"/>
                <a:gd name="connsiteY206" fmla="*/ 71437 h 3905250"/>
                <a:gd name="connsiteX207" fmla="*/ 5087150 w 5540715"/>
                <a:gd name="connsiteY207" fmla="*/ 42862 h 3905250"/>
                <a:gd name="connsiteX208" fmla="*/ 5039525 w 5540715"/>
                <a:gd name="connsiteY208" fmla="*/ 23812 h 3905250"/>
                <a:gd name="connsiteX209" fmla="*/ 5006187 w 5540715"/>
                <a:gd name="connsiteY209" fmla="*/ 19050 h 3905250"/>
                <a:gd name="connsiteX210" fmla="*/ 4982375 w 5540715"/>
                <a:gd name="connsiteY210" fmla="*/ 9525 h 3905250"/>
                <a:gd name="connsiteX211" fmla="*/ 4915700 w 5540715"/>
                <a:gd name="connsiteY211" fmla="*/ 4762 h 3905250"/>
                <a:gd name="connsiteX212" fmla="*/ 4858550 w 5540715"/>
                <a:gd name="connsiteY212" fmla="*/ 0 h 3905250"/>
                <a:gd name="connsiteX213" fmla="*/ 4749012 w 5540715"/>
                <a:gd name="connsiteY213" fmla="*/ 14287 h 3905250"/>
                <a:gd name="connsiteX214" fmla="*/ 4725200 w 5540715"/>
                <a:gd name="connsiteY214" fmla="*/ 19050 h 3905250"/>
                <a:gd name="connsiteX215" fmla="*/ 4668050 w 5540715"/>
                <a:gd name="connsiteY215" fmla="*/ 42862 h 3905250"/>
                <a:gd name="connsiteX216" fmla="*/ 4629950 w 5540715"/>
                <a:gd name="connsiteY216" fmla="*/ 57150 h 3905250"/>
                <a:gd name="connsiteX217" fmla="*/ 4548987 w 5540715"/>
                <a:gd name="connsiteY217" fmla="*/ 104775 h 3905250"/>
                <a:gd name="connsiteX218" fmla="*/ 4529937 w 5540715"/>
                <a:gd name="connsiteY218" fmla="*/ 128587 h 3905250"/>
                <a:gd name="connsiteX219" fmla="*/ 4510887 w 5540715"/>
                <a:gd name="connsiteY219" fmla="*/ 147637 h 3905250"/>
                <a:gd name="connsiteX220" fmla="*/ 4491837 w 5540715"/>
                <a:gd name="connsiteY220" fmla="*/ 176212 h 3905250"/>
                <a:gd name="connsiteX221" fmla="*/ 4458500 w 5540715"/>
                <a:gd name="connsiteY221" fmla="*/ 247650 h 3905250"/>
                <a:gd name="connsiteX222" fmla="*/ 4439450 w 5540715"/>
                <a:gd name="connsiteY222" fmla="*/ 304800 h 3905250"/>
                <a:gd name="connsiteX223" fmla="*/ 4420400 w 5540715"/>
                <a:gd name="connsiteY223" fmla="*/ 366712 h 3905250"/>
                <a:gd name="connsiteX224" fmla="*/ 4415637 w 5540715"/>
                <a:gd name="connsiteY224" fmla="*/ 400050 h 3905250"/>
                <a:gd name="connsiteX225" fmla="*/ 4406112 w 5540715"/>
                <a:gd name="connsiteY225" fmla="*/ 423862 h 3905250"/>
                <a:gd name="connsiteX226" fmla="*/ 4401350 w 5540715"/>
                <a:gd name="connsiteY226" fmla="*/ 457200 h 3905250"/>
                <a:gd name="connsiteX227" fmla="*/ 4391825 w 5540715"/>
                <a:gd name="connsiteY227" fmla="*/ 519112 h 3905250"/>
                <a:gd name="connsiteX228" fmla="*/ 4425162 w 5540715"/>
                <a:gd name="connsiteY228" fmla="*/ 685800 h 3905250"/>
                <a:gd name="connsiteX229" fmla="*/ 4434687 w 5540715"/>
                <a:gd name="connsiteY229" fmla="*/ 728662 h 3905250"/>
                <a:gd name="connsiteX230" fmla="*/ 4444212 w 5540715"/>
                <a:gd name="connsiteY230" fmla="*/ 752475 h 3905250"/>
                <a:gd name="connsiteX231" fmla="*/ 4439450 w 5540715"/>
                <a:gd name="connsiteY231" fmla="*/ 819150 h 3905250"/>
                <a:gd name="connsiteX232" fmla="*/ 4396587 w 5540715"/>
                <a:gd name="connsiteY232" fmla="*/ 852487 h 3905250"/>
                <a:gd name="connsiteX233" fmla="*/ 4382300 w 5540715"/>
                <a:gd name="connsiteY233" fmla="*/ 866775 h 3905250"/>
                <a:gd name="connsiteX234" fmla="*/ 4363250 w 5540715"/>
                <a:gd name="connsiteY234" fmla="*/ 876300 h 3905250"/>
                <a:gd name="connsiteX235" fmla="*/ 4329912 w 5540715"/>
                <a:gd name="connsiteY235" fmla="*/ 900112 h 3905250"/>
                <a:gd name="connsiteX236" fmla="*/ 4315625 w 5540715"/>
                <a:gd name="connsiteY236" fmla="*/ 909637 h 3905250"/>
                <a:gd name="connsiteX237" fmla="*/ 4296575 w 5540715"/>
                <a:gd name="connsiteY237" fmla="*/ 923925 h 3905250"/>
                <a:gd name="connsiteX238" fmla="*/ 4277525 w 5540715"/>
                <a:gd name="connsiteY238" fmla="*/ 928687 h 3905250"/>
                <a:gd name="connsiteX239" fmla="*/ 4248950 w 5540715"/>
                <a:gd name="connsiteY239" fmla="*/ 938212 h 3905250"/>
                <a:gd name="connsiteX240" fmla="*/ 4229900 w 5540715"/>
                <a:gd name="connsiteY240" fmla="*/ 942975 h 3905250"/>
                <a:gd name="connsiteX241" fmla="*/ 4215612 w 5540715"/>
                <a:gd name="connsiteY241" fmla="*/ 947737 h 3905250"/>
                <a:gd name="connsiteX242" fmla="*/ 4158462 w 5540715"/>
                <a:gd name="connsiteY242" fmla="*/ 957262 h 3905250"/>
                <a:gd name="connsiteX243" fmla="*/ 4120362 w 5540715"/>
                <a:gd name="connsiteY243" fmla="*/ 966787 h 3905250"/>
                <a:gd name="connsiteX244" fmla="*/ 4091787 w 5540715"/>
                <a:gd name="connsiteY244" fmla="*/ 976312 h 3905250"/>
                <a:gd name="connsiteX245" fmla="*/ 4067975 w 5540715"/>
                <a:gd name="connsiteY245" fmla="*/ 985837 h 3905250"/>
                <a:gd name="connsiteX246" fmla="*/ 4034637 w 5540715"/>
                <a:gd name="connsiteY246" fmla="*/ 990600 h 3905250"/>
                <a:gd name="connsiteX247" fmla="*/ 3967962 w 5540715"/>
                <a:gd name="connsiteY247" fmla="*/ 1009650 h 3905250"/>
                <a:gd name="connsiteX248" fmla="*/ 3939387 w 5540715"/>
                <a:gd name="connsiteY248" fmla="*/ 1019175 h 3905250"/>
                <a:gd name="connsiteX249" fmla="*/ 3906050 w 5540715"/>
                <a:gd name="connsiteY249" fmla="*/ 1023937 h 3905250"/>
                <a:gd name="connsiteX250" fmla="*/ 3744125 w 5540715"/>
                <a:gd name="connsiteY250" fmla="*/ 1019175 h 3905250"/>
                <a:gd name="connsiteX251" fmla="*/ 3715550 w 5540715"/>
                <a:gd name="connsiteY251" fmla="*/ 1014412 h 3905250"/>
                <a:gd name="connsiteX252" fmla="*/ 3677450 w 5540715"/>
                <a:gd name="connsiteY252" fmla="*/ 1009650 h 3905250"/>
                <a:gd name="connsiteX253" fmla="*/ 3548862 w 5540715"/>
                <a:gd name="connsiteY253" fmla="*/ 1023937 h 3905250"/>
                <a:gd name="connsiteX254" fmla="*/ 3506000 w 5540715"/>
                <a:gd name="connsiteY254" fmla="*/ 1052512 h 3905250"/>
                <a:gd name="connsiteX255" fmla="*/ 3486950 w 5540715"/>
                <a:gd name="connsiteY255" fmla="*/ 1071562 h 3905250"/>
                <a:gd name="connsiteX256" fmla="*/ 3463137 w 5540715"/>
                <a:gd name="connsiteY256" fmla="*/ 1090612 h 3905250"/>
                <a:gd name="connsiteX257" fmla="*/ 3425037 w 5540715"/>
                <a:gd name="connsiteY257" fmla="*/ 1128712 h 3905250"/>
                <a:gd name="connsiteX258" fmla="*/ 3396462 w 5540715"/>
                <a:gd name="connsiteY258" fmla="*/ 1176337 h 3905250"/>
                <a:gd name="connsiteX259" fmla="*/ 3363125 w 5540715"/>
                <a:gd name="connsiteY259" fmla="*/ 1228725 h 3905250"/>
                <a:gd name="connsiteX260" fmla="*/ 3353600 w 5540715"/>
                <a:gd name="connsiteY260" fmla="*/ 1262062 h 3905250"/>
                <a:gd name="connsiteX261" fmla="*/ 3348837 w 5540715"/>
                <a:gd name="connsiteY261" fmla="*/ 1281112 h 3905250"/>
                <a:gd name="connsiteX262" fmla="*/ 3339312 w 5540715"/>
                <a:gd name="connsiteY262" fmla="*/ 1295400 h 3905250"/>
                <a:gd name="connsiteX263" fmla="*/ 3329787 w 5540715"/>
                <a:gd name="connsiteY263" fmla="*/ 1323975 h 3905250"/>
                <a:gd name="connsiteX264" fmla="*/ 3301212 w 5540715"/>
                <a:gd name="connsiteY264" fmla="*/ 1357312 h 3905250"/>
                <a:gd name="connsiteX265" fmla="*/ 3291687 w 5540715"/>
                <a:gd name="connsiteY265" fmla="*/ 1381125 h 3905250"/>
                <a:gd name="connsiteX266" fmla="*/ 3248825 w 5540715"/>
                <a:gd name="connsiteY266" fmla="*/ 1414462 h 3905250"/>
                <a:gd name="connsiteX267" fmla="*/ 3234537 w 5540715"/>
                <a:gd name="connsiteY267" fmla="*/ 1433512 h 3905250"/>
                <a:gd name="connsiteX268" fmla="*/ 3220250 w 5540715"/>
                <a:gd name="connsiteY268" fmla="*/ 1443037 h 3905250"/>
                <a:gd name="connsiteX269" fmla="*/ 3172625 w 5540715"/>
                <a:gd name="connsiteY269" fmla="*/ 1481137 h 3905250"/>
                <a:gd name="connsiteX270" fmla="*/ 3153575 w 5540715"/>
                <a:gd name="connsiteY270" fmla="*/ 1495425 h 3905250"/>
                <a:gd name="connsiteX271" fmla="*/ 3129762 w 5540715"/>
                <a:gd name="connsiteY271" fmla="*/ 1504950 h 3905250"/>
                <a:gd name="connsiteX272" fmla="*/ 3110712 w 5540715"/>
                <a:gd name="connsiteY272" fmla="*/ 1519237 h 3905250"/>
                <a:gd name="connsiteX273" fmla="*/ 3096425 w 5540715"/>
                <a:gd name="connsiteY273" fmla="*/ 1533525 h 3905250"/>
                <a:gd name="connsiteX274" fmla="*/ 3072612 w 5540715"/>
                <a:gd name="connsiteY274" fmla="*/ 1543050 h 3905250"/>
                <a:gd name="connsiteX275" fmla="*/ 3058325 w 5540715"/>
                <a:gd name="connsiteY275" fmla="*/ 1557337 h 3905250"/>
                <a:gd name="connsiteX276" fmla="*/ 3034512 w 5540715"/>
                <a:gd name="connsiteY276" fmla="*/ 1566862 h 3905250"/>
                <a:gd name="connsiteX277" fmla="*/ 3015462 w 5540715"/>
                <a:gd name="connsiteY277" fmla="*/ 1576387 h 3905250"/>
                <a:gd name="connsiteX278" fmla="*/ 2967837 w 5540715"/>
                <a:gd name="connsiteY278" fmla="*/ 1604962 h 3905250"/>
                <a:gd name="connsiteX279" fmla="*/ 2953550 w 5540715"/>
                <a:gd name="connsiteY279" fmla="*/ 1614487 h 3905250"/>
                <a:gd name="connsiteX280" fmla="*/ 2939262 w 5540715"/>
                <a:gd name="connsiteY280" fmla="*/ 1619250 h 3905250"/>
                <a:gd name="connsiteX281" fmla="*/ 2910687 w 5540715"/>
                <a:gd name="connsiteY281" fmla="*/ 1638300 h 3905250"/>
                <a:gd name="connsiteX282" fmla="*/ 2896400 w 5540715"/>
                <a:gd name="connsiteY282" fmla="*/ 1652587 h 3905250"/>
                <a:gd name="connsiteX283" fmla="*/ 2834487 w 5540715"/>
                <a:gd name="connsiteY283" fmla="*/ 1681162 h 3905250"/>
                <a:gd name="connsiteX284" fmla="*/ 2791625 w 5540715"/>
                <a:gd name="connsiteY284" fmla="*/ 1709737 h 3905250"/>
                <a:gd name="connsiteX285" fmla="*/ 2767812 w 5540715"/>
                <a:gd name="connsiteY285" fmla="*/ 1719262 h 3905250"/>
                <a:gd name="connsiteX286" fmla="*/ 2753525 w 5540715"/>
                <a:gd name="connsiteY286" fmla="*/ 1728787 h 3905250"/>
                <a:gd name="connsiteX287" fmla="*/ 2739237 w 5540715"/>
                <a:gd name="connsiteY287" fmla="*/ 1733550 h 3905250"/>
                <a:gd name="connsiteX288" fmla="*/ 2724950 w 5540715"/>
                <a:gd name="connsiteY288" fmla="*/ 1743075 h 3905250"/>
                <a:gd name="connsiteX289" fmla="*/ 2663037 w 5540715"/>
                <a:gd name="connsiteY289" fmla="*/ 1752600 h 3905250"/>
                <a:gd name="connsiteX290" fmla="*/ 2596362 w 5540715"/>
                <a:gd name="connsiteY290" fmla="*/ 1738312 h 3905250"/>
                <a:gd name="connsiteX291" fmla="*/ 2572550 w 5540715"/>
                <a:gd name="connsiteY291" fmla="*/ 1728788 h 3905250"/>
                <a:gd name="connsiteX292" fmla="*/ 2524925 w 5540715"/>
                <a:gd name="connsiteY292" fmla="*/ 1728787 h 3905250"/>
                <a:gd name="connsiteX293" fmla="*/ 2470156 w 5540715"/>
                <a:gd name="connsiteY293" fmla="*/ 1804987 h 3905250"/>
                <a:gd name="connsiteX294" fmla="*/ 2389193 w 5540715"/>
                <a:gd name="connsiteY294" fmla="*/ 1881187 h 3905250"/>
                <a:gd name="connsiteX295" fmla="*/ 2315375 w 5540715"/>
                <a:gd name="connsiteY295" fmla="*/ 1909762 h 3905250"/>
                <a:gd name="connsiteX296" fmla="*/ 2253462 w 5540715"/>
                <a:gd name="connsiteY296" fmla="*/ 1924050 h 3905250"/>
                <a:gd name="connsiteX297" fmla="*/ 2234412 w 5540715"/>
                <a:gd name="connsiteY297" fmla="*/ 1943100 h 3905250"/>
                <a:gd name="connsiteX298" fmla="*/ 2220125 w 5540715"/>
                <a:gd name="connsiteY298" fmla="*/ 1947862 h 3905250"/>
                <a:gd name="connsiteX299" fmla="*/ 2186787 w 5540715"/>
                <a:gd name="connsiteY299" fmla="*/ 1966912 h 3905250"/>
                <a:gd name="connsiteX300" fmla="*/ 2148687 w 5540715"/>
                <a:gd name="connsiteY300" fmla="*/ 1985962 h 3905250"/>
                <a:gd name="connsiteX301" fmla="*/ 2072487 w 5540715"/>
                <a:gd name="connsiteY301" fmla="*/ 1971675 h 3905250"/>
                <a:gd name="connsiteX302" fmla="*/ 1996288 w 5540715"/>
                <a:gd name="connsiteY302" fmla="*/ 1990725 h 3905250"/>
                <a:gd name="connsiteX303" fmla="*/ 1939137 w 5540715"/>
                <a:gd name="connsiteY303" fmla="*/ 2047875 h 3905250"/>
                <a:gd name="connsiteX304" fmla="*/ 1910562 w 5540715"/>
                <a:gd name="connsiteY304" fmla="*/ 2071687 h 3905250"/>
                <a:gd name="connsiteX305" fmla="*/ 1886750 w 5540715"/>
                <a:gd name="connsiteY305" fmla="*/ 2081212 h 3905250"/>
                <a:gd name="connsiteX306" fmla="*/ 1858175 w 5540715"/>
                <a:gd name="connsiteY306" fmla="*/ 2100262 h 3905250"/>
                <a:gd name="connsiteX307" fmla="*/ 1834362 w 5540715"/>
                <a:gd name="connsiteY307" fmla="*/ 2109787 h 3905250"/>
                <a:gd name="connsiteX308" fmla="*/ 1815312 w 5540715"/>
                <a:gd name="connsiteY308" fmla="*/ 2124075 h 3905250"/>
                <a:gd name="connsiteX309" fmla="*/ 1796262 w 5540715"/>
                <a:gd name="connsiteY309" fmla="*/ 2133600 h 3905250"/>
                <a:gd name="connsiteX310" fmla="*/ 1786737 w 5540715"/>
                <a:gd name="connsiteY310" fmla="*/ 2147887 h 3905250"/>
                <a:gd name="connsiteX311" fmla="*/ 1772450 w 5540715"/>
                <a:gd name="connsiteY311" fmla="*/ 2152650 h 3905250"/>
                <a:gd name="connsiteX312" fmla="*/ 1753400 w 5540715"/>
                <a:gd name="connsiteY312" fmla="*/ 2166937 h 3905250"/>
                <a:gd name="connsiteX313" fmla="*/ 1696250 w 5540715"/>
                <a:gd name="connsiteY313" fmla="*/ 2219325 h 3905250"/>
                <a:gd name="connsiteX314" fmla="*/ 1672437 w 5540715"/>
                <a:gd name="connsiteY314" fmla="*/ 2238375 h 3905250"/>
                <a:gd name="connsiteX315" fmla="*/ 1648625 w 5540715"/>
                <a:gd name="connsiteY315" fmla="*/ 2252662 h 3905250"/>
                <a:gd name="connsiteX316" fmla="*/ 1615287 w 5540715"/>
                <a:gd name="connsiteY316" fmla="*/ 2286000 h 3905250"/>
                <a:gd name="connsiteX317" fmla="*/ 1591475 w 5540715"/>
                <a:gd name="connsiteY317" fmla="*/ 2305050 h 3905250"/>
                <a:gd name="connsiteX318" fmla="*/ 1577187 w 5540715"/>
                <a:gd name="connsiteY318" fmla="*/ 2314575 h 3905250"/>
                <a:gd name="connsiteX319" fmla="*/ 1562900 w 5540715"/>
                <a:gd name="connsiteY319" fmla="*/ 2328862 h 3905250"/>
                <a:gd name="connsiteX320" fmla="*/ 1558137 w 5540715"/>
                <a:gd name="connsiteY320" fmla="*/ 2343150 h 3905250"/>
                <a:gd name="connsiteX321" fmla="*/ 1520037 w 5540715"/>
                <a:gd name="connsiteY321" fmla="*/ 2366962 h 3905250"/>
                <a:gd name="connsiteX322" fmla="*/ 1496225 w 5540715"/>
                <a:gd name="connsiteY322" fmla="*/ 2381250 h 3905250"/>
                <a:gd name="connsiteX323" fmla="*/ 1477175 w 5540715"/>
                <a:gd name="connsiteY323" fmla="*/ 2395537 h 3905250"/>
                <a:gd name="connsiteX324" fmla="*/ 1462887 w 5540715"/>
                <a:gd name="connsiteY324" fmla="*/ 2400300 h 3905250"/>
                <a:gd name="connsiteX325" fmla="*/ 1424787 w 5540715"/>
                <a:gd name="connsiteY325" fmla="*/ 2419350 h 3905250"/>
                <a:gd name="connsiteX326" fmla="*/ 1405737 w 5540715"/>
                <a:gd name="connsiteY326" fmla="*/ 2428875 h 3905250"/>
                <a:gd name="connsiteX327" fmla="*/ 1362875 w 5540715"/>
                <a:gd name="connsiteY327" fmla="*/ 2462212 h 3905250"/>
                <a:gd name="connsiteX328" fmla="*/ 1329537 w 5540715"/>
                <a:gd name="connsiteY328" fmla="*/ 2476500 h 3905250"/>
                <a:gd name="connsiteX329" fmla="*/ 1310487 w 5540715"/>
                <a:gd name="connsiteY329" fmla="*/ 2490787 h 3905250"/>
                <a:gd name="connsiteX330" fmla="*/ 1262862 w 5540715"/>
                <a:gd name="connsiteY330" fmla="*/ 2514600 h 3905250"/>
                <a:gd name="connsiteX331" fmla="*/ 1224762 w 5540715"/>
                <a:gd name="connsiteY331" fmla="*/ 2538412 h 3905250"/>
                <a:gd name="connsiteX332" fmla="*/ 1210475 w 5540715"/>
                <a:gd name="connsiteY332" fmla="*/ 2543175 h 3905250"/>
                <a:gd name="connsiteX333" fmla="*/ 1191425 w 5540715"/>
                <a:gd name="connsiteY333" fmla="*/ 2557462 h 3905250"/>
                <a:gd name="connsiteX334" fmla="*/ 1129512 w 5540715"/>
                <a:gd name="connsiteY334" fmla="*/ 2600325 h 3905250"/>
                <a:gd name="connsiteX335" fmla="*/ 1100937 w 5540715"/>
                <a:gd name="connsiteY335" fmla="*/ 2624137 h 3905250"/>
                <a:gd name="connsiteX336" fmla="*/ 1086650 w 5540715"/>
                <a:gd name="connsiteY336" fmla="*/ 2638425 h 3905250"/>
                <a:gd name="connsiteX337" fmla="*/ 1077125 w 5540715"/>
                <a:gd name="connsiteY337" fmla="*/ 2652712 h 3905250"/>
                <a:gd name="connsiteX338" fmla="*/ 1053312 w 5540715"/>
                <a:gd name="connsiteY338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82012 w 5540715"/>
                <a:gd name="connsiteY72" fmla="*/ 3300412 h 3905250"/>
                <a:gd name="connsiteX73" fmla="*/ 1994700 w 5540715"/>
                <a:gd name="connsiteY73" fmla="*/ 3141662 h 3905250"/>
                <a:gd name="connsiteX74" fmla="*/ 1824837 w 5540715"/>
                <a:gd name="connsiteY74" fmla="*/ 2870200 h 3905250"/>
                <a:gd name="connsiteX75" fmla="*/ 2082012 w 5540715"/>
                <a:gd name="connsiteY75" fmla="*/ 2681287 h 3905250"/>
                <a:gd name="connsiteX76" fmla="*/ 2158212 w 5540715"/>
                <a:gd name="connsiteY76" fmla="*/ 2586037 h 3905250"/>
                <a:gd name="connsiteX77" fmla="*/ 2182025 w 5540715"/>
                <a:gd name="connsiteY77" fmla="*/ 2547937 h 3905250"/>
                <a:gd name="connsiteX78" fmla="*/ 2215362 w 5540715"/>
                <a:gd name="connsiteY78" fmla="*/ 2509837 h 3905250"/>
                <a:gd name="connsiteX79" fmla="*/ 2234412 w 5540715"/>
                <a:gd name="connsiteY79" fmla="*/ 2490787 h 3905250"/>
                <a:gd name="connsiteX80" fmla="*/ 2267750 w 5540715"/>
                <a:gd name="connsiteY80" fmla="*/ 2481262 h 3905250"/>
                <a:gd name="connsiteX81" fmla="*/ 2291562 w 5540715"/>
                <a:gd name="connsiteY81" fmla="*/ 2471737 h 3905250"/>
                <a:gd name="connsiteX82" fmla="*/ 2386812 w 5540715"/>
                <a:gd name="connsiteY82" fmla="*/ 2462212 h 3905250"/>
                <a:gd name="connsiteX83" fmla="*/ 2453487 w 5540715"/>
                <a:gd name="connsiteY83" fmla="*/ 2452687 h 3905250"/>
                <a:gd name="connsiteX84" fmla="*/ 2510637 w 5540715"/>
                <a:gd name="connsiteY84" fmla="*/ 2443162 h 3905250"/>
                <a:gd name="connsiteX85" fmla="*/ 2529687 w 5540715"/>
                <a:gd name="connsiteY85" fmla="*/ 2433637 h 3905250"/>
                <a:gd name="connsiteX86" fmla="*/ 2634462 w 5540715"/>
                <a:gd name="connsiteY86" fmla="*/ 2424112 h 3905250"/>
                <a:gd name="connsiteX87" fmla="*/ 2767812 w 5540715"/>
                <a:gd name="connsiteY87" fmla="*/ 2419350 h 3905250"/>
                <a:gd name="connsiteX88" fmla="*/ 2791625 w 5540715"/>
                <a:gd name="connsiteY88" fmla="*/ 2414587 h 3905250"/>
                <a:gd name="connsiteX89" fmla="*/ 2829725 w 5540715"/>
                <a:gd name="connsiteY89" fmla="*/ 2390775 h 3905250"/>
                <a:gd name="connsiteX90" fmla="*/ 2848775 w 5540715"/>
                <a:gd name="connsiteY90" fmla="*/ 2381250 h 3905250"/>
                <a:gd name="connsiteX91" fmla="*/ 2886875 w 5540715"/>
                <a:gd name="connsiteY91" fmla="*/ 2352675 h 3905250"/>
                <a:gd name="connsiteX92" fmla="*/ 2905925 w 5540715"/>
                <a:gd name="connsiteY92" fmla="*/ 2338387 h 3905250"/>
                <a:gd name="connsiteX93" fmla="*/ 2920212 w 5540715"/>
                <a:gd name="connsiteY93" fmla="*/ 2328862 h 3905250"/>
                <a:gd name="connsiteX94" fmla="*/ 2934500 w 5540715"/>
                <a:gd name="connsiteY94" fmla="*/ 2314575 h 3905250"/>
                <a:gd name="connsiteX95" fmla="*/ 2958312 w 5540715"/>
                <a:gd name="connsiteY95" fmla="*/ 2309812 h 3905250"/>
                <a:gd name="connsiteX96" fmla="*/ 2982125 w 5540715"/>
                <a:gd name="connsiteY96" fmla="*/ 2295525 h 3905250"/>
                <a:gd name="connsiteX97" fmla="*/ 3001175 w 5540715"/>
                <a:gd name="connsiteY97" fmla="*/ 2281237 h 3905250"/>
                <a:gd name="connsiteX98" fmla="*/ 3024987 w 5540715"/>
                <a:gd name="connsiteY98" fmla="*/ 2271712 h 3905250"/>
                <a:gd name="connsiteX99" fmla="*/ 3063087 w 5540715"/>
                <a:gd name="connsiteY99" fmla="*/ 2243137 h 3905250"/>
                <a:gd name="connsiteX100" fmla="*/ 3096425 w 5540715"/>
                <a:gd name="connsiteY100" fmla="*/ 2224087 h 3905250"/>
                <a:gd name="connsiteX101" fmla="*/ 3115475 w 5540715"/>
                <a:gd name="connsiteY101" fmla="*/ 2205037 h 3905250"/>
                <a:gd name="connsiteX102" fmla="*/ 3153575 w 5540715"/>
                <a:gd name="connsiteY102" fmla="*/ 2185987 h 3905250"/>
                <a:gd name="connsiteX103" fmla="*/ 3172625 w 5540715"/>
                <a:gd name="connsiteY103" fmla="*/ 2171700 h 3905250"/>
                <a:gd name="connsiteX104" fmla="*/ 3234537 w 5540715"/>
                <a:gd name="connsiteY104" fmla="*/ 2119312 h 3905250"/>
                <a:gd name="connsiteX105" fmla="*/ 3296450 w 5540715"/>
                <a:gd name="connsiteY105" fmla="*/ 2076450 h 3905250"/>
                <a:gd name="connsiteX106" fmla="*/ 3329787 w 5540715"/>
                <a:gd name="connsiteY106" fmla="*/ 2052637 h 3905250"/>
                <a:gd name="connsiteX107" fmla="*/ 3358362 w 5540715"/>
                <a:gd name="connsiteY107" fmla="*/ 2033587 h 3905250"/>
                <a:gd name="connsiteX108" fmla="*/ 3420275 w 5540715"/>
                <a:gd name="connsiteY108" fmla="*/ 1995487 h 3905250"/>
                <a:gd name="connsiteX109" fmla="*/ 3453612 w 5540715"/>
                <a:gd name="connsiteY109" fmla="*/ 1981200 h 3905250"/>
                <a:gd name="connsiteX110" fmla="*/ 3482187 w 5540715"/>
                <a:gd name="connsiteY110" fmla="*/ 1962150 h 3905250"/>
                <a:gd name="connsiteX111" fmla="*/ 3534575 w 5540715"/>
                <a:gd name="connsiteY111" fmla="*/ 1933575 h 3905250"/>
                <a:gd name="connsiteX112" fmla="*/ 3563150 w 5540715"/>
                <a:gd name="connsiteY112" fmla="*/ 1914525 h 3905250"/>
                <a:gd name="connsiteX113" fmla="*/ 3639350 w 5540715"/>
                <a:gd name="connsiteY113" fmla="*/ 1871662 h 3905250"/>
                <a:gd name="connsiteX114" fmla="*/ 3686975 w 5540715"/>
                <a:gd name="connsiteY114" fmla="*/ 1843087 h 3905250"/>
                <a:gd name="connsiteX115" fmla="*/ 3720312 w 5540715"/>
                <a:gd name="connsiteY115" fmla="*/ 1824037 h 3905250"/>
                <a:gd name="connsiteX116" fmla="*/ 3744125 w 5540715"/>
                <a:gd name="connsiteY116" fmla="*/ 1804987 h 3905250"/>
                <a:gd name="connsiteX117" fmla="*/ 3772700 w 5540715"/>
                <a:gd name="connsiteY117" fmla="*/ 1795462 h 3905250"/>
                <a:gd name="connsiteX118" fmla="*/ 3796512 w 5540715"/>
                <a:gd name="connsiteY118" fmla="*/ 1776412 h 3905250"/>
                <a:gd name="connsiteX119" fmla="*/ 3829850 w 5540715"/>
                <a:gd name="connsiteY119" fmla="*/ 1762125 h 3905250"/>
                <a:gd name="connsiteX120" fmla="*/ 3858425 w 5540715"/>
                <a:gd name="connsiteY120" fmla="*/ 1747837 h 3905250"/>
                <a:gd name="connsiteX121" fmla="*/ 3882237 w 5540715"/>
                <a:gd name="connsiteY121" fmla="*/ 1733550 h 3905250"/>
                <a:gd name="connsiteX122" fmla="*/ 3929862 w 5540715"/>
                <a:gd name="connsiteY122" fmla="*/ 1714500 h 3905250"/>
                <a:gd name="connsiteX123" fmla="*/ 3958437 w 5540715"/>
                <a:gd name="connsiteY123" fmla="*/ 1695450 h 3905250"/>
                <a:gd name="connsiteX124" fmla="*/ 3977487 w 5540715"/>
                <a:gd name="connsiteY124" fmla="*/ 1681162 h 3905250"/>
                <a:gd name="connsiteX125" fmla="*/ 4029875 w 5540715"/>
                <a:gd name="connsiteY125" fmla="*/ 1657350 h 3905250"/>
                <a:gd name="connsiteX126" fmla="*/ 4082262 w 5540715"/>
                <a:gd name="connsiteY126" fmla="*/ 1614487 h 3905250"/>
                <a:gd name="connsiteX127" fmla="*/ 4139412 w 5540715"/>
                <a:gd name="connsiteY127" fmla="*/ 1576387 h 3905250"/>
                <a:gd name="connsiteX128" fmla="*/ 4167987 w 5540715"/>
                <a:gd name="connsiteY128" fmla="*/ 1557337 h 3905250"/>
                <a:gd name="connsiteX129" fmla="*/ 4196562 w 5540715"/>
                <a:gd name="connsiteY129" fmla="*/ 1538287 h 3905250"/>
                <a:gd name="connsiteX130" fmla="*/ 4253712 w 5540715"/>
                <a:gd name="connsiteY130" fmla="*/ 1509712 h 3905250"/>
                <a:gd name="connsiteX131" fmla="*/ 4277525 w 5540715"/>
                <a:gd name="connsiteY131" fmla="*/ 1500187 h 3905250"/>
                <a:gd name="connsiteX132" fmla="*/ 4296575 w 5540715"/>
                <a:gd name="connsiteY132" fmla="*/ 1490662 h 3905250"/>
                <a:gd name="connsiteX133" fmla="*/ 4325150 w 5540715"/>
                <a:gd name="connsiteY133" fmla="*/ 1485900 h 3905250"/>
                <a:gd name="connsiteX134" fmla="*/ 4353725 w 5540715"/>
                <a:gd name="connsiteY134" fmla="*/ 1476375 h 3905250"/>
                <a:gd name="connsiteX135" fmla="*/ 4491837 w 5540715"/>
                <a:gd name="connsiteY135" fmla="*/ 1481137 h 3905250"/>
                <a:gd name="connsiteX136" fmla="*/ 4510887 w 5540715"/>
                <a:gd name="connsiteY136" fmla="*/ 1495425 h 3905250"/>
                <a:gd name="connsiteX137" fmla="*/ 4568037 w 5540715"/>
                <a:gd name="connsiteY137" fmla="*/ 1528762 h 3905250"/>
                <a:gd name="connsiteX138" fmla="*/ 4615662 w 5540715"/>
                <a:gd name="connsiteY138" fmla="*/ 1571625 h 3905250"/>
                <a:gd name="connsiteX139" fmla="*/ 4629950 w 5540715"/>
                <a:gd name="connsiteY139" fmla="*/ 1590675 h 3905250"/>
                <a:gd name="connsiteX140" fmla="*/ 4629950 w 5540715"/>
                <a:gd name="connsiteY140" fmla="*/ 1690687 h 3905250"/>
                <a:gd name="connsiteX141" fmla="*/ 4610900 w 5540715"/>
                <a:gd name="connsiteY141" fmla="*/ 1724025 h 3905250"/>
                <a:gd name="connsiteX142" fmla="*/ 4587087 w 5540715"/>
                <a:gd name="connsiteY142" fmla="*/ 1785937 h 3905250"/>
                <a:gd name="connsiteX143" fmla="*/ 4577562 w 5540715"/>
                <a:gd name="connsiteY143" fmla="*/ 1809750 h 3905250"/>
                <a:gd name="connsiteX144" fmla="*/ 4572800 w 5540715"/>
                <a:gd name="connsiteY144" fmla="*/ 1828800 h 3905250"/>
                <a:gd name="connsiteX145" fmla="*/ 4563275 w 5540715"/>
                <a:gd name="connsiteY145" fmla="*/ 1876425 h 3905250"/>
                <a:gd name="connsiteX146" fmla="*/ 4558512 w 5540715"/>
                <a:gd name="connsiteY146" fmla="*/ 1909762 h 3905250"/>
                <a:gd name="connsiteX147" fmla="*/ 4553750 w 5540715"/>
                <a:gd name="connsiteY147" fmla="*/ 1938337 h 3905250"/>
                <a:gd name="connsiteX148" fmla="*/ 4572800 w 5540715"/>
                <a:gd name="connsiteY148" fmla="*/ 2133600 h 3905250"/>
                <a:gd name="connsiteX149" fmla="*/ 4601375 w 5540715"/>
                <a:gd name="connsiteY149" fmla="*/ 2162175 h 3905250"/>
                <a:gd name="connsiteX150" fmla="*/ 4620425 w 5540715"/>
                <a:gd name="connsiteY150" fmla="*/ 2166937 h 3905250"/>
                <a:gd name="connsiteX151" fmla="*/ 4644237 w 5540715"/>
                <a:gd name="connsiteY151" fmla="*/ 2181225 h 3905250"/>
                <a:gd name="connsiteX152" fmla="*/ 4663287 w 5540715"/>
                <a:gd name="connsiteY152" fmla="*/ 2185987 h 3905250"/>
                <a:gd name="connsiteX153" fmla="*/ 4715675 w 5540715"/>
                <a:gd name="connsiteY153" fmla="*/ 2195512 h 3905250"/>
                <a:gd name="connsiteX154" fmla="*/ 4829975 w 5540715"/>
                <a:gd name="connsiteY154" fmla="*/ 2185987 h 3905250"/>
                <a:gd name="connsiteX155" fmla="*/ 4863312 w 5540715"/>
                <a:gd name="connsiteY155" fmla="*/ 2166937 h 3905250"/>
                <a:gd name="connsiteX156" fmla="*/ 4915700 w 5540715"/>
                <a:gd name="connsiteY156" fmla="*/ 2147887 h 3905250"/>
                <a:gd name="connsiteX157" fmla="*/ 4934750 w 5540715"/>
                <a:gd name="connsiteY157" fmla="*/ 2133600 h 3905250"/>
                <a:gd name="connsiteX158" fmla="*/ 4949037 w 5540715"/>
                <a:gd name="connsiteY158" fmla="*/ 2128837 h 3905250"/>
                <a:gd name="connsiteX159" fmla="*/ 4963325 w 5540715"/>
                <a:gd name="connsiteY159" fmla="*/ 2114550 h 3905250"/>
                <a:gd name="connsiteX160" fmla="*/ 4982375 w 5540715"/>
                <a:gd name="connsiteY160" fmla="*/ 2100262 h 3905250"/>
                <a:gd name="connsiteX161" fmla="*/ 5010950 w 5540715"/>
                <a:gd name="connsiteY161" fmla="*/ 2081212 h 3905250"/>
                <a:gd name="connsiteX162" fmla="*/ 5053812 w 5540715"/>
                <a:gd name="connsiteY162" fmla="*/ 2038350 h 3905250"/>
                <a:gd name="connsiteX163" fmla="*/ 5077625 w 5540715"/>
                <a:gd name="connsiteY163" fmla="*/ 2019300 h 3905250"/>
                <a:gd name="connsiteX164" fmla="*/ 5096675 w 5540715"/>
                <a:gd name="connsiteY164" fmla="*/ 2000250 h 3905250"/>
                <a:gd name="connsiteX165" fmla="*/ 5125250 w 5540715"/>
                <a:gd name="connsiteY165" fmla="*/ 1981200 h 3905250"/>
                <a:gd name="connsiteX166" fmla="*/ 5172875 w 5540715"/>
                <a:gd name="connsiteY166" fmla="*/ 1943100 h 3905250"/>
                <a:gd name="connsiteX167" fmla="*/ 5210975 w 5540715"/>
                <a:gd name="connsiteY167" fmla="*/ 1909762 h 3905250"/>
                <a:gd name="connsiteX168" fmla="*/ 5220500 w 5540715"/>
                <a:gd name="connsiteY168" fmla="*/ 1895475 h 3905250"/>
                <a:gd name="connsiteX169" fmla="*/ 5234787 w 5540715"/>
                <a:gd name="connsiteY169" fmla="*/ 1876425 h 3905250"/>
                <a:gd name="connsiteX170" fmla="*/ 5253837 w 5540715"/>
                <a:gd name="connsiteY170" fmla="*/ 1838325 h 3905250"/>
                <a:gd name="connsiteX171" fmla="*/ 5282412 w 5540715"/>
                <a:gd name="connsiteY171" fmla="*/ 1790700 h 3905250"/>
                <a:gd name="connsiteX172" fmla="*/ 5287175 w 5540715"/>
                <a:gd name="connsiteY172" fmla="*/ 1771650 h 3905250"/>
                <a:gd name="connsiteX173" fmla="*/ 5306225 w 5540715"/>
                <a:gd name="connsiteY173" fmla="*/ 1743075 h 3905250"/>
                <a:gd name="connsiteX174" fmla="*/ 5320512 w 5540715"/>
                <a:gd name="connsiteY174" fmla="*/ 1709737 h 3905250"/>
                <a:gd name="connsiteX175" fmla="*/ 5334800 w 5540715"/>
                <a:gd name="connsiteY175" fmla="*/ 1695450 h 3905250"/>
                <a:gd name="connsiteX176" fmla="*/ 5358612 w 5540715"/>
                <a:gd name="connsiteY176" fmla="*/ 1647825 h 3905250"/>
                <a:gd name="connsiteX177" fmla="*/ 5391950 w 5540715"/>
                <a:gd name="connsiteY177" fmla="*/ 1581150 h 3905250"/>
                <a:gd name="connsiteX178" fmla="*/ 5439575 w 5540715"/>
                <a:gd name="connsiteY178" fmla="*/ 1452562 h 3905250"/>
                <a:gd name="connsiteX179" fmla="*/ 5449100 w 5540715"/>
                <a:gd name="connsiteY179" fmla="*/ 1414462 h 3905250"/>
                <a:gd name="connsiteX180" fmla="*/ 5453862 w 5540715"/>
                <a:gd name="connsiteY180" fmla="*/ 1381125 h 3905250"/>
                <a:gd name="connsiteX181" fmla="*/ 5463387 w 5540715"/>
                <a:gd name="connsiteY181" fmla="*/ 1181100 h 3905250"/>
                <a:gd name="connsiteX182" fmla="*/ 5468150 w 5540715"/>
                <a:gd name="connsiteY182" fmla="*/ 1157287 h 3905250"/>
                <a:gd name="connsiteX183" fmla="*/ 5472912 w 5540715"/>
                <a:gd name="connsiteY183" fmla="*/ 1128712 h 3905250"/>
                <a:gd name="connsiteX184" fmla="*/ 5477675 w 5540715"/>
                <a:gd name="connsiteY184" fmla="*/ 1095375 h 3905250"/>
                <a:gd name="connsiteX185" fmla="*/ 5487200 w 5540715"/>
                <a:gd name="connsiteY185" fmla="*/ 1066800 h 3905250"/>
                <a:gd name="connsiteX186" fmla="*/ 5501487 w 5540715"/>
                <a:gd name="connsiteY186" fmla="*/ 981075 h 3905250"/>
                <a:gd name="connsiteX187" fmla="*/ 5501487 w 5540715"/>
                <a:gd name="connsiteY187" fmla="*/ 981075 h 3905250"/>
                <a:gd name="connsiteX188" fmla="*/ 5511012 w 5540715"/>
                <a:gd name="connsiteY188" fmla="*/ 923925 h 3905250"/>
                <a:gd name="connsiteX189" fmla="*/ 5515775 w 5540715"/>
                <a:gd name="connsiteY189" fmla="*/ 890587 h 3905250"/>
                <a:gd name="connsiteX190" fmla="*/ 5525300 w 5540715"/>
                <a:gd name="connsiteY190" fmla="*/ 833437 h 3905250"/>
                <a:gd name="connsiteX191" fmla="*/ 5530062 w 5540715"/>
                <a:gd name="connsiteY191" fmla="*/ 804862 h 3905250"/>
                <a:gd name="connsiteX192" fmla="*/ 5534825 w 5540715"/>
                <a:gd name="connsiteY192" fmla="*/ 738187 h 3905250"/>
                <a:gd name="connsiteX193" fmla="*/ 5520537 w 5540715"/>
                <a:gd name="connsiteY193" fmla="*/ 466725 h 3905250"/>
                <a:gd name="connsiteX194" fmla="*/ 5511012 w 5540715"/>
                <a:gd name="connsiteY194" fmla="*/ 442912 h 3905250"/>
                <a:gd name="connsiteX195" fmla="*/ 5491962 w 5540715"/>
                <a:gd name="connsiteY195" fmla="*/ 390525 h 3905250"/>
                <a:gd name="connsiteX196" fmla="*/ 5477675 w 5540715"/>
                <a:gd name="connsiteY196" fmla="*/ 366712 h 3905250"/>
                <a:gd name="connsiteX197" fmla="*/ 5453862 w 5540715"/>
                <a:gd name="connsiteY197" fmla="*/ 347662 h 3905250"/>
                <a:gd name="connsiteX198" fmla="*/ 5420525 w 5540715"/>
                <a:gd name="connsiteY198" fmla="*/ 309562 h 3905250"/>
                <a:gd name="connsiteX199" fmla="*/ 5401475 w 5540715"/>
                <a:gd name="connsiteY199" fmla="*/ 300037 h 3905250"/>
                <a:gd name="connsiteX200" fmla="*/ 5391950 w 5540715"/>
                <a:gd name="connsiteY200" fmla="*/ 280987 h 3905250"/>
                <a:gd name="connsiteX201" fmla="*/ 5358612 w 5540715"/>
                <a:gd name="connsiteY201" fmla="*/ 257175 h 3905250"/>
                <a:gd name="connsiteX202" fmla="*/ 5325275 w 5540715"/>
                <a:gd name="connsiteY202" fmla="*/ 223837 h 3905250"/>
                <a:gd name="connsiteX203" fmla="*/ 5244312 w 5540715"/>
                <a:gd name="connsiteY203" fmla="*/ 133350 h 3905250"/>
                <a:gd name="connsiteX204" fmla="*/ 5201450 w 5540715"/>
                <a:gd name="connsiteY204" fmla="*/ 85725 h 3905250"/>
                <a:gd name="connsiteX205" fmla="*/ 5163350 w 5540715"/>
                <a:gd name="connsiteY205" fmla="*/ 71437 h 3905250"/>
                <a:gd name="connsiteX206" fmla="*/ 5087150 w 5540715"/>
                <a:gd name="connsiteY206" fmla="*/ 42862 h 3905250"/>
                <a:gd name="connsiteX207" fmla="*/ 5039525 w 5540715"/>
                <a:gd name="connsiteY207" fmla="*/ 23812 h 3905250"/>
                <a:gd name="connsiteX208" fmla="*/ 5006187 w 5540715"/>
                <a:gd name="connsiteY208" fmla="*/ 19050 h 3905250"/>
                <a:gd name="connsiteX209" fmla="*/ 4982375 w 5540715"/>
                <a:gd name="connsiteY209" fmla="*/ 9525 h 3905250"/>
                <a:gd name="connsiteX210" fmla="*/ 4915700 w 5540715"/>
                <a:gd name="connsiteY210" fmla="*/ 4762 h 3905250"/>
                <a:gd name="connsiteX211" fmla="*/ 4858550 w 5540715"/>
                <a:gd name="connsiteY211" fmla="*/ 0 h 3905250"/>
                <a:gd name="connsiteX212" fmla="*/ 4749012 w 5540715"/>
                <a:gd name="connsiteY212" fmla="*/ 14287 h 3905250"/>
                <a:gd name="connsiteX213" fmla="*/ 4725200 w 5540715"/>
                <a:gd name="connsiteY213" fmla="*/ 19050 h 3905250"/>
                <a:gd name="connsiteX214" fmla="*/ 4668050 w 5540715"/>
                <a:gd name="connsiteY214" fmla="*/ 42862 h 3905250"/>
                <a:gd name="connsiteX215" fmla="*/ 4629950 w 5540715"/>
                <a:gd name="connsiteY215" fmla="*/ 57150 h 3905250"/>
                <a:gd name="connsiteX216" fmla="*/ 4548987 w 5540715"/>
                <a:gd name="connsiteY216" fmla="*/ 104775 h 3905250"/>
                <a:gd name="connsiteX217" fmla="*/ 4529937 w 5540715"/>
                <a:gd name="connsiteY217" fmla="*/ 128587 h 3905250"/>
                <a:gd name="connsiteX218" fmla="*/ 4510887 w 5540715"/>
                <a:gd name="connsiteY218" fmla="*/ 147637 h 3905250"/>
                <a:gd name="connsiteX219" fmla="*/ 4491837 w 5540715"/>
                <a:gd name="connsiteY219" fmla="*/ 176212 h 3905250"/>
                <a:gd name="connsiteX220" fmla="*/ 4458500 w 5540715"/>
                <a:gd name="connsiteY220" fmla="*/ 247650 h 3905250"/>
                <a:gd name="connsiteX221" fmla="*/ 4439450 w 5540715"/>
                <a:gd name="connsiteY221" fmla="*/ 304800 h 3905250"/>
                <a:gd name="connsiteX222" fmla="*/ 4420400 w 5540715"/>
                <a:gd name="connsiteY222" fmla="*/ 366712 h 3905250"/>
                <a:gd name="connsiteX223" fmla="*/ 4415637 w 5540715"/>
                <a:gd name="connsiteY223" fmla="*/ 400050 h 3905250"/>
                <a:gd name="connsiteX224" fmla="*/ 4406112 w 5540715"/>
                <a:gd name="connsiteY224" fmla="*/ 423862 h 3905250"/>
                <a:gd name="connsiteX225" fmla="*/ 4401350 w 5540715"/>
                <a:gd name="connsiteY225" fmla="*/ 457200 h 3905250"/>
                <a:gd name="connsiteX226" fmla="*/ 4391825 w 5540715"/>
                <a:gd name="connsiteY226" fmla="*/ 519112 h 3905250"/>
                <a:gd name="connsiteX227" fmla="*/ 4425162 w 5540715"/>
                <a:gd name="connsiteY227" fmla="*/ 685800 h 3905250"/>
                <a:gd name="connsiteX228" fmla="*/ 4434687 w 5540715"/>
                <a:gd name="connsiteY228" fmla="*/ 728662 h 3905250"/>
                <a:gd name="connsiteX229" fmla="*/ 4444212 w 5540715"/>
                <a:gd name="connsiteY229" fmla="*/ 752475 h 3905250"/>
                <a:gd name="connsiteX230" fmla="*/ 4439450 w 5540715"/>
                <a:gd name="connsiteY230" fmla="*/ 819150 h 3905250"/>
                <a:gd name="connsiteX231" fmla="*/ 4396587 w 5540715"/>
                <a:gd name="connsiteY231" fmla="*/ 852487 h 3905250"/>
                <a:gd name="connsiteX232" fmla="*/ 4382300 w 5540715"/>
                <a:gd name="connsiteY232" fmla="*/ 866775 h 3905250"/>
                <a:gd name="connsiteX233" fmla="*/ 4363250 w 5540715"/>
                <a:gd name="connsiteY233" fmla="*/ 876300 h 3905250"/>
                <a:gd name="connsiteX234" fmla="*/ 4329912 w 5540715"/>
                <a:gd name="connsiteY234" fmla="*/ 900112 h 3905250"/>
                <a:gd name="connsiteX235" fmla="*/ 4315625 w 5540715"/>
                <a:gd name="connsiteY235" fmla="*/ 909637 h 3905250"/>
                <a:gd name="connsiteX236" fmla="*/ 4296575 w 5540715"/>
                <a:gd name="connsiteY236" fmla="*/ 923925 h 3905250"/>
                <a:gd name="connsiteX237" fmla="*/ 4277525 w 5540715"/>
                <a:gd name="connsiteY237" fmla="*/ 928687 h 3905250"/>
                <a:gd name="connsiteX238" fmla="*/ 4248950 w 5540715"/>
                <a:gd name="connsiteY238" fmla="*/ 938212 h 3905250"/>
                <a:gd name="connsiteX239" fmla="*/ 4229900 w 5540715"/>
                <a:gd name="connsiteY239" fmla="*/ 942975 h 3905250"/>
                <a:gd name="connsiteX240" fmla="*/ 4215612 w 5540715"/>
                <a:gd name="connsiteY240" fmla="*/ 947737 h 3905250"/>
                <a:gd name="connsiteX241" fmla="*/ 4158462 w 5540715"/>
                <a:gd name="connsiteY241" fmla="*/ 957262 h 3905250"/>
                <a:gd name="connsiteX242" fmla="*/ 4120362 w 5540715"/>
                <a:gd name="connsiteY242" fmla="*/ 966787 h 3905250"/>
                <a:gd name="connsiteX243" fmla="*/ 4091787 w 5540715"/>
                <a:gd name="connsiteY243" fmla="*/ 976312 h 3905250"/>
                <a:gd name="connsiteX244" fmla="*/ 4067975 w 5540715"/>
                <a:gd name="connsiteY244" fmla="*/ 985837 h 3905250"/>
                <a:gd name="connsiteX245" fmla="*/ 4034637 w 5540715"/>
                <a:gd name="connsiteY245" fmla="*/ 990600 h 3905250"/>
                <a:gd name="connsiteX246" fmla="*/ 3967962 w 5540715"/>
                <a:gd name="connsiteY246" fmla="*/ 1009650 h 3905250"/>
                <a:gd name="connsiteX247" fmla="*/ 3939387 w 5540715"/>
                <a:gd name="connsiteY247" fmla="*/ 1019175 h 3905250"/>
                <a:gd name="connsiteX248" fmla="*/ 3906050 w 5540715"/>
                <a:gd name="connsiteY248" fmla="*/ 1023937 h 3905250"/>
                <a:gd name="connsiteX249" fmla="*/ 3744125 w 5540715"/>
                <a:gd name="connsiteY249" fmla="*/ 1019175 h 3905250"/>
                <a:gd name="connsiteX250" fmla="*/ 3715550 w 5540715"/>
                <a:gd name="connsiteY250" fmla="*/ 1014412 h 3905250"/>
                <a:gd name="connsiteX251" fmla="*/ 3677450 w 5540715"/>
                <a:gd name="connsiteY251" fmla="*/ 1009650 h 3905250"/>
                <a:gd name="connsiteX252" fmla="*/ 3548862 w 5540715"/>
                <a:gd name="connsiteY252" fmla="*/ 1023937 h 3905250"/>
                <a:gd name="connsiteX253" fmla="*/ 3506000 w 5540715"/>
                <a:gd name="connsiteY253" fmla="*/ 1052512 h 3905250"/>
                <a:gd name="connsiteX254" fmla="*/ 3486950 w 5540715"/>
                <a:gd name="connsiteY254" fmla="*/ 1071562 h 3905250"/>
                <a:gd name="connsiteX255" fmla="*/ 3463137 w 5540715"/>
                <a:gd name="connsiteY255" fmla="*/ 1090612 h 3905250"/>
                <a:gd name="connsiteX256" fmla="*/ 3425037 w 5540715"/>
                <a:gd name="connsiteY256" fmla="*/ 1128712 h 3905250"/>
                <a:gd name="connsiteX257" fmla="*/ 3396462 w 5540715"/>
                <a:gd name="connsiteY257" fmla="*/ 1176337 h 3905250"/>
                <a:gd name="connsiteX258" fmla="*/ 3363125 w 5540715"/>
                <a:gd name="connsiteY258" fmla="*/ 1228725 h 3905250"/>
                <a:gd name="connsiteX259" fmla="*/ 3353600 w 5540715"/>
                <a:gd name="connsiteY259" fmla="*/ 1262062 h 3905250"/>
                <a:gd name="connsiteX260" fmla="*/ 3348837 w 5540715"/>
                <a:gd name="connsiteY260" fmla="*/ 1281112 h 3905250"/>
                <a:gd name="connsiteX261" fmla="*/ 3339312 w 5540715"/>
                <a:gd name="connsiteY261" fmla="*/ 1295400 h 3905250"/>
                <a:gd name="connsiteX262" fmla="*/ 3329787 w 5540715"/>
                <a:gd name="connsiteY262" fmla="*/ 1323975 h 3905250"/>
                <a:gd name="connsiteX263" fmla="*/ 3301212 w 5540715"/>
                <a:gd name="connsiteY263" fmla="*/ 1357312 h 3905250"/>
                <a:gd name="connsiteX264" fmla="*/ 3291687 w 5540715"/>
                <a:gd name="connsiteY264" fmla="*/ 1381125 h 3905250"/>
                <a:gd name="connsiteX265" fmla="*/ 3248825 w 5540715"/>
                <a:gd name="connsiteY265" fmla="*/ 1414462 h 3905250"/>
                <a:gd name="connsiteX266" fmla="*/ 3234537 w 5540715"/>
                <a:gd name="connsiteY266" fmla="*/ 1433512 h 3905250"/>
                <a:gd name="connsiteX267" fmla="*/ 3220250 w 5540715"/>
                <a:gd name="connsiteY267" fmla="*/ 1443037 h 3905250"/>
                <a:gd name="connsiteX268" fmla="*/ 3172625 w 5540715"/>
                <a:gd name="connsiteY268" fmla="*/ 1481137 h 3905250"/>
                <a:gd name="connsiteX269" fmla="*/ 3153575 w 5540715"/>
                <a:gd name="connsiteY269" fmla="*/ 1495425 h 3905250"/>
                <a:gd name="connsiteX270" fmla="*/ 3129762 w 5540715"/>
                <a:gd name="connsiteY270" fmla="*/ 1504950 h 3905250"/>
                <a:gd name="connsiteX271" fmla="*/ 3110712 w 5540715"/>
                <a:gd name="connsiteY271" fmla="*/ 1519237 h 3905250"/>
                <a:gd name="connsiteX272" fmla="*/ 3096425 w 5540715"/>
                <a:gd name="connsiteY272" fmla="*/ 1533525 h 3905250"/>
                <a:gd name="connsiteX273" fmla="*/ 3072612 w 5540715"/>
                <a:gd name="connsiteY273" fmla="*/ 1543050 h 3905250"/>
                <a:gd name="connsiteX274" fmla="*/ 3058325 w 5540715"/>
                <a:gd name="connsiteY274" fmla="*/ 1557337 h 3905250"/>
                <a:gd name="connsiteX275" fmla="*/ 3034512 w 5540715"/>
                <a:gd name="connsiteY275" fmla="*/ 1566862 h 3905250"/>
                <a:gd name="connsiteX276" fmla="*/ 3015462 w 5540715"/>
                <a:gd name="connsiteY276" fmla="*/ 1576387 h 3905250"/>
                <a:gd name="connsiteX277" fmla="*/ 2967837 w 5540715"/>
                <a:gd name="connsiteY277" fmla="*/ 1604962 h 3905250"/>
                <a:gd name="connsiteX278" fmla="*/ 2953550 w 5540715"/>
                <a:gd name="connsiteY278" fmla="*/ 1614487 h 3905250"/>
                <a:gd name="connsiteX279" fmla="*/ 2939262 w 5540715"/>
                <a:gd name="connsiteY279" fmla="*/ 1619250 h 3905250"/>
                <a:gd name="connsiteX280" fmla="*/ 2910687 w 5540715"/>
                <a:gd name="connsiteY280" fmla="*/ 1638300 h 3905250"/>
                <a:gd name="connsiteX281" fmla="*/ 2896400 w 5540715"/>
                <a:gd name="connsiteY281" fmla="*/ 1652587 h 3905250"/>
                <a:gd name="connsiteX282" fmla="*/ 2834487 w 5540715"/>
                <a:gd name="connsiteY282" fmla="*/ 1681162 h 3905250"/>
                <a:gd name="connsiteX283" fmla="*/ 2791625 w 5540715"/>
                <a:gd name="connsiteY283" fmla="*/ 1709737 h 3905250"/>
                <a:gd name="connsiteX284" fmla="*/ 2767812 w 5540715"/>
                <a:gd name="connsiteY284" fmla="*/ 1719262 h 3905250"/>
                <a:gd name="connsiteX285" fmla="*/ 2753525 w 5540715"/>
                <a:gd name="connsiteY285" fmla="*/ 1728787 h 3905250"/>
                <a:gd name="connsiteX286" fmla="*/ 2739237 w 5540715"/>
                <a:gd name="connsiteY286" fmla="*/ 1733550 h 3905250"/>
                <a:gd name="connsiteX287" fmla="*/ 2724950 w 5540715"/>
                <a:gd name="connsiteY287" fmla="*/ 1743075 h 3905250"/>
                <a:gd name="connsiteX288" fmla="*/ 2663037 w 5540715"/>
                <a:gd name="connsiteY288" fmla="*/ 1752600 h 3905250"/>
                <a:gd name="connsiteX289" fmla="*/ 2596362 w 5540715"/>
                <a:gd name="connsiteY289" fmla="*/ 1738312 h 3905250"/>
                <a:gd name="connsiteX290" fmla="*/ 2572550 w 5540715"/>
                <a:gd name="connsiteY290" fmla="*/ 1728788 h 3905250"/>
                <a:gd name="connsiteX291" fmla="*/ 2524925 w 5540715"/>
                <a:gd name="connsiteY291" fmla="*/ 1728787 h 3905250"/>
                <a:gd name="connsiteX292" fmla="*/ 2470156 w 5540715"/>
                <a:gd name="connsiteY292" fmla="*/ 1804987 h 3905250"/>
                <a:gd name="connsiteX293" fmla="*/ 2389193 w 5540715"/>
                <a:gd name="connsiteY293" fmla="*/ 1881187 h 3905250"/>
                <a:gd name="connsiteX294" fmla="*/ 2315375 w 5540715"/>
                <a:gd name="connsiteY294" fmla="*/ 1909762 h 3905250"/>
                <a:gd name="connsiteX295" fmla="*/ 2253462 w 5540715"/>
                <a:gd name="connsiteY295" fmla="*/ 1924050 h 3905250"/>
                <a:gd name="connsiteX296" fmla="*/ 2234412 w 5540715"/>
                <a:gd name="connsiteY296" fmla="*/ 1943100 h 3905250"/>
                <a:gd name="connsiteX297" fmla="*/ 2220125 w 5540715"/>
                <a:gd name="connsiteY297" fmla="*/ 1947862 h 3905250"/>
                <a:gd name="connsiteX298" fmla="*/ 2186787 w 5540715"/>
                <a:gd name="connsiteY298" fmla="*/ 1966912 h 3905250"/>
                <a:gd name="connsiteX299" fmla="*/ 2148687 w 5540715"/>
                <a:gd name="connsiteY299" fmla="*/ 1985962 h 3905250"/>
                <a:gd name="connsiteX300" fmla="*/ 2072487 w 5540715"/>
                <a:gd name="connsiteY300" fmla="*/ 1971675 h 3905250"/>
                <a:gd name="connsiteX301" fmla="*/ 1996288 w 5540715"/>
                <a:gd name="connsiteY301" fmla="*/ 1990725 h 3905250"/>
                <a:gd name="connsiteX302" fmla="*/ 1939137 w 5540715"/>
                <a:gd name="connsiteY302" fmla="*/ 2047875 h 3905250"/>
                <a:gd name="connsiteX303" fmla="*/ 1910562 w 5540715"/>
                <a:gd name="connsiteY303" fmla="*/ 2071687 h 3905250"/>
                <a:gd name="connsiteX304" fmla="*/ 1886750 w 5540715"/>
                <a:gd name="connsiteY304" fmla="*/ 2081212 h 3905250"/>
                <a:gd name="connsiteX305" fmla="*/ 1858175 w 5540715"/>
                <a:gd name="connsiteY305" fmla="*/ 2100262 h 3905250"/>
                <a:gd name="connsiteX306" fmla="*/ 1834362 w 5540715"/>
                <a:gd name="connsiteY306" fmla="*/ 2109787 h 3905250"/>
                <a:gd name="connsiteX307" fmla="*/ 1815312 w 5540715"/>
                <a:gd name="connsiteY307" fmla="*/ 2124075 h 3905250"/>
                <a:gd name="connsiteX308" fmla="*/ 1796262 w 5540715"/>
                <a:gd name="connsiteY308" fmla="*/ 2133600 h 3905250"/>
                <a:gd name="connsiteX309" fmla="*/ 1786737 w 5540715"/>
                <a:gd name="connsiteY309" fmla="*/ 2147887 h 3905250"/>
                <a:gd name="connsiteX310" fmla="*/ 1772450 w 5540715"/>
                <a:gd name="connsiteY310" fmla="*/ 2152650 h 3905250"/>
                <a:gd name="connsiteX311" fmla="*/ 1753400 w 5540715"/>
                <a:gd name="connsiteY311" fmla="*/ 2166937 h 3905250"/>
                <a:gd name="connsiteX312" fmla="*/ 1696250 w 5540715"/>
                <a:gd name="connsiteY312" fmla="*/ 2219325 h 3905250"/>
                <a:gd name="connsiteX313" fmla="*/ 1672437 w 5540715"/>
                <a:gd name="connsiteY313" fmla="*/ 2238375 h 3905250"/>
                <a:gd name="connsiteX314" fmla="*/ 1648625 w 5540715"/>
                <a:gd name="connsiteY314" fmla="*/ 2252662 h 3905250"/>
                <a:gd name="connsiteX315" fmla="*/ 1615287 w 5540715"/>
                <a:gd name="connsiteY315" fmla="*/ 2286000 h 3905250"/>
                <a:gd name="connsiteX316" fmla="*/ 1591475 w 5540715"/>
                <a:gd name="connsiteY316" fmla="*/ 2305050 h 3905250"/>
                <a:gd name="connsiteX317" fmla="*/ 1577187 w 5540715"/>
                <a:gd name="connsiteY317" fmla="*/ 2314575 h 3905250"/>
                <a:gd name="connsiteX318" fmla="*/ 1562900 w 5540715"/>
                <a:gd name="connsiteY318" fmla="*/ 2328862 h 3905250"/>
                <a:gd name="connsiteX319" fmla="*/ 1558137 w 5540715"/>
                <a:gd name="connsiteY319" fmla="*/ 2343150 h 3905250"/>
                <a:gd name="connsiteX320" fmla="*/ 1520037 w 5540715"/>
                <a:gd name="connsiteY320" fmla="*/ 2366962 h 3905250"/>
                <a:gd name="connsiteX321" fmla="*/ 1496225 w 5540715"/>
                <a:gd name="connsiteY321" fmla="*/ 2381250 h 3905250"/>
                <a:gd name="connsiteX322" fmla="*/ 1477175 w 5540715"/>
                <a:gd name="connsiteY322" fmla="*/ 2395537 h 3905250"/>
                <a:gd name="connsiteX323" fmla="*/ 1462887 w 5540715"/>
                <a:gd name="connsiteY323" fmla="*/ 2400300 h 3905250"/>
                <a:gd name="connsiteX324" fmla="*/ 1424787 w 5540715"/>
                <a:gd name="connsiteY324" fmla="*/ 2419350 h 3905250"/>
                <a:gd name="connsiteX325" fmla="*/ 1405737 w 5540715"/>
                <a:gd name="connsiteY325" fmla="*/ 2428875 h 3905250"/>
                <a:gd name="connsiteX326" fmla="*/ 1362875 w 5540715"/>
                <a:gd name="connsiteY326" fmla="*/ 2462212 h 3905250"/>
                <a:gd name="connsiteX327" fmla="*/ 1329537 w 5540715"/>
                <a:gd name="connsiteY327" fmla="*/ 2476500 h 3905250"/>
                <a:gd name="connsiteX328" fmla="*/ 1310487 w 5540715"/>
                <a:gd name="connsiteY328" fmla="*/ 2490787 h 3905250"/>
                <a:gd name="connsiteX329" fmla="*/ 1262862 w 5540715"/>
                <a:gd name="connsiteY329" fmla="*/ 2514600 h 3905250"/>
                <a:gd name="connsiteX330" fmla="*/ 1224762 w 5540715"/>
                <a:gd name="connsiteY330" fmla="*/ 2538412 h 3905250"/>
                <a:gd name="connsiteX331" fmla="*/ 1210475 w 5540715"/>
                <a:gd name="connsiteY331" fmla="*/ 2543175 h 3905250"/>
                <a:gd name="connsiteX332" fmla="*/ 1191425 w 5540715"/>
                <a:gd name="connsiteY332" fmla="*/ 2557462 h 3905250"/>
                <a:gd name="connsiteX333" fmla="*/ 1129512 w 5540715"/>
                <a:gd name="connsiteY333" fmla="*/ 2600325 h 3905250"/>
                <a:gd name="connsiteX334" fmla="*/ 1100937 w 5540715"/>
                <a:gd name="connsiteY334" fmla="*/ 2624137 h 3905250"/>
                <a:gd name="connsiteX335" fmla="*/ 1086650 w 5540715"/>
                <a:gd name="connsiteY335" fmla="*/ 2638425 h 3905250"/>
                <a:gd name="connsiteX336" fmla="*/ 1077125 w 5540715"/>
                <a:gd name="connsiteY336" fmla="*/ 2652712 h 3905250"/>
                <a:gd name="connsiteX337" fmla="*/ 1053312 w 5540715"/>
                <a:gd name="connsiteY337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72325 w 5540715"/>
                <a:gd name="connsiteY10" fmla="*/ 2928937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62962 w 5540715"/>
                <a:gd name="connsiteY72" fmla="*/ 3271837 h 3905250"/>
                <a:gd name="connsiteX73" fmla="*/ 1994700 w 5540715"/>
                <a:gd name="connsiteY73" fmla="*/ 3141662 h 3905250"/>
                <a:gd name="connsiteX74" fmla="*/ 1824837 w 5540715"/>
                <a:gd name="connsiteY74" fmla="*/ 2870200 h 3905250"/>
                <a:gd name="connsiteX75" fmla="*/ 2082012 w 5540715"/>
                <a:gd name="connsiteY75" fmla="*/ 2681287 h 3905250"/>
                <a:gd name="connsiteX76" fmla="*/ 2158212 w 5540715"/>
                <a:gd name="connsiteY76" fmla="*/ 2586037 h 3905250"/>
                <a:gd name="connsiteX77" fmla="*/ 2182025 w 5540715"/>
                <a:gd name="connsiteY77" fmla="*/ 2547937 h 3905250"/>
                <a:gd name="connsiteX78" fmla="*/ 2215362 w 5540715"/>
                <a:gd name="connsiteY78" fmla="*/ 2509837 h 3905250"/>
                <a:gd name="connsiteX79" fmla="*/ 2234412 w 5540715"/>
                <a:gd name="connsiteY79" fmla="*/ 2490787 h 3905250"/>
                <a:gd name="connsiteX80" fmla="*/ 2267750 w 5540715"/>
                <a:gd name="connsiteY80" fmla="*/ 2481262 h 3905250"/>
                <a:gd name="connsiteX81" fmla="*/ 2291562 w 5540715"/>
                <a:gd name="connsiteY81" fmla="*/ 2471737 h 3905250"/>
                <a:gd name="connsiteX82" fmla="*/ 2386812 w 5540715"/>
                <a:gd name="connsiteY82" fmla="*/ 2462212 h 3905250"/>
                <a:gd name="connsiteX83" fmla="*/ 2453487 w 5540715"/>
                <a:gd name="connsiteY83" fmla="*/ 2452687 h 3905250"/>
                <a:gd name="connsiteX84" fmla="*/ 2510637 w 5540715"/>
                <a:gd name="connsiteY84" fmla="*/ 2443162 h 3905250"/>
                <a:gd name="connsiteX85" fmla="*/ 2529687 w 5540715"/>
                <a:gd name="connsiteY85" fmla="*/ 2433637 h 3905250"/>
                <a:gd name="connsiteX86" fmla="*/ 2634462 w 5540715"/>
                <a:gd name="connsiteY86" fmla="*/ 2424112 h 3905250"/>
                <a:gd name="connsiteX87" fmla="*/ 2767812 w 5540715"/>
                <a:gd name="connsiteY87" fmla="*/ 2419350 h 3905250"/>
                <a:gd name="connsiteX88" fmla="*/ 2791625 w 5540715"/>
                <a:gd name="connsiteY88" fmla="*/ 2414587 h 3905250"/>
                <a:gd name="connsiteX89" fmla="*/ 2829725 w 5540715"/>
                <a:gd name="connsiteY89" fmla="*/ 2390775 h 3905250"/>
                <a:gd name="connsiteX90" fmla="*/ 2848775 w 5540715"/>
                <a:gd name="connsiteY90" fmla="*/ 2381250 h 3905250"/>
                <a:gd name="connsiteX91" fmla="*/ 2886875 w 5540715"/>
                <a:gd name="connsiteY91" fmla="*/ 2352675 h 3905250"/>
                <a:gd name="connsiteX92" fmla="*/ 2905925 w 5540715"/>
                <a:gd name="connsiteY92" fmla="*/ 2338387 h 3905250"/>
                <a:gd name="connsiteX93" fmla="*/ 2920212 w 5540715"/>
                <a:gd name="connsiteY93" fmla="*/ 2328862 h 3905250"/>
                <a:gd name="connsiteX94" fmla="*/ 2934500 w 5540715"/>
                <a:gd name="connsiteY94" fmla="*/ 2314575 h 3905250"/>
                <a:gd name="connsiteX95" fmla="*/ 2958312 w 5540715"/>
                <a:gd name="connsiteY95" fmla="*/ 2309812 h 3905250"/>
                <a:gd name="connsiteX96" fmla="*/ 2982125 w 5540715"/>
                <a:gd name="connsiteY96" fmla="*/ 2295525 h 3905250"/>
                <a:gd name="connsiteX97" fmla="*/ 3001175 w 5540715"/>
                <a:gd name="connsiteY97" fmla="*/ 2281237 h 3905250"/>
                <a:gd name="connsiteX98" fmla="*/ 3024987 w 5540715"/>
                <a:gd name="connsiteY98" fmla="*/ 2271712 h 3905250"/>
                <a:gd name="connsiteX99" fmla="*/ 3063087 w 5540715"/>
                <a:gd name="connsiteY99" fmla="*/ 2243137 h 3905250"/>
                <a:gd name="connsiteX100" fmla="*/ 3096425 w 5540715"/>
                <a:gd name="connsiteY100" fmla="*/ 2224087 h 3905250"/>
                <a:gd name="connsiteX101" fmla="*/ 3115475 w 5540715"/>
                <a:gd name="connsiteY101" fmla="*/ 2205037 h 3905250"/>
                <a:gd name="connsiteX102" fmla="*/ 3153575 w 5540715"/>
                <a:gd name="connsiteY102" fmla="*/ 2185987 h 3905250"/>
                <a:gd name="connsiteX103" fmla="*/ 3172625 w 5540715"/>
                <a:gd name="connsiteY103" fmla="*/ 2171700 h 3905250"/>
                <a:gd name="connsiteX104" fmla="*/ 3234537 w 5540715"/>
                <a:gd name="connsiteY104" fmla="*/ 2119312 h 3905250"/>
                <a:gd name="connsiteX105" fmla="*/ 3296450 w 5540715"/>
                <a:gd name="connsiteY105" fmla="*/ 2076450 h 3905250"/>
                <a:gd name="connsiteX106" fmla="*/ 3329787 w 5540715"/>
                <a:gd name="connsiteY106" fmla="*/ 2052637 h 3905250"/>
                <a:gd name="connsiteX107" fmla="*/ 3358362 w 5540715"/>
                <a:gd name="connsiteY107" fmla="*/ 2033587 h 3905250"/>
                <a:gd name="connsiteX108" fmla="*/ 3420275 w 5540715"/>
                <a:gd name="connsiteY108" fmla="*/ 1995487 h 3905250"/>
                <a:gd name="connsiteX109" fmla="*/ 3453612 w 5540715"/>
                <a:gd name="connsiteY109" fmla="*/ 1981200 h 3905250"/>
                <a:gd name="connsiteX110" fmla="*/ 3482187 w 5540715"/>
                <a:gd name="connsiteY110" fmla="*/ 1962150 h 3905250"/>
                <a:gd name="connsiteX111" fmla="*/ 3534575 w 5540715"/>
                <a:gd name="connsiteY111" fmla="*/ 1933575 h 3905250"/>
                <a:gd name="connsiteX112" fmla="*/ 3563150 w 5540715"/>
                <a:gd name="connsiteY112" fmla="*/ 1914525 h 3905250"/>
                <a:gd name="connsiteX113" fmla="*/ 3639350 w 5540715"/>
                <a:gd name="connsiteY113" fmla="*/ 1871662 h 3905250"/>
                <a:gd name="connsiteX114" fmla="*/ 3686975 w 5540715"/>
                <a:gd name="connsiteY114" fmla="*/ 1843087 h 3905250"/>
                <a:gd name="connsiteX115" fmla="*/ 3720312 w 5540715"/>
                <a:gd name="connsiteY115" fmla="*/ 1824037 h 3905250"/>
                <a:gd name="connsiteX116" fmla="*/ 3744125 w 5540715"/>
                <a:gd name="connsiteY116" fmla="*/ 1804987 h 3905250"/>
                <a:gd name="connsiteX117" fmla="*/ 3772700 w 5540715"/>
                <a:gd name="connsiteY117" fmla="*/ 1795462 h 3905250"/>
                <a:gd name="connsiteX118" fmla="*/ 3796512 w 5540715"/>
                <a:gd name="connsiteY118" fmla="*/ 1776412 h 3905250"/>
                <a:gd name="connsiteX119" fmla="*/ 3829850 w 5540715"/>
                <a:gd name="connsiteY119" fmla="*/ 1762125 h 3905250"/>
                <a:gd name="connsiteX120" fmla="*/ 3858425 w 5540715"/>
                <a:gd name="connsiteY120" fmla="*/ 1747837 h 3905250"/>
                <a:gd name="connsiteX121" fmla="*/ 3882237 w 5540715"/>
                <a:gd name="connsiteY121" fmla="*/ 1733550 h 3905250"/>
                <a:gd name="connsiteX122" fmla="*/ 3929862 w 5540715"/>
                <a:gd name="connsiteY122" fmla="*/ 1714500 h 3905250"/>
                <a:gd name="connsiteX123" fmla="*/ 3958437 w 5540715"/>
                <a:gd name="connsiteY123" fmla="*/ 1695450 h 3905250"/>
                <a:gd name="connsiteX124" fmla="*/ 3977487 w 5540715"/>
                <a:gd name="connsiteY124" fmla="*/ 1681162 h 3905250"/>
                <a:gd name="connsiteX125" fmla="*/ 4029875 w 5540715"/>
                <a:gd name="connsiteY125" fmla="*/ 1657350 h 3905250"/>
                <a:gd name="connsiteX126" fmla="*/ 4082262 w 5540715"/>
                <a:gd name="connsiteY126" fmla="*/ 1614487 h 3905250"/>
                <a:gd name="connsiteX127" fmla="*/ 4139412 w 5540715"/>
                <a:gd name="connsiteY127" fmla="*/ 1576387 h 3905250"/>
                <a:gd name="connsiteX128" fmla="*/ 4167987 w 5540715"/>
                <a:gd name="connsiteY128" fmla="*/ 1557337 h 3905250"/>
                <a:gd name="connsiteX129" fmla="*/ 4196562 w 5540715"/>
                <a:gd name="connsiteY129" fmla="*/ 1538287 h 3905250"/>
                <a:gd name="connsiteX130" fmla="*/ 4253712 w 5540715"/>
                <a:gd name="connsiteY130" fmla="*/ 1509712 h 3905250"/>
                <a:gd name="connsiteX131" fmla="*/ 4277525 w 5540715"/>
                <a:gd name="connsiteY131" fmla="*/ 1500187 h 3905250"/>
                <a:gd name="connsiteX132" fmla="*/ 4296575 w 5540715"/>
                <a:gd name="connsiteY132" fmla="*/ 1490662 h 3905250"/>
                <a:gd name="connsiteX133" fmla="*/ 4325150 w 5540715"/>
                <a:gd name="connsiteY133" fmla="*/ 1485900 h 3905250"/>
                <a:gd name="connsiteX134" fmla="*/ 4353725 w 5540715"/>
                <a:gd name="connsiteY134" fmla="*/ 1476375 h 3905250"/>
                <a:gd name="connsiteX135" fmla="*/ 4491837 w 5540715"/>
                <a:gd name="connsiteY135" fmla="*/ 1481137 h 3905250"/>
                <a:gd name="connsiteX136" fmla="*/ 4510887 w 5540715"/>
                <a:gd name="connsiteY136" fmla="*/ 1495425 h 3905250"/>
                <a:gd name="connsiteX137" fmla="*/ 4568037 w 5540715"/>
                <a:gd name="connsiteY137" fmla="*/ 1528762 h 3905250"/>
                <a:gd name="connsiteX138" fmla="*/ 4615662 w 5540715"/>
                <a:gd name="connsiteY138" fmla="*/ 1571625 h 3905250"/>
                <a:gd name="connsiteX139" fmla="*/ 4629950 w 5540715"/>
                <a:gd name="connsiteY139" fmla="*/ 1590675 h 3905250"/>
                <a:gd name="connsiteX140" fmla="*/ 4629950 w 5540715"/>
                <a:gd name="connsiteY140" fmla="*/ 1690687 h 3905250"/>
                <a:gd name="connsiteX141" fmla="*/ 4610900 w 5540715"/>
                <a:gd name="connsiteY141" fmla="*/ 1724025 h 3905250"/>
                <a:gd name="connsiteX142" fmla="*/ 4587087 w 5540715"/>
                <a:gd name="connsiteY142" fmla="*/ 1785937 h 3905250"/>
                <a:gd name="connsiteX143" fmla="*/ 4577562 w 5540715"/>
                <a:gd name="connsiteY143" fmla="*/ 1809750 h 3905250"/>
                <a:gd name="connsiteX144" fmla="*/ 4572800 w 5540715"/>
                <a:gd name="connsiteY144" fmla="*/ 1828800 h 3905250"/>
                <a:gd name="connsiteX145" fmla="*/ 4563275 w 5540715"/>
                <a:gd name="connsiteY145" fmla="*/ 1876425 h 3905250"/>
                <a:gd name="connsiteX146" fmla="*/ 4558512 w 5540715"/>
                <a:gd name="connsiteY146" fmla="*/ 1909762 h 3905250"/>
                <a:gd name="connsiteX147" fmla="*/ 4553750 w 5540715"/>
                <a:gd name="connsiteY147" fmla="*/ 1938337 h 3905250"/>
                <a:gd name="connsiteX148" fmla="*/ 4572800 w 5540715"/>
                <a:gd name="connsiteY148" fmla="*/ 2133600 h 3905250"/>
                <a:gd name="connsiteX149" fmla="*/ 4601375 w 5540715"/>
                <a:gd name="connsiteY149" fmla="*/ 2162175 h 3905250"/>
                <a:gd name="connsiteX150" fmla="*/ 4620425 w 5540715"/>
                <a:gd name="connsiteY150" fmla="*/ 2166937 h 3905250"/>
                <a:gd name="connsiteX151" fmla="*/ 4644237 w 5540715"/>
                <a:gd name="connsiteY151" fmla="*/ 2181225 h 3905250"/>
                <a:gd name="connsiteX152" fmla="*/ 4663287 w 5540715"/>
                <a:gd name="connsiteY152" fmla="*/ 2185987 h 3905250"/>
                <a:gd name="connsiteX153" fmla="*/ 4715675 w 5540715"/>
                <a:gd name="connsiteY153" fmla="*/ 2195512 h 3905250"/>
                <a:gd name="connsiteX154" fmla="*/ 4829975 w 5540715"/>
                <a:gd name="connsiteY154" fmla="*/ 2185987 h 3905250"/>
                <a:gd name="connsiteX155" fmla="*/ 4863312 w 5540715"/>
                <a:gd name="connsiteY155" fmla="*/ 2166937 h 3905250"/>
                <a:gd name="connsiteX156" fmla="*/ 4915700 w 5540715"/>
                <a:gd name="connsiteY156" fmla="*/ 2147887 h 3905250"/>
                <a:gd name="connsiteX157" fmla="*/ 4934750 w 5540715"/>
                <a:gd name="connsiteY157" fmla="*/ 2133600 h 3905250"/>
                <a:gd name="connsiteX158" fmla="*/ 4949037 w 5540715"/>
                <a:gd name="connsiteY158" fmla="*/ 2128837 h 3905250"/>
                <a:gd name="connsiteX159" fmla="*/ 4963325 w 5540715"/>
                <a:gd name="connsiteY159" fmla="*/ 2114550 h 3905250"/>
                <a:gd name="connsiteX160" fmla="*/ 4982375 w 5540715"/>
                <a:gd name="connsiteY160" fmla="*/ 2100262 h 3905250"/>
                <a:gd name="connsiteX161" fmla="*/ 5010950 w 5540715"/>
                <a:gd name="connsiteY161" fmla="*/ 2081212 h 3905250"/>
                <a:gd name="connsiteX162" fmla="*/ 5053812 w 5540715"/>
                <a:gd name="connsiteY162" fmla="*/ 2038350 h 3905250"/>
                <a:gd name="connsiteX163" fmla="*/ 5077625 w 5540715"/>
                <a:gd name="connsiteY163" fmla="*/ 2019300 h 3905250"/>
                <a:gd name="connsiteX164" fmla="*/ 5096675 w 5540715"/>
                <a:gd name="connsiteY164" fmla="*/ 2000250 h 3905250"/>
                <a:gd name="connsiteX165" fmla="*/ 5125250 w 5540715"/>
                <a:gd name="connsiteY165" fmla="*/ 1981200 h 3905250"/>
                <a:gd name="connsiteX166" fmla="*/ 5172875 w 5540715"/>
                <a:gd name="connsiteY166" fmla="*/ 1943100 h 3905250"/>
                <a:gd name="connsiteX167" fmla="*/ 5210975 w 5540715"/>
                <a:gd name="connsiteY167" fmla="*/ 1909762 h 3905250"/>
                <a:gd name="connsiteX168" fmla="*/ 5220500 w 5540715"/>
                <a:gd name="connsiteY168" fmla="*/ 1895475 h 3905250"/>
                <a:gd name="connsiteX169" fmla="*/ 5234787 w 5540715"/>
                <a:gd name="connsiteY169" fmla="*/ 1876425 h 3905250"/>
                <a:gd name="connsiteX170" fmla="*/ 5253837 w 5540715"/>
                <a:gd name="connsiteY170" fmla="*/ 1838325 h 3905250"/>
                <a:gd name="connsiteX171" fmla="*/ 5282412 w 5540715"/>
                <a:gd name="connsiteY171" fmla="*/ 1790700 h 3905250"/>
                <a:gd name="connsiteX172" fmla="*/ 5287175 w 5540715"/>
                <a:gd name="connsiteY172" fmla="*/ 1771650 h 3905250"/>
                <a:gd name="connsiteX173" fmla="*/ 5306225 w 5540715"/>
                <a:gd name="connsiteY173" fmla="*/ 1743075 h 3905250"/>
                <a:gd name="connsiteX174" fmla="*/ 5320512 w 5540715"/>
                <a:gd name="connsiteY174" fmla="*/ 1709737 h 3905250"/>
                <a:gd name="connsiteX175" fmla="*/ 5334800 w 5540715"/>
                <a:gd name="connsiteY175" fmla="*/ 1695450 h 3905250"/>
                <a:gd name="connsiteX176" fmla="*/ 5358612 w 5540715"/>
                <a:gd name="connsiteY176" fmla="*/ 1647825 h 3905250"/>
                <a:gd name="connsiteX177" fmla="*/ 5391950 w 5540715"/>
                <a:gd name="connsiteY177" fmla="*/ 1581150 h 3905250"/>
                <a:gd name="connsiteX178" fmla="*/ 5439575 w 5540715"/>
                <a:gd name="connsiteY178" fmla="*/ 1452562 h 3905250"/>
                <a:gd name="connsiteX179" fmla="*/ 5449100 w 5540715"/>
                <a:gd name="connsiteY179" fmla="*/ 1414462 h 3905250"/>
                <a:gd name="connsiteX180" fmla="*/ 5453862 w 5540715"/>
                <a:gd name="connsiteY180" fmla="*/ 1381125 h 3905250"/>
                <a:gd name="connsiteX181" fmla="*/ 5463387 w 5540715"/>
                <a:gd name="connsiteY181" fmla="*/ 1181100 h 3905250"/>
                <a:gd name="connsiteX182" fmla="*/ 5468150 w 5540715"/>
                <a:gd name="connsiteY182" fmla="*/ 1157287 h 3905250"/>
                <a:gd name="connsiteX183" fmla="*/ 5472912 w 5540715"/>
                <a:gd name="connsiteY183" fmla="*/ 1128712 h 3905250"/>
                <a:gd name="connsiteX184" fmla="*/ 5477675 w 5540715"/>
                <a:gd name="connsiteY184" fmla="*/ 1095375 h 3905250"/>
                <a:gd name="connsiteX185" fmla="*/ 5487200 w 5540715"/>
                <a:gd name="connsiteY185" fmla="*/ 1066800 h 3905250"/>
                <a:gd name="connsiteX186" fmla="*/ 5501487 w 5540715"/>
                <a:gd name="connsiteY186" fmla="*/ 981075 h 3905250"/>
                <a:gd name="connsiteX187" fmla="*/ 5501487 w 5540715"/>
                <a:gd name="connsiteY187" fmla="*/ 981075 h 3905250"/>
                <a:gd name="connsiteX188" fmla="*/ 5511012 w 5540715"/>
                <a:gd name="connsiteY188" fmla="*/ 923925 h 3905250"/>
                <a:gd name="connsiteX189" fmla="*/ 5515775 w 5540715"/>
                <a:gd name="connsiteY189" fmla="*/ 890587 h 3905250"/>
                <a:gd name="connsiteX190" fmla="*/ 5525300 w 5540715"/>
                <a:gd name="connsiteY190" fmla="*/ 833437 h 3905250"/>
                <a:gd name="connsiteX191" fmla="*/ 5530062 w 5540715"/>
                <a:gd name="connsiteY191" fmla="*/ 804862 h 3905250"/>
                <a:gd name="connsiteX192" fmla="*/ 5534825 w 5540715"/>
                <a:gd name="connsiteY192" fmla="*/ 738187 h 3905250"/>
                <a:gd name="connsiteX193" fmla="*/ 5520537 w 5540715"/>
                <a:gd name="connsiteY193" fmla="*/ 466725 h 3905250"/>
                <a:gd name="connsiteX194" fmla="*/ 5511012 w 5540715"/>
                <a:gd name="connsiteY194" fmla="*/ 442912 h 3905250"/>
                <a:gd name="connsiteX195" fmla="*/ 5491962 w 5540715"/>
                <a:gd name="connsiteY195" fmla="*/ 390525 h 3905250"/>
                <a:gd name="connsiteX196" fmla="*/ 5477675 w 5540715"/>
                <a:gd name="connsiteY196" fmla="*/ 366712 h 3905250"/>
                <a:gd name="connsiteX197" fmla="*/ 5453862 w 5540715"/>
                <a:gd name="connsiteY197" fmla="*/ 347662 h 3905250"/>
                <a:gd name="connsiteX198" fmla="*/ 5420525 w 5540715"/>
                <a:gd name="connsiteY198" fmla="*/ 309562 h 3905250"/>
                <a:gd name="connsiteX199" fmla="*/ 5401475 w 5540715"/>
                <a:gd name="connsiteY199" fmla="*/ 300037 h 3905250"/>
                <a:gd name="connsiteX200" fmla="*/ 5391950 w 5540715"/>
                <a:gd name="connsiteY200" fmla="*/ 280987 h 3905250"/>
                <a:gd name="connsiteX201" fmla="*/ 5358612 w 5540715"/>
                <a:gd name="connsiteY201" fmla="*/ 257175 h 3905250"/>
                <a:gd name="connsiteX202" fmla="*/ 5325275 w 5540715"/>
                <a:gd name="connsiteY202" fmla="*/ 223837 h 3905250"/>
                <a:gd name="connsiteX203" fmla="*/ 5244312 w 5540715"/>
                <a:gd name="connsiteY203" fmla="*/ 133350 h 3905250"/>
                <a:gd name="connsiteX204" fmla="*/ 5201450 w 5540715"/>
                <a:gd name="connsiteY204" fmla="*/ 85725 h 3905250"/>
                <a:gd name="connsiteX205" fmla="*/ 5163350 w 5540715"/>
                <a:gd name="connsiteY205" fmla="*/ 71437 h 3905250"/>
                <a:gd name="connsiteX206" fmla="*/ 5087150 w 5540715"/>
                <a:gd name="connsiteY206" fmla="*/ 42862 h 3905250"/>
                <a:gd name="connsiteX207" fmla="*/ 5039525 w 5540715"/>
                <a:gd name="connsiteY207" fmla="*/ 23812 h 3905250"/>
                <a:gd name="connsiteX208" fmla="*/ 5006187 w 5540715"/>
                <a:gd name="connsiteY208" fmla="*/ 19050 h 3905250"/>
                <a:gd name="connsiteX209" fmla="*/ 4982375 w 5540715"/>
                <a:gd name="connsiteY209" fmla="*/ 9525 h 3905250"/>
                <a:gd name="connsiteX210" fmla="*/ 4915700 w 5540715"/>
                <a:gd name="connsiteY210" fmla="*/ 4762 h 3905250"/>
                <a:gd name="connsiteX211" fmla="*/ 4858550 w 5540715"/>
                <a:gd name="connsiteY211" fmla="*/ 0 h 3905250"/>
                <a:gd name="connsiteX212" fmla="*/ 4749012 w 5540715"/>
                <a:gd name="connsiteY212" fmla="*/ 14287 h 3905250"/>
                <a:gd name="connsiteX213" fmla="*/ 4725200 w 5540715"/>
                <a:gd name="connsiteY213" fmla="*/ 19050 h 3905250"/>
                <a:gd name="connsiteX214" fmla="*/ 4668050 w 5540715"/>
                <a:gd name="connsiteY214" fmla="*/ 42862 h 3905250"/>
                <a:gd name="connsiteX215" fmla="*/ 4629950 w 5540715"/>
                <a:gd name="connsiteY215" fmla="*/ 57150 h 3905250"/>
                <a:gd name="connsiteX216" fmla="*/ 4548987 w 5540715"/>
                <a:gd name="connsiteY216" fmla="*/ 104775 h 3905250"/>
                <a:gd name="connsiteX217" fmla="*/ 4529937 w 5540715"/>
                <a:gd name="connsiteY217" fmla="*/ 128587 h 3905250"/>
                <a:gd name="connsiteX218" fmla="*/ 4510887 w 5540715"/>
                <a:gd name="connsiteY218" fmla="*/ 147637 h 3905250"/>
                <a:gd name="connsiteX219" fmla="*/ 4491837 w 5540715"/>
                <a:gd name="connsiteY219" fmla="*/ 176212 h 3905250"/>
                <a:gd name="connsiteX220" fmla="*/ 4458500 w 5540715"/>
                <a:gd name="connsiteY220" fmla="*/ 247650 h 3905250"/>
                <a:gd name="connsiteX221" fmla="*/ 4439450 w 5540715"/>
                <a:gd name="connsiteY221" fmla="*/ 304800 h 3905250"/>
                <a:gd name="connsiteX222" fmla="*/ 4420400 w 5540715"/>
                <a:gd name="connsiteY222" fmla="*/ 366712 h 3905250"/>
                <a:gd name="connsiteX223" fmla="*/ 4415637 w 5540715"/>
                <a:gd name="connsiteY223" fmla="*/ 400050 h 3905250"/>
                <a:gd name="connsiteX224" fmla="*/ 4406112 w 5540715"/>
                <a:gd name="connsiteY224" fmla="*/ 423862 h 3905250"/>
                <a:gd name="connsiteX225" fmla="*/ 4401350 w 5540715"/>
                <a:gd name="connsiteY225" fmla="*/ 457200 h 3905250"/>
                <a:gd name="connsiteX226" fmla="*/ 4391825 w 5540715"/>
                <a:gd name="connsiteY226" fmla="*/ 519112 h 3905250"/>
                <a:gd name="connsiteX227" fmla="*/ 4425162 w 5540715"/>
                <a:gd name="connsiteY227" fmla="*/ 685800 h 3905250"/>
                <a:gd name="connsiteX228" fmla="*/ 4434687 w 5540715"/>
                <a:gd name="connsiteY228" fmla="*/ 728662 h 3905250"/>
                <a:gd name="connsiteX229" fmla="*/ 4444212 w 5540715"/>
                <a:gd name="connsiteY229" fmla="*/ 752475 h 3905250"/>
                <a:gd name="connsiteX230" fmla="*/ 4439450 w 5540715"/>
                <a:gd name="connsiteY230" fmla="*/ 819150 h 3905250"/>
                <a:gd name="connsiteX231" fmla="*/ 4396587 w 5540715"/>
                <a:gd name="connsiteY231" fmla="*/ 852487 h 3905250"/>
                <a:gd name="connsiteX232" fmla="*/ 4382300 w 5540715"/>
                <a:gd name="connsiteY232" fmla="*/ 866775 h 3905250"/>
                <a:gd name="connsiteX233" fmla="*/ 4363250 w 5540715"/>
                <a:gd name="connsiteY233" fmla="*/ 876300 h 3905250"/>
                <a:gd name="connsiteX234" fmla="*/ 4329912 w 5540715"/>
                <a:gd name="connsiteY234" fmla="*/ 900112 h 3905250"/>
                <a:gd name="connsiteX235" fmla="*/ 4315625 w 5540715"/>
                <a:gd name="connsiteY235" fmla="*/ 909637 h 3905250"/>
                <a:gd name="connsiteX236" fmla="*/ 4296575 w 5540715"/>
                <a:gd name="connsiteY236" fmla="*/ 923925 h 3905250"/>
                <a:gd name="connsiteX237" fmla="*/ 4277525 w 5540715"/>
                <a:gd name="connsiteY237" fmla="*/ 928687 h 3905250"/>
                <a:gd name="connsiteX238" fmla="*/ 4248950 w 5540715"/>
                <a:gd name="connsiteY238" fmla="*/ 938212 h 3905250"/>
                <a:gd name="connsiteX239" fmla="*/ 4229900 w 5540715"/>
                <a:gd name="connsiteY239" fmla="*/ 942975 h 3905250"/>
                <a:gd name="connsiteX240" fmla="*/ 4215612 w 5540715"/>
                <a:gd name="connsiteY240" fmla="*/ 947737 h 3905250"/>
                <a:gd name="connsiteX241" fmla="*/ 4158462 w 5540715"/>
                <a:gd name="connsiteY241" fmla="*/ 957262 h 3905250"/>
                <a:gd name="connsiteX242" fmla="*/ 4120362 w 5540715"/>
                <a:gd name="connsiteY242" fmla="*/ 966787 h 3905250"/>
                <a:gd name="connsiteX243" fmla="*/ 4091787 w 5540715"/>
                <a:gd name="connsiteY243" fmla="*/ 976312 h 3905250"/>
                <a:gd name="connsiteX244" fmla="*/ 4067975 w 5540715"/>
                <a:gd name="connsiteY244" fmla="*/ 985837 h 3905250"/>
                <a:gd name="connsiteX245" fmla="*/ 4034637 w 5540715"/>
                <a:gd name="connsiteY245" fmla="*/ 990600 h 3905250"/>
                <a:gd name="connsiteX246" fmla="*/ 3967962 w 5540715"/>
                <a:gd name="connsiteY246" fmla="*/ 1009650 h 3905250"/>
                <a:gd name="connsiteX247" fmla="*/ 3939387 w 5540715"/>
                <a:gd name="connsiteY247" fmla="*/ 1019175 h 3905250"/>
                <a:gd name="connsiteX248" fmla="*/ 3906050 w 5540715"/>
                <a:gd name="connsiteY248" fmla="*/ 1023937 h 3905250"/>
                <a:gd name="connsiteX249" fmla="*/ 3744125 w 5540715"/>
                <a:gd name="connsiteY249" fmla="*/ 1019175 h 3905250"/>
                <a:gd name="connsiteX250" fmla="*/ 3715550 w 5540715"/>
                <a:gd name="connsiteY250" fmla="*/ 1014412 h 3905250"/>
                <a:gd name="connsiteX251" fmla="*/ 3677450 w 5540715"/>
                <a:gd name="connsiteY251" fmla="*/ 1009650 h 3905250"/>
                <a:gd name="connsiteX252" fmla="*/ 3548862 w 5540715"/>
                <a:gd name="connsiteY252" fmla="*/ 1023937 h 3905250"/>
                <a:gd name="connsiteX253" fmla="*/ 3506000 w 5540715"/>
                <a:gd name="connsiteY253" fmla="*/ 1052512 h 3905250"/>
                <a:gd name="connsiteX254" fmla="*/ 3486950 w 5540715"/>
                <a:gd name="connsiteY254" fmla="*/ 1071562 h 3905250"/>
                <a:gd name="connsiteX255" fmla="*/ 3463137 w 5540715"/>
                <a:gd name="connsiteY255" fmla="*/ 1090612 h 3905250"/>
                <a:gd name="connsiteX256" fmla="*/ 3425037 w 5540715"/>
                <a:gd name="connsiteY256" fmla="*/ 1128712 h 3905250"/>
                <a:gd name="connsiteX257" fmla="*/ 3396462 w 5540715"/>
                <a:gd name="connsiteY257" fmla="*/ 1176337 h 3905250"/>
                <a:gd name="connsiteX258" fmla="*/ 3363125 w 5540715"/>
                <a:gd name="connsiteY258" fmla="*/ 1228725 h 3905250"/>
                <a:gd name="connsiteX259" fmla="*/ 3353600 w 5540715"/>
                <a:gd name="connsiteY259" fmla="*/ 1262062 h 3905250"/>
                <a:gd name="connsiteX260" fmla="*/ 3348837 w 5540715"/>
                <a:gd name="connsiteY260" fmla="*/ 1281112 h 3905250"/>
                <a:gd name="connsiteX261" fmla="*/ 3339312 w 5540715"/>
                <a:gd name="connsiteY261" fmla="*/ 1295400 h 3905250"/>
                <a:gd name="connsiteX262" fmla="*/ 3329787 w 5540715"/>
                <a:gd name="connsiteY262" fmla="*/ 1323975 h 3905250"/>
                <a:gd name="connsiteX263" fmla="*/ 3301212 w 5540715"/>
                <a:gd name="connsiteY263" fmla="*/ 1357312 h 3905250"/>
                <a:gd name="connsiteX264" fmla="*/ 3291687 w 5540715"/>
                <a:gd name="connsiteY264" fmla="*/ 1381125 h 3905250"/>
                <a:gd name="connsiteX265" fmla="*/ 3248825 w 5540715"/>
                <a:gd name="connsiteY265" fmla="*/ 1414462 h 3905250"/>
                <a:gd name="connsiteX266" fmla="*/ 3234537 w 5540715"/>
                <a:gd name="connsiteY266" fmla="*/ 1433512 h 3905250"/>
                <a:gd name="connsiteX267" fmla="*/ 3220250 w 5540715"/>
                <a:gd name="connsiteY267" fmla="*/ 1443037 h 3905250"/>
                <a:gd name="connsiteX268" fmla="*/ 3172625 w 5540715"/>
                <a:gd name="connsiteY268" fmla="*/ 1481137 h 3905250"/>
                <a:gd name="connsiteX269" fmla="*/ 3153575 w 5540715"/>
                <a:gd name="connsiteY269" fmla="*/ 1495425 h 3905250"/>
                <a:gd name="connsiteX270" fmla="*/ 3129762 w 5540715"/>
                <a:gd name="connsiteY270" fmla="*/ 1504950 h 3905250"/>
                <a:gd name="connsiteX271" fmla="*/ 3110712 w 5540715"/>
                <a:gd name="connsiteY271" fmla="*/ 1519237 h 3905250"/>
                <a:gd name="connsiteX272" fmla="*/ 3096425 w 5540715"/>
                <a:gd name="connsiteY272" fmla="*/ 1533525 h 3905250"/>
                <a:gd name="connsiteX273" fmla="*/ 3072612 w 5540715"/>
                <a:gd name="connsiteY273" fmla="*/ 1543050 h 3905250"/>
                <a:gd name="connsiteX274" fmla="*/ 3058325 w 5540715"/>
                <a:gd name="connsiteY274" fmla="*/ 1557337 h 3905250"/>
                <a:gd name="connsiteX275" fmla="*/ 3034512 w 5540715"/>
                <a:gd name="connsiteY275" fmla="*/ 1566862 h 3905250"/>
                <a:gd name="connsiteX276" fmla="*/ 3015462 w 5540715"/>
                <a:gd name="connsiteY276" fmla="*/ 1576387 h 3905250"/>
                <a:gd name="connsiteX277" fmla="*/ 2967837 w 5540715"/>
                <a:gd name="connsiteY277" fmla="*/ 1604962 h 3905250"/>
                <a:gd name="connsiteX278" fmla="*/ 2953550 w 5540715"/>
                <a:gd name="connsiteY278" fmla="*/ 1614487 h 3905250"/>
                <a:gd name="connsiteX279" fmla="*/ 2939262 w 5540715"/>
                <a:gd name="connsiteY279" fmla="*/ 1619250 h 3905250"/>
                <a:gd name="connsiteX280" fmla="*/ 2910687 w 5540715"/>
                <a:gd name="connsiteY280" fmla="*/ 1638300 h 3905250"/>
                <a:gd name="connsiteX281" fmla="*/ 2896400 w 5540715"/>
                <a:gd name="connsiteY281" fmla="*/ 1652587 h 3905250"/>
                <a:gd name="connsiteX282" fmla="*/ 2834487 w 5540715"/>
                <a:gd name="connsiteY282" fmla="*/ 1681162 h 3905250"/>
                <a:gd name="connsiteX283" fmla="*/ 2791625 w 5540715"/>
                <a:gd name="connsiteY283" fmla="*/ 1709737 h 3905250"/>
                <a:gd name="connsiteX284" fmla="*/ 2767812 w 5540715"/>
                <a:gd name="connsiteY284" fmla="*/ 1719262 h 3905250"/>
                <a:gd name="connsiteX285" fmla="*/ 2753525 w 5540715"/>
                <a:gd name="connsiteY285" fmla="*/ 1728787 h 3905250"/>
                <a:gd name="connsiteX286" fmla="*/ 2739237 w 5540715"/>
                <a:gd name="connsiteY286" fmla="*/ 1733550 h 3905250"/>
                <a:gd name="connsiteX287" fmla="*/ 2724950 w 5540715"/>
                <a:gd name="connsiteY287" fmla="*/ 1743075 h 3905250"/>
                <a:gd name="connsiteX288" fmla="*/ 2663037 w 5540715"/>
                <a:gd name="connsiteY288" fmla="*/ 1752600 h 3905250"/>
                <a:gd name="connsiteX289" fmla="*/ 2596362 w 5540715"/>
                <a:gd name="connsiteY289" fmla="*/ 1738312 h 3905250"/>
                <a:gd name="connsiteX290" fmla="*/ 2572550 w 5540715"/>
                <a:gd name="connsiteY290" fmla="*/ 1728788 h 3905250"/>
                <a:gd name="connsiteX291" fmla="*/ 2524925 w 5540715"/>
                <a:gd name="connsiteY291" fmla="*/ 1728787 h 3905250"/>
                <a:gd name="connsiteX292" fmla="*/ 2470156 w 5540715"/>
                <a:gd name="connsiteY292" fmla="*/ 1804987 h 3905250"/>
                <a:gd name="connsiteX293" fmla="*/ 2389193 w 5540715"/>
                <a:gd name="connsiteY293" fmla="*/ 1881187 h 3905250"/>
                <a:gd name="connsiteX294" fmla="*/ 2315375 w 5540715"/>
                <a:gd name="connsiteY294" fmla="*/ 1909762 h 3905250"/>
                <a:gd name="connsiteX295" fmla="*/ 2253462 w 5540715"/>
                <a:gd name="connsiteY295" fmla="*/ 1924050 h 3905250"/>
                <a:gd name="connsiteX296" fmla="*/ 2234412 w 5540715"/>
                <a:gd name="connsiteY296" fmla="*/ 1943100 h 3905250"/>
                <a:gd name="connsiteX297" fmla="*/ 2220125 w 5540715"/>
                <a:gd name="connsiteY297" fmla="*/ 1947862 h 3905250"/>
                <a:gd name="connsiteX298" fmla="*/ 2186787 w 5540715"/>
                <a:gd name="connsiteY298" fmla="*/ 1966912 h 3905250"/>
                <a:gd name="connsiteX299" fmla="*/ 2148687 w 5540715"/>
                <a:gd name="connsiteY299" fmla="*/ 1985962 h 3905250"/>
                <a:gd name="connsiteX300" fmla="*/ 2072487 w 5540715"/>
                <a:gd name="connsiteY300" fmla="*/ 1971675 h 3905250"/>
                <a:gd name="connsiteX301" fmla="*/ 1996288 w 5540715"/>
                <a:gd name="connsiteY301" fmla="*/ 1990725 h 3905250"/>
                <a:gd name="connsiteX302" fmla="*/ 1939137 w 5540715"/>
                <a:gd name="connsiteY302" fmla="*/ 2047875 h 3905250"/>
                <a:gd name="connsiteX303" fmla="*/ 1910562 w 5540715"/>
                <a:gd name="connsiteY303" fmla="*/ 2071687 h 3905250"/>
                <a:gd name="connsiteX304" fmla="*/ 1886750 w 5540715"/>
                <a:gd name="connsiteY304" fmla="*/ 2081212 h 3905250"/>
                <a:gd name="connsiteX305" fmla="*/ 1858175 w 5540715"/>
                <a:gd name="connsiteY305" fmla="*/ 2100262 h 3905250"/>
                <a:gd name="connsiteX306" fmla="*/ 1834362 w 5540715"/>
                <a:gd name="connsiteY306" fmla="*/ 2109787 h 3905250"/>
                <a:gd name="connsiteX307" fmla="*/ 1815312 w 5540715"/>
                <a:gd name="connsiteY307" fmla="*/ 2124075 h 3905250"/>
                <a:gd name="connsiteX308" fmla="*/ 1796262 w 5540715"/>
                <a:gd name="connsiteY308" fmla="*/ 2133600 h 3905250"/>
                <a:gd name="connsiteX309" fmla="*/ 1786737 w 5540715"/>
                <a:gd name="connsiteY309" fmla="*/ 2147887 h 3905250"/>
                <a:gd name="connsiteX310" fmla="*/ 1772450 w 5540715"/>
                <a:gd name="connsiteY310" fmla="*/ 2152650 h 3905250"/>
                <a:gd name="connsiteX311" fmla="*/ 1753400 w 5540715"/>
                <a:gd name="connsiteY311" fmla="*/ 2166937 h 3905250"/>
                <a:gd name="connsiteX312" fmla="*/ 1696250 w 5540715"/>
                <a:gd name="connsiteY312" fmla="*/ 2219325 h 3905250"/>
                <a:gd name="connsiteX313" fmla="*/ 1672437 w 5540715"/>
                <a:gd name="connsiteY313" fmla="*/ 2238375 h 3905250"/>
                <a:gd name="connsiteX314" fmla="*/ 1648625 w 5540715"/>
                <a:gd name="connsiteY314" fmla="*/ 2252662 h 3905250"/>
                <a:gd name="connsiteX315" fmla="*/ 1615287 w 5540715"/>
                <a:gd name="connsiteY315" fmla="*/ 2286000 h 3905250"/>
                <a:gd name="connsiteX316" fmla="*/ 1591475 w 5540715"/>
                <a:gd name="connsiteY316" fmla="*/ 2305050 h 3905250"/>
                <a:gd name="connsiteX317" fmla="*/ 1577187 w 5540715"/>
                <a:gd name="connsiteY317" fmla="*/ 2314575 h 3905250"/>
                <a:gd name="connsiteX318" fmla="*/ 1562900 w 5540715"/>
                <a:gd name="connsiteY318" fmla="*/ 2328862 h 3905250"/>
                <a:gd name="connsiteX319" fmla="*/ 1558137 w 5540715"/>
                <a:gd name="connsiteY319" fmla="*/ 2343150 h 3905250"/>
                <a:gd name="connsiteX320" fmla="*/ 1520037 w 5540715"/>
                <a:gd name="connsiteY320" fmla="*/ 2366962 h 3905250"/>
                <a:gd name="connsiteX321" fmla="*/ 1496225 w 5540715"/>
                <a:gd name="connsiteY321" fmla="*/ 2381250 h 3905250"/>
                <a:gd name="connsiteX322" fmla="*/ 1477175 w 5540715"/>
                <a:gd name="connsiteY322" fmla="*/ 2395537 h 3905250"/>
                <a:gd name="connsiteX323" fmla="*/ 1462887 w 5540715"/>
                <a:gd name="connsiteY323" fmla="*/ 2400300 h 3905250"/>
                <a:gd name="connsiteX324" fmla="*/ 1424787 w 5540715"/>
                <a:gd name="connsiteY324" fmla="*/ 2419350 h 3905250"/>
                <a:gd name="connsiteX325" fmla="*/ 1405737 w 5540715"/>
                <a:gd name="connsiteY325" fmla="*/ 2428875 h 3905250"/>
                <a:gd name="connsiteX326" fmla="*/ 1362875 w 5540715"/>
                <a:gd name="connsiteY326" fmla="*/ 2462212 h 3905250"/>
                <a:gd name="connsiteX327" fmla="*/ 1329537 w 5540715"/>
                <a:gd name="connsiteY327" fmla="*/ 2476500 h 3905250"/>
                <a:gd name="connsiteX328" fmla="*/ 1310487 w 5540715"/>
                <a:gd name="connsiteY328" fmla="*/ 2490787 h 3905250"/>
                <a:gd name="connsiteX329" fmla="*/ 1262862 w 5540715"/>
                <a:gd name="connsiteY329" fmla="*/ 2514600 h 3905250"/>
                <a:gd name="connsiteX330" fmla="*/ 1224762 w 5540715"/>
                <a:gd name="connsiteY330" fmla="*/ 2538412 h 3905250"/>
                <a:gd name="connsiteX331" fmla="*/ 1210475 w 5540715"/>
                <a:gd name="connsiteY331" fmla="*/ 2543175 h 3905250"/>
                <a:gd name="connsiteX332" fmla="*/ 1191425 w 5540715"/>
                <a:gd name="connsiteY332" fmla="*/ 2557462 h 3905250"/>
                <a:gd name="connsiteX333" fmla="*/ 1129512 w 5540715"/>
                <a:gd name="connsiteY333" fmla="*/ 2600325 h 3905250"/>
                <a:gd name="connsiteX334" fmla="*/ 1100937 w 5540715"/>
                <a:gd name="connsiteY334" fmla="*/ 2624137 h 3905250"/>
                <a:gd name="connsiteX335" fmla="*/ 1086650 w 5540715"/>
                <a:gd name="connsiteY335" fmla="*/ 2638425 h 3905250"/>
                <a:gd name="connsiteX336" fmla="*/ 1077125 w 5540715"/>
                <a:gd name="connsiteY336" fmla="*/ 2652712 h 3905250"/>
                <a:gd name="connsiteX337" fmla="*/ 1053312 w 5540715"/>
                <a:gd name="connsiteY337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56450 w 5540715"/>
                <a:gd name="connsiteY10" fmla="*/ 2900362 h 3905250"/>
                <a:gd name="connsiteX11" fmla="*/ 738987 w 5540715"/>
                <a:gd name="connsiteY11" fmla="*/ 2971800 h 3905250"/>
                <a:gd name="connsiteX12" fmla="*/ 724700 w 5540715"/>
                <a:gd name="connsiteY12" fmla="*/ 2976562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62962 w 5540715"/>
                <a:gd name="connsiteY72" fmla="*/ 3271837 h 3905250"/>
                <a:gd name="connsiteX73" fmla="*/ 1994700 w 5540715"/>
                <a:gd name="connsiteY73" fmla="*/ 3141662 h 3905250"/>
                <a:gd name="connsiteX74" fmla="*/ 1824837 w 5540715"/>
                <a:gd name="connsiteY74" fmla="*/ 2870200 h 3905250"/>
                <a:gd name="connsiteX75" fmla="*/ 2082012 w 5540715"/>
                <a:gd name="connsiteY75" fmla="*/ 2681287 h 3905250"/>
                <a:gd name="connsiteX76" fmla="*/ 2158212 w 5540715"/>
                <a:gd name="connsiteY76" fmla="*/ 2586037 h 3905250"/>
                <a:gd name="connsiteX77" fmla="*/ 2182025 w 5540715"/>
                <a:gd name="connsiteY77" fmla="*/ 2547937 h 3905250"/>
                <a:gd name="connsiteX78" fmla="*/ 2215362 w 5540715"/>
                <a:gd name="connsiteY78" fmla="*/ 2509837 h 3905250"/>
                <a:gd name="connsiteX79" fmla="*/ 2234412 w 5540715"/>
                <a:gd name="connsiteY79" fmla="*/ 2490787 h 3905250"/>
                <a:gd name="connsiteX80" fmla="*/ 2267750 w 5540715"/>
                <a:gd name="connsiteY80" fmla="*/ 2481262 h 3905250"/>
                <a:gd name="connsiteX81" fmla="*/ 2291562 w 5540715"/>
                <a:gd name="connsiteY81" fmla="*/ 2471737 h 3905250"/>
                <a:gd name="connsiteX82" fmla="*/ 2386812 w 5540715"/>
                <a:gd name="connsiteY82" fmla="*/ 2462212 h 3905250"/>
                <a:gd name="connsiteX83" fmla="*/ 2453487 w 5540715"/>
                <a:gd name="connsiteY83" fmla="*/ 2452687 h 3905250"/>
                <a:gd name="connsiteX84" fmla="*/ 2510637 w 5540715"/>
                <a:gd name="connsiteY84" fmla="*/ 2443162 h 3905250"/>
                <a:gd name="connsiteX85" fmla="*/ 2529687 w 5540715"/>
                <a:gd name="connsiteY85" fmla="*/ 2433637 h 3905250"/>
                <a:gd name="connsiteX86" fmla="*/ 2634462 w 5540715"/>
                <a:gd name="connsiteY86" fmla="*/ 2424112 h 3905250"/>
                <a:gd name="connsiteX87" fmla="*/ 2767812 w 5540715"/>
                <a:gd name="connsiteY87" fmla="*/ 2419350 h 3905250"/>
                <a:gd name="connsiteX88" fmla="*/ 2791625 w 5540715"/>
                <a:gd name="connsiteY88" fmla="*/ 2414587 h 3905250"/>
                <a:gd name="connsiteX89" fmla="*/ 2829725 w 5540715"/>
                <a:gd name="connsiteY89" fmla="*/ 2390775 h 3905250"/>
                <a:gd name="connsiteX90" fmla="*/ 2848775 w 5540715"/>
                <a:gd name="connsiteY90" fmla="*/ 2381250 h 3905250"/>
                <a:gd name="connsiteX91" fmla="*/ 2886875 w 5540715"/>
                <a:gd name="connsiteY91" fmla="*/ 2352675 h 3905250"/>
                <a:gd name="connsiteX92" fmla="*/ 2905925 w 5540715"/>
                <a:gd name="connsiteY92" fmla="*/ 2338387 h 3905250"/>
                <a:gd name="connsiteX93" fmla="*/ 2920212 w 5540715"/>
                <a:gd name="connsiteY93" fmla="*/ 2328862 h 3905250"/>
                <a:gd name="connsiteX94" fmla="*/ 2934500 w 5540715"/>
                <a:gd name="connsiteY94" fmla="*/ 2314575 h 3905250"/>
                <a:gd name="connsiteX95" fmla="*/ 2958312 w 5540715"/>
                <a:gd name="connsiteY95" fmla="*/ 2309812 h 3905250"/>
                <a:gd name="connsiteX96" fmla="*/ 2982125 w 5540715"/>
                <a:gd name="connsiteY96" fmla="*/ 2295525 h 3905250"/>
                <a:gd name="connsiteX97" fmla="*/ 3001175 w 5540715"/>
                <a:gd name="connsiteY97" fmla="*/ 2281237 h 3905250"/>
                <a:gd name="connsiteX98" fmla="*/ 3024987 w 5540715"/>
                <a:gd name="connsiteY98" fmla="*/ 2271712 h 3905250"/>
                <a:gd name="connsiteX99" fmla="*/ 3063087 w 5540715"/>
                <a:gd name="connsiteY99" fmla="*/ 2243137 h 3905250"/>
                <a:gd name="connsiteX100" fmla="*/ 3096425 w 5540715"/>
                <a:gd name="connsiteY100" fmla="*/ 2224087 h 3905250"/>
                <a:gd name="connsiteX101" fmla="*/ 3115475 w 5540715"/>
                <a:gd name="connsiteY101" fmla="*/ 2205037 h 3905250"/>
                <a:gd name="connsiteX102" fmla="*/ 3153575 w 5540715"/>
                <a:gd name="connsiteY102" fmla="*/ 2185987 h 3905250"/>
                <a:gd name="connsiteX103" fmla="*/ 3172625 w 5540715"/>
                <a:gd name="connsiteY103" fmla="*/ 2171700 h 3905250"/>
                <a:gd name="connsiteX104" fmla="*/ 3234537 w 5540715"/>
                <a:gd name="connsiteY104" fmla="*/ 2119312 h 3905250"/>
                <a:gd name="connsiteX105" fmla="*/ 3296450 w 5540715"/>
                <a:gd name="connsiteY105" fmla="*/ 2076450 h 3905250"/>
                <a:gd name="connsiteX106" fmla="*/ 3329787 w 5540715"/>
                <a:gd name="connsiteY106" fmla="*/ 2052637 h 3905250"/>
                <a:gd name="connsiteX107" fmla="*/ 3358362 w 5540715"/>
                <a:gd name="connsiteY107" fmla="*/ 2033587 h 3905250"/>
                <a:gd name="connsiteX108" fmla="*/ 3420275 w 5540715"/>
                <a:gd name="connsiteY108" fmla="*/ 1995487 h 3905250"/>
                <a:gd name="connsiteX109" fmla="*/ 3453612 w 5540715"/>
                <a:gd name="connsiteY109" fmla="*/ 1981200 h 3905250"/>
                <a:gd name="connsiteX110" fmla="*/ 3482187 w 5540715"/>
                <a:gd name="connsiteY110" fmla="*/ 1962150 h 3905250"/>
                <a:gd name="connsiteX111" fmla="*/ 3534575 w 5540715"/>
                <a:gd name="connsiteY111" fmla="*/ 1933575 h 3905250"/>
                <a:gd name="connsiteX112" fmla="*/ 3563150 w 5540715"/>
                <a:gd name="connsiteY112" fmla="*/ 1914525 h 3905250"/>
                <a:gd name="connsiteX113" fmla="*/ 3639350 w 5540715"/>
                <a:gd name="connsiteY113" fmla="*/ 1871662 h 3905250"/>
                <a:gd name="connsiteX114" fmla="*/ 3686975 w 5540715"/>
                <a:gd name="connsiteY114" fmla="*/ 1843087 h 3905250"/>
                <a:gd name="connsiteX115" fmla="*/ 3720312 w 5540715"/>
                <a:gd name="connsiteY115" fmla="*/ 1824037 h 3905250"/>
                <a:gd name="connsiteX116" fmla="*/ 3744125 w 5540715"/>
                <a:gd name="connsiteY116" fmla="*/ 1804987 h 3905250"/>
                <a:gd name="connsiteX117" fmla="*/ 3772700 w 5540715"/>
                <a:gd name="connsiteY117" fmla="*/ 1795462 h 3905250"/>
                <a:gd name="connsiteX118" fmla="*/ 3796512 w 5540715"/>
                <a:gd name="connsiteY118" fmla="*/ 1776412 h 3905250"/>
                <a:gd name="connsiteX119" fmla="*/ 3829850 w 5540715"/>
                <a:gd name="connsiteY119" fmla="*/ 1762125 h 3905250"/>
                <a:gd name="connsiteX120" fmla="*/ 3858425 w 5540715"/>
                <a:gd name="connsiteY120" fmla="*/ 1747837 h 3905250"/>
                <a:gd name="connsiteX121" fmla="*/ 3882237 w 5540715"/>
                <a:gd name="connsiteY121" fmla="*/ 1733550 h 3905250"/>
                <a:gd name="connsiteX122" fmla="*/ 3929862 w 5540715"/>
                <a:gd name="connsiteY122" fmla="*/ 1714500 h 3905250"/>
                <a:gd name="connsiteX123" fmla="*/ 3958437 w 5540715"/>
                <a:gd name="connsiteY123" fmla="*/ 1695450 h 3905250"/>
                <a:gd name="connsiteX124" fmla="*/ 3977487 w 5540715"/>
                <a:gd name="connsiteY124" fmla="*/ 1681162 h 3905250"/>
                <a:gd name="connsiteX125" fmla="*/ 4029875 w 5540715"/>
                <a:gd name="connsiteY125" fmla="*/ 1657350 h 3905250"/>
                <a:gd name="connsiteX126" fmla="*/ 4082262 w 5540715"/>
                <a:gd name="connsiteY126" fmla="*/ 1614487 h 3905250"/>
                <a:gd name="connsiteX127" fmla="*/ 4139412 w 5540715"/>
                <a:gd name="connsiteY127" fmla="*/ 1576387 h 3905250"/>
                <a:gd name="connsiteX128" fmla="*/ 4167987 w 5540715"/>
                <a:gd name="connsiteY128" fmla="*/ 1557337 h 3905250"/>
                <a:gd name="connsiteX129" fmla="*/ 4196562 w 5540715"/>
                <a:gd name="connsiteY129" fmla="*/ 1538287 h 3905250"/>
                <a:gd name="connsiteX130" fmla="*/ 4253712 w 5540715"/>
                <a:gd name="connsiteY130" fmla="*/ 1509712 h 3905250"/>
                <a:gd name="connsiteX131" fmla="*/ 4277525 w 5540715"/>
                <a:gd name="connsiteY131" fmla="*/ 1500187 h 3905250"/>
                <a:gd name="connsiteX132" fmla="*/ 4296575 w 5540715"/>
                <a:gd name="connsiteY132" fmla="*/ 1490662 h 3905250"/>
                <a:gd name="connsiteX133" fmla="*/ 4325150 w 5540715"/>
                <a:gd name="connsiteY133" fmla="*/ 1485900 h 3905250"/>
                <a:gd name="connsiteX134" fmla="*/ 4353725 w 5540715"/>
                <a:gd name="connsiteY134" fmla="*/ 1476375 h 3905250"/>
                <a:gd name="connsiteX135" fmla="*/ 4491837 w 5540715"/>
                <a:gd name="connsiteY135" fmla="*/ 1481137 h 3905250"/>
                <a:gd name="connsiteX136" fmla="*/ 4510887 w 5540715"/>
                <a:gd name="connsiteY136" fmla="*/ 1495425 h 3905250"/>
                <a:gd name="connsiteX137" fmla="*/ 4568037 w 5540715"/>
                <a:gd name="connsiteY137" fmla="*/ 1528762 h 3905250"/>
                <a:gd name="connsiteX138" fmla="*/ 4615662 w 5540715"/>
                <a:gd name="connsiteY138" fmla="*/ 1571625 h 3905250"/>
                <a:gd name="connsiteX139" fmla="*/ 4629950 w 5540715"/>
                <a:gd name="connsiteY139" fmla="*/ 1590675 h 3905250"/>
                <a:gd name="connsiteX140" fmla="*/ 4629950 w 5540715"/>
                <a:gd name="connsiteY140" fmla="*/ 1690687 h 3905250"/>
                <a:gd name="connsiteX141" fmla="*/ 4610900 w 5540715"/>
                <a:gd name="connsiteY141" fmla="*/ 1724025 h 3905250"/>
                <a:gd name="connsiteX142" fmla="*/ 4587087 w 5540715"/>
                <a:gd name="connsiteY142" fmla="*/ 1785937 h 3905250"/>
                <a:gd name="connsiteX143" fmla="*/ 4577562 w 5540715"/>
                <a:gd name="connsiteY143" fmla="*/ 1809750 h 3905250"/>
                <a:gd name="connsiteX144" fmla="*/ 4572800 w 5540715"/>
                <a:gd name="connsiteY144" fmla="*/ 1828800 h 3905250"/>
                <a:gd name="connsiteX145" fmla="*/ 4563275 w 5540715"/>
                <a:gd name="connsiteY145" fmla="*/ 1876425 h 3905250"/>
                <a:gd name="connsiteX146" fmla="*/ 4558512 w 5540715"/>
                <a:gd name="connsiteY146" fmla="*/ 1909762 h 3905250"/>
                <a:gd name="connsiteX147" fmla="*/ 4553750 w 5540715"/>
                <a:gd name="connsiteY147" fmla="*/ 1938337 h 3905250"/>
                <a:gd name="connsiteX148" fmla="*/ 4572800 w 5540715"/>
                <a:gd name="connsiteY148" fmla="*/ 2133600 h 3905250"/>
                <a:gd name="connsiteX149" fmla="*/ 4601375 w 5540715"/>
                <a:gd name="connsiteY149" fmla="*/ 2162175 h 3905250"/>
                <a:gd name="connsiteX150" fmla="*/ 4620425 w 5540715"/>
                <a:gd name="connsiteY150" fmla="*/ 2166937 h 3905250"/>
                <a:gd name="connsiteX151" fmla="*/ 4644237 w 5540715"/>
                <a:gd name="connsiteY151" fmla="*/ 2181225 h 3905250"/>
                <a:gd name="connsiteX152" fmla="*/ 4663287 w 5540715"/>
                <a:gd name="connsiteY152" fmla="*/ 2185987 h 3905250"/>
                <a:gd name="connsiteX153" fmla="*/ 4715675 w 5540715"/>
                <a:gd name="connsiteY153" fmla="*/ 2195512 h 3905250"/>
                <a:gd name="connsiteX154" fmla="*/ 4829975 w 5540715"/>
                <a:gd name="connsiteY154" fmla="*/ 2185987 h 3905250"/>
                <a:gd name="connsiteX155" fmla="*/ 4863312 w 5540715"/>
                <a:gd name="connsiteY155" fmla="*/ 2166937 h 3905250"/>
                <a:gd name="connsiteX156" fmla="*/ 4915700 w 5540715"/>
                <a:gd name="connsiteY156" fmla="*/ 2147887 h 3905250"/>
                <a:gd name="connsiteX157" fmla="*/ 4934750 w 5540715"/>
                <a:gd name="connsiteY157" fmla="*/ 2133600 h 3905250"/>
                <a:gd name="connsiteX158" fmla="*/ 4949037 w 5540715"/>
                <a:gd name="connsiteY158" fmla="*/ 2128837 h 3905250"/>
                <a:gd name="connsiteX159" fmla="*/ 4963325 w 5540715"/>
                <a:gd name="connsiteY159" fmla="*/ 2114550 h 3905250"/>
                <a:gd name="connsiteX160" fmla="*/ 4982375 w 5540715"/>
                <a:gd name="connsiteY160" fmla="*/ 2100262 h 3905250"/>
                <a:gd name="connsiteX161" fmla="*/ 5010950 w 5540715"/>
                <a:gd name="connsiteY161" fmla="*/ 2081212 h 3905250"/>
                <a:gd name="connsiteX162" fmla="*/ 5053812 w 5540715"/>
                <a:gd name="connsiteY162" fmla="*/ 2038350 h 3905250"/>
                <a:gd name="connsiteX163" fmla="*/ 5077625 w 5540715"/>
                <a:gd name="connsiteY163" fmla="*/ 2019300 h 3905250"/>
                <a:gd name="connsiteX164" fmla="*/ 5096675 w 5540715"/>
                <a:gd name="connsiteY164" fmla="*/ 2000250 h 3905250"/>
                <a:gd name="connsiteX165" fmla="*/ 5125250 w 5540715"/>
                <a:gd name="connsiteY165" fmla="*/ 1981200 h 3905250"/>
                <a:gd name="connsiteX166" fmla="*/ 5172875 w 5540715"/>
                <a:gd name="connsiteY166" fmla="*/ 1943100 h 3905250"/>
                <a:gd name="connsiteX167" fmla="*/ 5210975 w 5540715"/>
                <a:gd name="connsiteY167" fmla="*/ 1909762 h 3905250"/>
                <a:gd name="connsiteX168" fmla="*/ 5220500 w 5540715"/>
                <a:gd name="connsiteY168" fmla="*/ 1895475 h 3905250"/>
                <a:gd name="connsiteX169" fmla="*/ 5234787 w 5540715"/>
                <a:gd name="connsiteY169" fmla="*/ 1876425 h 3905250"/>
                <a:gd name="connsiteX170" fmla="*/ 5253837 w 5540715"/>
                <a:gd name="connsiteY170" fmla="*/ 1838325 h 3905250"/>
                <a:gd name="connsiteX171" fmla="*/ 5282412 w 5540715"/>
                <a:gd name="connsiteY171" fmla="*/ 1790700 h 3905250"/>
                <a:gd name="connsiteX172" fmla="*/ 5287175 w 5540715"/>
                <a:gd name="connsiteY172" fmla="*/ 1771650 h 3905250"/>
                <a:gd name="connsiteX173" fmla="*/ 5306225 w 5540715"/>
                <a:gd name="connsiteY173" fmla="*/ 1743075 h 3905250"/>
                <a:gd name="connsiteX174" fmla="*/ 5320512 w 5540715"/>
                <a:gd name="connsiteY174" fmla="*/ 1709737 h 3905250"/>
                <a:gd name="connsiteX175" fmla="*/ 5334800 w 5540715"/>
                <a:gd name="connsiteY175" fmla="*/ 1695450 h 3905250"/>
                <a:gd name="connsiteX176" fmla="*/ 5358612 w 5540715"/>
                <a:gd name="connsiteY176" fmla="*/ 1647825 h 3905250"/>
                <a:gd name="connsiteX177" fmla="*/ 5391950 w 5540715"/>
                <a:gd name="connsiteY177" fmla="*/ 1581150 h 3905250"/>
                <a:gd name="connsiteX178" fmla="*/ 5439575 w 5540715"/>
                <a:gd name="connsiteY178" fmla="*/ 1452562 h 3905250"/>
                <a:gd name="connsiteX179" fmla="*/ 5449100 w 5540715"/>
                <a:gd name="connsiteY179" fmla="*/ 1414462 h 3905250"/>
                <a:gd name="connsiteX180" fmla="*/ 5453862 w 5540715"/>
                <a:gd name="connsiteY180" fmla="*/ 1381125 h 3905250"/>
                <a:gd name="connsiteX181" fmla="*/ 5463387 w 5540715"/>
                <a:gd name="connsiteY181" fmla="*/ 1181100 h 3905250"/>
                <a:gd name="connsiteX182" fmla="*/ 5468150 w 5540715"/>
                <a:gd name="connsiteY182" fmla="*/ 1157287 h 3905250"/>
                <a:gd name="connsiteX183" fmla="*/ 5472912 w 5540715"/>
                <a:gd name="connsiteY183" fmla="*/ 1128712 h 3905250"/>
                <a:gd name="connsiteX184" fmla="*/ 5477675 w 5540715"/>
                <a:gd name="connsiteY184" fmla="*/ 1095375 h 3905250"/>
                <a:gd name="connsiteX185" fmla="*/ 5487200 w 5540715"/>
                <a:gd name="connsiteY185" fmla="*/ 1066800 h 3905250"/>
                <a:gd name="connsiteX186" fmla="*/ 5501487 w 5540715"/>
                <a:gd name="connsiteY186" fmla="*/ 981075 h 3905250"/>
                <a:gd name="connsiteX187" fmla="*/ 5501487 w 5540715"/>
                <a:gd name="connsiteY187" fmla="*/ 981075 h 3905250"/>
                <a:gd name="connsiteX188" fmla="*/ 5511012 w 5540715"/>
                <a:gd name="connsiteY188" fmla="*/ 923925 h 3905250"/>
                <a:gd name="connsiteX189" fmla="*/ 5515775 w 5540715"/>
                <a:gd name="connsiteY189" fmla="*/ 890587 h 3905250"/>
                <a:gd name="connsiteX190" fmla="*/ 5525300 w 5540715"/>
                <a:gd name="connsiteY190" fmla="*/ 833437 h 3905250"/>
                <a:gd name="connsiteX191" fmla="*/ 5530062 w 5540715"/>
                <a:gd name="connsiteY191" fmla="*/ 804862 h 3905250"/>
                <a:gd name="connsiteX192" fmla="*/ 5534825 w 5540715"/>
                <a:gd name="connsiteY192" fmla="*/ 738187 h 3905250"/>
                <a:gd name="connsiteX193" fmla="*/ 5520537 w 5540715"/>
                <a:gd name="connsiteY193" fmla="*/ 466725 h 3905250"/>
                <a:gd name="connsiteX194" fmla="*/ 5511012 w 5540715"/>
                <a:gd name="connsiteY194" fmla="*/ 442912 h 3905250"/>
                <a:gd name="connsiteX195" fmla="*/ 5491962 w 5540715"/>
                <a:gd name="connsiteY195" fmla="*/ 390525 h 3905250"/>
                <a:gd name="connsiteX196" fmla="*/ 5477675 w 5540715"/>
                <a:gd name="connsiteY196" fmla="*/ 366712 h 3905250"/>
                <a:gd name="connsiteX197" fmla="*/ 5453862 w 5540715"/>
                <a:gd name="connsiteY197" fmla="*/ 347662 h 3905250"/>
                <a:gd name="connsiteX198" fmla="*/ 5420525 w 5540715"/>
                <a:gd name="connsiteY198" fmla="*/ 309562 h 3905250"/>
                <a:gd name="connsiteX199" fmla="*/ 5401475 w 5540715"/>
                <a:gd name="connsiteY199" fmla="*/ 300037 h 3905250"/>
                <a:gd name="connsiteX200" fmla="*/ 5391950 w 5540715"/>
                <a:gd name="connsiteY200" fmla="*/ 280987 h 3905250"/>
                <a:gd name="connsiteX201" fmla="*/ 5358612 w 5540715"/>
                <a:gd name="connsiteY201" fmla="*/ 257175 h 3905250"/>
                <a:gd name="connsiteX202" fmla="*/ 5325275 w 5540715"/>
                <a:gd name="connsiteY202" fmla="*/ 223837 h 3905250"/>
                <a:gd name="connsiteX203" fmla="*/ 5244312 w 5540715"/>
                <a:gd name="connsiteY203" fmla="*/ 133350 h 3905250"/>
                <a:gd name="connsiteX204" fmla="*/ 5201450 w 5540715"/>
                <a:gd name="connsiteY204" fmla="*/ 85725 h 3905250"/>
                <a:gd name="connsiteX205" fmla="*/ 5163350 w 5540715"/>
                <a:gd name="connsiteY205" fmla="*/ 71437 h 3905250"/>
                <a:gd name="connsiteX206" fmla="*/ 5087150 w 5540715"/>
                <a:gd name="connsiteY206" fmla="*/ 42862 h 3905250"/>
                <a:gd name="connsiteX207" fmla="*/ 5039525 w 5540715"/>
                <a:gd name="connsiteY207" fmla="*/ 23812 h 3905250"/>
                <a:gd name="connsiteX208" fmla="*/ 5006187 w 5540715"/>
                <a:gd name="connsiteY208" fmla="*/ 19050 h 3905250"/>
                <a:gd name="connsiteX209" fmla="*/ 4982375 w 5540715"/>
                <a:gd name="connsiteY209" fmla="*/ 9525 h 3905250"/>
                <a:gd name="connsiteX210" fmla="*/ 4915700 w 5540715"/>
                <a:gd name="connsiteY210" fmla="*/ 4762 h 3905250"/>
                <a:gd name="connsiteX211" fmla="*/ 4858550 w 5540715"/>
                <a:gd name="connsiteY211" fmla="*/ 0 h 3905250"/>
                <a:gd name="connsiteX212" fmla="*/ 4749012 w 5540715"/>
                <a:gd name="connsiteY212" fmla="*/ 14287 h 3905250"/>
                <a:gd name="connsiteX213" fmla="*/ 4725200 w 5540715"/>
                <a:gd name="connsiteY213" fmla="*/ 19050 h 3905250"/>
                <a:gd name="connsiteX214" fmla="*/ 4668050 w 5540715"/>
                <a:gd name="connsiteY214" fmla="*/ 42862 h 3905250"/>
                <a:gd name="connsiteX215" fmla="*/ 4629950 w 5540715"/>
                <a:gd name="connsiteY215" fmla="*/ 57150 h 3905250"/>
                <a:gd name="connsiteX216" fmla="*/ 4548987 w 5540715"/>
                <a:gd name="connsiteY216" fmla="*/ 104775 h 3905250"/>
                <a:gd name="connsiteX217" fmla="*/ 4529937 w 5540715"/>
                <a:gd name="connsiteY217" fmla="*/ 128587 h 3905250"/>
                <a:gd name="connsiteX218" fmla="*/ 4510887 w 5540715"/>
                <a:gd name="connsiteY218" fmla="*/ 147637 h 3905250"/>
                <a:gd name="connsiteX219" fmla="*/ 4491837 w 5540715"/>
                <a:gd name="connsiteY219" fmla="*/ 176212 h 3905250"/>
                <a:gd name="connsiteX220" fmla="*/ 4458500 w 5540715"/>
                <a:gd name="connsiteY220" fmla="*/ 247650 h 3905250"/>
                <a:gd name="connsiteX221" fmla="*/ 4439450 w 5540715"/>
                <a:gd name="connsiteY221" fmla="*/ 304800 h 3905250"/>
                <a:gd name="connsiteX222" fmla="*/ 4420400 w 5540715"/>
                <a:gd name="connsiteY222" fmla="*/ 366712 h 3905250"/>
                <a:gd name="connsiteX223" fmla="*/ 4415637 w 5540715"/>
                <a:gd name="connsiteY223" fmla="*/ 400050 h 3905250"/>
                <a:gd name="connsiteX224" fmla="*/ 4406112 w 5540715"/>
                <a:gd name="connsiteY224" fmla="*/ 423862 h 3905250"/>
                <a:gd name="connsiteX225" fmla="*/ 4401350 w 5540715"/>
                <a:gd name="connsiteY225" fmla="*/ 457200 h 3905250"/>
                <a:gd name="connsiteX226" fmla="*/ 4391825 w 5540715"/>
                <a:gd name="connsiteY226" fmla="*/ 519112 h 3905250"/>
                <a:gd name="connsiteX227" fmla="*/ 4425162 w 5540715"/>
                <a:gd name="connsiteY227" fmla="*/ 685800 h 3905250"/>
                <a:gd name="connsiteX228" fmla="*/ 4434687 w 5540715"/>
                <a:gd name="connsiteY228" fmla="*/ 728662 h 3905250"/>
                <a:gd name="connsiteX229" fmla="*/ 4444212 w 5540715"/>
                <a:gd name="connsiteY229" fmla="*/ 752475 h 3905250"/>
                <a:gd name="connsiteX230" fmla="*/ 4439450 w 5540715"/>
                <a:gd name="connsiteY230" fmla="*/ 819150 h 3905250"/>
                <a:gd name="connsiteX231" fmla="*/ 4396587 w 5540715"/>
                <a:gd name="connsiteY231" fmla="*/ 852487 h 3905250"/>
                <a:gd name="connsiteX232" fmla="*/ 4382300 w 5540715"/>
                <a:gd name="connsiteY232" fmla="*/ 866775 h 3905250"/>
                <a:gd name="connsiteX233" fmla="*/ 4363250 w 5540715"/>
                <a:gd name="connsiteY233" fmla="*/ 876300 h 3905250"/>
                <a:gd name="connsiteX234" fmla="*/ 4329912 w 5540715"/>
                <a:gd name="connsiteY234" fmla="*/ 900112 h 3905250"/>
                <a:gd name="connsiteX235" fmla="*/ 4315625 w 5540715"/>
                <a:gd name="connsiteY235" fmla="*/ 909637 h 3905250"/>
                <a:gd name="connsiteX236" fmla="*/ 4296575 w 5540715"/>
                <a:gd name="connsiteY236" fmla="*/ 923925 h 3905250"/>
                <a:gd name="connsiteX237" fmla="*/ 4277525 w 5540715"/>
                <a:gd name="connsiteY237" fmla="*/ 928687 h 3905250"/>
                <a:gd name="connsiteX238" fmla="*/ 4248950 w 5540715"/>
                <a:gd name="connsiteY238" fmla="*/ 938212 h 3905250"/>
                <a:gd name="connsiteX239" fmla="*/ 4229900 w 5540715"/>
                <a:gd name="connsiteY239" fmla="*/ 942975 h 3905250"/>
                <a:gd name="connsiteX240" fmla="*/ 4215612 w 5540715"/>
                <a:gd name="connsiteY240" fmla="*/ 947737 h 3905250"/>
                <a:gd name="connsiteX241" fmla="*/ 4158462 w 5540715"/>
                <a:gd name="connsiteY241" fmla="*/ 957262 h 3905250"/>
                <a:gd name="connsiteX242" fmla="*/ 4120362 w 5540715"/>
                <a:gd name="connsiteY242" fmla="*/ 966787 h 3905250"/>
                <a:gd name="connsiteX243" fmla="*/ 4091787 w 5540715"/>
                <a:gd name="connsiteY243" fmla="*/ 976312 h 3905250"/>
                <a:gd name="connsiteX244" fmla="*/ 4067975 w 5540715"/>
                <a:gd name="connsiteY244" fmla="*/ 985837 h 3905250"/>
                <a:gd name="connsiteX245" fmla="*/ 4034637 w 5540715"/>
                <a:gd name="connsiteY245" fmla="*/ 990600 h 3905250"/>
                <a:gd name="connsiteX246" fmla="*/ 3967962 w 5540715"/>
                <a:gd name="connsiteY246" fmla="*/ 1009650 h 3905250"/>
                <a:gd name="connsiteX247" fmla="*/ 3939387 w 5540715"/>
                <a:gd name="connsiteY247" fmla="*/ 1019175 h 3905250"/>
                <a:gd name="connsiteX248" fmla="*/ 3906050 w 5540715"/>
                <a:gd name="connsiteY248" fmla="*/ 1023937 h 3905250"/>
                <a:gd name="connsiteX249" fmla="*/ 3744125 w 5540715"/>
                <a:gd name="connsiteY249" fmla="*/ 1019175 h 3905250"/>
                <a:gd name="connsiteX250" fmla="*/ 3715550 w 5540715"/>
                <a:gd name="connsiteY250" fmla="*/ 1014412 h 3905250"/>
                <a:gd name="connsiteX251" fmla="*/ 3677450 w 5540715"/>
                <a:gd name="connsiteY251" fmla="*/ 1009650 h 3905250"/>
                <a:gd name="connsiteX252" fmla="*/ 3548862 w 5540715"/>
                <a:gd name="connsiteY252" fmla="*/ 1023937 h 3905250"/>
                <a:gd name="connsiteX253" fmla="*/ 3506000 w 5540715"/>
                <a:gd name="connsiteY253" fmla="*/ 1052512 h 3905250"/>
                <a:gd name="connsiteX254" fmla="*/ 3486950 w 5540715"/>
                <a:gd name="connsiteY254" fmla="*/ 1071562 h 3905250"/>
                <a:gd name="connsiteX255" fmla="*/ 3463137 w 5540715"/>
                <a:gd name="connsiteY255" fmla="*/ 1090612 h 3905250"/>
                <a:gd name="connsiteX256" fmla="*/ 3425037 w 5540715"/>
                <a:gd name="connsiteY256" fmla="*/ 1128712 h 3905250"/>
                <a:gd name="connsiteX257" fmla="*/ 3396462 w 5540715"/>
                <a:gd name="connsiteY257" fmla="*/ 1176337 h 3905250"/>
                <a:gd name="connsiteX258" fmla="*/ 3363125 w 5540715"/>
                <a:gd name="connsiteY258" fmla="*/ 1228725 h 3905250"/>
                <a:gd name="connsiteX259" fmla="*/ 3353600 w 5540715"/>
                <a:gd name="connsiteY259" fmla="*/ 1262062 h 3905250"/>
                <a:gd name="connsiteX260" fmla="*/ 3348837 w 5540715"/>
                <a:gd name="connsiteY260" fmla="*/ 1281112 h 3905250"/>
                <a:gd name="connsiteX261" fmla="*/ 3339312 w 5540715"/>
                <a:gd name="connsiteY261" fmla="*/ 1295400 h 3905250"/>
                <a:gd name="connsiteX262" fmla="*/ 3329787 w 5540715"/>
                <a:gd name="connsiteY262" fmla="*/ 1323975 h 3905250"/>
                <a:gd name="connsiteX263" fmla="*/ 3301212 w 5540715"/>
                <a:gd name="connsiteY263" fmla="*/ 1357312 h 3905250"/>
                <a:gd name="connsiteX264" fmla="*/ 3291687 w 5540715"/>
                <a:gd name="connsiteY264" fmla="*/ 1381125 h 3905250"/>
                <a:gd name="connsiteX265" fmla="*/ 3248825 w 5540715"/>
                <a:gd name="connsiteY265" fmla="*/ 1414462 h 3905250"/>
                <a:gd name="connsiteX266" fmla="*/ 3234537 w 5540715"/>
                <a:gd name="connsiteY266" fmla="*/ 1433512 h 3905250"/>
                <a:gd name="connsiteX267" fmla="*/ 3220250 w 5540715"/>
                <a:gd name="connsiteY267" fmla="*/ 1443037 h 3905250"/>
                <a:gd name="connsiteX268" fmla="*/ 3172625 w 5540715"/>
                <a:gd name="connsiteY268" fmla="*/ 1481137 h 3905250"/>
                <a:gd name="connsiteX269" fmla="*/ 3153575 w 5540715"/>
                <a:gd name="connsiteY269" fmla="*/ 1495425 h 3905250"/>
                <a:gd name="connsiteX270" fmla="*/ 3129762 w 5540715"/>
                <a:gd name="connsiteY270" fmla="*/ 1504950 h 3905250"/>
                <a:gd name="connsiteX271" fmla="*/ 3110712 w 5540715"/>
                <a:gd name="connsiteY271" fmla="*/ 1519237 h 3905250"/>
                <a:gd name="connsiteX272" fmla="*/ 3096425 w 5540715"/>
                <a:gd name="connsiteY272" fmla="*/ 1533525 h 3905250"/>
                <a:gd name="connsiteX273" fmla="*/ 3072612 w 5540715"/>
                <a:gd name="connsiteY273" fmla="*/ 1543050 h 3905250"/>
                <a:gd name="connsiteX274" fmla="*/ 3058325 w 5540715"/>
                <a:gd name="connsiteY274" fmla="*/ 1557337 h 3905250"/>
                <a:gd name="connsiteX275" fmla="*/ 3034512 w 5540715"/>
                <a:gd name="connsiteY275" fmla="*/ 1566862 h 3905250"/>
                <a:gd name="connsiteX276" fmla="*/ 3015462 w 5540715"/>
                <a:gd name="connsiteY276" fmla="*/ 1576387 h 3905250"/>
                <a:gd name="connsiteX277" fmla="*/ 2967837 w 5540715"/>
                <a:gd name="connsiteY277" fmla="*/ 1604962 h 3905250"/>
                <a:gd name="connsiteX278" fmla="*/ 2953550 w 5540715"/>
                <a:gd name="connsiteY278" fmla="*/ 1614487 h 3905250"/>
                <a:gd name="connsiteX279" fmla="*/ 2939262 w 5540715"/>
                <a:gd name="connsiteY279" fmla="*/ 1619250 h 3905250"/>
                <a:gd name="connsiteX280" fmla="*/ 2910687 w 5540715"/>
                <a:gd name="connsiteY280" fmla="*/ 1638300 h 3905250"/>
                <a:gd name="connsiteX281" fmla="*/ 2896400 w 5540715"/>
                <a:gd name="connsiteY281" fmla="*/ 1652587 h 3905250"/>
                <a:gd name="connsiteX282" fmla="*/ 2834487 w 5540715"/>
                <a:gd name="connsiteY282" fmla="*/ 1681162 h 3905250"/>
                <a:gd name="connsiteX283" fmla="*/ 2791625 w 5540715"/>
                <a:gd name="connsiteY283" fmla="*/ 1709737 h 3905250"/>
                <a:gd name="connsiteX284" fmla="*/ 2767812 w 5540715"/>
                <a:gd name="connsiteY284" fmla="*/ 1719262 h 3905250"/>
                <a:gd name="connsiteX285" fmla="*/ 2753525 w 5540715"/>
                <a:gd name="connsiteY285" fmla="*/ 1728787 h 3905250"/>
                <a:gd name="connsiteX286" fmla="*/ 2739237 w 5540715"/>
                <a:gd name="connsiteY286" fmla="*/ 1733550 h 3905250"/>
                <a:gd name="connsiteX287" fmla="*/ 2724950 w 5540715"/>
                <a:gd name="connsiteY287" fmla="*/ 1743075 h 3905250"/>
                <a:gd name="connsiteX288" fmla="*/ 2663037 w 5540715"/>
                <a:gd name="connsiteY288" fmla="*/ 1752600 h 3905250"/>
                <a:gd name="connsiteX289" fmla="*/ 2596362 w 5540715"/>
                <a:gd name="connsiteY289" fmla="*/ 1738312 h 3905250"/>
                <a:gd name="connsiteX290" fmla="*/ 2572550 w 5540715"/>
                <a:gd name="connsiteY290" fmla="*/ 1728788 h 3905250"/>
                <a:gd name="connsiteX291" fmla="*/ 2524925 w 5540715"/>
                <a:gd name="connsiteY291" fmla="*/ 1728787 h 3905250"/>
                <a:gd name="connsiteX292" fmla="*/ 2470156 w 5540715"/>
                <a:gd name="connsiteY292" fmla="*/ 1804987 h 3905250"/>
                <a:gd name="connsiteX293" fmla="*/ 2389193 w 5540715"/>
                <a:gd name="connsiteY293" fmla="*/ 1881187 h 3905250"/>
                <a:gd name="connsiteX294" fmla="*/ 2315375 w 5540715"/>
                <a:gd name="connsiteY294" fmla="*/ 1909762 h 3905250"/>
                <a:gd name="connsiteX295" fmla="*/ 2253462 w 5540715"/>
                <a:gd name="connsiteY295" fmla="*/ 1924050 h 3905250"/>
                <a:gd name="connsiteX296" fmla="*/ 2234412 w 5540715"/>
                <a:gd name="connsiteY296" fmla="*/ 1943100 h 3905250"/>
                <a:gd name="connsiteX297" fmla="*/ 2220125 w 5540715"/>
                <a:gd name="connsiteY297" fmla="*/ 1947862 h 3905250"/>
                <a:gd name="connsiteX298" fmla="*/ 2186787 w 5540715"/>
                <a:gd name="connsiteY298" fmla="*/ 1966912 h 3905250"/>
                <a:gd name="connsiteX299" fmla="*/ 2148687 w 5540715"/>
                <a:gd name="connsiteY299" fmla="*/ 1985962 h 3905250"/>
                <a:gd name="connsiteX300" fmla="*/ 2072487 w 5540715"/>
                <a:gd name="connsiteY300" fmla="*/ 1971675 h 3905250"/>
                <a:gd name="connsiteX301" fmla="*/ 1996288 w 5540715"/>
                <a:gd name="connsiteY301" fmla="*/ 1990725 h 3905250"/>
                <a:gd name="connsiteX302" fmla="*/ 1939137 w 5540715"/>
                <a:gd name="connsiteY302" fmla="*/ 2047875 h 3905250"/>
                <a:gd name="connsiteX303" fmla="*/ 1910562 w 5540715"/>
                <a:gd name="connsiteY303" fmla="*/ 2071687 h 3905250"/>
                <a:gd name="connsiteX304" fmla="*/ 1886750 w 5540715"/>
                <a:gd name="connsiteY304" fmla="*/ 2081212 h 3905250"/>
                <a:gd name="connsiteX305" fmla="*/ 1858175 w 5540715"/>
                <a:gd name="connsiteY305" fmla="*/ 2100262 h 3905250"/>
                <a:gd name="connsiteX306" fmla="*/ 1834362 w 5540715"/>
                <a:gd name="connsiteY306" fmla="*/ 2109787 h 3905250"/>
                <a:gd name="connsiteX307" fmla="*/ 1815312 w 5540715"/>
                <a:gd name="connsiteY307" fmla="*/ 2124075 h 3905250"/>
                <a:gd name="connsiteX308" fmla="*/ 1796262 w 5540715"/>
                <a:gd name="connsiteY308" fmla="*/ 2133600 h 3905250"/>
                <a:gd name="connsiteX309" fmla="*/ 1786737 w 5540715"/>
                <a:gd name="connsiteY309" fmla="*/ 2147887 h 3905250"/>
                <a:gd name="connsiteX310" fmla="*/ 1772450 w 5540715"/>
                <a:gd name="connsiteY310" fmla="*/ 2152650 h 3905250"/>
                <a:gd name="connsiteX311" fmla="*/ 1753400 w 5540715"/>
                <a:gd name="connsiteY311" fmla="*/ 2166937 h 3905250"/>
                <a:gd name="connsiteX312" fmla="*/ 1696250 w 5540715"/>
                <a:gd name="connsiteY312" fmla="*/ 2219325 h 3905250"/>
                <a:gd name="connsiteX313" fmla="*/ 1672437 w 5540715"/>
                <a:gd name="connsiteY313" fmla="*/ 2238375 h 3905250"/>
                <a:gd name="connsiteX314" fmla="*/ 1648625 w 5540715"/>
                <a:gd name="connsiteY314" fmla="*/ 2252662 h 3905250"/>
                <a:gd name="connsiteX315" fmla="*/ 1615287 w 5540715"/>
                <a:gd name="connsiteY315" fmla="*/ 2286000 h 3905250"/>
                <a:gd name="connsiteX316" fmla="*/ 1591475 w 5540715"/>
                <a:gd name="connsiteY316" fmla="*/ 2305050 h 3905250"/>
                <a:gd name="connsiteX317" fmla="*/ 1577187 w 5540715"/>
                <a:gd name="connsiteY317" fmla="*/ 2314575 h 3905250"/>
                <a:gd name="connsiteX318" fmla="*/ 1562900 w 5540715"/>
                <a:gd name="connsiteY318" fmla="*/ 2328862 h 3905250"/>
                <a:gd name="connsiteX319" fmla="*/ 1558137 w 5540715"/>
                <a:gd name="connsiteY319" fmla="*/ 2343150 h 3905250"/>
                <a:gd name="connsiteX320" fmla="*/ 1520037 w 5540715"/>
                <a:gd name="connsiteY320" fmla="*/ 2366962 h 3905250"/>
                <a:gd name="connsiteX321" fmla="*/ 1496225 w 5540715"/>
                <a:gd name="connsiteY321" fmla="*/ 2381250 h 3905250"/>
                <a:gd name="connsiteX322" fmla="*/ 1477175 w 5540715"/>
                <a:gd name="connsiteY322" fmla="*/ 2395537 h 3905250"/>
                <a:gd name="connsiteX323" fmla="*/ 1462887 w 5540715"/>
                <a:gd name="connsiteY323" fmla="*/ 2400300 h 3905250"/>
                <a:gd name="connsiteX324" fmla="*/ 1424787 w 5540715"/>
                <a:gd name="connsiteY324" fmla="*/ 2419350 h 3905250"/>
                <a:gd name="connsiteX325" fmla="*/ 1405737 w 5540715"/>
                <a:gd name="connsiteY325" fmla="*/ 2428875 h 3905250"/>
                <a:gd name="connsiteX326" fmla="*/ 1362875 w 5540715"/>
                <a:gd name="connsiteY326" fmla="*/ 2462212 h 3905250"/>
                <a:gd name="connsiteX327" fmla="*/ 1329537 w 5540715"/>
                <a:gd name="connsiteY327" fmla="*/ 2476500 h 3905250"/>
                <a:gd name="connsiteX328" fmla="*/ 1310487 w 5540715"/>
                <a:gd name="connsiteY328" fmla="*/ 2490787 h 3905250"/>
                <a:gd name="connsiteX329" fmla="*/ 1262862 w 5540715"/>
                <a:gd name="connsiteY329" fmla="*/ 2514600 h 3905250"/>
                <a:gd name="connsiteX330" fmla="*/ 1224762 w 5540715"/>
                <a:gd name="connsiteY330" fmla="*/ 2538412 h 3905250"/>
                <a:gd name="connsiteX331" fmla="*/ 1210475 w 5540715"/>
                <a:gd name="connsiteY331" fmla="*/ 2543175 h 3905250"/>
                <a:gd name="connsiteX332" fmla="*/ 1191425 w 5540715"/>
                <a:gd name="connsiteY332" fmla="*/ 2557462 h 3905250"/>
                <a:gd name="connsiteX333" fmla="*/ 1129512 w 5540715"/>
                <a:gd name="connsiteY333" fmla="*/ 2600325 h 3905250"/>
                <a:gd name="connsiteX334" fmla="*/ 1100937 w 5540715"/>
                <a:gd name="connsiteY334" fmla="*/ 2624137 h 3905250"/>
                <a:gd name="connsiteX335" fmla="*/ 1086650 w 5540715"/>
                <a:gd name="connsiteY335" fmla="*/ 2638425 h 3905250"/>
                <a:gd name="connsiteX336" fmla="*/ 1077125 w 5540715"/>
                <a:gd name="connsiteY336" fmla="*/ 2652712 h 3905250"/>
                <a:gd name="connsiteX337" fmla="*/ 1053312 w 5540715"/>
                <a:gd name="connsiteY337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56450 w 5540715"/>
                <a:gd name="connsiteY10" fmla="*/ 2900362 h 3905250"/>
                <a:gd name="connsiteX11" fmla="*/ 738987 w 5540715"/>
                <a:gd name="connsiteY11" fmla="*/ 2971800 h 3905250"/>
                <a:gd name="connsiteX12" fmla="*/ 708825 w 5540715"/>
                <a:gd name="connsiteY12" fmla="*/ 2947987 h 3905250"/>
                <a:gd name="connsiteX13" fmla="*/ 686600 w 5540715"/>
                <a:gd name="connsiteY13" fmla="*/ 2990850 h 3905250"/>
                <a:gd name="connsiteX14" fmla="*/ 672312 w 5540715"/>
                <a:gd name="connsiteY14" fmla="*/ 3000375 h 3905250"/>
                <a:gd name="connsiteX15" fmla="*/ 596112 w 5540715"/>
                <a:gd name="connsiteY15" fmla="*/ 3014662 h 3905250"/>
                <a:gd name="connsiteX16" fmla="*/ 572300 w 5540715"/>
                <a:gd name="connsiteY16" fmla="*/ 3019425 h 3905250"/>
                <a:gd name="connsiteX17" fmla="*/ 234162 w 5540715"/>
                <a:gd name="connsiteY17" fmla="*/ 3028950 h 3905250"/>
                <a:gd name="connsiteX18" fmla="*/ 157962 w 5540715"/>
                <a:gd name="connsiteY18" fmla="*/ 3071812 h 3905250"/>
                <a:gd name="connsiteX19" fmla="*/ 96050 w 5540715"/>
                <a:gd name="connsiteY19" fmla="*/ 3138487 h 3905250"/>
                <a:gd name="connsiteX20" fmla="*/ 81762 w 5540715"/>
                <a:gd name="connsiteY20" fmla="*/ 3148012 h 3905250"/>
                <a:gd name="connsiteX21" fmla="*/ 53187 w 5540715"/>
                <a:gd name="connsiteY21" fmla="*/ 3200400 h 3905250"/>
                <a:gd name="connsiteX22" fmla="*/ 34137 w 5540715"/>
                <a:gd name="connsiteY22" fmla="*/ 3233737 h 3905250"/>
                <a:gd name="connsiteX23" fmla="*/ 24612 w 5540715"/>
                <a:gd name="connsiteY23" fmla="*/ 3267075 h 3905250"/>
                <a:gd name="connsiteX24" fmla="*/ 15087 w 5540715"/>
                <a:gd name="connsiteY24" fmla="*/ 3309937 h 3905250"/>
                <a:gd name="connsiteX25" fmla="*/ 5562 w 5540715"/>
                <a:gd name="connsiteY25" fmla="*/ 3348037 h 3905250"/>
                <a:gd name="connsiteX26" fmla="*/ 5562 w 5540715"/>
                <a:gd name="connsiteY26" fmla="*/ 3571875 h 3905250"/>
                <a:gd name="connsiteX27" fmla="*/ 19850 w 5540715"/>
                <a:gd name="connsiteY27" fmla="*/ 3624262 h 3905250"/>
                <a:gd name="connsiteX28" fmla="*/ 24612 w 5540715"/>
                <a:gd name="connsiteY28" fmla="*/ 3648075 h 3905250"/>
                <a:gd name="connsiteX29" fmla="*/ 38900 w 5540715"/>
                <a:gd name="connsiteY29" fmla="*/ 3671887 h 3905250"/>
                <a:gd name="connsiteX30" fmla="*/ 62712 w 5540715"/>
                <a:gd name="connsiteY30" fmla="*/ 3714750 h 3905250"/>
                <a:gd name="connsiteX31" fmla="*/ 77000 w 5540715"/>
                <a:gd name="connsiteY31" fmla="*/ 3738562 h 3905250"/>
                <a:gd name="connsiteX32" fmla="*/ 110337 w 5540715"/>
                <a:gd name="connsiteY32" fmla="*/ 3757612 h 3905250"/>
                <a:gd name="connsiteX33" fmla="*/ 129387 w 5540715"/>
                <a:gd name="connsiteY33" fmla="*/ 3771900 h 3905250"/>
                <a:gd name="connsiteX34" fmla="*/ 177012 w 5540715"/>
                <a:gd name="connsiteY34" fmla="*/ 3800475 h 3905250"/>
                <a:gd name="connsiteX35" fmla="*/ 243687 w 5540715"/>
                <a:gd name="connsiteY35" fmla="*/ 3843337 h 3905250"/>
                <a:gd name="connsiteX36" fmla="*/ 281787 w 5540715"/>
                <a:gd name="connsiteY36" fmla="*/ 3867150 h 3905250"/>
                <a:gd name="connsiteX37" fmla="*/ 319887 w 5540715"/>
                <a:gd name="connsiteY37" fmla="*/ 3876675 h 3905250"/>
                <a:gd name="connsiteX38" fmla="*/ 353225 w 5540715"/>
                <a:gd name="connsiteY38" fmla="*/ 3890962 h 3905250"/>
                <a:gd name="connsiteX39" fmla="*/ 496100 w 5540715"/>
                <a:gd name="connsiteY39" fmla="*/ 3905250 h 3905250"/>
                <a:gd name="connsiteX40" fmla="*/ 881862 w 5540715"/>
                <a:gd name="connsiteY40" fmla="*/ 3900487 h 3905250"/>
                <a:gd name="connsiteX41" fmla="*/ 991400 w 5540715"/>
                <a:gd name="connsiteY41" fmla="*/ 3895725 h 3905250"/>
                <a:gd name="connsiteX42" fmla="*/ 1234287 w 5540715"/>
                <a:gd name="connsiteY42" fmla="*/ 3900487 h 3905250"/>
                <a:gd name="connsiteX43" fmla="*/ 1410500 w 5540715"/>
                <a:gd name="connsiteY43" fmla="*/ 3895725 h 3905250"/>
                <a:gd name="connsiteX44" fmla="*/ 1453362 w 5540715"/>
                <a:gd name="connsiteY44" fmla="*/ 3881437 h 3905250"/>
                <a:gd name="connsiteX45" fmla="*/ 1472412 w 5540715"/>
                <a:gd name="connsiteY45" fmla="*/ 3876675 h 3905250"/>
                <a:gd name="connsiteX46" fmla="*/ 1510512 w 5540715"/>
                <a:gd name="connsiteY46" fmla="*/ 3862387 h 3905250"/>
                <a:gd name="connsiteX47" fmla="*/ 1539087 w 5540715"/>
                <a:gd name="connsiteY47" fmla="*/ 3857625 h 3905250"/>
                <a:gd name="connsiteX48" fmla="*/ 1577187 w 5540715"/>
                <a:gd name="connsiteY48" fmla="*/ 3829050 h 3905250"/>
                <a:gd name="connsiteX49" fmla="*/ 1610525 w 5540715"/>
                <a:gd name="connsiteY49" fmla="*/ 3795712 h 3905250"/>
                <a:gd name="connsiteX50" fmla="*/ 1624812 w 5540715"/>
                <a:gd name="connsiteY50" fmla="*/ 3781425 h 3905250"/>
                <a:gd name="connsiteX51" fmla="*/ 1677200 w 5540715"/>
                <a:gd name="connsiteY51" fmla="*/ 3738562 h 3905250"/>
                <a:gd name="connsiteX52" fmla="*/ 1696250 w 5540715"/>
                <a:gd name="connsiteY52" fmla="*/ 3724275 h 3905250"/>
                <a:gd name="connsiteX53" fmla="*/ 1710537 w 5540715"/>
                <a:gd name="connsiteY53" fmla="*/ 3705225 h 3905250"/>
                <a:gd name="connsiteX54" fmla="*/ 1729587 w 5540715"/>
                <a:gd name="connsiteY54" fmla="*/ 3695700 h 3905250"/>
                <a:gd name="connsiteX55" fmla="*/ 1748637 w 5540715"/>
                <a:gd name="connsiteY55" fmla="*/ 3681412 h 3905250"/>
                <a:gd name="connsiteX56" fmla="*/ 1767687 w 5540715"/>
                <a:gd name="connsiteY56" fmla="*/ 3662362 h 3905250"/>
                <a:gd name="connsiteX57" fmla="*/ 1781975 w 5540715"/>
                <a:gd name="connsiteY57" fmla="*/ 3643312 h 3905250"/>
                <a:gd name="connsiteX58" fmla="*/ 1801025 w 5540715"/>
                <a:gd name="connsiteY58" fmla="*/ 3633787 h 3905250"/>
                <a:gd name="connsiteX59" fmla="*/ 1815312 w 5540715"/>
                <a:gd name="connsiteY59" fmla="*/ 3624262 h 3905250"/>
                <a:gd name="connsiteX60" fmla="*/ 1843887 w 5540715"/>
                <a:gd name="connsiteY60" fmla="*/ 3600450 h 3905250"/>
                <a:gd name="connsiteX61" fmla="*/ 1867700 w 5540715"/>
                <a:gd name="connsiteY61" fmla="*/ 3581400 h 3905250"/>
                <a:gd name="connsiteX62" fmla="*/ 1886750 w 5540715"/>
                <a:gd name="connsiteY62" fmla="*/ 3562350 h 3905250"/>
                <a:gd name="connsiteX63" fmla="*/ 1905800 w 5540715"/>
                <a:gd name="connsiteY63" fmla="*/ 3543300 h 3905250"/>
                <a:gd name="connsiteX64" fmla="*/ 1910562 w 5540715"/>
                <a:gd name="connsiteY64" fmla="*/ 3529012 h 3905250"/>
                <a:gd name="connsiteX65" fmla="*/ 1953425 w 5540715"/>
                <a:gd name="connsiteY65" fmla="*/ 3490912 h 3905250"/>
                <a:gd name="connsiteX66" fmla="*/ 1972475 w 5540715"/>
                <a:gd name="connsiteY66" fmla="*/ 3462337 h 3905250"/>
                <a:gd name="connsiteX67" fmla="*/ 2001050 w 5540715"/>
                <a:gd name="connsiteY67" fmla="*/ 3424237 h 3905250"/>
                <a:gd name="connsiteX68" fmla="*/ 2029625 w 5540715"/>
                <a:gd name="connsiteY68" fmla="*/ 3381375 h 3905250"/>
                <a:gd name="connsiteX69" fmla="*/ 2043912 w 5540715"/>
                <a:gd name="connsiteY69" fmla="*/ 3357562 h 3905250"/>
                <a:gd name="connsiteX70" fmla="*/ 2058200 w 5540715"/>
                <a:gd name="connsiteY70" fmla="*/ 3338512 h 3905250"/>
                <a:gd name="connsiteX71" fmla="*/ 2067725 w 5540715"/>
                <a:gd name="connsiteY71" fmla="*/ 3314700 h 3905250"/>
                <a:gd name="connsiteX72" fmla="*/ 2062962 w 5540715"/>
                <a:gd name="connsiteY72" fmla="*/ 3271837 h 3905250"/>
                <a:gd name="connsiteX73" fmla="*/ 1994700 w 5540715"/>
                <a:gd name="connsiteY73" fmla="*/ 3141662 h 3905250"/>
                <a:gd name="connsiteX74" fmla="*/ 1824837 w 5540715"/>
                <a:gd name="connsiteY74" fmla="*/ 2870200 h 3905250"/>
                <a:gd name="connsiteX75" fmla="*/ 2082012 w 5540715"/>
                <a:gd name="connsiteY75" fmla="*/ 2681287 h 3905250"/>
                <a:gd name="connsiteX76" fmla="*/ 2158212 w 5540715"/>
                <a:gd name="connsiteY76" fmla="*/ 2586037 h 3905250"/>
                <a:gd name="connsiteX77" fmla="*/ 2182025 w 5540715"/>
                <a:gd name="connsiteY77" fmla="*/ 2547937 h 3905250"/>
                <a:gd name="connsiteX78" fmla="*/ 2215362 w 5540715"/>
                <a:gd name="connsiteY78" fmla="*/ 2509837 h 3905250"/>
                <a:gd name="connsiteX79" fmla="*/ 2234412 w 5540715"/>
                <a:gd name="connsiteY79" fmla="*/ 2490787 h 3905250"/>
                <a:gd name="connsiteX80" fmla="*/ 2267750 w 5540715"/>
                <a:gd name="connsiteY80" fmla="*/ 2481262 h 3905250"/>
                <a:gd name="connsiteX81" fmla="*/ 2291562 w 5540715"/>
                <a:gd name="connsiteY81" fmla="*/ 2471737 h 3905250"/>
                <a:gd name="connsiteX82" fmla="*/ 2386812 w 5540715"/>
                <a:gd name="connsiteY82" fmla="*/ 2462212 h 3905250"/>
                <a:gd name="connsiteX83" fmla="*/ 2453487 w 5540715"/>
                <a:gd name="connsiteY83" fmla="*/ 2452687 h 3905250"/>
                <a:gd name="connsiteX84" fmla="*/ 2510637 w 5540715"/>
                <a:gd name="connsiteY84" fmla="*/ 2443162 h 3905250"/>
                <a:gd name="connsiteX85" fmla="*/ 2529687 w 5540715"/>
                <a:gd name="connsiteY85" fmla="*/ 2433637 h 3905250"/>
                <a:gd name="connsiteX86" fmla="*/ 2634462 w 5540715"/>
                <a:gd name="connsiteY86" fmla="*/ 2424112 h 3905250"/>
                <a:gd name="connsiteX87" fmla="*/ 2767812 w 5540715"/>
                <a:gd name="connsiteY87" fmla="*/ 2419350 h 3905250"/>
                <a:gd name="connsiteX88" fmla="*/ 2791625 w 5540715"/>
                <a:gd name="connsiteY88" fmla="*/ 2414587 h 3905250"/>
                <a:gd name="connsiteX89" fmla="*/ 2829725 w 5540715"/>
                <a:gd name="connsiteY89" fmla="*/ 2390775 h 3905250"/>
                <a:gd name="connsiteX90" fmla="*/ 2848775 w 5540715"/>
                <a:gd name="connsiteY90" fmla="*/ 2381250 h 3905250"/>
                <a:gd name="connsiteX91" fmla="*/ 2886875 w 5540715"/>
                <a:gd name="connsiteY91" fmla="*/ 2352675 h 3905250"/>
                <a:gd name="connsiteX92" fmla="*/ 2905925 w 5540715"/>
                <a:gd name="connsiteY92" fmla="*/ 2338387 h 3905250"/>
                <a:gd name="connsiteX93" fmla="*/ 2920212 w 5540715"/>
                <a:gd name="connsiteY93" fmla="*/ 2328862 h 3905250"/>
                <a:gd name="connsiteX94" fmla="*/ 2934500 w 5540715"/>
                <a:gd name="connsiteY94" fmla="*/ 2314575 h 3905250"/>
                <a:gd name="connsiteX95" fmla="*/ 2958312 w 5540715"/>
                <a:gd name="connsiteY95" fmla="*/ 2309812 h 3905250"/>
                <a:gd name="connsiteX96" fmla="*/ 2982125 w 5540715"/>
                <a:gd name="connsiteY96" fmla="*/ 2295525 h 3905250"/>
                <a:gd name="connsiteX97" fmla="*/ 3001175 w 5540715"/>
                <a:gd name="connsiteY97" fmla="*/ 2281237 h 3905250"/>
                <a:gd name="connsiteX98" fmla="*/ 3024987 w 5540715"/>
                <a:gd name="connsiteY98" fmla="*/ 2271712 h 3905250"/>
                <a:gd name="connsiteX99" fmla="*/ 3063087 w 5540715"/>
                <a:gd name="connsiteY99" fmla="*/ 2243137 h 3905250"/>
                <a:gd name="connsiteX100" fmla="*/ 3096425 w 5540715"/>
                <a:gd name="connsiteY100" fmla="*/ 2224087 h 3905250"/>
                <a:gd name="connsiteX101" fmla="*/ 3115475 w 5540715"/>
                <a:gd name="connsiteY101" fmla="*/ 2205037 h 3905250"/>
                <a:gd name="connsiteX102" fmla="*/ 3153575 w 5540715"/>
                <a:gd name="connsiteY102" fmla="*/ 2185987 h 3905250"/>
                <a:gd name="connsiteX103" fmla="*/ 3172625 w 5540715"/>
                <a:gd name="connsiteY103" fmla="*/ 2171700 h 3905250"/>
                <a:gd name="connsiteX104" fmla="*/ 3234537 w 5540715"/>
                <a:gd name="connsiteY104" fmla="*/ 2119312 h 3905250"/>
                <a:gd name="connsiteX105" fmla="*/ 3296450 w 5540715"/>
                <a:gd name="connsiteY105" fmla="*/ 2076450 h 3905250"/>
                <a:gd name="connsiteX106" fmla="*/ 3329787 w 5540715"/>
                <a:gd name="connsiteY106" fmla="*/ 2052637 h 3905250"/>
                <a:gd name="connsiteX107" fmla="*/ 3358362 w 5540715"/>
                <a:gd name="connsiteY107" fmla="*/ 2033587 h 3905250"/>
                <a:gd name="connsiteX108" fmla="*/ 3420275 w 5540715"/>
                <a:gd name="connsiteY108" fmla="*/ 1995487 h 3905250"/>
                <a:gd name="connsiteX109" fmla="*/ 3453612 w 5540715"/>
                <a:gd name="connsiteY109" fmla="*/ 1981200 h 3905250"/>
                <a:gd name="connsiteX110" fmla="*/ 3482187 w 5540715"/>
                <a:gd name="connsiteY110" fmla="*/ 1962150 h 3905250"/>
                <a:gd name="connsiteX111" fmla="*/ 3534575 w 5540715"/>
                <a:gd name="connsiteY111" fmla="*/ 1933575 h 3905250"/>
                <a:gd name="connsiteX112" fmla="*/ 3563150 w 5540715"/>
                <a:gd name="connsiteY112" fmla="*/ 1914525 h 3905250"/>
                <a:gd name="connsiteX113" fmla="*/ 3639350 w 5540715"/>
                <a:gd name="connsiteY113" fmla="*/ 1871662 h 3905250"/>
                <a:gd name="connsiteX114" fmla="*/ 3686975 w 5540715"/>
                <a:gd name="connsiteY114" fmla="*/ 1843087 h 3905250"/>
                <a:gd name="connsiteX115" fmla="*/ 3720312 w 5540715"/>
                <a:gd name="connsiteY115" fmla="*/ 1824037 h 3905250"/>
                <a:gd name="connsiteX116" fmla="*/ 3744125 w 5540715"/>
                <a:gd name="connsiteY116" fmla="*/ 1804987 h 3905250"/>
                <a:gd name="connsiteX117" fmla="*/ 3772700 w 5540715"/>
                <a:gd name="connsiteY117" fmla="*/ 1795462 h 3905250"/>
                <a:gd name="connsiteX118" fmla="*/ 3796512 w 5540715"/>
                <a:gd name="connsiteY118" fmla="*/ 1776412 h 3905250"/>
                <a:gd name="connsiteX119" fmla="*/ 3829850 w 5540715"/>
                <a:gd name="connsiteY119" fmla="*/ 1762125 h 3905250"/>
                <a:gd name="connsiteX120" fmla="*/ 3858425 w 5540715"/>
                <a:gd name="connsiteY120" fmla="*/ 1747837 h 3905250"/>
                <a:gd name="connsiteX121" fmla="*/ 3882237 w 5540715"/>
                <a:gd name="connsiteY121" fmla="*/ 1733550 h 3905250"/>
                <a:gd name="connsiteX122" fmla="*/ 3929862 w 5540715"/>
                <a:gd name="connsiteY122" fmla="*/ 1714500 h 3905250"/>
                <a:gd name="connsiteX123" fmla="*/ 3958437 w 5540715"/>
                <a:gd name="connsiteY123" fmla="*/ 1695450 h 3905250"/>
                <a:gd name="connsiteX124" fmla="*/ 3977487 w 5540715"/>
                <a:gd name="connsiteY124" fmla="*/ 1681162 h 3905250"/>
                <a:gd name="connsiteX125" fmla="*/ 4029875 w 5540715"/>
                <a:gd name="connsiteY125" fmla="*/ 1657350 h 3905250"/>
                <a:gd name="connsiteX126" fmla="*/ 4082262 w 5540715"/>
                <a:gd name="connsiteY126" fmla="*/ 1614487 h 3905250"/>
                <a:gd name="connsiteX127" fmla="*/ 4139412 w 5540715"/>
                <a:gd name="connsiteY127" fmla="*/ 1576387 h 3905250"/>
                <a:gd name="connsiteX128" fmla="*/ 4167987 w 5540715"/>
                <a:gd name="connsiteY128" fmla="*/ 1557337 h 3905250"/>
                <a:gd name="connsiteX129" fmla="*/ 4196562 w 5540715"/>
                <a:gd name="connsiteY129" fmla="*/ 1538287 h 3905250"/>
                <a:gd name="connsiteX130" fmla="*/ 4253712 w 5540715"/>
                <a:gd name="connsiteY130" fmla="*/ 1509712 h 3905250"/>
                <a:gd name="connsiteX131" fmla="*/ 4277525 w 5540715"/>
                <a:gd name="connsiteY131" fmla="*/ 1500187 h 3905250"/>
                <a:gd name="connsiteX132" fmla="*/ 4296575 w 5540715"/>
                <a:gd name="connsiteY132" fmla="*/ 1490662 h 3905250"/>
                <a:gd name="connsiteX133" fmla="*/ 4325150 w 5540715"/>
                <a:gd name="connsiteY133" fmla="*/ 1485900 h 3905250"/>
                <a:gd name="connsiteX134" fmla="*/ 4353725 w 5540715"/>
                <a:gd name="connsiteY134" fmla="*/ 1476375 h 3905250"/>
                <a:gd name="connsiteX135" fmla="*/ 4491837 w 5540715"/>
                <a:gd name="connsiteY135" fmla="*/ 1481137 h 3905250"/>
                <a:gd name="connsiteX136" fmla="*/ 4510887 w 5540715"/>
                <a:gd name="connsiteY136" fmla="*/ 1495425 h 3905250"/>
                <a:gd name="connsiteX137" fmla="*/ 4568037 w 5540715"/>
                <a:gd name="connsiteY137" fmla="*/ 1528762 h 3905250"/>
                <a:gd name="connsiteX138" fmla="*/ 4615662 w 5540715"/>
                <a:gd name="connsiteY138" fmla="*/ 1571625 h 3905250"/>
                <a:gd name="connsiteX139" fmla="*/ 4629950 w 5540715"/>
                <a:gd name="connsiteY139" fmla="*/ 1590675 h 3905250"/>
                <a:gd name="connsiteX140" fmla="*/ 4629950 w 5540715"/>
                <a:gd name="connsiteY140" fmla="*/ 1690687 h 3905250"/>
                <a:gd name="connsiteX141" fmla="*/ 4610900 w 5540715"/>
                <a:gd name="connsiteY141" fmla="*/ 1724025 h 3905250"/>
                <a:gd name="connsiteX142" fmla="*/ 4587087 w 5540715"/>
                <a:gd name="connsiteY142" fmla="*/ 1785937 h 3905250"/>
                <a:gd name="connsiteX143" fmla="*/ 4577562 w 5540715"/>
                <a:gd name="connsiteY143" fmla="*/ 1809750 h 3905250"/>
                <a:gd name="connsiteX144" fmla="*/ 4572800 w 5540715"/>
                <a:gd name="connsiteY144" fmla="*/ 1828800 h 3905250"/>
                <a:gd name="connsiteX145" fmla="*/ 4563275 w 5540715"/>
                <a:gd name="connsiteY145" fmla="*/ 1876425 h 3905250"/>
                <a:gd name="connsiteX146" fmla="*/ 4558512 w 5540715"/>
                <a:gd name="connsiteY146" fmla="*/ 1909762 h 3905250"/>
                <a:gd name="connsiteX147" fmla="*/ 4553750 w 5540715"/>
                <a:gd name="connsiteY147" fmla="*/ 1938337 h 3905250"/>
                <a:gd name="connsiteX148" fmla="*/ 4572800 w 5540715"/>
                <a:gd name="connsiteY148" fmla="*/ 2133600 h 3905250"/>
                <a:gd name="connsiteX149" fmla="*/ 4601375 w 5540715"/>
                <a:gd name="connsiteY149" fmla="*/ 2162175 h 3905250"/>
                <a:gd name="connsiteX150" fmla="*/ 4620425 w 5540715"/>
                <a:gd name="connsiteY150" fmla="*/ 2166937 h 3905250"/>
                <a:gd name="connsiteX151" fmla="*/ 4644237 w 5540715"/>
                <a:gd name="connsiteY151" fmla="*/ 2181225 h 3905250"/>
                <a:gd name="connsiteX152" fmla="*/ 4663287 w 5540715"/>
                <a:gd name="connsiteY152" fmla="*/ 2185987 h 3905250"/>
                <a:gd name="connsiteX153" fmla="*/ 4715675 w 5540715"/>
                <a:gd name="connsiteY153" fmla="*/ 2195512 h 3905250"/>
                <a:gd name="connsiteX154" fmla="*/ 4829975 w 5540715"/>
                <a:gd name="connsiteY154" fmla="*/ 2185987 h 3905250"/>
                <a:gd name="connsiteX155" fmla="*/ 4863312 w 5540715"/>
                <a:gd name="connsiteY155" fmla="*/ 2166937 h 3905250"/>
                <a:gd name="connsiteX156" fmla="*/ 4915700 w 5540715"/>
                <a:gd name="connsiteY156" fmla="*/ 2147887 h 3905250"/>
                <a:gd name="connsiteX157" fmla="*/ 4934750 w 5540715"/>
                <a:gd name="connsiteY157" fmla="*/ 2133600 h 3905250"/>
                <a:gd name="connsiteX158" fmla="*/ 4949037 w 5540715"/>
                <a:gd name="connsiteY158" fmla="*/ 2128837 h 3905250"/>
                <a:gd name="connsiteX159" fmla="*/ 4963325 w 5540715"/>
                <a:gd name="connsiteY159" fmla="*/ 2114550 h 3905250"/>
                <a:gd name="connsiteX160" fmla="*/ 4982375 w 5540715"/>
                <a:gd name="connsiteY160" fmla="*/ 2100262 h 3905250"/>
                <a:gd name="connsiteX161" fmla="*/ 5010950 w 5540715"/>
                <a:gd name="connsiteY161" fmla="*/ 2081212 h 3905250"/>
                <a:gd name="connsiteX162" fmla="*/ 5053812 w 5540715"/>
                <a:gd name="connsiteY162" fmla="*/ 2038350 h 3905250"/>
                <a:gd name="connsiteX163" fmla="*/ 5077625 w 5540715"/>
                <a:gd name="connsiteY163" fmla="*/ 2019300 h 3905250"/>
                <a:gd name="connsiteX164" fmla="*/ 5096675 w 5540715"/>
                <a:gd name="connsiteY164" fmla="*/ 2000250 h 3905250"/>
                <a:gd name="connsiteX165" fmla="*/ 5125250 w 5540715"/>
                <a:gd name="connsiteY165" fmla="*/ 1981200 h 3905250"/>
                <a:gd name="connsiteX166" fmla="*/ 5172875 w 5540715"/>
                <a:gd name="connsiteY166" fmla="*/ 1943100 h 3905250"/>
                <a:gd name="connsiteX167" fmla="*/ 5210975 w 5540715"/>
                <a:gd name="connsiteY167" fmla="*/ 1909762 h 3905250"/>
                <a:gd name="connsiteX168" fmla="*/ 5220500 w 5540715"/>
                <a:gd name="connsiteY168" fmla="*/ 1895475 h 3905250"/>
                <a:gd name="connsiteX169" fmla="*/ 5234787 w 5540715"/>
                <a:gd name="connsiteY169" fmla="*/ 1876425 h 3905250"/>
                <a:gd name="connsiteX170" fmla="*/ 5253837 w 5540715"/>
                <a:gd name="connsiteY170" fmla="*/ 1838325 h 3905250"/>
                <a:gd name="connsiteX171" fmla="*/ 5282412 w 5540715"/>
                <a:gd name="connsiteY171" fmla="*/ 1790700 h 3905250"/>
                <a:gd name="connsiteX172" fmla="*/ 5287175 w 5540715"/>
                <a:gd name="connsiteY172" fmla="*/ 1771650 h 3905250"/>
                <a:gd name="connsiteX173" fmla="*/ 5306225 w 5540715"/>
                <a:gd name="connsiteY173" fmla="*/ 1743075 h 3905250"/>
                <a:gd name="connsiteX174" fmla="*/ 5320512 w 5540715"/>
                <a:gd name="connsiteY174" fmla="*/ 1709737 h 3905250"/>
                <a:gd name="connsiteX175" fmla="*/ 5334800 w 5540715"/>
                <a:gd name="connsiteY175" fmla="*/ 1695450 h 3905250"/>
                <a:gd name="connsiteX176" fmla="*/ 5358612 w 5540715"/>
                <a:gd name="connsiteY176" fmla="*/ 1647825 h 3905250"/>
                <a:gd name="connsiteX177" fmla="*/ 5391950 w 5540715"/>
                <a:gd name="connsiteY177" fmla="*/ 1581150 h 3905250"/>
                <a:gd name="connsiteX178" fmla="*/ 5439575 w 5540715"/>
                <a:gd name="connsiteY178" fmla="*/ 1452562 h 3905250"/>
                <a:gd name="connsiteX179" fmla="*/ 5449100 w 5540715"/>
                <a:gd name="connsiteY179" fmla="*/ 1414462 h 3905250"/>
                <a:gd name="connsiteX180" fmla="*/ 5453862 w 5540715"/>
                <a:gd name="connsiteY180" fmla="*/ 1381125 h 3905250"/>
                <a:gd name="connsiteX181" fmla="*/ 5463387 w 5540715"/>
                <a:gd name="connsiteY181" fmla="*/ 1181100 h 3905250"/>
                <a:gd name="connsiteX182" fmla="*/ 5468150 w 5540715"/>
                <a:gd name="connsiteY182" fmla="*/ 1157287 h 3905250"/>
                <a:gd name="connsiteX183" fmla="*/ 5472912 w 5540715"/>
                <a:gd name="connsiteY183" fmla="*/ 1128712 h 3905250"/>
                <a:gd name="connsiteX184" fmla="*/ 5477675 w 5540715"/>
                <a:gd name="connsiteY184" fmla="*/ 1095375 h 3905250"/>
                <a:gd name="connsiteX185" fmla="*/ 5487200 w 5540715"/>
                <a:gd name="connsiteY185" fmla="*/ 1066800 h 3905250"/>
                <a:gd name="connsiteX186" fmla="*/ 5501487 w 5540715"/>
                <a:gd name="connsiteY186" fmla="*/ 981075 h 3905250"/>
                <a:gd name="connsiteX187" fmla="*/ 5501487 w 5540715"/>
                <a:gd name="connsiteY187" fmla="*/ 981075 h 3905250"/>
                <a:gd name="connsiteX188" fmla="*/ 5511012 w 5540715"/>
                <a:gd name="connsiteY188" fmla="*/ 923925 h 3905250"/>
                <a:gd name="connsiteX189" fmla="*/ 5515775 w 5540715"/>
                <a:gd name="connsiteY189" fmla="*/ 890587 h 3905250"/>
                <a:gd name="connsiteX190" fmla="*/ 5525300 w 5540715"/>
                <a:gd name="connsiteY190" fmla="*/ 833437 h 3905250"/>
                <a:gd name="connsiteX191" fmla="*/ 5530062 w 5540715"/>
                <a:gd name="connsiteY191" fmla="*/ 804862 h 3905250"/>
                <a:gd name="connsiteX192" fmla="*/ 5534825 w 5540715"/>
                <a:gd name="connsiteY192" fmla="*/ 738187 h 3905250"/>
                <a:gd name="connsiteX193" fmla="*/ 5520537 w 5540715"/>
                <a:gd name="connsiteY193" fmla="*/ 466725 h 3905250"/>
                <a:gd name="connsiteX194" fmla="*/ 5511012 w 5540715"/>
                <a:gd name="connsiteY194" fmla="*/ 442912 h 3905250"/>
                <a:gd name="connsiteX195" fmla="*/ 5491962 w 5540715"/>
                <a:gd name="connsiteY195" fmla="*/ 390525 h 3905250"/>
                <a:gd name="connsiteX196" fmla="*/ 5477675 w 5540715"/>
                <a:gd name="connsiteY196" fmla="*/ 366712 h 3905250"/>
                <a:gd name="connsiteX197" fmla="*/ 5453862 w 5540715"/>
                <a:gd name="connsiteY197" fmla="*/ 347662 h 3905250"/>
                <a:gd name="connsiteX198" fmla="*/ 5420525 w 5540715"/>
                <a:gd name="connsiteY198" fmla="*/ 309562 h 3905250"/>
                <a:gd name="connsiteX199" fmla="*/ 5401475 w 5540715"/>
                <a:gd name="connsiteY199" fmla="*/ 300037 h 3905250"/>
                <a:gd name="connsiteX200" fmla="*/ 5391950 w 5540715"/>
                <a:gd name="connsiteY200" fmla="*/ 280987 h 3905250"/>
                <a:gd name="connsiteX201" fmla="*/ 5358612 w 5540715"/>
                <a:gd name="connsiteY201" fmla="*/ 257175 h 3905250"/>
                <a:gd name="connsiteX202" fmla="*/ 5325275 w 5540715"/>
                <a:gd name="connsiteY202" fmla="*/ 223837 h 3905250"/>
                <a:gd name="connsiteX203" fmla="*/ 5244312 w 5540715"/>
                <a:gd name="connsiteY203" fmla="*/ 133350 h 3905250"/>
                <a:gd name="connsiteX204" fmla="*/ 5201450 w 5540715"/>
                <a:gd name="connsiteY204" fmla="*/ 85725 h 3905250"/>
                <a:gd name="connsiteX205" fmla="*/ 5163350 w 5540715"/>
                <a:gd name="connsiteY205" fmla="*/ 71437 h 3905250"/>
                <a:gd name="connsiteX206" fmla="*/ 5087150 w 5540715"/>
                <a:gd name="connsiteY206" fmla="*/ 42862 h 3905250"/>
                <a:gd name="connsiteX207" fmla="*/ 5039525 w 5540715"/>
                <a:gd name="connsiteY207" fmla="*/ 23812 h 3905250"/>
                <a:gd name="connsiteX208" fmla="*/ 5006187 w 5540715"/>
                <a:gd name="connsiteY208" fmla="*/ 19050 h 3905250"/>
                <a:gd name="connsiteX209" fmla="*/ 4982375 w 5540715"/>
                <a:gd name="connsiteY209" fmla="*/ 9525 h 3905250"/>
                <a:gd name="connsiteX210" fmla="*/ 4915700 w 5540715"/>
                <a:gd name="connsiteY210" fmla="*/ 4762 h 3905250"/>
                <a:gd name="connsiteX211" fmla="*/ 4858550 w 5540715"/>
                <a:gd name="connsiteY211" fmla="*/ 0 h 3905250"/>
                <a:gd name="connsiteX212" fmla="*/ 4749012 w 5540715"/>
                <a:gd name="connsiteY212" fmla="*/ 14287 h 3905250"/>
                <a:gd name="connsiteX213" fmla="*/ 4725200 w 5540715"/>
                <a:gd name="connsiteY213" fmla="*/ 19050 h 3905250"/>
                <a:gd name="connsiteX214" fmla="*/ 4668050 w 5540715"/>
                <a:gd name="connsiteY214" fmla="*/ 42862 h 3905250"/>
                <a:gd name="connsiteX215" fmla="*/ 4629950 w 5540715"/>
                <a:gd name="connsiteY215" fmla="*/ 57150 h 3905250"/>
                <a:gd name="connsiteX216" fmla="*/ 4548987 w 5540715"/>
                <a:gd name="connsiteY216" fmla="*/ 104775 h 3905250"/>
                <a:gd name="connsiteX217" fmla="*/ 4529937 w 5540715"/>
                <a:gd name="connsiteY217" fmla="*/ 128587 h 3905250"/>
                <a:gd name="connsiteX218" fmla="*/ 4510887 w 5540715"/>
                <a:gd name="connsiteY218" fmla="*/ 147637 h 3905250"/>
                <a:gd name="connsiteX219" fmla="*/ 4491837 w 5540715"/>
                <a:gd name="connsiteY219" fmla="*/ 176212 h 3905250"/>
                <a:gd name="connsiteX220" fmla="*/ 4458500 w 5540715"/>
                <a:gd name="connsiteY220" fmla="*/ 247650 h 3905250"/>
                <a:gd name="connsiteX221" fmla="*/ 4439450 w 5540715"/>
                <a:gd name="connsiteY221" fmla="*/ 304800 h 3905250"/>
                <a:gd name="connsiteX222" fmla="*/ 4420400 w 5540715"/>
                <a:gd name="connsiteY222" fmla="*/ 366712 h 3905250"/>
                <a:gd name="connsiteX223" fmla="*/ 4415637 w 5540715"/>
                <a:gd name="connsiteY223" fmla="*/ 400050 h 3905250"/>
                <a:gd name="connsiteX224" fmla="*/ 4406112 w 5540715"/>
                <a:gd name="connsiteY224" fmla="*/ 423862 h 3905250"/>
                <a:gd name="connsiteX225" fmla="*/ 4401350 w 5540715"/>
                <a:gd name="connsiteY225" fmla="*/ 457200 h 3905250"/>
                <a:gd name="connsiteX226" fmla="*/ 4391825 w 5540715"/>
                <a:gd name="connsiteY226" fmla="*/ 519112 h 3905250"/>
                <a:gd name="connsiteX227" fmla="*/ 4425162 w 5540715"/>
                <a:gd name="connsiteY227" fmla="*/ 685800 h 3905250"/>
                <a:gd name="connsiteX228" fmla="*/ 4434687 w 5540715"/>
                <a:gd name="connsiteY228" fmla="*/ 728662 h 3905250"/>
                <a:gd name="connsiteX229" fmla="*/ 4444212 w 5540715"/>
                <a:gd name="connsiteY229" fmla="*/ 752475 h 3905250"/>
                <a:gd name="connsiteX230" fmla="*/ 4439450 w 5540715"/>
                <a:gd name="connsiteY230" fmla="*/ 819150 h 3905250"/>
                <a:gd name="connsiteX231" fmla="*/ 4396587 w 5540715"/>
                <a:gd name="connsiteY231" fmla="*/ 852487 h 3905250"/>
                <a:gd name="connsiteX232" fmla="*/ 4382300 w 5540715"/>
                <a:gd name="connsiteY232" fmla="*/ 866775 h 3905250"/>
                <a:gd name="connsiteX233" fmla="*/ 4363250 w 5540715"/>
                <a:gd name="connsiteY233" fmla="*/ 876300 h 3905250"/>
                <a:gd name="connsiteX234" fmla="*/ 4329912 w 5540715"/>
                <a:gd name="connsiteY234" fmla="*/ 900112 h 3905250"/>
                <a:gd name="connsiteX235" fmla="*/ 4315625 w 5540715"/>
                <a:gd name="connsiteY235" fmla="*/ 909637 h 3905250"/>
                <a:gd name="connsiteX236" fmla="*/ 4296575 w 5540715"/>
                <a:gd name="connsiteY236" fmla="*/ 923925 h 3905250"/>
                <a:gd name="connsiteX237" fmla="*/ 4277525 w 5540715"/>
                <a:gd name="connsiteY237" fmla="*/ 928687 h 3905250"/>
                <a:gd name="connsiteX238" fmla="*/ 4248950 w 5540715"/>
                <a:gd name="connsiteY238" fmla="*/ 938212 h 3905250"/>
                <a:gd name="connsiteX239" fmla="*/ 4229900 w 5540715"/>
                <a:gd name="connsiteY239" fmla="*/ 942975 h 3905250"/>
                <a:gd name="connsiteX240" fmla="*/ 4215612 w 5540715"/>
                <a:gd name="connsiteY240" fmla="*/ 947737 h 3905250"/>
                <a:gd name="connsiteX241" fmla="*/ 4158462 w 5540715"/>
                <a:gd name="connsiteY241" fmla="*/ 957262 h 3905250"/>
                <a:gd name="connsiteX242" fmla="*/ 4120362 w 5540715"/>
                <a:gd name="connsiteY242" fmla="*/ 966787 h 3905250"/>
                <a:gd name="connsiteX243" fmla="*/ 4091787 w 5540715"/>
                <a:gd name="connsiteY243" fmla="*/ 976312 h 3905250"/>
                <a:gd name="connsiteX244" fmla="*/ 4067975 w 5540715"/>
                <a:gd name="connsiteY244" fmla="*/ 985837 h 3905250"/>
                <a:gd name="connsiteX245" fmla="*/ 4034637 w 5540715"/>
                <a:gd name="connsiteY245" fmla="*/ 990600 h 3905250"/>
                <a:gd name="connsiteX246" fmla="*/ 3967962 w 5540715"/>
                <a:gd name="connsiteY246" fmla="*/ 1009650 h 3905250"/>
                <a:gd name="connsiteX247" fmla="*/ 3939387 w 5540715"/>
                <a:gd name="connsiteY247" fmla="*/ 1019175 h 3905250"/>
                <a:gd name="connsiteX248" fmla="*/ 3906050 w 5540715"/>
                <a:gd name="connsiteY248" fmla="*/ 1023937 h 3905250"/>
                <a:gd name="connsiteX249" fmla="*/ 3744125 w 5540715"/>
                <a:gd name="connsiteY249" fmla="*/ 1019175 h 3905250"/>
                <a:gd name="connsiteX250" fmla="*/ 3715550 w 5540715"/>
                <a:gd name="connsiteY250" fmla="*/ 1014412 h 3905250"/>
                <a:gd name="connsiteX251" fmla="*/ 3677450 w 5540715"/>
                <a:gd name="connsiteY251" fmla="*/ 1009650 h 3905250"/>
                <a:gd name="connsiteX252" fmla="*/ 3548862 w 5540715"/>
                <a:gd name="connsiteY252" fmla="*/ 1023937 h 3905250"/>
                <a:gd name="connsiteX253" fmla="*/ 3506000 w 5540715"/>
                <a:gd name="connsiteY253" fmla="*/ 1052512 h 3905250"/>
                <a:gd name="connsiteX254" fmla="*/ 3486950 w 5540715"/>
                <a:gd name="connsiteY254" fmla="*/ 1071562 h 3905250"/>
                <a:gd name="connsiteX255" fmla="*/ 3463137 w 5540715"/>
                <a:gd name="connsiteY255" fmla="*/ 1090612 h 3905250"/>
                <a:gd name="connsiteX256" fmla="*/ 3425037 w 5540715"/>
                <a:gd name="connsiteY256" fmla="*/ 1128712 h 3905250"/>
                <a:gd name="connsiteX257" fmla="*/ 3396462 w 5540715"/>
                <a:gd name="connsiteY257" fmla="*/ 1176337 h 3905250"/>
                <a:gd name="connsiteX258" fmla="*/ 3363125 w 5540715"/>
                <a:gd name="connsiteY258" fmla="*/ 1228725 h 3905250"/>
                <a:gd name="connsiteX259" fmla="*/ 3353600 w 5540715"/>
                <a:gd name="connsiteY259" fmla="*/ 1262062 h 3905250"/>
                <a:gd name="connsiteX260" fmla="*/ 3348837 w 5540715"/>
                <a:gd name="connsiteY260" fmla="*/ 1281112 h 3905250"/>
                <a:gd name="connsiteX261" fmla="*/ 3339312 w 5540715"/>
                <a:gd name="connsiteY261" fmla="*/ 1295400 h 3905250"/>
                <a:gd name="connsiteX262" fmla="*/ 3329787 w 5540715"/>
                <a:gd name="connsiteY262" fmla="*/ 1323975 h 3905250"/>
                <a:gd name="connsiteX263" fmla="*/ 3301212 w 5540715"/>
                <a:gd name="connsiteY263" fmla="*/ 1357312 h 3905250"/>
                <a:gd name="connsiteX264" fmla="*/ 3291687 w 5540715"/>
                <a:gd name="connsiteY264" fmla="*/ 1381125 h 3905250"/>
                <a:gd name="connsiteX265" fmla="*/ 3248825 w 5540715"/>
                <a:gd name="connsiteY265" fmla="*/ 1414462 h 3905250"/>
                <a:gd name="connsiteX266" fmla="*/ 3234537 w 5540715"/>
                <a:gd name="connsiteY266" fmla="*/ 1433512 h 3905250"/>
                <a:gd name="connsiteX267" fmla="*/ 3220250 w 5540715"/>
                <a:gd name="connsiteY267" fmla="*/ 1443037 h 3905250"/>
                <a:gd name="connsiteX268" fmla="*/ 3172625 w 5540715"/>
                <a:gd name="connsiteY268" fmla="*/ 1481137 h 3905250"/>
                <a:gd name="connsiteX269" fmla="*/ 3153575 w 5540715"/>
                <a:gd name="connsiteY269" fmla="*/ 1495425 h 3905250"/>
                <a:gd name="connsiteX270" fmla="*/ 3129762 w 5540715"/>
                <a:gd name="connsiteY270" fmla="*/ 1504950 h 3905250"/>
                <a:gd name="connsiteX271" fmla="*/ 3110712 w 5540715"/>
                <a:gd name="connsiteY271" fmla="*/ 1519237 h 3905250"/>
                <a:gd name="connsiteX272" fmla="*/ 3096425 w 5540715"/>
                <a:gd name="connsiteY272" fmla="*/ 1533525 h 3905250"/>
                <a:gd name="connsiteX273" fmla="*/ 3072612 w 5540715"/>
                <a:gd name="connsiteY273" fmla="*/ 1543050 h 3905250"/>
                <a:gd name="connsiteX274" fmla="*/ 3058325 w 5540715"/>
                <a:gd name="connsiteY274" fmla="*/ 1557337 h 3905250"/>
                <a:gd name="connsiteX275" fmla="*/ 3034512 w 5540715"/>
                <a:gd name="connsiteY275" fmla="*/ 1566862 h 3905250"/>
                <a:gd name="connsiteX276" fmla="*/ 3015462 w 5540715"/>
                <a:gd name="connsiteY276" fmla="*/ 1576387 h 3905250"/>
                <a:gd name="connsiteX277" fmla="*/ 2967837 w 5540715"/>
                <a:gd name="connsiteY277" fmla="*/ 1604962 h 3905250"/>
                <a:gd name="connsiteX278" fmla="*/ 2953550 w 5540715"/>
                <a:gd name="connsiteY278" fmla="*/ 1614487 h 3905250"/>
                <a:gd name="connsiteX279" fmla="*/ 2939262 w 5540715"/>
                <a:gd name="connsiteY279" fmla="*/ 1619250 h 3905250"/>
                <a:gd name="connsiteX280" fmla="*/ 2910687 w 5540715"/>
                <a:gd name="connsiteY280" fmla="*/ 1638300 h 3905250"/>
                <a:gd name="connsiteX281" fmla="*/ 2896400 w 5540715"/>
                <a:gd name="connsiteY281" fmla="*/ 1652587 h 3905250"/>
                <a:gd name="connsiteX282" fmla="*/ 2834487 w 5540715"/>
                <a:gd name="connsiteY282" fmla="*/ 1681162 h 3905250"/>
                <a:gd name="connsiteX283" fmla="*/ 2791625 w 5540715"/>
                <a:gd name="connsiteY283" fmla="*/ 1709737 h 3905250"/>
                <a:gd name="connsiteX284" fmla="*/ 2767812 w 5540715"/>
                <a:gd name="connsiteY284" fmla="*/ 1719262 h 3905250"/>
                <a:gd name="connsiteX285" fmla="*/ 2753525 w 5540715"/>
                <a:gd name="connsiteY285" fmla="*/ 1728787 h 3905250"/>
                <a:gd name="connsiteX286" fmla="*/ 2739237 w 5540715"/>
                <a:gd name="connsiteY286" fmla="*/ 1733550 h 3905250"/>
                <a:gd name="connsiteX287" fmla="*/ 2724950 w 5540715"/>
                <a:gd name="connsiteY287" fmla="*/ 1743075 h 3905250"/>
                <a:gd name="connsiteX288" fmla="*/ 2663037 w 5540715"/>
                <a:gd name="connsiteY288" fmla="*/ 1752600 h 3905250"/>
                <a:gd name="connsiteX289" fmla="*/ 2596362 w 5540715"/>
                <a:gd name="connsiteY289" fmla="*/ 1738312 h 3905250"/>
                <a:gd name="connsiteX290" fmla="*/ 2572550 w 5540715"/>
                <a:gd name="connsiteY290" fmla="*/ 1728788 h 3905250"/>
                <a:gd name="connsiteX291" fmla="*/ 2524925 w 5540715"/>
                <a:gd name="connsiteY291" fmla="*/ 1728787 h 3905250"/>
                <a:gd name="connsiteX292" fmla="*/ 2470156 w 5540715"/>
                <a:gd name="connsiteY292" fmla="*/ 1804987 h 3905250"/>
                <a:gd name="connsiteX293" fmla="*/ 2389193 w 5540715"/>
                <a:gd name="connsiteY293" fmla="*/ 1881187 h 3905250"/>
                <a:gd name="connsiteX294" fmla="*/ 2315375 w 5540715"/>
                <a:gd name="connsiteY294" fmla="*/ 1909762 h 3905250"/>
                <a:gd name="connsiteX295" fmla="*/ 2253462 w 5540715"/>
                <a:gd name="connsiteY295" fmla="*/ 1924050 h 3905250"/>
                <a:gd name="connsiteX296" fmla="*/ 2234412 w 5540715"/>
                <a:gd name="connsiteY296" fmla="*/ 1943100 h 3905250"/>
                <a:gd name="connsiteX297" fmla="*/ 2220125 w 5540715"/>
                <a:gd name="connsiteY297" fmla="*/ 1947862 h 3905250"/>
                <a:gd name="connsiteX298" fmla="*/ 2186787 w 5540715"/>
                <a:gd name="connsiteY298" fmla="*/ 1966912 h 3905250"/>
                <a:gd name="connsiteX299" fmla="*/ 2148687 w 5540715"/>
                <a:gd name="connsiteY299" fmla="*/ 1985962 h 3905250"/>
                <a:gd name="connsiteX300" fmla="*/ 2072487 w 5540715"/>
                <a:gd name="connsiteY300" fmla="*/ 1971675 h 3905250"/>
                <a:gd name="connsiteX301" fmla="*/ 1996288 w 5540715"/>
                <a:gd name="connsiteY301" fmla="*/ 1990725 h 3905250"/>
                <a:gd name="connsiteX302" fmla="*/ 1939137 w 5540715"/>
                <a:gd name="connsiteY302" fmla="*/ 2047875 h 3905250"/>
                <a:gd name="connsiteX303" fmla="*/ 1910562 w 5540715"/>
                <a:gd name="connsiteY303" fmla="*/ 2071687 h 3905250"/>
                <a:gd name="connsiteX304" fmla="*/ 1886750 w 5540715"/>
                <a:gd name="connsiteY304" fmla="*/ 2081212 h 3905250"/>
                <a:gd name="connsiteX305" fmla="*/ 1858175 w 5540715"/>
                <a:gd name="connsiteY305" fmla="*/ 2100262 h 3905250"/>
                <a:gd name="connsiteX306" fmla="*/ 1834362 w 5540715"/>
                <a:gd name="connsiteY306" fmla="*/ 2109787 h 3905250"/>
                <a:gd name="connsiteX307" fmla="*/ 1815312 w 5540715"/>
                <a:gd name="connsiteY307" fmla="*/ 2124075 h 3905250"/>
                <a:gd name="connsiteX308" fmla="*/ 1796262 w 5540715"/>
                <a:gd name="connsiteY308" fmla="*/ 2133600 h 3905250"/>
                <a:gd name="connsiteX309" fmla="*/ 1786737 w 5540715"/>
                <a:gd name="connsiteY309" fmla="*/ 2147887 h 3905250"/>
                <a:gd name="connsiteX310" fmla="*/ 1772450 w 5540715"/>
                <a:gd name="connsiteY310" fmla="*/ 2152650 h 3905250"/>
                <a:gd name="connsiteX311" fmla="*/ 1753400 w 5540715"/>
                <a:gd name="connsiteY311" fmla="*/ 2166937 h 3905250"/>
                <a:gd name="connsiteX312" fmla="*/ 1696250 w 5540715"/>
                <a:gd name="connsiteY312" fmla="*/ 2219325 h 3905250"/>
                <a:gd name="connsiteX313" fmla="*/ 1672437 w 5540715"/>
                <a:gd name="connsiteY313" fmla="*/ 2238375 h 3905250"/>
                <a:gd name="connsiteX314" fmla="*/ 1648625 w 5540715"/>
                <a:gd name="connsiteY314" fmla="*/ 2252662 h 3905250"/>
                <a:gd name="connsiteX315" fmla="*/ 1615287 w 5540715"/>
                <a:gd name="connsiteY315" fmla="*/ 2286000 h 3905250"/>
                <a:gd name="connsiteX316" fmla="*/ 1591475 w 5540715"/>
                <a:gd name="connsiteY316" fmla="*/ 2305050 h 3905250"/>
                <a:gd name="connsiteX317" fmla="*/ 1577187 w 5540715"/>
                <a:gd name="connsiteY317" fmla="*/ 2314575 h 3905250"/>
                <a:gd name="connsiteX318" fmla="*/ 1562900 w 5540715"/>
                <a:gd name="connsiteY318" fmla="*/ 2328862 h 3905250"/>
                <a:gd name="connsiteX319" fmla="*/ 1558137 w 5540715"/>
                <a:gd name="connsiteY319" fmla="*/ 2343150 h 3905250"/>
                <a:gd name="connsiteX320" fmla="*/ 1520037 w 5540715"/>
                <a:gd name="connsiteY320" fmla="*/ 2366962 h 3905250"/>
                <a:gd name="connsiteX321" fmla="*/ 1496225 w 5540715"/>
                <a:gd name="connsiteY321" fmla="*/ 2381250 h 3905250"/>
                <a:gd name="connsiteX322" fmla="*/ 1477175 w 5540715"/>
                <a:gd name="connsiteY322" fmla="*/ 2395537 h 3905250"/>
                <a:gd name="connsiteX323" fmla="*/ 1462887 w 5540715"/>
                <a:gd name="connsiteY323" fmla="*/ 2400300 h 3905250"/>
                <a:gd name="connsiteX324" fmla="*/ 1424787 w 5540715"/>
                <a:gd name="connsiteY324" fmla="*/ 2419350 h 3905250"/>
                <a:gd name="connsiteX325" fmla="*/ 1405737 w 5540715"/>
                <a:gd name="connsiteY325" fmla="*/ 2428875 h 3905250"/>
                <a:gd name="connsiteX326" fmla="*/ 1362875 w 5540715"/>
                <a:gd name="connsiteY326" fmla="*/ 2462212 h 3905250"/>
                <a:gd name="connsiteX327" fmla="*/ 1329537 w 5540715"/>
                <a:gd name="connsiteY327" fmla="*/ 2476500 h 3905250"/>
                <a:gd name="connsiteX328" fmla="*/ 1310487 w 5540715"/>
                <a:gd name="connsiteY328" fmla="*/ 2490787 h 3905250"/>
                <a:gd name="connsiteX329" fmla="*/ 1262862 w 5540715"/>
                <a:gd name="connsiteY329" fmla="*/ 2514600 h 3905250"/>
                <a:gd name="connsiteX330" fmla="*/ 1224762 w 5540715"/>
                <a:gd name="connsiteY330" fmla="*/ 2538412 h 3905250"/>
                <a:gd name="connsiteX331" fmla="*/ 1210475 w 5540715"/>
                <a:gd name="connsiteY331" fmla="*/ 2543175 h 3905250"/>
                <a:gd name="connsiteX332" fmla="*/ 1191425 w 5540715"/>
                <a:gd name="connsiteY332" fmla="*/ 2557462 h 3905250"/>
                <a:gd name="connsiteX333" fmla="*/ 1129512 w 5540715"/>
                <a:gd name="connsiteY333" fmla="*/ 2600325 h 3905250"/>
                <a:gd name="connsiteX334" fmla="*/ 1100937 w 5540715"/>
                <a:gd name="connsiteY334" fmla="*/ 2624137 h 3905250"/>
                <a:gd name="connsiteX335" fmla="*/ 1086650 w 5540715"/>
                <a:gd name="connsiteY335" fmla="*/ 2638425 h 3905250"/>
                <a:gd name="connsiteX336" fmla="*/ 1077125 w 5540715"/>
                <a:gd name="connsiteY336" fmla="*/ 2652712 h 3905250"/>
                <a:gd name="connsiteX337" fmla="*/ 1053312 w 5540715"/>
                <a:gd name="connsiteY337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810425 w 5540715"/>
                <a:gd name="connsiteY9" fmla="*/ 2890837 h 3905250"/>
                <a:gd name="connsiteX10" fmla="*/ 756450 w 5540715"/>
                <a:gd name="connsiteY10" fmla="*/ 2900362 h 3905250"/>
                <a:gd name="connsiteX11" fmla="*/ 708825 w 5540715"/>
                <a:gd name="connsiteY11" fmla="*/ 2947987 h 3905250"/>
                <a:gd name="connsiteX12" fmla="*/ 686600 w 5540715"/>
                <a:gd name="connsiteY12" fmla="*/ 2990850 h 3905250"/>
                <a:gd name="connsiteX13" fmla="*/ 672312 w 5540715"/>
                <a:gd name="connsiteY13" fmla="*/ 3000375 h 3905250"/>
                <a:gd name="connsiteX14" fmla="*/ 596112 w 5540715"/>
                <a:gd name="connsiteY14" fmla="*/ 3014662 h 3905250"/>
                <a:gd name="connsiteX15" fmla="*/ 572300 w 5540715"/>
                <a:gd name="connsiteY15" fmla="*/ 3019425 h 3905250"/>
                <a:gd name="connsiteX16" fmla="*/ 234162 w 5540715"/>
                <a:gd name="connsiteY16" fmla="*/ 3028950 h 3905250"/>
                <a:gd name="connsiteX17" fmla="*/ 157962 w 5540715"/>
                <a:gd name="connsiteY17" fmla="*/ 3071812 h 3905250"/>
                <a:gd name="connsiteX18" fmla="*/ 96050 w 5540715"/>
                <a:gd name="connsiteY18" fmla="*/ 3138487 h 3905250"/>
                <a:gd name="connsiteX19" fmla="*/ 81762 w 5540715"/>
                <a:gd name="connsiteY19" fmla="*/ 3148012 h 3905250"/>
                <a:gd name="connsiteX20" fmla="*/ 53187 w 5540715"/>
                <a:gd name="connsiteY20" fmla="*/ 3200400 h 3905250"/>
                <a:gd name="connsiteX21" fmla="*/ 34137 w 5540715"/>
                <a:gd name="connsiteY21" fmla="*/ 3233737 h 3905250"/>
                <a:gd name="connsiteX22" fmla="*/ 24612 w 5540715"/>
                <a:gd name="connsiteY22" fmla="*/ 3267075 h 3905250"/>
                <a:gd name="connsiteX23" fmla="*/ 15087 w 5540715"/>
                <a:gd name="connsiteY23" fmla="*/ 3309937 h 3905250"/>
                <a:gd name="connsiteX24" fmla="*/ 5562 w 5540715"/>
                <a:gd name="connsiteY24" fmla="*/ 3348037 h 3905250"/>
                <a:gd name="connsiteX25" fmla="*/ 5562 w 5540715"/>
                <a:gd name="connsiteY25" fmla="*/ 3571875 h 3905250"/>
                <a:gd name="connsiteX26" fmla="*/ 19850 w 5540715"/>
                <a:gd name="connsiteY26" fmla="*/ 3624262 h 3905250"/>
                <a:gd name="connsiteX27" fmla="*/ 24612 w 5540715"/>
                <a:gd name="connsiteY27" fmla="*/ 3648075 h 3905250"/>
                <a:gd name="connsiteX28" fmla="*/ 38900 w 5540715"/>
                <a:gd name="connsiteY28" fmla="*/ 3671887 h 3905250"/>
                <a:gd name="connsiteX29" fmla="*/ 62712 w 5540715"/>
                <a:gd name="connsiteY29" fmla="*/ 3714750 h 3905250"/>
                <a:gd name="connsiteX30" fmla="*/ 77000 w 5540715"/>
                <a:gd name="connsiteY30" fmla="*/ 3738562 h 3905250"/>
                <a:gd name="connsiteX31" fmla="*/ 110337 w 5540715"/>
                <a:gd name="connsiteY31" fmla="*/ 3757612 h 3905250"/>
                <a:gd name="connsiteX32" fmla="*/ 129387 w 5540715"/>
                <a:gd name="connsiteY32" fmla="*/ 3771900 h 3905250"/>
                <a:gd name="connsiteX33" fmla="*/ 177012 w 5540715"/>
                <a:gd name="connsiteY33" fmla="*/ 3800475 h 3905250"/>
                <a:gd name="connsiteX34" fmla="*/ 243687 w 5540715"/>
                <a:gd name="connsiteY34" fmla="*/ 3843337 h 3905250"/>
                <a:gd name="connsiteX35" fmla="*/ 281787 w 5540715"/>
                <a:gd name="connsiteY35" fmla="*/ 3867150 h 3905250"/>
                <a:gd name="connsiteX36" fmla="*/ 319887 w 5540715"/>
                <a:gd name="connsiteY36" fmla="*/ 3876675 h 3905250"/>
                <a:gd name="connsiteX37" fmla="*/ 353225 w 5540715"/>
                <a:gd name="connsiteY37" fmla="*/ 3890962 h 3905250"/>
                <a:gd name="connsiteX38" fmla="*/ 496100 w 5540715"/>
                <a:gd name="connsiteY38" fmla="*/ 3905250 h 3905250"/>
                <a:gd name="connsiteX39" fmla="*/ 881862 w 5540715"/>
                <a:gd name="connsiteY39" fmla="*/ 3900487 h 3905250"/>
                <a:gd name="connsiteX40" fmla="*/ 991400 w 5540715"/>
                <a:gd name="connsiteY40" fmla="*/ 3895725 h 3905250"/>
                <a:gd name="connsiteX41" fmla="*/ 1234287 w 5540715"/>
                <a:gd name="connsiteY41" fmla="*/ 3900487 h 3905250"/>
                <a:gd name="connsiteX42" fmla="*/ 1410500 w 5540715"/>
                <a:gd name="connsiteY42" fmla="*/ 3895725 h 3905250"/>
                <a:gd name="connsiteX43" fmla="*/ 1453362 w 5540715"/>
                <a:gd name="connsiteY43" fmla="*/ 3881437 h 3905250"/>
                <a:gd name="connsiteX44" fmla="*/ 1472412 w 5540715"/>
                <a:gd name="connsiteY44" fmla="*/ 3876675 h 3905250"/>
                <a:gd name="connsiteX45" fmla="*/ 1510512 w 5540715"/>
                <a:gd name="connsiteY45" fmla="*/ 3862387 h 3905250"/>
                <a:gd name="connsiteX46" fmla="*/ 1539087 w 5540715"/>
                <a:gd name="connsiteY46" fmla="*/ 3857625 h 3905250"/>
                <a:gd name="connsiteX47" fmla="*/ 1577187 w 5540715"/>
                <a:gd name="connsiteY47" fmla="*/ 3829050 h 3905250"/>
                <a:gd name="connsiteX48" fmla="*/ 1610525 w 5540715"/>
                <a:gd name="connsiteY48" fmla="*/ 3795712 h 3905250"/>
                <a:gd name="connsiteX49" fmla="*/ 1624812 w 5540715"/>
                <a:gd name="connsiteY49" fmla="*/ 3781425 h 3905250"/>
                <a:gd name="connsiteX50" fmla="*/ 1677200 w 5540715"/>
                <a:gd name="connsiteY50" fmla="*/ 3738562 h 3905250"/>
                <a:gd name="connsiteX51" fmla="*/ 1696250 w 5540715"/>
                <a:gd name="connsiteY51" fmla="*/ 3724275 h 3905250"/>
                <a:gd name="connsiteX52" fmla="*/ 1710537 w 5540715"/>
                <a:gd name="connsiteY52" fmla="*/ 3705225 h 3905250"/>
                <a:gd name="connsiteX53" fmla="*/ 1729587 w 5540715"/>
                <a:gd name="connsiteY53" fmla="*/ 3695700 h 3905250"/>
                <a:gd name="connsiteX54" fmla="*/ 1748637 w 5540715"/>
                <a:gd name="connsiteY54" fmla="*/ 3681412 h 3905250"/>
                <a:gd name="connsiteX55" fmla="*/ 1767687 w 5540715"/>
                <a:gd name="connsiteY55" fmla="*/ 3662362 h 3905250"/>
                <a:gd name="connsiteX56" fmla="*/ 1781975 w 5540715"/>
                <a:gd name="connsiteY56" fmla="*/ 3643312 h 3905250"/>
                <a:gd name="connsiteX57" fmla="*/ 1801025 w 5540715"/>
                <a:gd name="connsiteY57" fmla="*/ 3633787 h 3905250"/>
                <a:gd name="connsiteX58" fmla="*/ 1815312 w 5540715"/>
                <a:gd name="connsiteY58" fmla="*/ 3624262 h 3905250"/>
                <a:gd name="connsiteX59" fmla="*/ 1843887 w 5540715"/>
                <a:gd name="connsiteY59" fmla="*/ 3600450 h 3905250"/>
                <a:gd name="connsiteX60" fmla="*/ 1867700 w 5540715"/>
                <a:gd name="connsiteY60" fmla="*/ 3581400 h 3905250"/>
                <a:gd name="connsiteX61" fmla="*/ 1886750 w 5540715"/>
                <a:gd name="connsiteY61" fmla="*/ 3562350 h 3905250"/>
                <a:gd name="connsiteX62" fmla="*/ 1905800 w 5540715"/>
                <a:gd name="connsiteY62" fmla="*/ 3543300 h 3905250"/>
                <a:gd name="connsiteX63" fmla="*/ 1910562 w 5540715"/>
                <a:gd name="connsiteY63" fmla="*/ 3529012 h 3905250"/>
                <a:gd name="connsiteX64" fmla="*/ 1953425 w 5540715"/>
                <a:gd name="connsiteY64" fmla="*/ 3490912 h 3905250"/>
                <a:gd name="connsiteX65" fmla="*/ 1972475 w 5540715"/>
                <a:gd name="connsiteY65" fmla="*/ 3462337 h 3905250"/>
                <a:gd name="connsiteX66" fmla="*/ 2001050 w 5540715"/>
                <a:gd name="connsiteY66" fmla="*/ 3424237 h 3905250"/>
                <a:gd name="connsiteX67" fmla="*/ 2029625 w 5540715"/>
                <a:gd name="connsiteY67" fmla="*/ 3381375 h 3905250"/>
                <a:gd name="connsiteX68" fmla="*/ 2043912 w 5540715"/>
                <a:gd name="connsiteY68" fmla="*/ 3357562 h 3905250"/>
                <a:gd name="connsiteX69" fmla="*/ 2058200 w 5540715"/>
                <a:gd name="connsiteY69" fmla="*/ 3338512 h 3905250"/>
                <a:gd name="connsiteX70" fmla="*/ 2067725 w 5540715"/>
                <a:gd name="connsiteY70" fmla="*/ 3314700 h 3905250"/>
                <a:gd name="connsiteX71" fmla="*/ 2062962 w 5540715"/>
                <a:gd name="connsiteY71" fmla="*/ 3271837 h 3905250"/>
                <a:gd name="connsiteX72" fmla="*/ 1994700 w 5540715"/>
                <a:gd name="connsiteY72" fmla="*/ 3141662 h 3905250"/>
                <a:gd name="connsiteX73" fmla="*/ 1824837 w 5540715"/>
                <a:gd name="connsiteY73" fmla="*/ 2870200 h 3905250"/>
                <a:gd name="connsiteX74" fmla="*/ 2082012 w 5540715"/>
                <a:gd name="connsiteY74" fmla="*/ 2681287 h 3905250"/>
                <a:gd name="connsiteX75" fmla="*/ 2158212 w 5540715"/>
                <a:gd name="connsiteY75" fmla="*/ 2586037 h 3905250"/>
                <a:gd name="connsiteX76" fmla="*/ 2182025 w 5540715"/>
                <a:gd name="connsiteY76" fmla="*/ 2547937 h 3905250"/>
                <a:gd name="connsiteX77" fmla="*/ 2215362 w 5540715"/>
                <a:gd name="connsiteY77" fmla="*/ 2509837 h 3905250"/>
                <a:gd name="connsiteX78" fmla="*/ 2234412 w 5540715"/>
                <a:gd name="connsiteY78" fmla="*/ 2490787 h 3905250"/>
                <a:gd name="connsiteX79" fmla="*/ 2267750 w 5540715"/>
                <a:gd name="connsiteY79" fmla="*/ 2481262 h 3905250"/>
                <a:gd name="connsiteX80" fmla="*/ 2291562 w 5540715"/>
                <a:gd name="connsiteY80" fmla="*/ 2471737 h 3905250"/>
                <a:gd name="connsiteX81" fmla="*/ 2386812 w 5540715"/>
                <a:gd name="connsiteY81" fmla="*/ 2462212 h 3905250"/>
                <a:gd name="connsiteX82" fmla="*/ 2453487 w 5540715"/>
                <a:gd name="connsiteY82" fmla="*/ 2452687 h 3905250"/>
                <a:gd name="connsiteX83" fmla="*/ 2510637 w 5540715"/>
                <a:gd name="connsiteY83" fmla="*/ 2443162 h 3905250"/>
                <a:gd name="connsiteX84" fmla="*/ 2529687 w 5540715"/>
                <a:gd name="connsiteY84" fmla="*/ 2433637 h 3905250"/>
                <a:gd name="connsiteX85" fmla="*/ 2634462 w 5540715"/>
                <a:gd name="connsiteY85" fmla="*/ 2424112 h 3905250"/>
                <a:gd name="connsiteX86" fmla="*/ 2767812 w 5540715"/>
                <a:gd name="connsiteY86" fmla="*/ 2419350 h 3905250"/>
                <a:gd name="connsiteX87" fmla="*/ 2791625 w 5540715"/>
                <a:gd name="connsiteY87" fmla="*/ 2414587 h 3905250"/>
                <a:gd name="connsiteX88" fmla="*/ 2829725 w 5540715"/>
                <a:gd name="connsiteY88" fmla="*/ 2390775 h 3905250"/>
                <a:gd name="connsiteX89" fmla="*/ 2848775 w 5540715"/>
                <a:gd name="connsiteY89" fmla="*/ 2381250 h 3905250"/>
                <a:gd name="connsiteX90" fmla="*/ 2886875 w 5540715"/>
                <a:gd name="connsiteY90" fmla="*/ 2352675 h 3905250"/>
                <a:gd name="connsiteX91" fmla="*/ 2905925 w 5540715"/>
                <a:gd name="connsiteY91" fmla="*/ 2338387 h 3905250"/>
                <a:gd name="connsiteX92" fmla="*/ 2920212 w 5540715"/>
                <a:gd name="connsiteY92" fmla="*/ 2328862 h 3905250"/>
                <a:gd name="connsiteX93" fmla="*/ 2934500 w 5540715"/>
                <a:gd name="connsiteY93" fmla="*/ 2314575 h 3905250"/>
                <a:gd name="connsiteX94" fmla="*/ 2958312 w 5540715"/>
                <a:gd name="connsiteY94" fmla="*/ 2309812 h 3905250"/>
                <a:gd name="connsiteX95" fmla="*/ 2982125 w 5540715"/>
                <a:gd name="connsiteY95" fmla="*/ 2295525 h 3905250"/>
                <a:gd name="connsiteX96" fmla="*/ 3001175 w 5540715"/>
                <a:gd name="connsiteY96" fmla="*/ 2281237 h 3905250"/>
                <a:gd name="connsiteX97" fmla="*/ 3024987 w 5540715"/>
                <a:gd name="connsiteY97" fmla="*/ 2271712 h 3905250"/>
                <a:gd name="connsiteX98" fmla="*/ 3063087 w 5540715"/>
                <a:gd name="connsiteY98" fmla="*/ 2243137 h 3905250"/>
                <a:gd name="connsiteX99" fmla="*/ 3096425 w 5540715"/>
                <a:gd name="connsiteY99" fmla="*/ 2224087 h 3905250"/>
                <a:gd name="connsiteX100" fmla="*/ 3115475 w 5540715"/>
                <a:gd name="connsiteY100" fmla="*/ 2205037 h 3905250"/>
                <a:gd name="connsiteX101" fmla="*/ 3153575 w 5540715"/>
                <a:gd name="connsiteY101" fmla="*/ 2185987 h 3905250"/>
                <a:gd name="connsiteX102" fmla="*/ 3172625 w 5540715"/>
                <a:gd name="connsiteY102" fmla="*/ 2171700 h 3905250"/>
                <a:gd name="connsiteX103" fmla="*/ 3234537 w 5540715"/>
                <a:gd name="connsiteY103" fmla="*/ 2119312 h 3905250"/>
                <a:gd name="connsiteX104" fmla="*/ 3296450 w 5540715"/>
                <a:gd name="connsiteY104" fmla="*/ 2076450 h 3905250"/>
                <a:gd name="connsiteX105" fmla="*/ 3329787 w 5540715"/>
                <a:gd name="connsiteY105" fmla="*/ 2052637 h 3905250"/>
                <a:gd name="connsiteX106" fmla="*/ 3358362 w 5540715"/>
                <a:gd name="connsiteY106" fmla="*/ 2033587 h 3905250"/>
                <a:gd name="connsiteX107" fmla="*/ 3420275 w 5540715"/>
                <a:gd name="connsiteY107" fmla="*/ 1995487 h 3905250"/>
                <a:gd name="connsiteX108" fmla="*/ 3453612 w 5540715"/>
                <a:gd name="connsiteY108" fmla="*/ 1981200 h 3905250"/>
                <a:gd name="connsiteX109" fmla="*/ 3482187 w 5540715"/>
                <a:gd name="connsiteY109" fmla="*/ 1962150 h 3905250"/>
                <a:gd name="connsiteX110" fmla="*/ 3534575 w 5540715"/>
                <a:gd name="connsiteY110" fmla="*/ 1933575 h 3905250"/>
                <a:gd name="connsiteX111" fmla="*/ 3563150 w 5540715"/>
                <a:gd name="connsiteY111" fmla="*/ 1914525 h 3905250"/>
                <a:gd name="connsiteX112" fmla="*/ 3639350 w 5540715"/>
                <a:gd name="connsiteY112" fmla="*/ 1871662 h 3905250"/>
                <a:gd name="connsiteX113" fmla="*/ 3686975 w 5540715"/>
                <a:gd name="connsiteY113" fmla="*/ 1843087 h 3905250"/>
                <a:gd name="connsiteX114" fmla="*/ 3720312 w 5540715"/>
                <a:gd name="connsiteY114" fmla="*/ 1824037 h 3905250"/>
                <a:gd name="connsiteX115" fmla="*/ 3744125 w 5540715"/>
                <a:gd name="connsiteY115" fmla="*/ 1804987 h 3905250"/>
                <a:gd name="connsiteX116" fmla="*/ 3772700 w 5540715"/>
                <a:gd name="connsiteY116" fmla="*/ 1795462 h 3905250"/>
                <a:gd name="connsiteX117" fmla="*/ 3796512 w 5540715"/>
                <a:gd name="connsiteY117" fmla="*/ 1776412 h 3905250"/>
                <a:gd name="connsiteX118" fmla="*/ 3829850 w 5540715"/>
                <a:gd name="connsiteY118" fmla="*/ 1762125 h 3905250"/>
                <a:gd name="connsiteX119" fmla="*/ 3858425 w 5540715"/>
                <a:gd name="connsiteY119" fmla="*/ 1747837 h 3905250"/>
                <a:gd name="connsiteX120" fmla="*/ 3882237 w 5540715"/>
                <a:gd name="connsiteY120" fmla="*/ 1733550 h 3905250"/>
                <a:gd name="connsiteX121" fmla="*/ 3929862 w 5540715"/>
                <a:gd name="connsiteY121" fmla="*/ 1714500 h 3905250"/>
                <a:gd name="connsiteX122" fmla="*/ 3958437 w 5540715"/>
                <a:gd name="connsiteY122" fmla="*/ 1695450 h 3905250"/>
                <a:gd name="connsiteX123" fmla="*/ 3977487 w 5540715"/>
                <a:gd name="connsiteY123" fmla="*/ 1681162 h 3905250"/>
                <a:gd name="connsiteX124" fmla="*/ 4029875 w 5540715"/>
                <a:gd name="connsiteY124" fmla="*/ 1657350 h 3905250"/>
                <a:gd name="connsiteX125" fmla="*/ 4082262 w 5540715"/>
                <a:gd name="connsiteY125" fmla="*/ 1614487 h 3905250"/>
                <a:gd name="connsiteX126" fmla="*/ 4139412 w 5540715"/>
                <a:gd name="connsiteY126" fmla="*/ 1576387 h 3905250"/>
                <a:gd name="connsiteX127" fmla="*/ 4167987 w 5540715"/>
                <a:gd name="connsiteY127" fmla="*/ 1557337 h 3905250"/>
                <a:gd name="connsiteX128" fmla="*/ 4196562 w 5540715"/>
                <a:gd name="connsiteY128" fmla="*/ 1538287 h 3905250"/>
                <a:gd name="connsiteX129" fmla="*/ 4253712 w 5540715"/>
                <a:gd name="connsiteY129" fmla="*/ 1509712 h 3905250"/>
                <a:gd name="connsiteX130" fmla="*/ 4277525 w 5540715"/>
                <a:gd name="connsiteY130" fmla="*/ 1500187 h 3905250"/>
                <a:gd name="connsiteX131" fmla="*/ 4296575 w 5540715"/>
                <a:gd name="connsiteY131" fmla="*/ 1490662 h 3905250"/>
                <a:gd name="connsiteX132" fmla="*/ 4325150 w 5540715"/>
                <a:gd name="connsiteY132" fmla="*/ 1485900 h 3905250"/>
                <a:gd name="connsiteX133" fmla="*/ 4353725 w 5540715"/>
                <a:gd name="connsiteY133" fmla="*/ 1476375 h 3905250"/>
                <a:gd name="connsiteX134" fmla="*/ 4491837 w 5540715"/>
                <a:gd name="connsiteY134" fmla="*/ 1481137 h 3905250"/>
                <a:gd name="connsiteX135" fmla="*/ 4510887 w 5540715"/>
                <a:gd name="connsiteY135" fmla="*/ 1495425 h 3905250"/>
                <a:gd name="connsiteX136" fmla="*/ 4568037 w 5540715"/>
                <a:gd name="connsiteY136" fmla="*/ 1528762 h 3905250"/>
                <a:gd name="connsiteX137" fmla="*/ 4615662 w 5540715"/>
                <a:gd name="connsiteY137" fmla="*/ 1571625 h 3905250"/>
                <a:gd name="connsiteX138" fmla="*/ 4629950 w 5540715"/>
                <a:gd name="connsiteY138" fmla="*/ 1590675 h 3905250"/>
                <a:gd name="connsiteX139" fmla="*/ 4629950 w 5540715"/>
                <a:gd name="connsiteY139" fmla="*/ 1690687 h 3905250"/>
                <a:gd name="connsiteX140" fmla="*/ 4610900 w 5540715"/>
                <a:gd name="connsiteY140" fmla="*/ 1724025 h 3905250"/>
                <a:gd name="connsiteX141" fmla="*/ 4587087 w 5540715"/>
                <a:gd name="connsiteY141" fmla="*/ 1785937 h 3905250"/>
                <a:gd name="connsiteX142" fmla="*/ 4577562 w 5540715"/>
                <a:gd name="connsiteY142" fmla="*/ 1809750 h 3905250"/>
                <a:gd name="connsiteX143" fmla="*/ 4572800 w 5540715"/>
                <a:gd name="connsiteY143" fmla="*/ 1828800 h 3905250"/>
                <a:gd name="connsiteX144" fmla="*/ 4563275 w 5540715"/>
                <a:gd name="connsiteY144" fmla="*/ 1876425 h 3905250"/>
                <a:gd name="connsiteX145" fmla="*/ 4558512 w 5540715"/>
                <a:gd name="connsiteY145" fmla="*/ 1909762 h 3905250"/>
                <a:gd name="connsiteX146" fmla="*/ 4553750 w 5540715"/>
                <a:gd name="connsiteY146" fmla="*/ 1938337 h 3905250"/>
                <a:gd name="connsiteX147" fmla="*/ 4572800 w 5540715"/>
                <a:gd name="connsiteY147" fmla="*/ 2133600 h 3905250"/>
                <a:gd name="connsiteX148" fmla="*/ 4601375 w 5540715"/>
                <a:gd name="connsiteY148" fmla="*/ 2162175 h 3905250"/>
                <a:gd name="connsiteX149" fmla="*/ 4620425 w 5540715"/>
                <a:gd name="connsiteY149" fmla="*/ 2166937 h 3905250"/>
                <a:gd name="connsiteX150" fmla="*/ 4644237 w 5540715"/>
                <a:gd name="connsiteY150" fmla="*/ 2181225 h 3905250"/>
                <a:gd name="connsiteX151" fmla="*/ 4663287 w 5540715"/>
                <a:gd name="connsiteY151" fmla="*/ 2185987 h 3905250"/>
                <a:gd name="connsiteX152" fmla="*/ 4715675 w 5540715"/>
                <a:gd name="connsiteY152" fmla="*/ 2195512 h 3905250"/>
                <a:gd name="connsiteX153" fmla="*/ 4829975 w 5540715"/>
                <a:gd name="connsiteY153" fmla="*/ 2185987 h 3905250"/>
                <a:gd name="connsiteX154" fmla="*/ 4863312 w 5540715"/>
                <a:gd name="connsiteY154" fmla="*/ 2166937 h 3905250"/>
                <a:gd name="connsiteX155" fmla="*/ 4915700 w 5540715"/>
                <a:gd name="connsiteY155" fmla="*/ 2147887 h 3905250"/>
                <a:gd name="connsiteX156" fmla="*/ 4934750 w 5540715"/>
                <a:gd name="connsiteY156" fmla="*/ 2133600 h 3905250"/>
                <a:gd name="connsiteX157" fmla="*/ 4949037 w 5540715"/>
                <a:gd name="connsiteY157" fmla="*/ 2128837 h 3905250"/>
                <a:gd name="connsiteX158" fmla="*/ 4963325 w 5540715"/>
                <a:gd name="connsiteY158" fmla="*/ 2114550 h 3905250"/>
                <a:gd name="connsiteX159" fmla="*/ 4982375 w 5540715"/>
                <a:gd name="connsiteY159" fmla="*/ 2100262 h 3905250"/>
                <a:gd name="connsiteX160" fmla="*/ 5010950 w 5540715"/>
                <a:gd name="connsiteY160" fmla="*/ 2081212 h 3905250"/>
                <a:gd name="connsiteX161" fmla="*/ 5053812 w 5540715"/>
                <a:gd name="connsiteY161" fmla="*/ 2038350 h 3905250"/>
                <a:gd name="connsiteX162" fmla="*/ 5077625 w 5540715"/>
                <a:gd name="connsiteY162" fmla="*/ 2019300 h 3905250"/>
                <a:gd name="connsiteX163" fmla="*/ 5096675 w 5540715"/>
                <a:gd name="connsiteY163" fmla="*/ 2000250 h 3905250"/>
                <a:gd name="connsiteX164" fmla="*/ 5125250 w 5540715"/>
                <a:gd name="connsiteY164" fmla="*/ 1981200 h 3905250"/>
                <a:gd name="connsiteX165" fmla="*/ 5172875 w 5540715"/>
                <a:gd name="connsiteY165" fmla="*/ 1943100 h 3905250"/>
                <a:gd name="connsiteX166" fmla="*/ 5210975 w 5540715"/>
                <a:gd name="connsiteY166" fmla="*/ 1909762 h 3905250"/>
                <a:gd name="connsiteX167" fmla="*/ 5220500 w 5540715"/>
                <a:gd name="connsiteY167" fmla="*/ 1895475 h 3905250"/>
                <a:gd name="connsiteX168" fmla="*/ 5234787 w 5540715"/>
                <a:gd name="connsiteY168" fmla="*/ 1876425 h 3905250"/>
                <a:gd name="connsiteX169" fmla="*/ 5253837 w 5540715"/>
                <a:gd name="connsiteY169" fmla="*/ 1838325 h 3905250"/>
                <a:gd name="connsiteX170" fmla="*/ 5282412 w 5540715"/>
                <a:gd name="connsiteY170" fmla="*/ 1790700 h 3905250"/>
                <a:gd name="connsiteX171" fmla="*/ 5287175 w 5540715"/>
                <a:gd name="connsiteY171" fmla="*/ 1771650 h 3905250"/>
                <a:gd name="connsiteX172" fmla="*/ 5306225 w 5540715"/>
                <a:gd name="connsiteY172" fmla="*/ 1743075 h 3905250"/>
                <a:gd name="connsiteX173" fmla="*/ 5320512 w 5540715"/>
                <a:gd name="connsiteY173" fmla="*/ 1709737 h 3905250"/>
                <a:gd name="connsiteX174" fmla="*/ 5334800 w 5540715"/>
                <a:gd name="connsiteY174" fmla="*/ 1695450 h 3905250"/>
                <a:gd name="connsiteX175" fmla="*/ 5358612 w 5540715"/>
                <a:gd name="connsiteY175" fmla="*/ 1647825 h 3905250"/>
                <a:gd name="connsiteX176" fmla="*/ 5391950 w 5540715"/>
                <a:gd name="connsiteY176" fmla="*/ 1581150 h 3905250"/>
                <a:gd name="connsiteX177" fmla="*/ 5439575 w 5540715"/>
                <a:gd name="connsiteY177" fmla="*/ 1452562 h 3905250"/>
                <a:gd name="connsiteX178" fmla="*/ 5449100 w 5540715"/>
                <a:gd name="connsiteY178" fmla="*/ 1414462 h 3905250"/>
                <a:gd name="connsiteX179" fmla="*/ 5453862 w 5540715"/>
                <a:gd name="connsiteY179" fmla="*/ 1381125 h 3905250"/>
                <a:gd name="connsiteX180" fmla="*/ 5463387 w 5540715"/>
                <a:gd name="connsiteY180" fmla="*/ 1181100 h 3905250"/>
                <a:gd name="connsiteX181" fmla="*/ 5468150 w 5540715"/>
                <a:gd name="connsiteY181" fmla="*/ 1157287 h 3905250"/>
                <a:gd name="connsiteX182" fmla="*/ 5472912 w 5540715"/>
                <a:gd name="connsiteY182" fmla="*/ 1128712 h 3905250"/>
                <a:gd name="connsiteX183" fmla="*/ 5477675 w 5540715"/>
                <a:gd name="connsiteY183" fmla="*/ 1095375 h 3905250"/>
                <a:gd name="connsiteX184" fmla="*/ 5487200 w 5540715"/>
                <a:gd name="connsiteY184" fmla="*/ 1066800 h 3905250"/>
                <a:gd name="connsiteX185" fmla="*/ 5501487 w 5540715"/>
                <a:gd name="connsiteY185" fmla="*/ 981075 h 3905250"/>
                <a:gd name="connsiteX186" fmla="*/ 5501487 w 5540715"/>
                <a:gd name="connsiteY186" fmla="*/ 981075 h 3905250"/>
                <a:gd name="connsiteX187" fmla="*/ 5511012 w 5540715"/>
                <a:gd name="connsiteY187" fmla="*/ 923925 h 3905250"/>
                <a:gd name="connsiteX188" fmla="*/ 5515775 w 5540715"/>
                <a:gd name="connsiteY188" fmla="*/ 890587 h 3905250"/>
                <a:gd name="connsiteX189" fmla="*/ 5525300 w 5540715"/>
                <a:gd name="connsiteY189" fmla="*/ 833437 h 3905250"/>
                <a:gd name="connsiteX190" fmla="*/ 5530062 w 5540715"/>
                <a:gd name="connsiteY190" fmla="*/ 804862 h 3905250"/>
                <a:gd name="connsiteX191" fmla="*/ 5534825 w 5540715"/>
                <a:gd name="connsiteY191" fmla="*/ 738187 h 3905250"/>
                <a:gd name="connsiteX192" fmla="*/ 5520537 w 5540715"/>
                <a:gd name="connsiteY192" fmla="*/ 466725 h 3905250"/>
                <a:gd name="connsiteX193" fmla="*/ 5511012 w 5540715"/>
                <a:gd name="connsiteY193" fmla="*/ 442912 h 3905250"/>
                <a:gd name="connsiteX194" fmla="*/ 5491962 w 5540715"/>
                <a:gd name="connsiteY194" fmla="*/ 390525 h 3905250"/>
                <a:gd name="connsiteX195" fmla="*/ 5477675 w 5540715"/>
                <a:gd name="connsiteY195" fmla="*/ 366712 h 3905250"/>
                <a:gd name="connsiteX196" fmla="*/ 5453862 w 5540715"/>
                <a:gd name="connsiteY196" fmla="*/ 347662 h 3905250"/>
                <a:gd name="connsiteX197" fmla="*/ 5420525 w 5540715"/>
                <a:gd name="connsiteY197" fmla="*/ 309562 h 3905250"/>
                <a:gd name="connsiteX198" fmla="*/ 5401475 w 5540715"/>
                <a:gd name="connsiteY198" fmla="*/ 300037 h 3905250"/>
                <a:gd name="connsiteX199" fmla="*/ 5391950 w 5540715"/>
                <a:gd name="connsiteY199" fmla="*/ 280987 h 3905250"/>
                <a:gd name="connsiteX200" fmla="*/ 5358612 w 5540715"/>
                <a:gd name="connsiteY200" fmla="*/ 257175 h 3905250"/>
                <a:gd name="connsiteX201" fmla="*/ 5325275 w 5540715"/>
                <a:gd name="connsiteY201" fmla="*/ 223837 h 3905250"/>
                <a:gd name="connsiteX202" fmla="*/ 5244312 w 5540715"/>
                <a:gd name="connsiteY202" fmla="*/ 133350 h 3905250"/>
                <a:gd name="connsiteX203" fmla="*/ 5201450 w 5540715"/>
                <a:gd name="connsiteY203" fmla="*/ 85725 h 3905250"/>
                <a:gd name="connsiteX204" fmla="*/ 5163350 w 5540715"/>
                <a:gd name="connsiteY204" fmla="*/ 71437 h 3905250"/>
                <a:gd name="connsiteX205" fmla="*/ 5087150 w 5540715"/>
                <a:gd name="connsiteY205" fmla="*/ 42862 h 3905250"/>
                <a:gd name="connsiteX206" fmla="*/ 5039525 w 5540715"/>
                <a:gd name="connsiteY206" fmla="*/ 23812 h 3905250"/>
                <a:gd name="connsiteX207" fmla="*/ 5006187 w 5540715"/>
                <a:gd name="connsiteY207" fmla="*/ 19050 h 3905250"/>
                <a:gd name="connsiteX208" fmla="*/ 4982375 w 5540715"/>
                <a:gd name="connsiteY208" fmla="*/ 9525 h 3905250"/>
                <a:gd name="connsiteX209" fmla="*/ 4915700 w 5540715"/>
                <a:gd name="connsiteY209" fmla="*/ 4762 h 3905250"/>
                <a:gd name="connsiteX210" fmla="*/ 4858550 w 5540715"/>
                <a:gd name="connsiteY210" fmla="*/ 0 h 3905250"/>
                <a:gd name="connsiteX211" fmla="*/ 4749012 w 5540715"/>
                <a:gd name="connsiteY211" fmla="*/ 14287 h 3905250"/>
                <a:gd name="connsiteX212" fmla="*/ 4725200 w 5540715"/>
                <a:gd name="connsiteY212" fmla="*/ 19050 h 3905250"/>
                <a:gd name="connsiteX213" fmla="*/ 4668050 w 5540715"/>
                <a:gd name="connsiteY213" fmla="*/ 42862 h 3905250"/>
                <a:gd name="connsiteX214" fmla="*/ 4629950 w 5540715"/>
                <a:gd name="connsiteY214" fmla="*/ 57150 h 3905250"/>
                <a:gd name="connsiteX215" fmla="*/ 4548987 w 5540715"/>
                <a:gd name="connsiteY215" fmla="*/ 104775 h 3905250"/>
                <a:gd name="connsiteX216" fmla="*/ 4529937 w 5540715"/>
                <a:gd name="connsiteY216" fmla="*/ 128587 h 3905250"/>
                <a:gd name="connsiteX217" fmla="*/ 4510887 w 5540715"/>
                <a:gd name="connsiteY217" fmla="*/ 147637 h 3905250"/>
                <a:gd name="connsiteX218" fmla="*/ 4491837 w 5540715"/>
                <a:gd name="connsiteY218" fmla="*/ 176212 h 3905250"/>
                <a:gd name="connsiteX219" fmla="*/ 4458500 w 5540715"/>
                <a:gd name="connsiteY219" fmla="*/ 247650 h 3905250"/>
                <a:gd name="connsiteX220" fmla="*/ 4439450 w 5540715"/>
                <a:gd name="connsiteY220" fmla="*/ 304800 h 3905250"/>
                <a:gd name="connsiteX221" fmla="*/ 4420400 w 5540715"/>
                <a:gd name="connsiteY221" fmla="*/ 366712 h 3905250"/>
                <a:gd name="connsiteX222" fmla="*/ 4415637 w 5540715"/>
                <a:gd name="connsiteY222" fmla="*/ 400050 h 3905250"/>
                <a:gd name="connsiteX223" fmla="*/ 4406112 w 5540715"/>
                <a:gd name="connsiteY223" fmla="*/ 423862 h 3905250"/>
                <a:gd name="connsiteX224" fmla="*/ 4401350 w 5540715"/>
                <a:gd name="connsiteY224" fmla="*/ 457200 h 3905250"/>
                <a:gd name="connsiteX225" fmla="*/ 4391825 w 5540715"/>
                <a:gd name="connsiteY225" fmla="*/ 519112 h 3905250"/>
                <a:gd name="connsiteX226" fmla="*/ 4425162 w 5540715"/>
                <a:gd name="connsiteY226" fmla="*/ 685800 h 3905250"/>
                <a:gd name="connsiteX227" fmla="*/ 4434687 w 5540715"/>
                <a:gd name="connsiteY227" fmla="*/ 728662 h 3905250"/>
                <a:gd name="connsiteX228" fmla="*/ 4444212 w 5540715"/>
                <a:gd name="connsiteY228" fmla="*/ 752475 h 3905250"/>
                <a:gd name="connsiteX229" fmla="*/ 4439450 w 5540715"/>
                <a:gd name="connsiteY229" fmla="*/ 819150 h 3905250"/>
                <a:gd name="connsiteX230" fmla="*/ 4396587 w 5540715"/>
                <a:gd name="connsiteY230" fmla="*/ 852487 h 3905250"/>
                <a:gd name="connsiteX231" fmla="*/ 4382300 w 5540715"/>
                <a:gd name="connsiteY231" fmla="*/ 866775 h 3905250"/>
                <a:gd name="connsiteX232" fmla="*/ 4363250 w 5540715"/>
                <a:gd name="connsiteY232" fmla="*/ 876300 h 3905250"/>
                <a:gd name="connsiteX233" fmla="*/ 4329912 w 5540715"/>
                <a:gd name="connsiteY233" fmla="*/ 900112 h 3905250"/>
                <a:gd name="connsiteX234" fmla="*/ 4315625 w 5540715"/>
                <a:gd name="connsiteY234" fmla="*/ 909637 h 3905250"/>
                <a:gd name="connsiteX235" fmla="*/ 4296575 w 5540715"/>
                <a:gd name="connsiteY235" fmla="*/ 923925 h 3905250"/>
                <a:gd name="connsiteX236" fmla="*/ 4277525 w 5540715"/>
                <a:gd name="connsiteY236" fmla="*/ 928687 h 3905250"/>
                <a:gd name="connsiteX237" fmla="*/ 4248950 w 5540715"/>
                <a:gd name="connsiteY237" fmla="*/ 938212 h 3905250"/>
                <a:gd name="connsiteX238" fmla="*/ 4229900 w 5540715"/>
                <a:gd name="connsiteY238" fmla="*/ 942975 h 3905250"/>
                <a:gd name="connsiteX239" fmla="*/ 4215612 w 5540715"/>
                <a:gd name="connsiteY239" fmla="*/ 947737 h 3905250"/>
                <a:gd name="connsiteX240" fmla="*/ 4158462 w 5540715"/>
                <a:gd name="connsiteY240" fmla="*/ 957262 h 3905250"/>
                <a:gd name="connsiteX241" fmla="*/ 4120362 w 5540715"/>
                <a:gd name="connsiteY241" fmla="*/ 966787 h 3905250"/>
                <a:gd name="connsiteX242" fmla="*/ 4091787 w 5540715"/>
                <a:gd name="connsiteY242" fmla="*/ 976312 h 3905250"/>
                <a:gd name="connsiteX243" fmla="*/ 4067975 w 5540715"/>
                <a:gd name="connsiteY243" fmla="*/ 985837 h 3905250"/>
                <a:gd name="connsiteX244" fmla="*/ 4034637 w 5540715"/>
                <a:gd name="connsiteY244" fmla="*/ 990600 h 3905250"/>
                <a:gd name="connsiteX245" fmla="*/ 3967962 w 5540715"/>
                <a:gd name="connsiteY245" fmla="*/ 1009650 h 3905250"/>
                <a:gd name="connsiteX246" fmla="*/ 3939387 w 5540715"/>
                <a:gd name="connsiteY246" fmla="*/ 1019175 h 3905250"/>
                <a:gd name="connsiteX247" fmla="*/ 3906050 w 5540715"/>
                <a:gd name="connsiteY247" fmla="*/ 1023937 h 3905250"/>
                <a:gd name="connsiteX248" fmla="*/ 3744125 w 5540715"/>
                <a:gd name="connsiteY248" fmla="*/ 1019175 h 3905250"/>
                <a:gd name="connsiteX249" fmla="*/ 3715550 w 5540715"/>
                <a:gd name="connsiteY249" fmla="*/ 1014412 h 3905250"/>
                <a:gd name="connsiteX250" fmla="*/ 3677450 w 5540715"/>
                <a:gd name="connsiteY250" fmla="*/ 1009650 h 3905250"/>
                <a:gd name="connsiteX251" fmla="*/ 3548862 w 5540715"/>
                <a:gd name="connsiteY251" fmla="*/ 1023937 h 3905250"/>
                <a:gd name="connsiteX252" fmla="*/ 3506000 w 5540715"/>
                <a:gd name="connsiteY252" fmla="*/ 1052512 h 3905250"/>
                <a:gd name="connsiteX253" fmla="*/ 3486950 w 5540715"/>
                <a:gd name="connsiteY253" fmla="*/ 1071562 h 3905250"/>
                <a:gd name="connsiteX254" fmla="*/ 3463137 w 5540715"/>
                <a:gd name="connsiteY254" fmla="*/ 1090612 h 3905250"/>
                <a:gd name="connsiteX255" fmla="*/ 3425037 w 5540715"/>
                <a:gd name="connsiteY255" fmla="*/ 1128712 h 3905250"/>
                <a:gd name="connsiteX256" fmla="*/ 3396462 w 5540715"/>
                <a:gd name="connsiteY256" fmla="*/ 1176337 h 3905250"/>
                <a:gd name="connsiteX257" fmla="*/ 3363125 w 5540715"/>
                <a:gd name="connsiteY257" fmla="*/ 1228725 h 3905250"/>
                <a:gd name="connsiteX258" fmla="*/ 3353600 w 5540715"/>
                <a:gd name="connsiteY258" fmla="*/ 1262062 h 3905250"/>
                <a:gd name="connsiteX259" fmla="*/ 3348837 w 5540715"/>
                <a:gd name="connsiteY259" fmla="*/ 1281112 h 3905250"/>
                <a:gd name="connsiteX260" fmla="*/ 3339312 w 5540715"/>
                <a:gd name="connsiteY260" fmla="*/ 1295400 h 3905250"/>
                <a:gd name="connsiteX261" fmla="*/ 3329787 w 5540715"/>
                <a:gd name="connsiteY261" fmla="*/ 1323975 h 3905250"/>
                <a:gd name="connsiteX262" fmla="*/ 3301212 w 5540715"/>
                <a:gd name="connsiteY262" fmla="*/ 1357312 h 3905250"/>
                <a:gd name="connsiteX263" fmla="*/ 3291687 w 5540715"/>
                <a:gd name="connsiteY263" fmla="*/ 1381125 h 3905250"/>
                <a:gd name="connsiteX264" fmla="*/ 3248825 w 5540715"/>
                <a:gd name="connsiteY264" fmla="*/ 1414462 h 3905250"/>
                <a:gd name="connsiteX265" fmla="*/ 3234537 w 5540715"/>
                <a:gd name="connsiteY265" fmla="*/ 1433512 h 3905250"/>
                <a:gd name="connsiteX266" fmla="*/ 3220250 w 5540715"/>
                <a:gd name="connsiteY266" fmla="*/ 1443037 h 3905250"/>
                <a:gd name="connsiteX267" fmla="*/ 3172625 w 5540715"/>
                <a:gd name="connsiteY267" fmla="*/ 1481137 h 3905250"/>
                <a:gd name="connsiteX268" fmla="*/ 3153575 w 5540715"/>
                <a:gd name="connsiteY268" fmla="*/ 1495425 h 3905250"/>
                <a:gd name="connsiteX269" fmla="*/ 3129762 w 5540715"/>
                <a:gd name="connsiteY269" fmla="*/ 1504950 h 3905250"/>
                <a:gd name="connsiteX270" fmla="*/ 3110712 w 5540715"/>
                <a:gd name="connsiteY270" fmla="*/ 1519237 h 3905250"/>
                <a:gd name="connsiteX271" fmla="*/ 3096425 w 5540715"/>
                <a:gd name="connsiteY271" fmla="*/ 1533525 h 3905250"/>
                <a:gd name="connsiteX272" fmla="*/ 3072612 w 5540715"/>
                <a:gd name="connsiteY272" fmla="*/ 1543050 h 3905250"/>
                <a:gd name="connsiteX273" fmla="*/ 3058325 w 5540715"/>
                <a:gd name="connsiteY273" fmla="*/ 1557337 h 3905250"/>
                <a:gd name="connsiteX274" fmla="*/ 3034512 w 5540715"/>
                <a:gd name="connsiteY274" fmla="*/ 1566862 h 3905250"/>
                <a:gd name="connsiteX275" fmla="*/ 3015462 w 5540715"/>
                <a:gd name="connsiteY275" fmla="*/ 1576387 h 3905250"/>
                <a:gd name="connsiteX276" fmla="*/ 2967837 w 5540715"/>
                <a:gd name="connsiteY276" fmla="*/ 1604962 h 3905250"/>
                <a:gd name="connsiteX277" fmla="*/ 2953550 w 5540715"/>
                <a:gd name="connsiteY277" fmla="*/ 1614487 h 3905250"/>
                <a:gd name="connsiteX278" fmla="*/ 2939262 w 5540715"/>
                <a:gd name="connsiteY278" fmla="*/ 1619250 h 3905250"/>
                <a:gd name="connsiteX279" fmla="*/ 2910687 w 5540715"/>
                <a:gd name="connsiteY279" fmla="*/ 1638300 h 3905250"/>
                <a:gd name="connsiteX280" fmla="*/ 2896400 w 5540715"/>
                <a:gd name="connsiteY280" fmla="*/ 1652587 h 3905250"/>
                <a:gd name="connsiteX281" fmla="*/ 2834487 w 5540715"/>
                <a:gd name="connsiteY281" fmla="*/ 1681162 h 3905250"/>
                <a:gd name="connsiteX282" fmla="*/ 2791625 w 5540715"/>
                <a:gd name="connsiteY282" fmla="*/ 1709737 h 3905250"/>
                <a:gd name="connsiteX283" fmla="*/ 2767812 w 5540715"/>
                <a:gd name="connsiteY283" fmla="*/ 1719262 h 3905250"/>
                <a:gd name="connsiteX284" fmla="*/ 2753525 w 5540715"/>
                <a:gd name="connsiteY284" fmla="*/ 1728787 h 3905250"/>
                <a:gd name="connsiteX285" fmla="*/ 2739237 w 5540715"/>
                <a:gd name="connsiteY285" fmla="*/ 1733550 h 3905250"/>
                <a:gd name="connsiteX286" fmla="*/ 2724950 w 5540715"/>
                <a:gd name="connsiteY286" fmla="*/ 1743075 h 3905250"/>
                <a:gd name="connsiteX287" fmla="*/ 2663037 w 5540715"/>
                <a:gd name="connsiteY287" fmla="*/ 1752600 h 3905250"/>
                <a:gd name="connsiteX288" fmla="*/ 2596362 w 5540715"/>
                <a:gd name="connsiteY288" fmla="*/ 1738312 h 3905250"/>
                <a:gd name="connsiteX289" fmla="*/ 2572550 w 5540715"/>
                <a:gd name="connsiteY289" fmla="*/ 1728788 h 3905250"/>
                <a:gd name="connsiteX290" fmla="*/ 2524925 w 5540715"/>
                <a:gd name="connsiteY290" fmla="*/ 1728787 h 3905250"/>
                <a:gd name="connsiteX291" fmla="*/ 2470156 w 5540715"/>
                <a:gd name="connsiteY291" fmla="*/ 1804987 h 3905250"/>
                <a:gd name="connsiteX292" fmla="*/ 2389193 w 5540715"/>
                <a:gd name="connsiteY292" fmla="*/ 1881187 h 3905250"/>
                <a:gd name="connsiteX293" fmla="*/ 2315375 w 5540715"/>
                <a:gd name="connsiteY293" fmla="*/ 1909762 h 3905250"/>
                <a:gd name="connsiteX294" fmla="*/ 2253462 w 5540715"/>
                <a:gd name="connsiteY294" fmla="*/ 1924050 h 3905250"/>
                <a:gd name="connsiteX295" fmla="*/ 2234412 w 5540715"/>
                <a:gd name="connsiteY295" fmla="*/ 1943100 h 3905250"/>
                <a:gd name="connsiteX296" fmla="*/ 2220125 w 5540715"/>
                <a:gd name="connsiteY296" fmla="*/ 1947862 h 3905250"/>
                <a:gd name="connsiteX297" fmla="*/ 2186787 w 5540715"/>
                <a:gd name="connsiteY297" fmla="*/ 1966912 h 3905250"/>
                <a:gd name="connsiteX298" fmla="*/ 2148687 w 5540715"/>
                <a:gd name="connsiteY298" fmla="*/ 1985962 h 3905250"/>
                <a:gd name="connsiteX299" fmla="*/ 2072487 w 5540715"/>
                <a:gd name="connsiteY299" fmla="*/ 1971675 h 3905250"/>
                <a:gd name="connsiteX300" fmla="*/ 1996288 w 5540715"/>
                <a:gd name="connsiteY300" fmla="*/ 1990725 h 3905250"/>
                <a:gd name="connsiteX301" fmla="*/ 1939137 w 5540715"/>
                <a:gd name="connsiteY301" fmla="*/ 2047875 h 3905250"/>
                <a:gd name="connsiteX302" fmla="*/ 1910562 w 5540715"/>
                <a:gd name="connsiteY302" fmla="*/ 2071687 h 3905250"/>
                <a:gd name="connsiteX303" fmla="*/ 1886750 w 5540715"/>
                <a:gd name="connsiteY303" fmla="*/ 2081212 h 3905250"/>
                <a:gd name="connsiteX304" fmla="*/ 1858175 w 5540715"/>
                <a:gd name="connsiteY304" fmla="*/ 2100262 h 3905250"/>
                <a:gd name="connsiteX305" fmla="*/ 1834362 w 5540715"/>
                <a:gd name="connsiteY305" fmla="*/ 2109787 h 3905250"/>
                <a:gd name="connsiteX306" fmla="*/ 1815312 w 5540715"/>
                <a:gd name="connsiteY306" fmla="*/ 2124075 h 3905250"/>
                <a:gd name="connsiteX307" fmla="*/ 1796262 w 5540715"/>
                <a:gd name="connsiteY307" fmla="*/ 2133600 h 3905250"/>
                <a:gd name="connsiteX308" fmla="*/ 1786737 w 5540715"/>
                <a:gd name="connsiteY308" fmla="*/ 2147887 h 3905250"/>
                <a:gd name="connsiteX309" fmla="*/ 1772450 w 5540715"/>
                <a:gd name="connsiteY309" fmla="*/ 2152650 h 3905250"/>
                <a:gd name="connsiteX310" fmla="*/ 1753400 w 5540715"/>
                <a:gd name="connsiteY310" fmla="*/ 2166937 h 3905250"/>
                <a:gd name="connsiteX311" fmla="*/ 1696250 w 5540715"/>
                <a:gd name="connsiteY311" fmla="*/ 2219325 h 3905250"/>
                <a:gd name="connsiteX312" fmla="*/ 1672437 w 5540715"/>
                <a:gd name="connsiteY312" fmla="*/ 2238375 h 3905250"/>
                <a:gd name="connsiteX313" fmla="*/ 1648625 w 5540715"/>
                <a:gd name="connsiteY313" fmla="*/ 2252662 h 3905250"/>
                <a:gd name="connsiteX314" fmla="*/ 1615287 w 5540715"/>
                <a:gd name="connsiteY314" fmla="*/ 2286000 h 3905250"/>
                <a:gd name="connsiteX315" fmla="*/ 1591475 w 5540715"/>
                <a:gd name="connsiteY315" fmla="*/ 2305050 h 3905250"/>
                <a:gd name="connsiteX316" fmla="*/ 1577187 w 5540715"/>
                <a:gd name="connsiteY316" fmla="*/ 2314575 h 3905250"/>
                <a:gd name="connsiteX317" fmla="*/ 1562900 w 5540715"/>
                <a:gd name="connsiteY317" fmla="*/ 2328862 h 3905250"/>
                <a:gd name="connsiteX318" fmla="*/ 1558137 w 5540715"/>
                <a:gd name="connsiteY318" fmla="*/ 2343150 h 3905250"/>
                <a:gd name="connsiteX319" fmla="*/ 1520037 w 5540715"/>
                <a:gd name="connsiteY319" fmla="*/ 2366962 h 3905250"/>
                <a:gd name="connsiteX320" fmla="*/ 1496225 w 5540715"/>
                <a:gd name="connsiteY320" fmla="*/ 2381250 h 3905250"/>
                <a:gd name="connsiteX321" fmla="*/ 1477175 w 5540715"/>
                <a:gd name="connsiteY321" fmla="*/ 2395537 h 3905250"/>
                <a:gd name="connsiteX322" fmla="*/ 1462887 w 5540715"/>
                <a:gd name="connsiteY322" fmla="*/ 2400300 h 3905250"/>
                <a:gd name="connsiteX323" fmla="*/ 1424787 w 5540715"/>
                <a:gd name="connsiteY323" fmla="*/ 2419350 h 3905250"/>
                <a:gd name="connsiteX324" fmla="*/ 1405737 w 5540715"/>
                <a:gd name="connsiteY324" fmla="*/ 2428875 h 3905250"/>
                <a:gd name="connsiteX325" fmla="*/ 1362875 w 5540715"/>
                <a:gd name="connsiteY325" fmla="*/ 2462212 h 3905250"/>
                <a:gd name="connsiteX326" fmla="*/ 1329537 w 5540715"/>
                <a:gd name="connsiteY326" fmla="*/ 2476500 h 3905250"/>
                <a:gd name="connsiteX327" fmla="*/ 1310487 w 5540715"/>
                <a:gd name="connsiteY327" fmla="*/ 2490787 h 3905250"/>
                <a:gd name="connsiteX328" fmla="*/ 1262862 w 5540715"/>
                <a:gd name="connsiteY328" fmla="*/ 2514600 h 3905250"/>
                <a:gd name="connsiteX329" fmla="*/ 1224762 w 5540715"/>
                <a:gd name="connsiteY329" fmla="*/ 2538412 h 3905250"/>
                <a:gd name="connsiteX330" fmla="*/ 1210475 w 5540715"/>
                <a:gd name="connsiteY330" fmla="*/ 2543175 h 3905250"/>
                <a:gd name="connsiteX331" fmla="*/ 1191425 w 5540715"/>
                <a:gd name="connsiteY331" fmla="*/ 2557462 h 3905250"/>
                <a:gd name="connsiteX332" fmla="*/ 1129512 w 5540715"/>
                <a:gd name="connsiteY332" fmla="*/ 2600325 h 3905250"/>
                <a:gd name="connsiteX333" fmla="*/ 1100937 w 5540715"/>
                <a:gd name="connsiteY333" fmla="*/ 2624137 h 3905250"/>
                <a:gd name="connsiteX334" fmla="*/ 1086650 w 5540715"/>
                <a:gd name="connsiteY334" fmla="*/ 2638425 h 3905250"/>
                <a:gd name="connsiteX335" fmla="*/ 1077125 w 5540715"/>
                <a:gd name="connsiteY335" fmla="*/ 2652712 h 3905250"/>
                <a:gd name="connsiteX336" fmla="*/ 1053312 w 5540715"/>
                <a:gd name="connsiteY336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756450 w 5540715"/>
                <a:gd name="connsiteY9" fmla="*/ 2900362 h 3905250"/>
                <a:gd name="connsiteX10" fmla="*/ 708825 w 5540715"/>
                <a:gd name="connsiteY10" fmla="*/ 2947987 h 3905250"/>
                <a:gd name="connsiteX11" fmla="*/ 686600 w 5540715"/>
                <a:gd name="connsiteY11" fmla="*/ 2990850 h 3905250"/>
                <a:gd name="connsiteX12" fmla="*/ 672312 w 5540715"/>
                <a:gd name="connsiteY12" fmla="*/ 3000375 h 3905250"/>
                <a:gd name="connsiteX13" fmla="*/ 596112 w 5540715"/>
                <a:gd name="connsiteY13" fmla="*/ 3014662 h 3905250"/>
                <a:gd name="connsiteX14" fmla="*/ 572300 w 5540715"/>
                <a:gd name="connsiteY14" fmla="*/ 3019425 h 3905250"/>
                <a:gd name="connsiteX15" fmla="*/ 234162 w 5540715"/>
                <a:gd name="connsiteY15" fmla="*/ 3028950 h 3905250"/>
                <a:gd name="connsiteX16" fmla="*/ 157962 w 5540715"/>
                <a:gd name="connsiteY16" fmla="*/ 3071812 h 3905250"/>
                <a:gd name="connsiteX17" fmla="*/ 96050 w 5540715"/>
                <a:gd name="connsiteY17" fmla="*/ 3138487 h 3905250"/>
                <a:gd name="connsiteX18" fmla="*/ 81762 w 5540715"/>
                <a:gd name="connsiteY18" fmla="*/ 3148012 h 3905250"/>
                <a:gd name="connsiteX19" fmla="*/ 53187 w 5540715"/>
                <a:gd name="connsiteY19" fmla="*/ 3200400 h 3905250"/>
                <a:gd name="connsiteX20" fmla="*/ 34137 w 5540715"/>
                <a:gd name="connsiteY20" fmla="*/ 3233737 h 3905250"/>
                <a:gd name="connsiteX21" fmla="*/ 24612 w 5540715"/>
                <a:gd name="connsiteY21" fmla="*/ 3267075 h 3905250"/>
                <a:gd name="connsiteX22" fmla="*/ 15087 w 5540715"/>
                <a:gd name="connsiteY22" fmla="*/ 3309937 h 3905250"/>
                <a:gd name="connsiteX23" fmla="*/ 5562 w 5540715"/>
                <a:gd name="connsiteY23" fmla="*/ 3348037 h 3905250"/>
                <a:gd name="connsiteX24" fmla="*/ 5562 w 5540715"/>
                <a:gd name="connsiteY24" fmla="*/ 3571875 h 3905250"/>
                <a:gd name="connsiteX25" fmla="*/ 19850 w 5540715"/>
                <a:gd name="connsiteY25" fmla="*/ 3624262 h 3905250"/>
                <a:gd name="connsiteX26" fmla="*/ 24612 w 5540715"/>
                <a:gd name="connsiteY26" fmla="*/ 3648075 h 3905250"/>
                <a:gd name="connsiteX27" fmla="*/ 38900 w 5540715"/>
                <a:gd name="connsiteY27" fmla="*/ 3671887 h 3905250"/>
                <a:gd name="connsiteX28" fmla="*/ 62712 w 5540715"/>
                <a:gd name="connsiteY28" fmla="*/ 3714750 h 3905250"/>
                <a:gd name="connsiteX29" fmla="*/ 77000 w 5540715"/>
                <a:gd name="connsiteY29" fmla="*/ 3738562 h 3905250"/>
                <a:gd name="connsiteX30" fmla="*/ 110337 w 5540715"/>
                <a:gd name="connsiteY30" fmla="*/ 3757612 h 3905250"/>
                <a:gd name="connsiteX31" fmla="*/ 129387 w 5540715"/>
                <a:gd name="connsiteY31" fmla="*/ 3771900 h 3905250"/>
                <a:gd name="connsiteX32" fmla="*/ 177012 w 5540715"/>
                <a:gd name="connsiteY32" fmla="*/ 3800475 h 3905250"/>
                <a:gd name="connsiteX33" fmla="*/ 243687 w 5540715"/>
                <a:gd name="connsiteY33" fmla="*/ 3843337 h 3905250"/>
                <a:gd name="connsiteX34" fmla="*/ 281787 w 5540715"/>
                <a:gd name="connsiteY34" fmla="*/ 3867150 h 3905250"/>
                <a:gd name="connsiteX35" fmla="*/ 319887 w 5540715"/>
                <a:gd name="connsiteY35" fmla="*/ 3876675 h 3905250"/>
                <a:gd name="connsiteX36" fmla="*/ 353225 w 5540715"/>
                <a:gd name="connsiteY36" fmla="*/ 3890962 h 3905250"/>
                <a:gd name="connsiteX37" fmla="*/ 496100 w 5540715"/>
                <a:gd name="connsiteY37" fmla="*/ 3905250 h 3905250"/>
                <a:gd name="connsiteX38" fmla="*/ 881862 w 5540715"/>
                <a:gd name="connsiteY38" fmla="*/ 3900487 h 3905250"/>
                <a:gd name="connsiteX39" fmla="*/ 991400 w 5540715"/>
                <a:gd name="connsiteY39" fmla="*/ 3895725 h 3905250"/>
                <a:gd name="connsiteX40" fmla="*/ 1234287 w 5540715"/>
                <a:gd name="connsiteY40" fmla="*/ 3900487 h 3905250"/>
                <a:gd name="connsiteX41" fmla="*/ 1410500 w 5540715"/>
                <a:gd name="connsiteY41" fmla="*/ 3895725 h 3905250"/>
                <a:gd name="connsiteX42" fmla="*/ 1453362 w 5540715"/>
                <a:gd name="connsiteY42" fmla="*/ 3881437 h 3905250"/>
                <a:gd name="connsiteX43" fmla="*/ 1472412 w 5540715"/>
                <a:gd name="connsiteY43" fmla="*/ 3876675 h 3905250"/>
                <a:gd name="connsiteX44" fmla="*/ 1510512 w 5540715"/>
                <a:gd name="connsiteY44" fmla="*/ 3862387 h 3905250"/>
                <a:gd name="connsiteX45" fmla="*/ 1539087 w 5540715"/>
                <a:gd name="connsiteY45" fmla="*/ 3857625 h 3905250"/>
                <a:gd name="connsiteX46" fmla="*/ 1577187 w 5540715"/>
                <a:gd name="connsiteY46" fmla="*/ 3829050 h 3905250"/>
                <a:gd name="connsiteX47" fmla="*/ 1610525 w 5540715"/>
                <a:gd name="connsiteY47" fmla="*/ 3795712 h 3905250"/>
                <a:gd name="connsiteX48" fmla="*/ 1624812 w 5540715"/>
                <a:gd name="connsiteY48" fmla="*/ 3781425 h 3905250"/>
                <a:gd name="connsiteX49" fmla="*/ 1677200 w 5540715"/>
                <a:gd name="connsiteY49" fmla="*/ 3738562 h 3905250"/>
                <a:gd name="connsiteX50" fmla="*/ 1696250 w 5540715"/>
                <a:gd name="connsiteY50" fmla="*/ 3724275 h 3905250"/>
                <a:gd name="connsiteX51" fmla="*/ 1710537 w 5540715"/>
                <a:gd name="connsiteY51" fmla="*/ 3705225 h 3905250"/>
                <a:gd name="connsiteX52" fmla="*/ 1729587 w 5540715"/>
                <a:gd name="connsiteY52" fmla="*/ 3695700 h 3905250"/>
                <a:gd name="connsiteX53" fmla="*/ 1748637 w 5540715"/>
                <a:gd name="connsiteY53" fmla="*/ 3681412 h 3905250"/>
                <a:gd name="connsiteX54" fmla="*/ 1767687 w 5540715"/>
                <a:gd name="connsiteY54" fmla="*/ 3662362 h 3905250"/>
                <a:gd name="connsiteX55" fmla="*/ 1781975 w 5540715"/>
                <a:gd name="connsiteY55" fmla="*/ 3643312 h 3905250"/>
                <a:gd name="connsiteX56" fmla="*/ 1801025 w 5540715"/>
                <a:gd name="connsiteY56" fmla="*/ 3633787 h 3905250"/>
                <a:gd name="connsiteX57" fmla="*/ 1815312 w 5540715"/>
                <a:gd name="connsiteY57" fmla="*/ 3624262 h 3905250"/>
                <a:gd name="connsiteX58" fmla="*/ 1843887 w 5540715"/>
                <a:gd name="connsiteY58" fmla="*/ 3600450 h 3905250"/>
                <a:gd name="connsiteX59" fmla="*/ 1867700 w 5540715"/>
                <a:gd name="connsiteY59" fmla="*/ 3581400 h 3905250"/>
                <a:gd name="connsiteX60" fmla="*/ 1886750 w 5540715"/>
                <a:gd name="connsiteY60" fmla="*/ 3562350 h 3905250"/>
                <a:gd name="connsiteX61" fmla="*/ 1905800 w 5540715"/>
                <a:gd name="connsiteY61" fmla="*/ 3543300 h 3905250"/>
                <a:gd name="connsiteX62" fmla="*/ 1910562 w 5540715"/>
                <a:gd name="connsiteY62" fmla="*/ 3529012 h 3905250"/>
                <a:gd name="connsiteX63" fmla="*/ 1953425 w 5540715"/>
                <a:gd name="connsiteY63" fmla="*/ 3490912 h 3905250"/>
                <a:gd name="connsiteX64" fmla="*/ 1972475 w 5540715"/>
                <a:gd name="connsiteY64" fmla="*/ 3462337 h 3905250"/>
                <a:gd name="connsiteX65" fmla="*/ 2001050 w 5540715"/>
                <a:gd name="connsiteY65" fmla="*/ 3424237 h 3905250"/>
                <a:gd name="connsiteX66" fmla="*/ 2029625 w 5540715"/>
                <a:gd name="connsiteY66" fmla="*/ 3381375 h 3905250"/>
                <a:gd name="connsiteX67" fmla="*/ 2043912 w 5540715"/>
                <a:gd name="connsiteY67" fmla="*/ 3357562 h 3905250"/>
                <a:gd name="connsiteX68" fmla="*/ 2058200 w 5540715"/>
                <a:gd name="connsiteY68" fmla="*/ 3338512 h 3905250"/>
                <a:gd name="connsiteX69" fmla="*/ 2067725 w 5540715"/>
                <a:gd name="connsiteY69" fmla="*/ 3314700 h 3905250"/>
                <a:gd name="connsiteX70" fmla="*/ 2062962 w 5540715"/>
                <a:gd name="connsiteY70" fmla="*/ 3271837 h 3905250"/>
                <a:gd name="connsiteX71" fmla="*/ 1994700 w 5540715"/>
                <a:gd name="connsiteY71" fmla="*/ 3141662 h 3905250"/>
                <a:gd name="connsiteX72" fmla="*/ 1824837 w 5540715"/>
                <a:gd name="connsiteY72" fmla="*/ 2870200 h 3905250"/>
                <a:gd name="connsiteX73" fmla="*/ 2082012 w 5540715"/>
                <a:gd name="connsiteY73" fmla="*/ 2681287 h 3905250"/>
                <a:gd name="connsiteX74" fmla="*/ 2158212 w 5540715"/>
                <a:gd name="connsiteY74" fmla="*/ 2586037 h 3905250"/>
                <a:gd name="connsiteX75" fmla="*/ 2182025 w 5540715"/>
                <a:gd name="connsiteY75" fmla="*/ 2547937 h 3905250"/>
                <a:gd name="connsiteX76" fmla="*/ 2215362 w 5540715"/>
                <a:gd name="connsiteY76" fmla="*/ 2509837 h 3905250"/>
                <a:gd name="connsiteX77" fmla="*/ 2234412 w 5540715"/>
                <a:gd name="connsiteY77" fmla="*/ 2490787 h 3905250"/>
                <a:gd name="connsiteX78" fmla="*/ 2267750 w 5540715"/>
                <a:gd name="connsiteY78" fmla="*/ 2481262 h 3905250"/>
                <a:gd name="connsiteX79" fmla="*/ 2291562 w 5540715"/>
                <a:gd name="connsiteY79" fmla="*/ 2471737 h 3905250"/>
                <a:gd name="connsiteX80" fmla="*/ 2386812 w 5540715"/>
                <a:gd name="connsiteY80" fmla="*/ 2462212 h 3905250"/>
                <a:gd name="connsiteX81" fmla="*/ 2453487 w 5540715"/>
                <a:gd name="connsiteY81" fmla="*/ 2452687 h 3905250"/>
                <a:gd name="connsiteX82" fmla="*/ 2510637 w 5540715"/>
                <a:gd name="connsiteY82" fmla="*/ 2443162 h 3905250"/>
                <a:gd name="connsiteX83" fmla="*/ 2529687 w 5540715"/>
                <a:gd name="connsiteY83" fmla="*/ 2433637 h 3905250"/>
                <a:gd name="connsiteX84" fmla="*/ 2634462 w 5540715"/>
                <a:gd name="connsiteY84" fmla="*/ 2424112 h 3905250"/>
                <a:gd name="connsiteX85" fmla="*/ 2767812 w 5540715"/>
                <a:gd name="connsiteY85" fmla="*/ 2419350 h 3905250"/>
                <a:gd name="connsiteX86" fmla="*/ 2791625 w 5540715"/>
                <a:gd name="connsiteY86" fmla="*/ 2414587 h 3905250"/>
                <a:gd name="connsiteX87" fmla="*/ 2829725 w 5540715"/>
                <a:gd name="connsiteY87" fmla="*/ 2390775 h 3905250"/>
                <a:gd name="connsiteX88" fmla="*/ 2848775 w 5540715"/>
                <a:gd name="connsiteY88" fmla="*/ 2381250 h 3905250"/>
                <a:gd name="connsiteX89" fmla="*/ 2886875 w 5540715"/>
                <a:gd name="connsiteY89" fmla="*/ 2352675 h 3905250"/>
                <a:gd name="connsiteX90" fmla="*/ 2905925 w 5540715"/>
                <a:gd name="connsiteY90" fmla="*/ 2338387 h 3905250"/>
                <a:gd name="connsiteX91" fmla="*/ 2920212 w 5540715"/>
                <a:gd name="connsiteY91" fmla="*/ 2328862 h 3905250"/>
                <a:gd name="connsiteX92" fmla="*/ 2934500 w 5540715"/>
                <a:gd name="connsiteY92" fmla="*/ 2314575 h 3905250"/>
                <a:gd name="connsiteX93" fmla="*/ 2958312 w 5540715"/>
                <a:gd name="connsiteY93" fmla="*/ 2309812 h 3905250"/>
                <a:gd name="connsiteX94" fmla="*/ 2982125 w 5540715"/>
                <a:gd name="connsiteY94" fmla="*/ 2295525 h 3905250"/>
                <a:gd name="connsiteX95" fmla="*/ 3001175 w 5540715"/>
                <a:gd name="connsiteY95" fmla="*/ 2281237 h 3905250"/>
                <a:gd name="connsiteX96" fmla="*/ 3024987 w 5540715"/>
                <a:gd name="connsiteY96" fmla="*/ 2271712 h 3905250"/>
                <a:gd name="connsiteX97" fmla="*/ 3063087 w 5540715"/>
                <a:gd name="connsiteY97" fmla="*/ 2243137 h 3905250"/>
                <a:gd name="connsiteX98" fmla="*/ 3096425 w 5540715"/>
                <a:gd name="connsiteY98" fmla="*/ 2224087 h 3905250"/>
                <a:gd name="connsiteX99" fmla="*/ 3115475 w 5540715"/>
                <a:gd name="connsiteY99" fmla="*/ 2205037 h 3905250"/>
                <a:gd name="connsiteX100" fmla="*/ 3153575 w 5540715"/>
                <a:gd name="connsiteY100" fmla="*/ 2185987 h 3905250"/>
                <a:gd name="connsiteX101" fmla="*/ 3172625 w 5540715"/>
                <a:gd name="connsiteY101" fmla="*/ 2171700 h 3905250"/>
                <a:gd name="connsiteX102" fmla="*/ 3234537 w 5540715"/>
                <a:gd name="connsiteY102" fmla="*/ 2119312 h 3905250"/>
                <a:gd name="connsiteX103" fmla="*/ 3296450 w 5540715"/>
                <a:gd name="connsiteY103" fmla="*/ 2076450 h 3905250"/>
                <a:gd name="connsiteX104" fmla="*/ 3329787 w 5540715"/>
                <a:gd name="connsiteY104" fmla="*/ 2052637 h 3905250"/>
                <a:gd name="connsiteX105" fmla="*/ 3358362 w 5540715"/>
                <a:gd name="connsiteY105" fmla="*/ 2033587 h 3905250"/>
                <a:gd name="connsiteX106" fmla="*/ 3420275 w 5540715"/>
                <a:gd name="connsiteY106" fmla="*/ 1995487 h 3905250"/>
                <a:gd name="connsiteX107" fmla="*/ 3453612 w 5540715"/>
                <a:gd name="connsiteY107" fmla="*/ 1981200 h 3905250"/>
                <a:gd name="connsiteX108" fmla="*/ 3482187 w 5540715"/>
                <a:gd name="connsiteY108" fmla="*/ 1962150 h 3905250"/>
                <a:gd name="connsiteX109" fmla="*/ 3534575 w 5540715"/>
                <a:gd name="connsiteY109" fmla="*/ 1933575 h 3905250"/>
                <a:gd name="connsiteX110" fmla="*/ 3563150 w 5540715"/>
                <a:gd name="connsiteY110" fmla="*/ 1914525 h 3905250"/>
                <a:gd name="connsiteX111" fmla="*/ 3639350 w 5540715"/>
                <a:gd name="connsiteY111" fmla="*/ 1871662 h 3905250"/>
                <a:gd name="connsiteX112" fmla="*/ 3686975 w 5540715"/>
                <a:gd name="connsiteY112" fmla="*/ 1843087 h 3905250"/>
                <a:gd name="connsiteX113" fmla="*/ 3720312 w 5540715"/>
                <a:gd name="connsiteY113" fmla="*/ 1824037 h 3905250"/>
                <a:gd name="connsiteX114" fmla="*/ 3744125 w 5540715"/>
                <a:gd name="connsiteY114" fmla="*/ 1804987 h 3905250"/>
                <a:gd name="connsiteX115" fmla="*/ 3772700 w 5540715"/>
                <a:gd name="connsiteY115" fmla="*/ 1795462 h 3905250"/>
                <a:gd name="connsiteX116" fmla="*/ 3796512 w 5540715"/>
                <a:gd name="connsiteY116" fmla="*/ 1776412 h 3905250"/>
                <a:gd name="connsiteX117" fmla="*/ 3829850 w 5540715"/>
                <a:gd name="connsiteY117" fmla="*/ 1762125 h 3905250"/>
                <a:gd name="connsiteX118" fmla="*/ 3858425 w 5540715"/>
                <a:gd name="connsiteY118" fmla="*/ 1747837 h 3905250"/>
                <a:gd name="connsiteX119" fmla="*/ 3882237 w 5540715"/>
                <a:gd name="connsiteY119" fmla="*/ 1733550 h 3905250"/>
                <a:gd name="connsiteX120" fmla="*/ 3929862 w 5540715"/>
                <a:gd name="connsiteY120" fmla="*/ 1714500 h 3905250"/>
                <a:gd name="connsiteX121" fmla="*/ 3958437 w 5540715"/>
                <a:gd name="connsiteY121" fmla="*/ 1695450 h 3905250"/>
                <a:gd name="connsiteX122" fmla="*/ 3977487 w 5540715"/>
                <a:gd name="connsiteY122" fmla="*/ 1681162 h 3905250"/>
                <a:gd name="connsiteX123" fmla="*/ 4029875 w 5540715"/>
                <a:gd name="connsiteY123" fmla="*/ 1657350 h 3905250"/>
                <a:gd name="connsiteX124" fmla="*/ 4082262 w 5540715"/>
                <a:gd name="connsiteY124" fmla="*/ 1614487 h 3905250"/>
                <a:gd name="connsiteX125" fmla="*/ 4139412 w 5540715"/>
                <a:gd name="connsiteY125" fmla="*/ 1576387 h 3905250"/>
                <a:gd name="connsiteX126" fmla="*/ 4167987 w 5540715"/>
                <a:gd name="connsiteY126" fmla="*/ 1557337 h 3905250"/>
                <a:gd name="connsiteX127" fmla="*/ 4196562 w 5540715"/>
                <a:gd name="connsiteY127" fmla="*/ 1538287 h 3905250"/>
                <a:gd name="connsiteX128" fmla="*/ 4253712 w 5540715"/>
                <a:gd name="connsiteY128" fmla="*/ 1509712 h 3905250"/>
                <a:gd name="connsiteX129" fmla="*/ 4277525 w 5540715"/>
                <a:gd name="connsiteY129" fmla="*/ 1500187 h 3905250"/>
                <a:gd name="connsiteX130" fmla="*/ 4296575 w 5540715"/>
                <a:gd name="connsiteY130" fmla="*/ 1490662 h 3905250"/>
                <a:gd name="connsiteX131" fmla="*/ 4325150 w 5540715"/>
                <a:gd name="connsiteY131" fmla="*/ 1485900 h 3905250"/>
                <a:gd name="connsiteX132" fmla="*/ 4353725 w 5540715"/>
                <a:gd name="connsiteY132" fmla="*/ 1476375 h 3905250"/>
                <a:gd name="connsiteX133" fmla="*/ 4491837 w 5540715"/>
                <a:gd name="connsiteY133" fmla="*/ 1481137 h 3905250"/>
                <a:gd name="connsiteX134" fmla="*/ 4510887 w 5540715"/>
                <a:gd name="connsiteY134" fmla="*/ 1495425 h 3905250"/>
                <a:gd name="connsiteX135" fmla="*/ 4568037 w 5540715"/>
                <a:gd name="connsiteY135" fmla="*/ 1528762 h 3905250"/>
                <a:gd name="connsiteX136" fmla="*/ 4615662 w 5540715"/>
                <a:gd name="connsiteY136" fmla="*/ 1571625 h 3905250"/>
                <a:gd name="connsiteX137" fmla="*/ 4629950 w 5540715"/>
                <a:gd name="connsiteY137" fmla="*/ 1590675 h 3905250"/>
                <a:gd name="connsiteX138" fmla="*/ 4629950 w 5540715"/>
                <a:gd name="connsiteY138" fmla="*/ 1690687 h 3905250"/>
                <a:gd name="connsiteX139" fmla="*/ 4610900 w 5540715"/>
                <a:gd name="connsiteY139" fmla="*/ 1724025 h 3905250"/>
                <a:gd name="connsiteX140" fmla="*/ 4587087 w 5540715"/>
                <a:gd name="connsiteY140" fmla="*/ 1785937 h 3905250"/>
                <a:gd name="connsiteX141" fmla="*/ 4577562 w 5540715"/>
                <a:gd name="connsiteY141" fmla="*/ 1809750 h 3905250"/>
                <a:gd name="connsiteX142" fmla="*/ 4572800 w 5540715"/>
                <a:gd name="connsiteY142" fmla="*/ 1828800 h 3905250"/>
                <a:gd name="connsiteX143" fmla="*/ 4563275 w 5540715"/>
                <a:gd name="connsiteY143" fmla="*/ 1876425 h 3905250"/>
                <a:gd name="connsiteX144" fmla="*/ 4558512 w 5540715"/>
                <a:gd name="connsiteY144" fmla="*/ 1909762 h 3905250"/>
                <a:gd name="connsiteX145" fmla="*/ 4553750 w 5540715"/>
                <a:gd name="connsiteY145" fmla="*/ 1938337 h 3905250"/>
                <a:gd name="connsiteX146" fmla="*/ 4572800 w 5540715"/>
                <a:gd name="connsiteY146" fmla="*/ 2133600 h 3905250"/>
                <a:gd name="connsiteX147" fmla="*/ 4601375 w 5540715"/>
                <a:gd name="connsiteY147" fmla="*/ 2162175 h 3905250"/>
                <a:gd name="connsiteX148" fmla="*/ 4620425 w 5540715"/>
                <a:gd name="connsiteY148" fmla="*/ 2166937 h 3905250"/>
                <a:gd name="connsiteX149" fmla="*/ 4644237 w 5540715"/>
                <a:gd name="connsiteY149" fmla="*/ 2181225 h 3905250"/>
                <a:gd name="connsiteX150" fmla="*/ 4663287 w 5540715"/>
                <a:gd name="connsiteY150" fmla="*/ 2185987 h 3905250"/>
                <a:gd name="connsiteX151" fmla="*/ 4715675 w 5540715"/>
                <a:gd name="connsiteY151" fmla="*/ 2195512 h 3905250"/>
                <a:gd name="connsiteX152" fmla="*/ 4829975 w 5540715"/>
                <a:gd name="connsiteY152" fmla="*/ 2185987 h 3905250"/>
                <a:gd name="connsiteX153" fmla="*/ 4863312 w 5540715"/>
                <a:gd name="connsiteY153" fmla="*/ 2166937 h 3905250"/>
                <a:gd name="connsiteX154" fmla="*/ 4915700 w 5540715"/>
                <a:gd name="connsiteY154" fmla="*/ 2147887 h 3905250"/>
                <a:gd name="connsiteX155" fmla="*/ 4934750 w 5540715"/>
                <a:gd name="connsiteY155" fmla="*/ 2133600 h 3905250"/>
                <a:gd name="connsiteX156" fmla="*/ 4949037 w 5540715"/>
                <a:gd name="connsiteY156" fmla="*/ 2128837 h 3905250"/>
                <a:gd name="connsiteX157" fmla="*/ 4963325 w 5540715"/>
                <a:gd name="connsiteY157" fmla="*/ 2114550 h 3905250"/>
                <a:gd name="connsiteX158" fmla="*/ 4982375 w 5540715"/>
                <a:gd name="connsiteY158" fmla="*/ 2100262 h 3905250"/>
                <a:gd name="connsiteX159" fmla="*/ 5010950 w 5540715"/>
                <a:gd name="connsiteY159" fmla="*/ 2081212 h 3905250"/>
                <a:gd name="connsiteX160" fmla="*/ 5053812 w 5540715"/>
                <a:gd name="connsiteY160" fmla="*/ 2038350 h 3905250"/>
                <a:gd name="connsiteX161" fmla="*/ 5077625 w 5540715"/>
                <a:gd name="connsiteY161" fmla="*/ 2019300 h 3905250"/>
                <a:gd name="connsiteX162" fmla="*/ 5096675 w 5540715"/>
                <a:gd name="connsiteY162" fmla="*/ 2000250 h 3905250"/>
                <a:gd name="connsiteX163" fmla="*/ 5125250 w 5540715"/>
                <a:gd name="connsiteY163" fmla="*/ 1981200 h 3905250"/>
                <a:gd name="connsiteX164" fmla="*/ 5172875 w 5540715"/>
                <a:gd name="connsiteY164" fmla="*/ 1943100 h 3905250"/>
                <a:gd name="connsiteX165" fmla="*/ 5210975 w 5540715"/>
                <a:gd name="connsiteY165" fmla="*/ 1909762 h 3905250"/>
                <a:gd name="connsiteX166" fmla="*/ 5220500 w 5540715"/>
                <a:gd name="connsiteY166" fmla="*/ 1895475 h 3905250"/>
                <a:gd name="connsiteX167" fmla="*/ 5234787 w 5540715"/>
                <a:gd name="connsiteY167" fmla="*/ 1876425 h 3905250"/>
                <a:gd name="connsiteX168" fmla="*/ 5253837 w 5540715"/>
                <a:gd name="connsiteY168" fmla="*/ 1838325 h 3905250"/>
                <a:gd name="connsiteX169" fmla="*/ 5282412 w 5540715"/>
                <a:gd name="connsiteY169" fmla="*/ 1790700 h 3905250"/>
                <a:gd name="connsiteX170" fmla="*/ 5287175 w 5540715"/>
                <a:gd name="connsiteY170" fmla="*/ 1771650 h 3905250"/>
                <a:gd name="connsiteX171" fmla="*/ 5306225 w 5540715"/>
                <a:gd name="connsiteY171" fmla="*/ 1743075 h 3905250"/>
                <a:gd name="connsiteX172" fmla="*/ 5320512 w 5540715"/>
                <a:gd name="connsiteY172" fmla="*/ 1709737 h 3905250"/>
                <a:gd name="connsiteX173" fmla="*/ 5334800 w 5540715"/>
                <a:gd name="connsiteY173" fmla="*/ 1695450 h 3905250"/>
                <a:gd name="connsiteX174" fmla="*/ 5358612 w 5540715"/>
                <a:gd name="connsiteY174" fmla="*/ 1647825 h 3905250"/>
                <a:gd name="connsiteX175" fmla="*/ 5391950 w 5540715"/>
                <a:gd name="connsiteY175" fmla="*/ 1581150 h 3905250"/>
                <a:gd name="connsiteX176" fmla="*/ 5439575 w 5540715"/>
                <a:gd name="connsiteY176" fmla="*/ 1452562 h 3905250"/>
                <a:gd name="connsiteX177" fmla="*/ 5449100 w 5540715"/>
                <a:gd name="connsiteY177" fmla="*/ 1414462 h 3905250"/>
                <a:gd name="connsiteX178" fmla="*/ 5453862 w 5540715"/>
                <a:gd name="connsiteY178" fmla="*/ 1381125 h 3905250"/>
                <a:gd name="connsiteX179" fmla="*/ 5463387 w 5540715"/>
                <a:gd name="connsiteY179" fmla="*/ 1181100 h 3905250"/>
                <a:gd name="connsiteX180" fmla="*/ 5468150 w 5540715"/>
                <a:gd name="connsiteY180" fmla="*/ 1157287 h 3905250"/>
                <a:gd name="connsiteX181" fmla="*/ 5472912 w 5540715"/>
                <a:gd name="connsiteY181" fmla="*/ 1128712 h 3905250"/>
                <a:gd name="connsiteX182" fmla="*/ 5477675 w 5540715"/>
                <a:gd name="connsiteY182" fmla="*/ 1095375 h 3905250"/>
                <a:gd name="connsiteX183" fmla="*/ 5487200 w 5540715"/>
                <a:gd name="connsiteY183" fmla="*/ 1066800 h 3905250"/>
                <a:gd name="connsiteX184" fmla="*/ 5501487 w 5540715"/>
                <a:gd name="connsiteY184" fmla="*/ 981075 h 3905250"/>
                <a:gd name="connsiteX185" fmla="*/ 5501487 w 5540715"/>
                <a:gd name="connsiteY185" fmla="*/ 981075 h 3905250"/>
                <a:gd name="connsiteX186" fmla="*/ 5511012 w 5540715"/>
                <a:gd name="connsiteY186" fmla="*/ 923925 h 3905250"/>
                <a:gd name="connsiteX187" fmla="*/ 5515775 w 5540715"/>
                <a:gd name="connsiteY187" fmla="*/ 890587 h 3905250"/>
                <a:gd name="connsiteX188" fmla="*/ 5525300 w 5540715"/>
                <a:gd name="connsiteY188" fmla="*/ 833437 h 3905250"/>
                <a:gd name="connsiteX189" fmla="*/ 5530062 w 5540715"/>
                <a:gd name="connsiteY189" fmla="*/ 804862 h 3905250"/>
                <a:gd name="connsiteX190" fmla="*/ 5534825 w 5540715"/>
                <a:gd name="connsiteY190" fmla="*/ 738187 h 3905250"/>
                <a:gd name="connsiteX191" fmla="*/ 5520537 w 5540715"/>
                <a:gd name="connsiteY191" fmla="*/ 466725 h 3905250"/>
                <a:gd name="connsiteX192" fmla="*/ 5511012 w 5540715"/>
                <a:gd name="connsiteY192" fmla="*/ 442912 h 3905250"/>
                <a:gd name="connsiteX193" fmla="*/ 5491962 w 5540715"/>
                <a:gd name="connsiteY193" fmla="*/ 390525 h 3905250"/>
                <a:gd name="connsiteX194" fmla="*/ 5477675 w 5540715"/>
                <a:gd name="connsiteY194" fmla="*/ 366712 h 3905250"/>
                <a:gd name="connsiteX195" fmla="*/ 5453862 w 5540715"/>
                <a:gd name="connsiteY195" fmla="*/ 347662 h 3905250"/>
                <a:gd name="connsiteX196" fmla="*/ 5420525 w 5540715"/>
                <a:gd name="connsiteY196" fmla="*/ 309562 h 3905250"/>
                <a:gd name="connsiteX197" fmla="*/ 5401475 w 5540715"/>
                <a:gd name="connsiteY197" fmla="*/ 300037 h 3905250"/>
                <a:gd name="connsiteX198" fmla="*/ 5391950 w 5540715"/>
                <a:gd name="connsiteY198" fmla="*/ 280987 h 3905250"/>
                <a:gd name="connsiteX199" fmla="*/ 5358612 w 5540715"/>
                <a:gd name="connsiteY199" fmla="*/ 257175 h 3905250"/>
                <a:gd name="connsiteX200" fmla="*/ 5325275 w 5540715"/>
                <a:gd name="connsiteY200" fmla="*/ 223837 h 3905250"/>
                <a:gd name="connsiteX201" fmla="*/ 5244312 w 5540715"/>
                <a:gd name="connsiteY201" fmla="*/ 133350 h 3905250"/>
                <a:gd name="connsiteX202" fmla="*/ 5201450 w 5540715"/>
                <a:gd name="connsiteY202" fmla="*/ 85725 h 3905250"/>
                <a:gd name="connsiteX203" fmla="*/ 5163350 w 5540715"/>
                <a:gd name="connsiteY203" fmla="*/ 71437 h 3905250"/>
                <a:gd name="connsiteX204" fmla="*/ 5087150 w 5540715"/>
                <a:gd name="connsiteY204" fmla="*/ 42862 h 3905250"/>
                <a:gd name="connsiteX205" fmla="*/ 5039525 w 5540715"/>
                <a:gd name="connsiteY205" fmla="*/ 23812 h 3905250"/>
                <a:gd name="connsiteX206" fmla="*/ 5006187 w 5540715"/>
                <a:gd name="connsiteY206" fmla="*/ 19050 h 3905250"/>
                <a:gd name="connsiteX207" fmla="*/ 4982375 w 5540715"/>
                <a:gd name="connsiteY207" fmla="*/ 9525 h 3905250"/>
                <a:gd name="connsiteX208" fmla="*/ 4915700 w 5540715"/>
                <a:gd name="connsiteY208" fmla="*/ 4762 h 3905250"/>
                <a:gd name="connsiteX209" fmla="*/ 4858550 w 5540715"/>
                <a:gd name="connsiteY209" fmla="*/ 0 h 3905250"/>
                <a:gd name="connsiteX210" fmla="*/ 4749012 w 5540715"/>
                <a:gd name="connsiteY210" fmla="*/ 14287 h 3905250"/>
                <a:gd name="connsiteX211" fmla="*/ 4725200 w 5540715"/>
                <a:gd name="connsiteY211" fmla="*/ 19050 h 3905250"/>
                <a:gd name="connsiteX212" fmla="*/ 4668050 w 5540715"/>
                <a:gd name="connsiteY212" fmla="*/ 42862 h 3905250"/>
                <a:gd name="connsiteX213" fmla="*/ 4629950 w 5540715"/>
                <a:gd name="connsiteY213" fmla="*/ 57150 h 3905250"/>
                <a:gd name="connsiteX214" fmla="*/ 4548987 w 5540715"/>
                <a:gd name="connsiteY214" fmla="*/ 104775 h 3905250"/>
                <a:gd name="connsiteX215" fmla="*/ 4529937 w 5540715"/>
                <a:gd name="connsiteY215" fmla="*/ 128587 h 3905250"/>
                <a:gd name="connsiteX216" fmla="*/ 4510887 w 5540715"/>
                <a:gd name="connsiteY216" fmla="*/ 147637 h 3905250"/>
                <a:gd name="connsiteX217" fmla="*/ 4491837 w 5540715"/>
                <a:gd name="connsiteY217" fmla="*/ 176212 h 3905250"/>
                <a:gd name="connsiteX218" fmla="*/ 4458500 w 5540715"/>
                <a:gd name="connsiteY218" fmla="*/ 247650 h 3905250"/>
                <a:gd name="connsiteX219" fmla="*/ 4439450 w 5540715"/>
                <a:gd name="connsiteY219" fmla="*/ 304800 h 3905250"/>
                <a:gd name="connsiteX220" fmla="*/ 4420400 w 5540715"/>
                <a:gd name="connsiteY220" fmla="*/ 366712 h 3905250"/>
                <a:gd name="connsiteX221" fmla="*/ 4415637 w 5540715"/>
                <a:gd name="connsiteY221" fmla="*/ 400050 h 3905250"/>
                <a:gd name="connsiteX222" fmla="*/ 4406112 w 5540715"/>
                <a:gd name="connsiteY222" fmla="*/ 423862 h 3905250"/>
                <a:gd name="connsiteX223" fmla="*/ 4401350 w 5540715"/>
                <a:gd name="connsiteY223" fmla="*/ 457200 h 3905250"/>
                <a:gd name="connsiteX224" fmla="*/ 4391825 w 5540715"/>
                <a:gd name="connsiteY224" fmla="*/ 519112 h 3905250"/>
                <a:gd name="connsiteX225" fmla="*/ 4425162 w 5540715"/>
                <a:gd name="connsiteY225" fmla="*/ 685800 h 3905250"/>
                <a:gd name="connsiteX226" fmla="*/ 4434687 w 5540715"/>
                <a:gd name="connsiteY226" fmla="*/ 728662 h 3905250"/>
                <a:gd name="connsiteX227" fmla="*/ 4444212 w 5540715"/>
                <a:gd name="connsiteY227" fmla="*/ 752475 h 3905250"/>
                <a:gd name="connsiteX228" fmla="*/ 4439450 w 5540715"/>
                <a:gd name="connsiteY228" fmla="*/ 819150 h 3905250"/>
                <a:gd name="connsiteX229" fmla="*/ 4396587 w 5540715"/>
                <a:gd name="connsiteY229" fmla="*/ 852487 h 3905250"/>
                <a:gd name="connsiteX230" fmla="*/ 4382300 w 5540715"/>
                <a:gd name="connsiteY230" fmla="*/ 866775 h 3905250"/>
                <a:gd name="connsiteX231" fmla="*/ 4363250 w 5540715"/>
                <a:gd name="connsiteY231" fmla="*/ 876300 h 3905250"/>
                <a:gd name="connsiteX232" fmla="*/ 4329912 w 5540715"/>
                <a:gd name="connsiteY232" fmla="*/ 900112 h 3905250"/>
                <a:gd name="connsiteX233" fmla="*/ 4315625 w 5540715"/>
                <a:gd name="connsiteY233" fmla="*/ 909637 h 3905250"/>
                <a:gd name="connsiteX234" fmla="*/ 4296575 w 5540715"/>
                <a:gd name="connsiteY234" fmla="*/ 923925 h 3905250"/>
                <a:gd name="connsiteX235" fmla="*/ 4277525 w 5540715"/>
                <a:gd name="connsiteY235" fmla="*/ 928687 h 3905250"/>
                <a:gd name="connsiteX236" fmla="*/ 4248950 w 5540715"/>
                <a:gd name="connsiteY236" fmla="*/ 938212 h 3905250"/>
                <a:gd name="connsiteX237" fmla="*/ 4229900 w 5540715"/>
                <a:gd name="connsiteY237" fmla="*/ 942975 h 3905250"/>
                <a:gd name="connsiteX238" fmla="*/ 4215612 w 5540715"/>
                <a:gd name="connsiteY238" fmla="*/ 947737 h 3905250"/>
                <a:gd name="connsiteX239" fmla="*/ 4158462 w 5540715"/>
                <a:gd name="connsiteY239" fmla="*/ 957262 h 3905250"/>
                <a:gd name="connsiteX240" fmla="*/ 4120362 w 5540715"/>
                <a:gd name="connsiteY240" fmla="*/ 966787 h 3905250"/>
                <a:gd name="connsiteX241" fmla="*/ 4091787 w 5540715"/>
                <a:gd name="connsiteY241" fmla="*/ 976312 h 3905250"/>
                <a:gd name="connsiteX242" fmla="*/ 4067975 w 5540715"/>
                <a:gd name="connsiteY242" fmla="*/ 985837 h 3905250"/>
                <a:gd name="connsiteX243" fmla="*/ 4034637 w 5540715"/>
                <a:gd name="connsiteY243" fmla="*/ 990600 h 3905250"/>
                <a:gd name="connsiteX244" fmla="*/ 3967962 w 5540715"/>
                <a:gd name="connsiteY244" fmla="*/ 1009650 h 3905250"/>
                <a:gd name="connsiteX245" fmla="*/ 3939387 w 5540715"/>
                <a:gd name="connsiteY245" fmla="*/ 1019175 h 3905250"/>
                <a:gd name="connsiteX246" fmla="*/ 3906050 w 5540715"/>
                <a:gd name="connsiteY246" fmla="*/ 1023937 h 3905250"/>
                <a:gd name="connsiteX247" fmla="*/ 3744125 w 5540715"/>
                <a:gd name="connsiteY247" fmla="*/ 1019175 h 3905250"/>
                <a:gd name="connsiteX248" fmla="*/ 3715550 w 5540715"/>
                <a:gd name="connsiteY248" fmla="*/ 1014412 h 3905250"/>
                <a:gd name="connsiteX249" fmla="*/ 3677450 w 5540715"/>
                <a:gd name="connsiteY249" fmla="*/ 1009650 h 3905250"/>
                <a:gd name="connsiteX250" fmla="*/ 3548862 w 5540715"/>
                <a:gd name="connsiteY250" fmla="*/ 1023937 h 3905250"/>
                <a:gd name="connsiteX251" fmla="*/ 3506000 w 5540715"/>
                <a:gd name="connsiteY251" fmla="*/ 1052512 h 3905250"/>
                <a:gd name="connsiteX252" fmla="*/ 3486950 w 5540715"/>
                <a:gd name="connsiteY252" fmla="*/ 1071562 h 3905250"/>
                <a:gd name="connsiteX253" fmla="*/ 3463137 w 5540715"/>
                <a:gd name="connsiteY253" fmla="*/ 1090612 h 3905250"/>
                <a:gd name="connsiteX254" fmla="*/ 3425037 w 5540715"/>
                <a:gd name="connsiteY254" fmla="*/ 1128712 h 3905250"/>
                <a:gd name="connsiteX255" fmla="*/ 3396462 w 5540715"/>
                <a:gd name="connsiteY255" fmla="*/ 1176337 h 3905250"/>
                <a:gd name="connsiteX256" fmla="*/ 3363125 w 5540715"/>
                <a:gd name="connsiteY256" fmla="*/ 1228725 h 3905250"/>
                <a:gd name="connsiteX257" fmla="*/ 3353600 w 5540715"/>
                <a:gd name="connsiteY257" fmla="*/ 1262062 h 3905250"/>
                <a:gd name="connsiteX258" fmla="*/ 3348837 w 5540715"/>
                <a:gd name="connsiteY258" fmla="*/ 1281112 h 3905250"/>
                <a:gd name="connsiteX259" fmla="*/ 3339312 w 5540715"/>
                <a:gd name="connsiteY259" fmla="*/ 1295400 h 3905250"/>
                <a:gd name="connsiteX260" fmla="*/ 3329787 w 5540715"/>
                <a:gd name="connsiteY260" fmla="*/ 1323975 h 3905250"/>
                <a:gd name="connsiteX261" fmla="*/ 3301212 w 5540715"/>
                <a:gd name="connsiteY261" fmla="*/ 1357312 h 3905250"/>
                <a:gd name="connsiteX262" fmla="*/ 3291687 w 5540715"/>
                <a:gd name="connsiteY262" fmla="*/ 1381125 h 3905250"/>
                <a:gd name="connsiteX263" fmla="*/ 3248825 w 5540715"/>
                <a:gd name="connsiteY263" fmla="*/ 1414462 h 3905250"/>
                <a:gd name="connsiteX264" fmla="*/ 3234537 w 5540715"/>
                <a:gd name="connsiteY264" fmla="*/ 1433512 h 3905250"/>
                <a:gd name="connsiteX265" fmla="*/ 3220250 w 5540715"/>
                <a:gd name="connsiteY265" fmla="*/ 1443037 h 3905250"/>
                <a:gd name="connsiteX266" fmla="*/ 3172625 w 5540715"/>
                <a:gd name="connsiteY266" fmla="*/ 1481137 h 3905250"/>
                <a:gd name="connsiteX267" fmla="*/ 3153575 w 5540715"/>
                <a:gd name="connsiteY267" fmla="*/ 1495425 h 3905250"/>
                <a:gd name="connsiteX268" fmla="*/ 3129762 w 5540715"/>
                <a:gd name="connsiteY268" fmla="*/ 1504950 h 3905250"/>
                <a:gd name="connsiteX269" fmla="*/ 3110712 w 5540715"/>
                <a:gd name="connsiteY269" fmla="*/ 1519237 h 3905250"/>
                <a:gd name="connsiteX270" fmla="*/ 3096425 w 5540715"/>
                <a:gd name="connsiteY270" fmla="*/ 1533525 h 3905250"/>
                <a:gd name="connsiteX271" fmla="*/ 3072612 w 5540715"/>
                <a:gd name="connsiteY271" fmla="*/ 1543050 h 3905250"/>
                <a:gd name="connsiteX272" fmla="*/ 3058325 w 5540715"/>
                <a:gd name="connsiteY272" fmla="*/ 1557337 h 3905250"/>
                <a:gd name="connsiteX273" fmla="*/ 3034512 w 5540715"/>
                <a:gd name="connsiteY273" fmla="*/ 1566862 h 3905250"/>
                <a:gd name="connsiteX274" fmla="*/ 3015462 w 5540715"/>
                <a:gd name="connsiteY274" fmla="*/ 1576387 h 3905250"/>
                <a:gd name="connsiteX275" fmla="*/ 2967837 w 5540715"/>
                <a:gd name="connsiteY275" fmla="*/ 1604962 h 3905250"/>
                <a:gd name="connsiteX276" fmla="*/ 2953550 w 5540715"/>
                <a:gd name="connsiteY276" fmla="*/ 1614487 h 3905250"/>
                <a:gd name="connsiteX277" fmla="*/ 2939262 w 5540715"/>
                <a:gd name="connsiteY277" fmla="*/ 1619250 h 3905250"/>
                <a:gd name="connsiteX278" fmla="*/ 2910687 w 5540715"/>
                <a:gd name="connsiteY278" fmla="*/ 1638300 h 3905250"/>
                <a:gd name="connsiteX279" fmla="*/ 2896400 w 5540715"/>
                <a:gd name="connsiteY279" fmla="*/ 1652587 h 3905250"/>
                <a:gd name="connsiteX280" fmla="*/ 2834487 w 5540715"/>
                <a:gd name="connsiteY280" fmla="*/ 1681162 h 3905250"/>
                <a:gd name="connsiteX281" fmla="*/ 2791625 w 5540715"/>
                <a:gd name="connsiteY281" fmla="*/ 1709737 h 3905250"/>
                <a:gd name="connsiteX282" fmla="*/ 2767812 w 5540715"/>
                <a:gd name="connsiteY282" fmla="*/ 1719262 h 3905250"/>
                <a:gd name="connsiteX283" fmla="*/ 2753525 w 5540715"/>
                <a:gd name="connsiteY283" fmla="*/ 1728787 h 3905250"/>
                <a:gd name="connsiteX284" fmla="*/ 2739237 w 5540715"/>
                <a:gd name="connsiteY284" fmla="*/ 1733550 h 3905250"/>
                <a:gd name="connsiteX285" fmla="*/ 2724950 w 5540715"/>
                <a:gd name="connsiteY285" fmla="*/ 1743075 h 3905250"/>
                <a:gd name="connsiteX286" fmla="*/ 2663037 w 5540715"/>
                <a:gd name="connsiteY286" fmla="*/ 1752600 h 3905250"/>
                <a:gd name="connsiteX287" fmla="*/ 2596362 w 5540715"/>
                <a:gd name="connsiteY287" fmla="*/ 1738312 h 3905250"/>
                <a:gd name="connsiteX288" fmla="*/ 2572550 w 5540715"/>
                <a:gd name="connsiteY288" fmla="*/ 1728788 h 3905250"/>
                <a:gd name="connsiteX289" fmla="*/ 2524925 w 5540715"/>
                <a:gd name="connsiteY289" fmla="*/ 1728787 h 3905250"/>
                <a:gd name="connsiteX290" fmla="*/ 2470156 w 5540715"/>
                <a:gd name="connsiteY290" fmla="*/ 1804987 h 3905250"/>
                <a:gd name="connsiteX291" fmla="*/ 2389193 w 5540715"/>
                <a:gd name="connsiteY291" fmla="*/ 1881187 h 3905250"/>
                <a:gd name="connsiteX292" fmla="*/ 2315375 w 5540715"/>
                <a:gd name="connsiteY292" fmla="*/ 1909762 h 3905250"/>
                <a:gd name="connsiteX293" fmla="*/ 2253462 w 5540715"/>
                <a:gd name="connsiteY293" fmla="*/ 1924050 h 3905250"/>
                <a:gd name="connsiteX294" fmla="*/ 2234412 w 5540715"/>
                <a:gd name="connsiteY294" fmla="*/ 1943100 h 3905250"/>
                <a:gd name="connsiteX295" fmla="*/ 2220125 w 5540715"/>
                <a:gd name="connsiteY295" fmla="*/ 1947862 h 3905250"/>
                <a:gd name="connsiteX296" fmla="*/ 2186787 w 5540715"/>
                <a:gd name="connsiteY296" fmla="*/ 1966912 h 3905250"/>
                <a:gd name="connsiteX297" fmla="*/ 2148687 w 5540715"/>
                <a:gd name="connsiteY297" fmla="*/ 1985962 h 3905250"/>
                <a:gd name="connsiteX298" fmla="*/ 2072487 w 5540715"/>
                <a:gd name="connsiteY298" fmla="*/ 1971675 h 3905250"/>
                <a:gd name="connsiteX299" fmla="*/ 1996288 w 5540715"/>
                <a:gd name="connsiteY299" fmla="*/ 1990725 h 3905250"/>
                <a:gd name="connsiteX300" fmla="*/ 1939137 w 5540715"/>
                <a:gd name="connsiteY300" fmla="*/ 2047875 h 3905250"/>
                <a:gd name="connsiteX301" fmla="*/ 1910562 w 5540715"/>
                <a:gd name="connsiteY301" fmla="*/ 2071687 h 3905250"/>
                <a:gd name="connsiteX302" fmla="*/ 1886750 w 5540715"/>
                <a:gd name="connsiteY302" fmla="*/ 2081212 h 3905250"/>
                <a:gd name="connsiteX303" fmla="*/ 1858175 w 5540715"/>
                <a:gd name="connsiteY303" fmla="*/ 2100262 h 3905250"/>
                <a:gd name="connsiteX304" fmla="*/ 1834362 w 5540715"/>
                <a:gd name="connsiteY304" fmla="*/ 2109787 h 3905250"/>
                <a:gd name="connsiteX305" fmla="*/ 1815312 w 5540715"/>
                <a:gd name="connsiteY305" fmla="*/ 2124075 h 3905250"/>
                <a:gd name="connsiteX306" fmla="*/ 1796262 w 5540715"/>
                <a:gd name="connsiteY306" fmla="*/ 2133600 h 3905250"/>
                <a:gd name="connsiteX307" fmla="*/ 1786737 w 5540715"/>
                <a:gd name="connsiteY307" fmla="*/ 2147887 h 3905250"/>
                <a:gd name="connsiteX308" fmla="*/ 1772450 w 5540715"/>
                <a:gd name="connsiteY308" fmla="*/ 2152650 h 3905250"/>
                <a:gd name="connsiteX309" fmla="*/ 1753400 w 5540715"/>
                <a:gd name="connsiteY309" fmla="*/ 2166937 h 3905250"/>
                <a:gd name="connsiteX310" fmla="*/ 1696250 w 5540715"/>
                <a:gd name="connsiteY310" fmla="*/ 2219325 h 3905250"/>
                <a:gd name="connsiteX311" fmla="*/ 1672437 w 5540715"/>
                <a:gd name="connsiteY311" fmla="*/ 2238375 h 3905250"/>
                <a:gd name="connsiteX312" fmla="*/ 1648625 w 5540715"/>
                <a:gd name="connsiteY312" fmla="*/ 2252662 h 3905250"/>
                <a:gd name="connsiteX313" fmla="*/ 1615287 w 5540715"/>
                <a:gd name="connsiteY313" fmla="*/ 2286000 h 3905250"/>
                <a:gd name="connsiteX314" fmla="*/ 1591475 w 5540715"/>
                <a:gd name="connsiteY314" fmla="*/ 2305050 h 3905250"/>
                <a:gd name="connsiteX315" fmla="*/ 1577187 w 5540715"/>
                <a:gd name="connsiteY315" fmla="*/ 2314575 h 3905250"/>
                <a:gd name="connsiteX316" fmla="*/ 1562900 w 5540715"/>
                <a:gd name="connsiteY316" fmla="*/ 2328862 h 3905250"/>
                <a:gd name="connsiteX317" fmla="*/ 1558137 w 5540715"/>
                <a:gd name="connsiteY317" fmla="*/ 2343150 h 3905250"/>
                <a:gd name="connsiteX318" fmla="*/ 1520037 w 5540715"/>
                <a:gd name="connsiteY318" fmla="*/ 2366962 h 3905250"/>
                <a:gd name="connsiteX319" fmla="*/ 1496225 w 5540715"/>
                <a:gd name="connsiteY319" fmla="*/ 2381250 h 3905250"/>
                <a:gd name="connsiteX320" fmla="*/ 1477175 w 5540715"/>
                <a:gd name="connsiteY320" fmla="*/ 2395537 h 3905250"/>
                <a:gd name="connsiteX321" fmla="*/ 1462887 w 5540715"/>
                <a:gd name="connsiteY321" fmla="*/ 2400300 h 3905250"/>
                <a:gd name="connsiteX322" fmla="*/ 1424787 w 5540715"/>
                <a:gd name="connsiteY322" fmla="*/ 2419350 h 3905250"/>
                <a:gd name="connsiteX323" fmla="*/ 1405737 w 5540715"/>
                <a:gd name="connsiteY323" fmla="*/ 2428875 h 3905250"/>
                <a:gd name="connsiteX324" fmla="*/ 1362875 w 5540715"/>
                <a:gd name="connsiteY324" fmla="*/ 2462212 h 3905250"/>
                <a:gd name="connsiteX325" fmla="*/ 1329537 w 5540715"/>
                <a:gd name="connsiteY325" fmla="*/ 2476500 h 3905250"/>
                <a:gd name="connsiteX326" fmla="*/ 1310487 w 5540715"/>
                <a:gd name="connsiteY326" fmla="*/ 2490787 h 3905250"/>
                <a:gd name="connsiteX327" fmla="*/ 1262862 w 5540715"/>
                <a:gd name="connsiteY327" fmla="*/ 2514600 h 3905250"/>
                <a:gd name="connsiteX328" fmla="*/ 1224762 w 5540715"/>
                <a:gd name="connsiteY328" fmla="*/ 2538412 h 3905250"/>
                <a:gd name="connsiteX329" fmla="*/ 1210475 w 5540715"/>
                <a:gd name="connsiteY329" fmla="*/ 2543175 h 3905250"/>
                <a:gd name="connsiteX330" fmla="*/ 1191425 w 5540715"/>
                <a:gd name="connsiteY330" fmla="*/ 2557462 h 3905250"/>
                <a:gd name="connsiteX331" fmla="*/ 1129512 w 5540715"/>
                <a:gd name="connsiteY331" fmla="*/ 2600325 h 3905250"/>
                <a:gd name="connsiteX332" fmla="*/ 1100937 w 5540715"/>
                <a:gd name="connsiteY332" fmla="*/ 2624137 h 3905250"/>
                <a:gd name="connsiteX333" fmla="*/ 1086650 w 5540715"/>
                <a:gd name="connsiteY333" fmla="*/ 2638425 h 3905250"/>
                <a:gd name="connsiteX334" fmla="*/ 1077125 w 5540715"/>
                <a:gd name="connsiteY334" fmla="*/ 2652712 h 3905250"/>
                <a:gd name="connsiteX335" fmla="*/ 1053312 w 5540715"/>
                <a:gd name="connsiteY335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756450 w 5540715"/>
                <a:gd name="connsiteY9" fmla="*/ 2900362 h 3905250"/>
                <a:gd name="connsiteX10" fmla="*/ 708825 w 5540715"/>
                <a:gd name="connsiteY10" fmla="*/ 2947987 h 3905250"/>
                <a:gd name="connsiteX11" fmla="*/ 686600 w 5540715"/>
                <a:gd name="connsiteY11" fmla="*/ 2990850 h 3905250"/>
                <a:gd name="connsiteX12" fmla="*/ 672312 w 5540715"/>
                <a:gd name="connsiteY12" fmla="*/ 3000375 h 3905250"/>
                <a:gd name="connsiteX13" fmla="*/ 596112 w 5540715"/>
                <a:gd name="connsiteY13" fmla="*/ 3014662 h 3905250"/>
                <a:gd name="connsiteX14" fmla="*/ 527850 w 5540715"/>
                <a:gd name="connsiteY14" fmla="*/ 2990850 h 3905250"/>
                <a:gd name="connsiteX15" fmla="*/ 234162 w 5540715"/>
                <a:gd name="connsiteY15" fmla="*/ 3028950 h 3905250"/>
                <a:gd name="connsiteX16" fmla="*/ 157962 w 5540715"/>
                <a:gd name="connsiteY16" fmla="*/ 3071812 h 3905250"/>
                <a:gd name="connsiteX17" fmla="*/ 96050 w 5540715"/>
                <a:gd name="connsiteY17" fmla="*/ 3138487 h 3905250"/>
                <a:gd name="connsiteX18" fmla="*/ 81762 w 5540715"/>
                <a:gd name="connsiteY18" fmla="*/ 3148012 h 3905250"/>
                <a:gd name="connsiteX19" fmla="*/ 53187 w 5540715"/>
                <a:gd name="connsiteY19" fmla="*/ 3200400 h 3905250"/>
                <a:gd name="connsiteX20" fmla="*/ 34137 w 5540715"/>
                <a:gd name="connsiteY20" fmla="*/ 3233737 h 3905250"/>
                <a:gd name="connsiteX21" fmla="*/ 24612 w 5540715"/>
                <a:gd name="connsiteY21" fmla="*/ 3267075 h 3905250"/>
                <a:gd name="connsiteX22" fmla="*/ 15087 w 5540715"/>
                <a:gd name="connsiteY22" fmla="*/ 3309937 h 3905250"/>
                <a:gd name="connsiteX23" fmla="*/ 5562 w 5540715"/>
                <a:gd name="connsiteY23" fmla="*/ 3348037 h 3905250"/>
                <a:gd name="connsiteX24" fmla="*/ 5562 w 5540715"/>
                <a:gd name="connsiteY24" fmla="*/ 3571875 h 3905250"/>
                <a:gd name="connsiteX25" fmla="*/ 19850 w 5540715"/>
                <a:gd name="connsiteY25" fmla="*/ 3624262 h 3905250"/>
                <a:gd name="connsiteX26" fmla="*/ 24612 w 5540715"/>
                <a:gd name="connsiteY26" fmla="*/ 3648075 h 3905250"/>
                <a:gd name="connsiteX27" fmla="*/ 38900 w 5540715"/>
                <a:gd name="connsiteY27" fmla="*/ 3671887 h 3905250"/>
                <a:gd name="connsiteX28" fmla="*/ 62712 w 5540715"/>
                <a:gd name="connsiteY28" fmla="*/ 3714750 h 3905250"/>
                <a:gd name="connsiteX29" fmla="*/ 77000 w 5540715"/>
                <a:gd name="connsiteY29" fmla="*/ 3738562 h 3905250"/>
                <a:gd name="connsiteX30" fmla="*/ 110337 w 5540715"/>
                <a:gd name="connsiteY30" fmla="*/ 3757612 h 3905250"/>
                <a:gd name="connsiteX31" fmla="*/ 129387 w 5540715"/>
                <a:gd name="connsiteY31" fmla="*/ 3771900 h 3905250"/>
                <a:gd name="connsiteX32" fmla="*/ 177012 w 5540715"/>
                <a:gd name="connsiteY32" fmla="*/ 3800475 h 3905250"/>
                <a:gd name="connsiteX33" fmla="*/ 243687 w 5540715"/>
                <a:gd name="connsiteY33" fmla="*/ 3843337 h 3905250"/>
                <a:gd name="connsiteX34" fmla="*/ 281787 w 5540715"/>
                <a:gd name="connsiteY34" fmla="*/ 3867150 h 3905250"/>
                <a:gd name="connsiteX35" fmla="*/ 319887 w 5540715"/>
                <a:gd name="connsiteY35" fmla="*/ 3876675 h 3905250"/>
                <a:gd name="connsiteX36" fmla="*/ 353225 w 5540715"/>
                <a:gd name="connsiteY36" fmla="*/ 3890962 h 3905250"/>
                <a:gd name="connsiteX37" fmla="*/ 496100 w 5540715"/>
                <a:gd name="connsiteY37" fmla="*/ 3905250 h 3905250"/>
                <a:gd name="connsiteX38" fmla="*/ 881862 w 5540715"/>
                <a:gd name="connsiteY38" fmla="*/ 3900487 h 3905250"/>
                <a:gd name="connsiteX39" fmla="*/ 991400 w 5540715"/>
                <a:gd name="connsiteY39" fmla="*/ 3895725 h 3905250"/>
                <a:gd name="connsiteX40" fmla="*/ 1234287 w 5540715"/>
                <a:gd name="connsiteY40" fmla="*/ 3900487 h 3905250"/>
                <a:gd name="connsiteX41" fmla="*/ 1410500 w 5540715"/>
                <a:gd name="connsiteY41" fmla="*/ 3895725 h 3905250"/>
                <a:gd name="connsiteX42" fmla="*/ 1453362 w 5540715"/>
                <a:gd name="connsiteY42" fmla="*/ 3881437 h 3905250"/>
                <a:gd name="connsiteX43" fmla="*/ 1472412 w 5540715"/>
                <a:gd name="connsiteY43" fmla="*/ 3876675 h 3905250"/>
                <a:gd name="connsiteX44" fmla="*/ 1510512 w 5540715"/>
                <a:gd name="connsiteY44" fmla="*/ 3862387 h 3905250"/>
                <a:gd name="connsiteX45" fmla="*/ 1539087 w 5540715"/>
                <a:gd name="connsiteY45" fmla="*/ 3857625 h 3905250"/>
                <a:gd name="connsiteX46" fmla="*/ 1577187 w 5540715"/>
                <a:gd name="connsiteY46" fmla="*/ 3829050 h 3905250"/>
                <a:gd name="connsiteX47" fmla="*/ 1610525 w 5540715"/>
                <a:gd name="connsiteY47" fmla="*/ 3795712 h 3905250"/>
                <a:gd name="connsiteX48" fmla="*/ 1624812 w 5540715"/>
                <a:gd name="connsiteY48" fmla="*/ 3781425 h 3905250"/>
                <a:gd name="connsiteX49" fmla="*/ 1677200 w 5540715"/>
                <a:gd name="connsiteY49" fmla="*/ 3738562 h 3905250"/>
                <a:gd name="connsiteX50" fmla="*/ 1696250 w 5540715"/>
                <a:gd name="connsiteY50" fmla="*/ 3724275 h 3905250"/>
                <a:gd name="connsiteX51" fmla="*/ 1710537 w 5540715"/>
                <a:gd name="connsiteY51" fmla="*/ 3705225 h 3905250"/>
                <a:gd name="connsiteX52" fmla="*/ 1729587 w 5540715"/>
                <a:gd name="connsiteY52" fmla="*/ 3695700 h 3905250"/>
                <a:gd name="connsiteX53" fmla="*/ 1748637 w 5540715"/>
                <a:gd name="connsiteY53" fmla="*/ 3681412 h 3905250"/>
                <a:gd name="connsiteX54" fmla="*/ 1767687 w 5540715"/>
                <a:gd name="connsiteY54" fmla="*/ 3662362 h 3905250"/>
                <a:gd name="connsiteX55" fmla="*/ 1781975 w 5540715"/>
                <a:gd name="connsiteY55" fmla="*/ 3643312 h 3905250"/>
                <a:gd name="connsiteX56" fmla="*/ 1801025 w 5540715"/>
                <a:gd name="connsiteY56" fmla="*/ 3633787 h 3905250"/>
                <a:gd name="connsiteX57" fmla="*/ 1815312 w 5540715"/>
                <a:gd name="connsiteY57" fmla="*/ 3624262 h 3905250"/>
                <a:gd name="connsiteX58" fmla="*/ 1843887 w 5540715"/>
                <a:gd name="connsiteY58" fmla="*/ 3600450 h 3905250"/>
                <a:gd name="connsiteX59" fmla="*/ 1867700 w 5540715"/>
                <a:gd name="connsiteY59" fmla="*/ 3581400 h 3905250"/>
                <a:gd name="connsiteX60" fmla="*/ 1886750 w 5540715"/>
                <a:gd name="connsiteY60" fmla="*/ 3562350 h 3905250"/>
                <a:gd name="connsiteX61" fmla="*/ 1905800 w 5540715"/>
                <a:gd name="connsiteY61" fmla="*/ 3543300 h 3905250"/>
                <a:gd name="connsiteX62" fmla="*/ 1910562 w 5540715"/>
                <a:gd name="connsiteY62" fmla="*/ 3529012 h 3905250"/>
                <a:gd name="connsiteX63" fmla="*/ 1953425 w 5540715"/>
                <a:gd name="connsiteY63" fmla="*/ 3490912 h 3905250"/>
                <a:gd name="connsiteX64" fmla="*/ 1972475 w 5540715"/>
                <a:gd name="connsiteY64" fmla="*/ 3462337 h 3905250"/>
                <a:gd name="connsiteX65" fmla="*/ 2001050 w 5540715"/>
                <a:gd name="connsiteY65" fmla="*/ 3424237 h 3905250"/>
                <a:gd name="connsiteX66" fmla="*/ 2029625 w 5540715"/>
                <a:gd name="connsiteY66" fmla="*/ 3381375 h 3905250"/>
                <a:gd name="connsiteX67" fmla="*/ 2043912 w 5540715"/>
                <a:gd name="connsiteY67" fmla="*/ 3357562 h 3905250"/>
                <a:gd name="connsiteX68" fmla="*/ 2058200 w 5540715"/>
                <a:gd name="connsiteY68" fmla="*/ 3338512 h 3905250"/>
                <a:gd name="connsiteX69" fmla="*/ 2067725 w 5540715"/>
                <a:gd name="connsiteY69" fmla="*/ 3314700 h 3905250"/>
                <a:gd name="connsiteX70" fmla="*/ 2062962 w 5540715"/>
                <a:gd name="connsiteY70" fmla="*/ 3271837 h 3905250"/>
                <a:gd name="connsiteX71" fmla="*/ 1994700 w 5540715"/>
                <a:gd name="connsiteY71" fmla="*/ 3141662 h 3905250"/>
                <a:gd name="connsiteX72" fmla="*/ 1824837 w 5540715"/>
                <a:gd name="connsiteY72" fmla="*/ 2870200 h 3905250"/>
                <a:gd name="connsiteX73" fmla="*/ 2082012 w 5540715"/>
                <a:gd name="connsiteY73" fmla="*/ 2681287 h 3905250"/>
                <a:gd name="connsiteX74" fmla="*/ 2158212 w 5540715"/>
                <a:gd name="connsiteY74" fmla="*/ 2586037 h 3905250"/>
                <a:gd name="connsiteX75" fmla="*/ 2182025 w 5540715"/>
                <a:gd name="connsiteY75" fmla="*/ 2547937 h 3905250"/>
                <a:gd name="connsiteX76" fmla="*/ 2215362 w 5540715"/>
                <a:gd name="connsiteY76" fmla="*/ 2509837 h 3905250"/>
                <a:gd name="connsiteX77" fmla="*/ 2234412 w 5540715"/>
                <a:gd name="connsiteY77" fmla="*/ 2490787 h 3905250"/>
                <a:gd name="connsiteX78" fmla="*/ 2267750 w 5540715"/>
                <a:gd name="connsiteY78" fmla="*/ 2481262 h 3905250"/>
                <a:gd name="connsiteX79" fmla="*/ 2291562 w 5540715"/>
                <a:gd name="connsiteY79" fmla="*/ 2471737 h 3905250"/>
                <a:gd name="connsiteX80" fmla="*/ 2386812 w 5540715"/>
                <a:gd name="connsiteY80" fmla="*/ 2462212 h 3905250"/>
                <a:gd name="connsiteX81" fmla="*/ 2453487 w 5540715"/>
                <a:gd name="connsiteY81" fmla="*/ 2452687 h 3905250"/>
                <a:gd name="connsiteX82" fmla="*/ 2510637 w 5540715"/>
                <a:gd name="connsiteY82" fmla="*/ 2443162 h 3905250"/>
                <a:gd name="connsiteX83" fmla="*/ 2529687 w 5540715"/>
                <a:gd name="connsiteY83" fmla="*/ 2433637 h 3905250"/>
                <a:gd name="connsiteX84" fmla="*/ 2634462 w 5540715"/>
                <a:gd name="connsiteY84" fmla="*/ 2424112 h 3905250"/>
                <a:gd name="connsiteX85" fmla="*/ 2767812 w 5540715"/>
                <a:gd name="connsiteY85" fmla="*/ 2419350 h 3905250"/>
                <a:gd name="connsiteX86" fmla="*/ 2791625 w 5540715"/>
                <a:gd name="connsiteY86" fmla="*/ 2414587 h 3905250"/>
                <a:gd name="connsiteX87" fmla="*/ 2829725 w 5540715"/>
                <a:gd name="connsiteY87" fmla="*/ 2390775 h 3905250"/>
                <a:gd name="connsiteX88" fmla="*/ 2848775 w 5540715"/>
                <a:gd name="connsiteY88" fmla="*/ 2381250 h 3905250"/>
                <a:gd name="connsiteX89" fmla="*/ 2886875 w 5540715"/>
                <a:gd name="connsiteY89" fmla="*/ 2352675 h 3905250"/>
                <a:gd name="connsiteX90" fmla="*/ 2905925 w 5540715"/>
                <a:gd name="connsiteY90" fmla="*/ 2338387 h 3905250"/>
                <a:gd name="connsiteX91" fmla="*/ 2920212 w 5540715"/>
                <a:gd name="connsiteY91" fmla="*/ 2328862 h 3905250"/>
                <a:gd name="connsiteX92" fmla="*/ 2934500 w 5540715"/>
                <a:gd name="connsiteY92" fmla="*/ 2314575 h 3905250"/>
                <a:gd name="connsiteX93" fmla="*/ 2958312 w 5540715"/>
                <a:gd name="connsiteY93" fmla="*/ 2309812 h 3905250"/>
                <a:gd name="connsiteX94" fmla="*/ 2982125 w 5540715"/>
                <a:gd name="connsiteY94" fmla="*/ 2295525 h 3905250"/>
                <a:gd name="connsiteX95" fmla="*/ 3001175 w 5540715"/>
                <a:gd name="connsiteY95" fmla="*/ 2281237 h 3905250"/>
                <a:gd name="connsiteX96" fmla="*/ 3024987 w 5540715"/>
                <a:gd name="connsiteY96" fmla="*/ 2271712 h 3905250"/>
                <a:gd name="connsiteX97" fmla="*/ 3063087 w 5540715"/>
                <a:gd name="connsiteY97" fmla="*/ 2243137 h 3905250"/>
                <a:gd name="connsiteX98" fmla="*/ 3096425 w 5540715"/>
                <a:gd name="connsiteY98" fmla="*/ 2224087 h 3905250"/>
                <a:gd name="connsiteX99" fmla="*/ 3115475 w 5540715"/>
                <a:gd name="connsiteY99" fmla="*/ 2205037 h 3905250"/>
                <a:gd name="connsiteX100" fmla="*/ 3153575 w 5540715"/>
                <a:gd name="connsiteY100" fmla="*/ 2185987 h 3905250"/>
                <a:gd name="connsiteX101" fmla="*/ 3172625 w 5540715"/>
                <a:gd name="connsiteY101" fmla="*/ 2171700 h 3905250"/>
                <a:gd name="connsiteX102" fmla="*/ 3234537 w 5540715"/>
                <a:gd name="connsiteY102" fmla="*/ 2119312 h 3905250"/>
                <a:gd name="connsiteX103" fmla="*/ 3296450 w 5540715"/>
                <a:gd name="connsiteY103" fmla="*/ 2076450 h 3905250"/>
                <a:gd name="connsiteX104" fmla="*/ 3329787 w 5540715"/>
                <a:gd name="connsiteY104" fmla="*/ 2052637 h 3905250"/>
                <a:gd name="connsiteX105" fmla="*/ 3358362 w 5540715"/>
                <a:gd name="connsiteY105" fmla="*/ 2033587 h 3905250"/>
                <a:gd name="connsiteX106" fmla="*/ 3420275 w 5540715"/>
                <a:gd name="connsiteY106" fmla="*/ 1995487 h 3905250"/>
                <a:gd name="connsiteX107" fmla="*/ 3453612 w 5540715"/>
                <a:gd name="connsiteY107" fmla="*/ 1981200 h 3905250"/>
                <a:gd name="connsiteX108" fmla="*/ 3482187 w 5540715"/>
                <a:gd name="connsiteY108" fmla="*/ 1962150 h 3905250"/>
                <a:gd name="connsiteX109" fmla="*/ 3534575 w 5540715"/>
                <a:gd name="connsiteY109" fmla="*/ 1933575 h 3905250"/>
                <a:gd name="connsiteX110" fmla="*/ 3563150 w 5540715"/>
                <a:gd name="connsiteY110" fmla="*/ 1914525 h 3905250"/>
                <a:gd name="connsiteX111" fmla="*/ 3639350 w 5540715"/>
                <a:gd name="connsiteY111" fmla="*/ 1871662 h 3905250"/>
                <a:gd name="connsiteX112" fmla="*/ 3686975 w 5540715"/>
                <a:gd name="connsiteY112" fmla="*/ 1843087 h 3905250"/>
                <a:gd name="connsiteX113" fmla="*/ 3720312 w 5540715"/>
                <a:gd name="connsiteY113" fmla="*/ 1824037 h 3905250"/>
                <a:gd name="connsiteX114" fmla="*/ 3744125 w 5540715"/>
                <a:gd name="connsiteY114" fmla="*/ 1804987 h 3905250"/>
                <a:gd name="connsiteX115" fmla="*/ 3772700 w 5540715"/>
                <a:gd name="connsiteY115" fmla="*/ 1795462 h 3905250"/>
                <a:gd name="connsiteX116" fmla="*/ 3796512 w 5540715"/>
                <a:gd name="connsiteY116" fmla="*/ 1776412 h 3905250"/>
                <a:gd name="connsiteX117" fmla="*/ 3829850 w 5540715"/>
                <a:gd name="connsiteY117" fmla="*/ 1762125 h 3905250"/>
                <a:gd name="connsiteX118" fmla="*/ 3858425 w 5540715"/>
                <a:gd name="connsiteY118" fmla="*/ 1747837 h 3905250"/>
                <a:gd name="connsiteX119" fmla="*/ 3882237 w 5540715"/>
                <a:gd name="connsiteY119" fmla="*/ 1733550 h 3905250"/>
                <a:gd name="connsiteX120" fmla="*/ 3929862 w 5540715"/>
                <a:gd name="connsiteY120" fmla="*/ 1714500 h 3905250"/>
                <a:gd name="connsiteX121" fmla="*/ 3958437 w 5540715"/>
                <a:gd name="connsiteY121" fmla="*/ 1695450 h 3905250"/>
                <a:gd name="connsiteX122" fmla="*/ 3977487 w 5540715"/>
                <a:gd name="connsiteY122" fmla="*/ 1681162 h 3905250"/>
                <a:gd name="connsiteX123" fmla="*/ 4029875 w 5540715"/>
                <a:gd name="connsiteY123" fmla="*/ 1657350 h 3905250"/>
                <a:gd name="connsiteX124" fmla="*/ 4082262 w 5540715"/>
                <a:gd name="connsiteY124" fmla="*/ 1614487 h 3905250"/>
                <a:gd name="connsiteX125" fmla="*/ 4139412 w 5540715"/>
                <a:gd name="connsiteY125" fmla="*/ 1576387 h 3905250"/>
                <a:gd name="connsiteX126" fmla="*/ 4167987 w 5540715"/>
                <a:gd name="connsiteY126" fmla="*/ 1557337 h 3905250"/>
                <a:gd name="connsiteX127" fmla="*/ 4196562 w 5540715"/>
                <a:gd name="connsiteY127" fmla="*/ 1538287 h 3905250"/>
                <a:gd name="connsiteX128" fmla="*/ 4253712 w 5540715"/>
                <a:gd name="connsiteY128" fmla="*/ 1509712 h 3905250"/>
                <a:gd name="connsiteX129" fmla="*/ 4277525 w 5540715"/>
                <a:gd name="connsiteY129" fmla="*/ 1500187 h 3905250"/>
                <a:gd name="connsiteX130" fmla="*/ 4296575 w 5540715"/>
                <a:gd name="connsiteY130" fmla="*/ 1490662 h 3905250"/>
                <a:gd name="connsiteX131" fmla="*/ 4325150 w 5540715"/>
                <a:gd name="connsiteY131" fmla="*/ 1485900 h 3905250"/>
                <a:gd name="connsiteX132" fmla="*/ 4353725 w 5540715"/>
                <a:gd name="connsiteY132" fmla="*/ 1476375 h 3905250"/>
                <a:gd name="connsiteX133" fmla="*/ 4491837 w 5540715"/>
                <a:gd name="connsiteY133" fmla="*/ 1481137 h 3905250"/>
                <a:gd name="connsiteX134" fmla="*/ 4510887 w 5540715"/>
                <a:gd name="connsiteY134" fmla="*/ 1495425 h 3905250"/>
                <a:gd name="connsiteX135" fmla="*/ 4568037 w 5540715"/>
                <a:gd name="connsiteY135" fmla="*/ 1528762 h 3905250"/>
                <a:gd name="connsiteX136" fmla="*/ 4615662 w 5540715"/>
                <a:gd name="connsiteY136" fmla="*/ 1571625 h 3905250"/>
                <a:gd name="connsiteX137" fmla="*/ 4629950 w 5540715"/>
                <a:gd name="connsiteY137" fmla="*/ 1590675 h 3905250"/>
                <a:gd name="connsiteX138" fmla="*/ 4629950 w 5540715"/>
                <a:gd name="connsiteY138" fmla="*/ 1690687 h 3905250"/>
                <a:gd name="connsiteX139" fmla="*/ 4610900 w 5540715"/>
                <a:gd name="connsiteY139" fmla="*/ 1724025 h 3905250"/>
                <a:gd name="connsiteX140" fmla="*/ 4587087 w 5540715"/>
                <a:gd name="connsiteY140" fmla="*/ 1785937 h 3905250"/>
                <a:gd name="connsiteX141" fmla="*/ 4577562 w 5540715"/>
                <a:gd name="connsiteY141" fmla="*/ 1809750 h 3905250"/>
                <a:gd name="connsiteX142" fmla="*/ 4572800 w 5540715"/>
                <a:gd name="connsiteY142" fmla="*/ 1828800 h 3905250"/>
                <a:gd name="connsiteX143" fmla="*/ 4563275 w 5540715"/>
                <a:gd name="connsiteY143" fmla="*/ 1876425 h 3905250"/>
                <a:gd name="connsiteX144" fmla="*/ 4558512 w 5540715"/>
                <a:gd name="connsiteY144" fmla="*/ 1909762 h 3905250"/>
                <a:gd name="connsiteX145" fmla="*/ 4553750 w 5540715"/>
                <a:gd name="connsiteY145" fmla="*/ 1938337 h 3905250"/>
                <a:gd name="connsiteX146" fmla="*/ 4572800 w 5540715"/>
                <a:gd name="connsiteY146" fmla="*/ 2133600 h 3905250"/>
                <a:gd name="connsiteX147" fmla="*/ 4601375 w 5540715"/>
                <a:gd name="connsiteY147" fmla="*/ 2162175 h 3905250"/>
                <a:gd name="connsiteX148" fmla="*/ 4620425 w 5540715"/>
                <a:gd name="connsiteY148" fmla="*/ 2166937 h 3905250"/>
                <a:gd name="connsiteX149" fmla="*/ 4644237 w 5540715"/>
                <a:gd name="connsiteY149" fmla="*/ 2181225 h 3905250"/>
                <a:gd name="connsiteX150" fmla="*/ 4663287 w 5540715"/>
                <a:gd name="connsiteY150" fmla="*/ 2185987 h 3905250"/>
                <a:gd name="connsiteX151" fmla="*/ 4715675 w 5540715"/>
                <a:gd name="connsiteY151" fmla="*/ 2195512 h 3905250"/>
                <a:gd name="connsiteX152" fmla="*/ 4829975 w 5540715"/>
                <a:gd name="connsiteY152" fmla="*/ 2185987 h 3905250"/>
                <a:gd name="connsiteX153" fmla="*/ 4863312 w 5540715"/>
                <a:gd name="connsiteY153" fmla="*/ 2166937 h 3905250"/>
                <a:gd name="connsiteX154" fmla="*/ 4915700 w 5540715"/>
                <a:gd name="connsiteY154" fmla="*/ 2147887 h 3905250"/>
                <a:gd name="connsiteX155" fmla="*/ 4934750 w 5540715"/>
                <a:gd name="connsiteY155" fmla="*/ 2133600 h 3905250"/>
                <a:gd name="connsiteX156" fmla="*/ 4949037 w 5540715"/>
                <a:gd name="connsiteY156" fmla="*/ 2128837 h 3905250"/>
                <a:gd name="connsiteX157" fmla="*/ 4963325 w 5540715"/>
                <a:gd name="connsiteY157" fmla="*/ 2114550 h 3905250"/>
                <a:gd name="connsiteX158" fmla="*/ 4982375 w 5540715"/>
                <a:gd name="connsiteY158" fmla="*/ 2100262 h 3905250"/>
                <a:gd name="connsiteX159" fmla="*/ 5010950 w 5540715"/>
                <a:gd name="connsiteY159" fmla="*/ 2081212 h 3905250"/>
                <a:gd name="connsiteX160" fmla="*/ 5053812 w 5540715"/>
                <a:gd name="connsiteY160" fmla="*/ 2038350 h 3905250"/>
                <a:gd name="connsiteX161" fmla="*/ 5077625 w 5540715"/>
                <a:gd name="connsiteY161" fmla="*/ 2019300 h 3905250"/>
                <a:gd name="connsiteX162" fmla="*/ 5096675 w 5540715"/>
                <a:gd name="connsiteY162" fmla="*/ 2000250 h 3905250"/>
                <a:gd name="connsiteX163" fmla="*/ 5125250 w 5540715"/>
                <a:gd name="connsiteY163" fmla="*/ 1981200 h 3905250"/>
                <a:gd name="connsiteX164" fmla="*/ 5172875 w 5540715"/>
                <a:gd name="connsiteY164" fmla="*/ 1943100 h 3905250"/>
                <a:gd name="connsiteX165" fmla="*/ 5210975 w 5540715"/>
                <a:gd name="connsiteY165" fmla="*/ 1909762 h 3905250"/>
                <a:gd name="connsiteX166" fmla="*/ 5220500 w 5540715"/>
                <a:gd name="connsiteY166" fmla="*/ 1895475 h 3905250"/>
                <a:gd name="connsiteX167" fmla="*/ 5234787 w 5540715"/>
                <a:gd name="connsiteY167" fmla="*/ 1876425 h 3905250"/>
                <a:gd name="connsiteX168" fmla="*/ 5253837 w 5540715"/>
                <a:gd name="connsiteY168" fmla="*/ 1838325 h 3905250"/>
                <a:gd name="connsiteX169" fmla="*/ 5282412 w 5540715"/>
                <a:gd name="connsiteY169" fmla="*/ 1790700 h 3905250"/>
                <a:gd name="connsiteX170" fmla="*/ 5287175 w 5540715"/>
                <a:gd name="connsiteY170" fmla="*/ 1771650 h 3905250"/>
                <a:gd name="connsiteX171" fmla="*/ 5306225 w 5540715"/>
                <a:gd name="connsiteY171" fmla="*/ 1743075 h 3905250"/>
                <a:gd name="connsiteX172" fmla="*/ 5320512 w 5540715"/>
                <a:gd name="connsiteY172" fmla="*/ 1709737 h 3905250"/>
                <a:gd name="connsiteX173" fmla="*/ 5334800 w 5540715"/>
                <a:gd name="connsiteY173" fmla="*/ 1695450 h 3905250"/>
                <a:gd name="connsiteX174" fmla="*/ 5358612 w 5540715"/>
                <a:gd name="connsiteY174" fmla="*/ 1647825 h 3905250"/>
                <a:gd name="connsiteX175" fmla="*/ 5391950 w 5540715"/>
                <a:gd name="connsiteY175" fmla="*/ 1581150 h 3905250"/>
                <a:gd name="connsiteX176" fmla="*/ 5439575 w 5540715"/>
                <a:gd name="connsiteY176" fmla="*/ 1452562 h 3905250"/>
                <a:gd name="connsiteX177" fmla="*/ 5449100 w 5540715"/>
                <a:gd name="connsiteY177" fmla="*/ 1414462 h 3905250"/>
                <a:gd name="connsiteX178" fmla="*/ 5453862 w 5540715"/>
                <a:gd name="connsiteY178" fmla="*/ 1381125 h 3905250"/>
                <a:gd name="connsiteX179" fmla="*/ 5463387 w 5540715"/>
                <a:gd name="connsiteY179" fmla="*/ 1181100 h 3905250"/>
                <a:gd name="connsiteX180" fmla="*/ 5468150 w 5540715"/>
                <a:gd name="connsiteY180" fmla="*/ 1157287 h 3905250"/>
                <a:gd name="connsiteX181" fmla="*/ 5472912 w 5540715"/>
                <a:gd name="connsiteY181" fmla="*/ 1128712 h 3905250"/>
                <a:gd name="connsiteX182" fmla="*/ 5477675 w 5540715"/>
                <a:gd name="connsiteY182" fmla="*/ 1095375 h 3905250"/>
                <a:gd name="connsiteX183" fmla="*/ 5487200 w 5540715"/>
                <a:gd name="connsiteY183" fmla="*/ 1066800 h 3905250"/>
                <a:gd name="connsiteX184" fmla="*/ 5501487 w 5540715"/>
                <a:gd name="connsiteY184" fmla="*/ 981075 h 3905250"/>
                <a:gd name="connsiteX185" fmla="*/ 5501487 w 5540715"/>
                <a:gd name="connsiteY185" fmla="*/ 981075 h 3905250"/>
                <a:gd name="connsiteX186" fmla="*/ 5511012 w 5540715"/>
                <a:gd name="connsiteY186" fmla="*/ 923925 h 3905250"/>
                <a:gd name="connsiteX187" fmla="*/ 5515775 w 5540715"/>
                <a:gd name="connsiteY187" fmla="*/ 890587 h 3905250"/>
                <a:gd name="connsiteX188" fmla="*/ 5525300 w 5540715"/>
                <a:gd name="connsiteY188" fmla="*/ 833437 h 3905250"/>
                <a:gd name="connsiteX189" fmla="*/ 5530062 w 5540715"/>
                <a:gd name="connsiteY189" fmla="*/ 804862 h 3905250"/>
                <a:gd name="connsiteX190" fmla="*/ 5534825 w 5540715"/>
                <a:gd name="connsiteY190" fmla="*/ 738187 h 3905250"/>
                <a:gd name="connsiteX191" fmla="*/ 5520537 w 5540715"/>
                <a:gd name="connsiteY191" fmla="*/ 466725 h 3905250"/>
                <a:gd name="connsiteX192" fmla="*/ 5511012 w 5540715"/>
                <a:gd name="connsiteY192" fmla="*/ 442912 h 3905250"/>
                <a:gd name="connsiteX193" fmla="*/ 5491962 w 5540715"/>
                <a:gd name="connsiteY193" fmla="*/ 390525 h 3905250"/>
                <a:gd name="connsiteX194" fmla="*/ 5477675 w 5540715"/>
                <a:gd name="connsiteY194" fmla="*/ 366712 h 3905250"/>
                <a:gd name="connsiteX195" fmla="*/ 5453862 w 5540715"/>
                <a:gd name="connsiteY195" fmla="*/ 347662 h 3905250"/>
                <a:gd name="connsiteX196" fmla="*/ 5420525 w 5540715"/>
                <a:gd name="connsiteY196" fmla="*/ 309562 h 3905250"/>
                <a:gd name="connsiteX197" fmla="*/ 5401475 w 5540715"/>
                <a:gd name="connsiteY197" fmla="*/ 300037 h 3905250"/>
                <a:gd name="connsiteX198" fmla="*/ 5391950 w 5540715"/>
                <a:gd name="connsiteY198" fmla="*/ 280987 h 3905250"/>
                <a:gd name="connsiteX199" fmla="*/ 5358612 w 5540715"/>
                <a:gd name="connsiteY199" fmla="*/ 257175 h 3905250"/>
                <a:gd name="connsiteX200" fmla="*/ 5325275 w 5540715"/>
                <a:gd name="connsiteY200" fmla="*/ 223837 h 3905250"/>
                <a:gd name="connsiteX201" fmla="*/ 5244312 w 5540715"/>
                <a:gd name="connsiteY201" fmla="*/ 133350 h 3905250"/>
                <a:gd name="connsiteX202" fmla="*/ 5201450 w 5540715"/>
                <a:gd name="connsiteY202" fmla="*/ 85725 h 3905250"/>
                <a:gd name="connsiteX203" fmla="*/ 5163350 w 5540715"/>
                <a:gd name="connsiteY203" fmla="*/ 71437 h 3905250"/>
                <a:gd name="connsiteX204" fmla="*/ 5087150 w 5540715"/>
                <a:gd name="connsiteY204" fmla="*/ 42862 h 3905250"/>
                <a:gd name="connsiteX205" fmla="*/ 5039525 w 5540715"/>
                <a:gd name="connsiteY205" fmla="*/ 23812 h 3905250"/>
                <a:gd name="connsiteX206" fmla="*/ 5006187 w 5540715"/>
                <a:gd name="connsiteY206" fmla="*/ 19050 h 3905250"/>
                <a:gd name="connsiteX207" fmla="*/ 4982375 w 5540715"/>
                <a:gd name="connsiteY207" fmla="*/ 9525 h 3905250"/>
                <a:gd name="connsiteX208" fmla="*/ 4915700 w 5540715"/>
                <a:gd name="connsiteY208" fmla="*/ 4762 h 3905250"/>
                <a:gd name="connsiteX209" fmla="*/ 4858550 w 5540715"/>
                <a:gd name="connsiteY209" fmla="*/ 0 h 3905250"/>
                <a:gd name="connsiteX210" fmla="*/ 4749012 w 5540715"/>
                <a:gd name="connsiteY210" fmla="*/ 14287 h 3905250"/>
                <a:gd name="connsiteX211" fmla="*/ 4725200 w 5540715"/>
                <a:gd name="connsiteY211" fmla="*/ 19050 h 3905250"/>
                <a:gd name="connsiteX212" fmla="*/ 4668050 w 5540715"/>
                <a:gd name="connsiteY212" fmla="*/ 42862 h 3905250"/>
                <a:gd name="connsiteX213" fmla="*/ 4629950 w 5540715"/>
                <a:gd name="connsiteY213" fmla="*/ 57150 h 3905250"/>
                <a:gd name="connsiteX214" fmla="*/ 4548987 w 5540715"/>
                <a:gd name="connsiteY214" fmla="*/ 104775 h 3905250"/>
                <a:gd name="connsiteX215" fmla="*/ 4529937 w 5540715"/>
                <a:gd name="connsiteY215" fmla="*/ 128587 h 3905250"/>
                <a:gd name="connsiteX216" fmla="*/ 4510887 w 5540715"/>
                <a:gd name="connsiteY216" fmla="*/ 147637 h 3905250"/>
                <a:gd name="connsiteX217" fmla="*/ 4491837 w 5540715"/>
                <a:gd name="connsiteY217" fmla="*/ 176212 h 3905250"/>
                <a:gd name="connsiteX218" fmla="*/ 4458500 w 5540715"/>
                <a:gd name="connsiteY218" fmla="*/ 247650 h 3905250"/>
                <a:gd name="connsiteX219" fmla="*/ 4439450 w 5540715"/>
                <a:gd name="connsiteY219" fmla="*/ 304800 h 3905250"/>
                <a:gd name="connsiteX220" fmla="*/ 4420400 w 5540715"/>
                <a:gd name="connsiteY220" fmla="*/ 366712 h 3905250"/>
                <a:gd name="connsiteX221" fmla="*/ 4415637 w 5540715"/>
                <a:gd name="connsiteY221" fmla="*/ 400050 h 3905250"/>
                <a:gd name="connsiteX222" fmla="*/ 4406112 w 5540715"/>
                <a:gd name="connsiteY222" fmla="*/ 423862 h 3905250"/>
                <a:gd name="connsiteX223" fmla="*/ 4401350 w 5540715"/>
                <a:gd name="connsiteY223" fmla="*/ 457200 h 3905250"/>
                <a:gd name="connsiteX224" fmla="*/ 4391825 w 5540715"/>
                <a:gd name="connsiteY224" fmla="*/ 519112 h 3905250"/>
                <a:gd name="connsiteX225" fmla="*/ 4425162 w 5540715"/>
                <a:gd name="connsiteY225" fmla="*/ 685800 h 3905250"/>
                <a:gd name="connsiteX226" fmla="*/ 4434687 w 5540715"/>
                <a:gd name="connsiteY226" fmla="*/ 728662 h 3905250"/>
                <a:gd name="connsiteX227" fmla="*/ 4444212 w 5540715"/>
                <a:gd name="connsiteY227" fmla="*/ 752475 h 3905250"/>
                <a:gd name="connsiteX228" fmla="*/ 4439450 w 5540715"/>
                <a:gd name="connsiteY228" fmla="*/ 819150 h 3905250"/>
                <a:gd name="connsiteX229" fmla="*/ 4396587 w 5540715"/>
                <a:gd name="connsiteY229" fmla="*/ 852487 h 3905250"/>
                <a:gd name="connsiteX230" fmla="*/ 4382300 w 5540715"/>
                <a:gd name="connsiteY230" fmla="*/ 866775 h 3905250"/>
                <a:gd name="connsiteX231" fmla="*/ 4363250 w 5540715"/>
                <a:gd name="connsiteY231" fmla="*/ 876300 h 3905250"/>
                <a:gd name="connsiteX232" fmla="*/ 4329912 w 5540715"/>
                <a:gd name="connsiteY232" fmla="*/ 900112 h 3905250"/>
                <a:gd name="connsiteX233" fmla="*/ 4315625 w 5540715"/>
                <a:gd name="connsiteY233" fmla="*/ 909637 h 3905250"/>
                <a:gd name="connsiteX234" fmla="*/ 4296575 w 5540715"/>
                <a:gd name="connsiteY234" fmla="*/ 923925 h 3905250"/>
                <a:gd name="connsiteX235" fmla="*/ 4277525 w 5540715"/>
                <a:gd name="connsiteY235" fmla="*/ 928687 h 3905250"/>
                <a:gd name="connsiteX236" fmla="*/ 4248950 w 5540715"/>
                <a:gd name="connsiteY236" fmla="*/ 938212 h 3905250"/>
                <a:gd name="connsiteX237" fmla="*/ 4229900 w 5540715"/>
                <a:gd name="connsiteY237" fmla="*/ 942975 h 3905250"/>
                <a:gd name="connsiteX238" fmla="*/ 4215612 w 5540715"/>
                <a:gd name="connsiteY238" fmla="*/ 947737 h 3905250"/>
                <a:gd name="connsiteX239" fmla="*/ 4158462 w 5540715"/>
                <a:gd name="connsiteY239" fmla="*/ 957262 h 3905250"/>
                <a:gd name="connsiteX240" fmla="*/ 4120362 w 5540715"/>
                <a:gd name="connsiteY240" fmla="*/ 966787 h 3905250"/>
                <a:gd name="connsiteX241" fmla="*/ 4091787 w 5540715"/>
                <a:gd name="connsiteY241" fmla="*/ 976312 h 3905250"/>
                <a:gd name="connsiteX242" fmla="*/ 4067975 w 5540715"/>
                <a:gd name="connsiteY242" fmla="*/ 985837 h 3905250"/>
                <a:gd name="connsiteX243" fmla="*/ 4034637 w 5540715"/>
                <a:gd name="connsiteY243" fmla="*/ 990600 h 3905250"/>
                <a:gd name="connsiteX244" fmla="*/ 3967962 w 5540715"/>
                <a:gd name="connsiteY244" fmla="*/ 1009650 h 3905250"/>
                <a:gd name="connsiteX245" fmla="*/ 3939387 w 5540715"/>
                <a:gd name="connsiteY245" fmla="*/ 1019175 h 3905250"/>
                <a:gd name="connsiteX246" fmla="*/ 3906050 w 5540715"/>
                <a:gd name="connsiteY246" fmla="*/ 1023937 h 3905250"/>
                <a:gd name="connsiteX247" fmla="*/ 3744125 w 5540715"/>
                <a:gd name="connsiteY247" fmla="*/ 1019175 h 3905250"/>
                <a:gd name="connsiteX248" fmla="*/ 3715550 w 5540715"/>
                <a:gd name="connsiteY248" fmla="*/ 1014412 h 3905250"/>
                <a:gd name="connsiteX249" fmla="*/ 3677450 w 5540715"/>
                <a:gd name="connsiteY249" fmla="*/ 1009650 h 3905250"/>
                <a:gd name="connsiteX250" fmla="*/ 3548862 w 5540715"/>
                <a:gd name="connsiteY250" fmla="*/ 1023937 h 3905250"/>
                <a:gd name="connsiteX251" fmla="*/ 3506000 w 5540715"/>
                <a:gd name="connsiteY251" fmla="*/ 1052512 h 3905250"/>
                <a:gd name="connsiteX252" fmla="*/ 3486950 w 5540715"/>
                <a:gd name="connsiteY252" fmla="*/ 1071562 h 3905250"/>
                <a:gd name="connsiteX253" fmla="*/ 3463137 w 5540715"/>
                <a:gd name="connsiteY253" fmla="*/ 1090612 h 3905250"/>
                <a:gd name="connsiteX254" fmla="*/ 3425037 w 5540715"/>
                <a:gd name="connsiteY254" fmla="*/ 1128712 h 3905250"/>
                <a:gd name="connsiteX255" fmla="*/ 3396462 w 5540715"/>
                <a:gd name="connsiteY255" fmla="*/ 1176337 h 3905250"/>
                <a:gd name="connsiteX256" fmla="*/ 3363125 w 5540715"/>
                <a:gd name="connsiteY256" fmla="*/ 1228725 h 3905250"/>
                <a:gd name="connsiteX257" fmla="*/ 3353600 w 5540715"/>
                <a:gd name="connsiteY257" fmla="*/ 1262062 h 3905250"/>
                <a:gd name="connsiteX258" fmla="*/ 3348837 w 5540715"/>
                <a:gd name="connsiteY258" fmla="*/ 1281112 h 3905250"/>
                <a:gd name="connsiteX259" fmla="*/ 3339312 w 5540715"/>
                <a:gd name="connsiteY259" fmla="*/ 1295400 h 3905250"/>
                <a:gd name="connsiteX260" fmla="*/ 3329787 w 5540715"/>
                <a:gd name="connsiteY260" fmla="*/ 1323975 h 3905250"/>
                <a:gd name="connsiteX261" fmla="*/ 3301212 w 5540715"/>
                <a:gd name="connsiteY261" fmla="*/ 1357312 h 3905250"/>
                <a:gd name="connsiteX262" fmla="*/ 3291687 w 5540715"/>
                <a:gd name="connsiteY262" fmla="*/ 1381125 h 3905250"/>
                <a:gd name="connsiteX263" fmla="*/ 3248825 w 5540715"/>
                <a:gd name="connsiteY263" fmla="*/ 1414462 h 3905250"/>
                <a:gd name="connsiteX264" fmla="*/ 3234537 w 5540715"/>
                <a:gd name="connsiteY264" fmla="*/ 1433512 h 3905250"/>
                <a:gd name="connsiteX265" fmla="*/ 3220250 w 5540715"/>
                <a:gd name="connsiteY265" fmla="*/ 1443037 h 3905250"/>
                <a:gd name="connsiteX266" fmla="*/ 3172625 w 5540715"/>
                <a:gd name="connsiteY266" fmla="*/ 1481137 h 3905250"/>
                <a:gd name="connsiteX267" fmla="*/ 3153575 w 5540715"/>
                <a:gd name="connsiteY267" fmla="*/ 1495425 h 3905250"/>
                <a:gd name="connsiteX268" fmla="*/ 3129762 w 5540715"/>
                <a:gd name="connsiteY268" fmla="*/ 1504950 h 3905250"/>
                <a:gd name="connsiteX269" fmla="*/ 3110712 w 5540715"/>
                <a:gd name="connsiteY269" fmla="*/ 1519237 h 3905250"/>
                <a:gd name="connsiteX270" fmla="*/ 3096425 w 5540715"/>
                <a:gd name="connsiteY270" fmla="*/ 1533525 h 3905250"/>
                <a:gd name="connsiteX271" fmla="*/ 3072612 w 5540715"/>
                <a:gd name="connsiteY271" fmla="*/ 1543050 h 3905250"/>
                <a:gd name="connsiteX272" fmla="*/ 3058325 w 5540715"/>
                <a:gd name="connsiteY272" fmla="*/ 1557337 h 3905250"/>
                <a:gd name="connsiteX273" fmla="*/ 3034512 w 5540715"/>
                <a:gd name="connsiteY273" fmla="*/ 1566862 h 3905250"/>
                <a:gd name="connsiteX274" fmla="*/ 3015462 w 5540715"/>
                <a:gd name="connsiteY274" fmla="*/ 1576387 h 3905250"/>
                <a:gd name="connsiteX275" fmla="*/ 2967837 w 5540715"/>
                <a:gd name="connsiteY275" fmla="*/ 1604962 h 3905250"/>
                <a:gd name="connsiteX276" fmla="*/ 2953550 w 5540715"/>
                <a:gd name="connsiteY276" fmla="*/ 1614487 h 3905250"/>
                <a:gd name="connsiteX277" fmla="*/ 2939262 w 5540715"/>
                <a:gd name="connsiteY277" fmla="*/ 1619250 h 3905250"/>
                <a:gd name="connsiteX278" fmla="*/ 2910687 w 5540715"/>
                <a:gd name="connsiteY278" fmla="*/ 1638300 h 3905250"/>
                <a:gd name="connsiteX279" fmla="*/ 2896400 w 5540715"/>
                <a:gd name="connsiteY279" fmla="*/ 1652587 h 3905250"/>
                <a:gd name="connsiteX280" fmla="*/ 2834487 w 5540715"/>
                <a:gd name="connsiteY280" fmla="*/ 1681162 h 3905250"/>
                <a:gd name="connsiteX281" fmla="*/ 2791625 w 5540715"/>
                <a:gd name="connsiteY281" fmla="*/ 1709737 h 3905250"/>
                <a:gd name="connsiteX282" fmla="*/ 2767812 w 5540715"/>
                <a:gd name="connsiteY282" fmla="*/ 1719262 h 3905250"/>
                <a:gd name="connsiteX283" fmla="*/ 2753525 w 5540715"/>
                <a:gd name="connsiteY283" fmla="*/ 1728787 h 3905250"/>
                <a:gd name="connsiteX284" fmla="*/ 2739237 w 5540715"/>
                <a:gd name="connsiteY284" fmla="*/ 1733550 h 3905250"/>
                <a:gd name="connsiteX285" fmla="*/ 2724950 w 5540715"/>
                <a:gd name="connsiteY285" fmla="*/ 1743075 h 3905250"/>
                <a:gd name="connsiteX286" fmla="*/ 2663037 w 5540715"/>
                <a:gd name="connsiteY286" fmla="*/ 1752600 h 3905250"/>
                <a:gd name="connsiteX287" fmla="*/ 2596362 w 5540715"/>
                <a:gd name="connsiteY287" fmla="*/ 1738312 h 3905250"/>
                <a:gd name="connsiteX288" fmla="*/ 2572550 w 5540715"/>
                <a:gd name="connsiteY288" fmla="*/ 1728788 h 3905250"/>
                <a:gd name="connsiteX289" fmla="*/ 2524925 w 5540715"/>
                <a:gd name="connsiteY289" fmla="*/ 1728787 h 3905250"/>
                <a:gd name="connsiteX290" fmla="*/ 2470156 w 5540715"/>
                <a:gd name="connsiteY290" fmla="*/ 1804987 h 3905250"/>
                <a:gd name="connsiteX291" fmla="*/ 2389193 w 5540715"/>
                <a:gd name="connsiteY291" fmla="*/ 1881187 h 3905250"/>
                <a:gd name="connsiteX292" fmla="*/ 2315375 w 5540715"/>
                <a:gd name="connsiteY292" fmla="*/ 1909762 h 3905250"/>
                <a:gd name="connsiteX293" fmla="*/ 2253462 w 5540715"/>
                <a:gd name="connsiteY293" fmla="*/ 1924050 h 3905250"/>
                <a:gd name="connsiteX294" fmla="*/ 2234412 w 5540715"/>
                <a:gd name="connsiteY294" fmla="*/ 1943100 h 3905250"/>
                <a:gd name="connsiteX295" fmla="*/ 2220125 w 5540715"/>
                <a:gd name="connsiteY295" fmla="*/ 1947862 h 3905250"/>
                <a:gd name="connsiteX296" fmla="*/ 2186787 w 5540715"/>
                <a:gd name="connsiteY296" fmla="*/ 1966912 h 3905250"/>
                <a:gd name="connsiteX297" fmla="*/ 2148687 w 5540715"/>
                <a:gd name="connsiteY297" fmla="*/ 1985962 h 3905250"/>
                <a:gd name="connsiteX298" fmla="*/ 2072487 w 5540715"/>
                <a:gd name="connsiteY298" fmla="*/ 1971675 h 3905250"/>
                <a:gd name="connsiteX299" fmla="*/ 1996288 w 5540715"/>
                <a:gd name="connsiteY299" fmla="*/ 1990725 h 3905250"/>
                <a:gd name="connsiteX300" fmla="*/ 1939137 w 5540715"/>
                <a:gd name="connsiteY300" fmla="*/ 2047875 h 3905250"/>
                <a:gd name="connsiteX301" fmla="*/ 1910562 w 5540715"/>
                <a:gd name="connsiteY301" fmla="*/ 2071687 h 3905250"/>
                <a:gd name="connsiteX302" fmla="*/ 1886750 w 5540715"/>
                <a:gd name="connsiteY302" fmla="*/ 2081212 h 3905250"/>
                <a:gd name="connsiteX303" fmla="*/ 1858175 w 5540715"/>
                <a:gd name="connsiteY303" fmla="*/ 2100262 h 3905250"/>
                <a:gd name="connsiteX304" fmla="*/ 1834362 w 5540715"/>
                <a:gd name="connsiteY304" fmla="*/ 2109787 h 3905250"/>
                <a:gd name="connsiteX305" fmla="*/ 1815312 w 5540715"/>
                <a:gd name="connsiteY305" fmla="*/ 2124075 h 3905250"/>
                <a:gd name="connsiteX306" fmla="*/ 1796262 w 5540715"/>
                <a:gd name="connsiteY306" fmla="*/ 2133600 h 3905250"/>
                <a:gd name="connsiteX307" fmla="*/ 1786737 w 5540715"/>
                <a:gd name="connsiteY307" fmla="*/ 2147887 h 3905250"/>
                <a:gd name="connsiteX308" fmla="*/ 1772450 w 5540715"/>
                <a:gd name="connsiteY308" fmla="*/ 2152650 h 3905250"/>
                <a:gd name="connsiteX309" fmla="*/ 1753400 w 5540715"/>
                <a:gd name="connsiteY309" fmla="*/ 2166937 h 3905250"/>
                <a:gd name="connsiteX310" fmla="*/ 1696250 w 5540715"/>
                <a:gd name="connsiteY310" fmla="*/ 2219325 h 3905250"/>
                <a:gd name="connsiteX311" fmla="*/ 1672437 w 5540715"/>
                <a:gd name="connsiteY311" fmla="*/ 2238375 h 3905250"/>
                <a:gd name="connsiteX312" fmla="*/ 1648625 w 5540715"/>
                <a:gd name="connsiteY312" fmla="*/ 2252662 h 3905250"/>
                <a:gd name="connsiteX313" fmla="*/ 1615287 w 5540715"/>
                <a:gd name="connsiteY313" fmla="*/ 2286000 h 3905250"/>
                <a:gd name="connsiteX314" fmla="*/ 1591475 w 5540715"/>
                <a:gd name="connsiteY314" fmla="*/ 2305050 h 3905250"/>
                <a:gd name="connsiteX315" fmla="*/ 1577187 w 5540715"/>
                <a:gd name="connsiteY315" fmla="*/ 2314575 h 3905250"/>
                <a:gd name="connsiteX316" fmla="*/ 1562900 w 5540715"/>
                <a:gd name="connsiteY316" fmla="*/ 2328862 h 3905250"/>
                <a:gd name="connsiteX317" fmla="*/ 1558137 w 5540715"/>
                <a:gd name="connsiteY317" fmla="*/ 2343150 h 3905250"/>
                <a:gd name="connsiteX318" fmla="*/ 1520037 w 5540715"/>
                <a:gd name="connsiteY318" fmla="*/ 2366962 h 3905250"/>
                <a:gd name="connsiteX319" fmla="*/ 1496225 w 5540715"/>
                <a:gd name="connsiteY319" fmla="*/ 2381250 h 3905250"/>
                <a:gd name="connsiteX320" fmla="*/ 1477175 w 5540715"/>
                <a:gd name="connsiteY320" fmla="*/ 2395537 h 3905250"/>
                <a:gd name="connsiteX321" fmla="*/ 1462887 w 5540715"/>
                <a:gd name="connsiteY321" fmla="*/ 2400300 h 3905250"/>
                <a:gd name="connsiteX322" fmla="*/ 1424787 w 5540715"/>
                <a:gd name="connsiteY322" fmla="*/ 2419350 h 3905250"/>
                <a:gd name="connsiteX323" fmla="*/ 1405737 w 5540715"/>
                <a:gd name="connsiteY323" fmla="*/ 2428875 h 3905250"/>
                <a:gd name="connsiteX324" fmla="*/ 1362875 w 5540715"/>
                <a:gd name="connsiteY324" fmla="*/ 2462212 h 3905250"/>
                <a:gd name="connsiteX325" fmla="*/ 1329537 w 5540715"/>
                <a:gd name="connsiteY325" fmla="*/ 2476500 h 3905250"/>
                <a:gd name="connsiteX326" fmla="*/ 1310487 w 5540715"/>
                <a:gd name="connsiteY326" fmla="*/ 2490787 h 3905250"/>
                <a:gd name="connsiteX327" fmla="*/ 1262862 w 5540715"/>
                <a:gd name="connsiteY327" fmla="*/ 2514600 h 3905250"/>
                <a:gd name="connsiteX328" fmla="*/ 1224762 w 5540715"/>
                <a:gd name="connsiteY328" fmla="*/ 2538412 h 3905250"/>
                <a:gd name="connsiteX329" fmla="*/ 1210475 w 5540715"/>
                <a:gd name="connsiteY329" fmla="*/ 2543175 h 3905250"/>
                <a:gd name="connsiteX330" fmla="*/ 1191425 w 5540715"/>
                <a:gd name="connsiteY330" fmla="*/ 2557462 h 3905250"/>
                <a:gd name="connsiteX331" fmla="*/ 1129512 w 5540715"/>
                <a:gd name="connsiteY331" fmla="*/ 2600325 h 3905250"/>
                <a:gd name="connsiteX332" fmla="*/ 1100937 w 5540715"/>
                <a:gd name="connsiteY332" fmla="*/ 2624137 h 3905250"/>
                <a:gd name="connsiteX333" fmla="*/ 1086650 w 5540715"/>
                <a:gd name="connsiteY333" fmla="*/ 2638425 h 3905250"/>
                <a:gd name="connsiteX334" fmla="*/ 1077125 w 5540715"/>
                <a:gd name="connsiteY334" fmla="*/ 2652712 h 3905250"/>
                <a:gd name="connsiteX335" fmla="*/ 1053312 w 5540715"/>
                <a:gd name="connsiteY335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756450 w 5540715"/>
                <a:gd name="connsiteY9" fmla="*/ 2900362 h 3905250"/>
                <a:gd name="connsiteX10" fmla="*/ 708825 w 5540715"/>
                <a:gd name="connsiteY10" fmla="*/ 2947987 h 3905250"/>
                <a:gd name="connsiteX11" fmla="*/ 686600 w 5540715"/>
                <a:gd name="connsiteY11" fmla="*/ 2990850 h 3905250"/>
                <a:gd name="connsiteX12" fmla="*/ 672312 w 5540715"/>
                <a:gd name="connsiteY12" fmla="*/ 3000375 h 3905250"/>
                <a:gd name="connsiteX13" fmla="*/ 596112 w 5540715"/>
                <a:gd name="connsiteY13" fmla="*/ 3014662 h 3905250"/>
                <a:gd name="connsiteX14" fmla="*/ 527850 w 5540715"/>
                <a:gd name="connsiteY14" fmla="*/ 2990850 h 3905250"/>
                <a:gd name="connsiteX15" fmla="*/ 243687 w 5540715"/>
                <a:gd name="connsiteY15" fmla="*/ 3000375 h 3905250"/>
                <a:gd name="connsiteX16" fmla="*/ 157962 w 5540715"/>
                <a:gd name="connsiteY16" fmla="*/ 3071812 h 3905250"/>
                <a:gd name="connsiteX17" fmla="*/ 96050 w 5540715"/>
                <a:gd name="connsiteY17" fmla="*/ 3138487 h 3905250"/>
                <a:gd name="connsiteX18" fmla="*/ 81762 w 5540715"/>
                <a:gd name="connsiteY18" fmla="*/ 3148012 h 3905250"/>
                <a:gd name="connsiteX19" fmla="*/ 53187 w 5540715"/>
                <a:gd name="connsiteY19" fmla="*/ 3200400 h 3905250"/>
                <a:gd name="connsiteX20" fmla="*/ 34137 w 5540715"/>
                <a:gd name="connsiteY20" fmla="*/ 3233737 h 3905250"/>
                <a:gd name="connsiteX21" fmla="*/ 24612 w 5540715"/>
                <a:gd name="connsiteY21" fmla="*/ 3267075 h 3905250"/>
                <a:gd name="connsiteX22" fmla="*/ 15087 w 5540715"/>
                <a:gd name="connsiteY22" fmla="*/ 3309937 h 3905250"/>
                <a:gd name="connsiteX23" fmla="*/ 5562 w 5540715"/>
                <a:gd name="connsiteY23" fmla="*/ 3348037 h 3905250"/>
                <a:gd name="connsiteX24" fmla="*/ 5562 w 5540715"/>
                <a:gd name="connsiteY24" fmla="*/ 3571875 h 3905250"/>
                <a:gd name="connsiteX25" fmla="*/ 19850 w 5540715"/>
                <a:gd name="connsiteY25" fmla="*/ 3624262 h 3905250"/>
                <a:gd name="connsiteX26" fmla="*/ 24612 w 5540715"/>
                <a:gd name="connsiteY26" fmla="*/ 3648075 h 3905250"/>
                <a:gd name="connsiteX27" fmla="*/ 38900 w 5540715"/>
                <a:gd name="connsiteY27" fmla="*/ 3671887 h 3905250"/>
                <a:gd name="connsiteX28" fmla="*/ 62712 w 5540715"/>
                <a:gd name="connsiteY28" fmla="*/ 3714750 h 3905250"/>
                <a:gd name="connsiteX29" fmla="*/ 77000 w 5540715"/>
                <a:gd name="connsiteY29" fmla="*/ 3738562 h 3905250"/>
                <a:gd name="connsiteX30" fmla="*/ 110337 w 5540715"/>
                <a:gd name="connsiteY30" fmla="*/ 3757612 h 3905250"/>
                <a:gd name="connsiteX31" fmla="*/ 129387 w 5540715"/>
                <a:gd name="connsiteY31" fmla="*/ 3771900 h 3905250"/>
                <a:gd name="connsiteX32" fmla="*/ 177012 w 5540715"/>
                <a:gd name="connsiteY32" fmla="*/ 3800475 h 3905250"/>
                <a:gd name="connsiteX33" fmla="*/ 243687 w 5540715"/>
                <a:gd name="connsiteY33" fmla="*/ 3843337 h 3905250"/>
                <a:gd name="connsiteX34" fmla="*/ 281787 w 5540715"/>
                <a:gd name="connsiteY34" fmla="*/ 3867150 h 3905250"/>
                <a:gd name="connsiteX35" fmla="*/ 319887 w 5540715"/>
                <a:gd name="connsiteY35" fmla="*/ 3876675 h 3905250"/>
                <a:gd name="connsiteX36" fmla="*/ 353225 w 5540715"/>
                <a:gd name="connsiteY36" fmla="*/ 3890962 h 3905250"/>
                <a:gd name="connsiteX37" fmla="*/ 496100 w 5540715"/>
                <a:gd name="connsiteY37" fmla="*/ 3905250 h 3905250"/>
                <a:gd name="connsiteX38" fmla="*/ 881862 w 5540715"/>
                <a:gd name="connsiteY38" fmla="*/ 3900487 h 3905250"/>
                <a:gd name="connsiteX39" fmla="*/ 991400 w 5540715"/>
                <a:gd name="connsiteY39" fmla="*/ 3895725 h 3905250"/>
                <a:gd name="connsiteX40" fmla="*/ 1234287 w 5540715"/>
                <a:gd name="connsiteY40" fmla="*/ 3900487 h 3905250"/>
                <a:gd name="connsiteX41" fmla="*/ 1410500 w 5540715"/>
                <a:gd name="connsiteY41" fmla="*/ 3895725 h 3905250"/>
                <a:gd name="connsiteX42" fmla="*/ 1453362 w 5540715"/>
                <a:gd name="connsiteY42" fmla="*/ 3881437 h 3905250"/>
                <a:gd name="connsiteX43" fmla="*/ 1472412 w 5540715"/>
                <a:gd name="connsiteY43" fmla="*/ 3876675 h 3905250"/>
                <a:gd name="connsiteX44" fmla="*/ 1510512 w 5540715"/>
                <a:gd name="connsiteY44" fmla="*/ 3862387 h 3905250"/>
                <a:gd name="connsiteX45" fmla="*/ 1539087 w 5540715"/>
                <a:gd name="connsiteY45" fmla="*/ 3857625 h 3905250"/>
                <a:gd name="connsiteX46" fmla="*/ 1577187 w 5540715"/>
                <a:gd name="connsiteY46" fmla="*/ 3829050 h 3905250"/>
                <a:gd name="connsiteX47" fmla="*/ 1610525 w 5540715"/>
                <a:gd name="connsiteY47" fmla="*/ 3795712 h 3905250"/>
                <a:gd name="connsiteX48" fmla="*/ 1624812 w 5540715"/>
                <a:gd name="connsiteY48" fmla="*/ 3781425 h 3905250"/>
                <a:gd name="connsiteX49" fmla="*/ 1677200 w 5540715"/>
                <a:gd name="connsiteY49" fmla="*/ 3738562 h 3905250"/>
                <a:gd name="connsiteX50" fmla="*/ 1696250 w 5540715"/>
                <a:gd name="connsiteY50" fmla="*/ 3724275 h 3905250"/>
                <a:gd name="connsiteX51" fmla="*/ 1710537 w 5540715"/>
                <a:gd name="connsiteY51" fmla="*/ 3705225 h 3905250"/>
                <a:gd name="connsiteX52" fmla="*/ 1729587 w 5540715"/>
                <a:gd name="connsiteY52" fmla="*/ 3695700 h 3905250"/>
                <a:gd name="connsiteX53" fmla="*/ 1748637 w 5540715"/>
                <a:gd name="connsiteY53" fmla="*/ 3681412 h 3905250"/>
                <a:gd name="connsiteX54" fmla="*/ 1767687 w 5540715"/>
                <a:gd name="connsiteY54" fmla="*/ 3662362 h 3905250"/>
                <a:gd name="connsiteX55" fmla="*/ 1781975 w 5540715"/>
                <a:gd name="connsiteY55" fmla="*/ 3643312 h 3905250"/>
                <a:gd name="connsiteX56" fmla="*/ 1801025 w 5540715"/>
                <a:gd name="connsiteY56" fmla="*/ 3633787 h 3905250"/>
                <a:gd name="connsiteX57" fmla="*/ 1815312 w 5540715"/>
                <a:gd name="connsiteY57" fmla="*/ 3624262 h 3905250"/>
                <a:gd name="connsiteX58" fmla="*/ 1843887 w 5540715"/>
                <a:gd name="connsiteY58" fmla="*/ 3600450 h 3905250"/>
                <a:gd name="connsiteX59" fmla="*/ 1867700 w 5540715"/>
                <a:gd name="connsiteY59" fmla="*/ 3581400 h 3905250"/>
                <a:gd name="connsiteX60" fmla="*/ 1886750 w 5540715"/>
                <a:gd name="connsiteY60" fmla="*/ 3562350 h 3905250"/>
                <a:gd name="connsiteX61" fmla="*/ 1905800 w 5540715"/>
                <a:gd name="connsiteY61" fmla="*/ 3543300 h 3905250"/>
                <a:gd name="connsiteX62" fmla="*/ 1910562 w 5540715"/>
                <a:gd name="connsiteY62" fmla="*/ 3529012 h 3905250"/>
                <a:gd name="connsiteX63" fmla="*/ 1953425 w 5540715"/>
                <a:gd name="connsiteY63" fmla="*/ 3490912 h 3905250"/>
                <a:gd name="connsiteX64" fmla="*/ 1972475 w 5540715"/>
                <a:gd name="connsiteY64" fmla="*/ 3462337 h 3905250"/>
                <a:gd name="connsiteX65" fmla="*/ 2001050 w 5540715"/>
                <a:gd name="connsiteY65" fmla="*/ 3424237 h 3905250"/>
                <a:gd name="connsiteX66" fmla="*/ 2029625 w 5540715"/>
                <a:gd name="connsiteY66" fmla="*/ 3381375 h 3905250"/>
                <a:gd name="connsiteX67" fmla="*/ 2043912 w 5540715"/>
                <a:gd name="connsiteY67" fmla="*/ 3357562 h 3905250"/>
                <a:gd name="connsiteX68" fmla="*/ 2058200 w 5540715"/>
                <a:gd name="connsiteY68" fmla="*/ 3338512 h 3905250"/>
                <a:gd name="connsiteX69" fmla="*/ 2067725 w 5540715"/>
                <a:gd name="connsiteY69" fmla="*/ 3314700 h 3905250"/>
                <a:gd name="connsiteX70" fmla="*/ 2062962 w 5540715"/>
                <a:gd name="connsiteY70" fmla="*/ 3271837 h 3905250"/>
                <a:gd name="connsiteX71" fmla="*/ 1994700 w 5540715"/>
                <a:gd name="connsiteY71" fmla="*/ 3141662 h 3905250"/>
                <a:gd name="connsiteX72" fmla="*/ 1824837 w 5540715"/>
                <a:gd name="connsiteY72" fmla="*/ 2870200 h 3905250"/>
                <a:gd name="connsiteX73" fmla="*/ 2082012 w 5540715"/>
                <a:gd name="connsiteY73" fmla="*/ 2681287 h 3905250"/>
                <a:gd name="connsiteX74" fmla="*/ 2158212 w 5540715"/>
                <a:gd name="connsiteY74" fmla="*/ 2586037 h 3905250"/>
                <a:gd name="connsiteX75" fmla="*/ 2182025 w 5540715"/>
                <a:gd name="connsiteY75" fmla="*/ 2547937 h 3905250"/>
                <a:gd name="connsiteX76" fmla="*/ 2215362 w 5540715"/>
                <a:gd name="connsiteY76" fmla="*/ 2509837 h 3905250"/>
                <a:gd name="connsiteX77" fmla="*/ 2234412 w 5540715"/>
                <a:gd name="connsiteY77" fmla="*/ 2490787 h 3905250"/>
                <a:gd name="connsiteX78" fmla="*/ 2267750 w 5540715"/>
                <a:gd name="connsiteY78" fmla="*/ 2481262 h 3905250"/>
                <a:gd name="connsiteX79" fmla="*/ 2291562 w 5540715"/>
                <a:gd name="connsiteY79" fmla="*/ 2471737 h 3905250"/>
                <a:gd name="connsiteX80" fmla="*/ 2386812 w 5540715"/>
                <a:gd name="connsiteY80" fmla="*/ 2462212 h 3905250"/>
                <a:gd name="connsiteX81" fmla="*/ 2453487 w 5540715"/>
                <a:gd name="connsiteY81" fmla="*/ 2452687 h 3905250"/>
                <a:gd name="connsiteX82" fmla="*/ 2510637 w 5540715"/>
                <a:gd name="connsiteY82" fmla="*/ 2443162 h 3905250"/>
                <a:gd name="connsiteX83" fmla="*/ 2529687 w 5540715"/>
                <a:gd name="connsiteY83" fmla="*/ 2433637 h 3905250"/>
                <a:gd name="connsiteX84" fmla="*/ 2634462 w 5540715"/>
                <a:gd name="connsiteY84" fmla="*/ 2424112 h 3905250"/>
                <a:gd name="connsiteX85" fmla="*/ 2767812 w 5540715"/>
                <a:gd name="connsiteY85" fmla="*/ 2419350 h 3905250"/>
                <a:gd name="connsiteX86" fmla="*/ 2791625 w 5540715"/>
                <a:gd name="connsiteY86" fmla="*/ 2414587 h 3905250"/>
                <a:gd name="connsiteX87" fmla="*/ 2829725 w 5540715"/>
                <a:gd name="connsiteY87" fmla="*/ 2390775 h 3905250"/>
                <a:gd name="connsiteX88" fmla="*/ 2848775 w 5540715"/>
                <a:gd name="connsiteY88" fmla="*/ 2381250 h 3905250"/>
                <a:gd name="connsiteX89" fmla="*/ 2886875 w 5540715"/>
                <a:gd name="connsiteY89" fmla="*/ 2352675 h 3905250"/>
                <a:gd name="connsiteX90" fmla="*/ 2905925 w 5540715"/>
                <a:gd name="connsiteY90" fmla="*/ 2338387 h 3905250"/>
                <a:gd name="connsiteX91" fmla="*/ 2920212 w 5540715"/>
                <a:gd name="connsiteY91" fmla="*/ 2328862 h 3905250"/>
                <a:gd name="connsiteX92" fmla="*/ 2934500 w 5540715"/>
                <a:gd name="connsiteY92" fmla="*/ 2314575 h 3905250"/>
                <a:gd name="connsiteX93" fmla="*/ 2958312 w 5540715"/>
                <a:gd name="connsiteY93" fmla="*/ 2309812 h 3905250"/>
                <a:gd name="connsiteX94" fmla="*/ 2982125 w 5540715"/>
                <a:gd name="connsiteY94" fmla="*/ 2295525 h 3905250"/>
                <a:gd name="connsiteX95" fmla="*/ 3001175 w 5540715"/>
                <a:gd name="connsiteY95" fmla="*/ 2281237 h 3905250"/>
                <a:gd name="connsiteX96" fmla="*/ 3024987 w 5540715"/>
                <a:gd name="connsiteY96" fmla="*/ 2271712 h 3905250"/>
                <a:gd name="connsiteX97" fmla="*/ 3063087 w 5540715"/>
                <a:gd name="connsiteY97" fmla="*/ 2243137 h 3905250"/>
                <a:gd name="connsiteX98" fmla="*/ 3096425 w 5540715"/>
                <a:gd name="connsiteY98" fmla="*/ 2224087 h 3905250"/>
                <a:gd name="connsiteX99" fmla="*/ 3115475 w 5540715"/>
                <a:gd name="connsiteY99" fmla="*/ 2205037 h 3905250"/>
                <a:gd name="connsiteX100" fmla="*/ 3153575 w 5540715"/>
                <a:gd name="connsiteY100" fmla="*/ 2185987 h 3905250"/>
                <a:gd name="connsiteX101" fmla="*/ 3172625 w 5540715"/>
                <a:gd name="connsiteY101" fmla="*/ 2171700 h 3905250"/>
                <a:gd name="connsiteX102" fmla="*/ 3234537 w 5540715"/>
                <a:gd name="connsiteY102" fmla="*/ 2119312 h 3905250"/>
                <a:gd name="connsiteX103" fmla="*/ 3296450 w 5540715"/>
                <a:gd name="connsiteY103" fmla="*/ 2076450 h 3905250"/>
                <a:gd name="connsiteX104" fmla="*/ 3329787 w 5540715"/>
                <a:gd name="connsiteY104" fmla="*/ 2052637 h 3905250"/>
                <a:gd name="connsiteX105" fmla="*/ 3358362 w 5540715"/>
                <a:gd name="connsiteY105" fmla="*/ 2033587 h 3905250"/>
                <a:gd name="connsiteX106" fmla="*/ 3420275 w 5540715"/>
                <a:gd name="connsiteY106" fmla="*/ 1995487 h 3905250"/>
                <a:gd name="connsiteX107" fmla="*/ 3453612 w 5540715"/>
                <a:gd name="connsiteY107" fmla="*/ 1981200 h 3905250"/>
                <a:gd name="connsiteX108" fmla="*/ 3482187 w 5540715"/>
                <a:gd name="connsiteY108" fmla="*/ 1962150 h 3905250"/>
                <a:gd name="connsiteX109" fmla="*/ 3534575 w 5540715"/>
                <a:gd name="connsiteY109" fmla="*/ 1933575 h 3905250"/>
                <a:gd name="connsiteX110" fmla="*/ 3563150 w 5540715"/>
                <a:gd name="connsiteY110" fmla="*/ 1914525 h 3905250"/>
                <a:gd name="connsiteX111" fmla="*/ 3639350 w 5540715"/>
                <a:gd name="connsiteY111" fmla="*/ 1871662 h 3905250"/>
                <a:gd name="connsiteX112" fmla="*/ 3686975 w 5540715"/>
                <a:gd name="connsiteY112" fmla="*/ 1843087 h 3905250"/>
                <a:gd name="connsiteX113" fmla="*/ 3720312 w 5540715"/>
                <a:gd name="connsiteY113" fmla="*/ 1824037 h 3905250"/>
                <a:gd name="connsiteX114" fmla="*/ 3744125 w 5540715"/>
                <a:gd name="connsiteY114" fmla="*/ 1804987 h 3905250"/>
                <a:gd name="connsiteX115" fmla="*/ 3772700 w 5540715"/>
                <a:gd name="connsiteY115" fmla="*/ 1795462 h 3905250"/>
                <a:gd name="connsiteX116" fmla="*/ 3796512 w 5540715"/>
                <a:gd name="connsiteY116" fmla="*/ 1776412 h 3905250"/>
                <a:gd name="connsiteX117" fmla="*/ 3829850 w 5540715"/>
                <a:gd name="connsiteY117" fmla="*/ 1762125 h 3905250"/>
                <a:gd name="connsiteX118" fmla="*/ 3858425 w 5540715"/>
                <a:gd name="connsiteY118" fmla="*/ 1747837 h 3905250"/>
                <a:gd name="connsiteX119" fmla="*/ 3882237 w 5540715"/>
                <a:gd name="connsiteY119" fmla="*/ 1733550 h 3905250"/>
                <a:gd name="connsiteX120" fmla="*/ 3929862 w 5540715"/>
                <a:gd name="connsiteY120" fmla="*/ 1714500 h 3905250"/>
                <a:gd name="connsiteX121" fmla="*/ 3958437 w 5540715"/>
                <a:gd name="connsiteY121" fmla="*/ 1695450 h 3905250"/>
                <a:gd name="connsiteX122" fmla="*/ 3977487 w 5540715"/>
                <a:gd name="connsiteY122" fmla="*/ 1681162 h 3905250"/>
                <a:gd name="connsiteX123" fmla="*/ 4029875 w 5540715"/>
                <a:gd name="connsiteY123" fmla="*/ 1657350 h 3905250"/>
                <a:gd name="connsiteX124" fmla="*/ 4082262 w 5540715"/>
                <a:gd name="connsiteY124" fmla="*/ 1614487 h 3905250"/>
                <a:gd name="connsiteX125" fmla="*/ 4139412 w 5540715"/>
                <a:gd name="connsiteY125" fmla="*/ 1576387 h 3905250"/>
                <a:gd name="connsiteX126" fmla="*/ 4167987 w 5540715"/>
                <a:gd name="connsiteY126" fmla="*/ 1557337 h 3905250"/>
                <a:gd name="connsiteX127" fmla="*/ 4196562 w 5540715"/>
                <a:gd name="connsiteY127" fmla="*/ 1538287 h 3905250"/>
                <a:gd name="connsiteX128" fmla="*/ 4253712 w 5540715"/>
                <a:gd name="connsiteY128" fmla="*/ 1509712 h 3905250"/>
                <a:gd name="connsiteX129" fmla="*/ 4277525 w 5540715"/>
                <a:gd name="connsiteY129" fmla="*/ 1500187 h 3905250"/>
                <a:gd name="connsiteX130" fmla="*/ 4296575 w 5540715"/>
                <a:gd name="connsiteY130" fmla="*/ 1490662 h 3905250"/>
                <a:gd name="connsiteX131" fmla="*/ 4325150 w 5540715"/>
                <a:gd name="connsiteY131" fmla="*/ 1485900 h 3905250"/>
                <a:gd name="connsiteX132" fmla="*/ 4353725 w 5540715"/>
                <a:gd name="connsiteY132" fmla="*/ 1476375 h 3905250"/>
                <a:gd name="connsiteX133" fmla="*/ 4491837 w 5540715"/>
                <a:gd name="connsiteY133" fmla="*/ 1481137 h 3905250"/>
                <a:gd name="connsiteX134" fmla="*/ 4510887 w 5540715"/>
                <a:gd name="connsiteY134" fmla="*/ 1495425 h 3905250"/>
                <a:gd name="connsiteX135" fmla="*/ 4568037 w 5540715"/>
                <a:gd name="connsiteY135" fmla="*/ 1528762 h 3905250"/>
                <a:gd name="connsiteX136" fmla="*/ 4615662 w 5540715"/>
                <a:gd name="connsiteY136" fmla="*/ 1571625 h 3905250"/>
                <a:gd name="connsiteX137" fmla="*/ 4629950 w 5540715"/>
                <a:gd name="connsiteY137" fmla="*/ 1590675 h 3905250"/>
                <a:gd name="connsiteX138" fmla="*/ 4629950 w 5540715"/>
                <a:gd name="connsiteY138" fmla="*/ 1690687 h 3905250"/>
                <a:gd name="connsiteX139" fmla="*/ 4610900 w 5540715"/>
                <a:gd name="connsiteY139" fmla="*/ 1724025 h 3905250"/>
                <a:gd name="connsiteX140" fmla="*/ 4587087 w 5540715"/>
                <a:gd name="connsiteY140" fmla="*/ 1785937 h 3905250"/>
                <a:gd name="connsiteX141" fmla="*/ 4577562 w 5540715"/>
                <a:gd name="connsiteY141" fmla="*/ 1809750 h 3905250"/>
                <a:gd name="connsiteX142" fmla="*/ 4572800 w 5540715"/>
                <a:gd name="connsiteY142" fmla="*/ 1828800 h 3905250"/>
                <a:gd name="connsiteX143" fmla="*/ 4563275 w 5540715"/>
                <a:gd name="connsiteY143" fmla="*/ 1876425 h 3905250"/>
                <a:gd name="connsiteX144" fmla="*/ 4558512 w 5540715"/>
                <a:gd name="connsiteY144" fmla="*/ 1909762 h 3905250"/>
                <a:gd name="connsiteX145" fmla="*/ 4553750 w 5540715"/>
                <a:gd name="connsiteY145" fmla="*/ 1938337 h 3905250"/>
                <a:gd name="connsiteX146" fmla="*/ 4572800 w 5540715"/>
                <a:gd name="connsiteY146" fmla="*/ 2133600 h 3905250"/>
                <a:gd name="connsiteX147" fmla="*/ 4601375 w 5540715"/>
                <a:gd name="connsiteY147" fmla="*/ 2162175 h 3905250"/>
                <a:gd name="connsiteX148" fmla="*/ 4620425 w 5540715"/>
                <a:gd name="connsiteY148" fmla="*/ 2166937 h 3905250"/>
                <a:gd name="connsiteX149" fmla="*/ 4644237 w 5540715"/>
                <a:gd name="connsiteY149" fmla="*/ 2181225 h 3905250"/>
                <a:gd name="connsiteX150" fmla="*/ 4663287 w 5540715"/>
                <a:gd name="connsiteY150" fmla="*/ 2185987 h 3905250"/>
                <a:gd name="connsiteX151" fmla="*/ 4715675 w 5540715"/>
                <a:gd name="connsiteY151" fmla="*/ 2195512 h 3905250"/>
                <a:gd name="connsiteX152" fmla="*/ 4829975 w 5540715"/>
                <a:gd name="connsiteY152" fmla="*/ 2185987 h 3905250"/>
                <a:gd name="connsiteX153" fmla="*/ 4863312 w 5540715"/>
                <a:gd name="connsiteY153" fmla="*/ 2166937 h 3905250"/>
                <a:gd name="connsiteX154" fmla="*/ 4915700 w 5540715"/>
                <a:gd name="connsiteY154" fmla="*/ 2147887 h 3905250"/>
                <a:gd name="connsiteX155" fmla="*/ 4934750 w 5540715"/>
                <a:gd name="connsiteY155" fmla="*/ 2133600 h 3905250"/>
                <a:gd name="connsiteX156" fmla="*/ 4949037 w 5540715"/>
                <a:gd name="connsiteY156" fmla="*/ 2128837 h 3905250"/>
                <a:gd name="connsiteX157" fmla="*/ 4963325 w 5540715"/>
                <a:gd name="connsiteY157" fmla="*/ 2114550 h 3905250"/>
                <a:gd name="connsiteX158" fmla="*/ 4982375 w 5540715"/>
                <a:gd name="connsiteY158" fmla="*/ 2100262 h 3905250"/>
                <a:gd name="connsiteX159" fmla="*/ 5010950 w 5540715"/>
                <a:gd name="connsiteY159" fmla="*/ 2081212 h 3905250"/>
                <a:gd name="connsiteX160" fmla="*/ 5053812 w 5540715"/>
                <a:gd name="connsiteY160" fmla="*/ 2038350 h 3905250"/>
                <a:gd name="connsiteX161" fmla="*/ 5077625 w 5540715"/>
                <a:gd name="connsiteY161" fmla="*/ 2019300 h 3905250"/>
                <a:gd name="connsiteX162" fmla="*/ 5096675 w 5540715"/>
                <a:gd name="connsiteY162" fmla="*/ 2000250 h 3905250"/>
                <a:gd name="connsiteX163" fmla="*/ 5125250 w 5540715"/>
                <a:gd name="connsiteY163" fmla="*/ 1981200 h 3905250"/>
                <a:gd name="connsiteX164" fmla="*/ 5172875 w 5540715"/>
                <a:gd name="connsiteY164" fmla="*/ 1943100 h 3905250"/>
                <a:gd name="connsiteX165" fmla="*/ 5210975 w 5540715"/>
                <a:gd name="connsiteY165" fmla="*/ 1909762 h 3905250"/>
                <a:gd name="connsiteX166" fmla="*/ 5220500 w 5540715"/>
                <a:gd name="connsiteY166" fmla="*/ 1895475 h 3905250"/>
                <a:gd name="connsiteX167" fmla="*/ 5234787 w 5540715"/>
                <a:gd name="connsiteY167" fmla="*/ 1876425 h 3905250"/>
                <a:gd name="connsiteX168" fmla="*/ 5253837 w 5540715"/>
                <a:gd name="connsiteY168" fmla="*/ 1838325 h 3905250"/>
                <a:gd name="connsiteX169" fmla="*/ 5282412 w 5540715"/>
                <a:gd name="connsiteY169" fmla="*/ 1790700 h 3905250"/>
                <a:gd name="connsiteX170" fmla="*/ 5287175 w 5540715"/>
                <a:gd name="connsiteY170" fmla="*/ 1771650 h 3905250"/>
                <a:gd name="connsiteX171" fmla="*/ 5306225 w 5540715"/>
                <a:gd name="connsiteY171" fmla="*/ 1743075 h 3905250"/>
                <a:gd name="connsiteX172" fmla="*/ 5320512 w 5540715"/>
                <a:gd name="connsiteY172" fmla="*/ 1709737 h 3905250"/>
                <a:gd name="connsiteX173" fmla="*/ 5334800 w 5540715"/>
                <a:gd name="connsiteY173" fmla="*/ 1695450 h 3905250"/>
                <a:gd name="connsiteX174" fmla="*/ 5358612 w 5540715"/>
                <a:gd name="connsiteY174" fmla="*/ 1647825 h 3905250"/>
                <a:gd name="connsiteX175" fmla="*/ 5391950 w 5540715"/>
                <a:gd name="connsiteY175" fmla="*/ 1581150 h 3905250"/>
                <a:gd name="connsiteX176" fmla="*/ 5439575 w 5540715"/>
                <a:gd name="connsiteY176" fmla="*/ 1452562 h 3905250"/>
                <a:gd name="connsiteX177" fmla="*/ 5449100 w 5540715"/>
                <a:gd name="connsiteY177" fmla="*/ 1414462 h 3905250"/>
                <a:gd name="connsiteX178" fmla="*/ 5453862 w 5540715"/>
                <a:gd name="connsiteY178" fmla="*/ 1381125 h 3905250"/>
                <a:gd name="connsiteX179" fmla="*/ 5463387 w 5540715"/>
                <a:gd name="connsiteY179" fmla="*/ 1181100 h 3905250"/>
                <a:gd name="connsiteX180" fmla="*/ 5468150 w 5540715"/>
                <a:gd name="connsiteY180" fmla="*/ 1157287 h 3905250"/>
                <a:gd name="connsiteX181" fmla="*/ 5472912 w 5540715"/>
                <a:gd name="connsiteY181" fmla="*/ 1128712 h 3905250"/>
                <a:gd name="connsiteX182" fmla="*/ 5477675 w 5540715"/>
                <a:gd name="connsiteY182" fmla="*/ 1095375 h 3905250"/>
                <a:gd name="connsiteX183" fmla="*/ 5487200 w 5540715"/>
                <a:gd name="connsiteY183" fmla="*/ 1066800 h 3905250"/>
                <a:gd name="connsiteX184" fmla="*/ 5501487 w 5540715"/>
                <a:gd name="connsiteY184" fmla="*/ 981075 h 3905250"/>
                <a:gd name="connsiteX185" fmla="*/ 5501487 w 5540715"/>
                <a:gd name="connsiteY185" fmla="*/ 981075 h 3905250"/>
                <a:gd name="connsiteX186" fmla="*/ 5511012 w 5540715"/>
                <a:gd name="connsiteY186" fmla="*/ 923925 h 3905250"/>
                <a:gd name="connsiteX187" fmla="*/ 5515775 w 5540715"/>
                <a:gd name="connsiteY187" fmla="*/ 890587 h 3905250"/>
                <a:gd name="connsiteX188" fmla="*/ 5525300 w 5540715"/>
                <a:gd name="connsiteY188" fmla="*/ 833437 h 3905250"/>
                <a:gd name="connsiteX189" fmla="*/ 5530062 w 5540715"/>
                <a:gd name="connsiteY189" fmla="*/ 804862 h 3905250"/>
                <a:gd name="connsiteX190" fmla="*/ 5534825 w 5540715"/>
                <a:gd name="connsiteY190" fmla="*/ 738187 h 3905250"/>
                <a:gd name="connsiteX191" fmla="*/ 5520537 w 5540715"/>
                <a:gd name="connsiteY191" fmla="*/ 466725 h 3905250"/>
                <a:gd name="connsiteX192" fmla="*/ 5511012 w 5540715"/>
                <a:gd name="connsiteY192" fmla="*/ 442912 h 3905250"/>
                <a:gd name="connsiteX193" fmla="*/ 5491962 w 5540715"/>
                <a:gd name="connsiteY193" fmla="*/ 390525 h 3905250"/>
                <a:gd name="connsiteX194" fmla="*/ 5477675 w 5540715"/>
                <a:gd name="connsiteY194" fmla="*/ 366712 h 3905250"/>
                <a:gd name="connsiteX195" fmla="*/ 5453862 w 5540715"/>
                <a:gd name="connsiteY195" fmla="*/ 347662 h 3905250"/>
                <a:gd name="connsiteX196" fmla="*/ 5420525 w 5540715"/>
                <a:gd name="connsiteY196" fmla="*/ 309562 h 3905250"/>
                <a:gd name="connsiteX197" fmla="*/ 5401475 w 5540715"/>
                <a:gd name="connsiteY197" fmla="*/ 300037 h 3905250"/>
                <a:gd name="connsiteX198" fmla="*/ 5391950 w 5540715"/>
                <a:gd name="connsiteY198" fmla="*/ 280987 h 3905250"/>
                <a:gd name="connsiteX199" fmla="*/ 5358612 w 5540715"/>
                <a:gd name="connsiteY199" fmla="*/ 257175 h 3905250"/>
                <a:gd name="connsiteX200" fmla="*/ 5325275 w 5540715"/>
                <a:gd name="connsiteY200" fmla="*/ 223837 h 3905250"/>
                <a:gd name="connsiteX201" fmla="*/ 5244312 w 5540715"/>
                <a:gd name="connsiteY201" fmla="*/ 133350 h 3905250"/>
                <a:gd name="connsiteX202" fmla="*/ 5201450 w 5540715"/>
                <a:gd name="connsiteY202" fmla="*/ 85725 h 3905250"/>
                <a:gd name="connsiteX203" fmla="*/ 5163350 w 5540715"/>
                <a:gd name="connsiteY203" fmla="*/ 71437 h 3905250"/>
                <a:gd name="connsiteX204" fmla="*/ 5087150 w 5540715"/>
                <a:gd name="connsiteY204" fmla="*/ 42862 h 3905250"/>
                <a:gd name="connsiteX205" fmla="*/ 5039525 w 5540715"/>
                <a:gd name="connsiteY205" fmla="*/ 23812 h 3905250"/>
                <a:gd name="connsiteX206" fmla="*/ 5006187 w 5540715"/>
                <a:gd name="connsiteY206" fmla="*/ 19050 h 3905250"/>
                <a:gd name="connsiteX207" fmla="*/ 4982375 w 5540715"/>
                <a:gd name="connsiteY207" fmla="*/ 9525 h 3905250"/>
                <a:gd name="connsiteX208" fmla="*/ 4915700 w 5540715"/>
                <a:gd name="connsiteY208" fmla="*/ 4762 h 3905250"/>
                <a:gd name="connsiteX209" fmla="*/ 4858550 w 5540715"/>
                <a:gd name="connsiteY209" fmla="*/ 0 h 3905250"/>
                <a:gd name="connsiteX210" fmla="*/ 4749012 w 5540715"/>
                <a:gd name="connsiteY210" fmla="*/ 14287 h 3905250"/>
                <a:gd name="connsiteX211" fmla="*/ 4725200 w 5540715"/>
                <a:gd name="connsiteY211" fmla="*/ 19050 h 3905250"/>
                <a:gd name="connsiteX212" fmla="*/ 4668050 w 5540715"/>
                <a:gd name="connsiteY212" fmla="*/ 42862 h 3905250"/>
                <a:gd name="connsiteX213" fmla="*/ 4629950 w 5540715"/>
                <a:gd name="connsiteY213" fmla="*/ 57150 h 3905250"/>
                <a:gd name="connsiteX214" fmla="*/ 4548987 w 5540715"/>
                <a:gd name="connsiteY214" fmla="*/ 104775 h 3905250"/>
                <a:gd name="connsiteX215" fmla="*/ 4529937 w 5540715"/>
                <a:gd name="connsiteY215" fmla="*/ 128587 h 3905250"/>
                <a:gd name="connsiteX216" fmla="*/ 4510887 w 5540715"/>
                <a:gd name="connsiteY216" fmla="*/ 147637 h 3905250"/>
                <a:gd name="connsiteX217" fmla="*/ 4491837 w 5540715"/>
                <a:gd name="connsiteY217" fmla="*/ 176212 h 3905250"/>
                <a:gd name="connsiteX218" fmla="*/ 4458500 w 5540715"/>
                <a:gd name="connsiteY218" fmla="*/ 247650 h 3905250"/>
                <a:gd name="connsiteX219" fmla="*/ 4439450 w 5540715"/>
                <a:gd name="connsiteY219" fmla="*/ 304800 h 3905250"/>
                <a:gd name="connsiteX220" fmla="*/ 4420400 w 5540715"/>
                <a:gd name="connsiteY220" fmla="*/ 366712 h 3905250"/>
                <a:gd name="connsiteX221" fmla="*/ 4415637 w 5540715"/>
                <a:gd name="connsiteY221" fmla="*/ 400050 h 3905250"/>
                <a:gd name="connsiteX222" fmla="*/ 4406112 w 5540715"/>
                <a:gd name="connsiteY222" fmla="*/ 423862 h 3905250"/>
                <a:gd name="connsiteX223" fmla="*/ 4401350 w 5540715"/>
                <a:gd name="connsiteY223" fmla="*/ 457200 h 3905250"/>
                <a:gd name="connsiteX224" fmla="*/ 4391825 w 5540715"/>
                <a:gd name="connsiteY224" fmla="*/ 519112 h 3905250"/>
                <a:gd name="connsiteX225" fmla="*/ 4425162 w 5540715"/>
                <a:gd name="connsiteY225" fmla="*/ 685800 h 3905250"/>
                <a:gd name="connsiteX226" fmla="*/ 4434687 w 5540715"/>
                <a:gd name="connsiteY226" fmla="*/ 728662 h 3905250"/>
                <a:gd name="connsiteX227" fmla="*/ 4444212 w 5540715"/>
                <a:gd name="connsiteY227" fmla="*/ 752475 h 3905250"/>
                <a:gd name="connsiteX228" fmla="*/ 4439450 w 5540715"/>
                <a:gd name="connsiteY228" fmla="*/ 819150 h 3905250"/>
                <a:gd name="connsiteX229" fmla="*/ 4396587 w 5540715"/>
                <a:gd name="connsiteY229" fmla="*/ 852487 h 3905250"/>
                <a:gd name="connsiteX230" fmla="*/ 4382300 w 5540715"/>
                <a:gd name="connsiteY230" fmla="*/ 866775 h 3905250"/>
                <a:gd name="connsiteX231" fmla="*/ 4363250 w 5540715"/>
                <a:gd name="connsiteY231" fmla="*/ 876300 h 3905250"/>
                <a:gd name="connsiteX232" fmla="*/ 4329912 w 5540715"/>
                <a:gd name="connsiteY232" fmla="*/ 900112 h 3905250"/>
                <a:gd name="connsiteX233" fmla="*/ 4315625 w 5540715"/>
                <a:gd name="connsiteY233" fmla="*/ 909637 h 3905250"/>
                <a:gd name="connsiteX234" fmla="*/ 4296575 w 5540715"/>
                <a:gd name="connsiteY234" fmla="*/ 923925 h 3905250"/>
                <a:gd name="connsiteX235" fmla="*/ 4277525 w 5540715"/>
                <a:gd name="connsiteY235" fmla="*/ 928687 h 3905250"/>
                <a:gd name="connsiteX236" fmla="*/ 4248950 w 5540715"/>
                <a:gd name="connsiteY236" fmla="*/ 938212 h 3905250"/>
                <a:gd name="connsiteX237" fmla="*/ 4229900 w 5540715"/>
                <a:gd name="connsiteY237" fmla="*/ 942975 h 3905250"/>
                <a:gd name="connsiteX238" fmla="*/ 4215612 w 5540715"/>
                <a:gd name="connsiteY238" fmla="*/ 947737 h 3905250"/>
                <a:gd name="connsiteX239" fmla="*/ 4158462 w 5540715"/>
                <a:gd name="connsiteY239" fmla="*/ 957262 h 3905250"/>
                <a:gd name="connsiteX240" fmla="*/ 4120362 w 5540715"/>
                <a:gd name="connsiteY240" fmla="*/ 966787 h 3905250"/>
                <a:gd name="connsiteX241" fmla="*/ 4091787 w 5540715"/>
                <a:gd name="connsiteY241" fmla="*/ 976312 h 3905250"/>
                <a:gd name="connsiteX242" fmla="*/ 4067975 w 5540715"/>
                <a:gd name="connsiteY242" fmla="*/ 985837 h 3905250"/>
                <a:gd name="connsiteX243" fmla="*/ 4034637 w 5540715"/>
                <a:gd name="connsiteY243" fmla="*/ 990600 h 3905250"/>
                <a:gd name="connsiteX244" fmla="*/ 3967962 w 5540715"/>
                <a:gd name="connsiteY244" fmla="*/ 1009650 h 3905250"/>
                <a:gd name="connsiteX245" fmla="*/ 3939387 w 5540715"/>
                <a:gd name="connsiteY245" fmla="*/ 1019175 h 3905250"/>
                <a:gd name="connsiteX246" fmla="*/ 3906050 w 5540715"/>
                <a:gd name="connsiteY246" fmla="*/ 1023937 h 3905250"/>
                <a:gd name="connsiteX247" fmla="*/ 3744125 w 5540715"/>
                <a:gd name="connsiteY247" fmla="*/ 1019175 h 3905250"/>
                <a:gd name="connsiteX248" fmla="*/ 3715550 w 5540715"/>
                <a:gd name="connsiteY248" fmla="*/ 1014412 h 3905250"/>
                <a:gd name="connsiteX249" fmla="*/ 3677450 w 5540715"/>
                <a:gd name="connsiteY249" fmla="*/ 1009650 h 3905250"/>
                <a:gd name="connsiteX250" fmla="*/ 3548862 w 5540715"/>
                <a:gd name="connsiteY250" fmla="*/ 1023937 h 3905250"/>
                <a:gd name="connsiteX251" fmla="*/ 3506000 w 5540715"/>
                <a:gd name="connsiteY251" fmla="*/ 1052512 h 3905250"/>
                <a:gd name="connsiteX252" fmla="*/ 3486950 w 5540715"/>
                <a:gd name="connsiteY252" fmla="*/ 1071562 h 3905250"/>
                <a:gd name="connsiteX253" fmla="*/ 3463137 w 5540715"/>
                <a:gd name="connsiteY253" fmla="*/ 1090612 h 3905250"/>
                <a:gd name="connsiteX254" fmla="*/ 3425037 w 5540715"/>
                <a:gd name="connsiteY254" fmla="*/ 1128712 h 3905250"/>
                <a:gd name="connsiteX255" fmla="*/ 3396462 w 5540715"/>
                <a:gd name="connsiteY255" fmla="*/ 1176337 h 3905250"/>
                <a:gd name="connsiteX256" fmla="*/ 3363125 w 5540715"/>
                <a:gd name="connsiteY256" fmla="*/ 1228725 h 3905250"/>
                <a:gd name="connsiteX257" fmla="*/ 3353600 w 5540715"/>
                <a:gd name="connsiteY257" fmla="*/ 1262062 h 3905250"/>
                <a:gd name="connsiteX258" fmla="*/ 3348837 w 5540715"/>
                <a:gd name="connsiteY258" fmla="*/ 1281112 h 3905250"/>
                <a:gd name="connsiteX259" fmla="*/ 3339312 w 5540715"/>
                <a:gd name="connsiteY259" fmla="*/ 1295400 h 3905250"/>
                <a:gd name="connsiteX260" fmla="*/ 3329787 w 5540715"/>
                <a:gd name="connsiteY260" fmla="*/ 1323975 h 3905250"/>
                <a:gd name="connsiteX261" fmla="*/ 3301212 w 5540715"/>
                <a:gd name="connsiteY261" fmla="*/ 1357312 h 3905250"/>
                <a:gd name="connsiteX262" fmla="*/ 3291687 w 5540715"/>
                <a:gd name="connsiteY262" fmla="*/ 1381125 h 3905250"/>
                <a:gd name="connsiteX263" fmla="*/ 3248825 w 5540715"/>
                <a:gd name="connsiteY263" fmla="*/ 1414462 h 3905250"/>
                <a:gd name="connsiteX264" fmla="*/ 3234537 w 5540715"/>
                <a:gd name="connsiteY264" fmla="*/ 1433512 h 3905250"/>
                <a:gd name="connsiteX265" fmla="*/ 3220250 w 5540715"/>
                <a:gd name="connsiteY265" fmla="*/ 1443037 h 3905250"/>
                <a:gd name="connsiteX266" fmla="*/ 3172625 w 5540715"/>
                <a:gd name="connsiteY266" fmla="*/ 1481137 h 3905250"/>
                <a:gd name="connsiteX267" fmla="*/ 3153575 w 5540715"/>
                <a:gd name="connsiteY267" fmla="*/ 1495425 h 3905250"/>
                <a:gd name="connsiteX268" fmla="*/ 3129762 w 5540715"/>
                <a:gd name="connsiteY268" fmla="*/ 1504950 h 3905250"/>
                <a:gd name="connsiteX269" fmla="*/ 3110712 w 5540715"/>
                <a:gd name="connsiteY269" fmla="*/ 1519237 h 3905250"/>
                <a:gd name="connsiteX270" fmla="*/ 3096425 w 5540715"/>
                <a:gd name="connsiteY270" fmla="*/ 1533525 h 3905250"/>
                <a:gd name="connsiteX271" fmla="*/ 3072612 w 5540715"/>
                <a:gd name="connsiteY271" fmla="*/ 1543050 h 3905250"/>
                <a:gd name="connsiteX272" fmla="*/ 3058325 w 5540715"/>
                <a:gd name="connsiteY272" fmla="*/ 1557337 h 3905250"/>
                <a:gd name="connsiteX273" fmla="*/ 3034512 w 5540715"/>
                <a:gd name="connsiteY273" fmla="*/ 1566862 h 3905250"/>
                <a:gd name="connsiteX274" fmla="*/ 3015462 w 5540715"/>
                <a:gd name="connsiteY274" fmla="*/ 1576387 h 3905250"/>
                <a:gd name="connsiteX275" fmla="*/ 2967837 w 5540715"/>
                <a:gd name="connsiteY275" fmla="*/ 1604962 h 3905250"/>
                <a:gd name="connsiteX276" fmla="*/ 2953550 w 5540715"/>
                <a:gd name="connsiteY276" fmla="*/ 1614487 h 3905250"/>
                <a:gd name="connsiteX277" fmla="*/ 2939262 w 5540715"/>
                <a:gd name="connsiteY277" fmla="*/ 1619250 h 3905250"/>
                <a:gd name="connsiteX278" fmla="*/ 2910687 w 5540715"/>
                <a:gd name="connsiteY278" fmla="*/ 1638300 h 3905250"/>
                <a:gd name="connsiteX279" fmla="*/ 2896400 w 5540715"/>
                <a:gd name="connsiteY279" fmla="*/ 1652587 h 3905250"/>
                <a:gd name="connsiteX280" fmla="*/ 2834487 w 5540715"/>
                <a:gd name="connsiteY280" fmla="*/ 1681162 h 3905250"/>
                <a:gd name="connsiteX281" fmla="*/ 2791625 w 5540715"/>
                <a:gd name="connsiteY281" fmla="*/ 1709737 h 3905250"/>
                <a:gd name="connsiteX282" fmla="*/ 2767812 w 5540715"/>
                <a:gd name="connsiteY282" fmla="*/ 1719262 h 3905250"/>
                <a:gd name="connsiteX283" fmla="*/ 2753525 w 5540715"/>
                <a:gd name="connsiteY283" fmla="*/ 1728787 h 3905250"/>
                <a:gd name="connsiteX284" fmla="*/ 2739237 w 5540715"/>
                <a:gd name="connsiteY284" fmla="*/ 1733550 h 3905250"/>
                <a:gd name="connsiteX285" fmla="*/ 2724950 w 5540715"/>
                <a:gd name="connsiteY285" fmla="*/ 1743075 h 3905250"/>
                <a:gd name="connsiteX286" fmla="*/ 2663037 w 5540715"/>
                <a:gd name="connsiteY286" fmla="*/ 1752600 h 3905250"/>
                <a:gd name="connsiteX287" fmla="*/ 2596362 w 5540715"/>
                <a:gd name="connsiteY287" fmla="*/ 1738312 h 3905250"/>
                <a:gd name="connsiteX288" fmla="*/ 2572550 w 5540715"/>
                <a:gd name="connsiteY288" fmla="*/ 1728788 h 3905250"/>
                <a:gd name="connsiteX289" fmla="*/ 2524925 w 5540715"/>
                <a:gd name="connsiteY289" fmla="*/ 1728787 h 3905250"/>
                <a:gd name="connsiteX290" fmla="*/ 2470156 w 5540715"/>
                <a:gd name="connsiteY290" fmla="*/ 1804987 h 3905250"/>
                <a:gd name="connsiteX291" fmla="*/ 2389193 w 5540715"/>
                <a:gd name="connsiteY291" fmla="*/ 1881187 h 3905250"/>
                <a:gd name="connsiteX292" fmla="*/ 2315375 w 5540715"/>
                <a:gd name="connsiteY292" fmla="*/ 1909762 h 3905250"/>
                <a:gd name="connsiteX293" fmla="*/ 2253462 w 5540715"/>
                <a:gd name="connsiteY293" fmla="*/ 1924050 h 3905250"/>
                <a:gd name="connsiteX294" fmla="*/ 2234412 w 5540715"/>
                <a:gd name="connsiteY294" fmla="*/ 1943100 h 3905250"/>
                <a:gd name="connsiteX295" fmla="*/ 2220125 w 5540715"/>
                <a:gd name="connsiteY295" fmla="*/ 1947862 h 3905250"/>
                <a:gd name="connsiteX296" fmla="*/ 2186787 w 5540715"/>
                <a:gd name="connsiteY296" fmla="*/ 1966912 h 3905250"/>
                <a:gd name="connsiteX297" fmla="*/ 2148687 w 5540715"/>
                <a:gd name="connsiteY297" fmla="*/ 1985962 h 3905250"/>
                <a:gd name="connsiteX298" fmla="*/ 2072487 w 5540715"/>
                <a:gd name="connsiteY298" fmla="*/ 1971675 h 3905250"/>
                <a:gd name="connsiteX299" fmla="*/ 1996288 w 5540715"/>
                <a:gd name="connsiteY299" fmla="*/ 1990725 h 3905250"/>
                <a:gd name="connsiteX300" fmla="*/ 1939137 w 5540715"/>
                <a:gd name="connsiteY300" fmla="*/ 2047875 h 3905250"/>
                <a:gd name="connsiteX301" fmla="*/ 1910562 w 5540715"/>
                <a:gd name="connsiteY301" fmla="*/ 2071687 h 3905250"/>
                <a:gd name="connsiteX302" fmla="*/ 1886750 w 5540715"/>
                <a:gd name="connsiteY302" fmla="*/ 2081212 h 3905250"/>
                <a:gd name="connsiteX303" fmla="*/ 1858175 w 5540715"/>
                <a:gd name="connsiteY303" fmla="*/ 2100262 h 3905250"/>
                <a:gd name="connsiteX304" fmla="*/ 1834362 w 5540715"/>
                <a:gd name="connsiteY304" fmla="*/ 2109787 h 3905250"/>
                <a:gd name="connsiteX305" fmla="*/ 1815312 w 5540715"/>
                <a:gd name="connsiteY305" fmla="*/ 2124075 h 3905250"/>
                <a:gd name="connsiteX306" fmla="*/ 1796262 w 5540715"/>
                <a:gd name="connsiteY306" fmla="*/ 2133600 h 3905250"/>
                <a:gd name="connsiteX307" fmla="*/ 1786737 w 5540715"/>
                <a:gd name="connsiteY307" fmla="*/ 2147887 h 3905250"/>
                <a:gd name="connsiteX308" fmla="*/ 1772450 w 5540715"/>
                <a:gd name="connsiteY308" fmla="*/ 2152650 h 3905250"/>
                <a:gd name="connsiteX309" fmla="*/ 1753400 w 5540715"/>
                <a:gd name="connsiteY309" fmla="*/ 2166937 h 3905250"/>
                <a:gd name="connsiteX310" fmla="*/ 1696250 w 5540715"/>
                <a:gd name="connsiteY310" fmla="*/ 2219325 h 3905250"/>
                <a:gd name="connsiteX311" fmla="*/ 1672437 w 5540715"/>
                <a:gd name="connsiteY311" fmla="*/ 2238375 h 3905250"/>
                <a:gd name="connsiteX312" fmla="*/ 1648625 w 5540715"/>
                <a:gd name="connsiteY312" fmla="*/ 2252662 h 3905250"/>
                <a:gd name="connsiteX313" fmla="*/ 1615287 w 5540715"/>
                <a:gd name="connsiteY313" fmla="*/ 2286000 h 3905250"/>
                <a:gd name="connsiteX314" fmla="*/ 1591475 w 5540715"/>
                <a:gd name="connsiteY314" fmla="*/ 2305050 h 3905250"/>
                <a:gd name="connsiteX315" fmla="*/ 1577187 w 5540715"/>
                <a:gd name="connsiteY315" fmla="*/ 2314575 h 3905250"/>
                <a:gd name="connsiteX316" fmla="*/ 1562900 w 5540715"/>
                <a:gd name="connsiteY316" fmla="*/ 2328862 h 3905250"/>
                <a:gd name="connsiteX317" fmla="*/ 1558137 w 5540715"/>
                <a:gd name="connsiteY317" fmla="*/ 2343150 h 3905250"/>
                <a:gd name="connsiteX318" fmla="*/ 1520037 w 5540715"/>
                <a:gd name="connsiteY318" fmla="*/ 2366962 h 3905250"/>
                <a:gd name="connsiteX319" fmla="*/ 1496225 w 5540715"/>
                <a:gd name="connsiteY319" fmla="*/ 2381250 h 3905250"/>
                <a:gd name="connsiteX320" fmla="*/ 1477175 w 5540715"/>
                <a:gd name="connsiteY320" fmla="*/ 2395537 h 3905250"/>
                <a:gd name="connsiteX321" fmla="*/ 1462887 w 5540715"/>
                <a:gd name="connsiteY321" fmla="*/ 2400300 h 3905250"/>
                <a:gd name="connsiteX322" fmla="*/ 1424787 w 5540715"/>
                <a:gd name="connsiteY322" fmla="*/ 2419350 h 3905250"/>
                <a:gd name="connsiteX323" fmla="*/ 1405737 w 5540715"/>
                <a:gd name="connsiteY323" fmla="*/ 2428875 h 3905250"/>
                <a:gd name="connsiteX324" fmla="*/ 1362875 w 5540715"/>
                <a:gd name="connsiteY324" fmla="*/ 2462212 h 3905250"/>
                <a:gd name="connsiteX325" fmla="*/ 1329537 w 5540715"/>
                <a:gd name="connsiteY325" fmla="*/ 2476500 h 3905250"/>
                <a:gd name="connsiteX326" fmla="*/ 1310487 w 5540715"/>
                <a:gd name="connsiteY326" fmla="*/ 2490787 h 3905250"/>
                <a:gd name="connsiteX327" fmla="*/ 1262862 w 5540715"/>
                <a:gd name="connsiteY327" fmla="*/ 2514600 h 3905250"/>
                <a:gd name="connsiteX328" fmla="*/ 1224762 w 5540715"/>
                <a:gd name="connsiteY328" fmla="*/ 2538412 h 3905250"/>
                <a:gd name="connsiteX329" fmla="*/ 1210475 w 5540715"/>
                <a:gd name="connsiteY329" fmla="*/ 2543175 h 3905250"/>
                <a:gd name="connsiteX330" fmla="*/ 1191425 w 5540715"/>
                <a:gd name="connsiteY330" fmla="*/ 2557462 h 3905250"/>
                <a:gd name="connsiteX331" fmla="*/ 1129512 w 5540715"/>
                <a:gd name="connsiteY331" fmla="*/ 2600325 h 3905250"/>
                <a:gd name="connsiteX332" fmla="*/ 1100937 w 5540715"/>
                <a:gd name="connsiteY332" fmla="*/ 2624137 h 3905250"/>
                <a:gd name="connsiteX333" fmla="*/ 1086650 w 5540715"/>
                <a:gd name="connsiteY333" fmla="*/ 2638425 h 3905250"/>
                <a:gd name="connsiteX334" fmla="*/ 1077125 w 5540715"/>
                <a:gd name="connsiteY334" fmla="*/ 2652712 h 3905250"/>
                <a:gd name="connsiteX335" fmla="*/ 1053312 w 5540715"/>
                <a:gd name="connsiteY335" fmla="*/ 2667000 h 3905250"/>
                <a:gd name="connsiteX0" fmla="*/ 1053312 w 5540715"/>
                <a:gd name="connsiteY0" fmla="*/ 2667000 h 3905250"/>
                <a:gd name="connsiteX1" fmla="*/ 1029500 w 5540715"/>
                <a:gd name="connsiteY1" fmla="*/ 2681287 h 3905250"/>
                <a:gd name="connsiteX2" fmla="*/ 1000925 w 5540715"/>
                <a:gd name="connsiteY2" fmla="*/ 2695575 h 3905250"/>
                <a:gd name="connsiteX3" fmla="*/ 981875 w 5540715"/>
                <a:gd name="connsiteY3" fmla="*/ 2714625 h 3905250"/>
                <a:gd name="connsiteX4" fmla="*/ 934250 w 5540715"/>
                <a:gd name="connsiteY4" fmla="*/ 2743200 h 3905250"/>
                <a:gd name="connsiteX5" fmla="*/ 881862 w 5540715"/>
                <a:gd name="connsiteY5" fmla="*/ 2800350 h 3905250"/>
                <a:gd name="connsiteX6" fmla="*/ 858050 w 5540715"/>
                <a:gd name="connsiteY6" fmla="*/ 2819400 h 3905250"/>
                <a:gd name="connsiteX7" fmla="*/ 829475 w 5540715"/>
                <a:gd name="connsiteY7" fmla="*/ 2857500 h 3905250"/>
                <a:gd name="connsiteX8" fmla="*/ 815187 w 5540715"/>
                <a:gd name="connsiteY8" fmla="*/ 2871787 h 3905250"/>
                <a:gd name="connsiteX9" fmla="*/ 756450 w 5540715"/>
                <a:gd name="connsiteY9" fmla="*/ 2900362 h 3905250"/>
                <a:gd name="connsiteX10" fmla="*/ 708825 w 5540715"/>
                <a:gd name="connsiteY10" fmla="*/ 2947987 h 3905250"/>
                <a:gd name="connsiteX11" fmla="*/ 686600 w 5540715"/>
                <a:gd name="connsiteY11" fmla="*/ 2990850 h 3905250"/>
                <a:gd name="connsiteX12" fmla="*/ 672312 w 5540715"/>
                <a:gd name="connsiteY12" fmla="*/ 3000375 h 3905250"/>
                <a:gd name="connsiteX13" fmla="*/ 596112 w 5540715"/>
                <a:gd name="connsiteY13" fmla="*/ 3014662 h 3905250"/>
                <a:gd name="connsiteX14" fmla="*/ 404025 w 5540715"/>
                <a:gd name="connsiteY14" fmla="*/ 2974975 h 3905250"/>
                <a:gd name="connsiteX15" fmla="*/ 243687 w 5540715"/>
                <a:gd name="connsiteY15" fmla="*/ 3000375 h 3905250"/>
                <a:gd name="connsiteX16" fmla="*/ 157962 w 5540715"/>
                <a:gd name="connsiteY16" fmla="*/ 3071812 h 3905250"/>
                <a:gd name="connsiteX17" fmla="*/ 96050 w 5540715"/>
                <a:gd name="connsiteY17" fmla="*/ 3138487 h 3905250"/>
                <a:gd name="connsiteX18" fmla="*/ 81762 w 5540715"/>
                <a:gd name="connsiteY18" fmla="*/ 3148012 h 3905250"/>
                <a:gd name="connsiteX19" fmla="*/ 53187 w 5540715"/>
                <a:gd name="connsiteY19" fmla="*/ 3200400 h 3905250"/>
                <a:gd name="connsiteX20" fmla="*/ 34137 w 5540715"/>
                <a:gd name="connsiteY20" fmla="*/ 3233737 h 3905250"/>
                <a:gd name="connsiteX21" fmla="*/ 24612 w 5540715"/>
                <a:gd name="connsiteY21" fmla="*/ 3267075 h 3905250"/>
                <a:gd name="connsiteX22" fmla="*/ 15087 w 5540715"/>
                <a:gd name="connsiteY22" fmla="*/ 3309937 h 3905250"/>
                <a:gd name="connsiteX23" fmla="*/ 5562 w 5540715"/>
                <a:gd name="connsiteY23" fmla="*/ 3348037 h 3905250"/>
                <a:gd name="connsiteX24" fmla="*/ 5562 w 5540715"/>
                <a:gd name="connsiteY24" fmla="*/ 3571875 h 3905250"/>
                <a:gd name="connsiteX25" fmla="*/ 19850 w 5540715"/>
                <a:gd name="connsiteY25" fmla="*/ 3624262 h 3905250"/>
                <a:gd name="connsiteX26" fmla="*/ 24612 w 5540715"/>
                <a:gd name="connsiteY26" fmla="*/ 3648075 h 3905250"/>
                <a:gd name="connsiteX27" fmla="*/ 38900 w 5540715"/>
                <a:gd name="connsiteY27" fmla="*/ 3671887 h 3905250"/>
                <a:gd name="connsiteX28" fmla="*/ 62712 w 5540715"/>
                <a:gd name="connsiteY28" fmla="*/ 3714750 h 3905250"/>
                <a:gd name="connsiteX29" fmla="*/ 77000 w 5540715"/>
                <a:gd name="connsiteY29" fmla="*/ 3738562 h 3905250"/>
                <a:gd name="connsiteX30" fmla="*/ 110337 w 5540715"/>
                <a:gd name="connsiteY30" fmla="*/ 3757612 h 3905250"/>
                <a:gd name="connsiteX31" fmla="*/ 129387 w 5540715"/>
                <a:gd name="connsiteY31" fmla="*/ 3771900 h 3905250"/>
                <a:gd name="connsiteX32" fmla="*/ 177012 w 5540715"/>
                <a:gd name="connsiteY32" fmla="*/ 3800475 h 3905250"/>
                <a:gd name="connsiteX33" fmla="*/ 243687 w 5540715"/>
                <a:gd name="connsiteY33" fmla="*/ 3843337 h 3905250"/>
                <a:gd name="connsiteX34" fmla="*/ 281787 w 5540715"/>
                <a:gd name="connsiteY34" fmla="*/ 3867150 h 3905250"/>
                <a:gd name="connsiteX35" fmla="*/ 319887 w 5540715"/>
                <a:gd name="connsiteY35" fmla="*/ 3876675 h 3905250"/>
                <a:gd name="connsiteX36" fmla="*/ 353225 w 5540715"/>
                <a:gd name="connsiteY36" fmla="*/ 3890962 h 3905250"/>
                <a:gd name="connsiteX37" fmla="*/ 496100 w 5540715"/>
                <a:gd name="connsiteY37" fmla="*/ 3905250 h 3905250"/>
                <a:gd name="connsiteX38" fmla="*/ 881862 w 5540715"/>
                <a:gd name="connsiteY38" fmla="*/ 3900487 h 3905250"/>
                <a:gd name="connsiteX39" fmla="*/ 991400 w 5540715"/>
                <a:gd name="connsiteY39" fmla="*/ 3895725 h 3905250"/>
                <a:gd name="connsiteX40" fmla="*/ 1234287 w 5540715"/>
                <a:gd name="connsiteY40" fmla="*/ 3900487 h 3905250"/>
                <a:gd name="connsiteX41" fmla="*/ 1410500 w 5540715"/>
                <a:gd name="connsiteY41" fmla="*/ 3895725 h 3905250"/>
                <a:gd name="connsiteX42" fmla="*/ 1453362 w 5540715"/>
                <a:gd name="connsiteY42" fmla="*/ 3881437 h 3905250"/>
                <a:gd name="connsiteX43" fmla="*/ 1472412 w 5540715"/>
                <a:gd name="connsiteY43" fmla="*/ 3876675 h 3905250"/>
                <a:gd name="connsiteX44" fmla="*/ 1510512 w 5540715"/>
                <a:gd name="connsiteY44" fmla="*/ 3862387 h 3905250"/>
                <a:gd name="connsiteX45" fmla="*/ 1539087 w 5540715"/>
                <a:gd name="connsiteY45" fmla="*/ 3857625 h 3905250"/>
                <a:gd name="connsiteX46" fmla="*/ 1577187 w 5540715"/>
                <a:gd name="connsiteY46" fmla="*/ 3829050 h 3905250"/>
                <a:gd name="connsiteX47" fmla="*/ 1610525 w 5540715"/>
                <a:gd name="connsiteY47" fmla="*/ 3795712 h 3905250"/>
                <a:gd name="connsiteX48" fmla="*/ 1624812 w 5540715"/>
                <a:gd name="connsiteY48" fmla="*/ 3781425 h 3905250"/>
                <a:gd name="connsiteX49" fmla="*/ 1677200 w 5540715"/>
                <a:gd name="connsiteY49" fmla="*/ 3738562 h 3905250"/>
                <a:gd name="connsiteX50" fmla="*/ 1696250 w 5540715"/>
                <a:gd name="connsiteY50" fmla="*/ 3724275 h 3905250"/>
                <a:gd name="connsiteX51" fmla="*/ 1710537 w 5540715"/>
                <a:gd name="connsiteY51" fmla="*/ 3705225 h 3905250"/>
                <a:gd name="connsiteX52" fmla="*/ 1729587 w 5540715"/>
                <a:gd name="connsiteY52" fmla="*/ 3695700 h 3905250"/>
                <a:gd name="connsiteX53" fmla="*/ 1748637 w 5540715"/>
                <a:gd name="connsiteY53" fmla="*/ 3681412 h 3905250"/>
                <a:gd name="connsiteX54" fmla="*/ 1767687 w 5540715"/>
                <a:gd name="connsiteY54" fmla="*/ 3662362 h 3905250"/>
                <a:gd name="connsiteX55" fmla="*/ 1781975 w 5540715"/>
                <a:gd name="connsiteY55" fmla="*/ 3643312 h 3905250"/>
                <a:gd name="connsiteX56" fmla="*/ 1801025 w 5540715"/>
                <a:gd name="connsiteY56" fmla="*/ 3633787 h 3905250"/>
                <a:gd name="connsiteX57" fmla="*/ 1815312 w 5540715"/>
                <a:gd name="connsiteY57" fmla="*/ 3624262 h 3905250"/>
                <a:gd name="connsiteX58" fmla="*/ 1843887 w 5540715"/>
                <a:gd name="connsiteY58" fmla="*/ 3600450 h 3905250"/>
                <a:gd name="connsiteX59" fmla="*/ 1867700 w 5540715"/>
                <a:gd name="connsiteY59" fmla="*/ 3581400 h 3905250"/>
                <a:gd name="connsiteX60" fmla="*/ 1886750 w 5540715"/>
                <a:gd name="connsiteY60" fmla="*/ 3562350 h 3905250"/>
                <a:gd name="connsiteX61" fmla="*/ 1905800 w 5540715"/>
                <a:gd name="connsiteY61" fmla="*/ 3543300 h 3905250"/>
                <a:gd name="connsiteX62" fmla="*/ 1910562 w 5540715"/>
                <a:gd name="connsiteY62" fmla="*/ 3529012 h 3905250"/>
                <a:gd name="connsiteX63" fmla="*/ 1953425 w 5540715"/>
                <a:gd name="connsiteY63" fmla="*/ 3490912 h 3905250"/>
                <a:gd name="connsiteX64" fmla="*/ 1972475 w 5540715"/>
                <a:gd name="connsiteY64" fmla="*/ 3462337 h 3905250"/>
                <a:gd name="connsiteX65" fmla="*/ 2001050 w 5540715"/>
                <a:gd name="connsiteY65" fmla="*/ 3424237 h 3905250"/>
                <a:gd name="connsiteX66" fmla="*/ 2029625 w 5540715"/>
                <a:gd name="connsiteY66" fmla="*/ 3381375 h 3905250"/>
                <a:gd name="connsiteX67" fmla="*/ 2043912 w 5540715"/>
                <a:gd name="connsiteY67" fmla="*/ 3357562 h 3905250"/>
                <a:gd name="connsiteX68" fmla="*/ 2058200 w 5540715"/>
                <a:gd name="connsiteY68" fmla="*/ 3338512 h 3905250"/>
                <a:gd name="connsiteX69" fmla="*/ 2067725 w 5540715"/>
                <a:gd name="connsiteY69" fmla="*/ 3314700 h 3905250"/>
                <a:gd name="connsiteX70" fmla="*/ 2062962 w 5540715"/>
                <a:gd name="connsiteY70" fmla="*/ 3271837 h 3905250"/>
                <a:gd name="connsiteX71" fmla="*/ 1994700 w 5540715"/>
                <a:gd name="connsiteY71" fmla="*/ 3141662 h 3905250"/>
                <a:gd name="connsiteX72" fmla="*/ 1824837 w 5540715"/>
                <a:gd name="connsiteY72" fmla="*/ 2870200 h 3905250"/>
                <a:gd name="connsiteX73" fmla="*/ 2082012 w 5540715"/>
                <a:gd name="connsiteY73" fmla="*/ 2681287 h 3905250"/>
                <a:gd name="connsiteX74" fmla="*/ 2158212 w 5540715"/>
                <a:gd name="connsiteY74" fmla="*/ 2586037 h 3905250"/>
                <a:gd name="connsiteX75" fmla="*/ 2182025 w 5540715"/>
                <a:gd name="connsiteY75" fmla="*/ 2547937 h 3905250"/>
                <a:gd name="connsiteX76" fmla="*/ 2215362 w 5540715"/>
                <a:gd name="connsiteY76" fmla="*/ 2509837 h 3905250"/>
                <a:gd name="connsiteX77" fmla="*/ 2234412 w 5540715"/>
                <a:gd name="connsiteY77" fmla="*/ 2490787 h 3905250"/>
                <a:gd name="connsiteX78" fmla="*/ 2267750 w 5540715"/>
                <a:gd name="connsiteY78" fmla="*/ 2481262 h 3905250"/>
                <a:gd name="connsiteX79" fmla="*/ 2291562 w 5540715"/>
                <a:gd name="connsiteY79" fmla="*/ 2471737 h 3905250"/>
                <a:gd name="connsiteX80" fmla="*/ 2386812 w 5540715"/>
                <a:gd name="connsiteY80" fmla="*/ 2462212 h 3905250"/>
                <a:gd name="connsiteX81" fmla="*/ 2453487 w 5540715"/>
                <a:gd name="connsiteY81" fmla="*/ 2452687 h 3905250"/>
                <a:gd name="connsiteX82" fmla="*/ 2510637 w 5540715"/>
                <a:gd name="connsiteY82" fmla="*/ 2443162 h 3905250"/>
                <a:gd name="connsiteX83" fmla="*/ 2529687 w 5540715"/>
                <a:gd name="connsiteY83" fmla="*/ 2433637 h 3905250"/>
                <a:gd name="connsiteX84" fmla="*/ 2634462 w 5540715"/>
                <a:gd name="connsiteY84" fmla="*/ 2424112 h 3905250"/>
                <a:gd name="connsiteX85" fmla="*/ 2767812 w 5540715"/>
                <a:gd name="connsiteY85" fmla="*/ 2419350 h 3905250"/>
                <a:gd name="connsiteX86" fmla="*/ 2791625 w 5540715"/>
                <a:gd name="connsiteY86" fmla="*/ 2414587 h 3905250"/>
                <a:gd name="connsiteX87" fmla="*/ 2829725 w 5540715"/>
                <a:gd name="connsiteY87" fmla="*/ 2390775 h 3905250"/>
                <a:gd name="connsiteX88" fmla="*/ 2848775 w 5540715"/>
                <a:gd name="connsiteY88" fmla="*/ 2381250 h 3905250"/>
                <a:gd name="connsiteX89" fmla="*/ 2886875 w 5540715"/>
                <a:gd name="connsiteY89" fmla="*/ 2352675 h 3905250"/>
                <a:gd name="connsiteX90" fmla="*/ 2905925 w 5540715"/>
                <a:gd name="connsiteY90" fmla="*/ 2338387 h 3905250"/>
                <a:gd name="connsiteX91" fmla="*/ 2920212 w 5540715"/>
                <a:gd name="connsiteY91" fmla="*/ 2328862 h 3905250"/>
                <a:gd name="connsiteX92" fmla="*/ 2934500 w 5540715"/>
                <a:gd name="connsiteY92" fmla="*/ 2314575 h 3905250"/>
                <a:gd name="connsiteX93" fmla="*/ 2958312 w 5540715"/>
                <a:gd name="connsiteY93" fmla="*/ 2309812 h 3905250"/>
                <a:gd name="connsiteX94" fmla="*/ 2982125 w 5540715"/>
                <a:gd name="connsiteY94" fmla="*/ 2295525 h 3905250"/>
                <a:gd name="connsiteX95" fmla="*/ 3001175 w 5540715"/>
                <a:gd name="connsiteY95" fmla="*/ 2281237 h 3905250"/>
                <a:gd name="connsiteX96" fmla="*/ 3024987 w 5540715"/>
                <a:gd name="connsiteY96" fmla="*/ 2271712 h 3905250"/>
                <a:gd name="connsiteX97" fmla="*/ 3063087 w 5540715"/>
                <a:gd name="connsiteY97" fmla="*/ 2243137 h 3905250"/>
                <a:gd name="connsiteX98" fmla="*/ 3096425 w 5540715"/>
                <a:gd name="connsiteY98" fmla="*/ 2224087 h 3905250"/>
                <a:gd name="connsiteX99" fmla="*/ 3115475 w 5540715"/>
                <a:gd name="connsiteY99" fmla="*/ 2205037 h 3905250"/>
                <a:gd name="connsiteX100" fmla="*/ 3153575 w 5540715"/>
                <a:gd name="connsiteY100" fmla="*/ 2185987 h 3905250"/>
                <a:gd name="connsiteX101" fmla="*/ 3172625 w 5540715"/>
                <a:gd name="connsiteY101" fmla="*/ 2171700 h 3905250"/>
                <a:gd name="connsiteX102" fmla="*/ 3234537 w 5540715"/>
                <a:gd name="connsiteY102" fmla="*/ 2119312 h 3905250"/>
                <a:gd name="connsiteX103" fmla="*/ 3296450 w 5540715"/>
                <a:gd name="connsiteY103" fmla="*/ 2076450 h 3905250"/>
                <a:gd name="connsiteX104" fmla="*/ 3329787 w 5540715"/>
                <a:gd name="connsiteY104" fmla="*/ 2052637 h 3905250"/>
                <a:gd name="connsiteX105" fmla="*/ 3358362 w 5540715"/>
                <a:gd name="connsiteY105" fmla="*/ 2033587 h 3905250"/>
                <a:gd name="connsiteX106" fmla="*/ 3420275 w 5540715"/>
                <a:gd name="connsiteY106" fmla="*/ 1995487 h 3905250"/>
                <a:gd name="connsiteX107" fmla="*/ 3453612 w 5540715"/>
                <a:gd name="connsiteY107" fmla="*/ 1981200 h 3905250"/>
                <a:gd name="connsiteX108" fmla="*/ 3482187 w 5540715"/>
                <a:gd name="connsiteY108" fmla="*/ 1962150 h 3905250"/>
                <a:gd name="connsiteX109" fmla="*/ 3534575 w 5540715"/>
                <a:gd name="connsiteY109" fmla="*/ 1933575 h 3905250"/>
                <a:gd name="connsiteX110" fmla="*/ 3563150 w 5540715"/>
                <a:gd name="connsiteY110" fmla="*/ 1914525 h 3905250"/>
                <a:gd name="connsiteX111" fmla="*/ 3639350 w 5540715"/>
                <a:gd name="connsiteY111" fmla="*/ 1871662 h 3905250"/>
                <a:gd name="connsiteX112" fmla="*/ 3686975 w 5540715"/>
                <a:gd name="connsiteY112" fmla="*/ 1843087 h 3905250"/>
                <a:gd name="connsiteX113" fmla="*/ 3720312 w 5540715"/>
                <a:gd name="connsiteY113" fmla="*/ 1824037 h 3905250"/>
                <a:gd name="connsiteX114" fmla="*/ 3744125 w 5540715"/>
                <a:gd name="connsiteY114" fmla="*/ 1804987 h 3905250"/>
                <a:gd name="connsiteX115" fmla="*/ 3772700 w 5540715"/>
                <a:gd name="connsiteY115" fmla="*/ 1795462 h 3905250"/>
                <a:gd name="connsiteX116" fmla="*/ 3796512 w 5540715"/>
                <a:gd name="connsiteY116" fmla="*/ 1776412 h 3905250"/>
                <a:gd name="connsiteX117" fmla="*/ 3829850 w 5540715"/>
                <a:gd name="connsiteY117" fmla="*/ 1762125 h 3905250"/>
                <a:gd name="connsiteX118" fmla="*/ 3858425 w 5540715"/>
                <a:gd name="connsiteY118" fmla="*/ 1747837 h 3905250"/>
                <a:gd name="connsiteX119" fmla="*/ 3882237 w 5540715"/>
                <a:gd name="connsiteY119" fmla="*/ 1733550 h 3905250"/>
                <a:gd name="connsiteX120" fmla="*/ 3929862 w 5540715"/>
                <a:gd name="connsiteY120" fmla="*/ 1714500 h 3905250"/>
                <a:gd name="connsiteX121" fmla="*/ 3958437 w 5540715"/>
                <a:gd name="connsiteY121" fmla="*/ 1695450 h 3905250"/>
                <a:gd name="connsiteX122" fmla="*/ 3977487 w 5540715"/>
                <a:gd name="connsiteY122" fmla="*/ 1681162 h 3905250"/>
                <a:gd name="connsiteX123" fmla="*/ 4029875 w 5540715"/>
                <a:gd name="connsiteY123" fmla="*/ 1657350 h 3905250"/>
                <a:gd name="connsiteX124" fmla="*/ 4082262 w 5540715"/>
                <a:gd name="connsiteY124" fmla="*/ 1614487 h 3905250"/>
                <a:gd name="connsiteX125" fmla="*/ 4139412 w 5540715"/>
                <a:gd name="connsiteY125" fmla="*/ 1576387 h 3905250"/>
                <a:gd name="connsiteX126" fmla="*/ 4167987 w 5540715"/>
                <a:gd name="connsiteY126" fmla="*/ 1557337 h 3905250"/>
                <a:gd name="connsiteX127" fmla="*/ 4196562 w 5540715"/>
                <a:gd name="connsiteY127" fmla="*/ 1538287 h 3905250"/>
                <a:gd name="connsiteX128" fmla="*/ 4253712 w 5540715"/>
                <a:gd name="connsiteY128" fmla="*/ 1509712 h 3905250"/>
                <a:gd name="connsiteX129" fmla="*/ 4277525 w 5540715"/>
                <a:gd name="connsiteY129" fmla="*/ 1500187 h 3905250"/>
                <a:gd name="connsiteX130" fmla="*/ 4296575 w 5540715"/>
                <a:gd name="connsiteY130" fmla="*/ 1490662 h 3905250"/>
                <a:gd name="connsiteX131" fmla="*/ 4325150 w 5540715"/>
                <a:gd name="connsiteY131" fmla="*/ 1485900 h 3905250"/>
                <a:gd name="connsiteX132" fmla="*/ 4353725 w 5540715"/>
                <a:gd name="connsiteY132" fmla="*/ 1476375 h 3905250"/>
                <a:gd name="connsiteX133" fmla="*/ 4491837 w 5540715"/>
                <a:gd name="connsiteY133" fmla="*/ 1481137 h 3905250"/>
                <a:gd name="connsiteX134" fmla="*/ 4510887 w 5540715"/>
                <a:gd name="connsiteY134" fmla="*/ 1495425 h 3905250"/>
                <a:gd name="connsiteX135" fmla="*/ 4568037 w 5540715"/>
                <a:gd name="connsiteY135" fmla="*/ 1528762 h 3905250"/>
                <a:gd name="connsiteX136" fmla="*/ 4615662 w 5540715"/>
                <a:gd name="connsiteY136" fmla="*/ 1571625 h 3905250"/>
                <a:gd name="connsiteX137" fmla="*/ 4629950 w 5540715"/>
                <a:gd name="connsiteY137" fmla="*/ 1590675 h 3905250"/>
                <a:gd name="connsiteX138" fmla="*/ 4629950 w 5540715"/>
                <a:gd name="connsiteY138" fmla="*/ 1690687 h 3905250"/>
                <a:gd name="connsiteX139" fmla="*/ 4610900 w 5540715"/>
                <a:gd name="connsiteY139" fmla="*/ 1724025 h 3905250"/>
                <a:gd name="connsiteX140" fmla="*/ 4587087 w 5540715"/>
                <a:gd name="connsiteY140" fmla="*/ 1785937 h 3905250"/>
                <a:gd name="connsiteX141" fmla="*/ 4577562 w 5540715"/>
                <a:gd name="connsiteY141" fmla="*/ 1809750 h 3905250"/>
                <a:gd name="connsiteX142" fmla="*/ 4572800 w 5540715"/>
                <a:gd name="connsiteY142" fmla="*/ 1828800 h 3905250"/>
                <a:gd name="connsiteX143" fmla="*/ 4563275 w 5540715"/>
                <a:gd name="connsiteY143" fmla="*/ 1876425 h 3905250"/>
                <a:gd name="connsiteX144" fmla="*/ 4558512 w 5540715"/>
                <a:gd name="connsiteY144" fmla="*/ 1909762 h 3905250"/>
                <a:gd name="connsiteX145" fmla="*/ 4553750 w 5540715"/>
                <a:gd name="connsiteY145" fmla="*/ 1938337 h 3905250"/>
                <a:gd name="connsiteX146" fmla="*/ 4572800 w 5540715"/>
                <a:gd name="connsiteY146" fmla="*/ 2133600 h 3905250"/>
                <a:gd name="connsiteX147" fmla="*/ 4601375 w 5540715"/>
                <a:gd name="connsiteY147" fmla="*/ 2162175 h 3905250"/>
                <a:gd name="connsiteX148" fmla="*/ 4620425 w 5540715"/>
                <a:gd name="connsiteY148" fmla="*/ 2166937 h 3905250"/>
                <a:gd name="connsiteX149" fmla="*/ 4644237 w 5540715"/>
                <a:gd name="connsiteY149" fmla="*/ 2181225 h 3905250"/>
                <a:gd name="connsiteX150" fmla="*/ 4663287 w 5540715"/>
                <a:gd name="connsiteY150" fmla="*/ 2185987 h 3905250"/>
                <a:gd name="connsiteX151" fmla="*/ 4715675 w 5540715"/>
                <a:gd name="connsiteY151" fmla="*/ 2195512 h 3905250"/>
                <a:gd name="connsiteX152" fmla="*/ 4829975 w 5540715"/>
                <a:gd name="connsiteY152" fmla="*/ 2185987 h 3905250"/>
                <a:gd name="connsiteX153" fmla="*/ 4863312 w 5540715"/>
                <a:gd name="connsiteY153" fmla="*/ 2166937 h 3905250"/>
                <a:gd name="connsiteX154" fmla="*/ 4915700 w 5540715"/>
                <a:gd name="connsiteY154" fmla="*/ 2147887 h 3905250"/>
                <a:gd name="connsiteX155" fmla="*/ 4934750 w 5540715"/>
                <a:gd name="connsiteY155" fmla="*/ 2133600 h 3905250"/>
                <a:gd name="connsiteX156" fmla="*/ 4949037 w 5540715"/>
                <a:gd name="connsiteY156" fmla="*/ 2128837 h 3905250"/>
                <a:gd name="connsiteX157" fmla="*/ 4963325 w 5540715"/>
                <a:gd name="connsiteY157" fmla="*/ 2114550 h 3905250"/>
                <a:gd name="connsiteX158" fmla="*/ 4982375 w 5540715"/>
                <a:gd name="connsiteY158" fmla="*/ 2100262 h 3905250"/>
                <a:gd name="connsiteX159" fmla="*/ 5010950 w 5540715"/>
                <a:gd name="connsiteY159" fmla="*/ 2081212 h 3905250"/>
                <a:gd name="connsiteX160" fmla="*/ 5053812 w 5540715"/>
                <a:gd name="connsiteY160" fmla="*/ 2038350 h 3905250"/>
                <a:gd name="connsiteX161" fmla="*/ 5077625 w 5540715"/>
                <a:gd name="connsiteY161" fmla="*/ 2019300 h 3905250"/>
                <a:gd name="connsiteX162" fmla="*/ 5096675 w 5540715"/>
                <a:gd name="connsiteY162" fmla="*/ 2000250 h 3905250"/>
                <a:gd name="connsiteX163" fmla="*/ 5125250 w 5540715"/>
                <a:gd name="connsiteY163" fmla="*/ 1981200 h 3905250"/>
                <a:gd name="connsiteX164" fmla="*/ 5172875 w 5540715"/>
                <a:gd name="connsiteY164" fmla="*/ 1943100 h 3905250"/>
                <a:gd name="connsiteX165" fmla="*/ 5210975 w 5540715"/>
                <a:gd name="connsiteY165" fmla="*/ 1909762 h 3905250"/>
                <a:gd name="connsiteX166" fmla="*/ 5220500 w 5540715"/>
                <a:gd name="connsiteY166" fmla="*/ 1895475 h 3905250"/>
                <a:gd name="connsiteX167" fmla="*/ 5234787 w 5540715"/>
                <a:gd name="connsiteY167" fmla="*/ 1876425 h 3905250"/>
                <a:gd name="connsiteX168" fmla="*/ 5253837 w 5540715"/>
                <a:gd name="connsiteY168" fmla="*/ 1838325 h 3905250"/>
                <a:gd name="connsiteX169" fmla="*/ 5282412 w 5540715"/>
                <a:gd name="connsiteY169" fmla="*/ 1790700 h 3905250"/>
                <a:gd name="connsiteX170" fmla="*/ 5287175 w 5540715"/>
                <a:gd name="connsiteY170" fmla="*/ 1771650 h 3905250"/>
                <a:gd name="connsiteX171" fmla="*/ 5306225 w 5540715"/>
                <a:gd name="connsiteY171" fmla="*/ 1743075 h 3905250"/>
                <a:gd name="connsiteX172" fmla="*/ 5320512 w 5540715"/>
                <a:gd name="connsiteY172" fmla="*/ 1709737 h 3905250"/>
                <a:gd name="connsiteX173" fmla="*/ 5334800 w 5540715"/>
                <a:gd name="connsiteY173" fmla="*/ 1695450 h 3905250"/>
                <a:gd name="connsiteX174" fmla="*/ 5358612 w 5540715"/>
                <a:gd name="connsiteY174" fmla="*/ 1647825 h 3905250"/>
                <a:gd name="connsiteX175" fmla="*/ 5391950 w 5540715"/>
                <a:gd name="connsiteY175" fmla="*/ 1581150 h 3905250"/>
                <a:gd name="connsiteX176" fmla="*/ 5439575 w 5540715"/>
                <a:gd name="connsiteY176" fmla="*/ 1452562 h 3905250"/>
                <a:gd name="connsiteX177" fmla="*/ 5449100 w 5540715"/>
                <a:gd name="connsiteY177" fmla="*/ 1414462 h 3905250"/>
                <a:gd name="connsiteX178" fmla="*/ 5453862 w 5540715"/>
                <a:gd name="connsiteY178" fmla="*/ 1381125 h 3905250"/>
                <a:gd name="connsiteX179" fmla="*/ 5463387 w 5540715"/>
                <a:gd name="connsiteY179" fmla="*/ 1181100 h 3905250"/>
                <a:gd name="connsiteX180" fmla="*/ 5468150 w 5540715"/>
                <a:gd name="connsiteY180" fmla="*/ 1157287 h 3905250"/>
                <a:gd name="connsiteX181" fmla="*/ 5472912 w 5540715"/>
                <a:gd name="connsiteY181" fmla="*/ 1128712 h 3905250"/>
                <a:gd name="connsiteX182" fmla="*/ 5477675 w 5540715"/>
                <a:gd name="connsiteY182" fmla="*/ 1095375 h 3905250"/>
                <a:gd name="connsiteX183" fmla="*/ 5487200 w 5540715"/>
                <a:gd name="connsiteY183" fmla="*/ 1066800 h 3905250"/>
                <a:gd name="connsiteX184" fmla="*/ 5501487 w 5540715"/>
                <a:gd name="connsiteY184" fmla="*/ 981075 h 3905250"/>
                <a:gd name="connsiteX185" fmla="*/ 5501487 w 5540715"/>
                <a:gd name="connsiteY185" fmla="*/ 981075 h 3905250"/>
                <a:gd name="connsiteX186" fmla="*/ 5511012 w 5540715"/>
                <a:gd name="connsiteY186" fmla="*/ 923925 h 3905250"/>
                <a:gd name="connsiteX187" fmla="*/ 5515775 w 5540715"/>
                <a:gd name="connsiteY187" fmla="*/ 890587 h 3905250"/>
                <a:gd name="connsiteX188" fmla="*/ 5525300 w 5540715"/>
                <a:gd name="connsiteY188" fmla="*/ 833437 h 3905250"/>
                <a:gd name="connsiteX189" fmla="*/ 5530062 w 5540715"/>
                <a:gd name="connsiteY189" fmla="*/ 804862 h 3905250"/>
                <a:gd name="connsiteX190" fmla="*/ 5534825 w 5540715"/>
                <a:gd name="connsiteY190" fmla="*/ 738187 h 3905250"/>
                <a:gd name="connsiteX191" fmla="*/ 5520537 w 5540715"/>
                <a:gd name="connsiteY191" fmla="*/ 466725 h 3905250"/>
                <a:gd name="connsiteX192" fmla="*/ 5511012 w 5540715"/>
                <a:gd name="connsiteY192" fmla="*/ 442912 h 3905250"/>
                <a:gd name="connsiteX193" fmla="*/ 5491962 w 5540715"/>
                <a:gd name="connsiteY193" fmla="*/ 390525 h 3905250"/>
                <a:gd name="connsiteX194" fmla="*/ 5477675 w 5540715"/>
                <a:gd name="connsiteY194" fmla="*/ 366712 h 3905250"/>
                <a:gd name="connsiteX195" fmla="*/ 5453862 w 5540715"/>
                <a:gd name="connsiteY195" fmla="*/ 347662 h 3905250"/>
                <a:gd name="connsiteX196" fmla="*/ 5420525 w 5540715"/>
                <a:gd name="connsiteY196" fmla="*/ 309562 h 3905250"/>
                <a:gd name="connsiteX197" fmla="*/ 5401475 w 5540715"/>
                <a:gd name="connsiteY197" fmla="*/ 300037 h 3905250"/>
                <a:gd name="connsiteX198" fmla="*/ 5391950 w 5540715"/>
                <a:gd name="connsiteY198" fmla="*/ 280987 h 3905250"/>
                <a:gd name="connsiteX199" fmla="*/ 5358612 w 5540715"/>
                <a:gd name="connsiteY199" fmla="*/ 257175 h 3905250"/>
                <a:gd name="connsiteX200" fmla="*/ 5325275 w 5540715"/>
                <a:gd name="connsiteY200" fmla="*/ 223837 h 3905250"/>
                <a:gd name="connsiteX201" fmla="*/ 5244312 w 5540715"/>
                <a:gd name="connsiteY201" fmla="*/ 133350 h 3905250"/>
                <a:gd name="connsiteX202" fmla="*/ 5201450 w 5540715"/>
                <a:gd name="connsiteY202" fmla="*/ 85725 h 3905250"/>
                <a:gd name="connsiteX203" fmla="*/ 5163350 w 5540715"/>
                <a:gd name="connsiteY203" fmla="*/ 71437 h 3905250"/>
                <a:gd name="connsiteX204" fmla="*/ 5087150 w 5540715"/>
                <a:gd name="connsiteY204" fmla="*/ 42862 h 3905250"/>
                <a:gd name="connsiteX205" fmla="*/ 5039525 w 5540715"/>
                <a:gd name="connsiteY205" fmla="*/ 23812 h 3905250"/>
                <a:gd name="connsiteX206" fmla="*/ 5006187 w 5540715"/>
                <a:gd name="connsiteY206" fmla="*/ 19050 h 3905250"/>
                <a:gd name="connsiteX207" fmla="*/ 4982375 w 5540715"/>
                <a:gd name="connsiteY207" fmla="*/ 9525 h 3905250"/>
                <a:gd name="connsiteX208" fmla="*/ 4915700 w 5540715"/>
                <a:gd name="connsiteY208" fmla="*/ 4762 h 3905250"/>
                <a:gd name="connsiteX209" fmla="*/ 4858550 w 5540715"/>
                <a:gd name="connsiteY209" fmla="*/ 0 h 3905250"/>
                <a:gd name="connsiteX210" fmla="*/ 4749012 w 5540715"/>
                <a:gd name="connsiteY210" fmla="*/ 14287 h 3905250"/>
                <a:gd name="connsiteX211" fmla="*/ 4725200 w 5540715"/>
                <a:gd name="connsiteY211" fmla="*/ 19050 h 3905250"/>
                <a:gd name="connsiteX212" fmla="*/ 4668050 w 5540715"/>
                <a:gd name="connsiteY212" fmla="*/ 42862 h 3905250"/>
                <a:gd name="connsiteX213" fmla="*/ 4629950 w 5540715"/>
                <a:gd name="connsiteY213" fmla="*/ 57150 h 3905250"/>
                <a:gd name="connsiteX214" fmla="*/ 4548987 w 5540715"/>
                <a:gd name="connsiteY214" fmla="*/ 104775 h 3905250"/>
                <a:gd name="connsiteX215" fmla="*/ 4529937 w 5540715"/>
                <a:gd name="connsiteY215" fmla="*/ 128587 h 3905250"/>
                <a:gd name="connsiteX216" fmla="*/ 4510887 w 5540715"/>
                <a:gd name="connsiteY216" fmla="*/ 147637 h 3905250"/>
                <a:gd name="connsiteX217" fmla="*/ 4491837 w 5540715"/>
                <a:gd name="connsiteY217" fmla="*/ 176212 h 3905250"/>
                <a:gd name="connsiteX218" fmla="*/ 4458500 w 5540715"/>
                <a:gd name="connsiteY218" fmla="*/ 247650 h 3905250"/>
                <a:gd name="connsiteX219" fmla="*/ 4439450 w 5540715"/>
                <a:gd name="connsiteY219" fmla="*/ 304800 h 3905250"/>
                <a:gd name="connsiteX220" fmla="*/ 4420400 w 5540715"/>
                <a:gd name="connsiteY220" fmla="*/ 366712 h 3905250"/>
                <a:gd name="connsiteX221" fmla="*/ 4415637 w 5540715"/>
                <a:gd name="connsiteY221" fmla="*/ 400050 h 3905250"/>
                <a:gd name="connsiteX222" fmla="*/ 4406112 w 5540715"/>
                <a:gd name="connsiteY222" fmla="*/ 423862 h 3905250"/>
                <a:gd name="connsiteX223" fmla="*/ 4401350 w 5540715"/>
                <a:gd name="connsiteY223" fmla="*/ 457200 h 3905250"/>
                <a:gd name="connsiteX224" fmla="*/ 4391825 w 5540715"/>
                <a:gd name="connsiteY224" fmla="*/ 519112 h 3905250"/>
                <a:gd name="connsiteX225" fmla="*/ 4425162 w 5540715"/>
                <a:gd name="connsiteY225" fmla="*/ 685800 h 3905250"/>
                <a:gd name="connsiteX226" fmla="*/ 4434687 w 5540715"/>
                <a:gd name="connsiteY226" fmla="*/ 728662 h 3905250"/>
                <a:gd name="connsiteX227" fmla="*/ 4444212 w 5540715"/>
                <a:gd name="connsiteY227" fmla="*/ 752475 h 3905250"/>
                <a:gd name="connsiteX228" fmla="*/ 4439450 w 5540715"/>
                <a:gd name="connsiteY228" fmla="*/ 819150 h 3905250"/>
                <a:gd name="connsiteX229" fmla="*/ 4396587 w 5540715"/>
                <a:gd name="connsiteY229" fmla="*/ 852487 h 3905250"/>
                <a:gd name="connsiteX230" fmla="*/ 4382300 w 5540715"/>
                <a:gd name="connsiteY230" fmla="*/ 866775 h 3905250"/>
                <a:gd name="connsiteX231" fmla="*/ 4363250 w 5540715"/>
                <a:gd name="connsiteY231" fmla="*/ 876300 h 3905250"/>
                <a:gd name="connsiteX232" fmla="*/ 4329912 w 5540715"/>
                <a:gd name="connsiteY232" fmla="*/ 900112 h 3905250"/>
                <a:gd name="connsiteX233" fmla="*/ 4315625 w 5540715"/>
                <a:gd name="connsiteY233" fmla="*/ 909637 h 3905250"/>
                <a:gd name="connsiteX234" fmla="*/ 4296575 w 5540715"/>
                <a:gd name="connsiteY234" fmla="*/ 923925 h 3905250"/>
                <a:gd name="connsiteX235" fmla="*/ 4277525 w 5540715"/>
                <a:gd name="connsiteY235" fmla="*/ 928687 h 3905250"/>
                <a:gd name="connsiteX236" fmla="*/ 4248950 w 5540715"/>
                <a:gd name="connsiteY236" fmla="*/ 938212 h 3905250"/>
                <a:gd name="connsiteX237" fmla="*/ 4229900 w 5540715"/>
                <a:gd name="connsiteY237" fmla="*/ 942975 h 3905250"/>
                <a:gd name="connsiteX238" fmla="*/ 4215612 w 5540715"/>
                <a:gd name="connsiteY238" fmla="*/ 947737 h 3905250"/>
                <a:gd name="connsiteX239" fmla="*/ 4158462 w 5540715"/>
                <a:gd name="connsiteY239" fmla="*/ 957262 h 3905250"/>
                <a:gd name="connsiteX240" fmla="*/ 4120362 w 5540715"/>
                <a:gd name="connsiteY240" fmla="*/ 966787 h 3905250"/>
                <a:gd name="connsiteX241" fmla="*/ 4091787 w 5540715"/>
                <a:gd name="connsiteY241" fmla="*/ 976312 h 3905250"/>
                <a:gd name="connsiteX242" fmla="*/ 4067975 w 5540715"/>
                <a:gd name="connsiteY242" fmla="*/ 985837 h 3905250"/>
                <a:gd name="connsiteX243" fmla="*/ 4034637 w 5540715"/>
                <a:gd name="connsiteY243" fmla="*/ 990600 h 3905250"/>
                <a:gd name="connsiteX244" fmla="*/ 3967962 w 5540715"/>
                <a:gd name="connsiteY244" fmla="*/ 1009650 h 3905250"/>
                <a:gd name="connsiteX245" fmla="*/ 3939387 w 5540715"/>
                <a:gd name="connsiteY245" fmla="*/ 1019175 h 3905250"/>
                <a:gd name="connsiteX246" fmla="*/ 3906050 w 5540715"/>
                <a:gd name="connsiteY246" fmla="*/ 1023937 h 3905250"/>
                <a:gd name="connsiteX247" fmla="*/ 3744125 w 5540715"/>
                <a:gd name="connsiteY247" fmla="*/ 1019175 h 3905250"/>
                <a:gd name="connsiteX248" fmla="*/ 3715550 w 5540715"/>
                <a:gd name="connsiteY248" fmla="*/ 1014412 h 3905250"/>
                <a:gd name="connsiteX249" fmla="*/ 3677450 w 5540715"/>
                <a:gd name="connsiteY249" fmla="*/ 1009650 h 3905250"/>
                <a:gd name="connsiteX250" fmla="*/ 3548862 w 5540715"/>
                <a:gd name="connsiteY250" fmla="*/ 1023937 h 3905250"/>
                <a:gd name="connsiteX251" fmla="*/ 3506000 w 5540715"/>
                <a:gd name="connsiteY251" fmla="*/ 1052512 h 3905250"/>
                <a:gd name="connsiteX252" fmla="*/ 3486950 w 5540715"/>
                <a:gd name="connsiteY252" fmla="*/ 1071562 h 3905250"/>
                <a:gd name="connsiteX253" fmla="*/ 3463137 w 5540715"/>
                <a:gd name="connsiteY253" fmla="*/ 1090612 h 3905250"/>
                <a:gd name="connsiteX254" fmla="*/ 3425037 w 5540715"/>
                <a:gd name="connsiteY254" fmla="*/ 1128712 h 3905250"/>
                <a:gd name="connsiteX255" fmla="*/ 3396462 w 5540715"/>
                <a:gd name="connsiteY255" fmla="*/ 1176337 h 3905250"/>
                <a:gd name="connsiteX256" fmla="*/ 3363125 w 5540715"/>
                <a:gd name="connsiteY256" fmla="*/ 1228725 h 3905250"/>
                <a:gd name="connsiteX257" fmla="*/ 3353600 w 5540715"/>
                <a:gd name="connsiteY257" fmla="*/ 1262062 h 3905250"/>
                <a:gd name="connsiteX258" fmla="*/ 3348837 w 5540715"/>
                <a:gd name="connsiteY258" fmla="*/ 1281112 h 3905250"/>
                <a:gd name="connsiteX259" fmla="*/ 3339312 w 5540715"/>
                <a:gd name="connsiteY259" fmla="*/ 1295400 h 3905250"/>
                <a:gd name="connsiteX260" fmla="*/ 3329787 w 5540715"/>
                <a:gd name="connsiteY260" fmla="*/ 1323975 h 3905250"/>
                <a:gd name="connsiteX261" fmla="*/ 3301212 w 5540715"/>
                <a:gd name="connsiteY261" fmla="*/ 1357312 h 3905250"/>
                <a:gd name="connsiteX262" fmla="*/ 3291687 w 5540715"/>
                <a:gd name="connsiteY262" fmla="*/ 1381125 h 3905250"/>
                <a:gd name="connsiteX263" fmla="*/ 3248825 w 5540715"/>
                <a:gd name="connsiteY263" fmla="*/ 1414462 h 3905250"/>
                <a:gd name="connsiteX264" fmla="*/ 3234537 w 5540715"/>
                <a:gd name="connsiteY264" fmla="*/ 1433512 h 3905250"/>
                <a:gd name="connsiteX265" fmla="*/ 3220250 w 5540715"/>
                <a:gd name="connsiteY265" fmla="*/ 1443037 h 3905250"/>
                <a:gd name="connsiteX266" fmla="*/ 3172625 w 5540715"/>
                <a:gd name="connsiteY266" fmla="*/ 1481137 h 3905250"/>
                <a:gd name="connsiteX267" fmla="*/ 3153575 w 5540715"/>
                <a:gd name="connsiteY267" fmla="*/ 1495425 h 3905250"/>
                <a:gd name="connsiteX268" fmla="*/ 3129762 w 5540715"/>
                <a:gd name="connsiteY268" fmla="*/ 1504950 h 3905250"/>
                <a:gd name="connsiteX269" fmla="*/ 3110712 w 5540715"/>
                <a:gd name="connsiteY269" fmla="*/ 1519237 h 3905250"/>
                <a:gd name="connsiteX270" fmla="*/ 3096425 w 5540715"/>
                <a:gd name="connsiteY270" fmla="*/ 1533525 h 3905250"/>
                <a:gd name="connsiteX271" fmla="*/ 3072612 w 5540715"/>
                <a:gd name="connsiteY271" fmla="*/ 1543050 h 3905250"/>
                <a:gd name="connsiteX272" fmla="*/ 3058325 w 5540715"/>
                <a:gd name="connsiteY272" fmla="*/ 1557337 h 3905250"/>
                <a:gd name="connsiteX273" fmla="*/ 3034512 w 5540715"/>
                <a:gd name="connsiteY273" fmla="*/ 1566862 h 3905250"/>
                <a:gd name="connsiteX274" fmla="*/ 3015462 w 5540715"/>
                <a:gd name="connsiteY274" fmla="*/ 1576387 h 3905250"/>
                <a:gd name="connsiteX275" fmla="*/ 2967837 w 5540715"/>
                <a:gd name="connsiteY275" fmla="*/ 1604962 h 3905250"/>
                <a:gd name="connsiteX276" fmla="*/ 2953550 w 5540715"/>
                <a:gd name="connsiteY276" fmla="*/ 1614487 h 3905250"/>
                <a:gd name="connsiteX277" fmla="*/ 2939262 w 5540715"/>
                <a:gd name="connsiteY277" fmla="*/ 1619250 h 3905250"/>
                <a:gd name="connsiteX278" fmla="*/ 2910687 w 5540715"/>
                <a:gd name="connsiteY278" fmla="*/ 1638300 h 3905250"/>
                <a:gd name="connsiteX279" fmla="*/ 2896400 w 5540715"/>
                <a:gd name="connsiteY279" fmla="*/ 1652587 h 3905250"/>
                <a:gd name="connsiteX280" fmla="*/ 2834487 w 5540715"/>
                <a:gd name="connsiteY280" fmla="*/ 1681162 h 3905250"/>
                <a:gd name="connsiteX281" fmla="*/ 2791625 w 5540715"/>
                <a:gd name="connsiteY281" fmla="*/ 1709737 h 3905250"/>
                <a:gd name="connsiteX282" fmla="*/ 2767812 w 5540715"/>
                <a:gd name="connsiteY282" fmla="*/ 1719262 h 3905250"/>
                <a:gd name="connsiteX283" fmla="*/ 2753525 w 5540715"/>
                <a:gd name="connsiteY283" fmla="*/ 1728787 h 3905250"/>
                <a:gd name="connsiteX284" fmla="*/ 2739237 w 5540715"/>
                <a:gd name="connsiteY284" fmla="*/ 1733550 h 3905250"/>
                <a:gd name="connsiteX285" fmla="*/ 2724950 w 5540715"/>
                <a:gd name="connsiteY285" fmla="*/ 1743075 h 3905250"/>
                <a:gd name="connsiteX286" fmla="*/ 2663037 w 5540715"/>
                <a:gd name="connsiteY286" fmla="*/ 1752600 h 3905250"/>
                <a:gd name="connsiteX287" fmla="*/ 2596362 w 5540715"/>
                <a:gd name="connsiteY287" fmla="*/ 1738312 h 3905250"/>
                <a:gd name="connsiteX288" fmla="*/ 2572550 w 5540715"/>
                <a:gd name="connsiteY288" fmla="*/ 1728788 h 3905250"/>
                <a:gd name="connsiteX289" fmla="*/ 2524925 w 5540715"/>
                <a:gd name="connsiteY289" fmla="*/ 1728787 h 3905250"/>
                <a:gd name="connsiteX290" fmla="*/ 2470156 w 5540715"/>
                <a:gd name="connsiteY290" fmla="*/ 1804987 h 3905250"/>
                <a:gd name="connsiteX291" fmla="*/ 2389193 w 5540715"/>
                <a:gd name="connsiteY291" fmla="*/ 1881187 h 3905250"/>
                <a:gd name="connsiteX292" fmla="*/ 2315375 w 5540715"/>
                <a:gd name="connsiteY292" fmla="*/ 1909762 h 3905250"/>
                <a:gd name="connsiteX293" fmla="*/ 2253462 w 5540715"/>
                <a:gd name="connsiteY293" fmla="*/ 1924050 h 3905250"/>
                <a:gd name="connsiteX294" fmla="*/ 2234412 w 5540715"/>
                <a:gd name="connsiteY294" fmla="*/ 1943100 h 3905250"/>
                <a:gd name="connsiteX295" fmla="*/ 2220125 w 5540715"/>
                <a:gd name="connsiteY295" fmla="*/ 1947862 h 3905250"/>
                <a:gd name="connsiteX296" fmla="*/ 2186787 w 5540715"/>
                <a:gd name="connsiteY296" fmla="*/ 1966912 h 3905250"/>
                <a:gd name="connsiteX297" fmla="*/ 2148687 w 5540715"/>
                <a:gd name="connsiteY297" fmla="*/ 1985962 h 3905250"/>
                <a:gd name="connsiteX298" fmla="*/ 2072487 w 5540715"/>
                <a:gd name="connsiteY298" fmla="*/ 1971675 h 3905250"/>
                <a:gd name="connsiteX299" fmla="*/ 1996288 w 5540715"/>
                <a:gd name="connsiteY299" fmla="*/ 1990725 h 3905250"/>
                <a:gd name="connsiteX300" fmla="*/ 1939137 w 5540715"/>
                <a:gd name="connsiteY300" fmla="*/ 2047875 h 3905250"/>
                <a:gd name="connsiteX301" fmla="*/ 1910562 w 5540715"/>
                <a:gd name="connsiteY301" fmla="*/ 2071687 h 3905250"/>
                <a:gd name="connsiteX302" fmla="*/ 1886750 w 5540715"/>
                <a:gd name="connsiteY302" fmla="*/ 2081212 h 3905250"/>
                <a:gd name="connsiteX303" fmla="*/ 1858175 w 5540715"/>
                <a:gd name="connsiteY303" fmla="*/ 2100262 h 3905250"/>
                <a:gd name="connsiteX304" fmla="*/ 1834362 w 5540715"/>
                <a:gd name="connsiteY304" fmla="*/ 2109787 h 3905250"/>
                <a:gd name="connsiteX305" fmla="*/ 1815312 w 5540715"/>
                <a:gd name="connsiteY305" fmla="*/ 2124075 h 3905250"/>
                <a:gd name="connsiteX306" fmla="*/ 1796262 w 5540715"/>
                <a:gd name="connsiteY306" fmla="*/ 2133600 h 3905250"/>
                <a:gd name="connsiteX307" fmla="*/ 1786737 w 5540715"/>
                <a:gd name="connsiteY307" fmla="*/ 2147887 h 3905250"/>
                <a:gd name="connsiteX308" fmla="*/ 1772450 w 5540715"/>
                <a:gd name="connsiteY308" fmla="*/ 2152650 h 3905250"/>
                <a:gd name="connsiteX309" fmla="*/ 1753400 w 5540715"/>
                <a:gd name="connsiteY309" fmla="*/ 2166937 h 3905250"/>
                <a:gd name="connsiteX310" fmla="*/ 1696250 w 5540715"/>
                <a:gd name="connsiteY310" fmla="*/ 2219325 h 3905250"/>
                <a:gd name="connsiteX311" fmla="*/ 1672437 w 5540715"/>
                <a:gd name="connsiteY311" fmla="*/ 2238375 h 3905250"/>
                <a:gd name="connsiteX312" fmla="*/ 1648625 w 5540715"/>
                <a:gd name="connsiteY312" fmla="*/ 2252662 h 3905250"/>
                <a:gd name="connsiteX313" fmla="*/ 1615287 w 5540715"/>
                <a:gd name="connsiteY313" fmla="*/ 2286000 h 3905250"/>
                <a:gd name="connsiteX314" fmla="*/ 1591475 w 5540715"/>
                <a:gd name="connsiteY314" fmla="*/ 2305050 h 3905250"/>
                <a:gd name="connsiteX315" fmla="*/ 1577187 w 5540715"/>
                <a:gd name="connsiteY315" fmla="*/ 2314575 h 3905250"/>
                <a:gd name="connsiteX316" fmla="*/ 1562900 w 5540715"/>
                <a:gd name="connsiteY316" fmla="*/ 2328862 h 3905250"/>
                <a:gd name="connsiteX317" fmla="*/ 1558137 w 5540715"/>
                <a:gd name="connsiteY317" fmla="*/ 2343150 h 3905250"/>
                <a:gd name="connsiteX318" fmla="*/ 1520037 w 5540715"/>
                <a:gd name="connsiteY318" fmla="*/ 2366962 h 3905250"/>
                <a:gd name="connsiteX319" fmla="*/ 1496225 w 5540715"/>
                <a:gd name="connsiteY319" fmla="*/ 2381250 h 3905250"/>
                <a:gd name="connsiteX320" fmla="*/ 1477175 w 5540715"/>
                <a:gd name="connsiteY320" fmla="*/ 2395537 h 3905250"/>
                <a:gd name="connsiteX321" fmla="*/ 1462887 w 5540715"/>
                <a:gd name="connsiteY321" fmla="*/ 2400300 h 3905250"/>
                <a:gd name="connsiteX322" fmla="*/ 1424787 w 5540715"/>
                <a:gd name="connsiteY322" fmla="*/ 2419350 h 3905250"/>
                <a:gd name="connsiteX323" fmla="*/ 1405737 w 5540715"/>
                <a:gd name="connsiteY323" fmla="*/ 2428875 h 3905250"/>
                <a:gd name="connsiteX324" fmla="*/ 1362875 w 5540715"/>
                <a:gd name="connsiteY324" fmla="*/ 2462212 h 3905250"/>
                <a:gd name="connsiteX325" fmla="*/ 1329537 w 5540715"/>
                <a:gd name="connsiteY325" fmla="*/ 2476500 h 3905250"/>
                <a:gd name="connsiteX326" fmla="*/ 1310487 w 5540715"/>
                <a:gd name="connsiteY326" fmla="*/ 2490787 h 3905250"/>
                <a:gd name="connsiteX327" fmla="*/ 1262862 w 5540715"/>
                <a:gd name="connsiteY327" fmla="*/ 2514600 h 3905250"/>
                <a:gd name="connsiteX328" fmla="*/ 1224762 w 5540715"/>
                <a:gd name="connsiteY328" fmla="*/ 2538412 h 3905250"/>
                <a:gd name="connsiteX329" fmla="*/ 1210475 w 5540715"/>
                <a:gd name="connsiteY329" fmla="*/ 2543175 h 3905250"/>
                <a:gd name="connsiteX330" fmla="*/ 1191425 w 5540715"/>
                <a:gd name="connsiteY330" fmla="*/ 2557462 h 3905250"/>
                <a:gd name="connsiteX331" fmla="*/ 1129512 w 5540715"/>
                <a:gd name="connsiteY331" fmla="*/ 2600325 h 3905250"/>
                <a:gd name="connsiteX332" fmla="*/ 1100937 w 5540715"/>
                <a:gd name="connsiteY332" fmla="*/ 2624137 h 3905250"/>
                <a:gd name="connsiteX333" fmla="*/ 1086650 w 5540715"/>
                <a:gd name="connsiteY333" fmla="*/ 2638425 h 3905250"/>
                <a:gd name="connsiteX334" fmla="*/ 1077125 w 5540715"/>
                <a:gd name="connsiteY334" fmla="*/ 2652712 h 3905250"/>
                <a:gd name="connsiteX335" fmla="*/ 1053312 w 5540715"/>
                <a:gd name="connsiteY335" fmla="*/ 2667000 h 390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</a:cxnLst>
              <a:rect l="l" t="t" r="r" b="b"/>
              <a:pathLst>
                <a:path w="5540715" h="3905250">
                  <a:moveTo>
                    <a:pt x="1053312" y="2667000"/>
                  </a:moveTo>
                  <a:cubicBezTo>
                    <a:pt x="1045374" y="2671763"/>
                    <a:pt x="1037626" y="2676855"/>
                    <a:pt x="1029500" y="2681287"/>
                  </a:cubicBezTo>
                  <a:cubicBezTo>
                    <a:pt x="1020151" y="2686387"/>
                    <a:pt x="1009649" y="2689468"/>
                    <a:pt x="1000925" y="2695575"/>
                  </a:cubicBezTo>
                  <a:cubicBezTo>
                    <a:pt x="993568" y="2700725"/>
                    <a:pt x="989183" y="2709405"/>
                    <a:pt x="981875" y="2714625"/>
                  </a:cubicBezTo>
                  <a:cubicBezTo>
                    <a:pt x="966810" y="2725386"/>
                    <a:pt x="934250" y="2743200"/>
                    <a:pt x="934250" y="2743200"/>
                  </a:cubicBezTo>
                  <a:cubicBezTo>
                    <a:pt x="916430" y="2766959"/>
                    <a:pt x="909182" y="2778494"/>
                    <a:pt x="881862" y="2800350"/>
                  </a:cubicBezTo>
                  <a:cubicBezTo>
                    <a:pt x="873925" y="2806700"/>
                    <a:pt x="864919" y="2811907"/>
                    <a:pt x="858050" y="2819400"/>
                  </a:cubicBezTo>
                  <a:cubicBezTo>
                    <a:pt x="847323" y="2831102"/>
                    <a:pt x="840701" y="2846275"/>
                    <a:pt x="829475" y="2857500"/>
                  </a:cubicBezTo>
                  <a:lnTo>
                    <a:pt x="815187" y="2871787"/>
                  </a:lnTo>
                  <a:cubicBezTo>
                    <a:pt x="803016" y="2878931"/>
                    <a:pt x="774177" y="2887662"/>
                    <a:pt x="756450" y="2900362"/>
                  </a:cubicBezTo>
                  <a:cubicBezTo>
                    <a:pt x="738723" y="2913062"/>
                    <a:pt x="720467" y="2932906"/>
                    <a:pt x="708825" y="2947987"/>
                  </a:cubicBezTo>
                  <a:cubicBezTo>
                    <a:pt x="697183" y="2963068"/>
                    <a:pt x="721725" y="2982068"/>
                    <a:pt x="686600" y="2990850"/>
                  </a:cubicBezTo>
                  <a:cubicBezTo>
                    <a:pt x="681837" y="2994025"/>
                    <a:pt x="677783" y="2998692"/>
                    <a:pt x="672312" y="3000375"/>
                  </a:cubicBezTo>
                  <a:cubicBezTo>
                    <a:pt x="655065" y="3005682"/>
                    <a:pt x="640826" y="3018895"/>
                    <a:pt x="596112" y="3014662"/>
                  </a:cubicBezTo>
                  <a:cubicBezTo>
                    <a:pt x="551398" y="3010429"/>
                    <a:pt x="462762" y="2977356"/>
                    <a:pt x="404025" y="2974975"/>
                  </a:cubicBezTo>
                  <a:lnTo>
                    <a:pt x="243687" y="3000375"/>
                  </a:lnTo>
                  <a:cubicBezTo>
                    <a:pt x="186930" y="3034429"/>
                    <a:pt x="203096" y="3049246"/>
                    <a:pt x="157962" y="3071812"/>
                  </a:cubicBezTo>
                  <a:cubicBezTo>
                    <a:pt x="142873" y="3089919"/>
                    <a:pt x="113626" y="3126770"/>
                    <a:pt x="96050" y="3138487"/>
                  </a:cubicBezTo>
                  <a:lnTo>
                    <a:pt x="81762" y="3148012"/>
                  </a:lnTo>
                  <a:cubicBezTo>
                    <a:pt x="49976" y="3200991"/>
                    <a:pt x="85443" y="3140497"/>
                    <a:pt x="53187" y="3200400"/>
                  </a:cubicBezTo>
                  <a:cubicBezTo>
                    <a:pt x="47119" y="3211669"/>
                    <a:pt x="40487" y="3222625"/>
                    <a:pt x="34137" y="3233737"/>
                  </a:cubicBezTo>
                  <a:cubicBezTo>
                    <a:pt x="30962" y="3244850"/>
                    <a:pt x="27415" y="3255863"/>
                    <a:pt x="24612" y="3267075"/>
                  </a:cubicBezTo>
                  <a:cubicBezTo>
                    <a:pt x="21062" y="3281274"/>
                    <a:pt x="18439" y="3295690"/>
                    <a:pt x="15087" y="3309937"/>
                  </a:cubicBezTo>
                  <a:cubicBezTo>
                    <a:pt x="12089" y="3322680"/>
                    <a:pt x="8737" y="3335337"/>
                    <a:pt x="5562" y="3348037"/>
                  </a:cubicBezTo>
                  <a:cubicBezTo>
                    <a:pt x="-1538" y="3454550"/>
                    <a:pt x="-2165" y="3428922"/>
                    <a:pt x="5562" y="3571875"/>
                  </a:cubicBezTo>
                  <a:cubicBezTo>
                    <a:pt x="6605" y="3591167"/>
                    <a:pt x="14822" y="3605826"/>
                    <a:pt x="19850" y="3624262"/>
                  </a:cubicBezTo>
                  <a:cubicBezTo>
                    <a:pt x="21980" y="3632072"/>
                    <a:pt x="21606" y="3640559"/>
                    <a:pt x="24612" y="3648075"/>
                  </a:cubicBezTo>
                  <a:cubicBezTo>
                    <a:pt x="28050" y="3656670"/>
                    <a:pt x="34760" y="3663608"/>
                    <a:pt x="38900" y="3671887"/>
                  </a:cubicBezTo>
                  <a:cubicBezTo>
                    <a:pt x="70817" y="3735720"/>
                    <a:pt x="25243" y="3658547"/>
                    <a:pt x="62712" y="3714750"/>
                  </a:cubicBezTo>
                  <a:cubicBezTo>
                    <a:pt x="67847" y="3722452"/>
                    <a:pt x="70976" y="3731534"/>
                    <a:pt x="77000" y="3738562"/>
                  </a:cubicBezTo>
                  <a:cubicBezTo>
                    <a:pt x="83051" y="3745622"/>
                    <a:pt x="103710" y="3753470"/>
                    <a:pt x="110337" y="3757612"/>
                  </a:cubicBezTo>
                  <a:cubicBezTo>
                    <a:pt x="117068" y="3761819"/>
                    <a:pt x="122710" y="3767608"/>
                    <a:pt x="129387" y="3771900"/>
                  </a:cubicBezTo>
                  <a:cubicBezTo>
                    <a:pt x="144960" y="3781911"/>
                    <a:pt x="162201" y="3789367"/>
                    <a:pt x="177012" y="3800475"/>
                  </a:cubicBezTo>
                  <a:cubicBezTo>
                    <a:pt x="266148" y="3867327"/>
                    <a:pt x="172392" y="3800560"/>
                    <a:pt x="243687" y="3843337"/>
                  </a:cubicBezTo>
                  <a:cubicBezTo>
                    <a:pt x="264057" y="3855559"/>
                    <a:pt x="259537" y="3859733"/>
                    <a:pt x="281787" y="3867150"/>
                  </a:cubicBezTo>
                  <a:cubicBezTo>
                    <a:pt x="294206" y="3871290"/>
                    <a:pt x="307468" y="3872535"/>
                    <a:pt x="319887" y="3876675"/>
                  </a:cubicBezTo>
                  <a:cubicBezTo>
                    <a:pt x="331357" y="3880498"/>
                    <a:pt x="341464" y="3888162"/>
                    <a:pt x="353225" y="3890962"/>
                  </a:cubicBezTo>
                  <a:cubicBezTo>
                    <a:pt x="395266" y="3900972"/>
                    <a:pt x="453977" y="3902617"/>
                    <a:pt x="496100" y="3905250"/>
                  </a:cubicBezTo>
                  <a:lnTo>
                    <a:pt x="881862" y="3900487"/>
                  </a:lnTo>
                  <a:cubicBezTo>
                    <a:pt x="918402" y="3899784"/>
                    <a:pt x="954853" y="3895725"/>
                    <a:pt x="991400" y="3895725"/>
                  </a:cubicBezTo>
                  <a:cubicBezTo>
                    <a:pt x="1072378" y="3895725"/>
                    <a:pt x="1153325" y="3898900"/>
                    <a:pt x="1234287" y="3900487"/>
                  </a:cubicBezTo>
                  <a:cubicBezTo>
                    <a:pt x="1293025" y="3898900"/>
                    <a:pt x="1351883" y="3899814"/>
                    <a:pt x="1410500" y="3895725"/>
                  </a:cubicBezTo>
                  <a:cubicBezTo>
                    <a:pt x="1417121" y="3895263"/>
                    <a:pt x="1442908" y="3884050"/>
                    <a:pt x="1453362" y="3881437"/>
                  </a:cubicBezTo>
                  <a:cubicBezTo>
                    <a:pt x="1459712" y="3879850"/>
                    <a:pt x="1466202" y="3878745"/>
                    <a:pt x="1472412" y="3876675"/>
                  </a:cubicBezTo>
                  <a:cubicBezTo>
                    <a:pt x="1479811" y="3874209"/>
                    <a:pt x="1500490" y="3864614"/>
                    <a:pt x="1510512" y="3862387"/>
                  </a:cubicBezTo>
                  <a:cubicBezTo>
                    <a:pt x="1519938" y="3860292"/>
                    <a:pt x="1529562" y="3859212"/>
                    <a:pt x="1539087" y="3857625"/>
                  </a:cubicBezTo>
                  <a:cubicBezTo>
                    <a:pt x="1551787" y="3848100"/>
                    <a:pt x="1565962" y="3840275"/>
                    <a:pt x="1577187" y="3829050"/>
                  </a:cubicBezTo>
                  <a:lnTo>
                    <a:pt x="1610525" y="3795712"/>
                  </a:lnTo>
                  <a:cubicBezTo>
                    <a:pt x="1615287" y="3790950"/>
                    <a:pt x="1619332" y="3785340"/>
                    <a:pt x="1624812" y="3781425"/>
                  </a:cubicBezTo>
                  <a:cubicBezTo>
                    <a:pt x="1699418" y="3728134"/>
                    <a:pt x="1626161" y="3783220"/>
                    <a:pt x="1677200" y="3738562"/>
                  </a:cubicBezTo>
                  <a:cubicBezTo>
                    <a:pt x="1683174" y="3733335"/>
                    <a:pt x="1690637" y="3729888"/>
                    <a:pt x="1696250" y="3724275"/>
                  </a:cubicBezTo>
                  <a:cubicBezTo>
                    <a:pt x="1701863" y="3718662"/>
                    <a:pt x="1704511" y="3710391"/>
                    <a:pt x="1710537" y="3705225"/>
                  </a:cubicBezTo>
                  <a:cubicBezTo>
                    <a:pt x="1715927" y="3700605"/>
                    <a:pt x="1723567" y="3699463"/>
                    <a:pt x="1729587" y="3695700"/>
                  </a:cubicBezTo>
                  <a:cubicBezTo>
                    <a:pt x="1736318" y="3691493"/>
                    <a:pt x="1742663" y="3686639"/>
                    <a:pt x="1748637" y="3681412"/>
                  </a:cubicBezTo>
                  <a:cubicBezTo>
                    <a:pt x="1755395" y="3675498"/>
                    <a:pt x="1761773" y="3669120"/>
                    <a:pt x="1767687" y="3662362"/>
                  </a:cubicBezTo>
                  <a:cubicBezTo>
                    <a:pt x="1772914" y="3656388"/>
                    <a:pt x="1775948" y="3648478"/>
                    <a:pt x="1781975" y="3643312"/>
                  </a:cubicBezTo>
                  <a:cubicBezTo>
                    <a:pt x="1787365" y="3638692"/>
                    <a:pt x="1794861" y="3637309"/>
                    <a:pt x="1801025" y="3633787"/>
                  </a:cubicBezTo>
                  <a:cubicBezTo>
                    <a:pt x="1805995" y="3630947"/>
                    <a:pt x="1810550" y="3627437"/>
                    <a:pt x="1815312" y="3624262"/>
                  </a:cubicBezTo>
                  <a:cubicBezTo>
                    <a:pt x="1838519" y="3589452"/>
                    <a:pt x="1807631" y="3630664"/>
                    <a:pt x="1843887" y="3600450"/>
                  </a:cubicBezTo>
                  <a:cubicBezTo>
                    <a:pt x="1872608" y="3576515"/>
                    <a:pt x="1833588" y="3592769"/>
                    <a:pt x="1867700" y="3581400"/>
                  </a:cubicBezTo>
                  <a:cubicBezTo>
                    <a:pt x="1877224" y="3552824"/>
                    <a:pt x="1864525" y="3578225"/>
                    <a:pt x="1886750" y="3562350"/>
                  </a:cubicBezTo>
                  <a:cubicBezTo>
                    <a:pt x="1894058" y="3557130"/>
                    <a:pt x="1899450" y="3549650"/>
                    <a:pt x="1905800" y="3543300"/>
                  </a:cubicBezTo>
                  <a:cubicBezTo>
                    <a:pt x="1907387" y="3538537"/>
                    <a:pt x="1907550" y="3533028"/>
                    <a:pt x="1910562" y="3529012"/>
                  </a:cubicBezTo>
                  <a:cubicBezTo>
                    <a:pt x="1964252" y="3457426"/>
                    <a:pt x="1908237" y="3541749"/>
                    <a:pt x="1953425" y="3490912"/>
                  </a:cubicBezTo>
                  <a:cubicBezTo>
                    <a:pt x="1961030" y="3482356"/>
                    <a:pt x="1965606" y="3471495"/>
                    <a:pt x="1972475" y="3462337"/>
                  </a:cubicBezTo>
                  <a:cubicBezTo>
                    <a:pt x="1982000" y="3449637"/>
                    <a:pt x="1992882" y="3437850"/>
                    <a:pt x="2001050" y="3424237"/>
                  </a:cubicBezTo>
                  <a:cubicBezTo>
                    <a:pt x="2042568" y="3355040"/>
                    <a:pt x="1989934" y="3440912"/>
                    <a:pt x="2029625" y="3381375"/>
                  </a:cubicBezTo>
                  <a:cubicBezTo>
                    <a:pt x="2034760" y="3373673"/>
                    <a:pt x="2038777" y="3365264"/>
                    <a:pt x="2043912" y="3357562"/>
                  </a:cubicBezTo>
                  <a:cubicBezTo>
                    <a:pt x="2048315" y="3350957"/>
                    <a:pt x="2054345" y="3345451"/>
                    <a:pt x="2058200" y="3338512"/>
                  </a:cubicBezTo>
                  <a:cubicBezTo>
                    <a:pt x="2062352" y="3331039"/>
                    <a:pt x="2066931" y="3325812"/>
                    <a:pt x="2067725" y="3314700"/>
                  </a:cubicBezTo>
                  <a:cubicBezTo>
                    <a:pt x="2068519" y="3303588"/>
                    <a:pt x="2075133" y="3300677"/>
                    <a:pt x="2062962" y="3271837"/>
                  </a:cubicBezTo>
                  <a:cubicBezTo>
                    <a:pt x="2050791" y="3242997"/>
                    <a:pt x="2034388" y="3208602"/>
                    <a:pt x="1994700" y="3141662"/>
                  </a:cubicBezTo>
                  <a:cubicBezTo>
                    <a:pt x="1955012" y="3074722"/>
                    <a:pt x="1810285" y="2946929"/>
                    <a:pt x="1824837" y="2870200"/>
                  </a:cubicBezTo>
                  <a:cubicBezTo>
                    <a:pt x="1839389" y="2793471"/>
                    <a:pt x="2026449" y="2728648"/>
                    <a:pt x="2082012" y="2681287"/>
                  </a:cubicBezTo>
                  <a:cubicBezTo>
                    <a:pt x="2137575" y="2633926"/>
                    <a:pt x="2141543" y="2608262"/>
                    <a:pt x="2158212" y="2586037"/>
                  </a:cubicBezTo>
                  <a:cubicBezTo>
                    <a:pt x="2174881" y="2563812"/>
                    <a:pt x="2175382" y="2557901"/>
                    <a:pt x="2182025" y="2547937"/>
                  </a:cubicBezTo>
                  <a:cubicBezTo>
                    <a:pt x="2211466" y="2503776"/>
                    <a:pt x="2179414" y="2541292"/>
                    <a:pt x="2215362" y="2509837"/>
                  </a:cubicBezTo>
                  <a:cubicBezTo>
                    <a:pt x="2222120" y="2503923"/>
                    <a:pt x="2226528" y="2495087"/>
                    <a:pt x="2234412" y="2490787"/>
                  </a:cubicBezTo>
                  <a:cubicBezTo>
                    <a:pt x="2244558" y="2485253"/>
                    <a:pt x="2256786" y="2484917"/>
                    <a:pt x="2267750" y="2481262"/>
                  </a:cubicBezTo>
                  <a:cubicBezTo>
                    <a:pt x="2275860" y="2478559"/>
                    <a:pt x="2283314" y="2473986"/>
                    <a:pt x="2291562" y="2471737"/>
                  </a:cubicBezTo>
                  <a:cubicBezTo>
                    <a:pt x="2316862" y="2464837"/>
                    <a:pt x="2368777" y="2464144"/>
                    <a:pt x="2386812" y="2462212"/>
                  </a:cubicBezTo>
                  <a:cubicBezTo>
                    <a:pt x="2409135" y="2459820"/>
                    <a:pt x="2431262" y="2455862"/>
                    <a:pt x="2453487" y="2452687"/>
                  </a:cubicBezTo>
                  <a:cubicBezTo>
                    <a:pt x="2494846" y="2446779"/>
                    <a:pt x="2475812" y="2450128"/>
                    <a:pt x="2510637" y="2443162"/>
                  </a:cubicBezTo>
                  <a:cubicBezTo>
                    <a:pt x="2516987" y="2439987"/>
                    <a:pt x="2523039" y="2436130"/>
                    <a:pt x="2529687" y="2433637"/>
                  </a:cubicBezTo>
                  <a:cubicBezTo>
                    <a:pt x="2558079" y="2422991"/>
                    <a:pt x="2622755" y="2424621"/>
                    <a:pt x="2634462" y="2424112"/>
                  </a:cubicBezTo>
                  <a:lnTo>
                    <a:pt x="2767812" y="2419350"/>
                  </a:lnTo>
                  <a:cubicBezTo>
                    <a:pt x="2775750" y="2417762"/>
                    <a:pt x="2783946" y="2417147"/>
                    <a:pt x="2791625" y="2414587"/>
                  </a:cubicBezTo>
                  <a:cubicBezTo>
                    <a:pt x="2812311" y="2407692"/>
                    <a:pt x="2811104" y="2402413"/>
                    <a:pt x="2829725" y="2390775"/>
                  </a:cubicBezTo>
                  <a:cubicBezTo>
                    <a:pt x="2835745" y="2387012"/>
                    <a:pt x="2842868" y="2385188"/>
                    <a:pt x="2848775" y="2381250"/>
                  </a:cubicBezTo>
                  <a:cubicBezTo>
                    <a:pt x="2861984" y="2372444"/>
                    <a:pt x="2874175" y="2362200"/>
                    <a:pt x="2886875" y="2352675"/>
                  </a:cubicBezTo>
                  <a:cubicBezTo>
                    <a:pt x="2893225" y="2347912"/>
                    <a:pt x="2899321" y="2342790"/>
                    <a:pt x="2905925" y="2338387"/>
                  </a:cubicBezTo>
                  <a:cubicBezTo>
                    <a:pt x="2910687" y="2335212"/>
                    <a:pt x="2915815" y="2332526"/>
                    <a:pt x="2920212" y="2328862"/>
                  </a:cubicBezTo>
                  <a:cubicBezTo>
                    <a:pt x="2925386" y="2324550"/>
                    <a:pt x="2928476" y="2317587"/>
                    <a:pt x="2934500" y="2314575"/>
                  </a:cubicBezTo>
                  <a:cubicBezTo>
                    <a:pt x="2941740" y="2310955"/>
                    <a:pt x="2950375" y="2311400"/>
                    <a:pt x="2958312" y="2309812"/>
                  </a:cubicBezTo>
                  <a:cubicBezTo>
                    <a:pt x="2966250" y="2305050"/>
                    <a:pt x="2974423" y="2300660"/>
                    <a:pt x="2982125" y="2295525"/>
                  </a:cubicBezTo>
                  <a:cubicBezTo>
                    <a:pt x="2988730" y="2291122"/>
                    <a:pt x="2994236" y="2285092"/>
                    <a:pt x="3001175" y="2281237"/>
                  </a:cubicBezTo>
                  <a:cubicBezTo>
                    <a:pt x="3008648" y="2277085"/>
                    <a:pt x="3017706" y="2276192"/>
                    <a:pt x="3024987" y="2271712"/>
                  </a:cubicBezTo>
                  <a:cubicBezTo>
                    <a:pt x="3038507" y="2263392"/>
                    <a:pt x="3049304" y="2251013"/>
                    <a:pt x="3063087" y="2243137"/>
                  </a:cubicBezTo>
                  <a:cubicBezTo>
                    <a:pt x="3074200" y="2236787"/>
                    <a:pt x="3086074" y="2231615"/>
                    <a:pt x="3096425" y="2224087"/>
                  </a:cubicBezTo>
                  <a:cubicBezTo>
                    <a:pt x="3103688" y="2218805"/>
                    <a:pt x="3108003" y="2210018"/>
                    <a:pt x="3115475" y="2205037"/>
                  </a:cubicBezTo>
                  <a:cubicBezTo>
                    <a:pt x="3127289" y="2197161"/>
                    <a:pt x="3141310" y="2193141"/>
                    <a:pt x="3153575" y="2185987"/>
                  </a:cubicBezTo>
                  <a:cubicBezTo>
                    <a:pt x="3160431" y="2181988"/>
                    <a:pt x="3166498" y="2176746"/>
                    <a:pt x="3172625" y="2171700"/>
                  </a:cubicBezTo>
                  <a:cubicBezTo>
                    <a:pt x="3193493" y="2154514"/>
                    <a:pt x="3212310" y="2134700"/>
                    <a:pt x="3234537" y="2119312"/>
                  </a:cubicBezTo>
                  <a:lnTo>
                    <a:pt x="3296450" y="2076450"/>
                  </a:lnTo>
                  <a:cubicBezTo>
                    <a:pt x="3307638" y="2068619"/>
                    <a:pt x="3318559" y="2060410"/>
                    <a:pt x="3329787" y="2052637"/>
                  </a:cubicBezTo>
                  <a:cubicBezTo>
                    <a:pt x="3339199" y="2046121"/>
                    <a:pt x="3348837" y="2039937"/>
                    <a:pt x="3358362" y="2033587"/>
                  </a:cubicBezTo>
                  <a:cubicBezTo>
                    <a:pt x="3380998" y="2018496"/>
                    <a:pt x="3395544" y="2007852"/>
                    <a:pt x="3420275" y="1995487"/>
                  </a:cubicBezTo>
                  <a:cubicBezTo>
                    <a:pt x="3431088" y="1990080"/>
                    <a:pt x="3442967" y="1986932"/>
                    <a:pt x="3453612" y="1981200"/>
                  </a:cubicBezTo>
                  <a:cubicBezTo>
                    <a:pt x="3463691" y="1975773"/>
                    <a:pt x="3472299" y="1967918"/>
                    <a:pt x="3482187" y="1962150"/>
                  </a:cubicBezTo>
                  <a:cubicBezTo>
                    <a:pt x="3550962" y="1922031"/>
                    <a:pt x="3473884" y="1972195"/>
                    <a:pt x="3534575" y="1933575"/>
                  </a:cubicBezTo>
                  <a:cubicBezTo>
                    <a:pt x="3544233" y="1927429"/>
                    <a:pt x="3553294" y="1920349"/>
                    <a:pt x="3563150" y="1914525"/>
                  </a:cubicBezTo>
                  <a:cubicBezTo>
                    <a:pt x="3588240" y="1899699"/>
                    <a:pt x="3614107" y="1886225"/>
                    <a:pt x="3639350" y="1871662"/>
                  </a:cubicBezTo>
                  <a:cubicBezTo>
                    <a:pt x="3655386" y="1862410"/>
                    <a:pt x="3671018" y="1852474"/>
                    <a:pt x="3686975" y="1843087"/>
                  </a:cubicBezTo>
                  <a:cubicBezTo>
                    <a:pt x="3698007" y="1836598"/>
                    <a:pt x="3710318" y="1832032"/>
                    <a:pt x="3720312" y="1824037"/>
                  </a:cubicBezTo>
                  <a:cubicBezTo>
                    <a:pt x="3728250" y="1817687"/>
                    <a:pt x="3735201" y="1809855"/>
                    <a:pt x="3744125" y="1804987"/>
                  </a:cubicBezTo>
                  <a:cubicBezTo>
                    <a:pt x="3752939" y="1800179"/>
                    <a:pt x="3763175" y="1798637"/>
                    <a:pt x="3772700" y="1795462"/>
                  </a:cubicBezTo>
                  <a:cubicBezTo>
                    <a:pt x="3780637" y="1789112"/>
                    <a:pt x="3787732" y="1781534"/>
                    <a:pt x="3796512" y="1776412"/>
                  </a:cubicBezTo>
                  <a:cubicBezTo>
                    <a:pt x="3806955" y="1770320"/>
                    <a:pt x="3818873" y="1767191"/>
                    <a:pt x="3829850" y="1762125"/>
                  </a:cubicBezTo>
                  <a:cubicBezTo>
                    <a:pt x="3839519" y="1757662"/>
                    <a:pt x="3849076" y="1752937"/>
                    <a:pt x="3858425" y="1747837"/>
                  </a:cubicBezTo>
                  <a:cubicBezTo>
                    <a:pt x="3866551" y="1743405"/>
                    <a:pt x="3873849" y="1737464"/>
                    <a:pt x="3882237" y="1733550"/>
                  </a:cubicBezTo>
                  <a:cubicBezTo>
                    <a:pt x="3897731" y="1726320"/>
                    <a:pt x="3915636" y="1723984"/>
                    <a:pt x="3929862" y="1714500"/>
                  </a:cubicBezTo>
                  <a:cubicBezTo>
                    <a:pt x="3939387" y="1708150"/>
                    <a:pt x="3949059" y="1702015"/>
                    <a:pt x="3958437" y="1695450"/>
                  </a:cubicBezTo>
                  <a:cubicBezTo>
                    <a:pt x="3964940" y="1690898"/>
                    <a:pt x="3970681" y="1685246"/>
                    <a:pt x="3977487" y="1681162"/>
                  </a:cubicBezTo>
                  <a:cubicBezTo>
                    <a:pt x="4059233" y="1632114"/>
                    <a:pt x="3959628" y="1695666"/>
                    <a:pt x="4029875" y="1657350"/>
                  </a:cubicBezTo>
                  <a:cubicBezTo>
                    <a:pt x="4081751" y="1629054"/>
                    <a:pt x="4036666" y="1649355"/>
                    <a:pt x="4082262" y="1614487"/>
                  </a:cubicBezTo>
                  <a:cubicBezTo>
                    <a:pt x="4100449" y="1600579"/>
                    <a:pt x="4120362" y="1589087"/>
                    <a:pt x="4139412" y="1576387"/>
                  </a:cubicBezTo>
                  <a:lnTo>
                    <a:pt x="4167987" y="1557337"/>
                  </a:lnTo>
                  <a:cubicBezTo>
                    <a:pt x="4177512" y="1550987"/>
                    <a:pt x="4186323" y="1543407"/>
                    <a:pt x="4196562" y="1538287"/>
                  </a:cubicBezTo>
                  <a:cubicBezTo>
                    <a:pt x="4215612" y="1528762"/>
                    <a:pt x="4233937" y="1517622"/>
                    <a:pt x="4253712" y="1509712"/>
                  </a:cubicBezTo>
                  <a:cubicBezTo>
                    <a:pt x="4261650" y="1506537"/>
                    <a:pt x="4269713" y="1503659"/>
                    <a:pt x="4277525" y="1500187"/>
                  </a:cubicBezTo>
                  <a:cubicBezTo>
                    <a:pt x="4284013" y="1497304"/>
                    <a:pt x="4289775" y="1492702"/>
                    <a:pt x="4296575" y="1490662"/>
                  </a:cubicBezTo>
                  <a:cubicBezTo>
                    <a:pt x="4305824" y="1487887"/>
                    <a:pt x="4315625" y="1487487"/>
                    <a:pt x="4325150" y="1485900"/>
                  </a:cubicBezTo>
                  <a:cubicBezTo>
                    <a:pt x="4334675" y="1482725"/>
                    <a:pt x="4343821" y="1478026"/>
                    <a:pt x="4353725" y="1476375"/>
                  </a:cubicBezTo>
                  <a:cubicBezTo>
                    <a:pt x="4413268" y="1466451"/>
                    <a:pt x="4426982" y="1473507"/>
                    <a:pt x="4491837" y="1481137"/>
                  </a:cubicBezTo>
                  <a:cubicBezTo>
                    <a:pt x="4498187" y="1485900"/>
                    <a:pt x="4504156" y="1491218"/>
                    <a:pt x="4510887" y="1495425"/>
                  </a:cubicBezTo>
                  <a:cubicBezTo>
                    <a:pt x="4529589" y="1507114"/>
                    <a:pt x="4551095" y="1514643"/>
                    <a:pt x="4568037" y="1528762"/>
                  </a:cubicBezTo>
                  <a:cubicBezTo>
                    <a:pt x="4585785" y="1543552"/>
                    <a:pt x="4600683" y="1554507"/>
                    <a:pt x="4615662" y="1571625"/>
                  </a:cubicBezTo>
                  <a:cubicBezTo>
                    <a:pt x="4620889" y="1577599"/>
                    <a:pt x="4625187" y="1584325"/>
                    <a:pt x="4629950" y="1590675"/>
                  </a:cubicBezTo>
                  <a:cubicBezTo>
                    <a:pt x="4639541" y="1629041"/>
                    <a:pt x="4642231" y="1631735"/>
                    <a:pt x="4629950" y="1690687"/>
                  </a:cubicBezTo>
                  <a:cubicBezTo>
                    <a:pt x="4627340" y="1703217"/>
                    <a:pt x="4616624" y="1712577"/>
                    <a:pt x="4610900" y="1724025"/>
                  </a:cubicBezTo>
                  <a:cubicBezTo>
                    <a:pt x="4595405" y="1755014"/>
                    <a:pt x="4598153" y="1755506"/>
                    <a:pt x="4587087" y="1785937"/>
                  </a:cubicBezTo>
                  <a:cubicBezTo>
                    <a:pt x="4584165" y="1793971"/>
                    <a:pt x="4580265" y="1801640"/>
                    <a:pt x="4577562" y="1809750"/>
                  </a:cubicBezTo>
                  <a:cubicBezTo>
                    <a:pt x="4575492" y="1815960"/>
                    <a:pt x="4574171" y="1822400"/>
                    <a:pt x="4572800" y="1828800"/>
                  </a:cubicBezTo>
                  <a:cubicBezTo>
                    <a:pt x="4569408" y="1844630"/>
                    <a:pt x="4566089" y="1860482"/>
                    <a:pt x="4563275" y="1876425"/>
                  </a:cubicBezTo>
                  <a:cubicBezTo>
                    <a:pt x="4561324" y="1887479"/>
                    <a:pt x="4560219" y="1898667"/>
                    <a:pt x="4558512" y="1909762"/>
                  </a:cubicBezTo>
                  <a:cubicBezTo>
                    <a:pt x="4557044" y="1919306"/>
                    <a:pt x="4555337" y="1928812"/>
                    <a:pt x="4553750" y="1938337"/>
                  </a:cubicBezTo>
                  <a:cubicBezTo>
                    <a:pt x="4559227" y="2039655"/>
                    <a:pt x="4537503" y="2071832"/>
                    <a:pt x="4572800" y="2133600"/>
                  </a:cubicBezTo>
                  <a:cubicBezTo>
                    <a:pt x="4580534" y="2147134"/>
                    <a:pt x="4586336" y="2154656"/>
                    <a:pt x="4601375" y="2162175"/>
                  </a:cubicBezTo>
                  <a:cubicBezTo>
                    <a:pt x="4607229" y="2165102"/>
                    <a:pt x="4614075" y="2165350"/>
                    <a:pt x="4620425" y="2166937"/>
                  </a:cubicBezTo>
                  <a:cubicBezTo>
                    <a:pt x="4628362" y="2171700"/>
                    <a:pt x="4635778" y="2177466"/>
                    <a:pt x="4644237" y="2181225"/>
                  </a:cubicBezTo>
                  <a:cubicBezTo>
                    <a:pt x="4650218" y="2183883"/>
                    <a:pt x="4656897" y="2184567"/>
                    <a:pt x="4663287" y="2185987"/>
                  </a:cubicBezTo>
                  <a:cubicBezTo>
                    <a:pt x="4683271" y="2190428"/>
                    <a:pt x="4694978" y="2192063"/>
                    <a:pt x="4715675" y="2195512"/>
                  </a:cubicBezTo>
                  <a:cubicBezTo>
                    <a:pt x="4753775" y="2192337"/>
                    <a:pt x="4792440" y="2193252"/>
                    <a:pt x="4829975" y="2185987"/>
                  </a:cubicBezTo>
                  <a:cubicBezTo>
                    <a:pt x="4842540" y="2183555"/>
                    <a:pt x="4852043" y="2173005"/>
                    <a:pt x="4863312" y="2166937"/>
                  </a:cubicBezTo>
                  <a:cubicBezTo>
                    <a:pt x="4895056" y="2149844"/>
                    <a:pt x="4884540" y="2154120"/>
                    <a:pt x="4915700" y="2147887"/>
                  </a:cubicBezTo>
                  <a:cubicBezTo>
                    <a:pt x="4922050" y="2143125"/>
                    <a:pt x="4927858" y="2137538"/>
                    <a:pt x="4934750" y="2133600"/>
                  </a:cubicBezTo>
                  <a:cubicBezTo>
                    <a:pt x="4939109" y="2131109"/>
                    <a:pt x="4944860" y="2131622"/>
                    <a:pt x="4949037" y="2128837"/>
                  </a:cubicBezTo>
                  <a:cubicBezTo>
                    <a:pt x="4954641" y="2125101"/>
                    <a:pt x="4958211" y="2118933"/>
                    <a:pt x="4963325" y="2114550"/>
                  </a:cubicBezTo>
                  <a:cubicBezTo>
                    <a:pt x="4969352" y="2109384"/>
                    <a:pt x="4975872" y="2104814"/>
                    <a:pt x="4982375" y="2100262"/>
                  </a:cubicBezTo>
                  <a:cubicBezTo>
                    <a:pt x="4991753" y="2093697"/>
                    <a:pt x="5002299" y="2088709"/>
                    <a:pt x="5010950" y="2081212"/>
                  </a:cubicBezTo>
                  <a:cubicBezTo>
                    <a:pt x="5026219" y="2067979"/>
                    <a:pt x="5038034" y="2050972"/>
                    <a:pt x="5053812" y="2038350"/>
                  </a:cubicBezTo>
                  <a:cubicBezTo>
                    <a:pt x="5061750" y="2032000"/>
                    <a:pt x="5070027" y="2026053"/>
                    <a:pt x="5077625" y="2019300"/>
                  </a:cubicBezTo>
                  <a:cubicBezTo>
                    <a:pt x="5084337" y="2013334"/>
                    <a:pt x="5089663" y="2005860"/>
                    <a:pt x="5096675" y="2000250"/>
                  </a:cubicBezTo>
                  <a:cubicBezTo>
                    <a:pt x="5105614" y="1993099"/>
                    <a:pt x="5116092" y="1988069"/>
                    <a:pt x="5125250" y="1981200"/>
                  </a:cubicBezTo>
                  <a:cubicBezTo>
                    <a:pt x="5141514" y="1969002"/>
                    <a:pt x="5160175" y="1958975"/>
                    <a:pt x="5172875" y="1943100"/>
                  </a:cubicBezTo>
                  <a:cubicBezTo>
                    <a:pt x="5196360" y="1913743"/>
                    <a:pt x="5182833" y="1923833"/>
                    <a:pt x="5210975" y="1909762"/>
                  </a:cubicBezTo>
                  <a:cubicBezTo>
                    <a:pt x="5214150" y="1905000"/>
                    <a:pt x="5217173" y="1900133"/>
                    <a:pt x="5220500" y="1895475"/>
                  </a:cubicBezTo>
                  <a:cubicBezTo>
                    <a:pt x="5225114" y="1889016"/>
                    <a:pt x="5230788" y="1883281"/>
                    <a:pt x="5234787" y="1876425"/>
                  </a:cubicBezTo>
                  <a:cubicBezTo>
                    <a:pt x="5241941" y="1864160"/>
                    <a:pt x="5246941" y="1850737"/>
                    <a:pt x="5253837" y="1838325"/>
                  </a:cubicBezTo>
                  <a:cubicBezTo>
                    <a:pt x="5262828" y="1822141"/>
                    <a:pt x="5282412" y="1790700"/>
                    <a:pt x="5282412" y="1790700"/>
                  </a:cubicBezTo>
                  <a:cubicBezTo>
                    <a:pt x="5284000" y="1784350"/>
                    <a:pt x="5284248" y="1777504"/>
                    <a:pt x="5287175" y="1771650"/>
                  </a:cubicBezTo>
                  <a:cubicBezTo>
                    <a:pt x="5292295" y="1761411"/>
                    <a:pt x="5306225" y="1743075"/>
                    <a:pt x="5306225" y="1743075"/>
                  </a:cubicBezTo>
                  <a:cubicBezTo>
                    <a:pt x="5310111" y="1731414"/>
                    <a:pt x="5313155" y="1720037"/>
                    <a:pt x="5320512" y="1709737"/>
                  </a:cubicBezTo>
                  <a:cubicBezTo>
                    <a:pt x="5324427" y="1704256"/>
                    <a:pt x="5330037" y="1700212"/>
                    <a:pt x="5334800" y="1695450"/>
                  </a:cubicBezTo>
                  <a:cubicBezTo>
                    <a:pt x="5348820" y="1639364"/>
                    <a:pt x="5324595" y="1727197"/>
                    <a:pt x="5358612" y="1647825"/>
                  </a:cubicBezTo>
                  <a:cubicBezTo>
                    <a:pt x="5395693" y="1561305"/>
                    <a:pt x="5348110" y="1668829"/>
                    <a:pt x="5391950" y="1581150"/>
                  </a:cubicBezTo>
                  <a:cubicBezTo>
                    <a:pt x="5410623" y="1543805"/>
                    <a:pt x="5430349" y="1489465"/>
                    <a:pt x="5439575" y="1452562"/>
                  </a:cubicBezTo>
                  <a:cubicBezTo>
                    <a:pt x="5442750" y="1439862"/>
                    <a:pt x="5446533" y="1427299"/>
                    <a:pt x="5449100" y="1414462"/>
                  </a:cubicBezTo>
                  <a:cubicBezTo>
                    <a:pt x="5451301" y="1403455"/>
                    <a:pt x="5452275" y="1392237"/>
                    <a:pt x="5453862" y="1381125"/>
                  </a:cubicBezTo>
                  <a:cubicBezTo>
                    <a:pt x="5455930" y="1314959"/>
                    <a:pt x="5454571" y="1247223"/>
                    <a:pt x="5463387" y="1181100"/>
                  </a:cubicBezTo>
                  <a:cubicBezTo>
                    <a:pt x="5464457" y="1173076"/>
                    <a:pt x="5466702" y="1165251"/>
                    <a:pt x="5468150" y="1157287"/>
                  </a:cubicBezTo>
                  <a:cubicBezTo>
                    <a:pt x="5469877" y="1147786"/>
                    <a:pt x="5471444" y="1138256"/>
                    <a:pt x="5472912" y="1128712"/>
                  </a:cubicBezTo>
                  <a:cubicBezTo>
                    <a:pt x="5474619" y="1117617"/>
                    <a:pt x="5475151" y="1106313"/>
                    <a:pt x="5477675" y="1095375"/>
                  </a:cubicBezTo>
                  <a:cubicBezTo>
                    <a:pt x="5479933" y="1085592"/>
                    <a:pt x="5484025" y="1076325"/>
                    <a:pt x="5487200" y="1066800"/>
                  </a:cubicBezTo>
                  <a:cubicBezTo>
                    <a:pt x="5493264" y="1006149"/>
                    <a:pt x="5488093" y="1034653"/>
                    <a:pt x="5501487" y="981075"/>
                  </a:cubicBezTo>
                  <a:lnTo>
                    <a:pt x="5501487" y="981075"/>
                  </a:lnTo>
                  <a:cubicBezTo>
                    <a:pt x="5504662" y="962025"/>
                    <a:pt x="5508281" y="943044"/>
                    <a:pt x="5511012" y="923925"/>
                  </a:cubicBezTo>
                  <a:cubicBezTo>
                    <a:pt x="5512600" y="912812"/>
                    <a:pt x="5514024" y="901675"/>
                    <a:pt x="5515775" y="890587"/>
                  </a:cubicBezTo>
                  <a:cubicBezTo>
                    <a:pt x="5518787" y="871511"/>
                    <a:pt x="5522125" y="852487"/>
                    <a:pt x="5525300" y="833437"/>
                  </a:cubicBezTo>
                  <a:lnTo>
                    <a:pt x="5530062" y="804862"/>
                  </a:lnTo>
                  <a:cubicBezTo>
                    <a:pt x="5531650" y="782637"/>
                    <a:pt x="5534825" y="760469"/>
                    <a:pt x="5534825" y="738187"/>
                  </a:cubicBezTo>
                  <a:cubicBezTo>
                    <a:pt x="5534825" y="569733"/>
                    <a:pt x="5555055" y="561649"/>
                    <a:pt x="5520537" y="466725"/>
                  </a:cubicBezTo>
                  <a:cubicBezTo>
                    <a:pt x="5517615" y="458691"/>
                    <a:pt x="5513934" y="450946"/>
                    <a:pt x="5511012" y="442912"/>
                  </a:cubicBezTo>
                  <a:cubicBezTo>
                    <a:pt x="5505084" y="426609"/>
                    <a:pt x="5499852" y="406305"/>
                    <a:pt x="5491962" y="390525"/>
                  </a:cubicBezTo>
                  <a:cubicBezTo>
                    <a:pt x="5487822" y="382246"/>
                    <a:pt x="5483825" y="373631"/>
                    <a:pt x="5477675" y="366712"/>
                  </a:cubicBezTo>
                  <a:cubicBezTo>
                    <a:pt x="5470922" y="359114"/>
                    <a:pt x="5461050" y="354850"/>
                    <a:pt x="5453862" y="347662"/>
                  </a:cubicBezTo>
                  <a:cubicBezTo>
                    <a:pt x="5442671" y="336471"/>
                    <a:pt x="5434004" y="319190"/>
                    <a:pt x="5420525" y="309562"/>
                  </a:cubicBezTo>
                  <a:cubicBezTo>
                    <a:pt x="5414748" y="305435"/>
                    <a:pt x="5407825" y="303212"/>
                    <a:pt x="5401475" y="300037"/>
                  </a:cubicBezTo>
                  <a:cubicBezTo>
                    <a:pt x="5398300" y="293687"/>
                    <a:pt x="5396570" y="286377"/>
                    <a:pt x="5391950" y="280987"/>
                  </a:cubicBezTo>
                  <a:cubicBezTo>
                    <a:pt x="5388012" y="276393"/>
                    <a:pt x="5365304" y="261636"/>
                    <a:pt x="5358612" y="257175"/>
                  </a:cubicBezTo>
                  <a:cubicBezTo>
                    <a:pt x="5328851" y="217492"/>
                    <a:pt x="5361387" y="257171"/>
                    <a:pt x="5325275" y="223837"/>
                  </a:cubicBezTo>
                  <a:cubicBezTo>
                    <a:pt x="5297513" y="198211"/>
                    <a:pt x="5265376" y="164947"/>
                    <a:pt x="5244312" y="133350"/>
                  </a:cubicBezTo>
                  <a:cubicBezTo>
                    <a:pt x="5234239" y="118241"/>
                    <a:pt x="5216405" y="89464"/>
                    <a:pt x="5201450" y="85725"/>
                  </a:cubicBezTo>
                  <a:cubicBezTo>
                    <a:pt x="5166327" y="76943"/>
                    <a:pt x="5198218" y="86380"/>
                    <a:pt x="5163350" y="71437"/>
                  </a:cubicBezTo>
                  <a:cubicBezTo>
                    <a:pt x="5077443" y="34620"/>
                    <a:pt x="5148951" y="66038"/>
                    <a:pt x="5087150" y="42862"/>
                  </a:cubicBezTo>
                  <a:cubicBezTo>
                    <a:pt x="5071141" y="36859"/>
                    <a:pt x="5056451" y="26230"/>
                    <a:pt x="5039525" y="23812"/>
                  </a:cubicBezTo>
                  <a:lnTo>
                    <a:pt x="5006187" y="19050"/>
                  </a:lnTo>
                  <a:cubicBezTo>
                    <a:pt x="4998250" y="15875"/>
                    <a:pt x="4990819" y="10858"/>
                    <a:pt x="4982375" y="9525"/>
                  </a:cubicBezTo>
                  <a:cubicBezTo>
                    <a:pt x="4960366" y="6050"/>
                    <a:pt x="4937916" y="6471"/>
                    <a:pt x="4915700" y="4762"/>
                  </a:cubicBezTo>
                  <a:lnTo>
                    <a:pt x="4858550" y="0"/>
                  </a:lnTo>
                  <a:cubicBezTo>
                    <a:pt x="4780501" y="6003"/>
                    <a:pt x="4816929" y="703"/>
                    <a:pt x="4749012" y="14287"/>
                  </a:cubicBezTo>
                  <a:cubicBezTo>
                    <a:pt x="4741075" y="15875"/>
                    <a:pt x="4732879" y="16490"/>
                    <a:pt x="4725200" y="19050"/>
                  </a:cubicBezTo>
                  <a:cubicBezTo>
                    <a:pt x="4659973" y="40792"/>
                    <a:pt x="4733765" y="14698"/>
                    <a:pt x="4668050" y="42862"/>
                  </a:cubicBezTo>
                  <a:cubicBezTo>
                    <a:pt x="4655583" y="48205"/>
                    <a:pt x="4641835" y="50613"/>
                    <a:pt x="4629950" y="57150"/>
                  </a:cubicBezTo>
                  <a:cubicBezTo>
                    <a:pt x="4515711" y="119982"/>
                    <a:pt x="4612719" y="79283"/>
                    <a:pt x="4548987" y="104775"/>
                  </a:cubicBezTo>
                  <a:cubicBezTo>
                    <a:pt x="4542637" y="112712"/>
                    <a:pt x="4536690" y="120990"/>
                    <a:pt x="4529937" y="128587"/>
                  </a:cubicBezTo>
                  <a:cubicBezTo>
                    <a:pt x="4523971" y="135299"/>
                    <a:pt x="4516497" y="140625"/>
                    <a:pt x="4510887" y="147637"/>
                  </a:cubicBezTo>
                  <a:cubicBezTo>
                    <a:pt x="4503736" y="156576"/>
                    <a:pt x="4497983" y="166554"/>
                    <a:pt x="4491837" y="176212"/>
                  </a:cubicBezTo>
                  <a:cubicBezTo>
                    <a:pt x="4474555" y="203371"/>
                    <a:pt x="4470273" y="212332"/>
                    <a:pt x="4458500" y="247650"/>
                  </a:cubicBezTo>
                  <a:lnTo>
                    <a:pt x="4439450" y="304800"/>
                  </a:lnTo>
                  <a:cubicBezTo>
                    <a:pt x="4426396" y="396169"/>
                    <a:pt x="4446144" y="283044"/>
                    <a:pt x="4420400" y="366712"/>
                  </a:cubicBezTo>
                  <a:cubicBezTo>
                    <a:pt x="4417099" y="377441"/>
                    <a:pt x="4418360" y="389160"/>
                    <a:pt x="4415637" y="400050"/>
                  </a:cubicBezTo>
                  <a:cubicBezTo>
                    <a:pt x="4413564" y="408344"/>
                    <a:pt x="4409287" y="415925"/>
                    <a:pt x="4406112" y="423862"/>
                  </a:cubicBezTo>
                  <a:cubicBezTo>
                    <a:pt x="4404525" y="434975"/>
                    <a:pt x="4403057" y="446105"/>
                    <a:pt x="4401350" y="457200"/>
                  </a:cubicBezTo>
                  <a:cubicBezTo>
                    <a:pt x="4388131" y="543121"/>
                    <a:pt x="4405636" y="422424"/>
                    <a:pt x="4391825" y="519112"/>
                  </a:cubicBezTo>
                  <a:cubicBezTo>
                    <a:pt x="4412585" y="664431"/>
                    <a:pt x="4393188" y="611191"/>
                    <a:pt x="4425162" y="685800"/>
                  </a:cubicBezTo>
                  <a:cubicBezTo>
                    <a:pt x="4427048" y="695227"/>
                    <a:pt x="4431327" y="718581"/>
                    <a:pt x="4434687" y="728662"/>
                  </a:cubicBezTo>
                  <a:cubicBezTo>
                    <a:pt x="4437390" y="736772"/>
                    <a:pt x="4441037" y="744537"/>
                    <a:pt x="4444212" y="752475"/>
                  </a:cubicBezTo>
                  <a:cubicBezTo>
                    <a:pt x="4442625" y="774700"/>
                    <a:pt x="4449030" y="799033"/>
                    <a:pt x="4439450" y="819150"/>
                  </a:cubicBezTo>
                  <a:cubicBezTo>
                    <a:pt x="4431668" y="835492"/>
                    <a:pt x="4409385" y="839688"/>
                    <a:pt x="4396587" y="852487"/>
                  </a:cubicBezTo>
                  <a:cubicBezTo>
                    <a:pt x="4391825" y="857250"/>
                    <a:pt x="4387781" y="862860"/>
                    <a:pt x="4382300" y="866775"/>
                  </a:cubicBezTo>
                  <a:cubicBezTo>
                    <a:pt x="4376523" y="870902"/>
                    <a:pt x="4369414" y="872778"/>
                    <a:pt x="4363250" y="876300"/>
                  </a:cubicBezTo>
                  <a:cubicBezTo>
                    <a:pt x="4352026" y="882714"/>
                    <a:pt x="4340134" y="892811"/>
                    <a:pt x="4329912" y="900112"/>
                  </a:cubicBezTo>
                  <a:cubicBezTo>
                    <a:pt x="4325254" y="903439"/>
                    <a:pt x="4320282" y="906310"/>
                    <a:pt x="4315625" y="909637"/>
                  </a:cubicBezTo>
                  <a:cubicBezTo>
                    <a:pt x="4309166" y="914251"/>
                    <a:pt x="4303675" y="920375"/>
                    <a:pt x="4296575" y="923925"/>
                  </a:cubicBezTo>
                  <a:cubicBezTo>
                    <a:pt x="4290721" y="926852"/>
                    <a:pt x="4283794" y="926806"/>
                    <a:pt x="4277525" y="928687"/>
                  </a:cubicBezTo>
                  <a:cubicBezTo>
                    <a:pt x="4267908" y="931572"/>
                    <a:pt x="4258690" y="935777"/>
                    <a:pt x="4248950" y="938212"/>
                  </a:cubicBezTo>
                  <a:cubicBezTo>
                    <a:pt x="4242600" y="939800"/>
                    <a:pt x="4236194" y="941177"/>
                    <a:pt x="4229900" y="942975"/>
                  </a:cubicBezTo>
                  <a:cubicBezTo>
                    <a:pt x="4225073" y="944354"/>
                    <a:pt x="4220482" y="946519"/>
                    <a:pt x="4215612" y="947737"/>
                  </a:cubicBezTo>
                  <a:cubicBezTo>
                    <a:pt x="4197031" y="952382"/>
                    <a:pt x="4177294" y="954572"/>
                    <a:pt x="4158462" y="957262"/>
                  </a:cubicBezTo>
                  <a:cubicBezTo>
                    <a:pt x="4115128" y="971709"/>
                    <a:pt x="4183553" y="949554"/>
                    <a:pt x="4120362" y="966787"/>
                  </a:cubicBezTo>
                  <a:cubicBezTo>
                    <a:pt x="4110676" y="969429"/>
                    <a:pt x="4101109" y="972583"/>
                    <a:pt x="4091787" y="976312"/>
                  </a:cubicBezTo>
                  <a:cubicBezTo>
                    <a:pt x="4083850" y="979487"/>
                    <a:pt x="4076269" y="983764"/>
                    <a:pt x="4067975" y="985837"/>
                  </a:cubicBezTo>
                  <a:cubicBezTo>
                    <a:pt x="4057085" y="988560"/>
                    <a:pt x="4045750" y="989012"/>
                    <a:pt x="4034637" y="990600"/>
                  </a:cubicBezTo>
                  <a:cubicBezTo>
                    <a:pt x="3981960" y="1016938"/>
                    <a:pt x="4031838" y="995962"/>
                    <a:pt x="3967962" y="1009650"/>
                  </a:cubicBezTo>
                  <a:cubicBezTo>
                    <a:pt x="3958145" y="1011754"/>
                    <a:pt x="3949170" y="1016917"/>
                    <a:pt x="3939387" y="1019175"/>
                  </a:cubicBezTo>
                  <a:cubicBezTo>
                    <a:pt x="3928449" y="1021699"/>
                    <a:pt x="3917162" y="1022350"/>
                    <a:pt x="3906050" y="1023937"/>
                  </a:cubicBezTo>
                  <a:cubicBezTo>
                    <a:pt x="3852075" y="1022350"/>
                    <a:pt x="3798056" y="1021872"/>
                    <a:pt x="3744125" y="1019175"/>
                  </a:cubicBezTo>
                  <a:cubicBezTo>
                    <a:pt x="3734481" y="1018693"/>
                    <a:pt x="3725109" y="1015778"/>
                    <a:pt x="3715550" y="1014412"/>
                  </a:cubicBezTo>
                  <a:cubicBezTo>
                    <a:pt x="3702880" y="1012602"/>
                    <a:pt x="3690150" y="1011237"/>
                    <a:pt x="3677450" y="1009650"/>
                  </a:cubicBezTo>
                  <a:cubicBezTo>
                    <a:pt x="3634587" y="1014412"/>
                    <a:pt x="3591250" y="1015989"/>
                    <a:pt x="3548862" y="1023937"/>
                  </a:cubicBezTo>
                  <a:cubicBezTo>
                    <a:pt x="3542227" y="1025181"/>
                    <a:pt x="3511890" y="1047358"/>
                    <a:pt x="3506000" y="1052512"/>
                  </a:cubicBezTo>
                  <a:cubicBezTo>
                    <a:pt x="3499242" y="1058425"/>
                    <a:pt x="3493662" y="1065596"/>
                    <a:pt x="3486950" y="1071562"/>
                  </a:cubicBezTo>
                  <a:cubicBezTo>
                    <a:pt x="3479352" y="1078315"/>
                    <a:pt x="3470325" y="1083424"/>
                    <a:pt x="3463137" y="1090612"/>
                  </a:cubicBezTo>
                  <a:cubicBezTo>
                    <a:pt x="3408773" y="1144976"/>
                    <a:pt x="3498563" y="1069893"/>
                    <a:pt x="3425037" y="1128712"/>
                  </a:cubicBezTo>
                  <a:cubicBezTo>
                    <a:pt x="3415512" y="1144587"/>
                    <a:pt x="3406274" y="1160638"/>
                    <a:pt x="3396462" y="1176337"/>
                  </a:cubicBezTo>
                  <a:cubicBezTo>
                    <a:pt x="3336051" y="1272995"/>
                    <a:pt x="3412595" y="1146271"/>
                    <a:pt x="3363125" y="1228725"/>
                  </a:cubicBezTo>
                  <a:cubicBezTo>
                    <a:pt x="3359950" y="1239837"/>
                    <a:pt x="3356641" y="1250912"/>
                    <a:pt x="3353600" y="1262062"/>
                  </a:cubicBezTo>
                  <a:cubicBezTo>
                    <a:pt x="3351878" y="1268377"/>
                    <a:pt x="3351415" y="1275096"/>
                    <a:pt x="3348837" y="1281112"/>
                  </a:cubicBezTo>
                  <a:cubicBezTo>
                    <a:pt x="3346582" y="1286373"/>
                    <a:pt x="3342487" y="1290637"/>
                    <a:pt x="3339312" y="1295400"/>
                  </a:cubicBezTo>
                  <a:cubicBezTo>
                    <a:pt x="3336137" y="1304925"/>
                    <a:pt x="3336887" y="1316875"/>
                    <a:pt x="3329787" y="1323975"/>
                  </a:cubicBezTo>
                  <a:cubicBezTo>
                    <a:pt x="3318960" y="1334802"/>
                    <a:pt x="3308848" y="1343567"/>
                    <a:pt x="3301212" y="1357312"/>
                  </a:cubicBezTo>
                  <a:cubicBezTo>
                    <a:pt x="3297060" y="1364785"/>
                    <a:pt x="3296218" y="1373875"/>
                    <a:pt x="3291687" y="1381125"/>
                  </a:cubicBezTo>
                  <a:cubicBezTo>
                    <a:pt x="3269400" y="1416786"/>
                    <a:pt x="3282844" y="1369105"/>
                    <a:pt x="3248825" y="1414462"/>
                  </a:cubicBezTo>
                  <a:cubicBezTo>
                    <a:pt x="3244062" y="1420812"/>
                    <a:pt x="3240150" y="1427899"/>
                    <a:pt x="3234537" y="1433512"/>
                  </a:cubicBezTo>
                  <a:cubicBezTo>
                    <a:pt x="3230490" y="1437559"/>
                    <a:pt x="3224787" y="1439547"/>
                    <a:pt x="3220250" y="1443037"/>
                  </a:cubicBezTo>
                  <a:cubicBezTo>
                    <a:pt x="3204136" y="1455432"/>
                    <a:pt x="3188611" y="1468577"/>
                    <a:pt x="3172625" y="1481137"/>
                  </a:cubicBezTo>
                  <a:cubicBezTo>
                    <a:pt x="3166384" y="1486041"/>
                    <a:pt x="3160945" y="1492477"/>
                    <a:pt x="3153575" y="1495425"/>
                  </a:cubicBezTo>
                  <a:cubicBezTo>
                    <a:pt x="3145637" y="1498600"/>
                    <a:pt x="3137235" y="1500798"/>
                    <a:pt x="3129762" y="1504950"/>
                  </a:cubicBezTo>
                  <a:cubicBezTo>
                    <a:pt x="3122823" y="1508805"/>
                    <a:pt x="3116738" y="1514071"/>
                    <a:pt x="3110712" y="1519237"/>
                  </a:cubicBezTo>
                  <a:cubicBezTo>
                    <a:pt x="3105598" y="1523620"/>
                    <a:pt x="3102136" y="1529955"/>
                    <a:pt x="3096425" y="1533525"/>
                  </a:cubicBezTo>
                  <a:cubicBezTo>
                    <a:pt x="3089175" y="1538056"/>
                    <a:pt x="3080550" y="1539875"/>
                    <a:pt x="3072612" y="1543050"/>
                  </a:cubicBezTo>
                  <a:cubicBezTo>
                    <a:pt x="3067850" y="1547812"/>
                    <a:pt x="3064036" y="1553768"/>
                    <a:pt x="3058325" y="1557337"/>
                  </a:cubicBezTo>
                  <a:cubicBezTo>
                    <a:pt x="3051075" y="1561868"/>
                    <a:pt x="3042324" y="1563390"/>
                    <a:pt x="3034512" y="1566862"/>
                  </a:cubicBezTo>
                  <a:cubicBezTo>
                    <a:pt x="3028024" y="1569745"/>
                    <a:pt x="3021626" y="1572865"/>
                    <a:pt x="3015462" y="1576387"/>
                  </a:cubicBezTo>
                  <a:cubicBezTo>
                    <a:pt x="2999388" y="1585572"/>
                    <a:pt x="2983241" y="1594692"/>
                    <a:pt x="2967837" y="1604962"/>
                  </a:cubicBezTo>
                  <a:cubicBezTo>
                    <a:pt x="2963075" y="1608137"/>
                    <a:pt x="2958669" y="1611927"/>
                    <a:pt x="2953550" y="1614487"/>
                  </a:cubicBezTo>
                  <a:cubicBezTo>
                    <a:pt x="2949060" y="1616732"/>
                    <a:pt x="2943651" y="1616812"/>
                    <a:pt x="2939262" y="1619250"/>
                  </a:cubicBezTo>
                  <a:cubicBezTo>
                    <a:pt x="2929255" y="1624809"/>
                    <a:pt x="2918782" y="1630205"/>
                    <a:pt x="2910687" y="1638300"/>
                  </a:cubicBezTo>
                  <a:cubicBezTo>
                    <a:pt x="2905925" y="1643062"/>
                    <a:pt x="2902082" y="1648971"/>
                    <a:pt x="2896400" y="1652587"/>
                  </a:cubicBezTo>
                  <a:cubicBezTo>
                    <a:pt x="2851329" y="1681268"/>
                    <a:pt x="2871076" y="1662867"/>
                    <a:pt x="2834487" y="1681162"/>
                  </a:cubicBezTo>
                  <a:cubicBezTo>
                    <a:pt x="2750989" y="1722912"/>
                    <a:pt x="2863424" y="1669850"/>
                    <a:pt x="2791625" y="1709737"/>
                  </a:cubicBezTo>
                  <a:cubicBezTo>
                    <a:pt x="2784152" y="1713889"/>
                    <a:pt x="2775459" y="1715439"/>
                    <a:pt x="2767812" y="1719262"/>
                  </a:cubicBezTo>
                  <a:cubicBezTo>
                    <a:pt x="2762693" y="1721822"/>
                    <a:pt x="2758644" y="1726227"/>
                    <a:pt x="2753525" y="1728787"/>
                  </a:cubicBezTo>
                  <a:cubicBezTo>
                    <a:pt x="2749035" y="1731032"/>
                    <a:pt x="2743727" y="1731305"/>
                    <a:pt x="2739237" y="1733550"/>
                  </a:cubicBezTo>
                  <a:cubicBezTo>
                    <a:pt x="2734118" y="1736110"/>
                    <a:pt x="2730211" y="1740820"/>
                    <a:pt x="2724950" y="1743075"/>
                  </a:cubicBezTo>
                  <a:cubicBezTo>
                    <a:pt x="2710517" y="1749260"/>
                    <a:pt x="2671635" y="1751645"/>
                    <a:pt x="2663037" y="1752600"/>
                  </a:cubicBezTo>
                  <a:lnTo>
                    <a:pt x="2596362" y="1738312"/>
                  </a:lnTo>
                  <a:cubicBezTo>
                    <a:pt x="2586893" y="1736418"/>
                    <a:pt x="2584456" y="1730375"/>
                    <a:pt x="2572550" y="1728788"/>
                  </a:cubicBezTo>
                  <a:cubicBezTo>
                    <a:pt x="2560644" y="1727201"/>
                    <a:pt x="2541991" y="1716087"/>
                    <a:pt x="2524925" y="1728787"/>
                  </a:cubicBezTo>
                  <a:cubicBezTo>
                    <a:pt x="2507859" y="1741487"/>
                    <a:pt x="2492778" y="1779587"/>
                    <a:pt x="2470156" y="1804987"/>
                  </a:cubicBezTo>
                  <a:cubicBezTo>
                    <a:pt x="2447534" y="1830387"/>
                    <a:pt x="2414990" y="1863725"/>
                    <a:pt x="2389193" y="1881187"/>
                  </a:cubicBezTo>
                  <a:cubicBezTo>
                    <a:pt x="2363396" y="1898650"/>
                    <a:pt x="2337997" y="1902618"/>
                    <a:pt x="2315375" y="1909762"/>
                  </a:cubicBezTo>
                  <a:cubicBezTo>
                    <a:pt x="2292753" y="1916906"/>
                    <a:pt x="2266956" y="1918494"/>
                    <a:pt x="2253462" y="1924050"/>
                  </a:cubicBezTo>
                  <a:cubicBezTo>
                    <a:pt x="2239968" y="1929606"/>
                    <a:pt x="2241720" y="1937880"/>
                    <a:pt x="2234412" y="1943100"/>
                  </a:cubicBezTo>
                  <a:cubicBezTo>
                    <a:pt x="2230327" y="1946018"/>
                    <a:pt x="2224615" y="1945617"/>
                    <a:pt x="2220125" y="1947862"/>
                  </a:cubicBezTo>
                  <a:cubicBezTo>
                    <a:pt x="2208677" y="1953586"/>
                    <a:pt x="2198080" y="1960889"/>
                    <a:pt x="2186787" y="1966912"/>
                  </a:cubicBezTo>
                  <a:cubicBezTo>
                    <a:pt x="2174258" y="1973594"/>
                    <a:pt x="2162462" y="1982518"/>
                    <a:pt x="2148687" y="1985962"/>
                  </a:cubicBezTo>
                  <a:lnTo>
                    <a:pt x="2072487" y="1971675"/>
                  </a:lnTo>
                  <a:cubicBezTo>
                    <a:pt x="2052643" y="1973659"/>
                    <a:pt x="2063181" y="1982362"/>
                    <a:pt x="1996288" y="1990725"/>
                  </a:cubicBezTo>
                  <a:cubicBezTo>
                    <a:pt x="1982953" y="1995170"/>
                    <a:pt x="1953425" y="2034381"/>
                    <a:pt x="1939137" y="2047875"/>
                  </a:cubicBezTo>
                  <a:cubicBezTo>
                    <a:pt x="1924849" y="2061369"/>
                    <a:pt x="1952685" y="2045361"/>
                    <a:pt x="1910562" y="2071687"/>
                  </a:cubicBezTo>
                  <a:cubicBezTo>
                    <a:pt x="1903313" y="2076218"/>
                    <a:pt x="1894255" y="2077118"/>
                    <a:pt x="1886750" y="2081212"/>
                  </a:cubicBezTo>
                  <a:cubicBezTo>
                    <a:pt x="1876700" y="2086694"/>
                    <a:pt x="1868225" y="2094780"/>
                    <a:pt x="1858175" y="2100262"/>
                  </a:cubicBezTo>
                  <a:cubicBezTo>
                    <a:pt x="1850670" y="2104356"/>
                    <a:pt x="1841835" y="2105635"/>
                    <a:pt x="1834362" y="2109787"/>
                  </a:cubicBezTo>
                  <a:cubicBezTo>
                    <a:pt x="1827423" y="2113642"/>
                    <a:pt x="1822043" y="2119868"/>
                    <a:pt x="1815312" y="2124075"/>
                  </a:cubicBezTo>
                  <a:cubicBezTo>
                    <a:pt x="1809292" y="2127838"/>
                    <a:pt x="1802612" y="2130425"/>
                    <a:pt x="1796262" y="2133600"/>
                  </a:cubicBezTo>
                  <a:cubicBezTo>
                    <a:pt x="1793087" y="2138362"/>
                    <a:pt x="1791206" y="2144311"/>
                    <a:pt x="1786737" y="2147887"/>
                  </a:cubicBezTo>
                  <a:cubicBezTo>
                    <a:pt x="1782817" y="2151023"/>
                    <a:pt x="1776809" y="2150159"/>
                    <a:pt x="1772450" y="2152650"/>
                  </a:cubicBezTo>
                  <a:cubicBezTo>
                    <a:pt x="1765558" y="2156588"/>
                    <a:pt x="1759750" y="2162175"/>
                    <a:pt x="1753400" y="2166937"/>
                  </a:cubicBezTo>
                  <a:cubicBezTo>
                    <a:pt x="1732598" y="2198141"/>
                    <a:pt x="1748344" y="2177650"/>
                    <a:pt x="1696250" y="2219325"/>
                  </a:cubicBezTo>
                  <a:cubicBezTo>
                    <a:pt x="1688312" y="2225675"/>
                    <a:pt x="1681154" y="2233145"/>
                    <a:pt x="1672437" y="2238375"/>
                  </a:cubicBezTo>
                  <a:cubicBezTo>
                    <a:pt x="1664500" y="2243137"/>
                    <a:pt x="1655736" y="2246736"/>
                    <a:pt x="1648625" y="2252662"/>
                  </a:cubicBezTo>
                  <a:cubicBezTo>
                    <a:pt x="1636552" y="2262723"/>
                    <a:pt x="1627559" y="2276182"/>
                    <a:pt x="1615287" y="2286000"/>
                  </a:cubicBezTo>
                  <a:cubicBezTo>
                    <a:pt x="1607350" y="2292350"/>
                    <a:pt x="1599607" y="2298951"/>
                    <a:pt x="1591475" y="2305050"/>
                  </a:cubicBezTo>
                  <a:cubicBezTo>
                    <a:pt x="1586896" y="2308484"/>
                    <a:pt x="1581584" y="2310911"/>
                    <a:pt x="1577187" y="2314575"/>
                  </a:cubicBezTo>
                  <a:cubicBezTo>
                    <a:pt x="1572013" y="2318887"/>
                    <a:pt x="1567662" y="2324100"/>
                    <a:pt x="1562900" y="2328862"/>
                  </a:cubicBezTo>
                  <a:cubicBezTo>
                    <a:pt x="1561312" y="2333625"/>
                    <a:pt x="1561351" y="2339293"/>
                    <a:pt x="1558137" y="2343150"/>
                  </a:cubicBezTo>
                  <a:cubicBezTo>
                    <a:pt x="1548155" y="2355128"/>
                    <a:pt x="1532995" y="2359763"/>
                    <a:pt x="1520037" y="2366962"/>
                  </a:cubicBezTo>
                  <a:cubicBezTo>
                    <a:pt x="1511945" y="2371458"/>
                    <a:pt x="1503927" y="2376115"/>
                    <a:pt x="1496225" y="2381250"/>
                  </a:cubicBezTo>
                  <a:cubicBezTo>
                    <a:pt x="1489621" y="2385653"/>
                    <a:pt x="1484067" y="2391599"/>
                    <a:pt x="1477175" y="2395537"/>
                  </a:cubicBezTo>
                  <a:cubicBezTo>
                    <a:pt x="1472816" y="2398028"/>
                    <a:pt x="1467457" y="2398223"/>
                    <a:pt x="1462887" y="2400300"/>
                  </a:cubicBezTo>
                  <a:cubicBezTo>
                    <a:pt x="1449961" y="2406176"/>
                    <a:pt x="1437487" y="2413000"/>
                    <a:pt x="1424787" y="2419350"/>
                  </a:cubicBezTo>
                  <a:cubicBezTo>
                    <a:pt x="1418437" y="2422525"/>
                    <a:pt x="1410757" y="2423855"/>
                    <a:pt x="1405737" y="2428875"/>
                  </a:cubicBezTo>
                  <a:cubicBezTo>
                    <a:pt x="1386256" y="2448356"/>
                    <a:pt x="1388086" y="2449607"/>
                    <a:pt x="1362875" y="2462212"/>
                  </a:cubicBezTo>
                  <a:cubicBezTo>
                    <a:pt x="1352061" y="2467619"/>
                    <a:pt x="1340151" y="2470711"/>
                    <a:pt x="1329537" y="2476500"/>
                  </a:cubicBezTo>
                  <a:cubicBezTo>
                    <a:pt x="1322569" y="2480301"/>
                    <a:pt x="1317379" y="2486849"/>
                    <a:pt x="1310487" y="2490787"/>
                  </a:cubicBezTo>
                  <a:cubicBezTo>
                    <a:pt x="1295077" y="2499593"/>
                    <a:pt x="1277630" y="2504754"/>
                    <a:pt x="1262862" y="2514600"/>
                  </a:cubicBezTo>
                  <a:cubicBezTo>
                    <a:pt x="1251523" y="2522159"/>
                    <a:pt x="1236259" y="2532664"/>
                    <a:pt x="1224762" y="2538412"/>
                  </a:cubicBezTo>
                  <a:cubicBezTo>
                    <a:pt x="1220272" y="2540657"/>
                    <a:pt x="1215237" y="2541587"/>
                    <a:pt x="1210475" y="2543175"/>
                  </a:cubicBezTo>
                  <a:cubicBezTo>
                    <a:pt x="1204125" y="2547937"/>
                    <a:pt x="1198156" y="2553255"/>
                    <a:pt x="1191425" y="2557462"/>
                  </a:cubicBezTo>
                  <a:cubicBezTo>
                    <a:pt x="1164878" y="2574054"/>
                    <a:pt x="1155818" y="2565249"/>
                    <a:pt x="1129512" y="2600325"/>
                  </a:cubicBezTo>
                  <a:cubicBezTo>
                    <a:pt x="1112213" y="2623391"/>
                    <a:pt x="1122755" y="2616865"/>
                    <a:pt x="1100937" y="2624137"/>
                  </a:cubicBezTo>
                  <a:cubicBezTo>
                    <a:pt x="1096175" y="2628900"/>
                    <a:pt x="1090962" y="2633251"/>
                    <a:pt x="1086650" y="2638425"/>
                  </a:cubicBezTo>
                  <a:cubicBezTo>
                    <a:pt x="1082986" y="2642822"/>
                    <a:pt x="1081172" y="2648665"/>
                    <a:pt x="1077125" y="2652712"/>
                  </a:cubicBezTo>
                  <a:cubicBezTo>
                    <a:pt x="1076002" y="2653835"/>
                    <a:pt x="1061250" y="2662237"/>
                    <a:pt x="1053312" y="2667000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34EC7552-6CBB-4932-BC2D-507E1244D57C}"/>
                </a:ext>
              </a:extLst>
            </p:cNvPr>
            <p:cNvSpPr txBox="1"/>
            <p:nvPr/>
          </p:nvSpPr>
          <p:spPr>
            <a:xfrm rot="19771130">
              <a:off x="4445661" y="4487250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</p:grpSp>
      <p:sp>
        <p:nvSpPr>
          <p:cNvPr id="32" name="Freeform: Shape 31">
            <a:extLst>
              <a:ext uri="{FF2B5EF4-FFF2-40B4-BE49-F238E27FC236}">
                <a16:creationId xmlns:a16="http://schemas.microsoft.com/office/drawing/2014/main" id="{185DE7F5-84FA-4CB1-BDCC-82AEF795729C}"/>
              </a:ext>
            </a:extLst>
          </p:cNvPr>
          <p:cNvSpPr/>
          <p:nvPr/>
        </p:nvSpPr>
        <p:spPr>
          <a:xfrm>
            <a:off x="2291736" y="5608579"/>
            <a:ext cx="525357" cy="415071"/>
          </a:xfrm>
          <a:custGeom>
            <a:avLst/>
            <a:gdLst>
              <a:gd name="connsiteX0" fmla="*/ 247650 w 1248248"/>
              <a:gd name="connsiteY0" fmla="*/ 605208 h 986208"/>
              <a:gd name="connsiteX1" fmla="*/ 223837 w 1248248"/>
              <a:gd name="connsiteY1" fmla="*/ 590921 h 986208"/>
              <a:gd name="connsiteX2" fmla="*/ 214312 w 1248248"/>
              <a:gd name="connsiteY2" fmla="*/ 576633 h 986208"/>
              <a:gd name="connsiteX3" fmla="*/ 142875 w 1248248"/>
              <a:gd name="connsiteY3" fmla="*/ 562346 h 986208"/>
              <a:gd name="connsiteX4" fmla="*/ 95250 w 1248248"/>
              <a:gd name="connsiteY4" fmla="*/ 581396 h 986208"/>
              <a:gd name="connsiteX5" fmla="*/ 71437 w 1248248"/>
              <a:gd name="connsiteY5" fmla="*/ 624258 h 986208"/>
              <a:gd name="connsiteX6" fmla="*/ 57150 w 1248248"/>
              <a:gd name="connsiteY6" fmla="*/ 648071 h 986208"/>
              <a:gd name="connsiteX7" fmla="*/ 28575 w 1248248"/>
              <a:gd name="connsiteY7" fmla="*/ 709983 h 986208"/>
              <a:gd name="connsiteX8" fmla="*/ 23812 w 1248248"/>
              <a:gd name="connsiteY8" fmla="*/ 733796 h 986208"/>
              <a:gd name="connsiteX9" fmla="*/ 14287 w 1248248"/>
              <a:gd name="connsiteY9" fmla="*/ 752846 h 986208"/>
              <a:gd name="connsiteX10" fmla="*/ 0 w 1248248"/>
              <a:gd name="connsiteY10" fmla="*/ 795708 h 986208"/>
              <a:gd name="connsiteX11" fmla="*/ 23812 w 1248248"/>
              <a:gd name="connsiteY11" fmla="*/ 895721 h 986208"/>
              <a:gd name="connsiteX12" fmla="*/ 38100 w 1248248"/>
              <a:gd name="connsiteY12" fmla="*/ 905246 h 986208"/>
              <a:gd name="connsiteX13" fmla="*/ 85725 w 1248248"/>
              <a:gd name="connsiteY13" fmla="*/ 924296 h 986208"/>
              <a:gd name="connsiteX14" fmla="*/ 204787 w 1248248"/>
              <a:gd name="connsiteY14" fmla="*/ 919533 h 986208"/>
              <a:gd name="connsiteX15" fmla="*/ 233362 w 1248248"/>
              <a:gd name="connsiteY15" fmla="*/ 914771 h 986208"/>
              <a:gd name="connsiteX16" fmla="*/ 266700 w 1248248"/>
              <a:gd name="connsiteY16" fmla="*/ 910008 h 986208"/>
              <a:gd name="connsiteX17" fmla="*/ 438150 w 1248248"/>
              <a:gd name="connsiteY17" fmla="*/ 900483 h 986208"/>
              <a:gd name="connsiteX18" fmla="*/ 538162 w 1248248"/>
              <a:gd name="connsiteY18" fmla="*/ 905246 h 986208"/>
              <a:gd name="connsiteX19" fmla="*/ 600075 w 1248248"/>
              <a:gd name="connsiteY19" fmla="*/ 929058 h 986208"/>
              <a:gd name="connsiteX20" fmla="*/ 623887 w 1248248"/>
              <a:gd name="connsiteY20" fmla="*/ 943346 h 986208"/>
              <a:gd name="connsiteX21" fmla="*/ 657225 w 1248248"/>
              <a:gd name="connsiteY21" fmla="*/ 952871 h 986208"/>
              <a:gd name="connsiteX22" fmla="*/ 685800 w 1248248"/>
              <a:gd name="connsiteY22" fmla="*/ 962396 h 986208"/>
              <a:gd name="connsiteX23" fmla="*/ 704850 w 1248248"/>
              <a:gd name="connsiteY23" fmla="*/ 971921 h 986208"/>
              <a:gd name="connsiteX24" fmla="*/ 752475 w 1248248"/>
              <a:gd name="connsiteY24" fmla="*/ 981446 h 986208"/>
              <a:gd name="connsiteX25" fmla="*/ 776287 w 1248248"/>
              <a:gd name="connsiteY25" fmla="*/ 986208 h 986208"/>
              <a:gd name="connsiteX26" fmla="*/ 823912 w 1248248"/>
              <a:gd name="connsiteY26" fmla="*/ 957633 h 986208"/>
              <a:gd name="connsiteX27" fmla="*/ 785812 w 1248248"/>
              <a:gd name="connsiteY27" fmla="*/ 881433 h 986208"/>
              <a:gd name="connsiteX28" fmla="*/ 738187 w 1248248"/>
              <a:gd name="connsiteY28" fmla="*/ 833808 h 986208"/>
              <a:gd name="connsiteX29" fmla="*/ 714375 w 1248248"/>
              <a:gd name="connsiteY29" fmla="*/ 809996 h 986208"/>
              <a:gd name="connsiteX30" fmla="*/ 628650 w 1248248"/>
              <a:gd name="connsiteY30" fmla="*/ 752846 h 986208"/>
              <a:gd name="connsiteX31" fmla="*/ 585787 w 1248248"/>
              <a:gd name="connsiteY31" fmla="*/ 733796 h 986208"/>
              <a:gd name="connsiteX32" fmla="*/ 571500 w 1248248"/>
              <a:gd name="connsiteY32" fmla="*/ 719508 h 986208"/>
              <a:gd name="connsiteX33" fmla="*/ 557212 w 1248248"/>
              <a:gd name="connsiteY33" fmla="*/ 681408 h 986208"/>
              <a:gd name="connsiteX34" fmla="*/ 609600 w 1248248"/>
              <a:gd name="connsiteY34" fmla="*/ 633783 h 986208"/>
              <a:gd name="connsiteX35" fmla="*/ 638175 w 1248248"/>
              <a:gd name="connsiteY35" fmla="*/ 629021 h 986208"/>
              <a:gd name="connsiteX36" fmla="*/ 666750 w 1248248"/>
              <a:gd name="connsiteY36" fmla="*/ 619496 h 986208"/>
              <a:gd name="connsiteX37" fmla="*/ 690562 w 1248248"/>
              <a:gd name="connsiteY37" fmla="*/ 609971 h 986208"/>
              <a:gd name="connsiteX38" fmla="*/ 738187 w 1248248"/>
              <a:gd name="connsiteY38" fmla="*/ 600446 h 986208"/>
              <a:gd name="connsiteX39" fmla="*/ 795337 w 1248248"/>
              <a:gd name="connsiteY39" fmla="*/ 581396 h 986208"/>
              <a:gd name="connsiteX40" fmla="*/ 828675 w 1248248"/>
              <a:gd name="connsiteY40" fmla="*/ 571871 h 986208"/>
              <a:gd name="connsiteX41" fmla="*/ 885825 w 1248248"/>
              <a:gd name="connsiteY41" fmla="*/ 552821 h 986208"/>
              <a:gd name="connsiteX42" fmla="*/ 952500 w 1248248"/>
              <a:gd name="connsiteY42" fmla="*/ 533771 h 986208"/>
              <a:gd name="connsiteX43" fmla="*/ 985837 w 1248248"/>
              <a:gd name="connsiteY43" fmla="*/ 529008 h 986208"/>
              <a:gd name="connsiteX44" fmla="*/ 1009650 w 1248248"/>
              <a:gd name="connsiteY44" fmla="*/ 524246 h 986208"/>
              <a:gd name="connsiteX45" fmla="*/ 1038225 w 1248248"/>
              <a:gd name="connsiteY45" fmla="*/ 519483 h 986208"/>
              <a:gd name="connsiteX46" fmla="*/ 1057275 w 1248248"/>
              <a:gd name="connsiteY46" fmla="*/ 514721 h 986208"/>
              <a:gd name="connsiteX47" fmla="*/ 1171575 w 1248248"/>
              <a:gd name="connsiteY47" fmla="*/ 509958 h 986208"/>
              <a:gd name="connsiteX48" fmla="*/ 1185862 w 1248248"/>
              <a:gd name="connsiteY48" fmla="*/ 505196 h 986208"/>
              <a:gd name="connsiteX49" fmla="*/ 1214437 w 1248248"/>
              <a:gd name="connsiteY49" fmla="*/ 490908 h 986208"/>
              <a:gd name="connsiteX50" fmla="*/ 1223962 w 1248248"/>
              <a:gd name="connsiteY50" fmla="*/ 471858 h 986208"/>
              <a:gd name="connsiteX51" fmla="*/ 1238250 w 1248248"/>
              <a:gd name="connsiteY51" fmla="*/ 452808 h 986208"/>
              <a:gd name="connsiteX52" fmla="*/ 1243012 w 1248248"/>
              <a:gd name="connsiteY52" fmla="*/ 428996 h 986208"/>
              <a:gd name="connsiteX53" fmla="*/ 1243012 w 1248248"/>
              <a:gd name="connsiteY53" fmla="*/ 262308 h 986208"/>
              <a:gd name="connsiteX54" fmla="*/ 1233487 w 1248248"/>
              <a:gd name="connsiteY54" fmla="*/ 243258 h 986208"/>
              <a:gd name="connsiteX55" fmla="*/ 1214437 w 1248248"/>
              <a:gd name="connsiteY55" fmla="*/ 190871 h 986208"/>
              <a:gd name="connsiteX56" fmla="*/ 1195387 w 1248248"/>
              <a:gd name="connsiteY56" fmla="*/ 148008 h 986208"/>
              <a:gd name="connsiteX57" fmla="*/ 1190625 w 1248248"/>
              <a:gd name="connsiteY57" fmla="*/ 124196 h 986208"/>
              <a:gd name="connsiteX58" fmla="*/ 1171575 w 1248248"/>
              <a:gd name="connsiteY58" fmla="*/ 86096 h 986208"/>
              <a:gd name="connsiteX59" fmla="*/ 1166812 w 1248248"/>
              <a:gd name="connsiteY59" fmla="*/ 62283 h 986208"/>
              <a:gd name="connsiteX60" fmla="*/ 1152525 w 1248248"/>
              <a:gd name="connsiteY60" fmla="*/ 47996 h 986208"/>
              <a:gd name="connsiteX61" fmla="*/ 1109662 w 1248248"/>
              <a:gd name="connsiteY61" fmla="*/ 28946 h 986208"/>
              <a:gd name="connsiteX62" fmla="*/ 1076325 w 1248248"/>
              <a:gd name="connsiteY62" fmla="*/ 19421 h 986208"/>
              <a:gd name="connsiteX63" fmla="*/ 1052512 w 1248248"/>
              <a:gd name="connsiteY63" fmla="*/ 5133 h 986208"/>
              <a:gd name="connsiteX64" fmla="*/ 933450 w 1248248"/>
              <a:gd name="connsiteY64" fmla="*/ 5133 h 986208"/>
              <a:gd name="connsiteX65" fmla="*/ 900112 w 1248248"/>
              <a:gd name="connsiteY65" fmla="*/ 19421 h 986208"/>
              <a:gd name="connsiteX66" fmla="*/ 852487 w 1248248"/>
              <a:gd name="connsiteY66" fmla="*/ 43233 h 986208"/>
              <a:gd name="connsiteX67" fmla="*/ 833437 w 1248248"/>
              <a:gd name="connsiteY67" fmla="*/ 52758 h 986208"/>
              <a:gd name="connsiteX68" fmla="*/ 790575 w 1248248"/>
              <a:gd name="connsiteY68" fmla="*/ 62283 h 986208"/>
              <a:gd name="connsiteX69" fmla="*/ 685800 w 1248248"/>
              <a:gd name="connsiteY69" fmla="*/ 100383 h 986208"/>
              <a:gd name="connsiteX70" fmla="*/ 609600 w 1248248"/>
              <a:gd name="connsiteY70" fmla="*/ 133721 h 986208"/>
              <a:gd name="connsiteX71" fmla="*/ 452437 w 1248248"/>
              <a:gd name="connsiteY71" fmla="*/ 143246 h 986208"/>
              <a:gd name="connsiteX72" fmla="*/ 423862 w 1248248"/>
              <a:gd name="connsiteY72" fmla="*/ 167058 h 986208"/>
              <a:gd name="connsiteX73" fmla="*/ 419100 w 1248248"/>
              <a:gd name="connsiteY73" fmla="*/ 186108 h 986208"/>
              <a:gd name="connsiteX74" fmla="*/ 409575 w 1248248"/>
              <a:gd name="connsiteY74" fmla="*/ 319458 h 986208"/>
              <a:gd name="connsiteX75" fmla="*/ 400050 w 1248248"/>
              <a:gd name="connsiteY75" fmla="*/ 352796 h 986208"/>
              <a:gd name="connsiteX76" fmla="*/ 395287 w 1248248"/>
              <a:gd name="connsiteY76" fmla="*/ 371846 h 986208"/>
              <a:gd name="connsiteX77" fmla="*/ 400050 w 1248248"/>
              <a:gd name="connsiteY77" fmla="*/ 428996 h 986208"/>
              <a:gd name="connsiteX78" fmla="*/ 433387 w 1248248"/>
              <a:gd name="connsiteY78" fmla="*/ 471858 h 986208"/>
              <a:gd name="connsiteX79" fmla="*/ 442912 w 1248248"/>
              <a:gd name="connsiteY79" fmla="*/ 495671 h 986208"/>
              <a:gd name="connsiteX80" fmla="*/ 438150 w 1248248"/>
              <a:gd name="connsiteY80" fmla="*/ 586158 h 986208"/>
              <a:gd name="connsiteX81" fmla="*/ 423862 w 1248248"/>
              <a:gd name="connsiteY81" fmla="*/ 605208 h 986208"/>
              <a:gd name="connsiteX82" fmla="*/ 409575 w 1248248"/>
              <a:gd name="connsiteY82" fmla="*/ 609971 h 986208"/>
              <a:gd name="connsiteX83" fmla="*/ 390525 w 1248248"/>
              <a:gd name="connsiteY83" fmla="*/ 629021 h 986208"/>
              <a:gd name="connsiteX84" fmla="*/ 352425 w 1248248"/>
              <a:gd name="connsiteY84" fmla="*/ 643308 h 986208"/>
              <a:gd name="connsiteX85" fmla="*/ 280987 w 1248248"/>
              <a:gd name="connsiteY85" fmla="*/ 638546 h 986208"/>
              <a:gd name="connsiteX86" fmla="*/ 247650 w 1248248"/>
              <a:gd name="connsiteY86" fmla="*/ 605208 h 986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1248248" h="986208">
                <a:moveTo>
                  <a:pt x="247650" y="605208"/>
                </a:moveTo>
                <a:cubicBezTo>
                  <a:pt x="238125" y="597271"/>
                  <a:pt x="230865" y="596945"/>
                  <a:pt x="223837" y="590921"/>
                </a:cubicBezTo>
                <a:cubicBezTo>
                  <a:pt x="219491" y="587196"/>
                  <a:pt x="219166" y="579667"/>
                  <a:pt x="214312" y="576633"/>
                </a:cubicBezTo>
                <a:cubicBezTo>
                  <a:pt x="196058" y="565224"/>
                  <a:pt x="161413" y="564406"/>
                  <a:pt x="142875" y="562346"/>
                </a:cubicBezTo>
                <a:cubicBezTo>
                  <a:pt x="123430" y="566234"/>
                  <a:pt x="110628" y="566018"/>
                  <a:pt x="95250" y="581396"/>
                </a:cubicBezTo>
                <a:cubicBezTo>
                  <a:pt x="87804" y="588842"/>
                  <a:pt x="77052" y="614150"/>
                  <a:pt x="71437" y="624258"/>
                </a:cubicBezTo>
                <a:cubicBezTo>
                  <a:pt x="66942" y="632350"/>
                  <a:pt x="61029" y="639666"/>
                  <a:pt x="57150" y="648071"/>
                </a:cubicBezTo>
                <a:cubicBezTo>
                  <a:pt x="22077" y="724063"/>
                  <a:pt x="61807" y="654596"/>
                  <a:pt x="28575" y="709983"/>
                </a:cubicBezTo>
                <a:cubicBezTo>
                  <a:pt x="26987" y="717921"/>
                  <a:pt x="26372" y="726117"/>
                  <a:pt x="23812" y="733796"/>
                </a:cubicBezTo>
                <a:cubicBezTo>
                  <a:pt x="21567" y="740531"/>
                  <a:pt x="17170" y="746358"/>
                  <a:pt x="14287" y="752846"/>
                </a:cubicBezTo>
                <a:cubicBezTo>
                  <a:pt x="4038" y="775905"/>
                  <a:pt x="5528" y="773594"/>
                  <a:pt x="0" y="795708"/>
                </a:cubicBezTo>
                <a:cubicBezTo>
                  <a:pt x="2274" y="809353"/>
                  <a:pt x="778" y="872687"/>
                  <a:pt x="23812" y="895721"/>
                </a:cubicBezTo>
                <a:cubicBezTo>
                  <a:pt x="27859" y="899768"/>
                  <a:pt x="32903" y="902847"/>
                  <a:pt x="38100" y="905246"/>
                </a:cubicBezTo>
                <a:cubicBezTo>
                  <a:pt x="53624" y="912411"/>
                  <a:pt x="85725" y="924296"/>
                  <a:pt x="85725" y="924296"/>
                </a:cubicBezTo>
                <a:cubicBezTo>
                  <a:pt x="125412" y="922708"/>
                  <a:pt x="165150" y="922090"/>
                  <a:pt x="204787" y="919533"/>
                </a:cubicBezTo>
                <a:cubicBezTo>
                  <a:pt x="214423" y="918911"/>
                  <a:pt x="223818" y="916239"/>
                  <a:pt x="233362" y="914771"/>
                </a:cubicBezTo>
                <a:cubicBezTo>
                  <a:pt x="244457" y="913064"/>
                  <a:pt x="255502" y="910789"/>
                  <a:pt x="266700" y="910008"/>
                </a:cubicBezTo>
                <a:cubicBezTo>
                  <a:pt x="323799" y="906024"/>
                  <a:pt x="438150" y="900483"/>
                  <a:pt x="438150" y="900483"/>
                </a:cubicBezTo>
                <a:cubicBezTo>
                  <a:pt x="471487" y="902071"/>
                  <a:pt x="505080" y="900835"/>
                  <a:pt x="538162" y="905246"/>
                </a:cubicBezTo>
                <a:cubicBezTo>
                  <a:pt x="555189" y="907516"/>
                  <a:pt x="582908" y="919521"/>
                  <a:pt x="600075" y="929058"/>
                </a:cubicBezTo>
                <a:cubicBezTo>
                  <a:pt x="608167" y="933554"/>
                  <a:pt x="615342" y="939786"/>
                  <a:pt x="623887" y="943346"/>
                </a:cubicBezTo>
                <a:cubicBezTo>
                  <a:pt x="634555" y="947791"/>
                  <a:pt x="646179" y="949472"/>
                  <a:pt x="657225" y="952871"/>
                </a:cubicBezTo>
                <a:cubicBezTo>
                  <a:pt x="666821" y="955824"/>
                  <a:pt x="676478" y="958667"/>
                  <a:pt x="685800" y="962396"/>
                </a:cubicBezTo>
                <a:cubicBezTo>
                  <a:pt x="692392" y="965033"/>
                  <a:pt x="698024" y="969971"/>
                  <a:pt x="704850" y="971921"/>
                </a:cubicBezTo>
                <a:cubicBezTo>
                  <a:pt x="720416" y="976369"/>
                  <a:pt x="736600" y="978271"/>
                  <a:pt x="752475" y="981446"/>
                </a:cubicBezTo>
                <a:lnTo>
                  <a:pt x="776287" y="986208"/>
                </a:lnTo>
                <a:cubicBezTo>
                  <a:pt x="792162" y="976683"/>
                  <a:pt x="814727" y="973707"/>
                  <a:pt x="823912" y="957633"/>
                </a:cubicBezTo>
                <a:cubicBezTo>
                  <a:pt x="835110" y="938036"/>
                  <a:pt x="792442" y="888891"/>
                  <a:pt x="785812" y="881433"/>
                </a:cubicBezTo>
                <a:cubicBezTo>
                  <a:pt x="770897" y="864653"/>
                  <a:pt x="754062" y="849683"/>
                  <a:pt x="738187" y="833808"/>
                </a:cubicBezTo>
                <a:cubicBezTo>
                  <a:pt x="730250" y="825871"/>
                  <a:pt x="723604" y="816385"/>
                  <a:pt x="714375" y="809996"/>
                </a:cubicBezTo>
                <a:cubicBezTo>
                  <a:pt x="684801" y="789522"/>
                  <a:pt x="659254" y="769848"/>
                  <a:pt x="628650" y="752846"/>
                </a:cubicBezTo>
                <a:cubicBezTo>
                  <a:pt x="611487" y="743311"/>
                  <a:pt x="604712" y="741366"/>
                  <a:pt x="585787" y="733796"/>
                </a:cubicBezTo>
                <a:cubicBezTo>
                  <a:pt x="581025" y="729033"/>
                  <a:pt x="575415" y="724989"/>
                  <a:pt x="571500" y="719508"/>
                </a:cubicBezTo>
                <a:cubicBezTo>
                  <a:pt x="561922" y="706098"/>
                  <a:pt x="561047" y="696748"/>
                  <a:pt x="557212" y="681408"/>
                </a:cubicBezTo>
                <a:cubicBezTo>
                  <a:pt x="564162" y="674458"/>
                  <a:pt x="597011" y="639505"/>
                  <a:pt x="609600" y="633783"/>
                </a:cubicBezTo>
                <a:cubicBezTo>
                  <a:pt x="618391" y="629787"/>
                  <a:pt x="628650" y="630608"/>
                  <a:pt x="638175" y="629021"/>
                </a:cubicBezTo>
                <a:cubicBezTo>
                  <a:pt x="647700" y="625846"/>
                  <a:pt x="657314" y="622927"/>
                  <a:pt x="666750" y="619496"/>
                </a:cubicBezTo>
                <a:cubicBezTo>
                  <a:pt x="674784" y="616574"/>
                  <a:pt x="682302" y="612174"/>
                  <a:pt x="690562" y="609971"/>
                </a:cubicBezTo>
                <a:cubicBezTo>
                  <a:pt x="706205" y="605800"/>
                  <a:pt x="722828" y="605566"/>
                  <a:pt x="738187" y="600446"/>
                </a:cubicBezTo>
                <a:cubicBezTo>
                  <a:pt x="757237" y="594096"/>
                  <a:pt x="776029" y="586912"/>
                  <a:pt x="795337" y="581396"/>
                </a:cubicBezTo>
                <a:cubicBezTo>
                  <a:pt x="806450" y="578221"/>
                  <a:pt x="817888" y="576020"/>
                  <a:pt x="828675" y="571871"/>
                </a:cubicBezTo>
                <a:cubicBezTo>
                  <a:pt x="885587" y="549981"/>
                  <a:pt x="828882" y="562311"/>
                  <a:pt x="885825" y="552821"/>
                </a:cubicBezTo>
                <a:cubicBezTo>
                  <a:pt x="913061" y="543742"/>
                  <a:pt x="922598" y="539752"/>
                  <a:pt x="952500" y="533771"/>
                </a:cubicBezTo>
                <a:cubicBezTo>
                  <a:pt x="963507" y="531569"/>
                  <a:pt x="974765" y="530853"/>
                  <a:pt x="985837" y="529008"/>
                </a:cubicBezTo>
                <a:cubicBezTo>
                  <a:pt x="993822" y="527677"/>
                  <a:pt x="1001686" y="525694"/>
                  <a:pt x="1009650" y="524246"/>
                </a:cubicBezTo>
                <a:cubicBezTo>
                  <a:pt x="1019151" y="522519"/>
                  <a:pt x="1028756" y="521377"/>
                  <a:pt x="1038225" y="519483"/>
                </a:cubicBezTo>
                <a:cubicBezTo>
                  <a:pt x="1044643" y="518199"/>
                  <a:pt x="1050746" y="515187"/>
                  <a:pt x="1057275" y="514721"/>
                </a:cubicBezTo>
                <a:cubicBezTo>
                  <a:pt x="1095311" y="512004"/>
                  <a:pt x="1133475" y="511546"/>
                  <a:pt x="1171575" y="509958"/>
                </a:cubicBezTo>
                <a:cubicBezTo>
                  <a:pt x="1176337" y="508371"/>
                  <a:pt x="1181372" y="507441"/>
                  <a:pt x="1185862" y="505196"/>
                </a:cubicBezTo>
                <a:cubicBezTo>
                  <a:pt x="1222798" y="486728"/>
                  <a:pt x="1178520" y="502882"/>
                  <a:pt x="1214437" y="490908"/>
                </a:cubicBezTo>
                <a:cubicBezTo>
                  <a:pt x="1217612" y="484558"/>
                  <a:pt x="1220199" y="477878"/>
                  <a:pt x="1223962" y="471858"/>
                </a:cubicBezTo>
                <a:cubicBezTo>
                  <a:pt x="1228169" y="465127"/>
                  <a:pt x="1235026" y="460061"/>
                  <a:pt x="1238250" y="452808"/>
                </a:cubicBezTo>
                <a:cubicBezTo>
                  <a:pt x="1241538" y="445411"/>
                  <a:pt x="1241425" y="436933"/>
                  <a:pt x="1243012" y="428996"/>
                </a:cubicBezTo>
                <a:cubicBezTo>
                  <a:pt x="1247558" y="360820"/>
                  <a:pt x="1252074" y="334798"/>
                  <a:pt x="1243012" y="262308"/>
                </a:cubicBezTo>
                <a:cubicBezTo>
                  <a:pt x="1242131" y="255263"/>
                  <a:pt x="1236662" y="249608"/>
                  <a:pt x="1233487" y="243258"/>
                </a:cubicBezTo>
                <a:cubicBezTo>
                  <a:pt x="1222421" y="176854"/>
                  <a:pt x="1238278" y="250473"/>
                  <a:pt x="1214437" y="190871"/>
                </a:cubicBezTo>
                <a:cubicBezTo>
                  <a:pt x="1194576" y="141218"/>
                  <a:pt x="1227811" y="191239"/>
                  <a:pt x="1195387" y="148008"/>
                </a:cubicBezTo>
                <a:cubicBezTo>
                  <a:pt x="1193800" y="140071"/>
                  <a:pt x="1193531" y="131751"/>
                  <a:pt x="1190625" y="124196"/>
                </a:cubicBezTo>
                <a:cubicBezTo>
                  <a:pt x="1185528" y="110943"/>
                  <a:pt x="1171575" y="86096"/>
                  <a:pt x="1171575" y="86096"/>
                </a:cubicBezTo>
                <a:cubicBezTo>
                  <a:pt x="1169987" y="78158"/>
                  <a:pt x="1170432" y="69523"/>
                  <a:pt x="1166812" y="62283"/>
                </a:cubicBezTo>
                <a:cubicBezTo>
                  <a:pt x="1163800" y="56259"/>
                  <a:pt x="1157699" y="52308"/>
                  <a:pt x="1152525" y="47996"/>
                </a:cubicBezTo>
                <a:cubicBezTo>
                  <a:pt x="1138008" y="35899"/>
                  <a:pt x="1129415" y="35024"/>
                  <a:pt x="1109662" y="28946"/>
                </a:cubicBezTo>
                <a:cubicBezTo>
                  <a:pt x="1098616" y="25547"/>
                  <a:pt x="1087437" y="22596"/>
                  <a:pt x="1076325" y="19421"/>
                </a:cubicBezTo>
                <a:cubicBezTo>
                  <a:pt x="1068387" y="14658"/>
                  <a:pt x="1061212" y="8296"/>
                  <a:pt x="1052512" y="5133"/>
                </a:cubicBezTo>
                <a:cubicBezTo>
                  <a:pt x="1021765" y="-6048"/>
                  <a:pt x="947184" y="4410"/>
                  <a:pt x="933450" y="5133"/>
                </a:cubicBezTo>
                <a:cubicBezTo>
                  <a:pt x="922337" y="9896"/>
                  <a:pt x="910757" y="13689"/>
                  <a:pt x="900112" y="19421"/>
                </a:cubicBezTo>
                <a:cubicBezTo>
                  <a:pt x="850972" y="45881"/>
                  <a:pt x="891287" y="33534"/>
                  <a:pt x="852487" y="43233"/>
                </a:cubicBezTo>
                <a:cubicBezTo>
                  <a:pt x="846137" y="46408"/>
                  <a:pt x="840084" y="50265"/>
                  <a:pt x="833437" y="52758"/>
                </a:cubicBezTo>
                <a:cubicBezTo>
                  <a:pt x="825745" y="55643"/>
                  <a:pt x="797048" y="60989"/>
                  <a:pt x="790575" y="62283"/>
                </a:cubicBezTo>
                <a:cubicBezTo>
                  <a:pt x="711868" y="96015"/>
                  <a:pt x="747358" y="84993"/>
                  <a:pt x="685800" y="100383"/>
                </a:cubicBezTo>
                <a:cubicBezTo>
                  <a:pt x="669394" y="108586"/>
                  <a:pt x="623021" y="132762"/>
                  <a:pt x="609600" y="133721"/>
                </a:cubicBezTo>
                <a:cubicBezTo>
                  <a:pt x="512797" y="140635"/>
                  <a:pt x="565176" y="137312"/>
                  <a:pt x="452437" y="143246"/>
                </a:cubicBezTo>
                <a:cubicBezTo>
                  <a:pt x="443335" y="149315"/>
                  <a:pt x="429502" y="157188"/>
                  <a:pt x="423862" y="167058"/>
                </a:cubicBezTo>
                <a:cubicBezTo>
                  <a:pt x="420615" y="172741"/>
                  <a:pt x="420687" y="179758"/>
                  <a:pt x="419100" y="186108"/>
                </a:cubicBezTo>
                <a:cubicBezTo>
                  <a:pt x="416533" y="240013"/>
                  <a:pt x="418138" y="272359"/>
                  <a:pt x="409575" y="319458"/>
                </a:cubicBezTo>
                <a:cubicBezTo>
                  <a:pt x="405856" y="339913"/>
                  <a:pt x="405147" y="334956"/>
                  <a:pt x="400050" y="352796"/>
                </a:cubicBezTo>
                <a:cubicBezTo>
                  <a:pt x="398252" y="359090"/>
                  <a:pt x="396875" y="365496"/>
                  <a:pt x="395287" y="371846"/>
                </a:cubicBezTo>
                <a:cubicBezTo>
                  <a:pt x="396875" y="390896"/>
                  <a:pt x="393245" y="411132"/>
                  <a:pt x="400050" y="428996"/>
                </a:cubicBezTo>
                <a:cubicBezTo>
                  <a:pt x="406494" y="445910"/>
                  <a:pt x="433387" y="471858"/>
                  <a:pt x="433387" y="471858"/>
                </a:cubicBezTo>
                <a:cubicBezTo>
                  <a:pt x="436562" y="479796"/>
                  <a:pt x="440208" y="487561"/>
                  <a:pt x="442912" y="495671"/>
                </a:cubicBezTo>
                <a:cubicBezTo>
                  <a:pt x="453518" y="527490"/>
                  <a:pt x="448480" y="546906"/>
                  <a:pt x="438150" y="586158"/>
                </a:cubicBezTo>
                <a:cubicBezTo>
                  <a:pt x="436130" y="593834"/>
                  <a:pt x="429960" y="600126"/>
                  <a:pt x="423862" y="605208"/>
                </a:cubicBezTo>
                <a:cubicBezTo>
                  <a:pt x="420006" y="608422"/>
                  <a:pt x="414337" y="608383"/>
                  <a:pt x="409575" y="609971"/>
                </a:cubicBezTo>
                <a:cubicBezTo>
                  <a:pt x="403225" y="616321"/>
                  <a:pt x="397709" y="623633"/>
                  <a:pt x="390525" y="629021"/>
                </a:cubicBezTo>
                <a:cubicBezTo>
                  <a:pt x="378072" y="638361"/>
                  <a:pt x="366883" y="639694"/>
                  <a:pt x="352425" y="643308"/>
                </a:cubicBezTo>
                <a:cubicBezTo>
                  <a:pt x="328612" y="641721"/>
                  <a:pt x="304560" y="642268"/>
                  <a:pt x="280987" y="638546"/>
                </a:cubicBezTo>
                <a:cubicBezTo>
                  <a:pt x="260517" y="635314"/>
                  <a:pt x="257175" y="613145"/>
                  <a:pt x="247650" y="605208"/>
                </a:cubicBezTo>
                <a:close/>
              </a:path>
            </a:pathLst>
          </a:custGeom>
          <a:noFill/>
          <a:ln>
            <a:solidFill>
              <a:srgbClr val="E3727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: Shape 32">
            <a:extLst>
              <a:ext uri="{FF2B5EF4-FFF2-40B4-BE49-F238E27FC236}">
                <a16:creationId xmlns:a16="http://schemas.microsoft.com/office/drawing/2014/main" id="{A4306D68-7951-4F06-AD44-F0D0E320DFAD}"/>
              </a:ext>
            </a:extLst>
          </p:cNvPr>
          <p:cNvSpPr/>
          <p:nvPr/>
        </p:nvSpPr>
        <p:spPr>
          <a:xfrm>
            <a:off x="3424232" y="4762553"/>
            <a:ext cx="48106" cy="42410"/>
          </a:xfrm>
          <a:custGeom>
            <a:avLst/>
            <a:gdLst>
              <a:gd name="connsiteX0" fmla="*/ 61913 w 114300"/>
              <a:gd name="connsiteY0" fmla="*/ 754 h 100766"/>
              <a:gd name="connsiteX1" fmla="*/ 19050 w 114300"/>
              <a:gd name="connsiteY1" fmla="*/ 29329 h 100766"/>
              <a:gd name="connsiteX2" fmla="*/ 0 w 114300"/>
              <a:gd name="connsiteY2" fmla="*/ 57904 h 100766"/>
              <a:gd name="connsiteX3" fmla="*/ 4763 w 114300"/>
              <a:gd name="connsiteY3" fmla="*/ 86479 h 100766"/>
              <a:gd name="connsiteX4" fmla="*/ 38100 w 114300"/>
              <a:gd name="connsiteY4" fmla="*/ 100766 h 100766"/>
              <a:gd name="connsiteX5" fmla="*/ 109538 w 114300"/>
              <a:gd name="connsiteY5" fmla="*/ 76954 h 100766"/>
              <a:gd name="connsiteX6" fmla="*/ 114300 w 114300"/>
              <a:gd name="connsiteY6" fmla="*/ 62666 h 100766"/>
              <a:gd name="connsiteX7" fmla="*/ 104775 w 114300"/>
              <a:gd name="connsiteY7" fmla="*/ 24566 h 100766"/>
              <a:gd name="connsiteX8" fmla="*/ 100013 w 114300"/>
              <a:gd name="connsiteY8" fmla="*/ 10279 h 100766"/>
              <a:gd name="connsiteX9" fmla="*/ 61913 w 114300"/>
              <a:gd name="connsiteY9" fmla="*/ 754 h 1007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300" h="100766">
                <a:moveTo>
                  <a:pt x="61913" y="754"/>
                </a:moveTo>
                <a:cubicBezTo>
                  <a:pt x="48419" y="3929"/>
                  <a:pt x="37595" y="2836"/>
                  <a:pt x="19050" y="29329"/>
                </a:cubicBezTo>
                <a:cubicBezTo>
                  <a:pt x="12485" y="38707"/>
                  <a:pt x="0" y="57904"/>
                  <a:pt x="0" y="57904"/>
                </a:cubicBezTo>
                <a:cubicBezTo>
                  <a:pt x="1588" y="67429"/>
                  <a:pt x="445" y="77842"/>
                  <a:pt x="4763" y="86479"/>
                </a:cubicBezTo>
                <a:cubicBezTo>
                  <a:pt x="9462" y="95877"/>
                  <a:pt x="30690" y="98914"/>
                  <a:pt x="38100" y="100766"/>
                </a:cubicBezTo>
                <a:cubicBezTo>
                  <a:pt x="87650" y="96637"/>
                  <a:pt x="90221" y="110760"/>
                  <a:pt x="109538" y="76954"/>
                </a:cubicBezTo>
                <a:cubicBezTo>
                  <a:pt x="112029" y="72595"/>
                  <a:pt x="112713" y="67429"/>
                  <a:pt x="114300" y="62666"/>
                </a:cubicBezTo>
                <a:cubicBezTo>
                  <a:pt x="111125" y="49966"/>
                  <a:pt x="108219" y="37196"/>
                  <a:pt x="104775" y="24566"/>
                </a:cubicBezTo>
                <a:cubicBezTo>
                  <a:pt x="103454" y="19723"/>
                  <a:pt x="103933" y="13415"/>
                  <a:pt x="100013" y="10279"/>
                </a:cubicBezTo>
                <a:cubicBezTo>
                  <a:pt x="93578" y="5131"/>
                  <a:pt x="75407" y="-2421"/>
                  <a:pt x="61913" y="754"/>
                </a:cubicBezTo>
                <a:close/>
              </a:path>
            </a:pathLst>
          </a:custGeom>
          <a:noFill/>
          <a:ln>
            <a:solidFill>
              <a:srgbClr val="E3727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Freeform: Shape 33">
            <a:extLst>
              <a:ext uri="{FF2B5EF4-FFF2-40B4-BE49-F238E27FC236}">
                <a16:creationId xmlns:a16="http://schemas.microsoft.com/office/drawing/2014/main" id="{24DEB80F-6B29-4316-99DC-2C2672E20B55}"/>
              </a:ext>
            </a:extLst>
          </p:cNvPr>
          <p:cNvSpPr/>
          <p:nvPr/>
        </p:nvSpPr>
        <p:spPr>
          <a:xfrm>
            <a:off x="3382140" y="4887144"/>
            <a:ext cx="46333" cy="54250"/>
          </a:xfrm>
          <a:custGeom>
            <a:avLst/>
            <a:gdLst>
              <a:gd name="connsiteX0" fmla="*/ 33337 w 110087"/>
              <a:gd name="connsiteY0" fmla="*/ 123825 h 128897"/>
              <a:gd name="connsiteX1" fmla="*/ 100012 w 110087"/>
              <a:gd name="connsiteY1" fmla="*/ 123825 h 128897"/>
              <a:gd name="connsiteX2" fmla="*/ 104775 w 110087"/>
              <a:gd name="connsiteY2" fmla="*/ 109537 h 128897"/>
              <a:gd name="connsiteX3" fmla="*/ 109537 w 110087"/>
              <a:gd name="connsiteY3" fmla="*/ 90487 h 128897"/>
              <a:gd name="connsiteX4" fmla="*/ 104775 w 110087"/>
              <a:gd name="connsiteY4" fmla="*/ 9525 h 128897"/>
              <a:gd name="connsiteX5" fmla="*/ 76200 w 110087"/>
              <a:gd name="connsiteY5" fmla="*/ 0 h 128897"/>
              <a:gd name="connsiteX6" fmla="*/ 38100 w 110087"/>
              <a:gd name="connsiteY6" fmla="*/ 9525 h 128897"/>
              <a:gd name="connsiteX7" fmla="*/ 23812 w 110087"/>
              <a:gd name="connsiteY7" fmla="*/ 28575 h 128897"/>
              <a:gd name="connsiteX8" fmla="*/ 9525 w 110087"/>
              <a:gd name="connsiteY8" fmla="*/ 33337 h 128897"/>
              <a:gd name="connsiteX9" fmla="*/ 4762 w 110087"/>
              <a:gd name="connsiteY9" fmla="*/ 47625 h 128897"/>
              <a:gd name="connsiteX10" fmla="*/ 0 w 110087"/>
              <a:gd name="connsiteY10" fmla="*/ 71437 h 128897"/>
              <a:gd name="connsiteX11" fmla="*/ 4762 w 110087"/>
              <a:gd name="connsiteY11" fmla="*/ 100012 h 128897"/>
              <a:gd name="connsiteX12" fmla="*/ 19050 w 110087"/>
              <a:gd name="connsiteY12" fmla="*/ 109537 h 128897"/>
              <a:gd name="connsiteX13" fmla="*/ 33337 w 110087"/>
              <a:gd name="connsiteY13" fmla="*/ 123825 h 1288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10087" h="128897">
                <a:moveTo>
                  <a:pt x="33337" y="123825"/>
                </a:moveTo>
                <a:cubicBezTo>
                  <a:pt x="46831" y="126206"/>
                  <a:pt x="77256" y="133939"/>
                  <a:pt x="100012" y="123825"/>
                </a:cubicBezTo>
                <a:cubicBezTo>
                  <a:pt x="104600" y="121786"/>
                  <a:pt x="103396" y="114364"/>
                  <a:pt x="104775" y="109537"/>
                </a:cubicBezTo>
                <a:cubicBezTo>
                  <a:pt x="106573" y="103243"/>
                  <a:pt x="107950" y="96837"/>
                  <a:pt x="109537" y="90487"/>
                </a:cubicBezTo>
                <a:cubicBezTo>
                  <a:pt x="107950" y="63500"/>
                  <a:pt x="114121" y="34892"/>
                  <a:pt x="104775" y="9525"/>
                </a:cubicBezTo>
                <a:cubicBezTo>
                  <a:pt x="101304" y="104"/>
                  <a:pt x="86240" y="0"/>
                  <a:pt x="76200" y="0"/>
                </a:cubicBezTo>
                <a:cubicBezTo>
                  <a:pt x="63109" y="0"/>
                  <a:pt x="38100" y="9525"/>
                  <a:pt x="38100" y="9525"/>
                </a:cubicBezTo>
                <a:cubicBezTo>
                  <a:pt x="33337" y="15875"/>
                  <a:pt x="29910" y="23494"/>
                  <a:pt x="23812" y="28575"/>
                </a:cubicBezTo>
                <a:cubicBezTo>
                  <a:pt x="19956" y="31789"/>
                  <a:pt x="13075" y="29787"/>
                  <a:pt x="9525" y="33337"/>
                </a:cubicBezTo>
                <a:cubicBezTo>
                  <a:pt x="5975" y="36887"/>
                  <a:pt x="5980" y="42755"/>
                  <a:pt x="4762" y="47625"/>
                </a:cubicBezTo>
                <a:cubicBezTo>
                  <a:pt x="2799" y="55478"/>
                  <a:pt x="1587" y="63500"/>
                  <a:pt x="0" y="71437"/>
                </a:cubicBezTo>
                <a:cubicBezTo>
                  <a:pt x="1587" y="80962"/>
                  <a:pt x="444" y="91375"/>
                  <a:pt x="4762" y="100012"/>
                </a:cubicBezTo>
                <a:cubicBezTo>
                  <a:pt x="7322" y="105132"/>
                  <a:pt x="14471" y="106103"/>
                  <a:pt x="19050" y="109537"/>
                </a:cubicBezTo>
                <a:cubicBezTo>
                  <a:pt x="20846" y="110884"/>
                  <a:pt x="19843" y="121444"/>
                  <a:pt x="33337" y="123825"/>
                </a:cubicBezTo>
                <a:close/>
              </a:path>
            </a:pathLst>
          </a:custGeom>
          <a:noFill/>
          <a:ln>
            <a:solidFill>
              <a:srgbClr val="E3727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2ADF887D-B3E3-488B-9588-1A71B5A97CED}"/>
              </a:ext>
            </a:extLst>
          </p:cNvPr>
          <p:cNvSpPr/>
          <p:nvPr/>
        </p:nvSpPr>
        <p:spPr>
          <a:xfrm>
            <a:off x="3183702" y="5490474"/>
            <a:ext cx="82933" cy="52333"/>
          </a:xfrm>
          <a:custGeom>
            <a:avLst/>
            <a:gdLst>
              <a:gd name="connsiteX0" fmla="*/ 185738 w 197049"/>
              <a:gd name="connsiteY0" fmla="*/ 38100 h 124343"/>
              <a:gd name="connsiteX1" fmla="*/ 138113 w 197049"/>
              <a:gd name="connsiteY1" fmla="*/ 9525 h 124343"/>
              <a:gd name="connsiteX2" fmla="*/ 90488 w 197049"/>
              <a:gd name="connsiteY2" fmla="*/ 0 h 124343"/>
              <a:gd name="connsiteX3" fmla="*/ 9525 w 197049"/>
              <a:gd name="connsiteY3" fmla="*/ 14288 h 124343"/>
              <a:gd name="connsiteX4" fmla="*/ 0 w 197049"/>
              <a:gd name="connsiteY4" fmla="*/ 28575 h 124343"/>
              <a:gd name="connsiteX5" fmla="*/ 4763 w 197049"/>
              <a:gd name="connsiteY5" fmla="*/ 47625 h 124343"/>
              <a:gd name="connsiteX6" fmla="*/ 42863 w 197049"/>
              <a:gd name="connsiteY6" fmla="*/ 85725 h 124343"/>
              <a:gd name="connsiteX7" fmla="*/ 52388 w 197049"/>
              <a:gd name="connsiteY7" fmla="*/ 104775 h 124343"/>
              <a:gd name="connsiteX8" fmla="*/ 76200 w 197049"/>
              <a:gd name="connsiteY8" fmla="*/ 109538 h 124343"/>
              <a:gd name="connsiteX9" fmla="*/ 104775 w 197049"/>
              <a:gd name="connsiteY9" fmla="*/ 123825 h 124343"/>
              <a:gd name="connsiteX10" fmla="*/ 171450 w 197049"/>
              <a:gd name="connsiteY10" fmla="*/ 114300 h 124343"/>
              <a:gd name="connsiteX11" fmla="*/ 190500 w 197049"/>
              <a:gd name="connsiteY11" fmla="*/ 76200 h 124343"/>
              <a:gd name="connsiteX12" fmla="*/ 185738 w 197049"/>
              <a:gd name="connsiteY12" fmla="*/ 38100 h 1243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97049" h="124343">
                <a:moveTo>
                  <a:pt x="185738" y="38100"/>
                </a:moveTo>
                <a:cubicBezTo>
                  <a:pt x="177007" y="26987"/>
                  <a:pt x="185527" y="17428"/>
                  <a:pt x="138113" y="9525"/>
                </a:cubicBezTo>
                <a:cubicBezTo>
                  <a:pt x="122144" y="6863"/>
                  <a:pt x="90488" y="0"/>
                  <a:pt x="90488" y="0"/>
                </a:cubicBezTo>
                <a:cubicBezTo>
                  <a:pt x="71110" y="1615"/>
                  <a:pt x="30384" y="-611"/>
                  <a:pt x="9525" y="14288"/>
                </a:cubicBezTo>
                <a:cubicBezTo>
                  <a:pt x="4867" y="17615"/>
                  <a:pt x="3175" y="23813"/>
                  <a:pt x="0" y="28575"/>
                </a:cubicBezTo>
                <a:cubicBezTo>
                  <a:pt x="1588" y="34925"/>
                  <a:pt x="836" y="42389"/>
                  <a:pt x="4763" y="47625"/>
                </a:cubicBezTo>
                <a:cubicBezTo>
                  <a:pt x="15539" y="61993"/>
                  <a:pt x="34831" y="69661"/>
                  <a:pt x="42863" y="85725"/>
                </a:cubicBezTo>
                <a:cubicBezTo>
                  <a:pt x="46038" y="92075"/>
                  <a:pt x="46611" y="100648"/>
                  <a:pt x="52388" y="104775"/>
                </a:cubicBezTo>
                <a:cubicBezTo>
                  <a:pt x="58975" y="109480"/>
                  <a:pt x="68263" y="107950"/>
                  <a:pt x="76200" y="109538"/>
                </a:cubicBezTo>
                <a:cubicBezTo>
                  <a:pt x="85725" y="114300"/>
                  <a:pt x="94139" y="123293"/>
                  <a:pt x="104775" y="123825"/>
                </a:cubicBezTo>
                <a:cubicBezTo>
                  <a:pt x="127198" y="124946"/>
                  <a:pt x="151825" y="125203"/>
                  <a:pt x="171450" y="114300"/>
                </a:cubicBezTo>
                <a:cubicBezTo>
                  <a:pt x="183862" y="107404"/>
                  <a:pt x="184150" y="88900"/>
                  <a:pt x="190500" y="76200"/>
                </a:cubicBezTo>
                <a:cubicBezTo>
                  <a:pt x="203575" y="50051"/>
                  <a:pt x="194469" y="49213"/>
                  <a:pt x="185738" y="38100"/>
                </a:cubicBezTo>
                <a:close/>
              </a:path>
            </a:pathLst>
          </a:custGeom>
          <a:noFill/>
          <a:ln>
            <a:solidFill>
              <a:srgbClr val="E3727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9" name="Picture 38" descr="A picture containing outdoor object, fireworks, night&#10;&#10;Description automatically generated">
            <a:extLst>
              <a:ext uri="{FF2B5EF4-FFF2-40B4-BE49-F238E27FC236}">
                <a16:creationId xmlns:a16="http://schemas.microsoft.com/office/drawing/2014/main" id="{89B6C21C-1E20-4AC5-896D-3BF9CE8A481F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rightnessContrast brigh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70851" y="3382182"/>
            <a:ext cx="3848485" cy="2886364"/>
          </a:xfrm>
          <a:prstGeom prst="rect">
            <a:avLst/>
          </a:prstGeom>
        </p:spPr>
      </p:pic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154A5B7B-72EB-4B2A-8B3F-3CCC5832F555}"/>
              </a:ext>
            </a:extLst>
          </p:cNvPr>
          <p:cNvSpPr/>
          <p:nvPr/>
        </p:nvSpPr>
        <p:spPr>
          <a:xfrm>
            <a:off x="6321406" y="5388530"/>
            <a:ext cx="451662" cy="227911"/>
          </a:xfrm>
          <a:custGeom>
            <a:avLst/>
            <a:gdLst>
              <a:gd name="connsiteX0" fmla="*/ 527050 w 1073150"/>
              <a:gd name="connsiteY0" fmla="*/ 20817 h 541517"/>
              <a:gd name="connsiteX1" fmla="*/ 488950 w 1073150"/>
              <a:gd name="connsiteY1" fmla="*/ 27167 h 541517"/>
              <a:gd name="connsiteX2" fmla="*/ 463550 w 1073150"/>
              <a:gd name="connsiteY2" fmla="*/ 33517 h 541517"/>
              <a:gd name="connsiteX3" fmla="*/ 412750 w 1073150"/>
              <a:gd name="connsiteY3" fmla="*/ 39867 h 541517"/>
              <a:gd name="connsiteX4" fmla="*/ 387350 w 1073150"/>
              <a:gd name="connsiteY4" fmla="*/ 46217 h 541517"/>
              <a:gd name="connsiteX5" fmla="*/ 355600 w 1073150"/>
              <a:gd name="connsiteY5" fmla="*/ 52567 h 541517"/>
              <a:gd name="connsiteX6" fmla="*/ 266700 w 1073150"/>
              <a:gd name="connsiteY6" fmla="*/ 90667 h 541517"/>
              <a:gd name="connsiteX7" fmla="*/ 247650 w 1073150"/>
              <a:gd name="connsiteY7" fmla="*/ 97017 h 541517"/>
              <a:gd name="connsiteX8" fmla="*/ 209550 w 1073150"/>
              <a:gd name="connsiteY8" fmla="*/ 122417 h 541517"/>
              <a:gd name="connsiteX9" fmla="*/ 184150 w 1073150"/>
              <a:gd name="connsiteY9" fmla="*/ 135117 h 541517"/>
              <a:gd name="connsiteX10" fmla="*/ 139700 w 1073150"/>
              <a:gd name="connsiteY10" fmla="*/ 192267 h 541517"/>
              <a:gd name="connsiteX11" fmla="*/ 107950 w 1073150"/>
              <a:gd name="connsiteY11" fmla="*/ 224017 h 541517"/>
              <a:gd name="connsiteX12" fmla="*/ 88900 w 1073150"/>
              <a:gd name="connsiteY12" fmla="*/ 230367 h 541517"/>
              <a:gd name="connsiteX13" fmla="*/ 57150 w 1073150"/>
              <a:gd name="connsiteY13" fmla="*/ 274817 h 541517"/>
              <a:gd name="connsiteX14" fmla="*/ 31750 w 1073150"/>
              <a:gd name="connsiteY14" fmla="*/ 312917 h 541517"/>
              <a:gd name="connsiteX15" fmla="*/ 25400 w 1073150"/>
              <a:gd name="connsiteY15" fmla="*/ 338317 h 541517"/>
              <a:gd name="connsiteX16" fmla="*/ 6350 w 1073150"/>
              <a:gd name="connsiteY16" fmla="*/ 382767 h 541517"/>
              <a:gd name="connsiteX17" fmla="*/ 0 w 1073150"/>
              <a:gd name="connsiteY17" fmla="*/ 420867 h 541517"/>
              <a:gd name="connsiteX18" fmla="*/ 25400 w 1073150"/>
              <a:gd name="connsiteY18" fmla="*/ 516117 h 541517"/>
              <a:gd name="connsiteX19" fmla="*/ 38100 w 1073150"/>
              <a:gd name="connsiteY19" fmla="*/ 535167 h 541517"/>
              <a:gd name="connsiteX20" fmla="*/ 107950 w 1073150"/>
              <a:gd name="connsiteY20" fmla="*/ 541517 h 541517"/>
              <a:gd name="connsiteX21" fmla="*/ 361950 w 1073150"/>
              <a:gd name="connsiteY21" fmla="*/ 535167 h 541517"/>
              <a:gd name="connsiteX22" fmla="*/ 400050 w 1073150"/>
              <a:gd name="connsiteY22" fmla="*/ 522467 h 541517"/>
              <a:gd name="connsiteX23" fmla="*/ 495300 w 1073150"/>
              <a:gd name="connsiteY23" fmla="*/ 497067 h 541517"/>
              <a:gd name="connsiteX24" fmla="*/ 584200 w 1073150"/>
              <a:gd name="connsiteY24" fmla="*/ 484367 h 541517"/>
              <a:gd name="connsiteX25" fmla="*/ 692150 w 1073150"/>
              <a:gd name="connsiteY25" fmla="*/ 465317 h 541517"/>
              <a:gd name="connsiteX26" fmla="*/ 787400 w 1073150"/>
              <a:gd name="connsiteY26" fmla="*/ 439917 h 541517"/>
              <a:gd name="connsiteX27" fmla="*/ 850900 w 1073150"/>
              <a:gd name="connsiteY27" fmla="*/ 395467 h 541517"/>
              <a:gd name="connsiteX28" fmla="*/ 889000 w 1073150"/>
              <a:gd name="connsiteY28" fmla="*/ 370067 h 541517"/>
              <a:gd name="connsiteX29" fmla="*/ 914400 w 1073150"/>
              <a:gd name="connsiteY29" fmla="*/ 351017 h 541517"/>
              <a:gd name="connsiteX30" fmla="*/ 946150 w 1073150"/>
              <a:gd name="connsiteY30" fmla="*/ 338317 h 541517"/>
              <a:gd name="connsiteX31" fmla="*/ 996950 w 1073150"/>
              <a:gd name="connsiteY31" fmla="*/ 306567 h 541517"/>
              <a:gd name="connsiteX32" fmla="*/ 1047750 w 1073150"/>
              <a:gd name="connsiteY32" fmla="*/ 255767 h 541517"/>
              <a:gd name="connsiteX33" fmla="*/ 1060450 w 1073150"/>
              <a:gd name="connsiteY33" fmla="*/ 224017 h 541517"/>
              <a:gd name="connsiteX34" fmla="*/ 1073150 w 1073150"/>
              <a:gd name="connsiteY34" fmla="*/ 166867 h 541517"/>
              <a:gd name="connsiteX35" fmla="*/ 1066800 w 1073150"/>
              <a:gd name="connsiteY35" fmla="*/ 77967 h 541517"/>
              <a:gd name="connsiteX36" fmla="*/ 1047750 w 1073150"/>
              <a:gd name="connsiteY36" fmla="*/ 52567 h 541517"/>
              <a:gd name="connsiteX37" fmla="*/ 984250 w 1073150"/>
              <a:gd name="connsiteY37" fmla="*/ 33517 h 541517"/>
              <a:gd name="connsiteX38" fmla="*/ 850900 w 1073150"/>
              <a:gd name="connsiteY38" fmla="*/ 14467 h 541517"/>
              <a:gd name="connsiteX39" fmla="*/ 736600 w 1073150"/>
              <a:gd name="connsiteY39" fmla="*/ 8117 h 541517"/>
              <a:gd name="connsiteX40" fmla="*/ 584200 w 1073150"/>
              <a:gd name="connsiteY40" fmla="*/ 8117 h 541517"/>
              <a:gd name="connsiteX41" fmla="*/ 527050 w 1073150"/>
              <a:gd name="connsiteY41" fmla="*/ 20817 h 5415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1073150" h="541517">
                <a:moveTo>
                  <a:pt x="527050" y="20817"/>
                </a:moveTo>
                <a:cubicBezTo>
                  <a:pt x="511175" y="23992"/>
                  <a:pt x="501575" y="24642"/>
                  <a:pt x="488950" y="27167"/>
                </a:cubicBezTo>
                <a:cubicBezTo>
                  <a:pt x="480392" y="28879"/>
                  <a:pt x="472158" y="32082"/>
                  <a:pt x="463550" y="33517"/>
                </a:cubicBezTo>
                <a:cubicBezTo>
                  <a:pt x="446717" y="36322"/>
                  <a:pt x="429583" y="37062"/>
                  <a:pt x="412750" y="39867"/>
                </a:cubicBezTo>
                <a:cubicBezTo>
                  <a:pt x="404142" y="41302"/>
                  <a:pt x="395869" y="44324"/>
                  <a:pt x="387350" y="46217"/>
                </a:cubicBezTo>
                <a:cubicBezTo>
                  <a:pt x="376814" y="48558"/>
                  <a:pt x="366183" y="50450"/>
                  <a:pt x="355600" y="52567"/>
                </a:cubicBezTo>
                <a:cubicBezTo>
                  <a:pt x="321816" y="69459"/>
                  <a:pt x="310073" y="76209"/>
                  <a:pt x="266700" y="90667"/>
                </a:cubicBezTo>
                <a:cubicBezTo>
                  <a:pt x="260350" y="92784"/>
                  <a:pt x="253501" y="93766"/>
                  <a:pt x="247650" y="97017"/>
                </a:cubicBezTo>
                <a:cubicBezTo>
                  <a:pt x="234307" y="104430"/>
                  <a:pt x="222638" y="114564"/>
                  <a:pt x="209550" y="122417"/>
                </a:cubicBezTo>
                <a:cubicBezTo>
                  <a:pt x="201433" y="127287"/>
                  <a:pt x="191853" y="129615"/>
                  <a:pt x="184150" y="135117"/>
                </a:cubicBezTo>
                <a:cubicBezTo>
                  <a:pt x="152869" y="157461"/>
                  <a:pt x="172525" y="159442"/>
                  <a:pt x="139700" y="192267"/>
                </a:cubicBezTo>
                <a:cubicBezTo>
                  <a:pt x="129117" y="202850"/>
                  <a:pt x="119924" y="215037"/>
                  <a:pt x="107950" y="224017"/>
                </a:cubicBezTo>
                <a:cubicBezTo>
                  <a:pt x="102595" y="228033"/>
                  <a:pt x="95250" y="228250"/>
                  <a:pt x="88900" y="230367"/>
                </a:cubicBezTo>
                <a:cubicBezTo>
                  <a:pt x="55227" y="264040"/>
                  <a:pt x="82224" y="233027"/>
                  <a:pt x="57150" y="274817"/>
                </a:cubicBezTo>
                <a:cubicBezTo>
                  <a:pt x="49297" y="287905"/>
                  <a:pt x="31750" y="312917"/>
                  <a:pt x="31750" y="312917"/>
                </a:cubicBezTo>
                <a:cubicBezTo>
                  <a:pt x="29633" y="321384"/>
                  <a:pt x="28464" y="330145"/>
                  <a:pt x="25400" y="338317"/>
                </a:cubicBezTo>
                <a:cubicBezTo>
                  <a:pt x="14811" y="366554"/>
                  <a:pt x="12084" y="356964"/>
                  <a:pt x="6350" y="382767"/>
                </a:cubicBezTo>
                <a:cubicBezTo>
                  <a:pt x="3557" y="395336"/>
                  <a:pt x="2117" y="408167"/>
                  <a:pt x="0" y="420867"/>
                </a:cubicBezTo>
                <a:cubicBezTo>
                  <a:pt x="9044" y="529399"/>
                  <a:pt x="-12359" y="470806"/>
                  <a:pt x="25400" y="516117"/>
                </a:cubicBezTo>
                <a:cubicBezTo>
                  <a:pt x="30286" y="521980"/>
                  <a:pt x="30806" y="532923"/>
                  <a:pt x="38100" y="535167"/>
                </a:cubicBezTo>
                <a:cubicBezTo>
                  <a:pt x="60445" y="542043"/>
                  <a:pt x="84667" y="539400"/>
                  <a:pt x="107950" y="541517"/>
                </a:cubicBezTo>
                <a:cubicBezTo>
                  <a:pt x="192617" y="539400"/>
                  <a:pt x="277436" y="540679"/>
                  <a:pt x="361950" y="535167"/>
                </a:cubicBezTo>
                <a:cubicBezTo>
                  <a:pt x="375309" y="534296"/>
                  <a:pt x="387255" y="526404"/>
                  <a:pt x="400050" y="522467"/>
                </a:cubicBezTo>
                <a:cubicBezTo>
                  <a:pt x="419150" y="516590"/>
                  <a:pt x="477275" y="500344"/>
                  <a:pt x="495300" y="497067"/>
                </a:cubicBezTo>
                <a:cubicBezTo>
                  <a:pt x="524751" y="491712"/>
                  <a:pt x="554673" y="489288"/>
                  <a:pt x="584200" y="484367"/>
                </a:cubicBezTo>
                <a:cubicBezTo>
                  <a:pt x="630248" y="476692"/>
                  <a:pt x="652250" y="473867"/>
                  <a:pt x="692150" y="465317"/>
                </a:cubicBezTo>
                <a:cubicBezTo>
                  <a:pt x="718413" y="459689"/>
                  <a:pt x="760940" y="451944"/>
                  <a:pt x="787400" y="439917"/>
                </a:cubicBezTo>
                <a:cubicBezTo>
                  <a:pt x="817691" y="426149"/>
                  <a:pt x="823877" y="415120"/>
                  <a:pt x="850900" y="395467"/>
                </a:cubicBezTo>
                <a:cubicBezTo>
                  <a:pt x="863244" y="386489"/>
                  <a:pt x="876789" y="379225"/>
                  <a:pt x="889000" y="370067"/>
                </a:cubicBezTo>
                <a:cubicBezTo>
                  <a:pt x="897467" y="363717"/>
                  <a:pt x="905149" y="356157"/>
                  <a:pt x="914400" y="351017"/>
                </a:cubicBezTo>
                <a:cubicBezTo>
                  <a:pt x="924364" y="345481"/>
                  <a:pt x="936114" y="343721"/>
                  <a:pt x="946150" y="338317"/>
                </a:cubicBezTo>
                <a:cubicBezTo>
                  <a:pt x="963732" y="328850"/>
                  <a:pt x="982830" y="320687"/>
                  <a:pt x="996950" y="306567"/>
                </a:cubicBezTo>
                <a:lnTo>
                  <a:pt x="1047750" y="255767"/>
                </a:lnTo>
                <a:cubicBezTo>
                  <a:pt x="1051983" y="245184"/>
                  <a:pt x="1056845" y="234831"/>
                  <a:pt x="1060450" y="224017"/>
                </a:cubicBezTo>
                <a:cubicBezTo>
                  <a:pt x="1064934" y="210565"/>
                  <a:pt x="1070634" y="179449"/>
                  <a:pt x="1073150" y="166867"/>
                </a:cubicBezTo>
                <a:cubicBezTo>
                  <a:pt x="1071033" y="137234"/>
                  <a:pt x="1073245" y="106968"/>
                  <a:pt x="1066800" y="77967"/>
                </a:cubicBezTo>
                <a:cubicBezTo>
                  <a:pt x="1064504" y="67636"/>
                  <a:pt x="1055785" y="59455"/>
                  <a:pt x="1047750" y="52567"/>
                </a:cubicBezTo>
                <a:cubicBezTo>
                  <a:pt x="1029574" y="36988"/>
                  <a:pt x="1006198" y="37507"/>
                  <a:pt x="984250" y="33517"/>
                </a:cubicBezTo>
                <a:cubicBezTo>
                  <a:pt x="929175" y="23503"/>
                  <a:pt x="931137" y="18925"/>
                  <a:pt x="850900" y="14467"/>
                </a:cubicBezTo>
                <a:lnTo>
                  <a:pt x="736600" y="8117"/>
                </a:lnTo>
                <a:cubicBezTo>
                  <a:pt x="666749" y="-3525"/>
                  <a:pt x="693903" y="-1856"/>
                  <a:pt x="584200" y="8117"/>
                </a:cubicBezTo>
                <a:cubicBezTo>
                  <a:pt x="508703" y="14980"/>
                  <a:pt x="542925" y="17642"/>
                  <a:pt x="527050" y="20817"/>
                </a:cubicBezTo>
                <a:close/>
              </a:path>
            </a:pathLst>
          </a:custGeom>
          <a:noFill/>
          <a:ln>
            <a:solidFill>
              <a:srgbClr val="F1797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EFF821A4-35EA-4494-969F-102DE027D728}"/>
              </a:ext>
            </a:extLst>
          </p:cNvPr>
          <p:cNvSpPr/>
          <p:nvPr/>
        </p:nvSpPr>
        <p:spPr>
          <a:xfrm>
            <a:off x="4950184" y="4659665"/>
            <a:ext cx="2143591" cy="1608881"/>
          </a:xfrm>
          <a:custGeom>
            <a:avLst/>
            <a:gdLst>
              <a:gd name="connsiteX0" fmla="*/ 705323 w 5093173"/>
              <a:gd name="connsiteY0" fmla="*/ 3778250 h 3822700"/>
              <a:gd name="connsiteX1" fmla="*/ 673573 w 5093173"/>
              <a:gd name="connsiteY1" fmla="*/ 3765550 h 3822700"/>
              <a:gd name="connsiteX2" fmla="*/ 641823 w 5093173"/>
              <a:gd name="connsiteY2" fmla="*/ 3759200 h 3822700"/>
              <a:gd name="connsiteX3" fmla="*/ 610073 w 5093173"/>
              <a:gd name="connsiteY3" fmla="*/ 3746500 h 3822700"/>
              <a:gd name="connsiteX4" fmla="*/ 591023 w 5093173"/>
              <a:gd name="connsiteY4" fmla="*/ 3740150 h 3822700"/>
              <a:gd name="connsiteX5" fmla="*/ 559273 w 5093173"/>
              <a:gd name="connsiteY5" fmla="*/ 3721100 h 3822700"/>
              <a:gd name="connsiteX6" fmla="*/ 533873 w 5093173"/>
              <a:gd name="connsiteY6" fmla="*/ 3714750 h 3822700"/>
              <a:gd name="connsiteX7" fmla="*/ 444973 w 5093173"/>
              <a:gd name="connsiteY7" fmla="*/ 3676650 h 3822700"/>
              <a:gd name="connsiteX8" fmla="*/ 400523 w 5093173"/>
              <a:gd name="connsiteY8" fmla="*/ 3663950 h 3822700"/>
              <a:gd name="connsiteX9" fmla="*/ 375123 w 5093173"/>
              <a:gd name="connsiteY9" fmla="*/ 3657600 h 3822700"/>
              <a:gd name="connsiteX10" fmla="*/ 324323 w 5093173"/>
              <a:gd name="connsiteY10" fmla="*/ 3632200 h 3822700"/>
              <a:gd name="connsiteX11" fmla="*/ 298923 w 5093173"/>
              <a:gd name="connsiteY11" fmla="*/ 3625850 h 3822700"/>
              <a:gd name="connsiteX12" fmla="*/ 241773 w 5093173"/>
              <a:gd name="connsiteY12" fmla="*/ 3594100 h 3822700"/>
              <a:gd name="connsiteX13" fmla="*/ 216373 w 5093173"/>
              <a:gd name="connsiteY13" fmla="*/ 3587750 h 3822700"/>
              <a:gd name="connsiteX14" fmla="*/ 197323 w 5093173"/>
              <a:gd name="connsiteY14" fmla="*/ 3581400 h 3822700"/>
              <a:gd name="connsiteX15" fmla="*/ 133823 w 5093173"/>
              <a:gd name="connsiteY15" fmla="*/ 3556000 h 3822700"/>
              <a:gd name="connsiteX16" fmla="*/ 83023 w 5093173"/>
              <a:gd name="connsiteY16" fmla="*/ 3524250 h 3822700"/>
              <a:gd name="connsiteX17" fmla="*/ 57623 w 5093173"/>
              <a:gd name="connsiteY17" fmla="*/ 3479800 h 3822700"/>
              <a:gd name="connsiteX18" fmla="*/ 25873 w 5093173"/>
              <a:gd name="connsiteY18" fmla="*/ 3416300 h 3822700"/>
              <a:gd name="connsiteX19" fmla="*/ 6823 w 5093173"/>
              <a:gd name="connsiteY19" fmla="*/ 3340100 h 3822700"/>
              <a:gd name="connsiteX20" fmla="*/ 6823 w 5093173"/>
              <a:gd name="connsiteY20" fmla="*/ 3175000 h 3822700"/>
              <a:gd name="connsiteX21" fmla="*/ 13173 w 5093173"/>
              <a:gd name="connsiteY21" fmla="*/ 3143250 h 3822700"/>
              <a:gd name="connsiteX22" fmla="*/ 25873 w 5093173"/>
              <a:gd name="connsiteY22" fmla="*/ 3117850 h 3822700"/>
              <a:gd name="connsiteX23" fmla="*/ 38573 w 5093173"/>
              <a:gd name="connsiteY23" fmla="*/ 3035300 h 3822700"/>
              <a:gd name="connsiteX24" fmla="*/ 51273 w 5093173"/>
              <a:gd name="connsiteY24" fmla="*/ 3003550 h 3822700"/>
              <a:gd name="connsiteX25" fmla="*/ 63973 w 5093173"/>
              <a:gd name="connsiteY25" fmla="*/ 2959100 h 3822700"/>
              <a:gd name="connsiteX26" fmla="*/ 70323 w 5093173"/>
              <a:gd name="connsiteY26" fmla="*/ 2933700 h 3822700"/>
              <a:gd name="connsiteX27" fmla="*/ 76673 w 5093173"/>
              <a:gd name="connsiteY27" fmla="*/ 2889250 h 3822700"/>
              <a:gd name="connsiteX28" fmla="*/ 95723 w 5093173"/>
              <a:gd name="connsiteY28" fmla="*/ 2838450 h 3822700"/>
              <a:gd name="connsiteX29" fmla="*/ 108423 w 5093173"/>
              <a:gd name="connsiteY29" fmla="*/ 2794000 h 3822700"/>
              <a:gd name="connsiteX30" fmla="*/ 127473 w 5093173"/>
              <a:gd name="connsiteY30" fmla="*/ 2736850 h 3822700"/>
              <a:gd name="connsiteX31" fmla="*/ 178273 w 5093173"/>
              <a:gd name="connsiteY31" fmla="*/ 2660650 h 3822700"/>
              <a:gd name="connsiteX32" fmla="*/ 235423 w 5093173"/>
              <a:gd name="connsiteY32" fmla="*/ 2597150 h 3822700"/>
              <a:gd name="connsiteX33" fmla="*/ 248123 w 5093173"/>
              <a:gd name="connsiteY33" fmla="*/ 2565400 h 3822700"/>
              <a:gd name="connsiteX34" fmla="*/ 279873 w 5093173"/>
              <a:gd name="connsiteY34" fmla="*/ 2533650 h 3822700"/>
              <a:gd name="connsiteX35" fmla="*/ 298923 w 5093173"/>
              <a:gd name="connsiteY35" fmla="*/ 2495550 h 3822700"/>
              <a:gd name="connsiteX36" fmla="*/ 324323 w 5093173"/>
              <a:gd name="connsiteY36" fmla="*/ 2457450 h 3822700"/>
              <a:gd name="connsiteX37" fmla="*/ 337023 w 5093173"/>
              <a:gd name="connsiteY37" fmla="*/ 2432050 h 3822700"/>
              <a:gd name="connsiteX38" fmla="*/ 368773 w 5093173"/>
              <a:gd name="connsiteY38" fmla="*/ 2387600 h 3822700"/>
              <a:gd name="connsiteX39" fmla="*/ 400523 w 5093173"/>
              <a:gd name="connsiteY39" fmla="*/ 2362200 h 3822700"/>
              <a:gd name="connsiteX40" fmla="*/ 470373 w 5093173"/>
              <a:gd name="connsiteY40" fmla="*/ 2292350 h 3822700"/>
              <a:gd name="connsiteX41" fmla="*/ 540223 w 5093173"/>
              <a:gd name="connsiteY41" fmla="*/ 2241550 h 3822700"/>
              <a:gd name="connsiteX42" fmla="*/ 571973 w 5093173"/>
              <a:gd name="connsiteY42" fmla="*/ 2216150 h 3822700"/>
              <a:gd name="connsiteX43" fmla="*/ 616423 w 5093173"/>
              <a:gd name="connsiteY43" fmla="*/ 2184400 h 3822700"/>
              <a:gd name="connsiteX44" fmla="*/ 660873 w 5093173"/>
              <a:gd name="connsiteY44" fmla="*/ 2146300 h 3822700"/>
              <a:gd name="connsiteX45" fmla="*/ 749773 w 5093173"/>
              <a:gd name="connsiteY45" fmla="*/ 2070100 h 3822700"/>
              <a:gd name="connsiteX46" fmla="*/ 819623 w 5093173"/>
              <a:gd name="connsiteY46" fmla="*/ 2025650 h 3822700"/>
              <a:gd name="connsiteX47" fmla="*/ 914873 w 5093173"/>
              <a:gd name="connsiteY47" fmla="*/ 1968500 h 3822700"/>
              <a:gd name="connsiteX48" fmla="*/ 933923 w 5093173"/>
              <a:gd name="connsiteY48" fmla="*/ 1949450 h 3822700"/>
              <a:gd name="connsiteX49" fmla="*/ 959323 w 5093173"/>
              <a:gd name="connsiteY49" fmla="*/ 1943100 h 3822700"/>
              <a:gd name="connsiteX50" fmla="*/ 978373 w 5093173"/>
              <a:gd name="connsiteY50" fmla="*/ 1936750 h 3822700"/>
              <a:gd name="connsiteX51" fmla="*/ 1048223 w 5093173"/>
              <a:gd name="connsiteY51" fmla="*/ 1911350 h 3822700"/>
              <a:gd name="connsiteX52" fmla="*/ 1168873 w 5093173"/>
              <a:gd name="connsiteY52" fmla="*/ 1860550 h 3822700"/>
              <a:gd name="connsiteX53" fmla="*/ 1264123 w 5093173"/>
              <a:gd name="connsiteY53" fmla="*/ 1816100 h 3822700"/>
              <a:gd name="connsiteX54" fmla="*/ 1295873 w 5093173"/>
              <a:gd name="connsiteY54" fmla="*/ 1809750 h 3822700"/>
              <a:gd name="connsiteX55" fmla="*/ 1353023 w 5093173"/>
              <a:gd name="connsiteY55" fmla="*/ 1797050 h 3822700"/>
              <a:gd name="connsiteX56" fmla="*/ 1422873 w 5093173"/>
              <a:gd name="connsiteY56" fmla="*/ 1784350 h 3822700"/>
              <a:gd name="connsiteX57" fmla="*/ 1480023 w 5093173"/>
              <a:gd name="connsiteY57" fmla="*/ 1765300 h 3822700"/>
              <a:gd name="connsiteX58" fmla="*/ 1518123 w 5093173"/>
              <a:gd name="connsiteY58" fmla="*/ 1758950 h 3822700"/>
              <a:gd name="connsiteX59" fmla="*/ 1556223 w 5093173"/>
              <a:gd name="connsiteY59" fmla="*/ 1746250 h 3822700"/>
              <a:gd name="connsiteX60" fmla="*/ 1607023 w 5093173"/>
              <a:gd name="connsiteY60" fmla="*/ 1733550 h 3822700"/>
              <a:gd name="connsiteX61" fmla="*/ 1664173 w 5093173"/>
              <a:gd name="connsiteY61" fmla="*/ 1714500 h 3822700"/>
              <a:gd name="connsiteX62" fmla="*/ 1772123 w 5093173"/>
              <a:gd name="connsiteY62" fmla="*/ 1670050 h 3822700"/>
              <a:gd name="connsiteX63" fmla="*/ 1816573 w 5093173"/>
              <a:gd name="connsiteY63" fmla="*/ 1657350 h 3822700"/>
              <a:gd name="connsiteX64" fmla="*/ 1867373 w 5093173"/>
              <a:gd name="connsiteY64" fmla="*/ 1631950 h 3822700"/>
              <a:gd name="connsiteX65" fmla="*/ 1930873 w 5093173"/>
              <a:gd name="connsiteY65" fmla="*/ 1600200 h 3822700"/>
              <a:gd name="connsiteX66" fmla="*/ 1994373 w 5093173"/>
              <a:gd name="connsiteY66" fmla="*/ 1562100 h 3822700"/>
              <a:gd name="connsiteX67" fmla="*/ 2019773 w 5093173"/>
              <a:gd name="connsiteY67" fmla="*/ 1549400 h 3822700"/>
              <a:gd name="connsiteX68" fmla="*/ 2045173 w 5093173"/>
              <a:gd name="connsiteY68" fmla="*/ 1530350 h 3822700"/>
              <a:gd name="connsiteX69" fmla="*/ 2064223 w 5093173"/>
              <a:gd name="connsiteY69" fmla="*/ 1517650 h 3822700"/>
              <a:gd name="connsiteX70" fmla="*/ 2115023 w 5093173"/>
              <a:gd name="connsiteY70" fmla="*/ 1479550 h 3822700"/>
              <a:gd name="connsiteX71" fmla="*/ 2134073 w 5093173"/>
              <a:gd name="connsiteY71" fmla="*/ 1466850 h 3822700"/>
              <a:gd name="connsiteX72" fmla="*/ 2153123 w 5093173"/>
              <a:gd name="connsiteY72" fmla="*/ 1447800 h 3822700"/>
              <a:gd name="connsiteX73" fmla="*/ 2324573 w 5093173"/>
              <a:gd name="connsiteY73" fmla="*/ 1428750 h 3822700"/>
              <a:gd name="connsiteX74" fmla="*/ 2521423 w 5093173"/>
              <a:gd name="connsiteY74" fmla="*/ 1422400 h 3822700"/>
              <a:gd name="connsiteX75" fmla="*/ 2546823 w 5093173"/>
              <a:gd name="connsiteY75" fmla="*/ 1416050 h 3822700"/>
              <a:gd name="connsiteX76" fmla="*/ 2591273 w 5093173"/>
              <a:gd name="connsiteY76" fmla="*/ 1397000 h 3822700"/>
              <a:gd name="connsiteX77" fmla="*/ 2673823 w 5093173"/>
              <a:gd name="connsiteY77" fmla="*/ 1352550 h 3822700"/>
              <a:gd name="connsiteX78" fmla="*/ 2692873 w 5093173"/>
              <a:gd name="connsiteY78" fmla="*/ 1346200 h 3822700"/>
              <a:gd name="connsiteX79" fmla="*/ 2750023 w 5093173"/>
              <a:gd name="connsiteY79" fmla="*/ 1327150 h 3822700"/>
              <a:gd name="connsiteX80" fmla="*/ 2889723 w 5093173"/>
              <a:gd name="connsiteY80" fmla="*/ 1308100 h 3822700"/>
              <a:gd name="connsiteX81" fmla="*/ 2927823 w 5093173"/>
              <a:gd name="connsiteY81" fmla="*/ 1295400 h 3822700"/>
              <a:gd name="connsiteX82" fmla="*/ 2953223 w 5093173"/>
              <a:gd name="connsiteY82" fmla="*/ 1289050 h 3822700"/>
              <a:gd name="connsiteX83" fmla="*/ 3004023 w 5093173"/>
              <a:gd name="connsiteY83" fmla="*/ 1263650 h 3822700"/>
              <a:gd name="connsiteX84" fmla="*/ 3099273 w 5093173"/>
              <a:gd name="connsiteY84" fmla="*/ 1231900 h 3822700"/>
              <a:gd name="connsiteX85" fmla="*/ 3162773 w 5093173"/>
              <a:gd name="connsiteY85" fmla="*/ 1200150 h 3822700"/>
              <a:gd name="connsiteX86" fmla="*/ 3181823 w 5093173"/>
              <a:gd name="connsiteY86" fmla="*/ 1187450 h 3822700"/>
              <a:gd name="connsiteX87" fmla="*/ 3207223 w 5093173"/>
              <a:gd name="connsiteY87" fmla="*/ 1181100 h 3822700"/>
              <a:gd name="connsiteX88" fmla="*/ 3258023 w 5093173"/>
              <a:gd name="connsiteY88" fmla="*/ 1155700 h 3822700"/>
              <a:gd name="connsiteX89" fmla="*/ 3289773 w 5093173"/>
              <a:gd name="connsiteY89" fmla="*/ 1143000 h 3822700"/>
              <a:gd name="connsiteX90" fmla="*/ 3327873 w 5093173"/>
              <a:gd name="connsiteY90" fmla="*/ 1130300 h 3822700"/>
              <a:gd name="connsiteX91" fmla="*/ 3372323 w 5093173"/>
              <a:gd name="connsiteY91" fmla="*/ 1111250 h 3822700"/>
              <a:gd name="connsiteX92" fmla="*/ 3410423 w 5093173"/>
              <a:gd name="connsiteY92" fmla="*/ 1092200 h 3822700"/>
              <a:gd name="connsiteX93" fmla="*/ 3442173 w 5093173"/>
              <a:gd name="connsiteY93" fmla="*/ 1079500 h 3822700"/>
              <a:gd name="connsiteX94" fmla="*/ 3473923 w 5093173"/>
              <a:gd name="connsiteY94" fmla="*/ 1060450 h 3822700"/>
              <a:gd name="connsiteX95" fmla="*/ 3518373 w 5093173"/>
              <a:gd name="connsiteY95" fmla="*/ 1047750 h 3822700"/>
              <a:gd name="connsiteX96" fmla="*/ 3581873 w 5093173"/>
              <a:gd name="connsiteY96" fmla="*/ 1022350 h 3822700"/>
              <a:gd name="connsiteX97" fmla="*/ 3632673 w 5093173"/>
              <a:gd name="connsiteY97" fmla="*/ 996950 h 3822700"/>
              <a:gd name="connsiteX98" fmla="*/ 3658073 w 5093173"/>
              <a:gd name="connsiteY98" fmla="*/ 971550 h 3822700"/>
              <a:gd name="connsiteX99" fmla="*/ 3696173 w 5093173"/>
              <a:gd name="connsiteY99" fmla="*/ 952500 h 3822700"/>
              <a:gd name="connsiteX100" fmla="*/ 3727923 w 5093173"/>
              <a:gd name="connsiteY100" fmla="*/ 920750 h 3822700"/>
              <a:gd name="connsiteX101" fmla="*/ 3797773 w 5093173"/>
              <a:gd name="connsiteY101" fmla="*/ 869950 h 3822700"/>
              <a:gd name="connsiteX102" fmla="*/ 3842223 w 5093173"/>
              <a:gd name="connsiteY102" fmla="*/ 819150 h 3822700"/>
              <a:gd name="connsiteX103" fmla="*/ 3867623 w 5093173"/>
              <a:gd name="connsiteY103" fmla="*/ 787400 h 3822700"/>
              <a:gd name="connsiteX104" fmla="*/ 3931123 w 5093173"/>
              <a:gd name="connsiteY104" fmla="*/ 723900 h 3822700"/>
              <a:gd name="connsiteX105" fmla="*/ 3962873 w 5093173"/>
              <a:gd name="connsiteY105" fmla="*/ 673100 h 3822700"/>
              <a:gd name="connsiteX106" fmla="*/ 4007323 w 5093173"/>
              <a:gd name="connsiteY106" fmla="*/ 622300 h 3822700"/>
              <a:gd name="connsiteX107" fmla="*/ 4026373 w 5093173"/>
              <a:gd name="connsiteY107" fmla="*/ 590550 h 3822700"/>
              <a:gd name="connsiteX108" fmla="*/ 4058123 w 5093173"/>
              <a:gd name="connsiteY108" fmla="*/ 558800 h 3822700"/>
              <a:gd name="connsiteX109" fmla="*/ 4083523 w 5093173"/>
              <a:gd name="connsiteY109" fmla="*/ 527050 h 3822700"/>
              <a:gd name="connsiteX110" fmla="*/ 4108923 w 5093173"/>
              <a:gd name="connsiteY110" fmla="*/ 501650 h 3822700"/>
              <a:gd name="connsiteX111" fmla="*/ 4185123 w 5093173"/>
              <a:gd name="connsiteY111" fmla="*/ 400050 h 3822700"/>
              <a:gd name="connsiteX112" fmla="*/ 4235923 w 5093173"/>
              <a:gd name="connsiteY112" fmla="*/ 330200 h 3822700"/>
              <a:gd name="connsiteX113" fmla="*/ 4248623 w 5093173"/>
              <a:gd name="connsiteY113" fmla="*/ 304800 h 3822700"/>
              <a:gd name="connsiteX114" fmla="*/ 4280373 w 5093173"/>
              <a:gd name="connsiteY114" fmla="*/ 254000 h 3822700"/>
              <a:gd name="connsiteX115" fmla="*/ 4286723 w 5093173"/>
              <a:gd name="connsiteY115" fmla="*/ 234950 h 3822700"/>
              <a:gd name="connsiteX116" fmla="*/ 4299423 w 5093173"/>
              <a:gd name="connsiteY116" fmla="*/ 209550 h 3822700"/>
              <a:gd name="connsiteX117" fmla="*/ 4362923 w 5093173"/>
              <a:gd name="connsiteY117" fmla="*/ 76200 h 3822700"/>
              <a:gd name="connsiteX118" fmla="*/ 4381973 w 5093173"/>
              <a:gd name="connsiteY118" fmla="*/ 44450 h 3822700"/>
              <a:gd name="connsiteX119" fmla="*/ 4394673 w 5093173"/>
              <a:gd name="connsiteY119" fmla="*/ 25400 h 3822700"/>
              <a:gd name="connsiteX120" fmla="*/ 4420073 w 5093173"/>
              <a:gd name="connsiteY120" fmla="*/ 12700 h 3822700"/>
              <a:gd name="connsiteX121" fmla="*/ 4578823 w 5093173"/>
              <a:gd name="connsiteY121" fmla="*/ 0 h 3822700"/>
              <a:gd name="connsiteX122" fmla="*/ 4686773 w 5093173"/>
              <a:gd name="connsiteY122" fmla="*/ 6350 h 3822700"/>
              <a:gd name="connsiteX123" fmla="*/ 4750273 w 5093173"/>
              <a:gd name="connsiteY123" fmla="*/ 44450 h 3822700"/>
              <a:gd name="connsiteX124" fmla="*/ 4775673 w 5093173"/>
              <a:gd name="connsiteY124" fmla="*/ 69850 h 3822700"/>
              <a:gd name="connsiteX125" fmla="*/ 4832823 w 5093173"/>
              <a:gd name="connsiteY125" fmla="*/ 114300 h 3822700"/>
              <a:gd name="connsiteX126" fmla="*/ 4858223 w 5093173"/>
              <a:gd name="connsiteY126" fmla="*/ 127000 h 3822700"/>
              <a:gd name="connsiteX127" fmla="*/ 4902673 w 5093173"/>
              <a:gd name="connsiteY127" fmla="*/ 171450 h 3822700"/>
              <a:gd name="connsiteX128" fmla="*/ 4928073 w 5093173"/>
              <a:gd name="connsiteY128" fmla="*/ 190500 h 3822700"/>
              <a:gd name="connsiteX129" fmla="*/ 4978873 w 5093173"/>
              <a:gd name="connsiteY129" fmla="*/ 254000 h 3822700"/>
              <a:gd name="connsiteX130" fmla="*/ 5048723 w 5093173"/>
              <a:gd name="connsiteY130" fmla="*/ 317500 h 3822700"/>
              <a:gd name="connsiteX131" fmla="*/ 5067773 w 5093173"/>
              <a:gd name="connsiteY131" fmla="*/ 342900 h 3822700"/>
              <a:gd name="connsiteX132" fmla="*/ 5086823 w 5093173"/>
              <a:gd name="connsiteY132" fmla="*/ 406400 h 3822700"/>
              <a:gd name="connsiteX133" fmla="*/ 5093173 w 5093173"/>
              <a:gd name="connsiteY133" fmla="*/ 444500 h 3822700"/>
              <a:gd name="connsiteX134" fmla="*/ 5080473 w 5093173"/>
              <a:gd name="connsiteY134" fmla="*/ 647700 h 3822700"/>
              <a:gd name="connsiteX135" fmla="*/ 5029673 w 5093173"/>
              <a:gd name="connsiteY135" fmla="*/ 768350 h 3822700"/>
              <a:gd name="connsiteX136" fmla="*/ 4997923 w 5093173"/>
              <a:gd name="connsiteY136" fmla="*/ 844550 h 3822700"/>
              <a:gd name="connsiteX137" fmla="*/ 4953473 w 5093173"/>
              <a:gd name="connsiteY137" fmla="*/ 971550 h 3822700"/>
              <a:gd name="connsiteX138" fmla="*/ 4934423 w 5093173"/>
              <a:gd name="connsiteY138" fmla="*/ 1003300 h 3822700"/>
              <a:gd name="connsiteX139" fmla="*/ 4921723 w 5093173"/>
              <a:gd name="connsiteY139" fmla="*/ 1041400 h 3822700"/>
              <a:gd name="connsiteX140" fmla="*/ 4909023 w 5093173"/>
              <a:gd name="connsiteY140" fmla="*/ 1073150 h 3822700"/>
              <a:gd name="connsiteX141" fmla="*/ 4889973 w 5093173"/>
              <a:gd name="connsiteY141" fmla="*/ 1162050 h 3822700"/>
              <a:gd name="connsiteX142" fmla="*/ 4877273 w 5093173"/>
              <a:gd name="connsiteY142" fmla="*/ 1200150 h 3822700"/>
              <a:gd name="connsiteX143" fmla="*/ 4870923 w 5093173"/>
              <a:gd name="connsiteY143" fmla="*/ 1231900 h 3822700"/>
              <a:gd name="connsiteX144" fmla="*/ 4845523 w 5093173"/>
              <a:gd name="connsiteY144" fmla="*/ 1314450 h 3822700"/>
              <a:gd name="connsiteX145" fmla="*/ 4820123 w 5093173"/>
              <a:gd name="connsiteY145" fmla="*/ 1397000 h 3822700"/>
              <a:gd name="connsiteX146" fmla="*/ 4807423 w 5093173"/>
              <a:gd name="connsiteY146" fmla="*/ 1422400 h 3822700"/>
              <a:gd name="connsiteX147" fmla="*/ 4794723 w 5093173"/>
              <a:gd name="connsiteY147" fmla="*/ 1466850 h 3822700"/>
              <a:gd name="connsiteX148" fmla="*/ 4769323 w 5093173"/>
              <a:gd name="connsiteY148" fmla="*/ 1517650 h 3822700"/>
              <a:gd name="connsiteX149" fmla="*/ 4737573 w 5093173"/>
              <a:gd name="connsiteY149" fmla="*/ 1600200 h 3822700"/>
              <a:gd name="connsiteX150" fmla="*/ 4731223 w 5093173"/>
              <a:gd name="connsiteY150" fmla="*/ 1619250 h 3822700"/>
              <a:gd name="connsiteX151" fmla="*/ 4712173 w 5093173"/>
              <a:gd name="connsiteY151" fmla="*/ 1644650 h 3822700"/>
              <a:gd name="connsiteX152" fmla="*/ 4686773 w 5093173"/>
              <a:gd name="connsiteY152" fmla="*/ 1663700 h 3822700"/>
              <a:gd name="connsiteX153" fmla="*/ 4680423 w 5093173"/>
              <a:gd name="connsiteY153" fmla="*/ 1682750 h 3822700"/>
              <a:gd name="connsiteX154" fmla="*/ 4629623 w 5093173"/>
              <a:gd name="connsiteY154" fmla="*/ 1727200 h 3822700"/>
              <a:gd name="connsiteX155" fmla="*/ 4610573 w 5093173"/>
              <a:gd name="connsiteY155" fmla="*/ 1746250 h 3822700"/>
              <a:gd name="connsiteX156" fmla="*/ 4578823 w 5093173"/>
              <a:gd name="connsiteY156" fmla="*/ 1752600 h 3822700"/>
              <a:gd name="connsiteX157" fmla="*/ 4528023 w 5093173"/>
              <a:gd name="connsiteY157" fmla="*/ 1733550 h 3822700"/>
              <a:gd name="connsiteX158" fmla="*/ 4515323 w 5093173"/>
              <a:gd name="connsiteY158" fmla="*/ 1714500 h 3822700"/>
              <a:gd name="connsiteX159" fmla="*/ 4489923 w 5093173"/>
              <a:gd name="connsiteY159" fmla="*/ 1689100 h 3822700"/>
              <a:gd name="connsiteX160" fmla="*/ 4470873 w 5093173"/>
              <a:gd name="connsiteY160" fmla="*/ 1657350 h 3822700"/>
              <a:gd name="connsiteX161" fmla="*/ 4445473 w 5093173"/>
              <a:gd name="connsiteY161" fmla="*/ 1625600 h 3822700"/>
              <a:gd name="connsiteX162" fmla="*/ 4426423 w 5093173"/>
              <a:gd name="connsiteY162" fmla="*/ 1574800 h 3822700"/>
              <a:gd name="connsiteX163" fmla="*/ 4413723 w 5093173"/>
              <a:gd name="connsiteY163" fmla="*/ 1543050 h 3822700"/>
              <a:gd name="connsiteX164" fmla="*/ 4388323 w 5093173"/>
              <a:gd name="connsiteY164" fmla="*/ 1517650 h 3822700"/>
              <a:gd name="connsiteX165" fmla="*/ 4362923 w 5093173"/>
              <a:gd name="connsiteY165" fmla="*/ 1498600 h 3822700"/>
              <a:gd name="connsiteX166" fmla="*/ 4299423 w 5093173"/>
              <a:gd name="connsiteY166" fmla="*/ 1473200 h 3822700"/>
              <a:gd name="connsiteX167" fmla="*/ 4261323 w 5093173"/>
              <a:gd name="connsiteY167" fmla="*/ 1466850 h 3822700"/>
              <a:gd name="connsiteX168" fmla="*/ 3943823 w 5093173"/>
              <a:gd name="connsiteY168" fmla="*/ 1473200 h 3822700"/>
              <a:gd name="connsiteX169" fmla="*/ 3873973 w 5093173"/>
              <a:gd name="connsiteY169" fmla="*/ 1498600 h 3822700"/>
              <a:gd name="connsiteX170" fmla="*/ 3848573 w 5093173"/>
              <a:gd name="connsiteY170" fmla="*/ 1517650 h 3822700"/>
              <a:gd name="connsiteX171" fmla="*/ 3823173 w 5093173"/>
              <a:gd name="connsiteY171" fmla="*/ 1524000 h 3822700"/>
              <a:gd name="connsiteX172" fmla="*/ 3791423 w 5093173"/>
              <a:gd name="connsiteY172" fmla="*/ 1549400 h 3822700"/>
              <a:gd name="connsiteX173" fmla="*/ 3766023 w 5093173"/>
              <a:gd name="connsiteY173" fmla="*/ 1574800 h 3822700"/>
              <a:gd name="connsiteX174" fmla="*/ 3702523 w 5093173"/>
              <a:gd name="connsiteY174" fmla="*/ 1600200 h 3822700"/>
              <a:gd name="connsiteX175" fmla="*/ 3658073 w 5093173"/>
              <a:gd name="connsiteY175" fmla="*/ 1625600 h 3822700"/>
              <a:gd name="connsiteX176" fmla="*/ 3613623 w 5093173"/>
              <a:gd name="connsiteY176" fmla="*/ 1644650 h 3822700"/>
              <a:gd name="connsiteX177" fmla="*/ 3569173 w 5093173"/>
              <a:gd name="connsiteY177" fmla="*/ 1676400 h 3822700"/>
              <a:gd name="connsiteX178" fmla="*/ 3512023 w 5093173"/>
              <a:gd name="connsiteY178" fmla="*/ 1708150 h 3822700"/>
              <a:gd name="connsiteX179" fmla="*/ 3492973 w 5093173"/>
              <a:gd name="connsiteY179" fmla="*/ 1727200 h 3822700"/>
              <a:gd name="connsiteX180" fmla="*/ 3435823 w 5093173"/>
              <a:gd name="connsiteY180" fmla="*/ 1752600 h 3822700"/>
              <a:gd name="connsiteX181" fmla="*/ 3416773 w 5093173"/>
              <a:gd name="connsiteY181" fmla="*/ 1765300 h 3822700"/>
              <a:gd name="connsiteX182" fmla="*/ 3340573 w 5093173"/>
              <a:gd name="connsiteY182" fmla="*/ 1828800 h 3822700"/>
              <a:gd name="connsiteX183" fmla="*/ 3251673 w 5093173"/>
              <a:gd name="connsiteY183" fmla="*/ 1866900 h 3822700"/>
              <a:gd name="connsiteX184" fmla="*/ 3162773 w 5093173"/>
              <a:gd name="connsiteY184" fmla="*/ 1911350 h 3822700"/>
              <a:gd name="connsiteX185" fmla="*/ 3124673 w 5093173"/>
              <a:gd name="connsiteY185" fmla="*/ 1936750 h 3822700"/>
              <a:gd name="connsiteX186" fmla="*/ 3080223 w 5093173"/>
              <a:gd name="connsiteY186" fmla="*/ 1949450 h 3822700"/>
              <a:gd name="connsiteX187" fmla="*/ 3010373 w 5093173"/>
              <a:gd name="connsiteY187" fmla="*/ 2000250 h 3822700"/>
              <a:gd name="connsiteX188" fmla="*/ 2965923 w 5093173"/>
              <a:gd name="connsiteY188" fmla="*/ 2044700 h 3822700"/>
              <a:gd name="connsiteX189" fmla="*/ 2934173 w 5093173"/>
              <a:gd name="connsiteY189" fmla="*/ 2063750 h 3822700"/>
              <a:gd name="connsiteX190" fmla="*/ 2908773 w 5093173"/>
              <a:gd name="connsiteY190" fmla="*/ 2089150 h 3822700"/>
              <a:gd name="connsiteX191" fmla="*/ 2877023 w 5093173"/>
              <a:gd name="connsiteY191" fmla="*/ 2114550 h 3822700"/>
              <a:gd name="connsiteX192" fmla="*/ 2851623 w 5093173"/>
              <a:gd name="connsiteY192" fmla="*/ 2152650 h 3822700"/>
              <a:gd name="connsiteX193" fmla="*/ 2819873 w 5093173"/>
              <a:gd name="connsiteY193" fmla="*/ 2178050 h 3822700"/>
              <a:gd name="connsiteX194" fmla="*/ 2800823 w 5093173"/>
              <a:gd name="connsiteY194" fmla="*/ 2203450 h 3822700"/>
              <a:gd name="connsiteX195" fmla="*/ 2750023 w 5093173"/>
              <a:gd name="connsiteY195" fmla="*/ 2254250 h 3822700"/>
              <a:gd name="connsiteX196" fmla="*/ 2724623 w 5093173"/>
              <a:gd name="connsiteY196" fmla="*/ 2305050 h 3822700"/>
              <a:gd name="connsiteX197" fmla="*/ 2711923 w 5093173"/>
              <a:gd name="connsiteY197" fmla="*/ 2330450 h 3822700"/>
              <a:gd name="connsiteX198" fmla="*/ 2692873 w 5093173"/>
              <a:gd name="connsiteY198" fmla="*/ 2355850 h 3822700"/>
              <a:gd name="connsiteX199" fmla="*/ 2648423 w 5093173"/>
              <a:gd name="connsiteY199" fmla="*/ 2432050 h 3822700"/>
              <a:gd name="connsiteX200" fmla="*/ 2635723 w 5093173"/>
              <a:gd name="connsiteY200" fmla="*/ 2451100 h 3822700"/>
              <a:gd name="connsiteX201" fmla="*/ 2610323 w 5093173"/>
              <a:gd name="connsiteY201" fmla="*/ 2470150 h 3822700"/>
              <a:gd name="connsiteX202" fmla="*/ 2559523 w 5093173"/>
              <a:gd name="connsiteY202" fmla="*/ 2520950 h 3822700"/>
              <a:gd name="connsiteX203" fmla="*/ 2527773 w 5093173"/>
              <a:gd name="connsiteY203" fmla="*/ 2559050 h 3822700"/>
              <a:gd name="connsiteX204" fmla="*/ 2483323 w 5093173"/>
              <a:gd name="connsiteY204" fmla="*/ 2584450 h 3822700"/>
              <a:gd name="connsiteX205" fmla="*/ 2457923 w 5093173"/>
              <a:gd name="connsiteY205" fmla="*/ 2603500 h 3822700"/>
              <a:gd name="connsiteX206" fmla="*/ 2445223 w 5093173"/>
              <a:gd name="connsiteY206" fmla="*/ 2622550 h 3822700"/>
              <a:gd name="connsiteX207" fmla="*/ 2426173 w 5093173"/>
              <a:gd name="connsiteY207" fmla="*/ 2628900 h 3822700"/>
              <a:gd name="connsiteX208" fmla="*/ 2407123 w 5093173"/>
              <a:gd name="connsiteY208" fmla="*/ 2647950 h 3822700"/>
              <a:gd name="connsiteX209" fmla="*/ 2349973 w 5093173"/>
              <a:gd name="connsiteY209" fmla="*/ 2679700 h 3822700"/>
              <a:gd name="connsiteX210" fmla="*/ 2318223 w 5093173"/>
              <a:gd name="connsiteY210" fmla="*/ 2698750 h 3822700"/>
              <a:gd name="connsiteX211" fmla="*/ 2261073 w 5093173"/>
              <a:gd name="connsiteY211" fmla="*/ 2724150 h 3822700"/>
              <a:gd name="connsiteX212" fmla="*/ 2216623 w 5093173"/>
              <a:gd name="connsiteY212" fmla="*/ 2749550 h 3822700"/>
              <a:gd name="connsiteX213" fmla="*/ 2159473 w 5093173"/>
              <a:gd name="connsiteY213" fmla="*/ 2768600 h 3822700"/>
              <a:gd name="connsiteX214" fmla="*/ 2140423 w 5093173"/>
              <a:gd name="connsiteY214" fmla="*/ 2774950 h 3822700"/>
              <a:gd name="connsiteX215" fmla="*/ 2108673 w 5093173"/>
              <a:gd name="connsiteY215" fmla="*/ 2781300 h 3822700"/>
              <a:gd name="connsiteX216" fmla="*/ 2026123 w 5093173"/>
              <a:gd name="connsiteY216" fmla="*/ 2806700 h 3822700"/>
              <a:gd name="connsiteX217" fmla="*/ 1962623 w 5093173"/>
              <a:gd name="connsiteY217" fmla="*/ 2819400 h 3822700"/>
              <a:gd name="connsiteX218" fmla="*/ 1905473 w 5093173"/>
              <a:gd name="connsiteY218" fmla="*/ 2838450 h 3822700"/>
              <a:gd name="connsiteX219" fmla="*/ 1822923 w 5093173"/>
              <a:gd name="connsiteY219" fmla="*/ 2863850 h 3822700"/>
              <a:gd name="connsiteX220" fmla="*/ 1791173 w 5093173"/>
              <a:gd name="connsiteY220" fmla="*/ 2882900 h 3822700"/>
              <a:gd name="connsiteX221" fmla="*/ 1753073 w 5093173"/>
              <a:gd name="connsiteY221" fmla="*/ 2901950 h 3822700"/>
              <a:gd name="connsiteX222" fmla="*/ 1727673 w 5093173"/>
              <a:gd name="connsiteY222" fmla="*/ 2921000 h 3822700"/>
              <a:gd name="connsiteX223" fmla="*/ 1695923 w 5093173"/>
              <a:gd name="connsiteY223" fmla="*/ 2933700 h 3822700"/>
              <a:gd name="connsiteX224" fmla="*/ 1619723 w 5093173"/>
              <a:gd name="connsiteY224" fmla="*/ 2997200 h 3822700"/>
              <a:gd name="connsiteX225" fmla="*/ 1568923 w 5093173"/>
              <a:gd name="connsiteY225" fmla="*/ 3035300 h 3822700"/>
              <a:gd name="connsiteX226" fmla="*/ 1543523 w 5093173"/>
              <a:gd name="connsiteY226" fmla="*/ 3067050 h 3822700"/>
              <a:gd name="connsiteX227" fmla="*/ 1486373 w 5093173"/>
              <a:gd name="connsiteY227" fmla="*/ 3117850 h 3822700"/>
              <a:gd name="connsiteX228" fmla="*/ 1460973 w 5093173"/>
              <a:gd name="connsiteY228" fmla="*/ 3155950 h 3822700"/>
              <a:gd name="connsiteX229" fmla="*/ 1416523 w 5093173"/>
              <a:gd name="connsiteY229" fmla="*/ 3206750 h 3822700"/>
              <a:gd name="connsiteX230" fmla="*/ 1333973 w 5093173"/>
              <a:gd name="connsiteY230" fmla="*/ 3333750 h 3822700"/>
              <a:gd name="connsiteX231" fmla="*/ 1321273 w 5093173"/>
              <a:gd name="connsiteY231" fmla="*/ 3359150 h 3822700"/>
              <a:gd name="connsiteX232" fmla="*/ 1276823 w 5093173"/>
              <a:gd name="connsiteY232" fmla="*/ 3486150 h 3822700"/>
              <a:gd name="connsiteX233" fmla="*/ 1226023 w 5093173"/>
              <a:gd name="connsiteY233" fmla="*/ 3562350 h 3822700"/>
              <a:gd name="connsiteX234" fmla="*/ 1194273 w 5093173"/>
              <a:gd name="connsiteY234" fmla="*/ 3632200 h 3822700"/>
              <a:gd name="connsiteX235" fmla="*/ 1175223 w 5093173"/>
              <a:gd name="connsiteY235" fmla="*/ 3663950 h 3822700"/>
              <a:gd name="connsiteX236" fmla="*/ 1162523 w 5093173"/>
              <a:gd name="connsiteY236" fmla="*/ 3695700 h 3822700"/>
              <a:gd name="connsiteX237" fmla="*/ 1105373 w 5093173"/>
              <a:gd name="connsiteY237" fmla="*/ 3765550 h 3822700"/>
              <a:gd name="connsiteX238" fmla="*/ 1092673 w 5093173"/>
              <a:gd name="connsiteY238" fmla="*/ 3784600 h 3822700"/>
              <a:gd name="connsiteX239" fmla="*/ 1073623 w 5093173"/>
              <a:gd name="connsiteY239" fmla="*/ 3790950 h 3822700"/>
              <a:gd name="connsiteX240" fmla="*/ 997423 w 5093173"/>
              <a:gd name="connsiteY240" fmla="*/ 3816350 h 3822700"/>
              <a:gd name="connsiteX241" fmla="*/ 972023 w 5093173"/>
              <a:gd name="connsiteY241" fmla="*/ 3822700 h 3822700"/>
              <a:gd name="connsiteX242" fmla="*/ 794223 w 5093173"/>
              <a:gd name="connsiteY242" fmla="*/ 3816350 h 3822700"/>
              <a:gd name="connsiteX243" fmla="*/ 743423 w 5093173"/>
              <a:gd name="connsiteY243" fmla="*/ 3803650 h 3822700"/>
              <a:gd name="connsiteX244" fmla="*/ 705323 w 5093173"/>
              <a:gd name="connsiteY244" fmla="*/ 3778250 h 3822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</a:cxnLst>
            <a:rect l="l" t="t" r="r" b="b"/>
            <a:pathLst>
              <a:path w="5093173" h="3822700">
                <a:moveTo>
                  <a:pt x="705323" y="3778250"/>
                </a:moveTo>
                <a:cubicBezTo>
                  <a:pt x="693681" y="3771900"/>
                  <a:pt x="684491" y="3768825"/>
                  <a:pt x="673573" y="3765550"/>
                </a:cubicBezTo>
                <a:cubicBezTo>
                  <a:pt x="663235" y="3762449"/>
                  <a:pt x="652161" y="3762301"/>
                  <a:pt x="641823" y="3759200"/>
                </a:cubicBezTo>
                <a:cubicBezTo>
                  <a:pt x="630905" y="3755925"/>
                  <a:pt x="620746" y="3750502"/>
                  <a:pt x="610073" y="3746500"/>
                </a:cubicBezTo>
                <a:cubicBezTo>
                  <a:pt x="603806" y="3744150"/>
                  <a:pt x="597010" y="3743143"/>
                  <a:pt x="591023" y="3740150"/>
                </a:cubicBezTo>
                <a:cubicBezTo>
                  <a:pt x="579984" y="3734630"/>
                  <a:pt x="570551" y="3726113"/>
                  <a:pt x="559273" y="3721100"/>
                </a:cubicBezTo>
                <a:cubicBezTo>
                  <a:pt x="551298" y="3717556"/>
                  <a:pt x="542045" y="3717814"/>
                  <a:pt x="533873" y="3714750"/>
                </a:cubicBezTo>
                <a:cubicBezTo>
                  <a:pt x="478312" y="3693915"/>
                  <a:pt x="540793" y="3700605"/>
                  <a:pt x="444973" y="3676650"/>
                </a:cubicBezTo>
                <a:cubicBezTo>
                  <a:pt x="365568" y="3656799"/>
                  <a:pt x="464292" y="3682170"/>
                  <a:pt x="400523" y="3663950"/>
                </a:cubicBezTo>
                <a:cubicBezTo>
                  <a:pt x="392132" y="3661552"/>
                  <a:pt x="383179" y="3660957"/>
                  <a:pt x="375123" y="3657600"/>
                </a:cubicBezTo>
                <a:cubicBezTo>
                  <a:pt x="357647" y="3650318"/>
                  <a:pt x="342690" y="3636792"/>
                  <a:pt x="324323" y="3632200"/>
                </a:cubicBezTo>
                <a:cubicBezTo>
                  <a:pt x="315856" y="3630083"/>
                  <a:pt x="307095" y="3628914"/>
                  <a:pt x="298923" y="3625850"/>
                </a:cubicBezTo>
                <a:cubicBezTo>
                  <a:pt x="259583" y="3611097"/>
                  <a:pt x="285423" y="3613500"/>
                  <a:pt x="241773" y="3594100"/>
                </a:cubicBezTo>
                <a:cubicBezTo>
                  <a:pt x="233798" y="3590556"/>
                  <a:pt x="224764" y="3590148"/>
                  <a:pt x="216373" y="3587750"/>
                </a:cubicBezTo>
                <a:cubicBezTo>
                  <a:pt x="209937" y="3585911"/>
                  <a:pt x="203570" y="3583803"/>
                  <a:pt x="197323" y="3581400"/>
                </a:cubicBezTo>
                <a:cubicBezTo>
                  <a:pt x="176045" y="3573216"/>
                  <a:pt x="153371" y="3567729"/>
                  <a:pt x="133823" y="3556000"/>
                </a:cubicBezTo>
                <a:cubicBezTo>
                  <a:pt x="95529" y="3533023"/>
                  <a:pt x="112342" y="3543796"/>
                  <a:pt x="83023" y="3524250"/>
                </a:cubicBezTo>
                <a:cubicBezTo>
                  <a:pt x="56412" y="3484333"/>
                  <a:pt x="84478" y="3528139"/>
                  <a:pt x="57623" y="3479800"/>
                </a:cubicBezTo>
                <a:cubicBezTo>
                  <a:pt x="41159" y="3450165"/>
                  <a:pt x="35352" y="3448529"/>
                  <a:pt x="25873" y="3416300"/>
                </a:cubicBezTo>
                <a:cubicBezTo>
                  <a:pt x="18485" y="3391182"/>
                  <a:pt x="6823" y="3340100"/>
                  <a:pt x="6823" y="3340100"/>
                </a:cubicBezTo>
                <a:cubicBezTo>
                  <a:pt x="-1612" y="3255748"/>
                  <a:pt x="-2914" y="3277234"/>
                  <a:pt x="6823" y="3175000"/>
                </a:cubicBezTo>
                <a:cubicBezTo>
                  <a:pt x="7846" y="3164256"/>
                  <a:pt x="9760" y="3153489"/>
                  <a:pt x="13173" y="3143250"/>
                </a:cubicBezTo>
                <a:cubicBezTo>
                  <a:pt x="16166" y="3134270"/>
                  <a:pt x="21640" y="3126317"/>
                  <a:pt x="25873" y="3117850"/>
                </a:cubicBezTo>
                <a:cubicBezTo>
                  <a:pt x="30106" y="3090333"/>
                  <a:pt x="32534" y="3062477"/>
                  <a:pt x="38573" y="3035300"/>
                </a:cubicBezTo>
                <a:cubicBezTo>
                  <a:pt x="41046" y="3024173"/>
                  <a:pt x="47668" y="3014364"/>
                  <a:pt x="51273" y="3003550"/>
                </a:cubicBezTo>
                <a:cubicBezTo>
                  <a:pt x="56146" y="2988931"/>
                  <a:pt x="59918" y="2973967"/>
                  <a:pt x="63973" y="2959100"/>
                </a:cubicBezTo>
                <a:cubicBezTo>
                  <a:pt x="66269" y="2950680"/>
                  <a:pt x="68762" y="2942286"/>
                  <a:pt x="70323" y="2933700"/>
                </a:cubicBezTo>
                <a:cubicBezTo>
                  <a:pt x="73000" y="2918974"/>
                  <a:pt x="72817" y="2903712"/>
                  <a:pt x="76673" y="2889250"/>
                </a:cubicBezTo>
                <a:cubicBezTo>
                  <a:pt x="81333" y="2871776"/>
                  <a:pt x="90004" y="2855607"/>
                  <a:pt x="95723" y="2838450"/>
                </a:cubicBezTo>
                <a:cubicBezTo>
                  <a:pt x="100596" y="2823831"/>
                  <a:pt x="104368" y="2808867"/>
                  <a:pt x="108423" y="2794000"/>
                </a:cubicBezTo>
                <a:cubicBezTo>
                  <a:pt x="114118" y="2773120"/>
                  <a:pt x="115999" y="2756356"/>
                  <a:pt x="127473" y="2736850"/>
                </a:cubicBezTo>
                <a:cubicBezTo>
                  <a:pt x="142951" y="2710538"/>
                  <a:pt x="156687" y="2682236"/>
                  <a:pt x="178273" y="2660650"/>
                </a:cubicBezTo>
                <a:cubicBezTo>
                  <a:pt x="195622" y="2643301"/>
                  <a:pt x="222392" y="2618869"/>
                  <a:pt x="235423" y="2597150"/>
                </a:cubicBezTo>
                <a:cubicBezTo>
                  <a:pt x="241288" y="2587376"/>
                  <a:pt x="241586" y="2574738"/>
                  <a:pt x="248123" y="2565400"/>
                </a:cubicBezTo>
                <a:cubicBezTo>
                  <a:pt x="256706" y="2553138"/>
                  <a:pt x="271070" y="2545754"/>
                  <a:pt x="279873" y="2533650"/>
                </a:cubicBezTo>
                <a:cubicBezTo>
                  <a:pt x="288224" y="2522167"/>
                  <a:pt x="291769" y="2507815"/>
                  <a:pt x="298923" y="2495550"/>
                </a:cubicBezTo>
                <a:cubicBezTo>
                  <a:pt x="306614" y="2482366"/>
                  <a:pt x="316470" y="2470538"/>
                  <a:pt x="324323" y="2457450"/>
                </a:cubicBezTo>
                <a:cubicBezTo>
                  <a:pt x="329193" y="2449333"/>
                  <a:pt x="332327" y="2440269"/>
                  <a:pt x="337023" y="2432050"/>
                </a:cubicBezTo>
                <a:cubicBezTo>
                  <a:pt x="341830" y="2423637"/>
                  <a:pt x="364230" y="2392143"/>
                  <a:pt x="368773" y="2387600"/>
                </a:cubicBezTo>
                <a:cubicBezTo>
                  <a:pt x="378357" y="2378016"/>
                  <a:pt x="390939" y="2371784"/>
                  <a:pt x="400523" y="2362200"/>
                </a:cubicBezTo>
                <a:cubicBezTo>
                  <a:pt x="464023" y="2298700"/>
                  <a:pt x="398406" y="2347383"/>
                  <a:pt x="470373" y="2292350"/>
                </a:cubicBezTo>
                <a:cubicBezTo>
                  <a:pt x="493242" y="2274862"/>
                  <a:pt x="517191" y="2258824"/>
                  <a:pt x="540223" y="2241550"/>
                </a:cubicBezTo>
                <a:cubicBezTo>
                  <a:pt x="551066" y="2233418"/>
                  <a:pt x="560944" y="2224028"/>
                  <a:pt x="571973" y="2216150"/>
                </a:cubicBezTo>
                <a:cubicBezTo>
                  <a:pt x="586790" y="2205567"/>
                  <a:pt x="602106" y="2195649"/>
                  <a:pt x="616423" y="2184400"/>
                </a:cubicBezTo>
                <a:cubicBezTo>
                  <a:pt x="631768" y="2172343"/>
                  <a:pt x="646433" y="2159427"/>
                  <a:pt x="660873" y="2146300"/>
                </a:cubicBezTo>
                <a:cubicBezTo>
                  <a:pt x="700988" y="2109832"/>
                  <a:pt x="687002" y="2110045"/>
                  <a:pt x="749773" y="2070100"/>
                </a:cubicBezTo>
                <a:cubicBezTo>
                  <a:pt x="773056" y="2055283"/>
                  <a:pt x="797838" y="2042594"/>
                  <a:pt x="819623" y="2025650"/>
                </a:cubicBezTo>
                <a:cubicBezTo>
                  <a:pt x="887340" y="1972981"/>
                  <a:pt x="853878" y="1988832"/>
                  <a:pt x="914873" y="1968500"/>
                </a:cubicBezTo>
                <a:cubicBezTo>
                  <a:pt x="921223" y="1962150"/>
                  <a:pt x="926126" y="1953905"/>
                  <a:pt x="933923" y="1949450"/>
                </a:cubicBezTo>
                <a:cubicBezTo>
                  <a:pt x="941500" y="1945120"/>
                  <a:pt x="950932" y="1945498"/>
                  <a:pt x="959323" y="1943100"/>
                </a:cubicBezTo>
                <a:cubicBezTo>
                  <a:pt x="965759" y="1941261"/>
                  <a:pt x="972386" y="1939743"/>
                  <a:pt x="978373" y="1936750"/>
                </a:cubicBezTo>
                <a:cubicBezTo>
                  <a:pt x="1034000" y="1908936"/>
                  <a:pt x="984557" y="1921961"/>
                  <a:pt x="1048223" y="1911350"/>
                </a:cubicBezTo>
                <a:cubicBezTo>
                  <a:pt x="1079791" y="1898723"/>
                  <a:pt x="1154676" y="1869068"/>
                  <a:pt x="1168873" y="1860550"/>
                </a:cubicBezTo>
                <a:cubicBezTo>
                  <a:pt x="1199880" y="1841946"/>
                  <a:pt x="1226643" y="1823596"/>
                  <a:pt x="1264123" y="1816100"/>
                </a:cubicBezTo>
                <a:lnTo>
                  <a:pt x="1295873" y="1809750"/>
                </a:lnTo>
                <a:cubicBezTo>
                  <a:pt x="1314955" y="1805661"/>
                  <a:pt x="1333887" y="1800877"/>
                  <a:pt x="1353023" y="1797050"/>
                </a:cubicBezTo>
                <a:cubicBezTo>
                  <a:pt x="1376228" y="1792409"/>
                  <a:pt x="1399915" y="1790090"/>
                  <a:pt x="1422873" y="1784350"/>
                </a:cubicBezTo>
                <a:cubicBezTo>
                  <a:pt x="1442354" y="1779480"/>
                  <a:pt x="1460621" y="1770474"/>
                  <a:pt x="1480023" y="1765300"/>
                </a:cubicBezTo>
                <a:cubicBezTo>
                  <a:pt x="1492463" y="1761983"/>
                  <a:pt x="1505632" y="1762073"/>
                  <a:pt x="1518123" y="1758950"/>
                </a:cubicBezTo>
                <a:cubicBezTo>
                  <a:pt x="1531110" y="1755703"/>
                  <a:pt x="1543351" y="1749928"/>
                  <a:pt x="1556223" y="1746250"/>
                </a:cubicBezTo>
                <a:cubicBezTo>
                  <a:pt x="1573006" y="1741455"/>
                  <a:pt x="1590278" y="1738475"/>
                  <a:pt x="1607023" y="1733550"/>
                </a:cubicBezTo>
                <a:cubicBezTo>
                  <a:pt x="1626288" y="1727884"/>
                  <a:pt x="1645431" y="1721708"/>
                  <a:pt x="1664173" y="1714500"/>
                </a:cubicBezTo>
                <a:cubicBezTo>
                  <a:pt x="1700494" y="1700531"/>
                  <a:pt x="1734706" y="1680741"/>
                  <a:pt x="1772123" y="1670050"/>
                </a:cubicBezTo>
                <a:lnTo>
                  <a:pt x="1816573" y="1657350"/>
                </a:lnTo>
                <a:cubicBezTo>
                  <a:pt x="1892208" y="1600624"/>
                  <a:pt x="1796038" y="1667617"/>
                  <a:pt x="1867373" y="1631950"/>
                </a:cubicBezTo>
                <a:cubicBezTo>
                  <a:pt x="1942976" y="1594149"/>
                  <a:pt x="1873374" y="1614575"/>
                  <a:pt x="1930873" y="1600200"/>
                </a:cubicBezTo>
                <a:cubicBezTo>
                  <a:pt x="1952040" y="1587500"/>
                  <a:pt x="1972295" y="1573139"/>
                  <a:pt x="1994373" y="1562100"/>
                </a:cubicBezTo>
                <a:cubicBezTo>
                  <a:pt x="2002840" y="1557867"/>
                  <a:pt x="2011746" y="1554417"/>
                  <a:pt x="2019773" y="1549400"/>
                </a:cubicBezTo>
                <a:cubicBezTo>
                  <a:pt x="2028748" y="1543791"/>
                  <a:pt x="2036561" y="1536501"/>
                  <a:pt x="2045173" y="1530350"/>
                </a:cubicBezTo>
                <a:cubicBezTo>
                  <a:pt x="2051383" y="1525914"/>
                  <a:pt x="2058051" y="1522139"/>
                  <a:pt x="2064223" y="1517650"/>
                </a:cubicBezTo>
                <a:cubicBezTo>
                  <a:pt x="2081341" y="1505200"/>
                  <a:pt x="2097411" y="1491291"/>
                  <a:pt x="2115023" y="1479550"/>
                </a:cubicBezTo>
                <a:cubicBezTo>
                  <a:pt x="2121373" y="1475317"/>
                  <a:pt x="2128210" y="1471736"/>
                  <a:pt x="2134073" y="1466850"/>
                </a:cubicBezTo>
                <a:cubicBezTo>
                  <a:pt x="2140972" y="1461101"/>
                  <a:pt x="2144741" y="1451024"/>
                  <a:pt x="2153123" y="1447800"/>
                </a:cubicBezTo>
                <a:cubicBezTo>
                  <a:pt x="2194879" y="1431740"/>
                  <a:pt x="2290407" y="1430174"/>
                  <a:pt x="2324573" y="1428750"/>
                </a:cubicBezTo>
                <a:lnTo>
                  <a:pt x="2521423" y="1422400"/>
                </a:lnTo>
                <a:cubicBezTo>
                  <a:pt x="2529890" y="1420283"/>
                  <a:pt x="2538801" y="1419488"/>
                  <a:pt x="2546823" y="1416050"/>
                </a:cubicBezTo>
                <a:cubicBezTo>
                  <a:pt x="2608217" y="1389738"/>
                  <a:pt x="2518351" y="1415230"/>
                  <a:pt x="2591273" y="1397000"/>
                </a:cubicBezTo>
                <a:cubicBezTo>
                  <a:pt x="2614061" y="1383327"/>
                  <a:pt x="2650633" y="1360280"/>
                  <a:pt x="2673823" y="1352550"/>
                </a:cubicBezTo>
                <a:cubicBezTo>
                  <a:pt x="2680173" y="1350433"/>
                  <a:pt x="2686721" y="1348837"/>
                  <a:pt x="2692873" y="1346200"/>
                </a:cubicBezTo>
                <a:cubicBezTo>
                  <a:pt x="2730201" y="1330202"/>
                  <a:pt x="2706398" y="1333613"/>
                  <a:pt x="2750023" y="1327150"/>
                </a:cubicBezTo>
                <a:cubicBezTo>
                  <a:pt x="2796513" y="1320263"/>
                  <a:pt x="2889723" y="1308100"/>
                  <a:pt x="2889723" y="1308100"/>
                </a:cubicBezTo>
                <a:cubicBezTo>
                  <a:pt x="2902423" y="1303867"/>
                  <a:pt x="2915001" y="1299247"/>
                  <a:pt x="2927823" y="1295400"/>
                </a:cubicBezTo>
                <a:cubicBezTo>
                  <a:pt x="2936182" y="1292892"/>
                  <a:pt x="2945167" y="1292407"/>
                  <a:pt x="2953223" y="1289050"/>
                </a:cubicBezTo>
                <a:cubicBezTo>
                  <a:pt x="2970699" y="1281768"/>
                  <a:pt x="2985459" y="1267363"/>
                  <a:pt x="3004023" y="1263650"/>
                </a:cubicBezTo>
                <a:cubicBezTo>
                  <a:pt x="3040724" y="1256310"/>
                  <a:pt x="3062513" y="1253956"/>
                  <a:pt x="3099273" y="1231900"/>
                </a:cubicBezTo>
                <a:cubicBezTo>
                  <a:pt x="3187584" y="1178914"/>
                  <a:pt x="3076354" y="1243359"/>
                  <a:pt x="3162773" y="1200150"/>
                </a:cubicBezTo>
                <a:cubicBezTo>
                  <a:pt x="3169599" y="1196737"/>
                  <a:pt x="3174808" y="1190456"/>
                  <a:pt x="3181823" y="1187450"/>
                </a:cubicBezTo>
                <a:cubicBezTo>
                  <a:pt x="3189845" y="1184012"/>
                  <a:pt x="3199167" y="1184457"/>
                  <a:pt x="3207223" y="1181100"/>
                </a:cubicBezTo>
                <a:cubicBezTo>
                  <a:pt x="3224699" y="1173818"/>
                  <a:pt x="3240445" y="1162731"/>
                  <a:pt x="3258023" y="1155700"/>
                </a:cubicBezTo>
                <a:cubicBezTo>
                  <a:pt x="3268606" y="1151467"/>
                  <a:pt x="3279061" y="1146895"/>
                  <a:pt x="3289773" y="1143000"/>
                </a:cubicBezTo>
                <a:cubicBezTo>
                  <a:pt x="3302354" y="1138425"/>
                  <a:pt x="3315378" y="1135106"/>
                  <a:pt x="3327873" y="1130300"/>
                </a:cubicBezTo>
                <a:cubicBezTo>
                  <a:pt x="3342919" y="1124513"/>
                  <a:pt x="3357687" y="1118005"/>
                  <a:pt x="3372323" y="1111250"/>
                </a:cubicBezTo>
                <a:cubicBezTo>
                  <a:pt x="3385215" y="1105300"/>
                  <a:pt x="3397497" y="1098076"/>
                  <a:pt x="3410423" y="1092200"/>
                </a:cubicBezTo>
                <a:cubicBezTo>
                  <a:pt x="3420800" y="1087483"/>
                  <a:pt x="3431978" y="1084598"/>
                  <a:pt x="3442173" y="1079500"/>
                </a:cubicBezTo>
                <a:cubicBezTo>
                  <a:pt x="3453212" y="1073980"/>
                  <a:pt x="3462530" y="1065197"/>
                  <a:pt x="3473923" y="1060450"/>
                </a:cubicBezTo>
                <a:cubicBezTo>
                  <a:pt x="3488147" y="1054523"/>
                  <a:pt x="3503842" y="1052879"/>
                  <a:pt x="3518373" y="1047750"/>
                </a:cubicBezTo>
                <a:cubicBezTo>
                  <a:pt x="3539871" y="1040163"/>
                  <a:pt x="3581873" y="1022350"/>
                  <a:pt x="3581873" y="1022350"/>
                </a:cubicBezTo>
                <a:cubicBezTo>
                  <a:pt x="3635550" y="968673"/>
                  <a:pt x="3559672" y="1037506"/>
                  <a:pt x="3632673" y="996950"/>
                </a:cubicBezTo>
                <a:cubicBezTo>
                  <a:pt x="3643140" y="991135"/>
                  <a:pt x="3648264" y="978416"/>
                  <a:pt x="3658073" y="971550"/>
                </a:cubicBezTo>
                <a:cubicBezTo>
                  <a:pt x="3669705" y="963407"/>
                  <a:pt x="3684690" y="960851"/>
                  <a:pt x="3696173" y="952500"/>
                </a:cubicBezTo>
                <a:cubicBezTo>
                  <a:pt x="3708277" y="943697"/>
                  <a:pt x="3716848" y="930818"/>
                  <a:pt x="3727923" y="920750"/>
                </a:cubicBezTo>
                <a:cubicBezTo>
                  <a:pt x="3763842" y="888096"/>
                  <a:pt x="3760554" y="892281"/>
                  <a:pt x="3797773" y="869950"/>
                </a:cubicBezTo>
                <a:cubicBezTo>
                  <a:pt x="3841446" y="811719"/>
                  <a:pt x="3789609" y="878340"/>
                  <a:pt x="3842223" y="819150"/>
                </a:cubicBezTo>
                <a:cubicBezTo>
                  <a:pt x="3851227" y="809020"/>
                  <a:pt x="3858375" y="797308"/>
                  <a:pt x="3867623" y="787400"/>
                </a:cubicBezTo>
                <a:cubicBezTo>
                  <a:pt x="3888048" y="765516"/>
                  <a:pt x="3917736" y="750674"/>
                  <a:pt x="3931123" y="723900"/>
                </a:cubicBezTo>
                <a:cubicBezTo>
                  <a:pt x="3943641" y="698865"/>
                  <a:pt x="3943639" y="695082"/>
                  <a:pt x="3962873" y="673100"/>
                </a:cubicBezTo>
                <a:cubicBezTo>
                  <a:pt x="3995059" y="636316"/>
                  <a:pt x="3981705" y="660726"/>
                  <a:pt x="4007323" y="622300"/>
                </a:cubicBezTo>
                <a:cubicBezTo>
                  <a:pt x="4014169" y="612031"/>
                  <a:pt x="4018663" y="600188"/>
                  <a:pt x="4026373" y="590550"/>
                </a:cubicBezTo>
                <a:cubicBezTo>
                  <a:pt x="4035723" y="578863"/>
                  <a:pt x="4048111" y="569925"/>
                  <a:pt x="4058123" y="558800"/>
                </a:cubicBezTo>
                <a:cubicBezTo>
                  <a:pt x="4067190" y="548726"/>
                  <a:pt x="4074519" y="537180"/>
                  <a:pt x="4083523" y="527050"/>
                </a:cubicBezTo>
                <a:cubicBezTo>
                  <a:pt x="4091478" y="518101"/>
                  <a:pt x="4101131" y="510741"/>
                  <a:pt x="4108923" y="501650"/>
                </a:cubicBezTo>
                <a:cubicBezTo>
                  <a:pt x="4188210" y="409148"/>
                  <a:pt x="4134015" y="470323"/>
                  <a:pt x="4185123" y="400050"/>
                </a:cubicBezTo>
                <a:cubicBezTo>
                  <a:pt x="4218328" y="354394"/>
                  <a:pt x="4204954" y="381815"/>
                  <a:pt x="4235923" y="330200"/>
                </a:cubicBezTo>
                <a:cubicBezTo>
                  <a:pt x="4240793" y="322083"/>
                  <a:pt x="4243606" y="312827"/>
                  <a:pt x="4248623" y="304800"/>
                </a:cubicBezTo>
                <a:cubicBezTo>
                  <a:pt x="4273486" y="265020"/>
                  <a:pt x="4262821" y="294955"/>
                  <a:pt x="4280373" y="254000"/>
                </a:cubicBezTo>
                <a:cubicBezTo>
                  <a:pt x="4283010" y="247848"/>
                  <a:pt x="4284086" y="241102"/>
                  <a:pt x="4286723" y="234950"/>
                </a:cubicBezTo>
                <a:cubicBezTo>
                  <a:pt x="4290452" y="226249"/>
                  <a:pt x="4295578" y="218200"/>
                  <a:pt x="4299423" y="209550"/>
                </a:cubicBezTo>
                <a:cubicBezTo>
                  <a:pt x="4328039" y="145163"/>
                  <a:pt x="4300867" y="179627"/>
                  <a:pt x="4362923" y="76200"/>
                </a:cubicBezTo>
                <a:cubicBezTo>
                  <a:pt x="4369273" y="65617"/>
                  <a:pt x="4375432" y="54916"/>
                  <a:pt x="4381973" y="44450"/>
                </a:cubicBezTo>
                <a:cubicBezTo>
                  <a:pt x="4386018" y="37978"/>
                  <a:pt x="4388810" y="30286"/>
                  <a:pt x="4394673" y="25400"/>
                </a:cubicBezTo>
                <a:cubicBezTo>
                  <a:pt x="4401945" y="19340"/>
                  <a:pt x="4410941" y="15191"/>
                  <a:pt x="4420073" y="12700"/>
                </a:cubicBezTo>
                <a:cubicBezTo>
                  <a:pt x="4453127" y="3685"/>
                  <a:pt x="4574942" y="216"/>
                  <a:pt x="4578823" y="0"/>
                </a:cubicBezTo>
                <a:cubicBezTo>
                  <a:pt x="4614806" y="2117"/>
                  <a:pt x="4651485" y="-1002"/>
                  <a:pt x="4686773" y="6350"/>
                </a:cubicBezTo>
                <a:cubicBezTo>
                  <a:pt x="4687439" y="6489"/>
                  <a:pt x="4739568" y="35275"/>
                  <a:pt x="4750273" y="44450"/>
                </a:cubicBezTo>
                <a:cubicBezTo>
                  <a:pt x="4759364" y="52242"/>
                  <a:pt x="4766532" y="62116"/>
                  <a:pt x="4775673" y="69850"/>
                </a:cubicBezTo>
                <a:cubicBezTo>
                  <a:pt x="4794096" y="85439"/>
                  <a:pt x="4811237" y="103507"/>
                  <a:pt x="4832823" y="114300"/>
                </a:cubicBezTo>
                <a:cubicBezTo>
                  <a:pt x="4841290" y="118533"/>
                  <a:pt x="4850897" y="121006"/>
                  <a:pt x="4858223" y="127000"/>
                </a:cubicBezTo>
                <a:cubicBezTo>
                  <a:pt x="4874440" y="140269"/>
                  <a:pt x="4885910" y="158878"/>
                  <a:pt x="4902673" y="171450"/>
                </a:cubicBezTo>
                <a:cubicBezTo>
                  <a:pt x="4911140" y="177800"/>
                  <a:pt x="4920895" y="182723"/>
                  <a:pt x="4928073" y="190500"/>
                </a:cubicBezTo>
                <a:cubicBezTo>
                  <a:pt x="4946459" y="210418"/>
                  <a:pt x="4957706" y="237067"/>
                  <a:pt x="4978873" y="254000"/>
                </a:cubicBezTo>
                <a:cubicBezTo>
                  <a:pt x="5002159" y="272628"/>
                  <a:pt x="5030842" y="293658"/>
                  <a:pt x="5048723" y="317500"/>
                </a:cubicBezTo>
                <a:lnTo>
                  <a:pt x="5067773" y="342900"/>
                </a:lnTo>
                <a:cubicBezTo>
                  <a:pt x="5090201" y="455042"/>
                  <a:pt x="5055495" y="291530"/>
                  <a:pt x="5086823" y="406400"/>
                </a:cubicBezTo>
                <a:cubicBezTo>
                  <a:pt x="5090211" y="418822"/>
                  <a:pt x="5091056" y="431800"/>
                  <a:pt x="5093173" y="444500"/>
                </a:cubicBezTo>
                <a:cubicBezTo>
                  <a:pt x="5088940" y="512233"/>
                  <a:pt x="5093531" y="581103"/>
                  <a:pt x="5080473" y="647700"/>
                </a:cubicBezTo>
                <a:cubicBezTo>
                  <a:pt x="5072077" y="690521"/>
                  <a:pt x="5046548" y="728109"/>
                  <a:pt x="5029673" y="768350"/>
                </a:cubicBezTo>
                <a:cubicBezTo>
                  <a:pt x="5019032" y="793726"/>
                  <a:pt x="5006625" y="818445"/>
                  <a:pt x="4997923" y="844550"/>
                </a:cubicBezTo>
                <a:cubicBezTo>
                  <a:pt x="4992076" y="862090"/>
                  <a:pt x="4964853" y="946892"/>
                  <a:pt x="4953473" y="971550"/>
                </a:cubicBezTo>
                <a:cubicBezTo>
                  <a:pt x="4948301" y="982756"/>
                  <a:pt x="4939530" y="992064"/>
                  <a:pt x="4934423" y="1003300"/>
                </a:cubicBezTo>
                <a:cubicBezTo>
                  <a:pt x="4928883" y="1015487"/>
                  <a:pt x="4926298" y="1028819"/>
                  <a:pt x="4921723" y="1041400"/>
                </a:cubicBezTo>
                <a:cubicBezTo>
                  <a:pt x="4917828" y="1052112"/>
                  <a:pt x="4911960" y="1062136"/>
                  <a:pt x="4909023" y="1073150"/>
                </a:cubicBezTo>
                <a:cubicBezTo>
                  <a:pt x="4897225" y="1117393"/>
                  <a:pt x="4900502" y="1126954"/>
                  <a:pt x="4889973" y="1162050"/>
                </a:cubicBezTo>
                <a:cubicBezTo>
                  <a:pt x="4886126" y="1174872"/>
                  <a:pt x="4880795" y="1187235"/>
                  <a:pt x="4877273" y="1200150"/>
                </a:cubicBezTo>
                <a:cubicBezTo>
                  <a:pt x="4874433" y="1210563"/>
                  <a:pt x="4873541" y="1221429"/>
                  <a:pt x="4870923" y="1231900"/>
                </a:cubicBezTo>
                <a:cubicBezTo>
                  <a:pt x="4858721" y="1280708"/>
                  <a:pt x="4859468" y="1269128"/>
                  <a:pt x="4845523" y="1314450"/>
                </a:cubicBezTo>
                <a:cubicBezTo>
                  <a:pt x="4837171" y="1341593"/>
                  <a:pt x="4830723" y="1370499"/>
                  <a:pt x="4820123" y="1397000"/>
                </a:cubicBezTo>
                <a:cubicBezTo>
                  <a:pt x="4816607" y="1405789"/>
                  <a:pt x="4810658" y="1413504"/>
                  <a:pt x="4807423" y="1422400"/>
                </a:cubicBezTo>
                <a:cubicBezTo>
                  <a:pt x="4802157" y="1436882"/>
                  <a:pt x="4800446" y="1452543"/>
                  <a:pt x="4794723" y="1466850"/>
                </a:cubicBezTo>
                <a:cubicBezTo>
                  <a:pt x="4787692" y="1484428"/>
                  <a:pt x="4776119" y="1499980"/>
                  <a:pt x="4769323" y="1517650"/>
                </a:cubicBezTo>
                <a:cubicBezTo>
                  <a:pt x="4758740" y="1545167"/>
                  <a:pt x="4746896" y="1572231"/>
                  <a:pt x="4737573" y="1600200"/>
                </a:cubicBezTo>
                <a:cubicBezTo>
                  <a:pt x="4735456" y="1606550"/>
                  <a:pt x="4734544" y="1613438"/>
                  <a:pt x="4731223" y="1619250"/>
                </a:cubicBezTo>
                <a:cubicBezTo>
                  <a:pt x="4725972" y="1628439"/>
                  <a:pt x="4719657" y="1637166"/>
                  <a:pt x="4712173" y="1644650"/>
                </a:cubicBezTo>
                <a:cubicBezTo>
                  <a:pt x="4704689" y="1652134"/>
                  <a:pt x="4695240" y="1657350"/>
                  <a:pt x="4686773" y="1663700"/>
                </a:cubicBezTo>
                <a:cubicBezTo>
                  <a:pt x="4684656" y="1670050"/>
                  <a:pt x="4684314" y="1677303"/>
                  <a:pt x="4680423" y="1682750"/>
                </a:cubicBezTo>
                <a:cubicBezTo>
                  <a:pt x="4663959" y="1705800"/>
                  <a:pt x="4650089" y="1709658"/>
                  <a:pt x="4629623" y="1727200"/>
                </a:cubicBezTo>
                <a:cubicBezTo>
                  <a:pt x="4622805" y="1733044"/>
                  <a:pt x="4618605" y="1742234"/>
                  <a:pt x="4610573" y="1746250"/>
                </a:cubicBezTo>
                <a:cubicBezTo>
                  <a:pt x="4600920" y="1751077"/>
                  <a:pt x="4589406" y="1750483"/>
                  <a:pt x="4578823" y="1752600"/>
                </a:cubicBezTo>
                <a:cubicBezTo>
                  <a:pt x="4561890" y="1746250"/>
                  <a:pt x="4543531" y="1742855"/>
                  <a:pt x="4528023" y="1733550"/>
                </a:cubicBezTo>
                <a:cubicBezTo>
                  <a:pt x="4521479" y="1729623"/>
                  <a:pt x="4520290" y="1720294"/>
                  <a:pt x="4515323" y="1714500"/>
                </a:cubicBezTo>
                <a:cubicBezTo>
                  <a:pt x="4507531" y="1705409"/>
                  <a:pt x="4497274" y="1698551"/>
                  <a:pt x="4489923" y="1689100"/>
                </a:cubicBezTo>
                <a:cubicBezTo>
                  <a:pt x="4482346" y="1679358"/>
                  <a:pt x="4477951" y="1667461"/>
                  <a:pt x="4470873" y="1657350"/>
                </a:cubicBezTo>
                <a:cubicBezTo>
                  <a:pt x="4463101" y="1646247"/>
                  <a:pt x="4453940" y="1636183"/>
                  <a:pt x="4445473" y="1625600"/>
                </a:cubicBezTo>
                <a:cubicBezTo>
                  <a:pt x="4434640" y="1582270"/>
                  <a:pt x="4445398" y="1617493"/>
                  <a:pt x="4426423" y="1574800"/>
                </a:cubicBezTo>
                <a:cubicBezTo>
                  <a:pt x="4421794" y="1564384"/>
                  <a:pt x="4420046" y="1552534"/>
                  <a:pt x="4413723" y="1543050"/>
                </a:cubicBezTo>
                <a:cubicBezTo>
                  <a:pt x="4407081" y="1533087"/>
                  <a:pt x="4397334" y="1525535"/>
                  <a:pt x="4388323" y="1517650"/>
                </a:cubicBezTo>
                <a:cubicBezTo>
                  <a:pt x="4380358" y="1510681"/>
                  <a:pt x="4371898" y="1504209"/>
                  <a:pt x="4362923" y="1498600"/>
                </a:cubicBezTo>
                <a:cubicBezTo>
                  <a:pt x="4345405" y="1487651"/>
                  <a:pt x="4318423" y="1477950"/>
                  <a:pt x="4299423" y="1473200"/>
                </a:cubicBezTo>
                <a:cubicBezTo>
                  <a:pt x="4286932" y="1470077"/>
                  <a:pt x="4274023" y="1468967"/>
                  <a:pt x="4261323" y="1466850"/>
                </a:cubicBezTo>
                <a:cubicBezTo>
                  <a:pt x="4155490" y="1468967"/>
                  <a:pt x="4049526" y="1467537"/>
                  <a:pt x="3943823" y="1473200"/>
                </a:cubicBezTo>
                <a:cubicBezTo>
                  <a:pt x="3938248" y="1473499"/>
                  <a:pt x="3881251" y="1494557"/>
                  <a:pt x="3873973" y="1498600"/>
                </a:cubicBezTo>
                <a:cubicBezTo>
                  <a:pt x="3864722" y="1503740"/>
                  <a:pt x="3858039" y="1512917"/>
                  <a:pt x="3848573" y="1517650"/>
                </a:cubicBezTo>
                <a:cubicBezTo>
                  <a:pt x="3840767" y="1521553"/>
                  <a:pt x="3831640" y="1521883"/>
                  <a:pt x="3823173" y="1524000"/>
                </a:cubicBezTo>
                <a:cubicBezTo>
                  <a:pt x="3812590" y="1532467"/>
                  <a:pt x="3801553" y="1540396"/>
                  <a:pt x="3791423" y="1549400"/>
                </a:cubicBezTo>
                <a:cubicBezTo>
                  <a:pt x="3782474" y="1557355"/>
                  <a:pt x="3775602" y="1567616"/>
                  <a:pt x="3766023" y="1574800"/>
                </a:cubicBezTo>
                <a:cubicBezTo>
                  <a:pt x="3746244" y="1589634"/>
                  <a:pt x="3724721" y="1589955"/>
                  <a:pt x="3702523" y="1600200"/>
                </a:cubicBezTo>
                <a:cubicBezTo>
                  <a:pt x="3687029" y="1607351"/>
                  <a:pt x="3673337" y="1617968"/>
                  <a:pt x="3658073" y="1625600"/>
                </a:cubicBezTo>
                <a:cubicBezTo>
                  <a:pt x="3643655" y="1632809"/>
                  <a:pt x="3627619" y="1636652"/>
                  <a:pt x="3613623" y="1644650"/>
                </a:cubicBezTo>
                <a:cubicBezTo>
                  <a:pt x="3597814" y="1653684"/>
                  <a:pt x="3584680" y="1666857"/>
                  <a:pt x="3569173" y="1676400"/>
                </a:cubicBezTo>
                <a:cubicBezTo>
                  <a:pt x="3544375" y="1691660"/>
                  <a:pt x="3532069" y="1691445"/>
                  <a:pt x="3512023" y="1708150"/>
                </a:cubicBezTo>
                <a:cubicBezTo>
                  <a:pt x="3505124" y="1713899"/>
                  <a:pt x="3500445" y="1722219"/>
                  <a:pt x="3492973" y="1727200"/>
                </a:cubicBezTo>
                <a:cubicBezTo>
                  <a:pt x="3423987" y="1773191"/>
                  <a:pt x="3480081" y="1730471"/>
                  <a:pt x="3435823" y="1752600"/>
                </a:cubicBezTo>
                <a:cubicBezTo>
                  <a:pt x="3428997" y="1756013"/>
                  <a:pt x="3422732" y="1760532"/>
                  <a:pt x="3416773" y="1765300"/>
                </a:cubicBezTo>
                <a:cubicBezTo>
                  <a:pt x="3390955" y="1785955"/>
                  <a:pt x="3369280" y="1812396"/>
                  <a:pt x="3340573" y="1828800"/>
                </a:cubicBezTo>
                <a:cubicBezTo>
                  <a:pt x="3215347" y="1900358"/>
                  <a:pt x="3373390" y="1814736"/>
                  <a:pt x="3251673" y="1866900"/>
                </a:cubicBezTo>
                <a:cubicBezTo>
                  <a:pt x="3221221" y="1879951"/>
                  <a:pt x="3190340" y="1892972"/>
                  <a:pt x="3162773" y="1911350"/>
                </a:cubicBezTo>
                <a:cubicBezTo>
                  <a:pt x="3150073" y="1919817"/>
                  <a:pt x="3138532" y="1930354"/>
                  <a:pt x="3124673" y="1936750"/>
                </a:cubicBezTo>
                <a:cubicBezTo>
                  <a:pt x="3110682" y="1943208"/>
                  <a:pt x="3095040" y="1945217"/>
                  <a:pt x="3080223" y="1949450"/>
                </a:cubicBezTo>
                <a:cubicBezTo>
                  <a:pt x="3004274" y="2025399"/>
                  <a:pt x="3120065" y="1914063"/>
                  <a:pt x="3010373" y="2000250"/>
                </a:cubicBezTo>
                <a:cubicBezTo>
                  <a:pt x="2993897" y="2013196"/>
                  <a:pt x="2982020" y="2031286"/>
                  <a:pt x="2965923" y="2044700"/>
                </a:cubicBezTo>
                <a:cubicBezTo>
                  <a:pt x="2956441" y="2052601"/>
                  <a:pt x="2943915" y="2056173"/>
                  <a:pt x="2934173" y="2063750"/>
                </a:cubicBezTo>
                <a:cubicBezTo>
                  <a:pt x="2924722" y="2071101"/>
                  <a:pt x="2917722" y="2081195"/>
                  <a:pt x="2908773" y="2089150"/>
                </a:cubicBezTo>
                <a:cubicBezTo>
                  <a:pt x="2898643" y="2098154"/>
                  <a:pt x="2886090" y="2104476"/>
                  <a:pt x="2877023" y="2114550"/>
                </a:cubicBezTo>
                <a:cubicBezTo>
                  <a:pt x="2866812" y="2125895"/>
                  <a:pt x="2861834" y="2141305"/>
                  <a:pt x="2851623" y="2152650"/>
                </a:cubicBezTo>
                <a:cubicBezTo>
                  <a:pt x="2842556" y="2162724"/>
                  <a:pt x="2829457" y="2168466"/>
                  <a:pt x="2819873" y="2178050"/>
                </a:cubicBezTo>
                <a:cubicBezTo>
                  <a:pt x="2812389" y="2185534"/>
                  <a:pt x="2807974" y="2195648"/>
                  <a:pt x="2800823" y="2203450"/>
                </a:cubicBezTo>
                <a:cubicBezTo>
                  <a:pt x="2784641" y="2221103"/>
                  <a:pt x="2760733" y="2232831"/>
                  <a:pt x="2750023" y="2254250"/>
                </a:cubicBezTo>
                <a:lnTo>
                  <a:pt x="2724623" y="2305050"/>
                </a:lnTo>
                <a:cubicBezTo>
                  <a:pt x="2720390" y="2313517"/>
                  <a:pt x="2717603" y="2322877"/>
                  <a:pt x="2711923" y="2330450"/>
                </a:cubicBezTo>
                <a:lnTo>
                  <a:pt x="2692873" y="2355850"/>
                </a:lnTo>
                <a:cubicBezTo>
                  <a:pt x="2679283" y="2396620"/>
                  <a:pt x="2690236" y="2369331"/>
                  <a:pt x="2648423" y="2432050"/>
                </a:cubicBezTo>
                <a:cubicBezTo>
                  <a:pt x="2644190" y="2438400"/>
                  <a:pt x="2641828" y="2446521"/>
                  <a:pt x="2635723" y="2451100"/>
                </a:cubicBezTo>
                <a:cubicBezTo>
                  <a:pt x="2627256" y="2457450"/>
                  <a:pt x="2618125" y="2462999"/>
                  <a:pt x="2610323" y="2470150"/>
                </a:cubicBezTo>
                <a:cubicBezTo>
                  <a:pt x="2592670" y="2486332"/>
                  <a:pt x="2574854" y="2502553"/>
                  <a:pt x="2559523" y="2520950"/>
                </a:cubicBezTo>
                <a:cubicBezTo>
                  <a:pt x="2548940" y="2533650"/>
                  <a:pt x="2540473" y="2548467"/>
                  <a:pt x="2527773" y="2559050"/>
                </a:cubicBezTo>
                <a:cubicBezTo>
                  <a:pt x="2514663" y="2569975"/>
                  <a:pt x="2497720" y="2575288"/>
                  <a:pt x="2483323" y="2584450"/>
                </a:cubicBezTo>
                <a:cubicBezTo>
                  <a:pt x="2474394" y="2590132"/>
                  <a:pt x="2465407" y="2596016"/>
                  <a:pt x="2457923" y="2603500"/>
                </a:cubicBezTo>
                <a:cubicBezTo>
                  <a:pt x="2452527" y="2608896"/>
                  <a:pt x="2451182" y="2617782"/>
                  <a:pt x="2445223" y="2622550"/>
                </a:cubicBezTo>
                <a:cubicBezTo>
                  <a:pt x="2439996" y="2626731"/>
                  <a:pt x="2432523" y="2626783"/>
                  <a:pt x="2426173" y="2628900"/>
                </a:cubicBezTo>
                <a:cubicBezTo>
                  <a:pt x="2419823" y="2635250"/>
                  <a:pt x="2414307" y="2642562"/>
                  <a:pt x="2407123" y="2647950"/>
                </a:cubicBezTo>
                <a:cubicBezTo>
                  <a:pt x="2384436" y="2664965"/>
                  <a:pt x="2373236" y="2666776"/>
                  <a:pt x="2349973" y="2679700"/>
                </a:cubicBezTo>
                <a:cubicBezTo>
                  <a:pt x="2339184" y="2685694"/>
                  <a:pt x="2329262" y="2693230"/>
                  <a:pt x="2318223" y="2698750"/>
                </a:cubicBezTo>
                <a:cubicBezTo>
                  <a:pt x="2299577" y="2708073"/>
                  <a:pt x="2279719" y="2714827"/>
                  <a:pt x="2261073" y="2724150"/>
                </a:cubicBezTo>
                <a:cubicBezTo>
                  <a:pt x="2245809" y="2731782"/>
                  <a:pt x="2232257" y="2742710"/>
                  <a:pt x="2216623" y="2749550"/>
                </a:cubicBezTo>
                <a:cubicBezTo>
                  <a:pt x="2198226" y="2757599"/>
                  <a:pt x="2178523" y="2762250"/>
                  <a:pt x="2159473" y="2768600"/>
                </a:cubicBezTo>
                <a:cubicBezTo>
                  <a:pt x="2153123" y="2770717"/>
                  <a:pt x="2146987" y="2773637"/>
                  <a:pt x="2140423" y="2774950"/>
                </a:cubicBezTo>
                <a:cubicBezTo>
                  <a:pt x="2129840" y="2777067"/>
                  <a:pt x="2119086" y="2778460"/>
                  <a:pt x="2108673" y="2781300"/>
                </a:cubicBezTo>
                <a:cubicBezTo>
                  <a:pt x="2037675" y="2800663"/>
                  <a:pt x="2104486" y="2788262"/>
                  <a:pt x="2026123" y="2806700"/>
                </a:cubicBezTo>
                <a:cubicBezTo>
                  <a:pt x="2005111" y="2811644"/>
                  <a:pt x="1983498" y="2813907"/>
                  <a:pt x="1962623" y="2819400"/>
                </a:cubicBezTo>
                <a:cubicBezTo>
                  <a:pt x="1943204" y="2824510"/>
                  <a:pt x="1924639" y="2832460"/>
                  <a:pt x="1905473" y="2838450"/>
                </a:cubicBezTo>
                <a:cubicBezTo>
                  <a:pt x="1889125" y="2843559"/>
                  <a:pt x="1840046" y="2856067"/>
                  <a:pt x="1822923" y="2863850"/>
                </a:cubicBezTo>
                <a:cubicBezTo>
                  <a:pt x="1811687" y="2868957"/>
                  <a:pt x="1802008" y="2876990"/>
                  <a:pt x="1791173" y="2882900"/>
                </a:cubicBezTo>
                <a:cubicBezTo>
                  <a:pt x="1778708" y="2889699"/>
                  <a:pt x="1765249" y="2894645"/>
                  <a:pt x="1753073" y="2901950"/>
                </a:cubicBezTo>
                <a:cubicBezTo>
                  <a:pt x="1743998" y="2907395"/>
                  <a:pt x="1736924" y="2915860"/>
                  <a:pt x="1727673" y="2921000"/>
                </a:cubicBezTo>
                <a:cubicBezTo>
                  <a:pt x="1717709" y="2926536"/>
                  <a:pt x="1706506" y="2929467"/>
                  <a:pt x="1695923" y="2933700"/>
                </a:cubicBezTo>
                <a:cubicBezTo>
                  <a:pt x="1670523" y="2954867"/>
                  <a:pt x="1646174" y="2977362"/>
                  <a:pt x="1619723" y="2997200"/>
                </a:cubicBezTo>
                <a:cubicBezTo>
                  <a:pt x="1602790" y="3009900"/>
                  <a:pt x="1584526" y="3020997"/>
                  <a:pt x="1568923" y="3035300"/>
                </a:cubicBezTo>
                <a:cubicBezTo>
                  <a:pt x="1558932" y="3044458"/>
                  <a:pt x="1553107" y="3057466"/>
                  <a:pt x="1543523" y="3067050"/>
                </a:cubicBezTo>
                <a:cubicBezTo>
                  <a:pt x="1509142" y="3101431"/>
                  <a:pt x="1515421" y="3081540"/>
                  <a:pt x="1486373" y="3117850"/>
                </a:cubicBezTo>
                <a:cubicBezTo>
                  <a:pt x="1476838" y="3129769"/>
                  <a:pt x="1470403" y="3143948"/>
                  <a:pt x="1460973" y="3155950"/>
                </a:cubicBezTo>
                <a:cubicBezTo>
                  <a:pt x="1447072" y="3173643"/>
                  <a:pt x="1430579" y="3189180"/>
                  <a:pt x="1416523" y="3206750"/>
                </a:cubicBezTo>
                <a:cubicBezTo>
                  <a:pt x="1393103" y="3236025"/>
                  <a:pt x="1346212" y="3309272"/>
                  <a:pt x="1333973" y="3333750"/>
                </a:cubicBezTo>
                <a:cubicBezTo>
                  <a:pt x="1329740" y="3342217"/>
                  <a:pt x="1324266" y="3350170"/>
                  <a:pt x="1321273" y="3359150"/>
                </a:cubicBezTo>
                <a:cubicBezTo>
                  <a:pt x="1303622" y="3412102"/>
                  <a:pt x="1312570" y="3432530"/>
                  <a:pt x="1276823" y="3486150"/>
                </a:cubicBezTo>
                <a:cubicBezTo>
                  <a:pt x="1259890" y="3511550"/>
                  <a:pt x="1237360" y="3534006"/>
                  <a:pt x="1226023" y="3562350"/>
                </a:cubicBezTo>
                <a:cubicBezTo>
                  <a:pt x="1212896" y="3595168"/>
                  <a:pt x="1212384" y="3598997"/>
                  <a:pt x="1194273" y="3632200"/>
                </a:cubicBezTo>
                <a:cubicBezTo>
                  <a:pt x="1188363" y="3643035"/>
                  <a:pt x="1180743" y="3652911"/>
                  <a:pt x="1175223" y="3663950"/>
                </a:cubicBezTo>
                <a:cubicBezTo>
                  <a:pt x="1170125" y="3674145"/>
                  <a:pt x="1168178" y="3685803"/>
                  <a:pt x="1162523" y="3695700"/>
                </a:cubicBezTo>
                <a:cubicBezTo>
                  <a:pt x="1129959" y="3752687"/>
                  <a:pt x="1140217" y="3742321"/>
                  <a:pt x="1105373" y="3765550"/>
                </a:cubicBezTo>
                <a:cubicBezTo>
                  <a:pt x="1101140" y="3771900"/>
                  <a:pt x="1098632" y="3779832"/>
                  <a:pt x="1092673" y="3784600"/>
                </a:cubicBezTo>
                <a:cubicBezTo>
                  <a:pt x="1087446" y="3788781"/>
                  <a:pt x="1079775" y="3788313"/>
                  <a:pt x="1073623" y="3790950"/>
                </a:cubicBezTo>
                <a:cubicBezTo>
                  <a:pt x="1016207" y="3815557"/>
                  <a:pt x="1087655" y="3793792"/>
                  <a:pt x="997423" y="3816350"/>
                </a:cubicBezTo>
                <a:lnTo>
                  <a:pt x="972023" y="3822700"/>
                </a:lnTo>
                <a:cubicBezTo>
                  <a:pt x="912756" y="3820583"/>
                  <a:pt x="853419" y="3819938"/>
                  <a:pt x="794223" y="3816350"/>
                </a:cubicBezTo>
                <a:cubicBezTo>
                  <a:pt x="785978" y="3815850"/>
                  <a:pt x="754064" y="3808971"/>
                  <a:pt x="743423" y="3803650"/>
                </a:cubicBezTo>
                <a:cubicBezTo>
                  <a:pt x="736597" y="3800237"/>
                  <a:pt x="716965" y="3784600"/>
                  <a:pt x="705323" y="3778250"/>
                </a:cubicBezTo>
                <a:close/>
              </a:path>
            </a:pathLst>
          </a:custGeom>
          <a:noFill/>
          <a:ln w="15875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BA27E06C-5B3F-4D03-8E09-ED08DA13AD13}"/>
              </a:ext>
            </a:extLst>
          </p:cNvPr>
          <p:cNvSpPr txBox="1"/>
          <p:nvPr/>
        </p:nvSpPr>
        <p:spPr>
          <a:xfrm rot="19771130">
            <a:off x="5696537" y="5203358"/>
            <a:ext cx="102143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/>
              <a:t>Scp/fiber region</a:t>
            </a:r>
          </a:p>
        </p:txBody>
      </p:sp>
      <p:pic>
        <p:nvPicPr>
          <p:cNvPr id="45" name="Picture 44" descr="A picture containing dark, night sky&#10;&#10;Description automatically generated">
            <a:extLst>
              <a:ext uri="{FF2B5EF4-FFF2-40B4-BE49-F238E27FC236}">
                <a16:creationId xmlns:a16="http://schemas.microsoft.com/office/drawing/2014/main" id="{91ADE5FF-2DC0-48D5-9094-65F70EFE3C73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brightnessContrast brigh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87218" y="3386575"/>
            <a:ext cx="3848485" cy="2886364"/>
          </a:xfrm>
          <a:prstGeom prst="rect">
            <a:avLst/>
          </a:prstGeom>
        </p:spPr>
      </p:pic>
      <p:grpSp>
        <p:nvGrpSpPr>
          <p:cNvPr id="46" name="Group 45">
            <a:extLst>
              <a:ext uri="{FF2B5EF4-FFF2-40B4-BE49-F238E27FC236}">
                <a16:creationId xmlns:a16="http://schemas.microsoft.com/office/drawing/2014/main" id="{B2990A2E-5BFB-47FB-9556-6520412C4AB2}"/>
              </a:ext>
            </a:extLst>
          </p:cNvPr>
          <p:cNvGrpSpPr/>
          <p:nvPr/>
        </p:nvGrpSpPr>
        <p:grpSpPr>
          <a:xfrm>
            <a:off x="9161847" y="4755594"/>
            <a:ext cx="1645628" cy="1114457"/>
            <a:chOff x="2800350" y="3252788"/>
            <a:chExt cx="3910013" cy="2647950"/>
          </a:xfrm>
        </p:grpSpPr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A7F64B6-9929-49D8-9C48-1D316A7636A0}"/>
                </a:ext>
              </a:extLst>
            </p:cNvPr>
            <p:cNvSpPr/>
            <p:nvPr/>
          </p:nvSpPr>
          <p:spPr>
            <a:xfrm>
              <a:off x="2800350" y="3252788"/>
              <a:ext cx="3910013" cy="2647950"/>
            </a:xfrm>
            <a:custGeom>
              <a:avLst/>
              <a:gdLst>
                <a:gd name="connsiteX0" fmla="*/ 538163 w 3910013"/>
                <a:gd name="connsiteY0" fmla="*/ 1533525 h 2647950"/>
                <a:gd name="connsiteX1" fmla="*/ 590550 w 3910013"/>
                <a:gd name="connsiteY1" fmla="*/ 1471612 h 2647950"/>
                <a:gd name="connsiteX2" fmla="*/ 604838 w 3910013"/>
                <a:gd name="connsiteY2" fmla="*/ 1466850 h 2647950"/>
                <a:gd name="connsiteX3" fmla="*/ 628650 w 3910013"/>
                <a:gd name="connsiteY3" fmla="*/ 1447800 h 2647950"/>
                <a:gd name="connsiteX4" fmla="*/ 681038 w 3910013"/>
                <a:gd name="connsiteY4" fmla="*/ 1423987 h 2647950"/>
                <a:gd name="connsiteX5" fmla="*/ 719138 w 3910013"/>
                <a:gd name="connsiteY5" fmla="*/ 1404937 h 2647950"/>
                <a:gd name="connsiteX6" fmla="*/ 738188 w 3910013"/>
                <a:gd name="connsiteY6" fmla="*/ 1395412 h 2647950"/>
                <a:gd name="connsiteX7" fmla="*/ 785813 w 3910013"/>
                <a:gd name="connsiteY7" fmla="*/ 1376362 h 2647950"/>
                <a:gd name="connsiteX8" fmla="*/ 823913 w 3910013"/>
                <a:gd name="connsiteY8" fmla="*/ 1366837 h 2647950"/>
                <a:gd name="connsiteX9" fmla="*/ 842963 w 3910013"/>
                <a:gd name="connsiteY9" fmla="*/ 1357312 h 2647950"/>
                <a:gd name="connsiteX10" fmla="*/ 890588 w 3910013"/>
                <a:gd name="connsiteY10" fmla="*/ 1347787 h 2647950"/>
                <a:gd name="connsiteX11" fmla="*/ 957263 w 3910013"/>
                <a:gd name="connsiteY11" fmla="*/ 1338262 h 2647950"/>
                <a:gd name="connsiteX12" fmla="*/ 990600 w 3910013"/>
                <a:gd name="connsiteY12" fmla="*/ 1333500 h 2647950"/>
                <a:gd name="connsiteX13" fmla="*/ 1071563 w 3910013"/>
                <a:gd name="connsiteY13" fmla="*/ 1328737 h 2647950"/>
                <a:gd name="connsiteX14" fmla="*/ 1100138 w 3910013"/>
                <a:gd name="connsiteY14" fmla="*/ 1319212 h 2647950"/>
                <a:gd name="connsiteX15" fmla="*/ 1147763 w 3910013"/>
                <a:gd name="connsiteY15" fmla="*/ 1309687 h 2647950"/>
                <a:gd name="connsiteX16" fmla="*/ 1352550 w 3910013"/>
                <a:gd name="connsiteY16" fmla="*/ 1314450 h 2647950"/>
                <a:gd name="connsiteX17" fmla="*/ 1385888 w 3910013"/>
                <a:gd name="connsiteY17" fmla="*/ 1323975 h 2647950"/>
                <a:gd name="connsiteX18" fmla="*/ 1428750 w 3910013"/>
                <a:gd name="connsiteY18" fmla="*/ 1328737 h 2647950"/>
                <a:gd name="connsiteX19" fmla="*/ 1524000 w 3910013"/>
                <a:gd name="connsiteY19" fmla="*/ 1338262 h 2647950"/>
                <a:gd name="connsiteX20" fmla="*/ 1657350 w 3910013"/>
                <a:gd name="connsiteY20" fmla="*/ 1333500 h 2647950"/>
                <a:gd name="connsiteX21" fmla="*/ 1690688 w 3910013"/>
                <a:gd name="connsiteY21" fmla="*/ 1314450 h 2647950"/>
                <a:gd name="connsiteX22" fmla="*/ 1714500 w 3910013"/>
                <a:gd name="connsiteY22" fmla="*/ 1309687 h 2647950"/>
                <a:gd name="connsiteX23" fmla="*/ 1733550 w 3910013"/>
                <a:gd name="connsiteY23" fmla="*/ 1300162 h 2647950"/>
                <a:gd name="connsiteX24" fmla="*/ 1804988 w 3910013"/>
                <a:gd name="connsiteY24" fmla="*/ 1290637 h 2647950"/>
                <a:gd name="connsiteX25" fmla="*/ 1828800 w 3910013"/>
                <a:gd name="connsiteY25" fmla="*/ 1281112 h 2647950"/>
                <a:gd name="connsiteX26" fmla="*/ 1881188 w 3910013"/>
                <a:gd name="connsiteY26" fmla="*/ 1271587 h 2647950"/>
                <a:gd name="connsiteX27" fmla="*/ 1914525 w 3910013"/>
                <a:gd name="connsiteY27" fmla="*/ 1262062 h 2647950"/>
                <a:gd name="connsiteX28" fmla="*/ 1938338 w 3910013"/>
                <a:gd name="connsiteY28" fmla="*/ 1257300 h 2647950"/>
                <a:gd name="connsiteX29" fmla="*/ 1957388 w 3910013"/>
                <a:gd name="connsiteY29" fmla="*/ 1252537 h 2647950"/>
                <a:gd name="connsiteX30" fmla="*/ 2038350 w 3910013"/>
                <a:gd name="connsiteY30" fmla="*/ 1243012 h 2647950"/>
                <a:gd name="connsiteX31" fmla="*/ 2071688 w 3910013"/>
                <a:gd name="connsiteY31" fmla="*/ 1238250 h 2647950"/>
                <a:gd name="connsiteX32" fmla="*/ 2085975 w 3910013"/>
                <a:gd name="connsiteY32" fmla="*/ 1233487 h 2647950"/>
                <a:gd name="connsiteX33" fmla="*/ 2119313 w 3910013"/>
                <a:gd name="connsiteY33" fmla="*/ 1223962 h 2647950"/>
                <a:gd name="connsiteX34" fmla="*/ 2133600 w 3910013"/>
                <a:gd name="connsiteY34" fmla="*/ 1214437 h 2647950"/>
                <a:gd name="connsiteX35" fmla="*/ 2147888 w 3910013"/>
                <a:gd name="connsiteY35" fmla="*/ 1209675 h 2647950"/>
                <a:gd name="connsiteX36" fmla="*/ 2157413 w 3910013"/>
                <a:gd name="connsiteY36" fmla="*/ 1195387 h 2647950"/>
                <a:gd name="connsiteX37" fmla="*/ 2190750 w 3910013"/>
                <a:gd name="connsiteY37" fmla="*/ 1176337 h 2647950"/>
                <a:gd name="connsiteX38" fmla="*/ 2238375 w 3910013"/>
                <a:gd name="connsiteY38" fmla="*/ 1143000 h 2647950"/>
                <a:gd name="connsiteX39" fmla="*/ 2257425 w 3910013"/>
                <a:gd name="connsiteY39" fmla="*/ 1133475 h 2647950"/>
                <a:gd name="connsiteX40" fmla="*/ 2314575 w 3910013"/>
                <a:gd name="connsiteY40" fmla="*/ 1090612 h 2647950"/>
                <a:gd name="connsiteX41" fmla="*/ 2343150 w 3910013"/>
                <a:gd name="connsiteY41" fmla="*/ 1052512 h 2647950"/>
                <a:gd name="connsiteX42" fmla="*/ 2357438 w 3910013"/>
                <a:gd name="connsiteY42" fmla="*/ 1038225 h 2647950"/>
                <a:gd name="connsiteX43" fmla="*/ 2390775 w 3910013"/>
                <a:gd name="connsiteY43" fmla="*/ 1000125 h 2647950"/>
                <a:gd name="connsiteX44" fmla="*/ 2424113 w 3910013"/>
                <a:gd name="connsiteY44" fmla="*/ 976312 h 2647950"/>
                <a:gd name="connsiteX45" fmla="*/ 2433638 w 3910013"/>
                <a:gd name="connsiteY45" fmla="*/ 962025 h 2647950"/>
                <a:gd name="connsiteX46" fmla="*/ 2447925 w 3910013"/>
                <a:gd name="connsiteY46" fmla="*/ 957262 h 2647950"/>
                <a:gd name="connsiteX47" fmla="*/ 2471738 w 3910013"/>
                <a:gd name="connsiteY47" fmla="*/ 947737 h 2647950"/>
                <a:gd name="connsiteX48" fmla="*/ 2490788 w 3910013"/>
                <a:gd name="connsiteY48" fmla="*/ 938212 h 2647950"/>
                <a:gd name="connsiteX49" fmla="*/ 2509838 w 3910013"/>
                <a:gd name="connsiteY49" fmla="*/ 933450 h 2647950"/>
                <a:gd name="connsiteX50" fmla="*/ 2547938 w 3910013"/>
                <a:gd name="connsiteY50" fmla="*/ 914400 h 2647950"/>
                <a:gd name="connsiteX51" fmla="*/ 2566988 w 3910013"/>
                <a:gd name="connsiteY51" fmla="*/ 904875 h 2647950"/>
                <a:gd name="connsiteX52" fmla="*/ 2595563 w 3910013"/>
                <a:gd name="connsiteY52" fmla="*/ 900112 h 2647950"/>
                <a:gd name="connsiteX53" fmla="*/ 2724150 w 3910013"/>
                <a:gd name="connsiteY53" fmla="*/ 895350 h 2647950"/>
                <a:gd name="connsiteX54" fmla="*/ 2795588 w 3910013"/>
                <a:gd name="connsiteY54" fmla="*/ 890587 h 2647950"/>
                <a:gd name="connsiteX55" fmla="*/ 2967038 w 3910013"/>
                <a:gd name="connsiteY55" fmla="*/ 885825 h 2647950"/>
                <a:gd name="connsiteX56" fmla="*/ 2986088 w 3910013"/>
                <a:gd name="connsiteY56" fmla="*/ 881062 h 2647950"/>
                <a:gd name="connsiteX57" fmla="*/ 3019425 w 3910013"/>
                <a:gd name="connsiteY57" fmla="*/ 876300 h 2647950"/>
                <a:gd name="connsiteX58" fmla="*/ 3038475 w 3910013"/>
                <a:gd name="connsiteY58" fmla="*/ 866775 h 2647950"/>
                <a:gd name="connsiteX59" fmla="*/ 3071813 w 3910013"/>
                <a:gd name="connsiteY59" fmla="*/ 828675 h 2647950"/>
                <a:gd name="connsiteX60" fmla="*/ 3100388 w 3910013"/>
                <a:gd name="connsiteY60" fmla="*/ 804862 h 2647950"/>
                <a:gd name="connsiteX61" fmla="*/ 3128963 w 3910013"/>
                <a:gd name="connsiteY61" fmla="*/ 776287 h 2647950"/>
                <a:gd name="connsiteX62" fmla="*/ 3171825 w 3910013"/>
                <a:gd name="connsiteY62" fmla="*/ 747712 h 2647950"/>
                <a:gd name="connsiteX63" fmla="*/ 3186113 w 3910013"/>
                <a:gd name="connsiteY63" fmla="*/ 742950 h 2647950"/>
                <a:gd name="connsiteX64" fmla="*/ 3205163 w 3910013"/>
                <a:gd name="connsiteY64" fmla="*/ 728662 h 2647950"/>
                <a:gd name="connsiteX65" fmla="*/ 3224213 w 3910013"/>
                <a:gd name="connsiteY65" fmla="*/ 723900 h 2647950"/>
                <a:gd name="connsiteX66" fmla="*/ 3238500 w 3910013"/>
                <a:gd name="connsiteY66" fmla="*/ 719137 h 2647950"/>
                <a:gd name="connsiteX67" fmla="*/ 3252788 w 3910013"/>
                <a:gd name="connsiteY67" fmla="*/ 709612 h 2647950"/>
                <a:gd name="connsiteX68" fmla="*/ 3319463 w 3910013"/>
                <a:gd name="connsiteY68" fmla="*/ 690562 h 2647950"/>
                <a:gd name="connsiteX69" fmla="*/ 3352800 w 3910013"/>
                <a:gd name="connsiteY69" fmla="*/ 671512 h 2647950"/>
                <a:gd name="connsiteX70" fmla="*/ 3376613 w 3910013"/>
                <a:gd name="connsiteY70" fmla="*/ 657225 h 2647950"/>
                <a:gd name="connsiteX71" fmla="*/ 3390900 w 3910013"/>
                <a:gd name="connsiteY71" fmla="*/ 642937 h 2647950"/>
                <a:gd name="connsiteX72" fmla="*/ 3405188 w 3910013"/>
                <a:gd name="connsiteY72" fmla="*/ 604837 h 2647950"/>
                <a:gd name="connsiteX73" fmla="*/ 3409950 w 3910013"/>
                <a:gd name="connsiteY73" fmla="*/ 585787 h 2647950"/>
                <a:gd name="connsiteX74" fmla="*/ 3371850 w 3910013"/>
                <a:gd name="connsiteY74" fmla="*/ 447675 h 2647950"/>
                <a:gd name="connsiteX75" fmla="*/ 3357563 w 3910013"/>
                <a:gd name="connsiteY75" fmla="*/ 442912 h 2647950"/>
                <a:gd name="connsiteX76" fmla="*/ 3314700 w 3910013"/>
                <a:gd name="connsiteY76" fmla="*/ 409575 h 2647950"/>
                <a:gd name="connsiteX77" fmla="*/ 3300413 w 3910013"/>
                <a:gd name="connsiteY77" fmla="*/ 395287 h 2647950"/>
                <a:gd name="connsiteX78" fmla="*/ 3257550 w 3910013"/>
                <a:gd name="connsiteY78" fmla="*/ 376237 h 2647950"/>
                <a:gd name="connsiteX79" fmla="*/ 3243263 w 3910013"/>
                <a:gd name="connsiteY79" fmla="*/ 361950 h 2647950"/>
                <a:gd name="connsiteX80" fmla="*/ 3205163 w 3910013"/>
                <a:gd name="connsiteY80" fmla="*/ 338137 h 2647950"/>
                <a:gd name="connsiteX81" fmla="*/ 3186113 w 3910013"/>
                <a:gd name="connsiteY81" fmla="*/ 300037 h 2647950"/>
                <a:gd name="connsiteX82" fmla="*/ 3171825 w 3910013"/>
                <a:gd name="connsiteY82" fmla="*/ 261937 h 2647950"/>
                <a:gd name="connsiteX83" fmla="*/ 3181350 w 3910013"/>
                <a:gd name="connsiteY83" fmla="*/ 180975 h 2647950"/>
                <a:gd name="connsiteX84" fmla="*/ 3190875 w 3910013"/>
                <a:gd name="connsiteY84" fmla="*/ 166687 h 2647950"/>
                <a:gd name="connsiteX85" fmla="*/ 3214688 w 3910013"/>
                <a:gd name="connsiteY85" fmla="*/ 109537 h 2647950"/>
                <a:gd name="connsiteX86" fmla="*/ 3228975 w 3910013"/>
                <a:gd name="connsiteY86" fmla="*/ 95250 h 2647950"/>
                <a:gd name="connsiteX87" fmla="*/ 3248025 w 3910013"/>
                <a:gd name="connsiteY87" fmla="*/ 71437 h 2647950"/>
                <a:gd name="connsiteX88" fmla="*/ 3257550 w 3910013"/>
                <a:gd name="connsiteY88" fmla="*/ 57150 h 2647950"/>
                <a:gd name="connsiteX89" fmla="*/ 3305175 w 3910013"/>
                <a:gd name="connsiteY89" fmla="*/ 23812 h 2647950"/>
                <a:gd name="connsiteX90" fmla="*/ 3324225 w 3910013"/>
                <a:gd name="connsiteY90" fmla="*/ 19050 h 2647950"/>
                <a:gd name="connsiteX91" fmla="*/ 3343275 w 3910013"/>
                <a:gd name="connsiteY91" fmla="*/ 9525 h 2647950"/>
                <a:gd name="connsiteX92" fmla="*/ 3381375 w 3910013"/>
                <a:gd name="connsiteY92" fmla="*/ 4762 h 2647950"/>
                <a:gd name="connsiteX93" fmla="*/ 3405188 w 3910013"/>
                <a:gd name="connsiteY93" fmla="*/ 0 h 2647950"/>
                <a:gd name="connsiteX94" fmla="*/ 3529013 w 3910013"/>
                <a:gd name="connsiteY94" fmla="*/ 9525 h 2647950"/>
                <a:gd name="connsiteX95" fmla="*/ 3548063 w 3910013"/>
                <a:gd name="connsiteY95" fmla="*/ 19050 h 2647950"/>
                <a:gd name="connsiteX96" fmla="*/ 3567113 w 3910013"/>
                <a:gd name="connsiteY96" fmla="*/ 23812 h 2647950"/>
                <a:gd name="connsiteX97" fmla="*/ 3581400 w 3910013"/>
                <a:gd name="connsiteY97" fmla="*/ 33337 h 2647950"/>
                <a:gd name="connsiteX98" fmla="*/ 3619500 w 3910013"/>
                <a:gd name="connsiteY98" fmla="*/ 71437 h 2647950"/>
                <a:gd name="connsiteX99" fmla="*/ 3638550 w 3910013"/>
                <a:gd name="connsiteY99" fmla="*/ 80962 h 2647950"/>
                <a:gd name="connsiteX100" fmla="*/ 3671888 w 3910013"/>
                <a:gd name="connsiteY100" fmla="*/ 104775 h 2647950"/>
                <a:gd name="connsiteX101" fmla="*/ 3686175 w 3910013"/>
                <a:gd name="connsiteY101" fmla="*/ 119062 h 2647950"/>
                <a:gd name="connsiteX102" fmla="*/ 3729038 w 3910013"/>
                <a:gd name="connsiteY102" fmla="*/ 152400 h 2647950"/>
                <a:gd name="connsiteX103" fmla="*/ 3762375 w 3910013"/>
                <a:gd name="connsiteY103" fmla="*/ 171450 h 2647950"/>
                <a:gd name="connsiteX104" fmla="*/ 3781425 w 3910013"/>
                <a:gd name="connsiteY104" fmla="*/ 190500 h 2647950"/>
                <a:gd name="connsiteX105" fmla="*/ 3800475 w 3910013"/>
                <a:gd name="connsiteY105" fmla="*/ 219075 h 2647950"/>
                <a:gd name="connsiteX106" fmla="*/ 3819525 w 3910013"/>
                <a:gd name="connsiteY106" fmla="*/ 247650 h 2647950"/>
                <a:gd name="connsiteX107" fmla="*/ 3824288 w 3910013"/>
                <a:gd name="connsiteY107" fmla="*/ 266700 h 2647950"/>
                <a:gd name="connsiteX108" fmla="*/ 3838575 w 3910013"/>
                <a:gd name="connsiteY108" fmla="*/ 285750 h 2647950"/>
                <a:gd name="connsiteX109" fmla="*/ 3848100 w 3910013"/>
                <a:gd name="connsiteY109" fmla="*/ 300037 h 2647950"/>
                <a:gd name="connsiteX110" fmla="*/ 3876675 w 3910013"/>
                <a:gd name="connsiteY110" fmla="*/ 381000 h 2647950"/>
                <a:gd name="connsiteX111" fmla="*/ 3881438 w 3910013"/>
                <a:gd name="connsiteY111" fmla="*/ 414337 h 2647950"/>
                <a:gd name="connsiteX112" fmla="*/ 3886200 w 3910013"/>
                <a:gd name="connsiteY112" fmla="*/ 433387 h 2647950"/>
                <a:gd name="connsiteX113" fmla="*/ 3895725 w 3910013"/>
                <a:gd name="connsiteY113" fmla="*/ 481012 h 2647950"/>
                <a:gd name="connsiteX114" fmla="*/ 3905250 w 3910013"/>
                <a:gd name="connsiteY114" fmla="*/ 542925 h 2647950"/>
                <a:gd name="connsiteX115" fmla="*/ 3910013 w 3910013"/>
                <a:gd name="connsiteY115" fmla="*/ 566737 h 2647950"/>
                <a:gd name="connsiteX116" fmla="*/ 3905250 w 3910013"/>
                <a:gd name="connsiteY116" fmla="*/ 657225 h 2647950"/>
                <a:gd name="connsiteX117" fmla="*/ 3895725 w 3910013"/>
                <a:gd name="connsiteY117" fmla="*/ 704850 h 2647950"/>
                <a:gd name="connsiteX118" fmla="*/ 3881438 w 3910013"/>
                <a:gd name="connsiteY118" fmla="*/ 733425 h 2647950"/>
                <a:gd name="connsiteX119" fmla="*/ 3871913 w 3910013"/>
                <a:gd name="connsiteY119" fmla="*/ 757237 h 2647950"/>
                <a:gd name="connsiteX120" fmla="*/ 3857625 w 3910013"/>
                <a:gd name="connsiteY120" fmla="*/ 819150 h 2647950"/>
                <a:gd name="connsiteX121" fmla="*/ 3852863 w 3910013"/>
                <a:gd name="connsiteY121" fmla="*/ 833437 h 2647950"/>
                <a:gd name="connsiteX122" fmla="*/ 3824288 w 3910013"/>
                <a:gd name="connsiteY122" fmla="*/ 881062 h 2647950"/>
                <a:gd name="connsiteX123" fmla="*/ 3819525 w 3910013"/>
                <a:gd name="connsiteY123" fmla="*/ 914400 h 2647950"/>
                <a:gd name="connsiteX124" fmla="*/ 3814763 w 3910013"/>
                <a:gd name="connsiteY124" fmla="*/ 995362 h 2647950"/>
                <a:gd name="connsiteX125" fmla="*/ 3805238 w 3910013"/>
                <a:gd name="connsiteY125" fmla="*/ 1076325 h 2647950"/>
                <a:gd name="connsiteX126" fmla="*/ 3790950 w 3910013"/>
                <a:gd name="connsiteY126" fmla="*/ 1123950 h 2647950"/>
                <a:gd name="connsiteX127" fmla="*/ 3776663 w 3910013"/>
                <a:gd name="connsiteY127" fmla="*/ 1162050 h 2647950"/>
                <a:gd name="connsiteX128" fmla="*/ 3757613 w 3910013"/>
                <a:gd name="connsiteY128" fmla="*/ 1171575 h 2647950"/>
                <a:gd name="connsiteX129" fmla="*/ 3724275 w 3910013"/>
                <a:gd name="connsiteY129" fmla="*/ 1190625 h 2647950"/>
                <a:gd name="connsiteX130" fmla="*/ 3686175 w 3910013"/>
                <a:gd name="connsiteY130" fmla="*/ 1214437 h 2647950"/>
                <a:gd name="connsiteX131" fmla="*/ 3643313 w 3910013"/>
                <a:gd name="connsiteY131" fmla="*/ 1233487 h 2647950"/>
                <a:gd name="connsiteX132" fmla="*/ 3614738 w 3910013"/>
                <a:gd name="connsiteY132" fmla="*/ 1252537 h 2647950"/>
                <a:gd name="connsiteX133" fmla="*/ 3590925 w 3910013"/>
                <a:gd name="connsiteY133" fmla="*/ 1281112 h 2647950"/>
                <a:gd name="connsiteX134" fmla="*/ 3571875 w 3910013"/>
                <a:gd name="connsiteY134" fmla="*/ 1295400 h 2647950"/>
                <a:gd name="connsiteX135" fmla="*/ 3557588 w 3910013"/>
                <a:gd name="connsiteY135" fmla="*/ 1304925 h 2647950"/>
                <a:gd name="connsiteX136" fmla="*/ 3538538 w 3910013"/>
                <a:gd name="connsiteY136" fmla="*/ 1328737 h 2647950"/>
                <a:gd name="connsiteX137" fmla="*/ 3495675 w 3910013"/>
                <a:gd name="connsiteY137" fmla="*/ 1366837 h 2647950"/>
                <a:gd name="connsiteX138" fmla="*/ 3481388 w 3910013"/>
                <a:gd name="connsiteY138" fmla="*/ 1390650 h 2647950"/>
                <a:gd name="connsiteX139" fmla="*/ 3467100 w 3910013"/>
                <a:gd name="connsiteY139" fmla="*/ 1409700 h 2647950"/>
                <a:gd name="connsiteX140" fmla="*/ 3457575 w 3910013"/>
                <a:gd name="connsiteY140" fmla="*/ 1423987 h 2647950"/>
                <a:gd name="connsiteX141" fmla="*/ 3433763 w 3910013"/>
                <a:gd name="connsiteY141" fmla="*/ 1443037 h 2647950"/>
                <a:gd name="connsiteX142" fmla="*/ 3414713 w 3910013"/>
                <a:gd name="connsiteY142" fmla="*/ 1462087 h 2647950"/>
                <a:gd name="connsiteX143" fmla="*/ 3367088 w 3910013"/>
                <a:gd name="connsiteY143" fmla="*/ 1471612 h 2647950"/>
                <a:gd name="connsiteX144" fmla="*/ 3252788 w 3910013"/>
                <a:gd name="connsiteY144" fmla="*/ 1462087 h 2647950"/>
                <a:gd name="connsiteX145" fmla="*/ 3219450 w 3910013"/>
                <a:gd name="connsiteY145" fmla="*/ 1452562 h 2647950"/>
                <a:gd name="connsiteX146" fmla="*/ 3190875 w 3910013"/>
                <a:gd name="connsiteY146" fmla="*/ 1438275 h 2647950"/>
                <a:gd name="connsiteX147" fmla="*/ 3152775 w 3910013"/>
                <a:gd name="connsiteY147" fmla="*/ 1428750 h 2647950"/>
                <a:gd name="connsiteX148" fmla="*/ 3095625 w 3910013"/>
                <a:gd name="connsiteY148" fmla="*/ 1433512 h 2647950"/>
                <a:gd name="connsiteX149" fmla="*/ 3081338 w 3910013"/>
                <a:gd name="connsiteY149" fmla="*/ 1443037 h 2647950"/>
                <a:gd name="connsiteX150" fmla="*/ 3067050 w 3910013"/>
                <a:gd name="connsiteY150" fmla="*/ 1447800 h 2647950"/>
                <a:gd name="connsiteX151" fmla="*/ 3038475 w 3910013"/>
                <a:gd name="connsiteY151" fmla="*/ 1466850 h 2647950"/>
                <a:gd name="connsiteX152" fmla="*/ 2986088 w 3910013"/>
                <a:gd name="connsiteY152" fmla="*/ 1490662 h 2647950"/>
                <a:gd name="connsiteX153" fmla="*/ 2943225 w 3910013"/>
                <a:gd name="connsiteY153" fmla="*/ 1504950 h 2647950"/>
                <a:gd name="connsiteX154" fmla="*/ 2924175 w 3910013"/>
                <a:gd name="connsiteY154" fmla="*/ 1509712 h 2647950"/>
                <a:gd name="connsiteX155" fmla="*/ 2900363 w 3910013"/>
                <a:gd name="connsiteY155" fmla="*/ 1519237 h 2647950"/>
                <a:gd name="connsiteX156" fmla="*/ 2876550 w 3910013"/>
                <a:gd name="connsiteY156" fmla="*/ 1524000 h 2647950"/>
                <a:gd name="connsiteX157" fmla="*/ 2857500 w 3910013"/>
                <a:gd name="connsiteY157" fmla="*/ 1528762 h 2647950"/>
                <a:gd name="connsiteX158" fmla="*/ 2843213 w 3910013"/>
                <a:gd name="connsiteY158" fmla="*/ 1538287 h 2647950"/>
                <a:gd name="connsiteX159" fmla="*/ 2814638 w 3910013"/>
                <a:gd name="connsiteY159" fmla="*/ 1543050 h 2647950"/>
                <a:gd name="connsiteX160" fmla="*/ 2795588 w 3910013"/>
                <a:gd name="connsiteY160" fmla="*/ 1547812 h 2647950"/>
                <a:gd name="connsiteX161" fmla="*/ 2776538 w 3910013"/>
                <a:gd name="connsiteY161" fmla="*/ 1557337 h 2647950"/>
                <a:gd name="connsiteX162" fmla="*/ 2757488 w 3910013"/>
                <a:gd name="connsiteY162" fmla="*/ 1562100 h 2647950"/>
                <a:gd name="connsiteX163" fmla="*/ 2743200 w 3910013"/>
                <a:gd name="connsiteY163" fmla="*/ 1571625 h 2647950"/>
                <a:gd name="connsiteX164" fmla="*/ 2709863 w 3910013"/>
                <a:gd name="connsiteY164" fmla="*/ 1581150 h 2647950"/>
                <a:gd name="connsiteX165" fmla="*/ 2686050 w 3910013"/>
                <a:gd name="connsiteY165" fmla="*/ 1595437 h 2647950"/>
                <a:gd name="connsiteX166" fmla="*/ 2643188 w 3910013"/>
                <a:gd name="connsiteY166" fmla="*/ 1609725 h 2647950"/>
                <a:gd name="connsiteX167" fmla="*/ 2624138 w 3910013"/>
                <a:gd name="connsiteY167" fmla="*/ 1628775 h 2647950"/>
                <a:gd name="connsiteX168" fmla="*/ 2605088 w 3910013"/>
                <a:gd name="connsiteY168" fmla="*/ 1638300 h 2647950"/>
                <a:gd name="connsiteX169" fmla="*/ 2557463 w 3910013"/>
                <a:gd name="connsiteY169" fmla="*/ 1666875 h 2647950"/>
                <a:gd name="connsiteX170" fmla="*/ 2538413 w 3910013"/>
                <a:gd name="connsiteY170" fmla="*/ 1690687 h 2647950"/>
                <a:gd name="connsiteX171" fmla="*/ 2495550 w 3910013"/>
                <a:gd name="connsiteY171" fmla="*/ 1728787 h 2647950"/>
                <a:gd name="connsiteX172" fmla="*/ 2476500 w 3910013"/>
                <a:gd name="connsiteY172" fmla="*/ 1738312 h 2647950"/>
                <a:gd name="connsiteX173" fmla="*/ 2457450 w 3910013"/>
                <a:gd name="connsiteY173" fmla="*/ 1771650 h 2647950"/>
                <a:gd name="connsiteX174" fmla="*/ 2447925 w 3910013"/>
                <a:gd name="connsiteY174" fmla="*/ 1785937 h 2647950"/>
                <a:gd name="connsiteX175" fmla="*/ 2438400 w 3910013"/>
                <a:gd name="connsiteY175" fmla="*/ 1809750 h 2647950"/>
                <a:gd name="connsiteX176" fmla="*/ 2424113 w 3910013"/>
                <a:gd name="connsiteY176" fmla="*/ 1833562 h 2647950"/>
                <a:gd name="connsiteX177" fmla="*/ 2409825 w 3910013"/>
                <a:gd name="connsiteY177" fmla="*/ 1862137 h 2647950"/>
                <a:gd name="connsiteX178" fmla="*/ 2357438 w 3910013"/>
                <a:gd name="connsiteY178" fmla="*/ 1924050 h 2647950"/>
                <a:gd name="connsiteX179" fmla="*/ 2328863 w 3910013"/>
                <a:gd name="connsiteY179" fmla="*/ 1966912 h 2647950"/>
                <a:gd name="connsiteX180" fmla="*/ 2309813 w 3910013"/>
                <a:gd name="connsiteY180" fmla="*/ 1985962 h 2647950"/>
                <a:gd name="connsiteX181" fmla="*/ 2271713 w 3910013"/>
                <a:gd name="connsiteY181" fmla="*/ 2014537 h 2647950"/>
                <a:gd name="connsiteX182" fmla="*/ 2214563 w 3910013"/>
                <a:gd name="connsiteY182" fmla="*/ 2066925 h 2647950"/>
                <a:gd name="connsiteX183" fmla="*/ 2166938 w 3910013"/>
                <a:gd name="connsiteY183" fmla="*/ 2090737 h 2647950"/>
                <a:gd name="connsiteX184" fmla="*/ 2095500 w 3910013"/>
                <a:gd name="connsiteY184" fmla="*/ 2128837 h 2647950"/>
                <a:gd name="connsiteX185" fmla="*/ 2052638 w 3910013"/>
                <a:gd name="connsiteY185" fmla="*/ 2152650 h 2647950"/>
                <a:gd name="connsiteX186" fmla="*/ 2033588 w 3910013"/>
                <a:gd name="connsiteY186" fmla="*/ 2162175 h 2647950"/>
                <a:gd name="connsiteX187" fmla="*/ 2000250 w 3910013"/>
                <a:gd name="connsiteY187" fmla="*/ 2181225 h 2647950"/>
                <a:gd name="connsiteX188" fmla="*/ 1933575 w 3910013"/>
                <a:gd name="connsiteY188" fmla="*/ 2219325 h 2647950"/>
                <a:gd name="connsiteX189" fmla="*/ 1895475 w 3910013"/>
                <a:gd name="connsiteY189" fmla="*/ 2238375 h 2647950"/>
                <a:gd name="connsiteX190" fmla="*/ 1862138 w 3910013"/>
                <a:gd name="connsiteY190" fmla="*/ 2257425 h 2647950"/>
                <a:gd name="connsiteX191" fmla="*/ 1847850 w 3910013"/>
                <a:gd name="connsiteY191" fmla="*/ 2266950 h 2647950"/>
                <a:gd name="connsiteX192" fmla="*/ 1800225 w 3910013"/>
                <a:gd name="connsiteY192" fmla="*/ 2276475 h 2647950"/>
                <a:gd name="connsiteX193" fmla="*/ 1781175 w 3910013"/>
                <a:gd name="connsiteY193" fmla="*/ 2281237 h 2647950"/>
                <a:gd name="connsiteX194" fmla="*/ 1762125 w 3910013"/>
                <a:gd name="connsiteY194" fmla="*/ 2290762 h 2647950"/>
                <a:gd name="connsiteX195" fmla="*/ 1695450 w 3910013"/>
                <a:gd name="connsiteY195" fmla="*/ 2300287 h 2647950"/>
                <a:gd name="connsiteX196" fmla="*/ 1681163 w 3910013"/>
                <a:gd name="connsiteY196" fmla="*/ 2305050 h 2647950"/>
                <a:gd name="connsiteX197" fmla="*/ 1624013 w 3910013"/>
                <a:gd name="connsiteY197" fmla="*/ 2314575 h 2647950"/>
                <a:gd name="connsiteX198" fmla="*/ 1571625 w 3910013"/>
                <a:gd name="connsiteY198" fmla="*/ 2333625 h 2647950"/>
                <a:gd name="connsiteX199" fmla="*/ 1547813 w 3910013"/>
                <a:gd name="connsiteY199" fmla="*/ 2338387 h 2647950"/>
                <a:gd name="connsiteX200" fmla="*/ 1500188 w 3910013"/>
                <a:gd name="connsiteY200" fmla="*/ 2357437 h 2647950"/>
                <a:gd name="connsiteX201" fmla="*/ 1462088 w 3910013"/>
                <a:gd name="connsiteY201" fmla="*/ 2376487 h 2647950"/>
                <a:gd name="connsiteX202" fmla="*/ 1443038 w 3910013"/>
                <a:gd name="connsiteY202" fmla="*/ 2386012 h 2647950"/>
                <a:gd name="connsiteX203" fmla="*/ 1400175 w 3910013"/>
                <a:gd name="connsiteY203" fmla="*/ 2405062 h 2647950"/>
                <a:gd name="connsiteX204" fmla="*/ 1385888 w 3910013"/>
                <a:gd name="connsiteY204" fmla="*/ 2414587 h 2647950"/>
                <a:gd name="connsiteX205" fmla="*/ 1352550 w 3910013"/>
                <a:gd name="connsiteY205" fmla="*/ 2428875 h 2647950"/>
                <a:gd name="connsiteX206" fmla="*/ 1323975 w 3910013"/>
                <a:gd name="connsiteY206" fmla="*/ 2443162 h 2647950"/>
                <a:gd name="connsiteX207" fmla="*/ 1300163 w 3910013"/>
                <a:gd name="connsiteY207" fmla="*/ 2452687 h 2647950"/>
                <a:gd name="connsiteX208" fmla="*/ 1266825 w 3910013"/>
                <a:gd name="connsiteY208" fmla="*/ 2471737 h 2647950"/>
                <a:gd name="connsiteX209" fmla="*/ 1228725 w 3910013"/>
                <a:gd name="connsiteY209" fmla="*/ 2486025 h 2647950"/>
                <a:gd name="connsiteX210" fmla="*/ 1185863 w 3910013"/>
                <a:gd name="connsiteY210" fmla="*/ 2505075 h 2647950"/>
                <a:gd name="connsiteX211" fmla="*/ 1152525 w 3910013"/>
                <a:gd name="connsiteY211" fmla="*/ 2514600 h 2647950"/>
                <a:gd name="connsiteX212" fmla="*/ 1133475 w 3910013"/>
                <a:gd name="connsiteY212" fmla="*/ 2524125 h 2647950"/>
                <a:gd name="connsiteX213" fmla="*/ 1104900 w 3910013"/>
                <a:gd name="connsiteY213" fmla="*/ 2533650 h 2647950"/>
                <a:gd name="connsiteX214" fmla="*/ 1071563 w 3910013"/>
                <a:gd name="connsiteY214" fmla="*/ 2547937 h 2647950"/>
                <a:gd name="connsiteX215" fmla="*/ 1052513 w 3910013"/>
                <a:gd name="connsiteY215" fmla="*/ 2552700 h 2647950"/>
                <a:gd name="connsiteX216" fmla="*/ 1014413 w 3910013"/>
                <a:gd name="connsiteY216" fmla="*/ 2571750 h 2647950"/>
                <a:gd name="connsiteX217" fmla="*/ 1000125 w 3910013"/>
                <a:gd name="connsiteY217" fmla="*/ 2581275 h 2647950"/>
                <a:gd name="connsiteX218" fmla="*/ 962025 w 3910013"/>
                <a:gd name="connsiteY218" fmla="*/ 2590800 h 2647950"/>
                <a:gd name="connsiteX219" fmla="*/ 938213 w 3910013"/>
                <a:gd name="connsiteY219" fmla="*/ 2600325 h 2647950"/>
                <a:gd name="connsiteX220" fmla="*/ 895350 w 3910013"/>
                <a:gd name="connsiteY220" fmla="*/ 2609850 h 2647950"/>
                <a:gd name="connsiteX221" fmla="*/ 857250 w 3910013"/>
                <a:gd name="connsiteY221" fmla="*/ 2628900 h 2647950"/>
                <a:gd name="connsiteX222" fmla="*/ 771525 w 3910013"/>
                <a:gd name="connsiteY222" fmla="*/ 2638425 h 2647950"/>
                <a:gd name="connsiteX223" fmla="*/ 728663 w 3910013"/>
                <a:gd name="connsiteY223" fmla="*/ 2647950 h 2647950"/>
                <a:gd name="connsiteX224" fmla="*/ 604838 w 3910013"/>
                <a:gd name="connsiteY224" fmla="*/ 2638425 h 2647950"/>
                <a:gd name="connsiteX225" fmla="*/ 581025 w 3910013"/>
                <a:gd name="connsiteY225" fmla="*/ 2628900 h 2647950"/>
                <a:gd name="connsiteX226" fmla="*/ 557213 w 3910013"/>
                <a:gd name="connsiteY226" fmla="*/ 2624137 h 2647950"/>
                <a:gd name="connsiteX227" fmla="*/ 542925 w 3910013"/>
                <a:gd name="connsiteY227" fmla="*/ 2619375 h 2647950"/>
                <a:gd name="connsiteX228" fmla="*/ 514350 w 3910013"/>
                <a:gd name="connsiteY228" fmla="*/ 2614612 h 2647950"/>
                <a:gd name="connsiteX229" fmla="*/ 428625 w 3910013"/>
                <a:gd name="connsiteY229" fmla="*/ 2595562 h 2647950"/>
                <a:gd name="connsiteX230" fmla="*/ 409575 w 3910013"/>
                <a:gd name="connsiteY230" fmla="*/ 2590800 h 2647950"/>
                <a:gd name="connsiteX231" fmla="*/ 381000 w 3910013"/>
                <a:gd name="connsiteY231" fmla="*/ 2581275 h 2647950"/>
                <a:gd name="connsiteX232" fmla="*/ 342900 w 3910013"/>
                <a:gd name="connsiteY232" fmla="*/ 2562225 h 2647950"/>
                <a:gd name="connsiteX233" fmla="*/ 314325 w 3910013"/>
                <a:gd name="connsiteY233" fmla="*/ 2552700 h 2647950"/>
                <a:gd name="connsiteX234" fmla="*/ 280988 w 3910013"/>
                <a:gd name="connsiteY234" fmla="*/ 2533650 h 2647950"/>
                <a:gd name="connsiteX235" fmla="*/ 257175 w 3910013"/>
                <a:gd name="connsiteY235" fmla="*/ 2524125 h 2647950"/>
                <a:gd name="connsiteX236" fmla="*/ 190500 w 3910013"/>
                <a:gd name="connsiteY236" fmla="*/ 2490787 h 2647950"/>
                <a:gd name="connsiteX237" fmla="*/ 147638 w 3910013"/>
                <a:gd name="connsiteY237" fmla="*/ 2466975 h 2647950"/>
                <a:gd name="connsiteX238" fmla="*/ 133350 w 3910013"/>
                <a:gd name="connsiteY238" fmla="*/ 2452687 h 2647950"/>
                <a:gd name="connsiteX239" fmla="*/ 114300 w 3910013"/>
                <a:gd name="connsiteY239" fmla="*/ 2438400 h 2647950"/>
                <a:gd name="connsiteX240" fmla="*/ 57150 w 3910013"/>
                <a:gd name="connsiteY240" fmla="*/ 2376487 h 2647950"/>
                <a:gd name="connsiteX241" fmla="*/ 47625 w 3910013"/>
                <a:gd name="connsiteY241" fmla="*/ 2352675 h 2647950"/>
                <a:gd name="connsiteX242" fmla="*/ 19050 w 3910013"/>
                <a:gd name="connsiteY242" fmla="*/ 2290762 h 2647950"/>
                <a:gd name="connsiteX243" fmla="*/ 9525 w 3910013"/>
                <a:gd name="connsiteY243" fmla="*/ 2243137 h 2647950"/>
                <a:gd name="connsiteX244" fmla="*/ 4763 w 3910013"/>
                <a:gd name="connsiteY244" fmla="*/ 2219325 h 2647950"/>
                <a:gd name="connsiteX245" fmla="*/ 0 w 3910013"/>
                <a:gd name="connsiteY245" fmla="*/ 2200275 h 2647950"/>
                <a:gd name="connsiteX246" fmla="*/ 9525 w 3910013"/>
                <a:gd name="connsiteY246" fmla="*/ 2114550 h 2647950"/>
                <a:gd name="connsiteX247" fmla="*/ 23813 w 3910013"/>
                <a:gd name="connsiteY247" fmla="*/ 2057400 h 2647950"/>
                <a:gd name="connsiteX248" fmla="*/ 28575 w 3910013"/>
                <a:gd name="connsiteY248" fmla="*/ 2038350 h 2647950"/>
                <a:gd name="connsiteX249" fmla="*/ 42863 w 3910013"/>
                <a:gd name="connsiteY249" fmla="*/ 2009775 h 2647950"/>
                <a:gd name="connsiteX250" fmla="*/ 52388 w 3910013"/>
                <a:gd name="connsiteY250" fmla="*/ 1981200 h 2647950"/>
                <a:gd name="connsiteX251" fmla="*/ 66675 w 3910013"/>
                <a:gd name="connsiteY251" fmla="*/ 1962150 h 2647950"/>
                <a:gd name="connsiteX252" fmla="*/ 80963 w 3910013"/>
                <a:gd name="connsiteY252" fmla="*/ 1938337 h 2647950"/>
                <a:gd name="connsiteX253" fmla="*/ 100013 w 3910013"/>
                <a:gd name="connsiteY253" fmla="*/ 1914525 h 2647950"/>
                <a:gd name="connsiteX254" fmla="*/ 142875 w 3910013"/>
                <a:gd name="connsiteY254" fmla="*/ 1857375 h 2647950"/>
                <a:gd name="connsiteX255" fmla="*/ 171450 w 3910013"/>
                <a:gd name="connsiteY255" fmla="*/ 1814512 h 2647950"/>
                <a:gd name="connsiteX256" fmla="*/ 180975 w 3910013"/>
                <a:gd name="connsiteY256" fmla="*/ 1800225 h 2647950"/>
                <a:gd name="connsiteX257" fmla="*/ 200025 w 3910013"/>
                <a:gd name="connsiteY257" fmla="*/ 1790700 h 2647950"/>
                <a:gd name="connsiteX258" fmla="*/ 214313 w 3910013"/>
                <a:gd name="connsiteY258" fmla="*/ 1781175 h 2647950"/>
                <a:gd name="connsiteX259" fmla="*/ 233363 w 3910013"/>
                <a:gd name="connsiteY259" fmla="*/ 1762125 h 2647950"/>
                <a:gd name="connsiteX260" fmla="*/ 261938 w 3910013"/>
                <a:gd name="connsiteY260" fmla="*/ 1743075 h 2647950"/>
                <a:gd name="connsiteX261" fmla="*/ 280988 w 3910013"/>
                <a:gd name="connsiteY261" fmla="*/ 1724025 h 2647950"/>
                <a:gd name="connsiteX262" fmla="*/ 314325 w 3910013"/>
                <a:gd name="connsiteY262" fmla="*/ 1700212 h 2647950"/>
                <a:gd name="connsiteX263" fmla="*/ 323850 w 3910013"/>
                <a:gd name="connsiteY263" fmla="*/ 1685925 h 2647950"/>
                <a:gd name="connsiteX264" fmla="*/ 352425 w 3910013"/>
                <a:gd name="connsiteY264" fmla="*/ 1666875 h 2647950"/>
                <a:gd name="connsiteX265" fmla="*/ 361950 w 3910013"/>
                <a:gd name="connsiteY265" fmla="*/ 1652587 h 2647950"/>
                <a:gd name="connsiteX266" fmla="*/ 400050 w 3910013"/>
                <a:gd name="connsiteY266" fmla="*/ 1624012 h 2647950"/>
                <a:gd name="connsiteX267" fmla="*/ 419100 w 3910013"/>
                <a:gd name="connsiteY267" fmla="*/ 1614487 h 2647950"/>
                <a:gd name="connsiteX268" fmla="*/ 442913 w 3910013"/>
                <a:gd name="connsiteY268" fmla="*/ 1595437 h 2647950"/>
                <a:gd name="connsiteX269" fmla="*/ 457200 w 3910013"/>
                <a:gd name="connsiteY269" fmla="*/ 1585912 h 2647950"/>
                <a:gd name="connsiteX270" fmla="*/ 500063 w 3910013"/>
                <a:gd name="connsiteY270" fmla="*/ 1552575 h 2647950"/>
                <a:gd name="connsiteX271" fmla="*/ 538163 w 3910013"/>
                <a:gd name="connsiteY271" fmla="*/ 1533525 h 2647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</a:cxnLst>
              <a:rect l="l" t="t" r="r" b="b"/>
              <a:pathLst>
                <a:path w="3910013" h="2647950">
                  <a:moveTo>
                    <a:pt x="538163" y="1533525"/>
                  </a:moveTo>
                  <a:cubicBezTo>
                    <a:pt x="550186" y="1513486"/>
                    <a:pt x="568226" y="1479052"/>
                    <a:pt x="590550" y="1471612"/>
                  </a:cubicBezTo>
                  <a:lnTo>
                    <a:pt x="604838" y="1466850"/>
                  </a:lnTo>
                  <a:cubicBezTo>
                    <a:pt x="612775" y="1460500"/>
                    <a:pt x="619993" y="1453127"/>
                    <a:pt x="628650" y="1447800"/>
                  </a:cubicBezTo>
                  <a:cubicBezTo>
                    <a:pt x="653815" y="1432314"/>
                    <a:pt x="659441" y="1431187"/>
                    <a:pt x="681038" y="1423987"/>
                  </a:cubicBezTo>
                  <a:cubicBezTo>
                    <a:pt x="706110" y="1398915"/>
                    <a:pt x="682638" y="1417104"/>
                    <a:pt x="719138" y="1404937"/>
                  </a:cubicBezTo>
                  <a:cubicBezTo>
                    <a:pt x="725873" y="1402692"/>
                    <a:pt x="731663" y="1398209"/>
                    <a:pt x="738188" y="1395412"/>
                  </a:cubicBezTo>
                  <a:cubicBezTo>
                    <a:pt x="753903" y="1388677"/>
                    <a:pt x="769226" y="1380509"/>
                    <a:pt x="785813" y="1376362"/>
                  </a:cubicBezTo>
                  <a:cubicBezTo>
                    <a:pt x="798513" y="1373187"/>
                    <a:pt x="812204" y="1372691"/>
                    <a:pt x="823913" y="1366837"/>
                  </a:cubicBezTo>
                  <a:cubicBezTo>
                    <a:pt x="830263" y="1363662"/>
                    <a:pt x="836137" y="1359262"/>
                    <a:pt x="842963" y="1357312"/>
                  </a:cubicBezTo>
                  <a:cubicBezTo>
                    <a:pt x="858529" y="1352864"/>
                    <a:pt x="874561" y="1350077"/>
                    <a:pt x="890588" y="1347787"/>
                  </a:cubicBezTo>
                  <a:lnTo>
                    <a:pt x="957263" y="1338262"/>
                  </a:lnTo>
                  <a:cubicBezTo>
                    <a:pt x="968375" y="1336675"/>
                    <a:pt x="979394" y="1334159"/>
                    <a:pt x="990600" y="1333500"/>
                  </a:cubicBezTo>
                  <a:lnTo>
                    <a:pt x="1071563" y="1328737"/>
                  </a:lnTo>
                  <a:cubicBezTo>
                    <a:pt x="1081088" y="1325562"/>
                    <a:pt x="1090398" y="1321647"/>
                    <a:pt x="1100138" y="1319212"/>
                  </a:cubicBezTo>
                  <a:cubicBezTo>
                    <a:pt x="1115844" y="1315285"/>
                    <a:pt x="1147763" y="1309687"/>
                    <a:pt x="1147763" y="1309687"/>
                  </a:cubicBezTo>
                  <a:lnTo>
                    <a:pt x="1352550" y="1314450"/>
                  </a:lnTo>
                  <a:cubicBezTo>
                    <a:pt x="1372386" y="1315294"/>
                    <a:pt x="1368523" y="1321081"/>
                    <a:pt x="1385888" y="1323975"/>
                  </a:cubicBezTo>
                  <a:cubicBezTo>
                    <a:pt x="1400068" y="1326338"/>
                    <a:pt x="1414519" y="1326704"/>
                    <a:pt x="1428750" y="1328737"/>
                  </a:cubicBezTo>
                  <a:cubicBezTo>
                    <a:pt x="1511383" y="1340542"/>
                    <a:pt x="1340066" y="1326001"/>
                    <a:pt x="1524000" y="1338262"/>
                  </a:cubicBezTo>
                  <a:cubicBezTo>
                    <a:pt x="1568450" y="1336675"/>
                    <a:pt x="1613319" y="1339790"/>
                    <a:pt x="1657350" y="1333500"/>
                  </a:cubicBezTo>
                  <a:cubicBezTo>
                    <a:pt x="1670020" y="1331690"/>
                    <a:pt x="1678874" y="1319373"/>
                    <a:pt x="1690688" y="1314450"/>
                  </a:cubicBezTo>
                  <a:cubicBezTo>
                    <a:pt x="1698160" y="1311337"/>
                    <a:pt x="1706563" y="1311275"/>
                    <a:pt x="1714500" y="1309687"/>
                  </a:cubicBezTo>
                  <a:cubicBezTo>
                    <a:pt x="1720850" y="1306512"/>
                    <a:pt x="1726608" y="1301650"/>
                    <a:pt x="1733550" y="1300162"/>
                  </a:cubicBezTo>
                  <a:cubicBezTo>
                    <a:pt x="1772753" y="1291762"/>
                    <a:pt x="1773891" y="1299967"/>
                    <a:pt x="1804988" y="1290637"/>
                  </a:cubicBezTo>
                  <a:cubicBezTo>
                    <a:pt x="1813176" y="1288180"/>
                    <a:pt x="1820612" y="1283568"/>
                    <a:pt x="1828800" y="1281112"/>
                  </a:cubicBezTo>
                  <a:cubicBezTo>
                    <a:pt x="1842369" y="1277041"/>
                    <a:pt x="1868144" y="1274597"/>
                    <a:pt x="1881188" y="1271587"/>
                  </a:cubicBezTo>
                  <a:cubicBezTo>
                    <a:pt x="1892449" y="1268988"/>
                    <a:pt x="1903313" y="1264865"/>
                    <a:pt x="1914525" y="1262062"/>
                  </a:cubicBezTo>
                  <a:cubicBezTo>
                    <a:pt x="1922378" y="1260099"/>
                    <a:pt x="1930436" y="1259056"/>
                    <a:pt x="1938338" y="1257300"/>
                  </a:cubicBezTo>
                  <a:cubicBezTo>
                    <a:pt x="1944728" y="1255880"/>
                    <a:pt x="1950908" y="1253463"/>
                    <a:pt x="1957388" y="1252537"/>
                  </a:cubicBezTo>
                  <a:cubicBezTo>
                    <a:pt x="1984288" y="1248694"/>
                    <a:pt x="2011386" y="1246382"/>
                    <a:pt x="2038350" y="1243012"/>
                  </a:cubicBezTo>
                  <a:cubicBezTo>
                    <a:pt x="2049489" y="1241620"/>
                    <a:pt x="2060575" y="1239837"/>
                    <a:pt x="2071688" y="1238250"/>
                  </a:cubicBezTo>
                  <a:cubicBezTo>
                    <a:pt x="2076450" y="1236662"/>
                    <a:pt x="2081167" y="1234930"/>
                    <a:pt x="2085975" y="1233487"/>
                  </a:cubicBezTo>
                  <a:cubicBezTo>
                    <a:pt x="2097045" y="1230166"/>
                    <a:pt x="2108582" y="1228254"/>
                    <a:pt x="2119313" y="1223962"/>
                  </a:cubicBezTo>
                  <a:cubicBezTo>
                    <a:pt x="2124627" y="1221836"/>
                    <a:pt x="2128481" y="1216997"/>
                    <a:pt x="2133600" y="1214437"/>
                  </a:cubicBezTo>
                  <a:cubicBezTo>
                    <a:pt x="2138090" y="1212192"/>
                    <a:pt x="2143125" y="1211262"/>
                    <a:pt x="2147888" y="1209675"/>
                  </a:cubicBezTo>
                  <a:cubicBezTo>
                    <a:pt x="2151063" y="1204912"/>
                    <a:pt x="2153366" y="1199435"/>
                    <a:pt x="2157413" y="1195387"/>
                  </a:cubicBezTo>
                  <a:cubicBezTo>
                    <a:pt x="2166152" y="1186648"/>
                    <a:pt x="2180789" y="1182562"/>
                    <a:pt x="2190750" y="1176337"/>
                  </a:cubicBezTo>
                  <a:cubicBezTo>
                    <a:pt x="2214640" y="1161406"/>
                    <a:pt x="2209423" y="1157476"/>
                    <a:pt x="2238375" y="1143000"/>
                  </a:cubicBezTo>
                  <a:cubicBezTo>
                    <a:pt x="2244725" y="1139825"/>
                    <a:pt x="2251930" y="1137971"/>
                    <a:pt x="2257425" y="1133475"/>
                  </a:cubicBezTo>
                  <a:cubicBezTo>
                    <a:pt x="2313931" y="1087243"/>
                    <a:pt x="2266857" y="1109700"/>
                    <a:pt x="2314575" y="1090612"/>
                  </a:cubicBezTo>
                  <a:cubicBezTo>
                    <a:pt x="2324100" y="1077912"/>
                    <a:pt x="2331924" y="1063737"/>
                    <a:pt x="2343150" y="1052512"/>
                  </a:cubicBezTo>
                  <a:cubicBezTo>
                    <a:pt x="2347913" y="1047750"/>
                    <a:pt x="2353126" y="1043399"/>
                    <a:pt x="2357438" y="1038225"/>
                  </a:cubicBezTo>
                  <a:cubicBezTo>
                    <a:pt x="2383310" y="1007179"/>
                    <a:pt x="2343068" y="1042532"/>
                    <a:pt x="2390775" y="1000125"/>
                  </a:cubicBezTo>
                  <a:cubicBezTo>
                    <a:pt x="2399640" y="992245"/>
                    <a:pt x="2413867" y="983142"/>
                    <a:pt x="2424113" y="976312"/>
                  </a:cubicBezTo>
                  <a:cubicBezTo>
                    <a:pt x="2427288" y="971550"/>
                    <a:pt x="2429169" y="965601"/>
                    <a:pt x="2433638" y="962025"/>
                  </a:cubicBezTo>
                  <a:cubicBezTo>
                    <a:pt x="2437558" y="958889"/>
                    <a:pt x="2443225" y="959025"/>
                    <a:pt x="2447925" y="957262"/>
                  </a:cubicBezTo>
                  <a:cubicBezTo>
                    <a:pt x="2455930" y="954260"/>
                    <a:pt x="2463926" y="951209"/>
                    <a:pt x="2471738" y="947737"/>
                  </a:cubicBezTo>
                  <a:cubicBezTo>
                    <a:pt x="2478226" y="944854"/>
                    <a:pt x="2484140" y="940705"/>
                    <a:pt x="2490788" y="938212"/>
                  </a:cubicBezTo>
                  <a:cubicBezTo>
                    <a:pt x="2496917" y="935914"/>
                    <a:pt x="2503488" y="935037"/>
                    <a:pt x="2509838" y="933450"/>
                  </a:cubicBezTo>
                  <a:lnTo>
                    <a:pt x="2547938" y="914400"/>
                  </a:lnTo>
                  <a:cubicBezTo>
                    <a:pt x="2554288" y="911225"/>
                    <a:pt x="2559985" y="906042"/>
                    <a:pt x="2566988" y="904875"/>
                  </a:cubicBezTo>
                  <a:cubicBezTo>
                    <a:pt x="2576513" y="903287"/>
                    <a:pt x="2585924" y="900696"/>
                    <a:pt x="2595563" y="900112"/>
                  </a:cubicBezTo>
                  <a:cubicBezTo>
                    <a:pt x="2638376" y="897517"/>
                    <a:pt x="2681307" y="897390"/>
                    <a:pt x="2724150" y="895350"/>
                  </a:cubicBezTo>
                  <a:cubicBezTo>
                    <a:pt x="2747989" y="894215"/>
                    <a:pt x="2771741" y="891522"/>
                    <a:pt x="2795588" y="890587"/>
                  </a:cubicBezTo>
                  <a:cubicBezTo>
                    <a:pt x="2852716" y="888347"/>
                    <a:pt x="2909888" y="887412"/>
                    <a:pt x="2967038" y="885825"/>
                  </a:cubicBezTo>
                  <a:cubicBezTo>
                    <a:pt x="2973388" y="884237"/>
                    <a:pt x="2979648" y="882233"/>
                    <a:pt x="2986088" y="881062"/>
                  </a:cubicBezTo>
                  <a:cubicBezTo>
                    <a:pt x="2997132" y="879054"/>
                    <a:pt x="3008595" y="879253"/>
                    <a:pt x="3019425" y="876300"/>
                  </a:cubicBezTo>
                  <a:cubicBezTo>
                    <a:pt x="3026274" y="874432"/>
                    <a:pt x="3032125" y="869950"/>
                    <a:pt x="3038475" y="866775"/>
                  </a:cubicBezTo>
                  <a:cubicBezTo>
                    <a:pt x="3048773" y="853903"/>
                    <a:pt x="3058924" y="839416"/>
                    <a:pt x="3071813" y="828675"/>
                  </a:cubicBezTo>
                  <a:cubicBezTo>
                    <a:pt x="3087946" y="815231"/>
                    <a:pt x="3086476" y="823412"/>
                    <a:pt x="3100388" y="804862"/>
                  </a:cubicBezTo>
                  <a:cubicBezTo>
                    <a:pt x="3122882" y="774870"/>
                    <a:pt x="3102844" y="784994"/>
                    <a:pt x="3128963" y="776287"/>
                  </a:cubicBezTo>
                  <a:cubicBezTo>
                    <a:pt x="3144912" y="764326"/>
                    <a:pt x="3153460" y="756895"/>
                    <a:pt x="3171825" y="747712"/>
                  </a:cubicBezTo>
                  <a:cubicBezTo>
                    <a:pt x="3176315" y="745467"/>
                    <a:pt x="3181350" y="744537"/>
                    <a:pt x="3186113" y="742950"/>
                  </a:cubicBezTo>
                  <a:cubicBezTo>
                    <a:pt x="3192463" y="738187"/>
                    <a:pt x="3198063" y="732212"/>
                    <a:pt x="3205163" y="728662"/>
                  </a:cubicBezTo>
                  <a:cubicBezTo>
                    <a:pt x="3211017" y="725735"/>
                    <a:pt x="3217919" y="725698"/>
                    <a:pt x="3224213" y="723900"/>
                  </a:cubicBezTo>
                  <a:cubicBezTo>
                    <a:pt x="3229040" y="722521"/>
                    <a:pt x="3234010" y="721382"/>
                    <a:pt x="3238500" y="719137"/>
                  </a:cubicBezTo>
                  <a:cubicBezTo>
                    <a:pt x="3243620" y="716577"/>
                    <a:pt x="3247428" y="711622"/>
                    <a:pt x="3252788" y="709612"/>
                  </a:cubicBezTo>
                  <a:cubicBezTo>
                    <a:pt x="3309162" y="688473"/>
                    <a:pt x="3235814" y="732387"/>
                    <a:pt x="3319463" y="690562"/>
                  </a:cubicBezTo>
                  <a:cubicBezTo>
                    <a:pt x="3351990" y="674298"/>
                    <a:pt x="3325868" y="688344"/>
                    <a:pt x="3352800" y="671512"/>
                  </a:cubicBezTo>
                  <a:cubicBezTo>
                    <a:pt x="3360650" y="666606"/>
                    <a:pt x="3369208" y="662779"/>
                    <a:pt x="3376613" y="657225"/>
                  </a:cubicBezTo>
                  <a:cubicBezTo>
                    <a:pt x="3382001" y="653184"/>
                    <a:pt x="3386138" y="647700"/>
                    <a:pt x="3390900" y="642937"/>
                  </a:cubicBezTo>
                  <a:cubicBezTo>
                    <a:pt x="3403128" y="594029"/>
                    <a:pt x="3386506" y="654656"/>
                    <a:pt x="3405188" y="604837"/>
                  </a:cubicBezTo>
                  <a:cubicBezTo>
                    <a:pt x="3407486" y="598708"/>
                    <a:pt x="3408363" y="592137"/>
                    <a:pt x="3409950" y="585787"/>
                  </a:cubicBezTo>
                  <a:cubicBezTo>
                    <a:pt x="3408448" y="552735"/>
                    <a:pt x="3428124" y="466435"/>
                    <a:pt x="3371850" y="447675"/>
                  </a:cubicBezTo>
                  <a:lnTo>
                    <a:pt x="3357563" y="442912"/>
                  </a:lnTo>
                  <a:cubicBezTo>
                    <a:pt x="3343275" y="431800"/>
                    <a:pt x="3327498" y="422374"/>
                    <a:pt x="3314700" y="409575"/>
                  </a:cubicBezTo>
                  <a:cubicBezTo>
                    <a:pt x="3309938" y="404812"/>
                    <a:pt x="3306301" y="398558"/>
                    <a:pt x="3300413" y="395287"/>
                  </a:cubicBezTo>
                  <a:cubicBezTo>
                    <a:pt x="3263031" y="374519"/>
                    <a:pt x="3282117" y="396709"/>
                    <a:pt x="3257550" y="376237"/>
                  </a:cubicBezTo>
                  <a:cubicBezTo>
                    <a:pt x="3252376" y="371925"/>
                    <a:pt x="3248377" y="366333"/>
                    <a:pt x="3243263" y="361950"/>
                  </a:cubicBezTo>
                  <a:cubicBezTo>
                    <a:pt x="3225951" y="347111"/>
                    <a:pt x="3224678" y="347895"/>
                    <a:pt x="3205163" y="338137"/>
                  </a:cubicBezTo>
                  <a:cubicBezTo>
                    <a:pt x="3198813" y="325437"/>
                    <a:pt x="3191386" y="313220"/>
                    <a:pt x="3186113" y="300037"/>
                  </a:cubicBezTo>
                  <a:cubicBezTo>
                    <a:pt x="3174723" y="271564"/>
                    <a:pt x="3179292" y="284335"/>
                    <a:pt x="3171825" y="261937"/>
                  </a:cubicBezTo>
                  <a:cubicBezTo>
                    <a:pt x="3175000" y="234950"/>
                    <a:pt x="3176021" y="207621"/>
                    <a:pt x="3181350" y="180975"/>
                  </a:cubicBezTo>
                  <a:cubicBezTo>
                    <a:pt x="3182473" y="175362"/>
                    <a:pt x="3188550" y="171918"/>
                    <a:pt x="3190875" y="166687"/>
                  </a:cubicBezTo>
                  <a:cubicBezTo>
                    <a:pt x="3204858" y="135224"/>
                    <a:pt x="3194753" y="139439"/>
                    <a:pt x="3214688" y="109537"/>
                  </a:cubicBezTo>
                  <a:cubicBezTo>
                    <a:pt x="3218424" y="103933"/>
                    <a:pt x="3224213" y="100012"/>
                    <a:pt x="3228975" y="95250"/>
                  </a:cubicBezTo>
                  <a:cubicBezTo>
                    <a:pt x="3238853" y="55741"/>
                    <a:pt x="3224539" y="90226"/>
                    <a:pt x="3248025" y="71437"/>
                  </a:cubicBezTo>
                  <a:cubicBezTo>
                    <a:pt x="3252494" y="67861"/>
                    <a:pt x="3253503" y="61197"/>
                    <a:pt x="3257550" y="57150"/>
                  </a:cubicBezTo>
                  <a:cubicBezTo>
                    <a:pt x="3267412" y="47288"/>
                    <a:pt x="3291933" y="29697"/>
                    <a:pt x="3305175" y="23812"/>
                  </a:cubicBezTo>
                  <a:cubicBezTo>
                    <a:pt x="3311156" y="21154"/>
                    <a:pt x="3317875" y="20637"/>
                    <a:pt x="3324225" y="19050"/>
                  </a:cubicBezTo>
                  <a:cubicBezTo>
                    <a:pt x="3330575" y="15875"/>
                    <a:pt x="3336387" y="11247"/>
                    <a:pt x="3343275" y="9525"/>
                  </a:cubicBezTo>
                  <a:cubicBezTo>
                    <a:pt x="3355692" y="6421"/>
                    <a:pt x="3368725" y="6708"/>
                    <a:pt x="3381375" y="4762"/>
                  </a:cubicBezTo>
                  <a:cubicBezTo>
                    <a:pt x="3389376" y="3531"/>
                    <a:pt x="3397250" y="1587"/>
                    <a:pt x="3405188" y="0"/>
                  </a:cubicBezTo>
                  <a:cubicBezTo>
                    <a:pt x="3406494" y="69"/>
                    <a:pt x="3503085" y="2454"/>
                    <a:pt x="3529013" y="9525"/>
                  </a:cubicBezTo>
                  <a:cubicBezTo>
                    <a:pt x="3535862" y="11393"/>
                    <a:pt x="3541415" y="16557"/>
                    <a:pt x="3548063" y="19050"/>
                  </a:cubicBezTo>
                  <a:cubicBezTo>
                    <a:pt x="3554192" y="21348"/>
                    <a:pt x="3560763" y="22225"/>
                    <a:pt x="3567113" y="23812"/>
                  </a:cubicBezTo>
                  <a:cubicBezTo>
                    <a:pt x="3571875" y="26987"/>
                    <a:pt x="3577165" y="29487"/>
                    <a:pt x="3581400" y="33337"/>
                  </a:cubicBezTo>
                  <a:cubicBezTo>
                    <a:pt x="3594690" y="45419"/>
                    <a:pt x="3603436" y="63405"/>
                    <a:pt x="3619500" y="71437"/>
                  </a:cubicBezTo>
                  <a:cubicBezTo>
                    <a:pt x="3625850" y="74612"/>
                    <a:pt x="3632386" y="77440"/>
                    <a:pt x="3638550" y="80962"/>
                  </a:cubicBezTo>
                  <a:cubicBezTo>
                    <a:pt x="3646091" y="85271"/>
                    <a:pt x="3666773" y="100391"/>
                    <a:pt x="3671888" y="104775"/>
                  </a:cubicBezTo>
                  <a:cubicBezTo>
                    <a:pt x="3677002" y="109158"/>
                    <a:pt x="3681001" y="114750"/>
                    <a:pt x="3686175" y="119062"/>
                  </a:cubicBezTo>
                  <a:cubicBezTo>
                    <a:pt x="3700080" y="130650"/>
                    <a:pt x="3714691" y="141364"/>
                    <a:pt x="3729038" y="152400"/>
                  </a:cubicBezTo>
                  <a:cubicBezTo>
                    <a:pt x="3751085" y="169359"/>
                    <a:pt x="3741202" y="164391"/>
                    <a:pt x="3762375" y="171450"/>
                  </a:cubicBezTo>
                  <a:cubicBezTo>
                    <a:pt x="3768725" y="177800"/>
                    <a:pt x="3775815" y="183488"/>
                    <a:pt x="3781425" y="190500"/>
                  </a:cubicBezTo>
                  <a:cubicBezTo>
                    <a:pt x="3788576" y="199439"/>
                    <a:pt x="3800475" y="219075"/>
                    <a:pt x="3800475" y="219075"/>
                  </a:cubicBezTo>
                  <a:cubicBezTo>
                    <a:pt x="3814150" y="273767"/>
                    <a:pt x="3793213" y="208182"/>
                    <a:pt x="3819525" y="247650"/>
                  </a:cubicBezTo>
                  <a:cubicBezTo>
                    <a:pt x="3823156" y="253096"/>
                    <a:pt x="3821361" y="260846"/>
                    <a:pt x="3824288" y="266700"/>
                  </a:cubicBezTo>
                  <a:cubicBezTo>
                    <a:pt x="3827838" y="273799"/>
                    <a:pt x="3833961" y="279291"/>
                    <a:pt x="3838575" y="285750"/>
                  </a:cubicBezTo>
                  <a:cubicBezTo>
                    <a:pt x="3841902" y="290408"/>
                    <a:pt x="3844925" y="295275"/>
                    <a:pt x="3848100" y="300037"/>
                  </a:cubicBezTo>
                  <a:cubicBezTo>
                    <a:pt x="3869853" y="365297"/>
                    <a:pt x="3859692" y="338543"/>
                    <a:pt x="3876675" y="381000"/>
                  </a:cubicBezTo>
                  <a:cubicBezTo>
                    <a:pt x="3878263" y="392112"/>
                    <a:pt x="3879430" y="403293"/>
                    <a:pt x="3881438" y="414337"/>
                  </a:cubicBezTo>
                  <a:cubicBezTo>
                    <a:pt x="3882609" y="420777"/>
                    <a:pt x="3884829" y="426987"/>
                    <a:pt x="3886200" y="433387"/>
                  </a:cubicBezTo>
                  <a:cubicBezTo>
                    <a:pt x="3889592" y="449217"/>
                    <a:pt x="3892741" y="465100"/>
                    <a:pt x="3895725" y="481012"/>
                  </a:cubicBezTo>
                  <a:cubicBezTo>
                    <a:pt x="3903642" y="523235"/>
                    <a:pt x="3897601" y="497033"/>
                    <a:pt x="3905250" y="542925"/>
                  </a:cubicBezTo>
                  <a:cubicBezTo>
                    <a:pt x="3906581" y="550909"/>
                    <a:pt x="3908425" y="558800"/>
                    <a:pt x="3910013" y="566737"/>
                  </a:cubicBezTo>
                  <a:cubicBezTo>
                    <a:pt x="3908425" y="596900"/>
                    <a:pt x="3907659" y="627117"/>
                    <a:pt x="3905250" y="657225"/>
                  </a:cubicBezTo>
                  <a:cubicBezTo>
                    <a:pt x="3904210" y="670227"/>
                    <a:pt x="3899578" y="691364"/>
                    <a:pt x="3895725" y="704850"/>
                  </a:cubicBezTo>
                  <a:cubicBezTo>
                    <a:pt x="3887744" y="732782"/>
                    <a:pt x="3895354" y="705594"/>
                    <a:pt x="3881438" y="733425"/>
                  </a:cubicBezTo>
                  <a:cubicBezTo>
                    <a:pt x="3877615" y="741071"/>
                    <a:pt x="3874370" y="749049"/>
                    <a:pt x="3871913" y="757237"/>
                  </a:cubicBezTo>
                  <a:cubicBezTo>
                    <a:pt x="3849229" y="832849"/>
                    <a:pt x="3893943" y="710188"/>
                    <a:pt x="3857625" y="819150"/>
                  </a:cubicBezTo>
                  <a:cubicBezTo>
                    <a:pt x="3856038" y="823912"/>
                    <a:pt x="3855108" y="828947"/>
                    <a:pt x="3852863" y="833437"/>
                  </a:cubicBezTo>
                  <a:cubicBezTo>
                    <a:pt x="3841917" y="855330"/>
                    <a:pt x="3836019" y="863466"/>
                    <a:pt x="3824288" y="881062"/>
                  </a:cubicBezTo>
                  <a:cubicBezTo>
                    <a:pt x="3822700" y="892175"/>
                    <a:pt x="3820457" y="903213"/>
                    <a:pt x="3819525" y="914400"/>
                  </a:cubicBezTo>
                  <a:cubicBezTo>
                    <a:pt x="3817280" y="941341"/>
                    <a:pt x="3816836" y="968408"/>
                    <a:pt x="3814763" y="995362"/>
                  </a:cubicBezTo>
                  <a:cubicBezTo>
                    <a:pt x="3814218" y="1002448"/>
                    <a:pt x="3806769" y="1067138"/>
                    <a:pt x="3805238" y="1076325"/>
                  </a:cubicBezTo>
                  <a:cubicBezTo>
                    <a:pt x="3801459" y="1098998"/>
                    <a:pt x="3797300" y="1098549"/>
                    <a:pt x="3790950" y="1123950"/>
                  </a:cubicBezTo>
                  <a:cubicBezTo>
                    <a:pt x="3788293" y="1134581"/>
                    <a:pt x="3784965" y="1153748"/>
                    <a:pt x="3776663" y="1162050"/>
                  </a:cubicBezTo>
                  <a:cubicBezTo>
                    <a:pt x="3771643" y="1167070"/>
                    <a:pt x="3763390" y="1167449"/>
                    <a:pt x="3757613" y="1171575"/>
                  </a:cubicBezTo>
                  <a:cubicBezTo>
                    <a:pt x="3727056" y="1193401"/>
                    <a:pt x="3761172" y="1181400"/>
                    <a:pt x="3724275" y="1190625"/>
                  </a:cubicBezTo>
                  <a:cubicBezTo>
                    <a:pt x="3709385" y="1200552"/>
                    <a:pt x="3703416" y="1204859"/>
                    <a:pt x="3686175" y="1214437"/>
                  </a:cubicBezTo>
                  <a:cubicBezTo>
                    <a:pt x="3669012" y="1223972"/>
                    <a:pt x="3662238" y="1225917"/>
                    <a:pt x="3643313" y="1233487"/>
                  </a:cubicBezTo>
                  <a:cubicBezTo>
                    <a:pt x="3597730" y="1279070"/>
                    <a:pt x="3656093" y="1224967"/>
                    <a:pt x="3614738" y="1252537"/>
                  </a:cubicBezTo>
                  <a:cubicBezTo>
                    <a:pt x="3591332" y="1268141"/>
                    <a:pt x="3608495" y="1263542"/>
                    <a:pt x="3590925" y="1281112"/>
                  </a:cubicBezTo>
                  <a:cubicBezTo>
                    <a:pt x="3585312" y="1286725"/>
                    <a:pt x="3578334" y="1290786"/>
                    <a:pt x="3571875" y="1295400"/>
                  </a:cubicBezTo>
                  <a:cubicBezTo>
                    <a:pt x="3567218" y="1298727"/>
                    <a:pt x="3561635" y="1300878"/>
                    <a:pt x="3557588" y="1304925"/>
                  </a:cubicBezTo>
                  <a:cubicBezTo>
                    <a:pt x="3550400" y="1312113"/>
                    <a:pt x="3545726" y="1321549"/>
                    <a:pt x="3538538" y="1328737"/>
                  </a:cubicBezTo>
                  <a:cubicBezTo>
                    <a:pt x="3515837" y="1351438"/>
                    <a:pt x="3514735" y="1342330"/>
                    <a:pt x="3495675" y="1366837"/>
                  </a:cubicBezTo>
                  <a:cubicBezTo>
                    <a:pt x="3489992" y="1374144"/>
                    <a:pt x="3486523" y="1382948"/>
                    <a:pt x="3481388" y="1390650"/>
                  </a:cubicBezTo>
                  <a:cubicBezTo>
                    <a:pt x="3476985" y="1397255"/>
                    <a:pt x="3471714" y="1403241"/>
                    <a:pt x="3467100" y="1409700"/>
                  </a:cubicBezTo>
                  <a:cubicBezTo>
                    <a:pt x="3463773" y="1414357"/>
                    <a:pt x="3461622" y="1419940"/>
                    <a:pt x="3457575" y="1423987"/>
                  </a:cubicBezTo>
                  <a:cubicBezTo>
                    <a:pt x="3450387" y="1431175"/>
                    <a:pt x="3441360" y="1436284"/>
                    <a:pt x="3433763" y="1443037"/>
                  </a:cubicBezTo>
                  <a:cubicBezTo>
                    <a:pt x="3427051" y="1449003"/>
                    <a:pt x="3422328" y="1457327"/>
                    <a:pt x="3414713" y="1462087"/>
                  </a:cubicBezTo>
                  <a:cubicBezTo>
                    <a:pt x="3409544" y="1465318"/>
                    <a:pt x="3367821" y="1471490"/>
                    <a:pt x="3367088" y="1471612"/>
                  </a:cubicBezTo>
                  <a:cubicBezTo>
                    <a:pt x="3200910" y="1463700"/>
                    <a:pt x="3307935" y="1477844"/>
                    <a:pt x="3252788" y="1462087"/>
                  </a:cubicBezTo>
                  <a:cubicBezTo>
                    <a:pt x="3242184" y="1459057"/>
                    <a:pt x="3229734" y="1457133"/>
                    <a:pt x="3219450" y="1452562"/>
                  </a:cubicBezTo>
                  <a:cubicBezTo>
                    <a:pt x="3209719" y="1448237"/>
                    <a:pt x="3200904" y="1441857"/>
                    <a:pt x="3190875" y="1438275"/>
                  </a:cubicBezTo>
                  <a:cubicBezTo>
                    <a:pt x="3178547" y="1433872"/>
                    <a:pt x="3152775" y="1428750"/>
                    <a:pt x="3152775" y="1428750"/>
                  </a:cubicBezTo>
                  <a:cubicBezTo>
                    <a:pt x="3133725" y="1430337"/>
                    <a:pt x="3114370" y="1429763"/>
                    <a:pt x="3095625" y="1433512"/>
                  </a:cubicBezTo>
                  <a:cubicBezTo>
                    <a:pt x="3090012" y="1434634"/>
                    <a:pt x="3086457" y="1440477"/>
                    <a:pt x="3081338" y="1443037"/>
                  </a:cubicBezTo>
                  <a:cubicBezTo>
                    <a:pt x="3076848" y="1445282"/>
                    <a:pt x="3071813" y="1446212"/>
                    <a:pt x="3067050" y="1447800"/>
                  </a:cubicBezTo>
                  <a:cubicBezTo>
                    <a:pt x="3048516" y="1475601"/>
                    <a:pt x="3069228" y="1451473"/>
                    <a:pt x="3038475" y="1466850"/>
                  </a:cubicBezTo>
                  <a:cubicBezTo>
                    <a:pt x="2955881" y="1508148"/>
                    <a:pt x="3054559" y="1471099"/>
                    <a:pt x="2986088" y="1490662"/>
                  </a:cubicBezTo>
                  <a:cubicBezTo>
                    <a:pt x="2971607" y="1494799"/>
                    <a:pt x="2957836" y="1501298"/>
                    <a:pt x="2943225" y="1504950"/>
                  </a:cubicBezTo>
                  <a:cubicBezTo>
                    <a:pt x="2936875" y="1506537"/>
                    <a:pt x="2930385" y="1507642"/>
                    <a:pt x="2924175" y="1509712"/>
                  </a:cubicBezTo>
                  <a:cubicBezTo>
                    <a:pt x="2916065" y="1512415"/>
                    <a:pt x="2908551" y="1516780"/>
                    <a:pt x="2900363" y="1519237"/>
                  </a:cubicBezTo>
                  <a:cubicBezTo>
                    <a:pt x="2892610" y="1521563"/>
                    <a:pt x="2884452" y="1522244"/>
                    <a:pt x="2876550" y="1524000"/>
                  </a:cubicBezTo>
                  <a:cubicBezTo>
                    <a:pt x="2870160" y="1525420"/>
                    <a:pt x="2863850" y="1527175"/>
                    <a:pt x="2857500" y="1528762"/>
                  </a:cubicBezTo>
                  <a:cubicBezTo>
                    <a:pt x="2852738" y="1531937"/>
                    <a:pt x="2848643" y="1536477"/>
                    <a:pt x="2843213" y="1538287"/>
                  </a:cubicBezTo>
                  <a:cubicBezTo>
                    <a:pt x="2834052" y="1541341"/>
                    <a:pt x="2824107" y="1541156"/>
                    <a:pt x="2814638" y="1543050"/>
                  </a:cubicBezTo>
                  <a:cubicBezTo>
                    <a:pt x="2808220" y="1544334"/>
                    <a:pt x="2801938" y="1546225"/>
                    <a:pt x="2795588" y="1547812"/>
                  </a:cubicBezTo>
                  <a:cubicBezTo>
                    <a:pt x="2789238" y="1550987"/>
                    <a:pt x="2783185" y="1554844"/>
                    <a:pt x="2776538" y="1557337"/>
                  </a:cubicBezTo>
                  <a:cubicBezTo>
                    <a:pt x="2770409" y="1559635"/>
                    <a:pt x="2763504" y="1559522"/>
                    <a:pt x="2757488" y="1562100"/>
                  </a:cubicBezTo>
                  <a:cubicBezTo>
                    <a:pt x="2752227" y="1564355"/>
                    <a:pt x="2748515" y="1569499"/>
                    <a:pt x="2743200" y="1571625"/>
                  </a:cubicBezTo>
                  <a:cubicBezTo>
                    <a:pt x="2732470" y="1575917"/>
                    <a:pt x="2720975" y="1577975"/>
                    <a:pt x="2709863" y="1581150"/>
                  </a:cubicBezTo>
                  <a:cubicBezTo>
                    <a:pt x="2701925" y="1585912"/>
                    <a:pt x="2694329" y="1591297"/>
                    <a:pt x="2686050" y="1595437"/>
                  </a:cubicBezTo>
                  <a:cubicBezTo>
                    <a:pt x="2668116" y="1604404"/>
                    <a:pt x="2661378" y="1605177"/>
                    <a:pt x="2643188" y="1609725"/>
                  </a:cubicBezTo>
                  <a:cubicBezTo>
                    <a:pt x="2636838" y="1616075"/>
                    <a:pt x="2631322" y="1623387"/>
                    <a:pt x="2624138" y="1628775"/>
                  </a:cubicBezTo>
                  <a:cubicBezTo>
                    <a:pt x="2618458" y="1633035"/>
                    <a:pt x="2611176" y="1634647"/>
                    <a:pt x="2605088" y="1638300"/>
                  </a:cubicBezTo>
                  <a:cubicBezTo>
                    <a:pt x="2547618" y="1672782"/>
                    <a:pt x="2601009" y="1645102"/>
                    <a:pt x="2557463" y="1666875"/>
                  </a:cubicBezTo>
                  <a:cubicBezTo>
                    <a:pt x="2549185" y="1691706"/>
                    <a:pt x="2558821" y="1672547"/>
                    <a:pt x="2538413" y="1690687"/>
                  </a:cubicBezTo>
                  <a:cubicBezTo>
                    <a:pt x="2512371" y="1713836"/>
                    <a:pt x="2518250" y="1715816"/>
                    <a:pt x="2495550" y="1728787"/>
                  </a:cubicBezTo>
                  <a:cubicBezTo>
                    <a:pt x="2489386" y="1732309"/>
                    <a:pt x="2482850" y="1735137"/>
                    <a:pt x="2476500" y="1738312"/>
                  </a:cubicBezTo>
                  <a:cubicBezTo>
                    <a:pt x="2453290" y="1773129"/>
                    <a:pt x="2481625" y="1729345"/>
                    <a:pt x="2457450" y="1771650"/>
                  </a:cubicBezTo>
                  <a:cubicBezTo>
                    <a:pt x="2454610" y="1776620"/>
                    <a:pt x="2450485" y="1780818"/>
                    <a:pt x="2447925" y="1785937"/>
                  </a:cubicBezTo>
                  <a:cubicBezTo>
                    <a:pt x="2444102" y="1793584"/>
                    <a:pt x="2442223" y="1802103"/>
                    <a:pt x="2438400" y="1809750"/>
                  </a:cubicBezTo>
                  <a:cubicBezTo>
                    <a:pt x="2434260" y="1818029"/>
                    <a:pt x="2428545" y="1825436"/>
                    <a:pt x="2424113" y="1833562"/>
                  </a:cubicBezTo>
                  <a:cubicBezTo>
                    <a:pt x="2419013" y="1842911"/>
                    <a:pt x="2415732" y="1853276"/>
                    <a:pt x="2409825" y="1862137"/>
                  </a:cubicBezTo>
                  <a:cubicBezTo>
                    <a:pt x="2368608" y="1923963"/>
                    <a:pt x="2390461" y="1886310"/>
                    <a:pt x="2357438" y="1924050"/>
                  </a:cubicBezTo>
                  <a:cubicBezTo>
                    <a:pt x="2322039" y="1964505"/>
                    <a:pt x="2365376" y="1919967"/>
                    <a:pt x="2328863" y="1966912"/>
                  </a:cubicBezTo>
                  <a:cubicBezTo>
                    <a:pt x="2323350" y="1974001"/>
                    <a:pt x="2316631" y="1980118"/>
                    <a:pt x="2309813" y="1985962"/>
                  </a:cubicBezTo>
                  <a:cubicBezTo>
                    <a:pt x="2279033" y="2012345"/>
                    <a:pt x="2314262" y="1971988"/>
                    <a:pt x="2271713" y="2014537"/>
                  </a:cubicBezTo>
                  <a:cubicBezTo>
                    <a:pt x="2241772" y="2044478"/>
                    <a:pt x="2274620" y="2036897"/>
                    <a:pt x="2214563" y="2066925"/>
                  </a:cubicBezTo>
                  <a:cubicBezTo>
                    <a:pt x="2198688" y="2074862"/>
                    <a:pt x="2182348" y="2081931"/>
                    <a:pt x="2166938" y="2090737"/>
                  </a:cubicBezTo>
                  <a:cubicBezTo>
                    <a:pt x="2121272" y="2116832"/>
                    <a:pt x="2145048" y="2104063"/>
                    <a:pt x="2095500" y="2128837"/>
                  </a:cubicBezTo>
                  <a:cubicBezTo>
                    <a:pt x="2049825" y="2151675"/>
                    <a:pt x="2106458" y="2122749"/>
                    <a:pt x="2052638" y="2152650"/>
                  </a:cubicBezTo>
                  <a:cubicBezTo>
                    <a:pt x="2046432" y="2156098"/>
                    <a:pt x="2039365" y="2158049"/>
                    <a:pt x="2033588" y="2162175"/>
                  </a:cubicBezTo>
                  <a:cubicBezTo>
                    <a:pt x="2003031" y="2184001"/>
                    <a:pt x="2037147" y="2172000"/>
                    <a:pt x="2000250" y="2181225"/>
                  </a:cubicBezTo>
                  <a:cubicBezTo>
                    <a:pt x="1950275" y="2214542"/>
                    <a:pt x="1973331" y="2203423"/>
                    <a:pt x="1933575" y="2219325"/>
                  </a:cubicBezTo>
                  <a:cubicBezTo>
                    <a:pt x="1898381" y="2254519"/>
                    <a:pt x="1944141" y="2214042"/>
                    <a:pt x="1895475" y="2238375"/>
                  </a:cubicBezTo>
                  <a:cubicBezTo>
                    <a:pt x="1838725" y="2266750"/>
                    <a:pt x="1924492" y="2241835"/>
                    <a:pt x="1862138" y="2257425"/>
                  </a:cubicBezTo>
                  <a:cubicBezTo>
                    <a:pt x="1857375" y="2260600"/>
                    <a:pt x="1852970" y="2264390"/>
                    <a:pt x="1847850" y="2266950"/>
                  </a:cubicBezTo>
                  <a:cubicBezTo>
                    <a:pt x="1833880" y="2273935"/>
                    <a:pt x="1814010" y="2273969"/>
                    <a:pt x="1800225" y="2276475"/>
                  </a:cubicBezTo>
                  <a:cubicBezTo>
                    <a:pt x="1793785" y="2277646"/>
                    <a:pt x="1787525" y="2279650"/>
                    <a:pt x="1781175" y="2281237"/>
                  </a:cubicBezTo>
                  <a:cubicBezTo>
                    <a:pt x="1774825" y="2284412"/>
                    <a:pt x="1768925" y="2288722"/>
                    <a:pt x="1762125" y="2290762"/>
                  </a:cubicBezTo>
                  <a:cubicBezTo>
                    <a:pt x="1752310" y="2293707"/>
                    <a:pt x="1701534" y="2299527"/>
                    <a:pt x="1695450" y="2300287"/>
                  </a:cubicBezTo>
                  <a:cubicBezTo>
                    <a:pt x="1690688" y="2301875"/>
                    <a:pt x="1686086" y="2304065"/>
                    <a:pt x="1681163" y="2305050"/>
                  </a:cubicBezTo>
                  <a:cubicBezTo>
                    <a:pt x="1662225" y="2308838"/>
                    <a:pt x="1624013" y="2314575"/>
                    <a:pt x="1624013" y="2314575"/>
                  </a:cubicBezTo>
                  <a:cubicBezTo>
                    <a:pt x="1611704" y="2319498"/>
                    <a:pt x="1583851" y="2331180"/>
                    <a:pt x="1571625" y="2333625"/>
                  </a:cubicBezTo>
                  <a:lnTo>
                    <a:pt x="1547813" y="2338387"/>
                  </a:lnTo>
                  <a:cubicBezTo>
                    <a:pt x="1531938" y="2344737"/>
                    <a:pt x="1515481" y="2349791"/>
                    <a:pt x="1500188" y="2357437"/>
                  </a:cubicBezTo>
                  <a:lnTo>
                    <a:pt x="1462088" y="2376487"/>
                  </a:lnTo>
                  <a:cubicBezTo>
                    <a:pt x="1455738" y="2379662"/>
                    <a:pt x="1449630" y="2383375"/>
                    <a:pt x="1443038" y="2386012"/>
                  </a:cubicBezTo>
                  <a:cubicBezTo>
                    <a:pt x="1426028" y="2392816"/>
                    <a:pt x="1415748" y="2396163"/>
                    <a:pt x="1400175" y="2405062"/>
                  </a:cubicBezTo>
                  <a:cubicBezTo>
                    <a:pt x="1395205" y="2407902"/>
                    <a:pt x="1391007" y="2412027"/>
                    <a:pt x="1385888" y="2414587"/>
                  </a:cubicBezTo>
                  <a:cubicBezTo>
                    <a:pt x="1375074" y="2419994"/>
                    <a:pt x="1363527" y="2423809"/>
                    <a:pt x="1352550" y="2428875"/>
                  </a:cubicBezTo>
                  <a:cubicBezTo>
                    <a:pt x="1342881" y="2433338"/>
                    <a:pt x="1333670" y="2438755"/>
                    <a:pt x="1323975" y="2443162"/>
                  </a:cubicBezTo>
                  <a:cubicBezTo>
                    <a:pt x="1316192" y="2446699"/>
                    <a:pt x="1307809" y="2448864"/>
                    <a:pt x="1300163" y="2452687"/>
                  </a:cubicBezTo>
                  <a:cubicBezTo>
                    <a:pt x="1288715" y="2458411"/>
                    <a:pt x="1278273" y="2466013"/>
                    <a:pt x="1266825" y="2471737"/>
                  </a:cubicBezTo>
                  <a:cubicBezTo>
                    <a:pt x="1248419" y="2480940"/>
                    <a:pt x="1245211" y="2479843"/>
                    <a:pt x="1228725" y="2486025"/>
                  </a:cubicBezTo>
                  <a:cubicBezTo>
                    <a:pt x="1169614" y="2508192"/>
                    <a:pt x="1236400" y="2483418"/>
                    <a:pt x="1185863" y="2505075"/>
                  </a:cubicBezTo>
                  <a:cubicBezTo>
                    <a:pt x="1159008" y="2516584"/>
                    <a:pt x="1184735" y="2502521"/>
                    <a:pt x="1152525" y="2514600"/>
                  </a:cubicBezTo>
                  <a:cubicBezTo>
                    <a:pt x="1145878" y="2517093"/>
                    <a:pt x="1140067" y="2521488"/>
                    <a:pt x="1133475" y="2524125"/>
                  </a:cubicBezTo>
                  <a:cubicBezTo>
                    <a:pt x="1124153" y="2527854"/>
                    <a:pt x="1114271" y="2530046"/>
                    <a:pt x="1104900" y="2533650"/>
                  </a:cubicBezTo>
                  <a:cubicBezTo>
                    <a:pt x="1093616" y="2537990"/>
                    <a:pt x="1082925" y="2543805"/>
                    <a:pt x="1071563" y="2547937"/>
                  </a:cubicBezTo>
                  <a:cubicBezTo>
                    <a:pt x="1065412" y="2550174"/>
                    <a:pt x="1058555" y="2550182"/>
                    <a:pt x="1052513" y="2552700"/>
                  </a:cubicBezTo>
                  <a:cubicBezTo>
                    <a:pt x="1039406" y="2558161"/>
                    <a:pt x="1026227" y="2563874"/>
                    <a:pt x="1014413" y="2571750"/>
                  </a:cubicBezTo>
                  <a:cubicBezTo>
                    <a:pt x="1009650" y="2574925"/>
                    <a:pt x="1005504" y="2579319"/>
                    <a:pt x="1000125" y="2581275"/>
                  </a:cubicBezTo>
                  <a:cubicBezTo>
                    <a:pt x="987822" y="2585749"/>
                    <a:pt x="974537" y="2586950"/>
                    <a:pt x="962025" y="2590800"/>
                  </a:cubicBezTo>
                  <a:cubicBezTo>
                    <a:pt x="953854" y="2593314"/>
                    <a:pt x="946401" y="2597869"/>
                    <a:pt x="938213" y="2600325"/>
                  </a:cubicBezTo>
                  <a:cubicBezTo>
                    <a:pt x="929587" y="2602913"/>
                    <a:pt x="904783" y="2605919"/>
                    <a:pt x="895350" y="2609850"/>
                  </a:cubicBezTo>
                  <a:cubicBezTo>
                    <a:pt x="882243" y="2615311"/>
                    <a:pt x="871379" y="2627487"/>
                    <a:pt x="857250" y="2628900"/>
                  </a:cubicBezTo>
                  <a:cubicBezTo>
                    <a:pt x="832881" y="2631337"/>
                    <a:pt x="796583" y="2634570"/>
                    <a:pt x="771525" y="2638425"/>
                  </a:cubicBezTo>
                  <a:cubicBezTo>
                    <a:pt x="755796" y="2640845"/>
                    <a:pt x="743840" y="2644155"/>
                    <a:pt x="728663" y="2647950"/>
                  </a:cubicBezTo>
                  <a:cubicBezTo>
                    <a:pt x="717734" y="2647404"/>
                    <a:pt x="636227" y="2646985"/>
                    <a:pt x="604838" y="2638425"/>
                  </a:cubicBezTo>
                  <a:cubicBezTo>
                    <a:pt x="596590" y="2636176"/>
                    <a:pt x="589214" y="2631357"/>
                    <a:pt x="581025" y="2628900"/>
                  </a:cubicBezTo>
                  <a:cubicBezTo>
                    <a:pt x="573272" y="2626574"/>
                    <a:pt x="565066" y="2626100"/>
                    <a:pt x="557213" y="2624137"/>
                  </a:cubicBezTo>
                  <a:cubicBezTo>
                    <a:pt x="552343" y="2622919"/>
                    <a:pt x="547826" y="2620464"/>
                    <a:pt x="542925" y="2619375"/>
                  </a:cubicBezTo>
                  <a:cubicBezTo>
                    <a:pt x="533499" y="2617280"/>
                    <a:pt x="523841" y="2616392"/>
                    <a:pt x="514350" y="2614612"/>
                  </a:cubicBezTo>
                  <a:cubicBezTo>
                    <a:pt x="465968" y="2605540"/>
                    <a:pt x="472663" y="2606571"/>
                    <a:pt x="428625" y="2595562"/>
                  </a:cubicBezTo>
                  <a:cubicBezTo>
                    <a:pt x="422275" y="2593975"/>
                    <a:pt x="415785" y="2592870"/>
                    <a:pt x="409575" y="2590800"/>
                  </a:cubicBezTo>
                  <a:cubicBezTo>
                    <a:pt x="400050" y="2587625"/>
                    <a:pt x="389980" y="2585765"/>
                    <a:pt x="381000" y="2581275"/>
                  </a:cubicBezTo>
                  <a:cubicBezTo>
                    <a:pt x="368300" y="2574925"/>
                    <a:pt x="356370" y="2566715"/>
                    <a:pt x="342900" y="2562225"/>
                  </a:cubicBezTo>
                  <a:cubicBezTo>
                    <a:pt x="333375" y="2559050"/>
                    <a:pt x="323441" y="2556907"/>
                    <a:pt x="314325" y="2552700"/>
                  </a:cubicBezTo>
                  <a:cubicBezTo>
                    <a:pt x="302704" y="2547337"/>
                    <a:pt x="292435" y="2539374"/>
                    <a:pt x="280988" y="2533650"/>
                  </a:cubicBezTo>
                  <a:cubicBezTo>
                    <a:pt x="273341" y="2529827"/>
                    <a:pt x="264922" y="2527740"/>
                    <a:pt x="257175" y="2524125"/>
                  </a:cubicBezTo>
                  <a:cubicBezTo>
                    <a:pt x="234658" y="2513617"/>
                    <a:pt x="212725" y="2501900"/>
                    <a:pt x="190500" y="2490787"/>
                  </a:cubicBezTo>
                  <a:cubicBezTo>
                    <a:pt x="176931" y="2484003"/>
                    <a:pt x="159597" y="2475944"/>
                    <a:pt x="147638" y="2466975"/>
                  </a:cubicBezTo>
                  <a:cubicBezTo>
                    <a:pt x="142250" y="2462934"/>
                    <a:pt x="138464" y="2457070"/>
                    <a:pt x="133350" y="2452687"/>
                  </a:cubicBezTo>
                  <a:cubicBezTo>
                    <a:pt x="127323" y="2447521"/>
                    <a:pt x="120132" y="2443784"/>
                    <a:pt x="114300" y="2438400"/>
                  </a:cubicBezTo>
                  <a:cubicBezTo>
                    <a:pt x="105859" y="2430608"/>
                    <a:pt x="67835" y="2395719"/>
                    <a:pt x="57150" y="2376487"/>
                  </a:cubicBezTo>
                  <a:cubicBezTo>
                    <a:pt x="52998" y="2369014"/>
                    <a:pt x="51207" y="2360437"/>
                    <a:pt x="47625" y="2352675"/>
                  </a:cubicBezTo>
                  <a:cubicBezTo>
                    <a:pt x="13319" y="2278345"/>
                    <a:pt x="40732" y="2344968"/>
                    <a:pt x="19050" y="2290762"/>
                  </a:cubicBezTo>
                  <a:lnTo>
                    <a:pt x="9525" y="2243137"/>
                  </a:lnTo>
                  <a:cubicBezTo>
                    <a:pt x="7938" y="2235200"/>
                    <a:pt x="6726" y="2227178"/>
                    <a:pt x="4763" y="2219325"/>
                  </a:cubicBezTo>
                  <a:lnTo>
                    <a:pt x="0" y="2200275"/>
                  </a:lnTo>
                  <a:cubicBezTo>
                    <a:pt x="3515" y="2161613"/>
                    <a:pt x="3733" y="2149302"/>
                    <a:pt x="9525" y="2114550"/>
                  </a:cubicBezTo>
                  <a:cubicBezTo>
                    <a:pt x="14129" y="2086926"/>
                    <a:pt x="15527" y="2087781"/>
                    <a:pt x="23813" y="2057400"/>
                  </a:cubicBezTo>
                  <a:cubicBezTo>
                    <a:pt x="25535" y="2051085"/>
                    <a:pt x="26144" y="2044427"/>
                    <a:pt x="28575" y="2038350"/>
                  </a:cubicBezTo>
                  <a:cubicBezTo>
                    <a:pt x="32530" y="2028462"/>
                    <a:pt x="38767" y="2019605"/>
                    <a:pt x="42863" y="2009775"/>
                  </a:cubicBezTo>
                  <a:cubicBezTo>
                    <a:pt x="46725" y="2000507"/>
                    <a:pt x="47898" y="1990180"/>
                    <a:pt x="52388" y="1981200"/>
                  </a:cubicBezTo>
                  <a:cubicBezTo>
                    <a:pt x="55938" y="1974101"/>
                    <a:pt x="62272" y="1968754"/>
                    <a:pt x="66675" y="1962150"/>
                  </a:cubicBezTo>
                  <a:cubicBezTo>
                    <a:pt x="71810" y="1954448"/>
                    <a:pt x="75654" y="1945920"/>
                    <a:pt x="80963" y="1938337"/>
                  </a:cubicBezTo>
                  <a:cubicBezTo>
                    <a:pt x="86792" y="1930010"/>
                    <a:pt x="94034" y="1922746"/>
                    <a:pt x="100013" y="1914525"/>
                  </a:cubicBezTo>
                  <a:cubicBezTo>
                    <a:pt x="144466" y="1853402"/>
                    <a:pt x="91670" y="1918823"/>
                    <a:pt x="142875" y="1857375"/>
                  </a:cubicBezTo>
                  <a:cubicBezTo>
                    <a:pt x="158721" y="1817759"/>
                    <a:pt x="143218" y="1847448"/>
                    <a:pt x="171450" y="1814512"/>
                  </a:cubicBezTo>
                  <a:cubicBezTo>
                    <a:pt x="175175" y="1810166"/>
                    <a:pt x="176578" y="1803889"/>
                    <a:pt x="180975" y="1800225"/>
                  </a:cubicBezTo>
                  <a:cubicBezTo>
                    <a:pt x="186429" y="1795680"/>
                    <a:pt x="193861" y="1794222"/>
                    <a:pt x="200025" y="1790700"/>
                  </a:cubicBezTo>
                  <a:cubicBezTo>
                    <a:pt x="204995" y="1787860"/>
                    <a:pt x="209967" y="1784900"/>
                    <a:pt x="214313" y="1781175"/>
                  </a:cubicBezTo>
                  <a:cubicBezTo>
                    <a:pt x="221131" y="1775331"/>
                    <a:pt x="226351" y="1767735"/>
                    <a:pt x="233363" y="1762125"/>
                  </a:cubicBezTo>
                  <a:cubicBezTo>
                    <a:pt x="242302" y="1754974"/>
                    <a:pt x="252999" y="1750226"/>
                    <a:pt x="261938" y="1743075"/>
                  </a:cubicBezTo>
                  <a:cubicBezTo>
                    <a:pt x="268950" y="1737465"/>
                    <a:pt x="274038" y="1729712"/>
                    <a:pt x="280988" y="1724025"/>
                  </a:cubicBezTo>
                  <a:cubicBezTo>
                    <a:pt x="291557" y="1715377"/>
                    <a:pt x="303213" y="1708150"/>
                    <a:pt x="314325" y="1700212"/>
                  </a:cubicBezTo>
                  <a:cubicBezTo>
                    <a:pt x="317500" y="1695450"/>
                    <a:pt x="319542" y="1689694"/>
                    <a:pt x="323850" y="1685925"/>
                  </a:cubicBezTo>
                  <a:cubicBezTo>
                    <a:pt x="332465" y="1678387"/>
                    <a:pt x="352425" y="1666875"/>
                    <a:pt x="352425" y="1666875"/>
                  </a:cubicBezTo>
                  <a:cubicBezTo>
                    <a:pt x="355600" y="1662112"/>
                    <a:pt x="357903" y="1656634"/>
                    <a:pt x="361950" y="1652587"/>
                  </a:cubicBezTo>
                  <a:cubicBezTo>
                    <a:pt x="368055" y="1646482"/>
                    <a:pt x="389793" y="1629873"/>
                    <a:pt x="400050" y="1624012"/>
                  </a:cubicBezTo>
                  <a:cubicBezTo>
                    <a:pt x="406214" y="1620490"/>
                    <a:pt x="413193" y="1618425"/>
                    <a:pt x="419100" y="1614487"/>
                  </a:cubicBezTo>
                  <a:cubicBezTo>
                    <a:pt x="427558" y="1608848"/>
                    <a:pt x="434781" y="1601536"/>
                    <a:pt x="442913" y="1595437"/>
                  </a:cubicBezTo>
                  <a:cubicBezTo>
                    <a:pt x="447492" y="1592003"/>
                    <a:pt x="452621" y="1589346"/>
                    <a:pt x="457200" y="1585912"/>
                  </a:cubicBezTo>
                  <a:cubicBezTo>
                    <a:pt x="471680" y="1575052"/>
                    <a:pt x="485830" y="1563758"/>
                    <a:pt x="500063" y="1552575"/>
                  </a:cubicBezTo>
                  <a:cubicBezTo>
                    <a:pt x="525115" y="1532892"/>
                    <a:pt x="523875" y="1543634"/>
                    <a:pt x="538163" y="1533525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A69A5B3C-2B02-4DDB-8B53-7076B1149106}"/>
                </a:ext>
              </a:extLst>
            </p:cNvPr>
            <p:cNvSpPr txBox="1"/>
            <p:nvPr/>
          </p:nvSpPr>
          <p:spPr>
            <a:xfrm rot="20337961">
              <a:off x="3704311" y="4487251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</p:grp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D2D0133-3A54-40AD-BD77-7721BFAE873E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67ABB3EE-AAFC-477F-9717-40C1DC81F3DB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02A52530-8D2D-4833-97AE-4EEDC5F72D88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6720BB4-46A2-4DC2-90D3-2C125AF0BB35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93CDE1E9-E598-45E1-868D-5314A5FAD253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9E45C34B-2ED1-47A4-85FE-49E918D21795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854581AC-E66E-4722-816C-933435663B83}"/>
              </a:ext>
            </a:extLst>
          </p:cNvPr>
          <p:cNvSpPr txBox="1"/>
          <p:nvPr/>
        </p:nvSpPr>
        <p:spPr>
          <a:xfrm>
            <a:off x="10104248" y="1181540"/>
            <a:ext cx="74251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>
                <a:solidFill>
                  <a:srgbClr val="FF8080"/>
                </a:solidFill>
              </a:rPr>
              <a:t>Pla2g2f</a:t>
            </a:r>
          </a:p>
        </p:txBody>
      </p:sp>
      <p:cxnSp>
        <p:nvCxnSpPr>
          <p:cNvPr id="48" name="Straight Connector 47">
            <a:extLst>
              <a:ext uri="{FF2B5EF4-FFF2-40B4-BE49-F238E27FC236}">
                <a16:creationId xmlns:a16="http://schemas.microsoft.com/office/drawing/2014/main" id="{99996DEF-040C-4447-B5E0-F0A5A7C2390E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7549399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>
            <a:extLst>
              <a:ext uri="{FF2B5EF4-FFF2-40B4-BE49-F238E27FC236}">
                <a16:creationId xmlns:a16="http://schemas.microsoft.com/office/drawing/2014/main" id="{77997C14-9C90-4051-A615-4EADF18270EB}"/>
              </a:ext>
            </a:extLst>
          </p:cNvPr>
          <p:cNvGrpSpPr/>
          <p:nvPr/>
        </p:nvGrpSpPr>
        <p:grpSpPr>
          <a:xfrm>
            <a:off x="1846091" y="350285"/>
            <a:ext cx="3848484" cy="2886363"/>
            <a:chOff x="484632" y="0"/>
            <a:chExt cx="9144000" cy="6858000"/>
          </a:xfrm>
        </p:grpSpPr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6ABB9933-5138-4C68-BDEA-BD607F7E74E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E1A1F44B-875D-4F62-ABC3-AD68DF4B75D6}"/>
                </a:ext>
              </a:extLst>
            </p:cNvPr>
            <p:cNvSpPr/>
            <p:nvPr/>
          </p:nvSpPr>
          <p:spPr>
            <a:xfrm>
              <a:off x="3500260" y="2347913"/>
              <a:ext cx="5477186" cy="2386012"/>
            </a:xfrm>
            <a:custGeom>
              <a:avLst/>
              <a:gdLst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329415 w 5477186"/>
                <a:gd name="connsiteY105" fmla="*/ 681037 h 2386012"/>
                <a:gd name="connsiteX106" fmla="*/ 5277028 w 5477186"/>
                <a:gd name="connsiteY106" fmla="*/ 552450 h 2386012"/>
                <a:gd name="connsiteX107" fmla="*/ 5262740 w 5477186"/>
                <a:gd name="connsiteY107" fmla="*/ 519112 h 2386012"/>
                <a:gd name="connsiteX108" fmla="*/ 5243690 w 5477186"/>
                <a:gd name="connsiteY108" fmla="*/ 471487 h 2386012"/>
                <a:gd name="connsiteX109" fmla="*/ 5215115 w 5477186"/>
                <a:gd name="connsiteY109" fmla="*/ 423862 h 2386012"/>
                <a:gd name="connsiteX110" fmla="*/ 5186540 w 5477186"/>
                <a:gd name="connsiteY110" fmla="*/ 381000 h 2386012"/>
                <a:gd name="connsiteX111" fmla="*/ 5148440 w 5477186"/>
                <a:gd name="connsiteY111" fmla="*/ 323850 h 2386012"/>
                <a:gd name="connsiteX112" fmla="*/ 5119865 w 5477186"/>
                <a:gd name="connsiteY112" fmla="*/ 295275 h 2386012"/>
                <a:gd name="connsiteX113" fmla="*/ 5105578 w 5477186"/>
                <a:gd name="connsiteY113" fmla="*/ 271462 h 2386012"/>
                <a:gd name="connsiteX114" fmla="*/ 5048428 w 5477186"/>
                <a:gd name="connsiteY114" fmla="*/ 219075 h 2386012"/>
                <a:gd name="connsiteX115" fmla="*/ 5024615 w 5477186"/>
                <a:gd name="connsiteY115" fmla="*/ 204787 h 2386012"/>
                <a:gd name="connsiteX116" fmla="*/ 5000803 w 5477186"/>
                <a:gd name="connsiteY116" fmla="*/ 185737 h 2386012"/>
                <a:gd name="connsiteX117" fmla="*/ 4867453 w 5477186"/>
                <a:gd name="connsiteY117" fmla="*/ 128587 h 2386012"/>
                <a:gd name="connsiteX118" fmla="*/ 4738865 w 5477186"/>
                <a:gd name="connsiteY118" fmla="*/ 90487 h 2386012"/>
                <a:gd name="connsiteX119" fmla="*/ 4615040 w 5477186"/>
                <a:gd name="connsiteY119" fmla="*/ 38100 h 2386012"/>
                <a:gd name="connsiteX120" fmla="*/ 4591228 w 5477186"/>
                <a:gd name="connsiteY120" fmla="*/ 28575 h 2386012"/>
                <a:gd name="connsiteX121" fmla="*/ 4557890 w 5477186"/>
                <a:gd name="connsiteY121" fmla="*/ 23812 h 2386012"/>
                <a:gd name="connsiteX122" fmla="*/ 4538840 w 5477186"/>
                <a:gd name="connsiteY122" fmla="*/ 19050 h 2386012"/>
                <a:gd name="connsiteX123" fmla="*/ 4472165 w 5477186"/>
                <a:gd name="connsiteY123" fmla="*/ 14287 h 2386012"/>
                <a:gd name="connsiteX124" fmla="*/ 4434065 w 5477186"/>
                <a:gd name="connsiteY124" fmla="*/ 9525 h 2386012"/>
                <a:gd name="connsiteX125" fmla="*/ 4348340 w 5477186"/>
                <a:gd name="connsiteY125" fmla="*/ 0 h 2386012"/>
                <a:gd name="connsiteX126" fmla="*/ 4057828 w 5477186"/>
                <a:gd name="connsiteY126" fmla="*/ 9525 h 2386012"/>
                <a:gd name="connsiteX127" fmla="*/ 4005440 w 5477186"/>
                <a:gd name="connsiteY127" fmla="*/ 23812 h 2386012"/>
                <a:gd name="connsiteX128" fmla="*/ 3957815 w 5477186"/>
                <a:gd name="connsiteY128" fmla="*/ 47625 h 2386012"/>
                <a:gd name="connsiteX129" fmla="*/ 3943528 w 5477186"/>
                <a:gd name="connsiteY129" fmla="*/ 61912 h 2386012"/>
                <a:gd name="connsiteX130" fmla="*/ 3910190 w 5477186"/>
                <a:gd name="connsiteY130" fmla="*/ 109537 h 2386012"/>
                <a:gd name="connsiteX131" fmla="*/ 3891140 w 5477186"/>
                <a:gd name="connsiteY131" fmla="*/ 171450 h 2386012"/>
                <a:gd name="connsiteX132" fmla="*/ 3881615 w 5477186"/>
                <a:gd name="connsiteY132" fmla="*/ 214312 h 2386012"/>
                <a:gd name="connsiteX133" fmla="*/ 3872090 w 5477186"/>
                <a:gd name="connsiteY133" fmla="*/ 238125 h 2386012"/>
                <a:gd name="connsiteX134" fmla="*/ 3862565 w 5477186"/>
                <a:gd name="connsiteY134" fmla="*/ 280987 h 2386012"/>
                <a:gd name="connsiteX135" fmla="*/ 3829228 w 5477186"/>
                <a:gd name="connsiteY135" fmla="*/ 347662 h 2386012"/>
                <a:gd name="connsiteX136" fmla="*/ 3800653 w 5477186"/>
                <a:gd name="connsiteY136" fmla="*/ 400050 h 2386012"/>
                <a:gd name="connsiteX137" fmla="*/ 3781603 w 5477186"/>
                <a:gd name="connsiteY137" fmla="*/ 414337 h 2386012"/>
                <a:gd name="connsiteX138" fmla="*/ 3743503 w 5477186"/>
                <a:gd name="connsiteY138" fmla="*/ 438150 h 2386012"/>
                <a:gd name="connsiteX139" fmla="*/ 3686353 w 5477186"/>
                <a:gd name="connsiteY139" fmla="*/ 485775 h 2386012"/>
                <a:gd name="connsiteX140" fmla="*/ 3662540 w 5477186"/>
                <a:gd name="connsiteY140" fmla="*/ 519112 h 2386012"/>
                <a:gd name="connsiteX141" fmla="*/ 3638728 w 5477186"/>
                <a:gd name="connsiteY141" fmla="*/ 542925 h 2386012"/>
                <a:gd name="connsiteX142" fmla="*/ 3610153 w 5477186"/>
                <a:gd name="connsiteY142" fmla="*/ 590550 h 2386012"/>
                <a:gd name="connsiteX143" fmla="*/ 3581578 w 5477186"/>
                <a:gd name="connsiteY143" fmla="*/ 628650 h 2386012"/>
                <a:gd name="connsiteX144" fmla="*/ 3567290 w 5477186"/>
                <a:gd name="connsiteY144" fmla="*/ 647700 h 2386012"/>
                <a:gd name="connsiteX145" fmla="*/ 3510140 w 5477186"/>
                <a:gd name="connsiteY145" fmla="*/ 704850 h 2386012"/>
                <a:gd name="connsiteX146" fmla="*/ 3472040 w 5477186"/>
                <a:gd name="connsiteY146" fmla="*/ 738187 h 2386012"/>
                <a:gd name="connsiteX147" fmla="*/ 3448228 w 5477186"/>
                <a:gd name="connsiteY147" fmla="*/ 766762 h 2386012"/>
                <a:gd name="connsiteX148" fmla="*/ 3429178 w 5477186"/>
                <a:gd name="connsiteY148" fmla="*/ 776287 h 2386012"/>
                <a:gd name="connsiteX149" fmla="*/ 3405365 w 5477186"/>
                <a:gd name="connsiteY149" fmla="*/ 790575 h 2386012"/>
                <a:gd name="connsiteX150" fmla="*/ 3391078 w 5477186"/>
                <a:gd name="connsiteY150" fmla="*/ 800100 h 2386012"/>
                <a:gd name="connsiteX151" fmla="*/ 3372028 w 5477186"/>
                <a:gd name="connsiteY151" fmla="*/ 809625 h 2386012"/>
                <a:gd name="connsiteX152" fmla="*/ 3329165 w 5477186"/>
                <a:gd name="connsiteY152" fmla="*/ 833437 h 2386012"/>
                <a:gd name="connsiteX153" fmla="*/ 3291065 w 5477186"/>
                <a:gd name="connsiteY153" fmla="*/ 857250 h 2386012"/>
                <a:gd name="connsiteX154" fmla="*/ 3219628 w 5477186"/>
                <a:gd name="connsiteY154" fmla="*/ 890587 h 2386012"/>
                <a:gd name="connsiteX155" fmla="*/ 3157715 w 5477186"/>
                <a:gd name="connsiteY155" fmla="*/ 914400 h 2386012"/>
                <a:gd name="connsiteX156" fmla="*/ 3124378 w 5477186"/>
                <a:gd name="connsiteY156" fmla="*/ 923925 h 2386012"/>
                <a:gd name="connsiteX157" fmla="*/ 3091040 w 5477186"/>
                <a:gd name="connsiteY157" fmla="*/ 928687 h 2386012"/>
                <a:gd name="connsiteX158" fmla="*/ 3067228 w 5477186"/>
                <a:gd name="connsiteY158" fmla="*/ 933450 h 2386012"/>
                <a:gd name="connsiteX159" fmla="*/ 3052940 w 5477186"/>
                <a:gd name="connsiteY159" fmla="*/ 938212 h 2386012"/>
                <a:gd name="connsiteX160" fmla="*/ 2995790 w 5477186"/>
                <a:gd name="connsiteY160" fmla="*/ 947737 h 2386012"/>
                <a:gd name="connsiteX161" fmla="*/ 2938640 w 5477186"/>
                <a:gd name="connsiteY161" fmla="*/ 957262 h 2386012"/>
                <a:gd name="connsiteX162" fmla="*/ 2895778 w 5477186"/>
                <a:gd name="connsiteY162" fmla="*/ 971550 h 2386012"/>
                <a:gd name="connsiteX163" fmla="*/ 2848153 w 5477186"/>
                <a:gd name="connsiteY163" fmla="*/ 990600 h 2386012"/>
                <a:gd name="connsiteX164" fmla="*/ 2838628 w 5477186"/>
                <a:gd name="connsiteY164" fmla="*/ 1004887 h 2386012"/>
                <a:gd name="connsiteX165" fmla="*/ 2791003 w 5477186"/>
                <a:gd name="connsiteY165" fmla="*/ 1023937 h 2386012"/>
                <a:gd name="connsiteX166" fmla="*/ 2738615 w 5477186"/>
                <a:gd name="connsiteY166" fmla="*/ 1047750 h 2386012"/>
                <a:gd name="connsiteX167" fmla="*/ 2719565 w 5477186"/>
                <a:gd name="connsiteY167" fmla="*/ 1062037 h 2386012"/>
                <a:gd name="connsiteX168" fmla="*/ 2652890 w 5477186"/>
                <a:gd name="connsiteY168" fmla="*/ 1090612 h 2386012"/>
                <a:gd name="connsiteX169" fmla="*/ 2610028 w 5477186"/>
                <a:gd name="connsiteY169" fmla="*/ 1128712 h 2386012"/>
                <a:gd name="connsiteX170" fmla="*/ 2562403 w 5477186"/>
                <a:gd name="connsiteY170" fmla="*/ 1162050 h 2386012"/>
                <a:gd name="connsiteX171" fmla="*/ 2505253 w 5477186"/>
                <a:gd name="connsiteY171" fmla="*/ 1209675 h 2386012"/>
                <a:gd name="connsiteX172" fmla="*/ 2400478 w 5477186"/>
                <a:gd name="connsiteY172" fmla="*/ 1262062 h 2386012"/>
                <a:gd name="connsiteX173" fmla="*/ 2362378 w 5477186"/>
                <a:gd name="connsiteY173" fmla="*/ 1271587 h 2386012"/>
                <a:gd name="connsiteX174" fmla="*/ 2314753 w 5477186"/>
                <a:gd name="connsiteY174" fmla="*/ 1290637 h 2386012"/>
                <a:gd name="connsiteX175" fmla="*/ 2257603 w 5477186"/>
                <a:gd name="connsiteY175" fmla="*/ 1304925 h 2386012"/>
                <a:gd name="connsiteX176" fmla="*/ 2090915 w 5477186"/>
                <a:gd name="connsiteY176" fmla="*/ 1295400 h 2386012"/>
                <a:gd name="connsiteX177" fmla="*/ 2033765 w 5477186"/>
                <a:gd name="connsiteY177" fmla="*/ 1285875 h 2386012"/>
                <a:gd name="connsiteX178" fmla="*/ 1976615 w 5477186"/>
                <a:gd name="connsiteY178" fmla="*/ 1281112 h 2386012"/>
                <a:gd name="connsiteX179" fmla="*/ 1905178 w 5477186"/>
                <a:gd name="connsiteY179" fmla="*/ 1285875 h 2386012"/>
                <a:gd name="connsiteX180" fmla="*/ 1881365 w 5477186"/>
                <a:gd name="connsiteY180" fmla="*/ 1295400 h 2386012"/>
                <a:gd name="connsiteX181" fmla="*/ 1848028 w 5477186"/>
                <a:gd name="connsiteY181" fmla="*/ 1300162 h 2386012"/>
                <a:gd name="connsiteX182" fmla="*/ 1814690 w 5477186"/>
                <a:gd name="connsiteY182" fmla="*/ 1319212 h 2386012"/>
                <a:gd name="connsiteX183" fmla="*/ 1790878 w 5477186"/>
                <a:gd name="connsiteY183" fmla="*/ 1328737 h 2386012"/>
                <a:gd name="connsiteX184" fmla="*/ 1771828 w 5477186"/>
                <a:gd name="connsiteY184" fmla="*/ 1343025 h 2386012"/>
                <a:gd name="connsiteX185" fmla="*/ 1748015 w 5477186"/>
                <a:gd name="connsiteY185" fmla="*/ 1347787 h 2386012"/>
                <a:gd name="connsiteX186" fmla="*/ 1728965 w 5477186"/>
                <a:gd name="connsiteY186" fmla="*/ 1357312 h 2386012"/>
                <a:gd name="connsiteX187" fmla="*/ 1700390 w 5477186"/>
                <a:gd name="connsiteY187" fmla="*/ 1366837 h 2386012"/>
                <a:gd name="connsiteX188" fmla="*/ 1667053 w 5477186"/>
                <a:gd name="connsiteY188" fmla="*/ 1381125 h 2386012"/>
                <a:gd name="connsiteX189" fmla="*/ 1652765 w 5477186"/>
                <a:gd name="connsiteY189" fmla="*/ 1390650 h 2386012"/>
                <a:gd name="connsiteX190" fmla="*/ 1638478 w 5477186"/>
                <a:gd name="connsiteY190" fmla="*/ 1404937 h 2386012"/>
                <a:gd name="connsiteX191" fmla="*/ 1619428 w 5477186"/>
                <a:gd name="connsiteY191" fmla="*/ 1409700 h 2386012"/>
                <a:gd name="connsiteX192" fmla="*/ 1571803 w 5477186"/>
                <a:gd name="connsiteY192" fmla="*/ 1433512 h 2386012"/>
                <a:gd name="connsiteX193" fmla="*/ 1519415 w 5477186"/>
                <a:gd name="connsiteY193" fmla="*/ 1462087 h 2386012"/>
                <a:gd name="connsiteX194" fmla="*/ 1495603 w 5477186"/>
                <a:gd name="connsiteY194" fmla="*/ 1471612 h 2386012"/>
                <a:gd name="connsiteX195" fmla="*/ 1438453 w 5477186"/>
                <a:gd name="connsiteY195" fmla="*/ 1500187 h 2386012"/>
                <a:gd name="connsiteX196" fmla="*/ 1376540 w 5477186"/>
                <a:gd name="connsiteY196" fmla="*/ 1519237 h 2386012"/>
                <a:gd name="connsiteX197" fmla="*/ 1352728 w 5477186"/>
                <a:gd name="connsiteY197" fmla="*/ 1528762 h 2386012"/>
                <a:gd name="connsiteX198" fmla="*/ 1247953 w 5477186"/>
                <a:gd name="connsiteY198" fmla="*/ 1562100 h 2386012"/>
                <a:gd name="connsiteX199" fmla="*/ 1214615 w 5477186"/>
                <a:gd name="connsiteY199" fmla="*/ 1571625 h 2386012"/>
                <a:gd name="connsiteX200" fmla="*/ 1200328 w 5477186"/>
                <a:gd name="connsiteY200" fmla="*/ 1581150 h 2386012"/>
                <a:gd name="connsiteX201" fmla="*/ 1114603 w 5477186"/>
                <a:gd name="connsiteY201" fmla="*/ 1614487 h 2386012"/>
                <a:gd name="connsiteX202" fmla="*/ 1081265 w 5477186"/>
                <a:gd name="connsiteY202" fmla="*/ 1638300 h 2386012"/>
                <a:gd name="connsiteX203" fmla="*/ 1047928 w 5477186"/>
                <a:gd name="connsiteY203" fmla="*/ 1647825 h 2386012"/>
                <a:gd name="connsiteX204" fmla="*/ 1014590 w 5477186"/>
                <a:gd name="connsiteY204" fmla="*/ 1666875 h 2386012"/>
                <a:gd name="connsiteX205" fmla="*/ 971728 w 5477186"/>
                <a:gd name="connsiteY205" fmla="*/ 1685925 h 2386012"/>
                <a:gd name="connsiteX206" fmla="*/ 933628 w 5477186"/>
                <a:gd name="connsiteY206" fmla="*/ 1709737 h 2386012"/>
                <a:gd name="connsiteX207" fmla="*/ 866953 w 5477186"/>
                <a:gd name="connsiteY207" fmla="*/ 1738312 h 2386012"/>
                <a:gd name="connsiteX208" fmla="*/ 838378 w 5477186"/>
                <a:gd name="connsiteY208" fmla="*/ 1757362 h 2386012"/>
                <a:gd name="connsiteX209" fmla="*/ 809803 w 5477186"/>
                <a:gd name="connsiteY209" fmla="*/ 1766887 h 2386012"/>
                <a:gd name="connsiteX210" fmla="*/ 785990 w 5477186"/>
                <a:gd name="connsiteY210" fmla="*/ 1781175 h 2386012"/>
                <a:gd name="connsiteX211" fmla="*/ 752653 w 5477186"/>
                <a:gd name="connsiteY211" fmla="*/ 1795462 h 2386012"/>
                <a:gd name="connsiteX212" fmla="*/ 676453 w 5477186"/>
                <a:gd name="connsiteY212" fmla="*/ 1838325 h 2386012"/>
                <a:gd name="connsiteX213" fmla="*/ 657403 w 5477186"/>
                <a:gd name="connsiteY213" fmla="*/ 1852612 h 2386012"/>
                <a:gd name="connsiteX214" fmla="*/ 605015 w 5477186"/>
                <a:gd name="connsiteY214" fmla="*/ 1876425 h 2386012"/>
                <a:gd name="connsiteX215" fmla="*/ 581203 w 5477186"/>
                <a:gd name="connsiteY215" fmla="*/ 1895475 h 2386012"/>
                <a:gd name="connsiteX216" fmla="*/ 533578 w 5477186"/>
                <a:gd name="connsiteY216" fmla="*/ 1919287 h 2386012"/>
                <a:gd name="connsiteX217" fmla="*/ 519290 w 5477186"/>
                <a:gd name="connsiteY217" fmla="*/ 1938337 h 2386012"/>
                <a:gd name="connsiteX218" fmla="*/ 495478 w 5477186"/>
                <a:gd name="connsiteY218" fmla="*/ 1952625 h 2386012"/>
                <a:gd name="connsiteX219" fmla="*/ 466903 w 5477186"/>
                <a:gd name="connsiteY219" fmla="*/ 1976437 h 2386012"/>
                <a:gd name="connsiteX220" fmla="*/ 447853 w 5477186"/>
                <a:gd name="connsiteY220" fmla="*/ 2000250 h 2386012"/>
                <a:gd name="connsiteX221" fmla="*/ 424040 w 5477186"/>
                <a:gd name="connsiteY221" fmla="*/ 2014537 h 2386012"/>
                <a:gd name="connsiteX222" fmla="*/ 404990 w 5477186"/>
                <a:gd name="connsiteY222" fmla="*/ 2033587 h 2386012"/>
                <a:gd name="connsiteX223" fmla="*/ 362128 w 5477186"/>
                <a:gd name="connsiteY223" fmla="*/ 2062162 h 2386012"/>
                <a:gd name="connsiteX224" fmla="*/ 347840 w 5477186"/>
                <a:gd name="connsiteY224" fmla="*/ 2076450 h 2386012"/>
                <a:gd name="connsiteX225" fmla="*/ 324028 w 5477186"/>
                <a:gd name="connsiteY225" fmla="*/ 2085975 h 2386012"/>
                <a:gd name="connsiteX226" fmla="*/ 304978 w 5477186"/>
                <a:gd name="connsiteY226" fmla="*/ 2095500 h 2386012"/>
                <a:gd name="connsiteX227" fmla="*/ 281165 w 5477186"/>
                <a:gd name="connsiteY227" fmla="*/ 2109787 h 2386012"/>
                <a:gd name="connsiteX228" fmla="*/ 262115 w 5477186"/>
                <a:gd name="connsiteY228" fmla="*/ 2114550 h 2386012"/>
                <a:gd name="connsiteX229" fmla="*/ 247828 w 5477186"/>
                <a:gd name="connsiteY229" fmla="*/ 2119312 h 2386012"/>
                <a:gd name="connsiteX230" fmla="*/ 233540 w 5477186"/>
                <a:gd name="connsiteY230" fmla="*/ 2128837 h 2386012"/>
                <a:gd name="connsiteX231" fmla="*/ 219253 w 5477186"/>
                <a:gd name="connsiteY231" fmla="*/ 2133600 h 2386012"/>
                <a:gd name="connsiteX232" fmla="*/ 171628 w 5477186"/>
                <a:gd name="connsiteY232" fmla="*/ 2166937 h 2386012"/>
                <a:gd name="connsiteX233" fmla="*/ 157340 w 5477186"/>
                <a:gd name="connsiteY233" fmla="*/ 2176462 h 2386012"/>
                <a:gd name="connsiteX234" fmla="*/ 128765 w 5477186"/>
                <a:gd name="connsiteY234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700390 w 5477186"/>
                <a:gd name="connsiteY185" fmla="*/ 1366837 h 2386012"/>
                <a:gd name="connsiteX186" fmla="*/ 1667053 w 5477186"/>
                <a:gd name="connsiteY186" fmla="*/ 1381125 h 2386012"/>
                <a:gd name="connsiteX187" fmla="*/ 1652765 w 5477186"/>
                <a:gd name="connsiteY187" fmla="*/ 1390650 h 2386012"/>
                <a:gd name="connsiteX188" fmla="*/ 1638478 w 5477186"/>
                <a:gd name="connsiteY188" fmla="*/ 1404937 h 2386012"/>
                <a:gd name="connsiteX189" fmla="*/ 1619428 w 5477186"/>
                <a:gd name="connsiteY189" fmla="*/ 1409700 h 2386012"/>
                <a:gd name="connsiteX190" fmla="*/ 1571803 w 5477186"/>
                <a:gd name="connsiteY190" fmla="*/ 1433512 h 2386012"/>
                <a:gd name="connsiteX191" fmla="*/ 1519415 w 5477186"/>
                <a:gd name="connsiteY191" fmla="*/ 1462087 h 2386012"/>
                <a:gd name="connsiteX192" fmla="*/ 1495603 w 5477186"/>
                <a:gd name="connsiteY192" fmla="*/ 1471612 h 2386012"/>
                <a:gd name="connsiteX193" fmla="*/ 1438453 w 5477186"/>
                <a:gd name="connsiteY193" fmla="*/ 1500187 h 2386012"/>
                <a:gd name="connsiteX194" fmla="*/ 1376540 w 5477186"/>
                <a:gd name="connsiteY194" fmla="*/ 1519237 h 2386012"/>
                <a:gd name="connsiteX195" fmla="*/ 1352728 w 5477186"/>
                <a:gd name="connsiteY195" fmla="*/ 1528762 h 2386012"/>
                <a:gd name="connsiteX196" fmla="*/ 1247953 w 5477186"/>
                <a:gd name="connsiteY196" fmla="*/ 1562100 h 2386012"/>
                <a:gd name="connsiteX197" fmla="*/ 1214615 w 5477186"/>
                <a:gd name="connsiteY197" fmla="*/ 1571625 h 2386012"/>
                <a:gd name="connsiteX198" fmla="*/ 1200328 w 5477186"/>
                <a:gd name="connsiteY198" fmla="*/ 1581150 h 2386012"/>
                <a:gd name="connsiteX199" fmla="*/ 1114603 w 5477186"/>
                <a:gd name="connsiteY199" fmla="*/ 1614487 h 2386012"/>
                <a:gd name="connsiteX200" fmla="*/ 1081265 w 5477186"/>
                <a:gd name="connsiteY200" fmla="*/ 1638300 h 2386012"/>
                <a:gd name="connsiteX201" fmla="*/ 1047928 w 5477186"/>
                <a:gd name="connsiteY201" fmla="*/ 1647825 h 2386012"/>
                <a:gd name="connsiteX202" fmla="*/ 1014590 w 5477186"/>
                <a:gd name="connsiteY202" fmla="*/ 1666875 h 2386012"/>
                <a:gd name="connsiteX203" fmla="*/ 971728 w 5477186"/>
                <a:gd name="connsiteY203" fmla="*/ 1685925 h 2386012"/>
                <a:gd name="connsiteX204" fmla="*/ 933628 w 5477186"/>
                <a:gd name="connsiteY204" fmla="*/ 1709737 h 2386012"/>
                <a:gd name="connsiteX205" fmla="*/ 866953 w 5477186"/>
                <a:gd name="connsiteY205" fmla="*/ 1738312 h 2386012"/>
                <a:gd name="connsiteX206" fmla="*/ 838378 w 5477186"/>
                <a:gd name="connsiteY206" fmla="*/ 1757362 h 2386012"/>
                <a:gd name="connsiteX207" fmla="*/ 809803 w 5477186"/>
                <a:gd name="connsiteY207" fmla="*/ 1766887 h 2386012"/>
                <a:gd name="connsiteX208" fmla="*/ 785990 w 5477186"/>
                <a:gd name="connsiteY208" fmla="*/ 1781175 h 2386012"/>
                <a:gd name="connsiteX209" fmla="*/ 752653 w 5477186"/>
                <a:gd name="connsiteY209" fmla="*/ 1795462 h 2386012"/>
                <a:gd name="connsiteX210" fmla="*/ 676453 w 5477186"/>
                <a:gd name="connsiteY210" fmla="*/ 1838325 h 2386012"/>
                <a:gd name="connsiteX211" fmla="*/ 657403 w 5477186"/>
                <a:gd name="connsiteY211" fmla="*/ 1852612 h 2386012"/>
                <a:gd name="connsiteX212" fmla="*/ 605015 w 5477186"/>
                <a:gd name="connsiteY212" fmla="*/ 1876425 h 2386012"/>
                <a:gd name="connsiteX213" fmla="*/ 581203 w 5477186"/>
                <a:gd name="connsiteY213" fmla="*/ 1895475 h 2386012"/>
                <a:gd name="connsiteX214" fmla="*/ 533578 w 5477186"/>
                <a:gd name="connsiteY214" fmla="*/ 1919287 h 2386012"/>
                <a:gd name="connsiteX215" fmla="*/ 519290 w 5477186"/>
                <a:gd name="connsiteY215" fmla="*/ 1938337 h 2386012"/>
                <a:gd name="connsiteX216" fmla="*/ 495478 w 5477186"/>
                <a:gd name="connsiteY216" fmla="*/ 1952625 h 2386012"/>
                <a:gd name="connsiteX217" fmla="*/ 466903 w 5477186"/>
                <a:gd name="connsiteY217" fmla="*/ 1976437 h 2386012"/>
                <a:gd name="connsiteX218" fmla="*/ 447853 w 5477186"/>
                <a:gd name="connsiteY218" fmla="*/ 2000250 h 2386012"/>
                <a:gd name="connsiteX219" fmla="*/ 424040 w 5477186"/>
                <a:gd name="connsiteY219" fmla="*/ 2014537 h 2386012"/>
                <a:gd name="connsiteX220" fmla="*/ 404990 w 5477186"/>
                <a:gd name="connsiteY220" fmla="*/ 2033587 h 2386012"/>
                <a:gd name="connsiteX221" fmla="*/ 362128 w 5477186"/>
                <a:gd name="connsiteY221" fmla="*/ 2062162 h 2386012"/>
                <a:gd name="connsiteX222" fmla="*/ 347840 w 5477186"/>
                <a:gd name="connsiteY222" fmla="*/ 2076450 h 2386012"/>
                <a:gd name="connsiteX223" fmla="*/ 324028 w 5477186"/>
                <a:gd name="connsiteY223" fmla="*/ 2085975 h 2386012"/>
                <a:gd name="connsiteX224" fmla="*/ 304978 w 5477186"/>
                <a:gd name="connsiteY224" fmla="*/ 2095500 h 2386012"/>
                <a:gd name="connsiteX225" fmla="*/ 281165 w 5477186"/>
                <a:gd name="connsiteY225" fmla="*/ 2109787 h 2386012"/>
                <a:gd name="connsiteX226" fmla="*/ 262115 w 5477186"/>
                <a:gd name="connsiteY226" fmla="*/ 2114550 h 2386012"/>
                <a:gd name="connsiteX227" fmla="*/ 247828 w 5477186"/>
                <a:gd name="connsiteY227" fmla="*/ 2119312 h 2386012"/>
                <a:gd name="connsiteX228" fmla="*/ 233540 w 5477186"/>
                <a:gd name="connsiteY228" fmla="*/ 2128837 h 2386012"/>
                <a:gd name="connsiteX229" fmla="*/ 219253 w 5477186"/>
                <a:gd name="connsiteY229" fmla="*/ 2133600 h 2386012"/>
                <a:gd name="connsiteX230" fmla="*/ 171628 w 5477186"/>
                <a:gd name="connsiteY230" fmla="*/ 2166937 h 2386012"/>
                <a:gd name="connsiteX231" fmla="*/ 157340 w 5477186"/>
                <a:gd name="connsiteY231" fmla="*/ 2176462 h 2386012"/>
                <a:gd name="connsiteX232" fmla="*/ 128765 w 5477186"/>
                <a:gd name="connsiteY232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667053 w 5477186"/>
                <a:gd name="connsiteY185" fmla="*/ 1381125 h 2386012"/>
                <a:gd name="connsiteX186" fmla="*/ 1652765 w 5477186"/>
                <a:gd name="connsiteY186" fmla="*/ 1390650 h 2386012"/>
                <a:gd name="connsiteX187" fmla="*/ 1638478 w 5477186"/>
                <a:gd name="connsiteY187" fmla="*/ 1404937 h 2386012"/>
                <a:gd name="connsiteX188" fmla="*/ 1619428 w 5477186"/>
                <a:gd name="connsiteY188" fmla="*/ 1409700 h 2386012"/>
                <a:gd name="connsiteX189" fmla="*/ 1571803 w 5477186"/>
                <a:gd name="connsiteY189" fmla="*/ 1433512 h 2386012"/>
                <a:gd name="connsiteX190" fmla="*/ 1519415 w 5477186"/>
                <a:gd name="connsiteY190" fmla="*/ 1462087 h 2386012"/>
                <a:gd name="connsiteX191" fmla="*/ 1495603 w 5477186"/>
                <a:gd name="connsiteY191" fmla="*/ 1471612 h 2386012"/>
                <a:gd name="connsiteX192" fmla="*/ 1438453 w 5477186"/>
                <a:gd name="connsiteY192" fmla="*/ 1500187 h 2386012"/>
                <a:gd name="connsiteX193" fmla="*/ 1376540 w 5477186"/>
                <a:gd name="connsiteY193" fmla="*/ 1519237 h 2386012"/>
                <a:gd name="connsiteX194" fmla="*/ 1352728 w 5477186"/>
                <a:gd name="connsiteY194" fmla="*/ 1528762 h 2386012"/>
                <a:gd name="connsiteX195" fmla="*/ 1247953 w 5477186"/>
                <a:gd name="connsiteY195" fmla="*/ 1562100 h 2386012"/>
                <a:gd name="connsiteX196" fmla="*/ 1214615 w 5477186"/>
                <a:gd name="connsiteY196" fmla="*/ 1571625 h 2386012"/>
                <a:gd name="connsiteX197" fmla="*/ 1200328 w 5477186"/>
                <a:gd name="connsiteY197" fmla="*/ 1581150 h 2386012"/>
                <a:gd name="connsiteX198" fmla="*/ 1114603 w 5477186"/>
                <a:gd name="connsiteY198" fmla="*/ 1614487 h 2386012"/>
                <a:gd name="connsiteX199" fmla="*/ 1081265 w 5477186"/>
                <a:gd name="connsiteY199" fmla="*/ 1638300 h 2386012"/>
                <a:gd name="connsiteX200" fmla="*/ 1047928 w 5477186"/>
                <a:gd name="connsiteY200" fmla="*/ 1647825 h 2386012"/>
                <a:gd name="connsiteX201" fmla="*/ 1014590 w 5477186"/>
                <a:gd name="connsiteY201" fmla="*/ 1666875 h 2386012"/>
                <a:gd name="connsiteX202" fmla="*/ 971728 w 5477186"/>
                <a:gd name="connsiteY202" fmla="*/ 1685925 h 2386012"/>
                <a:gd name="connsiteX203" fmla="*/ 933628 w 5477186"/>
                <a:gd name="connsiteY203" fmla="*/ 1709737 h 2386012"/>
                <a:gd name="connsiteX204" fmla="*/ 866953 w 5477186"/>
                <a:gd name="connsiteY204" fmla="*/ 1738312 h 2386012"/>
                <a:gd name="connsiteX205" fmla="*/ 838378 w 5477186"/>
                <a:gd name="connsiteY205" fmla="*/ 1757362 h 2386012"/>
                <a:gd name="connsiteX206" fmla="*/ 809803 w 5477186"/>
                <a:gd name="connsiteY206" fmla="*/ 1766887 h 2386012"/>
                <a:gd name="connsiteX207" fmla="*/ 785990 w 5477186"/>
                <a:gd name="connsiteY207" fmla="*/ 1781175 h 2386012"/>
                <a:gd name="connsiteX208" fmla="*/ 752653 w 5477186"/>
                <a:gd name="connsiteY208" fmla="*/ 1795462 h 2386012"/>
                <a:gd name="connsiteX209" fmla="*/ 676453 w 5477186"/>
                <a:gd name="connsiteY209" fmla="*/ 1838325 h 2386012"/>
                <a:gd name="connsiteX210" fmla="*/ 657403 w 5477186"/>
                <a:gd name="connsiteY210" fmla="*/ 1852612 h 2386012"/>
                <a:gd name="connsiteX211" fmla="*/ 605015 w 5477186"/>
                <a:gd name="connsiteY211" fmla="*/ 1876425 h 2386012"/>
                <a:gd name="connsiteX212" fmla="*/ 581203 w 5477186"/>
                <a:gd name="connsiteY212" fmla="*/ 1895475 h 2386012"/>
                <a:gd name="connsiteX213" fmla="*/ 533578 w 5477186"/>
                <a:gd name="connsiteY213" fmla="*/ 1919287 h 2386012"/>
                <a:gd name="connsiteX214" fmla="*/ 519290 w 5477186"/>
                <a:gd name="connsiteY214" fmla="*/ 1938337 h 2386012"/>
                <a:gd name="connsiteX215" fmla="*/ 495478 w 5477186"/>
                <a:gd name="connsiteY215" fmla="*/ 1952625 h 2386012"/>
                <a:gd name="connsiteX216" fmla="*/ 466903 w 5477186"/>
                <a:gd name="connsiteY216" fmla="*/ 1976437 h 2386012"/>
                <a:gd name="connsiteX217" fmla="*/ 447853 w 5477186"/>
                <a:gd name="connsiteY217" fmla="*/ 2000250 h 2386012"/>
                <a:gd name="connsiteX218" fmla="*/ 424040 w 5477186"/>
                <a:gd name="connsiteY218" fmla="*/ 2014537 h 2386012"/>
                <a:gd name="connsiteX219" fmla="*/ 404990 w 5477186"/>
                <a:gd name="connsiteY219" fmla="*/ 2033587 h 2386012"/>
                <a:gd name="connsiteX220" fmla="*/ 362128 w 5477186"/>
                <a:gd name="connsiteY220" fmla="*/ 2062162 h 2386012"/>
                <a:gd name="connsiteX221" fmla="*/ 347840 w 5477186"/>
                <a:gd name="connsiteY221" fmla="*/ 2076450 h 2386012"/>
                <a:gd name="connsiteX222" fmla="*/ 324028 w 5477186"/>
                <a:gd name="connsiteY222" fmla="*/ 2085975 h 2386012"/>
                <a:gd name="connsiteX223" fmla="*/ 304978 w 5477186"/>
                <a:gd name="connsiteY223" fmla="*/ 2095500 h 2386012"/>
                <a:gd name="connsiteX224" fmla="*/ 281165 w 5477186"/>
                <a:gd name="connsiteY224" fmla="*/ 2109787 h 2386012"/>
                <a:gd name="connsiteX225" fmla="*/ 262115 w 5477186"/>
                <a:gd name="connsiteY225" fmla="*/ 2114550 h 2386012"/>
                <a:gd name="connsiteX226" fmla="*/ 247828 w 5477186"/>
                <a:gd name="connsiteY226" fmla="*/ 2119312 h 2386012"/>
                <a:gd name="connsiteX227" fmla="*/ 233540 w 5477186"/>
                <a:gd name="connsiteY227" fmla="*/ 2128837 h 2386012"/>
                <a:gd name="connsiteX228" fmla="*/ 219253 w 5477186"/>
                <a:gd name="connsiteY228" fmla="*/ 2133600 h 2386012"/>
                <a:gd name="connsiteX229" fmla="*/ 171628 w 5477186"/>
                <a:gd name="connsiteY229" fmla="*/ 2166937 h 2386012"/>
                <a:gd name="connsiteX230" fmla="*/ 157340 w 5477186"/>
                <a:gd name="connsiteY230" fmla="*/ 2176462 h 2386012"/>
                <a:gd name="connsiteX231" fmla="*/ 128765 w 5477186"/>
                <a:gd name="connsiteY231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119365 w 5477186"/>
                <a:gd name="connsiteY21" fmla="*/ 2247900 h 2386012"/>
                <a:gd name="connsiteX22" fmla="*/ 1152703 w 5477186"/>
                <a:gd name="connsiteY22" fmla="*/ 2238375 h 2386012"/>
                <a:gd name="connsiteX23" fmla="*/ 1176515 w 5477186"/>
                <a:gd name="connsiteY23" fmla="*/ 2233612 h 2386012"/>
                <a:gd name="connsiteX24" fmla="*/ 1486078 w 5477186"/>
                <a:gd name="connsiteY24" fmla="*/ 2228850 h 2386012"/>
                <a:gd name="connsiteX25" fmla="*/ 1562278 w 5477186"/>
                <a:gd name="connsiteY25" fmla="*/ 2219325 h 2386012"/>
                <a:gd name="connsiteX26" fmla="*/ 1614665 w 5477186"/>
                <a:gd name="connsiteY26" fmla="*/ 2195512 h 2386012"/>
                <a:gd name="connsiteX27" fmla="*/ 1648003 w 5477186"/>
                <a:gd name="connsiteY27" fmla="*/ 2185987 h 2386012"/>
                <a:gd name="connsiteX28" fmla="*/ 1728965 w 5477186"/>
                <a:gd name="connsiteY28" fmla="*/ 2157412 h 2386012"/>
                <a:gd name="connsiteX29" fmla="*/ 1790878 w 5477186"/>
                <a:gd name="connsiteY29" fmla="*/ 2133600 h 2386012"/>
                <a:gd name="connsiteX30" fmla="*/ 1814690 w 5477186"/>
                <a:gd name="connsiteY30" fmla="*/ 2124075 h 2386012"/>
                <a:gd name="connsiteX31" fmla="*/ 1838503 w 5477186"/>
                <a:gd name="connsiteY31" fmla="*/ 2119312 h 2386012"/>
                <a:gd name="connsiteX32" fmla="*/ 1862315 w 5477186"/>
                <a:gd name="connsiteY32" fmla="*/ 2109787 h 2386012"/>
                <a:gd name="connsiteX33" fmla="*/ 1919465 w 5477186"/>
                <a:gd name="connsiteY33" fmla="*/ 2090737 h 2386012"/>
                <a:gd name="connsiteX34" fmla="*/ 1948040 w 5477186"/>
                <a:gd name="connsiteY34" fmla="*/ 2081212 h 2386012"/>
                <a:gd name="connsiteX35" fmla="*/ 2014715 w 5477186"/>
                <a:gd name="connsiteY35" fmla="*/ 2066925 h 2386012"/>
                <a:gd name="connsiteX36" fmla="*/ 2062340 w 5477186"/>
                <a:gd name="connsiteY36" fmla="*/ 2057400 h 2386012"/>
                <a:gd name="connsiteX37" fmla="*/ 2105203 w 5477186"/>
                <a:gd name="connsiteY37" fmla="*/ 2047875 h 2386012"/>
                <a:gd name="connsiteX38" fmla="*/ 2138540 w 5477186"/>
                <a:gd name="connsiteY38" fmla="*/ 2038350 h 2386012"/>
                <a:gd name="connsiteX39" fmla="*/ 2214740 w 5477186"/>
                <a:gd name="connsiteY39" fmla="*/ 2033587 h 2386012"/>
                <a:gd name="connsiteX40" fmla="*/ 2267128 w 5477186"/>
                <a:gd name="connsiteY40" fmla="*/ 2028825 h 2386012"/>
                <a:gd name="connsiteX41" fmla="*/ 2405240 w 5477186"/>
                <a:gd name="connsiteY41" fmla="*/ 2014537 h 2386012"/>
                <a:gd name="connsiteX42" fmla="*/ 2429053 w 5477186"/>
                <a:gd name="connsiteY42" fmla="*/ 2005012 h 2386012"/>
                <a:gd name="connsiteX43" fmla="*/ 2462390 w 5477186"/>
                <a:gd name="connsiteY43" fmla="*/ 2000250 h 2386012"/>
                <a:gd name="connsiteX44" fmla="*/ 2562403 w 5477186"/>
                <a:gd name="connsiteY44" fmla="*/ 1976437 h 2386012"/>
                <a:gd name="connsiteX45" fmla="*/ 2595740 w 5477186"/>
                <a:gd name="connsiteY45" fmla="*/ 1962150 h 2386012"/>
                <a:gd name="connsiteX46" fmla="*/ 2629078 w 5477186"/>
                <a:gd name="connsiteY46" fmla="*/ 1952625 h 2386012"/>
                <a:gd name="connsiteX47" fmla="*/ 2667178 w 5477186"/>
                <a:gd name="connsiteY47" fmla="*/ 1933575 h 2386012"/>
                <a:gd name="connsiteX48" fmla="*/ 2729090 w 5477186"/>
                <a:gd name="connsiteY48" fmla="*/ 1914525 h 2386012"/>
                <a:gd name="connsiteX49" fmla="*/ 2791003 w 5477186"/>
                <a:gd name="connsiteY49" fmla="*/ 1881187 h 2386012"/>
                <a:gd name="connsiteX50" fmla="*/ 2819578 w 5477186"/>
                <a:gd name="connsiteY50" fmla="*/ 1866900 h 2386012"/>
                <a:gd name="connsiteX51" fmla="*/ 2843390 w 5477186"/>
                <a:gd name="connsiteY51" fmla="*/ 1852612 h 2386012"/>
                <a:gd name="connsiteX52" fmla="*/ 2857678 w 5477186"/>
                <a:gd name="connsiteY52" fmla="*/ 1843087 h 2386012"/>
                <a:gd name="connsiteX53" fmla="*/ 2881490 w 5477186"/>
                <a:gd name="connsiteY53" fmla="*/ 1838325 h 2386012"/>
                <a:gd name="connsiteX54" fmla="*/ 2967215 w 5477186"/>
                <a:gd name="connsiteY54" fmla="*/ 1795462 h 2386012"/>
                <a:gd name="connsiteX55" fmla="*/ 3000553 w 5477186"/>
                <a:gd name="connsiteY55" fmla="*/ 1781175 h 2386012"/>
                <a:gd name="connsiteX56" fmla="*/ 3033890 w 5477186"/>
                <a:gd name="connsiteY56" fmla="*/ 1771650 h 2386012"/>
                <a:gd name="connsiteX57" fmla="*/ 3081515 w 5477186"/>
                <a:gd name="connsiteY57" fmla="*/ 1752600 h 2386012"/>
                <a:gd name="connsiteX58" fmla="*/ 3119615 w 5477186"/>
                <a:gd name="connsiteY58" fmla="*/ 1743075 h 2386012"/>
                <a:gd name="connsiteX59" fmla="*/ 3152953 w 5477186"/>
                <a:gd name="connsiteY59" fmla="*/ 1728787 h 2386012"/>
                <a:gd name="connsiteX60" fmla="*/ 3186290 w 5477186"/>
                <a:gd name="connsiteY60" fmla="*/ 1719262 h 2386012"/>
                <a:gd name="connsiteX61" fmla="*/ 3214865 w 5477186"/>
                <a:gd name="connsiteY61" fmla="*/ 1700212 h 2386012"/>
                <a:gd name="connsiteX62" fmla="*/ 3276778 w 5477186"/>
                <a:gd name="connsiteY62" fmla="*/ 1671637 h 2386012"/>
                <a:gd name="connsiteX63" fmla="*/ 3305353 w 5477186"/>
                <a:gd name="connsiteY63" fmla="*/ 1662112 h 2386012"/>
                <a:gd name="connsiteX64" fmla="*/ 3381553 w 5477186"/>
                <a:gd name="connsiteY64" fmla="*/ 1643062 h 2386012"/>
                <a:gd name="connsiteX65" fmla="*/ 3452990 w 5477186"/>
                <a:gd name="connsiteY65" fmla="*/ 1628775 h 2386012"/>
                <a:gd name="connsiteX66" fmla="*/ 3576815 w 5477186"/>
                <a:gd name="connsiteY66" fmla="*/ 1633537 h 2386012"/>
                <a:gd name="connsiteX67" fmla="*/ 3610153 w 5477186"/>
                <a:gd name="connsiteY67" fmla="*/ 1638300 h 2386012"/>
                <a:gd name="connsiteX68" fmla="*/ 3748265 w 5477186"/>
                <a:gd name="connsiteY68" fmla="*/ 1647825 h 2386012"/>
                <a:gd name="connsiteX69" fmla="*/ 3805415 w 5477186"/>
                <a:gd name="connsiteY69" fmla="*/ 1657350 h 2386012"/>
                <a:gd name="connsiteX70" fmla="*/ 3938765 w 5477186"/>
                <a:gd name="connsiteY70" fmla="*/ 1647825 h 2386012"/>
                <a:gd name="connsiteX71" fmla="*/ 3957815 w 5477186"/>
                <a:gd name="connsiteY71" fmla="*/ 1643062 h 2386012"/>
                <a:gd name="connsiteX72" fmla="*/ 4038778 w 5477186"/>
                <a:gd name="connsiteY72" fmla="*/ 1628775 h 2386012"/>
                <a:gd name="connsiteX73" fmla="*/ 4095928 w 5477186"/>
                <a:gd name="connsiteY73" fmla="*/ 1624012 h 2386012"/>
                <a:gd name="connsiteX74" fmla="*/ 4138790 w 5477186"/>
                <a:gd name="connsiteY74" fmla="*/ 1619250 h 2386012"/>
                <a:gd name="connsiteX75" fmla="*/ 4424540 w 5477186"/>
                <a:gd name="connsiteY75" fmla="*/ 1624012 h 2386012"/>
                <a:gd name="connsiteX76" fmla="*/ 4548365 w 5477186"/>
                <a:gd name="connsiteY76" fmla="*/ 1638300 h 2386012"/>
                <a:gd name="connsiteX77" fmla="*/ 4667428 w 5477186"/>
                <a:gd name="connsiteY77" fmla="*/ 1657350 h 2386012"/>
                <a:gd name="connsiteX78" fmla="*/ 4824590 w 5477186"/>
                <a:gd name="connsiteY78" fmla="*/ 1695450 h 2386012"/>
                <a:gd name="connsiteX79" fmla="*/ 4857928 w 5477186"/>
                <a:gd name="connsiteY79" fmla="*/ 1704975 h 2386012"/>
                <a:gd name="connsiteX80" fmla="*/ 4967465 w 5477186"/>
                <a:gd name="connsiteY80" fmla="*/ 1757362 h 2386012"/>
                <a:gd name="connsiteX81" fmla="*/ 5067478 w 5477186"/>
                <a:gd name="connsiteY81" fmla="*/ 1790700 h 2386012"/>
                <a:gd name="connsiteX82" fmla="*/ 5110340 w 5477186"/>
                <a:gd name="connsiteY82" fmla="*/ 1804987 h 2386012"/>
                <a:gd name="connsiteX83" fmla="*/ 5177015 w 5477186"/>
                <a:gd name="connsiteY83" fmla="*/ 1833562 h 2386012"/>
                <a:gd name="connsiteX84" fmla="*/ 5296078 w 5477186"/>
                <a:gd name="connsiteY84" fmla="*/ 1862137 h 2386012"/>
                <a:gd name="connsiteX85" fmla="*/ 5362753 w 5477186"/>
                <a:gd name="connsiteY85" fmla="*/ 1852612 h 2386012"/>
                <a:gd name="connsiteX86" fmla="*/ 5391328 w 5477186"/>
                <a:gd name="connsiteY86" fmla="*/ 1814512 h 2386012"/>
                <a:gd name="connsiteX87" fmla="*/ 5410378 w 5477186"/>
                <a:gd name="connsiteY87" fmla="*/ 1790700 h 2386012"/>
                <a:gd name="connsiteX88" fmla="*/ 5434190 w 5477186"/>
                <a:gd name="connsiteY88" fmla="*/ 1724025 h 2386012"/>
                <a:gd name="connsiteX89" fmla="*/ 5438953 w 5477186"/>
                <a:gd name="connsiteY89" fmla="*/ 1533525 h 2386012"/>
                <a:gd name="connsiteX90" fmla="*/ 5443715 w 5477186"/>
                <a:gd name="connsiteY90" fmla="*/ 1462087 h 2386012"/>
                <a:gd name="connsiteX91" fmla="*/ 5453240 w 5477186"/>
                <a:gd name="connsiteY91" fmla="*/ 1423987 h 2386012"/>
                <a:gd name="connsiteX92" fmla="*/ 5462765 w 5477186"/>
                <a:gd name="connsiteY92" fmla="*/ 1347787 h 2386012"/>
                <a:gd name="connsiteX93" fmla="*/ 5472290 w 5477186"/>
                <a:gd name="connsiteY93" fmla="*/ 1290637 h 2386012"/>
                <a:gd name="connsiteX94" fmla="*/ 5477053 w 5477186"/>
                <a:gd name="connsiteY94" fmla="*/ 1185862 h 2386012"/>
                <a:gd name="connsiteX95" fmla="*/ 5458003 w 5477186"/>
                <a:gd name="connsiteY95" fmla="*/ 1076325 h 2386012"/>
                <a:gd name="connsiteX96" fmla="*/ 5443715 w 5477186"/>
                <a:gd name="connsiteY96" fmla="*/ 1009650 h 2386012"/>
                <a:gd name="connsiteX97" fmla="*/ 5429428 w 5477186"/>
                <a:gd name="connsiteY97" fmla="*/ 976312 h 2386012"/>
                <a:gd name="connsiteX98" fmla="*/ 5400853 w 5477186"/>
                <a:gd name="connsiteY98" fmla="*/ 919162 h 2386012"/>
                <a:gd name="connsiteX99" fmla="*/ 5381803 w 5477186"/>
                <a:gd name="connsiteY99" fmla="*/ 847725 h 2386012"/>
                <a:gd name="connsiteX100" fmla="*/ 5367515 w 5477186"/>
                <a:gd name="connsiteY100" fmla="*/ 804862 h 2386012"/>
                <a:gd name="connsiteX101" fmla="*/ 5357990 w 5477186"/>
                <a:gd name="connsiteY101" fmla="*/ 766762 h 2386012"/>
                <a:gd name="connsiteX102" fmla="*/ 5348465 w 5477186"/>
                <a:gd name="connsiteY102" fmla="*/ 738187 h 2386012"/>
                <a:gd name="connsiteX103" fmla="*/ 5315128 w 5477186"/>
                <a:gd name="connsiteY103" fmla="*/ 642937 h 2386012"/>
                <a:gd name="connsiteX104" fmla="*/ 5277028 w 5477186"/>
                <a:gd name="connsiteY104" fmla="*/ 552450 h 2386012"/>
                <a:gd name="connsiteX105" fmla="*/ 5262740 w 5477186"/>
                <a:gd name="connsiteY105" fmla="*/ 519112 h 2386012"/>
                <a:gd name="connsiteX106" fmla="*/ 5243690 w 5477186"/>
                <a:gd name="connsiteY106" fmla="*/ 471487 h 2386012"/>
                <a:gd name="connsiteX107" fmla="*/ 5186540 w 5477186"/>
                <a:gd name="connsiteY107" fmla="*/ 381000 h 2386012"/>
                <a:gd name="connsiteX108" fmla="*/ 5148440 w 5477186"/>
                <a:gd name="connsiteY108" fmla="*/ 323850 h 2386012"/>
                <a:gd name="connsiteX109" fmla="*/ 5119865 w 5477186"/>
                <a:gd name="connsiteY109" fmla="*/ 295275 h 2386012"/>
                <a:gd name="connsiteX110" fmla="*/ 5105578 w 5477186"/>
                <a:gd name="connsiteY110" fmla="*/ 271462 h 2386012"/>
                <a:gd name="connsiteX111" fmla="*/ 5048428 w 5477186"/>
                <a:gd name="connsiteY111" fmla="*/ 219075 h 2386012"/>
                <a:gd name="connsiteX112" fmla="*/ 5024615 w 5477186"/>
                <a:gd name="connsiteY112" fmla="*/ 204787 h 2386012"/>
                <a:gd name="connsiteX113" fmla="*/ 5000803 w 5477186"/>
                <a:gd name="connsiteY113" fmla="*/ 185737 h 2386012"/>
                <a:gd name="connsiteX114" fmla="*/ 4867453 w 5477186"/>
                <a:gd name="connsiteY114" fmla="*/ 128587 h 2386012"/>
                <a:gd name="connsiteX115" fmla="*/ 4738865 w 5477186"/>
                <a:gd name="connsiteY115" fmla="*/ 90487 h 2386012"/>
                <a:gd name="connsiteX116" fmla="*/ 4615040 w 5477186"/>
                <a:gd name="connsiteY116" fmla="*/ 38100 h 2386012"/>
                <a:gd name="connsiteX117" fmla="*/ 4591228 w 5477186"/>
                <a:gd name="connsiteY117" fmla="*/ 28575 h 2386012"/>
                <a:gd name="connsiteX118" fmla="*/ 4557890 w 5477186"/>
                <a:gd name="connsiteY118" fmla="*/ 23812 h 2386012"/>
                <a:gd name="connsiteX119" fmla="*/ 4538840 w 5477186"/>
                <a:gd name="connsiteY119" fmla="*/ 19050 h 2386012"/>
                <a:gd name="connsiteX120" fmla="*/ 4472165 w 5477186"/>
                <a:gd name="connsiteY120" fmla="*/ 14287 h 2386012"/>
                <a:gd name="connsiteX121" fmla="*/ 4434065 w 5477186"/>
                <a:gd name="connsiteY121" fmla="*/ 9525 h 2386012"/>
                <a:gd name="connsiteX122" fmla="*/ 4348340 w 5477186"/>
                <a:gd name="connsiteY122" fmla="*/ 0 h 2386012"/>
                <a:gd name="connsiteX123" fmla="*/ 4057828 w 5477186"/>
                <a:gd name="connsiteY123" fmla="*/ 9525 h 2386012"/>
                <a:gd name="connsiteX124" fmla="*/ 4005440 w 5477186"/>
                <a:gd name="connsiteY124" fmla="*/ 23812 h 2386012"/>
                <a:gd name="connsiteX125" fmla="*/ 3957815 w 5477186"/>
                <a:gd name="connsiteY125" fmla="*/ 47625 h 2386012"/>
                <a:gd name="connsiteX126" fmla="*/ 3943528 w 5477186"/>
                <a:gd name="connsiteY126" fmla="*/ 61912 h 2386012"/>
                <a:gd name="connsiteX127" fmla="*/ 3910190 w 5477186"/>
                <a:gd name="connsiteY127" fmla="*/ 109537 h 2386012"/>
                <a:gd name="connsiteX128" fmla="*/ 3891140 w 5477186"/>
                <a:gd name="connsiteY128" fmla="*/ 171450 h 2386012"/>
                <a:gd name="connsiteX129" fmla="*/ 3881615 w 5477186"/>
                <a:gd name="connsiteY129" fmla="*/ 214312 h 2386012"/>
                <a:gd name="connsiteX130" fmla="*/ 3872090 w 5477186"/>
                <a:gd name="connsiteY130" fmla="*/ 238125 h 2386012"/>
                <a:gd name="connsiteX131" fmla="*/ 3862565 w 5477186"/>
                <a:gd name="connsiteY131" fmla="*/ 280987 h 2386012"/>
                <a:gd name="connsiteX132" fmla="*/ 3829228 w 5477186"/>
                <a:gd name="connsiteY132" fmla="*/ 347662 h 2386012"/>
                <a:gd name="connsiteX133" fmla="*/ 3800653 w 5477186"/>
                <a:gd name="connsiteY133" fmla="*/ 400050 h 2386012"/>
                <a:gd name="connsiteX134" fmla="*/ 3781603 w 5477186"/>
                <a:gd name="connsiteY134" fmla="*/ 414337 h 2386012"/>
                <a:gd name="connsiteX135" fmla="*/ 3743503 w 5477186"/>
                <a:gd name="connsiteY135" fmla="*/ 438150 h 2386012"/>
                <a:gd name="connsiteX136" fmla="*/ 3686353 w 5477186"/>
                <a:gd name="connsiteY136" fmla="*/ 485775 h 2386012"/>
                <a:gd name="connsiteX137" fmla="*/ 3662540 w 5477186"/>
                <a:gd name="connsiteY137" fmla="*/ 519112 h 2386012"/>
                <a:gd name="connsiteX138" fmla="*/ 3638728 w 5477186"/>
                <a:gd name="connsiteY138" fmla="*/ 542925 h 2386012"/>
                <a:gd name="connsiteX139" fmla="*/ 3610153 w 5477186"/>
                <a:gd name="connsiteY139" fmla="*/ 590550 h 2386012"/>
                <a:gd name="connsiteX140" fmla="*/ 3581578 w 5477186"/>
                <a:gd name="connsiteY140" fmla="*/ 628650 h 2386012"/>
                <a:gd name="connsiteX141" fmla="*/ 3567290 w 5477186"/>
                <a:gd name="connsiteY141" fmla="*/ 647700 h 2386012"/>
                <a:gd name="connsiteX142" fmla="*/ 3510140 w 5477186"/>
                <a:gd name="connsiteY142" fmla="*/ 704850 h 2386012"/>
                <a:gd name="connsiteX143" fmla="*/ 3472040 w 5477186"/>
                <a:gd name="connsiteY143" fmla="*/ 738187 h 2386012"/>
                <a:gd name="connsiteX144" fmla="*/ 3448228 w 5477186"/>
                <a:gd name="connsiteY144" fmla="*/ 766762 h 2386012"/>
                <a:gd name="connsiteX145" fmla="*/ 3429178 w 5477186"/>
                <a:gd name="connsiteY145" fmla="*/ 776287 h 2386012"/>
                <a:gd name="connsiteX146" fmla="*/ 3405365 w 5477186"/>
                <a:gd name="connsiteY146" fmla="*/ 790575 h 2386012"/>
                <a:gd name="connsiteX147" fmla="*/ 3391078 w 5477186"/>
                <a:gd name="connsiteY147" fmla="*/ 800100 h 2386012"/>
                <a:gd name="connsiteX148" fmla="*/ 3372028 w 5477186"/>
                <a:gd name="connsiteY148" fmla="*/ 809625 h 2386012"/>
                <a:gd name="connsiteX149" fmla="*/ 3329165 w 5477186"/>
                <a:gd name="connsiteY149" fmla="*/ 833437 h 2386012"/>
                <a:gd name="connsiteX150" fmla="*/ 3291065 w 5477186"/>
                <a:gd name="connsiteY150" fmla="*/ 857250 h 2386012"/>
                <a:gd name="connsiteX151" fmla="*/ 3219628 w 5477186"/>
                <a:gd name="connsiteY151" fmla="*/ 890587 h 2386012"/>
                <a:gd name="connsiteX152" fmla="*/ 3157715 w 5477186"/>
                <a:gd name="connsiteY152" fmla="*/ 914400 h 2386012"/>
                <a:gd name="connsiteX153" fmla="*/ 3124378 w 5477186"/>
                <a:gd name="connsiteY153" fmla="*/ 923925 h 2386012"/>
                <a:gd name="connsiteX154" fmla="*/ 3091040 w 5477186"/>
                <a:gd name="connsiteY154" fmla="*/ 928687 h 2386012"/>
                <a:gd name="connsiteX155" fmla="*/ 3067228 w 5477186"/>
                <a:gd name="connsiteY155" fmla="*/ 933450 h 2386012"/>
                <a:gd name="connsiteX156" fmla="*/ 3052940 w 5477186"/>
                <a:gd name="connsiteY156" fmla="*/ 938212 h 2386012"/>
                <a:gd name="connsiteX157" fmla="*/ 2995790 w 5477186"/>
                <a:gd name="connsiteY157" fmla="*/ 947737 h 2386012"/>
                <a:gd name="connsiteX158" fmla="*/ 2938640 w 5477186"/>
                <a:gd name="connsiteY158" fmla="*/ 957262 h 2386012"/>
                <a:gd name="connsiteX159" fmla="*/ 2895778 w 5477186"/>
                <a:gd name="connsiteY159" fmla="*/ 971550 h 2386012"/>
                <a:gd name="connsiteX160" fmla="*/ 2848153 w 5477186"/>
                <a:gd name="connsiteY160" fmla="*/ 990600 h 2386012"/>
                <a:gd name="connsiteX161" fmla="*/ 2838628 w 5477186"/>
                <a:gd name="connsiteY161" fmla="*/ 1004887 h 2386012"/>
                <a:gd name="connsiteX162" fmla="*/ 2791003 w 5477186"/>
                <a:gd name="connsiteY162" fmla="*/ 1023937 h 2386012"/>
                <a:gd name="connsiteX163" fmla="*/ 2738615 w 5477186"/>
                <a:gd name="connsiteY163" fmla="*/ 1047750 h 2386012"/>
                <a:gd name="connsiteX164" fmla="*/ 2719565 w 5477186"/>
                <a:gd name="connsiteY164" fmla="*/ 1062037 h 2386012"/>
                <a:gd name="connsiteX165" fmla="*/ 2652890 w 5477186"/>
                <a:gd name="connsiteY165" fmla="*/ 1090612 h 2386012"/>
                <a:gd name="connsiteX166" fmla="*/ 2610028 w 5477186"/>
                <a:gd name="connsiteY166" fmla="*/ 1128712 h 2386012"/>
                <a:gd name="connsiteX167" fmla="*/ 2562403 w 5477186"/>
                <a:gd name="connsiteY167" fmla="*/ 1162050 h 2386012"/>
                <a:gd name="connsiteX168" fmla="*/ 2505253 w 5477186"/>
                <a:gd name="connsiteY168" fmla="*/ 1209675 h 2386012"/>
                <a:gd name="connsiteX169" fmla="*/ 2400478 w 5477186"/>
                <a:gd name="connsiteY169" fmla="*/ 1262062 h 2386012"/>
                <a:gd name="connsiteX170" fmla="*/ 2362378 w 5477186"/>
                <a:gd name="connsiteY170" fmla="*/ 1271587 h 2386012"/>
                <a:gd name="connsiteX171" fmla="*/ 2314753 w 5477186"/>
                <a:gd name="connsiteY171" fmla="*/ 1290637 h 2386012"/>
                <a:gd name="connsiteX172" fmla="*/ 2257603 w 5477186"/>
                <a:gd name="connsiteY172" fmla="*/ 1304925 h 2386012"/>
                <a:gd name="connsiteX173" fmla="*/ 2090915 w 5477186"/>
                <a:gd name="connsiteY173" fmla="*/ 1295400 h 2386012"/>
                <a:gd name="connsiteX174" fmla="*/ 2033765 w 5477186"/>
                <a:gd name="connsiteY174" fmla="*/ 1285875 h 2386012"/>
                <a:gd name="connsiteX175" fmla="*/ 1976615 w 5477186"/>
                <a:gd name="connsiteY175" fmla="*/ 1281112 h 2386012"/>
                <a:gd name="connsiteX176" fmla="*/ 1905178 w 5477186"/>
                <a:gd name="connsiteY176" fmla="*/ 1285875 h 2386012"/>
                <a:gd name="connsiteX177" fmla="*/ 1881365 w 5477186"/>
                <a:gd name="connsiteY177" fmla="*/ 1295400 h 2386012"/>
                <a:gd name="connsiteX178" fmla="*/ 1848028 w 5477186"/>
                <a:gd name="connsiteY178" fmla="*/ 1300162 h 2386012"/>
                <a:gd name="connsiteX179" fmla="*/ 1814690 w 5477186"/>
                <a:gd name="connsiteY179" fmla="*/ 1319212 h 2386012"/>
                <a:gd name="connsiteX180" fmla="*/ 1790878 w 5477186"/>
                <a:gd name="connsiteY180" fmla="*/ 1328737 h 2386012"/>
                <a:gd name="connsiteX181" fmla="*/ 1771828 w 5477186"/>
                <a:gd name="connsiteY181" fmla="*/ 1343025 h 2386012"/>
                <a:gd name="connsiteX182" fmla="*/ 1748015 w 5477186"/>
                <a:gd name="connsiteY182" fmla="*/ 1347787 h 2386012"/>
                <a:gd name="connsiteX183" fmla="*/ 1728965 w 5477186"/>
                <a:gd name="connsiteY183" fmla="*/ 1357312 h 2386012"/>
                <a:gd name="connsiteX184" fmla="*/ 1667053 w 5477186"/>
                <a:gd name="connsiteY184" fmla="*/ 1381125 h 2386012"/>
                <a:gd name="connsiteX185" fmla="*/ 1652765 w 5477186"/>
                <a:gd name="connsiteY185" fmla="*/ 1390650 h 2386012"/>
                <a:gd name="connsiteX186" fmla="*/ 1638478 w 5477186"/>
                <a:gd name="connsiteY186" fmla="*/ 1404937 h 2386012"/>
                <a:gd name="connsiteX187" fmla="*/ 1619428 w 5477186"/>
                <a:gd name="connsiteY187" fmla="*/ 1409700 h 2386012"/>
                <a:gd name="connsiteX188" fmla="*/ 1571803 w 5477186"/>
                <a:gd name="connsiteY188" fmla="*/ 1433512 h 2386012"/>
                <a:gd name="connsiteX189" fmla="*/ 1519415 w 5477186"/>
                <a:gd name="connsiteY189" fmla="*/ 1462087 h 2386012"/>
                <a:gd name="connsiteX190" fmla="*/ 1495603 w 5477186"/>
                <a:gd name="connsiteY190" fmla="*/ 1471612 h 2386012"/>
                <a:gd name="connsiteX191" fmla="*/ 1438453 w 5477186"/>
                <a:gd name="connsiteY191" fmla="*/ 1500187 h 2386012"/>
                <a:gd name="connsiteX192" fmla="*/ 1376540 w 5477186"/>
                <a:gd name="connsiteY192" fmla="*/ 1519237 h 2386012"/>
                <a:gd name="connsiteX193" fmla="*/ 1352728 w 5477186"/>
                <a:gd name="connsiteY193" fmla="*/ 1528762 h 2386012"/>
                <a:gd name="connsiteX194" fmla="*/ 1247953 w 5477186"/>
                <a:gd name="connsiteY194" fmla="*/ 1562100 h 2386012"/>
                <a:gd name="connsiteX195" fmla="*/ 1214615 w 5477186"/>
                <a:gd name="connsiteY195" fmla="*/ 1571625 h 2386012"/>
                <a:gd name="connsiteX196" fmla="*/ 1200328 w 5477186"/>
                <a:gd name="connsiteY196" fmla="*/ 1581150 h 2386012"/>
                <a:gd name="connsiteX197" fmla="*/ 1114603 w 5477186"/>
                <a:gd name="connsiteY197" fmla="*/ 1614487 h 2386012"/>
                <a:gd name="connsiteX198" fmla="*/ 1081265 w 5477186"/>
                <a:gd name="connsiteY198" fmla="*/ 1638300 h 2386012"/>
                <a:gd name="connsiteX199" fmla="*/ 1047928 w 5477186"/>
                <a:gd name="connsiteY199" fmla="*/ 1647825 h 2386012"/>
                <a:gd name="connsiteX200" fmla="*/ 1014590 w 5477186"/>
                <a:gd name="connsiteY200" fmla="*/ 1666875 h 2386012"/>
                <a:gd name="connsiteX201" fmla="*/ 971728 w 5477186"/>
                <a:gd name="connsiteY201" fmla="*/ 1685925 h 2386012"/>
                <a:gd name="connsiteX202" fmla="*/ 933628 w 5477186"/>
                <a:gd name="connsiteY202" fmla="*/ 1709737 h 2386012"/>
                <a:gd name="connsiteX203" fmla="*/ 866953 w 5477186"/>
                <a:gd name="connsiteY203" fmla="*/ 1738312 h 2386012"/>
                <a:gd name="connsiteX204" fmla="*/ 838378 w 5477186"/>
                <a:gd name="connsiteY204" fmla="*/ 1757362 h 2386012"/>
                <a:gd name="connsiteX205" fmla="*/ 809803 w 5477186"/>
                <a:gd name="connsiteY205" fmla="*/ 1766887 h 2386012"/>
                <a:gd name="connsiteX206" fmla="*/ 785990 w 5477186"/>
                <a:gd name="connsiteY206" fmla="*/ 1781175 h 2386012"/>
                <a:gd name="connsiteX207" fmla="*/ 752653 w 5477186"/>
                <a:gd name="connsiteY207" fmla="*/ 1795462 h 2386012"/>
                <a:gd name="connsiteX208" fmla="*/ 676453 w 5477186"/>
                <a:gd name="connsiteY208" fmla="*/ 1838325 h 2386012"/>
                <a:gd name="connsiteX209" fmla="*/ 657403 w 5477186"/>
                <a:gd name="connsiteY209" fmla="*/ 1852612 h 2386012"/>
                <a:gd name="connsiteX210" fmla="*/ 605015 w 5477186"/>
                <a:gd name="connsiteY210" fmla="*/ 1876425 h 2386012"/>
                <a:gd name="connsiteX211" fmla="*/ 581203 w 5477186"/>
                <a:gd name="connsiteY211" fmla="*/ 1895475 h 2386012"/>
                <a:gd name="connsiteX212" fmla="*/ 533578 w 5477186"/>
                <a:gd name="connsiteY212" fmla="*/ 1919287 h 2386012"/>
                <a:gd name="connsiteX213" fmla="*/ 519290 w 5477186"/>
                <a:gd name="connsiteY213" fmla="*/ 1938337 h 2386012"/>
                <a:gd name="connsiteX214" fmla="*/ 495478 w 5477186"/>
                <a:gd name="connsiteY214" fmla="*/ 1952625 h 2386012"/>
                <a:gd name="connsiteX215" fmla="*/ 466903 w 5477186"/>
                <a:gd name="connsiteY215" fmla="*/ 1976437 h 2386012"/>
                <a:gd name="connsiteX216" fmla="*/ 447853 w 5477186"/>
                <a:gd name="connsiteY216" fmla="*/ 2000250 h 2386012"/>
                <a:gd name="connsiteX217" fmla="*/ 424040 w 5477186"/>
                <a:gd name="connsiteY217" fmla="*/ 2014537 h 2386012"/>
                <a:gd name="connsiteX218" fmla="*/ 404990 w 5477186"/>
                <a:gd name="connsiteY218" fmla="*/ 2033587 h 2386012"/>
                <a:gd name="connsiteX219" fmla="*/ 362128 w 5477186"/>
                <a:gd name="connsiteY219" fmla="*/ 2062162 h 2386012"/>
                <a:gd name="connsiteX220" fmla="*/ 347840 w 5477186"/>
                <a:gd name="connsiteY220" fmla="*/ 2076450 h 2386012"/>
                <a:gd name="connsiteX221" fmla="*/ 324028 w 5477186"/>
                <a:gd name="connsiteY221" fmla="*/ 2085975 h 2386012"/>
                <a:gd name="connsiteX222" fmla="*/ 304978 w 5477186"/>
                <a:gd name="connsiteY222" fmla="*/ 2095500 h 2386012"/>
                <a:gd name="connsiteX223" fmla="*/ 281165 w 5477186"/>
                <a:gd name="connsiteY223" fmla="*/ 2109787 h 2386012"/>
                <a:gd name="connsiteX224" fmla="*/ 262115 w 5477186"/>
                <a:gd name="connsiteY224" fmla="*/ 2114550 h 2386012"/>
                <a:gd name="connsiteX225" fmla="*/ 247828 w 5477186"/>
                <a:gd name="connsiteY225" fmla="*/ 2119312 h 2386012"/>
                <a:gd name="connsiteX226" fmla="*/ 233540 w 5477186"/>
                <a:gd name="connsiteY226" fmla="*/ 2128837 h 2386012"/>
                <a:gd name="connsiteX227" fmla="*/ 219253 w 5477186"/>
                <a:gd name="connsiteY227" fmla="*/ 2133600 h 2386012"/>
                <a:gd name="connsiteX228" fmla="*/ 171628 w 5477186"/>
                <a:gd name="connsiteY228" fmla="*/ 2166937 h 2386012"/>
                <a:gd name="connsiteX229" fmla="*/ 157340 w 5477186"/>
                <a:gd name="connsiteY229" fmla="*/ 2176462 h 2386012"/>
                <a:gd name="connsiteX230" fmla="*/ 128765 w 5477186"/>
                <a:gd name="connsiteY230" fmla="*/ 2195512 h 238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</a:cxnLst>
              <a:rect l="l" t="t" r="r" b="b"/>
              <a:pathLst>
                <a:path w="5477186" h="2386012">
                  <a:moveTo>
                    <a:pt x="128765" y="2195512"/>
                  </a:moveTo>
                  <a:cubicBezTo>
                    <a:pt x="120828" y="2201862"/>
                    <a:pt x="112603" y="2207868"/>
                    <a:pt x="104953" y="2214562"/>
                  </a:cubicBezTo>
                  <a:cubicBezTo>
                    <a:pt x="99884" y="2218997"/>
                    <a:pt x="95779" y="2224467"/>
                    <a:pt x="90665" y="2228850"/>
                  </a:cubicBezTo>
                  <a:cubicBezTo>
                    <a:pt x="84638" y="2234016"/>
                    <a:pt x="78074" y="2238523"/>
                    <a:pt x="71615" y="2243137"/>
                  </a:cubicBezTo>
                  <a:cubicBezTo>
                    <a:pt x="66957" y="2246464"/>
                    <a:pt x="61582" y="2248833"/>
                    <a:pt x="57328" y="2252662"/>
                  </a:cubicBezTo>
                  <a:cubicBezTo>
                    <a:pt x="27364" y="2279630"/>
                    <a:pt x="28880" y="2279479"/>
                    <a:pt x="9703" y="2305050"/>
                  </a:cubicBezTo>
                  <a:cubicBezTo>
                    <a:pt x="9174" y="2306636"/>
                    <a:pt x="-8288" y="2339975"/>
                    <a:pt x="4940" y="2347912"/>
                  </a:cubicBezTo>
                  <a:cubicBezTo>
                    <a:pt x="17854" y="2355661"/>
                    <a:pt x="33354" y="2357950"/>
                    <a:pt x="47803" y="2362200"/>
                  </a:cubicBezTo>
                  <a:cubicBezTo>
                    <a:pt x="60362" y="2365894"/>
                    <a:pt x="73023" y="2369383"/>
                    <a:pt x="85903" y="2371725"/>
                  </a:cubicBezTo>
                  <a:cubicBezTo>
                    <a:pt x="122235" y="2378331"/>
                    <a:pt x="158806" y="2381942"/>
                    <a:pt x="195440" y="2386012"/>
                  </a:cubicBezTo>
                  <a:lnTo>
                    <a:pt x="581203" y="2381250"/>
                  </a:lnTo>
                  <a:cubicBezTo>
                    <a:pt x="593999" y="2380962"/>
                    <a:pt x="606592" y="2377982"/>
                    <a:pt x="619303" y="2376487"/>
                  </a:cubicBezTo>
                  <a:lnTo>
                    <a:pt x="662165" y="2371725"/>
                  </a:lnTo>
                  <a:cubicBezTo>
                    <a:pt x="681215" y="2366962"/>
                    <a:pt x="700167" y="2361789"/>
                    <a:pt x="719315" y="2357437"/>
                  </a:cubicBezTo>
                  <a:cubicBezTo>
                    <a:pt x="735102" y="2353849"/>
                    <a:pt x="751234" y="2351839"/>
                    <a:pt x="766940" y="2347912"/>
                  </a:cubicBezTo>
                  <a:cubicBezTo>
                    <a:pt x="789364" y="2342306"/>
                    <a:pt x="811191" y="2334468"/>
                    <a:pt x="833615" y="2328862"/>
                  </a:cubicBezTo>
                  <a:cubicBezTo>
                    <a:pt x="846315" y="2325687"/>
                    <a:pt x="859387" y="2323740"/>
                    <a:pt x="871715" y="2319337"/>
                  </a:cubicBezTo>
                  <a:cubicBezTo>
                    <a:pt x="881744" y="2315755"/>
                    <a:pt x="890351" y="2308873"/>
                    <a:pt x="900290" y="2305050"/>
                  </a:cubicBezTo>
                  <a:cubicBezTo>
                    <a:pt x="911077" y="2300901"/>
                    <a:pt x="922766" y="2299475"/>
                    <a:pt x="933628" y="2295525"/>
                  </a:cubicBezTo>
                  <a:cubicBezTo>
                    <a:pt x="940300" y="2293099"/>
                    <a:pt x="945943" y="2288245"/>
                    <a:pt x="952678" y="2286000"/>
                  </a:cubicBezTo>
                  <a:cubicBezTo>
                    <a:pt x="982987" y="2275897"/>
                    <a:pt x="997545" y="2275629"/>
                    <a:pt x="1028878" y="2271712"/>
                  </a:cubicBezTo>
                  <a:cubicBezTo>
                    <a:pt x="1056659" y="2265362"/>
                    <a:pt x="1098728" y="2253456"/>
                    <a:pt x="1119365" y="2247900"/>
                  </a:cubicBezTo>
                  <a:cubicBezTo>
                    <a:pt x="1140002" y="2242344"/>
                    <a:pt x="1141491" y="2241178"/>
                    <a:pt x="1152703" y="2238375"/>
                  </a:cubicBezTo>
                  <a:cubicBezTo>
                    <a:pt x="1160556" y="2236412"/>
                    <a:pt x="1168424" y="2233843"/>
                    <a:pt x="1176515" y="2233612"/>
                  </a:cubicBezTo>
                  <a:cubicBezTo>
                    <a:pt x="1279673" y="2230665"/>
                    <a:pt x="1382890" y="2230437"/>
                    <a:pt x="1486078" y="2228850"/>
                  </a:cubicBezTo>
                  <a:cubicBezTo>
                    <a:pt x="1502628" y="2227195"/>
                    <a:pt x="1542589" y="2224247"/>
                    <a:pt x="1562278" y="2219325"/>
                  </a:cubicBezTo>
                  <a:cubicBezTo>
                    <a:pt x="1619640" y="2204985"/>
                    <a:pt x="1563800" y="2216706"/>
                    <a:pt x="1614665" y="2195512"/>
                  </a:cubicBezTo>
                  <a:cubicBezTo>
                    <a:pt x="1625333" y="2191067"/>
                    <a:pt x="1637158" y="2189982"/>
                    <a:pt x="1648003" y="2185987"/>
                  </a:cubicBezTo>
                  <a:cubicBezTo>
                    <a:pt x="1731140" y="2155358"/>
                    <a:pt x="1677654" y="2167675"/>
                    <a:pt x="1728965" y="2157412"/>
                  </a:cubicBezTo>
                  <a:cubicBezTo>
                    <a:pt x="1794046" y="2129522"/>
                    <a:pt x="1732136" y="2154961"/>
                    <a:pt x="1790878" y="2133600"/>
                  </a:cubicBezTo>
                  <a:cubicBezTo>
                    <a:pt x="1798912" y="2130678"/>
                    <a:pt x="1806502" y="2126532"/>
                    <a:pt x="1814690" y="2124075"/>
                  </a:cubicBezTo>
                  <a:cubicBezTo>
                    <a:pt x="1822443" y="2121749"/>
                    <a:pt x="1830750" y="2121638"/>
                    <a:pt x="1838503" y="2119312"/>
                  </a:cubicBezTo>
                  <a:cubicBezTo>
                    <a:pt x="1846691" y="2116855"/>
                    <a:pt x="1854254" y="2112632"/>
                    <a:pt x="1862315" y="2109787"/>
                  </a:cubicBezTo>
                  <a:cubicBezTo>
                    <a:pt x="1881251" y="2103104"/>
                    <a:pt x="1900415" y="2097087"/>
                    <a:pt x="1919465" y="2090737"/>
                  </a:cubicBezTo>
                  <a:cubicBezTo>
                    <a:pt x="1928990" y="2087562"/>
                    <a:pt x="1938136" y="2082862"/>
                    <a:pt x="1948040" y="2081212"/>
                  </a:cubicBezTo>
                  <a:cubicBezTo>
                    <a:pt x="2007029" y="2071381"/>
                    <a:pt x="1943520" y="2082746"/>
                    <a:pt x="2014715" y="2066925"/>
                  </a:cubicBezTo>
                  <a:cubicBezTo>
                    <a:pt x="2030519" y="2063413"/>
                    <a:pt x="2046498" y="2060735"/>
                    <a:pt x="2062340" y="2057400"/>
                  </a:cubicBezTo>
                  <a:cubicBezTo>
                    <a:pt x="2076662" y="2054385"/>
                    <a:pt x="2091004" y="2051425"/>
                    <a:pt x="2105203" y="2047875"/>
                  </a:cubicBezTo>
                  <a:cubicBezTo>
                    <a:pt x="2116415" y="2045072"/>
                    <a:pt x="2127080" y="2039845"/>
                    <a:pt x="2138540" y="2038350"/>
                  </a:cubicBezTo>
                  <a:cubicBezTo>
                    <a:pt x="2163776" y="2035058"/>
                    <a:pt x="2189360" y="2035467"/>
                    <a:pt x="2214740" y="2033587"/>
                  </a:cubicBezTo>
                  <a:cubicBezTo>
                    <a:pt x="2232227" y="2032292"/>
                    <a:pt x="2249718" y="2030914"/>
                    <a:pt x="2267128" y="2028825"/>
                  </a:cubicBezTo>
                  <a:cubicBezTo>
                    <a:pt x="2396145" y="2013344"/>
                    <a:pt x="2270246" y="2023538"/>
                    <a:pt x="2405240" y="2014537"/>
                  </a:cubicBezTo>
                  <a:cubicBezTo>
                    <a:pt x="2413178" y="2011362"/>
                    <a:pt x="2420759" y="2007085"/>
                    <a:pt x="2429053" y="2005012"/>
                  </a:cubicBezTo>
                  <a:cubicBezTo>
                    <a:pt x="2439943" y="2002290"/>
                    <a:pt x="2451318" y="2002095"/>
                    <a:pt x="2462390" y="2000250"/>
                  </a:cubicBezTo>
                  <a:cubicBezTo>
                    <a:pt x="2487856" y="1996006"/>
                    <a:pt x="2556040" y="1979164"/>
                    <a:pt x="2562403" y="1976437"/>
                  </a:cubicBezTo>
                  <a:cubicBezTo>
                    <a:pt x="2573515" y="1971675"/>
                    <a:pt x="2584354" y="1966216"/>
                    <a:pt x="2595740" y="1962150"/>
                  </a:cubicBezTo>
                  <a:cubicBezTo>
                    <a:pt x="2606624" y="1958263"/>
                    <a:pt x="2618347" y="1956917"/>
                    <a:pt x="2629078" y="1952625"/>
                  </a:cubicBezTo>
                  <a:cubicBezTo>
                    <a:pt x="2642261" y="1947352"/>
                    <a:pt x="2653525" y="1937476"/>
                    <a:pt x="2667178" y="1933575"/>
                  </a:cubicBezTo>
                  <a:cubicBezTo>
                    <a:pt x="2686568" y="1928035"/>
                    <a:pt x="2710055" y="1921846"/>
                    <a:pt x="2729090" y="1914525"/>
                  </a:cubicBezTo>
                  <a:cubicBezTo>
                    <a:pt x="2780361" y="1894805"/>
                    <a:pt x="2745351" y="1907817"/>
                    <a:pt x="2791003" y="1881187"/>
                  </a:cubicBezTo>
                  <a:cubicBezTo>
                    <a:pt x="2800202" y="1875821"/>
                    <a:pt x="2810229" y="1871999"/>
                    <a:pt x="2819578" y="1866900"/>
                  </a:cubicBezTo>
                  <a:cubicBezTo>
                    <a:pt x="2827704" y="1862467"/>
                    <a:pt x="2835540" y="1857518"/>
                    <a:pt x="2843390" y="1852612"/>
                  </a:cubicBezTo>
                  <a:cubicBezTo>
                    <a:pt x="2848244" y="1849578"/>
                    <a:pt x="2852318" y="1845097"/>
                    <a:pt x="2857678" y="1843087"/>
                  </a:cubicBezTo>
                  <a:cubicBezTo>
                    <a:pt x="2865257" y="1840245"/>
                    <a:pt x="2873553" y="1839912"/>
                    <a:pt x="2881490" y="1838325"/>
                  </a:cubicBezTo>
                  <a:cubicBezTo>
                    <a:pt x="2927906" y="1807381"/>
                    <a:pt x="2898292" y="1824482"/>
                    <a:pt x="2967215" y="1795462"/>
                  </a:cubicBezTo>
                  <a:cubicBezTo>
                    <a:pt x="2978358" y="1790770"/>
                    <a:pt x="2988928" y="1784496"/>
                    <a:pt x="3000553" y="1781175"/>
                  </a:cubicBezTo>
                  <a:cubicBezTo>
                    <a:pt x="3011665" y="1778000"/>
                    <a:pt x="3022992" y="1775496"/>
                    <a:pt x="3033890" y="1771650"/>
                  </a:cubicBezTo>
                  <a:cubicBezTo>
                    <a:pt x="3050013" y="1765959"/>
                    <a:pt x="3064928" y="1756747"/>
                    <a:pt x="3081515" y="1752600"/>
                  </a:cubicBezTo>
                  <a:cubicBezTo>
                    <a:pt x="3094215" y="1749425"/>
                    <a:pt x="3107196" y="1747215"/>
                    <a:pt x="3119615" y="1743075"/>
                  </a:cubicBezTo>
                  <a:cubicBezTo>
                    <a:pt x="3131085" y="1739252"/>
                    <a:pt x="3141567" y="1732853"/>
                    <a:pt x="3152953" y="1728787"/>
                  </a:cubicBezTo>
                  <a:cubicBezTo>
                    <a:pt x="3163837" y="1724900"/>
                    <a:pt x="3175178" y="1722437"/>
                    <a:pt x="3186290" y="1719262"/>
                  </a:cubicBezTo>
                  <a:cubicBezTo>
                    <a:pt x="3195815" y="1712912"/>
                    <a:pt x="3204926" y="1705892"/>
                    <a:pt x="3214865" y="1700212"/>
                  </a:cubicBezTo>
                  <a:cubicBezTo>
                    <a:pt x="3234135" y="1689201"/>
                    <a:pt x="3255723" y="1679293"/>
                    <a:pt x="3276778" y="1671637"/>
                  </a:cubicBezTo>
                  <a:cubicBezTo>
                    <a:pt x="3286214" y="1668206"/>
                    <a:pt x="3295667" y="1664754"/>
                    <a:pt x="3305353" y="1662112"/>
                  </a:cubicBezTo>
                  <a:cubicBezTo>
                    <a:pt x="3330612" y="1655223"/>
                    <a:pt x="3356379" y="1650255"/>
                    <a:pt x="3381553" y="1643062"/>
                  </a:cubicBezTo>
                  <a:cubicBezTo>
                    <a:pt x="3427196" y="1630021"/>
                    <a:pt x="3403422" y="1634970"/>
                    <a:pt x="3452990" y="1628775"/>
                  </a:cubicBezTo>
                  <a:cubicBezTo>
                    <a:pt x="3494265" y="1630362"/>
                    <a:pt x="3535585" y="1631038"/>
                    <a:pt x="3576815" y="1633537"/>
                  </a:cubicBezTo>
                  <a:cubicBezTo>
                    <a:pt x="3588020" y="1634216"/>
                    <a:pt x="3598966" y="1637368"/>
                    <a:pt x="3610153" y="1638300"/>
                  </a:cubicBezTo>
                  <a:cubicBezTo>
                    <a:pt x="3656140" y="1642132"/>
                    <a:pt x="3748265" y="1647825"/>
                    <a:pt x="3748265" y="1647825"/>
                  </a:cubicBezTo>
                  <a:cubicBezTo>
                    <a:pt x="3767315" y="1651000"/>
                    <a:pt x="3786111" y="1656765"/>
                    <a:pt x="3805415" y="1657350"/>
                  </a:cubicBezTo>
                  <a:cubicBezTo>
                    <a:pt x="3839518" y="1658383"/>
                    <a:pt x="3898326" y="1655178"/>
                    <a:pt x="3938765" y="1647825"/>
                  </a:cubicBezTo>
                  <a:cubicBezTo>
                    <a:pt x="3945205" y="1646654"/>
                    <a:pt x="3951425" y="1644482"/>
                    <a:pt x="3957815" y="1643062"/>
                  </a:cubicBezTo>
                  <a:cubicBezTo>
                    <a:pt x="3979084" y="1638336"/>
                    <a:pt x="4024896" y="1630510"/>
                    <a:pt x="4038778" y="1628775"/>
                  </a:cubicBezTo>
                  <a:cubicBezTo>
                    <a:pt x="4057746" y="1626404"/>
                    <a:pt x="4076898" y="1625824"/>
                    <a:pt x="4095928" y="1624012"/>
                  </a:cubicBezTo>
                  <a:cubicBezTo>
                    <a:pt x="4110238" y="1622649"/>
                    <a:pt x="4124503" y="1620837"/>
                    <a:pt x="4138790" y="1619250"/>
                  </a:cubicBezTo>
                  <a:lnTo>
                    <a:pt x="4424540" y="1624012"/>
                  </a:lnTo>
                  <a:cubicBezTo>
                    <a:pt x="4462660" y="1625071"/>
                    <a:pt x="4511391" y="1632612"/>
                    <a:pt x="4548365" y="1638300"/>
                  </a:cubicBezTo>
                  <a:cubicBezTo>
                    <a:pt x="4588090" y="1644412"/>
                    <a:pt x="4628193" y="1648631"/>
                    <a:pt x="4667428" y="1657350"/>
                  </a:cubicBezTo>
                  <a:cubicBezTo>
                    <a:pt x="4721691" y="1669408"/>
                    <a:pt x="4768371" y="1679388"/>
                    <a:pt x="4824590" y="1695450"/>
                  </a:cubicBezTo>
                  <a:cubicBezTo>
                    <a:pt x="4835703" y="1698625"/>
                    <a:pt x="4847323" y="1700380"/>
                    <a:pt x="4857928" y="1704975"/>
                  </a:cubicBezTo>
                  <a:cubicBezTo>
                    <a:pt x="4895065" y="1721067"/>
                    <a:pt x="4929069" y="1744563"/>
                    <a:pt x="4967465" y="1757362"/>
                  </a:cubicBezTo>
                  <a:lnTo>
                    <a:pt x="5067478" y="1790700"/>
                  </a:lnTo>
                  <a:cubicBezTo>
                    <a:pt x="5081765" y="1795462"/>
                    <a:pt x="5096498" y="1799055"/>
                    <a:pt x="5110340" y="1804987"/>
                  </a:cubicBezTo>
                  <a:cubicBezTo>
                    <a:pt x="5132565" y="1814512"/>
                    <a:pt x="5153557" y="1827697"/>
                    <a:pt x="5177015" y="1833562"/>
                  </a:cubicBezTo>
                  <a:cubicBezTo>
                    <a:pt x="5267414" y="1856162"/>
                    <a:pt x="5227657" y="1846932"/>
                    <a:pt x="5296078" y="1862137"/>
                  </a:cubicBezTo>
                  <a:cubicBezTo>
                    <a:pt x="5318303" y="1858962"/>
                    <a:pt x="5342673" y="1862652"/>
                    <a:pt x="5362753" y="1852612"/>
                  </a:cubicBezTo>
                  <a:cubicBezTo>
                    <a:pt x="5376952" y="1845512"/>
                    <a:pt x="5381649" y="1827095"/>
                    <a:pt x="5391328" y="1814512"/>
                  </a:cubicBezTo>
                  <a:cubicBezTo>
                    <a:pt x="5397526" y="1806455"/>
                    <a:pt x="5410378" y="1790700"/>
                    <a:pt x="5410378" y="1790700"/>
                  </a:cubicBezTo>
                  <a:cubicBezTo>
                    <a:pt x="5431859" y="1736998"/>
                    <a:pt x="5425282" y="1759663"/>
                    <a:pt x="5434190" y="1724025"/>
                  </a:cubicBezTo>
                  <a:cubicBezTo>
                    <a:pt x="5435778" y="1660525"/>
                    <a:pt x="5436645" y="1597003"/>
                    <a:pt x="5438953" y="1533525"/>
                  </a:cubicBezTo>
                  <a:cubicBezTo>
                    <a:pt x="5439820" y="1509675"/>
                    <a:pt x="5440628" y="1485752"/>
                    <a:pt x="5443715" y="1462087"/>
                  </a:cubicBezTo>
                  <a:cubicBezTo>
                    <a:pt x="5445408" y="1449106"/>
                    <a:pt x="5451088" y="1436900"/>
                    <a:pt x="5453240" y="1423987"/>
                  </a:cubicBezTo>
                  <a:cubicBezTo>
                    <a:pt x="5457448" y="1398738"/>
                    <a:pt x="5459145" y="1373127"/>
                    <a:pt x="5462765" y="1347787"/>
                  </a:cubicBezTo>
                  <a:cubicBezTo>
                    <a:pt x="5468673" y="1306437"/>
                    <a:pt x="5465327" y="1325457"/>
                    <a:pt x="5472290" y="1290637"/>
                  </a:cubicBezTo>
                  <a:cubicBezTo>
                    <a:pt x="5473878" y="1255712"/>
                    <a:pt x="5477973" y="1220811"/>
                    <a:pt x="5477053" y="1185862"/>
                  </a:cubicBezTo>
                  <a:cubicBezTo>
                    <a:pt x="5474674" y="1095449"/>
                    <a:pt x="5470687" y="1135514"/>
                    <a:pt x="5458003" y="1076325"/>
                  </a:cubicBezTo>
                  <a:cubicBezTo>
                    <a:pt x="5448202" y="1030587"/>
                    <a:pt x="5459828" y="1054768"/>
                    <a:pt x="5443715" y="1009650"/>
                  </a:cubicBezTo>
                  <a:cubicBezTo>
                    <a:pt x="5439649" y="998264"/>
                    <a:pt x="5434604" y="987238"/>
                    <a:pt x="5429428" y="976312"/>
                  </a:cubicBezTo>
                  <a:cubicBezTo>
                    <a:pt x="5420311" y="957064"/>
                    <a:pt x="5406019" y="939825"/>
                    <a:pt x="5400853" y="919162"/>
                  </a:cubicBezTo>
                  <a:cubicBezTo>
                    <a:pt x="5394098" y="892144"/>
                    <a:pt x="5390004" y="873968"/>
                    <a:pt x="5381803" y="847725"/>
                  </a:cubicBezTo>
                  <a:cubicBezTo>
                    <a:pt x="5377311" y="833350"/>
                    <a:pt x="5371765" y="819311"/>
                    <a:pt x="5367515" y="804862"/>
                  </a:cubicBezTo>
                  <a:cubicBezTo>
                    <a:pt x="5363821" y="792303"/>
                    <a:pt x="5361586" y="779349"/>
                    <a:pt x="5357990" y="766762"/>
                  </a:cubicBezTo>
                  <a:cubicBezTo>
                    <a:pt x="5355232" y="757108"/>
                    <a:pt x="5355609" y="758824"/>
                    <a:pt x="5348465" y="738187"/>
                  </a:cubicBezTo>
                  <a:cubicBezTo>
                    <a:pt x="5341321" y="717550"/>
                    <a:pt x="5327034" y="673893"/>
                    <a:pt x="5315128" y="642937"/>
                  </a:cubicBezTo>
                  <a:cubicBezTo>
                    <a:pt x="5303222" y="611981"/>
                    <a:pt x="5285759" y="573088"/>
                    <a:pt x="5277028" y="552450"/>
                  </a:cubicBezTo>
                  <a:cubicBezTo>
                    <a:pt x="5268297" y="531812"/>
                    <a:pt x="5267343" y="530292"/>
                    <a:pt x="5262740" y="519112"/>
                  </a:cubicBezTo>
                  <a:cubicBezTo>
                    <a:pt x="5256230" y="503302"/>
                    <a:pt x="5256390" y="494506"/>
                    <a:pt x="5243690" y="471487"/>
                  </a:cubicBezTo>
                  <a:cubicBezTo>
                    <a:pt x="5230990" y="448468"/>
                    <a:pt x="5202415" y="405606"/>
                    <a:pt x="5186540" y="381000"/>
                  </a:cubicBezTo>
                  <a:cubicBezTo>
                    <a:pt x="5170665" y="356394"/>
                    <a:pt x="5169948" y="349268"/>
                    <a:pt x="5148440" y="323850"/>
                  </a:cubicBezTo>
                  <a:cubicBezTo>
                    <a:pt x="5139739" y="313567"/>
                    <a:pt x="5128395" y="305701"/>
                    <a:pt x="5119865" y="295275"/>
                  </a:cubicBezTo>
                  <a:cubicBezTo>
                    <a:pt x="5114003" y="288111"/>
                    <a:pt x="5111361" y="278690"/>
                    <a:pt x="5105578" y="271462"/>
                  </a:cubicBezTo>
                  <a:cubicBezTo>
                    <a:pt x="5095380" y="258715"/>
                    <a:pt x="5059042" y="227036"/>
                    <a:pt x="5048428" y="219075"/>
                  </a:cubicBezTo>
                  <a:cubicBezTo>
                    <a:pt x="5041023" y="213521"/>
                    <a:pt x="5032198" y="210096"/>
                    <a:pt x="5024615" y="204787"/>
                  </a:cubicBezTo>
                  <a:cubicBezTo>
                    <a:pt x="5016288" y="198958"/>
                    <a:pt x="5009564" y="190891"/>
                    <a:pt x="5000803" y="185737"/>
                  </a:cubicBezTo>
                  <a:cubicBezTo>
                    <a:pt x="4960943" y="162290"/>
                    <a:pt x="4910671" y="142658"/>
                    <a:pt x="4867453" y="128587"/>
                  </a:cubicBezTo>
                  <a:cubicBezTo>
                    <a:pt x="4824945" y="114747"/>
                    <a:pt x="4780723" y="106183"/>
                    <a:pt x="4738865" y="90487"/>
                  </a:cubicBezTo>
                  <a:cubicBezTo>
                    <a:pt x="4664611" y="62643"/>
                    <a:pt x="4729010" y="87652"/>
                    <a:pt x="4615040" y="38100"/>
                  </a:cubicBezTo>
                  <a:cubicBezTo>
                    <a:pt x="4607200" y="34691"/>
                    <a:pt x="4599691" y="29784"/>
                    <a:pt x="4591228" y="28575"/>
                  </a:cubicBezTo>
                  <a:cubicBezTo>
                    <a:pt x="4580115" y="26987"/>
                    <a:pt x="4568934" y="25820"/>
                    <a:pt x="4557890" y="23812"/>
                  </a:cubicBezTo>
                  <a:cubicBezTo>
                    <a:pt x="4551450" y="22641"/>
                    <a:pt x="4545345" y="19773"/>
                    <a:pt x="4538840" y="19050"/>
                  </a:cubicBezTo>
                  <a:cubicBezTo>
                    <a:pt x="4516695" y="16589"/>
                    <a:pt x="4494355" y="16304"/>
                    <a:pt x="4472165" y="14287"/>
                  </a:cubicBezTo>
                  <a:cubicBezTo>
                    <a:pt x="4459419" y="13128"/>
                    <a:pt x="4446779" y="10992"/>
                    <a:pt x="4434065" y="9525"/>
                  </a:cubicBezTo>
                  <a:lnTo>
                    <a:pt x="4348340" y="0"/>
                  </a:lnTo>
                  <a:lnTo>
                    <a:pt x="4057828" y="9525"/>
                  </a:lnTo>
                  <a:cubicBezTo>
                    <a:pt x="4021034" y="11148"/>
                    <a:pt x="4032271" y="11887"/>
                    <a:pt x="4005440" y="23812"/>
                  </a:cubicBezTo>
                  <a:cubicBezTo>
                    <a:pt x="3982438" y="34035"/>
                    <a:pt x="3978774" y="31906"/>
                    <a:pt x="3957815" y="47625"/>
                  </a:cubicBezTo>
                  <a:cubicBezTo>
                    <a:pt x="3952427" y="51666"/>
                    <a:pt x="3947963" y="56843"/>
                    <a:pt x="3943528" y="61912"/>
                  </a:cubicBezTo>
                  <a:cubicBezTo>
                    <a:pt x="3923776" y="84486"/>
                    <a:pt x="3925081" y="84719"/>
                    <a:pt x="3910190" y="109537"/>
                  </a:cubicBezTo>
                  <a:cubicBezTo>
                    <a:pt x="3898592" y="155931"/>
                    <a:pt x="3905527" y="135482"/>
                    <a:pt x="3891140" y="171450"/>
                  </a:cubicBezTo>
                  <a:cubicBezTo>
                    <a:pt x="3889251" y="180895"/>
                    <a:pt x="3884980" y="204217"/>
                    <a:pt x="3881615" y="214312"/>
                  </a:cubicBezTo>
                  <a:cubicBezTo>
                    <a:pt x="3878911" y="222422"/>
                    <a:pt x="3875265" y="230187"/>
                    <a:pt x="3872090" y="238125"/>
                  </a:cubicBezTo>
                  <a:cubicBezTo>
                    <a:pt x="3870663" y="245260"/>
                    <a:pt x="3865556" y="272760"/>
                    <a:pt x="3862565" y="280987"/>
                  </a:cubicBezTo>
                  <a:cubicBezTo>
                    <a:pt x="3846084" y="326310"/>
                    <a:pt x="3851262" y="303594"/>
                    <a:pt x="3829228" y="347662"/>
                  </a:cubicBezTo>
                  <a:cubicBezTo>
                    <a:pt x="3820601" y="364915"/>
                    <a:pt x="3817549" y="387378"/>
                    <a:pt x="3800653" y="400050"/>
                  </a:cubicBezTo>
                  <a:cubicBezTo>
                    <a:pt x="3794303" y="404812"/>
                    <a:pt x="3787577" y="409110"/>
                    <a:pt x="3781603" y="414337"/>
                  </a:cubicBezTo>
                  <a:cubicBezTo>
                    <a:pt x="3753188" y="439200"/>
                    <a:pt x="3774717" y="430346"/>
                    <a:pt x="3743503" y="438150"/>
                  </a:cubicBezTo>
                  <a:cubicBezTo>
                    <a:pt x="3703620" y="478032"/>
                    <a:pt x="3723641" y="463401"/>
                    <a:pt x="3686353" y="485775"/>
                  </a:cubicBezTo>
                  <a:cubicBezTo>
                    <a:pt x="3678415" y="496887"/>
                    <a:pt x="3671282" y="508621"/>
                    <a:pt x="3662540" y="519112"/>
                  </a:cubicBezTo>
                  <a:cubicBezTo>
                    <a:pt x="3655354" y="527736"/>
                    <a:pt x="3645366" y="533873"/>
                    <a:pt x="3638728" y="542925"/>
                  </a:cubicBezTo>
                  <a:cubicBezTo>
                    <a:pt x="3627780" y="557854"/>
                    <a:pt x="3621261" y="575739"/>
                    <a:pt x="3610153" y="590550"/>
                  </a:cubicBezTo>
                  <a:lnTo>
                    <a:pt x="3581578" y="628650"/>
                  </a:lnTo>
                  <a:cubicBezTo>
                    <a:pt x="3576815" y="635000"/>
                    <a:pt x="3572903" y="642087"/>
                    <a:pt x="3567290" y="647700"/>
                  </a:cubicBezTo>
                  <a:cubicBezTo>
                    <a:pt x="3548240" y="666750"/>
                    <a:pt x="3530415" y="687110"/>
                    <a:pt x="3510140" y="704850"/>
                  </a:cubicBezTo>
                  <a:cubicBezTo>
                    <a:pt x="3497440" y="715962"/>
                    <a:pt x="3483973" y="726254"/>
                    <a:pt x="3472040" y="738187"/>
                  </a:cubicBezTo>
                  <a:cubicBezTo>
                    <a:pt x="3463273" y="746954"/>
                    <a:pt x="3457495" y="758525"/>
                    <a:pt x="3448228" y="766762"/>
                  </a:cubicBezTo>
                  <a:cubicBezTo>
                    <a:pt x="3442922" y="771479"/>
                    <a:pt x="3435384" y="772839"/>
                    <a:pt x="3429178" y="776287"/>
                  </a:cubicBezTo>
                  <a:cubicBezTo>
                    <a:pt x="3421086" y="780783"/>
                    <a:pt x="3413215" y="785669"/>
                    <a:pt x="3405365" y="790575"/>
                  </a:cubicBezTo>
                  <a:cubicBezTo>
                    <a:pt x="3400511" y="793609"/>
                    <a:pt x="3396048" y="797260"/>
                    <a:pt x="3391078" y="800100"/>
                  </a:cubicBezTo>
                  <a:cubicBezTo>
                    <a:pt x="3384914" y="803622"/>
                    <a:pt x="3378048" y="805862"/>
                    <a:pt x="3372028" y="809625"/>
                  </a:cubicBezTo>
                  <a:cubicBezTo>
                    <a:pt x="3331757" y="834794"/>
                    <a:pt x="3375838" y="814768"/>
                    <a:pt x="3329165" y="833437"/>
                  </a:cubicBezTo>
                  <a:cubicBezTo>
                    <a:pt x="3308327" y="864695"/>
                    <a:pt x="3335145" y="830802"/>
                    <a:pt x="3291065" y="857250"/>
                  </a:cubicBezTo>
                  <a:cubicBezTo>
                    <a:pt x="3215167" y="902789"/>
                    <a:pt x="3270921" y="876598"/>
                    <a:pt x="3219628" y="890587"/>
                  </a:cubicBezTo>
                  <a:cubicBezTo>
                    <a:pt x="3178426" y="901824"/>
                    <a:pt x="3201675" y="898700"/>
                    <a:pt x="3157715" y="914400"/>
                  </a:cubicBezTo>
                  <a:cubicBezTo>
                    <a:pt x="3146831" y="918287"/>
                    <a:pt x="3135678" y="921504"/>
                    <a:pt x="3124378" y="923925"/>
                  </a:cubicBezTo>
                  <a:cubicBezTo>
                    <a:pt x="3113402" y="926277"/>
                    <a:pt x="3102113" y="926842"/>
                    <a:pt x="3091040" y="928687"/>
                  </a:cubicBezTo>
                  <a:cubicBezTo>
                    <a:pt x="3083056" y="930018"/>
                    <a:pt x="3075081" y="931487"/>
                    <a:pt x="3067228" y="933450"/>
                  </a:cubicBezTo>
                  <a:cubicBezTo>
                    <a:pt x="3062358" y="934668"/>
                    <a:pt x="3057863" y="937227"/>
                    <a:pt x="3052940" y="938212"/>
                  </a:cubicBezTo>
                  <a:cubicBezTo>
                    <a:pt x="3034002" y="941999"/>
                    <a:pt x="3014728" y="943949"/>
                    <a:pt x="2995790" y="947737"/>
                  </a:cubicBezTo>
                  <a:cubicBezTo>
                    <a:pt x="2960971" y="954702"/>
                    <a:pt x="2979991" y="951355"/>
                    <a:pt x="2938640" y="957262"/>
                  </a:cubicBezTo>
                  <a:cubicBezTo>
                    <a:pt x="2924353" y="962025"/>
                    <a:pt x="2909621" y="965618"/>
                    <a:pt x="2895778" y="971550"/>
                  </a:cubicBezTo>
                  <a:cubicBezTo>
                    <a:pt x="2857826" y="987814"/>
                    <a:pt x="2873910" y="982013"/>
                    <a:pt x="2848153" y="990600"/>
                  </a:cubicBezTo>
                  <a:cubicBezTo>
                    <a:pt x="2844978" y="995362"/>
                    <a:pt x="2843572" y="1002003"/>
                    <a:pt x="2838628" y="1004887"/>
                  </a:cubicBezTo>
                  <a:cubicBezTo>
                    <a:pt x="2823859" y="1013502"/>
                    <a:pt x="2805664" y="1015140"/>
                    <a:pt x="2791003" y="1023937"/>
                  </a:cubicBezTo>
                  <a:cubicBezTo>
                    <a:pt x="2758581" y="1043391"/>
                    <a:pt x="2775972" y="1035298"/>
                    <a:pt x="2738615" y="1047750"/>
                  </a:cubicBezTo>
                  <a:cubicBezTo>
                    <a:pt x="2732265" y="1052512"/>
                    <a:pt x="2726791" y="1058753"/>
                    <a:pt x="2719565" y="1062037"/>
                  </a:cubicBezTo>
                  <a:cubicBezTo>
                    <a:pt x="2671512" y="1083879"/>
                    <a:pt x="2698930" y="1056082"/>
                    <a:pt x="2652890" y="1090612"/>
                  </a:cubicBezTo>
                  <a:cubicBezTo>
                    <a:pt x="2637597" y="1102082"/>
                    <a:pt x="2625032" y="1116867"/>
                    <a:pt x="2610028" y="1128712"/>
                  </a:cubicBezTo>
                  <a:cubicBezTo>
                    <a:pt x="2594819" y="1140720"/>
                    <a:pt x="2576106" y="1148348"/>
                    <a:pt x="2562403" y="1162050"/>
                  </a:cubicBezTo>
                  <a:cubicBezTo>
                    <a:pt x="2543684" y="1180767"/>
                    <a:pt x="2530941" y="1194690"/>
                    <a:pt x="2505253" y="1209675"/>
                  </a:cubicBezTo>
                  <a:cubicBezTo>
                    <a:pt x="2456760" y="1237962"/>
                    <a:pt x="2450419" y="1245415"/>
                    <a:pt x="2400478" y="1262062"/>
                  </a:cubicBezTo>
                  <a:cubicBezTo>
                    <a:pt x="2388059" y="1266202"/>
                    <a:pt x="2374797" y="1267447"/>
                    <a:pt x="2362378" y="1271587"/>
                  </a:cubicBezTo>
                  <a:cubicBezTo>
                    <a:pt x="2346158" y="1276994"/>
                    <a:pt x="2331193" y="1285940"/>
                    <a:pt x="2314753" y="1290637"/>
                  </a:cubicBezTo>
                  <a:cubicBezTo>
                    <a:pt x="2273632" y="1302386"/>
                    <a:pt x="2292748" y="1297895"/>
                    <a:pt x="2257603" y="1304925"/>
                  </a:cubicBezTo>
                  <a:lnTo>
                    <a:pt x="2090915" y="1295400"/>
                  </a:lnTo>
                  <a:cubicBezTo>
                    <a:pt x="2027471" y="1290868"/>
                    <a:pt x="2084518" y="1291846"/>
                    <a:pt x="2033765" y="1285875"/>
                  </a:cubicBezTo>
                  <a:cubicBezTo>
                    <a:pt x="2014780" y="1283641"/>
                    <a:pt x="1995665" y="1282700"/>
                    <a:pt x="1976615" y="1281112"/>
                  </a:cubicBezTo>
                  <a:cubicBezTo>
                    <a:pt x="1952803" y="1282700"/>
                    <a:pt x="1928779" y="1282335"/>
                    <a:pt x="1905178" y="1285875"/>
                  </a:cubicBezTo>
                  <a:cubicBezTo>
                    <a:pt x="1896723" y="1287143"/>
                    <a:pt x="1889659" y="1293327"/>
                    <a:pt x="1881365" y="1295400"/>
                  </a:cubicBezTo>
                  <a:cubicBezTo>
                    <a:pt x="1870475" y="1298122"/>
                    <a:pt x="1859140" y="1298575"/>
                    <a:pt x="1848028" y="1300162"/>
                  </a:cubicBezTo>
                  <a:cubicBezTo>
                    <a:pt x="1813444" y="1311691"/>
                    <a:pt x="1857940" y="1295185"/>
                    <a:pt x="1814690" y="1319212"/>
                  </a:cubicBezTo>
                  <a:cubicBezTo>
                    <a:pt x="1807217" y="1323364"/>
                    <a:pt x="1798351" y="1324585"/>
                    <a:pt x="1790878" y="1328737"/>
                  </a:cubicBezTo>
                  <a:cubicBezTo>
                    <a:pt x="1783939" y="1332592"/>
                    <a:pt x="1779081" y="1339801"/>
                    <a:pt x="1771828" y="1343025"/>
                  </a:cubicBezTo>
                  <a:cubicBezTo>
                    <a:pt x="1764431" y="1346313"/>
                    <a:pt x="1755953" y="1346200"/>
                    <a:pt x="1748015" y="1347787"/>
                  </a:cubicBezTo>
                  <a:cubicBezTo>
                    <a:pt x="1741665" y="1350962"/>
                    <a:pt x="1742459" y="1351756"/>
                    <a:pt x="1728965" y="1357312"/>
                  </a:cubicBezTo>
                  <a:cubicBezTo>
                    <a:pt x="1715471" y="1362868"/>
                    <a:pt x="1679753" y="1375569"/>
                    <a:pt x="1667053" y="1381125"/>
                  </a:cubicBezTo>
                  <a:cubicBezTo>
                    <a:pt x="1662290" y="1384300"/>
                    <a:pt x="1657162" y="1386986"/>
                    <a:pt x="1652765" y="1390650"/>
                  </a:cubicBezTo>
                  <a:cubicBezTo>
                    <a:pt x="1647591" y="1394962"/>
                    <a:pt x="1644326" y="1401595"/>
                    <a:pt x="1638478" y="1404937"/>
                  </a:cubicBezTo>
                  <a:cubicBezTo>
                    <a:pt x="1632795" y="1408184"/>
                    <a:pt x="1625444" y="1407122"/>
                    <a:pt x="1619428" y="1409700"/>
                  </a:cubicBezTo>
                  <a:cubicBezTo>
                    <a:pt x="1603114" y="1416692"/>
                    <a:pt x="1587022" y="1424380"/>
                    <a:pt x="1571803" y="1433512"/>
                  </a:cubicBezTo>
                  <a:cubicBezTo>
                    <a:pt x="1548866" y="1447274"/>
                    <a:pt x="1544757" y="1450568"/>
                    <a:pt x="1519415" y="1462087"/>
                  </a:cubicBezTo>
                  <a:cubicBezTo>
                    <a:pt x="1511632" y="1465624"/>
                    <a:pt x="1503338" y="1467972"/>
                    <a:pt x="1495603" y="1471612"/>
                  </a:cubicBezTo>
                  <a:cubicBezTo>
                    <a:pt x="1476332" y="1480681"/>
                    <a:pt x="1458932" y="1494336"/>
                    <a:pt x="1438453" y="1500187"/>
                  </a:cubicBezTo>
                  <a:cubicBezTo>
                    <a:pt x="1413161" y="1507413"/>
                    <a:pt x="1400703" y="1510450"/>
                    <a:pt x="1376540" y="1519237"/>
                  </a:cubicBezTo>
                  <a:cubicBezTo>
                    <a:pt x="1368506" y="1522159"/>
                    <a:pt x="1360789" y="1525917"/>
                    <a:pt x="1352728" y="1528762"/>
                  </a:cubicBezTo>
                  <a:cubicBezTo>
                    <a:pt x="1312258" y="1543045"/>
                    <a:pt x="1288066" y="1550302"/>
                    <a:pt x="1247953" y="1562100"/>
                  </a:cubicBezTo>
                  <a:lnTo>
                    <a:pt x="1214615" y="1571625"/>
                  </a:lnTo>
                  <a:cubicBezTo>
                    <a:pt x="1209853" y="1574800"/>
                    <a:pt x="1205642" y="1579024"/>
                    <a:pt x="1200328" y="1581150"/>
                  </a:cubicBezTo>
                  <a:cubicBezTo>
                    <a:pt x="1159273" y="1597572"/>
                    <a:pt x="1147246" y="1594399"/>
                    <a:pt x="1114603" y="1614487"/>
                  </a:cubicBezTo>
                  <a:cubicBezTo>
                    <a:pt x="1102972" y="1621644"/>
                    <a:pt x="1093480" y="1632193"/>
                    <a:pt x="1081265" y="1638300"/>
                  </a:cubicBezTo>
                  <a:cubicBezTo>
                    <a:pt x="1070928" y="1643469"/>
                    <a:pt x="1058551" y="1643272"/>
                    <a:pt x="1047928" y="1647825"/>
                  </a:cubicBezTo>
                  <a:cubicBezTo>
                    <a:pt x="1036164" y="1652867"/>
                    <a:pt x="1026038" y="1661151"/>
                    <a:pt x="1014590" y="1666875"/>
                  </a:cubicBezTo>
                  <a:cubicBezTo>
                    <a:pt x="1000606" y="1673867"/>
                    <a:pt x="985546" y="1678610"/>
                    <a:pt x="971728" y="1685925"/>
                  </a:cubicBezTo>
                  <a:cubicBezTo>
                    <a:pt x="958492" y="1692932"/>
                    <a:pt x="947023" y="1703039"/>
                    <a:pt x="933628" y="1709737"/>
                  </a:cubicBezTo>
                  <a:cubicBezTo>
                    <a:pt x="865309" y="1743897"/>
                    <a:pt x="923557" y="1705293"/>
                    <a:pt x="866953" y="1738312"/>
                  </a:cubicBezTo>
                  <a:cubicBezTo>
                    <a:pt x="857065" y="1744080"/>
                    <a:pt x="848617" y="1752242"/>
                    <a:pt x="838378" y="1757362"/>
                  </a:cubicBezTo>
                  <a:cubicBezTo>
                    <a:pt x="829398" y="1761852"/>
                    <a:pt x="818943" y="1762732"/>
                    <a:pt x="809803" y="1766887"/>
                  </a:cubicBezTo>
                  <a:cubicBezTo>
                    <a:pt x="801376" y="1770718"/>
                    <a:pt x="794270" y="1777035"/>
                    <a:pt x="785990" y="1781175"/>
                  </a:cubicBezTo>
                  <a:cubicBezTo>
                    <a:pt x="775177" y="1786582"/>
                    <a:pt x="763372" y="1789870"/>
                    <a:pt x="752653" y="1795462"/>
                  </a:cubicBezTo>
                  <a:cubicBezTo>
                    <a:pt x="726816" y="1808942"/>
                    <a:pt x="699767" y="1820840"/>
                    <a:pt x="676453" y="1838325"/>
                  </a:cubicBezTo>
                  <a:cubicBezTo>
                    <a:pt x="670103" y="1843087"/>
                    <a:pt x="664502" y="1849062"/>
                    <a:pt x="657403" y="1852612"/>
                  </a:cubicBezTo>
                  <a:cubicBezTo>
                    <a:pt x="606502" y="1878062"/>
                    <a:pt x="649925" y="1844988"/>
                    <a:pt x="605015" y="1876425"/>
                  </a:cubicBezTo>
                  <a:cubicBezTo>
                    <a:pt x="596688" y="1882254"/>
                    <a:pt x="589919" y="1890245"/>
                    <a:pt x="581203" y="1895475"/>
                  </a:cubicBezTo>
                  <a:cubicBezTo>
                    <a:pt x="565984" y="1904607"/>
                    <a:pt x="533578" y="1919287"/>
                    <a:pt x="533578" y="1919287"/>
                  </a:cubicBezTo>
                  <a:cubicBezTo>
                    <a:pt x="528815" y="1925637"/>
                    <a:pt x="525264" y="1933110"/>
                    <a:pt x="519290" y="1938337"/>
                  </a:cubicBezTo>
                  <a:cubicBezTo>
                    <a:pt x="512324" y="1944433"/>
                    <a:pt x="502964" y="1947181"/>
                    <a:pt x="495478" y="1952625"/>
                  </a:cubicBezTo>
                  <a:cubicBezTo>
                    <a:pt x="485451" y="1959918"/>
                    <a:pt x="475670" y="1967670"/>
                    <a:pt x="466903" y="1976437"/>
                  </a:cubicBezTo>
                  <a:cubicBezTo>
                    <a:pt x="459715" y="1983625"/>
                    <a:pt x="455451" y="1993497"/>
                    <a:pt x="447853" y="2000250"/>
                  </a:cubicBezTo>
                  <a:cubicBezTo>
                    <a:pt x="440934" y="2006400"/>
                    <a:pt x="431347" y="2008854"/>
                    <a:pt x="424040" y="2014537"/>
                  </a:cubicBezTo>
                  <a:cubicBezTo>
                    <a:pt x="416951" y="2020050"/>
                    <a:pt x="412079" y="2028074"/>
                    <a:pt x="404990" y="2033587"/>
                  </a:cubicBezTo>
                  <a:cubicBezTo>
                    <a:pt x="347436" y="2078352"/>
                    <a:pt x="411680" y="2019689"/>
                    <a:pt x="362128" y="2062162"/>
                  </a:cubicBezTo>
                  <a:cubicBezTo>
                    <a:pt x="357014" y="2066545"/>
                    <a:pt x="353552" y="2072880"/>
                    <a:pt x="347840" y="2076450"/>
                  </a:cubicBezTo>
                  <a:cubicBezTo>
                    <a:pt x="340591" y="2080981"/>
                    <a:pt x="331840" y="2082503"/>
                    <a:pt x="324028" y="2085975"/>
                  </a:cubicBezTo>
                  <a:cubicBezTo>
                    <a:pt x="317540" y="2088858"/>
                    <a:pt x="311184" y="2092052"/>
                    <a:pt x="304978" y="2095500"/>
                  </a:cubicBezTo>
                  <a:cubicBezTo>
                    <a:pt x="296886" y="2099995"/>
                    <a:pt x="289624" y="2106028"/>
                    <a:pt x="281165" y="2109787"/>
                  </a:cubicBezTo>
                  <a:cubicBezTo>
                    <a:pt x="275184" y="2112445"/>
                    <a:pt x="268409" y="2112752"/>
                    <a:pt x="262115" y="2114550"/>
                  </a:cubicBezTo>
                  <a:cubicBezTo>
                    <a:pt x="257288" y="2115929"/>
                    <a:pt x="252590" y="2117725"/>
                    <a:pt x="247828" y="2119312"/>
                  </a:cubicBezTo>
                  <a:cubicBezTo>
                    <a:pt x="243065" y="2122487"/>
                    <a:pt x="238660" y="2126277"/>
                    <a:pt x="233540" y="2128837"/>
                  </a:cubicBezTo>
                  <a:cubicBezTo>
                    <a:pt x="229050" y="2131082"/>
                    <a:pt x="223528" y="2130969"/>
                    <a:pt x="219253" y="2133600"/>
                  </a:cubicBezTo>
                  <a:cubicBezTo>
                    <a:pt x="202750" y="2143756"/>
                    <a:pt x="187560" y="2155907"/>
                    <a:pt x="171628" y="2166937"/>
                  </a:cubicBezTo>
                  <a:cubicBezTo>
                    <a:pt x="166922" y="2170195"/>
                    <a:pt x="162770" y="2174652"/>
                    <a:pt x="157340" y="2176462"/>
                  </a:cubicBezTo>
                  <a:lnTo>
                    <a:pt x="128765" y="2195512"/>
                  </a:ln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9" name="TextBox 18">
              <a:extLst>
                <a:ext uri="{FF2B5EF4-FFF2-40B4-BE49-F238E27FC236}">
                  <a16:creationId xmlns:a16="http://schemas.microsoft.com/office/drawing/2014/main" id="{EA5B5695-7862-4D78-917D-D9B82D62C444}"/>
                </a:ext>
              </a:extLst>
            </p:cNvPr>
            <p:cNvSpPr txBox="1"/>
            <p:nvPr/>
          </p:nvSpPr>
          <p:spPr>
            <a:xfrm rot="20351656">
              <a:off x="5972008" y="3203165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584E36FB-CAB1-4F83-948C-1412E328D10C}"/>
                </a:ext>
              </a:extLst>
            </p:cNvPr>
            <p:cNvSpPr/>
            <p:nvPr/>
          </p:nvSpPr>
          <p:spPr>
            <a:xfrm>
              <a:off x="1091171" y="3797300"/>
              <a:ext cx="1258329" cy="1168400"/>
            </a:xfrm>
            <a:custGeom>
              <a:avLst/>
              <a:gdLst>
                <a:gd name="connsiteX0" fmla="*/ 1172604 w 1258329"/>
                <a:gd name="connsiteY0" fmla="*/ 69850 h 1168400"/>
                <a:gd name="connsiteX1" fmla="*/ 1131329 w 1258329"/>
                <a:gd name="connsiteY1" fmla="*/ 44450 h 1168400"/>
                <a:gd name="connsiteX2" fmla="*/ 1109104 w 1258329"/>
                <a:gd name="connsiteY2" fmla="*/ 38100 h 1168400"/>
                <a:gd name="connsiteX3" fmla="*/ 1077354 w 1258329"/>
                <a:gd name="connsiteY3" fmla="*/ 25400 h 1168400"/>
                <a:gd name="connsiteX4" fmla="*/ 1042429 w 1258329"/>
                <a:gd name="connsiteY4" fmla="*/ 19050 h 1168400"/>
                <a:gd name="connsiteX5" fmla="*/ 921779 w 1258329"/>
                <a:gd name="connsiteY5" fmla="*/ 3175 h 1168400"/>
                <a:gd name="connsiteX6" fmla="*/ 848754 w 1258329"/>
                <a:gd name="connsiteY6" fmla="*/ 0 h 1168400"/>
                <a:gd name="connsiteX7" fmla="*/ 756679 w 1258329"/>
                <a:gd name="connsiteY7" fmla="*/ 12700 h 1168400"/>
                <a:gd name="connsiteX8" fmla="*/ 597929 w 1258329"/>
                <a:gd name="connsiteY8" fmla="*/ 63500 h 1168400"/>
                <a:gd name="connsiteX9" fmla="*/ 509029 w 1258329"/>
                <a:gd name="connsiteY9" fmla="*/ 104775 h 1168400"/>
                <a:gd name="connsiteX10" fmla="*/ 416954 w 1258329"/>
                <a:gd name="connsiteY10" fmla="*/ 168275 h 1168400"/>
                <a:gd name="connsiteX11" fmla="*/ 391554 w 1258329"/>
                <a:gd name="connsiteY11" fmla="*/ 193675 h 1168400"/>
                <a:gd name="connsiteX12" fmla="*/ 359804 w 1258329"/>
                <a:gd name="connsiteY12" fmla="*/ 209550 h 1168400"/>
                <a:gd name="connsiteX13" fmla="*/ 280429 w 1258329"/>
                <a:gd name="connsiteY13" fmla="*/ 304800 h 1168400"/>
                <a:gd name="connsiteX14" fmla="*/ 229629 w 1258329"/>
                <a:gd name="connsiteY14" fmla="*/ 355600 h 1168400"/>
                <a:gd name="connsiteX15" fmla="*/ 140729 w 1258329"/>
                <a:gd name="connsiteY15" fmla="*/ 396875 h 1168400"/>
                <a:gd name="connsiteX16" fmla="*/ 70879 w 1258329"/>
                <a:gd name="connsiteY16" fmla="*/ 428625 h 1168400"/>
                <a:gd name="connsiteX17" fmla="*/ 29604 w 1258329"/>
                <a:gd name="connsiteY17" fmla="*/ 488950 h 1168400"/>
                <a:gd name="connsiteX18" fmla="*/ 4204 w 1258329"/>
                <a:gd name="connsiteY18" fmla="*/ 565150 h 1168400"/>
                <a:gd name="connsiteX19" fmla="*/ 4204 w 1258329"/>
                <a:gd name="connsiteY19" fmla="*/ 727075 h 1168400"/>
                <a:gd name="connsiteX20" fmla="*/ 35954 w 1258329"/>
                <a:gd name="connsiteY20" fmla="*/ 819150 h 1168400"/>
                <a:gd name="connsiteX21" fmla="*/ 70879 w 1258329"/>
                <a:gd name="connsiteY21" fmla="*/ 860425 h 1168400"/>
                <a:gd name="connsiteX22" fmla="*/ 162954 w 1258329"/>
                <a:gd name="connsiteY22" fmla="*/ 952500 h 1168400"/>
                <a:gd name="connsiteX23" fmla="*/ 216929 w 1258329"/>
                <a:gd name="connsiteY23" fmla="*/ 1060450 h 1168400"/>
                <a:gd name="connsiteX24" fmla="*/ 235979 w 1258329"/>
                <a:gd name="connsiteY24" fmla="*/ 1104900 h 1168400"/>
                <a:gd name="connsiteX25" fmla="*/ 251854 w 1258329"/>
                <a:gd name="connsiteY25" fmla="*/ 1120775 h 1168400"/>
                <a:gd name="connsiteX26" fmla="*/ 331229 w 1258329"/>
                <a:gd name="connsiteY26" fmla="*/ 1162050 h 1168400"/>
                <a:gd name="connsiteX27" fmla="*/ 388379 w 1258329"/>
                <a:gd name="connsiteY27" fmla="*/ 1168400 h 1168400"/>
                <a:gd name="connsiteX28" fmla="*/ 496329 w 1258329"/>
                <a:gd name="connsiteY28" fmla="*/ 1158875 h 1168400"/>
                <a:gd name="connsiteX29" fmla="*/ 547129 w 1258329"/>
                <a:gd name="connsiteY29" fmla="*/ 1136650 h 1168400"/>
                <a:gd name="connsiteX30" fmla="*/ 674129 w 1258329"/>
                <a:gd name="connsiteY30" fmla="*/ 1047750 h 1168400"/>
                <a:gd name="connsiteX31" fmla="*/ 731279 w 1258329"/>
                <a:gd name="connsiteY31" fmla="*/ 984250 h 1168400"/>
                <a:gd name="connsiteX32" fmla="*/ 785254 w 1258329"/>
                <a:gd name="connsiteY32" fmla="*/ 930275 h 1168400"/>
                <a:gd name="connsiteX33" fmla="*/ 820179 w 1258329"/>
                <a:gd name="connsiteY33" fmla="*/ 895350 h 1168400"/>
                <a:gd name="connsiteX34" fmla="*/ 845579 w 1258329"/>
                <a:gd name="connsiteY34" fmla="*/ 866775 h 1168400"/>
                <a:gd name="connsiteX35" fmla="*/ 870979 w 1258329"/>
                <a:gd name="connsiteY35" fmla="*/ 844550 h 1168400"/>
                <a:gd name="connsiteX36" fmla="*/ 890029 w 1258329"/>
                <a:gd name="connsiteY36" fmla="*/ 825500 h 1168400"/>
                <a:gd name="connsiteX37" fmla="*/ 905904 w 1258329"/>
                <a:gd name="connsiteY37" fmla="*/ 812800 h 1168400"/>
                <a:gd name="connsiteX38" fmla="*/ 921779 w 1258329"/>
                <a:gd name="connsiteY38" fmla="*/ 796925 h 1168400"/>
                <a:gd name="connsiteX39" fmla="*/ 944004 w 1258329"/>
                <a:gd name="connsiteY39" fmla="*/ 784225 h 1168400"/>
                <a:gd name="connsiteX40" fmla="*/ 963054 w 1258329"/>
                <a:gd name="connsiteY40" fmla="*/ 771525 h 1168400"/>
                <a:gd name="connsiteX41" fmla="*/ 985279 w 1258329"/>
                <a:gd name="connsiteY41" fmla="*/ 762000 h 1168400"/>
                <a:gd name="connsiteX42" fmla="*/ 1004329 w 1258329"/>
                <a:gd name="connsiteY42" fmla="*/ 746125 h 1168400"/>
                <a:gd name="connsiteX43" fmla="*/ 1017029 w 1258329"/>
                <a:gd name="connsiteY43" fmla="*/ 742950 h 1168400"/>
                <a:gd name="connsiteX44" fmla="*/ 1042429 w 1258329"/>
                <a:gd name="connsiteY44" fmla="*/ 733425 h 1168400"/>
                <a:gd name="connsiteX45" fmla="*/ 1058304 w 1258329"/>
                <a:gd name="connsiteY45" fmla="*/ 723900 h 1168400"/>
                <a:gd name="connsiteX46" fmla="*/ 1074179 w 1258329"/>
                <a:gd name="connsiteY46" fmla="*/ 717550 h 1168400"/>
                <a:gd name="connsiteX47" fmla="*/ 1083704 w 1258329"/>
                <a:gd name="connsiteY47" fmla="*/ 711200 h 1168400"/>
                <a:gd name="connsiteX48" fmla="*/ 1102754 w 1258329"/>
                <a:gd name="connsiteY48" fmla="*/ 704850 h 1168400"/>
                <a:gd name="connsiteX49" fmla="*/ 1156729 w 1258329"/>
                <a:gd name="connsiteY49" fmla="*/ 682625 h 1168400"/>
                <a:gd name="connsiteX50" fmla="*/ 1185304 w 1258329"/>
                <a:gd name="connsiteY50" fmla="*/ 654050 h 1168400"/>
                <a:gd name="connsiteX51" fmla="*/ 1198004 w 1258329"/>
                <a:gd name="connsiteY51" fmla="*/ 641350 h 1168400"/>
                <a:gd name="connsiteX52" fmla="*/ 1236104 w 1258329"/>
                <a:gd name="connsiteY52" fmla="*/ 590550 h 1168400"/>
                <a:gd name="connsiteX53" fmla="*/ 1248804 w 1258329"/>
                <a:gd name="connsiteY53" fmla="*/ 555625 h 1168400"/>
                <a:gd name="connsiteX54" fmla="*/ 1258329 w 1258329"/>
                <a:gd name="connsiteY54" fmla="*/ 501650 h 1168400"/>
                <a:gd name="connsiteX55" fmla="*/ 1255154 w 1258329"/>
                <a:gd name="connsiteY55" fmla="*/ 409575 h 1168400"/>
                <a:gd name="connsiteX56" fmla="*/ 1242454 w 1258329"/>
                <a:gd name="connsiteY56" fmla="*/ 333375 h 1168400"/>
                <a:gd name="connsiteX57" fmla="*/ 1226579 w 1258329"/>
                <a:gd name="connsiteY57" fmla="*/ 266700 h 1168400"/>
                <a:gd name="connsiteX58" fmla="*/ 1217054 w 1258329"/>
                <a:gd name="connsiteY58" fmla="*/ 244475 h 1168400"/>
                <a:gd name="connsiteX59" fmla="*/ 1210704 w 1258329"/>
                <a:gd name="connsiteY59" fmla="*/ 219075 h 1168400"/>
                <a:gd name="connsiteX60" fmla="*/ 1204354 w 1258329"/>
                <a:gd name="connsiteY60" fmla="*/ 196850 h 1168400"/>
                <a:gd name="connsiteX61" fmla="*/ 1198004 w 1258329"/>
                <a:gd name="connsiteY61" fmla="*/ 171450 h 1168400"/>
                <a:gd name="connsiteX62" fmla="*/ 1191654 w 1258329"/>
                <a:gd name="connsiteY62" fmla="*/ 155575 h 1168400"/>
                <a:gd name="connsiteX63" fmla="*/ 1182129 w 1258329"/>
                <a:gd name="connsiteY63" fmla="*/ 130175 h 1168400"/>
                <a:gd name="connsiteX64" fmla="*/ 1178954 w 1258329"/>
                <a:gd name="connsiteY64" fmla="*/ 114300 h 1168400"/>
                <a:gd name="connsiteX65" fmla="*/ 1172604 w 1258329"/>
                <a:gd name="connsiteY65" fmla="*/ 69850 h 1168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258329" h="1168400">
                  <a:moveTo>
                    <a:pt x="1172604" y="69850"/>
                  </a:moveTo>
                  <a:cubicBezTo>
                    <a:pt x="1164666" y="58208"/>
                    <a:pt x="1146862" y="48888"/>
                    <a:pt x="1131329" y="44450"/>
                  </a:cubicBezTo>
                  <a:cubicBezTo>
                    <a:pt x="1123921" y="42333"/>
                    <a:pt x="1116370" y="40664"/>
                    <a:pt x="1109104" y="38100"/>
                  </a:cubicBezTo>
                  <a:cubicBezTo>
                    <a:pt x="1098355" y="34306"/>
                    <a:pt x="1088314" y="28531"/>
                    <a:pt x="1077354" y="25400"/>
                  </a:cubicBezTo>
                  <a:cubicBezTo>
                    <a:pt x="1065977" y="22149"/>
                    <a:pt x="1054111" y="20934"/>
                    <a:pt x="1042429" y="19050"/>
                  </a:cubicBezTo>
                  <a:cubicBezTo>
                    <a:pt x="1008243" y="13536"/>
                    <a:pt x="956976" y="5750"/>
                    <a:pt x="921779" y="3175"/>
                  </a:cubicBezTo>
                  <a:cubicBezTo>
                    <a:pt x="897479" y="1397"/>
                    <a:pt x="873096" y="1058"/>
                    <a:pt x="848754" y="0"/>
                  </a:cubicBezTo>
                  <a:cubicBezTo>
                    <a:pt x="818062" y="4233"/>
                    <a:pt x="787203" y="7391"/>
                    <a:pt x="756679" y="12700"/>
                  </a:cubicBezTo>
                  <a:cubicBezTo>
                    <a:pt x="703749" y="21905"/>
                    <a:pt x="645240" y="43224"/>
                    <a:pt x="597929" y="63500"/>
                  </a:cubicBezTo>
                  <a:cubicBezTo>
                    <a:pt x="575011" y="73322"/>
                    <a:pt x="530123" y="91530"/>
                    <a:pt x="509029" y="104775"/>
                  </a:cubicBezTo>
                  <a:cubicBezTo>
                    <a:pt x="477455" y="124601"/>
                    <a:pt x="443317" y="141912"/>
                    <a:pt x="416954" y="168275"/>
                  </a:cubicBezTo>
                  <a:cubicBezTo>
                    <a:pt x="408487" y="176742"/>
                    <a:pt x="401261" y="186665"/>
                    <a:pt x="391554" y="193675"/>
                  </a:cubicBezTo>
                  <a:cubicBezTo>
                    <a:pt x="381962" y="200603"/>
                    <a:pt x="369569" y="202868"/>
                    <a:pt x="359804" y="209550"/>
                  </a:cubicBezTo>
                  <a:cubicBezTo>
                    <a:pt x="319820" y="236908"/>
                    <a:pt x="315889" y="263430"/>
                    <a:pt x="280429" y="304800"/>
                  </a:cubicBezTo>
                  <a:cubicBezTo>
                    <a:pt x="264195" y="323739"/>
                    <a:pt x="251000" y="341068"/>
                    <a:pt x="229629" y="355600"/>
                  </a:cubicBezTo>
                  <a:cubicBezTo>
                    <a:pt x="202239" y="374225"/>
                    <a:pt x="171561" y="385775"/>
                    <a:pt x="140729" y="396875"/>
                  </a:cubicBezTo>
                  <a:cubicBezTo>
                    <a:pt x="111228" y="407495"/>
                    <a:pt x="95385" y="408203"/>
                    <a:pt x="70879" y="428625"/>
                  </a:cubicBezTo>
                  <a:cubicBezTo>
                    <a:pt x="49249" y="446650"/>
                    <a:pt x="40379" y="463808"/>
                    <a:pt x="29604" y="488950"/>
                  </a:cubicBezTo>
                  <a:cubicBezTo>
                    <a:pt x="19993" y="511375"/>
                    <a:pt x="11240" y="542282"/>
                    <a:pt x="4204" y="565150"/>
                  </a:cubicBezTo>
                  <a:cubicBezTo>
                    <a:pt x="279" y="627954"/>
                    <a:pt x="-2866" y="653551"/>
                    <a:pt x="4204" y="727075"/>
                  </a:cubicBezTo>
                  <a:cubicBezTo>
                    <a:pt x="7061" y="756790"/>
                    <a:pt x="18698" y="793773"/>
                    <a:pt x="35954" y="819150"/>
                  </a:cubicBezTo>
                  <a:cubicBezTo>
                    <a:pt x="46088" y="834054"/>
                    <a:pt x="58450" y="847374"/>
                    <a:pt x="70879" y="860425"/>
                  </a:cubicBezTo>
                  <a:cubicBezTo>
                    <a:pt x="100813" y="891856"/>
                    <a:pt x="140623" y="915281"/>
                    <a:pt x="162954" y="952500"/>
                  </a:cubicBezTo>
                  <a:cubicBezTo>
                    <a:pt x="189794" y="997233"/>
                    <a:pt x="199619" y="1008519"/>
                    <a:pt x="216929" y="1060450"/>
                  </a:cubicBezTo>
                  <a:cubicBezTo>
                    <a:pt x="222715" y="1077807"/>
                    <a:pt x="224786" y="1090909"/>
                    <a:pt x="235979" y="1104900"/>
                  </a:cubicBezTo>
                  <a:cubicBezTo>
                    <a:pt x="240654" y="1110744"/>
                    <a:pt x="246172" y="1115905"/>
                    <a:pt x="251854" y="1120775"/>
                  </a:cubicBezTo>
                  <a:cubicBezTo>
                    <a:pt x="279927" y="1144837"/>
                    <a:pt x="291278" y="1152650"/>
                    <a:pt x="331229" y="1162050"/>
                  </a:cubicBezTo>
                  <a:cubicBezTo>
                    <a:pt x="349887" y="1166440"/>
                    <a:pt x="369329" y="1166283"/>
                    <a:pt x="388379" y="1168400"/>
                  </a:cubicBezTo>
                  <a:cubicBezTo>
                    <a:pt x="424362" y="1165225"/>
                    <a:pt x="460907" y="1165959"/>
                    <a:pt x="496329" y="1158875"/>
                  </a:cubicBezTo>
                  <a:cubicBezTo>
                    <a:pt x="514453" y="1155250"/>
                    <a:pt x="530843" y="1145389"/>
                    <a:pt x="547129" y="1136650"/>
                  </a:cubicBezTo>
                  <a:cubicBezTo>
                    <a:pt x="601211" y="1107631"/>
                    <a:pt x="632672" y="1089207"/>
                    <a:pt x="674129" y="1047750"/>
                  </a:cubicBezTo>
                  <a:cubicBezTo>
                    <a:pt x="694265" y="1027614"/>
                    <a:pt x="711143" y="1004386"/>
                    <a:pt x="731279" y="984250"/>
                  </a:cubicBezTo>
                  <a:lnTo>
                    <a:pt x="785254" y="930275"/>
                  </a:lnTo>
                  <a:cubicBezTo>
                    <a:pt x="796896" y="918633"/>
                    <a:pt x="809241" y="907655"/>
                    <a:pt x="820179" y="895350"/>
                  </a:cubicBezTo>
                  <a:cubicBezTo>
                    <a:pt x="828646" y="885825"/>
                    <a:pt x="836568" y="875786"/>
                    <a:pt x="845579" y="866775"/>
                  </a:cubicBezTo>
                  <a:cubicBezTo>
                    <a:pt x="853534" y="858820"/>
                    <a:pt x="862735" y="852205"/>
                    <a:pt x="870979" y="844550"/>
                  </a:cubicBezTo>
                  <a:cubicBezTo>
                    <a:pt x="877560" y="838439"/>
                    <a:pt x="883384" y="831541"/>
                    <a:pt x="890029" y="825500"/>
                  </a:cubicBezTo>
                  <a:cubicBezTo>
                    <a:pt x="895043" y="820942"/>
                    <a:pt x="900867" y="817333"/>
                    <a:pt x="905904" y="812800"/>
                  </a:cubicBezTo>
                  <a:cubicBezTo>
                    <a:pt x="911466" y="807794"/>
                    <a:pt x="915792" y="801415"/>
                    <a:pt x="921779" y="796925"/>
                  </a:cubicBezTo>
                  <a:cubicBezTo>
                    <a:pt x="928605" y="791805"/>
                    <a:pt x="936737" y="788697"/>
                    <a:pt x="944004" y="784225"/>
                  </a:cubicBezTo>
                  <a:cubicBezTo>
                    <a:pt x="950504" y="780225"/>
                    <a:pt x="956334" y="775143"/>
                    <a:pt x="963054" y="771525"/>
                  </a:cubicBezTo>
                  <a:cubicBezTo>
                    <a:pt x="970151" y="767704"/>
                    <a:pt x="978415" y="766224"/>
                    <a:pt x="985279" y="762000"/>
                  </a:cubicBezTo>
                  <a:cubicBezTo>
                    <a:pt x="992319" y="757668"/>
                    <a:pt x="997241" y="750378"/>
                    <a:pt x="1004329" y="746125"/>
                  </a:cubicBezTo>
                  <a:cubicBezTo>
                    <a:pt x="1008071" y="743880"/>
                    <a:pt x="1012889" y="744330"/>
                    <a:pt x="1017029" y="742950"/>
                  </a:cubicBezTo>
                  <a:cubicBezTo>
                    <a:pt x="1025607" y="740091"/>
                    <a:pt x="1034219" y="737214"/>
                    <a:pt x="1042429" y="733425"/>
                  </a:cubicBezTo>
                  <a:cubicBezTo>
                    <a:pt x="1048032" y="730839"/>
                    <a:pt x="1052784" y="726660"/>
                    <a:pt x="1058304" y="723900"/>
                  </a:cubicBezTo>
                  <a:cubicBezTo>
                    <a:pt x="1063402" y="721351"/>
                    <a:pt x="1069081" y="720099"/>
                    <a:pt x="1074179" y="717550"/>
                  </a:cubicBezTo>
                  <a:cubicBezTo>
                    <a:pt x="1077592" y="715843"/>
                    <a:pt x="1080217" y="712750"/>
                    <a:pt x="1083704" y="711200"/>
                  </a:cubicBezTo>
                  <a:cubicBezTo>
                    <a:pt x="1089821" y="708482"/>
                    <a:pt x="1096473" y="707164"/>
                    <a:pt x="1102754" y="704850"/>
                  </a:cubicBezTo>
                  <a:cubicBezTo>
                    <a:pt x="1106288" y="703548"/>
                    <a:pt x="1144381" y="690343"/>
                    <a:pt x="1156729" y="682625"/>
                  </a:cubicBezTo>
                  <a:cubicBezTo>
                    <a:pt x="1173330" y="672249"/>
                    <a:pt x="1170276" y="670747"/>
                    <a:pt x="1185304" y="654050"/>
                  </a:cubicBezTo>
                  <a:cubicBezTo>
                    <a:pt x="1189309" y="649600"/>
                    <a:pt x="1194264" y="646025"/>
                    <a:pt x="1198004" y="641350"/>
                  </a:cubicBezTo>
                  <a:cubicBezTo>
                    <a:pt x="1211227" y="624822"/>
                    <a:pt x="1236104" y="590550"/>
                    <a:pt x="1236104" y="590550"/>
                  </a:cubicBezTo>
                  <a:cubicBezTo>
                    <a:pt x="1240337" y="578908"/>
                    <a:pt x="1245244" y="567490"/>
                    <a:pt x="1248804" y="555625"/>
                  </a:cubicBezTo>
                  <a:cubicBezTo>
                    <a:pt x="1254955" y="535123"/>
                    <a:pt x="1255737" y="522389"/>
                    <a:pt x="1258329" y="501650"/>
                  </a:cubicBezTo>
                  <a:cubicBezTo>
                    <a:pt x="1257271" y="470958"/>
                    <a:pt x="1258038" y="440149"/>
                    <a:pt x="1255154" y="409575"/>
                  </a:cubicBezTo>
                  <a:cubicBezTo>
                    <a:pt x="1252735" y="383938"/>
                    <a:pt x="1247849" y="358554"/>
                    <a:pt x="1242454" y="333375"/>
                  </a:cubicBezTo>
                  <a:cubicBezTo>
                    <a:pt x="1239068" y="317574"/>
                    <a:pt x="1233150" y="285097"/>
                    <a:pt x="1226579" y="266700"/>
                  </a:cubicBezTo>
                  <a:cubicBezTo>
                    <a:pt x="1223868" y="259110"/>
                    <a:pt x="1219603" y="252121"/>
                    <a:pt x="1217054" y="244475"/>
                  </a:cubicBezTo>
                  <a:cubicBezTo>
                    <a:pt x="1214294" y="236196"/>
                    <a:pt x="1212953" y="227508"/>
                    <a:pt x="1210704" y="219075"/>
                  </a:cubicBezTo>
                  <a:cubicBezTo>
                    <a:pt x="1208719" y="211630"/>
                    <a:pt x="1206339" y="204295"/>
                    <a:pt x="1204354" y="196850"/>
                  </a:cubicBezTo>
                  <a:cubicBezTo>
                    <a:pt x="1202105" y="188417"/>
                    <a:pt x="1200571" y="179791"/>
                    <a:pt x="1198004" y="171450"/>
                  </a:cubicBezTo>
                  <a:cubicBezTo>
                    <a:pt x="1196328" y="166003"/>
                    <a:pt x="1193456" y="160982"/>
                    <a:pt x="1191654" y="155575"/>
                  </a:cubicBezTo>
                  <a:cubicBezTo>
                    <a:pt x="1183008" y="129637"/>
                    <a:pt x="1195119" y="156156"/>
                    <a:pt x="1182129" y="130175"/>
                  </a:cubicBezTo>
                  <a:cubicBezTo>
                    <a:pt x="1181071" y="124883"/>
                    <a:pt x="1179919" y="119609"/>
                    <a:pt x="1178954" y="114300"/>
                  </a:cubicBezTo>
                  <a:cubicBezTo>
                    <a:pt x="1175605" y="95881"/>
                    <a:pt x="1180542" y="81492"/>
                    <a:pt x="1172604" y="69850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1F9C6925-223E-4937-9704-811D7F1B3FEB}"/>
                </a:ext>
              </a:extLst>
            </p:cNvPr>
            <p:cNvSpPr/>
            <p:nvPr/>
          </p:nvSpPr>
          <p:spPr>
            <a:xfrm>
              <a:off x="2609850" y="4714875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43A2E142-86FC-41B7-926C-27C0321FD8DF}"/>
                </a:ext>
              </a:extLst>
            </p:cNvPr>
            <p:cNvSpPr/>
            <p:nvPr/>
          </p:nvSpPr>
          <p:spPr>
            <a:xfrm>
              <a:off x="2870200" y="4610100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Oval 22">
              <a:extLst>
                <a:ext uri="{FF2B5EF4-FFF2-40B4-BE49-F238E27FC236}">
                  <a16:creationId xmlns:a16="http://schemas.microsoft.com/office/drawing/2014/main" id="{E6A528C0-75FF-4958-8425-F7741260986C}"/>
                </a:ext>
              </a:extLst>
            </p:cNvPr>
            <p:cNvSpPr/>
            <p:nvPr/>
          </p:nvSpPr>
          <p:spPr>
            <a:xfrm>
              <a:off x="3108325" y="4140200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Oval 23">
              <a:extLst>
                <a:ext uri="{FF2B5EF4-FFF2-40B4-BE49-F238E27FC236}">
                  <a16:creationId xmlns:a16="http://schemas.microsoft.com/office/drawing/2014/main" id="{8D9EF4DF-E7D6-4403-A768-BCEF0D6B6647}"/>
                </a:ext>
              </a:extLst>
            </p:cNvPr>
            <p:cNvSpPr/>
            <p:nvPr/>
          </p:nvSpPr>
          <p:spPr>
            <a:xfrm>
              <a:off x="2847975" y="3282950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Oval 24">
              <a:extLst>
                <a:ext uri="{FF2B5EF4-FFF2-40B4-BE49-F238E27FC236}">
                  <a16:creationId xmlns:a16="http://schemas.microsoft.com/office/drawing/2014/main" id="{ADB597D6-DE2E-4EEE-BEA9-1A713C96F3B2}"/>
                </a:ext>
              </a:extLst>
            </p:cNvPr>
            <p:cNvSpPr/>
            <p:nvPr/>
          </p:nvSpPr>
          <p:spPr>
            <a:xfrm>
              <a:off x="3587750" y="3302000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CFBA6834-620E-4B81-B42E-EA1BEA698A8F}"/>
                </a:ext>
              </a:extLst>
            </p:cNvPr>
            <p:cNvSpPr/>
            <p:nvPr/>
          </p:nvSpPr>
          <p:spPr>
            <a:xfrm>
              <a:off x="3467100" y="4486275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693FF109-E060-42BD-AE99-2005EE13E971}"/>
                </a:ext>
              </a:extLst>
            </p:cNvPr>
            <p:cNvSpPr/>
            <p:nvPr/>
          </p:nvSpPr>
          <p:spPr>
            <a:xfrm>
              <a:off x="3435350" y="4908550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56D1B5D6-A78B-485B-A661-E0D35FC4E426}"/>
                </a:ext>
              </a:extLst>
            </p:cNvPr>
            <p:cNvSpPr/>
            <p:nvPr/>
          </p:nvSpPr>
          <p:spPr>
            <a:xfrm>
              <a:off x="3937000" y="4406900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EE06D961-B17B-4FB6-904F-1B56AB313C15}"/>
                </a:ext>
              </a:extLst>
            </p:cNvPr>
            <p:cNvSpPr/>
            <p:nvPr/>
          </p:nvSpPr>
          <p:spPr>
            <a:xfrm>
              <a:off x="4140200" y="4181475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3AC89A46-459F-4ED4-82D4-C89F13EA0C89}"/>
                </a:ext>
              </a:extLst>
            </p:cNvPr>
            <p:cNvSpPr/>
            <p:nvPr/>
          </p:nvSpPr>
          <p:spPr>
            <a:xfrm>
              <a:off x="4584700" y="4092575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0BA2FF7A-FF54-4403-88C8-0A2FF814EFB4}"/>
                </a:ext>
              </a:extLst>
            </p:cNvPr>
            <p:cNvSpPr/>
            <p:nvPr/>
          </p:nvSpPr>
          <p:spPr>
            <a:xfrm>
              <a:off x="4654550" y="4378325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3EC4A6C8-D7D1-43B9-A2FA-D0222593B420}"/>
                </a:ext>
              </a:extLst>
            </p:cNvPr>
            <p:cNvSpPr/>
            <p:nvPr/>
          </p:nvSpPr>
          <p:spPr>
            <a:xfrm>
              <a:off x="5048250" y="3987800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0B131D6C-D267-4D00-8D47-2B3C14E19509}"/>
                </a:ext>
              </a:extLst>
            </p:cNvPr>
            <p:cNvSpPr/>
            <p:nvPr/>
          </p:nvSpPr>
          <p:spPr>
            <a:xfrm>
              <a:off x="5257800" y="3930650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8421FB07-4FB9-4528-9D5B-110C92CBDE77}"/>
                </a:ext>
              </a:extLst>
            </p:cNvPr>
            <p:cNvSpPr/>
            <p:nvPr/>
          </p:nvSpPr>
          <p:spPr>
            <a:xfrm>
              <a:off x="5384800" y="4413250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76B1B9BB-693A-49D4-A878-76BB7ED9BC03}"/>
                </a:ext>
              </a:extLst>
            </p:cNvPr>
            <p:cNvSpPr/>
            <p:nvPr/>
          </p:nvSpPr>
          <p:spPr>
            <a:xfrm>
              <a:off x="5924550" y="5260975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CBA245EC-B1D7-4AF0-BABF-E8C186E66423}"/>
                </a:ext>
              </a:extLst>
            </p:cNvPr>
            <p:cNvSpPr/>
            <p:nvPr/>
          </p:nvSpPr>
          <p:spPr>
            <a:xfrm>
              <a:off x="4085033" y="1311275"/>
              <a:ext cx="2331940" cy="701675"/>
            </a:xfrm>
            <a:custGeom>
              <a:avLst/>
              <a:gdLst>
                <a:gd name="connsiteX0" fmla="*/ 607617 w 2331940"/>
                <a:gd name="connsiteY0" fmla="*/ 158750 h 701675"/>
                <a:gd name="connsiteX1" fmla="*/ 404417 w 2331940"/>
                <a:gd name="connsiteY1" fmla="*/ 165100 h 701675"/>
                <a:gd name="connsiteX2" fmla="*/ 366317 w 2331940"/>
                <a:gd name="connsiteY2" fmla="*/ 171450 h 701675"/>
                <a:gd name="connsiteX3" fmla="*/ 290117 w 2331940"/>
                <a:gd name="connsiteY3" fmla="*/ 209550 h 701675"/>
                <a:gd name="connsiteX4" fmla="*/ 207567 w 2331940"/>
                <a:gd name="connsiteY4" fmla="*/ 279400 h 701675"/>
                <a:gd name="connsiteX5" fmla="*/ 178992 w 2331940"/>
                <a:gd name="connsiteY5" fmla="*/ 304800 h 701675"/>
                <a:gd name="connsiteX6" fmla="*/ 125017 w 2331940"/>
                <a:gd name="connsiteY6" fmla="*/ 346075 h 701675"/>
                <a:gd name="connsiteX7" fmla="*/ 93267 w 2331940"/>
                <a:gd name="connsiteY7" fmla="*/ 377825 h 701675"/>
                <a:gd name="connsiteX8" fmla="*/ 48817 w 2331940"/>
                <a:gd name="connsiteY8" fmla="*/ 415925 h 701675"/>
                <a:gd name="connsiteX9" fmla="*/ 36117 w 2331940"/>
                <a:gd name="connsiteY9" fmla="*/ 444500 h 701675"/>
                <a:gd name="connsiteX10" fmla="*/ 20242 w 2331940"/>
                <a:gd name="connsiteY10" fmla="*/ 469900 h 701675"/>
                <a:gd name="connsiteX11" fmla="*/ 1192 w 2331940"/>
                <a:gd name="connsiteY11" fmla="*/ 533400 h 701675"/>
                <a:gd name="connsiteX12" fmla="*/ 13892 w 2331940"/>
                <a:gd name="connsiteY12" fmla="*/ 577850 h 701675"/>
                <a:gd name="connsiteX13" fmla="*/ 23417 w 2331940"/>
                <a:gd name="connsiteY13" fmla="*/ 587375 h 701675"/>
                <a:gd name="connsiteX14" fmla="*/ 42467 w 2331940"/>
                <a:gd name="connsiteY14" fmla="*/ 609600 h 701675"/>
                <a:gd name="connsiteX15" fmla="*/ 61517 w 2331940"/>
                <a:gd name="connsiteY15" fmla="*/ 628650 h 701675"/>
                <a:gd name="connsiteX16" fmla="*/ 93267 w 2331940"/>
                <a:gd name="connsiteY16" fmla="*/ 644525 h 701675"/>
                <a:gd name="connsiteX17" fmla="*/ 112317 w 2331940"/>
                <a:gd name="connsiteY17" fmla="*/ 650875 h 701675"/>
                <a:gd name="connsiteX18" fmla="*/ 163117 w 2331940"/>
                <a:gd name="connsiteY18" fmla="*/ 654050 h 701675"/>
                <a:gd name="connsiteX19" fmla="*/ 277417 w 2331940"/>
                <a:gd name="connsiteY19" fmla="*/ 644525 h 701675"/>
                <a:gd name="connsiteX20" fmla="*/ 309167 w 2331940"/>
                <a:gd name="connsiteY20" fmla="*/ 635000 h 701675"/>
                <a:gd name="connsiteX21" fmla="*/ 328217 w 2331940"/>
                <a:gd name="connsiteY21" fmla="*/ 628650 h 701675"/>
                <a:gd name="connsiteX22" fmla="*/ 353617 w 2331940"/>
                <a:gd name="connsiteY22" fmla="*/ 625475 h 701675"/>
                <a:gd name="connsiteX23" fmla="*/ 496492 w 2331940"/>
                <a:gd name="connsiteY23" fmla="*/ 628650 h 701675"/>
                <a:gd name="connsiteX24" fmla="*/ 607617 w 2331940"/>
                <a:gd name="connsiteY24" fmla="*/ 619125 h 701675"/>
                <a:gd name="connsiteX25" fmla="*/ 658417 w 2331940"/>
                <a:gd name="connsiteY25" fmla="*/ 625475 h 701675"/>
                <a:gd name="connsiteX26" fmla="*/ 715567 w 2331940"/>
                <a:gd name="connsiteY26" fmla="*/ 635000 h 701675"/>
                <a:gd name="connsiteX27" fmla="*/ 744142 w 2331940"/>
                <a:gd name="connsiteY27" fmla="*/ 641350 h 701675"/>
                <a:gd name="connsiteX28" fmla="*/ 785417 w 2331940"/>
                <a:gd name="connsiteY28" fmla="*/ 657225 h 701675"/>
                <a:gd name="connsiteX29" fmla="*/ 855267 w 2331940"/>
                <a:gd name="connsiteY29" fmla="*/ 676275 h 701675"/>
                <a:gd name="connsiteX30" fmla="*/ 890192 w 2331940"/>
                <a:gd name="connsiteY30" fmla="*/ 682625 h 701675"/>
                <a:gd name="connsiteX31" fmla="*/ 1029892 w 2331940"/>
                <a:gd name="connsiteY31" fmla="*/ 673100 h 701675"/>
                <a:gd name="connsiteX32" fmla="*/ 1074342 w 2331940"/>
                <a:gd name="connsiteY32" fmla="*/ 654050 h 701675"/>
                <a:gd name="connsiteX33" fmla="*/ 1093392 w 2331940"/>
                <a:gd name="connsiteY33" fmla="*/ 641350 h 701675"/>
                <a:gd name="connsiteX34" fmla="*/ 1128317 w 2331940"/>
                <a:gd name="connsiteY34" fmla="*/ 606425 h 701675"/>
                <a:gd name="connsiteX35" fmla="*/ 1156892 w 2331940"/>
                <a:gd name="connsiteY35" fmla="*/ 558800 h 701675"/>
                <a:gd name="connsiteX36" fmla="*/ 1175942 w 2331940"/>
                <a:gd name="connsiteY36" fmla="*/ 539750 h 701675"/>
                <a:gd name="connsiteX37" fmla="*/ 1191817 w 2331940"/>
                <a:gd name="connsiteY37" fmla="*/ 520700 h 701675"/>
                <a:gd name="connsiteX38" fmla="*/ 1264842 w 2331940"/>
                <a:gd name="connsiteY38" fmla="*/ 473075 h 701675"/>
                <a:gd name="connsiteX39" fmla="*/ 1287067 w 2331940"/>
                <a:gd name="connsiteY39" fmla="*/ 460375 h 701675"/>
                <a:gd name="connsiteX40" fmla="*/ 1328342 w 2331940"/>
                <a:gd name="connsiteY40" fmla="*/ 454025 h 701675"/>
                <a:gd name="connsiteX41" fmla="*/ 1445817 w 2331940"/>
                <a:gd name="connsiteY41" fmla="*/ 466725 h 701675"/>
                <a:gd name="connsiteX42" fmla="*/ 1496617 w 2331940"/>
                <a:gd name="connsiteY42" fmla="*/ 485775 h 701675"/>
                <a:gd name="connsiteX43" fmla="*/ 1550592 w 2331940"/>
                <a:gd name="connsiteY43" fmla="*/ 508000 h 701675"/>
                <a:gd name="connsiteX44" fmla="*/ 1579167 w 2331940"/>
                <a:gd name="connsiteY44" fmla="*/ 552450 h 701675"/>
                <a:gd name="connsiteX45" fmla="*/ 1598217 w 2331940"/>
                <a:gd name="connsiteY45" fmla="*/ 596900 h 701675"/>
                <a:gd name="connsiteX46" fmla="*/ 1607742 w 2331940"/>
                <a:gd name="connsiteY46" fmla="*/ 619125 h 701675"/>
                <a:gd name="connsiteX47" fmla="*/ 1614092 w 2331940"/>
                <a:gd name="connsiteY47" fmla="*/ 628650 h 701675"/>
                <a:gd name="connsiteX48" fmla="*/ 1620442 w 2331940"/>
                <a:gd name="connsiteY48" fmla="*/ 641350 h 701675"/>
                <a:gd name="connsiteX49" fmla="*/ 1623617 w 2331940"/>
                <a:gd name="connsiteY49" fmla="*/ 657225 h 701675"/>
                <a:gd name="connsiteX50" fmla="*/ 1636317 w 2331940"/>
                <a:gd name="connsiteY50" fmla="*/ 669925 h 701675"/>
                <a:gd name="connsiteX51" fmla="*/ 1690292 w 2331940"/>
                <a:gd name="connsiteY51" fmla="*/ 685800 h 701675"/>
                <a:gd name="connsiteX52" fmla="*/ 1722042 w 2331940"/>
                <a:gd name="connsiteY52" fmla="*/ 688975 h 701675"/>
                <a:gd name="connsiteX53" fmla="*/ 1782367 w 2331940"/>
                <a:gd name="connsiteY53" fmla="*/ 685800 h 701675"/>
                <a:gd name="connsiteX54" fmla="*/ 1798242 w 2331940"/>
                <a:gd name="connsiteY54" fmla="*/ 679450 h 701675"/>
                <a:gd name="connsiteX55" fmla="*/ 1817292 w 2331940"/>
                <a:gd name="connsiteY55" fmla="*/ 673100 h 701675"/>
                <a:gd name="connsiteX56" fmla="*/ 1833167 w 2331940"/>
                <a:gd name="connsiteY56" fmla="*/ 666750 h 701675"/>
                <a:gd name="connsiteX57" fmla="*/ 1883967 w 2331940"/>
                <a:gd name="connsiteY57" fmla="*/ 663575 h 701675"/>
                <a:gd name="connsiteX58" fmla="*/ 1928417 w 2331940"/>
                <a:gd name="connsiteY58" fmla="*/ 657225 h 701675"/>
                <a:gd name="connsiteX59" fmla="*/ 2004617 w 2331940"/>
                <a:gd name="connsiteY59" fmla="*/ 663575 h 701675"/>
                <a:gd name="connsiteX60" fmla="*/ 2077642 w 2331940"/>
                <a:gd name="connsiteY60" fmla="*/ 682625 h 701675"/>
                <a:gd name="connsiteX61" fmla="*/ 2112567 w 2331940"/>
                <a:gd name="connsiteY61" fmla="*/ 692150 h 701675"/>
                <a:gd name="connsiteX62" fmla="*/ 2179242 w 2331940"/>
                <a:gd name="connsiteY62" fmla="*/ 701675 h 701675"/>
                <a:gd name="connsiteX63" fmla="*/ 2233217 w 2331940"/>
                <a:gd name="connsiteY63" fmla="*/ 698500 h 701675"/>
                <a:gd name="connsiteX64" fmla="*/ 2264967 w 2331940"/>
                <a:gd name="connsiteY64" fmla="*/ 692150 h 701675"/>
                <a:gd name="connsiteX65" fmla="*/ 2280842 w 2331940"/>
                <a:gd name="connsiteY65" fmla="*/ 676275 h 701675"/>
                <a:gd name="connsiteX66" fmla="*/ 2303067 w 2331940"/>
                <a:gd name="connsiteY66" fmla="*/ 657225 h 701675"/>
                <a:gd name="connsiteX67" fmla="*/ 2322117 w 2331940"/>
                <a:gd name="connsiteY67" fmla="*/ 619125 h 701675"/>
                <a:gd name="connsiteX68" fmla="*/ 2331642 w 2331940"/>
                <a:gd name="connsiteY68" fmla="*/ 549275 h 701675"/>
                <a:gd name="connsiteX69" fmla="*/ 2306242 w 2331940"/>
                <a:gd name="connsiteY69" fmla="*/ 498475 h 701675"/>
                <a:gd name="connsiteX70" fmla="*/ 2287192 w 2331940"/>
                <a:gd name="connsiteY70" fmla="*/ 485775 h 701675"/>
                <a:gd name="connsiteX71" fmla="*/ 2277667 w 2331940"/>
                <a:gd name="connsiteY71" fmla="*/ 466725 h 701675"/>
                <a:gd name="connsiteX72" fmla="*/ 2264967 w 2331940"/>
                <a:gd name="connsiteY72" fmla="*/ 447675 h 701675"/>
                <a:gd name="connsiteX73" fmla="*/ 2258617 w 2331940"/>
                <a:gd name="connsiteY73" fmla="*/ 425450 h 701675"/>
                <a:gd name="connsiteX74" fmla="*/ 2249092 w 2331940"/>
                <a:gd name="connsiteY74" fmla="*/ 409575 h 701675"/>
                <a:gd name="connsiteX75" fmla="*/ 2233217 w 2331940"/>
                <a:gd name="connsiteY75" fmla="*/ 377825 h 701675"/>
                <a:gd name="connsiteX76" fmla="*/ 2220517 w 2331940"/>
                <a:gd name="connsiteY76" fmla="*/ 327025 h 701675"/>
                <a:gd name="connsiteX77" fmla="*/ 2217342 w 2331940"/>
                <a:gd name="connsiteY77" fmla="*/ 266700 h 701675"/>
                <a:gd name="connsiteX78" fmla="*/ 2214167 w 2331940"/>
                <a:gd name="connsiteY78" fmla="*/ 222250 h 701675"/>
                <a:gd name="connsiteX79" fmla="*/ 2204642 w 2331940"/>
                <a:gd name="connsiteY79" fmla="*/ 212725 h 701675"/>
                <a:gd name="connsiteX80" fmla="*/ 2182417 w 2331940"/>
                <a:gd name="connsiteY80" fmla="*/ 196850 h 701675"/>
                <a:gd name="connsiteX81" fmla="*/ 2163367 w 2331940"/>
                <a:gd name="connsiteY81" fmla="*/ 193675 h 701675"/>
                <a:gd name="connsiteX82" fmla="*/ 2147492 w 2331940"/>
                <a:gd name="connsiteY82" fmla="*/ 190500 h 701675"/>
                <a:gd name="connsiteX83" fmla="*/ 2106217 w 2331940"/>
                <a:gd name="connsiteY83" fmla="*/ 200025 h 701675"/>
                <a:gd name="connsiteX84" fmla="*/ 2036367 w 2331940"/>
                <a:gd name="connsiteY84" fmla="*/ 247650 h 701675"/>
                <a:gd name="connsiteX85" fmla="*/ 1960167 w 2331940"/>
                <a:gd name="connsiteY85" fmla="*/ 292100 h 701675"/>
                <a:gd name="connsiteX86" fmla="*/ 1918892 w 2331940"/>
                <a:gd name="connsiteY86" fmla="*/ 301625 h 701675"/>
                <a:gd name="connsiteX87" fmla="*/ 1868092 w 2331940"/>
                <a:gd name="connsiteY87" fmla="*/ 298450 h 701675"/>
                <a:gd name="connsiteX88" fmla="*/ 1852217 w 2331940"/>
                <a:gd name="connsiteY88" fmla="*/ 288925 h 701675"/>
                <a:gd name="connsiteX89" fmla="*/ 1829992 w 2331940"/>
                <a:gd name="connsiteY89" fmla="*/ 273050 h 701675"/>
                <a:gd name="connsiteX90" fmla="*/ 1785542 w 2331940"/>
                <a:gd name="connsiteY90" fmla="*/ 250825 h 701675"/>
                <a:gd name="connsiteX91" fmla="*/ 1776017 w 2331940"/>
                <a:gd name="connsiteY91" fmla="*/ 247650 h 701675"/>
                <a:gd name="connsiteX92" fmla="*/ 1737917 w 2331940"/>
                <a:gd name="connsiteY92" fmla="*/ 215900 h 701675"/>
                <a:gd name="connsiteX93" fmla="*/ 1715692 w 2331940"/>
                <a:gd name="connsiteY93" fmla="*/ 190500 h 701675"/>
                <a:gd name="connsiteX94" fmla="*/ 1693467 w 2331940"/>
                <a:gd name="connsiteY94" fmla="*/ 155575 h 701675"/>
                <a:gd name="connsiteX95" fmla="*/ 1687117 w 2331940"/>
                <a:gd name="connsiteY95" fmla="*/ 136525 h 701675"/>
                <a:gd name="connsiteX96" fmla="*/ 1677592 w 2331940"/>
                <a:gd name="connsiteY96" fmla="*/ 111125 h 701675"/>
                <a:gd name="connsiteX97" fmla="*/ 1645842 w 2331940"/>
                <a:gd name="connsiteY97" fmla="*/ 66675 h 701675"/>
                <a:gd name="connsiteX98" fmla="*/ 1610917 w 2331940"/>
                <a:gd name="connsiteY98" fmla="*/ 38100 h 701675"/>
                <a:gd name="connsiteX99" fmla="*/ 1560117 w 2331940"/>
                <a:gd name="connsiteY99" fmla="*/ 3175 h 701675"/>
                <a:gd name="connsiteX100" fmla="*/ 1537892 w 2331940"/>
                <a:gd name="connsiteY100" fmla="*/ 0 h 701675"/>
                <a:gd name="connsiteX101" fmla="*/ 1350567 w 2331940"/>
                <a:gd name="connsiteY101" fmla="*/ 15875 h 701675"/>
                <a:gd name="connsiteX102" fmla="*/ 1318817 w 2331940"/>
                <a:gd name="connsiteY102" fmla="*/ 22225 h 701675"/>
                <a:gd name="connsiteX103" fmla="*/ 1293417 w 2331940"/>
                <a:gd name="connsiteY103" fmla="*/ 31750 h 701675"/>
                <a:gd name="connsiteX104" fmla="*/ 1261667 w 2331940"/>
                <a:gd name="connsiteY104" fmla="*/ 41275 h 701675"/>
                <a:gd name="connsiteX105" fmla="*/ 1229917 w 2331940"/>
                <a:gd name="connsiteY105" fmla="*/ 53975 h 701675"/>
                <a:gd name="connsiteX106" fmla="*/ 1121967 w 2331940"/>
                <a:gd name="connsiteY106" fmla="*/ 79375 h 701675"/>
                <a:gd name="connsiteX107" fmla="*/ 1093392 w 2331940"/>
                <a:gd name="connsiteY107" fmla="*/ 88900 h 701675"/>
                <a:gd name="connsiteX108" fmla="*/ 1064817 w 2331940"/>
                <a:gd name="connsiteY108" fmla="*/ 95250 h 701675"/>
                <a:gd name="connsiteX109" fmla="*/ 1029892 w 2331940"/>
                <a:gd name="connsiteY109" fmla="*/ 104775 h 701675"/>
                <a:gd name="connsiteX110" fmla="*/ 953692 w 2331940"/>
                <a:gd name="connsiteY110" fmla="*/ 117475 h 701675"/>
                <a:gd name="connsiteX111" fmla="*/ 921942 w 2331940"/>
                <a:gd name="connsiteY111" fmla="*/ 127000 h 701675"/>
                <a:gd name="connsiteX112" fmla="*/ 852092 w 2331940"/>
                <a:gd name="connsiteY112" fmla="*/ 133350 h 701675"/>
                <a:gd name="connsiteX113" fmla="*/ 775892 w 2331940"/>
                <a:gd name="connsiteY113" fmla="*/ 139700 h 701675"/>
                <a:gd name="connsiteX114" fmla="*/ 607617 w 2331940"/>
                <a:gd name="connsiteY114" fmla="*/ 158750 h 701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2331940" h="701675">
                  <a:moveTo>
                    <a:pt x="607617" y="158750"/>
                  </a:moveTo>
                  <a:cubicBezTo>
                    <a:pt x="545704" y="162983"/>
                    <a:pt x="463046" y="157453"/>
                    <a:pt x="404417" y="165100"/>
                  </a:cubicBezTo>
                  <a:cubicBezTo>
                    <a:pt x="391650" y="166765"/>
                    <a:pt x="379017" y="169333"/>
                    <a:pt x="366317" y="171450"/>
                  </a:cubicBezTo>
                  <a:cubicBezTo>
                    <a:pt x="352446" y="177852"/>
                    <a:pt x="303826" y="199176"/>
                    <a:pt x="290117" y="209550"/>
                  </a:cubicBezTo>
                  <a:cubicBezTo>
                    <a:pt x="261374" y="231301"/>
                    <a:pt x="234935" y="255942"/>
                    <a:pt x="207567" y="279400"/>
                  </a:cubicBezTo>
                  <a:cubicBezTo>
                    <a:pt x="197891" y="287694"/>
                    <a:pt x="189115" y="297059"/>
                    <a:pt x="178992" y="304800"/>
                  </a:cubicBezTo>
                  <a:cubicBezTo>
                    <a:pt x="161000" y="318558"/>
                    <a:pt x="141032" y="330060"/>
                    <a:pt x="125017" y="346075"/>
                  </a:cubicBezTo>
                  <a:cubicBezTo>
                    <a:pt x="114434" y="356658"/>
                    <a:pt x="104715" y="368184"/>
                    <a:pt x="93267" y="377825"/>
                  </a:cubicBezTo>
                  <a:cubicBezTo>
                    <a:pt x="68459" y="398716"/>
                    <a:pt x="64335" y="390062"/>
                    <a:pt x="48817" y="415925"/>
                  </a:cubicBezTo>
                  <a:cubicBezTo>
                    <a:pt x="43454" y="424863"/>
                    <a:pt x="40994" y="435288"/>
                    <a:pt x="36117" y="444500"/>
                  </a:cubicBezTo>
                  <a:cubicBezTo>
                    <a:pt x="31445" y="453324"/>
                    <a:pt x="25534" y="461433"/>
                    <a:pt x="20242" y="469900"/>
                  </a:cubicBezTo>
                  <a:cubicBezTo>
                    <a:pt x="13892" y="491067"/>
                    <a:pt x="-4879" y="512152"/>
                    <a:pt x="1192" y="533400"/>
                  </a:cubicBezTo>
                  <a:cubicBezTo>
                    <a:pt x="5425" y="548217"/>
                    <a:pt x="8025" y="563601"/>
                    <a:pt x="13892" y="577850"/>
                  </a:cubicBezTo>
                  <a:cubicBezTo>
                    <a:pt x="15602" y="582002"/>
                    <a:pt x="20413" y="584038"/>
                    <a:pt x="23417" y="587375"/>
                  </a:cubicBezTo>
                  <a:cubicBezTo>
                    <a:pt x="29944" y="594628"/>
                    <a:pt x="35849" y="602430"/>
                    <a:pt x="42467" y="609600"/>
                  </a:cubicBezTo>
                  <a:cubicBezTo>
                    <a:pt x="48558" y="616199"/>
                    <a:pt x="54567" y="622963"/>
                    <a:pt x="61517" y="628650"/>
                  </a:cubicBezTo>
                  <a:cubicBezTo>
                    <a:pt x="70442" y="635952"/>
                    <a:pt x="82595" y="640644"/>
                    <a:pt x="93267" y="644525"/>
                  </a:cubicBezTo>
                  <a:cubicBezTo>
                    <a:pt x="99557" y="646812"/>
                    <a:pt x="105685" y="649971"/>
                    <a:pt x="112317" y="650875"/>
                  </a:cubicBezTo>
                  <a:cubicBezTo>
                    <a:pt x="129128" y="653167"/>
                    <a:pt x="146184" y="652992"/>
                    <a:pt x="163117" y="654050"/>
                  </a:cubicBezTo>
                  <a:cubicBezTo>
                    <a:pt x="180900" y="653309"/>
                    <a:pt x="250342" y="653550"/>
                    <a:pt x="277417" y="644525"/>
                  </a:cubicBezTo>
                  <a:cubicBezTo>
                    <a:pt x="344769" y="622074"/>
                    <a:pt x="261183" y="649395"/>
                    <a:pt x="309167" y="635000"/>
                  </a:cubicBezTo>
                  <a:cubicBezTo>
                    <a:pt x="315578" y="633077"/>
                    <a:pt x="321672" y="630052"/>
                    <a:pt x="328217" y="628650"/>
                  </a:cubicBezTo>
                  <a:cubicBezTo>
                    <a:pt x="336560" y="626862"/>
                    <a:pt x="345150" y="626533"/>
                    <a:pt x="353617" y="625475"/>
                  </a:cubicBezTo>
                  <a:cubicBezTo>
                    <a:pt x="401242" y="626533"/>
                    <a:pt x="448860" y="629330"/>
                    <a:pt x="496492" y="628650"/>
                  </a:cubicBezTo>
                  <a:cubicBezTo>
                    <a:pt x="517487" y="628350"/>
                    <a:pt x="577098" y="622177"/>
                    <a:pt x="607617" y="619125"/>
                  </a:cubicBezTo>
                  <a:cubicBezTo>
                    <a:pt x="624550" y="621242"/>
                    <a:pt x="641584" y="622670"/>
                    <a:pt x="658417" y="625475"/>
                  </a:cubicBezTo>
                  <a:cubicBezTo>
                    <a:pt x="738784" y="638869"/>
                    <a:pt x="620719" y="625515"/>
                    <a:pt x="715567" y="635000"/>
                  </a:cubicBezTo>
                  <a:cubicBezTo>
                    <a:pt x="725092" y="637117"/>
                    <a:pt x="734844" y="638392"/>
                    <a:pt x="744142" y="641350"/>
                  </a:cubicBezTo>
                  <a:cubicBezTo>
                    <a:pt x="758189" y="645819"/>
                    <a:pt x="770962" y="654334"/>
                    <a:pt x="785417" y="657225"/>
                  </a:cubicBezTo>
                  <a:cubicBezTo>
                    <a:pt x="876689" y="675479"/>
                    <a:pt x="749381" y="648653"/>
                    <a:pt x="855267" y="676275"/>
                  </a:cubicBezTo>
                  <a:cubicBezTo>
                    <a:pt x="866716" y="679262"/>
                    <a:pt x="878550" y="680508"/>
                    <a:pt x="890192" y="682625"/>
                  </a:cubicBezTo>
                  <a:cubicBezTo>
                    <a:pt x="936759" y="679450"/>
                    <a:pt x="983525" y="678450"/>
                    <a:pt x="1029892" y="673100"/>
                  </a:cubicBezTo>
                  <a:cubicBezTo>
                    <a:pt x="1038004" y="672164"/>
                    <a:pt x="1065997" y="658918"/>
                    <a:pt x="1074342" y="654050"/>
                  </a:cubicBezTo>
                  <a:cubicBezTo>
                    <a:pt x="1080934" y="650205"/>
                    <a:pt x="1087287" y="645929"/>
                    <a:pt x="1093392" y="641350"/>
                  </a:cubicBezTo>
                  <a:cubicBezTo>
                    <a:pt x="1107503" y="630767"/>
                    <a:pt x="1118439" y="621242"/>
                    <a:pt x="1128317" y="606425"/>
                  </a:cubicBezTo>
                  <a:cubicBezTo>
                    <a:pt x="1138586" y="591021"/>
                    <a:pt x="1143801" y="571891"/>
                    <a:pt x="1156892" y="558800"/>
                  </a:cubicBezTo>
                  <a:cubicBezTo>
                    <a:pt x="1163242" y="552450"/>
                    <a:pt x="1169874" y="546370"/>
                    <a:pt x="1175942" y="539750"/>
                  </a:cubicBezTo>
                  <a:cubicBezTo>
                    <a:pt x="1181527" y="533657"/>
                    <a:pt x="1185760" y="526325"/>
                    <a:pt x="1191817" y="520700"/>
                  </a:cubicBezTo>
                  <a:cubicBezTo>
                    <a:pt x="1216110" y="498142"/>
                    <a:pt x="1235021" y="490116"/>
                    <a:pt x="1264842" y="473075"/>
                  </a:cubicBezTo>
                  <a:cubicBezTo>
                    <a:pt x="1272250" y="468842"/>
                    <a:pt x="1278600" y="461433"/>
                    <a:pt x="1287067" y="460375"/>
                  </a:cubicBezTo>
                  <a:cubicBezTo>
                    <a:pt x="1317822" y="456531"/>
                    <a:pt x="1304100" y="458873"/>
                    <a:pt x="1328342" y="454025"/>
                  </a:cubicBezTo>
                  <a:cubicBezTo>
                    <a:pt x="1382427" y="458185"/>
                    <a:pt x="1401001" y="456766"/>
                    <a:pt x="1445817" y="466725"/>
                  </a:cubicBezTo>
                  <a:cubicBezTo>
                    <a:pt x="1474555" y="473111"/>
                    <a:pt x="1465749" y="473771"/>
                    <a:pt x="1496617" y="485775"/>
                  </a:cubicBezTo>
                  <a:cubicBezTo>
                    <a:pt x="1552950" y="507682"/>
                    <a:pt x="1498508" y="481958"/>
                    <a:pt x="1550592" y="508000"/>
                  </a:cubicBezTo>
                  <a:cubicBezTo>
                    <a:pt x="1567941" y="542697"/>
                    <a:pt x="1539977" y="488321"/>
                    <a:pt x="1579167" y="552450"/>
                  </a:cubicBezTo>
                  <a:cubicBezTo>
                    <a:pt x="1594423" y="577415"/>
                    <a:pt x="1589183" y="573411"/>
                    <a:pt x="1598217" y="596900"/>
                  </a:cubicBezTo>
                  <a:cubicBezTo>
                    <a:pt x="1601110" y="604423"/>
                    <a:pt x="1604137" y="611916"/>
                    <a:pt x="1607742" y="619125"/>
                  </a:cubicBezTo>
                  <a:cubicBezTo>
                    <a:pt x="1609449" y="622538"/>
                    <a:pt x="1612199" y="625337"/>
                    <a:pt x="1614092" y="628650"/>
                  </a:cubicBezTo>
                  <a:cubicBezTo>
                    <a:pt x="1616440" y="632759"/>
                    <a:pt x="1618325" y="637117"/>
                    <a:pt x="1620442" y="641350"/>
                  </a:cubicBezTo>
                  <a:cubicBezTo>
                    <a:pt x="1621500" y="646642"/>
                    <a:pt x="1620996" y="652508"/>
                    <a:pt x="1623617" y="657225"/>
                  </a:cubicBezTo>
                  <a:cubicBezTo>
                    <a:pt x="1626524" y="662458"/>
                    <a:pt x="1631119" y="666955"/>
                    <a:pt x="1636317" y="669925"/>
                  </a:cubicBezTo>
                  <a:cubicBezTo>
                    <a:pt x="1657560" y="682064"/>
                    <a:pt x="1668243" y="683206"/>
                    <a:pt x="1690292" y="685800"/>
                  </a:cubicBezTo>
                  <a:cubicBezTo>
                    <a:pt x="1700855" y="687043"/>
                    <a:pt x="1711459" y="687917"/>
                    <a:pt x="1722042" y="688975"/>
                  </a:cubicBezTo>
                  <a:cubicBezTo>
                    <a:pt x="1742150" y="687917"/>
                    <a:pt x="1762386" y="688298"/>
                    <a:pt x="1782367" y="685800"/>
                  </a:cubicBezTo>
                  <a:cubicBezTo>
                    <a:pt x="1788022" y="685093"/>
                    <a:pt x="1792886" y="681398"/>
                    <a:pt x="1798242" y="679450"/>
                  </a:cubicBezTo>
                  <a:cubicBezTo>
                    <a:pt x="1804532" y="677163"/>
                    <a:pt x="1811002" y="675387"/>
                    <a:pt x="1817292" y="673100"/>
                  </a:cubicBezTo>
                  <a:cubicBezTo>
                    <a:pt x="1822648" y="671152"/>
                    <a:pt x="1827525" y="667556"/>
                    <a:pt x="1833167" y="666750"/>
                  </a:cubicBezTo>
                  <a:cubicBezTo>
                    <a:pt x="1849963" y="664351"/>
                    <a:pt x="1867034" y="664633"/>
                    <a:pt x="1883967" y="663575"/>
                  </a:cubicBezTo>
                  <a:cubicBezTo>
                    <a:pt x="1898784" y="661458"/>
                    <a:pt x="1913524" y="655736"/>
                    <a:pt x="1928417" y="657225"/>
                  </a:cubicBezTo>
                  <a:cubicBezTo>
                    <a:pt x="1974948" y="661878"/>
                    <a:pt x="1949558" y="659642"/>
                    <a:pt x="2004617" y="663575"/>
                  </a:cubicBezTo>
                  <a:lnTo>
                    <a:pt x="2077642" y="682625"/>
                  </a:lnTo>
                  <a:cubicBezTo>
                    <a:pt x="2089307" y="685713"/>
                    <a:pt x="2100574" y="690817"/>
                    <a:pt x="2112567" y="692150"/>
                  </a:cubicBezTo>
                  <a:cubicBezTo>
                    <a:pt x="2153938" y="696747"/>
                    <a:pt x="2131689" y="693749"/>
                    <a:pt x="2179242" y="701675"/>
                  </a:cubicBezTo>
                  <a:cubicBezTo>
                    <a:pt x="2197234" y="700617"/>
                    <a:pt x="2215262" y="700061"/>
                    <a:pt x="2233217" y="698500"/>
                  </a:cubicBezTo>
                  <a:cubicBezTo>
                    <a:pt x="2245154" y="697462"/>
                    <a:pt x="2253761" y="694952"/>
                    <a:pt x="2264967" y="692150"/>
                  </a:cubicBezTo>
                  <a:cubicBezTo>
                    <a:pt x="2270259" y="686858"/>
                    <a:pt x="2275325" y="681332"/>
                    <a:pt x="2280842" y="676275"/>
                  </a:cubicBezTo>
                  <a:cubicBezTo>
                    <a:pt x="2288035" y="669682"/>
                    <a:pt x="2297354" y="665135"/>
                    <a:pt x="2303067" y="657225"/>
                  </a:cubicBezTo>
                  <a:cubicBezTo>
                    <a:pt x="2311380" y="645714"/>
                    <a:pt x="2322117" y="619125"/>
                    <a:pt x="2322117" y="619125"/>
                  </a:cubicBezTo>
                  <a:cubicBezTo>
                    <a:pt x="2325909" y="600164"/>
                    <a:pt x="2333542" y="568274"/>
                    <a:pt x="2331642" y="549275"/>
                  </a:cubicBezTo>
                  <a:cubicBezTo>
                    <a:pt x="2330407" y="536923"/>
                    <a:pt x="2313885" y="506813"/>
                    <a:pt x="2306242" y="498475"/>
                  </a:cubicBezTo>
                  <a:cubicBezTo>
                    <a:pt x="2301085" y="492849"/>
                    <a:pt x="2293542" y="490008"/>
                    <a:pt x="2287192" y="485775"/>
                  </a:cubicBezTo>
                  <a:cubicBezTo>
                    <a:pt x="2284017" y="479425"/>
                    <a:pt x="2281244" y="472857"/>
                    <a:pt x="2277667" y="466725"/>
                  </a:cubicBezTo>
                  <a:cubicBezTo>
                    <a:pt x="2273822" y="460133"/>
                    <a:pt x="2268165" y="454604"/>
                    <a:pt x="2264967" y="447675"/>
                  </a:cubicBezTo>
                  <a:cubicBezTo>
                    <a:pt x="2261738" y="440679"/>
                    <a:pt x="2261580" y="432562"/>
                    <a:pt x="2258617" y="425450"/>
                  </a:cubicBezTo>
                  <a:cubicBezTo>
                    <a:pt x="2256244" y="419754"/>
                    <a:pt x="2251646" y="415193"/>
                    <a:pt x="2249092" y="409575"/>
                  </a:cubicBezTo>
                  <a:cubicBezTo>
                    <a:pt x="2233662" y="375630"/>
                    <a:pt x="2252613" y="403687"/>
                    <a:pt x="2233217" y="377825"/>
                  </a:cubicBezTo>
                  <a:cubicBezTo>
                    <a:pt x="2229435" y="364587"/>
                    <a:pt x="2221892" y="339859"/>
                    <a:pt x="2220517" y="327025"/>
                  </a:cubicBezTo>
                  <a:cubicBezTo>
                    <a:pt x="2218372" y="307003"/>
                    <a:pt x="2218560" y="286799"/>
                    <a:pt x="2217342" y="266700"/>
                  </a:cubicBezTo>
                  <a:cubicBezTo>
                    <a:pt x="2216443" y="251873"/>
                    <a:pt x="2217569" y="236710"/>
                    <a:pt x="2214167" y="222250"/>
                  </a:cubicBezTo>
                  <a:cubicBezTo>
                    <a:pt x="2213139" y="217879"/>
                    <a:pt x="2208148" y="215530"/>
                    <a:pt x="2204642" y="212725"/>
                  </a:cubicBezTo>
                  <a:cubicBezTo>
                    <a:pt x="2197533" y="207038"/>
                    <a:pt x="2190683" y="200665"/>
                    <a:pt x="2182417" y="196850"/>
                  </a:cubicBezTo>
                  <a:cubicBezTo>
                    <a:pt x="2176572" y="194152"/>
                    <a:pt x="2169701" y="194827"/>
                    <a:pt x="2163367" y="193675"/>
                  </a:cubicBezTo>
                  <a:cubicBezTo>
                    <a:pt x="2158058" y="192710"/>
                    <a:pt x="2152784" y="191558"/>
                    <a:pt x="2147492" y="190500"/>
                  </a:cubicBezTo>
                  <a:cubicBezTo>
                    <a:pt x="2133734" y="193675"/>
                    <a:pt x="2119102" y="194249"/>
                    <a:pt x="2106217" y="200025"/>
                  </a:cubicBezTo>
                  <a:cubicBezTo>
                    <a:pt x="2052004" y="224327"/>
                    <a:pt x="2069269" y="223888"/>
                    <a:pt x="2036367" y="247650"/>
                  </a:cubicBezTo>
                  <a:cubicBezTo>
                    <a:pt x="2020116" y="259387"/>
                    <a:pt x="1980604" y="286261"/>
                    <a:pt x="1960167" y="292100"/>
                  </a:cubicBezTo>
                  <a:cubicBezTo>
                    <a:pt x="1931752" y="300219"/>
                    <a:pt x="1945542" y="297183"/>
                    <a:pt x="1918892" y="301625"/>
                  </a:cubicBezTo>
                  <a:cubicBezTo>
                    <a:pt x="1901959" y="300567"/>
                    <a:pt x="1884759" y="301625"/>
                    <a:pt x="1868092" y="298450"/>
                  </a:cubicBezTo>
                  <a:cubicBezTo>
                    <a:pt x="1862030" y="297295"/>
                    <a:pt x="1857352" y="292348"/>
                    <a:pt x="1852217" y="288925"/>
                  </a:cubicBezTo>
                  <a:cubicBezTo>
                    <a:pt x="1844642" y="283875"/>
                    <a:pt x="1837650" y="277973"/>
                    <a:pt x="1829992" y="273050"/>
                  </a:cubicBezTo>
                  <a:cubicBezTo>
                    <a:pt x="1813109" y="262196"/>
                    <a:pt x="1803953" y="258190"/>
                    <a:pt x="1785542" y="250825"/>
                  </a:cubicBezTo>
                  <a:cubicBezTo>
                    <a:pt x="1782435" y="249582"/>
                    <a:pt x="1778943" y="249275"/>
                    <a:pt x="1776017" y="247650"/>
                  </a:cubicBezTo>
                  <a:cubicBezTo>
                    <a:pt x="1758212" y="237759"/>
                    <a:pt x="1752106" y="231180"/>
                    <a:pt x="1737917" y="215900"/>
                  </a:cubicBezTo>
                  <a:cubicBezTo>
                    <a:pt x="1730262" y="207656"/>
                    <a:pt x="1722643" y="199346"/>
                    <a:pt x="1715692" y="190500"/>
                  </a:cubicBezTo>
                  <a:cubicBezTo>
                    <a:pt x="1713089" y="187187"/>
                    <a:pt x="1695986" y="161117"/>
                    <a:pt x="1693467" y="155575"/>
                  </a:cubicBezTo>
                  <a:cubicBezTo>
                    <a:pt x="1690697" y="149481"/>
                    <a:pt x="1689368" y="142829"/>
                    <a:pt x="1687117" y="136525"/>
                  </a:cubicBezTo>
                  <a:cubicBezTo>
                    <a:pt x="1684076" y="128009"/>
                    <a:pt x="1681416" y="119319"/>
                    <a:pt x="1677592" y="111125"/>
                  </a:cubicBezTo>
                  <a:cubicBezTo>
                    <a:pt x="1669823" y="94476"/>
                    <a:pt x="1659271" y="79314"/>
                    <a:pt x="1645842" y="66675"/>
                  </a:cubicBezTo>
                  <a:cubicBezTo>
                    <a:pt x="1634889" y="56366"/>
                    <a:pt x="1622723" y="47421"/>
                    <a:pt x="1610917" y="38100"/>
                  </a:cubicBezTo>
                  <a:cubicBezTo>
                    <a:pt x="1601963" y="31031"/>
                    <a:pt x="1571441" y="7705"/>
                    <a:pt x="1560117" y="3175"/>
                  </a:cubicBezTo>
                  <a:cubicBezTo>
                    <a:pt x="1553169" y="396"/>
                    <a:pt x="1545300" y="1058"/>
                    <a:pt x="1537892" y="0"/>
                  </a:cubicBezTo>
                  <a:cubicBezTo>
                    <a:pt x="1398420" y="8717"/>
                    <a:pt x="1429819" y="779"/>
                    <a:pt x="1350567" y="15875"/>
                  </a:cubicBezTo>
                  <a:cubicBezTo>
                    <a:pt x="1339965" y="17894"/>
                    <a:pt x="1329216" y="19336"/>
                    <a:pt x="1318817" y="22225"/>
                  </a:cubicBezTo>
                  <a:cubicBezTo>
                    <a:pt x="1310104" y="24645"/>
                    <a:pt x="1301995" y="28891"/>
                    <a:pt x="1293417" y="31750"/>
                  </a:cubicBezTo>
                  <a:cubicBezTo>
                    <a:pt x="1282935" y="35244"/>
                    <a:pt x="1272096" y="37625"/>
                    <a:pt x="1261667" y="41275"/>
                  </a:cubicBezTo>
                  <a:cubicBezTo>
                    <a:pt x="1250908" y="45041"/>
                    <a:pt x="1240826" y="50669"/>
                    <a:pt x="1229917" y="53975"/>
                  </a:cubicBezTo>
                  <a:cubicBezTo>
                    <a:pt x="1049481" y="108652"/>
                    <a:pt x="1226779" y="53172"/>
                    <a:pt x="1121967" y="79375"/>
                  </a:cubicBezTo>
                  <a:cubicBezTo>
                    <a:pt x="1112227" y="81810"/>
                    <a:pt x="1103066" y="86213"/>
                    <a:pt x="1093392" y="88900"/>
                  </a:cubicBezTo>
                  <a:cubicBezTo>
                    <a:pt x="1083991" y="91511"/>
                    <a:pt x="1074283" y="92883"/>
                    <a:pt x="1064817" y="95250"/>
                  </a:cubicBezTo>
                  <a:cubicBezTo>
                    <a:pt x="1053110" y="98177"/>
                    <a:pt x="1041725" y="102408"/>
                    <a:pt x="1029892" y="104775"/>
                  </a:cubicBezTo>
                  <a:cubicBezTo>
                    <a:pt x="1004642" y="109825"/>
                    <a:pt x="978356" y="110076"/>
                    <a:pt x="953692" y="117475"/>
                  </a:cubicBezTo>
                  <a:cubicBezTo>
                    <a:pt x="943109" y="120650"/>
                    <a:pt x="932754" y="124724"/>
                    <a:pt x="921942" y="127000"/>
                  </a:cubicBezTo>
                  <a:cubicBezTo>
                    <a:pt x="911120" y="129278"/>
                    <a:pt x="857613" y="132925"/>
                    <a:pt x="852092" y="133350"/>
                  </a:cubicBezTo>
                  <a:cubicBezTo>
                    <a:pt x="818658" y="140037"/>
                    <a:pt x="833449" y="137873"/>
                    <a:pt x="775892" y="139700"/>
                  </a:cubicBezTo>
                  <a:cubicBezTo>
                    <a:pt x="728279" y="141212"/>
                    <a:pt x="669530" y="154517"/>
                    <a:pt x="607617" y="158750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75D776CA-7297-4941-95AC-C2C6C9CFC7FE}"/>
                </a:ext>
              </a:extLst>
            </p:cNvPr>
            <p:cNvSpPr/>
            <p:nvPr/>
          </p:nvSpPr>
          <p:spPr>
            <a:xfrm>
              <a:off x="6451600" y="942686"/>
              <a:ext cx="1389300" cy="1165514"/>
            </a:xfrm>
            <a:custGeom>
              <a:avLst/>
              <a:gdLst>
                <a:gd name="connsiteX0" fmla="*/ 146050 w 1389300"/>
                <a:gd name="connsiteY0" fmla="*/ 3464 h 1165514"/>
                <a:gd name="connsiteX1" fmla="*/ 127000 w 1389300"/>
                <a:gd name="connsiteY1" fmla="*/ 289 h 1165514"/>
                <a:gd name="connsiteX2" fmla="*/ 19050 w 1389300"/>
                <a:gd name="connsiteY2" fmla="*/ 35214 h 1165514"/>
                <a:gd name="connsiteX3" fmla="*/ 0 w 1389300"/>
                <a:gd name="connsiteY3" fmla="*/ 60614 h 1165514"/>
                <a:gd name="connsiteX4" fmla="*/ 12700 w 1389300"/>
                <a:gd name="connsiteY4" fmla="*/ 114589 h 1165514"/>
                <a:gd name="connsiteX5" fmla="*/ 38100 w 1389300"/>
                <a:gd name="connsiteY5" fmla="*/ 136814 h 1165514"/>
                <a:gd name="connsiteX6" fmla="*/ 79375 w 1389300"/>
                <a:gd name="connsiteY6" fmla="*/ 159039 h 1165514"/>
                <a:gd name="connsiteX7" fmla="*/ 168275 w 1389300"/>
                <a:gd name="connsiteY7" fmla="*/ 190789 h 1165514"/>
                <a:gd name="connsiteX8" fmla="*/ 219075 w 1389300"/>
                <a:gd name="connsiteY8" fmla="*/ 225714 h 1165514"/>
                <a:gd name="connsiteX9" fmla="*/ 292100 w 1389300"/>
                <a:gd name="connsiteY9" fmla="*/ 311439 h 1165514"/>
                <a:gd name="connsiteX10" fmla="*/ 365125 w 1389300"/>
                <a:gd name="connsiteY10" fmla="*/ 387639 h 1165514"/>
                <a:gd name="connsiteX11" fmla="*/ 381000 w 1389300"/>
                <a:gd name="connsiteY11" fmla="*/ 419389 h 1165514"/>
                <a:gd name="connsiteX12" fmla="*/ 377825 w 1389300"/>
                <a:gd name="connsiteY12" fmla="*/ 498764 h 1165514"/>
                <a:gd name="connsiteX13" fmla="*/ 365125 w 1389300"/>
                <a:gd name="connsiteY13" fmla="*/ 524164 h 1165514"/>
                <a:gd name="connsiteX14" fmla="*/ 346075 w 1389300"/>
                <a:gd name="connsiteY14" fmla="*/ 568614 h 1165514"/>
                <a:gd name="connsiteX15" fmla="*/ 336550 w 1389300"/>
                <a:gd name="connsiteY15" fmla="*/ 600364 h 1165514"/>
                <a:gd name="connsiteX16" fmla="*/ 327025 w 1389300"/>
                <a:gd name="connsiteY16" fmla="*/ 625764 h 1165514"/>
                <a:gd name="connsiteX17" fmla="*/ 320675 w 1389300"/>
                <a:gd name="connsiteY17" fmla="*/ 654339 h 1165514"/>
                <a:gd name="connsiteX18" fmla="*/ 304800 w 1389300"/>
                <a:gd name="connsiteY18" fmla="*/ 708314 h 1165514"/>
                <a:gd name="connsiteX19" fmla="*/ 298450 w 1389300"/>
                <a:gd name="connsiteY19" fmla="*/ 774989 h 1165514"/>
                <a:gd name="connsiteX20" fmla="*/ 304800 w 1389300"/>
                <a:gd name="connsiteY20" fmla="*/ 806739 h 1165514"/>
                <a:gd name="connsiteX21" fmla="*/ 317500 w 1389300"/>
                <a:gd name="connsiteY21" fmla="*/ 841664 h 1165514"/>
                <a:gd name="connsiteX22" fmla="*/ 327025 w 1389300"/>
                <a:gd name="connsiteY22" fmla="*/ 879764 h 1165514"/>
                <a:gd name="connsiteX23" fmla="*/ 333375 w 1389300"/>
                <a:gd name="connsiteY23" fmla="*/ 952789 h 1165514"/>
                <a:gd name="connsiteX24" fmla="*/ 339725 w 1389300"/>
                <a:gd name="connsiteY24" fmla="*/ 1054389 h 1165514"/>
                <a:gd name="connsiteX25" fmla="*/ 361950 w 1389300"/>
                <a:gd name="connsiteY25" fmla="*/ 1098839 h 1165514"/>
                <a:gd name="connsiteX26" fmla="*/ 415925 w 1389300"/>
                <a:gd name="connsiteY26" fmla="*/ 1152814 h 1165514"/>
                <a:gd name="connsiteX27" fmla="*/ 425450 w 1389300"/>
                <a:gd name="connsiteY27" fmla="*/ 1159164 h 1165514"/>
                <a:gd name="connsiteX28" fmla="*/ 457200 w 1389300"/>
                <a:gd name="connsiteY28" fmla="*/ 1165514 h 1165514"/>
                <a:gd name="connsiteX29" fmla="*/ 574675 w 1389300"/>
                <a:gd name="connsiteY29" fmla="*/ 1159164 h 1165514"/>
                <a:gd name="connsiteX30" fmla="*/ 612775 w 1389300"/>
                <a:gd name="connsiteY30" fmla="*/ 1143289 h 1165514"/>
                <a:gd name="connsiteX31" fmla="*/ 638175 w 1389300"/>
                <a:gd name="connsiteY31" fmla="*/ 1124239 h 1165514"/>
                <a:gd name="connsiteX32" fmla="*/ 673100 w 1389300"/>
                <a:gd name="connsiteY32" fmla="*/ 1060739 h 1165514"/>
                <a:gd name="connsiteX33" fmla="*/ 685800 w 1389300"/>
                <a:gd name="connsiteY33" fmla="*/ 1028989 h 1165514"/>
                <a:gd name="connsiteX34" fmla="*/ 698500 w 1389300"/>
                <a:gd name="connsiteY34" fmla="*/ 968664 h 1165514"/>
                <a:gd name="connsiteX35" fmla="*/ 711200 w 1389300"/>
                <a:gd name="connsiteY35" fmla="*/ 857539 h 1165514"/>
                <a:gd name="connsiteX36" fmla="*/ 730250 w 1389300"/>
                <a:gd name="connsiteY36" fmla="*/ 787689 h 1165514"/>
                <a:gd name="connsiteX37" fmla="*/ 765175 w 1389300"/>
                <a:gd name="connsiteY37" fmla="*/ 727364 h 1165514"/>
                <a:gd name="connsiteX38" fmla="*/ 806450 w 1389300"/>
                <a:gd name="connsiteY38" fmla="*/ 676564 h 1165514"/>
                <a:gd name="connsiteX39" fmla="*/ 828675 w 1389300"/>
                <a:gd name="connsiteY39" fmla="*/ 663864 h 1165514"/>
                <a:gd name="connsiteX40" fmla="*/ 847725 w 1389300"/>
                <a:gd name="connsiteY40" fmla="*/ 651164 h 1165514"/>
                <a:gd name="connsiteX41" fmla="*/ 889000 w 1389300"/>
                <a:gd name="connsiteY41" fmla="*/ 641639 h 1165514"/>
                <a:gd name="connsiteX42" fmla="*/ 984250 w 1389300"/>
                <a:gd name="connsiteY42" fmla="*/ 647989 h 1165514"/>
                <a:gd name="connsiteX43" fmla="*/ 996950 w 1389300"/>
                <a:gd name="connsiteY43" fmla="*/ 657514 h 1165514"/>
                <a:gd name="connsiteX44" fmla="*/ 1025525 w 1389300"/>
                <a:gd name="connsiteY44" fmla="*/ 676564 h 1165514"/>
                <a:gd name="connsiteX45" fmla="*/ 1054100 w 1389300"/>
                <a:gd name="connsiteY45" fmla="*/ 724189 h 1165514"/>
                <a:gd name="connsiteX46" fmla="*/ 1092200 w 1389300"/>
                <a:gd name="connsiteY46" fmla="*/ 781339 h 1165514"/>
                <a:gd name="connsiteX47" fmla="*/ 1101725 w 1389300"/>
                <a:gd name="connsiteY47" fmla="*/ 800389 h 1165514"/>
                <a:gd name="connsiteX48" fmla="*/ 1117600 w 1389300"/>
                <a:gd name="connsiteY48" fmla="*/ 838489 h 1165514"/>
                <a:gd name="connsiteX49" fmla="*/ 1133475 w 1389300"/>
                <a:gd name="connsiteY49" fmla="*/ 854364 h 1165514"/>
                <a:gd name="connsiteX50" fmla="*/ 1184275 w 1389300"/>
                <a:gd name="connsiteY50" fmla="*/ 879764 h 1165514"/>
                <a:gd name="connsiteX51" fmla="*/ 1200150 w 1389300"/>
                <a:gd name="connsiteY51" fmla="*/ 882939 h 1165514"/>
                <a:gd name="connsiteX52" fmla="*/ 1279525 w 1389300"/>
                <a:gd name="connsiteY52" fmla="*/ 876589 h 1165514"/>
                <a:gd name="connsiteX53" fmla="*/ 1304925 w 1389300"/>
                <a:gd name="connsiteY53" fmla="*/ 870239 h 1165514"/>
                <a:gd name="connsiteX54" fmla="*/ 1317625 w 1389300"/>
                <a:gd name="connsiteY54" fmla="*/ 857539 h 1165514"/>
                <a:gd name="connsiteX55" fmla="*/ 1339850 w 1389300"/>
                <a:gd name="connsiteY55" fmla="*/ 844839 h 1165514"/>
                <a:gd name="connsiteX56" fmla="*/ 1365250 w 1389300"/>
                <a:gd name="connsiteY56" fmla="*/ 800389 h 1165514"/>
                <a:gd name="connsiteX57" fmla="*/ 1384300 w 1389300"/>
                <a:gd name="connsiteY57" fmla="*/ 733714 h 1165514"/>
                <a:gd name="connsiteX58" fmla="*/ 1384300 w 1389300"/>
                <a:gd name="connsiteY58" fmla="*/ 613064 h 1165514"/>
                <a:gd name="connsiteX59" fmla="*/ 1374775 w 1389300"/>
                <a:gd name="connsiteY59" fmla="*/ 578139 h 1165514"/>
                <a:gd name="connsiteX60" fmla="*/ 1368425 w 1389300"/>
                <a:gd name="connsiteY60" fmla="*/ 546389 h 1165514"/>
                <a:gd name="connsiteX61" fmla="*/ 1362075 w 1389300"/>
                <a:gd name="connsiteY61" fmla="*/ 520989 h 1165514"/>
                <a:gd name="connsiteX62" fmla="*/ 1336675 w 1389300"/>
                <a:gd name="connsiteY62" fmla="*/ 435264 h 1165514"/>
                <a:gd name="connsiteX63" fmla="*/ 1317625 w 1389300"/>
                <a:gd name="connsiteY63" fmla="*/ 416214 h 1165514"/>
                <a:gd name="connsiteX64" fmla="*/ 1244600 w 1389300"/>
                <a:gd name="connsiteY64" fmla="*/ 371764 h 1165514"/>
                <a:gd name="connsiteX65" fmla="*/ 1206500 w 1389300"/>
                <a:gd name="connsiteY65" fmla="*/ 355889 h 1165514"/>
                <a:gd name="connsiteX66" fmla="*/ 1146175 w 1389300"/>
                <a:gd name="connsiteY66" fmla="*/ 308264 h 1165514"/>
                <a:gd name="connsiteX67" fmla="*/ 1136650 w 1389300"/>
                <a:gd name="connsiteY67" fmla="*/ 298739 h 1165514"/>
                <a:gd name="connsiteX68" fmla="*/ 1095375 w 1389300"/>
                <a:gd name="connsiteY68" fmla="*/ 273339 h 1165514"/>
                <a:gd name="connsiteX69" fmla="*/ 1073150 w 1389300"/>
                <a:gd name="connsiteY69" fmla="*/ 257464 h 1165514"/>
                <a:gd name="connsiteX70" fmla="*/ 990600 w 1389300"/>
                <a:gd name="connsiteY70" fmla="*/ 232064 h 1165514"/>
                <a:gd name="connsiteX71" fmla="*/ 850900 w 1389300"/>
                <a:gd name="connsiteY71" fmla="*/ 219364 h 1165514"/>
                <a:gd name="connsiteX72" fmla="*/ 825500 w 1389300"/>
                <a:gd name="connsiteY72" fmla="*/ 216189 h 1165514"/>
                <a:gd name="connsiteX73" fmla="*/ 765175 w 1389300"/>
                <a:gd name="connsiteY73" fmla="*/ 209839 h 1165514"/>
                <a:gd name="connsiteX74" fmla="*/ 733425 w 1389300"/>
                <a:gd name="connsiteY74" fmla="*/ 200314 h 1165514"/>
                <a:gd name="connsiteX75" fmla="*/ 704850 w 1389300"/>
                <a:gd name="connsiteY75" fmla="*/ 197139 h 1165514"/>
                <a:gd name="connsiteX76" fmla="*/ 679450 w 1389300"/>
                <a:gd name="connsiteY76" fmla="*/ 187614 h 1165514"/>
                <a:gd name="connsiteX77" fmla="*/ 606425 w 1389300"/>
                <a:gd name="connsiteY77" fmla="*/ 174914 h 1165514"/>
                <a:gd name="connsiteX78" fmla="*/ 571500 w 1389300"/>
                <a:gd name="connsiteY78" fmla="*/ 168564 h 1165514"/>
                <a:gd name="connsiteX79" fmla="*/ 555625 w 1389300"/>
                <a:gd name="connsiteY79" fmla="*/ 165389 h 1165514"/>
                <a:gd name="connsiteX80" fmla="*/ 492125 w 1389300"/>
                <a:gd name="connsiteY80" fmla="*/ 159039 h 1165514"/>
                <a:gd name="connsiteX81" fmla="*/ 469900 w 1389300"/>
                <a:gd name="connsiteY81" fmla="*/ 152689 h 1165514"/>
                <a:gd name="connsiteX82" fmla="*/ 419100 w 1389300"/>
                <a:gd name="connsiteY82" fmla="*/ 139989 h 1165514"/>
                <a:gd name="connsiteX83" fmla="*/ 381000 w 1389300"/>
                <a:gd name="connsiteY83" fmla="*/ 117764 h 1165514"/>
                <a:gd name="connsiteX84" fmla="*/ 304800 w 1389300"/>
                <a:gd name="connsiteY84" fmla="*/ 92364 h 1165514"/>
                <a:gd name="connsiteX85" fmla="*/ 282575 w 1389300"/>
                <a:gd name="connsiteY85" fmla="*/ 76489 h 1165514"/>
                <a:gd name="connsiteX86" fmla="*/ 269875 w 1389300"/>
                <a:gd name="connsiteY86" fmla="*/ 70139 h 1165514"/>
                <a:gd name="connsiteX87" fmla="*/ 241300 w 1389300"/>
                <a:gd name="connsiteY87" fmla="*/ 47914 h 1165514"/>
                <a:gd name="connsiteX88" fmla="*/ 193675 w 1389300"/>
                <a:gd name="connsiteY88" fmla="*/ 28864 h 1165514"/>
                <a:gd name="connsiteX89" fmla="*/ 177800 w 1389300"/>
                <a:gd name="connsiteY89" fmla="*/ 22514 h 1165514"/>
                <a:gd name="connsiteX90" fmla="*/ 146050 w 1389300"/>
                <a:gd name="connsiteY90" fmla="*/ 3464 h 1165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1389300" h="1165514">
                  <a:moveTo>
                    <a:pt x="146050" y="3464"/>
                  </a:moveTo>
                  <a:cubicBezTo>
                    <a:pt x="137583" y="-240"/>
                    <a:pt x="133408" y="-331"/>
                    <a:pt x="127000" y="289"/>
                  </a:cubicBezTo>
                  <a:cubicBezTo>
                    <a:pt x="69266" y="5876"/>
                    <a:pt x="53664" y="600"/>
                    <a:pt x="19050" y="35214"/>
                  </a:cubicBezTo>
                  <a:cubicBezTo>
                    <a:pt x="11566" y="42698"/>
                    <a:pt x="6350" y="52147"/>
                    <a:pt x="0" y="60614"/>
                  </a:cubicBezTo>
                  <a:cubicBezTo>
                    <a:pt x="4233" y="78606"/>
                    <a:pt x="4434" y="98057"/>
                    <a:pt x="12700" y="114589"/>
                  </a:cubicBezTo>
                  <a:cubicBezTo>
                    <a:pt x="17731" y="124652"/>
                    <a:pt x="28739" y="130573"/>
                    <a:pt x="38100" y="136814"/>
                  </a:cubicBezTo>
                  <a:cubicBezTo>
                    <a:pt x="51102" y="145482"/>
                    <a:pt x="64941" y="153054"/>
                    <a:pt x="79375" y="159039"/>
                  </a:cubicBezTo>
                  <a:cubicBezTo>
                    <a:pt x="108442" y="171091"/>
                    <a:pt x="141591" y="174112"/>
                    <a:pt x="168275" y="190789"/>
                  </a:cubicBezTo>
                  <a:cubicBezTo>
                    <a:pt x="183365" y="200220"/>
                    <a:pt x="206129" y="213449"/>
                    <a:pt x="219075" y="225714"/>
                  </a:cubicBezTo>
                  <a:cubicBezTo>
                    <a:pt x="261043" y="265473"/>
                    <a:pt x="251137" y="266087"/>
                    <a:pt x="292100" y="311439"/>
                  </a:cubicBezTo>
                  <a:cubicBezTo>
                    <a:pt x="293356" y="312830"/>
                    <a:pt x="354143" y="371166"/>
                    <a:pt x="365125" y="387639"/>
                  </a:cubicBezTo>
                  <a:cubicBezTo>
                    <a:pt x="371689" y="397484"/>
                    <a:pt x="375708" y="408806"/>
                    <a:pt x="381000" y="419389"/>
                  </a:cubicBezTo>
                  <a:cubicBezTo>
                    <a:pt x="384403" y="453423"/>
                    <a:pt x="387636" y="461153"/>
                    <a:pt x="377825" y="498764"/>
                  </a:cubicBezTo>
                  <a:cubicBezTo>
                    <a:pt x="375436" y="507923"/>
                    <a:pt x="369042" y="515546"/>
                    <a:pt x="365125" y="524164"/>
                  </a:cubicBezTo>
                  <a:cubicBezTo>
                    <a:pt x="358454" y="538839"/>
                    <a:pt x="350707" y="553174"/>
                    <a:pt x="346075" y="568614"/>
                  </a:cubicBezTo>
                  <a:cubicBezTo>
                    <a:pt x="342900" y="579197"/>
                    <a:pt x="340044" y="589882"/>
                    <a:pt x="336550" y="600364"/>
                  </a:cubicBezTo>
                  <a:cubicBezTo>
                    <a:pt x="333691" y="608942"/>
                    <a:pt x="329576" y="617089"/>
                    <a:pt x="327025" y="625764"/>
                  </a:cubicBezTo>
                  <a:cubicBezTo>
                    <a:pt x="324272" y="635125"/>
                    <a:pt x="323042" y="644873"/>
                    <a:pt x="320675" y="654339"/>
                  </a:cubicBezTo>
                  <a:cubicBezTo>
                    <a:pt x="313151" y="684435"/>
                    <a:pt x="312879" y="684077"/>
                    <a:pt x="304800" y="708314"/>
                  </a:cubicBezTo>
                  <a:cubicBezTo>
                    <a:pt x="302683" y="730539"/>
                    <a:pt x="294072" y="753097"/>
                    <a:pt x="298450" y="774989"/>
                  </a:cubicBezTo>
                  <a:cubicBezTo>
                    <a:pt x="300567" y="785572"/>
                    <a:pt x="301835" y="796361"/>
                    <a:pt x="304800" y="806739"/>
                  </a:cubicBezTo>
                  <a:cubicBezTo>
                    <a:pt x="308203" y="818650"/>
                    <a:pt x="313893" y="829813"/>
                    <a:pt x="317500" y="841664"/>
                  </a:cubicBezTo>
                  <a:cubicBezTo>
                    <a:pt x="321312" y="854188"/>
                    <a:pt x="323850" y="867064"/>
                    <a:pt x="327025" y="879764"/>
                  </a:cubicBezTo>
                  <a:cubicBezTo>
                    <a:pt x="329142" y="904106"/>
                    <a:pt x="331851" y="928403"/>
                    <a:pt x="333375" y="952789"/>
                  </a:cubicBezTo>
                  <a:cubicBezTo>
                    <a:pt x="335492" y="986656"/>
                    <a:pt x="335410" y="1020732"/>
                    <a:pt x="339725" y="1054389"/>
                  </a:cubicBezTo>
                  <a:cubicBezTo>
                    <a:pt x="340752" y="1062398"/>
                    <a:pt x="357806" y="1092968"/>
                    <a:pt x="361950" y="1098839"/>
                  </a:cubicBezTo>
                  <a:cubicBezTo>
                    <a:pt x="384816" y="1131232"/>
                    <a:pt x="385620" y="1130085"/>
                    <a:pt x="415925" y="1152814"/>
                  </a:cubicBezTo>
                  <a:cubicBezTo>
                    <a:pt x="418978" y="1155104"/>
                    <a:pt x="421803" y="1158042"/>
                    <a:pt x="425450" y="1159164"/>
                  </a:cubicBezTo>
                  <a:cubicBezTo>
                    <a:pt x="435766" y="1162338"/>
                    <a:pt x="457200" y="1165514"/>
                    <a:pt x="457200" y="1165514"/>
                  </a:cubicBezTo>
                  <a:cubicBezTo>
                    <a:pt x="496358" y="1163397"/>
                    <a:pt x="535854" y="1164710"/>
                    <a:pt x="574675" y="1159164"/>
                  </a:cubicBezTo>
                  <a:cubicBezTo>
                    <a:pt x="588295" y="1157218"/>
                    <a:pt x="600720" y="1149919"/>
                    <a:pt x="612775" y="1143289"/>
                  </a:cubicBezTo>
                  <a:cubicBezTo>
                    <a:pt x="622048" y="1138189"/>
                    <a:pt x="630954" y="1131976"/>
                    <a:pt x="638175" y="1124239"/>
                  </a:cubicBezTo>
                  <a:cubicBezTo>
                    <a:pt x="653490" y="1107830"/>
                    <a:pt x="664584" y="1080609"/>
                    <a:pt x="673100" y="1060739"/>
                  </a:cubicBezTo>
                  <a:cubicBezTo>
                    <a:pt x="677590" y="1050262"/>
                    <a:pt x="682368" y="1039859"/>
                    <a:pt x="685800" y="1028989"/>
                  </a:cubicBezTo>
                  <a:cubicBezTo>
                    <a:pt x="688170" y="1021483"/>
                    <a:pt x="697228" y="975023"/>
                    <a:pt x="698500" y="968664"/>
                  </a:cubicBezTo>
                  <a:cubicBezTo>
                    <a:pt x="703118" y="920180"/>
                    <a:pt x="703805" y="901906"/>
                    <a:pt x="711200" y="857539"/>
                  </a:cubicBezTo>
                  <a:cubicBezTo>
                    <a:pt x="714384" y="838436"/>
                    <a:pt x="721320" y="804060"/>
                    <a:pt x="730250" y="787689"/>
                  </a:cubicBezTo>
                  <a:cubicBezTo>
                    <a:pt x="744955" y="760730"/>
                    <a:pt x="749143" y="751412"/>
                    <a:pt x="765175" y="727364"/>
                  </a:cubicBezTo>
                  <a:cubicBezTo>
                    <a:pt x="775617" y="711701"/>
                    <a:pt x="792975" y="688242"/>
                    <a:pt x="806450" y="676564"/>
                  </a:cubicBezTo>
                  <a:cubicBezTo>
                    <a:pt x="812898" y="670976"/>
                    <a:pt x="821408" y="668336"/>
                    <a:pt x="828675" y="663864"/>
                  </a:cubicBezTo>
                  <a:cubicBezTo>
                    <a:pt x="835175" y="659864"/>
                    <a:pt x="840710" y="654170"/>
                    <a:pt x="847725" y="651164"/>
                  </a:cubicBezTo>
                  <a:cubicBezTo>
                    <a:pt x="854426" y="648292"/>
                    <a:pt x="879367" y="643566"/>
                    <a:pt x="889000" y="641639"/>
                  </a:cubicBezTo>
                  <a:cubicBezTo>
                    <a:pt x="920750" y="643756"/>
                    <a:pt x="952768" y="643359"/>
                    <a:pt x="984250" y="647989"/>
                  </a:cubicBezTo>
                  <a:cubicBezTo>
                    <a:pt x="989485" y="648759"/>
                    <a:pt x="992599" y="654502"/>
                    <a:pt x="996950" y="657514"/>
                  </a:cubicBezTo>
                  <a:cubicBezTo>
                    <a:pt x="1006362" y="664030"/>
                    <a:pt x="1016833" y="669114"/>
                    <a:pt x="1025525" y="676564"/>
                  </a:cubicBezTo>
                  <a:cubicBezTo>
                    <a:pt x="1047389" y="695304"/>
                    <a:pt x="1038906" y="698549"/>
                    <a:pt x="1054100" y="724189"/>
                  </a:cubicBezTo>
                  <a:cubicBezTo>
                    <a:pt x="1065772" y="743886"/>
                    <a:pt x="1081961" y="760861"/>
                    <a:pt x="1092200" y="781339"/>
                  </a:cubicBezTo>
                  <a:cubicBezTo>
                    <a:pt x="1095375" y="787689"/>
                    <a:pt x="1098994" y="793836"/>
                    <a:pt x="1101725" y="800389"/>
                  </a:cubicBezTo>
                  <a:cubicBezTo>
                    <a:pt x="1108155" y="815820"/>
                    <a:pt x="1107378" y="824434"/>
                    <a:pt x="1117600" y="838489"/>
                  </a:cubicBezTo>
                  <a:cubicBezTo>
                    <a:pt x="1122002" y="844541"/>
                    <a:pt x="1127543" y="849801"/>
                    <a:pt x="1133475" y="854364"/>
                  </a:cubicBezTo>
                  <a:cubicBezTo>
                    <a:pt x="1150614" y="867548"/>
                    <a:pt x="1163953" y="873511"/>
                    <a:pt x="1184275" y="879764"/>
                  </a:cubicBezTo>
                  <a:cubicBezTo>
                    <a:pt x="1189433" y="881351"/>
                    <a:pt x="1194858" y="881881"/>
                    <a:pt x="1200150" y="882939"/>
                  </a:cubicBezTo>
                  <a:cubicBezTo>
                    <a:pt x="1226608" y="880822"/>
                    <a:pt x="1253175" y="879783"/>
                    <a:pt x="1279525" y="876589"/>
                  </a:cubicBezTo>
                  <a:cubicBezTo>
                    <a:pt x="1288189" y="875539"/>
                    <a:pt x="1297119" y="874142"/>
                    <a:pt x="1304925" y="870239"/>
                  </a:cubicBezTo>
                  <a:cubicBezTo>
                    <a:pt x="1310280" y="867562"/>
                    <a:pt x="1312783" y="861060"/>
                    <a:pt x="1317625" y="857539"/>
                  </a:cubicBezTo>
                  <a:cubicBezTo>
                    <a:pt x="1324526" y="852520"/>
                    <a:pt x="1332442" y="849072"/>
                    <a:pt x="1339850" y="844839"/>
                  </a:cubicBezTo>
                  <a:cubicBezTo>
                    <a:pt x="1349450" y="830440"/>
                    <a:pt x="1359495" y="817077"/>
                    <a:pt x="1365250" y="800389"/>
                  </a:cubicBezTo>
                  <a:cubicBezTo>
                    <a:pt x="1372785" y="778537"/>
                    <a:pt x="1384300" y="733714"/>
                    <a:pt x="1384300" y="733714"/>
                  </a:cubicBezTo>
                  <a:cubicBezTo>
                    <a:pt x="1390410" y="684836"/>
                    <a:pt x="1391503" y="686893"/>
                    <a:pt x="1384300" y="613064"/>
                  </a:cubicBezTo>
                  <a:cubicBezTo>
                    <a:pt x="1383128" y="601054"/>
                    <a:pt x="1377570" y="589878"/>
                    <a:pt x="1374775" y="578139"/>
                  </a:cubicBezTo>
                  <a:cubicBezTo>
                    <a:pt x="1372275" y="567640"/>
                    <a:pt x="1370766" y="556925"/>
                    <a:pt x="1368425" y="546389"/>
                  </a:cubicBezTo>
                  <a:cubicBezTo>
                    <a:pt x="1366532" y="537870"/>
                    <a:pt x="1363873" y="529529"/>
                    <a:pt x="1362075" y="520989"/>
                  </a:cubicBezTo>
                  <a:cubicBezTo>
                    <a:pt x="1355981" y="492041"/>
                    <a:pt x="1354590" y="460344"/>
                    <a:pt x="1336675" y="435264"/>
                  </a:cubicBezTo>
                  <a:cubicBezTo>
                    <a:pt x="1331455" y="427956"/>
                    <a:pt x="1324443" y="422058"/>
                    <a:pt x="1317625" y="416214"/>
                  </a:cubicBezTo>
                  <a:cubicBezTo>
                    <a:pt x="1293806" y="395798"/>
                    <a:pt x="1274407" y="386115"/>
                    <a:pt x="1244600" y="371764"/>
                  </a:cubicBezTo>
                  <a:cubicBezTo>
                    <a:pt x="1232204" y="365795"/>
                    <a:pt x="1218806" y="362042"/>
                    <a:pt x="1206500" y="355889"/>
                  </a:cubicBezTo>
                  <a:cubicBezTo>
                    <a:pt x="1189940" y="347609"/>
                    <a:pt x="1151983" y="314072"/>
                    <a:pt x="1146175" y="308264"/>
                  </a:cubicBezTo>
                  <a:cubicBezTo>
                    <a:pt x="1143000" y="305089"/>
                    <a:pt x="1140194" y="301496"/>
                    <a:pt x="1136650" y="298739"/>
                  </a:cubicBezTo>
                  <a:cubicBezTo>
                    <a:pt x="1118374" y="284524"/>
                    <a:pt x="1115424" y="286227"/>
                    <a:pt x="1095375" y="273339"/>
                  </a:cubicBezTo>
                  <a:cubicBezTo>
                    <a:pt x="1087717" y="268416"/>
                    <a:pt x="1081108" y="261885"/>
                    <a:pt x="1073150" y="257464"/>
                  </a:cubicBezTo>
                  <a:cubicBezTo>
                    <a:pt x="1038932" y="238454"/>
                    <a:pt x="1031211" y="239584"/>
                    <a:pt x="990600" y="232064"/>
                  </a:cubicBezTo>
                  <a:cubicBezTo>
                    <a:pt x="926131" y="220125"/>
                    <a:pt x="946632" y="226544"/>
                    <a:pt x="850900" y="219364"/>
                  </a:cubicBezTo>
                  <a:cubicBezTo>
                    <a:pt x="842391" y="218726"/>
                    <a:pt x="833980" y="217131"/>
                    <a:pt x="825500" y="216189"/>
                  </a:cubicBezTo>
                  <a:lnTo>
                    <a:pt x="765175" y="209839"/>
                  </a:lnTo>
                  <a:cubicBezTo>
                    <a:pt x="754592" y="206664"/>
                    <a:pt x="744237" y="202590"/>
                    <a:pt x="733425" y="200314"/>
                  </a:cubicBezTo>
                  <a:cubicBezTo>
                    <a:pt x="724047" y="198340"/>
                    <a:pt x="714179" y="199334"/>
                    <a:pt x="704850" y="197139"/>
                  </a:cubicBezTo>
                  <a:cubicBezTo>
                    <a:pt x="696048" y="195068"/>
                    <a:pt x="688270" y="189606"/>
                    <a:pt x="679450" y="187614"/>
                  </a:cubicBezTo>
                  <a:cubicBezTo>
                    <a:pt x="655350" y="182172"/>
                    <a:pt x="630756" y="179208"/>
                    <a:pt x="606425" y="174914"/>
                  </a:cubicBezTo>
                  <a:lnTo>
                    <a:pt x="571500" y="168564"/>
                  </a:lnTo>
                  <a:cubicBezTo>
                    <a:pt x="566208" y="167506"/>
                    <a:pt x="560959" y="166210"/>
                    <a:pt x="555625" y="165389"/>
                  </a:cubicBezTo>
                  <a:cubicBezTo>
                    <a:pt x="533144" y="161930"/>
                    <a:pt x="515482" y="160985"/>
                    <a:pt x="492125" y="159039"/>
                  </a:cubicBezTo>
                  <a:cubicBezTo>
                    <a:pt x="484717" y="156922"/>
                    <a:pt x="477375" y="154558"/>
                    <a:pt x="469900" y="152689"/>
                  </a:cubicBezTo>
                  <a:cubicBezTo>
                    <a:pt x="405729" y="136646"/>
                    <a:pt x="472876" y="155354"/>
                    <a:pt x="419100" y="139989"/>
                  </a:cubicBezTo>
                  <a:cubicBezTo>
                    <a:pt x="402087" y="127230"/>
                    <a:pt x="405301" y="128456"/>
                    <a:pt x="381000" y="117764"/>
                  </a:cubicBezTo>
                  <a:cubicBezTo>
                    <a:pt x="325892" y="93516"/>
                    <a:pt x="344061" y="97973"/>
                    <a:pt x="304800" y="92364"/>
                  </a:cubicBezTo>
                  <a:cubicBezTo>
                    <a:pt x="269993" y="74961"/>
                    <a:pt x="312609" y="97942"/>
                    <a:pt x="282575" y="76489"/>
                  </a:cubicBezTo>
                  <a:cubicBezTo>
                    <a:pt x="278724" y="73738"/>
                    <a:pt x="273766" y="72833"/>
                    <a:pt x="269875" y="70139"/>
                  </a:cubicBezTo>
                  <a:cubicBezTo>
                    <a:pt x="259954" y="63270"/>
                    <a:pt x="252093" y="53310"/>
                    <a:pt x="241300" y="47914"/>
                  </a:cubicBezTo>
                  <a:cubicBezTo>
                    <a:pt x="196624" y="25576"/>
                    <a:pt x="252525" y="52404"/>
                    <a:pt x="193675" y="28864"/>
                  </a:cubicBezTo>
                  <a:cubicBezTo>
                    <a:pt x="188383" y="26747"/>
                    <a:pt x="183136" y="24515"/>
                    <a:pt x="177800" y="22514"/>
                  </a:cubicBezTo>
                  <a:cubicBezTo>
                    <a:pt x="168441" y="19004"/>
                    <a:pt x="154517" y="7168"/>
                    <a:pt x="146050" y="3464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2C8E79BB-AA02-4DF8-8F90-04EAC7910B89}"/>
                </a:ext>
              </a:extLst>
            </p:cNvPr>
            <p:cNvSpPr/>
            <p:nvPr/>
          </p:nvSpPr>
          <p:spPr>
            <a:xfrm>
              <a:off x="4086225" y="2619375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701E61E3-559F-4237-902A-06C3E3AFD83D}"/>
                </a:ext>
              </a:extLst>
            </p:cNvPr>
            <p:cNvSpPr/>
            <p:nvPr/>
          </p:nvSpPr>
          <p:spPr>
            <a:xfrm>
              <a:off x="5403850" y="3028950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F15E7482-7D41-4224-91FD-A0F4DAE441FC}"/>
                </a:ext>
              </a:extLst>
            </p:cNvPr>
            <p:cNvSpPr/>
            <p:nvPr/>
          </p:nvSpPr>
          <p:spPr>
            <a:xfrm>
              <a:off x="4438650" y="2101850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4DFB5AB9-5ED2-4069-8698-B62D096543BF}"/>
                </a:ext>
              </a:extLst>
            </p:cNvPr>
            <p:cNvSpPr/>
            <p:nvPr/>
          </p:nvSpPr>
          <p:spPr>
            <a:xfrm>
              <a:off x="6137275" y="2333625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993479BF-D05C-4A01-A158-B63EB7C733A7}"/>
                </a:ext>
              </a:extLst>
            </p:cNvPr>
            <p:cNvSpPr/>
            <p:nvPr/>
          </p:nvSpPr>
          <p:spPr>
            <a:xfrm>
              <a:off x="5022850" y="3419475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5DC77972-4D33-48D2-8E6D-886A52AE1A1F}"/>
                </a:ext>
              </a:extLst>
            </p:cNvPr>
            <p:cNvSpPr/>
            <p:nvPr/>
          </p:nvSpPr>
          <p:spPr>
            <a:xfrm>
              <a:off x="4768850" y="2089150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Oval 55">
              <a:extLst>
                <a:ext uri="{FF2B5EF4-FFF2-40B4-BE49-F238E27FC236}">
                  <a16:creationId xmlns:a16="http://schemas.microsoft.com/office/drawing/2014/main" id="{E0226C28-83B7-4657-B74F-109B8A7CE6E5}"/>
                </a:ext>
              </a:extLst>
            </p:cNvPr>
            <p:cNvSpPr/>
            <p:nvPr/>
          </p:nvSpPr>
          <p:spPr>
            <a:xfrm>
              <a:off x="7956550" y="2695575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8DA74E2C-9A23-40DC-8212-905BBDCA4FBE}"/>
                </a:ext>
              </a:extLst>
            </p:cNvPr>
            <p:cNvSpPr/>
            <p:nvPr/>
          </p:nvSpPr>
          <p:spPr>
            <a:xfrm>
              <a:off x="8337550" y="3527425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Oval 57">
              <a:extLst>
                <a:ext uri="{FF2B5EF4-FFF2-40B4-BE49-F238E27FC236}">
                  <a16:creationId xmlns:a16="http://schemas.microsoft.com/office/drawing/2014/main" id="{7875B2B6-23CD-445C-A067-352FB804847A}"/>
                </a:ext>
              </a:extLst>
            </p:cNvPr>
            <p:cNvSpPr/>
            <p:nvPr/>
          </p:nvSpPr>
          <p:spPr>
            <a:xfrm>
              <a:off x="6267450" y="3803650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0262E43D-254E-4F82-920E-810A4D364535}"/>
                </a:ext>
              </a:extLst>
            </p:cNvPr>
            <p:cNvSpPr/>
            <p:nvPr/>
          </p:nvSpPr>
          <p:spPr>
            <a:xfrm>
              <a:off x="6276975" y="5480050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DF50EC90-9D7A-46FD-B20F-D84EA0935146}"/>
                </a:ext>
              </a:extLst>
            </p:cNvPr>
            <p:cNvSpPr/>
            <p:nvPr/>
          </p:nvSpPr>
          <p:spPr>
            <a:xfrm>
              <a:off x="6203950" y="5651500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0D4C0F5A-2FB2-4C73-A752-96E8C089D856}"/>
                </a:ext>
              </a:extLst>
            </p:cNvPr>
            <p:cNvSpPr/>
            <p:nvPr/>
          </p:nvSpPr>
          <p:spPr>
            <a:xfrm>
              <a:off x="6588125" y="5724525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CF566564-0473-4DC7-B200-C445C3A21A92}"/>
                </a:ext>
              </a:extLst>
            </p:cNvPr>
            <p:cNvSpPr/>
            <p:nvPr/>
          </p:nvSpPr>
          <p:spPr>
            <a:xfrm>
              <a:off x="6740525" y="5149850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29DF35D3-91B3-4152-824A-2494E6C8447A}"/>
                </a:ext>
              </a:extLst>
            </p:cNvPr>
            <p:cNvSpPr/>
            <p:nvPr/>
          </p:nvSpPr>
          <p:spPr>
            <a:xfrm>
              <a:off x="7480300" y="4616450"/>
              <a:ext cx="152400" cy="1524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C667E539-1973-4249-8DD8-CE7D07F3DF2B}"/>
              </a:ext>
            </a:extLst>
          </p:cNvPr>
          <p:cNvGrpSpPr/>
          <p:nvPr/>
        </p:nvGrpSpPr>
        <p:grpSpPr>
          <a:xfrm>
            <a:off x="5823201" y="350419"/>
            <a:ext cx="3857682" cy="2893262"/>
            <a:chOff x="484632" y="0"/>
            <a:chExt cx="9144000" cy="6858000"/>
          </a:xfrm>
        </p:grpSpPr>
        <p:pic>
          <p:nvPicPr>
            <p:cNvPr id="65" name="Picture 64" descr="Red lights in the sky&#10;&#10;Description automatically generated with low confidence">
              <a:extLst>
                <a:ext uri="{FF2B5EF4-FFF2-40B4-BE49-F238E27FC236}">
                  <a16:creationId xmlns:a16="http://schemas.microsoft.com/office/drawing/2014/main" id="{1EDD5129-B0A4-47F2-BC5F-998C91043A7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70E42F98-F6DB-472A-A736-709C38BA8714}"/>
                </a:ext>
              </a:extLst>
            </p:cNvPr>
            <p:cNvSpPr/>
            <p:nvPr/>
          </p:nvSpPr>
          <p:spPr>
            <a:xfrm>
              <a:off x="2465521" y="1968259"/>
              <a:ext cx="5735504" cy="3413366"/>
            </a:xfrm>
            <a:custGeom>
              <a:avLst/>
              <a:gdLst>
                <a:gd name="connsiteX0" fmla="*/ 701542 w 5735504"/>
                <a:gd name="connsiteY0" fmla="*/ 2679941 h 3413366"/>
                <a:gd name="connsiteX1" fmla="*/ 658679 w 5735504"/>
                <a:gd name="connsiteY1" fmla="*/ 2713279 h 3413366"/>
                <a:gd name="connsiteX2" fmla="*/ 630104 w 5735504"/>
                <a:gd name="connsiteY2" fmla="*/ 2722804 h 3413366"/>
                <a:gd name="connsiteX3" fmla="*/ 592004 w 5735504"/>
                <a:gd name="connsiteY3" fmla="*/ 2737091 h 3413366"/>
                <a:gd name="connsiteX4" fmla="*/ 563429 w 5735504"/>
                <a:gd name="connsiteY4" fmla="*/ 2741854 h 3413366"/>
                <a:gd name="connsiteX5" fmla="*/ 501517 w 5735504"/>
                <a:gd name="connsiteY5" fmla="*/ 2756141 h 3413366"/>
                <a:gd name="connsiteX6" fmla="*/ 425317 w 5735504"/>
                <a:gd name="connsiteY6" fmla="*/ 2784716 h 3413366"/>
                <a:gd name="connsiteX7" fmla="*/ 391979 w 5735504"/>
                <a:gd name="connsiteY7" fmla="*/ 2803766 h 3413366"/>
                <a:gd name="connsiteX8" fmla="*/ 315779 w 5735504"/>
                <a:gd name="connsiteY8" fmla="*/ 2827579 h 3413366"/>
                <a:gd name="connsiteX9" fmla="*/ 277679 w 5735504"/>
                <a:gd name="connsiteY9" fmla="*/ 2841866 h 3413366"/>
                <a:gd name="connsiteX10" fmla="*/ 239579 w 5735504"/>
                <a:gd name="connsiteY10" fmla="*/ 2860916 h 3413366"/>
                <a:gd name="connsiteX11" fmla="*/ 201479 w 5735504"/>
                <a:gd name="connsiteY11" fmla="*/ 2875204 h 3413366"/>
                <a:gd name="connsiteX12" fmla="*/ 172904 w 5735504"/>
                <a:gd name="connsiteY12" fmla="*/ 2889491 h 3413366"/>
                <a:gd name="connsiteX13" fmla="*/ 139567 w 5735504"/>
                <a:gd name="connsiteY13" fmla="*/ 2894254 h 3413366"/>
                <a:gd name="connsiteX14" fmla="*/ 58604 w 5735504"/>
                <a:gd name="connsiteY14" fmla="*/ 2932354 h 3413366"/>
                <a:gd name="connsiteX15" fmla="*/ 39554 w 5735504"/>
                <a:gd name="connsiteY15" fmla="*/ 2956166 h 3413366"/>
                <a:gd name="connsiteX16" fmla="*/ 15742 w 5735504"/>
                <a:gd name="connsiteY16" fmla="*/ 2979979 h 3413366"/>
                <a:gd name="connsiteX17" fmla="*/ 6217 w 5735504"/>
                <a:gd name="connsiteY17" fmla="*/ 3003791 h 3413366"/>
                <a:gd name="connsiteX18" fmla="*/ 6217 w 5735504"/>
                <a:gd name="connsiteY18" fmla="*/ 3175241 h 3413366"/>
                <a:gd name="connsiteX19" fmla="*/ 20504 w 5735504"/>
                <a:gd name="connsiteY19" fmla="*/ 3251441 h 3413366"/>
                <a:gd name="connsiteX20" fmla="*/ 39554 w 5735504"/>
                <a:gd name="connsiteY20" fmla="*/ 3284779 h 3413366"/>
                <a:gd name="connsiteX21" fmla="*/ 72892 w 5735504"/>
                <a:gd name="connsiteY21" fmla="*/ 3299066 h 3413366"/>
                <a:gd name="connsiteX22" fmla="*/ 101467 w 5735504"/>
                <a:gd name="connsiteY22" fmla="*/ 3313354 h 3413366"/>
                <a:gd name="connsiteX23" fmla="*/ 182429 w 5735504"/>
                <a:gd name="connsiteY23" fmla="*/ 3332404 h 3413366"/>
                <a:gd name="connsiteX24" fmla="*/ 272917 w 5735504"/>
                <a:gd name="connsiteY24" fmla="*/ 3346691 h 3413366"/>
                <a:gd name="connsiteX25" fmla="*/ 353879 w 5735504"/>
                <a:gd name="connsiteY25" fmla="*/ 3375266 h 3413366"/>
                <a:gd name="connsiteX26" fmla="*/ 449129 w 5735504"/>
                <a:gd name="connsiteY26" fmla="*/ 3394316 h 3413366"/>
                <a:gd name="connsiteX27" fmla="*/ 534854 w 5735504"/>
                <a:gd name="connsiteY27" fmla="*/ 3408604 h 3413366"/>
                <a:gd name="connsiteX28" fmla="*/ 715829 w 5735504"/>
                <a:gd name="connsiteY28" fmla="*/ 3413366 h 3413366"/>
                <a:gd name="connsiteX29" fmla="*/ 787267 w 5735504"/>
                <a:gd name="connsiteY29" fmla="*/ 3408604 h 3413366"/>
                <a:gd name="connsiteX30" fmla="*/ 825367 w 5735504"/>
                <a:gd name="connsiteY30" fmla="*/ 3389554 h 3413366"/>
                <a:gd name="connsiteX31" fmla="*/ 868229 w 5735504"/>
                <a:gd name="connsiteY31" fmla="*/ 3370504 h 3413366"/>
                <a:gd name="connsiteX32" fmla="*/ 915854 w 5735504"/>
                <a:gd name="connsiteY32" fmla="*/ 3341929 h 3413366"/>
                <a:gd name="connsiteX33" fmla="*/ 987292 w 5735504"/>
                <a:gd name="connsiteY33" fmla="*/ 3308591 h 3413366"/>
                <a:gd name="connsiteX34" fmla="*/ 1044442 w 5735504"/>
                <a:gd name="connsiteY34" fmla="*/ 3289541 h 3413366"/>
                <a:gd name="connsiteX35" fmla="*/ 1130167 w 5735504"/>
                <a:gd name="connsiteY35" fmla="*/ 3265729 h 3413366"/>
                <a:gd name="connsiteX36" fmla="*/ 1239704 w 5735504"/>
                <a:gd name="connsiteY36" fmla="*/ 3227629 h 3413366"/>
                <a:gd name="connsiteX37" fmla="*/ 1315904 w 5735504"/>
                <a:gd name="connsiteY37" fmla="*/ 3194291 h 3413366"/>
                <a:gd name="connsiteX38" fmla="*/ 1392104 w 5735504"/>
                <a:gd name="connsiteY38" fmla="*/ 3175241 h 3413366"/>
                <a:gd name="connsiteX39" fmla="*/ 1482592 w 5735504"/>
                <a:gd name="connsiteY39" fmla="*/ 3137141 h 3413366"/>
                <a:gd name="connsiteX40" fmla="*/ 1573079 w 5735504"/>
                <a:gd name="connsiteY40" fmla="*/ 3089516 h 3413366"/>
                <a:gd name="connsiteX41" fmla="*/ 1611179 w 5735504"/>
                <a:gd name="connsiteY41" fmla="*/ 3060941 h 3413366"/>
                <a:gd name="connsiteX42" fmla="*/ 1639754 w 5735504"/>
                <a:gd name="connsiteY42" fmla="*/ 3037129 h 3413366"/>
                <a:gd name="connsiteX43" fmla="*/ 1682617 w 5735504"/>
                <a:gd name="connsiteY43" fmla="*/ 3018079 h 3413366"/>
                <a:gd name="connsiteX44" fmla="*/ 1715954 w 5735504"/>
                <a:gd name="connsiteY44" fmla="*/ 2994266 h 3413366"/>
                <a:gd name="connsiteX45" fmla="*/ 1754054 w 5735504"/>
                <a:gd name="connsiteY45" fmla="*/ 2975216 h 3413366"/>
                <a:gd name="connsiteX46" fmla="*/ 1796917 w 5735504"/>
                <a:gd name="connsiteY46" fmla="*/ 2941879 h 3413366"/>
                <a:gd name="connsiteX47" fmla="*/ 1854067 w 5735504"/>
                <a:gd name="connsiteY47" fmla="*/ 2903779 h 3413366"/>
                <a:gd name="connsiteX48" fmla="*/ 1882642 w 5735504"/>
                <a:gd name="connsiteY48" fmla="*/ 2884729 h 3413366"/>
                <a:gd name="connsiteX49" fmla="*/ 1920742 w 5735504"/>
                <a:gd name="connsiteY49" fmla="*/ 2870441 h 3413366"/>
                <a:gd name="connsiteX50" fmla="*/ 1977892 w 5735504"/>
                <a:gd name="connsiteY50" fmla="*/ 2832341 h 3413366"/>
                <a:gd name="connsiteX51" fmla="*/ 2006467 w 5735504"/>
                <a:gd name="connsiteY51" fmla="*/ 2813291 h 3413366"/>
                <a:gd name="connsiteX52" fmla="*/ 2082667 w 5735504"/>
                <a:gd name="connsiteY52" fmla="*/ 2770429 h 3413366"/>
                <a:gd name="connsiteX53" fmla="*/ 2163629 w 5735504"/>
                <a:gd name="connsiteY53" fmla="*/ 2732329 h 3413366"/>
                <a:gd name="connsiteX54" fmla="*/ 2201729 w 5735504"/>
                <a:gd name="connsiteY54" fmla="*/ 2718041 h 3413366"/>
                <a:gd name="connsiteX55" fmla="*/ 2330317 w 5735504"/>
                <a:gd name="connsiteY55" fmla="*/ 2660891 h 3413366"/>
                <a:gd name="connsiteX56" fmla="*/ 2416042 w 5735504"/>
                <a:gd name="connsiteY56" fmla="*/ 2627554 h 3413366"/>
                <a:gd name="connsiteX57" fmla="*/ 2501767 w 5735504"/>
                <a:gd name="connsiteY57" fmla="*/ 2598979 h 3413366"/>
                <a:gd name="connsiteX58" fmla="*/ 2611304 w 5735504"/>
                <a:gd name="connsiteY58" fmla="*/ 2570404 h 3413366"/>
                <a:gd name="connsiteX59" fmla="*/ 2663692 w 5735504"/>
                <a:gd name="connsiteY59" fmla="*/ 2556116 h 3413366"/>
                <a:gd name="connsiteX60" fmla="*/ 2763704 w 5735504"/>
                <a:gd name="connsiteY60" fmla="*/ 2518016 h 3413366"/>
                <a:gd name="connsiteX61" fmla="*/ 2820854 w 5735504"/>
                <a:gd name="connsiteY61" fmla="*/ 2498966 h 3413366"/>
                <a:gd name="connsiteX62" fmla="*/ 2925629 w 5735504"/>
                <a:gd name="connsiteY62" fmla="*/ 2446579 h 3413366"/>
                <a:gd name="connsiteX63" fmla="*/ 3006592 w 5735504"/>
                <a:gd name="connsiteY63" fmla="*/ 2398954 h 3413366"/>
                <a:gd name="connsiteX64" fmla="*/ 3035167 w 5735504"/>
                <a:gd name="connsiteY64" fmla="*/ 2379904 h 3413366"/>
                <a:gd name="connsiteX65" fmla="*/ 3135179 w 5735504"/>
                <a:gd name="connsiteY65" fmla="*/ 2341804 h 3413366"/>
                <a:gd name="connsiteX66" fmla="*/ 3216142 w 5735504"/>
                <a:gd name="connsiteY66" fmla="*/ 2289416 h 3413366"/>
                <a:gd name="connsiteX67" fmla="*/ 3249479 w 5735504"/>
                <a:gd name="connsiteY67" fmla="*/ 2270366 h 3413366"/>
                <a:gd name="connsiteX68" fmla="*/ 3316154 w 5735504"/>
                <a:gd name="connsiteY68" fmla="*/ 2222741 h 3413366"/>
                <a:gd name="connsiteX69" fmla="*/ 3363779 w 5735504"/>
                <a:gd name="connsiteY69" fmla="*/ 2189404 h 3413366"/>
                <a:gd name="connsiteX70" fmla="*/ 3401879 w 5735504"/>
                <a:gd name="connsiteY70" fmla="*/ 2151304 h 3413366"/>
                <a:gd name="connsiteX71" fmla="*/ 3439979 w 5735504"/>
                <a:gd name="connsiteY71" fmla="*/ 2122729 h 3413366"/>
                <a:gd name="connsiteX72" fmla="*/ 3535229 w 5735504"/>
                <a:gd name="connsiteY72" fmla="*/ 2065579 h 3413366"/>
                <a:gd name="connsiteX73" fmla="*/ 3573329 w 5735504"/>
                <a:gd name="connsiteY73" fmla="*/ 2046529 h 3413366"/>
                <a:gd name="connsiteX74" fmla="*/ 3663817 w 5735504"/>
                <a:gd name="connsiteY74" fmla="*/ 1998904 h 3413366"/>
                <a:gd name="connsiteX75" fmla="*/ 3716204 w 5735504"/>
                <a:gd name="connsiteY75" fmla="*/ 1984616 h 3413366"/>
                <a:gd name="connsiteX76" fmla="*/ 3763829 w 5735504"/>
                <a:gd name="connsiteY76" fmla="*/ 1965566 h 3413366"/>
                <a:gd name="connsiteX77" fmla="*/ 3887654 w 5735504"/>
                <a:gd name="connsiteY77" fmla="*/ 1946516 h 3413366"/>
                <a:gd name="connsiteX78" fmla="*/ 3949567 w 5735504"/>
                <a:gd name="connsiteY78" fmla="*/ 1932229 h 3413366"/>
                <a:gd name="connsiteX79" fmla="*/ 4097204 w 5735504"/>
                <a:gd name="connsiteY79" fmla="*/ 1922704 h 3413366"/>
                <a:gd name="connsiteX80" fmla="*/ 4387717 w 5735504"/>
                <a:gd name="connsiteY80" fmla="*/ 1913179 h 3413366"/>
                <a:gd name="connsiteX81" fmla="*/ 4868729 w 5735504"/>
                <a:gd name="connsiteY81" fmla="*/ 1917941 h 3413366"/>
                <a:gd name="connsiteX82" fmla="*/ 5002079 w 5735504"/>
                <a:gd name="connsiteY82" fmla="*/ 1941754 h 3413366"/>
                <a:gd name="connsiteX83" fmla="*/ 5059229 w 5735504"/>
                <a:gd name="connsiteY83" fmla="*/ 1946516 h 3413366"/>
                <a:gd name="connsiteX84" fmla="*/ 5149717 w 5735504"/>
                <a:gd name="connsiteY84" fmla="*/ 1965566 h 3413366"/>
                <a:gd name="connsiteX85" fmla="*/ 5259254 w 5735504"/>
                <a:gd name="connsiteY85" fmla="*/ 1994141 h 3413366"/>
                <a:gd name="connsiteX86" fmla="*/ 5411654 w 5735504"/>
                <a:gd name="connsiteY86" fmla="*/ 2022716 h 3413366"/>
                <a:gd name="connsiteX87" fmla="*/ 5440229 w 5735504"/>
                <a:gd name="connsiteY87" fmla="*/ 2032241 h 3413366"/>
                <a:gd name="connsiteX88" fmla="*/ 5468804 w 5735504"/>
                <a:gd name="connsiteY88" fmla="*/ 2046529 h 3413366"/>
                <a:gd name="connsiteX89" fmla="*/ 5506904 w 5735504"/>
                <a:gd name="connsiteY89" fmla="*/ 2056054 h 3413366"/>
                <a:gd name="connsiteX90" fmla="*/ 5559292 w 5735504"/>
                <a:gd name="connsiteY90" fmla="*/ 2070341 h 3413366"/>
                <a:gd name="connsiteX91" fmla="*/ 5659304 w 5735504"/>
                <a:gd name="connsiteY91" fmla="*/ 2060816 h 3413366"/>
                <a:gd name="connsiteX92" fmla="*/ 5683117 w 5735504"/>
                <a:gd name="connsiteY92" fmla="*/ 2051291 h 3413366"/>
                <a:gd name="connsiteX93" fmla="*/ 5711692 w 5735504"/>
                <a:gd name="connsiteY93" fmla="*/ 2013191 h 3413366"/>
                <a:gd name="connsiteX94" fmla="*/ 5725979 w 5735504"/>
                <a:gd name="connsiteY94" fmla="*/ 1994141 h 3413366"/>
                <a:gd name="connsiteX95" fmla="*/ 5735504 w 5735504"/>
                <a:gd name="connsiteY95" fmla="*/ 1922704 h 3413366"/>
                <a:gd name="connsiteX96" fmla="*/ 5730742 w 5735504"/>
                <a:gd name="connsiteY96" fmla="*/ 1808404 h 3413366"/>
                <a:gd name="connsiteX97" fmla="*/ 5725979 w 5735504"/>
                <a:gd name="connsiteY97" fmla="*/ 1727441 h 3413366"/>
                <a:gd name="connsiteX98" fmla="*/ 5706929 w 5735504"/>
                <a:gd name="connsiteY98" fmla="*/ 1527416 h 3413366"/>
                <a:gd name="connsiteX99" fmla="*/ 5702167 w 5735504"/>
                <a:gd name="connsiteY99" fmla="*/ 1451216 h 3413366"/>
                <a:gd name="connsiteX100" fmla="*/ 5697404 w 5735504"/>
                <a:gd name="connsiteY100" fmla="*/ 1165466 h 3413366"/>
                <a:gd name="connsiteX101" fmla="*/ 5692642 w 5735504"/>
                <a:gd name="connsiteY101" fmla="*/ 1079741 h 3413366"/>
                <a:gd name="connsiteX102" fmla="*/ 5673592 w 5735504"/>
                <a:gd name="connsiteY102" fmla="*/ 974966 h 3413366"/>
                <a:gd name="connsiteX103" fmla="*/ 5654542 w 5735504"/>
                <a:gd name="connsiteY103" fmla="*/ 870191 h 3413366"/>
                <a:gd name="connsiteX104" fmla="*/ 5640254 w 5735504"/>
                <a:gd name="connsiteY104" fmla="*/ 774941 h 3413366"/>
                <a:gd name="connsiteX105" fmla="*/ 5625967 w 5735504"/>
                <a:gd name="connsiteY105" fmla="*/ 717791 h 3413366"/>
                <a:gd name="connsiteX106" fmla="*/ 5611679 w 5735504"/>
                <a:gd name="connsiteY106" fmla="*/ 660641 h 3413366"/>
                <a:gd name="connsiteX107" fmla="*/ 5597392 w 5735504"/>
                <a:gd name="connsiteY107" fmla="*/ 598729 h 3413366"/>
                <a:gd name="connsiteX108" fmla="*/ 5592629 w 5735504"/>
                <a:gd name="connsiteY108" fmla="*/ 584441 h 3413366"/>
                <a:gd name="connsiteX109" fmla="*/ 5568817 w 5735504"/>
                <a:gd name="connsiteY109" fmla="*/ 536816 h 3413366"/>
                <a:gd name="connsiteX110" fmla="*/ 5540242 w 5735504"/>
                <a:gd name="connsiteY110" fmla="*/ 470141 h 3413366"/>
                <a:gd name="connsiteX111" fmla="*/ 5497379 w 5735504"/>
                <a:gd name="connsiteY111" fmla="*/ 393941 h 3413366"/>
                <a:gd name="connsiteX112" fmla="*/ 5473567 w 5735504"/>
                <a:gd name="connsiteY112" fmla="*/ 360604 h 3413366"/>
                <a:gd name="connsiteX113" fmla="*/ 5440229 w 5735504"/>
                <a:gd name="connsiteY113" fmla="*/ 341554 h 3413366"/>
                <a:gd name="connsiteX114" fmla="*/ 5421179 w 5735504"/>
                <a:gd name="connsiteY114" fmla="*/ 327266 h 3413366"/>
                <a:gd name="connsiteX115" fmla="*/ 5397367 w 5735504"/>
                <a:gd name="connsiteY115" fmla="*/ 312979 h 3413366"/>
                <a:gd name="connsiteX116" fmla="*/ 5311642 w 5735504"/>
                <a:gd name="connsiteY116" fmla="*/ 246304 h 3413366"/>
                <a:gd name="connsiteX117" fmla="*/ 5211629 w 5735504"/>
                <a:gd name="connsiteY117" fmla="*/ 198679 h 3413366"/>
                <a:gd name="connsiteX118" fmla="*/ 5159242 w 5735504"/>
                <a:gd name="connsiteY118" fmla="*/ 170104 h 3413366"/>
                <a:gd name="connsiteX119" fmla="*/ 5121142 w 5735504"/>
                <a:gd name="connsiteY119" fmla="*/ 155816 h 3413366"/>
                <a:gd name="connsiteX120" fmla="*/ 5078279 w 5735504"/>
                <a:gd name="connsiteY120" fmla="*/ 136766 h 3413366"/>
                <a:gd name="connsiteX121" fmla="*/ 4963979 w 5735504"/>
                <a:gd name="connsiteY121" fmla="*/ 98666 h 3413366"/>
                <a:gd name="connsiteX122" fmla="*/ 4911592 w 5735504"/>
                <a:gd name="connsiteY122" fmla="*/ 84379 h 3413366"/>
                <a:gd name="connsiteX123" fmla="*/ 4859204 w 5735504"/>
                <a:gd name="connsiteY123" fmla="*/ 65329 h 3413366"/>
                <a:gd name="connsiteX124" fmla="*/ 4811579 w 5735504"/>
                <a:gd name="connsiteY124" fmla="*/ 60566 h 3413366"/>
                <a:gd name="connsiteX125" fmla="*/ 4711567 w 5735504"/>
                <a:gd name="connsiteY125" fmla="*/ 41516 h 3413366"/>
                <a:gd name="connsiteX126" fmla="*/ 4587742 w 5735504"/>
                <a:gd name="connsiteY126" fmla="*/ 17704 h 3413366"/>
                <a:gd name="connsiteX127" fmla="*/ 4511542 w 5735504"/>
                <a:gd name="connsiteY127" fmla="*/ 12941 h 3413366"/>
                <a:gd name="connsiteX128" fmla="*/ 4263892 w 5735504"/>
                <a:gd name="connsiteY128" fmla="*/ 8179 h 3413366"/>
                <a:gd name="connsiteX129" fmla="*/ 4230554 w 5735504"/>
                <a:gd name="connsiteY129" fmla="*/ 17704 h 3413366"/>
                <a:gd name="connsiteX130" fmla="*/ 4182929 w 5735504"/>
                <a:gd name="connsiteY130" fmla="*/ 36754 h 3413366"/>
                <a:gd name="connsiteX131" fmla="*/ 4144829 w 5735504"/>
                <a:gd name="connsiteY131" fmla="*/ 74854 h 3413366"/>
                <a:gd name="connsiteX132" fmla="*/ 4111492 w 5735504"/>
                <a:gd name="connsiteY132" fmla="*/ 122479 h 3413366"/>
                <a:gd name="connsiteX133" fmla="*/ 4106729 w 5735504"/>
                <a:gd name="connsiteY133" fmla="*/ 160579 h 3413366"/>
                <a:gd name="connsiteX134" fmla="*/ 4154354 w 5735504"/>
                <a:gd name="connsiteY134" fmla="*/ 279641 h 3413366"/>
                <a:gd name="connsiteX135" fmla="*/ 4225792 w 5735504"/>
                <a:gd name="connsiteY135" fmla="*/ 346316 h 3413366"/>
                <a:gd name="connsiteX136" fmla="*/ 4287704 w 5735504"/>
                <a:gd name="connsiteY136" fmla="*/ 422516 h 3413366"/>
                <a:gd name="connsiteX137" fmla="*/ 4316279 w 5735504"/>
                <a:gd name="connsiteY137" fmla="*/ 455854 h 3413366"/>
                <a:gd name="connsiteX138" fmla="*/ 4359142 w 5735504"/>
                <a:gd name="connsiteY138" fmla="*/ 536816 h 3413366"/>
                <a:gd name="connsiteX139" fmla="*/ 4382954 w 5735504"/>
                <a:gd name="connsiteY139" fmla="*/ 598729 h 3413366"/>
                <a:gd name="connsiteX140" fmla="*/ 4392479 w 5735504"/>
                <a:gd name="connsiteY140" fmla="*/ 622541 h 3413366"/>
                <a:gd name="connsiteX141" fmla="*/ 4397242 w 5735504"/>
                <a:gd name="connsiteY141" fmla="*/ 651116 h 3413366"/>
                <a:gd name="connsiteX142" fmla="*/ 4382954 w 5735504"/>
                <a:gd name="connsiteY142" fmla="*/ 779704 h 3413366"/>
                <a:gd name="connsiteX143" fmla="*/ 4373429 w 5735504"/>
                <a:gd name="connsiteY143" fmla="*/ 808279 h 3413366"/>
                <a:gd name="connsiteX144" fmla="*/ 4354379 w 5735504"/>
                <a:gd name="connsiteY144" fmla="*/ 832091 h 3413366"/>
                <a:gd name="connsiteX145" fmla="*/ 4330567 w 5735504"/>
                <a:gd name="connsiteY145" fmla="*/ 855904 h 3413366"/>
                <a:gd name="connsiteX146" fmla="*/ 4297229 w 5735504"/>
                <a:gd name="connsiteY146" fmla="*/ 870191 h 3413366"/>
                <a:gd name="connsiteX147" fmla="*/ 4259129 w 5735504"/>
                <a:gd name="connsiteY147" fmla="*/ 889241 h 3413366"/>
                <a:gd name="connsiteX148" fmla="*/ 4221029 w 5735504"/>
                <a:gd name="connsiteY148" fmla="*/ 913054 h 3413366"/>
                <a:gd name="connsiteX149" fmla="*/ 4206742 w 5735504"/>
                <a:gd name="connsiteY149" fmla="*/ 922579 h 3413366"/>
                <a:gd name="connsiteX150" fmla="*/ 4187692 w 5735504"/>
                <a:gd name="connsiteY150" fmla="*/ 927341 h 3413366"/>
                <a:gd name="connsiteX151" fmla="*/ 4116254 w 5735504"/>
                <a:gd name="connsiteY151" fmla="*/ 951154 h 3413366"/>
                <a:gd name="connsiteX152" fmla="*/ 4073392 w 5735504"/>
                <a:gd name="connsiteY152" fmla="*/ 955916 h 3413366"/>
                <a:gd name="connsiteX153" fmla="*/ 4035292 w 5735504"/>
                <a:gd name="connsiteY153" fmla="*/ 960679 h 3413366"/>
                <a:gd name="connsiteX154" fmla="*/ 3906704 w 5735504"/>
                <a:gd name="connsiteY154" fmla="*/ 951154 h 3413366"/>
                <a:gd name="connsiteX155" fmla="*/ 3868604 w 5735504"/>
                <a:gd name="connsiteY155" fmla="*/ 946391 h 3413366"/>
                <a:gd name="connsiteX156" fmla="*/ 3778117 w 5735504"/>
                <a:gd name="connsiteY156" fmla="*/ 941629 h 3413366"/>
                <a:gd name="connsiteX157" fmla="*/ 3682867 w 5735504"/>
                <a:gd name="connsiteY157" fmla="*/ 932104 h 3413366"/>
                <a:gd name="connsiteX158" fmla="*/ 3563804 w 5735504"/>
                <a:gd name="connsiteY158" fmla="*/ 936866 h 3413366"/>
                <a:gd name="connsiteX159" fmla="*/ 3511417 w 5735504"/>
                <a:gd name="connsiteY159" fmla="*/ 951154 h 3413366"/>
                <a:gd name="connsiteX160" fmla="*/ 3492367 w 5735504"/>
                <a:gd name="connsiteY160" fmla="*/ 965441 h 3413366"/>
                <a:gd name="connsiteX161" fmla="*/ 3439979 w 5735504"/>
                <a:gd name="connsiteY161" fmla="*/ 1003541 h 3413366"/>
                <a:gd name="connsiteX162" fmla="*/ 3416167 w 5735504"/>
                <a:gd name="connsiteY162" fmla="*/ 1036879 h 3413366"/>
                <a:gd name="connsiteX163" fmla="*/ 3397117 w 5735504"/>
                <a:gd name="connsiteY163" fmla="*/ 1060691 h 3413366"/>
                <a:gd name="connsiteX164" fmla="*/ 3387592 w 5735504"/>
                <a:gd name="connsiteY164" fmla="*/ 1079741 h 3413366"/>
                <a:gd name="connsiteX165" fmla="*/ 3354254 w 5735504"/>
                <a:gd name="connsiteY165" fmla="*/ 1132129 h 3413366"/>
                <a:gd name="connsiteX166" fmla="*/ 3335204 w 5735504"/>
                <a:gd name="connsiteY166" fmla="*/ 1160704 h 3413366"/>
                <a:gd name="connsiteX167" fmla="*/ 3316154 w 5735504"/>
                <a:gd name="connsiteY167" fmla="*/ 1227379 h 3413366"/>
                <a:gd name="connsiteX168" fmla="*/ 3301867 w 5735504"/>
                <a:gd name="connsiteY168" fmla="*/ 1246429 h 3413366"/>
                <a:gd name="connsiteX169" fmla="*/ 3278054 w 5735504"/>
                <a:gd name="connsiteY169" fmla="*/ 1308341 h 3413366"/>
                <a:gd name="connsiteX170" fmla="*/ 3259004 w 5735504"/>
                <a:gd name="connsiteY170" fmla="*/ 1332154 h 3413366"/>
                <a:gd name="connsiteX171" fmla="*/ 3249479 w 5735504"/>
                <a:gd name="connsiteY171" fmla="*/ 1351204 h 3413366"/>
                <a:gd name="connsiteX172" fmla="*/ 3225667 w 5735504"/>
                <a:gd name="connsiteY172" fmla="*/ 1360729 h 3413366"/>
                <a:gd name="connsiteX173" fmla="*/ 3192329 w 5735504"/>
                <a:gd name="connsiteY173" fmla="*/ 1389304 h 3413366"/>
                <a:gd name="connsiteX174" fmla="*/ 3173279 w 5735504"/>
                <a:gd name="connsiteY174" fmla="*/ 1403591 h 3413366"/>
                <a:gd name="connsiteX175" fmla="*/ 3139942 w 5735504"/>
                <a:gd name="connsiteY175" fmla="*/ 1441691 h 3413366"/>
                <a:gd name="connsiteX176" fmla="*/ 3120892 w 5735504"/>
                <a:gd name="connsiteY176" fmla="*/ 1455979 h 3413366"/>
                <a:gd name="connsiteX177" fmla="*/ 3082792 w 5735504"/>
                <a:gd name="connsiteY177" fmla="*/ 1494079 h 3413366"/>
                <a:gd name="connsiteX178" fmla="*/ 3058979 w 5735504"/>
                <a:gd name="connsiteY178" fmla="*/ 1522654 h 3413366"/>
                <a:gd name="connsiteX179" fmla="*/ 2982779 w 5735504"/>
                <a:gd name="connsiteY179" fmla="*/ 1594091 h 3413366"/>
                <a:gd name="connsiteX180" fmla="*/ 2897054 w 5735504"/>
                <a:gd name="connsiteY180" fmla="*/ 1670291 h 3413366"/>
                <a:gd name="connsiteX181" fmla="*/ 2811329 w 5735504"/>
                <a:gd name="connsiteY181" fmla="*/ 1732204 h 3413366"/>
                <a:gd name="connsiteX182" fmla="*/ 2792279 w 5735504"/>
                <a:gd name="connsiteY182" fmla="*/ 1746491 h 3413366"/>
                <a:gd name="connsiteX183" fmla="*/ 2763704 w 5735504"/>
                <a:gd name="connsiteY183" fmla="*/ 1751254 h 3413366"/>
                <a:gd name="connsiteX184" fmla="*/ 2706554 w 5735504"/>
                <a:gd name="connsiteY184" fmla="*/ 1765541 h 3413366"/>
                <a:gd name="connsiteX185" fmla="*/ 2668454 w 5735504"/>
                <a:gd name="connsiteY185" fmla="*/ 1779829 h 3413366"/>
                <a:gd name="connsiteX186" fmla="*/ 2625592 w 5735504"/>
                <a:gd name="connsiteY186" fmla="*/ 1789354 h 3413366"/>
                <a:gd name="connsiteX187" fmla="*/ 2582729 w 5735504"/>
                <a:gd name="connsiteY187" fmla="*/ 1803641 h 3413366"/>
                <a:gd name="connsiteX188" fmla="*/ 2544629 w 5735504"/>
                <a:gd name="connsiteY188" fmla="*/ 1813166 h 3413366"/>
                <a:gd name="connsiteX189" fmla="*/ 2482717 w 5735504"/>
                <a:gd name="connsiteY189" fmla="*/ 1832216 h 3413366"/>
                <a:gd name="connsiteX190" fmla="*/ 2454142 w 5735504"/>
                <a:gd name="connsiteY190" fmla="*/ 1846504 h 3413366"/>
                <a:gd name="connsiteX191" fmla="*/ 2430329 w 5735504"/>
                <a:gd name="connsiteY191" fmla="*/ 1860791 h 3413366"/>
                <a:gd name="connsiteX192" fmla="*/ 2396992 w 5735504"/>
                <a:gd name="connsiteY192" fmla="*/ 1870316 h 3413366"/>
                <a:gd name="connsiteX193" fmla="*/ 2363654 w 5735504"/>
                <a:gd name="connsiteY193" fmla="*/ 1894129 h 3413366"/>
                <a:gd name="connsiteX194" fmla="*/ 2316029 w 5735504"/>
                <a:gd name="connsiteY194" fmla="*/ 1913179 h 3413366"/>
                <a:gd name="connsiteX195" fmla="*/ 2254117 w 5735504"/>
                <a:gd name="connsiteY195" fmla="*/ 1932229 h 3413366"/>
                <a:gd name="connsiteX196" fmla="*/ 2192204 w 5735504"/>
                <a:gd name="connsiteY196" fmla="*/ 1951279 h 3413366"/>
                <a:gd name="connsiteX197" fmla="*/ 2139817 w 5735504"/>
                <a:gd name="connsiteY197" fmla="*/ 1979854 h 3413366"/>
                <a:gd name="connsiteX198" fmla="*/ 2106479 w 5735504"/>
                <a:gd name="connsiteY198" fmla="*/ 1989379 h 3413366"/>
                <a:gd name="connsiteX199" fmla="*/ 2082667 w 5735504"/>
                <a:gd name="connsiteY199" fmla="*/ 2003666 h 3413366"/>
                <a:gd name="connsiteX200" fmla="*/ 2049329 w 5735504"/>
                <a:gd name="connsiteY200" fmla="*/ 2017954 h 3413366"/>
                <a:gd name="connsiteX201" fmla="*/ 2030279 w 5735504"/>
                <a:gd name="connsiteY201" fmla="*/ 2032241 h 3413366"/>
                <a:gd name="connsiteX202" fmla="*/ 1996942 w 5735504"/>
                <a:gd name="connsiteY202" fmla="*/ 2041766 h 3413366"/>
                <a:gd name="connsiteX203" fmla="*/ 1968367 w 5735504"/>
                <a:gd name="connsiteY203" fmla="*/ 2051291 h 3413366"/>
                <a:gd name="connsiteX204" fmla="*/ 1935029 w 5735504"/>
                <a:gd name="connsiteY204" fmla="*/ 2070341 h 3413366"/>
                <a:gd name="connsiteX205" fmla="*/ 1892167 w 5735504"/>
                <a:gd name="connsiteY205" fmla="*/ 2084629 h 3413366"/>
                <a:gd name="connsiteX206" fmla="*/ 1854067 w 5735504"/>
                <a:gd name="connsiteY206" fmla="*/ 2108441 h 3413366"/>
                <a:gd name="connsiteX207" fmla="*/ 1796917 w 5735504"/>
                <a:gd name="connsiteY207" fmla="*/ 2127491 h 3413366"/>
                <a:gd name="connsiteX208" fmla="*/ 1768342 w 5735504"/>
                <a:gd name="connsiteY208" fmla="*/ 2141779 h 3413366"/>
                <a:gd name="connsiteX209" fmla="*/ 1735004 w 5735504"/>
                <a:gd name="connsiteY209" fmla="*/ 2151304 h 3413366"/>
                <a:gd name="connsiteX210" fmla="*/ 1706429 w 5735504"/>
                <a:gd name="connsiteY210" fmla="*/ 2160829 h 3413366"/>
                <a:gd name="connsiteX211" fmla="*/ 1649279 w 5735504"/>
                <a:gd name="connsiteY211" fmla="*/ 2184641 h 3413366"/>
                <a:gd name="connsiteX212" fmla="*/ 1606417 w 5735504"/>
                <a:gd name="connsiteY212" fmla="*/ 2198929 h 3413366"/>
                <a:gd name="connsiteX213" fmla="*/ 1568317 w 5735504"/>
                <a:gd name="connsiteY213" fmla="*/ 2222741 h 3413366"/>
                <a:gd name="connsiteX214" fmla="*/ 1520692 w 5735504"/>
                <a:gd name="connsiteY214" fmla="*/ 2241791 h 3413366"/>
                <a:gd name="connsiteX215" fmla="*/ 1492117 w 5735504"/>
                <a:gd name="connsiteY215" fmla="*/ 2256079 h 3413366"/>
                <a:gd name="connsiteX216" fmla="*/ 1425442 w 5735504"/>
                <a:gd name="connsiteY216" fmla="*/ 2279891 h 3413366"/>
                <a:gd name="connsiteX217" fmla="*/ 1363529 w 5735504"/>
                <a:gd name="connsiteY217" fmla="*/ 2317991 h 3413366"/>
                <a:gd name="connsiteX218" fmla="*/ 1325429 w 5735504"/>
                <a:gd name="connsiteY218" fmla="*/ 2337041 h 3413366"/>
                <a:gd name="connsiteX219" fmla="*/ 1244467 w 5735504"/>
                <a:gd name="connsiteY219" fmla="*/ 2394191 h 3413366"/>
                <a:gd name="connsiteX220" fmla="*/ 1211129 w 5735504"/>
                <a:gd name="connsiteY220" fmla="*/ 2422766 h 3413366"/>
                <a:gd name="connsiteX221" fmla="*/ 1187317 w 5735504"/>
                <a:gd name="connsiteY221" fmla="*/ 2446579 h 3413366"/>
                <a:gd name="connsiteX222" fmla="*/ 1163504 w 5735504"/>
                <a:gd name="connsiteY222" fmla="*/ 2460866 h 3413366"/>
                <a:gd name="connsiteX223" fmla="*/ 1139692 w 5735504"/>
                <a:gd name="connsiteY223" fmla="*/ 2479916 h 3413366"/>
                <a:gd name="connsiteX224" fmla="*/ 1063492 w 5735504"/>
                <a:gd name="connsiteY224" fmla="*/ 2518016 h 3413366"/>
                <a:gd name="connsiteX225" fmla="*/ 987292 w 5735504"/>
                <a:gd name="connsiteY225" fmla="*/ 2556116 h 3413366"/>
                <a:gd name="connsiteX226" fmla="*/ 958717 w 5735504"/>
                <a:gd name="connsiteY226" fmla="*/ 2570404 h 3413366"/>
                <a:gd name="connsiteX227" fmla="*/ 925379 w 5735504"/>
                <a:gd name="connsiteY227" fmla="*/ 2584691 h 3413366"/>
                <a:gd name="connsiteX228" fmla="*/ 868229 w 5735504"/>
                <a:gd name="connsiteY228" fmla="*/ 2618029 h 3413366"/>
                <a:gd name="connsiteX229" fmla="*/ 849179 w 5735504"/>
                <a:gd name="connsiteY229" fmla="*/ 2632316 h 3413366"/>
                <a:gd name="connsiteX230" fmla="*/ 820604 w 5735504"/>
                <a:gd name="connsiteY230" fmla="*/ 2641841 h 3413366"/>
                <a:gd name="connsiteX231" fmla="*/ 772979 w 5735504"/>
                <a:gd name="connsiteY231" fmla="*/ 2656129 h 3413366"/>
                <a:gd name="connsiteX232" fmla="*/ 758692 w 5735504"/>
                <a:gd name="connsiteY232" fmla="*/ 2665654 h 3413366"/>
                <a:gd name="connsiteX233" fmla="*/ 744404 w 5735504"/>
                <a:gd name="connsiteY233" fmla="*/ 2670416 h 3413366"/>
                <a:gd name="connsiteX234" fmla="*/ 701542 w 5735504"/>
                <a:gd name="connsiteY234" fmla="*/ 2679941 h 3413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5735504" h="3413366">
                  <a:moveTo>
                    <a:pt x="701542" y="2679941"/>
                  </a:moveTo>
                  <a:cubicBezTo>
                    <a:pt x="687254" y="2687085"/>
                    <a:pt x="675851" y="2707555"/>
                    <a:pt x="658679" y="2713279"/>
                  </a:cubicBezTo>
                  <a:cubicBezTo>
                    <a:pt x="649154" y="2716454"/>
                    <a:pt x="639559" y="2719427"/>
                    <a:pt x="630104" y="2722804"/>
                  </a:cubicBezTo>
                  <a:cubicBezTo>
                    <a:pt x="617331" y="2727366"/>
                    <a:pt x="605046" y="2733365"/>
                    <a:pt x="592004" y="2737091"/>
                  </a:cubicBezTo>
                  <a:cubicBezTo>
                    <a:pt x="582719" y="2739744"/>
                    <a:pt x="572797" y="2739512"/>
                    <a:pt x="563429" y="2741854"/>
                  </a:cubicBezTo>
                  <a:cubicBezTo>
                    <a:pt x="493707" y="2759285"/>
                    <a:pt x="578891" y="2745089"/>
                    <a:pt x="501517" y="2756141"/>
                  </a:cubicBezTo>
                  <a:cubicBezTo>
                    <a:pt x="472376" y="2765855"/>
                    <a:pt x="452275" y="2771237"/>
                    <a:pt x="425317" y="2784716"/>
                  </a:cubicBezTo>
                  <a:cubicBezTo>
                    <a:pt x="413869" y="2790440"/>
                    <a:pt x="403705" y="2798636"/>
                    <a:pt x="391979" y="2803766"/>
                  </a:cubicBezTo>
                  <a:cubicBezTo>
                    <a:pt x="363488" y="2816231"/>
                    <a:pt x="344155" y="2818120"/>
                    <a:pt x="315779" y="2827579"/>
                  </a:cubicBezTo>
                  <a:cubicBezTo>
                    <a:pt x="302911" y="2831868"/>
                    <a:pt x="290105" y="2836430"/>
                    <a:pt x="277679" y="2841866"/>
                  </a:cubicBezTo>
                  <a:cubicBezTo>
                    <a:pt x="264670" y="2847557"/>
                    <a:pt x="252588" y="2855225"/>
                    <a:pt x="239579" y="2860916"/>
                  </a:cubicBezTo>
                  <a:cubicBezTo>
                    <a:pt x="227153" y="2866353"/>
                    <a:pt x="213946" y="2869861"/>
                    <a:pt x="201479" y="2875204"/>
                  </a:cubicBezTo>
                  <a:cubicBezTo>
                    <a:pt x="191691" y="2879399"/>
                    <a:pt x="183082" y="2886359"/>
                    <a:pt x="172904" y="2889491"/>
                  </a:cubicBezTo>
                  <a:cubicBezTo>
                    <a:pt x="162175" y="2892792"/>
                    <a:pt x="150679" y="2892666"/>
                    <a:pt x="139567" y="2894254"/>
                  </a:cubicBezTo>
                  <a:cubicBezTo>
                    <a:pt x="130653" y="2898216"/>
                    <a:pt x="68075" y="2925251"/>
                    <a:pt x="58604" y="2932354"/>
                  </a:cubicBezTo>
                  <a:cubicBezTo>
                    <a:pt x="50472" y="2938453"/>
                    <a:pt x="46354" y="2948611"/>
                    <a:pt x="39554" y="2956166"/>
                  </a:cubicBezTo>
                  <a:cubicBezTo>
                    <a:pt x="32045" y="2964510"/>
                    <a:pt x="23679" y="2972041"/>
                    <a:pt x="15742" y="2979979"/>
                  </a:cubicBezTo>
                  <a:cubicBezTo>
                    <a:pt x="12567" y="2987916"/>
                    <a:pt x="8466" y="2995543"/>
                    <a:pt x="6217" y="3003791"/>
                  </a:cubicBezTo>
                  <a:cubicBezTo>
                    <a:pt x="-7177" y="3052901"/>
                    <a:pt x="5064" y="3153325"/>
                    <a:pt x="6217" y="3175241"/>
                  </a:cubicBezTo>
                  <a:cubicBezTo>
                    <a:pt x="7223" y="3194362"/>
                    <a:pt x="13377" y="3233623"/>
                    <a:pt x="20504" y="3251441"/>
                  </a:cubicBezTo>
                  <a:cubicBezTo>
                    <a:pt x="25257" y="3263325"/>
                    <a:pt x="30083" y="3276170"/>
                    <a:pt x="39554" y="3284779"/>
                  </a:cubicBezTo>
                  <a:cubicBezTo>
                    <a:pt x="48500" y="3292912"/>
                    <a:pt x="61915" y="3294000"/>
                    <a:pt x="72892" y="3299066"/>
                  </a:cubicBezTo>
                  <a:cubicBezTo>
                    <a:pt x="82561" y="3303529"/>
                    <a:pt x="91528" y="3309531"/>
                    <a:pt x="101467" y="3313354"/>
                  </a:cubicBezTo>
                  <a:cubicBezTo>
                    <a:pt x="125133" y="3322456"/>
                    <a:pt x="158825" y="3327435"/>
                    <a:pt x="182429" y="3332404"/>
                  </a:cubicBezTo>
                  <a:cubicBezTo>
                    <a:pt x="247049" y="3346008"/>
                    <a:pt x="203989" y="3339799"/>
                    <a:pt x="272917" y="3346691"/>
                  </a:cubicBezTo>
                  <a:cubicBezTo>
                    <a:pt x="290583" y="3353316"/>
                    <a:pt x="336494" y="3371070"/>
                    <a:pt x="353879" y="3375266"/>
                  </a:cubicBezTo>
                  <a:cubicBezTo>
                    <a:pt x="385354" y="3382863"/>
                    <a:pt x="417521" y="3387292"/>
                    <a:pt x="449129" y="3394316"/>
                  </a:cubicBezTo>
                  <a:cubicBezTo>
                    <a:pt x="483717" y="3402002"/>
                    <a:pt x="499356" y="3407093"/>
                    <a:pt x="534854" y="3408604"/>
                  </a:cubicBezTo>
                  <a:cubicBezTo>
                    <a:pt x="595145" y="3411170"/>
                    <a:pt x="655504" y="3411779"/>
                    <a:pt x="715829" y="3413366"/>
                  </a:cubicBezTo>
                  <a:cubicBezTo>
                    <a:pt x="739642" y="3411779"/>
                    <a:pt x="763946" y="3413674"/>
                    <a:pt x="787267" y="3408604"/>
                  </a:cubicBezTo>
                  <a:cubicBezTo>
                    <a:pt x="801142" y="3405588"/>
                    <a:pt x="812519" y="3395600"/>
                    <a:pt x="825367" y="3389554"/>
                  </a:cubicBezTo>
                  <a:cubicBezTo>
                    <a:pt x="839514" y="3382897"/>
                    <a:pt x="854393" y="3377786"/>
                    <a:pt x="868229" y="3370504"/>
                  </a:cubicBezTo>
                  <a:cubicBezTo>
                    <a:pt x="884612" y="3361881"/>
                    <a:pt x="899670" y="3350920"/>
                    <a:pt x="915854" y="3341929"/>
                  </a:cubicBezTo>
                  <a:cubicBezTo>
                    <a:pt x="932733" y="3332552"/>
                    <a:pt x="968180" y="3315632"/>
                    <a:pt x="987292" y="3308591"/>
                  </a:cubicBezTo>
                  <a:cubicBezTo>
                    <a:pt x="1006134" y="3301649"/>
                    <a:pt x="1024961" y="3294411"/>
                    <a:pt x="1044442" y="3289541"/>
                  </a:cubicBezTo>
                  <a:cubicBezTo>
                    <a:pt x="1079608" y="3280750"/>
                    <a:pt x="1094075" y="3277759"/>
                    <a:pt x="1130167" y="3265729"/>
                  </a:cubicBezTo>
                  <a:cubicBezTo>
                    <a:pt x="1166841" y="3253504"/>
                    <a:pt x="1204287" y="3243124"/>
                    <a:pt x="1239704" y="3227629"/>
                  </a:cubicBezTo>
                  <a:cubicBezTo>
                    <a:pt x="1265104" y="3216516"/>
                    <a:pt x="1289685" y="3203304"/>
                    <a:pt x="1315904" y="3194291"/>
                  </a:cubicBezTo>
                  <a:cubicBezTo>
                    <a:pt x="1340664" y="3185780"/>
                    <a:pt x="1367001" y="3182679"/>
                    <a:pt x="1392104" y="3175241"/>
                  </a:cubicBezTo>
                  <a:cubicBezTo>
                    <a:pt x="1431950" y="3163435"/>
                    <a:pt x="1447653" y="3155258"/>
                    <a:pt x="1482592" y="3137141"/>
                  </a:cubicBezTo>
                  <a:cubicBezTo>
                    <a:pt x="1512851" y="3121451"/>
                    <a:pt x="1545811" y="3109967"/>
                    <a:pt x="1573079" y="3089516"/>
                  </a:cubicBezTo>
                  <a:cubicBezTo>
                    <a:pt x="1585779" y="3079991"/>
                    <a:pt x="1598696" y="3070749"/>
                    <a:pt x="1611179" y="3060941"/>
                  </a:cubicBezTo>
                  <a:cubicBezTo>
                    <a:pt x="1620928" y="3053281"/>
                    <a:pt x="1629122" y="3043508"/>
                    <a:pt x="1639754" y="3037129"/>
                  </a:cubicBezTo>
                  <a:cubicBezTo>
                    <a:pt x="1653161" y="3029085"/>
                    <a:pt x="1668990" y="3025744"/>
                    <a:pt x="1682617" y="3018079"/>
                  </a:cubicBezTo>
                  <a:cubicBezTo>
                    <a:pt x="1694519" y="3011384"/>
                    <a:pt x="1704244" y="3001292"/>
                    <a:pt x="1715954" y="2994266"/>
                  </a:cubicBezTo>
                  <a:cubicBezTo>
                    <a:pt x="1728130" y="2986961"/>
                    <a:pt x="1742133" y="2982930"/>
                    <a:pt x="1754054" y="2975216"/>
                  </a:cubicBezTo>
                  <a:cubicBezTo>
                    <a:pt x="1769251" y="2965383"/>
                    <a:pt x="1782188" y="2952400"/>
                    <a:pt x="1796917" y="2941879"/>
                  </a:cubicBezTo>
                  <a:cubicBezTo>
                    <a:pt x="1815548" y="2928572"/>
                    <a:pt x="1835017" y="2916479"/>
                    <a:pt x="1854067" y="2903779"/>
                  </a:cubicBezTo>
                  <a:cubicBezTo>
                    <a:pt x="1863592" y="2897429"/>
                    <a:pt x="1871923" y="2888749"/>
                    <a:pt x="1882642" y="2884729"/>
                  </a:cubicBezTo>
                  <a:cubicBezTo>
                    <a:pt x="1895342" y="2879966"/>
                    <a:pt x="1908857" y="2876978"/>
                    <a:pt x="1920742" y="2870441"/>
                  </a:cubicBezTo>
                  <a:cubicBezTo>
                    <a:pt x="1940803" y="2859407"/>
                    <a:pt x="1958842" y="2845041"/>
                    <a:pt x="1977892" y="2832341"/>
                  </a:cubicBezTo>
                  <a:cubicBezTo>
                    <a:pt x="1987417" y="2825991"/>
                    <a:pt x="1996228" y="2818411"/>
                    <a:pt x="2006467" y="2813291"/>
                  </a:cubicBezTo>
                  <a:cubicBezTo>
                    <a:pt x="2105501" y="2763774"/>
                    <a:pt x="1982385" y="2826837"/>
                    <a:pt x="2082667" y="2770429"/>
                  </a:cubicBezTo>
                  <a:cubicBezTo>
                    <a:pt x="2102162" y="2759463"/>
                    <a:pt x="2143677" y="2740545"/>
                    <a:pt x="2163629" y="2732329"/>
                  </a:cubicBezTo>
                  <a:cubicBezTo>
                    <a:pt x="2176171" y="2727165"/>
                    <a:pt x="2189414" y="2723725"/>
                    <a:pt x="2201729" y="2718041"/>
                  </a:cubicBezTo>
                  <a:cubicBezTo>
                    <a:pt x="2405806" y="2623852"/>
                    <a:pt x="2207703" y="2706303"/>
                    <a:pt x="2330317" y="2660891"/>
                  </a:cubicBezTo>
                  <a:cubicBezTo>
                    <a:pt x="2359068" y="2650242"/>
                    <a:pt x="2386112" y="2634205"/>
                    <a:pt x="2416042" y="2627554"/>
                  </a:cubicBezTo>
                  <a:cubicBezTo>
                    <a:pt x="2551106" y="2597539"/>
                    <a:pt x="2363337" y="2642238"/>
                    <a:pt x="2501767" y="2598979"/>
                  </a:cubicBezTo>
                  <a:cubicBezTo>
                    <a:pt x="2537784" y="2587724"/>
                    <a:pt x="2574826" y="2580060"/>
                    <a:pt x="2611304" y="2570404"/>
                  </a:cubicBezTo>
                  <a:cubicBezTo>
                    <a:pt x="2628802" y="2565772"/>
                    <a:pt x="2646777" y="2562560"/>
                    <a:pt x="2663692" y="2556116"/>
                  </a:cubicBezTo>
                  <a:cubicBezTo>
                    <a:pt x="2697029" y="2543416"/>
                    <a:pt x="2729860" y="2529297"/>
                    <a:pt x="2763704" y="2518016"/>
                  </a:cubicBezTo>
                  <a:cubicBezTo>
                    <a:pt x="2782754" y="2511666"/>
                    <a:pt x="2802482" y="2507071"/>
                    <a:pt x="2820854" y="2498966"/>
                  </a:cubicBezTo>
                  <a:cubicBezTo>
                    <a:pt x="2856579" y="2483205"/>
                    <a:pt x="2894391" y="2470007"/>
                    <a:pt x="2925629" y="2446579"/>
                  </a:cubicBezTo>
                  <a:cubicBezTo>
                    <a:pt x="3000134" y="2390700"/>
                    <a:pt x="2925686" y="2442104"/>
                    <a:pt x="3006592" y="2398954"/>
                  </a:cubicBezTo>
                  <a:cubicBezTo>
                    <a:pt x="3016693" y="2393567"/>
                    <a:pt x="3024706" y="2384553"/>
                    <a:pt x="3035167" y="2379904"/>
                  </a:cubicBezTo>
                  <a:cubicBezTo>
                    <a:pt x="3067767" y="2365415"/>
                    <a:pt x="3104588" y="2360158"/>
                    <a:pt x="3135179" y="2341804"/>
                  </a:cubicBezTo>
                  <a:cubicBezTo>
                    <a:pt x="3303852" y="2240600"/>
                    <a:pt x="3087086" y="2372382"/>
                    <a:pt x="3216142" y="2289416"/>
                  </a:cubicBezTo>
                  <a:cubicBezTo>
                    <a:pt x="3226908" y="2282495"/>
                    <a:pt x="3238830" y="2277465"/>
                    <a:pt x="3249479" y="2270366"/>
                  </a:cubicBezTo>
                  <a:cubicBezTo>
                    <a:pt x="3272204" y="2255216"/>
                    <a:pt x="3293866" y="2238528"/>
                    <a:pt x="3316154" y="2222741"/>
                  </a:cubicBezTo>
                  <a:cubicBezTo>
                    <a:pt x="3331967" y="2211540"/>
                    <a:pt x="3350077" y="2203106"/>
                    <a:pt x="3363779" y="2189404"/>
                  </a:cubicBezTo>
                  <a:cubicBezTo>
                    <a:pt x="3376479" y="2176704"/>
                    <a:pt x="3388362" y="2163131"/>
                    <a:pt x="3401879" y="2151304"/>
                  </a:cubicBezTo>
                  <a:cubicBezTo>
                    <a:pt x="3413826" y="2140850"/>
                    <a:pt x="3427061" y="2131956"/>
                    <a:pt x="3439979" y="2122729"/>
                  </a:cubicBezTo>
                  <a:cubicBezTo>
                    <a:pt x="3467349" y="2103179"/>
                    <a:pt x="3508935" y="2078726"/>
                    <a:pt x="3535229" y="2065579"/>
                  </a:cubicBezTo>
                  <a:cubicBezTo>
                    <a:pt x="3547929" y="2059229"/>
                    <a:pt x="3560780" y="2053173"/>
                    <a:pt x="3573329" y="2046529"/>
                  </a:cubicBezTo>
                  <a:cubicBezTo>
                    <a:pt x="3596030" y="2034511"/>
                    <a:pt x="3640316" y="2007857"/>
                    <a:pt x="3663817" y="1998904"/>
                  </a:cubicBezTo>
                  <a:cubicBezTo>
                    <a:pt x="3680731" y="1992460"/>
                    <a:pt x="3699033" y="1990340"/>
                    <a:pt x="3716204" y="1984616"/>
                  </a:cubicBezTo>
                  <a:cubicBezTo>
                    <a:pt x="3732424" y="1979209"/>
                    <a:pt x="3747389" y="1970263"/>
                    <a:pt x="3763829" y="1965566"/>
                  </a:cubicBezTo>
                  <a:cubicBezTo>
                    <a:pt x="3793904" y="1956973"/>
                    <a:pt x="3860815" y="1951309"/>
                    <a:pt x="3887654" y="1946516"/>
                  </a:cubicBezTo>
                  <a:cubicBezTo>
                    <a:pt x="3908504" y="1942793"/>
                    <a:pt x="3928522" y="1934620"/>
                    <a:pt x="3949567" y="1932229"/>
                  </a:cubicBezTo>
                  <a:cubicBezTo>
                    <a:pt x="3998566" y="1926661"/>
                    <a:pt x="4047985" y="1925780"/>
                    <a:pt x="4097204" y="1922704"/>
                  </a:cubicBezTo>
                  <a:cubicBezTo>
                    <a:pt x="4233999" y="1914154"/>
                    <a:pt x="4187104" y="1917738"/>
                    <a:pt x="4387717" y="1913179"/>
                  </a:cubicBezTo>
                  <a:lnTo>
                    <a:pt x="4868729" y="1917941"/>
                  </a:lnTo>
                  <a:cubicBezTo>
                    <a:pt x="4938169" y="1919737"/>
                    <a:pt x="4937030" y="1931346"/>
                    <a:pt x="5002079" y="1941754"/>
                  </a:cubicBezTo>
                  <a:cubicBezTo>
                    <a:pt x="5020955" y="1944774"/>
                    <a:pt x="5040179" y="1944929"/>
                    <a:pt x="5059229" y="1946516"/>
                  </a:cubicBezTo>
                  <a:cubicBezTo>
                    <a:pt x="5085151" y="1951700"/>
                    <a:pt x="5123646" y="1959048"/>
                    <a:pt x="5149717" y="1965566"/>
                  </a:cubicBezTo>
                  <a:cubicBezTo>
                    <a:pt x="5186325" y="1974718"/>
                    <a:pt x="5222033" y="1987938"/>
                    <a:pt x="5259254" y="1994141"/>
                  </a:cubicBezTo>
                  <a:cubicBezTo>
                    <a:pt x="5293855" y="1999908"/>
                    <a:pt x="5388816" y="2015103"/>
                    <a:pt x="5411654" y="2022716"/>
                  </a:cubicBezTo>
                  <a:cubicBezTo>
                    <a:pt x="5421179" y="2025891"/>
                    <a:pt x="5430961" y="2028379"/>
                    <a:pt x="5440229" y="2032241"/>
                  </a:cubicBezTo>
                  <a:cubicBezTo>
                    <a:pt x="5450059" y="2036337"/>
                    <a:pt x="5458775" y="2042947"/>
                    <a:pt x="5468804" y="2046529"/>
                  </a:cubicBezTo>
                  <a:cubicBezTo>
                    <a:pt x="5481132" y="2050932"/>
                    <a:pt x="5494317" y="2052458"/>
                    <a:pt x="5506904" y="2056054"/>
                  </a:cubicBezTo>
                  <a:cubicBezTo>
                    <a:pt x="5563294" y="2072165"/>
                    <a:pt x="5509400" y="2060364"/>
                    <a:pt x="5559292" y="2070341"/>
                  </a:cubicBezTo>
                  <a:cubicBezTo>
                    <a:pt x="5592629" y="2067166"/>
                    <a:pt x="5626205" y="2065908"/>
                    <a:pt x="5659304" y="2060816"/>
                  </a:cubicBezTo>
                  <a:cubicBezTo>
                    <a:pt x="5667754" y="2059516"/>
                    <a:pt x="5676791" y="2057042"/>
                    <a:pt x="5683117" y="2051291"/>
                  </a:cubicBezTo>
                  <a:cubicBezTo>
                    <a:pt x="5694864" y="2040612"/>
                    <a:pt x="5702167" y="2025891"/>
                    <a:pt x="5711692" y="2013191"/>
                  </a:cubicBezTo>
                  <a:lnTo>
                    <a:pt x="5725979" y="1994141"/>
                  </a:lnTo>
                  <a:cubicBezTo>
                    <a:pt x="5727155" y="1985912"/>
                    <a:pt x="5735504" y="1928869"/>
                    <a:pt x="5735504" y="1922704"/>
                  </a:cubicBezTo>
                  <a:cubicBezTo>
                    <a:pt x="5735504" y="1884571"/>
                    <a:pt x="5732600" y="1846492"/>
                    <a:pt x="5730742" y="1808404"/>
                  </a:cubicBezTo>
                  <a:cubicBezTo>
                    <a:pt x="5729425" y="1781402"/>
                    <a:pt x="5728164" y="1754387"/>
                    <a:pt x="5725979" y="1727441"/>
                  </a:cubicBezTo>
                  <a:cubicBezTo>
                    <a:pt x="5720087" y="1654780"/>
                    <a:pt x="5711514" y="1600790"/>
                    <a:pt x="5706929" y="1527416"/>
                  </a:cubicBezTo>
                  <a:lnTo>
                    <a:pt x="5702167" y="1451216"/>
                  </a:lnTo>
                  <a:cubicBezTo>
                    <a:pt x="5700579" y="1355966"/>
                    <a:pt x="5699846" y="1260698"/>
                    <a:pt x="5697404" y="1165466"/>
                  </a:cubicBezTo>
                  <a:cubicBezTo>
                    <a:pt x="5696670" y="1136856"/>
                    <a:pt x="5696192" y="1108139"/>
                    <a:pt x="5692642" y="1079741"/>
                  </a:cubicBezTo>
                  <a:cubicBezTo>
                    <a:pt x="5688239" y="1044518"/>
                    <a:pt x="5676806" y="1010318"/>
                    <a:pt x="5673592" y="974966"/>
                  </a:cubicBezTo>
                  <a:cubicBezTo>
                    <a:pt x="5667190" y="904553"/>
                    <a:pt x="5673442" y="939496"/>
                    <a:pt x="5654542" y="870191"/>
                  </a:cubicBezTo>
                  <a:cubicBezTo>
                    <a:pt x="5646248" y="787264"/>
                    <a:pt x="5654856" y="857686"/>
                    <a:pt x="5640254" y="774941"/>
                  </a:cubicBezTo>
                  <a:cubicBezTo>
                    <a:pt x="5631768" y="726854"/>
                    <a:pt x="5641576" y="756815"/>
                    <a:pt x="5625967" y="717791"/>
                  </a:cubicBezTo>
                  <a:cubicBezTo>
                    <a:pt x="5616095" y="658566"/>
                    <a:pt x="5627853" y="719948"/>
                    <a:pt x="5611679" y="660641"/>
                  </a:cubicBezTo>
                  <a:cubicBezTo>
                    <a:pt x="5600347" y="619091"/>
                    <a:pt x="5615353" y="652609"/>
                    <a:pt x="5597392" y="598729"/>
                  </a:cubicBezTo>
                  <a:cubicBezTo>
                    <a:pt x="5595804" y="593966"/>
                    <a:pt x="5594733" y="588999"/>
                    <a:pt x="5592629" y="584441"/>
                  </a:cubicBezTo>
                  <a:cubicBezTo>
                    <a:pt x="5585191" y="568326"/>
                    <a:pt x="5575809" y="553130"/>
                    <a:pt x="5568817" y="536816"/>
                  </a:cubicBezTo>
                  <a:cubicBezTo>
                    <a:pt x="5559292" y="514591"/>
                    <a:pt x="5551056" y="491768"/>
                    <a:pt x="5540242" y="470141"/>
                  </a:cubicBezTo>
                  <a:cubicBezTo>
                    <a:pt x="5520435" y="430527"/>
                    <a:pt x="5522451" y="431549"/>
                    <a:pt x="5497379" y="393941"/>
                  </a:cubicBezTo>
                  <a:cubicBezTo>
                    <a:pt x="5489804" y="382579"/>
                    <a:pt x="5483634" y="369832"/>
                    <a:pt x="5473567" y="360604"/>
                  </a:cubicBezTo>
                  <a:cubicBezTo>
                    <a:pt x="5464132" y="351955"/>
                    <a:pt x="5451027" y="348425"/>
                    <a:pt x="5440229" y="341554"/>
                  </a:cubicBezTo>
                  <a:cubicBezTo>
                    <a:pt x="5433532" y="337292"/>
                    <a:pt x="5427783" y="331669"/>
                    <a:pt x="5421179" y="327266"/>
                  </a:cubicBezTo>
                  <a:cubicBezTo>
                    <a:pt x="5413477" y="322131"/>
                    <a:pt x="5404772" y="318533"/>
                    <a:pt x="5397367" y="312979"/>
                  </a:cubicBezTo>
                  <a:cubicBezTo>
                    <a:pt x="5335575" y="266636"/>
                    <a:pt x="5393657" y="298495"/>
                    <a:pt x="5311642" y="246304"/>
                  </a:cubicBezTo>
                  <a:cubicBezTo>
                    <a:pt x="5245922" y="204482"/>
                    <a:pt x="5276280" y="229465"/>
                    <a:pt x="5211629" y="198679"/>
                  </a:cubicBezTo>
                  <a:cubicBezTo>
                    <a:pt x="5193670" y="190127"/>
                    <a:pt x="5177218" y="178619"/>
                    <a:pt x="5159242" y="170104"/>
                  </a:cubicBezTo>
                  <a:cubicBezTo>
                    <a:pt x="5146984" y="164297"/>
                    <a:pt x="5133684" y="160980"/>
                    <a:pt x="5121142" y="155816"/>
                  </a:cubicBezTo>
                  <a:cubicBezTo>
                    <a:pt x="5106684" y="149863"/>
                    <a:pt x="5092796" y="142573"/>
                    <a:pt x="5078279" y="136766"/>
                  </a:cubicBezTo>
                  <a:cubicBezTo>
                    <a:pt x="5040135" y="121508"/>
                    <a:pt x="5003519" y="110198"/>
                    <a:pt x="4963979" y="98666"/>
                  </a:cubicBezTo>
                  <a:cubicBezTo>
                    <a:pt x="4946603" y="93598"/>
                    <a:pt x="4928840" y="89867"/>
                    <a:pt x="4911592" y="84379"/>
                  </a:cubicBezTo>
                  <a:cubicBezTo>
                    <a:pt x="4893885" y="78745"/>
                    <a:pt x="4877280" y="69633"/>
                    <a:pt x="4859204" y="65329"/>
                  </a:cubicBezTo>
                  <a:cubicBezTo>
                    <a:pt x="4843684" y="61634"/>
                    <a:pt x="4827454" y="62154"/>
                    <a:pt x="4811579" y="60566"/>
                  </a:cubicBezTo>
                  <a:cubicBezTo>
                    <a:pt x="4668528" y="28777"/>
                    <a:pt x="4890481" y="77298"/>
                    <a:pt x="4711567" y="41516"/>
                  </a:cubicBezTo>
                  <a:cubicBezTo>
                    <a:pt x="4646962" y="28595"/>
                    <a:pt x="4653184" y="24474"/>
                    <a:pt x="4587742" y="17704"/>
                  </a:cubicBezTo>
                  <a:cubicBezTo>
                    <a:pt x="4562428" y="15085"/>
                    <a:pt x="4536942" y="14529"/>
                    <a:pt x="4511542" y="12941"/>
                  </a:cubicBezTo>
                  <a:cubicBezTo>
                    <a:pt x="4401001" y="-4065"/>
                    <a:pt x="4433177" y="-2862"/>
                    <a:pt x="4263892" y="8179"/>
                  </a:cubicBezTo>
                  <a:cubicBezTo>
                    <a:pt x="4252359" y="8931"/>
                    <a:pt x="4241452" y="13858"/>
                    <a:pt x="4230554" y="17704"/>
                  </a:cubicBezTo>
                  <a:cubicBezTo>
                    <a:pt x="4214431" y="23394"/>
                    <a:pt x="4182929" y="36754"/>
                    <a:pt x="4182929" y="36754"/>
                  </a:cubicBezTo>
                  <a:cubicBezTo>
                    <a:pt x="4161453" y="68968"/>
                    <a:pt x="4188792" y="30891"/>
                    <a:pt x="4144829" y="74854"/>
                  </a:cubicBezTo>
                  <a:cubicBezTo>
                    <a:pt x="4129306" y="90377"/>
                    <a:pt x="4122530" y="104081"/>
                    <a:pt x="4111492" y="122479"/>
                  </a:cubicBezTo>
                  <a:cubicBezTo>
                    <a:pt x="4109904" y="135179"/>
                    <a:pt x="4104707" y="147941"/>
                    <a:pt x="4106729" y="160579"/>
                  </a:cubicBezTo>
                  <a:cubicBezTo>
                    <a:pt x="4113496" y="202871"/>
                    <a:pt x="4126958" y="245923"/>
                    <a:pt x="4154354" y="279641"/>
                  </a:cubicBezTo>
                  <a:cubicBezTo>
                    <a:pt x="4190040" y="323563"/>
                    <a:pt x="4189218" y="309742"/>
                    <a:pt x="4225792" y="346316"/>
                  </a:cubicBezTo>
                  <a:cubicBezTo>
                    <a:pt x="4258268" y="378792"/>
                    <a:pt x="4259648" y="387445"/>
                    <a:pt x="4287704" y="422516"/>
                  </a:cubicBezTo>
                  <a:cubicBezTo>
                    <a:pt x="4296847" y="433945"/>
                    <a:pt x="4307839" y="443897"/>
                    <a:pt x="4316279" y="455854"/>
                  </a:cubicBezTo>
                  <a:cubicBezTo>
                    <a:pt x="4337957" y="486565"/>
                    <a:pt x="4346127" y="504279"/>
                    <a:pt x="4359142" y="536816"/>
                  </a:cubicBezTo>
                  <a:cubicBezTo>
                    <a:pt x="4367354" y="557346"/>
                    <a:pt x="4374940" y="578121"/>
                    <a:pt x="4382954" y="598729"/>
                  </a:cubicBezTo>
                  <a:cubicBezTo>
                    <a:pt x="4386052" y="606697"/>
                    <a:pt x="4392479" y="622541"/>
                    <a:pt x="4392479" y="622541"/>
                  </a:cubicBezTo>
                  <a:cubicBezTo>
                    <a:pt x="4394067" y="632066"/>
                    <a:pt x="4397826" y="641477"/>
                    <a:pt x="4397242" y="651116"/>
                  </a:cubicBezTo>
                  <a:cubicBezTo>
                    <a:pt x="4394633" y="694163"/>
                    <a:pt x="4389415" y="737064"/>
                    <a:pt x="4382954" y="779704"/>
                  </a:cubicBezTo>
                  <a:cubicBezTo>
                    <a:pt x="4381450" y="789631"/>
                    <a:pt x="4378237" y="799465"/>
                    <a:pt x="4373429" y="808279"/>
                  </a:cubicBezTo>
                  <a:cubicBezTo>
                    <a:pt x="4368562" y="817203"/>
                    <a:pt x="4361179" y="824536"/>
                    <a:pt x="4354379" y="832091"/>
                  </a:cubicBezTo>
                  <a:cubicBezTo>
                    <a:pt x="4346870" y="840435"/>
                    <a:pt x="4339907" y="849677"/>
                    <a:pt x="4330567" y="855904"/>
                  </a:cubicBezTo>
                  <a:cubicBezTo>
                    <a:pt x="4320507" y="862610"/>
                    <a:pt x="4307843" y="864402"/>
                    <a:pt x="4297229" y="870191"/>
                  </a:cubicBezTo>
                  <a:cubicBezTo>
                    <a:pt x="4256128" y="892610"/>
                    <a:pt x="4299745" y="879088"/>
                    <a:pt x="4259129" y="889241"/>
                  </a:cubicBezTo>
                  <a:cubicBezTo>
                    <a:pt x="4222705" y="916560"/>
                    <a:pt x="4257639" y="892134"/>
                    <a:pt x="4221029" y="913054"/>
                  </a:cubicBezTo>
                  <a:cubicBezTo>
                    <a:pt x="4216059" y="915894"/>
                    <a:pt x="4212003" y="920324"/>
                    <a:pt x="4206742" y="922579"/>
                  </a:cubicBezTo>
                  <a:cubicBezTo>
                    <a:pt x="4200726" y="925157"/>
                    <a:pt x="4193843" y="925104"/>
                    <a:pt x="4187692" y="927341"/>
                  </a:cubicBezTo>
                  <a:cubicBezTo>
                    <a:pt x="4144659" y="942989"/>
                    <a:pt x="4163553" y="942807"/>
                    <a:pt x="4116254" y="951154"/>
                  </a:cubicBezTo>
                  <a:cubicBezTo>
                    <a:pt x="4102097" y="953652"/>
                    <a:pt x="4087669" y="954236"/>
                    <a:pt x="4073392" y="955916"/>
                  </a:cubicBezTo>
                  <a:lnTo>
                    <a:pt x="4035292" y="960679"/>
                  </a:lnTo>
                  <a:cubicBezTo>
                    <a:pt x="3900239" y="947172"/>
                    <a:pt x="4106157" y="967110"/>
                    <a:pt x="3906704" y="951154"/>
                  </a:cubicBezTo>
                  <a:cubicBezTo>
                    <a:pt x="3893946" y="950133"/>
                    <a:pt x="3881368" y="947336"/>
                    <a:pt x="3868604" y="946391"/>
                  </a:cubicBezTo>
                  <a:cubicBezTo>
                    <a:pt x="3838482" y="944160"/>
                    <a:pt x="3808232" y="943945"/>
                    <a:pt x="3778117" y="941629"/>
                  </a:cubicBezTo>
                  <a:cubicBezTo>
                    <a:pt x="3746303" y="939182"/>
                    <a:pt x="3682867" y="932104"/>
                    <a:pt x="3682867" y="932104"/>
                  </a:cubicBezTo>
                  <a:cubicBezTo>
                    <a:pt x="3643179" y="933691"/>
                    <a:pt x="3603441" y="934309"/>
                    <a:pt x="3563804" y="936866"/>
                  </a:cubicBezTo>
                  <a:cubicBezTo>
                    <a:pt x="3546225" y="938000"/>
                    <a:pt x="3526995" y="942500"/>
                    <a:pt x="3511417" y="951154"/>
                  </a:cubicBezTo>
                  <a:cubicBezTo>
                    <a:pt x="3504478" y="955009"/>
                    <a:pt x="3499173" y="961357"/>
                    <a:pt x="3492367" y="965441"/>
                  </a:cubicBezTo>
                  <a:cubicBezTo>
                    <a:pt x="3457231" y="986523"/>
                    <a:pt x="3467655" y="970330"/>
                    <a:pt x="3439979" y="1003541"/>
                  </a:cubicBezTo>
                  <a:cubicBezTo>
                    <a:pt x="3431236" y="1014032"/>
                    <a:pt x="3424361" y="1025954"/>
                    <a:pt x="3416167" y="1036879"/>
                  </a:cubicBezTo>
                  <a:cubicBezTo>
                    <a:pt x="3410068" y="1045011"/>
                    <a:pt x="3402755" y="1052233"/>
                    <a:pt x="3397117" y="1060691"/>
                  </a:cubicBezTo>
                  <a:cubicBezTo>
                    <a:pt x="3393179" y="1066598"/>
                    <a:pt x="3391245" y="1073653"/>
                    <a:pt x="3387592" y="1079741"/>
                  </a:cubicBezTo>
                  <a:cubicBezTo>
                    <a:pt x="3376943" y="1097490"/>
                    <a:pt x="3365499" y="1114751"/>
                    <a:pt x="3354254" y="1132129"/>
                  </a:cubicBezTo>
                  <a:cubicBezTo>
                    <a:pt x="3348035" y="1141740"/>
                    <a:pt x="3335204" y="1160704"/>
                    <a:pt x="3335204" y="1160704"/>
                  </a:cubicBezTo>
                  <a:cubicBezTo>
                    <a:pt x="3332152" y="1172912"/>
                    <a:pt x="3322986" y="1213714"/>
                    <a:pt x="3316154" y="1227379"/>
                  </a:cubicBezTo>
                  <a:cubicBezTo>
                    <a:pt x="3312604" y="1234478"/>
                    <a:pt x="3306629" y="1240079"/>
                    <a:pt x="3301867" y="1246429"/>
                  </a:cubicBezTo>
                  <a:cubicBezTo>
                    <a:pt x="3294108" y="1273585"/>
                    <a:pt x="3293187" y="1284560"/>
                    <a:pt x="3278054" y="1308341"/>
                  </a:cubicBezTo>
                  <a:cubicBezTo>
                    <a:pt x="3272597" y="1316917"/>
                    <a:pt x="3264643" y="1323696"/>
                    <a:pt x="3259004" y="1332154"/>
                  </a:cubicBezTo>
                  <a:cubicBezTo>
                    <a:pt x="3255066" y="1338061"/>
                    <a:pt x="3254869" y="1346584"/>
                    <a:pt x="3249479" y="1351204"/>
                  </a:cubicBezTo>
                  <a:cubicBezTo>
                    <a:pt x="3242988" y="1356768"/>
                    <a:pt x="3233140" y="1356577"/>
                    <a:pt x="3225667" y="1360729"/>
                  </a:cubicBezTo>
                  <a:cubicBezTo>
                    <a:pt x="3205874" y="1371725"/>
                    <a:pt x="3208288" y="1375625"/>
                    <a:pt x="3192329" y="1389304"/>
                  </a:cubicBezTo>
                  <a:cubicBezTo>
                    <a:pt x="3186302" y="1394470"/>
                    <a:pt x="3179253" y="1398364"/>
                    <a:pt x="3173279" y="1403591"/>
                  </a:cubicBezTo>
                  <a:cubicBezTo>
                    <a:pt x="3113930" y="1455520"/>
                    <a:pt x="3190275" y="1391357"/>
                    <a:pt x="3139942" y="1441691"/>
                  </a:cubicBezTo>
                  <a:cubicBezTo>
                    <a:pt x="3134329" y="1447304"/>
                    <a:pt x="3126743" y="1450615"/>
                    <a:pt x="3120892" y="1455979"/>
                  </a:cubicBezTo>
                  <a:cubicBezTo>
                    <a:pt x="3107652" y="1468115"/>
                    <a:pt x="3094290" y="1480281"/>
                    <a:pt x="3082792" y="1494079"/>
                  </a:cubicBezTo>
                  <a:cubicBezTo>
                    <a:pt x="3074854" y="1503604"/>
                    <a:pt x="3067746" y="1513887"/>
                    <a:pt x="3058979" y="1522654"/>
                  </a:cubicBezTo>
                  <a:cubicBezTo>
                    <a:pt x="3005936" y="1575697"/>
                    <a:pt x="3066521" y="1489412"/>
                    <a:pt x="2982779" y="1594091"/>
                  </a:cubicBezTo>
                  <a:cubicBezTo>
                    <a:pt x="2952977" y="1631345"/>
                    <a:pt x="2952525" y="1635621"/>
                    <a:pt x="2897054" y="1670291"/>
                  </a:cubicBezTo>
                  <a:cubicBezTo>
                    <a:pt x="2837827" y="1707308"/>
                    <a:pt x="2875925" y="1681450"/>
                    <a:pt x="2811329" y="1732204"/>
                  </a:cubicBezTo>
                  <a:cubicBezTo>
                    <a:pt x="2805088" y="1737108"/>
                    <a:pt x="2800108" y="1745186"/>
                    <a:pt x="2792279" y="1746491"/>
                  </a:cubicBezTo>
                  <a:lnTo>
                    <a:pt x="2763704" y="1751254"/>
                  </a:lnTo>
                  <a:cubicBezTo>
                    <a:pt x="2699908" y="1776773"/>
                    <a:pt x="2787172" y="1744043"/>
                    <a:pt x="2706554" y="1765541"/>
                  </a:cubicBezTo>
                  <a:cubicBezTo>
                    <a:pt x="2693448" y="1769036"/>
                    <a:pt x="2681466" y="1776002"/>
                    <a:pt x="2668454" y="1779829"/>
                  </a:cubicBezTo>
                  <a:cubicBezTo>
                    <a:pt x="2654413" y="1783959"/>
                    <a:pt x="2639694" y="1785437"/>
                    <a:pt x="2625592" y="1789354"/>
                  </a:cubicBezTo>
                  <a:cubicBezTo>
                    <a:pt x="2611081" y="1793385"/>
                    <a:pt x="2597178" y="1799392"/>
                    <a:pt x="2582729" y="1803641"/>
                  </a:cubicBezTo>
                  <a:cubicBezTo>
                    <a:pt x="2570170" y="1807335"/>
                    <a:pt x="2557124" y="1809261"/>
                    <a:pt x="2544629" y="1813166"/>
                  </a:cubicBezTo>
                  <a:cubicBezTo>
                    <a:pt x="2473575" y="1835371"/>
                    <a:pt x="2534972" y="1821766"/>
                    <a:pt x="2482717" y="1832216"/>
                  </a:cubicBezTo>
                  <a:cubicBezTo>
                    <a:pt x="2473192" y="1836979"/>
                    <a:pt x="2463491" y="1841405"/>
                    <a:pt x="2454142" y="1846504"/>
                  </a:cubicBezTo>
                  <a:cubicBezTo>
                    <a:pt x="2446016" y="1850937"/>
                    <a:pt x="2438874" y="1857231"/>
                    <a:pt x="2430329" y="1860791"/>
                  </a:cubicBezTo>
                  <a:cubicBezTo>
                    <a:pt x="2419661" y="1865236"/>
                    <a:pt x="2408104" y="1867141"/>
                    <a:pt x="2396992" y="1870316"/>
                  </a:cubicBezTo>
                  <a:cubicBezTo>
                    <a:pt x="2385879" y="1878254"/>
                    <a:pt x="2375723" y="1887739"/>
                    <a:pt x="2363654" y="1894129"/>
                  </a:cubicBezTo>
                  <a:cubicBezTo>
                    <a:pt x="2348543" y="1902129"/>
                    <a:pt x="2332073" y="1907268"/>
                    <a:pt x="2316029" y="1913179"/>
                  </a:cubicBezTo>
                  <a:cubicBezTo>
                    <a:pt x="2281503" y="1925899"/>
                    <a:pt x="2281456" y="1925394"/>
                    <a:pt x="2254117" y="1932229"/>
                  </a:cubicBezTo>
                  <a:cubicBezTo>
                    <a:pt x="2201840" y="1963593"/>
                    <a:pt x="2263670" y="1930860"/>
                    <a:pt x="2192204" y="1951279"/>
                  </a:cubicBezTo>
                  <a:cubicBezTo>
                    <a:pt x="2162585" y="1959742"/>
                    <a:pt x="2166472" y="1968748"/>
                    <a:pt x="2139817" y="1979854"/>
                  </a:cubicBezTo>
                  <a:cubicBezTo>
                    <a:pt x="2129149" y="1984299"/>
                    <a:pt x="2117592" y="1986204"/>
                    <a:pt x="2106479" y="1989379"/>
                  </a:cubicBezTo>
                  <a:cubicBezTo>
                    <a:pt x="2098542" y="1994141"/>
                    <a:pt x="2090946" y="1999526"/>
                    <a:pt x="2082667" y="2003666"/>
                  </a:cubicBezTo>
                  <a:cubicBezTo>
                    <a:pt x="2071853" y="2009073"/>
                    <a:pt x="2059943" y="2012165"/>
                    <a:pt x="2049329" y="2017954"/>
                  </a:cubicBezTo>
                  <a:cubicBezTo>
                    <a:pt x="2042361" y="2021755"/>
                    <a:pt x="2037505" y="2028957"/>
                    <a:pt x="2030279" y="2032241"/>
                  </a:cubicBezTo>
                  <a:cubicBezTo>
                    <a:pt x="2019758" y="2037023"/>
                    <a:pt x="2007988" y="2038367"/>
                    <a:pt x="1996942" y="2041766"/>
                  </a:cubicBezTo>
                  <a:cubicBezTo>
                    <a:pt x="1987346" y="2044719"/>
                    <a:pt x="1977483" y="2047084"/>
                    <a:pt x="1968367" y="2051291"/>
                  </a:cubicBezTo>
                  <a:cubicBezTo>
                    <a:pt x="1956746" y="2056654"/>
                    <a:pt x="1946755" y="2065211"/>
                    <a:pt x="1935029" y="2070341"/>
                  </a:cubicBezTo>
                  <a:cubicBezTo>
                    <a:pt x="1921231" y="2076378"/>
                    <a:pt x="1905794" y="2078216"/>
                    <a:pt x="1892167" y="2084629"/>
                  </a:cubicBezTo>
                  <a:cubicBezTo>
                    <a:pt x="1878616" y="2091006"/>
                    <a:pt x="1867724" y="2102295"/>
                    <a:pt x="1854067" y="2108441"/>
                  </a:cubicBezTo>
                  <a:cubicBezTo>
                    <a:pt x="1835755" y="2116681"/>
                    <a:pt x="1815632" y="2120213"/>
                    <a:pt x="1796917" y="2127491"/>
                  </a:cubicBezTo>
                  <a:cubicBezTo>
                    <a:pt x="1786992" y="2131351"/>
                    <a:pt x="1778282" y="2137956"/>
                    <a:pt x="1768342" y="2141779"/>
                  </a:cubicBezTo>
                  <a:cubicBezTo>
                    <a:pt x="1757555" y="2145928"/>
                    <a:pt x="1746050" y="2147905"/>
                    <a:pt x="1735004" y="2151304"/>
                  </a:cubicBezTo>
                  <a:cubicBezTo>
                    <a:pt x="1725408" y="2154257"/>
                    <a:pt x="1715787" y="2157190"/>
                    <a:pt x="1706429" y="2160829"/>
                  </a:cubicBezTo>
                  <a:cubicBezTo>
                    <a:pt x="1687195" y="2168309"/>
                    <a:pt x="1668857" y="2178115"/>
                    <a:pt x="1649279" y="2184641"/>
                  </a:cubicBezTo>
                  <a:cubicBezTo>
                    <a:pt x="1634992" y="2189404"/>
                    <a:pt x="1620044" y="2192516"/>
                    <a:pt x="1606417" y="2198929"/>
                  </a:cubicBezTo>
                  <a:cubicBezTo>
                    <a:pt x="1592866" y="2205306"/>
                    <a:pt x="1581712" y="2216043"/>
                    <a:pt x="1568317" y="2222741"/>
                  </a:cubicBezTo>
                  <a:cubicBezTo>
                    <a:pt x="1553024" y="2230387"/>
                    <a:pt x="1536356" y="2234938"/>
                    <a:pt x="1520692" y="2241791"/>
                  </a:cubicBezTo>
                  <a:cubicBezTo>
                    <a:pt x="1510936" y="2246060"/>
                    <a:pt x="1502057" y="2252256"/>
                    <a:pt x="1492117" y="2256079"/>
                  </a:cubicBezTo>
                  <a:cubicBezTo>
                    <a:pt x="1434625" y="2278192"/>
                    <a:pt x="1482508" y="2251358"/>
                    <a:pt x="1425442" y="2279891"/>
                  </a:cubicBezTo>
                  <a:cubicBezTo>
                    <a:pt x="1366970" y="2309127"/>
                    <a:pt x="1416344" y="2287811"/>
                    <a:pt x="1363529" y="2317991"/>
                  </a:cubicBezTo>
                  <a:cubicBezTo>
                    <a:pt x="1351201" y="2325036"/>
                    <a:pt x="1337804" y="2330080"/>
                    <a:pt x="1325429" y="2337041"/>
                  </a:cubicBezTo>
                  <a:cubicBezTo>
                    <a:pt x="1291628" y="2356054"/>
                    <a:pt x="1275405" y="2369054"/>
                    <a:pt x="1244467" y="2394191"/>
                  </a:cubicBezTo>
                  <a:cubicBezTo>
                    <a:pt x="1233108" y="2403420"/>
                    <a:pt x="1221918" y="2412876"/>
                    <a:pt x="1211129" y="2422766"/>
                  </a:cubicBezTo>
                  <a:cubicBezTo>
                    <a:pt x="1202854" y="2430351"/>
                    <a:pt x="1196083" y="2439567"/>
                    <a:pt x="1187317" y="2446579"/>
                  </a:cubicBezTo>
                  <a:cubicBezTo>
                    <a:pt x="1180089" y="2452362"/>
                    <a:pt x="1171087" y="2455558"/>
                    <a:pt x="1163504" y="2460866"/>
                  </a:cubicBezTo>
                  <a:cubicBezTo>
                    <a:pt x="1155177" y="2466695"/>
                    <a:pt x="1148518" y="2474873"/>
                    <a:pt x="1139692" y="2479916"/>
                  </a:cubicBezTo>
                  <a:cubicBezTo>
                    <a:pt x="1115036" y="2494005"/>
                    <a:pt x="1088892" y="2505316"/>
                    <a:pt x="1063492" y="2518016"/>
                  </a:cubicBezTo>
                  <a:lnTo>
                    <a:pt x="987292" y="2556116"/>
                  </a:lnTo>
                  <a:cubicBezTo>
                    <a:pt x="977767" y="2560879"/>
                    <a:pt x="968505" y="2566209"/>
                    <a:pt x="958717" y="2570404"/>
                  </a:cubicBezTo>
                  <a:cubicBezTo>
                    <a:pt x="947604" y="2575166"/>
                    <a:pt x="936078" y="2579060"/>
                    <a:pt x="925379" y="2584691"/>
                  </a:cubicBezTo>
                  <a:cubicBezTo>
                    <a:pt x="905863" y="2594963"/>
                    <a:pt x="885873" y="2604797"/>
                    <a:pt x="868229" y="2618029"/>
                  </a:cubicBezTo>
                  <a:cubicBezTo>
                    <a:pt x="861879" y="2622791"/>
                    <a:pt x="856278" y="2628766"/>
                    <a:pt x="849179" y="2632316"/>
                  </a:cubicBezTo>
                  <a:cubicBezTo>
                    <a:pt x="840199" y="2636806"/>
                    <a:pt x="830040" y="2638410"/>
                    <a:pt x="820604" y="2641841"/>
                  </a:cubicBezTo>
                  <a:cubicBezTo>
                    <a:pt x="782313" y="2655765"/>
                    <a:pt x="811768" y="2648370"/>
                    <a:pt x="772979" y="2656129"/>
                  </a:cubicBezTo>
                  <a:cubicBezTo>
                    <a:pt x="768217" y="2659304"/>
                    <a:pt x="763811" y="2663094"/>
                    <a:pt x="758692" y="2665654"/>
                  </a:cubicBezTo>
                  <a:cubicBezTo>
                    <a:pt x="754202" y="2667899"/>
                    <a:pt x="749018" y="2668439"/>
                    <a:pt x="744404" y="2670416"/>
                  </a:cubicBezTo>
                  <a:cubicBezTo>
                    <a:pt x="725978" y="2678312"/>
                    <a:pt x="715830" y="2672797"/>
                    <a:pt x="701542" y="2679941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4D9C549F-38C8-4786-8764-614BE4102DF4}"/>
                </a:ext>
              </a:extLst>
            </p:cNvPr>
            <p:cNvSpPr txBox="1"/>
            <p:nvPr/>
          </p:nvSpPr>
          <p:spPr>
            <a:xfrm rot="19771130">
              <a:off x="4304783" y="3673635"/>
              <a:ext cx="2421139" cy="5836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3B78496D-0D9F-4E59-B022-2C216F9FE5CB}"/>
                </a:ext>
              </a:extLst>
            </p:cNvPr>
            <p:cNvSpPr/>
            <p:nvPr/>
          </p:nvSpPr>
          <p:spPr>
            <a:xfrm>
              <a:off x="1339248" y="3879850"/>
              <a:ext cx="1365852" cy="977900"/>
            </a:xfrm>
            <a:custGeom>
              <a:avLst/>
              <a:gdLst>
                <a:gd name="connsiteX0" fmla="*/ 286352 w 1365852"/>
                <a:gd name="connsiteY0" fmla="*/ 228600 h 977900"/>
                <a:gd name="connsiteX1" fmla="*/ 222852 w 1365852"/>
                <a:gd name="connsiteY1" fmla="*/ 273050 h 977900"/>
                <a:gd name="connsiteX2" fmla="*/ 197452 w 1365852"/>
                <a:gd name="connsiteY2" fmla="*/ 304800 h 977900"/>
                <a:gd name="connsiteX3" fmla="*/ 172052 w 1365852"/>
                <a:gd name="connsiteY3" fmla="*/ 330200 h 977900"/>
                <a:gd name="connsiteX4" fmla="*/ 159352 w 1365852"/>
                <a:gd name="connsiteY4" fmla="*/ 355600 h 977900"/>
                <a:gd name="connsiteX5" fmla="*/ 102202 w 1365852"/>
                <a:gd name="connsiteY5" fmla="*/ 393700 h 977900"/>
                <a:gd name="connsiteX6" fmla="*/ 76802 w 1365852"/>
                <a:gd name="connsiteY6" fmla="*/ 431800 h 977900"/>
                <a:gd name="connsiteX7" fmla="*/ 51402 w 1365852"/>
                <a:gd name="connsiteY7" fmla="*/ 457200 h 977900"/>
                <a:gd name="connsiteX8" fmla="*/ 32352 w 1365852"/>
                <a:gd name="connsiteY8" fmla="*/ 482600 h 977900"/>
                <a:gd name="connsiteX9" fmla="*/ 26002 w 1365852"/>
                <a:gd name="connsiteY9" fmla="*/ 501650 h 977900"/>
                <a:gd name="connsiteX10" fmla="*/ 45052 w 1365852"/>
                <a:gd name="connsiteY10" fmla="*/ 590550 h 977900"/>
                <a:gd name="connsiteX11" fmla="*/ 51402 w 1365852"/>
                <a:gd name="connsiteY11" fmla="*/ 635000 h 977900"/>
                <a:gd name="connsiteX12" fmla="*/ 57752 w 1365852"/>
                <a:gd name="connsiteY12" fmla="*/ 673100 h 977900"/>
                <a:gd name="connsiteX13" fmla="*/ 32352 w 1365852"/>
                <a:gd name="connsiteY13" fmla="*/ 774700 h 977900"/>
                <a:gd name="connsiteX14" fmla="*/ 19652 w 1365852"/>
                <a:gd name="connsiteY14" fmla="*/ 819150 h 977900"/>
                <a:gd name="connsiteX15" fmla="*/ 6952 w 1365852"/>
                <a:gd name="connsiteY15" fmla="*/ 838200 h 977900"/>
                <a:gd name="connsiteX16" fmla="*/ 19652 w 1365852"/>
                <a:gd name="connsiteY16" fmla="*/ 965200 h 977900"/>
                <a:gd name="connsiteX17" fmla="*/ 45052 w 1365852"/>
                <a:gd name="connsiteY17" fmla="*/ 977900 h 977900"/>
                <a:gd name="connsiteX18" fmla="*/ 153002 w 1365852"/>
                <a:gd name="connsiteY18" fmla="*/ 971550 h 977900"/>
                <a:gd name="connsiteX19" fmla="*/ 178402 w 1365852"/>
                <a:gd name="connsiteY19" fmla="*/ 965200 h 977900"/>
                <a:gd name="connsiteX20" fmla="*/ 254602 w 1365852"/>
                <a:gd name="connsiteY20" fmla="*/ 958850 h 977900"/>
                <a:gd name="connsiteX21" fmla="*/ 330802 w 1365852"/>
                <a:gd name="connsiteY21" fmla="*/ 939800 h 977900"/>
                <a:gd name="connsiteX22" fmla="*/ 356202 w 1365852"/>
                <a:gd name="connsiteY22" fmla="*/ 920750 h 977900"/>
                <a:gd name="connsiteX23" fmla="*/ 387952 w 1365852"/>
                <a:gd name="connsiteY23" fmla="*/ 908050 h 977900"/>
                <a:gd name="connsiteX24" fmla="*/ 407002 w 1365852"/>
                <a:gd name="connsiteY24" fmla="*/ 889000 h 977900"/>
                <a:gd name="connsiteX25" fmla="*/ 597502 w 1365852"/>
                <a:gd name="connsiteY25" fmla="*/ 857250 h 977900"/>
                <a:gd name="connsiteX26" fmla="*/ 648302 w 1365852"/>
                <a:gd name="connsiteY26" fmla="*/ 850900 h 977900"/>
                <a:gd name="connsiteX27" fmla="*/ 692752 w 1365852"/>
                <a:gd name="connsiteY27" fmla="*/ 838200 h 977900"/>
                <a:gd name="connsiteX28" fmla="*/ 724502 w 1365852"/>
                <a:gd name="connsiteY28" fmla="*/ 825500 h 977900"/>
                <a:gd name="connsiteX29" fmla="*/ 832452 w 1365852"/>
                <a:gd name="connsiteY29" fmla="*/ 800100 h 977900"/>
                <a:gd name="connsiteX30" fmla="*/ 857852 w 1365852"/>
                <a:gd name="connsiteY30" fmla="*/ 787400 h 977900"/>
                <a:gd name="connsiteX31" fmla="*/ 895952 w 1365852"/>
                <a:gd name="connsiteY31" fmla="*/ 781050 h 977900"/>
                <a:gd name="connsiteX32" fmla="*/ 991202 w 1365852"/>
                <a:gd name="connsiteY32" fmla="*/ 768350 h 977900"/>
                <a:gd name="connsiteX33" fmla="*/ 1067402 w 1365852"/>
                <a:gd name="connsiteY33" fmla="*/ 749300 h 977900"/>
                <a:gd name="connsiteX34" fmla="*/ 1149952 w 1365852"/>
                <a:gd name="connsiteY34" fmla="*/ 723900 h 977900"/>
                <a:gd name="connsiteX35" fmla="*/ 1194402 w 1365852"/>
                <a:gd name="connsiteY35" fmla="*/ 717550 h 977900"/>
                <a:gd name="connsiteX36" fmla="*/ 1226152 w 1365852"/>
                <a:gd name="connsiteY36" fmla="*/ 704850 h 977900"/>
                <a:gd name="connsiteX37" fmla="*/ 1289652 w 1365852"/>
                <a:gd name="connsiteY37" fmla="*/ 692150 h 977900"/>
                <a:gd name="connsiteX38" fmla="*/ 1327752 w 1365852"/>
                <a:gd name="connsiteY38" fmla="*/ 673100 h 977900"/>
                <a:gd name="connsiteX39" fmla="*/ 1359502 w 1365852"/>
                <a:gd name="connsiteY39" fmla="*/ 628650 h 977900"/>
                <a:gd name="connsiteX40" fmla="*/ 1365852 w 1365852"/>
                <a:gd name="connsiteY40" fmla="*/ 609600 h 977900"/>
                <a:gd name="connsiteX41" fmla="*/ 1334102 w 1365852"/>
                <a:gd name="connsiteY41" fmla="*/ 533400 h 977900"/>
                <a:gd name="connsiteX42" fmla="*/ 1315052 w 1365852"/>
                <a:gd name="connsiteY42" fmla="*/ 520700 h 977900"/>
                <a:gd name="connsiteX43" fmla="*/ 1296002 w 1365852"/>
                <a:gd name="connsiteY43" fmla="*/ 514350 h 977900"/>
                <a:gd name="connsiteX44" fmla="*/ 1207102 w 1365852"/>
                <a:gd name="connsiteY44" fmla="*/ 438150 h 977900"/>
                <a:gd name="connsiteX45" fmla="*/ 1137252 w 1365852"/>
                <a:gd name="connsiteY45" fmla="*/ 419100 h 977900"/>
                <a:gd name="connsiteX46" fmla="*/ 1073752 w 1365852"/>
                <a:gd name="connsiteY46" fmla="*/ 387350 h 977900"/>
                <a:gd name="connsiteX47" fmla="*/ 1035652 w 1365852"/>
                <a:gd name="connsiteY47" fmla="*/ 336550 h 977900"/>
                <a:gd name="connsiteX48" fmla="*/ 1016602 w 1365852"/>
                <a:gd name="connsiteY48" fmla="*/ 317500 h 977900"/>
                <a:gd name="connsiteX49" fmla="*/ 991202 w 1365852"/>
                <a:gd name="connsiteY49" fmla="*/ 260350 h 977900"/>
                <a:gd name="connsiteX50" fmla="*/ 978502 w 1365852"/>
                <a:gd name="connsiteY50" fmla="*/ 234950 h 977900"/>
                <a:gd name="connsiteX51" fmla="*/ 965802 w 1365852"/>
                <a:gd name="connsiteY51" fmla="*/ 171450 h 977900"/>
                <a:gd name="connsiteX52" fmla="*/ 921352 w 1365852"/>
                <a:gd name="connsiteY52" fmla="*/ 114300 h 977900"/>
                <a:gd name="connsiteX53" fmla="*/ 895952 w 1365852"/>
                <a:gd name="connsiteY53" fmla="*/ 69850 h 977900"/>
                <a:gd name="connsiteX54" fmla="*/ 889602 w 1365852"/>
                <a:gd name="connsiteY54" fmla="*/ 44450 h 977900"/>
                <a:gd name="connsiteX55" fmla="*/ 864202 w 1365852"/>
                <a:gd name="connsiteY55" fmla="*/ 25400 h 977900"/>
                <a:gd name="connsiteX56" fmla="*/ 826102 w 1365852"/>
                <a:gd name="connsiteY56" fmla="*/ 0 h 977900"/>
                <a:gd name="connsiteX57" fmla="*/ 800702 w 1365852"/>
                <a:gd name="connsiteY57" fmla="*/ 6350 h 977900"/>
                <a:gd name="connsiteX58" fmla="*/ 762602 w 1365852"/>
                <a:gd name="connsiteY58" fmla="*/ 31750 h 977900"/>
                <a:gd name="connsiteX59" fmla="*/ 730852 w 1365852"/>
                <a:gd name="connsiteY59" fmla="*/ 76200 h 977900"/>
                <a:gd name="connsiteX60" fmla="*/ 711802 w 1365852"/>
                <a:gd name="connsiteY60" fmla="*/ 88900 h 977900"/>
                <a:gd name="connsiteX61" fmla="*/ 705452 w 1365852"/>
                <a:gd name="connsiteY61" fmla="*/ 120650 h 977900"/>
                <a:gd name="connsiteX62" fmla="*/ 654652 w 1365852"/>
                <a:gd name="connsiteY62" fmla="*/ 152400 h 977900"/>
                <a:gd name="connsiteX63" fmla="*/ 616552 w 1365852"/>
                <a:gd name="connsiteY63" fmla="*/ 158750 h 977900"/>
                <a:gd name="connsiteX64" fmla="*/ 591152 w 1365852"/>
                <a:gd name="connsiteY64" fmla="*/ 165100 h 977900"/>
                <a:gd name="connsiteX65" fmla="*/ 470502 w 1365852"/>
                <a:gd name="connsiteY65" fmla="*/ 171450 h 977900"/>
                <a:gd name="connsiteX66" fmla="*/ 400652 w 1365852"/>
                <a:gd name="connsiteY66" fmla="*/ 190500 h 977900"/>
                <a:gd name="connsiteX67" fmla="*/ 330802 w 1365852"/>
                <a:gd name="connsiteY67" fmla="*/ 203200 h 977900"/>
                <a:gd name="connsiteX68" fmla="*/ 286352 w 1365852"/>
                <a:gd name="connsiteY68" fmla="*/ 228600 h 977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365852" h="977900">
                  <a:moveTo>
                    <a:pt x="286352" y="228600"/>
                  </a:moveTo>
                  <a:cubicBezTo>
                    <a:pt x="268360" y="240242"/>
                    <a:pt x="243546" y="252356"/>
                    <a:pt x="222852" y="273050"/>
                  </a:cubicBezTo>
                  <a:cubicBezTo>
                    <a:pt x="213268" y="282634"/>
                    <a:pt x="206456" y="294670"/>
                    <a:pt x="197452" y="304800"/>
                  </a:cubicBezTo>
                  <a:cubicBezTo>
                    <a:pt x="189497" y="313749"/>
                    <a:pt x="179236" y="320621"/>
                    <a:pt x="172052" y="330200"/>
                  </a:cubicBezTo>
                  <a:cubicBezTo>
                    <a:pt x="166372" y="337773"/>
                    <a:pt x="166045" y="348907"/>
                    <a:pt x="159352" y="355600"/>
                  </a:cubicBezTo>
                  <a:cubicBezTo>
                    <a:pt x="111294" y="403658"/>
                    <a:pt x="143678" y="347040"/>
                    <a:pt x="102202" y="393700"/>
                  </a:cubicBezTo>
                  <a:cubicBezTo>
                    <a:pt x="92061" y="405108"/>
                    <a:pt x="86337" y="419881"/>
                    <a:pt x="76802" y="431800"/>
                  </a:cubicBezTo>
                  <a:cubicBezTo>
                    <a:pt x="69322" y="441150"/>
                    <a:pt x="59287" y="448189"/>
                    <a:pt x="51402" y="457200"/>
                  </a:cubicBezTo>
                  <a:cubicBezTo>
                    <a:pt x="44433" y="465165"/>
                    <a:pt x="38702" y="474133"/>
                    <a:pt x="32352" y="482600"/>
                  </a:cubicBezTo>
                  <a:cubicBezTo>
                    <a:pt x="30235" y="488950"/>
                    <a:pt x="25525" y="494974"/>
                    <a:pt x="26002" y="501650"/>
                  </a:cubicBezTo>
                  <a:cubicBezTo>
                    <a:pt x="29160" y="545869"/>
                    <a:pt x="34256" y="558162"/>
                    <a:pt x="45052" y="590550"/>
                  </a:cubicBezTo>
                  <a:cubicBezTo>
                    <a:pt x="47169" y="605367"/>
                    <a:pt x="49126" y="620207"/>
                    <a:pt x="51402" y="635000"/>
                  </a:cubicBezTo>
                  <a:cubicBezTo>
                    <a:pt x="53360" y="647725"/>
                    <a:pt x="58466" y="660245"/>
                    <a:pt x="57752" y="673100"/>
                  </a:cubicBezTo>
                  <a:cubicBezTo>
                    <a:pt x="51789" y="780439"/>
                    <a:pt x="53519" y="718254"/>
                    <a:pt x="32352" y="774700"/>
                  </a:cubicBezTo>
                  <a:cubicBezTo>
                    <a:pt x="26248" y="790976"/>
                    <a:pt x="27328" y="803798"/>
                    <a:pt x="19652" y="819150"/>
                  </a:cubicBezTo>
                  <a:cubicBezTo>
                    <a:pt x="16239" y="825976"/>
                    <a:pt x="11185" y="831850"/>
                    <a:pt x="6952" y="838200"/>
                  </a:cubicBezTo>
                  <a:cubicBezTo>
                    <a:pt x="-545" y="890682"/>
                    <a:pt x="-8134" y="905659"/>
                    <a:pt x="19652" y="965200"/>
                  </a:cubicBezTo>
                  <a:cubicBezTo>
                    <a:pt x="23655" y="973778"/>
                    <a:pt x="36585" y="973667"/>
                    <a:pt x="45052" y="977900"/>
                  </a:cubicBezTo>
                  <a:cubicBezTo>
                    <a:pt x="81035" y="975783"/>
                    <a:pt x="117119" y="974967"/>
                    <a:pt x="153002" y="971550"/>
                  </a:cubicBezTo>
                  <a:cubicBezTo>
                    <a:pt x="161690" y="970723"/>
                    <a:pt x="169742" y="966282"/>
                    <a:pt x="178402" y="965200"/>
                  </a:cubicBezTo>
                  <a:cubicBezTo>
                    <a:pt x="203693" y="962039"/>
                    <a:pt x="229202" y="960967"/>
                    <a:pt x="254602" y="958850"/>
                  </a:cubicBezTo>
                  <a:cubicBezTo>
                    <a:pt x="275992" y="954572"/>
                    <a:pt x="312340" y="948192"/>
                    <a:pt x="330802" y="939800"/>
                  </a:cubicBezTo>
                  <a:cubicBezTo>
                    <a:pt x="340437" y="935421"/>
                    <a:pt x="346951" y="925890"/>
                    <a:pt x="356202" y="920750"/>
                  </a:cubicBezTo>
                  <a:cubicBezTo>
                    <a:pt x="366166" y="915214"/>
                    <a:pt x="377369" y="912283"/>
                    <a:pt x="387952" y="908050"/>
                  </a:cubicBezTo>
                  <a:cubicBezTo>
                    <a:pt x="394302" y="901700"/>
                    <a:pt x="398698" y="892419"/>
                    <a:pt x="407002" y="889000"/>
                  </a:cubicBezTo>
                  <a:cubicBezTo>
                    <a:pt x="489513" y="855025"/>
                    <a:pt x="508101" y="864700"/>
                    <a:pt x="597502" y="857250"/>
                  </a:cubicBezTo>
                  <a:cubicBezTo>
                    <a:pt x="614508" y="855833"/>
                    <a:pt x="631369" y="853017"/>
                    <a:pt x="648302" y="850900"/>
                  </a:cubicBezTo>
                  <a:cubicBezTo>
                    <a:pt x="663119" y="846667"/>
                    <a:pt x="678133" y="843073"/>
                    <a:pt x="692752" y="838200"/>
                  </a:cubicBezTo>
                  <a:cubicBezTo>
                    <a:pt x="703566" y="834595"/>
                    <a:pt x="713542" y="828631"/>
                    <a:pt x="724502" y="825500"/>
                  </a:cubicBezTo>
                  <a:cubicBezTo>
                    <a:pt x="761174" y="815022"/>
                    <a:pt x="796276" y="812159"/>
                    <a:pt x="832452" y="800100"/>
                  </a:cubicBezTo>
                  <a:cubicBezTo>
                    <a:pt x="841432" y="797107"/>
                    <a:pt x="848785" y="790120"/>
                    <a:pt x="857852" y="787400"/>
                  </a:cubicBezTo>
                  <a:cubicBezTo>
                    <a:pt x="870184" y="783700"/>
                    <a:pt x="883227" y="783008"/>
                    <a:pt x="895952" y="781050"/>
                  </a:cubicBezTo>
                  <a:cubicBezTo>
                    <a:pt x="933927" y="775208"/>
                    <a:pt x="952195" y="773226"/>
                    <a:pt x="991202" y="768350"/>
                  </a:cubicBezTo>
                  <a:cubicBezTo>
                    <a:pt x="1094861" y="733797"/>
                    <a:pt x="964792" y="774952"/>
                    <a:pt x="1067402" y="749300"/>
                  </a:cubicBezTo>
                  <a:cubicBezTo>
                    <a:pt x="1143535" y="730267"/>
                    <a:pt x="1065678" y="741959"/>
                    <a:pt x="1149952" y="723900"/>
                  </a:cubicBezTo>
                  <a:cubicBezTo>
                    <a:pt x="1164587" y="720764"/>
                    <a:pt x="1179585" y="719667"/>
                    <a:pt x="1194402" y="717550"/>
                  </a:cubicBezTo>
                  <a:cubicBezTo>
                    <a:pt x="1204985" y="713317"/>
                    <a:pt x="1215138" y="707787"/>
                    <a:pt x="1226152" y="704850"/>
                  </a:cubicBezTo>
                  <a:cubicBezTo>
                    <a:pt x="1247009" y="699288"/>
                    <a:pt x="1289652" y="692150"/>
                    <a:pt x="1289652" y="692150"/>
                  </a:cubicBezTo>
                  <a:cubicBezTo>
                    <a:pt x="1302352" y="685800"/>
                    <a:pt x="1315938" y="680976"/>
                    <a:pt x="1327752" y="673100"/>
                  </a:cubicBezTo>
                  <a:cubicBezTo>
                    <a:pt x="1345175" y="661485"/>
                    <a:pt x="1351556" y="647190"/>
                    <a:pt x="1359502" y="628650"/>
                  </a:cubicBezTo>
                  <a:cubicBezTo>
                    <a:pt x="1362139" y="622498"/>
                    <a:pt x="1363735" y="615950"/>
                    <a:pt x="1365852" y="609600"/>
                  </a:cubicBezTo>
                  <a:cubicBezTo>
                    <a:pt x="1360070" y="592253"/>
                    <a:pt x="1351981" y="551279"/>
                    <a:pt x="1334102" y="533400"/>
                  </a:cubicBezTo>
                  <a:cubicBezTo>
                    <a:pt x="1328706" y="528004"/>
                    <a:pt x="1321878" y="524113"/>
                    <a:pt x="1315052" y="520700"/>
                  </a:cubicBezTo>
                  <a:cubicBezTo>
                    <a:pt x="1309065" y="517707"/>
                    <a:pt x="1302352" y="516467"/>
                    <a:pt x="1296002" y="514350"/>
                  </a:cubicBezTo>
                  <a:cubicBezTo>
                    <a:pt x="1279800" y="498148"/>
                    <a:pt x="1228825" y="443581"/>
                    <a:pt x="1207102" y="438150"/>
                  </a:cubicBezTo>
                  <a:cubicBezTo>
                    <a:pt x="1206085" y="437896"/>
                    <a:pt x="1151280" y="425574"/>
                    <a:pt x="1137252" y="419100"/>
                  </a:cubicBezTo>
                  <a:cubicBezTo>
                    <a:pt x="1115765" y="409183"/>
                    <a:pt x="1090486" y="404084"/>
                    <a:pt x="1073752" y="387350"/>
                  </a:cubicBezTo>
                  <a:cubicBezTo>
                    <a:pt x="1007402" y="321000"/>
                    <a:pt x="1080789" y="399742"/>
                    <a:pt x="1035652" y="336550"/>
                  </a:cubicBezTo>
                  <a:cubicBezTo>
                    <a:pt x="1030432" y="329242"/>
                    <a:pt x="1021583" y="324972"/>
                    <a:pt x="1016602" y="317500"/>
                  </a:cubicBezTo>
                  <a:cubicBezTo>
                    <a:pt x="989388" y="276679"/>
                    <a:pt x="1004479" y="291331"/>
                    <a:pt x="991202" y="260350"/>
                  </a:cubicBezTo>
                  <a:cubicBezTo>
                    <a:pt x="987473" y="251649"/>
                    <a:pt x="982735" y="243417"/>
                    <a:pt x="978502" y="234950"/>
                  </a:cubicBezTo>
                  <a:cubicBezTo>
                    <a:pt x="977705" y="230166"/>
                    <a:pt x="970538" y="180923"/>
                    <a:pt x="965802" y="171450"/>
                  </a:cubicBezTo>
                  <a:cubicBezTo>
                    <a:pt x="950611" y="141069"/>
                    <a:pt x="942258" y="135206"/>
                    <a:pt x="921352" y="114300"/>
                  </a:cubicBezTo>
                  <a:cubicBezTo>
                    <a:pt x="904654" y="47507"/>
                    <a:pt x="929580" y="128699"/>
                    <a:pt x="895952" y="69850"/>
                  </a:cubicBezTo>
                  <a:cubicBezTo>
                    <a:pt x="891622" y="62273"/>
                    <a:pt x="894675" y="51552"/>
                    <a:pt x="889602" y="44450"/>
                  </a:cubicBezTo>
                  <a:cubicBezTo>
                    <a:pt x="883451" y="35838"/>
                    <a:pt x="872872" y="31469"/>
                    <a:pt x="864202" y="25400"/>
                  </a:cubicBezTo>
                  <a:cubicBezTo>
                    <a:pt x="851698" y="16647"/>
                    <a:pt x="838802" y="8467"/>
                    <a:pt x="826102" y="0"/>
                  </a:cubicBezTo>
                  <a:cubicBezTo>
                    <a:pt x="817635" y="2117"/>
                    <a:pt x="808279" y="2020"/>
                    <a:pt x="800702" y="6350"/>
                  </a:cubicBezTo>
                  <a:cubicBezTo>
                    <a:pt x="734110" y="44403"/>
                    <a:pt x="822080" y="11924"/>
                    <a:pt x="762602" y="31750"/>
                  </a:cubicBezTo>
                  <a:cubicBezTo>
                    <a:pt x="755391" y="42567"/>
                    <a:pt x="738728" y="68324"/>
                    <a:pt x="730852" y="76200"/>
                  </a:cubicBezTo>
                  <a:cubicBezTo>
                    <a:pt x="725456" y="81596"/>
                    <a:pt x="718152" y="84667"/>
                    <a:pt x="711802" y="88900"/>
                  </a:cubicBezTo>
                  <a:cubicBezTo>
                    <a:pt x="709685" y="99483"/>
                    <a:pt x="711172" y="111498"/>
                    <a:pt x="705452" y="120650"/>
                  </a:cubicBezTo>
                  <a:cubicBezTo>
                    <a:pt x="700035" y="129316"/>
                    <a:pt x="664871" y="149334"/>
                    <a:pt x="654652" y="152400"/>
                  </a:cubicBezTo>
                  <a:cubicBezTo>
                    <a:pt x="642320" y="156100"/>
                    <a:pt x="629177" y="156225"/>
                    <a:pt x="616552" y="158750"/>
                  </a:cubicBezTo>
                  <a:cubicBezTo>
                    <a:pt x="607994" y="160462"/>
                    <a:pt x="599846" y="164344"/>
                    <a:pt x="591152" y="165100"/>
                  </a:cubicBezTo>
                  <a:cubicBezTo>
                    <a:pt x="551031" y="168589"/>
                    <a:pt x="510719" y="169333"/>
                    <a:pt x="470502" y="171450"/>
                  </a:cubicBezTo>
                  <a:cubicBezTo>
                    <a:pt x="383659" y="183856"/>
                    <a:pt x="460324" y="168123"/>
                    <a:pt x="400652" y="190500"/>
                  </a:cubicBezTo>
                  <a:cubicBezTo>
                    <a:pt x="382227" y="197409"/>
                    <a:pt x="347027" y="200882"/>
                    <a:pt x="330802" y="203200"/>
                  </a:cubicBezTo>
                  <a:cubicBezTo>
                    <a:pt x="316928" y="224011"/>
                    <a:pt x="304344" y="216958"/>
                    <a:pt x="286352" y="228600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51513E4E-4D96-4F2A-975B-957A97C3A711}"/>
                </a:ext>
              </a:extLst>
            </p:cNvPr>
            <p:cNvSpPr/>
            <p:nvPr/>
          </p:nvSpPr>
          <p:spPr>
            <a:xfrm>
              <a:off x="3175794" y="4447140"/>
              <a:ext cx="147637" cy="147637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EAF91C84-CBB2-4BE0-88FA-0F4F1BD0CD04}"/>
                </a:ext>
              </a:extLst>
            </p:cNvPr>
            <p:cNvSpPr/>
            <p:nvPr/>
          </p:nvSpPr>
          <p:spPr>
            <a:xfrm>
              <a:off x="2953940" y="4534210"/>
              <a:ext cx="147637" cy="147637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Oval 70">
              <a:extLst>
                <a:ext uri="{FF2B5EF4-FFF2-40B4-BE49-F238E27FC236}">
                  <a16:creationId xmlns:a16="http://schemas.microsoft.com/office/drawing/2014/main" id="{B426E0E3-FC54-4D2D-9CA3-21EB4C307AF5}"/>
                </a:ext>
              </a:extLst>
            </p:cNvPr>
            <p:cNvSpPr/>
            <p:nvPr/>
          </p:nvSpPr>
          <p:spPr>
            <a:xfrm>
              <a:off x="3242469" y="4947203"/>
              <a:ext cx="147637" cy="147637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4E653E60-9514-4567-A34D-C84C42DC1EBC}"/>
                </a:ext>
              </a:extLst>
            </p:cNvPr>
            <p:cNvSpPr/>
            <p:nvPr/>
          </p:nvSpPr>
          <p:spPr>
            <a:xfrm>
              <a:off x="5809456" y="4899577"/>
              <a:ext cx="147637" cy="147637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39318F6D-58BE-4120-ADCA-C84868991675}"/>
                </a:ext>
              </a:extLst>
            </p:cNvPr>
            <p:cNvSpPr/>
            <p:nvPr/>
          </p:nvSpPr>
          <p:spPr>
            <a:xfrm>
              <a:off x="5128419" y="5337728"/>
              <a:ext cx="147637" cy="147637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63B9FC64-BEEF-46EF-8B21-233C081E6DC0}"/>
                </a:ext>
              </a:extLst>
            </p:cNvPr>
            <p:cNvSpPr/>
            <p:nvPr/>
          </p:nvSpPr>
          <p:spPr>
            <a:xfrm>
              <a:off x="4228306" y="4494765"/>
              <a:ext cx="147637" cy="147637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Oval 74">
              <a:extLst>
                <a:ext uri="{FF2B5EF4-FFF2-40B4-BE49-F238E27FC236}">
                  <a16:creationId xmlns:a16="http://schemas.microsoft.com/office/drawing/2014/main" id="{00B392E7-CDC1-48D6-9BD7-9A8FF1A1515D}"/>
                </a:ext>
              </a:extLst>
            </p:cNvPr>
            <p:cNvSpPr/>
            <p:nvPr/>
          </p:nvSpPr>
          <p:spPr>
            <a:xfrm>
              <a:off x="4294981" y="4380464"/>
              <a:ext cx="147637" cy="147637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Oval 75">
              <a:extLst>
                <a:ext uri="{FF2B5EF4-FFF2-40B4-BE49-F238E27FC236}">
                  <a16:creationId xmlns:a16="http://schemas.microsoft.com/office/drawing/2014/main" id="{0F622612-748E-4BAD-8A33-2366C1A50915}"/>
                </a:ext>
              </a:extLst>
            </p:cNvPr>
            <p:cNvSpPr/>
            <p:nvPr/>
          </p:nvSpPr>
          <p:spPr>
            <a:xfrm>
              <a:off x="4509293" y="4275689"/>
              <a:ext cx="147637" cy="147637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E09806F0-A86B-4DC6-A51C-69C05E37AA25}"/>
                </a:ext>
              </a:extLst>
            </p:cNvPr>
            <p:cNvSpPr/>
            <p:nvPr/>
          </p:nvSpPr>
          <p:spPr>
            <a:xfrm>
              <a:off x="4128293" y="2294489"/>
              <a:ext cx="147637" cy="147637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4649B002-A65A-4DC9-8CA3-8A25D4BBA2BD}"/>
                </a:ext>
              </a:extLst>
            </p:cNvPr>
            <p:cNvSpPr/>
            <p:nvPr/>
          </p:nvSpPr>
          <p:spPr>
            <a:xfrm>
              <a:off x="4956968" y="2618339"/>
              <a:ext cx="147637" cy="147637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B7F743CE-A544-4A95-A218-C0A48B03A291}"/>
                </a:ext>
              </a:extLst>
            </p:cNvPr>
            <p:cNvSpPr/>
            <p:nvPr/>
          </p:nvSpPr>
          <p:spPr>
            <a:xfrm>
              <a:off x="5347493" y="3085064"/>
              <a:ext cx="147637" cy="147637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52781B85-84FF-423C-9AAA-960DE1F58154}"/>
                </a:ext>
              </a:extLst>
            </p:cNvPr>
            <p:cNvSpPr/>
            <p:nvPr/>
          </p:nvSpPr>
          <p:spPr>
            <a:xfrm>
              <a:off x="4456905" y="3361289"/>
              <a:ext cx="147637" cy="147637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120DBAF6-065D-4C9B-8C46-1D6FBA4DBBA0}"/>
                </a:ext>
              </a:extLst>
            </p:cNvPr>
            <p:cNvSpPr/>
            <p:nvPr/>
          </p:nvSpPr>
          <p:spPr>
            <a:xfrm>
              <a:off x="4666455" y="3851826"/>
              <a:ext cx="147637" cy="147637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152C0CD2-6A72-46BC-A68B-D3A42437817D}"/>
                </a:ext>
              </a:extLst>
            </p:cNvPr>
            <p:cNvSpPr/>
            <p:nvPr/>
          </p:nvSpPr>
          <p:spPr>
            <a:xfrm>
              <a:off x="4676735" y="1314450"/>
              <a:ext cx="1095415" cy="604838"/>
            </a:xfrm>
            <a:custGeom>
              <a:avLst/>
              <a:gdLst>
                <a:gd name="connsiteX0" fmla="*/ 390565 w 1095415"/>
                <a:gd name="connsiteY0" fmla="*/ 47625 h 604838"/>
                <a:gd name="connsiteX1" fmla="*/ 366753 w 1095415"/>
                <a:gd name="connsiteY1" fmla="*/ 57150 h 604838"/>
                <a:gd name="connsiteX2" fmla="*/ 338178 w 1095415"/>
                <a:gd name="connsiteY2" fmla="*/ 71438 h 604838"/>
                <a:gd name="connsiteX3" fmla="*/ 309603 w 1095415"/>
                <a:gd name="connsiteY3" fmla="*/ 80963 h 604838"/>
                <a:gd name="connsiteX4" fmla="*/ 257215 w 1095415"/>
                <a:gd name="connsiteY4" fmla="*/ 123825 h 604838"/>
                <a:gd name="connsiteX5" fmla="*/ 185778 w 1095415"/>
                <a:gd name="connsiteY5" fmla="*/ 166688 h 604838"/>
                <a:gd name="connsiteX6" fmla="*/ 161965 w 1095415"/>
                <a:gd name="connsiteY6" fmla="*/ 180975 h 604838"/>
                <a:gd name="connsiteX7" fmla="*/ 142915 w 1095415"/>
                <a:gd name="connsiteY7" fmla="*/ 204788 h 604838"/>
                <a:gd name="connsiteX8" fmla="*/ 100053 w 1095415"/>
                <a:gd name="connsiteY8" fmla="*/ 228600 h 604838"/>
                <a:gd name="connsiteX9" fmla="*/ 61953 w 1095415"/>
                <a:gd name="connsiteY9" fmla="*/ 285750 h 604838"/>
                <a:gd name="connsiteX10" fmla="*/ 42903 w 1095415"/>
                <a:gd name="connsiteY10" fmla="*/ 319088 h 604838"/>
                <a:gd name="connsiteX11" fmla="*/ 9565 w 1095415"/>
                <a:gd name="connsiteY11" fmla="*/ 376238 h 604838"/>
                <a:gd name="connsiteX12" fmla="*/ 4803 w 1095415"/>
                <a:gd name="connsiteY12" fmla="*/ 404813 h 604838"/>
                <a:gd name="connsiteX13" fmla="*/ 40 w 1095415"/>
                <a:gd name="connsiteY13" fmla="*/ 428625 h 604838"/>
                <a:gd name="connsiteX14" fmla="*/ 9565 w 1095415"/>
                <a:gd name="connsiteY14" fmla="*/ 485775 h 604838"/>
                <a:gd name="connsiteX15" fmla="*/ 81003 w 1095415"/>
                <a:gd name="connsiteY15" fmla="*/ 561975 h 604838"/>
                <a:gd name="connsiteX16" fmla="*/ 142915 w 1095415"/>
                <a:gd name="connsiteY16" fmla="*/ 595313 h 604838"/>
                <a:gd name="connsiteX17" fmla="*/ 204828 w 1095415"/>
                <a:gd name="connsiteY17" fmla="*/ 604838 h 604838"/>
                <a:gd name="connsiteX18" fmla="*/ 281028 w 1095415"/>
                <a:gd name="connsiteY18" fmla="*/ 595313 h 604838"/>
                <a:gd name="connsiteX19" fmla="*/ 328653 w 1095415"/>
                <a:gd name="connsiteY19" fmla="*/ 581025 h 604838"/>
                <a:gd name="connsiteX20" fmla="*/ 385803 w 1095415"/>
                <a:gd name="connsiteY20" fmla="*/ 561975 h 604838"/>
                <a:gd name="connsiteX21" fmla="*/ 519153 w 1095415"/>
                <a:gd name="connsiteY21" fmla="*/ 514350 h 604838"/>
                <a:gd name="connsiteX22" fmla="*/ 619165 w 1095415"/>
                <a:gd name="connsiteY22" fmla="*/ 485775 h 604838"/>
                <a:gd name="connsiteX23" fmla="*/ 671553 w 1095415"/>
                <a:gd name="connsiteY23" fmla="*/ 471488 h 604838"/>
                <a:gd name="connsiteX24" fmla="*/ 704890 w 1095415"/>
                <a:gd name="connsiteY24" fmla="*/ 461963 h 604838"/>
                <a:gd name="connsiteX25" fmla="*/ 738228 w 1095415"/>
                <a:gd name="connsiteY25" fmla="*/ 447675 h 604838"/>
                <a:gd name="connsiteX26" fmla="*/ 833478 w 1095415"/>
                <a:gd name="connsiteY26" fmla="*/ 409575 h 604838"/>
                <a:gd name="connsiteX27" fmla="*/ 885865 w 1095415"/>
                <a:gd name="connsiteY27" fmla="*/ 404813 h 604838"/>
                <a:gd name="connsiteX28" fmla="*/ 981115 w 1095415"/>
                <a:gd name="connsiteY28" fmla="*/ 385763 h 604838"/>
                <a:gd name="connsiteX29" fmla="*/ 1000165 w 1095415"/>
                <a:gd name="connsiteY29" fmla="*/ 371475 h 604838"/>
                <a:gd name="connsiteX30" fmla="*/ 1019215 w 1095415"/>
                <a:gd name="connsiteY30" fmla="*/ 361950 h 604838"/>
                <a:gd name="connsiteX31" fmla="*/ 1038265 w 1095415"/>
                <a:gd name="connsiteY31" fmla="*/ 333375 h 604838"/>
                <a:gd name="connsiteX32" fmla="*/ 1062078 w 1095415"/>
                <a:gd name="connsiteY32" fmla="*/ 295275 h 604838"/>
                <a:gd name="connsiteX33" fmla="*/ 1066840 w 1095415"/>
                <a:gd name="connsiteY33" fmla="*/ 280988 h 604838"/>
                <a:gd name="connsiteX34" fmla="*/ 1090653 w 1095415"/>
                <a:gd name="connsiteY34" fmla="*/ 233363 h 604838"/>
                <a:gd name="connsiteX35" fmla="*/ 1095415 w 1095415"/>
                <a:gd name="connsiteY35" fmla="*/ 219075 h 604838"/>
                <a:gd name="connsiteX36" fmla="*/ 1090653 w 1095415"/>
                <a:gd name="connsiteY36" fmla="*/ 152400 h 604838"/>
                <a:gd name="connsiteX37" fmla="*/ 1071603 w 1095415"/>
                <a:gd name="connsiteY37" fmla="*/ 133350 h 604838"/>
                <a:gd name="connsiteX38" fmla="*/ 981115 w 1095415"/>
                <a:gd name="connsiteY38" fmla="*/ 76200 h 604838"/>
                <a:gd name="connsiteX39" fmla="*/ 947778 w 1095415"/>
                <a:gd name="connsiteY39" fmla="*/ 61913 h 604838"/>
                <a:gd name="connsiteX40" fmla="*/ 809665 w 1095415"/>
                <a:gd name="connsiteY40" fmla="*/ 19050 h 604838"/>
                <a:gd name="connsiteX41" fmla="*/ 762040 w 1095415"/>
                <a:gd name="connsiteY41" fmla="*/ 9525 h 604838"/>
                <a:gd name="connsiteX42" fmla="*/ 709653 w 1095415"/>
                <a:gd name="connsiteY42" fmla="*/ 4763 h 604838"/>
                <a:gd name="connsiteX43" fmla="*/ 666790 w 1095415"/>
                <a:gd name="connsiteY43" fmla="*/ 0 h 604838"/>
                <a:gd name="connsiteX44" fmla="*/ 457240 w 1095415"/>
                <a:gd name="connsiteY44" fmla="*/ 4763 h 604838"/>
                <a:gd name="connsiteX45" fmla="*/ 414378 w 1095415"/>
                <a:gd name="connsiteY45" fmla="*/ 14288 h 604838"/>
                <a:gd name="connsiteX46" fmla="*/ 390565 w 1095415"/>
                <a:gd name="connsiteY46" fmla="*/ 47625 h 604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095415" h="604838">
                  <a:moveTo>
                    <a:pt x="390565" y="47625"/>
                  </a:moveTo>
                  <a:cubicBezTo>
                    <a:pt x="382628" y="54769"/>
                    <a:pt x="374535" y="53612"/>
                    <a:pt x="366753" y="57150"/>
                  </a:cubicBezTo>
                  <a:cubicBezTo>
                    <a:pt x="357058" y="61557"/>
                    <a:pt x="348008" y="67342"/>
                    <a:pt x="338178" y="71438"/>
                  </a:cubicBezTo>
                  <a:cubicBezTo>
                    <a:pt x="328910" y="75300"/>
                    <a:pt x="318743" y="76808"/>
                    <a:pt x="309603" y="80963"/>
                  </a:cubicBezTo>
                  <a:cubicBezTo>
                    <a:pt x="277892" y="95377"/>
                    <a:pt x="287020" y="98605"/>
                    <a:pt x="257215" y="123825"/>
                  </a:cubicBezTo>
                  <a:cubicBezTo>
                    <a:pt x="225513" y="150650"/>
                    <a:pt x="222379" y="146980"/>
                    <a:pt x="185778" y="166688"/>
                  </a:cubicBezTo>
                  <a:cubicBezTo>
                    <a:pt x="177628" y="171077"/>
                    <a:pt x="169903" y="176213"/>
                    <a:pt x="161965" y="180975"/>
                  </a:cubicBezTo>
                  <a:cubicBezTo>
                    <a:pt x="155615" y="188913"/>
                    <a:pt x="150512" y="198035"/>
                    <a:pt x="142915" y="204788"/>
                  </a:cubicBezTo>
                  <a:cubicBezTo>
                    <a:pt x="135227" y="211622"/>
                    <a:pt x="110346" y="223454"/>
                    <a:pt x="100053" y="228600"/>
                  </a:cubicBezTo>
                  <a:cubicBezTo>
                    <a:pt x="51023" y="310315"/>
                    <a:pt x="132033" y="176736"/>
                    <a:pt x="61953" y="285750"/>
                  </a:cubicBezTo>
                  <a:cubicBezTo>
                    <a:pt x="55032" y="296516"/>
                    <a:pt x="49611" y="308188"/>
                    <a:pt x="42903" y="319088"/>
                  </a:cubicBezTo>
                  <a:cubicBezTo>
                    <a:pt x="9624" y="373167"/>
                    <a:pt x="36714" y="321942"/>
                    <a:pt x="9565" y="376238"/>
                  </a:cubicBezTo>
                  <a:cubicBezTo>
                    <a:pt x="7978" y="385763"/>
                    <a:pt x="6530" y="395312"/>
                    <a:pt x="4803" y="404813"/>
                  </a:cubicBezTo>
                  <a:cubicBezTo>
                    <a:pt x="3355" y="412777"/>
                    <a:pt x="-435" y="420544"/>
                    <a:pt x="40" y="428625"/>
                  </a:cubicBezTo>
                  <a:cubicBezTo>
                    <a:pt x="1174" y="447904"/>
                    <a:pt x="4396" y="467167"/>
                    <a:pt x="9565" y="485775"/>
                  </a:cubicBezTo>
                  <a:cubicBezTo>
                    <a:pt x="19506" y="521562"/>
                    <a:pt x="51618" y="542385"/>
                    <a:pt x="81003" y="561975"/>
                  </a:cubicBezTo>
                  <a:cubicBezTo>
                    <a:pt x="107769" y="579819"/>
                    <a:pt x="111590" y="584871"/>
                    <a:pt x="142915" y="595313"/>
                  </a:cubicBezTo>
                  <a:cubicBezTo>
                    <a:pt x="156000" y="599675"/>
                    <a:pt x="195502" y="603672"/>
                    <a:pt x="204828" y="604838"/>
                  </a:cubicBezTo>
                  <a:cubicBezTo>
                    <a:pt x="230228" y="601663"/>
                    <a:pt x="255891" y="600147"/>
                    <a:pt x="281028" y="595313"/>
                  </a:cubicBezTo>
                  <a:cubicBezTo>
                    <a:pt x="297304" y="592183"/>
                    <a:pt x="312859" y="586050"/>
                    <a:pt x="328653" y="581025"/>
                  </a:cubicBezTo>
                  <a:cubicBezTo>
                    <a:pt x="347788" y="574936"/>
                    <a:pt x="366932" y="568837"/>
                    <a:pt x="385803" y="561975"/>
                  </a:cubicBezTo>
                  <a:cubicBezTo>
                    <a:pt x="461307" y="534519"/>
                    <a:pt x="417361" y="543433"/>
                    <a:pt x="519153" y="514350"/>
                  </a:cubicBezTo>
                  <a:lnTo>
                    <a:pt x="619165" y="485775"/>
                  </a:lnTo>
                  <a:lnTo>
                    <a:pt x="671553" y="471488"/>
                  </a:lnTo>
                  <a:cubicBezTo>
                    <a:pt x="682688" y="468395"/>
                    <a:pt x="694267" y="466516"/>
                    <a:pt x="704890" y="461963"/>
                  </a:cubicBezTo>
                  <a:cubicBezTo>
                    <a:pt x="716003" y="457200"/>
                    <a:pt x="727414" y="453082"/>
                    <a:pt x="738228" y="447675"/>
                  </a:cubicBezTo>
                  <a:cubicBezTo>
                    <a:pt x="777114" y="428232"/>
                    <a:pt x="770749" y="415277"/>
                    <a:pt x="833478" y="409575"/>
                  </a:cubicBezTo>
                  <a:lnTo>
                    <a:pt x="885865" y="404813"/>
                  </a:lnTo>
                  <a:cubicBezTo>
                    <a:pt x="894205" y="403297"/>
                    <a:pt x="969123" y="390375"/>
                    <a:pt x="981115" y="385763"/>
                  </a:cubicBezTo>
                  <a:cubicBezTo>
                    <a:pt x="988523" y="382913"/>
                    <a:pt x="993434" y="375682"/>
                    <a:pt x="1000165" y="371475"/>
                  </a:cubicBezTo>
                  <a:cubicBezTo>
                    <a:pt x="1006185" y="367712"/>
                    <a:pt x="1012865" y="365125"/>
                    <a:pt x="1019215" y="361950"/>
                  </a:cubicBezTo>
                  <a:cubicBezTo>
                    <a:pt x="1025565" y="352425"/>
                    <a:pt x="1033145" y="343614"/>
                    <a:pt x="1038265" y="333375"/>
                  </a:cubicBezTo>
                  <a:cubicBezTo>
                    <a:pt x="1051340" y="307225"/>
                    <a:pt x="1043530" y="320005"/>
                    <a:pt x="1062078" y="295275"/>
                  </a:cubicBezTo>
                  <a:cubicBezTo>
                    <a:pt x="1063665" y="290513"/>
                    <a:pt x="1064736" y="285546"/>
                    <a:pt x="1066840" y="280988"/>
                  </a:cubicBezTo>
                  <a:cubicBezTo>
                    <a:pt x="1074278" y="264873"/>
                    <a:pt x="1085041" y="250201"/>
                    <a:pt x="1090653" y="233363"/>
                  </a:cubicBezTo>
                  <a:lnTo>
                    <a:pt x="1095415" y="219075"/>
                  </a:lnTo>
                  <a:cubicBezTo>
                    <a:pt x="1093828" y="196850"/>
                    <a:pt x="1096616" y="173869"/>
                    <a:pt x="1090653" y="152400"/>
                  </a:cubicBezTo>
                  <a:cubicBezTo>
                    <a:pt x="1088250" y="143747"/>
                    <a:pt x="1078315" y="139316"/>
                    <a:pt x="1071603" y="133350"/>
                  </a:cubicBezTo>
                  <a:cubicBezTo>
                    <a:pt x="1045566" y="110206"/>
                    <a:pt x="1011882" y="89386"/>
                    <a:pt x="981115" y="76200"/>
                  </a:cubicBezTo>
                  <a:cubicBezTo>
                    <a:pt x="970003" y="71438"/>
                    <a:pt x="959003" y="66403"/>
                    <a:pt x="947778" y="61913"/>
                  </a:cubicBezTo>
                  <a:cubicBezTo>
                    <a:pt x="904985" y="44796"/>
                    <a:pt x="851732" y="27463"/>
                    <a:pt x="809665" y="19050"/>
                  </a:cubicBezTo>
                  <a:cubicBezTo>
                    <a:pt x="793790" y="15875"/>
                    <a:pt x="778067" y="11814"/>
                    <a:pt x="762040" y="9525"/>
                  </a:cubicBezTo>
                  <a:cubicBezTo>
                    <a:pt x="744682" y="7045"/>
                    <a:pt x="727100" y="6508"/>
                    <a:pt x="709653" y="4763"/>
                  </a:cubicBezTo>
                  <a:cubicBezTo>
                    <a:pt x="695349" y="3333"/>
                    <a:pt x="681078" y="1588"/>
                    <a:pt x="666790" y="0"/>
                  </a:cubicBezTo>
                  <a:lnTo>
                    <a:pt x="457240" y="4763"/>
                  </a:lnTo>
                  <a:cubicBezTo>
                    <a:pt x="449282" y="5081"/>
                    <a:pt x="424533" y="9210"/>
                    <a:pt x="414378" y="14288"/>
                  </a:cubicBezTo>
                  <a:cubicBezTo>
                    <a:pt x="398769" y="22093"/>
                    <a:pt x="398502" y="40481"/>
                    <a:pt x="390565" y="47625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42352412-A8A0-491E-AD2E-AAC6EDFB549B}"/>
                </a:ext>
              </a:extLst>
            </p:cNvPr>
            <p:cNvSpPr/>
            <p:nvPr/>
          </p:nvSpPr>
          <p:spPr>
            <a:xfrm>
              <a:off x="4952226" y="1876157"/>
              <a:ext cx="567512" cy="543193"/>
            </a:xfrm>
            <a:custGeom>
              <a:avLst/>
              <a:gdLst>
                <a:gd name="connsiteX0" fmla="*/ 319862 w 567512"/>
                <a:gd name="connsiteY0" fmla="*/ 181243 h 543193"/>
                <a:gd name="connsiteX1" fmla="*/ 205562 w 567512"/>
                <a:gd name="connsiteY1" fmla="*/ 224106 h 543193"/>
                <a:gd name="connsiteX2" fmla="*/ 157937 w 567512"/>
                <a:gd name="connsiteY2" fmla="*/ 262206 h 543193"/>
                <a:gd name="connsiteX3" fmla="*/ 129362 w 567512"/>
                <a:gd name="connsiteY3" fmla="*/ 276493 h 543193"/>
                <a:gd name="connsiteX4" fmla="*/ 91262 w 567512"/>
                <a:gd name="connsiteY4" fmla="*/ 309831 h 543193"/>
                <a:gd name="connsiteX5" fmla="*/ 72212 w 567512"/>
                <a:gd name="connsiteY5" fmla="*/ 328881 h 543193"/>
                <a:gd name="connsiteX6" fmla="*/ 53162 w 567512"/>
                <a:gd name="connsiteY6" fmla="*/ 343168 h 543193"/>
                <a:gd name="connsiteX7" fmla="*/ 24587 w 567512"/>
                <a:gd name="connsiteY7" fmla="*/ 376506 h 543193"/>
                <a:gd name="connsiteX8" fmla="*/ 5537 w 567512"/>
                <a:gd name="connsiteY8" fmla="*/ 395556 h 543193"/>
                <a:gd name="connsiteX9" fmla="*/ 24587 w 567512"/>
                <a:gd name="connsiteY9" fmla="*/ 471756 h 543193"/>
                <a:gd name="connsiteX10" fmla="*/ 72212 w 567512"/>
                <a:gd name="connsiteY10" fmla="*/ 476518 h 543193"/>
                <a:gd name="connsiteX11" fmla="*/ 143649 w 567512"/>
                <a:gd name="connsiteY11" fmla="*/ 452706 h 543193"/>
                <a:gd name="connsiteX12" fmla="*/ 186512 w 567512"/>
                <a:gd name="connsiteY12" fmla="*/ 443181 h 543193"/>
                <a:gd name="connsiteX13" fmla="*/ 248424 w 567512"/>
                <a:gd name="connsiteY13" fmla="*/ 414606 h 543193"/>
                <a:gd name="connsiteX14" fmla="*/ 272237 w 567512"/>
                <a:gd name="connsiteY14" fmla="*/ 395556 h 543193"/>
                <a:gd name="connsiteX15" fmla="*/ 338912 w 567512"/>
                <a:gd name="connsiteY15" fmla="*/ 376506 h 543193"/>
                <a:gd name="connsiteX16" fmla="*/ 429399 w 567512"/>
                <a:gd name="connsiteY16" fmla="*/ 414606 h 543193"/>
                <a:gd name="connsiteX17" fmla="*/ 438924 w 567512"/>
                <a:gd name="connsiteY17" fmla="*/ 443181 h 543193"/>
                <a:gd name="connsiteX18" fmla="*/ 443687 w 567512"/>
                <a:gd name="connsiteY18" fmla="*/ 462231 h 543193"/>
                <a:gd name="connsiteX19" fmla="*/ 448449 w 567512"/>
                <a:gd name="connsiteY19" fmla="*/ 486043 h 543193"/>
                <a:gd name="connsiteX20" fmla="*/ 457974 w 567512"/>
                <a:gd name="connsiteY20" fmla="*/ 500331 h 543193"/>
                <a:gd name="connsiteX21" fmla="*/ 462737 w 567512"/>
                <a:gd name="connsiteY21" fmla="*/ 514618 h 543193"/>
                <a:gd name="connsiteX22" fmla="*/ 477024 w 567512"/>
                <a:gd name="connsiteY22" fmla="*/ 524143 h 543193"/>
                <a:gd name="connsiteX23" fmla="*/ 519887 w 567512"/>
                <a:gd name="connsiteY23" fmla="*/ 543193 h 543193"/>
                <a:gd name="connsiteX24" fmla="*/ 557987 w 567512"/>
                <a:gd name="connsiteY24" fmla="*/ 538431 h 543193"/>
                <a:gd name="connsiteX25" fmla="*/ 562749 w 567512"/>
                <a:gd name="connsiteY25" fmla="*/ 509856 h 543193"/>
                <a:gd name="connsiteX26" fmla="*/ 567512 w 567512"/>
                <a:gd name="connsiteY26" fmla="*/ 471756 h 543193"/>
                <a:gd name="connsiteX27" fmla="*/ 562749 w 567512"/>
                <a:gd name="connsiteY27" fmla="*/ 409843 h 543193"/>
                <a:gd name="connsiteX28" fmla="*/ 557987 w 567512"/>
                <a:gd name="connsiteY28" fmla="*/ 390793 h 543193"/>
                <a:gd name="connsiteX29" fmla="*/ 548462 w 567512"/>
                <a:gd name="connsiteY29" fmla="*/ 157431 h 543193"/>
                <a:gd name="connsiteX30" fmla="*/ 510362 w 567512"/>
                <a:gd name="connsiteY30" fmla="*/ 109806 h 543193"/>
                <a:gd name="connsiteX31" fmla="*/ 500837 w 567512"/>
                <a:gd name="connsiteY31" fmla="*/ 85993 h 543193"/>
                <a:gd name="connsiteX32" fmla="*/ 486549 w 567512"/>
                <a:gd name="connsiteY32" fmla="*/ 71706 h 543193"/>
                <a:gd name="connsiteX33" fmla="*/ 481787 w 567512"/>
                <a:gd name="connsiteY33" fmla="*/ 52656 h 543193"/>
                <a:gd name="connsiteX34" fmla="*/ 457974 w 567512"/>
                <a:gd name="connsiteY34" fmla="*/ 24081 h 543193"/>
                <a:gd name="connsiteX35" fmla="*/ 453212 w 567512"/>
                <a:gd name="connsiteY35" fmla="*/ 9793 h 543193"/>
                <a:gd name="connsiteX36" fmla="*/ 386537 w 567512"/>
                <a:gd name="connsiteY36" fmla="*/ 9793 h 543193"/>
                <a:gd name="connsiteX37" fmla="*/ 362724 w 567512"/>
                <a:gd name="connsiteY37" fmla="*/ 52656 h 543193"/>
                <a:gd name="connsiteX38" fmla="*/ 353199 w 567512"/>
                <a:gd name="connsiteY38" fmla="*/ 100281 h 543193"/>
                <a:gd name="connsiteX39" fmla="*/ 348437 w 567512"/>
                <a:gd name="connsiteY39" fmla="*/ 114568 h 543193"/>
                <a:gd name="connsiteX40" fmla="*/ 324624 w 567512"/>
                <a:gd name="connsiteY40" fmla="*/ 128856 h 543193"/>
                <a:gd name="connsiteX41" fmla="*/ 319862 w 567512"/>
                <a:gd name="connsiteY41" fmla="*/ 181243 h 54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567512" h="543193">
                  <a:moveTo>
                    <a:pt x="319862" y="181243"/>
                  </a:moveTo>
                  <a:cubicBezTo>
                    <a:pt x="300018" y="197118"/>
                    <a:pt x="231665" y="210122"/>
                    <a:pt x="205562" y="224106"/>
                  </a:cubicBezTo>
                  <a:cubicBezTo>
                    <a:pt x="187642" y="233706"/>
                    <a:pt x="176121" y="253114"/>
                    <a:pt x="157937" y="262206"/>
                  </a:cubicBezTo>
                  <a:lnTo>
                    <a:pt x="129362" y="276493"/>
                  </a:lnTo>
                  <a:cubicBezTo>
                    <a:pt x="75019" y="330836"/>
                    <a:pt x="143730" y="263921"/>
                    <a:pt x="91262" y="309831"/>
                  </a:cubicBezTo>
                  <a:cubicBezTo>
                    <a:pt x="84504" y="315745"/>
                    <a:pt x="78970" y="322968"/>
                    <a:pt x="72212" y="328881"/>
                  </a:cubicBezTo>
                  <a:cubicBezTo>
                    <a:pt x="66238" y="334108"/>
                    <a:pt x="59136" y="337941"/>
                    <a:pt x="53162" y="343168"/>
                  </a:cubicBezTo>
                  <a:cubicBezTo>
                    <a:pt x="13954" y="377475"/>
                    <a:pt x="49362" y="347601"/>
                    <a:pt x="24587" y="376506"/>
                  </a:cubicBezTo>
                  <a:cubicBezTo>
                    <a:pt x="18743" y="383324"/>
                    <a:pt x="11887" y="389206"/>
                    <a:pt x="5537" y="395556"/>
                  </a:cubicBezTo>
                  <a:cubicBezTo>
                    <a:pt x="-221" y="424344"/>
                    <a:pt x="-9133" y="444780"/>
                    <a:pt x="24587" y="471756"/>
                  </a:cubicBezTo>
                  <a:cubicBezTo>
                    <a:pt x="37045" y="481722"/>
                    <a:pt x="56337" y="474931"/>
                    <a:pt x="72212" y="476518"/>
                  </a:cubicBezTo>
                  <a:cubicBezTo>
                    <a:pt x="137489" y="465640"/>
                    <a:pt x="57508" y="481420"/>
                    <a:pt x="143649" y="452706"/>
                  </a:cubicBezTo>
                  <a:cubicBezTo>
                    <a:pt x="157534" y="448078"/>
                    <a:pt x="172542" y="447547"/>
                    <a:pt x="186512" y="443181"/>
                  </a:cubicBezTo>
                  <a:cubicBezTo>
                    <a:pt x="195348" y="440420"/>
                    <a:pt x="239238" y="420451"/>
                    <a:pt x="248424" y="414606"/>
                  </a:cubicBezTo>
                  <a:cubicBezTo>
                    <a:pt x="257000" y="409149"/>
                    <a:pt x="262868" y="399501"/>
                    <a:pt x="272237" y="395556"/>
                  </a:cubicBezTo>
                  <a:cubicBezTo>
                    <a:pt x="293540" y="386586"/>
                    <a:pt x="338912" y="376506"/>
                    <a:pt x="338912" y="376506"/>
                  </a:cubicBezTo>
                  <a:cubicBezTo>
                    <a:pt x="368659" y="384619"/>
                    <a:pt x="406638" y="389569"/>
                    <a:pt x="429399" y="414606"/>
                  </a:cubicBezTo>
                  <a:cubicBezTo>
                    <a:pt x="436153" y="422035"/>
                    <a:pt x="436039" y="433564"/>
                    <a:pt x="438924" y="443181"/>
                  </a:cubicBezTo>
                  <a:cubicBezTo>
                    <a:pt x="440805" y="449450"/>
                    <a:pt x="442267" y="455841"/>
                    <a:pt x="443687" y="462231"/>
                  </a:cubicBezTo>
                  <a:cubicBezTo>
                    <a:pt x="445443" y="470133"/>
                    <a:pt x="445607" y="478464"/>
                    <a:pt x="448449" y="486043"/>
                  </a:cubicBezTo>
                  <a:cubicBezTo>
                    <a:pt x="450459" y="491403"/>
                    <a:pt x="455414" y="495211"/>
                    <a:pt x="457974" y="500331"/>
                  </a:cubicBezTo>
                  <a:cubicBezTo>
                    <a:pt x="460219" y="504821"/>
                    <a:pt x="459601" y="510698"/>
                    <a:pt x="462737" y="514618"/>
                  </a:cubicBezTo>
                  <a:cubicBezTo>
                    <a:pt x="466313" y="519087"/>
                    <a:pt x="471905" y="521583"/>
                    <a:pt x="477024" y="524143"/>
                  </a:cubicBezTo>
                  <a:cubicBezTo>
                    <a:pt x="491009" y="531135"/>
                    <a:pt x="505599" y="536843"/>
                    <a:pt x="519887" y="543193"/>
                  </a:cubicBezTo>
                  <a:cubicBezTo>
                    <a:pt x="532587" y="541606"/>
                    <a:pt x="547884" y="546289"/>
                    <a:pt x="557987" y="538431"/>
                  </a:cubicBezTo>
                  <a:cubicBezTo>
                    <a:pt x="565609" y="532503"/>
                    <a:pt x="561383" y="519415"/>
                    <a:pt x="562749" y="509856"/>
                  </a:cubicBezTo>
                  <a:cubicBezTo>
                    <a:pt x="564559" y="497186"/>
                    <a:pt x="565924" y="484456"/>
                    <a:pt x="567512" y="471756"/>
                  </a:cubicBezTo>
                  <a:cubicBezTo>
                    <a:pt x="565924" y="451118"/>
                    <a:pt x="565167" y="430400"/>
                    <a:pt x="562749" y="409843"/>
                  </a:cubicBezTo>
                  <a:cubicBezTo>
                    <a:pt x="561984" y="403342"/>
                    <a:pt x="558357" y="397328"/>
                    <a:pt x="557987" y="390793"/>
                  </a:cubicBezTo>
                  <a:cubicBezTo>
                    <a:pt x="553587" y="313065"/>
                    <a:pt x="561472" y="234188"/>
                    <a:pt x="548462" y="157431"/>
                  </a:cubicBezTo>
                  <a:cubicBezTo>
                    <a:pt x="545065" y="137387"/>
                    <a:pt x="510362" y="109806"/>
                    <a:pt x="510362" y="109806"/>
                  </a:cubicBezTo>
                  <a:cubicBezTo>
                    <a:pt x="507187" y="101868"/>
                    <a:pt x="505368" y="93243"/>
                    <a:pt x="500837" y="85993"/>
                  </a:cubicBezTo>
                  <a:cubicBezTo>
                    <a:pt x="497267" y="80282"/>
                    <a:pt x="489891" y="77554"/>
                    <a:pt x="486549" y="71706"/>
                  </a:cubicBezTo>
                  <a:cubicBezTo>
                    <a:pt x="483302" y="66023"/>
                    <a:pt x="484365" y="58672"/>
                    <a:pt x="481787" y="52656"/>
                  </a:cubicBezTo>
                  <a:cubicBezTo>
                    <a:pt x="476814" y="41051"/>
                    <a:pt x="466558" y="32664"/>
                    <a:pt x="457974" y="24081"/>
                  </a:cubicBezTo>
                  <a:cubicBezTo>
                    <a:pt x="456387" y="19318"/>
                    <a:pt x="456762" y="13343"/>
                    <a:pt x="453212" y="9793"/>
                  </a:cubicBezTo>
                  <a:cubicBezTo>
                    <a:pt x="433653" y="-9766"/>
                    <a:pt x="409263" y="5248"/>
                    <a:pt x="386537" y="9793"/>
                  </a:cubicBezTo>
                  <a:cubicBezTo>
                    <a:pt x="373699" y="29050"/>
                    <a:pt x="367162" y="33426"/>
                    <a:pt x="362724" y="52656"/>
                  </a:cubicBezTo>
                  <a:cubicBezTo>
                    <a:pt x="359084" y="68431"/>
                    <a:pt x="358318" y="84922"/>
                    <a:pt x="353199" y="100281"/>
                  </a:cubicBezTo>
                  <a:cubicBezTo>
                    <a:pt x="351612" y="105043"/>
                    <a:pt x="351987" y="111018"/>
                    <a:pt x="348437" y="114568"/>
                  </a:cubicBezTo>
                  <a:cubicBezTo>
                    <a:pt x="341891" y="121114"/>
                    <a:pt x="332562" y="124093"/>
                    <a:pt x="324624" y="128856"/>
                  </a:cubicBezTo>
                  <a:cubicBezTo>
                    <a:pt x="319092" y="150986"/>
                    <a:pt x="339706" y="165368"/>
                    <a:pt x="319862" y="181243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CE20DD58-7B2F-4350-BB79-9036834898B0}"/>
                </a:ext>
              </a:extLst>
            </p:cNvPr>
            <p:cNvSpPr/>
            <p:nvPr/>
          </p:nvSpPr>
          <p:spPr>
            <a:xfrm>
              <a:off x="6089310" y="938213"/>
              <a:ext cx="1178295" cy="523875"/>
            </a:xfrm>
            <a:custGeom>
              <a:avLst/>
              <a:gdLst>
                <a:gd name="connsiteX0" fmla="*/ 163853 w 1178295"/>
                <a:gd name="connsiteY0" fmla="*/ 0 h 523875"/>
                <a:gd name="connsiteX1" fmla="*/ 92415 w 1178295"/>
                <a:gd name="connsiteY1" fmla="*/ 9525 h 523875"/>
                <a:gd name="connsiteX2" fmla="*/ 68603 w 1178295"/>
                <a:gd name="connsiteY2" fmla="*/ 14287 h 523875"/>
                <a:gd name="connsiteX3" fmla="*/ 20978 w 1178295"/>
                <a:gd name="connsiteY3" fmla="*/ 47625 h 523875"/>
                <a:gd name="connsiteX4" fmla="*/ 6690 w 1178295"/>
                <a:gd name="connsiteY4" fmla="*/ 66675 h 523875"/>
                <a:gd name="connsiteX5" fmla="*/ 11453 w 1178295"/>
                <a:gd name="connsiteY5" fmla="*/ 138112 h 523875"/>
                <a:gd name="connsiteX6" fmla="*/ 73365 w 1178295"/>
                <a:gd name="connsiteY6" fmla="*/ 166687 h 523875"/>
                <a:gd name="connsiteX7" fmla="*/ 87653 w 1178295"/>
                <a:gd name="connsiteY7" fmla="*/ 176212 h 523875"/>
                <a:gd name="connsiteX8" fmla="*/ 130515 w 1178295"/>
                <a:gd name="connsiteY8" fmla="*/ 195262 h 523875"/>
                <a:gd name="connsiteX9" fmla="*/ 144803 w 1178295"/>
                <a:gd name="connsiteY9" fmla="*/ 209550 h 523875"/>
                <a:gd name="connsiteX10" fmla="*/ 168615 w 1178295"/>
                <a:gd name="connsiteY10" fmla="*/ 219075 h 523875"/>
                <a:gd name="connsiteX11" fmla="*/ 197190 w 1178295"/>
                <a:gd name="connsiteY11" fmla="*/ 233362 h 523875"/>
                <a:gd name="connsiteX12" fmla="*/ 263865 w 1178295"/>
                <a:gd name="connsiteY12" fmla="*/ 252412 h 523875"/>
                <a:gd name="connsiteX13" fmla="*/ 316253 w 1178295"/>
                <a:gd name="connsiteY13" fmla="*/ 280987 h 523875"/>
                <a:gd name="connsiteX14" fmla="*/ 387690 w 1178295"/>
                <a:gd name="connsiteY14" fmla="*/ 314325 h 523875"/>
                <a:gd name="connsiteX15" fmla="*/ 444840 w 1178295"/>
                <a:gd name="connsiteY15" fmla="*/ 342900 h 523875"/>
                <a:gd name="connsiteX16" fmla="*/ 501990 w 1178295"/>
                <a:gd name="connsiteY16" fmla="*/ 376237 h 523875"/>
                <a:gd name="connsiteX17" fmla="*/ 544853 w 1178295"/>
                <a:gd name="connsiteY17" fmla="*/ 395287 h 523875"/>
                <a:gd name="connsiteX18" fmla="*/ 573428 w 1178295"/>
                <a:gd name="connsiteY18" fmla="*/ 409575 h 523875"/>
                <a:gd name="connsiteX19" fmla="*/ 621053 w 1178295"/>
                <a:gd name="connsiteY19" fmla="*/ 438150 h 523875"/>
                <a:gd name="connsiteX20" fmla="*/ 640103 w 1178295"/>
                <a:gd name="connsiteY20" fmla="*/ 447675 h 523875"/>
                <a:gd name="connsiteX21" fmla="*/ 682965 w 1178295"/>
                <a:gd name="connsiteY21" fmla="*/ 471487 h 523875"/>
                <a:gd name="connsiteX22" fmla="*/ 749640 w 1178295"/>
                <a:gd name="connsiteY22" fmla="*/ 495300 h 523875"/>
                <a:gd name="connsiteX23" fmla="*/ 782978 w 1178295"/>
                <a:gd name="connsiteY23" fmla="*/ 504825 h 523875"/>
                <a:gd name="connsiteX24" fmla="*/ 840128 w 1178295"/>
                <a:gd name="connsiteY24" fmla="*/ 514350 h 523875"/>
                <a:gd name="connsiteX25" fmla="*/ 887753 w 1178295"/>
                <a:gd name="connsiteY25" fmla="*/ 523875 h 523875"/>
                <a:gd name="connsiteX26" fmla="*/ 1006815 w 1178295"/>
                <a:gd name="connsiteY26" fmla="*/ 500062 h 523875"/>
                <a:gd name="connsiteX27" fmla="*/ 1035390 w 1178295"/>
                <a:gd name="connsiteY27" fmla="*/ 485775 h 523875"/>
                <a:gd name="connsiteX28" fmla="*/ 1068728 w 1178295"/>
                <a:gd name="connsiteY28" fmla="*/ 447675 h 523875"/>
                <a:gd name="connsiteX29" fmla="*/ 1092540 w 1178295"/>
                <a:gd name="connsiteY29" fmla="*/ 409575 h 523875"/>
                <a:gd name="connsiteX30" fmla="*/ 1102065 w 1178295"/>
                <a:gd name="connsiteY30" fmla="*/ 395287 h 523875"/>
                <a:gd name="connsiteX31" fmla="*/ 1125878 w 1178295"/>
                <a:gd name="connsiteY31" fmla="*/ 381000 h 523875"/>
                <a:gd name="connsiteX32" fmla="*/ 1135403 w 1178295"/>
                <a:gd name="connsiteY32" fmla="*/ 366712 h 523875"/>
                <a:gd name="connsiteX33" fmla="*/ 1149690 w 1178295"/>
                <a:gd name="connsiteY33" fmla="*/ 347662 h 523875"/>
                <a:gd name="connsiteX34" fmla="*/ 1173503 w 1178295"/>
                <a:gd name="connsiteY34" fmla="*/ 309562 h 523875"/>
                <a:gd name="connsiteX35" fmla="*/ 1173503 w 1178295"/>
                <a:gd name="connsiteY35" fmla="*/ 214312 h 523875"/>
                <a:gd name="connsiteX36" fmla="*/ 1163978 w 1178295"/>
                <a:gd name="connsiteY36" fmla="*/ 190500 h 523875"/>
                <a:gd name="connsiteX37" fmla="*/ 1154453 w 1178295"/>
                <a:gd name="connsiteY37" fmla="*/ 157162 h 523875"/>
                <a:gd name="connsiteX38" fmla="*/ 1116353 w 1178295"/>
                <a:gd name="connsiteY38" fmla="*/ 123825 h 523875"/>
                <a:gd name="connsiteX39" fmla="*/ 1102065 w 1178295"/>
                <a:gd name="connsiteY39" fmla="*/ 104775 h 523875"/>
                <a:gd name="connsiteX40" fmla="*/ 1078253 w 1178295"/>
                <a:gd name="connsiteY40" fmla="*/ 95250 h 523875"/>
                <a:gd name="connsiteX41" fmla="*/ 1059203 w 1178295"/>
                <a:gd name="connsiteY41" fmla="*/ 80962 h 523875"/>
                <a:gd name="connsiteX42" fmla="*/ 1035390 w 1178295"/>
                <a:gd name="connsiteY42" fmla="*/ 71437 h 523875"/>
                <a:gd name="connsiteX43" fmla="*/ 1016340 w 1178295"/>
                <a:gd name="connsiteY43" fmla="*/ 61912 h 523875"/>
                <a:gd name="connsiteX44" fmla="*/ 992528 w 1178295"/>
                <a:gd name="connsiteY44" fmla="*/ 47625 h 523875"/>
                <a:gd name="connsiteX45" fmla="*/ 916328 w 1178295"/>
                <a:gd name="connsiteY45" fmla="*/ 28575 h 523875"/>
                <a:gd name="connsiteX46" fmla="*/ 821078 w 1178295"/>
                <a:gd name="connsiteY46" fmla="*/ 14287 h 523875"/>
                <a:gd name="connsiteX47" fmla="*/ 411503 w 1178295"/>
                <a:gd name="connsiteY47" fmla="*/ 9525 h 523875"/>
                <a:gd name="connsiteX48" fmla="*/ 163853 w 1178295"/>
                <a:gd name="connsiteY48" fmla="*/ 0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178295" h="523875">
                  <a:moveTo>
                    <a:pt x="163853" y="0"/>
                  </a:moveTo>
                  <a:lnTo>
                    <a:pt x="92415" y="9525"/>
                  </a:lnTo>
                  <a:cubicBezTo>
                    <a:pt x="84410" y="10726"/>
                    <a:pt x="76119" y="11281"/>
                    <a:pt x="68603" y="14287"/>
                  </a:cubicBezTo>
                  <a:cubicBezTo>
                    <a:pt x="56339" y="19193"/>
                    <a:pt x="29765" y="38838"/>
                    <a:pt x="20978" y="47625"/>
                  </a:cubicBezTo>
                  <a:cubicBezTo>
                    <a:pt x="15365" y="53238"/>
                    <a:pt x="11453" y="60325"/>
                    <a:pt x="6690" y="66675"/>
                  </a:cubicBezTo>
                  <a:cubicBezTo>
                    <a:pt x="196" y="92654"/>
                    <a:pt x="-6218" y="107188"/>
                    <a:pt x="11453" y="138112"/>
                  </a:cubicBezTo>
                  <a:cubicBezTo>
                    <a:pt x="13624" y="141912"/>
                    <a:pt x="72491" y="166250"/>
                    <a:pt x="73365" y="166687"/>
                  </a:cubicBezTo>
                  <a:cubicBezTo>
                    <a:pt x="78485" y="169247"/>
                    <a:pt x="82533" y="173652"/>
                    <a:pt x="87653" y="176212"/>
                  </a:cubicBezTo>
                  <a:cubicBezTo>
                    <a:pt x="100098" y="182434"/>
                    <a:pt x="118733" y="186846"/>
                    <a:pt x="130515" y="195262"/>
                  </a:cubicBezTo>
                  <a:cubicBezTo>
                    <a:pt x="135996" y="199177"/>
                    <a:pt x="139091" y="205980"/>
                    <a:pt x="144803" y="209550"/>
                  </a:cubicBezTo>
                  <a:cubicBezTo>
                    <a:pt x="152052" y="214081"/>
                    <a:pt x="160832" y="215538"/>
                    <a:pt x="168615" y="219075"/>
                  </a:cubicBezTo>
                  <a:cubicBezTo>
                    <a:pt x="178310" y="223482"/>
                    <a:pt x="187302" y="229407"/>
                    <a:pt x="197190" y="233362"/>
                  </a:cubicBezTo>
                  <a:cubicBezTo>
                    <a:pt x="230889" y="246841"/>
                    <a:pt x="234338" y="246507"/>
                    <a:pt x="263865" y="252412"/>
                  </a:cubicBezTo>
                  <a:cubicBezTo>
                    <a:pt x="281988" y="262768"/>
                    <a:pt x="297614" y="272515"/>
                    <a:pt x="316253" y="280987"/>
                  </a:cubicBezTo>
                  <a:cubicBezTo>
                    <a:pt x="340251" y="291895"/>
                    <a:pt x="365073" y="300407"/>
                    <a:pt x="387690" y="314325"/>
                  </a:cubicBezTo>
                  <a:cubicBezTo>
                    <a:pt x="438916" y="345848"/>
                    <a:pt x="380823" y="324609"/>
                    <a:pt x="444840" y="342900"/>
                  </a:cubicBezTo>
                  <a:cubicBezTo>
                    <a:pt x="497070" y="386424"/>
                    <a:pt x="448743" y="352034"/>
                    <a:pt x="501990" y="376237"/>
                  </a:cubicBezTo>
                  <a:cubicBezTo>
                    <a:pt x="552338" y="399123"/>
                    <a:pt x="502029" y="384582"/>
                    <a:pt x="544853" y="395287"/>
                  </a:cubicBezTo>
                  <a:cubicBezTo>
                    <a:pt x="554378" y="400050"/>
                    <a:pt x="564146" y="404354"/>
                    <a:pt x="573428" y="409575"/>
                  </a:cubicBezTo>
                  <a:cubicBezTo>
                    <a:pt x="589564" y="418651"/>
                    <a:pt x="604494" y="429871"/>
                    <a:pt x="621053" y="438150"/>
                  </a:cubicBezTo>
                  <a:cubicBezTo>
                    <a:pt x="627403" y="441325"/>
                    <a:pt x="633939" y="444153"/>
                    <a:pt x="640103" y="447675"/>
                  </a:cubicBezTo>
                  <a:cubicBezTo>
                    <a:pt x="669632" y="464549"/>
                    <a:pt x="637398" y="451958"/>
                    <a:pt x="682965" y="471487"/>
                  </a:cubicBezTo>
                  <a:cubicBezTo>
                    <a:pt x="697543" y="477735"/>
                    <a:pt x="732568" y="490047"/>
                    <a:pt x="749640" y="495300"/>
                  </a:cubicBezTo>
                  <a:cubicBezTo>
                    <a:pt x="760686" y="498699"/>
                    <a:pt x="771669" y="502444"/>
                    <a:pt x="782978" y="504825"/>
                  </a:cubicBezTo>
                  <a:cubicBezTo>
                    <a:pt x="801877" y="508804"/>
                    <a:pt x="821392" y="509666"/>
                    <a:pt x="840128" y="514350"/>
                  </a:cubicBezTo>
                  <a:cubicBezTo>
                    <a:pt x="868546" y="521454"/>
                    <a:pt x="852722" y="518036"/>
                    <a:pt x="887753" y="523875"/>
                  </a:cubicBezTo>
                  <a:cubicBezTo>
                    <a:pt x="915278" y="519287"/>
                    <a:pt x="973390" y="512918"/>
                    <a:pt x="1006815" y="500062"/>
                  </a:cubicBezTo>
                  <a:cubicBezTo>
                    <a:pt x="1016754" y="496239"/>
                    <a:pt x="1025865" y="490537"/>
                    <a:pt x="1035390" y="485775"/>
                  </a:cubicBezTo>
                  <a:cubicBezTo>
                    <a:pt x="1050158" y="471007"/>
                    <a:pt x="1057798" y="465163"/>
                    <a:pt x="1068728" y="447675"/>
                  </a:cubicBezTo>
                  <a:cubicBezTo>
                    <a:pt x="1113498" y="376045"/>
                    <a:pt x="1038558" y="485153"/>
                    <a:pt x="1092540" y="409575"/>
                  </a:cubicBezTo>
                  <a:cubicBezTo>
                    <a:pt x="1095867" y="404917"/>
                    <a:pt x="1097719" y="399012"/>
                    <a:pt x="1102065" y="395287"/>
                  </a:cubicBezTo>
                  <a:cubicBezTo>
                    <a:pt x="1109093" y="389263"/>
                    <a:pt x="1117940" y="385762"/>
                    <a:pt x="1125878" y="381000"/>
                  </a:cubicBezTo>
                  <a:cubicBezTo>
                    <a:pt x="1129053" y="376237"/>
                    <a:pt x="1132076" y="371370"/>
                    <a:pt x="1135403" y="366712"/>
                  </a:cubicBezTo>
                  <a:cubicBezTo>
                    <a:pt x="1140016" y="360253"/>
                    <a:pt x="1145483" y="354393"/>
                    <a:pt x="1149690" y="347662"/>
                  </a:cubicBezTo>
                  <a:cubicBezTo>
                    <a:pt x="1182369" y="295374"/>
                    <a:pt x="1133036" y="363516"/>
                    <a:pt x="1173503" y="309562"/>
                  </a:cubicBezTo>
                  <a:cubicBezTo>
                    <a:pt x="1177306" y="267721"/>
                    <a:pt x="1182054" y="254218"/>
                    <a:pt x="1173503" y="214312"/>
                  </a:cubicBezTo>
                  <a:cubicBezTo>
                    <a:pt x="1171712" y="205953"/>
                    <a:pt x="1166681" y="198610"/>
                    <a:pt x="1163978" y="190500"/>
                  </a:cubicBezTo>
                  <a:cubicBezTo>
                    <a:pt x="1160323" y="179536"/>
                    <a:pt x="1159987" y="167308"/>
                    <a:pt x="1154453" y="157162"/>
                  </a:cubicBezTo>
                  <a:cubicBezTo>
                    <a:pt x="1145548" y="140837"/>
                    <a:pt x="1128659" y="136131"/>
                    <a:pt x="1116353" y="123825"/>
                  </a:cubicBezTo>
                  <a:cubicBezTo>
                    <a:pt x="1110740" y="118212"/>
                    <a:pt x="1108415" y="109538"/>
                    <a:pt x="1102065" y="104775"/>
                  </a:cubicBezTo>
                  <a:cubicBezTo>
                    <a:pt x="1095226" y="99646"/>
                    <a:pt x="1085726" y="99402"/>
                    <a:pt x="1078253" y="95250"/>
                  </a:cubicBezTo>
                  <a:cubicBezTo>
                    <a:pt x="1071314" y="91395"/>
                    <a:pt x="1066142" y="84817"/>
                    <a:pt x="1059203" y="80962"/>
                  </a:cubicBezTo>
                  <a:cubicBezTo>
                    <a:pt x="1051730" y="76810"/>
                    <a:pt x="1043202" y="74909"/>
                    <a:pt x="1035390" y="71437"/>
                  </a:cubicBezTo>
                  <a:cubicBezTo>
                    <a:pt x="1028902" y="68554"/>
                    <a:pt x="1022546" y="65360"/>
                    <a:pt x="1016340" y="61912"/>
                  </a:cubicBezTo>
                  <a:cubicBezTo>
                    <a:pt x="1008248" y="57417"/>
                    <a:pt x="1001309" y="50552"/>
                    <a:pt x="992528" y="47625"/>
                  </a:cubicBezTo>
                  <a:cubicBezTo>
                    <a:pt x="967690" y="39346"/>
                    <a:pt x="942001" y="33710"/>
                    <a:pt x="916328" y="28575"/>
                  </a:cubicBezTo>
                  <a:cubicBezTo>
                    <a:pt x="881639" y="21637"/>
                    <a:pt x="856647" y="15028"/>
                    <a:pt x="821078" y="14287"/>
                  </a:cubicBezTo>
                  <a:lnTo>
                    <a:pt x="411503" y="9525"/>
                  </a:lnTo>
                  <a:lnTo>
                    <a:pt x="163853" y="0"/>
                  </a:ln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8C1B7EEB-F3E9-4AC2-B292-C301F18C57DB}"/>
                </a:ext>
              </a:extLst>
            </p:cNvPr>
            <p:cNvSpPr/>
            <p:nvPr/>
          </p:nvSpPr>
          <p:spPr>
            <a:xfrm>
              <a:off x="6038055" y="1870627"/>
              <a:ext cx="147637" cy="147637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9F97D010-284C-4796-8589-9D85580AE6BB}"/>
                </a:ext>
              </a:extLst>
            </p:cNvPr>
            <p:cNvSpPr/>
            <p:nvPr/>
          </p:nvSpPr>
          <p:spPr>
            <a:xfrm>
              <a:off x="6795293" y="1703939"/>
              <a:ext cx="147637" cy="147637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4C67A702-9570-4890-B99C-650961788D09}"/>
                </a:ext>
              </a:extLst>
            </p:cNvPr>
            <p:cNvSpPr/>
            <p:nvPr/>
          </p:nvSpPr>
          <p:spPr>
            <a:xfrm>
              <a:off x="6161881" y="5247240"/>
              <a:ext cx="147637" cy="147637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36FD0EA4-82F8-492A-AFAC-F4D0D6A9B7D4}"/>
                </a:ext>
              </a:extLst>
            </p:cNvPr>
            <p:cNvSpPr/>
            <p:nvPr/>
          </p:nvSpPr>
          <p:spPr>
            <a:xfrm>
              <a:off x="6434076" y="4686300"/>
              <a:ext cx="1786709" cy="2085975"/>
            </a:xfrm>
            <a:custGeom>
              <a:avLst/>
              <a:gdLst>
                <a:gd name="connsiteX0" fmla="*/ 247712 w 1786709"/>
                <a:gd name="connsiteY0" fmla="*/ 857250 h 2085975"/>
                <a:gd name="connsiteX1" fmla="*/ 181037 w 1786709"/>
                <a:gd name="connsiteY1" fmla="*/ 909638 h 2085975"/>
                <a:gd name="connsiteX2" fmla="*/ 138174 w 1786709"/>
                <a:gd name="connsiteY2" fmla="*/ 957263 h 2085975"/>
                <a:gd name="connsiteX3" fmla="*/ 109599 w 1786709"/>
                <a:gd name="connsiteY3" fmla="*/ 1004888 h 2085975"/>
                <a:gd name="connsiteX4" fmla="*/ 100074 w 1786709"/>
                <a:gd name="connsiteY4" fmla="*/ 1038225 h 2085975"/>
                <a:gd name="connsiteX5" fmla="*/ 71499 w 1786709"/>
                <a:gd name="connsiteY5" fmla="*/ 1066800 h 2085975"/>
                <a:gd name="connsiteX6" fmla="*/ 47687 w 1786709"/>
                <a:gd name="connsiteY6" fmla="*/ 1100138 h 2085975"/>
                <a:gd name="connsiteX7" fmla="*/ 14349 w 1786709"/>
                <a:gd name="connsiteY7" fmla="*/ 1157288 h 2085975"/>
                <a:gd name="connsiteX8" fmla="*/ 62 w 1786709"/>
                <a:gd name="connsiteY8" fmla="*/ 1223963 h 2085975"/>
                <a:gd name="connsiteX9" fmla="*/ 9587 w 1786709"/>
                <a:gd name="connsiteY9" fmla="*/ 1285875 h 2085975"/>
                <a:gd name="connsiteX10" fmla="*/ 76262 w 1786709"/>
                <a:gd name="connsiteY10" fmla="*/ 1319213 h 2085975"/>
                <a:gd name="connsiteX11" fmla="*/ 228662 w 1786709"/>
                <a:gd name="connsiteY11" fmla="*/ 1328738 h 2085975"/>
                <a:gd name="connsiteX12" fmla="*/ 333437 w 1786709"/>
                <a:gd name="connsiteY12" fmla="*/ 1352550 h 2085975"/>
                <a:gd name="connsiteX13" fmla="*/ 390587 w 1786709"/>
                <a:gd name="connsiteY13" fmla="*/ 1395413 h 2085975"/>
                <a:gd name="connsiteX14" fmla="*/ 409637 w 1786709"/>
                <a:gd name="connsiteY14" fmla="*/ 1438275 h 2085975"/>
                <a:gd name="connsiteX15" fmla="*/ 414399 w 1786709"/>
                <a:gd name="connsiteY15" fmla="*/ 1471613 h 2085975"/>
                <a:gd name="connsiteX16" fmla="*/ 409637 w 1786709"/>
                <a:gd name="connsiteY16" fmla="*/ 1552575 h 2085975"/>
                <a:gd name="connsiteX17" fmla="*/ 352487 w 1786709"/>
                <a:gd name="connsiteY17" fmla="*/ 1647825 h 2085975"/>
                <a:gd name="connsiteX18" fmla="*/ 319149 w 1786709"/>
                <a:gd name="connsiteY18" fmla="*/ 1709738 h 2085975"/>
                <a:gd name="connsiteX19" fmla="*/ 266762 w 1786709"/>
                <a:gd name="connsiteY19" fmla="*/ 1809750 h 2085975"/>
                <a:gd name="connsiteX20" fmla="*/ 257237 w 1786709"/>
                <a:gd name="connsiteY20" fmla="*/ 1847850 h 2085975"/>
                <a:gd name="connsiteX21" fmla="*/ 290574 w 1786709"/>
                <a:gd name="connsiteY21" fmla="*/ 2066925 h 2085975"/>
                <a:gd name="connsiteX22" fmla="*/ 319149 w 1786709"/>
                <a:gd name="connsiteY22" fmla="*/ 2081213 h 2085975"/>
                <a:gd name="connsiteX23" fmla="*/ 357249 w 1786709"/>
                <a:gd name="connsiteY23" fmla="*/ 2085975 h 2085975"/>
                <a:gd name="connsiteX24" fmla="*/ 542987 w 1786709"/>
                <a:gd name="connsiteY24" fmla="*/ 1976438 h 2085975"/>
                <a:gd name="connsiteX25" fmla="*/ 690624 w 1786709"/>
                <a:gd name="connsiteY25" fmla="*/ 1890713 h 2085975"/>
                <a:gd name="connsiteX26" fmla="*/ 785874 w 1786709"/>
                <a:gd name="connsiteY26" fmla="*/ 1814513 h 2085975"/>
                <a:gd name="connsiteX27" fmla="*/ 828737 w 1786709"/>
                <a:gd name="connsiteY27" fmla="*/ 1781175 h 2085975"/>
                <a:gd name="connsiteX28" fmla="*/ 943037 w 1786709"/>
                <a:gd name="connsiteY28" fmla="*/ 1709738 h 2085975"/>
                <a:gd name="connsiteX29" fmla="*/ 1081149 w 1786709"/>
                <a:gd name="connsiteY29" fmla="*/ 1652588 h 2085975"/>
                <a:gd name="connsiteX30" fmla="*/ 1138299 w 1786709"/>
                <a:gd name="connsiteY30" fmla="*/ 1628775 h 2085975"/>
                <a:gd name="connsiteX31" fmla="*/ 1190687 w 1786709"/>
                <a:gd name="connsiteY31" fmla="*/ 1609725 h 2085975"/>
                <a:gd name="connsiteX32" fmla="*/ 1257362 w 1786709"/>
                <a:gd name="connsiteY32" fmla="*/ 1581150 h 2085975"/>
                <a:gd name="connsiteX33" fmla="*/ 1314512 w 1786709"/>
                <a:gd name="connsiteY33" fmla="*/ 1552575 h 2085975"/>
                <a:gd name="connsiteX34" fmla="*/ 1381187 w 1786709"/>
                <a:gd name="connsiteY34" fmla="*/ 1533525 h 2085975"/>
                <a:gd name="connsiteX35" fmla="*/ 1419287 w 1786709"/>
                <a:gd name="connsiteY35" fmla="*/ 1509713 h 2085975"/>
                <a:gd name="connsiteX36" fmla="*/ 1485962 w 1786709"/>
                <a:gd name="connsiteY36" fmla="*/ 1471613 h 2085975"/>
                <a:gd name="connsiteX37" fmla="*/ 1514537 w 1786709"/>
                <a:gd name="connsiteY37" fmla="*/ 1443038 h 2085975"/>
                <a:gd name="connsiteX38" fmla="*/ 1543112 w 1786709"/>
                <a:gd name="connsiteY38" fmla="*/ 1423988 h 2085975"/>
                <a:gd name="connsiteX39" fmla="*/ 1562162 w 1786709"/>
                <a:gd name="connsiteY39" fmla="*/ 1400175 h 2085975"/>
                <a:gd name="connsiteX40" fmla="*/ 1585974 w 1786709"/>
                <a:gd name="connsiteY40" fmla="*/ 1385888 h 2085975"/>
                <a:gd name="connsiteX41" fmla="*/ 1600262 w 1786709"/>
                <a:gd name="connsiteY41" fmla="*/ 1376363 h 2085975"/>
                <a:gd name="connsiteX42" fmla="*/ 1609787 w 1786709"/>
                <a:gd name="connsiteY42" fmla="*/ 1362075 h 2085975"/>
                <a:gd name="connsiteX43" fmla="*/ 1628837 w 1786709"/>
                <a:gd name="connsiteY43" fmla="*/ 1338263 h 2085975"/>
                <a:gd name="connsiteX44" fmla="*/ 1638362 w 1786709"/>
                <a:gd name="connsiteY44" fmla="*/ 1295400 h 2085975"/>
                <a:gd name="connsiteX45" fmla="*/ 1643124 w 1786709"/>
                <a:gd name="connsiteY45" fmla="*/ 1281113 h 2085975"/>
                <a:gd name="connsiteX46" fmla="*/ 1652649 w 1786709"/>
                <a:gd name="connsiteY46" fmla="*/ 1228725 h 2085975"/>
                <a:gd name="connsiteX47" fmla="*/ 1657412 w 1786709"/>
                <a:gd name="connsiteY47" fmla="*/ 1214438 h 2085975"/>
                <a:gd name="connsiteX48" fmla="*/ 1671699 w 1786709"/>
                <a:gd name="connsiteY48" fmla="*/ 1133475 h 2085975"/>
                <a:gd name="connsiteX49" fmla="*/ 1676462 w 1786709"/>
                <a:gd name="connsiteY49" fmla="*/ 962025 h 2085975"/>
                <a:gd name="connsiteX50" fmla="*/ 1685987 w 1786709"/>
                <a:gd name="connsiteY50" fmla="*/ 909638 h 2085975"/>
                <a:gd name="connsiteX51" fmla="*/ 1695512 w 1786709"/>
                <a:gd name="connsiteY51" fmla="*/ 795338 h 2085975"/>
                <a:gd name="connsiteX52" fmla="*/ 1705037 w 1786709"/>
                <a:gd name="connsiteY52" fmla="*/ 738188 h 2085975"/>
                <a:gd name="connsiteX53" fmla="*/ 1719324 w 1786709"/>
                <a:gd name="connsiteY53" fmla="*/ 581025 h 2085975"/>
                <a:gd name="connsiteX54" fmla="*/ 1728849 w 1786709"/>
                <a:gd name="connsiteY54" fmla="*/ 485775 h 2085975"/>
                <a:gd name="connsiteX55" fmla="*/ 1733612 w 1786709"/>
                <a:gd name="connsiteY55" fmla="*/ 447675 h 2085975"/>
                <a:gd name="connsiteX56" fmla="*/ 1752662 w 1786709"/>
                <a:gd name="connsiteY56" fmla="*/ 376238 h 2085975"/>
                <a:gd name="connsiteX57" fmla="*/ 1757424 w 1786709"/>
                <a:gd name="connsiteY57" fmla="*/ 304800 h 2085975"/>
                <a:gd name="connsiteX58" fmla="*/ 1766949 w 1786709"/>
                <a:gd name="connsiteY58" fmla="*/ 242888 h 2085975"/>
                <a:gd name="connsiteX59" fmla="*/ 1781237 w 1786709"/>
                <a:gd name="connsiteY59" fmla="*/ 180975 h 2085975"/>
                <a:gd name="connsiteX60" fmla="*/ 1781237 w 1786709"/>
                <a:gd name="connsiteY60" fmla="*/ 90488 h 2085975"/>
                <a:gd name="connsiteX61" fmla="*/ 1771712 w 1786709"/>
                <a:gd name="connsiteY61" fmla="*/ 71438 h 2085975"/>
                <a:gd name="connsiteX62" fmla="*/ 1743137 w 1786709"/>
                <a:gd name="connsiteY62" fmla="*/ 38100 h 2085975"/>
                <a:gd name="connsiteX63" fmla="*/ 1714562 w 1786709"/>
                <a:gd name="connsiteY63" fmla="*/ 4763 h 2085975"/>
                <a:gd name="connsiteX64" fmla="*/ 1676462 w 1786709"/>
                <a:gd name="connsiteY64" fmla="*/ 0 h 2085975"/>
                <a:gd name="connsiteX65" fmla="*/ 1566924 w 1786709"/>
                <a:gd name="connsiteY65" fmla="*/ 4763 h 2085975"/>
                <a:gd name="connsiteX66" fmla="*/ 1543112 w 1786709"/>
                <a:gd name="connsiteY66" fmla="*/ 23813 h 2085975"/>
                <a:gd name="connsiteX67" fmla="*/ 1481199 w 1786709"/>
                <a:gd name="connsiteY67" fmla="*/ 80963 h 2085975"/>
                <a:gd name="connsiteX68" fmla="*/ 1428812 w 1786709"/>
                <a:gd name="connsiteY68" fmla="*/ 133350 h 2085975"/>
                <a:gd name="connsiteX69" fmla="*/ 1371662 w 1786709"/>
                <a:gd name="connsiteY69" fmla="*/ 190500 h 2085975"/>
                <a:gd name="connsiteX70" fmla="*/ 1266887 w 1786709"/>
                <a:gd name="connsiteY70" fmla="*/ 257175 h 2085975"/>
                <a:gd name="connsiteX71" fmla="*/ 1243074 w 1786709"/>
                <a:gd name="connsiteY71" fmla="*/ 276225 h 2085975"/>
                <a:gd name="connsiteX72" fmla="*/ 1195449 w 1786709"/>
                <a:gd name="connsiteY72" fmla="*/ 295275 h 2085975"/>
                <a:gd name="connsiteX73" fmla="*/ 933512 w 1786709"/>
                <a:gd name="connsiteY73" fmla="*/ 314325 h 2085975"/>
                <a:gd name="connsiteX74" fmla="*/ 928749 w 1786709"/>
                <a:gd name="connsiteY74" fmla="*/ 328613 h 2085975"/>
                <a:gd name="connsiteX75" fmla="*/ 933512 w 1786709"/>
                <a:gd name="connsiteY75" fmla="*/ 428625 h 2085975"/>
                <a:gd name="connsiteX76" fmla="*/ 985899 w 1786709"/>
                <a:gd name="connsiteY76" fmla="*/ 519113 h 2085975"/>
                <a:gd name="connsiteX77" fmla="*/ 1014474 w 1786709"/>
                <a:gd name="connsiteY77" fmla="*/ 595313 h 2085975"/>
                <a:gd name="connsiteX78" fmla="*/ 1019237 w 1786709"/>
                <a:gd name="connsiteY78" fmla="*/ 647700 h 2085975"/>
                <a:gd name="connsiteX79" fmla="*/ 1009712 w 1786709"/>
                <a:gd name="connsiteY79" fmla="*/ 904875 h 2085975"/>
                <a:gd name="connsiteX80" fmla="*/ 981137 w 1786709"/>
                <a:gd name="connsiteY80" fmla="*/ 976313 h 2085975"/>
                <a:gd name="connsiteX81" fmla="*/ 966849 w 1786709"/>
                <a:gd name="connsiteY81" fmla="*/ 1023938 h 2085975"/>
                <a:gd name="connsiteX82" fmla="*/ 938274 w 1786709"/>
                <a:gd name="connsiteY82" fmla="*/ 1081088 h 2085975"/>
                <a:gd name="connsiteX83" fmla="*/ 923987 w 1786709"/>
                <a:gd name="connsiteY83" fmla="*/ 1095375 h 2085975"/>
                <a:gd name="connsiteX84" fmla="*/ 871599 w 1786709"/>
                <a:gd name="connsiteY84" fmla="*/ 1104900 h 2085975"/>
                <a:gd name="connsiteX85" fmla="*/ 828737 w 1786709"/>
                <a:gd name="connsiteY85" fmla="*/ 1114425 h 2085975"/>
                <a:gd name="connsiteX86" fmla="*/ 690624 w 1786709"/>
                <a:gd name="connsiteY86" fmla="*/ 1128713 h 2085975"/>
                <a:gd name="connsiteX87" fmla="*/ 571562 w 1786709"/>
                <a:gd name="connsiteY87" fmla="*/ 1138238 h 2085975"/>
                <a:gd name="connsiteX88" fmla="*/ 471549 w 1786709"/>
                <a:gd name="connsiteY88" fmla="*/ 1152525 h 2085975"/>
                <a:gd name="connsiteX89" fmla="*/ 252474 w 1786709"/>
                <a:gd name="connsiteY89" fmla="*/ 1147763 h 2085975"/>
                <a:gd name="connsiteX90" fmla="*/ 214374 w 1786709"/>
                <a:gd name="connsiteY90" fmla="*/ 1143000 h 2085975"/>
                <a:gd name="connsiteX91" fmla="*/ 161987 w 1786709"/>
                <a:gd name="connsiteY91" fmla="*/ 1138238 h 2085975"/>
                <a:gd name="connsiteX92" fmla="*/ 76262 w 1786709"/>
                <a:gd name="connsiteY92" fmla="*/ 1133475 h 2085975"/>
                <a:gd name="connsiteX93" fmla="*/ 28637 w 1786709"/>
                <a:gd name="connsiteY93" fmla="*/ 1138238 h 2085975"/>
                <a:gd name="connsiteX0" fmla="*/ 181037 w 1786709"/>
                <a:gd name="connsiteY0" fmla="*/ 909638 h 2085975"/>
                <a:gd name="connsiteX1" fmla="*/ 138174 w 1786709"/>
                <a:gd name="connsiteY1" fmla="*/ 957263 h 2085975"/>
                <a:gd name="connsiteX2" fmla="*/ 109599 w 1786709"/>
                <a:gd name="connsiteY2" fmla="*/ 1004888 h 2085975"/>
                <a:gd name="connsiteX3" fmla="*/ 100074 w 1786709"/>
                <a:gd name="connsiteY3" fmla="*/ 1038225 h 2085975"/>
                <a:gd name="connsiteX4" fmla="*/ 71499 w 1786709"/>
                <a:gd name="connsiteY4" fmla="*/ 1066800 h 2085975"/>
                <a:gd name="connsiteX5" fmla="*/ 47687 w 1786709"/>
                <a:gd name="connsiteY5" fmla="*/ 1100138 h 2085975"/>
                <a:gd name="connsiteX6" fmla="*/ 14349 w 1786709"/>
                <a:gd name="connsiteY6" fmla="*/ 1157288 h 2085975"/>
                <a:gd name="connsiteX7" fmla="*/ 62 w 1786709"/>
                <a:gd name="connsiteY7" fmla="*/ 1223963 h 2085975"/>
                <a:gd name="connsiteX8" fmla="*/ 9587 w 1786709"/>
                <a:gd name="connsiteY8" fmla="*/ 1285875 h 2085975"/>
                <a:gd name="connsiteX9" fmla="*/ 76262 w 1786709"/>
                <a:gd name="connsiteY9" fmla="*/ 1319213 h 2085975"/>
                <a:gd name="connsiteX10" fmla="*/ 228662 w 1786709"/>
                <a:gd name="connsiteY10" fmla="*/ 1328738 h 2085975"/>
                <a:gd name="connsiteX11" fmla="*/ 333437 w 1786709"/>
                <a:gd name="connsiteY11" fmla="*/ 1352550 h 2085975"/>
                <a:gd name="connsiteX12" fmla="*/ 390587 w 1786709"/>
                <a:gd name="connsiteY12" fmla="*/ 1395413 h 2085975"/>
                <a:gd name="connsiteX13" fmla="*/ 409637 w 1786709"/>
                <a:gd name="connsiteY13" fmla="*/ 1438275 h 2085975"/>
                <a:gd name="connsiteX14" fmla="*/ 414399 w 1786709"/>
                <a:gd name="connsiteY14" fmla="*/ 1471613 h 2085975"/>
                <a:gd name="connsiteX15" fmla="*/ 409637 w 1786709"/>
                <a:gd name="connsiteY15" fmla="*/ 1552575 h 2085975"/>
                <a:gd name="connsiteX16" fmla="*/ 352487 w 1786709"/>
                <a:gd name="connsiteY16" fmla="*/ 1647825 h 2085975"/>
                <a:gd name="connsiteX17" fmla="*/ 319149 w 1786709"/>
                <a:gd name="connsiteY17" fmla="*/ 1709738 h 2085975"/>
                <a:gd name="connsiteX18" fmla="*/ 266762 w 1786709"/>
                <a:gd name="connsiteY18" fmla="*/ 1809750 h 2085975"/>
                <a:gd name="connsiteX19" fmla="*/ 257237 w 1786709"/>
                <a:gd name="connsiteY19" fmla="*/ 1847850 h 2085975"/>
                <a:gd name="connsiteX20" fmla="*/ 290574 w 1786709"/>
                <a:gd name="connsiteY20" fmla="*/ 2066925 h 2085975"/>
                <a:gd name="connsiteX21" fmla="*/ 319149 w 1786709"/>
                <a:gd name="connsiteY21" fmla="*/ 2081213 h 2085975"/>
                <a:gd name="connsiteX22" fmla="*/ 357249 w 1786709"/>
                <a:gd name="connsiteY22" fmla="*/ 2085975 h 2085975"/>
                <a:gd name="connsiteX23" fmla="*/ 542987 w 1786709"/>
                <a:gd name="connsiteY23" fmla="*/ 1976438 h 2085975"/>
                <a:gd name="connsiteX24" fmla="*/ 690624 w 1786709"/>
                <a:gd name="connsiteY24" fmla="*/ 1890713 h 2085975"/>
                <a:gd name="connsiteX25" fmla="*/ 785874 w 1786709"/>
                <a:gd name="connsiteY25" fmla="*/ 1814513 h 2085975"/>
                <a:gd name="connsiteX26" fmla="*/ 828737 w 1786709"/>
                <a:gd name="connsiteY26" fmla="*/ 1781175 h 2085975"/>
                <a:gd name="connsiteX27" fmla="*/ 943037 w 1786709"/>
                <a:gd name="connsiteY27" fmla="*/ 1709738 h 2085975"/>
                <a:gd name="connsiteX28" fmla="*/ 1081149 w 1786709"/>
                <a:gd name="connsiteY28" fmla="*/ 1652588 h 2085975"/>
                <a:gd name="connsiteX29" fmla="*/ 1138299 w 1786709"/>
                <a:gd name="connsiteY29" fmla="*/ 1628775 h 2085975"/>
                <a:gd name="connsiteX30" fmla="*/ 1190687 w 1786709"/>
                <a:gd name="connsiteY30" fmla="*/ 1609725 h 2085975"/>
                <a:gd name="connsiteX31" fmla="*/ 1257362 w 1786709"/>
                <a:gd name="connsiteY31" fmla="*/ 1581150 h 2085975"/>
                <a:gd name="connsiteX32" fmla="*/ 1314512 w 1786709"/>
                <a:gd name="connsiteY32" fmla="*/ 1552575 h 2085975"/>
                <a:gd name="connsiteX33" fmla="*/ 1381187 w 1786709"/>
                <a:gd name="connsiteY33" fmla="*/ 1533525 h 2085975"/>
                <a:gd name="connsiteX34" fmla="*/ 1419287 w 1786709"/>
                <a:gd name="connsiteY34" fmla="*/ 1509713 h 2085975"/>
                <a:gd name="connsiteX35" fmla="*/ 1485962 w 1786709"/>
                <a:gd name="connsiteY35" fmla="*/ 1471613 h 2085975"/>
                <a:gd name="connsiteX36" fmla="*/ 1514537 w 1786709"/>
                <a:gd name="connsiteY36" fmla="*/ 1443038 h 2085975"/>
                <a:gd name="connsiteX37" fmla="*/ 1543112 w 1786709"/>
                <a:gd name="connsiteY37" fmla="*/ 1423988 h 2085975"/>
                <a:gd name="connsiteX38" fmla="*/ 1562162 w 1786709"/>
                <a:gd name="connsiteY38" fmla="*/ 1400175 h 2085975"/>
                <a:gd name="connsiteX39" fmla="*/ 1585974 w 1786709"/>
                <a:gd name="connsiteY39" fmla="*/ 1385888 h 2085975"/>
                <a:gd name="connsiteX40" fmla="*/ 1600262 w 1786709"/>
                <a:gd name="connsiteY40" fmla="*/ 1376363 h 2085975"/>
                <a:gd name="connsiteX41" fmla="*/ 1609787 w 1786709"/>
                <a:gd name="connsiteY41" fmla="*/ 1362075 h 2085975"/>
                <a:gd name="connsiteX42" fmla="*/ 1628837 w 1786709"/>
                <a:gd name="connsiteY42" fmla="*/ 1338263 h 2085975"/>
                <a:gd name="connsiteX43" fmla="*/ 1638362 w 1786709"/>
                <a:gd name="connsiteY43" fmla="*/ 1295400 h 2085975"/>
                <a:gd name="connsiteX44" fmla="*/ 1643124 w 1786709"/>
                <a:gd name="connsiteY44" fmla="*/ 1281113 h 2085975"/>
                <a:gd name="connsiteX45" fmla="*/ 1652649 w 1786709"/>
                <a:gd name="connsiteY45" fmla="*/ 1228725 h 2085975"/>
                <a:gd name="connsiteX46" fmla="*/ 1657412 w 1786709"/>
                <a:gd name="connsiteY46" fmla="*/ 1214438 h 2085975"/>
                <a:gd name="connsiteX47" fmla="*/ 1671699 w 1786709"/>
                <a:gd name="connsiteY47" fmla="*/ 1133475 h 2085975"/>
                <a:gd name="connsiteX48" fmla="*/ 1676462 w 1786709"/>
                <a:gd name="connsiteY48" fmla="*/ 962025 h 2085975"/>
                <a:gd name="connsiteX49" fmla="*/ 1685987 w 1786709"/>
                <a:gd name="connsiteY49" fmla="*/ 909638 h 2085975"/>
                <a:gd name="connsiteX50" fmla="*/ 1695512 w 1786709"/>
                <a:gd name="connsiteY50" fmla="*/ 795338 h 2085975"/>
                <a:gd name="connsiteX51" fmla="*/ 1705037 w 1786709"/>
                <a:gd name="connsiteY51" fmla="*/ 738188 h 2085975"/>
                <a:gd name="connsiteX52" fmla="*/ 1719324 w 1786709"/>
                <a:gd name="connsiteY52" fmla="*/ 581025 h 2085975"/>
                <a:gd name="connsiteX53" fmla="*/ 1728849 w 1786709"/>
                <a:gd name="connsiteY53" fmla="*/ 485775 h 2085975"/>
                <a:gd name="connsiteX54" fmla="*/ 1733612 w 1786709"/>
                <a:gd name="connsiteY54" fmla="*/ 447675 h 2085975"/>
                <a:gd name="connsiteX55" fmla="*/ 1752662 w 1786709"/>
                <a:gd name="connsiteY55" fmla="*/ 376238 h 2085975"/>
                <a:gd name="connsiteX56" fmla="*/ 1757424 w 1786709"/>
                <a:gd name="connsiteY56" fmla="*/ 304800 h 2085975"/>
                <a:gd name="connsiteX57" fmla="*/ 1766949 w 1786709"/>
                <a:gd name="connsiteY57" fmla="*/ 242888 h 2085975"/>
                <a:gd name="connsiteX58" fmla="*/ 1781237 w 1786709"/>
                <a:gd name="connsiteY58" fmla="*/ 180975 h 2085975"/>
                <a:gd name="connsiteX59" fmla="*/ 1781237 w 1786709"/>
                <a:gd name="connsiteY59" fmla="*/ 90488 h 2085975"/>
                <a:gd name="connsiteX60" fmla="*/ 1771712 w 1786709"/>
                <a:gd name="connsiteY60" fmla="*/ 71438 h 2085975"/>
                <a:gd name="connsiteX61" fmla="*/ 1743137 w 1786709"/>
                <a:gd name="connsiteY61" fmla="*/ 38100 h 2085975"/>
                <a:gd name="connsiteX62" fmla="*/ 1714562 w 1786709"/>
                <a:gd name="connsiteY62" fmla="*/ 4763 h 2085975"/>
                <a:gd name="connsiteX63" fmla="*/ 1676462 w 1786709"/>
                <a:gd name="connsiteY63" fmla="*/ 0 h 2085975"/>
                <a:gd name="connsiteX64" fmla="*/ 1566924 w 1786709"/>
                <a:gd name="connsiteY64" fmla="*/ 4763 h 2085975"/>
                <a:gd name="connsiteX65" fmla="*/ 1543112 w 1786709"/>
                <a:gd name="connsiteY65" fmla="*/ 23813 h 2085975"/>
                <a:gd name="connsiteX66" fmla="*/ 1481199 w 1786709"/>
                <a:gd name="connsiteY66" fmla="*/ 80963 h 2085975"/>
                <a:gd name="connsiteX67" fmla="*/ 1428812 w 1786709"/>
                <a:gd name="connsiteY67" fmla="*/ 133350 h 2085975"/>
                <a:gd name="connsiteX68" fmla="*/ 1371662 w 1786709"/>
                <a:gd name="connsiteY68" fmla="*/ 190500 h 2085975"/>
                <a:gd name="connsiteX69" fmla="*/ 1266887 w 1786709"/>
                <a:gd name="connsiteY69" fmla="*/ 257175 h 2085975"/>
                <a:gd name="connsiteX70" fmla="*/ 1243074 w 1786709"/>
                <a:gd name="connsiteY70" fmla="*/ 276225 h 2085975"/>
                <a:gd name="connsiteX71" fmla="*/ 1195449 w 1786709"/>
                <a:gd name="connsiteY71" fmla="*/ 295275 h 2085975"/>
                <a:gd name="connsiteX72" fmla="*/ 933512 w 1786709"/>
                <a:gd name="connsiteY72" fmla="*/ 314325 h 2085975"/>
                <a:gd name="connsiteX73" fmla="*/ 928749 w 1786709"/>
                <a:gd name="connsiteY73" fmla="*/ 328613 h 2085975"/>
                <a:gd name="connsiteX74" fmla="*/ 933512 w 1786709"/>
                <a:gd name="connsiteY74" fmla="*/ 428625 h 2085975"/>
                <a:gd name="connsiteX75" fmla="*/ 985899 w 1786709"/>
                <a:gd name="connsiteY75" fmla="*/ 519113 h 2085975"/>
                <a:gd name="connsiteX76" fmla="*/ 1014474 w 1786709"/>
                <a:gd name="connsiteY76" fmla="*/ 595313 h 2085975"/>
                <a:gd name="connsiteX77" fmla="*/ 1019237 w 1786709"/>
                <a:gd name="connsiteY77" fmla="*/ 647700 h 2085975"/>
                <a:gd name="connsiteX78" fmla="*/ 1009712 w 1786709"/>
                <a:gd name="connsiteY78" fmla="*/ 904875 h 2085975"/>
                <a:gd name="connsiteX79" fmla="*/ 981137 w 1786709"/>
                <a:gd name="connsiteY79" fmla="*/ 976313 h 2085975"/>
                <a:gd name="connsiteX80" fmla="*/ 966849 w 1786709"/>
                <a:gd name="connsiteY80" fmla="*/ 1023938 h 2085975"/>
                <a:gd name="connsiteX81" fmla="*/ 938274 w 1786709"/>
                <a:gd name="connsiteY81" fmla="*/ 1081088 h 2085975"/>
                <a:gd name="connsiteX82" fmla="*/ 923987 w 1786709"/>
                <a:gd name="connsiteY82" fmla="*/ 1095375 h 2085975"/>
                <a:gd name="connsiteX83" fmla="*/ 871599 w 1786709"/>
                <a:gd name="connsiteY83" fmla="*/ 1104900 h 2085975"/>
                <a:gd name="connsiteX84" fmla="*/ 828737 w 1786709"/>
                <a:gd name="connsiteY84" fmla="*/ 1114425 h 2085975"/>
                <a:gd name="connsiteX85" fmla="*/ 690624 w 1786709"/>
                <a:gd name="connsiteY85" fmla="*/ 1128713 h 2085975"/>
                <a:gd name="connsiteX86" fmla="*/ 571562 w 1786709"/>
                <a:gd name="connsiteY86" fmla="*/ 1138238 h 2085975"/>
                <a:gd name="connsiteX87" fmla="*/ 471549 w 1786709"/>
                <a:gd name="connsiteY87" fmla="*/ 1152525 h 2085975"/>
                <a:gd name="connsiteX88" fmla="*/ 252474 w 1786709"/>
                <a:gd name="connsiteY88" fmla="*/ 1147763 h 2085975"/>
                <a:gd name="connsiteX89" fmla="*/ 214374 w 1786709"/>
                <a:gd name="connsiteY89" fmla="*/ 1143000 h 2085975"/>
                <a:gd name="connsiteX90" fmla="*/ 161987 w 1786709"/>
                <a:gd name="connsiteY90" fmla="*/ 1138238 h 2085975"/>
                <a:gd name="connsiteX91" fmla="*/ 76262 w 1786709"/>
                <a:gd name="connsiteY91" fmla="*/ 1133475 h 2085975"/>
                <a:gd name="connsiteX92" fmla="*/ 28637 w 1786709"/>
                <a:gd name="connsiteY92" fmla="*/ 1138238 h 2085975"/>
                <a:gd name="connsiteX0" fmla="*/ 138174 w 1786709"/>
                <a:gd name="connsiteY0" fmla="*/ 957263 h 2085975"/>
                <a:gd name="connsiteX1" fmla="*/ 109599 w 1786709"/>
                <a:gd name="connsiteY1" fmla="*/ 1004888 h 2085975"/>
                <a:gd name="connsiteX2" fmla="*/ 100074 w 1786709"/>
                <a:gd name="connsiteY2" fmla="*/ 1038225 h 2085975"/>
                <a:gd name="connsiteX3" fmla="*/ 71499 w 1786709"/>
                <a:gd name="connsiteY3" fmla="*/ 1066800 h 2085975"/>
                <a:gd name="connsiteX4" fmla="*/ 47687 w 1786709"/>
                <a:gd name="connsiteY4" fmla="*/ 1100138 h 2085975"/>
                <a:gd name="connsiteX5" fmla="*/ 14349 w 1786709"/>
                <a:gd name="connsiteY5" fmla="*/ 1157288 h 2085975"/>
                <a:gd name="connsiteX6" fmla="*/ 62 w 1786709"/>
                <a:gd name="connsiteY6" fmla="*/ 1223963 h 2085975"/>
                <a:gd name="connsiteX7" fmla="*/ 9587 w 1786709"/>
                <a:gd name="connsiteY7" fmla="*/ 1285875 h 2085975"/>
                <a:gd name="connsiteX8" fmla="*/ 76262 w 1786709"/>
                <a:gd name="connsiteY8" fmla="*/ 1319213 h 2085975"/>
                <a:gd name="connsiteX9" fmla="*/ 228662 w 1786709"/>
                <a:gd name="connsiteY9" fmla="*/ 1328738 h 2085975"/>
                <a:gd name="connsiteX10" fmla="*/ 333437 w 1786709"/>
                <a:gd name="connsiteY10" fmla="*/ 1352550 h 2085975"/>
                <a:gd name="connsiteX11" fmla="*/ 390587 w 1786709"/>
                <a:gd name="connsiteY11" fmla="*/ 1395413 h 2085975"/>
                <a:gd name="connsiteX12" fmla="*/ 409637 w 1786709"/>
                <a:gd name="connsiteY12" fmla="*/ 1438275 h 2085975"/>
                <a:gd name="connsiteX13" fmla="*/ 414399 w 1786709"/>
                <a:gd name="connsiteY13" fmla="*/ 1471613 h 2085975"/>
                <a:gd name="connsiteX14" fmla="*/ 409637 w 1786709"/>
                <a:gd name="connsiteY14" fmla="*/ 1552575 h 2085975"/>
                <a:gd name="connsiteX15" fmla="*/ 352487 w 1786709"/>
                <a:gd name="connsiteY15" fmla="*/ 1647825 h 2085975"/>
                <a:gd name="connsiteX16" fmla="*/ 319149 w 1786709"/>
                <a:gd name="connsiteY16" fmla="*/ 1709738 h 2085975"/>
                <a:gd name="connsiteX17" fmla="*/ 266762 w 1786709"/>
                <a:gd name="connsiteY17" fmla="*/ 1809750 h 2085975"/>
                <a:gd name="connsiteX18" fmla="*/ 257237 w 1786709"/>
                <a:gd name="connsiteY18" fmla="*/ 1847850 h 2085975"/>
                <a:gd name="connsiteX19" fmla="*/ 290574 w 1786709"/>
                <a:gd name="connsiteY19" fmla="*/ 2066925 h 2085975"/>
                <a:gd name="connsiteX20" fmla="*/ 319149 w 1786709"/>
                <a:gd name="connsiteY20" fmla="*/ 2081213 h 2085975"/>
                <a:gd name="connsiteX21" fmla="*/ 357249 w 1786709"/>
                <a:gd name="connsiteY21" fmla="*/ 2085975 h 2085975"/>
                <a:gd name="connsiteX22" fmla="*/ 542987 w 1786709"/>
                <a:gd name="connsiteY22" fmla="*/ 1976438 h 2085975"/>
                <a:gd name="connsiteX23" fmla="*/ 690624 w 1786709"/>
                <a:gd name="connsiteY23" fmla="*/ 1890713 h 2085975"/>
                <a:gd name="connsiteX24" fmla="*/ 785874 w 1786709"/>
                <a:gd name="connsiteY24" fmla="*/ 1814513 h 2085975"/>
                <a:gd name="connsiteX25" fmla="*/ 828737 w 1786709"/>
                <a:gd name="connsiteY25" fmla="*/ 1781175 h 2085975"/>
                <a:gd name="connsiteX26" fmla="*/ 943037 w 1786709"/>
                <a:gd name="connsiteY26" fmla="*/ 1709738 h 2085975"/>
                <a:gd name="connsiteX27" fmla="*/ 1081149 w 1786709"/>
                <a:gd name="connsiteY27" fmla="*/ 1652588 h 2085975"/>
                <a:gd name="connsiteX28" fmla="*/ 1138299 w 1786709"/>
                <a:gd name="connsiteY28" fmla="*/ 1628775 h 2085975"/>
                <a:gd name="connsiteX29" fmla="*/ 1190687 w 1786709"/>
                <a:gd name="connsiteY29" fmla="*/ 1609725 h 2085975"/>
                <a:gd name="connsiteX30" fmla="*/ 1257362 w 1786709"/>
                <a:gd name="connsiteY30" fmla="*/ 1581150 h 2085975"/>
                <a:gd name="connsiteX31" fmla="*/ 1314512 w 1786709"/>
                <a:gd name="connsiteY31" fmla="*/ 1552575 h 2085975"/>
                <a:gd name="connsiteX32" fmla="*/ 1381187 w 1786709"/>
                <a:gd name="connsiteY32" fmla="*/ 1533525 h 2085975"/>
                <a:gd name="connsiteX33" fmla="*/ 1419287 w 1786709"/>
                <a:gd name="connsiteY33" fmla="*/ 1509713 h 2085975"/>
                <a:gd name="connsiteX34" fmla="*/ 1485962 w 1786709"/>
                <a:gd name="connsiteY34" fmla="*/ 1471613 h 2085975"/>
                <a:gd name="connsiteX35" fmla="*/ 1514537 w 1786709"/>
                <a:gd name="connsiteY35" fmla="*/ 1443038 h 2085975"/>
                <a:gd name="connsiteX36" fmla="*/ 1543112 w 1786709"/>
                <a:gd name="connsiteY36" fmla="*/ 1423988 h 2085975"/>
                <a:gd name="connsiteX37" fmla="*/ 1562162 w 1786709"/>
                <a:gd name="connsiteY37" fmla="*/ 1400175 h 2085975"/>
                <a:gd name="connsiteX38" fmla="*/ 1585974 w 1786709"/>
                <a:gd name="connsiteY38" fmla="*/ 1385888 h 2085975"/>
                <a:gd name="connsiteX39" fmla="*/ 1600262 w 1786709"/>
                <a:gd name="connsiteY39" fmla="*/ 1376363 h 2085975"/>
                <a:gd name="connsiteX40" fmla="*/ 1609787 w 1786709"/>
                <a:gd name="connsiteY40" fmla="*/ 1362075 h 2085975"/>
                <a:gd name="connsiteX41" fmla="*/ 1628837 w 1786709"/>
                <a:gd name="connsiteY41" fmla="*/ 1338263 h 2085975"/>
                <a:gd name="connsiteX42" fmla="*/ 1638362 w 1786709"/>
                <a:gd name="connsiteY42" fmla="*/ 1295400 h 2085975"/>
                <a:gd name="connsiteX43" fmla="*/ 1643124 w 1786709"/>
                <a:gd name="connsiteY43" fmla="*/ 1281113 h 2085975"/>
                <a:gd name="connsiteX44" fmla="*/ 1652649 w 1786709"/>
                <a:gd name="connsiteY44" fmla="*/ 1228725 h 2085975"/>
                <a:gd name="connsiteX45" fmla="*/ 1657412 w 1786709"/>
                <a:gd name="connsiteY45" fmla="*/ 1214438 h 2085975"/>
                <a:gd name="connsiteX46" fmla="*/ 1671699 w 1786709"/>
                <a:gd name="connsiteY46" fmla="*/ 1133475 h 2085975"/>
                <a:gd name="connsiteX47" fmla="*/ 1676462 w 1786709"/>
                <a:gd name="connsiteY47" fmla="*/ 962025 h 2085975"/>
                <a:gd name="connsiteX48" fmla="*/ 1685987 w 1786709"/>
                <a:gd name="connsiteY48" fmla="*/ 909638 h 2085975"/>
                <a:gd name="connsiteX49" fmla="*/ 1695512 w 1786709"/>
                <a:gd name="connsiteY49" fmla="*/ 795338 h 2085975"/>
                <a:gd name="connsiteX50" fmla="*/ 1705037 w 1786709"/>
                <a:gd name="connsiteY50" fmla="*/ 738188 h 2085975"/>
                <a:gd name="connsiteX51" fmla="*/ 1719324 w 1786709"/>
                <a:gd name="connsiteY51" fmla="*/ 581025 h 2085975"/>
                <a:gd name="connsiteX52" fmla="*/ 1728849 w 1786709"/>
                <a:gd name="connsiteY52" fmla="*/ 485775 h 2085975"/>
                <a:gd name="connsiteX53" fmla="*/ 1733612 w 1786709"/>
                <a:gd name="connsiteY53" fmla="*/ 447675 h 2085975"/>
                <a:gd name="connsiteX54" fmla="*/ 1752662 w 1786709"/>
                <a:gd name="connsiteY54" fmla="*/ 376238 h 2085975"/>
                <a:gd name="connsiteX55" fmla="*/ 1757424 w 1786709"/>
                <a:gd name="connsiteY55" fmla="*/ 304800 h 2085975"/>
                <a:gd name="connsiteX56" fmla="*/ 1766949 w 1786709"/>
                <a:gd name="connsiteY56" fmla="*/ 242888 h 2085975"/>
                <a:gd name="connsiteX57" fmla="*/ 1781237 w 1786709"/>
                <a:gd name="connsiteY57" fmla="*/ 180975 h 2085975"/>
                <a:gd name="connsiteX58" fmla="*/ 1781237 w 1786709"/>
                <a:gd name="connsiteY58" fmla="*/ 90488 h 2085975"/>
                <a:gd name="connsiteX59" fmla="*/ 1771712 w 1786709"/>
                <a:gd name="connsiteY59" fmla="*/ 71438 h 2085975"/>
                <a:gd name="connsiteX60" fmla="*/ 1743137 w 1786709"/>
                <a:gd name="connsiteY60" fmla="*/ 38100 h 2085975"/>
                <a:gd name="connsiteX61" fmla="*/ 1714562 w 1786709"/>
                <a:gd name="connsiteY61" fmla="*/ 4763 h 2085975"/>
                <a:gd name="connsiteX62" fmla="*/ 1676462 w 1786709"/>
                <a:gd name="connsiteY62" fmla="*/ 0 h 2085975"/>
                <a:gd name="connsiteX63" fmla="*/ 1566924 w 1786709"/>
                <a:gd name="connsiteY63" fmla="*/ 4763 h 2085975"/>
                <a:gd name="connsiteX64" fmla="*/ 1543112 w 1786709"/>
                <a:gd name="connsiteY64" fmla="*/ 23813 h 2085975"/>
                <a:gd name="connsiteX65" fmla="*/ 1481199 w 1786709"/>
                <a:gd name="connsiteY65" fmla="*/ 80963 h 2085975"/>
                <a:gd name="connsiteX66" fmla="*/ 1428812 w 1786709"/>
                <a:gd name="connsiteY66" fmla="*/ 133350 h 2085975"/>
                <a:gd name="connsiteX67" fmla="*/ 1371662 w 1786709"/>
                <a:gd name="connsiteY67" fmla="*/ 190500 h 2085975"/>
                <a:gd name="connsiteX68" fmla="*/ 1266887 w 1786709"/>
                <a:gd name="connsiteY68" fmla="*/ 257175 h 2085975"/>
                <a:gd name="connsiteX69" fmla="*/ 1243074 w 1786709"/>
                <a:gd name="connsiteY69" fmla="*/ 276225 h 2085975"/>
                <a:gd name="connsiteX70" fmla="*/ 1195449 w 1786709"/>
                <a:gd name="connsiteY70" fmla="*/ 295275 h 2085975"/>
                <a:gd name="connsiteX71" fmla="*/ 933512 w 1786709"/>
                <a:gd name="connsiteY71" fmla="*/ 314325 h 2085975"/>
                <a:gd name="connsiteX72" fmla="*/ 928749 w 1786709"/>
                <a:gd name="connsiteY72" fmla="*/ 328613 h 2085975"/>
                <a:gd name="connsiteX73" fmla="*/ 933512 w 1786709"/>
                <a:gd name="connsiteY73" fmla="*/ 428625 h 2085975"/>
                <a:gd name="connsiteX74" fmla="*/ 985899 w 1786709"/>
                <a:gd name="connsiteY74" fmla="*/ 519113 h 2085975"/>
                <a:gd name="connsiteX75" fmla="*/ 1014474 w 1786709"/>
                <a:gd name="connsiteY75" fmla="*/ 595313 h 2085975"/>
                <a:gd name="connsiteX76" fmla="*/ 1019237 w 1786709"/>
                <a:gd name="connsiteY76" fmla="*/ 647700 h 2085975"/>
                <a:gd name="connsiteX77" fmla="*/ 1009712 w 1786709"/>
                <a:gd name="connsiteY77" fmla="*/ 904875 h 2085975"/>
                <a:gd name="connsiteX78" fmla="*/ 981137 w 1786709"/>
                <a:gd name="connsiteY78" fmla="*/ 976313 h 2085975"/>
                <a:gd name="connsiteX79" fmla="*/ 966849 w 1786709"/>
                <a:gd name="connsiteY79" fmla="*/ 1023938 h 2085975"/>
                <a:gd name="connsiteX80" fmla="*/ 938274 w 1786709"/>
                <a:gd name="connsiteY80" fmla="*/ 1081088 h 2085975"/>
                <a:gd name="connsiteX81" fmla="*/ 923987 w 1786709"/>
                <a:gd name="connsiteY81" fmla="*/ 1095375 h 2085975"/>
                <a:gd name="connsiteX82" fmla="*/ 871599 w 1786709"/>
                <a:gd name="connsiteY82" fmla="*/ 1104900 h 2085975"/>
                <a:gd name="connsiteX83" fmla="*/ 828737 w 1786709"/>
                <a:gd name="connsiteY83" fmla="*/ 1114425 h 2085975"/>
                <a:gd name="connsiteX84" fmla="*/ 690624 w 1786709"/>
                <a:gd name="connsiteY84" fmla="*/ 1128713 h 2085975"/>
                <a:gd name="connsiteX85" fmla="*/ 571562 w 1786709"/>
                <a:gd name="connsiteY85" fmla="*/ 1138238 h 2085975"/>
                <a:gd name="connsiteX86" fmla="*/ 471549 w 1786709"/>
                <a:gd name="connsiteY86" fmla="*/ 1152525 h 2085975"/>
                <a:gd name="connsiteX87" fmla="*/ 252474 w 1786709"/>
                <a:gd name="connsiteY87" fmla="*/ 1147763 h 2085975"/>
                <a:gd name="connsiteX88" fmla="*/ 214374 w 1786709"/>
                <a:gd name="connsiteY88" fmla="*/ 1143000 h 2085975"/>
                <a:gd name="connsiteX89" fmla="*/ 161987 w 1786709"/>
                <a:gd name="connsiteY89" fmla="*/ 1138238 h 2085975"/>
                <a:gd name="connsiteX90" fmla="*/ 76262 w 1786709"/>
                <a:gd name="connsiteY90" fmla="*/ 1133475 h 2085975"/>
                <a:gd name="connsiteX91" fmla="*/ 28637 w 1786709"/>
                <a:gd name="connsiteY91" fmla="*/ 1138238 h 2085975"/>
                <a:gd name="connsiteX0" fmla="*/ 109599 w 1786709"/>
                <a:gd name="connsiteY0" fmla="*/ 1004888 h 2085975"/>
                <a:gd name="connsiteX1" fmla="*/ 100074 w 1786709"/>
                <a:gd name="connsiteY1" fmla="*/ 1038225 h 2085975"/>
                <a:gd name="connsiteX2" fmla="*/ 71499 w 1786709"/>
                <a:gd name="connsiteY2" fmla="*/ 1066800 h 2085975"/>
                <a:gd name="connsiteX3" fmla="*/ 47687 w 1786709"/>
                <a:gd name="connsiteY3" fmla="*/ 1100138 h 2085975"/>
                <a:gd name="connsiteX4" fmla="*/ 14349 w 1786709"/>
                <a:gd name="connsiteY4" fmla="*/ 1157288 h 2085975"/>
                <a:gd name="connsiteX5" fmla="*/ 62 w 1786709"/>
                <a:gd name="connsiteY5" fmla="*/ 1223963 h 2085975"/>
                <a:gd name="connsiteX6" fmla="*/ 9587 w 1786709"/>
                <a:gd name="connsiteY6" fmla="*/ 1285875 h 2085975"/>
                <a:gd name="connsiteX7" fmla="*/ 76262 w 1786709"/>
                <a:gd name="connsiteY7" fmla="*/ 1319213 h 2085975"/>
                <a:gd name="connsiteX8" fmla="*/ 228662 w 1786709"/>
                <a:gd name="connsiteY8" fmla="*/ 1328738 h 2085975"/>
                <a:gd name="connsiteX9" fmla="*/ 333437 w 1786709"/>
                <a:gd name="connsiteY9" fmla="*/ 1352550 h 2085975"/>
                <a:gd name="connsiteX10" fmla="*/ 390587 w 1786709"/>
                <a:gd name="connsiteY10" fmla="*/ 1395413 h 2085975"/>
                <a:gd name="connsiteX11" fmla="*/ 409637 w 1786709"/>
                <a:gd name="connsiteY11" fmla="*/ 1438275 h 2085975"/>
                <a:gd name="connsiteX12" fmla="*/ 414399 w 1786709"/>
                <a:gd name="connsiteY12" fmla="*/ 1471613 h 2085975"/>
                <a:gd name="connsiteX13" fmla="*/ 409637 w 1786709"/>
                <a:gd name="connsiteY13" fmla="*/ 1552575 h 2085975"/>
                <a:gd name="connsiteX14" fmla="*/ 352487 w 1786709"/>
                <a:gd name="connsiteY14" fmla="*/ 1647825 h 2085975"/>
                <a:gd name="connsiteX15" fmla="*/ 319149 w 1786709"/>
                <a:gd name="connsiteY15" fmla="*/ 1709738 h 2085975"/>
                <a:gd name="connsiteX16" fmla="*/ 266762 w 1786709"/>
                <a:gd name="connsiteY16" fmla="*/ 1809750 h 2085975"/>
                <a:gd name="connsiteX17" fmla="*/ 257237 w 1786709"/>
                <a:gd name="connsiteY17" fmla="*/ 1847850 h 2085975"/>
                <a:gd name="connsiteX18" fmla="*/ 290574 w 1786709"/>
                <a:gd name="connsiteY18" fmla="*/ 2066925 h 2085975"/>
                <a:gd name="connsiteX19" fmla="*/ 319149 w 1786709"/>
                <a:gd name="connsiteY19" fmla="*/ 2081213 h 2085975"/>
                <a:gd name="connsiteX20" fmla="*/ 357249 w 1786709"/>
                <a:gd name="connsiteY20" fmla="*/ 2085975 h 2085975"/>
                <a:gd name="connsiteX21" fmla="*/ 542987 w 1786709"/>
                <a:gd name="connsiteY21" fmla="*/ 1976438 h 2085975"/>
                <a:gd name="connsiteX22" fmla="*/ 690624 w 1786709"/>
                <a:gd name="connsiteY22" fmla="*/ 1890713 h 2085975"/>
                <a:gd name="connsiteX23" fmla="*/ 785874 w 1786709"/>
                <a:gd name="connsiteY23" fmla="*/ 1814513 h 2085975"/>
                <a:gd name="connsiteX24" fmla="*/ 828737 w 1786709"/>
                <a:gd name="connsiteY24" fmla="*/ 1781175 h 2085975"/>
                <a:gd name="connsiteX25" fmla="*/ 943037 w 1786709"/>
                <a:gd name="connsiteY25" fmla="*/ 1709738 h 2085975"/>
                <a:gd name="connsiteX26" fmla="*/ 1081149 w 1786709"/>
                <a:gd name="connsiteY26" fmla="*/ 1652588 h 2085975"/>
                <a:gd name="connsiteX27" fmla="*/ 1138299 w 1786709"/>
                <a:gd name="connsiteY27" fmla="*/ 1628775 h 2085975"/>
                <a:gd name="connsiteX28" fmla="*/ 1190687 w 1786709"/>
                <a:gd name="connsiteY28" fmla="*/ 1609725 h 2085975"/>
                <a:gd name="connsiteX29" fmla="*/ 1257362 w 1786709"/>
                <a:gd name="connsiteY29" fmla="*/ 1581150 h 2085975"/>
                <a:gd name="connsiteX30" fmla="*/ 1314512 w 1786709"/>
                <a:gd name="connsiteY30" fmla="*/ 1552575 h 2085975"/>
                <a:gd name="connsiteX31" fmla="*/ 1381187 w 1786709"/>
                <a:gd name="connsiteY31" fmla="*/ 1533525 h 2085975"/>
                <a:gd name="connsiteX32" fmla="*/ 1419287 w 1786709"/>
                <a:gd name="connsiteY32" fmla="*/ 1509713 h 2085975"/>
                <a:gd name="connsiteX33" fmla="*/ 1485962 w 1786709"/>
                <a:gd name="connsiteY33" fmla="*/ 1471613 h 2085975"/>
                <a:gd name="connsiteX34" fmla="*/ 1514537 w 1786709"/>
                <a:gd name="connsiteY34" fmla="*/ 1443038 h 2085975"/>
                <a:gd name="connsiteX35" fmla="*/ 1543112 w 1786709"/>
                <a:gd name="connsiteY35" fmla="*/ 1423988 h 2085975"/>
                <a:gd name="connsiteX36" fmla="*/ 1562162 w 1786709"/>
                <a:gd name="connsiteY36" fmla="*/ 1400175 h 2085975"/>
                <a:gd name="connsiteX37" fmla="*/ 1585974 w 1786709"/>
                <a:gd name="connsiteY37" fmla="*/ 1385888 h 2085975"/>
                <a:gd name="connsiteX38" fmla="*/ 1600262 w 1786709"/>
                <a:gd name="connsiteY38" fmla="*/ 1376363 h 2085975"/>
                <a:gd name="connsiteX39" fmla="*/ 1609787 w 1786709"/>
                <a:gd name="connsiteY39" fmla="*/ 1362075 h 2085975"/>
                <a:gd name="connsiteX40" fmla="*/ 1628837 w 1786709"/>
                <a:gd name="connsiteY40" fmla="*/ 1338263 h 2085975"/>
                <a:gd name="connsiteX41" fmla="*/ 1638362 w 1786709"/>
                <a:gd name="connsiteY41" fmla="*/ 1295400 h 2085975"/>
                <a:gd name="connsiteX42" fmla="*/ 1643124 w 1786709"/>
                <a:gd name="connsiteY42" fmla="*/ 1281113 h 2085975"/>
                <a:gd name="connsiteX43" fmla="*/ 1652649 w 1786709"/>
                <a:gd name="connsiteY43" fmla="*/ 1228725 h 2085975"/>
                <a:gd name="connsiteX44" fmla="*/ 1657412 w 1786709"/>
                <a:gd name="connsiteY44" fmla="*/ 1214438 h 2085975"/>
                <a:gd name="connsiteX45" fmla="*/ 1671699 w 1786709"/>
                <a:gd name="connsiteY45" fmla="*/ 1133475 h 2085975"/>
                <a:gd name="connsiteX46" fmla="*/ 1676462 w 1786709"/>
                <a:gd name="connsiteY46" fmla="*/ 962025 h 2085975"/>
                <a:gd name="connsiteX47" fmla="*/ 1685987 w 1786709"/>
                <a:gd name="connsiteY47" fmla="*/ 909638 h 2085975"/>
                <a:gd name="connsiteX48" fmla="*/ 1695512 w 1786709"/>
                <a:gd name="connsiteY48" fmla="*/ 795338 h 2085975"/>
                <a:gd name="connsiteX49" fmla="*/ 1705037 w 1786709"/>
                <a:gd name="connsiteY49" fmla="*/ 738188 h 2085975"/>
                <a:gd name="connsiteX50" fmla="*/ 1719324 w 1786709"/>
                <a:gd name="connsiteY50" fmla="*/ 581025 h 2085975"/>
                <a:gd name="connsiteX51" fmla="*/ 1728849 w 1786709"/>
                <a:gd name="connsiteY51" fmla="*/ 485775 h 2085975"/>
                <a:gd name="connsiteX52" fmla="*/ 1733612 w 1786709"/>
                <a:gd name="connsiteY52" fmla="*/ 447675 h 2085975"/>
                <a:gd name="connsiteX53" fmla="*/ 1752662 w 1786709"/>
                <a:gd name="connsiteY53" fmla="*/ 376238 h 2085975"/>
                <a:gd name="connsiteX54" fmla="*/ 1757424 w 1786709"/>
                <a:gd name="connsiteY54" fmla="*/ 304800 h 2085975"/>
                <a:gd name="connsiteX55" fmla="*/ 1766949 w 1786709"/>
                <a:gd name="connsiteY55" fmla="*/ 242888 h 2085975"/>
                <a:gd name="connsiteX56" fmla="*/ 1781237 w 1786709"/>
                <a:gd name="connsiteY56" fmla="*/ 180975 h 2085975"/>
                <a:gd name="connsiteX57" fmla="*/ 1781237 w 1786709"/>
                <a:gd name="connsiteY57" fmla="*/ 90488 h 2085975"/>
                <a:gd name="connsiteX58" fmla="*/ 1771712 w 1786709"/>
                <a:gd name="connsiteY58" fmla="*/ 71438 h 2085975"/>
                <a:gd name="connsiteX59" fmla="*/ 1743137 w 1786709"/>
                <a:gd name="connsiteY59" fmla="*/ 38100 h 2085975"/>
                <a:gd name="connsiteX60" fmla="*/ 1714562 w 1786709"/>
                <a:gd name="connsiteY60" fmla="*/ 4763 h 2085975"/>
                <a:gd name="connsiteX61" fmla="*/ 1676462 w 1786709"/>
                <a:gd name="connsiteY61" fmla="*/ 0 h 2085975"/>
                <a:gd name="connsiteX62" fmla="*/ 1566924 w 1786709"/>
                <a:gd name="connsiteY62" fmla="*/ 4763 h 2085975"/>
                <a:gd name="connsiteX63" fmla="*/ 1543112 w 1786709"/>
                <a:gd name="connsiteY63" fmla="*/ 23813 h 2085975"/>
                <a:gd name="connsiteX64" fmla="*/ 1481199 w 1786709"/>
                <a:gd name="connsiteY64" fmla="*/ 80963 h 2085975"/>
                <a:gd name="connsiteX65" fmla="*/ 1428812 w 1786709"/>
                <a:gd name="connsiteY65" fmla="*/ 133350 h 2085975"/>
                <a:gd name="connsiteX66" fmla="*/ 1371662 w 1786709"/>
                <a:gd name="connsiteY66" fmla="*/ 190500 h 2085975"/>
                <a:gd name="connsiteX67" fmla="*/ 1266887 w 1786709"/>
                <a:gd name="connsiteY67" fmla="*/ 257175 h 2085975"/>
                <a:gd name="connsiteX68" fmla="*/ 1243074 w 1786709"/>
                <a:gd name="connsiteY68" fmla="*/ 276225 h 2085975"/>
                <a:gd name="connsiteX69" fmla="*/ 1195449 w 1786709"/>
                <a:gd name="connsiteY69" fmla="*/ 295275 h 2085975"/>
                <a:gd name="connsiteX70" fmla="*/ 933512 w 1786709"/>
                <a:gd name="connsiteY70" fmla="*/ 314325 h 2085975"/>
                <a:gd name="connsiteX71" fmla="*/ 928749 w 1786709"/>
                <a:gd name="connsiteY71" fmla="*/ 328613 h 2085975"/>
                <a:gd name="connsiteX72" fmla="*/ 933512 w 1786709"/>
                <a:gd name="connsiteY72" fmla="*/ 428625 h 2085975"/>
                <a:gd name="connsiteX73" fmla="*/ 985899 w 1786709"/>
                <a:gd name="connsiteY73" fmla="*/ 519113 h 2085975"/>
                <a:gd name="connsiteX74" fmla="*/ 1014474 w 1786709"/>
                <a:gd name="connsiteY74" fmla="*/ 595313 h 2085975"/>
                <a:gd name="connsiteX75" fmla="*/ 1019237 w 1786709"/>
                <a:gd name="connsiteY75" fmla="*/ 647700 h 2085975"/>
                <a:gd name="connsiteX76" fmla="*/ 1009712 w 1786709"/>
                <a:gd name="connsiteY76" fmla="*/ 904875 h 2085975"/>
                <a:gd name="connsiteX77" fmla="*/ 981137 w 1786709"/>
                <a:gd name="connsiteY77" fmla="*/ 976313 h 2085975"/>
                <a:gd name="connsiteX78" fmla="*/ 966849 w 1786709"/>
                <a:gd name="connsiteY78" fmla="*/ 1023938 h 2085975"/>
                <a:gd name="connsiteX79" fmla="*/ 938274 w 1786709"/>
                <a:gd name="connsiteY79" fmla="*/ 1081088 h 2085975"/>
                <a:gd name="connsiteX80" fmla="*/ 923987 w 1786709"/>
                <a:gd name="connsiteY80" fmla="*/ 1095375 h 2085975"/>
                <a:gd name="connsiteX81" fmla="*/ 871599 w 1786709"/>
                <a:gd name="connsiteY81" fmla="*/ 1104900 h 2085975"/>
                <a:gd name="connsiteX82" fmla="*/ 828737 w 1786709"/>
                <a:gd name="connsiteY82" fmla="*/ 1114425 h 2085975"/>
                <a:gd name="connsiteX83" fmla="*/ 690624 w 1786709"/>
                <a:gd name="connsiteY83" fmla="*/ 1128713 h 2085975"/>
                <a:gd name="connsiteX84" fmla="*/ 571562 w 1786709"/>
                <a:gd name="connsiteY84" fmla="*/ 1138238 h 2085975"/>
                <a:gd name="connsiteX85" fmla="*/ 471549 w 1786709"/>
                <a:gd name="connsiteY85" fmla="*/ 1152525 h 2085975"/>
                <a:gd name="connsiteX86" fmla="*/ 252474 w 1786709"/>
                <a:gd name="connsiteY86" fmla="*/ 1147763 h 2085975"/>
                <a:gd name="connsiteX87" fmla="*/ 214374 w 1786709"/>
                <a:gd name="connsiteY87" fmla="*/ 1143000 h 2085975"/>
                <a:gd name="connsiteX88" fmla="*/ 161987 w 1786709"/>
                <a:gd name="connsiteY88" fmla="*/ 1138238 h 2085975"/>
                <a:gd name="connsiteX89" fmla="*/ 76262 w 1786709"/>
                <a:gd name="connsiteY89" fmla="*/ 1133475 h 2085975"/>
                <a:gd name="connsiteX90" fmla="*/ 28637 w 1786709"/>
                <a:gd name="connsiteY90" fmla="*/ 1138238 h 2085975"/>
                <a:gd name="connsiteX0" fmla="*/ 109599 w 1786709"/>
                <a:gd name="connsiteY0" fmla="*/ 1004888 h 2085975"/>
                <a:gd name="connsiteX1" fmla="*/ 71499 w 1786709"/>
                <a:gd name="connsiteY1" fmla="*/ 1066800 h 2085975"/>
                <a:gd name="connsiteX2" fmla="*/ 47687 w 1786709"/>
                <a:gd name="connsiteY2" fmla="*/ 1100138 h 2085975"/>
                <a:gd name="connsiteX3" fmla="*/ 14349 w 1786709"/>
                <a:gd name="connsiteY3" fmla="*/ 1157288 h 2085975"/>
                <a:gd name="connsiteX4" fmla="*/ 62 w 1786709"/>
                <a:gd name="connsiteY4" fmla="*/ 1223963 h 2085975"/>
                <a:gd name="connsiteX5" fmla="*/ 9587 w 1786709"/>
                <a:gd name="connsiteY5" fmla="*/ 1285875 h 2085975"/>
                <a:gd name="connsiteX6" fmla="*/ 76262 w 1786709"/>
                <a:gd name="connsiteY6" fmla="*/ 1319213 h 2085975"/>
                <a:gd name="connsiteX7" fmla="*/ 228662 w 1786709"/>
                <a:gd name="connsiteY7" fmla="*/ 1328738 h 2085975"/>
                <a:gd name="connsiteX8" fmla="*/ 333437 w 1786709"/>
                <a:gd name="connsiteY8" fmla="*/ 1352550 h 2085975"/>
                <a:gd name="connsiteX9" fmla="*/ 390587 w 1786709"/>
                <a:gd name="connsiteY9" fmla="*/ 1395413 h 2085975"/>
                <a:gd name="connsiteX10" fmla="*/ 409637 w 1786709"/>
                <a:gd name="connsiteY10" fmla="*/ 1438275 h 2085975"/>
                <a:gd name="connsiteX11" fmla="*/ 414399 w 1786709"/>
                <a:gd name="connsiteY11" fmla="*/ 1471613 h 2085975"/>
                <a:gd name="connsiteX12" fmla="*/ 409637 w 1786709"/>
                <a:gd name="connsiteY12" fmla="*/ 1552575 h 2085975"/>
                <a:gd name="connsiteX13" fmla="*/ 352487 w 1786709"/>
                <a:gd name="connsiteY13" fmla="*/ 1647825 h 2085975"/>
                <a:gd name="connsiteX14" fmla="*/ 319149 w 1786709"/>
                <a:gd name="connsiteY14" fmla="*/ 1709738 h 2085975"/>
                <a:gd name="connsiteX15" fmla="*/ 266762 w 1786709"/>
                <a:gd name="connsiteY15" fmla="*/ 1809750 h 2085975"/>
                <a:gd name="connsiteX16" fmla="*/ 257237 w 1786709"/>
                <a:gd name="connsiteY16" fmla="*/ 1847850 h 2085975"/>
                <a:gd name="connsiteX17" fmla="*/ 290574 w 1786709"/>
                <a:gd name="connsiteY17" fmla="*/ 2066925 h 2085975"/>
                <a:gd name="connsiteX18" fmla="*/ 319149 w 1786709"/>
                <a:gd name="connsiteY18" fmla="*/ 2081213 h 2085975"/>
                <a:gd name="connsiteX19" fmla="*/ 357249 w 1786709"/>
                <a:gd name="connsiteY19" fmla="*/ 2085975 h 2085975"/>
                <a:gd name="connsiteX20" fmla="*/ 542987 w 1786709"/>
                <a:gd name="connsiteY20" fmla="*/ 1976438 h 2085975"/>
                <a:gd name="connsiteX21" fmla="*/ 690624 w 1786709"/>
                <a:gd name="connsiteY21" fmla="*/ 1890713 h 2085975"/>
                <a:gd name="connsiteX22" fmla="*/ 785874 w 1786709"/>
                <a:gd name="connsiteY22" fmla="*/ 1814513 h 2085975"/>
                <a:gd name="connsiteX23" fmla="*/ 828737 w 1786709"/>
                <a:gd name="connsiteY23" fmla="*/ 1781175 h 2085975"/>
                <a:gd name="connsiteX24" fmla="*/ 943037 w 1786709"/>
                <a:gd name="connsiteY24" fmla="*/ 1709738 h 2085975"/>
                <a:gd name="connsiteX25" fmla="*/ 1081149 w 1786709"/>
                <a:gd name="connsiteY25" fmla="*/ 1652588 h 2085975"/>
                <a:gd name="connsiteX26" fmla="*/ 1138299 w 1786709"/>
                <a:gd name="connsiteY26" fmla="*/ 1628775 h 2085975"/>
                <a:gd name="connsiteX27" fmla="*/ 1190687 w 1786709"/>
                <a:gd name="connsiteY27" fmla="*/ 1609725 h 2085975"/>
                <a:gd name="connsiteX28" fmla="*/ 1257362 w 1786709"/>
                <a:gd name="connsiteY28" fmla="*/ 1581150 h 2085975"/>
                <a:gd name="connsiteX29" fmla="*/ 1314512 w 1786709"/>
                <a:gd name="connsiteY29" fmla="*/ 1552575 h 2085975"/>
                <a:gd name="connsiteX30" fmla="*/ 1381187 w 1786709"/>
                <a:gd name="connsiteY30" fmla="*/ 1533525 h 2085975"/>
                <a:gd name="connsiteX31" fmla="*/ 1419287 w 1786709"/>
                <a:gd name="connsiteY31" fmla="*/ 1509713 h 2085975"/>
                <a:gd name="connsiteX32" fmla="*/ 1485962 w 1786709"/>
                <a:gd name="connsiteY32" fmla="*/ 1471613 h 2085975"/>
                <a:gd name="connsiteX33" fmla="*/ 1514537 w 1786709"/>
                <a:gd name="connsiteY33" fmla="*/ 1443038 h 2085975"/>
                <a:gd name="connsiteX34" fmla="*/ 1543112 w 1786709"/>
                <a:gd name="connsiteY34" fmla="*/ 1423988 h 2085975"/>
                <a:gd name="connsiteX35" fmla="*/ 1562162 w 1786709"/>
                <a:gd name="connsiteY35" fmla="*/ 1400175 h 2085975"/>
                <a:gd name="connsiteX36" fmla="*/ 1585974 w 1786709"/>
                <a:gd name="connsiteY36" fmla="*/ 1385888 h 2085975"/>
                <a:gd name="connsiteX37" fmla="*/ 1600262 w 1786709"/>
                <a:gd name="connsiteY37" fmla="*/ 1376363 h 2085975"/>
                <a:gd name="connsiteX38" fmla="*/ 1609787 w 1786709"/>
                <a:gd name="connsiteY38" fmla="*/ 1362075 h 2085975"/>
                <a:gd name="connsiteX39" fmla="*/ 1628837 w 1786709"/>
                <a:gd name="connsiteY39" fmla="*/ 1338263 h 2085975"/>
                <a:gd name="connsiteX40" fmla="*/ 1638362 w 1786709"/>
                <a:gd name="connsiteY40" fmla="*/ 1295400 h 2085975"/>
                <a:gd name="connsiteX41" fmla="*/ 1643124 w 1786709"/>
                <a:gd name="connsiteY41" fmla="*/ 1281113 h 2085975"/>
                <a:gd name="connsiteX42" fmla="*/ 1652649 w 1786709"/>
                <a:gd name="connsiteY42" fmla="*/ 1228725 h 2085975"/>
                <a:gd name="connsiteX43" fmla="*/ 1657412 w 1786709"/>
                <a:gd name="connsiteY43" fmla="*/ 1214438 h 2085975"/>
                <a:gd name="connsiteX44" fmla="*/ 1671699 w 1786709"/>
                <a:gd name="connsiteY44" fmla="*/ 1133475 h 2085975"/>
                <a:gd name="connsiteX45" fmla="*/ 1676462 w 1786709"/>
                <a:gd name="connsiteY45" fmla="*/ 962025 h 2085975"/>
                <a:gd name="connsiteX46" fmla="*/ 1685987 w 1786709"/>
                <a:gd name="connsiteY46" fmla="*/ 909638 h 2085975"/>
                <a:gd name="connsiteX47" fmla="*/ 1695512 w 1786709"/>
                <a:gd name="connsiteY47" fmla="*/ 795338 h 2085975"/>
                <a:gd name="connsiteX48" fmla="*/ 1705037 w 1786709"/>
                <a:gd name="connsiteY48" fmla="*/ 738188 h 2085975"/>
                <a:gd name="connsiteX49" fmla="*/ 1719324 w 1786709"/>
                <a:gd name="connsiteY49" fmla="*/ 581025 h 2085975"/>
                <a:gd name="connsiteX50" fmla="*/ 1728849 w 1786709"/>
                <a:gd name="connsiteY50" fmla="*/ 485775 h 2085975"/>
                <a:gd name="connsiteX51" fmla="*/ 1733612 w 1786709"/>
                <a:gd name="connsiteY51" fmla="*/ 447675 h 2085975"/>
                <a:gd name="connsiteX52" fmla="*/ 1752662 w 1786709"/>
                <a:gd name="connsiteY52" fmla="*/ 376238 h 2085975"/>
                <a:gd name="connsiteX53" fmla="*/ 1757424 w 1786709"/>
                <a:gd name="connsiteY53" fmla="*/ 304800 h 2085975"/>
                <a:gd name="connsiteX54" fmla="*/ 1766949 w 1786709"/>
                <a:gd name="connsiteY54" fmla="*/ 242888 h 2085975"/>
                <a:gd name="connsiteX55" fmla="*/ 1781237 w 1786709"/>
                <a:gd name="connsiteY55" fmla="*/ 180975 h 2085975"/>
                <a:gd name="connsiteX56" fmla="*/ 1781237 w 1786709"/>
                <a:gd name="connsiteY56" fmla="*/ 90488 h 2085975"/>
                <a:gd name="connsiteX57" fmla="*/ 1771712 w 1786709"/>
                <a:gd name="connsiteY57" fmla="*/ 71438 h 2085975"/>
                <a:gd name="connsiteX58" fmla="*/ 1743137 w 1786709"/>
                <a:gd name="connsiteY58" fmla="*/ 38100 h 2085975"/>
                <a:gd name="connsiteX59" fmla="*/ 1714562 w 1786709"/>
                <a:gd name="connsiteY59" fmla="*/ 4763 h 2085975"/>
                <a:gd name="connsiteX60" fmla="*/ 1676462 w 1786709"/>
                <a:gd name="connsiteY60" fmla="*/ 0 h 2085975"/>
                <a:gd name="connsiteX61" fmla="*/ 1566924 w 1786709"/>
                <a:gd name="connsiteY61" fmla="*/ 4763 h 2085975"/>
                <a:gd name="connsiteX62" fmla="*/ 1543112 w 1786709"/>
                <a:gd name="connsiteY62" fmla="*/ 23813 h 2085975"/>
                <a:gd name="connsiteX63" fmla="*/ 1481199 w 1786709"/>
                <a:gd name="connsiteY63" fmla="*/ 80963 h 2085975"/>
                <a:gd name="connsiteX64" fmla="*/ 1428812 w 1786709"/>
                <a:gd name="connsiteY64" fmla="*/ 133350 h 2085975"/>
                <a:gd name="connsiteX65" fmla="*/ 1371662 w 1786709"/>
                <a:gd name="connsiteY65" fmla="*/ 190500 h 2085975"/>
                <a:gd name="connsiteX66" fmla="*/ 1266887 w 1786709"/>
                <a:gd name="connsiteY66" fmla="*/ 257175 h 2085975"/>
                <a:gd name="connsiteX67" fmla="*/ 1243074 w 1786709"/>
                <a:gd name="connsiteY67" fmla="*/ 276225 h 2085975"/>
                <a:gd name="connsiteX68" fmla="*/ 1195449 w 1786709"/>
                <a:gd name="connsiteY68" fmla="*/ 295275 h 2085975"/>
                <a:gd name="connsiteX69" fmla="*/ 933512 w 1786709"/>
                <a:gd name="connsiteY69" fmla="*/ 314325 h 2085975"/>
                <a:gd name="connsiteX70" fmla="*/ 928749 w 1786709"/>
                <a:gd name="connsiteY70" fmla="*/ 328613 h 2085975"/>
                <a:gd name="connsiteX71" fmla="*/ 933512 w 1786709"/>
                <a:gd name="connsiteY71" fmla="*/ 428625 h 2085975"/>
                <a:gd name="connsiteX72" fmla="*/ 985899 w 1786709"/>
                <a:gd name="connsiteY72" fmla="*/ 519113 h 2085975"/>
                <a:gd name="connsiteX73" fmla="*/ 1014474 w 1786709"/>
                <a:gd name="connsiteY73" fmla="*/ 595313 h 2085975"/>
                <a:gd name="connsiteX74" fmla="*/ 1019237 w 1786709"/>
                <a:gd name="connsiteY74" fmla="*/ 647700 h 2085975"/>
                <a:gd name="connsiteX75" fmla="*/ 1009712 w 1786709"/>
                <a:gd name="connsiteY75" fmla="*/ 904875 h 2085975"/>
                <a:gd name="connsiteX76" fmla="*/ 981137 w 1786709"/>
                <a:gd name="connsiteY76" fmla="*/ 976313 h 2085975"/>
                <a:gd name="connsiteX77" fmla="*/ 966849 w 1786709"/>
                <a:gd name="connsiteY77" fmla="*/ 1023938 h 2085975"/>
                <a:gd name="connsiteX78" fmla="*/ 938274 w 1786709"/>
                <a:gd name="connsiteY78" fmla="*/ 1081088 h 2085975"/>
                <a:gd name="connsiteX79" fmla="*/ 923987 w 1786709"/>
                <a:gd name="connsiteY79" fmla="*/ 1095375 h 2085975"/>
                <a:gd name="connsiteX80" fmla="*/ 871599 w 1786709"/>
                <a:gd name="connsiteY80" fmla="*/ 1104900 h 2085975"/>
                <a:gd name="connsiteX81" fmla="*/ 828737 w 1786709"/>
                <a:gd name="connsiteY81" fmla="*/ 1114425 h 2085975"/>
                <a:gd name="connsiteX82" fmla="*/ 690624 w 1786709"/>
                <a:gd name="connsiteY82" fmla="*/ 1128713 h 2085975"/>
                <a:gd name="connsiteX83" fmla="*/ 571562 w 1786709"/>
                <a:gd name="connsiteY83" fmla="*/ 1138238 h 2085975"/>
                <a:gd name="connsiteX84" fmla="*/ 471549 w 1786709"/>
                <a:gd name="connsiteY84" fmla="*/ 1152525 h 2085975"/>
                <a:gd name="connsiteX85" fmla="*/ 252474 w 1786709"/>
                <a:gd name="connsiteY85" fmla="*/ 1147763 h 2085975"/>
                <a:gd name="connsiteX86" fmla="*/ 214374 w 1786709"/>
                <a:gd name="connsiteY86" fmla="*/ 1143000 h 2085975"/>
                <a:gd name="connsiteX87" fmla="*/ 161987 w 1786709"/>
                <a:gd name="connsiteY87" fmla="*/ 1138238 h 2085975"/>
                <a:gd name="connsiteX88" fmla="*/ 76262 w 1786709"/>
                <a:gd name="connsiteY88" fmla="*/ 1133475 h 2085975"/>
                <a:gd name="connsiteX89" fmla="*/ 28637 w 1786709"/>
                <a:gd name="connsiteY89" fmla="*/ 1138238 h 2085975"/>
                <a:gd name="connsiteX0" fmla="*/ 71499 w 1786709"/>
                <a:gd name="connsiteY0" fmla="*/ 1066800 h 2085975"/>
                <a:gd name="connsiteX1" fmla="*/ 47687 w 1786709"/>
                <a:gd name="connsiteY1" fmla="*/ 1100138 h 2085975"/>
                <a:gd name="connsiteX2" fmla="*/ 14349 w 1786709"/>
                <a:gd name="connsiteY2" fmla="*/ 1157288 h 2085975"/>
                <a:gd name="connsiteX3" fmla="*/ 62 w 1786709"/>
                <a:gd name="connsiteY3" fmla="*/ 1223963 h 2085975"/>
                <a:gd name="connsiteX4" fmla="*/ 9587 w 1786709"/>
                <a:gd name="connsiteY4" fmla="*/ 1285875 h 2085975"/>
                <a:gd name="connsiteX5" fmla="*/ 76262 w 1786709"/>
                <a:gd name="connsiteY5" fmla="*/ 1319213 h 2085975"/>
                <a:gd name="connsiteX6" fmla="*/ 228662 w 1786709"/>
                <a:gd name="connsiteY6" fmla="*/ 1328738 h 2085975"/>
                <a:gd name="connsiteX7" fmla="*/ 333437 w 1786709"/>
                <a:gd name="connsiteY7" fmla="*/ 1352550 h 2085975"/>
                <a:gd name="connsiteX8" fmla="*/ 390587 w 1786709"/>
                <a:gd name="connsiteY8" fmla="*/ 1395413 h 2085975"/>
                <a:gd name="connsiteX9" fmla="*/ 409637 w 1786709"/>
                <a:gd name="connsiteY9" fmla="*/ 1438275 h 2085975"/>
                <a:gd name="connsiteX10" fmla="*/ 414399 w 1786709"/>
                <a:gd name="connsiteY10" fmla="*/ 1471613 h 2085975"/>
                <a:gd name="connsiteX11" fmla="*/ 409637 w 1786709"/>
                <a:gd name="connsiteY11" fmla="*/ 1552575 h 2085975"/>
                <a:gd name="connsiteX12" fmla="*/ 352487 w 1786709"/>
                <a:gd name="connsiteY12" fmla="*/ 1647825 h 2085975"/>
                <a:gd name="connsiteX13" fmla="*/ 319149 w 1786709"/>
                <a:gd name="connsiteY13" fmla="*/ 1709738 h 2085975"/>
                <a:gd name="connsiteX14" fmla="*/ 266762 w 1786709"/>
                <a:gd name="connsiteY14" fmla="*/ 1809750 h 2085975"/>
                <a:gd name="connsiteX15" fmla="*/ 257237 w 1786709"/>
                <a:gd name="connsiteY15" fmla="*/ 1847850 h 2085975"/>
                <a:gd name="connsiteX16" fmla="*/ 290574 w 1786709"/>
                <a:gd name="connsiteY16" fmla="*/ 2066925 h 2085975"/>
                <a:gd name="connsiteX17" fmla="*/ 319149 w 1786709"/>
                <a:gd name="connsiteY17" fmla="*/ 2081213 h 2085975"/>
                <a:gd name="connsiteX18" fmla="*/ 357249 w 1786709"/>
                <a:gd name="connsiteY18" fmla="*/ 2085975 h 2085975"/>
                <a:gd name="connsiteX19" fmla="*/ 542987 w 1786709"/>
                <a:gd name="connsiteY19" fmla="*/ 1976438 h 2085975"/>
                <a:gd name="connsiteX20" fmla="*/ 690624 w 1786709"/>
                <a:gd name="connsiteY20" fmla="*/ 1890713 h 2085975"/>
                <a:gd name="connsiteX21" fmla="*/ 785874 w 1786709"/>
                <a:gd name="connsiteY21" fmla="*/ 1814513 h 2085975"/>
                <a:gd name="connsiteX22" fmla="*/ 828737 w 1786709"/>
                <a:gd name="connsiteY22" fmla="*/ 1781175 h 2085975"/>
                <a:gd name="connsiteX23" fmla="*/ 943037 w 1786709"/>
                <a:gd name="connsiteY23" fmla="*/ 1709738 h 2085975"/>
                <a:gd name="connsiteX24" fmla="*/ 1081149 w 1786709"/>
                <a:gd name="connsiteY24" fmla="*/ 1652588 h 2085975"/>
                <a:gd name="connsiteX25" fmla="*/ 1138299 w 1786709"/>
                <a:gd name="connsiteY25" fmla="*/ 1628775 h 2085975"/>
                <a:gd name="connsiteX26" fmla="*/ 1190687 w 1786709"/>
                <a:gd name="connsiteY26" fmla="*/ 1609725 h 2085975"/>
                <a:gd name="connsiteX27" fmla="*/ 1257362 w 1786709"/>
                <a:gd name="connsiteY27" fmla="*/ 1581150 h 2085975"/>
                <a:gd name="connsiteX28" fmla="*/ 1314512 w 1786709"/>
                <a:gd name="connsiteY28" fmla="*/ 1552575 h 2085975"/>
                <a:gd name="connsiteX29" fmla="*/ 1381187 w 1786709"/>
                <a:gd name="connsiteY29" fmla="*/ 1533525 h 2085975"/>
                <a:gd name="connsiteX30" fmla="*/ 1419287 w 1786709"/>
                <a:gd name="connsiteY30" fmla="*/ 1509713 h 2085975"/>
                <a:gd name="connsiteX31" fmla="*/ 1485962 w 1786709"/>
                <a:gd name="connsiteY31" fmla="*/ 1471613 h 2085975"/>
                <a:gd name="connsiteX32" fmla="*/ 1514537 w 1786709"/>
                <a:gd name="connsiteY32" fmla="*/ 1443038 h 2085975"/>
                <a:gd name="connsiteX33" fmla="*/ 1543112 w 1786709"/>
                <a:gd name="connsiteY33" fmla="*/ 1423988 h 2085975"/>
                <a:gd name="connsiteX34" fmla="*/ 1562162 w 1786709"/>
                <a:gd name="connsiteY34" fmla="*/ 1400175 h 2085975"/>
                <a:gd name="connsiteX35" fmla="*/ 1585974 w 1786709"/>
                <a:gd name="connsiteY35" fmla="*/ 1385888 h 2085975"/>
                <a:gd name="connsiteX36" fmla="*/ 1600262 w 1786709"/>
                <a:gd name="connsiteY36" fmla="*/ 1376363 h 2085975"/>
                <a:gd name="connsiteX37" fmla="*/ 1609787 w 1786709"/>
                <a:gd name="connsiteY37" fmla="*/ 1362075 h 2085975"/>
                <a:gd name="connsiteX38" fmla="*/ 1628837 w 1786709"/>
                <a:gd name="connsiteY38" fmla="*/ 1338263 h 2085975"/>
                <a:gd name="connsiteX39" fmla="*/ 1638362 w 1786709"/>
                <a:gd name="connsiteY39" fmla="*/ 1295400 h 2085975"/>
                <a:gd name="connsiteX40" fmla="*/ 1643124 w 1786709"/>
                <a:gd name="connsiteY40" fmla="*/ 1281113 h 2085975"/>
                <a:gd name="connsiteX41" fmla="*/ 1652649 w 1786709"/>
                <a:gd name="connsiteY41" fmla="*/ 1228725 h 2085975"/>
                <a:gd name="connsiteX42" fmla="*/ 1657412 w 1786709"/>
                <a:gd name="connsiteY42" fmla="*/ 1214438 h 2085975"/>
                <a:gd name="connsiteX43" fmla="*/ 1671699 w 1786709"/>
                <a:gd name="connsiteY43" fmla="*/ 1133475 h 2085975"/>
                <a:gd name="connsiteX44" fmla="*/ 1676462 w 1786709"/>
                <a:gd name="connsiteY44" fmla="*/ 962025 h 2085975"/>
                <a:gd name="connsiteX45" fmla="*/ 1685987 w 1786709"/>
                <a:gd name="connsiteY45" fmla="*/ 909638 h 2085975"/>
                <a:gd name="connsiteX46" fmla="*/ 1695512 w 1786709"/>
                <a:gd name="connsiteY46" fmla="*/ 795338 h 2085975"/>
                <a:gd name="connsiteX47" fmla="*/ 1705037 w 1786709"/>
                <a:gd name="connsiteY47" fmla="*/ 738188 h 2085975"/>
                <a:gd name="connsiteX48" fmla="*/ 1719324 w 1786709"/>
                <a:gd name="connsiteY48" fmla="*/ 581025 h 2085975"/>
                <a:gd name="connsiteX49" fmla="*/ 1728849 w 1786709"/>
                <a:gd name="connsiteY49" fmla="*/ 485775 h 2085975"/>
                <a:gd name="connsiteX50" fmla="*/ 1733612 w 1786709"/>
                <a:gd name="connsiteY50" fmla="*/ 447675 h 2085975"/>
                <a:gd name="connsiteX51" fmla="*/ 1752662 w 1786709"/>
                <a:gd name="connsiteY51" fmla="*/ 376238 h 2085975"/>
                <a:gd name="connsiteX52" fmla="*/ 1757424 w 1786709"/>
                <a:gd name="connsiteY52" fmla="*/ 304800 h 2085975"/>
                <a:gd name="connsiteX53" fmla="*/ 1766949 w 1786709"/>
                <a:gd name="connsiteY53" fmla="*/ 242888 h 2085975"/>
                <a:gd name="connsiteX54" fmla="*/ 1781237 w 1786709"/>
                <a:gd name="connsiteY54" fmla="*/ 180975 h 2085975"/>
                <a:gd name="connsiteX55" fmla="*/ 1781237 w 1786709"/>
                <a:gd name="connsiteY55" fmla="*/ 90488 h 2085975"/>
                <a:gd name="connsiteX56" fmla="*/ 1771712 w 1786709"/>
                <a:gd name="connsiteY56" fmla="*/ 71438 h 2085975"/>
                <a:gd name="connsiteX57" fmla="*/ 1743137 w 1786709"/>
                <a:gd name="connsiteY57" fmla="*/ 38100 h 2085975"/>
                <a:gd name="connsiteX58" fmla="*/ 1714562 w 1786709"/>
                <a:gd name="connsiteY58" fmla="*/ 4763 h 2085975"/>
                <a:gd name="connsiteX59" fmla="*/ 1676462 w 1786709"/>
                <a:gd name="connsiteY59" fmla="*/ 0 h 2085975"/>
                <a:gd name="connsiteX60" fmla="*/ 1566924 w 1786709"/>
                <a:gd name="connsiteY60" fmla="*/ 4763 h 2085975"/>
                <a:gd name="connsiteX61" fmla="*/ 1543112 w 1786709"/>
                <a:gd name="connsiteY61" fmla="*/ 23813 h 2085975"/>
                <a:gd name="connsiteX62" fmla="*/ 1481199 w 1786709"/>
                <a:gd name="connsiteY62" fmla="*/ 80963 h 2085975"/>
                <a:gd name="connsiteX63" fmla="*/ 1428812 w 1786709"/>
                <a:gd name="connsiteY63" fmla="*/ 133350 h 2085975"/>
                <a:gd name="connsiteX64" fmla="*/ 1371662 w 1786709"/>
                <a:gd name="connsiteY64" fmla="*/ 190500 h 2085975"/>
                <a:gd name="connsiteX65" fmla="*/ 1266887 w 1786709"/>
                <a:gd name="connsiteY65" fmla="*/ 257175 h 2085975"/>
                <a:gd name="connsiteX66" fmla="*/ 1243074 w 1786709"/>
                <a:gd name="connsiteY66" fmla="*/ 276225 h 2085975"/>
                <a:gd name="connsiteX67" fmla="*/ 1195449 w 1786709"/>
                <a:gd name="connsiteY67" fmla="*/ 295275 h 2085975"/>
                <a:gd name="connsiteX68" fmla="*/ 933512 w 1786709"/>
                <a:gd name="connsiteY68" fmla="*/ 314325 h 2085975"/>
                <a:gd name="connsiteX69" fmla="*/ 928749 w 1786709"/>
                <a:gd name="connsiteY69" fmla="*/ 328613 h 2085975"/>
                <a:gd name="connsiteX70" fmla="*/ 933512 w 1786709"/>
                <a:gd name="connsiteY70" fmla="*/ 428625 h 2085975"/>
                <a:gd name="connsiteX71" fmla="*/ 985899 w 1786709"/>
                <a:gd name="connsiteY71" fmla="*/ 519113 h 2085975"/>
                <a:gd name="connsiteX72" fmla="*/ 1014474 w 1786709"/>
                <a:gd name="connsiteY72" fmla="*/ 595313 h 2085975"/>
                <a:gd name="connsiteX73" fmla="*/ 1019237 w 1786709"/>
                <a:gd name="connsiteY73" fmla="*/ 647700 h 2085975"/>
                <a:gd name="connsiteX74" fmla="*/ 1009712 w 1786709"/>
                <a:gd name="connsiteY74" fmla="*/ 904875 h 2085975"/>
                <a:gd name="connsiteX75" fmla="*/ 981137 w 1786709"/>
                <a:gd name="connsiteY75" fmla="*/ 976313 h 2085975"/>
                <a:gd name="connsiteX76" fmla="*/ 966849 w 1786709"/>
                <a:gd name="connsiteY76" fmla="*/ 1023938 h 2085975"/>
                <a:gd name="connsiteX77" fmla="*/ 938274 w 1786709"/>
                <a:gd name="connsiteY77" fmla="*/ 1081088 h 2085975"/>
                <a:gd name="connsiteX78" fmla="*/ 923987 w 1786709"/>
                <a:gd name="connsiteY78" fmla="*/ 1095375 h 2085975"/>
                <a:gd name="connsiteX79" fmla="*/ 871599 w 1786709"/>
                <a:gd name="connsiteY79" fmla="*/ 1104900 h 2085975"/>
                <a:gd name="connsiteX80" fmla="*/ 828737 w 1786709"/>
                <a:gd name="connsiteY80" fmla="*/ 1114425 h 2085975"/>
                <a:gd name="connsiteX81" fmla="*/ 690624 w 1786709"/>
                <a:gd name="connsiteY81" fmla="*/ 1128713 h 2085975"/>
                <a:gd name="connsiteX82" fmla="*/ 571562 w 1786709"/>
                <a:gd name="connsiteY82" fmla="*/ 1138238 h 2085975"/>
                <a:gd name="connsiteX83" fmla="*/ 471549 w 1786709"/>
                <a:gd name="connsiteY83" fmla="*/ 1152525 h 2085975"/>
                <a:gd name="connsiteX84" fmla="*/ 252474 w 1786709"/>
                <a:gd name="connsiteY84" fmla="*/ 1147763 h 2085975"/>
                <a:gd name="connsiteX85" fmla="*/ 214374 w 1786709"/>
                <a:gd name="connsiteY85" fmla="*/ 1143000 h 2085975"/>
                <a:gd name="connsiteX86" fmla="*/ 161987 w 1786709"/>
                <a:gd name="connsiteY86" fmla="*/ 1138238 h 2085975"/>
                <a:gd name="connsiteX87" fmla="*/ 76262 w 1786709"/>
                <a:gd name="connsiteY87" fmla="*/ 1133475 h 2085975"/>
                <a:gd name="connsiteX88" fmla="*/ 28637 w 1786709"/>
                <a:gd name="connsiteY88" fmla="*/ 1138238 h 2085975"/>
                <a:gd name="connsiteX0" fmla="*/ 47687 w 1786709"/>
                <a:gd name="connsiteY0" fmla="*/ 1100138 h 2085975"/>
                <a:gd name="connsiteX1" fmla="*/ 14349 w 1786709"/>
                <a:gd name="connsiteY1" fmla="*/ 1157288 h 2085975"/>
                <a:gd name="connsiteX2" fmla="*/ 62 w 1786709"/>
                <a:gd name="connsiteY2" fmla="*/ 1223963 h 2085975"/>
                <a:gd name="connsiteX3" fmla="*/ 9587 w 1786709"/>
                <a:gd name="connsiteY3" fmla="*/ 1285875 h 2085975"/>
                <a:gd name="connsiteX4" fmla="*/ 76262 w 1786709"/>
                <a:gd name="connsiteY4" fmla="*/ 1319213 h 2085975"/>
                <a:gd name="connsiteX5" fmla="*/ 228662 w 1786709"/>
                <a:gd name="connsiteY5" fmla="*/ 1328738 h 2085975"/>
                <a:gd name="connsiteX6" fmla="*/ 333437 w 1786709"/>
                <a:gd name="connsiteY6" fmla="*/ 1352550 h 2085975"/>
                <a:gd name="connsiteX7" fmla="*/ 390587 w 1786709"/>
                <a:gd name="connsiteY7" fmla="*/ 1395413 h 2085975"/>
                <a:gd name="connsiteX8" fmla="*/ 409637 w 1786709"/>
                <a:gd name="connsiteY8" fmla="*/ 1438275 h 2085975"/>
                <a:gd name="connsiteX9" fmla="*/ 414399 w 1786709"/>
                <a:gd name="connsiteY9" fmla="*/ 1471613 h 2085975"/>
                <a:gd name="connsiteX10" fmla="*/ 409637 w 1786709"/>
                <a:gd name="connsiteY10" fmla="*/ 1552575 h 2085975"/>
                <a:gd name="connsiteX11" fmla="*/ 352487 w 1786709"/>
                <a:gd name="connsiteY11" fmla="*/ 1647825 h 2085975"/>
                <a:gd name="connsiteX12" fmla="*/ 319149 w 1786709"/>
                <a:gd name="connsiteY12" fmla="*/ 1709738 h 2085975"/>
                <a:gd name="connsiteX13" fmla="*/ 266762 w 1786709"/>
                <a:gd name="connsiteY13" fmla="*/ 1809750 h 2085975"/>
                <a:gd name="connsiteX14" fmla="*/ 257237 w 1786709"/>
                <a:gd name="connsiteY14" fmla="*/ 1847850 h 2085975"/>
                <a:gd name="connsiteX15" fmla="*/ 290574 w 1786709"/>
                <a:gd name="connsiteY15" fmla="*/ 2066925 h 2085975"/>
                <a:gd name="connsiteX16" fmla="*/ 319149 w 1786709"/>
                <a:gd name="connsiteY16" fmla="*/ 2081213 h 2085975"/>
                <a:gd name="connsiteX17" fmla="*/ 357249 w 1786709"/>
                <a:gd name="connsiteY17" fmla="*/ 2085975 h 2085975"/>
                <a:gd name="connsiteX18" fmla="*/ 542987 w 1786709"/>
                <a:gd name="connsiteY18" fmla="*/ 1976438 h 2085975"/>
                <a:gd name="connsiteX19" fmla="*/ 690624 w 1786709"/>
                <a:gd name="connsiteY19" fmla="*/ 1890713 h 2085975"/>
                <a:gd name="connsiteX20" fmla="*/ 785874 w 1786709"/>
                <a:gd name="connsiteY20" fmla="*/ 1814513 h 2085975"/>
                <a:gd name="connsiteX21" fmla="*/ 828737 w 1786709"/>
                <a:gd name="connsiteY21" fmla="*/ 1781175 h 2085975"/>
                <a:gd name="connsiteX22" fmla="*/ 943037 w 1786709"/>
                <a:gd name="connsiteY22" fmla="*/ 1709738 h 2085975"/>
                <a:gd name="connsiteX23" fmla="*/ 1081149 w 1786709"/>
                <a:gd name="connsiteY23" fmla="*/ 1652588 h 2085975"/>
                <a:gd name="connsiteX24" fmla="*/ 1138299 w 1786709"/>
                <a:gd name="connsiteY24" fmla="*/ 1628775 h 2085975"/>
                <a:gd name="connsiteX25" fmla="*/ 1190687 w 1786709"/>
                <a:gd name="connsiteY25" fmla="*/ 1609725 h 2085975"/>
                <a:gd name="connsiteX26" fmla="*/ 1257362 w 1786709"/>
                <a:gd name="connsiteY26" fmla="*/ 1581150 h 2085975"/>
                <a:gd name="connsiteX27" fmla="*/ 1314512 w 1786709"/>
                <a:gd name="connsiteY27" fmla="*/ 1552575 h 2085975"/>
                <a:gd name="connsiteX28" fmla="*/ 1381187 w 1786709"/>
                <a:gd name="connsiteY28" fmla="*/ 1533525 h 2085975"/>
                <a:gd name="connsiteX29" fmla="*/ 1419287 w 1786709"/>
                <a:gd name="connsiteY29" fmla="*/ 1509713 h 2085975"/>
                <a:gd name="connsiteX30" fmla="*/ 1485962 w 1786709"/>
                <a:gd name="connsiteY30" fmla="*/ 1471613 h 2085975"/>
                <a:gd name="connsiteX31" fmla="*/ 1514537 w 1786709"/>
                <a:gd name="connsiteY31" fmla="*/ 1443038 h 2085975"/>
                <a:gd name="connsiteX32" fmla="*/ 1543112 w 1786709"/>
                <a:gd name="connsiteY32" fmla="*/ 1423988 h 2085975"/>
                <a:gd name="connsiteX33" fmla="*/ 1562162 w 1786709"/>
                <a:gd name="connsiteY33" fmla="*/ 1400175 h 2085975"/>
                <a:gd name="connsiteX34" fmla="*/ 1585974 w 1786709"/>
                <a:gd name="connsiteY34" fmla="*/ 1385888 h 2085975"/>
                <a:gd name="connsiteX35" fmla="*/ 1600262 w 1786709"/>
                <a:gd name="connsiteY35" fmla="*/ 1376363 h 2085975"/>
                <a:gd name="connsiteX36" fmla="*/ 1609787 w 1786709"/>
                <a:gd name="connsiteY36" fmla="*/ 1362075 h 2085975"/>
                <a:gd name="connsiteX37" fmla="*/ 1628837 w 1786709"/>
                <a:gd name="connsiteY37" fmla="*/ 1338263 h 2085975"/>
                <a:gd name="connsiteX38" fmla="*/ 1638362 w 1786709"/>
                <a:gd name="connsiteY38" fmla="*/ 1295400 h 2085975"/>
                <a:gd name="connsiteX39" fmla="*/ 1643124 w 1786709"/>
                <a:gd name="connsiteY39" fmla="*/ 1281113 h 2085975"/>
                <a:gd name="connsiteX40" fmla="*/ 1652649 w 1786709"/>
                <a:gd name="connsiteY40" fmla="*/ 1228725 h 2085975"/>
                <a:gd name="connsiteX41" fmla="*/ 1657412 w 1786709"/>
                <a:gd name="connsiteY41" fmla="*/ 1214438 h 2085975"/>
                <a:gd name="connsiteX42" fmla="*/ 1671699 w 1786709"/>
                <a:gd name="connsiteY42" fmla="*/ 1133475 h 2085975"/>
                <a:gd name="connsiteX43" fmla="*/ 1676462 w 1786709"/>
                <a:gd name="connsiteY43" fmla="*/ 962025 h 2085975"/>
                <a:gd name="connsiteX44" fmla="*/ 1685987 w 1786709"/>
                <a:gd name="connsiteY44" fmla="*/ 909638 h 2085975"/>
                <a:gd name="connsiteX45" fmla="*/ 1695512 w 1786709"/>
                <a:gd name="connsiteY45" fmla="*/ 795338 h 2085975"/>
                <a:gd name="connsiteX46" fmla="*/ 1705037 w 1786709"/>
                <a:gd name="connsiteY46" fmla="*/ 738188 h 2085975"/>
                <a:gd name="connsiteX47" fmla="*/ 1719324 w 1786709"/>
                <a:gd name="connsiteY47" fmla="*/ 581025 h 2085975"/>
                <a:gd name="connsiteX48" fmla="*/ 1728849 w 1786709"/>
                <a:gd name="connsiteY48" fmla="*/ 485775 h 2085975"/>
                <a:gd name="connsiteX49" fmla="*/ 1733612 w 1786709"/>
                <a:gd name="connsiteY49" fmla="*/ 447675 h 2085975"/>
                <a:gd name="connsiteX50" fmla="*/ 1752662 w 1786709"/>
                <a:gd name="connsiteY50" fmla="*/ 376238 h 2085975"/>
                <a:gd name="connsiteX51" fmla="*/ 1757424 w 1786709"/>
                <a:gd name="connsiteY51" fmla="*/ 304800 h 2085975"/>
                <a:gd name="connsiteX52" fmla="*/ 1766949 w 1786709"/>
                <a:gd name="connsiteY52" fmla="*/ 242888 h 2085975"/>
                <a:gd name="connsiteX53" fmla="*/ 1781237 w 1786709"/>
                <a:gd name="connsiteY53" fmla="*/ 180975 h 2085975"/>
                <a:gd name="connsiteX54" fmla="*/ 1781237 w 1786709"/>
                <a:gd name="connsiteY54" fmla="*/ 90488 h 2085975"/>
                <a:gd name="connsiteX55" fmla="*/ 1771712 w 1786709"/>
                <a:gd name="connsiteY55" fmla="*/ 71438 h 2085975"/>
                <a:gd name="connsiteX56" fmla="*/ 1743137 w 1786709"/>
                <a:gd name="connsiteY56" fmla="*/ 38100 h 2085975"/>
                <a:gd name="connsiteX57" fmla="*/ 1714562 w 1786709"/>
                <a:gd name="connsiteY57" fmla="*/ 4763 h 2085975"/>
                <a:gd name="connsiteX58" fmla="*/ 1676462 w 1786709"/>
                <a:gd name="connsiteY58" fmla="*/ 0 h 2085975"/>
                <a:gd name="connsiteX59" fmla="*/ 1566924 w 1786709"/>
                <a:gd name="connsiteY59" fmla="*/ 4763 h 2085975"/>
                <a:gd name="connsiteX60" fmla="*/ 1543112 w 1786709"/>
                <a:gd name="connsiteY60" fmla="*/ 23813 h 2085975"/>
                <a:gd name="connsiteX61" fmla="*/ 1481199 w 1786709"/>
                <a:gd name="connsiteY61" fmla="*/ 80963 h 2085975"/>
                <a:gd name="connsiteX62" fmla="*/ 1428812 w 1786709"/>
                <a:gd name="connsiteY62" fmla="*/ 133350 h 2085975"/>
                <a:gd name="connsiteX63" fmla="*/ 1371662 w 1786709"/>
                <a:gd name="connsiteY63" fmla="*/ 190500 h 2085975"/>
                <a:gd name="connsiteX64" fmla="*/ 1266887 w 1786709"/>
                <a:gd name="connsiteY64" fmla="*/ 257175 h 2085975"/>
                <a:gd name="connsiteX65" fmla="*/ 1243074 w 1786709"/>
                <a:gd name="connsiteY65" fmla="*/ 276225 h 2085975"/>
                <a:gd name="connsiteX66" fmla="*/ 1195449 w 1786709"/>
                <a:gd name="connsiteY66" fmla="*/ 295275 h 2085975"/>
                <a:gd name="connsiteX67" fmla="*/ 933512 w 1786709"/>
                <a:gd name="connsiteY67" fmla="*/ 314325 h 2085975"/>
                <a:gd name="connsiteX68" fmla="*/ 928749 w 1786709"/>
                <a:gd name="connsiteY68" fmla="*/ 328613 h 2085975"/>
                <a:gd name="connsiteX69" fmla="*/ 933512 w 1786709"/>
                <a:gd name="connsiteY69" fmla="*/ 428625 h 2085975"/>
                <a:gd name="connsiteX70" fmla="*/ 985899 w 1786709"/>
                <a:gd name="connsiteY70" fmla="*/ 519113 h 2085975"/>
                <a:gd name="connsiteX71" fmla="*/ 1014474 w 1786709"/>
                <a:gd name="connsiteY71" fmla="*/ 595313 h 2085975"/>
                <a:gd name="connsiteX72" fmla="*/ 1019237 w 1786709"/>
                <a:gd name="connsiteY72" fmla="*/ 647700 h 2085975"/>
                <a:gd name="connsiteX73" fmla="*/ 1009712 w 1786709"/>
                <a:gd name="connsiteY73" fmla="*/ 904875 h 2085975"/>
                <a:gd name="connsiteX74" fmla="*/ 981137 w 1786709"/>
                <a:gd name="connsiteY74" fmla="*/ 976313 h 2085975"/>
                <a:gd name="connsiteX75" fmla="*/ 966849 w 1786709"/>
                <a:gd name="connsiteY75" fmla="*/ 1023938 h 2085975"/>
                <a:gd name="connsiteX76" fmla="*/ 938274 w 1786709"/>
                <a:gd name="connsiteY76" fmla="*/ 1081088 h 2085975"/>
                <a:gd name="connsiteX77" fmla="*/ 923987 w 1786709"/>
                <a:gd name="connsiteY77" fmla="*/ 1095375 h 2085975"/>
                <a:gd name="connsiteX78" fmla="*/ 871599 w 1786709"/>
                <a:gd name="connsiteY78" fmla="*/ 1104900 h 2085975"/>
                <a:gd name="connsiteX79" fmla="*/ 828737 w 1786709"/>
                <a:gd name="connsiteY79" fmla="*/ 1114425 h 2085975"/>
                <a:gd name="connsiteX80" fmla="*/ 690624 w 1786709"/>
                <a:gd name="connsiteY80" fmla="*/ 1128713 h 2085975"/>
                <a:gd name="connsiteX81" fmla="*/ 571562 w 1786709"/>
                <a:gd name="connsiteY81" fmla="*/ 1138238 h 2085975"/>
                <a:gd name="connsiteX82" fmla="*/ 471549 w 1786709"/>
                <a:gd name="connsiteY82" fmla="*/ 1152525 h 2085975"/>
                <a:gd name="connsiteX83" fmla="*/ 252474 w 1786709"/>
                <a:gd name="connsiteY83" fmla="*/ 1147763 h 2085975"/>
                <a:gd name="connsiteX84" fmla="*/ 214374 w 1786709"/>
                <a:gd name="connsiteY84" fmla="*/ 1143000 h 2085975"/>
                <a:gd name="connsiteX85" fmla="*/ 161987 w 1786709"/>
                <a:gd name="connsiteY85" fmla="*/ 1138238 h 2085975"/>
                <a:gd name="connsiteX86" fmla="*/ 76262 w 1786709"/>
                <a:gd name="connsiteY86" fmla="*/ 1133475 h 2085975"/>
                <a:gd name="connsiteX87" fmla="*/ 28637 w 1786709"/>
                <a:gd name="connsiteY87" fmla="*/ 1138238 h 2085975"/>
                <a:gd name="connsiteX0" fmla="*/ 14349 w 1786709"/>
                <a:gd name="connsiteY0" fmla="*/ 1157288 h 2085975"/>
                <a:gd name="connsiteX1" fmla="*/ 62 w 1786709"/>
                <a:gd name="connsiteY1" fmla="*/ 1223963 h 2085975"/>
                <a:gd name="connsiteX2" fmla="*/ 9587 w 1786709"/>
                <a:gd name="connsiteY2" fmla="*/ 1285875 h 2085975"/>
                <a:gd name="connsiteX3" fmla="*/ 76262 w 1786709"/>
                <a:gd name="connsiteY3" fmla="*/ 1319213 h 2085975"/>
                <a:gd name="connsiteX4" fmla="*/ 228662 w 1786709"/>
                <a:gd name="connsiteY4" fmla="*/ 1328738 h 2085975"/>
                <a:gd name="connsiteX5" fmla="*/ 333437 w 1786709"/>
                <a:gd name="connsiteY5" fmla="*/ 1352550 h 2085975"/>
                <a:gd name="connsiteX6" fmla="*/ 390587 w 1786709"/>
                <a:gd name="connsiteY6" fmla="*/ 1395413 h 2085975"/>
                <a:gd name="connsiteX7" fmla="*/ 409637 w 1786709"/>
                <a:gd name="connsiteY7" fmla="*/ 1438275 h 2085975"/>
                <a:gd name="connsiteX8" fmla="*/ 414399 w 1786709"/>
                <a:gd name="connsiteY8" fmla="*/ 1471613 h 2085975"/>
                <a:gd name="connsiteX9" fmla="*/ 409637 w 1786709"/>
                <a:gd name="connsiteY9" fmla="*/ 1552575 h 2085975"/>
                <a:gd name="connsiteX10" fmla="*/ 352487 w 1786709"/>
                <a:gd name="connsiteY10" fmla="*/ 1647825 h 2085975"/>
                <a:gd name="connsiteX11" fmla="*/ 319149 w 1786709"/>
                <a:gd name="connsiteY11" fmla="*/ 1709738 h 2085975"/>
                <a:gd name="connsiteX12" fmla="*/ 266762 w 1786709"/>
                <a:gd name="connsiteY12" fmla="*/ 1809750 h 2085975"/>
                <a:gd name="connsiteX13" fmla="*/ 257237 w 1786709"/>
                <a:gd name="connsiteY13" fmla="*/ 1847850 h 2085975"/>
                <a:gd name="connsiteX14" fmla="*/ 290574 w 1786709"/>
                <a:gd name="connsiteY14" fmla="*/ 2066925 h 2085975"/>
                <a:gd name="connsiteX15" fmla="*/ 319149 w 1786709"/>
                <a:gd name="connsiteY15" fmla="*/ 2081213 h 2085975"/>
                <a:gd name="connsiteX16" fmla="*/ 357249 w 1786709"/>
                <a:gd name="connsiteY16" fmla="*/ 2085975 h 2085975"/>
                <a:gd name="connsiteX17" fmla="*/ 542987 w 1786709"/>
                <a:gd name="connsiteY17" fmla="*/ 1976438 h 2085975"/>
                <a:gd name="connsiteX18" fmla="*/ 690624 w 1786709"/>
                <a:gd name="connsiteY18" fmla="*/ 1890713 h 2085975"/>
                <a:gd name="connsiteX19" fmla="*/ 785874 w 1786709"/>
                <a:gd name="connsiteY19" fmla="*/ 1814513 h 2085975"/>
                <a:gd name="connsiteX20" fmla="*/ 828737 w 1786709"/>
                <a:gd name="connsiteY20" fmla="*/ 1781175 h 2085975"/>
                <a:gd name="connsiteX21" fmla="*/ 943037 w 1786709"/>
                <a:gd name="connsiteY21" fmla="*/ 1709738 h 2085975"/>
                <a:gd name="connsiteX22" fmla="*/ 1081149 w 1786709"/>
                <a:gd name="connsiteY22" fmla="*/ 1652588 h 2085975"/>
                <a:gd name="connsiteX23" fmla="*/ 1138299 w 1786709"/>
                <a:gd name="connsiteY23" fmla="*/ 1628775 h 2085975"/>
                <a:gd name="connsiteX24" fmla="*/ 1190687 w 1786709"/>
                <a:gd name="connsiteY24" fmla="*/ 1609725 h 2085975"/>
                <a:gd name="connsiteX25" fmla="*/ 1257362 w 1786709"/>
                <a:gd name="connsiteY25" fmla="*/ 1581150 h 2085975"/>
                <a:gd name="connsiteX26" fmla="*/ 1314512 w 1786709"/>
                <a:gd name="connsiteY26" fmla="*/ 1552575 h 2085975"/>
                <a:gd name="connsiteX27" fmla="*/ 1381187 w 1786709"/>
                <a:gd name="connsiteY27" fmla="*/ 1533525 h 2085975"/>
                <a:gd name="connsiteX28" fmla="*/ 1419287 w 1786709"/>
                <a:gd name="connsiteY28" fmla="*/ 1509713 h 2085975"/>
                <a:gd name="connsiteX29" fmla="*/ 1485962 w 1786709"/>
                <a:gd name="connsiteY29" fmla="*/ 1471613 h 2085975"/>
                <a:gd name="connsiteX30" fmla="*/ 1514537 w 1786709"/>
                <a:gd name="connsiteY30" fmla="*/ 1443038 h 2085975"/>
                <a:gd name="connsiteX31" fmla="*/ 1543112 w 1786709"/>
                <a:gd name="connsiteY31" fmla="*/ 1423988 h 2085975"/>
                <a:gd name="connsiteX32" fmla="*/ 1562162 w 1786709"/>
                <a:gd name="connsiteY32" fmla="*/ 1400175 h 2085975"/>
                <a:gd name="connsiteX33" fmla="*/ 1585974 w 1786709"/>
                <a:gd name="connsiteY33" fmla="*/ 1385888 h 2085975"/>
                <a:gd name="connsiteX34" fmla="*/ 1600262 w 1786709"/>
                <a:gd name="connsiteY34" fmla="*/ 1376363 h 2085975"/>
                <a:gd name="connsiteX35" fmla="*/ 1609787 w 1786709"/>
                <a:gd name="connsiteY35" fmla="*/ 1362075 h 2085975"/>
                <a:gd name="connsiteX36" fmla="*/ 1628837 w 1786709"/>
                <a:gd name="connsiteY36" fmla="*/ 1338263 h 2085975"/>
                <a:gd name="connsiteX37" fmla="*/ 1638362 w 1786709"/>
                <a:gd name="connsiteY37" fmla="*/ 1295400 h 2085975"/>
                <a:gd name="connsiteX38" fmla="*/ 1643124 w 1786709"/>
                <a:gd name="connsiteY38" fmla="*/ 1281113 h 2085975"/>
                <a:gd name="connsiteX39" fmla="*/ 1652649 w 1786709"/>
                <a:gd name="connsiteY39" fmla="*/ 1228725 h 2085975"/>
                <a:gd name="connsiteX40" fmla="*/ 1657412 w 1786709"/>
                <a:gd name="connsiteY40" fmla="*/ 1214438 h 2085975"/>
                <a:gd name="connsiteX41" fmla="*/ 1671699 w 1786709"/>
                <a:gd name="connsiteY41" fmla="*/ 1133475 h 2085975"/>
                <a:gd name="connsiteX42" fmla="*/ 1676462 w 1786709"/>
                <a:gd name="connsiteY42" fmla="*/ 962025 h 2085975"/>
                <a:gd name="connsiteX43" fmla="*/ 1685987 w 1786709"/>
                <a:gd name="connsiteY43" fmla="*/ 909638 h 2085975"/>
                <a:gd name="connsiteX44" fmla="*/ 1695512 w 1786709"/>
                <a:gd name="connsiteY44" fmla="*/ 795338 h 2085975"/>
                <a:gd name="connsiteX45" fmla="*/ 1705037 w 1786709"/>
                <a:gd name="connsiteY45" fmla="*/ 738188 h 2085975"/>
                <a:gd name="connsiteX46" fmla="*/ 1719324 w 1786709"/>
                <a:gd name="connsiteY46" fmla="*/ 581025 h 2085975"/>
                <a:gd name="connsiteX47" fmla="*/ 1728849 w 1786709"/>
                <a:gd name="connsiteY47" fmla="*/ 485775 h 2085975"/>
                <a:gd name="connsiteX48" fmla="*/ 1733612 w 1786709"/>
                <a:gd name="connsiteY48" fmla="*/ 447675 h 2085975"/>
                <a:gd name="connsiteX49" fmla="*/ 1752662 w 1786709"/>
                <a:gd name="connsiteY49" fmla="*/ 376238 h 2085975"/>
                <a:gd name="connsiteX50" fmla="*/ 1757424 w 1786709"/>
                <a:gd name="connsiteY50" fmla="*/ 304800 h 2085975"/>
                <a:gd name="connsiteX51" fmla="*/ 1766949 w 1786709"/>
                <a:gd name="connsiteY51" fmla="*/ 242888 h 2085975"/>
                <a:gd name="connsiteX52" fmla="*/ 1781237 w 1786709"/>
                <a:gd name="connsiteY52" fmla="*/ 180975 h 2085975"/>
                <a:gd name="connsiteX53" fmla="*/ 1781237 w 1786709"/>
                <a:gd name="connsiteY53" fmla="*/ 90488 h 2085975"/>
                <a:gd name="connsiteX54" fmla="*/ 1771712 w 1786709"/>
                <a:gd name="connsiteY54" fmla="*/ 71438 h 2085975"/>
                <a:gd name="connsiteX55" fmla="*/ 1743137 w 1786709"/>
                <a:gd name="connsiteY55" fmla="*/ 38100 h 2085975"/>
                <a:gd name="connsiteX56" fmla="*/ 1714562 w 1786709"/>
                <a:gd name="connsiteY56" fmla="*/ 4763 h 2085975"/>
                <a:gd name="connsiteX57" fmla="*/ 1676462 w 1786709"/>
                <a:gd name="connsiteY57" fmla="*/ 0 h 2085975"/>
                <a:gd name="connsiteX58" fmla="*/ 1566924 w 1786709"/>
                <a:gd name="connsiteY58" fmla="*/ 4763 h 2085975"/>
                <a:gd name="connsiteX59" fmla="*/ 1543112 w 1786709"/>
                <a:gd name="connsiteY59" fmla="*/ 23813 h 2085975"/>
                <a:gd name="connsiteX60" fmla="*/ 1481199 w 1786709"/>
                <a:gd name="connsiteY60" fmla="*/ 80963 h 2085975"/>
                <a:gd name="connsiteX61" fmla="*/ 1428812 w 1786709"/>
                <a:gd name="connsiteY61" fmla="*/ 133350 h 2085975"/>
                <a:gd name="connsiteX62" fmla="*/ 1371662 w 1786709"/>
                <a:gd name="connsiteY62" fmla="*/ 190500 h 2085975"/>
                <a:gd name="connsiteX63" fmla="*/ 1266887 w 1786709"/>
                <a:gd name="connsiteY63" fmla="*/ 257175 h 2085975"/>
                <a:gd name="connsiteX64" fmla="*/ 1243074 w 1786709"/>
                <a:gd name="connsiteY64" fmla="*/ 276225 h 2085975"/>
                <a:gd name="connsiteX65" fmla="*/ 1195449 w 1786709"/>
                <a:gd name="connsiteY65" fmla="*/ 295275 h 2085975"/>
                <a:gd name="connsiteX66" fmla="*/ 933512 w 1786709"/>
                <a:gd name="connsiteY66" fmla="*/ 314325 h 2085975"/>
                <a:gd name="connsiteX67" fmla="*/ 928749 w 1786709"/>
                <a:gd name="connsiteY67" fmla="*/ 328613 h 2085975"/>
                <a:gd name="connsiteX68" fmla="*/ 933512 w 1786709"/>
                <a:gd name="connsiteY68" fmla="*/ 428625 h 2085975"/>
                <a:gd name="connsiteX69" fmla="*/ 985899 w 1786709"/>
                <a:gd name="connsiteY69" fmla="*/ 519113 h 2085975"/>
                <a:gd name="connsiteX70" fmla="*/ 1014474 w 1786709"/>
                <a:gd name="connsiteY70" fmla="*/ 595313 h 2085975"/>
                <a:gd name="connsiteX71" fmla="*/ 1019237 w 1786709"/>
                <a:gd name="connsiteY71" fmla="*/ 647700 h 2085975"/>
                <a:gd name="connsiteX72" fmla="*/ 1009712 w 1786709"/>
                <a:gd name="connsiteY72" fmla="*/ 904875 h 2085975"/>
                <a:gd name="connsiteX73" fmla="*/ 981137 w 1786709"/>
                <a:gd name="connsiteY73" fmla="*/ 976313 h 2085975"/>
                <a:gd name="connsiteX74" fmla="*/ 966849 w 1786709"/>
                <a:gd name="connsiteY74" fmla="*/ 1023938 h 2085975"/>
                <a:gd name="connsiteX75" fmla="*/ 938274 w 1786709"/>
                <a:gd name="connsiteY75" fmla="*/ 1081088 h 2085975"/>
                <a:gd name="connsiteX76" fmla="*/ 923987 w 1786709"/>
                <a:gd name="connsiteY76" fmla="*/ 1095375 h 2085975"/>
                <a:gd name="connsiteX77" fmla="*/ 871599 w 1786709"/>
                <a:gd name="connsiteY77" fmla="*/ 1104900 h 2085975"/>
                <a:gd name="connsiteX78" fmla="*/ 828737 w 1786709"/>
                <a:gd name="connsiteY78" fmla="*/ 1114425 h 2085975"/>
                <a:gd name="connsiteX79" fmla="*/ 690624 w 1786709"/>
                <a:gd name="connsiteY79" fmla="*/ 1128713 h 2085975"/>
                <a:gd name="connsiteX80" fmla="*/ 571562 w 1786709"/>
                <a:gd name="connsiteY80" fmla="*/ 1138238 h 2085975"/>
                <a:gd name="connsiteX81" fmla="*/ 471549 w 1786709"/>
                <a:gd name="connsiteY81" fmla="*/ 1152525 h 2085975"/>
                <a:gd name="connsiteX82" fmla="*/ 252474 w 1786709"/>
                <a:gd name="connsiteY82" fmla="*/ 1147763 h 2085975"/>
                <a:gd name="connsiteX83" fmla="*/ 214374 w 1786709"/>
                <a:gd name="connsiteY83" fmla="*/ 1143000 h 2085975"/>
                <a:gd name="connsiteX84" fmla="*/ 161987 w 1786709"/>
                <a:gd name="connsiteY84" fmla="*/ 1138238 h 2085975"/>
                <a:gd name="connsiteX85" fmla="*/ 76262 w 1786709"/>
                <a:gd name="connsiteY85" fmla="*/ 1133475 h 2085975"/>
                <a:gd name="connsiteX86" fmla="*/ 28637 w 1786709"/>
                <a:gd name="connsiteY86" fmla="*/ 1138238 h 2085975"/>
                <a:gd name="connsiteX0" fmla="*/ 14349 w 1786709"/>
                <a:gd name="connsiteY0" fmla="*/ 1157288 h 2085975"/>
                <a:gd name="connsiteX1" fmla="*/ 62 w 1786709"/>
                <a:gd name="connsiteY1" fmla="*/ 1223963 h 2085975"/>
                <a:gd name="connsiteX2" fmla="*/ 9587 w 1786709"/>
                <a:gd name="connsiteY2" fmla="*/ 1285875 h 2085975"/>
                <a:gd name="connsiteX3" fmla="*/ 76262 w 1786709"/>
                <a:gd name="connsiteY3" fmla="*/ 1319213 h 2085975"/>
                <a:gd name="connsiteX4" fmla="*/ 228662 w 1786709"/>
                <a:gd name="connsiteY4" fmla="*/ 1328738 h 2085975"/>
                <a:gd name="connsiteX5" fmla="*/ 333437 w 1786709"/>
                <a:gd name="connsiteY5" fmla="*/ 1352550 h 2085975"/>
                <a:gd name="connsiteX6" fmla="*/ 390587 w 1786709"/>
                <a:gd name="connsiteY6" fmla="*/ 1395413 h 2085975"/>
                <a:gd name="connsiteX7" fmla="*/ 409637 w 1786709"/>
                <a:gd name="connsiteY7" fmla="*/ 1438275 h 2085975"/>
                <a:gd name="connsiteX8" fmla="*/ 414399 w 1786709"/>
                <a:gd name="connsiteY8" fmla="*/ 1471613 h 2085975"/>
                <a:gd name="connsiteX9" fmla="*/ 409637 w 1786709"/>
                <a:gd name="connsiteY9" fmla="*/ 1552575 h 2085975"/>
                <a:gd name="connsiteX10" fmla="*/ 352487 w 1786709"/>
                <a:gd name="connsiteY10" fmla="*/ 1647825 h 2085975"/>
                <a:gd name="connsiteX11" fmla="*/ 319149 w 1786709"/>
                <a:gd name="connsiteY11" fmla="*/ 1709738 h 2085975"/>
                <a:gd name="connsiteX12" fmla="*/ 266762 w 1786709"/>
                <a:gd name="connsiteY12" fmla="*/ 1809750 h 2085975"/>
                <a:gd name="connsiteX13" fmla="*/ 257237 w 1786709"/>
                <a:gd name="connsiteY13" fmla="*/ 1847850 h 2085975"/>
                <a:gd name="connsiteX14" fmla="*/ 290574 w 1786709"/>
                <a:gd name="connsiteY14" fmla="*/ 2066925 h 2085975"/>
                <a:gd name="connsiteX15" fmla="*/ 319149 w 1786709"/>
                <a:gd name="connsiteY15" fmla="*/ 2081213 h 2085975"/>
                <a:gd name="connsiteX16" fmla="*/ 357249 w 1786709"/>
                <a:gd name="connsiteY16" fmla="*/ 2085975 h 2085975"/>
                <a:gd name="connsiteX17" fmla="*/ 542987 w 1786709"/>
                <a:gd name="connsiteY17" fmla="*/ 1976438 h 2085975"/>
                <a:gd name="connsiteX18" fmla="*/ 690624 w 1786709"/>
                <a:gd name="connsiteY18" fmla="*/ 1890713 h 2085975"/>
                <a:gd name="connsiteX19" fmla="*/ 785874 w 1786709"/>
                <a:gd name="connsiteY19" fmla="*/ 1814513 h 2085975"/>
                <a:gd name="connsiteX20" fmla="*/ 828737 w 1786709"/>
                <a:gd name="connsiteY20" fmla="*/ 1781175 h 2085975"/>
                <a:gd name="connsiteX21" fmla="*/ 943037 w 1786709"/>
                <a:gd name="connsiteY21" fmla="*/ 1709738 h 2085975"/>
                <a:gd name="connsiteX22" fmla="*/ 1081149 w 1786709"/>
                <a:gd name="connsiteY22" fmla="*/ 1652588 h 2085975"/>
                <a:gd name="connsiteX23" fmla="*/ 1138299 w 1786709"/>
                <a:gd name="connsiteY23" fmla="*/ 1628775 h 2085975"/>
                <a:gd name="connsiteX24" fmla="*/ 1190687 w 1786709"/>
                <a:gd name="connsiteY24" fmla="*/ 1609725 h 2085975"/>
                <a:gd name="connsiteX25" fmla="*/ 1257362 w 1786709"/>
                <a:gd name="connsiteY25" fmla="*/ 1581150 h 2085975"/>
                <a:gd name="connsiteX26" fmla="*/ 1314512 w 1786709"/>
                <a:gd name="connsiteY26" fmla="*/ 1552575 h 2085975"/>
                <a:gd name="connsiteX27" fmla="*/ 1381187 w 1786709"/>
                <a:gd name="connsiteY27" fmla="*/ 1533525 h 2085975"/>
                <a:gd name="connsiteX28" fmla="*/ 1419287 w 1786709"/>
                <a:gd name="connsiteY28" fmla="*/ 1509713 h 2085975"/>
                <a:gd name="connsiteX29" fmla="*/ 1485962 w 1786709"/>
                <a:gd name="connsiteY29" fmla="*/ 1471613 h 2085975"/>
                <a:gd name="connsiteX30" fmla="*/ 1514537 w 1786709"/>
                <a:gd name="connsiteY30" fmla="*/ 1443038 h 2085975"/>
                <a:gd name="connsiteX31" fmla="*/ 1543112 w 1786709"/>
                <a:gd name="connsiteY31" fmla="*/ 1423988 h 2085975"/>
                <a:gd name="connsiteX32" fmla="*/ 1562162 w 1786709"/>
                <a:gd name="connsiteY32" fmla="*/ 1400175 h 2085975"/>
                <a:gd name="connsiteX33" fmla="*/ 1585974 w 1786709"/>
                <a:gd name="connsiteY33" fmla="*/ 1385888 h 2085975"/>
                <a:gd name="connsiteX34" fmla="*/ 1600262 w 1786709"/>
                <a:gd name="connsiteY34" fmla="*/ 1376363 h 2085975"/>
                <a:gd name="connsiteX35" fmla="*/ 1609787 w 1786709"/>
                <a:gd name="connsiteY35" fmla="*/ 1362075 h 2085975"/>
                <a:gd name="connsiteX36" fmla="*/ 1628837 w 1786709"/>
                <a:gd name="connsiteY36" fmla="*/ 1338263 h 2085975"/>
                <a:gd name="connsiteX37" fmla="*/ 1638362 w 1786709"/>
                <a:gd name="connsiteY37" fmla="*/ 1295400 h 2085975"/>
                <a:gd name="connsiteX38" fmla="*/ 1643124 w 1786709"/>
                <a:gd name="connsiteY38" fmla="*/ 1281113 h 2085975"/>
                <a:gd name="connsiteX39" fmla="*/ 1652649 w 1786709"/>
                <a:gd name="connsiteY39" fmla="*/ 1228725 h 2085975"/>
                <a:gd name="connsiteX40" fmla="*/ 1657412 w 1786709"/>
                <a:gd name="connsiteY40" fmla="*/ 1214438 h 2085975"/>
                <a:gd name="connsiteX41" fmla="*/ 1671699 w 1786709"/>
                <a:gd name="connsiteY41" fmla="*/ 1133475 h 2085975"/>
                <a:gd name="connsiteX42" fmla="*/ 1676462 w 1786709"/>
                <a:gd name="connsiteY42" fmla="*/ 962025 h 2085975"/>
                <a:gd name="connsiteX43" fmla="*/ 1685987 w 1786709"/>
                <a:gd name="connsiteY43" fmla="*/ 909638 h 2085975"/>
                <a:gd name="connsiteX44" fmla="*/ 1695512 w 1786709"/>
                <a:gd name="connsiteY44" fmla="*/ 795338 h 2085975"/>
                <a:gd name="connsiteX45" fmla="*/ 1705037 w 1786709"/>
                <a:gd name="connsiteY45" fmla="*/ 738188 h 2085975"/>
                <a:gd name="connsiteX46" fmla="*/ 1719324 w 1786709"/>
                <a:gd name="connsiteY46" fmla="*/ 581025 h 2085975"/>
                <a:gd name="connsiteX47" fmla="*/ 1728849 w 1786709"/>
                <a:gd name="connsiteY47" fmla="*/ 485775 h 2085975"/>
                <a:gd name="connsiteX48" fmla="*/ 1733612 w 1786709"/>
                <a:gd name="connsiteY48" fmla="*/ 447675 h 2085975"/>
                <a:gd name="connsiteX49" fmla="*/ 1752662 w 1786709"/>
                <a:gd name="connsiteY49" fmla="*/ 376238 h 2085975"/>
                <a:gd name="connsiteX50" fmla="*/ 1757424 w 1786709"/>
                <a:gd name="connsiteY50" fmla="*/ 304800 h 2085975"/>
                <a:gd name="connsiteX51" fmla="*/ 1766949 w 1786709"/>
                <a:gd name="connsiteY51" fmla="*/ 242888 h 2085975"/>
                <a:gd name="connsiteX52" fmla="*/ 1781237 w 1786709"/>
                <a:gd name="connsiteY52" fmla="*/ 180975 h 2085975"/>
                <a:gd name="connsiteX53" fmla="*/ 1781237 w 1786709"/>
                <a:gd name="connsiteY53" fmla="*/ 90488 h 2085975"/>
                <a:gd name="connsiteX54" fmla="*/ 1771712 w 1786709"/>
                <a:gd name="connsiteY54" fmla="*/ 71438 h 2085975"/>
                <a:gd name="connsiteX55" fmla="*/ 1743137 w 1786709"/>
                <a:gd name="connsiteY55" fmla="*/ 38100 h 2085975"/>
                <a:gd name="connsiteX56" fmla="*/ 1714562 w 1786709"/>
                <a:gd name="connsiteY56" fmla="*/ 4763 h 2085975"/>
                <a:gd name="connsiteX57" fmla="*/ 1676462 w 1786709"/>
                <a:gd name="connsiteY57" fmla="*/ 0 h 2085975"/>
                <a:gd name="connsiteX58" fmla="*/ 1566924 w 1786709"/>
                <a:gd name="connsiteY58" fmla="*/ 4763 h 2085975"/>
                <a:gd name="connsiteX59" fmla="*/ 1543112 w 1786709"/>
                <a:gd name="connsiteY59" fmla="*/ 23813 h 2085975"/>
                <a:gd name="connsiteX60" fmla="*/ 1481199 w 1786709"/>
                <a:gd name="connsiteY60" fmla="*/ 80963 h 2085975"/>
                <a:gd name="connsiteX61" fmla="*/ 1428812 w 1786709"/>
                <a:gd name="connsiteY61" fmla="*/ 133350 h 2085975"/>
                <a:gd name="connsiteX62" fmla="*/ 1371662 w 1786709"/>
                <a:gd name="connsiteY62" fmla="*/ 190500 h 2085975"/>
                <a:gd name="connsiteX63" fmla="*/ 1266887 w 1786709"/>
                <a:gd name="connsiteY63" fmla="*/ 257175 h 2085975"/>
                <a:gd name="connsiteX64" fmla="*/ 1243074 w 1786709"/>
                <a:gd name="connsiteY64" fmla="*/ 276225 h 2085975"/>
                <a:gd name="connsiteX65" fmla="*/ 1195449 w 1786709"/>
                <a:gd name="connsiteY65" fmla="*/ 295275 h 2085975"/>
                <a:gd name="connsiteX66" fmla="*/ 933512 w 1786709"/>
                <a:gd name="connsiteY66" fmla="*/ 314325 h 2085975"/>
                <a:gd name="connsiteX67" fmla="*/ 928749 w 1786709"/>
                <a:gd name="connsiteY67" fmla="*/ 328613 h 2085975"/>
                <a:gd name="connsiteX68" fmla="*/ 933512 w 1786709"/>
                <a:gd name="connsiteY68" fmla="*/ 428625 h 2085975"/>
                <a:gd name="connsiteX69" fmla="*/ 985899 w 1786709"/>
                <a:gd name="connsiteY69" fmla="*/ 519113 h 2085975"/>
                <a:gd name="connsiteX70" fmla="*/ 1014474 w 1786709"/>
                <a:gd name="connsiteY70" fmla="*/ 595313 h 2085975"/>
                <a:gd name="connsiteX71" fmla="*/ 1019237 w 1786709"/>
                <a:gd name="connsiteY71" fmla="*/ 647700 h 2085975"/>
                <a:gd name="connsiteX72" fmla="*/ 1009712 w 1786709"/>
                <a:gd name="connsiteY72" fmla="*/ 904875 h 2085975"/>
                <a:gd name="connsiteX73" fmla="*/ 981137 w 1786709"/>
                <a:gd name="connsiteY73" fmla="*/ 976313 h 2085975"/>
                <a:gd name="connsiteX74" fmla="*/ 966849 w 1786709"/>
                <a:gd name="connsiteY74" fmla="*/ 1023938 h 2085975"/>
                <a:gd name="connsiteX75" fmla="*/ 938274 w 1786709"/>
                <a:gd name="connsiteY75" fmla="*/ 1081088 h 2085975"/>
                <a:gd name="connsiteX76" fmla="*/ 923987 w 1786709"/>
                <a:gd name="connsiteY76" fmla="*/ 1095375 h 2085975"/>
                <a:gd name="connsiteX77" fmla="*/ 871599 w 1786709"/>
                <a:gd name="connsiteY77" fmla="*/ 1104900 h 2085975"/>
                <a:gd name="connsiteX78" fmla="*/ 828737 w 1786709"/>
                <a:gd name="connsiteY78" fmla="*/ 1114425 h 2085975"/>
                <a:gd name="connsiteX79" fmla="*/ 690624 w 1786709"/>
                <a:gd name="connsiteY79" fmla="*/ 1128713 h 2085975"/>
                <a:gd name="connsiteX80" fmla="*/ 571562 w 1786709"/>
                <a:gd name="connsiteY80" fmla="*/ 1138238 h 2085975"/>
                <a:gd name="connsiteX81" fmla="*/ 471549 w 1786709"/>
                <a:gd name="connsiteY81" fmla="*/ 1152525 h 2085975"/>
                <a:gd name="connsiteX82" fmla="*/ 252474 w 1786709"/>
                <a:gd name="connsiteY82" fmla="*/ 1147763 h 2085975"/>
                <a:gd name="connsiteX83" fmla="*/ 214374 w 1786709"/>
                <a:gd name="connsiteY83" fmla="*/ 1143000 h 2085975"/>
                <a:gd name="connsiteX84" fmla="*/ 161987 w 1786709"/>
                <a:gd name="connsiteY84" fmla="*/ 1138238 h 2085975"/>
                <a:gd name="connsiteX85" fmla="*/ 76262 w 1786709"/>
                <a:gd name="connsiteY85" fmla="*/ 1133475 h 2085975"/>
                <a:gd name="connsiteX86" fmla="*/ 28637 w 1786709"/>
                <a:gd name="connsiteY86" fmla="*/ 1138238 h 2085975"/>
                <a:gd name="connsiteX87" fmla="*/ 14349 w 1786709"/>
                <a:gd name="connsiteY87" fmla="*/ 1157288 h 2085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1786709" h="2085975">
                  <a:moveTo>
                    <a:pt x="14349" y="1157288"/>
                  </a:moveTo>
                  <a:cubicBezTo>
                    <a:pt x="9306" y="1174937"/>
                    <a:pt x="-891" y="1204906"/>
                    <a:pt x="62" y="1223963"/>
                  </a:cubicBezTo>
                  <a:cubicBezTo>
                    <a:pt x="1105" y="1244817"/>
                    <a:pt x="1107" y="1266794"/>
                    <a:pt x="9587" y="1285875"/>
                  </a:cubicBezTo>
                  <a:cubicBezTo>
                    <a:pt x="19452" y="1308070"/>
                    <a:pt x="56506" y="1317237"/>
                    <a:pt x="76262" y="1319213"/>
                  </a:cubicBezTo>
                  <a:cubicBezTo>
                    <a:pt x="126909" y="1324278"/>
                    <a:pt x="177862" y="1325563"/>
                    <a:pt x="228662" y="1328738"/>
                  </a:cubicBezTo>
                  <a:cubicBezTo>
                    <a:pt x="268422" y="1334855"/>
                    <a:pt x="297480" y="1335770"/>
                    <a:pt x="333437" y="1352550"/>
                  </a:cubicBezTo>
                  <a:cubicBezTo>
                    <a:pt x="351115" y="1360800"/>
                    <a:pt x="376194" y="1383418"/>
                    <a:pt x="390587" y="1395413"/>
                  </a:cubicBezTo>
                  <a:cubicBezTo>
                    <a:pt x="396360" y="1406958"/>
                    <a:pt x="406597" y="1426115"/>
                    <a:pt x="409637" y="1438275"/>
                  </a:cubicBezTo>
                  <a:cubicBezTo>
                    <a:pt x="412359" y="1449165"/>
                    <a:pt x="412812" y="1460500"/>
                    <a:pt x="414399" y="1471613"/>
                  </a:cubicBezTo>
                  <a:cubicBezTo>
                    <a:pt x="412812" y="1498600"/>
                    <a:pt x="415716" y="1526233"/>
                    <a:pt x="409637" y="1552575"/>
                  </a:cubicBezTo>
                  <a:cubicBezTo>
                    <a:pt x="406715" y="1565236"/>
                    <a:pt x="355413" y="1642808"/>
                    <a:pt x="352487" y="1647825"/>
                  </a:cubicBezTo>
                  <a:cubicBezTo>
                    <a:pt x="340677" y="1668071"/>
                    <a:pt x="330683" y="1689333"/>
                    <a:pt x="319149" y="1709738"/>
                  </a:cubicBezTo>
                  <a:cubicBezTo>
                    <a:pt x="293063" y="1755890"/>
                    <a:pt x="285431" y="1759077"/>
                    <a:pt x="266762" y="1809750"/>
                  </a:cubicBezTo>
                  <a:cubicBezTo>
                    <a:pt x="262236" y="1822034"/>
                    <a:pt x="260412" y="1835150"/>
                    <a:pt x="257237" y="1847850"/>
                  </a:cubicBezTo>
                  <a:cubicBezTo>
                    <a:pt x="260796" y="1919029"/>
                    <a:pt x="227344" y="2015190"/>
                    <a:pt x="290574" y="2066925"/>
                  </a:cubicBezTo>
                  <a:cubicBezTo>
                    <a:pt x="298816" y="2073669"/>
                    <a:pt x="308909" y="2078287"/>
                    <a:pt x="319149" y="2081213"/>
                  </a:cubicBezTo>
                  <a:cubicBezTo>
                    <a:pt x="331455" y="2084729"/>
                    <a:pt x="344549" y="2084388"/>
                    <a:pt x="357249" y="2085975"/>
                  </a:cubicBezTo>
                  <a:cubicBezTo>
                    <a:pt x="601288" y="1958651"/>
                    <a:pt x="352637" y="2094007"/>
                    <a:pt x="542987" y="1976438"/>
                  </a:cubicBezTo>
                  <a:cubicBezTo>
                    <a:pt x="586877" y="1949329"/>
                    <a:pt x="647587" y="1922013"/>
                    <a:pt x="690624" y="1890713"/>
                  </a:cubicBezTo>
                  <a:cubicBezTo>
                    <a:pt x="723507" y="1866798"/>
                    <a:pt x="754017" y="1839779"/>
                    <a:pt x="785874" y="1814513"/>
                  </a:cubicBezTo>
                  <a:cubicBezTo>
                    <a:pt x="800056" y="1803265"/>
                    <a:pt x="813388" y="1790768"/>
                    <a:pt x="828737" y="1781175"/>
                  </a:cubicBezTo>
                  <a:cubicBezTo>
                    <a:pt x="866837" y="1757363"/>
                    <a:pt x="901522" y="1726917"/>
                    <a:pt x="943037" y="1709738"/>
                  </a:cubicBezTo>
                  <a:lnTo>
                    <a:pt x="1081149" y="1652588"/>
                  </a:lnTo>
                  <a:cubicBezTo>
                    <a:pt x="1100213" y="1644683"/>
                    <a:pt x="1118904" y="1635828"/>
                    <a:pt x="1138299" y="1628775"/>
                  </a:cubicBezTo>
                  <a:cubicBezTo>
                    <a:pt x="1155762" y="1622425"/>
                    <a:pt x="1173435" y="1616626"/>
                    <a:pt x="1190687" y="1609725"/>
                  </a:cubicBezTo>
                  <a:cubicBezTo>
                    <a:pt x="1213138" y="1600745"/>
                    <a:pt x="1235407" y="1591283"/>
                    <a:pt x="1257362" y="1581150"/>
                  </a:cubicBezTo>
                  <a:cubicBezTo>
                    <a:pt x="1276700" y="1572225"/>
                    <a:pt x="1294633" y="1560221"/>
                    <a:pt x="1314512" y="1552575"/>
                  </a:cubicBezTo>
                  <a:cubicBezTo>
                    <a:pt x="1336086" y="1544277"/>
                    <a:pt x="1358962" y="1539875"/>
                    <a:pt x="1381187" y="1533525"/>
                  </a:cubicBezTo>
                  <a:cubicBezTo>
                    <a:pt x="1393887" y="1525588"/>
                    <a:pt x="1406073" y="1516761"/>
                    <a:pt x="1419287" y="1509713"/>
                  </a:cubicBezTo>
                  <a:cubicBezTo>
                    <a:pt x="1464427" y="1485638"/>
                    <a:pt x="1443632" y="1507430"/>
                    <a:pt x="1485962" y="1471613"/>
                  </a:cubicBezTo>
                  <a:cubicBezTo>
                    <a:pt x="1496245" y="1462912"/>
                    <a:pt x="1504189" y="1451662"/>
                    <a:pt x="1514537" y="1443038"/>
                  </a:cubicBezTo>
                  <a:cubicBezTo>
                    <a:pt x="1523331" y="1435709"/>
                    <a:pt x="1534603" y="1431646"/>
                    <a:pt x="1543112" y="1423988"/>
                  </a:cubicBezTo>
                  <a:cubicBezTo>
                    <a:pt x="1550668" y="1417188"/>
                    <a:pt x="1554565" y="1406928"/>
                    <a:pt x="1562162" y="1400175"/>
                  </a:cubicBezTo>
                  <a:cubicBezTo>
                    <a:pt x="1569080" y="1394025"/>
                    <a:pt x="1578125" y="1390794"/>
                    <a:pt x="1585974" y="1385888"/>
                  </a:cubicBezTo>
                  <a:cubicBezTo>
                    <a:pt x="1590828" y="1382854"/>
                    <a:pt x="1595499" y="1379538"/>
                    <a:pt x="1600262" y="1376363"/>
                  </a:cubicBezTo>
                  <a:cubicBezTo>
                    <a:pt x="1603437" y="1371600"/>
                    <a:pt x="1606353" y="1366654"/>
                    <a:pt x="1609787" y="1362075"/>
                  </a:cubicBezTo>
                  <a:cubicBezTo>
                    <a:pt x="1615886" y="1353943"/>
                    <a:pt x="1623450" y="1346883"/>
                    <a:pt x="1628837" y="1338263"/>
                  </a:cubicBezTo>
                  <a:cubicBezTo>
                    <a:pt x="1634380" y="1329393"/>
                    <a:pt x="1637143" y="1300884"/>
                    <a:pt x="1638362" y="1295400"/>
                  </a:cubicBezTo>
                  <a:cubicBezTo>
                    <a:pt x="1639451" y="1290500"/>
                    <a:pt x="1641906" y="1285983"/>
                    <a:pt x="1643124" y="1281113"/>
                  </a:cubicBezTo>
                  <a:cubicBezTo>
                    <a:pt x="1651802" y="1246400"/>
                    <a:pt x="1644145" y="1266992"/>
                    <a:pt x="1652649" y="1228725"/>
                  </a:cubicBezTo>
                  <a:cubicBezTo>
                    <a:pt x="1653738" y="1223825"/>
                    <a:pt x="1656283" y="1219329"/>
                    <a:pt x="1657412" y="1214438"/>
                  </a:cubicBezTo>
                  <a:cubicBezTo>
                    <a:pt x="1666207" y="1176327"/>
                    <a:pt x="1666680" y="1168610"/>
                    <a:pt x="1671699" y="1133475"/>
                  </a:cubicBezTo>
                  <a:cubicBezTo>
                    <a:pt x="1673287" y="1076325"/>
                    <a:pt x="1672820" y="1019081"/>
                    <a:pt x="1676462" y="962025"/>
                  </a:cubicBezTo>
                  <a:cubicBezTo>
                    <a:pt x="1677593" y="944312"/>
                    <a:pt x="1683589" y="927224"/>
                    <a:pt x="1685987" y="909638"/>
                  </a:cubicBezTo>
                  <a:cubicBezTo>
                    <a:pt x="1692426" y="862415"/>
                    <a:pt x="1689636" y="844304"/>
                    <a:pt x="1695512" y="795338"/>
                  </a:cubicBezTo>
                  <a:cubicBezTo>
                    <a:pt x="1697813" y="776163"/>
                    <a:pt x="1701862" y="757238"/>
                    <a:pt x="1705037" y="738188"/>
                  </a:cubicBezTo>
                  <a:cubicBezTo>
                    <a:pt x="1725580" y="501943"/>
                    <a:pt x="1706721" y="713356"/>
                    <a:pt x="1719324" y="581025"/>
                  </a:cubicBezTo>
                  <a:cubicBezTo>
                    <a:pt x="1724855" y="522954"/>
                    <a:pt x="1722589" y="538988"/>
                    <a:pt x="1728849" y="485775"/>
                  </a:cubicBezTo>
                  <a:cubicBezTo>
                    <a:pt x="1730344" y="473064"/>
                    <a:pt x="1731253" y="460255"/>
                    <a:pt x="1733612" y="447675"/>
                  </a:cubicBezTo>
                  <a:cubicBezTo>
                    <a:pt x="1736975" y="429741"/>
                    <a:pt x="1747455" y="394461"/>
                    <a:pt x="1752662" y="376238"/>
                  </a:cubicBezTo>
                  <a:cubicBezTo>
                    <a:pt x="1754249" y="352425"/>
                    <a:pt x="1755263" y="328568"/>
                    <a:pt x="1757424" y="304800"/>
                  </a:cubicBezTo>
                  <a:cubicBezTo>
                    <a:pt x="1758321" y="294930"/>
                    <a:pt x="1764842" y="254125"/>
                    <a:pt x="1766949" y="242888"/>
                  </a:cubicBezTo>
                  <a:cubicBezTo>
                    <a:pt x="1775957" y="194846"/>
                    <a:pt x="1771820" y="209224"/>
                    <a:pt x="1781237" y="180975"/>
                  </a:cubicBezTo>
                  <a:cubicBezTo>
                    <a:pt x="1786895" y="141368"/>
                    <a:pt x="1790009" y="137275"/>
                    <a:pt x="1781237" y="90488"/>
                  </a:cubicBezTo>
                  <a:cubicBezTo>
                    <a:pt x="1779929" y="83510"/>
                    <a:pt x="1775475" y="77458"/>
                    <a:pt x="1771712" y="71438"/>
                  </a:cubicBezTo>
                  <a:cubicBezTo>
                    <a:pt x="1753880" y="42907"/>
                    <a:pt x="1762615" y="61474"/>
                    <a:pt x="1743137" y="38100"/>
                  </a:cubicBezTo>
                  <a:cubicBezTo>
                    <a:pt x="1734039" y="27182"/>
                    <a:pt x="1729174" y="10851"/>
                    <a:pt x="1714562" y="4763"/>
                  </a:cubicBezTo>
                  <a:cubicBezTo>
                    <a:pt x="1702748" y="-160"/>
                    <a:pt x="1689162" y="1588"/>
                    <a:pt x="1676462" y="0"/>
                  </a:cubicBezTo>
                  <a:cubicBezTo>
                    <a:pt x="1639949" y="1588"/>
                    <a:pt x="1602902" y="-1662"/>
                    <a:pt x="1566924" y="4763"/>
                  </a:cubicBezTo>
                  <a:cubicBezTo>
                    <a:pt x="1556917" y="6550"/>
                    <a:pt x="1551244" y="17714"/>
                    <a:pt x="1543112" y="23813"/>
                  </a:cubicBezTo>
                  <a:cubicBezTo>
                    <a:pt x="1480422" y="70830"/>
                    <a:pt x="1537355" y="21504"/>
                    <a:pt x="1481199" y="80963"/>
                  </a:cubicBezTo>
                  <a:cubicBezTo>
                    <a:pt x="1464243" y="98917"/>
                    <a:pt x="1444622" y="114379"/>
                    <a:pt x="1428812" y="133350"/>
                  </a:cubicBezTo>
                  <a:cubicBezTo>
                    <a:pt x="1403504" y="163719"/>
                    <a:pt x="1405118" y="165010"/>
                    <a:pt x="1371662" y="190500"/>
                  </a:cubicBezTo>
                  <a:cubicBezTo>
                    <a:pt x="1224150" y="302891"/>
                    <a:pt x="1365435" y="196531"/>
                    <a:pt x="1266887" y="257175"/>
                  </a:cubicBezTo>
                  <a:cubicBezTo>
                    <a:pt x="1258230" y="262502"/>
                    <a:pt x="1252043" y="271441"/>
                    <a:pt x="1243074" y="276225"/>
                  </a:cubicBezTo>
                  <a:cubicBezTo>
                    <a:pt x="1227988" y="284271"/>
                    <a:pt x="1212502" y="294035"/>
                    <a:pt x="1195449" y="295275"/>
                  </a:cubicBezTo>
                  <a:lnTo>
                    <a:pt x="933512" y="314325"/>
                  </a:lnTo>
                  <a:cubicBezTo>
                    <a:pt x="931924" y="319088"/>
                    <a:pt x="930128" y="323786"/>
                    <a:pt x="928749" y="328613"/>
                  </a:cubicBezTo>
                  <a:cubicBezTo>
                    <a:pt x="918757" y="363587"/>
                    <a:pt x="917578" y="384499"/>
                    <a:pt x="933512" y="428625"/>
                  </a:cubicBezTo>
                  <a:cubicBezTo>
                    <a:pt x="945349" y="461406"/>
                    <a:pt x="970312" y="487940"/>
                    <a:pt x="985899" y="519113"/>
                  </a:cubicBezTo>
                  <a:cubicBezTo>
                    <a:pt x="1010803" y="568922"/>
                    <a:pt x="1001505" y="543438"/>
                    <a:pt x="1014474" y="595313"/>
                  </a:cubicBezTo>
                  <a:cubicBezTo>
                    <a:pt x="1016062" y="612775"/>
                    <a:pt x="1019507" y="630168"/>
                    <a:pt x="1019237" y="647700"/>
                  </a:cubicBezTo>
                  <a:cubicBezTo>
                    <a:pt x="1017918" y="733474"/>
                    <a:pt x="1016608" y="819369"/>
                    <a:pt x="1009712" y="904875"/>
                  </a:cubicBezTo>
                  <a:cubicBezTo>
                    <a:pt x="1008884" y="915138"/>
                    <a:pt x="984985" y="965411"/>
                    <a:pt x="981137" y="976313"/>
                  </a:cubicBezTo>
                  <a:cubicBezTo>
                    <a:pt x="975621" y="991942"/>
                    <a:pt x="972365" y="1008309"/>
                    <a:pt x="966849" y="1023938"/>
                  </a:cubicBezTo>
                  <a:cubicBezTo>
                    <a:pt x="960844" y="1040951"/>
                    <a:pt x="949649" y="1065922"/>
                    <a:pt x="938274" y="1081088"/>
                  </a:cubicBezTo>
                  <a:cubicBezTo>
                    <a:pt x="934233" y="1086476"/>
                    <a:pt x="930011" y="1092363"/>
                    <a:pt x="923987" y="1095375"/>
                  </a:cubicBezTo>
                  <a:cubicBezTo>
                    <a:pt x="920578" y="1097079"/>
                    <a:pt x="872524" y="1104715"/>
                    <a:pt x="871599" y="1104900"/>
                  </a:cubicBezTo>
                  <a:cubicBezTo>
                    <a:pt x="857247" y="1107770"/>
                    <a:pt x="843189" y="1112113"/>
                    <a:pt x="828737" y="1114425"/>
                  </a:cubicBezTo>
                  <a:cubicBezTo>
                    <a:pt x="772758" y="1123382"/>
                    <a:pt x="745100" y="1124522"/>
                    <a:pt x="690624" y="1128713"/>
                  </a:cubicBezTo>
                  <a:cubicBezTo>
                    <a:pt x="637292" y="1142045"/>
                    <a:pt x="687817" y="1130738"/>
                    <a:pt x="571562" y="1138238"/>
                  </a:cubicBezTo>
                  <a:cubicBezTo>
                    <a:pt x="526019" y="1141176"/>
                    <a:pt x="517669" y="1144140"/>
                    <a:pt x="471549" y="1152525"/>
                  </a:cubicBezTo>
                  <a:lnTo>
                    <a:pt x="252474" y="1147763"/>
                  </a:lnTo>
                  <a:cubicBezTo>
                    <a:pt x="239684" y="1147289"/>
                    <a:pt x="227103" y="1144340"/>
                    <a:pt x="214374" y="1143000"/>
                  </a:cubicBezTo>
                  <a:cubicBezTo>
                    <a:pt x="196936" y="1141164"/>
                    <a:pt x="179480" y="1139444"/>
                    <a:pt x="161987" y="1138238"/>
                  </a:cubicBezTo>
                  <a:cubicBezTo>
                    <a:pt x="133436" y="1136269"/>
                    <a:pt x="104837" y="1135063"/>
                    <a:pt x="76262" y="1133475"/>
                  </a:cubicBezTo>
                  <a:cubicBezTo>
                    <a:pt x="31821" y="1138413"/>
                    <a:pt x="47775" y="1138238"/>
                    <a:pt x="28637" y="1138238"/>
                  </a:cubicBezTo>
                  <a:lnTo>
                    <a:pt x="14349" y="1157288"/>
                  </a:lnTo>
                  <a:close/>
                </a:path>
              </a:pathLst>
            </a:custGeom>
            <a:noFill/>
            <a:ln>
              <a:solidFill>
                <a:srgbClr val="FF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44E12AED-4CE7-4F02-B781-B52ED75D6FBA}"/>
              </a:ext>
            </a:extLst>
          </p:cNvPr>
          <p:cNvGrpSpPr/>
          <p:nvPr/>
        </p:nvGrpSpPr>
        <p:grpSpPr>
          <a:xfrm>
            <a:off x="156356" y="3379520"/>
            <a:ext cx="3848484" cy="2886363"/>
            <a:chOff x="484632" y="0"/>
            <a:chExt cx="9144000" cy="6858000"/>
          </a:xfrm>
        </p:grpSpPr>
        <p:pic>
          <p:nvPicPr>
            <p:cNvPr id="90" name="Picture 89">
              <a:extLst>
                <a:ext uri="{FF2B5EF4-FFF2-40B4-BE49-F238E27FC236}">
                  <a16:creationId xmlns:a16="http://schemas.microsoft.com/office/drawing/2014/main" id="{B2FEF8F7-66D2-40C1-A418-001E1C5C69C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552CAD5F-4097-4D62-A2F5-06DB36B76D8A}"/>
                </a:ext>
              </a:extLst>
            </p:cNvPr>
            <p:cNvSpPr/>
            <p:nvPr/>
          </p:nvSpPr>
          <p:spPr>
            <a:xfrm>
              <a:off x="2393950" y="2228850"/>
              <a:ext cx="5619750" cy="3892550"/>
            </a:xfrm>
            <a:custGeom>
              <a:avLst/>
              <a:gdLst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8100 w 5619750"/>
                <a:gd name="connsiteY27" fmla="*/ 3403600 h 3892550"/>
                <a:gd name="connsiteX28" fmla="*/ 31750 w 5619750"/>
                <a:gd name="connsiteY28" fmla="*/ 3441700 h 3892550"/>
                <a:gd name="connsiteX29" fmla="*/ 0 w 5619750"/>
                <a:gd name="connsiteY29" fmla="*/ 3575050 h 3892550"/>
                <a:gd name="connsiteX30" fmla="*/ 19050 w 5619750"/>
                <a:gd name="connsiteY30" fmla="*/ 3727450 h 3892550"/>
                <a:gd name="connsiteX31" fmla="*/ 31750 w 5619750"/>
                <a:gd name="connsiteY31" fmla="*/ 3759200 h 3892550"/>
                <a:gd name="connsiteX32" fmla="*/ 57150 w 5619750"/>
                <a:gd name="connsiteY32" fmla="*/ 3778250 h 3892550"/>
                <a:gd name="connsiteX33" fmla="*/ 152400 w 5619750"/>
                <a:gd name="connsiteY33" fmla="*/ 3854450 h 3892550"/>
                <a:gd name="connsiteX34" fmla="*/ 152400 w 5619750"/>
                <a:gd name="connsiteY34" fmla="*/ 3854450 h 3892550"/>
                <a:gd name="connsiteX35" fmla="*/ 177800 w 5619750"/>
                <a:gd name="connsiteY35" fmla="*/ 3873500 h 3892550"/>
                <a:gd name="connsiteX36" fmla="*/ 304800 w 5619750"/>
                <a:gd name="connsiteY36" fmla="*/ 3892550 h 3892550"/>
                <a:gd name="connsiteX37" fmla="*/ 425450 w 5619750"/>
                <a:gd name="connsiteY37" fmla="*/ 3886200 h 3892550"/>
                <a:gd name="connsiteX38" fmla="*/ 476250 w 5619750"/>
                <a:gd name="connsiteY38" fmla="*/ 3873500 h 3892550"/>
                <a:gd name="connsiteX39" fmla="*/ 527050 w 5619750"/>
                <a:gd name="connsiteY39" fmla="*/ 3867150 h 3892550"/>
                <a:gd name="connsiteX40" fmla="*/ 647700 w 5619750"/>
                <a:gd name="connsiteY40" fmla="*/ 3854450 h 3892550"/>
                <a:gd name="connsiteX41" fmla="*/ 711200 w 5619750"/>
                <a:gd name="connsiteY41" fmla="*/ 3835400 h 3892550"/>
                <a:gd name="connsiteX42" fmla="*/ 749300 w 5619750"/>
                <a:gd name="connsiteY42" fmla="*/ 3829050 h 3892550"/>
                <a:gd name="connsiteX43" fmla="*/ 819150 w 5619750"/>
                <a:gd name="connsiteY43" fmla="*/ 3810000 h 3892550"/>
                <a:gd name="connsiteX44" fmla="*/ 895350 w 5619750"/>
                <a:gd name="connsiteY44" fmla="*/ 3778250 h 3892550"/>
                <a:gd name="connsiteX45" fmla="*/ 990600 w 5619750"/>
                <a:gd name="connsiteY45" fmla="*/ 3746500 h 3892550"/>
                <a:gd name="connsiteX46" fmla="*/ 1079500 w 5619750"/>
                <a:gd name="connsiteY46" fmla="*/ 3714750 h 3892550"/>
                <a:gd name="connsiteX47" fmla="*/ 1130300 w 5619750"/>
                <a:gd name="connsiteY47" fmla="*/ 3702050 h 3892550"/>
                <a:gd name="connsiteX48" fmla="*/ 1238250 w 5619750"/>
                <a:gd name="connsiteY48" fmla="*/ 3695700 h 3892550"/>
                <a:gd name="connsiteX49" fmla="*/ 1282700 w 5619750"/>
                <a:gd name="connsiteY49" fmla="*/ 3683000 h 3892550"/>
                <a:gd name="connsiteX50" fmla="*/ 1327150 w 5619750"/>
                <a:gd name="connsiteY50" fmla="*/ 3676650 h 3892550"/>
                <a:gd name="connsiteX51" fmla="*/ 1384300 w 5619750"/>
                <a:gd name="connsiteY51" fmla="*/ 3657600 h 3892550"/>
                <a:gd name="connsiteX52" fmla="*/ 1460500 w 5619750"/>
                <a:gd name="connsiteY52" fmla="*/ 3638550 h 3892550"/>
                <a:gd name="connsiteX53" fmla="*/ 1524000 w 5619750"/>
                <a:gd name="connsiteY53" fmla="*/ 3594100 h 3892550"/>
                <a:gd name="connsiteX54" fmla="*/ 1581150 w 5619750"/>
                <a:gd name="connsiteY54" fmla="*/ 3568700 h 3892550"/>
                <a:gd name="connsiteX55" fmla="*/ 1644650 w 5619750"/>
                <a:gd name="connsiteY55" fmla="*/ 3536950 h 3892550"/>
                <a:gd name="connsiteX56" fmla="*/ 1682750 w 5619750"/>
                <a:gd name="connsiteY56" fmla="*/ 3524250 h 3892550"/>
                <a:gd name="connsiteX57" fmla="*/ 1739900 w 5619750"/>
                <a:gd name="connsiteY57" fmla="*/ 3492500 h 3892550"/>
                <a:gd name="connsiteX58" fmla="*/ 1778000 w 5619750"/>
                <a:gd name="connsiteY58" fmla="*/ 3467100 h 3892550"/>
                <a:gd name="connsiteX59" fmla="*/ 1809750 w 5619750"/>
                <a:gd name="connsiteY59" fmla="*/ 3454400 h 3892550"/>
                <a:gd name="connsiteX60" fmla="*/ 1854200 w 5619750"/>
                <a:gd name="connsiteY60" fmla="*/ 3441700 h 3892550"/>
                <a:gd name="connsiteX61" fmla="*/ 1892300 w 5619750"/>
                <a:gd name="connsiteY61" fmla="*/ 3429000 h 3892550"/>
                <a:gd name="connsiteX62" fmla="*/ 1917700 w 5619750"/>
                <a:gd name="connsiteY62" fmla="*/ 3422650 h 3892550"/>
                <a:gd name="connsiteX63" fmla="*/ 1993900 w 5619750"/>
                <a:gd name="connsiteY63" fmla="*/ 3390900 h 3892550"/>
                <a:gd name="connsiteX64" fmla="*/ 2044700 w 5619750"/>
                <a:gd name="connsiteY64" fmla="*/ 3365500 h 3892550"/>
                <a:gd name="connsiteX65" fmla="*/ 2139950 w 5619750"/>
                <a:gd name="connsiteY65" fmla="*/ 3308350 h 3892550"/>
                <a:gd name="connsiteX66" fmla="*/ 2286000 w 5619750"/>
                <a:gd name="connsiteY66" fmla="*/ 3244850 h 3892550"/>
                <a:gd name="connsiteX67" fmla="*/ 2330450 w 5619750"/>
                <a:gd name="connsiteY67" fmla="*/ 3225800 h 3892550"/>
                <a:gd name="connsiteX68" fmla="*/ 2438400 w 5619750"/>
                <a:gd name="connsiteY68" fmla="*/ 3143250 h 3892550"/>
                <a:gd name="connsiteX69" fmla="*/ 2463800 w 5619750"/>
                <a:gd name="connsiteY69" fmla="*/ 3117850 h 3892550"/>
                <a:gd name="connsiteX70" fmla="*/ 2501900 w 5619750"/>
                <a:gd name="connsiteY70" fmla="*/ 3092450 h 3892550"/>
                <a:gd name="connsiteX71" fmla="*/ 2520950 w 5619750"/>
                <a:gd name="connsiteY71" fmla="*/ 3048000 h 3892550"/>
                <a:gd name="connsiteX72" fmla="*/ 2540000 w 5619750"/>
                <a:gd name="connsiteY72" fmla="*/ 3028950 h 3892550"/>
                <a:gd name="connsiteX73" fmla="*/ 2546350 w 5619750"/>
                <a:gd name="connsiteY73" fmla="*/ 3003550 h 3892550"/>
                <a:gd name="connsiteX74" fmla="*/ 2565400 w 5619750"/>
                <a:gd name="connsiteY74" fmla="*/ 2971800 h 3892550"/>
                <a:gd name="connsiteX75" fmla="*/ 2597150 w 5619750"/>
                <a:gd name="connsiteY75" fmla="*/ 2927350 h 3892550"/>
                <a:gd name="connsiteX76" fmla="*/ 2622550 w 5619750"/>
                <a:gd name="connsiteY76" fmla="*/ 2882900 h 3892550"/>
                <a:gd name="connsiteX77" fmla="*/ 2635250 w 5619750"/>
                <a:gd name="connsiteY77" fmla="*/ 2863850 h 3892550"/>
                <a:gd name="connsiteX78" fmla="*/ 2641600 w 5619750"/>
                <a:gd name="connsiteY78" fmla="*/ 2838450 h 3892550"/>
                <a:gd name="connsiteX79" fmla="*/ 2667000 w 5619750"/>
                <a:gd name="connsiteY79" fmla="*/ 2762250 h 3892550"/>
                <a:gd name="connsiteX80" fmla="*/ 2686050 w 5619750"/>
                <a:gd name="connsiteY80" fmla="*/ 2705100 h 3892550"/>
                <a:gd name="connsiteX81" fmla="*/ 2698750 w 5619750"/>
                <a:gd name="connsiteY81" fmla="*/ 2673350 h 3892550"/>
                <a:gd name="connsiteX82" fmla="*/ 2711450 w 5619750"/>
                <a:gd name="connsiteY82" fmla="*/ 2635250 h 3892550"/>
                <a:gd name="connsiteX83" fmla="*/ 2736850 w 5619750"/>
                <a:gd name="connsiteY83" fmla="*/ 2584450 h 3892550"/>
                <a:gd name="connsiteX84" fmla="*/ 2755900 w 5619750"/>
                <a:gd name="connsiteY84" fmla="*/ 2540000 h 3892550"/>
                <a:gd name="connsiteX85" fmla="*/ 2876550 w 5619750"/>
                <a:gd name="connsiteY85" fmla="*/ 2419350 h 3892550"/>
                <a:gd name="connsiteX86" fmla="*/ 2940050 w 5619750"/>
                <a:gd name="connsiteY86" fmla="*/ 2362200 h 3892550"/>
                <a:gd name="connsiteX87" fmla="*/ 2978150 w 5619750"/>
                <a:gd name="connsiteY87" fmla="*/ 2324100 h 3892550"/>
                <a:gd name="connsiteX88" fmla="*/ 3003550 w 5619750"/>
                <a:gd name="connsiteY88" fmla="*/ 2305050 h 3892550"/>
                <a:gd name="connsiteX89" fmla="*/ 3022600 w 5619750"/>
                <a:gd name="connsiteY89" fmla="*/ 2292350 h 3892550"/>
                <a:gd name="connsiteX90" fmla="*/ 3054350 w 5619750"/>
                <a:gd name="connsiteY90" fmla="*/ 2266950 h 3892550"/>
                <a:gd name="connsiteX91" fmla="*/ 3136900 w 5619750"/>
                <a:gd name="connsiteY91" fmla="*/ 2216150 h 3892550"/>
                <a:gd name="connsiteX92" fmla="*/ 3168650 w 5619750"/>
                <a:gd name="connsiteY92" fmla="*/ 2190750 h 3892550"/>
                <a:gd name="connsiteX93" fmla="*/ 3194050 w 5619750"/>
                <a:gd name="connsiteY93" fmla="*/ 2178050 h 3892550"/>
                <a:gd name="connsiteX94" fmla="*/ 3276600 w 5619750"/>
                <a:gd name="connsiteY94" fmla="*/ 2133600 h 3892550"/>
                <a:gd name="connsiteX95" fmla="*/ 3308350 w 5619750"/>
                <a:gd name="connsiteY95" fmla="*/ 2127250 h 3892550"/>
                <a:gd name="connsiteX96" fmla="*/ 3327400 w 5619750"/>
                <a:gd name="connsiteY96" fmla="*/ 2114550 h 3892550"/>
                <a:gd name="connsiteX97" fmla="*/ 3384550 w 5619750"/>
                <a:gd name="connsiteY97" fmla="*/ 2089150 h 3892550"/>
                <a:gd name="connsiteX98" fmla="*/ 3422650 w 5619750"/>
                <a:gd name="connsiteY98" fmla="*/ 2076450 h 3892550"/>
                <a:gd name="connsiteX99" fmla="*/ 3524250 w 5619750"/>
                <a:gd name="connsiteY99" fmla="*/ 2012950 h 3892550"/>
                <a:gd name="connsiteX100" fmla="*/ 3594100 w 5619750"/>
                <a:gd name="connsiteY100" fmla="*/ 1968500 h 3892550"/>
                <a:gd name="connsiteX101" fmla="*/ 3619500 w 5619750"/>
                <a:gd name="connsiteY101" fmla="*/ 1949450 h 3892550"/>
                <a:gd name="connsiteX102" fmla="*/ 3676650 w 5619750"/>
                <a:gd name="connsiteY102" fmla="*/ 1917700 h 3892550"/>
                <a:gd name="connsiteX103" fmla="*/ 3702050 w 5619750"/>
                <a:gd name="connsiteY103" fmla="*/ 1892300 h 3892550"/>
                <a:gd name="connsiteX104" fmla="*/ 3746500 w 5619750"/>
                <a:gd name="connsiteY104" fmla="*/ 1873250 h 3892550"/>
                <a:gd name="connsiteX105" fmla="*/ 3784600 w 5619750"/>
                <a:gd name="connsiteY105" fmla="*/ 1847850 h 3892550"/>
                <a:gd name="connsiteX106" fmla="*/ 3810000 w 5619750"/>
                <a:gd name="connsiteY106" fmla="*/ 1835150 h 3892550"/>
                <a:gd name="connsiteX107" fmla="*/ 3848100 w 5619750"/>
                <a:gd name="connsiteY107" fmla="*/ 1809750 h 3892550"/>
                <a:gd name="connsiteX108" fmla="*/ 3987800 w 5619750"/>
                <a:gd name="connsiteY108" fmla="*/ 1733550 h 3892550"/>
                <a:gd name="connsiteX109" fmla="*/ 4121150 w 5619750"/>
                <a:gd name="connsiteY109" fmla="*/ 1638300 h 3892550"/>
                <a:gd name="connsiteX110" fmla="*/ 4197350 w 5619750"/>
                <a:gd name="connsiteY110" fmla="*/ 1593850 h 3892550"/>
                <a:gd name="connsiteX111" fmla="*/ 4248150 w 5619750"/>
                <a:gd name="connsiteY111" fmla="*/ 1574800 h 3892550"/>
                <a:gd name="connsiteX112" fmla="*/ 4375150 w 5619750"/>
                <a:gd name="connsiteY112" fmla="*/ 1498600 h 3892550"/>
                <a:gd name="connsiteX113" fmla="*/ 4495800 w 5619750"/>
                <a:gd name="connsiteY113" fmla="*/ 1447800 h 3892550"/>
                <a:gd name="connsiteX114" fmla="*/ 4514850 w 5619750"/>
                <a:gd name="connsiteY114" fmla="*/ 1441450 h 3892550"/>
                <a:gd name="connsiteX115" fmla="*/ 4813300 w 5619750"/>
                <a:gd name="connsiteY115" fmla="*/ 1460500 h 3892550"/>
                <a:gd name="connsiteX116" fmla="*/ 4851400 w 5619750"/>
                <a:gd name="connsiteY116" fmla="*/ 1466850 h 3892550"/>
                <a:gd name="connsiteX117" fmla="*/ 4876800 w 5619750"/>
                <a:gd name="connsiteY117" fmla="*/ 1479550 h 3892550"/>
                <a:gd name="connsiteX118" fmla="*/ 4914900 w 5619750"/>
                <a:gd name="connsiteY118" fmla="*/ 1492250 h 3892550"/>
                <a:gd name="connsiteX119" fmla="*/ 5035550 w 5619750"/>
                <a:gd name="connsiteY119" fmla="*/ 1524000 h 3892550"/>
                <a:gd name="connsiteX120" fmla="*/ 5086350 w 5619750"/>
                <a:gd name="connsiteY120" fmla="*/ 1530350 h 3892550"/>
                <a:gd name="connsiteX121" fmla="*/ 5226050 w 5619750"/>
                <a:gd name="connsiteY121" fmla="*/ 1524000 h 3892550"/>
                <a:gd name="connsiteX122" fmla="*/ 5295900 w 5619750"/>
                <a:gd name="connsiteY122" fmla="*/ 1498600 h 3892550"/>
                <a:gd name="connsiteX123" fmla="*/ 5372100 w 5619750"/>
                <a:gd name="connsiteY123" fmla="*/ 1454150 h 3892550"/>
                <a:gd name="connsiteX124" fmla="*/ 5422900 w 5619750"/>
                <a:gd name="connsiteY124" fmla="*/ 1422400 h 3892550"/>
                <a:gd name="connsiteX125" fmla="*/ 5480050 w 5619750"/>
                <a:gd name="connsiteY125" fmla="*/ 1358900 h 3892550"/>
                <a:gd name="connsiteX126" fmla="*/ 5499100 w 5619750"/>
                <a:gd name="connsiteY126" fmla="*/ 1327150 h 3892550"/>
                <a:gd name="connsiteX127" fmla="*/ 5505450 w 5619750"/>
                <a:gd name="connsiteY127" fmla="*/ 1301750 h 3892550"/>
                <a:gd name="connsiteX128" fmla="*/ 5524500 w 5619750"/>
                <a:gd name="connsiteY128" fmla="*/ 1250950 h 3892550"/>
                <a:gd name="connsiteX129" fmla="*/ 5537200 w 5619750"/>
                <a:gd name="connsiteY129" fmla="*/ 1193800 h 3892550"/>
                <a:gd name="connsiteX130" fmla="*/ 5549900 w 5619750"/>
                <a:gd name="connsiteY130" fmla="*/ 1155700 h 3892550"/>
                <a:gd name="connsiteX131" fmla="*/ 5562600 w 5619750"/>
                <a:gd name="connsiteY131" fmla="*/ 1092200 h 3892550"/>
                <a:gd name="connsiteX132" fmla="*/ 5568950 w 5619750"/>
                <a:gd name="connsiteY132" fmla="*/ 1016000 h 3892550"/>
                <a:gd name="connsiteX133" fmla="*/ 5581650 w 5619750"/>
                <a:gd name="connsiteY133" fmla="*/ 863600 h 3892550"/>
                <a:gd name="connsiteX134" fmla="*/ 5600700 w 5619750"/>
                <a:gd name="connsiteY134" fmla="*/ 793750 h 3892550"/>
                <a:gd name="connsiteX135" fmla="*/ 5607050 w 5619750"/>
                <a:gd name="connsiteY135" fmla="*/ 736600 h 3892550"/>
                <a:gd name="connsiteX136" fmla="*/ 5619750 w 5619750"/>
                <a:gd name="connsiteY136" fmla="*/ 660400 h 3892550"/>
                <a:gd name="connsiteX137" fmla="*/ 5607050 w 5619750"/>
                <a:gd name="connsiteY137" fmla="*/ 577850 h 3892550"/>
                <a:gd name="connsiteX138" fmla="*/ 5575300 w 5619750"/>
                <a:gd name="connsiteY138" fmla="*/ 533400 h 3892550"/>
                <a:gd name="connsiteX139" fmla="*/ 5543550 w 5619750"/>
                <a:gd name="connsiteY139" fmla="*/ 495300 h 3892550"/>
                <a:gd name="connsiteX140" fmla="*/ 5505450 w 5619750"/>
                <a:gd name="connsiteY140" fmla="*/ 438150 h 3892550"/>
                <a:gd name="connsiteX141" fmla="*/ 5486400 w 5619750"/>
                <a:gd name="connsiteY141" fmla="*/ 412750 h 3892550"/>
                <a:gd name="connsiteX142" fmla="*/ 5454650 w 5619750"/>
                <a:gd name="connsiteY142" fmla="*/ 368300 h 3892550"/>
                <a:gd name="connsiteX143" fmla="*/ 5429250 w 5619750"/>
                <a:gd name="connsiteY143" fmla="*/ 342900 h 3892550"/>
                <a:gd name="connsiteX144" fmla="*/ 5397500 w 5619750"/>
                <a:gd name="connsiteY144" fmla="*/ 292100 h 3892550"/>
                <a:gd name="connsiteX145" fmla="*/ 5372100 w 5619750"/>
                <a:gd name="connsiteY145" fmla="*/ 260350 h 3892550"/>
                <a:gd name="connsiteX146" fmla="*/ 5359400 w 5619750"/>
                <a:gd name="connsiteY146" fmla="*/ 241300 h 3892550"/>
                <a:gd name="connsiteX147" fmla="*/ 5340350 w 5619750"/>
                <a:gd name="connsiteY147" fmla="*/ 222250 h 3892550"/>
                <a:gd name="connsiteX148" fmla="*/ 5295900 w 5619750"/>
                <a:gd name="connsiteY148" fmla="*/ 158750 h 3892550"/>
                <a:gd name="connsiteX149" fmla="*/ 5289550 w 5619750"/>
                <a:gd name="connsiteY149" fmla="*/ 133350 h 3892550"/>
                <a:gd name="connsiteX150" fmla="*/ 5232400 w 5619750"/>
                <a:gd name="connsiteY150" fmla="*/ 88900 h 3892550"/>
                <a:gd name="connsiteX151" fmla="*/ 5181600 w 5619750"/>
                <a:gd name="connsiteY151" fmla="*/ 63500 h 3892550"/>
                <a:gd name="connsiteX152" fmla="*/ 5035550 w 5619750"/>
                <a:gd name="connsiteY152" fmla="*/ 12700 h 3892550"/>
                <a:gd name="connsiteX153" fmla="*/ 4978400 w 5619750"/>
                <a:gd name="connsiteY153" fmla="*/ 0 h 3892550"/>
                <a:gd name="connsiteX154" fmla="*/ 4794250 w 5619750"/>
                <a:gd name="connsiteY154" fmla="*/ 6350 h 3892550"/>
                <a:gd name="connsiteX155" fmla="*/ 4762500 w 5619750"/>
                <a:gd name="connsiteY155" fmla="*/ 19050 h 3892550"/>
                <a:gd name="connsiteX156" fmla="*/ 4724400 w 5619750"/>
                <a:gd name="connsiteY156" fmla="*/ 25400 h 3892550"/>
                <a:gd name="connsiteX157" fmla="*/ 4673600 w 5619750"/>
                <a:gd name="connsiteY157" fmla="*/ 69850 h 3892550"/>
                <a:gd name="connsiteX158" fmla="*/ 4641850 w 5619750"/>
                <a:gd name="connsiteY158" fmla="*/ 95250 h 3892550"/>
                <a:gd name="connsiteX159" fmla="*/ 4597400 w 5619750"/>
                <a:gd name="connsiteY159" fmla="*/ 152400 h 3892550"/>
                <a:gd name="connsiteX160" fmla="*/ 4552950 w 5619750"/>
                <a:gd name="connsiteY160" fmla="*/ 184150 h 3892550"/>
                <a:gd name="connsiteX161" fmla="*/ 4540250 w 5619750"/>
                <a:gd name="connsiteY161" fmla="*/ 203200 h 3892550"/>
                <a:gd name="connsiteX162" fmla="*/ 4514850 w 5619750"/>
                <a:gd name="connsiteY162" fmla="*/ 222250 h 3892550"/>
                <a:gd name="connsiteX163" fmla="*/ 4445000 w 5619750"/>
                <a:gd name="connsiteY163" fmla="*/ 292100 h 3892550"/>
                <a:gd name="connsiteX164" fmla="*/ 4406900 w 5619750"/>
                <a:gd name="connsiteY164" fmla="*/ 330200 h 3892550"/>
                <a:gd name="connsiteX165" fmla="*/ 4356100 w 5619750"/>
                <a:gd name="connsiteY165" fmla="*/ 400050 h 3892550"/>
                <a:gd name="connsiteX166" fmla="*/ 4330700 w 5619750"/>
                <a:gd name="connsiteY166" fmla="*/ 431800 h 3892550"/>
                <a:gd name="connsiteX167" fmla="*/ 4305300 w 5619750"/>
                <a:gd name="connsiteY167" fmla="*/ 457200 h 3892550"/>
                <a:gd name="connsiteX168" fmla="*/ 4273550 w 5619750"/>
                <a:gd name="connsiteY168" fmla="*/ 501650 h 3892550"/>
                <a:gd name="connsiteX169" fmla="*/ 4222750 w 5619750"/>
                <a:gd name="connsiteY169" fmla="*/ 552450 h 3892550"/>
                <a:gd name="connsiteX170" fmla="*/ 4197350 w 5619750"/>
                <a:gd name="connsiteY170" fmla="*/ 584200 h 3892550"/>
                <a:gd name="connsiteX171" fmla="*/ 4178300 w 5619750"/>
                <a:gd name="connsiteY171" fmla="*/ 615950 h 3892550"/>
                <a:gd name="connsiteX172" fmla="*/ 4152900 w 5619750"/>
                <a:gd name="connsiteY172" fmla="*/ 635000 h 3892550"/>
                <a:gd name="connsiteX173" fmla="*/ 4114800 w 5619750"/>
                <a:gd name="connsiteY173" fmla="*/ 704850 h 3892550"/>
                <a:gd name="connsiteX174" fmla="*/ 4095750 w 5619750"/>
                <a:gd name="connsiteY174" fmla="*/ 742950 h 3892550"/>
                <a:gd name="connsiteX175" fmla="*/ 4076700 w 5619750"/>
                <a:gd name="connsiteY175" fmla="*/ 774700 h 3892550"/>
                <a:gd name="connsiteX176" fmla="*/ 4064000 w 5619750"/>
                <a:gd name="connsiteY176" fmla="*/ 800100 h 3892550"/>
                <a:gd name="connsiteX177" fmla="*/ 4051300 w 5619750"/>
                <a:gd name="connsiteY177" fmla="*/ 819150 h 3892550"/>
                <a:gd name="connsiteX178" fmla="*/ 4038600 w 5619750"/>
                <a:gd name="connsiteY178" fmla="*/ 844550 h 3892550"/>
                <a:gd name="connsiteX179" fmla="*/ 4019550 w 5619750"/>
                <a:gd name="connsiteY179" fmla="*/ 857250 h 3892550"/>
                <a:gd name="connsiteX180" fmla="*/ 3975100 w 5619750"/>
                <a:gd name="connsiteY180" fmla="*/ 895350 h 3892550"/>
                <a:gd name="connsiteX181" fmla="*/ 3917950 w 5619750"/>
                <a:gd name="connsiteY181" fmla="*/ 927100 h 3892550"/>
                <a:gd name="connsiteX182" fmla="*/ 3879850 w 5619750"/>
                <a:gd name="connsiteY182" fmla="*/ 946150 h 3892550"/>
                <a:gd name="connsiteX183" fmla="*/ 3860800 w 5619750"/>
                <a:gd name="connsiteY183" fmla="*/ 965200 h 3892550"/>
                <a:gd name="connsiteX184" fmla="*/ 3797300 w 5619750"/>
                <a:gd name="connsiteY184" fmla="*/ 990600 h 3892550"/>
                <a:gd name="connsiteX185" fmla="*/ 3771900 w 5619750"/>
                <a:gd name="connsiteY185" fmla="*/ 1003300 h 3892550"/>
                <a:gd name="connsiteX186" fmla="*/ 3721100 w 5619750"/>
                <a:gd name="connsiteY186" fmla="*/ 1041400 h 3892550"/>
                <a:gd name="connsiteX187" fmla="*/ 3689350 w 5619750"/>
                <a:gd name="connsiteY187" fmla="*/ 1073150 h 3892550"/>
                <a:gd name="connsiteX188" fmla="*/ 3651250 w 5619750"/>
                <a:gd name="connsiteY188" fmla="*/ 1123950 h 3892550"/>
                <a:gd name="connsiteX189" fmla="*/ 3638550 w 5619750"/>
                <a:gd name="connsiteY189" fmla="*/ 1143000 h 3892550"/>
                <a:gd name="connsiteX190" fmla="*/ 3613150 w 5619750"/>
                <a:gd name="connsiteY190" fmla="*/ 1162050 h 3892550"/>
                <a:gd name="connsiteX191" fmla="*/ 3562350 w 5619750"/>
                <a:gd name="connsiteY191" fmla="*/ 1231900 h 3892550"/>
                <a:gd name="connsiteX192" fmla="*/ 3543300 w 5619750"/>
                <a:gd name="connsiteY192" fmla="*/ 1238250 h 3892550"/>
                <a:gd name="connsiteX193" fmla="*/ 3511550 w 5619750"/>
                <a:gd name="connsiteY193" fmla="*/ 1270000 h 3892550"/>
                <a:gd name="connsiteX194" fmla="*/ 3448050 w 5619750"/>
                <a:gd name="connsiteY194" fmla="*/ 1314450 h 3892550"/>
                <a:gd name="connsiteX195" fmla="*/ 3416300 w 5619750"/>
                <a:gd name="connsiteY195" fmla="*/ 1327150 h 3892550"/>
                <a:gd name="connsiteX196" fmla="*/ 3384550 w 5619750"/>
                <a:gd name="connsiteY196" fmla="*/ 1352550 h 3892550"/>
                <a:gd name="connsiteX197" fmla="*/ 3333750 w 5619750"/>
                <a:gd name="connsiteY197" fmla="*/ 1377950 h 3892550"/>
                <a:gd name="connsiteX198" fmla="*/ 3308350 w 5619750"/>
                <a:gd name="connsiteY198" fmla="*/ 1403350 h 3892550"/>
                <a:gd name="connsiteX199" fmla="*/ 3276600 w 5619750"/>
                <a:gd name="connsiteY199" fmla="*/ 1409700 h 3892550"/>
                <a:gd name="connsiteX200" fmla="*/ 3213100 w 5619750"/>
                <a:gd name="connsiteY200" fmla="*/ 1435100 h 3892550"/>
                <a:gd name="connsiteX201" fmla="*/ 3168650 w 5619750"/>
                <a:gd name="connsiteY201" fmla="*/ 1447800 h 3892550"/>
                <a:gd name="connsiteX202" fmla="*/ 3143250 w 5619750"/>
                <a:gd name="connsiteY202" fmla="*/ 1460500 h 3892550"/>
                <a:gd name="connsiteX203" fmla="*/ 3124200 w 5619750"/>
                <a:gd name="connsiteY203" fmla="*/ 1466850 h 3892550"/>
                <a:gd name="connsiteX204" fmla="*/ 3073400 w 5619750"/>
                <a:gd name="connsiteY204" fmla="*/ 1492250 h 3892550"/>
                <a:gd name="connsiteX205" fmla="*/ 3028950 w 5619750"/>
                <a:gd name="connsiteY205" fmla="*/ 1517650 h 3892550"/>
                <a:gd name="connsiteX206" fmla="*/ 3009900 w 5619750"/>
                <a:gd name="connsiteY206" fmla="*/ 1536700 h 3892550"/>
                <a:gd name="connsiteX207" fmla="*/ 2959100 w 5619750"/>
                <a:gd name="connsiteY207" fmla="*/ 1549400 h 3892550"/>
                <a:gd name="connsiteX208" fmla="*/ 2882900 w 5619750"/>
                <a:gd name="connsiteY208" fmla="*/ 1581150 h 3892550"/>
                <a:gd name="connsiteX209" fmla="*/ 2794000 w 5619750"/>
                <a:gd name="connsiteY209" fmla="*/ 1600200 h 3892550"/>
                <a:gd name="connsiteX210" fmla="*/ 2762250 w 5619750"/>
                <a:gd name="connsiteY210" fmla="*/ 1612900 h 3892550"/>
                <a:gd name="connsiteX211" fmla="*/ 2705100 w 5619750"/>
                <a:gd name="connsiteY211" fmla="*/ 1625600 h 3892550"/>
                <a:gd name="connsiteX212" fmla="*/ 2679700 w 5619750"/>
                <a:gd name="connsiteY212" fmla="*/ 1638300 h 3892550"/>
                <a:gd name="connsiteX213" fmla="*/ 2641600 w 5619750"/>
                <a:gd name="connsiteY213" fmla="*/ 1651000 h 3892550"/>
                <a:gd name="connsiteX214" fmla="*/ 2609850 w 5619750"/>
                <a:gd name="connsiteY214" fmla="*/ 1670050 h 3892550"/>
                <a:gd name="connsiteX215" fmla="*/ 2578100 w 5619750"/>
                <a:gd name="connsiteY215" fmla="*/ 1682750 h 3892550"/>
                <a:gd name="connsiteX216" fmla="*/ 2527300 w 5619750"/>
                <a:gd name="connsiteY216" fmla="*/ 1714500 h 3892550"/>
                <a:gd name="connsiteX217" fmla="*/ 2438400 w 5619750"/>
                <a:gd name="connsiteY217" fmla="*/ 1752600 h 3892550"/>
                <a:gd name="connsiteX218" fmla="*/ 2400300 w 5619750"/>
                <a:gd name="connsiteY218" fmla="*/ 1771650 h 3892550"/>
                <a:gd name="connsiteX219" fmla="*/ 2362200 w 5619750"/>
                <a:gd name="connsiteY219" fmla="*/ 1784350 h 3892550"/>
                <a:gd name="connsiteX220" fmla="*/ 2336800 w 5619750"/>
                <a:gd name="connsiteY220" fmla="*/ 1797050 h 3892550"/>
                <a:gd name="connsiteX221" fmla="*/ 2292350 w 5619750"/>
                <a:gd name="connsiteY221" fmla="*/ 1816100 h 3892550"/>
                <a:gd name="connsiteX222" fmla="*/ 2273300 w 5619750"/>
                <a:gd name="connsiteY222" fmla="*/ 1828800 h 3892550"/>
                <a:gd name="connsiteX223" fmla="*/ 2241550 w 5619750"/>
                <a:gd name="connsiteY223" fmla="*/ 1841500 h 3892550"/>
                <a:gd name="connsiteX224" fmla="*/ 2209800 w 5619750"/>
                <a:gd name="connsiteY224" fmla="*/ 1860550 h 3892550"/>
                <a:gd name="connsiteX225" fmla="*/ 2171700 w 5619750"/>
                <a:gd name="connsiteY225" fmla="*/ 1873250 h 3892550"/>
                <a:gd name="connsiteX226" fmla="*/ 2127250 w 5619750"/>
                <a:gd name="connsiteY226" fmla="*/ 1885950 h 3892550"/>
                <a:gd name="connsiteX227" fmla="*/ 2108200 w 5619750"/>
                <a:gd name="connsiteY227" fmla="*/ 1898650 h 3892550"/>
                <a:gd name="connsiteX228" fmla="*/ 2076450 w 5619750"/>
                <a:gd name="connsiteY228" fmla="*/ 1905000 h 3892550"/>
                <a:gd name="connsiteX229" fmla="*/ 2032000 w 5619750"/>
                <a:gd name="connsiteY229" fmla="*/ 1917700 h 3892550"/>
                <a:gd name="connsiteX230" fmla="*/ 2006600 w 5619750"/>
                <a:gd name="connsiteY230" fmla="*/ 1936750 h 3892550"/>
                <a:gd name="connsiteX231" fmla="*/ 1981200 w 5619750"/>
                <a:gd name="connsiteY231" fmla="*/ 1943100 h 3892550"/>
                <a:gd name="connsiteX232" fmla="*/ 1962150 w 5619750"/>
                <a:gd name="connsiteY232" fmla="*/ 1962150 h 3892550"/>
                <a:gd name="connsiteX233" fmla="*/ 1924050 w 5619750"/>
                <a:gd name="connsiteY233" fmla="*/ 1981200 h 3892550"/>
                <a:gd name="connsiteX234" fmla="*/ 1892300 w 5619750"/>
                <a:gd name="connsiteY234" fmla="*/ 2012950 h 3892550"/>
                <a:gd name="connsiteX235" fmla="*/ 1841500 w 5619750"/>
                <a:gd name="connsiteY235" fmla="*/ 2044700 h 3892550"/>
                <a:gd name="connsiteX236" fmla="*/ 1822450 w 5619750"/>
                <a:gd name="connsiteY236" fmla="*/ 2070100 h 3892550"/>
                <a:gd name="connsiteX237" fmla="*/ 1765300 w 5619750"/>
                <a:gd name="connsiteY237" fmla="*/ 2114550 h 3892550"/>
                <a:gd name="connsiteX238" fmla="*/ 1727200 w 5619750"/>
                <a:gd name="connsiteY238" fmla="*/ 2139950 h 3892550"/>
                <a:gd name="connsiteX239" fmla="*/ 1701800 w 5619750"/>
                <a:gd name="connsiteY239" fmla="*/ 2178050 h 3892550"/>
                <a:gd name="connsiteX240" fmla="*/ 1638300 w 5619750"/>
                <a:gd name="connsiteY240" fmla="*/ 2228850 h 3892550"/>
                <a:gd name="connsiteX241" fmla="*/ 1600200 w 5619750"/>
                <a:gd name="connsiteY241" fmla="*/ 2254250 h 3892550"/>
                <a:gd name="connsiteX242" fmla="*/ 1581150 w 5619750"/>
                <a:gd name="connsiteY242" fmla="*/ 2260600 h 3892550"/>
                <a:gd name="connsiteX243" fmla="*/ 1562100 w 5619750"/>
                <a:gd name="connsiteY243" fmla="*/ 2273300 h 3892550"/>
                <a:gd name="connsiteX244" fmla="*/ 1498600 w 5619750"/>
                <a:gd name="connsiteY244" fmla="*/ 2292350 h 3892550"/>
                <a:gd name="connsiteX245" fmla="*/ 1428750 w 5619750"/>
                <a:gd name="connsiteY245" fmla="*/ 2311400 h 3892550"/>
                <a:gd name="connsiteX246" fmla="*/ 1352550 w 5619750"/>
                <a:gd name="connsiteY246" fmla="*/ 2349500 h 3892550"/>
                <a:gd name="connsiteX247" fmla="*/ 1314450 w 5619750"/>
                <a:gd name="connsiteY247" fmla="*/ 2362200 h 3892550"/>
                <a:gd name="connsiteX248" fmla="*/ 1295400 w 5619750"/>
                <a:gd name="connsiteY248" fmla="*/ 2374900 h 3892550"/>
                <a:gd name="connsiteX249" fmla="*/ 1276350 w 5619750"/>
                <a:gd name="connsiteY249" fmla="*/ 2381250 h 3892550"/>
                <a:gd name="connsiteX250" fmla="*/ 1250950 w 5619750"/>
                <a:gd name="connsiteY250" fmla="*/ 2393950 h 3892550"/>
                <a:gd name="connsiteX251" fmla="*/ 1212850 w 5619750"/>
                <a:gd name="connsiteY251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1750 w 5619750"/>
                <a:gd name="connsiteY27" fmla="*/ 3441700 h 3892550"/>
                <a:gd name="connsiteX28" fmla="*/ 0 w 5619750"/>
                <a:gd name="connsiteY28" fmla="*/ 3575050 h 3892550"/>
                <a:gd name="connsiteX29" fmla="*/ 19050 w 5619750"/>
                <a:gd name="connsiteY29" fmla="*/ 3727450 h 3892550"/>
                <a:gd name="connsiteX30" fmla="*/ 31750 w 5619750"/>
                <a:gd name="connsiteY30" fmla="*/ 3759200 h 3892550"/>
                <a:gd name="connsiteX31" fmla="*/ 57150 w 5619750"/>
                <a:gd name="connsiteY31" fmla="*/ 3778250 h 3892550"/>
                <a:gd name="connsiteX32" fmla="*/ 152400 w 5619750"/>
                <a:gd name="connsiteY32" fmla="*/ 3854450 h 3892550"/>
                <a:gd name="connsiteX33" fmla="*/ 152400 w 5619750"/>
                <a:gd name="connsiteY33" fmla="*/ 3854450 h 3892550"/>
                <a:gd name="connsiteX34" fmla="*/ 177800 w 5619750"/>
                <a:gd name="connsiteY34" fmla="*/ 3873500 h 3892550"/>
                <a:gd name="connsiteX35" fmla="*/ 304800 w 5619750"/>
                <a:gd name="connsiteY35" fmla="*/ 3892550 h 3892550"/>
                <a:gd name="connsiteX36" fmla="*/ 425450 w 5619750"/>
                <a:gd name="connsiteY36" fmla="*/ 3886200 h 3892550"/>
                <a:gd name="connsiteX37" fmla="*/ 476250 w 5619750"/>
                <a:gd name="connsiteY37" fmla="*/ 3873500 h 3892550"/>
                <a:gd name="connsiteX38" fmla="*/ 527050 w 5619750"/>
                <a:gd name="connsiteY38" fmla="*/ 3867150 h 3892550"/>
                <a:gd name="connsiteX39" fmla="*/ 647700 w 5619750"/>
                <a:gd name="connsiteY39" fmla="*/ 3854450 h 3892550"/>
                <a:gd name="connsiteX40" fmla="*/ 711200 w 5619750"/>
                <a:gd name="connsiteY40" fmla="*/ 3835400 h 3892550"/>
                <a:gd name="connsiteX41" fmla="*/ 749300 w 5619750"/>
                <a:gd name="connsiteY41" fmla="*/ 3829050 h 3892550"/>
                <a:gd name="connsiteX42" fmla="*/ 819150 w 5619750"/>
                <a:gd name="connsiteY42" fmla="*/ 3810000 h 3892550"/>
                <a:gd name="connsiteX43" fmla="*/ 895350 w 5619750"/>
                <a:gd name="connsiteY43" fmla="*/ 3778250 h 3892550"/>
                <a:gd name="connsiteX44" fmla="*/ 990600 w 5619750"/>
                <a:gd name="connsiteY44" fmla="*/ 3746500 h 3892550"/>
                <a:gd name="connsiteX45" fmla="*/ 1079500 w 5619750"/>
                <a:gd name="connsiteY45" fmla="*/ 3714750 h 3892550"/>
                <a:gd name="connsiteX46" fmla="*/ 1130300 w 5619750"/>
                <a:gd name="connsiteY46" fmla="*/ 3702050 h 3892550"/>
                <a:gd name="connsiteX47" fmla="*/ 1238250 w 5619750"/>
                <a:gd name="connsiteY47" fmla="*/ 3695700 h 3892550"/>
                <a:gd name="connsiteX48" fmla="*/ 1282700 w 5619750"/>
                <a:gd name="connsiteY48" fmla="*/ 3683000 h 3892550"/>
                <a:gd name="connsiteX49" fmla="*/ 1327150 w 5619750"/>
                <a:gd name="connsiteY49" fmla="*/ 3676650 h 3892550"/>
                <a:gd name="connsiteX50" fmla="*/ 1384300 w 5619750"/>
                <a:gd name="connsiteY50" fmla="*/ 3657600 h 3892550"/>
                <a:gd name="connsiteX51" fmla="*/ 1460500 w 5619750"/>
                <a:gd name="connsiteY51" fmla="*/ 3638550 h 3892550"/>
                <a:gd name="connsiteX52" fmla="*/ 1524000 w 5619750"/>
                <a:gd name="connsiteY52" fmla="*/ 3594100 h 3892550"/>
                <a:gd name="connsiteX53" fmla="*/ 1581150 w 5619750"/>
                <a:gd name="connsiteY53" fmla="*/ 3568700 h 3892550"/>
                <a:gd name="connsiteX54" fmla="*/ 1644650 w 5619750"/>
                <a:gd name="connsiteY54" fmla="*/ 3536950 h 3892550"/>
                <a:gd name="connsiteX55" fmla="*/ 1682750 w 5619750"/>
                <a:gd name="connsiteY55" fmla="*/ 3524250 h 3892550"/>
                <a:gd name="connsiteX56" fmla="*/ 1739900 w 5619750"/>
                <a:gd name="connsiteY56" fmla="*/ 3492500 h 3892550"/>
                <a:gd name="connsiteX57" fmla="*/ 1778000 w 5619750"/>
                <a:gd name="connsiteY57" fmla="*/ 3467100 h 3892550"/>
                <a:gd name="connsiteX58" fmla="*/ 1809750 w 5619750"/>
                <a:gd name="connsiteY58" fmla="*/ 3454400 h 3892550"/>
                <a:gd name="connsiteX59" fmla="*/ 1854200 w 5619750"/>
                <a:gd name="connsiteY59" fmla="*/ 3441700 h 3892550"/>
                <a:gd name="connsiteX60" fmla="*/ 1892300 w 5619750"/>
                <a:gd name="connsiteY60" fmla="*/ 3429000 h 3892550"/>
                <a:gd name="connsiteX61" fmla="*/ 1917700 w 5619750"/>
                <a:gd name="connsiteY61" fmla="*/ 3422650 h 3892550"/>
                <a:gd name="connsiteX62" fmla="*/ 1993900 w 5619750"/>
                <a:gd name="connsiteY62" fmla="*/ 3390900 h 3892550"/>
                <a:gd name="connsiteX63" fmla="*/ 2044700 w 5619750"/>
                <a:gd name="connsiteY63" fmla="*/ 3365500 h 3892550"/>
                <a:gd name="connsiteX64" fmla="*/ 2139950 w 5619750"/>
                <a:gd name="connsiteY64" fmla="*/ 3308350 h 3892550"/>
                <a:gd name="connsiteX65" fmla="*/ 2286000 w 5619750"/>
                <a:gd name="connsiteY65" fmla="*/ 3244850 h 3892550"/>
                <a:gd name="connsiteX66" fmla="*/ 2330450 w 5619750"/>
                <a:gd name="connsiteY66" fmla="*/ 3225800 h 3892550"/>
                <a:gd name="connsiteX67" fmla="*/ 2438400 w 5619750"/>
                <a:gd name="connsiteY67" fmla="*/ 3143250 h 3892550"/>
                <a:gd name="connsiteX68" fmla="*/ 2463800 w 5619750"/>
                <a:gd name="connsiteY68" fmla="*/ 3117850 h 3892550"/>
                <a:gd name="connsiteX69" fmla="*/ 2501900 w 5619750"/>
                <a:gd name="connsiteY69" fmla="*/ 3092450 h 3892550"/>
                <a:gd name="connsiteX70" fmla="*/ 2520950 w 5619750"/>
                <a:gd name="connsiteY70" fmla="*/ 3048000 h 3892550"/>
                <a:gd name="connsiteX71" fmla="*/ 2540000 w 5619750"/>
                <a:gd name="connsiteY71" fmla="*/ 3028950 h 3892550"/>
                <a:gd name="connsiteX72" fmla="*/ 2546350 w 5619750"/>
                <a:gd name="connsiteY72" fmla="*/ 3003550 h 3892550"/>
                <a:gd name="connsiteX73" fmla="*/ 2565400 w 5619750"/>
                <a:gd name="connsiteY73" fmla="*/ 2971800 h 3892550"/>
                <a:gd name="connsiteX74" fmla="*/ 2597150 w 5619750"/>
                <a:gd name="connsiteY74" fmla="*/ 2927350 h 3892550"/>
                <a:gd name="connsiteX75" fmla="*/ 2622550 w 5619750"/>
                <a:gd name="connsiteY75" fmla="*/ 2882900 h 3892550"/>
                <a:gd name="connsiteX76" fmla="*/ 2635250 w 5619750"/>
                <a:gd name="connsiteY76" fmla="*/ 2863850 h 3892550"/>
                <a:gd name="connsiteX77" fmla="*/ 2641600 w 5619750"/>
                <a:gd name="connsiteY77" fmla="*/ 2838450 h 3892550"/>
                <a:gd name="connsiteX78" fmla="*/ 2667000 w 5619750"/>
                <a:gd name="connsiteY78" fmla="*/ 2762250 h 3892550"/>
                <a:gd name="connsiteX79" fmla="*/ 2686050 w 5619750"/>
                <a:gd name="connsiteY79" fmla="*/ 2705100 h 3892550"/>
                <a:gd name="connsiteX80" fmla="*/ 2698750 w 5619750"/>
                <a:gd name="connsiteY80" fmla="*/ 2673350 h 3892550"/>
                <a:gd name="connsiteX81" fmla="*/ 2711450 w 5619750"/>
                <a:gd name="connsiteY81" fmla="*/ 2635250 h 3892550"/>
                <a:gd name="connsiteX82" fmla="*/ 2736850 w 5619750"/>
                <a:gd name="connsiteY82" fmla="*/ 2584450 h 3892550"/>
                <a:gd name="connsiteX83" fmla="*/ 2755900 w 5619750"/>
                <a:gd name="connsiteY83" fmla="*/ 2540000 h 3892550"/>
                <a:gd name="connsiteX84" fmla="*/ 2876550 w 5619750"/>
                <a:gd name="connsiteY84" fmla="*/ 2419350 h 3892550"/>
                <a:gd name="connsiteX85" fmla="*/ 2940050 w 5619750"/>
                <a:gd name="connsiteY85" fmla="*/ 2362200 h 3892550"/>
                <a:gd name="connsiteX86" fmla="*/ 2978150 w 5619750"/>
                <a:gd name="connsiteY86" fmla="*/ 2324100 h 3892550"/>
                <a:gd name="connsiteX87" fmla="*/ 3003550 w 5619750"/>
                <a:gd name="connsiteY87" fmla="*/ 2305050 h 3892550"/>
                <a:gd name="connsiteX88" fmla="*/ 3022600 w 5619750"/>
                <a:gd name="connsiteY88" fmla="*/ 2292350 h 3892550"/>
                <a:gd name="connsiteX89" fmla="*/ 3054350 w 5619750"/>
                <a:gd name="connsiteY89" fmla="*/ 2266950 h 3892550"/>
                <a:gd name="connsiteX90" fmla="*/ 3136900 w 5619750"/>
                <a:gd name="connsiteY90" fmla="*/ 2216150 h 3892550"/>
                <a:gd name="connsiteX91" fmla="*/ 3168650 w 5619750"/>
                <a:gd name="connsiteY91" fmla="*/ 2190750 h 3892550"/>
                <a:gd name="connsiteX92" fmla="*/ 3194050 w 5619750"/>
                <a:gd name="connsiteY92" fmla="*/ 2178050 h 3892550"/>
                <a:gd name="connsiteX93" fmla="*/ 3276600 w 5619750"/>
                <a:gd name="connsiteY93" fmla="*/ 2133600 h 3892550"/>
                <a:gd name="connsiteX94" fmla="*/ 3308350 w 5619750"/>
                <a:gd name="connsiteY94" fmla="*/ 2127250 h 3892550"/>
                <a:gd name="connsiteX95" fmla="*/ 3327400 w 5619750"/>
                <a:gd name="connsiteY95" fmla="*/ 2114550 h 3892550"/>
                <a:gd name="connsiteX96" fmla="*/ 3384550 w 5619750"/>
                <a:gd name="connsiteY96" fmla="*/ 2089150 h 3892550"/>
                <a:gd name="connsiteX97" fmla="*/ 3422650 w 5619750"/>
                <a:gd name="connsiteY97" fmla="*/ 2076450 h 3892550"/>
                <a:gd name="connsiteX98" fmla="*/ 3524250 w 5619750"/>
                <a:gd name="connsiteY98" fmla="*/ 2012950 h 3892550"/>
                <a:gd name="connsiteX99" fmla="*/ 3594100 w 5619750"/>
                <a:gd name="connsiteY99" fmla="*/ 1968500 h 3892550"/>
                <a:gd name="connsiteX100" fmla="*/ 3619500 w 5619750"/>
                <a:gd name="connsiteY100" fmla="*/ 1949450 h 3892550"/>
                <a:gd name="connsiteX101" fmla="*/ 3676650 w 5619750"/>
                <a:gd name="connsiteY101" fmla="*/ 1917700 h 3892550"/>
                <a:gd name="connsiteX102" fmla="*/ 3702050 w 5619750"/>
                <a:gd name="connsiteY102" fmla="*/ 1892300 h 3892550"/>
                <a:gd name="connsiteX103" fmla="*/ 3746500 w 5619750"/>
                <a:gd name="connsiteY103" fmla="*/ 1873250 h 3892550"/>
                <a:gd name="connsiteX104" fmla="*/ 3784600 w 5619750"/>
                <a:gd name="connsiteY104" fmla="*/ 1847850 h 3892550"/>
                <a:gd name="connsiteX105" fmla="*/ 3810000 w 5619750"/>
                <a:gd name="connsiteY105" fmla="*/ 1835150 h 3892550"/>
                <a:gd name="connsiteX106" fmla="*/ 3848100 w 5619750"/>
                <a:gd name="connsiteY106" fmla="*/ 1809750 h 3892550"/>
                <a:gd name="connsiteX107" fmla="*/ 3987800 w 5619750"/>
                <a:gd name="connsiteY107" fmla="*/ 1733550 h 3892550"/>
                <a:gd name="connsiteX108" fmla="*/ 4121150 w 5619750"/>
                <a:gd name="connsiteY108" fmla="*/ 1638300 h 3892550"/>
                <a:gd name="connsiteX109" fmla="*/ 4197350 w 5619750"/>
                <a:gd name="connsiteY109" fmla="*/ 1593850 h 3892550"/>
                <a:gd name="connsiteX110" fmla="*/ 4248150 w 5619750"/>
                <a:gd name="connsiteY110" fmla="*/ 1574800 h 3892550"/>
                <a:gd name="connsiteX111" fmla="*/ 4375150 w 5619750"/>
                <a:gd name="connsiteY111" fmla="*/ 1498600 h 3892550"/>
                <a:gd name="connsiteX112" fmla="*/ 4495800 w 5619750"/>
                <a:gd name="connsiteY112" fmla="*/ 1447800 h 3892550"/>
                <a:gd name="connsiteX113" fmla="*/ 4514850 w 5619750"/>
                <a:gd name="connsiteY113" fmla="*/ 1441450 h 3892550"/>
                <a:gd name="connsiteX114" fmla="*/ 4813300 w 5619750"/>
                <a:gd name="connsiteY114" fmla="*/ 1460500 h 3892550"/>
                <a:gd name="connsiteX115" fmla="*/ 4851400 w 5619750"/>
                <a:gd name="connsiteY115" fmla="*/ 1466850 h 3892550"/>
                <a:gd name="connsiteX116" fmla="*/ 4876800 w 5619750"/>
                <a:gd name="connsiteY116" fmla="*/ 1479550 h 3892550"/>
                <a:gd name="connsiteX117" fmla="*/ 4914900 w 5619750"/>
                <a:gd name="connsiteY117" fmla="*/ 1492250 h 3892550"/>
                <a:gd name="connsiteX118" fmla="*/ 5035550 w 5619750"/>
                <a:gd name="connsiteY118" fmla="*/ 1524000 h 3892550"/>
                <a:gd name="connsiteX119" fmla="*/ 5086350 w 5619750"/>
                <a:gd name="connsiteY119" fmla="*/ 1530350 h 3892550"/>
                <a:gd name="connsiteX120" fmla="*/ 5226050 w 5619750"/>
                <a:gd name="connsiteY120" fmla="*/ 1524000 h 3892550"/>
                <a:gd name="connsiteX121" fmla="*/ 5295900 w 5619750"/>
                <a:gd name="connsiteY121" fmla="*/ 1498600 h 3892550"/>
                <a:gd name="connsiteX122" fmla="*/ 5372100 w 5619750"/>
                <a:gd name="connsiteY122" fmla="*/ 1454150 h 3892550"/>
                <a:gd name="connsiteX123" fmla="*/ 5422900 w 5619750"/>
                <a:gd name="connsiteY123" fmla="*/ 1422400 h 3892550"/>
                <a:gd name="connsiteX124" fmla="*/ 5480050 w 5619750"/>
                <a:gd name="connsiteY124" fmla="*/ 1358900 h 3892550"/>
                <a:gd name="connsiteX125" fmla="*/ 5499100 w 5619750"/>
                <a:gd name="connsiteY125" fmla="*/ 1327150 h 3892550"/>
                <a:gd name="connsiteX126" fmla="*/ 5505450 w 5619750"/>
                <a:gd name="connsiteY126" fmla="*/ 1301750 h 3892550"/>
                <a:gd name="connsiteX127" fmla="*/ 5524500 w 5619750"/>
                <a:gd name="connsiteY127" fmla="*/ 1250950 h 3892550"/>
                <a:gd name="connsiteX128" fmla="*/ 5537200 w 5619750"/>
                <a:gd name="connsiteY128" fmla="*/ 1193800 h 3892550"/>
                <a:gd name="connsiteX129" fmla="*/ 5549900 w 5619750"/>
                <a:gd name="connsiteY129" fmla="*/ 1155700 h 3892550"/>
                <a:gd name="connsiteX130" fmla="*/ 5562600 w 5619750"/>
                <a:gd name="connsiteY130" fmla="*/ 1092200 h 3892550"/>
                <a:gd name="connsiteX131" fmla="*/ 5568950 w 5619750"/>
                <a:gd name="connsiteY131" fmla="*/ 1016000 h 3892550"/>
                <a:gd name="connsiteX132" fmla="*/ 5581650 w 5619750"/>
                <a:gd name="connsiteY132" fmla="*/ 863600 h 3892550"/>
                <a:gd name="connsiteX133" fmla="*/ 5600700 w 5619750"/>
                <a:gd name="connsiteY133" fmla="*/ 793750 h 3892550"/>
                <a:gd name="connsiteX134" fmla="*/ 5607050 w 5619750"/>
                <a:gd name="connsiteY134" fmla="*/ 736600 h 3892550"/>
                <a:gd name="connsiteX135" fmla="*/ 5619750 w 5619750"/>
                <a:gd name="connsiteY135" fmla="*/ 660400 h 3892550"/>
                <a:gd name="connsiteX136" fmla="*/ 5607050 w 5619750"/>
                <a:gd name="connsiteY136" fmla="*/ 577850 h 3892550"/>
                <a:gd name="connsiteX137" fmla="*/ 5575300 w 5619750"/>
                <a:gd name="connsiteY137" fmla="*/ 533400 h 3892550"/>
                <a:gd name="connsiteX138" fmla="*/ 5543550 w 5619750"/>
                <a:gd name="connsiteY138" fmla="*/ 495300 h 3892550"/>
                <a:gd name="connsiteX139" fmla="*/ 5505450 w 5619750"/>
                <a:gd name="connsiteY139" fmla="*/ 438150 h 3892550"/>
                <a:gd name="connsiteX140" fmla="*/ 5486400 w 5619750"/>
                <a:gd name="connsiteY140" fmla="*/ 412750 h 3892550"/>
                <a:gd name="connsiteX141" fmla="*/ 5454650 w 5619750"/>
                <a:gd name="connsiteY141" fmla="*/ 368300 h 3892550"/>
                <a:gd name="connsiteX142" fmla="*/ 5429250 w 5619750"/>
                <a:gd name="connsiteY142" fmla="*/ 342900 h 3892550"/>
                <a:gd name="connsiteX143" fmla="*/ 5397500 w 5619750"/>
                <a:gd name="connsiteY143" fmla="*/ 292100 h 3892550"/>
                <a:gd name="connsiteX144" fmla="*/ 5372100 w 5619750"/>
                <a:gd name="connsiteY144" fmla="*/ 260350 h 3892550"/>
                <a:gd name="connsiteX145" fmla="*/ 5359400 w 5619750"/>
                <a:gd name="connsiteY145" fmla="*/ 241300 h 3892550"/>
                <a:gd name="connsiteX146" fmla="*/ 5340350 w 5619750"/>
                <a:gd name="connsiteY146" fmla="*/ 222250 h 3892550"/>
                <a:gd name="connsiteX147" fmla="*/ 5295900 w 5619750"/>
                <a:gd name="connsiteY147" fmla="*/ 158750 h 3892550"/>
                <a:gd name="connsiteX148" fmla="*/ 5289550 w 5619750"/>
                <a:gd name="connsiteY148" fmla="*/ 133350 h 3892550"/>
                <a:gd name="connsiteX149" fmla="*/ 5232400 w 5619750"/>
                <a:gd name="connsiteY149" fmla="*/ 88900 h 3892550"/>
                <a:gd name="connsiteX150" fmla="*/ 5181600 w 5619750"/>
                <a:gd name="connsiteY150" fmla="*/ 63500 h 3892550"/>
                <a:gd name="connsiteX151" fmla="*/ 5035550 w 5619750"/>
                <a:gd name="connsiteY151" fmla="*/ 12700 h 3892550"/>
                <a:gd name="connsiteX152" fmla="*/ 4978400 w 5619750"/>
                <a:gd name="connsiteY152" fmla="*/ 0 h 3892550"/>
                <a:gd name="connsiteX153" fmla="*/ 4794250 w 5619750"/>
                <a:gd name="connsiteY153" fmla="*/ 6350 h 3892550"/>
                <a:gd name="connsiteX154" fmla="*/ 4762500 w 5619750"/>
                <a:gd name="connsiteY154" fmla="*/ 19050 h 3892550"/>
                <a:gd name="connsiteX155" fmla="*/ 4724400 w 5619750"/>
                <a:gd name="connsiteY155" fmla="*/ 25400 h 3892550"/>
                <a:gd name="connsiteX156" fmla="*/ 4673600 w 5619750"/>
                <a:gd name="connsiteY156" fmla="*/ 69850 h 3892550"/>
                <a:gd name="connsiteX157" fmla="*/ 4641850 w 5619750"/>
                <a:gd name="connsiteY157" fmla="*/ 95250 h 3892550"/>
                <a:gd name="connsiteX158" fmla="*/ 4597400 w 5619750"/>
                <a:gd name="connsiteY158" fmla="*/ 152400 h 3892550"/>
                <a:gd name="connsiteX159" fmla="*/ 4552950 w 5619750"/>
                <a:gd name="connsiteY159" fmla="*/ 184150 h 3892550"/>
                <a:gd name="connsiteX160" fmla="*/ 4540250 w 5619750"/>
                <a:gd name="connsiteY160" fmla="*/ 203200 h 3892550"/>
                <a:gd name="connsiteX161" fmla="*/ 4514850 w 5619750"/>
                <a:gd name="connsiteY161" fmla="*/ 222250 h 3892550"/>
                <a:gd name="connsiteX162" fmla="*/ 4445000 w 5619750"/>
                <a:gd name="connsiteY162" fmla="*/ 292100 h 3892550"/>
                <a:gd name="connsiteX163" fmla="*/ 4406900 w 5619750"/>
                <a:gd name="connsiteY163" fmla="*/ 330200 h 3892550"/>
                <a:gd name="connsiteX164" fmla="*/ 4356100 w 5619750"/>
                <a:gd name="connsiteY164" fmla="*/ 400050 h 3892550"/>
                <a:gd name="connsiteX165" fmla="*/ 4330700 w 5619750"/>
                <a:gd name="connsiteY165" fmla="*/ 431800 h 3892550"/>
                <a:gd name="connsiteX166" fmla="*/ 4305300 w 5619750"/>
                <a:gd name="connsiteY166" fmla="*/ 457200 h 3892550"/>
                <a:gd name="connsiteX167" fmla="*/ 4273550 w 5619750"/>
                <a:gd name="connsiteY167" fmla="*/ 501650 h 3892550"/>
                <a:gd name="connsiteX168" fmla="*/ 4222750 w 5619750"/>
                <a:gd name="connsiteY168" fmla="*/ 552450 h 3892550"/>
                <a:gd name="connsiteX169" fmla="*/ 4197350 w 5619750"/>
                <a:gd name="connsiteY169" fmla="*/ 584200 h 3892550"/>
                <a:gd name="connsiteX170" fmla="*/ 4178300 w 5619750"/>
                <a:gd name="connsiteY170" fmla="*/ 615950 h 3892550"/>
                <a:gd name="connsiteX171" fmla="*/ 4152900 w 5619750"/>
                <a:gd name="connsiteY171" fmla="*/ 635000 h 3892550"/>
                <a:gd name="connsiteX172" fmla="*/ 4114800 w 5619750"/>
                <a:gd name="connsiteY172" fmla="*/ 704850 h 3892550"/>
                <a:gd name="connsiteX173" fmla="*/ 4095750 w 5619750"/>
                <a:gd name="connsiteY173" fmla="*/ 742950 h 3892550"/>
                <a:gd name="connsiteX174" fmla="*/ 4076700 w 5619750"/>
                <a:gd name="connsiteY174" fmla="*/ 774700 h 3892550"/>
                <a:gd name="connsiteX175" fmla="*/ 4064000 w 5619750"/>
                <a:gd name="connsiteY175" fmla="*/ 800100 h 3892550"/>
                <a:gd name="connsiteX176" fmla="*/ 4051300 w 5619750"/>
                <a:gd name="connsiteY176" fmla="*/ 819150 h 3892550"/>
                <a:gd name="connsiteX177" fmla="*/ 4038600 w 5619750"/>
                <a:gd name="connsiteY177" fmla="*/ 844550 h 3892550"/>
                <a:gd name="connsiteX178" fmla="*/ 4019550 w 5619750"/>
                <a:gd name="connsiteY178" fmla="*/ 857250 h 3892550"/>
                <a:gd name="connsiteX179" fmla="*/ 3975100 w 5619750"/>
                <a:gd name="connsiteY179" fmla="*/ 895350 h 3892550"/>
                <a:gd name="connsiteX180" fmla="*/ 3917950 w 5619750"/>
                <a:gd name="connsiteY180" fmla="*/ 927100 h 3892550"/>
                <a:gd name="connsiteX181" fmla="*/ 3879850 w 5619750"/>
                <a:gd name="connsiteY181" fmla="*/ 946150 h 3892550"/>
                <a:gd name="connsiteX182" fmla="*/ 3860800 w 5619750"/>
                <a:gd name="connsiteY182" fmla="*/ 965200 h 3892550"/>
                <a:gd name="connsiteX183" fmla="*/ 3797300 w 5619750"/>
                <a:gd name="connsiteY183" fmla="*/ 990600 h 3892550"/>
                <a:gd name="connsiteX184" fmla="*/ 3771900 w 5619750"/>
                <a:gd name="connsiteY184" fmla="*/ 1003300 h 3892550"/>
                <a:gd name="connsiteX185" fmla="*/ 3721100 w 5619750"/>
                <a:gd name="connsiteY185" fmla="*/ 1041400 h 3892550"/>
                <a:gd name="connsiteX186" fmla="*/ 3689350 w 5619750"/>
                <a:gd name="connsiteY186" fmla="*/ 1073150 h 3892550"/>
                <a:gd name="connsiteX187" fmla="*/ 3651250 w 5619750"/>
                <a:gd name="connsiteY187" fmla="*/ 1123950 h 3892550"/>
                <a:gd name="connsiteX188" fmla="*/ 3638550 w 5619750"/>
                <a:gd name="connsiteY188" fmla="*/ 1143000 h 3892550"/>
                <a:gd name="connsiteX189" fmla="*/ 3613150 w 5619750"/>
                <a:gd name="connsiteY189" fmla="*/ 1162050 h 3892550"/>
                <a:gd name="connsiteX190" fmla="*/ 3562350 w 5619750"/>
                <a:gd name="connsiteY190" fmla="*/ 1231900 h 3892550"/>
                <a:gd name="connsiteX191" fmla="*/ 3543300 w 5619750"/>
                <a:gd name="connsiteY191" fmla="*/ 1238250 h 3892550"/>
                <a:gd name="connsiteX192" fmla="*/ 3511550 w 5619750"/>
                <a:gd name="connsiteY192" fmla="*/ 1270000 h 3892550"/>
                <a:gd name="connsiteX193" fmla="*/ 3448050 w 5619750"/>
                <a:gd name="connsiteY193" fmla="*/ 1314450 h 3892550"/>
                <a:gd name="connsiteX194" fmla="*/ 3416300 w 5619750"/>
                <a:gd name="connsiteY194" fmla="*/ 1327150 h 3892550"/>
                <a:gd name="connsiteX195" fmla="*/ 3384550 w 5619750"/>
                <a:gd name="connsiteY195" fmla="*/ 1352550 h 3892550"/>
                <a:gd name="connsiteX196" fmla="*/ 3333750 w 5619750"/>
                <a:gd name="connsiteY196" fmla="*/ 1377950 h 3892550"/>
                <a:gd name="connsiteX197" fmla="*/ 3308350 w 5619750"/>
                <a:gd name="connsiteY197" fmla="*/ 1403350 h 3892550"/>
                <a:gd name="connsiteX198" fmla="*/ 3276600 w 5619750"/>
                <a:gd name="connsiteY198" fmla="*/ 1409700 h 3892550"/>
                <a:gd name="connsiteX199" fmla="*/ 3213100 w 5619750"/>
                <a:gd name="connsiteY199" fmla="*/ 1435100 h 3892550"/>
                <a:gd name="connsiteX200" fmla="*/ 3168650 w 5619750"/>
                <a:gd name="connsiteY200" fmla="*/ 1447800 h 3892550"/>
                <a:gd name="connsiteX201" fmla="*/ 3143250 w 5619750"/>
                <a:gd name="connsiteY201" fmla="*/ 1460500 h 3892550"/>
                <a:gd name="connsiteX202" fmla="*/ 3124200 w 5619750"/>
                <a:gd name="connsiteY202" fmla="*/ 1466850 h 3892550"/>
                <a:gd name="connsiteX203" fmla="*/ 3073400 w 5619750"/>
                <a:gd name="connsiteY203" fmla="*/ 1492250 h 3892550"/>
                <a:gd name="connsiteX204" fmla="*/ 3028950 w 5619750"/>
                <a:gd name="connsiteY204" fmla="*/ 1517650 h 3892550"/>
                <a:gd name="connsiteX205" fmla="*/ 3009900 w 5619750"/>
                <a:gd name="connsiteY205" fmla="*/ 1536700 h 3892550"/>
                <a:gd name="connsiteX206" fmla="*/ 2959100 w 5619750"/>
                <a:gd name="connsiteY206" fmla="*/ 1549400 h 3892550"/>
                <a:gd name="connsiteX207" fmla="*/ 2882900 w 5619750"/>
                <a:gd name="connsiteY207" fmla="*/ 1581150 h 3892550"/>
                <a:gd name="connsiteX208" fmla="*/ 2794000 w 5619750"/>
                <a:gd name="connsiteY208" fmla="*/ 1600200 h 3892550"/>
                <a:gd name="connsiteX209" fmla="*/ 2762250 w 5619750"/>
                <a:gd name="connsiteY209" fmla="*/ 1612900 h 3892550"/>
                <a:gd name="connsiteX210" fmla="*/ 2705100 w 5619750"/>
                <a:gd name="connsiteY210" fmla="*/ 1625600 h 3892550"/>
                <a:gd name="connsiteX211" fmla="*/ 2679700 w 5619750"/>
                <a:gd name="connsiteY211" fmla="*/ 1638300 h 3892550"/>
                <a:gd name="connsiteX212" fmla="*/ 2641600 w 5619750"/>
                <a:gd name="connsiteY212" fmla="*/ 1651000 h 3892550"/>
                <a:gd name="connsiteX213" fmla="*/ 2609850 w 5619750"/>
                <a:gd name="connsiteY213" fmla="*/ 1670050 h 3892550"/>
                <a:gd name="connsiteX214" fmla="*/ 2578100 w 5619750"/>
                <a:gd name="connsiteY214" fmla="*/ 1682750 h 3892550"/>
                <a:gd name="connsiteX215" fmla="*/ 2527300 w 5619750"/>
                <a:gd name="connsiteY215" fmla="*/ 1714500 h 3892550"/>
                <a:gd name="connsiteX216" fmla="*/ 2438400 w 5619750"/>
                <a:gd name="connsiteY216" fmla="*/ 1752600 h 3892550"/>
                <a:gd name="connsiteX217" fmla="*/ 2400300 w 5619750"/>
                <a:gd name="connsiteY217" fmla="*/ 1771650 h 3892550"/>
                <a:gd name="connsiteX218" fmla="*/ 2362200 w 5619750"/>
                <a:gd name="connsiteY218" fmla="*/ 1784350 h 3892550"/>
                <a:gd name="connsiteX219" fmla="*/ 2336800 w 5619750"/>
                <a:gd name="connsiteY219" fmla="*/ 1797050 h 3892550"/>
                <a:gd name="connsiteX220" fmla="*/ 2292350 w 5619750"/>
                <a:gd name="connsiteY220" fmla="*/ 1816100 h 3892550"/>
                <a:gd name="connsiteX221" fmla="*/ 2273300 w 5619750"/>
                <a:gd name="connsiteY221" fmla="*/ 1828800 h 3892550"/>
                <a:gd name="connsiteX222" fmla="*/ 2241550 w 5619750"/>
                <a:gd name="connsiteY222" fmla="*/ 1841500 h 3892550"/>
                <a:gd name="connsiteX223" fmla="*/ 2209800 w 5619750"/>
                <a:gd name="connsiteY223" fmla="*/ 1860550 h 3892550"/>
                <a:gd name="connsiteX224" fmla="*/ 2171700 w 5619750"/>
                <a:gd name="connsiteY224" fmla="*/ 1873250 h 3892550"/>
                <a:gd name="connsiteX225" fmla="*/ 2127250 w 5619750"/>
                <a:gd name="connsiteY225" fmla="*/ 1885950 h 3892550"/>
                <a:gd name="connsiteX226" fmla="*/ 2108200 w 5619750"/>
                <a:gd name="connsiteY226" fmla="*/ 1898650 h 3892550"/>
                <a:gd name="connsiteX227" fmla="*/ 2076450 w 5619750"/>
                <a:gd name="connsiteY227" fmla="*/ 1905000 h 3892550"/>
                <a:gd name="connsiteX228" fmla="*/ 2032000 w 5619750"/>
                <a:gd name="connsiteY228" fmla="*/ 1917700 h 3892550"/>
                <a:gd name="connsiteX229" fmla="*/ 2006600 w 5619750"/>
                <a:gd name="connsiteY229" fmla="*/ 1936750 h 3892550"/>
                <a:gd name="connsiteX230" fmla="*/ 1981200 w 5619750"/>
                <a:gd name="connsiteY230" fmla="*/ 1943100 h 3892550"/>
                <a:gd name="connsiteX231" fmla="*/ 1962150 w 5619750"/>
                <a:gd name="connsiteY231" fmla="*/ 1962150 h 3892550"/>
                <a:gd name="connsiteX232" fmla="*/ 1924050 w 5619750"/>
                <a:gd name="connsiteY232" fmla="*/ 1981200 h 3892550"/>
                <a:gd name="connsiteX233" fmla="*/ 1892300 w 5619750"/>
                <a:gd name="connsiteY233" fmla="*/ 2012950 h 3892550"/>
                <a:gd name="connsiteX234" fmla="*/ 1841500 w 5619750"/>
                <a:gd name="connsiteY234" fmla="*/ 2044700 h 3892550"/>
                <a:gd name="connsiteX235" fmla="*/ 1822450 w 5619750"/>
                <a:gd name="connsiteY235" fmla="*/ 2070100 h 3892550"/>
                <a:gd name="connsiteX236" fmla="*/ 1765300 w 5619750"/>
                <a:gd name="connsiteY236" fmla="*/ 2114550 h 3892550"/>
                <a:gd name="connsiteX237" fmla="*/ 1727200 w 5619750"/>
                <a:gd name="connsiteY237" fmla="*/ 2139950 h 3892550"/>
                <a:gd name="connsiteX238" fmla="*/ 1701800 w 5619750"/>
                <a:gd name="connsiteY238" fmla="*/ 2178050 h 3892550"/>
                <a:gd name="connsiteX239" fmla="*/ 1638300 w 5619750"/>
                <a:gd name="connsiteY239" fmla="*/ 2228850 h 3892550"/>
                <a:gd name="connsiteX240" fmla="*/ 1600200 w 5619750"/>
                <a:gd name="connsiteY240" fmla="*/ 2254250 h 3892550"/>
                <a:gd name="connsiteX241" fmla="*/ 1581150 w 5619750"/>
                <a:gd name="connsiteY241" fmla="*/ 2260600 h 3892550"/>
                <a:gd name="connsiteX242" fmla="*/ 1562100 w 5619750"/>
                <a:gd name="connsiteY242" fmla="*/ 2273300 h 3892550"/>
                <a:gd name="connsiteX243" fmla="*/ 1498600 w 5619750"/>
                <a:gd name="connsiteY243" fmla="*/ 2292350 h 3892550"/>
                <a:gd name="connsiteX244" fmla="*/ 1428750 w 5619750"/>
                <a:gd name="connsiteY244" fmla="*/ 2311400 h 3892550"/>
                <a:gd name="connsiteX245" fmla="*/ 1352550 w 5619750"/>
                <a:gd name="connsiteY245" fmla="*/ 2349500 h 3892550"/>
                <a:gd name="connsiteX246" fmla="*/ 1314450 w 5619750"/>
                <a:gd name="connsiteY246" fmla="*/ 2362200 h 3892550"/>
                <a:gd name="connsiteX247" fmla="*/ 1295400 w 5619750"/>
                <a:gd name="connsiteY247" fmla="*/ 2374900 h 3892550"/>
                <a:gd name="connsiteX248" fmla="*/ 1276350 w 5619750"/>
                <a:gd name="connsiteY248" fmla="*/ 2381250 h 3892550"/>
                <a:gd name="connsiteX249" fmla="*/ 1250950 w 5619750"/>
                <a:gd name="connsiteY249" fmla="*/ 2393950 h 3892550"/>
                <a:gd name="connsiteX250" fmla="*/ 1212850 w 5619750"/>
                <a:gd name="connsiteY250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158750 w 5619750"/>
                <a:gd name="connsiteY22" fmla="*/ 3168650 h 3892550"/>
                <a:gd name="connsiteX23" fmla="*/ 139700 w 5619750"/>
                <a:gd name="connsiteY23" fmla="*/ 3206750 h 3892550"/>
                <a:gd name="connsiteX24" fmla="*/ 107950 w 5619750"/>
                <a:gd name="connsiteY24" fmla="*/ 3244850 h 3892550"/>
                <a:gd name="connsiteX25" fmla="*/ 57150 w 5619750"/>
                <a:gd name="connsiteY25" fmla="*/ 3333750 h 3892550"/>
                <a:gd name="connsiteX26" fmla="*/ 31750 w 5619750"/>
                <a:gd name="connsiteY26" fmla="*/ 3441700 h 3892550"/>
                <a:gd name="connsiteX27" fmla="*/ 0 w 5619750"/>
                <a:gd name="connsiteY27" fmla="*/ 3575050 h 3892550"/>
                <a:gd name="connsiteX28" fmla="*/ 19050 w 5619750"/>
                <a:gd name="connsiteY28" fmla="*/ 3727450 h 3892550"/>
                <a:gd name="connsiteX29" fmla="*/ 31750 w 5619750"/>
                <a:gd name="connsiteY29" fmla="*/ 3759200 h 3892550"/>
                <a:gd name="connsiteX30" fmla="*/ 57150 w 5619750"/>
                <a:gd name="connsiteY30" fmla="*/ 3778250 h 3892550"/>
                <a:gd name="connsiteX31" fmla="*/ 152400 w 5619750"/>
                <a:gd name="connsiteY31" fmla="*/ 3854450 h 3892550"/>
                <a:gd name="connsiteX32" fmla="*/ 152400 w 5619750"/>
                <a:gd name="connsiteY32" fmla="*/ 3854450 h 3892550"/>
                <a:gd name="connsiteX33" fmla="*/ 177800 w 5619750"/>
                <a:gd name="connsiteY33" fmla="*/ 3873500 h 3892550"/>
                <a:gd name="connsiteX34" fmla="*/ 304800 w 5619750"/>
                <a:gd name="connsiteY34" fmla="*/ 3892550 h 3892550"/>
                <a:gd name="connsiteX35" fmla="*/ 425450 w 5619750"/>
                <a:gd name="connsiteY35" fmla="*/ 3886200 h 3892550"/>
                <a:gd name="connsiteX36" fmla="*/ 476250 w 5619750"/>
                <a:gd name="connsiteY36" fmla="*/ 3873500 h 3892550"/>
                <a:gd name="connsiteX37" fmla="*/ 527050 w 5619750"/>
                <a:gd name="connsiteY37" fmla="*/ 3867150 h 3892550"/>
                <a:gd name="connsiteX38" fmla="*/ 647700 w 5619750"/>
                <a:gd name="connsiteY38" fmla="*/ 3854450 h 3892550"/>
                <a:gd name="connsiteX39" fmla="*/ 711200 w 5619750"/>
                <a:gd name="connsiteY39" fmla="*/ 3835400 h 3892550"/>
                <a:gd name="connsiteX40" fmla="*/ 749300 w 5619750"/>
                <a:gd name="connsiteY40" fmla="*/ 3829050 h 3892550"/>
                <a:gd name="connsiteX41" fmla="*/ 819150 w 5619750"/>
                <a:gd name="connsiteY41" fmla="*/ 3810000 h 3892550"/>
                <a:gd name="connsiteX42" fmla="*/ 895350 w 5619750"/>
                <a:gd name="connsiteY42" fmla="*/ 3778250 h 3892550"/>
                <a:gd name="connsiteX43" fmla="*/ 990600 w 5619750"/>
                <a:gd name="connsiteY43" fmla="*/ 3746500 h 3892550"/>
                <a:gd name="connsiteX44" fmla="*/ 1079500 w 5619750"/>
                <a:gd name="connsiteY44" fmla="*/ 3714750 h 3892550"/>
                <a:gd name="connsiteX45" fmla="*/ 1130300 w 5619750"/>
                <a:gd name="connsiteY45" fmla="*/ 3702050 h 3892550"/>
                <a:gd name="connsiteX46" fmla="*/ 1238250 w 5619750"/>
                <a:gd name="connsiteY46" fmla="*/ 3695700 h 3892550"/>
                <a:gd name="connsiteX47" fmla="*/ 1282700 w 5619750"/>
                <a:gd name="connsiteY47" fmla="*/ 3683000 h 3892550"/>
                <a:gd name="connsiteX48" fmla="*/ 1327150 w 5619750"/>
                <a:gd name="connsiteY48" fmla="*/ 3676650 h 3892550"/>
                <a:gd name="connsiteX49" fmla="*/ 1384300 w 5619750"/>
                <a:gd name="connsiteY49" fmla="*/ 3657600 h 3892550"/>
                <a:gd name="connsiteX50" fmla="*/ 1460500 w 5619750"/>
                <a:gd name="connsiteY50" fmla="*/ 3638550 h 3892550"/>
                <a:gd name="connsiteX51" fmla="*/ 1524000 w 5619750"/>
                <a:gd name="connsiteY51" fmla="*/ 3594100 h 3892550"/>
                <a:gd name="connsiteX52" fmla="*/ 1581150 w 5619750"/>
                <a:gd name="connsiteY52" fmla="*/ 3568700 h 3892550"/>
                <a:gd name="connsiteX53" fmla="*/ 1644650 w 5619750"/>
                <a:gd name="connsiteY53" fmla="*/ 3536950 h 3892550"/>
                <a:gd name="connsiteX54" fmla="*/ 1682750 w 5619750"/>
                <a:gd name="connsiteY54" fmla="*/ 3524250 h 3892550"/>
                <a:gd name="connsiteX55" fmla="*/ 1739900 w 5619750"/>
                <a:gd name="connsiteY55" fmla="*/ 3492500 h 3892550"/>
                <a:gd name="connsiteX56" fmla="*/ 1778000 w 5619750"/>
                <a:gd name="connsiteY56" fmla="*/ 3467100 h 3892550"/>
                <a:gd name="connsiteX57" fmla="*/ 1809750 w 5619750"/>
                <a:gd name="connsiteY57" fmla="*/ 3454400 h 3892550"/>
                <a:gd name="connsiteX58" fmla="*/ 1854200 w 5619750"/>
                <a:gd name="connsiteY58" fmla="*/ 3441700 h 3892550"/>
                <a:gd name="connsiteX59" fmla="*/ 1892300 w 5619750"/>
                <a:gd name="connsiteY59" fmla="*/ 3429000 h 3892550"/>
                <a:gd name="connsiteX60" fmla="*/ 1917700 w 5619750"/>
                <a:gd name="connsiteY60" fmla="*/ 3422650 h 3892550"/>
                <a:gd name="connsiteX61" fmla="*/ 1993900 w 5619750"/>
                <a:gd name="connsiteY61" fmla="*/ 3390900 h 3892550"/>
                <a:gd name="connsiteX62" fmla="*/ 2044700 w 5619750"/>
                <a:gd name="connsiteY62" fmla="*/ 3365500 h 3892550"/>
                <a:gd name="connsiteX63" fmla="*/ 2139950 w 5619750"/>
                <a:gd name="connsiteY63" fmla="*/ 3308350 h 3892550"/>
                <a:gd name="connsiteX64" fmla="*/ 2286000 w 5619750"/>
                <a:gd name="connsiteY64" fmla="*/ 3244850 h 3892550"/>
                <a:gd name="connsiteX65" fmla="*/ 2330450 w 5619750"/>
                <a:gd name="connsiteY65" fmla="*/ 3225800 h 3892550"/>
                <a:gd name="connsiteX66" fmla="*/ 2438400 w 5619750"/>
                <a:gd name="connsiteY66" fmla="*/ 3143250 h 3892550"/>
                <a:gd name="connsiteX67" fmla="*/ 2463800 w 5619750"/>
                <a:gd name="connsiteY67" fmla="*/ 3117850 h 3892550"/>
                <a:gd name="connsiteX68" fmla="*/ 2501900 w 5619750"/>
                <a:gd name="connsiteY68" fmla="*/ 3092450 h 3892550"/>
                <a:gd name="connsiteX69" fmla="*/ 2520950 w 5619750"/>
                <a:gd name="connsiteY69" fmla="*/ 3048000 h 3892550"/>
                <a:gd name="connsiteX70" fmla="*/ 2540000 w 5619750"/>
                <a:gd name="connsiteY70" fmla="*/ 3028950 h 3892550"/>
                <a:gd name="connsiteX71" fmla="*/ 2546350 w 5619750"/>
                <a:gd name="connsiteY71" fmla="*/ 3003550 h 3892550"/>
                <a:gd name="connsiteX72" fmla="*/ 2565400 w 5619750"/>
                <a:gd name="connsiteY72" fmla="*/ 2971800 h 3892550"/>
                <a:gd name="connsiteX73" fmla="*/ 2597150 w 5619750"/>
                <a:gd name="connsiteY73" fmla="*/ 2927350 h 3892550"/>
                <a:gd name="connsiteX74" fmla="*/ 2622550 w 5619750"/>
                <a:gd name="connsiteY74" fmla="*/ 2882900 h 3892550"/>
                <a:gd name="connsiteX75" fmla="*/ 2635250 w 5619750"/>
                <a:gd name="connsiteY75" fmla="*/ 2863850 h 3892550"/>
                <a:gd name="connsiteX76" fmla="*/ 2641600 w 5619750"/>
                <a:gd name="connsiteY76" fmla="*/ 2838450 h 3892550"/>
                <a:gd name="connsiteX77" fmla="*/ 2667000 w 5619750"/>
                <a:gd name="connsiteY77" fmla="*/ 2762250 h 3892550"/>
                <a:gd name="connsiteX78" fmla="*/ 2686050 w 5619750"/>
                <a:gd name="connsiteY78" fmla="*/ 2705100 h 3892550"/>
                <a:gd name="connsiteX79" fmla="*/ 2698750 w 5619750"/>
                <a:gd name="connsiteY79" fmla="*/ 2673350 h 3892550"/>
                <a:gd name="connsiteX80" fmla="*/ 2711450 w 5619750"/>
                <a:gd name="connsiteY80" fmla="*/ 2635250 h 3892550"/>
                <a:gd name="connsiteX81" fmla="*/ 2736850 w 5619750"/>
                <a:gd name="connsiteY81" fmla="*/ 2584450 h 3892550"/>
                <a:gd name="connsiteX82" fmla="*/ 2755900 w 5619750"/>
                <a:gd name="connsiteY82" fmla="*/ 2540000 h 3892550"/>
                <a:gd name="connsiteX83" fmla="*/ 2876550 w 5619750"/>
                <a:gd name="connsiteY83" fmla="*/ 2419350 h 3892550"/>
                <a:gd name="connsiteX84" fmla="*/ 2940050 w 5619750"/>
                <a:gd name="connsiteY84" fmla="*/ 2362200 h 3892550"/>
                <a:gd name="connsiteX85" fmla="*/ 2978150 w 5619750"/>
                <a:gd name="connsiteY85" fmla="*/ 2324100 h 3892550"/>
                <a:gd name="connsiteX86" fmla="*/ 3003550 w 5619750"/>
                <a:gd name="connsiteY86" fmla="*/ 2305050 h 3892550"/>
                <a:gd name="connsiteX87" fmla="*/ 3022600 w 5619750"/>
                <a:gd name="connsiteY87" fmla="*/ 2292350 h 3892550"/>
                <a:gd name="connsiteX88" fmla="*/ 3054350 w 5619750"/>
                <a:gd name="connsiteY88" fmla="*/ 2266950 h 3892550"/>
                <a:gd name="connsiteX89" fmla="*/ 3136900 w 5619750"/>
                <a:gd name="connsiteY89" fmla="*/ 2216150 h 3892550"/>
                <a:gd name="connsiteX90" fmla="*/ 3168650 w 5619750"/>
                <a:gd name="connsiteY90" fmla="*/ 2190750 h 3892550"/>
                <a:gd name="connsiteX91" fmla="*/ 3194050 w 5619750"/>
                <a:gd name="connsiteY91" fmla="*/ 2178050 h 3892550"/>
                <a:gd name="connsiteX92" fmla="*/ 3276600 w 5619750"/>
                <a:gd name="connsiteY92" fmla="*/ 2133600 h 3892550"/>
                <a:gd name="connsiteX93" fmla="*/ 3308350 w 5619750"/>
                <a:gd name="connsiteY93" fmla="*/ 2127250 h 3892550"/>
                <a:gd name="connsiteX94" fmla="*/ 3327400 w 5619750"/>
                <a:gd name="connsiteY94" fmla="*/ 2114550 h 3892550"/>
                <a:gd name="connsiteX95" fmla="*/ 3384550 w 5619750"/>
                <a:gd name="connsiteY95" fmla="*/ 2089150 h 3892550"/>
                <a:gd name="connsiteX96" fmla="*/ 3422650 w 5619750"/>
                <a:gd name="connsiteY96" fmla="*/ 2076450 h 3892550"/>
                <a:gd name="connsiteX97" fmla="*/ 3524250 w 5619750"/>
                <a:gd name="connsiteY97" fmla="*/ 2012950 h 3892550"/>
                <a:gd name="connsiteX98" fmla="*/ 3594100 w 5619750"/>
                <a:gd name="connsiteY98" fmla="*/ 1968500 h 3892550"/>
                <a:gd name="connsiteX99" fmla="*/ 3619500 w 5619750"/>
                <a:gd name="connsiteY99" fmla="*/ 1949450 h 3892550"/>
                <a:gd name="connsiteX100" fmla="*/ 3676650 w 5619750"/>
                <a:gd name="connsiteY100" fmla="*/ 1917700 h 3892550"/>
                <a:gd name="connsiteX101" fmla="*/ 3702050 w 5619750"/>
                <a:gd name="connsiteY101" fmla="*/ 1892300 h 3892550"/>
                <a:gd name="connsiteX102" fmla="*/ 3746500 w 5619750"/>
                <a:gd name="connsiteY102" fmla="*/ 1873250 h 3892550"/>
                <a:gd name="connsiteX103" fmla="*/ 3784600 w 5619750"/>
                <a:gd name="connsiteY103" fmla="*/ 1847850 h 3892550"/>
                <a:gd name="connsiteX104" fmla="*/ 3810000 w 5619750"/>
                <a:gd name="connsiteY104" fmla="*/ 1835150 h 3892550"/>
                <a:gd name="connsiteX105" fmla="*/ 3848100 w 5619750"/>
                <a:gd name="connsiteY105" fmla="*/ 1809750 h 3892550"/>
                <a:gd name="connsiteX106" fmla="*/ 3987800 w 5619750"/>
                <a:gd name="connsiteY106" fmla="*/ 1733550 h 3892550"/>
                <a:gd name="connsiteX107" fmla="*/ 4121150 w 5619750"/>
                <a:gd name="connsiteY107" fmla="*/ 1638300 h 3892550"/>
                <a:gd name="connsiteX108" fmla="*/ 4197350 w 5619750"/>
                <a:gd name="connsiteY108" fmla="*/ 1593850 h 3892550"/>
                <a:gd name="connsiteX109" fmla="*/ 4248150 w 5619750"/>
                <a:gd name="connsiteY109" fmla="*/ 1574800 h 3892550"/>
                <a:gd name="connsiteX110" fmla="*/ 4375150 w 5619750"/>
                <a:gd name="connsiteY110" fmla="*/ 1498600 h 3892550"/>
                <a:gd name="connsiteX111" fmla="*/ 4495800 w 5619750"/>
                <a:gd name="connsiteY111" fmla="*/ 1447800 h 3892550"/>
                <a:gd name="connsiteX112" fmla="*/ 4514850 w 5619750"/>
                <a:gd name="connsiteY112" fmla="*/ 1441450 h 3892550"/>
                <a:gd name="connsiteX113" fmla="*/ 4813300 w 5619750"/>
                <a:gd name="connsiteY113" fmla="*/ 1460500 h 3892550"/>
                <a:gd name="connsiteX114" fmla="*/ 4851400 w 5619750"/>
                <a:gd name="connsiteY114" fmla="*/ 1466850 h 3892550"/>
                <a:gd name="connsiteX115" fmla="*/ 4876800 w 5619750"/>
                <a:gd name="connsiteY115" fmla="*/ 1479550 h 3892550"/>
                <a:gd name="connsiteX116" fmla="*/ 4914900 w 5619750"/>
                <a:gd name="connsiteY116" fmla="*/ 1492250 h 3892550"/>
                <a:gd name="connsiteX117" fmla="*/ 5035550 w 5619750"/>
                <a:gd name="connsiteY117" fmla="*/ 1524000 h 3892550"/>
                <a:gd name="connsiteX118" fmla="*/ 5086350 w 5619750"/>
                <a:gd name="connsiteY118" fmla="*/ 1530350 h 3892550"/>
                <a:gd name="connsiteX119" fmla="*/ 5226050 w 5619750"/>
                <a:gd name="connsiteY119" fmla="*/ 1524000 h 3892550"/>
                <a:gd name="connsiteX120" fmla="*/ 5295900 w 5619750"/>
                <a:gd name="connsiteY120" fmla="*/ 1498600 h 3892550"/>
                <a:gd name="connsiteX121" fmla="*/ 5372100 w 5619750"/>
                <a:gd name="connsiteY121" fmla="*/ 1454150 h 3892550"/>
                <a:gd name="connsiteX122" fmla="*/ 5422900 w 5619750"/>
                <a:gd name="connsiteY122" fmla="*/ 1422400 h 3892550"/>
                <a:gd name="connsiteX123" fmla="*/ 5480050 w 5619750"/>
                <a:gd name="connsiteY123" fmla="*/ 1358900 h 3892550"/>
                <a:gd name="connsiteX124" fmla="*/ 5499100 w 5619750"/>
                <a:gd name="connsiteY124" fmla="*/ 1327150 h 3892550"/>
                <a:gd name="connsiteX125" fmla="*/ 5505450 w 5619750"/>
                <a:gd name="connsiteY125" fmla="*/ 1301750 h 3892550"/>
                <a:gd name="connsiteX126" fmla="*/ 5524500 w 5619750"/>
                <a:gd name="connsiteY126" fmla="*/ 1250950 h 3892550"/>
                <a:gd name="connsiteX127" fmla="*/ 5537200 w 5619750"/>
                <a:gd name="connsiteY127" fmla="*/ 1193800 h 3892550"/>
                <a:gd name="connsiteX128" fmla="*/ 5549900 w 5619750"/>
                <a:gd name="connsiteY128" fmla="*/ 1155700 h 3892550"/>
                <a:gd name="connsiteX129" fmla="*/ 5562600 w 5619750"/>
                <a:gd name="connsiteY129" fmla="*/ 1092200 h 3892550"/>
                <a:gd name="connsiteX130" fmla="*/ 5568950 w 5619750"/>
                <a:gd name="connsiteY130" fmla="*/ 1016000 h 3892550"/>
                <a:gd name="connsiteX131" fmla="*/ 5581650 w 5619750"/>
                <a:gd name="connsiteY131" fmla="*/ 863600 h 3892550"/>
                <a:gd name="connsiteX132" fmla="*/ 5600700 w 5619750"/>
                <a:gd name="connsiteY132" fmla="*/ 793750 h 3892550"/>
                <a:gd name="connsiteX133" fmla="*/ 5607050 w 5619750"/>
                <a:gd name="connsiteY133" fmla="*/ 736600 h 3892550"/>
                <a:gd name="connsiteX134" fmla="*/ 5619750 w 5619750"/>
                <a:gd name="connsiteY134" fmla="*/ 660400 h 3892550"/>
                <a:gd name="connsiteX135" fmla="*/ 5607050 w 5619750"/>
                <a:gd name="connsiteY135" fmla="*/ 577850 h 3892550"/>
                <a:gd name="connsiteX136" fmla="*/ 5575300 w 5619750"/>
                <a:gd name="connsiteY136" fmla="*/ 533400 h 3892550"/>
                <a:gd name="connsiteX137" fmla="*/ 5543550 w 5619750"/>
                <a:gd name="connsiteY137" fmla="*/ 495300 h 3892550"/>
                <a:gd name="connsiteX138" fmla="*/ 5505450 w 5619750"/>
                <a:gd name="connsiteY138" fmla="*/ 438150 h 3892550"/>
                <a:gd name="connsiteX139" fmla="*/ 5486400 w 5619750"/>
                <a:gd name="connsiteY139" fmla="*/ 412750 h 3892550"/>
                <a:gd name="connsiteX140" fmla="*/ 5454650 w 5619750"/>
                <a:gd name="connsiteY140" fmla="*/ 368300 h 3892550"/>
                <a:gd name="connsiteX141" fmla="*/ 5429250 w 5619750"/>
                <a:gd name="connsiteY141" fmla="*/ 342900 h 3892550"/>
                <a:gd name="connsiteX142" fmla="*/ 5397500 w 5619750"/>
                <a:gd name="connsiteY142" fmla="*/ 292100 h 3892550"/>
                <a:gd name="connsiteX143" fmla="*/ 5372100 w 5619750"/>
                <a:gd name="connsiteY143" fmla="*/ 260350 h 3892550"/>
                <a:gd name="connsiteX144" fmla="*/ 5359400 w 5619750"/>
                <a:gd name="connsiteY144" fmla="*/ 241300 h 3892550"/>
                <a:gd name="connsiteX145" fmla="*/ 5340350 w 5619750"/>
                <a:gd name="connsiteY145" fmla="*/ 222250 h 3892550"/>
                <a:gd name="connsiteX146" fmla="*/ 5295900 w 5619750"/>
                <a:gd name="connsiteY146" fmla="*/ 158750 h 3892550"/>
                <a:gd name="connsiteX147" fmla="*/ 5289550 w 5619750"/>
                <a:gd name="connsiteY147" fmla="*/ 133350 h 3892550"/>
                <a:gd name="connsiteX148" fmla="*/ 5232400 w 5619750"/>
                <a:gd name="connsiteY148" fmla="*/ 88900 h 3892550"/>
                <a:gd name="connsiteX149" fmla="*/ 5181600 w 5619750"/>
                <a:gd name="connsiteY149" fmla="*/ 63500 h 3892550"/>
                <a:gd name="connsiteX150" fmla="*/ 5035550 w 5619750"/>
                <a:gd name="connsiteY150" fmla="*/ 12700 h 3892550"/>
                <a:gd name="connsiteX151" fmla="*/ 4978400 w 5619750"/>
                <a:gd name="connsiteY151" fmla="*/ 0 h 3892550"/>
                <a:gd name="connsiteX152" fmla="*/ 4794250 w 5619750"/>
                <a:gd name="connsiteY152" fmla="*/ 6350 h 3892550"/>
                <a:gd name="connsiteX153" fmla="*/ 4762500 w 5619750"/>
                <a:gd name="connsiteY153" fmla="*/ 19050 h 3892550"/>
                <a:gd name="connsiteX154" fmla="*/ 4724400 w 5619750"/>
                <a:gd name="connsiteY154" fmla="*/ 25400 h 3892550"/>
                <a:gd name="connsiteX155" fmla="*/ 4673600 w 5619750"/>
                <a:gd name="connsiteY155" fmla="*/ 69850 h 3892550"/>
                <a:gd name="connsiteX156" fmla="*/ 4641850 w 5619750"/>
                <a:gd name="connsiteY156" fmla="*/ 95250 h 3892550"/>
                <a:gd name="connsiteX157" fmla="*/ 4597400 w 5619750"/>
                <a:gd name="connsiteY157" fmla="*/ 152400 h 3892550"/>
                <a:gd name="connsiteX158" fmla="*/ 4552950 w 5619750"/>
                <a:gd name="connsiteY158" fmla="*/ 184150 h 3892550"/>
                <a:gd name="connsiteX159" fmla="*/ 4540250 w 5619750"/>
                <a:gd name="connsiteY159" fmla="*/ 203200 h 3892550"/>
                <a:gd name="connsiteX160" fmla="*/ 4514850 w 5619750"/>
                <a:gd name="connsiteY160" fmla="*/ 222250 h 3892550"/>
                <a:gd name="connsiteX161" fmla="*/ 4445000 w 5619750"/>
                <a:gd name="connsiteY161" fmla="*/ 292100 h 3892550"/>
                <a:gd name="connsiteX162" fmla="*/ 4406900 w 5619750"/>
                <a:gd name="connsiteY162" fmla="*/ 330200 h 3892550"/>
                <a:gd name="connsiteX163" fmla="*/ 4356100 w 5619750"/>
                <a:gd name="connsiteY163" fmla="*/ 400050 h 3892550"/>
                <a:gd name="connsiteX164" fmla="*/ 4330700 w 5619750"/>
                <a:gd name="connsiteY164" fmla="*/ 431800 h 3892550"/>
                <a:gd name="connsiteX165" fmla="*/ 4305300 w 5619750"/>
                <a:gd name="connsiteY165" fmla="*/ 457200 h 3892550"/>
                <a:gd name="connsiteX166" fmla="*/ 4273550 w 5619750"/>
                <a:gd name="connsiteY166" fmla="*/ 501650 h 3892550"/>
                <a:gd name="connsiteX167" fmla="*/ 4222750 w 5619750"/>
                <a:gd name="connsiteY167" fmla="*/ 552450 h 3892550"/>
                <a:gd name="connsiteX168" fmla="*/ 4197350 w 5619750"/>
                <a:gd name="connsiteY168" fmla="*/ 584200 h 3892550"/>
                <a:gd name="connsiteX169" fmla="*/ 4178300 w 5619750"/>
                <a:gd name="connsiteY169" fmla="*/ 615950 h 3892550"/>
                <a:gd name="connsiteX170" fmla="*/ 4152900 w 5619750"/>
                <a:gd name="connsiteY170" fmla="*/ 635000 h 3892550"/>
                <a:gd name="connsiteX171" fmla="*/ 4114800 w 5619750"/>
                <a:gd name="connsiteY171" fmla="*/ 704850 h 3892550"/>
                <a:gd name="connsiteX172" fmla="*/ 4095750 w 5619750"/>
                <a:gd name="connsiteY172" fmla="*/ 742950 h 3892550"/>
                <a:gd name="connsiteX173" fmla="*/ 4076700 w 5619750"/>
                <a:gd name="connsiteY173" fmla="*/ 774700 h 3892550"/>
                <a:gd name="connsiteX174" fmla="*/ 4064000 w 5619750"/>
                <a:gd name="connsiteY174" fmla="*/ 800100 h 3892550"/>
                <a:gd name="connsiteX175" fmla="*/ 4051300 w 5619750"/>
                <a:gd name="connsiteY175" fmla="*/ 819150 h 3892550"/>
                <a:gd name="connsiteX176" fmla="*/ 4038600 w 5619750"/>
                <a:gd name="connsiteY176" fmla="*/ 844550 h 3892550"/>
                <a:gd name="connsiteX177" fmla="*/ 4019550 w 5619750"/>
                <a:gd name="connsiteY177" fmla="*/ 857250 h 3892550"/>
                <a:gd name="connsiteX178" fmla="*/ 3975100 w 5619750"/>
                <a:gd name="connsiteY178" fmla="*/ 895350 h 3892550"/>
                <a:gd name="connsiteX179" fmla="*/ 3917950 w 5619750"/>
                <a:gd name="connsiteY179" fmla="*/ 927100 h 3892550"/>
                <a:gd name="connsiteX180" fmla="*/ 3879850 w 5619750"/>
                <a:gd name="connsiteY180" fmla="*/ 946150 h 3892550"/>
                <a:gd name="connsiteX181" fmla="*/ 3860800 w 5619750"/>
                <a:gd name="connsiteY181" fmla="*/ 965200 h 3892550"/>
                <a:gd name="connsiteX182" fmla="*/ 3797300 w 5619750"/>
                <a:gd name="connsiteY182" fmla="*/ 990600 h 3892550"/>
                <a:gd name="connsiteX183" fmla="*/ 3771900 w 5619750"/>
                <a:gd name="connsiteY183" fmla="*/ 1003300 h 3892550"/>
                <a:gd name="connsiteX184" fmla="*/ 3721100 w 5619750"/>
                <a:gd name="connsiteY184" fmla="*/ 1041400 h 3892550"/>
                <a:gd name="connsiteX185" fmla="*/ 3689350 w 5619750"/>
                <a:gd name="connsiteY185" fmla="*/ 1073150 h 3892550"/>
                <a:gd name="connsiteX186" fmla="*/ 3651250 w 5619750"/>
                <a:gd name="connsiteY186" fmla="*/ 1123950 h 3892550"/>
                <a:gd name="connsiteX187" fmla="*/ 3638550 w 5619750"/>
                <a:gd name="connsiteY187" fmla="*/ 1143000 h 3892550"/>
                <a:gd name="connsiteX188" fmla="*/ 3613150 w 5619750"/>
                <a:gd name="connsiteY188" fmla="*/ 1162050 h 3892550"/>
                <a:gd name="connsiteX189" fmla="*/ 3562350 w 5619750"/>
                <a:gd name="connsiteY189" fmla="*/ 1231900 h 3892550"/>
                <a:gd name="connsiteX190" fmla="*/ 3543300 w 5619750"/>
                <a:gd name="connsiteY190" fmla="*/ 1238250 h 3892550"/>
                <a:gd name="connsiteX191" fmla="*/ 3511550 w 5619750"/>
                <a:gd name="connsiteY191" fmla="*/ 1270000 h 3892550"/>
                <a:gd name="connsiteX192" fmla="*/ 3448050 w 5619750"/>
                <a:gd name="connsiteY192" fmla="*/ 1314450 h 3892550"/>
                <a:gd name="connsiteX193" fmla="*/ 3416300 w 5619750"/>
                <a:gd name="connsiteY193" fmla="*/ 1327150 h 3892550"/>
                <a:gd name="connsiteX194" fmla="*/ 3384550 w 5619750"/>
                <a:gd name="connsiteY194" fmla="*/ 1352550 h 3892550"/>
                <a:gd name="connsiteX195" fmla="*/ 3333750 w 5619750"/>
                <a:gd name="connsiteY195" fmla="*/ 1377950 h 3892550"/>
                <a:gd name="connsiteX196" fmla="*/ 3308350 w 5619750"/>
                <a:gd name="connsiteY196" fmla="*/ 1403350 h 3892550"/>
                <a:gd name="connsiteX197" fmla="*/ 3276600 w 5619750"/>
                <a:gd name="connsiteY197" fmla="*/ 1409700 h 3892550"/>
                <a:gd name="connsiteX198" fmla="*/ 3213100 w 5619750"/>
                <a:gd name="connsiteY198" fmla="*/ 1435100 h 3892550"/>
                <a:gd name="connsiteX199" fmla="*/ 3168650 w 5619750"/>
                <a:gd name="connsiteY199" fmla="*/ 1447800 h 3892550"/>
                <a:gd name="connsiteX200" fmla="*/ 3143250 w 5619750"/>
                <a:gd name="connsiteY200" fmla="*/ 1460500 h 3892550"/>
                <a:gd name="connsiteX201" fmla="*/ 3124200 w 5619750"/>
                <a:gd name="connsiteY201" fmla="*/ 1466850 h 3892550"/>
                <a:gd name="connsiteX202" fmla="*/ 3073400 w 5619750"/>
                <a:gd name="connsiteY202" fmla="*/ 1492250 h 3892550"/>
                <a:gd name="connsiteX203" fmla="*/ 3028950 w 5619750"/>
                <a:gd name="connsiteY203" fmla="*/ 1517650 h 3892550"/>
                <a:gd name="connsiteX204" fmla="*/ 3009900 w 5619750"/>
                <a:gd name="connsiteY204" fmla="*/ 1536700 h 3892550"/>
                <a:gd name="connsiteX205" fmla="*/ 2959100 w 5619750"/>
                <a:gd name="connsiteY205" fmla="*/ 1549400 h 3892550"/>
                <a:gd name="connsiteX206" fmla="*/ 2882900 w 5619750"/>
                <a:gd name="connsiteY206" fmla="*/ 1581150 h 3892550"/>
                <a:gd name="connsiteX207" fmla="*/ 2794000 w 5619750"/>
                <a:gd name="connsiteY207" fmla="*/ 1600200 h 3892550"/>
                <a:gd name="connsiteX208" fmla="*/ 2762250 w 5619750"/>
                <a:gd name="connsiteY208" fmla="*/ 1612900 h 3892550"/>
                <a:gd name="connsiteX209" fmla="*/ 2705100 w 5619750"/>
                <a:gd name="connsiteY209" fmla="*/ 1625600 h 3892550"/>
                <a:gd name="connsiteX210" fmla="*/ 2679700 w 5619750"/>
                <a:gd name="connsiteY210" fmla="*/ 1638300 h 3892550"/>
                <a:gd name="connsiteX211" fmla="*/ 2641600 w 5619750"/>
                <a:gd name="connsiteY211" fmla="*/ 1651000 h 3892550"/>
                <a:gd name="connsiteX212" fmla="*/ 2609850 w 5619750"/>
                <a:gd name="connsiteY212" fmla="*/ 1670050 h 3892550"/>
                <a:gd name="connsiteX213" fmla="*/ 2578100 w 5619750"/>
                <a:gd name="connsiteY213" fmla="*/ 1682750 h 3892550"/>
                <a:gd name="connsiteX214" fmla="*/ 2527300 w 5619750"/>
                <a:gd name="connsiteY214" fmla="*/ 1714500 h 3892550"/>
                <a:gd name="connsiteX215" fmla="*/ 2438400 w 5619750"/>
                <a:gd name="connsiteY215" fmla="*/ 1752600 h 3892550"/>
                <a:gd name="connsiteX216" fmla="*/ 2400300 w 5619750"/>
                <a:gd name="connsiteY216" fmla="*/ 1771650 h 3892550"/>
                <a:gd name="connsiteX217" fmla="*/ 2362200 w 5619750"/>
                <a:gd name="connsiteY217" fmla="*/ 1784350 h 3892550"/>
                <a:gd name="connsiteX218" fmla="*/ 2336800 w 5619750"/>
                <a:gd name="connsiteY218" fmla="*/ 1797050 h 3892550"/>
                <a:gd name="connsiteX219" fmla="*/ 2292350 w 5619750"/>
                <a:gd name="connsiteY219" fmla="*/ 1816100 h 3892550"/>
                <a:gd name="connsiteX220" fmla="*/ 2273300 w 5619750"/>
                <a:gd name="connsiteY220" fmla="*/ 1828800 h 3892550"/>
                <a:gd name="connsiteX221" fmla="*/ 2241550 w 5619750"/>
                <a:gd name="connsiteY221" fmla="*/ 1841500 h 3892550"/>
                <a:gd name="connsiteX222" fmla="*/ 2209800 w 5619750"/>
                <a:gd name="connsiteY222" fmla="*/ 1860550 h 3892550"/>
                <a:gd name="connsiteX223" fmla="*/ 2171700 w 5619750"/>
                <a:gd name="connsiteY223" fmla="*/ 1873250 h 3892550"/>
                <a:gd name="connsiteX224" fmla="*/ 2127250 w 5619750"/>
                <a:gd name="connsiteY224" fmla="*/ 1885950 h 3892550"/>
                <a:gd name="connsiteX225" fmla="*/ 2108200 w 5619750"/>
                <a:gd name="connsiteY225" fmla="*/ 1898650 h 3892550"/>
                <a:gd name="connsiteX226" fmla="*/ 2076450 w 5619750"/>
                <a:gd name="connsiteY226" fmla="*/ 1905000 h 3892550"/>
                <a:gd name="connsiteX227" fmla="*/ 2032000 w 5619750"/>
                <a:gd name="connsiteY227" fmla="*/ 1917700 h 3892550"/>
                <a:gd name="connsiteX228" fmla="*/ 2006600 w 5619750"/>
                <a:gd name="connsiteY228" fmla="*/ 1936750 h 3892550"/>
                <a:gd name="connsiteX229" fmla="*/ 1981200 w 5619750"/>
                <a:gd name="connsiteY229" fmla="*/ 1943100 h 3892550"/>
                <a:gd name="connsiteX230" fmla="*/ 1962150 w 5619750"/>
                <a:gd name="connsiteY230" fmla="*/ 1962150 h 3892550"/>
                <a:gd name="connsiteX231" fmla="*/ 1924050 w 5619750"/>
                <a:gd name="connsiteY231" fmla="*/ 1981200 h 3892550"/>
                <a:gd name="connsiteX232" fmla="*/ 1892300 w 5619750"/>
                <a:gd name="connsiteY232" fmla="*/ 2012950 h 3892550"/>
                <a:gd name="connsiteX233" fmla="*/ 1841500 w 5619750"/>
                <a:gd name="connsiteY233" fmla="*/ 2044700 h 3892550"/>
                <a:gd name="connsiteX234" fmla="*/ 1822450 w 5619750"/>
                <a:gd name="connsiteY234" fmla="*/ 2070100 h 3892550"/>
                <a:gd name="connsiteX235" fmla="*/ 1765300 w 5619750"/>
                <a:gd name="connsiteY235" fmla="*/ 2114550 h 3892550"/>
                <a:gd name="connsiteX236" fmla="*/ 1727200 w 5619750"/>
                <a:gd name="connsiteY236" fmla="*/ 2139950 h 3892550"/>
                <a:gd name="connsiteX237" fmla="*/ 1701800 w 5619750"/>
                <a:gd name="connsiteY237" fmla="*/ 2178050 h 3892550"/>
                <a:gd name="connsiteX238" fmla="*/ 1638300 w 5619750"/>
                <a:gd name="connsiteY238" fmla="*/ 2228850 h 3892550"/>
                <a:gd name="connsiteX239" fmla="*/ 1600200 w 5619750"/>
                <a:gd name="connsiteY239" fmla="*/ 2254250 h 3892550"/>
                <a:gd name="connsiteX240" fmla="*/ 1581150 w 5619750"/>
                <a:gd name="connsiteY240" fmla="*/ 2260600 h 3892550"/>
                <a:gd name="connsiteX241" fmla="*/ 1562100 w 5619750"/>
                <a:gd name="connsiteY241" fmla="*/ 2273300 h 3892550"/>
                <a:gd name="connsiteX242" fmla="*/ 1498600 w 5619750"/>
                <a:gd name="connsiteY242" fmla="*/ 2292350 h 3892550"/>
                <a:gd name="connsiteX243" fmla="*/ 1428750 w 5619750"/>
                <a:gd name="connsiteY243" fmla="*/ 2311400 h 3892550"/>
                <a:gd name="connsiteX244" fmla="*/ 1352550 w 5619750"/>
                <a:gd name="connsiteY244" fmla="*/ 2349500 h 3892550"/>
                <a:gd name="connsiteX245" fmla="*/ 1314450 w 5619750"/>
                <a:gd name="connsiteY245" fmla="*/ 2362200 h 3892550"/>
                <a:gd name="connsiteX246" fmla="*/ 1295400 w 5619750"/>
                <a:gd name="connsiteY246" fmla="*/ 2374900 h 3892550"/>
                <a:gd name="connsiteX247" fmla="*/ 1276350 w 5619750"/>
                <a:gd name="connsiteY247" fmla="*/ 2381250 h 3892550"/>
                <a:gd name="connsiteX248" fmla="*/ 1250950 w 5619750"/>
                <a:gd name="connsiteY248" fmla="*/ 2393950 h 3892550"/>
                <a:gd name="connsiteX249" fmla="*/ 1212850 w 5619750"/>
                <a:gd name="connsiteY249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55600 w 5619750"/>
                <a:gd name="connsiteY16" fmla="*/ 2901950 h 3892550"/>
                <a:gd name="connsiteX17" fmla="*/ 317500 w 5619750"/>
                <a:gd name="connsiteY17" fmla="*/ 2978150 h 3892550"/>
                <a:gd name="connsiteX18" fmla="*/ 273050 w 5619750"/>
                <a:gd name="connsiteY18" fmla="*/ 3041650 h 3892550"/>
                <a:gd name="connsiteX19" fmla="*/ 241300 w 5619750"/>
                <a:gd name="connsiteY19" fmla="*/ 3073400 h 3892550"/>
                <a:gd name="connsiteX20" fmla="*/ 222250 w 5619750"/>
                <a:gd name="connsiteY20" fmla="*/ 3098800 h 3892550"/>
                <a:gd name="connsiteX21" fmla="*/ 158750 w 5619750"/>
                <a:gd name="connsiteY21" fmla="*/ 3168650 h 3892550"/>
                <a:gd name="connsiteX22" fmla="*/ 139700 w 5619750"/>
                <a:gd name="connsiteY22" fmla="*/ 3206750 h 3892550"/>
                <a:gd name="connsiteX23" fmla="*/ 107950 w 5619750"/>
                <a:gd name="connsiteY23" fmla="*/ 3244850 h 3892550"/>
                <a:gd name="connsiteX24" fmla="*/ 57150 w 5619750"/>
                <a:gd name="connsiteY24" fmla="*/ 3333750 h 3892550"/>
                <a:gd name="connsiteX25" fmla="*/ 31750 w 5619750"/>
                <a:gd name="connsiteY25" fmla="*/ 3441700 h 3892550"/>
                <a:gd name="connsiteX26" fmla="*/ 0 w 5619750"/>
                <a:gd name="connsiteY26" fmla="*/ 3575050 h 3892550"/>
                <a:gd name="connsiteX27" fmla="*/ 19050 w 5619750"/>
                <a:gd name="connsiteY27" fmla="*/ 3727450 h 3892550"/>
                <a:gd name="connsiteX28" fmla="*/ 31750 w 5619750"/>
                <a:gd name="connsiteY28" fmla="*/ 3759200 h 3892550"/>
                <a:gd name="connsiteX29" fmla="*/ 57150 w 5619750"/>
                <a:gd name="connsiteY29" fmla="*/ 3778250 h 3892550"/>
                <a:gd name="connsiteX30" fmla="*/ 152400 w 5619750"/>
                <a:gd name="connsiteY30" fmla="*/ 3854450 h 3892550"/>
                <a:gd name="connsiteX31" fmla="*/ 152400 w 5619750"/>
                <a:gd name="connsiteY31" fmla="*/ 3854450 h 3892550"/>
                <a:gd name="connsiteX32" fmla="*/ 177800 w 5619750"/>
                <a:gd name="connsiteY32" fmla="*/ 3873500 h 3892550"/>
                <a:gd name="connsiteX33" fmla="*/ 304800 w 5619750"/>
                <a:gd name="connsiteY33" fmla="*/ 3892550 h 3892550"/>
                <a:gd name="connsiteX34" fmla="*/ 425450 w 5619750"/>
                <a:gd name="connsiteY34" fmla="*/ 3886200 h 3892550"/>
                <a:gd name="connsiteX35" fmla="*/ 476250 w 5619750"/>
                <a:gd name="connsiteY35" fmla="*/ 3873500 h 3892550"/>
                <a:gd name="connsiteX36" fmla="*/ 527050 w 5619750"/>
                <a:gd name="connsiteY36" fmla="*/ 3867150 h 3892550"/>
                <a:gd name="connsiteX37" fmla="*/ 647700 w 5619750"/>
                <a:gd name="connsiteY37" fmla="*/ 3854450 h 3892550"/>
                <a:gd name="connsiteX38" fmla="*/ 711200 w 5619750"/>
                <a:gd name="connsiteY38" fmla="*/ 3835400 h 3892550"/>
                <a:gd name="connsiteX39" fmla="*/ 749300 w 5619750"/>
                <a:gd name="connsiteY39" fmla="*/ 3829050 h 3892550"/>
                <a:gd name="connsiteX40" fmla="*/ 819150 w 5619750"/>
                <a:gd name="connsiteY40" fmla="*/ 3810000 h 3892550"/>
                <a:gd name="connsiteX41" fmla="*/ 895350 w 5619750"/>
                <a:gd name="connsiteY41" fmla="*/ 3778250 h 3892550"/>
                <a:gd name="connsiteX42" fmla="*/ 990600 w 5619750"/>
                <a:gd name="connsiteY42" fmla="*/ 3746500 h 3892550"/>
                <a:gd name="connsiteX43" fmla="*/ 1079500 w 5619750"/>
                <a:gd name="connsiteY43" fmla="*/ 3714750 h 3892550"/>
                <a:gd name="connsiteX44" fmla="*/ 1130300 w 5619750"/>
                <a:gd name="connsiteY44" fmla="*/ 3702050 h 3892550"/>
                <a:gd name="connsiteX45" fmla="*/ 1238250 w 5619750"/>
                <a:gd name="connsiteY45" fmla="*/ 3695700 h 3892550"/>
                <a:gd name="connsiteX46" fmla="*/ 1282700 w 5619750"/>
                <a:gd name="connsiteY46" fmla="*/ 3683000 h 3892550"/>
                <a:gd name="connsiteX47" fmla="*/ 1327150 w 5619750"/>
                <a:gd name="connsiteY47" fmla="*/ 3676650 h 3892550"/>
                <a:gd name="connsiteX48" fmla="*/ 1384300 w 5619750"/>
                <a:gd name="connsiteY48" fmla="*/ 3657600 h 3892550"/>
                <a:gd name="connsiteX49" fmla="*/ 1460500 w 5619750"/>
                <a:gd name="connsiteY49" fmla="*/ 3638550 h 3892550"/>
                <a:gd name="connsiteX50" fmla="*/ 1524000 w 5619750"/>
                <a:gd name="connsiteY50" fmla="*/ 3594100 h 3892550"/>
                <a:gd name="connsiteX51" fmla="*/ 1581150 w 5619750"/>
                <a:gd name="connsiteY51" fmla="*/ 3568700 h 3892550"/>
                <a:gd name="connsiteX52" fmla="*/ 1644650 w 5619750"/>
                <a:gd name="connsiteY52" fmla="*/ 3536950 h 3892550"/>
                <a:gd name="connsiteX53" fmla="*/ 1682750 w 5619750"/>
                <a:gd name="connsiteY53" fmla="*/ 3524250 h 3892550"/>
                <a:gd name="connsiteX54" fmla="*/ 1739900 w 5619750"/>
                <a:gd name="connsiteY54" fmla="*/ 3492500 h 3892550"/>
                <a:gd name="connsiteX55" fmla="*/ 1778000 w 5619750"/>
                <a:gd name="connsiteY55" fmla="*/ 3467100 h 3892550"/>
                <a:gd name="connsiteX56" fmla="*/ 1809750 w 5619750"/>
                <a:gd name="connsiteY56" fmla="*/ 3454400 h 3892550"/>
                <a:gd name="connsiteX57" fmla="*/ 1854200 w 5619750"/>
                <a:gd name="connsiteY57" fmla="*/ 3441700 h 3892550"/>
                <a:gd name="connsiteX58" fmla="*/ 1892300 w 5619750"/>
                <a:gd name="connsiteY58" fmla="*/ 3429000 h 3892550"/>
                <a:gd name="connsiteX59" fmla="*/ 1917700 w 5619750"/>
                <a:gd name="connsiteY59" fmla="*/ 3422650 h 3892550"/>
                <a:gd name="connsiteX60" fmla="*/ 1993900 w 5619750"/>
                <a:gd name="connsiteY60" fmla="*/ 3390900 h 3892550"/>
                <a:gd name="connsiteX61" fmla="*/ 2044700 w 5619750"/>
                <a:gd name="connsiteY61" fmla="*/ 3365500 h 3892550"/>
                <a:gd name="connsiteX62" fmla="*/ 2139950 w 5619750"/>
                <a:gd name="connsiteY62" fmla="*/ 3308350 h 3892550"/>
                <a:gd name="connsiteX63" fmla="*/ 2286000 w 5619750"/>
                <a:gd name="connsiteY63" fmla="*/ 3244850 h 3892550"/>
                <a:gd name="connsiteX64" fmla="*/ 2330450 w 5619750"/>
                <a:gd name="connsiteY64" fmla="*/ 3225800 h 3892550"/>
                <a:gd name="connsiteX65" fmla="*/ 2438400 w 5619750"/>
                <a:gd name="connsiteY65" fmla="*/ 3143250 h 3892550"/>
                <a:gd name="connsiteX66" fmla="*/ 2463800 w 5619750"/>
                <a:gd name="connsiteY66" fmla="*/ 3117850 h 3892550"/>
                <a:gd name="connsiteX67" fmla="*/ 2501900 w 5619750"/>
                <a:gd name="connsiteY67" fmla="*/ 3092450 h 3892550"/>
                <a:gd name="connsiteX68" fmla="*/ 2520950 w 5619750"/>
                <a:gd name="connsiteY68" fmla="*/ 3048000 h 3892550"/>
                <a:gd name="connsiteX69" fmla="*/ 2540000 w 5619750"/>
                <a:gd name="connsiteY69" fmla="*/ 3028950 h 3892550"/>
                <a:gd name="connsiteX70" fmla="*/ 2546350 w 5619750"/>
                <a:gd name="connsiteY70" fmla="*/ 3003550 h 3892550"/>
                <a:gd name="connsiteX71" fmla="*/ 2565400 w 5619750"/>
                <a:gd name="connsiteY71" fmla="*/ 2971800 h 3892550"/>
                <a:gd name="connsiteX72" fmla="*/ 2597150 w 5619750"/>
                <a:gd name="connsiteY72" fmla="*/ 2927350 h 3892550"/>
                <a:gd name="connsiteX73" fmla="*/ 2622550 w 5619750"/>
                <a:gd name="connsiteY73" fmla="*/ 2882900 h 3892550"/>
                <a:gd name="connsiteX74" fmla="*/ 2635250 w 5619750"/>
                <a:gd name="connsiteY74" fmla="*/ 2863850 h 3892550"/>
                <a:gd name="connsiteX75" fmla="*/ 2641600 w 5619750"/>
                <a:gd name="connsiteY75" fmla="*/ 2838450 h 3892550"/>
                <a:gd name="connsiteX76" fmla="*/ 2667000 w 5619750"/>
                <a:gd name="connsiteY76" fmla="*/ 2762250 h 3892550"/>
                <a:gd name="connsiteX77" fmla="*/ 2686050 w 5619750"/>
                <a:gd name="connsiteY77" fmla="*/ 2705100 h 3892550"/>
                <a:gd name="connsiteX78" fmla="*/ 2698750 w 5619750"/>
                <a:gd name="connsiteY78" fmla="*/ 2673350 h 3892550"/>
                <a:gd name="connsiteX79" fmla="*/ 2711450 w 5619750"/>
                <a:gd name="connsiteY79" fmla="*/ 2635250 h 3892550"/>
                <a:gd name="connsiteX80" fmla="*/ 2736850 w 5619750"/>
                <a:gd name="connsiteY80" fmla="*/ 2584450 h 3892550"/>
                <a:gd name="connsiteX81" fmla="*/ 2755900 w 5619750"/>
                <a:gd name="connsiteY81" fmla="*/ 2540000 h 3892550"/>
                <a:gd name="connsiteX82" fmla="*/ 2876550 w 5619750"/>
                <a:gd name="connsiteY82" fmla="*/ 2419350 h 3892550"/>
                <a:gd name="connsiteX83" fmla="*/ 2940050 w 5619750"/>
                <a:gd name="connsiteY83" fmla="*/ 2362200 h 3892550"/>
                <a:gd name="connsiteX84" fmla="*/ 2978150 w 5619750"/>
                <a:gd name="connsiteY84" fmla="*/ 2324100 h 3892550"/>
                <a:gd name="connsiteX85" fmla="*/ 3003550 w 5619750"/>
                <a:gd name="connsiteY85" fmla="*/ 2305050 h 3892550"/>
                <a:gd name="connsiteX86" fmla="*/ 3022600 w 5619750"/>
                <a:gd name="connsiteY86" fmla="*/ 2292350 h 3892550"/>
                <a:gd name="connsiteX87" fmla="*/ 3054350 w 5619750"/>
                <a:gd name="connsiteY87" fmla="*/ 2266950 h 3892550"/>
                <a:gd name="connsiteX88" fmla="*/ 3136900 w 5619750"/>
                <a:gd name="connsiteY88" fmla="*/ 2216150 h 3892550"/>
                <a:gd name="connsiteX89" fmla="*/ 3168650 w 5619750"/>
                <a:gd name="connsiteY89" fmla="*/ 2190750 h 3892550"/>
                <a:gd name="connsiteX90" fmla="*/ 3194050 w 5619750"/>
                <a:gd name="connsiteY90" fmla="*/ 2178050 h 3892550"/>
                <a:gd name="connsiteX91" fmla="*/ 3276600 w 5619750"/>
                <a:gd name="connsiteY91" fmla="*/ 2133600 h 3892550"/>
                <a:gd name="connsiteX92" fmla="*/ 3308350 w 5619750"/>
                <a:gd name="connsiteY92" fmla="*/ 2127250 h 3892550"/>
                <a:gd name="connsiteX93" fmla="*/ 3327400 w 5619750"/>
                <a:gd name="connsiteY93" fmla="*/ 2114550 h 3892550"/>
                <a:gd name="connsiteX94" fmla="*/ 3384550 w 5619750"/>
                <a:gd name="connsiteY94" fmla="*/ 2089150 h 3892550"/>
                <a:gd name="connsiteX95" fmla="*/ 3422650 w 5619750"/>
                <a:gd name="connsiteY95" fmla="*/ 2076450 h 3892550"/>
                <a:gd name="connsiteX96" fmla="*/ 3524250 w 5619750"/>
                <a:gd name="connsiteY96" fmla="*/ 2012950 h 3892550"/>
                <a:gd name="connsiteX97" fmla="*/ 3594100 w 5619750"/>
                <a:gd name="connsiteY97" fmla="*/ 1968500 h 3892550"/>
                <a:gd name="connsiteX98" fmla="*/ 3619500 w 5619750"/>
                <a:gd name="connsiteY98" fmla="*/ 1949450 h 3892550"/>
                <a:gd name="connsiteX99" fmla="*/ 3676650 w 5619750"/>
                <a:gd name="connsiteY99" fmla="*/ 1917700 h 3892550"/>
                <a:gd name="connsiteX100" fmla="*/ 3702050 w 5619750"/>
                <a:gd name="connsiteY100" fmla="*/ 1892300 h 3892550"/>
                <a:gd name="connsiteX101" fmla="*/ 3746500 w 5619750"/>
                <a:gd name="connsiteY101" fmla="*/ 1873250 h 3892550"/>
                <a:gd name="connsiteX102" fmla="*/ 3784600 w 5619750"/>
                <a:gd name="connsiteY102" fmla="*/ 1847850 h 3892550"/>
                <a:gd name="connsiteX103" fmla="*/ 3810000 w 5619750"/>
                <a:gd name="connsiteY103" fmla="*/ 1835150 h 3892550"/>
                <a:gd name="connsiteX104" fmla="*/ 3848100 w 5619750"/>
                <a:gd name="connsiteY104" fmla="*/ 1809750 h 3892550"/>
                <a:gd name="connsiteX105" fmla="*/ 3987800 w 5619750"/>
                <a:gd name="connsiteY105" fmla="*/ 1733550 h 3892550"/>
                <a:gd name="connsiteX106" fmla="*/ 4121150 w 5619750"/>
                <a:gd name="connsiteY106" fmla="*/ 1638300 h 3892550"/>
                <a:gd name="connsiteX107" fmla="*/ 4197350 w 5619750"/>
                <a:gd name="connsiteY107" fmla="*/ 1593850 h 3892550"/>
                <a:gd name="connsiteX108" fmla="*/ 4248150 w 5619750"/>
                <a:gd name="connsiteY108" fmla="*/ 1574800 h 3892550"/>
                <a:gd name="connsiteX109" fmla="*/ 4375150 w 5619750"/>
                <a:gd name="connsiteY109" fmla="*/ 1498600 h 3892550"/>
                <a:gd name="connsiteX110" fmla="*/ 4495800 w 5619750"/>
                <a:gd name="connsiteY110" fmla="*/ 1447800 h 3892550"/>
                <a:gd name="connsiteX111" fmla="*/ 4514850 w 5619750"/>
                <a:gd name="connsiteY111" fmla="*/ 1441450 h 3892550"/>
                <a:gd name="connsiteX112" fmla="*/ 4813300 w 5619750"/>
                <a:gd name="connsiteY112" fmla="*/ 1460500 h 3892550"/>
                <a:gd name="connsiteX113" fmla="*/ 4851400 w 5619750"/>
                <a:gd name="connsiteY113" fmla="*/ 1466850 h 3892550"/>
                <a:gd name="connsiteX114" fmla="*/ 4876800 w 5619750"/>
                <a:gd name="connsiteY114" fmla="*/ 1479550 h 3892550"/>
                <a:gd name="connsiteX115" fmla="*/ 4914900 w 5619750"/>
                <a:gd name="connsiteY115" fmla="*/ 1492250 h 3892550"/>
                <a:gd name="connsiteX116" fmla="*/ 5035550 w 5619750"/>
                <a:gd name="connsiteY116" fmla="*/ 1524000 h 3892550"/>
                <a:gd name="connsiteX117" fmla="*/ 5086350 w 5619750"/>
                <a:gd name="connsiteY117" fmla="*/ 1530350 h 3892550"/>
                <a:gd name="connsiteX118" fmla="*/ 5226050 w 5619750"/>
                <a:gd name="connsiteY118" fmla="*/ 1524000 h 3892550"/>
                <a:gd name="connsiteX119" fmla="*/ 5295900 w 5619750"/>
                <a:gd name="connsiteY119" fmla="*/ 1498600 h 3892550"/>
                <a:gd name="connsiteX120" fmla="*/ 5372100 w 5619750"/>
                <a:gd name="connsiteY120" fmla="*/ 1454150 h 3892550"/>
                <a:gd name="connsiteX121" fmla="*/ 5422900 w 5619750"/>
                <a:gd name="connsiteY121" fmla="*/ 1422400 h 3892550"/>
                <a:gd name="connsiteX122" fmla="*/ 5480050 w 5619750"/>
                <a:gd name="connsiteY122" fmla="*/ 1358900 h 3892550"/>
                <a:gd name="connsiteX123" fmla="*/ 5499100 w 5619750"/>
                <a:gd name="connsiteY123" fmla="*/ 1327150 h 3892550"/>
                <a:gd name="connsiteX124" fmla="*/ 5505450 w 5619750"/>
                <a:gd name="connsiteY124" fmla="*/ 1301750 h 3892550"/>
                <a:gd name="connsiteX125" fmla="*/ 5524500 w 5619750"/>
                <a:gd name="connsiteY125" fmla="*/ 1250950 h 3892550"/>
                <a:gd name="connsiteX126" fmla="*/ 5537200 w 5619750"/>
                <a:gd name="connsiteY126" fmla="*/ 1193800 h 3892550"/>
                <a:gd name="connsiteX127" fmla="*/ 5549900 w 5619750"/>
                <a:gd name="connsiteY127" fmla="*/ 1155700 h 3892550"/>
                <a:gd name="connsiteX128" fmla="*/ 5562600 w 5619750"/>
                <a:gd name="connsiteY128" fmla="*/ 1092200 h 3892550"/>
                <a:gd name="connsiteX129" fmla="*/ 5568950 w 5619750"/>
                <a:gd name="connsiteY129" fmla="*/ 1016000 h 3892550"/>
                <a:gd name="connsiteX130" fmla="*/ 5581650 w 5619750"/>
                <a:gd name="connsiteY130" fmla="*/ 863600 h 3892550"/>
                <a:gd name="connsiteX131" fmla="*/ 5600700 w 5619750"/>
                <a:gd name="connsiteY131" fmla="*/ 793750 h 3892550"/>
                <a:gd name="connsiteX132" fmla="*/ 5607050 w 5619750"/>
                <a:gd name="connsiteY132" fmla="*/ 736600 h 3892550"/>
                <a:gd name="connsiteX133" fmla="*/ 5619750 w 5619750"/>
                <a:gd name="connsiteY133" fmla="*/ 660400 h 3892550"/>
                <a:gd name="connsiteX134" fmla="*/ 5607050 w 5619750"/>
                <a:gd name="connsiteY134" fmla="*/ 577850 h 3892550"/>
                <a:gd name="connsiteX135" fmla="*/ 5575300 w 5619750"/>
                <a:gd name="connsiteY135" fmla="*/ 533400 h 3892550"/>
                <a:gd name="connsiteX136" fmla="*/ 5543550 w 5619750"/>
                <a:gd name="connsiteY136" fmla="*/ 495300 h 3892550"/>
                <a:gd name="connsiteX137" fmla="*/ 5505450 w 5619750"/>
                <a:gd name="connsiteY137" fmla="*/ 438150 h 3892550"/>
                <a:gd name="connsiteX138" fmla="*/ 5486400 w 5619750"/>
                <a:gd name="connsiteY138" fmla="*/ 412750 h 3892550"/>
                <a:gd name="connsiteX139" fmla="*/ 5454650 w 5619750"/>
                <a:gd name="connsiteY139" fmla="*/ 368300 h 3892550"/>
                <a:gd name="connsiteX140" fmla="*/ 5429250 w 5619750"/>
                <a:gd name="connsiteY140" fmla="*/ 342900 h 3892550"/>
                <a:gd name="connsiteX141" fmla="*/ 5397500 w 5619750"/>
                <a:gd name="connsiteY141" fmla="*/ 292100 h 3892550"/>
                <a:gd name="connsiteX142" fmla="*/ 5372100 w 5619750"/>
                <a:gd name="connsiteY142" fmla="*/ 260350 h 3892550"/>
                <a:gd name="connsiteX143" fmla="*/ 5359400 w 5619750"/>
                <a:gd name="connsiteY143" fmla="*/ 241300 h 3892550"/>
                <a:gd name="connsiteX144" fmla="*/ 5340350 w 5619750"/>
                <a:gd name="connsiteY144" fmla="*/ 222250 h 3892550"/>
                <a:gd name="connsiteX145" fmla="*/ 5295900 w 5619750"/>
                <a:gd name="connsiteY145" fmla="*/ 158750 h 3892550"/>
                <a:gd name="connsiteX146" fmla="*/ 5289550 w 5619750"/>
                <a:gd name="connsiteY146" fmla="*/ 133350 h 3892550"/>
                <a:gd name="connsiteX147" fmla="*/ 5232400 w 5619750"/>
                <a:gd name="connsiteY147" fmla="*/ 88900 h 3892550"/>
                <a:gd name="connsiteX148" fmla="*/ 5181600 w 5619750"/>
                <a:gd name="connsiteY148" fmla="*/ 63500 h 3892550"/>
                <a:gd name="connsiteX149" fmla="*/ 5035550 w 5619750"/>
                <a:gd name="connsiteY149" fmla="*/ 12700 h 3892550"/>
                <a:gd name="connsiteX150" fmla="*/ 4978400 w 5619750"/>
                <a:gd name="connsiteY150" fmla="*/ 0 h 3892550"/>
                <a:gd name="connsiteX151" fmla="*/ 4794250 w 5619750"/>
                <a:gd name="connsiteY151" fmla="*/ 6350 h 3892550"/>
                <a:gd name="connsiteX152" fmla="*/ 4762500 w 5619750"/>
                <a:gd name="connsiteY152" fmla="*/ 19050 h 3892550"/>
                <a:gd name="connsiteX153" fmla="*/ 4724400 w 5619750"/>
                <a:gd name="connsiteY153" fmla="*/ 25400 h 3892550"/>
                <a:gd name="connsiteX154" fmla="*/ 4673600 w 5619750"/>
                <a:gd name="connsiteY154" fmla="*/ 69850 h 3892550"/>
                <a:gd name="connsiteX155" fmla="*/ 4641850 w 5619750"/>
                <a:gd name="connsiteY155" fmla="*/ 95250 h 3892550"/>
                <a:gd name="connsiteX156" fmla="*/ 4597400 w 5619750"/>
                <a:gd name="connsiteY156" fmla="*/ 152400 h 3892550"/>
                <a:gd name="connsiteX157" fmla="*/ 4552950 w 5619750"/>
                <a:gd name="connsiteY157" fmla="*/ 184150 h 3892550"/>
                <a:gd name="connsiteX158" fmla="*/ 4540250 w 5619750"/>
                <a:gd name="connsiteY158" fmla="*/ 203200 h 3892550"/>
                <a:gd name="connsiteX159" fmla="*/ 4514850 w 5619750"/>
                <a:gd name="connsiteY159" fmla="*/ 222250 h 3892550"/>
                <a:gd name="connsiteX160" fmla="*/ 4445000 w 5619750"/>
                <a:gd name="connsiteY160" fmla="*/ 292100 h 3892550"/>
                <a:gd name="connsiteX161" fmla="*/ 4406900 w 5619750"/>
                <a:gd name="connsiteY161" fmla="*/ 330200 h 3892550"/>
                <a:gd name="connsiteX162" fmla="*/ 4356100 w 5619750"/>
                <a:gd name="connsiteY162" fmla="*/ 400050 h 3892550"/>
                <a:gd name="connsiteX163" fmla="*/ 4330700 w 5619750"/>
                <a:gd name="connsiteY163" fmla="*/ 431800 h 3892550"/>
                <a:gd name="connsiteX164" fmla="*/ 4305300 w 5619750"/>
                <a:gd name="connsiteY164" fmla="*/ 457200 h 3892550"/>
                <a:gd name="connsiteX165" fmla="*/ 4273550 w 5619750"/>
                <a:gd name="connsiteY165" fmla="*/ 501650 h 3892550"/>
                <a:gd name="connsiteX166" fmla="*/ 4222750 w 5619750"/>
                <a:gd name="connsiteY166" fmla="*/ 552450 h 3892550"/>
                <a:gd name="connsiteX167" fmla="*/ 4197350 w 5619750"/>
                <a:gd name="connsiteY167" fmla="*/ 584200 h 3892550"/>
                <a:gd name="connsiteX168" fmla="*/ 4178300 w 5619750"/>
                <a:gd name="connsiteY168" fmla="*/ 615950 h 3892550"/>
                <a:gd name="connsiteX169" fmla="*/ 4152900 w 5619750"/>
                <a:gd name="connsiteY169" fmla="*/ 635000 h 3892550"/>
                <a:gd name="connsiteX170" fmla="*/ 4114800 w 5619750"/>
                <a:gd name="connsiteY170" fmla="*/ 704850 h 3892550"/>
                <a:gd name="connsiteX171" fmla="*/ 4095750 w 5619750"/>
                <a:gd name="connsiteY171" fmla="*/ 742950 h 3892550"/>
                <a:gd name="connsiteX172" fmla="*/ 4076700 w 5619750"/>
                <a:gd name="connsiteY172" fmla="*/ 774700 h 3892550"/>
                <a:gd name="connsiteX173" fmla="*/ 4064000 w 5619750"/>
                <a:gd name="connsiteY173" fmla="*/ 800100 h 3892550"/>
                <a:gd name="connsiteX174" fmla="*/ 4051300 w 5619750"/>
                <a:gd name="connsiteY174" fmla="*/ 819150 h 3892550"/>
                <a:gd name="connsiteX175" fmla="*/ 4038600 w 5619750"/>
                <a:gd name="connsiteY175" fmla="*/ 844550 h 3892550"/>
                <a:gd name="connsiteX176" fmla="*/ 4019550 w 5619750"/>
                <a:gd name="connsiteY176" fmla="*/ 857250 h 3892550"/>
                <a:gd name="connsiteX177" fmla="*/ 3975100 w 5619750"/>
                <a:gd name="connsiteY177" fmla="*/ 895350 h 3892550"/>
                <a:gd name="connsiteX178" fmla="*/ 3917950 w 5619750"/>
                <a:gd name="connsiteY178" fmla="*/ 927100 h 3892550"/>
                <a:gd name="connsiteX179" fmla="*/ 3879850 w 5619750"/>
                <a:gd name="connsiteY179" fmla="*/ 946150 h 3892550"/>
                <a:gd name="connsiteX180" fmla="*/ 3860800 w 5619750"/>
                <a:gd name="connsiteY180" fmla="*/ 965200 h 3892550"/>
                <a:gd name="connsiteX181" fmla="*/ 3797300 w 5619750"/>
                <a:gd name="connsiteY181" fmla="*/ 990600 h 3892550"/>
                <a:gd name="connsiteX182" fmla="*/ 3771900 w 5619750"/>
                <a:gd name="connsiteY182" fmla="*/ 1003300 h 3892550"/>
                <a:gd name="connsiteX183" fmla="*/ 3721100 w 5619750"/>
                <a:gd name="connsiteY183" fmla="*/ 1041400 h 3892550"/>
                <a:gd name="connsiteX184" fmla="*/ 3689350 w 5619750"/>
                <a:gd name="connsiteY184" fmla="*/ 1073150 h 3892550"/>
                <a:gd name="connsiteX185" fmla="*/ 3651250 w 5619750"/>
                <a:gd name="connsiteY185" fmla="*/ 1123950 h 3892550"/>
                <a:gd name="connsiteX186" fmla="*/ 3638550 w 5619750"/>
                <a:gd name="connsiteY186" fmla="*/ 1143000 h 3892550"/>
                <a:gd name="connsiteX187" fmla="*/ 3613150 w 5619750"/>
                <a:gd name="connsiteY187" fmla="*/ 1162050 h 3892550"/>
                <a:gd name="connsiteX188" fmla="*/ 3562350 w 5619750"/>
                <a:gd name="connsiteY188" fmla="*/ 1231900 h 3892550"/>
                <a:gd name="connsiteX189" fmla="*/ 3543300 w 5619750"/>
                <a:gd name="connsiteY189" fmla="*/ 1238250 h 3892550"/>
                <a:gd name="connsiteX190" fmla="*/ 3511550 w 5619750"/>
                <a:gd name="connsiteY190" fmla="*/ 1270000 h 3892550"/>
                <a:gd name="connsiteX191" fmla="*/ 3448050 w 5619750"/>
                <a:gd name="connsiteY191" fmla="*/ 1314450 h 3892550"/>
                <a:gd name="connsiteX192" fmla="*/ 3416300 w 5619750"/>
                <a:gd name="connsiteY192" fmla="*/ 1327150 h 3892550"/>
                <a:gd name="connsiteX193" fmla="*/ 3384550 w 5619750"/>
                <a:gd name="connsiteY193" fmla="*/ 1352550 h 3892550"/>
                <a:gd name="connsiteX194" fmla="*/ 3333750 w 5619750"/>
                <a:gd name="connsiteY194" fmla="*/ 1377950 h 3892550"/>
                <a:gd name="connsiteX195" fmla="*/ 3308350 w 5619750"/>
                <a:gd name="connsiteY195" fmla="*/ 1403350 h 3892550"/>
                <a:gd name="connsiteX196" fmla="*/ 3276600 w 5619750"/>
                <a:gd name="connsiteY196" fmla="*/ 1409700 h 3892550"/>
                <a:gd name="connsiteX197" fmla="*/ 3213100 w 5619750"/>
                <a:gd name="connsiteY197" fmla="*/ 1435100 h 3892550"/>
                <a:gd name="connsiteX198" fmla="*/ 3168650 w 5619750"/>
                <a:gd name="connsiteY198" fmla="*/ 1447800 h 3892550"/>
                <a:gd name="connsiteX199" fmla="*/ 3143250 w 5619750"/>
                <a:gd name="connsiteY199" fmla="*/ 1460500 h 3892550"/>
                <a:gd name="connsiteX200" fmla="*/ 3124200 w 5619750"/>
                <a:gd name="connsiteY200" fmla="*/ 1466850 h 3892550"/>
                <a:gd name="connsiteX201" fmla="*/ 3073400 w 5619750"/>
                <a:gd name="connsiteY201" fmla="*/ 1492250 h 3892550"/>
                <a:gd name="connsiteX202" fmla="*/ 3028950 w 5619750"/>
                <a:gd name="connsiteY202" fmla="*/ 1517650 h 3892550"/>
                <a:gd name="connsiteX203" fmla="*/ 3009900 w 5619750"/>
                <a:gd name="connsiteY203" fmla="*/ 1536700 h 3892550"/>
                <a:gd name="connsiteX204" fmla="*/ 2959100 w 5619750"/>
                <a:gd name="connsiteY204" fmla="*/ 1549400 h 3892550"/>
                <a:gd name="connsiteX205" fmla="*/ 2882900 w 5619750"/>
                <a:gd name="connsiteY205" fmla="*/ 1581150 h 3892550"/>
                <a:gd name="connsiteX206" fmla="*/ 2794000 w 5619750"/>
                <a:gd name="connsiteY206" fmla="*/ 1600200 h 3892550"/>
                <a:gd name="connsiteX207" fmla="*/ 2762250 w 5619750"/>
                <a:gd name="connsiteY207" fmla="*/ 1612900 h 3892550"/>
                <a:gd name="connsiteX208" fmla="*/ 2705100 w 5619750"/>
                <a:gd name="connsiteY208" fmla="*/ 1625600 h 3892550"/>
                <a:gd name="connsiteX209" fmla="*/ 2679700 w 5619750"/>
                <a:gd name="connsiteY209" fmla="*/ 1638300 h 3892550"/>
                <a:gd name="connsiteX210" fmla="*/ 2641600 w 5619750"/>
                <a:gd name="connsiteY210" fmla="*/ 1651000 h 3892550"/>
                <a:gd name="connsiteX211" fmla="*/ 2609850 w 5619750"/>
                <a:gd name="connsiteY211" fmla="*/ 1670050 h 3892550"/>
                <a:gd name="connsiteX212" fmla="*/ 2578100 w 5619750"/>
                <a:gd name="connsiteY212" fmla="*/ 1682750 h 3892550"/>
                <a:gd name="connsiteX213" fmla="*/ 2527300 w 5619750"/>
                <a:gd name="connsiteY213" fmla="*/ 1714500 h 3892550"/>
                <a:gd name="connsiteX214" fmla="*/ 2438400 w 5619750"/>
                <a:gd name="connsiteY214" fmla="*/ 1752600 h 3892550"/>
                <a:gd name="connsiteX215" fmla="*/ 2400300 w 5619750"/>
                <a:gd name="connsiteY215" fmla="*/ 1771650 h 3892550"/>
                <a:gd name="connsiteX216" fmla="*/ 2362200 w 5619750"/>
                <a:gd name="connsiteY216" fmla="*/ 1784350 h 3892550"/>
                <a:gd name="connsiteX217" fmla="*/ 2336800 w 5619750"/>
                <a:gd name="connsiteY217" fmla="*/ 1797050 h 3892550"/>
                <a:gd name="connsiteX218" fmla="*/ 2292350 w 5619750"/>
                <a:gd name="connsiteY218" fmla="*/ 1816100 h 3892550"/>
                <a:gd name="connsiteX219" fmla="*/ 2273300 w 5619750"/>
                <a:gd name="connsiteY219" fmla="*/ 1828800 h 3892550"/>
                <a:gd name="connsiteX220" fmla="*/ 2241550 w 5619750"/>
                <a:gd name="connsiteY220" fmla="*/ 1841500 h 3892550"/>
                <a:gd name="connsiteX221" fmla="*/ 2209800 w 5619750"/>
                <a:gd name="connsiteY221" fmla="*/ 1860550 h 3892550"/>
                <a:gd name="connsiteX222" fmla="*/ 2171700 w 5619750"/>
                <a:gd name="connsiteY222" fmla="*/ 1873250 h 3892550"/>
                <a:gd name="connsiteX223" fmla="*/ 2127250 w 5619750"/>
                <a:gd name="connsiteY223" fmla="*/ 1885950 h 3892550"/>
                <a:gd name="connsiteX224" fmla="*/ 2108200 w 5619750"/>
                <a:gd name="connsiteY224" fmla="*/ 1898650 h 3892550"/>
                <a:gd name="connsiteX225" fmla="*/ 2076450 w 5619750"/>
                <a:gd name="connsiteY225" fmla="*/ 1905000 h 3892550"/>
                <a:gd name="connsiteX226" fmla="*/ 2032000 w 5619750"/>
                <a:gd name="connsiteY226" fmla="*/ 1917700 h 3892550"/>
                <a:gd name="connsiteX227" fmla="*/ 2006600 w 5619750"/>
                <a:gd name="connsiteY227" fmla="*/ 1936750 h 3892550"/>
                <a:gd name="connsiteX228" fmla="*/ 1981200 w 5619750"/>
                <a:gd name="connsiteY228" fmla="*/ 1943100 h 3892550"/>
                <a:gd name="connsiteX229" fmla="*/ 1962150 w 5619750"/>
                <a:gd name="connsiteY229" fmla="*/ 1962150 h 3892550"/>
                <a:gd name="connsiteX230" fmla="*/ 1924050 w 5619750"/>
                <a:gd name="connsiteY230" fmla="*/ 1981200 h 3892550"/>
                <a:gd name="connsiteX231" fmla="*/ 1892300 w 5619750"/>
                <a:gd name="connsiteY231" fmla="*/ 2012950 h 3892550"/>
                <a:gd name="connsiteX232" fmla="*/ 1841500 w 5619750"/>
                <a:gd name="connsiteY232" fmla="*/ 2044700 h 3892550"/>
                <a:gd name="connsiteX233" fmla="*/ 1822450 w 5619750"/>
                <a:gd name="connsiteY233" fmla="*/ 2070100 h 3892550"/>
                <a:gd name="connsiteX234" fmla="*/ 1765300 w 5619750"/>
                <a:gd name="connsiteY234" fmla="*/ 2114550 h 3892550"/>
                <a:gd name="connsiteX235" fmla="*/ 1727200 w 5619750"/>
                <a:gd name="connsiteY235" fmla="*/ 2139950 h 3892550"/>
                <a:gd name="connsiteX236" fmla="*/ 1701800 w 5619750"/>
                <a:gd name="connsiteY236" fmla="*/ 2178050 h 3892550"/>
                <a:gd name="connsiteX237" fmla="*/ 1638300 w 5619750"/>
                <a:gd name="connsiteY237" fmla="*/ 2228850 h 3892550"/>
                <a:gd name="connsiteX238" fmla="*/ 1600200 w 5619750"/>
                <a:gd name="connsiteY238" fmla="*/ 2254250 h 3892550"/>
                <a:gd name="connsiteX239" fmla="*/ 1581150 w 5619750"/>
                <a:gd name="connsiteY239" fmla="*/ 2260600 h 3892550"/>
                <a:gd name="connsiteX240" fmla="*/ 1562100 w 5619750"/>
                <a:gd name="connsiteY240" fmla="*/ 2273300 h 3892550"/>
                <a:gd name="connsiteX241" fmla="*/ 1498600 w 5619750"/>
                <a:gd name="connsiteY241" fmla="*/ 2292350 h 3892550"/>
                <a:gd name="connsiteX242" fmla="*/ 1428750 w 5619750"/>
                <a:gd name="connsiteY242" fmla="*/ 2311400 h 3892550"/>
                <a:gd name="connsiteX243" fmla="*/ 1352550 w 5619750"/>
                <a:gd name="connsiteY243" fmla="*/ 2349500 h 3892550"/>
                <a:gd name="connsiteX244" fmla="*/ 1314450 w 5619750"/>
                <a:gd name="connsiteY244" fmla="*/ 2362200 h 3892550"/>
                <a:gd name="connsiteX245" fmla="*/ 1295400 w 5619750"/>
                <a:gd name="connsiteY245" fmla="*/ 2374900 h 3892550"/>
                <a:gd name="connsiteX246" fmla="*/ 1276350 w 5619750"/>
                <a:gd name="connsiteY246" fmla="*/ 2381250 h 3892550"/>
                <a:gd name="connsiteX247" fmla="*/ 1250950 w 5619750"/>
                <a:gd name="connsiteY247" fmla="*/ 2393950 h 3892550"/>
                <a:gd name="connsiteX248" fmla="*/ 1212850 w 5619750"/>
                <a:gd name="connsiteY248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21150 w 5619750"/>
                <a:gd name="connsiteY105" fmla="*/ 1638300 h 3892550"/>
                <a:gd name="connsiteX106" fmla="*/ 4197350 w 5619750"/>
                <a:gd name="connsiteY106" fmla="*/ 1593850 h 3892550"/>
                <a:gd name="connsiteX107" fmla="*/ 4248150 w 5619750"/>
                <a:gd name="connsiteY107" fmla="*/ 1574800 h 3892550"/>
                <a:gd name="connsiteX108" fmla="*/ 4375150 w 5619750"/>
                <a:gd name="connsiteY108" fmla="*/ 1498600 h 3892550"/>
                <a:gd name="connsiteX109" fmla="*/ 4495800 w 5619750"/>
                <a:gd name="connsiteY109" fmla="*/ 1447800 h 3892550"/>
                <a:gd name="connsiteX110" fmla="*/ 4514850 w 5619750"/>
                <a:gd name="connsiteY110" fmla="*/ 1441450 h 3892550"/>
                <a:gd name="connsiteX111" fmla="*/ 4813300 w 5619750"/>
                <a:gd name="connsiteY111" fmla="*/ 1460500 h 3892550"/>
                <a:gd name="connsiteX112" fmla="*/ 4851400 w 5619750"/>
                <a:gd name="connsiteY112" fmla="*/ 1466850 h 3892550"/>
                <a:gd name="connsiteX113" fmla="*/ 4876800 w 5619750"/>
                <a:gd name="connsiteY113" fmla="*/ 1479550 h 3892550"/>
                <a:gd name="connsiteX114" fmla="*/ 4914900 w 5619750"/>
                <a:gd name="connsiteY114" fmla="*/ 1492250 h 3892550"/>
                <a:gd name="connsiteX115" fmla="*/ 5035550 w 5619750"/>
                <a:gd name="connsiteY115" fmla="*/ 1524000 h 3892550"/>
                <a:gd name="connsiteX116" fmla="*/ 5086350 w 5619750"/>
                <a:gd name="connsiteY116" fmla="*/ 1530350 h 3892550"/>
                <a:gd name="connsiteX117" fmla="*/ 5226050 w 5619750"/>
                <a:gd name="connsiteY117" fmla="*/ 1524000 h 3892550"/>
                <a:gd name="connsiteX118" fmla="*/ 5295900 w 5619750"/>
                <a:gd name="connsiteY118" fmla="*/ 1498600 h 3892550"/>
                <a:gd name="connsiteX119" fmla="*/ 5372100 w 5619750"/>
                <a:gd name="connsiteY119" fmla="*/ 1454150 h 3892550"/>
                <a:gd name="connsiteX120" fmla="*/ 5422900 w 5619750"/>
                <a:gd name="connsiteY120" fmla="*/ 1422400 h 3892550"/>
                <a:gd name="connsiteX121" fmla="*/ 5480050 w 5619750"/>
                <a:gd name="connsiteY121" fmla="*/ 1358900 h 3892550"/>
                <a:gd name="connsiteX122" fmla="*/ 5499100 w 5619750"/>
                <a:gd name="connsiteY122" fmla="*/ 1327150 h 3892550"/>
                <a:gd name="connsiteX123" fmla="*/ 5505450 w 5619750"/>
                <a:gd name="connsiteY123" fmla="*/ 1301750 h 3892550"/>
                <a:gd name="connsiteX124" fmla="*/ 5524500 w 5619750"/>
                <a:gd name="connsiteY124" fmla="*/ 1250950 h 3892550"/>
                <a:gd name="connsiteX125" fmla="*/ 5537200 w 5619750"/>
                <a:gd name="connsiteY125" fmla="*/ 1193800 h 3892550"/>
                <a:gd name="connsiteX126" fmla="*/ 5549900 w 5619750"/>
                <a:gd name="connsiteY126" fmla="*/ 1155700 h 3892550"/>
                <a:gd name="connsiteX127" fmla="*/ 5562600 w 5619750"/>
                <a:gd name="connsiteY127" fmla="*/ 1092200 h 3892550"/>
                <a:gd name="connsiteX128" fmla="*/ 5568950 w 5619750"/>
                <a:gd name="connsiteY128" fmla="*/ 1016000 h 3892550"/>
                <a:gd name="connsiteX129" fmla="*/ 5581650 w 5619750"/>
                <a:gd name="connsiteY129" fmla="*/ 863600 h 3892550"/>
                <a:gd name="connsiteX130" fmla="*/ 5600700 w 5619750"/>
                <a:gd name="connsiteY130" fmla="*/ 793750 h 3892550"/>
                <a:gd name="connsiteX131" fmla="*/ 5607050 w 5619750"/>
                <a:gd name="connsiteY131" fmla="*/ 736600 h 3892550"/>
                <a:gd name="connsiteX132" fmla="*/ 5619750 w 5619750"/>
                <a:gd name="connsiteY132" fmla="*/ 660400 h 3892550"/>
                <a:gd name="connsiteX133" fmla="*/ 5607050 w 5619750"/>
                <a:gd name="connsiteY133" fmla="*/ 577850 h 3892550"/>
                <a:gd name="connsiteX134" fmla="*/ 5575300 w 5619750"/>
                <a:gd name="connsiteY134" fmla="*/ 533400 h 3892550"/>
                <a:gd name="connsiteX135" fmla="*/ 5543550 w 5619750"/>
                <a:gd name="connsiteY135" fmla="*/ 495300 h 3892550"/>
                <a:gd name="connsiteX136" fmla="*/ 5505450 w 5619750"/>
                <a:gd name="connsiteY136" fmla="*/ 438150 h 3892550"/>
                <a:gd name="connsiteX137" fmla="*/ 5486400 w 5619750"/>
                <a:gd name="connsiteY137" fmla="*/ 412750 h 3892550"/>
                <a:gd name="connsiteX138" fmla="*/ 5454650 w 5619750"/>
                <a:gd name="connsiteY138" fmla="*/ 368300 h 3892550"/>
                <a:gd name="connsiteX139" fmla="*/ 5429250 w 5619750"/>
                <a:gd name="connsiteY139" fmla="*/ 342900 h 3892550"/>
                <a:gd name="connsiteX140" fmla="*/ 5397500 w 5619750"/>
                <a:gd name="connsiteY140" fmla="*/ 292100 h 3892550"/>
                <a:gd name="connsiteX141" fmla="*/ 5372100 w 5619750"/>
                <a:gd name="connsiteY141" fmla="*/ 260350 h 3892550"/>
                <a:gd name="connsiteX142" fmla="*/ 5359400 w 5619750"/>
                <a:gd name="connsiteY142" fmla="*/ 241300 h 3892550"/>
                <a:gd name="connsiteX143" fmla="*/ 5340350 w 5619750"/>
                <a:gd name="connsiteY143" fmla="*/ 222250 h 3892550"/>
                <a:gd name="connsiteX144" fmla="*/ 5295900 w 5619750"/>
                <a:gd name="connsiteY144" fmla="*/ 158750 h 3892550"/>
                <a:gd name="connsiteX145" fmla="*/ 5289550 w 5619750"/>
                <a:gd name="connsiteY145" fmla="*/ 133350 h 3892550"/>
                <a:gd name="connsiteX146" fmla="*/ 5232400 w 5619750"/>
                <a:gd name="connsiteY146" fmla="*/ 88900 h 3892550"/>
                <a:gd name="connsiteX147" fmla="*/ 5181600 w 5619750"/>
                <a:gd name="connsiteY147" fmla="*/ 63500 h 3892550"/>
                <a:gd name="connsiteX148" fmla="*/ 5035550 w 5619750"/>
                <a:gd name="connsiteY148" fmla="*/ 12700 h 3892550"/>
                <a:gd name="connsiteX149" fmla="*/ 4978400 w 5619750"/>
                <a:gd name="connsiteY149" fmla="*/ 0 h 3892550"/>
                <a:gd name="connsiteX150" fmla="*/ 4794250 w 5619750"/>
                <a:gd name="connsiteY150" fmla="*/ 6350 h 3892550"/>
                <a:gd name="connsiteX151" fmla="*/ 4762500 w 5619750"/>
                <a:gd name="connsiteY151" fmla="*/ 19050 h 3892550"/>
                <a:gd name="connsiteX152" fmla="*/ 4724400 w 5619750"/>
                <a:gd name="connsiteY152" fmla="*/ 25400 h 3892550"/>
                <a:gd name="connsiteX153" fmla="*/ 4673600 w 5619750"/>
                <a:gd name="connsiteY153" fmla="*/ 69850 h 3892550"/>
                <a:gd name="connsiteX154" fmla="*/ 4641850 w 5619750"/>
                <a:gd name="connsiteY154" fmla="*/ 95250 h 3892550"/>
                <a:gd name="connsiteX155" fmla="*/ 4597400 w 5619750"/>
                <a:gd name="connsiteY155" fmla="*/ 152400 h 3892550"/>
                <a:gd name="connsiteX156" fmla="*/ 4552950 w 5619750"/>
                <a:gd name="connsiteY156" fmla="*/ 184150 h 3892550"/>
                <a:gd name="connsiteX157" fmla="*/ 4540250 w 5619750"/>
                <a:gd name="connsiteY157" fmla="*/ 203200 h 3892550"/>
                <a:gd name="connsiteX158" fmla="*/ 4514850 w 5619750"/>
                <a:gd name="connsiteY158" fmla="*/ 222250 h 3892550"/>
                <a:gd name="connsiteX159" fmla="*/ 4445000 w 5619750"/>
                <a:gd name="connsiteY159" fmla="*/ 292100 h 3892550"/>
                <a:gd name="connsiteX160" fmla="*/ 4406900 w 5619750"/>
                <a:gd name="connsiteY160" fmla="*/ 330200 h 3892550"/>
                <a:gd name="connsiteX161" fmla="*/ 4356100 w 5619750"/>
                <a:gd name="connsiteY161" fmla="*/ 400050 h 3892550"/>
                <a:gd name="connsiteX162" fmla="*/ 4330700 w 5619750"/>
                <a:gd name="connsiteY162" fmla="*/ 431800 h 3892550"/>
                <a:gd name="connsiteX163" fmla="*/ 4305300 w 5619750"/>
                <a:gd name="connsiteY163" fmla="*/ 457200 h 3892550"/>
                <a:gd name="connsiteX164" fmla="*/ 4273550 w 5619750"/>
                <a:gd name="connsiteY164" fmla="*/ 501650 h 3892550"/>
                <a:gd name="connsiteX165" fmla="*/ 4222750 w 5619750"/>
                <a:gd name="connsiteY165" fmla="*/ 552450 h 3892550"/>
                <a:gd name="connsiteX166" fmla="*/ 4197350 w 5619750"/>
                <a:gd name="connsiteY166" fmla="*/ 584200 h 3892550"/>
                <a:gd name="connsiteX167" fmla="*/ 4178300 w 5619750"/>
                <a:gd name="connsiteY167" fmla="*/ 615950 h 3892550"/>
                <a:gd name="connsiteX168" fmla="*/ 4152900 w 5619750"/>
                <a:gd name="connsiteY168" fmla="*/ 635000 h 3892550"/>
                <a:gd name="connsiteX169" fmla="*/ 4114800 w 5619750"/>
                <a:gd name="connsiteY169" fmla="*/ 704850 h 3892550"/>
                <a:gd name="connsiteX170" fmla="*/ 4095750 w 5619750"/>
                <a:gd name="connsiteY170" fmla="*/ 742950 h 3892550"/>
                <a:gd name="connsiteX171" fmla="*/ 4076700 w 5619750"/>
                <a:gd name="connsiteY171" fmla="*/ 774700 h 3892550"/>
                <a:gd name="connsiteX172" fmla="*/ 4064000 w 5619750"/>
                <a:gd name="connsiteY172" fmla="*/ 800100 h 3892550"/>
                <a:gd name="connsiteX173" fmla="*/ 4051300 w 5619750"/>
                <a:gd name="connsiteY173" fmla="*/ 819150 h 3892550"/>
                <a:gd name="connsiteX174" fmla="*/ 4038600 w 5619750"/>
                <a:gd name="connsiteY174" fmla="*/ 844550 h 3892550"/>
                <a:gd name="connsiteX175" fmla="*/ 4019550 w 5619750"/>
                <a:gd name="connsiteY175" fmla="*/ 857250 h 3892550"/>
                <a:gd name="connsiteX176" fmla="*/ 3975100 w 5619750"/>
                <a:gd name="connsiteY176" fmla="*/ 895350 h 3892550"/>
                <a:gd name="connsiteX177" fmla="*/ 3917950 w 5619750"/>
                <a:gd name="connsiteY177" fmla="*/ 927100 h 3892550"/>
                <a:gd name="connsiteX178" fmla="*/ 3879850 w 5619750"/>
                <a:gd name="connsiteY178" fmla="*/ 946150 h 3892550"/>
                <a:gd name="connsiteX179" fmla="*/ 3860800 w 5619750"/>
                <a:gd name="connsiteY179" fmla="*/ 965200 h 3892550"/>
                <a:gd name="connsiteX180" fmla="*/ 3797300 w 5619750"/>
                <a:gd name="connsiteY180" fmla="*/ 990600 h 3892550"/>
                <a:gd name="connsiteX181" fmla="*/ 3771900 w 5619750"/>
                <a:gd name="connsiteY181" fmla="*/ 1003300 h 3892550"/>
                <a:gd name="connsiteX182" fmla="*/ 3721100 w 5619750"/>
                <a:gd name="connsiteY182" fmla="*/ 1041400 h 3892550"/>
                <a:gd name="connsiteX183" fmla="*/ 3689350 w 5619750"/>
                <a:gd name="connsiteY183" fmla="*/ 1073150 h 3892550"/>
                <a:gd name="connsiteX184" fmla="*/ 3651250 w 5619750"/>
                <a:gd name="connsiteY184" fmla="*/ 1123950 h 3892550"/>
                <a:gd name="connsiteX185" fmla="*/ 3638550 w 5619750"/>
                <a:gd name="connsiteY185" fmla="*/ 1143000 h 3892550"/>
                <a:gd name="connsiteX186" fmla="*/ 3613150 w 5619750"/>
                <a:gd name="connsiteY186" fmla="*/ 1162050 h 3892550"/>
                <a:gd name="connsiteX187" fmla="*/ 3562350 w 5619750"/>
                <a:gd name="connsiteY187" fmla="*/ 1231900 h 3892550"/>
                <a:gd name="connsiteX188" fmla="*/ 3543300 w 5619750"/>
                <a:gd name="connsiteY188" fmla="*/ 1238250 h 3892550"/>
                <a:gd name="connsiteX189" fmla="*/ 3511550 w 5619750"/>
                <a:gd name="connsiteY189" fmla="*/ 1270000 h 3892550"/>
                <a:gd name="connsiteX190" fmla="*/ 3448050 w 5619750"/>
                <a:gd name="connsiteY190" fmla="*/ 1314450 h 3892550"/>
                <a:gd name="connsiteX191" fmla="*/ 3416300 w 5619750"/>
                <a:gd name="connsiteY191" fmla="*/ 1327150 h 3892550"/>
                <a:gd name="connsiteX192" fmla="*/ 3384550 w 5619750"/>
                <a:gd name="connsiteY192" fmla="*/ 1352550 h 3892550"/>
                <a:gd name="connsiteX193" fmla="*/ 3333750 w 5619750"/>
                <a:gd name="connsiteY193" fmla="*/ 1377950 h 3892550"/>
                <a:gd name="connsiteX194" fmla="*/ 3308350 w 5619750"/>
                <a:gd name="connsiteY194" fmla="*/ 1403350 h 3892550"/>
                <a:gd name="connsiteX195" fmla="*/ 3276600 w 5619750"/>
                <a:gd name="connsiteY195" fmla="*/ 1409700 h 3892550"/>
                <a:gd name="connsiteX196" fmla="*/ 3213100 w 5619750"/>
                <a:gd name="connsiteY196" fmla="*/ 1435100 h 3892550"/>
                <a:gd name="connsiteX197" fmla="*/ 3168650 w 5619750"/>
                <a:gd name="connsiteY197" fmla="*/ 1447800 h 3892550"/>
                <a:gd name="connsiteX198" fmla="*/ 3143250 w 5619750"/>
                <a:gd name="connsiteY198" fmla="*/ 1460500 h 3892550"/>
                <a:gd name="connsiteX199" fmla="*/ 3124200 w 5619750"/>
                <a:gd name="connsiteY199" fmla="*/ 1466850 h 3892550"/>
                <a:gd name="connsiteX200" fmla="*/ 3073400 w 5619750"/>
                <a:gd name="connsiteY200" fmla="*/ 1492250 h 3892550"/>
                <a:gd name="connsiteX201" fmla="*/ 3028950 w 5619750"/>
                <a:gd name="connsiteY201" fmla="*/ 1517650 h 3892550"/>
                <a:gd name="connsiteX202" fmla="*/ 3009900 w 5619750"/>
                <a:gd name="connsiteY202" fmla="*/ 1536700 h 3892550"/>
                <a:gd name="connsiteX203" fmla="*/ 2959100 w 5619750"/>
                <a:gd name="connsiteY203" fmla="*/ 1549400 h 3892550"/>
                <a:gd name="connsiteX204" fmla="*/ 2882900 w 5619750"/>
                <a:gd name="connsiteY204" fmla="*/ 1581150 h 3892550"/>
                <a:gd name="connsiteX205" fmla="*/ 2794000 w 5619750"/>
                <a:gd name="connsiteY205" fmla="*/ 1600200 h 3892550"/>
                <a:gd name="connsiteX206" fmla="*/ 2762250 w 5619750"/>
                <a:gd name="connsiteY206" fmla="*/ 1612900 h 3892550"/>
                <a:gd name="connsiteX207" fmla="*/ 2705100 w 5619750"/>
                <a:gd name="connsiteY207" fmla="*/ 1625600 h 3892550"/>
                <a:gd name="connsiteX208" fmla="*/ 2679700 w 5619750"/>
                <a:gd name="connsiteY208" fmla="*/ 1638300 h 3892550"/>
                <a:gd name="connsiteX209" fmla="*/ 2641600 w 5619750"/>
                <a:gd name="connsiteY209" fmla="*/ 1651000 h 3892550"/>
                <a:gd name="connsiteX210" fmla="*/ 2609850 w 5619750"/>
                <a:gd name="connsiteY210" fmla="*/ 1670050 h 3892550"/>
                <a:gd name="connsiteX211" fmla="*/ 2578100 w 5619750"/>
                <a:gd name="connsiteY211" fmla="*/ 1682750 h 3892550"/>
                <a:gd name="connsiteX212" fmla="*/ 2527300 w 5619750"/>
                <a:gd name="connsiteY212" fmla="*/ 1714500 h 3892550"/>
                <a:gd name="connsiteX213" fmla="*/ 2438400 w 5619750"/>
                <a:gd name="connsiteY213" fmla="*/ 1752600 h 3892550"/>
                <a:gd name="connsiteX214" fmla="*/ 2400300 w 5619750"/>
                <a:gd name="connsiteY214" fmla="*/ 1771650 h 3892550"/>
                <a:gd name="connsiteX215" fmla="*/ 2362200 w 5619750"/>
                <a:gd name="connsiteY215" fmla="*/ 1784350 h 3892550"/>
                <a:gd name="connsiteX216" fmla="*/ 2336800 w 5619750"/>
                <a:gd name="connsiteY216" fmla="*/ 1797050 h 3892550"/>
                <a:gd name="connsiteX217" fmla="*/ 2292350 w 5619750"/>
                <a:gd name="connsiteY217" fmla="*/ 1816100 h 3892550"/>
                <a:gd name="connsiteX218" fmla="*/ 2273300 w 5619750"/>
                <a:gd name="connsiteY218" fmla="*/ 1828800 h 3892550"/>
                <a:gd name="connsiteX219" fmla="*/ 2241550 w 5619750"/>
                <a:gd name="connsiteY219" fmla="*/ 1841500 h 3892550"/>
                <a:gd name="connsiteX220" fmla="*/ 2209800 w 5619750"/>
                <a:gd name="connsiteY220" fmla="*/ 1860550 h 3892550"/>
                <a:gd name="connsiteX221" fmla="*/ 2171700 w 5619750"/>
                <a:gd name="connsiteY221" fmla="*/ 1873250 h 3892550"/>
                <a:gd name="connsiteX222" fmla="*/ 2127250 w 5619750"/>
                <a:gd name="connsiteY222" fmla="*/ 1885950 h 3892550"/>
                <a:gd name="connsiteX223" fmla="*/ 2108200 w 5619750"/>
                <a:gd name="connsiteY223" fmla="*/ 1898650 h 3892550"/>
                <a:gd name="connsiteX224" fmla="*/ 2076450 w 5619750"/>
                <a:gd name="connsiteY224" fmla="*/ 1905000 h 3892550"/>
                <a:gd name="connsiteX225" fmla="*/ 2032000 w 5619750"/>
                <a:gd name="connsiteY225" fmla="*/ 1917700 h 3892550"/>
                <a:gd name="connsiteX226" fmla="*/ 2006600 w 5619750"/>
                <a:gd name="connsiteY226" fmla="*/ 1936750 h 3892550"/>
                <a:gd name="connsiteX227" fmla="*/ 1981200 w 5619750"/>
                <a:gd name="connsiteY227" fmla="*/ 1943100 h 3892550"/>
                <a:gd name="connsiteX228" fmla="*/ 1962150 w 5619750"/>
                <a:gd name="connsiteY228" fmla="*/ 1962150 h 3892550"/>
                <a:gd name="connsiteX229" fmla="*/ 1924050 w 5619750"/>
                <a:gd name="connsiteY229" fmla="*/ 1981200 h 3892550"/>
                <a:gd name="connsiteX230" fmla="*/ 1892300 w 5619750"/>
                <a:gd name="connsiteY230" fmla="*/ 2012950 h 3892550"/>
                <a:gd name="connsiteX231" fmla="*/ 1841500 w 5619750"/>
                <a:gd name="connsiteY231" fmla="*/ 2044700 h 3892550"/>
                <a:gd name="connsiteX232" fmla="*/ 1822450 w 5619750"/>
                <a:gd name="connsiteY232" fmla="*/ 2070100 h 3892550"/>
                <a:gd name="connsiteX233" fmla="*/ 1765300 w 5619750"/>
                <a:gd name="connsiteY233" fmla="*/ 2114550 h 3892550"/>
                <a:gd name="connsiteX234" fmla="*/ 1727200 w 5619750"/>
                <a:gd name="connsiteY234" fmla="*/ 2139950 h 3892550"/>
                <a:gd name="connsiteX235" fmla="*/ 1701800 w 5619750"/>
                <a:gd name="connsiteY235" fmla="*/ 2178050 h 3892550"/>
                <a:gd name="connsiteX236" fmla="*/ 1638300 w 5619750"/>
                <a:gd name="connsiteY236" fmla="*/ 2228850 h 3892550"/>
                <a:gd name="connsiteX237" fmla="*/ 1600200 w 5619750"/>
                <a:gd name="connsiteY237" fmla="*/ 2254250 h 3892550"/>
                <a:gd name="connsiteX238" fmla="*/ 1581150 w 5619750"/>
                <a:gd name="connsiteY238" fmla="*/ 2260600 h 3892550"/>
                <a:gd name="connsiteX239" fmla="*/ 1562100 w 5619750"/>
                <a:gd name="connsiteY239" fmla="*/ 2273300 h 3892550"/>
                <a:gd name="connsiteX240" fmla="*/ 1498600 w 5619750"/>
                <a:gd name="connsiteY240" fmla="*/ 2292350 h 3892550"/>
                <a:gd name="connsiteX241" fmla="*/ 1428750 w 5619750"/>
                <a:gd name="connsiteY241" fmla="*/ 2311400 h 3892550"/>
                <a:gd name="connsiteX242" fmla="*/ 1352550 w 5619750"/>
                <a:gd name="connsiteY242" fmla="*/ 2349500 h 3892550"/>
                <a:gd name="connsiteX243" fmla="*/ 1314450 w 5619750"/>
                <a:gd name="connsiteY243" fmla="*/ 2362200 h 3892550"/>
                <a:gd name="connsiteX244" fmla="*/ 1295400 w 5619750"/>
                <a:gd name="connsiteY244" fmla="*/ 2374900 h 3892550"/>
                <a:gd name="connsiteX245" fmla="*/ 1276350 w 5619750"/>
                <a:gd name="connsiteY245" fmla="*/ 2381250 h 3892550"/>
                <a:gd name="connsiteX246" fmla="*/ 1250950 w 5619750"/>
                <a:gd name="connsiteY246" fmla="*/ 2393950 h 3892550"/>
                <a:gd name="connsiteX247" fmla="*/ 1212850 w 5619750"/>
                <a:gd name="connsiteY247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28950 w 5619750"/>
                <a:gd name="connsiteY200" fmla="*/ 1517650 h 3892550"/>
                <a:gd name="connsiteX201" fmla="*/ 3009900 w 5619750"/>
                <a:gd name="connsiteY201" fmla="*/ 1536700 h 3892550"/>
                <a:gd name="connsiteX202" fmla="*/ 2959100 w 5619750"/>
                <a:gd name="connsiteY202" fmla="*/ 1549400 h 3892550"/>
                <a:gd name="connsiteX203" fmla="*/ 2882900 w 5619750"/>
                <a:gd name="connsiteY203" fmla="*/ 1581150 h 3892550"/>
                <a:gd name="connsiteX204" fmla="*/ 2794000 w 5619750"/>
                <a:gd name="connsiteY204" fmla="*/ 1600200 h 3892550"/>
                <a:gd name="connsiteX205" fmla="*/ 2762250 w 5619750"/>
                <a:gd name="connsiteY205" fmla="*/ 1612900 h 3892550"/>
                <a:gd name="connsiteX206" fmla="*/ 2705100 w 5619750"/>
                <a:gd name="connsiteY206" fmla="*/ 1625600 h 3892550"/>
                <a:gd name="connsiteX207" fmla="*/ 2679700 w 5619750"/>
                <a:gd name="connsiteY207" fmla="*/ 1638300 h 3892550"/>
                <a:gd name="connsiteX208" fmla="*/ 2641600 w 5619750"/>
                <a:gd name="connsiteY208" fmla="*/ 1651000 h 3892550"/>
                <a:gd name="connsiteX209" fmla="*/ 2609850 w 5619750"/>
                <a:gd name="connsiteY209" fmla="*/ 1670050 h 3892550"/>
                <a:gd name="connsiteX210" fmla="*/ 2578100 w 5619750"/>
                <a:gd name="connsiteY210" fmla="*/ 1682750 h 3892550"/>
                <a:gd name="connsiteX211" fmla="*/ 2527300 w 5619750"/>
                <a:gd name="connsiteY211" fmla="*/ 1714500 h 3892550"/>
                <a:gd name="connsiteX212" fmla="*/ 2438400 w 5619750"/>
                <a:gd name="connsiteY212" fmla="*/ 1752600 h 3892550"/>
                <a:gd name="connsiteX213" fmla="*/ 2400300 w 5619750"/>
                <a:gd name="connsiteY213" fmla="*/ 1771650 h 3892550"/>
                <a:gd name="connsiteX214" fmla="*/ 2362200 w 5619750"/>
                <a:gd name="connsiteY214" fmla="*/ 1784350 h 3892550"/>
                <a:gd name="connsiteX215" fmla="*/ 2336800 w 5619750"/>
                <a:gd name="connsiteY215" fmla="*/ 1797050 h 3892550"/>
                <a:gd name="connsiteX216" fmla="*/ 2292350 w 5619750"/>
                <a:gd name="connsiteY216" fmla="*/ 1816100 h 3892550"/>
                <a:gd name="connsiteX217" fmla="*/ 2273300 w 5619750"/>
                <a:gd name="connsiteY217" fmla="*/ 1828800 h 3892550"/>
                <a:gd name="connsiteX218" fmla="*/ 2241550 w 5619750"/>
                <a:gd name="connsiteY218" fmla="*/ 1841500 h 3892550"/>
                <a:gd name="connsiteX219" fmla="*/ 2209800 w 5619750"/>
                <a:gd name="connsiteY219" fmla="*/ 1860550 h 3892550"/>
                <a:gd name="connsiteX220" fmla="*/ 2171700 w 5619750"/>
                <a:gd name="connsiteY220" fmla="*/ 1873250 h 3892550"/>
                <a:gd name="connsiteX221" fmla="*/ 2127250 w 5619750"/>
                <a:gd name="connsiteY221" fmla="*/ 1885950 h 3892550"/>
                <a:gd name="connsiteX222" fmla="*/ 2108200 w 5619750"/>
                <a:gd name="connsiteY222" fmla="*/ 1898650 h 3892550"/>
                <a:gd name="connsiteX223" fmla="*/ 2076450 w 5619750"/>
                <a:gd name="connsiteY223" fmla="*/ 1905000 h 3892550"/>
                <a:gd name="connsiteX224" fmla="*/ 2032000 w 5619750"/>
                <a:gd name="connsiteY224" fmla="*/ 1917700 h 3892550"/>
                <a:gd name="connsiteX225" fmla="*/ 2006600 w 5619750"/>
                <a:gd name="connsiteY225" fmla="*/ 1936750 h 3892550"/>
                <a:gd name="connsiteX226" fmla="*/ 1981200 w 5619750"/>
                <a:gd name="connsiteY226" fmla="*/ 1943100 h 3892550"/>
                <a:gd name="connsiteX227" fmla="*/ 1962150 w 5619750"/>
                <a:gd name="connsiteY227" fmla="*/ 1962150 h 3892550"/>
                <a:gd name="connsiteX228" fmla="*/ 1924050 w 5619750"/>
                <a:gd name="connsiteY228" fmla="*/ 1981200 h 3892550"/>
                <a:gd name="connsiteX229" fmla="*/ 1892300 w 5619750"/>
                <a:gd name="connsiteY229" fmla="*/ 2012950 h 3892550"/>
                <a:gd name="connsiteX230" fmla="*/ 1841500 w 5619750"/>
                <a:gd name="connsiteY230" fmla="*/ 2044700 h 3892550"/>
                <a:gd name="connsiteX231" fmla="*/ 1822450 w 5619750"/>
                <a:gd name="connsiteY231" fmla="*/ 2070100 h 3892550"/>
                <a:gd name="connsiteX232" fmla="*/ 1765300 w 5619750"/>
                <a:gd name="connsiteY232" fmla="*/ 2114550 h 3892550"/>
                <a:gd name="connsiteX233" fmla="*/ 1727200 w 5619750"/>
                <a:gd name="connsiteY233" fmla="*/ 2139950 h 3892550"/>
                <a:gd name="connsiteX234" fmla="*/ 1701800 w 5619750"/>
                <a:gd name="connsiteY234" fmla="*/ 2178050 h 3892550"/>
                <a:gd name="connsiteX235" fmla="*/ 1638300 w 5619750"/>
                <a:gd name="connsiteY235" fmla="*/ 2228850 h 3892550"/>
                <a:gd name="connsiteX236" fmla="*/ 1600200 w 5619750"/>
                <a:gd name="connsiteY236" fmla="*/ 2254250 h 3892550"/>
                <a:gd name="connsiteX237" fmla="*/ 1581150 w 5619750"/>
                <a:gd name="connsiteY237" fmla="*/ 2260600 h 3892550"/>
                <a:gd name="connsiteX238" fmla="*/ 1562100 w 5619750"/>
                <a:gd name="connsiteY238" fmla="*/ 2273300 h 3892550"/>
                <a:gd name="connsiteX239" fmla="*/ 1498600 w 5619750"/>
                <a:gd name="connsiteY239" fmla="*/ 2292350 h 3892550"/>
                <a:gd name="connsiteX240" fmla="*/ 1428750 w 5619750"/>
                <a:gd name="connsiteY240" fmla="*/ 2311400 h 3892550"/>
                <a:gd name="connsiteX241" fmla="*/ 1352550 w 5619750"/>
                <a:gd name="connsiteY241" fmla="*/ 2349500 h 3892550"/>
                <a:gd name="connsiteX242" fmla="*/ 1314450 w 5619750"/>
                <a:gd name="connsiteY242" fmla="*/ 2362200 h 3892550"/>
                <a:gd name="connsiteX243" fmla="*/ 1295400 w 5619750"/>
                <a:gd name="connsiteY243" fmla="*/ 2374900 h 3892550"/>
                <a:gd name="connsiteX244" fmla="*/ 1276350 w 5619750"/>
                <a:gd name="connsiteY244" fmla="*/ 2381250 h 3892550"/>
                <a:gd name="connsiteX245" fmla="*/ 1250950 w 5619750"/>
                <a:gd name="connsiteY245" fmla="*/ 2393950 h 3892550"/>
                <a:gd name="connsiteX246" fmla="*/ 1212850 w 5619750"/>
                <a:gd name="connsiteY246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09900 w 5619750"/>
                <a:gd name="connsiteY200" fmla="*/ 1536700 h 3892550"/>
                <a:gd name="connsiteX201" fmla="*/ 2959100 w 5619750"/>
                <a:gd name="connsiteY201" fmla="*/ 1549400 h 3892550"/>
                <a:gd name="connsiteX202" fmla="*/ 2882900 w 5619750"/>
                <a:gd name="connsiteY202" fmla="*/ 1581150 h 3892550"/>
                <a:gd name="connsiteX203" fmla="*/ 2794000 w 5619750"/>
                <a:gd name="connsiteY203" fmla="*/ 1600200 h 3892550"/>
                <a:gd name="connsiteX204" fmla="*/ 2762250 w 5619750"/>
                <a:gd name="connsiteY204" fmla="*/ 1612900 h 3892550"/>
                <a:gd name="connsiteX205" fmla="*/ 2705100 w 5619750"/>
                <a:gd name="connsiteY205" fmla="*/ 1625600 h 3892550"/>
                <a:gd name="connsiteX206" fmla="*/ 2679700 w 5619750"/>
                <a:gd name="connsiteY206" fmla="*/ 1638300 h 3892550"/>
                <a:gd name="connsiteX207" fmla="*/ 2641600 w 5619750"/>
                <a:gd name="connsiteY207" fmla="*/ 1651000 h 3892550"/>
                <a:gd name="connsiteX208" fmla="*/ 2609850 w 5619750"/>
                <a:gd name="connsiteY208" fmla="*/ 1670050 h 3892550"/>
                <a:gd name="connsiteX209" fmla="*/ 2578100 w 5619750"/>
                <a:gd name="connsiteY209" fmla="*/ 1682750 h 3892550"/>
                <a:gd name="connsiteX210" fmla="*/ 2527300 w 5619750"/>
                <a:gd name="connsiteY210" fmla="*/ 1714500 h 3892550"/>
                <a:gd name="connsiteX211" fmla="*/ 2438400 w 5619750"/>
                <a:gd name="connsiteY211" fmla="*/ 1752600 h 3892550"/>
                <a:gd name="connsiteX212" fmla="*/ 2400300 w 5619750"/>
                <a:gd name="connsiteY212" fmla="*/ 1771650 h 3892550"/>
                <a:gd name="connsiteX213" fmla="*/ 2362200 w 5619750"/>
                <a:gd name="connsiteY213" fmla="*/ 1784350 h 3892550"/>
                <a:gd name="connsiteX214" fmla="*/ 2336800 w 5619750"/>
                <a:gd name="connsiteY214" fmla="*/ 1797050 h 3892550"/>
                <a:gd name="connsiteX215" fmla="*/ 2292350 w 5619750"/>
                <a:gd name="connsiteY215" fmla="*/ 1816100 h 3892550"/>
                <a:gd name="connsiteX216" fmla="*/ 2273300 w 5619750"/>
                <a:gd name="connsiteY216" fmla="*/ 1828800 h 3892550"/>
                <a:gd name="connsiteX217" fmla="*/ 2241550 w 5619750"/>
                <a:gd name="connsiteY217" fmla="*/ 1841500 h 3892550"/>
                <a:gd name="connsiteX218" fmla="*/ 2209800 w 5619750"/>
                <a:gd name="connsiteY218" fmla="*/ 1860550 h 3892550"/>
                <a:gd name="connsiteX219" fmla="*/ 2171700 w 5619750"/>
                <a:gd name="connsiteY219" fmla="*/ 1873250 h 3892550"/>
                <a:gd name="connsiteX220" fmla="*/ 2127250 w 5619750"/>
                <a:gd name="connsiteY220" fmla="*/ 1885950 h 3892550"/>
                <a:gd name="connsiteX221" fmla="*/ 2108200 w 5619750"/>
                <a:gd name="connsiteY221" fmla="*/ 1898650 h 3892550"/>
                <a:gd name="connsiteX222" fmla="*/ 2076450 w 5619750"/>
                <a:gd name="connsiteY222" fmla="*/ 1905000 h 3892550"/>
                <a:gd name="connsiteX223" fmla="*/ 2032000 w 5619750"/>
                <a:gd name="connsiteY223" fmla="*/ 1917700 h 3892550"/>
                <a:gd name="connsiteX224" fmla="*/ 2006600 w 5619750"/>
                <a:gd name="connsiteY224" fmla="*/ 1936750 h 3892550"/>
                <a:gd name="connsiteX225" fmla="*/ 1981200 w 5619750"/>
                <a:gd name="connsiteY225" fmla="*/ 1943100 h 3892550"/>
                <a:gd name="connsiteX226" fmla="*/ 1962150 w 5619750"/>
                <a:gd name="connsiteY226" fmla="*/ 1962150 h 3892550"/>
                <a:gd name="connsiteX227" fmla="*/ 1924050 w 5619750"/>
                <a:gd name="connsiteY227" fmla="*/ 1981200 h 3892550"/>
                <a:gd name="connsiteX228" fmla="*/ 1892300 w 5619750"/>
                <a:gd name="connsiteY228" fmla="*/ 2012950 h 3892550"/>
                <a:gd name="connsiteX229" fmla="*/ 1841500 w 5619750"/>
                <a:gd name="connsiteY229" fmla="*/ 2044700 h 3892550"/>
                <a:gd name="connsiteX230" fmla="*/ 1822450 w 5619750"/>
                <a:gd name="connsiteY230" fmla="*/ 2070100 h 3892550"/>
                <a:gd name="connsiteX231" fmla="*/ 1765300 w 5619750"/>
                <a:gd name="connsiteY231" fmla="*/ 2114550 h 3892550"/>
                <a:gd name="connsiteX232" fmla="*/ 1727200 w 5619750"/>
                <a:gd name="connsiteY232" fmla="*/ 2139950 h 3892550"/>
                <a:gd name="connsiteX233" fmla="*/ 1701800 w 5619750"/>
                <a:gd name="connsiteY233" fmla="*/ 2178050 h 3892550"/>
                <a:gd name="connsiteX234" fmla="*/ 1638300 w 5619750"/>
                <a:gd name="connsiteY234" fmla="*/ 2228850 h 3892550"/>
                <a:gd name="connsiteX235" fmla="*/ 1600200 w 5619750"/>
                <a:gd name="connsiteY235" fmla="*/ 2254250 h 3892550"/>
                <a:gd name="connsiteX236" fmla="*/ 1581150 w 5619750"/>
                <a:gd name="connsiteY236" fmla="*/ 2260600 h 3892550"/>
                <a:gd name="connsiteX237" fmla="*/ 1562100 w 5619750"/>
                <a:gd name="connsiteY237" fmla="*/ 2273300 h 3892550"/>
                <a:gd name="connsiteX238" fmla="*/ 1498600 w 5619750"/>
                <a:gd name="connsiteY238" fmla="*/ 2292350 h 3892550"/>
                <a:gd name="connsiteX239" fmla="*/ 1428750 w 5619750"/>
                <a:gd name="connsiteY239" fmla="*/ 2311400 h 3892550"/>
                <a:gd name="connsiteX240" fmla="*/ 1352550 w 5619750"/>
                <a:gd name="connsiteY240" fmla="*/ 2349500 h 3892550"/>
                <a:gd name="connsiteX241" fmla="*/ 1314450 w 5619750"/>
                <a:gd name="connsiteY241" fmla="*/ 2362200 h 3892550"/>
                <a:gd name="connsiteX242" fmla="*/ 1295400 w 5619750"/>
                <a:gd name="connsiteY242" fmla="*/ 2374900 h 3892550"/>
                <a:gd name="connsiteX243" fmla="*/ 1276350 w 5619750"/>
                <a:gd name="connsiteY243" fmla="*/ 2381250 h 3892550"/>
                <a:gd name="connsiteX244" fmla="*/ 1250950 w 5619750"/>
                <a:gd name="connsiteY244" fmla="*/ 2393950 h 3892550"/>
                <a:gd name="connsiteX245" fmla="*/ 1212850 w 5619750"/>
                <a:gd name="connsiteY245" fmla="*/ 2432050 h 389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</a:cxnLst>
              <a:rect l="l" t="t" r="r" b="b"/>
              <a:pathLst>
                <a:path w="5619750" h="3892550">
                  <a:moveTo>
                    <a:pt x="1212850" y="2432050"/>
                  </a:moveTo>
                  <a:cubicBezTo>
                    <a:pt x="1201208" y="2439458"/>
                    <a:pt x="1191784" y="2436874"/>
                    <a:pt x="1181100" y="2438400"/>
                  </a:cubicBezTo>
                  <a:cubicBezTo>
                    <a:pt x="1147313" y="2443227"/>
                    <a:pt x="1113253" y="2446037"/>
                    <a:pt x="1079500" y="2451100"/>
                  </a:cubicBezTo>
                  <a:cubicBezTo>
                    <a:pt x="1070869" y="2452395"/>
                    <a:pt x="1062272" y="2454386"/>
                    <a:pt x="1054100" y="2457450"/>
                  </a:cubicBezTo>
                  <a:cubicBezTo>
                    <a:pt x="1041088" y="2462329"/>
                    <a:pt x="1021085" y="2473956"/>
                    <a:pt x="1009650" y="2482850"/>
                  </a:cubicBezTo>
                  <a:cubicBezTo>
                    <a:pt x="996601" y="2492999"/>
                    <a:pt x="984920" y="2504877"/>
                    <a:pt x="971550" y="2514600"/>
                  </a:cubicBezTo>
                  <a:cubicBezTo>
                    <a:pt x="946174" y="2533055"/>
                    <a:pt x="936346" y="2535032"/>
                    <a:pt x="908050" y="2546350"/>
                  </a:cubicBezTo>
                  <a:cubicBezTo>
                    <a:pt x="865480" y="2588920"/>
                    <a:pt x="853017" y="2582333"/>
                    <a:pt x="825500" y="2597150"/>
                  </a:cubicBezTo>
                  <a:cubicBezTo>
                    <a:pt x="797983" y="2611967"/>
                    <a:pt x="762000" y="2626783"/>
                    <a:pt x="742950" y="2635250"/>
                  </a:cubicBezTo>
                  <a:cubicBezTo>
                    <a:pt x="723900" y="2643717"/>
                    <a:pt x="721395" y="2642852"/>
                    <a:pt x="711200" y="2647950"/>
                  </a:cubicBezTo>
                  <a:cubicBezTo>
                    <a:pt x="704374" y="2651363"/>
                    <a:pt x="698976" y="2657237"/>
                    <a:pt x="692150" y="2660650"/>
                  </a:cubicBezTo>
                  <a:cubicBezTo>
                    <a:pt x="654533" y="2679458"/>
                    <a:pt x="661481" y="2667212"/>
                    <a:pt x="622300" y="2692400"/>
                  </a:cubicBezTo>
                  <a:cubicBezTo>
                    <a:pt x="604495" y="2703846"/>
                    <a:pt x="591153" y="2722639"/>
                    <a:pt x="571500" y="2730500"/>
                  </a:cubicBezTo>
                  <a:cubicBezTo>
                    <a:pt x="560917" y="2734733"/>
                    <a:pt x="550166" y="2738571"/>
                    <a:pt x="539750" y="2743200"/>
                  </a:cubicBezTo>
                  <a:cubicBezTo>
                    <a:pt x="503739" y="2759205"/>
                    <a:pt x="468393" y="2784017"/>
                    <a:pt x="438150" y="2806700"/>
                  </a:cubicBezTo>
                  <a:cubicBezTo>
                    <a:pt x="429683" y="2813050"/>
                    <a:pt x="432858" y="2797175"/>
                    <a:pt x="412750" y="2825750"/>
                  </a:cubicBezTo>
                  <a:cubicBezTo>
                    <a:pt x="392642" y="2854325"/>
                    <a:pt x="340783" y="2942167"/>
                    <a:pt x="317500" y="2978150"/>
                  </a:cubicBezTo>
                  <a:cubicBezTo>
                    <a:pt x="304838" y="3028797"/>
                    <a:pt x="321346" y="2981280"/>
                    <a:pt x="273050" y="3041650"/>
                  </a:cubicBezTo>
                  <a:cubicBezTo>
                    <a:pt x="244517" y="3077317"/>
                    <a:pt x="278410" y="3061030"/>
                    <a:pt x="241300" y="3073400"/>
                  </a:cubicBezTo>
                  <a:cubicBezTo>
                    <a:pt x="234950" y="3081867"/>
                    <a:pt x="236008" y="3082925"/>
                    <a:pt x="222250" y="3098800"/>
                  </a:cubicBezTo>
                  <a:cubicBezTo>
                    <a:pt x="208492" y="3114675"/>
                    <a:pt x="172508" y="3150658"/>
                    <a:pt x="158750" y="3168650"/>
                  </a:cubicBezTo>
                  <a:cubicBezTo>
                    <a:pt x="152400" y="3181350"/>
                    <a:pt x="147576" y="3194936"/>
                    <a:pt x="139700" y="3206750"/>
                  </a:cubicBezTo>
                  <a:cubicBezTo>
                    <a:pt x="130530" y="3220505"/>
                    <a:pt x="116455" y="3230674"/>
                    <a:pt x="107950" y="3244850"/>
                  </a:cubicBezTo>
                  <a:cubicBezTo>
                    <a:pt x="33779" y="3368468"/>
                    <a:pt x="123702" y="3250560"/>
                    <a:pt x="57150" y="3333750"/>
                  </a:cubicBezTo>
                  <a:cubicBezTo>
                    <a:pt x="44450" y="3366558"/>
                    <a:pt x="41275" y="3401483"/>
                    <a:pt x="31750" y="3441700"/>
                  </a:cubicBezTo>
                  <a:cubicBezTo>
                    <a:pt x="22225" y="3481917"/>
                    <a:pt x="13097" y="3483370"/>
                    <a:pt x="0" y="3575050"/>
                  </a:cubicBezTo>
                  <a:cubicBezTo>
                    <a:pt x="6350" y="3625850"/>
                    <a:pt x="10352" y="3676999"/>
                    <a:pt x="19050" y="3727450"/>
                  </a:cubicBezTo>
                  <a:cubicBezTo>
                    <a:pt x="20987" y="3738683"/>
                    <a:pt x="24911" y="3750081"/>
                    <a:pt x="31750" y="3759200"/>
                  </a:cubicBezTo>
                  <a:cubicBezTo>
                    <a:pt x="38100" y="3767667"/>
                    <a:pt x="49666" y="3770766"/>
                    <a:pt x="57150" y="3778250"/>
                  </a:cubicBezTo>
                  <a:cubicBezTo>
                    <a:pt x="131882" y="3852982"/>
                    <a:pt x="-40386" y="3725926"/>
                    <a:pt x="152400" y="3854450"/>
                  </a:cubicBezTo>
                  <a:lnTo>
                    <a:pt x="152400" y="3854450"/>
                  </a:lnTo>
                  <a:cubicBezTo>
                    <a:pt x="160867" y="3860800"/>
                    <a:pt x="168031" y="3869429"/>
                    <a:pt x="177800" y="3873500"/>
                  </a:cubicBezTo>
                  <a:cubicBezTo>
                    <a:pt x="215564" y="3889235"/>
                    <a:pt x="266350" y="3889346"/>
                    <a:pt x="304800" y="3892550"/>
                  </a:cubicBezTo>
                  <a:cubicBezTo>
                    <a:pt x="345017" y="3890433"/>
                    <a:pt x="385424" y="3890647"/>
                    <a:pt x="425450" y="3886200"/>
                  </a:cubicBezTo>
                  <a:cubicBezTo>
                    <a:pt x="442798" y="3884272"/>
                    <a:pt x="459094" y="3876717"/>
                    <a:pt x="476250" y="3873500"/>
                  </a:cubicBezTo>
                  <a:cubicBezTo>
                    <a:pt x="493023" y="3870355"/>
                    <a:pt x="510135" y="3869405"/>
                    <a:pt x="527050" y="3867150"/>
                  </a:cubicBezTo>
                  <a:cubicBezTo>
                    <a:pt x="610005" y="3856089"/>
                    <a:pt x="533982" y="3863927"/>
                    <a:pt x="647700" y="3854450"/>
                  </a:cubicBezTo>
                  <a:cubicBezTo>
                    <a:pt x="668867" y="3848100"/>
                    <a:pt x="689761" y="3840760"/>
                    <a:pt x="711200" y="3835400"/>
                  </a:cubicBezTo>
                  <a:cubicBezTo>
                    <a:pt x="723691" y="3832277"/>
                    <a:pt x="736632" y="3831353"/>
                    <a:pt x="749300" y="3829050"/>
                  </a:cubicBezTo>
                  <a:cubicBezTo>
                    <a:pt x="779781" y="3823508"/>
                    <a:pt x="788667" y="3821854"/>
                    <a:pt x="819150" y="3810000"/>
                  </a:cubicBezTo>
                  <a:cubicBezTo>
                    <a:pt x="844796" y="3800027"/>
                    <a:pt x="868892" y="3785809"/>
                    <a:pt x="895350" y="3778250"/>
                  </a:cubicBezTo>
                  <a:cubicBezTo>
                    <a:pt x="945031" y="3764055"/>
                    <a:pt x="939640" y="3766884"/>
                    <a:pt x="990600" y="3746500"/>
                  </a:cubicBezTo>
                  <a:cubicBezTo>
                    <a:pt x="1052815" y="3721614"/>
                    <a:pt x="1016108" y="3731655"/>
                    <a:pt x="1079500" y="3714750"/>
                  </a:cubicBezTo>
                  <a:cubicBezTo>
                    <a:pt x="1096365" y="3710253"/>
                    <a:pt x="1112970" y="3704130"/>
                    <a:pt x="1130300" y="3702050"/>
                  </a:cubicBezTo>
                  <a:cubicBezTo>
                    <a:pt x="1166089" y="3697755"/>
                    <a:pt x="1202267" y="3697817"/>
                    <a:pt x="1238250" y="3695700"/>
                  </a:cubicBezTo>
                  <a:cubicBezTo>
                    <a:pt x="1253067" y="3691467"/>
                    <a:pt x="1267632" y="3686229"/>
                    <a:pt x="1282700" y="3683000"/>
                  </a:cubicBezTo>
                  <a:cubicBezTo>
                    <a:pt x="1297335" y="3679864"/>
                    <a:pt x="1312630" y="3680280"/>
                    <a:pt x="1327150" y="3676650"/>
                  </a:cubicBezTo>
                  <a:cubicBezTo>
                    <a:pt x="1346631" y="3671780"/>
                    <a:pt x="1364992" y="3663117"/>
                    <a:pt x="1384300" y="3657600"/>
                  </a:cubicBezTo>
                  <a:cubicBezTo>
                    <a:pt x="1409474" y="3650407"/>
                    <a:pt x="1435100" y="3644900"/>
                    <a:pt x="1460500" y="3638550"/>
                  </a:cubicBezTo>
                  <a:cubicBezTo>
                    <a:pt x="1493228" y="3612368"/>
                    <a:pt x="1488514" y="3613814"/>
                    <a:pt x="1524000" y="3594100"/>
                  </a:cubicBezTo>
                  <a:cubicBezTo>
                    <a:pt x="1562598" y="3572657"/>
                    <a:pt x="1536996" y="3589305"/>
                    <a:pt x="1581150" y="3568700"/>
                  </a:cubicBezTo>
                  <a:cubicBezTo>
                    <a:pt x="1602595" y="3558692"/>
                    <a:pt x="1622199" y="3544434"/>
                    <a:pt x="1644650" y="3536950"/>
                  </a:cubicBezTo>
                  <a:cubicBezTo>
                    <a:pt x="1657350" y="3532717"/>
                    <a:pt x="1670321" y="3529222"/>
                    <a:pt x="1682750" y="3524250"/>
                  </a:cubicBezTo>
                  <a:cubicBezTo>
                    <a:pt x="1699069" y="3517723"/>
                    <a:pt x="1726267" y="3501175"/>
                    <a:pt x="1739900" y="3492500"/>
                  </a:cubicBezTo>
                  <a:cubicBezTo>
                    <a:pt x="1752777" y="3484305"/>
                    <a:pt x="1764600" y="3474409"/>
                    <a:pt x="1778000" y="3467100"/>
                  </a:cubicBezTo>
                  <a:cubicBezTo>
                    <a:pt x="1788007" y="3461642"/>
                    <a:pt x="1798936" y="3458005"/>
                    <a:pt x="1809750" y="3454400"/>
                  </a:cubicBezTo>
                  <a:cubicBezTo>
                    <a:pt x="1824369" y="3449527"/>
                    <a:pt x="1839472" y="3446232"/>
                    <a:pt x="1854200" y="3441700"/>
                  </a:cubicBezTo>
                  <a:cubicBezTo>
                    <a:pt x="1866995" y="3437763"/>
                    <a:pt x="1879478" y="3432847"/>
                    <a:pt x="1892300" y="3429000"/>
                  </a:cubicBezTo>
                  <a:cubicBezTo>
                    <a:pt x="1900659" y="3426492"/>
                    <a:pt x="1909528" y="3425714"/>
                    <a:pt x="1917700" y="3422650"/>
                  </a:cubicBezTo>
                  <a:cubicBezTo>
                    <a:pt x="1943465" y="3412988"/>
                    <a:pt x="1969288" y="3403206"/>
                    <a:pt x="1993900" y="3390900"/>
                  </a:cubicBezTo>
                  <a:cubicBezTo>
                    <a:pt x="2010833" y="3382433"/>
                    <a:pt x="2028218" y="3374816"/>
                    <a:pt x="2044700" y="3365500"/>
                  </a:cubicBezTo>
                  <a:cubicBezTo>
                    <a:pt x="2076934" y="3347281"/>
                    <a:pt x="2105281" y="3321351"/>
                    <a:pt x="2139950" y="3308350"/>
                  </a:cubicBezTo>
                  <a:cubicBezTo>
                    <a:pt x="2349399" y="3229807"/>
                    <a:pt x="2166801" y="3304450"/>
                    <a:pt x="2286000" y="3244850"/>
                  </a:cubicBezTo>
                  <a:cubicBezTo>
                    <a:pt x="2300418" y="3237641"/>
                    <a:pt x="2316257" y="3233443"/>
                    <a:pt x="2330450" y="3225800"/>
                  </a:cubicBezTo>
                  <a:cubicBezTo>
                    <a:pt x="2359722" y="3210038"/>
                    <a:pt x="2423470" y="3158180"/>
                    <a:pt x="2438400" y="3143250"/>
                  </a:cubicBezTo>
                  <a:cubicBezTo>
                    <a:pt x="2446867" y="3134783"/>
                    <a:pt x="2454450" y="3125330"/>
                    <a:pt x="2463800" y="3117850"/>
                  </a:cubicBezTo>
                  <a:cubicBezTo>
                    <a:pt x="2475719" y="3108315"/>
                    <a:pt x="2489200" y="3100917"/>
                    <a:pt x="2501900" y="3092450"/>
                  </a:cubicBezTo>
                  <a:cubicBezTo>
                    <a:pt x="2508250" y="3077633"/>
                    <a:pt x="2512656" y="3061823"/>
                    <a:pt x="2520950" y="3048000"/>
                  </a:cubicBezTo>
                  <a:cubicBezTo>
                    <a:pt x="2525570" y="3040299"/>
                    <a:pt x="2535545" y="3036747"/>
                    <a:pt x="2540000" y="3028950"/>
                  </a:cubicBezTo>
                  <a:cubicBezTo>
                    <a:pt x="2544330" y="3021373"/>
                    <a:pt x="2542806" y="3011525"/>
                    <a:pt x="2546350" y="3003550"/>
                  </a:cubicBezTo>
                  <a:cubicBezTo>
                    <a:pt x="2551363" y="2992272"/>
                    <a:pt x="2558859" y="2982266"/>
                    <a:pt x="2565400" y="2971800"/>
                  </a:cubicBezTo>
                  <a:cubicBezTo>
                    <a:pt x="2580365" y="2947856"/>
                    <a:pt x="2578521" y="2953431"/>
                    <a:pt x="2597150" y="2927350"/>
                  </a:cubicBezTo>
                  <a:cubicBezTo>
                    <a:pt x="2619251" y="2896408"/>
                    <a:pt x="2601289" y="2920106"/>
                    <a:pt x="2622550" y="2882900"/>
                  </a:cubicBezTo>
                  <a:cubicBezTo>
                    <a:pt x="2626336" y="2876274"/>
                    <a:pt x="2631017" y="2870200"/>
                    <a:pt x="2635250" y="2863850"/>
                  </a:cubicBezTo>
                  <a:cubicBezTo>
                    <a:pt x="2637367" y="2855383"/>
                    <a:pt x="2639033" y="2846791"/>
                    <a:pt x="2641600" y="2838450"/>
                  </a:cubicBezTo>
                  <a:cubicBezTo>
                    <a:pt x="2649474" y="2812860"/>
                    <a:pt x="2658533" y="2787650"/>
                    <a:pt x="2667000" y="2762250"/>
                  </a:cubicBezTo>
                  <a:lnTo>
                    <a:pt x="2686050" y="2705100"/>
                  </a:lnTo>
                  <a:cubicBezTo>
                    <a:pt x="2690283" y="2694517"/>
                    <a:pt x="2694855" y="2684062"/>
                    <a:pt x="2698750" y="2673350"/>
                  </a:cubicBezTo>
                  <a:cubicBezTo>
                    <a:pt x="2703325" y="2660769"/>
                    <a:pt x="2706177" y="2647555"/>
                    <a:pt x="2711450" y="2635250"/>
                  </a:cubicBezTo>
                  <a:cubicBezTo>
                    <a:pt x="2718908" y="2617849"/>
                    <a:pt x="2729392" y="2601851"/>
                    <a:pt x="2736850" y="2584450"/>
                  </a:cubicBezTo>
                  <a:cubicBezTo>
                    <a:pt x="2743200" y="2569633"/>
                    <a:pt x="2747356" y="2553670"/>
                    <a:pt x="2755900" y="2540000"/>
                  </a:cubicBezTo>
                  <a:cubicBezTo>
                    <a:pt x="2805942" y="2459933"/>
                    <a:pt x="2801959" y="2493941"/>
                    <a:pt x="2876550" y="2419350"/>
                  </a:cubicBezTo>
                  <a:cubicBezTo>
                    <a:pt x="2975446" y="2320454"/>
                    <a:pt x="2844488" y="2449075"/>
                    <a:pt x="2940050" y="2362200"/>
                  </a:cubicBezTo>
                  <a:cubicBezTo>
                    <a:pt x="2953340" y="2350118"/>
                    <a:pt x="2963782" y="2334876"/>
                    <a:pt x="2978150" y="2324100"/>
                  </a:cubicBezTo>
                  <a:cubicBezTo>
                    <a:pt x="2986617" y="2317750"/>
                    <a:pt x="2994938" y="2311201"/>
                    <a:pt x="3003550" y="2305050"/>
                  </a:cubicBezTo>
                  <a:cubicBezTo>
                    <a:pt x="3009760" y="2300614"/>
                    <a:pt x="3016495" y="2296929"/>
                    <a:pt x="3022600" y="2292350"/>
                  </a:cubicBezTo>
                  <a:cubicBezTo>
                    <a:pt x="3033443" y="2284218"/>
                    <a:pt x="3043389" y="2274922"/>
                    <a:pt x="3054350" y="2266950"/>
                  </a:cubicBezTo>
                  <a:cubicBezTo>
                    <a:pt x="3135452" y="2207966"/>
                    <a:pt x="3046994" y="2276087"/>
                    <a:pt x="3136900" y="2216150"/>
                  </a:cubicBezTo>
                  <a:cubicBezTo>
                    <a:pt x="3148177" y="2208632"/>
                    <a:pt x="3157373" y="2198268"/>
                    <a:pt x="3168650" y="2190750"/>
                  </a:cubicBezTo>
                  <a:cubicBezTo>
                    <a:pt x="3176526" y="2185499"/>
                    <a:pt x="3185775" y="2182647"/>
                    <a:pt x="3194050" y="2178050"/>
                  </a:cubicBezTo>
                  <a:cubicBezTo>
                    <a:pt x="3227298" y="2159579"/>
                    <a:pt x="3237365" y="2148690"/>
                    <a:pt x="3276600" y="2133600"/>
                  </a:cubicBezTo>
                  <a:cubicBezTo>
                    <a:pt x="3286674" y="2129726"/>
                    <a:pt x="3297767" y="2129367"/>
                    <a:pt x="3308350" y="2127250"/>
                  </a:cubicBezTo>
                  <a:cubicBezTo>
                    <a:pt x="3314700" y="2123017"/>
                    <a:pt x="3320774" y="2118336"/>
                    <a:pt x="3327400" y="2114550"/>
                  </a:cubicBezTo>
                  <a:cubicBezTo>
                    <a:pt x="3344868" y="2104568"/>
                    <a:pt x="3365839" y="2095954"/>
                    <a:pt x="3384550" y="2089150"/>
                  </a:cubicBezTo>
                  <a:cubicBezTo>
                    <a:pt x="3397131" y="2084575"/>
                    <a:pt x="3410898" y="2082860"/>
                    <a:pt x="3422650" y="2076450"/>
                  </a:cubicBezTo>
                  <a:cubicBezTo>
                    <a:pt x="3457711" y="2057326"/>
                    <a:pt x="3490557" y="2034391"/>
                    <a:pt x="3524250" y="2012950"/>
                  </a:cubicBezTo>
                  <a:cubicBezTo>
                    <a:pt x="3547533" y="1998133"/>
                    <a:pt x="3572022" y="1985059"/>
                    <a:pt x="3594100" y="1968500"/>
                  </a:cubicBezTo>
                  <a:cubicBezTo>
                    <a:pt x="3602567" y="1962150"/>
                    <a:pt x="3610525" y="1955059"/>
                    <a:pt x="3619500" y="1949450"/>
                  </a:cubicBezTo>
                  <a:cubicBezTo>
                    <a:pt x="3650173" y="1930279"/>
                    <a:pt x="3644301" y="1942860"/>
                    <a:pt x="3676650" y="1917700"/>
                  </a:cubicBezTo>
                  <a:cubicBezTo>
                    <a:pt x="3686101" y="1910349"/>
                    <a:pt x="3691948" y="1898728"/>
                    <a:pt x="3702050" y="1892300"/>
                  </a:cubicBezTo>
                  <a:cubicBezTo>
                    <a:pt x="3715650" y="1883646"/>
                    <a:pt x="3732307" y="1880893"/>
                    <a:pt x="3746500" y="1873250"/>
                  </a:cubicBezTo>
                  <a:cubicBezTo>
                    <a:pt x="3759939" y="1866014"/>
                    <a:pt x="3771512" y="1855703"/>
                    <a:pt x="3784600" y="1847850"/>
                  </a:cubicBezTo>
                  <a:cubicBezTo>
                    <a:pt x="3792717" y="1842980"/>
                    <a:pt x="3801883" y="1840020"/>
                    <a:pt x="3810000" y="1835150"/>
                  </a:cubicBezTo>
                  <a:cubicBezTo>
                    <a:pt x="3823088" y="1827297"/>
                    <a:pt x="3834797" y="1817233"/>
                    <a:pt x="3848100" y="1809750"/>
                  </a:cubicBezTo>
                  <a:cubicBezTo>
                    <a:pt x="3929562" y="1763928"/>
                    <a:pt x="3929592" y="1769533"/>
                    <a:pt x="3987800" y="1733550"/>
                  </a:cubicBezTo>
                  <a:cubicBezTo>
                    <a:pt x="4046008" y="1697567"/>
                    <a:pt x="4153958" y="1620308"/>
                    <a:pt x="4197350" y="1593850"/>
                  </a:cubicBezTo>
                  <a:cubicBezTo>
                    <a:pt x="4240742" y="1567392"/>
                    <a:pt x="4232209" y="1583340"/>
                    <a:pt x="4248150" y="1574800"/>
                  </a:cubicBezTo>
                  <a:cubicBezTo>
                    <a:pt x="4291668" y="1551487"/>
                    <a:pt x="4332679" y="1523768"/>
                    <a:pt x="4375150" y="1498600"/>
                  </a:cubicBezTo>
                  <a:cubicBezTo>
                    <a:pt x="4437320" y="1461758"/>
                    <a:pt x="4412081" y="1475706"/>
                    <a:pt x="4495800" y="1447800"/>
                  </a:cubicBezTo>
                  <a:lnTo>
                    <a:pt x="4514850" y="1441450"/>
                  </a:lnTo>
                  <a:lnTo>
                    <a:pt x="4813300" y="1460500"/>
                  </a:lnTo>
                  <a:cubicBezTo>
                    <a:pt x="4826139" y="1461469"/>
                    <a:pt x="4839068" y="1463150"/>
                    <a:pt x="4851400" y="1466850"/>
                  </a:cubicBezTo>
                  <a:cubicBezTo>
                    <a:pt x="4860467" y="1469570"/>
                    <a:pt x="4868011" y="1476034"/>
                    <a:pt x="4876800" y="1479550"/>
                  </a:cubicBezTo>
                  <a:cubicBezTo>
                    <a:pt x="4889229" y="1484522"/>
                    <a:pt x="4902105" y="1488313"/>
                    <a:pt x="4914900" y="1492250"/>
                  </a:cubicBezTo>
                  <a:cubicBezTo>
                    <a:pt x="4939443" y="1499802"/>
                    <a:pt x="5020997" y="1522181"/>
                    <a:pt x="5035550" y="1524000"/>
                  </a:cubicBezTo>
                  <a:lnTo>
                    <a:pt x="5086350" y="1530350"/>
                  </a:lnTo>
                  <a:cubicBezTo>
                    <a:pt x="5132917" y="1528233"/>
                    <a:pt x="5179573" y="1527575"/>
                    <a:pt x="5226050" y="1524000"/>
                  </a:cubicBezTo>
                  <a:cubicBezTo>
                    <a:pt x="5245105" y="1522534"/>
                    <a:pt x="5284035" y="1504845"/>
                    <a:pt x="5295900" y="1498600"/>
                  </a:cubicBezTo>
                  <a:cubicBezTo>
                    <a:pt x="5321922" y="1484904"/>
                    <a:pt x="5345799" y="1467301"/>
                    <a:pt x="5372100" y="1454150"/>
                  </a:cubicBezTo>
                  <a:cubicBezTo>
                    <a:pt x="5406966" y="1436717"/>
                    <a:pt x="5389927" y="1447130"/>
                    <a:pt x="5422900" y="1422400"/>
                  </a:cubicBezTo>
                  <a:cubicBezTo>
                    <a:pt x="5468217" y="1346871"/>
                    <a:pt x="5408678" y="1438203"/>
                    <a:pt x="5480050" y="1358900"/>
                  </a:cubicBezTo>
                  <a:cubicBezTo>
                    <a:pt x="5488306" y="1349726"/>
                    <a:pt x="5492750" y="1337733"/>
                    <a:pt x="5499100" y="1327150"/>
                  </a:cubicBezTo>
                  <a:cubicBezTo>
                    <a:pt x="5501217" y="1318683"/>
                    <a:pt x="5502690" y="1310029"/>
                    <a:pt x="5505450" y="1301750"/>
                  </a:cubicBezTo>
                  <a:cubicBezTo>
                    <a:pt x="5511169" y="1284593"/>
                    <a:pt x="5519397" y="1268300"/>
                    <a:pt x="5524500" y="1250950"/>
                  </a:cubicBezTo>
                  <a:cubicBezTo>
                    <a:pt x="5530006" y="1232228"/>
                    <a:pt x="5532172" y="1212656"/>
                    <a:pt x="5537200" y="1193800"/>
                  </a:cubicBezTo>
                  <a:cubicBezTo>
                    <a:pt x="5540649" y="1180865"/>
                    <a:pt x="5546653" y="1168687"/>
                    <a:pt x="5549900" y="1155700"/>
                  </a:cubicBezTo>
                  <a:cubicBezTo>
                    <a:pt x="5555135" y="1134759"/>
                    <a:pt x="5562600" y="1092200"/>
                    <a:pt x="5562600" y="1092200"/>
                  </a:cubicBezTo>
                  <a:cubicBezTo>
                    <a:pt x="5564717" y="1066800"/>
                    <a:pt x="5567134" y="1041423"/>
                    <a:pt x="5568950" y="1016000"/>
                  </a:cubicBezTo>
                  <a:cubicBezTo>
                    <a:pt x="5570591" y="993028"/>
                    <a:pt x="5573995" y="899962"/>
                    <a:pt x="5581650" y="863600"/>
                  </a:cubicBezTo>
                  <a:cubicBezTo>
                    <a:pt x="5586622" y="839984"/>
                    <a:pt x="5594350" y="817033"/>
                    <a:pt x="5600700" y="793750"/>
                  </a:cubicBezTo>
                  <a:cubicBezTo>
                    <a:pt x="5602817" y="774700"/>
                    <a:pt x="5604339" y="755575"/>
                    <a:pt x="5607050" y="736600"/>
                  </a:cubicBezTo>
                  <a:cubicBezTo>
                    <a:pt x="5610692" y="711108"/>
                    <a:pt x="5619750" y="660400"/>
                    <a:pt x="5619750" y="660400"/>
                  </a:cubicBezTo>
                  <a:cubicBezTo>
                    <a:pt x="5615517" y="632883"/>
                    <a:pt x="5613427" y="604950"/>
                    <a:pt x="5607050" y="577850"/>
                  </a:cubicBezTo>
                  <a:cubicBezTo>
                    <a:pt x="5601284" y="553345"/>
                    <a:pt x="5590655" y="550675"/>
                    <a:pt x="5575300" y="533400"/>
                  </a:cubicBezTo>
                  <a:cubicBezTo>
                    <a:pt x="5564317" y="521044"/>
                    <a:pt x="5553326" y="508631"/>
                    <a:pt x="5543550" y="495300"/>
                  </a:cubicBezTo>
                  <a:cubicBezTo>
                    <a:pt x="5530011" y="476837"/>
                    <a:pt x="5518482" y="456974"/>
                    <a:pt x="5505450" y="438150"/>
                  </a:cubicBezTo>
                  <a:cubicBezTo>
                    <a:pt x="5499426" y="429448"/>
                    <a:pt x="5492551" y="421362"/>
                    <a:pt x="5486400" y="412750"/>
                  </a:cubicBezTo>
                  <a:cubicBezTo>
                    <a:pt x="5473229" y="394311"/>
                    <a:pt x="5470791" y="386747"/>
                    <a:pt x="5454650" y="368300"/>
                  </a:cubicBezTo>
                  <a:cubicBezTo>
                    <a:pt x="5446765" y="359289"/>
                    <a:pt x="5436434" y="352479"/>
                    <a:pt x="5429250" y="342900"/>
                  </a:cubicBezTo>
                  <a:cubicBezTo>
                    <a:pt x="5417269" y="326925"/>
                    <a:pt x="5408866" y="308518"/>
                    <a:pt x="5397500" y="292100"/>
                  </a:cubicBezTo>
                  <a:cubicBezTo>
                    <a:pt x="5389785" y="280957"/>
                    <a:pt x="5380232" y="271193"/>
                    <a:pt x="5372100" y="260350"/>
                  </a:cubicBezTo>
                  <a:cubicBezTo>
                    <a:pt x="5367521" y="254245"/>
                    <a:pt x="5364286" y="247163"/>
                    <a:pt x="5359400" y="241300"/>
                  </a:cubicBezTo>
                  <a:cubicBezTo>
                    <a:pt x="5353651" y="234401"/>
                    <a:pt x="5345331" y="229722"/>
                    <a:pt x="5340350" y="222250"/>
                  </a:cubicBezTo>
                  <a:cubicBezTo>
                    <a:pt x="5291540" y="149036"/>
                    <a:pt x="5351920" y="214770"/>
                    <a:pt x="5295900" y="158750"/>
                  </a:cubicBezTo>
                  <a:cubicBezTo>
                    <a:pt x="5293783" y="150283"/>
                    <a:pt x="5294175" y="140751"/>
                    <a:pt x="5289550" y="133350"/>
                  </a:cubicBezTo>
                  <a:cubicBezTo>
                    <a:pt x="5277075" y="113390"/>
                    <a:pt x="5252099" y="99507"/>
                    <a:pt x="5232400" y="88900"/>
                  </a:cubicBezTo>
                  <a:cubicBezTo>
                    <a:pt x="5215731" y="79924"/>
                    <a:pt x="5199255" y="70334"/>
                    <a:pt x="5181600" y="63500"/>
                  </a:cubicBezTo>
                  <a:cubicBezTo>
                    <a:pt x="5133532" y="44893"/>
                    <a:pt x="5086093" y="22809"/>
                    <a:pt x="5035550" y="12700"/>
                  </a:cubicBezTo>
                  <a:cubicBezTo>
                    <a:pt x="4995242" y="4638"/>
                    <a:pt x="5014271" y="8968"/>
                    <a:pt x="4978400" y="0"/>
                  </a:cubicBezTo>
                  <a:cubicBezTo>
                    <a:pt x="4917017" y="2117"/>
                    <a:pt x="4855432" y="952"/>
                    <a:pt x="4794250" y="6350"/>
                  </a:cubicBezTo>
                  <a:cubicBezTo>
                    <a:pt x="4782896" y="7352"/>
                    <a:pt x="4773497" y="16051"/>
                    <a:pt x="4762500" y="19050"/>
                  </a:cubicBezTo>
                  <a:cubicBezTo>
                    <a:pt x="4750078" y="22438"/>
                    <a:pt x="4737100" y="23283"/>
                    <a:pt x="4724400" y="25400"/>
                  </a:cubicBezTo>
                  <a:cubicBezTo>
                    <a:pt x="4666169" y="69073"/>
                    <a:pt x="4732790" y="17236"/>
                    <a:pt x="4673600" y="69850"/>
                  </a:cubicBezTo>
                  <a:cubicBezTo>
                    <a:pt x="4663470" y="78854"/>
                    <a:pt x="4650917" y="85176"/>
                    <a:pt x="4641850" y="95250"/>
                  </a:cubicBezTo>
                  <a:cubicBezTo>
                    <a:pt x="4599369" y="142451"/>
                    <a:pt x="4634362" y="121598"/>
                    <a:pt x="4597400" y="152400"/>
                  </a:cubicBezTo>
                  <a:cubicBezTo>
                    <a:pt x="4575767" y="170428"/>
                    <a:pt x="4575826" y="161274"/>
                    <a:pt x="4552950" y="184150"/>
                  </a:cubicBezTo>
                  <a:cubicBezTo>
                    <a:pt x="4547554" y="189546"/>
                    <a:pt x="4545646" y="197804"/>
                    <a:pt x="4540250" y="203200"/>
                  </a:cubicBezTo>
                  <a:cubicBezTo>
                    <a:pt x="4532766" y="210684"/>
                    <a:pt x="4522587" y="215029"/>
                    <a:pt x="4514850" y="222250"/>
                  </a:cubicBezTo>
                  <a:cubicBezTo>
                    <a:pt x="4490778" y="244717"/>
                    <a:pt x="4468283" y="268817"/>
                    <a:pt x="4445000" y="292100"/>
                  </a:cubicBezTo>
                  <a:cubicBezTo>
                    <a:pt x="4432300" y="304800"/>
                    <a:pt x="4417464" y="315675"/>
                    <a:pt x="4406900" y="330200"/>
                  </a:cubicBezTo>
                  <a:cubicBezTo>
                    <a:pt x="4389967" y="353483"/>
                    <a:pt x="4373374" y="377018"/>
                    <a:pt x="4356100" y="400050"/>
                  </a:cubicBezTo>
                  <a:cubicBezTo>
                    <a:pt x="4347968" y="410893"/>
                    <a:pt x="4340284" y="422216"/>
                    <a:pt x="4330700" y="431800"/>
                  </a:cubicBezTo>
                  <a:cubicBezTo>
                    <a:pt x="4322233" y="440267"/>
                    <a:pt x="4312882" y="447933"/>
                    <a:pt x="4305300" y="457200"/>
                  </a:cubicBezTo>
                  <a:cubicBezTo>
                    <a:pt x="4293770" y="471292"/>
                    <a:pt x="4285475" y="487890"/>
                    <a:pt x="4273550" y="501650"/>
                  </a:cubicBezTo>
                  <a:cubicBezTo>
                    <a:pt x="4257866" y="519747"/>
                    <a:pt x="4237710" y="533750"/>
                    <a:pt x="4222750" y="552450"/>
                  </a:cubicBezTo>
                  <a:cubicBezTo>
                    <a:pt x="4214283" y="563033"/>
                    <a:pt x="4205122" y="573097"/>
                    <a:pt x="4197350" y="584200"/>
                  </a:cubicBezTo>
                  <a:cubicBezTo>
                    <a:pt x="4190272" y="594311"/>
                    <a:pt x="4186427" y="606662"/>
                    <a:pt x="4178300" y="615950"/>
                  </a:cubicBezTo>
                  <a:cubicBezTo>
                    <a:pt x="4171331" y="623915"/>
                    <a:pt x="4161367" y="628650"/>
                    <a:pt x="4152900" y="635000"/>
                  </a:cubicBezTo>
                  <a:cubicBezTo>
                    <a:pt x="4128070" y="697074"/>
                    <a:pt x="4155174" y="635637"/>
                    <a:pt x="4114800" y="704850"/>
                  </a:cubicBezTo>
                  <a:cubicBezTo>
                    <a:pt x="4107646" y="717115"/>
                    <a:pt x="4102549" y="730485"/>
                    <a:pt x="4095750" y="742950"/>
                  </a:cubicBezTo>
                  <a:cubicBezTo>
                    <a:pt x="4089840" y="753785"/>
                    <a:pt x="4082694" y="763911"/>
                    <a:pt x="4076700" y="774700"/>
                  </a:cubicBezTo>
                  <a:cubicBezTo>
                    <a:pt x="4072103" y="782975"/>
                    <a:pt x="4068696" y="791881"/>
                    <a:pt x="4064000" y="800100"/>
                  </a:cubicBezTo>
                  <a:cubicBezTo>
                    <a:pt x="4060214" y="806726"/>
                    <a:pt x="4055086" y="812524"/>
                    <a:pt x="4051300" y="819150"/>
                  </a:cubicBezTo>
                  <a:cubicBezTo>
                    <a:pt x="4046604" y="827369"/>
                    <a:pt x="4044660" y="837278"/>
                    <a:pt x="4038600" y="844550"/>
                  </a:cubicBezTo>
                  <a:cubicBezTo>
                    <a:pt x="4033714" y="850413"/>
                    <a:pt x="4024946" y="851854"/>
                    <a:pt x="4019550" y="857250"/>
                  </a:cubicBezTo>
                  <a:cubicBezTo>
                    <a:pt x="3978876" y="897924"/>
                    <a:pt x="4012486" y="882888"/>
                    <a:pt x="3975100" y="895350"/>
                  </a:cubicBezTo>
                  <a:cubicBezTo>
                    <a:pt x="3940329" y="930121"/>
                    <a:pt x="3973893" y="902236"/>
                    <a:pt x="3917950" y="927100"/>
                  </a:cubicBezTo>
                  <a:cubicBezTo>
                    <a:pt x="3844092" y="959926"/>
                    <a:pt x="3949325" y="922992"/>
                    <a:pt x="3879850" y="946150"/>
                  </a:cubicBezTo>
                  <a:cubicBezTo>
                    <a:pt x="3873500" y="952500"/>
                    <a:pt x="3868108" y="959980"/>
                    <a:pt x="3860800" y="965200"/>
                  </a:cubicBezTo>
                  <a:cubicBezTo>
                    <a:pt x="3834907" y="983695"/>
                    <a:pt x="3828144" y="975178"/>
                    <a:pt x="3797300" y="990600"/>
                  </a:cubicBezTo>
                  <a:cubicBezTo>
                    <a:pt x="3788833" y="994833"/>
                    <a:pt x="3780119" y="998604"/>
                    <a:pt x="3771900" y="1003300"/>
                  </a:cubicBezTo>
                  <a:cubicBezTo>
                    <a:pt x="3758221" y="1011116"/>
                    <a:pt x="3729243" y="1033257"/>
                    <a:pt x="3721100" y="1041400"/>
                  </a:cubicBezTo>
                  <a:cubicBezTo>
                    <a:pt x="3678767" y="1083733"/>
                    <a:pt x="3740150" y="1039283"/>
                    <a:pt x="3689350" y="1073150"/>
                  </a:cubicBezTo>
                  <a:cubicBezTo>
                    <a:pt x="3666221" y="1119408"/>
                    <a:pt x="3689762" y="1079019"/>
                    <a:pt x="3651250" y="1123950"/>
                  </a:cubicBezTo>
                  <a:cubicBezTo>
                    <a:pt x="3646283" y="1129744"/>
                    <a:pt x="3643946" y="1137604"/>
                    <a:pt x="3638550" y="1143000"/>
                  </a:cubicBezTo>
                  <a:cubicBezTo>
                    <a:pt x="3631066" y="1150484"/>
                    <a:pt x="3620634" y="1154566"/>
                    <a:pt x="3613150" y="1162050"/>
                  </a:cubicBezTo>
                  <a:cubicBezTo>
                    <a:pt x="3593460" y="1181740"/>
                    <a:pt x="3591851" y="1222066"/>
                    <a:pt x="3562350" y="1231900"/>
                  </a:cubicBezTo>
                  <a:lnTo>
                    <a:pt x="3543300" y="1238250"/>
                  </a:lnTo>
                  <a:cubicBezTo>
                    <a:pt x="3532788" y="1269785"/>
                    <a:pt x="3544589" y="1249351"/>
                    <a:pt x="3511550" y="1270000"/>
                  </a:cubicBezTo>
                  <a:cubicBezTo>
                    <a:pt x="3464396" y="1299471"/>
                    <a:pt x="3508719" y="1281358"/>
                    <a:pt x="3448050" y="1314450"/>
                  </a:cubicBezTo>
                  <a:cubicBezTo>
                    <a:pt x="3438043" y="1319908"/>
                    <a:pt x="3426074" y="1321285"/>
                    <a:pt x="3416300" y="1327150"/>
                  </a:cubicBezTo>
                  <a:cubicBezTo>
                    <a:pt x="3404678" y="1334123"/>
                    <a:pt x="3396172" y="1345577"/>
                    <a:pt x="3384550" y="1352550"/>
                  </a:cubicBezTo>
                  <a:cubicBezTo>
                    <a:pt x="3347077" y="1375034"/>
                    <a:pt x="3361372" y="1354274"/>
                    <a:pt x="3333750" y="1377950"/>
                  </a:cubicBezTo>
                  <a:cubicBezTo>
                    <a:pt x="3324659" y="1385742"/>
                    <a:pt x="3318817" y="1397535"/>
                    <a:pt x="3308350" y="1403350"/>
                  </a:cubicBezTo>
                  <a:cubicBezTo>
                    <a:pt x="3298915" y="1408592"/>
                    <a:pt x="3286839" y="1406287"/>
                    <a:pt x="3276600" y="1409700"/>
                  </a:cubicBezTo>
                  <a:cubicBezTo>
                    <a:pt x="3254973" y="1416909"/>
                    <a:pt x="3235020" y="1428837"/>
                    <a:pt x="3213100" y="1435100"/>
                  </a:cubicBezTo>
                  <a:cubicBezTo>
                    <a:pt x="3198283" y="1439333"/>
                    <a:pt x="3183132" y="1442534"/>
                    <a:pt x="3168650" y="1447800"/>
                  </a:cubicBezTo>
                  <a:cubicBezTo>
                    <a:pt x="3159754" y="1451035"/>
                    <a:pt x="3151951" y="1456771"/>
                    <a:pt x="3143250" y="1460500"/>
                  </a:cubicBezTo>
                  <a:cubicBezTo>
                    <a:pt x="3137098" y="1463137"/>
                    <a:pt x="3130187" y="1463857"/>
                    <a:pt x="3124200" y="1466850"/>
                  </a:cubicBezTo>
                  <a:cubicBezTo>
                    <a:pt x="3064217" y="1496842"/>
                    <a:pt x="3116358" y="1477931"/>
                    <a:pt x="3073400" y="1492250"/>
                  </a:cubicBezTo>
                  <a:cubicBezTo>
                    <a:pt x="3054350" y="1503892"/>
                    <a:pt x="3028950" y="1527175"/>
                    <a:pt x="3009900" y="1536700"/>
                  </a:cubicBezTo>
                  <a:cubicBezTo>
                    <a:pt x="2990850" y="1546225"/>
                    <a:pt x="2963680" y="1548484"/>
                    <a:pt x="2959100" y="1549400"/>
                  </a:cubicBezTo>
                  <a:cubicBezTo>
                    <a:pt x="2916888" y="1581059"/>
                    <a:pt x="2948665" y="1562360"/>
                    <a:pt x="2882900" y="1581150"/>
                  </a:cubicBezTo>
                  <a:cubicBezTo>
                    <a:pt x="2812525" y="1601257"/>
                    <a:pt x="2878589" y="1589626"/>
                    <a:pt x="2794000" y="1600200"/>
                  </a:cubicBezTo>
                  <a:cubicBezTo>
                    <a:pt x="2783417" y="1604433"/>
                    <a:pt x="2773064" y="1609295"/>
                    <a:pt x="2762250" y="1612900"/>
                  </a:cubicBezTo>
                  <a:cubicBezTo>
                    <a:pt x="2748798" y="1617384"/>
                    <a:pt x="2717682" y="1623084"/>
                    <a:pt x="2705100" y="1625600"/>
                  </a:cubicBezTo>
                  <a:cubicBezTo>
                    <a:pt x="2696633" y="1629833"/>
                    <a:pt x="2688489" y="1634784"/>
                    <a:pt x="2679700" y="1638300"/>
                  </a:cubicBezTo>
                  <a:cubicBezTo>
                    <a:pt x="2667271" y="1643272"/>
                    <a:pt x="2653787" y="1645460"/>
                    <a:pt x="2641600" y="1651000"/>
                  </a:cubicBezTo>
                  <a:cubicBezTo>
                    <a:pt x="2630364" y="1656107"/>
                    <a:pt x="2620889" y="1664530"/>
                    <a:pt x="2609850" y="1670050"/>
                  </a:cubicBezTo>
                  <a:cubicBezTo>
                    <a:pt x="2599655" y="1675148"/>
                    <a:pt x="2588136" y="1677346"/>
                    <a:pt x="2578100" y="1682750"/>
                  </a:cubicBezTo>
                  <a:cubicBezTo>
                    <a:pt x="2560518" y="1692217"/>
                    <a:pt x="2545654" y="1706634"/>
                    <a:pt x="2527300" y="1714500"/>
                  </a:cubicBezTo>
                  <a:cubicBezTo>
                    <a:pt x="2497667" y="1727200"/>
                    <a:pt x="2467236" y="1738182"/>
                    <a:pt x="2438400" y="1752600"/>
                  </a:cubicBezTo>
                  <a:cubicBezTo>
                    <a:pt x="2425700" y="1758950"/>
                    <a:pt x="2413407" y="1766189"/>
                    <a:pt x="2400300" y="1771650"/>
                  </a:cubicBezTo>
                  <a:cubicBezTo>
                    <a:pt x="2387943" y="1776799"/>
                    <a:pt x="2374629" y="1779378"/>
                    <a:pt x="2362200" y="1784350"/>
                  </a:cubicBezTo>
                  <a:cubicBezTo>
                    <a:pt x="2353411" y="1787866"/>
                    <a:pt x="2345418" y="1793133"/>
                    <a:pt x="2336800" y="1797050"/>
                  </a:cubicBezTo>
                  <a:cubicBezTo>
                    <a:pt x="2322125" y="1803721"/>
                    <a:pt x="2306768" y="1808891"/>
                    <a:pt x="2292350" y="1816100"/>
                  </a:cubicBezTo>
                  <a:cubicBezTo>
                    <a:pt x="2285524" y="1819513"/>
                    <a:pt x="2280126" y="1825387"/>
                    <a:pt x="2273300" y="1828800"/>
                  </a:cubicBezTo>
                  <a:cubicBezTo>
                    <a:pt x="2263105" y="1833898"/>
                    <a:pt x="2251745" y="1836402"/>
                    <a:pt x="2241550" y="1841500"/>
                  </a:cubicBezTo>
                  <a:cubicBezTo>
                    <a:pt x="2230511" y="1847020"/>
                    <a:pt x="2221036" y="1855443"/>
                    <a:pt x="2209800" y="1860550"/>
                  </a:cubicBezTo>
                  <a:cubicBezTo>
                    <a:pt x="2197613" y="1866090"/>
                    <a:pt x="2184400" y="1869017"/>
                    <a:pt x="2171700" y="1873250"/>
                  </a:cubicBezTo>
                  <a:cubicBezTo>
                    <a:pt x="2144371" y="1882360"/>
                    <a:pt x="2159144" y="1877977"/>
                    <a:pt x="2127250" y="1885950"/>
                  </a:cubicBezTo>
                  <a:cubicBezTo>
                    <a:pt x="2120900" y="1890183"/>
                    <a:pt x="2115346" y="1895970"/>
                    <a:pt x="2108200" y="1898650"/>
                  </a:cubicBezTo>
                  <a:cubicBezTo>
                    <a:pt x="2098094" y="1902440"/>
                    <a:pt x="2086921" y="1902382"/>
                    <a:pt x="2076450" y="1905000"/>
                  </a:cubicBezTo>
                  <a:cubicBezTo>
                    <a:pt x="2061501" y="1908737"/>
                    <a:pt x="2046817" y="1913467"/>
                    <a:pt x="2032000" y="1917700"/>
                  </a:cubicBezTo>
                  <a:cubicBezTo>
                    <a:pt x="2023533" y="1924050"/>
                    <a:pt x="2016066" y="1932017"/>
                    <a:pt x="2006600" y="1936750"/>
                  </a:cubicBezTo>
                  <a:cubicBezTo>
                    <a:pt x="1998794" y="1940653"/>
                    <a:pt x="1988777" y="1938770"/>
                    <a:pt x="1981200" y="1943100"/>
                  </a:cubicBezTo>
                  <a:cubicBezTo>
                    <a:pt x="1973403" y="1947555"/>
                    <a:pt x="1969622" y="1957169"/>
                    <a:pt x="1962150" y="1962150"/>
                  </a:cubicBezTo>
                  <a:cubicBezTo>
                    <a:pt x="1950336" y="1970026"/>
                    <a:pt x="1935533" y="1972849"/>
                    <a:pt x="1924050" y="1981200"/>
                  </a:cubicBezTo>
                  <a:cubicBezTo>
                    <a:pt x="1911946" y="1990003"/>
                    <a:pt x="1904114" y="2003761"/>
                    <a:pt x="1892300" y="2012950"/>
                  </a:cubicBezTo>
                  <a:cubicBezTo>
                    <a:pt x="1847030" y="2048160"/>
                    <a:pt x="1886105" y="2000095"/>
                    <a:pt x="1841500" y="2044700"/>
                  </a:cubicBezTo>
                  <a:cubicBezTo>
                    <a:pt x="1834016" y="2052184"/>
                    <a:pt x="1830252" y="2062949"/>
                    <a:pt x="1822450" y="2070100"/>
                  </a:cubicBezTo>
                  <a:cubicBezTo>
                    <a:pt x="1804660" y="2086408"/>
                    <a:pt x="1785380" y="2101163"/>
                    <a:pt x="1765300" y="2114550"/>
                  </a:cubicBezTo>
                  <a:lnTo>
                    <a:pt x="1727200" y="2139950"/>
                  </a:lnTo>
                  <a:cubicBezTo>
                    <a:pt x="1718733" y="2152650"/>
                    <a:pt x="1711335" y="2166131"/>
                    <a:pt x="1701800" y="2178050"/>
                  </a:cubicBezTo>
                  <a:cubicBezTo>
                    <a:pt x="1681118" y="2203902"/>
                    <a:pt x="1666590" y="2209990"/>
                    <a:pt x="1638300" y="2228850"/>
                  </a:cubicBezTo>
                  <a:cubicBezTo>
                    <a:pt x="1625600" y="2237317"/>
                    <a:pt x="1614680" y="2249423"/>
                    <a:pt x="1600200" y="2254250"/>
                  </a:cubicBezTo>
                  <a:cubicBezTo>
                    <a:pt x="1593850" y="2256367"/>
                    <a:pt x="1587137" y="2257607"/>
                    <a:pt x="1581150" y="2260600"/>
                  </a:cubicBezTo>
                  <a:cubicBezTo>
                    <a:pt x="1574324" y="2264013"/>
                    <a:pt x="1569115" y="2270294"/>
                    <a:pt x="1562100" y="2273300"/>
                  </a:cubicBezTo>
                  <a:cubicBezTo>
                    <a:pt x="1537252" y="2283949"/>
                    <a:pt x="1524211" y="2275276"/>
                    <a:pt x="1498600" y="2292350"/>
                  </a:cubicBezTo>
                  <a:cubicBezTo>
                    <a:pt x="1465351" y="2314516"/>
                    <a:pt x="1487123" y="2304103"/>
                    <a:pt x="1428750" y="2311400"/>
                  </a:cubicBezTo>
                  <a:cubicBezTo>
                    <a:pt x="1403350" y="2324100"/>
                    <a:pt x="1379491" y="2340520"/>
                    <a:pt x="1352550" y="2349500"/>
                  </a:cubicBezTo>
                  <a:cubicBezTo>
                    <a:pt x="1339850" y="2353733"/>
                    <a:pt x="1325589" y="2354774"/>
                    <a:pt x="1314450" y="2362200"/>
                  </a:cubicBezTo>
                  <a:cubicBezTo>
                    <a:pt x="1308100" y="2366433"/>
                    <a:pt x="1302226" y="2371487"/>
                    <a:pt x="1295400" y="2374900"/>
                  </a:cubicBezTo>
                  <a:cubicBezTo>
                    <a:pt x="1289413" y="2377893"/>
                    <a:pt x="1282502" y="2378613"/>
                    <a:pt x="1276350" y="2381250"/>
                  </a:cubicBezTo>
                  <a:cubicBezTo>
                    <a:pt x="1267649" y="2384979"/>
                    <a:pt x="1259651" y="2390221"/>
                    <a:pt x="1250950" y="2393950"/>
                  </a:cubicBezTo>
                  <a:cubicBezTo>
                    <a:pt x="1214144" y="2409724"/>
                    <a:pt x="1224492" y="2424642"/>
                    <a:pt x="1212850" y="2432050"/>
                  </a:cubicBez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TextBox 91">
              <a:extLst>
                <a:ext uri="{FF2B5EF4-FFF2-40B4-BE49-F238E27FC236}">
                  <a16:creationId xmlns:a16="http://schemas.microsoft.com/office/drawing/2014/main" id="{0C555053-6BD2-4082-ADB5-6348ECE04D88}"/>
                </a:ext>
              </a:extLst>
            </p:cNvPr>
            <p:cNvSpPr txBox="1"/>
            <p:nvPr/>
          </p:nvSpPr>
          <p:spPr>
            <a:xfrm rot="19854774">
              <a:off x="4330880" y="3854997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6DA573FA-3265-44AA-9EB1-16DC0834B457}"/>
                </a:ext>
              </a:extLst>
            </p:cNvPr>
            <p:cNvSpPr/>
            <p:nvPr/>
          </p:nvSpPr>
          <p:spPr>
            <a:xfrm>
              <a:off x="3414557" y="4386264"/>
              <a:ext cx="236693" cy="250556"/>
            </a:xfrm>
            <a:custGeom>
              <a:avLst/>
              <a:gdLst>
                <a:gd name="connsiteX0" fmla="*/ 179543 w 236693"/>
                <a:gd name="connsiteY0" fmla="*/ 1586 h 250556"/>
                <a:gd name="connsiteX1" fmla="*/ 128743 w 236693"/>
                <a:gd name="connsiteY1" fmla="*/ 14286 h 250556"/>
                <a:gd name="connsiteX2" fmla="*/ 39843 w 236693"/>
                <a:gd name="connsiteY2" fmla="*/ 39686 h 250556"/>
                <a:gd name="connsiteX3" fmla="*/ 20793 w 236693"/>
                <a:gd name="connsiteY3" fmla="*/ 65086 h 250556"/>
                <a:gd name="connsiteX4" fmla="*/ 27143 w 236693"/>
                <a:gd name="connsiteY4" fmla="*/ 242886 h 250556"/>
                <a:gd name="connsiteX5" fmla="*/ 71593 w 236693"/>
                <a:gd name="connsiteY5" fmla="*/ 249236 h 250556"/>
                <a:gd name="connsiteX6" fmla="*/ 154143 w 236693"/>
                <a:gd name="connsiteY6" fmla="*/ 242886 h 250556"/>
                <a:gd name="connsiteX7" fmla="*/ 173193 w 236693"/>
                <a:gd name="connsiteY7" fmla="*/ 236536 h 250556"/>
                <a:gd name="connsiteX8" fmla="*/ 185893 w 236693"/>
                <a:gd name="connsiteY8" fmla="*/ 217486 h 250556"/>
                <a:gd name="connsiteX9" fmla="*/ 204943 w 236693"/>
                <a:gd name="connsiteY9" fmla="*/ 204786 h 250556"/>
                <a:gd name="connsiteX10" fmla="*/ 217643 w 236693"/>
                <a:gd name="connsiteY10" fmla="*/ 179386 h 250556"/>
                <a:gd name="connsiteX11" fmla="*/ 230343 w 236693"/>
                <a:gd name="connsiteY11" fmla="*/ 134936 h 250556"/>
                <a:gd name="connsiteX12" fmla="*/ 236693 w 236693"/>
                <a:gd name="connsiteY12" fmla="*/ 115886 h 250556"/>
                <a:gd name="connsiteX13" fmla="*/ 217643 w 236693"/>
                <a:gd name="connsiteY13" fmla="*/ 52386 h 250556"/>
                <a:gd name="connsiteX14" fmla="*/ 179543 w 236693"/>
                <a:gd name="connsiteY14" fmla="*/ 1586 h 250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6693" h="250556">
                  <a:moveTo>
                    <a:pt x="179543" y="1586"/>
                  </a:moveTo>
                  <a:cubicBezTo>
                    <a:pt x="164726" y="-4764"/>
                    <a:pt x="145582" y="9693"/>
                    <a:pt x="128743" y="14286"/>
                  </a:cubicBezTo>
                  <a:cubicBezTo>
                    <a:pt x="99010" y="22395"/>
                    <a:pt x="39843" y="39686"/>
                    <a:pt x="39843" y="39686"/>
                  </a:cubicBezTo>
                  <a:cubicBezTo>
                    <a:pt x="33493" y="48153"/>
                    <a:pt x="26402" y="56111"/>
                    <a:pt x="20793" y="65086"/>
                  </a:cubicBezTo>
                  <a:cubicBezTo>
                    <a:pt x="-13259" y="119569"/>
                    <a:pt x="-1429" y="171455"/>
                    <a:pt x="27143" y="242886"/>
                  </a:cubicBezTo>
                  <a:cubicBezTo>
                    <a:pt x="32702" y="256783"/>
                    <a:pt x="56776" y="247119"/>
                    <a:pt x="71593" y="249236"/>
                  </a:cubicBezTo>
                  <a:cubicBezTo>
                    <a:pt x="99110" y="247119"/>
                    <a:pt x="126758" y="246309"/>
                    <a:pt x="154143" y="242886"/>
                  </a:cubicBezTo>
                  <a:cubicBezTo>
                    <a:pt x="160785" y="242056"/>
                    <a:pt x="167966" y="240717"/>
                    <a:pt x="173193" y="236536"/>
                  </a:cubicBezTo>
                  <a:cubicBezTo>
                    <a:pt x="179152" y="231768"/>
                    <a:pt x="180497" y="222882"/>
                    <a:pt x="185893" y="217486"/>
                  </a:cubicBezTo>
                  <a:cubicBezTo>
                    <a:pt x="191289" y="212090"/>
                    <a:pt x="198593" y="209019"/>
                    <a:pt x="204943" y="204786"/>
                  </a:cubicBezTo>
                  <a:cubicBezTo>
                    <a:pt x="209176" y="196319"/>
                    <a:pt x="213914" y="188087"/>
                    <a:pt x="217643" y="179386"/>
                  </a:cubicBezTo>
                  <a:cubicBezTo>
                    <a:pt x="224168" y="164161"/>
                    <a:pt x="225740" y="151048"/>
                    <a:pt x="230343" y="134936"/>
                  </a:cubicBezTo>
                  <a:cubicBezTo>
                    <a:pt x="232182" y="128500"/>
                    <a:pt x="234576" y="122236"/>
                    <a:pt x="236693" y="115886"/>
                  </a:cubicBezTo>
                  <a:cubicBezTo>
                    <a:pt x="227302" y="50151"/>
                    <a:pt x="239645" y="90890"/>
                    <a:pt x="217643" y="52386"/>
                  </a:cubicBezTo>
                  <a:cubicBezTo>
                    <a:pt x="212947" y="44167"/>
                    <a:pt x="194360" y="7936"/>
                    <a:pt x="179543" y="1586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E220CC8D-DA5A-4918-AF01-CE32EA6D43BC}"/>
                </a:ext>
              </a:extLst>
            </p:cNvPr>
            <p:cNvSpPr/>
            <p:nvPr/>
          </p:nvSpPr>
          <p:spPr>
            <a:xfrm>
              <a:off x="3128962" y="4879181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F273273F-DDF3-4CA6-9897-48BCE9B899D0}"/>
                </a:ext>
              </a:extLst>
            </p:cNvPr>
            <p:cNvSpPr/>
            <p:nvPr/>
          </p:nvSpPr>
          <p:spPr>
            <a:xfrm>
              <a:off x="3562350" y="5038725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E1932970-0E14-472F-B774-DDAD37F38B13}"/>
                </a:ext>
              </a:extLst>
            </p:cNvPr>
            <p:cNvSpPr/>
            <p:nvPr/>
          </p:nvSpPr>
          <p:spPr>
            <a:xfrm>
              <a:off x="3771900" y="5062537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28953E41-BD14-4981-A7C3-B6B417B10ADB}"/>
                </a:ext>
              </a:extLst>
            </p:cNvPr>
            <p:cNvSpPr/>
            <p:nvPr/>
          </p:nvSpPr>
          <p:spPr>
            <a:xfrm>
              <a:off x="4040981" y="4922044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" name="Oval 97">
              <a:extLst>
                <a:ext uri="{FF2B5EF4-FFF2-40B4-BE49-F238E27FC236}">
                  <a16:creationId xmlns:a16="http://schemas.microsoft.com/office/drawing/2014/main" id="{0E6CFB79-50A0-485D-9DDD-0F7B2053C8E6}"/>
                </a:ext>
              </a:extLst>
            </p:cNvPr>
            <p:cNvSpPr/>
            <p:nvPr/>
          </p:nvSpPr>
          <p:spPr>
            <a:xfrm>
              <a:off x="4622006" y="3674269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99" name="Oval 98">
              <a:extLst>
                <a:ext uri="{FF2B5EF4-FFF2-40B4-BE49-F238E27FC236}">
                  <a16:creationId xmlns:a16="http://schemas.microsoft.com/office/drawing/2014/main" id="{FB805B57-4AFF-4FAA-87A4-96F6876B27A4}"/>
                </a:ext>
              </a:extLst>
            </p:cNvPr>
            <p:cNvSpPr/>
            <p:nvPr/>
          </p:nvSpPr>
          <p:spPr>
            <a:xfrm>
              <a:off x="5067300" y="3695700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" name="Oval 99">
              <a:extLst>
                <a:ext uri="{FF2B5EF4-FFF2-40B4-BE49-F238E27FC236}">
                  <a16:creationId xmlns:a16="http://schemas.microsoft.com/office/drawing/2014/main" id="{ACEF80B2-6CC2-4CC4-A668-22D1303A57AB}"/>
                </a:ext>
              </a:extLst>
            </p:cNvPr>
            <p:cNvSpPr/>
            <p:nvPr/>
          </p:nvSpPr>
          <p:spPr>
            <a:xfrm>
              <a:off x="5464968" y="3240881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Oval 100">
              <a:extLst>
                <a:ext uri="{FF2B5EF4-FFF2-40B4-BE49-F238E27FC236}">
                  <a16:creationId xmlns:a16="http://schemas.microsoft.com/office/drawing/2014/main" id="{6166BAD1-7C72-4A38-8562-807125366D87}"/>
                </a:ext>
              </a:extLst>
            </p:cNvPr>
            <p:cNvSpPr/>
            <p:nvPr/>
          </p:nvSpPr>
          <p:spPr>
            <a:xfrm>
              <a:off x="5600699" y="3036094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Oval 101">
              <a:extLst>
                <a:ext uri="{FF2B5EF4-FFF2-40B4-BE49-F238E27FC236}">
                  <a16:creationId xmlns:a16="http://schemas.microsoft.com/office/drawing/2014/main" id="{D9E07F05-56EB-4239-B777-C9C0242B44B2}"/>
                </a:ext>
              </a:extLst>
            </p:cNvPr>
            <p:cNvSpPr/>
            <p:nvPr/>
          </p:nvSpPr>
          <p:spPr>
            <a:xfrm>
              <a:off x="5272087" y="3995738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Oval 102">
              <a:extLst>
                <a:ext uri="{FF2B5EF4-FFF2-40B4-BE49-F238E27FC236}">
                  <a16:creationId xmlns:a16="http://schemas.microsoft.com/office/drawing/2014/main" id="{3A6EB564-A34F-4431-B154-F36B7CD63D6E}"/>
                </a:ext>
              </a:extLst>
            </p:cNvPr>
            <p:cNvSpPr/>
            <p:nvPr/>
          </p:nvSpPr>
          <p:spPr>
            <a:xfrm>
              <a:off x="5729287" y="3595688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3870295C-1883-4BEB-B891-BE099E8044C6}"/>
                </a:ext>
              </a:extLst>
            </p:cNvPr>
            <p:cNvSpPr/>
            <p:nvPr/>
          </p:nvSpPr>
          <p:spPr>
            <a:xfrm>
              <a:off x="6031706" y="1697832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359479D3-187B-42BE-970A-2FAE2E752F0F}"/>
                </a:ext>
              </a:extLst>
            </p:cNvPr>
            <p:cNvSpPr/>
            <p:nvPr/>
          </p:nvSpPr>
          <p:spPr>
            <a:xfrm>
              <a:off x="6636544" y="1654970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5057273B-42B1-4D1F-9C78-5886CCA3A4BD}"/>
                </a:ext>
              </a:extLst>
            </p:cNvPr>
            <p:cNvSpPr/>
            <p:nvPr/>
          </p:nvSpPr>
          <p:spPr>
            <a:xfrm>
              <a:off x="5641181" y="2281238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6F76897B-23B9-43C5-8C04-2366CB6E6274}"/>
                </a:ext>
              </a:extLst>
            </p:cNvPr>
            <p:cNvSpPr/>
            <p:nvPr/>
          </p:nvSpPr>
          <p:spPr>
            <a:xfrm>
              <a:off x="6738938" y="2064544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D0203438-8C90-41BF-80AF-FBAA51763376}"/>
                </a:ext>
              </a:extLst>
            </p:cNvPr>
            <p:cNvSpPr/>
            <p:nvPr/>
          </p:nvSpPr>
          <p:spPr>
            <a:xfrm>
              <a:off x="5541168" y="1471613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F24B5354-C206-4039-8415-A996A56C33A7}"/>
                </a:ext>
              </a:extLst>
            </p:cNvPr>
            <p:cNvSpPr/>
            <p:nvPr/>
          </p:nvSpPr>
          <p:spPr>
            <a:xfrm>
              <a:off x="5912644" y="842964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C2E647AE-B366-4163-900F-AD5C28744B76}"/>
                </a:ext>
              </a:extLst>
            </p:cNvPr>
            <p:cNvSpPr/>
            <p:nvPr/>
          </p:nvSpPr>
          <p:spPr>
            <a:xfrm>
              <a:off x="6443662" y="890588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D018104A-6463-4987-BE04-2CE97265E324}"/>
                </a:ext>
              </a:extLst>
            </p:cNvPr>
            <p:cNvSpPr/>
            <p:nvPr/>
          </p:nvSpPr>
          <p:spPr>
            <a:xfrm>
              <a:off x="5434012" y="5495925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2" name="Oval 111">
              <a:extLst>
                <a:ext uri="{FF2B5EF4-FFF2-40B4-BE49-F238E27FC236}">
                  <a16:creationId xmlns:a16="http://schemas.microsoft.com/office/drawing/2014/main" id="{7E2D9D47-A737-4BCF-99C8-5D8389CAB74C}"/>
                </a:ext>
              </a:extLst>
            </p:cNvPr>
            <p:cNvSpPr/>
            <p:nvPr/>
          </p:nvSpPr>
          <p:spPr>
            <a:xfrm>
              <a:off x="6555581" y="4831557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3" name="Oval 112">
              <a:extLst>
                <a:ext uri="{FF2B5EF4-FFF2-40B4-BE49-F238E27FC236}">
                  <a16:creationId xmlns:a16="http://schemas.microsoft.com/office/drawing/2014/main" id="{A1A3031A-F683-40B9-BD9F-F0CD59206E38}"/>
                </a:ext>
              </a:extLst>
            </p:cNvPr>
            <p:cNvSpPr/>
            <p:nvPr/>
          </p:nvSpPr>
          <p:spPr>
            <a:xfrm>
              <a:off x="7548562" y="4062413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14" name="Oval 113">
              <a:extLst>
                <a:ext uri="{FF2B5EF4-FFF2-40B4-BE49-F238E27FC236}">
                  <a16:creationId xmlns:a16="http://schemas.microsoft.com/office/drawing/2014/main" id="{4B11BB0F-DF51-4FF2-9BF3-50F22D272681}"/>
                </a:ext>
              </a:extLst>
            </p:cNvPr>
            <p:cNvSpPr/>
            <p:nvPr/>
          </p:nvSpPr>
          <p:spPr>
            <a:xfrm>
              <a:off x="7691437" y="3081338"/>
              <a:ext cx="128588" cy="128588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5" name="Freeform: Shape 114">
              <a:extLst>
                <a:ext uri="{FF2B5EF4-FFF2-40B4-BE49-F238E27FC236}">
                  <a16:creationId xmlns:a16="http://schemas.microsoft.com/office/drawing/2014/main" id="{FDE5925A-1DE6-428D-8480-65167D2ADD30}"/>
                </a:ext>
              </a:extLst>
            </p:cNvPr>
            <p:cNvSpPr/>
            <p:nvPr/>
          </p:nvSpPr>
          <p:spPr>
            <a:xfrm>
              <a:off x="1917700" y="3753550"/>
              <a:ext cx="1511326" cy="1091500"/>
            </a:xfrm>
            <a:custGeom>
              <a:avLst/>
              <a:gdLst>
                <a:gd name="connsiteX0" fmla="*/ 1482725 w 1511326"/>
                <a:gd name="connsiteY0" fmla="*/ 389825 h 1091500"/>
                <a:gd name="connsiteX1" fmla="*/ 1438275 w 1511326"/>
                <a:gd name="connsiteY1" fmla="*/ 431100 h 1091500"/>
                <a:gd name="connsiteX2" fmla="*/ 1381125 w 1511326"/>
                <a:gd name="connsiteY2" fmla="*/ 481900 h 1091500"/>
                <a:gd name="connsiteX3" fmla="*/ 1343025 w 1511326"/>
                <a:gd name="connsiteY3" fmla="*/ 529525 h 1091500"/>
                <a:gd name="connsiteX4" fmla="*/ 1301750 w 1511326"/>
                <a:gd name="connsiteY4" fmla="*/ 564450 h 1091500"/>
                <a:gd name="connsiteX5" fmla="*/ 1276350 w 1511326"/>
                <a:gd name="connsiteY5" fmla="*/ 586675 h 1091500"/>
                <a:gd name="connsiteX6" fmla="*/ 1254125 w 1511326"/>
                <a:gd name="connsiteY6" fmla="*/ 608900 h 1091500"/>
                <a:gd name="connsiteX7" fmla="*/ 1225550 w 1511326"/>
                <a:gd name="connsiteY7" fmla="*/ 627950 h 1091500"/>
                <a:gd name="connsiteX8" fmla="*/ 1196975 w 1511326"/>
                <a:gd name="connsiteY8" fmla="*/ 650175 h 1091500"/>
                <a:gd name="connsiteX9" fmla="*/ 1168400 w 1511326"/>
                <a:gd name="connsiteY9" fmla="*/ 666050 h 1091500"/>
                <a:gd name="connsiteX10" fmla="*/ 1143000 w 1511326"/>
                <a:gd name="connsiteY10" fmla="*/ 685100 h 1091500"/>
                <a:gd name="connsiteX11" fmla="*/ 1111250 w 1511326"/>
                <a:gd name="connsiteY11" fmla="*/ 704150 h 1091500"/>
                <a:gd name="connsiteX12" fmla="*/ 1089025 w 1511326"/>
                <a:gd name="connsiteY12" fmla="*/ 723200 h 1091500"/>
                <a:gd name="connsiteX13" fmla="*/ 1060450 w 1511326"/>
                <a:gd name="connsiteY13" fmla="*/ 742250 h 1091500"/>
                <a:gd name="connsiteX14" fmla="*/ 1041400 w 1511326"/>
                <a:gd name="connsiteY14" fmla="*/ 764475 h 1091500"/>
                <a:gd name="connsiteX15" fmla="*/ 987425 w 1511326"/>
                <a:gd name="connsiteY15" fmla="*/ 808925 h 1091500"/>
                <a:gd name="connsiteX16" fmla="*/ 958850 w 1511326"/>
                <a:gd name="connsiteY16" fmla="*/ 853375 h 1091500"/>
                <a:gd name="connsiteX17" fmla="*/ 952500 w 1511326"/>
                <a:gd name="connsiteY17" fmla="*/ 862900 h 1091500"/>
                <a:gd name="connsiteX18" fmla="*/ 946150 w 1511326"/>
                <a:gd name="connsiteY18" fmla="*/ 875600 h 1091500"/>
                <a:gd name="connsiteX19" fmla="*/ 923925 w 1511326"/>
                <a:gd name="connsiteY19" fmla="*/ 901000 h 1091500"/>
                <a:gd name="connsiteX20" fmla="*/ 917575 w 1511326"/>
                <a:gd name="connsiteY20" fmla="*/ 916875 h 1091500"/>
                <a:gd name="connsiteX21" fmla="*/ 895350 w 1511326"/>
                <a:gd name="connsiteY21" fmla="*/ 939100 h 1091500"/>
                <a:gd name="connsiteX22" fmla="*/ 892175 w 1511326"/>
                <a:gd name="connsiteY22" fmla="*/ 948625 h 1091500"/>
                <a:gd name="connsiteX23" fmla="*/ 882650 w 1511326"/>
                <a:gd name="connsiteY23" fmla="*/ 951800 h 1091500"/>
                <a:gd name="connsiteX24" fmla="*/ 869950 w 1511326"/>
                <a:gd name="connsiteY24" fmla="*/ 958150 h 1091500"/>
                <a:gd name="connsiteX25" fmla="*/ 828675 w 1511326"/>
                <a:gd name="connsiteY25" fmla="*/ 970850 h 1091500"/>
                <a:gd name="connsiteX26" fmla="*/ 806450 w 1511326"/>
                <a:gd name="connsiteY26" fmla="*/ 980375 h 1091500"/>
                <a:gd name="connsiteX27" fmla="*/ 774700 w 1511326"/>
                <a:gd name="connsiteY27" fmla="*/ 986725 h 1091500"/>
                <a:gd name="connsiteX28" fmla="*/ 758825 w 1511326"/>
                <a:gd name="connsiteY28" fmla="*/ 993075 h 1091500"/>
                <a:gd name="connsiteX29" fmla="*/ 746125 w 1511326"/>
                <a:gd name="connsiteY29" fmla="*/ 996250 h 1091500"/>
                <a:gd name="connsiteX30" fmla="*/ 720725 w 1511326"/>
                <a:gd name="connsiteY30" fmla="*/ 1005775 h 1091500"/>
                <a:gd name="connsiteX31" fmla="*/ 695325 w 1511326"/>
                <a:gd name="connsiteY31" fmla="*/ 1012125 h 1091500"/>
                <a:gd name="connsiteX32" fmla="*/ 666750 w 1511326"/>
                <a:gd name="connsiteY32" fmla="*/ 1024825 h 1091500"/>
                <a:gd name="connsiteX33" fmla="*/ 587375 w 1511326"/>
                <a:gd name="connsiteY33" fmla="*/ 1047050 h 1091500"/>
                <a:gd name="connsiteX34" fmla="*/ 511175 w 1511326"/>
                <a:gd name="connsiteY34" fmla="*/ 1069275 h 1091500"/>
                <a:gd name="connsiteX35" fmla="*/ 447675 w 1511326"/>
                <a:gd name="connsiteY35" fmla="*/ 1078800 h 1091500"/>
                <a:gd name="connsiteX36" fmla="*/ 409575 w 1511326"/>
                <a:gd name="connsiteY36" fmla="*/ 1085150 h 1091500"/>
                <a:gd name="connsiteX37" fmla="*/ 358775 w 1511326"/>
                <a:gd name="connsiteY37" fmla="*/ 1088325 h 1091500"/>
                <a:gd name="connsiteX38" fmla="*/ 320675 w 1511326"/>
                <a:gd name="connsiteY38" fmla="*/ 1091500 h 1091500"/>
                <a:gd name="connsiteX39" fmla="*/ 231775 w 1511326"/>
                <a:gd name="connsiteY39" fmla="*/ 1088325 h 1091500"/>
                <a:gd name="connsiteX40" fmla="*/ 206375 w 1511326"/>
                <a:gd name="connsiteY40" fmla="*/ 1078800 h 1091500"/>
                <a:gd name="connsiteX41" fmla="*/ 190500 w 1511326"/>
                <a:gd name="connsiteY41" fmla="*/ 1069275 h 1091500"/>
                <a:gd name="connsiteX42" fmla="*/ 120650 w 1511326"/>
                <a:gd name="connsiteY42" fmla="*/ 1015300 h 1091500"/>
                <a:gd name="connsiteX43" fmla="*/ 107950 w 1511326"/>
                <a:gd name="connsiteY43" fmla="*/ 1005775 h 1091500"/>
                <a:gd name="connsiteX44" fmla="*/ 79375 w 1511326"/>
                <a:gd name="connsiteY44" fmla="*/ 980375 h 1091500"/>
                <a:gd name="connsiteX45" fmla="*/ 50800 w 1511326"/>
                <a:gd name="connsiteY45" fmla="*/ 935925 h 1091500"/>
                <a:gd name="connsiteX46" fmla="*/ 38100 w 1511326"/>
                <a:gd name="connsiteY46" fmla="*/ 916875 h 1091500"/>
                <a:gd name="connsiteX47" fmla="*/ 19050 w 1511326"/>
                <a:gd name="connsiteY47" fmla="*/ 875600 h 1091500"/>
                <a:gd name="connsiteX48" fmla="*/ 12700 w 1511326"/>
                <a:gd name="connsiteY48" fmla="*/ 853375 h 1091500"/>
                <a:gd name="connsiteX49" fmla="*/ 3175 w 1511326"/>
                <a:gd name="connsiteY49" fmla="*/ 808925 h 1091500"/>
                <a:gd name="connsiteX50" fmla="*/ 0 w 1511326"/>
                <a:gd name="connsiteY50" fmla="*/ 777175 h 1091500"/>
                <a:gd name="connsiteX51" fmla="*/ 3175 w 1511326"/>
                <a:gd name="connsiteY51" fmla="*/ 723200 h 1091500"/>
                <a:gd name="connsiteX52" fmla="*/ 25400 w 1511326"/>
                <a:gd name="connsiteY52" fmla="*/ 688275 h 1091500"/>
                <a:gd name="connsiteX53" fmla="*/ 41275 w 1511326"/>
                <a:gd name="connsiteY53" fmla="*/ 669225 h 1091500"/>
                <a:gd name="connsiteX54" fmla="*/ 50800 w 1511326"/>
                <a:gd name="connsiteY54" fmla="*/ 656525 h 1091500"/>
                <a:gd name="connsiteX55" fmla="*/ 63500 w 1511326"/>
                <a:gd name="connsiteY55" fmla="*/ 643825 h 1091500"/>
                <a:gd name="connsiteX56" fmla="*/ 117475 w 1511326"/>
                <a:gd name="connsiteY56" fmla="*/ 564450 h 1091500"/>
                <a:gd name="connsiteX57" fmla="*/ 142875 w 1511326"/>
                <a:gd name="connsiteY57" fmla="*/ 520000 h 1091500"/>
                <a:gd name="connsiteX58" fmla="*/ 174625 w 1511326"/>
                <a:gd name="connsiteY58" fmla="*/ 469200 h 1091500"/>
                <a:gd name="connsiteX59" fmla="*/ 196850 w 1511326"/>
                <a:gd name="connsiteY59" fmla="*/ 450150 h 1091500"/>
                <a:gd name="connsiteX60" fmla="*/ 206375 w 1511326"/>
                <a:gd name="connsiteY60" fmla="*/ 446975 h 1091500"/>
                <a:gd name="connsiteX61" fmla="*/ 231775 w 1511326"/>
                <a:gd name="connsiteY61" fmla="*/ 437450 h 1091500"/>
                <a:gd name="connsiteX62" fmla="*/ 317500 w 1511326"/>
                <a:gd name="connsiteY62" fmla="*/ 396175 h 1091500"/>
                <a:gd name="connsiteX63" fmla="*/ 333375 w 1511326"/>
                <a:gd name="connsiteY63" fmla="*/ 373950 h 1091500"/>
                <a:gd name="connsiteX64" fmla="*/ 349250 w 1511326"/>
                <a:gd name="connsiteY64" fmla="*/ 364425 h 1091500"/>
                <a:gd name="connsiteX65" fmla="*/ 361950 w 1511326"/>
                <a:gd name="connsiteY65" fmla="*/ 354900 h 1091500"/>
                <a:gd name="connsiteX66" fmla="*/ 384175 w 1511326"/>
                <a:gd name="connsiteY66" fmla="*/ 342200 h 1091500"/>
                <a:gd name="connsiteX67" fmla="*/ 434975 w 1511326"/>
                <a:gd name="connsiteY67" fmla="*/ 307275 h 1091500"/>
                <a:gd name="connsiteX68" fmla="*/ 450850 w 1511326"/>
                <a:gd name="connsiteY68" fmla="*/ 300925 h 1091500"/>
                <a:gd name="connsiteX69" fmla="*/ 501650 w 1511326"/>
                <a:gd name="connsiteY69" fmla="*/ 275525 h 1091500"/>
                <a:gd name="connsiteX70" fmla="*/ 539750 w 1511326"/>
                <a:gd name="connsiteY70" fmla="*/ 262825 h 1091500"/>
                <a:gd name="connsiteX71" fmla="*/ 577850 w 1511326"/>
                <a:gd name="connsiteY71" fmla="*/ 240600 h 1091500"/>
                <a:gd name="connsiteX72" fmla="*/ 606425 w 1511326"/>
                <a:gd name="connsiteY72" fmla="*/ 227900 h 1091500"/>
                <a:gd name="connsiteX73" fmla="*/ 711200 w 1511326"/>
                <a:gd name="connsiteY73" fmla="*/ 170750 h 1091500"/>
                <a:gd name="connsiteX74" fmla="*/ 730250 w 1511326"/>
                <a:gd name="connsiteY74" fmla="*/ 158050 h 1091500"/>
                <a:gd name="connsiteX75" fmla="*/ 758825 w 1511326"/>
                <a:gd name="connsiteY75" fmla="*/ 142175 h 1091500"/>
                <a:gd name="connsiteX76" fmla="*/ 777875 w 1511326"/>
                <a:gd name="connsiteY76" fmla="*/ 126300 h 1091500"/>
                <a:gd name="connsiteX77" fmla="*/ 844550 w 1511326"/>
                <a:gd name="connsiteY77" fmla="*/ 81850 h 1091500"/>
                <a:gd name="connsiteX78" fmla="*/ 860425 w 1511326"/>
                <a:gd name="connsiteY78" fmla="*/ 65975 h 1091500"/>
                <a:gd name="connsiteX79" fmla="*/ 889000 w 1511326"/>
                <a:gd name="connsiteY79" fmla="*/ 46925 h 1091500"/>
                <a:gd name="connsiteX80" fmla="*/ 933450 w 1511326"/>
                <a:gd name="connsiteY80" fmla="*/ 18350 h 1091500"/>
                <a:gd name="connsiteX81" fmla="*/ 955675 w 1511326"/>
                <a:gd name="connsiteY81" fmla="*/ 12000 h 1091500"/>
                <a:gd name="connsiteX82" fmla="*/ 1054100 w 1511326"/>
                <a:gd name="connsiteY82" fmla="*/ 12000 h 1091500"/>
                <a:gd name="connsiteX83" fmla="*/ 1079500 w 1511326"/>
                <a:gd name="connsiteY83" fmla="*/ 15175 h 1091500"/>
                <a:gd name="connsiteX84" fmla="*/ 1089025 w 1511326"/>
                <a:gd name="connsiteY84" fmla="*/ 21525 h 1091500"/>
                <a:gd name="connsiteX85" fmla="*/ 1101725 w 1511326"/>
                <a:gd name="connsiteY85" fmla="*/ 34225 h 1091500"/>
                <a:gd name="connsiteX86" fmla="*/ 1127125 w 1511326"/>
                <a:gd name="connsiteY86" fmla="*/ 46925 h 1091500"/>
                <a:gd name="connsiteX87" fmla="*/ 1143000 w 1511326"/>
                <a:gd name="connsiteY87" fmla="*/ 59625 h 1091500"/>
                <a:gd name="connsiteX88" fmla="*/ 1162050 w 1511326"/>
                <a:gd name="connsiteY88" fmla="*/ 69150 h 1091500"/>
                <a:gd name="connsiteX89" fmla="*/ 1193800 w 1511326"/>
                <a:gd name="connsiteY89" fmla="*/ 88200 h 1091500"/>
                <a:gd name="connsiteX90" fmla="*/ 1206500 w 1511326"/>
                <a:gd name="connsiteY90" fmla="*/ 94550 h 1091500"/>
                <a:gd name="connsiteX91" fmla="*/ 1219200 w 1511326"/>
                <a:gd name="connsiteY91" fmla="*/ 104075 h 1091500"/>
                <a:gd name="connsiteX92" fmla="*/ 1241425 w 1511326"/>
                <a:gd name="connsiteY92" fmla="*/ 116775 h 1091500"/>
                <a:gd name="connsiteX93" fmla="*/ 1263650 w 1511326"/>
                <a:gd name="connsiteY93" fmla="*/ 132650 h 1091500"/>
                <a:gd name="connsiteX94" fmla="*/ 1285875 w 1511326"/>
                <a:gd name="connsiteY94" fmla="*/ 145350 h 1091500"/>
                <a:gd name="connsiteX95" fmla="*/ 1298575 w 1511326"/>
                <a:gd name="connsiteY95" fmla="*/ 154875 h 1091500"/>
                <a:gd name="connsiteX96" fmla="*/ 1339850 w 1511326"/>
                <a:gd name="connsiteY96" fmla="*/ 180275 h 1091500"/>
                <a:gd name="connsiteX97" fmla="*/ 1365250 w 1511326"/>
                <a:gd name="connsiteY97" fmla="*/ 196150 h 1091500"/>
                <a:gd name="connsiteX98" fmla="*/ 1403350 w 1511326"/>
                <a:gd name="connsiteY98" fmla="*/ 221550 h 1091500"/>
                <a:gd name="connsiteX99" fmla="*/ 1435100 w 1511326"/>
                <a:gd name="connsiteY99" fmla="*/ 250125 h 1091500"/>
                <a:gd name="connsiteX100" fmla="*/ 1454150 w 1511326"/>
                <a:gd name="connsiteY100" fmla="*/ 262825 h 1091500"/>
                <a:gd name="connsiteX101" fmla="*/ 1463675 w 1511326"/>
                <a:gd name="connsiteY101" fmla="*/ 272350 h 1091500"/>
                <a:gd name="connsiteX102" fmla="*/ 1485900 w 1511326"/>
                <a:gd name="connsiteY102" fmla="*/ 291400 h 1091500"/>
                <a:gd name="connsiteX103" fmla="*/ 1492250 w 1511326"/>
                <a:gd name="connsiteY103" fmla="*/ 304100 h 1091500"/>
                <a:gd name="connsiteX104" fmla="*/ 1498600 w 1511326"/>
                <a:gd name="connsiteY104" fmla="*/ 313625 h 1091500"/>
                <a:gd name="connsiteX105" fmla="*/ 1511300 w 1511326"/>
                <a:gd name="connsiteY105" fmla="*/ 339025 h 1091500"/>
                <a:gd name="connsiteX106" fmla="*/ 1482725 w 1511326"/>
                <a:gd name="connsiteY106" fmla="*/ 389825 h 109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1511326" h="1091500">
                  <a:moveTo>
                    <a:pt x="1482725" y="389825"/>
                  </a:moveTo>
                  <a:cubicBezTo>
                    <a:pt x="1470554" y="405171"/>
                    <a:pt x="1480705" y="394732"/>
                    <a:pt x="1438275" y="431100"/>
                  </a:cubicBezTo>
                  <a:cubicBezTo>
                    <a:pt x="1418923" y="447687"/>
                    <a:pt x="1399148" y="463877"/>
                    <a:pt x="1381125" y="481900"/>
                  </a:cubicBezTo>
                  <a:cubicBezTo>
                    <a:pt x="1324858" y="538167"/>
                    <a:pt x="1390166" y="469527"/>
                    <a:pt x="1343025" y="529525"/>
                  </a:cubicBezTo>
                  <a:cubicBezTo>
                    <a:pt x="1326960" y="549972"/>
                    <a:pt x="1321730" y="548466"/>
                    <a:pt x="1301750" y="564450"/>
                  </a:cubicBezTo>
                  <a:cubicBezTo>
                    <a:pt x="1292965" y="571478"/>
                    <a:pt x="1284575" y="578999"/>
                    <a:pt x="1276350" y="586675"/>
                  </a:cubicBezTo>
                  <a:cubicBezTo>
                    <a:pt x="1268691" y="593824"/>
                    <a:pt x="1262256" y="602293"/>
                    <a:pt x="1254125" y="608900"/>
                  </a:cubicBezTo>
                  <a:cubicBezTo>
                    <a:pt x="1245240" y="616119"/>
                    <a:pt x="1234830" y="621248"/>
                    <a:pt x="1225550" y="627950"/>
                  </a:cubicBezTo>
                  <a:cubicBezTo>
                    <a:pt x="1215768" y="635015"/>
                    <a:pt x="1207015" y="643482"/>
                    <a:pt x="1196975" y="650175"/>
                  </a:cubicBezTo>
                  <a:cubicBezTo>
                    <a:pt x="1187909" y="656219"/>
                    <a:pt x="1177548" y="660131"/>
                    <a:pt x="1168400" y="666050"/>
                  </a:cubicBezTo>
                  <a:cubicBezTo>
                    <a:pt x="1159515" y="671799"/>
                    <a:pt x="1151806" y="679229"/>
                    <a:pt x="1143000" y="685100"/>
                  </a:cubicBezTo>
                  <a:cubicBezTo>
                    <a:pt x="1132731" y="691946"/>
                    <a:pt x="1121333" y="697032"/>
                    <a:pt x="1111250" y="704150"/>
                  </a:cubicBezTo>
                  <a:cubicBezTo>
                    <a:pt x="1103279" y="709777"/>
                    <a:pt x="1096831" y="717346"/>
                    <a:pt x="1089025" y="723200"/>
                  </a:cubicBezTo>
                  <a:cubicBezTo>
                    <a:pt x="1079867" y="730069"/>
                    <a:pt x="1069101" y="734753"/>
                    <a:pt x="1060450" y="742250"/>
                  </a:cubicBezTo>
                  <a:cubicBezTo>
                    <a:pt x="1053076" y="748640"/>
                    <a:pt x="1048087" y="757370"/>
                    <a:pt x="1041400" y="764475"/>
                  </a:cubicBezTo>
                  <a:cubicBezTo>
                    <a:pt x="1008425" y="799511"/>
                    <a:pt x="1019904" y="790366"/>
                    <a:pt x="987425" y="808925"/>
                  </a:cubicBezTo>
                  <a:cubicBezTo>
                    <a:pt x="972010" y="834616"/>
                    <a:pt x="981323" y="819665"/>
                    <a:pt x="958850" y="853375"/>
                  </a:cubicBezTo>
                  <a:cubicBezTo>
                    <a:pt x="956733" y="856550"/>
                    <a:pt x="954207" y="859487"/>
                    <a:pt x="952500" y="862900"/>
                  </a:cubicBezTo>
                  <a:cubicBezTo>
                    <a:pt x="950383" y="867133"/>
                    <a:pt x="948990" y="871814"/>
                    <a:pt x="946150" y="875600"/>
                  </a:cubicBezTo>
                  <a:cubicBezTo>
                    <a:pt x="932804" y="893394"/>
                    <a:pt x="934305" y="882315"/>
                    <a:pt x="923925" y="901000"/>
                  </a:cubicBezTo>
                  <a:cubicBezTo>
                    <a:pt x="921157" y="905982"/>
                    <a:pt x="920507" y="911988"/>
                    <a:pt x="917575" y="916875"/>
                  </a:cubicBezTo>
                  <a:cubicBezTo>
                    <a:pt x="908776" y="931540"/>
                    <a:pt x="906975" y="931350"/>
                    <a:pt x="895350" y="939100"/>
                  </a:cubicBezTo>
                  <a:cubicBezTo>
                    <a:pt x="894292" y="942275"/>
                    <a:pt x="894542" y="946258"/>
                    <a:pt x="892175" y="948625"/>
                  </a:cubicBezTo>
                  <a:cubicBezTo>
                    <a:pt x="889808" y="950992"/>
                    <a:pt x="885726" y="950482"/>
                    <a:pt x="882650" y="951800"/>
                  </a:cubicBezTo>
                  <a:cubicBezTo>
                    <a:pt x="878300" y="953664"/>
                    <a:pt x="874344" y="956392"/>
                    <a:pt x="869950" y="958150"/>
                  </a:cubicBezTo>
                  <a:cubicBezTo>
                    <a:pt x="843096" y="968892"/>
                    <a:pt x="857906" y="960410"/>
                    <a:pt x="828675" y="970850"/>
                  </a:cubicBezTo>
                  <a:cubicBezTo>
                    <a:pt x="821085" y="973561"/>
                    <a:pt x="814154" y="978005"/>
                    <a:pt x="806450" y="980375"/>
                  </a:cubicBezTo>
                  <a:cubicBezTo>
                    <a:pt x="745484" y="999134"/>
                    <a:pt x="819140" y="971912"/>
                    <a:pt x="774700" y="986725"/>
                  </a:cubicBezTo>
                  <a:cubicBezTo>
                    <a:pt x="769293" y="988527"/>
                    <a:pt x="764232" y="991273"/>
                    <a:pt x="758825" y="993075"/>
                  </a:cubicBezTo>
                  <a:cubicBezTo>
                    <a:pt x="754685" y="994455"/>
                    <a:pt x="750265" y="994870"/>
                    <a:pt x="746125" y="996250"/>
                  </a:cubicBezTo>
                  <a:cubicBezTo>
                    <a:pt x="737547" y="999109"/>
                    <a:pt x="729356" y="1003078"/>
                    <a:pt x="720725" y="1005775"/>
                  </a:cubicBezTo>
                  <a:cubicBezTo>
                    <a:pt x="712395" y="1008378"/>
                    <a:pt x="703555" y="1009220"/>
                    <a:pt x="695325" y="1012125"/>
                  </a:cubicBezTo>
                  <a:cubicBezTo>
                    <a:pt x="685496" y="1015594"/>
                    <a:pt x="676667" y="1021616"/>
                    <a:pt x="666750" y="1024825"/>
                  </a:cubicBezTo>
                  <a:cubicBezTo>
                    <a:pt x="640608" y="1033283"/>
                    <a:pt x="613197" y="1037660"/>
                    <a:pt x="587375" y="1047050"/>
                  </a:cubicBezTo>
                  <a:cubicBezTo>
                    <a:pt x="547980" y="1061375"/>
                    <a:pt x="554490" y="1060612"/>
                    <a:pt x="511175" y="1069275"/>
                  </a:cubicBezTo>
                  <a:cubicBezTo>
                    <a:pt x="466867" y="1078137"/>
                    <a:pt x="484387" y="1073293"/>
                    <a:pt x="447675" y="1078800"/>
                  </a:cubicBezTo>
                  <a:cubicBezTo>
                    <a:pt x="434942" y="1080710"/>
                    <a:pt x="422377" y="1083778"/>
                    <a:pt x="409575" y="1085150"/>
                  </a:cubicBezTo>
                  <a:cubicBezTo>
                    <a:pt x="392705" y="1086957"/>
                    <a:pt x="375698" y="1087116"/>
                    <a:pt x="358775" y="1088325"/>
                  </a:cubicBezTo>
                  <a:cubicBezTo>
                    <a:pt x="346063" y="1089233"/>
                    <a:pt x="333375" y="1090442"/>
                    <a:pt x="320675" y="1091500"/>
                  </a:cubicBezTo>
                  <a:cubicBezTo>
                    <a:pt x="291042" y="1090442"/>
                    <a:pt x="261246" y="1091600"/>
                    <a:pt x="231775" y="1088325"/>
                  </a:cubicBezTo>
                  <a:cubicBezTo>
                    <a:pt x="222788" y="1087326"/>
                    <a:pt x="214585" y="1082589"/>
                    <a:pt x="206375" y="1078800"/>
                  </a:cubicBezTo>
                  <a:cubicBezTo>
                    <a:pt x="200772" y="1076214"/>
                    <a:pt x="195459" y="1072948"/>
                    <a:pt x="190500" y="1069275"/>
                  </a:cubicBezTo>
                  <a:cubicBezTo>
                    <a:pt x="166856" y="1051761"/>
                    <a:pt x="143973" y="1033241"/>
                    <a:pt x="120650" y="1015300"/>
                  </a:cubicBezTo>
                  <a:cubicBezTo>
                    <a:pt x="116456" y="1012074"/>
                    <a:pt x="112183" y="1008950"/>
                    <a:pt x="107950" y="1005775"/>
                  </a:cubicBezTo>
                  <a:cubicBezTo>
                    <a:pt x="97423" y="997879"/>
                    <a:pt x="87452" y="991337"/>
                    <a:pt x="79375" y="980375"/>
                  </a:cubicBezTo>
                  <a:cubicBezTo>
                    <a:pt x="68926" y="966195"/>
                    <a:pt x="60400" y="950693"/>
                    <a:pt x="50800" y="935925"/>
                  </a:cubicBezTo>
                  <a:cubicBezTo>
                    <a:pt x="46641" y="929526"/>
                    <a:pt x="41513" y="923701"/>
                    <a:pt x="38100" y="916875"/>
                  </a:cubicBezTo>
                  <a:cubicBezTo>
                    <a:pt x="31044" y="902763"/>
                    <a:pt x="23983" y="890398"/>
                    <a:pt x="19050" y="875600"/>
                  </a:cubicBezTo>
                  <a:cubicBezTo>
                    <a:pt x="16614" y="868291"/>
                    <a:pt x="14685" y="860820"/>
                    <a:pt x="12700" y="853375"/>
                  </a:cubicBezTo>
                  <a:cubicBezTo>
                    <a:pt x="8195" y="836481"/>
                    <a:pt x="5272" y="825702"/>
                    <a:pt x="3175" y="808925"/>
                  </a:cubicBezTo>
                  <a:cubicBezTo>
                    <a:pt x="1856" y="798371"/>
                    <a:pt x="1058" y="787758"/>
                    <a:pt x="0" y="777175"/>
                  </a:cubicBezTo>
                  <a:cubicBezTo>
                    <a:pt x="1058" y="759183"/>
                    <a:pt x="626" y="741042"/>
                    <a:pt x="3175" y="723200"/>
                  </a:cubicBezTo>
                  <a:cubicBezTo>
                    <a:pt x="4285" y="715430"/>
                    <a:pt x="24685" y="689204"/>
                    <a:pt x="25400" y="688275"/>
                  </a:cubicBezTo>
                  <a:cubicBezTo>
                    <a:pt x="30440" y="681723"/>
                    <a:pt x="36111" y="675680"/>
                    <a:pt x="41275" y="669225"/>
                  </a:cubicBezTo>
                  <a:cubicBezTo>
                    <a:pt x="44581" y="665093"/>
                    <a:pt x="47315" y="660507"/>
                    <a:pt x="50800" y="656525"/>
                  </a:cubicBezTo>
                  <a:cubicBezTo>
                    <a:pt x="54742" y="652019"/>
                    <a:pt x="60179" y="648806"/>
                    <a:pt x="63500" y="643825"/>
                  </a:cubicBezTo>
                  <a:cubicBezTo>
                    <a:pt x="121928" y="556182"/>
                    <a:pt x="70200" y="618478"/>
                    <a:pt x="117475" y="564450"/>
                  </a:cubicBezTo>
                  <a:cubicBezTo>
                    <a:pt x="131763" y="528731"/>
                    <a:pt x="113260" y="571827"/>
                    <a:pt x="142875" y="520000"/>
                  </a:cubicBezTo>
                  <a:cubicBezTo>
                    <a:pt x="149437" y="508517"/>
                    <a:pt x="166697" y="477128"/>
                    <a:pt x="174625" y="469200"/>
                  </a:cubicBezTo>
                  <a:cubicBezTo>
                    <a:pt x="182437" y="461388"/>
                    <a:pt x="187179" y="454985"/>
                    <a:pt x="196850" y="450150"/>
                  </a:cubicBezTo>
                  <a:cubicBezTo>
                    <a:pt x="199843" y="448653"/>
                    <a:pt x="203230" y="448119"/>
                    <a:pt x="206375" y="446975"/>
                  </a:cubicBezTo>
                  <a:cubicBezTo>
                    <a:pt x="214873" y="443885"/>
                    <a:pt x="223420" y="440907"/>
                    <a:pt x="231775" y="437450"/>
                  </a:cubicBezTo>
                  <a:cubicBezTo>
                    <a:pt x="301158" y="408740"/>
                    <a:pt x="279690" y="421382"/>
                    <a:pt x="317500" y="396175"/>
                  </a:cubicBezTo>
                  <a:cubicBezTo>
                    <a:pt x="322792" y="388767"/>
                    <a:pt x="326937" y="380388"/>
                    <a:pt x="333375" y="373950"/>
                  </a:cubicBezTo>
                  <a:cubicBezTo>
                    <a:pt x="337739" y="369586"/>
                    <a:pt x="344115" y="367848"/>
                    <a:pt x="349250" y="364425"/>
                  </a:cubicBezTo>
                  <a:cubicBezTo>
                    <a:pt x="353653" y="361490"/>
                    <a:pt x="357486" y="357741"/>
                    <a:pt x="361950" y="354900"/>
                  </a:cubicBezTo>
                  <a:cubicBezTo>
                    <a:pt x="369149" y="350319"/>
                    <a:pt x="377028" y="346861"/>
                    <a:pt x="384175" y="342200"/>
                  </a:cubicBezTo>
                  <a:cubicBezTo>
                    <a:pt x="401387" y="330975"/>
                    <a:pt x="415896" y="314907"/>
                    <a:pt x="434975" y="307275"/>
                  </a:cubicBezTo>
                  <a:cubicBezTo>
                    <a:pt x="440267" y="305158"/>
                    <a:pt x="445704" y="303375"/>
                    <a:pt x="450850" y="300925"/>
                  </a:cubicBezTo>
                  <a:cubicBezTo>
                    <a:pt x="467943" y="292785"/>
                    <a:pt x="483689" y="281512"/>
                    <a:pt x="501650" y="275525"/>
                  </a:cubicBezTo>
                  <a:cubicBezTo>
                    <a:pt x="514350" y="271292"/>
                    <a:pt x="527580" y="268403"/>
                    <a:pt x="539750" y="262825"/>
                  </a:cubicBezTo>
                  <a:cubicBezTo>
                    <a:pt x="553116" y="256699"/>
                    <a:pt x="564826" y="247422"/>
                    <a:pt x="577850" y="240600"/>
                  </a:cubicBezTo>
                  <a:cubicBezTo>
                    <a:pt x="587083" y="235763"/>
                    <a:pt x="597005" y="232362"/>
                    <a:pt x="606425" y="227900"/>
                  </a:cubicBezTo>
                  <a:cubicBezTo>
                    <a:pt x="636907" y="213461"/>
                    <a:pt x="689967" y="184905"/>
                    <a:pt x="711200" y="170750"/>
                  </a:cubicBezTo>
                  <a:cubicBezTo>
                    <a:pt x="717550" y="166517"/>
                    <a:pt x="723706" y="161977"/>
                    <a:pt x="730250" y="158050"/>
                  </a:cubicBezTo>
                  <a:cubicBezTo>
                    <a:pt x="739593" y="152444"/>
                    <a:pt x="749759" y="148219"/>
                    <a:pt x="758825" y="142175"/>
                  </a:cubicBezTo>
                  <a:cubicBezTo>
                    <a:pt x="765703" y="137590"/>
                    <a:pt x="771064" y="130983"/>
                    <a:pt x="777875" y="126300"/>
                  </a:cubicBezTo>
                  <a:cubicBezTo>
                    <a:pt x="826582" y="92814"/>
                    <a:pt x="794263" y="122708"/>
                    <a:pt x="844550" y="81850"/>
                  </a:cubicBezTo>
                  <a:cubicBezTo>
                    <a:pt x="850358" y="77131"/>
                    <a:pt x="854541" y="70598"/>
                    <a:pt x="860425" y="65975"/>
                  </a:cubicBezTo>
                  <a:cubicBezTo>
                    <a:pt x="869426" y="58902"/>
                    <a:pt x="879842" y="53794"/>
                    <a:pt x="889000" y="46925"/>
                  </a:cubicBezTo>
                  <a:cubicBezTo>
                    <a:pt x="901042" y="37893"/>
                    <a:pt x="921726" y="21700"/>
                    <a:pt x="933450" y="18350"/>
                  </a:cubicBezTo>
                  <a:lnTo>
                    <a:pt x="955675" y="12000"/>
                  </a:lnTo>
                  <a:cubicBezTo>
                    <a:pt x="989730" y="-10703"/>
                    <a:pt x="962865" y="4397"/>
                    <a:pt x="1054100" y="12000"/>
                  </a:cubicBezTo>
                  <a:cubicBezTo>
                    <a:pt x="1062603" y="12709"/>
                    <a:pt x="1071033" y="14117"/>
                    <a:pt x="1079500" y="15175"/>
                  </a:cubicBezTo>
                  <a:cubicBezTo>
                    <a:pt x="1082675" y="17292"/>
                    <a:pt x="1086128" y="19042"/>
                    <a:pt x="1089025" y="21525"/>
                  </a:cubicBezTo>
                  <a:cubicBezTo>
                    <a:pt x="1093571" y="25421"/>
                    <a:pt x="1096744" y="30904"/>
                    <a:pt x="1101725" y="34225"/>
                  </a:cubicBezTo>
                  <a:cubicBezTo>
                    <a:pt x="1109601" y="39476"/>
                    <a:pt x="1119063" y="41964"/>
                    <a:pt x="1127125" y="46925"/>
                  </a:cubicBezTo>
                  <a:cubicBezTo>
                    <a:pt x="1132896" y="50477"/>
                    <a:pt x="1137283" y="55987"/>
                    <a:pt x="1143000" y="59625"/>
                  </a:cubicBezTo>
                  <a:cubicBezTo>
                    <a:pt x="1148990" y="63437"/>
                    <a:pt x="1155862" y="65669"/>
                    <a:pt x="1162050" y="69150"/>
                  </a:cubicBezTo>
                  <a:cubicBezTo>
                    <a:pt x="1172807" y="75201"/>
                    <a:pt x="1182761" y="82680"/>
                    <a:pt x="1193800" y="88200"/>
                  </a:cubicBezTo>
                  <a:cubicBezTo>
                    <a:pt x="1198033" y="90317"/>
                    <a:pt x="1202486" y="92042"/>
                    <a:pt x="1206500" y="94550"/>
                  </a:cubicBezTo>
                  <a:cubicBezTo>
                    <a:pt x="1210987" y="97355"/>
                    <a:pt x="1214736" y="101234"/>
                    <a:pt x="1219200" y="104075"/>
                  </a:cubicBezTo>
                  <a:cubicBezTo>
                    <a:pt x="1226399" y="108656"/>
                    <a:pt x="1234248" y="112161"/>
                    <a:pt x="1241425" y="116775"/>
                  </a:cubicBezTo>
                  <a:cubicBezTo>
                    <a:pt x="1249083" y="121698"/>
                    <a:pt x="1255992" y="127727"/>
                    <a:pt x="1263650" y="132650"/>
                  </a:cubicBezTo>
                  <a:cubicBezTo>
                    <a:pt x="1270827" y="137264"/>
                    <a:pt x="1278676" y="140769"/>
                    <a:pt x="1285875" y="145350"/>
                  </a:cubicBezTo>
                  <a:cubicBezTo>
                    <a:pt x="1290339" y="148191"/>
                    <a:pt x="1294132" y="152000"/>
                    <a:pt x="1298575" y="154875"/>
                  </a:cubicBezTo>
                  <a:cubicBezTo>
                    <a:pt x="1312138" y="163651"/>
                    <a:pt x="1326114" y="171772"/>
                    <a:pt x="1339850" y="180275"/>
                  </a:cubicBezTo>
                  <a:lnTo>
                    <a:pt x="1365250" y="196150"/>
                  </a:lnTo>
                  <a:cubicBezTo>
                    <a:pt x="1386738" y="209374"/>
                    <a:pt x="1379339" y="203542"/>
                    <a:pt x="1403350" y="221550"/>
                  </a:cubicBezTo>
                  <a:cubicBezTo>
                    <a:pt x="1459047" y="263323"/>
                    <a:pt x="1376910" y="202515"/>
                    <a:pt x="1435100" y="250125"/>
                  </a:cubicBezTo>
                  <a:cubicBezTo>
                    <a:pt x="1441007" y="254958"/>
                    <a:pt x="1448754" y="257429"/>
                    <a:pt x="1454150" y="262825"/>
                  </a:cubicBezTo>
                  <a:cubicBezTo>
                    <a:pt x="1457325" y="266000"/>
                    <a:pt x="1460226" y="269475"/>
                    <a:pt x="1463675" y="272350"/>
                  </a:cubicBezTo>
                  <a:cubicBezTo>
                    <a:pt x="1476474" y="283016"/>
                    <a:pt x="1473181" y="274441"/>
                    <a:pt x="1485900" y="291400"/>
                  </a:cubicBezTo>
                  <a:cubicBezTo>
                    <a:pt x="1488740" y="295186"/>
                    <a:pt x="1489902" y="299991"/>
                    <a:pt x="1492250" y="304100"/>
                  </a:cubicBezTo>
                  <a:cubicBezTo>
                    <a:pt x="1494143" y="307413"/>
                    <a:pt x="1496578" y="310389"/>
                    <a:pt x="1498600" y="313625"/>
                  </a:cubicBezTo>
                  <a:cubicBezTo>
                    <a:pt x="1501595" y="318416"/>
                    <a:pt x="1510649" y="331213"/>
                    <a:pt x="1511300" y="339025"/>
                  </a:cubicBezTo>
                  <a:cubicBezTo>
                    <a:pt x="1512091" y="348517"/>
                    <a:pt x="1494896" y="374479"/>
                    <a:pt x="1482725" y="389825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D4850C69-E71D-49C3-9FFF-8E5EF6BAD99F}"/>
                </a:ext>
              </a:extLst>
            </p:cNvPr>
            <p:cNvSpPr/>
            <p:nvPr/>
          </p:nvSpPr>
          <p:spPr>
            <a:xfrm>
              <a:off x="7188200" y="1018453"/>
              <a:ext cx="482600" cy="442047"/>
            </a:xfrm>
            <a:custGeom>
              <a:avLst/>
              <a:gdLst>
                <a:gd name="connsiteX0" fmla="*/ 292100 w 482600"/>
                <a:gd name="connsiteY0" fmla="*/ 3897 h 442047"/>
                <a:gd name="connsiteX1" fmla="*/ 82550 w 482600"/>
                <a:gd name="connsiteY1" fmla="*/ 10247 h 442047"/>
                <a:gd name="connsiteX2" fmla="*/ 57150 w 482600"/>
                <a:gd name="connsiteY2" fmla="*/ 22947 h 442047"/>
                <a:gd name="connsiteX3" fmla="*/ 12700 w 482600"/>
                <a:gd name="connsiteY3" fmla="*/ 124547 h 442047"/>
                <a:gd name="connsiteX4" fmla="*/ 0 w 482600"/>
                <a:gd name="connsiteY4" fmla="*/ 156297 h 442047"/>
                <a:gd name="connsiteX5" fmla="*/ 19050 w 482600"/>
                <a:gd name="connsiteY5" fmla="*/ 270597 h 442047"/>
                <a:gd name="connsiteX6" fmla="*/ 69850 w 482600"/>
                <a:gd name="connsiteY6" fmla="*/ 315047 h 442047"/>
                <a:gd name="connsiteX7" fmla="*/ 82550 w 482600"/>
                <a:gd name="connsiteY7" fmla="*/ 334097 h 442047"/>
                <a:gd name="connsiteX8" fmla="*/ 171450 w 482600"/>
                <a:gd name="connsiteY8" fmla="*/ 397597 h 442047"/>
                <a:gd name="connsiteX9" fmla="*/ 184150 w 482600"/>
                <a:gd name="connsiteY9" fmla="*/ 416647 h 442047"/>
                <a:gd name="connsiteX10" fmla="*/ 203200 w 482600"/>
                <a:gd name="connsiteY10" fmla="*/ 422997 h 442047"/>
                <a:gd name="connsiteX11" fmla="*/ 241300 w 482600"/>
                <a:gd name="connsiteY11" fmla="*/ 442047 h 442047"/>
                <a:gd name="connsiteX12" fmla="*/ 342900 w 482600"/>
                <a:gd name="connsiteY12" fmla="*/ 435697 h 442047"/>
                <a:gd name="connsiteX13" fmla="*/ 469900 w 482600"/>
                <a:gd name="connsiteY13" fmla="*/ 416647 h 442047"/>
                <a:gd name="connsiteX14" fmla="*/ 482600 w 482600"/>
                <a:gd name="connsiteY14" fmla="*/ 346797 h 442047"/>
                <a:gd name="connsiteX15" fmla="*/ 476250 w 482600"/>
                <a:gd name="connsiteY15" fmla="*/ 264247 h 442047"/>
                <a:gd name="connsiteX16" fmla="*/ 469900 w 482600"/>
                <a:gd name="connsiteY16" fmla="*/ 245197 h 442047"/>
                <a:gd name="connsiteX17" fmla="*/ 438150 w 482600"/>
                <a:gd name="connsiteY17" fmla="*/ 226147 h 442047"/>
                <a:gd name="connsiteX18" fmla="*/ 406400 w 482600"/>
                <a:gd name="connsiteY18" fmla="*/ 188047 h 442047"/>
                <a:gd name="connsiteX19" fmla="*/ 374650 w 482600"/>
                <a:gd name="connsiteY19" fmla="*/ 162647 h 442047"/>
                <a:gd name="connsiteX20" fmla="*/ 336550 w 482600"/>
                <a:gd name="connsiteY20" fmla="*/ 105497 h 442047"/>
                <a:gd name="connsiteX21" fmla="*/ 304800 w 482600"/>
                <a:gd name="connsiteY21" fmla="*/ 67397 h 442047"/>
                <a:gd name="connsiteX22" fmla="*/ 292100 w 482600"/>
                <a:gd name="connsiteY22" fmla="*/ 3897 h 442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82600" h="442047">
                  <a:moveTo>
                    <a:pt x="292100" y="3897"/>
                  </a:moveTo>
                  <a:cubicBezTo>
                    <a:pt x="255058" y="-5628"/>
                    <a:pt x="152203" y="4599"/>
                    <a:pt x="82550" y="10247"/>
                  </a:cubicBezTo>
                  <a:cubicBezTo>
                    <a:pt x="73115" y="11012"/>
                    <a:pt x="63383" y="15823"/>
                    <a:pt x="57150" y="22947"/>
                  </a:cubicBezTo>
                  <a:cubicBezTo>
                    <a:pt x="46375" y="35261"/>
                    <a:pt x="13718" y="122002"/>
                    <a:pt x="12700" y="124547"/>
                  </a:cubicBezTo>
                  <a:lnTo>
                    <a:pt x="0" y="156297"/>
                  </a:lnTo>
                  <a:cubicBezTo>
                    <a:pt x="6350" y="194397"/>
                    <a:pt x="7339" y="233790"/>
                    <a:pt x="19050" y="270597"/>
                  </a:cubicBezTo>
                  <a:cubicBezTo>
                    <a:pt x="23667" y="285108"/>
                    <a:pt x="59855" y="305052"/>
                    <a:pt x="69850" y="315047"/>
                  </a:cubicBezTo>
                  <a:cubicBezTo>
                    <a:pt x="75246" y="320443"/>
                    <a:pt x="76903" y="328963"/>
                    <a:pt x="82550" y="334097"/>
                  </a:cubicBezTo>
                  <a:cubicBezTo>
                    <a:pt x="121024" y="369073"/>
                    <a:pt x="133539" y="374850"/>
                    <a:pt x="171450" y="397597"/>
                  </a:cubicBezTo>
                  <a:cubicBezTo>
                    <a:pt x="175683" y="403947"/>
                    <a:pt x="178191" y="411879"/>
                    <a:pt x="184150" y="416647"/>
                  </a:cubicBezTo>
                  <a:cubicBezTo>
                    <a:pt x="189377" y="420828"/>
                    <a:pt x="197083" y="420279"/>
                    <a:pt x="203200" y="422997"/>
                  </a:cubicBezTo>
                  <a:cubicBezTo>
                    <a:pt x="216175" y="428764"/>
                    <a:pt x="228600" y="435697"/>
                    <a:pt x="241300" y="442047"/>
                  </a:cubicBezTo>
                  <a:cubicBezTo>
                    <a:pt x="275167" y="439930"/>
                    <a:pt x="309084" y="438515"/>
                    <a:pt x="342900" y="435697"/>
                  </a:cubicBezTo>
                  <a:cubicBezTo>
                    <a:pt x="381076" y="432516"/>
                    <a:pt x="434472" y="422552"/>
                    <a:pt x="469900" y="416647"/>
                  </a:cubicBezTo>
                  <a:cubicBezTo>
                    <a:pt x="471965" y="406324"/>
                    <a:pt x="482600" y="354921"/>
                    <a:pt x="482600" y="346797"/>
                  </a:cubicBezTo>
                  <a:cubicBezTo>
                    <a:pt x="482600" y="319199"/>
                    <a:pt x="479673" y="291632"/>
                    <a:pt x="476250" y="264247"/>
                  </a:cubicBezTo>
                  <a:cubicBezTo>
                    <a:pt x="475420" y="257605"/>
                    <a:pt x="474633" y="249930"/>
                    <a:pt x="469900" y="245197"/>
                  </a:cubicBezTo>
                  <a:cubicBezTo>
                    <a:pt x="461173" y="236470"/>
                    <a:pt x="447324" y="234403"/>
                    <a:pt x="438150" y="226147"/>
                  </a:cubicBezTo>
                  <a:cubicBezTo>
                    <a:pt x="425862" y="215088"/>
                    <a:pt x="418090" y="199737"/>
                    <a:pt x="406400" y="188047"/>
                  </a:cubicBezTo>
                  <a:cubicBezTo>
                    <a:pt x="396816" y="178463"/>
                    <a:pt x="384234" y="172231"/>
                    <a:pt x="374650" y="162647"/>
                  </a:cubicBezTo>
                  <a:cubicBezTo>
                    <a:pt x="355374" y="143371"/>
                    <a:pt x="352673" y="127666"/>
                    <a:pt x="336550" y="105497"/>
                  </a:cubicBezTo>
                  <a:cubicBezTo>
                    <a:pt x="326827" y="92127"/>
                    <a:pt x="314523" y="80767"/>
                    <a:pt x="304800" y="67397"/>
                  </a:cubicBezTo>
                  <a:cubicBezTo>
                    <a:pt x="286344" y="42019"/>
                    <a:pt x="329142" y="13422"/>
                    <a:pt x="292100" y="3897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CB22FA25-AE51-42A1-A32E-65016E1238D1}"/>
              </a:ext>
            </a:extLst>
          </p:cNvPr>
          <p:cNvGrpSpPr/>
          <p:nvPr/>
        </p:nvGrpSpPr>
        <p:grpSpPr>
          <a:xfrm>
            <a:off x="4172593" y="3379315"/>
            <a:ext cx="3848484" cy="2886363"/>
            <a:chOff x="484632" y="0"/>
            <a:chExt cx="9144000" cy="6858000"/>
          </a:xfrm>
        </p:grpSpPr>
        <p:pic>
          <p:nvPicPr>
            <p:cNvPr id="118" name="Picture 117" descr="Red lights in the sky&#10;&#10;Description automatically generated with medium confidence">
              <a:extLst>
                <a:ext uri="{FF2B5EF4-FFF2-40B4-BE49-F238E27FC236}">
                  <a16:creationId xmlns:a16="http://schemas.microsoft.com/office/drawing/2014/main" id="{BA118341-2430-4738-B5C0-76D783D4768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B9E4E2E4-430E-45AB-9812-04D55A87C74B}"/>
                </a:ext>
              </a:extLst>
            </p:cNvPr>
            <p:cNvSpPr/>
            <p:nvPr/>
          </p:nvSpPr>
          <p:spPr>
            <a:xfrm>
              <a:off x="3197909" y="2343151"/>
              <a:ext cx="4231592" cy="3362325"/>
            </a:xfrm>
            <a:custGeom>
              <a:avLst/>
              <a:gdLst>
                <a:gd name="connsiteX0" fmla="*/ 850217 w 4231592"/>
                <a:gd name="connsiteY0" fmla="*/ 1971675 h 3362325"/>
                <a:gd name="connsiteX1" fmla="*/ 935942 w 4231592"/>
                <a:gd name="connsiteY1" fmla="*/ 1962150 h 3362325"/>
                <a:gd name="connsiteX2" fmla="*/ 978805 w 4231592"/>
                <a:gd name="connsiteY2" fmla="*/ 1952625 h 3362325"/>
                <a:gd name="connsiteX3" fmla="*/ 1088342 w 4231592"/>
                <a:gd name="connsiteY3" fmla="*/ 1938338 h 3362325"/>
                <a:gd name="connsiteX4" fmla="*/ 1126442 w 4231592"/>
                <a:gd name="connsiteY4" fmla="*/ 1924050 h 3362325"/>
                <a:gd name="connsiteX5" fmla="*/ 1178830 w 4231592"/>
                <a:gd name="connsiteY5" fmla="*/ 1905000 h 3362325"/>
                <a:gd name="connsiteX6" fmla="*/ 1197880 w 4231592"/>
                <a:gd name="connsiteY6" fmla="*/ 1895475 h 3362325"/>
                <a:gd name="connsiteX7" fmla="*/ 1240742 w 4231592"/>
                <a:gd name="connsiteY7" fmla="*/ 1885950 h 3362325"/>
                <a:gd name="connsiteX8" fmla="*/ 1316942 w 4231592"/>
                <a:gd name="connsiteY8" fmla="*/ 1862138 h 3362325"/>
                <a:gd name="connsiteX9" fmla="*/ 1383617 w 4231592"/>
                <a:gd name="connsiteY9" fmla="*/ 1828800 h 3362325"/>
                <a:gd name="connsiteX10" fmla="*/ 1402667 w 4231592"/>
                <a:gd name="connsiteY10" fmla="*/ 1814513 h 3362325"/>
                <a:gd name="connsiteX11" fmla="*/ 1445530 w 4231592"/>
                <a:gd name="connsiteY11" fmla="*/ 1795463 h 3362325"/>
                <a:gd name="connsiteX12" fmla="*/ 1474105 w 4231592"/>
                <a:gd name="connsiteY12" fmla="*/ 1776413 h 3362325"/>
                <a:gd name="connsiteX13" fmla="*/ 1521730 w 4231592"/>
                <a:gd name="connsiteY13" fmla="*/ 1757363 h 3362325"/>
                <a:gd name="connsiteX14" fmla="*/ 1569355 w 4231592"/>
                <a:gd name="connsiteY14" fmla="*/ 1728788 h 3362325"/>
                <a:gd name="connsiteX15" fmla="*/ 1593167 w 4231592"/>
                <a:gd name="connsiteY15" fmla="*/ 1719263 h 3362325"/>
                <a:gd name="connsiteX16" fmla="*/ 1636030 w 4231592"/>
                <a:gd name="connsiteY16" fmla="*/ 1704975 h 3362325"/>
                <a:gd name="connsiteX17" fmla="*/ 1674130 w 4231592"/>
                <a:gd name="connsiteY17" fmla="*/ 1685925 h 3362325"/>
                <a:gd name="connsiteX18" fmla="*/ 1702705 w 4231592"/>
                <a:gd name="connsiteY18" fmla="*/ 1676400 h 3362325"/>
                <a:gd name="connsiteX19" fmla="*/ 1769380 w 4231592"/>
                <a:gd name="connsiteY19" fmla="*/ 1638300 h 3362325"/>
                <a:gd name="connsiteX20" fmla="*/ 1821767 w 4231592"/>
                <a:gd name="connsiteY20" fmla="*/ 1614488 h 3362325"/>
                <a:gd name="connsiteX21" fmla="*/ 1850342 w 4231592"/>
                <a:gd name="connsiteY21" fmla="*/ 1604963 h 3362325"/>
                <a:gd name="connsiteX22" fmla="*/ 1888442 w 4231592"/>
                <a:gd name="connsiteY22" fmla="*/ 1590675 h 3362325"/>
                <a:gd name="connsiteX23" fmla="*/ 1931305 w 4231592"/>
                <a:gd name="connsiteY23" fmla="*/ 1576388 h 3362325"/>
                <a:gd name="connsiteX24" fmla="*/ 1964642 w 4231592"/>
                <a:gd name="connsiteY24" fmla="*/ 1562100 h 3362325"/>
                <a:gd name="connsiteX25" fmla="*/ 2002742 w 4231592"/>
                <a:gd name="connsiteY25" fmla="*/ 1547813 h 3362325"/>
                <a:gd name="connsiteX26" fmla="*/ 2031317 w 4231592"/>
                <a:gd name="connsiteY26" fmla="*/ 1538288 h 3362325"/>
                <a:gd name="connsiteX27" fmla="*/ 2145617 w 4231592"/>
                <a:gd name="connsiteY27" fmla="*/ 1471613 h 3362325"/>
                <a:gd name="connsiteX28" fmla="*/ 2178955 w 4231592"/>
                <a:gd name="connsiteY28" fmla="*/ 1447800 h 3362325"/>
                <a:gd name="connsiteX29" fmla="*/ 2207530 w 4231592"/>
                <a:gd name="connsiteY29" fmla="*/ 1414463 h 3362325"/>
                <a:gd name="connsiteX30" fmla="*/ 2259917 w 4231592"/>
                <a:gd name="connsiteY30" fmla="*/ 1385888 h 3362325"/>
                <a:gd name="connsiteX31" fmla="*/ 2293255 w 4231592"/>
                <a:gd name="connsiteY31" fmla="*/ 1362075 h 3362325"/>
                <a:gd name="connsiteX32" fmla="*/ 2355167 w 4231592"/>
                <a:gd name="connsiteY32" fmla="*/ 1309688 h 3362325"/>
                <a:gd name="connsiteX33" fmla="*/ 2412317 w 4231592"/>
                <a:gd name="connsiteY33" fmla="*/ 1266825 h 3362325"/>
                <a:gd name="connsiteX34" fmla="*/ 2426605 w 4231592"/>
                <a:gd name="connsiteY34" fmla="*/ 1247775 h 3362325"/>
                <a:gd name="connsiteX35" fmla="*/ 2464705 w 4231592"/>
                <a:gd name="connsiteY35" fmla="*/ 1228725 h 3362325"/>
                <a:gd name="connsiteX36" fmla="*/ 2517092 w 4231592"/>
                <a:gd name="connsiteY36" fmla="*/ 1185863 h 3362325"/>
                <a:gd name="connsiteX37" fmla="*/ 2559955 w 4231592"/>
                <a:gd name="connsiteY37" fmla="*/ 1152525 h 3362325"/>
                <a:gd name="connsiteX38" fmla="*/ 2626630 w 4231592"/>
                <a:gd name="connsiteY38" fmla="*/ 1095375 h 3362325"/>
                <a:gd name="connsiteX39" fmla="*/ 2659967 w 4231592"/>
                <a:gd name="connsiteY39" fmla="*/ 1066800 h 3362325"/>
                <a:gd name="connsiteX40" fmla="*/ 2688542 w 4231592"/>
                <a:gd name="connsiteY40" fmla="*/ 1038225 h 3362325"/>
                <a:gd name="connsiteX41" fmla="*/ 2736167 w 4231592"/>
                <a:gd name="connsiteY41" fmla="*/ 985838 h 3362325"/>
                <a:gd name="connsiteX42" fmla="*/ 2798080 w 4231592"/>
                <a:gd name="connsiteY42" fmla="*/ 933450 h 3362325"/>
                <a:gd name="connsiteX43" fmla="*/ 2826655 w 4231592"/>
                <a:gd name="connsiteY43" fmla="*/ 914400 h 3362325"/>
                <a:gd name="connsiteX44" fmla="*/ 2874280 w 4231592"/>
                <a:gd name="connsiteY44" fmla="*/ 862013 h 3362325"/>
                <a:gd name="connsiteX45" fmla="*/ 2936192 w 4231592"/>
                <a:gd name="connsiteY45" fmla="*/ 819150 h 3362325"/>
                <a:gd name="connsiteX46" fmla="*/ 2983817 w 4231592"/>
                <a:gd name="connsiteY46" fmla="*/ 771525 h 3362325"/>
                <a:gd name="connsiteX47" fmla="*/ 3026680 w 4231592"/>
                <a:gd name="connsiteY47" fmla="*/ 742950 h 3362325"/>
                <a:gd name="connsiteX48" fmla="*/ 3050492 w 4231592"/>
                <a:gd name="connsiteY48" fmla="*/ 723900 h 3362325"/>
                <a:gd name="connsiteX49" fmla="*/ 3117167 w 4231592"/>
                <a:gd name="connsiteY49" fmla="*/ 676275 h 3362325"/>
                <a:gd name="connsiteX50" fmla="*/ 3150505 w 4231592"/>
                <a:gd name="connsiteY50" fmla="*/ 647700 h 3362325"/>
                <a:gd name="connsiteX51" fmla="*/ 3183842 w 4231592"/>
                <a:gd name="connsiteY51" fmla="*/ 633413 h 3362325"/>
                <a:gd name="connsiteX52" fmla="*/ 3198130 w 4231592"/>
                <a:gd name="connsiteY52" fmla="*/ 614363 h 3362325"/>
                <a:gd name="connsiteX53" fmla="*/ 3236230 w 4231592"/>
                <a:gd name="connsiteY53" fmla="*/ 576263 h 3362325"/>
                <a:gd name="connsiteX54" fmla="*/ 3250517 w 4231592"/>
                <a:gd name="connsiteY54" fmla="*/ 547688 h 3362325"/>
                <a:gd name="connsiteX55" fmla="*/ 3283855 w 4231592"/>
                <a:gd name="connsiteY55" fmla="*/ 485775 h 3362325"/>
                <a:gd name="connsiteX56" fmla="*/ 3293380 w 4231592"/>
                <a:gd name="connsiteY56" fmla="*/ 395288 h 3362325"/>
                <a:gd name="connsiteX57" fmla="*/ 3307667 w 4231592"/>
                <a:gd name="connsiteY57" fmla="*/ 300038 h 3362325"/>
                <a:gd name="connsiteX58" fmla="*/ 3312430 w 4231592"/>
                <a:gd name="connsiteY58" fmla="*/ 266700 h 3362325"/>
                <a:gd name="connsiteX59" fmla="*/ 3317192 w 4231592"/>
                <a:gd name="connsiteY59" fmla="*/ 228600 h 3362325"/>
                <a:gd name="connsiteX60" fmla="*/ 3326717 w 4231592"/>
                <a:gd name="connsiteY60" fmla="*/ 195263 h 3362325"/>
                <a:gd name="connsiteX61" fmla="*/ 3331480 w 4231592"/>
                <a:gd name="connsiteY61" fmla="*/ 161925 h 3362325"/>
                <a:gd name="connsiteX62" fmla="*/ 3350530 w 4231592"/>
                <a:gd name="connsiteY62" fmla="*/ 100013 h 3362325"/>
                <a:gd name="connsiteX63" fmla="*/ 3360055 w 4231592"/>
                <a:gd name="connsiteY63" fmla="*/ 80963 h 3362325"/>
                <a:gd name="connsiteX64" fmla="*/ 3464830 w 4231592"/>
                <a:gd name="connsiteY64" fmla="*/ 14288 h 3362325"/>
                <a:gd name="connsiteX65" fmla="*/ 3493405 w 4231592"/>
                <a:gd name="connsiteY65" fmla="*/ 9525 h 3362325"/>
                <a:gd name="connsiteX66" fmla="*/ 3560080 w 4231592"/>
                <a:gd name="connsiteY66" fmla="*/ 0 h 3362325"/>
                <a:gd name="connsiteX67" fmla="*/ 3736292 w 4231592"/>
                <a:gd name="connsiteY67" fmla="*/ 4763 h 3362325"/>
                <a:gd name="connsiteX68" fmla="*/ 3807730 w 4231592"/>
                <a:gd name="connsiteY68" fmla="*/ 23813 h 3362325"/>
                <a:gd name="connsiteX69" fmla="*/ 3902980 w 4231592"/>
                <a:gd name="connsiteY69" fmla="*/ 47625 h 3362325"/>
                <a:gd name="connsiteX70" fmla="*/ 3945842 w 4231592"/>
                <a:gd name="connsiteY70" fmla="*/ 66675 h 3362325"/>
                <a:gd name="connsiteX71" fmla="*/ 4022042 w 4231592"/>
                <a:gd name="connsiteY71" fmla="*/ 95250 h 3362325"/>
                <a:gd name="connsiteX72" fmla="*/ 4098242 w 4231592"/>
                <a:gd name="connsiteY72" fmla="*/ 147638 h 3362325"/>
                <a:gd name="connsiteX73" fmla="*/ 4131580 w 4231592"/>
                <a:gd name="connsiteY73" fmla="*/ 176213 h 3362325"/>
                <a:gd name="connsiteX74" fmla="*/ 4174442 w 4231592"/>
                <a:gd name="connsiteY74" fmla="*/ 242888 h 3362325"/>
                <a:gd name="connsiteX75" fmla="*/ 4222067 w 4231592"/>
                <a:gd name="connsiteY75" fmla="*/ 357188 h 3362325"/>
                <a:gd name="connsiteX76" fmla="*/ 4231592 w 4231592"/>
                <a:gd name="connsiteY76" fmla="*/ 447675 h 3362325"/>
                <a:gd name="connsiteX77" fmla="*/ 4226830 w 4231592"/>
                <a:gd name="connsiteY77" fmla="*/ 538163 h 3362325"/>
                <a:gd name="connsiteX78" fmla="*/ 4198255 w 4231592"/>
                <a:gd name="connsiteY78" fmla="*/ 638175 h 3362325"/>
                <a:gd name="connsiteX79" fmla="*/ 4183967 w 4231592"/>
                <a:gd name="connsiteY79" fmla="*/ 690563 h 3362325"/>
                <a:gd name="connsiteX80" fmla="*/ 4169680 w 4231592"/>
                <a:gd name="connsiteY80" fmla="*/ 733425 h 3362325"/>
                <a:gd name="connsiteX81" fmla="*/ 4155392 w 4231592"/>
                <a:gd name="connsiteY81" fmla="*/ 771525 h 3362325"/>
                <a:gd name="connsiteX82" fmla="*/ 4131580 w 4231592"/>
                <a:gd name="connsiteY82" fmla="*/ 857250 h 3362325"/>
                <a:gd name="connsiteX83" fmla="*/ 4112530 w 4231592"/>
                <a:gd name="connsiteY83" fmla="*/ 895350 h 3362325"/>
                <a:gd name="connsiteX84" fmla="*/ 4088717 w 4231592"/>
                <a:gd name="connsiteY84" fmla="*/ 938213 h 3362325"/>
                <a:gd name="connsiteX85" fmla="*/ 4069667 w 4231592"/>
                <a:gd name="connsiteY85" fmla="*/ 981075 h 3362325"/>
                <a:gd name="connsiteX86" fmla="*/ 4017280 w 4231592"/>
                <a:gd name="connsiteY86" fmla="*/ 1062038 h 3362325"/>
                <a:gd name="connsiteX87" fmla="*/ 3974417 w 4231592"/>
                <a:gd name="connsiteY87" fmla="*/ 1133475 h 3362325"/>
                <a:gd name="connsiteX88" fmla="*/ 3950605 w 4231592"/>
                <a:gd name="connsiteY88" fmla="*/ 1162050 h 3362325"/>
                <a:gd name="connsiteX89" fmla="*/ 3931555 w 4231592"/>
                <a:gd name="connsiteY89" fmla="*/ 1195388 h 3362325"/>
                <a:gd name="connsiteX90" fmla="*/ 3883930 w 4231592"/>
                <a:gd name="connsiteY90" fmla="*/ 1257300 h 3362325"/>
                <a:gd name="connsiteX91" fmla="*/ 3836305 w 4231592"/>
                <a:gd name="connsiteY91" fmla="*/ 1319213 h 3362325"/>
                <a:gd name="connsiteX92" fmla="*/ 3788680 w 4231592"/>
                <a:gd name="connsiteY92" fmla="*/ 1357313 h 3362325"/>
                <a:gd name="connsiteX93" fmla="*/ 3769630 w 4231592"/>
                <a:gd name="connsiteY93" fmla="*/ 1371600 h 3362325"/>
                <a:gd name="connsiteX94" fmla="*/ 3736292 w 4231592"/>
                <a:gd name="connsiteY94" fmla="*/ 1395413 h 3362325"/>
                <a:gd name="connsiteX95" fmla="*/ 3702955 w 4231592"/>
                <a:gd name="connsiteY95" fmla="*/ 1419225 h 3362325"/>
                <a:gd name="connsiteX96" fmla="*/ 3641042 w 4231592"/>
                <a:gd name="connsiteY96" fmla="*/ 1438275 h 3362325"/>
                <a:gd name="connsiteX97" fmla="*/ 3602942 w 4231592"/>
                <a:gd name="connsiteY97" fmla="*/ 1443038 h 3362325"/>
                <a:gd name="connsiteX98" fmla="*/ 3545792 w 4231592"/>
                <a:gd name="connsiteY98" fmla="*/ 1457325 h 3362325"/>
                <a:gd name="connsiteX99" fmla="*/ 3445780 w 4231592"/>
                <a:gd name="connsiteY99" fmla="*/ 1481138 h 3362325"/>
                <a:gd name="connsiteX100" fmla="*/ 3417205 w 4231592"/>
                <a:gd name="connsiteY100" fmla="*/ 1495425 h 3362325"/>
                <a:gd name="connsiteX101" fmla="*/ 3388630 w 4231592"/>
                <a:gd name="connsiteY101" fmla="*/ 1504950 h 3362325"/>
                <a:gd name="connsiteX102" fmla="*/ 3341005 w 4231592"/>
                <a:gd name="connsiteY102" fmla="*/ 1533525 h 3362325"/>
                <a:gd name="connsiteX103" fmla="*/ 3317192 w 4231592"/>
                <a:gd name="connsiteY103" fmla="*/ 1543050 h 3362325"/>
                <a:gd name="connsiteX104" fmla="*/ 3250517 w 4231592"/>
                <a:gd name="connsiteY104" fmla="*/ 1585913 h 3362325"/>
                <a:gd name="connsiteX105" fmla="*/ 3212417 w 4231592"/>
                <a:gd name="connsiteY105" fmla="*/ 1604963 h 3362325"/>
                <a:gd name="connsiteX106" fmla="*/ 3174317 w 4231592"/>
                <a:gd name="connsiteY106" fmla="*/ 1633538 h 3362325"/>
                <a:gd name="connsiteX107" fmla="*/ 3102880 w 4231592"/>
                <a:gd name="connsiteY107" fmla="*/ 1676400 h 3362325"/>
                <a:gd name="connsiteX108" fmla="*/ 3064780 w 4231592"/>
                <a:gd name="connsiteY108" fmla="*/ 1700213 h 3362325"/>
                <a:gd name="connsiteX109" fmla="*/ 3026680 w 4231592"/>
                <a:gd name="connsiteY109" fmla="*/ 1724025 h 3362325"/>
                <a:gd name="connsiteX110" fmla="*/ 2988580 w 4231592"/>
                <a:gd name="connsiteY110" fmla="*/ 1752600 h 3362325"/>
                <a:gd name="connsiteX111" fmla="*/ 2945717 w 4231592"/>
                <a:gd name="connsiteY111" fmla="*/ 1776413 h 3362325"/>
                <a:gd name="connsiteX112" fmla="*/ 2902855 w 4231592"/>
                <a:gd name="connsiteY112" fmla="*/ 1814513 h 3362325"/>
                <a:gd name="connsiteX113" fmla="*/ 2812367 w 4231592"/>
                <a:gd name="connsiteY113" fmla="*/ 1881188 h 3362325"/>
                <a:gd name="connsiteX114" fmla="*/ 2740930 w 4231592"/>
                <a:gd name="connsiteY114" fmla="*/ 1933575 h 3362325"/>
                <a:gd name="connsiteX115" fmla="*/ 2726642 w 4231592"/>
                <a:gd name="connsiteY115" fmla="*/ 1947863 h 3362325"/>
                <a:gd name="connsiteX116" fmla="*/ 2664730 w 4231592"/>
                <a:gd name="connsiteY116" fmla="*/ 1985963 h 3362325"/>
                <a:gd name="connsiteX117" fmla="*/ 2588530 w 4231592"/>
                <a:gd name="connsiteY117" fmla="*/ 2028825 h 3362325"/>
                <a:gd name="connsiteX118" fmla="*/ 2483755 w 4231592"/>
                <a:gd name="connsiteY118" fmla="*/ 2076450 h 3362325"/>
                <a:gd name="connsiteX119" fmla="*/ 2398030 w 4231592"/>
                <a:gd name="connsiteY119" fmla="*/ 2124075 h 3362325"/>
                <a:gd name="connsiteX120" fmla="*/ 2326592 w 4231592"/>
                <a:gd name="connsiteY120" fmla="*/ 2152650 h 3362325"/>
                <a:gd name="connsiteX121" fmla="*/ 2283730 w 4231592"/>
                <a:gd name="connsiteY121" fmla="*/ 2181225 h 3362325"/>
                <a:gd name="connsiteX122" fmla="*/ 2245630 w 4231592"/>
                <a:gd name="connsiteY122" fmla="*/ 2205038 h 3362325"/>
                <a:gd name="connsiteX123" fmla="*/ 2174192 w 4231592"/>
                <a:gd name="connsiteY123" fmla="*/ 2271713 h 3362325"/>
                <a:gd name="connsiteX124" fmla="*/ 2140855 w 4231592"/>
                <a:gd name="connsiteY124" fmla="*/ 2300288 h 3362325"/>
                <a:gd name="connsiteX125" fmla="*/ 2083705 w 4231592"/>
                <a:gd name="connsiteY125" fmla="*/ 2366963 h 3362325"/>
                <a:gd name="connsiteX126" fmla="*/ 2012267 w 4231592"/>
                <a:gd name="connsiteY126" fmla="*/ 2443163 h 3362325"/>
                <a:gd name="connsiteX127" fmla="*/ 1936067 w 4231592"/>
                <a:gd name="connsiteY127" fmla="*/ 2566988 h 3362325"/>
                <a:gd name="connsiteX128" fmla="*/ 1893205 w 4231592"/>
                <a:gd name="connsiteY128" fmla="*/ 2647950 h 3362325"/>
                <a:gd name="connsiteX129" fmla="*/ 1850342 w 4231592"/>
                <a:gd name="connsiteY129" fmla="*/ 2743200 h 3362325"/>
                <a:gd name="connsiteX130" fmla="*/ 1812242 w 4231592"/>
                <a:gd name="connsiteY130" fmla="*/ 2824163 h 3362325"/>
                <a:gd name="connsiteX131" fmla="*/ 1726517 w 4231592"/>
                <a:gd name="connsiteY131" fmla="*/ 2928938 h 3362325"/>
                <a:gd name="connsiteX132" fmla="*/ 1693180 w 4231592"/>
                <a:gd name="connsiteY132" fmla="*/ 2967038 h 3362325"/>
                <a:gd name="connsiteX133" fmla="*/ 1655080 w 4231592"/>
                <a:gd name="connsiteY133" fmla="*/ 3000375 h 3362325"/>
                <a:gd name="connsiteX134" fmla="*/ 1621742 w 4231592"/>
                <a:gd name="connsiteY134" fmla="*/ 3033713 h 3362325"/>
                <a:gd name="connsiteX135" fmla="*/ 1583642 w 4231592"/>
                <a:gd name="connsiteY135" fmla="*/ 3076575 h 3362325"/>
                <a:gd name="connsiteX136" fmla="*/ 1540780 w 4231592"/>
                <a:gd name="connsiteY136" fmla="*/ 3105150 h 3362325"/>
                <a:gd name="connsiteX137" fmla="*/ 1455055 w 4231592"/>
                <a:gd name="connsiteY137" fmla="*/ 3167063 h 3362325"/>
                <a:gd name="connsiteX138" fmla="*/ 1412192 w 4231592"/>
                <a:gd name="connsiteY138" fmla="*/ 3186113 h 3362325"/>
                <a:gd name="connsiteX139" fmla="*/ 1335992 w 4231592"/>
                <a:gd name="connsiteY139" fmla="*/ 3233738 h 3362325"/>
                <a:gd name="connsiteX140" fmla="*/ 1288367 w 4231592"/>
                <a:gd name="connsiteY140" fmla="*/ 3252788 h 3362325"/>
                <a:gd name="connsiteX141" fmla="*/ 1207405 w 4231592"/>
                <a:gd name="connsiteY141" fmla="*/ 3286125 h 3362325"/>
                <a:gd name="connsiteX142" fmla="*/ 1174067 w 4231592"/>
                <a:gd name="connsiteY142" fmla="*/ 3295650 h 3362325"/>
                <a:gd name="connsiteX143" fmla="*/ 1145492 w 4231592"/>
                <a:gd name="connsiteY143" fmla="*/ 3305175 h 3362325"/>
                <a:gd name="connsiteX144" fmla="*/ 1083580 w 4231592"/>
                <a:gd name="connsiteY144" fmla="*/ 3309938 h 3362325"/>
                <a:gd name="connsiteX145" fmla="*/ 1035955 w 4231592"/>
                <a:gd name="connsiteY145" fmla="*/ 3319463 h 3362325"/>
                <a:gd name="connsiteX146" fmla="*/ 1016905 w 4231592"/>
                <a:gd name="connsiteY146" fmla="*/ 3324225 h 3362325"/>
                <a:gd name="connsiteX147" fmla="*/ 993092 w 4231592"/>
                <a:gd name="connsiteY147" fmla="*/ 3328988 h 3362325"/>
                <a:gd name="connsiteX148" fmla="*/ 926417 w 4231592"/>
                <a:gd name="connsiteY148" fmla="*/ 3348038 h 3362325"/>
                <a:gd name="connsiteX149" fmla="*/ 835930 w 4231592"/>
                <a:gd name="connsiteY149" fmla="*/ 3357563 h 3362325"/>
                <a:gd name="connsiteX150" fmla="*/ 783542 w 4231592"/>
                <a:gd name="connsiteY150" fmla="*/ 3362325 h 3362325"/>
                <a:gd name="connsiteX151" fmla="*/ 478742 w 4231592"/>
                <a:gd name="connsiteY151" fmla="*/ 3352800 h 3362325"/>
                <a:gd name="connsiteX152" fmla="*/ 354917 w 4231592"/>
                <a:gd name="connsiteY152" fmla="*/ 3319463 h 3362325"/>
                <a:gd name="connsiteX153" fmla="*/ 297767 w 4231592"/>
                <a:gd name="connsiteY153" fmla="*/ 3305175 h 3362325"/>
                <a:gd name="connsiteX154" fmla="*/ 178705 w 4231592"/>
                <a:gd name="connsiteY154" fmla="*/ 3252788 h 3362325"/>
                <a:gd name="connsiteX155" fmla="*/ 112030 w 4231592"/>
                <a:gd name="connsiteY155" fmla="*/ 3181350 h 3362325"/>
                <a:gd name="connsiteX156" fmla="*/ 59642 w 4231592"/>
                <a:gd name="connsiteY156" fmla="*/ 3076575 h 3362325"/>
                <a:gd name="connsiteX157" fmla="*/ 35830 w 4231592"/>
                <a:gd name="connsiteY157" fmla="*/ 3005138 h 3362325"/>
                <a:gd name="connsiteX158" fmla="*/ 7255 w 4231592"/>
                <a:gd name="connsiteY158" fmla="*/ 2909888 h 3362325"/>
                <a:gd name="connsiteX159" fmla="*/ 7255 w 4231592"/>
                <a:gd name="connsiteY159" fmla="*/ 2686050 h 3362325"/>
                <a:gd name="connsiteX160" fmla="*/ 21542 w 4231592"/>
                <a:gd name="connsiteY160" fmla="*/ 2643188 h 3362325"/>
                <a:gd name="connsiteX161" fmla="*/ 26305 w 4231592"/>
                <a:gd name="connsiteY161" fmla="*/ 2619375 h 3362325"/>
                <a:gd name="connsiteX162" fmla="*/ 35830 w 4231592"/>
                <a:gd name="connsiteY162" fmla="*/ 2581275 h 3362325"/>
                <a:gd name="connsiteX163" fmla="*/ 59642 w 4231592"/>
                <a:gd name="connsiteY163" fmla="*/ 2524125 h 3362325"/>
                <a:gd name="connsiteX164" fmla="*/ 73930 w 4231592"/>
                <a:gd name="connsiteY164" fmla="*/ 2490788 h 3362325"/>
                <a:gd name="connsiteX165" fmla="*/ 83455 w 4231592"/>
                <a:gd name="connsiteY165" fmla="*/ 2462213 h 3362325"/>
                <a:gd name="connsiteX166" fmla="*/ 131080 w 4231592"/>
                <a:gd name="connsiteY166" fmla="*/ 2400300 h 3362325"/>
                <a:gd name="connsiteX167" fmla="*/ 178705 w 4231592"/>
                <a:gd name="connsiteY167" fmla="*/ 2343150 h 3362325"/>
                <a:gd name="connsiteX168" fmla="*/ 197755 w 4231592"/>
                <a:gd name="connsiteY168" fmla="*/ 2324100 h 3362325"/>
                <a:gd name="connsiteX169" fmla="*/ 240617 w 4231592"/>
                <a:gd name="connsiteY169" fmla="*/ 2257425 h 3362325"/>
                <a:gd name="connsiteX170" fmla="*/ 302530 w 4231592"/>
                <a:gd name="connsiteY170" fmla="*/ 2195513 h 3362325"/>
                <a:gd name="connsiteX171" fmla="*/ 326342 w 4231592"/>
                <a:gd name="connsiteY171" fmla="*/ 2171700 h 3362325"/>
                <a:gd name="connsiteX172" fmla="*/ 335867 w 4231592"/>
                <a:gd name="connsiteY172" fmla="*/ 2157413 h 3362325"/>
                <a:gd name="connsiteX173" fmla="*/ 359680 w 4231592"/>
                <a:gd name="connsiteY173" fmla="*/ 2147888 h 3362325"/>
                <a:gd name="connsiteX174" fmla="*/ 373967 w 4231592"/>
                <a:gd name="connsiteY174" fmla="*/ 2128838 h 3362325"/>
                <a:gd name="connsiteX175" fmla="*/ 402542 w 4231592"/>
                <a:gd name="connsiteY175" fmla="*/ 2114550 h 3362325"/>
                <a:gd name="connsiteX176" fmla="*/ 421592 w 4231592"/>
                <a:gd name="connsiteY176" fmla="*/ 2100263 h 3362325"/>
                <a:gd name="connsiteX177" fmla="*/ 440642 w 4231592"/>
                <a:gd name="connsiteY177" fmla="*/ 2090738 h 3362325"/>
                <a:gd name="connsiteX178" fmla="*/ 483505 w 4231592"/>
                <a:gd name="connsiteY178" fmla="*/ 2062163 h 3362325"/>
                <a:gd name="connsiteX179" fmla="*/ 502555 w 4231592"/>
                <a:gd name="connsiteY179" fmla="*/ 2057400 h 3362325"/>
                <a:gd name="connsiteX180" fmla="*/ 521605 w 4231592"/>
                <a:gd name="connsiteY180" fmla="*/ 2047875 h 3362325"/>
                <a:gd name="connsiteX181" fmla="*/ 550180 w 4231592"/>
                <a:gd name="connsiteY181" fmla="*/ 2038350 h 3362325"/>
                <a:gd name="connsiteX182" fmla="*/ 597805 w 4231592"/>
                <a:gd name="connsiteY182" fmla="*/ 2014538 h 3362325"/>
                <a:gd name="connsiteX183" fmla="*/ 616855 w 4231592"/>
                <a:gd name="connsiteY183" fmla="*/ 2009775 h 3362325"/>
                <a:gd name="connsiteX184" fmla="*/ 645430 w 4231592"/>
                <a:gd name="connsiteY184" fmla="*/ 2000250 h 3362325"/>
                <a:gd name="connsiteX185" fmla="*/ 669242 w 4231592"/>
                <a:gd name="connsiteY185" fmla="*/ 1995488 h 3362325"/>
                <a:gd name="connsiteX186" fmla="*/ 745442 w 4231592"/>
                <a:gd name="connsiteY186" fmla="*/ 1976438 h 3362325"/>
                <a:gd name="connsiteX187" fmla="*/ 778780 w 4231592"/>
                <a:gd name="connsiteY187" fmla="*/ 1962150 h 3362325"/>
                <a:gd name="connsiteX188" fmla="*/ 850217 w 4231592"/>
                <a:gd name="connsiteY188" fmla="*/ 1971675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</a:cxnLst>
              <a:rect l="l" t="t" r="r" b="b"/>
              <a:pathLst>
                <a:path w="4231592" h="3362325">
                  <a:moveTo>
                    <a:pt x="850217" y="1971675"/>
                  </a:moveTo>
                  <a:cubicBezTo>
                    <a:pt x="876411" y="1971675"/>
                    <a:pt x="918298" y="1965264"/>
                    <a:pt x="935942" y="1962150"/>
                  </a:cubicBezTo>
                  <a:cubicBezTo>
                    <a:pt x="950355" y="1959606"/>
                    <a:pt x="964344" y="1954884"/>
                    <a:pt x="978805" y="1952625"/>
                  </a:cubicBezTo>
                  <a:cubicBezTo>
                    <a:pt x="1015185" y="1946941"/>
                    <a:pt x="1088342" y="1938338"/>
                    <a:pt x="1088342" y="1938338"/>
                  </a:cubicBezTo>
                  <a:cubicBezTo>
                    <a:pt x="1130821" y="1924177"/>
                    <a:pt x="1063774" y="1946839"/>
                    <a:pt x="1126442" y="1924050"/>
                  </a:cubicBezTo>
                  <a:cubicBezTo>
                    <a:pt x="1155481" y="1913490"/>
                    <a:pt x="1152206" y="1916833"/>
                    <a:pt x="1178830" y="1905000"/>
                  </a:cubicBezTo>
                  <a:cubicBezTo>
                    <a:pt x="1185318" y="1902117"/>
                    <a:pt x="1191094" y="1897563"/>
                    <a:pt x="1197880" y="1895475"/>
                  </a:cubicBezTo>
                  <a:cubicBezTo>
                    <a:pt x="1211869" y="1891171"/>
                    <a:pt x="1226495" y="1889302"/>
                    <a:pt x="1240742" y="1885950"/>
                  </a:cubicBezTo>
                  <a:cubicBezTo>
                    <a:pt x="1270927" y="1878848"/>
                    <a:pt x="1288420" y="1875103"/>
                    <a:pt x="1316942" y="1862138"/>
                  </a:cubicBezTo>
                  <a:cubicBezTo>
                    <a:pt x="1339563" y="1851856"/>
                    <a:pt x="1363738" y="1843709"/>
                    <a:pt x="1383617" y="1828800"/>
                  </a:cubicBezTo>
                  <a:cubicBezTo>
                    <a:pt x="1389967" y="1824038"/>
                    <a:pt x="1395728" y="1818368"/>
                    <a:pt x="1402667" y="1814513"/>
                  </a:cubicBezTo>
                  <a:cubicBezTo>
                    <a:pt x="1467136" y="1778698"/>
                    <a:pt x="1390545" y="1828454"/>
                    <a:pt x="1445530" y="1795463"/>
                  </a:cubicBezTo>
                  <a:cubicBezTo>
                    <a:pt x="1455346" y="1789573"/>
                    <a:pt x="1463866" y="1781533"/>
                    <a:pt x="1474105" y="1776413"/>
                  </a:cubicBezTo>
                  <a:cubicBezTo>
                    <a:pt x="1489398" y="1768767"/>
                    <a:pt x="1507069" y="1766160"/>
                    <a:pt x="1521730" y="1757363"/>
                  </a:cubicBezTo>
                  <a:cubicBezTo>
                    <a:pt x="1537605" y="1747838"/>
                    <a:pt x="1552166" y="1735664"/>
                    <a:pt x="1569355" y="1728788"/>
                  </a:cubicBezTo>
                  <a:cubicBezTo>
                    <a:pt x="1577292" y="1725613"/>
                    <a:pt x="1585116" y="1722138"/>
                    <a:pt x="1593167" y="1719263"/>
                  </a:cubicBezTo>
                  <a:cubicBezTo>
                    <a:pt x="1607350" y="1714197"/>
                    <a:pt x="1622104" y="1710709"/>
                    <a:pt x="1636030" y="1704975"/>
                  </a:cubicBezTo>
                  <a:cubicBezTo>
                    <a:pt x="1649160" y="1699569"/>
                    <a:pt x="1661079" y="1691518"/>
                    <a:pt x="1674130" y="1685925"/>
                  </a:cubicBezTo>
                  <a:cubicBezTo>
                    <a:pt x="1683358" y="1681970"/>
                    <a:pt x="1693725" y="1680890"/>
                    <a:pt x="1702705" y="1676400"/>
                  </a:cubicBezTo>
                  <a:cubicBezTo>
                    <a:pt x="1725600" y="1664952"/>
                    <a:pt x="1745096" y="1646395"/>
                    <a:pt x="1769380" y="1638300"/>
                  </a:cubicBezTo>
                  <a:cubicBezTo>
                    <a:pt x="1848938" y="1611781"/>
                    <a:pt x="1750439" y="1646909"/>
                    <a:pt x="1821767" y="1614488"/>
                  </a:cubicBezTo>
                  <a:cubicBezTo>
                    <a:pt x="1830907" y="1610333"/>
                    <a:pt x="1840887" y="1608340"/>
                    <a:pt x="1850342" y="1604963"/>
                  </a:cubicBezTo>
                  <a:cubicBezTo>
                    <a:pt x="1863115" y="1600401"/>
                    <a:pt x="1875652" y="1595189"/>
                    <a:pt x="1888442" y="1590675"/>
                  </a:cubicBezTo>
                  <a:cubicBezTo>
                    <a:pt x="1902644" y="1585663"/>
                    <a:pt x="1917203" y="1581676"/>
                    <a:pt x="1931305" y="1576388"/>
                  </a:cubicBezTo>
                  <a:cubicBezTo>
                    <a:pt x="1942625" y="1572143"/>
                    <a:pt x="1953417" y="1566590"/>
                    <a:pt x="1964642" y="1562100"/>
                  </a:cubicBezTo>
                  <a:cubicBezTo>
                    <a:pt x="1977235" y="1557063"/>
                    <a:pt x="1989969" y="1552375"/>
                    <a:pt x="2002742" y="1547813"/>
                  </a:cubicBezTo>
                  <a:cubicBezTo>
                    <a:pt x="2012197" y="1544436"/>
                    <a:pt x="2022142" y="1542366"/>
                    <a:pt x="2031317" y="1538288"/>
                  </a:cubicBezTo>
                  <a:cubicBezTo>
                    <a:pt x="2085861" y="1514046"/>
                    <a:pt x="2095560" y="1505863"/>
                    <a:pt x="2145617" y="1471613"/>
                  </a:cubicBezTo>
                  <a:cubicBezTo>
                    <a:pt x="2156888" y="1463901"/>
                    <a:pt x="2170067" y="1458169"/>
                    <a:pt x="2178955" y="1447800"/>
                  </a:cubicBezTo>
                  <a:cubicBezTo>
                    <a:pt x="2188480" y="1436688"/>
                    <a:pt x="2196741" y="1424353"/>
                    <a:pt x="2207530" y="1414463"/>
                  </a:cubicBezTo>
                  <a:cubicBezTo>
                    <a:pt x="2225950" y="1397578"/>
                    <a:pt x="2238372" y="1394506"/>
                    <a:pt x="2259917" y="1385888"/>
                  </a:cubicBezTo>
                  <a:cubicBezTo>
                    <a:pt x="2282263" y="1352368"/>
                    <a:pt x="2252061" y="1391826"/>
                    <a:pt x="2293255" y="1362075"/>
                  </a:cubicBezTo>
                  <a:cubicBezTo>
                    <a:pt x="2315171" y="1346247"/>
                    <a:pt x="2333169" y="1325401"/>
                    <a:pt x="2355167" y="1309688"/>
                  </a:cubicBezTo>
                  <a:cubicBezTo>
                    <a:pt x="2364356" y="1303124"/>
                    <a:pt x="2401973" y="1277169"/>
                    <a:pt x="2412317" y="1266825"/>
                  </a:cubicBezTo>
                  <a:cubicBezTo>
                    <a:pt x="2417930" y="1261212"/>
                    <a:pt x="2420992" y="1253388"/>
                    <a:pt x="2426605" y="1247775"/>
                  </a:cubicBezTo>
                  <a:cubicBezTo>
                    <a:pt x="2436117" y="1238263"/>
                    <a:pt x="2453334" y="1233273"/>
                    <a:pt x="2464705" y="1228725"/>
                  </a:cubicBezTo>
                  <a:lnTo>
                    <a:pt x="2517092" y="1185863"/>
                  </a:lnTo>
                  <a:cubicBezTo>
                    <a:pt x="2531226" y="1174556"/>
                    <a:pt x="2546212" y="1164305"/>
                    <a:pt x="2559955" y="1152525"/>
                  </a:cubicBezTo>
                  <a:cubicBezTo>
                    <a:pt x="2582180" y="1133475"/>
                    <a:pt x="2605932" y="1116073"/>
                    <a:pt x="2626630" y="1095375"/>
                  </a:cubicBezTo>
                  <a:cubicBezTo>
                    <a:pt x="2649727" y="1072278"/>
                    <a:pt x="2638208" y="1081306"/>
                    <a:pt x="2659967" y="1066800"/>
                  </a:cubicBezTo>
                  <a:cubicBezTo>
                    <a:pt x="2677767" y="1040101"/>
                    <a:pt x="2659544" y="1064001"/>
                    <a:pt x="2688542" y="1038225"/>
                  </a:cubicBezTo>
                  <a:cubicBezTo>
                    <a:pt x="2785069" y="952424"/>
                    <a:pt x="2634538" y="1081821"/>
                    <a:pt x="2736167" y="985838"/>
                  </a:cubicBezTo>
                  <a:cubicBezTo>
                    <a:pt x="2755821" y="967275"/>
                    <a:pt x="2775586" y="948446"/>
                    <a:pt x="2798080" y="933450"/>
                  </a:cubicBezTo>
                  <a:cubicBezTo>
                    <a:pt x="2807605" y="927100"/>
                    <a:pt x="2818184" y="922101"/>
                    <a:pt x="2826655" y="914400"/>
                  </a:cubicBezTo>
                  <a:cubicBezTo>
                    <a:pt x="2865442" y="879139"/>
                    <a:pt x="2834648" y="892838"/>
                    <a:pt x="2874280" y="862013"/>
                  </a:cubicBezTo>
                  <a:cubicBezTo>
                    <a:pt x="2894093" y="846603"/>
                    <a:pt x="2916909" y="835219"/>
                    <a:pt x="2936192" y="819150"/>
                  </a:cubicBezTo>
                  <a:cubicBezTo>
                    <a:pt x="3021601" y="747978"/>
                    <a:pt x="2916829" y="838513"/>
                    <a:pt x="2983817" y="771525"/>
                  </a:cubicBezTo>
                  <a:cubicBezTo>
                    <a:pt x="2996975" y="758367"/>
                    <a:pt x="3011569" y="753528"/>
                    <a:pt x="3026680" y="742950"/>
                  </a:cubicBezTo>
                  <a:cubicBezTo>
                    <a:pt x="3035007" y="737121"/>
                    <a:pt x="3042309" y="729930"/>
                    <a:pt x="3050492" y="723900"/>
                  </a:cubicBezTo>
                  <a:cubicBezTo>
                    <a:pt x="3072480" y="707698"/>
                    <a:pt x="3096430" y="694050"/>
                    <a:pt x="3117167" y="676275"/>
                  </a:cubicBezTo>
                  <a:cubicBezTo>
                    <a:pt x="3128280" y="666750"/>
                    <a:pt x="3138193" y="655615"/>
                    <a:pt x="3150505" y="647700"/>
                  </a:cubicBezTo>
                  <a:cubicBezTo>
                    <a:pt x="3160675" y="641162"/>
                    <a:pt x="3172730" y="638175"/>
                    <a:pt x="3183842" y="633413"/>
                  </a:cubicBezTo>
                  <a:cubicBezTo>
                    <a:pt x="3188605" y="627063"/>
                    <a:pt x="3192766" y="620214"/>
                    <a:pt x="3198130" y="614363"/>
                  </a:cubicBezTo>
                  <a:cubicBezTo>
                    <a:pt x="3210266" y="601123"/>
                    <a:pt x="3236230" y="576263"/>
                    <a:pt x="3236230" y="576263"/>
                  </a:cubicBezTo>
                  <a:cubicBezTo>
                    <a:pt x="3240992" y="566738"/>
                    <a:pt x="3245468" y="557064"/>
                    <a:pt x="3250517" y="547688"/>
                  </a:cubicBezTo>
                  <a:cubicBezTo>
                    <a:pt x="3293118" y="468570"/>
                    <a:pt x="3248644" y="556195"/>
                    <a:pt x="3283855" y="485775"/>
                  </a:cubicBezTo>
                  <a:cubicBezTo>
                    <a:pt x="3295075" y="429669"/>
                    <a:pt x="3282290" y="498790"/>
                    <a:pt x="3293380" y="395288"/>
                  </a:cubicBezTo>
                  <a:cubicBezTo>
                    <a:pt x="3298766" y="345017"/>
                    <a:pt x="3301582" y="339591"/>
                    <a:pt x="3307667" y="300038"/>
                  </a:cubicBezTo>
                  <a:cubicBezTo>
                    <a:pt x="3309374" y="288943"/>
                    <a:pt x="3310946" y="277827"/>
                    <a:pt x="3312430" y="266700"/>
                  </a:cubicBezTo>
                  <a:cubicBezTo>
                    <a:pt x="3314122" y="254013"/>
                    <a:pt x="3314682" y="241150"/>
                    <a:pt x="3317192" y="228600"/>
                  </a:cubicBezTo>
                  <a:cubicBezTo>
                    <a:pt x="3319458" y="217267"/>
                    <a:pt x="3324295" y="206563"/>
                    <a:pt x="3326717" y="195263"/>
                  </a:cubicBezTo>
                  <a:cubicBezTo>
                    <a:pt x="3329069" y="184287"/>
                    <a:pt x="3329278" y="172933"/>
                    <a:pt x="3331480" y="161925"/>
                  </a:cubicBezTo>
                  <a:cubicBezTo>
                    <a:pt x="3336859" y="135033"/>
                    <a:pt x="3340205" y="123244"/>
                    <a:pt x="3350530" y="100013"/>
                  </a:cubicBezTo>
                  <a:cubicBezTo>
                    <a:pt x="3353413" y="93525"/>
                    <a:pt x="3355035" y="85983"/>
                    <a:pt x="3360055" y="80963"/>
                  </a:cubicBezTo>
                  <a:cubicBezTo>
                    <a:pt x="3380127" y="60891"/>
                    <a:pt x="3435786" y="19129"/>
                    <a:pt x="3464830" y="14288"/>
                  </a:cubicBezTo>
                  <a:lnTo>
                    <a:pt x="3493405" y="9525"/>
                  </a:lnTo>
                  <a:lnTo>
                    <a:pt x="3560080" y="0"/>
                  </a:lnTo>
                  <a:cubicBezTo>
                    <a:pt x="3618817" y="1588"/>
                    <a:pt x="3677653" y="1020"/>
                    <a:pt x="3736292" y="4763"/>
                  </a:cubicBezTo>
                  <a:cubicBezTo>
                    <a:pt x="3803053" y="9024"/>
                    <a:pt x="3763207" y="11940"/>
                    <a:pt x="3807730" y="23813"/>
                  </a:cubicBezTo>
                  <a:cubicBezTo>
                    <a:pt x="3871987" y="40948"/>
                    <a:pt x="3839460" y="24223"/>
                    <a:pt x="3902980" y="47625"/>
                  </a:cubicBezTo>
                  <a:cubicBezTo>
                    <a:pt x="3917651" y="53030"/>
                    <a:pt x="3931270" y="61008"/>
                    <a:pt x="3945842" y="66675"/>
                  </a:cubicBezTo>
                  <a:cubicBezTo>
                    <a:pt x="3980330" y="80087"/>
                    <a:pt x="3990792" y="78802"/>
                    <a:pt x="4022042" y="95250"/>
                  </a:cubicBezTo>
                  <a:cubicBezTo>
                    <a:pt x="4097489" y="134959"/>
                    <a:pt x="4059305" y="112241"/>
                    <a:pt x="4098242" y="147638"/>
                  </a:cubicBezTo>
                  <a:cubicBezTo>
                    <a:pt x="4109072" y="157483"/>
                    <a:pt x="4121653" y="165458"/>
                    <a:pt x="4131580" y="176213"/>
                  </a:cubicBezTo>
                  <a:cubicBezTo>
                    <a:pt x="4143687" y="189329"/>
                    <a:pt x="4166560" y="226407"/>
                    <a:pt x="4174442" y="242888"/>
                  </a:cubicBezTo>
                  <a:cubicBezTo>
                    <a:pt x="4200101" y="296539"/>
                    <a:pt x="4204462" y="310239"/>
                    <a:pt x="4222067" y="357188"/>
                  </a:cubicBezTo>
                  <a:cubicBezTo>
                    <a:pt x="4223013" y="365697"/>
                    <a:pt x="4231592" y="441470"/>
                    <a:pt x="4231592" y="447675"/>
                  </a:cubicBezTo>
                  <a:cubicBezTo>
                    <a:pt x="4231592" y="477879"/>
                    <a:pt x="4229938" y="508119"/>
                    <a:pt x="4226830" y="538163"/>
                  </a:cubicBezTo>
                  <a:cubicBezTo>
                    <a:pt x="4221792" y="586869"/>
                    <a:pt x="4213506" y="590245"/>
                    <a:pt x="4198255" y="638175"/>
                  </a:cubicBezTo>
                  <a:cubicBezTo>
                    <a:pt x="4192767" y="655423"/>
                    <a:pt x="4189168" y="673226"/>
                    <a:pt x="4183967" y="690563"/>
                  </a:cubicBezTo>
                  <a:cubicBezTo>
                    <a:pt x="4179640" y="704988"/>
                    <a:pt x="4174692" y="719223"/>
                    <a:pt x="4169680" y="733425"/>
                  </a:cubicBezTo>
                  <a:cubicBezTo>
                    <a:pt x="4165166" y="746215"/>
                    <a:pt x="4159381" y="758561"/>
                    <a:pt x="4155392" y="771525"/>
                  </a:cubicBezTo>
                  <a:cubicBezTo>
                    <a:pt x="4146670" y="799870"/>
                    <a:pt x="4144843" y="830724"/>
                    <a:pt x="4131580" y="857250"/>
                  </a:cubicBezTo>
                  <a:cubicBezTo>
                    <a:pt x="4125230" y="869950"/>
                    <a:pt x="4119174" y="882801"/>
                    <a:pt x="4112530" y="895350"/>
                  </a:cubicBezTo>
                  <a:cubicBezTo>
                    <a:pt x="4104883" y="909795"/>
                    <a:pt x="4096027" y="923594"/>
                    <a:pt x="4088717" y="938213"/>
                  </a:cubicBezTo>
                  <a:cubicBezTo>
                    <a:pt x="4081725" y="952197"/>
                    <a:pt x="4077480" y="967532"/>
                    <a:pt x="4069667" y="981075"/>
                  </a:cubicBezTo>
                  <a:cubicBezTo>
                    <a:pt x="4053604" y="1008918"/>
                    <a:pt x="4032891" y="1033939"/>
                    <a:pt x="4017280" y="1062038"/>
                  </a:cubicBezTo>
                  <a:cubicBezTo>
                    <a:pt x="4002245" y="1089100"/>
                    <a:pt x="3992491" y="1109376"/>
                    <a:pt x="3974417" y="1133475"/>
                  </a:cubicBezTo>
                  <a:cubicBezTo>
                    <a:pt x="3966978" y="1143394"/>
                    <a:pt x="3957662" y="1151856"/>
                    <a:pt x="3950605" y="1162050"/>
                  </a:cubicBezTo>
                  <a:cubicBezTo>
                    <a:pt x="3943320" y="1172573"/>
                    <a:pt x="3938476" y="1184622"/>
                    <a:pt x="3931555" y="1195388"/>
                  </a:cubicBezTo>
                  <a:cubicBezTo>
                    <a:pt x="3905393" y="1236084"/>
                    <a:pt x="3912074" y="1220712"/>
                    <a:pt x="3883930" y="1257300"/>
                  </a:cubicBezTo>
                  <a:cubicBezTo>
                    <a:pt x="3870532" y="1274718"/>
                    <a:pt x="3852861" y="1303760"/>
                    <a:pt x="3836305" y="1319213"/>
                  </a:cubicBezTo>
                  <a:cubicBezTo>
                    <a:pt x="3821443" y="1333085"/>
                    <a:pt x="3804666" y="1344753"/>
                    <a:pt x="3788680" y="1357313"/>
                  </a:cubicBezTo>
                  <a:cubicBezTo>
                    <a:pt x="3782439" y="1362217"/>
                    <a:pt x="3776234" y="1367197"/>
                    <a:pt x="3769630" y="1371600"/>
                  </a:cubicBezTo>
                  <a:cubicBezTo>
                    <a:pt x="3758319" y="1379140"/>
                    <a:pt x="3746634" y="1386548"/>
                    <a:pt x="3736292" y="1395413"/>
                  </a:cubicBezTo>
                  <a:cubicBezTo>
                    <a:pt x="3716956" y="1411987"/>
                    <a:pt x="3728059" y="1409570"/>
                    <a:pt x="3702955" y="1419225"/>
                  </a:cubicBezTo>
                  <a:cubicBezTo>
                    <a:pt x="3695032" y="1422272"/>
                    <a:pt x="3656819" y="1435645"/>
                    <a:pt x="3641042" y="1438275"/>
                  </a:cubicBezTo>
                  <a:cubicBezTo>
                    <a:pt x="3628417" y="1440379"/>
                    <a:pt x="3615642" y="1441450"/>
                    <a:pt x="3602942" y="1443038"/>
                  </a:cubicBezTo>
                  <a:cubicBezTo>
                    <a:pt x="3525195" y="1468954"/>
                    <a:pt x="3622753" y="1438085"/>
                    <a:pt x="3545792" y="1457325"/>
                  </a:cubicBezTo>
                  <a:cubicBezTo>
                    <a:pt x="3442492" y="1483150"/>
                    <a:pt x="3514544" y="1471313"/>
                    <a:pt x="3445780" y="1481138"/>
                  </a:cubicBezTo>
                  <a:cubicBezTo>
                    <a:pt x="3436255" y="1485900"/>
                    <a:pt x="3427035" y="1491329"/>
                    <a:pt x="3417205" y="1495425"/>
                  </a:cubicBezTo>
                  <a:cubicBezTo>
                    <a:pt x="3407937" y="1499287"/>
                    <a:pt x="3397610" y="1500460"/>
                    <a:pt x="3388630" y="1504950"/>
                  </a:cubicBezTo>
                  <a:cubicBezTo>
                    <a:pt x="3372071" y="1513229"/>
                    <a:pt x="3358194" y="1526649"/>
                    <a:pt x="3341005" y="1533525"/>
                  </a:cubicBezTo>
                  <a:cubicBezTo>
                    <a:pt x="3333067" y="1536700"/>
                    <a:pt x="3324839" y="1539227"/>
                    <a:pt x="3317192" y="1543050"/>
                  </a:cubicBezTo>
                  <a:cubicBezTo>
                    <a:pt x="3257421" y="1572936"/>
                    <a:pt x="3309824" y="1550329"/>
                    <a:pt x="3250517" y="1585913"/>
                  </a:cubicBezTo>
                  <a:cubicBezTo>
                    <a:pt x="3238341" y="1593218"/>
                    <a:pt x="3224458" y="1597438"/>
                    <a:pt x="3212417" y="1604963"/>
                  </a:cubicBezTo>
                  <a:cubicBezTo>
                    <a:pt x="3198955" y="1613377"/>
                    <a:pt x="3187614" y="1624866"/>
                    <a:pt x="3174317" y="1633538"/>
                  </a:cubicBezTo>
                  <a:cubicBezTo>
                    <a:pt x="3151057" y="1648708"/>
                    <a:pt x="3126601" y="1661961"/>
                    <a:pt x="3102880" y="1676400"/>
                  </a:cubicBezTo>
                  <a:cubicBezTo>
                    <a:pt x="3090087" y="1684187"/>
                    <a:pt x="3077480" y="1692275"/>
                    <a:pt x="3064780" y="1700213"/>
                  </a:cubicBezTo>
                  <a:cubicBezTo>
                    <a:pt x="3052080" y="1708150"/>
                    <a:pt x="3038661" y="1715039"/>
                    <a:pt x="3026680" y="1724025"/>
                  </a:cubicBezTo>
                  <a:cubicBezTo>
                    <a:pt x="3013980" y="1733550"/>
                    <a:pt x="3001908" y="1743976"/>
                    <a:pt x="2988580" y="1752600"/>
                  </a:cubicBezTo>
                  <a:cubicBezTo>
                    <a:pt x="2974858" y="1761479"/>
                    <a:pt x="2958967" y="1766843"/>
                    <a:pt x="2945717" y="1776413"/>
                  </a:cubicBezTo>
                  <a:cubicBezTo>
                    <a:pt x="2930220" y="1787605"/>
                    <a:pt x="2917886" y="1802703"/>
                    <a:pt x="2902855" y="1814513"/>
                  </a:cubicBezTo>
                  <a:cubicBezTo>
                    <a:pt x="2873394" y="1837661"/>
                    <a:pt x="2840564" y="1856516"/>
                    <a:pt x="2812367" y="1881188"/>
                  </a:cubicBezTo>
                  <a:cubicBezTo>
                    <a:pt x="2718141" y="1963634"/>
                    <a:pt x="2824181" y="1875298"/>
                    <a:pt x="2740930" y="1933575"/>
                  </a:cubicBezTo>
                  <a:cubicBezTo>
                    <a:pt x="2735412" y="1937438"/>
                    <a:pt x="2732192" y="1944047"/>
                    <a:pt x="2726642" y="1947863"/>
                  </a:cubicBezTo>
                  <a:cubicBezTo>
                    <a:pt x="2706674" y="1961591"/>
                    <a:pt x="2685509" y="1973496"/>
                    <a:pt x="2664730" y="1985963"/>
                  </a:cubicBezTo>
                  <a:cubicBezTo>
                    <a:pt x="2655932" y="1991242"/>
                    <a:pt x="2593122" y="2026738"/>
                    <a:pt x="2588530" y="2028825"/>
                  </a:cubicBezTo>
                  <a:cubicBezTo>
                    <a:pt x="2553605" y="2044700"/>
                    <a:pt x="2516652" y="2056712"/>
                    <a:pt x="2483755" y="2076450"/>
                  </a:cubicBezTo>
                  <a:cubicBezTo>
                    <a:pt x="2459588" y="2090950"/>
                    <a:pt x="2425359" y="2113143"/>
                    <a:pt x="2398030" y="2124075"/>
                  </a:cubicBezTo>
                  <a:cubicBezTo>
                    <a:pt x="2323211" y="2154002"/>
                    <a:pt x="2409218" y="2108158"/>
                    <a:pt x="2326592" y="2152650"/>
                  </a:cubicBezTo>
                  <a:cubicBezTo>
                    <a:pt x="2290627" y="2172016"/>
                    <a:pt x="2314770" y="2160532"/>
                    <a:pt x="2283730" y="2181225"/>
                  </a:cubicBezTo>
                  <a:cubicBezTo>
                    <a:pt x="2271269" y="2189532"/>
                    <a:pt x="2257611" y="2196052"/>
                    <a:pt x="2245630" y="2205038"/>
                  </a:cubicBezTo>
                  <a:cubicBezTo>
                    <a:pt x="2211205" y="2230857"/>
                    <a:pt x="2205025" y="2243082"/>
                    <a:pt x="2174192" y="2271713"/>
                  </a:cubicBezTo>
                  <a:cubicBezTo>
                    <a:pt x="2163467" y="2281672"/>
                    <a:pt x="2150935" y="2289677"/>
                    <a:pt x="2140855" y="2300288"/>
                  </a:cubicBezTo>
                  <a:cubicBezTo>
                    <a:pt x="2120694" y="2321510"/>
                    <a:pt x="2104403" y="2346265"/>
                    <a:pt x="2083705" y="2366963"/>
                  </a:cubicBezTo>
                  <a:cubicBezTo>
                    <a:pt x="2054276" y="2396392"/>
                    <a:pt x="2038073" y="2410905"/>
                    <a:pt x="2012267" y="2443163"/>
                  </a:cubicBezTo>
                  <a:cubicBezTo>
                    <a:pt x="1984416" y="2477977"/>
                    <a:pt x="1953903" y="2533297"/>
                    <a:pt x="1936067" y="2566988"/>
                  </a:cubicBezTo>
                  <a:cubicBezTo>
                    <a:pt x="1921780" y="2593975"/>
                    <a:pt x="1904546" y="2619598"/>
                    <a:pt x="1893205" y="2647950"/>
                  </a:cubicBezTo>
                  <a:cubicBezTo>
                    <a:pt x="1858902" y="2733706"/>
                    <a:pt x="1890792" y="2657806"/>
                    <a:pt x="1850342" y="2743200"/>
                  </a:cubicBezTo>
                  <a:cubicBezTo>
                    <a:pt x="1841222" y="2762452"/>
                    <a:pt x="1824029" y="2805304"/>
                    <a:pt x="1812242" y="2824163"/>
                  </a:cubicBezTo>
                  <a:cubicBezTo>
                    <a:pt x="1794659" y="2852295"/>
                    <a:pt x="1741345" y="2911769"/>
                    <a:pt x="1726517" y="2928938"/>
                  </a:cubicBezTo>
                  <a:cubicBezTo>
                    <a:pt x="1715487" y="2941710"/>
                    <a:pt x="1705880" y="2955926"/>
                    <a:pt x="1693180" y="2967038"/>
                  </a:cubicBezTo>
                  <a:cubicBezTo>
                    <a:pt x="1680480" y="2978150"/>
                    <a:pt x="1667417" y="2988861"/>
                    <a:pt x="1655080" y="3000375"/>
                  </a:cubicBezTo>
                  <a:cubicBezTo>
                    <a:pt x="1643591" y="3011098"/>
                    <a:pt x="1632491" y="3022248"/>
                    <a:pt x="1621742" y="3033713"/>
                  </a:cubicBezTo>
                  <a:cubicBezTo>
                    <a:pt x="1608668" y="3047659"/>
                    <a:pt x="1597976" y="3063928"/>
                    <a:pt x="1583642" y="3076575"/>
                  </a:cubicBezTo>
                  <a:cubicBezTo>
                    <a:pt x="1570766" y="3087936"/>
                    <a:pt x="1554700" y="3095096"/>
                    <a:pt x="1540780" y="3105150"/>
                  </a:cubicBezTo>
                  <a:cubicBezTo>
                    <a:pt x="1506265" y="3130078"/>
                    <a:pt x="1492200" y="3146427"/>
                    <a:pt x="1455055" y="3167063"/>
                  </a:cubicBezTo>
                  <a:cubicBezTo>
                    <a:pt x="1441387" y="3174656"/>
                    <a:pt x="1425834" y="3178474"/>
                    <a:pt x="1412192" y="3186113"/>
                  </a:cubicBezTo>
                  <a:cubicBezTo>
                    <a:pt x="1386058" y="3200748"/>
                    <a:pt x="1363803" y="3222614"/>
                    <a:pt x="1335992" y="3233738"/>
                  </a:cubicBezTo>
                  <a:cubicBezTo>
                    <a:pt x="1320117" y="3240088"/>
                    <a:pt x="1304125" y="3246153"/>
                    <a:pt x="1288367" y="3252788"/>
                  </a:cubicBezTo>
                  <a:cubicBezTo>
                    <a:pt x="1247246" y="3270102"/>
                    <a:pt x="1247882" y="3272633"/>
                    <a:pt x="1207405" y="3286125"/>
                  </a:cubicBezTo>
                  <a:cubicBezTo>
                    <a:pt x="1196441" y="3289780"/>
                    <a:pt x="1185113" y="3292251"/>
                    <a:pt x="1174067" y="3295650"/>
                  </a:cubicBezTo>
                  <a:cubicBezTo>
                    <a:pt x="1164471" y="3298603"/>
                    <a:pt x="1155409" y="3303609"/>
                    <a:pt x="1145492" y="3305175"/>
                  </a:cubicBezTo>
                  <a:cubicBezTo>
                    <a:pt x="1125047" y="3308403"/>
                    <a:pt x="1104217" y="3308350"/>
                    <a:pt x="1083580" y="3309938"/>
                  </a:cubicBezTo>
                  <a:cubicBezTo>
                    <a:pt x="1067705" y="3313113"/>
                    <a:pt x="1051661" y="3315537"/>
                    <a:pt x="1035955" y="3319463"/>
                  </a:cubicBezTo>
                  <a:cubicBezTo>
                    <a:pt x="1029605" y="3321050"/>
                    <a:pt x="1023295" y="3322805"/>
                    <a:pt x="1016905" y="3324225"/>
                  </a:cubicBezTo>
                  <a:cubicBezTo>
                    <a:pt x="1009003" y="3325981"/>
                    <a:pt x="1000920" y="3326928"/>
                    <a:pt x="993092" y="3328988"/>
                  </a:cubicBezTo>
                  <a:cubicBezTo>
                    <a:pt x="970739" y="3334871"/>
                    <a:pt x="949404" y="3345618"/>
                    <a:pt x="926417" y="3348038"/>
                  </a:cubicBezTo>
                  <a:lnTo>
                    <a:pt x="835930" y="3357563"/>
                  </a:lnTo>
                  <a:lnTo>
                    <a:pt x="783542" y="3362325"/>
                  </a:lnTo>
                  <a:cubicBezTo>
                    <a:pt x="775545" y="3362165"/>
                    <a:pt x="553767" y="3361803"/>
                    <a:pt x="478742" y="3352800"/>
                  </a:cubicBezTo>
                  <a:cubicBezTo>
                    <a:pt x="415577" y="3345220"/>
                    <a:pt x="423510" y="3339787"/>
                    <a:pt x="354917" y="3319463"/>
                  </a:cubicBezTo>
                  <a:cubicBezTo>
                    <a:pt x="336090" y="3313885"/>
                    <a:pt x="316396" y="3311385"/>
                    <a:pt x="297767" y="3305175"/>
                  </a:cubicBezTo>
                  <a:cubicBezTo>
                    <a:pt x="270414" y="3296057"/>
                    <a:pt x="203429" y="3264199"/>
                    <a:pt x="178705" y="3252788"/>
                  </a:cubicBezTo>
                  <a:cubicBezTo>
                    <a:pt x="165399" y="3239482"/>
                    <a:pt x="121392" y="3196954"/>
                    <a:pt x="112030" y="3181350"/>
                  </a:cubicBezTo>
                  <a:cubicBezTo>
                    <a:pt x="91940" y="3147867"/>
                    <a:pt x="71990" y="3113619"/>
                    <a:pt x="59642" y="3076575"/>
                  </a:cubicBezTo>
                  <a:cubicBezTo>
                    <a:pt x="51705" y="3052763"/>
                    <a:pt x="42858" y="3029234"/>
                    <a:pt x="35830" y="3005138"/>
                  </a:cubicBezTo>
                  <a:cubicBezTo>
                    <a:pt x="873" y="2885283"/>
                    <a:pt x="58477" y="3050746"/>
                    <a:pt x="7255" y="2909888"/>
                  </a:cubicBezTo>
                  <a:cubicBezTo>
                    <a:pt x="-894" y="2820261"/>
                    <a:pt x="-3834" y="2810803"/>
                    <a:pt x="7255" y="2686050"/>
                  </a:cubicBezTo>
                  <a:cubicBezTo>
                    <a:pt x="8588" y="2671049"/>
                    <a:pt x="17405" y="2657669"/>
                    <a:pt x="21542" y="2643188"/>
                  </a:cubicBezTo>
                  <a:cubicBezTo>
                    <a:pt x="23766" y="2635405"/>
                    <a:pt x="24485" y="2627263"/>
                    <a:pt x="26305" y="2619375"/>
                  </a:cubicBezTo>
                  <a:cubicBezTo>
                    <a:pt x="29249" y="2606619"/>
                    <a:pt x="32234" y="2593862"/>
                    <a:pt x="35830" y="2581275"/>
                  </a:cubicBezTo>
                  <a:cubicBezTo>
                    <a:pt x="46100" y="2545331"/>
                    <a:pt x="43647" y="2558781"/>
                    <a:pt x="59642" y="2524125"/>
                  </a:cubicBezTo>
                  <a:cubicBezTo>
                    <a:pt x="64708" y="2513148"/>
                    <a:pt x="69590" y="2502072"/>
                    <a:pt x="73930" y="2490788"/>
                  </a:cubicBezTo>
                  <a:cubicBezTo>
                    <a:pt x="77534" y="2481417"/>
                    <a:pt x="78094" y="2470702"/>
                    <a:pt x="83455" y="2462213"/>
                  </a:cubicBezTo>
                  <a:cubicBezTo>
                    <a:pt x="97359" y="2440199"/>
                    <a:pt x="114946" y="2420736"/>
                    <a:pt x="131080" y="2400300"/>
                  </a:cubicBezTo>
                  <a:cubicBezTo>
                    <a:pt x="131086" y="2400293"/>
                    <a:pt x="178699" y="2343156"/>
                    <a:pt x="178705" y="2343150"/>
                  </a:cubicBezTo>
                  <a:cubicBezTo>
                    <a:pt x="185055" y="2336800"/>
                    <a:pt x="192497" y="2331380"/>
                    <a:pt x="197755" y="2324100"/>
                  </a:cubicBezTo>
                  <a:cubicBezTo>
                    <a:pt x="213224" y="2302681"/>
                    <a:pt x="221934" y="2276107"/>
                    <a:pt x="240617" y="2257425"/>
                  </a:cubicBezTo>
                  <a:lnTo>
                    <a:pt x="302530" y="2195513"/>
                  </a:lnTo>
                  <a:cubicBezTo>
                    <a:pt x="310467" y="2187575"/>
                    <a:pt x="320115" y="2181040"/>
                    <a:pt x="326342" y="2171700"/>
                  </a:cubicBezTo>
                  <a:cubicBezTo>
                    <a:pt x="329517" y="2166938"/>
                    <a:pt x="331209" y="2160740"/>
                    <a:pt x="335867" y="2157413"/>
                  </a:cubicBezTo>
                  <a:cubicBezTo>
                    <a:pt x="342824" y="2152444"/>
                    <a:pt x="351742" y="2151063"/>
                    <a:pt x="359680" y="2147888"/>
                  </a:cubicBezTo>
                  <a:cubicBezTo>
                    <a:pt x="364442" y="2141538"/>
                    <a:pt x="367702" y="2133711"/>
                    <a:pt x="373967" y="2128838"/>
                  </a:cubicBezTo>
                  <a:cubicBezTo>
                    <a:pt x="382373" y="2122300"/>
                    <a:pt x="393410" y="2120029"/>
                    <a:pt x="402542" y="2114550"/>
                  </a:cubicBezTo>
                  <a:cubicBezTo>
                    <a:pt x="409348" y="2110466"/>
                    <a:pt x="414861" y="2104470"/>
                    <a:pt x="421592" y="2100263"/>
                  </a:cubicBezTo>
                  <a:cubicBezTo>
                    <a:pt x="427612" y="2096500"/>
                    <a:pt x="434622" y="2094501"/>
                    <a:pt x="440642" y="2090738"/>
                  </a:cubicBezTo>
                  <a:cubicBezTo>
                    <a:pt x="462798" y="2076890"/>
                    <a:pt x="457899" y="2073543"/>
                    <a:pt x="483505" y="2062163"/>
                  </a:cubicBezTo>
                  <a:cubicBezTo>
                    <a:pt x="489486" y="2059505"/>
                    <a:pt x="496426" y="2059698"/>
                    <a:pt x="502555" y="2057400"/>
                  </a:cubicBezTo>
                  <a:cubicBezTo>
                    <a:pt x="509202" y="2054907"/>
                    <a:pt x="515013" y="2050512"/>
                    <a:pt x="521605" y="2047875"/>
                  </a:cubicBezTo>
                  <a:cubicBezTo>
                    <a:pt x="530927" y="2044146"/>
                    <a:pt x="540982" y="2042374"/>
                    <a:pt x="550180" y="2038350"/>
                  </a:cubicBezTo>
                  <a:cubicBezTo>
                    <a:pt x="566441" y="2031236"/>
                    <a:pt x="580586" y="2018843"/>
                    <a:pt x="597805" y="2014538"/>
                  </a:cubicBezTo>
                  <a:cubicBezTo>
                    <a:pt x="604155" y="2012950"/>
                    <a:pt x="610586" y="2011656"/>
                    <a:pt x="616855" y="2009775"/>
                  </a:cubicBezTo>
                  <a:cubicBezTo>
                    <a:pt x="626472" y="2006890"/>
                    <a:pt x="635744" y="2002892"/>
                    <a:pt x="645430" y="2000250"/>
                  </a:cubicBezTo>
                  <a:cubicBezTo>
                    <a:pt x="653239" y="1998120"/>
                    <a:pt x="661305" y="1997075"/>
                    <a:pt x="669242" y="1995488"/>
                  </a:cubicBezTo>
                  <a:cubicBezTo>
                    <a:pt x="725585" y="1971341"/>
                    <a:pt x="678921" y="1987525"/>
                    <a:pt x="745442" y="1976438"/>
                  </a:cubicBezTo>
                  <a:cubicBezTo>
                    <a:pt x="811151" y="1965487"/>
                    <a:pt x="692047" y="1979497"/>
                    <a:pt x="778780" y="1962150"/>
                  </a:cubicBezTo>
                  <a:cubicBezTo>
                    <a:pt x="831328" y="1951640"/>
                    <a:pt x="824023" y="1971675"/>
                    <a:pt x="850217" y="1971675"/>
                  </a:cubicBezTo>
                  <a:close/>
                </a:path>
              </a:pathLst>
            </a:custGeom>
            <a:noFill/>
            <a:ln cmpd="dbl">
              <a:solidFill>
                <a:srgbClr val="FFFFFF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" name="TextBox 119">
              <a:extLst>
                <a:ext uri="{FF2B5EF4-FFF2-40B4-BE49-F238E27FC236}">
                  <a16:creationId xmlns:a16="http://schemas.microsoft.com/office/drawing/2014/main" id="{A0413FCF-EAA9-459C-93D7-4DE682E51C6A}"/>
                </a:ext>
              </a:extLst>
            </p:cNvPr>
            <p:cNvSpPr txBox="1"/>
            <p:nvPr/>
          </p:nvSpPr>
          <p:spPr>
            <a:xfrm rot="19523599">
              <a:off x="4301888" y="3813400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90D19843-2260-49F6-B6D2-8928943E0C37}"/>
                </a:ext>
              </a:extLst>
            </p:cNvPr>
            <p:cNvSpPr/>
            <p:nvPr/>
          </p:nvSpPr>
          <p:spPr>
            <a:xfrm>
              <a:off x="2578100" y="3636412"/>
              <a:ext cx="1619600" cy="1665838"/>
            </a:xfrm>
            <a:custGeom>
              <a:avLst/>
              <a:gdLst>
                <a:gd name="connsiteX0" fmla="*/ 958850 w 1619600"/>
                <a:gd name="connsiteY0" fmla="*/ 62463 h 1665838"/>
                <a:gd name="connsiteX1" fmla="*/ 936625 w 1619600"/>
                <a:gd name="connsiteY1" fmla="*/ 106913 h 1665838"/>
                <a:gd name="connsiteX2" fmla="*/ 901700 w 1619600"/>
                <a:gd name="connsiteY2" fmla="*/ 173588 h 1665838"/>
                <a:gd name="connsiteX3" fmla="*/ 889000 w 1619600"/>
                <a:gd name="connsiteY3" fmla="*/ 198988 h 1665838"/>
                <a:gd name="connsiteX4" fmla="*/ 869950 w 1619600"/>
                <a:gd name="connsiteY4" fmla="*/ 221213 h 1665838"/>
                <a:gd name="connsiteX5" fmla="*/ 854075 w 1619600"/>
                <a:gd name="connsiteY5" fmla="*/ 252963 h 1665838"/>
                <a:gd name="connsiteX6" fmla="*/ 828675 w 1619600"/>
                <a:gd name="connsiteY6" fmla="*/ 272013 h 1665838"/>
                <a:gd name="connsiteX7" fmla="*/ 736600 w 1619600"/>
                <a:gd name="connsiteY7" fmla="*/ 357738 h 1665838"/>
                <a:gd name="connsiteX8" fmla="*/ 711200 w 1619600"/>
                <a:gd name="connsiteY8" fmla="*/ 370438 h 1665838"/>
                <a:gd name="connsiteX9" fmla="*/ 685800 w 1619600"/>
                <a:gd name="connsiteY9" fmla="*/ 379963 h 1665838"/>
                <a:gd name="connsiteX10" fmla="*/ 581025 w 1619600"/>
                <a:gd name="connsiteY10" fmla="*/ 437113 h 1665838"/>
                <a:gd name="connsiteX11" fmla="*/ 498475 w 1619600"/>
                <a:gd name="connsiteY11" fmla="*/ 465688 h 1665838"/>
                <a:gd name="connsiteX12" fmla="*/ 415925 w 1619600"/>
                <a:gd name="connsiteY12" fmla="*/ 491088 h 1665838"/>
                <a:gd name="connsiteX13" fmla="*/ 346075 w 1619600"/>
                <a:gd name="connsiteY13" fmla="*/ 522838 h 1665838"/>
                <a:gd name="connsiteX14" fmla="*/ 307975 w 1619600"/>
                <a:gd name="connsiteY14" fmla="*/ 535538 h 1665838"/>
                <a:gd name="connsiteX15" fmla="*/ 279400 w 1619600"/>
                <a:gd name="connsiteY15" fmla="*/ 554588 h 1665838"/>
                <a:gd name="connsiteX16" fmla="*/ 247650 w 1619600"/>
                <a:gd name="connsiteY16" fmla="*/ 570463 h 1665838"/>
                <a:gd name="connsiteX17" fmla="*/ 165100 w 1619600"/>
                <a:gd name="connsiteY17" fmla="*/ 614913 h 1665838"/>
                <a:gd name="connsiteX18" fmla="*/ 120650 w 1619600"/>
                <a:gd name="connsiteY18" fmla="*/ 653013 h 1665838"/>
                <a:gd name="connsiteX19" fmla="*/ 104775 w 1619600"/>
                <a:gd name="connsiteY19" fmla="*/ 678413 h 1665838"/>
                <a:gd name="connsiteX20" fmla="*/ 85725 w 1619600"/>
                <a:gd name="connsiteY20" fmla="*/ 703813 h 1665838"/>
                <a:gd name="connsiteX21" fmla="*/ 53975 w 1619600"/>
                <a:gd name="connsiteY21" fmla="*/ 760963 h 1665838"/>
                <a:gd name="connsiteX22" fmla="*/ 41275 w 1619600"/>
                <a:gd name="connsiteY22" fmla="*/ 795888 h 1665838"/>
                <a:gd name="connsiteX23" fmla="*/ 28575 w 1619600"/>
                <a:gd name="connsiteY23" fmla="*/ 859388 h 1665838"/>
                <a:gd name="connsiteX24" fmla="*/ 25400 w 1619600"/>
                <a:gd name="connsiteY24" fmla="*/ 884788 h 1665838"/>
                <a:gd name="connsiteX25" fmla="*/ 12700 w 1619600"/>
                <a:gd name="connsiteY25" fmla="*/ 916538 h 1665838"/>
                <a:gd name="connsiteX26" fmla="*/ 0 w 1619600"/>
                <a:gd name="connsiteY26" fmla="*/ 976863 h 1665838"/>
                <a:gd name="connsiteX27" fmla="*/ 9525 w 1619600"/>
                <a:gd name="connsiteY27" fmla="*/ 1030838 h 1665838"/>
                <a:gd name="connsiteX28" fmla="*/ 22225 w 1619600"/>
                <a:gd name="connsiteY28" fmla="*/ 1056238 h 1665838"/>
                <a:gd name="connsiteX29" fmla="*/ 31750 w 1619600"/>
                <a:gd name="connsiteY29" fmla="*/ 1097513 h 1665838"/>
                <a:gd name="connsiteX30" fmla="*/ 38100 w 1619600"/>
                <a:gd name="connsiteY30" fmla="*/ 1113388 h 1665838"/>
                <a:gd name="connsiteX31" fmla="*/ 44450 w 1619600"/>
                <a:gd name="connsiteY31" fmla="*/ 1135613 h 1665838"/>
                <a:gd name="connsiteX32" fmla="*/ 79375 w 1619600"/>
                <a:gd name="connsiteY32" fmla="*/ 1180063 h 1665838"/>
                <a:gd name="connsiteX33" fmla="*/ 88900 w 1619600"/>
                <a:gd name="connsiteY33" fmla="*/ 1195938 h 1665838"/>
                <a:gd name="connsiteX34" fmla="*/ 139700 w 1619600"/>
                <a:gd name="connsiteY34" fmla="*/ 1221338 h 1665838"/>
                <a:gd name="connsiteX35" fmla="*/ 161925 w 1619600"/>
                <a:gd name="connsiteY35" fmla="*/ 1234038 h 1665838"/>
                <a:gd name="connsiteX36" fmla="*/ 231775 w 1619600"/>
                <a:gd name="connsiteY36" fmla="*/ 1249913 h 1665838"/>
                <a:gd name="connsiteX37" fmla="*/ 250825 w 1619600"/>
                <a:gd name="connsiteY37" fmla="*/ 1256263 h 1665838"/>
                <a:gd name="connsiteX38" fmla="*/ 260350 w 1619600"/>
                <a:gd name="connsiteY38" fmla="*/ 1265788 h 1665838"/>
                <a:gd name="connsiteX39" fmla="*/ 279400 w 1619600"/>
                <a:gd name="connsiteY39" fmla="*/ 1281663 h 1665838"/>
                <a:gd name="connsiteX40" fmla="*/ 307975 w 1619600"/>
                <a:gd name="connsiteY40" fmla="*/ 1300713 h 1665838"/>
                <a:gd name="connsiteX41" fmla="*/ 352425 w 1619600"/>
                <a:gd name="connsiteY41" fmla="*/ 1341988 h 1665838"/>
                <a:gd name="connsiteX42" fmla="*/ 371475 w 1619600"/>
                <a:gd name="connsiteY42" fmla="*/ 1357863 h 1665838"/>
                <a:gd name="connsiteX43" fmla="*/ 390525 w 1619600"/>
                <a:gd name="connsiteY43" fmla="*/ 1380088 h 1665838"/>
                <a:gd name="connsiteX44" fmla="*/ 425450 w 1619600"/>
                <a:gd name="connsiteY44" fmla="*/ 1418188 h 1665838"/>
                <a:gd name="connsiteX45" fmla="*/ 431800 w 1619600"/>
                <a:gd name="connsiteY45" fmla="*/ 1437238 h 1665838"/>
                <a:gd name="connsiteX46" fmla="*/ 450850 w 1619600"/>
                <a:gd name="connsiteY46" fmla="*/ 1468988 h 1665838"/>
                <a:gd name="connsiteX47" fmla="*/ 454025 w 1619600"/>
                <a:gd name="connsiteY47" fmla="*/ 1481688 h 1665838"/>
                <a:gd name="connsiteX48" fmla="*/ 476250 w 1619600"/>
                <a:gd name="connsiteY48" fmla="*/ 1529313 h 1665838"/>
                <a:gd name="connsiteX49" fmla="*/ 482600 w 1619600"/>
                <a:gd name="connsiteY49" fmla="*/ 1542013 h 1665838"/>
                <a:gd name="connsiteX50" fmla="*/ 488950 w 1619600"/>
                <a:gd name="connsiteY50" fmla="*/ 1551538 h 1665838"/>
                <a:gd name="connsiteX51" fmla="*/ 498475 w 1619600"/>
                <a:gd name="connsiteY51" fmla="*/ 1570588 h 1665838"/>
                <a:gd name="connsiteX52" fmla="*/ 511175 w 1619600"/>
                <a:gd name="connsiteY52" fmla="*/ 1583288 h 1665838"/>
                <a:gd name="connsiteX53" fmla="*/ 517525 w 1619600"/>
                <a:gd name="connsiteY53" fmla="*/ 1592813 h 1665838"/>
                <a:gd name="connsiteX54" fmla="*/ 533400 w 1619600"/>
                <a:gd name="connsiteY54" fmla="*/ 1608688 h 1665838"/>
                <a:gd name="connsiteX55" fmla="*/ 555625 w 1619600"/>
                <a:gd name="connsiteY55" fmla="*/ 1637263 h 1665838"/>
                <a:gd name="connsiteX56" fmla="*/ 571500 w 1619600"/>
                <a:gd name="connsiteY56" fmla="*/ 1643613 h 1665838"/>
                <a:gd name="connsiteX57" fmla="*/ 596900 w 1619600"/>
                <a:gd name="connsiteY57" fmla="*/ 1656313 h 1665838"/>
                <a:gd name="connsiteX58" fmla="*/ 641350 w 1619600"/>
                <a:gd name="connsiteY58" fmla="*/ 1665838 h 1665838"/>
                <a:gd name="connsiteX59" fmla="*/ 790575 w 1619600"/>
                <a:gd name="connsiteY59" fmla="*/ 1662663 h 1665838"/>
                <a:gd name="connsiteX60" fmla="*/ 812800 w 1619600"/>
                <a:gd name="connsiteY60" fmla="*/ 1659488 h 1665838"/>
                <a:gd name="connsiteX61" fmla="*/ 828675 w 1619600"/>
                <a:gd name="connsiteY61" fmla="*/ 1653138 h 1665838"/>
                <a:gd name="connsiteX62" fmla="*/ 860425 w 1619600"/>
                <a:gd name="connsiteY62" fmla="*/ 1630913 h 1665838"/>
                <a:gd name="connsiteX63" fmla="*/ 930275 w 1619600"/>
                <a:gd name="connsiteY63" fmla="*/ 1545188 h 1665838"/>
                <a:gd name="connsiteX64" fmla="*/ 965200 w 1619600"/>
                <a:gd name="connsiteY64" fmla="*/ 1478513 h 1665838"/>
                <a:gd name="connsiteX65" fmla="*/ 952500 w 1619600"/>
                <a:gd name="connsiteY65" fmla="*/ 1354688 h 1665838"/>
                <a:gd name="connsiteX66" fmla="*/ 908050 w 1619600"/>
                <a:gd name="connsiteY66" fmla="*/ 1310238 h 1665838"/>
                <a:gd name="connsiteX67" fmla="*/ 863600 w 1619600"/>
                <a:gd name="connsiteY67" fmla="*/ 1249913 h 1665838"/>
                <a:gd name="connsiteX68" fmla="*/ 850900 w 1619600"/>
                <a:gd name="connsiteY68" fmla="*/ 1214988 h 1665838"/>
                <a:gd name="connsiteX69" fmla="*/ 831850 w 1619600"/>
                <a:gd name="connsiteY69" fmla="*/ 1183238 h 1665838"/>
                <a:gd name="connsiteX70" fmla="*/ 822325 w 1619600"/>
                <a:gd name="connsiteY70" fmla="*/ 1161013 h 1665838"/>
                <a:gd name="connsiteX71" fmla="*/ 825500 w 1619600"/>
                <a:gd name="connsiteY71" fmla="*/ 1129263 h 1665838"/>
                <a:gd name="connsiteX72" fmla="*/ 838200 w 1619600"/>
                <a:gd name="connsiteY72" fmla="*/ 1113388 h 1665838"/>
                <a:gd name="connsiteX73" fmla="*/ 889000 w 1619600"/>
                <a:gd name="connsiteY73" fmla="*/ 1081638 h 1665838"/>
                <a:gd name="connsiteX74" fmla="*/ 904875 w 1619600"/>
                <a:gd name="connsiteY74" fmla="*/ 1072113 h 1665838"/>
                <a:gd name="connsiteX75" fmla="*/ 927100 w 1619600"/>
                <a:gd name="connsiteY75" fmla="*/ 1068938 h 1665838"/>
                <a:gd name="connsiteX76" fmla="*/ 952500 w 1619600"/>
                <a:gd name="connsiteY76" fmla="*/ 1059413 h 1665838"/>
                <a:gd name="connsiteX77" fmla="*/ 971550 w 1619600"/>
                <a:gd name="connsiteY77" fmla="*/ 1049888 h 1665838"/>
                <a:gd name="connsiteX78" fmla="*/ 993775 w 1619600"/>
                <a:gd name="connsiteY78" fmla="*/ 1043538 h 1665838"/>
                <a:gd name="connsiteX79" fmla="*/ 1012825 w 1619600"/>
                <a:gd name="connsiteY79" fmla="*/ 1037188 h 1665838"/>
                <a:gd name="connsiteX80" fmla="*/ 1063625 w 1619600"/>
                <a:gd name="connsiteY80" fmla="*/ 1021313 h 1665838"/>
                <a:gd name="connsiteX81" fmla="*/ 1082675 w 1619600"/>
                <a:gd name="connsiteY81" fmla="*/ 1014963 h 1665838"/>
                <a:gd name="connsiteX82" fmla="*/ 1108075 w 1619600"/>
                <a:gd name="connsiteY82" fmla="*/ 999088 h 1665838"/>
                <a:gd name="connsiteX83" fmla="*/ 1123950 w 1619600"/>
                <a:gd name="connsiteY83" fmla="*/ 992738 h 1665838"/>
                <a:gd name="connsiteX84" fmla="*/ 1143000 w 1619600"/>
                <a:gd name="connsiteY84" fmla="*/ 983213 h 1665838"/>
                <a:gd name="connsiteX85" fmla="*/ 1162050 w 1619600"/>
                <a:gd name="connsiteY85" fmla="*/ 976863 h 1665838"/>
                <a:gd name="connsiteX86" fmla="*/ 1181100 w 1619600"/>
                <a:gd name="connsiteY86" fmla="*/ 957813 h 1665838"/>
                <a:gd name="connsiteX87" fmla="*/ 1193800 w 1619600"/>
                <a:gd name="connsiteY87" fmla="*/ 951463 h 1665838"/>
                <a:gd name="connsiteX88" fmla="*/ 1212850 w 1619600"/>
                <a:gd name="connsiteY88" fmla="*/ 938763 h 1665838"/>
                <a:gd name="connsiteX89" fmla="*/ 1244600 w 1619600"/>
                <a:gd name="connsiteY89" fmla="*/ 903838 h 1665838"/>
                <a:gd name="connsiteX90" fmla="*/ 1257300 w 1619600"/>
                <a:gd name="connsiteY90" fmla="*/ 891138 h 1665838"/>
                <a:gd name="connsiteX91" fmla="*/ 1279525 w 1619600"/>
                <a:gd name="connsiteY91" fmla="*/ 862563 h 1665838"/>
                <a:gd name="connsiteX92" fmla="*/ 1295400 w 1619600"/>
                <a:gd name="connsiteY92" fmla="*/ 846688 h 1665838"/>
                <a:gd name="connsiteX93" fmla="*/ 1320800 w 1619600"/>
                <a:gd name="connsiteY93" fmla="*/ 802238 h 1665838"/>
                <a:gd name="connsiteX94" fmla="*/ 1352550 w 1619600"/>
                <a:gd name="connsiteY94" fmla="*/ 767313 h 1665838"/>
                <a:gd name="connsiteX95" fmla="*/ 1377950 w 1619600"/>
                <a:gd name="connsiteY95" fmla="*/ 732388 h 1665838"/>
                <a:gd name="connsiteX96" fmla="*/ 1397000 w 1619600"/>
                <a:gd name="connsiteY96" fmla="*/ 716513 h 1665838"/>
                <a:gd name="connsiteX97" fmla="*/ 1422400 w 1619600"/>
                <a:gd name="connsiteY97" fmla="*/ 684763 h 1665838"/>
                <a:gd name="connsiteX98" fmla="*/ 1450975 w 1619600"/>
                <a:gd name="connsiteY98" fmla="*/ 656188 h 1665838"/>
                <a:gd name="connsiteX99" fmla="*/ 1463675 w 1619600"/>
                <a:gd name="connsiteY99" fmla="*/ 653013 h 1665838"/>
                <a:gd name="connsiteX100" fmla="*/ 1482725 w 1619600"/>
                <a:gd name="connsiteY100" fmla="*/ 633963 h 1665838"/>
                <a:gd name="connsiteX101" fmla="*/ 1501775 w 1619600"/>
                <a:gd name="connsiteY101" fmla="*/ 624438 h 1665838"/>
                <a:gd name="connsiteX102" fmla="*/ 1511300 w 1619600"/>
                <a:gd name="connsiteY102" fmla="*/ 614913 h 1665838"/>
                <a:gd name="connsiteX103" fmla="*/ 1524000 w 1619600"/>
                <a:gd name="connsiteY103" fmla="*/ 605388 h 1665838"/>
                <a:gd name="connsiteX104" fmla="*/ 1533525 w 1619600"/>
                <a:gd name="connsiteY104" fmla="*/ 595863 h 1665838"/>
                <a:gd name="connsiteX105" fmla="*/ 1543050 w 1619600"/>
                <a:gd name="connsiteY105" fmla="*/ 592688 h 1665838"/>
                <a:gd name="connsiteX106" fmla="*/ 1568450 w 1619600"/>
                <a:gd name="connsiteY106" fmla="*/ 564113 h 1665838"/>
                <a:gd name="connsiteX107" fmla="*/ 1581150 w 1619600"/>
                <a:gd name="connsiteY107" fmla="*/ 551413 h 1665838"/>
                <a:gd name="connsiteX108" fmla="*/ 1587500 w 1619600"/>
                <a:gd name="connsiteY108" fmla="*/ 538713 h 1665838"/>
                <a:gd name="connsiteX109" fmla="*/ 1603375 w 1619600"/>
                <a:gd name="connsiteY109" fmla="*/ 516488 h 1665838"/>
                <a:gd name="connsiteX110" fmla="*/ 1609725 w 1619600"/>
                <a:gd name="connsiteY110" fmla="*/ 500613 h 1665838"/>
                <a:gd name="connsiteX111" fmla="*/ 1612900 w 1619600"/>
                <a:gd name="connsiteY111" fmla="*/ 481563 h 1665838"/>
                <a:gd name="connsiteX112" fmla="*/ 1619250 w 1619600"/>
                <a:gd name="connsiteY112" fmla="*/ 459338 h 1665838"/>
                <a:gd name="connsiteX113" fmla="*/ 1616075 w 1619600"/>
                <a:gd name="connsiteY113" fmla="*/ 399013 h 1665838"/>
                <a:gd name="connsiteX114" fmla="*/ 1603375 w 1619600"/>
                <a:gd name="connsiteY114" fmla="*/ 373613 h 1665838"/>
                <a:gd name="connsiteX115" fmla="*/ 1577975 w 1619600"/>
                <a:gd name="connsiteY115" fmla="*/ 313288 h 1665838"/>
                <a:gd name="connsiteX116" fmla="*/ 1568450 w 1619600"/>
                <a:gd name="connsiteY116" fmla="*/ 281538 h 1665838"/>
                <a:gd name="connsiteX117" fmla="*/ 1555750 w 1619600"/>
                <a:gd name="connsiteY117" fmla="*/ 259313 h 1665838"/>
                <a:gd name="connsiteX118" fmla="*/ 1543050 w 1619600"/>
                <a:gd name="connsiteY118" fmla="*/ 233913 h 1665838"/>
                <a:gd name="connsiteX119" fmla="*/ 1530350 w 1619600"/>
                <a:gd name="connsiteY119" fmla="*/ 198988 h 1665838"/>
                <a:gd name="connsiteX120" fmla="*/ 1511300 w 1619600"/>
                <a:gd name="connsiteY120" fmla="*/ 176763 h 1665838"/>
                <a:gd name="connsiteX121" fmla="*/ 1482725 w 1619600"/>
                <a:gd name="connsiteY121" fmla="*/ 138663 h 1665838"/>
                <a:gd name="connsiteX122" fmla="*/ 1412875 w 1619600"/>
                <a:gd name="connsiteY122" fmla="*/ 91038 h 1665838"/>
                <a:gd name="connsiteX123" fmla="*/ 1362075 w 1619600"/>
                <a:gd name="connsiteY123" fmla="*/ 62463 h 1665838"/>
                <a:gd name="connsiteX124" fmla="*/ 1254125 w 1619600"/>
                <a:gd name="connsiteY124" fmla="*/ 27538 h 1665838"/>
                <a:gd name="connsiteX125" fmla="*/ 1177925 w 1619600"/>
                <a:gd name="connsiteY125" fmla="*/ 11663 h 1665838"/>
                <a:gd name="connsiteX126" fmla="*/ 1114425 w 1619600"/>
                <a:gd name="connsiteY126" fmla="*/ 5313 h 1665838"/>
                <a:gd name="connsiteX127" fmla="*/ 1028700 w 1619600"/>
                <a:gd name="connsiteY127" fmla="*/ 5313 h 1665838"/>
                <a:gd name="connsiteX128" fmla="*/ 1016000 w 1619600"/>
                <a:gd name="connsiteY128" fmla="*/ 8488 h 1665838"/>
                <a:gd name="connsiteX129" fmla="*/ 984250 w 1619600"/>
                <a:gd name="connsiteY129" fmla="*/ 24363 h 1665838"/>
                <a:gd name="connsiteX130" fmla="*/ 977900 w 1619600"/>
                <a:gd name="connsiteY130" fmla="*/ 33888 h 1665838"/>
                <a:gd name="connsiteX131" fmla="*/ 958850 w 1619600"/>
                <a:gd name="connsiteY131" fmla="*/ 62463 h 1665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1619600" h="1665838">
                  <a:moveTo>
                    <a:pt x="958850" y="62463"/>
                  </a:moveTo>
                  <a:cubicBezTo>
                    <a:pt x="951971" y="74634"/>
                    <a:pt x="957505" y="67763"/>
                    <a:pt x="936625" y="106913"/>
                  </a:cubicBezTo>
                  <a:cubicBezTo>
                    <a:pt x="924818" y="129051"/>
                    <a:pt x="912920" y="151147"/>
                    <a:pt x="901700" y="173588"/>
                  </a:cubicBezTo>
                  <a:cubicBezTo>
                    <a:pt x="897467" y="182055"/>
                    <a:pt x="895160" y="191801"/>
                    <a:pt x="889000" y="198988"/>
                  </a:cubicBezTo>
                  <a:cubicBezTo>
                    <a:pt x="882650" y="206396"/>
                    <a:pt x="875251" y="213021"/>
                    <a:pt x="869950" y="221213"/>
                  </a:cubicBezTo>
                  <a:cubicBezTo>
                    <a:pt x="863522" y="231147"/>
                    <a:pt x="861537" y="243780"/>
                    <a:pt x="854075" y="252963"/>
                  </a:cubicBezTo>
                  <a:cubicBezTo>
                    <a:pt x="847401" y="261177"/>
                    <a:pt x="836159" y="264529"/>
                    <a:pt x="828675" y="272013"/>
                  </a:cubicBezTo>
                  <a:cubicBezTo>
                    <a:pt x="786435" y="314253"/>
                    <a:pt x="811651" y="320213"/>
                    <a:pt x="736600" y="357738"/>
                  </a:cubicBezTo>
                  <a:cubicBezTo>
                    <a:pt x="728133" y="361971"/>
                    <a:pt x="719872" y="366644"/>
                    <a:pt x="711200" y="370438"/>
                  </a:cubicBezTo>
                  <a:cubicBezTo>
                    <a:pt x="702916" y="374062"/>
                    <a:pt x="693888" y="375919"/>
                    <a:pt x="685800" y="379963"/>
                  </a:cubicBezTo>
                  <a:cubicBezTo>
                    <a:pt x="627307" y="409209"/>
                    <a:pt x="692567" y="398502"/>
                    <a:pt x="581025" y="437113"/>
                  </a:cubicBezTo>
                  <a:cubicBezTo>
                    <a:pt x="553508" y="446638"/>
                    <a:pt x="526473" y="457689"/>
                    <a:pt x="498475" y="465688"/>
                  </a:cubicBezTo>
                  <a:cubicBezTo>
                    <a:pt x="478912" y="471277"/>
                    <a:pt x="435841" y="482887"/>
                    <a:pt x="415925" y="491088"/>
                  </a:cubicBezTo>
                  <a:cubicBezTo>
                    <a:pt x="392276" y="500826"/>
                    <a:pt x="370338" y="514750"/>
                    <a:pt x="346075" y="522838"/>
                  </a:cubicBezTo>
                  <a:cubicBezTo>
                    <a:pt x="333375" y="527071"/>
                    <a:pt x="320062" y="529782"/>
                    <a:pt x="307975" y="535538"/>
                  </a:cubicBezTo>
                  <a:cubicBezTo>
                    <a:pt x="297639" y="540460"/>
                    <a:pt x="289307" y="548852"/>
                    <a:pt x="279400" y="554588"/>
                  </a:cubicBezTo>
                  <a:cubicBezTo>
                    <a:pt x="269160" y="560517"/>
                    <a:pt x="258344" y="565398"/>
                    <a:pt x="247650" y="570463"/>
                  </a:cubicBezTo>
                  <a:cubicBezTo>
                    <a:pt x="218414" y="584311"/>
                    <a:pt x="191184" y="592555"/>
                    <a:pt x="165100" y="614913"/>
                  </a:cubicBezTo>
                  <a:cubicBezTo>
                    <a:pt x="150283" y="627613"/>
                    <a:pt x="130993" y="636465"/>
                    <a:pt x="120650" y="653013"/>
                  </a:cubicBezTo>
                  <a:cubicBezTo>
                    <a:pt x="115358" y="661480"/>
                    <a:pt x="110431" y="670186"/>
                    <a:pt x="104775" y="678413"/>
                  </a:cubicBezTo>
                  <a:cubicBezTo>
                    <a:pt x="98779" y="687134"/>
                    <a:pt x="91596" y="695007"/>
                    <a:pt x="85725" y="703813"/>
                  </a:cubicBezTo>
                  <a:cubicBezTo>
                    <a:pt x="76542" y="717588"/>
                    <a:pt x="60892" y="744536"/>
                    <a:pt x="53975" y="760963"/>
                  </a:cubicBezTo>
                  <a:cubicBezTo>
                    <a:pt x="49168" y="772380"/>
                    <a:pt x="44835" y="784023"/>
                    <a:pt x="41275" y="795888"/>
                  </a:cubicBezTo>
                  <a:cubicBezTo>
                    <a:pt x="37680" y="807871"/>
                    <a:pt x="30217" y="848991"/>
                    <a:pt x="28575" y="859388"/>
                  </a:cubicBezTo>
                  <a:cubicBezTo>
                    <a:pt x="27244" y="867816"/>
                    <a:pt x="27188" y="876445"/>
                    <a:pt x="25400" y="884788"/>
                  </a:cubicBezTo>
                  <a:cubicBezTo>
                    <a:pt x="15659" y="930247"/>
                    <a:pt x="23383" y="882353"/>
                    <a:pt x="12700" y="916538"/>
                  </a:cubicBezTo>
                  <a:cubicBezTo>
                    <a:pt x="3747" y="945186"/>
                    <a:pt x="3662" y="951232"/>
                    <a:pt x="0" y="976863"/>
                  </a:cubicBezTo>
                  <a:cubicBezTo>
                    <a:pt x="2072" y="993438"/>
                    <a:pt x="3970" y="1015097"/>
                    <a:pt x="9525" y="1030838"/>
                  </a:cubicBezTo>
                  <a:cubicBezTo>
                    <a:pt x="12675" y="1039764"/>
                    <a:pt x="18901" y="1047375"/>
                    <a:pt x="22225" y="1056238"/>
                  </a:cubicBezTo>
                  <a:cubicBezTo>
                    <a:pt x="34323" y="1088498"/>
                    <a:pt x="24119" y="1072075"/>
                    <a:pt x="31750" y="1097513"/>
                  </a:cubicBezTo>
                  <a:cubicBezTo>
                    <a:pt x="33388" y="1102972"/>
                    <a:pt x="36298" y="1107981"/>
                    <a:pt x="38100" y="1113388"/>
                  </a:cubicBezTo>
                  <a:cubicBezTo>
                    <a:pt x="40536" y="1120697"/>
                    <a:pt x="41192" y="1128631"/>
                    <a:pt x="44450" y="1135613"/>
                  </a:cubicBezTo>
                  <a:cubicBezTo>
                    <a:pt x="59924" y="1168772"/>
                    <a:pt x="57906" y="1153824"/>
                    <a:pt x="79375" y="1180063"/>
                  </a:cubicBezTo>
                  <a:cubicBezTo>
                    <a:pt x="83283" y="1184839"/>
                    <a:pt x="84313" y="1191810"/>
                    <a:pt x="88900" y="1195938"/>
                  </a:cubicBezTo>
                  <a:cubicBezTo>
                    <a:pt x="98620" y="1204686"/>
                    <a:pt x="129659" y="1216318"/>
                    <a:pt x="139700" y="1221338"/>
                  </a:cubicBezTo>
                  <a:cubicBezTo>
                    <a:pt x="147332" y="1225154"/>
                    <a:pt x="154108" y="1230618"/>
                    <a:pt x="161925" y="1234038"/>
                  </a:cubicBezTo>
                  <a:cubicBezTo>
                    <a:pt x="188363" y="1245604"/>
                    <a:pt x="201849" y="1245309"/>
                    <a:pt x="231775" y="1249913"/>
                  </a:cubicBezTo>
                  <a:cubicBezTo>
                    <a:pt x="238125" y="1252030"/>
                    <a:pt x="244974" y="1253012"/>
                    <a:pt x="250825" y="1256263"/>
                  </a:cubicBezTo>
                  <a:cubicBezTo>
                    <a:pt x="254750" y="1258444"/>
                    <a:pt x="256994" y="1262805"/>
                    <a:pt x="260350" y="1265788"/>
                  </a:cubicBezTo>
                  <a:cubicBezTo>
                    <a:pt x="266528" y="1271280"/>
                    <a:pt x="272734" y="1276775"/>
                    <a:pt x="279400" y="1281663"/>
                  </a:cubicBezTo>
                  <a:cubicBezTo>
                    <a:pt x="288631" y="1288433"/>
                    <a:pt x="298881" y="1293759"/>
                    <a:pt x="307975" y="1300713"/>
                  </a:cubicBezTo>
                  <a:cubicBezTo>
                    <a:pt x="335345" y="1321643"/>
                    <a:pt x="329242" y="1320737"/>
                    <a:pt x="352425" y="1341988"/>
                  </a:cubicBezTo>
                  <a:cubicBezTo>
                    <a:pt x="358518" y="1347573"/>
                    <a:pt x="365630" y="1352018"/>
                    <a:pt x="371475" y="1357863"/>
                  </a:cubicBezTo>
                  <a:cubicBezTo>
                    <a:pt x="378374" y="1364762"/>
                    <a:pt x="383886" y="1372938"/>
                    <a:pt x="390525" y="1380088"/>
                  </a:cubicBezTo>
                  <a:cubicBezTo>
                    <a:pt x="429549" y="1422114"/>
                    <a:pt x="398439" y="1384424"/>
                    <a:pt x="425450" y="1418188"/>
                  </a:cubicBezTo>
                  <a:cubicBezTo>
                    <a:pt x="427567" y="1424538"/>
                    <a:pt x="429314" y="1431023"/>
                    <a:pt x="431800" y="1437238"/>
                  </a:cubicBezTo>
                  <a:cubicBezTo>
                    <a:pt x="436682" y="1449442"/>
                    <a:pt x="443396" y="1457807"/>
                    <a:pt x="450850" y="1468988"/>
                  </a:cubicBezTo>
                  <a:cubicBezTo>
                    <a:pt x="451908" y="1473221"/>
                    <a:pt x="452534" y="1477587"/>
                    <a:pt x="454025" y="1481688"/>
                  </a:cubicBezTo>
                  <a:cubicBezTo>
                    <a:pt x="459916" y="1497887"/>
                    <a:pt x="468593" y="1513999"/>
                    <a:pt x="476250" y="1529313"/>
                  </a:cubicBezTo>
                  <a:cubicBezTo>
                    <a:pt x="478367" y="1533546"/>
                    <a:pt x="479975" y="1538075"/>
                    <a:pt x="482600" y="1542013"/>
                  </a:cubicBezTo>
                  <a:cubicBezTo>
                    <a:pt x="484717" y="1545188"/>
                    <a:pt x="487097" y="1548202"/>
                    <a:pt x="488950" y="1551538"/>
                  </a:cubicBezTo>
                  <a:cubicBezTo>
                    <a:pt x="492398" y="1557744"/>
                    <a:pt x="494404" y="1564772"/>
                    <a:pt x="498475" y="1570588"/>
                  </a:cubicBezTo>
                  <a:cubicBezTo>
                    <a:pt x="501908" y="1575493"/>
                    <a:pt x="507279" y="1578742"/>
                    <a:pt x="511175" y="1583288"/>
                  </a:cubicBezTo>
                  <a:cubicBezTo>
                    <a:pt x="513658" y="1586185"/>
                    <a:pt x="515012" y="1589941"/>
                    <a:pt x="517525" y="1592813"/>
                  </a:cubicBezTo>
                  <a:cubicBezTo>
                    <a:pt x="522453" y="1598445"/>
                    <a:pt x="528530" y="1603006"/>
                    <a:pt x="533400" y="1608688"/>
                  </a:cubicBezTo>
                  <a:cubicBezTo>
                    <a:pt x="541253" y="1617850"/>
                    <a:pt x="544421" y="1632781"/>
                    <a:pt x="555625" y="1637263"/>
                  </a:cubicBezTo>
                  <a:cubicBezTo>
                    <a:pt x="560917" y="1639380"/>
                    <a:pt x="566325" y="1641225"/>
                    <a:pt x="571500" y="1643613"/>
                  </a:cubicBezTo>
                  <a:cubicBezTo>
                    <a:pt x="580095" y="1647580"/>
                    <a:pt x="587618" y="1654457"/>
                    <a:pt x="596900" y="1656313"/>
                  </a:cubicBezTo>
                  <a:cubicBezTo>
                    <a:pt x="632929" y="1663519"/>
                    <a:pt x="618179" y="1660045"/>
                    <a:pt x="641350" y="1665838"/>
                  </a:cubicBezTo>
                  <a:lnTo>
                    <a:pt x="790575" y="1662663"/>
                  </a:lnTo>
                  <a:cubicBezTo>
                    <a:pt x="798053" y="1662386"/>
                    <a:pt x="805540" y="1661303"/>
                    <a:pt x="812800" y="1659488"/>
                  </a:cubicBezTo>
                  <a:cubicBezTo>
                    <a:pt x="818329" y="1658106"/>
                    <a:pt x="823577" y="1655687"/>
                    <a:pt x="828675" y="1653138"/>
                  </a:cubicBezTo>
                  <a:cubicBezTo>
                    <a:pt x="839880" y="1647536"/>
                    <a:pt x="851241" y="1639332"/>
                    <a:pt x="860425" y="1630913"/>
                  </a:cubicBezTo>
                  <a:cubicBezTo>
                    <a:pt x="885537" y="1607894"/>
                    <a:pt x="916321" y="1571828"/>
                    <a:pt x="930275" y="1545188"/>
                  </a:cubicBezTo>
                  <a:lnTo>
                    <a:pt x="965200" y="1478513"/>
                  </a:lnTo>
                  <a:cubicBezTo>
                    <a:pt x="973438" y="1429083"/>
                    <a:pt x="980991" y="1413094"/>
                    <a:pt x="952500" y="1354688"/>
                  </a:cubicBezTo>
                  <a:cubicBezTo>
                    <a:pt x="943313" y="1335855"/>
                    <a:pt x="919673" y="1327673"/>
                    <a:pt x="908050" y="1310238"/>
                  </a:cubicBezTo>
                  <a:cubicBezTo>
                    <a:pt x="881482" y="1270386"/>
                    <a:pt x="896151" y="1290602"/>
                    <a:pt x="863600" y="1249913"/>
                  </a:cubicBezTo>
                  <a:cubicBezTo>
                    <a:pt x="859367" y="1238271"/>
                    <a:pt x="856226" y="1226172"/>
                    <a:pt x="850900" y="1214988"/>
                  </a:cubicBezTo>
                  <a:cubicBezTo>
                    <a:pt x="845594" y="1203845"/>
                    <a:pt x="837973" y="1193954"/>
                    <a:pt x="831850" y="1183238"/>
                  </a:cubicBezTo>
                  <a:cubicBezTo>
                    <a:pt x="825573" y="1172253"/>
                    <a:pt x="825887" y="1171699"/>
                    <a:pt x="822325" y="1161013"/>
                  </a:cubicBezTo>
                  <a:cubicBezTo>
                    <a:pt x="823383" y="1150430"/>
                    <a:pt x="822137" y="1139353"/>
                    <a:pt x="825500" y="1129263"/>
                  </a:cubicBezTo>
                  <a:cubicBezTo>
                    <a:pt x="827643" y="1122834"/>
                    <a:pt x="832779" y="1117454"/>
                    <a:pt x="838200" y="1113388"/>
                  </a:cubicBezTo>
                  <a:cubicBezTo>
                    <a:pt x="854175" y="1101407"/>
                    <a:pt x="872021" y="1092149"/>
                    <a:pt x="889000" y="1081638"/>
                  </a:cubicBezTo>
                  <a:cubicBezTo>
                    <a:pt x="894247" y="1078390"/>
                    <a:pt x="898766" y="1072986"/>
                    <a:pt x="904875" y="1072113"/>
                  </a:cubicBezTo>
                  <a:lnTo>
                    <a:pt x="927100" y="1068938"/>
                  </a:lnTo>
                  <a:cubicBezTo>
                    <a:pt x="935567" y="1065763"/>
                    <a:pt x="944189" y="1062975"/>
                    <a:pt x="952500" y="1059413"/>
                  </a:cubicBezTo>
                  <a:cubicBezTo>
                    <a:pt x="959025" y="1056616"/>
                    <a:pt x="964924" y="1052437"/>
                    <a:pt x="971550" y="1049888"/>
                  </a:cubicBezTo>
                  <a:cubicBezTo>
                    <a:pt x="978741" y="1047122"/>
                    <a:pt x="986411" y="1045804"/>
                    <a:pt x="993775" y="1043538"/>
                  </a:cubicBezTo>
                  <a:cubicBezTo>
                    <a:pt x="1000172" y="1041570"/>
                    <a:pt x="1006389" y="1039027"/>
                    <a:pt x="1012825" y="1037188"/>
                  </a:cubicBezTo>
                  <a:cubicBezTo>
                    <a:pt x="1072184" y="1020228"/>
                    <a:pt x="1003957" y="1042623"/>
                    <a:pt x="1063625" y="1021313"/>
                  </a:cubicBezTo>
                  <a:cubicBezTo>
                    <a:pt x="1069929" y="1019062"/>
                    <a:pt x="1076688" y="1017956"/>
                    <a:pt x="1082675" y="1014963"/>
                  </a:cubicBezTo>
                  <a:cubicBezTo>
                    <a:pt x="1091605" y="1010498"/>
                    <a:pt x="1098805" y="1002796"/>
                    <a:pt x="1108075" y="999088"/>
                  </a:cubicBezTo>
                  <a:cubicBezTo>
                    <a:pt x="1113367" y="996971"/>
                    <a:pt x="1118762" y="995096"/>
                    <a:pt x="1123950" y="992738"/>
                  </a:cubicBezTo>
                  <a:cubicBezTo>
                    <a:pt x="1130413" y="989800"/>
                    <a:pt x="1136447" y="985944"/>
                    <a:pt x="1143000" y="983213"/>
                  </a:cubicBezTo>
                  <a:cubicBezTo>
                    <a:pt x="1149179" y="980639"/>
                    <a:pt x="1162050" y="976863"/>
                    <a:pt x="1162050" y="976863"/>
                  </a:cubicBezTo>
                  <a:cubicBezTo>
                    <a:pt x="1168400" y="970513"/>
                    <a:pt x="1173068" y="961829"/>
                    <a:pt x="1181100" y="957813"/>
                  </a:cubicBezTo>
                  <a:cubicBezTo>
                    <a:pt x="1185333" y="955696"/>
                    <a:pt x="1189949" y="954214"/>
                    <a:pt x="1193800" y="951463"/>
                  </a:cubicBezTo>
                  <a:cubicBezTo>
                    <a:pt x="1214610" y="936599"/>
                    <a:pt x="1192418" y="945574"/>
                    <a:pt x="1212850" y="938763"/>
                  </a:cubicBezTo>
                  <a:cubicBezTo>
                    <a:pt x="1280556" y="871057"/>
                    <a:pt x="1207707" y="946001"/>
                    <a:pt x="1244600" y="903838"/>
                  </a:cubicBezTo>
                  <a:cubicBezTo>
                    <a:pt x="1248542" y="899332"/>
                    <a:pt x="1253433" y="895708"/>
                    <a:pt x="1257300" y="891138"/>
                  </a:cubicBezTo>
                  <a:cubicBezTo>
                    <a:pt x="1265094" y="881926"/>
                    <a:pt x="1271672" y="871725"/>
                    <a:pt x="1279525" y="862563"/>
                  </a:cubicBezTo>
                  <a:cubicBezTo>
                    <a:pt x="1284395" y="856881"/>
                    <a:pt x="1291174" y="852864"/>
                    <a:pt x="1295400" y="846688"/>
                  </a:cubicBezTo>
                  <a:cubicBezTo>
                    <a:pt x="1305036" y="832604"/>
                    <a:pt x="1308733" y="814305"/>
                    <a:pt x="1320800" y="802238"/>
                  </a:cubicBezTo>
                  <a:cubicBezTo>
                    <a:pt x="1334533" y="788505"/>
                    <a:pt x="1339165" y="784523"/>
                    <a:pt x="1352550" y="767313"/>
                  </a:cubicBezTo>
                  <a:cubicBezTo>
                    <a:pt x="1361388" y="755950"/>
                    <a:pt x="1366892" y="741603"/>
                    <a:pt x="1377950" y="732388"/>
                  </a:cubicBezTo>
                  <a:cubicBezTo>
                    <a:pt x="1384300" y="727096"/>
                    <a:pt x="1390856" y="722043"/>
                    <a:pt x="1397000" y="716513"/>
                  </a:cubicBezTo>
                  <a:cubicBezTo>
                    <a:pt x="1425106" y="691218"/>
                    <a:pt x="1393620" y="717971"/>
                    <a:pt x="1422400" y="684763"/>
                  </a:cubicBezTo>
                  <a:cubicBezTo>
                    <a:pt x="1431222" y="674584"/>
                    <a:pt x="1437907" y="659455"/>
                    <a:pt x="1450975" y="656188"/>
                  </a:cubicBezTo>
                  <a:lnTo>
                    <a:pt x="1463675" y="653013"/>
                  </a:lnTo>
                  <a:cubicBezTo>
                    <a:pt x="1470025" y="646663"/>
                    <a:pt x="1474206" y="636803"/>
                    <a:pt x="1482725" y="633963"/>
                  </a:cubicBezTo>
                  <a:cubicBezTo>
                    <a:pt x="1492271" y="630781"/>
                    <a:pt x="1493569" y="631277"/>
                    <a:pt x="1501775" y="624438"/>
                  </a:cubicBezTo>
                  <a:cubicBezTo>
                    <a:pt x="1505224" y="621563"/>
                    <a:pt x="1507891" y="617835"/>
                    <a:pt x="1511300" y="614913"/>
                  </a:cubicBezTo>
                  <a:cubicBezTo>
                    <a:pt x="1515318" y="611469"/>
                    <a:pt x="1519982" y="608832"/>
                    <a:pt x="1524000" y="605388"/>
                  </a:cubicBezTo>
                  <a:cubicBezTo>
                    <a:pt x="1527409" y="602466"/>
                    <a:pt x="1529789" y="598354"/>
                    <a:pt x="1533525" y="595863"/>
                  </a:cubicBezTo>
                  <a:cubicBezTo>
                    <a:pt x="1536310" y="594007"/>
                    <a:pt x="1539875" y="593746"/>
                    <a:pt x="1543050" y="592688"/>
                  </a:cubicBezTo>
                  <a:cubicBezTo>
                    <a:pt x="1575066" y="560672"/>
                    <a:pt x="1535570" y="601103"/>
                    <a:pt x="1568450" y="564113"/>
                  </a:cubicBezTo>
                  <a:cubicBezTo>
                    <a:pt x="1572427" y="559638"/>
                    <a:pt x="1577558" y="556202"/>
                    <a:pt x="1581150" y="551413"/>
                  </a:cubicBezTo>
                  <a:cubicBezTo>
                    <a:pt x="1583990" y="547627"/>
                    <a:pt x="1584992" y="542727"/>
                    <a:pt x="1587500" y="538713"/>
                  </a:cubicBezTo>
                  <a:cubicBezTo>
                    <a:pt x="1591095" y="532960"/>
                    <a:pt x="1600017" y="523205"/>
                    <a:pt x="1603375" y="516488"/>
                  </a:cubicBezTo>
                  <a:cubicBezTo>
                    <a:pt x="1605924" y="511390"/>
                    <a:pt x="1607608" y="505905"/>
                    <a:pt x="1609725" y="500613"/>
                  </a:cubicBezTo>
                  <a:cubicBezTo>
                    <a:pt x="1610783" y="494263"/>
                    <a:pt x="1611452" y="487836"/>
                    <a:pt x="1612900" y="481563"/>
                  </a:cubicBezTo>
                  <a:cubicBezTo>
                    <a:pt x="1614632" y="474056"/>
                    <a:pt x="1618954" y="467037"/>
                    <a:pt x="1619250" y="459338"/>
                  </a:cubicBezTo>
                  <a:cubicBezTo>
                    <a:pt x="1620024" y="439217"/>
                    <a:pt x="1619742" y="418813"/>
                    <a:pt x="1616075" y="399013"/>
                  </a:cubicBezTo>
                  <a:cubicBezTo>
                    <a:pt x="1614351" y="389705"/>
                    <a:pt x="1607220" y="382263"/>
                    <a:pt x="1603375" y="373613"/>
                  </a:cubicBezTo>
                  <a:cubicBezTo>
                    <a:pt x="1594514" y="353675"/>
                    <a:pt x="1584244" y="334186"/>
                    <a:pt x="1577975" y="313288"/>
                  </a:cubicBezTo>
                  <a:cubicBezTo>
                    <a:pt x="1574800" y="302705"/>
                    <a:pt x="1572657" y="291755"/>
                    <a:pt x="1568450" y="281538"/>
                  </a:cubicBezTo>
                  <a:cubicBezTo>
                    <a:pt x="1565201" y="273648"/>
                    <a:pt x="1559765" y="266842"/>
                    <a:pt x="1555750" y="259313"/>
                  </a:cubicBezTo>
                  <a:cubicBezTo>
                    <a:pt x="1551295" y="250961"/>
                    <a:pt x="1546723" y="242637"/>
                    <a:pt x="1543050" y="233913"/>
                  </a:cubicBezTo>
                  <a:cubicBezTo>
                    <a:pt x="1538243" y="222496"/>
                    <a:pt x="1536366" y="209817"/>
                    <a:pt x="1530350" y="198988"/>
                  </a:cubicBezTo>
                  <a:cubicBezTo>
                    <a:pt x="1525611" y="190459"/>
                    <a:pt x="1517346" y="184421"/>
                    <a:pt x="1511300" y="176763"/>
                  </a:cubicBezTo>
                  <a:cubicBezTo>
                    <a:pt x="1501463" y="164303"/>
                    <a:pt x="1493950" y="149888"/>
                    <a:pt x="1482725" y="138663"/>
                  </a:cubicBezTo>
                  <a:cubicBezTo>
                    <a:pt x="1472766" y="128704"/>
                    <a:pt x="1425314" y="98409"/>
                    <a:pt x="1412875" y="91038"/>
                  </a:cubicBezTo>
                  <a:cubicBezTo>
                    <a:pt x="1396161" y="81133"/>
                    <a:pt x="1379745" y="70541"/>
                    <a:pt x="1362075" y="62463"/>
                  </a:cubicBezTo>
                  <a:cubicBezTo>
                    <a:pt x="1325945" y="45947"/>
                    <a:pt x="1292086" y="37028"/>
                    <a:pt x="1254125" y="27538"/>
                  </a:cubicBezTo>
                  <a:cubicBezTo>
                    <a:pt x="1227477" y="20876"/>
                    <a:pt x="1204823" y="15910"/>
                    <a:pt x="1177925" y="11663"/>
                  </a:cubicBezTo>
                  <a:cubicBezTo>
                    <a:pt x="1156664" y="8306"/>
                    <a:pt x="1135959" y="7107"/>
                    <a:pt x="1114425" y="5313"/>
                  </a:cubicBezTo>
                  <a:cubicBezTo>
                    <a:pt x="1079396" y="-3444"/>
                    <a:pt x="1098779" y="122"/>
                    <a:pt x="1028700" y="5313"/>
                  </a:cubicBezTo>
                  <a:cubicBezTo>
                    <a:pt x="1024348" y="5635"/>
                    <a:pt x="1020011" y="6769"/>
                    <a:pt x="1016000" y="8488"/>
                  </a:cubicBezTo>
                  <a:cubicBezTo>
                    <a:pt x="1005124" y="13149"/>
                    <a:pt x="984250" y="24363"/>
                    <a:pt x="984250" y="24363"/>
                  </a:cubicBezTo>
                  <a:cubicBezTo>
                    <a:pt x="982133" y="27538"/>
                    <a:pt x="980880" y="31504"/>
                    <a:pt x="977900" y="33888"/>
                  </a:cubicBezTo>
                  <a:cubicBezTo>
                    <a:pt x="975287" y="35979"/>
                    <a:pt x="965729" y="50292"/>
                    <a:pt x="958850" y="62463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2BA32327-AD02-48C3-83F5-5B23F94E3697}"/>
                </a:ext>
              </a:extLst>
            </p:cNvPr>
            <p:cNvSpPr/>
            <p:nvPr/>
          </p:nvSpPr>
          <p:spPr>
            <a:xfrm>
              <a:off x="3832225" y="5054557"/>
              <a:ext cx="211260" cy="415968"/>
            </a:xfrm>
            <a:custGeom>
              <a:avLst/>
              <a:gdLst>
                <a:gd name="connsiteX0" fmla="*/ 82550 w 211260"/>
                <a:gd name="connsiteY0" fmla="*/ 43 h 415968"/>
                <a:gd name="connsiteX1" fmla="*/ 38100 w 211260"/>
                <a:gd name="connsiteY1" fmla="*/ 6393 h 415968"/>
                <a:gd name="connsiteX2" fmla="*/ 25400 w 211260"/>
                <a:gd name="connsiteY2" fmla="*/ 9568 h 415968"/>
                <a:gd name="connsiteX3" fmla="*/ 15875 w 211260"/>
                <a:gd name="connsiteY3" fmla="*/ 19093 h 415968"/>
                <a:gd name="connsiteX4" fmla="*/ 0 w 211260"/>
                <a:gd name="connsiteY4" fmla="*/ 73068 h 415968"/>
                <a:gd name="connsiteX5" fmla="*/ 6350 w 211260"/>
                <a:gd name="connsiteY5" fmla="*/ 101643 h 415968"/>
                <a:gd name="connsiteX6" fmla="*/ 15875 w 211260"/>
                <a:gd name="connsiteY6" fmla="*/ 111168 h 415968"/>
                <a:gd name="connsiteX7" fmla="*/ 38100 w 211260"/>
                <a:gd name="connsiteY7" fmla="*/ 133393 h 415968"/>
                <a:gd name="connsiteX8" fmla="*/ 53975 w 211260"/>
                <a:gd name="connsiteY8" fmla="*/ 142918 h 415968"/>
                <a:gd name="connsiteX9" fmla="*/ 73025 w 211260"/>
                <a:gd name="connsiteY9" fmla="*/ 161968 h 415968"/>
                <a:gd name="connsiteX10" fmla="*/ 76200 w 211260"/>
                <a:gd name="connsiteY10" fmla="*/ 171493 h 415968"/>
                <a:gd name="connsiteX11" fmla="*/ 85725 w 211260"/>
                <a:gd name="connsiteY11" fmla="*/ 181018 h 415968"/>
                <a:gd name="connsiteX12" fmla="*/ 79375 w 211260"/>
                <a:gd name="connsiteY12" fmla="*/ 228643 h 415968"/>
                <a:gd name="connsiteX13" fmla="*/ 76200 w 211260"/>
                <a:gd name="connsiteY13" fmla="*/ 238168 h 415968"/>
                <a:gd name="connsiteX14" fmla="*/ 63500 w 211260"/>
                <a:gd name="connsiteY14" fmla="*/ 263568 h 415968"/>
                <a:gd name="connsiteX15" fmla="*/ 57150 w 211260"/>
                <a:gd name="connsiteY15" fmla="*/ 279443 h 415968"/>
                <a:gd name="connsiteX16" fmla="*/ 50800 w 211260"/>
                <a:gd name="connsiteY16" fmla="*/ 292143 h 415968"/>
                <a:gd name="connsiteX17" fmla="*/ 47625 w 211260"/>
                <a:gd name="connsiteY17" fmla="*/ 301668 h 415968"/>
                <a:gd name="connsiteX18" fmla="*/ 31750 w 211260"/>
                <a:gd name="connsiteY18" fmla="*/ 333418 h 415968"/>
                <a:gd name="connsiteX19" fmla="*/ 28575 w 211260"/>
                <a:gd name="connsiteY19" fmla="*/ 352468 h 415968"/>
                <a:gd name="connsiteX20" fmla="*/ 22225 w 211260"/>
                <a:gd name="connsiteY20" fmla="*/ 368343 h 415968"/>
                <a:gd name="connsiteX21" fmla="*/ 19050 w 211260"/>
                <a:gd name="connsiteY21" fmla="*/ 381043 h 415968"/>
                <a:gd name="connsiteX22" fmla="*/ 12700 w 211260"/>
                <a:gd name="connsiteY22" fmla="*/ 400093 h 415968"/>
                <a:gd name="connsiteX23" fmla="*/ 22225 w 211260"/>
                <a:gd name="connsiteY23" fmla="*/ 409618 h 415968"/>
                <a:gd name="connsiteX24" fmla="*/ 44450 w 211260"/>
                <a:gd name="connsiteY24" fmla="*/ 415968 h 415968"/>
                <a:gd name="connsiteX25" fmla="*/ 114300 w 211260"/>
                <a:gd name="connsiteY25" fmla="*/ 409618 h 415968"/>
                <a:gd name="connsiteX26" fmla="*/ 127000 w 211260"/>
                <a:gd name="connsiteY26" fmla="*/ 390568 h 415968"/>
                <a:gd name="connsiteX27" fmla="*/ 139700 w 211260"/>
                <a:gd name="connsiteY27" fmla="*/ 377868 h 415968"/>
                <a:gd name="connsiteX28" fmla="*/ 149225 w 211260"/>
                <a:gd name="connsiteY28" fmla="*/ 361993 h 415968"/>
                <a:gd name="connsiteX29" fmla="*/ 161925 w 211260"/>
                <a:gd name="connsiteY29" fmla="*/ 330243 h 415968"/>
                <a:gd name="connsiteX30" fmla="*/ 180975 w 211260"/>
                <a:gd name="connsiteY30" fmla="*/ 298493 h 415968"/>
                <a:gd name="connsiteX31" fmla="*/ 190500 w 211260"/>
                <a:gd name="connsiteY31" fmla="*/ 273093 h 415968"/>
                <a:gd name="connsiteX32" fmla="*/ 203200 w 211260"/>
                <a:gd name="connsiteY32" fmla="*/ 250868 h 415968"/>
                <a:gd name="connsiteX33" fmla="*/ 203200 w 211260"/>
                <a:gd name="connsiteY33" fmla="*/ 142918 h 415968"/>
                <a:gd name="connsiteX34" fmla="*/ 190500 w 211260"/>
                <a:gd name="connsiteY34" fmla="*/ 120693 h 415968"/>
                <a:gd name="connsiteX35" fmla="*/ 180975 w 211260"/>
                <a:gd name="connsiteY35" fmla="*/ 101643 h 415968"/>
                <a:gd name="connsiteX36" fmla="*/ 168275 w 211260"/>
                <a:gd name="connsiteY36" fmla="*/ 85768 h 415968"/>
                <a:gd name="connsiteX37" fmla="*/ 152400 w 211260"/>
                <a:gd name="connsiteY37" fmla="*/ 54018 h 415968"/>
                <a:gd name="connsiteX38" fmla="*/ 133350 w 211260"/>
                <a:gd name="connsiteY38" fmla="*/ 34968 h 415968"/>
                <a:gd name="connsiteX39" fmla="*/ 120650 w 211260"/>
                <a:gd name="connsiteY39" fmla="*/ 25443 h 415968"/>
                <a:gd name="connsiteX40" fmla="*/ 111125 w 211260"/>
                <a:gd name="connsiteY40" fmla="*/ 12743 h 415968"/>
                <a:gd name="connsiteX41" fmla="*/ 101600 w 211260"/>
                <a:gd name="connsiteY41" fmla="*/ 9568 h 415968"/>
                <a:gd name="connsiteX42" fmla="*/ 82550 w 211260"/>
                <a:gd name="connsiteY42" fmla="*/ 43 h 415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11260" h="415968">
                  <a:moveTo>
                    <a:pt x="82550" y="43"/>
                  </a:moveTo>
                  <a:cubicBezTo>
                    <a:pt x="71967" y="-486"/>
                    <a:pt x="52863" y="3932"/>
                    <a:pt x="38100" y="6393"/>
                  </a:cubicBezTo>
                  <a:cubicBezTo>
                    <a:pt x="33796" y="7110"/>
                    <a:pt x="29189" y="7403"/>
                    <a:pt x="25400" y="9568"/>
                  </a:cubicBezTo>
                  <a:cubicBezTo>
                    <a:pt x="21501" y="11796"/>
                    <a:pt x="19050" y="15918"/>
                    <a:pt x="15875" y="19093"/>
                  </a:cubicBezTo>
                  <a:cubicBezTo>
                    <a:pt x="1468" y="62313"/>
                    <a:pt x="5800" y="44066"/>
                    <a:pt x="0" y="73068"/>
                  </a:cubicBezTo>
                  <a:cubicBezTo>
                    <a:pt x="2117" y="82593"/>
                    <a:pt x="2597" y="92636"/>
                    <a:pt x="6350" y="101643"/>
                  </a:cubicBezTo>
                  <a:cubicBezTo>
                    <a:pt x="8077" y="105788"/>
                    <a:pt x="13000" y="107719"/>
                    <a:pt x="15875" y="111168"/>
                  </a:cubicBezTo>
                  <a:cubicBezTo>
                    <a:pt x="29926" y="128029"/>
                    <a:pt x="12245" y="115294"/>
                    <a:pt x="38100" y="133393"/>
                  </a:cubicBezTo>
                  <a:cubicBezTo>
                    <a:pt x="43156" y="136932"/>
                    <a:pt x="49199" y="139010"/>
                    <a:pt x="53975" y="142918"/>
                  </a:cubicBezTo>
                  <a:cubicBezTo>
                    <a:pt x="60925" y="148605"/>
                    <a:pt x="73025" y="161968"/>
                    <a:pt x="73025" y="161968"/>
                  </a:cubicBezTo>
                  <a:cubicBezTo>
                    <a:pt x="74083" y="165143"/>
                    <a:pt x="74344" y="168708"/>
                    <a:pt x="76200" y="171493"/>
                  </a:cubicBezTo>
                  <a:cubicBezTo>
                    <a:pt x="78691" y="175229"/>
                    <a:pt x="85090" y="176573"/>
                    <a:pt x="85725" y="181018"/>
                  </a:cubicBezTo>
                  <a:cubicBezTo>
                    <a:pt x="87508" y="193501"/>
                    <a:pt x="83387" y="214602"/>
                    <a:pt x="79375" y="228643"/>
                  </a:cubicBezTo>
                  <a:cubicBezTo>
                    <a:pt x="78456" y="231861"/>
                    <a:pt x="77585" y="235121"/>
                    <a:pt x="76200" y="238168"/>
                  </a:cubicBezTo>
                  <a:cubicBezTo>
                    <a:pt x="72283" y="246786"/>
                    <a:pt x="67016" y="254779"/>
                    <a:pt x="63500" y="263568"/>
                  </a:cubicBezTo>
                  <a:cubicBezTo>
                    <a:pt x="61383" y="268860"/>
                    <a:pt x="59465" y="274235"/>
                    <a:pt x="57150" y="279443"/>
                  </a:cubicBezTo>
                  <a:cubicBezTo>
                    <a:pt x="55228" y="283768"/>
                    <a:pt x="52664" y="287793"/>
                    <a:pt x="50800" y="292143"/>
                  </a:cubicBezTo>
                  <a:cubicBezTo>
                    <a:pt x="49482" y="295219"/>
                    <a:pt x="49122" y="298675"/>
                    <a:pt x="47625" y="301668"/>
                  </a:cubicBezTo>
                  <a:cubicBezTo>
                    <a:pt x="26863" y="343192"/>
                    <a:pt x="48062" y="292638"/>
                    <a:pt x="31750" y="333418"/>
                  </a:cubicBezTo>
                  <a:cubicBezTo>
                    <a:pt x="30692" y="339768"/>
                    <a:pt x="30269" y="346257"/>
                    <a:pt x="28575" y="352468"/>
                  </a:cubicBezTo>
                  <a:cubicBezTo>
                    <a:pt x="27075" y="357966"/>
                    <a:pt x="24027" y="362936"/>
                    <a:pt x="22225" y="368343"/>
                  </a:cubicBezTo>
                  <a:cubicBezTo>
                    <a:pt x="20845" y="372483"/>
                    <a:pt x="20304" y="376863"/>
                    <a:pt x="19050" y="381043"/>
                  </a:cubicBezTo>
                  <a:cubicBezTo>
                    <a:pt x="17127" y="387454"/>
                    <a:pt x="12700" y="400093"/>
                    <a:pt x="12700" y="400093"/>
                  </a:cubicBezTo>
                  <a:cubicBezTo>
                    <a:pt x="15875" y="403268"/>
                    <a:pt x="18489" y="407127"/>
                    <a:pt x="22225" y="409618"/>
                  </a:cubicBezTo>
                  <a:cubicBezTo>
                    <a:pt x="24958" y="411440"/>
                    <a:pt x="42756" y="415545"/>
                    <a:pt x="44450" y="415968"/>
                  </a:cubicBezTo>
                  <a:cubicBezTo>
                    <a:pt x="67733" y="413851"/>
                    <a:pt x="91955" y="416494"/>
                    <a:pt x="114300" y="409618"/>
                  </a:cubicBezTo>
                  <a:cubicBezTo>
                    <a:pt x="121594" y="407374"/>
                    <a:pt x="122232" y="396527"/>
                    <a:pt x="127000" y="390568"/>
                  </a:cubicBezTo>
                  <a:cubicBezTo>
                    <a:pt x="130740" y="385893"/>
                    <a:pt x="136024" y="382594"/>
                    <a:pt x="139700" y="377868"/>
                  </a:cubicBezTo>
                  <a:cubicBezTo>
                    <a:pt x="143489" y="372997"/>
                    <a:pt x="146615" y="367585"/>
                    <a:pt x="149225" y="361993"/>
                  </a:cubicBezTo>
                  <a:cubicBezTo>
                    <a:pt x="154045" y="351664"/>
                    <a:pt x="155086" y="339362"/>
                    <a:pt x="161925" y="330243"/>
                  </a:cubicBezTo>
                  <a:cubicBezTo>
                    <a:pt x="172755" y="315803"/>
                    <a:pt x="173047" y="316991"/>
                    <a:pt x="180975" y="298493"/>
                  </a:cubicBezTo>
                  <a:cubicBezTo>
                    <a:pt x="184537" y="290182"/>
                    <a:pt x="186676" y="281287"/>
                    <a:pt x="190500" y="273093"/>
                  </a:cubicBezTo>
                  <a:cubicBezTo>
                    <a:pt x="194108" y="265361"/>
                    <a:pt x="198967" y="258276"/>
                    <a:pt x="203200" y="250868"/>
                  </a:cubicBezTo>
                  <a:cubicBezTo>
                    <a:pt x="212486" y="204437"/>
                    <a:pt x="215317" y="205521"/>
                    <a:pt x="203200" y="142918"/>
                  </a:cubicBezTo>
                  <a:cubicBezTo>
                    <a:pt x="201579" y="134541"/>
                    <a:pt x="194545" y="128206"/>
                    <a:pt x="190500" y="120693"/>
                  </a:cubicBezTo>
                  <a:cubicBezTo>
                    <a:pt x="187134" y="114442"/>
                    <a:pt x="184787" y="107633"/>
                    <a:pt x="180975" y="101643"/>
                  </a:cubicBezTo>
                  <a:cubicBezTo>
                    <a:pt x="177337" y="95926"/>
                    <a:pt x="171762" y="91579"/>
                    <a:pt x="168275" y="85768"/>
                  </a:cubicBezTo>
                  <a:cubicBezTo>
                    <a:pt x="162187" y="75622"/>
                    <a:pt x="160767" y="62385"/>
                    <a:pt x="152400" y="54018"/>
                  </a:cubicBezTo>
                  <a:cubicBezTo>
                    <a:pt x="146050" y="47668"/>
                    <a:pt x="140025" y="40975"/>
                    <a:pt x="133350" y="34968"/>
                  </a:cubicBezTo>
                  <a:cubicBezTo>
                    <a:pt x="129417" y="31428"/>
                    <a:pt x="124392" y="29185"/>
                    <a:pt x="120650" y="25443"/>
                  </a:cubicBezTo>
                  <a:cubicBezTo>
                    <a:pt x="116908" y="21701"/>
                    <a:pt x="115190" y="16131"/>
                    <a:pt x="111125" y="12743"/>
                  </a:cubicBezTo>
                  <a:cubicBezTo>
                    <a:pt x="108554" y="10600"/>
                    <a:pt x="104707" y="10811"/>
                    <a:pt x="101600" y="9568"/>
                  </a:cubicBezTo>
                  <a:cubicBezTo>
                    <a:pt x="99403" y="8689"/>
                    <a:pt x="93133" y="572"/>
                    <a:pt x="82550" y="43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66B1A83B-E228-479C-B328-9A6714F4E933}"/>
                </a:ext>
              </a:extLst>
            </p:cNvPr>
            <p:cNvSpPr/>
            <p:nvPr/>
          </p:nvSpPr>
          <p:spPr>
            <a:xfrm>
              <a:off x="4092575" y="4472426"/>
              <a:ext cx="117509" cy="134499"/>
            </a:xfrm>
            <a:custGeom>
              <a:avLst/>
              <a:gdLst>
                <a:gd name="connsiteX0" fmla="*/ 79375 w 117509"/>
                <a:gd name="connsiteY0" fmla="*/ 1149 h 134499"/>
                <a:gd name="connsiteX1" fmla="*/ 6350 w 117509"/>
                <a:gd name="connsiteY1" fmla="*/ 26549 h 134499"/>
                <a:gd name="connsiteX2" fmla="*/ 0 w 117509"/>
                <a:gd name="connsiteY2" fmla="*/ 58299 h 134499"/>
                <a:gd name="connsiteX3" fmla="*/ 9525 w 117509"/>
                <a:gd name="connsiteY3" fmla="*/ 109099 h 134499"/>
                <a:gd name="connsiteX4" fmla="*/ 28575 w 117509"/>
                <a:gd name="connsiteY4" fmla="*/ 121799 h 134499"/>
                <a:gd name="connsiteX5" fmla="*/ 69850 w 117509"/>
                <a:gd name="connsiteY5" fmla="*/ 134499 h 134499"/>
                <a:gd name="connsiteX6" fmla="*/ 82550 w 117509"/>
                <a:gd name="connsiteY6" fmla="*/ 128149 h 134499"/>
                <a:gd name="connsiteX7" fmla="*/ 107950 w 117509"/>
                <a:gd name="connsiteY7" fmla="*/ 83699 h 134499"/>
                <a:gd name="connsiteX8" fmla="*/ 117475 w 117509"/>
                <a:gd name="connsiteY8" fmla="*/ 45599 h 134499"/>
                <a:gd name="connsiteX9" fmla="*/ 79375 w 117509"/>
                <a:gd name="connsiteY9" fmla="*/ 1149 h 134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7509" h="134499">
                  <a:moveTo>
                    <a:pt x="79375" y="1149"/>
                  </a:moveTo>
                  <a:cubicBezTo>
                    <a:pt x="60854" y="-2026"/>
                    <a:pt x="18803" y="-136"/>
                    <a:pt x="6350" y="26549"/>
                  </a:cubicBezTo>
                  <a:cubicBezTo>
                    <a:pt x="1786" y="36329"/>
                    <a:pt x="2117" y="47716"/>
                    <a:pt x="0" y="58299"/>
                  </a:cubicBezTo>
                  <a:cubicBezTo>
                    <a:pt x="3175" y="75232"/>
                    <a:pt x="2455" y="93388"/>
                    <a:pt x="9525" y="109099"/>
                  </a:cubicBezTo>
                  <a:cubicBezTo>
                    <a:pt x="12657" y="116059"/>
                    <a:pt x="21749" y="118386"/>
                    <a:pt x="28575" y="121799"/>
                  </a:cubicBezTo>
                  <a:cubicBezTo>
                    <a:pt x="46339" y="130681"/>
                    <a:pt x="52681" y="131065"/>
                    <a:pt x="69850" y="134499"/>
                  </a:cubicBezTo>
                  <a:cubicBezTo>
                    <a:pt x="74083" y="132382"/>
                    <a:pt x="79203" y="131496"/>
                    <a:pt x="82550" y="128149"/>
                  </a:cubicBezTo>
                  <a:cubicBezTo>
                    <a:pt x="95502" y="115197"/>
                    <a:pt x="101574" y="100276"/>
                    <a:pt x="107950" y="83699"/>
                  </a:cubicBezTo>
                  <a:cubicBezTo>
                    <a:pt x="111290" y="75014"/>
                    <a:pt x="118052" y="55409"/>
                    <a:pt x="117475" y="45599"/>
                  </a:cubicBezTo>
                  <a:cubicBezTo>
                    <a:pt x="116780" y="33787"/>
                    <a:pt x="97896" y="4324"/>
                    <a:pt x="79375" y="1149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4" name="Freeform: Shape 123">
              <a:extLst>
                <a:ext uri="{FF2B5EF4-FFF2-40B4-BE49-F238E27FC236}">
                  <a16:creationId xmlns:a16="http://schemas.microsoft.com/office/drawing/2014/main" id="{642C8B84-2664-44AC-808F-161840039C79}"/>
                </a:ext>
              </a:extLst>
            </p:cNvPr>
            <p:cNvSpPr/>
            <p:nvPr/>
          </p:nvSpPr>
          <p:spPr>
            <a:xfrm>
              <a:off x="4286250" y="4310560"/>
              <a:ext cx="136638" cy="112215"/>
            </a:xfrm>
            <a:custGeom>
              <a:avLst/>
              <a:gdLst>
                <a:gd name="connsiteX0" fmla="*/ 79375 w 136638"/>
                <a:gd name="connsiteY0" fmla="*/ 4265 h 112215"/>
                <a:gd name="connsiteX1" fmla="*/ 38100 w 136638"/>
                <a:gd name="connsiteY1" fmla="*/ 4265 h 112215"/>
                <a:gd name="connsiteX2" fmla="*/ 25400 w 136638"/>
                <a:gd name="connsiteY2" fmla="*/ 10615 h 112215"/>
                <a:gd name="connsiteX3" fmla="*/ 15875 w 136638"/>
                <a:gd name="connsiteY3" fmla="*/ 23315 h 112215"/>
                <a:gd name="connsiteX4" fmla="*/ 3175 w 136638"/>
                <a:gd name="connsiteY4" fmla="*/ 36015 h 112215"/>
                <a:gd name="connsiteX5" fmla="*/ 0 w 136638"/>
                <a:gd name="connsiteY5" fmla="*/ 51890 h 112215"/>
                <a:gd name="connsiteX6" fmla="*/ 12700 w 136638"/>
                <a:gd name="connsiteY6" fmla="*/ 80465 h 112215"/>
                <a:gd name="connsiteX7" fmla="*/ 31750 w 136638"/>
                <a:gd name="connsiteY7" fmla="*/ 93165 h 112215"/>
                <a:gd name="connsiteX8" fmla="*/ 47625 w 136638"/>
                <a:gd name="connsiteY8" fmla="*/ 105865 h 112215"/>
                <a:gd name="connsiteX9" fmla="*/ 69850 w 136638"/>
                <a:gd name="connsiteY9" fmla="*/ 112215 h 112215"/>
                <a:gd name="connsiteX10" fmla="*/ 130175 w 136638"/>
                <a:gd name="connsiteY10" fmla="*/ 99515 h 112215"/>
                <a:gd name="connsiteX11" fmla="*/ 136525 w 136638"/>
                <a:gd name="connsiteY11" fmla="*/ 83640 h 112215"/>
                <a:gd name="connsiteX12" fmla="*/ 123825 w 136638"/>
                <a:gd name="connsiteY12" fmla="*/ 39190 h 112215"/>
                <a:gd name="connsiteX13" fmla="*/ 79375 w 136638"/>
                <a:gd name="connsiteY13" fmla="*/ 4265 h 112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638" h="112215">
                  <a:moveTo>
                    <a:pt x="79375" y="4265"/>
                  </a:moveTo>
                  <a:cubicBezTo>
                    <a:pt x="65088" y="-1556"/>
                    <a:pt x="60312" y="-1288"/>
                    <a:pt x="38100" y="4265"/>
                  </a:cubicBezTo>
                  <a:cubicBezTo>
                    <a:pt x="33508" y="5413"/>
                    <a:pt x="29633" y="8498"/>
                    <a:pt x="25400" y="10615"/>
                  </a:cubicBezTo>
                  <a:cubicBezTo>
                    <a:pt x="22225" y="14848"/>
                    <a:pt x="19360" y="19333"/>
                    <a:pt x="15875" y="23315"/>
                  </a:cubicBezTo>
                  <a:cubicBezTo>
                    <a:pt x="11933" y="27821"/>
                    <a:pt x="6082" y="30782"/>
                    <a:pt x="3175" y="36015"/>
                  </a:cubicBezTo>
                  <a:cubicBezTo>
                    <a:pt x="554" y="40732"/>
                    <a:pt x="1058" y="46598"/>
                    <a:pt x="0" y="51890"/>
                  </a:cubicBezTo>
                  <a:cubicBezTo>
                    <a:pt x="4233" y="61415"/>
                    <a:pt x="6345" y="72203"/>
                    <a:pt x="12700" y="80465"/>
                  </a:cubicBezTo>
                  <a:cubicBezTo>
                    <a:pt x="17353" y="86514"/>
                    <a:pt x="25578" y="88676"/>
                    <a:pt x="31750" y="93165"/>
                  </a:cubicBezTo>
                  <a:cubicBezTo>
                    <a:pt x="37231" y="97151"/>
                    <a:pt x="41878" y="102273"/>
                    <a:pt x="47625" y="105865"/>
                  </a:cubicBezTo>
                  <a:cubicBezTo>
                    <a:pt x="50662" y="107763"/>
                    <a:pt x="67761" y="111693"/>
                    <a:pt x="69850" y="112215"/>
                  </a:cubicBezTo>
                  <a:cubicBezTo>
                    <a:pt x="89958" y="107982"/>
                    <a:pt x="111287" y="107610"/>
                    <a:pt x="130175" y="99515"/>
                  </a:cubicBezTo>
                  <a:cubicBezTo>
                    <a:pt x="135413" y="97270"/>
                    <a:pt x="137122" y="89308"/>
                    <a:pt x="136525" y="83640"/>
                  </a:cubicBezTo>
                  <a:cubicBezTo>
                    <a:pt x="134912" y="68315"/>
                    <a:pt x="130386" y="53133"/>
                    <a:pt x="123825" y="39190"/>
                  </a:cubicBezTo>
                  <a:cubicBezTo>
                    <a:pt x="121572" y="34402"/>
                    <a:pt x="93662" y="10086"/>
                    <a:pt x="79375" y="4265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57C59994-32D6-4729-8A1A-14453F6E9922}"/>
                </a:ext>
              </a:extLst>
            </p:cNvPr>
            <p:cNvSpPr/>
            <p:nvPr/>
          </p:nvSpPr>
          <p:spPr>
            <a:xfrm>
              <a:off x="4437129" y="4556104"/>
              <a:ext cx="110464" cy="107971"/>
            </a:xfrm>
            <a:custGeom>
              <a:avLst/>
              <a:gdLst>
                <a:gd name="connsiteX0" fmla="*/ 39621 w 110464"/>
                <a:gd name="connsiteY0" fmla="*/ 21 h 107971"/>
                <a:gd name="connsiteX1" fmla="*/ 14221 w 110464"/>
                <a:gd name="connsiteY1" fmla="*/ 15896 h 107971"/>
                <a:gd name="connsiteX2" fmla="*/ 7871 w 110464"/>
                <a:gd name="connsiteY2" fmla="*/ 98446 h 107971"/>
                <a:gd name="connsiteX3" fmla="*/ 33271 w 110464"/>
                <a:gd name="connsiteY3" fmla="*/ 107971 h 107971"/>
                <a:gd name="connsiteX4" fmla="*/ 68196 w 110464"/>
                <a:gd name="connsiteY4" fmla="*/ 104796 h 107971"/>
                <a:gd name="connsiteX5" fmla="*/ 80896 w 110464"/>
                <a:gd name="connsiteY5" fmla="*/ 101621 h 107971"/>
                <a:gd name="connsiteX6" fmla="*/ 96771 w 110464"/>
                <a:gd name="connsiteY6" fmla="*/ 98446 h 107971"/>
                <a:gd name="connsiteX7" fmla="*/ 106296 w 110464"/>
                <a:gd name="connsiteY7" fmla="*/ 82571 h 107971"/>
                <a:gd name="connsiteX8" fmla="*/ 103121 w 110464"/>
                <a:gd name="connsiteY8" fmla="*/ 25421 h 107971"/>
                <a:gd name="connsiteX9" fmla="*/ 87246 w 110464"/>
                <a:gd name="connsiteY9" fmla="*/ 12721 h 107971"/>
                <a:gd name="connsiteX10" fmla="*/ 39621 w 110464"/>
                <a:gd name="connsiteY10" fmla="*/ 21 h 107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464" h="107971">
                  <a:moveTo>
                    <a:pt x="39621" y="21"/>
                  </a:moveTo>
                  <a:cubicBezTo>
                    <a:pt x="27450" y="550"/>
                    <a:pt x="20719" y="8315"/>
                    <a:pt x="14221" y="15896"/>
                  </a:cubicBezTo>
                  <a:cubicBezTo>
                    <a:pt x="-3760" y="36874"/>
                    <a:pt x="-3305" y="76094"/>
                    <a:pt x="7871" y="98446"/>
                  </a:cubicBezTo>
                  <a:cubicBezTo>
                    <a:pt x="11915" y="106534"/>
                    <a:pt x="24804" y="104796"/>
                    <a:pt x="33271" y="107971"/>
                  </a:cubicBezTo>
                  <a:cubicBezTo>
                    <a:pt x="44913" y="106913"/>
                    <a:pt x="56609" y="106341"/>
                    <a:pt x="68196" y="104796"/>
                  </a:cubicBezTo>
                  <a:cubicBezTo>
                    <a:pt x="72521" y="104219"/>
                    <a:pt x="76636" y="102568"/>
                    <a:pt x="80896" y="101621"/>
                  </a:cubicBezTo>
                  <a:cubicBezTo>
                    <a:pt x="86164" y="100450"/>
                    <a:pt x="91479" y="99504"/>
                    <a:pt x="96771" y="98446"/>
                  </a:cubicBezTo>
                  <a:cubicBezTo>
                    <a:pt x="99946" y="93154"/>
                    <a:pt x="103536" y="88091"/>
                    <a:pt x="106296" y="82571"/>
                  </a:cubicBezTo>
                  <a:cubicBezTo>
                    <a:pt x="114842" y="65478"/>
                    <a:pt x="108445" y="39871"/>
                    <a:pt x="103121" y="25421"/>
                  </a:cubicBezTo>
                  <a:cubicBezTo>
                    <a:pt x="100778" y="19062"/>
                    <a:pt x="92038" y="17513"/>
                    <a:pt x="87246" y="12721"/>
                  </a:cubicBezTo>
                  <a:cubicBezTo>
                    <a:pt x="83504" y="8979"/>
                    <a:pt x="51792" y="-508"/>
                    <a:pt x="39621" y="21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" name="Oval 125">
              <a:extLst>
                <a:ext uri="{FF2B5EF4-FFF2-40B4-BE49-F238E27FC236}">
                  <a16:creationId xmlns:a16="http://schemas.microsoft.com/office/drawing/2014/main" id="{06FC45CA-644A-4CBE-B7E7-9D948BD23C41}"/>
                </a:ext>
              </a:extLst>
            </p:cNvPr>
            <p:cNvSpPr/>
            <p:nvPr/>
          </p:nvSpPr>
          <p:spPr>
            <a:xfrm>
              <a:off x="4704756" y="4756150"/>
              <a:ext cx="112215" cy="11221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7" name="Oval 126">
              <a:extLst>
                <a:ext uri="{FF2B5EF4-FFF2-40B4-BE49-F238E27FC236}">
                  <a16:creationId xmlns:a16="http://schemas.microsoft.com/office/drawing/2014/main" id="{FB85EF47-6DFF-46F2-80E3-11880A79F0DE}"/>
                </a:ext>
              </a:extLst>
            </p:cNvPr>
            <p:cNvSpPr/>
            <p:nvPr/>
          </p:nvSpPr>
          <p:spPr>
            <a:xfrm>
              <a:off x="4825406" y="4914900"/>
              <a:ext cx="112215" cy="11221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7B45A415-C983-4E98-8DCC-F85415C9CC01}"/>
                </a:ext>
              </a:extLst>
            </p:cNvPr>
            <p:cNvSpPr/>
            <p:nvPr/>
          </p:nvSpPr>
          <p:spPr>
            <a:xfrm>
              <a:off x="5015906" y="4803775"/>
              <a:ext cx="112215" cy="11221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9" name="Oval 128">
              <a:extLst>
                <a:ext uri="{FF2B5EF4-FFF2-40B4-BE49-F238E27FC236}">
                  <a16:creationId xmlns:a16="http://schemas.microsoft.com/office/drawing/2014/main" id="{F23734E5-F51E-44DF-86F6-B40A624ABEC6}"/>
                </a:ext>
              </a:extLst>
            </p:cNvPr>
            <p:cNvSpPr/>
            <p:nvPr/>
          </p:nvSpPr>
          <p:spPr>
            <a:xfrm>
              <a:off x="5209581" y="5311775"/>
              <a:ext cx="112215" cy="11221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0" name="Oval 129">
              <a:extLst>
                <a:ext uri="{FF2B5EF4-FFF2-40B4-BE49-F238E27FC236}">
                  <a16:creationId xmlns:a16="http://schemas.microsoft.com/office/drawing/2014/main" id="{77738438-2678-4DC3-8FA7-5D48492D03E5}"/>
                </a:ext>
              </a:extLst>
            </p:cNvPr>
            <p:cNvSpPr/>
            <p:nvPr/>
          </p:nvSpPr>
          <p:spPr>
            <a:xfrm>
              <a:off x="4342806" y="4044950"/>
              <a:ext cx="112215" cy="11221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" name="Oval 130">
              <a:extLst>
                <a:ext uri="{FF2B5EF4-FFF2-40B4-BE49-F238E27FC236}">
                  <a16:creationId xmlns:a16="http://schemas.microsoft.com/office/drawing/2014/main" id="{0CF7BFB1-33C0-4F1F-8F67-C02743C50895}"/>
                </a:ext>
              </a:extLst>
            </p:cNvPr>
            <p:cNvSpPr/>
            <p:nvPr/>
          </p:nvSpPr>
          <p:spPr>
            <a:xfrm>
              <a:off x="4520606" y="3921125"/>
              <a:ext cx="112215" cy="11221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59FB761B-33B7-40F9-9861-EC08DC29933D}"/>
                </a:ext>
              </a:extLst>
            </p:cNvPr>
            <p:cNvSpPr/>
            <p:nvPr/>
          </p:nvSpPr>
          <p:spPr>
            <a:xfrm>
              <a:off x="4095156" y="3432175"/>
              <a:ext cx="112215" cy="11221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12A16FD7-A1A6-4500-B399-6F212AAC166C}"/>
                </a:ext>
              </a:extLst>
            </p:cNvPr>
            <p:cNvSpPr/>
            <p:nvPr/>
          </p:nvSpPr>
          <p:spPr>
            <a:xfrm>
              <a:off x="4469806" y="2781300"/>
              <a:ext cx="112215" cy="11221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23E17118-25EB-4A06-953A-C2EFADE32890}"/>
                </a:ext>
              </a:extLst>
            </p:cNvPr>
            <p:cNvSpPr/>
            <p:nvPr/>
          </p:nvSpPr>
          <p:spPr>
            <a:xfrm>
              <a:off x="6028731" y="2546350"/>
              <a:ext cx="112215" cy="11221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" name="Oval 134">
              <a:extLst>
                <a:ext uri="{FF2B5EF4-FFF2-40B4-BE49-F238E27FC236}">
                  <a16:creationId xmlns:a16="http://schemas.microsoft.com/office/drawing/2014/main" id="{4FC593DC-4DE1-41BE-B270-CFA3F51D13FD}"/>
                </a:ext>
              </a:extLst>
            </p:cNvPr>
            <p:cNvSpPr/>
            <p:nvPr/>
          </p:nvSpPr>
          <p:spPr>
            <a:xfrm>
              <a:off x="7047906" y="4794250"/>
              <a:ext cx="112215" cy="11221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" name="Oval 135">
              <a:extLst>
                <a:ext uri="{FF2B5EF4-FFF2-40B4-BE49-F238E27FC236}">
                  <a16:creationId xmlns:a16="http://schemas.microsoft.com/office/drawing/2014/main" id="{BF8113FE-E96C-460A-B2D4-C862CAFAF07C}"/>
                </a:ext>
              </a:extLst>
            </p:cNvPr>
            <p:cNvSpPr/>
            <p:nvPr/>
          </p:nvSpPr>
          <p:spPr>
            <a:xfrm>
              <a:off x="6143031" y="4289425"/>
              <a:ext cx="112215" cy="11221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184871A0-AB95-4CDD-ABFC-50BD44BE5391}"/>
                </a:ext>
              </a:extLst>
            </p:cNvPr>
            <p:cNvSpPr/>
            <p:nvPr/>
          </p:nvSpPr>
          <p:spPr>
            <a:xfrm>
              <a:off x="6568481" y="4724400"/>
              <a:ext cx="112215" cy="11221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" name="Freeform: Shape 137">
              <a:extLst>
                <a:ext uri="{FF2B5EF4-FFF2-40B4-BE49-F238E27FC236}">
                  <a16:creationId xmlns:a16="http://schemas.microsoft.com/office/drawing/2014/main" id="{6DF72AAE-74F6-4FA0-A6AB-A95BE7254D28}"/>
                </a:ext>
              </a:extLst>
            </p:cNvPr>
            <p:cNvSpPr/>
            <p:nvPr/>
          </p:nvSpPr>
          <p:spPr>
            <a:xfrm>
              <a:off x="5756244" y="5784505"/>
              <a:ext cx="388893" cy="257520"/>
            </a:xfrm>
            <a:custGeom>
              <a:avLst/>
              <a:gdLst>
                <a:gd name="connsiteX0" fmla="*/ 168306 w 388893"/>
                <a:gd name="connsiteY0" fmla="*/ 345 h 257520"/>
                <a:gd name="connsiteX1" fmla="*/ 101631 w 388893"/>
                <a:gd name="connsiteY1" fmla="*/ 13045 h 257520"/>
                <a:gd name="connsiteX2" fmla="*/ 88931 w 388893"/>
                <a:gd name="connsiteY2" fmla="*/ 22570 h 257520"/>
                <a:gd name="connsiteX3" fmla="*/ 79406 w 388893"/>
                <a:gd name="connsiteY3" fmla="*/ 38445 h 257520"/>
                <a:gd name="connsiteX4" fmla="*/ 73056 w 388893"/>
                <a:gd name="connsiteY4" fmla="*/ 57495 h 257520"/>
                <a:gd name="connsiteX5" fmla="*/ 41306 w 388893"/>
                <a:gd name="connsiteY5" fmla="*/ 101945 h 257520"/>
                <a:gd name="connsiteX6" fmla="*/ 31781 w 388893"/>
                <a:gd name="connsiteY6" fmla="*/ 117820 h 257520"/>
                <a:gd name="connsiteX7" fmla="*/ 22256 w 388893"/>
                <a:gd name="connsiteY7" fmla="*/ 130520 h 257520"/>
                <a:gd name="connsiteX8" fmla="*/ 12731 w 388893"/>
                <a:gd name="connsiteY8" fmla="*/ 155920 h 257520"/>
                <a:gd name="connsiteX9" fmla="*/ 3206 w 388893"/>
                <a:gd name="connsiteY9" fmla="*/ 174970 h 257520"/>
                <a:gd name="connsiteX10" fmla="*/ 31 w 388893"/>
                <a:gd name="connsiteY10" fmla="*/ 190845 h 257520"/>
                <a:gd name="connsiteX11" fmla="*/ 6381 w 388893"/>
                <a:gd name="connsiteY11" fmla="*/ 225770 h 257520"/>
                <a:gd name="connsiteX12" fmla="*/ 22256 w 388893"/>
                <a:gd name="connsiteY12" fmla="*/ 241645 h 257520"/>
                <a:gd name="connsiteX13" fmla="*/ 34956 w 388893"/>
                <a:gd name="connsiteY13" fmla="*/ 251170 h 257520"/>
                <a:gd name="connsiteX14" fmla="*/ 47656 w 388893"/>
                <a:gd name="connsiteY14" fmla="*/ 254345 h 257520"/>
                <a:gd name="connsiteX15" fmla="*/ 57181 w 388893"/>
                <a:gd name="connsiteY15" fmla="*/ 257520 h 257520"/>
                <a:gd name="connsiteX16" fmla="*/ 95281 w 388893"/>
                <a:gd name="connsiteY16" fmla="*/ 251170 h 257520"/>
                <a:gd name="connsiteX17" fmla="*/ 142906 w 388893"/>
                <a:gd name="connsiteY17" fmla="*/ 222595 h 257520"/>
                <a:gd name="connsiteX18" fmla="*/ 149256 w 388893"/>
                <a:gd name="connsiteY18" fmla="*/ 209895 h 257520"/>
                <a:gd name="connsiteX19" fmla="*/ 165131 w 388893"/>
                <a:gd name="connsiteY19" fmla="*/ 194020 h 257520"/>
                <a:gd name="connsiteX20" fmla="*/ 209581 w 388893"/>
                <a:gd name="connsiteY20" fmla="*/ 165445 h 257520"/>
                <a:gd name="connsiteX21" fmla="*/ 231806 w 388893"/>
                <a:gd name="connsiteY21" fmla="*/ 159095 h 257520"/>
                <a:gd name="connsiteX22" fmla="*/ 260381 w 388893"/>
                <a:gd name="connsiteY22" fmla="*/ 162270 h 257520"/>
                <a:gd name="connsiteX23" fmla="*/ 282606 w 388893"/>
                <a:gd name="connsiteY23" fmla="*/ 168620 h 257520"/>
                <a:gd name="connsiteX24" fmla="*/ 298481 w 388893"/>
                <a:gd name="connsiteY24" fmla="*/ 171795 h 257520"/>
                <a:gd name="connsiteX25" fmla="*/ 342931 w 388893"/>
                <a:gd name="connsiteY25" fmla="*/ 168620 h 257520"/>
                <a:gd name="connsiteX26" fmla="*/ 384206 w 388893"/>
                <a:gd name="connsiteY26" fmla="*/ 127345 h 257520"/>
                <a:gd name="connsiteX27" fmla="*/ 381031 w 388893"/>
                <a:gd name="connsiteY27" fmla="*/ 79720 h 257520"/>
                <a:gd name="connsiteX28" fmla="*/ 342931 w 388893"/>
                <a:gd name="connsiteY28" fmla="*/ 54320 h 257520"/>
                <a:gd name="connsiteX29" fmla="*/ 330231 w 388893"/>
                <a:gd name="connsiteY29" fmla="*/ 44795 h 257520"/>
                <a:gd name="connsiteX30" fmla="*/ 317531 w 388893"/>
                <a:gd name="connsiteY30" fmla="*/ 32095 h 257520"/>
                <a:gd name="connsiteX31" fmla="*/ 301656 w 388893"/>
                <a:gd name="connsiteY31" fmla="*/ 25745 h 257520"/>
                <a:gd name="connsiteX32" fmla="*/ 285781 w 388893"/>
                <a:gd name="connsiteY32" fmla="*/ 16220 h 257520"/>
                <a:gd name="connsiteX33" fmla="*/ 257206 w 388893"/>
                <a:gd name="connsiteY33" fmla="*/ 13045 h 257520"/>
                <a:gd name="connsiteX34" fmla="*/ 215931 w 388893"/>
                <a:gd name="connsiteY34" fmla="*/ 3520 h 257520"/>
                <a:gd name="connsiteX35" fmla="*/ 168306 w 388893"/>
                <a:gd name="connsiteY35" fmla="*/ 345 h 257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88893" h="257520">
                  <a:moveTo>
                    <a:pt x="168306" y="345"/>
                  </a:moveTo>
                  <a:cubicBezTo>
                    <a:pt x="149256" y="1932"/>
                    <a:pt x="115864" y="7114"/>
                    <a:pt x="101631" y="13045"/>
                  </a:cubicBezTo>
                  <a:cubicBezTo>
                    <a:pt x="96746" y="15080"/>
                    <a:pt x="93164" y="19395"/>
                    <a:pt x="88931" y="22570"/>
                  </a:cubicBezTo>
                  <a:cubicBezTo>
                    <a:pt x="85756" y="27862"/>
                    <a:pt x="81960" y="32827"/>
                    <a:pt x="79406" y="38445"/>
                  </a:cubicBezTo>
                  <a:cubicBezTo>
                    <a:pt x="76636" y="44539"/>
                    <a:pt x="76500" y="51755"/>
                    <a:pt x="73056" y="57495"/>
                  </a:cubicBezTo>
                  <a:cubicBezTo>
                    <a:pt x="63688" y="73108"/>
                    <a:pt x="50674" y="86332"/>
                    <a:pt x="41306" y="101945"/>
                  </a:cubicBezTo>
                  <a:cubicBezTo>
                    <a:pt x="38131" y="107237"/>
                    <a:pt x="35204" y="112685"/>
                    <a:pt x="31781" y="117820"/>
                  </a:cubicBezTo>
                  <a:cubicBezTo>
                    <a:pt x="28846" y="122223"/>
                    <a:pt x="24623" y="125787"/>
                    <a:pt x="22256" y="130520"/>
                  </a:cubicBezTo>
                  <a:cubicBezTo>
                    <a:pt x="18212" y="138608"/>
                    <a:pt x="16293" y="147609"/>
                    <a:pt x="12731" y="155920"/>
                  </a:cubicBezTo>
                  <a:cubicBezTo>
                    <a:pt x="9934" y="162445"/>
                    <a:pt x="6381" y="168620"/>
                    <a:pt x="3206" y="174970"/>
                  </a:cubicBezTo>
                  <a:cubicBezTo>
                    <a:pt x="2148" y="180262"/>
                    <a:pt x="-306" y="185459"/>
                    <a:pt x="31" y="190845"/>
                  </a:cubicBezTo>
                  <a:cubicBezTo>
                    <a:pt x="769" y="202654"/>
                    <a:pt x="1638" y="214930"/>
                    <a:pt x="6381" y="225770"/>
                  </a:cubicBezTo>
                  <a:cubicBezTo>
                    <a:pt x="9381" y="232626"/>
                    <a:pt x="16663" y="236673"/>
                    <a:pt x="22256" y="241645"/>
                  </a:cubicBezTo>
                  <a:cubicBezTo>
                    <a:pt x="26211" y="245161"/>
                    <a:pt x="30223" y="248803"/>
                    <a:pt x="34956" y="251170"/>
                  </a:cubicBezTo>
                  <a:cubicBezTo>
                    <a:pt x="38859" y="253121"/>
                    <a:pt x="43460" y="253146"/>
                    <a:pt x="47656" y="254345"/>
                  </a:cubicBezTo>
                  <a:cubicBezTo>
                    <a:pt x="50874" y="255264"/>
                    <a:pt x="54006" y="256462"/>
                    <a:pt x="57181" y="257520"/>
                  </a:cubicBezTo>
                  <a:cubicBezTo>
                    <a:pt x="69881" y="255403"/>
                    <a:pt x="83357" y="256028"/>
                    <a:pt x="95281" y="251170"/>
                  </a:cubicBezTo>
                  <a:cubicBezTo>
                    <a:pt x="112426" y="244185"/>
                    <a:pt x="142906" y="222595"/>
                    <a:pt x="142906" y="222595"/>
                  </a:cubicBezTo>
                  <a:cubicBezTo>
                    <a:pt x="145023" y="218362"/>
                    <a:pt x="146350" y="213631"/>
                    <a:pt x="149256" y="209895"/>
                  </a:cubicBezTo>
                  <a:cubicBezTo>
                    <a:pt x="153850" y="203988"/>
                    <a:pt x="159569" y="199026"/>
                    <a:pt x="165131" y="194020"/>
                  </a:cubicBezTo>
                  <a:cubicBezTo>
                    <a:pt x="178026" y="182415"/>
                    <a:pt x="193291" y="171710"/>
                    <a:pt x="209581" y="165445"/>
                  </a:cubicBezTo>
                  <a:cubicBezTo>
                    <a:pt x="216772" y="162679"/>
                    <a:pt x="224398" y="161212"/>
                    <a:pt x="231806" y="159095"/>
                  </a:cubicBezTo>
                  <a:cubicBezTo>
                    <a:pt x="241331" y="160153"/>
                    <a:pt x="250962" y="160504"/>
                    <a:pt x="260381" y="162270"/>
                  </a:cubicBezTo>
                  <a:cubicBezTo>
                    <a:pt x="267954" y="163690"/>
                    <a:pt x="275131" y="166751"/>
                    <a:pt x="282606" y="168620"/>
                  </a:cubicBezTo>
                  <a:cubicBezTo>
                    <a:pt x="287841" y="169929"/>
                    <a:pt x="293189" y="170737"/>
                    <a:pt x="298481" y="171795"/>
                  </a:cubicBezTo>
                  <a:cubicBezTo>
                    <a:pt x="313298" y="170737"/>
                    <a:pt x="328365" y="171533"/>
                    <a:pt x="342931" y="168620"/>
                  </a:cubicBezTo>
                  <a:cubicBezTo>
                    <a:pt x="364836" y="164239"/>
                    <a:pt x="374000" y="144354"/>
                    <a:pt x="384206" y="127345"/>
                  </a:cubicBezTo>
                  <a:cubicBezTo>
                    <a:pt x="388217" y="111300"/>
                    <a:pt x="393676" y="96881"/>
                    <a:pt x="381031" y="79720"/>
                  </a:cubicBezTo>
                  <a:cubicBezTo>
                    <a:pt x="371977" y="67432"/>
                    <a:pt x="355142" y="63478"/>
                    <a:pt x="342931" y="54320"/>
                  </a:cubicBezTo>
                  <a:cubicBezTo>
                    <a:pt x="338698" y="51145"/>
                    <a:pt x="334213" y="48280"/>
                    <a:pt x="330231" y="44795"/>
                  </a:cubicBezTo>
                  <a:cubicBezTo>
                    <a:pt x="325725" y="40853"/>
                    <a:pt x="322512" y="35416"/>
                    <a:pt x="317531" y="32095"/>
                  </a:cubicBezTo>
                  <a:cubicBezTo>
                    <a:pt x="312789" y="28934"/>
                    <a:pt x="306754" y="28294"/>
                    <a:pt x="301656" y="25745"/>
                  </a:cubicBezTo>
                  <a:cubicBezTo>
                    <a:pt x="296136" y="22985"/>
                    <a:pt x="291715" y="17915"/>
                    <a:pt x="285781" y="16220"/>
                  </a:cubicBezTo>
                  <a:cubicBezTo>
                    <a:pt x="276566" y="13587"/>
                    <a:pt x="266731" y="14103"/>
                    <a:pt x="257206" y="13045"/>
                  </a:cubicBezTo>
                  <a:cubicBezTo>
                    <a:pt x="250278" y="11313"/>
                    <a:pt x="225704" y="4742"/>
                    <a:pt x="215931" y="3520"/>
                  </a:cubicBezTo>
                  <a:cubicBezTo>
                    <a:pt x="212781" y="3126"/>
                    <a:pt x="187356" y="-1242"/>
                    <a:pt x="168306" y="345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223BB61A-3345-4A1B-9C6A-513F2EF0C451}"/>
                </a:ext>
              </a:extLst>
            </p:cNvPr>
            <p:cNvSpPr/>
            <p:nvPr/>
          </p:nvSpPr>
          <p:spPr>
            <a:xfrm>
              <a:off x="6574831" y="5184775"/>
              <a:ext cx="112215" cy="11221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" name="Oval 139">
              <a:extLst>
                <a:ext uri="{FF2B5EF4-FFF2-40B4-BE49-F238E27FC236}">
                  <a16:creationId xmlns:a16="http://schemas.microsoft.com/office/drawing/2014/main" id="{32CCF291-84A4-42C9-B78A-9525853AA0F1}"/>
                </a:ext>
              </a:extLst>
            </p:cNvPr>
            <p:cNvSpPr/>
            <p:nvPr/>
          </p:nvSpPr>
          <p:spPr>
            <a:xfrm>
              <a:off x="7730531" y="5213350"/>
              <a:ext cx="112215" cy="112215"/>
            </a:xfrm>
            <a:prstGeom prst="ellipse">
              <a:avLst/>
            </a:prstGeom>
            <a:noFill/>
            <a:ln>
              <a:solidFill>
                <a:srgbClr val="FF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" name="Freeform: Shape 140">
              <a:extLst>
                <a:ext uri="{FF2B5EF4-FFF2-40B4-BE49-F238E27FC236}">
                  <a16:creationId xmlns:a16="http://schemas.microsoft.com/office/drawing/2014/main" id="{EC53C89D-5474-4D48-8915-6E3584E8508B}"/>
                </a:ext>
              </a:extLst>
            </p:cNvPr>
            <p:cNvSpPr/>
            <p:nvPr/>
          </p:nvSpPr>
          <p:spPr>
            <a:xfrm>
              <a:off x="6698971" y="5387346"/>
              <a:ext cx="178232" cy="238754"/>
            </a:xfrm>
            <a:custGeom>
              <a:avLst/>
              <a:gdLst>
                <a:gd name="connsiteX0" fmla="*/ 143154 w 178232"/>
                <a:gd name="connsiteY0" fmla="*/ 629 h 238754"/>
                <a:gd name="connsiteX1" fmla="*/ 111404 w 178232"/>
                <a:gd name="connsiteY1" fmla="*/ 13329 h 238754"/>
                <a:gd name="connsiteX2" fmla="*/ 73304 w 178232"/>
                <a:gd name="connsiteY2" fmla="*/ 54604 h 238754"/>
                <a:gd name="connsiteX3" fmla="*/ 57429 w 178232"/>
                <a:gd name="connsiteY3" fmla="*/ 76829 h 238754"/>
                <a:gd name="connsiteX4" fmla="*/ 25679 w 178232"/>
                <a:gd name="connsiteY4" fmla="*/ 92704 h 238754"/>
                <a:gd name="connsiteX5" fmla="*/ 12979 w 178232"/>
                <a:gd name="connsiteY5" fmla="*/ 108579 h 238754"/>
                <a:gd name="connsiteX6" fmla="*/ 3454 w 178232"/>
                <a:gd name="connsiteY6" fmla="*/ 133979 h 238754"/>
                <a:gd name="connsiteX7" fmla="*/ 6629 w 178232"/>
                <a:gd name="connsiteY7" fmla="*/ 210179 h 238754"/>
                <a:gd name="connsiteX8" fmla="*/ 16154 w 178232"/>
                <a:gd name="connsiteY8" fmla="*/ 222879 h 238754"/>
                <a:gd name="connsiteX9" fmla="*/ 32029 w 178232"/>
                <a:gd name="connsiteY9" fmla="*/ 235579 h 238754"/>
                <a:gd name="connsiteX10" fmla="*/ 66954 w 178232"/>
                <a:gd name="connsiteY10" fmla="*/ 238754 h 238754"/>
                <a:gd name="connsiteX11" fmla="*/ 92354 w 178232"/>
                <a:gd name="connsiteY11" fmla="*/ 226054 h 238754"/>
                <a:gd name="connsiteX12" fmla="*/ 117754 w 178232"/>
                <a:gd name="connsiteY12" fmla="*/ 216529 h 238754"/>
                <a:gd name="connsiteX13" fmla="*/ 139979 w 178232"/>
                <a:gd name="connsiteY13" fmla="*/ 187954 h 238754"/>
                <a:gd name="connsiteX14" fmla="*/ 146329 w 178232"/>
                <a:gd name="connsiteY14" fmla="*/ 168904 h 238754"/>
                <a:gd name="connsiteX15" fmla="*/ 152679 w 178232"/>
                <a:gd name="connsiteY15" fmla="*/ 137154 h 238754"/>
                <a:gd name="connsiteX16" fmla="*/ 159029 w 178232"/>
                <a:gd name="connsiteY16" fmla="*/ 118104 h 238754"/>
                <a:gd name="connsiteX17" fmla="*/ 165379 w 178232"/>
                <a:gd name="connsiteY17" fmla="*/ 70479 h 238754"/>
                <a:gd name="connsiteX18" fmla="*/ 174904 w 178232"/>
                <a:gd name="connsiteY18" fmla="*/ 48254 h 238754"/>
                <a:gd name="connsiteX19" fmla="*/ 178079 w 178232"/>
                <a:gd name="connsiteY19" fmla="*/ 32379 h 238754"/>
                <a:gd name="connsiteX20" fmla="*/ 143154 w 178232"/>
                <a:gd name="connsiteY20" fmla="*/ 629 h 238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8232" h="238754">
                  <a:moveTo>
                    <a:pt x="143154" y="629"/>
                  </a:moveTo>
                  <a:cubicBezTo>
                    <a:pt x="132041" y="-2546"/>
                    <a:pt x="120888" y="7006"/>
                    <a:pt x="111404" y="13329"/>
                  </a:cubicBezTo>
                  <a:cubicBezTo>
                    <a:pt x="100765" y="20422"/>
                    <a:pt x="82418" y="42452"/>
                    <a:pt x="73304" y="54604"/>
                  </a:cubicBezTo>
                  <a:cubicBezTo>
                    <a:pt x="67842" y="61887"/>
                    <a:pt x="64538" y="71142"/>
                    <a:pt x="57429" y="76829"/>
                  </a:cubicBezTo>
                  <a:cubicBezTo>
                    <a:pt x="48189" y="84221"/>
                    <a:pt x="25679" y="92704"/>
                    <a:pt x="25679" y="92704"/>
                  </a:cubicBezTo>
                  <a:cubicBezTo>
                    <a:pt x="21446" y="97996"/>
                    <a:pt x="16466" y="102768"/>
                    <a:pt x="12979" y="108579"/>
                  </a:cubicBezTo>
                  <a:cubicBezTo>
                    <a:pt x="10132" y="113325"/>
                    <a:pt x="5645" y="127407"/>
                    <a:pt x="3454" y="133979"/>
                  </a:cubicBezTo>
                  <a:cubicBezTo>
                    <a:pt x="-172" y="166614"/>
                    <a:pt x="-3189" y="172870"/>
                    <a:pt x="6629" y="210179"/>
                  </a:cubicBezTo>
                  <a:cubicBezTo>
                    <a:pt x="7976" y="215296"/>
                    <a:pt x="12412" y="219137"/>
                    <a:pt x="16154" y="222879"/>
                  </a:cubicBezTo>
                  <a:cubicBezTo>
                    <a:pt x="20946" y="227671"/>
                    <a:pt x="25561" y="233558"/>
                    <a:pt x="32029" y="235579"/>
                  </a:cubicBezTo>
                  <a:cubicBezTo>
                    <a:pt x="43187" y="239066"/>
                    <a:pt x="55312" y="237696"/>
                    <a:pt x="66954" y="238754"/>
                  </a:cubicBezTo>
                  <a:cubicBezTo>
                    <a:pt x="75421" y="234521"/>
                    <a:pt x="83682" y="229848"/>
                    <a:pt x="92354" y="226054"/>
                  </a:cubicBezTo>
                  <a:cubicBezTo>
                    <a:pt x="100638" y="222430"/>
                    <a:pt x="110053" y="221268"/>
                    <a:pt x="117754" y="216529"/>
                  </a:cubicBezTo>
                  <a:cubicBezTo>
                    <a:pt x="128985" y="209617"/>
                    <a:pt x="135336" y="199562"/>
                    <a:pt x="139979" y="187954"/>
                  </a:cubicBezTo>
                  <a:cubicBezTo>
                    <a:pt x="142465" y="181739"/>
                    <a:pt x="144706" y="175398"/>
                    <a:pt x="146329" y="168904"/>
                  </a:cubicBezTo>
                  <a:cubicBezTo>
                    <a:pt x="148947" y="158433"/>
                    <a:pt x="150061" y="147625"/>
                    <a:pt x="152679" y="137154"/>
                  </a:cubicBezTo>
                  <a:cubicBezTo>
                    <a:pt x="154302" y="130660"/>
                    <a:pt x="156912" y="124454"/>
                    <a:pt x="159029" y="118104"/>
                  </a:cubicBezTo>
                  <a:cubicBezTo>
                    <a:pt x="160023" y="107170"/>
                    <a:pt x="160330" y="83942"/>
                    <a:pt x="165379" y="70479"/>
                  </a:cubicBezTo>
                  <a:cubicBezTo>
                    <a:pt x="172194" y="52306"/>
                    <a:pt x="170962" y="64023"/>
                    <a:pt x="174904" y="48254"/>
                  </a:cubicBezTo>
                  <a:cubicBezTo>
                    <a:pt x="176213" y="43019"/>
                    <a:pt x="178900" y="37713"/>
                    <a:pt x="178079" y="32379"/>
                  </a:cubicBezTo>
                  <a:cubicBezTo>
                    <a:pt x="176704" y="23442"/>
                    <a:pt x="154267" y="3804"/>
                    <a:pt x="143154" y="629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7C5DED97-2730-4EE8-849F-E780EA070E03}"/>
                </a:ext>
              </a:extLst>
            </p:cNvPr>
            <p:cNvSpPr/>
            <p:nvPr/>
          </p:nvSpPr>
          <p:spPr>
            <a:xfrm>
              <a:off x="7428906" y="3429000"/>
              <a:ext cx="112215" cy="11221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" name="Oval 142">
              <a:extLst>
                <a:ext uri="{FF2B5EF4-FFF2-40B4-BE49-F238E27FC236}">
                  <a16:creationId xmlns:a16="http://schemas.microsoft.com/office/drawing/2014/main" id="{EC0DBC7A-390A-4E64-879D-710BA7997415}"/>
                </a:ext>
              </a:extLst>
            </p:cNvPr>
            <p:cNvSpPr/>
            <p:nvPr/>
          </p:nvSpPr>
          <p:spPr>
            <a:xfrm>
              <a:off x="7692431" y="3527425"/>
              <a:ext cx="112215" cy="112215"/>
            </a:xfrm>
            <a:prstGeom prst="ellipse">
              <a:avLst/>
            </a:prstGeom>
            <a:noFill/>
            <a:ln>
              <a:solidFill>
                <a:srgbClr val="FF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" name="Oval 143">
              <a:extLst>
                <a:ext uri="{FF2B5EF4-FFF2-40B4-BE49-F238E27FC236}">
                  <a16:creationId xmlns:a16="http://schemas.microsoft.com/office/drawing/2014/main" id="{5F7AB544-E413-4376-8837-B936F7A30073}"/>
                </a:ext>
              </a:extLst>
            </p:cNvPr>
            <p:cNvSpPr/>
            <p:nvPr/>
          </p:nvSpPr>
          <p:spPr>
            <a:xfrm>
              <a:off x="6898681" y="2241550"/>
              <a:ext cx="112215" cy="11221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7DEB5794-3356-42AD-993D-8620B301AD38}"/>
              </a:ext>
            </a:extLst>
          </p:cNvPr>
          <p:cNvGrpSpPr/>
          <p:nvPr/>
        </p:nvGrpSpPr>
        <p:grpSpPr>
          <a:xfrm>
            <a:off x="8184839" y="3379101"/>
            <a:ext cx="3857682" cy="2893262"/>
            <a:chOff x="484632" y="0"/>
            <a:chExt cx="9144000" cy="6858000"/>
          </a:xfrm>
        </p:grpSpPr>
        <p:pic>
          <p:nvPicPr>
            <p:cNvPr id="146" name="Picture 145">
              <a:extLst>
                <a:ext uri="{FF2B5EF4-FFF2-40B4-BE49-F238E27FC236}">
                  <a16:creationId xmlns:a16="http://schemas.microsoft.com/office/drawing/2014/main" id="{50FF5F67-62B6-407F-9430-29D66F4F399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147" name="Freeform: Shape 146">
              <a:extLst>
                <a:ext uri="{FF2B5EF4-FFF2-40B4-BE49-F238E27FC236}">
                  <a16:creationId xmlns:a16="http://schemas.microsoft.com/office/drawing/2014/main" id="{8FC5C112-641B-4C8B-B599-2B29B95B6E67}"/>
                </a:ext>
              </a:extLst>
            </p:cNvPr>
            <p:cNvSpPr/>
            <p:nvPr/>
          </p:nvSpPr>
          <p:spPr>
            <a:xfrm>
              <a:off x="2909638" y="2752725"/>
              <a:ext cx="3715000" cy="2800350"/>
            </a:xfrm>
            <a:custGeom>
              <a:avLst/>
              <a:gdLst>
                <a:gd name="connsiteX0" fmla="*/ 2843462 w 3715000"/>
                <a:gd name="connsiteY0" fmla="*/ 114300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  <a:gd name="connsiteX141" fmla="*/ 2843462 w 3715000"/>
                <a:gd name="connsiteY141" fmla="*/ 114300 h 2800350"/>
                <a:gd name="connsiteX0" fmla="*/ 2867275 w 3715000"/>
                <a:gd name="connsiteY0" fmla="*/ 66675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3715000" h="2800350">
                  <a:moveTo>
                    <a:pt x="2867275" y="66675"/>
                  </a:moveTo>
                  <a:cubicBezTo>
                    <a:pt x="2873625" y="91281"/>
                    <a:pt x="2896643" y="161132"/>
                    <a:pt x="2910137" y="195263"/>
                  </a:cubicBezTo>
                  <a:lnTo>
                    <a:pt x="2948237" y="271463"/>
                  </a:lnTo>
                  <a:cubicBezTo>
                    <a:pt x="2956175" y="287338"/>
                    <a:pt x="2963783" y="303382"/>
                    <a:pt x="2972050" y="319088"/>
                  </a:cubicBezTo>
                  <a:cubicBezTo>
                    <a:pt x="2980309" y="334779"/>
                    <a:pt x="3002056" y="371101"/>
                    <a:pt x="3010150" y="390525"/>
                  </a:cubicBezTo>
                  <a:cubicBezTo>
                    <a:pt x="3015425" y="403184"/>
                    <a:pt x="3032458" y="461713"/>
                    <a:pt x="3033962" y="466725"/>
                  </a:cubicBezTo>
                  <a:cubicBezTo>
                    <a:pt x="3039851" y="555056"/>
                    <a:pt x="3043168" y="552466"/>
                    <a:pt x="3029200" y="657225"/>
                  </a:cubicBezTo>
                  <a:cubicBezTo>
                    <a:pt x="3028070" y="665699"/>
                    <a:pt x="3024417" y="673925"/>
                    <a:pt x="3019675" y="681038"/>
                  </a:cubicBezTo>
                  <a:cubicBezTo>
                    <a:pt x="3014694" y="688510"/>
                    <a:pt x="3006591" y="693376"/>
                    <a:pt x="3000625" y="700088"/>
                  </a:cubicBezTo>
                  <a:cubicBezTo>
                    <a:pt x="2993872" y="707685"/>
                    <a:pt x="2988413" y="716379"/>
                    <a:pt x="2981575" y="723900"/>
                  </a:cubicBezTo>
                  <a:cubicBezTo>
                    <a:pt x="2968021" y="738809"/>
                    <a:pt x="2941452" y="764500"/>
                    <a:pt x="2924425" y="776288"/>
                  </a:cubicBezTo>
                  <a:cubicBezTo>
                    <a:pt x="2913902" y="783573"/>
                    <a:pt x="2902535" y="789614"/>
                    <a:pt x="2891087" y="795338"/>
                  </a:cubicBezTo>
                  <a:cubicBezTo>
                    <a:pt x="2877103" y="802330"/>
                    <a:pt x="2862797" y="808721"/>
                    <a:pt x="2848225" y="814388"/>
                  </a:cubicBezTo>
                  <a:cubicBezTo>
                    <a:pt x="2818749" y="825851"/>
                    <a:pt x="2797542" y="831075"/>
                    <a:pt x="2767262" y="838200"/>
                  </a:cubicBezTo>
                  <a:cubicBezTo>
                    <a:pt x="2753015" y="841552"/>
                    <a:pt x="2738752" y="844855"/>
                    <a:pt x="2724400" y="847725"/>
                  </a:cubicBezTo>
                  <a:cubicBezTo>
                    <a:pt x="2714931" y="849619"/>
                    <a:pt x="2705234" y="850317"/>
                    <a:pt x="2695825" y="852488"/>
                  </a:cubicBezTo>
                  <a:cubicBezTo>
                    <a:pt x="2684564" y="855087"/>
                    <a:pt x="2673820" y="859747"/>
                    <a:pt x="2662487" y="862013"/>
                  </a:cubicBezTo>
                  <a:cubicBezTo>
                    <a:pt x="2649937" y="864523"/>
                    <a:pt x="2637074" y="865083"/>
                    <a:pt x="2624387" y="866775"/>
                  </a:cubicBezTo>
                  <a:cubicBezTo>
                    <a:pt x="2613260" y="868259"/>
                    <a:pt x="2602083" y="869469"/>
                    <a:pt x="2591050" y="871538"/>
                  </a:cubicBezTo>
                  <a:cubicBezTo>
                    <a:pt x="2576665" y="874235"/>
                    <a:pt x="2562573" y="878366"/>
                    <a:pt x="2548187" y="881063"/>
                  </a:cubicBezTo>
                  <a:cubicBezTo>
                    <a:pt x="2537154" y="883132"/>
                    <a:pt x="2525894" y="883817"/>
                    <a:pt x="2514850" y="885825"/>
                  </a:cubicBezTo>
                  <a:cubicBezTo>
                    <a:pt x="2491385" y="890091"/>
                    <a:pt x="2493841" y="893016"/>
                    <a:pt x="2467225" y="900113"/>
                  </a:cubicBezTo>
                  <a:cubicBezTo>
                    <a:pt x="2453083" y="903884"/>
                    <a:pt x="2438609" y="906286"/>
                    <a:pt x="2424362" y="909638"/>
                  </a:cubicBezTo>
                  <a:cubicBezTo>
                    <a:pt x="2411619" y="912636"/>
                    <a:pt x="2399099" y="916596"/>
                    <a:pt x="2386262" y="919163"/>
                  </a:cubicBezTo>
                  <a:cubicBezTo>
                    <a:pt x="2357432" y="924929"/>
                    <a:pt x="2318023" y="926610"/>
                    <a:pt x="2291012" y="928688"/>
                  </a:cubicBezTo>
                  <a:cubicBezTo>
                    <a:pt x="2273592" y="932172"/>
                    <a:pt x="2254739" y="934918"/>
                    <a:pt x="2238625" y="942975"/>
                  </a:cubicBezTo>
                  <a:cubicBezTo>
                    <a:pt x="2231525" y="946525"/>
                    <a:pt x="2226272" y="953001"/>
                    <a:pt x="2219575" y="957263"/>
                  </a:cubicBezTo>
                  <a:cubicBezTo>
                    <a:pt x="2208777" y="964134"/>
                    <a:pt x="2196418" y="968556"/>
                    <a:pt x="2186237" y="976313"/>
                  </a:cubicBezTo>
                  <a:cubicBezTo>
                    <a:pt x="2162953" y="994053"/>
                    <a:pt x="2144663" y="1018403"/>
                    <a:pt x="2119562" y="1033463"/>
                  </a:cubicBezTo>
                  <a:cubicBezTo>
                    <a:pt x="2111625" y="1038225"/>
                    <a:pt x="2102861" y="1041824"/>
                    <a:pt x="2095750" y="1047750"/>
                  </a:cubicBezTo>
                  <a:cubicBezTo>
                    <a:pt x="2083677" y="1057811"/>
                    <a:pt x="2076857" y="1074897"/>
                    <a:pt x="2062412" y="1081088"/>
                  </a:cubicBezTo>
                  <a:cubicBezTo>
                    <a:pt x="2051300" y="1085850"/>
                    <a:pt x="2039623" y="1089468"/>
                    <a:pt x="2029075" y="1095375"/>
                  </a:cubicBezTo>
                  <a:cubicBezTo>
                    <a:pt x="2007443" y="1107489"/>
                    <a:pt x="1950032" y="1147360"/>
                    <a:pt x="1914775" y="1162050"/>
                  </a:cubicBezTo>
                  <a:cubicBezTo>
                    <a:pt x="1905507" y="1165912"/>
                    <a:pt x="1895621" y="1168104"/>
                    <a:pt x="1886200" y="1171575"/>
                  </a:cubicBezTo>
                  <a:cubicBezTo>
                    <a:pt x="1865452" y="1179219"/>
                    <a:pt x="1845548" y="1189313"/>
                    <a:pt x="1824287" y="1195388"/>
                  </a:cubicBezTo>
                  <a:cubicBezTo>
                    <a:pt x="1813175" y="1198563"/>
                    <a:pt x="1801834" y="1201026"/>
                    <a:pt x="1790950" y="1204913"/>
                  </a:cubicBezTo>
                  <a:cubicBezTo>
                    <a:pt x="1745856" y="1221018"/>
                    <a:pt x="1770320" y="1218493"/>
                    <a:pt x="1724275" y="1228725"/>
                  </a:cubicBezTo>
                  <a:cubicBezTo>
                    <a:pt x="1692667" y="1235749"/>
                    <a:pt x="1660633" y="1240751"/>
                    <a:pt x="1629025" y="1247775"/>
                  </a:cubicBezTo>
                  <a:cubicBezTo>
                    <a:pt x="1600450" y="1254125"/>
                    <a:pt x="1571446" y="1258783"/>
                    <a:pt x="1543300" y="1266825"/>
                  </a:cubicBezTo>
                  <a:cubicBezTo>
                    <a:pt x="1532187" y="1270000"/>
                    <a:pt x="1521362" y="1274450"/>
                    <a:pt x="1509962" y="1276350"/>
                  </a:cubicBezTo>
                  <a:cubicBezTo>
                    <a:pt x="1492666" y="1279233"/>
                    <a:pt x="1475103" y="1280639"/>
                    <a:pt x="1457575" y="1281113"/>
                  </a:cubicBezTo>
                  <a:cubicBezTo>
                    <a:pt x="1357586" y="1283815"/>
                    <a:pt x="1257550" y="1284288"/>
                    <a:pt x="1157537" y="1285875"/>
                  </a:cubicBezTo>
                  <a:cubicBezTo>
                    <a:pt x="1143250" y="1287463"/>
                    <a:pt x="1128906" y="1288605"/>
                    <a:pt x="1114675" y="1290638"/>
                  </a:cubicBezTo>
                  <a:cubicBezTo>
                    <a:pt x="1095556" y="1293369"/>
                    <a:pt x="1076710" y="1297949"/>
                    <a:pt x="1057525" y="1300163"/>
                  </a:cubicBezTo>
                  <a:cubicBezTo>
                    <a:pt x="1035390" y="1302717"/>
                    <a:pt x="1013061" y="1303148"/>
                    <a:pt x="990850" y="1304925"/>
                  </a:cubicBezTo>
                  <a:cubicBezTo>
                    <a:pt x="973371" y="1306323"/>
                    <a:pt x="955925" y="1308100"/>
                    <a:pt x="938462" y="1309688"/>
                  </a:cubicBezTo>
                  <a:cubicBezTo>
                    <a:pt x="905125" y="1319213"/>
                    <a:pt x="872448" y="1331464"/>
                    <a:pt x="838450" y="1338263"/>
                  </a:cubicBezTo>
                  <a:cubicBezTo>
                    <a:pt x="830512" y="1339850"/>
                    <a:pt x="822539" y="1341269"/>
                    <a:pt x="814637" y="1343025"/>
                  </a:cubicBezTo>
                  <a:cubicBezTo>
                    <a:pt x="793962" y="1347620"/>
                    <a:pt x="773460" y="1352993"/>
                    <a:pt x="752725" y="1357313"/>
                  </a:cubicBezTo>
                  <a:cubicBezTo>
                    <a:pt x="735349" y="1360933"/>
                    <a:pt x="717382" y="1361889"/>
                    <a:pt x="700337" y="1366838"/>
                  </a:cubicBezTo>
                  <a:cubicBezTo>
                    <a:pt x="586011" y="1400029"/>
                    <a:pt x="637833" y="1388982"/>
                    <a:pt x="562225" y="1419225"/>
                  </a:cubicBezTo>
                  <a:cubicBezTo>
                    <a:pt x="521165" y="1435649"/>
                    <a:pt x="479047" y="1449430"/>
                    <a:pt x="438400" y="1466850"/>
                  </a:cubicBezTo>
                  <a:cubicBezTo>
                    <a:pt x="427287" y="1471613"/>
                    <a:pt x="415122" y="1474432"/>
                    <a:pt x="405062" y="1481138"/>
                  </a:cubicBezTo>
                  <a:cubicBezTo>
                    <a:pt x="383736" y="1495356"/>
                    <a:pt x="342308" y="1533911"/>
                    <a:pt x="319337" y="1552575"/>
                  </a:cubicBezTo>
                  <a:cubicBezTo>
                    <a:pt x="312074" y="1558476"/>
                    <a:pt x="259291" y="1598334"/>
                    <a:pt x="247900" y="1609725"/>
                  </a:cubicBezTo>
                  <a:cubicBezTo>
                    <a:pt x="236787" y="1620838"/>
                    <a:pt x="226051" y="1632340"/>
                    <a:pt x="214562" y="1643063"/>
                  </a:cubicBezTo>
                  <a:cubicBezTo>
                    <a:pt x="180484" y="1674868"/>
                    <a:pt x="136845" y="1705869"/>
                    <a:pt x="109787" y="1743075"/>
                  </a:cubicBezTo>
                  <a:lnTo>
                    <a:pt x="71687" y="1795463"/>
                  </a:lnTo>
                  <a:cubicBezTo>
                    <a:pt x="41140" y="1887107"/>
                    <a:pt x="63546" y="1807969"/>
                    <a:pt x="47875" y="1976438"/>
                  </a:cubicBezTo>
                  <a:cubicBezTo>
                    <a:pt x="45796" y="1998792"/>
                    <a:pt x="40742" y="2020790"/>
                    <a:pt x="38350" y="2043113"/>
                  </a:cubicBezTo>
                  <a:cubicBezTo>
                    <a:pt x="36391" y="2061399"/>
                    <a:pt x="32414" y="2139441"/>
                    <a:pt x="28825" y="2162175"/>
                  </a:cubicBezTo>
                  <a:cubicBezTo>
                    <a:pt x="26783" y="2175106"/>
                    <a:pt x="22298" y="2187532"/>
                    <a:pt x="19300" y="2200275"/>
                  </a:cubicBezTo>
                  <a:cubicBezTo>
                    <a:pt x="15948" y="2214522"/>
                    <a:pt x="12950" y="2228850"/>
                    <a:pt x="9775" y="2243138"/>
                  </a:cubicBezTo>
                  <a:cubicBezTo>
                    <a:pt x="8914" y="2251746"/>
                    <a:pt x="250" y="2336931"/>
                    <a:pt x="250" y="2343150"/>
                  </a:cubicBezTo>
                  <a:cubicBezTo>
                    <a:pt x="250" y="2419367"/>
                    <a:pt x="-1648" y="2495825"/>
                    <a:pt x="5012" y="2571750"/>
                  </a:cubicBezTo>
                  <a:cubicBezTo>
                    <a:pt x="7842" y="2604012"/>
                    <a:pt x="42997" y="2637246"/>
                    <a:pt x="62162" y="2657475"/>
                  </a:cubicBezTo>
                  <a:cubicBezTo>
                    <a:pt x="85892" y="2682524"/>
                    <a:pt x="121649" y="2719837"/>
                    <a:pt x="152650" y="2738438"/>
                  </a:cubicBezTo>
                  <a:cubicBezTo>
                    <a:pt x="170775" y="2749313"/>
                    <a:pt x="232076" y="2779244"/>
                    <a:pt x="262187" y="2790825"/>
                  </a:cubicBezTo>
                  <a:cubicBezTo>
                    <a:pt x="271558" y="2794429"/>
                    <a:pt x="281237" y="2797175"/>
                    <a:pt x="290762" y="2800350"/>
                  </a:cubicBezTo>
                  <a:cubicBezTo>
                    <a:pt x="335212" y="2797175"/>
                    <a:pt x="379807" y="2795615"/>
                    <a:pt x="424112" y="2790825"/>
                  </a:cubicBezTo>
                  <a:cubicBezTo>
                    <a:pt x="438663" y="2789252"/>
                    <a:pt x="452589" y="2783997"/>
                    <a:pt x="466975" y="2781300"/>
                  </a:cubicBezTo>
                  <a:cubicBezTo>
                    <a:pt x="478008" y="2779231"/>
                    <a:pt x="489200" y="2778125"/>
                    <a:pt x="500312" y="2776538"/>
                  </a:cubicBezTo>
                  <a:cubicBezTo>
                    <a:pt x="517775" y="2770188"/>
                    <a:pt x="534884" y="2762767"/>
                    <a:pt x="552700" y="2757488"/>
                  </a:cubicBezTo>
                  <a:cubicBezTo>
                    <a:pt x="577803" y="2750050"/>
                    <a:pt x="604171" y="2747039"/>
                    <a:pt x="628900" y="2738438"/>
                  </a:cubicBezTo>
                  <a:cubicBezTo>
                    <a:pt x="677347" y="2721587"/>
                    <a:pt x="723991" y="2699935"/>
                    <a:pt x="771775" y="2681288"/>
                  </a:cubicBezTo>
                  <a:cubicBezTo>
                    <a:pt x="789085" y="2674533"/>
                    <a:pt x="807037" y="2669448"/>
                    <a:pt x="824162" y="2662238"/>
                  </a:cubicBezTo>
                  <a:cubicBezTo>
                    <a:pt x="854325" y="2649538"/>
                    <a:pt x="883370" y="2633763"/>
                    <a:pt x="914650" y="2624138"/>
                  </a:cubicBezTo>
                  <a:cubicBezTo>
                    <a:pt x="1032959" y="2587735"/>
                    <a:pt x="920297" y="2623951"/>
                    <a:pt x="1038475" y="2581275"/>
                  </a:cubicBezTo>
                  <a:cubicBezTo>
                    <a:pt x="1074835" y="2568145"/>
                    <a:pt x="1112912" y="2559375"/>
                    <a:pt x="1148012" y="2543175"/>
                  </a:cubicBezTo>
                  <a:cubicBezTo>
                    <a:pt x="1168650" y="2533650"/>
                    <a:pt x="1188888" y="2523206"/>
                    <a:pt x="1209925" y="2514600"/>
                  </a:cubicBezTo>
                  <a:cubicBezTo>
                    <a:pt x="1223864" y="2508898"/>
                    <a:pt x="1239177" y="2506760"/>
                    <a:pt x="1252787" y="2500313"/>
                  </a:cubicBezTo>
                  <a:cubicBezTo>
                    <a:pt x="1269518" y="2492388"/>
                    <a:pt x="1284112" y="2480515"/>
                    <a:pt x="1300412" y="2471738"/>
                  </a:cubicBezTo>
                  <a:cubicBezTo>
                    <a:pt x="1346048" y="2447165"/>
                    <a:pt x="1397060" y="2431399"/>
                    <a:pt x="1438525" y="2400300"/>
                  </a:cubicBezTo>
                  <a:cubicBezTo>
                    <a:pt x="1457575" y="2386013"/>
                    <a:pt x="1475619" y="2370274"/>
                    <a:pt x="1495675" y="2357438"/>
                  </a:cubicBezTo>
                  <a:cubicBezTo>
                    <a:pt x="1515417" y="2344803"/>
                    <a:pt x="1537284" y="2335813"/>
                    <a:pt x="1557587" y="2324100"/>
                  </a:cubicBezTo>
                  <a:cubicBezTo>
                    <a:pt x="1578577" y="2311991"/>
                    <a:pt x="1598357" y="2297840"/>
                    <a:pt x="1619500" y="2286000"/>
                  </a:cubicBezTo>
                  <a:cubicBezTo>
                    <a:pt x="1638083" y="2275593"/>
                    <a:pt x="1658792" y="2269032"/>
                    <a:pt x="1676650" y="2257425"/>
                  </a:cubicBezTo>
                  <a:cubicBezTo>
                    <a:pt x="1708485" y="2236733"/>
                    <a:pt x="1712605" y="2222693"/>
                    <a:pt x="1738562" y="2200275"/>
                  </a:cubicBezTo>
                  <a:cubicBezTo>
                    <a:pt x="1765021" y="2177424"/>
                    <a:pt x="1792510" y="2155791"/>
                    <a:pt x="1819525" y="2133600"/>
                  </a:cubicBezTo>
                  <a:cubicBezTo>
                    <a:pt x="1836960" y="2119279"/>
                    <a:pt x="1857818" y="2108356"/>
                    <a:pt x="1871912" y="2090738"/>
                  </a:cubicBezTo>
                  <a:cubicBezTo>
                    <a:pt x="1878262" y="2082800"/>
                    <a:pt x="1884863" y="2075057"/>
                    <a:pt x="1890962" y="2066925"/>
                  </a:cubicBezTo>
                  <a:cubicBezTo>
                    <a:pt x="1899156" y="2056000"/>
                    <a:pt x="1904670" y="2042774"/>
                    <a:pt x="1914775" y="2033588"/>
                  </a:cubicBezTo>
                  <a:cubicBezTo>
                    <a:pt x="1922655" y="2026425"/>
                    <a:pt x="1934489" y="2025207"/>
                    <a:pt x="1943350" y="2019300"/>
                  </a:cubicBezTo>
                  <a:cubicBezTo>
                    <a:pt x="1971240" y="2000706"/>
                    <a:pt x="1984137" y="1980040"/>
                    <a:pt x="2010025" y="1957388"/>
                  </a:cubicBezTo>
                  <a:cubicBezTo>
                    <a:pt x="2021972" y="1946934"/>
                    <a:pt x="2035871" y="1938905"/>
                    <a:pt x="2048125" y="1928813"/>
                  </a:cubicBezTo>
                  <a:cubicBezTo>
                    <a:pt x="2081449" y="1901369"/>
                    <a:pt x="2091286" y="1890414"/>
                    <a:pt x="2119562" y="1862138"/>
                  </a:cubicBezTo>
                  <a:cubicBezTo>
                    <a:pt x="2125912" y="1847850"/>
                    <a:pt x="2129939" y="1832284"/>
                    <a:pt x="2138612" y="1819275"/>
                  </a:cubicBezTo>
                  <a:cubicBezTo>
                    <a:pt x="2146084" y="1808067"/>
                    <a:pt x="2158085" y="1800630"/>
                    <a:pt x="2167187" y="1790700"/>
                  </a:cubicBezTo>
                  <a:cubicBezTo>
                    <a:pt x="2175565" y="1781560"/>
                    <a:pt x="2181860" y="1770503"/>
                    <a:pt x="2191000" y="1762125"/>
                  </a:cubicBezTo>
                  <a:cubicBezTo>
                    <a:pt x="2205916" y="1748452"/>
                    <a:pt x="2271274" y="1708117"/>
                    <a:pt x="2281487" y="1704975"/>
                  </a:cubicBezTo>
                  <a:cubicBezTo>
                    <a:pt x="2296013" y="1700506"/>
                    <a:pt x="2361092" y="1681842"/>
                    <a:pt x="2381500" y="1671638"/>
                  </a:cubicBezTo>
                  <a:cubicBezTo>
                    <a:pt x="2394895" y="1664940"/>
                    <a:pt x="2405934" y="1653951"/>
                    <a:pt x="2419600" y="1647825"/>
                  </a:cubicBezTo>
                  <a:cubicBezTo>
                    <a:pt x="2452153" y="1633232"/>
                    <a:pt x="2486408" y="1622769"/>
                    <a:pt x="2519612" y="1609725"/>
                  </a:cubicBezTo>
                  <a:cubicBezTo>
                    <a:pt x="2564062" y="1592263"/>
                    <a:pt x="2607317" y="1571383"/>
                    <a:pt x="2652962" y="1557338"/>
                  </a:cubicBezTo>
                  <a:cubicBezTo>
                    <a:pt x="2673600" y="1550988"/>
                    <a:pt x="2694113" y="1544220"/>
                    <a:pt x="2714875" y="1538288"/>
                  </a:cubicBezTo>
                  <a:cubicBezTo>
                    <a:pt x="2727462" y="1534692"/>
                    <a:pt x="2740463" y="1532613"/>
                    <a:pt x="2752975" y="1528763"/>
                  </a:cubicBezTo>
                  <a:cubicBezTo>
                    <a:pt x="2761146" y="1526249"/>
                    <a:pt x="2768365" y="1520703"/>
                    <a:pt x="2776787" y="1519238"/>
                  </a:cubicBezTo>
                  <a:cubicBezTo>
                    <a:pt x="2805113" y="1514312"/>
                    <a:pt x="2833937" y="1512888"/>
                    <a:pt x="2862512" y="1509713"/>
                  </a:cubicBezTo>
                  <a:cubicBezTo>
                    <a:pt x="2932938" y="1478413"/>
                    <a:pt x="2876822" y="1499605"/>
                    <a:pt x="2953000" y="1481138"/>
                  </a:cubicBezTo>
                  <a:cubicBezTo>
                    <a:pt x="2989672" y="1472248"/>
                    <a:pt x="3025535" y="1459963"/>
                    <a:pt x="3062537" y="1452563"/>
                  </a:cubicBezTo>
                  <a:cubicBezTo>
                    <a:pt x="3122712" y="1440528"/>
                    <a:pt x="3094098" y="1445046"/>
                    <a:pt x="3148262" y="1438275"/>
                  </a:cubicBezTo>
                  <a:cubicBezTo>
                    <a:pt x="3157787" y="1433513"/>
                    <a:pt x="3166808" y="1427570"/>
                    <a:pt x="3176837" y="1423988"/>
                  </a:cubicBezTo>
                  <a:cubicBezTo>
                    <a:pt x="3197603" y="1416572"/>
                    <a:pt x="3221721" y="1413332"/>
                    <a:pt x="3243512" y="1409700"/>
                  </a:cubicBezTo>
                  <a:cubicBezTo>
                    <a:pt x="3259387" y="1403350"/>
                    <a:pt x="3275739" y="1398083"/>
                    <a:pt x="3291137" y="1390650"/>
                  </a:cubicBezTo>
                  <a:cubicBezTo>
                    <a:pt x="3348983" y="1362725"/>
                    <a:pt x="3396379" y="1336648"/>
                    <a:pt x="3448300" y="1300163"/>
                  </a:cubicBezTo>
                  <a:cubicBezTo>
                    <a:pt x="3466949" y="1287058"/>
                    <a:pt x="3561565" y="1224584"/>
                    <a:pt x="3591175" y="1185863"/>
                  </a:cubicBezTo>
                  <a:cubicBezTo>
                    <a:pt x="3602421" y="1171157"/>
                    <a:pt x="3609693" y="1153781"/>
                    <a:pt x="3619750" y="1138238"/>
                  </a:cubicBezTo>
                  <a:cubicBezTo>
                    <a:pt x="3627169" y="1126773"/>
                    <a:pt x="3635987" y="1116263"/>
                    <a:pt x="3643562" y="1104900"/>
                  </a:cubicBezTo>
                  <a:cubicBezTo>
                    <a:pt x="3653301" y="1090292"/>
                    <a:pt x="3671895" y="1056572"/>
                    <a:pt x="3676900" y="1042988"/>
                  </a:cubicBezTo>
                  <a:cubicBezTo>
                    <a:pt x="3691704" y="1002806"/>
                    <a:pt x="3694176" y="971172"/>
                    <a:pt x="3700712" y="928688"/>
                  </a:cubicBezTo>
                  <a:cubicBezTo>
                    <a:pt x="3710715" y="778653"/>
                    <a:pt x="3702662" y="914785"/>
                    <a:pt x="3710237" y="657225"/>
                  </a:cubicBezTo>
                  <a:cubicBezTo>
                    <a:pt x="3711451" y="615937"/>
                    <a:pt x="3713412" y="574675"/>
                    <a:pt x="3715000" y="533400"/>
                  </a:cubicBezTo>
                  <a:cubicBezTo>
                    <a:pt x="3707773" y="461140"/>
                    <a:pt x="3716786" y="510183"/>
                    <a:pt x="3695950" y="447675"/>
                  </a:cubicBezTo>
                  <a:cubicBezTo>
                    <a:pt x="3692295" y="436711"/>
                    <a:pt x="3691346" y="424795"/>
                    <a:pt x="3686425" y="414338"/>
                  </a:cubicBezTo>
                  <a:cubicBezTo>
                    <a:pt x="3651686" y="340518"/>
                    <a:pt x="3671690" y="388775"/>
                    <a:pt x="3638800" y="347663"/>
                  </a:cubicBezTo>
                  <a:cubicBezTo>
                    <a:pt x="3631649" y="338724"/>
                    <a:pt x="3627027" y="327925"/>
                    <a:pt x="3619750" y="319088"/>
                  </a:cubicBezTo>
                  <a:cubicBezTo>
                    <a:pt x="3604747" y="300870"/>
                    <a:pt x="3587369" y="284716"/>
                    <a:pt x="3572125" y="266700"/>
                  </a:cubicBezTo>
                  <a:cubicBezTo>
                    <a:pt x="3552427" y="243421"/>
                    <a:pt x="3539370" y="213560"/>
                    <a:pt x="3514975" y="195263"/>
                  </a:cubicBezTo>
                  <a:cubicBezTo>
                    <a:pt x="3508625" y="190500"/>
                    <a:pt x="3501538" y="186588"/>
                    <a:pt x="3495925" y="180975"/>
                  </a:cubicBezTo>
                  <a:cubicBezTo>
                    <a:pt x="3488737" y="173787"/>
                    <a:pt x="3483628" y="164760"/>
                    <a:pt x="3476875" y="157163"/>
                  </a:cubicBezTo>
                  <a:cubicBezTo>
                    <a:pt x="3470909" y="150451"/>
                    <a:pt x="3463669" y="144931"/>
                    <a:pt x="3457825" y="138113"/>
                  </a:cubicBezTo>
                  <a:cubicBezTo>
                    <a:pt x="3454100" y="133767"/>
                    <a:pt x="3452608" y="127594"/>
                    <a:pt x="3448300" y="123825"/>
                  </a:cubicBezTo>
                  <a:cubicBezTo>
                    <a:pt x="3439685" y="116287"/>
                    <a:pt x="3428983" y="111508"/>
                    <a:pt x="3419725" y="104775"/>
                  </a:cubicBezTo>
                  <a:cubicBezTo>
                    <a:pt x="3402501" y="92249"/>
                    <a:pt x="3392046" y="79749"/>
                    <a:pt x="3372100" y="71438"/>
                  </a:cubicBezTo>
                  <a:cubicBezTo>
                    <a:pt x="3361432" y="66993"/>
                    <a:pt x="3349493" y="66205"/>
                    <a:pt x="3338762" y="61913"/>
                  </a:cubicBezTo>
                  <a:cubicBezTo>
                    <a:pt x="3306292" y="48925"/>
                    <a:pt x="3278758" y="26099"/>
                    <a:pt x="3243512" y="19050"/>
                  </a:cubicBezTo>
                  <a:cubicBezTo>
                    <a:pt x="3227637" y="15875"/>
                    <a:pt x="3211878" y="12050"/>
                    <a:pt x="3195887" y="9525"/>
                  </a:cubicBezTo>
                  <a:cubicBezTo>
                    <a:pt x="3172852" y="5888"/>
                    <a:pt x="3115719" y="1654"/>
                    <a:pt x="3095875" y="0"/>
                  </a:cubicBezTo>
                  <a:cubicBezTo>
                    <a:pt x="3045543" y="3247"/>
                    <a:pt x="2960715" y="-3857"/>
                    <a:pt x="2905375" y="23813"/>
                  </a:cubicBezTo>
                  <a:cubicBezTo>
                    <a:pt x="2893160" y="29920"/>
                    <a:pt x="2883150" y="39688"/>
                    <a:pt x="2872037" y="47625"/>
                  </a:cubicBezTo>
                  <a:cubicBezTo>
                    <a:pt x="2870450" y="53975"/>
                    <a:pt x="2868695" y="60285"/>
                    <a:pt x="2867275" y="66675"/>
                  </a:cubicBezTo>
                  <a:close/>
                </a:path>
              </a:pathLst>
            </a:custGeom>
            <a:noFill/>
            <a:ln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TextBox 147">
              <a:extLst>
                <a:ext uri="{FF2B5EF4-FFF2-40B4-BE49-F238E27FC236}">
                  <a16:creationId xmlns:a16="http://schemas.microsoft.com/office/drawing/2014/main" id="{B2307CB3-F234-4B15-AED7-402A3D3E35DC}"/>
                </a:ext>
              </a:extLst>
            </p:cNvPr>
            <p:cNvSpPr txBox="1"/>
            <p:nvPr/>
          </p:nvSpPr>
          <p:spPr>
            <a:xfrm rot="20108070">
              <a:off x="3685656" y="3937925"/>
              <a:ext cx="2421139" cy="5836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13A371F5-EB1D-4D6E-A099-EFDDF7EAA01D}"/>
                </a:ext>
              </a:extLst>
            </p:cNvPr>
            <p:cNvSpPr/>
            <p:nvPr/>
          </p:nvSpPr>
          <p:spPr>
            <a:xfrm>
              <a:off x="5629275" y="3190875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C0F48B94-AE22-4DC3-B992-5B75341688F6}"/>
                </a:ext>
              </a:extLst>
            </p:cNvPr>
            <p:cNvSpPr/>
            <p:nvPr/>
          </p:nvSpPr>
          <p:spPr>
            <a:xfrm>
              <a:off x="6505575" y="2924175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Oval 150">
              <a:extLst>
                <a:ext uri="{FF2B5EF4-FFF2-40B4-BE49-F238E27FC236}">
                  <a16:creationId xmlns:a16="http://schemas.microsoft.com/office/drawing/2014/main" id="{14C0E2DB-B33F-4374-B343-FD4D9EA014D8}"/>
                </a:ext>
              </a:extLst>
            </p:cNvPr>
            <p:cNvSpPr/>
            <p:nvPr/>
          </p:nvSpPr>
          <p:spPr>
            <a:xfrm>
              <a:off x="6379369" y="2421731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248DB819-515B-4A01-85B6-DFC9F7680EA7}"/>
                </a:ext>
              </a:extLst>
            </p:cNvPr>
            <p:cNvSpPr/>
            <p:nvPr/>
          </p:nvSpPr>
          <p:spPr>
            <a:xfrm>
              <a:off x="6512718" y="2509838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" name="Oval 152">
              <a:extLst>
                <a:ext uri="{FF2B5EF4-FFF2-40B4-BE49-F238E27FC236}">
                  <a16:creationId xmlns:a16="http://schemas.microsoft.com/office/drawing/2014/main" id="{85756859-3606-4890-AEA6-1158C89E5E36}"/>
                </a:ext>
              </a:extLst>
            </p:cNvPr>
            <p:cNvSpPr/>
            <p:nvPr/>
          </p:nvSpPr>
          <p:spPr>
            <a:xfrm>
              <a:off x="6969919" y="2867025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4" name="Oval 153">
              <a:extLst>
                <a:ext uri="{FF2B5EF4-FFF2-40B4-BE49-F238E27FC236}">
                  <a16:creationId xmlns:a16="http://schemas.microsoft.com/office/drawing/2014/main" id="{E0BACECC-CCBD-4745-A492-B830DF7D1F5E}"/>
                </a:ext>
              </a:extLst>
            </p:cNvPr>
            <p:cNvSpPr/>
            <p:nvPr/>
          </p:nvSpPr>
          <p:spPr>
            <a:xfrm>
              <a:off x="6998494" y="3502819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5" name="Oval 154">
              <a:extLst>
                <a:ext uri="{FF2B5EF4-FFF2-40B4-BE49-F238E27FC236}">
                  <a16:creationId xmlns:a16="http://schemas.microsoft.com/office/drawing/2014/main" id="{728A1C5E-55F6-49E7-9BC5-DACF83F391B9}"/>
                </a:ext>
              </a:extLst>
            </p:cNvPr>
            <p:cNvSpPr/>
            <p:nvPr/>
          </p:nvSpPr>
          <p:spPr>
            <a:xfrm>
              <a:off x="6303169" y="4843462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6" name="Oval 155">
              <a:extLst>
                <a:ext uri="{FF2B5EF4-FFF2-40B4-BE49-F238E27FC236}">
                  <a16:creationId xmlns:a16="http://schemas.microsoft.com/office/drawing/2014/main" id="{28B82100-F41E-4BE5-A24D-F17C20B36ADA}"/>
                </a:ext>
              </a:extLst>
            </p:cNvPr>
            <p:cNvSpPr/>
            <p:nvPr/>
          </p:nvSpPr>
          <p:spPr>
            <a:xfrm>
              <a:off x="4164807" y="5014913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7" name="Oval 156">
              <a:extLst>
                <a:ext uri="{FF2B5EF4-FFF2-40B4-BE49-F238E27FC236}">
                  <a16:creationId xmlns:a16="http://schemas.microsoft.com/office/drawing/2014/main" id="{F25AD33A-2AE5-4E1F-9B96-03136D905AE9}"/>
                </a:ext>
              </a:extLst>
            </p:cNvPr>
            <p:cNvSpPr/>
            <p:nvPr/>
          </p:nvSpPr>
          <p:spPr>
            <a:xfrm>
              <a:off x="3226595" y="4010025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" name="Oval 157">
              <a:extLst>
                <a:ext uri="{FF2B5EF4-FFF2-40B4-BE49-F238E27FC236}">
                  <a16:creationId xmlns:a16="http://schemas.microsoft.com/office/drawing/2014/main" id="{F9E5EFFB-6F72-4642-B8B3-C61784A89156}"/>
                </a:ext>
              </a:extLst>
            </p:cNvPr>
            <p:cNvSpPr/>
            <p:nvPr/>
          </p:nvSpPr>
          <p:spPr>
            <a:xfrm>
              <a:off x="3924300" y="3871913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" name="Oval 158">
              <a:extLst>
                <a:ext uri="{FF2B5EF4-FFF2-40B4-BE49-F238E27FC236}">
                  <a16:creationId xmlns:a16="http://schemas.microsoft.com/office/drawing/2014/main" id="{8489BD03-ABD3-4304-92D4-BBEF5CDD7E42}"/>
                </a:ext>
              </a:extLst>
            </p:cNvPr>
            <p:cNvSpPr/>
            <p:nvPr/>
          </p:nvSpPr>
          <p:spPr>
            <a:xfrm>
              <a:off x="3117057" y="4624388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Oval 159">
              <a:extLst>
                <a:ext uri="{FF2B5EF4-FFF2-40B4-BE49-F238E27FC236}">
                  <a16:creationId xmlns:a16="http://schemas.microsoft.com/office/drawing/2014/main" id="{1870CB11-158D-4657-BA03-77A253CDCE59}"/>
                </a:ext>
              </a:extLst>
            </p:cNvPr>
            <p:cNvSpPr/>
            <p:nvPr/>
          </p:nvSpPr>
          <p:spPr>
            <a:xfrm>
              <a:off x="3348038" y="4614863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Freeform: Shape 160">
              <a:extLst>
                <a:ext uri="{FF2B5EF4-FFF2-40B4-BE49-F238E27FC236}">
                  <a16:creationId xmlns:a16="http://schemas.microsoft.com/office/drawing/2014/main" id="{039608C6-6810-4AFD-B904-F8F4EEFFCF2E}"/>
                </a:ext>
              </a:extLst>
            </p:cNvPr>
            <p:cNvSpPr/>
            <p:nvPr/>
          </p:nvSpPr>
          <p:spPr>
            <a:xfrm>
              <a:off x="2605088" y="4191000"/>
              <a:ext cx="524278" cy="492919"/>
            </a:xfrm>
            <a:custGeom>
              <a:avLst/>
              <a:gdLst>
                <a:gd name="connsiteX0" fmla="*/ 478631 w 524278"/>
                <a:gd name="connsiteY0" fmla="*/ 4763 h 492919"/>
                <a:gd name="connsiteX1" fmla="*/ 466725 w 524278"/>
                <a:gd name="connsiteY1" fmla="*/ 14288 h 492919"/>
                <a:gd name="connsiteX2" fmla="*/ 447675 w 524278"/>
                <a:gd name="connsiteY2" fmla="*/ 23813 h 492919"/>
                <a:gd name="connsiteX3" fmla="*/ 435768 w 524278"/>
                <a:gd name="connsiteY3" fmla="*/ 30956 h 492919"/>
                <a:gd name="connsiteX4" fmla="*/ 414337 w 524278"/>
                <a:gd name="connsiteY4" fmla="*/ 45244 h 492919"/>
                <a:gd name="connsiteX5" fmla="*/ 340518 w 524278"/>
                <a:gd name="connsiteY5" fmla="*/ 83344 h 492919"/>
                <a:gd name="connsiteX6" fmla="*/ 321468 w 524278"/>
                <a:gd name="connsiteY6" fmla="*/ 104775 h 492919"/>
                <a:gd name="connsiteX7" fmla="*/ 311943 w 524278"/>
                <a:gd name="connsiteY7" fmla="*/ 119063 h 492919"/>
                <a:gd name="connsiteX8" fmla="*/ 304800 w 524278"/>
                <a:gd name="connsiteY8" fmla="*/ 135731 h 492919"/>
                <a:gd name="connsiteX9" fmla="*/ 290512 w 524278"/>
                <a:gd name="connsiteY9" fmla="*/ 157163 h 492919"/>
                <a:gd name="connsiteX10" fmla="*/ 257175 w 524278"/>
                <a:gd name="connsiteY10" fmla="*/ 190500 h 492919"/>
                <a:gd name="connsiteX11" fmla="*/ 240506 w 524278"/>
                <a:gd name="connsiteY11" fmla="*/ 211931 h 492919"/>
                <a:gd name="connsiteX12" fmla="*/ 235743 w 524278"/>
                <a:gd name="connsiteY12" fmla="*/ 223838 h 492919"/>
                <a:gd name="connsiteX13" fmla="*/ 216693 w 524278"/>
                <a:gd name="connsiteY13" fmla="*/ 242888 h 492919"/>
                <a:gd name="connsiteX14" fmla="*/ 207168 w 524278"/>
                <a:gd name="connsiteY14" fmla="*/ 252413 h 492919"/>
                <a:gd name="connsiteX15" fmla="*/ 169068 w 524278"/>
                <a:gd name="connsiteY15" fmla="*/ 285750 h 492919"/>
                <a:gd name="connsiteX16" fmla="*/ 142875 w 524278"/>
                <a:gd name="connsiteY16" fmla="*/ 309563 h 492919"/>
                <a:gd name="connsiteX17" fmla="*/ 126206 w 524278"/>
                <a:gd name="connsiteY17" fmla="*/ 326231 h 492919"/>
                <a:gd name="connsiteX18" fmla="*/ 104775 w 524278"/>
                <a:gd name="connsiteY18" fmla="*/ 345281 h 492919"/>
                <a:gd name="connsiteX19" fmla="*/ 95250 w 524278"/>
                <a:gd name="connsiteY19" fmla="*/ 357188 h 492919"/>
                <a:gd name="connsiteX20" fmla="*/ 88106 w 524278"/>
                <a:gd name="connsiteY20" fmla="*/ 361950 h 492919"/>
                <a:gd name="connsiteX21" fmla="*/ 78581 w 524278"/>
                <a:gd name="connsiteY21" fmla="*/ 369094 h 492919"/>
                <a:gd name="connsiteX22" fmla="*/ 69056 w 524278"/>
                <a:gd name="connsiteY22" fmla="*/ 388144 h 492919"/>
                <a:gd name="connsiteX23" fmla="*/ 42862 w 524278"/>
                <a:gd name="connsiteY23" fmla="*/ 407194 h 492919"/>
                <a:gd name="connsiteX24" fmla="*/ 33337 w 524278"/>
                <a:gd name="connsiteY24" fmla="*/ 419100 h 492919"/>
                <a:gd name="connsiteX25" fmla="*/ 9525 w 524278"/>
                <a:gd name="connsiteY25" fmla="*/ 445294 h 492919"/>
                <a:gd name="connsiteX26" fmla="*/ 0 w 524278"/>
                <a:gd name="connsiteY26" fmla="*/ 466725 h 492919"/>
                <a:gd name="connsiteX27" fmla="*/ 26193 w 524278"/>
                <a:gd name="connsiteY27" fmla="*/ 483394 h 492919"/>
                <a:gd name="connsiteX28" fmla="*/ 33337 w 524278"/>
                <a:gd name="connsiteY28" fmla="*/ 485775 h 492919"/>
                <a:gd name="connsiteX29" fmla="*/ 80962 w 524278"/>
                <a:gd name="connsiteY29" fmla="*/ 490538 h 492919"/>
                <a:gd name="connsiteX30" fmla="*/ 116681 w 524278"/>
                <a:gd name="connsiteY30" fmla="*/ 492919 h 492919"/>
                <a:gd name="connsiteX31" fmla="*/ 173831 w 524278"/>
                <a:gd name="connsiteY31" fmla="*/ 490538 h 492919"/>
                <a:gd name="connsiteX32" fmla="*/ 197643 w 524278"/>
                <a:gd name="connsiteY32" fmla="*/ 478631 h 492919"/>
                <a:gd name="connsiteX33" fmla="*/ 226218 w 524278"/>
                <a:gd name="connsiteY33" fmla="*/ 466725 h 492919"/>
                <a:gd name="connsiteX34" fmla="*/ 254793 w 524278"/>
                <a:gd name="connsiteY34" fmla="*/ 450056 h 492919"/>
                <a:gd name="connsiteX35" fmla="*/ 266700 w 524278"/>
                <a:gd name="connsiteY35" fmla="*/ 445294 h 492919"/>
                <a:gd name="connsiteX36" fmla="*/ 304800 w 524278"/>
                <a:gd name="connsiteY36" fmla="*/ 431006 h 492919"/>
                <a:gd name="connsiteX37" fmla="*/ 359568 w 524278"/>
                <a:gd name="connsiteY37" fmla="*/ 404813 h 492919"/>
                <a:gd name="connsiteX38" fmla="*/ 381000 w 524278"/>
                <a:gd name="connsiteY38" fmla="*/ 395288 h 492919"/>
                <a:gd name="connsiteX39" fmla="*/ 404812 w 524278"/>
                <a:gd name="connsiteY39" fmla="*/ 390525 h 492919"/>
                <a:gd name="connsiteX40" fmla="*/ 431006 w 524278"/>
                <a:gd name="connsiteY40" fmla="*/ 373856 h 492919"/>
                <a:gd name="connsiteX41" fmla="*/ 442912 w 524278"/>
                <a:gd name="connsiteY41" fmla="*/ 359569 h 492919"/>
                <a:gd name="connsiteX42" fmla="*/ 450056 w 524278"/>
                <a:gd name="connsiteY42" fmla="*/ 352425 h 492919"/>
                <a:gd name="connsiteX43" fmla="*/ 457200 w 524278"/>
                <a:gd name="connsiteY43" fmla="*/ 347663 h 492919"/>
                <a:gd name="connsiteX44" fmla="*/ 466725 w 524278"/>
                <a:gd name="connsiteY44" fmla="*/ 340519 h 492919"/>
                <a:gd name="connsiteX45" fmla="*/ 471487 w 524278"/>
                <a:gd name="connsiteY45" fmla="*/ 326231 h 492919"/>
                <a:gd name="connsiteX46" fmla="*/ 481012 w 524278"/>
                <a:gd name="connsiteY46" fmla="*/ 302419 h 492919"/>
                <a:gd name="connsiteX47" fmla="*/ 478631 w 524278"/>
                <a:gd name="connsiteY47" fmla="*/ 269081 h 492919"/>
                <a:gd name="connsiteX48" fmla="*/ 471487 w 524278"/>
                <a:gd name="connsiteY48" fmla="*/ 252413 h 492919"/>
                <a:gd name="connsiteX49" fmla="*/ 469106 w 524278"/>
                <a:gd name="connsiteY49" fmla="*/ 238125 h 492919"/>
                <a:gd name="connsiteX50" fmla="*/ 459581 w 524278"/>
                <a:gd name="connsiteY50" fmla="*/ 214313 h 492919"/>
                <a:gd name="connsiteX51" fmla="*/ 454818 w 524278"/>
                <a:gd name="connsiteY51" fmla="*/ 197644 h 492919"/>
                <a:gd name="connsiteX52" fmla="*/ 457200 w 524278"/>
                <a:gd name="connsiteY52" fmla="*/ 161925 h 492919"/>
                <a:gd name="connsiteX53" fmla="*/ 473868 w 524278"/>
                <a:gd name="connsiteY53" fmla="*/ 135731 h 492919"/>
                <a:gd name="connsiteX54" fmla="*/ 478631 w 524278"/>
                <a:gd name="connsiteY54" fmla="*/ 123825 h 492919"/>
                <a:gd name="connsiteX55" fmla="*/ 485775 w 524278"/>
                <a:gd name="connsiteY55" fmla="*/ 111919 h 492919"/>
                <a:gd name="connsiteX56" fmla="*/ 497681 w 524278"/>
                <a:gd name="connsiteY56" fmla="*/ 85725 h 492919"/>
                <a:gd name="connsiteX57" fmla="*/ 500062 w 524278"/>
                <a:gd name="connsiteY57" fmla="*/ 71438 h 492919"/>
                <a:gd name="connsiteX58" fmla="*/ 514350 w 524278"/>
                <a:gd name="connsiteY58" fmla="*/ 38100 h 492919"/>
                <a:gd name="connsiteX59" fmla="*/ 516731 w 524278"/>
                <a:gd name="connsiteY59" fmla="*/ 23813 h 492919"/>
                <a:gd name="connsiteX60" fmla="*/ 523875 w 524278"/>
                <a:gd name="connsiteY60" fmla="*/ 11906 h 492919"/>
                <a:gd name="connsiteX61" fmla="*/ 495300 w 524278"/>
                <a:gd name="connsiteY61" fmla="*/ 0 h 492919"/>
                <a:gd name="connsiteX62" fmla="*/ 478631 w 524278"/>
                <a:gd name="connsiteY62" fmla="*/ 4763 h 492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24278" h="492919">
                  <a:moveTo>
                    <a:pt x="478631" y="4763"/>
                  </a:moveTo>
                  <a:cubicBezTo>
                    <a:pt x="473869" y="7144"/>
                    <a:pt x="471053" y="11624"/>
                    <a:pt x="466725" y="14288"/>
                  </a:cubicBezTo>
                  <a:cubicBezTo>
                    <a:pt x="460679" y="18009"/>
                    <a:pt x="453926" y="20447"/>
                    <a:pt x="447675" y="23813"/>
                  </a:cubicBezTo>
                  <a:cubicBezTo>
                    <a:pt x="443600" y="26007"/>
                    <a:pt x="439661" y="28453"/>
                    <a:pt x="435768" y="30956"/>
                  </a:cubicBezTo>
                  <a:cubicBezTo>
                    <a:pt x="428546" y="35599"/>
                    <a:pt x="421905" y="41190"/>
                    <a:pt x="414337" y="45244"/>
                  </a:cubicBezTo>
                  <a:cubicBezTo>
                    <a:pt x="385848" y="60506"/>
                    <a:pt x="365850" y="65462"/>
                    <a:pt x="340518" y="83344"/>
                  </a:cubicBezTo>
                  <a:cubicBezTo>
                    <a:pt x="333753" y="88119"/>
                    <a:pt x="326360" y="97787"/>
                    <a:pt x="321468" y="104775"/>
                  </a:cubicBezTo>
                  <a:cubicBezTo>
                    <a:pt x="318186" y="109464"/>
                    <a:pt x="314657" y="114023"/>
                    <a:pt x="311943" y="119063"/>
                  </a:cubicBezTo>
                  <a:cubicBezTo>
                    <a:pt x="309077" y="124385"/>
                    <a:pt x="307763" y="130463"/>
                    <a:pt x="304800" y="135731"/>
                  </a:cubicBezTo>
                  <a:cubicBezTo>
                    <a:pt x="300591" y="143214"/>
                    <a:pt x="296583" y="151092"/>
                    <a:pt x="290512" y="157163"/>
                  </a:cubicBezTo>
                  <a:cubicBezTo>
                    <a:pt x="279400" y="168275"/>
                    <a:pt x="265892" y="177424"/>
                    <a:pt x="257175" y="190500"/>
                  </a:cubicBezTo>
                  <a:cubicBezTo>
                    <a:pt x="245782" y="207590"/>
                    <a:pt x="251698" y="200741"/>
                    <a:pt x="240506" y="211931"/>
                  </a:cubicBezTo>
                  <a:cubicBezTo>
                    <a:pt x="238918" y="215900"/>
                    <a:pt x="238349" y="220450"/>
                    <a:pt x="235743" y="223838"/>
                  </a:cubicBezTo>
                  <a:cubicBezTo>
                    <a:pt x="230268" y="230956"/>
                    <a:pt x="223043" y="236538"/>
                    <a:pt x="216693" y="242888"/>
                  </a:cubicBezTo>
                  <a:cubicBezTo>
                    <a:pt x="213518" y="246063"/>
                    <a:pt x="210547" y="249456"/>
                    <a:pt x="207168" y="252413"/>
                  </a:cubicBezTo>
                  <a:cubicBezTo>
                    <a:pt x="194468" y="263525"/>
                    <a:pt x="181001" y="273817"/>
                    <a:pt x="169068" y="285750"/>
                  </a:cubicBezTo>
                  <a:cubicBezTo>
                    <a:pt x="147994" y="306824"/>
                    <a:pt x="157490" y="299818"/>
                    <a:pt x="142875" y="309563"/>
                  </a:cubicBezTo>
                  <a:cubicBezTo>
                    <a:pt x="124994" y="339364"/>
                    <a:pt x="146705" y="308009"/>
                    <a:pt x="126206" y="326231"/>
                  </a:cubicBezTo>
                  <a:cubicBezTo>
                    <a:pt x="100685" y="348917"/>
                    <a:pt x="126340" y="334500"/>
                    <a:pt x="104775" y="345281"/>
                  </a:cubicBezTo>
                  <a:cubicBezTo>
                    <a:pt x="101600" y="349250"/>
                    <a:pt x="98844" y="353594"/>
                    <a:pt x="95250" y="357188"/>
                  </a:cubicBezTo>
                  <a:cubicBezTo>
                    <a:pt x="93226" y="359212"/>
                    <a:pt x="90435" y="360287"/>
                    <a:pt x="88106" y="361950"/>
                  </a:cubicBezTo>
                  <a:cubicBezTo>
                    <a:pt x="84876" y="364257"/>
                    <a:pt x="81387" y="366288"/>
                    <a:pt x="78581" y="369094"/>
                  </a:cubicBezTo>
                  <a:cubicBezTo>
                    <a:pt x="67351" y="380324"/>
                    <a:pt x="80998" y="372790"/>
                    <a:pt x="69056" y="388144"/>
                  </a:cubicBezTo>
                  <a:cubicBezTo>
                    <a:pt x="63355" y="395474"/>
                    <a:pt x="49357" y="401349"/>
                    <a:pt x="42862" y="407194"/>
                  </a:cubicBezTo>
                  <a:cubicBezTo>
                    <a:pt x="39084" y="410594"/>
                    <a:pt x="36756" y="415339"/>
                    <a:pt x="33337" y="419100"/>
                  </a:cubicBezTo>
                  <a:cubicBezTo>
                    <a:pt x="26706" y="426394"/>
                    <a:pt x="14768" y="436118"/>
                    <a:pt x="9525" y="445294"/>
                  </a:cubicBezTo>
                  <a:cubicBezTo>
                    <a:pt x="5646" y="452081"/>
                    <a:pt x="3175" y="459581"/>
                    <a:pt x="0" y="466725"/>
                  </a:cubicBezTo>
                  <a:cubicBezTo>
                    <a:pt x="8731" y="472281"/>
                    <a:pt x="16375" y="480122"/>
                    <a:pt x="26193" y="483394"/>
                  </a:cubicBezTo>
                  <a:cubicBezTo>
                    <a:pt x="28574" y="484188"/>
                    <a:pt x="30876" y="485283"/>
                    <a:pt x="33337" y="485775"/>
                  </a:cubicBezTo>
                  <a:cubicBezTo>
                    <a:pt x="47438" y="488595"/>
                    <a:pt x="68036" y="489615"/>
                    <a:pt x="80962" y="490538"/>
                  </a:cubicBezTo>
                  <a:lnTo>
                    <a:pt x="116681" y="492919"/>
                  </a:lnTo>
                  <a:cubicBezTo>
                    <a:pt x="135731" y="492125"/>
                    <a:pt x="155055" y="493852"/>
                    <a:pt x="173831" y="490538"/>
                  </a:cubicBezTo>
                  <a:cubicBezTo>
                    <a:pt x="182570" y="488996"/>
                    <a:pt x="189564" y="482303"/>
                    <a:pt x="197643" y="478631"/>
                  </a:cubicBezTo>
                  <a:cubicBezTo>
                    <a:pt x="207037" y="474361"/>
                    <a:pt x="216989" y="471340"/>
                    <a:pt x="226218" y="466725"/>
                  </a:cubicBezTo>
                  <a:cubicBezTo>
                    <a:pt x="236081" y="461793"/>
                    <a:pt x="244554" y="454151"/>
                    <a:pt x="254793" y="450056"/>
                  </a:cubicBezTo>
                  <a:cubicBezTo>
                    <a:pt x="258762" y="448469"/>
                    <a:pt x="262683" y="446755"/>
                    <a:pt x="266700" y="445294"/>
                  </a:cubicBezTo>
                  <a:cubicBezTo>
                    <a:pt x="286519" y="438087"/>
                    <a:pt x="280718" y="441952"/>
                    <a:pt x="304800" y="431006"/>
                  </a:cubicBezTo>
                  <a:cubicBezTo>
                    <a:pt x="323223" y="422632"/>
                    <a:pt x="341344" y="413611"/>
                    <a:pt x="359568" y="404813"/>
                  </a:cubicBezTo>
                  <a:cubicBezTo>
                    <a:pt x="366708" y="401366"/>
                    <a:pt x="373232" y="397081"/>
                    <a:pt x="381000" y="395288"/>
                  </a:cubicBezTo>
                  <a:cubicBezTo>
                    <a:pt x="388887" y="393468"/>
                    <a:pt x="396875" y="392113"/>
                    <a:pt x="404812" y="390525"/>
                  </a:cubicBezTo>
                  <a:cubicBezTo>
                    <a:pt x="413543" y="384969"/>
                    <a:pt x="422974" y="380382"/>
                    <a:pt x="431006" y="373856"/>
                  </a:cubicBezTo>
                  <a:cubicBezTo>
                    <a:pt x="435817" y="369947"/>
                    <a:pt x="438793" y="364202"/>
                    <a:pt x="442912" y="359569"/>
                  </a:cubicBezTo>
                  <a:cubicBezTo>
                    <a:pt x="445149" y="357052"/>
                    <a:pt x="447469" y="354581"/>
                    <a:pt x="450056" y="352425"/>
                  </a:cubicBezTo>
                  <a:cubicBezTo>
                    <a:pt x="452255" y="350593"/>
                    <a:pt x="454871" y="349326"/>
                    <a:pt x="457200" y="347663"/>
                  </a:cubicBezTo>
                  <a:cubicBezTo>
                    <a:pt x="460430" y="345356"/>
                    <a:pt x="463550" y="342900"/>
                    <a:pt x="466725" y="340519"/>
                  </a:cubicBezTo>
                  <a:cubicBezTo>
                    <a:pt x="468312" y="335756"/>
                    <a:pt x="469556" y="330865"/>
                    <a:pt x="471487" y="326231"/>
                  </a:cubicBezTo>
                  <a:cubicBezTo>
                    <a:pt x="482247" y="300406"/>
                    <a:pt x="476017" y="322402"/>
                    <a:pt x="481012" y="302419"/>
                  </a:cubicBezTo>
                  <a:cubicBezTo>
                    <a:pt x="480218" y="291306"/>
                    <a:pt x="480716" y="280025"/>
                    <a:pt x="478631" y="269081"/>
                  </a:cubicBezTo>
                  <a:cubicBezTo>
                    <a:pt x="477500" y="263143"/>
                    <a:pt x="473265" y="258191"/>
                    <a:pt x="471487" y="252413"/>
                  </a:cubicBezTo>
                  <a:cubicBezTo>
                    <a:pt x="470067" y="247798"/>
                    <a:pt x="470546" y="242734"/>
                    <a:pt x="469106" y="238125"/>
                  </a:cubicBezTo>
                  <a:cubicBezTo>
                    <a:pt x="466556" y="229965"/>
                    <a:pt x="462426" y="222374"/>
                    <a:pt x="459581" y="214313"/>
                  </a:cubicBezTo>
                  <a:cubicBezTo>
                    <a:pt x="457658" y="208864"/>
                    <a:pt x="456406" y="203200"/>
                    <a:pt x="454818" y="197644"/>
                  </a:cubicBezTo>
                  <a:cubicBezTo>
                    <a:pt x="455612" y="185738"/>
                    <a:pt x="454860" y="173626"/>
                    <a:pt x="457200" y="161925"/>
                  </a:cubicBezTo>
                  <a:cubicBezTo>
                    <a:pt x="457699" y="159432"/>
                    <a:pt x="473636" y="136157"/>
                    <a:pt x="473868" y="135731"/>
                  </a:cubicBezTo>
                  <a:cubicBezTo>
                    <a:pt x="475915" y="131978"/>
                    <a:pt x="476719" y="127648"/>
                    <a:pt x="478631" y="123825"/>
                  </a:cubicBezTo>
                  <a:cubicBezTo>
                    <a:pt x="480701" y="119685"/>
                    <a:pt x="483836" y="116121"/>
                    <a:pt x="485775" y="111919"/>
                  </a:cubicBezTo>
                  <a:cubicBezTo>
                    <a:pt x="500035" y="81022"/>
                    <a:pt x="486577" y="102381"/>
                    <a:pt x="497681" y="85725"/>
                  </a:cubicBezTo>
                  <a:cubicBezTo>
                    <a:pt x="498475" y="80963"/>
                    <a:pt x="498736" y="76080"/>
                    <a:pt x="500062" y="71438"/>
                  </a:cubicBezTo>
                  <a:cubicBezTo>
                    <a:pt x="504068" y="57418"/>
                    <a:pt x="508105" y="50590"/>
                    <a:pt x="514350" y="38100"/>
                  </a:cubicBezTo>
                  <a:cubicBezTo>
                    <a:pt x="515144" y="33338"/>
                    <a:pt x="515081" y="28350"/>
                    <a:pt x="516731" y="23813"/>
                  </a:cubicBezTo>
                  <a:cubicBezTo>
                    <a:pt x="518313" y="19463"/>
                    <a:pt x="526123" y="15952"/>
                    <a:pt x="523875" y="11906"/>
                  </a:cubicBezTo>
                  <a:cubicBezTo>
                    <a:pt x="520330" y="5525"/>
                    <a:pt x="503216" y="1979"/>
                    <a:pt x="495300" y="0"/>
                  </a:cubicBezTo>
                  <a:cubicBezTo>
                    <a:pt x="486175" y="6084"/>
                    <a:pt x="483393" y="2382"/>
                    <a:pt x="478631" y="4763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" name="Oval 161">
              <a:extLst>
                <a:ext uri="{FF2B5EF4-FFF2-40B4-BE49-F238E27FC236}">
                  <a16:creationId xmlns:a16="http://schemas.microsoft.com/office/drawing/2014/main" id="{18F05C89-0625-47E2-A5A6-DC1281E28B73}"/>
                </a:ext>
              </a:extLst>
            </p:cNvPr>
            <p:cNvSpPr/>
            <p:nvPr/>
          </p:nvSpPr>
          <p:spPr>
            <a:xfrm>
              <a:off x="2588420" y="5033963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" name="Freeform: Shape 162">
              <a:extLst>
                <a:ext uri="{FF2B5EF4-FFF2-40B4-BE49-F238E27FC236}">
                  <a16:creationId xmlns:a16="http://schemas.microsoft.com/office/drawing/2014/main" id="{CA4C1788-935B-4B23-80E1-86B18773ED33}"/>
                </a:ext>
              </a:extLst>
            </p:cNvPr>
            <p:cNvSpPr/>
            <p:nvPr/>
          </p:nvSpPr>
          <p:spPr>
            <a:xfrm>
              <a:off x="2074069" y="4658761"/>
              <a:ext cx="435769" cy="458545"/>
            </a:xfrm>
            <a:custGeom>
              <a:avLst/>
              <a:gdLst>
                <a:gd name="connsiteX0" fmla="*/ 392906 w 435769"/>
                <a:gd name="connsiteY0" fmla="*/ 1345 h 458545"/>
                <a:gd name="connsiteX1" fmla="*/ 195262 w 435769"/>
                <a:gd name="connsiteY1" fmla="*/ 3727 h 458545"/>
                <a:gd name="connsiteX2" fmla="*/ 176212 w 435769"/>
                <a:gd name="connsiteY2" fmla="*/ 6108 h 458545"/>
                <a:gd name="connsiteX3" fmla="*/ 126206 w 435769"/>
                <a:gd name="connsiteY3" fmla="*/ 22777 h 458545"/>
                <a:gd name="connsiteX4" fmla="*/ 104775 w 435769"/>
                <a:gd name="connsiteY4" fmla="*/ 32302 h 458545"/>
                <a:gd name="connsiteX5" fmla="*/ 78581 w 435769"/>
                <a:gd name="connsiteY5" fmla="*/ 41827 h 458545"/>
                <a:gd name="connsiteX6" fmla="*/ 47625 w 435769"/>
                <a:gd name="connsiteY6" fmla="*/ 75164 h 458545"/>
                <a:gd name="connsiteX7" fmla="*/ 42862 w 435769"/>
                <a:gd name="connsiteY7" fmla="*/ 84689 h 458545"/>
                <a:gd name="connsiteX8" fmla="*/ 30956 w 435769"/>
                <a:gd name="connsiteY8" fmla="*/ 101358 h 458545"/>
                <a:gd name="connsiteX9" fmla="*/ 21431 w 435769"/>
                <a:gd name="connsiteY9" fmla="*/ 113264 h 458545"/>
                <a:gd name="connsiteX10" fmla="*/ 16669 w 435769"/>
                <a:gd name="connsiteY10" fmla="*/ 120408 h 458545"/>
                <a:gd name="connsiteX11" fmla="*/ 9525 w 435769"/>
                <a:gd name="connsiteY11" fmla="*/ 129933 h 458545"/>
                <a:gd name="connsiteX12" fmla="*/ 0 w 435769"/>
                <a:gd name="connsiteY12" fmla="*/ 146602 h 458545"/>
                <a:gd name="connsiteX13" fmla="*/ 9525 w 435769"/>
                <a:gd name="connsiteY13" fmla="*/ 246614 h 458545"/>
                <a:gd name="connsiteX14" fmla="*/ 23812 w 435769"/>
                <a:gd name="connsiteY14" fmla="*/ 270427 h 458545"/>
                <a:gd name="connsiteX15" fmla="*/ 66675 w 435769"/>
                <a:gd name="connsiteY15" fmla="*/ 344245 h 458545"/>
                <a:gd name="connsiteX16" fmla="*/ 102394 w 435769"/>
                <a:gd name="connsiteY16" fmla="*/ 406158 h 458545"/>
                <a:gd name="connsiteX17" fmla="*/ 111919 w 435769"/>
                <a:gd name="connsiteY17" fmla="*/ 429970 h 458545"/>
                <a:gd name="connsiteX18" fmla="*/ 138112 w 435769"/>
                <a:gd name="connsiteY18" fmla="*/ 451402 h 458545"/>
                <a:gd name="connsiteX19" fmla="*/ 183356 w 435769"/>
                <a:gd name="connsiteY19" fmla="*/ 458545 h 458545"/>
                <a:gd name="connsiteX20" fmla="*/ 238125 w 435769"/>
                <a:gd name="connsiteY20" fmla="*/ 453783 h 458545"/>
                <a:gd name="connsiteX21" fmla="*/ 295275 w 435769"/>
                <a:gd name="connsiteY21" fmla="*/ 418064 h 458545"/>
                <a:gd name="connsiteX22" fmla="*/ 366712 w 435769"/>
                <a:gd name="connsiteY22" fmla="*/ 327577 h 458545"/>
                <a:gd name="connsiteX23" fmla="*/ 381000 w 435769"/>
                <a:gd name="connsiteY23" fmla="*/ 296620 h 458545"/>
                <a:gd name="connsiteX24" fmla="*/ 392906 w 435769"/>
                <a:gd name="connsiteY24" fmla="*/ 279952 h 458545"/>
                <a:gd name="connsiteX25" fmla="*/ 402431 w 435769"/>
                <a:gd name="connsiteY25" fmla="*/ 258520 h 458545"/>
                <a:gd name="connsiteX26" fmla="*/ 428625 w 435769"/>
                <a:gd name="connsiteY26" fmla="*/ 203752 h 458545"/>
                <a:gd name="connsiteX27" fmla="*/ 435769 w 435769"/>
                <a:gd name="connsiteY27" fmla="*/ 139458 h 458545"/>
                <a:gd name="connsiteX28" fmla="*/ 431006 w 435769"/>
                <a:gd name="connsiteY28" fmla="*/ 34683 h 458545"/>
                <a:gd name="connsiteX29" fmla="*/ 428625 w 435769"/>
                <a:gd name="connsiteY29" fmla="*/ 27539 h 458545"/>
                <a:gd name="connsiteX30" fmla="*/ 419100 w 435769"/>
                <a:gd name="connsiteY30" fmla="*/ 25158 h 458545"/>
                <a:gd name="connsiteX31" fmla="*/ 392906 w 435769"/>
                <a:gd name="connsiteY31" fmla="*/ 1345 h 4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35769" h="458545">
                  <a:moveTo>
                    <a:pt x="392906" y="1345"/>
                  </a:moveTo>
                  <a:cubicBezTo>
                    <a:pt x="355600" y="-2227"/>
                    <a:pt x="261132" y="2279"/>
                    <a:pt x="195262" y="3727"/>
                  </a:cubicBezTo>
                  <a:cubicBezTo>
                    <a:pt x="188864" y="3868"/>
                    <a:pt x="182474" y="4790"/>
                    <a:pt x="176212" y="6108"/>
                  </a:cubicBezTo>
                  <a:cubicBezTo>
                    <a:pt x="155361" y="10498"/>
                    <a:pt x="145584" y="14618"/>
                    <a:pt x="126206" y="22777"/>
                  </a:cubicBezTo>
                  <a:cubicBezTo>
                    <a:pt x="119001" y="25811"/>
                    <a:pt x="112033" y="29399"/>
                    <a:pt x="104775" y="32302"/>
                  </a:cubicBezTo>
                  <a:cubicBezTo>
                    <a:pt x="96149" y="35752"/>
                    <a:pt x="87312" y="38652"/>
                    <a:pt x="78581" y="41827"/>
                  </a:cubicBezTo>
                  <a:cubicBezTo>
                    <a:pt x="68787" y="51621"/>
                    <a:pt x="55864" y="63394"/>
                    <a:pt x="47625" y="75164"/>
                  </a:cubicBezTo>
                  <a:cubicBezTo>
                    <a:pt x="45589" y="78072"/>
                    <a:pt x="44768" y="81694"/>
                    <a:pt x="42862" y="84689"/>
                  </a:cubicBezTo>
                  <a:cubicBezTo>
                    <a:pt x="39196" y="90450"/>
                    <a:pt x="35053" y="95895"/>
                    <a:pt x="30956" y="101358"/>
                  </a:cubicBezTo>
                  <a:cubicBezTo>
                    <a:pt x="27907" y="105424"/>
                    <a:pt x="24480" y="109198"/>
                    <a:pt x="21431" y="113264"/>
                  </a:cubicBezTo>
                  <a:cubicBezTo>
                    <a:pt x="19714" y="115554"/>
                    <a:pt x="18332" y="118079"/>
                    <a:pt x="16669" y="120408"/>
                  </a:cubicBezTo>
                  <a:cubicBezTo>
                    <a:pt x="14362" y="123638"/>
                    <a:pt x="11656" y="126585"/>
                    <a:pt x="9525" y="129933"/>
                  </a:cubicBezTo>
                  <a:cubicBezTo>
                    <a:pt x="6089" y="135332"/>
                    <a:pt x="3175" y="141046"/>
                    <a:pt x="0" y="146602"/>
                  </a:cubicBezTo>
                  <a:cubicBezTo>
                    <a:pt x="3175" y="179939"/>
                    <a:pt x="3201" y="213728"/>
                    <a:pt x="9525" y="246614"/>
                  </a:cubicBezTo>
                  <a:cubicBezTo>
                    <a:pt x="11273" y="255704"/>
                    <a:pt x="19379" y="262301"/>
                    <a:pt x="23812" y="270427"/>
                  </a:cubicBezTo>
                  <a:cubicBezTo>
                    <a:pt x="59310" y="335508"/>
                    <a:pt x="10249" y="255575"/>
                    <a:pt x="66675" y="344245"/>
                  </a:cubicBezTo>
                  <a:cubicBezTo>
                    <a:pt x="86577" y="375520"/>
                    <a:pt x="88072" y="374652"/>
                    <a:pt x="102394" y="406158"/>
                  </a:cubicBezTo>
                  <a:cubicBezTo>
                    <a:pt x="105932" y="413940"/>
                    <a:pt x="107388" y="422721"/>
                    <a:pt x="111919" y="429970"/>
                  </a:cubicBezTo>
                  <a:cubicBezTo>
                    <a:pt x="117013" y="438121"/>
                    <a:pt x="128997" y="447259"/>
                    <a:pt x="138112" y="451402"/>
                  </a:cubicBezTo>
                  <a:cubicBezTo>
                    <a:pt x="154478" y="458841"/>
                    <a:pt x="163351" y="457006"/>
                    <a:pt x="183356" y="458545"/>
                  </a:cubicBezTo>
                  <a:cubicBezTo>
                    <a:pt x="201612" y="456958"/>
                    <a:pt x="220287" y="457980"/>
                    <a:pt x="238125" y="453783"/>
                  </a:cubicBezTo>
                  <a:cubicBezTo>
                    <a:pt x="249131" y="451193"/>
                    <a:pt x="289209" y="422811"/>
                    <a:pt x="295275" y="418064"/>
                  </a:cubicBezTo>
                  <a:cubicBezTo>
                    <a:pt x="325796" y="394178"/>
                    <a:pt x="349448" y="362106"/>
                    <a:pt x="366712" y="327577"/>
                  </a:cubicBezTo>
                  <a:cubicBezTo>
                    <a:pt x="371795" y="317412"/>
                    <a:pt x="375523" y="306578"/>
                    <a:pt x="381000" y="296620"/>
                  </a:cubicBezTo>
                  <a:cubicBezTo>
                    <a:pt x="384290" y="290637"/>
                    <a:pt x="389559" y="285903"/>
                    <a:pt x="392906" y="279952"/>
                  </a:cubicBezTo>
                  <a:cubicBezTo>
                    <a:pt x="396739" y="273138"/>
                    <a:pt x="398663" y="265370"/>
                    <a:pt x="402431" y="258520"/>
                  </a:cubicBezTo>
                  <a:cubicBezTo>
                    <a:pt x="429097" y="210036"/>
                    <a:pt x="411358" y="255553"/>
                    <a:pt x="428625" y="203752"/>
                  </a:cubicBezTo>
                  <a:cubicBezTo>
                    <a:pt x="434474" y="156952"/>
                    <a:pt x="432228" y="178398"/>
                    <a:pt x="435769" y="139458"/>
                  </a:cubicBezTo>
                  <a:cubicBezTo>
                    <a:pt x="434181" y="104533"/>
                    <a:pt x="433233" y="69573"/>
                    <a:pt x="431006" y="34683"/>
                  </a:cubicBezTo>
                  <a:cubicBezTo>
                    <a:pt x="430846" y="32178"/>
                    <a:pt x="430585" y="29107"/>
                    <a:pt x="428625" y="27539"/>
                  </a:cubicBezTo>
                  <a:cubicBezTo>
                    <a:pt x="426069" y="25495"/>
                    <a:pt x="422205" y="26193"/>
                    <a:pt x="419100" y="25158"/>
                  </a:cubicBezTo>
                  <a:cubicBezTo>
                    <a:pt x="417416" y="24597"/>
                    <a:pt x="430212" y="4917"/>
                    <a:pt x="392906" y="1345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" name="Oval 163">
              <a:extLst>
                <a:ext uri="{FF2B5EF4-FFF2-40B4-BE49-F238E27FC236}">
                  <a16:creationId xmlns:a16="http://schemas.microsoft.com/office/drawing/2014/main" id="{1C211BBE-A819-4650-9A87-9D9C2738695F}"/>
                </a:ext>
              </a:extLst>
            </p:cNvPr>
            <p:cNvSpPr/>
            <p:nvPr/>
          </p:nvSpPr>
          <p:spPr>
            <a:xfrm>
              <a:off x="2190751" y="5534025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F48B2E21-DF67-4EA2-8032-6EAB7A5E6FAE}"/>
                </a:ext>
              </a:extLst>
            </p:cNvPr>
            <p:cNvSpPr/>
            <p:nvPr/>
          </p:nvSpPr>
          <p:spPr>
            <a:xfrm>
              <a:off x="2833689" y="5636419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Oval 165">
              <a:extLst>
                <a:ext uri="{FF2B5EF4-FFF2-40B4-BE49-F238E27FC236}">
                  <a16:creationId xmlns:a16="http://schemas.microsoft.com/office/drawing/2014/main" id="{0E33F7FF-FA8D-4F32-AF90-C42FA27A1447}"/>
                </a:ext>
              </a:extLst>
            </p:cNvPr>
            <p:cNvSpPr/>
            <p:nvPr/>
          </p:nvSpPr>
          <p:spPr>
            <a:xfrm>
              <a:off x="3502820" y="5848350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Oval 166">
              <a:extLst>
                <a:ext uri="{FF2B5EF4-FFF2-40B4-BE49-F238E27FC236}">
                  <a16:creationId xmlns:a16="http://schemas.microsoft.com/office/drawing/2014/main" id="{8483A700-C317-419B-A2D1-0F92E38C860A}"/>
                </a:ext>
              </a:extLst>
            </p:cNvPr>
            <p:cNvSpPr/>
            <p:nvPr/>
          </p:nvSpPr>
          <p:spPr>
            <a:xfrm>
              <a:off x="3078957" y="5945982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8" name="Oval 167">
              <a:extLst>
                <a:ext uri="{FF2B5EF4-FFF2-40B4-BE49-F238E27FC236}">
                  <a16:creationId xmlns:a16="http://schemas.microsoft.com/office/drawing/2014/main" id="{F7FAA7D2-09BF-4CED-A3DC-57DAAE8033DE}"/>
                </a:ext>
              </a:extLst>
            </p:cNvPr>
            <p:cNvSpPr/>
            <p:nvPr/>
          </p:nvSpPr>
          <p:spPr>
            <a:xfrm>
              <a:off x="3274220" y="5945982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2B99B0A4-D413-4A44-B11F-A0962F682A13}"/>
                </a:ext>
              </a:extLst>
            </p:cNvPr>
            <p:cNvSpPr/>
            <p:nvPr/>
          </p:nvSpPr>
          <p:spPr>
            <a:xfrm>
              <a:off x="3476625" y="4543425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0" name="Oval 169">
              <a:extLst>
                <a:ext uri="{FF2B5EF4-FFF2-40B4-BE49-F238E27FC236}">
                  <a16:creationId xmlns:a16="http://schemas.microsoft.com/office/drawing/2014/main" id="{113861AB-23ED-427A-8F84-4D13A4548068}"/>
                </a:ext>
              </a:extLst>
            </p:cNvPr>
            <p:cNvSpPr/>
            <p:nvPr/>
          </p:nvSpPr>
          <p:spPr>
            <a:xfrm>
              <a:off x="3321844" y="4967288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093F2F77-3044-47B8-AA5D-D0450A5931C4}"/>
                </a:ext>
              </a:extLst>
            </p:cNvPr>
            <p:cNvSpPr/>
            <p:nvPr/>
          </p:nvSpPr>
          <p:spPr>
            <a:xfrm>
              <a:off x="4605338" y="5364957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2" name="Oval 171">
              <a:extLst>
                <a:ext uri="{FF2B5EF4-FFF2-40B4-BE49-F238E27FC236}">
                  <a16:creationId xmlns:a16="http://schemas.microsoft.com/office/drawing/2014/main" id="{257306F7-87A7-4A97-ADF2-D8F9BF1AFF9E}"/>
                </a:ext>
              </a:extLst>
            </p:cNvPr>
            <p:cNvSpPr/>
            <p:nvPr/>
          </p:nvSpPr>
          <p:spPr>
            <a:xfrm>
              <a:off x="5236369" y="5505450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3" name="Oval 172">
              <a:extLst>
                <a:ext uri="{FF2B5EF4-FFF2-40B4-BE49-F238E27FC236}">
                  <a16:creationId xmlns:a16="http://schemas.microsoft.com/office/drawing/2014/main" id="{4352B85D-2C7C-4302-A26D-AF4E598A2750}"/>
                </a:ext>
              </a:extLst>
            </p:cNvPr>
            <p:cNvSpPr/>
            <p:nvPr/>
          </p:nvSpPr>
          <p:spPr>
            <a:xfrm>
              <a:off x="5519738" y="5817394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03A02CB3-ECC4-4C11-BB32-CC657B20B595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F7AC2A3B-9D5E-4F56-A35F-381EA4DD2402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692FF91E-CF35-4528-AC78-AA0D022E648C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39B6CDED-2F88-4295-9324-D26BE5BFAD9F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AD371E7E-AE13-401D-B14A-5D91E97C52D5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45758D5E-12E6-4457-A517-687BCE55DE84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13A261A3-D089-4408-A3F1-D6512FCC413D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66F7F0CA-73A3-4F50-BFA0-FCC320BA10DC}"/>
              </a:ext>
            </a:extLst>
          </p:cNvPr>
          <p:cNvSpPr txBox="1"/>
          <p:nvPr/>
        </p:nvSpPr>
        <p:spPr>
          <a:xfrm>
            <a:off x="10152965" y="1179069"/>
            <a:ext cx="74411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>
                <a:solidFill>
                  <a:srgbClr val="FF0000"/>
                </a:solidFill>
              </a:rPr>
              <a:t>Slc32a1</a:t>
            </a:r>
          </a:p>
        </p:txBody>
      </p:sp>
    </p:spTree>
    <p:extLst>
      <p:ext uri="{BB962C8B-B14F-4D97-AF65-F5344CB8AC3E}">
        <p14:creationId xmlns:p14="http://schemas.microsoft.com/office/powerpoint/2010/main" val="6976839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" name="Group 173">
            <a:extLst>
              <a:ext uri="{FF2B5EF4-FFF2-40B4-BE49-F238E27FC236}">
                <a16:creationId xmlns:a16="http://schemas.microsoft.com/office/drawing/2014/main" id="{05ADB6C9-7750-4D3E-B375-D82F039EA432}"/>
              </a:ext>
            </a:extLst>
          </p:cNvPr>
          <p:cNvGrpSpPr/>
          <p:nvPr/>
        </p:nvGrpSpPr>
        <p:grpSpPr>
          <a:xfrm>
            <a:off x="1845718" y="355231"/>
            <a:ext cx="3848484" cy="2886363"/>
            <a:chOff x="484632" y="0"/>
            <a:chExt cx="9144000" cy="6858000"/>
          </a:xfrm>
        </p:grpSpPr>
        <p:pic>
          <p:nvPicPr>
            <p:cNvPr id="175" name="Picture 174">
              <a:extLst>
                <a:ext uri="{FF2B5EF4-FFF2-40B4-BE49-F238E27FC236}">
                  <a16:creationId xmlns:a16="http://schemas.microsoft.com/office/drawing/2014/main" id="{0A0D6CEB-DFED-425C-A418-BF20A32E7E3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176" name="Freeform: Shape 175">
              <a:extLst>
                <a:ext uri="{FF2B5EF4-FFF2-40B4-BE49-F238E27FC236}">
                  <a16:creationId xmlns:a16="http://schemas.microsoft.com/office/drawing/2014/main" id="{E520DE70-6405-4E62-A26D-FAB89030D71A}"/>
                </a:ext>
              </a:extLst>
            </p:cNvPr>
            <p:cNvSpPr/>
            <p:nvPr/>
          </p:nvSpPr>
          <p:spPr>
            <a:xfrm>
              <a:off x="3500260" y="2347913"/>
              <a:ext cx="5477186" cy="2386012"/>
            </a:xfrm>
            <a:custGeom>
              <a:avLst/>
              <a:gdLst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329415 w 5477186"/>
                <a:gd name="connsiteY105" fmla="*/ 681037 h 2386012"/>
                <a:gd name="connsiteX106" fmla="*/ 5277028 w 5477186"/>
                <a:gd name="connsiteY106" fmla="*/ 552450 h 2386012"/>
                <a:gd name="connsiteX107" fmla="*/ 5262740 w 5477186"/>
                <a:gd name="connsiteY107" fmla="*/ 519112 h 2386012"/>
                <a:gd name="connsiteX108" fmla="*/ 5243690 w 5477186"/>
                <a:gd name="connsiteY108" fmla="*/ 471487 h 2386012"/>
                <a:gd name="connsiteX109" fmla="*/ 5215115 w 5477186"/>
                <a:gd name="connsiteY109" fmla="*/ 423862 h 2386012"/>
                <a:gd name="connsiteX110" fmla="*/ 5186540 w 5477186"/>
                <a:gd name="connsiteY110" fmla="*/ 381000 h 2386012"/>
                <a:gd name="connsiteX111" fmla="*/ 5148440 w 5477186"/>
                <a:gd name="connsiteY111" fmla="*/ 323850 h 2386012"/>
                <a:gd name="connsiteX112" fmla="*/ 5119865 w 5477186"/>
                <a:gd name="connsiteY112" fmla="*/ 295275 h 2386012"/>
                <a:gd name="connsiteX113" fmla="*/ 5105578 w 5477186"/>
                <a:gd name="connsiteY113" fmla="*/ 271462 h 2386012"/>
                <a:gd name="connsiteX114" fmla="*/ 5048428 w 5477186"/>
                <a:gd name="connsiteY114" fmla="*/ 219075 h 2386012"/>
                <a:gd name="connsiteX115" fmla="*/ 5024615 w 5477186"/>
                <a:gd name="connsiteY115" fmla="*/ 204787 h 2386012"/>
                <a:gd name="connsiteX116" fmla="*/ 5000803 w 5477186"/>
                <a:gd name="connsiteY116" fmla="*/ 185737 h 2386012"/>
                <a:gd name="connsiteX117" fmla="*/ 4867453 w 5477186"/>
                <a:gd name="connsiteY117" fmla="*/ 128587 h 2386012"/>
                <a:gd name="connsiteX118" fmla="*/ 4738865 w 5477186"/>
                <a:gd name="connsiteY118" fmla="*/ 90487 h 2386012"/>
                <a:gd name="connsiteX119" fmla="*/ 4615040 w 5477186"/>
                <a:gd name="connsiteY119" fmla="*/ 38100 h 2386012"/>
                <a:gd name="connsiteX120" fmla="*/ 4591228 w 5477186"/>
                <a:gd name="connsiteY120" fmla="*/ 28575 h 2386012"/>
                <a:gd name="connsiteX121" fmla="*/ 4557890 w 5477186"/>
                <a:gd name="connsiteY121" fmla="*/ 23812 h 2386012"/>
                <a:gd name="connsiteX122" fmla="*/ 4538840 w 5477186"/>
                <a:gd name="connsiteY122" fmla="*/ 19050 h 2386012"/>
                <a:gd name="connsiteX123" fmla="*/ 4472165 w 5477186"/>
                <a:gd name="connsiteY123" fmla="*/ 14287 h 2386012"/>
                <a:gd name="connsiteX124" fmla="*/ 4434065 w 5477186"/>
                <a:gd name="connsiteY124" fmla="*/ 9525 h 2386012"/>
                <a:gd name="connsiteX125" fmla="*/ 4348340 w 5477186"/>
                <a:gd name="connsiteY125" fmla="*/ 0 h 2386012"/>
                <a:gd name="connsiteX126" fmla="*/ 4057828 w 5477186"/>
                <a:gd name="connsiteY126" fmla="*/ 9525 h 2386012"/>
                <a:gd name="connsiteX127" fmla="*/ 4005440 w 5477186"/>
                <a:gd name="connsiteY127" fmla="*/ 23812 h 2386012"/>
                <a:gd name="connsiteX128" fmla="*/ 3957815 w 5477186"/>
                <a:gd name="connsiteY128" fmla="*/ 47625 h 2386012"/>
                <a:gd name="connsiteX129" fmla="*/ 3943528 w 5477186"/>
                <a:gd name="connsiteY129" fmla="*/ 61912 h 2386012"/>
                <a:gd name="connsiteX130" fmla="*/ 3910190 w 5477186"/>
                <a:gd name="connsiteY130" fmla="*/ 109537 h 2386012"/>
                <a:gd name="connsiteX131" fmla="*/ 3891140 w 5477186"/>
                <a:gd name="connsiteY131" fmla="*/ 171450 h 2386012"/>
                <a:gd name="connsiteX132" fmla="*/ 3881615 w 5477186"/>
                <a:gd name="connsiteY132" fmla="*/ 214312 h 2386012"/>
                <a:gd name="connsiteX133" fmla="*/ 3872090 w 5477186"/>
                <a:gd name="connsiteY133" fmla="*/ 238125 h 2386012"/>
                <a:gd name="connsiteX134" fmla="*/ 3862565 w 5477186"/>
                <a:gd name="connsiteY134" fmla="*/ 280987 h 2386012"/>
                <a:gd name="connsiteX135" fmla="*/ 3829228 w 5477186"/>
                <a:gd name="connsiteY135" fmla="*/ 347662 h 2386012"/>
                <a:gd name="connsiteX136" fmla="*/ 3800653 w 5477186"/>
                <a:gd name="connsiteY136" fmla="*/ 400050 h 2386012"/>
                <a:gd name="connsiteX137" fmla="*/ 3781603 w 5477186"/>
                <a:gd name="connsiteY137" fmla="*/ 414337 h 2386012"/>
                <a:gd name="connsiteX138" fmla="*/ 3743503 w 5477186"/>
                <a:gd name="connsiteY138" fmla="*/ 438150 h 2386012"/>
                <a:gd name="connsiteX139" fmla="*/ 3686353 w 5477186"/>
                <a:gd name="connsiteY139" fmla="*/ 485775 h 2386012"/>
                <a:gd name="connsiteX140" fmla="*/ 3662540 w 5477186"/>
                <a:gd name="connsiteY140" fmla="*/ 519112 h 2386012"/>
                <a:gd name="connsiteX141" fmla="*/ 3638728 w 5477186"/>
                <a:gd name="connsiteY141" fmla="*/ 542925 h 2386012"/>
                <a:gd name="connsiteX142" fmla="*/ 3610153 w 5477186"/>
                <a:gd name="connsiteY142" fmla="*/ 590550 h 2386012"/>
                <a:gd name="connsiteX143" fmla="*/ 3581578 w 5477186"/>
                <a:gd name="connsiteY143" fmla="*/ 628650 h 2386012"/>
                <a:gd name="connsiteX144" fmla="*/ 3567290 w 5477186"/>
                <a:gd name="connsiteY144" fmla="*/ 647700 h 2386012"/>
                <a:gd name="connsiteX145" fmla="*/ 3510140 w 5477186"/>
                <a:gd name="connsiteY145" fmla="*/ 704850 h 2386012"/>
                <a:gd name="connsiteX146" fmla="*/ 3472040 w 5477186"/>
                <a:gd name="connsiteY146" fmla="*/ 738187 h 2386012"/>
                <a:gd name="connsiteX147" fmla="*/ 3448228 w 5477186"/>
                <a:gd name="connsiteY147" fmla="*/ 766762 h 2386012"/>
                <a:gd name="connsiteX148" fmla="*/ 3429178 w 5477186"/>
                <a:gd name="connsiteY148" fmla="*/ 776287 h 2386012"/>
                <a:gd name="connsiteX149" fmla="*/ 3405365 w 5477186"/>
                <a:gd name="connsiteY149" fmla="*/ 790575 h 2386012"/>
                <a:gd name="connsiteX150" fmla="*/ 3391078 w 5477186"/>
                <a:gd name="connsiteY150" fmla="*/ 800100 h 2386012"/>
                <a:gd name="connsiteX151" fmla="*/ 3372028 w 5477186"/>
                <a:gd name="connsiteY151" fmla="*/ 809625 h 2386012"/>
                <a:gd name="connsiteX152" fmla="*/ 3329165 w 5477186"/>
                <a:gd name="connsiteY152" fmla="*/ 833437 h 2386012"/>
                <a:gd name="connsiteX153" fmla="*/ 3291065 w 5477186"/>
                <a:gd name="connsiteY153" fmla="*/ 857250 h 2386012"/>
                <a:gd name="connsiteX154" fmla="*/ 3219628 w 5477186"/>
                <a:gd name="connsiteY154" fmla="*/ 890587 h 2386012"/>
                <a:gd name="connsiteX155" fmla="*/ 3157715 w 5477186"/>
                <a:gd name="connsiteY155" fmla="*/ 914400 h 2386012"/>
                <a:gd name="connsiteX156" fmla="*/ 3124378 w 5477186"/>
                <a:gd name="connsiteY156" fmla="*/ 923925 h 2386012"/>
                <a:gd name="connsiteX157" fmla="*/ 3091040 w 5477186"/>
                <a:gd name="connsiteY157" fmla="*/ 928687 h 2386012"/>
                <a:gd name="connsiteX158" fmla="*/ 3067228 w 5477186"/>
                <a:gd name="connsiteY158" fmla="*/ 933450 h 2386012"/>
                <a:gd name="connsiteX159" fmla="*/ 3052940 w 5477186"/>
                <a:gd name="connsiteY159" fmla="*/ 938212 h 2386012"/>
                <a:gd name="connsiteX160" fmla="*/ 2995790 w 5477186"/>
                <a:gd name="connsiteY160" fmla="*/ 947737 h 2386012"/>
                <a:gd name="connsiteX161" fmla="*/ 2938640 w 5477186"/>
                <a:gd name="connsiteY161" fmla="*/ 957262 h 2386012"/>
                <a:gd name="connsiteX162" fmla="*/ 2895778 w 5477186"/>
                <a:gd name="connsiteY162" fmla="*/ 971550 h 2386012"/>
                <a:gd name="connsiteX163" fmla="*/ 2848153 w 5477186"/>
                <a:gd name="connsiteY163" fmla="*/ 990600 h 2386012"/>
                <a:gd name="connsiteX164" fmla="*/ 2838628 w 5477186"/>
                <a:gd name="connsiteY164" fmla="*/ 1004887 h 2386012"/>
                <a:gd name="connsiteX165" fmla="*/ 2791003 w 5477186"/>
                <a:gd name="connsiteY165" fmla="*/ 1023937 h 2386012"/>
                <a:gd name="connsiteX166" fmla="*/ 2738615 w 5477186"/>
                <a:gd name="connsiteY166" fmla="*/ 1047750 h 2386012"/>
                <a:gd name="connsiteX167" fmla="*/ 2719565 w 5477186"/>
                <a:gd name="connsiteY167" fmla="*/ 1062037 h 2386012"/>
                <a:gd name="connsiteX168" fmla="*/ 2652890 w 5477186"/>
                <a:gd name="connsiteY168" fmla="*/ 1090612 h 2386012"/>
                <a:gd name="connsiteX169" fmla="*/ 2610028 w 5477186"/>
                <a:gd name="connsiteY169" fmla="*/ 1128712 h 2386012"/>
                <a:gd name="connsiteX170" fmla="*/ 2562403 w 5477186"/>
                <a:gd name="connsiteY170" fmla="*/ 1162050 h 2386012"/>
                <a:gd name="connsiteX171" fmla="*/ 2505253 w 5477186"/>
                <a:gd name="connsiteY171" fmla="*/ 1209675 h 2386012"/>
                <a:gd name="connsiteX172" fmla="*/ 2400478 w 5477186"/>
                <a:gd name="connsiteY172" fmla="*/ 1262062 h 2386012"/>
                <a:gd name="connsiteX173" fmla="*/ 2362378 w 5477186"/>
                <a:gd name="connsiteY173" fmla="*/ 1271587 h 2386012"/>
                <a:gd name="connsiteX174" fmla="*/ 2314753 w 5477186"/>
                <a:gd name="connsiteY174" fmla="*/ 1290637 h 2386012"/>
                <a:gd name="connsiteX175" fmla="*/ 2257603 w 5477186"/>
                <a:gd name="connsiteY175" fmla="*/ 1304925 h 2386012"/>
                <a:gd name="connsiteX176" fmla="*/ 2090915 w 5477186"/>
                <a:gd name="connsiteY176" fmla="*/ 1295400 h 2386012"/>
                <a:gd name="connsiteX177" fmla="*/ 2033765 w 5477186"/>
                <a:gd name="connsiteY177" fmla="*/ 1285875 h 2386012"/>
                <a:gd name="connsiteX178" fmla="*/ 1976615 w 5477186"/>
                <a:gd name="connsiteY178" fmla="*/ 1281112 h 2386012"/>
                <a:gd name="connsiteX179" fmla="*/ 1905178 w 5477186"/>
                <a:gd name="connsiteY179" fmla="*/ 1285875 h 2386012"/>
                <a:gd name="connsiteX180" fmla="*/ 1881365 w 5477186"/>
                <a:gd name="connsiteY180" fmla="*/ 1295400 h 2386012"/>
                <a:gd name="connsiteX181" fmla="*/ 1848028 w 5477186"/>
                <a:gd name="connsiteY181" fmla="*/ 1300162 h 2386012"/>
                <a:gd name="connsiteX182" fmla="*/ 1814690 w 5477186"/>
                <a:gd name="connsiteY182" fmla="*/ 1319212 h 2386012"/>
                <a:gd name="connsiteX183" fmla="*/ 1790878 w 5477186"/>
                <a:gd name="connsiteY183" fmla="*/ 1328737 h 2386012"/>
                <a:gd name="connsiteX184" fmla="*/ 1771828 w 5477186"/>
                <a:gd name="connsiteY184" fmla="*/ 1343025 h 2386012"/>
                <a:gd name="connsiteX185" fmla="*/ 1748015 w 5477186"/>
                <a:gd name="connsiteY185" fmla="*/ 1347787 h 2386012"/>
                <a:gd name="connsiteX186" fmla="*/ 1728965 w 5477186"/>
                <a:gd name="connsiteY186" fmla="*/ 1357312 h 2386012"/>
                <a:gd name="connsiteX187" fmla="*/ 1700390 w 5477186"/>
                <a:gd name="connsiteY187" fmla="*/ 1366837 h 2386012"/>
                <a:gd name="connsiteX188" fmla="*/ 1667053 w 5477186"/>
                <a:gd name="connsiteY188" fmla="*/ 1381125 h 2386012"/>
                <a:gd name="connsiteX189" fmla="*/ 1652765 w 5477186"/>
                <a:gd name="connsiteY189" fmla="*/ 1390650 h 2386012"/>
                <a:gd name="connsiteX190" fmla="*/ 1638478 w 5477186"/>
                <a:gd name="connsiteY190" fmla="*/ 1404937 h 2386012"/>
                <a:gd name="connsiteX191" fmla="*/ 1619428 w 5477186"/>
                <a:gd name="connsiteY191" fmla="*/ 1409700 h 2386012"/>
                <a:gd name="connsiteX192" fmla="*/ 1571803 w 5477186"/>
                <a:gd name="connsiteY192" fmla="*/ 1433512 h 2386012"/>
                <a:gd name="connsiteX193" fmla="*/ 1519415 w 5477186"/>
                <a:gd name="connsiteY193" fmla="*/ 1462087 h 2386012"/>
                <a:gd name="connsiteX194" fmla="*/ 1495603 w 5477186"/>
                <a:gd name="connsiteY194" fmla="*/ 1471612 h 2386012"/>
                <a:gd name="connsiteX195" fmla="*/ 1438453 w 5477186"/>
                <a:gd name="connsiteY195" fmla="*/ 1500187 h 2386012"/>
                <a:gd name="connsiteX196" fmla="*/ 1376540 w 5477186"/>
                <a:gd name="connsiteY196" fmla="*/ 1519237 h 2386012"/>
                <a:gd name="connsiteX197" fmla="*/ 1352728 w 5477186"/>
                <a:gd name="connsiteY197" fmla="*/ 1528762 h 2386012"/>
                <a:gd name="connsiteX198" fmla="*/ 1247953 w 5477186"/>
                <a:gd name="connsiteY198" fmla="*/ 1562100 h 2386012"/>
                <a:gd name="connsiteX199" fmla="*/ 1214615 w 5477186"/>
                <a:gd name="connsiteY199" fmla="*/ 1571625 h 2386012"/>
                <a:gd name="connsiteX200" fmla="*/ 1200328 w 5477186"/>
                <a:gd name="connsiteY200" fmla="*/ 1581150 h 2386012"/>
                <a:gd name="connsiteX201" fmla="*/ 1114603 w 5477186"/>
                <a:gd name="connsiteY201" fmla="*/ 1614487 h 2386012"/>
                <a:gd name="connsiteX202" fmla="*/ 1081265 w 5477186"/>
                <a:gd name="connsiteY202" fmla="*/ 1638300 h 2386012"/>
                <a:gd name="connsiteX203" fmla="*/ 1047928 w 5477186"/>
                <a:gd name="connsiteY203" fmla="*/ 1647825 h 2386012"/>
                <a:gd name="connsiteX204" fmla="*/ 1014590 w 5477186"/>
                <a:gd name="connsiteY204" fmla="*/ 1666875 h 2386012"/>
                <a:gd name="connsiteX205" fmla="*/ 971728 w 5477186"/>
                <a:gd name="connsiteY205" fmla="*/ 1685925 h 2386012"/>
                <a:gd name="connsiteX206" fmla="*/ 933628 w 5477186"/>
                <a:gd name="connsiteY206" fmla="*/ 1709737 h 2386012"/>
                <a:gd name="connsiteX207" fmla="*/ 866953 w 5477186"/>
                <a:gd name="connsiteY207" fmla="*/ 1738312 h 2386012"/>
                <a:gd name="connsiteX208" fmla="*/ 838378 w 5477186"/>
                <a:gd name="connsiteY208" fmla="*/ 1757362 h 2386012"/>
                <a:gd name="connsiteX209" fmla="*/ 809803 w 5477186"/>
                <a:gd name="connsiteY209" fmla="*/ 1766887 h 2386012"/>
                <a:gd name="connsiteX210" fmla="*/ 785990 w 5477186"/>
                <a:gd name="connsiteY210" fmla="*/ 1781175 h 2386012"/>
                <a:gd name="connsiteX211" fmla="*/ 752653 w 5477186"/>
                <a:gd name="connsiteY211" fmla="*/ 1795462 h 2386012"/>
                <a:gd name="connsiteX212" fmla="*/ 676453 w 5477186"/>
                <a:gd name="connsiteY212" fmla="*/ 1838325 h 2386012"/>
                <a:gd name="connsiteX213" fmla="*/ 657403 w 5477186"/>
                <a:gd name="connsiteY213" fmla="*/ 1852612 h 2386012"/>
                <a:gd name="connsiteX214" fmla="*/ 605015 w 5477186"/>
                <a:gd name="connsiteY214" fmla="*/ 1876425 h 2386012"/>
                <a:gd name="connsiteX215" fmla="*/ 581203 w 5477186"/>
                <a:gd name="connsiteY215" fmla="*/ 1895475 h 2386012"/>
                <a:gd name="connsiteX216" fmla="*/ 533578 w 5477186"/>
                <a:gd name="connsiteY216" fmla="*/ 1919287 h 2386012"/>
                <a:gd name="connsiteX217" fmla="*/ 519290 w 5477186"/>
                <a:gd name="connsiteY217" fmla="*/ 1938337 h 2386012"/>
                <a:gd name="connsiteX218" fmla="*/ 495478 w 5477186"/>
                <a:gd name="connsiteY218" fmla="*/ 1952625 h 2386012"/>
                <a:gd name="connsiteX219" fmla="*/ 466903 w 5477186"/>
                <a:gd name="connsiteY219" fmla="*/ 1976437 h 2386012"/>
                <a:gd name="connsiteX220" fmla="*/ 447853 w 5477186"/>
                <a:gd name="connsiteY220" fmla="*/ 2000250 h 2386012"/>
                <a:gd name="connsiteX221" fmla="*/ 424040 w 5477186"/>
                <a:gd name="connsiteY221" fmla="*/ 2014537 h 2386012"/>
                <a:gd name="connsiteX222" fmla="*/ 404990 w 5477186"/>
                <a:gd name="connsiteY222" fmla="*/ 2033587 h 2386012"/>
                <a:gd name="connsiteX223" fmla="*/ 362128 w 5477186"/>
                <a:gd name="connsiteY223" fmla="*/ 2062162 h 2386012"/>
                <a:gd name="connsiteX224" fmla="*/ 347840 w 5477186"/>
                <a:gd name="connsiteY224" fmla="*/ 2076450 h 2386012"/>
                <a:gd name="connsiteX225" fmla="*/ 324028 w 5477186"/>
                <a:gd name="connsiteY225" fmla="*/ 2085975 h 2386012"/>
                <a:gd name="connsiteX226" fmla="*/ 304978 w 5477186"/>
                <a:gd name="connsiteY226" fmla="*/ 2095500 h 2386012"/>
                <a:gd name="connsiteX227" fmla="*/ 281165 w 5477186"/>
                <a:gd name="connsiteY227" fmla="*/ 2109787 h 2386012"/>
                <a:gd name="connsiteX228" fmla="*/ 262115 w 5477186"/>
                <a:gd name="connsiteY228" fmla="*/ 2114550 h 2386012"/>
                <a:gd name="connsiteX229" fmla="*/ 247828 w 5477186"/>
                <a:gd name="connsiteY229" fmla="*/ 2119312 h 2386012"/>
                <a:gd name="connsiteX230" fmla="*/ 233540 w 5477186"/>
                <a:gd name="connsiteY230" fmla="*/ 2128837 h 2386012"/>
                <a:gd name="connsiteX231" fmla="*/ 219253 w 5477186"/>
                <a:gd name="connsiteY231" fmla="*/ 2133600 h 2386012"/>
                <a:gd name="connsiteX232" fmla="*/ 171628 w 5477186"/>
                <a:gd name="connsiteY232" fmla="*/ 2166937 h 2386012"/>
                <a:gd name="connsiteX233" fmla="*/ 157340 w 5477186"/>
                <a:gd name="connsiteY233" fmla="*/ 2176462 h 2386012"/>
                <a:gd name="connsiteX234" fmla="*/ 128765 w 5477186"/>
                <a:gd name="connsiteY234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700390 w 5477186"/>
                <a:gd name="connsiteY185" fmla="*/ 1366837 h 2386012"/>
                <a:gd name="connsiteX186" fmla="*/ 1667053 w 5477186"/>
                <a:gd name="connsiteY186" fmla="*/ 1381125 h 2386012"/>
                <a:gd name="connsiteX187" fmla="*/ 1652765 w 5477186"/>
                <a:gd name="connsiteY187" fmla="*/ 1390650 h 2386012"/>
                <a:gd name="connsiteX188" fmla="*/ 1638478 w 5477186"/>
                <a:gd name="connsiteY188" fmla="*/ 1404937 h 2386012"/>
                <a:gd name="connsiteX189" fmla="*/ 1619428 w 5477186"/>
                <a:gd name="connsiteY189" fmla="*/ 1409700 h 2386012"/>
                <a:gd name="connsiteX190" fmla="*/ 1571803 w 5477186"/>
                <a:gd name="connsiteY190" fmla="*/ 1433512 h 2386012"/>
                <a:gd name="connsiteX191" fmla="*/ 1519415 w 5477186"/>
                <a:gd name="connsiteY191" fmla="*/ 1462087 h 2386012"/>
                <a:gd name="connsiteX192" fmla="*/ 1495603 w 5477186"/>
                <a:gd name="connsiteY192" fmla="*/ 1471612 h 2386012"/>
                <a:gd name="connsiteX193" fmla="*/ 1438453 w 5477186"/>
                <a:gd name="connsiteY193" fmla="*/ 1500187 h 2386012"/>
                <a:gd name="connsiteX194" fmla="*/ 1376540 w 5477186"/>
                <a:gd name="connsiteY194" fmla="*/ 1519237 h 2386012"/>
                <a:gd name="connsiteX195" fmla="*/ 1352728 w 5477186"/>
                <a:gd name="connsiteY195" fmla="*/ 1528762 h 2386012"/>
                <a:gd name="connsiteX196" fmla="*/ 1247953 w 5477186"/>
                <a:gd name="connsiteY196" fmla="*/ 1562100 h 2386012"/>
                <a:gd name="connsiteX197" fmla="*/ 1214615 w 5477186"/>
                <a:gd name="connsiteY197" fmla="*/ 1571625 h 2386012"/>
                <a:gd name="connsiteX198" fmla="*/ 1200328 w 5477186"/>
                <a:gd name="connsiteY198" fmla="*/ 1581150 h 2386012"/>
                <a:gd name="connsiteX199" fmla="*/ 1114603 w 5477186"/>
                <a:gd name="connsiteY199" fmla="*/ 1614487 h 2386012"/>
                <a:gd name="connsiteX200" fmla="*/ 1081265 w 5477186"/>
                <a:gd name="connsiteY200" fmla="*/ 1638300 h 2386012"/>
                <a:gd name="connsiteX201" fmla="*/ 1047928 w 5477186"/>
                <a:gd name="connsiteY201" fmla="*/ 1647825 h 2386012"/>
                <a:gd name="connsiteX202" fmla="*/ 1014590 w 5477186"/>
                <a:gd name="connsiteY202" fmla="*/ 1666875 h 2386012"/>
                <a:gd name="connsiteX203" fmla="*/ 971728 w 5477186"/>
                <a:gd name="connsiteY203" fmla="*/ 1685925 h 2386012"/>
                <a:gd name="connsiteX204" fmla="*/ 933628 w 5477186"/>
                <a:gd name="connsiteY204" fmla="*/ 1709737 h 2386012"/>
                <a:gd name="connsiteX205" fmla="*/ 866953 w 5477186"/>
                <a:gd name="connsiteY205" fmla="*/ 1738312 h 2386012"/>
                <a:gd name="connsiteX206" fmla="*/ 838378 w 5477186"/>
                <a:gd name="connsiteY206" fmla="*/ 1757362 h 2386012"/>
                <a:gd name="connsiteX207" fmla="*/ 809803 w 5477186"/>
                <a:gd name="connsiteY207" fmla="*/ 1766887 h 2386012"/>
                <a:gd name="connsiteX208" fmla="*/ 785990 w 5477186"/>
                <a:gd name="connsiteY208" fmla="*/ 1781175 h 2386012"/>
                <a:gd name="connsiteX209" fmla="*/ 752653 w 5477186"/>
                <a:gd name="connsiteY209" fmla="*/ 1795462 h 2386012"/>
                <a:gd name="connsiteX210" fmla="*/ 676453 w 5477186"/>
                <a:gd name="connsiteY210" fmla="*/ 1838325 h 2386012"/>
                <a:gd name="connsiteX211" fmla="*/ 657403 w 5477186"/>
                <a:gd name="connsiteY211" fmla="*/ 1852612 h 2386012"/>
                <a:gd name="connsiteX212" fmla="*/ 605015 w 5477186"/>
                <a:gd name="connsiteY212" fmla="*/ 1876425 h 2386012"/>
                <a:gd name="connsiteX213" fmla="*/ 581203 w 5477186"/>
                <a:gd name="connsiteY213" fmla="*/ 1895475 h 2386012"/>
                <a:gd name="connsiteX214" fmla="*/ 533578 w 5477186"/>
                <a:gd name="connsiteY214" fmla="*/ 1919287 h 2386012"/>
                <a:gd name="connsiteX215" fmla="*/ 519290 w 5477186"/>
                <a:gd name="connsiteY215" fmla="*/ 1938337 h 2386012"/>
                <a:gd name="connsiteX216" fmla="*/ 495478 w 5477186"/>
                <a:gd name="connsiteY216" fmla="*/ 1952625 h 2386012"/>
                <a:gd name="connsiteX217" fmla="*/ 466903 w 5477186"/>
                <a:gd name="connsiteY217" fmla="*/ 1976437 h 2386012"/>
                <a:gd name="connsiteX218" fmla="*/ 447853 w 5477186"/>
                <a:gd name="connsiteY218" fmla="*/ 2000250 h 2386012"/>
                <a:gd name="connsiteX219" fmla="*/ 424040 w 5477186"/>
                <a:gd name="connsiteY219" fmla="*/ 2014537 h 2386012"/>
                <a:gd name="connsiteX220" fmla="*/ 404990 w 5477186"/>
                <a:gd name="connsiteY220" fmla="*/ 2033587 h 2386012"/>
                <a:gd name="connsiteX221" fmla="*/ 362128 w 5477186"/>
                <a:gd name="connsiteY221" fmla="*/ 2062162 h 2386012"/>
                <a:gd name="connsiteX222" fmla="*/ 347840 w 5477186"/>
                <a:gd name="connsiteY222" fmla="*/ 2076450 h 2386012"/>
                <a:gd name="connsiteX223" fmla="*/ 324028 w 5477186"/>
                <a:gd name="connsiteY223" fmla="*/ 2085975 h 2386012"/>
                <a:gd name="connsiteX224" fmla="*/ 304978 w 5477186"/>
                <a:gd name="connsiteY224" fmla="*/ 2095500 h 2386012"/>
                <a:gd name="connsiteX225" fmla="*/ 281165 w 5477186"/>
                <a:gd name="connsiteY225" fmla="*/ 2109787 h 2386012"/>
                <a:gd name="connsiteX226" fmla="*/ 262115 w 5477186"/>
                <a:gd name="connsiteY226" fmla="*/ 2114550 h 2386012"/>
                <a:gd name="connsiteX227" fmla="*/ 247828 w 5477186"/>
                <a:gd name="connsiteY227" fmla="*/ 2119312 h 2386012"/>
                <a:gd name="connsiteX228" fmla="*/ 233540 w 5477186"/>
                <a:gd name="connsiteY228" fmla="*/ 2128837 h 2386012"/>
                <a:gd name="connsiteX229" fmla="*/ 219253 w 5477186"/>
                <a:gd name="connsiteY229" fmla="*/ 2133600 h 2386012"/>
                <a:gd name="connsiteX230" fmla="*/ 171628 w 5477186"/>
                <a:gd name="connsiteY230" fmla="*/ 2166937 h 2386012"/>
                <a:gd name="connsiteX231" fmla="*/ 157340 w 5477186"/>
                <a:gd name="connsiteY231" fmla="*/ 2176462 h 2386012"/>
                <a:gd name="connsiteX232" fmla="*/ 128765 w 5477186"/>
                <a:gd name="connsiteY232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667053 w 5477186"/>
                <a:gd name="connsiteY185" fmla="*/ 1381125 h 2386012"/>
                <a:gd name="connsiteX186" fmla="*/ 1652765 w 5477186"/>
                <a:gd name="connsiteY186" fmla="*/ 1390650 h 2386012"/>
                <a:gd name="connsiteX187" fmla="*/ 1638478 w 5477186"/>
                <a:gd name="connsiteY187" fmla="*/ 1404937 h 2386012"/>
                <a:gd name="connsiteX188" fmla="*/ 1619428 w 5477186"/>
                <a:gd name="connsiteY188" fmla="*/ 1409700 h 2386012"/>
                <a:gd name="connsiteX189" fmla="*/ 1571803 w 5477186"/>
                <a:gd name="connsiteY189" fmla="*/ 1433512 h 2386012"/>
                <a:gd name="connsiteX190" fmla="*/ 1519415 w 5477186"/>
                <a:gd name="connsiteY190" fmla="*/ 1462087 h 2386012"/>
                <a:gd name="connsiteX191" fmla="*/ 1495603 w 5477186"/>
                <a:gd name="connsiteY191" fmla="*/ 1471612 h 2386012"/>
                <a:gd name="connsiteX192" fmla="*/ 1438453 w 5477186"/>
                <a:gd name="connsiteY192" fmla="*/ 1500187 h 2386012"/>
                <a:gd name="connsiteX193" fmla="*/ 1376540 w 5477186"/>
                <a:gd name="connsiteY193" fmla="*/ 1519237 h 2386012"/>
                <a:gd name="connsiteX194" fmla="*/ 1352728 w 5477186"/>
                <a:gd name="connsiteY194" fmla="*/ 1528762 h 2386012"/>
                <a:gd name="connsiteX195" fmla="*/ 1247953 w 5477186"/>
                <a:gd name="connsiteY195" fmla="*/ 1562100 h 2386012"/>
                <a:gd name="connsiteX196" fmla="*/ 1214615 w 5477186"/>
                <a:gd name="connsiteY196" fmla="*/ 1571625 h 2386012"/>
                <a:gd name="connsiteX197" fmla="*/ 1200328 w 5477186"/>
                <a:gd name="connsiteY197" fmla="*/ 1581150 h 2386012"/>
                <a:gd name="connsiteX198" fmla="*/ 1114603 w 5477186"/>
                <a:gd name="connsiteY198" fmla="*/ 1614487 h 2386012"/>
                <a:gd name="connsiteX199" fmla="*/ 1081265 w 5477186"/>
                <a:gd name="connsiteY199" fmla="*/ 1638300 h 2386012"/>
                <a:gd name="connsiteX200" fmla="*/ 1047928 w 5477186"/>
                <a:gd name="connsiteY200" fmla="*/ 1647825 h 2386012"/>
                <a:gd name="connsiteX201" fmla="*/ 1014590 w 5477186"/>
                <a:gd name="connsiteY201" fmla="*/ 1666875 h 2386012"/>
                <a:gd name="connsiteX202" fmla="*/ 971728 w 5477186"/>
                <a:gd name="connsiteY202" fmla="*/ 1685925 h 2386012"/>
                <a:gd name="connsiteX203" fmla="*/ 933628 w 5477186"/>
                <a:gd name="connsiteY203" fmla="*/ 1709737 h 2386012"/>
                <a:gd name="connsiteX204" fmla="*/ 866953 w 5477186"/>
                <a:gd name="connsiteY204" fmla="*/ 1738312 h 2386012"/>
                <a:gd name="connsiteX205" fmla="*/ 838378 w 5477186"/>
                <a:gd name="connsiteY205" fmla="*/ 1757362 h 2386012"/>
                <a:gd name="connsiteX206" fmla="*/ 809803 w 5477186"/>
                <a:gd name="connsiteY206" fmla="*/ 1766887 h 2386012"/>
                <a:gd name="connsiteX207" fmla="*/ 785990 w 5477186"/>
                <a:gd name="connsiteY207" fmla="*/ 1781175 h 2386012"/>
                <a:gd name="connsiteX208" fmla="*/ 752653 w 5477186"/>
                <a:gd name="connsiteY208" fmla="*/ 1795462 h 2386012"/>
                <a:gd name="connsiteX209" fmla="*/ 676453 w 5477186"/>
                <a:gd name="connsiteY209" fmla="*/ 1838325 h 2386012"/>
                <a:gd name="connsiteX210" fmla="*/ 657403 w 5477186"/>
                <a:gd name="connsiteY210" fmla="*/ 1852612 h 2386012"/>
                <a:gd name="connsiteX211" fmla="*/ 605015 w 5477186"/>
                <a:gd name="connsiteY211" fmla="*/ 1876425 h 2386012"/>
                <a:gd name="connsiteX212" fmla="*/ 581203 w 5477186"/>
                <a:gd name="connsiteY212" fmla="*/ 1895475 h 2386012"/>
                <a:gd name="connsiteX213" fmla="*/ 533578 w 5477186"/>
                <a:gd name="connsiteY213" fmla="*/ 1919287 h 2386012"/>
                <a:gd name="connsiteX214" fmla="*/ 519290 w 5477186"/>
                <a:gd name="connsiteY214" fmla="*/ 1938337 h 2386012"/>
                <a:gd name="connsiteX215" fmla="*/ 495478 w 5477186"/>
                <a:gd name="connsiteY215" fmla="*/ 1952625 h 2386012"/>
                <a:gd name="connsiteX216" fmla="*/ 466903 w 5477186"/>
                <a:gd name="connsiteY216" fmla="*/ 1976437 h 2386012"/>
                <a:gd name="connsiteX217" fmla="*/ 447853 w 5477186"/>
                <a:gd name="connsiteY217" fmla="*/ 2000250 h 2386012"/>
                <a:gd name="connsiteX218" fmla="*/ 424040 w 5477186"/>
                <a:gd name="connsiteY218" fmla="*/ 2014537 h 2386012"/>
                <a:gd name="connsiteX219" fmla="*/ 404990 w 5477186"/>
                <a:gd name="connsiteY219" fmla="*/ 2033587 h 2386012"/>
                <a:gd name="connsiteX220" fmla="*/ 362128 w 5477186"/>
                <a:gd name="connsiteY220" fmla="*/ 2062162 h 2386012"/>
                <a:gd name="connsiteX221" fmla="*/ 347840 w 5477186"/>
                <a:gd name="connsiteY221" fmla="*/ 2076450 h 2386012"/>
                <a:gd name="connsiteX222" fmla="*/ 324028 w 5477186"/>
                <a:gd name="connsiteY222" fmla="*/ 2085975 h 2386012"/>
                <a:gd name="connsiteX223" fmla="*/ 304978 w 5477186"/>
                <a:gd name="connsiteY223" fmla="*/ 2095500 h 2386012"/>
                <a:gd name="connsiteX224" fmla="*/ 281165 w 5477186"/>
                <a:gd name="connsiteY224" fmla="*/ 2109787 h 2386012"/>
                <a:gd name="connsiteX225" fmla="*/ 262115 w 5477186"/>
                <a:gd name="connsiteY225" fmla="*/ 2114550 h 2386012"/>
                <a:gd name="connsiteX226" fmla="*/ 247828 w 5477186"/>
                <a:gd name="connsiteY226" fmla="*/ 2119312 h 2386012"/>
                <a:gd name="connsiteX227" fmla="*/ 233540 w 5477186"/>
                <a:gd name="connsiteY227" fmla="*/ 2128837 h 2386012"/>
                <a:gd name="connsiteX228" fmla="*/ 219253 w 5477186"/>
                <a:gd name="connsiteY228" fmla="*/ 2133600 h 2386012"/>
                <a:gd name="connsiteX229" fmla="*/ 171628 w 5477186"/>
                <a:gd name="connsiteY229" fmla="*/ 2166937 h 2386012"/>
                <a:gd name="connsiteX230" fmla="*/ 157340 w 5477186"/>
                <a:gd name="connsiteY230" fmla="*/ 2176462 h 2386012"/>
                <a:gd name="connsiteX231" fmla="*/ 128765 w 5477186"/>
                <a:gd name="connsiteY231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119365 w 5477186"/>
                <a:gd name="connsiteY21" fmla="*/ 2247900 h 2386012"/>
                <a:gd name="connsiteX22" fmla="*/ 1152703 w 5477186"/>
                <a:gd name="connsiteY22" fmla="*/ 2238375 h 2386012"/>
                <a:gd name="connsiteX23" fmla="*/ 1176515 w 5477186"/>
                <a:gd name="connsiteY23" fmla="*/ 2233612 h 2386012"/>
                <a:gd name="connsiteX24" fmla="*/ 1486078 w 5477186"/>
                <a:gd name="connsiteY24" fmla="*/ 2228850 h 2386012"/>
                <a:gd name="connsiteX25" fmla="*/ 1562278 w 5477186"/>
                <a:gd name="connsiteY25" fmla="*/ 2219325 h 2386012"/>
                <a:gd name="connsiteX26" fmla="*/ 1614665 w 5477186"/>
                <a:gd name="connsiteY26" fmla="*/ 2195512 h 2386012"/>
                <a:gd name="connsiteX27" fmla="*/ 1648003 w 5477186"/>
                <a:gd name="connsiteY27" fmla="*/ 2185987 h 2386012"/>
                <a:gd name="connsiteX28" fmla="*/ 1728965 w 5477186"/>
                <a:gd name="connsiteY28" fmla="*/ 2157412 h 2386012"/>
                <a:gd name="connsiteX29" fmla="*/ 1790878 w 5477186"/>
                <a:gd name="connsiteY29" fmla="*/ 2133600 h 2386012"/>
                <a:gd name="connsiteX30" fmla="*/ 1814690 w 5477186"/>
                <a:gd name="connsiteY30" fmla="*/ 2124075 h 2386012"/>
                <a:gd name="connsiteX31" fmla="*/ 1838503 w 5477186"/>
                <a:gd name="connsiteY31" fmla="*/ 2119312 h 2386012"/>
                <a:gd name="connsiteX32" fmla="*/ 1862315 w 5477186"/>
                <a:gd name="connsiteY32" fmla="*/ 2109787 h 2386012"/>
                <a:gd name="connsiteX33" fmla="*/ 1919465 w 5477186"/>
                <a:gd name="connsiteY33" fmla="*/ 2090737 h 2386012"/>
                <a:gd name="connsiteX34" fmla="*/ 1948040 w 5477186"/>
                <a:gd name="connsiteY34" fmla="*/ 2081212 h 2386012"/>
                <a:gd name="connsiteX35" fmla="*/ 2014715 w 5477186"/>
                <a:gd name="connsiteY35" fmla="*/ 2066925 h 2386012"/>
                <a:gd name="connsiteX36" fmla="*/ 2062340 w 5477186"/>
                <a:gd name="connsiteY36" fmla="*/ 2057400 h 2386012"/>
                <a:gd name="connsiteX37" fmla="*/ 2105203 w 5477186"/>
                <a:gd name="connsiteY37" fmla="*/ 2047875 h 2386012"/>
                <a:gd name="connsiteX38" fmla="*/ 2138540 w 5477186"/>
                <a:gd name="connsiteY38" fmla="*/ 2038350 h 2386012"/>
                <a:gd name="connsiteX39" fmla="*/ 2214740 w 5477186"/>
                <a:gd name="connsiteY39" fmla="*/ 2033587 h 2386012"/>
                <a:gd name="connsiteX40" fmla="*/ 2267128 w 5477186"/>
                <a:gd name="connsiteY40" fmla="*/ 2028825 h 2386012"/>
                <a:gd name="connsiteX41" fmla="*/ 2405240 w 5477186"/>
                <a:gd name="connsiteY41" fmla="*/ 2014537 h 2386012"/>
                <a:gd name="connsiteX42" fmla="*/ 2429053 w 5477186"/>
                <a:gd name="connsiteY42" fmla="*/ 2005012 h 2386012"/>
                <a:gd name="connsiteX43" fmla="*/ 2462390 w 5477186"/>
                <a:gd name="connsiteY43" fmla="*/ 2000250 h 2386012"/>
                <a:gd name="connsiteX44" fmla="*/ 2562403 w 5477186"/>
                <a:gd name="connsiteY44" fmla="*/ 1976437 h 2386012"/>
                <a:gd name="connsiteX45" fmla="*/ 2595740 w 5477186"/>
                <a:gd name="connsiteY45" fmla="*/ 1962150 h 2386012"/>
                <a:gd name="connsiteX46" fmla="*/ 2629078 w 5477186"/>
                <a:gd name="connsiteY46" fmla="*/ 1952625 h 2386012"/>
                <a:gd name="connsiteX47" fmla="*/ 2667178 w 5477186"/>
                <a:gd name="connsiteY47" fmla="*/ 1933575 h 2386012"/>
                <a:gd name="connsiteX48" fmla="*/ 2729090 w 5477186"/>
                <a:gd name="connsiteY48" fmla="*/ 1914525 h 2386012"/>
                <a:gd name="connsiteX49" fmla="*/ 2791003 w 5477186"/>
                <a:gd name="connsiteY49" fmla="*/ 1881187 h 2386012"/>
                <a:gd name="connsiteX50" fmla="*/ 2819578 w 5477186"/>
                <a:gd name="connsiteY50" fmla="*/ 1866900 h 2386012"/>
                <a:gd name="connsiteX51" fmla="*/ 2843390 w 5477186"/>
                <a:gd name="connsiteY51" fmla="*/ 1852612 h 2386012"/>
                <a:gd name="connsiteX52" fmla="*/ 2857678 w 5477186"/>
                <a:gd name="connsiteY52" fmla="*/ 1843087 h 2386012"/>
                <a:gd name="connsiteX53" fmla="*/ 2881490 w 5477186"/>
                <a:gd name="connsiteY53" fmla="*/ 1838325 h 2386012"/>
                <a:gd name="connsiteX54" fmla="*/ 2967215 w 5477186"/>
                <a:gd name="connsiteY54" fmla="*/ 1795462 h 2386012"/>
                <a:gd name="connsiteX55" fmla="*/ 3000553 w 5477186"/>
                <a:gd name="connsiteY55" fmla="*/ 1781175 h 2386012"/>
                <a:gd name="connsiteX56" fmla="*/ 3033890 w 5477186"/>
                <a:gd name="connsiteY56" fmla="*/ 1771650 h 2386012"/>
                <a:gd name="connsiteX57" fmla="*/ 3081515 w 5477186"/>
                <a:gd name="connsiteY57" fmla="*/ 1752600 h 2386012"/>
                <a:gd name="connsiteX58" fmla="*/ 3119615 w 5477186"/>
                <a:gd name="connsiteY58" fmla="*/ 1743075 h 2386012"/>
                <a:gd name="connsiteX59" fmla="*/ 3152953 w 5477186"/>
                <a:gd name="connsiteY59" fmla="*/ 1728787 h 2386012"/>
                <a:gd name="connsiteX60" fmla="*/ 3186290 w 5477186"/>
                <a:gd name="connsiteY60" fmla="*/ 1719262 h 2386012"/>
                <a:gd name="connsiteX61" fmla="*/ 3214865 w 5477186"/>
                <a:gd name="connsiteY61" fmla="*/ 1700212 h 2386012"/>
                <a:gd name="connsiteX62" fmla="*/ 3276778 w 5477186"/>
                <a:gd name="connsiteY62" fmla="*/ 1671637 h 2386012"/>
                <a:gd name="connsiteX63" fmla="*/ 3305353 w 5477186"/>
                <a:gd name="connsiteY63" fmla="*/ 1662112 h 2386012"/>
                <a:gd name="connsiteX64" fmla="*/ 3381553 w 5477186"/>
                <a:gd name="connsiteY64" fmla="*/ 1643062 h 2386012"/>
                <a:gd name="connsiteX65" fmla="*/ 3452990 w 5477186"/>
                <a:gd name="connsiteY65" fmla="*/ 1628775 h 2386012"/>
                <a:gd name="connsiteX66" fmla="*/ 3576815 w 5477186"/>
                <a:gd name="connsiteY66" fmla="*/ 1633537 h 2386012"/>
                <a:gd name="connsiteX67" fmla="*/ 3610153 w 5477186"/>
                <a:gd name="connsiteY67" fmla="*/ 1638300 h 2386012"/>
                <a:gd name="connsiteX68" fmla="*/ 3748265 w 5477186"/>
                <a:gd name="connsiteY68" fmla="*/ 1647825 h 2386012"/>
                <a:gd name="connsiteX69" fmla="*/ 3805415 w 5477186"/>
                <a:gd name="connsiteY69" fmla="*/ 1657350 h 2386012"/>
                <a:gd name="connsiteX70" fmla="*/ 3938765 w 5477186"/>
                <a:gd name="connsiteY70" fmla="*/ 1647825 h 2386012"/>
                <a:gd name="connsiteX71" fmla="*/ 3957815 w 5477186"/>
                <a:gd name="connsiteY71" fmla="*/ 1643062 h 2386012"/>
                <a:gd name="connsiteX72" fmla="*/ 4038778 w 5477186"/>
                <a:gd name="connsiteY72" fmla="*/ 1628775 h 2386012"/>
                <a:gd name="connsiteX73" fmla="*/ 4095928 w 5477186"/>
                <a:gd name="connsiteY73" fmla="*/ 1624012 h 2386012"/>
                <a:gd name="connsiteX74" fmla="*/ 4138790 w 5477186"/>
                <a:gd name="connsiteY74" fmla="*/ 1619250 h 2386012"/>
                <a:gd name="connsiteX75" fmla="*/ 4424540 w 5477186"/>
                <a:gd name="connsiteY75" fmla="*/ 1624012 h 2386012"/>
                <a:gd name="connsiteX76" fmla="*/ 4548365 w 5477186"/>
                <a:gd name="connsiteY76" fmla="*/ 1638300 h 2386012"/>
                <a:gd name="connsiteX77" fmla="*/ 4667428 w 5477186"/>
                <a:gd name="connsiteY77" fmla="*/ 1657350 h 2386012"/>
                <a:gd name="connsiteX78" fmla="*/ 4824590 w 5477186"/>
                <a:gd name="connsiteY78" fmla="*/ 1695450 h 2386012"/>
                <a:gd name="connsiteX79" fmla="*/ 4857928 w 5477186"/>
                <a:gd name="connsiteY79" fmla="*/ 1704975 h 2386012"/>
                <a:gd name="connsiteX80" fmla="*/ 4967465 w 5477186"/>
                <a:gd name="connsiteY80" fmla="*/ 1757362 h 2386012"/>
                <a:gd name="connsiteX81" fmla="*/ 5067478 w 5477186"/>
                <a:gd name="connsiteY81" fmla="*/ 1790700 h 2386012"/>
                <a:gd name="connsiteX82" fmla="*/ 5110340 w 5477186"/>
                <a:gd name="connsiteY82" fmla="*/ 1804987 h 2386012"/>
                <a:gd name="connsiteX83" fmla="*/ 5177015 w 5477186"/>
                <a:gd name="connsiteY83" fmla="*/ 1833562 h 2386012"/>
                <a:gd name="connsiteX84" fmla="*/ 5296078 w 5477186"/>
                <a:gd name="connsiteY84" fmla="*/ 1862137 h 2386012"/>
                <a:gd name="connsiteX85" fmla="*/ 5362753 w 5477186"/>
                <a:gd name="connsiteY85" fmla="*/ 1852612 h 2386012"/>
                <a:gd name="connsiteX86" fmla="*/ 5391328 w 5477186"/>
                <a:gd name="connsiteY86" fmla="*/ 1814512 h 2386012"/>
                <a:gd name="connsiteX87" fmla="*/ 5410378 w 5477186"/>
                <a:gd name="connsiteY87" fmla="*/ 1790700 h 2386012"/>
                <a:gd name="connsiteX88" fmla="*/ 5434190 w 5477186"/>
                <a:gd name="connsiteY88" fmla="*/ 1724025 h 2386012"/>
                <a:gd name="connsiteX89" fmla="*/ 5438953 w 5477186"/>
                <a:gd name="connsiteY89" fmla="*/ 1533525 h 2386012"/>
                <a:gd name="connsiteX90" fmla="*/ 5443715 w 5477186"/>
                <a:gd name="connsiteY90" fmla="*/ 1462087 h 2386012"/>
                <a:gd name="connsiteX91" fmla="*/ 5453240 w 5477186"/>
                <a:gd name="connsiteY91" fmla="*/ 1423987 h 2386012"/>
                <a:gd name="connsiteX92" fmla="*/ 5462765 w 5477186"/>
                <a:gd name="connsiteY92" fmla="*/ 1347787 h 2386012"/>
                <a:gd name="connsiteX93" fmla="*/ 5472290 w 5477186"/>
                <a:gd name="connsiteY93" fmla="*/ 1290637 h 2386012"/>
                <a:gd name="connsiteX94" fmla="*/ 5477053 w 5477186"/>
                <a:gd name="connsiteY94" fmla="*/ 1185862 h 2386012"/>
                <a:gd name="connsiteX95" fmla="*/ 5458003 w 5477186"/>
                <a:gd name="connsiteY95" fmla="*/ 1076325 h 2386012"/>
                <a:gd name="connsiteX96" fmla="*/ 5443715 w 5477186"/>
                <a:gd name="connsiteY96" fmla="*/ 1009650 h 2386012"/>
                <a:gd name="connsiteX97" fmla="*/ 5429428 w 5477186"/>
                <a:gd name="connsiteY97" fmla="*/ 976312 h 2386012"/>
                <a:gd name="connsiteX98" fmla="*/ 5400853 w 5477186"/>
                <a:gd name="connsiteY98" fmla="*/ 919162 h 2386012"/>
                <a:gd name="connsiteX99" fmla="*/ 5381803 w 5477186"/>
                <a:gd name="connsiteY99" fmla="*/ 847725 h 2386012"/>
                <a:gd name="connsiteX100" fmla="*/ 5367515 w 5477186"/>
                <a:gd name="connsiteY100" fmla="*/ 804862 h 2386012"/>
                <a:gd name="connsiteX101" fmla="*/ 5357990 w 5477186"/>
                <a:gd name="connsiteY101" fmla="*/ 766762 h 2386012"/>
                <a:gd name="connsiteX102" fmla="*/ 5348465 w 5477186"/>
                <a:gd name="connsiteY102" fmla="*/ 738187 h 2386012"/>
                <a:gd name="connsiteX103" fmla="*/ 5315128 w 5477186"/>
                <a:gd name="connsiteY103" fmla="*/ 642937 h 2386012"/>
                <a:gd name="connsiteX104" fmla="*/ 5277028 w 5477186"/>
                <a:gd name="connsiteY104" fmla="*/ 552450 h 2386012"/>
                <a:gd name="connsiteX105" fmla="*/ 5262740 w 5477186"/>
                <a:gd name="connsiteY105" fmla="*/ 519112 h 2386012"/>
                <a:gd name="connsiteX106" fmla="*/ 5243690 w 5477186"/>
                <a:gd name="connsiteY106" fmla="*/ 471487 h 2386012"/>
                <a:gd name="connsiteX107" fmla="*/ 5186540 w 5477186"/>
                <a:gd name="connsiteY107" fmla="*/ 381000 h 2386012"/>
                <a:gd name="connsiteX108" fmla="*/ 5148440 w 5477186"/>
                <a:gd name="connsiteY108" fmla="*/ 323850 h 2386012"/>
                <a:gd name="connsiteX109" fmla="*/ 5119865 w 5477186"/>
                <a:gd name="connsiteY109" fmla="*/ 295275 h 2386012"/>
                <a:gd name="connsiteX110" fmla="*/ 5105578 w 5477186"/>
                <a:gd name="connsiteY110" fmla="*/ 271462 h 2386012"/>
                <a:gd name="connsiteX111" fmla="*/ 5048428 w 5477186"/>
                <a:gd name="connsiteY111" fmla="*/ 219075 h 2386012"/>
                <a:gd name="connsiteX112" fmla="*/ 5024615 w 5477186"/>
                <a:gd name="connsiteY112" fmla="*/ 204787 h 2386012"/>
                <a:gd name="connsiteX113" fmla="*/ 5000803 w 5477186"/>
                <a:gd name="connsiteY113" fmla="*/ 185737 h 2386012"/>
                <a:gd name="connsiteX114" fmla="*/ 4867453 w 5477186"/>
                <a:gd name="connsiteY114" fmla="*/ 128587 h 2386012"/>
                <a:gd name="connsiteX115" fmla="*/ 4738865 w 5477186"/>
                <a:gd name="connsiteY115" fmla="*/ 90487 h 2386012"/>
                <a:gd name="connsiteX116" fmla="*/ 4615040 w 5477186"/>
                <a:gd name="connsiteY116" fmla="*/ 38100 h 2386012"/>
                <a:gd name="connsiteX117" fmla="*/ 4591228 w 5477186"/>
                <a:gd name="connsiteY117" fmla="*/ 28575 h 2386012"/>
                <a:gd name="connsiteX118" fmla="*/ 4557890 w 5477186"/>
                <a:gd name="connsiteY118" fmla="*/ 23812 h 2386012"/>
                <a:gd name="connsiteX119" fmla="*/ 4538840 w 5477186"/>
                <a:gd name="connsiteY119" fmla="*/ 19050 h 2386012"/>
                <a:gd name="connsiteX120" fmla="*/ 4472165 w 5477186"/>
                <a:gd name="connsiteY120" fmla="*/ 14287 h 2386012"/>
                <a:gd name="connsiteX121" fmla="*/ 4434065 w 5477186"/>
                <a:gd name="connsiteY121" fmla="*/ 9525 h 2386012"/>
                <a:gd name="connsiteX122" fmla="*/ 4348340 w 5477186"/>
                <a:gd name="connsiteY122" fmla="*/ 0 h 2386012"/>
                <a:gd name="connsiteX123" fmla="*/ 4057828 w 5477186"/>
                <a:gd name="connsiteY123" fmla="*/ 9525 h 2386012"/>
                <a:gd name="connsiteX124" fmla="*/ 4005440 w 5477186"/>
                <a:gd name="connsiteY124" fmla="*/ 23812 h 2386012"/>
                <a:gd name="connsiteX125" fmla="*/ 3957815 w 5477186"/>
                <a:gd name="connsiteY125" fmla="*/ 47625 h 2386012"/>
                <a:gd name="connsiteX126" fmla="*/ 3943528 w 5477186"/>
                <a:gd name="connsiteY126" fmla="*/ 61912 h 2386012"/>
                <a:gd name="connsiteX127" fmla="*/ 3910190 w 5477186"/>
                <a:gd name="connsiteY127" fmla="*/ 109537 h 2386012"/>
                <a:gd name="connsiteX128" fmla="*/ 3891140 w 5477186"/>
                <a:gd name="connsiteY128" fmla="*/ 171450 h 2386012"/>
                <a:gd name="connsiteX129" fmla="*/ 3881615 w 5477186"/>
                <a:gd name="connsiteY129" fmla="*/ 214312 h 2386012"/>
                <a:gd name="connsiteX130" fmla="*/ 3872090 w 5477186"/>
                <a:gd name="connsiteY130" fmla="*/ 238125 h 2386012"/>
                <a:gd name="connsiteX131" fmla="*/ 3862565 w 5477186"/>
                <a:gd name="connsiteY131" fmla="*/ 280987 h 2386012"/>
                <a:gd name="connsiteX132" fmla="*/ 3829228 w 5477186"/>
                <a:gd name="connsiteY132" fmla="*/ 347662 h 2386012"/>
                <a:gd name="connsiteX133" fmla="*/ 3800653 w 5477186"/>
                <a:gd name="connsiteY133" fmla="*/ 400050 h 2386012"/>
                <a:gd name="connsiteX134" fmla="*/ 3781603 w 5477186"/>
                <a:gd name="connsiteY134" fmla="*/ 414337 h 2386012"/>
                <a:gd name="connsiteX135" fmla="*/ 3743503 w 5477186"/>
                <a:gd name="connsiteY135" fmla="*/ 438150 h 2386012"/>
                <a:gd name="connsiteX136" fmla="*/ 3686353 w 5477186"/>
                <a:gd name="connsiteY136" fmla="*/ 485775 h 2386012"/>
                <a:gd name="connsiteX137" fmla="*/ 3662540 w 5477186"/>
                <a:gd name="connsiteY137" fmla="*/ 519112 h 2386012"/>
                <a:gd name="connsiteX138" fmla="*/ 3638728 w 5477186"/>
                <a:gd name="connsiteY138" fmla="*/ 542925 h 2386012"/>
                <a:gd name="connsiteX139" fmla="*/ 3610153 w 5477186"/>
                <a:gd name="connsiteY139" fmla="*/ 590550 h 2386012"/>
                <a:gd name="connsiteX140" fmla="*/ 3581578 w 5477186"/>
                <a:gd name="connsiteY140" fmla="*/ 628650 h 2386012"/>
                <a:gd name="connsiteX141" fmla="*/ 3567290 w 5477186"/>
                <a:gd name="connsiteY141" fmla="*/ 647700 h 2386012"/>
                <a:gd name="connsiteX142" fmla="*/ 3510140 w 5477186"/>
                <a:gd name="connsiteY142" fmla="*/ 704850 h 2386012"/>
                <a:gd name="connsiteX143" fmla="*/ 3472040 w 5477186"/>
                <a:gd name="connsiteY143" fmla="*/ 738187 h 2386012"/>
                <a:gd name="connsiteX144" fmla="*/ 3448228 w 5477186"/>
                <a:gd name="connsiteY144" fmla="*/ 766762 h 2386012"/>
                <a:gd name="connsiteX145" fmla="*/ 3429178 w 5477186"/>
                <a:gd name="connsiteY145" fmla="*/ 776287 h 2386012"/>
                <a:gd name="connsiteX146" fmla="*/ 3405365 w 5477186"/>
                <a:gd name="connsiteY146" fmla="*/ 790575 h 2386012"/>
                <a:gd name="connsiteX147" fmla="*/ 3391078 w 5477186"/>
                <a:gd name="connsiteY147" fmla="*/ 800100 h 2386012"/>
                <a:gd name="connsiteX148" fmla="*/ 3372028 w 5477186"/>
                <a:gd name="connsiteY148" fmla="*/ 809625 h 2386012"/>
                <a:gd name="connsiteX149" fmla="*/ 3329165 w 5477186"/>
                <a:gd name="connsiteY149" fmla="*/ 833437 h 2386012"/>
                <a:gd name="connsiteX150" fmla="*/ 3291065 w 5477186"/>
                <a:gd name="connsiteY150" fmla="*/ 857250 h 2386012"/>
                <a:gd name="connsiteX151" fmla="*/ 3219628 w 5477186"/>
                <a:gd name="connsiteY151" fmla="*/ 890587 h 2386012"/>
                <a:gd name="connsiteX152" fmla="*/ 3157715 w 5477186"/>
                <a:gd name="connsiteY152" fmla="*/ 914400 h 2386012"/>
                <a:gd name="connsiteX153" fmla="*/ 3124378 w 5477186"/>
                <a:gd name="connsiteY153" fmla="*/ 923925 h 2386012"/>
                <a:gd name="connsiteX154" fmla="*/ 3091040 w 5477186"/>
                <a:gd name="connsiteY154" fmla="*/ 928687 h 2386012"/>
                <a:gd name="connsiteX155" fmla="*/ 3067228 w 5477186"/>
                <a:gd name="connsiteY155" fmla="*/ 933450 h 2386012"/>
                <a:gd name="connsiteX156" fmla="*/ 3052940 w 5477186"/>
                <a:gd name="connsiteY156" fmla="*/ 938212 h 2386012"/>
                <a:gd name="connsiteX157" fmla="*/ 2995790 w 5477186"/>
                <a:gd name="connsiteY157" fmla="*/ 947737 h 2386012"/>
                <a:gd name="connsiteX158" fmla="*/ 2938640 w 5477186"/>
                <a:gd name="connsiteY158" fmla="*/ 957262 h 2386012"/>
                <a:gd name="connsiteX159" fmla="*/ 2895778 w 5477186"/>
                <a:gd name="connsiteY159" fmla="*/ 971550 h 2386012"/>
                <a:gd name="connsiteX160" fmla="*/ 2848153 w 5477186"/>
                <a:gd name="connsiteY160" fmla="*/ 990600 h 2386012"/>
                <a:gd name="connsiteX161" fmla="*/ 2838628 w 5477186"/>
                <a:gd name="connsiteY161" fmla="*/ 1004887 h 2386012"/>
                <a:gd name="connsiteX162" fmla="*/ 2791003 w 5477186"/>
                <a:gd name="connsiteY162" fmla="*/ 1023937 h 2386012"/>
                <a:gd name="connsiteX163" fmla="*/ 2738615 w 5477186"/>
                <a:gd name="connsiteY163" fmla="*/ 1047750 h 2386012"/>
                <a:gd name="connsiteX164" fmla="*/ 2719565 w 5477186"/>
                <a:gd name="connsiteY164" fmla="*/ 1062037 h 2386012"/>
                <a:gd name="connsiteX165" fmla="*/ 2652890 w 5477186"/>
                <a:gd name="connsiteY165" fmla="*/ 1090612 h 2386012"/>
                <a:gd name="connsiteX166" fmla="*/ 2610028 w 5477186"/>
                <a:gd name="connsiteY166" fmla="*/ 1128712 h 2386012"/>
                <a:gd name="connsiteX167" fmla="*/ 2562403 w 5477186"/>
                <a:gd name="connsiteY167" fmla="*/ 1162050 h 2386012"/>
                <a:gd name="connsiteX168" fmla="*/ 2505253 w 5477186"/>
                <a:gd name="connsiteY168" fmla="*/ 1209675 h 2386012"/>
                <a:gd name="connsiteX169" fmla="*/ 2400478 w 5477186"/>
                <a:gd name="connsiteY169" fmla="*/ 1262062 h 2386012"/>
                <a:gd name="connsiteX170" fmla="*/ 2362378 w 5477186"/>
                <a:gd name="connsiteY170" fmla="*/ 1271587 h 2386012"/>
                <a:gd name="connsiteX171" fmla="*/ 2314753 w 5477186"/>
                <a:gd name="connsiteY171" fmla="*/ 1290637 h 2386012"/>
                <a:gd name="connsiteX172" fmla="*/ 2257603 w 5477186"/>
                <a:gd name="connsiteY172" fmla="*/ 1304925 h 2386012"/>
                <a:gd name="connsiteX173" fmla="*/ 2090915 w 5477186"/>
                <a:gd name="connsiteY173" fmla="*/ 1295400 h 2386012"/>
                <a:gd name="connsiteX174" fmla="*/ 2033765 w 5477186"/>
                <a:gd name="connsiteY174" fmla="*/ 1285875 h 2386012"/>
                <a:gd name="connsiteX175" fmla="*/ 1976615 w 5477186"/>
                <a:gd name="connsiteY175" fmla="*/ 1281112 h 2386012"/>
                <a:gd name="connsiteX176" fmla="*/ 1905178 w 5477186"/>
                <a:gd name="connsiteY176" fmla="*/ 1285875 h 2386012"/>
                <a:gd name="connsiteX177" fmla="*/ 1881365 w 5477186"/>
                <a:gd name="connsiteY177" fmla="*/ 1295400 h 2386012"/>
                <a:gd name="connsiteX178" fmla="*/ 1848028 w 5477186"/>
                <a:gd name="connsiteY178" fmla="*/ 1300162 h 2386012"/>
                <a:gd name="connsiteX179" fmla="*/ 1814690 w 5477186"/>
                <a:gd name="connsiteY179" fmla="*/ 1319212 h 2386012"/>
                <a:gd name="connsiteX180" fmla="*/ 1790878 w 5477186"/>
                <a:gd name="connsiteY180" fmla="*/ 1328737 h 2386012"/>
                <a:gd name="connsiteX181" fmla="*/ 1771828 w 5477186"/>
                <a:gd name="connsiteY181" fmla="*/ 1343025 h 2386012"/>
                <a:gd name="connsiteX182" fmla="*/ 1748015 w 5477186"/>
                <a:gd name="connsiteY182" fmla="*/ 1347787 h 2386012"/>
                <a:gd name="connsiteX183" fmla="*/ 1728965 w 5477186"/>
                <a:gd name="connsiteY183" fmla="*/ 1357312 h 2386012"/>
                <a:gd name="connsiteX184" fmla="*/ 1667053 w 5477186"/>
                <a:gd name="connsiteY184" fmla="*/ 1381125 h 2386012"/>
                <a:gd name="connsiteX185" fmla="*/ 1652765 w 5477186"/>
                <a:gd name="connsiteY185" fmla="*/ 1390650 h 2386012"/>
                <a:gd name="connsiteX186" fmla="*/ 1638478 w 5477186"/>
                <a:gd name="connsiteY186" fmla="*/ 1404937 h 2386012"/>
                <a:gd name="connsiteX187" fmla="*/ 1619428 w 5477186"/>
                <a:gd name="connsiteY187" fmla="*/ 1409700 h 2386012"/>
                <a:gd name="connsiteX188" fmla="*/ 1571803 w 5477186"/>
                <a:gd name="connsiteY188" fmla="*/ 1433512 h 2386012"/>
                <a:gd name="connsiteX189" fmla="*/ 1519415 w 5477186"/>
                <a:gd name="connsiteY189" fmla="*/ 1462087 h 2386012"/>
                <a:gd name="connsiteX190" fmla="*/ 1495603 w 5477186"/>
                <a:gd name="connsiteY190" fmla="*/ 1471612 h 2386012"/>
                <a:gd name="connsiteX191" fmla="*/ 1438453 w 5477186"/>
                <a:gd name="connsiteY191" fmla="*/ 1500187 h 2386012"/>
                <a:gd name="connsiteX192" fmla="*/ 1376540 w 5477186"/>
                <a:gd name="connsiteY192" fmla="*/ 1519237 h 2386012"/>
                <a:gd name="connsiteX193" fmla="*/ 1352728 w 5477186"/>
                <a:gd name="connsiteY193" fmla="*/ 1528762 h 2386012"/>
                <a:gd name="connsiteX194" fmla="*/ 1247953 w 5477186"/>
                <a:gd name="connsiteY194" fmla="*/ 1562100 h 2386012"/>
                <a:gd name="connsiteX195" fmla="*/ 1214615 w 5477186"/>
                <a:gd name="connsiteY195" fmla="*/ 1571625 h 2386012"/>
                <a:gd name="connsiteX196" fmla="*/ 1200328 w 5477186"/>
                <a:gd name="connsiteY196" fmla="*/ 1581150 h 2386012"/>
                <a:gd name="connsiteX197" fmla="*/ 1114603 w 5477186"/>
                <a:gd name="connsiteY197" fmla="*/ 1614487 h 2386012"/>
                <a:gd name="connsiteX198" fmla="*/ 1081265 w 5477186"/>
                <a:gd name="connsiteY198" fmla="*/ 1638300 h 2386012"/>
                <a:gd name="connsiteX199" fmla="*/ 1047928 w 5477186"/>
                <a:gd name="connsiteY199" fmla="*/ 1647825 h 2386012"/>
                <a:gd name="connsiteX200" fmla="*/ 1014590 w 5477186"/>
                <a:gd name="connsiteY200" fmla="*/ 1666875 h 2386012"/>
                <a:gd name="connsiteX201" fmla="*/ 971728 w 5477186"/>
                <a:gd name="connsiteY201" fmla="*/ 1685925 h 2386012"/>
                <a:gd name="connsiteX202" fmla="*/ 933628 w 5477186"/>
                <a:gd name="connsiteY202" fmla="*/ 1709737 h 2386012"/>
                <a:gd name="connsiteX203" fmla="*/ 866953 w 5477186"/>
                <a:gd name="connsiteY203" fmla="*/ 1738312 h 2386012"/>
                <a:gd name="connsiteX204" fmla="*/ 838378 w 5477186"/>
                <a:gd name="connsiteY204" fmla="*/ 1757362 h 2386012"/>
                <a:gd name="connsiteX205" fmla="*/ 809803 w 5477186"/>
                <a:gd name="connsiteY205" fmla="*/ 1766887 h 2386012"/>
                <a:gd name="connsiteX206" fmla="*/ 785990 w 5477186"/>
                <a:gd name="connsiteY206" fmla="*/ 1781175 h 2386012"/>
                <a:gd name="connsiteX207" fmla="*/ 752653 w 5477186"/>
                <a:gd name="connsiteY207" fmla="*/ 1795462 h 2386012"/>
                <a:gd name="connsiteX208" fmla="*/ 676453 w 5477186"/>
                <a:gd name="connsiteY208" fmla="*/ 1838325 h 2386012"/>
                <a:gd name="connsiteX209" fmla="*/ 657403 w 5477186"/>
                <a:gd name="connsiteY209" fmla="*/ 1852612 h 2386012"/>
                <a:gd name="connsiteX210" fmla="*/ 605015 w 5477186"/>
                <a:gd name="connsiteY210" fmla="*/ 1876425 h 2386012"/>
                <a:gd name="connsiteX211" fmla="*/ 581203 w 5477186"/>
                <a:gd name="connsiteY211" fmla="*/ 1895475 h 2386012"/>
                <a:gd name="connsiteX212" fmla="*/ 533578 w 5477186"/>
                <a:gd name="connsiteY212" fmla="*/ 1919287 h 2386012"/>
                <a:gd name="connsiteX213" fmla="*/ 519290 w 5477186"/>
                <a:gd name="connsiteY213" fmla="*/ 1938337 h 2386012"/>
                <a:gd name="connsiteX214" fmla="*/ 495478 w 5477186"/>
                <a:gd name="connsiteY214" fmla="*/ 1952625 h 2386012"/>
                <a:gd name="connsiteX215" fmla="*/ 466903 w 5477186"/>
                <a:gd name="connsiteY215" fmla="*/ 1976437 h 2386012"/>
                <a:gd name="connsiteX216" fmla="*/ 447853 w 5477186"/>
                <a:gd name="connsiteY216" fmla="*/ 2000250 h 2386012"/>
                <a:gd name="connsiteX217" fmla="*/ 424040 w 5477186"/>
                <a:gd name="connsiteY217" fmla="*/ 2014537 h 2386012"/>
                <a:gd name="connsiteX218" fmla="*/ 404990 w 5477186"/>
                <a:gd name="connsiteY218" fmla="*/ 2033587 h 2386012"/>
                <a:gd name="connsiteX219" fmla="*/ 362128 w 5477186"/>
                <a:gd name="connsiteY219" fmla="*/ 2062162 h 2386012"/>
                <a:gd name="connsiteX220" fmla="*/ 347840 w 5477186"/>
                <a:gd name="connsiteY220" fmla="*/ 2076450 h 2386012"/>
                <a:gd name="connsiteX221" fmla="*/ 324028 w 5477186"/>
                <a:gd name="connsiteY221" fmla="*/ 2085975 h 2386012"/>
                <a:gd name="connsiteX222" fmla="*/ 304978 w 5477186"/>
                <a:gd name="connsiteY222" fmla="*/ 2095500 h 2386012"/>
                <a:gd name="connsiteX223" fmla="*/ 281165 w 5477186"/>
                <a:gd name="connsiteY223" fmla="*/ 2109787 h 2386012"/>
                <a:gd name="connsiteX224" fmla="*/ 262115 w 5477186"/>
                <a:gd name="connsiteY224" fmla="*/ 2114550 h 2386012"/>
                <a:gd name="connsiteX225" fmla="*/ 247828 w 5477186"/>
                <a:gd name="connsiteY225" fmla="*/ 2119312 h 2386012"/>
                <a:gd name="connsiteX226" fmla="*/ 233540 w 5477186"/>
                <a:gd name="connsiteY226" fmla="*/ 2128837 h 2386012"/>
                <a:gd name="connsiteX227" fmla="*/ 219253 w 5477186"/>
                <a:gd name="connsiteY227" fmla="*/ 2133600 h 2386012"/>
                <a:gd name="connsiteX228" fmla="*/ 171628 w 5477186"/>
                <a:gd name="connsiteY228" fmla="*/ 2166937 h 2386012"/>
                <a:gd name="connsiteX229" fmla="*/ 157340 w 5477186"/>
                <a:gd name="connsiteY229" fmla="*/ 2176462 h 2386012"/>
                <a:gd name="connsiteX230" fmla="*/ 128765 w 5477186"/>
                <a:gd name="connsiteY230" fmla="*/ 2195512 h 238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</a:cxnLst>
              <a:rect l="l" t="t" r="r" b="b"/>
              <a:pathLst>
                <a:path w="5477186" h="2386012">
                  <a:moveTo>
                    <a:pt x="128765" y="2195512"/>
                  </a:moveTo>
                  <a:cubicBezTo>
                    <a:pt x="120828" y="2201862"/>
                    <a:pt x="112603" y="2207868"/>
                    <a:pt x="104953" y="2214562"/>
                  </a:cubicBezTo>
                  <a:cubicBezTo>
                    <a:pt x="99884" y="2218997"/>
                    <a:pt x="95779" y="2224467"/>
                    <a:pt x="90665" y="2228850"/>
                  </a:cubicBezTo>
                  <a:cubicBezTo>
                    <a:pt x="84638" y="2234016"/>
                    <a:pt x="78074" y="2238523"/>
                    <a:pt x="71615" y="2243137"/>
                  </a:cubicBezTo>
                  <a:cubicBezTo>
                    <a:pt x="66957" y="2246464"/>
                    <a:pt x="61582" y="2248833"/>
                    <a:pt x="57328" y="2252662"/>
                  </a:cubicBezTo>
                  <a:cubicBezTo>
                    <a:pt x="27364" y="2279630"/>
                    <a:pt x="28880" y="2279479"/>
                    <a:pt x="9703" y="2305050"/>
                  </a:cubicBezTo>
                  <a:cubicBezTo>
                    <a:pt x="9174" y="2306636"/>
                    <a:pt x="-8288" y="2339975"/>
                    <a:pt x="4940" y="2347912"/>
                  </a:cubicBezTo>
                  <a:cubicBezTo>
                    <a:pt x="17854" y="2355661"/>
                    <a:pt x="33354" y="2357950"/>
                    <a:pt x="47803" y="2362200"/>
                  </a:cubicBezTo>
                  <a:cubicBezTo>
                    <a:pt x="60362" y="2365894"/>
                    <a:pt x="73023" y="2369383"/>
                    <a:pt x="85903" y="2371725"/>
                  </a:cubicBezTo>
                  <a:cubicBezTo>
                    <a:pt x="122235" y="2378331"/>
                    <a:pt x="158806" y="2381942"/>
                    <a:pt x="195440" y="2386012"/>
                  </a:cubicBezTo>
                  <a:lnTo>
                    <a:pt x="581203" y="2381250"/>
                  </a:lnTo>
                  <a:cubicBezTo>
                    <a:pt x="593999" y="2380962"/>
                    <a:pt x="606592" y="2377982"/>
                    <a:pt x="619303" y="2376487"/>
                  </a:cubicBezTo>
                  <a:lnTo>
                    <a:pt x="662165" y="2371725"/>
                  </a:lnTo>
                  <a:cubicBezTo>
                    <a:pt x="681215" y="2366962"/>
                    <a:pt x="700167" y="2361789"/>
                    <a:pt x="719315" y="2357437"/>
                  </a:cubicBezTo>
                  <a:cubicBezTo>
                    <a:pt x="735102" y="2353849"/>
                    <a:pt x="751234" y="2351839"/>
                    <a:pt x="766940" y="2347912"/>
                  </a:cubicBezTo>
                  <a:cubicBezTo>
                    <a:pt x="789364" y="2342306"/>
                    <a:pt x="811191" y="2334468"/>
                    <a:pt x="833615" y="2328862"/>
                  </a:cubicBezTo>
                  <a:cubicBezTo>
                    <a:pt x="846315" y="2325687"/>
                    <a:pt x="859387" y="2323740"/>
                    <a:pt x="871715" y="2319337"/>
                  </a:cubicBezTo>
                  <a:cubicBezTo>
                    <a:pt x="881744" y="2315755"/>
                    <a:pt x="890351" y="2308873"/>
                    <a:pt x="900290" y="2305050"/>
                  </a:cubicBezTo>
                  <a:cubicBezTo>
                    <a:pt x="911077" y="2300901"/>
                    <a:pt x="922766" y="2299475"/>
                    <a:pt x="933628" y="2295525"/>
                  </a:cubicBezTo>
                  <a:cubicBezTo>
                    <a:pt x="940300" y="2293099"/>
                    <a:pt x="945943" y="2288245"/>
                    <a:pt x="952678" y="2286000"/>
                  </a:cubicBezTo>
                  <a:cubicBezTo>
                    <a:pt x="982987" y="2275897"/>
                    <a:pt x="997545" y="2275629"/>
                    <a:pt x="1028878" y="2271712"/>
                  </a:cubicBezTo>
                  <a:cubicBezTo>
                    <a:pt x="1056659" y="2265362"/>
                    <a:pt x="1098728" y="2253456"/>
                    <a:pt x="1119365" y="2247900"/>
                  </a:cubicBezTo>
                  <a:cubicBezTo>
                    <a:pt x="1140002" y="2242344"/>
                    <a:pt x="1141491" y="2241178"/>
                    <a:pt x="1152703" y="2238375"/>
                  </a:cubicBezTo>
                  <a:cubicBezTo>
                    <a:pt x="1160556" y="2236412"/>
                    <a:pt x="1168424" y="2233843"/>
                    <a:pt x="1176515" y="2233612"/>
                  </a:cubicBezTo>
                  <a:cubicBezTo>
                    <a:pt x="1279673" y="2230665"/>
                    <a:pt x="1382890" y="2230437"/>
                    <a:pt x="1486078" y="2228850"/>
                  </a:cubicBezTo>
                  <a:cubicBezTo>
                    <a:pt x="1502628" y="2227195"/>
                    <a:pt x="1542589" y="2224247"/>
                    <a:pt x="1562278" y="2219325"/>
                  </a:cubicBezTo>
                  <a:cubicBezTo>
                    <a:pt x="1619640" y="2204985"/>
                    <a:pt x="1563800" y="2216706"/>
                    <a:pt x="1614665" y="2195512"/>
                  </a:cubicBezTo>
                  <a:cubicBezTo>
                    <a:pt x="1625333" y="2191067"/>
                    <a:pt x="1637158" y="2189982"/>
                    <a:pt x="1648003" y="2185987"/>
                  </a:cubicBezTo>
                  <a:cubicBezTo>
                    <a:pt x="1731140" y="2155358"/>
                    <a:pt x="1677654" y="2167675"/>
                    <a:pt x="1728965" y="2157412"/>
                  </a:cubicBezTo>
                  <a:cubicBezTo>
                    <a:pt x="1794046" y="2129522"/>
                    <a:pt x="1732136" y="2154961"/>
                    <a:pt x="1790878" y="2133600"/>
                  </a:cubicBezTo>
                  <a:cubicBezTo>
                    <a:pt x="1798912" y="2130678"/>
                    <a:pt x="1806502" y="2126532"/>
                    <a:pt x="1814690" y="2124075"/>
                  </a:cubicBezTo>
                  <a:cubicBezTo>
                    <a:pt x="1822443" y="2121749"/>
                    <a:pt x="1830750" y="2121638"/>
                    <a:pt x="1838503" y="2119312"/>
                  </a:cubicBezTo>
                  <a:cubicBezTo>
                    <a:pt x="1846691" y="2116855"/>
                    <a:pt x="1854254" y="2112632"/>
                    <a:pt x="1862315" y="2109787"/>
                  </a:cubicBezTo>
                  <a:cubicBezTo>
                    <a:pt x="1881251" y="2103104"/>
                    <a:pt x="1900415" y="2097087"/>
                    <a:pt x="1919465" y="2090737"/>
                  </a:cubicBezTo>
                  <a:cubicBezTo>
                    <a:pt x="1928990" y="2087562"/>
                    <a:pt x="1938136" y="2082862"/>
                    <a:pt x="1948040" y="2081212"/>
                  </a:cubicBezTo>
                  <a:cubicBezTo>
                    <a:pt x="2007029" y="2071381"/>
                    <a:pt x="1943520" y="2082746"/>
                    <a:pt x="2014715" y="2066925"/>
                  </a:cubicBezTo>
                  <a:cubicBezTo>
                    <a:pt x="2030519" y="2063413"/>
                    <a:pt x="2046498" y="2060735"/>
                    <a:pt x="2062340" y="2057400"/>
                  </a:cubicBezTo>
                  <a:cubicBezTo>
                    <a:pt x="2076662" y="2054385"/>
                    <a:pt x="2091004" y="2051425"/>
                    <a:pt x="2105203" y="2047875"/>
                  </a:cubicBezTo>
                  <a:cubicBezTo>
                    <a:pt x="2116415" y="2045072"/>
                    <a:pt x="2127080" y="2039845"/>
                    <a:pt x="2138540" y="2038350"/>
                  </a:cubicBezTo>
                  <a:cubicBezTo>
                    <a:pt x="2163776" y="2035058"/>
                    <a:pt x="2189360" y="2035467"/>
                    <a:pt x="2214740" y="2033587"/>
                  </a:cubicBezTo>
                  <a:cubicBezTo>
                    <a:pt x="2232227" y="2032292"/>
                    <a:pt x="2249718" y="2030914"/>
                    <a:pt x="2267128" y="2028825"/>
                  </a:cubicBezTo>
                  <a:cubicBezTo>
                    <a:pt x="2396145" y="2013344"/>
                    <a:pt x="2270246" y="2023538"/>
                    <a:pt x="2405240" y="2014537"/>
                  </a:cubicBezTo>
                  <a:cubicBezTo>
                    <a:pt x="2413178" y="2011362"/>
                    <a:pt x="2420759" y="2007085"/>
                    <a:pt x="2429053" y="2005012"/>
                  </a:cubicBezTo>
                  <a:cubicBezTo>
                    <a:pt x="2439943" y="2002290"/>
                    <a:pt x="2451318" y="2002095"/>
                    <a:pt x="2462390" y="2000250"/>
                  </a:cubicBezTo>
                  <a:cubicBezTo>
                    <a:pt x="2487856" y="1996006"/>
                    <a:pt x="2556040" y="1979164"/>
                    <a:pt x="2562403" y="1976437"/>
                  </a:cubicBezTo>
                  <a:cubicBezTo>
                    <a:pt x="2573515" y="1971675"/>
                    <a:pt x="2584354" y="1966216"/>
                    <a:pt x="2595740" y="1962150"/>
                  </a:cubicBezTo>
                  <a:cubicBezTo>
                    <a:pt x="2606624" y="1958263"/>
                    <a:pt x="2618347" y="1956917"/>
                    <a:pt x="2629078" y="1952625"/>
                  </a:cubicBezTo>
                  <a:cubicBezTo>
                    <a:pt x="2642261" y="1947352"/>
                    <a:pt x="2653525" y="1937476"/>
                    <a:pt x="2667178" y="1933575"/>
                  </a:cubicBezTo>
                  <a:cubicBezTo>
                    <a:pt x="2686568" y="1928035"/>
                    <a:pt x="2710055" y="1921846"/>
                    <a:pt x="2729090" y="1914525"/>
                  </a:cubicBezTo>
                  <a:cubicBezTo>
                    <a:pt x="2780361" y="1894805"/>
                    <a:pt x="2745351" y="1907817"/>
                    <a:pt x="2791003" y="1881187"/>
                  </a:cubicBezTo>
                  <a:cubicBezTo>
                    <a:pt x="2800202" y="1875821"/>
                    <a:pt x="2810229" y="1871999"/>
                    <a:pt x="2819578" y="1866900"/>
                  </a:cubicBezTo>
                  <a:cubicBezTo>
                    <a:pt x="2827704" y="1862467"/>
                    <a:pt x="2835540" y="1857518"/>
                    <a:pt x="2843390" y="1852612"/>
                  </a:cubicBezTo>
                  <a:cubicBezTo>
                    <a:pt x="2848244" y="1849578"/>
                    <a:pt x="2852318" y="1845097"/>
                    <a:pt x="2857678" y="1843087"/>
                  </a:cubicBezTo>
                  <a:cubicBezTo>
                    <a:pt x="2865257" y="1840245"/>
                    <a:pt x="2873553" y="1839912"/>
                    <a:pt x="2881490" y="1838325"/>
                  </a:cubicBezTo>
                  <a:cubicBezTo>
                    <a:pt x="2927906" y="1807381"/>
                    <a:pt x="2898292" y="1824482"/>
                    <a:pt x="2967215" y="1795462"/>
                  </a:cubicBezTo>
                  <a:cubicBezTo>
                    <a:pt x="2978358" y="1790770"/>
                    <a:pt x="2988928" y="1784496"/>
                    <a:pt x="3000553" y="1781175"/>
                  </a:cubicBezTo>
                  <a:cubicBezTo>
                    <a:pt x="3011665" y="1778000"/>
                    <a:pt x="3022992" y="1775496"/>
                    <a:pt x="3033890" y="1771650"/>
                  </a:cubicBezTo>
                  <a:cubicBezTo>
                    <a:pt x="3050013" y="1765959"/>
                    <a:pt x="3064928" y="1756747"/>
                    <a:pt x="3081515" y="1752600"/>
                  </a:cubicBezTo>
                  <a:cubicBezTo>
                    <a:pt x="3094215" y="1749425"/>
                    <a:pt x="3107196" y="1747215"/>
                    <a:pt x="3119615" y="1743075"/>
                  </a:cubicBezTo>
                  <a:cubicBezTo>
                    <a:pt x="3131085" y="1739252"/>
                    <a:pt x="3141567" y="1732853"/>
                    <a:pt x="3152953" y="1728787"/>
                  </a:cubicBezTo>
                  <a:cubicBezTo>
                    <a:pt x="3163837" y="1724900"/>
                    <a:pt x="3175178" y="1722437"/>
                    <a:pt x="3186290" y="1719262"/>
                  </a:cubicBezTo>
                  <a:cubicBezTo>
                    <a:pt x="3195815" y="1712912"/>
                    <a:pt x="3204926" y="1705892"/>
                    <a:pt x="3214865" y="1700212"/>
                  </a:cubicBezTo>
                  <a:cubicBezTo>
                    <a:pt x="3234135" y="1689201"/>
                    <a:pt x="3255723" y="1679293"/>
                    <a:pt x="3276778" y="1671637"/>
                  </a:cubicBezTo>
                  <a:cubicBezTo>
                    <a:pt x="3286214" y="1668206"/>
                    <a:pt x="3295667" y="1664754"/>
                    <a:pt x="3305353" y="1662112"/>
                  </a:cubicBezTo>
                  <a:cubicBezTo>
                    <a:pt x="3330612" y="1655223"/>
                    <a:pt x="3356379" y="1650255"/>
                    <a:pt x="3381553" y="1643062"/>
                  </a:cubicBezTo>
                  <a:cubicBezTo>
                    <a:pt x="3427196" y="1630021"/>
                    <a:pt x="3403422" y="1634970"/>
                    <a:pt x="3452990" y="1628775"/>
                  </a:cubicBezTo>
                  <a:cubicBezTo>
                    <a:pt x="3494265" y="1630362"/>
                    <a:pt x="3535585" y="1631038"/>
                    <a:pt x="3576815" y="1633537"/>
                  </a:cubicBezTo>
                  <a:cubicBezTo>
                    <a:pt x="3588020" y="1634216"/>
                    <a:pt x="3598966" y="1637368"/>
                    <a:pt x="3610153" y="1638300"/>
                  </a:cubicBezTo>
                  <a:cubicBezTo>
                    <a:pt x="3656140" y="1642132"/>
                    <a:pt x="3748265" y="1647825"/>
                    <a:pt x="3748265" y="1647825"/>
                  </a:cubicBezTo>
                  <a:cubicBezTo>
                    <a:pt x="3767315" y="1651000"/>
                    <a:pt x="3786111" y="1656765"/>
                    <a:pt x="3805415" y="1657350"/>
                  </a:cubicBezTo>
                  <a:cubicBezTo>
                    <a:pt x="3839518" y="1658383"/>
                    <a:pt x="3898326" y="1655178"/>
                    <a:pt x="3938765" y="1647825"/>
                  </a:cubicBezTo>
                  <a:cubicBezTo>
                    <a:pt x="3945205" y="1646654"/>
                    <a:pt x="3951425" y="1644482"/>
                    <a:pt x="3957815" y="1643062"/>
                  </a:cubicBezTo>
                  <a:cubicBezTo>
                    <a:pt x="3979084" y="1638336"/>
                    <a:pt x="4024896" y="1630510"/>
                    <a:pt x="4038778" y="1628775"/>
                  </a:cubicBezTo>
                  <a:cubicBezTo>
                    <a:pt x="4057746" y="1626404"/>
                    <a:pt x="4076898" y="1625824"/>
                    <a:pt x="4095928" y="1624012"/>
                  </a:cubicBezTo>
                  <a:cubicBezTo>
                    <a:pt x="4110238" y="1622649"/>
                    <a:pt x="4124503" y="1620837"/>
                    <a:pt x="4138790" y="1619250"/>
                  </a:cubicBezTo>
                  <a:lnTo>
                    <a:pt x="4424540" y="1624012"/>
                  </a:lnTo>
                  <a:cubicBezTo>
                    <a:pt x="4462660" y="1625071"/>
                    <a:pt x="4511391" y="1632612"/>
                    <a:pt x="4548365" y="1638300"/>
                  </a:cubicBezTo>
                  <a:cubicBezTo>
                    <a:pt x="4588090" y="1644412"/>
                    <a:pt x="4628193" y="1648631"/>
                    <a:pt x="4667428" y="1657350"/>
                  </a:cubicBezTo>
                  <a:cubicBezTo>
                    <a:pt x="4721691" y="1669408"/>
                    <a:pt x="4768371" y="1679388"/>
                    <a:pt x="4824590" y="1695450"/>
                  </a:cubicBezTo>
                  <a:cubicBezTo>
                    <a:pt x="4835703" y="1698625"/>
                    <a:pt x="4847323" y="1700380"/>
                    <a:pt x="4857928" y="1704975"/>
                  </a:cubicBezTo>
                  <a:cubicBezTo>
                    <a:pt x="4895065" y="1721067"/>
                    <a:pt x="4929069" y="1744563"/>
                    <a:pt x="4967465" y="1757362"/>
                  </a:cubicBezTo>
                  <a:lnTo>
                    <a:pt x="5067478" y="1790700"/>
                  </a:lnTo>
                  <a:cubicBezTo>
                    <a:pt x="5081765" y="1795462"/>
                    <a:pt x="5096498" y="1799055"/>
                    <a:pt x="5110340" y="1804987"/>
                  </a:cubicBezTo>
                  <a:cubicBezTo>
                    <a:pt x="5132565" y="1814512"/>
                    <a:pt x="5153557" y="1827697"/>
                    <a:pt x="5177015" y="1833562"/>
                  </a:cubicBezTo>
                  <a:cubicBezTo>
                    <a:pt x="5267414" y="1856162"/>
                    <a:pt x="5227657" y="1846932"/>
                    <a:pt x="5296078" y="1862137"/>
                  </a:cubicBezTo>
                  <a:cubicBezTo>
                    <a:pt x="5318303" y="1858962"/>
                    <a:pt x="5342673" y="1862652"/>
                    <a:pt x="5362753" y="1852612"/>
                  </a:cubicBezTo>
                  <a:cubicBezTo>
                    <a:pt x="5376952" y="1845512"/>
                    <a:pt x="5381649" y="1827095"/>
                    <a:pt x="5391328" y="1814512"/>
                  </a:cubicBezTo>
                  <a:cubicBezTo>
                    <a:pt x="5397526" y="1806455"/>
                    <a:pt x="5410378" y="1790700"/>
                    <a:pt x="5410378" y="1790700"/>
                  </a:cubicBezTo>
                  <a:cubicBezTo>
                    <a:pt x="5431859" y="1736998"/>
                    <a:pt x="5425282" y="1759663"/>
                    <a:pt x="5434190" y="1724025"/>
                  </a:cubicBezTo>
                  <a:cubicBezTo>
                    <a:pt x="5435778" y="1660525"/>
                    <a:pt x="5436645" y="1597003"/>
                    <a:pt x="5438953" y="1533525"/>
                  </a:cubicBezTo>
                  <a:cubicBezTo>
                    <a:pt x="5439820" y="1509675"/>
                    <a:pt x="5440628" y="1485752"/>
                    <a:pt x="5443715" y="1462087"/>
                  </a:cubicBezTo>
                  <a:cubicBezTo>
                    <a:pt x="5445408" y="1449106"/>
                    <a:pt x="5451088" y="1436900"/>
                    <a:pt x="5453240" y="1423987"/>
                  </a:cubicBezTo>
                  <a:cubicBezTo>
                    <a:pt x="5457448" y="1398738"/>
                    <a:pt x="5459145" y="1373127"/>
                    <a:pt x="5462765" y="1347787"/>
                  </a:cubicBezTo>
                  <a:cubicBezTo>
                    <a:pt x="5468673" y="1306437"/>
                    <a:pt x="5465327" y="1325457"/>
                    <a:pt x="5472290" y="1290637"/>
                  </a:cubicBezTo>
                  <a:cubicBezTo>
                    <a:pt x="5473878" y="1255712"/>
                    <a:pt x="5477973" y="1220811"/>
                    <a:pt x="5477053" y="1185862"/>
                  </a:cubicBezTo>
                  <a:cubicBezTo>
                    <a:pt x="5474674" y="1095449"/>
                    <a:pt x="5470687" y="1135514"/>
                    <a:pt x="5458003" y="1076325"/>
                  </a:cubicBezTo>
                  <a:cubicBezTo>
                    <a:pt x="5448202" y="1030587"/>
                    <a:pt x="5459828" y="1054768"/>
                    <a:pt x="5443715" y="1009650"/>
                  </a:cubicBezTo>
                  <a:cubicBezTo>
                    <a:pt x="5439649" y="998264"/>
                    <a:pt x="5434604" y="987238"/>
                    <a:pt x="5429428" y="976312"/>
                  </a:cubicBezTo>
                  <a:cubicBezTo>
                    <a:pt x="5420311" y="957064"/>
                    <a:pt x="5406019" y="939825"/>
                    <a:pt x="5400853" y="919162"/>
                  </a:cubicBezTo>
                  <a:cubicBezTo>
                    <a:pt x="5394098" y="892144"/>
                    <a:pt x="5390004" y="873968"/>
                    <a:pt x="5381803" y="847725"/>
                  </a:cubicBezTo>
                  <a:cubicBezTo>
                    <a:pt x="5377311" y="833350"/>
                    <a:pt x="5371765" y="819311"/>
                    <a:pt x="5367515" y="804862"/>
                  </a:cubicBezTo>
                  <a:cubicBezTo>
                    <a:pt x="5363821" y="792303"/>
                    <a:pt x="5361586" y="779349"/>
                    <a:pt x="5357990" y="766762"/>
                  </a:cubicBezTo>
                  <a:cubicBezTo>
                    <a:pt x="5355232" y="757108"/>
                    <a:pt x="5355609" y="758824"/>
                    <a:pt x="5348465" y="738187"/>
                  </a:cubicBezTo>
                  <a:cubicBezTo>
                    <a:pt x="5341321" y="717550"/>
                    <a:pt x="5327034" y="673893"/>
                    <a:pt x="5315128" y="642937"/>
                  </a:cubicBezTo>
                  <a:cubicBezTo>
                    <a:pt x="5303222" y="611981"/>
                    <a:pt x="5285759" y="573088"/>
                    <a:pt x="5277028" y="552450"/>
                  </a:cubicBezTo>
                  <a:cubicBezTo>
                    <a:pt x="5268297" y="531812"/>
                    <a:pt x="5267343" y="530292"/>
                    <a:pt x="5262740" y="519112"/>
                  </a:cubicBezTo>
                  <a:cubicBezTo>
                    <a:pt x="5256230" y="503302"/>
                    <a:pt x="5256390" y="494506"/>
                    <a:pt x="5243690" y="471487"/>
                  </a:cubicBezTo>
                  <a:cubicBezTo>
                    <a:pt x="5230990" y="448468"/>
                    <a:pt x="5202415" y="405606"/>
                    <a:pt x="5186540" y="381000"/>
                  </a:cubicBezTo>
                  <a:cubicBezTo>
                    <a:pt x="5170665" y="356394"/>
                    <a:pt x="5169948" y="349268"/>
                    <a:pt x="5148440" y="323850"/>
                  </a:cubicBezTo>
                  <a:cubicBezTo>
                    <a:pt x="5139739" y="313567"/>
                    <a:pt x="5128395" y="305701"/>
                    <a:pt x="5119865" y="295275"/>
                  </a:cubicBezTo>
                  <a:cubicBezTo>
                    <a:pt x="5114003" y="288111"/>
                    <a:pt x="5111361" y="278690"/>
                    <a:pt x="5105578" y="271462"/>
                  </a:cubicBezTo>
                  <a:cubicBezTo>
                    <a:pt x="5095380" y="258715"/>
                    <a:pt x="5059042" y="227036"/>
                    <a:pt x="5048428" y="219075"/>
                  </a:cubicBezTo>
                  <a:cubicBezTo>
                    <a:pt x="5041023" y="213521"/>
                    <a:pt x="5032198" y="210096"/>
                    <a:pt x="5024615" y="204787"/>
                  </a:cubicBezTo>
                  <a:cubicBezTo>
                    <a:pt x="5016288" y="198958"/>
                    <a:pt x="5009564" y="190891"/>
                    <a:pt x="5000803" y="185737"/>
                  </a:cubicBezTo>
                  <a:cubicBezTo>
                    <a:pt x="4960943" y="162290"/>
                    <a:pt x="4910671" y="142658"/>
                    <a:pt x="4867453" y="128587"/>
                  </a:cubicBezTo>
                  <a:cubicBezTo>
                    <a:pt x="4824945" y="114747"/>
                    <a:pt x="4780723" y="106183"/>
                    <a:pt x="4738865" y="90487"/>
                  </a:cubicBezTo>
                  <a:cubicBezTo>
                    <a:pt x="4664611" y="62643"/>
                    <a:pt x="4729010" y="87652"/>
                    <a:pt x="4615040" y="38100"/>
                  </a:cubicBezTo>
                  <a:cubicBezTo>
                    <a:pt x="4607200" y="34691"/>
                    <a:pt x="4599691" y="29784"/>
                    <a:pt x="4591228" y="28575"/>
                  </a:cubicBezTo>
                  <a:cubicBezTo>
                    <a:pt x="4580115" y="26987"/>
                    <a:pt x="4568934" y="25820"/>
                    <a:pt x="4557890" y="23812"/>
                  </a:cubicBezTo>
                  <a:cubicBezTo>
                    <a:pt x="4551450" y="22641"/>
                    <a:pt x="4545345" y="19773"/>
                    <a:pt x="4538840" y="19050"/>
                  </a:cubicBezTo>
                  <a:cubicBezTo>
                    <a:pt x="4516695" y="16589"/>
                    <a:pt x="4494355" y="16304"/>
                    <a:pt x="4472165" y="14287"/>
                  </a:cubicBezTo>
                  <a:cubicBezTo>
                    <a:pt x="4459419" y="13128"/>
                    <a:pt x="4446779" y="10992"/>
                    <a:pt x="4434065" y="9525"/>
                  </a:cubicBezTo>
                  <a:lnTo>
                    <a:pt x="4348340" y="0"/>
                  </a:lnTo>
                  <a:lnTo>
                    <a:pt x="4057828" y="9525"/>
                  </a:lnTo>
                  <a:cubicBezTo>
                    <a:pt x="4021034" y="11148"/>
                    <a:pt x="4032271" y="11887"/>
                    <a:pt x="4005440" y="23812"/>
                  </a:cubicBezTo>
                  <a:cubicBezTo>
                    <a:pt x="3982438" y="34035"/>
                    <a:pt x="3978774" y="31906"/>
                    <a:pt x="3957815" y="47625"/>
                  </a:cubicBezTo>
                  <a:cubicBezTo>
                    <a:pt x="3952427" y="51666"/>
                    <a:pt x="3947963" y="56843"/>
                    <a:pt x="3943528" y="61912"/>
                  </a:cubicBezTo>
                  <a:cubicBezTo>
                    <a:pt x="3923776" y="84486"/>
                    <a:pt x="3925081" y="84719"/>
                    <a:pt x="3910190" y="109537"/>
                  </a:cubicBezTo>
                  <a:cubicBezTo>
                    <a:pt x="3898592" y="155931"/>
                    <a:pt x="3905527" y="135482"/>
                    <a:pt x="3891140" y="171450"/>
                  </a:cubicBezTo>
                  <a:cubicBezTo>
                    <a:pt x="3889251" y="180895"/>
                    <a:pt x="3884980" y="204217"/>
                    <a:pt x="3881615" y="214312"/>
                  </a:cubicBezTo>
                  <a:cubicBezTo>
                    <a:pt x="3878911" y="222422"/>
                    <a:pt x="3875265" y="230187"/>
                    <a:pt x="3872090" y="238125"/>
                  </a:cubicBezTo>
                  <a:cubicBezTo>
                    <a:pt x="3870663" y="245260"/>
                    <a:pt x="3865556" y="272760"/>
                    <a:pt x="3862565" y="280987"/>
                  </a:cubicBezTo>
                  <a:cubicBezTo>
                    <a:pt x="3846084" y="326310"/>
                    <a:pt x="3851262" y="303594"/>
                    <a:pt x="3829228" y="347662"/>
                  </a:cubicBezTo>
                  <a:cubicBezTo>
                    <a:pt x="3820601" y="364915"/>
                    <a:pt x="3817549" y="387378"/>
                    <a:pt x="3800653" y="400050"/>
                  </a:cubicBezTo>
                  <a:cubicBezTo>
                    <a:pt x="3794303" y="404812"/>
                    <a:pt x="3787577" y="409110"/>
                    <a:pt x="3781603" y="414337"/>
                  </a:cubicBezTo>
                  <a:cubicBezTo>
                    <a:pt x="3753188" y="439200"/>
                    <a:pt x="3774717" y="430346"/>
                    <a:pt x="3743503" y="438150"/>
                  </a:cubicBezTo>
                  <a:cubicBezTo>
                    <a:pt x="3703620" y="478032"/>
                    <a:pt x="3723641" y="463401"/>
                    <a:pt x="3686353" y="485775"/>
                  </a:cubicBezTo>
                  <a:cubicBezTo>
                    <a:pt x="3678415" y="496887"/>
                    <a:pt x="3671282" y="508621"/>
                    <a:pt x="3662540" y="519112"/>
                  </a:cubicBezTo>
                  <a:cubicBezTo>
                    <a:pt x="3655354" y="527736"/>
                    <a:pt x="3645366" y="533873"/>
                    <a:pt x="3638728" y="542925"/>
                  </a:cubicBezTo>
                  <a:cubicBezTo>
                    <a:pt x="3627780" y="557854"/>
                    <a:pt x="3621261" y="575739"/>
                    <a:pt x="3610153" y="590550"/>
                  </a:cubicBezTo>
                  <a:lnTo>
                    <a:pt x="3581578" y="628650"/>
                  </a:lnTo>
                  <a:cubicBezTo>
                    <a:pt x="3576815" y="635000"/>
                    <a:pt x="3572903" y="642087"/>
                    <a:pt x="3567290" y="647700"/>
                  </a:cubicBezTo>
                  <a:cubicBezTo>
                    <a:pt x="3548240" y="666750"/>
                    <a:pt x="3530415" y="687110"/>
                    <a:pt x="3510140" y="704850"/>
                  </a:cubicBezTo>
                  <a:cubicBezTo>
                    <a:pt x="3497440" y="715962"/>
                    <a:pt x="3483973" y="726254"/>
                    <a:pt x="3472040" y="738187"/>
                  </a:cubicBezTo>
                  <a:cubicBezTo>
                    <a:pt x="3463273" y="746954"/>
                    <a:pt x="3457495" y="758525"/>
                    <a:pt x="3448228" y="766762"/>
                  </a:cubicBezTo>
                  <a:cubicBezTo>
                    <a:pt x="3442922" y="771479"/>
                    <a:pt x="3435384" y="772839"/>
                    <a:pt x="3429178" y="776287"/>
                  </a:cubicBezTo>
                  <a:cubicBezTo>
                    <a:pt x="3421086" y="780783"/>
                    <a:pt x="3413215" y="785669"/>
                    <a:pt x="3405365" y="790575"/>
                  </a:cubicBezTo>
                  <a:cubicBezTo>
                    <a:pt x="3400511" y="793609"/>
                    <a:pt x="3396048" y="797260"/>
                    <a:pt x="3391078" y="800100"/>
                  </a:cubicBezTo>
                  <a:cubicBezTo>
                    <a:pt x="3384914" y="803622"/>
                    <a:pt x="3378048" y="805862"/>
                    <a:pt x="3372028" y="809625"/>
                  </a:cubicBezTo>
                  <a:cubicBezTo>
                    <a:pt x="3331757" y="834794"/>
                    <a:pt x="3375838" y="814768"/>
                    <a:pt x="3329165" y="833437"/>
                  </a:cubicBezTo>
                  <a:cubicBezTo>
                    <a:pt x="3308327" y="864695"/>
                    <a:pt x="3335145" y="830802"/>
                    <a:pt x="3291065" y="857250"/>
                  </a:cubicBezTo>
                  <a:cubicBezTo>
                    <a:pt x="3215167" y="902789"/>
                    <a:pt x="3270921" y="876598"/>
                    <a:pt x="3219628" y="890587"/>
                  </a:cubicBezTo>
                  <a:cubicBezTo>
                    <a:pt x="3178426" y="901824"/>
                    <a:pt x="3201675" y="898700"/>
                    <a:pt x="3157715" y="914400"/>
                  </a:cubicBezTo>
                  <a:cubicBezTo>
                    <a:pt x="3146831" y="918287"/>
                    <a:pt x="3135678" y="921504"/>
                    <a:pt x="3124378" y="923925"/>
                  </a:cubicBezTo>
                  <a:cubicBezTo>
                    <a:pt x="3113402" y="926277"/>
                    <a:pt x="3102113" y="926842"/>
                    <a:pt x="3091040" y="928687"/>
                  </a:cubicBezTo>
                  <a:cubicBezTo>
                    <a:pt x="3083056" y="930018"/>
                    <a:pt x="3075081" y="931487"/>
                    <a:pt x="3067228" y="933450"/>
                  </a:cubicBezTo>
                  <a:cubicBezTo>
                    <a:pt x="3062358" y="934668"/>
                    <a:pt x="3057863" y="937227"/>
                    <a:pt x="3052940" y="938212"/>
                  </a:cubicBezTo>
                  <a:cubicBezTo>
                    <a:pt x="3034002" y="941999"/>
                    <a:pt x="3014728" y="943949"/>
                    <a:pt x="2995790" y="947737"/>
                  </a:cubicBezTo>
                  <a:cubicBezTo>
                    <a:pt x="2960971" y="954702"/>
                    <a:pt x="2979991" y="951355"/>
                    <a:pt x="2938640" y="957262"/>
                  </a:cubicBezTo>
                  <a:cubicBezTo>
                    <a:pt x="2924353" y="962025"/>
                    <a:pt x="2909621" y="965618"/>
                    <a:pt x="2895778" y="971550"/>
                  </a:cubicBezTo>
                  <a:cubicBezTo>
                    <a:pt x="2857826" y="987814"/>
                    <a:pt x="2873910" y="982013"/>
                    <a:pt x="2848153" y="990600"/>
                  </a:cubicBezTo>
                  <a:cubicBezTo>
                    <a:pt x="2844978" y="995362"/>
                    <a:pt x="2843572" y="1002003"/>
                    <a:pt x="2838628" y="1004887"/>
                  </a:cubicBezTo>
                  <a:cubicBezTo>
                    <a:pt x="2823859" y="1013502"/>
                    <a:pt x="2805664" y="1015140"/>
                    <a:pt x="2791003" y="1023937"/>
                  </a:cubicBezTo>
                  <a:cubicBezTo>
                    <a:pt x="2758581" y="1043391"/>
                    <a:pt x="2775972" y="1035298"/>
                    <a:pt x="2738615" y="1047750"/>
                  </a:cubicBezTo>
                  <a:cubicBezTo>
                    <a:pt x="2732265" y="1052512"/>
                    <a:pt x="2726791" y="1058753"/>
                    <a:pt x="2719565" y="1062037"/>
                  </a:cubicBezTo>
                  <a:cubicBezTo>
                    <a:pt x="2671512" y="1083879"/>
                    <a:pt x="2698930" y="1056082"/>
                    <a:pt x="2652890" y="1090612"/>
                  </a:cubicBezTo>
                  <a:cubicBezTo>
                    <a:pt x="2637597" y="1102082"/>
                    <a:pt x="2625032" y="1116867"/>
                    <a:pt x="2610028" y="1128712"/>
                  </a:cubicBezTo>
                  <a:cubicBezTo>
                    <a:pt x="2594819" y="1140720"/>
                    <a:pt x="2576106" y="1148348"/>
                    <a:pt x="2562403" y="1162050"/>
                  </a:cubicBezTo>
                  <a:cubicBezTo>
                    <a:pt x="2543684" y="1180767"/>
                    <a:pt x="2530941" y="1194690"/>
                    <a:pt x="2505253" y="1209675"/>
                  </a:cubicBezTo>
                  <a:cubicBezTo>
                    <a:pt x="2456760" y="1237962"/>
                    <a:pt x="2450419" y="1245415"/>
                    <a:pt x="2400478" y="1262062"/>
                  </a:cubicBezTo>
                  <a:cubicBezTo>
                    <a:pt x="2388059" y="1266202"/>
                    <a:pt x="2374797" y="1267447"/>
                    <a:pt x="2362378" y="1271587"/>
                  </a:cubicBezTo>
                  <a:cubicBezTo>
                    <a:pt x="2346158" y="1276994"/>
                    <a:pt x="2331193" y="1285940"/>
                    <a:pt x="2314753" y="1290637"/>
                  </a:cubicBezTo>
                  <a:cubicBezTo>
                    <a:pt x="2273632" y="1302386"/>
                    <a:pt x="2292748" y="1297895"/>
                    <a:pt x="2257603" y="1304925"/>
                  </a:cubicBezTo>
                  <a:lnTo>
                    <a:pt x="2090915" y="1295400"/>
                  </a:lnTo>
                  <a:cubicBezTo>
                    <a:pt x="2027471" y="1290868"/>
                    <a:pt x="2084518" y="1291846"/>
                    <a:pt x="2033765" y="1285875"/>
                  </a:cubicBezTo>
                  <a:cubicBezTo>
                    <a:pt x="2014780" y="1283641"/>
                    <a:pt x="1995665" y="1282700"/>
                    <a:pt x="1976615" y="1281112"/>
                  </a:cubicBezTo>
                  <a:cubicBezTo>
                    <a:pt x="1952803" y="1282700"/>
                    <a:pt x="1928779" y="1282335"/>
                    <a:pt x="1905178" y="1285875"/>
                  </a:cubicBezTo>
                  <a:cubicBezTo>
                    <a:pt x="1896723" y="1287143"/>
                    <a:pt x="1889659" y="1293327"/>
                    <a:pt x="1881365" y="1295400"/>
                  </a:cubicBezTo>
                  <a:cubicBezTo>
                    <a:pt x="1870475" y="1298122"/>
                    <a:pt x="1859140" y="1298575"/>
                    <a:pt x="1848028" y="1300162"/>
                  </a:cubicBezTo>
                  <a:cubicBezTo>
                    <a:pt x="1813444" y="1311691"/>
                    <a:pt x="1857940" y="1295185"/>
                    <a:pt x="1814690" y="1319212"/>
                  </a:cubicBezTo>
                  <a:cubicBezTo>
                    <a:pt x="1807217" y="1323364"/>
                    <a:pt x="1798351" y="1324585"/>
                    <a:pt x="1790878" y="1328737"/>
                  </a:cubicBezTo>
                  <a:cubicBezTo>
                    <a:pt x="1783939" y="1332592"/>
                    <a:pt x="1779081" y="1339801"/>
                    <a:pt x="1771828" y="1343025"/>
                  </a:cubicBezTo>
                  <a:cubicBezTo>
                    <a:pt x="1764431" y="1346313"/>
                    <a:pt x="1755953" y="1346200"/>
                    <a:pt x="1748015" y="1347787"/>
                  </a:cubicBezTo>
                  <a:cubicBezTo>
                    <a:pt x="1741665" y="1350962"/>
                    <a:pt x="1742459" y="1351756"/>
                    <a:pt x="1728965" y="1357312"/>
                  </a:cubicBezTo>
                  <a:cubicBezTo>
                    <a:pt x="1715471" y="1362868"/>
                    <a:pt x="1679753" y="1375569"/>
                    <a:pt x="1667053" y="1381125"/>
                  </a:cubicBezTo>
                  <a:cubicBezTo>
                    <a:pt x="1662290" y="1384300"/>
                    <a:pt x="1657162" y="1386986"/>
                    <a:pt x="1652765" y="1390650"/>
                  </a:cubicBezTo>
                  <a:cubicBezTo>
                    <a:pt x="1647591" y="1394962"/>
                    <a:pt x="1644326" y="1401595"/>
                    <a:pt x="1638478" y="1404937"/>
                  </a:cubicBezTo>
                  <a:cubicBezTo>
                    <a:pt x="1632795" y="1408184"/>
                    <a:pt x="1625444" y="1407122"/>
                    <a:pt x="1619428" y="1409700"/>
                  </a:cubicBezTo>
                  <a:cubicBezTo>
                    <a:pt x="1603114" y="1416692"/>
                    <a:pt x="1587022" y="1424380"/>
                    <a:pt x="1571803" y="1433512"/>
                  </a:cubicBezTo>
                  <a:cubicBezTo>
                    <a:pt x="1548866" y="1447274"/>
                    <a:pt x="1544757" y="1450568"/>
                    <a:pt x="1519415" y="1462087"/>
                  </a:cubicBezTo>
                  <a:cubicBezTo>
                    <a:pt x="1511632" y="1465624"/>
                    <a:pt x="1503338" y="1467972"/>
                    <a:pt x="1495603" y="1471612"/>
                  </a:cubicBezTo>
                  <a:cubicBezTo>
                    <a:pt x="1476332" y="1480681"/>
                    <a:pt x="1458932" y="1494336"/>
                    <a:pt x="1438453" y="1500187"/>
                  </a:cubicBezTo>
                  <a:cubicBezTo>
                    <a:pt x="1413161" y="1507413"/>
                    <a:pt x="1400703" y="1510450"/>
                    <a:pt x="1376540" y="1519237"/>
                  </a:cubicBezTo>
                  <a:cubicBezTo>
                    <a:pt x="1368506" y="1522159"/>
                    <a:pt x="1360789" y="1525917"/>
                    <a:pt x="1352728" y="1528762"/>
                  </a:cubicBezTo>
                  <a:cubicBezTo>
                    <a:pt x="1312258" y="1543045"/>
                    <a:pt x="1288066" y="1550302"/>
                    <a:pt x="1247953" y="1562100"/>
                  </a:cubicBezTo>
                  <a:lnTo>
                    <a:pt x="1214615" y="1571625"/>
                  </a:lnTo>
                  <a:cubicBezTo>
                    <a:pt x="1209853" y="1574800"/>
                    <a:pt x="1205642" y="1579024"/>
                    <a:pt x="1200328" y="1581150"/>
                  </a:cubicBezTo>
                  <a:cubicBezTo>
                    <a:pt x="1159273" y="1597572"/>
                    <a:pt x="1147246" y="1594399"/>
                    <a:pt x="1114603" y="1614487"/>
                  </a:cubicBezTo>
                  <a:cubicBezTo>
                    <a:pt x="1102972" y="1621644"/>
                    <a:pt x="1093480" y="1632193"/>
                    <a:pt x="1081265" y="1638300"/>
                  </a:cubicBezTo>
                  <a:cubicBezTo>
                    <a:pt x="1070928" y="1643469"/>
                    <a:pt x="1058551" y="1643272"/>
                    <a:pt x="1047928" y="1647825"/>
                  </a:cubicBezTo>
                  <a:cubicBezTo>
                    <a:pt x="1036164" y="1652867"/>
                    <a:pt x="1026038" y="1661151"/>
                    <a:pt x="1014590" y="1666875"/>
                  </a:cubicBezTo>
                  <a:cubicBezTo>
                    <a:pt x="1000606" y="1673867"/>
                    <a:pt x="985546" y="1678610"/>
                    <a:pt x="971728" y="1685925"/>
                  </a:cubicBezTo>
                  <a:cubicBezTo>
                    <a:pt x="958492" y="1692932"/>
                    <a:pt x="947023" y="1703039"/>
                    <a:pt x="933628" y="1709737"/>
                  </a:cubicBezTo>
                  <a:cubicBezTo>
                    <a:pt x="865309" y="1743897"/>
                    <a:pt x="923557" y="1705293"/>
                    <a:pt x="866953" y="1738312"/>
                  </a:cubicBezTo>
                  <a:cubicBezTo>
                    <a:pt x="857065" y="1744080"/>
                    <a:pt x="848617" y="1752242"/>
                    <a:pt x="838378" y="1757362"/>
                  </a:cubicBezTo>
                  <a:cubicBezTo>
                    <a:pt x="829398" y="1761852"/>
                    <a:pt x="818943" y="1762732"/>
                    <a:pt x="809803" y="1766887"/>
                  </a:cubicBezTo>
                  <a:cubicBezTo>
                    <a:pt x="801376" y="1770718"/>
                    <a:pt x="794270" y="1777035"/>
                    <a:pt x="785990" y="1781175"/>
                  </a:cubicBezTo>
                  <a:cubicBezTo>
                    <a:pt x="775177" y="1786582"/>
                    <a:pt x="763372" y="1789870"/>
                    <a:pt x="752653" y="1795462"/>
                  </a:cubicBezTo>
                  <a:cubicBezTo>
                    <a:pt x="726816" y="1808942"/>
                    <a:pt x="699767" y="1820840"/>
                    <a:pt x="676453" y="1838325"/>
                  </a:cubicBezTo>
                  <a:cubicBezTo>
                    <a:pt x="670103" y="1843087"/>
                    <a:pt x="664502" y="1849062"/>
                    <a:pt x="657403" y="1852612"/>
                  </a:cubicBezTo>
                  <a:cubicBezTo>
                    <a:pt x="606502" y="1878062"/>
                    <a:pt x="649925" y="1844988"/>
                    <a:pt x="605015" y="1876425"/>
                  </a:cubicBezTo>
                  <a:cubicBezTo>
                    <a:pt x="596688" y="1882254"/>
                    <a:pt x="589919" y="1890245"/>
                    <a:pt x="581203" y="1895475"/>
                  </a:cubicBezTo>
                  <a:cubicBezTo>
                    <a:pt x="565984" y="1904607"/>
                    <a:pt x="533578" y="1919287"/>
                    <a:pt x="533578" y="1919287"/>
                  </a:cubicBezTo>
                  <a:cubicBezTo>
                    <a:pt x="528815" y="1925637"/>
                    <a:pt x="525264" y="1933110"/>
                    <a:pt x="519290" y="1938337"/>
                  </a:cubicBezTo>
                  <a:cubicBezTo>
                    <a:pt x="512324" y="1944433"/>
                    <a:pt x="502964" y="1947181"/>
                    <a:pt x="495478" y="1952625"/>
                  </a:cubicBezTo>
                  <a:cubicBezTo>
                    <a:pt x="485451" y="1959918"/>
                    <a:pt x="475670" y="1967670"/>
                    <a:pt x="466903" y="1976437"/>
                  </a:cubicBezTo>
                  <a:cubicBezTo>
                    <a:pt x="459715" y="1983625"/>
                    <a:pt x="455451" y="1993497"/>
                    <a:pt x="447853" y="2000250"/>
                  </a:cubicBezTo>
                  <a:cubicBezTo>
                    <a:pt x="440934" y="2006400"/>
                    <a:pt x="431347" y="2008854"/>
                    <a:pt x="424040" y="2014537"/>
                  </a:cubicBezTo>
                  <a:cubicBezTo>
                    <a:pt x="416951" y="2020050"/>
                    <a:pt x="412079" y="2028074"/>
                    <a:pt x="404990" y="2033587"/>
                  </a:cubicBezTo>
                  <a:cubicBezTo>
                    <a:pt x="347436" y="2078352"/>
                    <a:pt x="411680" y="2019689"/>
                    <a:pt x="362128" y="2062162"/>
                  </a:cubicBezTo>
                  <a:cubicBezTo>
                    <a:pt x="357014" y="2066545"/>
                    <a:pt x="353552" y="2072880"/>
                    <a:pt x="347840" y="2076450"/>
                  </a:cubicBezTo>
                  <a:cubicBezTo>
                    <a:pt x="340591" y="2080981"/>
                    <a:pt x="331840" y="2082503"/>
                    <a:pt x="324028" y="2085975"/>
                  </a:cubicBezTo>
                  <a:cubicBezTo>
                    <a:pt x="317540" y="2088858"/>
                    <a:pt x="311184" y="2092052"/>
                    <a:pt x="304978" y="2095500"/>
                  </a:cubicBezTo>
                  <a:cubicBezTo>
                    <a:pt x="296886" y="2099995"/>
                    <a:pt x="289624" y="2106028"/>
                    <a:pt x="281165" y="2109787"/>
                  </a:cubicBezTo>
                  <a:cubicBezTo>
                    <a:pt x="275184" y="2112445"/>
                    <a:pt x="268409" y="2112752"/>
                    <a:pt x="262115" y="2114550"/>
                  </a:cubicBezTo>
                  <a:cubicBezTo>
                    <a:pt x="257288" y="2115929"/>
                    <a:pt x="252590" y="2117725"/>
                    <a:pt x="247828" y="2119312"/>
                  </a:cubicBezTo>
                  <a:cubicBezTo>
                    <a:pt x="243065" y="2122487"/>
                    <a:pt x="238660" y="2126277"/>
                    <a:pt x="233540" y="2128837"/>
                  </a:cubicBezTo>
                  <a:cubicBezTo>
                    <a:pt x="229050" y="2131082"/>
                    <a:pt x="223528" y="2130969"/>
                    <a:pt x="219253" y="2133600"/>
                  </a:cubicBezTo>
                  <a:cubicBezTo>
                    <a:pt x="202750" y="2143756"/>
                    <a:pt x="187560" y="2155907"/>
                    <a:pt x="171628" y="2166937"/>
                  </a:cubicBezTo>
                  <a:cubicBezTo>
                    <a:pt x="166922" y="2170195"/>
                    <a:pt x="162770" y="2174652"/>
                    <a:pt x="157340" y="2176462"/>
                  </a:cubicBezTo>
                  <a:lnTo>
                    <a:pt x="128765" y="2195512"/>
                  </a:ln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77" name="TextBox 176">
              <a:extLst>
                <a:ext uri="{FF2B5EF4-FFF2-40B4-BE49-F238E27FC236}">
                  <a16:creationId xmlns:a16="http://schemas.microsoft.com/office/drawing/2014/main" id="{8D918AF2-93FF-4D27-ABE5-0BCEE155AD43}"/>
                </a:ext>
              </a:extLst>
            </p:cNvPr>
            <p:cNvSpPr txBox="1"/>
            <p:nvPr/>
          </p:nvSpPr>
          <p:spPr>
            <a:xfrm rot="20351656">
              <a:off x="5521076" y="3233433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178" name="Freeform: Shape 177">
              <a:extLst>
                <a:ext uri="{FF2B5EF4-FFF2-40B4-BE49-F238E27FC236}">
                  <a16:creationId xmlns:a16="http://schemas.microsoft.com/office/drawing/2014/main" id="{593C3D8D-7961-4A5C-BE90-C75C08EB883E}"/>
                </a:ext>
              </a:extLst>
            </p:cNvPr>
            <p:cNvSpPr/>
            <p:nvPr/>
          </p:nvSpPr>
          <p:spPr>
            <a:xfrm>
              <a:off x="4143375" y="1304925"/>
              <a:ext cx="2190754" cy="707231"/>
            </a:xfrm>
            <a:custGeom>
              <a:avLst/>
              <a:gdLst>
                <a:gd name="connsiteX0" fmla="*/ 457200 w 2190754"/>
                <a:gd name="connsiteY0" fmla="*/ 230981 h 707231"/>
                <a:gd name="connsiteX1" fmla="*/ 381000 w 2190754"/>
                <a:gd name="connsiteY1" fmla="*/ 254794 h 707231"/>
                <a:gd name="connsiteX2" fmla="*/ 311944 w 2190754"/>
                <a:gd name="connsiteY2" fmla="*/ 288131 h 707231"/>
                <a:gd name="connsiteX3" fmla="*/ 276225 w 2190754"/>
                <a:gd name="connsiteY3" fmla="*/ 321469 h 707231"/>
                <a:gd name="connsiteX4" fmla="*/ 252413 w 2190754"/>
                <a:gd name="connsiteY4" fmla="*/ 338138 h 707231"/>
                <a:gd name="connsiteX5" fmla="*/ 233363 w 2190754"/>
                <a:gd name="connsiteY5" fmla="*/ 357188 h 707231"/>
                <a:gd name="connsiteX6" fmla="*/ 116681 w 2190754"/>
                <a:gd name="connsiteY6" fmla="*/ 431006 h 707231"/>
                <a:gd name="connsiteX7" fmla="*/ 66675 w 2190754"/>
                <a:gd name="connsiteY7" fmla="*/ 454819 h 707231"/>
                <a:gd name="connsiteX8" fmla="*/ 35719 w 2190754"/>
                <a:gd name="connsiteY8" fmla="*/ 485775 h 707231"/>
                <a:gd name="connsiteX9" fmla="*/ 16669 w 2190754"/>
                <a:gd name="connsiteY9" fmla="*/ 504825 h 707231"/>
                <a:gd name="connsiteX10" fmla="*/ 0 w 2190754"/>
                <a:gd name="connsiteY10" fmla="*/ 557213 h 707231"/>
                <a:gd name="connsiteX11" fmla="*/ 7144 w 2190754"/>
                <a:gd name="connsiteY11" fmla="*/ 585788 h 707231"/>
                <a:gd name="connsiteX12" fmla="*/ 16669 w 2190754"/>
                <a:gd name="connsiteY12" fmla="*/ 597694 h 707231"/>
                <a:gd name="connsiteX13" fmla="*/ 47625 w 2190754"/>
                <a:gd name="connsiteY13" fmla="*/ 623888 h 707231"/>
                <a:gd name="connsiteX14" fmla="*/ 76200 w 2190754"/>
                <a:gd name="connsiteY14" fmla="*/ 635794 h 707231"/>
                <a:gd name="connsiteX15" fmla="*/ 95250 w 2190754"/>
                <a:gd name="connsiteY15" fmla="*/ 645319 h 707231"/>
                <a:gd name="connsiteX16" fmla="*/ 119063 w 2190754"/>
                <a:gd name="connsiteY16" fmla="*/ 647700 h 707231"/>
                <a:gd name="connsiteX17" fmla="*/ 183356 w 2190754"/>
                <a:gd name="connsiteY17" fmla="*/ 645319 h 707231"/>
                <a:gd name="connsiteX18" fmla="*/ 288131 w 2190754"/>
                <a:gd name="connsiteY18" fmla="*/ 635794 h 707231"/>
                <a:gd name="connsiteX19" fmla="*/ 347663 w 2190754"/>
                <a:gd name="connsiteY19" fmla="*/ 614363 h 707231"/>
                <a:gd name="connsiteX20" fmla="*/ 407194 w 2190754"/>
                <a:gd name="connsiteY20" fmla="*/ 588169 h 707231"/>
                <a:gd name="connsiteX21" fmla="*/ 440531 w 2190754"/>
                <a:gd name="connsiteY21" fmla="*/ 571500 h 707231"/>
                <a:gd name="connsiteX22" fmla="*/ 459581 w 2190754"/>
                <a:gd name="connsiteY22" fmla="*/ 561975 h 707231"/>
                <a:gd name="connsiteX23" fmla="*/ 481013 w 2190754"/>
                <a:gd name="connsiteY23" fmla="*/ 552450 h 707231"/>
                <a:gd name="connsiteX24" fmla="*/ 538163 w 2190754"/>
                <a:gd name="connsiteY24" fmla="*/ 526256 h 707231"/>
                <a:gd name="connsiteX25" fmla="*/ 566738 w 2190754"/>
                <a:gd name="connsiteY25" fmla="*/ 514350 h 707231"/>
                <a:gd name="connsiteX26" fmla="*/ 683419 w 2190754"/>
                <a:gd name="connsiteY26" fmla="*/ 488156 h 707231"/>
                <a:gd name="connsiteX27" fmla="*/ 781050 w 2190754"/>
                <a:gd name="connsiteY27" fmla="*/ 481013 h 707231"/>
                <a:gd name="connsiteX28" fmla="*/ 819150 w 2190754"/>
                <a:gd name="connsiteY28" fmla="*/ 478631 h 707231"/>
                <a:gd name="connsiteX29" fmla="*/ 862013 w 2190754"/>
                <a:gd name="connsiteY29" fmla="*/ 471488 h 707231"/>
                <a:gd name="connsiteX30" fmla="*/ 902494 w 2190754"/>
                <a:gd name="connsiteY30" fmla="*/ 466725 h 707231"/>
                <a:gd name="connsiteX31" fmla="*/ 1040606 w 2190754"/>
                <a:gd name="connsiteY31" fmla="*/ 442913 h 707231"/>
                <a:gd name="connsiteX32" fmla="*/ 1135856 w 2190754"/>
                <a:gd name="connsiteY32" fmla="*/ 435769 h 707231"/>
                <a:gd name="connsiteX33" fmla="*/ 1162050 w 2190754"/>
                <a:gd name="connsiteY33" fmla="*/ 433388 h 707231"/>
                <a:gd name="connsiteX34" fmla="*/ 1252538 w 2190754"/>
                <a:gd name="connsiteY34" fmla="*/ 428625 h 707231"/>
                <a:gd name="connsiteX35" fmla="*/ 1321594 w 2190754"/>
                <a:gd name="connsiteY35" fmla="*/ 419100 h 707231"/>
                <a:gd name="connsiteX36" fmla="*/ 1359694 w 2190754"/>
                <a:gd name="connsiteY36" fmla="*/ 414338 h 707231"/>
                <a:gd name="connsiteX37" fmla="*/ 1402556 w 2190754"/>
                <a:gd name="connsiteY37" fmla="*/ 411956 h 707231"/>
                <a:gd name="connsiteX38" fmla="*/ 1443038 w 2190754"/>
                <a:gd name="connsiteY38" fmla="*/ 404813 h 707231"/>
                <a:gd name="connsiteX39" fmla="*/ 1576388 w 2190754"/>
                <a:gd name="connsiteY39" fmla="*/ 409575 h 707231"/>
                <a:gd name="connsiteX40" fmla="*/ 1602581 w 2190754"/>
                <a:gd name="connsiteY40" fmla="*/ 416719 h 707231"/>
                <a:gd name="connsiteX41" fmla="*/ 1647825 w 2190754"/>
                <a:gd name="connsiteY41" fmla="*/ 431006 h 707231"/>
                <a:gd name="connsiteX42" fmla="*/ 1659731 w 2190754"/>
                <a:gd name="connsiteY42" fmla="*/ 442913 h 707231"/>
                <a:gd name="connsiteX43" fmla="*/ 1654969 w 2190754"/>
                <a:gd name="connsiteY43" fmla="*/ 509588 h 707231"/>
                <a:gd name="connsiteX44" fmla="*/ 1643063 w 2190754"/>
                <a:gd name="connsiteY44" fmla="*/ 535781 h 707231"/>
                <a:gd name="connsiteX45" fmla="*/ 1626394 w 2190754"/>
                <a:gd name="connsiteY45" fmla="*/ 573881 h 707231"/>
                <a:gd name="connsiteX46" fmla="*/ 1624013 w 2190754"/>
                <a:gd name="connsiteY46" fmla="*/ 595313 h 707231"/>
                <a:gd name="connsiteX47" fmla="*/ 1614488 w 2190754"/>
                <a:gd name="connsiteY47" fmla="*/ 638175 h 707231"/>
                <a:gd name="connsiteX48" fmla="*/ 1612106 w 2190754"/>
                <a:gd name="connsiteY48" fmla="*/ 666750 h 707231"/>
                <a:gd name="connsiteX49" fmla="*/ 1626394 w 2190754"/>
                <a:gd name="connsiteY49" fmla="*/ 690563 h 707231"/>
                <a:gd name="connsiteX50" fmla="*/ 1676400 w 2190754"/>
                <a:gd name="connsiteY50" fmla="*/ 707231 h 707231"/>
                <a:gd name="connsiteX51" fmla="*/ 1762125 w 2190754"/>
                <a:gd name="connsiteY51" fmla="*/ 702469 h 707231"/>
                <a:gd name="connsiteX52" fmla="*/ 1790700 w 2190754"/>
                <a:gd name="connsiteY52" fmla="*/ 697706 h 707231"/>
                <a:gd name="connsiteX53" fmla="*/ 1909763 w 2190754"/>
                <a:gd name="connsiteY53" fmla="*/ 673894 h 707231"/>
                <a:gd name="connsiteX54" fmla="*/ 2007394 w 2190754"/>
                <a:gd name="connsiteY54" fmla="*/ 611981 h 707231"/>
                <a:gd name="connsiteX55" fmla="*/ 2040731 w 2190754"/>
                <a:gd name="connsiteY55" fmla="*/ 588169 h 707231"/>
                <a:gd name="connsiteX56" fmla="*/ 2059781 w 2190754"/>
                <a:gd name="connsiteY56" fmla="*/ 566738 h 707231"/>
                <a:gd name="connsiteX57" fmla="*/ 2095500 w 2190754"/>
                <a:gd name="connsiteY57" fmla="*/ 516731 h 707231"/>
                <a:gd name="connsiteX58" fmla="*/ 2143125 w 2190754"/>
                <a:gd name="connsiteY58" fmla="*/ 411956 h 707231"/>
                <a:gd name="connsiteX59" fmla="*/ 2178844 w 2190754"/>
                <a:gd name="connsiteY59" fmla="*/ 333375 h 707231"/>
                <a:gd name="connsiteX60" fmla="*/ 2188369 w 2190754"/>
                <a:gd name="connsiteY60" fmla="*/ 292894 h 707231"/>
                <a:gd name="connsiteX61" fmla="*/ 2185988 w 2190754"/>
                <a:gd name="connsiteY61" fmla="*/ 211931 h 707231"/>
                <a:gd name="connsiteX62" fmla="*/ 2171700 w 2190754"/>
                <a:gd name="connsiteY62" fmla="*/ 188119 h 707231"/>
                <a:gd name="connsiteX63" fmla="*/ 2152650 w 2190754"/>
                <a:gd name="connsiteY63" fmla="*/ 173831 h 707231"/>
                <a:gd name="connsiteX64" fmla="*/ 2076450 w 2190754"/>
                <a:gd name="connsiteY64" fmla="*/ 180975 h 707231"/>
                <a:gd name="connsiteX65" fmla="*/ 2055019 w 2190754"/>
                <a:gd name="connsiteY65" fmla="*/ 190500 h 707231"/>
                <a:gd name="connsiteX66" fmla="*/ 2028825 w 2190754"/>
                <a:gd name="connsiteY66" fmla="*/ 197644 h 707231"/>
                <a:gd name="connsiteX67" fmla="*/ 1964531 w 2190754"/>
                <a:gd name="connsiteY67" fmla="*/ 223838 h 707231"/>
                <a:gd name="connsiteX68" fmla="*/ 1878806 w 2190754"/>
                <a:gd name="connsiteY68" fmla="*/ 266700 h 707231"/>
                <a:gd name="connsiteX69" fmla="*/ 1833563 w 2190754"/>
                <a:gd name="connsiteY69" fmla="*/ 292894 h 707231"/>
                <a:gd name="connsiteX70" fmla="*/ 1795463 w 2190754"/>
                <a:gd name="connsiteY70" fmla="*/ 314325 h 707231"/>
                <a:gd name="connsiteX71" fmla="*/ 1762125 w 2190754"/>
                <a:gd name="connsiteY71" fmla="*/ 321469 h 707231"/>
                <a:gd name="connsiteX72" fmla="*/ 1700213 w 2190754"/>
                <a:gd name="connsiteY72" fmla="*/ 278606 h 707231"/>
                <a:gd name="connsiteX73" fmla="*/ 1674019 w 2190754"/>
                <a:gd name="connsiteY73" fmla="*/ 247650 h 707231"/>
                <a:gd name="connsiteX74" fmla="*/ 1650206 w 2190754"/>
                <a:gd name="connsiteY74" fmla="*/ 204788 h 707231"/>
                <a:gd name="connsiteX75" fmla="*/ 1631156 w 2190754"/>
                <a:gd name="connsiteY75" fmla="*/ 178594 h 707231"/>
                <a:gd name="connsiteX76" fmla="*/ 1590675 w 2190754"/>
                <a:gd name="connsiteY76" fmla="*/ 119063 h 707231"/>
                <a:gd name="connsiteX77" fmla="*/ 1500188 w 2190754"/>
                <a:gd name="connsiteY77" fmla="*/ 42863 h 707231"/>
                <a:gd name="connsiteX78" fmla="*/ 1452563 w 2190754"/>
                <a:gd name="connsiteY78" fmla="*/ 14288 h 707231"/>
                <a:gd name="connsiteX79" fmla="*/ 1393031 w 2190754"/>
                <a:gd name="connsiteY79" fmla="*/ 0 h 707231"/>
                <a:gd name="connsiteX80" fmla="*/ 1328738 w 2190754"/>
                <a:gd name="connsiteY80" fmla="*/ 2381 h 707231"/>
                <a:gd name="connsiteX81" fmla="*/ 1264444 w 2190754"/>
                <a:gd name="connsiteY81" fmla="*/ 26194 h 707231"/>
                <a:gd name="connsiteX82" fmla="*/ 1231106 w 2190754"/>
                <a:gd name="connsiteY82" fmla="*/ 38100 h 707231"/>
                <a:gd name="connsiteX83" fmla="*/ 1185863 w 2190754"/>
                <a:gd name="connsiteY83" fmla="*/ 57150 h 707231"/>
                <a:gd name="connsiteX84" fmla="*/ 1162050 w 2190754"/>
                <a:gd name="connsiteY84" fmla="*/ 66675 h 707231"/>
                <a:gd name="connsiteX85" fmla="*/ 1071563 w 2190754"/>
                <a:gd name="connsiteY85" fmla="*/ 109538 h 707231"/>
                <a:gd name="connsiteX86" fmla="*/ 1050131 w 2190754"/>
                <a:gd name="connsiteY86" fmla="*/ 119063 h 707231"/>
                <a:gd name="connsiteX87" fmla="*/ 1007269 w 2190754"/>
                <a:gd name="connsiteY87" fmla="*/ 123825 h 707231"/>
                <a:gd name="connsiteX88" fmla="*/ 978694 w 2190754"/>
                <a:gd name="connsiteY88" fmla="*/ 128588 h 707231"/>
                <a:gd name="connsiteX89" fmla="*/ 916781 w 2190754"/>
                <a:gd name="connsiteY89" fmla="*/ 135731 h 707231"/>
                <a:gd name="connsiteX90" fmla="*/ 881063 w 2190754"/>
                <a:gd name="connsiteY90" fmla="*/ 142875 h 707231"/>
                <a:gd name="connsiteX91" fmla="*/ 833438 w 2190754"/>
                <a:gd name="connsiteY91" fmla="*/ 154781 h 707231"/>
                <a:gd name="connsiteX92" fmla="*/ 812006 w 2190754"/>
                <a:gd name="connsiteY92" fmla="*/ 157163 h 707231"/>
                <a:gd name="connsiteX93" fmla="*/ 783431 w 2190754"/>
                <a:gd name="connsiteY93" fmla="*/ 166688 h 707231"/>
                <a:gd name="connsiteX94" fmla="*/ 704850 w 2190754"/>
                <a:gd name="connsiteY94" fmla="*/ 178594 h 707231"/>
                <a:gd name="connsiteX95" fmla="*/ 626269 w 2190754"/>
                <a:gd name="connsiteY95" fmla="*/ 202406 h 707231"/>
                <a:gd name="connsiteX96" fmla="*/ 597694 w 2190754"/>
                <a:gd name="connsiteY96" fmla="*/ 207169 h 707231"/>
                <a:gd name="connsiteX97" fmla="*/ 576263 w 2190754"/>
                <a:gd name="connsiteY97" fmla="*/ 214313 h 707231"/>
                <a:gd name="connsiteX98" fmla="*/ 550069 w 2190754"/>
                <a:gd name="connsiteY98" fmla="*/ 219075 h 707231"/>
                <a:gd name="connsiteX99" fmla="*/ 526256 w 2190754"/>
                <a:gd name="connsiteY99" fmla="*/ 226219 h 707231"/>
                <a:gd name="connsiteX100" fmla="*/ 497681 w 2190754"/>
                <a:gd name="connsiteY100" fmla="*/ 230981 h 707231"/>
                <a:gd name="connsiteX101" fmla="*/ 433388 w 2190754"/>
                <a:gd name="connsiteY101" fmla="*/ 247650 h 707231"/>
                <a:gd name="connsiteX102" fmla="*/ 359569 w 2190754"/>
                <a:gd name="connsiteY102" fmla="*/ 278606 h 707231"/>
                <a:gd name="connsiteX103" fmla="*/ 340519 w 2190754"/>
                <a:gd name="connsiteY103" fmla="*/ 290513 h 707231"/>
                <a:gd name="connsiteX104" fmla="*/ 330994 w 2190754"/>
                <a:gd name="connsiteY104" fmla="*/ 297656 h 707231"/>
                <a:gd name="connsiteX105" fmla="*/ 323850 w 2190754"/>
                <a:gd name="connsiteY105" fmla="*/ 300038 h 707231"/>
                <a:gd name="connsiteX106" fmla="*/ 361950 w 2190754"/>
                <a:gd name="connsiteY106" fmla="*/ 288131 h 707231"/>
                <a:gd name="connsiteX0" fmla="*/ 457200 w 2190754"/>
                <a:gd name="connsiteY0" fmla="*/ 230981 h 707231"/>
                <a:gd name="connsiteX1" fmla="*/ 381000 w 2190754"/>
                <a:gd name="connsiteY1" fmla="*/ 254794 h 707231"/>
                <a:gd name="connsiteX2" fmla="*/ 311944 w 2190754"/>
                <a:gd name="connsiteY2" fmla="*/ 288131 h 707231"/>
                <a:gd name="connsiteX3" fmla="*/ 276225 w 2190754"/>
                <a:gd name="connsiteY3" fmla="*/ 321469 h 707231"/>
                <a:gd name="connsiteX4" fmla="*/ 252413 w 2190754"/>
                <a:gd name="connsiteY4" fmla="*/ 338138 h 707231"/>
                <a:gd name="connsiteX5" fmla="*/ 233363 w 2190754"/>
                <a:gd name="connsiteY5" fmla="*/ 357188 h 707231"/>
                <a:gd name="connsiteX6" fmla="*/ 116681 w 2190754"/>
                <a:gd name="connsiteY6" fmla="*/ 431006 h 707231"/>
                <a:gd name="connsiteX7" fmla="*/ 66675 w 2190754"/>
                <a:gd name="connsiteY7" fmla="*/ 454819 h 707231"/>
                <a:gd name="connsiteX8" fmla="*/ 35719 w 2190754"/>
                <a:gd name="connsiteY8" fmla="*/ 485775 h 707231"/>
                <a:gd name="connsiteX9" fmla="*/ 16669 w 2190754"/>
                <a:gd name="connsiteY9" fmla="*/ 504825 h 707231"/>
                <a:gd name="connsiteX10" fmla="*/ 0 w 2190754"/>
                <a:gd name="connsiteY10" fmla="*/ 557213 h 707231"/>
                <a:gd name="connsiteX11" fmla="*/ 7144 w 2190754"/>
                <a:gd name="connsiteY11" fmla="*/ 585788 h 707231"/>
                <a:gd name="connsiteX12" fmla="*/ 16669 w 2190754"/>
                <a:gd name="connsiteY12" fmla="*/ 597694 h 707231"/>
                <a:gd name="connsiteX13" fmla="*/ 47625 w 2190754"/>
                <a:gd name="connsiteY13" fmla="*/ 623888 h 707231"/>
                <a:gd name="connsiteX14" fmla="*/ 76200 w 2190754"/>
                <a:gd name="connsiteY14" fmla="*/ 635794 h 707231"/>
                <a:gd name="connsiteX15" fmla="*/ 95250 w 2190754"/>
                <a:gd name="connsiteY15" fmla="*/ 645319 h 707231"/>
                <a:gd name="connsiteX16" fmla="*/ 119063 w 2190754"/>
                <a:gd name="connsiteY16" fmla="*/ 647700 h 707231"/>
                <a:gd name="connsiteX17" fmla="*/ 183356 w 2190754"/>
                <a:gd name="connsiteY17" fmla="*/ 645319 h 707231"/>
                <a:gd name="connsiteX18" fmla="*/ 288131 w 2190754"/>
                <a:gd name="connsiteY18" fmla="*/ 635794 h 707231"/>
                <a:gd name="connsiteX19" fmla="*/ 347663 w 2190754"/>
                <a:gd name="connsiteY19" fmla="*/ 614363 h 707231"/>
                <a:gd name="connsiteX20" fmla="*/ 407194 w 2190754"/>
                <a:gd name="connsiteY20" fmla="*/ 588169 h 707231"/>
                <a:gd name="connsiteX21" fmla="*/ 440531 w 2190754"/>
                <a:gd name="connsiteY21" fmla="*/ 571500 h 707231"/>
                <a:gd name="connsiteX22" fmla="*/ 459581 w 2190754"/>
                <a:gd name="connsiteY22" fmla="*/ 561975 h 707231"/>
                <a:gd name="connsiteX23" fmla="*/ 481013 w 2190754"/>
                <a:gd name="connsiteY23" fmla="*/ 552450 h 707231"/>
                <a:gd name="connsiteX24" fmla="*/ 538163 w 2190754"/>
                <a:gd name="connsiteY24" fmla="*/ 526256 h 707231"/>
                <a:gd name="connsiteX25" fmla="*/ 566738 w 2190754"/>
                <a:gd name="connsiteY25" fmla="*/ 514350 h 707231"/>
                <a:gd name="connsiteX26" fmla="*/ 683419 w 2190754"/>
                <a:gd name="connsiteY26" fmla="*/ 488156 h 707231"/>
                <a:gd name="connsiteX27" fmla="*/ 781050 w 2190754"/>
                <a:gd name="connsiteY27" fmla="*/ 481013 h 707231"/>
                <a:gd name="connsiteX28" fmla="*/ 819150 w 2190754"/>
                <a:gd name="connsiteY28" fmla="*/ 478631 h 707231"/>
                <a:gd name="connsiteX29" fmla="*/ 862013 w 2190754"/>
                <a:gd name="connsiteY29" fmla="*/ 471488 h 707231"/>
                <a:gd name="connsiteX30" fmla="*/ 902494 w 2190754"/>
                <a:gd name="connsiteY30" fmla="*/ 466725 h 707231"/>
                <a:gd name="connsiteX31" fmla="*/ 1040606 w 2190754"/>
                <a:gd name="connsiteY31" fmla="*/ 442913 h 707231"/>
                <a:gd name="connsiteX32" fmla="*/ 1135856 w 2190754"/>
                <a:gd name="connsiteY32" fmla="*/ 435769 h 707231"/>
                <a:gd name="connsiteX33" fmla="*/ 1162050 w 2190754"/>
                <a:gd name="connsiteY33" fmla="*/ 433388 h 707231"/>
                <a:gd name="connsiteX34" fmla="*/ 1252538 w 2190754"/>
                <a:gd name="connsiteY34" fmla="*/ 428625 h 707231"/>
                <a:gd name="connsiteX35" fmla="*/ 1321594 w 2190754"/>
                <a:gd name="connsiteY35" fmla="*/ 419100 h 707231"/>
                <a:gd name="connsiteX36" fmla="*/ 1359694 w 2190754"/>
                <a:gd name="connsiteY36" fmla="*/ 414338 h 707231"/>
                <a:gd name="connsiteX37" fmla="*/ 1402556 w 2190754"/>
                <a:gd name="connsiteY37" fmla="*/ 411956 h 707231"/>
                <a:gd name="connsiteX38" fmla="*/ 1443038 w 2190754"/>
                <a:gd name="connsiteY38" fmla="*/ 404813 h 707231"/>
                <a:gd name="connsiteX39" fmla="*/ 1576388 w 2190754"/>
                <a:gd name="connsiteY39" fmla="*/ 409575 h 707231"/>
                <a:gd name="connsiteX40" fmla="*/ 1602581 w 2190754"/>
                <a:gd name="connsiteY40" fmla="*/ 416719 h 707231"/>
                <a:gd name="connsiteX41" fmla="*/ 1647825 w 2190754"/>
                <a:gd name="connsiteY41" fmla="*/ 431006 h 707231"/>
                <a:gd name="connsiteX42" fmla="*/ 1659731 w 2190754"/>
                <a:gd name="connsiteY42" fmla="*/ 442913 h 707231"/>
                <a:gd name="connsiteX43" fmla="*/ 1654969 w 2190754"/>
                <a:gd name="connsiteY43" fmla="*/ 509588 h 707231"/>
                <a:gd name="connsiteX44" fmla="*/ 1643063 w 2190754"/>
                <a:gd name="connsiteY44" fmla="*/ 535781 h 707231"/>
                <a:gd name="connsiteX45" fmla="*/ 1626394 w 2190754"/>
                <a:gd name="connsiteY45" fmla="*/ 573881 h 707231"/>
                <a:gd name="connsiteX46" fmla="*/ 1624013 w 2190754"/>
                <a:gd name="connsiteY46" fmla="*/ 595313 h 707231"/>
                <a:gd name="connsiteX47" fmla="*/ 1614488 w 2190754"/>
                <a:gd name="connsiteY47" fmla="*/ 638175 h 707231"/>
                <a:gd name="connsiteX48" fmla="*/ 1612106 w 2190754"/>
                <a:gd name="connsiteY48" fmla="*/ 666750 h 707231"/>
                <a:gd name="connsiteX49" fmla="*/ 1626394 w 2190754"/>
                <a:gd name="connsiteY49" fmla="*/ 690563 h 707231"/>
                <a:gd name="connsiteX50" fmla="*/ 1676400 w 2190754"/>
                <a:gd name="connsiteY50" fmla="*/ 707231 h 707231"/>
                <a:gd name="connsiteX51" fmla="*/ 1762125 w 2190754"/>
                <a:gd name="connsiteY51" fmla="*/ 702469 h 707231"/>
                <a:gd name="connsiteX52" fmla="*/ 1790700 w 2190754"/>
                <a:gd name="connsiteY52" fmla="*/ 697706 h 707231"/>
                <a:gd name="connsiteX53" fmla="*/ 1909763 w 2190754"/>
                <a:gd name="connsiteY53" fmla="*/ 673894 h 707231"/>
                <a:gd name="connsiteX54" fmla="*/ 2007394 w 2190754"/>
                <a:gd name="connsiteY54" fmla="*/ 611981 h 707231"/>
                <a:gd name="connsiteX55" fmla="*/ 2040731 w 2190754"/>
                <a:gd name="connsiteY55" fmla="*/ 588169 h 707231"/>
                <a:gd name="connsiteX56" fmla="*/ 2059781 w 2190754"/>
                <a:gd name="connsiteY56" fmla="*/ 566738 h 707231"/>
                <a:gd name="connsiteX57" fmla="*/ 2095500 w 2190754"/>
                <a:gd name="connsiteY57" fmla="*/ 516731 h 707231"/>
                <a:gd name="connsiteX58" fmla="*/ 2143125 w 2190754"/>
                <a:gd name="connsiteY58" fmla="*/ 411956 h 707231"/>
                <a:gd name="connsiteX59" fmla="*/ 2178844 w 2190754"/>
                <a:gd name="connsiteY59" fmla="*/ 333375 h 707231"/>
                <a:gd name="connsiteX60" fmla="*/ 2188369 w 2190754"/>
                <a:gd name="connsiteY60" fmla="*/ 292894 h 707231"/>
                <a:gd name="connsiteX61" fmla="*/ 2185988 w 2190754"/>
                <a:gd name="connsiteY61" fmla="*/ 211931 h 707231"/>
                <a:gd name="connsiteX62" fmla="*/ 2171700 w 2190754"/>
                <a:gd name="connsiteY62" fmla="*/ 188119 h 707231"/>
                <a:gd name="connsiteX63" fmla="*/ 2152650 w 2190754"/>
                <a:gd name="connsiteY63" fmla="*/ 173831 h 707231"/>
                <a:gd name="connsiteX64" fmla="*/ 2076450 w 2190754"/>
                <a:gd name="connsiteY64" fmla="*/ 180975 h 707231"/>
                <a:gd name="connsiteX65" fmla="*/ 2055019 w 2190754"/>
                <a:gd name="connsiteY65" fmla="*/ 190500 h 707231"/>
                <a:gd name="connsiteX66" fmla="*/ 2028825 w 2190754"/>
                <a:gd name="connsiteY66" fmla="*/ 197644 h 707231"/>
                <a:gd name="connsiteX67" fmla="*/ 1964531 w 2190754"/>
                <a:gd name="connsiteY67" fmla="*/ 223838 h 707231"/>
                <a:gd name="connsiteX68" fmla="*/ 1878806 w 2190754"/>
                <a:gd name="connsiteY68" fmla="*/ 266700 h 707231"/>
                <a:gd name="connsiteX69" fmla="*/ 1833563 w 2190754"/>
                <a:gd name="connsiteY69" fmla="*/ 292894 h 707231"/>
                <a:gd name="connsiteX70" fmla="*/ 1795463 w 2190754"/>
                <a:gd name="connsiteY70" fmla="*/ 314325 h 707231"/>
                <a:gd name="connsiteX71" fmla="*/ 1762125 w 2190754"/>
                <a:gd name="connsiteY71" fmla="*/ 321469 h 707231"/>
                <a:gd name="connsiteX72" fmla="*/ 1700213 w 2190754"/>
                <a:gd name="connsiteY72" fmla="*/ 278606 h 707231"/>
                <a:gd name="connsiteX73" fmla="*/ 1674019 w 2190754"/>
                <a:gd name="connsiteY73" fmla="*/ 247650 h 707231"/>
                <a:gd name="connsiteX74" fmla="*/ 1650206 w 2190754"/>
                <a:gd name="connsiteY74" fmla="*/ 204788 h 707231"/>
                <a:gd name="connsiteX75" fmla="*/ 1631156 w 2190754"/>
                <a:gd name="connsiteY75" fmla="*/ 178594 h 707231"/>
                <a:gd name="connsiteX76" fmla="*/ 1590675 w 2190754"/>
                <a:gd name="connsiteY76" fmla="*/ 119063 h 707231"/>
                <a:gd name="connsiteX77" fmla="*/ 1500188 w 2190754"/>
                <a:gd name="connsiteY77" fmla="*/ 42863 h 707231"/>
                <a:gd name="connsiteX78" fmla="*/ 1452563 w 2190754"/>
                <a:gd name="connsiteY78" fmla="*/ 14288 h 707231"/>
                <a:gd name="connsiteX79" fmla="*/ 1393031 w 2190754"/>
                <a:gd name="connsiteY79" fmla="*/ 0 h 707231"/>
                <a:gd name="connsiteX80" fmla="*/ 1328738 w 2190754"/>
                <a:gd name="connsiteY80" fmla="*/ 2381 h 707231"/>
                <a:gd name="connsiteX81" fmla="*/ 1264444 w 2190754"/>
                <a:gd name="connsiteY81" fmla="*/ 26194 h 707231"/>
                <a:gd name="connsiteX82" fmla="*/ 1231106 w 2190754"/>
                <a:gd name="connsiteY82" fmla="*/ 38100 h 707231"/>
                <a:gd name="connsiteX83" fmla="*/ 1185863 w 2190754"/>
                <a:gd name="connsiteY83" fmla="*/ 57150 h 707231"/>
                <a:gd name="connsiteX84" fmla="*/ 1162050 w 2190754"/>
                <a:gd name="connsiteY84" fmla="*/ 66675 h 707231"/>
                <a:gd name="connsiteX85" fmla="*/ 1071563 w 2190754"/>
                <a:gd name="connsiteY85" fmla="*/ 109538 h 707231"/>
                <a:gd name="connsiteX86" fmla="*/ 1050131 w 2190754"/>
                <a:gd name="connsiteY86" fmla="*/ 119063 h 707231"/>
                <a:gd name="connsiteX87" fmla="*/ 1007269 w 2190754"/>
                <a:gd name="connsiteY87" fmla="*/ 123825 h 707231"/>
                <a:gd name="connsiteX88" fmla="*/ 978694 w 2190754"/>
                <a:gd name="connsiteY88" fmla="*/ 128588 h 707231"/>
                <a:gd name="connsiteX89" fmla="*/ 916781 w 2190754"/>
                <a:gd name="connsiteY89" fmla="*/ 135731 h 707231"/>
                <a:gd name="connsiteX90" fmla="*/ 881063 w 2190754"/>
                <a:gd name="connsiteY90" fmla="*/ 142875 h 707231"/>
                <a:gd name="connsiteX91" fmla="*/ 833438 w 2190754"/>
                <a:gd name="connsiteY91" fmla="*/ 154781 h 707231"/>
                <a:gd name="connsiteX92" fmla="*/ 812006 w 2190754"/>
                <a:gd name="connsiteY92" fmla="*/ 157163 h 707231"/>
                <a:gd name="connsiteX93" fmla="*/ 783431 w 2190754"/>
                <a:gd name="connsiteY93" fmla="*/ 166688 h 707231"/>
                <a:gd name="connsiteX94" fmla="*/ 704850 w 2190754"/>
                <a:gd name="connsiteY94" fmla="*/ 178594 h 707231"/>
                <a:gd name="connsiteX95" fmla="*/ 626269 w 2190754"/>
                <a:gd name="connsiteY95" fmla="*/ 202406 h 707231"/>
                <a:gd name="connsiteX96" fmla="*/ 597694 w 2190754"/>
                <a:gd name="connsiteY96" fmla="*/ 207169 h 707231"/>
                <a:gd name="connsiteX97" fmla="*/ 576263 w 2190754"/>
                <a:gd name="connsiteY97" fmla="*/ 214313 h 707231"/>
                <a:gd name="connsiteX98" fmla="*/ 550069 w 2190754"/>
                <a:gd name="connsiteY98" fmla="*/ 219075 h 707231"/>
                <a:gd name="connsiteX99" fmla="*/ 526256 w 2190754"/>
                <a:gd name="connsiteY99" fmla="*/ 226219 h 707231"/>
                <a:gd name="connsiteX100" fmla="*/ 497681 w 2190754"/>
                <a:gd name="connsiteY100" fmla="*/ 230981 h 707231"/>
                <a:gd name="connsiteX101" fmla="*/ 433388 w 2190754"/>
                <a:gd name="connsiteY101" fmla="*/ 247650 h 707231"/>
                <a:gd name="connsiteX102" fmla="*/ 359569 w 2190754"/>
                <a:gd name="connsiteY102" fmla="*/ 278606 h 707231"/>
                <a:gd name="connsiteX103" fmla="*/ 340519 w 2190754"/>
                <a:gd name="connsiteY103" fmla="*/ 290513 h 707231"/>
                <a:gd name="connsiteX104" fmla="*/ 330994 w 2190754"/>
                <a:gd name="connsiteY104" fmla="*/ 297656 h 707231"/>
                <a:gd name="connsiteX105" fmla="*/ 361950 w 2190754"/>
                <a:gd name="connsiteY105" fmla="*/ 288131 h 707231"/>
                <a:gd name="connsiteX0" fmla="*/ 457200 w 2190754"/>
                <a:gd name="connsiteY0" fmla="*/ 230981 h 707231"/>
                <a:gd name="connsiteX1" fmla="*/ 381000 w 2190754"/>
                <a:gd name="connsiteY1" fmla="*/ 254794 h 707231"/>
                <a:gd name="connsiteX2" fmla="*/ 311944 w 2190754"/>
                <a:gd name="connsiteY2" fmla="*/ 288131 h 707231"/>
                <a:gd name="connsiteX3" fmla="*/ 276225 w 2190754"/>
                <a:gd name="connsiteY3" fmla="*/ 321469 h 707231"/>
                <a:gd name="connsiteX4" fmla="*/ 252413 w 2190754"/>
                <a:gd name="connsiteY4" fmla="*/ 338138 h 707231"/>
                <a:gd name="connsiteX5" fmla="*/ 233363 w 2190754"/>
                <a:gd name="connsiteY5" fmla="*/ 357188 h 707231"/>
                <a:gd name="connsiteX6" fmla="*/ 116681 w 2190754"/>
                <a:gd name="connsiteY6" fmla="*/ 431006 h 707231"/>
                <a:gd name="connsiteX7" fmla="*/ 66675 w 2190754"/>
                <a:gd name="connsiteY7" fmla="*/ 454819 h 707231"/>
                <a:gd name="connsiteX8" fmla="*/ 35719 w 2190754"/>
                <a:gd name="connsiteY8" fmla="*/ 485775 h 707231"/>
                <a:gd name="connsiteX9" fmla="*/ 16669 w 2190754"/>
                <a:gd name="connsiteY9" fmla="*/ 504825 h 707231"/>
                <a:gd name="connsiteX10" fmla="*/ 0 w 2190754"/>
                <a:gd name="connsiteY10" fmla="*/ 557213 h 707231"/>
                <a:gd name="connsiteX11" fmla="*/ 7144 w 2190754"/>
                <a:gd name="connsiteY11" fmla="*/ 585788 h 707231"/>
                <a:gd name="connsiteX12" fmla="*/ 16669 w 2190754"/>
                <a:gd name="connsiteY12" fmla="*/ 597694 h 707231"/>
                <a:gd name="connsiteX13" fmla="*/ 47625 w 2190754"/>
                <a:gd name="connsiteY13" fmla="*/ 623888 h 707231"/>
                <a:gd name="connsiteX14" fmla="*/ 76200 w 2190754"/>
                <a:gd name="connsiteY14" fmla="*/ 635794 h 707231"/>
                <a:gd name="connsiteX15" fmla="*/ 95250 w 2190754"/>
                <a:gd name="connsiteY15" fmla="*/ 645319 h 707231"/>
                <a:gd name="connsiteX16" fmla="*/ 119063 w 2190754"/>
                <a:gd name="connsiteY16" fmla="*/ 647700 h 707231"/>
                <a:gd name="connsiteX17" fmla="*/ 183356 w 2190754"/>
                <a:gd name="connsiteY17" fmla="*/ 645319 h 707231"/>
                <a:gd name="connsiteX18" fmla="*/ 288131 w 2190754"/>
                <a:gd name="connsiteY18" fmla="*/ 635794 h 707231"/>
                <a:gd name="connsiteX19" fmla="*/ 347663 w 2190754"/>
                <a:gd name="connsiteY19" fmla="*/ 614363 h 707231"/>
                <a:gd name="connsiteX20" fmla="*/ 407194 w 2190754"/>
                <a:gd name="connsiteY20" fmla="*/ 588169 h 707231"/>
                <a:gd name="connsiteX21" fmla="*/ 440531 w 2190754"/>
                <a:gd name="connsiteY21" fmla="*/ 571500 h 707231"/>
                <a:gd name="connsiteX22" fmla="*/ 459581 w 2190754"/>
                <a:gd name="connsiteY22" fmla="*/ 561975 h 707231"/>
                <a:gd name="connsiteX23" fmla="*/ 481013 w 2190754"/>
                <a:gd name="connsiteY23" fmla="*/ 552450 h 707231"/>
                <a:gd name="connsiteX24" fmla="*/ 538163 w 2190754"/>
                <a:gd name="connsiteY24" fmla="*/ 526256 h 707231"/>
                <a:gd name="connsiteX25" fmla="*/ 566738 w 2190754"/>
                <a:gd name="connsiteY25" fmla="*/ 514350 h 707231"/>
                <a:gd name="connsiteX26" fmla="*/ 683419 w 2190754"/>
                <a:gd name="connsiteY26" fmla="*/ 488156 h 707231"/>
                <a:gd name="connsiteX27" fmla="*/ 781050 w 2190754"/>
                <a:gd name="connsiteY27" fmla="*/ 481013 h 707231"/>
                <a:gd name="connsiteX28" fmla="*/ 819150 w 2190754"/>
                <a:gd name="connsiteY28" fmla="*/ 478631 h 707231"/>
                <a:gd name="connsiteX29" fmla="*/ 862013 w 2190754"/>
                <a:gd name="connsiteY29" fmla="*/ 471488 h 707231"/>
                <a:gd name="connsiteX30" fmla="*/ 902494 w 2190754"/>
                <a:gd name="connsiteY30" fmla="*/ 466725 h 707231"/>
                <a:gd name="connsiteX31" fmla="*/ 1040606 w 2190754"/>
                <a:gd name="connsiteY31" fmla="*/ 442913 h 707231"/>
                <a:gd name="connsiteX32" fmla="*/ 1135856 w 2190754"/>
                <a:gd name="connsiteY32" fmla="*/ 435769 h 707231"/>
                <a:gd name="connsiteX33" fmla="*/ 1162050 w 2190754"/>
                <a:gd name="connsiteY33" fmla="*/ 433388 h 707231"/>
                <a:gd name="connsiteX34" fmla="*/ 1252538 w 2190754"/>
                <a:gd name="connsiteY34" fmla="*/ 428625 h 707231"/>
                <a:gd name="connsiteX35" fmla="*/ 1321594 w 2190754"/>
                <a:gd name="connsiteY35" fmla="*/ 419100 h 707231"/>
                <a:gd name="connsiteX36" fmla="*/ 1359694 w 2190754"/>
                <a:gd name="connsiteY36" fmla="*/ 414338 h 707231"/>
                <a:gd name="connsiteX37" fmla="*/ 1402556 w 2190754"/>
                <a:gd name="connsiteY37" fmla="*/ 411956 h 707231"/>
                <a:gd name="connsiteX38" fmla="*/ 1443038 w 2190754"/>
                <a:gd name="connsiteY38" fmla="*/ 404813 h 707231"/>
                <a:gd name="connsiteX39" fmla="*/ 1576388 w 2190754"/>
                <a:gd name="connsiteY39" fmla="*/ 409575 h 707231"/>
                <a:gd name="connsiteX40" fmla="*/ 1602581 w 2190754"/>
                <a:gd name="connsiteY40" fmla="*/ 416719 h 707231"/>
                <a:gd name="connsiteX41" fmla="*/ 1647825 w 2190754"/>
                <a:gd name="connsiteY41" fmla="*/ 431006 h 707231"/>
                <a:gd name="connsiteX42" fmla="*/ 1659731 w 2190754"/>
                <a:gd name="connsiteY42" fmla="*/ 442913 h 707231"/>
                <a:gd name="connsiteX43" fmla="*/ 1654969 w 2190754"/>
                <a:gd name="connsiteY43" fmla="*/ 509588 h 707231"/>
                <a:gd name="connsiteX44" fmla="*/ 1643063 w 2190754"/>
                <a:gd name="connsiteY44" fmla="*/ 535781 h 707231"/>
                <a:gd name="connsiteX45" fmla="*/ 1626394 w 2190754"/>
                <a:gd name="connsiteY45" fmla="*/ 573881 h 707231"/>
                <a:gd name="connsiteX46" fmla="*/ 1624013 w 2190754"/>
                <a:gd name="connsiteY46" fmla="*/ 595313 h 707231"/>
                <a:gd name="connsiteX47" fmla="*/ 1614488 w 2190754"/>
                <a:gd name="connsiteY47" fmla="*/ 638175 h 707231"/>
                <a:gd name="connsiteX48" fmla="*/ 1612106 w 2190754"/>
                <a:gd name="connsiteY48" fmla="*/ 666750 h 707231"/>
                <a:gd name="connsiteX49" fmla="*/ 1626394 w 2190754"/>
                <a:gd name="connsiteY49" fmla="*/ 690563 h 707231"/>
                <a:gd name="connsiteX50" fmla="*/ 1676400 w 2190754"/>
                <a:gd name="connsiteY50" fmla="*/ 707231 h 707231"/>
                <a:gd name="connsiteX51" fmla="*/ 1762125 w 2190754"/>
                <a:gd name="connsiteY51" fmla="*/ 702469 h 707231"/>
                <a:gd name="connsiteX52" fmla="*/ 1790700 w 2190754"/>
                <a:gd name="connsiteY52" fmla="*/ 697706 h 707231"/>
                <a:gd name="connsiteX53" fmla="*/ 1909763 w 2190754"/>
                <a:gd name="connsiteY53" fmla="*/ 673894 h 707231"/>
                <a:gd name="connsiteX54" fmla="*/ 2007394 w 2190754"/>
                <a:gd name="connsiteY54" fmla="*/ 611981 h 707231"/>
                <a:gd name="connsiteX55" fmla="*/ 2040731 w 2190754"/>
                <a:gd name="connsiteY55" fmla="*/ 588169 h 707231"/>
                <a:gd name="connsiteX56" fmla="*/ 2059781 w 2190754"/>
                <a:gd name="connsiteY56" fmla="*/ 566738 h 707231"/>
                <a:gd name="connsiteX57" fmla="*/ 2095500 w 2190754"/>
                <a:gd name="connsiteY57" fmla="*/ 516731 h 707231"/>
                <a:gd name="connsiteX58" fmla="*/ 2143125 w 2190754"/>
                <a:gd name="connsiteY58" fmla="*/ 411956 h 707231"/>
                <a:gd name="connsiteX59" fmla="*/ 2178844 w 2190754"/>
                <a:gd name="connsiteY59" fmla="*/ 333375 h 707231"/>
                <a:gd name="connsiteX60" fmla="*/ 2188369 w 2190754"/>
                <a:gd name="connsiteY60" fmla="*/ 292894 h 707231"/>
                <a:gd name="connsiteX61" fmla="*/ 2185988 w 2190754"/>
                <a:gd name="connsiteY61" fmla="*/ 211931 h 707231"/>
                <a:gd name="connsiteX62" fmla="*/ 2171700 w 2190754"/>
                <a:gd name="connsiteY62" fmla="*/ 188119 h 707231"/>
                <a:gd name="connsiteX63" fmla="*/ 2152650 w 2190754"/>
                <a:gd name="connsiteY63" fmla="*/ 173831 h 707231"/>
                <a:gd name="connsiteX64" fmla="*/ 2076450 w 2190754"/>
                <a:gd name="connsiteY64" fmla="*/ 180975 h 707231"/>
                <a:gd name="connsiteX65" fmla="*/ 2055019 w 2190754"/>
                <a:gd name="connsiteY65" fmla="*/ 190500 h 707231"/>
                <a:gd name="connsiteX66" fmla="*/ 2028825 w 2190754"/>
                <a:gd name="connsiteY66" fmla="*/ 197644 h 707231"/>
                <a:gd name="connsiteX67" fmla="*/ 1964531 w 2190754"/>
                <a:gd name="connsiteY67" fmla="*/ 223838 h 707231"/>
                <a:gd name="connsiteX68" fmla="*/ 1878806 w 2190754"/>
                <a:gd name="connsiteY68" fmla="*/ 266700 h 707231"/>
                <a:gd name="connsiteX69" fmla="*/ 1833563 w 2190754"/>
                <a:gd name="connsiteY69" fmla="*/ 292894 h 707231"/>
                <a:gd name="connsiteX70" fmla="*/ 1795463 w 2190754"/>
                <a:gd name="connsiteY70" fmla="*/ 314325 h 707231"/>
                <a:gd name="connsiteX71" fmla="*/ 1762125 w 2190754"/>
                <a:gd name="connsiteY71" fmla="*/ 321469 h 707231"/>
                <a:gd name="connsiteX72" fmla="*/ 1700213 w 2190754"/>
                <a:gd name="connsiteY72" fmla="*/ 278606 h 707231"/>
                <a:gd name="connsiteX73" fmla="*/ 1674019 w 2190754"/>
                <a:gd name="connsiteY73" fmla="*/ 247650 h 707231"/>
                <a:gd name="connsiteX74" fmla="*/ 1650206 w 2190754"/>
                <a:gd name="connsiteY74" fmla="*/ 204788 h 707231"/>
                <a:gd name="connsiteX75" fmla="*/ 1631156 w 2190754"/>
                <a:gd name="connsiteY75" fmla="*/ 178594 h 707231"/>
                <a:gd name="connsiteX76" fmla="*/ 1590675 w 2190754"/>
                <a:gd name="connsiteY76" fmla="*/ 119063 h 707231"/>
                <a:gd name="connsiteX77" fmla="*/ 1500188 w 2190754"/>
                <a:gd name="connsiteY77" fmla="*/ 42863 h 707231"/>
                <a:gd name="connsiteX78" fmla="*/ 1452563 w 2190754"/>
                <a:gd name="connsiteY78" fmla="*/ 14288 h 707231"/>
                <a:gd name="connsiteX79" fmla="*/ 1393031 w 2190754"/>
                <a:gd name="connsiteY79" fmla="*/ 0 h 707231"/>
                <a:gd name="connsiteX80" fmla="*/ 1328738 w 2190754"/>
                <a:gd name="connsiteY80" fmla="*/ 2381 h 707231"/>
                <a:gd name="connsiteX81" fmla="*/ 1264444 w 2190754"/>
                <a:gd name="connsiteY81" fmla="*/ 26194 h 707231"/>
                <a:gd name="connsiteX82" fmla="*/ 1231106 w 2190754"/>
                <a:gd name="connsiteY82" fmla="*/ 38100 h 707231"/>
                <a:gd name="connsiteX83" fmla="*/ 1185863 w 2190754"/>
                <a:gd name="connsiteY83" fmla="*/ 57150 h 707231"/>
                <a:gd name="connsiteX84" fmla="*/ 1162050 w 2190754"/>
                <a:gd name="connsiteY84" fmla="*/ 66675 h 707231"/>
                <a:gd name="connsiteX85" fmla="*/ 1071563 w 2190754"/>
                <a:gd name="connsiteY85" fmla="*/ 109538 h 707231"/>
                <a:gd name="connsiteX86" fmla="*/ 1050131 w 2190754"/>
                <a:gd name="connsiteY86" fmla="*/ 119063 h 707231"/>
                <a:gd name="connsiteX87" fmla="*/ 1007269 w 2190754"/>
                <a:gd name="connsiteY87" fmla="*/ 123825 h 707231"/>
                <a:gd name="connsiteX88" fmla="*/ 978694 w 2190754"/>
                <a:gd name="connsiteY88" fmla="*/ 128588 h 707231"/>
                <a:gd name="connsiteX89" fmla="*/ 916781 w 2190754"/>
                <a:gd name="connsiteY89" fmla="*/ 135731 h 707231"/>
                <a:gd name="connsiteX90" fmla="*/ 881063 w 2190754"/>
                <a:gd name="connsiteY90" fmla="*/ 142875 h 707231"/>
                <a:gd name="connsiteX91" fmla="*/ 833438 w 2190754"/>
                <a:gd name="connsiteY91" fmla="*/ 154781 h 707231"/>
                <a:gd name="connsiteX92" fmla="*/ 812006 w 2190754"/>
                <a:gd name="connsiteY92" fmla="*/ 157163 h 707231"/>
                <a:gd name="connsiteX93" fmla="*/ 783431 w 2190754"/>
                <a:gd name="connsiteY93" fmla="*/ 166688 h 707231"/>
                <a:gd name="connsiteX94" fmla="*/ 704850 w 2190754"/>
                <a:gd name="connsiteY94" fmla="*/ 178594 h 707231"/>
                <a:gd name="connsiteX95" fmla="*/ 626269 w 2190754"/>
                <a:gd name="connsiteY95" fmla="*/ 202406 h 707231"/>
                <a:gd name="connsiteX96" fmla="*/ 597694 w 2190754"/>
                <a:gd name="connsiteY96" fmla="*/ 207169 h 707231"/>
                <a:gd name="connsiteX97" fmla="*/ 576263 w 2190754"/>
                <a:gd name="connsiteY97" fmla="*/ 214313 h 707231"/>
                <a:gd name="connsiteX98" fmla="*/ 550069 w 2190754"/>
                <a:gd name="connsiteY98" fmla="*/ 219075 h 707231"/>
                <a:gd name="connsiteX99" fmla="*/ 526256 w 2190754"/>
                <a:gd name="connsiteY99" fmla="*/ 226219 h 707231"/>
                <a:gd name="connsiteX100" fmla="*/ 497681 w 2190754"/>
                <a:gd name="connsiteY100" fmla="*/ 230981 h 707231"/>
                <a:gd name="connsiteX101" fmla="*/ 433388 w 2190754"/>
                <a:gd name="connsiteY101" fmla="*/ 247650 h 707231"/>
                <a:gd name="connsiteX102" fmla="*/ 359569 w 2190754"/>
                <a:gd name="connsiteY102" fmla="*/ 278606 h 707231"/>
                <a:gd name="connsiteX103" fmla="*/ 340519 w 2190754"/>
                <a:gd name="connsiteY103" fmla="*/ 290513 h 707231"/>
                <a:gd name="connsiteX104" fmla="*/ 361950 w 2190754"/>
                <a:gd name="connsiteY104" fmla="*/ 288131 h 707231"/>
                <a:gd name="connsiteX0" fmla="*/ 457200 w 2190754"/>
                <a:gd name="connsiteY0" fmla="*/ 230981 h 707231"/>
                <a:gd name="connsiteX1" fmla="*/ 381000 w 2190754"/>
                <a:gd name="connsiteY1" fmla="*/ 254794 h 707231"/>
                <a:gd name="connsiteX2" fmla="*/ 311944 w 2190754"/>
                <a:gd name="connsiteY2" fmla="*/ 288131 h 707231"/>
                <a:gd name="connsiteX3" fmla="*/ 276225 w 2190754"/>
                <a:gd name="connsiteY3" fmla="*/ 321469 h 707231"/>
                <a:gd name="connsiteX4" fmla="*/ 252413 w 2190754"/>
                <a:gd name="connsiteY4" fmla="*/ 338138 h 707231"/>
                <a:gd name="connsiteX5" fmla="*/ 233363 w 2190754"/>
                <a:gd name="connsiteY5" fmla="*/ 357188 h 707231"/>
                <a:gd name="connsiteX6" fmla="*/ 116681 w 2190754"/>
                <a:gd name="connsiteY6" fmla="*/ 431006 h 707231"/>
                <a:gd name="connsiteX7" fmla="*/ 66675 w 2190754"/>
                <a:gd name="connsiteY7" fmla="*/ 454819 h 707231"/>
                <a:gd name="connsiteX8" fmla="*/ 35719 w 2190754"/>
                <a:gd name="connsiteY8" fmla="*/ 485775 h 707231"/>
                <a:gd name="connsiteX9" fmla="*/ 16669 w 2190754"/>
                <a:gd name="connsiteY9" fmla="*/ 504825 h 707231"/>
                <a:gd name="connsiteX10" fmla="*/ 0 w 2190754"/>
                <a:gd name="connsiteY10" fmla="*/ 557213 h 707231"/>
                <a:gd name="connsiteX11" fmla="*/ 7144 w 2190754"/>
                <a:gd name="connsiteY11" fmla="*/ 585788 h 707231"/>
                <a:gd name="connsiteX12" fmla="*/ 16669 w 2190754"/>
                <a:gd name="connsiteY12" fmla="*/ 597694 h 707231"/>
                <a:gd name="connsiteX13" fmla="*/ 47625 w 2190754"/>
                <a:gd name="connsiteY13" fmla="*/ 623888 h 707231"/>
                <a:gd name="connsiteX14" fmla="*/ 76200 w 2190754"/>
                <a:gd name="connsiteY14" fmla="*/ 635794 h 707231"/>
                <a:gd name="connsiteX15" fmla="*/ 95250 w 2190754"/>
                <a:gd name="connsiteY15" fmla="*/ 645319 h 707231"/>
                <a:gd name="connsiteX16" fmla="*/ 119063 w 2190754"/>
                <a:gd name="connsiteY16" fmla="*/ 647700 h 707231"/>
                <a:gd name="connsiteX17" fmla="*/ 183356 w 2190754"/>
                <a:gd name="connsiteY17" fmla="*/ 645319 h 707231"/>
                <a:gd name="connsiteX18" fmla="*/ 288131 w 2190754"/>
                <a:gd name="connsiteY18" fmla="*/ 635794 h 707231"/>
                <a:gd name="connsiteX19" fmla="*/ 347663 w 2190754"/>
                <a:gd name="connsiteY19" fmla="*/ 614363 h 707231"/>
                <a:gd name="connsiteX20" fmla="*/ 407194 w 2190754"/>
                <a:gd name="connsiteY20" fmla="*/ 588169 h 707231"/>
                <a:gd name="connsiteX21" fmla="*/ 440531 w 2190754"/>
                <a:gd name="connsiteY21" fmla="*/ 571500 h 707231"/>
                <a:gd name="connsiteX22" fmla="*/ 459581 w 2190754"/>
                <a:gd name="connsiteY22" fmla="*/ 561975 h 707231"/>
                <a:gd name="connsiteX23" fmla="*/ 481013 w 2190754"/>
                <a:gd name="connsiteY23" fmla="*/ 552450 h 707231"/>
                <a:gd name="connsiteX24" fmla="*/ 538163 w 2190754"/>
                <a:gd name="connsiteY24" fmla="*/ 526256 h 707231"/>
                <a:gd name="connsiteX25" fmla="*/ 566738 w 2190754"/>
                <a:gd name="connsiteY25" fmla="*/ 514350 h 707231"/>
                <a:gd name="connsiteX26" fmla="*/ 683419 w 2190754"/>
                <a:gd name="connsiteY26" fmla="*/ 488156 h 707231"/>
                <a:gd name="connsiteX27" fmla="*/ 781050 w 2190754"/>
                <a:gd name="connsiteY27" fmla="*/ 481013 h 707231"/>
                <a:gd name="connsiteX28" fmla="*/ 819150 w 2190754"/>
                <a:gd name="connsiteY28" fmla="*/ 478631 h 707231"/>
                <a:gd name="connsiteX29" fmla="*/ 862013 w 2190754"/>
                <a:gd name="connsiteY29" fmla="*/ 471488 h 707231"/>
                <a:gd name="connsiteX30" fmla="*/ 902494 w 2190754"/>
                <a:gd name="connsiteY30" fmla="*/ 466725 h 707231"/>
                <a:gd name="connsiteX31" fmla="*/ 1040606 w 2190754"/>
                <a:gd name="connsiteY31" fmla="*/ 442913 h 707231"/>
                <a:gd name="connsiteX32" fmla="*/ 1135856 w 2190754"/>
                <a:gd name="connsiteY32" fmla="*/ 435769 h 707231"/>
                <a:gd name="connsiteX33" fmla="*/ 1162050 w 2190754"/>
                <a:gd name="connsiteY33" fmla="*/ 433388 h 707231"/>
                <a:gd name="connsiteX34" fmla="*/ 1252538 w 2190754"/>
                <a:gd name="connsiteY34" fmla="*/ 428625 h 707231"/>
                <a:gd name="connsiteX35" fmla="*/ 1321594 w 2190754"/>
                <a:gd name="connsiteY35" fmla="*/ 419100 h 707231"/>
                <a:gd name="connsiteX36" fmla="*/ 1359694 w 2190754"/>
                <a:gd name="connsiteY36" fmla="*/ 414338 h 707231"/>
                <a:gd name="connsiteX37" fmla="*/ 1402556 w 2190754"/>
                <a:gd name="connsiteY37" fmla="*/ 411956 h 707231"/>
                <a:gd name="connsiteX38" fmla="*/ 1443038 w 2190754"/>
                <a:gd name="connsiteY38" fmla="*/ 404813 h 707231"/>
                <a:gd name="connsiteX39" fmla="*/ 1576388 w 2190754"/>
                <a:gd name="connsiteY39" fmla="*/ 409575 h 707231"/>
                <a:gd name="connsiteX40" fmla="*/ 1602581 w 2190754"/>
                <a:gd name="connsiteY40" fmla="*/ 416719 h 707231"/>
                <a:gd name="connsiteX41" fmla="*/ 1647825 w 2190754"/>
                <a:gd name="connsiteY41" fmla="*/ 431006 h 707231"/>
                <a:gd name="connsiteX42" fmla="*/ 1659731 w 2190754"/>
                <a:gd name="connsiteY42" fmla="*/ 442913 h 707231"/>
                <a:gd name="connsiteX43" fmla="*/ 1654969 w 2190754"/>
                <a:gd name="connsiteY43" fmla="*/ 509588 h 707231"/>
                <a:gd name="connsiteX44" fmla="*/ 1643063 w 2190754"/>
                <a:gd name="connsiteY44" fmla="*/ 535781 h 707231"/>
                <a:gd name="connsiteX45" fmla="*/ 1626394 w 2190754"/>
                <a:gd name="connsiteY45" fmla="*/ 573881 h 707231"/>
                <a:gd name="connsiteX46" fmla="*/ 1624013 w 2190754"/>
                <a:gd name="connsiteY46" fmla="*/ 595313 h 707231"/>
                <a:gd name="connsiteX47" fmla="*/ 1614488 w 2190754"/>
                <a:gd name="connsiteY47" fmla="*/ 638175 h 707231"/>
                <a:gd name="connsiteX48" fmla="*/ 1612106 w 2190754"/>
                <a:gd name="connsiteY48" fmla="*/ 666750 h 707231"/>
                <a:gd name="connsiteX49" fmla="*/ 1626394 w 2190754"/>
                <a:gd name="connsiteY49" fmla="*/ 690563 h 707231"/>
                <a:gd name="connsiteX50" fmla="*/ 1676400 w 2190754"/>
                <a:gd name="connsiteY50" fmla="*/ 707231 h 707231"/>
                <a:gd name="connsiteX51" fmla="*/ 1762125 w 2190754"/>
                <a:gd name="connsiteY51" fmla="*/ 702469 h 707231"/>
                <a:gd name="connsiteX52" fmla="*/ 1790700 w 2190754"/>
                <a:gd name="connsiteY52" fmla="*/ 697706 h 707231"/>
                <a:gd name="connsiteX53" fmla="*/ 1909763 w 2190754"/>
                <a:gd name="connsiteY53" fmla="*/ 673894 h 707231"/>
                <a:gd name="connsiteX54" fmla="*/ 2007394 w 2190754"/>
                <a:gd name="connsiteY54" fmla="*/ 611981 h 707231"/>
                <a:gd name="connsiteX55" fmla="*/ 2040731 w 2190754"/>
                <a:gd name="connsiteY55" fmla="*/ 588169 h 707231"/>
                <a:gd name="connsiteX56" fmla="*/ 2059781 w 2190754"/>
                <a:gd name="connsiteY56" fmla="*/ 566738 h 707231"/>
                <a:gd name="connsiteX57" fmla="*/ 2095500 w 2190754"/>
                <a:gd name="connsiteY57" fmla="*/ 516731 h 707231"/>
                <a:gd name="connsiteX58" fmla="*/ 2143125 w 2190754"/>
                <a:gd name="connsiteY58" fmla="*/ 411956 h 707231"/>
                <a:gd name="connsiteX59" fmla="*/ 2178844 w 2190754"/>
                <a:gd name="connsiteY59" fmla="*/ 333375 h 707231"/>
                <a:gd name="connsiteX60" fmla="*/ 2188369 w 2190754"/>
                <a:gd name="connsiteY60" fmla="*/ 292894 h 707231"/>
                <a:gd name="connsiteX61" fmla="*/ 2185988 w 2190754"/>
                <a:gd name="connsiteY61" fmla="*/ 211931 h 707231"/>
                <a:gd name="connsiteX62" fmla="*/ 2171700 w 2190754"/>
                <a:gd name="connsiteY62" fmla="*/ 188119 h 707231"/>
                <a:gd name="connsiteX63" fmla="*/ 2152650 w 2190754"/>
                <a:gd name="connsiteY63" fmla="*/ 173831 h 707231"/>
                <a:gd name="connsiteX64" fmla="*/ 2076450 w 2190754"/>
                <a:gd name="connsiteY64" fmla="*/ 180975 h 707231"/>
                <a:gd name="connsiteX65" fmla="*/ 2055019 w 2190754"/>
                <a:gd name="connsiteY65" fmla="*/ 190500 h 707231"/>
                <a:gd name="connsiteX66" fmla="*/ 2028825 w 2190754"/>
                <a:gd name="connsiteY66" fmla="*/ 197644 h 707231"/>
                <a:gd name="connsiteX67" fmla="*/ 1964531 w 2190754"/>
                <a:gd name="connsiteY67" fmla="*/ 223838 h 707231"/>
                <a:gd name="connsiteX68" fmla="*/ 1878806 w 2190754"/>
                <a:gd name="connsiteY68" fmla="*/ 266700 h 707231"/>
                <a:gd name="connsiteX69" fmla="*/ 1833563 w 2190754"/>
                <a:gd name="connsiteY69" fmla="*/ 292894 h 707231"/>
                <a:gd name="connsiteX70" fmla="*/ 1795463 w 2190754"/>
                <a:gd name="connsiteY70" fmla="*/ 314325 h 707231"/>
                <a:gd name="connsiteX71" fmla="*/ 1762125 w 2190754"/>
                <a:gd name="connsiteY71" fmla="*/ 321469 h 707231"/>
                <a:gd name="connsiteX72" fmla="*/ 1700213 w 2190754"/>
                <a:gd name="connsiteY72" fmla="*/ 278606 h 707231"/>
                <a:gd name="connsiteX73" fmla="*/ 1674019 w 2190754"/>
                <a:gd name="connsiteY73" fmla="*/ 247650 h 707231"/>
                <a:gd name="connsiteX74" fmla="*/ 1650206 w 2190754"/>
                <a:gd name="connsiteY74" fmla="*/ 204788 h 707231"/>
                <a:gd name="connsiteX75" fmla="*/ 1631156 w 2190754"/>
                <a:gd name="connsiteY75" fmla="*/ 178594 h 707231"/>
                <a:gd name="connsiteX76" fmla="*/ 1590675 w 2190754"/>
                <a:gd name="connsiteY76" fmla="*/ 119063 h 707231"/>
                <a:gd name="connsiteX77" fmla="*/ 1500188 w 2190754"/>
                <a:gd name="connsiteY77" fmla="*/ 42863 h 707231"/>
                <a:gd name="connsiteX78" fmla="*/ 1452563 w 2190754"/>
                <a:gd name="connsiteY78" fmla="*/ 14288 h 707231"/>
                <a:gd name="connsiteX79" fmla="*/ 1393031 w 2190754"/>
                <a:gd name="connsiteY79" fmla="*/ 0 h 707231"/>
                <a:gd name="connsiteX80" fmla="*/ 1328738 w 2190754"/>
                <a:gd name="connsiteY80" fmla="*/ 2381 h 707231"/>
                <a:gd name="connsiteX81" fmla="*/ 1264444 w 2190754"/>
                <a:gd name="connsiteY81" fmla="*/ 26194 h 707231"/>
                <a:gd name="connsiteX82" fmla="*/ 1231106 w 2190754"/>
                <a:gd name="connsiteY82" fmla="*/ 38100 h 707231"/>
                <a:gd name="connsiteX83" fmla="*/ 1185863 w 2190754"/>
                <a:gd name="connsiteY83" fmla="*/ 57150 h 707231"/>
                <a:gd name="connsiteX84" fmla="*/ 1162050 w 2190754"/>
                <a:gd name="connsiteY84" fmla="*/ 66675 h 707231"/>
                <a:gd name="connsiteX85" fmla="*/ 1071563 w 2190754"/>
                <a:gd name="connsiteY85" fmla="*/ 109538 h 707231"/>
                <a:gd name="connsiteX86" fmla="*/ 1050131 w 2190754"/>
                <a:gd name="connsiteY86" fmla="*/ 119063 h 707231"/>
                <a:gd name="connsiteX87" fmla="*/ 1007269 w 2190754"/>
                <a:gd name="connsiteY87" fmla="*/ 123825 h 707231"/>
                <a:gd name="connsiteX88" fmla="*/ 978694 w 2190754"/>
                <a:gd name="connsiteY88" fmla="*/ 128588 h 707231"/>
                <a:gd name="connsiteX89" fmla="*/ 916781 w 2190754"/>
                <a:gd name="connsiteY89" fmla="*/ 135731 h 707231"/>
                <a:gd name="connsiteX90" fmla="*/ 881063 w 2190754"/>
                <a:gd name="connsiteY90" fmla="*/ 142875 h 707231"/>
                <a:gd name="connsiteX91" fmla="*/ 833438 w 2190754"/>
                <a:gd name="connsiteY91" fmla="*/ 154781 h 707231"/>
                <a:gd name="connsiteX92" fmla="*/ 812006 w 2190754"/>
                <a:gd name="connsiteY92" fmla="*/ 157163 h 707231"/>
                <a:gd name="connsiteX93" fmla="*/ 783431 w 2190754"/>
                <a:gd name="connsiteY93" fmla="*/ 166688 h 707231"/>
                <a:gd name="connsiteX94" fmla="*/ 704850 w 2190754"/>
                <a:gd name="connsiteY94" fmla="*/ 178594 h 707231"/>
                <a:gd name="connsiteX95" fmla="*/ 626269 w 2190754"/>
                <a:gd name="connsiteY95" fmla="*/ 202406 h 707231"/>
                <a:gd name="connsiteX96" fmla="*/ 597694 w 2190754"/>
                <a:gd name="connsiteY96" fmla="*/ 207169 h 707231"/>
                <a:gd name="connsiteX97" fmla="*/ 576263 w 2190754"/>
                <a:gd name="connsiteY97" fmla="*/ 214313 h 707231"/>
                <a:gd name="connsiteX98" fmla="*/ 550069 w 2190754"/>
                <a:gd name="connsiteY98" fmla="*/ 219075 h 707231"/>
                <a:gd name="connsiteX99" fmla="*/ 526256 w 2190754"/>
                <a:gd name="connsiteY99" fmla="*/ 226219 h 707231"/>
                <a:gd name="connsiteX100" fmla="*/ 497681 w 2190754"/>
                <a:gd name="connsiteY100" fmla="*/ 230981 h 707231"/>
                <a:gd name="connsiteX101" fmla="*/ 433388 w 2190754"/>
                <a:gd name="connsiteY101" fmla="*/ 247650 h 707231"/>
                <a:gd name="connsiteX102" fmla="*/ 359569 w 2190754"/>
                <a:gd name="connsiteY102" fmla="*/ 278606 h 707231"/>
                <a:gd name="connsiteX103" fmla="*/ 361950 w 2190754"/>
                <a:gd name="connsiteY103" fmla="*/ 288131 h 707231"/>
                <a:gd name="connsiteX0" fmla="*/ 457200 w 2190754"/>
                <a:gd name="connsiteY0" fmla="*/ 230981 h 707231"/>
                <a:gd name="connsiteX1" fmla="*/ 381000 w 2190754"/>
                <a:gd name="connsiteY1" fmla="*/ 254794 h 707231"/>
                <a:gd name="connsiteX2" fmla="*/ 311944 w 2190754"/>
                <a:gd name="connsiteY2" fmla="*/ 288131 h 707231"/>
                <a:gd name="connsiteX3" fmla="*/ 276225 w 2190754"/>
                <a:gd name="connsiteY3" fmla="*/ 321469 h 707231"/>
                <a:gd name="connsiteX4" fmla="*/ 252413 w 2190754"/>
                <a:gd name="connsiteY4" fmla="*/ 338138 h 707231"/>
                <a:gd name="connsiteX5" fmla="*/ 233363 w 2190754"/>
                <a:gd name="connsiteY5" fmla="*/ 357188 h 707231"/>
                <a:gd name="connsiteX6" fmla="*/ 116681 w 2190754"/>
                <a:gd name="connsiteY6" fmla="*/ 431006 h 707231"/>
                <a:gd name="connsiteX7" fmla="*/ 66675 w 2190754"/>
                <a:gd name="connsiteY7" fmla="*/ 454819 h 707231"/>
                <a:gd name="connsiteX8" fmla="*/ 35719 w 2190754"/>
                <a:gd name="connsiteY8" fmla="*/ 485775 h 707231"/>
                <a:gd name="connsiteX9" fmla="*/ 16669 w 2190754"/>
                <a:gd name="connsiteY9" fmla="*/ 504825 h 707231"/>
                <a:gd name="connsiteX10" fmla="*/ 0 w 2190754"/>
                <a:gd name="connsiteY10" fmla="*/ 557213 h 707231"/>
                <a:gd name="connsiteX11" fmla="*/ 7144 w 2190754"/>
                <a:gd name="connsiteY11" fmla="*/ 585788 h 707231"/>
                <a:gd name="connsiteX12" fmla="*/ 16669 w 2190754"/>
                <a:gd name="connsiteY12" fmla="*/ 597694 h 707231"/>
                <a:gd name="connsiteX13" fmla="*/ 47625 w 2190754"/>
                <a:gd name="connsiteY13" fmla="*/ 623888 h 707231"/>
                <a:gd name="connsiteX14" fmla="*/ 76200 w 2190754"/>
                <a:gd name="connsiteY14" fmla="*/ 635794 h 707231"/>
                <a:gd name="connsiteX15" fmla="*/ 95250 w 2190754"/>
                <a:gd name="connsiteY15" fmla="*/ 645319 h 707231"/>
                <a:gd name="connsiteX16" fmla="*/ 119063 w 2190754"/>
                <a:gd name="connsiteY16" fmla="*/ 647700 h 707231"/>
                <a:gd name="connsiteX17" fmla="*/ 183356 w 2190754"/>
                <a:gd name="connsiteY17" fmla="*/ 645319 h 707231"/>
                <a:gd name="connsiteX18" fmla="*/ 288131 w 2190754"/>
                <a:gd name="connsiteY18" fmla="*/ 635794 h 707231"/>
                <a:gd name="connsiteX19" fmla="*/ 347663 w 2190754"/>
                <a:gd name="connsiteY19" fmla="*/ 614363 h 707231"/>
                <a:gd name="connsiteX20" fmla="*/ 407194 w 2190754"/>
                <a:gd name="connsiteY20" fmla="*/ 588169 h 707231"/>
                <a:gd name="connsiteX21" fmla="*/ 440531 w 2190754"/>
                <a:gd name="connsiteY21" fmla="*/ 571500 h 707231"/>
                <a:gd name="connsiteX22" fmla="*/ 459581 w 2190754"/>
                <a:gd name="connsiteY22" fmla="*/ 561975 h 707231"/>
                <a:gd name="connsiteX23" fmla="*/ 481013 w 2190754"/>
                <a:gd name="connsiteY23" fmla="*/ 552450 h 707231"/>
                <a:gd name="connsiteX24" fmla="*/ 538163 w 2190754"/>
                <a:gd name="connsiteY24" fmla="*/ 526256 h 707231"/>
                <a:gd name="connsiteX25" fmla="*/ 566738 w 2190754"/>
                <a:gd name="connsiteY25" fmla="*/ 514350 h 707231"/>
                <a:gd name="connsiteX26" fmla="*/ 683419 w 2190754"/>
                <a:gd name="connsiteY26" fmla="*/ 488156 h 707231"/>
                <a:gd name="connsiteX27" fmla="*/ 781050 w 2190754"/>
                <a:gd name="connsiteY27" fmla="*/ 481013 h 707231"/>
                <a:gd name="connsiteX28" fmla="*/ 819150 w 2190754"/>
                <a:gd name="connsiteY28" fmla="*/ 478631 h 707231"/>
                <a:gd name="connsiteX29" fmla="*/ 862013 w 2190754"/>
                <a:gd name="connsiteY29" fmla="*/ 471488 h 707231"/>
                <a:gd name="connsiteX30" fmla="*/ 902494 w 2190754"/>
                <a:gd name="connsiteY30" fmla="*/ 466725 h 707231"/>
                <a:gd name="connsiteX31" fmla="*/ 1040606 w 2190754"/>
                <a:gd name="connsiteY31" fmla="*/ 442913 h 707231"/>
                <a:gd name="connsiteX32" fmla="*/ 1135856 w 2190754"/>
                <a:gd name="connsiteY32" fmla="*/ 435769 h 707231"/>
                <a:gd name="connsiteX33" fmla="*/ 1162050 w 2190754"/>
                <a:gd name="connsiteY33" fmla="*/ 433388 h 707231"/>
                <a:gd name="connsiteX34" fmla="*/ 1252538 w 2190754"/>
                <a:gd name="connsiteY34" fmla="*/ 428625 h 707231"/>
                <a:gd name="connsiteX35" fmla="*/ 1321594 w 2190754"/>
                <a:gd name="connsiteY35" fmla="*/ 419100 h 707231"/>
                <a:gd name="connsiteX36" fmla="*/ 1359694 w 2190754"/>
                <a:gd name="connsiteY36" fmla="*/ 414338 h 707231"/>
                <a:gd name="connsiteX37" fmla="*/ 1402556 w 2190754"/>
                <a:gd name="connsiteY37" fmla="*/ 411956 h 707231"/>
                <a:gd name="connsiteX38" fmla="*/ 1443038 w 2190754"/>
                <a:gd name="connsiteY38" fmla="*/ 404813 h 707231"/>
                <a:gd name="connsiteX39" fmla="*/ 1576388 w 2190754"/>
                <a:gd name="connsiteY39" fmla="*/ 409575 h 707231"/>
                <a:gd name="connsiteX40" fmla="*/ 1602581 w 2190754"/>
                <a:gd name="connsiteY40" fmla="*/ 416719 h 707231"/>
                <a:gd name="connsiteX41" fmla="*/ 1647825 w 2190754"/>
                <a:gd name="connsiteY41" fmla="*/ 431006 h 707231"/>
                <a:gd name="connsiteX42" fmla="*/ 1659731 w 2190754"/>
                <a:gd name="connsiteY42" fmla="*/ 442913 h 707231"/>
                <a:gd name="connsiteX43" fmla="*/ 1654969 w 2190754"/>
                <a:gd name="connsiteY43" fmla="*/ 509588 h 707231"/>
                <a:gd name="connsiteX44" fmla="*/ 1643063 w 2190754"/>
                <a:gd name="connsiteY44" fmla="*/ 535781 h 707231"/>
                <a:gd name="connsiteX45" fmla="*/ 1626394 w 2190754"/>
                <a:gd name="connsiteY45" fmla="*/ 573881 h 707231"/>
                <a:gd name="connsiteX46" fmla="*/ 1624013 w 2190754"/>
                <a:gd name="connsiteY46" fmla="*/ 595313 h 707231"/>
                <a:gd name="connsiteX47" fmla="*/ 1614488 w 2190754"/>
                <a:gd name="connsiteY47" fmla="*/ 638175 h 707231"/>
                <a:gd name="connsiteX48" fmla="*/ 1612106 w 2190754"/>
                <a:gd name="connsiteY48" fmla="*/ 666750 h 707231"/>
                <a:gd name="connsiteX49" fmla="*/ 1626394 w 2190754"/>
                <a:gd name="connsiteY49" fmla="*/ 690563 h 707231"/>
                <a:gd name="connsiteX50" fmla="*/ 1676400 w 2190754"/>
                <a:gd name="connsiteY50" fmla="*/ 707231 h 707231"/>
                <a:gd name="connsiteX51" fmla="*/ 1762125 w 2190754"/>
                <a:gd name="connsiteY51" fmla="*/ 702469 h 707231"/>
                <a:gd name="connsiteX52" fmla="*/ 1790700 w 2190754"/>
                <a:gd name="connsiteY52" fmla="*/ 697706 h 707231"/>
                <a:gd name="connsiteX53" fmla="*/ 1909763 w 2190754"/>
                <a:gd name="connsiteY53" fmla="*/ 673894 h 707231"/>
                <a:gd name="connsiteX54" fmla="*/ 2007394 w 2190754"/>
                <a:gd name="connsiteY54" fmla="*/ 611981 h 707231"/>
                <a:gd name="connsiteX55" fmla="*/ 2040731 w 2190754"/>
                <a:gd name="connsiteY55" fmla="*/ 588169 h 707231"/>
                <a:gd name="connsiteX56" fmla="*/ 2059781 w 2190754"/>
                <a:gd name="connsiteY56" fmla="*/ 566738 h 707231"/>
                <a:gd name="connsiteX57" fmla="*/ 2095500 w 2190754"/>
                <a:gd name="connsiteY57" fmla="*/ 516731 h 707231"/>
                <a:gd name="connsiteX58" fmla="*/ 2143125 w 2190754"/>
                <a:gd name="connsiteY58" fmla="*/ 411956 h 707231"/>
                <a:gd name="connsiteX59" fmla="*/ 2178844 w 2190754"/>
                <a:gd name="connsiteY59" fmla="*/ 333375 h 707231"/>
                <a:gd name="connsiteX60" fmla="*/ 2188369 w 2190754"/>
                <a:gd name="connsiteY60" fmla="*/ 292894 h 707231"/>
                <a:gd name="connsiteX61" fmla="*/ 2185988 w 2190754"/>
                <a:gd name="connsiteY61" fmla="*/ 211931 h 707231"/>
                <a:gd name="connsiteX62" fmla="*/ 2171700 w 2190754"/>
                <a:gd name="connsiteY62" fmla="*/ 188119 h 707231"/>
                <a:gd name="connsiteX63" fmla="*/ 2152650 w 2190754"/>
                <a:gd name="connsiteY63" fmla="*/ 173831 h 707231"/>
                <a:gd name="connsiteX64" fmla="*/ 2076450 w 2190754"/>
                <a:gd name="connsiteY64" fmla="*/ 180975 h 707231"/>
                <a:gd name="connsiteX65" fmla="*/ 2055019 w 2190754"/>
                <a:gd name="connsiteY65" fmla="*/ 190500 h 707231"/>
                <a:gd name="connsiteX66" fmla="*/ 2028825 w 2190754"/>
                <a:gd name="connsiteY66" fmla="*/ 197644 h 707231"/>
                <a:gd name="connsiteX67" fmla="*/ 1964531 w 2190754"/>
                <a:gd name="connsiteY67" fmla="*/ 223838 h 707231"/>
                <a:gd name="connsiteX68" fmla="*/ 1878806 w 2190754"/>
                <a:gd name="connsiteY68" fmla="*/ 266700 h 707231"/>
                <a:gd name="connsiteX69" fmla="*/ 1833563 w 2190754"/>
                <a:gd name="connsiteY69" fmla="*/ 292894 h 707231"/>
                <a:gd name="connsiteX70" fmla="*/ 1795463 w 2190754"/>
                <a:gd name="connsiteY70" fmla="*/ 314325 h 707231"/>
                <a:gd name="connsiteX71" fmla="*/ 1762125 w 2190754"/>
                <a:gd name="connsiteY71" fmla="*/ 321469 h 707231"/>
                <a:gd name="connsiteX72" fmla="*/ 1700213 w 2190754"/>
                <a:gd name="connsiteY72" fmla="*/ 278606 h 707231"/>
                <a:gd name="connsiteX73" fmla="*/ 1674019 w 2190754"/>
                <a:gd name="connsiteY73" fmla="*/ 247650 h 707231"/>
                <a:gd name="connsiteX74" fmla="*/ 1650206 w 2190754"/>
                <a:gd name="connsiteY74" fmla="*/ 204788 h 707231"/>
                <a:gd name="connsiteX75" fmla="*/ 1631156 w 2190754"/>
                <a:gd name="connsiteY75" fmla="*/ 178594 h 707231"/>
                <a:gd name="connsiteX76" fmla="*/ 1590675 w 2190754"/>
                <a:gd name="connsiteY76" fmla="*/ 119063 h 707231"/>
                <a:gd name="connsiteX77" fmla="*/ 1500188 w 2190754"/>
                <a:gd name="connsiteY77" fmla="*/ 42863 h 707231"/>
                <a:gd name="connsiteX78" fmla="*/ 1452563 w 2190754"/>
                <a:gd name="connsiteY78" fmla="*/ 14288 h 707231"/>
                <a:gd name="connsiteX79" fmla="*/ 1393031 w 2190754"/>
                <a:gd name="connsiteY79" fmla="*/ 0 h 707231"/>
                <a:gd name="connsiteX80" fmla="*/ 1328738 w 2190754"/>
                <a:gd name="connsiteY80" fmla="*/ 2381 h 707231"/>
                <a:gd name="connsiteX81" fmla="*/ 1264444 w 2190754"/>
                <a:gd name="connsiteY81" fmla="*/ 26194 h 707231"/>
                <a:gd name="connsiteX82" fmla="*/ 1231106 w 2190754"/>
                <a:gd name="connsiteY82" fmla="*/ 38100 h 707231"/>
                <a:gd name="connsiteX83" fmla="*/ 1185863 w 2190754"/>
                <a:gd name="connsiteY83" fmla="*/ 57150 h 707231"/>
                <a:gd name="connsiteX84" fmla="*/ 1162050 w 2190754"/>
                <a:gd name="connsiteY84" fmla="*/ 66675 h 707231"/>
                <a:gd name="connsiteX85" fmla="*/ 1071563 w 2190754"/>
                <a:gd name="connsiteY85" fmla="*/ 109538 h 707231"/>
                <a:gd name="connsiteX86" fmla="*/ 1050131 w 2190754"/>
                <a:gd name="connsiteY86" fmla="*/ 119063 h 707231"/>
                <a:gd name="connsiteX87" fmla="*/ 1007269 w 2190754"/>
                <a:gd name="connsiteY87" fmla="*/ 123825 h 707231"/>
                <a:gd name="connsiteX88" fmla="*/ 978694 w 2190754"/>
                <a:gd name="connsiteY88" fmla="*/ 128588 h 707231"/>
                <a:gd name="connsiteX89" fmla="*/ 916781 w 2190754"/>
                <a:gd name="connsiteY89" fmla="*/ 135731 h 707231"/>
                <a:gd name="connsiteX90" fmla="*/ 881063 w 2190754"/>
                <a:gd name="connsiteY90" fmla="*/ 142875 h 707231"/>
                <a:gd name="connsiteX91" fmla="*/ 833438 w 2190754"/>
                <a:gd name="connsiteY91" fmla="*/ 154781 h 707231"/>
                <a:gd name="connsiteX92" fmla="*/ 812006 w 2190754"/>
                <a:gd name="connsiteY92" fmla="*/ 157163 h 707231"/>
                <a:gd name="connsiteX93" fmla="*/ 783431 w 2190754"/>
                <a:gd name="connsiteY93" fmla="*/ 166688 h 707231"/>
                <a:gd name="connsiteX94" fmla="*/ 704850 w 2190754"/>
                <a:gd name="connsiteY94" fmla="*/ 178594 h 707231"/>
                <a:gd name="connsiteX95" fmla="*/ 626269 w 2190754"/>
                <a:gd name="connsiteY95" fmla="*/ 202406 h 707231"/>
                <a:gd name="connsiteX96" fmla="*/ 597694 w 2190754"/>
                <a:gd name="connsiteY96" fmla="*/ 207169 h 707231"/>
                <a:gd name="connsiteX97" fmla="*/ 576263 w 2190754"/>
                <a:gd name="connsiteY97" fmla="*/ 214313 h 707231"/>
                <a:gd name="connsiteX98" fmla="*/ 550069 w 2190754"/>
                <a:gd name="connsiteY98" fmla="*/ 219075 h 707231"/>
                <a:gd name="connsiteX99" fmla="*/ 526256 w 2190754"/>
                <a:gd name="connsiteY99" fmla="*/ 226219 h 707231"/>
                <a:gd name="connsiteX100" fmla="*/ 497681 w 2190754"/>
                <a:gd name="connsiteY100" fmla="*/ 230981 h 707231"/>
                <a:gd name="connsiteX101" fmla="*/ 433388 w 2190754"/>
                <a:gd name="connsiteY101" fmla="*/ 247650 h 707231"/>
                <a:gd name="connsiteX102" fmla="*/ 359569 w 2190754"/>
                <a:gd name="connsiteY102" fmla="*/ 278606 h 707231"/>
                <a:gd name="connsiteX0" fmla="*/ 457200 w 2190754"/>
                <a:gd name="connsiteY0" fmla="*/ 230981 h 707231"/>
                <a:gd name="connsiteX1" fmla="*/ 381000 w 2190754"/>
                <a:gd name="connsiteY1" fmla="*/ 254794 h 707231"/>
                <a:gd name="connsiteX2" fmla="*/ 311944 w 2190754"/>
                <a:gd name="connsiteY2" fmla="*/ 288131 h 707231"/>
                <a:gd name="connsiteX3" fmla="*/ 276225 w 2190754"/>
                <a:gd name="connsiteY3" fmla="*/ 321469 h 707231"/>
                <a:gd name="connsiteX4" fmla="*/ 252413 w 2190754"/>
                <a:gd name="connsiteY4" fmla="*/ 338138 h 707231"/>
                <a:gd name="connsiteX5" fmla="*/ 233363 w 2190754"/>
                <a:gd name="connsiteY5" fmla="*/ 357188 h 707231"/>
                <a:gd name="connsiteX6" fmla="*/ 116681 w 2190754"/>
                <a:gd name="connsiteY6" fmla="*/ 431006 h 707231"/>
                <a:gd name="connsiteX7" fmla="*/ 66675 w 2190754"/>
                <a:gd name="connsiteY7" fmla="*/ 454819 h 707231"/>
                <a:gd name="connsiteX8" fmla="*/ 35719 w 2190754"/>
                <a:gd name="connsiteY8" fmla="*/ 485775 h 707231"/>
                <a:gd name="connsiteX9" fmla="*/ 16669 w 2190754"/>
                <a:gd name="connsiteY9" fmla="*/ 504825 h 707231"/>
                <a:gd name="connsiteX10" fmla="*/ 0 w 2190754"/>
                <a:gd name="connsiteY10" fmla="*/ 557213 h 707231"/>
                <a:gd name="connsiteX11" fmla="*/ 7144 w 2190754"/>
                <a:gd name="connsiteY11" fmla="*/ 585788 h 707231"/>
                <a:gd name="connsiteX12" fmla="*/ 16669 w 2190754"/>
                <a:gd name="connsiteY12" fmla="*/ 597694 h 707231"/>
                <a:gd name="connsiteX13" fmla="*/ 47625 w 2190754"/>
                <a:gd name="connsiteY13" fmla="*/ 623888 h 707231"/>
                <a:gd name="connsiteX14" fmla="*/ 76200 w 2190754"/>
                <a:gd name="connsiteY14" fmla="*/ 635794 h 707231"/>
                <a:gd name="connsiteX15" fmla="*/ 95250 w 2190754"/>
                <a:gd name="connsiteY15" fmla="*/ 645319 h 707231"/>
                <a:gd name="connsiteX16" fmla="*/ 119063 w 2190754"/>
                <a:gd name="connsiteY16" fmla="*/ 647700 h 707231"/>
                <a:gd name="connsiteX17" fmla="*/ 183356 w 2190754"/>
                <a:gd name="connsiteY17" fmla="*/ 645319 h 707231"/>
                <a:gd name="connsiteX18" fmla="*/ 288131 w 2190754"/>
                <a:gd name="connsiteY18" fmla="*/ 635794 h 707231"/>
                <a:gd name="connsiteX19" fmla="*/ 347663 w 2190754"/>
                <a:gd name="connsiteY19" fmla="*/ 614363 h 707231"/>
                <a:gd name="connsiteX20" fmla="*/ 407194 w 2190754"/>
                <a:gd name="connsiteY20" fmla="*/ 588169 h 707231"/>
                <a:gd name="connsiteX21" fmla="*/ 440531 w 2190754"/>
                <a:gd name="connsiteY21" fmla="*/ 571500 h 707231"/>
                <a:gd name="connsiteX22" fmla="*/ 459581 w 2190754"/>
                <a:gd name="connsiteY22" fmla="*/ 561975 h 707231"/>
                <a:gd name="connsiteX23" fmla="*/ 481013 w 2190754"/>
                <a:gd name="connsiteY23" fmla="*/ 552450 h 707231"/>
                <a:gd name="connsiteX24" fmla="*/ 538163 w 2190754"/>
                <a:gd name="connsiteY24" fmla="*/ 526256 h 707231"/>
                <a:gd name="connsiteX25" fmla="*/ 566738 w 2190754"/>
                <a:gd name="connsiteY25" fmla="*/ 514350 h 707231"/>
                <a:gd name="connsiteX26" fmla="*/ 683419 w 2190754"/>
                <a:gd name="connsiteY26" fmla="*/ 488156 h 707231"/>
                <a:gd name="connsiteX27" fmla="*/ 781050 w 2190754"/>
                <a:gd name="connsiteY27" fmla="*/ 481013 h 707231"/>
                <a:gd name="connsiteX28" fmla="*/ 819150 w 2190754"/>
                <a:gd name="connsiteY28" fmla="*/ 478631 h 707231"/>
                <a:gd name="connsiteX29" fmla="*/ 862013 w 2190754"/>
                <a:gd name="connsiteY29" fmla="*/ 471488 h 707231"/>
                <a:gd name="connsiteX30" fmla="*/ 902494 w 2190754"/>
                <a:gd name="connsiteY30" fmla="*/ 466725 h 707231"/>
                <a:gd name="connsiteX31" fmla="*/ 1040606 w 2190754"/>
                <a:gd name="connsiteY31" fmla="*/ 442913 h 707231"/>
                <a:gd name="connsiteX32" fmla="*/ 1135856 w 2190754"/>
                <a:gd name="connsiteY32" fmla="*/ 435769 h 707231"/>
                <a:gd name="connsiteX33" fmla="*/ 1162050 w 2190754"/>
                <a:gd name="connsiteY33" fmla="*/ 433388 h 707231"/>
                <a:gd name="connsiteX34" fmla="*/ 1252538 w 2190754"/>
                <a:gd name="connsiteY34" fmla="*/ 428625 h 707231"/>
                <a:gd name="connsiteX35" fmla="*/ 1321594 w 2190754"/>
                <a:gd name="connsiteY35" fmla="*/ 419100 h 707231"/>
                <a:gd name="connsiteX36" fmla="*/ 1359694 w 2190754"/>
                <a:gd name="connsiteY36" fmla="*/ 414338 h 707231"/>
                <a:gd name="connsiteX37" fmla="*/ 1402556 w 2190754"/>
                <a:gd name="connsiteY37" fmla="*/ 411956 h 707231"/>
                <a:gd name="connsiteX38" fmla="*/ 1443038 w 2190754"/>
                <a:gd name="connsiteY38" fmla="*/ 404813 h 707231"/>
                <a:gd name="connsiteX39" fmla="*/ 1576388 w 2190754"/>
                <a:gd name="connsiteY39" fmla="*/ 409575 h 707231"/>
                <a:gd name="connsiteX40" fmla="*/ 1602581 w 2190754"/>
                <a:gd name="connsiteY40" fmla="*/ 416719 h 707231"/>
                <a:gd name="connsiteX41" fmla="*/ 1647825 w 2190754"/>
                <a:gd name="connsiteY41" fmla="*/ 431006 h 707231"/>
                <a:gd name="connsiteX42" fmla="*/ 1659731 w 2190754"/>
                <a:gd name="connsiteY42" fmla="*/ 442913 h 707231"/>
                <a:gd name="connsiteX43" fmla="*/ 1654969 w 2190754"/>
                <a:gd name="connsiteY43" fmla="*/ 509588 h 707231"/>
                <a:gd name="connsiteX44" fmla="*/ 1643063 w 2190754"/>
                <a:gd name="connsiteY44" fmla="*/ 535781 h 707231"/>
                <a:gd name="connsiteX45" fmla="*/ 1626394 w 2190754"/>
                <a:gd name="connsiteY45" fmla="*/ 573881 h 707231"/>
                <a:gd name="connsiteX46" fmla="*/ 1624013 w 2190754"/>
                <a:gd name="connsiteY46" fmla="*/ 595313 h 707231"/>
                <a:gd name="connsiteX47" fmla="*/ 1614488 w 2190754"/>
                <a:gd name="connsiteY47" fmla="*/ 638175 h 707231"/>
                <a:gd name="connsiteX48" fmla="*/ 1612106 w 2190754"/>
                <a:gd name="connsiteY48" fmla="*/ 666750 h 707231"/>
                <a:gd name="connsiteX49" fmla="*/ 1626394 w 2190754"/>
                <a:gd name="connsiteY49" fmla="*/ 690563 h 707231"/>
                <a:gd name="connsiteX50" fmla="*/ 1676400 w 2190754"/>
                <a:gd name="connsiteY50" fmla="*/ 707231 h 707231"/>
                <a:gd name="connsiteX51" fmla="*/ 1762125 w 2190754"/>
                <a:gd name="connsiteY51" fmla="*/ 702469 h 707231"/>
                <a:gd name="connsiteX52" fmla="*/ 1790700 w 2190754"/>
                <a:gd name="connsiteY52" fmla="*/ 697706 h 707231"/>
                <a:gd name="connsiteX53" fmla="*/ 1909763 w 2190754"/>
                <a:gd name="connsiteY53" fmla="*/ 673894 h 707231"/>
                <a:gd name="connsiteX54" fmla="*/ 2007394 w 2190754"/>
                <a:gd name="connsiteY54" fmla="*/ 611981 h 707231"/>
                <a:gd name="connsiteX55" fmla="*/ 2040731 w 2190754"/>
                <a:gd name="connsiteY55" fmla="*/ 588169 h 707231"/>
                <a:gd name="connsiteX56" fmla="*/ 2059781 w 2190754"/>
                <a:gd name="connsiteY56" fmla="*/ 566738 h 707231"/>
                <a:gd name="connsiteX57" fmla="*/ 2095500 w 2190754"/>
                <a:gd name="connsiteY57" fmla="*/ 516731 h 707231"/>
                <a:gd name="connsiteX58" fmla="*/ 2143125 w 2190754"/>
                <a:gd name="connsiteY58" fmla="*/ 411956 h 707231"/>
                <a:gd name="connsiteX59" fmla="*/ 2178844 w 2190754"/>
                <a:gd name="connsiteY59" fmla="*/ 333375 h 707231"/>
                <a:gd name="connsiteX60" fmla="*/ 2188369 w 2190754"/>
                <a:gd name="connsiteY60" fmla="*/ 292894 h 707231"/>
                <a:gd name="connsiteX61" fmla="*/ 2185988 w 2190754"/>
                <a:gd name="connsiteY61" fmla="*/ 211931 h 707231"/>
                <a:gd name="connsiteX62" fmla="*/ 2171700 w 2190754"/>
                <a:gd name="connsiteY62" fmla="*/ 188119 h 707231"/>
                <a:gd name="connsiteX63" fmla="*/ 2152650 w 2190754"/>
                <a:gd name="connsiteY63" fmla="*/ 173831 h 707231"/>
                <a:gd name="connsiteX64" fmla="*/ 2076450 w 2190754"/>
                <a:gd name="connsiteY64" fmla="*/ 180975 h 707231"/>
                <a:gd name="connsiteX65" fmla="*/ 2055019 w 2190754"/>
                <a:gd name="connsiteY65" fmla="*/ 190500 h 707231"/>
                <a:gd name="connsiteX66" fmla="*/ 2028825 w 2190754"/>
                <a:gd name="connsiteY66" fmla="*/ 197644 h 707231"/>
                <a:gd name="connsiteX67" fmla="*/ 1964531 w 2190754"/>
                <a:gd name="connsiteY67" fmla="*/ 223838 h 707231"/>
                <a:gd name="connsiteX68" fmla="*/ 1878806 w 2190754"/>
                <a:gd name="connsiteY68" fmla="*/ 266700 h 707231"/>
                <a:gd name="connsiteX69" fmla="*/ 1833563 w 2190754"/>
                <a:gd name="connsiteY69" fmla="*/ 292894 h 707231"/>
                <a:gd name="connsiteX70" fmla="*/ 1795463 w 2190754"/>
                <a:gd name="connsiteY70" fmla="*/ 314325 h 707231"/>
                <a:gd name="connsiteX71" fmla="*/ 1762125 w 2190754"/>
                <a:gd name="connsiteY71" fmla="*/ 321469 h 707231"/>
                <a:gd name="connsiteX72" fmla="*/ 1700213 w 2190754"/>
                <a:gd name="connsiteY72" fmla="*/ 278606 h 707231"/>
                <a:gd name="connsiteX73" fmla="*/ 1674019 w 2190754"/>
                <a:gd name="connsiteY73" fmla="*/ 247650 h 707231"/>
                <a:gd name="connsiteX74" fmla="*/ 1650206 w 2190754"/>
                <a:gd name="connsiteY74" fmla="*/ 204788 h 707231"/>
                <a:gd name="connsiteX75" fmla="*/ 1631156 w 2190754"/>
                <a:gd name="connsiteY75" fmla="*/ 178594 h 707231"/>
                <a:gd name="connsiteX76" fmla="*/ 1590675 w 2190754"/>
                <a:gd name="connsiteY76" fmla="*/ 119063 h 707231"/>
                <a:gd name="connsiteX77" fmla="*/ 1500188 w 2190754"/>
                <a:gd name="connsiteY77" fmla="*/ 42863 h 707231"/>
                <a:gd name="connsiteX78" fmla="*/ 1452563 w 2190754"/>
                <a:gd name="connsiteY78" fmla="*/ 14288 h 707231"/>
                <a:gd name="connsiteX79" fmla="*/ 1393031 w 2190754"/>
                <a:gd name="connsiteY79" fmla="*/ 0 h 707231"/>
                <a:gd name="connsiteX80" fmla="*/ 1328738 w 2190754"/>
                <a:gd name="connsiteY80" fmla="*/ 2381 h 707231"/>
                <a:gd name="connsiteX81" fmla="*/ 1264444 w 2190754"/>
                <a:gd name="connsiteY81" fmla="*/ 26194 h 707231"/>
                <a:gd name="connsiteX82" fmla="*/ 1231106 w 2190754"/>
                <a:gd name="connsiteY82" fmla="*/ 38100 h 707231"/>
                <a:gd name="connsiteX83" fmla="*/ 1185863 w 2190754"/>
                <a:gd name="connsiteY83" fmla="*/ 57150 h 707231"/>
                <a:gd name="connsiteX84" fmla="*/ 1162050 w 2190754"/>
                <a:gd name="connsiteY84" fmla="*/ 66675 h 707231"/>
                <a:gd name="connsiteX85" fmla="*/ 1071563 w 2190754"/>
                <a:gd name="connsiteY85" fmla="*/ 109538 h 707231"/>
                <a:gd name="connsiteX86" fmla="*/ 1050131 w 2190754"/>
                <a:gd name="connsiteY86" fmla="*/ 119063 h 707231"/>
                <a:gd name="connsiteX87" fmla="*/ 1007269 w 2190754"/>
                <a:gd name="connsiteY87" fmla="*/ 123825 h 707231"/>
                <a:gd name="connsiteX88" fmla="*/ 978694 w 2190754"/>
                <a:gd name="connsiteY88" fmla="*/ 128588 h 707231"/>
                <a:gd name="connsiteX89" fmla="*/ 916781 w 2190754"/>
                <a:gd name="connsiteY89" fmla="*/ 135731 h 707231"/>
                <a:gd name="connsiteX90" fmla="*/ 881063 w 2190754"/>
                <a:gd name="connsiteY90" fmla="*/ 142875 h 707231"/>
                <a:gd name="connsiteX91" fmla="*/ 833438 w 2190754"/>
                <a:gd name="connsiteY91" fmla="*/ 154781 h 707231"/>
                <a:gd name="connsiteX92" fmla="*/ 812006 w 2190754"/>
                <a:gd name="connsiteY92" fmla="*/ 157163 h 707231"/>
                <a:gd name="connsiteX93" fmla="*/ 783431 w 2190754"/>
                <a:gd name="connsiteY93" fmla="*/ 166688 h 707231"/>
                <a:gd name="connsiteX94" fmla="*/ 704850 w 2190754"/>
                <a:gd name="connsiteY94" fmla="*/ 178594 h 707231"/>
                <a:gd name="connsiteX95" fmla="*/ 626269 w 2190754"/>
                <a:gd name="connsiteY95" fmla="*/ 202406 h 707231"/>
                <a:gd name="connsiteX96" fmla="*/ 597694 w 2190754"/>
                <a:gd name="connsiteY96" fmla="*/ 207169 h 707231"/>
                <a:gd name="connsiteX97" fmla="*/ 576263 w 2190754"/>
                <a:gd name="connsiteY97" fmla="*/ 214313 h 707231"/>
                <a:gd name="connsiteX98" fmla="*/ 550069 w 2190754"/>
                <a:gd name="connsiteY98" fmla="*/ 219075 h 707231"/>
                <a:gd name="connsiteX99" fmla="*/ 526256 w 2190754"/>
                <a:gd name="connsiteY99" fmla="*/ 226219 h 707231"/>
                <a:gd name="connsiteX100" fmla="*/ 497681 w 2190754"/>
                <a:gd name="connsiteY100" fmla="*/ 230981 h 707231"/>
                <a:gd name="connsiteX101" fmla="*/ 433388 w 2190754"/>
                <a:gd name="connsiteY101" fmla="*/ 247650 h 707231"/>
                <a:gd name="connsiteX0" fmla="*/ 457200 w 2190754"/>
                <a:gd name="connsiteY0" fmla="*/ 230981 h 707231"/>
                <a:gd name="connsiteX1" fmla="*/ 381000 w 2190754"/>
                <a:gd name="connsiteY1" fmla="*/ 254794 h 707231"/>
                <a:gd name="connsiteX2" fmla="*/ 311944 w 2190754"/>
                <a:gd name="connsiteY2" fmla="*/ 288131 h 707231"/>
                <a:gd name="connsiteX3" fmla="*/ 276225 w 2190754"/>
                <a:gd name="connsiteY3" fmla="*/ 321469 h 707231"/>
                <a:gd name="connsiteX4" fmla="*/ 252413 w 2190754"/>
                <a:gd name="connsiteY4" fmla="*/ 338138 h 707231"/>
                <a:gd name="connsiteX5" fmla="*/ 233363 w 2190754"/>
                <a:gd name="connsiteY5" fmla="*/ 357188 h 707231"/>
                <a:gd name="connsiteX6" fmla="*/ 116681 w 2190754"/>
                <a:gd name="connsiteY6" fmla="*/ 431006 h 707231"/>
                <a:gd name="connsiteX7" fmla="*/ 66675 w 2190754"/>
                <a:gd name="connsiteY7" fmla="*/ 454819 h 707231"/>
                <a:gd name="connsiteX8" fmla="*/ 35719 w 2190754"/>
                <a:gd name="connsiteY8" fmla="*/ 485775 h 707231"/>
                <a:gd name="connsiteX9" fmla="*/ 16669 w 2190754"/>
                <a:gd name="connsiteY9" fmla="*/ 504825 h 707231"/>
                <a:gd name="connsiteX10" fmla="*/ 0 w 2190754"/>
                <a:gd name="connsiteY10" fmla="*/ 557213 h 707231"/>
                <a:gd name="connsiteX11" fmla="*/ 7144 w 2190754"/>
                <a:gd name="connsiteY11" fmla="*/ 585788 h 707231"/>
                <a:gd name="connsiteX12" fmla="*/ 16669 w 2190754"/>
                <a:gd name="connsiteY12" fmla="*/ 597694 h 707231"/>
                <a:gd name="connsiteX13" fmla="*/ 47625 w 2190754"/>
                <a:gd name="connsiteY13" fmla="*/ 623888 h 707231"/>
                <a:gd name="connsiteX14" fmla="*/ 76200 w 2190754"/>
                <a:gd name="connsiteY14" fmla="*/ 635794 h 707231"/>
                <a:gd name="connsiteX15" fmla="*/ 95250 w 2190754"/>
                <a:gd name="connsiteY15" fmla="*/ 645319 h 707231"/>
                <a:gd name="connsiteX16" fmla="*/ 119063 w 2190754"/>
                <a:gd name="connsiteY16" fmla="*/ 647700 h 707231"/>
                <a:gd name="connsiteX17" fmla="*/ 183356 w 2190754"/>
                <a:gd name="connsiteY17" fmla="*/ 645319 h 707231"/>
                <a:gd name="connsiteX18" fmla="*/ 288131 w 2190754"/>
                <a:gd name="connsiteY18" fmla="*/ 635794 h 707231"/>
                <a:gd name="connsiteX19" fmla="*/ 347663 w 2190754"/>
                <a:gd name="connsiteY19" fmla="*/ 614363 h 707231"/>
                <a:gd name="connsiteX20" fmla="*/ 407194 w 2190754"/>
                <a:gd name="connsiteY20" fmla="*/ 588169 h 707231"/>
                <a:gd name="connsiteX21" fmla="*/ 440531 w 2190754"/>
                <a:gd name="connsiteY21" fmla="*/ 571500 h 707231"/>
                <a:gd name="connsiteX22" fmla="*/ 459581 w 2190754"/>
                <a:gd name="connsiteY22" fmla="*/ 561975 h 707231"/>
                <a:gd name="connsiteX23" fmla="*/ 481013 w 2190754"/>
                <a:gd name="connsiteY23" fmla="*/ 552450 h 707231"/>
                <a:gd name="connsiteX24" fmla="*/ 538163 w 2190754"/>
                <a:gd name="connsiteY24" fmla="*/ 526256 h 707231"/>
                <a:gd name="connsiteX25" fmla="*/ 566738 w 2190754"/>
                <a:gd name="connsiteY25" fmla="*/ 514350 h 707231"/>
                <a:gd name="connsiteX26" fmla="*/ 683419 w 2190754"/>
                <a:gd name="connsiteY26" fmla="*/ 488156 h 707231"/>
                <a:gd name="connsiteX27" fmla="*/ 781050 w 2190754"/>
                <a:gd name="connsiteY27" fmla="*/ 481013 h 707231"/>
                <a:gd name="connsiteX28" fmla="*/ 819150 w 2190754"/>
                <a:gd name="connsiteY28" fmla="*/ 478631 h 707231"/>
                <a:gd name="connsiteX29" fmla="*/ 862013 w 2190754"/>
                <a:gd name="connsiteY29" fmla="*/ 471488 h 707231"/>
                <a:gd name="connsiteX30" fmla="*/ 902494 w 2190754"/>
                <a:gd name="connsiteY30" fmla="*/ 466725 h 707231"/>
                <a:gd name="connsiteX31" fmla="*/ 1040606 w 2190754"/>
                <a:gd name="connsiteY31" fmla="*/ 442913 h 707231"/>
                <a:gd name="connsiteX32" fmla="*/ 1135856 w 2190754"/>
                <a:gd name="connsiteY32" fmla="*/ 435769 h 707231"/>
                <a:gd name="connsiteX33" fmla="*/ 1162050 w 2190754"/>
                <a:gd name="connsiteY33" fmla="*/ 433388 h 707231"/>
                <a:gd name="connsiteX34" fmla="*/ 1252538 w 2190754"/>
                <a:gd name="connsiteY34" fmla="*/ 428625 h 707231"/>
                <a:gd name="connsiteX35" fmla="*/ 1321594 w 2190754"/>
                <a:gd name="connsiteY35" fmla="*/ 419100 h 707231"/>
                <a:gd name="connsiteX36" fmla="*/ 1359694 w 2190754"/>
                <a:gd name="connsiteY36" fmla="*/ 414338 h 707231"/>
                <a:gd name="connsiteX37" fmla="*/ 1402556 w 2190754"/>
                <a:gd name="connsiteY37" fmla="*/ 411956 h 707231"/>
                <a:gd name="connsiteX38" fmla="*/ 1443038 w 2190754"/>
                <a:gd name="connsiteY38" fmla="*/ 404813 h 707231"/>
                <a:gd name="connsiteX39" fmla="*/ 1576388 w 2190754"/>
                <a:gd name="connsiteY39" fmla="*/ 409575 h 707231"/>
                <a:gd name="connsiteX40" fmla="*/ 1602581 w 2190754"/>
                <a:gd name="connsiteY40" fmla="*/ 416719 h 707231"/>
                <a:gd name="connsiteX41" fmla="*/ 1647825 w 2190754"/>
                <a:gd name="connsiteY41" fmla="*/ 431006 h 707231"/>
                <a:gd name="connsiteX42" fmla="*/ 1659731 w 2190754"/>
                <a:gd name="connsiteY42" fmla="*/ 442913 h 707231"/>
                <a:gd name="connsiteX43" fmla="*/ 1654969 w 2190754"/>
                <a:gd name="connsiteY43" fmla="*/ 509588 h 707231"/>
                <a:gd name="connsiteX44" fmla="*/ 1643063 w 2190754"/>
                <a:gd name="connsiteY44" fmla="*/ 535781 h 707231"/>
                <a:gd name="connsiteX45" fmla="*/ 1626394 w 2190754"/>
                <a:gd name="connsiteY45" fmla="*/ 573881 h 707231"/>
                <a:gd name="connsiteX46" fmla="*/ 1624013 w 2190754"/>
                <a:gd name="connsiteY46" fmla="*/ 595313 h 707231"/>
                <a:gd name="connsiteX47" fmla="*/ 1614488 w 2190754"/>
                <a:gd name="connsiteY47" fmla="*/ 638175 h 707231"/>
                <a:gd name="connsiteX48" fmla="*/ 1612106 w 2190754"/>
                <a:gd name="connsiteY48" fmla="*/ 666750 h 707231"/>
                <a:gd name="connsiteX49" fmla="*/ 1626394 w 2190754"/>
                <a:gd name="connsiteY49" fmla="*/ 690563 h 707231"/>
                <a:gd name="connsiteX50" fmla="*/ 1676400 w 2190754"/>
                <a:gd name="connsiteY50" fmla="*/ 707231 h 707231"/>
                <a:gd name="connsiteX51" fmla="*/ 1762125 w 2190754"/>
                <a:gd name="connsiteY51" fmla="*/ 702469 h 707231"/>
                <a:gd name="connsiteX52" fmla="*/ 1790700 w 2190754"/>
                <a:gd name="connsiteY52" fmla="*/ 697706 h 707231"/>
                <a:gd name="connsiteX53" fmla="*/ 1909763 w 2190754"/>
                <a:gd name="connsiteY53" fmla="*/ 673894 h 707231"/>
                <a:gd name="connsiteX54" fmla="*/ 2007394 w 2190754"/>
                <a:gd name="connsiteY54" fmla="*/ 611981 h 707231"/>
                <a:gd name="connsiteX55" fmla="*/ 2040731 w 2190754"/>
                <a:gd name="connsiteY55" fmla="*/ 588169 h 707231"/>
                <a:gd name="connsiteX56" fmla="*/ 2059781 w 2190754"/>
                <a:gd name="connsiteY56" fmla="*/ 566738 h 707231"/>
                <a:gd name="connsiteX57" fmla="*/ 2095500 w 2190754"/>
                <a:gd name="connsiteY57" fmla="*/ 516731 h 707231"/>
                <a:gd name="connsiteX58" fmla="*/ 2143125 w 2190754"/>
                <a:gd name="connsiteY58" fmla="*/ 411956 h 707231"/>
                <a:gd name="connsiteX59" fmla="*/ 2178844 w 2190754"/>
                <a:gd name="connsiteY59" fmla="*/ 333375 h 707231"/>
                <a:gd name="connsiteX60" fmla="*/ 2188369 w 2190754"/>
                <a:gd name="connsiteY60" fmla="*/ 292894 h 707231"/>
                <a:gd name="connsiteX61" fmla="*/ 2185988 w 2190754"/>
                <a:gd name="connsiteY61" fmla="*/ 211931 h 707231"/>
                <a:gd name="connsiteX62" fmla="*/ 2171700 w 2190754"/>
                <a:gd name="connsiteY62" fmla="*/ 188119 h 707231"/>
                <a:gd name="connsiteX63" fmla="*/ 2152650 w 2190754"/>
                <a:gd name="connsiteY63" fmla="*/ 173831 h 707231"/>
                <a:gd name="connsiteX64" fmla="*/ 2076450 w 2190754"/>
                <a:gd name="connsiteY64" fmla="*/ 180975 h 707231"/>
                <a:gd name="connsiteX65" fmla="*/ 2055019 w 2190754"/>
                <a:gd name="connsiteY65" fmla="*/ 190500 h 707231"/>
                <a:gd name="connsiteX66" fmla="*/ 2028825 w 2190754"/>
                <a:gd name="connsiteY66" fmla="*/ 197644 h 707231"/>
                <a:gd name="connsiteX67" fmla="*/ 1964531 w 2190754"/>
                <a:gd name="connsiteY67" fmla="*/ 223838 h 707231"/>
                <a:gd name="connsiteX68" fmla="*/ 1878806 w 2190754"/>
                <a:gd name="connsiteY68" fmla="*/ 266700 h 707231"/>
                <a:gd name="connsiteX69" fmla="*/ 1833563 w 2190754"/>
                <a:gd name="connsiteY69" fmla="*/ 292894 h 707231"/>
                <a:gd name="connsiteX70" fmla="*/ 1795463 w 2190754"/>
                <a:gd name="connsiteY70" fmla="*/ 314325 h 707231"/>
                <a:gd name="connsiteX71" fmla="*/ 1762125 w 2190754"/>
                <a:gd name="connsiteY71" fmla="*/ 321469 h 707231"/>
                <a:gd name="connsiteX72" fmla="*/ 1700213 w 2190754"/>
                <a:gd name="connsiteY72" fmla="*/ 278606 h 707231"/>
                <a:gd name="connsiteX73" fmla="*/ 1674019 w 2190754"/>
                <a:gd name="connsiteY73" fmla="*/ 247650 h 707231"/>
                <a:gd name="connsiteX74" fmla="*/ 1650206 w 2190754"/>
                <a:gd name="connsiteY74" fmla="*/ 204788 h 707231"/>
                <a:gd name="connsiteX75" fmla="*/ 1631156 w 2190754"/>
                <a:gd name="connsiteY75" fmla="*/ 178594 h 707231"/>
                <a:gd name="connsiteX76" fmla="*/ 1590675 w 2190754"/>
                <a:gd name="connsiteY76" fmla="*/ 119063 h 707231"/>
                <a:gd name="connsiteX77" fmla="*/ 1500188 w 2190754"/>
                <a:gd name="connsiteY77" fmla="*/ 42863 h 707231"/>
                <a:gd name="connsiteX78" fmla="*/ 1452563 w 2190754"/>
                <a:gd name="connsiteY78" fmla="*/ 14288 h 707231"/>
                <a:gd name="connsiteX79" fmla="*/ 1393031 w 2190754"/>
                <a:gd name="connsiteY79" fmla="*/ 0 h 707231"/>
                <a:gd name="connsiteX80" fmla="*/ 1328738 w 2190754"/>
                <a:gd name="connsiteY80" fmla="*/ 2381 h 707231"/>
                <a:gd name="connsiteX81" fmla="*/ 1264444 w 2190754"/>
                <a:gd name="connsiteY81" fmla="*/ 26194 h 707231"/>
                <a:gd name="connsiteX82" fmla="*/ 1231106 w 2190754"/>
                <a:gd name="connsiteY82" fmla="*/ 38100 h 707231"/>
                <a:gd name="connsiteX83" fmla="*/ 1185863 w 2190754"/>
                <a:gd name="connsiteY83" fmla="*/ 57150 h 707231"/>
                <a:gd name="connsiteX84" fmla="*/ 1162050 w 2190754"/>
                <a:gd name="connsiteY84" fmla="*/ 66675 h 707231"/>
                <a:gd name="connsiteX85" fmla="*/ 1071563 w 2190754"/>
                <a:gd name="connsiteY85" fmla="*/ 109538 h 707231"/>
                <a:gd name="connsiteX86" fmla="*/ 1050131 w 2190754"/>
                <a:gd name="connsiteY86" fmla="*/ 119063 h 707231"/>
                <a:gd name="connsiteX87" fmla="*/ 1007269 w 2190754"/>
                <a:gd name="connsiteY87" fmla="*/ 123825 h 707231"/>
                <a:gd name="connsiteX88" fmla="*/ 978694 w 2190754"/>
                <a:gd name="connsiteY88" fmla="*/ 128588 h 707231"/>
                <a:gd name="connsiteX89" fmla="*/ 916781 w 2190754"/>
                <a:gd name="connsiteY89" fmla="*/ 135731 h 707231"/>
                <a:gd name="connsiteX90" fmla="*/ 881063 w 2190754"/>
                <a:gd name="connsiteY90" fmla="*/ 142875 h 707231"/>
                <a:gd name="connsiteX91" fmla="*/ 833438 w 2190754"/>
                <a:gd name="connsiteY91" fmla="*/ 154781 h 707231"/>
                <a:gd name="connsiteX92" fmla="*/ 812006 w 2190754"/>
                <a:gd name="connsiteY92" fmla="*/ 157163 h 707231"/>
                <a:gd name="connsiteX93" fmla="*/ 783431 w 2190754"/>
                <a:gd name="connsiteY93" fmla="*/ 166688 h 707231"/>
                <a:gd name="connsiteX94" fmla="*/ 704850 w 2190754"/>
                <a:gd name="connsiteY94" fmla="*/ 178594 h 707231"/>
                <a:gd name="connsiteX95" fmla="*/ 626269 w 2190754"/>
                <a:gd name="connsiteY95" fmla="*/ 202406 h 707231"/>
                <a:gd name="connsiteX96" fmla="*/ 597694 w 2190754"/>
                <a:gd name="connsiteY96" fmla="*/ 207169 h 707231"/>
                <a:gd name="connsiteX97" fmla="*/ 576263 w 2190754"/>
                <a:gd name="connsiteY97" fmla="*/ 214313 h 707231"/>
                <a:gd name="connsiteX98" fmla="*/ 550069 w 2190754"/>
                <a:gd name="connsiteY98" fmla="*/ 219075 h 707231"/>
                <a:gd name="connsiteX99" fmla="*/ 526256 w 2190754"/>
                <a:gd name="connsiteY99" fmla="*/ 226219 h 707231"/>
                <a:gd name="connsiteX100" fmla="*/ 497681 w 2190754"/>
                <a:gd name="connsiteY100" fmla="*/ 230981 h 707231"/>
                <a:gd name="connsiteX0" fmla="*/ 457200 w 2190754"/>
                <a:gd name="connsiteY0" fmla="*/ 230981 h 707231"/>
                <a:gd name="connsiteX1" fmla="*/ 381000 w 2190754"/>
                <a:gd name="connsiteY1" fmla="*/ 254794 h 707231"/>
                <a:gd name="connsiteX2" fmla="*/ 311944 w 2190754"/>
                <a:gd name="connsiteY2" fmla="*/ 288131 h 707231"/>
                <a:gd name="connsiteX3" fmla="*/ 276225 w 2190754"/>
                <a:gd name="connsiteY3" fmla="*/ 321469 h 707231"/>
                <a:gd name="connsiteX4" fmla="*/ 252413 w 2190754"/>
                <a:gd name="connsiteY4" fmla="*/ 338138 h 707231"/>
                <a:gd name="connsiteX5" fmla="*/ 233363 w 2190754"/>
                <a:gd name="connsiteY5" fmla="*/ 357188 h 707231"/>
                <a:gd name="connsiteX6" fmla="*/ 116681 w 2190754"/>
                <a:gd name="connsiteY6" fmla="*/ 431006 h 707231"/>
                <a:gd name="connsiteX7" fmla="*/ 66675 w 2190754"/>
                <a:gd name="connsiteY7" fmla="*/ 454819 h 707231"/>
                <a:gd name="connsiteX8" fmla="*/ 35719 w 2190754"/>
                <a:gd name="connsiteY8" fmla="*/ 485775 h 707231"/>
                <a:gd name="connsiteX9" fmla="*/ 16669 w 2190754"/>
                <a:gd name="connsiteY9" fmla="*/ 504825 h 707231"/>
                <a:gd name="connsiteX10" fmla="*/ 0 w 2190754"/>
                <a:gd name="connsiteY10" fmla="*/ 557213 h 707231"/>
                <a:gd name="connsiteX11" fmla="*/ 7144 w 2190754"/>
                <a:gd name="connsiteY11" fmla="*/ 585788 h 707231"/>
                <a:gd name="connsiteX12" fmla="*/ 16669 w 2190754"/>
                <a:gd name="connsiteY12" fmla="*/ 597694 h 707231"/>
                <a:gd name="connsiteX13" fmla="*/ 47625 w 2190754"/>
                <a:gd name="connsiteY13" fmla="*/ 623888 h 707231"/>
                <a:gd name="connsiteX14" fmla="*/ 76200 w 2190754"/>
                <a:gd name="connsiteY14" fmla="*/ 635794 h 707231"/>
                <a:gd name="connsiteX15" fmla="*/ 95250 w 2190754"/>
                <a:gd name="connsiteY15" fmla="*/ 645319 h 707231"/>
                <a:gd name="connsiteX16" fmla="*/ 119063 w 2190754"/>
                <a:gd name="connsiteY16" fmla="*/ 647700 h 707231"/>
                <a:gd name="connsiteX17" fmla="*/ 183356 w 2190754"/>
                <a:gd name="connsiteY17" fmla="*/ 645319 h 707231"/>
                <a:gd name="connsiteX18" fmla="*/ 288131 w 2190754"/>
                <a:gd name="connsiteY18" fmla="*/ 635794 h 707231"/>
                <a:gd name="connsiteX19" fmla="*/ 347663 w 2190754"/>
                <a:gd name="connsiteY19" fmla="*/ 614363 h 707231"/>
                <a:gd name="connsiteX20" fmla="*/ 407194 w 2190754"/>
                <a:gd name="connsiteY20" fmla="*/ 588169 h 707231"/>
                <a:gd name="connsiteX21" fmla="*/ 440531 w 2190754"/>
                <a:gd name="connsiteY21" fmla="*/ 571500 h 707231"/>
                <a:gd name="connsiteX22" fmla="*/ 459581 w 2190754"/>
                <a:gd name="connsiteY22" fmla="*/ 561975 h 707231"/>
                <a:gd name="connsiteX23" fmla="*/ 481013 w 2190754"/>
                <a:gd name="connsiteY23" fmla="*/ 552450 h 707231"/>
                <a:gd name="connsiteX24" fmla="*/ 538163 w 2190754"/>
                <a:gd name="connsiteY24" fmla="*/ 526256 h 707231"/>
                <a:gd name="connsiteX25" fmla="*/ 566738 w 2190754"/>
                <a:gd name="connsiteY25" fmla="*/ 514350 h 707231"/>
                <a:gd name="connsiteX26" fmla="*/ 683419 w 2190754"/>
                <a:gd name="connsiteY26" fmla="*/ 488156 h 707231"/>
                <a:gd name="connsiteX27" fmla="*/ 781050 w 2190754"/>
                <a:gd name="connsiteY27" fmla="*/ 481013 h 707231"/>
                <a:gd name="connsiteX28" fmla="*/ 819150 w 2190754"/>
                <a:gd name="connsiteY28" fmla="*/ 478631 h 707231"/>
                <a:gd name="connsiteX29" fmla="*/ 862013 w 2190754"/>
                <a:gd name="connsiteY29" fmla="*/ 471488 h 707231"/>
                <a:gd name="connsiteX30" fmla="*/ 902494 w 2190754"/>
                <a:gd name="connsiteY30" fmla="*/ 466725 h 707231"/>
                <a:gd name="connsiteX31" fmla="*/ 1040606 w 2190754"/>
                <a:gd name="connsiteY31" fmla="*/ 442913 h 707231"/>
                <a:gd name="connsiteX32" fmla="*/ 1135856 w 2190754"/>
                <a:gd name="connsiteY32" fmla="*/ 435769 h 707231"/>
                <a:gd name="connsiteX33" fmla="*/ 1162050 w 2190754"/>
                <a:gd name="connsiteY33" fmla="*/ 433388 h 707231"/>
                <a:gd name="connsiteX34" fmla="*/ 1252538 w 2190754"/>
                <a:gd name="connsiteY34" fmla="*/ 428625 h 707231"/>
                <a:gd name="connsiteX35" fmla="*/ 1321594 w 2190754"/>
                <a:gd name="connsiteY35" fmla="*/ 419100 h 707231"/>
                <a:gd name="connsiteX36" fmla="*/ 1359694 w 2190754"/>
                <a:gd name="connsiteY36" fmla="*/ 414338 h 707231"/>
                <a:gd name="connsiteX37" fmla="*/ 1402556 w 2190754"/>
                <a:gd name="connsiteY37" fmla="*/ 411956 h 707231"/>
                <a:gd name="connsiteX38" fmla="*/ 1443038 w 2190754"/>
                <a:gd name="connsiteY38" fmla="*/ 404813 h 707231"/>
                <a:gd name="connsiteX39" fmla="*/ 1576388 w 2190754"/>
                <a:gd name="connsiteY39" fmla="*/ 409575 h 707231"/>
                <a:gd name="connsiteX40" fmla="*/ 1602581 w 2190754"/>
                <a:gd name="connsiteY40" fmla="*/ 416719 h 707231"/>
                <a:gd name="connsiteX41" fmla="*/ 1647825 w 2190754"/>
                <a:gd name="connsiteY41" fmla="*/ 431006 h 707231"/>
                <a:gd name="connsiteX42" fmla="*/ 1659731 w 2190754"/>
                <a:gd name="connsiteY42" fmla="*/ 442913 h 707231"/>
                <a:gd name="connsiteX43" fmla="*/ 1654969 w 2190754"/>
                <a:gd name="connsiteY43" fmla="*/ 509588 h 707231"/>
                <a:gd name="connsiteX44" fmla="*/ 1643063 w 2190754"/>
                <a:gd name="connsiteY44" fmla="*/ 535781 h 707231"/>
                <a:gd name="connsiteX45" fmla="*/ 1626394 w 2190754"/>
                <a:gd name="connsiteY45" fmla="*/ 573881 h 707231"/>
                <a:gd name="connsiteX46" fmla="*/ 1624013 w 2190754"/>
                <a:gd name="connsiteY46" fmla="*/ 595313 h 707231"/>
                <a:gd name="connsiteX47" fmla="*/ 1614488 w 2190754"/>
                <a:gd name="connsiteY47" fmla="*/ 638175 h 707231"/>
                <a:gd name="connsiteX48" fmla="*/ 1612106 w 2190754"/>
                <a:gd name="connsiteY48" fmla="*/ 666750 h 707231"/>
                <a:gd name="connsiteX49" fmla="*/ 1626394 w 2190754"/>
                <a:gd name="connsiteY49" fmla="*/ 690563 h 707231"/>
                <a:gd name="connsiteX50" fmla="*/ 1676400 w 2190754"/>
                <a:gd name="connsiteY50" fmla="*/ 707231 h 707231"/>
                <a:gd name="connsiteX51" fmla="*/ 1762125 w 2190754"/>
                <a:gd name="connsiteY51" fmla="*/ 702469 h 707231"/>
                <a:gd name="connsiteX52" fmla="*/ 1790700 w 2190754"/>
                <a:gd name="connsiteY52" fmla="*/ 697706 h 707231"/>
                <a:gd name="connsiteX53" fmla="*/ 1909763 w 2190754"/>
                <a:gd name="connsiteY53" fmla="*/ 673894 h 707231"/>
                <a:gd name="connsiteX54" fmla="*/ 2007394 w 2190754"/>
                <a:gd name="connsiteY54" fmla="*/ 611981 h 707231"/>
                <a:gd name="connsiteX55" fmla="*/ 2040731 w 2190754"/>
                <a:gd name="connsiteY55" fmla="*/ 588169 h 707231"/>
                <a:gd name="connsiteX56" fmla="*/ 2059781 w 2190754"/>
                <a:gd name="connsiteY56" fmla="*/ 566738 h 707231"/>
                <a:gd name="connsiteX57" fmla="*/ 2095500 w 2190754"/>
                <a:gd name="connsiteY57" fmla="*/ 516731 h 707231"/>
                <a:gd name="connsiteX58" fmla="*/ 2143125 w 2190754"/>
                <a:gd name="connsiteY58" fmla="*/ 411956 h 707231"/>
                <a:gd name="connsiteX59" fmla="*/ 2178844 w 2190754"/>
                <a:gd name="connsiteY59" fmla="*/ 333375 h 707231"/>
                <a:gd name="connsiteX60" fmla="*/ 2188369 w 2190754"/>
                <a:gd name="connsiteY60" fmla="*/ 292894 h 707231"/>
                <a:gd name="connsiteX61" fmla="*/ 2185988 w 2190754"/>
                <a:gd name="connsiteY61" fmla="*/ 211931 h 707231"/>
                <a:gd name="connsiteX62" fmla="*/ 2171700 w 2190754"/>
                <a:gd name="connsiteY62" fmla="*/ 188119 h 707231"/>
                <a:gd name="connsiteX63" fmla="*/ 2152650 w 2190754"/>
                <a:gd name="connsiteY63" fmla="*/ 173831 h 707231"/>
                <a:gd name="connsiteX64" fmla="*/ 2076450 w 2190754"/>
                <a:gd name="connsiteY64" fmla="*/ 180975 h 707231"/>
                <a:gd name="connsiteX65" fmla="*/ 2055019 w 2190754"/>
                <a:gd name="connsiteY65" fmla="*/ 190500 h 707231"/>
                <a:gd name="connsiteX66" fmla="*/ 2028825 w 2190754"/>
                <a:gd name="connsiteY66" fmla="*/ 197644 h 707231"/>
                <a:gd name="connsiteX67" fmla="*/ 1964531 w 2190754"/>
                <a:gd name="connsiteY67" fmla="*/ 223838 h 707231"/>
                <a:gd name="connsiteX68" fmla="*/ 1878806 w 2190754"/>
                <a:gd name="connsiteY68" fmla="*/ 266700 h 707231"/>
                <a:gd name="connsiteX69" fmla="*/ 1833563 w 2190754"/>
                <a:gd name="connsiteY69" fmla="*/ 292894 h 707231"/>
                <a:gd name="connsiteX70" fmla="*/ 1795463 w 2190754"/>
                <a:gd name="connsiteY70" fmla="*/ 314325 h 707231"/>
                <a:gd name="connsiteX71" fmla="*/ 1762125 w 2190754"/>
                <a:gd name="connsiteY71" fmla="*/ 321469 h 707231"/>
                <a:gd name="connsiteX72" fmla="*/ 1700213 w 2190754"/>
                <a:gd name="connsiteY72" fmla="*/ 278606 h 707231"/>
                <a:gd name="connsiteX73" fmla="*/ 1674019 w 2190754"/>
                <a:gd name="connsiteY73" fmla="*/ 247650 h 707231"/>
                <a:gd name="connsiteX74" fmla="*/ 1650206 w 2190754"/>
                <a:gd name="connsiteY74" fmla="*/ 204788 h 707231"/>
                <a:gd name="connsiteX75" fmla="*/ 1631156 w 2190754"/>
                <a:gd name="connsiteY75" fmla="*/ 178594 h 707231"/>
                <a:gd name="connsiteX76" fmla="*/ 1590675 w 2190754"/>
                <a:gd name="connsiteY76" fmla="*/ 119063 h 707231"/>
                <a:gd name="connsiteX77" fmla="*/ 1500188 w 2190754"/>
                <a:gd name="connsiteY77" fmla="*/ 42863 h 707231"/>
                <a:gd name="connsiteX78" fmla="*/ 1452563 w 2190754"/>
                <a:gd name="connsiteY78" fmla="*/ 14288 h 707231"/>
                <a:gd name="connsiteX79" fmla="*/ 1393031 w 2190754"/>
                <a:gd name="connsiteY79" fmla="*/ 0 h 707231"/>
                <a:gd name="connsiteX80" fmla="*/ 1328738 w 2190754"/>
                <a:gd name="connsiteY80" fmla="*/ 2381 h 707231"/>
                <a:gd name="connsiteX81" fmla="*/ 1264444 w 2190754"/>
                <a:gd name="connsiteY81" fmla="*/ 26194 h 707231"/>
                <a:gd name="connsiteX82" fmla="*/ 1231106 w 2190754"/>
                <a:gd name="connsiteY82" fmla="*/ 38100 h 707231"/>
                <a:gd name="connsiteX83" fmla="*/ 1185863 w 2190754"/>
                <a:gd name="connsiteY83" fmla="*/ 57150 h 707231"/>
                <a:gd name="connsiteX84" fmla="*/ 1162050 w 2190754"/>
                <a:gd name="connsiteY84" fmla="*/ 66675 h 707231"/>
                <a:gd name="connsiteX85" fmla="*/ 1071563 w 2190754"/>
                <a:gd name="connsiteY85" fmla="*/ 109538 h 707231"/>
                <a:gd name="connsiteX86" fmla="*/ 1050131 w 2190754"/>
                <a:gd name="connsiteY86" fmla="*/ 119063 h 707231"/>
                <a:gd name="connsiteX87" fmla="*/ 1007269 w 2190754"/>
                <a:gd name="connsiteY87" fmla="*/ 123825 h 707231"/>
                <a:gd name="connsiteX88" fmla="*/ 978694 w 2190754"/>
                <a:gd name="connsiteY88" fmla="*/ 128588 h 707231"/>
                <a:gd name="connsiteX89" fmla="*/ 916781 w 2190754"/>
                <a:gd name="connsiteY89" fmla="*/ 135731 h 707231"/>
                <a:gd name="connsiteX90" fmla="*/ 881063 w 2190754"/>
                <a:gd name="connsiteY90" fmla="*/ 142875 h 707231"/>
                <a:gd name="connsiteX91" fmla="*/ 833438 w 2190754"/>
                <a:gd name="connsiteY91" fmla="*/ 154781 h 707231"/>
                <a:gd name="connsiteX92" fmla="*/ 812006 w 2190754"/>
                <a:gd name="connsiteY92" fmla="*/ 157163 h 707231"/>
                <a:gd name="connsiteX93" fmla="*/ 783431 w 2190754"/>
                <a:gd name="connsiteY93" fmla="*/ 166688 h 707231"/>
                <a:gd name="connsiteX94" fmla="*/ 704850 w 2190754"/>
                <a:gd name="connsiteY94" fmla="*/ 178594 h 707231"/>
                <a:gd name="connsiteX95" fmla="*/ 626269 w 2190754"/>
                <a:gd name="connsiteY95" fmla="*/ 202406 h 707231"/>
                <a:gd name="connsiteX96" fmla="*/ 597694 w 2190754"/>
                <a:gd name="connsiteY96" fmla="*/ 207169 h 707231"/>
                <a:gd name="connsiteX97" fmla="*/ 576263 w 2190754"/>
                <a:gd name="connsiteY97" fmla="*/ 214313 h 707231"/>
                <a:gd name="connsiteX98" fmla="*/ 550069 w 2190754"/>
                <a:gd name="connsiteY98" fmla="*/ 219075 h 707231"/>
                <a:gd name="connsiteX99" fmla="*/ 526256 w 2190754"/>
                <a:gd name="connsiteY99" fmla="*/ 226219 h 707231"/>
                <a:gd name="connsiteX100" fmla="*/ 497681 w 2190754"/>
                <a:gd name="connsiteY100" fmla="*/ 230981 h 707231"/>
                <a:gd name="connsiteX101" fmla="*/ 457200 w 2190754"/>
                <a:gd name="connsiteY101" fmla="*/ 230981 h 707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2190754" h="707231">
                  <a:moveTo>
                    <a:pt x="457200" y="230981"/>
                  </a:moveTo>
                  <a:cubicBezTo>
                    <a:pt x="415950" y="242440"/>
                    <a:pt x="417972" y="240771"/>
                    <a:pt x="381000" y="254794"/>
                  </a:cubicBezTo>
                  <a:cubicBezTo>
                    <a:pt x="354006" y="265033"/>
                    <a:pt x="335846" y="271503"/>
                    <a:pt x="311944" y="288131"/>
                  </a:cubicBezTo>
                  <a:cubicBezTo>
                    <a:pt x="281326" y="309431"/>
                    <a:pt x="300198" y="301991"/>
                    <a:pt x="276225" y="321469"/>
                  </a:cubicBezTo>
                  <a:cubicBezTo>
                    <a:pt x="268705" y="327579"/>
                    <a:pt x="259856" y="331935"/>
                    <a:pt x="252413" y="338138"/>
                  </a:cubicBezTo>
                  <a:cubicBezTo>
                    <a:pt x="245514" y="343887"/>
                    <a:pt x="240452" y="351675"/>
                    <a:pt x="233363" y="357188"/>
                  </a:cubicBezTo>
                  <a:cubicBezTo>
                    <a:pt x="169232" y="407068"/>
                    <a:pt x="178580" y="398122"/>
                    <a:pt x="116681" y="431006"/>
                  </a:cubicBezTo>
                  <a:cubicBezTo>
                    <a:pt x="79326" y="450851"/>
                    <a:pt x="102865" y="440343"/>
                    <a:pt x="66675" y="454819"/>
                  </a:cubicBezTo>
                  <a:cubicBezTo>
                    <a:pt x="22224" y="492918"/>
                    <a:pt x="76994" y="444500"/>
                    <a:pt x="35719" y="485775"/>
                  </a:cubicBezTo>
                  <a:cubicBezTo>
                    <a:pt x="27948" y="493546"/>
                    <a:pt x="20846" y="495277"/>
                    <a:pt x="16669" y="504825"/>
                  </a:cubicBezTo>
                  <a:cubicBezTo>
                    <a:pt x="4199" y="533330"/>
                    <a:pt x="5796" y="531133"/>
                    <a:pt x="0" y="557213"/>
                  </a:cubicBezTo>
                  <a:cubicBezTo>
                    <a:pt x="2381" y="566738"/>
                    <a:pt x="3406" y="576709"/>
                    <a:pt x="7144" y="585788"/>
                  </a:cubicBezTo>
                  <a:cubicBezTo>
                    <a:pt x="9079" y="590488"/>
                    <a:pt x="13222" y="593959"/>
                    <a:pt x="16669" y="597694"/>
                  </a:cubicBezTo>
                  <a:cubicBezTo>
                    <a:pt x="27919" y="609882"/>
                    <a:pt x="33725" y="617347"/>
                    <a:pt x="47625" y="623888"/>
                  </a:cubicBezTo>
                  <a:cubicBezTo>
                    <a:pt x="56962" y="628282"/>
                    <a:pt x="67614" y="630071"/>
                    <a:pt x="76200" y="635794"/>
                  </a:cubicBezTo>
                  <a:cubicBezTo>
                    <a:pt x="82720" y="640140"/>
                    <a:pt x="86931" y="643655"/>
                    <a:pt x="95250" y="645319"/>
                  </a:cubicBezTo>
                  <a:cubicBezTo>
                    <a:pt x="103072" y="646884"/>
                    <a:pt x="111125" y="646906"/>
                    <a:pt x="119063" y="647700"/>
                  </a:cubicBezTo>
                  <a:cubicBezTo>
                    <a:pt x="140494" y="646906"/>
                    <a:pt x="161963" y="646826"/>
                    <a:pt x="183356" y="645319"/>
                  </a:cubicBezTo>
                  <a:cubicBezTo>
                    <a:pt x="218338" y="642855"/>
                    <a:pt x="288131" y="635794"/>
                    <a:pt x="288131" y="635794"/>
                  </a:cubicBezTo>
                  <a:cubicBezTo>
                    <a:pt x="307975" y="628650"/>
                    <a:pt x="328799" y="623795"/>
                    <a:pt x="347663" y="614363"/>
                  </a:cubicBezTo>
                  <a:cubicBezTo>
                    <a:pt x="453762" y="561312"/>
                    <a:pt x="321127" y="626039"/>
                    <a:pt x="407194" y="588169"/>
                  </a:cubicBezTo>
                  <a:cubicBezTo>
                    <a:pt x="418566" y="583165"/>
                    <a:pt x="429419" y="577056"/>
                    <a:pt x="440531" y="571500"/>
                  </a:cubicBezTo>
                  <a:cubicBezTo>
                    <a:pt x="446881" y="568325"/>
                    <a:pt x="453093" y="564858"/>
                    <a:pt x="459581" y="561975"/>
                  </a:cubicBezTo>
                  <a:cubicBezTo>
                    <a:pt x="466725" y="558800"/>
                    <a:pt x="473939" y="555779"/>
                    <a:pt x="481013" y="552450"/>
                  </a:cubicBezTo>
                  <a:cubicBezTo>
                    <a:pt x="529628" y="529573"/>
                    <a:pt x="460040" y="559737"/>
                    <a:pt x="538163" y="526256"/>
                  </a:cubicBezTo>
                  <a:cubicBezTo>
                    <a:pt x="547647" y="522191"/>
                    <a:pt x="556689" y="516695"/>
                    <a:pt x="566738" y="514350"/>
                  </a:cubicBezTo>
                  <a:cubicBezTo>
                    <a:pt x="574932" y="512438"/>
                    <a:pt x="663569" y="491210"/>
                    <a:pt x="683419" y="488156"/>
                  </a:cubicBezTo>
                  <a:cubicBezTo>
                    <a:pt x="717057" y="482981"/>
                    <a:pt x="747106" y="482848"/>
                    <a:pt x="781050" y="481013"/>
                  </a:cubicBezTo>
                  <a:lnTo>
                    <a:pt x="819150" y="478631"/>
                  </a:lnTo>
                  <a:cubicBezTo>
                    <a:pt x="833438" y="476250"/>
                    <a:pt x="847674" y="473536"/>
                    <a:pt x="862013" y="471488"/>
                  </a:cubicBezTo>
                  <a:cubicBezTo>
                    <a:pt x="875463" y="469567"/>
                    <a:pt x="889108" y="469053"/>
                    <a:pt x="902494" y="466725"/>
                  </a:cubicBezTo>
                  <a:cubicBezTo>
                    <a:pt x="964887" y="455874"/>
                    <a:pt x="977345" y="447599"/>
                    <a:pt x="1040606" y="442913"/>
                  </a:cubicBezTo>
                  <a:lnTo>
                    <a:pt x="1135856" y="435769"/>
                  </a:lnTo>
                  <a:cubicBezTo>
                    <a:pt x="1144587" y="434975"/>
                    <a:pt x="1153299" y="433924"/>
                    <a:pt x="1162050" y="433388"/>
                  </a:cubicBezTo>
                  <a:lnTo>
                    <a:pt x="1252538" y="428625"/>
                  </a:lnTo>
                  <a:lnTo>
                    <a:pt x="1321594" y="419100"/>
                  </a:lnTo>
                  <a:cubicBezTo>
                    <a:pt x="1334281" y="417409"/>
                    <a:pt x="1346915" y="415048"/>
                    <a:pt x="1359694" y="414338"/>
                  </a:cubicBezTo>
                  <a:lnTo>
                    <a:pt x="1402556" y="411956"/>
                  </a:lnTo>
                  <a:cubicBezTo>
                    <a:pt x="1416050" y="409575"/>
                    <a:pt x="1429337" y="405001"/>
                    <a:pt x="1443038" y="404813"/>
                  </a:cubicBezTo>
                  <a:cubicBezTo>
                    <a:pt x="1487512" y="404204"/>
                    <a:pt x="1532033" y="406265"/>
                    <a:pt x="1576388" y="409575"/>
                  </a:cubicBezTo>
                  <a:cubicBezTo>
                    <a:pt x="1585413" y="410248"/>
                    <a:pt x="1593801" y="414524"/>
                    <a:pt x="1602581" y="416719"/>
                  </a:cubicBezTo>
                  <a:cubicBezTo>
                    <a:pt x="1637877" y="425543"/>
                    <a:pt x="1610771" y="416184"/>
                    <a:pt x="1647825" y="431006"/>
                  </a:cubicBezTo>
                  <a:cubicBezTo>
                    <a:pt x="1651794" y="434975"/>
                    <a:pt x="1656718" y="438178"/>
                    <a:pt x="1659731" y="442913"/>
                  </a:cubicBezTo>
                  <a:cubicBezTo>
                    <a:pt x="1671905" y="462043"/>
                    <a:pt x="1659037" y="494671"/>
                    <a:pt x="1654969" y="509588"/>
                  </a:cubicBezTo>
                  <a:cubicBezTo>
                    <a:pt x="1652446" y="518841"/>
                    <a:pt x="1646785" y="526942"/>
                    <a:pt x="1643063" y="535781"/>
                  </a:cubicBezTo>
                  <a:cubicBezTo>
                    <a:pt x="1625931" y="576468"/>
                    <a:pt x="1646798" y="533073"/>
                    <a:pt x="1626394" y="573881"/>
                  </a:cubicBezTo>
                  <a:cubicBezTo>
                    <a:pt x="1625600" y="581025"/>
                    <a:pt x="1625322" y="588245"/>
                    <a:pt x="1624013" y="595313"/>
                  </a:cubicBezTo>
                  <a:cubicBezTo>
                    <a:pt x="1621348" y="609704"/>
                    <a:pt x="1614488" y="638175"/>
                    <a:pt x="1614488" y="638175"/>
                  </a:cubicBezTo>
                  <a:cubicBezTo>
                    <a:pt x="1613694" y="647700"/>
                    <a:pt x="1609988" y="657430"/>
                    <a:pt x="1612106" y="666750"/>
                  </a:cubicBezTo>
                  <a:cubicBezTo>
                    <a:pt x="1614157" y="675777"/>
                    <a:pt x="1619428" y="684467"/>
                    <a:pt x="1626394" y="690563"/>
                  </a:cubicBezTo>
                  <a:cubicBezTo>
                    <a:pt x="1633203" y="696521"/>
                    <a:pt x="1668854" y="705173"/>
                    <a:pt x="1676400" y="707231"/>
                  </a:cubicBezTo>
                  <a:cubicBezTo>
                    <a:pt x="1699165" y="706320"/>
                    <a:pt x="1736251" y="705844"/>
                    <a:pt x="1762125" y="702469"/>
                  </a:cubicBezTo>
                  <a:cubicBezTo>
                    <a:pt x="1771700" y="701220"/>
                    <a:pt x="1781134" y="699025"/>
                    <a:pt x="1790700" y="697706"/>
                  </a:cubicBezTo>
                  <a:cubicBezTo>
                    <a:pt x="1830831" y="692171"/>
                    <a:pt x="1872164" y="690903"/>
                    <a:pt x="1909763" y="673894"/>
                  </a:cubicBezTo>
                  <a:cubicBezTo>
                    <a:pt x="1989973" y="637608"/>
                    <a:pt x="1953954" y="653969"/>
                    <a:pt x="2007394" y="611981"/>
                  </a:cubicBezTo>
                  <a:cubicBezTo>
                    <a:pt x="2018132" y="603544"/>
                    <a:pt x="2030396" y="597095"/>
                    <a:pt x="2040731" y="588169"/>
                  </a:cubicBezTo>
                  <a:cubicBezTo>
                    <a:pt x="2047965" y="581922"/>
                    <a:pt x="2053662" y="574081"/>
                    <a:pt x="2059781" y="566738"/>
                  </a:cubicBezTo>
                  <a:cubicBezTo>
                    <a:pt x="2070397" y="553999"/>
                    <a:pt x="2087976" y="530411"/>
                    <a:pt x="2095500" y="516731"/>
                  </a:cubicBezTo>
                  <a:cubicBezTo>
                    <a:pt x="2156533" y="405763"/>
                    <a:pt x="2108307" y="490878"/>
                    <a:pt x="2143125" y="411956"/>
                  </a:cubicBezTo>
                  <a:cubicBezTo>
                    <a:pt x="2159161" y="375606"/>
                    <a:pt x="2167558" y="369489"/>
                    <a:pt x="2178844" y="333375"/>
                  </a:cubicBezTo>
                  <a:cubicBezTo>
                    <a:pt x="2182979" y="320144"/>
                    <a:pt x="2185194" y="306388"/>
                    <a:pt x="2188369" y="292894"/>
                  </a:cubicBezTo>
                  <a:cubicBezTo>
                    <a:pt x="2189826" y="266663"/>
                    <a:pt x="2193986" y="237924"/>
                    <a:pt x="2185988" y="211931"/>
                  </a:cubicBezTo>
                  <a:cubicBezTo>
                    <a:pt x="2183266" y="203084"/>
                    <a:pt x="2177174" y="195583"/>
                    <a:pt x="2171700" y="188119"/>
                  </a:cubicBezTo>
                  <a:cubicBezTo>
                    <a:pt x="2162848" y="176048"/>
                    <a:pt x="2162959" y="177268"/>
                    <a:pt x="2152650" y="173831"/>
                  </a:cubicBezTo>
                  <a:cubicBezTo>
                    <a:pt x="2127250" y="176212"/>
                    <a:pt x="2101597" y="176681"/>
                    <a:pt x="2076450" y="180975"/>
                  </a:cubicBezTo>
                  <a:cubicBezTo>
                    <a:pt x="2068744" y="182291"/>
                    <a:pt x="2062398" y="187917"/>
                    <a:pt x="2055019" y="190500"/>
                  </a:cubicBezTo>
                  <a:cubicBezTo>
                    <a:pt x="2046477" y="193490"/>
                    <a:pt x="2037411" y="194782"/>
                    <a:pt x="2028825" y="197644"/>
                  </a:cubicBezTo>
                  <a:cubicBezTo>
                    <a:pt x="2015298" y="202153"/>
                    <a:pt x="1976630" y="218030"/>
                    <a:pt x="1964531" y="223838"/>
                  </a:cubicBezTo>
                  <a:cubicBezTo>
                    <a:pt x="1935729" y="237663"/>
                    <a:pt x="1905759" y="249548"/>
                    <a:pt x="1878806" y="266700"/>
                  </a:cubicBezTo>
                  <a:cubicBezTo>
                    <a:pt x="1828476" y="298730"/>
                    <a:pt x="1874319" y="270818"/>
                    <a:pt x="1833563" y="292894"/>
                  </a:cubicBezTo>
                  <a:cubicBezTo>
                    <a:pt x="1820751" y="299834"/>
                    <a:pt x="1809836" y="311930"/>
                    <a:pt x="1795463" y="314325"/>
                  </a:cubicBezTo>
                  <a:cubicBezTo>
                    <a:pt x="1774719" y="317782"/>
                    <a:pt x="1785859" y="315535"/>
                    <a:pt x="1762125" y="321469"/>
                  </a:cubicBezTo>
                  <a:cubicBezTo>
                    <a:pt x="1729097" y="302891"/>
                    <a:pt x="1724317" y="303858"/>
                    <a:pt x="1700213" y="278606"/>
                  </a:cubicBezTo>
                  <a:cubicBezTo>
                    <a:pt x="1690880" y="268828"/>
                    <a:pt x="1680064" y="259740"/>
                    <a:pt x="1674019" y="247650"/>
                  </a:cubicBezTo>
                  <a:cubicBezTo>
                    <a:pt x="1664939" y="229490"/>
                    <a:pt x="1662169" y="222732"/>
                    <a:pt x="1650206" y="204788"/>
                  </a:cubicBezTo>
                  <a:cubicBezTo>
                    <a:pt x="1644217" y="195805"/>
                    <a:pt x="1637054" y="187637"/>
                    <a:pt x="1631156" y="178594"/>
                  </a:cubicBezTo>
                  <a:cubicBezTo>
                    <a:pt x="1607570" y="142428"/>
                    <a:pt x="1621635" y="154445"/>
                    <a:pt x="1590675" y="119063"/>
                  </a:cubicBezTo>
                  <a:cubicBezTo>
                    <a:pt x="1563657" y="88186"/>
                    <a:pt x="1533828" y="68536"/>
                    <a:pt x="1500188" y="42863"/>
                  </a:cubicBezTo>
                  <a:cubicBezTo>
                    <a:pt x="1478953" y="26657"/>
                    <a:pt x="1475691" y="22809"/>
                    <a:pt x="1452563" y="14288"/>
                  </a:cubicBezTo>
                  <a:cubicBezTo>
                    <a:pt x="1431519" y="6535"/>
                    <a:pt x="1415780" y="4550"/>
                    <a:pt x="1393031" y="0"/>
                  </a:cubicBezTo>
                  <a:cubicBezTo>
                    <a:pt x="1371600" y="794"/>
                    <a:pt x="1350018" y="-279"/>
                    <a:pt x="1328738" y="2381"/>
                  </a:cubicBezTo>
                  <a:cubicBezTo>
                    <a:pt x="1310066" y="4715"/>
                    <a:pt x="1281007" y="19687"/>
                    <a:pt x="1264444" y="26194"/>
                  </a:cubicBezTo>
                  <a:cubicBezTo>
                    <a:pt x="1253461" y="30509"/>
                    <a:pt x="1242155" y="33957"/>
                    <a:pt x="1231106" y="38100"/>
                  </a:cubicBezTo>
                  <a:cubicBezTo>
                    <a:pt x="1200663" y="49516"/>
                    <a:pt x="1214533" y="45079"/>
                    <a:pt x="1185863" y="57150"/>
                  </a:cubicBezTo>
                  <a:cubicBezTo>
                    <a:pt x="1177984" y="60468"/>
                    <a:pt x="1169697" y="62852"/>
                    <a:pt x="1162050" y="66675"/>
                  </a:cubicBezTo>
                  <a:cubicBezTo>
                    <a:pt x="1037633" y="128883"/>
                    <a:pt x="1156288" y="76384"/>
                    <a:pt x="1071563" y="109538"/>
                  </a:cubicBezTo>
                  <a:cubicBezTo>
                    <a:pt x="1064283" y="112387"/>
                    <a:pt x="1057763" y="117367"/>
                    <a:pt x="1050131" y="119063"/>
                  </a:cubicBezTo>
                  <a:cubicBezTo>
                    <a:pt x="1036098" y="122181"/>
                    <a:pt x="1021449" y="121461"/>
                    <a:pt x="1007269" y="123825"/>
                  </a:cubicBezTo>
                  <a:cubicBezTo>
                    <a:pt x="997744" y="125413"/>
                    <a:pt x="988276" y="127390"/>
                    <a:pt x="978694" y="128588"/>
                  </a:cubicBezTo>
                  <a:cubicBezTo>
                    <a:pt x="926706" y="135087"/>
                    <a:pt x="973941" y="125876"/>
                    <a:pt x="916781" y="135731"/>
                  </a:cubicBezTo>
                  <a:cubicBezTo>
                    <a:pt x="904816" y="137794"/>
                    <a:pt x="892900" y="140169"/>
                    <a:pt x="881063" y="142875"/>
                  </a:cubicBezTo>
                  <a:cubicBezTo>
                    <a:pt x="865111" y="146521"/>
                    <a:pt x="849701" y="152973"/>
                    <a:pt x="833438" y="154781"/>
                  </a:cubicBezTo>
                  <a:lnTo>
                    <a:pt x="812006" y="157163"/>
                  </a:lnTo>
                  <a:cubicBezTo>
                    <a:pt x="802481" y="160338"/>
                    <a:pt x="793171" y="164253"/>
                    <a:pt x="783431" y="166688"/>
                  </a:cubicBezTo>
                  <a:cubicBezTo>
                    <a:pt x="756282" y="173475"/>
                    <a:pt x="732606" y="175328"/>
                    <a:pt x="704850" y="178594"/>
                  </a:cubicBezTo>
                  <a:cubicBezTo>
                    <a:pt x="678600" y="188139"/>
                    <a:pt x="654589" y="197686"/>
                    <a:pt x="626269" y="202406"/>
                  </a:cubicBezTo>
                  <a:cubicBezTo>
                    <a:pt x="616744" y="203994"/>
                    <a:pt x="607088" y="204932"/>
                    <a:pt x="597694" y="207169"/>
                  </a:cubicBezTo>
                  <a:cubicBezTo>
                    <a:pt x="590369" y="208913"/>
                    <a:pt x="583568" y="212487"/>
                    <a:pt x="576263" y="214313"/>
                  </a:cubicBezTo>
                  <a:cubicBezTo>
                    <a:pt x="567654" y="216465"/>
                    <a:pt x="558702" y="217020"/>
                    <a:pt x="550069" y="219075"/>
                  </a:cubicBezTo>
                  <a:cubicBezTo>
                    <a:pt x="542007" y="220994"/>
                    <a:pt x="534337" y="224382"/>
                    <a:pt x="526256" y="226219"/>
                  </a:cubicBezTo>
                  <a:cubicBezTo>
                    <a:pt x="516840" y="228359"/>
                    <a:pt x="507164" y="229157"/>
                    <a:pt x="497681" y="230981"/>
                  </a:cubicBezTo>
                  <a:lnTo>
                    <a:pt x="457200" y="230981"/>
                  </a:ln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9" name="Freeform: Shape 178">
              <a:extLst>
                <a:ext uri="{FF2B5EF4-FFF2-40B4-BE49-F238E27FC236}">
                  <a16:creationId xmlns:a16="http://schemas.microsoft.com/office/drawing/2014/main" id="{B340BFD8-2623-4D3F-9365-CE91864382FD}"/>
                </a:ext>
              </a:extLst>
            </p:cNvPr>
            <p:cNvSpPr/>
            <p:nvPr/>
          </p:nvSpPr>
          <p:spPr>
            <a:xfrm>
              <a:off x="6798252" y="1462088"/>
              <a:ext cx="402648" cy="583406"/>
            </a:xfrm>
            <a:custGeom>
              <a:avLst/>
              <a:gdLst>
                <a:gd name="connsiteX0" fmla="*/ 281204 w 402648"/>
                <a:gd name="connsiteY0" fmla="*/ 0 h 583406"/>
                <a:gd name="connsiteX1" fmla="*/ 262154 w 402648"/>
                <a:gd name="connsiteY1" fmla="*/ 7143 h 583406"/>
                <a:gd name="connsiteX2" fmla="*/ 195479 w 402648"/>
                <a:gd name="connsiteY2" fmla="*/ 90487 h 583406"/>
                <a:gd name="connsiteX3" fmla="*/ 176429 w 402648"/>
                <a:gd name="connsiteY3" fmla="*/ 121443 h 583406"/>
                <a:gd name="connsiteX4" fmla="*/ 83561 w 402648"/>
                <a:gd name="connsiteY4" fmla="*/ 238125 h 583406"/>
                <a:gd name="connsiteX5" fmla="*/ 50223 w 402648"/>
                <a:gd name="connsiteY5" fmla="*/ 319087 h 583406"/>
                <a:gd name="connsiteX6" fmla="*/ 35936 w 402648"/>
                <a:gd name="connsiteY6" fmla="*/ 364331 h 583406"/>
                <a:gd name="connsiteX7" fmla="*/ 31173 w 402648"/>
                <a:gd name="connsiteY7" fmla="*/ 385762 h 583406"/>
                <a:gd name="connsiteX8" fmla="*/ 28792 w 402648"/>
                <a:gd name="connsiteY8" fmla="*/ 404812 h 583406"/>
                <a:gd name="connsiteX9" fmla="*/ 19267 w 402648"/>
                <a:gd name="connsiteY9" fmla="*/ 428625 h 583406"/>
                <a:gd name="connsiteX10" fmla="*/ 12123 w 402648"/>
                <a:gd name="connsiteY10" fmla="*/ 440531 h 583406"/>
                <a:gd name="connsiteX11" fmla="*/ 2598 w 402648"/>
                <a:gd name="connsiteY11" fmla="*/ 469106 h 583406"/>
                <a:gd name="connsiteX12" fmla="*/ 2598 w 402648"/>
                <a:gd name="connsiteY12" fmla="*/ 504825 h 583406"/>
                <a:gd name="connsiteX13" fmla="*/ 7361 w 402648"/>
                <a:gd name="connsiteY13" fmla="*/ 516731 h 583406"/>
                <a:gd name="connsiteX14" fmla="*/ 16886 w 402648"/>
                <a:gd name="connsiteY14" fmla="*/ 523875 h 583406"/>
                <a:gd name="connsiteX15" fmla="*/ 43079 w 402648"/>
                <a:gd name="connsiteY15" fmla="*/ 550068 h 583406"/>
                <a:gd name="connsiteX16" fmla="*/ 52604 w 402648"/>
                <a:gd name="connsiteY16" fmla="*/ 559593 h 583406"/>
                <a:gd name="connsiteX17" fmla="*/ 66892 w 402648"/>
                <a:gd name="connsiteY17" fmla="*/ 573881 h 583406"/>
                <a:gd name="connsiteX18" fmla="*/ 107373 w 402648"/>
                <a:gd name="connsiteY18" fmla="*/ 583406 h 583406"/>
                <a:gd name="connsiteX19" fmla="*/ 262154 w 402648"/>
                <a:gd name="connsiteY19" fmla="*/ 581025 h 583406"/>
                <a:gd name="connsiteX20" fmla="*/ 297873 w 402648"/>
                <a:gd name="connsiteY20" fmla="*/ 569118 h 583406"/>
                <a:gd name="connsiteX21" fmla="*/ 316923 w 402648"/>
                <a:gd name="connsiteY21" fmla="*/ 564356 h 583406"/>
                <a:gd name="connsiteX22" fmla="*/ 352642 w 402648"/>
                <a:gd name="connsiteY22" fmla="*/ 554831 h 583406"/>
                <a:gd name="connsiteX23" fmla="*/ 369311 w 402648"/>
                <a:gd name="connsiteY23" fmla="*/ 545306 h 583406"/>
                <a:gd name="connsiteX24" fmla="*/ 395504 w 402648"/>
                <a:gd name="connsiteY24" fmla="*/ 511968 h 583406"/>
                <a:gd name="connsiteX25" fmla="*/ 402648 w 402648"/>
                <a:gd name="connsiteY25" fmla="*/ 481012 h 583406"/>
                <a:gd name="connsiteX26" fmla="*/ 397886 w 402648"/>
                <a:gd name="connsiteY26" fmla="*/ 447675 h 583406"/>
                <a:gd name="connsiteX27" fmla="*/ 390742 w 402648"/>
                <a:gd name="connsiteY27" fmla="*/ 435768 h 583406"/>
                <a:gd name="connsiteX28" fmla="*/ 383598 w 402648"/>
                <a:gd name="connsiteY28" fmla="*/ 419100 h 583406"/>
                <a:gd name="connsiteX29" fmla="*/ 374073 w 402648"/>
                <a:gd name="connsiteY29" fmla="*/ 373856 h 583406"/>
                <a:gd name="connsiteX30" fmla="*/ 364548 w 402648"/>
                <a:gd name="connsiteY30" fmla="*/ 333375 h 583406"/>
                <a:gd name="connsiteX31" fmla="*/ 359786 w 402648"/>
                <a:gd name="connsiteY31" fmla="*/ 309562 h 583406"/>
                <a:gd name="connsiteX32" fmla="*/ 347879 w 402648"/>
                <a:gd name="connsiteY32" fmla="*/ 273843 h 583406"/>
                <a:gd name="connsiteX33" fmla="*/ 340736 w 402648"/>
                <a:gd name="connsiteY33" fmla="*/ 257175 h 583406"/>
                <a:gd name="connsiteX34" fmla="*/ 333592 w 402648"/>
                <a:gd name="connsiteY34" fmla="*/ 223837 h 583406"/>
                <a:gd name="connsiteX35" fmla="*/ 324067 w 402648"/>
                <a:gd name="connsiteY35" fmla="*/ 185737 h 583406"/>
                <a:gd name="connsiteX36" fmla="*/ 316923 w 402648"/>
                <a:gd name="connsiteY36" fmla="*/ 150018 h 583406"/>
                <a:gd name="connsiteX37" fmla="*/ 314542 w 402648"/>
                <a:gd name="connsiteY37" fmla="*/ 130968 h 583406"/>
                <a:gd name="connsiteX38" fmla="*/ 312161 w 402648"/>
                <a:gd name="connsiteY38" fmla="*/ 116681 h 583406"/>
                <a:gd name="connsiteX39" fmla="*/ 307398 w 402648"/>
                <a:gd name="connsiteY39" fmla="*/ 85725 h 583406"/>
                <a:gd name="connsiteX40" fmla="*/ 305017 w 402648"/>
                <a:gd name="connsiteY40" fmla="*/ 78581 h 583406"/>
                <a:gd name="connsiteX41" fmla="*/ 297873 w 402648"/>
                <a:gd name="connsiteY41" fmla="*/ 40481 h 583406"/>
                <a:gd name="connsiteX42" fmla="*/ 290729 w 402648"/>
                <a:gd name="connsiteY42" fmla="*/ 33337 h 583406"/>
                <a:gd name="connsiteX43" fmla="*/ 281204 w 402648"/>
                <a:gd name="connsiteY43" fmla="*/ 0 h 583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402648" h="583406">
                  <a:moveTo>
                    <a:pt x="281204" y="0"/>
                  </a:moveTo>
                  <a:cubicBezTo>
                    <a:pt x="274854" y="2381"/>
                    <a:pt x="267137" y="2543"/>
                    <a:pt x="262154" y="7143"/>
                  </a:cubicBezTo>
                  <a:cubicBezTo>
                    <a:pt x="242452" y="25330"/>
                    <a:pt x="212118" y="65528"/>
                    <a:pt x="195479" y="90487"/>
                  </a:cubicBezTo>
                  <a:cubicBezTo>
                    <a:pt x="188758" y="100568"/>
                    <a:pt x="183998" y="111982"/>
                    <a:pt x="176429" y="121443"/>
                  </a:cubicBezTo>
                  <a:cubicBezTo>
                    <a:pt x="147219" y="157955"/>
                    <a:pt x="105207" y="193966"/>
                    <a:pt x="83561" y="238125"/>
                  </a:cubicBezTo>
                  <a:cubicBezTo>
                    <a:pt x="70715" y="264332"/>
                    <a:pt x="59011" y="291256"/>
                    <a:pt x="50223" y="319087"/>
                  </a:cubicBezTo>
                  <a:cubicBezTo>
                    <a:pt x="45461" y="334168"/>
                    <a:pt x="40281" y="349124"/>
                    <a:pt x="35936" y="364331"/>
                  </a:cubicBezTo>
                  <a:cubicBezTo>
                    <a:pt x="33926" y="371367"/>
                    <a:pt x="32445" y="378555"/>
                    <a:pt x="31173" y="385762"/>
                  </a:cubicBezTo>
                  <a:cubicBezTo>
                    <a:pt x="30061" y="392064"/>
                    <a:pt x="30505" y="398646"/>
                    <a:pt x="28792" y="404812"/>
                  </a:cubicBezTo>
                  <a:cubicBezTo>
                    <a:pt x="26504" y="413049"/>
                    <a:pt x="22882" y="420878"/>
                    <a:pt x="19267" y="428625"/>
                  </a:cubicBezTo>
                  <a:cubicBezTo>
                    <a:pt x="17310" y="432819"/>
                    <a:pt x="13885" y="436251"/>
                    <a:pt x="12123" y="440531"/>
                  </a:cubicBezTo>
                  <a:cubicBezTo>
                    <a:pt x="8300" y="449815"/>
                    <a:pt x="2598" y="469106"/>
                    <a:pt x="2598" y="469106"/>
                  </a:cubicBezTo>
                  <a:cubicBezTo>
                    <a:pt x="-169" y="485710"/>
                    <a:pt x="-1500" y="485700"/>
                    <a:pt x="2598" y="504825"/>
                  </a:cubicBezTo>
                  <a:cubicBezTo>
                    <a:pt x="3494" y="509005"/>
                    <a:pt x="4796" y="513311"/>
                    <a:pt x="7361" y="516731"/>
                  </a:cubicBezTo>
                  <a:cubicBezTo>
                    <a:pt x="9742" y="519906"/>
                    <a:pt x="13949" y="521205"/>
                    <a:pt x="16886" y="523875"/>
                  </a:cubicBezTo>
                  <a:lnTo>
                    <a:pt x="43079" y="550068"/>
                  </a:lnTo>
                  <a:cubicBezTo>
                    <a:pt x="46254" y="553243"/>
                    <a:pt x="49910" y="556001"/>
                    <a:pt x="52604" y="559593"/>
                  </a:cubicBezTo>
                  <a:cubicBezTo>
                    <a:pt x="57843" y="566578"/>
                    <a:pt x="59058" y="570399"/>
                    <a:pt x="66892" y="573881"/>
                  </a:cubicBezTo>
                  <a:cubicBezTo>
                    <a:pt x="79989" y="579702"/>
                    <a:pt x="93228" y="580834"/>
                    <a:pt x="107373" y="583406"/>
                  </a:cubicBezTo>
                  <a:cubicBezTo>
                    <a:pt x="158967" y="582612"/>
                    <a:pt x="210598" y="583144"/>
                    <a:pt x="262154" y="581025"/>
                  </a:cubicBezTo>
                  <a:cubicBezTo>
                    <a:pt x="277262" y="580404"/>
                    <a:pt x="284244" y="573661"/>
                    <a:pt x="297873" y="569118"/>
                  </a:cubicBezTo>
                  <a:cubicBezTo>
                    <a:pt x="304083" y="567048"/>
                    <a:pt x="310599" y="566042"/>
                    <a:pt x="316923" y="564356"/>
                  </a:cubicBezTo>
                  <a:cubicBezTo>
                    <a:pt x="366128" y="551235"/>
                    <a:pt x="298262" y="568425"/>
                    <a:pt x="352642" y="554831"/>
                  </a:cubicBezTo>
                  <a:cubicBezTo>
                    <a:pt x="358198" y="551656"/>
                    <a:pt x="364279" y="549260"/>
                    <a:pt x="369311" y="545306"/>
                  </a:cubicBezTo>
                  <a:cubicBezTo>
                    <a:pt x="381357" y="535841"/>
                    <a:pt x="389530" y="525907"/>
                    <a:pt x="395504" y="511968"/>
                  </a:cubicBezTo>
                  <a:cubicBezTo>
                    <a:pt x="399657" y="502278"/>
                    <a:pt x="400935" y="491290"/>
                    <a:pt x="402648" y="481012"/>
                  </a:cubicBezTo>
                  <a:cubicBezTo>
                    <a:pt x="401061" y="469900"/>
                    <a:pt x="400743" y="458531"/>
                    <a:pt x="397886" y="447675"/>
                  </a:cubicBezTo>
                  <a:cubicBezTo>
                    <a:pt x="396708" y="443199"/>
                    <a:pt x="392812" y="439908"/>
                    <a:pt x="390742" y="435768"/>
                  </a:cubicBezTo>
                  <a:cubicBezTo>
                    <a:pt x="388039" y="430361"/>
                    <a:pt x="385401" y="424870"/>
                    <a:pt x="383598" y="419100"/>
                  </a:cubicBezTo>
                  <a:cubicBezTo>
                    <a:pt x="381448" y="412221"/>
                    <a:pt x="375440" y="380007"/>
                    <a:pt x="374073" y="373856"/>
                  </a:cubicBezTo>
                  <a:cubicBezTo>
                    <a:pt x="360020" y="310619"/>
                    <a:pt x="379134" y="402661"/>
                    <a:pt x="364548" y="333375"/>
                  </a:cubicBezTo>
                  <a:cubicBezTo>
                    <a:pt x="362880" y="325454"/>
                    <a:pt x="361969" y="317357"/>
                    <a:pt x="359786" y="309562"/>
                  </a:cubicBezTo>
                  <a:cubicBezTo>
                    <a:pt x="356402" y="297476"/>
                    <a:pt x="352823" y="285379"/>
                    <a:pt x="347879" y="273843"/>
                  </a:cubicBezTo>
                  <a:cubicBezTo>
                    <a:pt x="345498" y="268287"/>
                    <a:pt x="342647" y="262909"/>
                    <a:pt x="340736" y="257175"/>
                  </a:cubicBezTo>
                  <a:cubicBezTo>
                    <a:pt x="333681" y="236009"/>
                    <a:pt x="337876" y="242687"/>
                    <a:pt x="333592" y="223837"/>
                  </a:cubicBezTo>
                  <a:cubicBezTo>
                    <a:pt x="330691" y="211072"/>
                    <a:pt x="325918" y="198696"/>
                    <a:pt x="324067" y="185737"/>
                  </a:cubicBezTo>
                  <a:cubicBezTo>
                    <a:pt x="320760" y="162588"/>
                    <a:pt x="323047" y="174513"/>
                    <a:pt x="316923" y="150018"/>
                  </a:cubicBezTo>
                  <a:cubicBezTo>
                    <a:pt x="316129" y="143668"/>
                    <a:pt x="315447" y="137303"/>
                    <a:pt x="314542" y="130968"/>
                  </a:cubicBezTo>
                  <a:cubicBezTo>
                    <a:pt x="313859" y="126189"/>
                    <a:pt x="312844" y="121460"/>
                    <a:pt x="312161" y="116681"/>
                  </a:cubicBezTo>
                  <a:cubicBezTo>
                    <a:pt x="310234" y="103192"/>
                    <a:pt x="310429" y="97849"/>
                    <a:pt x="307398" y="85725"/>
                  </a:cubicBezTo>
                  <a:cubicBezTo>
                    <a:pt x="306789" y="83290"/>
                    <a:pt x="305811" y="80962"/>
                    <a:pt x="305017" y="78581"/>
                  </a:cubicBezTo>
                  <a:cubicBezTo>
                    <a:pt x="303823" y="65449"/>
                    <a:pt x="305125" y="52083"/>
                    <a:pt x="297873" y="40481"/>
                  </a:cubicBezTo>
                  <a:cubicBezTo>
                    <a:pt x="296088" y="37625"/>
                    <a:pt x="293110" y="35718"/>
                    <a:pt x="290729" y="33337"/>
                  </a:cubicBezTo>
                  <a:lnTo>
                    <a:pt x="281204" y="0"/>
                  </a:ln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0" name="Oval 179">
              <a:extLst>
                <a:ext uri="{FF2B5EF4-FFF2-40B4-BE49-F238E27FC236}">
                  <a16:creationId xmlns:a16="http://schemas.microsoft.com/office/drawing/2014/main" id="{81C512F1-EC09-4324-90CC-ECB4E5F94497}"/>
                </a:ext>
              </a:extLst>
            </p:cNvPr>
            <p:cNvSpPr/>
            <p:nvPr/>
          </p:nvSpPr>
          <p:spPr>
            <a:xfrm>
              <a:off x="4086225" y="2619375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1" name="Oval 180">
              <a:extLst>
                <a:ext uri="{FF2B5EF4-FFF2-40B4-BE49-F238E27FC236}">
                  <a16:creationId xmlns:a16="http://schemas.microsoft.com/office/drawing/2014/main" id="{1FE67CE7-7655-430B-9E74-71E7D3FCDB3D}"/>
                </a:ext>
              </a:extLst>
            </p:cNvPr>
            <p:cNvSpPr/>
            <p:nvPr/>
          </p:nvSpPr>
          <p:spPr>
            <a:xfrm>
              <a:off x="4248150" y="2245518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2" name="Oval 181">
              <a:extLst>
                <a:ext uri="{FF2B5EF4-FFF2-40B4-BE49-F238E27FC236}">
                  <a16:creationId xmlns:a16="http://schemas.microsoft.com/office/drawing/2014/main" id="{20EA2781-FCE5-4E19-937A-F9E2E42EF867}"/>
                </a:ext>
              </a:extLst>
            </p:cNvPr>
            <p:cNvSpPr/>
            <p:nvPr/>
          </p:nvSpPr>
          <p:spPr>
            <a:xfrm>
              <a:off x="4783931" y="2397918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3" name="Oval 182">
              <a:extLst>
                <a:ext uri="{FF2B5EF4-FFF2-40B4-BE49-F238E27FC236}">
                  <a16:creationId xmlns:a16="http://schemas.microsoft.com/office/drawing/2014/main" id="{7D239703-5151-4FF0-BA46-FFCD736C73AC}"/>
                </a:ext>
              </a:extLst>
            </p:cNvPr>
            <p:cNvSpPr/>
            <p:nvPr/>
          </p:nvSpPr>
          <p:spPr>
            <a:xfrm>
              <a:off x="6131719" y="2752725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4" name="Oval 183">
              <a:extLst>
                <a:ext uri="{FF2B5EF4-FFF2-40B4-BE49-F238E27FC236}">
                  <a16:creationId xmlns:a16="http://schemas.microsoft.com/office/drawing/2014/main" id="{E8FC9445-9D8C-431A-A895-9064946D643D}"/>
                </a:ext>
              </a:extLst>
            </p:cNvPr>
            <p:cNvSpPr/>
            <p:nvPr/>
          </p:nvSpPr>
          <p:spPr>
            <a:xfrm>
              <a:off x="6143625" y="2328862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5" name="Oval 184">
              <a:extLst>
                <a:ext uri="{FF2B5EF4-FFF2-40B4-BE49-F238E27FC236}">
                  <a16:creationId xmlns:a16="http://schemas.microsoft.com/office/drawing/2014/main" id="{9D9BE3F6-9732-4C28-B778-31D7C4CF8C77}"/>
                </a:ext>
              </a:extLst>
            </p:cNvPr>
            <p:cNvSpPr/>
            <p:nvPr/>
          </p:nvSpPr>
          <p:spPr>
            <a:xfrm>
              <a:off x="5769769" y="2214562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6" name="Oval 185">
              <a:extLst>
                <a:ext uri="{FF2B5EF4-FFF2-40B4-BE49-F238E27FC236}">
                  <a16:creationId xmlns:a16="http://schemas.microsoft.com/office/drawing/2014/main" id="{21CE9DE4-4B48-4716-97A0-93E038519B96}"/>
                </a:ext>
              </a:extLst>
            </p:cNvPr>
            <p:cNvSpPr/>
            <p:nvPr/>
          </p:nvSpPr>
          <p:spPr>
            <a:xfrm>
              <a:off x="7138194" y="2679700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7" name="Oval 186">
              <a:extLst>
                <a:ext uri="{FF2B5EF4-FFF2-40B4-BE49-F238E27FC236}">
                  <a16:creationId xmlns:a16="http://schemas.microsoft.com/office/drawing/2014/main" id="{EFCC01DA-C570-42BF-B586-E85D43B5350C}"/>
                </a:ext>
              </a:extLst>
            </p:cNvPr>
            <p:cNvSpPr/>
            <p:nvPr/>
          </p:nvSpPr>
          <p:spPr>
            <a:xfrm>
              <a:off x="8462169" y="3009900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8" name="Oval 187">
              <a:extLst>
                <a:ext uri="{FF2B5EF4-FFF2-40B4-BE49-F238E27FC236}">
                  <a16:creationId xmlns:a16="http://schemas.microsoft.com/office/drawing/2014/main" id="{45B8EA55-ED66-44D5-AFC5-0242374B415F}"/>
                </a:ext>
              </a:extLst>
            </p:cNvPr>
            <p:cNvSpPr/>
            <p:nvPr/>
          </p:nvSpPr>
          <p:spPr>
            <a:xfrm>
              <a:off x="7357269" y="4025900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9" name="Oval 188">
              <a:extLst>
                <a:ext uri="{FF2B5EF4-FFF2-40B4-BE49-F238E27FC236}">
                  <a16:creationId xmlns:a16="http://schemas.microsoft.com/office/drawing/2014/main" id="{B8CA8489-0AEB-479A-91FC-94D38E5F6215}"/>
                </a:ext>
              </a:extLst>
            </p:cNvPr>
            <p:cNvSpPr/>
            <p:nvPr/>
          </p:nvSpPr>
          <p:spPr>
            <a:xfrm>
              <a:off x="5925344" y="5267325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0" name="Oval 189">
              <a:extLst>
                <a:ext uri="{FF2B5EF4-FFF2-40B4-BE49-F238E27FC236}">
                  <a16:creationId xmlns:a16="http://schemas.microsoft.com/office/drawing/2014/main" id="{3328D564-5D26-442B-A1A4-12410C2B6B74}"/>
                </a:ext>
              </a:extLst>
            </p:cNvPr>
            <p:cNvSpPr/>
            <p:nvPr/>
          </p:nvSpPr>
          <p:spPr>
            <a:xfrm>
              <a:off x="6763544" y="5153025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Oval 190">
              <a:extLst>
                <a:ext uri="{FF2B5EF4-FFF2-40B4-BE49-F238E27FC236}">
                  <a16:creationId xmlns:a16="http://schemas.microsoft.com/office/drawing/2014/main" id="{710A2037-FA73-4814-A1B7-654BC5FD12D3}"/>
                </a:ext>
              </a:extLst>
            </p:cNvPr>
            <p:cNvSpPr/>
            <p:nvPr/>
          </p:nvSpPr>
          <p:spPr>
            <a:xfrm>
              <a:off x="8170069" y="3673475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2" name="Oval 191">
              <a:extLst>
                <a:ext uri="{FF2B5EF4-FFF2-40B4-BE49-F238E27FC236}">
                  <a16:creationId xmlns:a16="http://schemas.microsoft.com/office/drawing/2014/main" id="{108072E0-7479-450B-A85F-578990DC19B7}"/>
                </a:ext>
              </a:extLst>
            </p:cNvPr>
            <p:cNvSpPr/>
            <p:nvPr/>
          </p:nvSpPr>
          <p:spPr>
            <a:xfrm>
              <a:off x="5684044" y="5086350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3" name="Oval 192">
              <a:extLst>
                <a:ext uri="{FF2B5EF4-FFF2-40B4-BE49-F238E27FC236}">
                  <a16:creationId xmlns:a16="http://schemas.microsoft.com/office/drawing/2014/main" id="{22CBF7D4-E048-4682-BB44-FF40795C688C}"/>
                </a:ext>
              </a:extLst>
            </p:cNvPr>
            <p:cNvSpPr/>
            <p:nvPr/>
          </p:nvSpPr>
          <p:spPr>
            <a:xfrm>
              <a:off x="6246019" y="3810000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" name="Oval 193">
              <a:extLst>
                <a:ext uri="{FF2B5EF4-FFF2-40B4-BE49-F238E27FC236}">
                  <a16:creationId xmlns:a16="http://schemas.microsoft.com/office/drawing/2014/main" id="{21F9B1F1-16BF-441D-823A-907858D2FC80}"/>
                </a:ext>
              </a:extLst>
            </p:cNvPr>
            <p:cNvSpPr/>
            <p:nvPr/>
          </p:nvSpPr>
          <p:spPr>
            <a:xfrm>
              <a:off x="4582319" y="4095750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5" name="Oval 194">
              <a:extLst>
                <a:ext uri="{FF2B5EF4-FFF2-40B4-BE49-F238E27FC236}">
                  <a16:creationId xmlns:a16="http://schemas.microsoft.com/office/drawing/2014/main" id="{62CB3CA0-B581-4E0E-8113-4C5FBA5DC295}"/>
                </a:ext>
              </a:extLst>
            </p:cNvPr>
            <p:cNvSpPr/>
            <p:nvPr/>
          </p:nvSpPr>
          <p:spPr>
            <a:xfrm>
              <a:off x="3413919" y="4908550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6" name="Oval 195">
              <a:extLst>
                <a:ext uri="{FF2B5EF4-FFF2-40B4-BE49-F238E27FC236}">
                  <a16:creationId xmlns:a16="http://schemas.microsoft.com/office/drawing/2014/main" id="{FF27B933-8167-44C2-8F2B-8716AD70B5F4}"/>
                </a:ext>
              </a:extLst>
            </p:cNvPr>
            <p:cNvSpPr/>
            <p:nvPr/>
          </p:nvSpPr>
          <p:spPr>
            <a:xfrm>
              <a:off x="3109119" y="4137025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4F889C12-12A7-4C84-9A48-3BBBE0013BCF}"/>
                </a:ext>
              </a:extLst>
            </p:cNvPr>
            <p:cNvSpPr/>
            <p:nvPr/>
          </p:nvSpPr>
          <p:spPr>
            <a:xfrm>
              <a:off x="2042319" y="3879850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8" name="Oval 197">
              <a:extLst>
                <a:ext uri="{FF2B5EF4-FFF2-40B4-BE49-F238E27FC236}">
                  <a16:creationId xmlns:a16="http://schemas.microsoft.com/office/drawing/2014/main" id="{86224BD6-A7CB-4984-8BA8-CC1700EAB64B}"/>
                </a:ext>
              </a:extLst>
            </p:cNvPr>
            <p:cNvSpPr/>
            <p:nvPr/>
          </p:nvSpPr>
          <p:spPr>
            <a:xfrm>
              <a:off x="6214269" y="5645150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9" name="Oval 198">
              <a:extLst>
                <a:ext uri="{FF2B5EF4-FFF2-40B4-BE49-F238E27FC236}">
                  <a16:creationId xmlns:a16="http://schemas.microsoft.com/office/drawing/2014/main" id="{C9FD964B-7A5D-4701-8002-3F17D796816F}"/>
                </a:ext>
              </a:extLst>
            </p:cNvPr>
            <p:cNvSpPr/>
            <p:nvPr/>
          </p:nvSpPr>
          <p:spPr>
            <a:xfrm>
              <a:off x="6569869" y="5740400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3A2727A1-304C-4B1C-BFE3-15582A3F2667}"/>
                </a:ext>
              </a:extLst>
            </p:cNvPr>
            <p:cNvSpPr/>
            <p:nvPr/>
          </p:nvSpPr>
          <p:spPr>
            <a:xfrm>
              <a:off x="5757069" y="5956300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1" name="Oval 200">
              <a:extLst>
                <a:ext uri="{FF2B5EF4-FFF2-40B4-BE49-F238E27FC236}">
                  <a16:creationId xmlns:a16="http://schemas.microsoft.com/office/drawing/2014/main" id="{273CCFD2-9335-449A-951D-392D4DA77400}"/>
                </a:ext>
              </a:extLst>
            </p:cNvPr>
            <p:cNvSpPr/>
            <p:nvPr/>
          </p:nvSpPr>
          <p:spPr>
            <a:xfrm>
              <a:off x="5449094" y="5978525"/>
              <a:ext cx="152400" cy="152400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089E83E1-95BA-4783-9E28-858EA7F380DF}"/>
              </a:ext>
            </a:extLst>
          </p:cNvPr>
          <p:cNvGrpSpPr/>
          <p:nvPr/>
        </p:nvGrpSpPr>
        <p:grpSpPr>
          <a:xfrm>
            <a:off x="5827507" y="354571"/>
            <a:ext cx="3848484" cy="2886363"/>
            <a:chOff x="484632" y="0"/>
            <a:chExt cx="9144000" cy="6858000"/>
          </a:xfrm>
        </p:grpSpPr>
        <p:pic>
          <p:nvPicPr>
            <p:cNvPr id="203" name="Picture 202" descr="Stars in the night sky&#10;&#10;Description automatically generated with medium confidence">
              <a:extLst>
                <a:ext uri="{FF2B5EF4-FFF2-40B4-BE49-F238E27FC236}">
                  <a16:creationId xmlns:a16="http://schemas.microsoft.com/office/drawing/2014/main" id="{E2561029-B4CF-43EB-A3B6-F547598A8DC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204" name="Freeform: Shape 203">
              <a:extLst>
                <a:ext uri="{FF2B5EF4-FFF2-40B4-BE49-F238E27FC236}">
                  <a16:creationId xmlns:a16="http://schemas.microsoft.com/office/drawing/2014/main" id="{AD5A9F33-0FB0-45B7-874C-72E88AFF9208}"/>
                </a:ext>
              </a:extLst>
            </p:cNvPr>
            <p:cNvSpPr/>
            <p:nvPr/>
          </p:nvSpPr>
          <p:spPr>
            <a:xfrm>
              <a:off x="2465521" y="1968259"/>
              <a:ext cx="5735504" cy="3413366"/>
            </a:xfrm>
            <a:custGeom>
              <a:avLst/>
              <a:gdLst>
                <a:gd name="connsiteX0" fmla="*/ 701542 w 5735504"/>
                <a:gd name="connsiteY0" fmla="*/ 2679941 h 3413366"/>
                <a:gd name="connsiteX1" fmla="*/ 658679 w 5735504"/>
                <a:gd name="connsiteY1" fmla="*/ 2713279 h 3413366"/>
                <a:gd name="connsiteX2" fmla="*/ 630104 w 5735504"/>
                <a:gd name="connsiteY2" fmla="*/ 2722804 h 3413366"/>
                <a:gd name="connsiteX3" fmla="*/ 592004 w 5735504"/>
                <a:gd name="connsiteY3" fmla="*/ 2737091 h 3413366"/>
                <a:gd name="connsiteX4" fmla="*/ 563429 w 5735504"/>
                <a:gd name="connsiteY4" fmla="*/ 2741854 h 3413366"/>
                <a:gd name="connsiteX5" fmla="*/ 501517 w 5735504"/>
                <a:gd name="connsiteY5" fmla="*/ 2756141 h 3413366"/>
                <a:gd name="connsiteX6" fmla="*/ 425317 w 5735504"/>
                <a:gd name="connsiteY6" fmla="*/ 2784716 h 3413366"/>
                <a:gd name="connsiteX7" fmla="*/ 391979 w 5735504"/>
                <a:gd name="connsiteY7" fmla="*/ 2803766 h 3413366"/>
                <a:gd name="connsiteX8" fmla="*/ 315779 w 5735504"/>
                <a:gd name="connsiteY8" fmla="*/ 2827579 h 3413366"/>
                <a:gd name="connsiteX9" fmla="*/ 277679 w 5735504"/>
                <a:gd name="connsiteY9" fmla="*/ 2841866 h 3413366"/>
                <a:gd name="connsiteX10" fmla="*/ 239579 w 5735504"/>
                <a:gd name="connsiteY10" fmla="*/ 2860916 h 3413366"/>
                <a:gd name="connsiteX11" fmla="*/ 201479 w 5735504"/>
                <a:gd name="connsiteY11" fmla="*/ 2875204 h 3413366"/>
                <a:gd name="connsiteX12" fmla="*/ 172904 w 5735504"/>
                <a:gd name="connsiteY12" fmla="*/ 2889491 h 3413366"/>
                <a:gd name="connsiteX13" fmla="*/ 139567 w 5735504"/>
                <a:gd name="connsiteY13" fmla="*/ 2894254 h 3413366"/>
                <a:gd name="connsiteX14" fmla="*/ 58604 w 5735504"/>
                <a:gd name="connsiteY14" fmla="*/ 2932354 h 3413366"/>
                <a:gd name="connsiteX15" fmla="*/ 39554 w 5735504"/>
                <a:gd name="connsiteY15" fmla="*/ 2956166 h 3413366"/>
                <a:gd name="connsiteX16" fmla="*/ 15742 w 5735504"/>
                <a:gd name="connsiteY16" fmla="*/ 2979979 h 3413366"/>
                <a:gd name="connsiteX17" fmla="*/ 6217 w 5735504"/>
                <a:gd name="connsiteY17" fmla="*/ 3003791 h 3413366"/>
                <a:gd name="connsiteX18" fmla="*/ 6217 w 5735504"/>
                <a:gd name="connsiteY18" fmla="*/ 3175241 h 3413366"/>
                <a:gd name="connsiteX19" fmla="*/ 20504 w 5735504"/>
                <a:gd name="connsiteY19" fmla="*/ 3251441 h 3413366"/>
                <a:gd name="connsiteX20" fmla="*/ 39554 w 5735504"/>
                <a:gd name="connsiteY20" fmla="*/ 3284779 h 3413366"/>
                <a:gd name="connsiteX21" fmla="*/ 72892 w 5735504"/>
                <a:gd name="connsiteY21" fmla="*/ 3299066 h 3413366"/>
                <a:gd name="connsiteX22" fmla="*/ 101467 w 5735504"/>
                <a:gd name="connsiteY22" fmla="*/ 3313354 h 3413366"/>
                <a:gd name="connsiteX23" fmla="*/ 182429 w 5735504"/>
                <a:gd name="connsiteY23" fmla="*/ 3332404 h 3413366"/>
                <a:gd name="connsiteX24" fmla="*/ 272917 w 5735504"/>
                <a:gd name="connsiteY24" fmla="*/ 3346691 h 3413366"/>
                <a:gd name="connsiteX25" fmla="*/ 353879 w 5735504"/>
                <a:gd name="connsiteY25" fmla="*/ 3375266 h 3413366"/>
                <a:gd name="connsiteX26" fmla="*/ 449129 w 5735504"/>
                <a:gd name="connsiteY26" fmla="*/ 3394316 h 3413366"/>
                <a:gd name="connsiteX27" fmla="*/ 534854 w 5735504"/>
                <a:gd name="connsiteY27" fmla="*/ 3408604 h 3413366"/>
                <a:gd name="connsiteX28" fmla="*/ 715829 w 5735504"/>
                <a:gd name="connsiteY28" fmla="*/ 3413366 h 3413366"/>
                <a:gd name="connsiteX29" fmla="*/ 787267 w 5735504"/>
                <a:gd name="connsiteY29" fmla="*/ 3408604 h 3413366"/>
                <a:gd name="connsiteX30" fmla="*/ 825367 w 5735504"/>
                <a:gd name="connsiteY30" fmla="*/ 3389554 h 3413366"/>
                <a:gd name="connsiteX31" fmla="*/ 868229 w 5735504"/>
                <a:gd name="connsiteY31" fmla="*/ 3370504 h 3413366"/>
                <a:gd name="connsiteX32" fmla="*/ 915854 w 5735504"/>
                <a:gd name="connsiteY32" fmla="*/ 3341929 h 3413366"/>
                <a:gd name="connsiteX33" fmla="*/ 987292 w 5735504"/>
                <a:gd name="connsiteY33" fmla="*/ 3308591 h 3413366"/>
                <a:gd name="connsiteX34" fmla="*/ 1044442 w 5735504"/>
                <a:gd name="connsiteY34" fmla="*/ 3289541 h 3413366"/>
                <a:gd name="connsiteX35" fmla="*/ 1130167 w 5735504"/>
                <a:gd name="connsiteY35" fmla="*/ 3265729 h 3413366"/>
                <a:gd name="connsiteX36" fmla="*/ 1239704 w 5735504"/>
                <a:gd name="connsiteY36" fmla="*/ 3227629 h 3413366"/>
                <a:gd name="connsiteX37" fmla="*/ 1315904 w 5735504"/>
                <a:gd name="connsiteY37" fmla="*/ 3194291 h 3413366"/>
                <a:gd name="connsiteX38" fmla="*/ 1392104 w 5735504"/>
                <a:gd name="connsiteY38" fmla="*/ 3175241 h 3413366"/>
                <a:gd name="connsiteX39" fmla="*/ 1482592 w 5735504"/>
                <a:gd name="connsiteY39" fmla="*/ 3137141 h 3413366"/>
                <a:gd name="connsiteX40" fmla="*/ 1573079 w 5735504"/>
                <a:gd name="connsiteY40" fmla="*/ 3089516 h 3413366"/>
                <a:gd name="connsiteX41" fmla="*/ 1611179 w 5735504"/>
                <a:gd name="connsiteY41" fmla="*/ 3060941 h 3413366"/>
                <a:gd name="connsiteX42" fmla="*/ 1639754 w 5735504"/>
                <a:gd name="connsiteY42" fmla="*/ 3037129 h 3413366"/>
                <a:gd name="connsiteX43" fmla="*/ 1682617 w 5735504"/>
                <a:gd name="connsiteY43" fmla="*/ 3018079 h 3413366"/>
                <a:gd name="connsiteX44" fmla="*/ 1715954 w 5735504"/>
                <a:gd name="connsiteY44" fmla="*/ 2994266 h 3413366"/>
                <a:gd name="connsiteX45" fmla="*/ 1754054 w 5735504"/>
                <a:gd name="connsiteY45" fmla="*/ 2975216 h 3413366"/>
                <a:gd name="connsiteX46" fmla="*/ 1796917 w 5735504"/>
                <a:gd name="connsiteY46" fmla="*/ 2941879 h 3413366"/>
                <a:gd name="connsiteX47" fmla="*/ 1854067 w 5735504"/>
                <a:gd name="connsiteY47" fmla="*/ 2903779 h 3413366"/>
                <a:gd name="connsiteX48" fmla="*/ 1882642 w 5735504"/>
                <a:gd name="connsiteY48" fmla="*/ 2884729 h 3413366"/>
                <a:gd name="connsiteX49" fmla="*/ 1920742 w 5735504"/>
                <a:gd name="connsiteY49" fmla="*/ 2870441 h 3413366"/>
                <a:gd name="connsiteX50" fmla="*/ 1977892 w 5735504"/>
                <a:gd name="connsiteY50" fmla="*/ 2832341 h 3413366"/>
                <a:gd name="connsiteX51" fmla="*/ 2006467 w 5735504"/>
                <a:gd name="connsiteY51" fmla="*/ 2813291 h 3413366"/>
                <a:gd name="connsiteX52" fmla="*/ 2082667 w 5735504"/>
                <a:gd name="connsiteY52" fmla="*/ 2770429 h 3413366"/>
                <a:gd name="connsiteX53" fmla="*/ 2163629 w 5735504"/>
                <a:gd name="connsiteY53" fmla="*/ 2732329 h 3413366"/>
                <a:gd name="connsiteX54" fmla="*/ 2201729 w 5735504"/>
                <a:gd name="connsiteY54" fmla="*/ 2718041 h 3413366"/>
                <a:gd name="connsiteX55" fmla="*/ 2330317 w 5735504"/>
                <a:gd name="connsiteY55" fmla="*/ 2660891 h 3413366"/>
                <a:gd name="connsiteX56" fmla="*/ 2416042 w 5735504"/>
                <a:gd name="connsiteY56" fmla="*/ 2627554 h 3413366"/>
                <a:gd name="connsiteX57" fmla="*/ 2501767 w 5735504"/>
                <a:gd name="connsiteY57" fmla="*/ 2598979 h 3413366"/>
                <a:gd name="connsiteX58" fmla="*/ 2611304 w 5735504"/>
                <a:gd name="connsiteY58" fmla="*/ 2570404 h 3413366"/>
                <a:gd name="connsiteX59" fmla="*/ 2663692 w 5735504"/>
                <a:gd name="connsiteY59" fmla="*/ 2556116 h 3413366"/>
                <a:gd name="connsiteX60" fmla="*/ 2763704 w 5735504"/>
                <a:gd name="connsiteY60" fmla="*/ 2518016 h 3413366"/>
                <a:gd name="connsiteX61" fmla="*/ 2820854 w 5735504"/>
                <a:gd name="connsiteY61" fmla="*/ 2498966 h 3413366"/>
                <a:gd name="connsiteX62" fmla="*/ 2925629 w 5735504"/>
                <a:gd name="connsiteY62" fmla="*/ 2446579 h 3413366"/>
                <a:gd name="connsiteX63" fmla="*/ 3006592 w 5735504"/>
                <a:gd name="connsiteY63" fmla="*/ 2398954 h 3413366"/>
                <a:gd name="connsiteX64" fmla="*/ 3035167 w 5735504"/>
                <a:gd name="connsiteY64" fmla="*/ 2379904 h 3413366"/>
                <a:gd name="connsiteX65" fmla="*/ 3135179 w 5735504"/>
                <a:gd name="connsiteY65" fmla="*/ 2341804 h 3413366"/>
                <a:gd name="connsiteX66" fmla="*/ 3216142 w 5735504"/>
                <a:gd name="connsiteY66" fmla="*/ 2289416 h 3413366"/>
                <a:gd name="connsiteX67" fmla="*/ 3249479 w 5735504"/>
                <a:gd name="connsiteY67" fmla="*/ 2270366 h 3413366"/>
                <a:gd name="connsiteX68" fmla="*/ 3316154 w 5735504"/>
                <a:gd name="connsiteY68" fmla="*/ 2222741 h 3413366"/>
                <a:gd name="connsiteX69" fmla="*/ 3363779 w 5735504"/>
                <a:gd name="connsiteY69" fmla="*/ 2189404 h 3413366"/>
                <a:gd name="connsiteX70" fmla="*/ 3401879 w 5735504"/>
                <a:gd name="connsiteY70" fmla="*/ 2151304 h 3413366"/>
                <a:gd name="connsiteX71" fmla="*/ 3439979 w 5735504"/>
                <a:gd name="connsiteY71" fmla="*/ 2122729 h 3413366"/>
                <a:gd name="connsiteX72" fmla="*/ 3535229 w 5735504"/>
                <a:gd name="connsiteY72" fmla="*/ 2065579 h 3413366"/>
                <a:gd name="connsiteX73" fmla="*/ 3573329 w 5735504"/>
                <a:gd name="connsiteY73" fmla="*/ 2046529 h 3413366"/>
                <a:gd name="connsiteX74" fmla="*/ 3663817 w 5735504"/>
                <a:gd name="connsiteY74" fmla="*/ 1998904 h 3413366"/>
                <a:gd name="connsiteX75" fmla="*/ 3716204 w 5735504"/>
                <a:gd name="connsiteY75" fmla="*/ 1984616 h 3413366"/>
                <a:gd name="connsiteX76" fmla="*/ 3763829 w 5735504"/>
                <a:gd name="connsiteY76" fmla="*/ 1965566 h 3413366"/>
                <a:gd name="connsiteX77" fmla="*/ 3887654 w 5735504"/>
                <a:gd name="connsiteY77" fmla="*/ 1946516 h 3413366"/>
                <a:gd name="connsiteX78" fmla="*/ 3949567 w 5735504"/>
                <a:gd name="connsiteY78" fmla="*/ 1932229 h 3413366"/>
                <a:gd name="connsiteX79" fmla="*/ 4097204 w 5735504"/>
                <a:gd name="connsiteY79" fmla="*/ 1922704 h 3413366"/>
                <a:gd name="connsiteX80" fmla="*/ 4387717 w 5735504"/>
                <a:gd name="connsiteY80" fmla="*/ 1913179 h 3413366"/>
                <a:gd name="connsiteX81" fmla="*/ 4868729 w 5735504"/>
                <a:gd name="connsiteY81" fmla="*/ 1917941 h 3413366"/>
                <a:gd name="connsiteX82" fmla="*/ 5002079 w 5735504"/>
                <a:gd name="connsiteY82" fmla="*/ 1941754 h 3413366"/>
                <a:gd name="connsiteX83" fmla="*/ 5059229 w 5735504"/>
                <a:gd name="connsiteY83" fmla="*/ 1946516 h 3413366"/>
                <a:gd name="connsiteX84" fmla="*/ 5149717 w 5735504"/>
                <a:gd name="connsiteY84" fmla="*/ 1965566 h 3413366"/>
                <a:gd name="connsiteX85" fmla="*/ 5259254 w 5735504"/>
                <a:gd name="connsiteY85" fmla="*/ 1994141 h 3413366"/>
                <a:gd name="connsiteX86" fmla="*/ 5411654 w 5735504"/>
                <a:gd name="connsiteY86" fmla="*/ 2022716 h 3413366"/>
                <a:gd name="connsiteX87" fmla="*/ 5440229 w 5735504"/>
                <a:gd name="connsiteY87" fmla="*/ 2032241 h 3413366"/>
                <a:gd name="connsiteX88" fmla="*/ 5468804 w 5735504"/>
                <a:gd name="connsiteY88" fmla="*/ 2046529 h 3413366"/>
                <a:gd name="connsiteX89" fmla="*/ 5506904 w 5735504"/>
                <a:gd name="connsiteY89" fmla="*/ 2056054 h 3413366"/>
                <a:gd name="connsiteX90" fmla="*/ 5559292 w 5735504"/>
                <a:gd name="connsiteY90" fmla="*/ 2070341 h 3413366"/>
                <a:gd name="connsiteX91" fmla="*/ 5659304 w 5735504"/>
                <a:gd name="connsiteY91" fmla="*/ 2060816 h 3413366"/>
                <a:gd name="connsiteX92" fmla="*/ 5683117 w 5735504"/>
                <a:gd name="connsiteY92" fmla="*/ 2051291 h 3413366"/>
                <a:gd name="connsiteX93" fmla="*/ 5711692 w 5735504"/>
                <a:gd name="connsiteY93" fmla="*/ 2013191 h 3413366"/>
                <a:gd name="connsiteX94" fmla="*/ 5725979 w 5735504"/>
                <a:gd name="connsiteY94" fmla="*/ 1994141 h 3413366"/>
                <a:gd name="connsiteX95" fmla="*/ 5735504 w 5735504"/>
                <a:gd name="connsiteY95" fmla="*/ 1922704 h 3413366"/>
                <a:gd name="connsiteX96" fmla="*/ 5730742 w 5735504"/>
                <a:gd name="connsiteY96" fmla="*/ 1808404 h 3413366"/>
                <a:gd name="connsiteX97" fmla="*/ 5725979 w 5735504"/>
                <a:gd name="connsiteY97" fmla="*/ 1727441 h 3413366"/>
                <a:gd name="connsiteX98" fmla="*/ 5706929 w 5735504"/>
                <a:gd name="connsiteY98" fmla="*/ 1527416 h 3413366"/>
                <a:gd name="connsiteX99" fmla="*/ 5702167 w 5735504"/>
                <a:gd name="connsiteY99" fmla="*/ 1451216 h 3413366"/>
                <a:gd name="connsiteX100" fmla="*/ 5697404 w 5735504"/>
                <a:gd name="connsiteY100" fmla="*/ 1165466 h 3413366"/>
                <a:gd name="connsiteX101" fmla="*/ 5692642 w 5735504"/>
                <a:gd name="connsiteY101" fmla="*/ 1079741 h 3413366"/>
                <a:gd name="connsiteX102" fmla="*/ 5673592 w 5735504"/>
                <a:gd name="connsiteY102" fmla="*/ 974966 h 3413366"/>
                <a:gd name="connsiteX103" fmla="*/ 5654542 w 5735504"/>
                <a:gd name="connsiteY103" fmla="*/ 870191 h 3413366"/>
                <a:gd name="connsiteX104" fmla="*/ 5640254 w 5735504"/>
                <a:gd name="connsiteY104" fmla="*/ 774941 h 3413366"/>
                <a:gd name="connsiteX105" fmla="*/ 5625967 w 5735504"/>
                <a:gd name="connsiteY105" fmla="*/ 717791 h 3413366"/>
                <a:gd name="connsiteX106" fmla="*/ 5611679 w 5735504"/>
                <a:gd name="connsiteY106" fmla="*/ 660641 h 3413366"/>
                <a:gd name="connsiteX107" fmla="*/ 5597392 w 5735504"/>
                <a:gd name="connsiteY107" fmla="*/ 598729 h 3413366"/>
                <a:gd name="connsiteX108" fmla="*/ 5592629 w 5735504"/>
                <a:gd name="connsiteY108" fmla="*/ 584441 h 3413366"/>
                <a:gd name="connsiteX109" fmla="*/ 5568817 w 5735504"/>
                <a:gd name="connsiteY109" fmla="*/ 536816 h 3413366"/>
                <a:gd name="connsiteX110" fmla="*/ 5540242 w 5735504"/>
                <a:gd name="connsiteY110" fmla="*/ 470141 h 3413366"/>
                <a:gd name="connsiteX111" fmla="*/ 5497379 w 5735504"/>
                <a:gd name="connsiteY111" fmla="*/ 393941 h 3413366"/>
                <a:gd name="connsiteX112" fmla="*/ 5473567 w 5735504"/>
                <a:gd name="connsiteY112" fmla="*/ 360604 h 3413366"/>
                <a:gd name="connsiteX113" fmla="*/ 5440229 w 5735504"/>
                <a:gd name="connsiteY113" fmla="*/ 341554 h 3413366"/>
                <a:gd name="connsiteX114" fmla="*/ 5421179 w 5735504"/>
                <a:gd name="connsiteY114" fmla="*/ 327266 h 3413366"/>
                <a:gd name="connsiteX115" fmla="*/ 5397367 w 5735504"/>
                <a:gd name="connsiteY115" fmla="*/ 312979 h 3413366"/>
                <a:gd name="connsiteX116" fmla="*/ 5311642 w 5735504"/>
                <a:gd name="connsiteY116" fmla="*/ 246304 h 3413366"/>
                <a:gd name="connsiteX117" fmla="*/ 5211629 w 5735504"/>
                <a:gd name="connsiteY117" fmla="*/ 198679 h 3413366"/>
                <a:gd name="connsiteX118" fmla="*/ 5159242 w 5735504"/>
                <a:gd name="connsiteY118" fmla="*/ 170104 h 3413366"/>
                <a:gd name="connsiteX119" fmla="*/ 5121142 w 5735504"/>
                <a:gd name="connsiteY119" fmla="*/ 155816 h 3413366"/>
                <a:gd name="connsiteX120" fmla="*/ 5078279 w 5735504"/>
                <a:gd name="connsiteY120" fmla="*/ 136766 h 3413366"/>
                <a:gd name="connsiteX121" fmla="*/ 4963979 w 5735504"/>
                <a:gd name="connsiteY121" fmla="*/ 98666 h 3413366"/>
                <a:gd name="connsiteX122" fmla="*/ 4911592 w 5735504"/>
                <a:gd name="connsiteY122" fmla="*/ 84379 h 3413366"/>
                <a:gd name="connsiteX123" fmla="*/ 4859204 w 5735504"/>
                <a:gd name="connsiteY123" fmla="*/ 65329 h 3413366"/>
                <a:gd name="connsiteX124" fmla="*/ 4811579 w 5735504"/>
                <a:gd name="connsiteY124" fmla="*/ 60566 h 3413366"/>
                <a:gd name="connsiteX125" fmla="*/ 4711567 w 5735504"/>
                <a:gd name="connsiteY125" fmla="*/ 41516 h 3413366"/>
                <a:gd name="connsiteX126" fmla="*/ 4587742 w 5735504"/>
                <a:gd name="connsiteY126" fmla="*/ 17704 h 3413366"/>
                <a:gd name="connsiteX127" fmla="*/ 4511542 w 5735504"/>
                <a:gd name="connsiteY127" fmla="*/ 12941 h 3413366"/>
                <a:gd name="connsiteX128" fmla="*/ 4263892 w 5735504"/>
                <a:gd name="connsiteY128" fmla="*/ 8179 h 3413366"/>
                <a:gd name="connsiteX129" fmla="*/ 4230554 w 5735504"/>
                <a:gd name="connsiteY129" fmla="*/ 17704 h 3413366"/>
                <a:gd name="connsiteX130" fmla="*/ 4182929 w 5735504"/>
                <a:gd name="connsiteY130" fmla="*/ 36754 h 3413366"/>
                <a:gd name="connsiteX131" fmla="*/ 4144829 w 5735504"/>
                <a:gd name="connsiteY131" fmla="*/ 74854 h 3413366"/>
                <a:gd name="connsiteX132" fmla="*/ 4111492 w 5735504"/>
                <a:gd name="connsiteY132" fmla="*/ 122479 h 3413366"/>
                <a:gd name="connsiteX133" fmla="*/ 4106729 w 5735504"/>
                <a:gd name="connsiteY133" fmla="*/ 160579 h 3413366"/>
                <a:gd name="connsiteX134" fmla="*/ 4154354 w 5735504"/>
                <a:gd name="connsiteY134" fmla="*/ 279641 h 3413366"/>
                <a:gd name="connsiteX135" fmla="*/ 4225792 w 5735504"/>
                <a:gd name="connsiteY135" fmla="*/ 346316 h 3413366"/>
                <a:gd name="connsiteX136" fmla="*/ 4287704 w 5735504"/>
                <a:gd name="connsiteY136" fmla="*/ 422516 h 3413366"/>
                <a:gd name="connsiteX137" fmla="*/ 4316279 w 5735504"/>
                <a:gd name="connsiteY137" fmla="*/ 455854 h 3413366"/>
                <a:gd name="connsiteX138" fmla="*/ 4359142 w 5735504"/>
                <a:gd name="connsiteY138" fmla="*/ 536816 h 3413366"/>
                <a:gd name="connsiteX139" fmla="*/ 4382954 w 5735504"/>
                <a:gd name="connsiteY139" fmla="*/ 598729 h 3413366"/>
                <a:gd name="connsiteX140" fmla="*/ 4392479 w 5735504"/>
                <a:gd name="connsiteY140" fmla="*/ 622541 h 3413366"/>
                <a:gd name="connsiteX141" fmla="*/ 4397242 w 5735504"/>
                <a:gd name="connsiteY141" fmla="*/ 651116 h 3413366"/>
                <a:gd name="connsiteX142" fmla="*/ 4382954 w 5735504"/>
                <a:gd name="connsiteY142" fmla="*/ 779704 h 3413366"/>
                <a:gd name="connsiteX143" fmla="*/ 4373429 w 5735504"/>
                <a:gd name="connsiteY143" fmla="*/ 808279 h 3413366"/>
                <a:gd name="connsiteX144" fmla="*/ 4354379 w 5735504"/>
                <a:gd name="connsiteY144" fmla="*/ 832091 h 3413366"/>
                <a:gd name="connsiteX145" fmla="*/ 4330567 w 5735504"/>
                <a:gd name="connsiteY145" fmla="*/ 855904 h 3413366"/>
                <a:gd name="connsiteX146" fmla="*/ 4297229 w 5735504"/>
                <a:gd name="connsiteY146" fmla="*/ 870191 h 3413366"/>
                <a:gd name="connsiteX147" fmla="*/ 4259129 w 5735504"/>
                <a:gd name="connsiteY147" fmla="*/ 889241 h 3413366"/>
                <a:gd name="connsiteX148" fmla="*/ 4221029 w 5735504"/>
                <a:gd name="connsiteY148" fmla="*/ 913054 h 3413366"/>
                <a:gd name="connsiteX149" fmla="*/ 4206742 w 5735504"/>
                <a:gd name="connsiteY149" fmla="*/ 922579 h 3413366"/>
                <a:gd name="connsiteX150" fmla="*/ 4187692 w 5735504"/>
                <a:gd name="connsiteY150" fmla="*/ 927341 h 3413366"/>
                <a:gd name="connsiteX151" fmla="*/ 4116254 w 5735504"/>
                <a:gd name="connsiteY151" fmla="*/ 951154 h 3413366"/>
                <a:gd name="connsiteX152" fmla="*/ 4073392 w 5735504"/>
                <a:gd name="connsiteY152" fmla="*/ 955916 h 3413366"/>
                <a:gd name="connsiteX153" fmla="*/ 4035292 w 5735504"/>
                <a:gd name="connsiteY153" fmla="*/ 960679 h 3413366"/>
                <a:gd name="connsiteX154" fmla="*/ 3906704 w 5735504"/>
                <a:gd name="connsiteY154" fmla="*/ 951154 h 3413366"/>
                <a:gd name="connsiteX155" fmla="*/ 3868604 w 5735504"/>
                <a:gd name="connsiteY155" fmla="*/ 946391 h 3413366"/>
                <a:gd name="connsiteX156" fmla="*/ 3778117 w 5735504"/>
                <a:gd name="connsiteY156" fmla="*/ 941629 h 3413366"/>
                <a:gd name="connsiteX157" fmla="*/ 3682867 w 5735504"/>
                <a:gd name="connsiteY157" fmla="*/ 932104 h 3413366"/>
                <a:gd name="connsiteX158" fmla="*/ 3563804 w 5735504"/>
                <a:gd name="connsiteY158" fmla="*/ 936866 h 3413366"/>
                <a:gd name="connsiteX159" fmla="*/ 3511417 w 5735504"/>
                <a:gd name="connsiteY159" fmla="*/ 951154 h 3413366"/>
                <a:gd name="connsiteX160" fmla="*/ 3492367 w 5735504"/>
                <a:gd name="connsiteY160" fmla="*/ 965441 h 3413366"/>
                <a:gd name="connsiteX161" fmla="*/ 3439979 w 5735504"/>
                <a:gd name="connsiteY161" fmla="*/ 1003541 h 3413366"/>
                <a:gd name="connsiteX162" fmla="*/ 3416167 w 5735504"/>
                <a:gd name="connsiteY162" fmla="*/ 1036879 h 3413366"/>
                <a:gd name="connsiteX163" fmla="*/ 3397117 w 5735504"/>
                <a:gd name="connsiteY163" fmla="*/ 1060691 h 3413366"/>
                <a:gd name="connsiteX164" fmla="*/ 3387592 w 5735504"/>
                <a:gd name="connsiteY164" fmla="*/ 1079741 h 3413366"/>
                <a:gd name="connsiteX165" fmla="*/ 3354254 w 5735504"/>
                <a:gd name="connsiteY165" fmla="*/ 1132129 h 3413366"/>
                <a:gd name="connsiteX166" fmla="*/ 3335204 w 5735504"/>
                <a:gd name="connsiteY166" fmla="*/ 1160704 h 3413366"/>
                <a:gd name="connsiteX167" fmla="*/ 3316154 w 5735504"/>
                <a:gd name="connsiteY167" fmla="*/ 1227379 h 3413366"/>
                <a:gd name="connsiteX168" fmla="*/ 3301867 w 5735504"/>
                <a:gd name="connsiteY168" fmla="*/ 1246429 h 3413366"/>
                <a:gd name="connsiteX169" fmla="*/ 3278054 w 5735504"/>
                <a:gd name="connsiteY169" fmla="*/ 1308341 h 3413366"/>
                <a:gd name="connsiteX170" fmla="*/ 3259004 w 5735504"/>
                <a:gd name="connsiteY170" fmla="*/ 1332154 h 3413366"/>
                <a:gd name="connsiteX171" fmla="*/ 3249479 w 5735504"/>
                <a:gd name="connsiteY171" fmla="*/ 1351204 h 3413366"/>
                <a:gd name="connsiteX172" fmla="*/ 3225667 w 5735504"/>
                <a:gd name="connsiteY172" fmla="*/ 1360729 h 3413366"/>
                <a:gd name="connsiteX173" fmla="*/ 3192329 w 5735504"/>
                <a:gd name="connsiteY173" fmla="*/ 1389304 h 3413366"/>
                <a:gd name="connsiteX174" fmla="*/ 3173279 w 5735504"/>
                <a:gd name="connsiteY174" fmla="*/ 1403591 h 3413366"/>
                <a:gd name="connsiteX175" fmla="*/ 3139942 w 5735504"/>
                <a:gd name="connsiteY175" fmla="*/ 1441691 h 3413366"/>
                <a:gd name="connsiteX176" fmla="*/ 3120892 w 5735504"/>
                <a:gd name="connsiteY176" fmla="*/ 1455979 h 3413366"/>
                <a:gd name="connsiteX177" fmla="*/ 3082792 w 5735504"/>
                <a:gd name="connsiteY177" fmla="*/ 1494079 h 3413366"/>
                <a:gd name="connsiteX178" fmla="*/ 3058979 w 5735504"/>
                <a:gd name="connsiteY178" fmla="*/ 1522654 h 3413366"/>
                <a:gd name="connsiteX179" fmla="*/ 2982779 w 5735504"/>
                <a:gd name="connsiteY179" fmla="*/ 1594091 h 3413366"/>
                <a:gd name="connsiteX180" fmla="*/ 2897054 w 5735504"/>
                <a:gd name="connsiteY180" fmla="*/ 1670291 h 3413366"/>
                <a:gd name="connsiteX181" fmla="*/ 2811329 w 5735504"/>
                <a:gd name="connsiteY181" fmla="*/ 1732204 h 3413366"/>
                <a:gd name="connsiteX182" fmla="*/ 2792279 w 5735504"/>
                <a:gd name="connsiteY182" fmla="*/ 1746491 h 3413366"/>
                <a:gd name="connsiteX183" fmla="*/ 2763704 w 5735504"/>
                <a:gd name="connsiteY183" fmla="*/ 1751254 h 3413366"/>
                <a:gd name="connsiteX184" fmla="*/ 2706554 w 5735504"/>
                <a:gd name="connsiteY184" fmla="*/ 1765541 h 3413366"/>
                <a:gd name="connsiteX185" fmla="*/ 2668454 w 5735504"/>
                <a:gd name="connsiteY185" fmla="*/ 1779829 h 3413366"/>
                <a:gd name="connsiteX186" fmla="*/ 2625592 w 5735504"/>
                <a:gd name="connsiteY186" fmla="*/ 1789354 h 3413366"/>
                <a:gd name="connsiteX187" fmla="*/ 2582729 w 5735504"/>
                <a:gd name="connsiteY187" fmla="*/ 1803641 h 3413366"/>
                <a:gd name="connsiteX188" fmla="*/ 2544629 w 5735504"/>
                <a:gd name="connsiteY188" fmla="*/ 1813166 h 3413366"/>
                <a:gd name="connsiteX189" fmla="*/ 2482717 w 5735504"/>
                <a:gd name="connsiteY189" fmla="*/ 1832216 h 3413366"/>
                <a:gd name="connsiteX190" fmla="*/ 2454142 w 5735504"/>
                <a:gd name="connsiteY190" fmla="*/ 1846504 h 3413366"/>
                <a:gd name="connsiteX191" fmla="*/ 2430329 w 5735504"/>
                <a:gd name="connsiteY191" fmla="*/ 1860791 h 3413366"/>
                <a:gd name="connsiteX192" fmla="*/ 2396992 w 5735504"/>
                <a:gd name="connsiteY192" fmla="*/ 1870316 h 3413366"/>
                <a:gd name="connsiteX193" fmla="*/ 2363654 w 5735504"/>
                <a:gd name="connsiteY193" fmla="*/ 1894129 h 3413366"/>
                <a:gd name="connsiteX194" fmla="*/ 2316029 w 5735504"/>
                <a:gd name="connsiteY194" fmla="*/ 1913179 h 3413366"/>
                <a:gd name="connsiteX195" fmla="*/ 2254117 w 5735504"/>
                <a:gd name="connsiteY195" fmla="*/ 1932229 h 3413366"/>
                <a:gd name="connsiteX196" fmla="*/ 2192204 w 5735504"/>
                <a:gd name="connsiteY196" fmla="*/ 1951279 h 3413366"/>
                <a:gd name="connsiteX197" fmla="*/ 2139817 w 5735504"/>
                <a:gd name="connsiteY197" fmla="*/ 1979854 h 3413366"/>
                <a:gd name="connsiteX198" fmla="*/ 2106479 w 5735504"/>
                <a:gd name="connsiteY198" fmla="*/ 1989379 h 3413366"/>
                <a:gd name="connsiteX199" fmla="*/ 2082667 w 5735504"/>
                <a:gd name="connsiteY199" fmla="*/ 2003666 h 3413366"/>
                <a:gd name="connsiteX200" fmla="*/ 2049329 w 5735504"/>
                <a:gd name="connsiteY200" fmla="*/ 2017954 h 3413366"/>
                <a:gd name="connsiteX201" fmla="*/ 2030279 w 5735504"/>
                <a:gd name="connsiteY201" fmla="*/ 2032241 h 3413366"/>
                <a:gd name="connsiteX202" fmla="*/ 1996942 w 5735504"/>
                <a:gd name="connsiteY202" fmla="*/ 2041766 h 3413366"/>
                <a:gd name="connsiteX203" fmla="*/ 1968367 w 5735504"/>
                <a:gd name="connsiteY203" fmla="*/ 2051291 h 3413366"/>
                <a:gd name="connsiteX204" fmla="*/ 1935029 w 5735504"/>
                <a:gd name="connsiteY204" fmla="*/ 2070341 h 3413366"/>
                <a:gd name="connsiteX205" fmla="*/ 1892167 w 5735504"/>
                <a:gd name="connsiteY205" fmla="*/ 2084629 h 3413366"/>
                <a:gd name="connsiteX206" fmla="*/ 1854067 w 5735504"/>
                <a:gd name="connsiteY206" fmla="*/ 2108441 h 3413366"/>
                <a:gd name="connsiteX207" fmla="*/ 1796917 w 5735504"/>
                <a:gd name="connsiteY207" fmla="*/ 2127491 h 3413366"/>
                <a:gd name="connsiteX208" fmla="*/ 1768342 w 5735504"/>
                <a:gd name="connsiteY208" fmla="*/ 2141779 h 3413366"/>
                <a:gd name="connsiteX209" fmla="*/ 1735004 w 5735504"/>
                <a:gd name="connsiteY209" fmla="*/ 2151304 h 3413366"/>
                <a:gd name="connsiteX210" fmla="*/ 1706429 w 5735504"/>
                <a:gd name="connsiteY210" fmla="*/ 2160829 h 3413366"/>
                <a:gd name="connsiteX211" fmla="*/ 1649279 w 5735504"/>
                <a:gd name="connsiteY211" fmla="*/ 2184641 h 3413366"/>
                <a:gd name="connsiteX212" fmla="*/ 1606417 w 5735504"/>
                <a:gd name="connsiteY212" fmla="*/ 2198929 h 3413366"/>
                <a:gd name="connsiteX213" fmla="*/ 1568317 w 5735504"/>
                <a:gd name="connsiteY213" fmla="*/ 2222741 h 3413366"/>
                <a:gd name="connsiteX214" fmla="*/ 1520692 w 5735504"/>
                <a:gd name="connsiteY214" fmla="*/ 2241791 h 3413366"/>
                <a:gd name="connsiteX215" fmla="*/ 1492117 w 5735504"/>
                <a:gd name="connsiteY215" fmla="*/ 2256079 h 3413366"/>
                <a:gd name="connsiteX216" fmla="*/ 1425442 w 5735504"/>
                <a:gd name="connsiteY216" fmla="*/ 2279891 h 3413366"/>
                <a:gd name="connsiteX217" fmla="*/ 1363529 w 5735504"/>
                <a:gd name="connsiteY217" fmla="*/ 2317991 h 3413366"/>
                <a:gd name="connsiteX218" fmla="*/ 1325429 w 5735504"/>
                <a:gd name="connsiteY218" fmla="*/ 2337041 h 3413366"/>
                <a:gd name="connsiteX219" fmla="*/ 1244467 w 5735504"/>
                <a:gd name="connsiteY219" fmla="*/ 2394191 h 3413366"/>
                <a:gd name="connsiteX220" fmla="*/ 1211129 w 5735504"/>
                <a:gd name="connsiteY220" fmla="*/ 2422766 h 3413366"/>
                <a:gd name="connsiteX221" fmla="*/ 1187317 w 5735504"/>
                <a:gd name="connsiteY221" fmla="*/ 2446579 h 3413366"/>
                <a:gd name="connsiteX222" fmla="*/ 1163504 w 5735504"/>
                <a:gd name="connsiteY222" fmla="*/ 2460866 h 3413366"/>
                <a:gd name="connsiteX223" fmla="*/ 1139692 w 5735504"/>
                <a:gd name="connsiteY223" fmla="*/ 2479916 h 3413366"/>
                <a:gd name="connsiteX224" fmla="*/ 1063492 w 5735504"/>
                <a:gd name="connsiteY224" fmla="*/ 2518016 h 3413366"/>
                <a:gd name="connsiteX225" fmla="*/ 987292 w 5735504"/>
                <a:gd name="connsiteY225" fmla="*/ 2556116 h 3413366"/>
                <a:gd name="connsiteX226" fmla="*/ 958717 w 5735504"/>
                <a:gd name="connsiteY226" fmla="*/ 2570404 h 3413366"/>
                <a:gd name="connsiteX227" fmla="*/ 925379 w 5735504"/>
                <a:gd name="connsiteY227" fmla="*/ 2584691 h 3413366"/>
                <a:gd name="connsiteX228" fmla="*/ 868229 w 5735504"/>
                <a:gd name="connsiteY228" fmla="*/ 2618029 h 3413366"/>
                <a:gd name="connsiteX229" fmla="*/ 849179 w 5735504"/>
                <a:gd name="connsiteY229" fmla="*/ 2632316 h 3413366"/>
                <a:gd name="connsiteX230" fmla="*/ 820604 w 5735504"/>
                <a:gd name="connsiteY230" fmla="*/ 2641841 h 3413366"/>
                <a:gd name="connsiteX231" fmla="*/ 772979 w 5735504"/>
                <a:gd name="connsiteY231" fmla="*/ 2656129 h 3413366"/>
                <a:gd name="connsiteX232" fmla="*/ 758692 w 5735504"/>
                <a:gd name="connsiteY232" fmla="*/ 2665654 h 3413366"/>
                <a:gd name="connsiteX233" fmla="*/ 744404 w 5735504"/>
                <a:gd name="connsiteY233" fmla="*/ 2670416 h 3413366"/>
                <a:gd name="connsiteX234" fmla="*/ 701542 w 5735504"/>
                <a:gd name="connsiteY234" fmla="*/ 2679941 h 3413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5735504" h="3413366">
                  <a:moveTo>
                    <a:pt x="701542" y="2679941"/>
                  </a:moveTo>
                  <a:cubicBezTo>
                    <a:pt x="687254" y="2687085"/>
                    <a:pt x="675851" y="2707555"/>
                    <a:pt x="658679" y="2713279"/>
                  </a:cubicBezTo>
                  <a:cubicBezTo>
                    <a:pt x="649154" y="2716454"/>
                    <a:pt x="639559" y="2719427"/>
                    <a:pt x="630104" y="2722804"/>
                  </a:cubicBezTo>
                  <a:cubicBezTo>
                    <a:pt x="617331" y="2727366"/>
                    <a:pt x="605046" y="2733365"/>
                    <a:pt x="592004" y="2737091"/>
                  </a:cubicBezTo>
                  <a:cubicBezTo>
                    <a:pt x="582719" y="2739744"/>
                    <a:pt x="572797" y="2739512"/>
                    <a:pt x="563429" y="2741854"/>
                  </a:cubicBezTo>
                  <a:cubicBezTo>
                    <a:pt x="493707" y="2759285"/>
                    <a:pt x="578891" y="2745089"/>
                    <a:pt x="501517" y="2756141"/>
                  </a:cubicBezTo>
                  <a:cubicBezTo>
                    <a:pt x="472376" y="2765855"/>
                    <a:pt x="452275" y="2771237"/>
                    <a:pt x="425317" y="2784716"/>
                  </a:cubicBezTo>
                  <a:cubicBezTo>
                    <a:pt x="413869" y="2790440"/>
                    <a:pt x="403705" y="2798636"/>
                    <a:pt x="391979" y="2803766"/>
                  </a:cubicBezTo>
                  <a:cubicBezTo>
                    <a:pt x="363488" y="2816231"/>
                    <a:pt x="344155" y="2818120"/>
                    <a:pt x="315779" y="2827579"/>
                  </a:cubicBezTo>
                  <a:cubicBezTo>
                    <a:pt x="302911" y="2831868"/>
                    <a:pt x="290105" y="2836430"/>
                    <a:pt x="277679" y="2841866"/>
                  </a:cubicBezTo>
                  <a:cubicBezTo>
                    <a:pt x="264670" y="2847557"/>
                    <a:pt x="252588" y="2855225"/>
                    <a:pt x="239579" y="2860916"/>
                  </a:cubicBezTo>
                  <a:cubicBezTo>
                    <a:pt x="227153" y="2866353"/>
                    <a:pt x="213946" y="2869861"/>
                    <a:pt x="201479" y="2875204"/>
                  </a:cubicBezTo>
                  <a:cubicBezTo>
                    <a:pt x="191691" y="2879399"/>
                    <a:pt x="183082" y="2886359"/>
                    <a:pt x="172904" y="2889491"/>
                  </a:cubicBezTo>
                  <a:cubicBezTo>
                    <a:pt x="162175" y="2892792"/>
                    <a:pt x="150679" y="2892666"/>
                    <a:pt x="139567" y="2894254"/>
                  </a:cubicBezTo>
                  <a:cubicBezTo>
                    <a:pt x="130653" y="2898216"/>
                    <a:pt x="68075" y="2925251"/>
                    <a:pt x="58604" y="2932354"/>
                  </a:cubicBezTo>
                  <a:cubicBezTo>
                    <a:pt x="50472" y="2938453"/>
                    <a:pt x="46354" y="2948611"/>
                    <a:pt x="39554" y="2956166"/>
                  </a:cubicBezTo>
                  <a:cubicBezTo>
                    <a:pt x="32045" y="2964510"/>
                    <a:pt x="23679" y="2972041"/>
                    <a:pt x="15742" y="2979979"/>
                  </a:cubicBezTo>
                  <a:cubicBezTo>
                    <a:pt x="12567" y="2987916"/>
                    <a:pt x="8466" y="2995543"/>
                    <a:pt x="6217" y="3003791"/>
                  </a:cubicBezTo>
                  <a:cubicBezTo>
                    <a:pt x="-7177" y="3052901"/>
                    <a:pt x="5064" y="3153325"/>
                    <a:pt x="6217" y="3175241"/>
                  </a:cubicBezTo>
                  <a:cubicBezTo>
                    <a:pt x="7223" y="3194362"/>
                    <a:pt x="13377" y="3233623"/>
                    <a:pt x="20504" y="3251441"/>
                  </a:cubicBezTo>
                  <a:cubicBezTo>
                    <a:pt x="25257" y="3263325"/>
                    <a:pt x="30083" y="3276170"/>
                    <a:pt x="39554" y="3284779"/>
                  </a:cubicBezTo>
                  <a:cubicBezTo>
                    <a:pt x="48500" y="3292912"/>
                    <a:pt x="61915" y="3294000"/>
                    <a:pt x="72892" y="3299066"/>
                  </a:cubicBezTo>
                  <a:cubicBezTo>
                    <a:pt x="82561" y="3303529"/>
                    <a:pt x="91528" y="3309531"/>
                    <a:pt x="101467" y="3313354"/>
                  </a:cubicBezTo>
                  <a:cubicBezTo>
                    <a:pt x="125133" y="3322456"/>
                    <a:pt x="158825" y="3327435"/>
                    <a:pt x="182429" y="3332404"/>
                  </a:cubicBezTo>
                  <a:cubicBezTo>
                    <a:pt x="247049" y="3346008"/>
                    <a:pt x="203989" y="3339799"/>
                    <a:pt x="272917" y="3346691"/>
                  </a:cubicBezTo>
                  <a:cubicBezTo>
                    <a:pt x="290583" y="3353316"/>
                    <a:pt x="336494" y="3371070"/>
                    <a:pt x="353879" y="3375266"/>
                  </a:cubicBezTo>
                  <a:cubicBezTo>
                    <a:pt x="385354" y="3382863"/>
                    <a:pt x="417521" y="3387292"/>
                    <a:pt x="449129" y="3394316"/>
                  </a:cubicBezTo>
                  <a:cubicBezTo>
                    <a:pt x="483717" y="3402002"/>
                    <a:pt x="499356" y="3407093"/>
                    <a:pt x="534854" y="3408604"/>
                  </a:cubicBezTo>
                  <a:cubicBezTo>
                    <a:pt x="595145" y="3411170"/>
                    <a:pt x="655504" y="3411779"/>
                    <a:pt x="715829" y="3413366"/>
                  </a:cubicBezTo>
                  <a:cubicBezTo>
                    <a:pt x="739642" y="3411779"/>
                    <a:pt x="763946" y="3413674"/>
                    <a:pt x="787267" y="3408604"/>
                  </a:cubicBezTo>
                  <a:cubicBezTo>
                    <a:pt x="801142" y="3405588"/>
                    <a:pt x="812519" y="3395600"/>
                    <a:pt x="825367" y="3389554"/>
                  </a:cubicBezTo>
                  <a:cubicBezTo>
                    <a:pt x="839514" y="3382897"/>
                    <a:pt x="854393" y="3377786"/>
                    <a:pt x="868229" y="3370504"/>
                  </a:cubicBezTo>
                  <a:cubicBezTo>
                    <a:pt x="884612" y="3361881"/>
                    <a:pt x="899670" y="3350920"/>
                    <a:pt x="915854" y="3341929"/>
                  </a:cubicBezTo>
                  <a:cubicBezTo>
                    <a:pt x="932733" y="3332552"/>
                    <a:pt x="968180" y="3315632"/>
                    <a:pt x="987292" y="3308591"/>
                  </a:cubicBezTo>
                  <a:cubicBezTo>
                    <a:pt x="1006134" y="3301649"/>
                    <a:pt x="1024961" y="3294411"/>
                    <a:pt x="1044442" y="3289541"/>
                  </a:cubicBezTo>
                  <a:cubicBezTo>
                    <a:pt x="1079608" y="3280750"/>
                    <a:pt x="1094075" y="3277759"/>
                    <a:pt x="1130167" y="3265729"/>
                  </a:cubicBezTo>
                  <a:cubicBezTo>
                    <a:pt x="1166841" y="3253504"/>
                    <a:pt x="1204287" y="3243124"/>
                    <a:pt x="1239704" y="3227629"/>
                  </a:cubicBezTo>
                  <a:cubicBezTo>
                    <a:pt x="1265104" y="3216516"/>
                    <a:pt x="1289685" y="3203304"/>
                    <a:pt x="1315904" y="3194291"/>
                  </a:cubicBezTo>
                  <a:cubicBezTo>
                    <a:pt x="1340664" y="3185780"/>
                    <a:pt x="1367001" y="3182679"/>
                    <a:pt x="1392104" y="3175241"/>
                  </a:cubicBezTo>
                  <a:cubicBezTo>
                    <a:pt x="1431950" y="3163435"/>
                    <a:pt x="1447653" y="3155258"/>
                    <a:pt x="1482592" y="3137141"/>
                  </a:cubicBezTo>
                  <a:cubicBezTo>
                    <a:pt x="1512851" y="3121451"/>
                    <a:pt x="1545811" y="3109967"/>
                    <a:pt x="1573079" y="3089516"/>
                  </a:cubicBezTo>
                  <a:cubicBezTo>
                    <a:pt x="1585779" y="3079991"/>
                    <a:pt x="1598696" y="3070749"/>
                    <a:pt x="1611179" y="3060941"/>
                  </a:cubicBezTo>
                  <a:cubicBezTo>
                    <a:pt x="1620928" y="3053281"/>
                    <a:pt x="1629122" y="3043508"/>
                    <a:pt x="1639754" y="3037129"/>
                  </a:cubicBezTo>
                  <a:cubicBezTo>
                    <a:pt x="1653161" y="3029085"/>
                    <a:pt x="1668990" y="3025744"/>
                    <a:pt x="1682617" y="3018079"/>
                  </a:cubicBezTo>
                  <a:cubicBezTo>
                    <a:pt x="1694519" y="3011384"/>
                    <a:pt x="1704244" y="3001292"/>
                    <a:pt x="1715954" y="2994266"/>
                  </a:cubicBezTo>
                  <a:cubicBezTo>
                    <a:pt x="1728130" y="2986961"/>
                    <a:pt x="1742133" y="2982930"/>
                    <a:pt x="1754054" y="2975216"/>
                  </a:cubicBezTo>
                  <a:cubicBezTo>
                    <a:pt x="1769251" y="2965383"/>
                    <a:pt x="1782188" y="2952400"/>
                    <a:pt x="1796917" y="2941879"/>
                  </a:cubicBezTo>
                  <a:cubicBezTo>
                    <a:pt x="1815548" y="2928572"/>
                    <a:pt x="1835017" y="2916479"/>
                    <a:pt x="1854067" y="2903779"/>
                  </a:cubicBezTo>
                  <a:cubicBezTo>
                    <a:pt x="1863592" y="2897429"/>
                    <a:pt x="1871923" y="2888749"/>
                    <a:pt x="1882642" y="2884729"/>
                  </a:cubicBezTo>
                  <a:cubicBezTo>
                    <a:pt x="1895342" y="2879966"/>
                    <a:pt x="1908857" y="2876978"/>
                    <a:pt x="1920742" y="2870441"/>
                  </a:cubicBezTo>
                  <a:cubicBezTo>
                    <a:pt x="1940803" y="2859407"/>
                    <a:pt x="1958842" y="2845041"/>
                    <a:pt x="1977892" y="2832341"/>
                  </a:cubicBezTo>
                  <a:cubicBezTo>
                    <a:pt x="1987417" y="2825991"/>
                    <a:pt x="1996228" y="2818411"/>
                    <a:pt x="2006467" y="2813291"/>
                  </a:cubicBezTo>
                  <a:cubicBezTo>
                    <a:pt x="2105501" y="2763774"/>
                    <a:pt x="1982385" y="2826837"/>
                    <a:pt x="2082667" y="2770429"/>
                  </a:cubicBezTo>
                  <a:cubicBezTo>
                    <a:pt x="2102162" y="2759463"/>
                    <a:pt x="2143677" y="2740545"/>
                    <a:pt x="2163629" y="2732329"/>
                  </a:cubicBezTo>
                  <a:cubicBezTo>
                    <a:pt x="2176171" y="2727165"/>
                    <a:pt x="2189414" y="2723725"/>
                    <a:pt x="2201729" y="2718041"/>
                  </a:cubicBezTo>
                  <a:cubicBezTo>
                    <a:pt x="2405806" y="2623852"/>
                    <a:pt x="2207703" y="2706303"/>
                    <a:pt x="2330317" y="2660891"/>
                  </a:cubicBezTo>
                  <a:cubicBezTo>
                    <a:pt x="2359068" y="2650242"/>
                    <a:pt x="2386112" y="2634205"/>
                    <a:pt x="2416042" y="2627554"/>
                  </a:cubicBezTo>
                  <a:cubicBezTo>
                    <a:pt x="2551106" y="2597539"/>
                    <a:pt x="2363337" y="2642238"/>
                    <a:pt x="2501767" y="2598979"/>
                  </a:cubicBezTo>
                  <a:cubicBezTo>
                    <a:pt x="2537784" y="2587724"/>
                    <a:pt x="2574826" y="2580060"/>
                    <a:pt x="2611304" y="2570404"/>
                  </a:cubicBezTo>
                  <a:cubicBezTo>
                    <a:pt x="2628802" y="2565772"/>
                    <a:pt x="2646777" y="2562560"/>
                    <a:pt x="2663692" y="2556116"/>
                  </a:cubicBezTo>
                  <a:cubicBezTo>
                    <a:pt x="2697029" y="2543416"/>
                    <a:pt x="2729860" y="2529297"/>
                    <a:pt x="2763704" y="2518016"/>
                  </a:cubicBezTo>
                  <a:cubicBezTo>
                    <a:pt x="2782754" y="2511666"/>
                    <a:pt x="2802482" y="2507071"/>
                    <a:pt x="2820854" y="2498966"/>
                  </a:cubicBezTo>
                  <a:cubicBezTo>
                    <a:pt x="2856579" y="2483205"/>
                    <a:pt x="2894391" y="2470007"/>
                    <a:pt x="2925629" y="2446579"/>
                  </a:cubicBezTo>
                  <a:cubicBezTo>
                    <a:pt x="3000134" y="2390700"/>
                    <a:pt x="2925686" y="2442104"/>
                    <a:pt x="3006592" y="2398954"/>
                  </a:cubicBezTo>
                  <a:cubicBezTo>
                    <a:pt x="3016693" y="2393567"/>
                    <a:pt x="3024706" y="2384553"/>
                    <a:pt x="3035167" y="2379904"/>
                  </a:cubicBezTo>
                  <a:cubicBezTo>
                    <a:pt x="3067767" y="2365415"/>
                    <a:pt x="3104588" y="2360158"/>
                    <a:pt x="3135179" y="2341804"/>
                  </a:cubicBezTo>
                  <a:cubicBezTo>
                    <a:pt x="3303852" y="2240600"/>
                    <a:pt x="3087086" y="2372382"/>
                    <a:pt x="3216142" y="2289416"/>
                  </a:cubicBezTo>
                  <a:cubicBezTo>
                    <a:pt x="3226908" y="2282495"/>
                    <a:pt x="3238830" y="2277465"/>
                    <a:pt x="3249479" y="2270366"/>
                  </a:cubicBezTo>
                  <a:cubicBezTo>
                    <a:pt x="3272204" y="2255216"/>
                    <a:pt x="3293866" y="2238528"/>
                    <a:pt x="3316154" y="2222741"/>
                  </a:cubicBezTo>
                  <a:cubicBezTo>
                    <a:pt x="3331967" y="2211540"/>
                    <a:pt x="3350077" y="2203106"/>
                    <a:pt x="3363779" y="2189404"/>
                  </a:cubicBezTo>
                  <a:cubicBezTo>
                    <a:pt x="3376479" y="2176704"/>
                    <a:pt x="3388362" y="2163131"/>
                    <a:pt x="3401879" y="2151304"/>
                  </a:cubicBezTo>
                  <a:cubicBezTo>
                    <a:pt x="3413826" y="2140850"/>
                    <a:pt x="3427061" y="2131956"/>
                    <a:pt x="3439979" y="2122729"/>
                  </a:cubicBezTo>
                  <a:cubicBezTo>
                    <a:pt x="3467349" y="2103179"/>
                    <a:pt x="3508935" y="2078726"/>
                    <a:pt x="3535229" y="2065579"/>
                  </a:cubicBezTo>
                  <a:cubicBezTo>
                    <a:pt x="3547929" y="2059229"/>
                    <a:pt x="3560780" y="2053173"/>
                    <a:pt x="3573329" y="2046529"/>
                  </a:cubicBezTo>
                  <a:cubicBezTo>
                    <a:pt x="3596030" y="2034511"/>
                    <a:pt x="3640316" y="2007857"/>
                    <a:pt x="3663817" y="1998904"/>
                  </a:cubicBezTo>
                  <a:cubicBezTo>
                    <a:pt x="3680731" y="1992460"/>
                    <a:pt x="3699033" y="1990340"/>
                    <a:pt x="3716204" y="1984616"/>
                  </a:cubicBezTo>
                  <a:cubicBezTo>
                    <a:pt x="3732424" y="1979209"/>
                    <a:pt x="3747389" y="1970263"/>
                    <a:pt x="3763829" y="1965566"/>
                  </a:cubicBezTo>
                  <a:cubicBezTo>
                    <a:pt x="3793904" y="1956973"/>
                    <a:pt x="3860815" y="1951309"/>
                    <a:pt x="3887654" y="1946516"/>
                  </a:cubicBezTo>
                  <a:cubicBezTo>
                    <a:pt x="3908504" y="1942793"/>
                    <a:pt x="3928522" y="1934620"/>
                    <a:pt x="3949567" y="1932229"/>
                  </a:cubicBezTo>
                  <a:cubicBezTo>
                    <a:pt x="3998566" y="1926661"/>
                    <a:pt x="4047985" y="1925780"/>
                    <a:pt x="4097204" y="1922704"/>
                  </a:cubicBezTo>
                  <a:cubicBezTo>
                    <a:pt x="4233999" y="1914154"/>
                    <a:pt x="4187104" y="1917738"/>
                    <a:pt x="4387717" y="1913179"/>
                  </a:cubicBezTo>
                  <a:lnTo>
                    <a:pt x="4868729" y="1917941"/>
                  </a:lnTo>
                  <a:cubicBezTo>
                    <a:pt x="4938169" y="1919737"/>
                    <a:pt x="4937030" y="1931346"/>
                    <a:pt x="5002079" y="1941754"/>
                  </a:cubicBezTo>
                  <a:cubicBezTo>
                    <a:pt x="5020955" y="1944774"/>
                    <a:pt x="5040179" y="1944929"/>
                    <a:pt x="5059229" y="1946516"/>
                  </a:cubicBezTo>
                  <a:cubicBezTo>
                    <a:pt x="5085151" y="1951700"/>
                    <a:pt x="5123646" y="1959048"/>
                    <a:pt x="5149717" y="1965566"/>
                  </a:cubicBezTo>
                  <a:cubicBezTo>
                    <a:pt x="5186325" y="1974718"/>
                    <a:pt x="5222033" y="1987938"/>
                    <a:pt x="5259254" y="1994141"/>
                  </a:cubicBezTo>
                  <a:cubicBezTo>
                    <a:pt x="5293855" y="1999908"/>
                    <a:pt x="5388816" y="2015103"/>
                    <a:pt x="5411654" y="2022716"/>
                  </a:cubicBezTo>
                  <a:cubicBezTo>
                    <a:pt x="5421179" y="2025891"/>
                    <a:pt x="5430961" y="2028379"/>
                    <a:pt x="5440229" y="2032241"/>
                  </a:cubicBezTo>
                  <a:cubicBezTo>
                    <a:pt x="5450059" y="2036337"/>
                    <a:pt x="5458775" y="2042947"/>
                    <a:pt x="5468804" y="2046529"/>
                  </a:cubicBezTo>
                  <a:cubicBezTo>
                    <a:pt x="5481132" y="2050932"/>
                    <a:pt x="5494317" y="2052458"/>
                    <a:pt x="5506904" y="2056054"/>
                  </a:cubicBezTo>
                  <a:cubicBezTo>
                    <a:pt x="5563294" y="2072165"/>
                    <a:pt x="5509400" y="2060364"/>
                    <a:pt x="5559292" y="2070341"/>
                  </a:cubicBezTo>
                  <a:cubicBezTo>
                    <a:pt x="5592629" y="2067166"/>
                    <a:pt x="5626205" y="2065908"/>
                    <a:pt x="5659304" y="2060816"/>
                  </a:cubicBezTo>
                  <a:cubicBezTo>
                    <a:pt x="5667754" y="2059516"/>
                    <a:pt x="5676791" y="2057042"/>
                    <a:pt x="5683117" y="2051291"/>
                  </a:cubicBezTo>
                  <a:cubicBezTo>
                    <a:pt x="5694864" y="2040612"/>
                    <a:pt x="5702167" y="2025891"/>
                    <a:pt x="5711692" y="2013191"/>
                  </a:cubicBezTo>
                  <a:lnTo>
                    <a:pt x="5725979" y="1994141"/>
                  </a:lnTo>
                  <a:cubicBezTo>
                    <a:pt x="5727155" y="1985912"/>
                    <a:pt x="5735504" y="1928869"/>
                    <a:pt x="5735504" y="1922704"/>
                  </a:cubicBezTo>
                  <a:cubicBezTo>
                    <a:pt x="5735504" y="1884571"/>
                    <a:pt x="5732600" y="1846492"/>
                    <a:pt x="5730742" y="1808404"/>
                  </a:cubicBezTo>
                  <a:cubicBezTo>
                    <a:pt x="5729425" y="1781402"/>
                    <a:pt x="5728164" y="1754387"/>
                    <a:pt x="5725979" y="1727441"/>
                  </a:cubicBezTo>
                  <a:cubicBezTo>
                    <a:pt x="5720087" y="1654780"/>
                    <a:pt x="5711514" y="1600790"/>
                    <a:pt x="5706929" y="1527416"/>
                  </a:cubicBezTo>
                  <a:lnTo>
                    <a:pt x="5702167" y="1451216"/>
                  </a:lnTo>
                  <a:cubicBezTo>
                    <a:pt x="5700579" y="1355966"/>
                    <a:pt x="5699846" y="1260698"/>
                    <a:pt x="5697404" y="1165466"/>
                  </a:cubicBezTo>
                  <a:cubicBezTo>
                    <a:pt x="5696670" y="1136856"/>
                    <a:pt x="5696192" y="1108139"/>
                    <a:pt x="5692642" y="1079741"/>
                  </a:cubicBezTo>
                  <a:cubicBezTo>
                    <a:pt x="5688239" y="1044518"/>
                    <a:pt x="5676806" y="1010318"/>
                    <a:pt x="5673592" y="974966"/>
                  </a:cubicBezTo>
                  <a:cubicBezTo>
                    <a:pt x="5667190" y="904553"/>
                    <a:pt x="5673442" y="939496"/>
                    <a:pt x="5654542" y="870191"/>
                  </a:cubicBezTo>
                  <a:cubicBezTo>
                    <a:pt x="5646248" y="787264"/>
                    <a:pt x="5654856" y="857686"/>
                    <a:pt x="5640254" y="774941"/>
                  </a:cubicBezTo>
                  <a:cubicBezTo>
                    <a:pt x="5631768" y="726854"/>
                    <a:pt x="5641576" y="756815"/>
                    <a:pt x="5625967" y="717791"/>
                  </a:cubicBezTo>
                  <a:cubicBezTo>
                    <a:pt x="5616095" y="658566"/>
                    <a:pt x="5627853" y="719948"/>
                    <a:pt x="5611679" y="660641"/>
                  </a:cubicBezTo>
                  <a:cubicBezTo>
                    <a:pt x="5600347" y="619091"/>
                    <a:pt x="5615353" y="652609"/>
                    <a:pt x="5597392" y="598729"/>
                  </a:cubicBezTo>
                  <a:cubicBezTo>
                    <a:pt x="5595804" y="593966"/>
                    <a:pt x="5594733" y="588999"/>
                    <a:pt x="5592629" y="584441"/>
                  </a:cubicBezTo>
                  <a:cubicBezTo>
                    <a:pt x="5585191" y="568326"/>
                    <a:pt x="5575809" y="553130"/>
                    <a:pt x="5568817" y="536816"/>
                  </a:cubicBezTo>
                  <a:cubicBezTo>
                    <a:pt x="5559292" y="514591"/>
                    <a:pt x="5551056" y="491768"/>
                    <a:pt x="5540242" y="470141"/>
                  </a:cubicBezTo>
                  <a:cubicBezTo>
                    <a:pt x="5520435" y="430527"/>
                    <a:pt x="5522451" y="431549"/>
                    <a:pt x="5497379" y="393941"/>
                  </a:cubicBezTo>
                  <a:cubicBezTo>
                    <a:pt x="5489804" y="382579"/>
                    <a:pt x="5483634" y="369832"/>
                    <a:pt x="5473567" y="360604"/>
                  </a:cubicBezTo>
                  <a:cubicBezTo>
                    <a:pt x="5464132" y="351955"/>
                    <a:pt x="5451027" y="348425"/>
                    <a:pt x="5440229" y="341554"/>
                  </a:cubicBezTo>
                  <a:cubicBezTo>
                    <a:pt x="5433532" y="337292"/>
                    <a:pt x="5427783" y="331669"/>
                    <a:pt x="5421179" y="327266"/>
                  </a:cubicBezTo>
                  <a:cubicBezTo>
                    <a:pt x="5413477" y="322131"/>
                    <a:pt x="5404772" y="318533"/>
                    <a:pt x="5397367" y="312979"/>
                  </a:cubicBezTo>
                  <a:cubicBezTo>
                    <a:pt x="5335575" y="266636"/>
                    <a:pt x="5393657" y="298495"/>
                    <a:pt x="5311642" y="246304"/>
                  </a:cubicBezTo>
                  <a:cubicBezTo>
                    <a:pt x="5245922" y="204482"/>
                    <a:pt x="5276280" y="229465"/>
                    <a:pt x="5211629" y="198679"/>
                  </a:cubicBezTo>
                  <a:cubicBezTo>
                    <a:pt x="5193670" y="190127"/>
                    <a:pt x="5177218" y="178619"/>
                    <a:pt x="5159242" y="170104"/>
                  </a:cubicBezTo>
                  <a:cubicBezTo>
                    <a:pt x="5146984" y="164297"/>
                    <a:pt x="5133684" y="160980"/>
                    <a:pt x="5121142" y="155816"/>
                  </a:cubicBezTo>
                  <a:cubicBezTo>
                    <a:pt x="5106684" y="149863"/>
                    <a:pt x="5092796" y="142573"/>
                    <a:pt x="5078279" y="136766"/>
                  </a:cubicBezTo>
                  <a:cubicBezTo>
                    <a:pt x="5040135" y="121508"/>
                    <a:pt x="5003519" y="110198"/>
                    <a:pt x="4963979" y="98666"/>
                  </a:cubicBezTo>
                  <a:cubicBezTo>
                    <a:pt x="4946603" y="93598"/>
                    <a:pt x="4928840" y="89867"/>
                    <a:pt x="4911592" y="84379"/>
                  </a:cubicBezTo>
                  <a:cubicBezTo>
                    <a:pt x="4893885" y="78745"/>
                    <a:pt x="4877280" y="69633"/>
                    <a:pt x="4859204" y="65329"/>
                  </a:cubicBezTo>
                  <a:cubicBezTo>
                    <a:pt x="4843684" y="61634"/>
                    <a:pt x="4827454" y="62154"/>
                    <a:pt x="4811579" y="60566"/>
                  </a:cubicBezTo>
                  <a:cubicBezTo>
                    <a:pt x="4668528" y="28777"/>
                    <a:pt x="4890481" y="77298"/>
                    <a:pt x="4711567" y="41516"/>
                  </a:cubicBezTo>
                  <a:cubicBezTo>
                    <a:pt x="4646962" y="28595"/>
                    <a:pt x="4653184" y="24474"/>
                    <a:pt x="4587742" y="17704"/>
                  </a:cubicBezTo>
                  <a:cubicBezTo>
                    <a:pt x="4562428" y="15085"/>
                    <a:pt x="4536942" y="14529"/>
                    <a:pt x="4511542" y="12941"/>
                  </a:cubicBezTo>
                  <a:cubicBezTo>
                    <a:pt x="4401001" y="-4065"/>
                    <a:pt x="4433177" y="-2862"/>
                    <a:pt x="4263892" y="8179"/>
                  </a:cubicBezTo>
                  <a:cubicBezTo>
                    <a:pt x="4252359" y="8931"/>
                    <a:pt x="4241452" y="13858"/>
                    <a:pt x="4230554" y="17704"/>
                  </a:cubicBezTo>
                  <a:cubicBezTo>
                    <a:pt x="4214431" y="23394"/>
                    <a:pt x="4182929" y="36754"/>
                    <a:pt x="4182929" y="36754"/>
                  </a:cubicBezTo>
                  <a:cubicBezTo>
                    <a:pt x="4161453" y="68968"/>
                    <a:pt x="4188792" y="30891"/>
                    <a:pt x="4144829" y="74854"/>
                  </a:cubicBezTo>
                  <a:cubicBezTo>
                    <a:pt x="4129306" y="90377"/>
                    <a:pt x="4122530" y="104081"/>
                    <a:pt x="4111492" y="122479"/>
                  </a:cubicBezTo>
                  <a:cubicBezTo>
                    <a:pt x="4109904" y="135179"/>
                    <a:pt x="4104707" y="147941"/>
                    <a:pt x="4106729" y="160579"/>
                  </a:cubicBezTo>
                  <a:cubicBezTo>
                    <a:pt x="4113496" y="202871"/>
                    <a:pt x="4126958" y="245923"/>
                    <a:pt x="4154354" y="279641"/>
                  </a:cubicBezTo>
                  <a:cubicBezTo>
                    <a:pt x="4190040" y="323563"/>
                    <a:pt x="4189218" y="309742"/>
                    <a:pt x="4225792" y="346316"/>
                  </a:cubicBezTo>
                  <a:cubicBezTo>
                    <a:pt x="4258268" y="378792"/>
                    <a:pt x="4259648" y="387445"/>
                    <a:pt x="4287704" y="422516"/>
                  </a:cubicBezTo>
                  <a:cubicBezTo>
                    <a:pt x="4296847" y="433945"/>
                    <a:pt x="4307839" y="443897"/>
                    <a:pt x="4316279" y="455854"/>
                  </a:cubicBezTo>
                  <a:cubicBezTo>
                    <a:pt x="4337957" y="486565"/>
                    <a:pt x="4346127" y="504279"/>
                    <a:pt x="4359142" y="536816"/>
                  </a:cubicBezTo>
                  <a:cubicBezTo>
                    <a:pt x="4367354" y="557346"/>
                    <a:pt x="4374940" y="578121"/>
                    <a:pt x="4382954" y="598729"/>
                  </a:cubicBezTo>
                  <a:cubicBezTo>
                    <a:pt x="4386052" y="606697"/>
                    <a:pt x="4392479" y="622541"/>
                    <a:pt x="4392479" y="622541"/>
                  </a:cubicBezTo>
                  <a:cubicBezTo>
                    <a:pt x="4394067" y="632066"/>
                    <a:pt x="4397826" y="641477"/>
                    <a:pt x="4397242" y="651116"/>
                  </a:cubicBezTo>
                  <a:cubicBezTo>
                    <a:pt x="4394633" y="694163"/>
                    <a:pt x="4389415" y="737064"/>
                    <a:pt x="4382954" y="779704"/>
                  </a:cubicBezTo>
                  <a:cubicBezTo>
                    <a:pt x="4381450" y="789631"/>
                    <a:pt x="4378237" y="799465"/>
                    <a:pt x="4373429" y="808279"/>
                  </a:cubicBezTo>
                  <a:cubicBezTo>
                    <a:pt x="4368562" y="817203"/>
                    <a:pt x="4361179" y="824536"/>
                    <a:pt x="4354379" y="832091"/>
                  </a:cubicBezTo>
                  <a:cubicBezTo>
                    <a:pt x="4346870" y="840435"/>
                    <a:pt x="4339907" y="849677"/>
                    <a:pt x="4330567" y="855904"/>
                  </a:cubicBezTo>
                  <a:cubicBezTo>
                    <a:pt x="4320507" y="862610"/>
                    <a:pt x="4307843" y="864402"/>
                    <a:pt x="4297229" y="870191"/>
                  </a:cubicBezTo>
                  <a:cubicBezTo>
                    <a:pt x="4256128" y="892610"/>
                    <a:pt x="4299745" y="879088"/>
                    <a:pt x="4259129" y="889241"/>
                  </a:cubicBezTo>
                  <a:cubicBezTo>
                    <a:pt x="4222705" y="916560"/>
                    <a:pt x="4257639" y="892134"/>
                    <a:pt x="4221029" y="913054"/>
                  </a:cubicBezTo>
                  <a:cubicBezTo>
                    <a:pt x="4216059" y="915894"/>
                    <a:pt x="4212003" y="920324"/>
                    <a:pt x="4206742" y="922579"/>
                  </a:cubicBezTo>
                  <a:cubicBezTo>
                    <a:pt x="4200726" y="925157"/>
                    <a:pt x="4193843" y="925104"/>
                    <a:pt x="4187692" y="927341"/>
                  </a:cubicBezTo>
                  <a:cubicBezTo>
                    <a:pt x="4144659" y="942989"/>
                    <a:pt x="4163553" y="942807"/>
                    <a:pt x="4116254" y="951154"/>
                  </a:cubicBezTo>
                  <a:cubicBezTo>
                    <a:pt x="4102097" y="953652"/>
                    <a:pt x="4087669" y="954236"/>
                    <a:pt x="4073392" y="955916"/>
                  </a:cubicBezTo>
                  <a:lnTo>
                    <a:pt x="4035292" y="960679"/>
                  </a:lnTo>
                  <a:cubicBezTo>
                    <a:pt x="3900239" y="947172"/>
                    <a:pt x="4106157" y="967110"/>
                    <a:pt x="3906704" y="951154"/>
                  </a:cubicBezTo>
                  <a:cubicBezTo>
                    <a:pt x="3893946" y="950133"/>
                    <a:pt x="3881368" y="947336"/>
                    <a:pt x="3868604" y="946391"/>
                  </a:cubicBezTo>
                  <a:cubicBezTo>
                    <a:pt x="3838482" y="944160"/>
                    <a:pt x="3808232" y="943945"/>
                    <a:pt x="3778117" y="941629"/>
                  </a:cubicBezTo>
                  <a:cubicBezTo>
                    <a:pt x="3746303" y="939182"/>
                    <a:pt x="3682867" y="932104"/>
                    <a:pt x="3682867" y="932104"/>
                  </a:cubicBezTo>
                  <a:cubicBezTo>
                    <a:pt x="3643179" y="933691"/>
                    <a:pt x="3603441" y="934309"/>
                    <a:pt x="3563804" y="936866"/>
                  </a:cubicBezTo>
                  <a:cubicBezTo>
                    <a:pt x="3546225" y="938000"/>
                    <a:pt x="3526995" y="942500"/>
                    <a:pt x="3511417" y="951154"/>
                  </a:cubicBezTo>
                  <a:cubicBezTo>
                    <a:pt x="3504478" y="955009"/>
                    <a:pt x="3499173" y="961357"/>
                    <a:pt x="3492367" y="965441"/>
                  </a:cubicBezTo>
                  <a:cubicBezTo>
                    <a:pt x="3457231" y="986523"/>
                    <a:pt x="3467655" y="970330"/>
                    <a:pt x="3439979" y="1003541"/>
                  </a:cubicBezTo>
                  <a:cubicBezTo>
                    <a:pt x="3431236" y="1014032"/>
                    <a:pt x="3424361" y="1025954"/>
                    <a:pt x="3416167" y="1036879"/>
                  </a:cubicBezTo>
                  <a:cubicBezTo>
                    <a:pt x="3410068" y="1045011"/>
                    <a:pt x="3402755" y="1052233"/>
                    <a:pt x="3397117" y="1060691"/>
                  </a:cubicBezTo>
                  <a:cubicBezTo>
                    <a:pt x="3393179" y="1066598"/>
                    <a:pt x="3391245" y="1073653"/>
                    <a:pt x="3387592" y="1079741"/>
                  </a:cubicBezTo>
                  <a:cubicBezTo>
                    <a:pt x="3376943" y="1097490"/>
                    <a:pt x="3365499" y="1114751"/>
                    <a:pt x="3354254" y="1132129"/>
                  </a:cubicBezTo>
                  <a:cubicBezTo>
                    <a:pt x="3348035" y="1141740"/>
                    <a:pt x="3335204" y="1160704"/>
                    <a:pt x="3335204" y="1160704"/>
                  </a:cubicBezTo>
                  <a:cubicBezTo>
                    <a:pt x="3332152" y="1172912"/>
                    <a:pt x="3322986" y="1213714"/>
                    <a:pt x="3316154" y="1227379"/>
                  </a:cubicBezTo>
                  <a:cubicBezTo>
                    <a:pt x="3312604" y="1234478"/>
                    <a:pt x="3306629" y="1240079"/>
                    <a:pt x="3301867" y="1246429"/>
                  </a:cubicBezTo>
                  <a:cubicBezTo>
                    <a:pt x="3294108" y="1273585"/>
                    <a:pt x="3293187" y="1284560"/>
                    <a:pt x="3278054" y="1308341"/>
                  </a:cubicBezTo>
                  <a:cubicBezTo>
                    <a:pt x="3272597" y="1316917"/>
                    <a:pt x="3264643" y="1323696"/>
                    <a:pt x="3259004" y="1332154"/>
                  </a:cubicBezTo>
                  <a:cubicBezTo>
                    <a:pt x="3255066" y="1338061"/>
                    <a:pt x="3254869" y="1346584"/>
                    <a:pt x="3249479" y="1351204"/>
                  </a:cubicBezTo>
                  <a:cubicBezTo>
                    <a:pt x="3242988" y="1356768"/>
                    <a:pt x="3233140" y="1356577"/>
                    <a:pt x="3225667" y="1360729"/>
                  </a:cubicBezTo>
                  <a:cubicBezTo>
                    <a:pt x="3205874" y="1371725"/>
                    <a:pt x="3208288" y="1375625"/>
                    <a:pt x="3192329" y="1389304"/>
                  </a:cubicBezTo>
                  <a:cubicBezTo>
                    <a:pt x="3186302" y="1394470"/>
                    <a:pt x="3179253" y="1398364"/>
                    <a:pt x="3173279" y="1403591"/>
                  </a:cubicBezTo>
                  <a:cubicBezTo>
                    <a:pt x="3113930" y="1455520"/>
                    <a:pt x="3190275" y="1391357"/>
                    <a:pt x="3139942" y="1441691"/>
                  </a:cubicBezTo>
                  <a:cubicBezTo>
                    <a:pt x="3134329" y="1447304"/>
                    <a:pt x="3126743" y="1450615"/>
                    <a:pt x="3120892" y="1455979"/>
                  </a:cubicBezTo>
                  <a:cubicBezTo>
                    <a:pt x="3107652" y="1468115"/>
                    <a:pt x="3094290" y="1480281"/>
                    <a:pt x="3082792" y="1494079"/>
                  </a:cubicBezTo>
                  <a:cubicBezTo>
                    <a:pt x="3074854" y="1503604"/>
                    <a:pt x="3067746" y="1513887"/>
                    <a:pt x="3058979" y="1522654"/>
                  </a:cubicBezTo>
                  <a:cubicBezTo>
                    <a:pt x="3005936" y="1575697"/>
                    <a:pt x="3066521" y="1489412"/>
                    <a:pt x="2982779" y="1594091"/>
                  </a:cubicBezTo>
                  <a:cubicBezTo>
                    <a:pt x="2952977" y="1631345"/>
                    <a:pt x="2952525" y="1635621"/>
                    <a:pt x="2897054" y="1670291"/>
                  </a:cubicBezTo>
                  <a:cubicBezTo>
                    <a:pt x="2837827" y="1707308"/>
                    <a:pt x="2875925" y="1681450"/>
                    <a:pt x="2811329" y="1732204"/>
                  </a:cubicBezTo>
                  <a:cubicBezTo>
                    <a:pt x="2805088" y="1737108"/>
                    <a:pt x="2800108" y="1745186"/>
                    <a:pt x="2792279" y="1746491"/>
                  </a:cubicBezTo>
                  <a:lnTo>
                    <a:pt x="2763704" y="1751254"/>
                  </a:lnTo>
                  <a:cubicBezTo>
                    <a:pt x="2699908" y="1776773"/>
                    <a:pt x="2787172" y="1744043"/>
                    <a:pt x="2706554" y="1765541"/>
                  </a:cubicBezTo>
                  <a:cubicBezTo>
                    <a:pt x="2693448" y="1769036"/>
                    <a:pt x="2681466" y="1776002"/>
                    <a:pt x="2668454" y="1779829"/>
                  </a:cubicBezTo>
                  <a:cubicBezTo>
                    <a:pt x="2654413" y="1783959"/>
                    <a:pt x="2639694" y="1785437"/>
                    <a:pt x="2625592" y="1789354"/>
                  </a:cubicBezTo>
                  <a:cubicBezTo>
                    <a:pt x="2611081" y="1793385"/>
                    <a:pt x="2597178" y="1799392"/>
                    <a:pt x="2582729" y="1803641"/>
                  </a:cubicBezTo>
                  <a:cubicBezTo>
                    <a:pt x="2570170" y="1807335"/>
                    <a:pt x="2557124" y="1809261"/>
                    <a:pt x="2544629" y="1813166"/>
                  </a:cubicBezTo>
                  <a:cubicBezTo>
                    <a:pt x="2473575" y="1835371"/>
                    <a:pt x="2534972" y="1821766"/>
                    <a:pt x="2482717" y="1832216"/>
                  </a:cubicBezTo>
                  <a:cubicBezTo>
                    <a:pt x="2473192" y="1836979"/>
                    <a:pt x="2463491" y="1841405"/>
                    <a:pt x="2454142" y="1846504"/>
                  </a:cubicBezTo>
                  <a:cubicBezTo>
                    <a:pt x="2446016" y="1850937"/>
                    <a:pt x="2438874" y="1857231"/>
                    <a:pt x="2430329" y="1860791"/>
                  </a:cubicBezTo>
                  <a:cubicBezTo>
                    <a:pt x="2419661" y="1865236"/>
                    <a:pt x="2408104" y="1867141"/>
                    <a:pt x="2396992" y="1870316"/>
                  </a:cubicBezTo>
                  <a:cubicBezTo>
                    <a:pt x="2385879" y="1878254"/>
                    <a:pt x="2375723" y="1887739"/>
                    <a:pt x="2363654" y="1894129"/>
                  </a:cubicBezTo>
                  <a:cubicBezTo>
                    <a:pt x="2348543" y="1902129"/>
                    <a:pt x="2332073" y="1907268"/>
                    <a:pt x="2316029" y="1913179"/>
                  </a:cubicBezTo>
                  <a:cubicBezTo>
                    <a:pt x="2281503" y="1925899"/>
                    <a:pt x="2281456" y="1925394"/>
                    <a:pt x="2254117" y="1932229"/>
                  </a:cubicBezTo>
                  <a:cubicBezTo>
                    <a:pt x="2201840" y="1963593"/>
                    <a:pt x="2263670" y="1930860"/>
                    <a:pt x="2192204" y="1951279"/>
                  </a:cubicBezTo>
                  <a:cubicBezTo>
                    <a:pt x="2162585" y="1959742"/>
                    <a:pt x="2166472" y="1968748"/>
                    <a:pt x="2139817" y="1979854"/>
                  </a:cubicBezTo>
                  <a:cubicBezTo>
                    <a:pt x="2129149" y="1984299"/>
                    <a:pt x="2117592" y="1986204"/>
                    <a:pt x="2106479" y="1989379"/>
                  </a:cubicBezTo>
                  <a:cubicBezTo>
                    <a:pt x="2098542" y="1994141"/>
                    <a:pt x="2090946" y="1999526"/>
                    <a:pt x="2082667" y="2003666"/>
                  </a:cubicBezTo>
                  <a:cubicBezTo>
                    <a:pt x="2071853" y="2009073"/>
                    <a:pt x="2059943" y="2012165"/>
                    <a:pt x="2049329" y="2017954"/>
                  </a:cubicBezTo>
                  <a:cubicBezTo>
                    <a:pt x="2042361" y="2021755"/>
                    <a:pt x="2037505" y="2028957"/>
                    <a:pt x="2030279" y="2032241"/>
                  </a:cubicBezTo>
                  <a:cubicBezTo>
                    <a:pt x="2019758" y="2037023"/>
                    <a:pt x="2007988" y="2038367"/>
                    <a:pt x="1996942" y="2041766"/>
                  </a:cubicBezTo>
                  <a:cubicBezTo>
                    <a:pt x="1987346" y="2044719"/>
                    <a:pt x="1977483" y="2047084"/>
                    <a:pt x="1968367" y="2051291"/>
                  </a:cubicBezTo>
                  <a:cubicBezTo>
                    <a:pt x="1956746" y="2056654"/>
                    <a:pt x="1946755" y="2065211"/>
                    <a:pt x="1935029" y="2070341"/>
                  </a:cubicBezTo>
                  <a:cubicBezTo>
                    <a:pt x="1921231" y="2076378"/>
                    <a:pt x="1905794" y="2078216"/>
                    <a:pt x="1892167" y="2084629"/>
                  </a:cubicBezTo>
                  <a:cubicBezTo>
                    <a:pt x="1878616" y="2091006"/>
                    <a:pt x="1867724" y="2102295"/>
                    <a:pt x="1854067" y="2108441"/>
                  </a:cubicBezTo>
                  <a:cubicBezTo>
                    <a:pt x="1835755" y="2116681"/>
                    <a:pt x="1815632" y="2120213"/>
                    <a:pt x="1796917" y="2127491"/>
                  </a:cubicBezTo>
                  <a:cubicBezTo>
                    <a:pt x="1786992" y="2131351"/>
                    <a:pt x="1778282" y="2137956"/>
                    <a:pt x="1768342" y="2141779"/>
                  </a:cubicBezTo>
                  <a:cubicBezTo>
                    <a:pt x="1757555" y="2145928"/>
                    <a:pt x="1746050" y="2147905"/>
                    <a:pt x="1735004" y="2151304"/>
                  </a:cubicBezTo>
                  <a:cubicBezTo>
                    <a:pt x="1725408" y="2154257"/>
                    <a:pt x="1715787" y="2157190"/>
                    <a:pt x="1706429" y="2160829"/>
                  </a:cubicBezTo>
                  <a:cubicBezTo>
                    <a:pt x="1687195" y="2168309"/>
                    <a:pt x="1668857" y="2178115"/>
                    <a:pt x="1649279" y="2184641"/>
                  </a:cubicBezTo>
                  <a:cubicBezTo>
                    <a:pt x="1634992" y="2189404"/>
                    <a:pt x="1620044" y="2192516"/>
                    <a:pt x="1606417" y="2198929"/>
                  </a:cubicBezTo>
                  <a:cubicBezTo>
                    <a:pt x="1592866" y="2205306"/>
                    <a:pt x="1581712" y="2216043"/>
                    <a:pt x="1568317" y="2222741"/>
                  </a:cubicBezTo>
                  <a:cubicBezTo>
                    <a:pt x="1553024" y="2230387"/>
                    <a:pt x="1536356" y="2234938"/>
                    <a:pt x="1520692" y="2241791"/>
                  </a:cubicBezTo>
                  <a:cubicBezTo>
                    <a:pt x="1510936" y="2246060"/>
                    <a:pt x="1502057" y="2252256"/>
                    <a:pt x="1492117" y="2256079"/>
                  </a:cubicBezTo>
                  <a:cubicBezTo>
                    <a:pt x="1434625" y="2278192"/>
                    <a:pt x="1482508" y="2251358"/>
                    <a:pt x="1425442" y="2279891"/>
                  </a:cubicBezTo>
                  <a:cubicBezTo>
                    <a:pt x="1366970" y="2309127"/>
                    <a:pt x="1416344" y="2287811"/>
                    <a:pt x="1363529" y="2317991"/>
                  </a:cubicBezTo>
                  <a:cubicBezTo>
                    <a:pt x="1351201" y="2325036"/>
                    <a:pt x="1337804" y="2330080"/>
                    <a:pt x="1325429" y="2337041"/>
                  </a:cubicBezTo>
                  <a:cubicBezTo>
                    <a:pt x="1291628" y="2356054"/>
                    <a:pt x="1275405" y="2369054"/>
                    <a:pt x="1244467" y="2394191"/>
                  </a:cubicBezTo>
                  <a:cubicBezTo>
                    <a:pt x="1233108" y="2403420"/>
                    <a:pt x="1221918" y="2412876"/>
                    <a:pt x="1211129" y="2422766"/>
                  </a:cubicBezTo>
                  <a:cubicBezTo>
                    <a:pt x="1202854" y="2430351"/>
                    <a:pt x="1196083" y="2439567"/>
                    <a:pt x="1187317" y="2446579"/>
                  </a:cubicBezTo>
                  <a:cubicBezTo>
                    <a:pt x="1180089" y="2452362"/>
                    <a:pt x="1171087" y="2455558"/>
                    <a:pt x="1163504" y="2460866"/>
                  </a:cubicBezTo>
                  <a:cubicBezTo>
                    <a:pt x="1155177" y="2466695"/>
                    <a:pt x="1148518" y="2474873"/>
                    <a:pt x="1139692" y="2479916"/>
                  </a:cubicBezTo>
                  <a:cubicBezTo>
                    <a:pt x="1115036" y="2494005"/>
                    <a:pt x="1088892" y="2505316"/>
                    <a:pt x="1063492" y="2518016"/>
                  </a:cubicBezTo>
                  <a:lnTo>
                    <a:pt x="987292" y="2556116"/>
                  </a:lnTo>
                  <a:cubicBezTo>
                    <a:pt x="977767" y="2560879"/>
                    <a:pt x="968505" y="2566209"/>
                    <a:pt x="958717" y="2570404"/>
                  </a:cubicBezTo>
                  <a:cubicBezTo>
                    <a:pt x="947604" y="2575166"/>
                    <a:pt x="936078" y="2579060"/>
                    <a:pt x="925379" y="2584691"/>
                  </a:cubicBezTo>
                  <a:cubicBezTo>
                    <a:pt x="905863" y="2594963"/>
                    <a:pt x="885873" y="2604797"/>
                    <a:pt x="868229" y="2618029"/>
                  </a:cubicBezTo>
                  <a:cubicBezTo>
                    <a:pt x="861879" y="2622791"/>
                    <a:pt x="856278" y="2628766"/>
                    <a:pt x="849179" y="2632316"/>
                  </a:cubicBezTo>
                  <a:cubicBezTo>
                    <a:pt x="840199" y="2636806"/>
                    <a:pt x="830040" y="2638410"/>
                    <a:pt x="820604" y="2641841"/>
                  </a:cubicBezTo>
                  <a:cubicBezTo>
                    <a:pt x="782313" y="2655765"/>
                    <a:pt x="811768" y="2648370"/>
                    <a:pt x="772979" y="2656129"/>
                  </a:cubicBezTo>
                  <a:cubicBezTo>
                    <a:pt x="768217" y="2659304"/>
                    <a:pt x="763811" y="2663094"/>
                    <a:pt x="758692" y="2665654"/>
                  </a:cubicBezTo>
                  <a:cubicBezTo>
                    <a:pt x="754202" y="2667899"/>
                    <a:pt x="749018" y="2668439"/>
                    <a:pt x="744404" y="2670416"/>
                  </a:cubicBezTo>
                  <a:cubicBezTo>
                    <a:pt x="725978" y="2678312"/>
                    <a:pt x="715830" y="2672797"/>
                    <a:pt x="701542" y="2679941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5" name="TextBox 204">
              <a:extLst>
                <a:ext uri="{FF2B5EF4-FFF2-40B4-BE49-F238E27FC236}">
                  <a16:creationId xmlns:a16="http://schemas.microsoft.com/office/drawing/2014/main" id="{ED910D18-4E65-4A09-92EA-A5111EB63BFB}"/>
                </a:ext>
              </a:extLst>
            </p:cNvPr>
            <p:cNvSpPr txBox="1"/>
            <p:nvPr/>
          </p:nvSpPr>
          <p:spPr>
            <a:xfrm rot="19771130">
              <a:off x="4301888" y="3672936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206" name="Oval 205">
              <a:extLst>
                <a:ext uri="{FF2B5EF4-FFF2-40B4-BE49-F238E27FC236}">
                  <a16:creationId xmlns:a16="http://schemas.microsoft.com/office/drawing/2014/main" id="{908ABA7B-4218-4D4C-B115-511092D06CD0}"/>
                </a:ext>
              </a:extLst>
            </p:cNvPr>
            <p:cNvSpPr/>
            <p:nvPr/>
          </p:nvSpPr>
          <p:spPr>
            <a:xfrm>
              <a:off x="2960290" y="4534210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7" name="Freeform: Shape 206">
              <a:extLst>
                <a:ext uri="{FF2B5EF4-FFF2-40B4-BE49-F238E27FC236}">
                  <a16:creationId xmlns:a16="http://schemas.microsoft.com/office/drawing/2014/main" id="{897261FE-A398-4032-B48E-4DE69A39AD98}"/>
                </a:ext>
              </a:extLst>
            </p:cNvPr>
            <p:cNvSpPr/>
            <p:nvPr/>
          </p:nvSpPr>
          <p:spPr>
            <a:xfrm>
              <a:off x="1374775" y="3851275"/>
              <a:ext cx="1187450" cy="971550"/>
            </a:xfrm>
            <a:custGeom>
              <a:avLst/>
              <a:gdLst>
                <a:gd name="connsiteX0" fmla="*/ 304800 w 1187450"/>
                <a:gd name="connsiteY0" fmla="*/ 234950 h 971550"/>
                <a:gd name="connsiteX1" fmla="*/ 288925 w 1187450"/>
                <a:gd name="connsiteY1" fmla="*/ 238125 h 971550"/>
                <a:gd name="connsiteX2" fmla="*/ 247650 w 1187450"/>
                <a:gd name="connsiteY2" fmla="*/ 247650 h 971550"/>
                <a:gd name="connsiteX3" fmla="*/ 212725 w 1187450"/>
                <a:gd name="connsiteY3" fmla="*/ 250825 h 971550"/>
                <a:gd name="connsiteX4" fmla="*/ 200025 w 1187450"/>
                <a:gd name="connsiteY4" fmla="*/ 254000 h 971550"/>
                <a:gd name="connsiteX5" fmla="*/ 180975 w 1187450"/>
                <a:gd name="connsiteY5" fmla="*/ 257175 h 971550"/>
                <a:gd name="connsiteX6" fmla="*/ 165100 w 1187450"/>
                <a:gd name="connsiteY6" fmla="*/ 263525 h 971550"/>
                <a:gd name="connsiteX7" fmla="*/ 142875 w 1187450"/>
                <a:gd name="connsiteY7" fmla="*/ 285750 h 971550"/>
                <a:gd name="connsiteX8" fmla="*/ 123825 w 1187450"/>
                <a:gd name="connsiteY8" fmla="*/ 320675 h 971550"/>
                <a:gd name="connsiteX9" fmla="*/ 127000 w 1187450"/>
                <a:gd name="connsiteY9" fmla="*/ 361950 h 971550"/>
                <a:gd name="connsiteX10" fmla="*/ 139700 w 1187450"/>
                <a:gd name="connsiteY10" fmla="*/ 381000 h 971550"/>
                <a:gd name="connsiteX11" fmla="*/ 155575 w 1187450"/>
                <a:gd name="connsiteY11" fmla="*/ 409575 h 971550"/>
                <a:gd name="connsiteX12" fmla="*/ 158750 w 1187450"/>
                <a:gd name="connsiteY12" fmla="*/ 422275 h 971550"/>
                <a:gd name="connsiteX13" fmla="*/ 155575 w 1187450"/>
                <a:gd name="connsiteY13" fmla="*/ 485775 h 971550"/>
                <a:gd name="connsiteX14" fmla="*/ 146050 w 1187450"/>
                <a:gd name="connsiteY14" fmla="*/ 508000 h 971550"/>
                <a:gd name="connsiteX15" fmla="*/ 120650 w 1187450"/>
                <a:gd name="connsiteY15" fmla="*/ 552450 h 971550"/>
                <a:gd name="connsiteX16" fmla="*/ 60325 w 1187450"/>
                <a:gd name="connsiteY16" fmla="*/ 650875 h 971550"/>
                <a:gd name="connsiteX17" fmla="*/ 34925 w 1187450"/>
                <a:gd name="connsiteY17" fmla="*/ 733425 h 971550"/>
                <a:gd name="connsiteX18" fmla="*/ 15875 w 1187450"/>
                <a:gd name="connsiteY18" fmla="*/ 800100 h 971550"/>
                <a:gd name="connsiteX19" fmla="*/ 9525 w 1187450"/>
                <a:gd name="connsiteY19" fmla="*/ 828675 h 971550"/>
                <a:gd name="connsiteX20" fmla="*/ 6350 w 1187450"/>
                <a:gd name="connsiteY20" fmla="*/ 850900 h 971550"/>
                <a:gd name="connsiteX21" fmla="*/ 0 w 1187450"/>
                <a:gd name="connsiteY21" fmla="*/ 876300 h 971550"/>
                <a:gd name="connsiteX22" fmla="*/ 6350 w 1187450"/>
                <a:gd name="connsiteY22" fmla="*/ 914400 h 971550"/>
                <a:gd name="connsiteX23" fmla="*/ 12700 w 1187450"/>
                <a:gd name="connsiteY23" fmla="*/ 930275 h 971550"/>
                <a:gd name="connsiteX24" fmla="*/ 95250 w 1187450"/>
                <a:gd name="connsiteY24" fmla="*/ 962025 h 971550"/>
                <a:gd name="connsiteX25" fmla="*/ 180975 w 1187450"/>
                <a:gd name="connsiteY25" fmla="*/ 971550 h 971550"/>
                <a:gd name="connsiteX26" fmla="*/ 244475 w 1187450"/>
                <a:gd name="connsiteY26" fmla="*/ 962025 h 971550"/>
                <a:gd name="connsiteX27" fmla="*/ 288925 w 1187450"/>
                <a:gd name="connsiteY27" fmla="*/ 904875 h 971550"/>
                <a:gd name="connsiteX28" fmla="*/ 295275 w 1187450"/>
                <a:gd name="connsiteY28" fmla="*/ 882650 h 971550"/>
                <a:gd name="connsiteX29" fmla="*/ 307975 w 1187450"/>
                <a:gd name="connsiteY29" fmla="*/ 860425 h 971550"/>
                <a:gd name="connsiteX30" fmla="*/ 314325 w 1187450"/>
                <a:gd name="connsiteY30" fmla="*/ 831850 h 971550"/>
                <a:gd name="connsiteX31" fmla="*/ 336550 w 1187450"/>
                <a:gd name="connsiteY31" fmla="*/ 781050 h 971550"/>
                <a:gd name="connsiteX32" fmla="*/ 355600 w 1187450"/>
                <a:gd name="connsiteY32" fmla="*/ 765175 h 971550"/>
                <a:gd name="connsiteX33" fmla="*/ 393700 w 1187450"/>
                <a:gd name="connsiteY33" fmla="*/ 698500 h 971550"/>
                <a:gd name="connsiteX34" fmla="*/ 400050 w 1187450"/>
                <a:gd name="connsiteY34" fmla="*/ 682625 h 971550"/>
                <a:gd name="connsiteX35" fmla="*/ 409575 w 1187450"/>
                <a:gd name="connsiteY35" fmla="*/ 666750 h 971550"/>
                <a:gd name="connsiteX36" fmla="*/ 419100 w 1187450"/>
                <a:gd name="connsiteY36" fmla="*/ 638175 h 971550"/>
                <a:gd name="connsiteX37" fmla="*/ 425450 w 1187450"/>
                <a:gd name="connsiteY37" fmla="*/ 539750 h 971550"/>
                <a:gd name="connsiteX38" fmla="*/ 428625 w 1187450"/>
                <a:gd name="connsiteY38" fmla="*/ 520700 h 971550"/>
                <a:gd name="connsiteX39" fmla="*/ 450850 w 1187450"/>
                <a:gd name="connsiteY39" fmla="*/ 469900 h 971550"/>
                <a:gd name="connsiteX40" fmla="*/ 488950 w 1187450"/>
                <a:gd name="connsiteY40" fmla="*/ 422275 h 971550"/>
                <a:gd name="connsiteX41" fmla="*/ 520700 w 1187450"/>
                <a:gd name="connsiteY41" fmla="*/ 403225 h 971550"/>
                <a:gd name="connsiteX42" fmla="*/ 606425 w 1187450"/>
                <a:gd name="connsiteY42" fmla="*/ 368300 h 971550"/>
                <a:gd name="connsiteX43" fmla="*/ 688975 w 1187450"/>
                <a:gd name="connsiteY43" fmla="*/ 358775 h 971550"/>
                <a:gd name="connsiteX44" fmla="*/ 784225 w 1187450"/>
                <a:gd name="connsiteY44" fmla="*/ 374650 h 971550"/>
                <a:gd name="connsiteX45" fmla="*/ 831850 w 1187450"/>
                <a:gd name="connsiteY45" fmla="*/ 406400 h 971550"/>
                <a:gd name="connsiteX46" fmla="*/ 892175 w 1187450"/>
                <a:gd name="connsiteY46" fmla="*/ 466725 h 971550"/>
                <a:gd name="connsiteX47" fmla="*/ 898525 w 1187450"/>
                <a:gd name="connsiteY47" fmla="*/ 498475 h 971550"/>
                <a:gd name="connsiteX48" fmla="*/ 904875 w 1187450"/>
                <a:gd name="connsiteY48" fmla="*/ 539750 h 971550"/>
                <a:gd name="connsiteX49" fmla="*/ 927100 w 1187450"/>
                <a:gd name="connsiteY49" fmla="*/ 615950 h 971550"/>
                <a:gd name="connsiteX50" fmla="*/ 946150 w 1187450"/>
                <a:gd name="connsiteY50" fmla="*/ 650875 h 971550"/>
                <a:gd name="connsiteX51" fmla="*/ 996950 w 1187450"/>
                <a:gd name="connsiteY51" fmla="*/ 746125 h 971550"/>
                <a:gd name="connsiteX52" fmla="*/ 1012825 w 1187450"/>
                <a:gd name="connsiteY52" fmla="*/ 752475 h 971550"/>
                <a:gd name="connsiteX53" fmla="*/ 1069975 w 1187450"/>
                <a:gd name="connsiteY53" fmla="*/ 762000 h 971550"/>
                <a:gd name="connsiteX54" fmla="*/ 1111250 w 1187450"/>
                <a:gd name="connsiteY54" fmla="*/ 749300 h 971550"/>
                <a:gd name="connsiteX55" fmla="*/ 1123950 w 1187450"/>
                <a:gd name="connsiteY55" fmla="*/ 733425 h 971550"/>
                <a:gd name="connsiteX56" fmla="*/ 1158875 w 1187450"/>
                <a:gd name="connsiteY56" fmla="*/ 676275 h 971550"/>
                <a:gd name="connsiteX57" fmla="*/ 1174750 w 1187450"/>
                <a:gd name="connsiteY57" fmla="*/ 638175 h 971550"/>
                <a:gd name="connsiteX58" fmla="*/ 1184275 w 1187450"/>
                <a:gd name="connsiteY58" fmla="*/ 587375 h 971550"/>
                <a:gd name="connsiteX59" fmla="*/ 1187450 w 1187450"/>
                <a:gd name="connsiteY59" fmla="*/ 561975 h 971550"/>
                <a:gd name="connsiteX60" fmla="*/ 1181100 w 1187450"/>
                <a:gd name="connsiteY60" fmla="*/ 520700 h 971550"/>
                <a:gd name="connsiteX61" fmla="*/ 1171575 w 1187450"/>
                <a:gd name="connsiteY61" fmla="*/ 501650 h 971550"/>
                <a:gd name="connsiteX62" fmla="*/ 1146175 w 1187450"/>
                <a:gd name="connsiteY62" fmla="*/ 466725 h 971550"/>
                <a:gd name="connsiteX63" fmla="*/ 1098550 w 1187450"/>
                <a:gd name="connsiteY63" fmla="*/ 431800 h 971550"/>
                <a:gd name="connsiteX64" fmla="*/ 1060450 w 1187450"/>
                <a:gd name="connsiteY64" fmla="*/ 400050 h 971550"/>
                <a:gd name="connsiteX65" fmla="*/ 1044575 w 1187450"/>
                <a:gd name="connsiteY65" fmla="*/ 384175 h 971550"/>
                <a:gd name="connsiteX66" fmla="*/ 1025525 w 1187450"/>
                <a:gd name="connsiteY66" fmla="*/ 371475 h 971550"/>
                <a:gd name="connsiteX67" fmla="*/ 990600 w 1187450"/>
                <a:gd name="connsiteY67" fmla="*/ 339725 h 971550"/>
                <a:gd name="connsiteX68" fmla="*/ 968375 w 1187450"/>
                <a:gd name="connsiteY68" fmla="*/ 327025 h 971550"/>
                <a:gd name="connsiteX69" fmla="*/ 939800 w 1187450"/>
                <a:gd name="connsiteY69" fmla="*/ 307975 h 971550"/>
                <a:gd name="connsiteX70" fmla="*/ 911225 w 1187450"/>
                <a:gd name="connsiteY70" fmla="*/ 292100 h 971550"/>
                <a:gd name="connsiteX71" fmla="*/ 889000 w 1187450"/>
                <a:gd name="connsiteY71" fmla="*/ 273050 h 971550"/>
                <a:gd name="connsiteX72" fmla="*/ 876300 w 1187450"/>
                <a:gd name="connsiteY72" fmla="*/ 257175 h 971550"/>
                <a:gd name="connsiteX73" fmla="*/ 854075 w 1187450"/>
                <a:gd name="connsiteY73" fmla="*/ 222250 h 971550"/>
                <a:gd name="connsiteX74" fmla="*/ 847725 w 1187450"/>
                <a:gd name="connsiteY74" fmla="*/ 200025 h 971550"/>
                <a:gd name="connsiteX75" fmla="*/ 841375 w 1187450"/>
                <a:gd name="connsiteY75" fmla="*/ 180975 h 971550"/>
                <a:gd name="connsiteX76" fmla="*/ 835025 w 1187450"/>
                <a:gd name="connsiteY76" fmla="*/ 76200 h 971550"/>
                <a:gd name="connsiteX77" fmla="*/ 828675 w 1187450"/>
                <a:gd name="connsiteY77" fmla="*/ 34925 h 971550"/>
                <a:gd name="connsiteX78" fmla="*/ 825500 w 1187450"/>
                <a:gd name="connsiteY78" fmla="*/ 22225 h 971550"/>
                <a:gd name="connsiteX79" fmla="*/ 781050 w 1187450"/>
                <a:gd name="connsiteY79" fmla="*/ 0 h 971550"/>
                <a:gd name="connsiteX80" fmla="*/ 727075 w 1187450"/>
                <a:gd name="connsiteY80" fmla="*/ 38100 h 971550"/>
                <a:gd name="connsiteX81" fmla="*/ 720725 w 1187450"/>
                <a:gd name="connsiteY81" fmla="*/ 53975 h 971550"/>
                <a:gd name="connsiteX82" fmla="*/ 711200 w 1187450"/>
                <a:gd name="connsiteY82" fmla="*/ 136525 h 971550"/>
                <a:gd name="connsiteX83" fmla="*/ 698500 w 1187450"/>
                <a:gd name="connsiteY83" fmla="*/ 161925 h 971550"/>
                <a:gd name="connsiteX84" fmla="*/ 676275 w 1187450"/>
                <a:gd name="connsiteY84" fmla="*/ 184150 h 971550"/>
                <a:gd name="connsiteX85" fmla="*/ 654050 w 1187450"/>
                <a:gd name="connsiteY85" fmla="*/ 187325 h 971550"/>
                <a:gd name="connsiteX86" fmla="*/ 638175 w 1187450"/>
                <a:gd name="connsiteY86" fmla="*/ 193675 h 971550"/>
                <a:gd name="connsiteX87" fmla="*/ 584200 w 1187450"/>
                <a:gd name="connsiteY87" fmla="*/ 200025 h 971550"/>
                <a:gd name="connsiteX88" fmla="*/ 546100 w 1187450"/>
                <a:gd name="connsiteY88" fmla="*/ 206375 h 971550"/>
                <a:gd name="connsiteX89" fmla="*/ 514350 w 1187450"/>
                <a:gd name="connsiteY89" fmla="*/ 212725 h 971550"/>
                <a:gd name="connsiteX90" fmla="*/ 466725 w 1187450"/>
                <a:gd name="connsiteY90" fmla="*/ 219075 h 971550"/>
                <a:gd name="connsiteX91" fmla="*/ 457200 w 1187450"/>
                <a:gd name="connsiteY91" fmla="*/ 222250 h 971550"/>
                <a:gd name="connsiteX92" fmla="*/ 428625 w 1187450"/>
                <a:gd name="connsiteY92" fmla="*/ 225425 h 971550"/>
                <a:gd name="connsiteX93" fmla="*/ 358775 w 1187450"/>
                <a:gd name="connsiteY93" fmla="*/ 234950 h 971550"/>
                <a:gd name="connsiteX94" fmla="*/ 339725 w 1187450"/>
                <a:gd name="connsiteY94" fmla="*/ 238125 h 971550"/>
                <a:gd name="connsiteX95" fmla="*/ 314325 w 1187450"/>
                <a:gd name="connsiteY95" fmla="*/ 241300 h 971550"/>
                <a:gd name="connsiteX96" fmla="*/ 304800 w 1187450"/>
                <a:gd name="connsiteY96" fmla="*/ 234950 h 971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1187450" h="971550">
                  <a:moveTo>
                    <a:pt x="304800" y="234950"/>
                  </a:moveTo>
                  <a:cubicBezTo>
                    <a:pt x="300567" y="234421"/>
                    <a:pt x="294193" y="236954"/>
                    <a:pt x="288925" y="238125"/>
                  </a:cubicBezTo>
                  <a:cubicBezTo>
                    <a:pt x="275141" y="241188"/>
                    <a:pt x="261578" y="245329"/>
                    <a:pt x="247650" y="247650"/>
                  </a:cubicBezTo>
                  <a:cubicBezTo>
                    <a:pt x="236119" y="249572"/>
                    <a:pt x="224367" y="249767"/>
                    <a:pt x="212725" y="250825"/>
                  </a:cubicBezTo>
                  <a:cubicBezTo>
                    <a:pt x="208492" y="251883"/>
                    <a:pt x="204304" y="253144"/>
                    <a:pt x="200025" y="254000"/>
                  </a:cubicBezTo>
                  <a:cubicBezTo>
                    <a:pt x="193712" y="255263"/>
                    <a:pt x="187186" y="255481"/>
                    <a:pt x="180975" y="257175"/>
                  </a:cubicBezTo>
                  <a:cubicBezTo>
                    <a:pt x="175477" y="258675"/>
                    <a:pt x="170198" y="260976"/>
                    <a:pt x="165100" y="263525"/>
                  </a:cubicBezTo>
                  <a:cubicBezTo>
                    <a:pt x="154038" y="269056"/>
                    <a:pt x="150675" y="275026"/>
                    <a:pt x="142875" y="285750"/>
                  </a:cubicBezTo>
                  <a:cubicBezTo>
                    <a:pt x="128776" y="305136"/>
                    <a:pt x="131693" y="301004"/>
                    <a:pt x="123825" y="320675"/>
                  </a:cubicBezTo>
                  <a:cubicBezTo>
                    <a:pt x="124883" y="334433"/>
                    <a:pt x="123488" y="348605"/>
                    <a:pt x="127000" y="361950"/>
                  </a:cubicBezTo>
                  <a:cubicBezTo>
                    <a:pt x="128942" y="369330"/>
                    <a:pt x="135603" y="374561"/>
                    <a:pt x="139700" y="381000"/>
                  </a:cubicBezTo>
                  <a:cubicBezTo>
                    <a:pt x="143390" y="386799"/>
                    <a:pt x="152808" y="402196"/>
                    <a:pt x="155575" y="409575"/>
                  </a:cubicBezTo>
                  <a:cubicBezTo>
                    <a:pt x="157107" y="413661"/>
                    <a:pt x="157692" y="418042"/>
                    <a:pt x="158750" y="422275"/>
                  </a:cubicBezTo>
                  <a:cubicBezTo>
                    <a:pt x="157692" y="443442"/>
                    <a:pt x="158681" y="464811"/>
                    <a:pt x="155575" y="485775"/>
                  </a:cubicBezTo>
                  <a:cubicBezTo>
                    <a:pt x="154394" y="493748"/>
                    <a:pt x="149790" y="500860"/>
                    <a:pt x="146050" y="508000"/>
                  </a:cubicBezTo>
                  <a:cubicBezTo>
                    <a:pt x="138132" y="523117"/>
                    <a:pt x="128568" y="537333"/>
                    <a:pt x="120650" y="552450"/>
                  </a:cubicBezTo>
                  <a:cubicBezTo>
                    <a:pt x="79436" y="631131"/>
                    <a:pt x="101398" y="599533"/>
                    <a:pt x="60325" y="650875"/>
                  </a:cubicBezTo>
                  <a:cubicBezTo>
                    <a:pt x="51858" y="678392"/>
                    <a:pt x="43338" y="705892"/>
                    <a:pt x="34925" y="733425"/>
                  </a:cubicBezTo>
                  <a:cubicBezTo>
                    <a:pt x="30304" y="748548"/>
                    <a:pt x="19165" y="785295"/>
                    <a:pt x="15875" y="800100"/>
                  </a:cubicBezTo>
                  <a:cubicBezTo>
                    <a:pt x="13758" y="809625"/>
                    <a:pt x="11323" y="819085"/>
                    <a:pt x="9525" y="828675"/>
                  </a:cubicBezTo>
                  <a:cubicBezTo>
                    <a:pt x="8146" y="836030"/>
                    <a:pt x="7818" y="843562"/>
                    <a:pt x="6350" y="850900"/>
                  </a:cubicBezTo>
                  <a:cubicBezTo>
                    <a:pt x="4638" y="859458"/>
                    <a:pt x="2117" y="867833"/>
                    <a:pt x="0" y="876300"/>
                  </a:cubicBezTo>
                  <a:cubicBezTo>
                    <a:pt x="2117" y="889000"/>
                    <a:pt x="3401" y="901867"/>
                    <a:pt x="6350" y="914400"/>
                  </a:cubicBezTo>
                  <a:cubicBezTo>
                    <a:pt x="7655" y="919948"/>
                    <a:pt x="8499" y="926424"/>
                    <a:pt x="12700" y="930275"/>
                  </a:cubicBezTo>
                  <a:cubicBezTo>
                    <a:pt x="35167" y="950870"/>
                    <a:pt x="66771" y="956847"/>
                    <a:pt x="95250" y="962025"/>
                  </a:cubicBezTo>
                  <a:cubicBezTo>
                    <a:pt x="146868" y="971410"/>
                    <a:pt x="118366" y="967637"/>
                    <a:pt x="180975" y="971550"/>
                  </a:cubicBezTo>
                  <a:cubicBezTo>
                    <a:pt x="202142" y="968375"/>
                    <a:pt x="225331" y="971597"/>
                    <a:pt x="244475" y="962025"/>
                  </a:cubicBezTo>
                  <a:cubicBezTo>
                    <a:pt x="255466" y="956530"/>
                    <a:pt x="278894" y="919922"/>
                    <a:pt x="288925" y="904875"/>
                  </a:cubicBezTo>
                  <a:cubicBezTo>
                    <a:pt x="291042" y="897467"/>
                    <a:pt x="292240" y="889732"/>
                    <a:pt x="295275" y="882650"/>
                  </a:cubicBezTo>
                  <a:cubicBezTo>
                    <a:pt x="298636" y="874807"/>
                    <a:pt x="304979" y="868414"/>
                    <a:pt x="307975" y="860425"/>
                  </a:cubicBezTo>
                  <a:cubicBezTo>
                    <a:pt x="311401" y="851289"/>
                    <a:pt x="311572" y="841211"/>
                    <a:pt x="314325" y="831850"/>
                  </a:cubicBezTo>
                  <a:cubicBezTo>
                    <a:pt x="317355" y="821547"/>
                    <a:pt x="330084" y="789455"/>
                    <a:pt x="336550" y="781050"/>
                  </a:cubicBezTo>
                  <a:cubicBezTo>
                    <a:pt x="341590" y="774498"/>
                    <a:pt x="350640" y="771788"/>
                    <a:pt x="355600" y="765175"/>
                  </a:cubicBezTo>
                  <a:cubicBezTo>
                    <a:pt x="364718" y="753017"/>
                    <a:pt x="384758" y="718173"/>
                    <a:pt x="393700" y="698500"/>
                  </a:cubicBezTo>
                  <a:cubicBezTo>
                    <a:pt x="396058" y="693312"/>
                    <a:pt x="397501" y="687723"/>
                    <a:pt x="400050" y="682625"/>
                  </a:cubicBezTo>
                  <a:cubicBezTo>
                    <a:pt x="402810" y="677105"/>
                    <a:pt x="406815" y="672270"/>
                    <a:pt x="409575" y="666750"/>
                  </a:cubicBezTo>
                  <a:cubicBezTo>
                    <a:pt x="415553" y="654794"/>
                    <a:pt x="416068" y="650302"/>
                    <a:pt x="419100" y="638175"/>
                  </a:cubicBezTo>
                  <a:cubicBezTo>
                    <a:pt x="421264" y="590571"/>
                    <a:pt x="420296" y="578406"/>
                    <a:pt x="425450" y="539750"/>
                  </a:cubicBezTo>
                  <a:cubicBezTo>
                    <a:pt x="426301" y="533369"/>
                    <a:pt x="426856" y="526890"/>
                    <a:pt x="428625" y="520700"/>
                  </a:cubicBezTo>
                  <a:cubicBezTo>
                    <a:pt x="433193" y="504713"/>
                    <a:pt x="442775" y="484256"/>
                    <a:pt x="450850" y="469900"/>
                  </a:cubicBezTo>
                  <a:cubicBezTo>
                    <a:pt x="462036" y="450014"/>
                    <a:pt x="470412" y="436451"/>
                    <a:pt x="488950" y="422275"/>
                  </a:cubicBezTo>
                  <a:cubicBezTo>
                    <a:pt x="498754" y="414778"/>
                    <a:pt x="509758" y="408934"/>
                    <a:pt x="520700" y="403225"/>
                  </a:cubicBezTo>
                  <a:cubicBezTo>
                    <a:pt x="543324" y="391421"/>
                    <a:pt x="581902" y="374902"/>
                    <a:pt x="606425" y="368300"/>
                  </a:cubicBezTo>
                  <a:cubicBezTo>
                    <a:pt x="631824" y="361462"/>
                    <a:pt x="663240" y="360613"/>
                    <a:pt x="688975" y="358775"/>
                  </a:cubicBezTo>
                  <a:cubicBezTo>
                    <a:pt x="720725" y="364067"/>
                    <a:pt x="753689" y="364471"/>
                    <a:pt x="784225" y="374650"/>
                  </a:cubicBezTo>
                  <a:cubicBezTo>
                    <a:pt x="802325" y="380683"/>
                    <a:pt x="816519" y="395043"/>
                    <a:pt x="831850" y="406400"/>
                  </a:cubicBezTo>
                  <a:cubicBezTo>
                    <a:pt x="871172" y="435527"/>
                    <a:pt x="865675" y="432654"/>
                    <a:pt x="892175" y="466725"/>
                  </a:cubicBezTo>
                  <a:cubicBezTo>
                    <a:pt x="894292" y="477308"/>
                    <a:pt x="896676" y="487842"/>
                    <a:pt x="898525" y="498475"/>
                  </a:cubicBezTo>
                  <a:cubicBezTo>
                    <a:pt x="900910" y="512189"/>
                    <a:pt x="902145" y="526100"/>
                    <a:pt x="904875" y="539750"/>
                  </a:cubicBezTo>
                  <a:cubicBezTo>
                    <a:pt x="908647" y="558611"/>
                    <a:pt x="919463" y="598386"/>
                    <a:pt x="927100" y="615950"/>
                  </a:cubicBezTo>
                  <a:cubicBezTo>
                    <a:pt x="932387" y="628111"/>
                    <a:pt x="940504" y="638876"/>
                    <a:pt x="946150" y="650875"/>
                  </a:cubicBezTo>
                  <a:cubicBezTo>
                    <a:pt x="960213" y="680760"/>
                    <a:pt x="968558" y="722895"/>
                    <a:pt x="996950" y="746125"/>
                  </a:cubicBezTo>
                  <a:cubicBezTo>
                    <a:pt x="1001361" y="749734"/>
                    <a:pt x="1007345" y="750909"/>
                    <a:pt x="1012825" y="752475"/>
                  </a:cubicBezTo>
                  <a:cubicBezTo>
                    <a:pt x="1036963" y="759371"/>
                    <a:pt x="1045250" y="759253"/>
                    <a:pt x="1069975" y="762000"/>
                  </a:cubicBezTo>
                  <a:cubicBezTo>
                    <a:pt x="1083733" y="757767"/>
                    <a:pt x="1098528" y="756035"/>
                    <a:pt x="1111250" y="749300"/>
                  </a:cubicBezTo>
                  <a:cubicBezTo>
                    <a:pt x="1117239" y="746129"/>
                    <a:pt x="1120042" y="738961"/>
                    <a:pt x="1123950" y="733425"/>
                  </a:cubicBezTo>
                  <a:cubicBezTo>
                    <a:pt x="1136502" y="715643"/>
                    <a:pt x="1150332" y="696779"/>
                    <a:pt x="1158875" y="676275"/>
                  </a:cubicBezTo>
                  <a:cubicBezTo>
                    <a:pt x="1180363" y="624705"/>
                    <a:pt x="1148557" y="690561"/>
                    <a:pt x="1174750" y="638175"/>
                  </a:cubicBezTo>
                  <a:cubicBezTo>
                    <a:pt x="1183123" y="571189"/>
                    <a:pt x="1171646" y="654731"/>
                    <a:pt x="1184275" y="587375"/>
                  </a:cubicBezTo>
                  <a:cubicBezTo>
                    <a:pt x="1185847" y="578989"/>
                    <a:pt x="1186392" y="570442"/>
                    <a:pt x="1187450" y="561975"/>
                  </a:cubicBezTo>
                  <a:cubicBezTo>
                    <a:pt x="1185333" y="548217"/>
                    <a:pt x="1184643" y="534162"/>
                    <a:pt x="1181100" y="520700"/>
                  </a:cubicBezTo>
                  <a:cubicBezTo>
                    <a:pt x="1179293" y="513834"/>
                    <a:pt x="1174975" y="507883"/>
                    <a:pt x="1171575" y="501650"/>
                  </a:cubicBezTo>
                  <a:cubicBezTo>
                    <a:pt x="1165401" y="490331"/>
                    <a:pt x="1155816" y="474920"/>
                    <a:pt x="1146175" y="466725"/>
                  </a:cubicBezTo>
                  <a:cubicBezTo>
                    <a:pt x="1131175" y="453975"/>
                    <a:pt x="1112470" y="445720"/>
                    <a:pt x="1098550" y="431800"/>
                  </a:cubicBezTo>
                  <a:cubicBezTo>
                    <a:pt x="1059613" y="392863"/>
                    <a:pt x="1108989" y="440499"/>
                    <a:pt x="1060450" y="400050"/>
                  </a:cubicBezTo>
                  <a:cubicBezTo>
                    <a:pt x="1054701" y="395259"/>
                    <a:pt x="1050367" y="388914"/>
                    <a:pt x="1044575" y="384175"/>
                  </a:cubicBezTo>
                  <a:cubicBezTo>
                    <a:pt x="1038668" y="379342"/>
                    <a:pt x="1031432" y="376308"/>
                    <a:pt x="1025525" y="371475"/>
                  </a:cubicBezTo>
                  <a:cubicBezTo>
                    <a:pt x="997587" y="348616"/>
                    <a:pt x="1022268" y="361649"/>
                    <a:pt x="990600" y="339725"/>
                  </a:cubicBezTo>
                  <a:cubicBezTo>
                    <a:pt x="983585" y="334868"/>
                    <a:pt x="975611" y="331547"/>
                    <a:pt x="968375" y="327025"/>
                  </a:cubicBezTo>
                  <a:cubicBezTo>
                    <a:pt x="958667" y="320958"/>
                    <a:pt x="949568" y="313944"/>
                    <a:pt x="939800" y="307975"/>
                  </a:cubicBezTo>
                  <a:cubicBezTo>
                    <a:pt x="930502" y="302293"/>
                    <a:pt x="920204" y="298273"/>
                    <a:pt x="911225" y="292100"/>
                  </a:cubicBezTo>
                  <a:cubicBezTo>
                    <a:pt x="903185" y="286572"/>
                    <a:pt x="895899" y="279949"/>
                    <a:pt x="889000" y="273050"/>
                  </a:cubicBezTo>
                  <a:cubicBezTo>
                    <a:pt x="884208" y="268258"/>
                    <a:pt x="880286" y="262656"/>
                    <a:pt x="876300" y="257175"/>
                  </a:cubicBezTo>
                  <a:cubicBezTo>
                    <a:pt x="867087" y="244507"/>
                    <a:pt x="861939" y="235357"/>
                    <a:pt x="854075" y="222250"/>
                  </a:cubicBezTo>
                  <a:cubicBezTo>
                    <a:pt x="851958" y="214842"/>
                    <a:pt x="849991" y="207389"/>
                    <a:pt x="847725" y="200025"/>
                  </a:cubicBezTo>
                  <a:cubicBezTo>
                    <a:pt x="845757" y="193628"/>
                    <a:pt x="842020" y="187637"/>
                    <a:pt x="841375" y="180975"/>
                  </a:cubicBezTo>
                  <a:cubicBezTo>
                    <a:pt x="828402" y="46922"/>
                    <a:pt x="844532" y="142747"/>
                    <a:pt x="835025" y="76200"/>
                  </a:cubicBezTo>
                  <a:cubicBezTo>
                    <a:pt x="833056" y="62420"/>
                    <a:pt x="831094" y="48633"/>
                    <a:pt x="828675" y="34925"/>
                  </a:cubicBezTo>
                  <a:cubicBezTo>
                    <a:pt x="827917" y="30628"/>
                    <a:pt x="828118" y="25716"/>
                    <a:pt x="825500" y="22225"/>
                  </a:cubicBezTo>
                  <a:cubicBezTo>
                    <a:pt x="814433" y="7469"/>
                    <a:pt x="797315" y="5422"/>
                    <a:pt x="781050" y="0"/>
                  </a:cubicBezTo>
                  <a:cubicBezTo>
                    <a:pt x="750424" y="15313"/>
                    <a:pt x="743385" y="12469"/>
                    <a:pt x="727075" y="38100"/>
                  </a:cubicBezTo>
                  <a:cubicBezTo>
                    <a:pt x="724015" y="42908"/>
                    <a:pt x="722842" y="48683"/>
                    <a:pt x="720725" y="53975"/>
                  </a:cubicBezTo>
                  <a:cubicBezTo>
                    <a:pt x="719217" y="78100"/>
                    <a:pt x="719389" y="111959"/>
                    <a:pt x="711200" y="136525"/>
                  </a:cubicBezTo>
                  <a:cubicBezTo>
                    <a:pt x="708207" y="145505"/>
                    <a:pt x="704180" y="154352"/>
                    <a:pt x="698500" y="161925"/>
                  </a:cubicBezTo>
                  <a:cubicBezTo>
                    <a:pt x="692547" y="169863"/>
                    <a:pt x="686461" y="180446"/>
                    <a:pt x="676275" y="184150"/>
                  </a:cubicBezTo>
                  <a:cubicBezTo>
                    <a:pt x="669242" y="186707"/>
                    <a:pt x="661458" y="186267"/>
                    <a:pt x="654050" y="187325"/>
                  </a:cubicBezTo>
                  <a:cubicBezTo>
                    <a:pt x="648758" y="189442"/>
                    <a:pt x="643704" y="192293"/>
                    <a:pt x="638175" y="193675"/>
                  </a:cubicBezTo>
                  <a:cubicBezTo>
                    <a:pt x="627478" y="196349"/>
                    <a:pt x="592047" y="198955"/>
                    <a:pt x="584200" y="200025"/>
                  </a:cubicBezTo>
                  <a:cubicBezTo>
                    <a:pt x="571443" y="201765"/>
                    <a:pt x="558768" y="204072"/>
                    <a:pt x="546100" y="206375"/>
                  </a:cubicBezTo>
                  <a:cubicBezTo>
                    <a:pt x="535481" y="208306"/>
                    <a:pt x="525011" y="211042"/>
                    <a:pt x="514350" y="212725"/>
                  </a:cubicBezTo>
                  <a:cubicBezTo>
                    <a:pt x="490588" y="216477"/>
                    <a:pt x="487697" y="214414"/>
                    <a:pt x="466725" y="219075"/>
                  </a:cubicBezTo>
                  <a:cubicBezTo>
                    <a:pt x="463458" y="219801"/>
                    <a:pt x="460501" y="221700"/>
                    <a:pt x="457200" y="222250"/>
                  </a:cubicBezTo>
                  <a:cubicBezTo>
                    <a:pt x="447747" y="223826"/>
                    <a:pt x="438078" y="223849"/>
                    <a:pt x="428625" y="225425"/>
                  </a:cubicBezTo>
                  <a:cubicBezTo>
                    <a:pt x="360552" y="236771"/>
                    <a:pt x="446588" y="228195"/>
                    <a:pt x="358775" y="234950"/>
                  </a:cubicBezTo>
                  <a:cubicBezTo>
                    <a:pt x="352425" y="236008"/>
                    <a:pt x="346098" y="237215"/>
                    <a:pt x="339725" y="238125"/>
                  </a:cubicBezTo>
                  <a:cubicBezTo>
                    <a:pt x="331278" y="239332"/>
                    <a:pt x="322741" y="239897"/>
                    <a:pt x="314325" y="241300"/>
                  </a:cubicBezTo>
                  <a:cubicBezTo>
                    <a:pt x="310021" y="242017"/>
                    <a:pt x="309033" y="235479"/>
                    <a:pt x="304800" y="234950"/>
                  </a:cubicBezTo>
                  <a:close/>
                </a:path>
              </a:pathLst>
            </a:custGeom>
            <a:noFill/>
            <a:ln>
              <a:solidFill>
                <a:srgbClr val="7F7FFD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8" name="Oval 207">
              <a:extLst>
                <a:ext uri="{FF2B5EF4-FFF2-40B4-BE49-F238E27FC236}">
                  <a16:creationId xmlns:a16="http://schemas.microsoft.com/office/drawing/2014/main" id="{CCCCF502-2734-4095-A2B0-BA9FEDD7801F}"/>
                </a:ext>
              </a:extLst>
            </p:cNvPr>
            <p:cNvSpPr/>
            <p:nvPr/>
          </p:nvSpPr>
          <p:spPr>
            <a:xfrm>
              <a:off x="4220765" y="4492935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9" name="Oval 208">
              <a:extLst>
                <a:ext uri="{FF2B5EF4-FFF2-40B4-BE49-F238E27FC236}">
                  <a16:creationId xmlns:a16="http://schemas.microsoft.com/office/drawing/2014/main" id="{80E36400-BF0F-41F8-BB3A-675535EE3B09}"/>
                </a:ext>
              </a:extLst>
            </p:cNvPr>
            <p:cNvSpPr/>
            <p:nvPr/>
          </p:nvSpPr>
          <p:spPr>
            <a:xfrm>
              <a:off x="4284265" y="4378635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Oval 209">
              <a:extLst>
                <a:ext uri="{FF2B5EF4-FFF2-40B4-BE49-F238E27FC236}">
                  <a16:creationId xmlns:a16="http://schemas.microsoft.com/office/drawing/2014/main" id="{BA195DBF-BF28-4117-88AF-1580E59E8F02}"/>
                </a:ext>
              </a:extLst>
            </p:cNvPr>
            <p:cNvSpPr/>
            <p:nvPr/>
          </p:nvSpPr>
          <p:spPr>
            <a:xfrm>
              <a:off x="5827315" y="4905685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B16357DE-1F8F-4800-8A4E-7EF089D622B0}"/>
                </a:ext>
              </a:extLst>
            </p:cNvPr>
            <p:cNvSpPr/>
            <p:nvPr/>
          </p:nvSpPr>
          <p:spPr>
            <a:xfrm>
              <a:off x="5122465" y="5347010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7FA6B4D3-82A9-4D60-B503-A3AA0AA8417B}"/>
                </a:ext>
              </a:extLst>
            </p:cNvPr>
            <p:cNvSpPr/>
            <p:nvPr/>
          </p:nvSpPr>
          <p:spPr>
            <a:xfrm>
              <a:off x="4345583" y="2972110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1655A8B4-6F0C-4CCC-BB8D-83FA88461CD6}"/>
                </a:ext>
              </a:extLst>
            </p:cNvPr>
            <p:cNvSpPr/>
            <p:nvPr/>
          </p:nvSpPr>
          <p:spPr>
            <a:xfrm>
              <a:off x="3450233" y="2648260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4" name="Oval 213">
              <a:extLst>
                <a:ext uri="{FF2B5EF4-FFF2-40B4-BE49-F238E27FC236}">
                  <a16:creationId xmlns:a16="http://schemas.microsoft.com/office/drawing/2014/main" id="{16E6DA92-7A09-4E24-B9FC-DA46DEA70EE2}"/>
                </a:ext>
              </a:extLst>
            </p:cNvPr>
            <p:cNvSpPr/>
            <p:nvPr/>
          </p:nvSpPr>
          <p:spPr>
            <a:xfrm>
              <a:off x="4424958" y="3397560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5" name="Oval 214">
              <a:extLst>
                <a:ext uri="{FF2B5EF4-FFF2-40B4-BE49-F238E27FC236}">
                  <a16:creationId xmlns:a16="http://schemas.microsoft.com/office/drawing/2014/main" id="{C15DEDB8-4308-4CF0-AAF0-2ACBAAE99F86}"/>
                </a:ext>
              </a:extLst>
            </p:cNvPr>
            <p:cNvSpPr/>
            <p:nvPr/>
          </p:nvSpPr>
          <p:spPr>
            <a:xfrm>
              <a:off x="5345708" y="3102285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6" name="Oval 215">
              <a:extLst>
                <a:ext uri="{FF2B5EF4-FFF2-40B4-BE49-F238E27FC236}">
                  <a16:creationId xmlns:a16="http://schemas.microsoft.com/office/drawing/2014/main" id="{D2DB54B2-9499-4058-BB35-A277A4051FA6}"/>
                </a:ext>
              </a:extLst>
            </p:cNvPr>
            <p:cNvSpPr/>
            <p:nvPr/>
          </p:nvSpPr>
          <p:spPr>
            <a:xfrm>
              <a:off x="5714008" y="3229285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7" name="Oval 216">
              <a:extLst>
                <a:ext uri="{FF2B5EF4-FFF2-40B4-BE49-F238E27FC236}">
                  <a16:creationId xmlns:a16="http://schemas.microsoft.com/office/drawing/2014/main" id="{FFE46A09-61EF-4F5D-90C9-53ADC67C13EF}"/>
                </a:ext>
              </a:extLst>
            </p:cNvPr>
            <p:cNvSpPr/>
            <p:nvPr/>
          </p:nvSpPr>
          <p:spPr>
            <a:xfrm>
              <a:off x="4113808" y="2311710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8" name="Oval 217">
              <a:extLst>
                <a:ext uri="{FF2B5EF4-FFF2-40B4-BE49-F238E27FC236}">
                  <a16:creationId xmlns:a16="http://schemas.microsoft.com/office/drawing/2014/main" id="{2832A960-9734-427D-9932-8AEE40E354C4}"/>
                </a:ext>
              </a:extLst>
            </p:cNvPr>
            <p:cNvSpPr/>
            <p:nvPr/>
          </p:nvSpPr>
          <p:spPr>
            <a:xfrm>
              <a:off x="5002808" y="1362385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Oval 218">
              <a:extLst>
                <a:ext uri="{FF2B5EF4-FFF2-40B4-BE49-F238E27FC236}">
                  <a16:creationId xmlns:a16="http://schemas.microsoft.com/office/drawing/2014/main" id="{733A2B56-1662-43D5-A49B-D18A8FAFBC49}"/>
                </a:ext>
              </a:extLst>
            </p:cNvPr>
            <p:cNvSpPr/>
            <p:nvPr/>
          </p:nvSpPr>
          <p:spPr>
            <a:xfrm>
              <a:off x="5186958" y="1356035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Oval 219">
              <a:extLst>
                <a:ext uri="{FF2B5EF4-FFF2-40B4-BE49-F238E27FC236}">
                  <a16:creationId xmlns:a16="http://schemas.microsoft.com/office/drawing/2014/main" id="{C68CB065-DE3E-44EE-BF19-7FE1103C1153}"/>
                </a:ext>
              </a:extLst>
            </p:cNvPr>
            <p:cNvSpPr/>
            <p:nvPr/>
          </p:nvSpPr>
          <p:spPr>
            <a:xfrm>
              <a:off x="4967883" y="1660835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Oval 220">
              <a:extLst>
                <a:ext uri="{FF2B5EF4-FFF2-40B4-BE49-F238E27FC236}">
                  <a16:creationId xmlns:a16="http://schemas.microsoft.com/office/drawing/2014/main" id="{D457AFDB-F2AC-41E8-9205-32592D1DBAF1}"/>
                </a:ext>
              </a:extLst>
            </p:cNvPr>
            <p:cNvSpPr/>
            <p:nvPr/>
          </p:nvSpPr>
          <p:spPr>
            <a:xfrm>
              <a:off x="5653683" y="1429060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2" name="Oval 221">
              <a:extLst>
                <a:ext uri="{FF2B5EF4-FFF2-40B4-BE49-F238E27FC236}">
                  <a16:creationId xmlns:a16="http://schemas.microsoft.com/office/drawing/2014/main" id="{EA94EC25-98B5-45FF-9408-358220339990}"/>
                </a:ext>
              </a:extLst>
            </p:cNvPr>
            <p:cNvSpPr/>
            <p:nvPr/>
          </p:nvSpPr>
          <p:spPr>
            <a:xfrm>
              <a:off x="6104533" y="955985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" name="Oval 222">
              <a:extLst>
                <a:ext uri="{FF2B5EF4-FFF2-40B4-BE49-F238E27FC236}">
                  <a16:creationId xmlns:a16="http://schemas.microsoft.com/office/drawing/2014/main" id="{0BC44173-2F6B-42DA-B094-778061C63711}"/>
                </a:ext>
              </a:extLst>
            </p:cNvPr>
            <p:cNvSpPr/>
            <p:nvPr/>
          </p:nvSpPr>
          <p:spPr>
            <a:xfrm>
              <a:off x="6383933" y="1340160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" name="Oval 223">
              <a:extLst>
                <a:ext uri="{FF2B5EF4-FFF2-40B4-BE49-F238E27FC236}">
                  <a16:creationId xmlns:a16="http://schemas.microsoft.com/office/drawing/2014/main" id="{352330F2-7591-434D-A3F3-2C4F443B0C90}"/>
                </a:ext>
              </a:extLst>
            </p:cNvPr>
            <p:cNvSpPr/>
            <p:nvPr/>
          </p:nvSpPr>
          <p:spPr>
            <a:xfrm>
              <a:off x="6895108" y="1365560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Oval 224">
              <a:extLst>
                <a:ext uri="{FF2B5EF4-FFF2-40B4-BE49-F238E27FC236}">
                  <a16:creationId xmlns:a16="http://schemas.microsoft.com/office/drawing/2014/main" id="{BB863072-8172-4E29-A683-FA5DFE2F2A67}"/>
                </a:ext>
              </a:extLst>
            </p:cNvPr>
            <p:cNvSpPr/>
            <p:nvPr/>
          </p:nvSpPr>
          <p:spPr>
            <a:xfrm>
              <a:off x="6891933" y="990910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Oval 225">
              <a:extLst>
                <a:ext uri="{FF2B5EF4-FFF2-40B4-BE49-F238E27FC236}">
                  <a16:creationId xmlns:a16="http://schemas.microsoft.com/office/drawing/2014/main" id="{7DE66216-5080-4D72-8E0B-C0F994698CC6}"/>
                </a:ext>
              </a:extLst>
            </p:cNvPr>
            <p:cNvSpPr/>
            <p:nvPr/>
          </p:nvSpPr>
          <p:spPr>
            <a:xfrm>
              <a:off x="7015758" y="978210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" name="Oval 226">
              <a:extLst>
                <a:ext uri="{FF2B5EF4-FFF2-40B4-BE49-F238E27FC236}">
                  <a16:creationId xmlns:a16="http://schemas.microsoft.com/office/drawing/2014/main" id="{DB6CF560-5067-45E6-92B8-AF047FE71529}"/>
                </a:ext>
              </a:extLst>
            </p:cNvPr>
            <p:cNvSpPr/>
            <p:nvPr/>
          </p:nvSpPr>
          <p:spPr>
            <a:xfrm>
              <a:off x="7577733" y="2997510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8" name="Oval 227">
              <a:extLst>
                <a:ext uri="{FF2B5EF4-FFF2-40B4-BE49-F238E27FC236}">
                  <a16:creationId xmlns:a16="http://schemas.microsoft.com/office/drawing/2014/main" id="{862CF2BB-A562-4BAC-A5F4-0C130B9C6822}"/>
                </a:ext>
              </a:extLst>
            </p:cNvPr>
            <p:cNvSpPr/>
            <p:nvPr/>
          </p:nvSpPr>
          <p:spPr>
            <a:xfrm>
              <a:off x="7768233" y="2949885"/>
              <a:ext cx="147637" cy="147637"/>
            </a:xfrm>
            <a:prstGeom prst="ellipse">
              <a:avLst/>
            </a:prstGeom>
            <a:noFill/>
            <a:ln>
              <a:solidFill>
                <a:srgbClr val="7F7FFD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Freeform: Shape 228">
              <a:extLst>
                <a:ext uri="{FF2B5EF4-FFF2-40B4-BE49-F238E27FC236}">
                  <a16:creationId xmlns:a16="http://schemas.microsoft.com/office/drawing/2014/main" id="{24574969-A0CC-4F55-8022-EC13D3CB0498}"/>
                </a:ext>
              </a:extLst>
            </p:cNvPr>
            <p:cNvSpPr/>
            <p:nvPr/>
          </p:nvSpPr>
          <p:spPr>
            <a:xfrm>
              <a:off x="6334125" y="3471863"/>
              <a:ext cx="2934159" cy="3300412"/>
            </a:xfrm>
            <a:custGeom>
              <a:avLst/>
              <a:gdLst>
                <a:gd name="connsiteX0" fmla="*/ 1238250 w 2934159"/>
                <a:gd name="connsiteY0" fmla="*/ 1519237 h 3300412"/>
                <a:gd name="connsiteX1" fmla="*/ 1157288 w 2934159"/>
                <a:gd name="connsiteY1" fmla="*/ 1543050 h 3300412"/>
                <a:gd name="connsiteX2" fmla="*/ 1038225 w 2934159"/>
                <a:gd name="connsiteY2" fmla="*/ 1590675 h 3300412"/>
                <a:gd name="connsiteX3" fmla="*/ 971550 w 2934159"/>
                <a:gd name="connsiteY3" fmla="*/ 1628775 h 3300412"/>
                <a:gd name="connsiteX4" fmla="*/ 862013 w 2934159"/>
                <a:gd name="connsiteY4" fmla="*/ 1681162 h 3300412"/>
                <a:gd name="connsiteX5" fmla="*/ 690563 w 2934159"/>
                <a:gd name="connsiteY5" fmla="*/ 1819275 h 3300412"/>
                <a:gd name="connsiteX6" fmla="*/ 652463 w 2934159"/>
                <a:gd name="connsiteY6" fmla="*/ 1852612 h 3300412"/>
                <a:gd name="connsiteX7" fmla="*/ 519113 w 2934159"/>
                <a:gd name="connsiteY7" fmla="*/ 2000250 h 3300412"/>
                <a:gd name="connsiteX8" fmla="*/ 466725 w 2934159"/>
                <a:gd name="connsiteY8" fmla="*/ 2062162 h 3300412"/>
                <a:gd name="connsiteX9" fmla="*/ 371475 w 2934159"/>
                <a:gd name="connsiteY9" fmla="*/ 2157412 h 3300412"/>
                <a:gd name="connsiteX10" fmla="*/ 342900 w 2934159"/>
                <a:gd name="connsiteY10" fmla="*/ 2181225 h 3300412"/>
                <a:gd name="connsiteX11" fmla="*/ 309563 w 2934159"/>
                <a:gd name="connsiteY11" fmla="*/ 2219325 h 3300412"/>
                <a:gd name="connsiteX12" fmla="*/ 252413 w 2934159"/>
                <a:gd name="connsiteY12" fmla="*/ 2281237 h 3300412"/>
                <a:gd name="connsiteX13" fmla="*/ 228600 w 2934159"/>
                <a:gd name="connsiteY13" fmla="*/ 2319337 h 3300412"/>
                <a:gd name="connsiteX14" fmla="*/ 195263 w 2934159"/>
                <a:gd name="connsiteY14" fmla="*/ 2366962 h 3300412"/>
                <a:gd name="connsiteX15" fmla="*/ 171450 w 2934159"/>
                <a:gd name="connsiteY15" fmla="*/ 2419350 h 3300412"/>
                <a:gd name="connsiteX16" fmla="*/ 152400 w 2934159"/>
                <a:gd name="connsiteY16" fmla="*/ 2452687 h 3300412"/>
                <a:gd name="connsiteX17" fmla="*/ 138113 w 2934159"/>
                <a:gd name="connsiteY17" fmla="*/ 2490787 h 3300412"/>
                <a:gd name="connsiteX18" fmla="*/ 123825 w 2934159"/>
                <a:gd name="connsiteY18" fmla="*/ 2524125 h 3300412"/>
                <a:gd name="connsiteX19" fmla="*/ 100013 w 2934159"/>
                <a:gd name="connsiteY19" fmla="*/ 2590800 h 3300412"/>
                <a:gd name="connsiteX20" fmla="*/ 76200 w 2934159"/>
                <a:gd name="connsiteY20" fmla="*/ 2624137 h 3300412"/>
                <a:gd name="connsiteX21" fmla="*/ 66675 w 2934159"/>
                <a:gd name="connsiteY21" fmla="*/ 2647950 h 3300412"/>
                <a:gd name="connsiteX22" fmla="*/ 38100 w 2934159"/>
                <a:gd name="connsiteY22" fmla="*/ 2709862 h 3300412"/>
                <a:gd name="connsiteX23" fmla="*/ 19050 w 2934159"/>
                <a:gd name="connsiteY23" fmla="*/ 2767012 h 3300412"/>
                <a:gd name="connsiteX24" fmla="*/ 14288 w 2934159"/>
                <a:gd name="connsiteY24" fmla="*/ 2795587 h 3300412"/>
                <a:gd name="connsiteX25" fmla="*/ 9525 w 2934159"/>
                <a:gd name="connsiteY25" fmla="*/ 2819400 h 3300412"/>
                <a:gd name="connsiteX26" fmla="*/ 0 w 2934159"/>
                <a:gd name="connsiteY26" fmla="*/ 2843212 h 3300412"/>
                <a:gd name="connsiteX27" fmla="*/ 4763 w 2934159"/>
                <a:gd name="connsiteY27" fmla="*/ 2924175 h 3300412"/>
                <a:gd name="connsiteX28" fmla="*/ 38100 w 2934159"/>
                <a:gd name="connsiteY28" fmla="*/ 3000375 h 3300412"/>
                <a:gd name="connsiteX29" fmla="*/ 66675 w 2934159"/>
                <a:gd name="connsiteY29" fmla="*/ 3028950 h 3300412"/>
                <a:gd name="connsiteX30" fmla="*/ 90488 w 2934159"/>
                <a:gd name="connsiteY30" fmla="*/ 3057525 h 3300412"/>
                <a:gd name="connsiteX31" fmla="*/ 119063 w 2934159"/>
                <a:gd name="connsiteY31" fmla="*/ 3086100 h 3300412"/>
                <a:gd name="connsiteX32" fmla="*/ 152400 w 2934159"/>
                <a:gd name="connsiteY32" fmla="*/ 3124200 h 3300412"/>
                <a:gd name="connsiteX33" fmla="*/ 238125 w 2934159"/>
                <a:gd name="connsiteY33" fmla="*/ 3186112 h 3300412"/>
                <a:gd name="connsiteX34" fmla="*/ 271463 w 2934159"/>
                <a:gd name="connsiteY34" fmla="*/ 3209925 h 3300412"/>
                <a:gd name="connsiteX35" fmla="*/ 300038 w 2934159"/>
                <a:gd name="connsiteY35" fmla="*/ 3228975 h 3300412"/>
                <a:gd name="connsiteX36" fmla="*/ 323850 w 2934159"/>
                <a:gd name="connsiteY36" fmla="*/ 3248025 h 3300412"/>
                <a:gd name="connsiteX37" fmla="*/ 414338 w 2934159"/>
                <a:gd name="connsiteY37" fmla="*/ 3281362 h 3300412"/>
                <a:gd name="connsiteX38" fmla="*/ 509588 w 2934159"/>
                <a:gd name="connsiteY38" fmla="*/ 3300412 h 3300412"/>
                <a:gd name="connsiteX39" fmla="*/ 690563 w 2934159"/>
                <a:gd name="connsiteY39" fmla="*/ 3262312 h 3300412"/>
                <a:gd name="connsiteX40" fmla="*/ 781050 w 2934159"/>
                <a:gd name="connsiteY40" fmla="*/ 3214687 h 3300412"/>
                <a:gd name="connsiteX41" fmla="*/ 819150 w 2934159"/>
                <a:gd name="connsiteY41" fmla="*/ 3186112 h 3300412"/>
                <a:gd name="connsiteX42" fmla="*/ 857250 w 2934159"/>
                <a:gd name="connsiteY42" fmla="*/ 3176587 h 3300412"/>
                <a:gd name="connsiteX43" fmla="*/ 933450 w 2934159"/>
                <a:gd name="connsiteY43" fmla="*/ 3148012 h 3300412"/>
                <a:gd name="connsiteX44" fmla="*/ 1104900 w 2934159"/>
                <a:gd name="connsiteY44" fmla="*/ 3138487 h 3300412"/>
                <a:gd name="connsiteX45" fmla="*/ 1147763 w 2934159"/>
                <a:gd name="connsiteY45" fmla="*/ 3128962 h 3300412"/>
                <a:gd name="connsiteX46" fmla="*/ 1233488 w 2934159"/>
                <a:gd name="connsiteY46" fmla="*/ 3105150 h 3300412"/>
                <a:gd name="connsiteX47" fmla="*/ 1433513 w 2934159"/>
                <a:gd name="connsiteY47" fmla="*/ 3090862 h 3300412"/>
                <a:gd name="connsiteX48" fmla="*/ 1538288 w 2934159"/>
                <a:gd name="connsiteY48" fmla="*/ 3014662 h 3300412"/>
                <a:gd name="connsiteX49" fmla="*/ 1628775 w 2934159"/>
                <a:gd name="connsiteY49" fmla="*/ 2886075 h 3300412"/>
                <a:gd name="connsiteX50" fmla="*/ 1724025 w 2934159"/>
                <a:gd name="connsiteY50" fmla="*/ 2786062 h 3300412"/>
                <a:gd name="connsiteX51" fmla="*/ 1776413 w 2934159"/>
                <a:gd name="connsiteY51" fmla="*/ 2728912 h 3300412"/>
                <a:gd name="connsiteX52" fmla="*/ 1833563 w 2934159"/>
                <a:gd name="connsiteY52" fmla="*/ 2690812 h 3300412"/>
                <a:gd name="connsiteX53" fmla="*/ 1952625 w 2934159"/>
                <a:gd name="connsiteY53" fmla="*/ 2562225 h 3300412"/>
                <a:gd name="connsiteX54" fmla="*/ 2052638 w 2934159"/>
                <a:gd name="connsiteY54" fmla="*/ 2438400 h 3300412"/>
                <a:gd name="connsiteX55" fmla="*/ 2109788 w 2934159"/>
                <a:gd name="connsiteY55" fmla="*/ 2328862 h 3300412"/>
                <a:gd name="connsiteX56" fmla="*/ 2128838 w 2934159"/>
                <a:gd name="connsiteY56" fmla="*/ 2286000 h 3300412"/>
                <a:gd name="connsiteX57" fmla="*/ 2157413 w 2934159"/>
                <a:gd name="connsiteY57" fmla="*/ 2238375 h 3300412"/>
                <a:gd name="connsiteX58" fmla="*/ 2181225 w 2934159"/>
                <a:gd name="connsiteY58" fmla="*/ 2185987 h 3300412"/>
                <a:gd name="connsiteX59" fmla="*/ 2214563 w 2934159"/>
                <a:gd name="connsiteY59" fmla="*/ 2138362 h 3300412"/>
                <a:gd name="connsiteX60" fmla="*/ 2247900 w 2934159"/>
                <a:gd name="connsiteY60" fmla="*/ 2081212 h 3300412"/>
                <a:gd name="connsiteX61" fmla="*/ 2276475 w 2934159"/>
                <a:gd name="connsiteY61" fmla="*/ 2038350 h 3300412"/>
                <a:gd name="connsiteX62" fmla="*/ 2338388 w 2934159"/>
                <a:gd name="connsiteY62" fmla="*/ 1938337 h 3300412"/>
                <a:gd name="connsiteX63" fmla="*/ 2371725 w 2934159"/>
                <a:gd name="connsiteY63" fmla="*/ 1885950 h 3300412"/>
                <a:gd name="connsiteX64" fmla="*/ 2405063 w 2934159"/>
                <a:gd name="connsiteY64" fmla="*/ 1824037 h 3300412"/>
                <a:gd name="connsiteX65" fmla="*/ 2443163 w 2934159"/>
                <a:gd name="connsiteY65" fmla="*/ 1766887 h 3300412"/>
                <a:gd name="connsiteX66" fmla="*/ 2466975 w 2934159"/>
                <a:gd name="connsiteY66" fmla="*/ 1704975 h 3300412"/>
                <a:gd name="connsiteX67" fmla="*/ 2557463 w 2934159"/>
                <a:gd name="connsiteY67" fmla="*/ 1543050 h 3300412"/>
                <a:gd name="connsiteX68" fmla="*/ 2619375 w 2934159"/>
                <a:gd name="connsiteY68" fmla="*/ 1452562 h 3300412"/>
                <a:gd name="connsiteX69" fmla="*/ 2657475 w 2934159"/>
                <a:gd name="connsiteY69" fmla="*/ 1390650 h 3300412"/>
                <a:gd name="connsiteX70" fmla="*/ 2690813 w 2934159"/>
                <a:gd name="connsiteY70" fmla="*/ 1343025 h 3300412"/>
                <a:gd name="connsiteX71" fmla="*/ 2724150 w 2934159"/>
                <a:gd name="connsiteY71" fmla="*/ 1290637 h 3300412"/>
                <a:gd name="connsiteX72" fmla="*/ 2767013 w 2934159"/>
                <a:gd name="connsiteY72" fmla="*/ 1243012 h 3300412"/>
                <a:gd name="connsiteX73" fmla="*/ 2824163 w 2934159"/>
                <a:gd name="connsiteY73" fmla="*/ 1157287 h 3300412"/>
                <a:gd name="connsiteX74" fmla="*/ 2890838 w 2934159"/>
                <a:gd name="connsiteY74" fmla="*/ 1042987 h 3300412"/>
                <a:gd name="connsiteX75" fmla="*/ 2928938 w 2934159"/>
                <a:gd name="connsiteY75" fmla="*/ 876300 h 3300412"/>
                <a:gd name="connsiteX76" fmla="*/ 2928938 w 2934159"/>
                <a:gd name="connsiteY76" fmla="*/ 781050 h 3300412"/>
                <a:gd name="connsiteX77" fmla="*/ 2924175 w 2934159"/>
                <a:gd name="connsiteY77" fmla="*/ 600075 h 3300412"/>
                <a:gd name="connsiteX78" fmla="*/ 2909888 w 2934159"/>
                <a:gd name="connsiteY78" fmla="*/ 495300 h 3300412"/>
                <a:gd name="connsiteX79" fmla="*/ 2895600 w 2934159"/>
                <a:gd name="connsiteY79" fmla="*/ 433387 h 3300412"/>
                <a:gd name="connsiteX80" fmla="*/ 2867025 w 2934159"/>
                <a:gd name="connsiteY80" fmla="*/ 381000 h 3300412"/>
                <a:gd name="connsiteX81" fmla="*/ 2805113 w 2934159"/>
                <a:gd name="connsiteY81" fmla="*/ 247650 h 3300412"/>
                <a:gd name="connsiteX82" fmla="*/ 2733675 w 2934159"/>
                <a:gd name="connsiteY82" fmla="*/ 95250 h 3300412"/>
                <a:gd name="connsiteX83" fmla="*/ 2657475 w 2934159"/>
                <a:gd name="connsiteY83" fmla="*/ 0 h 3300412"/>
                <a:gd name="connsiteX84" fmla="*/ 2509838 w 2934159"/>
                <a:gd name="connsiteY84" fmla="*/ 28575 h 3300412"/>
                <a:gd name="connsiteX85" fmla="*/ 2438400 w 2934159"/>
                <a:gd name="connsiteY85" fmla="*/ 61912 h 3300412"/>
                <a:gd name="connsiteX86" fmla="*/ 2352675 w 2934159"/>
                <a:gd name="connsiteY86" fmla="*/ 166687 h 3300412"/>
                <a:gd name="connsiteX87" fmla="*/ 2328863 w 2934159"/>
                <a:gd name="connsiteY87" fmla="*/ 228600 h 3300412"/>
                <a:gd name="connsiteX88" fmla="*/ 2300288 w 2934159"/>
                <a:gd name="connsiteY88" fmla="*/ 285750 h 3300412"/>
                <a:gd name="connsiteX89" fmla="*/ 2262188 w 2934159"/>
                <a:gd name="connsiteY89" fmla="*/ 390525 h 3300412"/>
                <a:gd name="connsiteX90" fmla="*/ 2233613 w 2934159"/>
                <a:gd name="connsiteY90" fmla="*/ 500062 h 3300412"/>
                <a:gd name="connsiteX91" fmla="*/ 2214563 w 2934159"/>
                <a:gd name="connsiteY91" fmla="*/ 566737 h 3300412"/>
                <a:gd name="connsiteX92" fmla="*/ 2200275 w 2934159"/>
                <a:gd name="connsiteY92" fmla="*/ 595312 h 3300412"/>
                <a:gd name="connsiteX93" fmla="*/ 2138363 w 2934159"/>
                <a:gd name="connsiteY93" fmla="*/ 623887 h 3300412"/>
                <a:gd name="connsiteX94" fmla="*/ 2062163 w 2934159"/>
                <a:gd name="connsiteY94" fmla="*/ 642937 h 3300412"/>
                <a:gd name="connsiteX95" fmla="*/ 2014538 w 2934159"/>
                <a:gd name="connsiteY95" fmla="*/ 657225 h 3300412"/>
                <a:gd name="connsiteX96" fmla="*/ 1919288 w 2934159"/>
                <a:gd name="connsiteY96" fmla="*/ 681037 h 3300412"/>
                <a:gd name="connsiteX97" fmla="*/ 1843088 w 2934159"/>
                <a:gd name="connsiteY97" fmla="*/ 738187 h 3300412"/>
                <a:gd name="connsiteX98" fmla="*/ 1790700 w 2934159"/>
                <a:gd name="connsiteY98" fmla="*/ 809625 h 3300412"/>
                <a:gd name="connsiteX99" fmla="*/ 1776413 w 2934159"/>
                <a:gd name="connsiteY99" fmla="*/ 847725 h 3300412"/>
                <a:gd name="connsiteX100" fmla="*/ 1771650 w 2934159"/>
                <a:gd name="connsiteY100" fmla="*/ 885825 h 3300412"/>
                <a:gd name="connsiteX101" fmla="*/ 1766888 w 2934159"/>
                <a:gd name="connsiteY101" fmla="*/ 1114425 h 3300412"/>
                <a:gd name="connsiteX102" fmla="*/ 1752600 w 2934159"/>
                <a:gd name="connsiteY102" fmla="*/ 1157287 h 3300412"/>
                <a:gd name="connsiteX103" fmla="*/ 1700213 w 2934159"/>
                <a:gd name="connsiteY103" fmla="*/ 1266825 h 3300412"/>
                <a:gd name="connsiteX104" fmla="*/ 1671638 w 2934159"/>
                <a:gd name="connsiteY104" fmla="*/ 1295400 h 3300412"/>
                <a:gd name="connsiteX105" fmla="*/ 1643063 w 2934159"/>
                <a:gd name="connsiteY105" fmla="*/ 1328737 h 3300412"/>
                <a:gd name="connsiteX106" fmla="*/ 1604963 w 2934159"/>
                <a:gd name="connsiteY106" fmla="*/ 1352550 h 3300412"/>
                <a:gd name="connsiteX107" fmla="*/ 1524000 w 2934159"/>
                <a:gd name="connsiteY107" fmla="*/ 1404937 h 3300412"/>
                <a:gd name="connsiteX108" fmla="*/ 1466850 w 2934159"/>
                <a:gd name="connsiteY108" fmla="*/ 1443037 h 3300412"/>
                <a:gd name="connsiteX109" fmla="*/ 1423988 w 2934159"/>
                <a:gd name="connsiteY109" fmla="*/ 1462087 h 3300412"/>
                <a:gd name="connsiteX110" fmla="*/ 1357313 w 2934159"/>
                <a:gd name="connsiteY110" fmla="*/ 1485900 h 3300412"/>
                <a:gd name="connsiteX111" fmla="*/ 1309688 w 2934159"/>
                <a:gd name="connsiteY111" fmla="*/ 1519237 h 3300412"/>
                <a:gd name="connsiteX112" fmla="*/ 1238250 w 2934159"/>
                <a:gd name="connsiteY112" fmla="*/ 1519237 h 3300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2934159" h="3300412">
                  <a:moveTo>
                    <a:pt x="1238250" y="1519237"/>
                  </a:moveTo>
                  <a:cubicBezTo>
                    <a:pt x="1212850" y="1523206"/>
                    <a:pt x="1205744" y="1524715"/>
                    <a:pt x="1157288" y="1543050"/>
                  </a:cubicBezTo>
                  <a:cubicBezTo>
                    <a:pt x="1117309" y="1558177"/>
                    <a:pt x="1075338" y="1569468"/>
                    <a:pt x="1038225" y="1590675"/>
                  </a:cubicBezTo>
                  <a:cubicBezTo>
                    <a:pt x="1016000" y="1603375"/>
                    <a:pt x="994321" y="1617082"/>
                    <a:pt x="971550" y="1628775"/>
                  </a:cubicBezTo>
                  <a:cubicBezTo>
                    <a:pt x="935546" y="1647263"/>
                    <a:pt x="895290" y="1658124"/>
                    <a:pt x="862013" y="1681162"/>
                  </a:cubicBezTo>
                  <a:cubicBezTo>
                    <a:pt x="760839" y="1751206"/>
                    <a:pt x="818036" y="1708250"/>
                    <a:pt x="690563" y="1819275"/>
                  </a:cubicBezTo>
                  <a:cubicBezTo>
                    <a:pt x="677838" y="1830358"/>
                    <a:pt x="664396" y="1840679"/>
                    <a:pt x="652463" y="1852612"/>
                  </a:cubicBezTo>
                  <a:cubicBezTo>
                    <a:pt x="579356" y="1925719"/>
                    <a:pt x="617355" y="1885634"/>
                    <a:pt x="519113" y="2000250"/>
                  </a:cubicBezTo>
                  <a:cubicBezTo>
                    <a:pt x="501519" y="2020776"/>
                    <a:pt x="485841" y="2043046"/>
                    <a:pt x="466725" y="2062162"/>
                  </a:cubicBezTo>
                  <a:cubicBezTo>
                    <a:pt x="434975" y="2093912"/>
                    <a:pt x="405969" y="2128667"/>
                    <a:pt x="371475" y="2157412"/>
                  </a:cubicBezTo>
                  <a:cubicBezTo>
                    <a:pt x="361950" y="2165350"/>
                    <a:pt x="351667" y="2172458"/>
                    <a:pt x="342900" y="2181225"/>
                  </a:cubicBezTo>
                  <a:cubicBezTo>
                    <a:pt x="330967" y="2193158"/>
                    <a:pt x="321077" y="2206988"/>
                    <a:pt x="309563" y="2219325"/>
                  </a:cubicBezTo>
                  <a:cubicBezTo>
                    <a:pt x="284432" y="2246251"/>
                    <a:pt x="272894" y="2252563"/>
                    <a:pt x="252413" y="2281237"/>
                  </a:cubicBezTo>
                  <a:cubicBezTo>
                    <a:pt x="243708" y="2293424"/>
                    <a:pt x="236907" y="2306876"/>
                    <a:pt x="228600" y="2319337"/>
                  </a:cubicBezTo>
                  <a:cubicBezTo>
                    <a:pt x="217851" y="2335460"/>
                    <a:pt x="204877" y="2350137"/>
                    <a:pt x="195263" y="2366962"/>
                  </a:cubicBezTo>
                  <a:cubicBezTo>
                    <a:pt x="185746" y="2383617"/>
                    <a:pt x="180029" y="2402193"/>
                    <a:pt x="171450" y="2419350"/>
                  </a:cubicBezTo>
                  <a:cubicBezTo>
                    <a:pt x="165726" y="2430797"/>
                    <a:pt x="157812" y="2441089"/>
                    <a:pt x="152400" y="2452687"/>
                  </a:cubicBezTo>
                  <a:cubicBezTo>
                    <a:pt x="146664" y="2464978"/>
                    <a:pt x="143150" y="2478194"/>
                    <a:pt x="138113" y="2490787"/>
                  </a:cubicBezTo>
                  <a:cubicBezTo>
                    <a:pt x="133623" y="2502013"/>
                    <a:pt x="128165" y="2512841"/>
                    <a:pt x="123825" y="2524125"/>
                  </a:cubicBezTo>
                  <a:cubicBezTo>
                    <a:pt x="116788" y="2542420"/>
                    <a:pt x="108669" y="2574570"/>
                    <a:pt x="100013" y="2590800"/>
                  </a:cubicBezTo>
                  <a:cubicBezTo>
                    <a:pt x="93587" y="2602850"/>
                    <a:pt x="83081" y="2612341"/>
                    <a:pt x="76200" y="2624137"/>
                  </a:cubicBezTo>
                  <a:cubicBezTo>
                    <a:pt x="71892" y="2631522"/>
                    <a:pt x="70258" y="2640188"/>
                    <a:pt x="66675" y="2647950"/>
                  </a:cubicBezTo>
                  <a:cubicBezTo>
                    <a:pt x="32362" y="2722296"/>
                    <a:pt x="59786" y="2655648"/>
                    <a:pt x="38100" y="2709862"/>
                  </a:cubicBezTo>
                  <a:cubicBezTo>
                    <a:pt x="24840" y="2776173"/>
                    <a:pt x="45679" y="2680469"/>
                    <a:pt x="19050" y="2767012"/>
                  </a:cubicBezTo>
                  <a:cubicBezTo>
                    <a:pt x="16210" y="2776241"/>
                    <a:pt x="16015" y="2786086"/>
                    <a:pt x="14288" y="2795587"/>
                  </a:cubicBezTo>
                  <a:cubicBezTo>
                    <a:pt x="12840" y="2803551"/>
                    <a:pt x="11851" y="2811647"/>
                    <a:pt x="9525" y="2819400"/>
                  </a:cubicBezTo>
                  <a:cubicBezTo>
                    <a:pt x="7068" y="2827588"/>
                    <a:pt x="3175" y="2835275"/>
                    <a:pt x="0" y="2843212"/>
                  </a:cubicBezTo>
                  <a:cubicBezTo>
                    <a:pt x="1588" y="2870200"/>
                    <a:pt x="492" y="2897480"/>
                    <a:pt x="4763" y="2924175"/>
                  </a:cubicBezTo>
                  <a:cubicBezTo>
                    <a:pt x="6829" y="2937085"/>
                    <a:pt x="30997" y="2990431"/>
                    <a:pt x="38100" y="3000375"/>
                  </a:cubicBezTo>
                  <a:cubicBezTo>
                    <a:pt x="45930" y="3011336"/>
                    <a:pt x="57573" y="3019020"/>
                    <a:pt x="66675" y="3028950"/>
                  </a:cubicBezTo>
                  <a:cubicBezTo>
                    <a:pt x="75053" y="3038090"/>
                    <a:pt x="82110" y="3048385"/>
                    <a:pt x="90488" y="3057525"/>
                  </a:cubicBezTo>
                  <a:cubicBezTo>
                    <a:pt x="99590" y="3067455"/>
                    <a:pt x="109897" y="3076229"/>
                    <a:pt x="119063" y="3086100"/>
                  </a:cubicBezTo>
                  <a:cubicBezTo>
                    <a:pt x="130546" y="3098466"/>
                    <a:pt x="139479" y="3113346"/>
                    <a:pt x="152400" y="3124200"/>
                  </a:cubicBezTo>
                  <a:cubicBezTo>
                    <a:pt x="179390" y="3146871"/>
                    <a:pt x="209520" y="3165516"/>
                    <a:pt x="238125" y="3186112"/>
                  </a:cubicBezTo>
                  <a:cubicBezTo>
                    <a:pt x="249208" y="3194091"/>
                    <a:pt x="260235" y="3202152"/>
                    <a:pt x="271463" y="3209925"/>
                  </a:cubicBezTo>
                  <a:cubicBezTo>
                    <a:pt x="280875" y="3216441"/>
                    <a:pt x="291099" y="3221824"/>
                    <a:pt x="300038" y="3228975"/>
                  </a:cubicBezTo>
                  <a:cubicBezTo>
                    <a:pt x="307975" y="3235325"/>
                    <a:pt x="315024" y="3242982"/>
                    <a:pt x="323850" y="3248025"/>
                  </a:cubicBezTo>
                  <a:cubicBezTo>
                    <a:pt x="348427" y="3262069"/>
                    <a:pt x="387176" y="3275024"/>
                    <a:pt x="414338" y="3281362"/>
                  </a:cubicBezTo>
                  <a:cubicBezTo>
                    <a:pt x="445870" y="3288719"/>
                    <a:pt x="509588" y="3300412"/>
                    <a:pt x="509588" y="3300412"/>
                  </a:cubicBezTo>
                  <a:cubicBezTo>
                    <a:pt x="593533" y="3287497"/>
                    <a:pt x="622515" y="3290149"/>
                    <a:pt x="690563" y="3262312"/>
                  </a:cubicBezTo>
                  <a:cubicBezTo>
                    <a:pt x="704659" y="3256546"/>
                    <a:pt x="767011" y="3223771"/>
                    <a:pt x="781050" y="3214687"/>
                  </a:cubicBezTo>
                  <a:cubicBezTo>
                    <a:pt x="794378" y="3206063"/>
                    <a:pt x="804951" y="3193212"/>
                    <a:pt x="819150" y="3186112"/>
                  </a:cubicBezTo>
                  <a:cubicBezTo>
                    <a:pt x="830859" y="3180258"/>
                    <a:pt x="844831" y="3180727"/>
                    <a:pt x="857250" y="3176587"/>
                  </a:cubicBezTo>
                  <a:cubicBezTo>
                    <a:pt x="882985" y="3168009"/>
                    <a:pt x="906457" y="3150711"/>
                    <a:pt x="933450" y="3148012"/>
                  </a:cubicBezTo>
                  <a:cubicBezTo>
                    <a:pt x="1022176" y="3139140"/>
                    <a:pt x="965133" y="3143863"/>
                    <a:pt x="1104900" y="3138487"/>
                  </a:cubicBezTo>
                  <a:cubicBezTo>
                    <a:pt x="1119188" y="3135312"/>
                    <a:pt x="1133722" y="3133092"/>
                    <a:pt x="1147763" y="3128962"/>
                  </a:cubicBezTo>
                  <a:cubicBezTo>
                    <a:pt x="1196005" y="3114774"/>
                    <a:pt x="1178551" y="3110432"/>
                    <a:pt x="1233488" y="3105150"/>
                  </a:cubicBezTo>
                  <a:cubicBezTo>
                    <a:pt x="1300026" y="3098752"/>
                    <a:pt x="1366838" y="3095625"/>
                    <a:pt x="1433513" y="3090862"/>
                  </a:cubicBezTo>
                  <a:cubicBezTo>
                    <a:pt x="1481479" y="3064698"/>
                    <a:pt x="1501008" y="3059398"/>
                    <a:pt x="1538288" y="3014662"/>
                  </a:cubicBezTo>
                  <a:cubicBezTo>
                    <a:pt x="1737255" y="2775902"/>
                    <a:pt x="1425081" y="3116928"/>
                    <a:pt x="1628775" y="2886075"/>
                  </a:cubicBezTo>
                  <a:cubicBezTo>
                    <a:pt x="1659234" y="2851554"/>
                    <a:pt x="1692504" y="2819616"/>
                    <a:pt x="1724025" y="2786062"/>
                  </a:cubicBezTo>
                  <a:cubicBezTo>
                    <a:pt x="1741719" y="2767227"/>
                    <a:pt x="1754911" y="2743247"/>
                    <a:pt x="1776413" y="2728912"/>
                  </a:cubicBezTo>
                  <a:cubicBezTo>
                    <a:pt x="1795463" y="2716212"/>
                    <a:pt x="1816298" y="2705849"/>
                    <a:pt x="1833563" y="2690812"/>
                  </a:cubicBezTo>
                  <a:cubicBezTo>
                    <a:pt x="1959277" y="2581319"/>
                    <a:pt x="1889524" y="2637346"/>
                    <a:pt x="1952625" y="2562225"/>
                  </a:cubicBezTo>
                  <a:cubicBezTo>
                    <a:pt x="2022129" y="2479482"/>
                    <a:pt x="2010441" y="2505915"/>
                    <a:pt x="2052638" y="2438400"/>
                  </a:cubicBezTo>
                  <a:cubicBezTo>
                    <a:pt x="2070532" y="2409770"/>
                    <a:pt x="2099790" y="2351357"/>
                    <a:pt x="2109788" y="2328862"/>
                  </a:cubicBezTo>
                  <a:cubicBezTo>
                    <a:pt x="2116138" y="2314575"/>
                    <a:pt x="2121556" y="2299836"/>
                    <a:pt x="2128838" y="2286000"/>
                  </a:cubicBezTo>
                  <a:cubicBezTo>
                    <a:pt x="2137461" y="2269617"/>
                    <a:pt x="2148823" y="2254775"/>
                    <a:pt x="2157413" y="2238375"/>
                  </a:cubicBezTo>
                  <a:cubicBezTo>
                    <a:pt x="2166313" y="2221383"/>
                    <a:pt x="2171708" y="2202642"/>
                    <a:pt x="2181225" y="2185987"/>
                  </a:cubicBezTo>
                  <a:cubicBezTo>
                    <a:pt x="2190839" y="2169162"/>
                    <a:pt x="2204159" y="2154710"/>
                    <a:pt x="2214563" y="2138362"/>
                  </a:cubicBezTo>
                  <a:cubicBezTo>
                    <a:pt x="2226403" y="2119756"/>
                    <a:pt x="2236292" y="2099964"/>
                    <a:pt x="2247900" y="2081212"/>
                  </a:cubicBezTo>
                  <a:cubicBezTo>
                    <a:pt x="2256938" y="2066612"/>
                    <a:pt x="2267287" y="2052857"/>
                    <a:pt x="2276475" y="2038350"/>
                  </a:cubicBezTo>
                  <a:cubicBezTo>
                    <a:pt x="2297454" y="2005226"/>
                    <a:pt x="2317607" y="1971586"/>
                    <a:pt x="2338388" y="1938337"/>
                  </a:cubicBezTo>
                  <a:cubicBezTo>
                    <a:pt x="2349358" y="1920785"/>
                    <a:pt x="2361912" y="1904174"/>
                    <a:pt x="2371725" y="1885950"/>
                  </a:cubicBezTo>
                  <a:cubicBezTo>
                    <a:pt x="2382838" y="1865312"/>
                    <a:pt x="2393004" y="1844136"/>
                    <a:pt x="2405063" y="1824037"/>
                  </a:cubicBezTo>
                  <a:cubicBezTo>
                    <a:pt x="2416843" y="1804404"/>
                    <a:pt x="2432600" y="1787200"/>
                    <a:pt x="2443163" y="1766887"/>
                  </a:cubicBezTo>
                  <a:cubicBezTo>
                    <a:pt x="2453364" y="1747270"/>
                    <a:pt x="2458070" y="1725214"/>
                    <a:pt x="2466975" y="1704975"/>
                  </a:cubicBezTo>
                  <a:cubicBezTo>
                    <a:pt x="2487120" y="1659190"/>
                    <a:pt x="2535325" y="1575406"/>
                    <a:pt x="2557463" y="1543050"/>
                  </a:cubicBezTo>
                  <a:cubicBezTo>
                    <a:pt x="2578100" y="1512887"/>
                    <a:pt x="2600221" y="1483688"/>
                    <a:pt x="2619375" y="1452562"/>
                  </a:cubicBezTo>
                  <a:cubicBezTo>
                    <a:pt x="2632075" y="1431925"/>
                    <a:pt x="2644238" y="1410947"/>
                    <a:pt x="2657475" y="1390650"/>
                  </a:cubicBezTo>
                  <a:cubicBezTo>
                    <a:pt x="2668061" y="1374419"/>
                    <a:pt x="2680064" y="1359148"/>
                    <a:pt x="2690813" y="1343025"/>
                  </a:cubicBezTo>
                  <a:cubicBezTo>
                    <a:pt x="2702294" y="1325803"/>
                    <a:pt x="2711606" y="1307101"/>
                    <a:pt x="2724150" y="1290637"/>
                  </a:cubicBezTo>
                  <a:cubicBezTo>
                    <a:pt x="2737094" y="1273648"/>
                    <a:pt x="2754198" y="1260098"/>
                    <a:pt x="2767013" y="1243012"/>
                  </a:cubicBezTo>
                  <a:cubicBezTo>
                    <a:pt x="2787619" y="1215538"/>
                    <a:pt x="2805342" y="1186013"/>
                    <a:pt x="2824163" y="1157287"/>
                  </a:cubicBezTo>
                  <a:cubicBezTo>
                    <a:pt x="2863821" y="1096756"/>
                    <a:pt x="2854779" y="1109953"/>
                    <a:pt x="2890838" y="1042987"/>
                  </a:cubicBezTo>
                  <a:cubicBezTo>
                    <a:pt x="2923718" y="911468"/>
                    <a:pt x="2912388" y="967326"/>
                    <a:pt x="2928938" y="876300"/>
                  </a:cubicBezTo>
                  <a:cubicBezTo>
                    <a:pt x="2938435" y="771822"/>
                    <a:pt x="2932821" y="872307"/>
                    <a:pt x="2928938" y="781050"/>
                  </a:cubicBezTo>
                  <a:cubicBezTo>
                    <a:pt x="2926372" y="720759"/>
                    <a:pt x="2926687" y="660369"/>
                    <a:pt x="2924175" y="600075"/>
                  </a:cubicBezTo>
                  <a:cubicBezTo>
                    <a:pt x="2922944" y="570531"/>
                    <a:pt x="2915436" y="523037"/>
                    <a:pt x="2909888" y="495300"/>
                  </a:cubicBezTo>
                  <a:cubicBezTo>
                    <a:pt x="2905734" y="474531"/>
                    <a:pt x="2903037" y="453219"/>
                    <a:pt x="2895600" y="433387"/>
                  </a:cubicBezTo>
                  <a:cubicBezTo>
                    <a:pt x="2888616" y="414762"/>
                    <a:pt x="2875737" y="398882"/>
                    <a:pt x="2867025" y="381000"/>
                  </a:cubicBezTo>
                  <a:cubicBezTo>
                    <a:pt x="2845561" y="336943"/>
                    <a:pt x="2825392" y="292264"/>
                    <a:pt x="2805113" y="247650"/>
                  </a:cubicBezTo>
                  <a:cubicBezTo>
                    <a:pt x="2786443" y="206576"/>
                    <a:pt x="2757490" y="133619"/>
                    <a:pt x="2733675" y="95250"/>
                  </a:cubicBezTo>
                  <a:cubicBezTo>
                    <a:pt x="2716708" y="67914"/>
                    <a:pt x="2680745" y="27148"/>
                    <a:pt x="2657475" y="0"/>
                  </a:cubicBezTo>
                  <a:cubicBezTo>
                    <a:pt x="2603298" y="7224"/>
                    <a:pt x="2562248" y="9978"/>
                    <a:pt x="2509838" y="28575"/>
                  </a:cubicBezTo>
                  <a:cubicBezTo>
                    <a:pt x="2485073" y="37362"/>
                    <a:pt x="2462213" y="50800"/>
                    <a:pt x="2438400" y="61912"/>
                  </a:cubicBezTo>
                  <a:cubicBezTo>
                    <a:pt x="2397307" y="103005"/>
                    <a:pt x="2380057" y="114028"/>
                    <a:pt x="2352675" y="166687"/>
                  </a:cubicBezTo>
                  <a:cubicBezTo>
                    <a:pt x="2342474" y="186305"/>
                    <a:pt x="2337768" y="208361"/>
                    <a:pt x="2328863" y="228600"/>
                  </a:cubicBezTo>
                  <a:cubicBezTo>
                    <a:pt x="2320285" y="248095"/>
                    <a:pt x="2307766" y="265808"/>
                    <a:pt x="2300288" y="285750"/>
                  </a:cubicBezTo>
                  <a:cubicBezTo>
                    <a:pt x="2244508" y="434494"/>
                    <a:pt x="2328393" y="258111"/>
                    <a:pt x="2262188" y="390525"/>
                  </a:cubicBezTo>
                  <a:cubicBezTo>
                    <a:pt x="2243621" y="492644"/>
                    <a:pt x="2264442" y="392161"/>
                    <a:pt x="2233613" y="500062"/>
                  </a:cubicBezTo>
                  <a:cubicBezTo>
                    <a:pt x="2219391" y="549839"/>
                    <a:pt x="2231184" y="530172"/>
                    <a:pt x="2214563" y="566737"/>
                  </a:cubicBezTo>
                  <a:cubicBezTo>
                    <a:pt x="2210156" y="576432"/>
                    <a:pt x="2207399" y="587396"/>
                    <a:pt x="2200275" y="595312"/>
                  </a:cubicBezTo>
                  <a:cubicBezTo>
                    <a:pt x="2180435" y="617356"/>
                    <a:pt x="2164181" y="614666"/>
                    <a:pt x="2138363" y="623887"/>
                  </a:cubicBezTo>
                  <a:cubicBezTo>
                    <a:pt x="2078298" y="645339"/>
                    <a:pt x="2133109" y="635055"/>
                    <a:pt x="2062163" y="642937"/>
                  </a:cubicBezTo>
                  <a:cubicBezTo>
                    <a:pt x="2046288" y="647700"/>
                    <a:pt x="2030661" y="653386"/>
                    <a:pt x="2014538" y="657225"/>
                  </a:cubicBezTo>
                  <a:cubicBezTo>
                    <a:pt x="1966891" y="668570"/>
                    <a:pt x="1962393" y="661879"/>
                    <a:pt x="1919288" y="681037"/>
                  </a:cubicBezTo>
                  <a:cubicBezTo>
                    <a:pt x="1878310" y="699249"/>
                    <a:pt x="1872961" y="706016"/>
                    <a:pt x="1843088" y="738187"/>
                  </a:cubicBezTo>
                  <a:cubicBezTo>
                    <a:pt x="1821863" y="761044"/>
                    <a:pt x="1804776" y="781473"/>
                    <a:pt x="1790700" y="809625"/>
                  </a:cubicBezTo>
                  <a:cubicBezTo>
                    <a:pt x="1784634" y="821757"/>
                    <a:pt x="1781175" y="835025"/>
                    <a:pt x="1776413" y="847725"/>
                  </a:cubicBezTo>
                  <a:cubicBezTo>
                    <a:pt x="1774825" y="860425"/>
                    <a:pt x="1772107" y="873034"/>
                    <a:pt x="1771650" y="885825"/>
                  </a:cubicBezTo>
                  <a:cubicBezTo>
                    <a:pt x="1768930" y="961993"/>
                    <a:pt x="1772223" y="1038395"/>
                    <a:pt x="1766888" y="1114425"/>
                  </a:cubicBezTo>
                  <a:cubicBezTo>
                    <a:pt x="1765834" y="1129448"/>
                    <a:pt x="1758006" y="1143231"/>
                    <a:pt x="1752600" y="1157287"/>
                  </a:cubicBezTo>
                  <a:cubicBezTo>
                    <a:pt x="1738771" y="1193242"/>
                    <a:pt x="1726091" y="1235771"/>
                    <a:pt x="1700213" y="1266825"/>
                  </a:cubicBezTo>
                  <a:cubicBezTo>
                    <a:pt x="1691589" y="1277173"/>
                    <a:pt x="1680775" y="1285502"/>
                    <a:pt x="1671638" y="1295400"/>
                  </a:cubicBezTo>
                  <a:cubicBezTo>
                    <a:pt x="1661711" y="1306154"/>
                    <a:pt x="1654175" y="1319212"/>
                    <a:pt x="1643063" y="1328737"/>
                  </a:cubicBezTo>
                  <a:cubicBezTo>
                    <a:pt x="1631692" y="1338484"/>
                    <a:pt x="1617304" y="1344065"/>
                    <a:pt x="1604963" y="1352550"/>
                  </a:cubicBezTo>
                  <a:cubicBezTo>
                    <a:pt x="1455962" y="1454989"/>
                    <a:pt x="1681458" y="1307464"/>
                    <a:pt x="1524000" y="1404937"/>
                  </a:cubicBezTo>
                  <a:cubicBezTo>
                    <a:pt x="1504533" y="1416988"/>
                    <a:pt x="1487772" y="1433738"/>
                    <a:pt x="1466850" y="1443037"/>
                  </a:cubicBezTo>
                  <a:cubicBezTo>
                    <a:pt x="1452563" y="1449387"/>
                    <a:pt x="1438560" y="1456420"/>
                    <a:pt x="1423988" y="1462087"/>
                  </a:cubicBezTo>
                  <a:cubicBezTo>
                    <a:pt x="1418168" y="1464350"/>
                    <a:pt x="1369478" y="1479142"/>
                    <a:pt x="1357313" y="1485900"/>
                  </a:cubicBezTo>
                  <a:cubicBezTo>
                    <a:pt x="1341014" y="1494955"/>
                    <a:pt x="1327692" y="1513236"/>
                    <a:pt x="1309688" y="1519237"/>
                  </a:cubicBezTo>
                  <a:cubicBezTo>
                    <a:pt x="1278983" y="1529472"/>
                    <a:pt x="1263650" y="1515268"/>
                    <a:pt x="1238250" y="1519237"/>
                  </a:cubicBezTo>
                  <a:close/>
                </a:path>
              </a:pathLst>
            </a:custGeom>
            <a:noFill/>
            <a:ln>
              <a:solidFill>
                <a:srgbClr val="7F7FFD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7F502995-3CCA-4C9D-B3BF-6694B87273BD}"/>
              </a:ext>
            </a:extLst>
          </p:cNvPr>
          <p:cNvGrpSpPr/>
          <p:nvPr/>
        </p:nvGrpSpPr>
        <p:grpSpPr>
          <a:xfrm>
            <a:off x="153457" y="3381513"/>
            <a:ext cx="3848484" cy="2886363"/>
            <a:chOff x="484632" y="0"/>
            <a:chExt cx="9144000" cy="6858000"/>
          </a:xfrm>
        </p:grpSpPr>
        <p:pic>
          <p:nvPicPr>
            <p:cNvPr id="231" name="Picture 230">
              <a:extLst>
                <a:ext uri="{FF2B5EF4-FFF2-40B4-BE49-F238E27FC236}">
                  <a16:creationId xmlns:a16="http://schemas.microsoft.com/office/drawing/2014/main" id="{1C1F552A-FBC5-4D7D-BEDB-B8B0E217765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232" name="Freeform: Shape 231">
              <a:extLst>
                <a:ext uri="{FF2B5EF4-FFF2-40B4-BE49-F238E27FC236}">
                  <a16:creationId xmlns:a16="http://schemas.microsoft.com/office/drawing/2014/main" id="{6E02D44D-438D-4C80-9E42-7B7AE1FD5DC0}"/>
                </a:ext>
              </a:extLst>
            </p:cNvPr>
            <p:cNvSpPr/>
            <p:nvPr/>
          </p:nvSpPr>
          <p:spPr>
            <a:xfrm>
              <a:off x="2393950" y="2228850"/>
              <a:ext cx="5619750" cy="3892550"/>
            </a:xfrm>
            <a:custGeom>
              <a:avLst/>
              <a:gdLst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8100 w 5619750"/>
                <a:gd name="connsiteY27" fmla="*/ 3403600 h 3892550"/>
                <a:gd name="connsiteX28" fmla="*/ 31750 w 5619750"/>
                <a:gd name="connsiteY28" fmla="*/ 3441700 h 3892550"/>
                <a:gd name="connsiteX29" fmla="*/ 0 w 5619750"/>
                <a:gd name="connsiteY29" fmla="*/ 3575050 h 3892550"/>
                <a:gd name="connsiteX30" fmla="*/ 19050 w 5619750"/>
                <a:gd name="connsiteY30" fmla="*/ 3727450 h 3892550"/>
                <a:gd name="connsiteX31" fmla="*/ 31750 w 5619750"/>
                <a:gd name="connsiteY31" fmla="*/ 3759200 h 3892550"/>
                <a:gd name="connsiteX32" fmla="*/ 57150 w 5619750"/>
                <a:gd name="connsiteY32" fmla="*/ 3778250 h 3892550"/>
                <a:gd name="connsiteX33" fmla="*/ 152400 w 5619750"/>
                <a:gd name="connsiteY33" fmla="*/ 3854450 h 3892550"/>
                <a:gd name="connsiteX34" fmla="*/ 152400 w 5619750"/>
                <a:gd name="connsiteY34" fmla="*/ 3854450 h 3892550"/>
                <a:gd name="connsiteX35" fmla="*/ 177800 w 5619750"/>
                <a:gd name="connsiteY35" fmla="*/ 3873500 h 3892550"/>
                <a:gd name="connsiteX36" fmla="*/ 304800 w 5619750"/>
                <a:gd name="connsiteY36" fmla="*/ 3892550 h 3892550"/>
                <a:gd name="connsiteX37" fmla="*/ 425450 w 5619750"/>
                <a:gd name="connsiteY37" fmla="*/ 3886200 h 3892550"/>
                <a:gd name="connsiteX38" fmla="*/ 476250 w 5619750"/>
                <a:gd name="connsiteY38" fmla="*/ 3873500 h 3892550"/>
                <a:gd name="connsiteX39" fmla="*/ 527050 w 5619750"/>
                <a:gd name="connsiteY39" fmla="*/ 3867150 h 3892550"/>
                <a:gd name="connsiteX40" fmla="*/ 647700 w 5619750"/>
                <a:gd name="connsiteY40" fmla="*/ 3854450 h 3892550"/>
                <a:gd name="connsiteX41" fmla="*/ 711200 w 5619750"/>
                <a:gd name="connsiteY41" fmla="*/ 3835400 h 3892550"/>
                <a:gd name="connsiteX42" fmla="*/ 749300 w 5619750"/>
                <a:gd name="connsiteY42" fmla="*/ 3829050 h 3892550"/>
                <a:gd name="connsiteX43" fmla="*/ 819150 w 5619750"/>
                <a:gd name="connsiteY43" fmla="*/ 3810000 h 3892550"/>
                <a:gd name="connsiteX44" fmla="*/ 895350 w 5619750"/>
                <a:gd name="connsiteY44" fmla="*/ 3778250 h 3892550"/>
                <a:gd name="connsiteX45" fmla="*/ 990600 w 5619750"/>
                <a:gd name="connsiteY45" fmla="*/ 3746500 h 3892550"/>
                <a:gd name="connsiteX46" fmla="*/ 1079500 w 5619750"/>
                <a:gd name="connsiteY46" fmla="*/ 3714750 h 3892550"/>
                <a:gd name="connsiteX47" fmla="*/ 1130300 w 5619750"/>
                <a:gd name="connsiteY47" fmla="*/ 3702050 h 3892550"/>
                <a:gd name="connsiteX48" fmla="*/ 1238250 w 5619750"/>
                <a:gd name="connsiteY48" fmla="*/ 3695700 h 3892550"/>
                <a:gd name="connsiteX49" fmla="*/ 1282700 w 5619750"/>
                <a:gd name="connsiteY49" fmla="*/ 3683000 h 3892550"/>
                <a:gd name="connsiteX50" fmla="*/ 1327150 w 5619750"/>
                <a:gd name="connsiteY50" fmla="*/ 3676650 h 3892550"/>
                <a:gd name="connsiteX51" fmla="*/ 1384300 w 5619750"/>
                <a:gd name="connsiteY51" fmla="*/ 3657600 h 3892550"/>
                <a:gd name="connsiteX52" fmla="*/ 1460500 w 5619750"/>
                <a:gd name="connsiteY52" fmla="*/ 3638550 h 3892550"/>
                <a:gd name="connsiteX53" fmla="*/ 1524000 w 5619750"/>
                <a:gd name="connsiteY53" fmla="*/ 3594100 h 3892550"/>
                <a:gd name="connsiteX54" fmla="*/ 1581150 w 5619750"/>
                <a:gd name="connsiteY54" fmla="*/ 3568700 h 3892550"/>
                <a:gd name="connsiteX55" fmla="*/ 1644650 w 5619750"/>
                <a:gd name="connsiteY55" fmla="*/ 3536950 h 3892550"/>
                <a:gd name="connsiteX56" fmla="*/ 1682750 w 5619750"/>
                <a:gd name="connsiteY56" fmla="*/ 3524250 h 3892550"/>
                <a:gd name="connsiteX57" fmla="*/ 1739900 w 5619750"/>
                <a:gd name="connsiteY57" fmla="*/ 3492500 h 3892550"/>
                <a:gd name="connsiteX58" fmla="*/ 1778000 w 5619750"/>
                <a:gd name="connsiteY58" fmla="*/ 3467100 h 3892550"/>
                <a:gd name="connsiteX59" fmla="*/ 1809750 w 5619750"/>
                <a:gd name="connsiteY59" fmla="*/ 3454400 h 3892550"/>
                <a:gd name="connsiteX60" fmla="*/ 1854200 w 5619750"/>
                <a:gd name="connsiteY60" fmla="*/ 3441700 h 3892550"/>
                <a:gd name="connsiteX61" fmla="*/ 1892300 w 5619750"/>
                <a:gd name="connsiteY61" fmla="*/ 3429000 h 3892550"/>
                <a:gd name="connsiteX62" fmla="*/ 1917700 w 5619750"/>
                <a:gd name="connsiteY62" fmla="*/ 3422650 h 3892550"/>
                <a:gd name="connsiteX63" fmla="*/ 1993900 w 5619750"/>
                <a:gd name="connsiteY63" fmla="*/ 3390900 h 3892550"/>
                <a:gd name="connsiteX64" fmla="*/ 2044700 w 5619750"/>
                <a:gd name="connsiteY64" fmla="*/ 3365500 h 3892550"/>
                <a:gd name="connsiteX65" fmla="*/ 2139950 w 5619750"/>
                <a:gd name="connsiteY65" fmla="*/ 3308350 h 3892550"/>
                <a:gd name="connsiteX66" fmla="*/ 2286000 w 5619750"/>
                <a:gd name="connsiteY66" fmla="*/ 3244850 h 3892550"/>
                <a:gd name="connsiteX67" fmla="*/ 2330450 w 5619750"/>
                <a:gd name="connsiteY67" fmla="*/ 3225800 h 3892550"/>
                <a:gd name="connsiteX68" fmla="*/ 2438400 w 5619750"/>
                <a:gd name="connsiteY68" fmla="*/ 3143250 h 3892550"/>
                <a:gd name="connsiteX69" fmla="*/ 2463800 w 5619750"/>
                <a:gd name="connsiteY69" fmla="*/ 3117850 h 3892550"/>
                <a:gd name="connsiteX70" fmla="*/ 2501900 w 5619750"/>
                <a:gd name="connsiteY70" fmla="*/ 3092450 h 3892550"/>
                <a:gd name="connsiteX71" fmla="*/ 2520950 w 5619750"/>
                <a:gd name="connsiteY71" fmla="*/ 3048000 h 3892550"/>
                <a:gd name="connsiteX72" fmla="*/ 2540000 w 5619750"/>
                <a:gd name="connsiteY72" fmla="*/ 3028950 h 3892550"/>
                <a:gd name="connsiteX73" fmla="*/ 2546350 w 5619750"/>
                <a:gd name="connsiteY73" fmla="*/ 3003550 h 3892550"/>
                <a:gd name="connsiteX74" fmla="*/ 2565400 w 5619750"/>
                <a:gd name="connsiteY74" fmla="*/ 2971800 h 3892550"/>
                <a:gd name="connsiteX75" fmla="*/ 2597150 w 5619750"/>
                <a:gd name="connsiteY75" fmla="*/ 2927350 h 3892550"/>
                <a:gd name="connsiteX76" fmla="*/ 2622550 w 5619750"/>
                <a:gd name="connsiteY76" fmla="*/ 2882900 h 3892550"/>
                <a:gd name="connsiteX77" fmla="*/ 2635250 w 5619750"/>
                <a:gd name="connsiteY77" fmla="*/ 2863850 h 3892550"/>
                <a:gd name="connsiteX78" fmla="*/ 2641600 w 5619750"/>
                <a:gd name="connsiteY78" fmla="*/ 2838450 h 3892550"/>
                <a:gd name="connsiteX79" fmla="*/ 2667000 w 5619750"/>
                <a:gd name="connsiteY79" fmla="*/ 2762250 h 3892550"/>
                <a:gd name="connsiteX80" fmla="*/ 2686050 w 5619750"/>
                <a:gd name="connsiteY80" fmla="*/ 2705100 h 3892550"/>
                <a:gd name="connsiteX81" fmla="*/ 2698750 w 5619750"/>
                <a:gd name="connsiteY81" fmla="*/ 2673350 h 3892550"/>
                <a:gd name="connsiteX82" fmla="*/ 2711450 w 5619750"/>
                <a:gd name="connsiteY82" fmla="*/ 2635250 h 3892550"/>
                <a:gd name="connsiteX83" fmla="*/ 2736850 w 5619750"/>
                <a:gd name="connsiteY83" fmla="*/ 2584450 h 3892550"/>
                <a:gd name="connsiteX84" fmla="*/ 2755900 w 5619750"/>
                <a:gd name="connsiteY84" fmla="*/ 2540000 h 3892550"/>
                <a:gd name="connsiteX85" fmla="*/ 2876550 w 5619750"/>
                <a:gd name="connsiteY85" fmla="*/ 2419350 h 3892550"/>
                <a:gd name="connsiteX86" fmla="*/ 2940050 w 5619750"/>
                <a:gd name="connsiteY86" fmla="*/ 2362200 h 3892550"/>
                <a:gd name="connsiteX87" fmla="*/ 2978150 w 5619750"/>
                <a:gd name="connsiteY87" fmla="*/ 2324100 h 3892550"/>
                <a:gd name="connsiteX88" fmla="*/ 3003550 w 5619750"/>
                <a:gd name="connsiteY88" fmla="*/ 2305050 h 3892550"/>
                <a:gd name="connsiteX89" fmla="*/ 3022600 w 5619750"/>
                <a:gd name="connsiteY89" fmla="*/ 2292350 h 3892550"/>
                <a:gd name="connsiteX90" fmla="*/ 3054350 w 5619750"/>
                <a:gd name="connsiteY90" fmla="*/ 2266950 h 3892550"/>
                <a:gd name="connsiteX91" fmla="*/ 3136900 w 5619750"/>
                <a:gd name="connsiteY91" fmla="*/ 2216150 h 3892550"/>
                <a:gd name="connsiteX92" fmla="*/ 3168650 w 5619750"/>
                <a:gd name="connsiteY92" fmla="*/ 2190750 h 3892550"/>
                <a:gd name="connsiteX93" fmla="*/ 3194050 w 5619750"/>
                <a:gd name="connsiteY93" fmla="*/ 2178050 h 3892550"/>
                <a:gd name="connsiteX94" fmla="*/ 3276600 w 5619750"/>
                <a:gd name="connsiteY94" fmla="*/ 2133600 h 3892550"/>
                <a:gd name="connsiteX95" fmla="*/ 3308350 w 5619750"/>
                <a:gd name="connsiteY95" fmla="*/ 2127250 h 3892550"/>
                <a:gd name="connsiteX96" fmla="*/ 3327400 w 5619750"/>
                <a:gd name="connsiteY96" fmla="*/ 2114550 h 3892550"/>
                <a:gd name="connsiteX97" fmla="*/ 3384550 w 5619750"/>
                <a:gd name="connsiteY97" fmla="*/ 2089150 h 3892550"/>
                <a:gd name="connsiteX98" fmla="*/ 3422650 w 5619750"/>
                <a:gd name="connsiteY98" fmla="*/ 2076450 h 3892550"/>
                <a:gd name="connsiteX99" fmla="*/ 3524250 w 5619750"/>
                <a:gd name="connsiteY99" fmla="*/ 2012950 h 3892550"/>
                <a:gd name="connsiteX100" fmla="*/ 3594100 w 5619750"/>
                <a:gd name="connsiteY100" fmla="*/ 1968500 h 3892550"/>
                <a:gd name="connsiteX101" fmla="*/ 3619500 w 5619750"/>
                <a:gd name="connsiteY101" fmla="*/ 1949450 h 3892550"/>
                <a:gd name="connsiteX102" fmla="*/ 3676650 w 5619750"/>
                <a:gd name="connsiteY102" fmla="*/ 1917700 h 3892550"/>
                <a:gd name="connsiteX103" fmla="*/ 3702050 w 5619750"/>
                <a:gd name="connsiteY103" fmla="*/ 1892300 h 3892550"/>
                <a:gd name="connsiteX104" fmla="*/ 3746500 w 5619750"/>
                <a:gd name="connsiteY104" fmla="*/ 1873250 h 3892550"/>
                <a:gd name="connsiteX105" fmla="*/ 3784600 w 5619750"/>
                <a:gd name="connsiteY105" fmla="*/ 1847850 h 3892550"/>
                <a:gd name="connsiteX106" fmla="*/ 3810000 w 5619750"/>
                <a:gd name="connsiteY106" fmla="*/ 1835150 h 3892550"/>
                <a:gd name="connsiteX107" fmla="*/ 3848100 w 5619750"/>
                <a:gd name="connsiteY107" fmla="*/ 1809750 h 3892550"/>
                <a:gd name="connsiteX108" fmla="*/ 3987800 w 5619750"/>
                <a:gd name="connsiteY108" fmla="*/ 1733550 h 3892550"/>
                <a:gd name="connsiteX109" fmla="*/ 4121150 w 5619750"/>
                <a:gd name="connsiteY109" fmla="*/ 1638300 h 3892550"/>
                <a:gd name="connsiteX110" fmla="*/ 4197350 w 5619750"/>
                <a:gd name="connsiteY110" fmla="*/ 1593850 h 3892550"/>
                <a:gd name="connsiteX111" fmla="*/ 4248150 w 5619750"/>
                <a:gd name="connsiteY111" fmla="*/ 1574800 h 3892550"/>
                <a:gd name="connsiteX112" fmla="*/ 4375150 w 5619750"/>
                <a:gd name="connsiteY112" fmla="*/ 1498600 h 3892550"/>
                <a:gd name="connsiteX113" fmla="*/ 4495800 w 5619750"/>
                <a:gd name="connsiteY113" fmla="*/ 1447800 h 3892550"/>
                <a:gd name="connsiteX114" fmla="*/ 4514850 w 5619750"/>
                <a:gd name="connsiteY114" fmla="*/ 1441450 h 3892550"/>
                <a:gd name="connsiteX115" fmla="*/ 4813300 w 5619750"/>
                <a:gd name="connsiteY115" fmla="*/ 1460500 h 3892550"/>
                <a:gd name="connsiteX116" fmla="*/ 4851400 w 5619750"/>
                <a:gd name="connsiteY116" fmla="*/ 1466850 h 3892550"/>
                <a:gd name="connsiteX117" fmla="*/ 4876800 w 5619750"/>
                <a:gd name="connsiteY117" fmla="*/ 1479550 h 3892550"/>
                <a:gd name="connsiteX118" fmla="*/ 4914900 w 5619750"/>
                <a:gd name="connsiteY118" fmla="*/ 1492250 h 3892550"/>
                <a:gd name="connsiteX119" fmla="*/ 5035550 w 5619750"/>
                <a:gd name="connsiteY119" fmla="*/ 1524000 h 3892550"/>
                <a:gd name="connsiteX120" fmla="*/ 5086350 w 5619750"/>
                <a:gd name="connsiteY120" fmla="*/ 1530350 h 3892550"/>
                <a:gd name="connsiteX121" fmla="*/ 5226050 w 5619750"/>
                <a:gd name="connsiteY121" fmla="*/ 1524000 h 3892550"/>
                <a:gd name="connsiteX122" fmla="*/ 5295900 w 5619750"/>
                <a:gd name="connsiteY122" fmla="*/ 1498600 h 3892550"/>
                <a:gd name="connsiteX123" fmla="*/ 5372100 w 5619750"/>
                <a:gd name="connsiteY123" fmla="*/ 1454150 h 3892550"/>
                <a:gd name="connsiteX124" fmla="*/ 5422900 w 5619750"/>
                <a:gd name="connsiteY124" fmla="*/ 1422400 h 3892550"/>
                <a:gd name="connsiteX125" fmla="*/ 5480050 w 5619750"/>
                <a:gd name="connsiteY125" fmla="*/ 1358900 h 3892550"/>
                <a:gd name="connsiteX126" fmla="*/ 5499100 w 5619750"/>
                <a:gd name="connsiteY126" fmla="*/ 1327150 h 3892550"/>
                <a:gd name="connsiteX127" fmla="*/ 5505450 w 5619750"/>
                <a:gd name="connsiteY127" fmla="*/ 1301750 h 3892550"/>
                <a:gd name="connsiteX128" fmla="*/ 5524500 w 5619750"/>
                <a:gd name="connsiteY128" fmla="*/ 1250950 h 3892550"/>
                <a:gd name="connsiteX129" fmla="*/ 5537200 w 5619750"/>
                <a:gd name="connsiteY129" fmla="*/ 1193800 h 3892550"/>
                <a:gd name="connsiteX130" fmla="*/ 5549900 w 5619750"/>
                <a:gd name="connsiteY130" fmla="*/ 1155700 h 3892550"/>
                <a:gd name="connsiteX131" fmla="*/ 5562600 w 5619750"/>
                <a:gd name="connsiteY131" fmla="*/ 1092200 h 3892550"/>
                <a:gd name="connsiteX132" fmla="*/ 5568950 w 5619750"/>
                <a:gd name="connsiteY132" fmla="*/ 1016000 h 3892550"/>
                <a:gd name="connsiteX133" fmla="*/ 5581650 w 5619750"/>
                <a:gd name="connsiteY133" fmla="*/ 863600 h 3892550"/>
                <a:gd name="connsiteX134" fmla="*/ 5600700 w 5619750"/>
                <a:gd name="connsiteY134" fmla="*/ 793750 h 3892550"/>
                <a:gd name="connsiteX135" fmla="*/ 5607050 w 5619750"/>
                <a:gd name="connsiteY135" fmla="*/ 736600 h 3892550"/>
                <a:gd name="connsiteX136" fmla="*/ 5619750 w 5619750"/>
                <a:gd name="connsiteY136" fmla="*/ 660400 h 3892550"/>
                <a:gd name="connsiteX137" fmla="*/ 5607050 w 5619750"/>
                <a:gd name="connsiteY137" fmla="*/ 577850 h 3892550"/>
                <a:gd name="connsiteX138" fmla="*/ 5575300 w 5619750"/>
                <a:gd name="connsiteY138" fmla="*/ 533400 h 3892550"/>
                <a:gd name="connsiteX139" fmla="*/ 5543550 w 5619750"/>
                <a:gd name="connsiteY139" fmla="*/ 495300 h 3892550"/>
                <a:gd name="connsiteX140" fmla="*/ 5505450 w 5619750"/>
                <a:gd name="connsiteY140" fmla="*/ 438150 h 3892550"/>
                <a:gd name="connsiteX141" fmla="*/ 5486400 w 5619750"/>
                <a:gd name="connsiteY141" fmla="*/ 412750 h 3892550"/>
                <a:gd name="connsiteX142" fmla="*/ 5454650 w 5619750"/>
                <a:gd name="connsiteY142" fmla="*/ 368300 h 3892550"/>
                <a:gd name="connsiteX143" fmla="*/ 5429250 w 5619750"/>
                <a:gd name="connsiteY143" fmla="*/ 342900 h 3892550"/>
                <a:gd name="connsiteX144" fmla="*/ 5397500 w 5619750"/>
                <a:gd name="connsiteY144" fmla="*/ 292100 h 3892550"/>
                <a:gd name="connsiteX145" fmla="*/ 5372100 w 5619750"/>
                <a:gd name="connsiteY145" fmla="*/ 260350 h 3892550"/>
                <a:gd name="connsiteX146" fmla="*/ 5359400 w 5619750"/>
                <a:gd name="connsiteY146" fmla="*/ 241300 h 3892550"/>
                <a:gd name="connsiteX147" fmla="*/ 5340350 w 5619750"/>
                <a:gd name="connsiteY147" fmla="*/ 222250 h 3892550"/>
                <a:gd name="connsiteX148" fmla="*/ 5295900 w 5619750"/>
                <a:gd name="connsiteY148" fmla="*/ 158750 h 3892550"/>
                <a:gd name="connsiteX149" fmla="*/ 5289550 w 5619750"/>
                <a:gd name="connsiteY149" fmla="*/ 133350 h 3892550"/>
                <a:gd name="connsiteX150" fmla="*/ 5232400 w 5619750"/>
                <a:gd name="connsiteY150" fmla="*/ 88900 h 3892550"/>
                <a:gd name="connsiteX151" fmla="*/ 5181600 w 5619750"/>
                <a:gd name="connsiteY151" fmla="*/ 63500 h 3892550"/>
                <a:gd name="connsiteX152" fmla="*/ 5035550 w 5619750"/>
                <a:gd name="connsiteY152" fmla="*/ 12700 h 3892550"/>
                <a:gd name="connsiteX153" fmla="*/ 4978400 w 5619750"/>
                <a:gd name="connsiteY153" fmla="*/ 0 h 3892550"/>
                <a:gd name="connsiteX154" fmla="*/ 4794250 w 5619750"/>
                <a:gd name="connsiteY154" fmla="*/ 6350 h 3892550"/>
                <a:gd name="connsiteX155" fmla="*/ 4762500 w 5619750"/>
                <a:gd name="connsiteY155" fmla="*/ 19050 h 3892550"/>
                <a:gd name="connsiteX156" fmla="*/ 4724400 w 5619750"/>
                <a:gd name="connsiteY156" fmla="*/ 25400 h 3892550"/>
                <a:gd name="connsiteX157" fmla="*/ 4673600 w 5619750"/>
                <a:gd name="connsiteY157" fmla="*/ 69850 h 3892550"/>
                <a:gd name="connsiteX158" fmla="*/ 4641850 w 5619750"/>
                <a:gd name="connsiteY158" fmla="*/ 95250 h 3892550"/>
                <a:gd name="connsiteX159" fmla="*/ 4597400 w 5619750"/>
                <a:gd name="connsiteY159" fmla="*/ 152400 h 3892550"/>
                <a:gd name="connsiteX160" fmla="*/ 4552950 w 5619750"/>
                <a:gd name="connsiteY160" fmla="*/ 184150 h 3892550"/>
                <a:gd name="connsiteX161" fmla="*/ 4540250 w 5619750"/>
                <a:gd name="connsiteY161" fmla="*/ 203200 h 3892550"/>
                <a:gd name="connsiteX162" fmla="*/ 4514850 w 5619750"/>
                <a:gd name="connsiteY162" fmla="*/ 222250 h 3892550"/>
                <a:gd name="connsiteX163" fmla="*/ 4445000 w 5619750"/>
                <a:gd name="connsiteY163" fmla="*/ 292100 h 3892550"/>
                <a:gd name="connsiteX164" fmla="*/ 4406900 w 5619750"/>
                <a:gd name="connsiteY164" fmla="*/ 330200 h 3892550"/>
                <a:gd name="connsiteX165" fmla="*/ 4356100 w 5619750"/>
                <a:gd name="connsiteY165" fmla="*/ 400050 h 3892550"/>
                <a:gd name="connsiteX166" fmla="*/ 4330700 w 5619750"/>
                <a:gd name="connsiteY166" fmla="*/ 431800 h 3892550"/>
                <a:gd name="connsiteX167" fmla="*/ 4305300 w 5619750"/>
                <a:gd name="connsiteY167" fmla="*/ 457200 h 3892550"/>
                <a:gd name="connsiteX168" fmla="*/ 4273550 w 5619750"/>
                <a:gd name="connsiteY168" fmla="*/ 501650 h 3892550"/>
                <a:gd name="connsiteX169" fmla="*/ 4222750 w 5619750"/>
                <a:gd name="connsiteY169" fmla="*/ 552450 h 3892550"/>
                <a:gd name="connsiteX170" fmla="*/ 4197350 w 5619750"/>
                <a:gd name="connsiteY170" fmla="*/ 584200 h 3892550"/>
                <a:gd name="connsiteX171" fmla="*/ 4178300 w 5619750"/>
                <a:gd name="connsiteY171" fmla="*/ 615950 h 3892550"/>
                <a:gd name="connsiteX172" fmla="*/ 4152900 w 5619750"/>
                <a:gd name="connsiteY172" fmla="*/ 635000 h 3892550"/>
                <a:gd name="connsiteX173" fmla="*/ 4114800 w 5619750"/>
                <a:gd name="connsiteY173" fmla="*/ 704850 h 3892550"/>
                <a:gd name="connsiteX174" fmla="*/ 4095750 w 5619750"/>
                <a:gd name="connsiteY174" fmla="*/ 742950 h 3892550"/>
                <a:gd name="connsiteX175" fmla="*/ 4076700 w 5619750"/>
                <a:gd name="connsiteY175" fmla="*/ 774700 h 3892550"/>
                <a:gd name="connsiteX176" fmla="*/ 4064000 w 5619750"/>
                <a:gd name="connsiteY176" fmla="*/ 800100 h 3892550"/>
                <a:gd name="connsiteX177" fmla="*/ 4051300 w 5619750"/>
                <a:gd name="connsiteY177" fmla="*/ 819150 h 3892550"/>
                <a:gd name="connsiteX178" fmla="*/ 4038600 w 5619750"/>
                <a:gd name="connsiteY178" fmla="*/ 844550 h 3892550"/>
                <a:gd name="connsiteX179" fmla="*/ 4019550 w 5619750"/>
                <a:gd name="connsiteY179" fmla="*/ 857250 h 3892550"/>
                <a:gd name="connsiteX180" fmla="*/ 3975100 w 5619750"/>
                <a:gd name="connsiteY180" fmla="*/ 895350 h 3892550"/>
                <a:gd name="connsiteX181" fmla="*/ 3917950 w 5619750"/>
                <a:gd name="connsiteY181" fmla="*/ 927100 h 3892550"/>
                <a:gd name="connsiteX182" fmla="*/ 3879850 w 5619750"/>
                <a:gd name="connsiteY182" fmla="*/ 946150 h 3892550"/>
                <a:gd name="connsiteX183" fmla="*/ 3860800 w 5619750"/>
                <a:gd name="connsiteY183" fmla="*/ 965200 h 3892550"/>
                <a:gd name="connsiteX184" fmla="*/ 3797300 w 5619750"/>
                <a:gd name="connsiteY184" fmla="*/ 990600 h 3892550"/>
                <a:gd name="connsiteX185" fmla="*/ 3771900 w 5619750"/>
                <a:gd name="connsiteY185" fmla="*/ 1003300 h 3892550"/>
                <a:gd name="connsiteX186" fmla="*/ 3721100 w 5619750"/>
                <a:gd name="connsiteY186" fmla="*/ 1041400 h 3892550"/>
                <a:gd name="connsiteX187" fmla="*/ 3689350 w 5619750"/>
                <a:gd name="connsiteY187" fmla="*/ 1073150 h 3892550"/>
                <a:gd name="connsiteX188" fmla="*/ 3651250 w 5619750"/>
                <a:gd name="connsiteY188" fmla="*/ 1123950 h 3892550"/>
                <a:gd name="connsiteX189" fmla="*/ 3638550 w 5619750"/>
                <a:gd name="connsiteY189" fmla="*/ 1143000 h 3892550"/>
                <a:gd name="connsiteX190" fmla="*/ 3613150 w 5619750"/>
                <a:gd name="connsiteY190" fmla="*/ 1162050 h 3892550"/>
                <a:gd name="connsiteX191" fmla="*/ 3562350 w 5619750"/>
                <a:gd name="connsiteY191" fmla="*/ 1231900 h 3892550"/>
                <a:gd name="connsiteX192" fmla="*/ 3543300 w 5619750"/>
                <a:gd name="connsiteY192" fmla="*/ 1238250 h 3892550"/>
                <a:gd name="connsiteX193" fmla="*/ 3511550 w 5619750"/>
                <a:gd name="connsiteY193" fmla="*/ 1270000 h 3892550"/>
                <a:gd name="connsiteX194" fmla="*/ 3448050 w 5619750"/>
                <a:gd name="connsiteY194" fmla="*/ 1314450 h 3892550"/>
                <a:gd name="connsiteX195" fmla="*/ 3416300 w 5619750"/>
                <a:gd name="connsiteY195" fmla="*/ 1327150 h 3892550"/>
                <a:gd name="connsiteX196" fmla="*/ 3384550 w 5619750"/>
                <a:gd name="connsiteY196" fmla="*/ 1352550 h 3892550"/>
                <a:gd name="connsiteX197" fmla="*/ 3333750 w 5619750"/>
                <a:gd name="connsiteY197" fmla="*/ 1377950 h 3892550"/>
                <a:gd name="connsiteX198" fmla="*/ 3308350 w 5619750"/>
                <a:gd name="connsiteY198" fmla="*/ 1403350 h 3892550"/>
                <a:gd name="connsiteX199" fmla="*/ 3276600 w 5619750"/>
                <a:gd name="connsiteY199" fmla="*/ 1409700 h 3892550"/>
                <a:gd name="connsiteX200" fmla="*/ 3213100 w 5619750"/>
                <a:gd name="connsiteY200" fmla="*/ 1435100 h 3892550"/>
                <a:gd name="connsiteX201" fmla="*/ 3168650 w 5619750"/>
                <a:gd name="connsiteY201" fmla="*/ 1447800 h 3892550"/>
                <a:gd name="connsiteX202" fmla="*/ 3143250 w 5619750"/>
                <a:gd name="connsiteY202" fmla="*/ 1460500 h 3892550"/>
                <a:gd name="connsiteX203" fmla="*/ 3124200 w 5619750"/>
                <a:gd name="connsiteY203" fmla="*/ 1466850 h 3892550"/>
                <a:gd name="connsiteX204" fmla="*/ 3073400 w 5619750"/>
                <a:gd name="connsiteY204" fmla="*/ 1492250 h 3892550"/>
                <a:gd name="connsiteX205" fmla="*/ 3028950 w 5619750"/>
                <a:gd name="connsiteY205" fmla="*/ 1517650 h 3892550"/>
                <a:gd name="connsiteX206" fmla="*/ 3009900 w 5619750"/>
                <a:gd name="connsiteY206" fmla="*/ 1536700 h 3892550"/>
                <a:gd name="connsiteX207" fmla="*/ 2959100 w 5619750"/>
                <a:gd name="connsiteY207" fmla="*/ 1549400 h 3892550"/>
                <a:gd name="connsiteX208" fmla="*/ 2882900 w 5619750"/>
                <a:gd name="connsiteY208" fmla="*/ 1581150 h 3892550"/>
                <a:gd name="connsiteX209" fmla="*/ 2794000 w 5619750"/>
                <a:gd name="connsiteY209" fmla="*/ 1600200 h 3892550"/>
                <a:gd name="connsiteX210" fmla="*/ 2762250 w 5619750"/>
                <a:gd name="connsiteY210" fmla="*/ 1612900 h 3892550"/>
                <a:gd name="connsiteX211" fmla="*/ 2705100 w 5619750"/>
                <a:gd name="connsiteY211" fmla="*/ 1625600 h 3892550"/>
                <a:gd name="connsiteX212" fmla="*/ 2679700 w 5619750"/>
                <a:gd name="connsiteY212" fmla="*/ 1638300 h 3892550"/>
                <a:gd name="connsiteX213" fmla="*/ 2641600 w 5619750"/>
                <a:gd name="connsiteY213" fmla="*/ 1651000 h 3892550"/>
                <a:gd name="connsiteX214" fmla="*/ 2609850 w 5619750"/>
                <a:gd name="connsiteY214" fmla="*/ 1670050 h 3892550"/>
                <a:gd name="connsiteX215" fmla="*/ 2578100 w 5619750"/>
                <a:gd name="connsiteY215" fmla="*/ 1682750 h 3892550"/>
                <a:gd name="connsiteX216" fmla="*/ 2527300 w 5619750"/>
                <a:gd name="connsiteY216" fmla="*/ 1714500 h 3892550"/>
                <a:gd name="connsiteX217" fmla="*/ 2438400 w 5619750"/>
                <a:gd name="connsiteY217" fmla="*/ 1752600 h 3892550"/>
                <a:gd name="connsiteX218" fmla="*/ 2400300 w 5619750"/>
                <a:gd name="connsiteY218" fmla="*/ 1771650 h 3892550"/>
                <a:gd name="connsiteX219" fmla="*/ 2362200 w 5619750"/>
                <a:gd name="connsiteY219" fmla="*/ 1784350 h 3892550"/>
                <a:gd name="connsiteX220" fmla="*/ 2336800 w 5619750"/>
                <a:gd name="connsiteY220" fmla="*/ 1797050 h 3892550"/>
                <a:gd name="connsiteX221" fmla="*/ 2292350 w 5619750"/>
                <a:gd name="connsiteY221" fmla="*/ 1816100 h 3892550"/>
                <a:gd name="connsiteX222" fmla="*/ 2273300 w 5619750"/>
                <a:gd name="connsiteY222" fmla="*/ 1828800 h 3892550"/>
                <a:gd name="connsiteX223" fmla="*/ 2241550 w 5619750"/>
                <a:gd name="connsiteY223" fmla="*/ 1841500 h 3892550"/>
                <a:gd name="connsiteX224" fmla="*/ 2209800 w 5619750"/>
                <a:gd name="connsiteY224" fmla="*/ 1860550 h 3892550"/>
                <a:gd name="connsiteX225" fmla="*/ 2171700 w 5619750"/>
                <a:gd name="connsiteY225" fmla="*/ 1873250 h 3892550"/>
                <a:gd name="connsiteX226" fmla="*/ 2127250 w 5619750"/>
                <a:gd name="connsiteY226" fmla="*/ 1885950 h 3892550"/>
                <a:gd name="connsiteX227" fmla="*/ 2108200 w 5619750"/>
                <a:gd name="connsiteY227" fmla="*/ 1898650 h 3892550"/>
                <a:gd name="connsiteX228" fmla="*/ 2076450 w 5619750"/>
                <a:gd name="connsiteY228" fmla="*/ 1905000 h 3892550"/>
                <a:gd name="connsiteX229" fmla="*/ 2032000 w 5619750"/>
                <a:gd name="connsiteY229" fmla="*/ 1917700 h 3892550"/>
                <a:gd name="connsiteX230" fmla="*/ 2006600 w 5619750"/>
                <a:gd name="connsiteY230" fmla="*/ 1936750 h 3892550"/>
                <a:gd name="connsiteX231" fmla="*/ 1981200 w 5619750"/>
                <a:gd name="connsiteY231" fmla="*/ 1943100 h 3892550"/>
                <a:gd name="connsiteX232" fmla="*/ 1962150 w 5619750"/>
                <a:gd name="connsiteY232" fmla="*/ 1962150 h 3892550"/>
                <a:gd name="connsiteX233" fmla="*/ 1924050 w 5619750"/>
                <a:gd name="connsiteY233" fmla="*/ 1981200 h 3892550"/>
                <a:gd name="connsiteX234" fmla="*/ 1892300 w 5619750"/>
                <a:gd name="connsiteY234" fmla="*/ 2012950 h 3892550"/>
                <a:gd name="connsiteX235" fmla="*/ 1841500 w 5619750"/>
                <a:gd name="connsiteY235" fmla="*/ 2044700 h 3892550"/>
                <a:gd name="connsiteX236" fmla="*/ 1822450 w 5619750"/>
                <a:gd name="connsiteY236" fmla="*/ 2070100 h 3892550"/>
                <a:gd name="connsiteX237" fmla="*/ 1765300 w 5619750"/>
                <a:gd name="connsiteY237" fmla="*/ 2114550 h 3892550"/>
                <a:gd name="connsiteX238" fmla="*/ 1727200 w 5619750"/>
                <a:gd name="connsiteY238" fmla="*/ 2139950 h 3892550"/>
                <a:gd name="connsiteX239" fmla="*/ 1701800 w 5619750"/>
                <a:gd name="connsiteY239" fmla="*/ 2178050 h 3892550"/>
                <a:gd name="connsiteX240" fmla="*/ 1638300 w 5619750"/>
                <a:gd name="connsiteY240" fmla="*/ 2228850 h 3892550"/>
                <a:gd name="connsiteX241" fmla="*/ 1600200 w 5619750"/>
                <a:gd name="connsiteY241" fmla="*/ 2254250 h 3892550"/>
                <a:gd name="connsiteX242" fmla="*/ 1581150 w 5619750"/>
                <a:gd name="connsiteY242" fmla="*/ 2260600 h 3892550"/>
                <a:gd name="connsiteX243" fmla="*/ 1562100 w 5619750"/>
                <a:gd name="connsiteY243" fmla="*/ 2273300 h 3892550"/>
                <a:gd name="connsiteX244" fmla="*/ 1498600 w 5619750"/>
                <a:gd name="connsiteY244" fmla="*/ 2292350 h 3892550"/>
                <a:gd name="connsiteX245" fmla="*/ 1428750 w 5619750"/>
                <a:gd name="connsiteY245" fmla="*/ 2311400 h 3892550"/>
                <a:gd name="connsiteX246" fmla="*/ 1352550 w 5619750"/>
                <a:gd name="connsiteY246" fmla="*/ 2349500 h 3892550"/>
                <a:gd name="connsiteX247" fmla="*/ 1314450 w 5619750"/>
                <a:gd name="connsiteY247" fmla="*/ 2362200 h 3892550"/>
                <a:gd name="connsiteX248" fmla="*/ 1295400 w 5619750"/>
                <a:gd name="connsiteY248" fmla="*/ 2374900 h 3892550"/>
                <a:gd name="connsiteX249" fmla="*/ 1276350 w 5619750"/>
                <a:gd name="connsiteY249" fmla="*/ 2381250 h 3892550"/>
                <a:gd name="connsiteX250" fmla="*/ 1250950 w 5619750"/>
                <a:gd name="connsiteY250" fmla="*/ 2393950 h 3892550"/>
                <a:gd name="connsiteX251" fmla="*/ 1212850 w 5619750"/>
                <a:gd name="connsiteY251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1750 w 5619750"/>
                <a:gd name="connsiteY27" fmla="*/ 3441700 h 3892550"/>
                <a:gd name="connsiteX28" fmla="*/ 0 w 5619750"/>
                <a:gd name="connsiteY28" fmla="*/ 3575050 h 3892550"/>
                <a:gd name="connsiteX29" fmla="*/ 19050 w 5619750"/>
                <a:gd name="connsiteY29" fmla="*/ 3727450 h 3892550"/>
                <a:gd name="connsiteX30" fmla="*/ 31750 w 5619750"/>
                <a:gd name="connsiteY30" fmla="*/ 3759200 h 3892550"/>
                <a:gd name="connsiteX31" fmla="*/ 57150 w 5619750"/>
                <a:gd name="connsiteY31" fmla="*/ 3778250 h 3892550"/>
                <a:gd name="connsiteX32" fmla="*/ 152400 w 5619750"/>
                <a:gd name="connsiteY32" fmla="*/ 3854450 h 3892550"/>
                <a:gd name="connsiteX33" fmla="*/ 152400 w 5619750"/>
                <a:gd name="connsiteY33" fmla="*/ 3854450 h 3892550"/>
                <a:gd name="connsiteX34" fmla="*/ 177800 w 5619750"/>
                <a:gd name="connsiteY34" fmla="*/ 3873500 h 3892550"/>
                <a:gd name="connsiteX35" fmla="*/ 304800 w 5619750"/>
                <a:gd name="connsiteY35" fmla="*/ 3892550 h 3892550"/>
                <a:gd name="connsiteX36" fmla="*/ 425450 w 5619750"/>
                <a:gd name="connsiteY36" fmla="*/ 3886200 h 3892550"/>
                <a:gd name="connsiteX37" fmla="*/ 476250 w 5619750"/>
                <a:gd name="connsiteY37" fmla="*/ 3873500 h 3892550"/>
                <a:gd name="connsiteX38" fmla="*/ 527050 w 5619750"/>
                <a:gd name="connsiteY38" fmla="*/ 3867150 h 3892550"/>
                <a:gd name="connsiteX39" fmla="*/ 647700 w 5619750"/>
                <a:gd name="connsiteY39" fmla="*/ 3854450 h 3892550"/>
                <a:gd name="connsiteX40" fmla="*/ 711200 w 5619750"/>
                <a:gd name="connsiteY40" fmla="*/ 3835400 h 3892550"/>
                <a:gd name="connsiteX41" fmla="*/ 749300 w 5619750"/>
                <a:gd name="connsiteY41" fmla="*/ 3829050 h 3892550"/>
                <a:gd name="connsiteX42" fmla="*/ 819150 w 5619750"/>
                <a:gd name="connsiteY42" fmla="*/ 3810000 h 3892550"/>
                <a:gd name="connsiteX43" fmla="*/ 895350 w 5619750"/>
                <a:gd name="connsiteY43" fmla="*/ 3778250 h 3892550"/>
                <a:gd name="connsiteX44" fmla="*/ 990600 w 5619750"/>
                <a:gd name="connsiteY44" fmla="*/ 3746500 h 3892550"/>
                <a:gd name="connsiteX45" fmla="*/ 1079500 w 5619750"/>
                <a:gd name="connsiteY45" fmla="*/ 3714750 h 3892550"/>
                <a:gd name="connsiteX46" fmla="*/ 1130300 w 5619750"/>
                <a:gd name="connsiteY46" fmla="*/ 3702050 h 3892550"/>
                <a:gd name="connsiteX47" fmla="*/ 1238250 w 5619750"/>
                <a:gd name="connsiteY47" fmla="*/ 3695700 h 3892550"/>
                <a:gd name="connsiteX48" fmla="*/ 1282700 w 5619750"/>
                <a:gd name="connsiteY48" fmla="*/ 3683000 h 3892550"/>
                <a:gd name="connsiteX49" fmla="*/ 1327150 w 5619750"/>
                <a:gd name="connsiteY49" fmla="*/ 3676650 h 3892550"/>
                <a:gd name="connsiteX50" fmla="*/ 1384300 w 5619750"/>
                <a:gd name="connsiteY50" fmla="*/ 3657600 h 3892550"/>
                <a:gd name="connsiteX51" fmla="*/ 1460500 w 5619750"/>
                <a:gd name="connsiteY51" fmla="*/ 3638550 h 3892550"/>
                <a:gd name="connsiteX52" fmla="*/ 1524000 w 5619750"/>
                <a:gd name="connsiteY52" fmla="*/ 3594100 h 3892550"/>
                <a:gd name="connsiteX53" fmla="*/ 1581150 w 5619750"/>
                <a:gd name="connsiteY53" fmla="*/ 3568700 h 3892550"/>
                <a:gd name="connsiteX54" fmla="*/ 1644650 w 5619750"/>
                <a:gd name="connsiteY54" fmla="*/ 3536950 h 3892550"/>
                <a:gd name="connsiteX55" fmla="*/ 1682750 w 5619750"/>
                <a:gd name="connsiteY55" fmla="*/ 3524250 h 3892550"/>
                <a:gd name="connsiteX56" fmla="*/ 1739900 w 5619750"/>
                <a:gd name="connsiteY56" fmla="*/ 3492500 h 3892550"/>
                <a:gd name="connsiteX57" fmla="*/ 1778000 w 5619750"/>
                <a:gd name="connsiteY57" fmla="*/ 3467100 h 3892550"/>
                <a:gd name="connsiteX58" fmla="*/ 1809750 w 5619750"/>
                <a:gd name="connsiteY58" fmla="*/ 3454400 h 3892550"/>
                <a:gd name="connsiteX59" fmla="*/ 1854200 w 5619750"/>
                <a:gd name="connsiteY59" fmla="*/ 3441700 h 3892550"/>
                <a:gd name="connsiteX60" fmla="*/ 1892300 w 5619750"/>
                <a:gd name="connsiteY60" fmla="*/ 3429000 h 3892550"/>
                <a:gd name="connsiteX61" fmla="*/ 1917700 w 5619750"/>
                <a:gd name="connsiteY61" fmla="*/ 3422650 h 3892550"/>
                <a:gd name="connsiteX62" fmla="*/ 1993900 w 5619750"/>
                <a:gd name="connsiteY62" fmla="*/ 3390900 h 3892550"/>
                <a:gd name="connsiteX63" fmla="*/ 2044700 w 5619750"/>
                <a:gd name="connsiteY63" fmla="*/ 3365500 h 3892550"/>
                <a:gd name="connsiteX64" fmla="*/ 2139950 w 5619750"/>
                <a:gd name="connsiteY64" fmla="*/ 3308350 h 3892550"/>
                <a:gd name="connsiteX65" fmla="*/ 2286000 w 5619750"/>
                <a:gd name="connsiteY65" fmla="*/ 3244850 h 3892550"/>
                <a:gd name="connsiteX66" fmla="*/ 2330450 w 5619750"/>
                <a:gd name="connsiteY66" fmla="*/ 3225800 h 3892550"/>
                <a:gd name="connsiteX67" fmla="*/ 2438400 w 5619750"/>
                <a:gd name="connsiteY67" fmla="*/ 3143250 h 3892550"/>
                <a:gd name="connsiteX68" fmla="*/ 2463800 w 5619750"/>
                <a:gd name="connsiteY68" fmla="*/ 3117850 h 3892550"/>
                <a:gd name="connsiteX69" fmla="*/ 2501900 w 5619750"/>
                <a:gd name="connsiteY69" fmla="*/ 3092450 h 3892550"/>
                <a:gd name="connsiteX70" fmla="*/ 2520950 w 5619750"/>
                <a:gd name="connsiteY70" fmla="*/ 3048000 h 3892550"/>
                <a:gd name="connsiteX71" fmla="*/ 2540000 w 5619750"/>
                <a:gd name="connsiteY71" fmla="*/ 3028950 h 3892550"/>
                <a:gd name="connsiteX72" fmla="*/ 2546350 w 5619750"/>
                <a:gd name="connsiteY72" fmla="*/ 3003550 h 3892550"/>
                <a:gd name="connsiteX73" fmla="*/ 2565400 w 5619750"/>
                <a:gd name="connsiteY73" fmla="*/ 2971800 h 3892550"/>
                <a:gd name="connsiteX74" fmla="*/ 2597150 w 5619750"/>
                <a:gd name="connsiteY74" fmla="*/ 2927350 h 3892550"/>
                <a:gd name="connsiteX75" fmla="*/ 2622550 w 5619750"/>
                <a:gd name="connsiteY75" fmla="*/ 2882900 h 3892550"/>
                <a:gd name="connsiteX76" fmla="*/ 2635250 w 5619750"/>
                <a:gd name="connsiteY76" fmla="*/ 2863850 h 3892550"/>
                <a:gd name="connsiteX77" fmla="*/ 2641600 w 5619750"/>
                <a:gd name="connsiteY77" fmla="*/ 2838450 h 3892550"/>
                <a:gd name="connsiteX78" fmla="*/ 2667000 w 5619750"/>
                <a:gd name="connsiteY78" fmla="*/ 2762250 h 3892550"/>
                <a:gd name="connsiteX79" fmla="*/ 2686050 w 5619750"/>
                <a:gd name="connsiteY79" fmla="*/ 2705100 h 3892550"/>
                <a:gd name="connsiteX80" fmla="*/ 2698750 w 5619750"/>
                <a:gd name="connsiteY80" fmla="*/ 2673350 h 3892550"/>
                <a:gd name="connsiteX81" fmla="*/ 2711450 w 5619750"/>
                <a:gd name="connsiteY81" fmla="*/ 2635250 h 3892550"/>
                <a:gd name="connsiteX82" fmla="*/ 2736850 w 5619750"/>
                <a:gd name="connsiteY82" fmla="*/ 2584450 h 3892550"/>
                <a:gd name="connsiteX83" fmla="*/ 2755900 w 5619750"/>
                <a:gd name="connsiteY83" fmla="*/ 2540000 h 3892550"/>
                <a:gd name="connsiteX84" fmla="*/ 2876550 w 5619750"/>
                <a:gd name="connsiteY84" fmla="*/ 2419350 h 3892550"/>
                <a:gd name="connsiteX85" fmla="*/ 2940050 w 5619750"/>
                <a:gd name="connsiteY85" fmla="*/ 2362200 h 3892550"/>
                <a:gd name="connsiteX86" fmla="*/ 2978150 w 5619750"/>
                <a:gd name="connsiteY86" fmla="*/ 2324100 h 3892550"/>
                <a:gd name="connsiteX87" fmla="*/ 3003550 w 5619750"/>
                <a:gd name="connsiteY87" fmla="*/ 2305050 h 3892550"/>
                <a:gd name="connsiteX88" fmla="*/ 3022600 w 5619750"/>
                <a:gd name="connsiteY88" fmla="*/ 2292350 h 3892550"/>
                <a:gd name="connsiteX89" fmla="*/ 3054350 w 5619750"/>
                <a:gd name="connsiteY89" fmla="*/ 2266950 h 3892550"/>
                <a:gd name="connsiteX90" fmla="*/ 3136900 w 5619750"/>
                <a:gd name="connsiteY90" fmla="*/ 2216150 h 3892550"/>
                <a:gd name="connsiteX91" fmla="*/ 3168650 w 5619750"/>
                <a:gd name="connsiteY91" fmla="*/ 2190750 h 3892550"/>
                <a:gd name="connsiteX92" fmla="*/ 3194050 w 5619750"/>
                <a:gd name="connsiteY92" fmla="*/ 2178050 h 3892550"/>
                <a:gd name="connsiteX93" fmla="*/ 3276600 w 5619750"/>
                <a:gd name="connsiteY93" fmla="*/ 2133600 h 3892550"/>
                <a:gd name="connsiteX94" fmla="*/ 3308350 w 5619750"/>
                <a:gd name="connsiteY94" fmla="*/ 2127250 h 3892550"/>
                <a:gd name="connsiteX95" fmla="*/ 3327400 w 5619750"/>
                <a:gd name="connsiteY95" fmla="*/ 2114550 h 3892550"/>
                <a:gd name="connsiteX96" fmla="*/ 3384550 w 5619750"/>
                <a:gd name="connsiteY96" fmla="*/ 2089150 h 3892550"/>
                <a:gd name="connsiteX97" fmla="*/ 3422650 w 5619750"/>
                <a:gd name="connsiteY97" fmla="*/ 2076450 h 3892550"/>
                <a:gd name="connsiteX98" fmla="*/ 3524250 w 5619750"/>
                <a:gd name="connsiteY98" fmla="*/ 2012950 h 3892550"/>
                <a:gd name="connsiteX99" fmla="*/ 3594100 w 5619750"/>
                <a:gd name="connsiteY99" fmla="*/ 1968500 h 3892550"/>
                <a:gd name="connsiteX100" fmla="*/ 3619500 w 5619750"/>
                <a:gd name="connsiteY100" fmla="*/ 1949450 h 3892550"/>
                <a:gd name="connsiteX101" fmla="*/ 3676650 w 5619750"/>
                <a:gd name="connsiteY101" fmla="*/ 1917700 h 3892550"/>
                <a:gd name="connsiteX102" fmla="*/ 3702050 w 5619750"/>
                <a:gd name="connsiteY102" fmla="*/ 1892300 h 3892550"/>
                <a:gd name="connsiteX103" fmla="*/ 3746500 w 5619750"/>
                <a:gd name="connsiteY103" fmla="*/ 1873250 h 3892550"/>
                <a:gd name="connsiteX104" fmla="*/ 3784600 w 5619750"/>
                <a:gd name="connsiteY104" fmla="*/ 1847850 h 3892550"/>
                <a:gd name="connsiteX105" fmla="*/ 3810000 w 5619750"/>
                <a:gd name="connsiteY105" fmla="*/ 1835150 h 3892550"/>
                <a:gd name="connsiteX106" fmla="*/ 3848100 w 5619750"/>
                <a:gd name="connsiteY106" fmla="*/ 1809750 h 3892550"/>
                <a:gd name="connsiteX107" fmla="*/ 3987800 w 5619750"/>
                <a:gd name="connsiteY107" fmla="*/ 1733550 h 3892550"/>
                <a:gd name="connsiteX108" fmla="*/ 4121150 w 5619750"/>
                <a:gd name="connsiteY108" fmla="*/ 1638300 h 3892550"/>
                <a:gd name="connsiteX109" fmla="*/ 4197350 w 5619750"/>
                <a:gd name="connsiteY109" fmla="*/ 1593850 h 3892550"/>
                <a:gd name="connsiteX110" fmla="*/ 4248150 w 5619750"/>
                <a:gd name="connsiteY110" fmla="*/ 1574800 h 3892550"/>
                <a:gd name="connsiteX111" fmla="*/ 4375150 w 5619750"/>
                <a:gd name="connsiteY111" fmla="*/ 1498600 h 3892550"/>
                <a:gd name="connsiteX112" fmla="*/ 4495800 w 5619750"/>
                <a:gd name="connsiteY112" fmla="*/ 1447800 h 3892550"/>
                <a:gd name="connsiteX113" fmla="*/ 4514850 w 5619750"/>
                <a:gd name="connsiteY113" fmla="*/ 1441450 h 3892550"/>
                <a:gd name="connsiteX114" fmla="*/ 4813300 w 5619750"/>
                <a:gd name="connsiteY114" fmla="*/ 1460500 h 3892550"/>
                <a:gd name="connsiteX115" fmla="*/ 4851400 w 5619750"/>
                <a:gd name="connsiteY115" fmla="*/ 1466850 h 3892550"/>
                <a:gd name="connsiteX116" fmla="*/ 4876800 w 5619750"/>
                <a:gd name="connsiteY116" fmla="*/ 1479550 h 3892550"/>
                <a:gd name="connsiteX117" fmla="*/ 4914900 w 5619750"/>
                <a:gd name="connsiteY117" fmla="*/ 1492250 h 3892550"/>
                <a:gd name="connsiteX118" fmla="*/ 5035550 w 5619750"/>
                <a:gd name="connsiteY118" fmla="*/ 1524000 h 3892550"/>
                <a:gd name="connsiteX119" fmla="*/ 5086350 w 5619750"/>
                <a:gd name="connsiteY119" fmla="*/ 1530350 h 3892550"/>
                <a:gd name="connsiteX120" fmla="*/ 5226050 w 5619750"/>
                <a:gd name="connsiteY120" fmla="*/ 1524000 h 3892550"/>
                <a:gd name="connsiteX121" fmla="*/ 5295900 w 5619750"/>
                <a:gd name="connsiteY121" fmla="*/ 1498600 h 3892550"/>
                <a:gd name="connsiteX122" fmla="*/ 5372100 w 5619750"/>
                <a:gd name="connsiteY122" fmla="*/ 1454150 h 3892550"/>
                <a:gd name="connsiteX123" fmla="*/ 5422900 w 5619750"/>
                <a:gd name="connsiteY123" fmla="*/ 1422400 h 3892550"/>
                <a:gd name="connsiteX124" fmla="*/ 5480050 w 5619750"/>
                <a:gd name="connsiteY124" fmla="*/ 1358900 h 3892550"/>
                <a:gd name="connsiteX125" fmla="*/ 5499100 w 5619750"/>
                <a:gd name="connsiteY125" fmla="*/ 1327150 h 3892550"/>
                <a:gd name="connsiteX126" fmla="*/ 5505450 w 5619750"/>
                <a:gd name="connsiteY126" fmla="*/ 1301750 h 3892550"/>
                <a:gd name="connsiteX127" fmla="*/ 5524500 w 5619750"/>
                <a:gd name="connsiteY127" fmla="*/ 1250950 h 3892550"/>
                <a:gd name="connsiteX128" fmla="*/ 5537200 w 5619750"/>
                <a:gd name="connsiteY128" fmla="*/ 1193800 h 3892550"/>
                <a:gd name="connsiteX129" fmla="*/ 5549900 w 5619750"/>
                <a:gd name="connsiteY129" fmla="*/ 1155700 h 3892550"/>
                <a:gd name="connsiteX130" fmla="*/ 5562600 w 5619750"/>
                <a:gd name="connsiteY130" fmla="*/ 1092200 h 3892550"/>
                <a:gd name="connsiteX131" fmla="*/ 5568950 w 5619750"/>
                <a:gd name="connsiteY131" fmla="*/ 1016000 h 3892550"/>
                <a:gd name="connsiteX132" fmla="*/ 5581650 w 5619750"/>
                <a:gd name="connsiteY132" fmla="*/ 863600 h 3892550"/>
                <a:gd name="connsiteX133" fmla="*/ 5600700 w 5619750"/>
                <a:gd name="connsiteY133" fmla="*/ 793750 h 3892550"/>
                <a:gd name="connsiteX134" fmla="*/ 5607050 w 5619750"/>
                <a:gd name="connsiteY134" fmla="*/ 736600 h 3892550"/>
                <a:gd name="connsiteX135" fmla="*/ 5619750 w 5619750"/>
                <a:gd name="connsiteY135" fmla="*/ 660400 h 3892550"/>
                <a:gd name="connsiteX136" fmla="*/ 5607050 w 5619750"/>
                <a:gd name="connsiteY136" fmla="*/ 577850 h 3892550"/>
                <a:gd name="connsiteX137" fmla="*/ 5575300 w 5619750"/>
                <a:gd name="connsiteY137" fmla="*/ 533400 h 3892550"/>
                <a:gd name="connsiteX138" fmla="*/ 5543550 w 5619750"/>
                <a:gd name="connsiteY138" fmla="*/ 495300 h 3892550"/>
                <a:gd name="connsiteX139" fmla="*/ 5505450 w 5619750"/>
                <a:gd name="connsiteY139" fmla="*/ 438150 h 3892550"/>
                <a:gd name="connsiteX140" fmla="*/ 5486400 w 5619750"/>
                <a:gd name="connsiteY140" fmla="*/ 412750 h 3892550"/>
                <a:gd name="connsiteX141" fmla="*/ 5454650 w 5619750"/>
                <a:gd name="connsiteY141" fmla="*/ 368300 h 3892550"/>
                <a:gd name="connsiteX142" fmla="*/ 5429250 w 5619750"/>
                <a:gd name="connsiteY142" fmla="*/ 342900 h 3892550"/>
                <a:gd name="connsiteX143" fmla="*/ 5397500 w 5619750"/>
                <a:gd name="connsiteY143" fmla="*/ 292100 h 3892550"/>
                <a:gd name="connsiteX144" fmla="*/ 5372100 w 5619750"/>
                <a:gd name="connsiteY144" fmla="*/ 260350 h 3892550"/>
                <a:gd name="connsiteX145" fmla="*/ 5359400 w 5619750"/>
                <a:gd name="connsiteY145" fmla="*/ 241300 h 3892550"/>
                <a:gd name="connsiteX146" fmla="*/ 5340350 w 5619750"/>
                <a:gd name="connsiteY146" fmla="*/ 222250 h 3892550"/>
                <a:gd name="connsiteX147" fmla="*/ 5295900 w 5619750"/>
                <a:gd name="connsiteY147" fmla="*/ 158750 h 3892550"/>
                <a:gd name="connsiteX148" fmla="*/ 5289550 w 5619750"/>
                <a:gd name="connsiteY148" fmla="*/ 133350 h 3892550"/>
                <a:gd name="connsiteX149" fmla="*/ 5232400 w 5619750"/>
                <a:gd name="connsiteY149" fmla="*/ 88900 h 3892550"/>
                <a:gd name="connsiteX150" fmla="*/ 5181600 w 5619750"/>
                <a:gd name="connsiteY150" fmla="*/ 63500 h 3892550"/>
                <a:gd name="connsiteX151" fmla="*/ 5035550 w 5619750"/>
                <a:gd name="connsiteY151" fmla="*/ 12700 h 3892550"/>
                <a:gd name="connsiteX152" fmla="*/ 4978400 w 5619750"/>
                <a:gd name="connsiteY152" fmla="*/ 0 h 3892550"/>
                <a:gd name="connsiteX153" fmla="*/ 4794250 w 5619750"/>
                <a:gd name="connsiteY153" fmla="*/ 6350 h 3892550"/>
                <a:gd name="connsiteX154" fmla="*/ 4762500 w 5619750"/>
                <a:gd name="connsiteY154" fmla="*/ 19050 h 3892550"/>
                <a:gd name="connsiteX155" fmla="*/ 4724400 w 5619750"/>
                <a:gd name="connsiteY155" fmla="*/ 25400 h 3892550"/>
                <a:gd name="connsiteX156" fmla="*/ 4673600 w 5619750"/>
                <a:gd name="connsiteY156" fmla="*/ 69850 h 3892550"/>
                <a:gd name="connsiteX157" fmla="*/ 4641850 w 5619750"/>
                <a:gd name="connsiteY157" fmla="*/ 95250 h 3892550"/>
                <a:gd name="connsiteX158" fmla="*/ 4597400 w 5619750"/>
                <a:gd name="connsiteY158" fmla="*/ 152400 h 3892550"/>
                <a:gd name="connsiteX159" fmla="*/ 4552950 w 5619750"/>
                <a:gd name="connsiteY159" fmla="*/ 184150 h 3892550"/>
                <a:gd name="connsiteX160" fmla="*/ 4540250 w 5619750"/>
                <a:gd name="connsiteY160" fmla="*/ 203200 h 3892550"/>
                <a:gd name="connsiteX161" fmla="*/ 4514850 w 5619750"/>
                <a:gd name="connsiteY161" fmla="*/ 222250 h 3892550"/>
                <a:gd name="connsiteX162" fmla="*/ 4445000 w 5619750"/>
                <a:gd name="connsiteY162" fmla="*/ 292100 h 3892550"/>
                <a:gd name="connsiteX163" fmla="*/ 4406900 w 5619750"/>
                <a:gd name="connsiteY163" fmla="*/ 330200 h 3892550"/>
                <a:gd name="connsiteX164" fmla="*/ 4356100 w 5619750"/>
                <a:gd name="connsiteY164" fmla="*/ 400050 h 3892550"/>
                <a:gd name="connsiteX165" fmla="*/ 4330700 w 5619750"/>
                <a:gd name="connsiteY165" fmla="*/ 431800 h 3892550"/>
                <a:gd name="connsiteX166" fmla="*/ 4305300 w 5619750"/>
                <a:gd name="connsiteY166" fmla="*/ 457200 h 3892550"/>
                <a:gd name="connsiteX167" fmla="*/ 4273550 w 5619750"/>
                <a:gd name="connsiteY167" fmla="*/ 501650 h 3892550"/>
                <a:gd name="connsiteX168" fmla="*/ 4222750 w 5619750"/>
                <a:gd name="connsiteY168" fmla="*/ 552450 h 3892550"/>
                <a:gd name="connsiteX169" fmla="*/ 4197350 w 5619750"/>
                <a:gd name="connsiteY169" fmla="*/ 584200 h 3892550"/>
                <a:gd name="connsiteX170" fmla="*/ 4178300 w 5619750"/>
                <a:gd name="connsiteY170" fmla="*/ 615950 h 3892550"/>
                <a:gd name="connsiteX171" fmla="*/ 4152900 w 5619750"/>
                <a:gd name="connsiteY171" fmla="*/ 635000 h 3892550"/>
                <a:gd name="connsiteX172" fmla="*/ 4114800 w 5619750"/>
                <a:gd name="connsiteY172" fmla="*/ 704850 h 3892550"/>
                <a:gd name="connsiteX173" fmla="*/ 4095750 w 5619750"/>
                <a:gd name="connsiteY173" fmla="*/ 742950 h 3892550"/>
                <a:gd name="connsiteX174" fmla="*/ 4076700 w 5619750"/>
                <a:gd name="connsiteY174" fmla="*/ 774700 h 3892550"/>
                <a:gd name="connsiteX175" fmla="*/ 4064000 w 5619750"/>
                <a:gd name="connsiteY175" fmla="*/ 800100 h 3892550"/>
                <a:gd name="connsiteX176" fmla="*/ 4051300 w 5619750"/>
                <a:gd name="connsiteY176" fmla="*/ 819150 h 3892550"/>
                <a:gd name="connsiteX177" fmla="*/ 4038600 w 5619750"/>
                <a:gd name="connsiteY177" fmla="*/ 844550 h 3892550"/>
                <a:gd name="connsiteX178" fmla="*/ 4019550 w 5619750"/>
                <a:gd name="connsiteY178" fmla="*/ 857250 h 3892550"/>
                <a:gd name="connsiteX179" fmla="*/ 3975100 w 5619750"/>
                <a:gd name="connsiteY179" fmla="*/ 895350 h 3892550"/>
                <a:gd name="connsiteX180" fmla="*/ 3917950 w 5619750"/>
                <a:gd name="connsiteY180" fmla="*/ 927100 h 3892550"/>
                <a:gd name="connsiteX181" fmla="*/ 3879850 w 5619750"/>
                <a:gd name="connsiteY181" fmla="*/ 946150 h 3892550"/>
                <a:gd name="connsiteX182" fmla="*/ 3860800 w 5619750"/>
                <a:gd name="connsiteY182" fmla="*/ 965200 h 3892550"/>
                <a:gd name="connsiteX183" fmla="*/ 3797300 w 5619750"/>
                <a:gd name="connsiteY183" fmla="*/ 990600 h 3892550"/>
                <a:gd name="connsiteX184" fmla="*/ 3771900 w 5619750"/>
                <a:gd name="connsiteY184" fmla="*/ 1003300 h 3892550"/>
                <a:gd name="connsiteX185" fmla="*/ 3721100 w 5619750"/>
                <a:gd name="connsiteY185" fmla="*/ 1041400 h 3892550"/>
                <a:gd name="connsiteX186" fmla="*/ 3689350 w 5619750"/>
                <a:gd name="connsiteY186" fmla="*/ 1073150 h 3892550"/>
                <a:gd name="connsiteX187" fmla="*/ 3651250 w 5619750"/>
                <a:gd name="connsiteY187" fmla="*/ 1123950 h 3892550"/>
                <a:gd name="connsiteX188" fmla="*/ 3638550 w 5619750"/>
                <a:gd name="connsiteY188" fmla="*/ 1143000 h 3892550"/>
                <a:gd name="connsiteX189" fmla="*/ 3613150 w 5619750"/>
                <a:gd name="connsiteY189" fmla="*/ 1162050 h 3892550"/>
                <a:gd name="connsiteX190" fmla="*/ 3562350 w 5619750"/>
                <a:gd name="connsiteY190" fmla="*/ 1231900 h 3892550"/>
                <a:gd name="connsiteX191" fmla="*/ 3543300 w 5619750"/>
                <a:gd name="connsiteY191" fmla="*/ 1238250 h 3892550"/>
                <a:gd name="connsiteX192" fmla="*/ 3511550 w 5619750"/>
                <a:gd name="connsiteY192" fmla="*/ 1270000 h 3892550"/>
                <a:gd name="connsiteX193" fmla="*/ 3448050 w 5619750"/>
                <a:gd name="connsiteY193" fmla="*/ 1314450 h 3892550"/>
                <a:gd name="connsiteX194" fmla="*/ 3416300 w 5619750"/>
                <a:gd name="connsiteY194" fmla="*/ 1327150 h 3892550"/>
                <a:gd name="connsiteX195" fmla="*/ 3384550 w 5619750"/>
                <a:gd name="connsiteY195" fmla="*/ 1352550 h 3892550"/>
                <a:gd name="connsiteX196" fmla="*/ 3333750 w 5619750"/>
                <a:gd name="connsiteY196" fmla="*/ 1377950 h 3892550"/>
                <a:gd name="connsiteX197" fmla="*/ 3308350 w 5619750"/>
                <a:gd name="connsiteY197" fmla="*/ 1403350 h 3892550"/>
                <a:gd name="connsiteX198" fmla="*/ 3276600 w 5619750"/>
                <a:gd name="connsiteY198" fmla="*/ 1409700 h 3892550"/>
                <a:gd name="connsiteX199" fmla="*/ 3213100 w 5619750"/>
                <a:gd name="connsiteY199" fmla="*/ 1435100 h 3892550"/>
                <a:gd name="connsiteX200" fmla="*/ 3168650 w 5619750"/>
                <a:gd name="connsiteY200" fmla="*/ 1447800 h 3892550"/>
                <a:gd name="connsiteX201" fmla="*/ 3143250 w 5619750"/>
                <a:gd name="connsiteY201" fmla="*/ 1460500 h 3892550"/>
                <a:gd name="connsiteX202" fmla="*/ 3124200 w 5619750"/>
                <a:gd name="connsiteY202" fmla="*/ 1466850 h 3892550"/>
                <a:gd name="connsiteX203" fmla="*/ 3073400 w 5619750"/>
                <a:gd name="connsiteY203" fmla="*/ 1492250 h 3892550"/>
                <a:gd name="connsiteX204" fmla="*/ 3028950 w 5619750"/>
                <a:gd name="connsiteY204" fmla="*/ 1517650 h 3892550"/>
                <a:gd name="connsiteX205" fmla="*/ 3009900 w 5619750"/>
                <a:gd name="connsiteY205" fmla="*/ 1536700 h 3892550"/>
                <a:gd name="connsiteX206" fmla="*/ 2959100 w 5619750"/>
                <a:gd name="connsiteY206" fmla="*/ 1549400 h 3892550"/>
                <a:gd name="connsiteX207" fmla="*/ 2882900 w 5619750"/>
                <a:gd name="connsiteY207" fmla="*/ 1581150 h 3892550"/>
                <a:gd name="connsiteX208" fmla="*/ 2794000 w 5619750"/>
                <a:gd name="connsiteY208" fmla="*/ 1600200 h 3892550"/>
                <a:gd name="connsiteX209" fmla="*/ 2762250 w 5619750"/>
                <a:gd name="connsiteY209" fmla="*/ 1612900 h 3892550"/>
                <a:gd name="connsiteX210" fmla="*/ 2705100 w 5619750"/>
                <a:gd name="connsiteY210" fmla="*/ 1625600 h 3892550"/>
                <a:gd name="connsiteX211" fmla="*/ 2679700 w 5619750"/>
                <a:gd name="connsiteY211" fmla="*/ 1638300 h 3892550"/>
                <a:gd name="connsiteX212" fmla="*/ 2641600 w 5619750"/>
                <a:gd name="connsiteY212" fmla="*/ 1651000 h 3892550"/>
                <a:gd name="connsiteX213" fmla="*/ 2609850 w 5619750"/>
                <a:gd name="connsiteY213" fmla="*/ 1670050 h 3892550"/>
                <a:gd name="connsiteX214" fmla="*/ 2578100 w 5619750"/>
                <a:gd name="connsiteY214" fmla="*/ 1682750 h 3892550"/>
                <a:gd name="connsiteX215" fmla="*/ 2527300 w 5619750"/>
                <a:gd name="connsiteY215" fmla="*/ 1714500 h 3892550"/>
                <a:gd name="connsiteX216" fmla="*/ 2438400 w 5619750"/>
                <a:gd name="connsiteY216" fmla="*/ 1752600 h 3892550"/>
                <a:gd name="connsiteX217" fmla="*/ 2400300 w 5619750"/>
                <a:gd name="connsiteY217" fmla="*/ 1771650 h 3892550"/>
                <a:gd name="connsiteX218" fmla="*/ 2362200 w 5619750"/>
                <a:gd name="connsiteY218" fmla="*/ 1784350 h 3892550"/>
                <a:gd name="connsiteX219" fmla="*/ 2336800 w 5619750"/>
                <a:gd name="connsiteY219" fmla="*/ 1797050 h 3892550"/>
                <a:gd name="connsiteX220" fmla="*/ 2292350 w 5619750"/>
                <a:gd name="connsiteY220" fmla="*/ 1816100 h 3892550"/>
                <a:gd name="connsiteX221" fmla="*/ 2273300 w 5619750"/>
                <a:gd name="connsiteY221" fmla="*/ 1828800 h 3892550"/>
                <a:gd name="connsiteX222" fmla="*/ 2241550 w 5619750"/>
                <a:gd name="connsiteY222" fmla="*/ 1841500 h 3892550"/>
                <a:gd name="connsiteX223" fmla="*/ 2209800 w 5619750"/>
                <a:gd name="connsiteY223" fmla="*/ 1860550 h 3892550"/>
                <a:gd name="connsiteX224" fmla="*/ 2171700 w 5619750"/>
                <a:gd name="connsiteY224" fmla="*/ 1873250 h 3892550"/>
                <a:gd name="connsiteX225" fmla="*/ 2127250 w 5619750"/>
                <a:gd name="connsiteY225" fmla="*/ 1885950 h 3892550"/>
                <a:gd name="connsiteX226" fmla="*/ 2108200 w 5619750"/>
                <a:gd name="connsiteY226" fmla="*/ 1898650 h 3892550"/>
                <a:gd name="connsiteX227" fmla="*/ 2076450 w 5619750"/>
                <a:gd name="connsiteY227" fmla="*/ 1905000 h 3892550"/>
                <a:gd name="connsiteX228" fmla="*/ 2032000 w 5619750"/>
                <a:gd name="connsiteY228" fmla="*/ 1917700 h 3892550"/>
                <a:gd name="connsiteX229" fmla="*/ 2006600 w 5619750"/>
                <a:gd name="connsiteY229" fmla="*/ 1936750 h 3892550"/>
                <a:gd name="connsiteX230" fmla="*/ 1981200 w 5619750"/>
                <a:gd name="connsiteY230" fmla="*/ 1943100 h 3892550"/>
                <a:gd name="connsiteX231" fmla="*/ 1962150 w 5619750"/>
                <a:gd name="connsiteY231" fmla="*/ 1962150 h 3892550"/>
                <a:gd name="connsiteX232" fmla="*/ 1924050 w 5619750"/>
                <a:gd name="connsiteY232" fmla="*/ 1981200 h 3892550"/>
                <a:gd name="connsiteX233" fmla="*/ 1892300 w 5619750"/>
                <a:gd name="connsiteY233" fmla="*/ 2012950 h 3892550"/>
                <a:gd name="connsiteX234" fmla="*/ 1841500 w 5619750"/>
                <a:gd name="connsiteY234" fmla="*/ 2044700 h 3892550"/>
                <a:gd name="connsiteX235" fmla="*/ 1822450 w 5619750"/>
                <a:gd name="connsiteY235" fmla="*/ 2070100 h 3892550"/>
                <a:gd name="connsiteX236" fmla="*/ 1765300 w 5619750"/>
                <a:gd name="connsiteY236" fmla="*/ 2114550 h 3892550"/>
                <a:gd name="connsiteX237" fmla="*/ 1727200 w 5619750"/>
                <a:gd name="connsiteY237" fmla="*/ 2139950 h 3892550"/>
                <a:gd name="connsiteX238" fmla="*/ 1701800 w 5619750"/>
                <a:gd name="connsiteY238" fmla="*/ 2178050 h 3892550"/>
                <a:gd name="connsiteX239" fmla="*/ 1638300 w 5619750"/>
                <a:gd name="connsiteY239" fmla="*/ 2228850 h 3892550"/>
                <a:gd name="connsiteX240" fmla="*/ 1600200 w 5619750"/>
                <a:gd name="connsiteY240" fmla="*/ 2254250 h 3892550"/>
                <a:gd name="connsiteX241" fmla="*/ 1581150 w 5619750"/>
                <a:gd name="connsiteY241" fmla="*/ 2260600 h 3892550"/>
                <a:gd name="connsiteX242" fmla="*/ 1562100 w 5619750"/>
                <a:gd name="connsiteY242" fmla="*/ 2273300 h 3892550"/>
                <a:gd name="connsiteX243" fmla="*/ 1498600 w 5619750"/>
                <a:gd name="connsiteY243" fmla="*/ 2292350 h 3892550"/>
                <a:gd name="connsiteX244" fmla="*/ 1428750 w 5619750"/>
                <a:gd name="connsiteY244" fmla="*/ 2311400 h 3892550"/>
                <a:gd name="connsiteX245" fmla="*/ 1352550 w 5619750"/>
                <a:gd name="connsiteY245" fmla="*/ 2349500 h 3892550"/>
                <a:gd name="connsiteX246" fmla="*/ 1314450 w 5619750"/>
                <a:gd name="connsiteY246" fmla="*/ 2362200 h 3892550"/>
                <a:gd name="connsiteX247" fmla="*/ 1295400 w 5619750"/>
                <a:gd name="connsiteY247" fmla="*/ 2374900 h 3892550"/>
                <a:gd name="connsiteX248" fmla="*/ 1276350 w 5619750"/>
                <a:gd name="connsiteY248" fmla="*/ 2381250 h 3892550"/>
                <a:gd name="connsiteX249" fmla="*/ 1250950 w 5619750"/>
                <a:gd name="connsiteY249" fmla="*/ 2393950 h 3892550"/>
                <a:gd name="connsiteX250" fmla="*/ 1212850 w 5619750"/>
                <a:gd name="connsiteY250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158750 w 5619750"/>
                <a:gd name="connsiteY22" fmla="*/ 3168650 h 3892550"/>
                <a:gd name="connsiteX23" fmla="*/ 139700 w 5619750"/>
                <a:gd name="connsiteY23" fmla="*/ 3206750 h 3892550"/>
                <a:gd name="connsiteX24" fmla="*/ 107950 w 5619750"/>
                <a:gd name="connsiteY24" fmla="*/ 3244850 h 3892550"/>
                <a:gd name="connsiteX25" fmla="*/ 57150 w 5619750"/>
                <a:gd name="connsiteY25" fmla="*/ 3333750 h 3892550"/>
                <a:gd name="connsiteX26" fmla="*/ 31750 w 5619750"/>
                <a:gd name="connsiteY26" fmla="*/ 3441700 h 3892550"/>
                <a:gd name="connsiteX27" fmla="*/ 0 w 5619750"/>
                <a:gd name="connsiteY27" fmla="*/ 3575050 h 3892550"/>
                <a:gd name="connsiteX28" fmla="*/ 19050 w 5619750"/>
                <a:gd name="connsiteY28" fmla="*/ 3727450 h 3892550"/>
                <a:gd name="connsiteX29" fmla="*/ 31750 w 5619750"/>
                <a:gd name="connsiteY29" fmla="*/ 3759200 h 3892550"/>
                <a:gd name="connsiteX30" fmla="*/ 57150 w 5619750"/>
                <a:gd name="connsiteY30" fmla="*/ 3778250 h 3892550"/>
                <a:gd name="connsiteX31" fmla="*/ 152400 w 5619750"/>
                <a:gd name="connsiteY31" fmla="*/ 3854450 h 3892550"/>
                <a:gd name="connsiteX32" fmla="*/ 152400 w 5619750"/>
                <a:gd name="connsiteY32" fmla="*/ 3854450 h 3892550"/>
                <a:gd name="connsiteX33" fmla="*/ 177800 w 5619750"/>
                <a:gd name="connsiteY33" fmla="*/ 3873500 h 3892550"/>
                <a:gd name="connsiteX34" fmla="*/ 304800 w 5619750"/>
                <a:gd name="connsiteY34" fmla="*/ 3892550 h 3892550"/>
                <a:gd name="connsiteX35" fmla="*/ 425450 w 5619750"/>
                <a:gd name="connsiteY35" fmla="*/ 3886200 h 3892550"/>
                <a:gd name="connsiteX36" fmla="*/ 476250 w 5619750"/>
                <a:gd name="connsiteY36" fmla="*/ 3873500 h 3892550"/>
                <a:gd name="connsiteX37" fmla="*/ 527050 w 5619750"/>
                <a:gd name="connsiteY37" fmla="*/ 3867150 h 3892550"/>
                <a:gd name="connsiteX38" fmla="*/ 647700 w 5619750"/>
                <a:gd name="connsiteY38" fmla="*/ 3854450 h 3892550"/>
                <a:gd name="connsiteX39" fmla="*/ 711200 w 5619750"/>
                <a:gd name="connsiteY39" fmla="*/ 3835400 h 3892550"/>
                <a:gd name="connsiteX40" fmla="*/ 749300 w 5619750"/>
                <a:gd name="connsiteY40" fmla="*/ 3829050 h 3892550"/>
                <a:gd name="connsiteX41" fmla="*/ 819150 w 5619750"/>
                <a:gd name="connsiteY41" fmla="*/ 3810000 h 3892550"/>
                <a:gd name="connsiteX42" fmla="*/ 895350 w 5619750"/>
                <a:gd name="connsiteY42" fmla="*/ 3778250 h 3892550"/>
                <a:gd name="connsiteX43" fmla="*/ 990600 w 5619750"/>
                <a:gd name="connsiteY43" fmla="*/ 3746500 h 3892550"/>
                <a:gd name="connsiteX44" fmla="*/ 1079500 w 5619750"/>
                <a:gd name="connsiteY44" fmla="*/ 3714750 h 3892550"/>
                <a:gd name="connsiteX45" fmla="*/ 1130300 w 5619750"/>
                <a:gd name="connsiteY45" fmla="*/ 3702050 h 3892550"/>
                <a:gd name="connsiteX46" fmla="*/ 1238250 w 5619750"/>
                <a:gd name="connsiteY46" fmla="*/ 3695700 h 3892550"/>
                <a:gd name="connsiteX47" fmla="*/ 1282700 w 5619750"/>
                <a:gd name="connsiteY47" fmla="*/ 3683000 h 3892550"/>
                <a:gd name="connsiteX48" fmla="*/ 1327150 w 5619750"/>
                <a:gd name="connsiteY48" fmla="*/ 3676650 h 3892550"/>
                <a:gd name="connsiteX49" fmla="*/ 1384300 w 5619750"/>
                <a:gd name="connsiteY49" fmla="*/ 3657600 h 3892550"/>
                <a:gd name="connsiteX50" fmla="*/ 1460500 w 5619750"/>
                <a:gd name="connsiteY50" fmla="*/ 3638550 h 3892550"/>
                <a:gd name="connsiteX51" fmla="*/ 1524000 w 5619750"/>
                <a:gd name="connsiteY51" fmla="*/ 3594100 h 3892550"/>
                <a:gd name="connsiteX52" fmla="*/ 1581150 w 5619750"/>
                <a:gd name="connsiteY52" fmla="*/ 3568700 h 3892550"/>
                <a:gd name="connsiteX53" fmla="*/ 1644650 w 5619750"/>
                <a:gd name="connsiteY53" fmla="*/ 3536950 h 3892550"/>
                <a:gd name="connsiteX54" fmla="*/ 1682750 w 5619750"/>
                <a:gd name="connsiteY54" fmla="*/ 3524250 h 3892550"/>
                <a:gd name="connsiteX55" fmla="*/ 1739900 w 5619750"/>
                <a:gd name="connsiteY55" fmla="*/ 3492500 h 3892550"/>
                <a:gd name="connsiteX56" fmla="*/ 1778000 w 5619750"/>
                <a:gd name="connsiteY56" fmla="*/ 3467100 h 3892550"/>
                <a:gd name="connsiteX57" fmla="*/ 1809750 w 5619750"/>
                <a:gd name="connsiteY57" fmla="*/ 3454400 h 3892550"/>
                <a:gd name="connsiteX58" fmla="*/ 1854200 w 5619750"/>
                <a:gd name="connsiteY58" fmla="*/ 3441700 h 3892550"/>
                <a:gd name="connsiteX59" fmla="*/ 1892300 w 5619750"/>
                <a:gd name="connsiteY59" fmla="*/ 3429000 h 3892550"/>
                <a:gd name="connsiteX60" fmla="*/ 1917700 w 5619750"/>
                <a:gd name="connsiteY60" fmla="*/ 3422650 h 3892550"/>
                <a:gd name="connsiteX61" fmla="*/ 1993900 w 5619750"/>
                <a:gd name="connsiteY61" fmla="*/ 3390900 h 3892550"/>
                <a:gd name="connsiteX62" fmla="*/ 2044700 w 5619750"/>
                <a:gd name="connsiteY62" fmla="*/ 3365500 h 3892550"/>
                <a:gd name="connsiteX63" fmla="*/ 2139950 w 5619750"/>
                <a:gd name="connsiteY63" fmla="*/ 3308350 h 3892550"/>
                <a:gd name="connsiteX64" fmla="*/ 2286000 w 5619750"/>
                <a:gd name="connsiteY64" fmla="*/ 3244850 h 3892550"/>
                <a:gd name="connsiteX65" fmla="*/ 2330450 w 5619750"/>
                <a:gd name="connsiteY65" fmla="*/ 3225800 h 3892550"/>
                <a:gd name="connsiteX66" fmla="*/ 2438400 w 5619750"/>
                <a:gd name="connsiteY66" fmla="*/ 3143250 h 3892550"/>
                <a:gd name="connsiteX67" fmla="*/ 2463800 w 5619750"/>
                <a:gd name="connsiteY67" fmla="*/ 3117850 h 3892550"/>
                <a:gd name="connsiteX68" fmla="*/ 2501900 w 5619750"/>
                <a:gd name="connsiteY68" fmla="*/ 3092450 h 3892550"/>
                <a:gd name="connsiteX69" fmla="*/ 2520950 w 5619750"/>
                <a:gd name="connsiteY69" fmla="*/ 3048000 h 3892550"/>
                <a:gd name="connsiteX70" fmla="*/ 2540000 w 5619750"/>
                <a:gd name="connsiteY70" fmla="*/ 3028950 h 3892550"/>
                <a:gd name="connsiteX71" fmla="*/ 2546350 w 5619750"/>
                <a:gd name="connsiteY71" fmla="*/ 3003550 h 3892550"/>
                <a:gd name="connsiteX72" fmla="*/ 2565400 w 5619750"/>
                <a:gd name="connsiteY72" fmla="*/ 2971800 h 3892550"/>
                <a:gd name="connsiteX73" fmla="*/ 2597150 w 5619750"/>
                <a:gd name="connsiteY73" fmla="*/ 2927350 h 3892550"/>
                <a:gd name="connsiteX74" fmla="*/ 2622550 w 5619750"/>
                <a:gd name="connsiteY74" fmla="*/ 2882900 h 3892550"/>
                <a:gd name="connsiteX75" fmla="*/ 2635250 w 5619750"/>
                <a:gd name="connsiteY75" fmla="*/ 2863850 h 3892550"/>
                <a:gd name="connsiteX76" fmla="*/ 2641600 w 5619750"/>
                <a:gd name="connsiteY76" fmla="*/ 2838450 h 3892550"/>
                <a:gd name="connsiteX77" fmla="*/ 2667000 w 5619750"/>
                <a:gd name="connsiteY77" fmla="*/ 2762250 h 3892550"/>
                <a:gd name="connsiteX78" fmla="*/ 2686050 w 5619750"/>
                <a:gd name="connsiteY78" fmla="*/ 2705100 h 3892550"/>
                <a:gd name="connsiteX79" fmla="*/ 2698750 w 5619750"/>
                <a:gd name="connsiteY79" fmla="*/ 2673350 h 3892550"/>
                <a:gd name="connsiteX80" fmla="*/ 2711450 w 5619750"/>
                <a:gd name="connsiteY80" fmla="*/ 2635250 h 3892550"/>
                <a:gd name="connsiteX81" fmla="*/ 2736850 w 5619750"/>
                <a:gd name="connsiteY81" fmla="*/ 2584450 h 3892550"/>
                <a:gd name="connsiteX82" fmla="*/ 2755900 w 5619750"/>
                <a:gd name="connsiteY82" fmla="*/ 2540000 h 3892550"/>
                <a:gd name="connsiteX83" fmla="*/ 2876550 w 5619750"/>
                <a:gd name="connsiteY83" fmla="*/ 2419350 h 3892550"/>
                <a:gd name="connsiteX84" fmla="*/ 2940050 w 5619750"/>
                <a:gd name="connsiteY84" fmla="*/ 2362200 h 3892550"/>
                <a:gd name="connsiteX85" fmla="*/ 2978150 w 5619750"/>
                <a:gd name="connsiteY85" fmla="*/ 2324100 h 3892550"/>
                <a:gd name="connsiteX86" fmla="*/ 3003550 w 5619750"/>
                <a:gd name="connsiteY86" fmla="*/ 2305050 h 3892550"/>
                <a:gd name="connsiteX87" fmla="*/ 3022600 w 5619750"/>
                <a:gd name="connsiteY87" fmla="*/ 2292350 h 3892550"/>
                <a:gd name="connsiteX88" fmla="*/ 3054350 w 5619750"/>
                <a:gd name="connsiteY88" fmla="*/ 2266950 h 3892550"/>
                <a:gd name="connsiteX89" fmla="*/ 3136900 w 5619750"/>
                <a:gd name="connsiteY89" fmla="*/ 2216150 h 3892550"/>
                <a:gd name="connsiteX90" fmla="*/ 3168650 w 5619750"/>
                <a:gd name="connsiteY90" fmla="*/ 2190750 h 3892550"/>
                <a:gd name="connsiteX91" fmla="*/ 3194050 w 5619750"/>
                <a:gd name="connsiteY91" fmla="*/ 2178050 h 3892550"/>
                <a:gd name="connsiteX92" fmla="*/ 3276600 w 5619750"/>
                <a:gd name="connsiteY92" fmla="*/ 2133600 h 3892550"/>
                <a:gd name="connsiteX93" fmla="*/ 3308350 w 5619750"/>
                <a:gd name="connsiteY93" fmla="*/ 2127250 h 3892550"/>
                <a:gd name="connsiteX94" fmla="*/ 3327400 w 5619750"/>
                <a:gd name="connsiteY94" fmla="*/ 2114550 h 3892550"/>
                <a:gd name="connsiteX95" fmla="*/ 3384550 w 5619750"/>
                <a:gd name="connsiteY95" fmla="*/ 2089150 h 3892550"/>
                <a:gd name="connsiteX96" fmla="*/ 3422650 w 5619750"/>
                <a:gd name="connsiteY96" fmla="*/ 2076450 h 3892550"/>
                <a:gd name="connsiteX97" fmla="*/ 3524250 w 5619750"/>
                <a:gd name="connsiteY97" fmla="*/ 2012950 h 3892550"/>
                <a:gd name="connsiteX98" fmla="*/ 3594100 w 5619750"/>
                <a:gd name="connsiteY98" fmla="*/ 1968500 h 3892550"/>
                <a:gd name="connsiteX99" fmla="*/ 3619500 w 5619750"/>
                <a:gd name="connsiteY99" fmla="*/ 1949450 h 3892550"/>
                <a:gd name="connsiteX100" fmla="*/ 3676650 w 5619750"/>
                <a:gd name="connsiteY100" fmla="*/ 1917700 h 3892550"/>
                <a:gd name="connsiteX101" fmla="*/ 3702050 w 5619750"/>
                <a:gd name="connsiteY101" fmla="*/ 1892300 h 3892550"/>
                <a:gd name="connsiteX102" fmla="*/ 3746500 w 5619750"/>
                <a:gd name="connsiteY102" fmla="*/ 1873250 h 3892550"/>
                <a:gd name="connsiteX103" fmla="*/ 3784600 w 5619750"/>
                <a:gd name="connsiteY103" fmla="*/ 1847850 h 3892550"/>
                <a:gd name="connsiteX104" fmla="*/ 3810000 w 5619750"/>
                <a:gd name="connsiteY104" fmla="*/ 1835150 h 3892550"/>
                <a:gd name="connsiteX105" fmla="*/ 3848100 w 5619750"/>
                <a:gd name="connsiteY105" fmla="*/ 1809750 h 3892550"/>
                <a:gd name="connsiteX106" fmla="*/ 3987800 w 5619750"/>
                <a:gd name="connsiteY106" fmla="*/ 1733550 h 3892550"/>
                <a:gd name="connsiteX107" fmla="*/ 4121150 w 5619750"/>
                <a:gd name="connsiteY107" fmla="*/ 1638300 h 3892550"/>
                <a:gd name="connsiteX108" fmla="*/ 4197350 w 5619750"/>
                <a:gd name="connsiteY108" fmla="*/ 1593850 h 3892550"/>
                <a:gd name="connsiteX109" fmla="*/ 4248150 w 5619750"/>
                <a:gd name="connsiteY109" fmla="*/ 1574800 h 3892550"/>
                <a:gd name="connsiteX110" fmla="*/ 4375150 w 5619750"/>
                <a:gd name="connsiteY110" fmla="*/ 1498600 h 3892550"/>
                <a:gd name="connsiteX111" fmla="*/ 4495800 w 5619750"/>
                <a:gd name="connsiteY111" fmla="*/ 1447800 h 3892550"/>
                <a:gd name="connsiteX112" fmla="*/ 4514850 w 5619750"/>
                <a:gd name="connsiteY112" fmla="*/ 1441450 h 3892550"/>
                <a:gd name="connsiteX113" fmla="*/ 4813300 w 5619750"/>
                <a:gd name="connsiteY113" fmla="*/ 1460500 h 3892550"/>
                <a:gd name="connsiteX114" fmla="*/ 4851400 w 5619750"/>
                <a:gd name="connsiteY114" fmla="*/ 1466850 h 3892550"/>
                <a:gd name="connsiteX115" fmla="*/ 4876800 w 5619750"/>
                <a:gd name="connsiteY115" fmla="*/ 1479550 h 3892550"/>
                <a:gd name="connsiteX116" fmla="*/ 4914900 w 5619750"/>
                <a:gd name="connsiteY116" fmla="*/ 1492250 h 3892550"/>
                <a:gd name="connsiteX117" fmla="*/ 5035550 w 5619750"/>
                <a:gd name="connsiteY117" fmla="*/ 1524000 h 3892550"/>
                <a:gd name="connsiteX118" fmla="*/ 5086350 w 5619750"/>
                <a:gd name="connsiteY118" fmla="*/ 1530350 h 3892550"/>
                <a:gd name="connsiteX119" fmla="*/ 5226050 w 5619750"/>
                <a:gd name="connsiteY119" fmla="*/ 1524000 h 3892550"/>
                <a:gd name="connsiteX120" fmla="*/ 5295900 w 5619750"/>
                <a:gd name="connsiteY120" fmla="*/ 1498600 h 3892550"/>
                <a:gd name="connsiteX121" fmla="*/ 5372100 w 5619750"/>
                <a:gd name="connsiteY121" fmla="*/ 1454150 h 3892550"/>
                <a:gd name="connsiteX122" fmla="*/ 5422900 w 5619750"/>
                <a:gd name="connsiteY122" fmla="*/ 1422400 h 3892550"/>
                <a:gd name="connsiteX123" fmla="*/ 5480050 w 5619750"/>
                <a:gd name="connsiteY123" fmla="*/ 1358900 h 3892550"/>
                <a:gd name="connsiteX124" fmla="*/ 5499100 w 5619750"/>
                <a:gd name="connsiteY124" fmla="*/ 1327150 h 3892550"/>
                <a:gd name="connsiteX125" fmla="*/ 5505450 w 5619750"/>
                <a:gd name="connsiteY125" fmla="*/ 1301750 h 3892550"/>
                <a:gd name="connsiteX126" fmla="*/ 5524500 w 5619750"/>
                <a:gd name="connsiteY126" fmla="*/ 1250950 h 3892550"/>
                <a:gd name="connsiteX127" fmla="*/ 5537200 w 5619750"/>
                <a:gd name="connsiteY127" fmla="*/ 1193800 h 3892550"/>
                <a:gd name="connsiteX128" fmla="*/ 5549900 w 5619750"/>
                <a:gd name="connsiteY128" fmla="*/ 1155700 h 3892550"/>
                <a:gd name="connsiteX129" fmla="*/ 5562600 w 5619750"/>
                <a:gd name="connsiteY129" fmla="*/ 1092200 h 3892550"/>
                <a:gd name="connsiteX130" fmla="*/ 5568950 w 5619750"/>
                <a:gd name="connsiteY130" fmla="*/ 1016000 h 3892550"/>
                <a:gd name="connsiteX131" fmla="*/ 5581650 w 5619750"/>
                <a:gd name="connsiteY131" fmla="*/ 863600 h 3892550"/>
                <a:gd name="connsiteX132" fmla="*/ 5600700 w 5619750"/>
                <a:gd name="connsiteY132" fmla="*/ 793750 h 3892550"/>
                <a:gd name="connsiteX133" fmla="*/ 5607050 w 5619750"/>
                <a:gd name="connsiteY133" fmla="*/ 736600 h 3892550"/>
                <a:gd name="connsiteX134" fmla="*/ 5619750 w 5619750"/>
                <a:gd name="connsiteY134" fmla="*/ 660400 h 3892550"/>
                <a:gd name="connsiteX135" fmla="*/ 5607050 w 5619750"/>
                <a:gd name="connsiteY135" fmla="*/ 577850 h 3892550"/>
                <a:gd name="connsiteX136" fmla="*/ 5575300 w 5619750"/>
                <a:gd name="connsiteY136" fmla="*/ 533400 h 3892550"/>
                <a:gd name="connsiteX137" fmla="*/ 5543550 w 5619750"/>
                <a:gd name="connsiteY137" fmla="*/ 495300 h 3892550"/>
                <a:gd name="connsiteX138" fmla="*/ 5505450 w 5619750"/>
                <a:gd name="connsiteY138" fmla="*/ 438150 h 3892550"/>
                <a:gd name="connsiteX139" fmla="*/ 5486400 w 5619750"/>
                <a:gd name="connsiteY139" fmla="*/ 412750 h 3892550"/>
                <a:gd name="connsiteX140" fmla="*/ 5454650 w 5619750"/>
                <a:gd name="connsiteY140" fmla="*/ 368300 h 3892550"/>
                <a:gd name="connsiteX141" fmla="*/ 5429250 w 5619750"/>
                <a:gd name="connsiteY141" fmla="*/ 342900 h 3892550"/>
                <a:gd name="connsiteX142" fmla="*/ 5397500 w 5619750"/>
                <a:gd name="connsiteY142" fmla="*/ 292100 h 3892550"/>
                <a:gd name="connsiteX143" fmla="*/ 5372100 w 5619750"/>
                <a:gd name="connsiteY143" fmla="*/ 260350 h 3892550"/>
                <a:gd name="connsiteX144" fmla="*/ 5359400 w 5619750"/>
                <a:gd name="connsiteY144" fmla="*/ 241300 h 3892550"/>
                <a:gd name="connsiteX145" fmla="*/ 5340350 w 5619750"/>
                <a:gd name="connsiteY145" fmla="*/ 222250 h 3892550"/>
                <a:gd name="connsiteX146" fmla="*/ 5295900 w 5619750"/>
                <a:gd name="connsiteY146" fmla="*/ 158750 h 3892550"/>
                <a:gd name="connsiteX147" fmla="*/ 5289550 w 5619750"/>
                <a:gd name="connsiteY147" fmla="*/ 133350 h 3892550"/>
                <a:gd name="connsiteX148" fmla="*/ 5232400 w 5619750"/>
                <a:gd name="connsiteY148" fmla="*/ 88900 h 3892550"/>
                <a:gd name="connsiteX149" fmla="*/ 5181600 w 5619750"/>
                <a:gd name="connsiteY149" fmla="*/ 63500 h 3892550"/>
                <a:gd name="connsiteX150" fmla="*/ 5035550 w 5619750"/>
                <a:gd name="connsiteY150" fmla="*/ 12700 h 3892550"/>
                <a:gd name="connsiteX151" fmla="*/ 4978400 w 5619750"/>
                <a:gd name="connsiteY151" fmla="*/ 0 h 3892550"/>
                <a:gd name="connsiteX152" fmla="*/ 4794250 w 5619750"/>
                <a:gd name="connsiteY152" fmla="*/ 6350 h 3892550"/>
                <a:gd name="connsiteX153" fmla="*/ 4762500 w 5619750"/>
                <a:gd name="connsiteY153" fmla="*/ 19050 h 3892550"/>
                <a:gd name="connsiteX154" fmla="*/ 4724400 w 5619750"/>
                <a:gd name="connsiteY154" fmla="*/ 25400 h 3892550"/>
                <a:gd name="connsiteX155" fmla="*/ 4673600 w 5619750"/>
                <a:gd name="connsiteY155" fmla="*/ 69850 h 3892550"/>
                <a:gd name="connsiteX156" fmla="*/ 4641850 w 5619750"/>
                <a:gd name="connsiteY156" fmla="*/ 95250 h 3892550"/>
                <a:gd name="connsiteX157" fmla="*/ 4597400 w 5619750"/>
                <a:gd name="connsiteY157" fmla="*/ 152400 h 3892550"/>
                <a:gd name="connsiteX158" fmla="*/ 4552950 w 5619750"/>
                <a:gd name="connsiteY158" fmla="*/ 184150 h 3892550"/>
                <a:gd name="connsiteX159" fmla="*/ 4540250 w 5619750"/>
                <a:gd name="connsiteY159" fmla="*/ 203200 h 3892550"/>
                <a:gd name="connsiteX160" fmla="*/ 4514850 w 5619750"/>
                <a:gd name="connsiteY160" fmla="*/ 222250 h 3892550"/>
                <a:gd name="connsiteX161" fmla="*/ 4445000 w 5619750"/>
                <a:gd name="connsiteY161" fmla="*/ 292100 h 3892550"/>
                <a:gd name="connsiteX162" fmla="*/ 4406900 w 5619750"/>
                <a:gd name="connsiteY162" fmla="*/ 330200 h 3892550"/>
                <a:gd name="connsiteX163" fmla="*/ 4356100 w 5619750"/>
                <a:gd name="connsiteY163" fmla="*/ 400050 h 3892550"/>
                <a:gd name="connsiteX164" fmla="*/ 4330700 w 5619750"/>
                <a:gd name="connsiteY164" fmla="*/ 431800 h 3892550"/>
                <a:gd name="connsiteX165" fmla="*/ 4305300 w 5619750"/>
                <a:gd name="connsiteY165" fmla="*/ 457200 h 3892550"/>
                <a:gd name="connsiteX166" fmla="*/ 4273550 w 5619750"/>
                <a:gd name="connsiteY166" fmla="*/ 501650 h 3892550"/>
                <a:gd name="connsiteX167" fmla="*/ 4222750 w 5619750"/>
                <a:gd name="connsiteY167" fmla="*/ 552450 h 3892550"/>
                <a:gd name="connsiteX168" fmla="*/ 4197350 w 5619750"/>
                <a:gd name="connsiteY168" fmla="*/ 584200 h 3892550"/>
                <a:gd name="connsiteX169" fmla="*/ 4178300 w 5619750"/>
                <a:gd name="connsiteY169" fmla="*/ 615950 h 3892550"/>
                <a:gd name="connsiteX170" fmla="*/ 4152900 w 5619750"/>
                <a:gd name="connsiteY170" fmla="*/ 635000 h 3892550"/>
                <a:gd name="connsiteX171" fmla="*/ 4114800 w 5619750"/>
                <a:gd name="connsiteY171" fmla="*/ 704850 h 3892550"/>
                <a:gd name="connsiteX172" fmla="*/ 4095750 w 5619750"/>
                <a:gd name="connsiteY172" fmla="*/ 742950 h 3892550"/>
                <a:gd name="connsiteX173" fmla="*/ 4076700 w 5619750"/>
                <a:gd name="connsiteY173" fmla="*/ 774700 h 3892550"/>
                <a:gd name="connsiteX174" fmla="*/ 4064000 w 5619750"/>
                <a:gd name="connsiteY174" fmla="*/ 800100 h 3892550"/>
                <a:gd name="connsiteX175" fmla="*/ 4051300 w 5619750"/>
                <a:gd name="connsiteY175" fmla="*/ 819150 h 3892550"/>
                <a:gd name="connsiteX176" fmla="*/ 4038600 w 5619750"/>
                <a:gd name="connsiteY176" fmla="*/ 844550 h 3892550"/>
                <a:gd name="connsiteX177" fmla="*/ 4019550 w 5619750"/>
                <a:gd name="connsiteY177" fmla="*/ 857250 h 3892550"/>
                <a:gd name="connsiteX178" fmla="*/ 3975100 w 5619750"/>
                <a:gd name="connsiteY178" fmla="*/ 895350 h 3892550"/>
                <a:gd name="connsiteX179" fmla="*/ 3917950 w 5619750"/>
                <a:gd name="connsiteY179" fmla="*/ 927100 h 3892550"/>
                <a:gd name="connsiteX180" fmla="*/ 3879850 w 5619750"/>
                <a:gd name="connsiteY180" fmla="*/ 946150 h 3892550"/>
                <a:gd name="connsiteX181" fmla="*/ 3860800 w 5619750"/>
                <a:gd name="connsiteY181" fmla="*/ 965200 h 3892550"/>
                <a:gd name="connsiteX182" fmla="*/ 3797300 w 5619750"/>
                <a:gd name="connsiteY182" fmla="*/ 990600 h 3892550"/>
                <a:gd name="connsiteX183" fmla="*/ 3771900 w 5619750"/>
                <a:gd name="connsiteY183" fmla="*/ 1003300 h 3892550"/>
                <a:gd name="connsiteX184" fmla="*/ 3721100 w 5619750"/>
                <a:gd name="connsiteY184" fmla="*/ 1041400 h 3892550"/>
                <a:gd name="connsiteX185" fmla="*/ 3689350 w 5619750"/>
                <a:gd name="connsiteY185" fmla="*/ 1073150 h 3892550"/>
                <a:gd name="connsiteX186" fmla="*/ 3651250 w 5619750"/>
                <a:gd name="connsiteY186" fmla="*/ 1123950 h 3892550"/>
                <a:gd name="connsiteX187" fmla="*/ 3638550 w 5619750"/>
                <a:gd name="connsiteY187" fmla="*/ 1143000 h 3892550"/>
                <a:gd name="connsiteX188" fmla="*/ 3613150 w 5619750"/>
                <a:gd name="connsiteY188" fmla="*/ 1162050 h 3892550"/>
                <a:gd name="connsiteX189" fmla="*/ 3562350 w 5619750"/>
                <a:gd name="connsiteY189" fmla="*/ 1231900 h 3892550"/>
                <a:gd name="connsiteX190" fmla="*/ 3543300 w 5619750"/>
                <a:gd name="connsiteY190" fmla="*/ 1238250 h 3892550"/>
                <a:gd name="connsiteX191" fmla="*/ 3511550 w 5619750"/>
                <a:gd name="connsiteY191" fmla="*/ 1270000 h 3892550"/>
                <a:gd name="connsiteX192" fmla="*/ 3448050 w 5619750"/>
                <a:gd name="connsiteY192" fmla="*/ 1314450 h 3892550"/>
                <a:gd name="connsiteX193" fmla="*/ 3416300 w 5619750"/>
                <a:gd name="connsiteY193" fmla="*/ 1327150 h 3892550"/>
                <a:gd name="connsiteX194" fmla="*/ 3384550 w 5619750"/>
                <a:gd name="connsiteY194" fmla="*/ 1352550 h 3892550"/>
                <a:gd name="connsiteX195" fmla="*/ 3333750 w 5619750"/>
                <a:gd name="connsiteY195" fmla="*/ 1377950 h 3892550"/>
                <a:gd name="connsiteX196" fmla="*/ 3308350 w 5619750"/>
                <a:gd name="connsiteY196" fmla="*/ 1403350 h 3892550"/>
                <a:gd name="connsiteX197" fmla="*/ 3276600 w 5619750"/>
                <a:gd name="connsiteY197" fmla="*/ 1409700 h 3892550"/>
                <a:gd name="connsiteX198" fmla="*/ 3213100 w 5619750"/>
                <a:gd name="connsiteY198" fmla="*/ 1435100 h 3892550"/>
                <a:gd name="connsiteX199" fmla="*/ 3168650 w 5619750"/>
                <a:gd name="connsiteY199" fmla="*/ 1447800 h 3892550"/>
                <a:gd name="connsiteX200" fmla="*/ 3143250 w 5619750"/>
                <a:gd name="connsiteY200" fmla="*/ 1460500 h 3892550"/>
                <a:gd name="connsiteX201" fmla="*/ 3124200 w 5619750"/>
                <a:gd name="connsiteY201" fmla="*/ 1466850 h 3892550"/>
                <a:gd name="connsiteX202" fmla="*/ 3073400 w 5619750"/>
                <a:gd name="connsiteY202" fmla="*/ 1492250 h 3892550"/>
                <a:gd name="connsiteX203" fmla="*/ 3028950 w 5619750"/>
                <a:gd name="connsiteY203" fmla="*/ 1517650 h 3892550"/>
                <a:gd name="connsiteX204" fmla="*/ 3009900 w 5619750"/>
                <a:gd name="connsiteY204" fmla="*/ 1536700 h 3892550"/>
                <a:gd name="connsiteX205" fmla="*/ 2959100 w 5619750"/>
                <a:gd name="connsiteY205" fmla="*/ 1549400 h 3892550"/>
                <a:gd name="connsiteX206" fmla="*/ 2882900 w 5619750"/>
                <a:gd name="connsiteY206" fmla="*/ 1581150 h 3892550"/>
                <a:gd name="connsiteX207" fmla="*/ 2794000 w 5619750"/>
                <a:gd name="connsiteY207" fmla="*/ 1600200 h 3892550"/>
                <a:gd name="connsiteX208" fmla="*/ 2762250 w 5619750"/>
                <a:gd name="connsiteY208" fmla="*/ 1612900 h 3892550"/>
                <a:gd name="connsiteX209" fmla="*/ 2705100 w 5619750"/>
                <a:gd name="connsiteY209" fmla="*/ 1625600 h 3892550"/>
                <a:gd name="connsiteX210" fmla="*/ 2679700 w 5619750"/>
                <a:gd name="connsiteY210" fmla="*/ 1638300 h 3892550"/>
                <a:gd name="connsiteX211" fmla="*/ 2641600 w 5619750"/>
                <a:gd name="connsiteY211" fmla="*/ 1651000 h 3892550"/>
                <a:gd name="connsiteX212" fmla="*/ 2609850 w 5619750"/>
                <a:gd name="connsiteY212" fmla="*/ 1670050 h 3892550"/>
                <a:gd name="connsiteX213" fmla="*/ 2578100 w 5619750"/>
                <a:gd name="connsiteY213" fmla="*/ 1682750 h 3892550"/>
                <a:gd name="connsiteX214" fmla="*/ 2527300 w 5619750"/>
                <a:gd name="connsiteY214" fmla="*/ 1714500 h 3892550"/>
                <a:gd name="connsiteX215" fmla="*/ 2438400 w 5619750"/>
                <a:gd name="connsiteY215" fmla="*/ 1752600 h 3892550"/>
                <a:gd name="connsiteX216" fmla="*/ 2400300 w 5619750"/>
                <a:gd name="connsiteY216" fmla="*/ 1771650 h 3892550"/>
                <a:gd name="connsiteX217" fmla="*/ 2362200 w 5619750"/>
                <a:gd name="connsiteY217" fmla="*/ 1784350 h 3892550"/>
                <a:gd name="connsiteX218" fmla="*/ 2336800 w 5619750"/>
                <a:gd name="connsiteY218" fmla="*/ 1797050 h 3892550"/>
                <a:gd name="connsiteX219" fmla="*/ 2292350 w 5619750"/>
                <a:gd name="connsiteY219" fmla="*/ 1816100 h 3892550"/>
                <a:gd name="connsiteX220" fmla="*/ 2273300 w 5619750"/>
                <a:gd name="connsiteY220" fmla="*/ 1828800 h 3892550"/>
                <a:gd name="connsiteX221" fmla="*/ 2241550 w 5619750"/>
                <a:gd name="connsiteY221" fmla="*/ 1841500 h 3892550"/>
                <a:gd name="connsiteX222" fmla="*/ 2209800 w 5619750"/>
                <a:gd name="connsiteY222" fmla="*/ 1860550 h 3892550"/>
                <a:gd name="connsiteX223" fmla="*/ 2171700 w 5619750"/>
                <a:gd name="connsiteY223" fmla="*/ 1873250 h 3892550"/>
                <a:gd name="connsiteX224" fmla="*/ 2127250 w 5619750"/>
                <a:gd name="connsiteY224" fmla="*/ 1885950 h 3892550"/>
                <a:gd name="connsiteX225" fmla="*/ 2108200 w 5619750"/>
                <a:gd name="connsiteY225" fmla="*/ 1898650 h 3892550"/>
                <a:gd name="connsiteX226" fmla="*/ 2076450 w 5619750"/>
                <a:gd name="connsiteY226" fmla="*/ 1905000 h 3892550"/>
                <a:gd name="connsiteX227" fmla="*/ 2032000 w 5619750"/>
                <a:gd name="connsiteY227" fmla="*/ 1917700 h 3892550"/>
                <a:gd name="connsiteX228" fmla="*/ 2006600 w 5619750"/>
                <a:gd name="connsiteY228" fmla="*/ 1936750 h 3892550"/>
                <a:gd name="connsiteX229" fmla="*/ 1981200 w 5619750"/>
                <a:gd name="connsiteY229" fmla="*/ 1943100 h 3892550"/>
                <a:gd name="connsiteX230" fmla="*/ 1962150 w 5619750"/>
                <a:gd name="connsiteY230" fmla="*/ 1962150 h 3892550"/>
                <a:gd name="connsiteX231" fmla="*/ 1924050 w 5619750"/>
                <a:gd name="connsiteY231" fmla="*/ 1981200 h 3892550"/>
                <a:gd name="connsiteX232" fmla="*/ 1892300 w 5619750"/>
                <a:gd name="connsiteY232" fmla="*/ 2012950 h 3892550"/>
                <a:gd name="connsiteX233" fmla="*/ 1841500 w 5619750"/>
                <a:gd name="connsiteY233" fmla="*/ 2044700 h 3892550"/>
                <a:gd name="connsiteX234" fmla="*/ 1822450 w 5619750"/>
                <a:gd name="connsiteY234" fmla="*/ 2070100 h 3892550"/>
                <a:gd name="connsiteX235" fmla="*/ 1765300 w 5619750"/>
                <a:gd name="connsiteY235" fmla="*/ 2114550 h 3892550"/>
                <a:gd name="connsiteX236" fmla="*/ 1727200 w 5619750"/>
                <a:gd name="connsiteY236" fmla="*/ 2139950 h 3892550"/>
                <a:gd name="connsiteX237" fmla="*/ 1701800 w 5619750"/>
                <a:gd name="connsiteY237" fmla="*/ 2178050 h 3892550"/>
                <a:gd name="connsiteX238" fmla="*/ 1638300 w 5619750"/>
                <a:gd name="connsiteY238" fmla="*/ 2228850 h 3892550"/>
                <a:gd name="connsiteX239" fmla="*/ 1600200 w 5619750"/>
                <a:gd name="connsiteY239" fmla="*/ 2254250 h 3892550"/>
                <a:gd name="connsiteX240" fmla="*/ 1581150 w 5619750"/>
                <a:gd name="connsiteY240" fmla="*/ 2260600 h 3892550"/>
                <a:gd name="connsiteX241" fmla="*/ 1562100 w 5619750"/>
                <a:gd name="connsiteY241" fmla="*/ 2273300 h 3892550"/>
                <a:gd name="connsiteX242" fmla="*/ 1498600 w 5619750"/>
                <a:gd name="connsiteY242" fmla="*/ 2292350 h 3892550"/>
                <a:gd name="connsiteX243" fmla="*/ 1428750 w 5619750"/>
                <a:gd name="connsiteY243" fmla="*/ 2311400 h 3892550"/>
                <a:gd name="connsiteX244" fmla="*/ 1352550 w 5619750"/>
                <a:gd name="connsiteY244" fmla="*/ 2349500 h 3892550"/>
                <a:gd name="connsiteX245" fmla="*/ 1314450 w 5619750"/>
                <a:gd name="connsiteY245" fmla="*/ 2362200 h 3892550"/>
                <a:gd name="connsiteX246" fmla="*/ 1295400 w 5619750"/>
                <a:gd name="connsiteY246" fmla="*/ 2374900 h 3892550"/>
                <a:gd name="connsiteX247" fmla="*/ 1276350 w 5619750"/>
                <a:gd name="connsiteY247" fmla="*/ 2381250 h 3892550"/>
                <a:gd name="connsiteX248" fmla="*/ 1250950 w 5619750"/>
                <a:gd name="connsiteY248" fmla="*/ 2393950 h 3892550"/>
                <a:gd name="connsiteX249" fmla="*/ 1212850 w 5619750"/>
                <a:gd name="connsiteY249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55600 w 5619750"/>
                <a:gd name="connsiteY16" fmla="*/ 2901950 h 3892550"/>
                <a:gd name="connsiteX17" fmla="*/ 317500 w 5619750"/>
                <a:gd name="connsiteY17" fmla="*/ 2978150 h 3892550"/>
                <a:gd name="connsiteX18" fmla="*/ 273050 w 5619750"/>
                <a:gd name="connsiteY18" fmla="*/ 3041650 h 3892550"/>
                <a:gd name="connsiteX19" fmla="*/ 241300 w 5619750"/>
                <a:gd name="connsiteY19" fmla="*/ 3073400 h 3892550"/>
                <a:gd name="connsiteX20" fmla="*/ 222250 w 5619750"/>
                <a:gd name="connsiteY20" fmla="*/ 3098800 h 3892550"/>
                <a:gd name="connsiteX21" fmla="*/ 158750 w 5619750"/>
                <a:gd name="connsiteY21" fmla="*/ 3168650 h 3892550"/>
                <a:gd name="connsiteX22" fmla="*/ 139700 w 5619750"/>
                <a:gd name="connsiteY22" fmla="*/ 3206750 h 3892550"/>
                <a:gd name="connsiteX23" fmla="*/ 107950 w 5619750"/>
                <a:gd name="connsiteY23" fmla="*/ 3244850 h 3892550"/>
                <a:gd name="connsiteX24" fmla="*/ 57150 w 5619750"/>
                <a:gd name="connsiteY24" fmla="*/ 3333750 h 3892550"/>
                <a:gd name="connsiteX25" fmla="*/ 31750 w 5619750"/>
                <a:gd name="connsiteY25" fmla="*/ 3441700 h 3892550"/>
                <a:gd name="connsiteX26" fmla="*/ 0 w 5619750"/>
                <a:gd name="connsiteY26" fmla="*/ 3575050 h 3892550"/>
                <a:gd name="connsiteX27" fmla="*/ 19050 w 5619750"/>
                <a:gd name="connsiteY27" fmla="*/ 3727450 h 3892550"/>
                <a:gd name="connsiteX28" fmla="*/ 31750 w 5619750"/>
                <a:gd name="connsiteY28" fmla="*/ 3759200 h 3892550"/>
                <a:gd name="connsiteX29" fmla="*/ 57150 w 5619750"/>
                <a:gd name="connsiteY29" fmla="*/ 3778250 h 3892550"/>
                <a:gd name="connsiteX30" fmla="*/ 152400 w 5619750"/>
                <a:gd name="connsiteY30" fmla="*/ 3854450 h 3892550"/>
                <a:gd name="connsiteX31" fmla="*/ 152400 w 5619750"/>
                <a:gd name="connsiteY31" fmla="*/ 3854450 h 3892550"/>
                <a:gd name="connsiteX32" fmla="*/ 177800 w 5619750"/>
                <a:gd name="connsiteY32" fmla="*/ 3873500 h 3892550"/>
                <a:gd name="connsiteX33" fmla="*/ 304800 w 5619750"/>
                <a:gd name="connsiteY33" fmla="*/ 3892550 h 3892550"/>
                <a:gd name="connsiteX34" fmla="*/ 425450 w 5619750"/>
                <a:gd name="connsiteY34" fmla="*/ 3886200 h 3892550"/>
                <a:gd name="connsiteX35" fmla="*/ 476250 w 5619750"/>
                <a:gd name="connsiteY35" fmla="*/ 3873500 h 3892550"/>
                <a:gd name="connsiteX36" fmla="*/ 527050 w 5619750"/>
                <a:gd name="connsiteY36" fmla="*/ 3867150 h 3892550"/>
                <a:gd name="connsiteX37" fmla="*/ 647700 w 5619750"/>
                <a:gd name="connsiteY37" fmla="*/ 3854450 h 3892550"/>
                <a:gd name="connsiteX38" fmla="*/ 711200 w 5619750"/>
                <a:gd name="connsiteY38" fmla="*/ 3835400 h 3892550"/>
                <a:gd name="connsiteX39" fmla="*/ 749300 w 5619750"/>
                <a:gd name="connsiteY39" fmla="*/ 3829050 h 3892550"/>
                <a:gd name="connsiteX40" fmla="*/ 819150 w 5619750"/>
                <a:gd name="connsiteY40" fmla="*/ 3810000 h 3892550"/>
                <a:gd name="connsiteX41" fmla="*/ 895350 w 5619750"/>
                <a:gd name="connsiteY41" fmla="*/ 3778250 h 3892550"/>
                <a:gd name="connsiteX42" fmla="*/ 990600 w 5619750"/>
                <a:gd name="connsiteY42" fmla="*/ 3746500 h 3892550"/>
                <a:gd name="connsiteX43" fmla="*/ 1079500 w 5619750"/>
                <a:gd name="connsiteY43" fmla="*/ 3714750 h 3892550"/>
                <a:gd name="connsiteX44" fmla="*/ 1130300 w 5619750"/>
                <a:gd name="connsiteY44" fmla="*/ 3702050 h 3892550"/>
                <a:gd name="connsiteX45" fmla="*/ 1238250 w 5619750"/>
                <a:gd name="connsiteY45" fmla="*/ 3695700 h 3892550"/>
                <a:gd name="connsiteX46" fmla="*/ 1282700 w 5619750"/>
                <a:gd name="connsiteY46" fmla="*/ 3683000 h 3892550"/>
                <a:gd name="connsiteX47" fmla="*/ 1327150 w 5619750"/>
                <a:gd name="connsiteY47" fmla="*/ 3676650 h 3892550"/>
                <a:gd name="connsiteX48" fmla="*/ 1384300 w 5619750"/>
                <a:gd name="connsiteY48" fmla="*/ 3657600 h 3892550"/>
                <a:gd name="connsiteX49" fmla="*/ 1460500 w 5619750"/>
                <a:gd name="connsiteY49" fmla="*/ 3638550 h 3892550"/>
                <a:gd name="connsiteX50" fmla="*/ 1524000 w 5619750"/>
                <a:gd name="connsiteY50" fmla="*/ 3594100 h 3892550"/>
                <a:gd name="connsiteX51" fmla="*/ 1581150 w 5619750"/>
                <a:gd name="connsiteY51" fmla="*/ 3568700 h 3892550"/>
                <a:gd name="connsiteX52" fmla="*/ 1644650 w 5619750"/>
                <a:gd name="connsiteY52" fmla="*/ 3536950 h 3892550"/>
                <a:gd name="connsiteX53" fmla="*/ 1682750 w 5619750"/>
                <a:gd name="connsiteY53" fmla="*/ 3524250 h 3892550"/>
                <a:gd name="connsiteX54" fmla="*/ 1739900 w 5619750"/>
                <a:gd name="connsiteY54" fmla="*/ 3492500 h 3892550"/>
                <a:gd name="connsiteX55" fmla="*/ 1778000 w 5619750"/>
                <a:gd name="connsiteY55" fmla="*/ 3467100 h 3892550"/>
                <a:gd name="connsiteX56" fmla="*/ 1809750 w 5619750"/>
                <a:gd name="connsiteY56" fmla="*/ 3454400 h 3892550"/>
                <a:gd name="connsiteX57" fmla="*/ 1854200 w 5619750"/>
                <a:gd name="connsiteY57" fmla="*/ 3441700 h 3892550"/>
                <a:gd name="connsiteX58" fmla="*/ 1892300 w 5619750"/>
                <a:gd name="connsiteY58" fmla="*/ 3429000 h 3892550"/>
                <a:gd name="connsiteX59" fmla="*/ 1917700 w 5619750"/>
                <a:gd name="connsiteY59" fmla="*/ 3422650 h 3892550"/>
                <a:gd name="connsiteX60" fmla="*/ 1993900 w 5619750"/>
                <a:gd name="connsiteY60" fmla="*/ 3390900 h 3892550"/>
                <a:gd name="connsiteX61" fmla="*/ 2044700 w 5619750"/>
                <a:gd name="connsiteY61" fmla="*/ 3365500 h 3892550"/>
                <a:gd name="connsiteX62" fmla="*/ 2139950 w 5619750"/>
                <a:gd name="connsiteY62" fmla="*/ 3308350 h 3892550"/>
                <a:gd name="connsiteX63" fmla="*/ 2286000 w 5619750"/>
                <a:gd name="connsiteY63" fmla="*/ 3244850 h 3892550"/>
                <a:gd name="connsiteX64" fmla="*/ 2330450 w 5619750"/>
                <a:gd name="connsiteY64" fmla="*/ 3225800 h 3892550"/>
                <a:gd name="connsiteX65" fmla="*/ 2438400 w 5619750"/>
                <a:gd name="connsiteY65" fmla="*/ 3143250 h 3892550"/>
                <a:gd name="connsiteX66" fmla="*/ 2463800 w 5619750"/>
                <a:gd name="connsiteY66" fmla="*/ 3117850 h 3892550"/>
                <a:gd name="connsiteX67" fmla="*/ 2501900 w 5619750"/>
                <a:gd name="connsiteY67" fmla="*/ 3092450 h 3892550"/>
                <a:gd name="connsiteX68" fmla="*/ 2520950 w 5619750"/>
                <a:gd name="connsiteY68" fmla="*/ 3048000 h 3892550"/>
                <a:gd name="connsiteX69" fmla="*/ 2540000 w 5619750"/>
                <a:gd name="connsiteY69" fmla="*/ 3028950 h 3892550"/>
                <a:gd name="connsiteX70" fmla="*/ 2546350 w 5619750"/>
                <a:gd name="connsiteY70" fmla="*/ 3003550 h 3892550"/>
                <a:gd name="connsiteX71" fmla="*/ 2565400 w 5619750"/>
                <a:gd name="connsiteY71" fmla="*/ 2971800 h 3892550"/>
                <a:gd name="connsiteX72" fmla="*/ 2597150 w 5619750"/>
                <a:gd name="connsiteY72" fmla="*/ 2927350 h 3892550"/>
                <a:gd name="connsiteX73" fmla="*/ 2622550 w 5619750"/>
                <a:gd name="connsiteY73" fmla="*/ 2882900 h 3892550"/>
                <a:gd name="connsiteX74" fmla="*/ 2635250 w 5619750"/>
                <a:gd name="connsiteY74" fmla="*/ 2863850 h 3892550"/>
                <a:gd name="connsiteX75" fmla="*/ 2641600 w 5619750"/>
                <a:gd name="connsiteY75" fmla="*/ 2838450 h 3892550"/>
                <a:gd name="connsiteX76" fmla="*/ 2667000 w 5619750"/>
                <a:gd name="connsiteY76" fmla="*/ 2762250 h 3892550"/>
                <a:gd name="connsiteX77" fmla="*/ 2686050 w 5619750"/>
                <a:gd name="connsiteY77" fmla="*/ 2705100 h 3892550"/>
                <a:gd name="connsiteX78" fmla="*/ 2698750 w 5619750"/>
                <a:gd name="connsiteY78" fmla="*/ 2673350 h 3892550"/>
                <a:gd name="connsiteX79" fmla="*/ 2711450 w 5619750"/>
                <a:gd name="connsiteY79" fmla="*/ 2635250 h 3892550"/>
                <a:gd name="connsiteX80" fmla="*/ 2736850 w 5619750"/>
                <a:gd name="connsiteY80" fmla="*/ 2584450 h 3892550"/>
                <a:gd name="connsiteX81" fmla="*/ 2755900 w 5619750"/>
                <a:gd name="connsiteY81" fmla="*/ 2540000 h 3892550"/>
                <a:gd name="connsiteX82" fmla="*/ 2876550 w 5619750"/>
                <a:gd name="connsiteY82" fmla="*/ 2419350 h 3892550"/>
                <a:gd name="connsiteX83" fmla="*/ 2940050 w 5619750"/>
                <a:gd name="connsiteY83" fmla="*/ 2362200 h 3892550"/>
                <a:gd name="connsiteX84" fmla="*/ 2978150 w 5619750"/>
                <a:gd name="connsiteY84" fmla="*/ 2324100 h 3892550"/>
                <a:gd name="connsiteX85" fmla="*/ 3003550 w 5619750"/>
                <a:gd name="connsiteY85" fmla="*/ 2305050 h 3892550"/>
                <a:gd name="connsiteX86" fmla="*/ 3022600 w 5619750"/>
                <a:gd name="connsiteY86" fmla="*/ 2292350 h 3892550"/>
                <a:gd name="connsiteX87" fmla="*/ 3054350 w 5619750"/>
                <a:gd name="connsiteY87" fmla="*/ 2266950 h 3892550"/>
                <a:gd name="connsiteX88" fmla="*/ 3136900 w 5619750"/>
                <a:gd name="connsiteY88" fmla="*/ 2216150 h 3892550"/>
                <a:gd name="connsiteX89" fmla="*/ 3168650 w 5619750"/>
                <a:gd name="connsiteY89" fmla="*/ 2190750 h 3892550"/>
                <a:gd name="connsiteX90" fmla="*/ 3194050 w 5619750"/>
                <a:gd name="connsiteY90" fmla="*/ 2178050 h 3892550"/>
                <a:gd name="connsiteX91" fmla="*/ 3276600 w 5619750"/>
                <a:gd name="connsiteY91" fmla="*/ 2133600 h 3892550"/>
                <a:gd name="connsiteX92" fmla="*/ 3308350 w 5619750"/>
                <a:gd name="connsiteY92" fmla="*/ 2127250 h 3892550"/>
                <a:gd name="connsiteX93" fmla="*/ 3327400 w 5619750"/>
                <a:gd name="connsiteY93" fmla="*/ 2114550 h 3892550"/>
                <a:gd name="connsiteX94" fmla="*/ 3384550 w 5619750"/>
                <a:gd name="connsiteY94" fmla="*/ 2089150 h 3892550"/>
                <a:gd name="connsiteX95" fmla="*/ 3422650 w 5619750"/>
                <a:gd name="connsiteY95" fmla="*/ 2076450 h 3892550"/>
                <a:gd name="connsiteX96" fmla="*/ 3524250 w 5619750"/>
                <a:gd name="connsiteY96" fmla="*/ 2012950 h 3892550"/>
                <a:gd name="connsiteX97" fmla="*/ 3594100 w 5619750"/>
                <a:gd name="connsiteY97" fmla="*/ 1968500 h 3892550"/>
                <a:gd name="connsiteX98" fmla="*/ 3619500 w 5619750"/>
                <a:gd name="connsiteY98" fmla="*/ 1949450 h 3892550"/>
                <a:gd name="connsiteX99" fmla="*/ 3676650 w 5619750"/>
                <a:gd name="connsiteY99" fmla="*/ 1917700 h 3892550"/>
                <a:gd name="connsiteX100" fmla="*/ 3702050 w 5619750"/>
                <a:gd name="connsiteY100" fmla="*/ 1892300 h 3892550"/>
                <a:gd name="connsiteX101" fmla="*/ 3746500 w 5619750"/>
                <a:gd name="connsiteY101" fmla="*/ 1873250 h 3892550"/>
                <a:gd name="connsiteX102" fmla="*/ 3784600 w 5619750"/>
                <a:gd name="connsiteY102" fmla="*/ 1847850 h 3892550"/>
                <a:gd name="connsiteX103" fmla="*/ 3810000 w 5619750"/>
                <a:gd name="connsiteY103" fmla="*/ 1835150 h 3892550"/>
                <a:gd name="connsiteX104" fmla="*/ 3848100 w 5619750"/>
                <a:gd name="connsiteY104" fmla="*/ 1809750 h 3892550"/>
                <a:gd name="connsiteX105" fmla="*/ 3987800 w 5619750"/>
                <a:gd name="connsiteY105" fmla="*/ 1733550 h 3892550"/>
                <a:gd name="connsiteX106" fmla="*/ 4121150 w 5619750"/>
                <a:gd name="connsiteY106" fmla="*/ 1638300 h 3892550"/>
                <a:gd name="connsiteX107" fmla="*/ 4197350 w 5619750"/>
                <a:gd name="connsiteY107" fmla="*/ 1593850 h 3892550"/>
                <a:gd name="connsiteX108" fmla="*/ 4248150 w 5619750"/>
                <a:gd name="connsiteY108" fmla="*/ 1574800 h 3892550"/>
                <a:gd name="connsiteX109" fmla="*/ 4375150 w 5619750"/>
                <a:gd name="connsiteY109" fmla="*/ 1498600 h 3892550"/>
                <a:gd name="connsiteX110" fmla="*/ 4495800 w 5619750"/>
                <a:gd name="connsiteY110" fmla="*/ 1447800 h 3892550"/>
                <a:gd name="connsiteX111" fmla="*/ 4514850 w 5619750"/>
                <a:gd name="connsiteY111" fmla="*/ 1441450 h 3892550"/>
                <a:gd name="connsiteX112" fmla="*/ 4813300 w 5619750"/>
                <a:gd name="connsiteY112" fmla="*/ 1460500 h 3892550"/>
                <a:gd name="connsiteX113" fmla="*/ 4851400 w 5619750"/>
                <a:gd name="connsiteY113" fmla="*/ 1466850 h 3892550"/>
                <a:gd name="connsiteX114" fmla="*/ 4876800 w 5619750"/>
                <a:gd name="connsiteY114" fmla="*/ 1479550 h 3892550"/>
                <a:gd name="connsiteX115" fmla="*/ 4914900 w 5619750"/>
                <a:gd name="connsiteY115" fmla="*/ 1492250 h 3892550"/>
                <a:gd name="connsiteX116" fmla="*/ 5035550 w 5619750"/>
                <a:gd name="connsiteY116" fmla="*/ 1524000 h 3892550"/>
                <a:gd name="connsiteX117" fmla="*/ 5086350 w 5619750"/>
                <a:gd name="connsiteY117" fmla="*/ 1530350 h 3892550"/>
                <a:gd name="connsiteX118" fmla="*/ 5226050 w 5619750"/>
                <a:gd name="connsiteY118" fmla="*/ 1524000 h 3892550"/>
                <a:gd name="connsiteX119" fmla="*/ 5295900 w 5619750"/>
                <a:gd name="connsiteY119" fmla="*/ 1498600 h 3892550"/>
                <a:gd name="connsiteX120" fmla="*/ 5372100 w 5619750"/>
                <a:gd name="connsiteY120" fmla="*/ 1454150 h 3892550"/>
                <a:gd name="connsiteX121" fmla="*/ 5422900 w 5619750"/>
                <a:gd name="connsiteY121" fmla="*/ 1422400 h 3892550"/>
                <a:gd name="connsiteX122" fmla="*/ 5480050 w 5619750"/>
                <a:gd name="connsiteY122" fmla="*/ 1358900 h 3892550"/>
                <a:gd name="connsiteX123" fmla="*/ 5499100 w 5619750"/>
                <a:gd name="connsiteY123" fmla="*/ 1327150 h 3892550"/>
                <a:gd name="connsiteX124" fmla="*/ 5505450 w 5619750"/>
                <a:gd name="connsiteY124" fmla="*/ 1301750 h 3892550"/>
                <a:gd name="connsiteX125" fmla="*/ 5524500 w 5619750"/>
                <a:gd name="connsiteY125" fmla="*/ 1250950 h 3892550"/>
                <a:gd name="connsiteX126" fmla="*/ 5537200 w 5619750"/>
                <a:gd name="connsiteY126" fmla="*/ 1193800 h 3892550"/>
                <a:gd name="connsiteX127" fmla="*/ 5549900 w 5619750"/>
                <a:gd name="connsiteY127" fmla="*/ 1155700 h 3892550"/>
                <a:gd name="connsiteX128" fmla="*/ 5562600 w 5619750"/>
                <a:gd name="connsiteY128" fmla="*/ 1092200 h 3892550"/>
                <a:gd name="connsiteX129" fmla="*/ 5568950 w 5619750"/>
                <a:gd name="connsiteY129" fmla="*/ 1016000 h 3892550"/>
                <a:gd name="connsiteX130" fmla="*/ 5581650 w 5619750"/>
                <a:gd name="connsiteY130" fmla="*/ 863600 h 3892550"/>
                <a:gd name="connsiteX131" fmla="*/ 5600700 w 5619750"/>
                <a:gd name="connsiteY131" fmla="*/ 793750 h 3892550"/>
                <a:gd name="connsiteX132" fmla="*/ 5607050 w 5619750"/>
                <a:gd name="connsiteY132" fmla="*/ 736600 h 3892550"/>
                <a:gd name="connsiteX133" fmla="*/ 5619750 w 5619750"/>
                <a:gd name="connsiteY133" fmla="*/ 660400 h 3892550"/>
                <a:gd name="connsiteX134" fmla="*/ 5607050 w 5619750"/>
                <a:gd name="connsiteY134" fmla="*/ 577850 h 3892550"/>
                <a:gd name="connsiteX135" fmla="*/ 5575300 w 5619750"/>
                <a:gd name="connsiteY135" fmla="*/ 533400 h 3892550"/>
                <a:gd name="connsiteX136" fmla="*/ 5543550 w 5619750"/>
                <a:gd name="connsiteY136" fmla="*/ 495300 h 3892550"/>
                <a:gd name="connsiteX137" fmla="*/ 5505450 w 5619750"/>
                <a:gd name="connsiteY137" fmla="*/ 438150 h 3892550"/>
                <a:gd name="connsiteX138" fmla="*/ 5486400 w 5619750"/>
                <a:gd name="connsiteY138" fmla="*/ 412750 h 3892550"/>
                <a:gd name="connsiteX139" fmla="*/ 5454650 w 5619750"/>
                <a:gd name="connsiteY139" fmla="*/ 368300 h 3892550"/>
                <a:gd name="connsiteX140" fmla="*/ 5429250 w 5619750"/>
                <a:gd name="connsiteY140" fmla="*/ 342900 h 3892550"/>
                <a:gd name="connsiteX141" fmla="*/ 5397500 w 5619750"/>
                <a:gd name="connsiteY141" fmla="*/ 292100 h 3892550"/>
                <a:gd name="connsiteX142" fmla="*/ 5372100 w 5619750"/>
                <a:gd name="connsiteY142" fmla="*/ 260350 h 3892550"/>
                <a:gd name="connsiteX143" fmla="*/ 5359400 w 5619750"/>
                <a:gd name="connsiteY143" fmla="*/ 241300 h 3892550"/>
                <a:gd name="connsiteX144" fmla="*/ 5340350 w 5619750"/>
                <a:gd name="connsiteY144" fmla="*/ 222250 h 3892550"/>
                <a:gd name="connsiteX145" fmla="*/ 5295900 w 5619750"/>
                <a:gd name="connsiteY145" fmla="*/ 158750 h 3892550"/>
                <a:gd name="connsiteX146" fmla="*/ 5289550 w 5619750"/>
                <a:gd name="connsiteY146" fmla="*/ 133350 h 3892550"/>
                <a:gd name="connsiteX147" fmla="*/ 5232400 w 5619750"/>
                <a:gd name="connsiteY147" fmla="*/ 88900 h 3892550"/>
                <a:gd name="connsiteX148" fmla="*/ 5181600 w 5619750"/>
                <a:gd name="connsiteY148" fmla="*/ 63500 h 3892550"/>
                <a:gd name="connsiteX149" fmla="*/ 5035550 w 5619750"/>
                <a:gd name="connsiteY149" fmla="*/ 12700 h 3892550"/>
                <a:gd name="connsiteX150" fmla="*/ 4978400 w 5619750"/>
                <a:gd name="connsiteY150" fmla="*/ 0 h 3892550"/>
                <a:gd name="connsiteX151" fmla="*/ 4794250 w 5619750"/>
                <a:gd name="connsiteY151" fmla="*/ 6350 h 3892550"/>
                <a:gd name="connsiteX152" fmla="*/ 4762500 w 5619750"/>
                <a:gd name="connsiteY152" fmla="*/ 19050 h 3892550"/>
                <a:gd name="connsiteX153" fmla="*/ 4724400 w 5619750"/>
                <a:gd name="connsiteY153" fmla="*/ 25400 h 3892550"/>
                <a:gd name="connsiteX154" fmla="*/ 4673600 w 5619750"/>
                <a:gd name="connsiteY154" fmla="*/ 69850 h 3892550"/>
                <a:gd name="connsiteX155" fmla="*/ 4641850 w 5619750"/>
                <a:gd name="connsiteY155" fmla="*/ 95250 h 3892550"/>
                <a:gd name="connsiteX156" fmla="*/ 4597400 w 5619750"/>
                <a:gd name="connsiteY156" fmla="*/ 152400 h 3892550"/>
                <a:gd name="connsiteX157" fmla="*/ 4552950 w 5619750"/>
                <a:gd name="connsiteY157" fmla="*/ 184150 h 3892550"/>
                <a:gd name="connsiteX158" fmla="*/ 4540250 w 5619750"/>
                <a:gd name="connsiteY158" fmla="*/ 203200 h 3892550"/>
                <a:gd name="connsiteX159" fmla="*/ 4514850 w 5619750"/>
                <a:gd name="connsiteY159" fmla="*/ 222250 h 3892550"/>
                <a:gd name="connsiteX160" fmla="*/ 4445000 w 5619750"/>
                <a:gd name="connsiteY160" fmla="*/ 292100 h 3892550"/>
                <a:gd name="connsiteX161" fmla="*/ 4406900 w 5619750"/>
                <a:gd name="connsiteY161" fmla="*/ 330200 h 3892550"/>
                <a:gd name="connsiteX162" fmla="*/ 4356100 w 5619750"/>
                <a:gd name="connsiteY162" fmla="*/ 400050 h 3892550"/>
                <a:gd name="connsiteX163" fmla="*/ 4330700 w 5619750"/>
                <a:gd name="connsiteY163" fmla="*/ 431800 h 3892550"/>
                <a:gd name="connsiteX164" fmla="*/ 4305300 w 5619750"/>
                <a:gd name="connsiteY164" fmla="*/ 457200 h 3892550"/>
                <a:gd name="connsiteX165" fmla="*/ 4273550 w 5619750"/>
                <a:gd name="connsiteY165" fmla="*/ 501650 h 3892550"/>
                <a:gd name="connsiteX166" fmla="*/ 4222750 w 5619750"/>
                <a:gd name="connsiteY166" fmla="*/ 552450 h 3892550"/>
                <a:gd name="connsiteX167" fmla="*/ 4197350 w 5619750"/>
                <a:gd name="connsiteY167" fmla="*/ 584200 h 3892550"/>
                <a:gd name="connsiteX168" fmla="*/ 4178300 w 5619750"/>
                <a:gd name="connsiteY168" fmla="*/ 615950 h 3892550"/>
                <a:gd name="connsiteX169" fmla="*/ 4152900 w 5619750"/>
                <a:gd name="connsiteY169" fmla="*/ 635000 h 3892550"/>
                <a:gd name="connsiteX170" fmla="*/ 4114800 w 5619750"/>
                <a:gd name="connsiteY170" fmla="*/ 704850 h 3892550"/>
                <a:gd name="connsiteX171" fmla="*/ 4095750 w 5619750"/>
                <a:gd name="connsiteY171" fmla="*/ 742950 h 3892550"/>
                <a:gd name="connsiteX172" fmla="*/ 4076700 w 5619750"/>
                <a:gd name="connsiteY172" fmla="*/ 774700 h 3892550"/>
                <a:gd name="connsiteX173" fmla="*/ 4064000 w 5619750"/>
                <a:gd name="connsiteY173" fmla="*/ 800100 h 3892550"/>
                <a:gd name="connsiteX174" fmla="*/ 4051300 w 5619750"/>
                <a:gd name="connsiteY174" fmla="*/ 819150 h 3892550"/>
                <a:gd name="connsiteX175" fmla="*/ 4038600 w 5619750"/>
                <a:gd name="connsiteY175" fmla="*/ 844550 h 3892550"/>
                <a:gd name="connsiteX176" fmla="*/ 4019550 w 5619750"/>
                <a:gd name="connsiteY176" fmla="*/ 857250 h 3892550"/>
                <a:gd name="connsiteX177" fmla="*/ 3975100 w 5619750"/>
                <a:gd name="connsiteY177" fmla="*/ 895350 h 3892550"/>
                <a:gd name="connsiteX178" fmla="*/ 3917950 w 5619750"/>
                <a:gd name="connsiteY178" fmla="*/ 927100 h 3892550"/>
                <a:gd name="connsiteX179" fmla="*/ 3879850 w 5619750"/>
                <a:gd name="connsiteY179" fmla="*/ 946150 h 3892550"/>
                <a:gd name="connsiteX180" fmla="*/ 3860800 w 5619750"/>
                <a:gd name="connsiteY180" fmla="*/ 965200 h 3892550"/>
                <a:gd name="connsiteX181" fmla="*/ 3797300 w 5619750"/>
                <a:gd name="connsiteY181" fmla="*/ 990600 h 3892550"/>
                <a:gd name="connsiteX182" fmla="*/ 3771900 w 5619750"/>
                <a:gd name="connsiteY182" fmla="*/ 1003300 h 3892550"/>
                <a:gd name="connsiteX183" fmla="*/ 3721100 w 5619750"/>
                <a:gd name="connsiteY183" fmla="*/ 1041400 h 3892550"/>
                <a:gd name="connsiteX184" fmla="*/ 3689350 w 5619750"/>
                <a:gd name="connsiteY184" fmla="*/ 1073150 h 3892550"/>
                <a:gd name="connsiteX185" fmla="*/ 3651250 w 5619750"/>
                <a:gd name="connsiteY185" fmla="*/ 1123950 h 3892550"/>
                <a:gd name="connsiteX186" fmla="*/ 3638550 w 5619750"/>
                <a:gd name="connsiteY186" fmla="*/ 1143000 h 3892550"/>
                <a:gd name="connsiteX187" fmla="*/ 3613150 w 5619750"/>
                <a:gd name="connsiteY187" fmla="*/ 1162050 h 3892550"/>
                <a:gd name="connsiteX188" fmla="*/ 3562350 w 5619750"/>
                <a:gd name="connsiteY188" fmla="*/ 1231900 h 3892550"/>
                <a:gd name="connsiteX189" fmla="*/ 3543300 w 5619750"/>
                <a:gd name="connsiteY189" fmla="*/ 1238250 h 3892550"/>
                <a:gd name="connsiteX190" fmla="*/ 3511550 w 5619750"/>
                <a:gd name="connsiteY190" fmla="*/ 1270000 h 3892550"/>
                <a:gd name="connsiteX191" fmla="*/ 3448050 w 5619750"/>
                <a:gd name="connsiteY191" fmla="*/ 1314450 h 3892550"/>
                <a:gd name="connsiteX192" fmla="*/ 3416300 w 5619750"/>
                <a:gd name="connsiteY192" fmla="*/ 1327150 h 3892550"/>
                <a:gd name="connsiteX193" fmla="*/ 3384550 w 5619750"/>
                <a:gd name="connsiteY193" fmla="*/ 1352550 h 3892550"/>
                <a:gd name="connsiteX194" fmla="*/ 3333750 w 5619750"/>
                <a:gd name="connsiteY194" fmla="*/ 1377950 h 3892550"/>
                <a:gd name="connsiteX195" fmla="*/ 3308350 w 5619750"/>
                <a:gd name="connsiteY195" fmla="*/ 1403350 h 3892550"/>
                <a:gd name="connsiteX196" fmla="*/ 3276600 w 5619750"/>
                <a:gd name="connsiteY196" fmla="*/ 1409700 h 3892550"/>
                <a:gd name="connsiteX197" fmla="*/ 3213100 w 5619750"/>
                <a:gd name="connsiteY197" fmla="*/ 1435100 h 3892550"/>
                <a:gd name="connsiteX198" fmla="*/ 3168650 w 5619750"/>
                <a:gd name="connsiteY198" fmla="*/ 1447800 h 3892550"/>
                <a:gd name="connsiteX199" fmla="*/ 3143250 w 5619750"/>
                <a:gd name="connsiteY199" fmla="*/ 1460500 h 3892550"/>
                <a:gd name="connsiteX200" fmla="*/ 3124200 w 5619750"/>
                <a:gd name="connsiteY200" fmla="*/ 1466850 h 3892550"/>
                <a:gd name="connsiteX201" fmla="*/ 3073400 w 5619750"/>
                <a:gd name="connsiteY201" fmla="*/ 1492250 h 3892550"/>
                <a:gd name="connsiteX202" fmla="*/ 3028950 w 5619750"/>
                <a:gd name="connsiteY202" fmla="*/ 1517650 h 3892550"/>
                <a:gd name="connsiteX203" fmla="*/ 3009900 w 5619750"/>
                <a:gd name="connsiteY203" fmla="*/ 1536700 h 3892550"/>
                <a:gd name="connsiteX204" fmla="*/ 2959100 w 5619750"/>
                <a:gd name="connsiteY204" fmla="*/ 1549400 h 3892550"/>
                <a:gd name="connsiteX205" fmla="*/ 2882900 w 5619750"/>
                <a:gd name="connsiteY205" fmla="*/ 1581150 h 3892550"/>
                <a:gd name="connsiteX206" fmla="*/ 2794000 w 5619750"/>
                <a:gd name="connsiteY206" fmla="*/ 1600200 h 3892550"/>
                <a:gd name="connsiteX207" fmla="*/ 2762250 w 5619750"/>
                <a:gd name="connsiteY207" fmla="*/ 1612900 h 3892550"/>
                <a:gd name="connsiteX208" fmla="*/ 2705100 w 5619750"/>
                <a:gd name="connsiteY208" fmla="*/ 1625600 h 3892550"/>
                <a:gd name="connsiteX209" fmla="*/ 2679700 w 5619750"/>
                <a:gd name="connsiteY209" fmla="*/ 1638300 h 3892550"/>
                <a:gd name="connsiteX210" fmla="*/ 2641600 w 5619750"/>
                <a:gd name="connsiteY210" fmla="*/ 1651000 h 3892550"/>
                <a:gd name="connsiteX211" fmla="*/ 2609850 w 5619750"/>
                <a:gd name="connsiteY211" fmla="*/ 1670050 h 3892550"/>
                <a:gd name="connsiteX212" fmla="*/ 2578100 w 5619750"/>
                <a:gd name="connsiteY212" fmla="*/ 1682750 h 3892550"/>
                <a:gd name="connsiteX213" fmla="*/ 2527300 w 5619750"/>
                <a:gd name="connsiteY213" fmla="*/ 1714500 h 3892550"/>
                <a:gd name="connsiteX214" fmla="*/ 2438400 w 5619750"/>
                <a:gd name="connsiteY214" fmla="*/ 1752600 h 3892550"/>
                <a:gd name="connsiteX215" fmla="*/ 2400300 w 5619750"/>
                <a:gd name="connsiteY215" fmla="*/ 1771650 h 3892550"/>
                <a:gd name="connsiteX216" fmla="*/ 2362200 w 5619750"/>
                <a:gd name="connsiteY216" fmla="*/ 1784350 h 3892550"/>
                <a:gd name="connsiteX217" fmla="*/ 2336800 w 5619750"/>
                <a:gd name="connsiteY217" fmla="*/ 1797050 h 3892550"/>
                <a:gd name="connsiteX218" fmla="*/ 2292350 w 5619750"/>
                <a:gd name="connsiteY218" fmla="*/ 1816100 h 3892550"/>
                <a:gd name="connsiteX219" fmla="*/ 2273300 w 5619750"/>
                <a:gd name="connsiteY219" fmla="*/ 1828800 h 3892550"/>
                <a:gd name="connsiteX220" fmla="*/ 2241550 w 5619750"/>
                <a:gd name="connsiteY220" fmla="*/ 1841500 h 3892550"/>
                <a:gd name="connsiteX221" fmla="*/ 2209800 w 5619750"/>
                <a:gd name="connsiteY221" fmla="*/ 1860550 h 3892550"/>
                <a:gd name="connsiteX222" fmla="*/ 2171700 w 5619750"/>
                <a:gd name="connsiteY222" fmla="*/ 1873250 h 3892550"/>
                <a:gd name="connsiteX223" fmla="*/ 2127250 w 5619750"/>
                <a:gd name="connsiteY223" fmla="*/ 1885950 h 3892550"/>
                <a:gd name="connsiteX224" fmla="*/ 2108200 w 5619750"/>
                <a:gd name="connsiteY224" fmla="*/ 1898650 h 3892550"/>
                <a:gd name="connsiteX225" fmla="*/ 2076450 w 5619750"/>
                <a:gd name="connsiteY225" fmla="*/ 1905000 h 3892550"/>
                <a:gd name="connsiteX226" fmla="*/ 2032000 w 5619750"/>
                <a:gd name="connsiteY226" fmla="*/ 1917700 h 3892550"/>
                <a:gd name="connsiteX227" fmla="*/ 2006600 w 5619750"/>
                <a:gd name="connsiteY227" fmla="*/ 1936750 h 3892550"/>
                <a:gd name="connsiteX228" fmla="*/ 1981200 w 5619750"/>
                <a:gd name="connsiteY228" fmla="*/ 1943100 h 3892550"/>
                <a:gd name="connsiteX229" fmla="*/ 1962150 w 5619750"/>
                <a:gd name="connsiteY229" fmla="*/ 1962150 h 3892550"/>
                <a:gd name="connsiteX230" fmla="*/ 1924050 w 5619750"/>
                <a:gd name="connsiteY230" fmla="*/ 1981200 h 3892550"/>
                <a:gd name="connsiteX231" fmla="*/ 1892300 w 5619750"/>
                <a:gd name="connsiteY231" fmla="*/ 2012950 h 3892550"/>
                <a:gd name="connsiteX232" fmla="*/ 1841500 w 5619750"/>
                <a:gd name="connsiteY232" fmla="*/ 2044700 h 3892550"/>
                <a:gd name="connsiteX233" fmla="*/ 1822450 w 5619750"/>
                <a:gd name="connsiteY233" fmla="*/ 2070100 h 3892550"/>
                <a:gd name="connsiteX234" fmla="*/ 1765300 w 5619750"/>
                <a:gd name="connsiteY234" fmla="*/ 2114550 h 3892550"/>
                <a:gd name="connsiteX235" fmla="*/ 1727200 w 5619750"/>
                <a:gd name="connsiteY235" fmla="*/ 2139950 h 3892550"/>
                <a:gd name="connsiteX236" fmla="*/ 1701800 w 5619750"/>
                <a:gd name="connsiteY236" fmla="*/ 2178050 h 3892550"/>
                <a:gd name="connsiteX237" fmla="*/ 1638300 w 5619750"/>
                <a:gd name="connsiteY237" fmla="*/ 2228850 h 3892550"/>
                <a:gd name="connsiteX238" fmla="*/ 1600200 w 5619750"/>
                <a:gd name="connsiteY238" fmla="*/ 2254250 h 3892550"/>
                <a:gd name="connsiteX239" fmla="*/ 1581150 w 5619750"/>
                <a:gd name="connsiteY239" fmla="*/ 2260600 h 3892550"/>
                <a:gd name="connsiteX240" fmla="*/ 1562100 w 5619750"/>
                <a:gd name="connsiteY240" fmla="*/ 2273300 h 3892550"/>
                <a:gd name="connsiteX241" fmla="*/ 1498600 w 5619750"/>
                <a:gd name="connsiteY241" fmla="*/ 2292350 h 3892550"/>
                <a:gd name="connsiteX242" fmla="*/ 1428750 w 5619750"/>
                <a:gd name="connsiteY242" fmla="*/ 2311400 h 3892550"/>
                <a:gd name="connsiteX243" fmla="*/ 1352550 w 5619750"/>
                <a:gd name="connsiteY243" fmla="*/ 2349500 h 3892550"/>
                <a:gd name="connsiteX244" fmla="*/ 1314450 w 5619750"/>
                <a:gd name="connsiteY244" fmla="*/ 2362200 h 3892550"/>
                <a:gd name="connsiteX245" fmla="*/ 1295400 w 5619750"/>
                <a:gd name="connsiteY245" fmla="*/ 2374900 h 3892550"/>
                <a:gd name="connsiteX246" fmla="*/ 1276350 w 5619750"/>
                <a:gd name="connsiteY246" fmla="*/ 2381250 h 3892550"/>
                <a:gd name="connsiteX247" fmla="*/ 1250950 w 5619750"/>
                <a:gd name="connsiteY247" fmla="*/ 2393950 h 3892550"/>
                <a:gd name="connsiteX248" fmla="*/ 1212850 w 5619750"/>
                <a:gd name="connsiteY248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21150 w 5619750"/>
                <a:gd name="connsiteY105" fmla="*/ 1638300 h 3892550"/>
                <a:gd name="connsiteX106" fmla="*/ 4197350 w 5619750"/>
                <a:gd name="connsiteY106" fmla="*/ 1593850 h 3892550"/>
                <a:gd name="connsiteX107" fmla="*/ 4248150 w 5619750"/>
                <a:gd name="connsiteY107" fmla="*/ 1574800 h 3892550"/>
                <a:gd name="connsiteX108" fmla="*/ 4375150 w 5619750"/>
                <a:gd name="connsiteY108" fmla="*/ 1498600 h 3892550"/>
                <a:gd name="connsiteX109" fmla="*/ 4495800 w 5619750"/>
                <a:gd name="connsiteY109" fmla="*/ 1447800 h 3892550"/>
                <a:gd name="connsiteX110" fmla="*/ 4514850 w 5619750"/>
                <a:gd name="connsiteY110" fmla="*/ 1441450 h 3892550"/>
                <a:gd name="connsiteX111" fmla="*/ 4813300 w 5619750"/>
                <a:gd name="connsiteY111" fmla="*/ 1460500 h 3892550"/>
                <a:gd name="connsiteX112" fmla="*/ 4851400 w 5619750"/>
                <a:gd name="connsiteY112" fmla="*/ 1466850 h 3892550"/>
                <a:gd name="connsiteX113" fmla="*/ 4876800 w 5619750"/>
                <a:gd name="connsiteY113" fmla="*/ 1479550 h 3892550"/>
                <a:gd name="connsiteX114" fmla="*/ 4914900 w 5619750"/>
                <a:gd name="connsiteY114" fmla="*/ 1492250 h 3892550"/>
                <a:gd name="connsiteX115" fmla="*/ 5035550 w 5619750"/>
                <a:gd name="connsiteY115" fmla="*/ 1524000 h 3892550"/>
                <a:gd name="connsiteX116" fmla="*/ 5086350 w 5619750"/>
                <a:gd name="connsiteY116" fmla="*/ 1530350 h 3892550"/>
                <a:gd name="connsiteX117" fmla="*/ 5226050 w 5619750"/>
                <a:gd name="connsiteY117" fmla="*/ 1524000 h 3892550"/>
                <a:gd name="connsiteX118" fmla="*/ 5295900 w 5619750"/>
                <a:gd name="connsiteY118" fmla="*/ 1498600 h 3892550"/>
                <a:gd name="connsiteX119" fmla="*/ 5372100 w 5619750"/>
                <a:gd name="connsiteY119" fmla="*/ 1454150 h 3892550"/>
                <a:gd name="connsiteX120" fmla="*/ 5422900 w 5619750"/>
                <a:gd name="connsiteY120" fmla="*/ 1422400 h 3892550"/>
                <a:gd name="connsiteX121" fmla="*/ 5480050 w 5619750"/>
                <a:gd name="connsiteY121" fmla="*/ 1358900 h 3892550"/>
                <a:gd name="connsiteX122" fmla="*/ 5499100 w 5619750"/>
                <a:gd name="connsiteY122" fmla="*/ 1327150 h 3892550"/>
                <a:gd name="connsiteX123" fmla="*/ 5505450 w 5619750"/>
                <a:gd name="connsiteY123" fmla="*/ 1301750 h 3892550"/>
                <a:gd name="connsiteX124" fmla="*/ 5524500 w 5619750"/>
                <a:gd name="connsiteY124" fmla="*/ 1250950 h 3892550"/>
                <a:gd name="connsiteX125" fmla="*/ 5537200 w 5619750"/>
                <a:gd name="connsiteY125" fmla="*/ 1193800 h 3892550"/>
                <a:gd name="connsiteX126" fmla="*/ 5549900 w 5619750"/>
                <a:gd name="connsiteY126" fmla="*/ 1155700 h 3892550"/>
                <a:gd name="connsiteX127" fmla="*/ 5562600 w 5619750"/>
                <a:gd name="connsiteY127" fmla="*/ 1092200 h 3892550"/>
                <a:gd name="connsiteX128" fmla="*/ 5568950 w 5619750"/>
                <a:gd name="connsiteY128" fmla="*/ 1016000 h 3892550"/>
                <a:gd name="connsiteX129" fmla="*/ 5581650 w 5619750"/>
                <a:gd name="connsiteY129" fmla="*/ 863600 h 3892550"/>
                <a:gd name="connsiteX130" fmla="*/ 5600700 w 5619750"/>
                <a:gd name="connsiteY130" fmla="*/ 793750 h 3892550"/>
                <a:gd name="connsiteX131" fmla="*/ 5607050 w 5619750"/>
                <a:gd name="connsiteY131" fmla="*/ 736600 h 3892550"/>
                <a:gd name="connsiteX132" fmla="*/ 5619750 w 5619750"/>
                <a:gd name="connsiteY132" fmla="*/ 660400 h 3892550"/>
                <a:gd name="connsiteX133" fmla="*/ 5607050 w 5619750"/>
                <a:gd name="connsiteY133" fmla="*/ 577850 h 3892550"/>
                <a:gd name="connsiteX134" fmla="*/ 5575300 w 5619750"/>
                <a:gd name="connsiteY134" fmla="*/ 533400 h 3892550"/>
                <a:gd name="connsiteX135" fmla="*/ 5543550 w 5619750"/>
                <a:gd name="connsiteY135" fmla="*/ 495300 h 3892550"/>
                <a:gd name="connsiteX136" fmla="*/ 5505450 w 5619750"/>
                <a:gd name="connsiteY136" fmla="*/ 438150 h 3892550"/>
                <a:gd name="connsiteX137" fmla="*/ 5486400 w 5619750"/>
                <a:gd name="connsiteY137" fmla="*/ 412750 h 3892550"/>
                <a:gd name="connsiteX138" fmla="*/ 5454650 w 5619750"/>
                <a:gd name="connsiteY138" fmla="*/ 368300 h 3892550"/>
                <a:gd name="connsiteX139" fmla="*/ 5429250 w 5619750"/>
                <a:gd name="connsiteY139" fmla="*/ 342900 h 3892550"/>
                <a:gd name="connsiteX140" fmla="*/ 5397500 w 5619750"/>
                <a:gd name="connsiteY140" fmla="*/ 292100 h 3892550"/>
                <a:gd name="connsiteX141" fmla="*/ 5372100 w 5619750"/>
                <a:gd name="connsiteY141" fmla="*/ 260350 h 3892550"/>
                <a:gd name="connsiteX142" fmla="*/ 5359400 w 5619750"/>
                <a:gd name="connsiteY142" fmla="*/ 241300 h 3892550"/>
                <a:gd name="connsiteX143" fmla="*/ 5340350 w 5619750"/>
                <a:gd name="connsiteY143" fmla="*/ 222250 h 3892550"/>
                <a:gd name="connsiteX144" fmla="*/ 5295900 w 5619750"/>
                <a:gd name="connsiteY144" fmla="*/ 158750 h 3892550"/>
                <a:gd name="connsiteX145" fmla="*/ 5289550 w 5619750"/>
                <a:gd name="connsiteY145" fmla="*/ 133350 h 3892550"/>
                <a:gd name="connsiteX146" fmla="*/ 5232400 w 5619750"/>
                <a:gd name="connsiteY146" fmla="*/ 88900 h 3892550"/>
                <a:gd name="connsiteX147" fmla="*/ 5181600 w 5619750"/>
                <a:gd name="connsiteY147" fmla="*/ 63500 h 3892550"/>
                <a:gd name="connsiteX148" fmla="*/ 5035550 w 5619750"/>
                <a:gd name="connsiteY148" fmla="*/ 12700 h 3892550"/>
                <a:gd name="connsiteX149" fmla="*/ 4978400 w 5619750"/>
                <a:gd name="connsiteY149" fmla="*/ 0 h 3892550"/>
                <a:gd name="connsiteX150" fmla="*/ 4794250 w 5619750"/>
                <a:gd name="connsiteY150" fmla="*/ 6350 h 3892550"/>
                <a:gd name="connsiteX151" fmla="*/ 4762500 w 5619750"/>
                <a:gd name="connsiteY151" fmla="*/ 19050 h 3892550"/>
                <a:gd name="connsiteX152" fmla="*/ 4724400 w 5619750"/>
                <a:gd name="connsiteY152" fmla="*/ 25400 h 3892550"/>
                <a:gd name="connsiteX153" fmla="*/ 4673600 w 5619750"/>
                <a:gd name="connsiteY153" fmla="*/ 69850 h 3892550"/>
                <a:gd name="connsiteX154" fmla="*/ 4641850 w 5619750"/>
                <a:gd name="connsiteY154" fmla="*/ 95250 h 3892550"/>
                <a:gd name="connsiteX155" fmla="*/ 4597400 w 5619750"/>
                <a:gd name="connsiteY155" fmla="*/ 152400 h 3892550"/>
                <a:gd name="connsiteX156" fmla="*/ 4552950 w 5619750"/>
                <a:gd name="connsiteY156" fmla="*/ 184150 h 3892550"/>
                <a:gd name="connsiteX157" fmla="*/ 4540250 w 5619750"/>
                <a:gd name="connsiteY157" fmla="*/ 203200 h 3892550"/>
                <a:gd name="connsiteX158" fmla="*/ 4514850 w 5619750"/>
                <a:gd name="connsiteY158" fmla="*/ 222250 h 3892550"/>
                <a:gd name="connsiteX159" fmla="*/ 4445000 w 5619750"/>
                <a:gd name="connsiteY159" fmla="*/ 292100 h 3892550"/>
                <a:gd name="connsiteX160" fmla="*/ 4406900 w 5619750"/>
                <a:gd name="connsiteY160" fmla="*/ 330200 h 3892550"/>
                <a:gd name="connsiteX161" fmla="*/ 4356100 w 5619750"/>
                <a:gd name="connsiteY161" fmla="*/ 400050 h 3892550"/>
                <a:gd name="connsiteX162" fmla="*/ 4330700 w 5619750"/>
                <a:gd name="connsiteY162" fmla="*/ 431800 h 3892550"/>
                <a:gd name="connsiteX163" fmla="*/ 4305300 w 5619750"/>
                <a:gd name="connsiteY163" fmla="*/ 457200 h 3892550"/>
                <a:gd name="connsiteX164" fmla="*/ 4273550 w 5619750"/>
                <a:gd name="connsiteY164" fmla="*/ 501650 h 3892550"/>
                <a:gd name="connsiteX165" fmla="*/ 4222750 w 5619750"/>
                <a:gd name="connsiteY165" fmla="*/ 552450 h 3892550"/>
                <a:gd name="connsiteX166" fmla="*/ 4197350 w 5619750"/>
                <a:gd name="connsiteY166" fmla="*/ 584200 h 3892550"/>
                <a:gd name="connsiteX167" fmla="*/ 4178300 w 5619750"/>
                <a:gd name="connsiteY167" fmla="*/ 615950 h 3892550"/>
                <a:gd name="connsiteX168" fmla="*/ 4152900 w 5619750"/>
                <a:gd name="connsiteY168" fmla="*/ 635000 h 3892550"/>
                <a:gd name="connsiteX169" fmla="*/ 4114800 w 5619750"/>
                <a:gd name="connsiteY169" fmla="*/ 704850 h 3892550"/>
                <a:gd name="connsiteX170" fmla="*/ 4095750 w 5619750"/>
                <a:gd name="connsiteY170" fmla="*/ 742950 h 3892550"/>
                <a:gd name="connsiteX171" fmla="*/ 4076700 w 5619750"/>
                <a:gd name="connsiteY171" fmla="*/ 774700 h 3892550"/>
                <a:gd name="connsiteX172" fmla="*/ 4064000 w 5619750"/>
                <a:gd name="connsiteY172" fmla="*/ 800100 h 3892550"/>
                <a:gd name="connsiteX173" fmla="*/ 4051300 w 5619750"/>
                <a:gd name="connsiteY173" fmla="*/ 819150 h 3892550"/>
                <a:gd name="connsiteX174" fmla="*/ 4038600 w 5619750"/>
                <a:gd name="connsiteY174" fmla="*/ 844550 h 3892550"/>
                <a:gd name="connsiteX175" fmla="*/ 4019550 w 5619750"/>
                <a:gd name="connsiteY175" fmla="*/ 857250 h 3892550"/>
                <a:gd name="connsiteX176" fmla="*/ 3975100 w 5619750"/>
                <a:gd name="connsiteY176" fmla="*/ 895350 h 3892550"/>
                <a:gd name="connsiteX177" fmla="*/ 3917950 w 5619750"/>
                <a:gd name="connsiteY177" fmla="*/ 927100 h 3892550"/>
                <a:gd name="connsiteX178" fmla="*/ 3879850 w 5619750"/>
                <a:gd name="connsiteY178" fmla="*/ 946150 h 3892550"/>
                <a:gd name="connsiteX179" fmla="*/ 3860800 w 5619750"/>
                <a:gd name="connsiteY179" fmla="*/ 965200 h 3892550"/>
                <a:gd name="connsiteX180" fmla="*/ 3797300 w 5619750"/>
                <a:gd name="connsiteY180" fmla="*/ 990600 h 3892550"/>
                <a:gd name="connsiteX181" fmla="*/ 3771900 w 5619750"/>
                <a:gd name="connsiteY181" fmla="*/ 1003300 h 3892550"/>
                <a:gd name="connsiteX182" fmla="*/ 3721100 w 5619750"/>
                <a:gd name="connsiteY182" fmla="*/ 1041400 h 3892550"/>
                <a:gd name="connsiteX183" fmla="*/ 3689350 w 5619750"/>
                <a:gd name="connsiteY183" fmla="*/ 1073150 h 3892550"/>
                <a:gd name="connsiteX184" fmla="*/ 3651250 w 5619750"/>
                <a:gd name="connsiteY184" fmla="*/ 1123950 h 3892550"/>
                <a:gd name="connsiteX185" fmla="*/ 3638550 w 5619750"/>
                <a:gd name="connsiteY185" fmla="*/ 1143000 h 3892550"/>
                <a:gd name="connsiteX186" fmla="*/ 3613150 w 5619750"/>
                <a:gd name="connsiteY186" fmla="*/ 1162050 h 3892550"/>
                <a:gd name="connsiteX187" fmla="*/ 3562350 w 5619750"/>
                <a:gd name="connsiteY187" fmla="*/ 1231900 h 3892550"/>
                <a:gd name="connsiteX188" fmla="*/ 3543300 w 5619750"/>
                <a:gd name="connsiteY188" fmla="*/ 1238250 h 3892550"/>
                <a:gd name="connsiteX189" fmla="*/ 3511550 w 5619750"/>
                <a:gd name="connsiteY189" fmla="*/ 1270000 h 3892550"/>
                <a:gd name="connsiteX190" fmla="*/ 3448050 w 5619750"/>
                <a:gd name="connsiteY190" fmla="*/ 1314450 h 3892550"/>
                <a:gd name="connsiteX191" fmla="*/ 3416300 w 5619750"/>
                <a:gd name="connsiteY191" fmla="*/ 1327150 h 3892550"/>
                <a:gd name="connsiteX192" fmla="*/ 3384550 w 5619750"/>
                <a:gd name="connsiteY192" fmla="*/ 1352550 h 3892550"/>
                <a:gd name="connsiteX193" fmla="*/ 3333750 w 5619750"/>
                <a:gd name="connsiteY193" fmla="*/ 1377950 h 3892550"/>
                <a:gd name="connsiteX194" fmla="*/ 3308350 w 5619750"/>
                <a:gd name="connsiteY194" fmla="*/ 1403350 h 3892550"/>
                <a:gd name="connsiteX195" fmla="*/ 3276600 w 5619750"/>
                <a:gd name="connsiteY195" fmla="*/ 1409700 h 3892550"/>
                <a:gd name="connsiteX196" fmla="*/ 3213100 w 5619750"/>
                <a:gd name="connsiteY196" fmla="*/ 1435100 h 3892550"/>
                <a:gd name="connsiteX197" fmla="*/ 3168650 w 5619750"/>
                <a:gd name="connsiteY197" fmla="*/ 1447800 h 3892550"/>
                <a:gd name="connsiteX198" fmla="*/ 3143250 w 5619750"/>
                <a:gd name="connsiteY198" fmla="*/ 1460500 h 3892550"/>
                <a:gd name="connsiteX199" fmla="*/ 3124200 w 5619750"/>
                <a:gd name="connsiteY199" fmla="*/ 1466850 h 3892550"/>
                <a:gd name="connsiteX200" fmla="*/ 3073400 w 5619750"/>
                <a:gd name="connsiteY200" fmla="*/ 1492250 h 3892550"/>
                <a:gd name="connsiteX201" fmla="*/ 3028950 w 5619750"/>
                <a:gd name="connsiteY201" fmla="*/ 1517650 h 3892550"/>
                <a:gd name="connsiteX202" fmla="*/ 3009900 w 5619750"/>
                <a:gd name="connsiteY202" fmla="*/ 1536700 h 3892550"/>
                <a:gd name="connsiteX203" fmla="*/ 2959100 w 5619750"/>
                <a:gd name="connsiteY203" fmla="*/ 1549400 h 3892550"/>
                <a:gd name="connsiteX204" fmla="*/ 2882900 w 5619750"/>
                <a:gd name="connsiteY204" fmla="*/ 1581150 h 3892550"/>
                <a:gd name="connsiteX205" fmla="*/ 2794000 w 5619750"/>
                <a:gd name="connsiteY205" fmla="*/ 1600200 h 3892550"/>
                <a:gd name="connsiteX206" fmla="*/ 2762250 w 5619750"/>
                <a:gd name="connsiteY206" fmla="*/ 1612900 h 3892550"/>
                <a:gd name="connsiteX207" fmla="*/ 2705100 w 5619750"/>
                <a:gd name="connsiteY207" fmla="*/ 1625600 h 3892550"/>
                <a:gd name="connsiteX208" fmla="*/ 2679700 w 5619750"/>
                <a:gd name="connsiteY208" fmla="*/ 1638300 h 3892550"/>
                <a:gd name="connsiteX209" fmla="*/ 2641600 w 5619750"/>
                <a:gd name="connsiteY209" fmla="*/ 1651000 h 3892550"/>
                <a:gd name="connsiteX210" fmla="*/ 2609850 w 5619750"/>
                <a:gd name="connsiteY210" fmla="*/ 1670050 h 3892550"/>
                <a:gd name="connsiteX211" fmla="*/ 2578100 w 5619750"/>
                <a:gd name="connsiteY211" fmla="*/ 1682750 h 3892550"/>
                <a:gd name="connsiteX212" fmla="*/ 2527300 w 5619750"/>
                <a:gd name="connsiteY212" fmla="*/ 1714500 h 3892550"/>
                <a:gd name="connsiteX213" fmla="*/ 2438400 w 5619750"/>
                <a:gd name="connsiteY213" fmla="*/ 1752600 h 3892550"/>
                <a:gd name="connsiteX214" fmla="*/ 2400300 w 5619750"/>
                <a:gd name="connsiteY214" fmla="*/ 1771650 h 3892550"/>
                <a:gd name="connsiteX215" fmla="*/ 2362200 w 5619750"/>
                <a:gd name="connsiteY215" fmla="*/ 1784350 h 3892550"/>
                <a:gd name="connsiteX216" fmla="*/ 2336800 w 5619750"/>
                <a:gd name="connsiteY216" fmla="*/ 1797050 h 3892550"/>
                <a:gd name="connsiteX217" fmla="*/ 2292350 w 5619750"/>
                <a:gd name="connsiteY217" fmla="*/ 1816100 h 3892550"/>
                <a:gd name="connsiteX218" fmla="*/ 2273300 w 5619750"/>
                <a:gd name="connsiteY218" fmla="*/ 1828800 h 3892550"/>
                <a:gd name="connsiteX219" fmla="*/ 2241550 w 5619750"/>
                <a:gd name="connsiteY219" fmla="*/ 1841500 h 3892550"/>
                <a:gd name="connsiteX220" fmla="*/ 2209800 w 5619750"/>
                <a:gd name="connsiteY220" fmla="*/ 1860550 h 3892550"/>
                <a:gd name="connsiteX221" fmla="*/ 2171700 w 5619750"/>
                <a:gd name="connsiteY221" fmla="*/ 1873250 h 3892550"/>
                <a:gd name="connsiteX222" fmla="*/ 2127250 w 5619750"/>
                <a:gd name="connsiteY222" fmla="*/ 1885950 h 3892550"/>
                <a:gd name="connsiteX223" fmla="*/ 2108200 w 5619750"/>
                <a:gd name="connsiteY223" fmla="*/ 1898650 h 3892550"/>
                <a:gd name="connsiteX224" fmla="*/ 2076450 w 5619750"/>
                <a:gd name="connsiteY224" fmla="*/ 1905000 h 3892550"/>
                <a:gd name="connsiteX225" fmla="*/ 2032000 w 5619750"/>
                <a:gd name="connsiteY225" fmla="*/ 1917700 h 3892550"/>
                <a:gd name="connsiteX226" fmla="*/ 2006600 w 5619750"/>
                <a:gd name="connsiteY226" fmla="*/ 1936750 h 3892550"/>
                <a:gd name="connsiteX227" fmla="*/ 1981200 w 5619750"/>
                <a:gd name="connsiteY227" fmla="*/ 1943100 h 3892550"/>
                <a:gd name="connsiteX228" fmla="*/ 1962150 w 5619750"/>
                <a:gd name="connsiteY228" fmla="*/ 1962150 h 3892550"/>
                <a:gd name="connsiteX229" fmla="*/ 1924050 w 5619750"/>
                <a:gd name="connsiteY229" fmla="*/ 1981200 h 3892550"/>
                <a:gd name="connsiteX230" fmla="*/ 1892300 w 5619750"/>
                <a:gd name="connsiteY230" fmla="*/ 2012950 h 3892550"/>
                <a:gd name="connsiteX231" fmla="*/ 1841500 w 5619750"/>
                <a:gd name="connsiteY231" fmla="*/ 2044700 h 3892550"/>
                <a:gd name="connsiteX232" fmla="*/ 1822450 w 5619750"/>
                <a:gd name="connsiteY232" fmla="*/ 2070100 h 3892550"/>
                <a:gd name="connsiteX233" fmla="*/ 1765300 w 5619750"/>
                <a:gd name="connsiteY233" fmla="*/ 2114550 h 3892550"/>
                <a:gd name="connsiteX234" fmla="*/ 1727200 w 5619750"/>
                <a:gd name="connsiteY234" fmla="*/ 2139950 h 3892550"/>
                <a:gd name="connsiteX235" fmla="*/ 1701800 w 5619750"/>
                <a:gd name="connsiteY235" fmla="*/ 2178050 h 3892550"/>
                <a:gd name="connsiteX236" fmla="*/ 1638300 w 5619750"/>
                <a:gd name="connsiteY236" fmla="*/ 2228850 h 3892550"/>
                <a:gd name="connsiteX237" fmla="*/ 1600200 w 5619750"/>
                <a:gd name="connsiteY237" fmla="*/ 2254250 h 3892550"/>
                <a:gd name="connsiteX238" fmla="*/ 1581150 w 5619750"/>
                <a:gd name="connsiteY238" fmla="*/ 2260600 h 3892550"/>
                <a:gd name="connsiteX239" fmla="*/ 1562100 w 5619750"/>
                <a:gd name="connsiteY239" fmla="*/ 2273300 h 3892550"/>
                <a:gd name="connsiteX240" fmla="*/ 1498600 w 5619750"/>
                <a:gd name="connsiteY240" fmla="*/ 2292350 h 3892550"/>
                <a:gd name="connsiteX241" fmla="*/ 1428750 w 5619750"/>
                <a:gd name="connsiteY241" fmla="*/ 2311400 h 3892550"/>
                <a:gd name="connsiteX242" fmla="*/ 1352550 w 5619750"/>
                <a:gd name="connsiteY242" fmla="*/ 2349500 h 3892550"/>
                <a:gd name="connsiteX243" fmla="*/ 1314450 w 5619750"/>
                <a:gd name="connsiteY243" fmla="*/ 2362200 h 3892550"/>
                <a:gd name="connsiteX244" fmla="*/ 1295400 w 5619750"/>
                <a:gd name="connsiteY244" fmla="*/ 2374900 h 3892550"/>
                <a:gd name="connsiteX245" fmla="*/ 1276350 w 5619750"/>
                <a:gd name="connsiteY245" fmla="*/ 2381250 h 3892550"/>
                <a:gd name="connsiteX246" fmla="*/ 1250950 w 5619750"/>
                <a:gd name="connsiteY246" fmla="*/ 2393950 h 3892550"/>
                <a:gd name="connsiteX247" fmla="*/ 1212850 w 5619750"/>
                <a:gd name="connsiteY247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28950 w 5619750"/>
                <a:gd name="connsiteY200" fmla="*/ 1517650 h 3892550"/>
                <a:gd name="connsiteX201" fmla="*/ 3009900 w 5619750"/>
                <a:gd name="connsiteY201" fmla="*/ 1536700 h 3892550"/>
                <a:gd name="connsiteX202" fmla="*/ 2959100 w 5619750"/>
                <a:gd name="connsiteY202" fmla="*/ 1549400 h 3892550"/>
                <a:gd name="connsiteX203" fmla="*/ 2882900 w 5619750"/>
                <a:gd name="connsiteY203" fmla="*/ 1581150 h 3892550"/>
                <a:gd name="connsiteX204" fmla="*/ 2794000 w 5619750"/>
                <a:gd name="connsiteY204" fmla="*/ 1600200 h 3892550"/>
                <a:gd name="connsiteX205" fmla="*/ 2762250 w 5619750"/>
                <a:gd name="connsiteY205" fmla="*/ 1612900 h 3892550"/>
                <a:gd name="connsiteX206" fmla="*/ 2705100 w 5619750"/>
                <a:gd name="connsiteY206" fmla="*/ 1625600 h 3892550"/>
                <a:gd name="connsiteX207" fmla="*/ 2679700 w 5619750"/>
                <a:gd name="connsiteY207" fmla="*/ 1638300 h 3892550"/>
                <a:gd name="connsiteX208" fmla="*/ 2641600 w 5619750"/>
                <a:gd name="connsiteY208" fmla="*/ 1651000 h 3892550"/>
                <a:gd name="connsiteX209" fmla="*/ 2609850 w 5619750"/>
                <a:gd name="connsiteY209" fmla="*/ 1670050 h 3892550"/>
                <a:gd name="connsiteX210" fmla="*/ 2578100 w 5619750"/>
                <a:gd name="connsiteY210" fmla="*/ 1682750 h 3892550"/>
                <a:gd name="connsiteX211" fmla="*/ 2527300 w 5619750"/>
                <a:gd name="connsiteY211" fmla="*/ 1714500 h 3892550"/>
                <a:gd name="connsiteX212" fmla="*/ 2438400 w 5619750"/>
                <a:gd name="connsiteY212" fmla="*/ 1752600 h 3892550"/>
                <a:gd name="connsiteX213" fmla="*/ 2400300 w 5619750"/>
                <a:gd name="connsiteY213" fmla="*/ 1771650 h 3892550"/>
                <a:gd name="connsiteX214" fmla="*/ 2362200 w 5619750"/>
                <a:gd name="connsiteY214" fmla="*/ 1784350 h 3892550"/>
                <a:gd name="connsiteX215" fmla="*/ 2336800 w 5619750"/>
                <a:gd name="connsiteY215" fmla="*/ 1797050 h 3892550"/>
                <a:gd name="connsiteX216" fmla="*/ 2292350 w 5619750"/>
                <a:gd name="connsiteY216" fmla="*/ 1816100 h 3892550"/>
                <a:gd name="connsiteX217" fmla="*/ 2273300 w 5619750"/>
                <a:gd name="connsiteY217" fmla="*/ 1828800 h 3892550"/>
                <a:gd name="connsiteX218" fmla="*/ 2241550 w 5619750"/>
                <a:gd name="connsiteY218" fmla="*/ 1841500 h 3892550"/>
                <a:gd name="connsiteX219" fmla="*/ 2209800 w 5619750"/>
                <a:gd name="connsiteY219" fmla="*/ 1860550 h 3892550"/>
                <a:gd name="connsiteX220" fmla="*/ 2171700 w 5619750"/>
                <a:gd name="connsiteY220" fmla="*/ 1873250 h 3892550"/>
                <a:gd name="connsiteX221" fmla="*/ 2127250 w 5619750"/>
                <a:gd name="connsiteY221" fmla="*/ 1885950 h 3892550"/>
                <a:gd name="connsiteX222" fmla="*/ 2108200 w 5619750"/>
                <a:gd name="connsiteY222" fmla="*/ 1898650 h 3892550"/>
                <a:gd name="connsiteX223" fmla="*/ 2076450 w 5619750"/>
                <a:gd name="connsiteY223" fmla="*/ 1905000 h 3892550"/>
                <a:gd name="connsiteX224" fmla="*/ 2032000 w 5619750"/>
                <a:gd name="connsiteY224" fmla="*/ 1917700 h 3892550"/>
                <a:gd name="connsiteX225" fmla="*/ 2006600 w 5619750"/>
                <a:gd name="connsiteY225" fmla="*/ 1936750 h 3892550"/>
                <a:gd name="connsiteX226" fmla="*/ 1981200 w 5619750"/>
                <a:gd name="connsiteY226" fmla="*/ 1943100 h 3892550"/>
                <a:gd name="connsiteX227" fmla="*/ 1962150 w 5619750"/>
                <a:gd name="connsiteY227" fmla="*/ 1962150 h 3892550"/>
                <a:gd name="connsiteX228" fmla="*/ 1924050 w 5619750"/>
                <a:gd name="connsiteY228" fmla="*/ 1981200 h 3892550"/>
                <a:gd name="connsiteX229" fmla="*/ 1892300 w 5619750"/>
                <a:gd name="connsiteY229" fmla="*/ 2012950 h 3892550"/>
                <a:gd name="connsiteX230" fmla="*/ 1841500 w 5619750"/>
                <a:gd name="connsiteY230" fmla="*/ 2044700 h 3892550"/>
                <a:gd name="connsiteX231" fmla="*/ 1822450 w 5619750"/>
                <a:gd name="connsiteY231" fmla="*/ 2070100 h 3892550"/>
                <a:gd name="connsiteX232" fmla="*/ 1765300 w 5619750"/>
                <a:gd name="connsiteY232" fmla="*/ 2114550 h 3892550"/>
                <a:gd name="connsiteX233" fmla="*/ 1727200 w 5619750"/>
                <a:gd name="connsiteY233" fmla="*/ 2139950 h 3892550"/>
                <a:gd name="connsiteX234" fmla="*/ 1701800 w 5619750"/>
                <a:gd name="connsiteY234" fmla="*/ 2178050 h 3892550"/>
                <a:gd name="connsiteX235" fmla="*/ 1638300 w 5619750"/>
                <a:gd name="connsiteY235" fmla="*/ 2228850 h 3892550"/>
                <a:gd name="connsiteX236" fmla="*/ 1600200 w 5619750"/>
                <a:gd name="connsiteY236" fmla="*/ 2254250 h 3892550"/>
                <a:gd name="connsiteX237" fmla="*/ 1581150 w 5619750"/>
                <a:gd name="connsiteY237" fmla="*/ 2260600 h 3892550"/>
                <a:gd name="connsiteX238" fmla="*/ 1562100 w 5619750"/>
                <a:gd name="connsiteY238" fmla="*/ 2273300 h 3892550"/>
                <a:gd name="connsiteX239" fmla="*/ 1498600 w 5619750"/>
                <a:gd name="connsiteY239" fmla="*/ 2292350 h 3892550"/>
                <a:gd name="connsiteX240" fmla="*/ 1428750 w 5619750"/>
                <a:gd name="connsiteY240" fmla="*/ 2311400 h 3892550"/>
                <a:gd name="connsiteX241" fmla="*/ 1352550 w 5619750"/>
                <a:gd name="connsiteY241" fmla="*/ 2349500 h 3892550"/>
                <a:gd name="connsiteX242" fmla="*/ 1314450 w 5619750"/>
                <a:gd name="connsiteY242" fmla="*/ 2362200 h 3892550"/>
                <a:gd name="connsiteX243" fmla="*/ 1295400 w 5619750"/>
                <a:gd name="connsiteY243" fmla="*/ 2374900 h 3892550"/>
                <a:gd name="connsiteX244" fmla="*/ 1276350 w 5619750"/>
                <a:gd name="connsiteY244" fmla="*/ 2381250 h 3892550"/>
                <a:gd name="connsiteX245" fmla="*/ 1250950 w 5619750"/>
                <a:gd name="connsiteY245" fmla="*/ 2393950 h 3892550"/>
                <a:gd name="connsiteX246" fmla="*/ 1212850 w 5619750"/>
                <a:gd name="connsiteY246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09900 w 5619750"/>
                <a:gd name="connsiteY200" fmla="*/ 1536700 h 3892550"/>
                <a:gd name="connsiteX201" fmla="*/ 2959100 w 5619750"/>
                <a:gd name="connsiteY201" fmla="*/ 1549400 h 3892550"/>
                <a:gd name="connsiteX202" fmla="*/ 2882900 w 5619750"/>
                <a:gd name="connsiteY202" fmla="*/ 1581150 h 3892550"/>
                <a:gd name="connsiteX203" fmla="*/ 2794000 w 5619750"/>
                <a:gd name="connsiteY203" fmla="*/ 1600200 h 3892550"/>
                <a:gd name="connsiteX204" fmla="*/ 2762250 w 5619750"/>
                <a:gd name="connsiteY204" fmla="*/ 1612900 h 3892550"/>
                <a:gd name="connsiteX205" fmla="*/ 2705100 w 5619750"/>
                <a:gd name="connsiteY205" fmla="*/ 1625600 h 3892550"/>
                <a:gd name="connsiteX206" fmla="*/ 2679700 w 5619750"/>
                <a:gd name="connsiteY206" fmla="*/ 1638300 h 3892550"/>
                <a:gd name="connsiteX207" fmla="*/ 2641600 w 5619750"/>
                <a:gd name="connsiteY207" fmla="*/ 1651000 h 3892550"/>
                <a:gd name="connsiteX208" fmla="*/ 2609850 w 5619750"/>
                <a:gd name="connsiteY208" fmla="*/ 1670050 h 3892550"/>
                <a:gd name="connsiteX209" fmla="*/ 2578100 w 5619750"/>
                <a:gd name="connsiteY209" fmla="*/ 1682750 h 3892550"/>
                <a:gd name="connsiteX210" fmla="*/ 2527300 w 5619750"/>
                <a:gd name="connsiteY210" fmla="*/ 1714500 h 3892550"/>
                <a:gd name="connsiteX211" fmla="*/ 2438400 w 5619750"/>
                <a:gd name="connsiteY211" fmla="*/ 1752600 h 3892550"/>
                <a:gd name="connsiteX212" fmla="*/ 2400300 w 5619750"/>
                <a:gd name="connsiteY212" fmla="*/ 1771650 h 3892550"/>
                <a:gd name="connsiteX213" fmla="*/ 2362200 w 5619750"/>
                <a:gd name="connsiteY213" fmla="*/ 1784350 h 3892550"/>
                <a:gd name="connsiteX214" fmla="*/ 2336800 w 5619750"/>
                <a:gd name="connsiteY214" fmla="*/ 1797050 h 3892550"/>
                <a:gd name="connsiteX215" fmla="*/ 2292350 w 5619750"/>
                <a:gd name="connsiteY215" fmla="*/ 1816100 h 3892550"/>
                <a:gd name="connsiteX216" fmla="*/ 2273300 w 5619750"/>
                <a:gd name="connsiteY216" fmla="*/ 1828800 h 3892550"/>
                <a:gd name="connsiteX217" fmla="*/ 2241550 w 5619750"/>
                <a:gd name="connsiteY217" fmla="*/ 1841500 h 3892550"/>
                <a:gd name="connsiteX218" fmla="*/ 2209800 w 5619750"/>
                <a:gd name="connsiteY218" fmla="*/ 1860550 h 3892550"/>
                <a:gd name="connsiteX219" fmla="*/ 2171700 w 5619750"/>
                <a:gd name="connsiteY219" fmla="*/ 1873250 h 3892550"/>
                <a:gd name="connsiteX220" fmla="*/ 2127250 w 5619750"/>
                <a:gd name="connsiteY220" fmla="*/ 1885950 h 3892550"/>
                <a:gd name="connsiteX221" fmla="*/ 2108200 w 5619750"/>
                <a:gd name="connsiteY221" fmla="*/ 1898650 h 3892550"/>
                <a:gd name="connsiteX222" fmla="*/ 2076450 w 5619750"/>
                <a:gd name="connsiteY222" fmla="*/ 1905000 h 3892550"/>
                <a:gd name="connsiteX223" fmla="*/ 2032000 w 5619750"/>
                <a:gd name="connsiteY223" fmla="*/ 1917700 h 3892550"/>
                <a:gd name="connsiteX224" fmla="*/ 2006600 w 5619750"/>
                <a:gd name="connsiteY224" fmla="*/ 1936750 h 3892550"/>
                <a:gd name="connsiteX225" fmla="*/ 1981200 w 5619750"/>
                <a:gd name="connsiteY225" fmla="*/ 1943100 h 3892550"/>
                <a:gd name="connsiteX226" fmla="*/ 1962150 w 5619750"/>
                <a:gd name="connsiteY226" fmla="*/ 1962150 h 3892550"/>
                <a:gd name="connsiteX227" fmla="*/ 1924050 w 5619750"/>
                <a:gd name="connsiteY227" fmla="*/ 1981200 h 3892550"/>
                <a:gd name="connsiteX228" fmla="*/ 1892300 w 5619750"/>
                <a:gd name="connsiteY228" fmla="*/ 2012950 h 3892550"/>
                <a:gd name="connsiteX229" fmla="*/ 1841500 w 5619750"/>
                <a:gd name="connsiteY229" fmla="*/ 2044700 h 3892550"/>
                <a:gd name="connsiteX230" fmla="*/ 1822450 w 5619750"/>
                <a:gd name="connsiteY230" fmla="*/ 2070100 h 3892550"/>
                <a:gd name="connsiteX231" fmla="*/ 1765300 w 5619750"/>
                <a:gd name="connsiteY231" fmla="*/ 2114550 h 3892550"/>
                <a:gd name="connsiteX232" fmla="*/ 1727200 w 5619750"/>
                <a:gd name="connsiteY232" fmla="*/ 2139950 h 3892550"/>
                <a:gd name="connsiteX233" fmla="*/ 1701800 w 5619750"/>
                <a:gd name="connsiteY233" fmla="*/ 2178050 h 3892550"/>
                <a:gd name="connsiteX234" fmla="*/ 1638300 w 5619750"/>
                <a:gd name="connsiteY234" fmla="*/ 2228850 h 3892550"/>
                <a:gd name="connsiteX235" fmla="*/ 1600200 w 5619750"/>
                <a:gd name="connsiteY235" fmla="*/ 2254250 h 3892550"/>
                <a:gd name="connsiteX236" fmla="*/ 1581150 w 5619750"/>
                <a:gd name="connsiteY236" fmla="*/ 2260600 h 3892550"/>
                <a:gd name="connsiteX237" fmla="*/ 1562100 w 5619750"/>
                <a:gd name="connsiteY237" fmla="*/ 2273300 h 3892550"/>
                <a:gd name="connsiteX238" fmla="*/ 1498600 w 5619750"/>
                <a:gd name="connsiteY238" fmla="*/ 2292350 h 3892550"/>
                <a:gd name="connsiteX239" fmla="*/ 1428750 w 5619750"/>
                <a:gd name="connsiteY239" fmla="*/ 2311400 h 3892550"/>
                <a:gd name="connsiteX240" fmla="*/ 1352550 w 5619750"/>
                <a:gd name="connsiteY240" fmla="*/ 2349500 h 3892550"/>
                <a:gd name="connsiteX241" fmla="*/ 1314450 w 5619750"/>
                <a:gd name="connsiteY241" fmla="*/ 2362200 h 3892550"/>
                <a:gd name="connsiteX242" fmla="*/ 1295400 w 5619750"/>
                <a:gd name="connsiteY242" fmla="*/ 2374900 h 3892550"/>
                <a:gd name="connsiteX243" fmla="*/ 1276350 w 5619750"/>
                <a:gd name="connsiteY243" fmla="*/ 2381250 h 3892550"/>
                <a:gd name="connsiteX244" fmla="*/ 1250950 w 5619750"/>
                <a:gd name="connsiteY244" fmla="*/ 2393950 h 3892550"/>
                <a:gd name="connsiteX245" fmla="*/ 1212850 w 5619750"/>
                <a:gd name="connsiteY245" fmla="*/ 2432050 h 389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</a:cxnLst>
              <a:rect l="l" t="t" r="r" b="b"/>
              <a:pathLst>
                <a:path w="5619750" h="3892550">
                  <a:moveTo>
                    <a:pt x="1212850" y="2432050"/>
                  </a:moveTo>
                  <a:cubicBezTo>
                    <a:pt x="1201208" y="2439458"/>
                    <a:pt x="1191784" y="2436874"/>
                    <a:pt x="1181100" y="2438400"/>
                  </a:cubicBezTo>
                  <a:cubicBezTo>
                    <a:pt x="1147313" y="2443227"/>
                    <a:pt x="1113253" y="2446037"/>
                    <a:pt x="1079500" y="2451100"/>
                  </a:cubicBezTo>
                  <a:cubicBezTo>
                    <a:pt x="1070869" y="2452395"/>
                    <a:pt x="1062272" y="2454386"/>
                    <a:pt x="1054100" y="2457450"/>
                  </a:cubicBezTo>
                  <a:cubicBezTo>
                    <a:pt x="1041088" y="2462329"/>
                    <a:pt x="1021085" y="2473956"/>
                    <a:pt x="1009650" y="2482850"/>
                  </a:cubicBezTo>
                  <a:cubicBezTo>
                    <a:pt x="996601" y="2492999"/>
                    <a:pt x="984920" y="2504877"/>
                    <a:pt x="971550" y="2514600"/>
                  </a:cubicBezTo>
                  <a:cubicBezTo>
                    <a:pt x="946174" y="2533055"/>
                    <a:pt x="936346" y="2535032"/>
                    <a:pt x="908050" y="2546350"/>
                  </a:cubicBezTo>
                  <a:cubicBezTo>
                    <a:pt x="865480" y="2588920"/>
                    <a:pt x="853017" y="2582333"/>
                    <a:pt x="825500" y="2597150"/>
                  </a:cubicBezTo>
                  <a:cubicBezTo>
                    <a:pt x="797983" y="2611967"/>
                    <a:pt x="762000" y="2626783"/>
                    <a:pt x="742950" y="2635250"/>
                  </a:cubicBezTo>
                  <a:cubicBezTo>
                    <a:pt x="723900" y="2643717"/>
                    <a:pt x="721395" y="2642852"/>
                    <a:pt x="711200" y="2647950"/>
                  </a:cubicBezTo>
                  <a:cubicBezTo>
                    <a:pt x="704374" y="2651363"/>
                    <a:pt x="698976" y="2657237"/>
                    <a:pt x="692150" y="2660650"/>
                  </a:cubicBezTo>
                  <a:cubicBezTo>
                    <a:pt x="654533" y="2679458"/>
                    <a:pt x="661481" y="2667212"/>
                    <a:pt x="622300" y="2692400"/>
                  </a:cubicBezTo>
                  <a:cubicBezTo>
                    <a:pt x="604495" y="2703846"/>
                    <a:pt x="591153" y="2722639"/>
                    <a:pt x="571500" y="2730500"/>
                  </a:cubicBezTo>
                  <a:cubicBezTo>
                    <a:pt x="560917" y="2734733"/>
                    <a:pt x="550166" y="2738571"/>
                    <a:pt x="539750" y="2743200"/>
                  </a:cubicBezTo>
                  <a:cubicBezTo>
                    <a:pt x="503739" y="2759205"/>
                    <a:pt x="468393" y="2784017"/>
                    <a:pt x="438150" y="2806700"/>
                  </a:cubicBezTo>
                  <a:cubicBezTo>
                    <a:pt x="429683" y="2813050"/>
                    <a:pt x="432858" y="2797175"/>
                    <a:pt x="412750" y="2825750"/>
                  </a:cubicBezTo>
                  <a:cubicBezTo>
                    <a:pt x="392642" y="2854325"/>
                    <a:pt x="340783" y="2942167"/>
                    <a:pt x="317500" y="2978150"/>
                  </a:cubicBezTo>
                  <a:cubicBezTo>
                    <a:pt x="304838" y="3028797"/>
                    <a:pt x="321346" y="2981280"/>
                    <a:pt x="273050" y="3041650"/>
                  </a:cubicBezTo>
                  <a:cubicBezTo>
                    <a:pt x="244517" y="3077317"/>
                    <a:pt x="278410" y="3061030"/>
                    <a:pt x="241300" y="3073400"/>
                  </a:cubicBezTo>
                  <a:cubicBezTo>
                    <a:pt x="234950" y="3081867"/>
                    <a:pt x="236008" y="3082925"/>
                    <a:pt x="222250" y="3098800"/>
                  </a:cubicBezTo>
                  <a:cubicBezTo>
                    <a:pt x="208492" y="3114675"/>
                    <a:pt x="172508" y="3150658"/>
                    <a:pt x="158750" y="3168650"/>
                  </a:cubicBezTo>
                  <a:cubicBezTo>
                    <a:pt x="152400" y="3181350"/>
                    <a:pt x="147576" y="3194936"/>
                    <a:pt x="139700" y="3206750"/>
                  </a:cubicBezTo>
                  <a:cubicBezTo>
                    <a:pt x="130530" y="3220505"/>
                    <a:pt x="116455" y="3230674"/>
                    <a:pt x="107950" y="3244850"/>
                  </a:cubicBezTo>
                  <a:cubicBezTo>
                    <a:pt x="33779" y="3368468"/>
                    <a:pt x="123702" y="3250560"/>
                    <a:pt x="57150" y="3333750"/>
                  </a:cubicBezTo>
                  <a:cubicBezTo>
                    <a:pt x="44450" y="3366558"/>
                    <a:pt x="41275" y="3401483"/>
                    <a:pt x="31750" y="3441700"/>
                  </a:cubicBezTo>
                  <a:cubicBezTo>
                    <a:pt x="22225" y="3481917"/>
                    <a:pt x="13097" y="3483370"/>
                    <a:pt x="0" y="3575050"/>
                  </a:cubicBezTo>
                  <a:cubicBezTo>
                    <a:pt x="6350" y="3625850"/>
                    <a:pt x="10352" y="3676999"/>
                    <a:pt x="19050" y="3727450"/>
                  </a:cubicBezTo>
                  <a:cubicBezTo>
                    <a:pt x="20987" y="3738683"/>
                    <a:pt x="24911" y="3750081"/>
                    <a:pt x="31750" y="3759200"/>
                  </a:cubicBezTo>
                  <a:cubicBezTo>
                    <a:pt x="38100" y="3767667"/>
                    <a:pt x="49666" y="3770766"/>
                    <a:pt x="57150" y="3778250"/>
                  </a:cubicBezTo>
                  <a:cubicBezTo>
                    <a:pt x="131882" y="3852982"/>
                    <a:pt x="-40386" y="3725926"/>
                    <a:pt x="152400" y="3854450"/>
                  </a:cubicBezTo>
                  <a:lnTo>
                    <a:pt x="152400" y="3854450"/>
                  </a:lnTo>
                  <a:cubicBezTo>
                    <a:pt x="160867" y="3860800"/>
                    <a:pt x="168031" y="3869429"/>
                    <a:pt x="177800" y="3873500"/>
                  </a:cubicBezTo>
                  <a:cubicBezTo>
                    <a:pt x="215564" y="3889235"/>
                    <a:pt x="266350" y="3889346"/>
                    <a:pt x="304800" y="3892550"/>
                  </a:cubicBezTo>
                  <a:cubicBezTo>
                    <a:pt x="345017" y="3890433"/>
                    <a:pt x="385424" y="3890647"/>
                    <a:pt x="425450" y="3886200"/>
                  </a:cubicBezTo>
                  <a:cubicBezTo>
                    <a:pt x="442798" y="3884272"/>
                    <a:pt x="459094" y="3876717"/>
                    <a:pt x="476250" y="3873500"/>
                  </a:cubicBezTo>
                  <a:cubicBezTo>
                    <a:pt x="493023" y="3870355"/>
                    <a:pt x="510135" y="3869405"/>
                    <a:pt x="527050" y="3867150"/>
                  </a:cubicBezTo>
                  <a:cubicBezTo>
                    <a:pt x="610005" y="3856089"/>
                    <a:pt x="533982" y="3863927"/>
                    <a:pt x="647700" y="3854450"/>
                  </a:cubicBezTo>
                  <a:cubicBezTo>
                    <a:pt x="668867" y="3848100"/>
                    <a:pt x="689761" y="3840760"/>
                    <a:pt x="711200" y="3835400"/>
                  </a:cubicBezTo>
                  <a:cubicBezTo>
                    <a:pt x="723691" y="3832277"/>
                    <a:pt x="736632" y="3831353"/>
                    <a:pt x="749300" y="3829050"/>
                  </a:cubicBezTo>
                  <a:cubicBezTo>
                    <a:pt x="779781" y="3823508"/>
                    <a:pt x="788667" y="3821854"/>
                    <a:pt x="819150" y="3810000"/>
                  </a:cubicBezTo>
                  <a:cubicBezTo>
                    <a:pt x="844796" y="3800027"/>
                    <a:pt x="868892" y="3785809"/>
                    <a:pt x="895350" y="3778250"/>
                  </a:cubicBezTo>
                  <a:cubicBezTo>
                    <a:pt x="945031" y="3764055"/>
                    <a:pt x="939640" y="3766884"/>
                    <a:pt x="990600" y="3746500"/>
                  </a:cubicBezTo>
                  <a:cubicBezTo>
                    <a:pt x="1052815" y="3721614"/>
                    <a:pt x="1016108" y="3731655"/>
                    <a:pt x="1079500" y="3714750"/>
                  </a:cubicBezTo>
                  <a:cubicBezTo>
                    <a:pt x="1096365" y="3710253"/>
                    <a:pt x="1112970" y="3704130"/>
                    <a:pt x="1130300" y="3702050"/>
                  </a:cubicBezTo>
                  <a:cubicBezTo>
                    <a:pt x="1166089" y="3697755"/>
                    <a:pt x="1202267" y="3697817"/>
                    <a:pt x="1238250" y="3695700"/>
                  </a:cubicBezTo>
                  <a:cubicBezTo>
                    <a:pt x="1253067" y="3691467"/>
                    <a:pt x="1267632" y="3686229"/>
                    <a:pt x="1282700" y="3683000"/>
                  </a:cubicBezTo>
                  <a:cubicBezTo>
                    <a:pt x="1297335" y="3679864"/>
                    <a:pt x="1312630" y="3680280"/>
                    <a:pt x="1327150" y="3676650"/>
                  </a:cubicBezTo>
                  <a:cubicBezTo>
                    <a:pt x="1346631" y="3671780"/>
                    <a:pt x="1364992" y="3663117"/>
                    <a:pt x="1384300" y="3657600"/>
                  </a:cubicBezTo>
                  <a:cubicBezTo>
                    <a:pt x="1409474" y="3650407"/>
                    <a:pt x="1435100" y="3644900"/>
                    <a:pt x="1460500" y="3638550"/>
                  </a:cubicBezTo>
                  <a:cubicBezTo>
                    <a:pt x="1493228" y="3612368"/>
                    <a:pt x="1488514" y="3613814"/>
                    <a:pt x="1524000" y="3594100"/>
                  </a:cubicBezTo>
                  <a:cubicBezTo>
                    <a:pt x="1562598" y="3572657"/>
                    <a:pt x="1536996" y="3589305"/>
                    <a:pt x="1581150" y="3568700"/>
                  </a:cubicBezTo>
                  <a:cubicBezTo>
                    <a:pt x="1602595" y="3558692"/>
                    <a:pt x="1622199" y="3544434"/>
                    <a:pt x="1644650" y="3536950"/>
                  </a:cubicBezTo>
                  <a:cubicBezTo>
                    <a:pt x="1657350" y="3532717"/>
                    <a:pt x="1670321" y="3529222"/>
                    <a:pt x="1682750" y="3524250"/>
                  </a:cubicBezTo>
                  <a:cubicBezTo>
                    <a:pt x="1699069" y="3517723"/>
                    <a:pt x="1726267" y="3501175"/>
                    <a:pt x="1739900" y="3492500"/>
                  </a:cubicBezTo>
                  <a:cubicBezTo>
                    <a:pt x="1752777" y="3484305"/>
                    <a:pt x="1764600" y="3474409"/>
                    <a:pt x="1778000" y="3467100"/>
                  </a:cubicBezTo>
                  <a:cubicBezTo>
                    <a:pt x="1788007" y="3461642"/>
                    <a:pt x="1798936" y="3458005"/>
                    <a:pt x="1809750" y="3454400"/>
                  </a:cubicBezTo>
                  <a:cubicBezTo>
                    <a:pt x="1824369" y="3449527"/>
                    <a:pt x="1839472" y="3446232"/>
                    <a:pt x="1854200" y="3441700"/>
                  </a:cubicBezTo>
                  <a:cubicBezTo>
                    <a:pt x="1866995" y="3437763"/>
                    <a:pt x="1879478" y="3432847"/>
                    <a:pt x="1892300" y="3429000"/>
                  </a:cubicBezTo>
                  <a:cubicBezTo>
                    <a:pt x="1900659" y="3426492"/>
                    <a:pt x="1909528" y="3425714"/>
                    <a:pt x="1917700" y="3422650"/>
                  </a:cubicBezTo>
                  <a:cubicBezTo>
                    <a:pt x="1943465" y="3412988"/>
                    <a:pt x="1969288" y="3403206"/>
                    <a:pt x="1993900" y="3390900"/>
                  </a:cubicBezTo>
                  <a:cubicBezTo>
                    <a:pt x="2010833" y="3382433"/>
                    <a:pt x="2028218" y="3374816"/>
                    <a:pt x="2044700" y="3365500"/>
                  </a:cubicBezTo>
                  <a:cubicBezTo>
                    <a:pt x="2076934" y="3347281"/>
                    <a:pt x="2105281" y="3321351"/>
                    <a:pt x="2139950" y="3308350"/>
                  </a:cubicBezTo>
                  <a:cubicBezTo>
                    <a:pt x="2349399" y="3229807"/>
                    <a:pt x="2166801" y="3304450"/>
                    <a:pt x="2286000" y="3244850"/>
                  </a:cubicBezTo>
                  <a:cubicBezTo>
                    <a:pt x="2300418" y="3237641"/>
                    <a:pt x="2316257" y="3233443"/>
                    <a:pt x="2330450" y="3225800"/>
                  </a:cubicBezTo>
                  <a:cubicBezTo>
                    <a:pt x="2359722" y="3210038"/>
                    <a:pt x="2423470" y="3158180"/>
                    <a:pt x="2438400" y="3143250"/>
                  </a:cubicBezTo>
                  <a:cubicBezTo>
                    <a:pt x="2446867" y="3134783"/>
                    <a:pt x="2454450" y="3125330"/>
                    <a:pt x="2463800" y="3117850"/>
                  </a:cubicBezTo>
                  <a:cubicBezTo>
                    <a:pt x="2475719" y="3108315"/>
                    <a:pt x="2489200" y="3100917"/>
                    <a:pt x="2501900" y="3092450"/>
                  </a:cubicBezTo>
                  <a:cubicBezTo>
                    <a:pt x="2508250" y="3077633"/>
                    <a:pt x="2512656" y="3061823"/>
                    <a:pt x="2520950" y="3048000"/>
                  </a:cubicBezTo>
                  <a:cubicBezTo>
                    <a:pt x="2525570" y="3040299"/>
                    <a:pt x="2535545" y="3036747"/>
                    <a:pt x="2540000" y="3028950"/>
                  </a:cubicBezTo>
                  <a:cubicBezTo>
                    <a:pt x="2544330" y="3021373"/>
                    <a:pt x="2542806" y="3011525"/>
                    <a:pt x="2546350" y="3003550"/>
                  </a:cubicBezTo>
                  <a:cubicBezTo>
                    <a:pt x="2551363" y="2992272"/>
                    <a:pt x="2558859" y="2982266"/>
                    <a:pt x="2565400" y="2971800"/>
                  </a:cubicBezTo>
                  <a:cubicBezTo>
                    <a:pt x="2580365" y="2947856"/>
                    <a:pt x="2578521" y="2953431"/>
                    <a:pt x="2597150" y="2927350"/>
                  </a:cubicBezTo>
                  <a:cubicBezTo>
                    <a:pt x="2619251" y="2896408"/>
                    <a:pt x="2601289" y="2920106"/>
                    <a:pt x="2622550" y="2882900"/>
                  </a:cubicBezTo>
                  <a:cubicBezTo>
                    <a:pt x="2626336" y="2876274"/>
                    <a:pt x="2631017" y="2870200"/>
                    <a:pt x="2635250" y="2863850"/>
                  </a:cubicBezTo>
                  <a:cubicBezTo>
                    <a:pt x="2637367" y="2855383"/>
                    <a:pt x="2639033" y="2846791"/>
                    <a:pt x="2641600" y="2838450"/>
                  </a:cubicBezTo>
                  <a:cubicBezTo>
                    <a:pt x="2649474" y="2812860"/>
                    <a:pt x="2658533" y="2787650"/>
                    <a:pt x="2667000" y="2762250"/>
                  </a:cubicBezTo>
                  <a:lnTo>
                    <a:pt x="2686050" y="2705100"/>
                  </a:lnTo>
                  <a:cubicBezTo>
                    <a:pt x="2690283" y="2694517"/>
                    <a:pt x="2694855" y="2684062"/>
                    <a:pt x="2698750" y="2673350"/>
                  </a:cubicBezTo>
                  <a:cubicBezTo>
                    <a:pt x="2703325" y="2660769"/>
                    <a:pt x="2706177" y="2647555"/>
                    <a:pt x="2711450" y="2635250"/>
                  </a:cubicBezTo>
                  <a:cubicBezTo>
                    <a:pt x="2718908" y="2617849"/>
                    <a:pt x="2729392" y="2601851"/>
                    <a:pt x="2736850" y="2584450"/>
                  </a:cubicBezTo>
                  <a:cubicBezTo>
                    <a:pt x="2743200" y="2569633"/>
                    <a:pt x="2747356" y="2553670"/>
                    <a:pt x="2755900" y="2540000"/>
                  </a:cubicBezTo>
                  <a:cubicBezTo>
                    <a:pt x="2805942" y="2459933"/>
                    <a:pt x="2801959" y="2493941"/>
                    <a:pt x="2876550" y="2419350"/>
                  </a:cubicBezTo>
                  <a:cubicBezTo>
                    <a:pt x="2975446" y="2320454"/>
                    <a:pt x="2844488" y="2449075"/>
                    <a:pt x="2940050" y="2362200"/>
                  </a:cubicBezTo>
                  <a:cubicBezTo>
                    <a:pt x="2953340" y="2350118"/>
                    <a:pt x="2963782" y="2334876"/>
                    <a:pt x="2978150" y="2324100"/>
                  </a:cubicBezTo>
                  <a:cubicBezTo>
                    <a:pt x="2986617" y="2317750"/>
                    <a:pt x="2994938" y="2311201"/>
                    <a:pt x="3003550" y="2305050"/>
                  </a:cubicBezTo>
                  <a:cubicBezTo>
                    <a:pt x="3009760" y="2300614"/>
                    <a:pt x="3016495" y="2296929"/>
                    <a:pt x="3022600" y="2292350"/>
                  </a:cubicBezTo>
                  <a:cubicBezTo>
                    <a:pt x="3033443" y="2284218"/>
                    <a:pt x="3043389" y="2274922"/>
                    <a:pt x="3054350" y="2266950"/>
                  </a:cubicBezTo>
                  <a:cubicBezTo>
                    <a:pt x="3135452" y="2207966"/>
                    <a:pt x="3046994" y="2276087"/>
                    <a:pt x="3136900" y="2216150"/>
                  </a:cubicBezTo>
                  <a:cubicBezTo>
                    <a:pt x="3148177" y="2208632"/>
                    <a:pt x="3157373" y="2198268"/>
                    <a:pt x="3168650" y="2190750"/>
                  </a:cubicBezTo>
                  <a:cubicBezTo>
                    <a:pt x="3176526" y="2185499"/>
                    <a:pt x="3185775" y="2182647"/>
                    <a:pt x="3194050" y="2178050"/>
                  </a:cubicBezTo>
                  <a:cubicBezTo>
                    <a:pt x="3227298" y="2159579"/>
                    <a:pt x="3237365" y="2148690"/>
                    <a:pt x="3276600" y="2133600"/>
                  </a:cubicBezTo>
                  <a:cubicBezTo>
                    <a:pt x="3286674" y="2129726"/>
                    <a:pt x="3297767" y="2129367"/>
                    <a:pt x="3308350" y="2127250"/>
                  </a:cubicBezTo>
                  <a:cubicBezTo>
                    <a:pt x="3314700" y="2123017"/>
                    <a:pt x="3320774" y="2118336"/>
                    <a:pt x="3327400" y="2114550"/>
                  </a:cubicBezTo>
                  <a:cubicBezTo>
                    <a:pt x="3344868" y="2104568"/>
                    <a:pt x="3365839" y="2095954"/>
                    <a:pt x="3384550" y="2089150"/>
                  </a:cubicBezTo>
                  <a:cubicBezTo>
                    <a:pt x="3397131" y="2084575"/>
                    <a:pt x="3410898" y="2082860"/>
                    <a:pt x="3422650" y="2076450"/>
                  </a:cubicBezTo>
                  <a:cubicBezTo>
                    <a:pt x="3457711" y="2057326"/>
                    <a:pt x="3490557" y="2034391"/>
                    <a:pt x="3524250" y="2012950"/>
                  </a:cubicBezTo>
                  <a:cubicBezTo>
                    <a:pt x="3547533" y="1998133"/>
                    <a:pt x="3572022" y="1985059"/>
                    <a:pt x="3594100" y="1968500"/>
                  </a:cubicBezTo>
                  <a:cubicBezTo>
                    <a:pt x="3602567" y="1962150"/>
                    <a:pt x="3610525" y="1955059"/>
                    <a:pt x="3619500" y="1949450"/>
                  </a:cubicBezTo>
                  <a:cubicBezTo>
                    <a:pt x="3650173" y="1930279"/>
                    <a:pt x="3644301" y="1942860"/>
                    <a:pt x="3676650" y="1917700"/>
                  </a:cubicBezTo>
                  <a:cubicBezTo>
                    <a:pt x="3686101" y="1910349"/>
                    <a:pt x="3691948" y="1898728"/>
                    <a:pt x="3702050" y="1892300"/>
                  </a:cubicBezTo>
                  <a:cubicBezTo>
                    <a:pt x="3715650" y="1883646"/>
                    <a:pt x="3732307" y="1880893"/>
                    <a:pt x="3746500" y="1873250"/>
                  </a:cubicBezTo>
                  <a:cubicBezTo>
                    <a:pt x="3759939" y="1866014"/>
                    <a:pt x="3771512" y="1855703"/>
                    <a:pt x="3784600" y="1847850"/>
                  </a:cubicBezTo>
                  <a:cubicBezTo>
                    <a:pt x="3792717" y="1842980"/>
                    <a:pt x="3801883" y="1840020"/>
                    <a:pt x="3810000" y="1835150"/>
                  </a:cubicBezTo>
                  <a:cubicBezTo>
                    <a:pt x="3823088" y="1827297"/>
                    <a:pt x="3834797" y="1817233"/>
                    <a:pt x="3848100" y="1809750"/>
                  </a:cubicBezTo>
                  <a:cubicBezTo>
                    <a:pt x="3929562" y="1763928"/>
                    <a:pt x="3929592" y="1769533"/>
                    <a:pt x="3987800" y="1733550"/>
                  </a:cubicBezTo>
                  <a:cubicBezTo>
                    <a:pt x="4046008" y="1697567"/>
                    <a:pt x="4153958" y="1620308"/>
                    <a:pt x="4197350" y="1593850"/>
                  </a:cubicBezTo>
                  <a:cubicBezTo>
                    <a:pt x="4240742" y="1567392"/>
                    <a:pt x="4232209" y="1583340"/>
                    <a:pt x="4248150" y="1574800"/>
                  </a:cubicBezTo>
                  <a:cubicBezTo>
                    <a:pt x="4291668" y="1551487"/>
                    <a:pt x="4332679" y="1523768"/>
                    <a:pt x="4375150" y="1498600"/>
                  </a:cubicBezTo>
                  <a:cubicBezTo>
                    <a:pt x="4437320" y="1461758"/>
                    <a:pt x="4412081" y="1475706"/>
                    <a:pt x="4495800" y="1447800"/>
                  </a:cubicBezTo>
                  <a:lnTo>
                    <a:pt x="4514850" y="1441450"/>
                  </a:lnTo>
                  <a:lnTo>
                    <a:pt x="4813300" y="1460500"/>
                  </a:lnTo>
                  <a:cubicBezTo>
                    <a:pt x="4826139" y="1461469"/>
                    <a:pt x="4839068" y="1463150"/>
                    <a:pt x="4851400" y="1466850"/>
                  </a:cubicBezTo>
                  <a:cubicBezTo>
                    <a:pt x="4860467" y="1469570"/>
                    <a:pt x="4868011" y="1476034"/>
                    <a:pt x="4876800" y="1479550"/>
                  </a:cubicBezTo>
                  <a:cubicBezTo>
                    <a:pt x="4889229" y="1484522"/>
                    <a:pt x="4902105" y="1488313"/>
                    <a:pt x="4914900" y="1492250"/>
                  </a:cubicBezTo>
                  <a:cubicBezTo>
                    <a:pt x="4939443" y="1499802"/>
                    <a:pt x="5020997" y="1522181"/>
                    <a:pt x="5035550" y="1524000"/>
                  </a:cubicBezTo>
                  <a:lnTo>
                    <a:pt x="5086350" y="1530350"/>
                  </a:lnTo>
                  <a:cubicBezTo>
                    <a:pt x="5132917" y="1528233"/>
                    <a:pt x="5179573" y="1527575"/>
                    <a:pt x="5226050" y="1524000"/>
                  </a:cubicBezTo>
                  <a:cubicBezTo>
                    <a:pt x="5245105" y="1522534"/>
                    <a:pt x="5284035" y="1504845"/>
                    <a:pt x="5295900" y="1498600"/>
                  </a:cubicBezTo>
                  <a:cubicBezTo>
                    <a:pt x="5321922" y="1484904"/>
                    <a:pt x="5345799" y="1467301"/>
                    <a:pt x="5372100" y="1454150"/>
                  </a:cubicBezTo>
                  <a:cubicBezTo>
                    <a:pt x="5406966" y="1436717"/>
                    <a:pt x="5389927" y="1447130"/>
                    <a:pt x="5422900" y="1422400"/>
                  </a:cubicBezTo>
                  <a:cubicBezTo>
                    <a:pt x="5468217" y="1346871"/>
                    <a:pt x="5408678" y="1438203"/>
                    <a:pt x="5480050" y="1358900"/>
                  </a:cubicBezTo>
                  <a:cubicBezTo>
                    <a:pt x="5488306" y="1349726"/>
                    <a:pt x="5492750" y="1337733"/>
                    <a:pt x="5499100" y="1327150"/>
                  </a:cubicBezTo>
                  <a:cubicBezTo>
                    <a:pt x="5501217" y="1318683"/>
                    <a:pt x="5502690" y="1310029"/>
                    <a:pt x="5505450" y="1301750"/>
                  </a:cubicBezTo>
                  <a:cubicBezTo>
                    <a:pt x="5511169" y="1284593"/>
                    <a:pt x="5519397" y="1268300"/>
                    <a:pt x="5524500" y="1250950"/>
                  </a:cubicBezTo>
                  <a:cubicBezTo>
                    <a:pt x="5530006" y="1232228"/>
                    <a:pt x="5532172" y="1212656"/>
                    <a:pt x="5537200" y="1193800"/>
                  </a:cubicBezTo>
                  <a:cubicBezTo>
                    <a:pt x="5540649" y="1180865"/>
                    <a:pt x="5546653" y="1168687"/>
                    <a:pt x="5549900" y="1155700"/>
                  </a:cubicBezTo>
                  <a:cubicBezTo>
                    <a:pt x="5555135" y="1134759"/>
                    <a:pt x="5562600" y="1092200"/>
                    <a:pt x="5562600" y="1092200"/>
                  </a:cubicBezTo>
                  <a:cubicBezTo>
                    <a:pt x="5564717" y="1066800"/>
                    <a:pt x="5567134" y="1041423"/>
                    <a:pt x="5568950" y="1016000"/>
                  </a:cubicBezTo>
                  <a:cubicBezTo>
                    <a:pt x="5570591" y="993028"/>
                    <a:pt x="5573995" y="899962"/>
                    <a:pt x="5581650" y="863600"/>
                  </a:cubicBezTo>
                  <a:cubicBezTo>
                    <a:pt x="5586622" y="839984"/>
                    <a:pt x="5594350" y="817033"/>
                    <a:pt x="5600700" y="793750"/>
                  </a:cubicBezTo>
                  <a:cubicBezTo>
                    <a:pt x="5602817" y="774700"/>
                    <a:pt x="5604339" y="755575"/>
                    <a:pt x="5607050" y="736600"/>
                  </a:cubicBezTo>
                  <a:cubicBezTo>
                    <a:pt x="5610692" y="711108"/>
                    <a:pt x="5619750" y="660400"/>
                    <a:pt x="5619750" y="660400"/>
                  </a:cubicBezTo>
                  <a:cubicBezTo>
                    <a:pt x="5615517" y="632883"/>
                    <a:pt x="5613427" y="604950"/>
                    <a:pt x="5607050" y="577850"/>
                  </a:cubicBezTo>
                  <a:cubicBezTo>
                    <a:pt x="5601284" y="553345"/>
                    <a:pt x="5590655" y="550675"/>
                    <a:pt x="5575300" y="533400"/>
                  </a:cubicBezTo>
                  <a:cubicBezTo>
                    <a:pt x="5564317" y="521044"/>
                    <a:pt x="5553326" y="508631"/>
                    <a:pt x="5543550" y="495300"/>
                  </a:cubicBezTo>
                  <a:cubicBezTo>
                    <a:pt x="5530011" y="476837"/>
                    <a:pt x="5518482" y="456974"/>
                    <a:pt x="5505450" y="438150"/>
                  </a:cubicBezTo>
                  <a:cubicBezTo>
                    <a:pt x="5499426" y="429448"/>
                    <a:pt x="5492551" y="421362"/>
                    <a:pt x="5486400" y="412750"/>
                  </a:cubicBezTo>
                  <a:cubicBezTo>
                    <a:pt x="5473229" y="394311"/>
                    <a:pt x="5470791" y="386747"/>
                    <a:pt x="5454650" y="368300"/>
                  </a:cubicBezTo>
                  <a:cubicBezTo>
                    <a:pt x="5446765" y="359289"/>
                    <a:pt x="5436434" y="352479"/>
                    <a:pt x="5429250" y="342900"/>
                  </a:cubicBezTo>
                  <a:cubicBezTo>
                    <a:pt x="5417269" y="326925"/>
                    <a:pt x="5408866" y="308518"/>
                    <a:pt x="5397500" y="292100"/>
                  </a:cubicBezTo>
                  <a:cubicBezTo>
                    <a:pt x="5389785" y="280957"/>
                    <a:pt x="5380232" y="271193"/>
                    <a:pt x="5372100" y="260350"/>
                  </a:cubicBezTo>
                  <a:cubicBezTo>
                    <a:pt x="5367521" y="254245"/>
                    <a:pt x="5364286" y="247163"/>
                    <a:pt x="5359400" y="241300"/>
                  </a:cubicBezTo>
                  <a:cubicBezTo>
                    <a:pt x="5353651" y="234401"/>
                    <a:pt x="5345331" y="229722"/>
                    <a:pt x="5340350" y="222250"/>
                  </a:cubicBezTo>
                  <a:cubicBezTo>
                    <a:pt x="5291540" y="149036"/>
                    <a:pt x="5351920" y="214770"/>
                    <a:pt x="5295900" y="158750"/>
                  </a:cubicBezTo>
                  <a:cubicBezTo>
                    <a:pt x="5293783" y="150283"/>
                    <a:pt x="5294175" y="140751"/>
                    <a:pt x="5289550" y="133350"/>
                  </a:cubicBezTo>
                  <a:cubicBezTo>
                    <a:pt x="5277075" y="113390"/>
                    <a:pt x="5252099" y="99507"/>
                    <a:pt x="5232400" y="88900"/>
                  </a:cubicBezTo>
                  <a:cubicBezTo>
                    <a:pt x="5215731" y="79924"/>
                    <a:pt x="5199255" y="70334"/>
                    <a:pt x="5181600" y="63500"/>
                  </a:cubicBezTo>
                  <a:cubicBezTo>
                    <a:pt x="5133532" y="44893"/>
                    <a:pt x="5086093" y="22809"/>
                    <a:pt x="5035550" y="12700"/>
                  </a:cubicBezTo>
                  <a:cubicBezTo>
                    <a:pt x="4995242" y="4638"/>
                    <a:pt x="5014271" y="8968"/>
                    <a:pt x="4978400" y="0"/>
                  </a:cubicBezTo>
                  <a:cubicBezTo>
                    <a:pt x="4917017" y="2117"/>
                    <a:pt x="4855432" y="952"/>
                    <a:pt x="4794250" y="6350"/>
                  </a:cubicBezTo>
                  <a:cubicBezTo>
                    <a:pt x="4782896" y="7352"/>
                    <a:pt x="4773497" y="16051"/>
                    <a:pt x="4762500" y="19050"/>
                  </a:cubicBezTo>
                  <a:cubicBezTo>
                    <a:pt x="4750078" y="22438"/>
                    <a:pt x="4737100" y="23283"/>
                    <a:pt x="4724400" y="25400"/>
                  </a:cubicBezTo>
                  <a:cubicBezTo>
                    <a:pt x="4666169" y="69073"/>
                    <a:pt x="4732790" y="17236"/>
                    <a:pt x="4673600" y="69850"/>
                  </a:cubicBezTo>
                  <a:cubicBezTo>
                    <a:pt x="4663470" y="78854"/>
                    <a:pt x="4650917" y="85176"/>
                    <a:pt x="4641850" y="95250"/>
                  </a:cubicBezTo>
                  <a:cubicBezTo>
                    <a:pt x="4599369" y="142451"/>
                    <a:pt x="4634362" y="121598"/>
                    <a:pt x="4597400" y="152400"/>
                  </a:cubicBezTo>
                  <a:cubicBezTo>
                    <a:pt x="4575767" y="170428"/>
                    <a:pt x="4575826" y="161274"/>
                    <a:pt x="4552950" y="184150"/>
                  </a:cubicBezTo>
                  <a:cubicBezTo>
                    <a:pt x="4547554" y="189546"/>
                    <a:pt x="4545646" y="197804"/>
                    <a:pt x="4540250" y="203200"/>
                  </a:cubicBezTo>
                  <a:cubicBezTo>
                    <a:pt x="4532766" y="210684"/>
                    <a:pt x="4522587" y="215029"/>
                    <a:pt x="4514850" y="222250"/>
                  </a:cubicBezTo>
                  <a:cubicBezTo>
                    <a:pt x="4490778" y="244717"/>
                    <a:pt x="4468283" y="268817"/>
                    <a:pt x="4445000" y="292100"/>
                  </a:cubicBezTo>
                  <a:cubicBezTo>
                    <a:pt x="4432300" y="304800"/>
                    <a:pt x="4417464" y="315675"/>
                    <a:pt x="4406900" y="330200"/>
                  </a:cubicBezTo>
                  <a:cubicBezTo>
                    <a:pt x="4389967" y="353483"/>
                    <a:pt x="4373374" y="377018"/>
                    <a:pt x="4356100" y="400050"/>
                  </a:cubicBezTo>
                  <a:cubicBezTo>
                    <a:pt x="4347968" y="410893"/>
                    <a:pt x="4340284" y="422216"/>
                    <a:pt x="4330700" y="431800"/>
                  </a:cubicBezTo>
                  <a:cubicBezTo>
                    <a:pt x="4322233" y="440267"/>
                    <a:pt x="4312882" y="447933"/>
                    <a:pt x="4305300" y="457200"/>
                  </a:cubicBezTo>
                  <a:cubicBezTo>
                    <a:pt x="4293770" y="471292"/>
                    <a:pt x="4285475" y="487890"/>
                    <a:pt x="4273550" y="501650"/>
                  </a:cubicBezTo>
                  <a:cubicBezTo>
                    <a:pt x="4257866" y="519747"/>
                    <a:pt x="4237710" y="533750"/>
                    <a:pt x="4222750" y="552450"/>
                  </a:cubicBezTo>
                  <a:cubicBezTo>
                    <a:pt x="4214283" y="563033"/>
                    <a:pt x="4205122" y="573097"/>
                    <a:pt x="4197350" y="584200"/>
                  </a:cubicBezTo>
                  <a:cubicBezTo>
                    <a:pt x="4190272" y="594311"/>
                    <a:pt x="4186427" y="606662"/>
                    <a:pt x="4178300" y="615950"/>
                  </a:cubicBezTo>
                  <a:cubicBezTo>
                    <a:pt x="4171331" y="623915"/>
                    <a:pt x="4161367" y="628650"/>
                    <a:pt x="4152900" y="635000"/>
                  </a:cubicBezTo>
                  <a:cubicBezTo>
                    <a:pt x="4128070" y="697074"/>
                    <a:pt x="4155174" y="635637"/>
                    <a:pt x="4114800" y="704850"/>
                  </a:cubicBezTo>
                  <a:cubicBezTo>
                    <a:pt x="4107646" y="717115"/>
                    <a:pt x="4102549" y="730485"/>
                    <a:pt x="4095750" y="742950"/>
                  </a:cubicBezTo>
                  <a:cubicBezTo>
                    <a:pt x="4089840" y="753785"/>
                    <a:pt x="4082694" y="763911"/>
                    <a:pt x="4076700" y="774700"/>
                  </a:cubicBezTo>
                  <a:cubicBezTo>
                    <a:pt x="4072103" y="782975"/>
                    <a:pt x="4068696" y="791881"/>
                    <a:pt x="4064000" y="800100"/>
                  </a:cubicBezTo>
                  <a:cubicBezTo>
                    <a:pt x="4060214" y="806726"/>
                    <a:pt x="4055086" y="812524"/>
                    <a:pt x="4051300" y="819150"/>
                  </a:cubicBezTo>
                  <a:cubicBezTo>
                    <a:pt x="4046604" y="827369"/>
                    <a:pt x="4044660" y="837278"/>
                    <a:pt x="4038600" y="844550"/>
                  </a:cubicBezTo>
                  <a:cubicBezTo>
                    <a:pt x="4033714" y="850413"/>
                    <a:pt x="4024946" y="851854"/>
                    <a:pt x="4019550" y="857250"/>
                  </a:cubicBezTo>
                  <a:cubicBezTo>
                    <a:pt x="3978876" y="897924"/>
                    <a:pt x="4012486" y="882888"/>
                    <a:pt x="3975100" y="895350"/>
                  </a:cubicBezTo>
                  <a:cubicBezTo>
                    <a:pt x="3940329" y="930121"/>
                    <a:pt x="3973893" y="902236"/>
                    <a:pt x="3917950" y="927100"/>
                  </a:cubicBezTo>
                  <a:cubicBezTo>
                    <a:pt x="3844092" y="959926"/>
                    <a:pt x="3949325" y="922992"/>
                    <a:pt x="3879850" y="946150"/>
                  </a:cubicBezTo>
                  <a:cubicBezTo>
                    <a:pt x="3873500" y="952500"/>
                    <a:pt x="3868108" y="959980"/>
                    <a:pt x="3860800" y="965200"/>
                  </a:cubicBezTo>
                  <a:cubicBezTo>
                    <a:pt x="3834907" y="983695"/>
                    <a:pt x="3828144" y="975178"/>
                    <a:pt x="3797300" y="990600"/>
                  </a:cubicBezTo>
                  <a:cubicBezTo>
                    <a:pt x="3788833" y="994833"/>
                    <a:pt x="3780119" y="998604"/>
                    <a:pt x="3771900" y="1003300"/>
                  </a:cubicBezTo>
                  <a:cubicBezTo>
                    <a:pt x="3758221" y="1011116"/>
                    <a:pt x="3729243" y="1033257"/>
                    <a:pt x="3721100" y="1041400"/>
                  </a:cubicBezTo>
                  <a:cubicBezTo>
                    <a:pt x="3678767" y="1083733"/>
                    <a:pt x="3740150" y="1039283"/>
                    <a:pt x="3689350" y="1073150"/>
                  </a:cubicBezTo>
                  <a:cubicBezTo>
                    <a:pt x="3666221" y="1119408"/>
                    <a:pt x="3689762" y="1079019"/>
                    <a:pt x="3651250" y="1123950"/>
                  </a:cubicBezTo>
                  <a:cubicBezTo>
                    <a:pt x="3646283" y="1129744"/>
                    <a:pt x="3643946" y="1137604"/>
                    <a:pt x="3638550" y="1143000"/>
                  </a:cubicBezTo>
                  <a:cubicBezTo>
                    <a:pt x="3631066" y="1150484"/>
                    <a:pt x="3620634" y="1154566"/>
                    <a:pt x="3613150" y="1162050"/>
                  </a:cubicBezTo>
                  <a:cubicBezTo>
                    <a:pt x="3593460" y="1181740"/>
                    <a:pt x="3591851" y="1222066"/>
                    <a:pt x="3562350" y="1231900"/>
                  </a:cubicBezTo>
                  <a:lnTo>
                    <a:pt x="3543300" y="1238250"/>
                  </a:lnTo>
                  <a:cubicBezTo>
                    <a:pt x="3532788" y="1269785"/>
                    <a:pt x="3544589" y="1249351"/>
                    <a:pt x="3511550" y="1270000"/>
                  </a:cubicBezTo>
                  <a:cubicBezTo>
                    <a:pt x="3464396" y="1299471"/>
                    <a:pt x="3508719" y="1281358"/>
                    <a:pt x="3448050" y="1314450"/>
                  </a:cubicBezTo>
                  <a:cubicBezTo>
                    <a:pt x="3438043" y="1319908"/>
                    <a:pt x="3426074" y="1321285"/>
                    <a:pt x="3416300" y="1327150"/>
                  </a:cubicBezTo>
                  <a:cubicBezTo>
                    <a:pt x="3404678" y="1334123"/>
                    <a:pt x="3396172" y="1345577"/>
                    <a:pt x="3384550" y="1352550"/>
                  </a:cubicBezTo>
                  <a:cubicBezTo>
                    <a:pt x="3347077" y="1375034"/>
                    <a:pt x="3361372" y="1354274"/>
                    <a:pt x="3333750" y="1377950"/>
                  </a:cubicBezTo>
                  <a:cubicBezTo>
                    <a:pt x="3324659" y="1385742"/>
                    <a:pt x="3318817" y="1397535"/>
                    <a:pt x="3308350" y="1403350"/>
                  </a:cubicBezTo>
                  <a:cubicBezTo>
                    <a:pt x="3298915" y="1408592"/>
                    <a:pt x="3286839" y="1406287"/>
                    <a:pt x="3276600" y="1409700"/>
                  </a:cubicBezTo>
                  <a:cubicBezTo>
                    <a:pt x="3254973" y="1416909"/>
                    <a:pt x="3235020" y="1428837"/>
                    <a:pt x="3213100" y="1435100"/>
                  </a:cubicBezTo>
                  <a:cubicBezTo>
                    <a:pt x="3198283" y="1439333"/>
                    <a:pt x="3183132" y="1442534"/>
                    <a:pt x="3168650" y="1447800"/>
                  </a:cubicBezTo>
                  <a:cubicBezTo>
                    <a:pt x="3159754" y="1451035"/>
                    <a:pt x="3151951" y="1456771"/>
                    <a:pt x="3143250" y="1460500"/>
                  </a:cubicBezTo>
                  <a:cubicBezTo>
                    <a:pt x="3137098" y="1463137"/>
                    <a:pt x="3130187" y="1463857"/>
                    <a:pt x="3124200" y="1466850"/>
                  </a:cubicBezTo>
                  <a:cubicBezTo>
                    <a:pt x="3064217" y="1496842"/>
                    <a:pt x="3116358" y="1477931"/>
                    <a:pt x="3073400" y="1492250"/>
                  </a:cubicBezTo>
                  <a:cubicBezTo>
                    <a:pt x="3054350" y="1503892"/>
                    <a:pt x="3028950" y="1527175"/>
                    <a:pt x="3009900" y="1536700"/>
                  </a:cubicBezTo>
                  <a:cubicBezTo>
                    <a:pt x="2990850" y="1546225"/>
                    <a:pt x="2963680" y="1548484"/>
                    <a:pt x="2959100" y="1549400"/>
                  </a:cubicBezTo>
                  <a:cubicBezTo>
                    <a:pt x="2916888" y="1581059"/>
                    <a:pt x="2948665" y="1562360"/>
                    <a:pt x="2882900" y="1581150"/>
                  </a:cubicBezTo>
                  <a:cubicBezTo>
                    <a:pt x="2812525" y="1601257"/>
                    <a:pt x="2878589" y="1589626"/>
                    <a:pt x="2794000" y="1600200"/>
                  </a:cubicBezTo>
                  <a:cubicBezTo>
                    <a:pt x="2783417" y="1604433"/>
                    <a:pt x="2773064" y="1609295"/>
                    <a:pt x="2762250" y="1612900"/>
                  </a:cubicBezTo>
                  <a:cubicBezTo>
                    <a:pt x="2748798" y="1617384"/>
                    <a:pt x="2717682" y="1623084"/>
                    <a:pt x="2705100" y="1625600"/>
                  </a:cubicBezTo>
                  <a:cubicBezTo>
                    <a:pt x="2696633" y="1629833"/>
                    <a:pt x="2688489" y="1634784"/>
                    <a:pt x="2679700" y="1638300"/>
                  </a:cubicBezTo>
                  <a:cubicBezTo>
                    <a:pt x="2667271" y="1643272"/>
                    <a:pt x="2653787" y="1645460"/>
                    <a:pt x="2641600" y="1651000"/>
                  </a:cubicBezTo>
                  <a:cubicBezTo>
                    <a:pt x="2630364" y="1656107"/>
                    <a:pt x="2620889" y="1664530"/>
                    <a:pt x="2609850" y="1670050"/>
                  </a:cubicBezTo>
                  <a:cubicBezTo>
                    <a:pt x="2599655" y="1675148"/>
                    <a:pt x="2588136" y="1677346"/>
                    <a:pt x="2578100" y="1682750"/>
                  </a:cubicBezTo>
                  <a:cubicBezTo>
                    <a:pt x="2560518" y="1692217"/>
                    <a:pt x="2545654" y="1706634"/>
                    <a:pt x="2527300" y="1714500"/>
                  </a:cubicBezTo>
                  <a:cubicBezTo>
                    <a:pt x="2497667" y="1727200"/>
                    <a:pt x="2467236" y="1738182"/>
                    <a:pt x="2438400" y="1752600"/>
                  </a:cubicBezTo>
                  <a:cubicBezTo>
                    <a:pt x="2425700" y="1758950"/>
                    <a:pt x="2413407" y="1766189"/>
                    <a:pt x="2400300" y="1771650"/>
                  </a:cubicBezTo>
                  <a:cubicBezTo>
                    <a:pt x="2387943" y="1776799"/>
                    <a:pt x="2374629" y="1779378"/>
                    <a:pt x="2362200" y="1784350"/>
                  </a:cubicBezTo>
                  <a:cubicBezTo>
                    <a:pt x="2353411" y="1787866"/>
                    <a:pt x="2345418" y="1793133"/>
                    <a:pt x="2336800" y="1797050"/>
                  </a:cubicBezTo>
                  <a:cubicBezTo>
                    <a:pt x="2322125" y="1803721"/>
                    <a:pt x="2306768" y="1808891"/>
                    <a:pt x="2292350" y="1816100"/>
                  </a:cubicBezTo>
                  <a:cubicBezTo>
                    <a:pt x="2285524" y="1819513"/>
                    <a:pt x="2280126" y="1825387"/>
                    <a:pt x="2273300" y="1828800"/>
                  </a:cubicBezTo>
                  <a:cubicBezTo>
                    <a:pt x="2263105" y="1833898"/>
                    <a:pt x="2251745" y="1836402"/>
                    <a:pt x="2241550" y="1841500"/>
                  </a:cubicBezTo>
                  <a:cubicBezTo>
                    <a:pt x="2230511" y="1847020"/>
                    <a:pt x="2221036" y="1855443"/>
                    <a:pt x="2209800" y="1860550"/>
                  </a:cubicBezTo>
                  <a:cubicBezTo>
                    <a:pt x="2197613" y="1866090"/>
                    <a:pt x="2184400" y="1869017"/>
                    <a:pt x="2171700" y="1873250"/>
                  </a:cubicBezTo>
                  <a:cubicBezTo>
                    <a:pt x="2144371" y="1882360"/>
                    <a:pt x="2159144" y="1877977"/>
                    <a:pt x="2127250" y="1885950"/>
                  </a:cubicBezTo>
                  <a:cubicBezTo>
                    <a:pt x="2120900" y="1890183"/>
                    <a:pt x="2115346" y="1895970"/>
                    <a:pt x="2108200" y="1898650"/>
                  </a:cubicBezTo>
                  <a:cubicBezTo>
                    <a:pt x="2098094" y="1902440"/>
                    <a:pt x="2086921" y="1902382"/>
                    <a:pt x="2076450" y="1905000"/>
                  </a:cubicBezTo>
                  <a:cubicBezTo>
                    <a:pt x="2061501" y="1908737"/>
                    <a:pt x="2046817" y="1913467"/>
                    <a:pt x="2032000" y="1917700"/>
                  </a:cubicBezTo>
                  <a:cubicBezTo>
                    <a:pt x="2023533" y="1924050"/>
                    <a:pt x="2016066" y="1932017"/>
                    <a:pt x="2006600" y="1936750"/>
                  </a:cubicBezTo>
                  <a:cubicBezTo>
                    <a:pt x="1998794" y="1940653"/>
                    <a:pt x="1988777" y="1938770"/>
                    <a:pt x="1981200" y="1943100"/>
                  </a:cubicBezTo>
                  <a:cubicBezTo>
                    <a:pt x="1973403" y="1947555"/>
                    <a:pt x="1969622" y="1957169"/>
                    <a:pt x="1962150" y="1962150"/>
                  </a:cubicBezTo>
                  <a:cubicBezTo>
                    <a:pt x="1950336" y="1970026"/>
                    <a:pt x="1935533" y="1972849"/>
                    <a:pt x="1924050" y="1981200"/>
                  </a:cubicBezTo>
                  <a:cubicBezTo>
                    <a:pt x="1911946" y="1990003"/>
                    <a:pt x="1904114" y="2003761"/>
                    <a:pt x="1892300" y="2012950"/>
                  </a:cubicBezTo>
                  <a:cubicBezTo>
                    <a:pt x="1847030" y="2048160"/>
                    <a:pt x="1886105" y="2000095"/>
                    <a:pt x="1841500" y="2044700"/>
                  </a:cubicBezTo>
                  <a:cubicBezTo>
                    <a:pt x="1834016" y="2052184"/>
                    <a:pt x="1830252" y="2062949"/>
                    <a:pt x="1822450" y="2070100"/>
                  </a:cubicBezTo>
                  <a:cubicBezTo>
                    <a:pt x="1804660" y="2086408"/>
                    <a:pt x="1785380" y="2101163"/>
                    <a:pt x="1765300" y="2114550"/>
                  </a:cubicBezTo>
                  <a:lnTo>
                    <a:pt x="1727200" y="2139950"/>
                  </a:lnTo>
                  <a:cubicBezTo>
                    <a:pt x="1718733" y="2152650"/>
                    <a:pt x="1711335" y="2166131"/>
                    <a:pt x="1701800" y="2178050"/>
                  </a:cubicBezTo>
                  <a:cubicBezTo>
                    <a:pt x="1681118" y="2203902"/>
                    <a:pt x="1666590" y="2209990"/>
                    <a:pt x="1638300" y="2228850"/>
                  </a:cubicBezTo>
                  <a:cubicBezTo>
                    <a:pt x="1625600" y="2237317"/>
                    <a:pt x="1614680" y="2249423"/>
                    <a:pt x="1600200" y="2254250"/>
                  </a:cubicBezTo>
                  <a:cubicBezTo>
                    <a:pt x="1593850" y="2256367"/>
                    <a:pt x="1587137" y="2257607"/>
                    <a:pt x="1581150" y="2260600"/>
                  </a:cubicBezTo>
                  <a:cubicBezTo>
                    <a:pt x="1574324" y="2264013"/>
                    <a:pt x="1569115" y="2270294"/>
                    <a:pt x="1562100" y="2273300"/>
                  </a:cubicBezTo>
                  <a:cubicBezTo>
                    <a:pt x="1537252" y="2283949"/>
                    <a:pt x="1524211" y="2275276"/>
                    <a:pt x="1498600" y="2292350"/>
                  </a:cubicBezTo>
                  <a:cubicBezTo>
                    <a:pt x="1465351" y="2314516"/>
                    <a:pt x="1487123" y="2304103"/>
                    <a:pt x="1428750" y="2311400"/>
                  </a:cubicBezTo>
                  <a:cubicBezTo>
                    <a:pt x="1403350" y="2324100"/>
                    <a:pt x="1379491" y="2340520"/>
                    <a:pt x="1352550" y="2349500"/>
                  </a:cubicBezTo>
                  <a:cubicBezTo>
                    <a:pt x="1339850" y="2353733"/>
                    <a:pt x="1325589" y="2354774"/>
                    <a:pt x="1314450" y="2362200"/>
                  </a:cubicBezTo>
                  <a:cubicBezTo>
                    <a:pt x="1308100" y="2366433"/>
                    <a:pt x="1302226" y="2371487"/>
                    <a:pt x="1295400" y="2374900"/>
                  </a:cubicBezTo>
                  <a:cubicBezTo>
                    <a:pt x="1289413" y="2377893"/>
                    <a:pt x="1282502" y="2378613"/>
                    <a:pt x="1276350" y="2381250"/>
                  </a:cubicBezTo>
                  <a:cubicBezTo>
                    <a:pt x="1267649" y="2384979"/>
                    <a:pt x="1259651" y="2390221"/>
                    <a:pt x="1250950" y="2393950"/>
                  </a:cubicBezTo>
                  <a:cubicBezTo>
                    <a:pt x="1214144" y="2409724"/>
                    <a:pt x="1224492" y="2424642"/>
                    <a:pt x="1212850" y="2432050"/>
                  </a:cubicBez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3" name="TextBox 232">
              <a:extLst>
                <a:ext uri="{FF2B5EF4-FFF2-40B4-BE49-F238E27FC236}">
                  <a16:creationId xmlns:a16="http://schemas.microsoft.com/office/drawing/2014/main" id="{6897B3D8-8BD1-4CC6-86E9-8A4BB467FEA0}"/>
                </a:ext>
              </a:extLst>
            </p:cNvPr>
            <p:cNvSpPr txBox="1"/>
            <p:nvPr/>
          </p:nvSpPr>
          <p:spPr>
            <a:xfrm rot="19854774">
              <a:off x="4338339" y="3875635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234" name="Freeform: Shape 233">
              <a:extLst>
                <a:ext uri="{FF2B5EF4-FFF2-40B4-BE49-F238E27FC236}">
                  <a16:creationId xmlns:a16="http://schemas.microsoft.com/office/drawing/2014/main" id="{69A669AE-6B9F-4088-8067-23CB8F00070D}"/>
                </a:ext>
              </a:extLst>
            </p:cNvPr>
            <p:cNvSpPr/>
            <p:nvPr/>
          </p:nvSpPr>
          <p:spPr>
            <a:xfrm>
              <a:off x="2018725" y="4191000"/>
              <a:ext cx="630108" cy="585788"/>
            </a:xfrm>
            <a:custGeom>
              <a:avLst/>
              <a:gdLst>
                <a:gd name="connsiteX0" fmla="*/ 29150 w 630108"/>
                <a:gd name="connsiteY0" fmla="*/ 138113 h 585788"/>
                <a:gd name="connsiteX1" fmla="*/ 52963 w 630108"/>
                <a:gd name="connsiteY1" fmla="*/ 142875 h 585788"/>
                <a:gd name="connsiteX2" fmla="*/ 76775 w 630108"/>
                <a:gd name="connsiteY2" fmla="*/ 157163 h 585788"/>
                <a:gd name="connsiteX3" fmla="*/ 100588 w 630108"/>
                <a:gd name="connsiteY3" fmla="*/ 166688 h 585788"/>
                <a:gd name="connsiteX4" fmla="*/ 143450 w 630108"/>
                <a:gd name="connsiteY4" fmla="*/ 195263 h 585788"/>
                <a:gd name="connsiteX5" fmla="*/ 172025 w 630108"/>
                <a:gd name="connsiteY5" fmla="*/ 214313 h 585788"/>
                <a:gd name="connsiteX6" fmla="*/ 200600 w 630108"/>
                <a:gd name="connsiteY6" fmla="*/ 228600 h 585788"/>
                <a:gd name="connsiteX7" fmla="*/ 233938 w 630108"/>
                <a:gd name="connsiteY7" fmla="*/ 257175 h 585788"/>
                <a:gd name="connsiteX8" fmla="*/ 233938 w 630108"/>
                <a:gd name="connsiteY8" fmla="*/ 323850 h 585788"/>
                <a:gd name="connsiteX9" fmla="*/ 272038 w 630108"/>
                <a:gd name="connsiteY9" fmla="*/ 409575 h 585788"/>
                <a:gd name="connsiteX10" fmla="*/ 291088 w 630108"/>
                <a:gd name="connsiteY10" fmla="*/ 461963 h 585788"/>
                <a:gd name="connsiteX11" fmla="*/ 310138 w 630108"/>
                <a:gd name="connsiteY11" fmla="*/ 500063 h 585788"/>
                <a:gd name="connsiteX12" fmla="*/ 329188 w 630108"/>
                <a:gd name="connsiteY12" fmla="*/ 547688 h 585788"/>
                <a:gd name="connsiteX13" fmla="*/ 353000 w 630108"/>
                <a:gd name="connsiteY13" fmla="*/ 581025 h 585788"/>
                <a:gd name="connsiteX14" fmla="*/ 376813 w 630108"/>
                <a:gd name="connsiteY14" fmla="*/ 585788 h 585788"/>
                <a:gd name="connsiteX15" fmla="*/ 438725 w 630108"/>
                <a:gd name="connsiteY15" fmla="*/ 561975 h 585788"/>
                <a:gd name="connsiteX16" fmla="*/ 467300 w 630108"/>
                <a:gd name="connsiteY16" fmla="*/ 552450 h 585788"/>
                <a:gd name="connsiteX17" fmla="*/ 491113 w 630108"/>
                <a:gd name="connsiteY17" fmla="*/ 528638 h 585788"/>
                <a:gd name="connsiteX18" fmla="*/ 524450 w 630108"/>
                <a:gd name="connsiteY18" fmla="*/ 500063 h 585788"/>
                <a:gd name="connsiteX19" fmla="*/ 562550 w 630108"/>
                <a:gd name="connsiteY19" fmla="*/ 457200 h 585788"/>
                <a:gd name="connsiteX20" fmla="*/ 586363 w 630108"/>
                <a:gd name="connsiteY20" fmla="*/ 442913 h 585788"/>
                <a:gd name="connsiteX21" fmla="*/ 605413 w 630108"/>
                <a:gd name="connsiteY21" fmla="*/ 423863 h 585788"/>
                <a:gd name="connsiteX22" fmla="*/ 624463 w 630108"/>
                <a:gd name="connsiteY22" fmla="*/ 409575 h 585788"/>
                <a:gd name="connsiteX23" fmla="*/ 624463 w 630108"/>
                <a:gd name="connsiteY23" fmla="*/ 342900 h 585788"/>
                <a:gd name="connsiteX24" fmla="*/ 595888 w 630108"/>
                <a:gd name="connsiteY24" fmla="*/ 276225 h 585788"/>
                <a:gd name="connsiteX25" fmla="*/ 576838 w 630108"/>
                <a:gd name="connsiteY25" fmla="*/ 252413 h 585788"/>
                <a:gd name="connsiteX26" fmla="*/ 553025 w 630108"/>
                <a:gd name="connsiteY26" fmla="*/ 238125 h 585788"/>
                <a:gd name="connsiteX27" fmla="*/ 538738 w 630108"/>
                <a:gd name="connsiteY27" fmla="*/ 223838 h 585788"/>
                <a:gd name="connsiteX28" fmla="*/ 514925 w 630108"/>
                <a:gd name="connsiteY28" fmla="*/ 209550 h 585788"/>
                <a:gd name="connsiteX29" fmla="*/ 486350 w 630108"/>
                <a:gd name="connsiteY29" fmla="*/ 185738 h 585788"/>
                <a:gd name="connsiteX30" fmla="*/ 424438 w 630108"/>
                <a:gd name="connsiteY30" fmla="*/ 152400 h 585788"/>
                <a:gd name="connsiteX31" fmla="*/ 357763 w 630108"/>
                <a:gd name="connsiteY31" fmla="*/ 114300 h 585788"/>
                <a:gd name="connsiteX32" fmla="*/ 329188 w 630108"/>
                <a:gd name="connsiteY32" fmla="*/ 95250 h 585788"/>
                <a:gd name="connsiteX33" fmla="*/ 286325 w 630108"/>
                <a:gd name="connsiteY33" fmla="*/ 52388 h 585788"/>
                <a:gd name="connsiteX34" fmla="*/ 200600 w 630108"/>
                <a:gd name="connsiteY34" fmla="*/ 0 h 585788"/>
                <a:gd name="connsiteX35" fmla="*/ 52963 w 630108"/>
                <a:gd name="connsiteY35" fmla="*/ 4763 h 585788"/>
                <a:gd name="connsiteX36" fmla="*/ 19625 w 630108"/>
                <a:gd name="connsiteY36" fmla="*/ 14288 h 585788"/>
                <a:gd name="connsiteX37" fmla="*/ 10100 w 630108"/>
                <a:gd name="connsiteY37" fmla="*/ 28575 h 585788"/>
                <a:gd name="connsiteX38" fmla="*/ 5338 w 630108"/>
                <a:gd name="connsiteY38" fmla="*/ 47625 h 585788"/>
                <a:gd name="connsiteX39" fmla="*/ 5338 w 630108"/>
                <a:gd name="connsiteY39" fmla="*/ 104775 h 585788"/>
                <a:gd name="connsiteX40" fmla="*/ 19625 w 630108"/>
                <a:gd name="connsiteY40" fmla="*/ 114300 h 585788"/>
                <a:gd name="connsiteX41" fmla="*/ 29150 w 630108"/>
                <a:gd name="connsiteY41" fmla="*/ 138113 h 585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630108" h="585788">
                  <a:moveTo>
                    <a:pt x="29150" y="138113"/>
                  </a:moveTo>
                  <a:cubicBezTo>
                    <a:pt x="34706" y="142876"/>
                    <a:pt x="45447" y="139869"/>
                    <a:pt x="52963" y="142875"/>
                  </a:cubicBezTo>
                  <a:cubicBezTo>
                    <a:pt x="61558" y="146313"/>
                    <a:pt x="68496" y="153023"/>
                    <a:pt x="76775" y="157163"/>
                  </a:cubicBezTo>
                  <a:cubicBezTo>
                    <a:pt x="84422" y="160986"/>
                    <a:pt x="92650" y="163513"/>
                    <a:pt x="100588" y="166688"/>
                  </a:cubicBezTo>
                  <a:cubicBezTo>
                    <a:pt x="136490" y="202590"/>
                    <a:pt x="101012" y="172115"/>
                    <a:pt x="143450" y="195263"/>
                  </a:cubicBezTo>
                  <a:cubicBezTo>
                    <a:pt x="153500" y="200745"/>
                    <a:pt x="162137" y="208545"/>
                    <a:pt x="172025" y="214313"/>
                  </a:cubicBezTo>
                  <a:cubicBezTo>
                    <a:pt x="181224" y="219679"/>
                    <a:pt x="191468" y="223121"/>
                    <a:pt x="200600" y="228600"/>
                  </a:cubicBezTo>
                  <a:cubicBezTo>
                    <a:pt x="215871" y="237762"/>
                    <a:pt x="221816" y="245054"/>
                    <a:pt x="233938" y="257175"/>
                  </a:cubicBezTo>
                  <a:cubicBezTo>
                    <a:pt x="249659" y="304345"/>
                    <a:pt x="220241" y="209716"/>
                    <a:pt x="233938" y="323850"/>
                  </a:cubicBezTo>
                  <a:cubicBezTo>
                    <a:pt x="241274" y="384978"/>
                    <a:pt x="242153" y="379690"/>
                    <a:pt x="272038" y="409575"/>
                  </a:cubicBezTo>
                  <a:cubicBezTo>
                    <a:pt x="281610" y="457443"/>
                    <a:pt x="269599" y="408239"/>
                    <a:pt x="291088" y="461963"/>
                  </a:cubicBezTo>
                  <a:cubicBezTo>
                    <a:pt x="306375" y="500179"/>
                    <a:pt x="281494" y="461872"/>
                    <a:pt x="310138" y="500063"/>
                  </a:cubicBezTo>
                  <a:cubicBezTo>
                    <a:pt x="317388" y="536314"/>
                    <a:pt x="309967" y="513090"/>
                    <a:pt x="329188" y="547688"/>
                  </a:cubicBezTo>
                  <a:cubicBezTo>
                    <a:pt x="335826" y="559636"/>
                    <a:pt x="339289" y="574169"/>
                    <a:pt x="353000" y="581025"/>
                  </a:cubicBezTo>
                  <a:cubicBezTo>
                    <a:pt x="360240" y="584645"/>
                    <a:pt x="368875" y="584200"/>
                    <a:pt x="376813" y="585788"/>
                  </a:cubicBezTo>
                  <a:lnTo>
                    <a:pt x="438725" y="561975"/>
                  </a:lnTo>
                  <a:cubicBezTo>
                    <a:pt x="448146" y="558504"/>
                    <a:pt x="459268" y="558474"/>
                    <a:pt x="467300" y="552450"/>
                  </a:cubicBezTo>
                  <a:cubicBezTo>
                    <a:pt x="514376" y="517143"/>
                    <a:pt x="445124" y="543966"/>
                    <a:pt x="491113" y="528638"/>
                  </a:cubicBezTo>
                  <a:cubicBezTo>
                    <a:pt x="535237" y="469804"/>
                    <a:pt x="475423" y="543642"/>
                    <a:pt x="524450" y="500063"/>
                  </a:cubicBezTo>
                  <a:cubicBezTo>
                    <a:pt x="539156" y="486991"/>
                    <a:pt x="546785" y="469024"/>
                    <a:pt x="562550" y="457200"/>
                  </a:cubicBezTo>
                  <a:cubicBezTo>
                    <a:pt x="569955" y="451646"/>
                    <a:pt x="579056" y="448596"/>
                    <a:pt x="586363" y="442913"/>
                  </a:cubicBezTo>
                  <a:cubicBezTo>
                    <a:pt x="593452" y="437400"/>
                    <a:pt x="598655" y="429777"/>
                    <a:pt x="605413" y="423863"/>
                  </a:cubicBezTo>
                  <a:cubicBezTo>
                    <a:pt x="611387" y="418636"/>
                    <a:pt x="618113" y="414338"/>
                    <a:pt x="624463" y="409575"/>
                  </a:cubicBezTo>
                  <a:cubicBezTo>
                    <a:pt x="632400" y="377824"/>
                    <a:pt x="631568" y="390269"/>
                    <a:pt x="624463" y="342900"/>
                  </a:cubicBezTo>
                  <a:cubicBezTo>
                    <a:pt x="615332" y="282021"/>
                    <a:pt x="625190" y="309190"/>
                    <a:pt x="595888" y="276225"/>
                  </a:cubicBezTo>
                  <a:cubicBezTo>
                    <a:pt x="589135" y="268628"/>
                    <a:pt x="584435" y="259166"/>
                    <a:pt x="576838" y="252413"/>
                  </a:cubicBezTo>
                  <a:cubicBezTo>
                    <a:pt x="569919" y="246263"/>
                    <a:pt x="560430" y="243679"/>
                    <a:pt x="553025" y="238125"/>
                  </a:cubicBezTo>
                  <a:cubicBezTo>
                    <a:pt x="547637" y="234084"/>
                    <a:pt x="544126" y="227879"/>
                    <a:pt x="538738" y="223838"/>
                  </a:cubicBezTo>
                  <a:cubicBezTo>
                    <a:pt x="531333" y="218284"/>
                    <a:pt x="522411" y="214995"/>
                    <a:pt x="514925" y="209550"/>
                  </a:cubicBezTo>
                  <a:cubicBezTo>
                    <a:pt x="504898" y="202258"/>
                    <a:pt x="496377" y="193031"/>
                    <a:pt x="486350" y="185738"/>
                  </a:cubicBezTo>
                  <a:cubicBezTo>
                    <a:pt x="467989" y="172384"/>
                    <a:pt x="443780" y="162950"/>
                    <a:pt x="424438" y="152400"/>
                  </a:cubicBezTo>
                  <a:cubicBezTo>
                    <a:pt x="401966" y="140143"/>
                    <a:pt x="379062" y="128499"/>
                    <a:pt x="357763" y="114300"/>
                  </a:cubicBezTo>
                  <a:cubicBezTo>
                    <a:pt x="348238" y="107950"/>
                    <a:pt x="337839" y="102747"/>
                    <a:pt x="329188" y="95250"/>
                  </a:cubicBezTo>
                  <a:cubicBezTo>
                    <a:pt x="313919" y="82017"/>
                    <a:pt x="303137" y="63596"/>
                    <a:pt x="286325" y="52388"/>
                  </a:cubicBezTo>
                  <a:cubicBezTo>
                    <a:pt x="220314" y="8381"/>
                    <a:pt x="249653" y="24527"/>
                    <a:pt x="200600" y="0"/>
                  </a:cubicBezTo>
                  <a:cubicBezTo>
                    <a:pt x="151388" y="1588"/>
                    <a:pt x="102048" y="888"/>
                    <a:pt x="52963" y="4763"/>
                  </a:cubicBezTo>
                  <a:cubicBezTo>
                    <a:pt x="41442" y="5673"/>
                    <a:pt x="29728" y="8675"/>
                    <a:pt x="19625" y="14288"/>
                  </a:cubicBezTo>
                  <a:cubicBezTo>
                    <a:pt x="14622" y="17068"/>
                    <a:pt x="13275" y="23813"/>
                    <a:pt x="10100" y="28575"/>
                  </a:cubicBezTo>
                  <a:cubicBezTo>
                    <a:pt x="8513" y="34925"/>
                    <a:pt x="6758" y="41235"/>
                    <a:pt x="5338" y="47625"/>
                  </a:cubicBezTo>
                  <a:cubicBezTo>
                    <a:pt x="856" y="67796"/>
                    <a:pt x="-4012" y="83738"/>
                    <a:pt x="5338" y="104775"/>
                  </a:cubicBezTo>
                  <a:cubicBezTo>
                    <a:pt x="7663" y="110005"/>
                    <a:pt x="15156" y="110724"/>
                    <a:pt x="19625" y="114300"/>
                  </a:cubicBezTo>
                  <a:cubicBezTo>
                    <a:pt x="23131" y="117105"/>
                    <a:pt x="23594" y="133350"/>
                    <a:pt x="29150" y="138113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5" name="Freeform: Shape 234">
              <a:extLst>
                <a:ext uri="{FF2B5EF4-FFF2-40B4-BE49-F238E27FC236}">
                  <a16:creationId xmlns:a16="http://schemas.microsoft.com/office/drawing/2014/main" id="{6E8FF23F-7889-4F51-A06E-2CE7E2F06E1A}"/>
                </a:ext>
              </a:extLst>
            </p:cNvPr>
            <p:cNvSpPr/>
            <p:nvPr/>
          </p:nvSpPr>
          <p:spPr>
            <a:xfrm>
              <a:off x="2780280" y="3770623"/>
              <a:ext cx="263381" cy="172727"/>
            </a:xfrm>
            <a:custGeom>
              <a:avLst/>
              <a:gdLst>
                <a:gd name="connsiteX0" fmla="*/ 120083 w 263381"/>
                <a:gd name="connsiteY0" fmla="*/ 1277 h 172727"/>
                <a:gd name="connsiteX1" fmla="*/ 96270 w 263381"/>
                <a:gd name="connsiteY1" fmla="*/ 10802 h 172727"/>
                <a:gd name="connsiteX2" fmla="*/ 62933 w 263381"/>
                <a:gd name="connsiteY2" fmla="*/ 29852 h 172727"/>
                <a:gd name="connsiteX3" fmla="*/ 24833 w 263381"/>
                <a:gd name="connsiteY3" fmla="*/ 63190 h 172727"/>
                <a:gd name="connsiteX4" fmla="*/ 5783 w 263381"/>
                <a:gd name="connsiteY4" fmla="*/ 82240 h 172727"/>
                <a:gd name="connsiteX5" fmla="*/ 1020 w 263381"/>
                <a:gd name="connsiteY5" fmla="*/ 115577 h 172727"/>
                <a:gd name="connsiteX6" fmla="*/ 24833 w 263381"/>
                <a:gd name="connsiteY6" fmla="*/ 139390 h 172727"/>
                <a:gd name="connsiteX7" fmla="*/ 77220 w 263381"/>
                <a:gd name="connsiteY7" fmla="*/ 167965 h 172727"/>
                <a:gd name="connsiteX8" fmla="*/ 120083 w 263381"/>
                <a:gd name="connsiteY8" fmla="*/ 172727 h 172727"/>
                <a:gd name="connsiteX9" fmla="*/ 258195 w 263381"/>
                <a:gd name="connsiteY9" fmla="*/ 167965 h 172727"/>
                <a:gd name="connsiteX10" fmla="*/ 262958 w 263381"/>
                <a:gd name="connsiteY10" fmla="*/ 148915 h 172727"/>
                <a:gd name="connsiteX11" fmla="*/ 253433 w 263381"/>
                <a:gd name="connsiteY11" fmla="*/ 106052 h 172727"/>
                <a:gd name="connsiteX12" fmla="*/ 248670 w 263381"/>
                <a:gd name="connsiteY12" fmla="*/ 91765 h 172727"/>
                <a:gd name="connsiteX13" fmla="*/ 196283 w 263381"/>
                <a:gd name="connsiteY13" fmla="*/ 48902 h 172727"/>
                <a:gd name="connsiteX14" fmla="*/ 181995 w 263381"/>
                <a:gd name="connsiteY14" fmla="*/ 39377 h 172727"/>
                <a:gd name="connsiteX15" fmla="*/ 120083 w 263381"/>
                <a:gd name="connsiteY15" fmla="*/ 1277 h 172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3381" h="172727">
                  <a:moveTo>
                    <a:pt x="120083" y="1277"/>
                  </a:moveTo>
                  <a:cubicBezTo>
                    <a:pt x="105795" y="-3486"/>
                    <a:pt x="103520" y="6271"/>
                    <a:pt x="96270" y="10802"/>
                  </a:cubicBezTo>
                  <a:cubicBezTo>
                    <a:pt x="58439" y="34447"/>
                    <a:pt x="106900" y="18861"/>
                    <a:pt x="62933" y="29852"/>
                  </a:cubicBezTo>
                  <a:cubicBezTo>
                    <a:pt x="26046" y="66739"/>
                    <a:pt x="77162" y="16675"/>
                    <a:pt x="24833" y="63190"/>
                  </a:cubicBezTo>
                  <a:cubicBezTo>
                    <a:pt x="18121" y="69156"/>
                    <a:pt x="12133" y="75890"/>
                    <a:pt x="5783" y="82240"/>
                  </a:cubicBezTo>
                  <a:cubicBezTo>
                    <a:pt x="4195" y="93352"/>
                    <a:pt x="-2530" y="104928"/>
                    <a:pt x="1020" y="115577"/>
                  </a:cubicBezTo>
                  <a:cubicBezTo>
                    <a:pt x="4570" y="126226"/>
                    <a:pt x="16145" y="132282"/>
                    <a:pt x="24833" y="139390"/>
                  </a:cubicBezTo>
                  <a:cubicBezTo>
                    <a:pt x="37383" y="149658"/>
                    <a:pt x="60058" y="164288"/>
                    <a:pt x="77220" y="167965"/>
                  </a:cubicBezTo>
                  <a:cubicBezTo>
                    <a:pt x="91276" y="170977"/>
                    <a:pt x="105795" y="171140"/>
                    <a:pt x="120083" y="172727"/>
                  </a:cubicBezTo>
                  <a:lnTo>
                    <a:pt x="258195" y="167965"/>
                  </a:lnTo>
                  <a:cubicBezTo>
                    <a:pt x="264651" y="166889"/>
                    <a:pt x="263460" y="155441"/>
                    <a:pt x="262958" y="148915"/>
                  </a:cubicBezTo>
                  <a:cubicBezTo>
                    <a:pt x="261836" y="134322"/>
                    <a:pt x="256983" y="120251"/>
                    <a:pt x="253433" y="106052"/>
                  </a:cubicBezTo>
                  <a:cubicBezTo>
                    <a:pt x="252215" y="101182"/>
                    <a:pt x="250915" y="96255"/>
                    <a:pt x="248670" y="91765"/>
                  </a:cubicBezTo>
                  <a:cubicBezTo>
                    <a:pt x="236763" y="67951"/>
                    <a:pt x="222481" y="66367"/>
                    <a:pt x="196283" y="48902"/>
                  </a:cubicBezTo>
                  <a:cubicBezTo>
                    <a:pt x="191520" y="45727"/>
                    <a:pt x="187256" y="41632"/>
                    <a:pt x="181995" y="39377"/>
                  </a:cubicBezTo>
                  <a:cubicBezTo>
                    <a:pt x="146594" y="24206"/>
                    <a:pt x="134371" y="6040"/>
                    <a:pt x="120083" y="1277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61EAD738-08C0-4F8D-9BB4-4D30DBE3382F}"/>
                </a:ext>
              </a:extLst>
            </p:cNvPr>
            <p:cNvSpPr/>
            <p:nvPr/>
          </p:nvSpPr>
          <p:spPr>
            <a:xfrm>
              <a:off x="4219448" y="2209800"/>
              <a:ext cx="1505077" cy="981075"/>
            </a:xfrm>
            <a:custGeom>
              <a:avLst/>
              <a:gdLst>
                <a:gd name="connsiteX0" fmla="*/ 366840 w 1505077"/>
                <a:gd name="connsiteY0" fmla="*/ 223838 h 981075"/>
                <a:gd name="connsiteX1" fmla="*/ 357315 w 1505077"/>
                <a:gd name="connsiteY1" fmla="*/ 271463 h 981075"/>
                <a:gd name="connsiteX2" fmla="*/ 343027 w 1505077"/>
                <a:gd name="connsiteY2" fmla="*/ 295275 h 981075"/>
                <a:gd name="connsiteX3" fmla="*/ 333502 w 1505077"/>
                <a:gd name="connsiteY3" fmla="*/ 314325 h 981075"/>
                <a:gd name="connsiteX4" fmla="*/ 328740 w 1505077"/>
                <a:gd name="connsiteY4" fmla="*/ 333375 h 981075"/>
                <a:gd name="connsiteX5" fmla="*/ 319215 w 1505077"/>
                <a:gd name="connsiteY5" fmla="*/ 357188 h 981075"/>
                <a:gd name="connsiteX6" fmla="*/ 314452 w 1505077"/>
                <a:gd name="connsiteY6" fmla="*/ 371475 h 981075"/>
                <a:gd name="connsiteX7" fmla="*/ 300165 w 1505077"/>
                <a:gd name="connsiteY7" fmla="*/ 452438 h 981075"/>
                <a:gd name="connsiteX8" fmla="*/ 290640 w 1505077"/>
                <a:gd name="connsiteY8" fmla="*/ 481013 h 981075"/>
                <a:gd name="connsiteX9" fmla="*/ 276352 w 1505077"/>
                <a:gd name="connsiteY9" fmla="*/ 533400 h 981075"/>
                <a:gd name="connsiteX10" fmla="*/ 266827 w 1505077"/>
                <a:gd name="connsiteY10" fmla="*/ 552450 h 981075"/>
                <a:gd name="connsiteX11" fmla="*/ 257302 w 1505077"/>
                <a:gd name="connsiteY11" fmla="*/ 581025 h 981075"/>
                <a:gd name="connsiteX12" fmla="*/ 243015 w 1505077"/>
                <a:gd name="connsiteY12" fmla="*/ 600075 h 981075"/>
                <a:gd name="connsiteX13" fmla="*/ 233490 w 1505077"/>
                <a:gd name="connsiteY13" fmla="*/ 619125 h 981075"/>
                <a:gd name="connsiteX14" fmla="*/ 214440 w 1505077"/>
                <a:gd name="connsiteY14" fmla="*/ 638175 h 981075"/>
                <a:gd name="connsiteX15" fmla="*/ 190627 w 1505077"/>
                <a:gd name="connsiteY15" fmla="*/ 676275 h 981075"/>
                <a:gd name="connsiteX16" fmla="*/ 171577 w 1505077"/>
                <a:gd name="connsiteY16" fmla="*/ 690563 h 981075"/>
                <a:gd name="connsiteX17" fmla="*/ 143002 w 1505077"/>
                <a:gd name="connsiteY17" fmla="*/ 714375 h 981075"/>
                <a:gd name="connsiteX18" fmla="*/ 114427 w 1505077"/>
                <a:gd name="connsiteY18" fmla="*/ 728663 h 981075"/>
                <a:gd name="connsiteX19" fmla="*/ 81090 w 1505077"/>
                <a:gd name="connsiteY19" fmla="*/ 752475 h 981075"/>
                <a:gd name="connsiteX20" fmla="*/ 33465 w 1505077"/>
                <a:gd name="connsiteY20" fmla="*/ 781050 h 981075"/>
                <a:gd name="connsiteX21" fmla="*/ 19177 w 1505077"/>
                <a:gd name="connsiteY21" fmla="*/ 795338 h 981075"/>
                <a:gd name="connsiteX22" fmla="*/ 4890 w 1505077"/>
                <a:gd name="connsiteY22" fmla="*/ 823913 h 981075"/>
                <a:gd name="connsiteX23" fmla="*/ 19177 w 1505077"/>
                <a:gd name="connsiteY23" fmla="*/ 890588 h 981075"/>
                <a:gd name="connsiteX24" fmla="*/ 42990 w 1505077"/>
                <a:gd name="connsiteY24" fmla="*/ 895350 h 981075"/>
                <a:gd name="connsiteX25" fmla="*/ 257302 w 1505077"/>
                <a:gd name="connsiteY25" fmla="*/ 881063 h 981075"/>
                <a:gd name="connsiteX26" fmla="*/ 295402 w 1505077"/>
                <a:gd name="connsiteY26" fmla="*/ 871538 h 981075"/>
                <a:gd name="connsiteX27" fmla="*/ 381127 w 1505077"/>
                <a:gd name="connsiteY27" fmla="*/ 833438 h 981075"/>
                <a:gd name="connsiteX28" fmla="*/ 419227 w 1505077"/>
                <a:gd name="connsiteY28" fmla="*/ 819150 h 981075"/>
                <a:gd name="connsiteX29" fmla="*/ 452565 w 1505077"/>
                <a:gd name="connsiteY29" fmla="*/ 804863 h 981075"/>
                <a:gd name="connsiteX30" fmla="*/ 490665 w 1505077"/>
                <a:gd name="connsiteY30" fmla="*/ 795338 h 981075"/>
                <a:gd name="connsiteX31" fmla="*/ 538290 w 1505077"/>
                <a:gd name="connsiteY31" fmla="*/ 776288 h 981075"/>
                <a:gd name="connsiteX32" fmla="*/ 557340 w 1505077"/>
                <a:gd name="connsiteY32" fmla="*/ 771525 h 981075"/>
                <a:gd name="connsiteX33" fmla="*/ 638302 w 1505077"/>
                <a:gd name="connsiteY33" fmla="*/ 747713 h 981075"/>
                <a:gd name="connsiteX34" fmla="*/ 695452 w 1505077"/>
                <a:gd name="connsiteY34" fmla="*/ 752475 h 981075"/>
                <a:gd name="connsiteX35" fmla="*/ 719265 w 1505077"/>
                <a:gd name="connsiteY35" fmla="*/ 766763 h 981075"/>
                <a:gd name="connsiteX36" fmla="*/ 724027 w 1505077"/>
                <a:gd name="connsiteY36" fmla="*/ 857250 h 981075"/>
                <a:gd name="connsiteX37" fmla="*/ 733552 w 1505077"/>
                <a:gd name="connsiteY37" fmla="*/ 885825 h 981075"/>
                <a:gd name="connsiteX38" fmla="*/ 828802 w 1505077"/>
                <a:gd name="connsiteY38" fmla="*/ 904875 h 981075"/>
                <a:gd name="connsiteX39" fmla="*/ 952627 w 1505077"/>
                <a:gd name="connsiteY39" fmla="*/ 900113 h 981075"/>
                <a:gd name="connsiteX40" fmla="*/ 981202 w 1505077"/>
                <a:gd name="connsiteY40" fmla="*/ 904875 h 981075"/>
                <a:gd name="connsiteX41" fmla="*/ 1024065 w 1505077"/>
                <a:gd name="connsiteY41" fmla="*/ 909638 h 981075"/>
                <a:gd name="connsiteX42" fmla="*/ 1057402 w 1505077"/>
                <a:gd name="connsiteY42" fmla="*/ 923925 h 981075"/>
                <a:gd name="connsiteX43" fmla="*/ 1133602 w 1505077"/>
                <a:gd name="connsiteY43" fmla="*/ 942975 h 981075"/>
                <a:gd name="connsiteX44" fmla="*/ 1209802 w 1505077"/>
                <a:gd name="connsiteY44" fmla="*/ 966788 h 981075"/>
                <a:gd name="connsiteX45" fmla="*/ 1319340 w 1505077"/>
                <a:gd name="connsiteY45" fmla="*/ 976313 h 981075"/>
                <a:gd name="connsiteX46" fmla="*/ 1371727 w 1505077"/>
                <a:gd name="connsiteY46" fmla="*/ 981075 h 981075"/>
                <a:gd name="connsiteX47" fmla="*/ 1433640 w 1505077"/>
                <a:gd name="connsiteY47" fmla="*/ 976313 h 981075"/>
                <a:gd name="connsiteX48" fmla="*/ 1452690 w 1505077"/>
                <a:gd name="connsiteY48" fmla="*/ 971550 h 981075"/>
                <a:gd name="connsiteX49" fmla="*/ 1471740 w 1505077"/>
                <a:gd name="connsiteY49" fmla="*/ 952500 h 981075"/>
                <a:gd name="connsiteX50" fmla="*/ 1495552 w 1505077"/>
                <a:gd name="connsiteY50" fmla="*/ 914400 h 981075"/>
                <a:gd name="connsiteX51" fmla="*/ 1505077 w 1505077"/>
                <a:gd name="connsiteY51" fmla="*/ 866775 h 981075"/>
                <a:gd name="connsiteX52" fmla="*/ 1500315 w 1505077"/>
                <a:gd name="connsiteY52" fmla="*/ 838200 h 981075"/>
                <a:gd name="connsiteX53" fmla="*/ 1471740 w 1505077"/>
                <a:gd name="connsiteY53" fmla="*/ 771525 h 981075"/>
                <a:gd name="connsiteX54" fmla="*/ 1452690 w 1505077"/>
                <a:gd name="connsiteY54" fmla="*/ 742950 h 981075"/>
                <a:gd name="connsiteX55" fmla="*/ 1419352 w 1505077"/>
                <a:gd name="connsiteY55" fmla="*/ 704850 h 981075"/>
                <a:gd name="connsiteX56" fmla="*/ 1409827 w 1505077"/>
                <a:gd name="connsiteY56" fmla="*/ 690563 h 981075"/>
                <a:gd name="connsiteX57" fmla="*/ 1395540 w 1505077"/>
                <a:gd name="connsiteY57" fmla="*/ 681038 h 981075"/>
                <a:gd name="connsiteX58" fmla="*/ 1357440 w 1505077"/>
                <a:gd name="connsiteY58" fmla="*/ 642938 h 981075"/>
                <a:gd name="connsiteX59" fmla="*/ 1333627 w 1505077"/>
                <a:gd name="connsiteY59" fmla="*/ 614363 h 981075"/>
                <a:gd name="connsiteX60" fmla="*/ 1290765 w 1505077"/>
                <a:gd name="connsiteY60" fmla="*/ 581025 h 981075"/>
                <a:gd name="connsiteX61" fmla="*/ 1243140 w 1505077"/>
                <a:gd name="connsiteY61" fmla="*/ 547688 h 981075"/>
                <a:gd name="connsiteX62" fmla="*/ 1228852 w 1505077"/>
                <a:gd name="connsiteY62" fmla="*/ 528638 h 981075"/>
                <a:gd name="connsiteX63" fmla="*/ 1205040 w 1505077"/>
                <a:gd name="connsiteY63" fmla="*/ 504825 h 981075"/>
                <a:gd name="connsiteX64" fmla="*/ 1162177 w 1505077"/>
                <a:gd name="connsiteY64" fmla="*/ 428625 h 981075"/>
                <a:gd name="connsiteX65" fmla="*/ 1157415 w 1505077"/>
                <a:gd name="connsiteY65" fmla="*/ 409575 h 981075"/>
                <a:gd name="connsiteX66" fmla="*/ 1147890 w 1505077"/>
                <a:gd name="connsiteY66" fmla="*/ 381000 h 981075"/>
                <a:gd name="connsiteX67" fmla="*/ 1143127 w 1505077"/>
                <a:gd name="connsiteY67" fmla="*/ 352425 h 981075"/>
                <a:gd name="connsiteX68" fmla="*/ 1124077 w 1505077"/>
                <a:gd name="connsiteY68" fmla="*/ 280988 h 981075"/>
                <a:gd name="connsiteX69" fmla="*/ 1100265 w 1505077"/>
                <a:gd name="connsiteY69" fmla="*/ 190500 h 981075"/>
                <a:gd name="connsiteX70" fmla="*/ 1095502 w 1505077"/>
                <a:gd name="connsiteY70" fmla="*/ 176213 h 981075"/>
                <a:gd name="connsiteX71" fmla="*/ 1085977 w 1505077"/>
                <a:gd name="connsiteY71" fmla="*/ 157163 h 981075"/>
                <a:gd name="connsiteX72" fmla="*/ 1081215 w 1505077"/>
                <a:gd name="connsiteY72" fmla="*/ 142875 h 981075"/>
                <a:gd name="connsiteX73" fmla="*/ 1066927 w 1505077"/>
                <a:gd name="connsiteY73" fmla="*/ 133350 h 981075"/>
                <a:gd name="connsiteX74" fmla="*/ 1028827 w 1505077"/>
                <a:gd name="connsiteY74" fmla="*/ 85725 h 981075"/>
                <a:gd name="connsiteX75" fmla="*/ 1000252 w 1505077"/>
                <a:gd name="connsiteY75" fmla="*/ 66675 h 981075"/>
                <a:gd name="connsiteX76" fmla="*/ 981202 w 1505077"/>
                <a:gd name="connsiteY76" fmla="*/ 52388 h 981075"/>
                <a:gd name="connsiteX77" fmla="*/ 957390 w 1505077"/>
                <a:gd name="connsiteY77" fmla="*/ 47625 h 981075"/>
                <a:gd name="connsiteX78" fmla="*/ 885952 w 1505077"/>
                <a:gd name="connsiteY78" fmla="*/ 28575 h 981075"/>
                <a:gd name="connsiteX79" fmla="*/ 866902 w 1505077"/>
                <a:gd name="connsiteY79" fmla="*/ 19050 h 981075"/>
                <a:gd name="connsiteX80" fmla="*/ 843090 w 1505077"/>
                <a:gd name="connsiteY80" fmla="*/ 14288 h 981075"/>
                <a:gd name="connsiteX81" fmla="*/ 795465 w 1505077"/>
                <a:gd name="connsiteY81" fmla="*/ 4763 h 981075"/>
                <a:gd name="connsiteX82" fmla="*/ 724027 w 1505077"/>
                <a:gd name="connsiteY82" fmla="*/ 0 h 981075"/>
                <a:gd name="connsiteX83" fmla="*/ 666877 w 1505077"/>
                <a:gd name="connsiteY83" fmla="*/ 4763 h 981075"/>
                <a:gd name="connsiteX84" fmla="*/ 619252 w 1505077"/>
                <a:gd name="connsiteY84" fmla="*/ 19050 h 981075"/>
                <a:gd name="connsiteX85" fmla="*/ 576390 w 1505077"/>
                <a:gd name="connsiteY85" fmla="*/ 23813 h 981075"/>
                <a:gd name="connsiteX86" fmla="*/ 562102 w 1505077"/>
                <a:gd name="connsiteY86" fmla="*/ 28575 h 981075"/>
                <a:gd name="connsiteX87" fmla="*/ 543052 w 1505077"/>
                <a:gd name="connsiteY87" fmla="*/ 33338 h 981075"/>
                <a:gd name="connsiteX88" fmla="*/ 500190 w 1505077"/>
                <a:gd name="connsiteY88" fmla="*/ 71438 h 981075"/>
                <a:gd name="connsiteX89" fmla="*/ 423990 w 1505077"/>
                <a:gd name="connsiteY89" fmla="*/ 123825 h 981075"/>
                <a:gd name="connsiteX90" fmla="*/ 409702 w 1505077"/>
                <a:gd name="connsiteY90" fmla="*/ 147638 h 981075"/>
                <a:gd name="connsiteX91" fmla="*/ 390652 w 1505077"/>
                <a:gd name="connsiteY91" fmla="*/ 200025 h 981075"/>
                <a:gd name="connsiteX92" fmla="*/ 376365 w 1505077"/>
                <a:gd name="connsiteY92" fmla="*/ 219075 h 981075"/>
                <a:gd name="connsiteX93" fmla="*/ 366840 w 1505077"/>
                <a:gd name="connsiteY93" fmla="*/ 223838 h 981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1505077" h="981075">
                  <a:moveTo>
                    <a:pt x="366840" y="223838"/>
                  </a:moveTo>
                  <a:cubicBezTo>
                    <a:pt x="363665" y="232569"/>
                    <a:pt x="362435" y="256104"/>
                    <a:pt x="357315" y="271463"/>
                  </a:cubicBezTo>
                  <a:cubicBezTo>
                    <a:pt x="354388" y="280245"/>
                    <a:pt x="347523" y="287183"/>
                    <a:pt x="343027" y="295275"/>
                  </a:cubicBezTo>
                  <a:cubicBezTo>
                    <a:pt x="339579" y="301481"/>
                    <a:pt x="336677" y="307975"/>
                    <a:pt x="333502" y="314325"/>
                  </a:cubicBezTo>
                  <a:cubicBezTo>
                    <a:pt x="331915" y="320675"/>
                    <a:pt x="330810" y="327165"/>
                    <a:pt x="328740" y="333375"/>
                  </a:cubicBezTo>
                  <a:cubicBezTo>
                    <a:pt x="326037" y="341485"/>
                    <a:pt x="322217" y="349183"/>
                    <a:pt x="319215" y="357188"/>
                  </a:cubicBezTo>
                  <a:cubicBezTo>
                    <a:pt x="317452" y="361888"/>
                    <a:pt x="316040" y="366713"/>
                    <a:pt x="314452" y="371475"/>
                  </a:cubicBezTo>
                  <a:cubicBezTo>
                    <a:pt x="311465" y="392384"/>
                    <a:pt x="306029" y="434845"/>
                    <a:pt x="300165" y="452438"/>
                  </a:cubicBezTo>
                  <a:cubicBezTo>
                    <a:pt x="296990" y="461963"/>
                    <a:pt x="293398" y="471359"/>
                    <a:pt x="290640" y="481013"/>
                  </a:cubicBezTo>
                  <a:cubicBezTo>
                    <a:pt x="288554" y="488315"/>
                    <a:pt x="281936" y="520372"/>
                    <a:pt x="276352" y="533400"/>
                  </a:cubicBezTo>
                  <a:cubicBezTo>
                    <a:pt x="273555" y="539925"/>
                    <a:pt x="269464" y="545858"/>
                    <a:pt x="266827" y="552450"/>
                  </a:cubicBezTo>
                  <a:cubicBezTo>
                    <a:pt x="263098" y="561772"/>
                    <a:pt x="263326" y="572993"/>
                    <a:pt x="257302" y="581025"/>
                  </a:cubicBezTo>
                  <a:cubicBezTo>
                    <a:pt x="252540" y="587375"/>
                    <a:pt x="247222" y="593344"/>
                    <a:pt x="243015" y="600075"/>
                  </a:cubicBezTo>
                  <a:cubicBezTo>
                    <a:pt x="239252" y="606095"/>
                    <a:pt x="237750" y="613445"/>
                    <a:pt x="233490" y="619125"/>
                  </a:cubicBezTo>
                  <a:cubicBezTo>
                    <a:pt x="228102" y="626309"/>
                    <a:pt x="219828" y="630991"/>
                    <a:pt x="214440" y="638175"/>
                  </a:cubicBezTo>
                  <a:cubicBezTo>
                    <a:pt x="191803" y="668358"/>
                    <a:pt x="219866" y="647036"/>
                    <a:pt x="190627" y="676275"/>
                  </a:cubicBezTo>
                  <a:cubicBezTo>
                    <a:pt x="185014" y="681888"/>
                    <a:pt x="177775" y="685604"/>
                    <a:pt x="171577" y="690563"/>
                  </a:cubicBezTo>
                  <a:cubicBezTo>
                    <a:pt x="161895" y="698308"/>
                    <a:pt x="153318" y="707497"/>
                    <a:pt x="143002" y="714375"/>
                  </a:cubicBezTo>
                  <a:cubicBezTo>
                    <a:pt x="134141" y="720282"/>
                    <a:pt x="123497" y="723082"/>
                    <a:pt x="114427" y="728663"/>
                  </a:cubicBezTo>
                  <a:cubicBezTo>
                    <a:pt x="102797" y="735820"/>
                    <a:pt x="92577" y="745090"/>
                    <a:pt x="81090" y="752475"/>
                  </a:cubicBezTo>
                  <a:cubicBezTo>
                    <a:pt x="77202" y="754975"/>
                    <a:pt x="43009" y="773096"/>
                    <a:pt x="33465" y="781050"/>
                  </a:cubicBezTo>
                  <a:cubicBezTo>
                    <a:pt x="28291" y="785362"/>
                    <a:pt x="23940" y="790575"/>
                    <a:pt x="19177" y="795338"/>
                  </a:cubicBezTo>
                  <a:cubicBezTo>
                    <a:pt x="14415" y="804863"/>
                    <a:pt x="8258" y="813810"/>
                    <a:pt x="4890" y="823913"/>
                  </a:cubicBezTo>
                  <a:cubicBezTo>
                    <a:pt x="-2004" y="844595"/>
                    <a:pt x="-4924" y="878538"/>
                    <a:pt x="19177" y="890588"/>
                  </a:cubicBezTo>
                  <a:cubicBezTo>
                    <a:pt x="26417" y="894208"/>
                    <a:pt x="35052" y="893763"/>
                    <a:pt x="42990" y="895350"/>
                  </a:cubicBezTo>
                  <a:cubicBezTo>
                    <a:pt x="114427" y="890588"/>
                    <a:pt x="186023" y="887787"/>
                    <a:pt x="257302" y="881063"/>
                  </a:cubicBezTo>
                  <a:cubicBezTo>
                    <a:pt x="270335" y="879833"/>
                    <a:pt x="283184" y="876237"/>
                    <a:pt x="295402" y="871538"/>
                  </a:cubicBezTo>
                  <a:cubicBezTo>
                    <a:pt x="324588" y="860313"/>
                    <a:pt x="351848" y="844418"/>
                    <a:pt x="381127" y="833438"/>
                  </a:cubicBezTo>
                  <a:cubicBezTo>
                    <a:pt x="393827" y="828675"/>
                    <a:pt x="406633" y="824187"/>
                    <a:pt x="419227" y="819150"/>
                  </a:cubicBezTo>
                  <a:cubicBezTo>
                    <a:pt x="430452" y="814660"/>
                    <a:pt x="441095" y="808686"/>
                    <a:pt x="452565" y="804863"/>
                  </a:cubicBezTo>
                  <a:cubicBezTo>
                    <a:pt x="464984" y="800723"/>
                    <a:pt x="478246" y="799478"/>
                    <a:pt x="490665" y="795338"/>
                  </a:cubicBezTo>
                  <a:cubicBezTo>
                    <a:pt x="506885" y="789931"/>
                    <a:pt x="522188" y="782039"/>
                    <a:pt x="538290" y="776288"/>
                  </a:cubicBezTo>
                  <a:cubicBezTo>
                    <a:pt x="544454" y="774086"/>
                    <a:pt x="551130" y="773595"/>
                    <a:pt x="557340" y="771525"/>
                  </a:cubicBezTo>
                  <a:cubicBezTo>
                    <a:pt x="628565" y="747783"/>
                    <a:pt x="561243" y="764837"/>
                    <a:pt x="638302" y="747713"/>
                  </a:cubicBezTo>
                  <a:cubicBezTo>
                    <a:pt x="657352" y="749300"/>
                    <a:pt x="676844" y="748097"/>
                    <a:pt x="695452" y="752475"/>
                  </a:cubicBezTo>
                  <a:cubicBezTo>
                    <a:pt x="704463" y="754595"/>
                    <a:pt x="716829" y="757832"/>
                    <a:pt x="719265" y="766763"/>
                  </a:cubicBezTo>
                  <a:cubicBezTo>
                    <a:pt x="727212" y="795903"/>
                    <a:pt x="720428" y="827261"/>
                    <a:pt x="724027" y="857250"/>
                  </a:cubicBezTo>
                  <a:cubicBezTo>
                    <a:pt x="725223" y="867219"/>
                    <a:pt x="726089" y="879108"/>
                    <a:pt x="733552" y="885825"/>
                  </a:cubicBezTo>
                  <a:cubicBezTo>
                    <a:pt x="753553" y="903826"/>
                    <a:pt x="808869" y="903214"/>
                    <a:pt x="828802" y="904875"/>
                  </a:cubicBezTo>
                  <a:cubicBezTo>
                    <a:pt x="870077" y="903288"/>
                    <a:pt x="911321" y="900113"/>
                    <a:pt x="952627" y="900113"/>
                  </a:cubicBezTo>
                  <a:cubicBezTo>
                    <a:pt x="962283" y="900113"/>
                    <a:pt x="971630" y="903599"/>
                    <a:pt x="981202" y="904875"/>
                  </a:cubicBezTo>
                  <a:cubicBezTo>
                    <a:pt x="995452" y="906775"/>
                    <a:pt x="1009777" y="908050"/>
                    <a:pt x="1024065" y="909638"/>
                  </a:cubicBezTo>
                  <a:cubicBezTo>
                    <a:pt x="1035177" y="914400"/>
                    <a:pt x="1045862" y="920319"/>
                    <a:pt x="1057402" y="923925"/>
                  </a:cubicBezTo>
                  <a:cubicBezTo>
                    <a:pt x="1208837" y="971248"/>
                    <a:pt x="1009370" y="901563"/>
                    <a:pt x="1133602" y="942975"/>
                  </a:cubicBezTo>
                  <a:cubicBezTo>
                    <a:pt x="1172440" y="955921"/>
                    <a:pt x="1169661" y="959705"/>
                    <a:pt x="1209802" y="966788"/>
                  </a:cubicBezTo>
                  <a:cubicBezTo>
                    <a:pt x="1235400" y="971305"/>
                    <a:pt x="1299411" y="974719"/>
                    <a:pt x="1319340" y="976313"/>
                  </a:cubicBezTo>
                  <a:cubicBezTo>
                    <a:pt x="1336818" y="977711"/>
                    <a:pt x="1354265" y="979488"/>
                    <a:pt x="1371727" y="981075"/>
                  </a:cubicBezTo>
                  <a:cubicBezTo>
                    <a:pt x="1392365" y="979488"/>
                    <a:pt x="1413083" y="978731"/>
                    <a:pt x="1433640" y="976313"/>
                  </a:cubicBezTo>
                  <a:cubicBezTo>
                    <a:pt x="1440141" y="975548"/>
                    <a:pt x="1447139" y="975019"/>
                    <a:pt x="1452690" y="971550"/>
                  </a:cubicBezTo>
                  <a:cubicBezTo>
                    <a:pt x="1460305" y="966790"/>
                    <a:pt x="1465827" y="959258"/>
                    <a:pt x="1471740" y="952500"/>
                  </a:cubicBezTo>
                  <a:cubicBezTo>
                    <a:pt x="1481573" y="941262"/>
                    <a:pt x="1490271" y="928482"/>
                    <a:pt x="1495552" y="914400"/>
                  </a:cubicBezTo>
                  <a:cubicBezTo>
                    <a:pt x="1499816" y="903029"/>
                    <a:pt x="1503430" y="876658"/>
                    <a:pt x="1505077" y="866775"/>
                  </a:cubicBezTo>
                  <a:cubicBezTo>
                    <a:pt x="1503490" y="857250"/>
                    <a:pt x="1503195" y="847417"/>
                    <a:pt x="1500315" y="838200"/>
                  </a:cubicBezTo>
                  <a:cubicBezTo>
                    <a:pt x="1497519" y="829252"/>
                    <a:pt x="1481068" y="787071"/>
                    <a:pt x="1471740" y="771525"/>
                  </a:cubicBezTo>
                  <a:cubicBezTo>
                    <a:pt x="1465850" y="761709"/>
                    <a:pt x="1459423" y="752208"/>
                    <a:pt x="1452690" y="742950"/>
                  </a:cubicBezTo>
                  <a:cubicBezTo>
                    <a:pt x="1409013" y="682894"/>
                    <a:pt x="1454358" y="746856"/>
                    <a:pt x="1419352" y="704850"/>
                  </a:cubicBezTo>
                  <a:cubicBezTo>
                    <a:pt x="1415688" y="700453"/>
                    <a:pt x="1413874" y="694610"/>
                    <a:pt x="1409827" y="690563"/>
                  </a:cubicBezTo>
                  <a:cubicBezTo>
                    <a:pt x="1405780" y="686516"/>
                    <a:pt x="1399775" y="684888"/>
                    <a:pt x="1395540" y="681038"/>
                  </a:cubicBezTo>
                  <a:cubicBezTo>
                    <a:pt x="1382250" y="668956"/>
                    <a:pt x="1368938" y="656736"/>
                    <a:pt x="1357440" y="642938"/>
                  </a:cubicBezTo>
                  <a:cubicBezTo>
                    <a:pt x="1349502" y="633413"/>
                    <a:pt x="1342713" y="622800"/>
                    <a:pt x="1333627" y="614363"/>
                  </a:cubicBezTo>
                  <a:cubicBezTo>
                    <a:pt x="1320363" y="602047"/>
                    <a:pt x="1305825" y="591065"/>
                    <a:pt x="1290765" y="581025"/>
                  </a:cubicBezTo>
                  <a:cubicBezTo>
                    <a:pt x="1286100" y="577915"/>
                    <a:pt x="1250190" y="554738"/>
                    <a:pt x="1243140" y="547688"/>
                  </a:cubicBezTo>
                  <a:cubicBezTo>
                    <a:pt x="1237527" y="542075"/>
                    <a:pt x="1234125" y="534571"/>
                    <a:pt x="1228852" y="528638"/>
                  </a:cubicBezTo>
                  <a:cubicBezTo>
                    <a:pt x="1221394" y="520248"/>
                    <a:pt x="1211678" y="513877"/>
                    <a:pt x="1205040" y="504825"/>
                  </a:cubicBezTo>
                  <a:cubicBezTo>
                    <a:pt x="1187203" y="480502"/>
                    <a:pt x="1175416" y="455102"/>
                    <a:pt x="1162177" y="428625"/>
                  </a:cubicBezTo>
                  <a:cubicBezTo>
                    <a:pt x="1160590" y="422275"/>
                    <a:pt x="1159296" y="415844"/>
                    <a:pt x="1157415" y="409575"/>
                  </a:cubicBezTo>
                  <a:cubicBezTo>
                    <a:pt x="1154530" y="399958"/>
                    <a:pt x="1150325" y="390740"/>
                    <a:pt x="1147890" y="381000"/>
                  </a:cubicBezTo>
                  <a:cubicBezTo>
                    <a:pt x="1145548" y="371632"/>
                    <a:pt x="1145298" y="361834"/>
                    <a:pt x="1143127" y="352425"/>
                  </a:cubicBezTo>
                  <a:cubicBezTo>
                    <a:pt x="1134627" y="315594"/>
                    <a:pt x="1131170" y="320000"/>
                    <a:pt x="1124077" y="280988"/>
                  </a:cubicBezTo>
                  <a:cubicBezTo>
                    <a:pt x="1102633" y="163048"/>
                    <a:pt x="1130477" y="250923"/>
                    <a:pt x="1100265" y="190500"/>
                  </a:cubicBezTo>
                  <a:cubicBezTo>
                    <a:pt x="1098020" y="186010"/>
                    <a:pt x="1097480" y="180827"/>
                    <a:pt x="1095502" y="176213"/>
                  </a:cubicBezTo>
                  <a:cubicBezTo>
                    <a:pt x="1092705" y="169688"/>
                    <a:pt x="1088774" y="163689"/>
                    <a:pt x="1085977" y="157163"/>
                  </a:cubicBezTo>
                  <a:cubicBezTo>
                    <a:pt x="1084000" y="152549"/>
                    <a:pt x="1084351" y="146795"/>
                    <a:pt x="1081215" y="142875"/>
                  </a:cubicBezTo>
                  <a:cubicBezTo>
                    <a:pt x="1077639" y="138405"/>
                    <a:pt x="1071690" y="136525"/>
                    <a:pt x="1066927" y="133350"/>
                  </a:cubicBezTo>
                  <a:cubicBezTo>
                    <a:pt x="1057882" y="121290"/>
                    <a:pt x="1037912" y="93984"/>
                    <a:pt x="1028827" y="85725"/>
                  </a:cubicBezTo>
                  <a:cubicBezTo>
                    <a:pt x="1020356" y="78025"/>
                    <a:pt x="1009630" y="73240"/>
                    <a:pt x="1000252" y="66675"/>
                  </a:cubicBezTo>
                  <a:cubicBezTo>
                    <a:pt x="993749" y="62123"/>
                    <a:pt x="988455" y="55612"/>
                    <a:pt x="981202" y="52388"/>
                  </a:cubicBezTo>
                  <a:cubicBezTo>
                    <a:pt x="973805" y="49100"/>
                    <a:pt x="965173" y="49849"/>
                    <a:pt x="957390" y="47625"/>
                  </a:cubicBezTo>
                  <a:cubicBezTo>
                    <a:pt x="884560" y="26817"/>
                    <a:pt x="942723" y="38038"/>
                    <a:pt x="885952" y="28575"/>
                  </a:cubicBezTo>
                  <a:cubicBezTo>
                    <a:pt x="879602" y="25400"/>
                    <a:pt x="873637" y="21295"/>
                    <a:pt x="866902" y="19050"/>
                  </a:cubicBezTo>
                  <a:cubicBezTo>
                    <a:pt x="859223" y="16490"/>
                    <a:pt x="850992" y="16044"/>
                    <a:pt x="843090" y="14288"/>
                  </a:cubicBezTo>
                  <a:cubicBezTo>
                    <a:pt x="821804" y="9558"/>
                    <a:pt x="819975" y="7097"/>
                    <a:pt x="795465" y="4763"/>
                  </a:cubicBezTo>
                  <a:cubicBezTo>
                    <a:pt x="771707" y="2500"/>
                    <a:pt x="747840" y="1588"/>
                    <a:pt x="724027" y="0"/>
                  </a:cubicBezTo>
                  <a:cubicBezTo>
                    <a:pt x="704977" y="1588"/>
                    <a:pt x="685845" y="2392"/>
                    <a:pt x="666877" y="4763"/>
                  </a:cubicBezTo>
                  <a:cubicBezTo>
                    <a:pt x="645748" y="7404"/>
                    <a:pt x="642284" y="14443"/>
                    <a:pt x="619252" y="19050"/>
                  </a:cubicBezTo>
                  <a:cubicBezTo>
                    <a:pt x="605156" y="21869"/>
                    <a:pt x="590677" y="22225"/>
                    <a:pt x="576390" y="23813"/>
                  </a:cubicBezTo>
                  <a:cubicBezTo>
                    <a:pt x="571627" y="25400"/>
                    <a:pt x="566929" y="27196"/>
                    <a:pt x="562102" y="28575"/>
                  </a:cubicBezTo>
                  <a:cubicBezTo>
                    <a:pt x="555808" y="30373"/>
                    <a:pt x="548906" y="30411"/>
                    <a:pt x="543052" y="33338"/>
                  </a:cubicBezTo>
                  <a:cubicBezTo>
                    <a:pt x="522857" y="43435"/>
                    <a:pt x="518533" y="57462"/>
                    <a:pt x="500190" y="71438"/>
                  </a:cubicBezTo>
                  <a:cubicBezTo>
                    <a:pt x="475672" y="90118"/>
                    <a:pt x="423990" y="123825"/>
                    <a:pt x="423990" y="123825"/>
                  </a:cubicBezTo>
                  <a:cubicBezTo>
                    <a:pt x="419227" y="131763"/>
                    <a:pt x="413533" y="139211"/>
                    <a:pt x="409702" y="147638"/>
                  </a:cubicBezTo>
                  <a:cubicBezTo>
                    <a:pt x="400255" y="168422"/>
                    <a:pt x="401538" y="180430"/>
                    <a:pt x="390652" y="200025"/>
                  </a:cubicBezTo>
                  <a:cubicBezTo>
                    <a:pt x="386797" y="206964"/>
                    <a:pt x="381127" y="212725"/>
                    <a:pt x="376365" y="219075"/>
                  </a:cubicBezTo>
                  <a:cubicBezTo>
                    <a:pt x="371100" y="234869"/>
                    <a:pt x="370015" y="215107"/>
                    <a:pt x="366840" y="223838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7" name="Oval 236">
              <a:extLst>
                <a:ext uri="{FF2B5EF4-FFF2-40B4-BE49-F238E27FC236}">
                  <a16:creationId xmlns:a16="http://schemas.microsoft.com/office/drawing/2014/main" id="{E9FD440A-04E2-4CE2-8381-62F3656533AA}"/>
                </a:ext>
              </a:extLst>
            </p:cNvPr>
            <p:cNvSpPr/>
            <p:nvPr/>
          </p:nvSpPr>
          <p:spPr>
            <a:xfrm>
              <a:off x="4631531" y="3674269"/>
              <a:ext cx="128588" cy="128588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8" name="Oval 237">
              <a:extLst>
                <a:ext uri="{FF2B5EF4-FFF2-40B4-BE49-F238E27FC236}">
                  <a16:creationId xmlns:a16="http://schemas.microsoft.com/office/drawing/2014/main" id="{9BFF73DD-9E9B-43C8-BC73-2584A6C7AB2F}"/>
                </a:ext>
              </a:extLst>
            </p:cNvPr>
            <p:cNvSpPr/>
            <p:nvPr/>
          </p:nvSpPr>
          <p:spPr>
            <a:xfrm>
              <a:off x="5072856" y="3683794"/>
              <a:ext cx="128588" cy="128588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9" name="Oval 238">
              <a:extLst>
                <a:ext uri="{FF2B5EF4-FFF2-40B4-BE49-F238E27FC236}">
                  <a16:creationId xmlns:a16="http://schemas.microsoft.com/office/drawing/2014/main" id="{7A083490-0114-46C4-A244-BD61E34D5D48}"/>
                </a:ext>
              </a:extLst>
            </p:cNvPr>
            <p:cNvSpPr/>
            <p:nvPr/>
          </p:nvSpPr>
          <p:spPr>
            <a:xfrm>
              <a:off x="5285581" y="4010819"/>
              <a:ext cx="128588" cy="128588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40" name="Oval 239">
              <a:extLst>
                <a:ext uri="{FF2B5EF4-FFF2-40B4-BE49-F238E27FC236}">
                  <a16:creationId xmlns:a16="http://schemas.microsoft.com/office/drawing/2014/main" id="{469D34CD-5F94-4A30-8CF4-40785039388D}"/>
                </a:ext>
              </a:extLst>
            </p:cNvPr>
            <p:cNvSpPr/>
            <p:nvPr/>
          </p:nvSpPr>
          <p:spPr>
            <a:xfrm>
              <a:off x="6463506" y="3280569"/>
              <a:ext cx="128588" cy="128588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41" name="Oval 240">
              <a:extLst>
                <a:ext uri="{FF2B5EF4-FFF2-40B4-BE49-F238E27FC236}">
                  <a16:creationId xmlns:a16="http://schemas.microsoft.com/office/drawing/2014/main" id="{9F6B6B0B-97FF-4C8D-9A9A-33DAD9B16A47}"/>
                </a:ext>
              </a:extLst>
            </p:cNvPr>
            <p:cNvSpPr/>
            <p:nvPr/>
          </p:nvSpPr>
          <p:spPr>
            <a:xfrm>
              <a:off x="6536531" y="2086769"/>
              <a:ext cx="128588" cy="128588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42" name="Oval 241">
              <a:extLst>
                <a:ext uri="{FF2B5EF4-FFF2-40B4-BE49-F238E27FC236}">
                  <a16:creationId xmlns:a16="http://schemas.microsoft.com/office/drawing/2014/main" id="{FBB3AFB0-DEB9-443E-BB14-283B834BFEC4}"/>
                </a:ext>
              </a:extLst>
            </p:cNvPr>
            <p:cNvSpPr/>
            <p:nvPr/>
          </p:nvSpPr>
          <p:spPr>
            <a:xfrm>
              <a:off x="5914231" y="842169"/>
              <a:ext cx="128588" cy="128588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43" name="Oval 242">
              <a:extLst>
                <a:ext uri="{FF2B5EF4-FFF2-40B4-BE49-F238E27FC236}">
                  <a16:creationId xmlns:a16="http://schemas.microsoft.com/office/drawing/2014/main" id="{3C757210-C396-42F2-BC0D-1CDFB4E9BBD8}"/>
                </a:ext>
              </a:extLst>
            </p:cNvPr>
            <p:cNvSpPr/>
            <p:nvPr/>
          </p:nvSpPr>
          <p:spPr>
            <a:xfrm>
              <a:off x="7822406" y="1937544"/>
              <a:ext cx="128588" cy="128588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44" name="Freeform: Shape 243">
              <a:extLst>
                <a:ext uri="{FF2B5EF4-FFF2-40B4-BE49-F238E27FC236}">
                  <a16:creationId xmlns:a16="http://schemas.microsoft.com/office/drawing/2014/main" id="{4F216C61-F133-4AB9-BF35-E1CA80D0DE8E}"/>
                </a:ext>
              </a:extLst>
            </p:cNvPr>
            <p:cNvSpPr/>
            <p:nvPr/>
          </p:nvSpPr>
          <p:spPr>
            <a:xfrm>
              <a:off x="7308850" y="1266755"/>
              <a:ext cx="400050" cy="162091"/>
            </a:xfrm>
            <a:custGeom>
              <a:avLst/>
              <a:gdLst>
                <a:gd name="connsiteX0" fmla="*/ 60325 w 400050"/>
                <a:gd name="connsiteY0" fmla="*/ 9595 h 162091"/>
                <a:gd name="connsiteX1" fmla="*/ 44450 w 400050"/>
                <a:gd name="connsiteY1" fmla="*/ 15945 h 162091"/>
                <a:gd name="connsiteX2" fmla="*/ 31750 w 400050"/>
                <a:gd name="connsiteY2" fmla="*/ 31820 h 162091"/>
                <a:gd name="connsiteX3" fmla="*/ 22225 w 400050"/>
                <a:gd name="connsiteY3" fmla="*/ 41345 h 162091"/>
                <a:gd name="connsiteX4" fmla="*/ 6350 w 400050"/>
                <a:gd name="connsiteY4" fmla="*/ 73095 h 162091"/>
                <a:gd name="connsiteX5" fmla="*/ 0 w 400050"/>
                <a:gd name="connsiteY5" fmla="*/ 82620 h 162091"/>
                <a:gd name="connsiteX6" fmla="*/ 25400 w 400050"/>
                <a:gd name="connsiteY6" fmla="*/ 111195 h 162091"/>
                <a:gd name="connsiteX7" fmla="*/ 34925 w 400050"/>
                <a:gd name="connsiteY7" fmla="*/ 123895 h 162091"/>
                <a:gd name="connsiteX8" fmla="*/ 76200 w 400050"/>
                <a:gd name="connsiteY8" fmla="*/ 142945 h 162091"/>
                <a:gd name="connsiteX9" fmla="*/ 85725 w 400050"/>
                <a:gd name="connsiteY9" fmla="*/ 146120 h 162091"/>
                <a:gd name="connsiteX10" fmla="*/ 142875 w 400050"/>
                <a:gd name="connsiteY10" fmla="*/ 152470 h 162091"/>
                <a:gd name="connsiteX11" fmla="*/ 168275 w 400050"/>
                <a:gd name="connsiteY11" fmla="*/ 155645 h 162091"/>
                <a:gd name="connsiteX12" fmla="*/ 276225 w 400050"/>
                <a:gd name="connsiteY12" fmla="*/ 152470 h 162091"/>
                <a:gd name="connsiteX13" fmla="*/ 368300 w 400050"/>
                <a:gd name="connsiteY13" fmla="*/ 149295 h 162091"/>
                <a:gd name="connsiteX14" fmla="*/ 387350 w 400050"/>
                <a:gd name="connsiteY14" fmla="*/ 136595 h 162091"/>
                <a:gd name="connsiteX15" fmla="*/ 400050 w 400050"/>
                <a:gd name="connsiteY15" fmla="*/ 104845 h 162091"/>
                <a:gd name="connsiteX16" fmla="*/ 396875 w 400050"/>
                <a:gd name="connsiteY16" fmla="*/ 92145 h 162091"/>
                <a:gd name="connsiteX17" fmla="*/ 361950 w 400050"/>
                <a:gd name="connsiteY17" fmla="*/ 57220 h 162091"/>
                <a:gd name="connsiteX18" fmla="*/ 352425 w 400050"/>
                <a:gd name="connsiteY18" fmla="*/ 47695 h 162091"/>
                <a:gd name="connsiteX19" fmla="*/ 342900 w 400050"/>
                <a:gd name="connsiteY19" fmla="*/ 44520 h 162091"/>
                <a:gd name="connsiteX20" fmla="*/ 330200 w 400050"/>
                <a:gd name="connsiteY20" fmla="*/ 38170 h 162091"/>
                <a:gd name="connsiteX21" fmla="*/ 282575 w 400050"/>
                <a:gd name="connsiteY21" fmla="*/ 19120 h 162091"/>
                <a:gd name="connsiteX22" fmla="*/ 266700 w 400050"/>
                <a:gd name="connsiteY22" fmla="*/ 12770 h 162091"/>
                <a:gd name="connsiteX23" fmla="*/ 238125 w 400050"/>
                <a:gd name="connsiteY23" fmla="*/ 9595 h 162091"/>
                <a:gd name="connsiteX24" fmla="*/ 193675 w 400050"/>
                <a:gd name="connsiteY24" fmla="*/ 70 h 162091"/>
                <a:gd name="connsiteX25" fmla="*/ 60325 w 400050"/>
                <a:gd name="connsiteY25" fmla="*/ 9595 h 162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00050" h="162091">
                  <a:moveTo>
                    <a:pt x="60325" y="9595"/>
                  </a:moveTo>
                  <a:cubicBezTo>
                    <a:pt x="35454" y="12241"/>
                    <a:pt x="48949" y="12446"/>
                    <a:pt x="44450" y="15945"/>
                  </a:cubicBezTo>
                  <a:cubicBezTo>
                    <a:pt x="39101" y="20105"/>
                    <a:pt x="36212" y="26720"/>
                    <a:pt x="31750" y="31820"/>
                  </a:cubicBezTo>
                  <a:cubicBezTo>
                    <a:pt x="28793" y="35199"/>
                    <a:pt x="24578" y="37521"/>
                    <a:pt x="22225" y="41345"/>
                  </a:cubicBezTo>
                  <a:cubicBezTo>
                    <a:pt x="16024" y="51422"/>
                    <a:pt x="12914" y="63250"/>
                    <a:pt x="6350" y="73095"/>
                  </a:cubicBezTo>
                  <a:lnTo>
                    <a:pt x="0" y="82620"/>
                  </a:lnTo>
                  <a:cubicBezTo>
                    <a:pt x="29196" y="126414"/>
                    <a:pt x="-2808" y="82987"/>
                    <a:pt x="25400" y="111195"/>
                  </a:cubicBezTo>
                  <a:cubicBezTo>
                    <a:pt x="29142" y="114937"/>
                    <a:pt x="30943" y="120410"/>
                    <a:pt x="34925" y="123895"/>
                  </a:cubicBezTo>
                  <a:cubicBezTo>
                    <a:pt x="45374" y="133038"/>
                    <a:pt x="64334" y="138630"/>
                    <a:pt x="76200" y="142945"/>
                  </a:cubicBezTo>
                  <a:cubicBezTo>
                    <a:pt x="79345" y="144089"/>
                    <a:pt x="82458" y="145394"/>
                    <a:pt x="85725" y="146120"/>
                  </a:cubicBezTo>
                  <a:cubicBezTo>
                    <a:pt x="106039" y="150634"/>
                    <a:pt x="120743" y="150257"/>
                    <a:pt x="142875" y="152470"/>
                  </a:cubicBezTo>
                  <a:cubicBezTo>
                    <a:pt x="151365" y="153319"/>
                    <a:pt x="159808" y="154587"/>
                    <a:pt x="168275" y="155645"/>
                  </a:cubicBezTo>
                  <a:cubicBezTo>
                    <a:pt x="209382" y="169347"/>
                    <a:pt x="170607" y="157751"/>
                    <a:pt x="276225" y="152470"/>
                  </a:cubicBezTo>
                  <a:cubicBezTo>
                    <a:pt x="306897" y="150936"/>
                    <a:pt x="337608" y="150353"/>
                    <a:pt x="368300" y="149295"/>
                  </a:cubicBezTo>
                  <a:cubicBezTo>
                    <a:pt x="374650" y="145062"/>
                    <a:pt x="382245" y="142268"/>
                    <a:pt x="387350" y="136595"/>
                  </a:cubicBezTo>
                  <a:cubicBezTo>
                    <a:pt x="395295" y="127767"/>
                    <a:pt x="397324" y="115751"/>
                    <a:pt x="400050" y="104845"/>
                  </a:cubicBezTo>
                  <a:cubicBezTo>
                    <a:pt x="398992" y="100612"/>
                    <a:pt x="399218" y="95826"/>
                    <a:pt x="396875" y="92145"/>
                  </a:cubicBezTo>
                  <a:cubicBezTo>
                    <a:pt x="383407" y="70981"/>
                    <a:pt x="378505" y="71705"/>
                    <a:pt x="361950" y="57220"/>
                  </a:cubicBezTo>
                  <a:cubicBezTo>
                    <a:pt x="358571" y="54263"/>
                    <a:pt x="356161" y="50186"/>
                    <a:pt x="352425" y="47695"/>
                  </a:cubicBezTo>
                  <a:cubicBezTo>
                    <a:pt x="349640" y="45839"/>
                    <a:pt x="345976" y="45838"/>
                    <a:pt x="342900" y="44520"/>
                  </a:cubicBezTo>
                  <a:cubicBezTo>
                    <a:pt x="338550" y="42656"/>
                    <a:pt x="334562" y="40007"/>
                    <a:pt x="330200" y="38170"/>
                  </a:cubicBezTo>
                  <a:cubicBezTo>
                    <a:pt x="314442" y="31535"/>
                    <a:pt x="298450" y="25470"/>
                    <a:pt x="282575" y="19120"/>
                  </a:cubicBezTo>
                  <a:cubicBezTo>
                    <a:pt x="277283" y="17003"/>
                    <a:pt x="272364" y="13399"/>
                    <a:pt x="266700" y="12770"/>
                  </a:cubicBezTo>
                  <a:lnTo>
                    <a:pt x="238125" y="9595"/>
                  </a:lnTo>
                  <a:cubicBezTo>
                    <a:pt x="230006" y="7565"/>
                    <a:pt x="203979" y="341"/>
                    <a:pt x="193675" y="70"/>
                  </a:cubicBezTo>
                  <a:cubicBezTo>
                    <a:pt x="159820" y="-821"/>
                    <a:pt x="85196" y="6949"/>
                    <a:pt x="60325" y="9595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5" name="Oval 244">
              <a:extLst>
                <a:ext uri="{FF2B5EF4-FFF2-40B4-BE49-F238E27FC236}">
                  <a16:creationId xmlns:a16="http://schemas.microsoft.com/office/drawing/2014/main" id="{2D9C23F8-88F6-4A7C-B263-54E2C8A39DED}"/>
                </a:ext>
              </a:extLst>
            </p:cNvPr>
            <p:cNvSpPr/>
            <p:nvPr/>
          </p:nvSpPr>
          <p:spPr>
            <a:xfrm>
              <a:off x="6863556" y="2213769"/>
              <a:ext cx="128588" cy="128588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46" name="Oval 245">
              <a:extLst>
                <a:ext uri="{FF2B5EF4-FFF2-40B4-BE49-F238E27FC236}">
                  <a16:creationId xmlns:a16="http://schemas.microsoft.com/office/drawing/2014/main" id="{1B44280A-6616-4C01-87F4-4EEDD6FF43DB}"/>
                </a:ext>
              </a:extLst>
            </p:cNvPr>
            <p:cNvSpPr/>
            <p:nvPr/>
          </p:nvSpPr>
          <p:spPr>
            <a:xfrm>
              <a:off x="5466556" y="4791869"/>
              <a:ext cx="128588" cy="128588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03DD5E51-77F1-43C5-83D8-56A04E84FBB8}"/>
                </a:ext>
              </a:extLst>
            </p:cNvPr>
            <p:cNvSpPr/>
            <p:nvPr/>
          </p:nvSpPr>
          <p:spPr>
            <a:xfrm>
              <a:off x="5641181" y="5842794"/>
              <a:ext cx="128588" cy="128588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7157832-F8F4-4018-9772-09741B96D78B}"/>
                </a:ext>
              </a:extLst>
            </p:cNvPr>
            <p:cNvSpPr/>
            <p:nvPr/>
          </p:nvSpPr>
          <p:spPr>
            <a:xfrm>
              <a:off x="6993731" y="4883944"/>
              <a:ext cx="128588" cy="128588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49" name="Oval 248">
              <a:extLst>
                <a:ext uri="{FF2B5EF4-FFF2-40B4-BE49-F238E27FC236}">
                  <a16:creationId xmlns:a16="http://schemas.microsoft.com/office/drawing/2014/main" id="{6B54494C-EDE4-4AA7-A0B8-21F62D58460A}"/>
                </a:ext>
              </a:extLst>
            </p:cNvPr>
            <p:cNvSpPr/>
            <p:nvPr/>
          </p:nvSpPr>
          <p:spPr>
            <a:xfrm>
              <a:off x="6885781" y="5042694"/>
              <a:ext cx="128588" cy="128588"/>
            </a:xfrm>
            <a:prstGeom prst="ellipse">
              <a:avLst/>
            </a:pr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F21F0E69-AED2-4ABD-A43B-96CF52294226}"/>
              </a:ext>
            </a:extLst>
          </p:cNvPr>
          <p:cNvGrpSpPr/>
          <p:nvPr/>
        </p:nvGrpSpPr>
        <p:grpSpPr>
          <a:xfrm>
            <a:off x="4169659" y="3379547"/>
            <a:ext cx="3848484" cy="2886363"/>
            <a:chOff x="484632" y="0"/>
            <a:chExt cx="9144000" cy="6858000"/>
          </a:xfrm>
        </p:grpSpPr>
        <p:pic>
          <p:nvPicPr>
            <p:cNvPr id="251" name="Picture 250" descr="A picture containing star, night, outdoor object, dark&#10;&#10;Description automatically generated">
              <a:extLst>
                <a:ext uri="{FF2B5EF4-FFF2-40B4-BE49-F238E27FC236}">
                  <a16:creationId xmlns:a16="http://schemas.microsoft.com/office/drawing/2014/main" id="{E93605CC-7BC7-4329-8D35-405FD0BAB47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94174DBC-F1C6-41FD-88AC-D5C4FCCE6210}"/>
                </a:ext>
              </a:extLst>
            </p:cNvPr>
            <p:cNvSpPr/>
            <p:nvPr/>
          </p:nvSpPr>
          <p:spPr>
            <a:xfrm>
              <a:off x="3197909" y="2343151"/>
              <a:ext cx="4231592" cy="3362325"/>
            </a:xfrm>
            <a:custGeom>
              <a:avLst/>
              <a:gdLst>
                <a:gd name="connsiteX0" fmla="*/ 850217 w 4231592"/>
                <a:gd name="connsiteY0" fmla="*/ 1971675 h 3362325"/>
                <a:gd name="connsiteX1" fmla="*/ 935942 w 4231592"/>
                <a:gd name="connsiteY1" fmla="*/ 1962150 h 3362325"/>
                <a:gd name="connsiteX2" fmla="*/ 978805 w 4231592"/>
                <a:gd name="connsiteY2" fmla="*/ 1952625 h 3362325"/>
                <a:gd name="connsiteX3" fmla="*/ 1088342 w 4231592"/>
                <a:gd name="connsiteY3" fmla="*/ 1938338 h 3362325"/>
                <a:gd name="connsiteX4" fmla="*/ 1126442 w 4231592"/>
                <a:gd name="connsiteY4" fmla="*/ 1924050 h 3362325"/>
                <a:gd name="connsiteX5" fmla="*/ 1178830 w 4231592"/>
                <a:gd name="connsiteY5" fmla="*/ 1905000 h 3362325"/>
                <a:gd name="connsiteX6" fmla="*/ 1197880 w 4231592"/>
                <a:gd name="connsiteY6" fmla="*/ 1895475 h 3362325"/>
                <a:gd name="connsiteX7" fmla="*/ 1240742 w 4231592"/>
                <a:gd name="connsiteY7" fmla="*/ 1885950 h 3362325"/>
                <a:gd name="connsiteX8" fmla="*/ 1316942 w 4231592"/>
                <a:gd name="connsiteY8" fmla="*/ 1862138 h 3362325"/>
                <a:gd name="connsiteX9" fmla="*/ 1383617 w 4231592"/>
                <a:gd name="connsiteY9" fmla="*/ 1828800 h 3362325"/>
                <a:gd name="connsiteX10" fmla="*/ 1402667 w 4231592"/>
                <a:gd name="connsiteY10" fmla="*/ 1814513 h 3362325"/>
                <a:gd name="connsiteX11" fmla="*/ 1445530 w 4231592"/>
                <a:gd name="connsiteY11" fmla="*/ 1795463 h 3362325"/>
                <a:gd name="connsiteX12" fmla="*/ 1474105 w 4231592"/>
                <a:gd name="connsiteY12" fmla="*/ 1776413 h 3362325"/>
                <a:gd name="connsiteX13" fmla="*/ 1521730 w 4231592"/>
                <a:gd name="connsiteY13" fmla="*/ 1757363 h 3362325"/>
                <a:gd name="connsiteX14" fmla="*/ 1569355 w 4231592"/>
                <a:gd name="connsiteY14" fmla="*/ 1728788 h 3362325"/>
                <a:gd name="connsiteX15" fmla="*/ 1593167 w 4231592"/>
                <a:gd name="connsiteY15" fmla="*/ 1719263 h 3362325"/>
                <a:gd name="connsiteX16" fmla="*/ 1636030 w 4231592"/>
                <a:gd name="connsiteY16" fmla="*/ 1704975 h 3362325"/>
                <a:gd name="connsiteX17" fmla="*/ 1674130 w 4231592"/>
                <a:gd name="connsiteY17" fmla="*/ 1685925 h 3362325"/>
                <a:gd name="connsiteX18" fmla="*/ 1702705 w 4231592"/>
                <a:gd name="connsiteY18" fmla="*/ 1676400 h 3362325"/>
                <a:gd name="connsiteX19" fmla="*/ 1769380 w 4231592"/>
                <a:gd name="connsiteY19" fmla="*/ 1638300 h 3362325"/>
                <a:gd name="connsiteX20" fmla="*/ 1821767 w 4231592"/>
                <a:gd name="connsiteY20" fmla="*/ 1614488 h 3362325"/>
                <a:gd name="connsiteX21" fmla="*/ 1850342 w 4231592"/>
                <a:gd name="connsiteY21" fmla="*/ 1604963 h 3362325"/>
                <a:gd name="connsiteX22" fmla="*/ 1888442 w 4231592"/>
                <a:gd name="connsiteY22" fmla="*/ 1590675 h 3362325"/>
                <a:gd name="connsiteX23" fmla="*/ 1931305 w 4231592"/>
                <a:gd name="connsiteY23" fmla="*/ 1576388 h 3362325"/>
                <a:gd name="connsiteX24" fmla="*/ 1964642 w 4231592"/>
                <a:gd name="connsiteY24" fmla="*/ 1562100 h 3362325"/>
                <a:gd name="connsiteX25" fmla="*/ 2002742 w 4231592"/>
                <a:gd name="connsiteY25" fmla="*/ 1547813 h 3362325"/>
                <a:gd name="connsiteX26" fmla="*/ 2031317 w 4231592"/>
                <a:gd name="connsiteY26" fmla="*/ 1538288 h 3362325"/>
                <a:gd name="connsiteX27" fmla="*/ 2145617 w 4231592"/>
                <a:gd name="connsiteY27" fmla="*/ 1471613 h 3362325"/>
                <a:gd name="connsiteX28" fmla="*/ 2178955 w 4231592"/>
                <a:gd name="connsiteY28" fmla="*/ 1447800 h 3362325"/>
                <a:gd name="connsiteX29" fmla="*/ 2207530 w 4231592"/>
                <a:gd name="connsiteY29" fmla="*/ 1414463 h 3362325"/>
                <a:gd name="connsiteX30" fmla="*/ 2259917 w 4231592"/>
                <a:gd name="connsiteY30" fmla="*/ 1385888 h 3362325"/>
                <a:gd name="connsiteX31" fmla="*/ 2293255 w 4231592"/>
                <a:gd name="connsiteY31" fmla="*/ 1362075 h 3362325"/>
                <a:gd name="connsiteX32" fmla="*/ 2355167 w 4231592"/>
                <a:gd name="connsiteY32" fmla="*/ 1309688 h 3362325"/>
                <a:gd name="connsiteX33" fmla="*/ 2412317 w 4231592"/>
                <a:gd name="connsiteY33" fmla="*/ 1266825 h 3362325"/>
                <a:gd name="connsiteX34" fmla="*/ 2426605 w 4231592"/>
                <a:gd name="connsiteY34" fmla="*/ 1247775 h 3362325"/>
                <a:gd name="connsiteX35" fmla="*/ 2464705 w 4231592"/>
                <a:gd name="connsiteY35" fmla="*/ 1228725 h 3362325"/>
                <a:gd name="connsiteX36" fmla="*/ 2517092 w 4231592"/>
                <a:gd name="connsiteY36" fmla="*/ 1185863 h 3362325"/>
                <a:gd name="connsiteX37" fmla="*/ 2559955 w 4231592"/>
                <a:gd name="connsiteY37" fmla="*/ 1152525 h 3362325"/>
                <a:gd name="connsiteX38" fmla="*/ 2626630 w 4231592"/>
                <a:gd name="connsiteY38" fmla="*/ 1095375 h 3362325"/>
                <a:gd name="connsiteX39" fmla="*/ 2659967 w 4231592"/>
                <a:gd name="connsiteY39" fmla="*/ 1066800 h 3362325"/>
                <a:gd name="connsiteX40" fmla="*/ 2688542 w 4231592"/>
                <a:gd name="connsiteY40" fmla="*/ 1038225 h 3362325"/>
                <a:gd name="connsiteX41" fmla="*/ 2736167 w 4231592"/>
                <a:gd name="connsiteY41" fmla="*/ 985838 h 3362325"/>
                <a:gd name="connsiteX42" fmla="*/ 2798080 w 4231592"/>
                <a:gd name="connsiteY42" fmla="*/ 933450 h 3362325"/>
                <a:gd name="connsiteX43" fmla="*/ 2826655 w 4231592"/>
                <a:gd name="connsiteY43" fmla="*/ 914400 h 3362325"/>
                <a:gd name="connsiteX44" fmla="*/ 2874280 w 4231592"/>
                <a:gd name="connsiteY44" fmla="*/ 862013 h 3362325"/>
                <a:gd name="connsiteX45" fmla="*/ 2936192 w 4231592"/>
                <a:gd name="connsiteY45" fmla="*/ 819150 h 3362325"/>
                <a:gd name="connsiteX46" fmla="*/ 2983817 w 4231592"/>
                <a:gd name="connsiteY46" fmla="*/ 771525 h 3362325"/>
                <a:gd name="connsiteX47" fmla="*/ 3026680 w 4231592"/>
                <a:gd name="connsiteY47" fmla="*/ 742950 h 3362325"/>
                <a:gd name="connsiteX48" fmla="*/ 3050492 w 4231592"/>
                <a:gd name="connsiteY48" fmla="*/ 723900 h 3362325"/>
                <a:gd name="connsiteX49" fmla="*/ 3117167 w 4231592"/>
                <a:gd name="connsiteY49" fmla="*/ 676275 h 3362325"/>
                <a:gd name="connsiteX50" fmla="*/ 3150505 w 4231592"/>
                <a:gd name="connsiteY50" fmla="*/ 647700 h 3362325"/>
                <a:gd name="connsiteX51" fmla="*/ 3183842 w 4231592"/>
                <a:gd name="connsiteY51" fmla="*/ 633413 h 3362325"/>
                <a:gd name="connsiteX52" fmla="*/ 3198130 w 4231592"/>
                <a:gd name="connsiteY52" fmla="*/ 614363 h 3362325"/>
                <a:gd name="connsiteX53" fmla="*/ 3236230 w 4231592"/>
                <a:gd name="connsiteY53" fmla="*/ 576263 h 3362325"/>
                <a:gd name="connsiteX54" fmla="*/ 3250517 w 4231592"/>
                <a:gd name="connsiteY54" fmla="*/ 547688 h 3362325"/>
                <a:gd name="connsiteX55" fmla="*/ 3283855 w 4231592"/>
                <a:gd name="connsiteY55" fmla="*/ 485775 h 3362325"/>
                <a:gd name="connsiteX56" fmla="*/ 3293380 w 4231592"/>
                <a:gd name="connsiteY56" fmla="*/ 395288 h 3362325"/>
                <a:gd name="connsiteX57" fmla="*/ 3307667 w 4231592"/>
                <a:gd name="connsiteY57" fmla="*/ 300038 h 3362325"/>
                <a:gd name="connsiteX58" fmla="*/ 3312430 w 4231592"/>
                <a:gd name="connsiteY58" fmla="*/ 266700 h 3362325"/>
                <a:gd name="connsiteX59" fmla="*/ 3317192 w 4231592"/>
                <a:gd name="connsiteY59" fmla="*/ 228600 h 3362325"/>
                <a:gd name="connsiteX60" fmla="*/ 3326717 w 4231592"/>
                <a:gd name="connsiteY60" fmla="*/ 195263 h 3362325"/>
                <a:gd name="connsiteX61" fmla="*/ 3331480 w 4231592"/>
                <a:gd name="connsiteY61" fmla="*/ 161925 h 3362325"/>
                <a:gd name="connsiteX62" fmla="*/ 3350530 w 4231592"/>
                <a:gd name="connsiteY62" fmla="*/ 100013 h 3362325"/>
                <a:gd name="connsiteX63" fmla="*/ 3360055 w 4231592"/>
                <a:gd name="connsiteY63" fmla="*/ 80963 h 3362325"/>
                <a:gd name="connsiteX64" fmla="*/ 3464830 w 4231592"/>
                <a:gd name="connsiteY64" fmla="*/ 14288 h 3362325"/>
                <a:gd name="connsiteX65" fmla="*/ 3493405 w 4231592"/>
                <a:gd name="connsiteY65" fmla="*/ 9525 h 3362325"/>
                <a:gd name="connsiteX66" fmla="*/ 3560080 w 4231592"/>
                <a:gd name="connsiteY66" fmla="*/ 0 h 3362325"/>
                <a:gd name="connsiteX67" fmla="*/ 3736292 w 4231592"/>
                <a:gd name="connsiteY67" fmla="*/ 4763 h 3362325"/>
                <a:gd name="connsiteX68" fmla="*/ 3807730 w 4231592"/>
                <a:gd name="connsiteY68" fmla="*/ 23813 h 3362325"/>
                <a:gd name="connsiteX69" fmla="*/ 3902980 w 4231592"/>
                <a:gd name="connsiteY69" fmla="*/ 47625 h 3362325"/>
                <a:gd name="connsiteX70" fmla="*/ 3945842 w 4231592"/>
                <a:gd name="connsiteY70" fmla="*/ 66675 h 3362325"/>
                <a:gd name="connsiteX71" fmla="*/ 4022042 w 4231592"/>
                <a:gd name="connsiteY71" fmla="*/ 95250 h 3362325"/>
                <a:gd name="connsiteX72" fmla="*/ 4098242 w 4231592"/>
                <a:gd name="connsiteY72" fmla="*/ 147638 h 3362325"/>
                <a:gd name="connsiteX73" fmla="*/ 4131580 w 4231592"/>
                <a:gd name="connsiteY73" fmla="*/ 176213 h 3362325"/>
                <a:gd name="connsiteX74" fmla="*/ 4174442 w 4231592"/>
                <a:gd name="connsiteY74" fmla="*/ 242888 h 3362325"/>
                <a:gd name="connsiteX75" fmla="*/ 4222067 w 4231592"/>
                <a:gd name="connsiteY75" fmla="*/ 357188 h 3362325"/>
                <a:gd name="connsiteX76" fmla="*/ 4231592 w 4231592"/>
                <a:gd name="connsiteY76" fmla="*/ 447675 h 3362325"/>
                <a:gd name="connsiteX77" fmla="*/ 4226830 w 4231592"/>
                <a:gd name="connsiteY77" fmla="*/ 538163 h 3362325"/>
                <a:gd name="connsiteX78" fmla="*/ 4198255 w 4231592"/>
                <a:gd name="connsiteY78" fmla="*/ 638175 h 3362325"/>
                <a:gd name="connsiteX79" fmla="*/ 4183967 w 4231592"/>
                <a:gd name="connsiteY79" fmla="*/ 690563 h 3362325"/>
                <a:gd name="connsiteX80" fmla="*/ 4169680 w 4231592"/>
                <a:gd name="connsiteY80" fmla="*/ 733425 h 3362325"/>
                <a:gd name="connsiteX81" fmla="*/ 4155392 w 4231592"/>
                <a:gd name="connsiteY81" fmla="*/ 771525 h 3362325"/>
                <a:gd name="connsiteX82" fmla="*/ 4131580 w 4231592"/>
                <a:gd name="connsiteY82" fmla="*/ 857250 h 3362325"/>
                <a:gd name="connsiteX83" fmla="*/ 4112530 w 4231592"/>
                <a:gd name="connsiteY83" fmla="*/ 895350 h 3362325"/>
                <a:gd name="connsiteX84" fmla="*/ 4088717 w 4231592"/>
                <a:gd name="connsiteY84" fmla="*/ 938213 h 3362325"/>
                <a:gd name="connsiteX85" fmla="*/ 4069667 w 4231592"/>
                <a:gd name="connsiteY85" fmla="*/ 981075 h 3362325"/>
                <a:gd name="connsiteX86" fmla="*/ 4017280 w 4231592"/>
                <a:gd name="connsiteY86" fmla="*/ 1062038 h 3362325"/>
                <a:gd name="connsiteX87" fmla="*/ 3974417 w 4231592"/>
                <a:gd name="connsiteY87" fmla="*/ 1133475 h 3362325"/>
                <a:gd name="connsiteX88" fmla="*/ 3950605 w 4231592"/>
                <a:gd name="connsiteY88" fmla="*/ 1162050 h 3362325"/>
                <a:gd name="connsiteX89" fmla="*/ 3931555 w 4231592"/>
                <a:gd name="connsiteY89" fmla="*/ 1195388 h 3362325"/>
                <a:gd name="connsiteX90" fmla="*/ 3883930 w 4231592"/>
                <a:gd name="connsiteY90" fmla="*/ 1257300 h 3362325"/>
                <a:gd name="connsiteX91" fmla="*/ 3836305 w 4231592"/>
                <a:gd name="connsiteY91" fmla="*/ 1319213 h 3362325"/>
                <a:gd name="connsiteX92" fmla="*/ 3788680 w 4231592"/>
                <a:gd name="connsiteY92" fmla="*/ 1357313 h 3362325"/>
                <a:gd name="connsiteX93" fmla="*/ 3769630 w 4231592"/>
                <a:gd name="connsiteY93" fmla="*/ 1371600 h 3362325"/>
                <a:gd name="connsiteX94" fmla="*/ 3736292 w 4231592"/>
                <a:gd name="connsiteY94" fmla="*/ 1395413 h 3362325"/>
                <a:gd name="connsiteX95" fmla="*/ 3702955 w 4231592"/>
                <a:gd name="connsiteY95" fmla="*/ 1419225 h 3362325"/>
                <a:gd name="connsiteX96" fmla="*/ 3641042 w 4231592"/>
                <a:gd name="connsiteY96" fmla="*/ 1438275 h 3362325"/>
                <a:gd name="connsiteX97" fmla="*/ 3602942 w 4231592"/>
                <a:gd name="connsiteY97" fmla="*/ 1443038 h 3362325"/>
                <a:gd name="connsiteX98" fmla="*/ 3545792 w 4231592"/>
                <a:gd name="connsiteY98" fmla="*/ 1457325 h 3362325"/>
                <a:gd name="connsiteX99" fmla="*/ 3445780 w 4231592"/>
                <a:gd name="connsiteY99" fmla="*/ 1481138 h 3362325"/>
                <a:gd name="connsiteX100" fmla="*/ 3417205 w 4231592"/>
                <a:gd name="connsiteY100" fmla="*/ 1495425 h 3362325"/>
                <a:gd name="connsiteX101" fmla="*/ 3388630 w 4231592"/>
                <a:gd name="connsiteY101" fmla="*/ 1504950 h 3362325"/>
                <a:gd name="connsiteX102" fmla="*/ 3341005 w 4231592"/>
                <a:gd name="connsiteY102" fmla="*/ 1533525 h 3362325"/>
                <a:gd name="connsiteX103" fmla="*/ 3317192 w 4231592"/>
                <a:gd name="connsiteY103" fmla="*/ 1543050 h 3362325"/>
                <a:gd name="connsiteX104" fmla="*/ 3250517 w 4231592"/>
                <a:gd name="connsiteY104" fmla="*/ 1585913 h 3362325"/>
                <a:gd name="connsiteX105" fmla="*/ 3212417 w 4231592"/>
                <a:gd name="connsiteY105" fmla="*/ 1604963 h 3362325"/>
                <a:gd name="connsiteX106" fmla="*/ 3174317 w 4231592"/>
                <a:gd name="connsiteY106" fmla="*/ 1633538 h 3362325"/>
                <a:gd name="connsiteX107" fmla="*/ 3102880 w 4231592"/>
                <a:gd name="connsiteY107" fmla="*/ 1676400 h 3362325"/>
                <a:gd name="connsiteX108" fmla="*/ 3064780 w 4231592"/>
                <a:gd name="connsiteY108" fmla="*/ 1700213 h 3362325"/>
                <a:gd name="connsiteX109" fmla="*/ 3026680 w 4231592"/>
                <a:gd name="connsiteY109" fmla="*/ 1724025 h 3362325"/>
                <a:gd name="connsiteX110" fmla="*/ 2988580 w 4231592"/>
                <a:gd name="connsiteY110" fmla="*/ 1752600 h 3362325"/>
                <a:gd name="connsiteX111" fmla="*/ 2945717 w 4231592"/>
                <a:gd name="connsiteY111" fmla="*/ 1776413 h 3362325"/>
                <a:gd name="connsiteX112" fmla="*/ 2902855 w 4231592"/>
                <a:gd name="connsiteY112" fmla="*/ 1814513 h 3362325"/>
                <a:gd name="connsiteX113" fmla="*/ 2812367 w 4231592"/>
                <a:gd name="connsiteY113" fmla="*/ 1881188 h 3362325"/>
                <a:gd name="connsiteX114" fmla="*/ 2740930 w 4231592"/>
                <a:gd name="connsiteY114" fmla="*/ 1933575 h 3362325"/>
                <a:gd name="connsiteX115" fmla="*/ 2726642 w 4231592"/>
                <a:gd name="connsiteY115" fmla="*/ 1947863 h 3362325"/>
                <a:gd name="connsiteX116" fmla="*/ 2664730 w 4231592"/>
                <a:gd name="connsiteY116" fmla="*/ 1985963 h 3362325"/>
                <a:gd name="connsiteX117" fmla="*/ 2588530 w 4231592"/>
                <a:gd name="connsiteY117" fmla="*/ 2028825 h 3362325"/>
                <a:gd name="connsiteX118" fmla="*/ 2483755 w 4231592"/>
                <a:gd name="connsiteY118" fmla="*/ 2076450 h 3362325"/>
                <a:gd name="connsiteX119" fmla="*/ 2398030 w 4231592"/>
                <a:gd name="connsiteY119" fmla="*/ 2124075 h 3362325"/>
                <a:gd name="connsiteX120" fmla="*/ 2326592 w 4231592"/>
                <a:gd name="connsiteY120" fmla="*/ 2152650 h 3362325"/>
                <a:gd name="connsiteX121" fmla="*/ 2283730 w 4231592"/>
                <a:gd name="connsiteY121" fmla="*/ 2181225 h 3362325"/>
                <a:gd name="connsiteX122" fmla="*/ 2245630 w 4231592"/>
                <a:gd name="connsiteY122" fmla="*/ 2205038 h 3362325"/>
                <a:gd name="connsiteX123" fmla="*/ 2174192 w 4231592"/>
                <a:gd name="connsiteY123" fmla="*/ 2271713 h 3362325"/>
                <a:gd name="connsiteX124" fmla="*/ 2140855 w 4231592"/>
                <a:gd name="connsiteY124" fmla="*/ 2300288 h 3362325"/>
                <a:gd name="connsiteX125" fmla="*/ 2083705 w 4231592"/>
                <a:gd name="connsiteY125" fmla="*/ 2366963 h 3362325"/>
                <a:gd name="connsiteX126" fmla="*/ 2012267 w 4231592"/>
                <a:gd name="connsiteY126" fmla="*/ 2443163 h 3362325"/>
                <a:gd name="connsiteX127" fmla="*/ 1936067 w 4231592"/>
                <a:gd name="connsiteY127" fmla="*/ 2566988 h 3362325"/>
                <a:gd name="connsiteX128" fmla="*/ 1893205 w 4231592"/>
                <a:gd name="connsiteY128" fmla="*/ 2647950 h 3362325"/>
                <a:gd name="connsiteX129" fmla="*/ 1850342 w 4231592"/>
                <a:gd name="connsiteY129" fmla="*/ 2743200 h 3362325"/>
                <a:gd name="connsiteX130" fmla="*/ 1812242 w 4231592"/>
                <a:gd name="connsiteY130" fmla="*/ 2824163 h 3362325"/>
                <a:gd name="connsiteX131" fmla="*/ 1726517 w 4231592"/>
                <a:gd name="connsiteY131" fmla="*/ 2928938 h 3362325"/>
                <a:gd name="connsiteX132" fmla="*/ 1693180 w 4231592"/>
                <a:gd name="connsiteY132" fmla="*/ 2967038 h 3362325"/>
                <a:gd name="connsiteX133" fmla="*/ 1655080 w 4231592"/>
                <a:gd name="connsiteY133" fmla="*/ 3000375 h 3362325"/>
                <a:gd name="connsiteX134" fmla="*/ 1621742 w 4231592"/>
                <a:gd name="connsiteY134" fmla="*/ 3033713 h 3362325"/>
                <a:gd name="connsiteX135" fmla="*/ 1583642 w 4231592"/>
                <a:gd name="connsiteY135" fmla="*/ 3076575 h 3362325"/>
                <a:gd name="connsiteX136" fmla="*/ 1540780 w 4231592"/>
                <a:gd name="connsiteY136" fmla="*/ 3105150 h 3362325"/>
                <a:gd name="connsiteX137" fmla="*/ 1455055 w 4231592"/>
                <a:gd name="connsiteY137" fmla="*/ 3167063 h 3362325"/>
                <a:gd name="connsiteX138" fmla="*/ 1412192 w 4231592"/>
                <a:gd name="connsiteY138" fmla="*/ 3186113 h 3362325"/>
                <a:gd name="connsiteX139" fmla="*/ 1335992 w 4231592"/>
                <a:gd name="connsiteY139" fmla="*/ 3233738 h 3362325"/>
                <a:gd name="connsiteX140" fmla="*/ 1288367 w 4231592"/>
                <a:gd name="connsiteY140" fmla="*/ 3252788 h 3362325"/>
                <a:gd name="connsiteX141" fmla="*/ 1207405 w 4231592"/>
                <a:gd name="connsiteY141" fmla="*/ 3286125 h 3362325"/>
                <a:gd name="connsiteX142" fmla="*/ 1174067 w 4231592"/>
                <a:gd name="connsiteY142" fmla="*/ 3295650 h 3362325"/>
                <a:gd name="connsiteX143" fmla="*/ 1145492 w 4231592"/>
                <a:gd name="connsiteY143" fmla="*/ 3305175 h 3362325"/>
                <a:gd name="connsiteX144" fmla="*/ 1083580 w 4231592"/>
                <a:gd name="connsiteY144" fmla="*/ 3309938 h 3362325"/>
                <a:gd name="connsiteX145" fmla="*/ 1035955 w 4231592"/>
                <a:gd name="connsiteY145" fmla="*/ 3319463 h 3362325"/>
                <a:gd name="connsiteX146" fmla="*/ 1016905 w 4231592"/>
                <a:gd name="connsiteY146" fmla="*/ 3324225 h 3362325"/>
                <a:gd name="connsiteX147" fmla="*/ 993092 w 4231592"/>
                <a:gd name="connsiteY147" fmla="*/ 3328988 h 3362325"/>
                <a:gd name="connsiteX148" fmla="*/ 926417 w 4231592"/>
                <a:gd name="connsiteY148" fmla="*/ 3348038 h 3362325"/>
                <a:gd name="connsiteX149" fmla="*/ 835930 w 4231592"/>
                <a:gd name="connsiteY149" fmla="*/ 3357563 h 3362325"/>
                <a:gd name="connsiteX150" fmla="*/ 783542 w 4231592"/>
                <a:gd name="connsiteY150" fmla="*/ 3362325 h 3362325"/>
                <a:gd name="connsiteX151" fmla="*/ 478742 w 4231592"/>
                <a:gd name="connsiteY151" fmla="*/ 3352800 h 3362325"/>
                <a:gd name="connsiteX152" fmla="*/ 354917 w 4231592"/>
                <a:gd name="connsiteY152" fmla="*/ 3319463 h 3362325"/>
                <a:gd name="connsiteX153" fmla="*/ 297767 w 4231592"/>
                <a:gd name="connsiteY153" fmla="*/ 3305175 h 3362325"/>
                <a:gd name="connsiteX154" fmla="*/ 178705 w 4231592"/>
                <a:gd name="connsiteY154" fmla="*/ 3252788 h 3362325"/>
                <a:gd name="connsiteX155" fmla="*/ 112030 w 4231592"/>
                <a:gd name="connsiteY155" fmla="*/ 3181350 h 3362325"/>
                <a:gd name="connsiteX156" fmla="*/ 59642 w 4231592"/>
                <a:gd name="connsiteY156" fmla="*/ 3076575 h 3362325"/>
                <a:gd name="connsiteX157" fmla="*/ 35830 w 4231592"/>
                <a:gd name="connsiteY157" fmla="*/ 3005138 h 3362325"/>
                <a:gd name="connsiteX158" fmla="*/ 7255 w 4231592"/>
                <a:gd name="connsiteY158" fmla="*/ 2909888 h 3362325"/>
                <a:gd name="connsiteX159" fmla="*/ 7255 w 4231592"/>
                <a:gd name="connsiteY159" fmla="*/ 2686050 h 3362325"/>
                <a:gd name="connsiteX160" fmla="*/ 21542 w 4231592"/>
                <a:gd name="connsiteY160" fmla="*/ 2643188 h 3362325"/>
                <a:gd name="connsiteX161" fmla="*/ 26305 w 4231592"/>
                <a:gd name="connsiteY161" fmla="*/ 2619375 h 3362325"/>
                <a:gd name="connsiteX162" fmla="*/ 35830 w 4231592"/>
                <a:gd name="connsiteY162" fmla="*/ 2581275 h 3362325"/>
                <a:gd name="connsiteX163" fmla="*/ 59642 w 4231592"/>
                <a:gd name="connsiteY163" fmla="*/ 2524125 h 3362325"/>
                <a:gd name="connsiteX164" fmla="*/ 73930 w 4231592"/>
                <a:gd name="connsiteY164" fmla="*/ 2490788 h 3362325"/>
                <a:gd name="connsiteX165" fmla="*/ 83455 w 4231592"/>
                <a:gd name="connsiteY165" fmla="*/ 2462213 h 3362325"/>
                <a:gd name="connsiteX166" fmla="*/ 131080 w 4231592"/>
                <a:gd name="connsiteY166" fmla="*/ 2400300 h 3362325"/>
                <a:gd name="connsiteX167" fmla="*/ 178705 w 4231592"/>
                <a:gd name="connsiteY167" fmla="*/ 2343150 h 3362325"/>
                <a:gd name="connsiteX168" fmla="*/ 197755 w 4231592"/>
                <a:gd name="connsiteY168" fmla="*/ 2324100 h 3362325"/>
                <a:gd name="connsiteX169" fmla="*/ 240617 w 4231592"/>
                <a:gd name="connsiteY169" fmla="*/ 2257425 h 3362325"/>
                <a:gd name="connsiteX170" fmla="*/ 302530 w 4231592"/>
                <a:gd name="connsiteY170" fmla="*/ 2195513 h 3362325"/>
                <a:gd name="connsiteX171" fmla="*/ 326342 w 4231592"/>
                <a:gd name="connsiteY171" fmla="*/ 2171700 h 3362325"/>
                <a:gd name="connsiteX172" fmla="*/ 335867 w 4231592"/>
                <a:gd name="connsiteY172" fmla="*/ 2157413 h 3362325"/>
                <a:gd name="connsiteX173" fmla="*/ 359680 w 4231592"/>
                <a:gd name="connsiteY173" fmla="*/ 2147888 h 3362325"/>
                <a:gd name="connsiteX174" fmla="*/ 373967 w 4231592"/>
                <a:gd name="connsiteY174" fmla="*/ 2128838 h 3362325"/>
                <a:gd name="connsiteX175" fmla="*/ 402542 w 4231592"/>
                <a:gd name="connsiteY175" fmla="*/ 2114550 h 3362325"/>
                <a:gd name="connsiteX176" fmla="*/ 421592 w 4231592"/>
                <a:gd name="connsiteY176" fmla="*/ 2100263 h 3362325"/>
                <a:gd name="connsiteX177" fmla="*/ 440642 w 4231592"/>
                <a:gd name="connsiteY177" fmla="*/ 2090738 h 3362325"/>
                <a:gd name="connsiteX178" fmla="*/ 483505 w 4231592"/>
                <a:gd name="connsiteY178" fmla="*/ 2062163 h 3362325"/>
                <a:gd name="connsiteX179" fmla="*/ 502555 w 4231592"/>
                <a:gd name="connsiteY179" fmla="*/ 2057400 h 3362325"/>
                <a:gd name="connsiteX180" fmla="*/ 521605 w 4231592"/>
                <a:gd name="connsiteY180" fmla="*/ 2047875 h 3362325"/>
                <a:gd name="connsiteX181" fmla="*/ 550180 w 4231592"/>
                <a:gd name="connsiteY181" fmla="*/ 2038350 h 3362325"/>
                <a:gd name="connsiteX182" fmla="*/ 597805 w 4231592"/>
                <a:gd name="connsiteY182" fmla="*/ 2014538 h 3362325"/>
                <a:gd name="connsiteX183" fmla="*/ 616855 w 4231592"/>
                <a:gd name="connsiteY183" fmla="*/ 2009775 h 3362325"/>
                <a:gd name="connsiteX184" fmla="*/ 645430 w 4231592"/>
                <a:gd name="connsiteY184" fmla="*/ 2000250 h 3362325"/>
                <a:gd name="connsiteX185" fmla="*/ 669242 w 4231592"/>
                <a:gd name="connsiteY185" fmla="*/ 1995488 h 3362325"/>
                <a:gd name="connsiteX186" fmla="*/ 745442 w 4231592"/>
                <a:gd name="connsiteY186" fmla="*/ 1976438 h 3362325"/>
                <a:gd name="connsiteX187" fmla="*/ 778780 w 4231592"/>
                <a:gd name="connsiteY187" fmla="*/ 1962150 h 3362325"/>
                <a:gd name="connsiteX188" fmla="*/ 850217 w 4231592"/>
                <a:gd name="connsiteY188" fmla="*/ 1971675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</a:cxnLst>
              <a:rect l="l" t="t" r="r" b="b"/>
              <a:pathLst>
                <a:path w="4231592" h="3362325">
                  <a:moveTo>
                    <a:pt x="850217" y="1971675"/>
                  </a:moveTo>
                  <a:cubicBezTo>
                    <a:pt x="876411" y="1971675"/>
                    <a:pt x="918298" y="1965264"/>
                    <a:pt x="935942" y="1962150"/>
                  </a:cubicBezTo>
                  <a:cubicBezTo>
                    <a:pt x="950355" y="1959606"/>
                    <a:pt x="964344" y="1954884"/>
                    <a:pt x="978805" y="1952625"/>
                  </a:cubicBezTo>
                  <a:cubicBezTo>
                    <a:pt x="1015185" y="1946941"/>
                    <a:pt x="1088342" y="1938338"/>
                    <a:pt x="1088342" y="1938338"/>
                  </a:cubicBezTo>
                  <a:cubicBezTo>
                    <a:pt x="1130821" y="1924177"/>
                    <a:pt x="1063774" y="1946839"/>
                    <a:pt x="1126442" y="1924050"/>
                  </a:cubicBezTo>
                  <a:cubicBezTo>
                    <a:pt x="1155481" y="1913490"/>
                    <a:pt x="1152206" y="1916833"/>
                    <a:pt x="1178830" y="1905000"/>
                  </a:cubicBezTo>
                  <a:cubicBezTo>
                    <a:pt x="1185318" y="1902117"/>
                    <a:pt x="1191094" y="1897563"/>
                    <a:pt x="1197880" y="1895475"/>
                  </a:cubicBezTo>
                  <a:cubicBezTo>
                    <a:pt x="1211869" y="1891171"/>
                    <a:pt x="1226495" y="1889302"/>
                    <a:pt x="1240742" y="1885950"/>
                  </a:cubicBezTo>
                  <a:cubicBezTo>
                    <a:pt x="1270927" y="1878848"/>
                    <a:pt x="1288420" y="1875103"/>
                    <a:pt x="1316942" y="1862138"/>
                  </a:cubicBezTo>
                  <a:cubicBezTo>
                    <a:pt x="1339563" y="1851856"/>
                    <a:pt x="1363738" y="1843709"/>
                    <a:pt x="1383617" y="1828800"/>
                  </a:cubicBezTo>
                  <a:cubicBezTo>
                    <a:pt x="1389967" y="1824038"/>
                    <a:pt x="1395728" y="1818368"/>
                    <a:pt x="1402667" y="1814513"/>
                  </a:cubicBezTo>
                  <a:cubicBezTo>
                    <a:pt x="1467136" y="1778698"/>
                    <a:pt x="1390545" y="1828454"/>
                    <a:pt x="1445530" y="1795463"/>
                  </a:cubicBezTo>
                  <a:cubicBezTo>
                    <a:pt x="1455346" y="1789573"/>
                    <a:pt x="1463866" y="1781533"/>
                    <a:pt x="1474105" y="1776413"/>
                  </a:cubicBezTo>
                  <a:cubicBezTo>
                    <a:pt x="1489398" y="1768767"/>
                    <a:pt x="1507069" y="1766160"/>
                    <a:pt x="1521730" y="1757363"/>
                  </a:cubicBezTo>
                  <a:cubicBezTo>
                    <a:pt x="1537605" y="1747838"/>
                    <a:pt x="1552166" y="1735664"/>
                    <a:pt x="1569355" y="1728788"/>
                  </a:cubicBezTo>
                  <a:cubicBezTo>
                    <a:pt x="1577292" y="1725613"/>
                    <a:pt x="1585116" y="1722138"/>
                    <a:pt x="1593167" y="1719263"/>
                  </a:cubicBezTo>
                  <a:cubicBezTo>
                    <a:pt x="1607350" y="1714197"/>
                    <a:pt x="1622104" y="1710709"/>
                    <a:pt x="1636030" y="1704975"/>
                  </a:cubicBezTo>
                  <a:cubicBezTo>
                    <a:pt x="1649160" y="1699569"/>
                    <a:pt x="1661079" y="1691518"/>
                    <a:pt x="1674130" y="1685925"/>
                  </a:cubicBezTo>
                  <a:cubicBezTo>
                    <a:pt x="1683358" y="1681970"/>
                    <a:pt x="1693725" y="1680890"/>
                    <a:pt x="1702705" y="1676400"/>
                  </a:cubicBezTo>
                  <a:cubicBezTo>
                    <a:pt x="1725600" y="1664952"/>
                    <a:pt x="1745096" y="1646395"/>
                    <a:pt x="1769380" y="1638300"/>
                  </a:cubicBezTo>
                  <a:cubicBezTo>
                    <a:pt x="1848938" y="1611781"/>
                    <a:pt x="1750439" y="1646909"/>
                    <a:pt x="1821767" y="1614488"/>
                  </a:cubicBezTo>
                  <a:cubicBezTo>
                    <a:pt x="1830907" y="1610333"/>
                    <a:pt x="1840887" y="1608340"/>
                    <a:pt x="1850342" y="1604963"/>
                  </a:cubicBezTo>
                  <a:cubicBezTo>
                    <a:pt x="1863115" y="1600401"/>
                    <a:pt x="1875652" y="1595189"/>
                    <a:pt x="1888442" y="1590675"/>
                  </a:cubicBezTo>
                  <a:cubicBezTo>
                    <a:pt x="1902644" y="1585663"/>
                    <a:pt x="1917203" y="1581676"/>
                    <a:pt x="1931305" y="1576388"/>
                  </a:cubicBezTo>
                  <a:cubicBezTo>
                    <a:pt x="1942625" y="1572143"/>
                    <a:pt x="1953417" y="1566590"/>
                    <a:pt x="1964642" y="1562100"/>
                  </a:cubicBezTo>
                  <a:cubicBezTo>
                    <a:pt x="1977235" y="1557063"/>
                    <a:pt x="1989969" y="1552375"/>
                    <a:pt x="2002742" y="1547813"/>
                  </a:cubicBezTo>
                  <a:cubicBezTo>
                    <a:pt x="2012197" y="1544436"/>
                    <a:pt x="2022142" y="1542366"/>
                    <a:pt x="2031317" y="1538288"/>
                  </a:cubicBezTo>
                  <a:cubicBezTo>
                    <a:pt x="2085861" y="1514046"/>
                    <a:pt x="2095560" y="1505863"/>
                    <a:pt x="2145617" y="1471613"/>
                  </a:cubicBezTo>
                  <a:cubicBezTo>
                    <a:pt x="2156888" y="1463901"/>
                    <a:pt x="2170067" y="1458169"/>
                    <a:pt x="2178955" y="1447800"/>
                  </a:cubicBezTo>
                  <a:cubicBezTo>
                    <a:pt x="2188480" y="1436688"/>
                    <a:pt x="2196741" y="1424353"/>
                    <a:pt x="2207530" y="1414463"/>
                  </a:cubicBezTo>
                  <a:cubicBezTo>
                    <a:pt x="2225950" y="1397578"/>
                    <a:pt x="2238372" y="1394506"/>
                    <a:pt x="2259917" y="1385888"/>
                  </a:cubicBezTo>
                  <a:cubicBezTo>
                    <a:pt x="2282263" y="1352368"/>
                    <a:pt x="2252061" y="1391826"/>
                    <a:pt x="2293255" y="1362075"/>
                  </a:cubicBezTo>
                  <a:cubicBezTo>
                    <a:pt x="2315171" y="1346247"/>
                    <a:pt x="2333169" y="1325401"/>
                    <a:pt x="2355167" y="1309688"/>
                  </a:cubicBezTo>
                  <a:cubicBezTo>
                    <a:pt x="2364356" y="1303124"/>
                    <a:pt x="2401973" y="1277169"/>
                    <a:pt x="2412317" y="1266825"/>
                  </a:cubicBezTo>
                  <a:cubicBezTo>
                    <a:pt x="2417930" y="1261212"/>
                    <a:pt x="2420992" y="1253388"/>
                    <a:pt x="2426605" y="1247775"/>
                  </a:cubicBezTo>
                  <a:cubicBezTo>
                    <a:pt x="2436117" y="1238263"/>
                    <a:pt x="2453334" y="1233273"/>
                    <a:pt x="2464705" y="1228725"/>
                  </a:cubicBezTo>
                  <a:lnTo>
                    <a:pt x="2517092" y="1185863"/>
                  </a:lnTo>
                  <a:cubicBezTo>
                    <a:pt x="2531226" y="1174556"/>
                    <a:pt x="2546212" y="1164305"/>
                    <a:pt x="2559955" y="1152525"/>
                  </a:cubicBezTo>
                  <a:cubicBezTo>
                    <a:pt x="2582180" y="1133475"/>
                    <a:pt x="2605932" y="1116073"/>
                    <a:pt x="2626630" y="1095375"/>
                  </a:cubicBezTo>
                  <a:cubicBezTo>
                    <a:pt x="2649727" y="1072278"/>
                    <a:pt x="2638208" y="1081306"/>
                    <a:pt x="2659967" y="1066800"/>
                  </a:cubicBezTo>
                  <a:cubicBezTo>
                    <a:pt x="2677767" y="1040101"/>
                    <a:pt x="2659544" y="1064001"/>
                    <a:pt x="2688542" y="1038225"/>
                  </a:cubicBezTo>
                  <a:cubicBezTo>
                    <a:pt x="2785069" y="952424"/>
                    <a:pt x="2634538" y="1081821"/>
                    <a:pt x="2736167" y="985838"/>
                  </a:cubicBezTo>
                  <a:cubicBezTo>
                    <a:pt x="2755821" y="967275"/>
                    <a:pt x="2775586" y="948446"/>
                    <a:pt x="2798080" y="933450"/>
                  </a:cubicBezTo>
                  <a:cubicBezTo>
                    <a:pt x="2807605" y="927100"/>
                    <a:pt x="2818184" y="922101"/>
                    <a:pt x="2826655" y="914400"/>
                  </a:cubicBezTo>
                  <a:cubicBezTo>
                    <a:pt x="2865442" y="879139"/>
                    <a:pt x="2834648" y="892838"/>
                    <a:pt x="2874280" y="862013"/>
                  </a:cubicBezTo>
                  <a:cubicBezTo>
                    <a:pt x="2894093" y="846603"/>
                    <a:pt x="2916909" y="835219"/>
                    <a:pt x="2936192" y="819150"/>
                  </a:cubicBezTo>
                  <a:cubicBezTo>
                    <a:pt x="3021601" y="747978"/>
                    <a:pt x="2916829" y="838513"/>
                    <a:pt x="2983817" y="771525"/>
                  </a:cubicBezTo>
                  <a:cubicBezTo>
                    <a:pt x="2996975" y="758367"/>
                    <a:pt x="3011569" y="753528"/>
                    <a:pt x="3026680" y="742950"/>
                  </a:cubicBezTo>
                  <a:cubicBezTo>
                    <a:pt x="3035007" y="737121"/>
                    <a:pt x="3042309" y="729930"/>
                    <a:pt x="3050492" y="723900"/>
                  </a:cubicBezTo>
                  <a:cubicBezTo>
                    <a:pt x="3072480" y="707698"/>
                    <a:pt x="3096430" y="694050"/>
                    <a:pt x="3117167" y="676275"/>
                  </a:cubicBezTo>
                  <a:cubicBezTo>
                    <a:pt x="3128280" y="666750"/>
                    <a:pt x="3138193" y="655615"/>
                    <a:pt x="3150505" y="647700"/>
                  </a:cubicBezTo>
                  <a:cubicBezTo>
                    <a:pt x="3160675" y="641162"/>
                    <a:pt x="3172730" y="638175"/>
                    <a:pt x="3183842" y="633413"/>
                  </a:cubicBezTo>
                  <a:cubicBezTo>
                    <a:pt x="3188605" y="627063"/>
                    <a:pt x="3192766" y="620214"/>
                    <a:pt x="3198130" y="614363"/>
                  </a:cubicBezTo>
                  <a:cubicBezTo>
                    <a:pt x="3210266" y="601123"/>
                    <a:pt x="3236230" y="576263"/>
                    <a:pt x="3236230" y="576263"/>
                  </a:cubicBezTo>
                  <a:cubicBezTo>
                    <a:pt x="3240992" y="566738"/>
                    <a:pt x="3245468" y="557064"/>
                    <a:pt x="3250517" y="547688"/>
                  </a:cubicBezTo>
                  <a:cubicBezTo>
                    <a:pt x="3293118" y="468570"/>
                    <a:pt x="3248644" y="556195"/>
                    <a:pt x="3283855" y="485775"/>
                  </a:cubicBezTo>
                  <a:cubicBezTo>
                    <a:pt x="3295075" y="429669"/>
                    <a:pt x="3282290" y="498790"/>
                    <a:pt x="3293380" y="395288"/>
                  </a:cubicBezTo>
                  <a:cubicBezTo>
                    <a:pt x="3298766" y="345017"/>
                    <a:pt x="3301582" y="339591"/>
                    <a:pt x="3307667" y="300038"/>
                  </a:cubicBezTo>
                  <a:cubicBezTo>
                    <a:pt x="3309374" y="288943"/>
                    <a:pt x="3310946" y="277827"/>
                    <a:pt x="3312430" y="266700"/>
                  </a:cubicBezTo>
                  <a:cubicBezTo>
                    <a:pt x="3314122" y="254013"/>
                    <a:pt x="3314682" y="241150"/>
                    <a:pt x="3317192" y="228600"/>
                  </a:cubicBezTo>
                  <a:cubicBezTo>
                    <a:pt x="3319458" y="217267"/>
                    <a:pt x="3324295" y="206563"/>
                    <a:pt x="3326717" y="195263"/>
                  </a:cubicBezTo>
                  <a:cubicBezTo>
                    <a:pt x="3329069" y="184287"/>
                    <a:pt x="3329278" y="172933"/>
                    <a:pt x="3331480" y="161925"/>
                  </a:cubicBezTo>
                  <a:cubicBezTo>
                    <a:pt x="3336859" y="135033"/>
                    <a:pt x="3340205" y="123244"/>
                    <a:pt x="3350530" y="100013"/>
                  </a:cubicBezTo>
                  <a:cubicBezTo>
                    <a:pt x="3353413" y="93525"/>
                    <a:pt x="3355035" y="85983"/>
                    <a:pt x="3360055" y="80963"/>
                  </a:cubicBezTo>
                  <a:cubicBezTo>
                    <a:pt x="3380127" y="60891"/>
                    <a:pt x="3435786" y="19129"/>
                    <a:pt x="3464830" y="14288"/>
                  </a:cubicBezTo>
                  <a:lnTo>
                    <a:pt x="3493405" y="9525"/>
                  </a:lnTo>
                  <a:lnTo>
                    <a:pt x="3560080" y="0"/>
                  </a:lnTo>
                  <a:cubicBezTo>
                    <a:pt x="3618817" y="1588"/>
                    <a:pt x="3677653" y="1020"/>
                    <a:pt x="3736292" y="4763"/>
                  </a:cubicBezTo>
                  <a:cubicBezTo>
                    <a:pt x="3803053" y="9024"/>
                    <a:pt x="3763207" y="11940"/>
                    <a:pt x="3807730" y="23813"/>
                  </a:cubicBezTo>
                  <a:cubicBezTo>
                    <a:pt x="3871987" y="40948"/>
                    <a:pt x="3839460" y="24223"/>
                    <a:pt x="3902980" y="47625"/>
                  </a:cubicBezTo>
                  <a:cubicBezTo>
                    <a:pt x="3917651" y="53030"/>
                    <a:pt x="3931270" y="61008"/>
                    <a:pt x="3945842" y="66675"/>
                  </a:cubicBezTo>
                  <a:cubicBezTo>
                    <a:pt x="3980330" y="80087"/>
                    <a:pt x="3990792" y="78802"/>
                    <a:pt x="4022042" y="95250"/>
                  </a:cubicBezTo>
                  <a:cubicBezTo>
                    <a:pt x="4097489" y="134959"/>
                    <a:pt x="4059305" y="112241"/>
                    <a:pt x="4098242" y="147638"/>
                  </a:cubicBezTo>
                  <a:cubicBezTo>
                    <a:pt x="4109072" y="157483"/>
                    <a:pt x="4121653" y="165458"/>
                    <a:pt x="4131580" y="176213"/>
                  </a:cubicBezTo>
                  <a:cubicBezTo>
                    <a:pt x="4143687" y="189329"/>
                    <a:pt x="4166560" y="226407"/>
                    <a:pt x="4174442" y="242888"/>
                  </a:cubicBezTo>
                  <a:cubicBezTo>
                    <a:pt x="4200101" y="296539"/>
                    <a:pt x="4204462" y="310239"/>
                    <a:pt x="4222067" y="357188"/>
                  </a:cubicBezTo>
                  <a:cubicBezTo>
                    <a:pt x="4223013" y="365697"/>
                    <a:pt x="4231592" y="441470"/>
                    <a:pt x="4231592" y="447675"/>
                  </a:cubicBezTo>
                  <a:cubicBezTo>
                    <a:pt x="4231592" y="477879"/>
                    <a:pt x="4229938" y="508119"/>
                    <a:pt x="4226830" y="538163"/>
                  </a:cubicBezTo>
                  <a:cubicBezTo>
                    <a:pt x="4221792" y="586869"/>
                    <a:pt x="4213506" y="590245"/>
                    <a:pt x="4198255" y="638175"/>
                  </a:cubicBezTo>
                  <a:cubicBezTo>
                    <a:pt x="4192767" y="655423"/>
                    <a:pt x="4189168" y="673226"/>
                    <a:pt x="4183967" y="690563"/>
                  </a:cubicBezTo>
                  <a:cubicBezTo>
                    <a:pt x="4179640" y="704988"/>
                    <a:pt x="4174692" y="719223"/>
                    <a:pt x="4169680" y="733425"/>
                  </a:cubicBezTo>
                  <a:cubicBezTo>
                    <a:pt x="4165166" y="746215"/>
                    <a:pt x="4159381" y="758561"/>
                    <a:pt x="4155392" y="771525"/>
                  </a:cubicBezTo>
                  <a:cubicBezTo>
                    <a:pt x="4146670" y="799870"/>
                    <a:pt x="4144843" y="830724"/>
                    <a:pt x="4131580" y="857250"/>
                  </a:cubicBezTo>
                  <a:cubicBezTo>
                    <a:pt x="4125230" y="869950"/>
                    <a:pt x="4119174" y="882801"/>
                    <a:pt x="4112530" y="895350"/>
                  </a:cubicBezTo>
                  <a:cubicBezTo>
                    <a:pt x="4104883" y="909795"/>
                    <a:pt x="4096027" y="923594"/>
                    <a:pt x="4088717" y="938213"/>
                  </a:cubicBezTo>
                  <a:cubicBezTo>
                    <a:pt x="4081725" y="952197"/>
                    <a:pt x="4077480" y="967532"/>
                    <a:pt x="4069667" y="981075"/>
                  </a:cubicBezTo>
                  <a:cubicBezTo>
                    <a:pt x="4053604" y="1008918"/>
                    <a:pt x="4032891" y="1033939"/>
                    <a:pt x="4017280" y="1062038"/>
                  </a:cubicBezTo>
                  <a:cubicBezTo>
                    <a:pt x="4002245" y="1089100"/>
                    <a:pt x="3992491" y="1109376"/>
                    <a:pt x="3974417" y="1133475"/>
                  </a:cubicBezTo>
                  <a:cubicBezTo>
                    <a:pt x="3966978" y="1143394"/>
                    <a:pt x="3957662" y="1151856"/>
                    <a:pt x="3950605" y="1162050"/>
                  </a:cubicBezTo>
                  <a:cubicBezTo>
                    <a:pt x="3943320" y="1172573"/>
                    <a:pt x="3938476" y="1184622"/>
                    <a:pt x="3931555" y="1195388"/>
                  </a:cubicBezTo>
                  <a:cubicBezTo>
                    <a:pt x="3905393" y="1236084"/>
                    <a:pt x="3912074" y="1220712"/>
                    <a:pt x="3883930" y="1257300"/>
                  </a:cubicBezTo>
                  <a:cubicBezTo>
                    <a:pt x="3870532" y="1274718"/>
                    <a:pt x="3852861" y="1303760"/>
                    <a:pt x="3836305" y="1319213"/>
                  </a:cubicBezTo>
                  <a:cubicBezTo>
                    <a:pt x="3821443" y="1333085"/>
                    <a:pt x="3804666" y="1344753"/>
                    <a:pt x="3788680" y="1357313"/>
                  </a:cubicBezTo>
                  <a:cubicBezTo>
                    <a:pt x="3782439" y="1362217"/>
                    <a:pt x="3776234" y="1367197"/>
                    <a:pt x="3769630" y="1371600"/>
                  </a:cubicBezTo>
                  <a:cubicBezTo>
                    <a:pt x="3758319" y="1379140"/>
                    <a:pt x="3746634" y="1386548"/>
                    <a:pt x="3736292" y="1395413"/>
                  </a:cubicBezTo>
                  <a:cubicBezTo>
                    <a:pt x="3716956" y="1411987"/>
                    <a:pt x="3728059" y="1409570"/>
                    <a:pt x="3702955" y="1419225"/>
                  </a:cubicBezTo>
                  <a:cubicBezTo>
                    <a:pt x="3695032" y="1422272"/>
                    <a:pt x="3656819" y="1435645"/>
                    <a:pt x="3641042" y="1438275"/>
                  </a:cubicBezTo>
                  <a:cubicBezTo>
                    <a:pt x="3628417" y="1440379"/>
                    <a:pt x="3615642" y="1441450"/>
                    <a:pt x="3602942" y="1443038"/>
                  </a:cubicBezTo>
                  <a:cubicBezTo>
                    <a:pt x="3525195" y="1468954"/>
                    <a:pt x="3622753" y="1438085"/>
                    <a:pt x="3545792" y="1457325"/>
                  </a:cubicBezTo>
                  <a:cubicBezTo>
                    <a:pt x="3442492" y="1483150"/>
                    <a:pt x="3514544" y="1471313"/>
                    <a:pt x="3445780" y="1481138"/>
                  </a:cubicBezTo>
                  <a:cubicBezTo>
                    <a:pt x="3436255" y="1485900"/>
                    <a:pt x="3427035" y="1491329"/>
                    <a:pt x="3417205" y="1495425"/>
                  </a:cubicBezTo>
                  <a:cubicBezTo>
                    <a:pt x="3407937" y="1499287"/>
                    <a:pt x="3397610" y="1500460"/>
                    <a:pt x="3388630" y="1504950"/>
                  </a:cubicBezTo>
                  <a:cubicBezTo>
                    <a:pt x="3372071" y="1513229"/>
                    <a:pt x="3358194" y="1526649"/>
                    <a:pt x="3341005" y="1533525"/>
                  </a:cubicBezTo>
                  <a:cubicBezTo>
                    <a:pt x="3333067" y="1536700"/>
                    <a:pt x="3324839" y="1539227"/>
                    <a:pt x="3317192" y="1543050"/>
                  </a:cubicBezTo>
                  <a:cubicBezTo>
                    <a:pt x="3257421" y="1572936"/>
                    <a:pt x="3309824" y="1550329"/>
                    <a:pt x="3250517" y="1585913"/>
                  </a:cubicBezTo>
                  <a:cubicBezTo>
                    <a:pt x="3238341" y="1593218"/>
                    <a:pt x="3224458" y="1597438"/>
                    <a:pt x="3212417" y="1604963"/>
                  </a:cubicBezTo>
                  <a:cubicBezTo>
                    <a:pt x="3198955" y="1613377"/>
                    <a:pt x="3187614" y="1624866"/>
                    <a:pt x="3174317" y="1633538"/>
                  </a:cubicBezTo>
                  <a:cubicBezTo>
                    <a:pt x="3151057" y="1648708"/>
                    <a:pt x="3126601" y="1661961"/>
                    <a:pt x="3102880" y="1676400"/>
                  </a:cubicBezTo>
                  <a:cubicBezTo>
                    <a:pt x="3090087" y="1684187"/>
                    <a:pt x="3077480" y="1692275"/>
                    <a:pt x="3064780" y="1700213"/>
                  </a:cubicBezTo>
                  <a:cubicBezTo>
                    <a:pt x="3052080" y="1708150"/>
                    <a:pt x="3038661" y="1715039"/>
                    <a:pt x="3026680" y="1724025"/>
                  </a:cubicBezTo>
                  <a:cubicBezTo>
                    <a:pt x="3013980" y="1733550"/>
                    <a:pt x="3001908" y="1743976"/>
                    <a:pt x="2988580" y="1752600"/>
                  </a:cubicBezTo>
                  <a:cubicBezTo>
                    <a:pt x="2974858" y="1761479"/>
                    <a:pt x="2958967" y="1766843"/>
                    <a:pt x="2945717" y="1776413"/>
                  </a:cubicBezTo>
                  <a:cubicBezTo>
                    <a:pt x="2930220" y="1787605"/>
                    <a:pt x="2917886" y="1802703"/>
                    <a:pt x="2902855" y="1814513"/>
                  </a:cubicBezTo>
                  <a:cubicBezTo>
                    <a:pt x="2873394" y="1837661"/>
                    <a:pt x="2840564" y="1856516"/>
                    <a:pt x="2812367" y="1881188"/>
                  </a:cubicBezTo>
                  <a:cubicBezTo>
                    <a:pt x="2718141" y="1963634"/>
                    <a:pt x="2824181" y="1875298"/>
                    <a:pt x="2740930" y="1933575"/>
                  </a:cubicBezTo>
                  <a:cubicBezTo>
                    <a:pt x="2735412" y="1937438"/>
                    <a:pt x="2732192" y="1944047"/>
                    <a:pt x="2726642" y="1947863"/>
                  </a:cubicBezTo>
                  <a:cubicBezTo>
                    <a:pt x="2706674" y="1961591"/>
                    <a:pt x="2685509" y="1973496"/>
                    <a:pt x="2664730" y="1985963"/>
                  </a:cubicBezTo>
                  <a:cubicBezTo>
                    <a:pt x="2655932" y="1991242"/>
                    <a:pt x="2593122" y="2026738"/>
                    <a:pt x="2588530" y="2028825"/>
                  </a:cubicBezTo>
                  <a:cubicBezTo>
                    <a:pt x="2553605" y="2044700"/>
                    <a:pt x="2516652" y="2056712"/>
                    <a:pt x="2483755" y="2076450"/>
                  </a:cubicBezTo>
                  <a:cubicBezTo>
                    <a:pt x="2459588" y="2090950"/>
                    <a:pt x="2425359" y="2113143"/>
                    <a:pt x="2398030" y="2124075"/>
                  </a:cubicBezTo>
                  <a:cubicBezTo>
                    <a:pt x="2323211" y="2154002"/>
                    <a:pt x="2409218" y="2108158"/>
                    <a:pt x="2326592" y="2152650"/>
                  </a:cubicBezTo>
                  <a:cubicBezTo>
                    <a:pt x="2290627" y="2172016"/>
                    <a:pt x="2314770" y="2160532"/>
                    <a:pt x="2283730" y="2181225"/>
                  </a:cubicBezTo>
                  <a:cubicBezTo>
                    <a:pt x="2271269" y="2189532"/>
                    <a:pt x="2257611" y="2196052"/>
                    <a:pt x="2245630" y="2205038"/>
                  </a:cubicBezTo>
                  <a:cubicBezTo>
                    <a:pt x="2211205" y="2230857"/>
                    <a:pt x="2205025" y="2243082"/>
                    <a:pt x="2174192" y="2271713"/>
                  </a:cubicBezTo>
                  <a:cubicBezTo>
                    <a:pt x="2163467" y="2281672"/>
                    <a:pt x="2150935" y="2289677"/>
                    <a:pt x="2140855" y="2300288"/>
                  </a:cubicBezTo>
                  <a:cubicBezTo>
                    <a:pt x="2120694" y="2321510"/>
                    <a:pt x="2104403" y="2346265"/>
                    <a:pt x="2083705" y="2366963"/>
                  </a:cubicBezTo>
                  <a:cubicBezTo>
                    <a:pt x="2054276" y="2396392"/>
                    <a:pt x="2038073" y="2410905"/>
                    <a:pt x="2012267" y="2443163"/>
                  </a:cubicBezTo>
                  <a:cubicBezTo>
                    <a:pt x="1984416" y="2477977"/>
                    <a:pt x="1953903" y="2533297"/>
                    <a:pt x="1936067" y="2566988"/>
                  </a:cubicBezTo>
                  <a:cubicBezTo>
                    <a:pt x="1921780" y="2593975"/>
                    <a:pt x="1904546" y="2619598"/>
                    <a:pt x="1893205" y="2647950"/>
                  </a:cubicBezTo>
                  <a:cubicBezTo>
                    <a:pt x="1858902" y="2733706"/>
                    <a:pt x="1890792" y="2657806"/>
                    <a:pt x="1850342" y="2743200"/>
                  </a:cubicBezTo>
                  <a:cubicBezTo>
                    <a:pt x="1841222" y="2762452"/>
                    <a:pt x="1824029" y="2805304"/>
                    <a:pt x="1812242" y="2824163"/>
                  </a:cubicBezTo>
                  <a:cubicBezTo>
                    <a:pt x="1794659" y="2852295"/>
                    <a:pt x="1741345" y="2911769"/>
                    <a:pt x="1726517" y="2928938"/>
                  </a:cubicBezTo>
                  <a:cubicBezTo>
                    <a:pt x="1715487" y="2941710"/>
                    <a:pt x="1705880" y="2955926"/>
                    <a:pt x="1693180" y="2967038"/>
                  </a:cubicBezTo>
                  <a:cubicBezTo>
                    <a:pt x="1680480" y="2978150"/>
                    <a:pt x="1667417" y="2988861"/>
                    <a:pt x="1655080" y="3000375"/>
                  </a:cubicBezTo>
                  <a:cubicBezTo>
                    <a:pt x="1643591" y="3011098"/>
                    <a:pt x="1632491" y="3022248"/>
                    <a:pt x="1621742" y="3033713"/>
                  </a:cubicBezTo>
                  <a:cubicBezTo>
                    <a:pt x="1608668" y="3047659"/>
                    <a:pt x="1597976" y="3063928"/>
                    <a:pt x="1583642" y="3076575"/>
                  </a:cubicBezTo>
                  <a:cubicBezTo>
                    <a:pt x="1570766" y="3087936"/>
                    <a:pt x="1554700" y="3095096"/>
                    <a:pt x="1540780" y="3105150"/>
                  </a:cubicBezTo>
                  <a:cubicBezTo>
                    <a:pt x="1506265" y="3130078"/>
                    <a:pt x="1492200" y="3146427"/>
                    <a:pt x="1455055" y="3167063"/>
                  </a:cubicBezTo>
                  <a:cubicBezTo>
                    <a:pt x="1441387" y="3174656"/>
                    <a:pt x="1425834" y="3178474"/>
                    <a:pt x="1412192" y="3186113"/>
                  </a:cubicBezTo>
                  <a:cubicBezTo>
                    <a:pt x="1386058" y="3200748"/>
                    <a:pt x="1363803" y="3222614"/>
                    <a:pt x="1335992" y="3233738"/>
                  </a:cubicBezTo>
                  <a:cubicBezTo>
                    <a:pt x="1320117" y="3240088"/>
                    <a:pt x="1304125" y="3246153"/>
                    <a:pt x="1288367" y="3252788"/>
                  </a:cubicBezTo>
                  <a:cubicBezTo>
                    <a:pt x="1247246" y="3270102"/>
                    <a:pt x="1247882" y="3272633"/>
                    <a:pt x="1207405" y="3286125"/>
                  </a:cubicBezTo>
                  <a:cubicBezTo>
                    <a:pt x="1196441" y="3289780"/>
                    <a:pt x="1185113" y="3292251"/>
                    <a:pt x="1174067" y="3295650"/>
                  </a:cubicBezTo>
                  <a:cubicBezTo>
                    <a:pt x="1164471" y="3298603"/>
                    <a:pt x="1155409" y="3303609"/>
                    <a:pt x="1145492" y="3305175"/>
                  </a:cubicBezTo>
                  <a:cubicBezTo>
                    <a:pt x="1125047" y="3308403"/>
                    <a:pt x="1104217" y="3308350"/>
                    <a:pt x="1083580" y="3309938"/>
                  </a:cubicBezTo>
                  <a:cubicBezTo>
                    <a:pt x="1067705" y="3313113"/>
                    <a:pt x="1051661" y="3315537"/>
                    <a:pt x="1035955" y="3319463"/>
                  </a:cubicBezTo>
                  <a:cubicBezTo>
                    <a:pt x="1029605" y="3321050"/>
                    <a:pt x="1023295" y="3322805"/>
                    <a:pt x="1016905" y="3324225"/>
                  </a:cubicBezTo>
                  <a:cubicBezTo>
                    <a:pt x="1009003" y="3325981"/>
                    <a:pt x="1000920" y="3326928"/>
                    <a:pt x="993092" y="3328988"/>
                  </a:cubicBezTo>
                  <a:cubicBezTo>
                    <a:pt x="970739" y="3334871"/>
                    <a:pt x="949404" y="3345618"/>
                    <a:pt x="926417" y="3348038"/>
                  </a:cubicBezTo>
                  <a:lnTo>
                    <a:pt x="835930" y="3357563"/>
                  </a:lnTo>
                  <a:lnTo>
                    <a:pt x="783542" y="3362325"/>
                  </a:lnTo>
                  <a:cubicBezTo>
                    <a:pt x="775545" y="3362165"/>
                    <a:pt x="553767" y="3361803"/>
                    <a:pt x="478742" y="3352800"/>
                  </a:cubicBezTo>
                  <a:cubicBezTo>
                    <a:pt x="415577" y="3345220"/>
                    <a:pt x="423510" y="3339787"/>
                    <a:pt x="354917" y="3319463"/>
                  </a:cubicBezTo>
                  <a:cubicBezTo>
                    <a:pt x="336090" y="3313885"/>
                    <a:pt x="316396" y="3311385"/>
                    <a:pt x="297767" y="3305175"/>
                  </a:cubicBezTo>
                  <a:cubicBezTo>
                    <a:pt x="270414" y="3296057"/>
                    <a:pt x="203429" y="3264199"/>
                    <a:pt x="178705" y="3252788"/>
                  </a:cubicBezTo>
                  <a:cubicBezTo>
                    <a:pt x="165399" y="3239482"/>
                    <a:pt x="121392" y="3196954"/>
                    <a:pt x="112030" y="3181350"/>
                  </a:cubicBezTo>
                  <a:cubicBezTo>
                    <a:pt x="91940" y="3147867"/>
                    <a:pt x="71990" y="3113619"/>
                    <a:pt x="59642" y="3076575"/>
                  </a:cubicBezTo>
                  <a:cubicBezTo>
                    <a:pt x="51705" y="3052763"/>
                    <a:pt x="42858" y="3029234"/>
                    <a:pt x="35830" y="3005138"/>
                  </a:cubicBezTo>
                  <a:cubicBezTo>
                    <a:pt x="873" y="2885283"/>
                    <a:pt x="58477" y="3050746"/>
                    <a:pt x="7255" y="2909888"/>
                  </a:cubicBezTo>
                  <a:cubicBezTo>
                    <a:pt x="-894" y="2820261"/>
                    <a:pt x="-3834" y="2810803"/>
                    <a:pt x="7255" y="2686050"/>
                  </a:cubicBezTo>
                  <a:cubicBezTo>
                    <a:pt x="8588" y="2671049"/>
                    <a:pt x="17405" y="2657669"/>
                    <a:pt x="21542" y="2643188"/>
                  </a:cubicBezTo>
                  <a:cubicBezTo>
                    <a:pt x="23766" y="2635405"/>
                    <a:pt x="24485" y="2627263"/>
                    <a:pt x="26305" y="2619375"/>
                  </a:cubicBezTo>
                  <a:cubicBezTo>
                    <a:pt x="29249" y="2606619"/>
                    <a:pt x="32234" y="2593862"/>
                    <a:pt x="35830" y="2581275"/>
                  </a:cubicBezTo>
                  <a:cubicBezTo>
                    <a:pt x="46100" y="2545331"/>
                    <a:pt x="43647" y="2558781"/>
                    <a:pt x="59642" y="2524125"/>
                  </a:cubicBezTo>
                  <a:cubicBezTo>
                    <a:pt x="64708" y="2513148"/>
                    <a:pt x="69590" y="2502072"/>
                    <a:pt x="73930" y="2490788"/>
                  </a:cubicBezTo>
                  <a:cubicBezTo>
                    <a:pt x="77534" y="2481417"/>
                    <a:pt x="78094" y="2470702"/>
                    <a:pt x="83455" y="2462213"/>
                  </a:cubicBezTo>
                  <a:cubicBezTo>
                    <a:pt x="97359" y="2440199"/>
                    <a:pt x="114946" y="2420736"/>
                    <a:pt x="131080" y="2400300"/>
                  </a:cubicBezTo>
                  <a:cubicBezTo>
                    <a:pt x="131086" y="2400293"/>
                    <a:pt x="178699" y="2343156"/>
                    <a:pt x="178705" y="2343150"/>
                  </a:cubicBezTo>
                  <a:cubicBezTo>
                    <a:pt x="185055" y="2336800"/>
                    <a:pt x="192497" y="2331380"/>
                    <a:pt x="197755" y="2324100"/>
                  </a:cubicBezTo>
                  <a:cubicBezTo>
                    <a:pt x="213224" y="2302681"/>
                    <a:pt x="221934" y="2276107"/>
                    <a:pt x="240617" y="2257425"/>
                  </a:cubicBezTo>
                  <a:lnTo>
                    <a:pt x="302530" y="2195513"/>
                  </a:lnTo>
                  <a:cubicBezTo>
                    <a:pt x="310467" y="2187575"/>
                    <a:pt x="320115" y="2181040"/>
                    <a:pt x="326342" y="2171700"/>
                  </a:cubicBezTo>
                  <a:cubicBezTo>
                    <a:pt x="329517" y="2166938"/>
                    <a:pt x="331209" y="2160740"/>
                    <a:pt x="335867" y="2157413"/>
                  </a:cubicBezTo>
                  <a:cubicBezTo>
                    <a:pt x="342824" y="2152444"/>
                    <a:pt x="351742" y="2151063"/>
                    <a:pt x="359680" y="2147888"/>
                  </a:cubicBezTo>
                  <a:cubicBezTo>
                    <a:pt x="364442" y="2141538"/>
                    <a:pt x="367702" y="2133711"/>
                    <a:pt x="373967" y="2128838"/>
                  </a:cubicBezTo>
                  <a:cubicBezTo>
                    <a:pt x="382373" y="2122300"/>
                    <a:pt x="393410" y="2120029"/>
                    <a:pt x="402542" y="2114550"/>
                  </a:cubicBezTo>
                  <a:cubicBezTo>
                    <a:pt x="409348" y="2110466"/>
                    <a:pt x="414861" y="2104470"/>
                    <a:pt x="421592" y="2100263"/>
                  </a:cubicBezTo>
                  <a:cubicBezTo>
                    <a:pt x="427612" y="2096500"/>
                    <a:pt x="434622" y="2094501"/>
                    <a:pt x="440642" y="2090738"/>
                  </a:cubicBezTo>
                  <a:cubicBezTo>
                    <a:pt x="462798" y="2076890"/>
                    <a:pt x="457899" y="2073543"/>
                    <a:pt x="483505" y="2062163"/>
                  </a:cubicBezTo>
                  <a:cubicBezTo>
                    <a:pt x="489486" y="2059505"/>
                    <a:pt x="496426" y="2059698"/>
                    <a:pt x="502555" y="2057400"/>
                  </a:cubicBezTo>
                  <a:cubicBezTo>
                    <a:pt x="509202" y="2054907"/>
                    <a:pt x="515013" y="2050512"/>
                    <a:pt x="521605" y="2047875"/>
                  </a:cubicBezTo>
                  <a:cubicBezTo>
                    <a:pt x="530927" y="2044146"/>
                    <a:pt x="540982" y="2042374"/>
                    <a:pt x="550180" y="2038350"/>
                  </a:cubicBezTo>
                  <a:cubicBezTo>
                    <a:pt x="566441" y="2031236"/>
                    <a:pt x="580586" y="2018843"/>
                    <a:pt x="597805" y="2014538"/>
                  </a:cubicBezTo>
                  <a:cubicBezTo>
                    <a:pt x="604155" y="2012950"/>
                    <a:pt x="610586" y="2011656"/>
                    <a:pt x="616855" y="2009775"/>
                  </a:cubicBezTo>
                  <a:cubicBezTo>
                    <a:pt x="626472" y="2006890"/>
                    <a:pt x="635744" y="2002892"/>
                    <a:pt x="645430" y="2000250"/>
                  </a:cubicBezTo>
                  <a:cubicBezTo>
                    <a:pt x="653239" y="1998120"/>
                    <a:pt x="661305" y="1997075"/>
                    <a:pt x="669242" y="1995488"/>
                  </a:cubicBezTo>
                  <a:cubicBezTo>
                    <a:pt x="725585" y="1971341"/>
                    <a:pt x="678921" y="1987525"/>
                    <a:pt x="745442" y="1976438"/>
                  </a:cubicBezTo>
                  <a:cubicBezTo>
                    <a:pt x="811151" y="1965487"/>
                    <a:pt x="692047" y="1979497"/>
                    <a:pt x="778780" y="1962150"/>
                  </a:cubicBezTo>
                  <a:cubicBezTo>
                    <a:pt x="831328" y="1951640"/>
                    <a:pt x="824023" y="1971675"/>
                    <a:pt x="850217" y="1971675"/>
                  </a:cubicBezTo>
                  <a:close/>
                </a:path>
              </a:pathLst>
            </a:custGeom>
            <a:noFill/>
            <a:ln cmpd="dbl">
              <a:solidFill>
                <a:srgbClr val="FFFFFF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3" name="TextBox 252">
              <a:extLst>
                <a:ext uri="{FF2B5EF4-FFF2-40B4-BE49-F238E27FC236}">
                  <a16:creationId xmlns:a16="http://schemas.microsoft.com/office/drawing/2014/main" id="{4DA5C246-91CA-4A90-BF3E-8CE1FAF05A97}"/>
                </a:ext>
              </a:extLst>
            </p:cNvPr>
            <p:cNvSpPr txBox="1"/>
            <p:nvPr/>
          </p:nvSpPr>
          <p:spPr>
            <a:xfrm rot="19523599">
              <a:off x="4301888" y="3813400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254" name="Freeform: Shape 253">
              <a:extLst>
                <a:ext uri="{FF2B5EF4-FFF2-40B4-BE49-F238E27FC236}">
                  <a16:creationId xmlns:a16="http://schemas.microsoft.com/office/drawing/2014/main" id="{45CD25E7-92E7-49DC-BE2E-F2DD8E831D10}"/>
                </a:ext>
              </a:extLst>
            </p:cNvPr>
            <p:cNvSpPr/>
            <p:nvPr/>
          </p:nvSpPr>
          <p:spPr>
            <a:xfrm>
              <a:off x="4474369" y="2549807"/>
              <a:ext cx="823951" cy="817281"/>
            </a:xfrm>
            <a:custGeom>
              <a:avLst/>
              <a:gdLst>
                <a:gd name="connsiteX0" fmla="*/ 97631 w 823951"/>
                <a:gd name="connsiteY0" fmla="*/ 179106 h 817281"/>
                <a:gd name="connsiteX1" fmla="*/ 64294 w 823951"/>
                <a:gd name="connsiteY1" fmla="*/ 186249 h 817281"/>
                <a:gd name="connsiteX2" fmla="*/ 40481 w 823951"/>
                <a:gd name="connsiteY2" fmla="*/ 207681 h 817281"/>
                <a:gd name="connsiteX3" fmla="*/ 14287 w 823951"/>
                <a:gd name="connsiteY3" fmla="*/ 248162 h 817281"/>
                <a:gd name="connsiteX4" fmla="*/ 0 w 823951"/>
                <a:gd name="connsiteY4" fmla="*/ 314837 h 817281"/>
                <a:gd name="connsiteX5" fmla="*/ 7144 w 823951"/>
                <a:gd name="connsiteY5" fmla="*/ 360081 h 817281"/>
                <a:gd name="connsiteX6" fmla="*/ 40481 w 823951"/>
                <a:gd name="connsiteY6" fmla="*/ 391037 h 817281"/>
                <a:gd name="connsiteX7" fmla="*/ 57150 w 823951"/>
                <a:gd name="connsiteY7" fmla="*/ 405324 h 817281"/>
                <a:gd name="connsiteX8" fmla="*/ 95250 w 823951"/>
                <a:gd name="connsiteY8" fmla="*/ 433899 h 817281"/>
                <a:gd name="connsiteX9" fmla="*/ 154781 w 823951"/>
                <a:gd name="connsiteY9" fmla="*/ 498193 h 817281"/>
                <a:gd name="connsiteX10" fmla="*/ 183356 w 823951"/>
                <a:gd name="connsiteY10" fmla="*/ 526768 h 817281"/>
                <a:gd name="connsiteX11" fmla="*/ 192881 w 823951"/>
                <a:gd name="connsiteY11" fmla="*/ 536293 h 817281"/>
                <a:gd name="connsiteX12" fmla="*/ 216694 w 823951"/>
                <a:gd name="connsiteY12" fmla="*/ 579156 h 817281"/>
                <a:gd name="connsiteX13" fmla="*/ 242887 w 823951"/>
                <a:gd name="connsiteY13" fmla="*/ 626781 h 817281"/>
                <a:gd name="connsiteX14" fmla="*/ 271462 w 823951"/>
                <a:gd name="connsiteY14" fmla="*/ 667262 h 817281"/>
                <a:gd name="connsiteX15" fmla="*/ 283369 w 823951"/>
                <a:gd name="connsiteY15" fmla="*/ 705362 h 817281"/>
                <a:gd name="connsiteX16" fmla="*/ 292894 w 823951"/>
                <a:gd name="connsiteY16" fmla="*/ 729174 h 817281"/>
                <a:gd name="connsiteX17" fmla="*/ 311944 w 823951"/>
                <a:gd name="connsiteY17" fmla="*/ 760131 h 817281"/>
                <a:gd name="connsiteX18" fmla="*/ 335756 w 823951"/>
                <a:gd name="connsiteY18" fmla="*/ 791087 h 817281"/>
                <a:gd name="connsiteX19" fmla="*/ 350044 w 823951"/>
                <a:gd name="connsiteY19" fmla="*/ 798231 h 817281"/>
                <a:gd name="connsiteX20" fmla="*/ 361950 w 823951"/>
                <a:gd name="connsiteY20" fmla="*/ 807756 h 817281"/>
                <a:gd name="connsiteX21" fmla="*/ 392906 w 823951"/>
                <a:gd name="connsiteY21" fmla="*/ 817281 h 817281"/>
                <a:gd name="connsiteX22" fmla="*/ 454819 w 823951"/>
                <a:gd name="connsiteY22" fmla="*/ 807756 h 817281"/>
                <a:gd name="connsiteX23" fmla="*/ 461962 w 823951"/>
                <a:gd name="connsiteY23" fmla="*/ 802993 h 817281"/>
                <a:gd name="connsiteX24" fmla="*/ 471487 w 823951"/>
                <a:gd name="connsiteY24" fmla="*/ 788706 h 817281"/>
                <a:gd name="connsiteX25" fmla="*/ 483394 w 823951"/>
                <a:gd name="connsiteY25" fmla="*/ 760131 h 817281"/>
                <a:gd name="connsiteX26" fmla="*/ 492919 w 823951"/>
                <a:gd name="connsiteY26" fmla="*/ 722031 h 817281"/>
                <a:gd name="connsiteX27" fmla="*/ 488156 w 823951"/>
                <a:gd name="connsiteY27" fmla="*/ 650593 h 817281"/>
                <a:gd name="connsiteX28" fmla="*/ 476250 w 823951"/>
                <a:gd name="connsiteY28" fmla="*/ 605349 h 817281"/>
                <a:gd name="connsiteX29" fmla="*/ 473869 w 823951"/>
                <a:gd name="connsiteY29" fmla="*/ 555343 h 817281"/>
                <a:gd name="connsiteX30" fmla="*/ 469106 w 823951"/>
                <a:gd name="connsiteY30" fmla="*/ 500574 h 817281"/>
                <a:gd name="connsiteX31" fmla="*/ 471487 w 823951"/>
                <a:gd name="connsiteY31" fmla="*/ 438662 h 817281"/>
                <a:gd name="connsiteX32" fmla="*/ 473869 w 823951"/>
                <a:gd name="connsiteY32" fmla="*/ 407706 h 817281"/>
                <a:gd name="connsiteX33" fmla="*/ 495300 w 823951"/>
                <a:gd name="connsiteY33" fmla="*/ 360081 h 817281"/>
                <a:gd name="connsiteX34" fmla="*/ 511969 w 823951"/>
                <a:gd name="connsiteY34" fmla="*/ 345793 h 817281"/>
                <a:gd name="connsiteX35" fmla="*/ 523875 w 823951"/>
                <a:gd name="connsiteY35" fmla="*/ 341031 h 817281"/>
                <a:gd name="connsiteX36" fmla="*/ 547687 w 823951"/>
                <a:gd name="connsiteY36" fmla="*/ 350556 h 817281"/>
                <a:gd name="connsiteX37" fmla="*/ 561975 w 823951"/>
                <a:gd name="connsiteY37" fmla="*/ 364843 h 817281"/>
                <a:gd name="connsiteX38" fmla="*/ 576262 w 823951"/>
                <a:gd name="connsiteY38" fmla="*/ 376749 h 817281"/>
                <a:gd name="connsiteX39" fmla="*/ 600075 w 823951"/>
                <a:gd name="connsiteY39" fmla="*/ 407706 h 817281"/>
                <a:gd name="connsiteX40" fmla="*/ 611981 w 823951"/>
                <a:gd name="connsiteY40" fmla="*/ 421993 h 817281"/>
                <a:gd name="connsiteX41" fmla="*/ 628650 w 823951"/>
                <a:gd name="connsiteY41" fmla="*/ 431518 h 817281"/>
                <a:gd name="connsiteX42" fmla="*/ 647700 w 823951"/>
                <a:gd name="connsiteY42" fmla="*/ 448187 h 817281"/>
                <a:gd name="connsiteX43" fmla="*/ 669131 w 823951"/>
                <a:gd name="connsiteY43" fmla="*/ 457712 h 817281"/>
                <a:gd name="connsiteX44" fmla="*/ 704850 w 823951"/>
                <a:gd name="connsiteY44" fmla="*/ 462474 h 817281"/>
                <a:gd name="connsiteX45" fmla="*/ 769144 w 823951"/>
                <a:gd name="connsiteY45" fmla="*/ 455331 h 817281"/>
                <a:gd name="connsiteX46" fmla="*/ 778669 w 823951"/>
                <a:gd name="connsiteY46" fmla="*/ 445806 h 817281"/>
                <a:gd name="connsiteX47" fmla="*/ 792956 w 823951"/>
                <a:gd name="connsiteY47" fmla="*/ 436281 h 817281"/>
                <a:gd name="connsiteX48" fmla="*/ 804862 w 823951"/>
                <a:gd name="connsiteY48" fmla="*/ 412468 h 817281"/>
                <a:gd name="connsiteX49" fmla="*/ 812006 w 823951"/>
                <a:gd name="connsiteY49" fmla="*/ 398181 h 817281"/>
                <a:gd name="connsiteX50" fmla="*/ 816769 w 823951"/>
                <a:gd name="connsiteY50" fmla="*/ 383893 h 817281"/>
                <a:gd name="connsiteX51" fmla="*/ 819150 w 823951"/>
                <a:gd name="connsiteY51" fmla="*/ 367224 h 817281"/>
                <a:gd name="connsiteX52" fmla="*/ 823912 w 823951"/>
                <a:gd name="connsiteY52" fmla="*/ 352937 h 817281"/>
                <a:gd name="connsiteX53" fmla="*/ 819150 w 823951"/>
                <a:gd name="connsiteY53" fmla="*/ 300549 h 817281"/>
                <a:gd name="connsiteX54" fmla="*/ 802481 w 823951"/>
                <a:gd name="connsiteY54" fmla="*/ 252924 h 817281"/>
                <a:gd name="connsiteX55" fmla="*/ 781050 w 823951"/>
                <a:gd name="connsiteY55" fmla="*/ 212443 h 817281"/>
                <a:gd name="connsiteX56" fmla="*/ 771525 w 823951"/>
                <a:gd name="connsiteY56" fmla="*/ 195774 h 817281"/>
                <a:gd name="connsiteX57" fmla="*/ 764381 w 823951"/>
                <a:gd name="connsiteY57" fmla="*/ 183868 h 817281"/>
                <a:gd name="connsiteX58" fmla="*/ 757237 w 823951"/>
                <a:gd name="connsiteY58" fmla="*/ 164818 h 817281"/>
                <a:gd name="connsiteX59" fmla="*/ 740569 w 823951"/>
                <a:gd name="connsiteY59" fmla="*/ 119574 h 817281"/>
                <a:gd name="connsiteX60" fmla="*/ 721519 w 823951"/>
                <a:gd name="connsiteY60" fmla="*/ 100524 h 817281"/>
                <a:gd name="connsiteX61" fmla="*/ 702469 w 823951"/>
                <a:gd name="connsiteY61" fmla="*/ 88618 h 817281"/>
                <a:gd name="connsiteX62" fmla="*/ 611981 w 823951"/>
                <a:gd name="connsiteY62" fmla="*/ 98143 h 817281"/>
                <a:gd name="connsiteX63" fmla="*/ 573881 w 823951"/>
                <a:gd name="connsiteY63" fmla="*/ 117193 h 817281"/>
                <a:gd name="connsiteX64" fmla="*/ 552450 w 823951"/>
                <a:gd name="connsiteY64" fmla="*/ 124337 h 817281"/>
                <a:gd name="connsiteX65" fmla="*/ 538162 w 823951"/>
                <a:gd name="connsiteY65" fmla="*/ 102906 h 817281"/>
                <a:gd name="connsiteX66" fmla="*/ 523875 w 823951"/>
                <a:gd name="connsiteY66" fmla="*/ 81474 h 817281"/>
                <a:gd name="connsiteX67" fmla="*/ 516731 w 823951"/>
                <a:gd name="connsiteY67" fmla="*/ 60043 h 817281"/>
                <a:gd name="connsiteX68" fmla="*/ 507206 w 823951"/>
                <a:gd name="connsiteY68" fmla="*/ 26706 h 817281"/>
                <a:gd name="connsiteX69" fmla="*/ 495300 w 823951"/>
                <a:gd name="connsiteY69" fmla="*/ 12418 h 817281"/>
                <a:gd name="connsiteX70" fmla="*/ 478631 w 823951"/>
                <a:gd name="connsiteY70" fmla="*/ 512 h 817281"/>
                <a:gd name="connsiteX71" fmla="*/ 416719 w 823951"/>
                <a:gd name="connsiteY71" fmla="*/ 14799 h 817281"/>
                <a:gd name="connsiteX72" fmla="*/ 414337 w 823951"/>
                <a:gd name="connsiteY72" fmla="*/ 29087 h 817281"/>
                <a:gd name="connsiteX73" fmla="*/ 416719 w 823951"/>
                <a:gd name="connsiteY73" fmla="*/ 100524 h 817281"/>
                <a:gd name="connsiteX74" fmla="*/ 416719 w 823951"/>
                <a:gd name="connsiteY74" fmla="*/ 145768 h 817281"/>
                <a:gd name="connsiteX75" fmla="*/ 402431 w 823951"/>
                <a:gd name="connsiteY75" fmla="*/ 174343 h 817281"/>
                <a:gd name="connsiteX76" fmla="*/ 385762 w 823951"/>
                <a:gd name="connsiteY76" fmla="*/ 183868 h 817281"/>
                <a:gd name="connsiteX77" fmla="*/ 369094 w 823951"/>
                <a:gd name="connsiteY77" fmla="*/ 198156 h 817281"/>
                <a:gd name="connsiteX78" fmla="*/ 333375 w 823951"/>
                <a:gd name="connsiteY78" fmla="*/ 217206 h 817281"/>
                <a:gd name="connsiteX79" fmla="*/ 326231 w 823951"/>
                <a:gd name="connsiteY79" fmla="*/ 221968 h 817281"/>
                <a:gd name="connsiteX80" fmla="*/ 290512 w 823951"/>
                <a:gd name="connsiteY80" fmla="*/ 219587 h 817281"/>
                <a:gd name="connsiteX81" fmla="*/ 276225 w 823951"/>
                <a:gd name="connsiteY81" fmla="*/ 214824 h 817281"/>
                <a:gd name="connsiteX82" fmla="*/ 226219 w 823951"/>
                <a:gd name="connsiteY82" fmla="*/ 200537 h 817281"/>
                <a:gd name="connsiteX83" fmla="*/ 188119 w 823951"/>
                <a:gd name="connsiteY83" fmla="*/ 186249 h 817281"/>
                <a:gd name="connsiteX84" fmla="*/ 97631 w 823951"/>
                <a:gd name="connsiteY84" fmla="*/ 179106 h 81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823951" h="817281">
                  <a:moveTo>
                    <a:pt x="97631" y="179106"/>
                  </a:moveTo>
                  <a:cubicBezTo>
                    <a:pt x="76994" y="179106"/>
                    <a:pt x="75604" y="180594"/>
                    <a:pt x="64294" y="186249"/>
                  </a:cubicBezTo>
                  <a:cubicBezTo>
                    <a:pt x="51509" y="192641"/>
                    <a:pt x="48491" y="196590"/>
                    <a:pt x="40481" y="207681"/>
                  </a:cubicBezTo>
                  <a:cubicBezTo>
                    <a:pt x="19309" y="236996"/>
                    <a:pt x="24018" y="228702"/>
                    <a:pt x="14287" y="248162"/>
                  </a:cubicBezTo>
                  <a:cubicBezTo>
                    <a:pt x="552" y="300357"/>
                    <a:pt x="4103" y="277907"/>
                    <a:pt x="0" y="314837"/>
                  </a:cubicBezTo>
                  <a:cubicBezTo>
                    <a:pt x="2381" y="329918"/>
                    <a:pt x="2654" y="345488"/>
                    <a:pt x="7144" y="360081"/>
                  </a:cubicBezTo>
                  <a:cubicBezTo>
                    <a:pt x="12255" y="376693"/>
                    <a:pt x="28188" y="381817"/>
                    <a:pt x="40481" y="391037"/>
                  </a:cubicBezTo>
                  <a:cubicBezTo>
                    <a:pt x="46335" y="395428"/>
                    <a:pt x="51387" y="400814"/>
                    <a:pt x="57150" y="405324"/>
                  </a:cubicBezTo>
                  <a:cubicBezTo>
                    <a:pt x="69652" y="415108"/>
                    <a:pt x="85725" y="421199"/>
                    <a:pt x="95250" y="433899"/>
                  </a:cubicBezTo>
                  <a:cubicBezTo>
                    <a:pt x="122334" y="470012"/>
                    <a:pt x="103924" y="447336"/>
                    <a:pt x="154781" y="498193"/>
                  </a:cubicBezTo>
                  <a:lnTo>
                    <a:pt x="183356" y="526768"/>
                  </a:lnTo>
                  <a:cubicBezTo>
                    <a:pt x="186531" y="529943"/>
                    <a:pt x="190700" y="532368"/>
                    <a:pt x="192881" y="536293"/>
                  </a:cubicBezTo>
                  <a:cubicBezTo>
                    <a:pt x="200819" y="550581"/>
                    <a:pt x="209384" y="564537"/>
                    <a:pt x="216694" y="579156"/>
                  </a:cubicBezTo>
                  <a:cubicBezTo>
                    <a:pt x="224454" y="594675"/>
                    <a:pt x="232678" y="612645"/>
                    <a:pt x="242887" y="626781"/>
                  </a:cubicBezTo>
                  <a:cubicBezTo>
                    <a:pt x="264886" y="657242"/>
                    <a:pt x="255508" y="633360"/>
                    <a:pt x="271462" y="667262"/>
                  </a:cubicBezTo>
                  <a:cubicBezTo>
                    <a:pt x="282646" y="691028"/>
                    <a:pt x="275280" y="681096"/>
                    <a:pt x="283369" y="705362"/>
                  </a:cubicBezTo>
                  <a:cubicBezTo>
                    <a:pt x="286072" y="713472"/>
                    <a:pt x="289422" y="721362"/>
                    <a:pt x="292894" y="729174"/>
                  </a:cubicBezTo>
                  <a:cubicBezTo>
                    <a:pt x="303246" y="752466"/>
                    <a:pt x="299019" y="742898"/>
                    <a:pt x="311944" y="760131"/>
                  </a:cubicBezTo>
                  <a:cubicBezTo>
                    <a:pt x="316170" y="765766"/>
                    <a:pt x="329724" y="786151"/>
                    <a:pt x="335756" y="791087"/>
                  </a:cubicBezTo>
                  <a:cubicBezTo>
                    <a:pt x="339877" y="794459"/>
                    <a:pt x="345552" y="795372"/>
                    <a:pt x="350044" y="798231"/>
                  </a:cubicBezTo>
                  <a:cubicBezTo>
                    <a:pt x="354332" y="800960"/>
                    <a:pt x="357488" y="805322"/>
                    <a:pt x="361950" y="807756"/>
                  </a:cubicBezTo>
                  <a:cubicBezTo>
                    <a:pt x="365571" y="809731"/>
                    <a:pt x="389999" y="816450"/>
                    <a:pt x="392906" y="817281"/>
                  </a:cubicBezTo>
                  <a:cubicBezTo>
                    <a:pt x="430299" y="813881"/>
                    <a:pt x="433361" y="820018"/>
                    <a:pt x="454819" y="807756"/>
                  </a:cubicBezTo>
                  <a:cubicBezTo>
                    <a:pt x="457304" y="806336"/>
                    <a:pt x="459581" y="804581"/>
                    <a:pt x="461962" y="802993"/>
                  </a:cubicBezTo>
                  <a:cubicBezTo>
                    <a:pt x="465137" y="798231"/>
                    <a:pt x="468603" y="793650"/>
                    <a:pt x="471487" y="788706"/>
                  </a:cubicBezTo>
                  <a:cubicBezTo>
                    <a:pt x="477166" y="778971"/>
                    <a:pt x="480445" y="770944"/>
                    <a:pt x="483394" y="760131"/>
                  </a:cubicBezTo>
                  <a:cubicBezTo>
                    <a:pt x="486839" y="747501"/>
                    <a:pt x="492919" y="722031"/>
                    <a:pt x="492919" y="722031"/>
                  </a:cubicBezTo>
                  <a:cubicBezTo>
                    <a:pt x="491331" y="698218"/>
                    <a:pt x="490591" y="674334"/>
                    <a:pt x="488156" y="650593"/>
                  </a:cubicBezTo>
                  <a:cubicBezTo>
                    <a:pt x="486963" y="638960"/>
                    <a:pt x="479420" y="615914"/>
                    <a:pt x="476250" y="605349"/>
                  </a:cubicBezTo>
                  <a:cubicBezTo>
                    <a:pt x="475456" y="588680"/>
                    <a:pt x="475004" y="571992"/>
                    <a:pt x="473869" y="555343"/>
                  </a:cubicBezTo>
                  <a:cubicBezTo>
                    <a:pt x="472622" y="537060"/>
                    <a:pt x="469106" y="500574"/>
                    <a:pt x="469106" y="500574"/>
                  </a:cubicBezTo>
                  <a:cubicBezTo>
                    <a:pt x="469900" y="479937"/>
                    <a:pt x="470429" y="459287"/>
                    <a:pt x="471487" y="438662"/>
                  </a:cubicBezTo>
                  <a:cubicBezTo>
                    <a:pt x="472017" y="428326"/>
                    <a:pt x="472096" y="417902"/>
                    <a:pt x="473869" y="407706"/>
                  </a:cubicBezTo>
                  <a:cubicBezTo>
                    <a:pt x="476829" y="390687"/>
                    <a:pt x="484391" y="373507"/>
                    <a:pt x="495300" y="360081"/>
                  </a:cubicBezTo>
                  <a:cubicBezTo>
                    <a:pt x="499915" y="354401"/>
                    <a:pt x="505880" y="349852"/>
                    <a:pt x="511969" y="345793"/>
                  </a:cubicBezTo>
                  <a:cubicBezTo>
                    <a:pt x="515525" y="343422"/>
                    <a:pt x="519906" y="342618"/>
                    <a:pt x="523875" y="341031"/>
                  </a:cubicBezTo>
                  <a:cubicBezTo>
                    <a:pt x="531812" y="344206"/>
                    <a:pt x="540438" y="346025"/>
                    <a:pt x="547687" y="350556"/>
                  </a:cubicBezTo>
                  <a:cubicBezTo>
                    <a:pt x="553398" y="354126"/>
                    <a:pt x="557010" y="360292"/>
                    <a:pt x="561975" y="364843"/>
                  </a:cubicBezTo>
                  <a:cubicBezTo>
                    <a:pt x="566545" y="369032"/>
                    <a:pt x="571500" y="372780"/>
                    <a:pt x="576262" y="376749"/>
                  </a:cubicBezTo>
                  <a:cubicBezTo>
                    <a:pt x="597989" y="415856"/>
                    <a:pt x="577216" y="384847"/>
                    <a:pt x="600075" y="407706"/>
                  </a:cubicBezTo>
                  <a:cubicBezTo>
                    <a:pt x="604458" y="412089"/>
                    <a:pt x="607219" y="418024"/>
                    <a:pt x="611981" y="421993"/>
                  </a:cubicBezTo>
                  <a:cubicBezTo>
                    <a:pt x="616897" y="426090"/>
                    <a:pt x="623251" y="428082"/>
                    <a:pt x="628650" y="431518"/>
                  </a:cubicBezTo>
                  <a:cubicBezTo>
                    <a:pt x="652632" y="446779"/>
                    <a:pt x="623077" y="429720"/>
                    <a:pt x="647700" y="448187"/>
                  </a:cubicBezTo>
                  <a:cubicBezTo>
                    <a:pt x="650825" y="450530"/>
                    <a:pt x="666241" y="456845"/>
                    <a:pt x="669131" y="457712"/>
                  </a:cubicBezTo>
                  <a:cubicBezTo>
                    <a:pt x="678993" y="460671"/>
                    <a:pt x="696456" y="461635"/>
                    <a:pt x="704850" y="462474"/>
                  </a:cubicBezTo>
                  <a:cubicBezTo>
                    <a:pt x="711532" y="462156"/>
                    <a:pt x="753566" y="464677"/>
                    <a:pt x="769144" y="455331"/>
                  </a:cubicBezTo>
                  <a:cubicBezTo>
                    <a:pt x="772994" y="453021"/>
                    <a:pt x="775163" y="448611"/>
                    <a:pt x="778669" y="445806"/>
                  </a:cubicBezTo>
                  <a:cubicBezTo>
                    <a:pt x="783138" y="442230"/>
                    <a:pt x="788194" y="439456"/>
                    <a:pt x="792956" y="436281"/>
                  </a:cubicBezTo>
                  <a:lnTo>
                    <a:pt x="804862" y="412468"/>
                  </a:lnTo>
                  <a:cubicBezTo>
                    <a:pt x="807243" y="407706"/>
                    <a:pt x="810322" y="403232"/>
                    <a:pt x="812006" y="398181"/>
                  </a:cubicBezTo>
                  <a:lnTo>
                    <a:pt x="816769" y="383893"/>
                  </a:lnTo>
                  <a:cubicBezTo>
                    <a:pt x="817563" y="378337"/>
                    <a:pt x="817888" y="372693"/>
                    <a:pt x="819150" y="367224"/>
                  </a:cubicBezTo>
                  <a:cubicBezTo>
                    <a:pt x="820279" y="362333"/>
                    <a:pt x="823684" y="357952"/>
                    <a:pt x="823912" y="352937"/>
                  </a:cubicBezTo>
                  <a:cubicBezTo>
                    <a:pt x="824243" y="345655"/>
                    <a:pt x="822479" y="313866"/>
                    <a:pt x="819150" y="300549"/>
                  </a:cubicBezTo>
                  <a:cubicBezTo>
                    <a:pt x="815566" y="286214"/>
                    <a:pt x="808876" y="266207"/>
                    <a:pt x="802481" y="252924"/>
                  </a:cubicBezTo>
                  <a:cubicBezTo>
                    <a:pt x="795858" y="239167"/>
                    <a:pt x="788322" y="225868"/>
                    <a:pt x="781050" y="212443"/>
                  </a:cubicBezTo>
                  <a:cubicBezTo>
                    <a:pt x="778002" y="206816"/>
                    <a:pt x="774750" y="201302"/>
                    <a:pt x="771525" y="195774"/>
                  </a:cubicBezTo>
                  <a:cubicBezTo>
                    <a:pt x="769193" y="191776"/>
                    <a:pt x="766006" y="188202"/>
                    <a:pt x="764381" y="183868"/>
                  </a:cubicBezTo>
                  <a:cubicBezTo>
                    <a:pt x="762000" y="177518"/>
                    <a:pt x="759518" y="171205"/>
                    <a:pt x="757237" y="164818"/>
                  </a:cubicBezTo>
                  <a:cubicBezTo>
                    <a:pt x="753228" y="153592"/>
                    <a:pt x="744920" y="125375"/>
                    <a:pt x="740569" y="119574"/>
                  </a:cubicBezTo>
                  <a:cubicBezTo>
                    <a:pt x="723345" y="96609"/>
                    <a:pt x="745528" y="124533"/>
                    <a:pt x="721519" y="100524"/>
                  </a:cubicBezTo>
                  <a:cubicBezTo>
                    <a:pt x="707959" y="86964"/>
                    <a:pt x="722333" y="92591"/>
                    <a:pt x="702469" y="88618"/>
                  </a:cubicBezTo>
                  <a:cubicBezTo>
                    <a:pt x="683868" y="89781"/>
                    <a:pt x="638062" y="86106"/>
                    <a:pt x="611981" y="98143"/>
                  </a:cubicBezTo>
                  <a:cubicBezTo>
                    <a:pt x="570104" y="117470"/>
                    <a:pt x="623663" y="97833"/>
                    <a:pt x="573881" y="117193"/>
                  </a:cubicBezTo>
                  <a:cubicBezTo>
                    <a:pt x="566863" y="119922"/>
                    <a:pt x="552450" y="124337"/>
                    <a:pt x="552450" y="124337"/>
                  </a:cubicBezTo>
                  <a:cubicBezTo>
                    <a:pt x="545157" y="114613"/>
                    <a:pt x="544284" y="114129"/>
                    <a:pt x="538162" y="102906"/>
                  </a:cubicBezTo>
                  <a:cubicBezTo>
                    <a:pt x="527781" y="83874"/>
                    <a:pt x="535879" y="93478"/>
                    <a:pt x="523875" y="81474"/>
                  </a:cubicBezTo>
                  <a:cubicBezTo>
                    <a:pt x="515445" y="39323"/>
                    <a:pt x="527999" y="96663"/>
                    <a:pt x="516731" y="60043"/>
                  </a:cubicBezTo>
                  <a:cubicBezTo>
                    <a:pt x="513886" y="50798"/>
                    <a:pt x="513026" y="35851"/>
                    <a:pt x="507206" y="26706"/>
                  </a:cubicBezTo>
                  <a:cubicBezTo>
                    <a:pt x="503878" y="21476"/>
                    <a:pt x="499684" y="16802"/>
                    <a:pt x="495300" y="12418"/>
                  </a:cubicBezTo>
                  <a:cubicBezTo>
                    <a:pt x="492343" y="9461"/>
                    <a:pt x="482690" y="3218"/>
                    <a:pt x="478631" y="512"/>
                  </a:cubicBezTo>
                  <a:cubicBezTo>
                    <a:pt x="466616" y="1604"/>
                    <a:pt x="427159" y="-6081"/>
                    <a:pt x="416719" y="14799"/>
                  </a:cubicBezTo>
                  <a:cubicBezTo>
                    <a:pt x="414560" y="19118"/>
                    <a:pt x="415131" y="24324"/>
                    <a:pt x="414337" y="29087"/>
                  </a:cubicBezTo>
                  <a:cubicBezTo>
                    <a:pt x="415131" y="52899"/>
                    <a:pt x="415397" y="76735"/>
                    <a:pt x="416719" y="100524"/>
                  </a:cubicBezTo>
                  <a:cubicBezTo>
                    <a:pt x="418267" y="128377"/>
                    <a:pt x="424903" y="102802"/>
                    <a:pt x="416719" y="145768"/>
                  </a:cubicBezTo>
                  <a:cubicBezTo>
                    <a:pt x="415434" y="152513"/>
                    <a:pt x="409400" y="168768"/>
                    <a:pt x="402431" y="174343"/>
                  </a:cubicBezTo>
                  <a:cubicBezTo>
                    <a:pt x="397434" y="178341"/>
                    <a:pt x="390969" y="180148"/>
                    <a:pt x="385762" y="183868"/>
                  </a:cubicBezTo>
                  <a:cubicBezTo>
                    <a:pt x="379807" y="188122"/>
                    <a:pt x="375268" y="194227"/>
                    <a:pt x="369094" y="198156"/>
                  </a:cubicBezTo>
                  <a:cubicBezTo>
                    <a:pt x="357710" y="205401"/>
                    <a:pt x="344603" y="209722"/>
                    <a:pt x="333375" y="217206"/>
                  </a:cubicBezTo>
                  <a:lnTo>
                    <a:pt x="326231" y="221968"/>
                  </a:lnTo>
                  <a:cubicBezTo>
                    <a:pt x="314325" y="221174"/>
                    <a:pt x="302325" y="221275"/>
                    <a:pt x="290512" y="219587"/>
                  </a:cubicBezTo>
                  <a:cubicBezTo>
                    <a:pt x="285542" y="218877"/>
                    <a:pt x="281076" y="216117"/>
                    <a:pt x="276225" y="214824"/>
                  </a:cubicBezTo>
                  <a:cubicBezTo>
                    <a:pt x="250114" y="207861"/>
                    <a:pt x="254710" y="212408"/>
                    <a:pt x="226219" y="200537"/>
                  </a:cubicBezTo>
                  <a:cubicBezTo>
                    <a:pt x="223814" y="199535"/>
                    <a:pt x="198396" y="187277"/>
                    <a:pt x="188119" y="186249"/>
                  </a:cubicBezTo>
                  <a:cubicBezTo>
                    <a:pt x="159856" y="183422"/>
                    <a:pt x="118268" y="179106"/>
                    <a:pt x="97631" y="179106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5" name="Freeform: Shape 254">
              <a:extLst>
                <a:ext uri="{FF2B5EF4-FFF2-40B4-BE49-F238E27FC236}">
                  <a16:creationId xmlns:a16="http://schemas.microsoft.com/office/drawing/2014/main" id="{4E769EED-FBE9-4C2E-9ED7-22320DCB56B1}"/>
                </a:ext>
              </a:extLst>
            </p:cNvPr>
            <p:cNvSpPr/>
            <p:nvPr/>
          </p:nvSpPr>
          <p:spPr>
            <a:xfrm>
              <a:off x="3902869" y="5159683"/>
              <a:ext cx="159544" cy="119548"/>
            </a:xfrm>
            <a:custGeom>
              <a:avLst/>
              <a:gdLst>
                <a:gd name="connsiteX0" fmla="*/ 116681 w 159544"/>
                <a:gd name="connsiteY0" fmla="*/ 21917 h 119548"/>
                <a:gd name="connsiteX1" fmla="*/ 28575 w 159544"/>
                <a:gd name="connsiteY1" fmla="*/ 486 h 119548"/>
                <a:gd name="connsiteX2" fmla="*/ 14287 w 159544"/>
                <a:gd name="connsiteY2" fmla="*/ 14773 h 119548"/>
                <a:gd name="connsiteX3" fmla="*/ 0 w 159544"/>
                <a:gd name="connsiteY3" fmla="*/ 60017 h 119548"/>
                <a:gd name="connsiteX4" fmla="*/ 14287 w 159544"/>
                <a:gd name="connsiteY4" fmla="*/ 86211 h 119548"/>
                <a:gd name="connsiteX5" fmla="*/ 42862 w 159544"/>
                <a:gd name="connsiteY5" fmla="*/ 98117 h 119548"/>
                <a:gd name="connsiteX6" fmla="*/ 57150 w 159544"/>
                <a:gd name="connsiteY6" fmla="*/ 102880 h 119548"/>
                <a:gd name="connsiteX7" fmla="*/ 85725 w 159544"/>
                <a:gd name="connsiteY7" fmla="*/ 114786 h 119548"/>
                <a:gd name="connsiteX8" fmla="*/ 104775 w 159544"/>
                <a:gd name="connsiteY8" fmla="*/ 117167 h 119548"/>
                <a:gd name="connsiteX9" fmla="*/ 114300 w 159544"/>
                <a:gd name="connsiteY9" fmla="*/ 119548 h 119548"/>
                <a:gd name="connsiteX10" fmla="*/ 154781 w 159544"/>
                <a:gd name="connsiteY10" fmla="*/ 102880 h 119548"/>
                <a:gd name="connsiteX11" fmla="*/ 159544 w 159544"/>
                <a:gd name="connsiteY11" fmla="*/ 95736 h 119548"/>
                <a:gd name="connsiteX12" fmla="*/ 147637 w 159544"/>
                <a:gd name="connsiteY12" fmla="*/ 48111 h 119548"/>
                <a:gd name="connsiteX13" fmla="*/ 116681 w 159544"/>
                <a:gd name="connsiteY13" fmla="*/ 21917 h 119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9544" h="119548">
                  <a:moveTo>
                    <a:pt x="116681" y="21917"/>
                  </a:moveTo>
                  <a:cubicBezTo>
                    <a:pt x="96837" y="13980"/>
                    <a:pt x="96546" y="-3091"/>
                    <a:pt x="28575" y="486"/>
                  </a:cubicBezTo>
                  <a:cubicBezTo>
                    <a:pt x="21849" y="840"/>
                    <a:pt x="14287" y="14773"/>
                    <a:pt x="14287" y="14773"/>
                  </a:cubicBezTo>
                  <a:cubicBezTo>
                    <a:pt x="1346" y="53597"/>
                    <a:pt x="5425" y="38316"/>
                    <a:pt x="0" y="60017"/>
                  </a:cubicBezTo>
                  <a:cubicBezTo>
                    <a:pt x="10" y="60038"/>
                    <a:pt x="9939" y="81862"/>
                    <a:pt x="14287" y="86211"/>
                  </a:cubicBezTo>
                  <a:cubicBezTo>
                    <a:pt x="25249" y="97174"/>
                    <a:pt x="26228" y="92572"/>
                    <a:pt x="42862" y="98117"/>
                  </a:cubicBezTo>
                  <a:cubicBezTo>
                    <a:pt x="47625" y="99705"/>
                    <a:pt x="52562" y="100841"/>
                    <a:pt x="57150" y="102880"/>
                  </a:cubicBezTo>
                  <a:cubicBezTo>
                    <a:pt x="80501" y="113258"/>
                    <a:pt x="35422" y="102950"/>
                    <a:pt x="85725" y="114786"/>
                  </a:cubicBezTo>
                  <a:cubicBezTo>
                    <a:pt x="91954" y="116252"/>
                    <a:pt x="98463" y="116115"/>
                    <a:pt x="104775" y="117167"/>
                  </a:cubicBezTo>
                  <a:cubicBezTo>
                    <a:pt x="108003" y="117705"/>
                    <a:pt x="111125" y="118754"/>
                    <a:pt x="114300" y="119548"/>
                  </a:cubicBezTo>
                  <a:cubicBezTo>
                    <a:pt x="131205" y="114346"/>
                    <a:pt x="143178" y="114482"/>
                    <a:pt x="154781" y="102880"/>
                  </a:cubicBezTo>
                  <a:cubicBezTo>
                    <a:pt x="156805" y="100856"/>
                    <a:pt x="157956" y="98117"/>
                    <a:pt x="159544" y="95736"/>
                  </a:cubicBezTo>
                  <a:cubicBezTo>
                    <a:pt x="155575" y="79861"/>
                    <a:pt x="155364" y="62535"/>
                    <a:pt x="147637" y="48111"/>
                  </a:cubicBezTo>
                  <a:cubicBezTo>
                    <a:pt x="138423" y="30912"/>
                    <a:pt x="136525" y="29854"/>
                    <a:pt x="116681" y="21917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0D9D52CF-1F36-4CB1-858E-51B11D106773}"/>
                </a:ext>
              </a:extLst>
            </p:cNvPr>
            <p:cNvSpPr/>
            <p:nvPr/>
          </p:nvSpPr>
          <p:spPr>
            <a:xfrm>
              <a:off x="4314646" y="4037904"/>
              <a:ext cx="155133" cy="112615"/>
            </a:xfrm>
            <a:custGeom>
              <a:avLst/>
              <a:gdLst>
                <a:gd name="connsiteX0" fmla="*/ 97810 w 155133"/>
                <a:gd name="connsiteY0" fmla="*/ 696 h 112615"/>
                <a:gd name="connsiteX1" fmla="*/ 2560 w 155133"/>
                <a:gd name="connsiteY1" fmla="*/ 53084 h 112615"/>
                <a:gd name="connsiteX2" fmla="*/ 179 w 155133"/>
                <a:gd name="connsiteY2" fmla="*/ 62609 h 112615"/>
                <a:gd name="connsiteX3" fmla="*/ 7323 w 155133"/>
                <a:gd name="connsiteY3" fmla="*/ 93565 h 112615"/>
                <a:gd name="connsiteX4" fmla="*/ 19229 w 155133"/>
                <a:gd name="connsiteY4" fmla="*/ 100709 h 112615"/>
                <a:gd name="connsiteX5" fmla="*/ 57329 w 155133"/>
                <a:gd name="connsiteY5" fmla="*/ 110234 h 112615"/>
                <a:gd name="connsiteX6" fmla="*/ 76379 w 155133"/>
                <a:gd name="connsiteY6" fmla="*/ 112615 h 112615"/>
                <a:gd name="connsiteX7" fmla="*/ 109717 w 155133"/>
                <a:gd name="connsiteY7" fmla="*/ 110234 h 112615"/>
                <a:gd name="connsiteX8" fmla="*/ 140673 w 155133"/>
                <a:gd name="connsiteY8" fmla="*/ 91184 h 112615"/>
                <a:gd name="connsiteX9" fmla="*/ 152579 w 155133"/>
                <a:gd name="connsiteY9" fmla="*/ 69752 h 112615"/>
                <a:gd name="connsiteX10" fmla="*/ 145435 w 155133"/>
                <a:gd name="connsiteY10" fmla="*/ 29271 h 112615"/>
                <a:gd name="connsiteX11" fmla="*/ 135910 w 155133"/>
                <a:gd name="connsiteY11" fmla="*/ 22127 h 112615"/>
                <a:gd name="connsiteX12" fmla="*/ 97810 w 155133"/>
                <a:gd name="connsiteY12" fmla="*/ 696 h 112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5133" h="112615">
                  <a:moveTo>
                    <a:pt x="97810" y="696"/>
                  </a:moveTo>
                  <a:cubicBezTo>
                    <a:pt x="75585" y="5855"/>
                    <a:pt x="33161" y="33678"/>
                    <a:pt x="2560" y="53084"/>
                  </a:cubicBezTo>
                  <a:cubicBezTo>
                    <a:pt x="-204" y="54837"/>
                    <a:pt x="-203" y="59359"/>
                    <a:pt x="179" y="62609"/>
                  </a:cubicBezTo>
                  <a:cubicBezTo>
                    <a:pt x="1416" y="73126"/>
                    <a:pt x="2587" y="84093"/>
                    <a:pt x="7323" y="93565"/>
                  </a:cubicBezTo>
                  <a:cubicBezTo>
                    <a:pt x="9393" y="97705"/>
                    <a:pt x="15089" y="98639"/>
                    <a:pt x="19229" y="100709"/>
                  </a:cubicBezTo>
                  <a:cubicBezTo>
                    <a:pt x="31757" y="106973"/>
                    <a:pt x="43570" y="108399"/>
                    <a:pt x="57329" y="110234"/>
                  </a:cubicBezTo>
                  <a:lnTo>
                    <a:pt x="76379" y="112615"/>
                  </a:lnTo>
                  <a:cubicBezTo>
                    <a:pt x="87492" y="111821"/>
                    <a:pt x="98853" y="112703"/>
                    <a:pt x="109717" y="110234"/>
                  </a:cubicBezTo>
                  <a:cubicBezTo>
                    <a:pt x="122077" y="107425"/>
                    <a:pt x="131267" y="98709"/>
                    <a:pt x="140673" y="91184"/>
                  </a:cubicBezTo>
                  <a:cubicBezTo>
                    <a:pt x="144642" y="84040"/>
                    <a:pt x="149710" y="77404"/>
                    <a:pt x="152579" y="69752"/>
                  </a:cubicBezTo>
                  <a:cubicBezTo>
                    <a:pt x="158240" y="54655"/>
                    <a:pt x="153890" y="43010"/>
                    <a:pt x="145435" y="29271"/>
                  </a:cubicBezTo>
                  <a:cubicBezTo>
                    <a:pt x="143355" y="25891"/>
                    <a:pt x="139537" y="23739"/>
                    <a:pt x="135910" y="22127"/>
                  </a:cubicBezTo>
                  <a:cubicBezTo>
                    <a:pt x="132612" y="20661"/>
                    <a:pt x="120035" y="-4463"/>
                    <a:pt x="97810" y="696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7" name="Freeform: Shape 256">
              <a:extLst>
                <a:ext uri="{FF2B5EF4-FFF2-40B4-BE49-F238E27FC236}">
                  <a16:creationId xmlns:a16="http://schemas.microsoft.com/office/drawing/2014/main" id="{F7FECBD6-AF70-481F-986B-7A86D482AD2E}"/>
                </a:ext>
              </a:extLst>
            </p:cNvPr>
            <p:cNvSpPr/>
            <p:nvPr/>
          </p:nvSpPr>
          <p:spPr>
            <a:xfrm>
              <a:off x="2905125" y="4491606"/>
              <a:ext cx="123825" cy="123257"/>
            </a:xfrm>
            <a:custGeom>
              <a:avLst/>
              <a:gdLst>
                <a:gd name="connsiteX0" fmla="*/ 71438 w 123825"/>
                <a:gd name="connsiteY0" fmla="*/ 4194 h 123257"/>
                <a:gd name="connsiteX1" fmla="*/ 57150 w 123825"/>
                <a:gd name="connsiteY1" fmla="*/ 1813 h 123257"/>
                <a:gd name="connsiteX2" fmla="*/ 0 w 123825"/>
                <a:gd name="connsiteY2" fmla="*/ 68488 h 123257"/>
                <a:gd name="connsiteX3" fmla="*/ 9525 w 123825"/>
                <a:gd name="connsiteY3" fmla="*/ 97063 h 123257"/>
                <a:gd name="connsiteX4" fmla="*/ 42863 w 123825"/>
                <a:gd name="connsiteY4" fmla="*/ 118494 h 123257"/>
                <a:gd name="connsiteX5" fmla="*/ 66675 w 123825"/>
                <a:gd name="connsiteY5" fmla="*/ 123257 h 123257"/>
                <a:gd name="connsiteX6" fmla="*/ 109538 w 123825"/>
                <a:gd name="connsiteY6" fmla="*/ 106588 h 123257"/>
                <a:gd name="connsiteX7" fmla="*/ 121444 w 123825"/>
                <a:gd name="connsiteY7" fmla="*/ 92300 h 123257"/>
                <a:gd name="connsiteX8" fmla="*/ 109538 w 123825"/>
                <a:gd name="connsiteY8" fmla="*/ 30388 h 123257"/>
                <a:gd name="connsiteX9" fmla="*/ 71438 w 123825"/>
                <a:gd name="connsiteY9" fmla="*/ 4194 h 123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825" h="123257">
                  <a:moveTo>
                    <a:pt x="71438" y="4194"/>
                  </a:moveTo>
                  <a:cubicBezTo>
                    <a:pt x="62707" y="-568"/>
                    <a:pt x="60961" y="-1151"/>
                    <a:pt x="57150" y="1813"/>
                  </a:cubicBezTo>
                  <a:cubicBezTo>
                    <a:pt x="15319" y="34348"/>
                    <a:pt x="15326" y="37836"/>
                    <a:pt x="0" y="68488"/>
                  </a:cubicBezTo>
                  <a:cubicBezTo>
                    <a:pt x="506" y="70259"/>
                    <a:pt x="6634" y="93851"/>
                    <a:pt x="9525" y="97063"/>
                  </a:cubicBezTo>
                  <a:cubicBezTo>
                    <a:pt x="13003" y="100927"/>
                    <a:pt x="37509" y="116604"/>
                    <a:pt x="42863" y="118494"/>
                  </a:cubicBezTo>
                  <a:cubicBezTo>
                    <a:pt x="50496" y="121188"/>
                    <a:pt x="58738" y="121669"/>
                    <a:pt x="66675" y="123257"/>
                  </a:cubicBezTo>
                  <a:cubicBezTo>
                    <a:pt x="85903" y="118984"/>
                    <a:pt x="93078" y="119521"/>
                    <a:pt x="109538" y="106588"/>
                  </a:cubicBezTo>
                  <a:cubicBezTo>
                    <a:pt x="114413" y="102758"/>
                    <a:pt x="117475" y="97063"/>
                    <a:pt x="121444" y="92300"/>
                  </a:cubicBezTo>
                  <a:cubicBezTo>
                    <a:pt x="124026" y="63891"/>
                    <a:pt x="128484" y="58808"/>
                    <a:pt x="109538" y="30388"/>
                  </a:cubicBezTo>
                  <a:cubicBezTo>
                    <a:pt x="105135" y="23783"/>
                    <a:pt x="80169" y="8956"/>
                    <a:pt x="71438" y="4194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497E5CB2-948A-4AD7-A586-0831E83FD4B9}"/>
                </a:ext>
              </a:extLst>
            </p:cNvPr>
            <p:cNvSpPr/>
            <p:nvPr/>
          </p:nvSpPr>
          <p:spPr>
            <a:xfrm>
              <a:off x="3264399" y="4557151"/>
              <a:ext cx="103144" cy="145818"/>
            </a:xfrm>
            <a:custGeom>
              <a:avLst/>
              <a:gdLst>
                <a:gd name="connsiteX0" fmla="*/ 47920 w 103144"/>
                <a:gd name="connsiteY0" fmla="*/ 5324 h 145818"/>
                <a:gd name="connsiteX1" fmla="*/ 295 w 103144"/>
                <a:gd name="connsiteY1" fmla="*/ 114862 h 145818"/>
                <a:gd name="connsiteX2" fmla="*/ 9820 w 103144"/>
                <a:gd name="connsiteY2" fmla="*/ 138674 h 145818"/>
                <a:gd name="connsiteX3" fmla="*/ 24107 w 103144"/>
                <a:gd name="connsiteY3" fmla="*/ 145818 h 145818"/>
                <a:gd name="connsiteX4" fmla="*/ 57445 w 103144"/>
                <a:gd name="connsiteY4" fmla="*/ 138674 h 145818"/>
                <a:gd name="connsiteX5" fmla="*/ 93164 w 103144"/>
                <a:gd name="connsiteY5" fmla="*/ 107718 h 145818"/>
                <a:gd name="connsiteX6" fmla="*/ 102689 w 103144"/>
                <a:gd name="connsiteY6" fmla="*/ 60093 h 145818"/>
                <a:gd name="connsiteX7" fmla="*/ 93164 w 103144"/>
                <a:gd name="connsiteY7" fmla="*/ 29137 h 145818"/>
                <a:gd name="connsiteX8" fmla="*/ 47920 w 103144"/>
                <a:gd name="connsiteY8" fmla="*/ 5324 h 14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144" h="145818">
                  <a:moveTo>
                    <a:pt x="47920" y="5324"/>
                  </a:moveTo>
                  <a:cubicBezTo>
                    <a:pt x="32442" y="19611"/>
                    <a:pt x="21138" y="12544"/>
                    <a:pt x="295" y="114862"/>
                  </a:cubicBezTo>
                  <a:cubicBezTo>
                    <a:pt x="-1411" y="123239"/>
                    <a:pt x="4608" y="131898"/>
                    <a:pt x="9820" y="138674"/>
                  </a:cubicBezTo>
                  <a:cubicBezTo>
                    <a:pt x="13066" y="142894"/>
                    <a:pt x="19345" y="143437"/>
                    <a:pt x="24107" y="145818"/>
                  </a:cubicBezTo>
                  <a:cubicBezTo>
                    <a:pt x="35220" y="143437"/>
                    <a:pt x="46764" y="142558"/>
                    <a:pt x="57445" y="138674"/>
                  </a:cubicBezTo>
                  <a:cubicBezTo>
                    <a:pt x="74861" y="132341"/>
                    <a:pt x="81468" y="121085"/>
                    <a:pt x="93164" y="107718"/>
                  </a:cubicBezTo>
                  <a:cubicBezTo>
                    <a:pt x="98535" y="91604"/>
                    <a:pt x="104916" y="77912"/>
                    <a:pt x="102689" y="60093"/>
                  </a:cubicBezTo>
                  <a:cubicBezTo>
                    <a:pt x="101350" y="49380"/>
                    <a:pt x="97174" y="39161"/>
                    <a:pt x="93164" y="29137"/>
                  </a:cubicBezTo>
                  <a:cubicBezTo>
                    <a:pt x="84596" y="7717"/>
                    <a:pt x="63398" y="-8963"/>
                    <a:pt x="47920" y="5324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DD3BD359-7371-44C1-A05F-A117F454B5A3}"/>
                </a:ext>
              </a:extLst>
            </p:cNvPr>
            <p:cNvSpPr/>
            <p:nvPr/>
          </p:nvSpPr>
          <p:spPr>
            <a:xfrm>
              <a:off x="3617119" y="4462106"/>
              <a:ext cx="140510" cy="152757"/>
            </a:xfrm>
            <a:custGeom>
              <a:avLst/>
              <a:gdLst>
                <a:gd name="connsiteX0" fmla="*/ 85725 w 140510"/>
                <a:gd name="connsiteY0" fmla="*/ 5119 h 152757"/>
                <a:gd name="connsiteX1" fmla="*/ 71437 w 140510"/>
                <a:gd name="connsiteY1" fmla="*/ 7500 h 152757"/>
                <a:gd name="connsiteX2" fmla="*/ 0 w 140510"/>
                <a:gd name="connsiteY2" fmla="*/ 114657 h 152757"/>
                <a:gd name="connsiteX3" fmla="*/ 16669 w 140510"/>
                <a:gd name="connsiteY3" fmla="*/ 147994 h 152757"/>
                <a:gd name="connsiteX4" fmla="*/ 30956 w 140510"/>
                <a:gd name="connsiteY4" fmla="*/ 152757 h 152757"/>
                <a:gd name="connsiteX5" fmla="*/ 121444 w 140510"/>
                <a:gd name="connsiteY5" fmla="*/ 124182 h 152757"/>
                <a:gd name="connsiteX6" fmla="*/ 130969 w 140510"/>
                <a:gd name="connsiteY6" fmla="*/ 105132 h 152757"/>
                <a:gd name="connsiteX7" fmla="*/ 138112 w 140510"/>
                <a:gd name="connsiteY7" fmla="*/ 78938 h 152757"/>
                <a:gd name="connsiteX8" fmla="*/ 135731 w 140510"/>
                <a:gd name="connsiteY8" fmla="*/ 33694 h 152757"/>
                <a:gd name="connsiteX9" fmla="*/ 116681 w 140510"/>
                <a:gd name="connsiteY9" fmla="*/ 357 h 152757"/>
                <a:gd name="connsiteX10" fmla="*/ 85725 w 140510"/>
                <a:gd name="connsiteY10" fmla="*/ 5119 h 152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0510" h="152757">
                  <a:moveTo>
                    <a:pt x="85725" y="5119"/>
                  </a:moveTo>
                  <a:cubicBezTo>
                    <a:pt x="78184" y="6310"/>
                    <a:pt x="74616" y="3866"/>
                    <a:pt x="71437" y="7500"/>
                  </a:cubicBezTo>
                  <a:cubicBezTo>
                    <a:pt x="2491" y="86295"/>
                    <a:pt x="8348" y="64564"/>
                    <a:pt x="0" y="114657"/>
                  </a:cubicBezTo>
                  <a:cubicBezTo>
                    <a:pt x="3710" y="125787"/>
                    <a:pt x="5842" y="140415"/>
                    <a:pt x="16669" y="147994"/>
                  </a:cubicBezTo>
                  <a:cubicBezTo>
                    <a:pt x="20782" y="150873"/>
                    <a:pt x="26194" y="151169"/>
                    <a:pt x="30956" y="152757"/>
                  </a:cubicBezTo>
                  <a:cubicBezTo>
                    <a:pt x="59433" y="147061"/>
                    <a:pt x="99552" y="149722"/>
                    <a:pt x="121444" y="124182"/>
                  </a:cubicBezTo>
                  <a:cubicBezTo>
                    <a:pt x="126064" y="118792"/>
                    <a:pt x="128515" y="111794"/>
                    <a:pt x="130969" y="105132"/>
                  </a:cubicBezTo>
                  <a:cubicBezTo>
                    <a:pt x="134098" y="96640"/>
                    <a:pt x="135731" y="87669"/>
                    <a:pt x="138112" y="78938"/>
                  </a:cubicBezTo>
                  <a:cubicBezTo>
                    <a:pt x="140754" y="52526"/>
                    <a:pt x="142654" y="58616"/>
                    <a:pt x="135731" y="33694"/>
                  </a:cubicBezTo>
                  <a:cubicBezTo>
                    <a:pt x="132267" y="21225"/>
                    <a:pt x="129846" y="6939"/>
                    <a:pt x="116681" y="357"/>
                  </a:cubicBezTo>
                  <a:cubicBezTo>
                    <a:pt x="113131" y="-1418"/>
                    <a:pt x="93266" y="3928"/>
                    <a:pt x="85725" y="5119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450BD153-B9C4-40F3-A7DA-A3DB9B6F82CD}"/>
                </a:ext>
              </a:extLst>
            </p:cNvPr>
            <p:cNvSpPr/>
            <p:nvPr/>
          </p:nvSpPr>
          <p:spPr>
            <a:xfrm>
              <a:off x="3200266" y="5180508"/>
              <a:ext cx="100151" cy="136823"/>
            </a:xfrm>
            <a:custGeom>
              <a:avLst/>
              <a:gdLst>
                <a:gd name="connsiteX0" fmla="*/ 95384 w 100151"/>
                <a:gd name="connsiteY0" fmla="*/ 5855 h 136823"/>
                <a:gd name="connsiteX1" fmla="*/ 31090 w 100151"/>
                <a:gd name="connsiteY1" fmla="*/ 5855 h 136823"/>
                <a:gd name="connsiteX2" fmla="*/ 19184 w 100151"/>
                <a:gd name="connsiteY2" fmla="*/ 12998 h 136823"/>
                <a:gd name="connsiteX3" fmla="*/ 4897 w 100151"/>
                <a:gd name="connsiteY3" fmla="*/ 36811 h 136823"/>
                <a:gd name="connsiteX4" fmla="*/ 2515 w 100151"/>
                <a:gd name="connsiteY4" fmla="*/ 48717 h 136823"/>
                <a:gd name="connsiteX5" fmla="*/ 2515 w 100151"/>
                <a:gd name="connsiteY5" fmla="*/ 101105 h 136823"/>
                <a:gd name="connsiteX6" fmla="*/ 7278 w 100151"/>
                <a:gd name="connsiteY6" fmla="*/ 110630 h 136823"/>
                <a:gd name="connsiteX7" fmla="*/ 14422 w 100151"/>
                <a:gd name="connsiteY7" fmla="*/ 120155 h 136823"/>
                <a:gd name="connsiteX8" fmla="*/ 26328 w 100151"/>
                <a:gd name="connsiteY8" fmla="*/ 129680 h 136823"/>
                <a:gd name="connsiteX9" fmla="*/ 57284 w 100151"/>
                <a:gd name="connsiteY9" fmla="*/ 136823 h 136823"/>
                <a:gd name="connsiteX10" fmla="*/ 90622 w 100151"/>
                <a:gd name="connsiteY10" fmla="*/ 115392 h 136823"/>
                <a:gd name="connsiteX11" fmla="*/ 97765 w 100151"/>
                <a:gd name="connsiteY11" fmla="*/ 101105 h 136823"/>
                <a:gd name="connsiteX12" fmla="*/ 95384 w 100151"/>
                <a:gd name="connsiteY12" fmla="*/ 46336 h 136823"/>
                <a:gd name="connsiteX13" fmla="*/ 95384 w 100151"/>
                <a:gd name="connsiteY13" fmla="*/ 5855 h 136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151" h="136823">
                  <a:moveTo>
                    <a:pt x="95384" y="5855"/>
                  </a:moveTo>
                  <a:cubicBezTo>
                    <a:pt x="84668" y="-892"/>
                    <a:pt x="78611" y="-2945"/>
                    <a:pt x="31090" y="5855"/>
                  </a:cubicBezTo>
                  <a:cubicBezTo>
                    <a:pt x="26539" y="6698"/>
                    <a:pt x="23153" y="10617"/>
                    <a:pt x="19184" y="12998"/>
                  </a:cubicBezTo>
                  <a:cubicBezTo>
                    <a:pt x="12363" y="22093"/>
                    <a:pt x="9095" y="25265"/>
                    <a:pt x="4897" y="36811"/>
                  </a:cubicBezTo>
                  <a:cubicBezTo>
                    <a:pt x="3514" y="40615"/>
                    <a:pt x="3309" y="44748"/>
                    <a:pt x="2515" y="48717"/>
                  </a:cubicBezTo>
                  <a:cubicBezTo>
                    <a:pt x="1459" y="65613"/>
                    <a:pt x="-2575" y="84139"/>
                    <a:pt x="2515" y="101105"/>
                  </a:cubicBezTo>
                  <a:cubicBezTo>
                    <a:pt x="3535" y="104505"/>
                    <a:pt x="5397" y="107620"/>
                    <a:pt x="7278" y="110630"/>
                  </a:cubicBezTo>
                  <a:cubicBezTo>
                    <a:pt x="9382" y="113995"/>
                    <a:pt x="11616" y="117349"/>
                    <a:pt x="14422" y="120155"/>
                  </a:cubicBezTo>
                  <a:cubicBezTo>
                    <a:pt x="18016" y="123749"/>
                    <a:pt x="21782" y="127407"/>
                    <a:pt x="26328" y="129680"/>
                  </a:cubicBezTo>
                  <a:cubicBezTo>
                    <a:pt x="33938" y="133485"/>
                    <a:pt x="48744" y="135400"/>
                    <a:pt x="57284" y="136823"/>
                  </a:cubicBezTo>
                  <a:cubicBezTo>
                    <a:pt x="65197" y="132075"/>
                    <a:pt x="86406" y="119608"/>
                    <a:pt x="90622" y="115392"/>
                  </a:cubicBezTo>
                  <a:cubicBezTo>
                    <a:pt x="94387" y="111627"/>
                    <a:pt x="95384" y="105867"/>
                    <a:pt x="97765" y="101105"/>
                  </a:cubicBezTo>
                  <a:cubicBezTo>
                    <a:pt x="100270" y="73554"/>
                    <a:pt x="102416" y="74462"/>
                    <a:pt x="95384" y="46336"/>
                  </a:cubicBezTo>
                  <a:cubicBezTo>
                    <a:pt x="95192" y="45566"/>
                    <a:pt x="106100" y="12602"/>
                    <a:pt x="95384" y="5855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67E0F8B3-2F4C-4775-A5D4-457A7131948E}"/>
                </a:ext>
              </a:extLst>
            </p:cNvPr>
            <p:cNvSpPr/>
            <p:nvPr/>
          </p:nvSpPr>
          <p:spPr>
            <a:xfrm>
              <a:off x="3438521" y="5040651"/>
              <a:ext cx="66716" cy="90943"/>
            </a:xfrm>
            <a:custGeom>
              <a:avLst/>
              <a:gdLst>
                <a:gd name="connsiteX0" fmla="*/ 28579 w 66716"/>
                <a:gd name="connsiteY0" fmla="*/ 12362 h 90943"/>
                <a:gd name="connsiteX1" fmla="*/ 11910 w 66716"/>
                <a:gd name="connsiteY1" fmla="*/ 19505 h 90943"/>
                <a:gd name="connsiteX2" fmla="*/ 4 w 66716"/>
                <a:gd name="connsiteY2" fmla="*/ 67130 h 90943"/>
                <a:gd name="connsiteX3" fmla="*/ 9529 w 66716"/>
                <a:gd name="connsiteY3" fmla="*/ 76655 h 90943"/>
                <a:gd name="connsiteX4" fmla="*/ 33342 w 66716"/>
                <a:gd name="connsiteY4" fmla="*/ 90943 h 90943"/>
                <a:gd name="connsiteX5" fmla="*/ 42867 w 66716"/>
                <a:gd name="connsiteY5" fmla="*/ 88562 h 90943"/>
                <a:gd name="connsiteX6" fmla="*/ 61917 w 66716"/>
                <a:gd name="connsiteY6" fmla="*/ 64749 h 90943"/>
                <a:gd name="connsiteX7" fmla="*/ 66679 w 66716"/>
                <a:gd name="connsiteY7" fmla="*/ 29030 h 90943"/>
                <a:gd name="connsiteX8" fmla="*/ 59535 w 66716"/>
                <a:gd name="connsiteY8" fmla="*/ 455 h 90943"/>
                <a:gd name="connsiteX9" fmla="*/ 28579 w 66716"/>
                <a:gd name="connsiteY9" fmla="*/ 12362 h 90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716" h="90943">
                  <a:moveTo>
                    <a:pt x="28579" y="12362"/>
                  </a:moveTo>
                  <a:cubicBezTo>
                    <a:pt x="20641" y="15537"/>
                    <a:pt x="14706" y="14146"/>
                    <a:pt x="11910" y="19505"/>
                  </a:cubicBezTo>
                  <a:cubicBezTo>
                    <a:pt x="4341" y="34013"/>
                    <a:pt x="685" y="50781"/>
                    <a:pt x="4" y="67130"/>
                  </a:cubicBezTo>
                  <a:cubicBezTo>
                    <a:pt x="-183" y="71616"/>
                    <a:pt x="6192" y="73651"/>
                    <a:pt x="9529" y="76655"/>
                  </a:cubicBezTo>
                  <a:cubicBezTo>
                    <a:pt x="24608" y="90226"/>
                    <a:pt x="18712" y="87286"/>
                    <a:pt x="33342" y="90943"/>
                  </a:cubicBezTo>
                  <a:cubicBezTo>
                    <a:pt x="36517" y="90149"/>
                    <a:pt x="40006" y="90151"/>
                    <a:pt x="42867" y="88562"/>
                  </a:cubicBezTo>
                  <a:cubicBezTo>
                    <a:pt x="56212" y="81148"/>
                    <a:pt x="55348" y="77886"/>
                    <a:pt x="61917" y="64749"/>
                  </a:cubicBezTo>
                  <a:cubicBezTo>
                    <a:pt x="63504" y="52843"/>
                    <a:pt x="67124" y="41033"/>
                    <a:pt x="66679" y="29030"/>
                  </a:cubicBezTo>
                  <a:cubicBezTo>
                    <a:pt x="66316" y="19219"/>
                    <a:pt x="64190" y="9100"/>
                    <a:pt x="59535" y="455"/>
                  </a:cubicBezTo>
                  <a:cubicBezTo>
                    <a:pt x="57983" y="-2426"/>
                    <a:pt x="36517" y="9187"/>
                    <a:pt x="28579" y="12362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2" name="Freeform: Shape 261">
              <a:extLst>
                <a:ext uri="{FF2B5EF4-FFF2-40B4-BE49-F238E27FC236}">
                  <a16:creationId xmlns:a16="http://schemas.microsoft.com/office/drawing/2014/main" id="{7CBD3C9B-A86C-413E-95FF-98DC2BF94A2C}"/>
                </a:ext>
              </a:extLst>
            </p:cNvPr>
            <p:cNvSpPr/>
            <p:nvPr/>
          </p:nvSpPr>
          <p:spPr>
            <a:xfrm>
              <a:off x="3593116" y="3862271"/>
              <a:ext cx="88297" cy="106074"/>
            </a:xfrm>
            <a:custGeom>
              <a:avLst/>
              <a:gdLst>
                <a:gd name="connsiteX0" fmla="*/ 24003 w 88297"/>
                <a:gd name="connsiteY0" fmla="*/ 12023 h 106074"/>
                <a:gd name="connsiteX1" fmla="*/ 190 w 88297"/>
                <a:gd name="connsiteY1" fmla="*/ 31073 h 106074"/>
                <a:gd name="connsiteX2" fmla="*/ 57340 w 88297"/>
                <a:gd name="connsiteY2" fmla="*/ 102510 h 106074"/>
                <a:gd name="connsiteX3" fmla="*/ 85915 w 88297"/>
                <a:gd name="connsiteY3" fmla="*/ 71554 h 106074"/>
                <a:gd name="connsiteX4" fmla="*/ 88297 w 88297"/>
                <a:gd name="connsiteY4" fmla="*/ 42979 h 106074"/>
                <a:gd name="connsiteX5" fmla="*/ 43053 w 88297"/>
                <a:gd name="connsiteY5" fmla="*/ 117 h 106074"/>
                <a:gd name="connsiteX6" fmla="*/ 24003 w 88297"/>
                <a:gd name="connsiteY6" fmla="*/ 12023 h 106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297" h="106074">
                  <a:moveTo>
                    <a:pt x="24003" y="12023"/>
                  </a:moveTo>
                  <a:cubicBezTo>
                    <a:pt x="16859" y="17182"/>
                    <a:pt x="-2096" y="21168"/>
                    <a:pt x="190" y="31073"/>
                  </a:cubicBezTo>
                  <a:cubicBezTo>
                    <a:pt x="19324" y="113990"/>
                    <a:pt x="21093" y="109762"/>
                    <a:pt x="57340" y="102510"/>
                  </a:cubicBezTo>
                  <a:cubicBezTo>
                    <a:pt x="70734" y="92943"/>
                    <a:pt x="80664" y="89056"/>
                    <a:pt x="85915" y="71554"/>
                  </a:cubicBezTo>
                  <a:cubicBezTo>
                    <a:pt x="88662" y="62399"/>
                    <a:pt x="87503" y="52504"/>
                    <a:pt x="88297" y="42979"/>
                  </a:cubicBezTo>
                  <a:cubicBezTo>
                    <a:pt x="69246" y="14403"/>
                    <a:pt x="74505" y="12697"/>
                    <a:pt x="43053" y="117"/>
                  </a:cubicBezTo>
                  <a:cubicBezTo>
                    <a:pt x="40105" y="-1062"/>
                    <a:pt x="31147" y="6864"/>
                    <a:pt x="24003" y="12023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0BBF986E-6F37-47A1-A885-5CF192D2875A}"/>
                </a:ext>
              </a:extLst>
            </p:cNvPr>
            <p:cNvSpPr/>
            <p:nvPr/>
          </p:nvSpPr>
          <p:spPr>
            <a:xfrm>
              <a:off x="6597650" y="5203764"/>
              <a:ext cx="85752" cy="85786"/>
            </a:xfrm>
            <a:custGeom>
              <a:avLst/>
              <a:gdLst>
                <a:gd name="connsiteX0" fmla="*/ 76200 w 85752"/>
                <a:gd name="connsiteY0" fmla="*/ 6411 h 85786"/>
                <a:gd name="connsiteX1" fmla="*/ 60325 w 85752"/>
                <a:gd name="connsiteY1" fmla="*/ 61 h 85786"/>
                <a:gd name="connsiteX2" fmla="*/ 47625 w 85752"/>
                <a:gd name="connsiteY2" fmla="*/ 3236 h 85786"/>
                <a:gd name="connsiteX3" fmla="*/ 22225 w 85752"/>
                <a:gd name="connsiteY3" fmla="*/ 9586 h 85786"/>
                <a:gd name="connsiteX4" fmla="*/ 12700 w 85752"/>
                <a:gd name="connsiteY4" fmla="*/ 19111 h 85786"/>
                <a:gd name="connsiteX5" fmla="*/ 3175 w 85752"/>
                <a:gd name="connsiteY5" fmla="*/ 25461 h 85786"/>
                <a:gd name="connsiteX6" fmla="*/ 0 w 85752"/>
                <a:gd name="connsiteY6" fmla="*/ 44511 h 85786"/>
                <a:gd name="connsiteX7" fmla="*/ 6350 w 85752"/>
                <a:gd name="connsiteY7" fmla="*/ 63561 h 85786"/>
                <a:gd name="connsiteX8" fmla="*/ 19050 w 85752"/>
                <a:gd name="connsiteY8" fmla="*/ 73086 h 85786"/>
                <a:gd name="connsiteX9" fmla="*/ 50800 w 85752"/>
                <a:gd name="connsiteY9" fmla="*/ 85786 h 85786"/>
                <a:gd name="connsiteX10" fmla="*/ 66675 w 85752"/>
                <a:gd name="connsiteY10" fmla="*/ 82611 h 85786"/>
                <a:gd name="connsiteX11" fmla="*/ 85725 w 85752"/>
                <a:gd name="connsiteY11" fmla="*/ 50861 h 85786"/>
                <a:gd name="connsiteX12" fmla="*/ 76200 w 85752"/>
                <a:gd name="connsiteY12" fmla="*/ 6411 h 85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85752" h="85786">
                  <a:moveTo>
                    <a:pt x="76200" y="6411"/>
                  </a:moveTo>
                  <a:cubicBezTo>
                    <a:pt x="71967" y="-2056"/>
                    <a:pt x="65989" y="690"/>
                    <a:pt x="60325" y="61"/>
                  </a:cubicBezTo>
                  <a:cubicBezTo>
                    <a:pt x="55988" y="-421"/>
                    <a:pt x="51821" y="2037"/>
                    <a:pt x="47625" y="3236"/>
                  </a:cubicBezTo>
                  <a:cubicBezTo>
                    <a:pt x="24845" y="9745"/>
                    <a:pt x="54500" y="3131"/>
                    <a:pt x="22225" y="9586"/>
                  </a:cubicBezTo>
                  <a:cubicBezTo>
                    <a:pt x="19050" y="12761"/>
                    <a:pt x="16149" y="16236"/>
                    <a:pt x="12700" y="19111"/>
                  </a:cubicBezTo>
                  <a:cubicBezTo>
                    <a:pt x="9769" y="21554"/>
                    <a:pt x="4882" y="22048"/>
                    <a:pt x="3175" y="25461"/>
                  </a:cubicBezTo>
                  <a:cubicBezTo>
                    <a:pt x="296" y="31219"/>
                    <a:pt x="1058" y="38161"/>
                    <a:pt x="0" y="44511"/>
                  </a:cubicBezTo>
                  <a:cubicBezTo>
                    <a:pt x="2117" y="50861"/>
                    <a:pt x="2637" y="57992"/>
                    <a:pt x="6350" y="63561"/>
                  </a:cubicBezTo>
                  <a:cubicBezTo>
                    <a:pt x="9285" y="67964"/>
                    <a:pt x="14744" y="70010"/>
                    <a:pt x="19050" y="73086"/>
                  </a:cubicBezTo>
                  <a:cubicBezTo>
                    <a:pt x="33215" y="83204"/>
                    <a:pt x="28481" y="79409"/>
                    <a:pt x="50800" y="85786"/>
                  </a:cubicBezTo>
                  <a:cubicBezTo>
                    <a:pt x="56092" y="84728"/>
                    <a:pt x="62415" y="85924"/>
                    <a:pt x="66675" y="82611"/>
                  </a:cubicBezTo>
                  <a:cubicBezTo>
                    <a:pt x="67571" y="81914"/>
                    <a:pt x="84910" y="56563"/>
                    <a:pt x="85725" y="50861"/>
                  </a:cubicBezTo>
                  <a:cubicBezTo>
                    <a:pt x="86198" y="47548"/>
                    <a:pt x="80433" y="14878"/>
                    <a:pt x="76200" y="6411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4" name="Freeform: Shape 263">
              <a:extLst>
                <a:ext uri="{FF2B5EF4-FFF2-40B4-BE49-F238E27FC236}">
                  <a16:creationId xmlns:a16="http://schemas.microsoft.com/office/drawing/2014/main" id="{7E72241F-B49D-4C9B-A80D-73C7DD648BC6}"/>
                </a:ext>
              </a:extLst>
            </p:cNvPr>
            <p:cNvSpPr/>
            <p:nvPr/>
          </p:nvSpPr>
          <p:spPr>
            <a:xfrm>
              <a:off x="6753225" y="5379895"/>
              <a:ext cx="146050" cy="141430"/>
            </a:xfrm>
            <a:custGeom>
              <a:avLst/>
              <a:gdLst>
                <a:gd name="connsiteX0" fmla="*/ 98425 w 146050"/>
                <a:gd name="connsiteY0" fmla="*/ 4905 h 141430"/>
                <a:gd name="connsiteX1" fmla="*/ 6350 w 146050"/>
                <a:gd name="connsiteY1" fmla="*/ 49355 h 141430"/>
                <a:gd name="connsiteX2" fmla="*/ 0 w 146050"/>
                <a:gd name="connsiteY2" fmla="*/ 71580 h 141430"/>
                <a:gd name="connsiteX3" fmla="*/ 12700 w 146050"/>
                <a:gd name="connsiteY3" fmla="*/ 122380 h 141430"/>
                <a:gd name="connsiteX4" fmla="*/ 22225 w 146050"/>
                <a:gd name="connsiteY4" fmla="*/ 125555 h 141430"/>
                <a:gd name="connsiteX5" fmla="*/ 34925 w 146050"/>
                <a:gd name="connsiteY5" fmla="*/ 135080 h 141430"/>
                <a:gd name="connsiteX6" fmla="*/ 63500 w 146050"/>
                <a:gd name="connsiteY6" fmla="*/ 141430 h 141430"/>
                <a:gd name="connsiteX7" fmla="*/ 88900 w 146050"/>
                <a:gd name="connsiteY7" fmla="*/ 135080 h 141430"/>
                <a:gd name="connsiteX8" fmla="*/ 101600 w 146050"/>
                <a:gd name="connsiteY8" fmla="*/ 125555 h 141430"/>
                <a:gd name="connsiteX9" fmla="*/ 117475 w 146050"/>
                <a:gd name="connsiteY9" fmla="*/ 116030 h 141430"/>
                <a:gd name="connsiteX10" fmla="*/ 123825 w 146050"/>
                <a:gd name="connsiteY10" fmla="*/ 106505 h 141430"/>
                <a:gd name="connsiteX11" fmla="*/ 133350 w 146050"/>
                <a:gd name="connsiteY11" fmla="*/ 96980 h 141430"/>
                <a:gd name="connsiteX12" fmla="*/ 146050 w 146050"/>
                <a:gd name="connsiteY12" fmla="*/ 55705 h 141430"/>
                <a:gd name="connsiteX13" fmla="*/ 136525 w 146050"/>
                <a:gd name="connsiteY13" fmla="*/ 20780 h 141430"/>
                <a:gd name="connsiteX14" fmla="*/ 114300 w 146050"/>
                <a:gd name="connsiteY14" fmla="*/ 1730 h 141430"/>
                <a:gd name="connsiteX15" fmla="*/ 98425 w 146050"/>
                <a:gd name="connsiteY15" fmla="*/ 4905 h 141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6050" h="141430">
                  <a:moveTo>
                    <a:pt x="98425" y="4905"/>
                  </a:moveTo>
                  <a:cubicBezTo>
                    <a:pt x="80433" y="12843"/>
                    <a:pt x="22710" y="21310"/>
                    <a:pt x="6350" y="49355"/>
                  </a:cubicBezTo>
                  <a:cubicBezTo>
                    <a:pt x="2468" y="56010"/>
                    <a:pt x="2117" y="64172"/>
                    <a:pt x="0" y="71580"/>
                  </a:cubicBezTo>
                  <a:cubicBezTo>
                    <a:pt x="626" y="75651"/>
                    <a:pt x="357" y="112505"/>
                    <a:pt x="12700" y="122380"/>
                  </a:cubicBezTo>
                  <a:cubicBezTo>
                    <a:pt x="15313" y="124471"/>
                    <a:pt x="19050" y="124497"/>
                    <a:pt x="22225" y="125555"/>
                  </a:cubicBezTo>
                  <a:cubicBezTo>
                    <a:pt x="26458" y="128730"/>
                    <a:pt x="30192" y="132713"/>
                    <a:pt x="34925" y="135080"/>
                  </a:cubicBezTo>
                  <a:cubicBezTo>
                    <a:pt x="37914" y="136575"/>
                    <a:pt x="61830" y="141096"/>
                    <a:pt x="63500" y="141430"/>
                  </a:cubicBezTo>
                  <a:cubicBezTo>
                    <a:pt x="71967" y="139313"/>
                    <a:pt x="80844" y="138437"/>
                    <a:pt x="88900" y="135080"/>
                  </a:cubicBezTo>
                  <a:cubicBezTo>
                    <a:pt x="93785" y="133045"/>
                    <a:pt x="97197" y="128490"/>
                    <a:pt x="101600" y="125555"/>
                  </a:cubicBezTo>
                  <a:cubicBezTo>
                    <a:pt x="106735" y="122132"/>
                    <a:pt x="112183" y="119205"/>
                    <a:pt x="117475" y="116030"/>
                  </a:cubicBezTo>
                  <a:cubicBezTo>
                    <a:pt x="119592" y="112855"/>
                    <a:pt x="121382" y="109436"/>
                    <a:pt x="123825" y="106505"/>
                  </a:cubicBezTo>
                  <a:cubicBezTo>
                    <a:pt x="126700" y="103056"/>
                    <a:pt x="131169" y="100905"/>
                    <a:pt x="133350" y="96980"/>
                  </a:cubicBezTo>
                  <a:cubicBezTo>
                    <a:pt x="135934" y="92328"/>
                    <a:pt x="145000" y="59378"/>
                    <a:pt x="146050" y="55705"/>
                  </a:cubicBezTo>
                  <a:cubicBezTo>
                    <a:pt x="142875" y="44063"/>
                    <a:pt x="141628" y="31715"/>
                    <a:pt x="136525" y="20780"/>
                  </a:cubicBezTo>
                  <a:cubicBezTo>
                    <a:pt x="132400" y="11940"/>
                    <a:pt x="121621" y="7221"/>
                    <a:pt x="114300" y="1730"/>
                  </a:cubicBezTo>
                  <a:cubicBezTo>
                    <a:pt x="113103" y="832"/>
                    <a:pt x="116417" y="-3033"/>
                    <a:pt x="98425" y="4905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5" name="Freeform: Shape 264">
              <a:extLst>
                <a:ext uri="{FF2B5EF4-FFF2-40B4-BE49-F238E27FC236}">
                  <a16:creationId xmlns:a16="http://schemas.microsoft.com/office/drawing/2014/main" id="{2A2B56EE-D78D-429E-B38A-6D94B58CE37A}"/>
                </a:ext>
              </a:extLst>
            </p:cNvPr>
            <p:cNvSpPr/>
            <p:nvPr/>
          </p:nvSpPr>
          <p:spPr>
            <a:xfrm>
              <a:off x="7051493" y="4784725"/>
              <a:ext cx="111307" cy="117475"/>
            </a:xfrm>
            <a:custGeom>
              <a:avLst/>
              <a:gdLst>
                <a:gd name="connsiteX0" fmla="*/ 76382 w 111307"/>
                <a:gd name="connsiteY0" fmla="*/ 0 h 117475"/>
                <a:gd name="connsiteX1" fmla="*/ 6532 w 111307"/>
                <a:gd name="connsiteY1" fmla="*/ 50800 h 117475"/>
                <a:gd name="connsiteX2" fmla="*/ 182 w 111307"/>
                <a:gd name="connsiteY2" fmla="*/ 69850 h 117475"/>
                <a:gd name="connsiteX3" fmla="*/ 3357 w 111307"/>
                <a:gd name="connsiteY3" fmla="*/ 95250 h 117475"/>
                <a:gd name="connsiteX4" fmla="*/ 35107 w 111307"/>
                <a:gd name="connsiteY4" fmla="*/ 107950 h 117475"/>
                <a:gd name="connsiteX5" fmla="*/ 54157 w 111307"/>
                <a:gd name="connsiteY5" fmla="*/ 117475 h 117475"/>
                <a:gd name="connsiteX6" fmla="*/ 76382 w 111307"/>
                <a:gd name="connsiteY6" fmla="*/ 111125 h 117475"/>
                <a:gd name="connsiteX7" fmla="*/ 79557 w 111307"/>
                <a:gd name="connsiteY7" fmla="*/ 101600 h 117475"/>
                <a:gd name="connsiteX8" fmla="*/ 89082 w 111307"/>
                <a:gd name="connsiteY8" fmla="*/ 92075 h 117475"/>
                <a:gd name="connsiteX9" fmla="*/ 95432 w 111307"/>
                <a:gd name="connsiteY9" fmla="*/ 82550 h 117475"/>
                <a:gd name="connsiteX10" fmla="*/ 101782 w 111307"/>
                <a:gd name="connsiteY10" fmla="*/ 57150 h 117475"/>
                <a:gd name="connsiteX11" fmla="*/ 111307 w 111307"/>
                <a:gd name="connsiteY11" fmla="*/ 25400 h 117475"/>
                <a:gd name="connsiteX12" fmla="*/ 76382 w 111307"/>
                <a:gd name="connsiteY12" fmla="*/ 0 h 117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307" h="117475">
                  <a:moveTo>
                    <a:pt x="76382" y="0"/>
                  </a:moveTo>
                  <a:cubicBezTo>
                    <a:pt x="-11041" y="45793"/>
                    <a:pt x="18062" y="8524"/>
                    <a:pt x="6532" y="50800"/>
                  </a:cubicBezTo>
                  <a:cubicBezTo>
                    <a:pt x="4771" y="57258"/>
                    <a:pt x="2299" y="63500"/>
                    <a:pt x="182" y="69850"/>
                  </a:cubicBezTo>
                  <a:cubicBezTo>
                    <a:pt x="1240" y="78317"/>
                    <a:pt x="-2409" y="88960"/>
                    <a:pt x="3357" y="95250"/>
                  </a:cubicBezTo>
                  <a:cubicBezTo>
                    <a:pt x="11059" y="103653"/>
                    <a:pt x="25623" y="101627"/>
                    <a:pt x="35107" y="107950"/>
                  </a:cubicBezTo>
                  <a:cubicBezTo>
                    <a:pt x="47417" y="116156"/>
                    <a:pt x="41012" y="113093"/>
                    <a:pt x="54157" y="117475"/>
                  </a:cubicBezTo>
                  <a:cubicBezTo>
                    <a:pt x="54267" y="117448"/>
                    <a:pt x="74864" y="112643"/>
                    <a:pt x="76382" y="111125"/>
                  </a:cubicBezTo>
                  <a:cubicBezTo>
                    <a:pt x="78749" y="108758"/>
                    <a:pt x="77701" y="104385"/>
                    <a:pt x="79557" y="101600"/>
                  </a:cubicBezTo>
                  <a:cubicBezTo>
                    <a:pt x="82048" y="97864"/>
                    <a:pt x="86207" y="95524"/>
                    <a:pt x="89082" y="92075"/>
                  </a:cubicBezTo>
                  <a:cubicBezTo>
                    <a:pt x="91525" y="89144"/>
                    <a:pt x="93315" y="85725"/>
                    <a:pt x="95432" y="82550"/>
                  </a:cubicBezTo>
                  <a:cubicBezTo>
                    <a:pt x="97549" y="74083"/>
                    <a:pt x="99215" y="65491"/>
                    <a:pt x="101782" y="57150"/>
                  </a:cubicBezTo>
                  <a:cubicBezTo>
                    <a:pt x="113717" y="18363"/>
                    <a:pt x="103624" y="63814"/>
                    <a:pt x="111307" y="25400"/>
                  </a:cubicBezTo>
                  <a:lnTo>
                    <a:pt x="76382" y="0"/>
                  </a:ln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6" name="Freeform: Shape 265">
              <a:extLst>
                <a:ext uri="{FF2B5EF4-FFF2-40B4-BE49-F238E27FC236}">
                  <a16:creationId xmlns:a16="http://schemas.microsoft.com/office/drawing/2014/main" id="{FF802373-2101-40F7-BE16-FF5B1B9625DC}"/>
                </a:ext>
              </a:extLst>
            </p:cNvPr>
            <p:cNvSpPr/>
            <p:nvPr/>
          </p:nvSpPr>
          <p:spPr>
            <a:xfrm>
              <a:off x="7032374" y="6013098"/>
              <a:ext cx="74910" cy="92427"/>
            </a:xfrm>
            <a:custGeom>
              <a:avLst/>
              <a:gdLst>
                <a:gd name="connsiteX0" fmla="*/ 28826 w 74910"/>
                <a:gd name="connsiteY0" fmla="*/ 352 h 92427"/>
                <a:gd name="connsiteX1" fmla="*/ 251 w 74910"/>
                <a:gd name="connsiteY1" fmla="*/ 38452 h 92427"/>
                <a:gd name="connsiteX2" fmla="*/ 16126 w 74910"/>
                <a:gd name="connsiteY2" fmla="*/ 67027 h 92427"/>
                <a:gd name="connsiteX3" fmla="*/ 38351 w 74910"/>
                <a:gd name="connsiteY3" fmla="*/ 82902 h 92427"/>
                <a:gd name="connsiteX4" fmla="*/ 60576 w 74910"/>
                <a:gd name="connsiteY4" fmla="*/ 89252 h 92427"/>
                <a:gd name="connsiteX5" fmla="*/ 70101 w 74910"/>
                <a:gd name="connsiteY5" fmla="*/ 92427 h 92427"/>
                <a:gd name="connsiteX6" fmla="*/ 70101 w 74910"/>
                <a:gd name="connsiteY6" fmla="*/ 19402 h 92427"/>
                <a:gd name="connsiteX7" fmla="*/ 28826 w 74910"/>
                <a:gd name="connsiteY7" fmla="*/ 352 h 92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4910" h="92427">
                  <a:moveTo>
                    <a:pt x="28826" y="352"/>
                  </a:moveTo>
                  <a:cubicBezTo>
                    <a:pt x="17184" y="3527"/>
                    <a:pt x="3221" y="22857"/>
                    <a:pt x="251" y="38452"/>
                  </a:cubicBezTo>
                  <a:cubicBezTo>
                    <a:pt x="-1788" y="49156"/>
                    <a:pt x="9035" y="58754"/>
                    <a:pt x="16126" y="67027"/>
                  </a:cubicBezTo>
                  <a:cubicBezTo>
                    <a:pt x="22051" y="73939"/>
                    <a:pt x="30208" y="78831"/>
                    <a:pt x="38351" y="82902"/>
                  </a:cubicBezTo>
                  <a:cubicBezTo>
                    <a:pt x="45242" y="86348"/>
                    <a:pt x="53196" y="87038"/>
                    <a:pt x="60576" y="89252"/>
                  </a:cubicBezTo>
                  <a:cubicBezTo>
                    <a:pt x="63782" y="90214"/>
                    <a:pt x="66926" y="91369"/>
                    <a:pt x="70101" y="92427"/>
                  </a:cubicBezTo>
                  <a:cubicBezTo>
                    <a:pt x="76063" y="62616"/>
                    <a:pt x="76950" y="65065"/>
                    <a:pt x="70101" y="19402"/>
                  </a:cubicBezTo>
                  <a:cubicBezTo>
                    <a:pt x="69657" y="16442"/>
                    <a:pt x="40468" y="-2823"/>
                    <a:pt x="28826" y="352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7" name="Freeform: Shape 266">
              <a:extLst>
                <a:ext uri="{FF2B5EF4-FFF2-40B4-BE49-F238E27FC236}">
                  <a16:creationId xmlns:a16="http://schemas.microsoft.com/office/drawing/2014/main" id="{C1174E72-7B9D-4D58-8C21-18E80CC2A8E6}"/>
                </a:ext>
              </a:extLst>
            </p:cNvPr>
            <p:cNvSpPr/>
            <p:nvPr/>
          </p:nvSpPr>
          <p:spPr>
            <a:xfrm>
              <a:off x="7283450" y="6271486"/>
              <a:ext cx="616064" cy="411889"/>
            </a:xfrm>
            <a:custGeom>
              <a:avLst/>
              <a:gdLst>
                <a:gd name="connsiteX0" fmla="*/ 339725 w 616064"/>
                <a:gd name="connsiteY0" fmla="*/ 11839 h 411889"/>
                <a:gd name="connsiteX1" fmla="*/ 314325 w 616064"/>
                <a:gd name="connsiteY1" fmla="*/ 119789 h 411889"/>
                <a:gd name="connsiteX2" fmla="*/ 339725 w 616064"/>
                <a:gd name="connsiteY2" fmla="*/ 161064 h 411889"/>
                <a:gd name="connsiteX3" fmla="*/ 339725 w 616064"/>
                <a:gd name="connsiteY3" fmla="*/ 202339 h 411889"/>
                <a:gd name="connsiteX4" fmla="*/ 320675 w 616064"/>
                <a:gd name="connsiteY4" fmla="*/ 205514 h 411889"/>
                <a:gd name="connsiteX5" fmla="*/ 269875 w 616064"/>
                <a:gd name="connsiteY5" fmla="*/ 215039 h 411889"/>
                <a:gd name="connsiteX6" fmla="*/ 130175 w 616064"/>
                <a:gd name="connsiteY6" fmla="*/ 208689 h 411889"/>
                <a:gd name="connsiteX7" fmla="*/ 38100 w 616064"/>
                <a:gd name="connsiteY7" fmla="*/ 211864 h 411889"/>
                <a:gd name="connsiteX8" fmla="*/ 28575 w 616064"/>
                <a:gd name="connsiteY8" fmla="*/ 224564 h 411889"/>
                <a:gd name="connsiteX9" fmla="*/ 3175 w 616064"/>
                <a:gd name="connsiteY9" fmla="*/ 240439 h 411889"/>
                <a:gd name="connsiteX10" fmla="*/ 0 w 616064"/>
                <a:gd name="connsiteY10" fmla="*/ 249964 h 411889"/>
                <a:gd name="connsiteX11" fmla="*/ 9525 w 616064"/>
                <a:gd name="connsiteY11" fmla="*/ 284889 h 411889"/>
                <a:gd name="connsiteX12" fmla="*/ 25400 w 616064"/>
                <a:gd name="connsiteY12" fmla="*/ 297589 h 411889"/>
                <a:gd name="connsiteX13" fmla="*/ 38100 w 616064"/>
                <a:gd name="connsiteY13" fmla="*/ 310289 h 411889"/>
                <a:gd name="connsiteX14" fmla="*/ 50800 w 616064"/>
                <a:gd name="connsiteY14" fmla="*/ 316639 h 411889"/>
                <a:gd name="connsiteX15" fmla="*/ 73025 w 616064"/>
                <a:gd name="connsiteY15" fmla="*/ 338864 h 411889"/>
                <a:gd name="connsiteX16" fmla="*/ 130175 w 616064"/>
                <a:gd name="connsiteY16" fmla="*/ 367439 h 411889"/>
                <a:gd name="connsiteX17" fmla="*/ 155575 w 616064"/>
                <a:gd name="connsiteY17" fmla="*/ 370614 h 411889"/>
                <a:gd name="connsiteX18" fmla="*/ 177800 w 616064"/>
                <a:gd name="connsiteY18" fmla="*/ 373789 h 411889"/>
                <a:gd name="connsiteX19" fmla="*/ 196850 w 616064"/>
                <a:gd name="connsiteY19" fmla="*/ 380139 h 411889"/>
                <a:gd name="connsiteX20" fmla="*/ 215900 w 616064"/>
                <a:gd name="connsiteY20" fmla="*/ 383314 h 411889"/>
                <a:gd name="connsiteX21" fmla="*/ 238125 w 616064"/>
                <a:gd name="connsiteY21" fmla="*/ 392839 h 411889"/>
                <a:gd name="connsiteX22" fmla="*/ 263525 w 616064"/>
                <a:gd name="connsiteY22" fmla="*/ 396014 h 411889"/>
                <a:gd name="connsiteX23" fmla="*/ 282575 w 616064"/>
                <a:gd name="connsiteY23" fmla="*/ 399189 h 411889"/>
                <a:gd name="connsiteX24" fmla="*/ 298450 w 616064"/>
                <a:gd name="connsiteY24" fmla="*/ 405539 h 411889"/>
                <a:gd name="connsiteX25" fmla="*/ 368300 w 616064"/>
                <a:gd name="connsiteY25" fmla="*/ 411889 h 411889"/>
                <a:gd name="connsiteX26" fmla="*/ 400050 w 616064"/>
                <a:gd name="connsiteY26" fmla="*/ 408714 h 411889"/>
                <a:gd name="connsiteX27" fmla="*/ 476250 w 616064"/>
                <a:gd name="connsiteY27" fmla="*/ 345214 h 411889"/>
                <a:gd name="connsiteX28" fmla="*/ 533400 w 616064"/>
                <a:gd name="connsiteY28" fmla="*/ 297589 h 411889"/>
                <a:gd name="connsiteX29" fmla="*/ 561975 w 616064"/>
                <a:gd name="connsiteY29" fmla="*/ 281714 h 411889"/>
                <a:gd name="connsiteX30" fmla="*/ 584200 w 616064"/>
                <a:gd name="connsiteY30" fmla="*/ 253139 h 411889"/>
                <a:gd name="connsiteX31" fmla="*/ 593725 w 616064"/>
                <a:gd name="connsiteY31" fmla="*/ 234089 h 411889"/>
                <a:gd name="connsiteX32" fmla="*/ 612775 w 616064"/>
                <a:gd name="connsiteY32" fmla="*/ 180114 h 411889"/>
                <a:gd name="connsiteX33" fmla="*/ 609600 w 616064"/>
                <a:gd name="connsiteY33" fmla="*/ 113439 h 411889"/>
                <a:gd name="connsiteX34" fmla="*/ 565150 w 616064"/>
                <a:gd name="connsiteY34" fmla="*/ 88039 h 411889"/>
                <a:gd name="connsiteX35" fmla="*/ 539750 w 616064"/>
                <a:gd name="connsiteY35" fmla="*/ 78514 h 411889"/>
                <a:gd name="connsiteX36" fmla="*/ 514350 w 616064"/>
                <a:gd name="connsiteY36" fmla="*/ 65814 h 411889"/>
                <a:gd name="connsiteX37" fmla="*/ 485775 w 616064"/>
                <a:gd name="connsiteY37" fmla="*/ 59464 h 411889"/>
                <a:gd name="connsiteX38" fmla="*/ 469900 w 616064"/>
                <a:gd name="connsiteY38" fmla="*/ 46764 h 411889"/>
                <a:gd name="connsiteX39" fmla="*/ 444500 w 616064"/>
                <a:gd name="connsiteY39" fmla="*/ 40414 h 411889"/>
                <a:gd name="connsiteX40" fmla="*/ 419100 w 616064"/>
                <a:gd name="connsiteY40" fmla="*/ 30889 h 411889"/>
                <a:gd name="connsiteX41" fmla="*/ 393700 w 616064"/>
                <a:gd name="connsiteY41" fmla="*/ 15014 h 411889"/>
                <a:gd name="connsiteX42" fmla="*/ 384175 w 616064"/>
                <a:gd name="connsiteY42" fmla="*/ 8664 h 411889"/>
                <a:gd name="connsiteX43" fmla="*/ 339725 w 616064"/>
                <a:gd name="connsiteY43" fmla="*/ 11839 h 411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616064" h="411889">
                  <a:moveTo>
                    <a:pt x="339725" y="11839"/>
                  </a:moveTo>
                  <a:cubicBezTo>
                    <a:pt x="328083" y="30360"/>
                    <a:pt x="314325" y="49838"/>
                    <a:pt x="314325" y="119789"/>
                  </a:cubicBezTo>
                  <a:cubicBezTo>
                    <a:pt x="314325" y="128397"/>
                    <a:pt x="332620" y="151591"/>
                    <a:pt x="339725" y="161064"/>
                  </a:cubicBezTo>
                  <a:cubicBezTo>
                    <a:pt x="341976" y="172320"/>
                    <a:pt x="347676" y="192117"/>
                    <a:pt x="339725" y="202339"/>
                  </a:cubicBezTo>
                  <a:cubicBezTo>
                    <a:pt x="335773" y="207421"/>
                    <a:pt x="326948" y="204066"/>
                    <a:pt x="320675" y="205514"/>
                  </a:cubicBezTo>
                  <a:cubicBezTo>
                    <a:pt x="274798" y="216101"/>
                    <a:pt x="324065" y="209018"/>
                    <a:pt x="269875" y="215039"/>
                  </a:cubicBezTo>
                  <a:lnTo>
                    <a:pt x="130175" y="208689"/>
                  </a:lnTo>
                  <a:cubicBezTo>
                    <a:pt x="59063" y="205248"/>
                    <a:pt x="93128" y="201859"/>
                    <a:pt x="38100" y="211864"/>
                  </a:cubicBezTo>
                  <a:cubicBezTo>
                    <a:pt x="34925" y="216097"/>
                    <a:pt x="32671" y="221213"/>
                    <a:pt x="28575" y="224564"/>
                  </a:cubicBezTo>
                  <a:cubicBezTo>
                    <a:pt x="20848" y="230886"/>
                    <a:pt x="3175" y="240439"/>
                    <a:pt x="3175" y="240439"/>
                  </a:cubicBezTo>
                  <a:cubicBezTo>
                    <a:pt x="2117" y="243614"/>
                    <a:pt x="0" y="246617"/>
                    <a:pt x="0" y="249964"/>
                  </a:cubicBezTo>
                  <a:cubicBezTo>
                    <a:pt x="0" y="259339"/>
                    <a:pt x="2260" y="276586"/>
                    <a:pt x="9525" y="284889"/>
                  </a:cubicBezTo>
                  <a:cubicBezTo>
                    <a:pt x="13987" y="289989"/>
                    <a:pt x="20335" y="293087"/>
                    <a:pt x="25400" y="297589"/>
                  </a:cubicBezTo>
                  <a:cubicBezTo>
                    <a:pt x="29875" y="301566"/>
                    <a:pt x="33311" y="306697"/>
                    <a:pt x="38100" y="310289"/>
                  </a:cubicBezTo>
                  <a:cubicBezTo>
                    <a:pt x="41886" y="313129"/>
                    <a:pt x="47137" y="313642"/>
                    <a:pt x="50800" y="316639"/>
                  </a:cubicBezTo>
                  <a:cubicBezTo>
                    <a:pt x="58909" y="323273"/>
                    <a:pt x="64041" y="333474"/>
                    <a:pt x="73025" y="338864"/>
                  </a:cubicBezTo>
                  <a:cubicBezTo>
                    <a:pt x="94514" y="351757"/>
                    <a:pt x="106417" y="361500"/>
                    <a:pt x="130175" y="367439"/>
                  </a:cubicBezTo>
                  <a:cubicBezTo>
                    <a:pt x="138453" y="369508"/>
                    <a:pt x="147117" y="369486"/>
                    <a:pt x="155575" y="370614"/>
                  </a:cubicBezTo>
                  <a:lnTo>
                    <a:pt x="177800" y="373789"/>
                  </a:lnTo>
                  <a:cubicBezTo>
                    <a:pt x="184150" y="375906"/>
                    <a:pt x="190356" y="378516"/>
                    <a:pt x="196850" y="380139"/>
                  </a:cubicBezTo>
                  <a:cubicBezTo>
                    <a:pt x="203095" y="381700"/>
                    <a:pt x="209747" y="381421"/>
                    <a:pt x="215900" y="383314"/>
                  </a:cubicBezTo>
                  <a:cubicBezTo>
                    <a:pt x="223604" y="385684"/>
                    <a:pt x="230337" y="390762"/>
                    <a:pt x="238125" y="392839"/>
                  </a:cubicBezTo>
                  <a:cubicBezTo>
                    <a:pt x="246369" y="395038"/>
                    <a:pt x="255078" y="394807"/>
                    <a:pt x="263525" y="396014"/>
                  </a:cubicBezTo>
                  <a:cubicBezTo>
                    <a:pt x="269898" y="396924"/>
                    <a:pt x="276225" y="398131"/>
                    <a:pt x="282575" y="399189"/>
                  </a:cubicBezTo>
                  <a:cubicBezTo>
                    <a:pt x="287867" y="401306"/>
                    <a:pt x="292952" y="404039"/>
                    <a:pt x="298450" y="405539"/>
                  </a:cubicBezTo>
                  <a:cubicBezTo>
                    <a:pt x="316182" y="410375"/>
                    <a:pt x="358656" y="411286"/>
                    <a:pt x="368300" y="411889"/>
                  </a:cubicBezTo>
                  <a:cubicBezTo>
                    <a:pt x="378883" y="410831"/>
                    <a:pt x="390331" y="413034"/>
                    <a:pt x="400050" y="408714"/>
                  </a:cubicBezTo>
                  <a:cubicBezTo>
                    <a:pt x="465833" y="379477"/>
                    <a:pt x="439924" y="383810"/>
                    <a:pt x="476250" y="345214"/>
                  </a:cubicBezTo>
                  <a:cubicBezTo>
                    <a:pt x="485902" y="334959"/>
                    <a:pt x="521223" y="305707"/>
                    <a:pt x="533400" y="297589"/>
                  </a:cubicBezTo>
                  <a:cubicBezTo>
                    <a:pt x="542466" y="291545"/>
                    <a:pt x="552450" y="287006"/>
                    <a:pt x="561975" y="281714"/>
                  </a:cubicBezTo>
                  <a:cubicBezTo>
                    <a:pt x="569383" y="272189"/>
                    <a:pt x="577507" y="263179"/>
                    <a:pt x="584200" y="253139"/>
                  </a:cubicBezTo>
                  <a:cubicBezTo>
                    <a:pt x="588138" y="247232"/>
                    <a:pt x="590928" y="240614"/>
                    <a:pt x="593725" y="234089"/>
                  </a:cubicBezTo>
                  <a:cubicBezTo>
                    <a:pt x="600250" y="218864"/>
                    <a:pt x="607636" y="195532"/>
                    <a:pt x="612775" y="180114"/>
                  </a:cubicBezTo>
                  <a:cubicBezTo>
                    <a:pt x="614718" y="160684"/>
                    <a:pt x="620533" y="132025"/>
                    <a:pt x="609600" y="113439"/>
                  </a:cubicBezTo>
                  <a:cubicBezTo>
                    <a:pt x="599787" y="96757"/>
                    <a:pt x="580995" y="93698"/>
                    <a:pt x="565150" y="88039"/>
                  </a:cubicBezTo>
                  <a:cubicBezTo>
                    <a:pt x="556634" y="84998"/>
                    <a:pt x="548034" y="82138"/>
                    <a:pt x="539750" y="78514"/>
                  </a:cubicBezTo>
                  <a:cubicBezTo>
                    <a:pt x="531078" y="74720"/>
                    <a:pt x="523276" y="68964"/>
                    <a:pt x="514350" y="65814"/>
                  </a:cubicBezTo>
                  <a:cubicBezTo>
                    <a:pt x="505149" y="62567"/>
                    <a:pt x="495300" y="61581"/>
                    <a:pt x="485775" y="59464"/>
                  </a:cubicBezTo>
                  <a:cubicBezTo>
                    <a:pt x="480483" y="55231"/>
                    <a:pt x="476053" y="49604"/>
                    <a:pt x="469900" y="46764"/>
                  </a:cubicBezTo>
                  <a:cubicBezTo>
                    <a:pt x="461976" y="43107"/>
                    <a:pt x="452830" y="43017"/>
                    <a:pt x="444500" y="40414"/>
                  </a:cubicBezTo>
                  <a:cubicBezTo>
                    <a:pt x="435869" y="37717"/>
                    <a:pt x="427567" y="34064"/>
                    <a:pt x="419100" y="30889"/>
                  </a:cubicBezTo>
                  <a:cubicBezTo>
                    <a:pt x="382665" y="1741"/>
                    <a:pt x="418517" y="27423"/>
                    <a:pt x="393700" y="15014"/>
                  </a:cubicBezTo>
                  <a:cubicBezTo>
                    <a:pt x="390287" y="13307"/>
                    <a:pt x="387830" y="9760"/>
                    <a:pt x="384175" y="8664"/>
                  </a:cubicBezTo>
                  <a:cubicBezTo>
                    <a:pt x="355146" y="-45"/>
                    <a:pt x="351367" y="-6682"/>
                    <a:pt x="339725" y="11839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8" name="Freeform: Shape 267">
              <a:extLst>
                <a:ext uri="{FF2B5EF4-FFF2-40B4-BE49-F238E27FC236}">
                  <a16:creationId xmlns:a16="http://schemas.microsoft.com/office/drawing/2014/main" id="{E66D226A-C570-4DFB-97A7-4F4DD9AF8175}"/>
                </a:ext>
              </a:extLst>
            </p:cNvPr>
            <p:cNvSpPr/>
            <p:nvPr/>
          </p:nvSpPr>
          <p:spPr>
            <a:xfrm>
              <a:off x="7924653" y="5866902"/>
              <a:ext cx="123972" cy="112761"/>
            </a:xfrm>
            <a:custGeom>
              <a:avLst/>
              <a:gdLst>
                <a:gd name="connsiteX0" fmla="*/ 22372 w 123972"/>
                <a:gd name="connsiteY0" fmla="*/ 19548 h 112761"/>
                <a:gd name="connsiteX1" fmla="*/ 147 w 123972"/>
                <a:gd name="connsiteY1" fmla="*/ 25898 h 112761"/>
                <a:gd name="connsiteX2" fmla="*/ 60472 w 123972"/>
                <a:gd name="connsiteY2" fmla="*/ 111623 h 112761"/>
                <a:gd name="connsiteX3" fmla="*/ 120797 w 123972"/>
                <a:gd name="connsiteY3" fmla="*/ 83048 h 112761"/>
                <a:gd name="connsiteX4" fmla="*/ 123972 w 123972"/>
                <a:gd name="connsiteY4" fmla="*/ 67173 h 112761"/>
                <a:gd name="connsiteX5" fmla="*/ 120797 w 123972"/>
                <a:gd name="connsiteY5" fmla="*/ 48123 h 112761"/>
                <a:gd name="connsiteX6" fmla="*/ 108097 w 123972"/>
                <a:gd name="connsiteY6" fmla="*/ 25898 h 112761"/>
                <a:gd name="connsiteX7" fmla="*/ 85872 w 123972"/>
                <a:gd name="connsiteY7" fmla="*/ 10023 h 112761"/>
                <a:gd name="connsiteX8" fmla="*/ 60472 w 123972"/>
                <a:gd name="connsiteY8" fmla="*/ 498 h 112761"/>
                <a:gd name="connsiteX9" fmla="*/ 22372 w 123972"/>
                <a:gd name="connsiteY9" fmla="*/ 19548 h 112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3972" h="112761">
                  <a:moveTo>
                    <a:pt x="22372" y="19548"/>
                  </a:moveTo>
                  <a:cubicBezTo>
                    <a:pt x="12318" y="23781"/>
                    <a:pt x="-1585" y="18391"/>
                    <a:pt x="147" y="25898"/>
                  </a:cubicBezTo>
                  <a:cubicBezTo>
                    <a:pt x="15829" y="93853"/>
                    <a:pt x="22706" y="92740"/>
                    <a:pt x="60472" y="111623"/>
                  </a:cubicBezTo>
                  <a:cubicBezTo>
                    <a:pt x="129026" y="107814"/>
                    <a:pt x="113966" y="127452"/>
                    <a:pt x="120797" y="83048"/>
                  </a:cubicBezTo>
                  <a:cubicBezTo>
                    <a:pt x="121618" y="77714"/>
                    <a:pt x="122914" y="72465"/>
                    <a:pt x="123972" y="67173"/>
                  </a:cubicBezTo>
                  <a:cubicBezTo>
                    <a:pt x="122914" y="60823"/>
                    <a:pt x="123108" y="54131"/>
                    <a:pt x="120797" y="48123"/>
                  </a:cubicBezTo>
                  <a:cubicBezTo>
                    <a:pt x="117734" y="40159"/>
                    <a:pt x="113863" y="32188"/>
                    <a:pt x="108097" y="25898"/>
                  </a:cubicBezTo>
                  <a:cubicBezTo>
                    <a:pt x="101945" y="19187"/>
                    <a:pt x="93905" y="14307"/>
                    <a:pt x="85872" y="10023"/>
                  </a:cubicBezTo>
                  <a:cubicBezTo>
                    <a:pt x="77893" y="5768"/>
                    <a:pt x="69274" y="2569"/>
                    <a:pt x="60472" y="498"/>
                  </a:cubicBezTo>
                  <a:cubicBezTo>
                    <a:pt x="44495" y="-3261"/>
                    <a:pt x="32426" y="15315"/>
                    <a:pt x="22372" y="19548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9" name="Freeform: Shape 268">
              <a:extLst>
                <a:ext uri="{FF2B5EF4-FFF2-40B4-BE49-F238E27FC236}">
                  <a16:creationId xmlns:a16="http://schemas.microsoft.com/office/drawing/2014/main" id="{CDACC54E-2B8E-4E8C-A2E8-33EF59C4A99C}"/>
                </a:ext>
              </a:extLst>
            </p:cNvPr>
            <p:cNvSpPr/>
            <p:nvPr/>
          </p:nvSpPr>
          <p:spPr>
            <a:xfrm>
              <a:off x="8115271" y="5610186"/>
              <a:ext cx="117504" cy="165139"/>
            </a:xfrm>
            <a:custGeom>
              <a:avLst/>
              <a:gdLst>
                <a:gd name="connsiteX0" fmla="*/ 44479 w 117504"/>
                <a:gd name="connsiteY0" fmla="*/ 39 h 165139"/>
                <a:gd name="connsiteX1" fmla="*/ 22254 w 117504"/>
                <a:gd name="connsiteY1" fmla="*/ 9564 h 165139"/>
                <a:gd name="connsiteX2" fmla="*/ 3204 w 117504"/>
                <a:gd name="connsiteY2" fmla="*/ 54014 h 165139"/>
                <a:gd name="connsiteX3" fmla="*/ 29 w 117504"/>
                <a:gd name="connsiteY3" fmla="*/ 76239 h 165139"/>
                <a:gd name="connsiteX4" fmla="*/ 12729 w 117504"/>
                <a:gd name="connsiteY4" fmla="*/ 139739 h 165139"/>
                <a:gd name="connsiteX5" fmla="*/ 25429 w 117504"/>
                <a:gd name="connsiteY5" fmla="*/ 155614 h 165139"/>
                <a:gd name="connsiteX6" fmla="*/ 38129 w 117504"/>
                <a:gd name="connsiteY6" fmla="*/ 165139 h 165139"/>
                <a:gd name="connsiteX7" fmla="*/ 88929 w 117504"/>
                <a:gd name="connsiteY7" fmla="*/ 155614 h 165139"/>
                <a:gd name="connsiteX8" fmla="*/ 95279 w 117504"/>
                <a:gd name="connsiteY8" fmla="*/ 142914 h 165139"/>
                <a:gd name="connsiteX9" fmla="*/ 107979 w 117504"/>
                <a:gd name="connsiteY9" fmla="*/ 120689 h 165139"/>
                <a:gd name="connsiteX10" fmla="*/ 117504 w 117504"/>
                <a:gd name="connsiteY10" fmla="*/ 85764 h 165139"/>
                <a:gd name="connsiteX11" fmla="*/ 111154 w 117504"/>
                <a:gd name="connsiteY11" fmla="*/ 60364 h 165139"/>
                <a:gd name="connsiteX12" fmla="*/ 104804 w 117504"/>
                <a:gd name="connsiteY12" fmla="*/ 44489 h 165139"/>
                <a:gd name="connsiteX13" fmla="*/ 98454 w 117504"/>
                <a:gd name="connsiteY13" fmla="*/ 25439 h 165139"/>
                <a:gd name="connsiteX14" fmla="*/ 92104 w 117504"/>
                <a:gd name="connsiteY14" fmla="*/ 9564 h 165139"/>
                <a:gd name="connsiteX15" fmla="*/ 82579 w 117504"/>
                <a:gd name="connsiteY15" fmla="*/ 6389 h 165139"/>
                <a:gd name="connsiteX16" fmla="*/ 44479 w 117504"/>
                <a:gd name="connsiteY16" fmla="*/ 39 h 16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17504" h="165139">
                  <a:moveTo>
                    <a:pt x="44479" y="39"/>
                  </a:moveTo>
                  <a:cubicBezTo>
                    <a:pt x="34425" y="568"/>
                    <a:pt x="27953" y="3865"/>
                    <a:pt x="22254" y="9564"/>
                  </a:cubicBezTo>
                  <a:cubicBezTo>
                    <a:pt x="14407" y="17411"/>
                    <a:pt x="6999" y="42629"/>
                    <a:pt x="3204" y="54014"/>
                  </a:cubicBezTo>
                  <a:cubicBezTo>
                    <a:pt x="2146" y="61422"/>
                    <a:pt x="-296" y="68763"/>
                    <a:pt x="29" y="76239"/>
                  </a:cubicBezTo>
                  <a:cubicBezTo>
                    <a:pt x="954" y="97511"/>
                    <a:pt x="415" y="121268"/>
                    <a:pt x="12729" y="139739"/>
                  </a:cubicBezTo>
                  <a:cubicBezTo>
                    <a:pt x="16488" y="145378"/>
                    <a:pt x="20637" y="150822"/>
                    <a:pt x="25429" y="155614"/>
                  </a:cubicBezTo>
                  <a:cubicBezTo>
                    <a:pt x="29171" y="159356"/>
                    <a:pt x="33896" y="161964"/>
                    <a:pt x="38129" y="165139"/>
                  </a:cubicBezTo>
                  <a:cubicBezTo>
                    <a:pt x="55062" y="161964"/>
                    <a:pt x="72872" y="161858"/>
                    <a:pt x="88929" y="155614"/>
                  </a:cubicBezTo>
                  <a:cubicBezTo>
                    <a:pt x="93340" y="153899"/>
                    <a:pt x="93013" y="147069"/>
                    <a:pt x="95279" y="142914"/>
                  </a:cubicBezTo>
                  <a:cubicBezTo>
                    <a:pt x="99365" y="135423"/>
                    <a:pt x="104403" y="128436"/>
                    <a:pt x="107979" y="120689"/>
                  </a:cubicBezTo>
                  <a:cubicBezTo>
                    <a:pt x="113666" y="108367"/>
                    <a:pt x="114927" y="98650"/>
                    <a:pt x="117504" y="85764"/>
                  </a:cubicBezTo>
                  <a:cubicBezTo>
                    <a:pt x="115387" y="77297"/>
                    <a:pt x="113721" y="68705"/>
                    <a:pt x="111154" y="60364"/>
                  </a:cubicBezTo>
                  <a:cubicBezTo>
                    <a:pt x="109478" y="54917"/>
                    <a:pt x="106752" y="49845"/>
                    <a:pt x="104804" y="44489"/>
                  </a:cubicBezTo>
                  <a:cubicBezTo>
                    <a:pt x="102517" y="38199"/>
                    <a:pt x="100741" y="31729"/>
                    <a:pt x="98454" y="25439"/>
                  </a:cubicBezTo>
                  <a:cubicBezTo>
                    <a:pt x="96506" y="20083"/>
                    <a:pt x="95753" y="13942"/>
                    <a:pt x="92104" y="9564"/>
                  </a:cubicBezTo>
                  <a:cubicBezTo>
                    <a:pt x="89961" y="6993"/>
                    <a:pt x="85713" y="7564"/>
                    <a:pt x="82579" y="6389"/>
                  </a:cubicBezTo>
                  <a:cubicBezTo>
                    <a:pt x="77243" y="4388"/>
                    <a:pt x="54533" y="-490"/>
                    <a:pt x="44479" y="39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0" name="Freeform: Shape 269">
              <a:extLst>
                <a:ext uri="{FF2B5EF4-FFF2-40B4-BE49-F238E27FC236}">
                  <a16:creationId xmlns:a16="http://schemas.microsoft.com/office/drawing/2014/main" id="{36D0181D-556A-49E9-A580-610CBF4FAE1A}"/>
                </a:ext>
              </a:extLst>
            </p:cNvPr>
            <p:cNvSpPr/>
            <p:nvPr/>
          </p:nvSpPr>
          <p:spPr>
            <a:xfrm>
              <a:off x="7350919" y="2609815"/>
              <a:ext cx="147637" cy="126241"/>
            </a:xfrm>
            <a:custGeom>
              <a:avLst/>
              <a:gdLst>
                <a:gd name="connsiteX0" fmla="*/ 59531 w 147637"/>
                <a:gd name="connsiteY0" fmla="*/ 7179 h 126241"/>
                <a:gd name="connsiteX1" fmla="*/ 16669 w 147637"/>
                <a:gd name="connsiteY1" fmla="*/ 28610 h 126241"/>
                <a:gd name="connsiteX2" fmla="*/ 9525 w 147637"/>
                <a:gd name="connsiteY2" fmla="*/ 40516 h 126241"/>
                <a:gd name="connsiteX3" fmla="*/ 2381 w 147637"/>
                <a:gd name="connsiteY3" fmla="*/ 50041 h 126241"/>
                <a:gd name="connsiteX4" fmla="*/ 0 w 147637"/>
                <a:gd name="connsiteY4" fmla="*/ 59566 h 126241"/>
                <a:gd name="connsiteX5" fmla="*/ 14287 w 147637"/>
                <a:gd name="connsiteY5" fmla="*/ 92904 h 126241"/>
                <a:gd name="connsiteX6" fmla="*/ 33337 w 147637"/>
                <a:gd name="connsiteY6" fmla="*/ 107191 h 126241"/>
                <a:gd name="connsiteX7" fmla="*/ 52387 w 147637"/>
                <a:gd name="connsiteY7" fmla="*/ 119098 h 126241"/>
                <a:gd name="connsiteX8" fmla="*/ 78581 w 147637"/>
                <a:gd name="connsiteY8" fmla="*/ 126241 h 126241"/>
                <a:gd name="connsiteX9" fmla="*/ 140494 w 147637"/>
                <a:gd name="connsiteY9" fmla="*/ 100048 h 126241"/>
                <a:gd name="connsiteX10" fmla="*/ 147637 w 147637"/>
                <a:gd name="connsiteY10" fmla="*/ 90523 h 126241"/>
                <a:gd name="connsiteX11" fmla="*/ 142875 w 147637"/>
                <a:gd name="connsiteY11" fmla="*/ 47660 h 126241"/>
                <a:gd name="connsiteX12" fmla="*/ 128587 w 147637"/>
                <a:gd name="connsiteY12" fmla="*/ 28610 h 126241"/>
                <a:gd name="connsiteX13" fmla="*/ 107156 w 147637"/>
                <a:gd name="connsiteY13" fmla="*/ 14323 h 126241"/>
                <a:gd name="connsiteX14" fmla="*/ 73819 w 147637"/>
                <a:gd name="connsiteY14" fmla="*/ 35 h 126241"/>
                <a:gd name="connsiteX15" fmla="*/ 59531 w 147637"/>
                <a:gd name="connsiteY15" fmla="*/ 7179 h 12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7637" h="126241">
                  <a:moveTo>
                    <a:pt x="59531" y="7179"/>
                  </a:moveTo>
                  <a:cubicBezTo>
                    <a:pt x="50006" y="11942"/>
                    <a:pt x="39950" y="8434"/>
                    <a:pt x="16669" y="28610"/>
                  </a:cubicBezTo>
                  <a:cubicBezTo>
                    <a:pt x="13171" y="31641"/>
                    <a:pt x="12092" y="36665"/>
                    <a:pt x="9525" y="40516"/>
                  </a:cubicBezTo>
                  <a:cubicBezTo>
                    <a:pt x="7323" y="43818"/>
                    <a:pt x="4762" y="46866"/>
                    <a:pt x="2381" y="50041"/>
                  </a:cubicBezTo>
                  <a:cubicBezTo>
                    <a:pt x="1587" y="53216"/>
                    <a:pt x="0" y="56293"/>
                    <a:pt x="0" y="59566"/>
                  </a:cubicBezTo>
                  <a:cubicBezTo>
                    <a:pt x="0" y="72472"/>
                    <a:pt x="5424" y="83359"/>
                    <a:pt x="14287" y="92904"/>
                  </a:cubicBezTo>
                  <a:cubicBezTo>
                    <a:pt x="19688" y="98720"/>
                    <a:pt x="26796" y="102694"/>
                    <a:pt x="33337" y="107191"/>
                  </a:cubicBezTo>
                  <a:cubicBezTo>
                    <a:pt x="39508" y="111433"/>
                    <a:pt x="45689" y="115749"/>
                    <a:pt x="52387" y="119098"/>
                  </a:cubicBezTo>
                  <a:cubicBezTo>
                    <a:pt x="60441" y="123125"/>
                    <a:pt x="69873" y="124500"/>
                    <a:pt x="78581" y="126241"/>
                  </a:cubicBezTo>
                  <a:cubicBezTo>
                    <a:pt x="125432" y="116378"/>
                    <a:pt x="116028" y="126961"/>
                    <a:pt x="140494" y="100048"/>
                  </a:cubicBezTo>
                  <a:cubicBezTo>
                    <a:pt x="143164" y="97111"/>
                    <a:pt x="145256" y="93698"/>
                    <a:pt x="147637" y="90523"/>
                  </a:cubicBezTo>
                  <a:cubicBezTo>
                    <a:pt x="146050" y="76235"/>
                    <a:pt x="147103" y="61400"/>
                    <a:pt x="142875" y="47660"/>
                  </a:cubicBezTo>
                  <a:cubicBezTo>
                    <a:pt x="140541" y="40073"/>
                    <a:pt x="134390" y="34026"/>
                    <a:pt x="128587" y="28610"/>
                  </a:cubicBezTo>
                  <a:cubicBezTo>
                    <a:pt x="122310" y="22752"/>
                    <a:pt x="114556" y="18676"/>
                    <a:pt x="107156" y="14323"/>
                  </a:cubicBezTo>
                  <a:cubicBezTo>
                    <a:pt x="97084" y="8399"/>
                    <a:pt x="85318" y="2910"/>
                    <a:pt x="73819" y="35"/>
                  </a:cubicBezTo>
                  <a:cubicBezTo>
                    <a:pt x="72279" y="-350"/>
                    <a:pt x="69056" y="2416"/>
                    <a:pt x="59531" y="7179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1" name="Freeform: Shape 270">
              <a:extLst>
                <a:ext uri="{FF2B5EF4-FFF2-40B4-BE49-F238E27FC236}">
                  <a16:creationId xmlns:a16="http://schemas.microsoft.com/office/drawing/2014/main" id="{BF6E76A5-D87E-46AE-BAA4-85E3D318B951}"/>
                </a:ext>
              </a:extLst>
            </p:cNvPr>
            <p:cNvSpPr/>
            <p:nvPr/>
          </p:nvSpPr>
          <p:spPr>
            <a:xfrm>
              <a:off x="7590453" y="2419198"/>
              <a:ext cx="80302" cy="71590"/>
            </a:xfrm>
            <a:custGeom>
              <a:avLst/>
              <a:gdLst>
                <a:gd name="connsiteX0" fmla="*/ 36691 w 80302"/>
                <a:gd name="connsiteY0" fmla="*/ 12058 h 71590"/>
                <a:gd name="connsiteX1" fmla="*/ 12878 w 80302"/>
                <a:gd name="connsiteY1" fmla="*/ 54921 h 71590"/>
                <a:gd name="connsiteX2" fmla="*/ 65266 w 80302"/>
                <a:gd name="connsiteY2" fmla="*/ 71590 h 71590"/>
                <a:gd name="connsiteX3" fmla="*/ 72410 w 80302"/>
                <a:gd name="connsiteY3" fmla="*/ 69208 h 71590"/>
                <a:gd name="connsiteX4" fmla="*/ 77172 w 80302"/>
                <a:gd name="connsiteY4" fmla="*/ 33490 h 71590"/>
                <a:gd name="connsiteX5" fmla="*/ 41453 w 80302"/>
                <a:gd name="connsiteY5" fmla="*/ 152 h 71590"/>
                <a:gd name="connsiteX6" fmla="*/ 36691 w 80302"/>
                <a:gd name="connsiteY6" fmla="*/ 12058 h 71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302" h="71590">
                  <a:moveTo>
                    <a:pt x="36691" y="12058"/>
                  </a:moveTo>
                  <a:cubicBezTo>
                    <a:pt x="31929" y="21186"/>
                    <a:pt x="-24877" y="11773"/>
                    <a:pt x="12878" y="54921"/>
                  </a:cubicBezTo>
                  <a:cubicBezTo>
                    <a:pt x="24945" y="68712"/>
                    <a:pt x="65266" y="71590"/>
                    <a:pt x="65266" y="71590"/>
                  </a:cubicBezTo>
                  <a:cubicBezTo>
                    <a:pt x="67647" y="70796"/>
                    <a:pt x="70776" y="71114"/>
                    <a:pt x="72410" y="69208"/>
                  </a:cubicBezTo>
                  <a:cubicBezTo>
                    <a:pt x="80948" y="59246"/>
                    <a:pt x="82597" y="45695"/>
                    <a:pt x="77172" y="33490"/>
                  </a:cubicBezTo>
                  <a:cubicBezTo>
                    <a:pt x="70393" y="18238"/>
                    <a:pt x="56191" y="6851"/>
                    <a:pt x="41453" y="152"/>
                  </a:cubicBezTo>
                  <a:cubicBezTo>
                    <a:pt x="39285" y="-833"/>
                    <a:pt x="41453" y="2930"/>
                    <a:pt x="36691" y="12058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2" name="Freeform: Shape 271">
              <a:extLst>
                <a:ext uri="{FF2B5EF4-FFF2-40B4-BE49-F238E27FC236}">
                  <a16:creationId xmlns:a16="http://schemas.microsoft.com/office/drawing/2014/main" id="{6D542612-7697-4E8B-9884-91D932DCE343}"/>
                </a:ext>
              </a:extLst>
            </p:cNvPr>
            <p:cNvSpPr/>
            <p:nvPr/>
          </p:nvSpPr>
          <p:spPr>
            <a:xfrm>
              <a:off x="8016156" y="2270025"/>
              <a:ext cx="82058" cy="75506"/>
            </a:xfrm>
            <a:custGeom>
              <a:avLst/>
              <a:gdLst>
                <a:gd name="connsiteX0" fmla="*/ 13419 w 82058"/>
                <a:gd name="connsiteY0" fmla="*/ 1688 h 75506"/>
                <a:gd name="connsiteX1" fmla="*/ 1513 w 82058"/>
                <a:gd name="connsiteY1" fmla="*/ 6450 h 75506"/>
                <a:gd name="connsiteX2" fmla="*/ 3894 w 82058"/>
                <a:gd name="connsiteY2" fmla="*/ 54075 h 75506"/>
                <a:gd name="connsiteX3" fmla="*/ 15800 w 82058"/>
                <a:gd name="connsiteY3" fmla="*/ 63600 h 75506"/>
                <a:gd name="connsiteX4" fmla="*/ 51519 w 82058"/>
                <a:gd name="connsiteY4" fmla="*/ 75506 h 75506"/>
                <a:gd name="connsiteX5" fmla="*/ 80094 w 82058"/>
                <a:gd name="connsiteY5" fmla="*/ 70744 h 75506"/>
                <a:gd name="connsiteX6" fmla="*/ 72950 w 82058"/>
                <a:gd name="connsiteY6" fmla="*/ 18356 h 75506"/>
                <a:gd name="connsiteX7" fmla="*/ 68188 w 82058"/>
                <a:gd name="connsiteY7" fmla="*/ 6450 h 75506"/>
                <a:gd name="connsiteX8" fmla="*/ 56282 w 82058"/>
                <a:gd name="connsiteY8" fmla="*/ 1688 h 75506"/>
                <a:gd name="connsiteX9" fmla="*/ 13419 w 82058"/>
                <a:gd name="connsiteY9" fmla="*/ 1688 h 75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2058" h="75506">
                  <a:moveTo>
                    <a:pt x="13419" y="1688"/>
                  </a:moveTo>
                  <a:cubicBezTo>
                    <a:pt x="4291" y="2482"/>
                    <a:pt x="2278" y="2245"/>
                    <a:pt x="1513" y="6450"/>
                  </a:cubicBezTo>
                  <a:cubicBezTo>
                    <a:pt x="-1330" y="22088"/>
                    <a:pt x="39" y="38655"/>
                    <a:pt x="3894" y="54075"/>
                  </a:cubicBezTo>
                  <a:cubicBezTo>
                    <a:pt x="5127" y="59006"/>
                    <a:pt x="11442" y="60985"/>
                    <a:pt x="15800" y="63600"/>
                  </a:cubicBezTo>
                  <a:cubicBezTo>
                    <a:pt x="22336" y="67521"/>
                    <a:pt x="48940" y="74732"/>
                    <a:pt x="51519" y="75506"/>
                  </a:cubicBezTo>
                  <a:lnTo>
                    <a:pt x="80094" y="70744"/>
                  </a:lnTo>
                  <a:cubicBezTo>
                    <a:pt x="86282" y="54242"/>
                    <a:pt x="76159" y="35686"/>
                    <a:pt x="72950" y="18356"/>
                  </a:cubicBezTo>
                  <a:cubicBezTo>
                    <a:pt x="72172" y="14153"/>
                    <a:pt x="71210" y="9472"/>
                    <a:pt x="68188" y="6450"/>
                  </a:cubicBezTo>
                  <a:cubicBezTo>
                    <a:pt x="65166" y="3428"/>
                    <a:pt x="60447" y="2649"/>
                    <a:pt x="56282" y="1688"/>
                  </a:cubicBezTo>
                  <a:cubicBezTo>
                    <a:pt x="41693" y="-1679"/>
                    <a:pt x="22547" y="894"/>
                    <a:pt x="13419" y="1688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3" name="Freeform: Shape 272">
              <a:extLst>
                <a:ext uri="{FF2B5EF4-FFF2-40B4-BE49-F238E27FC236}">
                  <a16:creationId xmlns:a16="http://schemas.microsoft.com/office/drawing/2014/main" id="{FE194365-C9C7-4716-9137-5031F32414FB}"/>
                </a:ext>
              </a:extLst>
            </p:cNvPr>
            <p:cNvSpPr/>
            <p:nvPr/>
          </p:nvSpPr>
          <p:spPr>
            <a:xfrm>
              <a:off x="7293292" y="1902016"/>
              <a:ext cx="103012" cy="83947"/>
            </a:xfrm>
            <a:custGeom>
              <a:avLst/>
              <a:gdLst>
                <a:gd name="connsiteX0" fmla="*/ 38577 w 103012"/>
                <a:gd name="connsiteY0" fmla="*/ 603 h 83947"/>
                <a:gd name="connsiteX1" fmla="*/ 477 w 103012"/>
                <a:gd name="connsiteY1" fmla="*/ 55372 h 83947"/>
                <a:gd name="connsiteX2" fmla="*/ 7621 w 103012"/>
                <a:gd name="connsiteY2" fmla="*/ 69659 h 83947"/>
                <a:gd name="connsiteX3" fmla="*/ 36196 w 103012"/>
                <a:gd name="connsiteY3" fmla="*/ 79184 h 83947"/>
                <a:gd name="connsiteX4" fmla="*/ 45721 w 103012"/>
                <a:gd name="connsiteY4" fmla="*/ 81565 h 83947"/>
                <a:gd name="connsiteX5" fmla="*/ 57627 w 103012"/>
                <a:gd name="connsiteY5" fmla="*/ 83947 h 83947"/>
                <a:gd name="connsiteX6" fmla="*/ 95727 w 103012"/>
                <a:gd name="connsiteY6" fmla="*/ 81565 h 83947"/>
                <a:gd name="connsiteX7" fmla="*/ 102871 w 103012"/>
                <a:gd name="connsiteY7" fmla="*/ 69659 h 83947"/>
                <a:gd name="connsiteX8" fmla="*/ 88583 w 103012"/>
                <a:gd name="connsiteY8" fmla="*/ 29178 h 83947"/>
                <a:gd name="connsiteX9" fmla="*/ 38577 w 103012"/>
                <a:gd name="connsiteY9" fmla="*/ 603 h 83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012" h="83947">
                  <a:moveTo>
                    <a:pt x="38577" y="603"/>
                  </a:moveTo>
                  <a:cubicBezTo>
                    <a:pt x="23893" y="4969"/>
                    <a:pt x="9574" y="35078"/>
                    <a:pt x="477" y="55372"/>
                  </a:cubicBezTo>
                  <a:cubicBezTo>
                    <a:pt x="-1701" y="60231"/>
                    <a:pt x="4084" y="65679"/>
                    <a:pt x="7621" y="69659"/>
                  </a:cubicBezTo>
                  <a:cubicBezTo>
                    <a:pt x="15758" y="78813"/>
                    <a:pt x="25352" y="77213"/>
                    <a:pt x="36196" y="79184"/>
                  </a:cubicBezTo>
                  <a:cubicBezTo>
                    <a:pt x="39416" y="79769"/>
                    <a:pt x="42526" y="80855"/>
                    <a:pt x="45721" y="81565"/>
                  </a:cubicBezTo>
                  <a:cubicBezTo>
                    <a:pt x="49672" y="82443"/>
                    <a:pt x="53658" y="83153"/>
                    <a:pt x="57627" y="83947"/>
                  </a:cubicBezTo>
                  <a:lnTo>
                    <a:pt x="95727" y="81565"/>
                  </a:lnTo>
                  <a:cubicBezTo>
                    <a:pt x="100140" y="80171"/>
                    <a:pt x="102582" y="74278"/>
                    <a:pt x="102871" y="69659"/>
                  </a:cubicBezTo>
                  <a:cubicBezTo>
                    <a:pt x="103972" y="52043"/>
                    <a:pt x="98588" y="41685"/>
                    <a:pt x="88583" y="29178"/>
                  </a:cubicBezTo>
                  <a:cubicBezTo>
                    <a:pt x="78497" y="16571"/>
                    <a:pt x="53261" y="-3763"/>
                    <a:pt x="38577" y="603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4" name="Freeform: Shape 273">
              <a:extLst>
                <a:ext uri="{FF2B5EF4-FFF2-40B4-BE49-F238E27FC236}">
                  <a16:creationId xmlns:a16="http://schemas.microsoft.com/office/drawing/2014/main" id="{70B4A26F-A2F7-45BB-BA7A-0A2518B29655}"/>
                </a:ext>
              </a:extLst>
            </p:cNvPr>
            <p:cNvSpPr/>
            <p:nvPr/>
          </p:nvSpPr>
          <p:spPr>
            <a:xfrm>
              <a:off x="7652956" y="2137429"/>
              <a:ext cx="312589" cy="236677"/>
            </a:xfrm>
            <a:custGeom>
              <a:avLst/>
              <a:gdLst>
                <a:gd name="connsiteX0" fmla="*/ 269463 w 312589"/>
                <a:gd name="connsiteY0" fmla="*/ 34271 h 236677"/>
                <a:gd name="connsiteX1" fmla="*/ 176594 w 312589"/>
                <a:gd name="connsiteY1" fmla="*/ 934 h 236677"/>
                <a:gd name="connsiteX2" fmla="*/ 117063 w 312589"/>
                <a:gd name="connsiteY2" fmla="*/ 5696 h 236677"/>
                <a:gd name="connsiteX3" fmla="*/ 88488 w 312589"/>
                <a:gd name="connsiteY3" fmla="*/ 10459 h 236677"/>
                <a:gd name="connsiteX4" fmla="*/ 50388 w 312589"/>
                <a:gd name="connsiteY4" fmla="*/ 31890 h 236677"/>
                <a:gd name="connsiteX5" fmla="*/ 36100 w 312589"/>
                <a:gd name="connsiteY5" fmla="*/ 43796 h 236677"/>
                <a:gd name="connsiteX6" fmla="*/ 17050 w 312589"/>
                <a:gd name="connsiteY6" fmla="*/ 55702 h 236677"/>
                <a:gd name="connsiteX7" fmla="*/ 382 w 312589"/>
                <a:gd name="connsiteY7" fmla="*/ 77134 h 236677"/>
                <a:gd name="connsiteX8" fmla="*/ 2763 w 312589"/>
                <a:gd name="connsiteY8" fmla="*/ 84277 h 236677"/>
                <a:gd name="connsiteX9" fmla="*/ 31338 w 312589"/>
                <a:gd name="connsiteY9" fmla="*/ 100946 h 236677"/>
                <a:gd name="connsiteX10" fmla="*/ 38482 w 312589"/>
                <a:gd name="connsiteY10" fmla="*/ 105709 h 236677"/>
                <a:gd name="connsiteX11" fmla="*/ 52769 w 312589"/>
                <a:gd name="connsiteY11" fmla="*/ 110471 h 236677"/>
                <a:gd name="connsiteX12" fmla="*/ 78963 w 312589"/>
                <a:gd name="connsiteY12" fmla="*/ 122377 h 236677"/>
                <a:gd name="connsiteX13" fmla="*/ 105157 w 312589"/>
                <a:gd name="connsiteY13" fmla="*/ 143809 h 236677"/>
                <a:gd name="connsiteX14" fmla="*/ 107538 w 312589"/>
                <a:gd name="connsiteY14" fmla="*/ 155715 h 236677"/>
                <a:gd name="connsiteX15" fmla="*/ 109919 w 312589"/>
                <a:gd name="connsiteY15" fmla="*/ 165240 h 236677"/>
                <a:gd name="connsiteX16" fmla="*/ 117063 w 312589"/>
                <a:gd name="connsiteY16" fmla="*/ 200959 h 236677"/>
                <a:gd name="connsiteX17" fmla="*/ 119444 w 312589"/>
                <a:gd name="connsiteY17" fmla="*/ 212865 h 236677"/>
                <a:gd name="connsiteX18" fmla="*/ 121825 w 312589"/>
                <a:gd name="connsiteY18" fmla="*/ 222390 h 236677"/>
                <a:gd name="connsiteX19" fmla="*/ 167069 w 312589"/>
                <a:gd name="connsiteY19" fmla="*/ 236677 h 236677"/>
                <a:gd name="connsiteX20" fmla="*/ 190882 w 312589"/>
                <a:gd name="connsiteY20" fmla="*/ 229534 h 236677"/>
                <a:gd name="connsiteX21" fmla="*/ 209932 w 312589"/>
                <a:gd name="connsiteY21" fmla="*/ 198577 h 236677"/>
                <a:gd name="connsiteX22" fmla="*/ 224219 w 312589"/>
                <a:gd name="connsiteY22" fmla="*/ 179527 h 236677"/>
                <a:gd name="connsiteX23" fmla="*/ 240888 w 312589"/>
                <a:gd name="connsiteY23" fmla="*/ 150952 h 236677"/>
                <a:gd name="connsiteX24" fmla="*/ 255175 w 312589"/>
                <a:gd name="connsiteY24" fmla="*/ 141427 h 236677"/>
                <a:gd name="connsiteX25" fmla="*/ 271844 w 312589"/>
                <a:gd name="connsiteY25" fmla="*/ 127140 h 236677"/>
                <a:gd name="connsiteX26" fmla="*/ 286132 w 312589"/>
                <a:gd name="connsiteY26" fmla="*/ 117615 h 236677"/>
                <a:gd name="connsiteX27" fmla="*/ 305182 w 312589"/>
                <a:gd name="connsiteY27" fmla="*/ 103327 h 236677"/>
                <a:gd name="connsiteX28" fmla="*/ 309944 w 312589"/>
                <a:gd name="connsiteY28" fmla="*/ 91421 h 236677"/>
                <a:gd name="connsiteX29" fmla="*/ 309944 w 312589"/>
                <a:gd name="connsiteY29" fmla="*/ 41415 h 236677"/>
                <a:gd name="connsiteX30" fmla="*/ 269463 w 312589"/>
                <a:gd name="connsiteY30" fmla="*/ 34271 h 23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12589" h="236677">
                  <a:moveTo>
                    <a:pt x="269463" y="34271"/>
                  </a:moveTo>
                  <a:cubicBezTo>
                    <a:pt x="247238" y="27524"/>
                    <a:pt x="193937" y="3874"/>
                    <a:pt x="176594" y="934"/>
                  </a:cubicBezTo>
                  <a:cubicBezTo>
                    <a:pt x="156967" y="-2393"/>
                    <a:pt x="136907" y="4109"/>
                    <a:pt x="117063" y="5696"/>
                  </a:cubicBezTo>
                  <a:cubicBezTo>
                    <a:pt x="107538" y="7284"/>
                    <a:pt x="97737" y="7684"/>
                    <a:pt x="88488" y="10459"/>
                  </a:cubicBezTo>
                  <a:cubicBezTo>
                    <a:pt x="80293" y="12918"/>
                    <a:pt x="56945" y="27207"/>
                    <a:pt x="50388" y="31890"/>
                  </a:cubicBezTo>
                  <a:cubicBezTo>
                    <a:pt x="45343" y="35493"/>
                    <a:pt x="41145" y="40193"/>
                    <a:pt x="36100" y="43796"/>
                  </a:cubicBezTo>
                  <a:cubicBezTo>
                    <a:pt x="30007" y="48148"/>
                    <a:pt x="23400" y="51733"/>
                    <a:pt x="17050" y="55702"/>
                  </a:cubicBezTo>
                  <a:cubicBezTo>
                    <a:pt x="11494" y="62846"/>
                    <a:pt x="-2480" y="68548"/>
                    <a:pt x="382" y="77134"/>
                  </a:cubicBezTo>
                  <a:cubicBezTo>
                    <a:pt x="1176" y="79515"/>
                    <a:pt x="988" y="82502"/>
                    <a:pt x="2763" y="84277"/>
                  </a:cubicBezTo>
                  <a:cubicBezTo>
                    <a:pt x="17230" y="98744"/>
                    <a:pt x="16647" y="93601"/>
                    <a:pt x="31338" y="100946"/>
                  </a:cubicBezTo>
                  <a:cubicBezTo>
                    <a:pt x="33898" y="102226"/>
                    <a:pt x="35867" y="104547"/>
                    <a:pt x="38482" y="105709"/>
                  </a:cubicBezTo>
                  <a:cubicBezTo>
                    <a:pt x="43069" y="107748"/>
                    <a:pt x="48084" y="108669"/>
                    <a:pt x="52769" y="110471"/>
                  </a:cubicBezTo>
                  <a:cubicBezTo>
                    <a:pt x="54563" y="111161"/>
                    <a:pt x="74682" y="119523"/>
                    <a:pt x="78963" y="122377"/>
                  </a:cubicBezTo>
                  <a:cubicBezTo>
                    <a:pt x="95269" y="133248"/>
                    <a:pt x="94707" y="133359"/>
                    <a:pt x="105157" y="143809"/>
                  </a:cubicBezTo>
                  <a:cubicBezTo>
                    <a:pt x="105951" y="147778"/>
                    <a:pt x="106660" y="151764"/>
                    <a:pt x="107538" y="155715"/>
                  </a:cubicBezTo>
                  <a:cubicBezTo>
                    <a:pt x="108248" y="158910"/>
                    <a:pt x="109245" y="162038"/>
                    <a:pt x="109919" y="165240"/>
                  </a:cubicBezTo>
                  <a:cubicBezTo>
                    <a:pt x="112420" y="177122"/>
                    <a:pt x="114682" y="189053"/>
                    <a:pt x="117063" y="200959"/>
                  </a:cubicBezTo>
                  <a:cubicBezTo>
                    <a:pt x="117857" y="204928"/>
                    <a:pt x="118462" y="208939"/>
                    <a:pt x="119444" y="212865"/>
                  </a:cubicBezTo>
                  <a:cubicBezTo>
                    <a:pt x="120238" y="216040"/>
                    <a:pt x="119134" y="220527"/>
                    <a:pt x="121825" y="222390"/>
                  </a:cubicBezTo>
                  <a:cubicBezTo>
                    <a:pt x="138647" y="234036"/>
                    <a:pt x="149396" y="234153"/>
                    <a:pt x="167069" y="236677"/>
                  </a:cubicBezTo>
                  <a:cubicBezTo>
                    <a:pt x="175007" y="234296"/>
                    <a:pt x="183687" y="233645"/>
                    <a:pt x="190882" y="229534"/>
                  </a:cubicBezTo>
                  <a:cubicBezTo>
                    <a:pt x="198916" y="224943"/>
                    <a:pt x="206412" y="204210"/>
                    <a:pt x="209932" y="198577"/>
                  </a:cubicBezTo>
                  <a:cubicBezTo>
                    <a:pt x="214139" y="191846"/>
                    <a:pt x="219927" y="186204"/>
                    <a:pt x="224219" y="179527"/>
                  </a:cubicBezTo>
                  <a:cubicBezTo>
                    <a:pt x="231236" y="168611"/>
                    <a:pt x="231298" y="160543"/>
                    <a:pt x="240888" y="150952"/>
                  </a:cubicBezTo>
                  <a:cubicBezTo>
                    <a:pt x="244935" y="146905"/>
                    <a:pt x="250638" y="144917"/>
                    <a:pt x="255175" y="141427"/>
                  </a:cubicBezTo>
                  <a:cubicBezTo>
                    <a:pt x="260975" y="136965"/>
                    <a:pt x="266044" y="131602"/>
                    <a:pt x="271844" y="127140"/>
                  </a:cubicBezTo>
                  <a:cubicBezTo>
                    <a:pt x="276381" y="123650"/>
                    <a:pt x="281474" y="120942"/>
                    <a:pt x="286132" y="117615"/>
                  </a:cubicBezTo>
                  <a:cubicBezTo>
                    <a:pt x="292591" y="113001"/>
                    <a:pt x="305182" y="103327"/>
                    <a:pt x="305182" y="103327"/>
                  </a:cubicBezTo>
                  <a:cubicBezTo>
                    <a:pt x="306769" y="99358"/>
                    <a:pt x="308907" y="95568"/>
                    <a:pt x="309944" y="91421"/>
                  </a:cubicBezTo>
                  <a:cubicBezTo>
                    <a:pt x="313579" y="76880"/>
                    <a:pt x="313363" y="54236"/>
                    <a:pt x="309944" y="41415"/>
                  </a:cubicBezTo>
                  <a:cubicBezTo>
                    <a:pt x="309297" y="38990"/>
                    <a:pt x="291688" y="41018"/>
                    <a:pt x="269463" y="34271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75" name="Group 274">
            <a:extLst>
              <a:ext uri="{FF2B5EF4-FFF2-40B4-BE49-F238E27FC236}">
                <a16:creationId xmlns:a16="http://schemas.microsoft.com/office/drawing/2014/main" id="{3FC30CBC-8A40-43B2-AA71-08803B2655E4}"/>
              </a:ext>
            </a:extLst>
          </p:cNvPr>
          <p:cNvGrpSpPr/>
          <p:nvPr/>
        </p:nvGrpSpPr>
        <p:grpSpPr>
          <a:xfrm>
            <a:off x="8186967" y="3378432"/>
            <a:ext cx="3848484" cy="2886363"/>
            <a:chOff x="484632" y="0"/>
            <a:chExt cx="9144000" cy="6858000"/>
          </a:xfrm>
        </p:grpSpPr>
        <p:pic>
          <p:nvPicPr>
            <p:cNvPr id="276" name="Picture 275">
              <a:extLst>
                <a:ext uri="{FF2B5EF4-FFF2-40B4-BE49-F238E27FC236}">
                  <a16:creationId xmlns:a16="http://schemas.microsoft.com/office/drawing/2014/main" id="{7554BA2F-EC2A-4A57-B933-C06EC005E7B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277" name="Freeform: Shape 276">
              <a:extLst>
                <a:ext uri="{FF2B5EF4-FFF2-40B4-BE49-F238E27FC236}">
                  <a16:creationId xmlns:a16="http://schemas.microsoft.com/office/drawing/2014/main" id="{AE927855-8552-4E26-9099-E2CEA26AEBB6}"/>
                </a:ext>
              </a:extLst>
            </p:cNvPr>
            <p:cNvSpPr/>
            <p:nvPr/>
          </p:nvSpPr>
          <p:spPr>
            <a:xfrm>
              <a:off x="2909638" y="2752725"/>
              <a:ext cx="3715000" cy="2800350"/>
            </a:xfrm>
            <a:custGeom>
              <a:avLst/>
              <a:gdLst>
                <a:gd name="connsiteX0" fmla="*/ 2843462 w 3715000"/>
                <a:gd name="connsiteY0" fmla="*/ 114300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  <a:gd name="connsiteX141" fmla="*/ 2843462 w 3715000"/>
                <a:gd name="connsiteY141" fmla="*/ 114300 h 2800350"/>
                <a:gd name="connsiteX0" fmla="*/ 2867275 w 3715000"/>
                <a:gd name="connsiteY0" fmla="*/ 66675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3715000" h="2800350">
                  <a:moveTo>
                    <a:pt x="2867275" y="66675"/>
                  </a:moveTo>
                  <a:cubicBezTo>
                    <a:pt x="2873625" y="91281"/>
                    <a:pt x="2896643" y="161132"/>
                    <a:pt x="2910137" y="195263"/>
                  </a:cubicBezTo>
                  <a:lnTo>
                    <a:pt x="2948237" y="271463"/>
                  </a:lnTo>
                  <a:cubicBezTo>
                    <a:pt x="2956175" y="287338"/>
                    <a:pt x="2963783" y="303382"/>
                    <a:pt x="2972050" y="319088"/>
                  </a:cubicBezTo>
                  <a:cubicBezTo>
                    <a:pt x="2980309" y="334779"/>
                    <a:pt x="3002056" y="371101"/>
                    <a:pt x="3010150" y="390525"/>
                  </a:cubicBezTo>
                  <a:cubicBezTo>
                    <a:pt x="3015425" y="403184"/>
                    <a:pt x="3032458" y="461713"/>
                    <a:pt x="3033962" y="466725"/>
                  </a:cubicBezTo>
                  <a:cubicBezTo>
                    <a:pt x="3039851" y="555056"/>
                    <a:pt x="3043168" y="552466"/>
                    <a:pt x="3029200" y="657225"/>
                  </a:cubicBezTo>
                  <a:cubicBezTo>
                    <a:pt x="3028070" y="665699"/>
                    <a:pt x="3024417" y="673925"/>
                    <a:pt x="3019675" y="681038"/>
                  </a:cubicBezTo>
                  <a:cubicBezTo>
                    <a:pt x="3014694" y="688510"/>
                    <a:pt x="3006591" y="693376"/>
                    <a:pt x="3000625" y="700088"/>
                  </a:cubicBezTo>
                  <a:cubicBezTo>
                    <a:pt x="2993872" y="707685"/>
                    <a:pt x="2988413" y="716379"/>
                    <a:pt x="2981575" y="723900"/>
                  </a:cubicBezTo>
                  <a:cubicBezTo>
                    <a:pt x="2968021" y="738809"/>
                    <a:pt x="2941452" y="764500"/>
                    <a:pt x="2924425" y="776288"/>
                  </a:cubicBezTo>
                  <a:cubicBezTo>
                    <a:pt x="2913902" y="783573"/>
                    <a:pt x="2902535" y="789614"/>
                    <a:pt x="2891087" y="795338"/>
                  </a:cubicBezTo>
                  <a:cubicBezTo>
                    <a:pt x="2877103" y="802330"/>
                    <a:pt x="2862797" y="808721"/>
                    <a:pt x="2848225" y="814388"/>
                  </a:cubicBezTo>
                  <a:cubicBezTo>
                    <a:pt x="2818749" y="825851"/>
                    <a:pt x="2797542" y="831075"/>
                    <a:pt x="2767262" y="838200"/>
                  </a:cubicBezTo>
                  <a:cubicBezTo>
                    <a:pt x="2753015" y="841552"/>
                    <a:pt x="2738752" y="844855"/>
                    <a:pt x="2724400" y="847725"/>
                  </a:cubicBezTo>
                  <a:cubicBezTo>
                    <a:pt x="2714931" y="849619"/>
                    <a:pt x="2705234" y="850317"/>
                    <a:pt x="2695825" y="852488"/>
                  </a:cubicBezTo>
                  <a:cubicBezTo>
                    <a:pt x="2684564" y="855087"/>
                    <a:pt x="2673820" y="859747"/>
                    <a:pt x="2662487" y="862013"/>
                  </a:cubicBezTo>
                  <a:cubicBezTo>
                    <a:pt x="2649937" y="864523"/>
                    <a:pt x="2637074" y="865083"/>
                    <a:pt x="2624387" y="866775"/>
                  </a:cubicBezTo>
                  <a:cubicBezTo>
                    <a:pt x="2613260" y="868259"/>
                    <a:pt x="2602083" y="869469"/>
                    <a:pt x="2591050" y="871538"/>
                  </a:cubicBezTo>
                  <a:cubicBezTo>
                    <a:pt x="2576665" y="874235"/>
                    <a:pt x="2562573" y="878366"/>
                    <a:pt x="2548187" y="881063"/>
                  </a:cubicBezTo>
                  <a:cubicBezTo>
                    <a:pt x="2537154" y="883132"/>
                    <a:pt x="2525894" y="883817"/>
                    <a:pt x="2514850" y="885825"/>
                  </a:cubicBezTo>
                  <a:cubicBezTo>
                    <a:pt x="2491385" y="890091"/>
                    <a:pt x="2493841" y="893016"/>
                    <a:pt x="2467225" y="900113"/>
                  </a:cubicBezTo>
                  <a:cubicBezTo>
                    <a:pt x="2453083" y="903884"/>
                    <a:pt x="2438609" y="906286"/>
                    <a:pt x="2424362" y="909638"/>
                  </a:cubicBezTo>
                  <a:cubicBezTo>
                    <a:pt x="2411619" y="912636"/>
                    <a:pt x="2399099" y="916596"/>
                    <a:pt x="2386262" y="919163"/>
                  </a:cubicBezTo>
                  <a:cubicBezTo>
                    <a:pt x="2357432" y="924929"/>
                    <a:pt x="2318023" y="926610"/>
                    <a:pt x="2291012" y="928688"/>
                  </a:cubicBezTo>
                  <a:cubicBezTo>
                    <a:pt x="2273592" y="932172"/>
                    <a:pt x="2254739" y="934918"/>
                    <a:pt x="2238625" y="942975"/>
                  </a:cubicBezTo>
                  <a:cubicBezTo>
                    <a:pt x="2231525" y="946525"/>
                    <a:pt x="2226272" y="953001"/>
                    <a:pt x="2219575" y="957263"/>
                  </a:cubicBezTo>
                  <a:cubicBezTo>
                    <a:pt x="2208777" y="964134"/>
                    <a:pt x="2196418" y="968556"/>
                    <a:pt x="2186237" y="976313"/>
                  </a:cubicBezTo>
                  <a:cubicBezTo>
                    <a:pt x="2162953" y="994053"/>
                    <a:pt x="2144663" y="1018403"/>
                    <a:pt x="2119562" y="1033463"/>
                  </a:cubicBezTo>
                  <a:cubicBezTo>
                    <a:pt x="2111625" y="1038225"/>
                    <a:pt x="2102861" y="1041824"/>
                    <a:pt x="2095750" y="1047750"/>
                  </a:cubicBezTo>
                  <a:cubicBezTo>
                    <a:pt x="2083677" y="1057811"/>
                    <a:pt x="2076857" y="1074897"/>
                    <a:pt x="2062412" y="1081088"/>
                  </a:cubicBezTo>
                  <a:cubicBezTo>
                    <a:pt x="2051300" y="1085850"/>
                    <a:pt x="2039623" y="1089468"/>
                    <a:pt x="2029075" y="1095375"/>
                  </a:cubicBezTo>
                  <a:cubicBezTo>
                    <a:pt x="2007443" y="1107489"/>
                    <a:pt x="1950032" y="1147360"/>
                    <a:pt x="1914775" y="1162050"/>
                  </a:cubicBezTo>
                  <a:cubicBezTo>
                    <a:pt x="1905507" y="1165912"/>
                    <a:pt x="1895621" y="1168104"/>
                    <a:pt x="1886200" y="1171575"/>
                  </a:cubicBezTo>
                  <a:cubicBezTo>
                    <a:pt x="1865452" y="1179219"/>
                    <a:pt x="1845548" y="1189313"/>
                    <a:pt x="1824287" y="1195388"/>
                  </a:cubicBezTo>
                  <a:cubicBezTo>
                    <a:pt x="1813175" y="1198563"/>
                    <a:pt x="1801834" y="1201026"/>
                    <a:pt x="1790950" y="1204913"/>
                  </a:cubicBezTo>
                  <a:cubicBezTo>
                    <a:pt x="1745856" y="1221018"/>
                    <a:pt x="1770320" y="1218493"/>
                    <a:pt x="1724275" y="1228725"/>
                  </a:cubicBezTo>
                  <a:cubicBezTo>
                    <a:pt x="1692667" y="1235749"/>
                    <a:pt x="1660633" y="1240751"/>
                    <a:pt x="1629025" y="1247775"/>
                  </a:cubicBezTo>
                  <a:cubicBezTo>
                    <a:pt x="1600450" y="1254125"/>
                    <a:pt x="1571446" y="1258783"/>
                    <a:pt x="1543300" y="1266825"/>
                  </a:cubicBezTo>
                  <a:cubicBezTo>
                    <a:pt x="1532187" y="1270000"/>
                    <a:pt x="1521362" y="1274450"/>
                    <a:pt x="1509962" y="1276350"/>
                  </a:cubicBezTo>
                  <a:cubicBezTo>
                    <a:pt x="1492666" y="1279233"/>
                    <a:pt x="1475103" y="1280639"/>
                    <a:pt x="1457575" y="1281113"/>
                  </a:cubicBezTo>
                  <a:cubicBezTo>
                    <a:pt x="1357586" y="1283815"/>
                    <a:pt x="1257550" y="1284288"/>
                    <a:pt x="1157537" y="1285875"/>
                  </a:cubicBezTo>
                  <a:cubicBezTo>
                    <a:pt x="1143250" y="1287463"/>
                    <a:pt x="1128906" y="1288605"/>
                    <a:pt x="1114675" y="1290638"/>
                  </a:cubicBezTo>
                  <a:cubicBezTo>
                    <a:pt x="1095556" y="1293369"/>
                    <a:pt x="1076710" y="1297949"/>
                    <a:pt x="1057525" y="1300163"/>
                  </a:cubicBezTo>
                  <a:cubicBezTo>
                    <a:pt x="1035390" y="1302717"/>
                    <a:pt x="1013061" y="1303148"/>
                    <a:pt x="990850" y="1304925"/>
                  </a:cubicBezTo>
                  <a:cubicBezTo>
                    <a:pt x="973371" y="1306323"/>
                    <a:pt x="955925" y="1308100"/>
                    <a:pt x="938462" y="1309688"/>
                  </a:cubicBezTo>
                  <a:cubicBezTo>
                    <a:pt x="905125" y="1319213"/>
                    <a:pt x="872448" y="1331464"/>
                    <a:pt x="838450" y="1338263"/>
                  </a:cubicBezTo>
                  <a:cubicBezTo>
                    <a:pt x="830512" y="1339850"/>
                    <a:pt x="822539" y="1341269"/>
                    <a:pt x="814637" y="1343025"/>
                  </a:cubicBezTo>
                  <a:cubicBezTo>
                    <a:pt x="793962" y="1347620"/>
                    <a:pt x="773460" y="1352993"/>
                    <a:pt x="752725" y="1357313"/>
                  </a:cubicBezTo>
                  <a:cubicBezTo>
                    <a:pt x="735349" y="1360933"/>
                    <a:pt x="717382" y="1361889"/>
                    <a:pt x="700337" y="1366838"/>
                  </a:cubicBezTo>
                  <a:cubicBezTo>
                    <a:pt x="586011" y="1400029"/>
                    <a:pt x="637833" y="1388982"/>
                    <a:pt x="562225" y="1419225"/>
                  </a:cubicBezTo>
                  <a:cubicBezTo>
                    <a:pt x="521165" y="1435649"/>
                    <a:pt x="479047" y="1449430"/>
                    <a:pt x="438400" y="1466850"/>
                  </a:cubicBezTo>
                  <a:cubicBezTo>
                    <a:pt x="427287" y="1471613"/>
                    <a:pt x="415122" y="1474432"/>
                    <a:pt x="405062" y="1481138"/>
                  </a:cubicBezTo>
                  <a:cubicBezTo>
                    <a:pt x="383736" y="1495356"/>
                    <a:pt x="342308" y="1533911"/>
                    <a:pt x="319337" y="1552575"/>
                  </a:cubicBezTo>
                  <a:cubicBezTo>
                    <a:pt x="312074" y="1558476"/>
                    <a:pt x="259291" y="1598334"/>
                    <a:pt x="247900" y="1609725"/>
                  </a:cubicBezTo>
                  <a:cubicBezTo>
                    <a:pt x="236787" y="1620838"/>
                    <a:pt x="226051" y="1632340"/>
                    <a:pt x="214562" y="1643063"/>
                  </a:cubicBezTo>
                  <a:cubicBezTo>
                    <a:pt x="180484" y="1674868"/>
                    <a:pt x="136845" y="1705869"/>
                    <a:pt x="109787" y="1743075"/>
                  </a:cubicBezTo>
                  <a:lnTo>
                    <a:pt x="71687" y="1795463"/>
                  </a:lnTo>
                  <a:cubicBezTo>
                    <a:pt x="41140" y="1887107"/>
                    <a:pt x="63546" y="1807969"/>
                    <a:pt x="47875" y="1976438"/>
                  </a:cubicBezTo>
                  <a:cubicBezTo>
                    <a:pt x="45796" y="1998792"/>
                    <a:pt x="40742" y="2020790"/>
                    <a:pt x="38350" y="2043113"/>
                  </a:cubicBezTo>
                  <a:cubicBezTo>
                    <a:pt x="36391" y="2061399"/>
                    <a:pt x="32414" y="2139441"/>
                    <a:pt x="28825" y="2162175"/>
                  </a:cubicBezTo>
                  <a:cubicBezTo>
                    <a:pt x="26783" y="2175106"/>
                    <a:pt x="22298" y="2187532"/>
                    <a:pt x="19300" y="2200275"/>
                  </a:cubicBezTo>
                  <a:cubicBezTo>
                    <a:pt x="15948" y="2214522"/>
                    <a:pt x="12950" y="2228850"/>
                    <a:pt x="9775" y="2243138"/>
                  </a:cubicBezTo>
                  <a:cubicBezTo>
                    <a:pt x="8914" y="2251746"/>
                    <a:pt x="250" y="2336931"/>
                    <a:pt x="250" y="2343150"/>
                  </a:cubicBezTo>
                  <a:cubicBezTo>
                    <a:pt x="250" y="2419367"/>
                    <a:pt x="-1648" y="2495825"/>
                    <a:pt x="5012" y="2571750"/>
                  </a:cubicBezTo>
                  <a:cubicBezTo>
                    <a:pt x="7842" y="2604012"/>
                    <a:pt x="42997" y="2637246"/>
                    <a:pt x="62162" y="2657475"/>
                  </a:cubicBezTo>
                  <a:cubicBezTo>
                    <a:pt x="85892" y="2682524"/>
                    <a:pt x="121649" y="2719837"/>
                    <a:pt x="152650" y="2738438"/>
                  </a:cubicBezTo>
                  <a:cubicBezTo>
                    <a:pt x="170775" y="2749313"/>
                    <a:pt x="232076" y="2779244"/>
                    <a:pt x="262187" y="2790825"/>
                  </a:cubicBezTo>
                  <a:cubicBezTo>
                    <a:pt x="271558" y="2794429"/>
                    <a:pt x="281237" y="2797175"/>
                    <a:pt x="290762" y="2800350"/>
                  </a:cubicBezTo>
                  <a:cubicBezTo>
                    <a:pt x="335212" y="2797175"/>
                    <a:pt x="379807" y="2795615"/>
                    <a:pt x="424112" y="2790825"/>
                  </a:cubicBezTo>
                  <a:cubicBezTo>
                    <a:pt x="438663" y="2789252"/>
                    <a:pt x="452589" y="2783997"/>
                    <a:pt x="466975" y="2781300"/>
                  </a:cubicBezTo>
                  <a:cubicBezTo>
                    <a:pt x="478008" y="2779231"/>
                    <a:pt x="489200" y="2778125"/>
                    <a:pt x="500312" y="2776538"/>
                  </a:cubicBezTo>
                  <a:cubicBezTo>
                    <a:pt x="517775" y="2770188"/>
                    <a:pt x="534884" y="2762767"/>
                    <a:pt x="552700" y="2757488"/>
                  </a:cubicBezTo>
                  <a:cubicBezTo>
                    <a:pt x="577803" y="2750050"/>
                    <a:pt x="604171" y="2747039"/>
                    <a:pt x="628900" y="2738438"/>
                  </a:cubicBezTo>
                  <a:cubicBezTo>
                    <a:pt x="677347" y="2721587"/>
                    <a:pt x="723991" y="2699935"/>
                    <a:pt x="771775" y="2681288"/>
                  </a:cubicBezTo>
                  <a:cubicBezTo>
                    <a:pt x="789085" y="2674533"/>
                    <a:pt x="807037" y="2669448"/>
                    <a:pt x="824162" y="2662238"/>
                  </a:cubicBezTo>
                  <a:cubicBezTo>
                    <a:pt x="854325" y="2649538"/>
                    <a:pt x="883370" y="2633763"/>
                    <a:pt x="914650" y="2624138"/>
                  </a:cubicBezTo>
                  <a:cubicBezTo>
                    <a:pt x="1032959" y="2587735"/>
                    <a:pt x="920297" y="2623951"/>
                    <a:pt x="1038475" y="2581275"/>
                  </a:cubicBezTo>
                  <a:cubicBezTo>
                    <a:pt x="1074835" y="2568145"/>
                    <a:pt x="1112912" y="2559375"/>
                    <a:pt x="1148012" y="2543175"/>
                  </a:cubicBezTo>
                  <a:cubicBezTo>
                    <a:pt x="1168650" y="2533650"/>
                    <a:pt x="1188888" y="2523206"/>
                    <a:pt x="1209925" y="2514600"/>
                  </a:cubicBezTo>
                  <a:cubicBezTo>
                    <a:pt x="1223864" y="2508898"/>
                    <a:pt x="1239177" y="2506760"/>
                    <a:pt x="1252787" y="2500313"/>
                  </a:cubicBezTo>
                  <a:cubicBezTo>
                    <a:pt x="1269518" y="2492388"/>
                    <a:pt x="1284112" y="2480515"/>
                    <a:pt x="1300412" y="2471738"/>
                  </a:cubicBezTo>
                  <a:cubicBezTo>
                    <a:pt x="1346048" y="2447165"/>
                    <a:pt x="1397060" y="2431399"/>
                    <a:pt x="1438525" y="2400300"/>
                  </a:cubicBezTo>
                  <a:cubicBezTo>
                    <a:pt x="1457575" y="2386013"/>
                    <a:pt x="1475619" y="2370274"/>
                    <a:pt x="1495675" y="2357438"/>
                  </a:cubicBezTo>
                  <a:cubicBezTo>
                    <a:pt x="1515417" y="2344803"/>
                    <a:pt x="1537284" y="2335813"/>
                    <a:pt x="1557587" y="2324100"/>
                  </a:cubicBezTo>
                  <a:cubicBezTo>
                    <a:pt x="1578577" y="2311991"/>
                    <a:pt x="1598357" y="2297840"/>
                    <a:pt x="1619500" y="2286000"/>
                  </a:cubicBezTo>
                  <a:cubicBezTo>
                    <a:pt x="1638083" y="2275593"/>
                    <a:pt x="1658792" y="2269032"/>
                    <a:pt x="1676650" y="2257425"/>
                  </a:cubicBezTo>
                  <a:cubicBezTo>
                    <a:pt x="1708485" y="2236733"/>
                    <a:pt x="1712605" y="2222693"/>
                    <a:pt x="1738562" y="2200275"/>
                  </a:cubicBezTo>
                  <a:cubicBezTo>
                    <a:pt x="1765021" y="2177424"/>
                    <a:pt x="1792510" y="2155791"/>
                    <a:pt x="1819525" y="2133600"/>
                  </a:cubicBezTo>
                  <a:cubicBezTo>
                    <a:pt x="1836960" y="2119279"/>
                    <a:pt x="1857818" y="2108356"/>
                    <a:pt x="1871912" y="2090738"/>
                  </a:cubicBezTo>
                  <a:cubicBezTo>
                    <a:pt x="1878262" y="2082800"/>
                    <a:pt x="1884863" y="2075057"/>
                    <a:pt x="1890962" y="2066925"/>
                  </a:cubicBezTo>
                  <a:cubicBezTo>
                    <a:pt x="1899156" y="2056000"/>
                    <a:pt x="1904670" y="2042774"/>
                    <a:pt x="1914775" y="2033588"/>
                  </a:cubicBezTo>
                  <a:cubicBezTo>
                    <a:pt x="1922655" y="2026425"/>
                    <a:pt x="1934489" y="2025207"/>
                    <a:pt x="1943350" y="2019300"/>
                  </a:cubicBezTo>
                  <a:cubicBezTo>
                    <a:pt x="1971240" y="2000706"/>
                    <a:pt x="1984137" y="1980040"/>
                    <a:pt x="2010025" y="1957388"/>
                  </a:cubicBezTo>
                  <a:cubicBezTo>
                    <a:pt x="2021972" y="1946934"/>
                    <a:pt x="2035871" y="1938905"/>
                    <a:pt x="2048125" y="1928813"/>
                  </a:cubicBezTo>
                  <a:cubicBezTo>
                    <a:pt x="2081449" y="1901369"/>
                    <a:pt x="2091286" y="1890414"/>
                    <a:pt x="2119562" y="1862138"/>
                  </a:cubicBezTo>
                  <a:cubicBezTo>
                    <a:pt x="2125912" y="1847850"/>
                    <a:pt x="2129939" y="1832284"/>
                    <a:pt x="2138612" y="1819275"/>
                  </a:cubicBezTo>
                  <a:cubicBezTo>
                    <a:pt x="2146084" y="1808067"/>
                    <a:pt x="2158085" y="1800630"/>
                    <a:pt x="2167187" y="1790700"/>
                  </a:cubicBezTo>
                  <a:cubicBezTo>
                    <a:pt x="2175565" y="1781560"/>
                    <a:pt x="2181860" y="1770503"/>
                    <a:pt x="2191000" y="1762125"/>
                  </a:cubicBezTo>
                  <a:cubicBezTo>
                    <a:pt x="2205916" y="1748452"/>
                    <a:pt x="2271274" y="1708117"/>
                    <a:pt x="2281487" y="1704975"/>
                  </a:cubicBezTo>
                  <a:cubicBezTo>
                    <a:pt x="2296013" y="1700506"/>
                    <a:pt x="2361092" y="1681842"/>
                    <a:pt x="2381500" y="1671638"/>
                  </a:cubicBezTo>
                  <a:cubicBezTo>
                    <a:pt x="2394895" y="1664940"/>
                    <a:pt x="2405934" y="1653951"/>
                    <a:pt x="2419600" y="1647825"/>
                  </a:cubicBezTo>
                  <a:cubicBezTo>
                    <a:pt x="2452153" y="1633232"/>
                    <a:pt x="2486408" y="1622769"/>
                    <a:pt x="2519612" y="1609725"/>
                  </a:cubicBezTo>
                  <a:cubicBezTo>
                    <a:pt x="2564062" y="1592263"/>
                    <a:pt x="2607317" y="1571383"/>
                    <a:pt x="2652962" y="1557338"/>
                  </a:cubicBezTo>
                  <a:cubicBezTo>
                    <a:pt x="2673600" y="1550988"/>
                    <a:pt x="2694113" y="1544220"/>
                    <a:pt x="2714875" y="1538288"/>
                  </a:cubicBezTo>
                  <a:cubicBezTo>
                    <a:pt x="2727462" y="1534692"/>
                    <a:pt x="2740463" y="1532613"/>
                    <a:pt x="2752975" y="1528763"/>
                  </a:cubicBezTo>
                  <a:cubicBezTo>
                    <a:pt x="2761146" y="1526249"/>
                    <a:pt x="2768365" y="1520703"/>
                    <a:pt x="2776787" y="1519238"/>
                  </a:cubicBezTo>
                  <a:cubicBezTo>
                    <a:pt x="2805113" y="1514312"/>
                    <a:pt x="2833937" y="1512888"/>
                    <a:pt x="2862512" y="1509713"/>
                  </a:cubicBezTo>
                  <a:cubicBezTo>
                    <a:pt x="2932938" y="1478413"/>
                    <a:pt x="2876822" y="1499605"/>
                    <a:pt x="2953000" y="1481138"/>
                  </a:cubicBezTo>
                  <a:cubicBezTo>
                    <a:pt x="2989672" y="1472248"/>
                    <a:pt x="3025535" y="1459963"/>
                    <a:pt x="3062537" y="1452563"/>
                  </a:cubicBezTo>
                  <a:cubicBezTo>
                    <a:pt x="3122712" y="1440528"/>
                    <a:pt x="3094098" y="1445046"/>
                    <a:pt x="3148262" y="1438275"/>
                  </a:cubicBezTo>
                  <a:cubicBezTo>
                    <a:pt x="3157787" y="1433513"/>
                    <a:pt x="3166808" y="1427570"/>
                    <a:pt x="3176837" y="1423988"/>
                  </a:cubicBezTo>
                  <a:cubicBezTo>
                    <a:pt x="3197603" y="1416572"/>
                    <a:pt x="3221721" y="1413332"/>
                    <a:pt x="3243512" y="1409700"/>
                  </a:cubicBezTo>
                  <a:cubicBezTo>
                    <a:pt x="3259387" y="1403350"/>
                    <a:pt x="3275739" y="1398083"/>
                    <a:pt x="3291137" y="1390650"/>
                  </a:cubicBezTo>
                  <a:cubicBezTo>
                    <a:pt x="3348983" y="1362725"/>
                    <a:pt x="3396379" y="1336648"/>
                    <a:pt x="3448300" y="1300163"/>
                  </a:cubicBezTo>
                  <a:cubicBezTo>
                    <a:pt x="3466949" y="1287058"/>
                    <a:pt x="3561565" y="1224584"/>
                    <a:pt x="3591175" y="1185863"/>
                  </a:cubicBezTo>
                  <a:cubicBezTo>
                    <a:pt x="3602421" y="1171157"/>
                    <a:pt x="3609693" y="1153781"/>
                    <a:pt x="3619750" y="1138238"/>
                  </a:cubicBezTo>
                  <a:cubicBezTo>
                    <a:pt x="3627169" y="1126773"/>
                    <a:pt x="3635987" y="1116263"/>
                    <a:pt x="3643562" y="1104900"/>
                  </a:cubicBezTo>
                  <a:cubicBezTo>
                    <a:pt x="3653301" y="1090292"/>
                    <a:pt x="3671895" y="1056572"/>
                    <a:pt x="3676900" y="1042988"/>
                  </a:cubicBezTo>
                  <a:cubicBezTo>
                    <a:pt x="3691704" y="1002806"/>
                    <a:pt x="3694176" y="971172"/>
                    <a:pt x="3700712" y="928688"/>
                  </a:cubicBezTo>
                  <a:cubicBezTo>
                    <a:pt x="3710715" y="778653"/>
                    <a:pt x="3702662" y="914785"/>
                    <a:pt x="3710237" y="657225"/>
                  </a:cubicBezTo>
                  <a:cubicBezTo>
                    <a:pt x="3711451" y="615937"/>
                    <a:pt x="3713412" y="574675"/>
                    <a:pt x="3715000" y="533400"/>
                  </a:cubicBezTo>
                  <a:cubicBezTo>
                    <a:pt x="3707773" y="461140"/>
                    <a:pt x="3716786" y="510183"/>
                    <a:pt x="3695950" y="447675"/>
                  </a:cubicBezTo>
                  <a:cubicBezTo>
                    <a:pt x="3692295" y="436711"/>
                    <a:pt x="3691346" y="424795"/>
                    <a:pt x="3686425" y="414338"/>
                  </a:cubicBezTo>
                  <a:cubicBezTo>
                    <a:pt x="3651686" y="340518"/>
                    <a:pt x="3671690" y="388775"/>
                    <a:pt x="3638800" y="347663"/>
                  </a:cubicBezTo>
                  <a:cubicBezTo>
                    <a:pt x="3631649" y="338724"/>
                    <a:pt x="3627027" y="327925"/>
                    <a:pt x="3619750" y="319088"/>
                  </a:cubicBezTo>
                  <a:cubicBezTo>
                    <a:pt x="3604747" y="300870"/>
                    <a:pt x="3587369" y="284716"/>
                    <a:pt x="3572125" y="266700"/>
                  </a:cubicBezTo>
                  <a:cubicBezTo>
                    <a:pt x="3552427" y="243421"/>
                    <a:pt x="3539370" y="213560"/>
                    <a:pt x="3514975" y="195263"/>
                  </a:cubicBezTo>
                  <a:cubicBezTo>
                    <a:pt x="3508625" y="190500"/>
                    <a:pt x="3501538" y="186588"/>
                    <a:pt x="3495925" y="180975"/>
                  </a:cubicBezTo>
                  <a:cubicBezTo>
                    <a:pt x="3488737" y="173787"/>
                    <a:pt x="3483628" y="164760"/>
                    <a:pt x="3476875" y="157163"/>
                  </a:cubicBezTo>
                  <a:cubicBezTo>
                    <a:pt x="3470909" y="150451"/>
                    <a:pt x="3463669" y="144931"/>
                    <a:pt x="3457825" y="138113"/>
                  </a:cubicBezTo>
                  <a:cubicBezTo>
                    <a:pt x="3454100" y="133767"/>
                    <a:pt x="3452608" y="127594"/>
                    <a:pt x="3448300" y="123825"/>
                  </a:cubicBezTo>
                  <a:cubicBezTo>
                    <a:pt x="3439685" y="116287"/>
                    <a:pt x="3428983" y="111508"/>
                    <a:pt x="3419725" y="104775"/>
                  </a:cubicBezTo>
                  <a:cubicBezTo>
                    <a:pt x="3402501" y="92249"/>
                    <a:pt x="3392046" y="79749"/>
                    <a:pt x="3372100" y="71438"/>
                  </a:cubicBezTo>
                  <a:cubicBezTo>
                    <a:pt x="3361432" y="66993"/>
                    <a:pt x="3349493" y="66205"/>
                    <a:pt x="3338762" y="61913"/>
                  </a:cubicBezTo>
                  <a:cubicBezTo>
                    <a:pt x="3306292" y="48925"/>
                    <a:pt x="3278758" y="26099"/>
                    <a:pt x="3243512" y="19050"/>
                  </a:cubicBezTo>
                  <a:cubicBezTo>
                    <a:pt x="3227637" y="15875"/>
                    <a:pt x="3211878" y="12050"/>
                    <a:pt x="3195887" y="9525"/>
                  </a:cubicBezTo>
                  <a:cubicBezTo>
                    <a:pt x="3172852" y="5888"/>
                    <a:pt x="3115719" y="1654"/>
                    <a:pt x="3095875" y="0"/>
                  </a:cubicBezTo>
                  <a:cubicBezTo>
                    <a:pt x="3045543" y="3247"/>
                    <a:pt x="2960715" y="-3857"/>
                    <a:pt x="2905375" y="23813"/>
                  </a:cubicBezTo>
                  <a:cubicBezTo>
                    <a:pt x="2893160" y="29920"/>
                    <a:pt x="2883150" y="39688"/>
                    <a:pt x="2872037" y="47625"/>
                  </a:cubicBezTo>
                  <a:cubicBezTo>
                    <a:pt x="2870450" y="53975"/>
                    <a:pt x="2868695" y="60285"/>
                    <a:pt x="2867275" y="66675"/>
                  </a:cubicBezTo>
                  <a:close/>
                </a:path>
              </a:pathLst>
            </a:custGeom>
            <a:noFill/>
            <a:ln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8" name="TextBox 277">
              <a:extLst>
                <a:ext uri="{FF2B5EF4-FFF2-40B4-BE49-F238E27FC236}">
                  <a16:creationId xmlns:a16="http://schemas.microsoft.com/office/drawing/2014/main" id="{CA260F95-44E5-43AE-902A-D862136D7D1E}"/>
                </a:ext>
              </a:extLst>
            </p:cNvPr>
            <p:cNvSpPr txBox="1"/>
            <p:nvPr/>
          </p:nvSpPr>
          <p:spPr>
            <a:xfrm rot="20108070">
              <a:off x="3682762" y="3937225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279" name="Freeform: Shape 278">
              <a:extLst>
                <a:ext uri="{FF2B5EF4-FFF2-40B4-BE49-F238E27FC236}">
                  <a16:creationId xmlns:a16="http://schemas.microsoft.com/office/drawing/2014/main" id="{3661D6B3-00B4-4A90-B0B6-492A8506BFAE}"/>
                </a:ext>
              </a:extLst>
            </p:cNvPr>
            <p:cNvSpPr/>
            <p:nvPr/>
          </p:nvSpPr>
          <p:spPr>
            <a:xfrm>
              <a:off x="4432300" y="2771775"/>
              <a:ext cx="984250" cy="908050"/>
            </a:xfrm>
            <a:custGeom>
              <a:avLst/>
              <a:gdLst>
                <a:gd name="connsiteX0" fmla="*/ 279400 w 984250"/>
                <a:gd name="connsiteY0" fmla="*/ 180975 h 908050"/>
                <a:gd name="connsiteX1" fmla="*/ 228600 w 984250"/>
                <a:gd name="connsiteY1" fmla="*/ 209550 h 908050"/>
                <a:gd name="connsiteX2" fmla="*/ 133350 w 984250"/>
                <a:gd name="connsiteY2" fmla="*/ 295275 h 908050"/>
                <a:gd name="connsiteX3" fmla="*/ 101600 w 984250"/>
                <a:gd name="connsiteY3" fmla="*/ 333375 h 908050"/>
                <a:gd name="connsiteX4" fmla="*/ 69850 w 984250"/>
                <a:gd name="connsiteY4" fmla="*/ 396875 h 908050"/>
                <a:gd name="connsiteX5" fmla="*/ 22225 w 984250"/>
                <a:gd name="connsiteY5" fmla="*/ 466725 h 908050"/>
                <a:gd name="connsiteX6" fmla="*/ 0 w 984250"/>
                <a:gd name="connsiteY6" fmla="*/ 511175 h 908050"/>
                <a:gd name="connsiteX7" fmla="*/ 9525 w 984250"/>
                <a:gd name="connsiteY7" fmla="*/ 587375 h 908050"/>
                <a:gd name="connsiteX8" fmla="*/ 28575 w 984250"/>
                <a:gd name="connsiteY8" fmla="*/ 628650 h 908050"/>
                <a:gd name="connsiteX9" fmla="*/ 57150 w 984250"/>
                <a:gd name="connsiteY9" fmla="*/ 660400 h 908050"/>
                <a:gd name="connsiteX10" fmla="*/ 101600 w 984250"/>
                <a:gd name="connsiteY10" fmla="*/ 676275 h 908050"/>
                <a:gd name="connsiteX11" fmla="*/ 139700 w 984250"/>
                <a:gd name="connsiteY11" fmla="*/ 685800 h 908050"/>
                <a:gd name="connsiteX12" fmla="*/ 171450 w 984250"/>
                <a:gd name="connsiteY12" fmla="*/ 688975 h 908050"/>
                <a:gd name="connsiteX13" fmla="*/ 193675 w 984250"/>
                <a:gd name="connsiteY13" fmla="*/ 692150 h 908050"/>
                <a:gd name="connsiteX14" fmla="*/ 225425 w 984250"/>
                <a:gd name="connsiteY14" fmla="*/ 701675 h 908050"/>
                <a:gd name="connsiteX15" fmla="*/ 288925 w 984250"/>
                <a:gd name="connsiteY15" fmla="*/ 736600 h 908050"/>
                <a:gd name="connsiteX16" fmla="*/ 323850 w 984250"/>
                <a:gd name="connsiteY16" fmla="*/ 752475 h 908050"/>
                <a:gd name="connsiteX17" fmla="*/ 352425 w 984250"/>
                <a:gd name="connsiteY17" fmla="*/ 784225 h 908050"/>
                <a:gd name="connsiteX18" fmla="*/ 384175 w 984250"/>
                <a:gd name="connsiteY18" fmla="*/ 831850 h 908050"/>
                <a:gd name="connsiteX19" fmla="*/ 422275 w 984250"/>
                <a:gd name="connsiteY19" fmla="*/ 863600 h 908050"/>
                <a:gd name="connsiteX20" fmla="*/ 431800 w 984250"/>
                <a:gd name="connsiteY20" fmla="*/ 869950 h 908050"/>
                <a:gd name="connsiteX21" fmla="*/ 457200 w 984250"/>
                <a:gd name="connsiteY21" fmla="*/ 879475 h 908050"/>
                <a:gd name="connsiteX22" fmla="*/ 495300 w 984250"/>
                <a:gd name="connsiteY22" fmla="*/ 895350 h 908050"/>
                <a:gd name="connsiteX23" fmla="*/ 530225 w 984250"/>
                <a:gd name="connsiteY23" fmla="*/ 901700 h 908050"/>
                <a:gd name="connsiteX24" fmla="*/ 600075 w 984250"/>
                <a:gd name="connsiteY24" fmla="*/ 908050 h 908050"/>
                <a:gd name="connsiteX25" fmla="*/ 625475 w 984250"/>
                <a:gd name="connsiteY25" fmla="*/ 901700 h 908050"/>
                <a:gd name="connsiteX26" fmla="*/ 673100 w 984250"/>
                <a:gd name="connsiteY26" fmla="*/ 857250 h 908050"/>
                <a:gd name="connsiteX27" fmla="*/ 692150 w 984250"/>
                <a:gd name="connsiteY27" fmla="*/ 825500 h 908050"/>
                <a:gd name="connsiteX28" fmla="*/ 717550 w 984250"/>
                <a:gd name="connsiteY28" fmla="*/ 742950 h 908050"/>
                <a:gd name="connsiteX29" fmla="*/ 736600 w 984250"/>
                <a:gd name="connsiteY29" fmla="*/ 695325 h 908050"/>
                <a:gd name="connsiteX30" fmla="*/ 758825 w 984250"/>
                <a:gd name="connsiteY30" fmla="*/ 638175 h 908050"/>
                <a:gd name="connsiteX31" fmla="*/ 768350 w 984250"/>
                <a:gd name="connsiteY31" fmla="*/ 615950 h 908050"/>
                <a:gd name="connsiteX32" fmla="*/ 800100 w 984250"/>
                <a:gd name="connsiteY32" fmla="*/ 590550 h 908050"/>
                <a:gd name="connsiteX33" fmla="*/ 828675 w 984250"/>
                <a:gd name="connsiteY33" fmla="*/ 574675 h 908050"/>
                <a:gd name="connsiteX34" fmla="*/ 854075 w 984250"/>
                <a:gd name="connsiteY34" fmla="*/ 561975 h 908050"/>
                <a:gd name="connsiteX35" fmla="*/ 866775 w 984250"/>
                <a:gd name="connsiteY35" fmla="*/ 552450 h 908050"/>
                <a:gd name="connsiteX36" fmla="*/ 889000 w 984250"/>
                <a:gd name="connsiteY36" fmla="*/ 542925 h 908050"/>
                <a:gd name="connsiteX37" fmla="*/ 920750 w 984250"/>
                <a:gd name="connsiteY37" fmla="*/ 523875 h 908050"/>
                <a:gd name="connsiteX38" fmla="*/ 952500 w 984250"/>
                <a:gd name="connsiteY38" fmla="*/ 488950 h 908050"/>
                <a:gd name="connsiteX39" fmla="*/ 965200 w 984250"/>
                <a:gd name="connsiteY39" fmla="*/ 469900 h 908050"/>
                <a:gd name="connsiteX40" fmla="*/ 971550 w 984250"/>
                <a:gd name="connsiteY40" fmla="*/ 444500 h 908050"/>
                <a:gd name="connsiteX41" fmla="*/ 984250 w 984250"/>
                <a:gd name="connsiteY41" fmla="*/ 400050 h 908050"/>
                <a:gd name="connsiteX42" fmla="*/ 981075 w 984250"/>
                <a:gd name="connsiteY42" fmla="*/ 285750 h 908050"/>
                <a:gd name="connsiteX43" fmla="*/ 952500 w 984250"/>
                <a:gd name="connsiteY43" fmla="*/ 234950 h 908050"/>
                <a:gd name="connsiteX44" fmla="*/ 885825 w 984250"/>
                <a:gd name="connsiteY44" fmla="*/ 155575 h 908050"/>
                <a:gd name="connsiteX45" fmla="*/ 866775 w 984250"/>
                <a:gd name="connsiteY45" fmla="*/ 133350 h 908050"/>
                <a:gd name="connsiteX46" fmla="*/ 803275 w 984250"/>
                <a:gd name="connsiteY46" fmla="*/ 82550 h 908050"/>
                <a:gd name="connsiteX47" fmla="*/ 774700 w 984250"/>
                <a:gd name="connsiteY47" fmla="*/ 57150 h 908050"/>
                <a:gd name="connsiteX48" fmla="*/ 720725 w 984250"/>
                <a:gd name="connsiteY48" fmla="*/ 22225 h 908050"/>
                <a:gd name="connsiteX49" fmla="*/ 685800 w 984250"/>
                <a:gd name="connsiteY49" fmla="*/ 12700 h 908050"/>
                <a:gd name="connsiteX50" fmla="*/ 638175 w 984250"/>
                <a:gd name="connsiteY50" fmla="*/ 0 h 908050"/>
                <a:gd name="connsiteX51" fmla="*/ 463550 w 984250"/>
                <a:gd name="connsiteY51" fmla="*/ 9525 h 908050"/>
                <a:gd name="connsiteX52" fmla="*/ 415925 w 984250"/>
                <a:gd name="connsiteY52" fmla="*/ 34925 h 908050"/>
                <a:gd name="connsiteX53" fmla="*/ 377825 w 984250"/>
                <a:gd name="connsiteY53" fmla="*/ 63500 h 908050"/>
                <a:gd name="connsiteX54" fmla="*/ 358775 w 984250"/>
                <a:gd name="connsiteY54" fmla="*/ 79375 h 908050"/>
                <a:gd name="connsiteX55" fmla="*/ 346075 w 984250"/>
                <a:gd name="connsiteY55" fmla="*/ 88900 h 908050"/>
                <a:gd name="connsiteX56" fmla="*/ 336550 w 984250"/>
                <a:gd name="connsiteY56" fmla="*/ 101600 h 908050"/>
                <a:gd name="connsiteX57" fmla="*/ 323850 w 984250"/>
                <a:gd name="connsiteY57" fmla="*/ 114300 h 908050"/>
                <a:gd name="connsiteX58" fmla="*/ 320675 w 984250"/>
                <a:gd name="connsiteY58" fmla="*/ 123825 h 908050"/>
                <a:gd name="connsiteX59" fmla="*/ 298450 w 984250"/>
                <a:gd name="connsiteY59" fmla="*/ 155575 h 908050"/>
                <a:gd name="connsiteX60" fmla="*/ 279400 w 984250"/>
                <a:gd name="connsiteY60" fmla="*/ 180975 h 908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984250" h="908050">
                  <a:moveTo>
                    <a:pt x="279400" y="180975"/>
                  </a:moveTo>
                  <a:cubicBezTo>
                    <a:pt x="267758" y="189971"/>
                    <a:pt x="243476" y="197054"/>
                    <a:pt x="228600" y="209550"/>
                  </a:cubicBezTo>
                  <a:cubicBezTo>
                    <a:pt x="81805" y="332858"/>
                    <a:pt x="185960" y="237404"/>
                    <a:pt x="133350" y="295275"/>
                  </a:cubicBezTo>
                  <a:cubicBezTo>
                    <a:pt x="109615" y="321383"/>
                    <a:pt x="123555" y="300443"/>
                    <a:pt x="101600" y="333375"/>
                  </a:cubicBezTo>
                  <a:cubicBezTo>
                    <a:pt x="67397" y="384680"/>
                    <a:pt x="104773" y="329939"/>
                    <a:pt x="69850" y="396875"/>
                  </a:cubicBezTo>
                  <a:cubicBezTo>
                    <a:pt x="29653" y="473919"/>
                    <a:pt x="66427" y="389371"/>
                    <a:pt x="22225" y="466725"/>
                  </a:cubicBezTo>
                  <a:cubicBezTo>
                    <a:pt x="5526" y="495948"/>
                    <a:pt x="12886" y="481107"/>
                    <a:pt x="0" y="511175"/>
                  </a:cubicBezTo>
                  <a:cubicBezTo>
                    <a:pt x="3175" y="536575"/>
                    <a:pt x="3475" y="562503"/>
                    <a:pt x="9525" y="587375"/>
                  </a:cubicBezTo>
                  <a:cubicBezTo>
                    <a:pt x="13106" y="602099"/>
                    <a:pt x="20297" y="615958"/>
                    <a:pt x="28575" y="628650"/>
                  </a:cubicBezTo>
                  <a:cubicBezTo>
                    <a:pt x="36353" y="640576"/>
                    <a:pt x="46159" y="651349"/>
                    <a:pt x="57150" y="660400"/>
                  </a:cubicBezTo>
                  <a:cubicBezTo>
                    <a:pt x="75400" y="675430"/>
                    <a:pt x="81991" y="671917"/>
                    <a:pt x="101600" y="676275"/>
                  </a:cubicBezTo>
                  <a:cubicBezTo>
                    <a:pt x="114379" y="679115"/>
                    <a:pt x="126820" y="683458"/>
                    <a:pt x="139700" y="685800"/>
                  </a:cubicBezTo>
                  <a:cubicBezTo>
                    <a:pt x="150165" y="687703"/>
                    <a:pt x="160887" y="687732"/>
                    <a:pt x="171450" y="688975"/>
                  </a:cubicBezTo>
                  <a:cubicBezTo>
                    <a:pt x="178882" y="689849"/>
                    <a:pt x="186267" y="691092"/>
                    <a:pt x="193675" y="692150"/>
                  </a:cubicBezTo>
                  <a:cubicBezTo>
                    <a:pt x="204258" y="695325"/>
                    <a:pt x="215166" y="697571"/>
                    <a:pt x="225425" y="701675"/>
                  </a:cubicBezTo>
                  <a:cubicBezTo>
                    <a:pt x="258371" y="714854"/>
                    <a:pt x="257295" y="720032"/>
                    <a:pt x="288925" y="736600"/>
                  </a:cubicBezTo>
                  <a:cubicBezTo>
                    <a:pt x="300253" y="742534"/>
                    <a:pt x="312208" y="747183"/>
                    <a:pt x="323850" y="752475"/>
                  </a:cubicBezTo>
                  <a:cubicBezTo>
                    <a:pt x="333375" y="763058"/>
                    <a:pt x="343810" y="772889"/>
                    <a:pt x="352425" y="784225"/>
                  </a:cubicBezTo>
                  <a:cubicBezTo>
                    <a:pt x="363970" y="799415"/>
                    <a:pt x="371571" y="817527"/>
                    <a:pt x="384175" y="831850"/>
                  </a:cubicBezTo>
                  <a:cubicBezTo>
                    <a:pt x="395096" y="844261"/>
                    <a:pt x="408520" y="854430"/>
                    <a:pt x="422275" y="863600"/>
                  </a:cubicBezTo>
                  <a:cubicBezTo>
                    <a:pt x="425450" y="865717"/>
                    <a:pt x="428326" y="868371"/>
                    <a:pt x="431800" y="869950"/>
                  </a:cubicBezTo>
                  <a:cubicBezTo>
                    <a:pt x="440032" y="873692"/>
                    <a:pt x="448839" y="876032"/>
                    <a:pt x="457200" y="879475"/>
                  </a:cubicBezTo>
                  <a:cubicBezTo>
                    <a:pt x="474193" y="886472"/>
                    <a:pt x="480587" y="891146"/>
                    <a:pt x="495300" y="895350"/>
                  </a:cubicBezTo>
                  <a:cubicBezTo>
                    <a:pt x="509105" y="899294"/>
                    <a:pt x="514237" y="899701"/>
                    <a:pt x="530225" y="901700"/>
                  </a:cubicBezTo>
                  <a:cubicBezTo>
                    <a:pt x="560298" y="905459"/>
                    <a:pt x="566835" y="905493"/>
                    <a:pt x="600075" y="908050"/>
                  </a:cubicBezTo>
                  <a:cubicBezTo>
                    <a:pt x="608542" y="905933"/>
                    <a:pt x="617567" y="905391"/>
                    <a:pt x="625475" y="901700"/>
                  </a:cubicBezTo>
                  <a:cubicBezTo>
                    <a:pt x="643149" y="893452"/>
                    <a:pt x="662538" y="871584"/>
                    <a:pt x="673100" y="857250"/>
                  </a:cubicBezTo>
                  <a:cubicBezTo>
                    <a:pt x="680421" y="847314"/>
                    <a:pt x="687288" y="836844"/>
                    <a:pt x="692150" y="825500"/>
                  </a:cubicBezTo>
                  <a:cubicBezTo>
                    <a:pt x="712561" y="777874"/>
                    <a:pt x="706938" y="780093"/>
                    <a:pt x="717550" y="742950"/>
                  </a:cubicBezTo>
                  <a:cubicBezTo>
                    <a:pt x="724520" y="718555"/>
                    <a:pt x="725349" y="722941"/>
                    <a:pt x="736600" y="695325"/>
                  </a:cubicBezTo>
                  <a:cubicBezTo>
                    <a:pt x="744312" y="676396"/>
                    <a:pt x="751234" y="657153"/>
                    <a:pt x="758825" y="638175"/>
                  </a:cubicBezTo>
                  <a:cubicBezTo>
                    <a:pt x="761818" y="630691"/>
                    <a:pt x="762056" y="620985"/>
                    <a:pt x="768350" y="615950"/>
                  </a:cubicBezTo>
                  <a:cubicBezTo>
                    <a:pt x="778933" y="607483"/>
                    <a:pt x="788252" y="597132"/>
                    <a:pt x="800100" y="590550"/>
                  </a:cubicBezTo>
                  <a:cubicBezTo>
                    <a:pt x="809625" y="585258"/>
                    <a:pt x="819045" y="579773"/>
                    <a:pt x="828675" y="574675"/>
                  </a:cubicBezTo>
                  <a:cubicBezTo>
                    <a:pt x="837041" y="570246"/>
                    <a:pt x="845898" y="566745"/>
                    <a:pt x="854075" y="561975"/>
                  </a:cubicBezTo>
                  <a:cubicBezTo>
                    <a:pt x="858646" y="559309"/>
                    <a:pt x="862129" y="554984"/>
                    <a:pt x="866775" y="552450"/>
                  </a:cubicBezTo>
                  <a:cubicBezTo>
                    <a:pt x="873851" y="548590"/>
                    <a:pt x="881791" y="546530"/>
                    <a:pt x="889000" y="542925"/>
                  </a:cubicBezTo>
                  <a:cubicBezTo>
                    <a:pt x="889605" y="542623"/>
                    <a:pt x="915276" y="528567"/>
                    <a:pt x="920750" y="523875"/>
                  </a:cubicBezTo>
                  <a:cubicBezTo>
                    <a:pt x="929788" y="516128"/>
                    <a:pt x="946767" y="496403"/>
                    <a:pt x="952500" y="488950"/>
                  </a:cubicBezTo>
                  <a:cubicBezTo>
                    <a:pt x="957153" y="482901"/>
                    <a:pt x="960967" y="476250"/>
                    <a:pt x="965200" y="469900"/>
                  </a:cubicBezTo>
                  <a:cubicBezTo>
                    <a:pt x="967317" y="461433"/>
                    <a:pt x="969254" y="452920"/>
                    <a:pt x="971550" y="444500"/>
                  </a:cubicBezTo>
                  <a:cubicBezTo>
                    <a:pt x="975605" y="429633"/>
                    <a:pt x="984250" y="400050"/>
                    <a:pt x="984250" y="400050"/>
                  </a:cubicBezTo>
                  <a:cubicBezTo>
                    <a:pt x="983192" y="361950"/>
                    <a:pt x="985284" y="323632"/>
                    <a:pt x="981075" y="285750"/>
                  </a:cubicBezTo>
                  <a:cubicBezTo>
                    <a:pt x="979035" y="267392"/>
                    <a:pt x="961893" y="249466"/>
                    <a:pt x="952500" y="234950"/>
                  </a:cubicBezTo>
                  <a:cubicBezTo>
                    <a:pt x="898476" y="151458"/>
                    <a:pt x="984784" y="271028"/>
                    <a:pt x="885825" y="155575"/>
                  </a:cubicBezTo>
                  <a:cubicBezTo>
                    <a:pt x="879475" y="148167"/>
                    <a:pt x="873869" y="140050"/>
                    <a:pt x="866775" y="133350"/>
                  </a:cubicBezTo>
                  <a:cubicBezTo>
                    <a:pt x="826337" y="95158"/>
                    <a:pt x="838192" y="111306"/>
                    <a:pt x="803275" y="82550"/>
                  </a:cubicBezTo>
                  <a:cubicBezTo>
                    <a:pt x="793438" y="74449"/>
                    <a:pt x="784989" y="64669"/>
                    <a:pt x="774700" y="57150"/>
                  </a:cubicBezTo>
                  <a:cubicBezTo>
                    <a:pt x="757398" y="44506"/>
                    <a:pt x="741400" y="27864"/>
                    <a:pt x="720725" y="22225"/>
                  </a:cubicBezTo>
                  <a:lnTo>
                    <a:pt x="685800" y="12700"/>
                  </a:lnTo>
                  <a:cubicBezTo>
                    <a:pt x="642728" y="394"/>
                    <a:pt x="667890" y="5943"/>
                    <a:pt x="638175" y="0"/>
                  </a:cubicBezTo>
                  <a:cubicBezTo>
                    <a:pt x="579967" y="3175"/>
                    <a:pt x="521499" y="3187"/>
                    <a:pt x="463550" y="9525"/>
                  </a:cubicBezTo>
                  <a:cubicBezTo>
                    <a:pt x="447704" y="11258"/>
                    <a:pt x="429222" y="26742"/>
                    <a:pt x="415925" y="34925"/>
                  </a:cubicBezTo>
                  <a:cubicBezTo>
                    <a:pt x="375172" y="60004"/>
                    <a:pt x="410285" y="33991"/>
                    <a:pt x="377825" y="63500"/>
                  </a:cubicBezTo>
                  <a:cubicBezTo>
                    <a:pt x="371709" y="69060"/>
                    <a:pt x="365230" y="74211"/>
                    <a:pt x="358775" y="79375"/>
                  </a:cubicBezTo>
                  <a:cubicBezTo>
                    <a:pt x="354643" y="82681"/>
                    <a:pt x="349817" y="85158"/>
                    <a:pt x="346075" y="88900"/>
                  </a:cubicBezTo>
                  <a:cubicBezTo>
                    <a:pt x="342333" y="92642"/>
                    <a:pt x="340035" y="97618"/>
                    <a:pt x="336550" y="101600"/>
                  </a:cubicBezTo>
                  <a:cubicBezTo>
                    <a:pt x="332608" y="106106"/>
                    <a:pt x="328083" y="110067"/>
                    <a:pt x="323850" y="114300"/>
                  </a:cubicBezTo>
                  <a:cubicBezTo>
                    <a:pt x="322792" y="117475"/>
                    <a:pt x="322300" y="120899"/>
                    <a:pt x="320675" y="123825"/>
                  </a:cubicBezTo>
                  <a:cubicBezTo>
                    <a:pt x="313376" y="136963"/>
                    <a:pt x="306774" y="143922"/>
                    <a:pt x="298450" y="155575"/>
                  </a:cubicBezTo>
                  <a:cubicBezTo>
                    <a:pt x="296232" y="158680"/>
                    <a:pt x="291042" y="171979"/>
                    <a:pt x="279400" y="180975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0" name="Freeform: Shape 279">
              <a:extLst>
                <a:ext uri="{FF2B5EF4-FFF2-40B4-BE49-F238E27FC236}">
                  <a16:creationId xmlns:a16="http://schemas.microsoft.com/office/drawing/2014/main" id="{866026E6-D1DD-407E-BCB4-59CD42AE9C85}"/>
                </a:ext>
              </a:extLst>
            </p:cNvPr>
            <p:cNvSpPr/>
            <p:nvPr/>
          </p:nvSpPr>
          <p:spPr>
            <a:xfrm>
              <a:off x="6965950" y="3155950"/>
              <a:ext cx="311207" cy="609600"/>
            </a:xfrm>
            <a:custGeom>
              <a:avLst/>
              <a:gdLst>
                <a:gd name="connsiteX0" fmla="*/ 104775 w 311207"/>
                <a:gd name="connsiteY0" fmla="*/ 50800 h 609600"/>
                <a:gd name="connsiteX1" fmla="*/ 57150 w 311207"/>
                <a:gd name="connsiteY1" fmla="*/ 76200 h 609600"/>
                <a:gd name="connsiteX2" fmla="*/ 34925 w 311207"/>
                <a:gd name="connsiteY2" fmla="*/ 104775 h 609600"/>
                <a:gd name="connsiteX3" fmla="*/ 28575 w 311207"/>
                <a:gd name="connsiteY3" fmla="*/ 123825 h 609600"/>
                <a:gd name="connsiteX4" fmla="*/ 19050 w 311207"/>
                <a:gd name="connsiteY4" fmla="*/ 136525 h 609600"/>
                <a:gd name="connsiteX5" fmla="*/ 15875 w 311207"/>
                <a:gd name="connsiteY5" fmla="*/ 155575 h 609600"/>
                <a:gd name="connsiteX6" fmla="*/ 19050 w 311207"/>
                <a:gd name="connsiteY6" fmla="*/ 215900 h 609600"/>
                <a:gd name="connsiteX7" fmla="*/ 22225 w 311207"/>
                <a:gd name="connsiteY7" fmla="*/ 225425 h 609600"/>
                <a:gd name="connsiteX8" fmla="*/ 28575 w 311207"/>
                <a:gd name="connsiteY8" fmla="*/ 257175 h 609600"/>
                <a:gd name="connsiteX9" fmla="*/ 31750 w 311207"/>
                <a:gd name="connsiteY9" fmla="*/ 298450 h 609600"/>
                <a:gd name="connsiteX10" fmla="*/ 34925 w 311207"/>
                <a:gd name="connsiteY10" fmla="*/ 317500 h 609600"/>
                <a:gd name="connsiteX11" fmla="*/ 31750 w 311207"/>
                <a:gd name="connsiteY11" fmla="*/ 438150 h 609600"/>
                <a:gd name="connsiteX12" fmla="*/ 12700 w 311207"/>
                <a:gd name="connsiteY12" fmla="*/ 473075 h 609600"/>
                <a:gd name="connsiteX13" fmla="*/ 0 w 311207"/>
                <a:gd name="connsiteY13" fmla="*/ 501650 h 609600"/>
                <a:gd name="connsiteX14" fmla="*/ 3175 w 311207"/>
                <a:gd name="connsiteY14" fmla="*/ 568325 h 609600"/>
                <a:gd name="connsiteX15" fmla="*/ 19050 w 311207"/>
                <a:gd name="connsiteY15" fmla="*/ 593725 h 609600"/>
                <a:gd name="connsiteX16" fmla="*/ 34925 w 311207"/>
                <a:gd name="connsiteY16" fmla="*/ 600075 h 609600"/>
                <a:gd name="connsiteX17" fmla="*/ 66675 w 311207"/>
                <a:gd name="connsiteY17" fmla="*/ 609600 h 609600"/>
                <a:gd name="connsiteX18" fmla="*/ 123825 w 311207"/>
                <a:gd name="connsiteY18" fmla="*/ 606425 h 609600"/>
                <a:gd name="connsiteX19" fmla="*/ 139700 w 311207"/>
                <a:gd name="connsiteY19" fmla="*/ 596900 h 609600"/>
                <a:gd name="connsiteX20" fmla="*/ 171450 w 311207"/>
                <a:gd name="connsiteY20" fmla="*/ 558800 h 609600"/>
                <a:gd name="connsiteX21" fmla="*/ 187325 w 311207"/>
                <a:gd name="connsiteY21" fmla="*/ 533400 h 609600"/>
                <a:gd name="connsiteX22" fmla="*/ 209550 w 311207"/>
                <a:gd name="connsiteY22" fmla="*/ 476250 h 609600"/>
                <a:gd name="connsiteX23" fmla="*/ 228600 w 311207"/>
                <a:gd name="connsiteY23" fmla="*/ 225425 h 609600"/>
                <a:gd name="connsiteX24" fmla="*/ 241300 w 311207"/>
                <a:gd name="connsiteY24" fmla="*/ 196850 h 609600"/>
                <a:gd name="connsiteX25" fmla="*/ 250825 w 311207"/>
                <a:gd name="connsiteY25" fmla="*/ 171450 h 609600"/>
                <a:gd name="connsiteX26" fmla="*/ 269875 w 311207"/>
                <a:gd name="connsiteY26" fmla="*/ 142875 h 609600"/>
                <a:gd name="connsiteX27" fmla="*/ 282575 w 311207"/>
                <a:gd name="connsiteY27" fmla="*/ 123825 h 609600"/>
                <a:gd name="connsiteX28" fmla="*/ 292100 w 311207"/>
                <a:gd name="connsiteY28" fmla="*/ 111125 h 609600"/>
                <a:gd name="connsiteX29" fmla="*/ 307975 w 311207"/>
                <a:gd name="connsiteY29" fmla="*/ 79375 h 609600"/>
                <a:gd name="connsiteX30" fmla="*/ 311150 w 311207"/>
                <a:gd name="connsiteY30" fmla="*/ 53975 h 609600"/>
                <a:gd name="connsiteX31" fmla="*/ 304800 w 311207"/>
                <a:gd name="connsiteY31" fmla="*/ 22225 h 609600"/>
                <a:gd name="connsiteX32" fmla="*/ 301625 w 311207"/>
                <a:gd name="connsiteY32" fmla="*/ 12700 h 609600"/>
                <a:gd name="connsiteX33" fmla="*/ 279400 w 311207"/>
                <a:gd name="connsiteY33" fmla="*/ 6350 h 609600"/>
                <a:gd name="connsiteX34" fmla="*/ 257175 w 311207"/>
                <a:gd name="connsiteY34" fmla="*/ 3175 h 609600"/>
                <a:gd name="connsiteX35" fmla="*/ 238125 w 311207"/>
                <a:gd name="connsiteY35" fmla="*/ 0 h 609600"/>
                <a:gd name="connsiteX36" fmla="*/ 168275 w 311207"/>
                <a:gd name="connsiteY36" fmla="*/ 3175 h 609600"/>
                <a:gd name="connsiteX37" fmla="*/ 155575 w 311207"/>
                <a:gd name="connsiteY37" fmla="*/ 9525 h 609600"/>
                <a:gd name="connsiteX38" fmla="*/ 139700 w 311207"/>
                <a:gd name="connsiteY38" fmla="*/ 15875 h 609600"/>
                <a:gd name="connsiteX39" fmla="*/ 104775 w 311207"/>
                <a:gd name="connsiteY39" fmla="*/ 50800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311207" h="609600">
                  <a:moveTo>
                    <a:pt x="104775" y="50800"/>
                  </a:moveTo>
                  <a:cubicBezTo>
                    <a:pt x="91944" y="56503"/>
                    <a:pt x="68239" y="65111"/>
                    <a:pt x="57150" y="76200"/>
                  </a:cubicBezTo>
                  <a:cubicBezTo>
                    <a:pt x="48617" y="84733"/>
                    <a:pt x="34925" y="104775"/>
                    <a:pt x="34925" y="104775"/>
                  </a:cubicBezTo>
                  <a:cubicBezTo>
                    <a:pt x="32808" y="111125"/>
                    <a:pt x="31568" y="117838"/>
                    <a:pt x="28575" y="123825"/>
                  </a:cubicBezTo>
                  <a:cubicBezTo>
                    <a:pt x="26208" y="128558"/>
                    <a:pt x="21015" y="131612"/>
                    <a:pt x="19050" y="136525"/>
                  </a:cubicBezTo>
                  <a:cubicBezTo>
                    <a:pt x="16659" y="142502"/>
                    <a:pt x="16933" y="149225"/>
                    <a:pt x="15875" y="155575"/>
                  </a:cubicBezTo>
                  <a:cubicBezTo>
                    <a:pt x="16933" y="175683"/>
                    <a:pt x="17227" y="195847"/>
                    <a:pt x="19050" y="215900"/>
                  </a:cubicBezTo>
                  <a:cubicBezTo>
                    <a:pt x="19353" y="219233"/>
                    <a:pt x="21472" y="222164"/>
                    <a:pt x="22225" y="225425"/>
                  </a:cubicBezTo>
                  <a:cubicBezTo>
                    <a:pt x="24652" y="235942"/>
                    <a:pt x="28575" y="257175"/>
                    <a:pt x="28575" y="257175"/>
                  </a:cubicBezTo>
                  <a:cubicBezTo>
                    <a:pt x="29633" y="270933"/>
                    <a:pt x="30305" y="284727"/>
                    <a:pt x="31750" y="298450"/>
                  </a:cubicBezTo>
                  <a:cubicBezTo>
                    <a:pt x="32424" y="304852"/>
                    <a:pt x="34925" y="311062"/>
                    <a:pt x="34925" y="317500"/>
                  </a:cubicBezTo>
                  <a:cubicBezTo>
                    <a:pt x="34925" y="357731"/>
                    <a:pt x="34487" y="398013"/>
                    <a:pt x="31750" y="438150"/>
                  </a:cubicBezTo>
                  <a:cubicBezTo>
                    <a:pt x="30466" y="456984"/>
                    <a:pt x="22283" y="458700"/>
                    <a:pt x="12700" y="473075"/>
                  </a:cubicBezTo>
                  <a:cubicBezTo>
                    <a:pt x="8251" y="479749"/>
                    <a:pt x="2750" y="494775"/>
                    <a:pt x="0" y="501650"/>
                  </a:cubicBezTo>
                  <a:cubicBezTo>
                    <a:pt x="1058" y="523875"/>
                    <a:pt x="718" y="546211"/>
                    <a:pt x="3175" y="568325"/>
                  </a:cubicBezTo>
                  <a:cubicBezTo>
                    <a:pt x="4878" y="583656"/>
                    <a:pt x="7293" y="587846"/>
                    <a:pt x="19050" y="593725"/>
                  </a:cubicBezTo>
                  <a:cubicBezTo>
                    <a:pt x="24148" y="596274"/>
                    <a:pt x="29569" y="598127"/>
                    <a:pt x="34925" y="600075"/>
                  </a:cubicBezTo>
                  <a:cubicBezTo>
                    <a:pt x="51931" y="606259"/>
                    <a:pt x="51513" y="605809"/>
                    <a:pt x="66675" y="609600"/>
                  </a:cubicBezTo>
                  <a:cubicBezTo>
                    <a:pt x="85725" y="608542"/>
                    <a:pt x="105028" y="609694"/>
                    <a:pt x="123825" y="606425"/>
                  </a:cubicBezTo>
                  <a:cubicBezTo>
                    <a:pt x="129905" y="605368"/>
                    <a:pt x="134881" y="600755"/>
                    <a:pt x="139700" y="596900"/>
                  </a:cubicBezTo>
                  <a:cubicBezTo>
                    <a:pt x="153263" y="586050"/>
                    <a:pt x="161870" y="573170"/>
                    <a:pt x="171450" y="558800"/>
                  </a:cubicBezTo>
                  <a:cubicBezTo>
                    <a:pt x="176988" y="550493"/>
                    <a:pt x="183141" y="542465"/>
                    <a:pt x="187325" y="533400"/>
                  </a:cubicBezTo>
                  <a:cubicBezTo>
                    <a:pt x="195890" y="514841"/>
                    <a:pt x="209550" y="476250"/>
                    <a:pt x="209550" y="476250"/>
                  </a:cubicBezTo>
                  <a:cubicBezTo>
                    <a:pt x="211823" y="426243"/>
                    <a:pt x="204946" y="299765"/>
                    <a:pt x="228600" y="225425"/>
                  </a:cubicBezTo>
                  <a:cubicBezTo>
                    <a:pt x="231760" y="215492"/>
                    <a:pt x="237331" y="206488"/>
                    <a:pt x="241300" y="196850"/>
                  </a:cubicBezTo>
                  <a:cubicBezTo>
                    <a:pt x="244743" y="188489"/>
                    <a:pt x="247036" y="179660"/>
                    <a:pt x="250825" y="171450"/>
                  </a:cubicBezTo>
                  <a:cubicBezTo>
                    <a:pt x="256766" y="158577"/>
                    <a:pt x="262055" y="154047"/>
                    <a:pt x="269875" y="142875"/>
                  </a:cubicBezTo>
                  <a:cubicBezTo>
                    <a:pt x="274252" y="136623"/>
                    <a:pt x="278198" y="130077"/>
                    <a:pt x="282575" y="123825"/>
                  </a:cubicBezTo>
                  <a:cubicBezTo>
                    <a:pt x="285610" y="119490"/>
                    <a:pt x="289475" y="115719"/>
                    <a:pt x="292100" y="111125"/>
                  </a:cubicBezTo>
                  <a:cubicBezTo>
                    <a:pt x="297971" y="100851"/>
                    <a:pt x="307975" y="79375"/>
                    <a:pt x="307975" y="79375"/>
                  </a:cubicBezTo>
                  <a:cubicBezTo>
                    <a:pt x="309033" y="70908"/>
                    <a:pt x="311623" y="62494"/>
                    <a:pt x="311150" y="53975"/>
                  </a:cubicBezTo>
                  <a:cubicBezTo>
                    <a:pt x="310551" y="43199"/>
                    <a:pt x="307227" y="32742"/>
                    <a:pt x="304800" y="22225"/>
                  </a:cubicBezTo>
                  <a:cubicBezTo>
                    <a:pt x="304047" y="18964"/>
                    <a:pt x="304463" y="14474"/>
                    <a:pt x="301625" y="12700"/>
                  </a:cubicBezTo>
                  <a:cubicBezTo>
                    <a:pt x="295091" y="8616"/>
                    <a:pt x="286934" y="7964"/>
                    <a:pt x="279400" y="6350"/>
                  </a:cubicBezTo>
                  <a:cubicBezTo>
                    <a:pt x="272083" y="4782"/>
                    <a:pt x="264572" y="4313"/>
                    <a:pt x="257175" y="3175"/>
                  </a:cubicBezTo>
                  <a:cubicBezTo>
                    <a:pt x="250812" y="2196"/>
                    <a:pt x="244475" y="1058"/>
                    <a:pt x="238125" y="0"/>
                  </a:cubicBezTo>
                  <a:cubicBezTo>
                    <a:pt x="214842" y="1058"/>
                    <a:pt x="191429" y="503"/>
                    <a:pt x="168275" y="3175"/>
                  </a:cubicBezTo>
                  <a:cubicBezTo>
                    <a:pt x="163573" y="3718"/>
                    <a:pt x="159900" y="7603"/>
                    <a:pt x="155575" y="9525"/>
                  </a:cubicBezTo>
                  <a:cubicBezTo>
                    <a:pt x="150367" y="11840"/>
                    <a:pt x="144992" y="13758"/>
                    <a:pt x="139700" y="15875"/>
                  </a:cubicBezTo>
                  <a:lnTo>
                    <a:pt x="104775" y="50800"/>
                  </a:ln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1" name="Freeform: Shape 280">
              <a:extLst>
                <a:ext uri="{FF2B5EF4-FFF2-40B4-BE49-F238E27FC236}">
                  <a16:creationId xmlns:a16="http://schemas.microsoft.com/office/drawing/2014/main" id="{D19FD7C3-C520-40C5-A4ED-FC8E7F041844}"/>
                </a:ext>
              </a:extLst>
            </p:cNvPr>
            <p:cNvSpPr/>
            <p:nvPr/>
          </p:nvSpPr>
          <p:spPr>
            <a:xfrm>
              <a:off x="6515100" y="2918278"/>
              <a:ext cx="88925" cy="126547"/>
            </a:xfrm>
            <a:custGeom>
              <a:avLst/>
              <a:gdLst>
                <a:gd name="connsiteX0" fmla="*/ 63500 w 88925"/>
                <a:gd name="connsiteY0" fmla="*/ 5897 h 126547"/>
                <a:gd name="connsiteX1" fmla="*/ 47625 w 88925"/>
                <a:gd name="connsiteY1" fmla="*/ 2722 h 126547"/>
                <a:gd name="connsiteX2" fmla="*/ 9525 w 88925"/>
                <a:gd name="connsiteY2" fmla="*/ 40822 h 126547"/>
                <a:gd name="connsiteX3" fmla="*/ 3175 w 88925"/>
                <a:gd name="connsiteY3" fmla="*/ 53522 h 126547"/>
                <a:gd name="connsiteX4" fmla="*/ 0 w 88925"/>
                <a:gd name="connsiteY4" fmla="*/ 66222 h 126547"/>
                <a:gd name="connsiteX5" fmla="*/ 9525 w 88925"/>
                <a:gd name="connsiteY5" fmla="*/ 117022 h 126547"/>
                <a:gd name="connsiteX6" fmla="*/ 22225 w 88925"/>
                <a:gd name="connsiteY6" fmla="*/ 120197 h 126547"/>
                <a:gd name="connsiteX7" fmla="*/ 34925 w 88925"/>
                <a:gd name="connsiteY7" fmla="*/ 126547 h 126547"/>
                <a:gd name="connsiteX8" fmla="*/ 60325 w 88925"/>
                <a:gd name="connsiteY8" fmla="*/ 117022 h 126547"/>
                <a:gd name="connsiteX9" fmla="*/ 82550 w 88925"/>
                <a:gd name="connsiteY9" fmla="*/ 88447 h 126547"/>
                <a:gd name="connsiteX10" fmla="*/ 88900 w 88925"/>
                <a:gd name="connsiteY10" fmla="*/ 59872 h 126547"/>
                <a:gd name="connsiteX11" fmla="*/ 63500 w 88925"/>
                <a:gd name="connsiteY11" fmla="*/ 5897 h 126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8925" h="126547">
                  <a:moveTo>
                    <a:pt x="63500" y="5897"/>
                  </a:moveTo>
                  <a:cubicBezTo>
                    <a:pt x="56621" y="-3628"/>
                    <a:pt x="52662" y="785"/>
                    <a:pt x="47625" y="2722"/>
                  </a:cubicBezTo>
                  <a:cubicBezTo>
                    <a:pt x="31217" y="9033"/>
                    <a:pt x="17209" y="25455"/>
                    <a:pt x="9525" y="40822"/>
                  </a:cubicBezTo>
                  <a:cubicBezTo>
                    <a:pt x="7408" y="45055"/>
                    <a:pt x="4837" y="49090"/>
                    <a:pt x="3175" y="53522"/>
                  </a:cubicBezTo>
                  <a:cubicBezTo>
                    <a:pt x="1643" y="57608"/>
                    <a:pt x="1058" y="61989"/>
                    <a:pt x="0" y="66222"/>
                  </a:cubicBezTo>
                  <a:cubicBezTo>
                    <a:pt x="402" y="70640"/>
                    <a:pt x="437" y="107934"/>
                    <a:pt x="9525" y="117022"/>
                  </a:cubicBezTo>
                  <a:cubicBezTo>
                    <a:pt x="12611" y="120108"/>
                    <a:pt x="18139" y="118665"/>
                    <a:pt x="22225" y="120197"/>
                  </a:cubicBezTo>
                  <a:cubicBezTo>
                    <a:pt x="26657" y="121859"/>
                    <a:pt x="30692" y="124430"/>
                    <a:pt x="34925" y="126547"/>
                  </a:cubicBezTo>
                  <a:cubicBezTo>
                    <a:pt x="43392" y="123372"/>
                    <a:pt x="53264" y="122671"/>
                    <a:pt x="60325" y="117022"/>
                  </a:cubicBezTo>
                  <a:cubicBezTo>
                    <a:pt x="69748" y="109484"/>
                    <a:pt x="82550" y="88447"/>
                    <a:pt x="82550" y="88447"/>
                  </a:cubicBezTo>
                  <a:cubicBezTo>
                    <a:pt x="83956" y="82825"/>
                    <a:pt x="88676" y="64799"/>
                    <a:pt x="88900" y="59872"/>
                  </a:cubicBezTo>
                  <a:cubicBezTo>
                    <a:pt x="89717" y="41899"/>
                    <a:pt x="70379" y="15422"/>
                    <a:pt x="63500" y="5897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2" name="Freeform: Shape 281">
              <a:extLst>
                <a:ext uri="{FF2B5EF4-FFF2-40B4-BE49-F238E27FC236}">
                  <a16:creationId xmlns:a16="http://schemas.microsoft.com/office/drawing/2014/main" id="{E36F1857-EDA4-4E72-A04D-BAF23A8289E6}"/>
                </a:ext>
              </a:extLst>
            </p:cNvPr>
            <p:cNvSpPr/>
            <p:nvPr/>
          </p:nvSpPr>
          <p:spPr>
            <a:xfrm>
              <a:off x="6394450" y="2419350"/>
              <a:ext cx="79375" cy="82550"/>
            </a:xfrm>
            <a:custGeom>
              <a:avLst/>
              <a:gdLst>
                <a:gd name="connsiteX0" fmla="*/ 31750 w 79375"/>
                <a:gd name="connsiteY0" fmla="*/ 0 h 82550"/>
                <a:gd name="connsiteX1" fmla="*/ 15875 w 79375"/>
                <a:gd name="connsiteY1" fmla="*/ 9525 h 82550"/>
                <a:gd name="connsiteX2" fmla="*/ 6350 w 79375"/>
                <a:gd name="connsiteY2" fmla="*/ 25400 h 82550"/>
                <a:gd name="connsiteX3" fmla="*/ 0 w 79375"/>
                <a:gd name="connsiteY3" fmla="*/ 50800 h 82550"/>
                <a:gd name="connsiteX4" fmla="*/ 9525 w 79375"/>
                <a:gd name="connsiteY4" fmla="*/ 79375 h 82550"/>
                <a:gd name="connsiteX5" fmla="*/ 19050 w 79375"/>
                <a:gd name="connsiteY5" fmla="*/ 82550 h 82550"/>
                <a:gd name="connsiteX6" fmla="*/ 53975 w 79375"/>
                <a:gd name="connsiteY6" fmla="*/ 79375 h 82550"/>
                <a:gd name="connsiteX7" fmla="*/ 79375 w 79375"/>
                <a:gd name="connsiteY7" fmla="*/ 31750 h 82550"/>
                <a:gd name="connsiteX8" fmla="*/ 76200 w 79375"/>
                <a:gd name="connsiteY8" fmla="*/ 19050 h 82550"/>
                <a:gd name="connsiteX9" fmla="*/ 53975 w 79375"/>
                <a:gd name="connsiteY9" fmla="*/ 9525 h 82550"/>
                <a:gd name="connsiteX10" fmla="*/ 31750 w 79375"/>
                <a:gd name="connsiteY10" fmla="*/ 0 h 8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9375" h="82550">
                  <a:moveTo>
                    <a:pt x="31750" y="0"/>
                  </a:moveTo>
                  <a:cubicBezTo>
                    <a:pt x="25400" y="0"/>
                    <a:pt x="20239" y="5161"/>
                    <a:pt x="15875" y="9525"/>
                  </a:cubicBezTo>
                  <a:cubicBezTo>
                    <a:pt x="11511" y="13889"/>
                    <a:pt x="9110" y="19880"/>
                    <a:pt x="6350" y="25400"/>
                  </a:cubicBezTo>
                  <a:cubicBezTo>
                    <a:pt x="3096" y="31909"/>
                    <a:pt x="1208" y="44762"/>
                    <a:pt x="0" y="50800"/>
                  </a:cubicBezTo>
                  <a:cubicBezTo>
                    <a:pt x="3175" y="60325"/>
                    <a:pt x="4359" y="70766"/>
                    <a:pt x="9525" y="79375"/>
                  </a:cubicBezTo>
                  <a:cubicBezTo>
                    <a:pt x="11247" y="82245"/>
                    <a:pt x="15703" y="82550"/>
                    <a:pt x="19050" y="82550"/>
                  </a:cubicBezTo>
                  <a:cubicBezTo>
                    <a:pt x="30740" y="82550"/>
                    <a:pt x="42333" y="80433"/>
                    <a:pt x="53975" y="79375"/>
                  </a:cubicBezTo>
                  <a:cubicBezTo>
                    <a:pt x="82233" y="51117"/>
                    <a:pt x="74900" y="67546"/>
                    <a:pt x="79375" y="31750"/>
                  </a:cubicBezTo>
                  <a:cubicBezTo>
                    <a:pt x="78317" y="27517"/>
                    <a:pt x="79484" y="21923"/>
                    <a:pt x="76200" y="19050"/>
                  </a:cubicBezTo>
                  <a:cubicBezTo>
                    <a:pt x="70134" y="13742"/>
                    <a:pt x="61051" y="13385"/>
                    <a:pt x="53975" y="9525"/>
                  </a:cubicBezTo>
                  <a:cubicBezTo>
                    <a:pt x="49329" y="6991"/>
                    <a:pt x="38100" y="0"/>
                    <a:pt x="31750" y="0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3" name="Freeform: Shape 282">
              <a:extLst>
                <a:ext uri="{FF2B5EF4-FFF2-40B4-BE49-F238E27FC236}">
                  <a16:creationId xmlns:a16="http://schemas.microsoft.com/office/drawing/2014/main" id="{1E3E2B9A-A65D-465A-BDD3-F972FDE0253F}"/>
                </a:ext>
              </a:extLst>
            </p:cNvPr>
            <p:cNvSpPr/>
            <p:nvPr/>
          </p:nvSpPr>
          <p:spPr>
            <a:xfrm>
              <a:off x="6286500" y="4762500"/>
              <a:ext cx="142986" cy="184150"/>
            </a:xfrm>
            <a:custGeom>
              <a:avLst/>
              <a:gdLst>
                <a:gd name="connsiteX0" fmla="*/ 130175 w 142986"/>
                <a:gd name="connsiteY0" fmla="*/ 9525 h 184150"/>
                <a:gd name="connsiteX1" fmla="*/ 73025 w 142986"/>
                <a:gd name="connsiteY1" fmla="*/ 0 h 184150"/>
                <a:gd name="connsiteX2" fmla="*/ 34925 w 142986"/>
                <a:gd name="connsiteY2" fmla="*/ 12700 h 184150"/>
                <a:gd name="connsiteX3" fmla="*/ 12700 w 142986"/>
                <a:gd name="connsiteY3" fmla="*/ 22225 h 184150"/>
                <a:gd name="connsiteX4" fmla="*/ 0 w 142986"/>
                <a:gd name="connsiteY4" fmla="*/ 60325 h 184150"/>
                <a:gd name="connsiteX5" fmla="*/ 3175 w 142986"/>
                <a:gd name="connsiteY5" fmla="*/ 127000 h 184150"/>
                <a:gd name="connsiteX6" fmla="*/ 6350 w 142986"/>
                <a:gd name="connsiteY6" fmla="*/ 152400 h 184150"/>
                <a:gd name="connsiteX7" fmla="*/ 12700 w 142986"/>
                <a:gd name="connsiteY7" fmla="*/ 161925 h 184150"/>
                <a:gd name="connsiteX8" fmla="*/ 41275 w 142986"/>
                <a:gd name="connsiteY8" fmla="*/ 180975 h 184150"/>
                <a:gd name="connsiteX9" fmla="*/ 53975 w 142986"/>
                <a:gd name="connsiteY9" fmla="*/ 184150 h 184150"/>
                <a:gd name="connsiteX10" fmla="*/ 107950 w 142986"/>
                <a:gd name="connsiteY10" fmla="*/ 177800 h 184150"/>
                <a:gd name="connsiteX11" fmla="*/ 117475 w 142986"/>
                <a:gd name="connsiteY11" fmla="*/ 168275 h 184150"/>
                <a:gd name="connsiteX12" fmla="*/ 127000 w 142986"/>
                <a:gd name="connsiteY12" fmla="*/ 136525 h 184150"/>
                <a:gd name="connsiteX13" fmla="*/ 136525 w 142986"/>
                <a:gd name="connsiteY13" fmla="*/ 120650 h 184150"/>
                <a:gd name="connsiteX14" fmla="*/ 139700 w 142986"/>
                <a:gd name="connsiteY14" fmla="*/ 88900 h 184150"/>
                <a:gd name="connsiteX15" fmla="*/ 142875 w 142986"/>
                <a:gd name="connsiteY15" fmla="*/ 66675 h 184150"/>
                <a:gd name="connsiteX16" fmla="*/ 130175 w 142986"/>
                <a:gd name="connsiteY16" fmla="*/ 9525 h 184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2986" h="184150">
                  <a:moveTo>
                    <a:pt x="130175" y="9525"/>
                  </a:moveTo>
                  <a:cubicBezTo>
                    <a:pt x="118533" y="-1588"/>
                    <a:pt x="109135" y="4514"/>
                    <a:pt x="73025" y="0"/>
                  </a:cubicBezTo>
                  <a:cubicBezTo>
                    <a:pt x="60325" y="4233"/>
                    <a:pt x="47487" y="8072"/>
                    <a:pt x="34925" y="12700"/>
                  </a:cubicBezTo>
                  <a:cubicBezTo>
                    <a:pt x="27362" y="15486"/>
                    <a:pt x="18724" y="16870"/>
                    <a:pt x="12700" y="22225"/>
                  </a:cubicBezTo>
                  <a:cubicBezTo>
                    <a:pt x="9172" y="25361"/>
                    <a:pt x="232" y="59513"/>
                    <a:pt x="0" y="60325"/>
                  </a:cubicBezTo>
                  <a:cubicBezTo>
                    <a:pt x="1058" y="82550"/>
                    <a:pt x="1644" y="104803"/>
                    <a:pt x="3175" y="127000"/>
                  </a:cubicBezTo>
                  <a:cubicBezTo>
                    <a:pt x="3762" y="135512"/>
                    <a:pt x="4105" y="144168"/>
                    <a:pt x="6350" y="152400"/>
                  </a:cubicBezTo>
                  <a:cubicBezTo>
                    <a:pt x="7354" y="156081"/>
                    <a:pt x="10002" y="159227"/>
                    <a:pt x="12700" y="161925"/>
                  </a:cubicBezTo>
                  <a:cubicBezTo>
                    <a:pt x="20636" y="169861"/>
                    <a:pt x="30640" y="176987"/>
                    <a:pt x="41275" y="180975"/>
                  </a:cubicBezTo>
                  <a:cubicBezTo>
                    <a:pt x="45361" y="182507"/>
                    <a:pt x="49742" y="183092"/>
                    <a:pt x="53975" y="184150"/>
                  </a:cubicBezTo>
                  <a:cubicBezTo>
                    <a:pt x="71967" y="182033"/>
                    <a:pt x="90375" y="182194"/>
                    <a:pt x="107950" y="177800"/>
                  </a:cubicBezTo>
                  <a:cubicBezTo>
                    <a:pt x="112306" y="176711"/>
                    <a:pt x="115095" y="172083"/>
                    <a:pt x="117475" y="168275"/>
                  </a:cubicBezTo>
                  <a:cubicBezTo>
                    <a:pt x="130068" y="148126"/>
                    <a:pt x="118693" y="157292"/>
                    <a:pt x="127000" y="136525"/>
                  </a:cubicBezTo>
                  <a:cubicBezTo>
                    <a:pt x="129292" y="130795"/>
                    <a:pt x="133350" y="125942"/>
                    <a:pt x="136525" y="120650"/>
                  </a:cubicBezTo>
                  <a:cubicBezTo>
                    <a:pt x="137583" y="110067"/>
                    <a:pt x="138457" y="99463"/>
                    <a:pt x="139700" y="88900"/>
                  </a:cubicBezTo>
                  <a:cubicBezTo>
                    <a:pt x="140574" y="81468"/>
                    <a:pt x="142436" y="74146"/>
                    <a:pt x="142875" y="66675"/>
                  </a:cubicBezTo>
                  <a:cubicBezTo>
                    <a:pt x="143496" y="56110"/>
                    <a:pt x="141817" y="20638"/>
                    <a:pt x="130175" y="9525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4" name="Freeform: Shape 283">
              <a:extLst>
                <a:ext uri="{FF2B5EF4-FFF2-40B4-BE49-F238E27FC236}">
                  <a16:creationId xmlns:a16="http://schemas.microsoft.com/office/drawing/2014/main" id="{EC5465D2-0096-489C-A2A3-31217687C7DF}"/>
                </a:ext>
              </a:extLst>
            </p:cNvPr>
            <p:cNvSpPr/>
            <p:nvPr/>
          </p:nvSpPr>
          <p:spPr>
            <a:xfrm>
              <a:off x="4187825" y="5006292"/>
              <a:ext cx="130575" cy="111808"/>
            </a:xfrm>
            <a:custGeom>
              <a:avLst/>
              <a:gdLst>
                <a:gd name="connsiteX0" fmla="*/ 95250 w 130575"/>
                <a:gd name="connsiteY0" fmla="*/ 10208 h 111808"/>
                <a:gd name="connsiteX1" fmla="*/ 79375 w 130575"/>
                <a:gd name="connsiteY1" fmla="*/ 683 h 111808"/>
                <a:gd name="connsiteX2" fmla="*/ 22225 w 130575"/>
                <a:gd name="connsiteY2" fmla="*/ 13383 h 111808"/>
                <a:gd name="connsiteX3" fmla="*/ 12700 w 130575"/>
                <a:gd name="connsiteY3" fmla="*/ 29258 h 111808"/>
                <a:gd name="connsiteX4" fmla="*/ 3175 w 130575"/>
                <a:gd name="connsiteY4" fmla="*/ 35608 h 111808"/>
                <a:gd name="connsiteX5" fmla="*/ 0 w 130575"/>
                <a:gd name="connsiteY5" fmla="*/ 48308 h 111808"/>
                <a:gd name="connsiteX6" fmla="*/ 9525 w 130575"/>
                <a:gd name="connsiteY6" fmla="*/ 89583 h 111808"/>
                <a:gd name="connsiteX7" fmla="*/ 53975 w 130575"/>
                <a:gd name="connsiteY7" fmla="*/ 105458 h 111808"/>
                <a:gd name="connsiteX8" fmla="*/ 85725 w 130575"/>
                <a:gd name="connsiteY8" fmla="*/ 111808 h 111808"/>
                <a:gd name="connsiteX9" fmla="*/ 127000 w 130575"/>
                <a:gd name="connsiteY9" fmla="*/ 99108 h 111808"/>
                <a:gd name="connsiteX10" fmla="*/ 130175 w 130575"/>
                <a:gd name="connsiteY10" fmla="*/ 80058 h 111808"/>
                <a:gd name="connsiteX11" fmla="*/ 95250 w 130575"/>
                <a:gd name="connsiteY11" fmla="*/ 10208 h 11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575" h="111808">
                  <a:moveTo>
                    <a:pt x="95250" y="10208"/>
                  </a:moveTo>
                  <a:cubicBezTo>
                    <a:pt x="86783" y="-3021"/>
                    <a:pt x="85538" y="991"/>
                    <a:pt x="79375" y="683"/>
                  </a:cubicBezTo>
                  <a:cubicBezTo>
                    <a:pt x="41118" y="-1230"/>
                    <a:pt x="41942" y="238"/>
                    <a:pt x="22225" y="13383"/>
                  </a:cubicBezTo>
                  <a:cubicBezTo>
                    <a:pt x="19050" y="18675"/>
                    <a:pt x="16716" y="24573"/>
                    <a:pt x="12700" y="29258"/>
                  </a:cubicBezTo>
                  <a:cubicBezTo>
                    <a:pt x="10217" y="32155"/>
                    <a:pt x="5292" y="32433"/>
                    <a:pt x="3175" y="35608"/>
                  </a:cubicBezTo>
                  <a:cubicBezTo>
                    <a:pt x="754" y="39239"/>
                    <a:pt x="1058" y="44075"/>
                    <a:pt x="0" y="48308"/>
                  </a:cubicBezTo>
                  <a:cubicBezTo>
                    <a:pt x="3175" y="62066"/>
                    <a:pt x="1526" y="77948"/>
                    <a:pt x="9525" y="89583"/>
                  </a:cubicBezTo>
                  <a:cubicBezTo>
                    <a:pt x="9976" y="90238"/>
                    <a:pt x="49454" y="104554"/>
                    <a:pt x="53975" y="105458"/>
                  </a:cubicBezTo>
                  <a:lnTo>
                    <a:pt x="85725" y="111808"/>
                  </a:lnTo>
                  <a:cubicBezTo>
                    <a:pt x="99483" y="107575"/>
                    <a:pt x="115286" y="107475"/>
                    <a:pt x="127000" y="99108"/>
                  </a:cubicBezTo>
                  <a:cubicBezTo>
                    <a:pt x="132238" y="95366"/>
                    <a:pt x="130175" y="86496"/>
                    <a:pt x="130175" y="80058"/>
                  </a:cubicBezTo>
                  <a:cubicBezTo>
                    <a:pt x="130175" y="47658"/>
                    <a:pt x="103717" y="23437"/>
                    <a:pt x="95250" y="10208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5" name="Freeform: Shape 284">
              <a:extLst>
                <a:ext uri="{FF2B5EF4-FFF2-40B4-BE49-F238E27FC236}">
                  <a16:creationId xmlns:a16="http://schemas.microsoft.com/office/drawing/2014/main" id="{E6CA565B-5F28-4D46-83CC-0698D32D4A24}"/>
                </a:ext>
              </a:extLst>
            </p:cNvPr>
            <p:cNvSpPr/>
            <p:nvPr/>
          </p:nvSpPr>
          <p:spPr>
            <a:xfrm>
              <a:off x="3213100" y="4010564"/>
              <a:ext cx="158877" cy="107411"/>
            </a:xfrm>
            <a:custGeom>
              <a:avLst/>
              <a:gdLst>
                <a:gd name="connsiteX0" fmla="*/ 82550 w 158877"/>
                <a:gd name="connsiteY0" fmla="*/ 5811 h 107411"/>
                <a:gd name="connsiteX1" fmla="*/ 50800 w 158877"/>
                <a:gd name="connsiteY1" fmla="*/ 8986 h 107411"/>
                <a:gd name="connsiteX2" fmla="*/ 28575 w 158877"/>
                <a:gd name="connsiteY2" fmla="*/ 31211 h 107411"/>
                <a:gd name="connsiteX3" fmla="*/ 15875 w 158877"/>
                <a:gd name="connsiteY3" fmla="*/ 40736 h 107411"/>
                <a:gd name="connsiteX4" fmla="*/ 3175 w 158877"/>
                <a:gd name="connsiteY4" fmla="*/ 53436 h 107411"/>
                <a:gd name="connsiteX5" fmla="*/ 0 w 158877"/>
                <a:gd name="connsiteY5" fmla="*/ 62961 h 107411"/>
                <a:gd name="connsiteX6" fmla="*/ 12700 w 158877"/>
                <a:gd name="connsiteY6" fmla="*/ 91536 h 107411"/>
                <a:gd name="connsiteX7" fmla="*/ 28575 w 158877"/>
                <a:gd name="connsiteY7" fmla="*/ 97886 h 107411"/>
                <a:gd name="connsiteX8" fmla="*/ 50800 w 158877"/>
                <a:gd name="connsiteY8" fmla="*/ 107411 h 107411"/>
                <a:gd name="connsiteX9" fmla="*/ 101600 w 158877"/>
                <a:gd name="connsiteY9" fmla="*/ 94711 h 107411"/>
                <a:gd name="connsiteX10" fmla="*/ 155575 w 158877"/>
                <a:gd name="connsiteY10" fmla="*/ 56611 h 107411"/>
                <a:gd name="connsiteX11" fmla="*/ 158750 w 158877"/>
                <a:gd name="connsiteY11" fmla="*/ 40736 h 107411"/>
                <a:gd name="connsiteX12" fmla="*/ 149225 w 158877"/>
                <a:gd name="connsiteY12" fmla="*/ 12161 h 107411"/>
                <a:gd name="connsiteX13" fmla="*/ 136525 w 158877"/>
                <a:gd name="connsiteY13" fmla="*/ 5811 h 107411"/>
                <a:gd name="connsiteX14" fmla="*/ 82550 w 158877"/>
                <a:gd name="connsiteY14" fmla="*/ 5811 h 107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877" h="107411">
                  <a:moveTo>
                    <a:pt x="82550" y="5811"/>
                  </a:moveTo>
                  <a:cubicBezTo>
                    <a:pt x="68262" y="6340"/>
                    <a:pt x="61027" y="6064"/>
                    <a:pt x="50800" y="8986"/>
                  </a:cubicBezTo>
                  <a:cubicBezTo>
                    <a:pt x="38947" y="12373"/>
                    <a:pt x="36195" y="23591"/>
                    <a:pt x="28575" y="31211"/>
                  </a:cubicBezTo>
                  <a:cubicBezTo>
                    <a:pt x="24833" y="34953"/>
                    <a:pt x="19857" y="37251"/>
                    <a:pt x="15875" y="40736"/>
                  </a:cubicBezTo>
                  <a:cubicBezTo>
                    <a:pt x="11369" y="44678"/>
                    <a:pt x="7408" y="49203"/>
                    <a:pt x="3175" y="53436"/>
                  </a:cubicBezTo>
                  <a:cubicBezTo>
                    <a:pt x="2117" y="56611"/>
                    <a:pt x="0" y="59614"/>
                    <a:pt x="0" y="62961"/>
                  </a:cubicBezTo>
                  <a:cubicBezTo>
                    <a:pt x="0" y="73273"/>
                    <a:pt x="4068" y="85062"/>
                    <a:pt x="12700" y="91536"/>
                  </a:cubicBezTo>
                  <a:cubicBezTo>
                    <a:pt x="17259" y="94956"/>
                    <a:pt x="23367" y="95571"/>
                    <a:pt x="28575" y="97886"/>
                  </a:cubicBezTo>
                  <a:cubicBezTo>
                    <a:pt x="52115" y="108348"/>
                    <a:pt x="31236" y="100890"/>
                    <a:pt x="50800" y="107411"/>
                  </a:cubicBezTo>
                  <a:cubicBezTo>
                    <a:pt x="67733" y="103178"/>
                    <a:pt x="85436" y="101297"/>
                    <a:pt x="101600" y="94711"/>
                  </a:cubicBezTo>
                  <a:cubicBezTo>
                    <a:pt x="120976" y="86817"/>
                    <a:pt x="139416" y="70077"/>
                    <a:pt x="155575" y="56611"/>
                  </a:cubicBezTo>
                  <a:cubicBezTo>
                    <a:pt x="156633" y="51319"/>
                    <a:pt x="159513" y="46078"/>
                    <a:pt x="158750" y="40736"/>
                  </a:cubicBezTo>
                  <a:cubicBezTo>
                    <a:pt x="157330" y="30797"/>
                    <a:pt x="154615" y="20632"/>
                    <a:pt x="149225" y="12161"/>
                  </a:cubicBezTo>
                  <a:cubicBezTo>
                    <a:pt x="146684" y="8168"/>
                    <a:pt x="140634" y="8159"/>
                    <a:pt x="136525" y="5811"/>
                  </a:cubicBezTo>
                  <a:cubicBezTo>
                    <a:pt x="114112" y="-6997"/>
                    <a:pt x="96838" y="5282"/>
                    <a:pt x="82550" y="5811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6" name="Freeform: Shape 285">
              <a:extLst>
                <a:ext uri="{FF2B5EF4-FFF2-40B4-BE49-F238E27FC236}">
                  <a16:creationId xmlns:a16="http://schemas.microsoft.com/office/drawing/2014/main" id="{4F5F3FB8-F53E-4509-A046-625BF2F998B9}"/>
                </a:ext>
              </a:extLst>
            </p:cNvPr>
            <p:cNvSpPr/>
            <p:nvPr/>
          </p:nvSpPr>
          <p:spPr>
            <a:xfrm>
              <a:off x="2365375" y="4435258"/>
              <a:ext cx="541531" cy="498692"/>
            </a:xfrm>
            <a:custGeom>
              <a:avLst/>
              <a:gdLst>
                <a:gd name="connsiteX0" fmla="*/ 495300 w 541531"/>
                <a:gd name="connsiteY0" fmla="*/ 217 h 498692"/>
                <a:gd name="connsiteX1" fmla="*/ 454025 w 541531"/>
                <a:gd name="connsiteY1" fmla="*/ 12917 h 498692"/>
                <a:gd name="connsiteX2" fmla="*/ 403225 w 541531"/>
                <a:gd name="connsiteY2" fmla="*/ 38317 h 498692"/>
                <a:gd name="connsiteX3" fmla="*/ 387350 w 541531"/>
                <a:gd name="connsiteY3" fmla="*/ 51017 h 498692"/>
                <a:gd name="connsiteX4" fmla="*/ 368300 w 541531"/>
                <a:gd name="connsiteY4" fmla="*/ 60542 h 498692"/>
                <a:gd name="connsiteX5" fmla="*/ 355600 w 541531"/>
                <a:gd name="connsiteY5" fmla="*/ 73242 h 498692"/>
                <a:gd name="connsiteX6" fmla="*/ 323850 w 541531"/>
                <a:gd name="connsiteY6" fmla="*/ 95467 h 498692"/>
                <a:gd name="connsiteX7" fmla="*/ 314325 w 541531"/>
                <a:gd name="connsiteY7" fmla="*/ 104992 h 498692"/>
                <a:gd name="connsiteX8" fmla="*/ 288925 w 541531"/>
                <a:gd name="connsiteY8" fmla="*/ 114517 h 498692"/>
                <a:gd name="connsiteX9" fmla="*/ 254000 w 541531"/>
                <a:gd name="connsiteY9" fmla="*/ 143092 h 498692"/>
                <a:gd name="connsiteX10" fmla="*/ 231775 w 541531"/>
                <a:gd name="connsiteY10" fmla="*/ 162142 h 498692"/>
                <a:gd name="connsiteX11" fmla="*/ 215900 w 541531"/>
                <a:gd name="connsiteY11" fmla="*/ 171667 h 498692"/>
                <a:gd name="connsiteX12" fmla="*/ 203200 w 541531"/>
                <a:gd name="connsiteY12" fmla="*/ 190717 h 498692"/>
                <a:gd name="connsiteX13" fmla="*/ 171450 w 541531"/>
                <a:gd name="connsiteY13" fmla="*/ 225642 h 498692"/>
                <a:gd name="connsiteX14" fmla="*/ 120650 w 541531"/>
                <a:gd name="connsiteY14" fmla="*/ 273267 h 498692"/>
                <a:gd name="connsiteX15" fmla="*/ 111125 w 541531"/>
                <a:gd name="connsiteY15" fmla="*/ 282792 h 498692"/>
                <a:gd name="connsiteX16" fmla="*/ 101600 w 541531"/>
                <a:gd name="connsiteY16" fmla="*/ 298667 h 498692"/>
                <a:gd name="connsiteX17" fmla="*/ 88900 w 541531"/>
                <a:gd name="connsiteY17" fmla="*/ 317717 h 498692"/>
                <a:gd name="connsiteX18" fmla="*/ 79375 w 541531"/>
                <a:gd name="connsiteY18" fmla="*/ 336767 h 498692"/>
                <a:gd name="connsiteX19" fmla="*/ 60325 w 541531"/>
                <a:gd name="connsiteY19" fmla="*/ 365342 h 498692"/>
                <a:gd name="connsiteX20" fmla="*/ 50800 w 541531"/>
                <a:gd name="connsiteY20" fmla="*/ 381217 h 498692"/>
                <a:gd name="connsiteX21" fmla="*/ 34925 w 541531"/>
                <a:gd name="connsiteY21" fmla="*/ 390742 h 498692"/>
                <a:gd name="connsiteX22" fmla="*/ 0 w 541531"/>
                <a:gd name="connsiteY22" fmla="*/ 428842 h 498692"/>
                <a:gd name="connsiteX23" fmla="*/ 3175 w 541531"/>
                <a:gd name="connsiteY23" fmla="*/ 463767 h 498692"/>
                <a:gd name="connsiteX24" fmla="*/ 15875 w 541531"/>
                <a:gd name="connsiteY24" fmla="*/ 479642 h 498692"/>
                <a:gd name="connsiteX25" fmla="*/ 19050 w 541531"/>
                <a:gd name="connsiteY25" fmla="*/ 489167 h 498692"/>
                <a:gd name="connsiteX26" fmla="*/ 53975 w 541531"/>
                <a:gd name="connsiteY26" fmla="*/ 498692 h 498692"/>
                <a:gd name="connsiteX27" fmla="*/ 98425 w 541531"/>
                <a:gd name="connsiteY27" fmla="*/ 492342 h 498692"/>
                <a:gd name="connsiteX28" fmla="*/ 127000 w 541531"/>
                <a:gd name="connsiteY28" fmla="*/ 470117 h 498692"/>
                <a:gd name="connsiteX29" fmla="*/ 152400 w 541531"/>
                <a:gd name="connsiteY29" fmla="*/ 451067 h 498692"/>
                <a:gd name="connsiteX30" fmla="*/ 174625 w 541531"/>
                <a:gd name="connsiteY30" fmla="*/ 425667 h 498692"/>
                <a:gd name="connsiteX31" fmla="*/ 203200 w 541531"/>
                <a:gd name="connsiteY31" fmla="*/ 397092 h 498692"/>
                <a:gd name="connsiteX32" fmla="*/ 238125 w 541531"/>
                <a:gd name="connsiteY32" fmla="*/ 346292 h 498692"/>
                <a:gd name="connsiteX33" fmla="*/ 279400 w 541531"/>
                <a:gd name="connsiteY33" fmla="*/ 311367 h 498692"/>
                <a:gd name="connsiteX34" fmla="*/ 311150 w 541531"/>
                <a:gd name="connsiteY34" fmla="*/ 273267 h 498692"/>
                <a:gd name="connsiteX35" fmla="*/ 361950 w 541531"/>
                <a:gd name="connsiteY35" fmla="*/ 235167 h 498692"/>
                <a:gd name="connsiteX36" fmla="*/ 412750 w 541531"/>
                <a:gd name="connsiteY36" fmla="*/ 193892 h 498692"/>
                <a:gd name="connsiteX37" fmla="*/ 428625 w 541531"/>
                <a:gd name="connsiteY37" fmla="*/ 184367 h 498692"/>
                <a:gd name="connsiteX38" fmla="*/ 463550 w 541531"/>
                <a:gd name="connsiteY38" fmla="*/ 146267 h 498692"/>
                <a:gd name="connsiteX39" fmla="*/ 485775 w 541531"/>
                <a:gd name="connsiteY39" fmla="*/ 130392 h 498692"/>
                <a:gd name="connsiteX40" fmla="*/ 517525 w 541531"/>
                <a:gd name="connsiteY40" fmla="*/ 98642 h 498692"/>
                <a:gd name="connsiteX41" fmla="*/ 530225 w 541531"/>
                <a:gd name="connsiteY41" fmla="*/ 85942 h 498692"/>
                <a:gd name="connsiteX42" fmla="*/ 533400 w 541531"/>
                <a:gd name="connsiteY42" fmla="*/ 6567 h 498692"/>
                <a:gd name="connsiteX43" fmla="*/ 495300 w 541531"/>
                <a:gd name="connsiteY43" fmla="*/ 217 h 498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41531" h="498692">
                  <a:moveTo>
                    <a:pt x="495300" y="217"/>
                  </a:moveTo>
                  <a:cubicBezTo>
                    <a:pt x="482071" y="1275"/>
                    <a:pt x="469926" y="5345"/>
                    <a:pt x="454025" y="12917"/>
                  </a:cubicBezTo>
                  <a:cubicBezTo>
                    <a:pt x="436932" y="21057"/>
                    <a:pt x="418008" y="26490"/>
                    <a:pt x="403225" y="38317"/>
                  </a:cubicBezTo>
                  <a:cubicBezTo>
                    <a:pt x="397933" y="42550"/>
                    <a:pt x="393067" y="47379"/>
                    <a:pt x="387350" y="51017"/>
                  </a:cubicBezTo>
                  <a:cubicBezTo>
                    <a:pt x="381360" y="54829"/>
                    <a:pt x="374116" y="56471"/>
                    <a:pt x="368300" y="60542"/>
                  </a:cubicBezTo>
                  <a:cubicBezTo>
                    <a:pt x="363395" y="63975"/>
                    <a:pt x="360326" y="69566"/>
                    <a:pt x="355600" y="73242"/>
                  </a:cubicBezTo>
                  <a:cubicBezTo>
                    <a:pt x="308797" y="109644"/>
                    <a:pt x="372125" y="53226"/>
                    <a:pt x="323850" y="95467"/>
                  </a:cubicBezTo>
                  <a:cubicBezTo>
                    <a:pt x="320471" y="98424"/>
                    <a:pt x="318267" y="102842"/>
                    <a:pt x="314325" y="104992"/>
                  </a:cubicBezTo>
                  <a:cubicBezTo>
                    <a:pt x="306387" y="109322"/>
                    <a:pt x="297392" y="111342"/>
                    <a:pt x="288925" y="114517"/>
                  </a:cubicBezTo>
                  <a:lnTo>
                    <a:pt x="254000" y="143092"/>
                  </a:lnTo>
                  <a:cubicBezTo>
                    <a:pt x="246504" y="149339"/>
                    <a:pt x="240142" y="157122"/>
                    <a:pt x="231775" y="162142"/>
                  </a:cubicBezTo>
                  <a:lnTo>
                    <a:pt x="215900" y="171667"/>
                  </a:lnTo>
                  <a:cubicBezTo>
                    <a:pt x="211667" y="178017"/>
                    <a:pt x="207689" y="184545"/>
                    <a:pt x="203200" y="190717"/>
                  </a:cubicBezTo>
                  <a:cubicBezTo>
                    <a:pt x="193017" y="204719"/>
                    <a:pt x="184522" y="213575"/>
                    <a:pt x="171450" y="225642"/>
                  </a:cubicBezTo>
                  <a:cubicBezTo>
                    <a:pt x="111181" y="281275"/>
                    <a:pt x="194526" y="199391"/>
                    <a:pt x="120650" y="273267"/>
                  </a:cubicBezTo>
                  <a:cubicBezTo>
                    <a:pt x="117475" y="276442"/>
                    <a:pt x="113435" y="278942"/>
                    <a:pt x="111125" y="282792"/>
                  </a:cubicBezTo>
                  <a:cubicBezTo>
                    <a:pt x="107950" y="288084"/>
                    <a:pt x="104913" y="293461"/>
                    <a:pt x="101600" y="298667"/>
                  </a:cubicBezTo>
                  <a:cubicBezTo>
                    <a:pt x="97503" y="305106"/>
                    <a:pt x="92745" y="311125"/>
                    <a:pt x="88900" y="317717"/>
                  </a:cubicBezTo>
                  <a:cubicBezTo>
                    <a:pt x="85323" y="323849"/>
                    <a:pt x="82775" y="330534"/>
                    <a:pt x="79375" y="336767"/>
                  </a:cubicBezTo>
                  <a:cubicBezTo>
                    <a:pt x="65538" y="362134"/>
                    <a:pt x="74915" y="343456"/>
                    <a:pt x="60325" y="365342"/>
                  </a:cubicBezTo>
                  <a:cubicBezTo>
                    <a:pt x="56902" y="370477"/>
                    <a:pt x="55164" y="376853"/>
                    <a:pt x="50800" y="381217"/>
                  </a:cubicBezTo>
                  <a:cubicBezTo>
                    <a:pt x="46436" y="385581"/>
                    <a:pt x="39610" y="386726"/>
                    <a:pt x="34925" y="390742"/>
                  </a:cubicBezTo>
                  <a:cubicBezTo>
                    <a:pt x="10601" y="411591"/>
                    <a:pt x="11853" y="411062"/>
                    <a:pt x="0" y="428842"/>
                  </a:cubicBezTo>
                  <a:cubicBezTo>
                    <a:pt x="1058" y="440484"/>
                    <a:pt x="-312" y="452609"/>
                    <a:pt x="3175" y="463767"/>
                  </a:cubicBezTo>
                  <a:cubicBezTo>
                    <a:pt x="5196" y="470235"/>
                    <a:pt x="12283" y="473895"/>
                    <a:pt x="15875" y="479642"/>
                  </a:cubicBezTo>
                  <a:cubicBezTo>
                    <a:pt x="17649" y="482480"/>
                    <a:pt x="16479" y="487024"/>
                    <a:pt x="19050" y="489167"/>
                  </a:cubicBezTo>
                  <a:cubicBezTo>
                    <a:pt x="26698" y="495541"/>
                    <a:pt x="45347" y="497254"/>
                    <a:pt x="53975" y="498692"/>
                  </a:cubicBezTo>
                  <a:cubicBezTo>
                    <a:pt x="68792" y="496575"/>
                    <a:pt x="83905" y="495972"/>
                    <a:pt x="98425" y="492342"/>
                  </a:cubicBezTo>
                  <a:cubicBezTo>
                    <a:pt x="125091" y="485675"/>
                    <a:pt x="111066" y="484602"/>
                    <a:pt x="127000" y="470117"/>
                  </a:cubicBezTo>
                  <a:cubicBezTo>
                    <a:pt x="134831" y="462998"/>
                    <a:pt x="144663" y="458288"/>
                    <a:pt x="152400" y="451067"/>
                  </a:cubicBezTo>
                  <a:cubicBezTo>
                    <a:pt x="160625" y="443391"/>
                    <a:pt x="166914" y="433859"/>
                    <a:pt x="174625" y="425667"/>
                  </a:cubicBezTo>
                  <a:cubicBezTo>
                    <a:pt x="183857" y="415858"/>
                    <a:pt x="194785" y="407611"/>
                    <a:pt x="203200" y="397092"/>
                  </a:cubicBezTo>
                  <a:cubicBezTo>
                    <a:pt x="216037" y="381046"/>
                    <a:pt x="223595" y="360822"/>
                    <a:pt x="238125" y="346292"/>
                  </a:cubicBezTo>
                  <a:cubicBezTo>
                    <a:pt x="284420" y="299997"/>
                    <a:pt x="228773" y="353556"/>
                    <a:pt x="279400" y="311367"/>
                  </a:cubicBezTo>
                  <a:cubicBezTo>
                    <a:pt x="299750" y="294409"/>
                    <a:pt x="293313" y="295068"/>
                    <a:pt x="311150" y="273267"/>
                  </a:cubicBezTo>
                  <a:cubicBezTo>
                    <a:pt x="325490" y="255740"/>
                    <a:pt x="342203" y="248678"/>
                    <a:pt x="361950" y="235167"/>
                  </a:cubicBezTo>
                  <a:cubicBezTo>
                    <a:pt x="410578" y="201895"/>
                    <a:pt x="354928" y="239324"/>
                    <a:pt x="412750" y="193892"/>
                  </a:cubicBezTo>
                  <a:cubicBezTo>
                    <a:pt x="417602" y="190079"/>
                    <a:pt x="424059" y="188518"/>
                    <a:pt x="428625" y="184367"/>
                  </a:cubicBezTo>
                  <a:cubicBezTo>
                    <a:pt x="468547" y="148075"/>
                    <a:pt x="428503" y="175473"/>
                    <a:pt x="463550" y="146267"/>
                  </a:cubicBezTo>
                  <a:cubicBezTo>
                    <a:pt x="470544" y="140439"/>
                    <a:pt x="478948" y="136415"/>
                    <a:pt x="485775" y="130392"/>
                  </a:cubicBezTo>
                  <a:cubicBezTo>
                    <a:pt x="496998" y="120489"/>
                    <a:pt x="506942" y="109225"/>
                    <a:pt x="517525" y="98642"/>
                  </a:cubicBezTo>
                  <a:lnTo>
                    <a:pt x="530225" y="85942"/>
                  </a:lnTo>
                  <a:cubicBezTo>
                    <a:pt x="541423" y="52349"/>
                    <a:pt x="547325" y="48341"/>
                    <a:pt x="533400" y="6567"/>
                  </a:cubicBezTo>
                  <a:cubicBezTo>
                    <a:pt x="531903" y="2077"/>
                    <a:pt x="508529" y="-841"/>
                    <a:pt x="495300" y="217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7" name="Freeform: Shape 286">
              <a:extLst>
                <a:ext uri="{FF2B5EF4-FFF2-40B4-BE49-F238E27FC236}">
                  <a16:creationId xmlns:a16="http://schemas.microsoft.com/office/drawing/2014/main" id="{C2787E07-0B4A-4705-A446-600887927152}"/>
                </a:ext>
              </a:extLst>
            </p:cNvPr>
            <p:cNvSpPr/>
            <p:nvPr/>
          </p:nvSpPr>
          <p:spPr>
            <a:xfrm>
              <a:off x="2184307" y="5473568"/>
              <a:ext cx="117415" cy="104907"/>
            </a:xfrm>
            <a:custGeom>
              <a:avLst/>
              <a:gdLst>
                <a:gd name="connsiteX0" fmla="*/ 111218 w 117415"/>
                <a:gd name="connsiteY0" fmla="*/ 16007 h 104907"/>
                <a:gd name="connsiteX1" fmla="*/ 95343 w 117415"/>
                <a:gd name="connsiteY1" fmla="*/ 6482 h 104907"/>
                <a:gd name="connsiteX2" fmla="*/ 6443 w 117415"/>
                <a:gd name="connsiteY2" fmla="*/ 12832 h 104907"/>
                <a:gd name="connsiteX3" fmla="*/ 93 w 117415"/>
                <a:gd name="connsiteY3" fmla="*/ 28707 h 104907"/>
                <a:gd name="connsiteX4" fmla="*/ 9618 w 117415"/>
                <a:gd name="connsiteY4" fmla="*/ 76332 h 104907"/>
                <a:gd name="connsiteX5" fmla="*/ 22318 w 117415"/>
                <a:gd name="connsiteY5" fmla="*/ 92207 h 104907"/>
                <a:gd name="connsiteX6" fmla="*/ 28668 w 117415"/>
                <a:gd name="connsiteY6" fmla="*/ 101732 h 104907"/>
                <a:gd name="connsiteX7" fmla="*/ 57243 w 117415"/>
                <a:gd name="connsiteY7" fmla="*/ 104907 h 104907"/>
                <a:gd name="connsiteX8" fmla="*/ 98518 w 117415"/>
                <a:gd name="connsiteY8" fmla="*/ 95382 h 104907"/>
                <a:gd name="connsiteX9" fmla="*/ 114393 w 117415"/>
                <a:gd name="connsiteY9" fmla="*/ 79507 h 104907"/>
                <a:gd name="connsiteX10" fmla="*/ 111218 w 117415"/>
                <a:gd name="connsiteY10" fmla="*/ 16007 h 104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7415" h="104907">
                  <a:moveTo>
                    <a:pt x="111218" y="16007"/>
                  </a:moveTo>
                  <a:cubicBezTo>
                    <a:pt x="108043" y="3836"/>
                    <a:pt x="101103" y="8697"/>
                    <a:pt x="95343" y="6482"/>
                  </a:cubicBezTo>
                  <a:cubicBezTo>
                    <a:pt x="59672" y="-7237"/>
                    <a:pt x="52108" y="3699"/>
                    <a:pt x="6443" y="12832"/>
                  </a:cubicBezTo>
                  <a:cubicBezTo>
                    <a:pt x="4326" y="18124"/>
                    <a:pt x="499" y="23022"/>
                    <a:pt x="93" y="28707"/>
                  </a:cubicBezTo>
                  <a:cubicBezTo>
                    <a:pt x="-689" y="39655"/>
                    <a:pt x="3517" y="65147"/>
                    <a:pt x="9618" y="76332"/>
                  </a:cubicBezTo>
                  <a:cubicBezTo>
                    <a:pt x="12863" y="82281"/>
                    <a:pt x="18252" y="86786"/>
                    <a:pt x="22318" y="92207"/>
                  </a:cubicBezTo>
                  <a:cubicBezTo>
                    <a:pt x="24608" y="95260"/>
                    <a:pt x="25082" y="100428"/>
                    <a:pt x="28668" y="101732"/>
                  </a:cubicBezTo>
                  <a:cubicBezTo>
                    <a:pt x="37675" y="105007"/>
                    <a:pt x="47718" y="103849"/>
                    <a:pt x="57243" y="104907"/>
                  </a:cubicBezTo>
                  <a:cubicBezTo>
                    <a:pt x="71001" y="101732"/>
                    <a:pt x="85615" y="101117"/>
                    <a:pt x="98518" y="95382"/>
                  </a:cubicBezTo>
                  <a:cubicBezTo>
                    <a:pt x="105357" y="92343"/>
                    <a:pt x="111046" y="86200"/>
                    <a:pt x="114393" y="79507"/>
                  </a:cubicBezTo>
                  <a:cubicBezTo>
                    <a:pt x="121432" y="65429"/>
                    <a:pt x="114393" y="28178"/>
                    <a:pt x="111218" y="16007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8" name="Freeform: Shape 287">
              <a:extLst>
                <a:ext uri="{FF2B5EF4-FFF2-40B4-BE49-F238E27FC236}">
                  <a16:creationId xmlns:a16="http://schemas.microsoft.com/office/drawing/2014/main" id="{16367847-8C5D-40B2-9535-796D8E9ADEDE}"/>
                </a:ext>
              </a:extLst>
            </p:cNvPr>
            <p:cNvSpPr/>
            <p:nvPr/>
          </p:nvSpPr>
          <p:spPr>
            <a:xfrm>
              <a:off x="2838450" y="5616543"/>
              <a:ext cx="83496" cy="107982"/>
            </a:xfrm>
            <a:custGeom>
              <a:avLst/>
              <a:gdLst>
                <a:gd name="connsiteX0" fmla="*/ 82550 w 83496"/>
                <a:gd name="connsiteY0" fmla="*/ 19082 h 107982"/>
                <a:gd name="connsiteX1" fmla="*/ 66675 w 83496"/>
                <a:gd name="connsiteY1" fmla="*/ 3207 h 107982"/>
                <a:gd name="connsiteX2" fmla="*/ 25400 w 83496"/>
                <a:gd name="connsiteY2" fmla="*/ 3207 h 107982"/>
                <a:gd name="connsiteX3" fmla="*/ 15875 w 83496"/>
                <a:gd name="connsiteY3" fmla="*/ 12732 h 107982"/>
                <a:gd name="connsiteX4" fmla="*/ 9525 w 83496"/>
                <a:gd name="connsiteY4" fmla="*/ 38132 h 107982"/>
                <a:gd name="connsiteX5" fmla="*/ 3175 w 83496"/>
                <a:gd name="connsiteY5" fmla="*/ 50832 h 107982"/>
                <a:gd name="connsiteX6" fmla="*/ 0 w 83496"/>
                <a:gd name="connsiteY6" fmla="*/ 60357 h 107982"/>
                <a:gd name="connsiteX7" fmla="*/ 9525 w 83496"/>
                <a:gd name="connsiteY7" fmla="*/ 88932 h 107982"/>
                <a:gd name="connsiteX8" fmla="*/ 22225 w 83496"/>
                <a:gd name="connsiteY8" fmla="*/ 98457 h 107982"/>
                <a:gd name="connsiteX9" fmla="*/ 31750 w 83496"/>
                <a:gd name="connsiteY9" fmla="*/ 107982 h 107982"/>
                <a:gd name="connsiteX10" fmla="*/ 57150 w 83496"/>
                <a:gd name="connsiteY10" fmla="*/ 104807 h 107982"/>
                <a:gd name="connsiteX11" fmla="*/ 66675 w 83496"/>
                <a:gd name="connsiteY11" fmla="*/ 95282 h 107982"/>
                <a:gd name="connsiteX12" fmla="*/ 79375 w 83496"/>
                <a:gd name="connsiteY12" fmla="*/ 79407 h 107982"/>
                <a:gd name="connsiteX13" fmla="*/ 82550 w 83496"/>
                <a:gd name="connsiteY13" fmla="*/ 19082 h 10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3496" h="107982">
                  <a:moveTo>
                    <a:pt x="82550" y="19082"/>
                  </a:moveTo>
                  <a:cubicBezTo>
                    <a:pt x="80433" y="6382"/>
                    <a:pt x="72902" y="7358"/>
                    <a:pt x="66675" y="3207"/>
                  </a:cubicBezTo>
                  <a:cubicBezTo>
                    <a:pt x="56462" y="-3602"/>
                    <a:pt x="32430" y="2426"/>
                    <a:pt x="25400" y="3207"/>
                  </a:cubicBezTo>
                  <a:cubicBezTo>
                    <a:pt x="22225" y="6382"/>
                    <a:pt x="18366" y="8996"/>
                    <a:pt x="15875" y="12732"/>
                  </a:cubicBezTo>
                  <a:cubicBezTo>
                    <a:pt x="12707" y="17484"/>
                    <a:pt x="10594" y="34926"/>
                    <a:pt x="9525" y="38132"/>
                  </a:cubicBezTo>
                  <a:cubicBezTo>
                    <a:pt x="8028" y="42622"/>
                    <a:pt x="5039" y="46482"/>
                    <a:pt x="3175" y="50832"/>
                  </a:cubicBezTo>
                  <a:cubicBezTo>
                    <a:pt x="1857" y="53908"/>
                    <a:pt x="1058" y="57182"/>
                    <a:pt x="0" y="60357"/>
                  </a:cubicBezTo>
                  <a:cubicBezTo>
                    <a:pt x="3175" y="69882"/>
                    <a:pt x="4466" y="80259"/>
                    <a:pt x="9525" y="88932"/>
                  </a:cubicBezTo>
                  <a:cubicBezTo>
                    <a:pt x="12191" y="93503"/>
                    <a:pt x="18207" y="95013"/>
                    <a:pt x="22225" y="98457"/>
                  </a:cubicBezTo>
                  <a:cubicBezTo>
                    <a:pt x="25634" y="101379"/>
                    <a:pt x="28575" y="104807"/>
                    <a:pt x="31750" y="107982"/>
                  </a:cubicBezTo>
                  <a:cubicBezTo>
                    <a:pt x="40217" y="106924"/>
                    <a:pt x="49131" y="107723"/>
                    <a:pt x="57150" y="104807"/>
                  </a:cubicBezTo>
                  <a:cubicBezTo>
                    <a:pt x="61370" y="103273"/>
                    <a:pt x="63718" y="98661"/>
                    <a:pt x="66675" y="95282"/>
                  </a:cubicBezTo>
                  <a:cubicBezTo>
                    <a:pt x="71137" y="90182"/>
                    <a:pt x="75142" y="84699"/>
                    <a:pt x="79375" y="79407"/>
                  </a:cubicBezTo>
                  <a:cubicBezTo>
                    <a:pt x="83072" y="57225"/>
                    <a:pt x="84667" y="31782"/>
                    <a:pt x="82550" y="19082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9" name="Freeform: Shape 288">
              <a:extLst>
                <a:ext uri="{FF2B5EF4-FFF2-40B4-BE49-F238E27FC236}">
                  <a16:creationId xmlns:a16="http://schemas.microsoft.com/office/drawing/2014/main" id="{3E5F0008-0E76-4444-AD07-A6347CD619A5}"/>
                </a:ext>
              </a:extLst>
            </p:cNvPr>
            <p:cNvSpPr/>
            <p:nvPr/>
          </p:nvSpPr>
          <p:spPr>
            <a:xfrm>
              <a:off x="3078883" y="5905413"/>
              <a:ext cx="286617" cy="149312"/>
            </a:xfrm>
            <a:custGeom>
              <a:avLst/>
              <a:gdLst>
                <a:gd name="connsiteX0" fmla="*/ 229467 w 286617"/>
                <a:gd name="connsiteY0" fmla="*/ 31837 h 149312"/>
                <a:gd name="connsiteX1" fmla="*/ 210417 w 286617"/>
                <a:gd name="connsiteY1" fmla="*/ 15962 h 149312"/>
                <a:gd name="connsiteX2" fmla="*/ 99292 w 286617"/>
                <a:gd name="connsiteY2" fmla="*/ 6437 h 149312"/>
                <a:gd name="connsiteX3" fmla="*/ 32617 w 286617"/>
                <a:gd name="connsiteY3" fmla="*/ 44537 h 149312"/>
                <a:gd name="connsiteX4" fmla="*/ 23092 w 286617"/>
                <a:gd name="connsiteY4" fmla="*/ 57237 h 149312"/>
                <a:gd name="connsiteX5" fmla="*/ 7217 w 286617"/>
                <a:gd name="connsiteY5" fmla="*/ 88987 h 149312"/>
                <a:gd name="connsiteX6" fmla="*/ 4042 w 286617"/>
                <a:gd name="connsiteY6" fmla="*/ 104862 h 149312"/>
                <a:gd name="connsiteX7" fmla="*/ 867 w 286617"/>
                <a:gd name="connsiteY7" fmla="*/ 117562 h 149312"/>
                <a:gd name="connsiteX8" fmla="*/ 26267 w 286617"/>
                <a:gd name="connsiteY8" fmla="*/ 130262 h 149312"/>
                <a:gd name="connsiteX9" fmla="*/ 86592 w 286617"/>
                <a:gd name="connsiteY9" fmla="*/ 142962 h 149312"/>
                <a:gd name="connsiteX10" fmla="*/ 162792 w 286617"/>
                <a:gd name="connsiteY10" fmla="*/ 149312 h 149312"/>
                <a:gd name="connsiteX11" fmla="*/ 185017 w 286617"/>
                <a:gd name="connsiteY11" fmla="*/ 146137 h 149312"/>
                <a:gd name="connsiteX12" fmla="*/ 223117 w 286617"/>
                <a:gd name="connsiteY12" fmla="*/ 142962 h 149312"/>
                <a:gd name="connsiteX13" fmla="*/ 245342 w 286617"/>
                <a:gd name="connsiteY13" fmla="*/ 136612 h 149312"/>
                <a:gd name="connsiteX14" fmla="*/ 267567 w 286617"/>
                <a:gd name="connsiteY14" fmla="*/ 117562 h 149312"/>
                <a:gd name="connsiteX15" fmla="*/ 280267 w 286617"/>
                <a:gd name="connsiteY15" fmla="*/ 98512 h 149312"/>
                <a:gd name="connsiteX16" fmla="*/ 286617 w 286617"/>
                <a:gd name="connsiteY16" fmla="*/ 63587 h 149312"/>
                <a:gd name="connsiteX17" fmla="*/ 280267 w 286617"/>
                <a:gd name="connsiteY17" fmla="*/ 47712 h 149312"/>
                <a:gd name="connsiteX18" fmla="*/ 267567 w 286617"/>
                <a:gd name="connsiteY18" fmla="*/ 38187 h 149312"/>
                <a:gd name="connsiteX19" fmla="*/ 229467 w 286617"/>
                <a:gd name="connsiteY19" fmla="*/ 31837 h 149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6617" h="149312">
                  <a:moveTo>
                    <a:pt x="229467" y="31837"/>
                  </a:moveTo>
                  <a:cubicBezTo>
                    <a:pt x="219942" y="28133"/>
                    <a:pt x="217942" y="19382"/>
                    <a:pt x="210417" y="15962"/>
                  </a:cubicBezTo>
                  <a:cubicBezTo>
                    <a:pt x="158105" y="-7816"/>
                    <a:pt x="156989" y="364"/>
                    <a:pt x="99292" y="6437"/>
                  </a:cubicBezTo>
                  <a:cubicBezTo>
                    <a:pt x="67281" y="22443"/>
                    <a:pt x="51056" y="23025"/>
                    <a:pt x="32617" y="44537"/>
                  </a:cubicBezTo>
                  <a:cubicBezTo>
                    <a:pt x="29173" y="48555"/>
                    <a:pt x="25717" y="52643"/>
                    <a:pt x="23092" y="57237"/>
                  </a:cubicBezTo>
                  <a:cubicBezTo>
                    <a:pt x="17221" y="67511"/>
                    <a:pt x="7217" y="88987"/>
                    <a:pt x="7217" y="88987"/>
                  </a:cubicBezTo>
                  <a:cubicBezTo>
                    <a:pt x="6159" y="94279"/>
                    <a:pt x="5213" y="99594"/>
                    <a:pt x="4042" y="104862"/>
                  </a:cubicBezTo>
                  <a:cubicBezTo>
                    <a:pt x="3095" y="109122"/>
                    <a:pt x="-2006" y="114278"/>
                    <a:pt x="867" y="117562"/>
                  </a:cubicBezTo>
                  <a:cubicBezTo>
                    <a:pt x="7100" y="124686"/>
                    <a:pt x="17385" y="126990"/>
                    <a:pt x="26267" y="130262"/>
                  </a:cubicBezTo>
                  <a:cubicBezTo>
                    <a:pt x="49766" y="138920"/>
                    <a:pt x="63118" y="140491"/>
                    <a:pt x="86592" y="142962"/>
                  </a:cubicBezTo>
                  <a:cubicBezTo>
                    <a:pt x="110610" y="145490"/>
                    <a:pt x="138959" y="147479"/>
                    <a:pt x="162792" y="149312"/>
                  </a:cubicBezTo>
                  <a:cubicBezTo>
                    <a:pt x="170200" y="148254"/>
                    <a:pt x="177575" y="146920"/>
                    <a:pt x="185017" y="146137"/>
                  </a:cubicBezTo>
                  <a:cubicBezTo>
                    <a:pt x="197691" y="144803"/>
                    <a:pt x="210529" y="144950"/>
                    <a:pt x="223117" y="142962"/>
                  </a:cubicBezTo>
                  <a:cubicBezTo>
                    <a:pt x="230727" y="141760"/>
                    <a:pt x="237934" y="138729"/>
                    <a:pt x="245342" y="136612"/>
                  </a:cubicBezTo>
                  <a:cubicBezTo>
                    <a:pt x="252750" y="130262"/>
                    <a:pt x="260974" y="124755"/>
                    <a:pt x="267567" y="117562"/>
                  </a:cubicBezTo>
                  <a:cubicBezTo>
                    <a:pt x="272724" y="111936"/>
                    <a:pt x="276854" y="105338"/>
                    <a:pt x="280267" y="98512"/>
                  </a:cubicBezTo>
                  <a:cubicBezTo>
                    <a:pt x="283261" y="92524"/>
                    <a:pt x="286248" y="66170"/>
                    <a:pt x="286617" y="63587"/>
                  </a:cubicBezTo>
                  <a:cubicBezTo>
                    <a:pt x="284500" y="58295"/>
                    <a:pt x="283687" y="52271"/>
                    <a:pt x="280267" y="47712"/>
                  </a:cubicBezTo>
                  <a:cubicBezTo>
                    <a:pt x="277092" y="43479"/>
                    <a:pt x="272018" y="41049"/>
                    <a:pt x="267567" y="38187"/>
                  </a:cubicBezTo>
                  <a:cubicBezTo>
                    <a:pt x="237087" y="18592"/>
                    <a:pt x="238992" y="35541"/>
                    <a:pt x="229467" y="31837"/>
                  </a:cubicBez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0" name="Freeform: Shape 289">
              <a:extLst>
                <a:ext uri="{FF2B5EF4-FFF2-40B4-BE49-F238E27FC236}">
                  <a16:creationId xmlns:a16="http://schemas.microsoft.com/office/drawing/2014/main" id="{9A33112C-AF6E-4670-BA6A-8323207F53B7}"/>
                </a:ext>
              </a:extLst>
            </p:cNvPr>
            <p:cNvSpPr/>
            <p:nvPr/>
          </p:nvSpPr>
          <p:spPr>
            <a:xfrm>
              <a:off x="3522193" y="5835650"/>
              <a:ext cx="122707" cy="92075"/>
            </a:xfrm>
            <a:custGeom>
              <a:avLst/>
              <a:gdLst>
                <a:gd name="connsiteX0" fmla="*/ 103657 w 122707"/>
                <a:gd name="connsiteY0" fmla="*/ 25400 h 92075"/>
                <a:gd name="connsiteX1" fmla="*/ 65557 w 122707"/>
                <a:gd name="connsiteY1" fmla="*/ 3175 h 92075"/>
                <a:gd name="connsiteX2" fmla="*/ 56032 w 122707"/>
                <a:gd name="connsiteY2" fmla="*/ 0 h 92075"/>
                <a:gd name="connsiteX3" fmla="*/ 33807 w 122707"/>
                <a:gd name="connsiteY3" fmla="*/ 3175 h 92075"/>
                <a:gd name="connsiteX4" fmla="*/ 21107 w 122707"/>
                <a:gd name="connsiteY4" fmla="*/ 15875 h 92075"/>
                <a:gd name="connsiteX5" fmla="*/ 11582 w 122707"/>
                <a:gd name="connsiteY5" fmla="*/ 22225 h 92075"/>
                <a:gd name="connsiteX6" fmla="*/ 5232 w 122707"/>
                <a:gd name="connsiteY6" fmla="*/ 31750 h 92075"/>
                <a:gd name="connsiteX7" fmla="*/ 5232 w 122707"/>
                <a:gd name="connsiteY7" fmla="*/ 82550 h 92075"/>
                <a:gd name="connsiteX8" fmla="*/ 24282 w 122707"/>
                <a:gd name="connsiteY8" fmla="*/ 92075 h 92075"/>
                <a:gd name="connsiteX9" fmla="*/ 84607 w 122707"/>
                <a:gd name="connsiteY9" fmla="*/ 88900 h 92075"/>
                <a:gd name="connsiteX10" fmla="*/ 113182 w 122707"/>
                <a:gd name="connsiteY10" fmla="*/ 63500 h 92075"/>
                <a:gd name="connsiteX11" fmla="*/ 122707 w 122707"/>
                <a:gd name="connsiteY11" fmla="*/ 53975 h 92075"/>
                <a:gd name="connsiteX12" fmla="*/ 103657 w 122707"/>
                <a:gd name="connsiteY12" fmla="*/ 25400 h 92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707" h="92075">
                  <a:moveTo>
                    <a:pt x="103657" y="25400"/>
                  </a:moveTo>
                  <a:cubicBezTo>
                    <a:pt x="90957" y="17992"/>
                    <a:pt x="78530" y="10094"/>
                    <a:pt x="65557" y="3175"/>
                  </a:cubicBezTo>
                  <a:cubicBezTo>
                    <a:pt x="62604" y="1600"/>
                    <a:pt x="59379" y="0"/>
                    <a:pt x="56032" y="0"/>
                  </a:cubicBezTo>
                  <a:cubicBezTo>
                    <a:pt x="48548" y="0"/>
                    <a:pt x="41215" y="2117"/>
                    <a:pt x="33807" y="3175"/>
                  </a:cubicBezTo>
                  <a:cubicBezTo>
                    <a:pt x="29574" y="7408"/>
                    <a:pt x="25653" y="11979"/>
                    <a:pt x="21107" y="15875"/>
                  </a:cubicBezTo>
                  <a:cubicBezTo>
                    <a:pt x="18210" y="18358"/>
                    <a:pt x="14280" y="19527"/>
                    <a:pt x="11582" y="22225"/>
                  </a:cubicBezTo>
                  <a:cubicBezTo>
                    <a:pt x="8884" y="24923"/>
                    <a:pt x="7349" y="28575"/>
                    <a:pt x="5232" y="31750"/>
                  </a:cubicBezTo>
                  <a:cubicBezTo>
                    <a:pt x="910" y="49039"/>
                    <a:pt x="-3982" y="62806"/>
                    <a:pt x="5232" y="82550"/>
                  </a:cubicBezTo>
                  <a:cubicBezTo>
                    <a:pt x="8234" y="88983"/>
                    <a:pt x="17932" y="88900"/>
                    <a:pt x="24282" y="92075"/>
                  </a:cubicBezTo>
                  <a:cubicBezTo>
                    <a:pt x="44390" y="91017"/>
                    <a:pt x="64986" y="93428"/>
                    <a:pt x="84607" y="88900"/>
                  </a:cubicBezTo>
                  <a:cubicBezTo>
                    <a:pt x="105719" y="84028"/>
                    <a:pt x="103550" y="75059"/>
                    <a:pt x="113182" y="63500"/>
                  </a:cubicBezTo>
                  <a:cubicBezTo>
                    <a:pt x="116057" y="60051"/>
                    <a:pt x="119532" y="57150"/>
                    <a:pt x="122707" y="53975"/>
                  </a:cubicBezTo>
                  <a:lnTo>
                    <a:pt x="103657" y="25400"/>
                  </a:lnTo>
                  <a:close/>
                </a:path>
              </a:pathLst>
            </a:custGeom>
            <a:noFill/>
            <a:ln>
              <a:solidFill>
                <a:srgbClr val="8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6395C067-85BC-4C1C-98AC-77A8F25BE948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0064B695-6B96-452E-A101-433C71D9AC51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22A9E717-A963-40A0-B1AB-6B829241AEB7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67FC6FB3-DE44-4363-9498-991C1FD1E952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6C1F3368-A9FD-47B7-99FE-562B04D48522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FE879D63-82C4-4AF4-A0FA-BBB597F3634A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332597F0-1072-423D-8FE8-F9AF8256E3AF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EE806706-13C0-4ACC-BE5A-7A3A413788EE}"/>
              </a:ext>
            </a:extLst>
          </p:cNvPr>
          <p:cNvSpPr txBox="1"/>
          <p:nvPr/>
        </p:nvSpPr>
        <p:spPr>
          <a:xfrm>
            <a:off x="10272067" y="1176859"/>
            <a:ext cx="54213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 err="1">
                <a:solidFill>
                  <a:srgbClr val="8080FF"/>
                </a:solidFill>
              </a:rPr>
              <a:t>Pnoc</a:t>
            </a:r>
            <a:endParaRPr lang="en-US" sz="1400" i="1" dirty="0">
              <a:solidFill>
                <a:srgbClr val="808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699980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>
            <a:extLst>
              <a:ext uri="{FF2B5EF4-FFF2-40B4-BE49-F238E27FC236}">
                <a16:creationId xmlns:a16="http://schemas.microsoft.com/office/drawing/2014/main" id="{3C3475EA-3B61-4BC5-ACB6-0C81BA01A17E}"/>
              </a:ext>
            </a:extLst>
          </p:cNvPr>
          <p:cNvGrpSpPr/>
          <p:nvPr/>
        </p:nvGrpSpPr>
        <p:grpSpPr>
          <a:xfrm>
            <a:off x="1845854" y="354406"/>
            <a:ext cx="3848485" cy="2886364"/>
            <a:chOff x="484632" y="0"/>
            <a:chExt cx="9144000" cy="6858000"/>
          </a:xfrm>
        </p:grpSpPr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56C44145-9FE8-4013-A8E7-328C9B69EF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F2D60D23-9D95-4F2C-89BF-CCE9DAC7AC0F}"/>
                </a:ext>
              </a:extLst>
            </p:cNvPr>
            <p:cNvSpPr/>
            <p:nvPr/>
          </p:nvSpPr>
          <p:spPr>
            <a:xfrm>
              <a:off x="3500260" y="2347913"/>
              <a:ext cx="5477186" cy="2386012"/>
            </a:xfrm>
            <a:custGeom>
              <a:avLst/>
              <a:gdLst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329415 w 5477186"/>
                <a:gd name="connsiteY105" fmla="*/ 681037 h 2386012"/>
                <a:gd name="connsiteX106" fmla="*/ 5277028 w 5477186"/>
                <a:gd name="connsiteY106" fmla="*/ 552450 h 2386012"/>
                <a:gd name="connsiteX107" fmla="*/ 5262740 w 5477186"/>
                <a:gd name="connsiteY107" fmla="*/ 519112 h 2386012"/>
                <a:gd name="connsiteX108" fmla="*/ 5243690 w 5477186"/>
                <a:gd name="connsiteY108" fmla="*/ 471487 h 2386012"/>
                <a:gd name="connsiteX109" fmla="*/ 5215115 w 5477186"/>
                <a:gd name="connsiteY109" fmla="*/ 423862 h 2386012"/>
                <a:gd name="connsiteX110" fmla="*/ 5186540 w 5477186"/>
                <a:gd name="connsiteY110" fmla="*/ 381000 h 2386012"/>
                <a:gd name="connsiteX111" fmla="*/ 5148440 w 5477186"/>
                <a:gd name="connsiteY111" fmla="*/ 323850 h 2386012"/>
                <a:gd name="connsiteX112" fmla="*/ 5119865 w 5477186"/>
                <a:gd name="connsiteY112" fmla="*/ 295275 h 2386012"/>
                <a:gd name="connsiteX113" fmla="*/ 5105578 w 5477186"/>
                <a:gd name="connsiteY113" fmla="*/ 271462 h 2386012"/>
                <a:gd name="connsiteX114" fmla="*/ 5048428 w 5477186"/>
                <a:gd name="connsiteY114" fmla="*/ 219075 h 2386012"/>
                <a:gd name="connsiteX115" fmla="*/ 5024615 w 5477186"/>
                <a:gd name="connsiteY115" fmla="*/ 204787 h 2386012"/>
                <a:gd name="connsiteX116" fmla="*/ 5000803 w 5477186"/>
                <a:gd name="connsiteY116" fmla="*/ 185737 h 2386012"/>
                <a:gd name="connsiteX117" fmla="*/ 4867453 w 5477186"/>
                <a:gd name="connsiteY117" fmla="*/ 128587 h 2386012"/>
                <a:gd name="connsiteX118" fmla="*/ 4738865 w 5477186"/>
                <a:gd name="connsiteY118" fmla="*/ 90487 h 2386012"/>
                <a:gd name="connsiteX119" fmla="*/ 4615040 w 5477186"/>
                <a:gd name="connsiteY119" fmla="*/ 38100 h 2386012"/>
                <a:gd name="connsiteX120" fmla="*/ 4591228 w 5477186"/>
                <a:gd name="connsiteY120" fmla="*/ 28575 h 2386012"/>
                <a:gd name="connsiteX121" fmla="*/ 4557890 w 5477186"/>
                <a:gd name="connsiteY121" fmla="*/ 23812 h 2386012"/>
                <a:gd name="connsiteX122" fmla="*/ 4538840 w 5477186"/>
                <a:gd name="connsiteY122" fmla="*/ 19050 h 2386012"/>
                <a:gd name="connsiteX123" fmla="*/ 4472165 w 5477186"/>
                <a:gd name="connsiteY123" fmla="*/ 14287 h 2386012"/>
                <a:gd name="connsiteX124" fmla="*/ 4434065 w 5477186"/>
                <a:gd name="connsiteY124" fmla="*/ 9525 h 2386012"/>
                <a:gd name="connsiteX125" fmla="*/ 4348340 w 5477186"/>
                <a:gd name="connsiteY125" fmla="*/ 0 h 2386012"/>
                <a:gd name="connsiteX126" fmla="*/ 4057828 w 5477186"/>
                <a:gd name="connsiteY126" fmla="*/ 9525 h 2386012"/>
                <a:gd name="connsiteX127" fmla="*/ 4005440 w 5477186"/>
                <a:gd name="connsiteY127" fmla="*/ 23812 h 2386012"/>
                <a:gd name="connsiteX128" fmla="*/ 3957815 w 5477186"/>
                <a:gd name="connsiteY128" fmla="*/ 47625 h 2386012"/>
                <a:gd name="connsiteX129" fmla="*/ 3943528 w 5477186"/>
                <a:gd name="connsiteY129" fmla="*/ 61912 h 2386012"/>
                <a:gd name="connsiteX130" fmla="*/ 3910190 w 5477186"/>
                <a:gd name="connsiteY130" fmla="*/ 109537 h 2386012"/>
                <a:gd name="connsiteX131" fmla="*/ 3891140 w 5477186"/>
                <a:gd name="connsiteY131" fmla="*/ 171450 h 2386012"/>
                <a:gd name="connsiteX132" fmla="*/ 3881615 w 5477186"/>
                <a:gd name="connsiteY132" fmla="*/ 214312 h 2386012"/>
                <a:gd name="connsiteX133" fmla="*/ 3872090 w 5477186"/>
                <a:gd name="connsiteY133" fmla="*/ 238125 h 2386012"/>
                <a:gd name="connsiteX134" fmla="*/ 3862565 w 5477186"/>
                <a:gd name="connsiteY134" fmla="*/ 280987 h 2386012"/>
                <a:gd name="connsiteX135" fmla="*/ 3829228 w 5477186"/>
                <a:gd name="connsiteY135" fmla="*/ 347662 h 2386012"/>
                <a:gd name="connsiteX136" fmla="*/ 3800653 w 5477186"/>
                <a:gd name="connsiteY136" fmla="*/ 400050 h 2386012"/>
                <a:gd name="connsiteX137" fmla="*/ 3781603 w 5477186"/>
                <a:gd name="connsiteY137" fmla="*/ 414337 h 2386012"/>
                <a:gd name="connsiteX138" fmla="*/ 3743503 w 5477186"/>
                <a:gd name="connsiteY138" fmla="*/ 438150 h 2386012"/>
                <a:gd name="connsiteX139" fmla="*/ 3686353 w 5477186"/>
                <a:gd name="connsiteY139" fmla="*/ 485775 h 2386012"/>
                <a:gd name="connsiteX140" fmla="*/ 3662540 w 5477186"/>
                <a:gd name="connsiteY140" fmla="*/ 519112 h 2386012"/>
                <a:gd name="connsiteX141" fmla="*/ 3638728 w 5477186"/>
                <a:gd name="connsiteY141" fmla="*/ 542925 h 2386012"/>
                <a:gd name="connsiteX142" fmla="*/ 3610153 w 5477186"/>
                <a:gd name="connsiteY142" fmla="*/ 590550 h 2386012"/>
                <a:gd name="connsiteX143" fmla="*/ 3581578 w 5477186"/>
                <a:gd name="connsiteY143" fmla="*/ 628650 h 2386012"/>
                <a:gd name="connsiteX144" fmla="*/ 3567290 w 5477186"/>
                <a:gd name="connsiteY144" fmla="*/ 647700 h 2386012"/>
                <a:gd name="connsiteX145" fmla="*/ 3510140 w 5477186"/>
                <a:gd name="connsiteY145" fmla="*/ 704850 h 2386012"/>
                <a:gd name="connsiteX146" fmla="*/ 3472040 w 5477186"/>
                <a:gd name="connsiteY146" fmla="*/ 738187 h 2386012"/>
                <a:gd name="connsiteX147" fmla="*/ 3448228 w 5477186"/>
                <a:gd name="connsiteY147" fmla="*/ 766762 h 2386012"/>
                <a:gd name="connsiteX148" fmla="*/ 3429178 w 5477186"/>
                <a:gd name="connsiteY148" fmla="*/ 776287 h 2386012"/>
                <a:gd name="connsiteX149" fmla="*/ 3405365 w 5477186"/>
                <a:gd name="connsiteY149" fmla="*/ 790575 h 2386012"/>
                <a:gd name="connsiteX150" fmla="*/ 3391078 w 5477186"/>
                <a:gd name="connsiteY150" fmla="*/ 800100 h 2386012"/>
                <a:gd name="connsiteX151" fmla="*/ 3372028 w 5477186"/>
                <a:gd name="connsiteY151" fmla="*/ 809625 h 2386012"/>
                <a:gd name="connsiteX152" fmla="*/ 3329165 w 5477186"/>
                <a:gd name="connsiteY152" fmla="*/ 833437 h 2386012"/>
                <a:gd name="connsiteX153" fmla="*/ 3291065 w 5477186"/>
                <a:gd name="connsiteY153" fmla="*/ 857250 h 2386012"/>
                <a:gd name="connsiteX154" fmla="*/ 3219628 w 5477186"/>
                <a:gd name="connsiteY154" fmla="*/ 890587 h 2386012"/>
                <a:gd name="connsiteX155" fmla="*/ 3157715 w 5477186"/>
                <a:gd name="connsiteY155" fmla="*/ 914400 h 2386012"/>
                <a:gd name="connsiteX156" fmla="*/ 3124378 w 5477186"/>
                <a:gd name="connsiteY156" fmla="*/ 923925 h 2386012"/>
                <a:gd name="connsiteX157" fmla="*/ 3091040 w 5477186"/>
                <a:gd name="connsiteY157" fmla="*/ 928687 h 2386012"/>
                <a:gd name="connsiteX158" fmla="*/ 3067228 w 5477186"/>
                <a:gd name="connsiteY158" fmla="*/ 933450 h 2386012"/>
                <a:gd name="connsiteX159" fmla="*/ 3052940 w 5477186"/>
                <a:gd name="connsiteY159" fmla="*/ 938212 h 2386012"/>
                <a:gd name="connsiteX160" fmla="*/ 2995790 w 5477186"/>
                <a:gd name="connsiteY160" fmla="*/ 947737 h 2386012"/>
                <a:gd name="connsiteX161" fmla="*/ 2938640 w 5477186"/>
                <a:gd name="connsiteY161" fmla="*/ 957262 h 2386012"/>
                <a:gd name="connsiteX162" fmla="*/ 2895778 w 5477186"/>
                <a:gd name="connsiteY162" fmla="*/ 971550 h 2386012"/>
                <a:gd name="connsiteX163" fmla="*/ 2848153 w 5477186"/>
                <a:gd name="connsiteY163" fmla="*/ 990600 h 2386012"/>
                <a:gd name="connsiteX164" fmla="*/ 2838628 w 5477186"/>
                <a:gd name="connsiteY164" fmla="*/ 1004887 h 2386012"/>
                <a:gd name="connsiteX165" fmla="*/ 2791003 w 5477186"/>
                <a:gd name="connsiteY165" fmla="*/ 1023937 h 2386012"/>
                <a:gd name="connsiteX166" fmla="*/ 2738615 w 5477186"/>
                <a:gd name="connsiteY166" fmla="*/ 1047750 h 2386012"/>
                <a:gd name="connsiteX167" fmla="*/ 2719565 w 5477186"/>
                <a:gd name="connsiteY167" fmla="*/ 1062037 h 2386012"/>
                <a:gd name="connsiteX168" fmla="*/ 2652890 w 5477186"/>
                <a:gd name="connsiteY168" fmla="*/ 1090612 h 2386012"/>
                <a:gd name="connsiteX169" fmla="*/ 2610028 w 5477186"/>
                <a:gd name="connsiteY169" fmla="*/ 1128712 h 2386012"/>
                <a:gd name="connsiteX170" fmla="*/ 2562403 w 5477186"/>
                <a:gd name="connsiteY170" fmla="*/ 1162050 h 2386012"/>
                <a:gd name="connsiteX171" fmla="*/ 2505253 w 5477186"/>
                <a:gd name="connsiteY171" fmla="*/ 1209675 h 2386012"/>
                <a:gd name="connsiteX172" fmla="*/ 2400478 w 5477186"/>
                <a:gd name="connsiteY172" fmla="*/ 1262062 h 2386012"/>
                <a:gd name="connsiteX173" fmla="*/ 2362378 w 5477186"/>
                <a:gd name="connsiteY173" fmla="*/ 1271587 h 2386012"/>
                <a:gd name="connsiteX174" fmla="*/ 2314753 w 5477186"/>
                <a:gd name="connsiteY174" fmla="*/ 1290637 h 2386012"/>
                <a:gd name="connsiteX175" fmla="*/ 2257603 w 5477186"/>
                <a:gd name="connsiteY175" fmla="*/ 1304925 h 2386012"/>
                <a:gd name="connsiteX176" fmla="*/ 2090915 w 5477186"/>
                <a:gd name="connsiteY176" fmla="*/ 1295400 h 2386012"/>
                <a:gd name="connsiteX177" fmla="*/ 2033765 w 5477186"/>
                <a:gd name="connsiteY177" fmla="*/ 1285875 h 2386012"/>
                <a:gd name="connsiteX178" fmla="*/ 1976615 w 5477186"/>
                <a:gd name="connsiteY178" fmla="*/ 1281112 h 2386012"/>
                <a:gd name="connsiteX179" fmla="*/ 1905178 w 5477186"/>
                <a:gd name="connsiteY179" fmla="*/ 1285875 h 2386012"/>
                <a:gd name="connsiteX180" fmla="*/ 1881365 w 5477186"/>
                <a:gd name="connsiteY180" fmla="*/ 1295400 h 2386012"/>
                <a:gd name="connsiteX181" fmla="*/ 1848028 w 5477186"/>
                <a:gd name="connsiteY181" fmla="*/ 1300162 h 2386012"/>
                <a:gd name="connsiteX182" fmla="*/ 1814690 w 5477186"/>
                <a:gd name="connsiteY182" fmla="*/ 1319212 h 2386012"/>
                <a:gd name="connsiteX183" fmla="*/ 1790878 w 5477186"/>
                <a:gd name="connsiteY183" fmla="*/ 1328737 h 2386012"/>
                <a:gd name="connsiteX184" fmla="*/ 1771828 w 5477186"/>
                <a:gd name="connsiteY184" fmla="*/ 1343025 h 2386012"/>
                <a:gd name="connsiteX185" fmla="*/ 1748015 w 5477186"/>
                <a:gd name="connsiteY185" fmla="*/ 1347787 h 2386012"/>
                <a:gd name="connsiteX186" fmla="*/ 1728965 w 5477186"/>
                <a:gd name="connsiteY186" fmla="*/ 1357312 h 2386012"/>
                <a:gd name="connsiteX187" fmla="*/ 1700390 w 5477186"/>
                <a:gd name="connsiteY187" fmla="*/ 1366837 h 2386012"/>
                <a:gd name="connsiteX188" fmla="*/ 1667053 w 5477186"/>
                <a:gd name="connsiteY188" fmla="*/ 1381125 h 2386012"/>
                <a:gd name="connsiteX189" fmla="*/ 1652765 w 5477186"/>
                <a:gd name="connsiteY189" fmla="*/ 1390650 h 2386012"/>
                <a:gd name="connsiteX190" fmla="*/ 1638478 w 5477186"/>
                <a:gd name="connsiteY190" fmla="*/ 1404937 h 2386012"/>
                <a:gd name="connsiteX191" fmla="*/ 1619428 w 5477186"/>
                <a:gd name="connsiteY191" fmla="*/ 1409700 h 2386012"/>
                <a:gd name="connsiteX192" fmla="*/ 1571803 w 5477186"/>
                <a:gd name="connsiteY192" fmla="*/ 1433512 h 2386012"/>
                <a:gd name="connsiteX193" fmla="*/ 1519415 w 5477186"/>
                <a:gd name="connsiteY193" fmla="*/ 1462087 h 2386012"/>
                <a:gd name="connsiteX194" fmla="*/ 1495603 w 5477186"/>
                <a:gd name="connsiteY194" fmla="*/ 1471612 h 2386012"/>
                <a:gd name="connsiteX195" fmla="*/ 1438453 w 5477186"/>
                <a:gd name="connsiteY195" fmla="*/ 1500187 h 2386012"/>
                <a:gd name="connsiteX196" fmla="*/ 1376540 w 5477186"/>
                <a:gd name="connsiteY196" fmla="*/ 1519237 h 2386012"/>
                <a:gd name="connsiteX197" fmla="*/ 1352728 w 5477186"/>
                <a:gd name="connsiteY197" fmla="*/ 1528762 h 2386012"/>
                <a:gd name="connsiteX198" fmla="*/ 1247953 w 5477186"/>
                <a:gd name="connsiteY198" fmla="*/ 1562100 h 2386012"/>
                <a:gd name="connsiteX199" fmla="*/ 1214615 w 5477186"/>
                <a:gd name="connsiteY199" fmla="*/ 1571625 h 2386012"/>
                <a:gd name="connsiteX200" fmla="*/ 1200328 w 5477186"/>
                <a:gd name="connsiteY200" fmla="*/ 1581150 h 2386012"/>
                <a:gd name="connsiteX201" fmla="*/ 1114603 w 5477186"/>
                <a:gd name="connsiteY201" fmla="*/ 1614487 h 2386012"/>
                <a:gd name="connsiteX202" fmla="*/ 1081265 w 5477186"/>
                <a:gd name="connsiteY202" fmla="*/ 1638300 h 2386012"/>
                <a:gd name="connsiteX203" fmla="*/ 1047928 w 5477186"/>
                <a:gd name="connsiteY203" fmla="*/ 1647825 h 2386012"/>
                <a:gd name="connsiteX204" fmla="*/ 1014590 w 5477186"/>
                <a:gd name="connsiteY204" fmla="*/ 1666875 h 2386012"/>
                <a:gd name="connsiteX205" fmla="*/ 971728 w 5477186"/>
                <a:gd name="connsiteY205" fmla="*/ 1685925 h 2386012"/>
                <a:gd name="connsiteX206" fmla="*/ 933628 w 5477186"/>
                <a:gd name="connsiteY206" fmla="*/ 1709737 h 2386012"/>
                <a:gd name="connsiteX207" fmla="*/ 866953 w 5477186"/>
                <a:gd name="connsiteY207" fmla="*/ 1738312 h 2386012"/>
                <a:gd name="connsiteX208" fmla="*/ 838378 w 5477186"/>
                <a:gd name="connsiteY208" fmla="*/ 1757362 h 2386012"/>
                <a:gd name="connsiteX209" fmla="*/ 809803 w 5477186"/>
                <a:gd name="connsiteY209" fmla="*/ 1766887 h 2386012"/>
                <a:gd name="connsiteX210" fmla="*/ 785990 w 5477186"/>
                <a:gd name="connsiteY210" fmla="*/ 1781175 h 2386012"/>
                <a:gd name="connsiteX211" fmla="*/ 752653 w 5477186"/>
                <a:gd name="connsiteY211" fmla="*/ 1795462 h 2386012"/>
                <a:gd name="connsiteX212" fmla="*/ 676453 w 5477186"/>
                <a:gd name="connsiteY212" fmla="*/ 1838325 h 2386012"/>
                <a:gd name="connsiteX213" fmla="*/ 657403 w 5477186"/>
                <a:gd name="connsiteY213" fmla="*/ 1852612 h 2386012"/>
                <a:gd name="connsiteX214" fmla="*/ 605015 w 5477186"/>
                <a:gd name="connsiteY214" fmla="*/ 1876425 h 2386012"/>
                <a:gd name="connsiteX215" fmla="*/ 581203 w 5477186"/>
                <a:gd name="connsiteY215" fmla="*/ 1895475 h 2386012"/>
                <a:gd name="connsiteX216" fmla="*/ 533578 w 5477186"/>
                <a:gd name="connsiteY216" fmla="*/ 1919287 h 2386012"/>
                <a:gd name="connsiteX217" fmla="*/ 519290 w 5477186"/>
                <a:gd name="connsiteY217" fmla="*/ 1938337 h 2386012"/>
                <a:gd name="connsiteX218" fmla="*/ 495478 w 5477186"/>
                <a:gd name="connsiteY218" fmla="*/ 1952625 h 2386012"/>
                <a:gd name="connsiteX219" fmla="*/ 466903 w 5477186"/>
                <a:gd name="connsiteY219" fmla="*/ 1976437 h 2386012"/>
                <a:gd name="connsiteX220" fmla="*/ 447853 w 5477186"/>
                <a:gd name="connsiteY220" fmla="*/ 2000250 h 2386012"/>
                <a:gd name="connsiteX221" fmla="*/ 424040 w 5477186"/>
                <a:gd name="connsiteY221" fmla="*/ 2014537 h 2386012"/>
                <a:gd name="connsiteX222" fmla="*/ 404990 w 5477186"/>
                <a:gd name="connsiteY222" fmla="*/ 2033587 h 2386012"/>
                <a:gd name="connsiteX223" fmla="*/ 362128 w 5477186"/>
                <a:gd name="connsiteY223" fmla="*/ 2062162 h 2386012"/>
                <a:gd name="connsiteX224" fmla="*/ 347840 w 5477186"/>
                <a:gd name="connsiteY224" fmla="*/ 2076450 h 2386012"/>
                <a:gd name="connsiteX225" fmla="*/ 324028 w 5477186"/>
                <a:gd name="connsiteY225" fmla="*/ 2085975 h 2386012"/>
                <a:gd name="connsiteX226" fmla="*/ 304978 w 5477186"/>
                <a:gd name="connsiteY226" fmla="*/ 2095500 h 2386012"/>
                <a:gd name="connsiteX227" fmla="*/ 281165 w 5477186"/>
                <a:gd name="connsiteY227" fmla="*/ 2109787 h 2386012"/>
                <a:gd name="connsiteX228" fmla="*/ 262115 w 5477186"/>
                <a:gd name="connsiteY228" fmla="*/ 2114550 h 2386012"/>
                <a:gd name="connsiteX229" fmla="*/ 247828 w 5477186"/>
                <a:gd name="connsiteY229" fmla="*/ 2119312 h 2386012"/>
                <a:gd name="connsiteX230" fmla="*/ 233540 w 5477186"/>
                <a:gd name="connsiteY230" fmla="*/ 2128837 h 2386012"/>
                <a:gd name="connsiteX231" fmla="*/ 219253 w 5477186"/>
                <a:gd name="connsiteY231" fmla="*/ 2133600 h 2386012"/>
                <a:gd name="connsiteX232" fmla="*/ 171628 w 5477186"/>
                <a:gd name="connsiteY232" fmla="*/ 2166937 h 2386012"/>
                <a:gd name="connsiteX233" fmla="*/ 157340 w 5477186"/>
                <a:gd name="connsiteY233" fmla="*/ 2176462 h 2386012"/>
                <a:gd name="connsiteX234" fmla="*/ 128765 w 5477186"/>
                <a:gd name="connsiteY234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700390 w 5477186"/>
                <a:gd name="connsiteY185" fmla="*/ 1366837 h 2386012"/>
                <a:gd name="connsiteX186" fmla="*/ 1667053 w 5477186"/>
                <a:gd name="connsiteY186" fmla="*/ 1381125 h 2386012"/>
                <a:gd name="connsiteX187" fmla="*/ 1652765 w 5477186"/>
                <a:gd name="connsiteY187" fmla="*/ 1390650 h 2386012"/>
                <a:gd name="connsiteX188" fmla="*/ 1638478 w 5477186"/>
                <a:gd name="connsiteY188" fmla="*/ 1404937 h 2386012"/>
                <a:gd name="connsiteX189" fmla="*/ 1619428 w 5477186"/>
                <a:gd name="connsiteY189" fmla="*/ 1409700 h 2386012"/>
                <a:gd name="connsiteX190" fmla="*/ 1571803 w 5477186"/>
                <a:gd name="connsiteY190" fmla="*/ 1433512 h 2386012"/>
                <a:gd name="connsiteX191" fmla="*/ 1519415 w 5477186"/>
                <a:gd name="connsiteY191" fmla="*/ 1462087 h 2386012"/>
                <a:gd name="connsiteX192" fmla="*/ 1495603 w 5477186"/>
                <a:gd name="connsiteY192" fmla="*/ 1471612 h 2386012"/>
                <a:gd name="connsiteX193" fmla="*/ 1438453 w 5477186"/>
                <a:gd name="connsiteY193" fmla="*/ 1500187 h 2386012"/>
                <a:gd name="connsiteX194" fmla="*/ 1376540 w 5477186"/>
                <a:gd name="connsiteY194" fmla="*/ 1519237 h 2386012"/>
                <a:gd name="connsiteX195" fmla="*/ 1352728 w 5477186"/>
                <a:gd name="connsiteY195" fmla="*/ 1528762 h 2386012"/>
                <a:gd name="connsiteX196" fmla="*/ 1247953 w 5477186"/>
                <a:gd name="connsiteY196" fmla="*/ 1562100 h 2386012"/>
                <a:gd name="connsiteX197" fmla="*/ 1214615 w 5477186"/>
                <a:gd name="connsiteY197" fmla="*/ 1571625 h 2386012"/>
                <a:gd name="connsiteX198" fmla="*/ 1200328 w 5477186"/>
                <a:gd name="connsiteY198" fmla="*/ 1581150 h 2386012"/>
                <a:gd name="connsiteX199" fmla="*/ 1114603 w 5477186"/>
                <a:gd name="connsiteY199" fmla="*/ 1614487 h 2386012"/>
                <a:gd name="connsiteX200" fmla="*/ 1081265 w 5477186"/>
                <a:gd name="connsiteY200" fmla="*/ 1638300 h 2386012"/>
                <a:gd name="connsiteX201" fmla="*/ 1047928 w 5477186"/>
                <a:gd name="connsiteY201" fmla="*/ 1647825 h 2386012"/>
                <a:gd name="connsiteX202" fmla="*/ 1014590 w 5477186"/>
                <a:gd name="connsiteY202" fmla="*/ 1666875 h 2386012"/>
                <a:gd name="connsiteX203" fmla="*/ 971728 w 5477186"/>
                <a:gd name="connsiteY203" fmla="*/ 1685925 h 2386012"/>
                <a:gd name="connsiteX204" fmla="*/ 933628 w 5477186"/>
                <a:gd name="connsiteY204" fmla="*/ 1709737 h 2386012"/>
                <a:gd name="connsiteX205" fmla="*/ 866953 w 5477186"/>
                <a:gd name="connsiteY205" fmla="*/ 1738312 h 2386012"/>
                <a:gd name="connsiteX206" fmla="*/ 838378 w 5477186"/>
                <a:gd name="connsiteY206" fmla="*/ 1757362 h 2386012"/>
                <a:gd name="connsiteX207" fmla="*/ 809803 w 5477186"/>
                <a:gd name="connsiteY207" fmla="*/ 1766887 h 2386012"/>
                <a:gd name="connsiteX208" fmla="*/ 785990 w 5477186"/>
                <a:gd name="connsiteY208" fmla="*/ 1781175 h 2386012"/>
                <a:gd name="connsiteX209" fmla="*/ 752653 w 5477186"/>
                <a:gd name="connsiteY209" fmla="*/ 1795462 h 2386012"/>
                <a:gd name="connsiteX210" fmla="*/ 676453 w 5477186"/>
                <a:gd name="connsiteY210" fmla="*/ 1838325 h 2386012"/>
                <a:gd name="connsiteX211" fmla="*/ 657403 w 5477186"/>
                <a:gd name="connsiteY211" fmla="*/ 1852612 h 2386012"/>
                <a:gd name="connsiteX212" fmla="*/ 605015 w 5477186"/>
                <a:gd name="connsiteY212" fmla="*/ 1876425 h 2386012"/>
                <a:gd name="connsiteX213" fmla="*/ 581203 w 5477186"/>
                <a:gd name="connsiteY213" fmla="*/ 1895475 h 2386012"/>
                <a:gd name="connsiteX214" fmla="*/ 533578 w 5477186"/>
                <a:gd name="connsiteY214" fmla="*/ 1919287 h 2386012"/>
                <a:gd name="connsiteX215" fmla="*/ 519290 w 5477186"/>
                <a:gd name="connsiteY215" fmla="*/ 1938337 h 2386012"/>
                <a:gd name="connsiteX216" fmla="*/ 495478 w 5477186"/>
                <a:gd name="connsiteY216" fmla="*/ 1952625 h 2386012"/>
                <a:gd name="connsiteX217" fmla="*/ 466903 w 5477186"/>
                <a:gd name="connsiteY217" fmla="*/ 1976437 h 2386012"/>
                <a:gd name="connsiteX218" fmla="*/ 447853 w 5477186"/>
                <a:gd name="connsiteY218" fmla="*/ 2000250 h 2386012"/>
                <a:gd name="connsiteX219" fmla="*/ 424040 w 5477186"/>
                <a:gd name="connsiteY219" fmla="*/ 2014537 h 2386012"/>
                <a:gd name="connsiteX220" fmla="*/ 404990 w 5477186"/>
                <a:gd name="connsiteY220" fmla="*/ 2033587 h 2386012"/>
                <a:gd name="connsiteX221" fmla="*/ 362128 w 5477186"/>
                <a:gd name="connsiteY221" fmla="*/ 2062162 h 2386012"/>
                <a:gd name="connsiteX222" fmla="*/ 347840 w 5477186"/>
                <a:gd name="connsiteY222" fmla="*/ 2076450 h 2386012"/>
                <a:gd name="connsiteX223" fmla="*/ 324028 w 5477186"/>
                <a:gd name="connsiteY223" fmla="*/ 2085975 h 2386012"/>
                <a:gd name="connsiteX224" fmla="*/ 304978 w 5477186"/>
                <a:gd name="connsiteY224" fmla="*/ 2095500 h 2386012"/>
                <a:gd name="connsiteX225" fmla="*/ 281165 w 5477186"/>
                <a:gd name="connsiteY225" fmla="*/ 2109787 h 2386012"/>
                <a:gd name="connsiteX226" fmla="*/ 262115 w 5477186"/>
                <a:gd name="connsiteY226" fmla="*/ 2114550 h 2386012"/>
                <a:gd name="connsiteX227" fmla="*/ 247828 w 5477186"/>
                <a:gd name="connsiteY227" fmla="*/ 2119312 h 2386012"/>
                <a:gd name="connsiteX228" fmla="*/ 233540 w 5477186"/>
                <a:gd name="connsiteY228" fmla="*/ 2128837 h 2386012"/>
                <a:gd name="connsiteX229" fmla="*/ 219253 w 5477186"/>
                <a:gd name="connsiteY229" fmla="*/ 2133600 h 2386012"/>
                <a:gd name="connsiteX230" fmla="*/ 171628 w 5477186"/>
                <a:gd name="connsiteY230" fmla="*/ 2166937 h 2386012"/>
                <a:gd name="connsiteX231" fmla="*/ 157340 w 5477186"/>
                <a:gd name="connsiteY231" fmla="*/ 2176462 h 2386012"/>
                <a:gd name="connsiteX232" fmla="*/ 128765 w 5477186"/>
                <a:gd name="connsiteY232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667053 w 5477186"/>
                <a:gd name="connsiteY185" fmla="*/ 1381125 h 2386012"/>
                <a:gd name="connsiteX186" fmla="*/ 1652765 w 5477186"/>
                <a:gd name="connsiteY186" fmla="*/ 1390650 h 2386012"/>
                <a:gd name="connsiteX187" fmla="*/ 1638478 w 5477186"/>
                <a:gd name="connsiteY187" fmla="*/ 1404937 h 2386012"/>
                <a:gd name="connsiteX188" fmla="*/ 1619428 w 5477186"/>
                <a:gd name="connsiteY188" fmla="*/ 1409700 h 2386012"/>
                <a:gd name="connsiteX189" fmla="*/ 1571803 w 5477186"/>
                <a:gd name="connsiteY189" fmla="*/ 1433512 h 2386012"/>
                <a:gd name="connsiteX190" fmla="*/ 1519415 w 5477186"/>
                <a:gd name="connsiteY190" fmla="*/ 1462087 h 2386012"/>
                <a:gd name="connsiteX191" fmla="*/ 1495603 w 5477186"/>
                <a:gd name="connsiteY191" fmla="*/ 1471612 h 2386012"/>
                <a:gd name="connsiteX192" fmla="*/ 1438453 w 5477186"/>
                <a:gd name="connsiteY192" fmla="*/ 1500187 h 2386012"/>
                <a:gd name="connsiteX193" fmla="*/ 1376540 w 5477186"/>
                <a:gd name="connsiteY193" fmla="*/ 1519237 h 2386012"/>
                <a:gd name="connsiteX194" fmla="*/ 1352728 w 5477186"/>
                <a:gd name="connsiteY194" fmla="*/ 1528762 h 2386012"/>
                <a:gd name="connsiteX195" fmla="*/ 1247953 w 5477186"/>
                <a:gd name="connsiteY195" fmla="*/ 1562100 h 2386012"/>
                <a:gd name="connsiteX196" fmla="*/ 1214615 w 5477186"/>
                <a:gd name="connsiteY196" fmla="*/ 1571625 h 2386012"/>
                <a:gd name="connsiteX197" fmla="*/ 1200328 w 5477186"/>
                <a:gd name="connsiteY197" fmla="*/ 1581150 h 2386012"/>
                <a:gd name="connsiteX198" fmla="*/ 1114603 w 5477186"/>
                <a:gd name="connsiteY198" fmla="*/ 1614487 h 2386012"/>
                <a:gd name="connsiteX199" fmla="*/ 1081265 w 5477186"/>
                <a:gd name="connsiteY199" fmla="*/ 1638300 h 2386012"/>
                <a:gd name="connsiteX200" fmla="*/ 1047928 w 5477186"/>
                <a:gd name="connsiteY200" fmla="*/ 1647825 h 2386012"/>
                <a:gd name="connsiteX201" fmla="*/ 1014590 w 5477186"/>
                <a:gd name="connsiteY201" fmla="*/ 1666875 h 2386012"/>
                <a:gd name="connsiteX202" fmla="*/ 971728 w 5477186"/>
                <a:gd name="connsiteY202" fmla="*/ 1685925 h 2386012"/>
                <a:gd name="connsiteX203" fmla="*/ 933628 w 5477186"/>
                <a:gd name="connsiteY203" fmla="*/ 1709737 h 2386012"/>
                <a:gd name="connsiteX204" fmla="*/ 866953 w 5477186"/>
                <a:gd name="connsiteY204" fmla="*/ 1738312 h 2386012"/>
                <a:gd name="connsiteX205" fmla="*/ 838378 w 5477186"/>
                <a:gd name="connsiteY205" fmla="*/ 1757362 h 2386012"/>
                <a:gd name="connsiteX206" fmla="*/ 809803 w 5477186"/>
                <a:gd name="connsiteY206" fmla="*/ 1766887 h 2386012"/>
                <a:gd name="connsiteX207" fmla="*/ 785990 w 5477186"/>
                <a:gd name="connsiteY207" fmla="*/ 1781175 h 2386012"/>
                <a:gd name="connsiteX208" fmla="*/ 752653 w 5477186"/>
                <a:gd name="connsiteY208" fmla="*/ 1795462 h 2386012"/>
                <a:gd name="connsiteX209" fmla="*/ 676453 w 5477186"/>
                <a:gd name="connsiteY209" fmla="*/ 1838325 h 2386012"/>
                <a:gd name="connsiteX210" fmla="*/ 657403 w 5477186"/>
                <a:gd name="connsiteY210" fmla="*/ 1852612 h 2386012"/>
                <a:gd name="connsiteX211" fmla="*/ 605015 w 5477186"/>
                <a:gd name="connsiteY211" fmla="*/ 1876425 h 2386012"/>
                <a:gd name="connsiteX212" fmla="*/ 581203 w 5477186"/>
                <a:gd name="connsiteY212" fmla="*/ 1895475 h 2386012"/>
                <a:gd name="connsiteX213" fmla="*/ 533578 w 5477186"/>
                <a:gd name="connsiteY213" fmla="*/ 1919287 h 2386012"/>
                <a:gd name="connsiteX214" fmla="*/ 519290 w 5477186"/>
                <a:gd name="connsiteY214" fmla="*/ 1938337 h 2386012"/>
                <a:gd name="connsiteX215" fmla="*/ 495478 w 5477186"/>
                <a:gd name="connsiteY215" fmla="*/ 1952625 h 2386012"/>
                <a:gd name="connsiteX216" fmla="*/ 466903 w 5477186"/>
                <a:gd name="connsiteY216" fmla="*/ 1976437 h 2386012"/>
                <a:gd name="connsiteX217" fmla="*/ 447853 w 5477186"/>
                <a:gd name="connsiteY217" fmla="*/ 2000250 h 2386012"/>
                <a:gd name="connsiteX218" fmla="*/ 424040 w 5477186"/>
                <a:gd name="connsiteY218" fmla="*/ 2014537 h 2386012"/>
                <a:gd name="connsiteX219" fmla="*/ 404990 w 5477186"/>
                <a:gd name="connsiteY219" fmla="*/ 2033587 h 2386012"/>
                <a:gd name="connsiteX220" fmla="*/ 362128 w 5477186"/>
                <a:gd name="connsiteY220" fmla="*/ 2062162 h 2386012"/>
                <a:gd name="connsiteX221" fmla="*/ 347840 w 5477186"/>
                <a:gd name="connsiteY221" fmla="*/ 2076450 h 2386012"/>
                <a:gd name="connsiteX222" fmla="*/ 324028 w 5477186"/>
                <a:gd name="connsiteY222" fmla="*/ 2085975 h 2386012"/>
                <a:gd name="connsiteX223" fmla="*/ 304978 w 5477186"/>
                <a:gd name="connsiteY223" fmla="*/ 2095500 h 2386012"/>
                <a:gd name="connsiteX224" fmla="*/ 281165 w 5477186"/>
                <a:gd name="connsiteY224" fmla="*/ 2109787 h 2386012"/>
                <a:gd name="connsiteX225" fmla="*/ 262115 w 5477186"/>
                <a:gd name="connsiteY225" fmla="*/ 2114550 h 2386012"/>
                <a:gd name="connsiteX226" fmla="*/ 247828 w 5477186"/>
                <a:gd name="connsiteY226" fmla="*/ 2119312 h 2386012"/>
                <a:gd name="connsiteX227" fmla="*/ 233540 w 5477186"/>
                <a:gd name="connsiteY227" fmla="*/ 2128837 h 2386012"/>
                <a:gd name="connsiteX228" fmla="*/ 219253 w 5477186"/>
                <a:gd name="connsiteY228" fmla="*/ 2133600 h 2386012"/>
                <a:gd name="connsiteX229" fmla="*/ 171628 w 5477186"/>
                <a:gd name="connsiteY229" fmla="*/ 2166937 h 2386012"/>
                <a:gd name="connsiteX230" fmla="*/ 157340 w 5477186"/>
                <a:gd name="connsiteY230" fmla="*/ 2176462 h 2386012"/>
                <a:gd name="connsiteX231" fmla="*/ 128765 w 5477186"/>
                <a:gd name="connsiteY231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119365 w 5477186"/>
                <a:gd name="connsiteY21" fmla="*/ 2247900 h 2386012"/>
                <a:gd name="connsiteX22" fmla="*/ 1152703 w 5477186"/>
                <a:gd name="connsiteY22" fmla="*/ 2238375 h 2386012"/>
                <a:gd name="connsiteX23" fmla="*/ 1176515 w 5477186"/>
                <a:gd name="connsiteY23" fmla="*/ 2233612 h 2386012"/>
                <a:gd name="connsiteX24" fmla="*/ 1486078 w 5477186"/>
                <a:gd name="connsiteY24" fmla="*/ 2228850 h 2386012"/>
                <a:gd name="connsiteX25" fmla="*/ 1562278 w 5477186"/>
                <a:gd name="connsiteY25" fmla="*/ 2219325 h 2386012"/>
                <a:gd name="connsiteX26" fmla="*/ 1614665 w 5477186"/>
                <a:gd name="connsiteY26" fmla="*/ 2195512 h 2386012"/>
                <a:gd name="connsiteX27" fmla="*/ 1648003 w 5477186"/>
                <a:gd name="connsiteY27" fmla="*/ 2185987 h 2386012"/>
                <a:gd name="connsiteX28" fmla="*/ 1728965 w 5477186"/>
                <a:gd name="connsiteY28" fmla="*/ 2157412 h 2386012"/>
                <a:gd name="connsiteX29" fmla="*/ 1790878 w 5477186"/>
                <a:gd name="connsiteY29" fmla="*/ 2133600 h 2386012"/>
                <a:gd name="connsiteX30" fmla="*/ 1814690 w 5477186"/>
                <a:gd name="connsiteY30" fmla="*/ 2124075 h 2386012"/>
                <a:gd name="connsiteX31" fmla="*/ 1838503 w 5477186"/>
                <a:gd name="connsiteY31" fmla="*/ 2119312 h 2386012"/>
                <a:gd name="connsiteX32" fmla="*/ 1862315 w 5477186"/>
                <a:gd name="connsiteY32" fmla="*/ 2109787 h 2386012"/>
                <a:gd name="connsiteX33" fmla="*/ 1919465 w 5477186"/>
                <a:gd name="connsiteY33" fmla="*/ 2090737 h 2386012"/>
                <a:gd name="connsiteX34" fmla="*/ 1948040 w 5477186"/>
                <a:gd name="connsiteY34" fmla="*/ 2081212 h 2386012"/>
                <a:gd name="connsiteX35" fmla="*/ 2014715 w 5477186"/>
                <a:gd name="connsiteY35" fmla="*/ 2066925 h 2386012"/>
                <a:gd name="connsiteX36" fmla="*/ 2062340 w 5477186"/>
                <a:gd name="connsiteY36" fmla="*/ 2057400 h 2386012"/>
                <a:gd name="connsiteX37" fmla="*/ 2105203 w 5477186"/>
                <a:gd name="connsiteY37" fmla="*/ 2047875 h 2386012"/>
                <a:gd name="connsiteX38" fmla="*/ 2138540 w 5477186"/>
                <a:gd name="connsiteY38" fmla="*/ 2038350 h 2386012"/>
                <a:gd name="connsiteX39" fmla="*/ 2214740 w 5477186"/>
                <a:gd name="connsiteY39" fmla="*/ 2033587 h 2386012"/>
                <a:gd name="connsiteX40" fmla="*/ 2267128 w 5477186"/>
                <a:gd name="connsiteY40" fmla="*/ 2028825 h 2386012"/>
                <a:gd name="connsiteX41" fmla="*/ 2405240 w 5477186"/>
                <a:gd name="connsiteY41" fmla="*/ 2014537 h 2386012"/>
                <a:gd name="connsiteX42" fmla="*/ 2429053 w 5477186"/>
                <a:gd name="connsiteY42" fmla="*/ 2005012 h 2386012"/>
                <a:gd name="connsiteX43" fmla="*/ 2462390 w 5477186"/>
                <a:gd name="connsiteY43" fmla="*/ 2000250 h 2386012"/>
                <a:gd name="connsiteX44" fmla="*/ 2562403 w 5477186"/>
                <a:gd name="connsiteY44" fmla="*/ 1976437 h 2386012"/>
                <a:gd name="connsiteX45" fmla="*/ 2595740 w 5477186"/>
                <a:gd name="connsiteY45" fmla="*/ 1962150 h 2386012"/>
                <a:gd name="connsiteX46" fmla="*/ 2629078 w 5477186"/>
                <a:gd name="connsiteY46" fmla="*/ 1952625 h 2386012"/>
                <a:gd name="connsiteX47" fmla="*/ 2667178 w 5477186"/>
                <a:gd name="connsiteY47" fmla="*/ 1933575 h 2386012"/>
                <a:gd name="connsiteX48" fmla="*/ 2729090 w 5477186"/>
                <a:gd name="connsiteY48" fmla="*/ 1914525 h 2386012"/>
                <a:gd name="connsiteX49" fmla="*/ 2791003 w 5477186"/>
                <a:gd name="connsiteY49" fmla="*/ 1881187 h 2386012"/>
                <a:gd name="connsiteX50" fmla="*/ 2819578 w 5477186"/>
                <a:gd name="connsiteY50" fmla="*/ 1866900 h 2386012"/>
                <a:gd name="connsiteX51" fmla="*/ 2843390 w 5477186"/>
                <a:gd name="connsiteY51" fmla="*/ 1852612 h 2386012"/>
                <a:gd name="connsiteX52" fmla="*/ 2857678 w 5477186"/>
                <a:gd name="connsiteY52" fmla="*/ 1843087 h 2386012"/>
                <a:gd name="connsiteX53" fmla="*/ 2881490 w 5477186"/>
                <a:gd name="connsiteY53" fmla="*/ 1838325 h 2386012"/>
                <a:gd name="connsiteX54" fmla="*/ 2967215 w 5477186"/>
                <a:gd name="connsiteY54" fmla="*/ 1795462 h 2386012"/>
                <a:gd name="connsiteX55" fmla="*/ 3000553 w 5477186"/>
                <a:gd name="connsiteY55" fmla="*/ 1781175 h 2386012"/>
                <a:gd name="connsiteX56" fmla="*/ 3033890 w 5477186"/>
                <a:gd name="connsiteY56" fmla="*/ 1771650 h 2386012"/>
                <a:gd name="connsiteX57" fmla="*/ 3081515 w 5477186"/>
                <a:gd name="connsiteY57" fmla="*/ 1752600 h 2386012"/>
                <a:gd name="connsiteX58" fmla="*/ 3119615 w 5477186"/>
                <a:gd name="connsiteY58" fmla="*/ 1743075 h 2386012"/>
                <a:gd name="connsiteX59" fmla="*/ 3152953 w 5477186"/>
                <a:gd name="connsiteY59" fmla="*/ 1728787 h 2386012"/>
                <a:gd name="connsiteX60" fmla="*/ 3186290 w 5477186"/>
                <a:gd name="connsiteY60" fmla="*/ 1719262 h 2386012"/>
                <a:gd name="connsiteX61" fmla="*/ 3214865 w 5477186"/>
                <a:gd name="connsiteY61" fmla="*/ 1700212 h 2386012"/>
                <a:gd name="connsiteX62" fmla="*/ 3276778 w 5477186"/>
                <a:gd name="connsiteY62" fmla="*/ 1671637 h 2386012"/>
                <a:gd name="connsiteX63" fmla="*/ 3305353 w 5477186"/>
                <a:gd name="connsiteY63" fmla="*/ 1662112 h 2386012"/>
                <a:gd name="connsiteX64" fmla="*/ 3381553 w 5477186"/>
                <a:gd name="connsiteY64" fmla="*/ 1643062 h 2386012"/>
                <a:gd name="connsiteX65" fmla="*/ 3452990 w 5477186"/>
                <a:gd name="connsiteY65" fmla="*/ 1628775 h 2386012"/>
                <a:gd name="connsiteX66" fmla="*/ 3576815 w 5477186"/>
                <a:gd name="connsiteY66" fmla="*/ 1633537 h 2386012"/>
                <a:gd name="connsiteX67" fmla="*/ 3610153 w 5477186"/>
                <a:gd name="connsiteY67" fmla="*/ 1638300 h 2386012"/>
                <a:gd name="connsiteX68" fmla="*/ 3748265 w 5477186"/>
                <a:gd name="connsiteY68" fmla="*/ 1647825 h 2386012"/>
                <a:gd name="connsiteX69" fmla="*/ 3805415 w 5477186"/>
                <a:gd name="connsiteY69" fmla="*/ 1657350 h 2386012"/>
                <a:gd name="connsiteX70" fmla="*/ 3938765 w 5477186"/>
                <a:gd name="connsiteY70" fmla="*/ 1647825 h 2386012"/>
                <a:gd name="connsiteX71" fmla="*/ 3957815 w 5477186"/>
                <a:gd name="connsiteY71" fmla="*/ 1643062 h 2386012"/>
                <a:gd name="connsiteX72" fmla="*/ 4038778 w 5477186"/>
                <a:gd name="connsiteY72" fmla="*/ 1628775 h 2386012"/>
                <a:gd name="connsiteX73" fmla="*/ 4095928 w 5477186"/>
                <a:gd name="connsiteY73" fmla="*/ 1624012 h 2386012"/>
                <a:gd name="connsiteX74" fmla="*/ 4138790 w 5477186"/>
                <a:gd name="connsiteY74" fmla="*/ 1619250 h 2386012"/>
                <a:gd name="connsiteX75" fmla="*/ 4424540 w 5477186"/>
                <a:gd name="connsiteY75" fmla="*/ 1624012 h 2386012"/>
                <a:gd name="connsiteX76" fmla="*/ 4548365 w 5477186"/>
                <a:gd name="connsiteY76" fmla="*/ 1638300 h 2386012"/>
                <a:gd name="connsiteX77" fmla="*/ 4667428 w 5477186"/>
                <a:gd name="connsiteY77" fmla="*/ 1657350 h 2386012"/>
                <a:gd name="connsiteX78" fmla="*/ 4824590 w 5477186"/>
                <a:gd name="connsiteY78" fmla="*/ 1695450 h 2386012"/>
                <a:gd name="connsiteX79" fmla="*/ 4857928 w 5477186"/>
                <a:gd name="connsiteY79" fmla="*/ 1704975 h 2386012"/>
                <a:gd name="connsiteX80" fmla="*/ 4967465 w 5477186"/>
                <a:gd name="connsiteY80" fmla="*/ 1757362 h 2386012"/>
                <a:gd name="connsiteX81" fmla="*/ 5067478 w 5477186"/>
                <a:gd name="connsiteY81" fmla="*/ 1790700 h 2386012"/>
                <a:gd name="connsiteX82" fmla="*/ 5110340 w 5477186"/>
                <a:gd name="connsiteY82" fmla="*/ 1804987 h 2386012"/>
                <a:gd name="connsiteX83" fmla="*/ 5177015 w 5477186"/>
                <a:gd name="connsiteY83" fmla="*/ 1833562 h 2386012"/>
                <a:gd name="connsiteX84" fmla="*/ 5296078 w 5477186"/>
                <a:gd name="connsiteY84" fmla="*/ 1862137 h 2386012"/>
                <a:gd name="connsiteX85" fmla="*/ 5362753 w 5477186"/>
                <a:gd name="connsiteY85" fmla="*/ 1852612 h 2386012"/>
                <a:gd name="connsiteX86" fmla="*/ 5391328 w 5477186"/>
                <a:gd name="connsiteY86" fmla="*/ 1814512 h 2386012"/>
                <a:gd name="connsiteX87" fmla="*/ 5410378 w 5477186"/>
                <a:gd name="connsiteY87" fmla="*/ 1790700 h 2386012"/>
                <a:gd name="connsiteX88" fmla="*/ 5434190 w 5477186"/>
                <a:gd name="connsiteY88" fmla="*/ 1724025 h 2386012"/>
                <a:gd name="connsiteX89" fmla="*/ 5438953 w 5477186"/>
                <a:gd name="connsiteY89" fmla="*/ 1533525 h 2386012"/>
                <a:gd name="connsiteX90" fmla="*/ 5443715 w 5477186"/>
                <a:gd name="connsiteY90" fmla="*/ 1462087 h 2386012"/>
                <a:gd name="connsiteX91" fmla="*/ 5453240 w 5477186"/>
                <a:gd name="connsiteY91" fmla="*/ 1423987 h 2386012"/>
                <a:gd name="connsiteX92" fmla="*/ 5462765 w 5477186"/>
                <a:gd name="connsiteY92" fmla="*/ 1347787 h 2386012"/>
                <a:gd name="connsiteX93" fmla="*/ 5472290 w 5477186"/>
                <a:gd name="connsiteY93" fmla="*/ 1290637 h 2386012"/>
                <a:gd name="connsiteX94" fmla="*/ 5477053 w 5477186"/>
                <a:gd name="connsiteY94" fmla="*/ 1185862 h 2386012"/>
                <a:gd name="connsiteX95" fmla="*/ 5458003 w 5477186"/>
                <a:gd name="connsiteY95" fmla="*/ 1076325 h 2386012"/>
                <a:gd name="connsiteX96" fmla="*/ 5443715 w 5477186"/>
                <a:gd name="connsiteY96" fmla="*/ 1009650 h 2386012"/>
                <a:gd name="connsiteX97" fmla="*/ 5429428 w 5477186"/>
                <a:gd name="connsiteY97" fmla="*/ 976312 h 2386012"/>
                <a:gd name="connsiteX98" fmla="*/ 5400853 w 5477186"/>
                <a:gd name="connsiteY98" fmla="*/ 919162 h 2386012"/>
                <a:gd name="connsiteX99" fmla="*/ 5381803 w 5477186"/>
                <a:gd name="connsiteY99" fmla="*/ 847725 h 2386012"/>
                <a:gd name="connsiteX100" fmla="*/ 5367515 w 5477186"/>
                <a:gd name="connsiteY100" fmla="*/ 804862 h 2386012"/>
                <a:gd name="connsiteX101" fmla="*/ 5357990 w 5477186"/>
                <a:gd name="connsiteY101" fmla="*/ 766762 h 2386012"/>
                <a:gd name="connsiteX102" fmla="*/ 5348465 w 5477186"/>
                <a:gd name="connsiteY102" fmla="*/ 738187 h 2386012"/>
                <a:gd name="connsiteX103" fmla="*/ 5315128 w 5477186"/>
                <a:gd name="connsiteY103" fmla="*/ 642937 h 2386012"/>
                <a:gd name="connsiteX104" fmla="*/ 5277028 w 5477186"/>
                <a:gd name="connsiteY104" fmla="*/ 552450 h 2386012"/>
                <a:gd name="connsiteX105" fmla="*/ 5262740 w 5477186"/>
                <a:gd name="connsiteY105" fmla="*/ 519112 h 2386012"/>
                <a:gd name="connsiteX106" fmla="*/ 5243690 w 5477186"/>
                <a:gd name="connsiteY106" fmla="*/ 471487 h 2386012"/>
                <a:gd name="connsiteX107" fmla="*/ 5186540 w 5477186"/>
                <a:gd name="connsiteY107" fmla="*/ 381000 h 2386012"/>
                <a:gd name="connsiteX108" fmla="*/ 5148440 w 5477186"/>
                <a:gd name="connsiteY108" fmla="*/ 323850 h 2386012"/>
                <a:gd name="connsiteX109" fmla="*/ 5119865 w 5477186"/>
                <a:gd name="connsiteY109" fmla="*/ 295275 h 2386012"/>
                <a:gd name="connsiteX110" fmla="*/ 5105578 w 5477186"/>
                <a:gd name="connsiteY110" fmla="*/ 271462 h 2386012"/>
                <a:gd name="connsiteX111" fmla="*/ 5048428 w 5477186"/>
                <a:gd name="connsiteY111" fmla="*/ 219075 h 2386012"/>
                <a:gd name="connsiteX112" fmla="*/ 5024615 w 5477186"/>
                <a:gd name="connsiteY112" fmla="*/ 204787 h 2386012"/>
                <a:gd name="connsiteX113" fmla="*/ 5000803 w 5477186"/>
                <a:gd name="connsiteY113" fmla="*/ 185737 h 2386012"/>
                <a:gd name="connsiteX114" fmla="*/ 4867453 w 5477186"/>
                <a:gd name="connsiteY114" fmla="*/ 128587 h 2386012"/>
                <a:gd name="connsiteX115" fmla="*/ 4738865 w 5477186"/>
                <a:gd name="connsiteY115" fmla="*/ 90487 h 2386012"/>
                <a:gd name="connsiteX116" fmla="*/ 4615040 w 5477186"/>
                <a:gd name="connsiteY116" fmla="*/ 38100 h 2386012"/>
                <a:gd name="connsiteX117" fmla="*/ 4591228 w 5477186"/>
                <a:gd name="connsiteY117" fmla="*/ 28575 h 2386012"/>
                <a:gd name="connsiteX118" fmla="*/ 4557890 w 5477186"/>
                <a:gd name="connsiteY118" fmla="*/ 23812 h 2386012"/>
                <a:gd name="connsiteX119" fmla="*/ 4538840 w 5477186"/>
                <a:gd name="connsiteY119" fmla="*/ 19050 h 2386012"/>
                <a:gd name="connsiteX120" fmla="*/ 4472165 w 5477186"/>
                <a:gd name="connsiteY120" fmla="*/ 14287 h 2386012"/>
                <a:gd name="connsiteX121" fmla="*/ 4434065 w 5477186"/>
                <a:gd name="connsiteY121" fmla="*/ 9525 h 2386012"/>
                <a:gd name="connsiteX122" fmla="*/ 4348340 w 5477186"/>
                <a:gd name="connsiteY122" fmla="*/ 0 h 2386012"/>
                <a:gd name="connsiteX123" fmla="*/ 4057828 w 5477186"/>
                <a:gd name="connsiteY123" fmla="*/ 9525 h 2386012"/>
                <a:gd name="connsiteX124" fmla="*/ 4005440 w 5477186"/>
                <a:gd name="connsiteY124" fmla="*/ 23812 h 2386012"/>
                <a:gd name="connsiteX125" fmla="*/ 3957815 w 5477186"/>
                <a:gd name="connsiteY125" fmla="*/ 47625 h 2386012"/>
                <a:gd name="connsiteX126" fmla="*/ 3943528 w 5477186"/>
                <a:gd name="connsiteY126" fmla="*/ 61912 h 2386012"/>
                <a:gd name="connsiteX127" fmla="*/ 3910190 w 5477186"/>
                <a:gd name="connsiteY127" fmla="*/ 109537 h 2386012"/>
                <a:gd name="connsiteX128" fmla="*/ 3891140 w 5477186"/>
                <a:gd name="connsiteY128" fmla="*/ 171450 h 2386012"/>
                <a:gd name="connsiteX129" fmla="*/ 3881615 w 5477186"/>
                <a:gd name="connsiteY129" fmla="*/ 214312 h 2386012"/>
                <a:gd name="connsiteX130" fmla="*/ 3872090 w 5477186"/>
                <a:gd name="connsiteY130" fmla="*/ 238125 h 2386012"/>
                <a:gd name="connsiteX131" fmla="*/ 3862565 w 5477186"/>
                <a:gd name="connsiteY131" fmla="*/ 280987 h 2386012"/>
                <a:gd name="connsiteX132" fmla="*/ 3829228 w 5477186"/>
                <a:gd name="connsiteY132" fmla="*/ 347662 h 2386012"/>
                <a:gd name="connsiteX133" fmla="*/ 3800653 w 5477186"/>
                <a:gd name="connsiteY133" fmla="*/ 400050 h 2386012"/>
                <a:gd name="connsiteX134" fmla="*/ 3781603 w 5477186"/>
                <a:gd name="connsiteY134" fmla="*/ 414337 h 2386012"/>
                <a:gd name="connsiteX135" fmla="*/ 3743503 w 5477186"/>
                <a:gd name="connsiteY135" fmla="*/ 438150 h 2386012"/>
                <a:gd name="connsiteX136" fmla="*/ 3686353 w 5477186"/>
                <a:gd name="connsiteY136" fmla="*/ 485775 h 2386012"/>
                <a:gd name="connsiteX137" fmla="*/ 3662540 w 5477186"/>
                <a:gd name="connsiteY137" fmla="*/ 519112 h 2386012"/>
                <a:gd name="connsiteX138" fmla="*/ 3638728 w 5477186"/>
                <a:gd name="connsiteY138" fmla="*/ 542925 h 2386012"/>
                <a:gd name="connsiteX139" fmla="*/ 3610153 w 5477186"/>
                <a:gd name="connsiteY139" fmla="*/ 590550 h 2386012"/>
                <a:gd name="connsiteX140" fmla="*/ 3581578 w 5477186"/>
                <a:gd name="connsiteY140" fmla="*/ 628650 h 2386012"/>
                <a:gd name="connsiteX141" fmla="*/ 3567290 w 5477186"/>
                <a:gd name="connsiteY141" fmla="*/ 647700 h 2386012"/>
                <a:gd name="connsiteX142" fmla="*/ 3510140 w 5477186"/>
                <a:gd name="connsiteY142" fmla="*/ 704850 h 2386012"/>
                <a:gd name="connsiteX143" fmla="*/ 3472040 w 5477186"/>
                <a:gd name="connsiteY143" fmla="*/ 738187 h 2386012"/>
                <a:gd name="connsiteX144" fmla="*/ 3448228 w 5477186"/>
                <a:gd name="connsiteY144" fmla="*/ 766762 h 2386012"/>
                <a:gd name="connsiteX145" fmla="*/ 3429178 w 5477186"/>
                <a:gd name="connsiteY145" fmla="*/ 776287 h 2386012"/>
                <a:gd name="connsiteX146" fmla="*/ 3405365 w 5477186"/>
                <a:gd name="connsiteY146" fmla="*/ 790575 h 2386012"/>
                <a:gd name="connsiteX147" fmla="*/ 3391078 w 5477186"/>
                <a:gd name="connsiteY147" fmla="*/ 800100 h 2386012"/>
                <a:gd name="connsiteX148" fmla="*/ 3372028 w 5477186"/>
                <a:gd name="connsiteY148" fmla="*/ 809625 h 2386012"/>
                <a:gd name="connsiteX149" fmla="*/ 3329165 w 5477186"/>
                <a:gd name="connsiteY149" fmla="*/ 833437 h 2386012"/>
                <a:gd name="connsiteX150" fmla="*/ 3291065 w 5477186"/>
                <a:gd name="connsiteY150" fmla="*/ 857250 h 2386012"/>
                <a:gd name="connsiteX151" fmla="*/ 3219628 w 5477186"/>
                <a:gd name="connsiteY151" fmla="*/ 890587 h 2386012"/>
                <a:gd name="connsiteX152" fmla="*/ 3157715 w 5477186"/>
                <a:gd name="connsiteY152" fmla="*/ 914400 h 2386012"/>
                <a:gd name="connsiteX153" fmla="*/ 3124378 w 5477186"/>
                <a:gd name="connsiteY153" fmla="*/ 923925 h 2386012"/>
                <a:gd name="connsiteX154" fmla="*/ 3091040 w 5477186"/>
                <a:gd name="connsiteY154" fmla="*/ 928687 h 2386012"/>
                <a:gd name="connsiteX155" fmla="*/ 3067228 w 5477186"/>
                <a:gd name="connsiteY155" fmla="*/ 933450 h 2386012"/>
                <a:gd name="connsiteX156" fmla="*/ 3052940 w 5477186"/>
                <a:gd name="connsiteY156" fmla="*/ 938212 h 2386012"/>
                <a:gd name="connsiteX157" fmla="*/ 2995790 w 5477186"/>
                <a:gd name="connsiteY157" fmla="*/ 947737 h 2386012"/>
                <a:gd name="connsiteX158" fmla="*/ 2938640 w 5477186"/>
                <a:gd name="connsiteY158" fmla="*/ 957262 h 2386012"/>
                <a:gd name="connsiteX159" fmla="*/ 2895778 w 5477186"/>
                <a:gd name="connsiteY159" fmla="*/ 971550 h 2386012"/>
                <a:gd name="connsiteX160" fmla="*/ 2848153 w 5477186"/>
                <a:gd name="connsiteY160" fmla="*/ 990600 h 2386012"/>
                <a:gd name="connsiteX161" fmla="*/ 2838628 w 5477186"/>
                <a:gd name="connsiteY161" fmla="*/ 1004887 h 2386012"/>
                <a:gd name="connsiteX162" fmla="*/ 2791003 w 5477186"/>
                <a:gd name="connsiteY162" fmla="*/ 1023937 h 2386012"/>
                <a:gd name="connsiteX163" fmla="*/ 2738615 w 5477186"/>
                <a:gd name="connsiteY163" fmla="*/ 1047750 h 2386012"/>
                <a:gd name="connsiteX164" fmla="*/ 2719565 w 5477186"/>
                <a:gd name="connsiteY164" fmla="*/ 1062037 h 2386012"/>
                <a:gd name="connsiteX165" fmla="*/ 2652890 w 5477186"/>
                <a:gd name="connsiteY165" fmla="*/ 1090612 h 2386012"/>
                <a:gd name="connsiteX166" fmla="*/ 2610028 w 5477186"/>
                <a:gd name="connsiteY166" fmla="*/ 1128712 h 2386012"/>
                <a:gd name="connsiteX167" fmla="*/ 2562403 w 5477186"/>
                <a:gd name="connsiteY167" fmla="*/ 1162050 h 2386012"/>
                <a:gd name="connsiteX168" fmla="*/ 2505253 w 5477186"/>
                <a:gd name="connsiteY168" fmla="*/ 1209675 h 2386012"/>
                <a:gd name="connsiteX169" fmla="*/ 2400478 w 5477186"/>
                <a:gd name="connsiteY169" fmla="*/ 1262062 h 2386012"/>
                <a:gd name="connsiteX170" fmla="*/ 2362378 w 5477186"/>
                <a:gd name="connsiteY170" fmla="*/ 1271587 h 2386012"/>
                <a:gd name="connsiteX171" fmla="*/ 2314753 w 5477186"/>
                <a:gd name="connsiteY171" fmla="*/ 1290637 h 2386012"/>
                <a:gd name="connsiteX172" fmla="*/ 2257603 w 5477186"/>
                <a:gd name="connsiteY172" fmla="*/ 1304925 h 2386012"/>
                <a:gd name="connsiteX173" fmla="*/ 2090915 w 5477186"/>
                <a:gd name="connsiteY173" fmla="*/ 1295400 h 2386012"/>
                <a:gd name="connsiteX174" fmla="*/ 2033765 w 5477186"/>
                <a:gd name="connsiteY174" fmla="*/ 1285875 h 2386012"/>
                <a:gd name="connsiteX175" fmla="*/ 1976615 w 5477186"/>
                <a:gd name="connsiteY175" fmla="*/ 1281112 h 2386012"/>
                <a:gd name="connsiteX176" fmla="*/ 1905178 w 5477186"/>
                <a:gd name="connsiteY176" fmla="*/ 1285875 h 2386012"/>
                <a:gd name="connsiteX177" fmla="*/ 1881365 w 5477186"/>
                <a:gd name="connsiteY177" fmla="*/ 1295400 h 2386012"/>
                <a:gd name="connsiteX178" fmla="*/ 1848028 w 5477186"/>
                <a:gd name="connsiteY178" fmla="*/ 1300162 h 2386012"/>
                <a:gd name="connsiteX179" fmla="*/ 1814690 w 5477186"/>
                <a:gd name="connsiteY179" fmla="*/ 1319212 h 2386012"/>
                <a:gd name="connsiteX180" fmla="*/ 1790878 w 5477186"/>
                <a:gd name="connsiteY180" fmla="*/ 1328737 h 2386012"/>
                <a:gd name="connsiteX181" fmla="*/ 1771828 w 5477186"/>
                <a:gd name="connsiteY181" fmla="*/ 1343025 h 2386012"/>
                <a:gd name="connsiteX182" fmla="*/ 1748015 w 5477186"/>
                <a:gd name="connsiteY182" fmla="*/ 1347787 h 2386012"/>
                <a:gd name="connsiteX183" fmla="*/ 1728965 w 5477186"/>
                <a:gd name="connsiteY183" fmla="*/ 1357312 h 2386012"/>
                <a:gd name="connsiteX184" fmla="*/ 1667053 w 5477186"/>
                <a:gd name="connsiteY184" fmla="*/ 1381125 h 2386012"/>
                <a:gd name="connsiteX185" fmla="*/ 1652765 w 5477186"/>
                <a:gd name="connsiteY185" fmla="*/ 1390650 h 2386012"/>
                <a:gd name="connsiteX186" fmla="*/ 1638478 w 5477186"/>
                <a:gd name="connsiteY186" fmla="*/ 1404937 h 2386012"/>
                <a:gd name="connsiteX187" fmla="*/ 1619428 w 5477186"/>
                <a:gd name="connsiteY187" fmla="*/ 1409700 h 2386012"/>
                <a:gd name="connsiteX188" fmla="*/ 1571803 w 5477186"/>
                <a:gd name="connsiteY188" fmla="*/ 1433512 h 2386012"/>
                <a:gd name="connsiteX189" fmla="*/ 1519415 w 5477186"/>
                <a:gd name="connsiteY189" fmla="*/ 1462087 h 2386012"/>
                <a:gd name="connsiteX190" fmla="*/ 1495603 w 5477186"/>
                <a:gd name="connsiteY190" fmla="*/ 1471612 h 2386012"/>
                <a:gd name="connsiteX191" fmla="*/ 1438453 w 5477186"/>
                <a:gd name="connsiteY191" fmla="*/ 1500187 h 2386012"/>
                <a:gd name="connsiteX192" fmla="*/ 1376540 w 5477186"/>
                <a:gd name="connsiteY192" fmla="*/ 1519237 h 2386012"/>
                <a:gd name="connsiteX193" fmla="*/ 1352728 w 5477186"/>
                <a:gd name="connsiteY193" fmla="*/ 1528762 h 2386012"/>
                <a:gd name="connsiteX194" fmla="*/ 1247953 w 5477186"/>
                <a:gd name="connsiteY194" fmla="*/ 1562100 h 2386012"/>
                <a:gd name="connsiteX195" fmla="*/ 1214615 w 5477186"/>
                <a:gd name="connsiteY195" fmla="*/ 1571625 h 2386012"/>
                <a:gd name="connsiteX196" fmla="*/ 1200328 w 5477186"/>
                <a:gd name="connsiteY196" fmla="*/ 1581150 h 2386012"/>
                <a:gd name="connsiteX197" fmla="*/ 1114603 w 5477186"/>
                <a:gd name="connsiteY197" fmla="*/ 1614487 h 2386012"/>
                <a:gd name="connsiteX198" fmla="*/ 1081265 w 5477186"/>
                <a:gd name="connsiteY198" fmla="*/ 1638300 h 2386012"/>
                <a:gd name="connsiteX199" fmla="*/ 1047928 w 5477186"/>
                <a:gd name="connsiteY199" fmla="*/ 1647825 h 2386012"/>
                <a:gd name="connsiteX200" fmla="*/ 1014590 w 5477186"/>
                <a:gd name="connsiteY200" fmla="*/ 1666875 h 2386012"/>
                <a:gd name="connsiteX201" fmla="*/ 971728 w 5477186"/>
                <a:gd name="connsiteY201" fmla="*/ 1685925 h 2386012"/>
                <a:gd name="connsiteX202" fmla="*/ 933628 w 5477186"/>
                <a:gd name="connsiteY202" fmla="*/ 1709737 h 2386012"/>
                <a:gd name="connsiteX203" fmla="*/ 866953 w 5477186"/>
                <a:gd name="connsiteY203" fmla="*/ 1738312 h 2386012"/>
                <a:gd name="connsiteX204" fmla="*/ 838378 w 5477186"/>
                <a:gd name="connsiteY204" fmla="*/ 1757362 h 2386012"/>
                <a:gd name="connsiteX205" fmla="*/ 809803 w 5477186"/>
                <a:gd name="connsiteY205" fmla="*/ 1766887 h 2386012"/>
                <a:gd name="connsiteX206" fmla="*/ 785990 w 5477186"/>
                <a:gd name="connsiteY206" fmla="*/ 1781175 h 2386012"/>
                <a:gd name="connsiteX207" fmla="*/ 752653 w 5477186"/>
                <a:gd name="connsiteY207" fmla="*/ 1795462 h 2386012"/>
                <a:gd name="connsiteX208" fmla="*/ 676453 w 5477186"/>
                <a:gd name="connsiteY208" fmla="*/ 1838325 h 2386012"/>
                <a:gd name="connsiteX209" fmla="*/ 657403 w 5477186"/>
                <a:gd name="connsiteY209" fmla="*/ 1852612 h 2386012"/>
                <a:gd name="connsiteX210" fmla="*/ 605015 w 5477186"/>
                <a:gd name="connsiteY210" fmla="*/ 1876425 h 2386012"/>
                <a:gd name="connsiteX211" fmla="*/ 581203 w 5477186"/>
                <a:gd name="connsiteY211" fmla="*/ 1895475 h 2386012"/>
                <a:gd name="connsiteX212" fmla="*/ 533578 w 5477186"/>
                <a:gd name="connsiteY212" fmla="*/ 1919287 h 2386012"/>
                <a:gd name="connsiteX213" fmla="*/ 519290 w 5477186"/>
                <a:gd name="connsiteY213" fmla="*/ 1938337 h 2386012"/>
                <a:gd name="connsiteX214" fmla="*/ 495478 w 5477186"/>
                <a:gd name="connsiteY214" fmla="*/ 1952625 h 2386012"/>
                <a:gd name="connsiteX215" fmla="*/ 466903 w 5477186"/>
                <a:gd name="connsiteY215" fmla="*/ 1976437 h 2386012"/>
                <a:gd name="connsiteX216" fmla="*/ 447853 w 5477186"/>
                <a:gd name="connsiteY216" fmla="*/ 2000250 h 2386012"/>
                <a:gd name="connsiteX217" fmla="*/ 424040 w 5477186"/>
                <a:gd name="connsiteY217" fmla="*/ 2014537 h 2386012"/>
                <a:gd name="connsiteX218" fmla="*/ 404990 w 5477186"/>
                <a:gd name="connsiteY218" fmla="*/ 2033587 h 2386012"/>
                <a:gd name="connsiteX219" fmla="*/ 362128 w 5477186"/>
                <a:gd name="connsiteY219" fmla="*/ 2062162 h 2386012"/>
                <a:gd name="connsiteX220" fmla="*/ 347840 w 5477186"/>
                <a:gd name="connsiteY220" fmla="*/ 2076450 h 2386012"/>
                <a:gd name="connsiteX221" fmla="*/ 324028 w 5477186"/>
                <a:gd name="connsiteY221" fmla="*/ 2085975 h 2386012"/>
                <a:gd name="connsiteX222" fmla="*/ 304978 w 5477186"/>
                <a:gd name="connsiteY222" fmla="*/ 2095500 h 2386012"/>
                <a:gd name="connsiteX223" fmla="*/ 281165 w 5477186"/>
                <a:gd name="connsiteY223" fmla="*/ 2109787 h 2386012"/>
                <a:gd name="connsiteX224" fmla="*/ 262115 w 5477186"/>
                <a:gd name="connsiteY224" fmla="*/ 2114550 h 2386012"/>
                <a:gd name="connsiteX225" fmla="*/ 247828 w 5477186"/>
                <a:gd name="connsiteY225" fmla="*/ 2119312 h 2386012"/>
                <a:gd name="connsiteX226" fmla="*/ 233540 w 5477186"/>
                <a:gd name="connsiteY226" fmla="*/ 2128837 h 2386012"/>
                <a:gd name="connsiteX227" fmla="*/ 219253 w 5477186"/>
                <a:gd name="connsiteY227" fmla="*/ 2133600 h 2386012"/>
                <a:gd name="connsiteX228" fmla="*/ 171628 w 5477186"/>
                <a:gd name="connsiteY228" fmla="*/ 2166937 h 2386012"/>
                <a:gd name="connsiteX229" fmla="*/ 157340 w 5477186"/>
                <a:gd name="connsiteY229" fmla="*/ 2176462 h 2386012"/>
                <a:gd name="connsiteX230" fmla="*/ 128765 w 5477186"/>
                <a:gd name="connsiteY230" fmla="*/ 2195512 h 238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</a:cxnLst>
              <a:rect l="l" t="t" r="r" b="b"/>
              <a:pathLst>
                <a:path w="5477186" h="2386012">
                  <a:moveTo>
                    <a:pt x="128765" y="2195512"/>
                  </a:moveTo>
                  <a:cubicBezTo>
                    <a:pt x="120828" y="2201862"/>
                    <a:pt x="112603" y="2207868"/>
                    <a:pt x="104953" y="2214562"/>
                  </a:cubicBezTo>
                  <a:cubicBezTo>
                    <a:pt x="99884" y="2218997"/>
                    <a:pt x="95779" y="2224467"/>
                    <a:pt x="90665" y="2228850"/>
                  </a:cubicBezTo>
                  <a:cubicBezTo>
                    <a:pt x="84638" y="2234016"/>
                    <a:pt x="78074" y="2238523"/>
                    <a:pt x="71615" y="2243137"/>
                  </a:cubicBezTo>
                  <a:cubicBezTo>
                    <a:pt x="66957" y="2246464"/>
                    <a:pt x="61582" y="2248833"/>
                    <a:pt x="57328" y="2252662"/>
                  </a:cubicBezTo>
                  <a:cubicBezTo>
                    <a:pt x="27364" y="2279630"/>
                    <a:pt x="28880" y="2279479"/>
                    <a:pt x="9703" y="2305050"/>
                  </a:cubicBezTo>
                  <a:cubicBezTo>
                    <a:pt x="9174" y="2306636"/>
                    <a:pt x="-8288" y="2339975"/>
                    <a:pt x="4940" y="2347912"/>
                  </a:cubicBezTo>
                  <a:cubicBezTo>
                    <a:pt x="17854" y="2355661"/>
                    <a:pt x="33354" y="2357950"/>
                    <a:pt x="47803" y="2362200"/>
                  </a:cubicBezTo>
                  <a:cubicBezTo>
                    <a:pt x="60362" y="2365894"/>
                    <a:pt x="73023" y="2369383"/>
                    <a:pt x="85903" y="2371725"/>
                  </a:cubicBezTo>
                  <a:cubicBezTo>
                    <a:pt x="122235" y="2378331"/>
                    <a:pt x="158806" y="2381942"/>
                    <a:pt x="195440" y="2386012"/>
                  </a:cubicBezTo>
                  <a:lnTo>
                    <a:pt x="581203" y="2381250"/>
                  </a:lnTo>
                  <a:cubicBezTo>
                    <a:pt x="593999" y="2380962"/>
                    <a:pt x="606592" y="2377982"/>
                    <a:pt x="619303" y="2376487"/>
                  </a:cubicBezTo>
                  <a:lnTo>
                    <a:pt x="662165" y="2371725"/>
                  </a:lnTo>
                  <a:cubicBezTo>
                    <a:pt x="681215" y="2366962"/>
                    <a:pt x="700167" y="2361789"/>
                    <a:pt x="719315" y="2357437"/>
                  </a:cubicBezTo>
                  <a:cubicBezTo>
                    <a:pt x="735102" y="2353849"/>
                    <a:pt x="751234" y="2351839"/>
                    <a:pt x="766940" y="2347912"/>
                  </a:cubicBezTo>
                  <a:cubicBezTo>
                    <a:pt x="789364" y="2342306"/>
                    <a:pt x="811191" y="2334468"/>
                    <a:pt x="833615" y="2328862"/>
                  </a:cubicBezTo>
                  <a:cubicBezTo>
                    <a:pt x="846315" y="2325687"/>
                    <a:pt x="859387" y="2323740"/>
                    <a:pt x="871715" y="2319337"/>
                  </a:cubicBezTo>
                  <a:cubicBezTo>
                    <a:pt x="881744" y="2315755"/>
                    <a:pt x="890351" y="2308873"/>
                    <a:pt x="900290" y="2305050"/>
                  </a:cubicBezTo>
                  <a:cubicBezTo>
                    <a:pt x="911077" y="2300901"/>
                    <a:pt x="922766" y="2299475"/>
                    <a:pt x="933628" y="2295525"/>
                  </a:cubicBezTo>
                  <a:cubicBezTo>
                    <a:pt x="940300" y="2293099"/>
                    <a:pt x="945943" y="2288245"/>
                    <a:pt x="952678" y="2286000"/>
                  </a:cubicBezTo>
                  <a:cubicBezTo>
                    <a:pt x="982987" y="2275897"/>
                    <a:pt x="997545" y="2275629"/>
                    <a:pt x="1028878" y="2271712"/>
                  </a:cubicBezTo>
                  <a:cubicBezTo>
                    <a:pt x="1056659" y="2265362"/>
                    <a:pt x="1098728" y="2253456"/>
                    <a:pt x="1119365" y="2247900"/>
                  </a:cubicBezTo>
                  <a:cubicBezTo>
                    <a:pt x="1140002" y="2242344"/>
                    <a:pt x="1141491" y="2241178"/>
                    <a:pt x="1152703" y="2238375"/>
                  </a:cubicBezTo>
                  <a:cubicBezTo>
                    <a:pt x="1160556" y="2236412"/>
                    <a:pt x="1168424" y="2233843"/>
                    <a:pt x="1176515" y="2233612"/>
                  </a:cubicBezTo>
                  <a:cubicBezTo>
                    <a:pt x="1279673" y="2230665"/>
                    <a:pt x="1382890" y="2230437"/>
                    <a:pt x="1486078" y="2228850"/>
                  </a:cubicBezTo>
                  <a:cubicBezTo>
                    <a:pt x="1502628" y="2227195"/>
                    <a:pt x="1542589" y="2224247"/>
                    <a:pt x="1562278" y="2219325"/>
                  </a:cubicBezTo>
                  <a:cubicBezTo>
                    <a:pt x="1619640" y="2204985"/>
                    <a:pt x="1563800" y="2216706"/>
                    <a:pt x="1614665" y="2195512"/>
                  </a:cubicBezTo>
                  <a:cubicBezTo>
                    <a:pt x="1625333" y="2191067"/>
                    <a:pt x="1637158" y="2189982"/>
                    <a:pt x="1648003" y="2185987"/>
                  </a:cubicBezTo>
                  <a:cubicBezTo>
                    <a:pt x="1731140" y="2155358"/>
                    <a:pt x="1677654" y="2167675"/>
                    <a:pt x="1728965" y="2157412"/>
                  </a:cubicBezTo>
                  <a:cubicBezTo>
                    <a:pt x="1794046" y="2129522"/>
                    <a:pt x="1732136" y="2154961"/>
                    <a:pt x="1790878" y="2133600"/>
                  </a:cubicBezTo>
                  <a:cubicBezTo>
                    <a:pt x="1798912" y="2130678"/>
                    <a:pt x="1806502" y="2126532"/>
                    <a:pt x="1814690" y="2124075"/>
                  </a:cubicBezTo>
                  <a:cubicBezTo>
                    <a:pt x="1822443" y="2121749"/>
                    <a:pt x="1830750" y="2121638"/>
                    <a:pt x="1838503" y="2119312"/>
                  </a:cubicBezTo>
                  <a:cubicBezTo>
                    <a:pt x="1846691" y="2116855"/>
                    <a:pt x="1854254" y="2112632"/>
                    <a:pt x="1862315" y="2109787"/>
                  </a:cubicBezTo>
                  <a:cubicBezTo>
                    <a:pt x="1881251" y="2103104"/>
                    <a:pt x="1900415" y="2097087"/>
                    <a:pt x="1919465" y="2090737"/>
                  </a:cubicBezTo>
                  <a:cubicBezTo>
                    <a:pt x="1928990" y="2087562"/>
                    <a:pt x="1938136" y="2082862"/>
                    <a:pt x="1948040" y="2081212"/>
                  </a:cubicBezTo>
                  <a:cubicBezTo>
                    <a:pt x="2007029" y="2071381"/>
                    <a:pt x="1943520" y="2082746"/>
                    <a:pt x="2014715" y="2066925"/>
                  </a:cubicBezTo>
                  <a:cubicBezTo>
                    <a:pt x="2030519" y="2063413"/>
                    <a:pt x="2046498" y="2060735"/>
                    <a:pt x="2062340" y="2057400"/>
                  </a:cubicBezTo>
                  <a:cubicBezTo>
                    <a:pt x="2076662" y="2054385"/>
                    <a:pt x="2091004" y="2051425"/>
                    <a:pt x="2105203" y="2047875"/>
                  </a:cubicBezTo>
                  <a:cubicBezTo>
                    <a:pt x="2116415" y="2045072"/>
                    <a:pt x="2127080" y="2039845"/>
                    <a:pt x="2138540" y="2038350"/>
                  </a:cubicBezTo>
                  <a:cubicBezTo>
                    <a:pt x="2163776" y="2035058"/>
                    <a:pt x="2189360" y="2035467"/>
                    <a:pt x="2214740" y="2033587"/>
                  </a:cubicBezTo>
                  <a:cubicBezTo>
                    <a:pt x="2232227" y="2032292"/>
                    <a:pt x="2249718" y="2030914"/>
                    <a:pt x="2267128" y="2028825"/>
                  </a:cubicBezTo>
                  <a:cubicBezTo>
                    <a:pt x="2396145" y="2013344"/>
                    <a:pt x="2270246" y="2023538"/>
                    <a:pt x="2405240" y="2014537"/>
                  </a:cubicBezTo>
                  <a:cubicBezTo>
                    <a:pt x="2413178" y="2011362"/>
                    <a:pt x="2420759" y="2007085"/>
                    <a:pt x="2429053" y="2005012"/>
                  </a:cubicBezTo>
                  <a:cubicBezTo>
                    <a:pt x="2439943" y="2002290"/>
                    <a:pt x="2451318" y="2002095"/>
                    <a:pt x="2462390" y="2000250"/>
                  </a:cubicBezTo>
                  <a:cubicBezTo>
                    <a:pt x="2487856" y="1996006"/>
                    <a:pt x="2556040" y="1979164"/>
                    <a:pt x="2562403" y="1976437"/>
                  </a:cubicBezTo>
                  <a:cubicBezTo>
                    <a:pt x="2573515" y="1971675"/>
                    <a:pt x="2584354" y="1966216"/>
                    <a:pt x="2595740" y="1962150"/>
                  </a:cubicBezTo>
                  <a:cubicBezTo>
                    <a:pt x="2606624" y="1958263"/>
                    <a:pt x="2618347" y="1956917"/>
                    <a:pt x="2629078" y="1952625"/>
                  </a:cubicBezTo>
                  <a:cubicBezTo>
                    <a:pt x="2642261" y="1947352"/>
                    <a:pt x="2653525" y="1937476"/>
                    <a:pt x="2667178" y="1933575"/>
                  </a:cubicBezTo>
                  <a:cubicBezTo>
                    <a:pt x="2686568" y="1928035"/>
                    <a:pt x="2710055" y="1921846"/>
                    <a:pt x="2729090" y="1914525"/>
                  </a:cubicBezTo>
                  <a:cubicBezTo>
                    <a:pt x="2780361" y="1894805"/>
                    <a:pt x="2745351" y="1907817"/>
                    <a:pt x="2791003" y="1881187"/>
                  </a:cubicBezTo>
                  <a:cubicBezTo>
                    <a:pt x="2800202" y="1875821"/>
                    <a:pt x="2810229" y="1871999"/>
                    <a:pt x="2819578" y="1866900"/>
                  </a:cubicBezTo>
                  <a:cubicBezTo>
                    <a:pt x="2827704" y="1862467"/>
                    <a:pt x="2835540" y="1857518"/>
                    <a:pt x="2843390" y="1852612"/>
                  </a:cubicBezTo>
                  <a:cubicBezTo>
                    <a:pt x="2848244" y="1849578"/>
                    <a:pt x="2852318" y="1845097"/>
                    <a:pt x="2857678" y="1843087"/>
                  </a:cubicBezTo>
                  <a:cubicBezTo>
                    <a:pt x="2865257" y="1840245"/>
                    <a:pt x="2873553" y="1839912"/>
                    <a:pt x="2881490" y="1838325"/>
                  </a:cubicBezTo>
                  <a:cubicBezTo>
                    <a:pt x="2927906" y="1807381"/>
                    <a:pt x="2898292" y="1824482"/>
                    <a:pt x="2967215" y="1795462"/>
                  </a:cubicBezTo>
                  <a:cubicBezTo>
                    <a:pt x="2978358" y="1790770"/>
                    <a:pt x="2988928" y="1784496"/>
                    <a:pt x="3000553" y="1781175"/>
                  </a:cubicBezTo>
                  <a:cubicBezTo>
                    <a:pt x="3011665" y="1778000"/>
                    <a:pt x="3022992" y="1775496"/>
                    <a:pt x="3033890" y="1771650"/>
                  </a:cubicBezTo>
                  <a:cubicBezTo>
                    <a:pt x="3050013" y="1765959"/>
                    <a:pt x="3064928" y="1756747"/>
                    <a:pt x="3081515" y="1752600"/>
                  </a:cubicBezTo>
                  <a:cubicBezTo>
                    <a:pt x="3094215" y="1749425"/>
                    <a:pt x="3107196" y="1747215"/>
                    <a:pt x="3119615" y="1743075"/>
                  </a:cubicBezTo>
                  <a:cubicBezTo>
                    <a:pt x="3131085" y="1739252"/>
                    <a:pt x="3141567" y="1732853"/>
                    <a:pt x="3152953" y="1728787"/>
                  </a:cubicBezTo>
                  <a:cubicBezTo>
                    <a:pt x="3163837" y="1724900"/>
                    <a:pt x="3175178" y="1722437"/>
                    <a:pt x="3186290" y="1719262"/>
                  </a:cubicBezTo>
                  <a:cubicBezTo>
                    <a:pt x="3195815" y="1712912"/>
                    <a:pt x="3204926" y="1705892"/>
                    <a:pt x="3214865" y="1700212"/>
                  </a:cubicBezTo>
                  <a:cubicBezTo>
                    <a:pt x="3234135" y="1689201"/>
                    <a:pt x="3255723" y="1679293"/>
                    <a:pt x="3276778" y="1671637"/>
                  </a:cubicBezTo>
                  <a:cubicBezTo>
                    <a:pt x="3286214" y="1668206"/>
                    <a:pt x="3295667" y="1664754"/>
                    <a:pt x="3305353" y="1662112"/>
                  </a:cubicBezTo>
                  <a:cubicBezTo>
                    <a:pt x="3330612" y="1655223"/>
                    <a:pt x="3356379" y="1650255"/>
                    <a:pt x="3381553" y="1643062"/>
                  </a:cubicBezTo>
                  <a:cubicBezTo>
                    <a:pt x="3427196" y="1630021"/>
                    <a:pt x="3403422" y="1634970"/>
                    <a:pt x="3452990" y="1628775"/>
                  </a:cubicBezTo>
                  <a:cubicBezTo>
                    <a:pt x="3494265" y="1630362"/>
                    <a:pt x="3535585" y="1631038"/>
                    <a:pt x="3576815" y="1633537"/>
                  </a:cubicBezTo>
                  <a:cubicBezTo>
                    <a:pt x="3588020" y="1634216"/>
                    <a:pt x="3598966" y="1637368"/>
                    <a:pt x="3610153" y="1638300"/>
                  </a:cubicBezTo>
                  <a:cubicBezTo>
                    <a:pt x="3656140" y="1642132"/>
                    <a:pt x="3748265" y="1647825"/>
                    <a:pt x="3748265" y="1647825"/>
                  </a:cubicBezTo>
                  <a:cubicBezTo>
                    <a:pt x="3767315" y="1651000"/>
                    <a:pt x="3786111" y="1656765"/>
                    <a:pt x="3805415" y="1657350"/>
                  </a:cubicBezTo>
                  <a:cubicBezTo>
                    <a:pt x="3839518" y="1658383"/>
                    <a:pt x="3898326" y="1655178"/>
                    <a:pt x="3938765" y="1647825"/>
                  </a:cubicBezTo>
                  <a:cubicBezTo>
                    <a:pt x="3945205" y="1646654"/>
                    <a:pt x="3951425" y="1644482"/>
                    <a:pt x="3957815" y="1643062"/>
                  </a:cubicBezTo>
                  <a:cubicBezTo>
                    <a:pt x="3979084" y="1638336"/>
                    <a:pt x="4024896" y="1630510"/>
                    <a:pt x="4038778" y="1628775"/>
                  </a:cubicBezTo>
                  <a:cubicBezTo>
                    <a:pt x="4057746" y="1626404"/>
                    <a:pt x="4076898" y="1625824"/>
                    <a:pt x="4095928" y="1624012"/>
                  </a:cubicBezTo>
                  <a:cubicBezTo>
                    <a:pt x="4110238" y="1622649"/>
                    <a:pt x="4124503" y="1620837"/>
                    <a:pt x="4138790" y="1619250"/>
                  </a:cubicBezTo>
                  <a:lnTo>
                    <a:pt x="4424540" y="1624012"/>
                  </a:lnTo>
                  <a:cubicBezTo>
                    <a:pt x="4462660" y="1625071"/>
                    <a:pt x="4511391" y="1632612"/>
                    <a:pt x="4548365" y="1638300"/>
                  </a:cubicBezTo>
                  <a:cubicBezTo>
                    <a:pt x="4588090" y="1644412"/>
                    <a:pt x="4628193" y="1648631"/>
                    <a:pt x="4667428" y="1657350"/>
                  </a:cubicBezTo>
                  <a:cubicBezTo>
                    <a:pt x="4721691" y="1669408"/>
                    <a:pt x="4768371" y="1679388"/>
                    <a:pt x="4824590" y="1695450"/>
                  </a:cubicBezTo>
                  <a:cubicBezTo>
                    <a:pt x="4835703" y="1698625"/>
                    <a:pt x="4847323" y="1700380"/>
                    <a:pt x="4857928" y="1704975"/>
                  </a:cubicBezTo>
                  <a:cubicBezTo>
                    <a:pt x="4895065" y="1721067"/>
                    <a:pt x="4929069" y="1744563"/>
                    <a:pt x="4967465" y="1757362"/>
                  </a:cubicBezTo>
                  <a:lnTo>
                    <a:pt x="5067478" y="1790700"/>
                  </a:lnTo>
                  <a:cubicBezTo>
                    <a:pt x="5081765" y="1795462"/>
                    <a:pt x="5096498" y="1799055"/>
                    <a:pt x="5110340" y="1804987"/>
                  </a:cubicBezTo>
                  <a:cubicBezTo>
                    <a:pt x="5132565" y="1814512"/>
                    <a:pt x="5153557" y="1827697"/>
                    <a:pt x="5177015" y="1833562"/>
                  </a:cubicBezTo>
                  <a:cubicBezTo>
                    <a:pt x="5267414" y="1856162"/>
                    <a:pt x="5227657" y="1846932"/>
                    <a:pt x="5296078" y="1862137"/>
                  </a:cubicBezTo>
                  <a:cubicBezTo>
                    <a:pt x="5318303" y="1858962"/>
                    <a:pt x="5342673" y="1862652"/>
                    <a:pt x="5362753" y="1852612"/>
                  </a:cubicBezTo>
                  <a:cubicBezTo>
                    <a:pt x="5376952" y="1845512"/>
                    <a:pt x="5381649" y="1827095"/>
                    <a:pt x="5391328" y="1814512"/>
                  </a:cubicBezTo>
                  <a:cubicBezTo>
                    <a:pt x="5397526" y="1806455"/>
                    <a:pt x="5410378" y="1790700"/>
                    <a:pt x="5410378" y="1790700"/>
                  </a:cubicBezTo>
                  <a:cubicBezTo>
                    <a:pt x="5431859" y="1736998"/>
                    <a:pt x="5425282" y="1759663"/>
                    <a:pt x="5434190" y="1724025"/>
                  </a:cubicBezTo>
                  <a:cubicBezTo>
                    <a:pt x="5435778" y="1660525"/>
                    <a:pt x="5436645" y="1597003"/>
                    <a:pt x="5438953" y="1533525"/>
                  </a:cubicBezTo>
                  <a:cubicBezTo>
                    <a:pt x="5439820" y="1509675"/>
                    <a:pt x="5440628" y="1485752"/>
                    <a:pt x="5443715" y="1462087"/>
                  </a:cubicBezTo>
                  <a:cubicBezTo>
                    <a:pt x="5445408" y="1449106"/>
                    <a:pt x="5451088" y="1436900"/>
                    <a:pt x="5453240" y="1423987"/>
                  </a:cubicBezTo>
                  <a:cubicBezTo>
                    <a:pt x="5457448" y="1398738"/>
                    <a:pt x="5459145" y="1373127"/>
                    <a:pt x="5462765" y="1347787"/>
                  </a:cubicBezTo>
                  <a:cubicBezTo>
                    <a:pt x="5468673" y="1306437"/>
                    <a:pt x="5465327" y="1325457"/>
                    <a:pt x="5472290" y="1290637"/>
                  </a:cubicBezTo>
                  <a:cubicBezTo>
                    <a:pt x="5473878" y="1255712"/>
                    <a:pt x="5477973" y="1220811"/>
                    <a:pt x="5477053" y="1185862"/>
                  </a:cubicBezTo>
                  <a:cubicBezTo>
                    <a:pt x="5474674" y="1095449"/>
                    <a:pt x="5470687" y="1135514"/>
                    <a:pt x="5458003" y="1076325"/>
                  </a:cubicBezTo>
                  <a:cubicBezTo>
                    <a:pt x="5448202" y="1030587"/>
                    <a:pt x="5459828" y="1054768"/>
                    <a:pt x="5443715" y="1009650"/>
                  </a:cubicBezTo>
                  <a:cubicBezTo>
                    <a:pt x="5439649" y="998264"/>
                    <a:pt x="5434604" y="987238"/>
                    <a:pt x="5429428" y="976312"/>
                  </a:cubicBezTo>
                  <a:cubicBezTo>
                    <a:pt x="5420311" y="957064"/>
                    <a:pt x="5406019" y="939825"/>
                    <a:pt x="5400853" y="919162"/>
                  </a:cubicBezTo>
                  <a:cubicBezTo>
                    <a:pt x="5394098" y="892144"/>
                    <a:pt x="5390004" y="873968"/>
                    <a:pt x="5381803" y="847725"/>
                  </a:cubicBezTo>
                  <a:cubicBezTo>
                    <a:pt x="5377311" y="833350"/>
                    <a:pt x="5371765" y="819311"/>
                    <a:pt x="5367515" y="804862"/>
                  </a:cubicBezTo>
                  <a:cubicBezTo>
                    <a:pt x="5363821" y="792303"/>
                    <a:pt x="5361586" y="779349"/>
                    <a:pt x="5357990" y="766762"/>
                  </a:cubicBezTo>
                  <a:cubicBezTo>
                    <a:pt x="5355232" y="757108"/>
                    <a:pt x="5355609" y="758824"/>
                    <a:pt x="5348465" y="738187"/>
                  </a:cubicBezTo>
                  <a:cubicBezTo>
                    <a:pt x="5341321" y="717550"/>
                    <a:pt x="5327034" y="673893"/>
                    <a:pt x="5315128" y="642937"/>
                  </a:cubicBezTo>
                  <a:cubicBezTo>
                    <a:pt x="5303222" y="611981"/>
                    <a:pt x="5285759" y="573088"/>
                    <a:pt x="5277028" y="552450"/>
                  </a:cubicBezTo>
                  <a:cubicBezTo>
                    <a:pt x="5268297" y="531812"/>
                    <a:pt x="5267343" y="530292"/>
                    <a:pt x="5262740" y="519112"/>
                  </a:cubicBezTo>
                  <a:cubicBezTo>
                    <a:pt x="5256230" y="503302"/>
                    <a:pt x="5256390" y="494506"/>
                    <a:pt x="5243690" y="471487"/>
                  </a:cubicBezTo>
                  <a:cubicBezTo>
                    <a:pt x="5230990" y="448468"/>
                    <a:pt x="5202415" y="405606"/>
                    <a:pt x="5186540" y="381000"/>
                  </a:cubicBezTo>
                  <a:cubicBezTo>
                    <a:pt x="5170665" y="356394"/>
                    <a:pt x="5169948" y="349268"/>
                    <a:pt x="5148440" y="323850"/>
                  </a:cubicBezTo>
                  <a:cubicBezTo>
                    <a:pt x="5139739" y="313567"/>
                    <a:pt x="5128395" y="305701"/>
                    <a:pt x="5119865" y="295275"/>
                  </a:cubicBezTo>
                  <a:cubicBezTo>
                    <a:pt x="5114003" y="288111"/>
                    <a:pt x="5111361" y="278690"/>
                    <a:pt x="5105578" y="271462"/>
                  </a:cubicBezTo>
                  <a:cubicBezTo>
                    <a:pt x="5095380" y="258715"/>
                    <a:pt x="5059042" y="227036"/>
                    <a:pt x="5048428" y="219075"/>
                  </a:cubicBezTo>
                  <a:cubicBezTo>
                    <a:pt x="5041023" y="213521"/>
                    <a:pt x="5032198" y="210096"/>
                    <a:pt x="5024615" y="204787"/>
                  </a:cubicBezTo>
                  <a:cubicBezTo>
                    <a:pt x="5016288" y="198958"/>
                    <a:pt x="5009564" y="190891"/>
                    <a:pt x="5000803" y="185737"/>
                  </a:cubicBezTo>
                  <a:cubicBezTo>
                    <a:pt x="4960943" y="162290"/>
                    <a:pt x="4910671" y="142658"/>
                    <a:pt x="4867453" y="128587"/>
                  </a:cubicBezTo>
                  <a:cubicBezTo>
                    <a:pt x="4824945" y="114747"/>
                    <a:pt x="4780723" y="106183"/>
                    <a:pt x="4738865" y="90487"/>
                  </a:cubicBezTo>
                  <a:cubicBezTo>
                    <a:pt x="4664611" y="62643"/>
                    <a:pt x="4729010" y="87652"/>
                    <a:pt x="4615040" y="38100"/>
                  </a:cubicBezTo>
                  <a:cubicBezTo>
                    <a:pt x="4607200" y="34691"/>
                    <a:pt x="4599691" y="29784"/>
                    <a:pt x="4591228" y="28575"/>
                  </a:cubicBezTo>
                  <a:cubicBezTo>
                    <a:pt x="4580115" y="26987"/>
                    <a:pt x="4568934" y="25820"/>
                    <a:pt x="4557890" y="23812"/>
                  </a:cubicBezTo>
                  <a:cubicBezTo>
                    <a:pt x="4551450" y="22641"/>
                    <a:pt x="4545345" y="19773"/>
                    <a:pt x="4538840" y="19050"/>
                  </a:cubicBezTo>
                  <a:cubicBezTo>
                    <a:pt x="4516695" y="16589"/>
                    <a:pt x="4494355" y="16304"/>
                    <a:pt x="4472165" y="14287"/>
                  </a:cubicBezTo>
                  <a:cubicBezTo>
                    <a:pt x="4459419" y="13128"/>
                    <a:pt x="4446779" y="10992"/>
                    <a:pt x="4434065" y="9525"/>
                  </a:cubicBezTo>
                  <a:lnTo>
                    <a:pt x="4348340" y="0"/>
                  </a:lnTo>
                  <a:lnTo>
                    <a:pt x="4057828" y="9525"/>
                  </a:lnTo>
                  <a:cubicBezTo>
                    <a:pt x="4021034" y="11148"/>
                    <a:pt x="4032271" y="11887"/>
                    <a:pt x="4005440" y="23812"/>
                  </a:cubicBezTo>
                  <a:cubicBezTo>
                    <a:pt x="3982438" y="34035"/>
                    <a:pt x="3978774" y="31906"/>
                    <a:pt x="3957815" y="47625"/>
                  </a:cubicBezTo>
                  <a:cubicBezTo>
                    <a:pt x="3952427" y="51666"/>
                    <a:pt x="3947963" y="56843"/>
                    <a:pt x="3943528" y="61912"/>
                  </a:cubicBezTo>
                  <a:cubicBezTo>
                    <a:pt x="3923776" y="84486"/>
                    <a:pt x="3925081" y="84719"/>
                    <a:pt x="3910190" y="109537"/>
                  </a:cubicBezTo>
                  <a:cubicBezTo>
                    <a:pt x="3898592" y="155931"/>
                    <a:pt x="3905527" y="135482"/>
                    <a:pt x="3891140" y="171450"/>
                  </a:cubicBezTo>
                  <a:cubicBezTo>
                    <a:pt x="3889251" y="180895"/>
                    <a:pt x="3884980" y="204217"/>
                    <a:pt x="3881615" y="214312"/>
                  </a:cubicBezTo>
                  <a:cubicBezTo>
                    <a:pt x="3878911" y="222422"/>
                    <a:pt x="3875265" y="230187"/>
                    <a:pt x="3872090" y="238125"/>
                  </a:cubicBezTo>
                  <a:cubicBezTo>
                    <a:pt x="3870663" y="245260"/>
                    <a:pt x="3865556" y="272760"/>
                    <a:pt x="3862565" y="280987"/>
                  </a:cubicBezTo>
                  <a:cubicBezTo>
                    <a:pt x="3846084" y="326310"/>
                    <a:pt x="3851262" y="303594"/>
                    <a:pt x="3829228" y="347662"/>
                  </a:cubicBezTo>
                  <a:cubicBezTo>
                    <a:pt x="3820601" y="364915"/>
                    <a:pt x="3817549" y="387378"/>
                    <a:pt x="3800653" y="400050"/>
                  </a:cubicBezTo>
                  <a:cubicBezTo>
                    <a:pt x="3794303" y="404812"/>
                    <a:pt x="3787577" y="409110"/>
                    <a:pt x="3781603" y="414337"/>
                  </a:cubicBezTo>
                  <a:cubicBezTo>
                    <a:pt x="3753188" y="439200"/>
                    <a:pt x="3774717" y="430346"/>
                    <a:pt x="3743503" y="438150"/>
                  </a:cubicBezTo>
                  <a:cubicBezTo>
                    <a:pt x="3703620" y="478032"/>
                    <a:pt x="3723641" y="463401"/>
                    <a:pt x="3686353" y="485775"/>
                  </a:cubicBezTo>
                  <a:cubicBezTo>
                    <a:pt x="3678415" y="496887"/>
                    <a:pt x="3671282" y="508621"/>
                    <a:pt x="3662540" y="519112"/>
                  </a:cubicBezTo>
                  <a:cubicBezTo>
                    <a:pt x="3655354" y="527736"/>
                    <a:pt x="3645366" y="533873"/>
                    <a:pt x="3638728" y="542925"/>
                  </a:cubicBezTo>
                  <a:cubicBezTo>
                    <a:pt x="3627780" y="557854"/>
                    <a:pt x="3621261" y="575739"/>
                    <a:pt x="3610153" y="590550"/>
                  </a:cubicBezTo>
                  <a:lnTo>
                    <a:pt x="3581578" y="628650"/>
                  </a:lnTo>
                  <a:cubicBezTo>
                    <a:pt x="3576815" y="635000"/>
                    <a:pt x="3572903" y="642087"/>
                    <a:pt x="3567290" y="647700"/>
                  </a:cubicBezTo>
                  <a:cubicBezTo>
                    <a:pt x="3548240" y="666750"/>
                    <a:pt x="3530415" y="687110"/>
                    <a:pt x="3510140" y="704850"/>
                  </a:cubicBezTo>
                  <a:cubicBezTo>
                    <a:pt x="3497440" y="715962"/>
                    <a:pt x="3483973" y="726254"/>
                    <a:pt x="3472040" y="738187"/>
                  </a:cubicBezTo>
                  <a:cubicBezTo>
                    <a:pt x="3463273" y="746954"/>
                    <a:pt x="3457495" y="758525"/>
                    <a:pt x="3448228" y="766762"/>
                  </a:cubicBezTo>
                  <a:cubicBezTo>
                    <a:pt x="3442922" y="771479"/>
                    <a:pt x="3435384" y="772839"/>
                    <a:pt x="3429178" y="776287"/>
                  </a:cubicBezTo>
                  <a:cubicBezTo>
                    <a:pt x="3421086" y="780783"/>
                    <a:pt x="3413215" y="785669"/>
                    <a:pt x="3405365" y="790575"/>
                  </a:cubicBezTo>
                  <a:cubicBezTo>
                    <a:pt x="3400511" y="793609"/>
                    <a:pt x="3396048" y="797260"/>
                    <a:pt x="3391078" y="800100"/>
                  </a:cubicBezTo>
                  <a:cubicBezTo>
                    <a:pt x="3384914" y="803622"/>
                    <a:pt x="3378048" y="805862"/>
                    <a:pt x="3372028" y="809625"/>
                  </a:cubicBezTo>
                  <a:cubicBezTo>
                    <a:pt x="3331757" y="834794"/>
                    <a:pt x="3375838" y="814768"/>
                    <a:pt x="3329165" y="833437"/>
                  </a:cubicBezTo>
                  <a:cubicBezTo>
                    <a:pt x="3308327" y="864695"/>
                    <a:pt x="3335145" y="830802"/>
                    <a:pt x="3291065" y="857250"/>
                  </a:cubicBezTo>
                  <a:cubicBezTo>
                    <a:pt x="3215167" y="902789"/>
                    <a:pt x="3270921" y="876598"/>
                    <a:pt x="3219628" y="890587"/>
                  </a:cubicBezTo>
                  <a:cubicBezTo>
                    <a:pt x="3178426" y="901824"/>
                    <a:pt x="3201675" y="898700"/>
                    <a:pt x="3157715" y="914400"/>
                  </a:cubicBezTo>
                  <a:cubicBezTo>
                    <a:pt x="3146831" y="918287"/>
                    <a:pt x="3135678" y="921504"/>
                    <a:pt x="3124378" y="923925"/>
                  </a:cubicBezTo>
                  <a:cubicBezTo>
                    <a:pt x="3113402" y="926277"/>
                    <a:pt x="3102113" y="926842"/>
                    <a:pt x="3091040" y="928687"/>
                  </a:cubicBezTo>
                  <a:cubicBezTo>
                    <a:pt x="3083056" y="930018"/>
                    <a:pt x="3075081" y="931487"/>
                    <a:pt x="3067228" y="933450"/>
                  </a:cubicBezTo>
                  <a:cubicBezTo>
                    <a:pt x="3062358" y="934668"/>
                    <a:pt x="3057863" y="937227"/>
                    <a:pt x="3052940" y="938212"/>
                  </a:cubicBezTo>
                  <a:cubicBezTo>
                    <a:pt x="3034002" y="941999"/>
                    <a:pt x="3014728" y="943949"/>
                    <a:pt x="2995790" y="947737"/>
                  </a:cubicBezTo>
                  <a:cubicBezTo>
                    <a:pt x="2960971" y="954702"/>
                    <a:pt x="2979991" y="951355"/>
                    <a:pt x="2938640" y="957262"/>
                  </a:cubicBezTo>
                  <a:cubicBezTo>
                    <a:pt x="2924353" y="962025"/>
                    <a:pt x="2909621" y="965618"/>
                    <a:pt x="2895778" y="971550"/>
                  </a:cubicBezTo>
                  <a:cubicBezTo>
                    <a:pt x="2857826" y="987814"/>
                    <a:pt x="2873910" y="982013"/>
                    <a:pt x="2848153" y="990600"/>
                  </a:cubicBezTo>
                  <a:cubicBezTo>
                    <a:pt x="2844978" y="995362"/>
                    <a:pt x="2843572" y="1002003"/>
                    <a:pt x="2838628" y="1004887"/>
                  </a:cubicBezTo>
                  <a:cubicBezTo>
                    <a:pt x="2823859" y="1013502"/>
                    <a:pt x="2805664" y="1015140"/>
                    <a:pt x="2791003" y="1023937"/>
                  </a:cubicBezTo>
                  <a:cubicBezTo>
                    <a:pt x="2758581" y="1043391"/>
                    <a:pt x="2775972" y="1035298"/>
                    <a:pt x="2738615" y="1047750"/>
                  </a:cubicBezTo>
                  <a:cubicBezTo>
                    <a:pt x="2732265" y="1052512"/>
                    <a:pt x="2726791" y="1058753"/>
                    <a:pt x="2719565" y="1062037"/>
                  </a:cubicBezTo>
                  <a:cubicBezTo>
                    <a:pt x="2671512" y="1083879"/>
                    <a:pt x="2698930" y="1056082"/>
                    <a:pt x="2652890" y="1090612"/>
                  </a:cubicBezTo>
                  <a:cubicBezTo>
                    <a:pt x="2637597" y="1102082"/>
                    <a:pt x="2625032" y="1116867"/>
                    <a:pt x="2610028" y="1128712"/>
                  </a:cubicBezTo>
                  <a:cubicBezTo>
                    <a:pt x="2594819" y="1140720"/>
                    <a:pt x="2576106" y="1148348"/>
                    <a:pt x="2562403" y="1162050"/>
                  </a:cubicBezTo>
                  <a:cubicBezTo>
                    <a:pt x="2543684" y="1180767"/>
                    <a:pt x="2530941" y="1194690"/>
                    <a:pt x="2505253" y="1209675"/>
                  </a:cubicBezTo>
                  <a:cubicBezTo>
                    <a:pt x="2456760" y="1237962"/>
                    <a:pt x="2450419" y="1245415"/>
                    <a:pt x="2400478" y="1262062"/>
                  </a:cubicBezTo>
                  <a:cubicBezTo>
                    <a:pt x="2388059" y="1266202"/>
                    <a:pt x="2374797" y="1267447"/>
                    <a:pt x="2362378" y="1271587"/>
                  </a:cubicBezTo>
                  <a:cubicBezTo>
                    <a:pt x="2346158" y="1276994"/>
                    <a:pt x="2331193" y="1285940"/>
                    <a:pt x="2314753" y="1290637"/>
                  </a:cubicBezTo>
                  <a:cubicBezTo>
                    <a:pt x="2273632" y="1302386"/>
                    <a:pt x="2292748" y="1297895"/>
                    <a:pt x="2257603" y="1304925"/>
                  </a:cubicBezTo>
                  <a:lnTo>
                    <a:pt x="2090915" y="1295400"/>
                  </a:lnTo>
                  <a:cubicBezTo>
                    <a:pt x="2027471" y="1290868"/>
                    <a:pt x="2084518" y="1291846"/>
                    <a:pt x="2033765" y="1285875"/>
                  </a:cubicBezTo>
                  <a:cubicBezTo>
                    <a:pt x="2014780" y="1283641"/>
                    <a:pt x="1995665" y="1282700"/>
                    <a:pt x="1976615" y="1281112"/>
                  </a:cubicBezTo>
                  <a:cubicBezTo>
                    <a:pt x="1952803" y="1282700"/>
                    <a:pt x="1928779" y="1282335"/>
                    <a:pt x="1905178" y="1285875"/>
                  </a:cubicBezTo>
                  <a:cubicBezTo>
                    <a:pt x="1896723" y="1287143"/>
                    <a:pt x="1889659" y="1293327"/>
                    <a:pt x="1881365" y="1295400"/>
                  </a:cubicBezTo>
                  <a:cubicBezTo>
                    <a:pt x="1870475" y="1298122"/>
                    <a:pt x="1859140" y="1298575"/>
                    <a:pt x="1848028" y="1300162"/>
                  </a:cubicBezTo>
                  <a:cubicBezTo>
                    <a:pt x="1813444" y="1311691"/>
                    <a:pt x="1857940" y="1295185"/>
                    <a:pt x="1814690" y="1319212"/>
                  </a:cubicBezTo>
                  <a:cubicBezTo>
                    <a:pt x="1807217" y="1323364"/>
                    <a:pt x="1798351" y="1324585"/>
                    <a:pt x="1790878" y="1328737"/>
                  </a:cubicBezTo>
                  <a:cubicBezTo>
                    <a:pt x="1783939" y="1332592"/>
                    <a:pt x="1779081" y="1339801"/>
                    <a:pt x="1771828" y="1343025"/>
                  </a:cubicBezTo>
                  <a:cubicBezTo>
                    <a:pt x="1764431" y="1346313"/>
                    <a:pt x="1755953" y="1346200"/>
                    <a:pt x="1748015" y="1347787"/>
                  </a:cubicBezTo>
                  <a:cubicBezTo>
                    <a:pt x="1741665" y="1350962"/>
                    <a:pt x="1742459" y="1351756"/>
                    <a:pt x="1728965" y="1357312"/>
                  </a:cubicBezTo>
                  <a:cubicBezTo>
                    <a:pt x="1715471" y="1362868"/>
                    <a:pt x="1679753" y="1375569"/>
                    <a:pt x="1667053" y="1381125"/>
                  </a:cubicBezTo>
                  <a:cubicBezTo>
                    <a:pt x="1662290" y="1384300"/>
                    <a:pt x="1657162" y="1386986"/>
                    <a:pt x="1652765" y="1390650"/>
                  </a:cubicBezTo>
                  <a:cubicBezTo>
                    <a:pt x="1647591" y="1394962"/>
                    <a:pt x="1644326" y="1401595"/>
                    <a:pt x="1638478" y="1404937"/>
                  </a:cubicBezTo>
                  <a:cubicBezTo>
                    <a:pt x="1632795" y="1408184"/>
                    <a:pt x="1625444" y="1407122"/>
                    <a:pt x="1619428" y="1409700"/>
                  </a:cubicBezTo>
                  <a:cubicBezTo>
                    <a:pt x="1603114" y="1416692"/>
                    <a:pt x="1587022" y="1424380"/>
                    <a:pt x="1571803" y="1433512"/>
                  </a:cubicBezTo>
                  <a:cubicBezTo>
                    <a:pt x="1548866" y="1447274"/>
                    <a:pt x="1544757" y="1450568"/>
                    <a:pt x="1519415" y="1462087"/>
                  </a:cubicBezTo>
                  <a:cubicBezTo>
                    <a:pt x="1511632" y="1465624"/>
                    <a:pt x="1503338" y="1467972"/>
                    <a:pt x="1495603" y="1471612"/>
                  </a:cubicBezTo>
                  <a:cubicBezTo>
                    <a:pt x="1476332" y="1480681"/>
                    <a:pt x="1458932" y="1494336"/>
                    <a:pt x="1438453" y="1500187"/>
                  </a:cubicBezTo>
                  <a:cubicBezTo>
                    <a:pt x="1413161" y="1507413"/>
                    <a:pt x="1400703" y="1510450"/>
                    <a:pt x="1376540" y="1519237"/>
                  </a:cubicBezTo>
                  <a:cubicBezTo>
                    <a:pt x="1368506" y="1522159"/>
                    <a:pt x="1360789" y="1525917"/>
                    <a:pt x="1352728" y="1528762"/>
                  </a:cubicBezTo>
                  <a:cubicBezTo>
                    <a:pt x="1312258" y="1543045"/>
                    <a:pt x="1288066" y="1550302"/>
                    <a:pt x="1247953" y="1562100"/>
                  </a:cubicBezTo>
                  <a:lnTo>
                    <a:pt x="1214615" y="1571625"/>
                  </a:lnTo>
                  <a:cubicBezTo>
                    <a:pt x="1209853" y="1574800"/>
                    <a:pt x="1205642" y="1579024"/>
                    <a:pt x="1200328" y="1581150"/>
                  </a:cubicBezTo>
                  <a:cubicBezTo>
                    <a:pt x="1159273" y="1597572"/>
                    <a:pt x="1147246" y="1594399"/>
                    <a:pt x="1114603" y="1614487"/>
                  </a:cubicBezTo>
                  <a:cubicBezTo>
                    <a:pt x="1102972" y="1621644"/>
                    <a:pt x="1093480" y="1632193"/>
                    <a:pt x="1081265" y="1638300"/>
                  </a:cubicBezTo>
                  <a:cubicBezTo>
                    <a:pt x="1070928" y="1643469"/>
                    <a:pt x="1058551" y="1643272"/>
                    <a:pt x="1047928" y="1647825"/>
                  </a:cubicBezTo>
                  <a:cubicBezTo>
                    <a:pt x="1036164" y="1652867"/>
                    <a:pt x="1026038" y="1661151"/>
                    <a:pt x="1014590" y="1666875"/>
                  </a:cubicBezTo>
                  <a:cubicBezTo>
                    <a:pt x="1000606" y="1673867"/>
                    <a:pt x="985546" y="1678610"/>
                    <a:pt x="971728" y="1685925"/>
                  </a:cubicBezTo>
                  <a:cubicBezTo>
                    <a:pt x="958492" y="1692932"/>
                    <a:pt x="947023" y="1703039"/>
                    <a:pt x="933628" y="1709737"/>
                  </a:cubicBezTo>
                  <a:cubicBezTo>
                    <a:pt x="865309" y="1743897"/>
                    <a:pt x="923557" y="1705293"/>
                    <a:pt x="866953" y="1738312"/>
                  </a:cubicBezTo>
                  <a:cubicBezTo>
                    <a:pt x="857065" y="1744080"/>
                    <a:pt x="848617" y="1752242"/>
                    <a:pt x="838378" y="1757362"/>
                  </a:cubicBezTo>
                  <a:cubicBezTo>
                    <a:pt x="829398" y="1761852"/>
                    <a:pt x="818943" y="1762732"/>
                    <a:pt x="809803" y="1766887"/>
                  </a:cubicBezTo>
                  <a:cubicBezTo>
                    <a:pt x="801376" y="1770718"/>
                    <a:pt x="794270" y="1777035"/>
                    <a:pt x="785990" y="1781175"/>
                  </a:cubicBezTo>
                  <a:cubicBezTo>
                    <a:pt x="775177" y="1786582"/>
                    <a:pt x="763372" y="1789870"/>
                    <a:pt x="752653" y="1795462"/>
                  </a:cubicBezTo>
                  <a:cubicBezTo>
                    <a:pt x="726816" y="1808942"/>
                    <a:pt x="699767" y="1820840"/>
                    <a:pt x="676453" y="1838325"/>
                  </a:cubicBezTo>
                  <a:cubicBezTo>
                    <a:pt x="670103" y="1843087"/>
                    <a:pt x="664502" y="1849062"/>
                    <a:pt x="657403" y="1852612"/>
                  </a:cubicBezTo>
                  <a:cubicBezTo>
                    <a:pt x="606502" y="1878062"/>
                    <a:pt x="649925" y="1844988"/>
                    <a:pt x="605015" y="1876425"/>
                  </a:cubicBezTo>
                  <a:cubicBezTo>
                    <a:pt x="596688" y="1882254"/>
                    <a:pt x="589919" y="1890245"/>
                    <a:pt x="581203" y="1895475"/>
                  </a:cubicBezTo>
                  <a:cubicBezTo>
                    <a:pt x="565984" y="1904607"/>
                    <a:pt x="533578" y="1919287"/>
                    <a:pt x="533578" y="1919287"/>
                  </a:cubicBezTo>
                  <a:cubicBezTo>
                    <a:pt x="528815" y="1925637"/>
                    <a:pt x="525264" y="1933110"/>
                    <a:pt x="519290" y="1938337"/>
                  </a:cubicBezTo>
                  <a:cubicBezTo>
                    <a:pt x="512324" y="1944433"/>
                    <a:pt x="502964" y="1947181"/>
                    <a:pt x="495478" y="1952625"/>
                  </a:cubicBezTo>
                  <a:cubicBezTo>
                    <a:pt x="485451" y="1959918"/>
                    <a:pt x="475670" y="1967670"/>
                    <a:pt x="466903" y="1976437"/>
                  </a:cubicBezTo>
                  <a:cubicBezTo>
                    <a:pt x="459715" y="1983625"/>
                    <a:pt x="455451" y="1993497"/>
                    <a:pt x="447853" y="2000250"/>
                  </a:cubicBezTo>
                  <a:cubicBezTo>
                    <a:pt x="440934" y="2006400"/>
                    <a:pt x="431347" y="2008854"/>
                    <a:pt x="424040" y="2014537"/>
                  </a:cubicBezTo>
                  <a:cubicBezTo>
                    <a:pt x="416951" y="2020050"/>
                    <a:pt x="412079" y="2028074"/>
                    <a:pt x="404990" y="2033587"/>
                  </a:cubicBezTo>
                  <a:cubicBezTo>
                    <a:pt x="347436" y="2078352"/>
                    <a:pt x="411680" y="2019689"/>
                    <a:pt x="362128" y="2062162"/>
                  </a:cubicBezTo>
                  <a:cubicBezTo>
                    <a:pt x="357014" y="2066545"/>
                    <a:pt x="353552" y="2072880"/>
                    <a:pt x="347840" y="2076450"/>
                  </a:cubicBezTo>
                  <a:cubicBezTo>
                    <a:pt x="340591" y="2080981"/>
                    <a:pt x="331840" y="2082503"/>
                    <a:pt x="324028" y="2085975"/>
                  </a:cubicBezTo>
                  <a:cubicBezTo>
                    <a:pt x="317540" y="2088858"/>
                    <a:pt x="311184" y="2092052"/>
                    <a:pt x="304978" y="2095500"/>
                  </a:cubicBezTo>
                  <a:cubicBezTo>
                    <a:pt x="296886" y="2099995"/>
                    <a:pt x="289624" y="2106028"/>
                    <a:pt x="281165" y="2109787"/>
                  </a:cubicBezTo>
                  <a:cubicBezTo>
                    <a:pt x="275184" y="2112445"/>
                    <a:pt x="268409" y="2112752"/>
                    <a:pt x="262115" y="2114550"/>
                  </a:cubicBezTo>
                  <a:cubicBezTo>
                    <a:pt x="257288" y="2115929"/>
                    <a:pt x="252590" y="2117725"/>
                    <a:pt x="247828" y="2119312"/>
                  </a:cubicBezTo>
                  <a:cubicBezTo>
                    <a:pt x="243065" y="2122487"/>
                    <a:pt x="238660" y="2126277"/>
                    <a:pt x="233540" y="2128837"/>
                  </a:cubicBezTo>
                  <a:cubicBezTo>
                    <a:pt x="229050" y="2131082"/>
                    <a:pt x="223528" y="2130969"/>
                    <a:pt x="219253" y="2133600"/>
                  </a:cubicBezTo>
                  <a:cubicBezTo>
                    <a:pt x="202750" y="2143756"/>
                    <a:pt x="187560" y="2155907"/>
                    <a:pt x="171628" y="2166937"/>
                  </a:cubicBezTo>
                  <a:cubicBezTo>
                    <a:pt x="166922" y="2170195"/>
                    <a:pt x="162770" y="2174652"/>
                    <a:pt x="157340" y="2176462"/>
                  </a:cubicBezTo>
                  <a:lnTo>
                    <a:pt x="128765" y="2195512"/>
                  </a:ln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FF61E093-14D6-42C7-8E6C-4B3C97BFB96D}"/>
                </a:ext>
              </a:extLst>
            </p:cNvPr>
            <p:cNvSpPr txBox="1"/>
            <p:nvPr/>
          </p:nvSpPr>
          <p:spPr>
            <a:xfrm rot="20351656">
              <a:off x="5381390" y="3439105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A5CD3EA2-EF08-4492-A5A0-8C02FFAF0668}"/>
                </a:ext>
              </a:extLst>
            </p:cNvPr>
            <p:cNvSpPr/>
            <p:nvPr/>
          </p:nvSpPr>
          <p:spPr>
            <a:xfrm>
              <a:off x="4276725" y="2256374"/>
              <a:ext cx="165100" cy="109001"/>
            </a:xfrm>
            <a:custGeom>
              <a:avLst/>
              <a:gdLst>
                <a:gd name="connsiteX0" fmla="*/ 60325 w 165100"/>
                <a:gd name="connsiteY0" fmla="*/ 1051 h 109001"/>
                <a:gd name="connsiteX1" fmla="*/ 44450 w 165100"/>
                <a:gd name="connsiteY1" fmla="*/ 4226 h 109001"/>
                <a:gd name="connsiteX2" fmla="*/ 22225 w 165100"/>
                <a:gd name="connsiteY2" fmla="*/ 26451 h 109001"/>
                <a:gd name="connsiteX3" fmla="*/ 12700 w 165100"/>
                <a:gd name="connsiteY3" fmla="*/ 32801 h 109001"/>
                <a:gd name="connsiteX4" fmla="*/ 6350 w 165100"/>
                <a:gd name="connsiteY4" fmla="*/ 45501 h 109001"/>
                <a:gd name="connsiteX5" fmla="*/ 0 w 165100"/>
                <a:gd name="connsiteY5" fmla="*/ 74076 h 109001"/>
                <a:gd name="connsiteX6" fmla="*/ 3175 w 165100"/>
                <a:gd name="connsiteY6" fmla="*/ 86776 h 109001"/>
                <a:gd name="connsiteX7" fmla="*/ 15875 w 165100"/>
                <a:gd name="connsiteY7" fmla="*/ 93126 h 109001"/>
                <a:gd name="connsiteX8" fmla="*/ 41275 w 165100"/>
                <a:gd name="connsiteY8" fmla="*/ 99476 h 109001"/>
                <a:gd name="connsiteX9" fmla="*/ 76200 w 165100"/>
                <a:gd name="connsiteY9" fmla="*/ 109001 h 109001"/>
                <a:gd name="connsiteX10" fmla="*/ 142875 w 165100"/>
                <a:gd name="connsiteY10" fmla="*/ 102651 h 109001"/>
                <a:gd name="connsiteX11" fmla="*/ 158750 w 165100"/>
                <a:gd name="connsiteY11" fmla="*/ 99476 h 109001"/>
                <a:gd name="connsiteX12" fmla="*/ 165100 w 165100"/>
                <a:gd name="connsiteY12" fmla="*/ 86776 h 109001"/>
                <a:gd name="connsiteX13" fmla="*/ 158750 w 165100"/>
                <a:gd name="connsiteY13" fmla="*/ 55026 h 109001"/>
                <a:gd name="connsiteX14" fmla="*/ 146050 w 165100"/>
                <a:gd name="connsiteY14" fmla="*/ 42326 h 109001"/>
                <a:gd name="connsiteX15" fmla="*/ 130175 w 165100"/>
                <a:gd name="connsiteY15" fmla="*/ 35976 h 109001"/>
                <a:gd name="connsiteX16" fmla="*/ 92075 w 165100"/>
                <a:gd name="connsiteY16" fmla="*/ 26451 h 109001"/>
                <a:gd name="connsiteX17" fmla="*/ 79375 w 165100"/>
                <a:gd name="connsiteY17" fmla="*/ 20101 h 109001"/>
                <a:gd name="connsiteX18" fmla="*/ 60325 w 165100"/>
                <a:gd name="connsiteY18" fmla="*/ 1051 h 10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5100" h="109001">
                  <a:moveTo>
                    <a:pt x="60325" y="1051"/>
                  </a:moveTo>
                  <a:cubicBezTo>
                    <a:pt x="54504" y="-1595"/>
                    <a:pt x="48940" y="1233"/>
                    <a:pt x="44450" y="4226"/>
                  </a:cubicBezTo>
                  <a:cubicBezTo>
                    <a:pt x="35733" y="10038"/>
                    <a:pt x="30942" y="20639"/>
                    <a:pt x="22225" y="26451"/>
                  </a:cubicBezTo>
                  <a:lnTo>
                    <a:pt x="12700" y="32801"/>
                  </a:lnTo>
                  <a:cubicBezTo>
                    <a:pt x="10583" y="37034"/>
                    <a:pt x="8012" y="41069"/>
                    <a:pt x="6350" y="45501"/>
                  </a:cubicBezTo>
                  <a:cubicBezTo>
                    <a:pt x="4428" y="50625"/>
                    <a:pt x="862" y="69765"/>
                    <a:pt x="0" y="74076"/>
                  </a:cubicBezTo>
                  <a:cubicBezTo>
                    <a:pt x="1058" y="78309"/>
                    <a:pt x="381" y="83424"/>
                    <a:pt x="3175" y="86776"/>
                  </a:cubicBezTo>
                  <a:cubicBezTo>
                    <a:pt x="6205" y="90412"/>
                    <a:pt x="11385" y="91629"/>
                    <a:pt x="15875" y="93126"/>
                  </a:cubicBezTo>
                  <a:cubicBezTo>
                    <a:pt x="24154" y="95886"/>
                    <a:pt x="33172" y="96235"/>
                    <a:pt x="41275" y="99476"/>
                  </a:cubicBezTo>
                  <a:cubicBezTo>
                    <a:pt x="63127" y="108217"/>
                    <a:pt x="51528" y="104889"/>
                    <a:pt x="76200" y="109001"/>
                  </a:cubicBezTo>
                  <a:cubicBezTo>
                    <a:pt x="98425" y="106884"/>
                    <a:pt x="120697" y="105210"/>
                    <a:pt x="142875" y="102651"/>
                  </a:cubicBezTo>
                  <a:cubicBezTo>
                    <a:pt x="148236" y="102032"/>
                    <a:pt x="154359" y="102613"/>
                    <a:pt x="158750" y="99476"/>
                  </a:cubicBezTo>
                  <a:cubicBezTo>
                    <a:pt x="162601" y="96725"/>
                    <a:pt x="162983" y="91009"/>
                    <a:pt x="165100" y="86776"/>
                  </a:cubicBezTo>
                  <a:cubicBezTo>
                    <a:pt x="162983" y="76193"/>
                    <a:pt x="163002" y="64946"/>
                    <a:pt x="158750" y="55026"/>
                  </a:cubicBezTo>
                  <a:cubicBezTo>
                    <a:pt x="156392" y="49523"/>
                    <a:pt x="151031" y="45647"/>
                    <a:pt x="146050" y="42326"/>
                  </a:cubicBezTo>
                  <a:cubicBezTo>
                    <a:pt x="141308" y="39165"/>
                    <a:pt x="135531" y="37924"/>
                    <a:pt x="130175" y="35976"/>
                  </a:cubicBezTo>
                  <a:cubicBezTo>
                    <a:pt x="108888" y="28235"/>
                    <a:pt x="114005" y="30106"/>
                    <a:pt x="92075" y="26451"/>
                  </a:cubicBezTo>
                  <a:cubicBezTo>
                    <a:pt x="87842" y="24334"/>
                    <a:pt x="83011" y="23131"/>
                    <a:pt x="79375" y="20101"/>
                  </a:cubicBezTo>
                  <a:cubicBezTo>
                    <a:pt x="66888" y="9695"/>
                    <a:pt x="66146" y="3697"/>
                    <a:pt x="60325" y="1051"/>
                  </a:cubicBezTo>
                  <a:close/>
                </a:path>
              </a:pathLst>
            </a:custGeom>
            <a:noFill/>
            <a:ln>
              <a:solidFill>
                <a:srgbClr val="800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700AD890-AB67-413E-AFFF-156F4C91B2CF}"/>
                </a:ext>
              </a:extLst>
            </p:cNvPr>
            <p:cNvSpPr/>
            <p:nvPr/>
          </p:nvSpPr>
          <p:spPr>
            <a:xfrm>
              <a:off x="5378450" y="1727200"/>
              <a:ext cx="139700" cy="120650"/>
            </a:xfrm>
            <a:custGeom>
              <a:avLst/>
              <a:gdLst>
                <a:gd name="connsiteX0" fmla="*/ 60325 w 139700"/>
                <a:gd name="connsiteY0" fmla="*/ 0 h 120650"/>
                <a:gd name="connsiteX1" fmla="*/ 28575 w 139700"/>
                <a:gd name="connsiteY1" fmla="*/ 9525 h 120650"/>
                <a:gd name="connsiteX2" fmla="*/ 25400 w 139700"/>
                <a:gd name="connsiteY2" fmla="*/ 19050 h 120650"/>
                <a:gd name="connsiteX3" fmla="*/ 12700 w 139700"/>
                <a:gd name="connsiteY3" fmla="*/ 41275 h 120650"/>
                <a:gd name="connsiteX4" fmla="*/ 6350 w 139700"/>
                <a:gd name="connsiteY4" fmla="*/ 60325 h 120650"/>
                <a:gd name="connsiteX5" fmla="*/ 0 w 139700"/>
                <a:gd name="connsiteY5" fmla="*/ 85725 h 120650"/>
                <a:gd name="connsiteX6" fmla="*/ 6350 w 139700"/>
                <a:gd name="connsiteY6" fmla="*/ 114300 h 120650"/>
                <a:gd name="connsiteX7" fmla="*/ 31750 w 139700"/>
                <a:gd name="connsiteY7" fmla="*/ 120650 h 120650"/>
                <a:gd name="connsiteX8" fmla="*/ 69850 w 139700"/>
                <a:gd name="connsiteY8" fmla="*/ 114300 h 120650"/>
                <a:gd name="connsiteX9" fmla="*/ 82550 w 139700"/>
                <a:gd name="connsiteY9" fmla="*/ 107950 h 120650"/>
                <a:gd name="connsiteX10" fmla="*/ 104775 w 139700"/>
                <a:gd name="connsiteY10" fmla="*/ 104775 h 120650"/>
                <a:gd name="connsiteX11" fmla="*/ 120650 w 139700"/>
                <a:gd name="connsiteY11" fmla="*/ 95250 h 120650"/>
                <a:gd name="connsiteX12" fmla="*/ 139700 w 139700"/>
                <a:gd name="connsiteY12" fmla="*/ 66675 h 120650"/>
                <a:gd name="connsiteX13" fmla="*/ 136525 w 139700"/>
                <a:gd name="connsiteY13" fmla="*/ 47625 h 120650"/>
                <a:gd name="connsiteX14" fmla="*/ 127000 w 139700"/>
                <a:gd name="connsiteY14" fmla="*/ 41275 h 120650"/>
                <a:gd name="connsiteX15" fmla="*/ 98425 w 139700"/>
                <a:gd name="connsiteY15" fmla="*/ 19050 h 120650"/>
                <a:gd name="connsiteX16" fmla="*/ 60325 w 139700"/>
                <a:gd name="connsiteY16" fmla="*/ 0 h 12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9700" h="120650">
                  <a:moveTo>
                    <a:pt x="60325" y="0"/>
                  </a:moveTo>
                  <a:cubicBezTo>
                    <a:pt x="51670" y="1443"/>
                    <a:pt x="35958" y="2142"/>
                    <a:pt x="28575" y="9525"/>
                  </a:cubicBezTo>
                  <a:cubicBezTo>
                    <a:pt x="26208" y="11892"/>
                    <a:pt x="26897" y="16057"/>
                    <a:pt x="25400" y="19050"/>
                  </a:cubicBezTo>
                  <a:cubicBezTo>
                    <a:pt x="13945" y="41961"/>
                    <a:pt x="23833" y="13443"/>
                    <a:pt x="12700" y="41275"/>
                  </a:cubicBezTo>
                  <a:cubicBezTo>
                    <a:pt x="10214" y="47490"/>
                    <a:pt x="8189" y="53889"/>
                    <a:pt x="6350" y="60325"/>
                  </a:cubicBezTo>
                  <a:cubicBezTo>
                    <a:pt x="3952" y="68716"/>
                    <a:pt x="0" y="85725"/>
                    <a:pt x="0" y="85725"/>
                  </a:cubicBezTo>
                  <a:cubicBezTo>
                    <a:pt x="2117" y="95250"/>
                    <a:pt x="-214" y="107080"/>
                    <a:pt x="6350" y="114300"/>
                  </a:cubicBezTo>
                  <a:cubicBezTo>
                    <a:pt x="12221" y="120758"/>
                    <a:pt x="31750" y="120650"/>
                    <a:pt x="31750" y="120650"/>
                  </a:cubicBezTo>
                  <a:cubicBezTo>
                    <a:pt x="44450" y="118533"/>
                    <a:pt x="57359" y="117423"/>
                    <a:pt x="69850" y="114300"/>
                  </a:cubicBezTo>
                  <a:cubicBezTo>
                    <a:pt x="74442" y="113152"/>
                    <a:pt x="77984" y="109195"/>
                    <a:pt x="82550" y="107950"/>
                  </a:cubicBezTo>
                  <a:cubicBezTo>
                    <a:pt x="89770" y="105981"/>
                    <a:pt x="97367" y="105833"/>
                    <a:pt x="104775" y="104775"/>
                  </a:cubicBezTo>
                  <a:cubicBezTo>
                    <a:pt x="110067" y="101600"/>
                    <a:pt x="116038" y="99350"/>
                    <a:pt x="120650" y="95250"/>
                  </a:cubicBezTo>
                  <a:cubicBezTo>
                    <a:pt x="131218" y="85856"/>
                    <a:pt x="133873" y="78328"/>
                    <a:pt x="139700" y="66675"/>
                  </a:cubicBezTo>
                  <a:cubicBezTo>
                    <a:pt x="138642" y="60325"/>
                    <a:pt x="139404" y="53383"/>
                    <a:pt x="136525" y="47625"/>
                  </a:cubicBezTo>
                  <a:cubicBezTo>
                    <a:pt x="134818" y="44212"/>
                    <a:pt x="129931" y="43718"/>
                    <a:pt x="127000" y="41275"/>
                  </a:cubicBezTo>
                  <a:cubicBezTo>
                    <a:pt x="119819" y="35291"/>
                    <a:pt x="108055" y="19050"/>
                    <a:pt x="98425" y="19050"/>
                  </a:cubicBezTo>
                  <a:lnTo>
                    <a:pt x="60325" y="0"/>
                  </a:lnTo>
                  <a:close/>
                </a:path>
              </a:pathLst>
            </a:custGeom>
            <a:noFill/>
            <a:ln>
              <a:solidFill>
                <a:srgbClr val="800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BC27A1C7-DC11-4507-8ED2-5AD9E38EFB94}"/>
                </a:ext>
              </a:extLst>
            </p:cNvPr>
            <p:cNvSpPr/>
            <p:nvPr/>
          </p:nvSpPr>
          <p:spPr>
            <a:xfrm>
              <a:off x="6730993" y="1776287"/>
              <a:ext cx="143947" cy="112838"/>
            </a:xfrm>
            <a:custGeom>
              <a:avLst/>
              <a:gdLst>
                <a:gd name="connsiteX0" fmla="*/ 120657 w 143947"/>
                <a:gd name="connsiteY0" fmla="*/ 8063 h 112838"/>
                <a:gd name="connsiteX1" fmla="*/ 25407 w 143947"/>
                <a:gd name="connsiteY1" fmla="*/ 11238 h 112838"/>
                <a:gd name="connsiteX2" fmla="*/ 6357 w 143947"/>
                <a:gd name="connsiteY2" fmla="*/ 30288 h 112838"/>
                <a:gd name="connsiteX3" fmla="*/ 7 w 143947"/>
                <a:gd name="connsiteY3" fmla="*/ 52513 h 112838"/>
                <a:gd name="connsiteX4" fmla="*/ 15882 w 143947"/>
                <a:gd name="connsiteY4" fmla="*/ 100138 h 112838"/>
                <a:gd name="connsiteX5" fmla="*/ 41282 w 143947"/>
                <a:gd name="connsiteY5" fmla="*/ 112838 h 112838"/>
                <a:gd name="connsiteX6" fmla="*/ 101607 w 143947"/>
                <a:gd name="connsiteY6" fmla="*/ 109663 h 112838"/>
                <a:gd name="connsiteX7" fmla="*/ 111132 w 143947"/>
                <a:gd name="connsiteY7" fmla="*/ 103313 h 112838"/>
                <a:gd name="connsiteX8" fmla="*/ 123832 w 143947"/>
                <a:gd name="connsiteY8" fmla="*/ 100138 h 112838"/>
                <a:gd name="connsiteX9" fmla="*/ 136532 w 143947"/>
                <a:gd name="connsiteY9" fmla="*/ 90613 h 112838"/>
                <a:gd name="connsiteX10" fmla="*/ 120657 w 143947"/>
                <a:gd name="connsiteY10" fmla="*/ 8063 h 112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3947" h="112838">
                  <a:moveTo>
                    <a:pt x="120657" y="8063"/>
                  </a:moveTo>
                  <a:cubicBezTo>
                    <a:pt x="102136" y="-5166"/>
                    <a:pt x="49285" y="-701"/>
                    <a:pt x="25407" y="11238"/>
                  </a:cubicBezTo>
                  <a:cubicBezTo>
                    <a:pt x="17375" y="15254"/>
                    <a:pt x="12707" y="23938"/>
                    <a:pt x="6357" y="30288"/>
                  </a:cubicBezTo>
                  <a:cubicBezTo>
                    <a:pt x="5040" y="34240"/>
                    <a:pt x="-228" y="49230"/>
                    <a:pt x="7" y="52513"/>
                  </a:cubicBezTo>
                  <a:cubicBezTo>
                    <a:pt x="981" y="66148"/>
                    <a:pt x="4570" y="88826"/>
                    <a:pt x="15882" y="100138"/>
                  </a:cubicBezTo>
                  <a:cubicBezTo>
                    <a:pt x="23380" y="107636"/>
                    <a:pt x="32002" y="109745"/>
                    <a:pt x="41282" y="112838"/>
                  </a:cubicBezTo>
                  <a:cubicBezTo>
                    <a:pt x="61390" y="111780"/>
                    <a:pt x="81655" y="112384"/>
                    <a:pt x="101607" y="109663"/>
                  </a:cubicBezTo>
                  <a:cubicBezTo>
                    <a:pt x="105388" y="109147"/>
                    <a:pt x="107625" y="104816"/>
                    <a:pt x="111132" y="103313"/>
                  </a:cubicBezTo>
                  <a:cubicBezTo>
                    <a:pt x="115143" y="101594"/>
                    <a:pt x="119599" y="101196"/>
                    <a:pt x="123832" y="100138"/>
                  </a:cubicBezTo>
                  <a:cubicBezTo>
                    <a:pt x="128065" y="96963"/>
                    <a:pt x="133283" y="94790"/>
                    <a:pt x="136532" y="90613"/>
                  </a:cubicBezTo>
                  <a:cubicBezTo>
                    <a:pt x="153157" y="69239"/>
                    <a:pt x="139178" y="21292"/>
                    <a:pt x="120657" y="8063"/>
                  </a:cubicBezTo>
                  <a:close/>
                </a:path>
              </a:pathLst>
            </a:custGeom>
            <a:noFill/>
            <a:ln>
              <a:solidFill>
                <a:srgbClr val="800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3AD8DF5-0238-42C4-A84A-F565DAA6703A}"/>
                </a:ext>
              </a:extLst>
            </p:cNvPr>
            <p:cNvSpPr/>
            <p:nvPr/>
          </p:nvSpPr>
          <p:spPr>
            <a:xfrm>
              <a:off x="3229145" y="5661545"/>
              <a:ext cx="184286" cy="193155"/>
            </a:xfrm>
            <a:custGeom>
              <a:avLst/>
              <a:gdLst>
                <a:gd name="connsiteX0" fmla="*/ 155405 w 184286"/>
                <a:gd name="connsiteY0" fmla="*/ 34405 h 193155"/>
                <a:gd name="connsiteX1" fmla="*/ 130005 w 184286"/>
                <a:gd name="connsiteY1" fmla="*/ 2655 h 193155"/>
                <a:gd name="connsiteX2" fmla="*/ 66505 w 184286"/>
                <a:gd name="connsiteY2" fmla="*/ 9005 h 193155"/>
                <a:gd name="connsiteX3" fmla="*/ 47455 w 184286"/>
                <a:gd name="connsiteY3" fmla="*/ 34405 h 193155"/>
                <a:gd name="connsiteX4" fmla="*/ 15705 w 184286"/>
                <a:gd name="connsiteY4" fmla="*/ 72505 h 193155"/>
                <a:gd name="connsiteX5" fmla="*/ 9355 w 184286"/>
                <a:gd name="connsiteY5" fmla="*/ 104255 h 193155"/>
                <a:gd name="connsiteX6" fmla="*/ 15705 w 184286"/>
                <a:gd name="connsiteY6" fmla="*/ 174105 h 193155"/>
                <a:gd name="connsiteX7" fmla="*/ 66505 w 184286"/>
                <a:gd name="connsiteY7" fmla="*/ 193155 h 193155"/>
                <a:gd name="connsiteX8" fmla="*/ 168105 w 184286"/>
                <a:gd name="connsiteY8" fmla="*/ 180455 h 193155"/>
                <a:gd name="connsiteX9" fmla="*/ 180805 w 184286"/>
                <a:gd name="connsiteY9" fmla="*/ 155055 h 193155"/>
                <a:gd name="connsiteX10" fmla="*/ 155405 w 184286"/>
                <a:gd name="connsiteY10" fmla="*/ 34405 h 193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4286" h="193155">
                  <a:moveTo>
                    <a:pt x="155405" y="34405"/>
                  </a:moveTo>
                  <a:cubicBezTo>
                    <a:pt x="146938" y="9005"/>
                    <a:pt x="143037" y="6378"/>
                    <a:pt x="130005" y="2655"/>
                  </a:cubicBezTo>
                  <a:cubicBezTo>
                    <a:pt x="109551" y="-3189"/>
                    <a:pt x="86359" y="1369"/>
                    <a:pt x="66505" y="9005"/>
                  </a:cubicBezTo>
                  <a:cubicBezTo>
                    <a:pt x="56627" y="12804"/>
                    <a:pt x="53606" y="25793"/>
                    <a:pt x="47455" y="34405"/>
                  </a:cubicBezTo>
                  <a:cubicBezTo>
                    <a:pt x="25353" y="65347"/>
                    <a:pt x="45353" y="42857"/>
                    <a:pt x="15705" y="72505"/>
                  </a:cubicBezTo>
                  <a:cubicBezTo>
                    <a:pt x="13588" y="83088"/>
                    <a:pt x="11973" y="93784"/>
                    <a:pt x="9355" y="104255"/>
                  </a:cubicBezTo>
                  <a:cubicBezTo>
                    <a:pt x="1842" y="134308"/>
                    <a:pt x="-9978" y="131299"/>
                    <a:pt x="15705" y="174105"/>
                  </a:cubicBezTo>
                  <a:cubicBezTo>
                    <a:pt x="21565" y="183871"/>
                    <a:pt x="57133" y="190812"/>
                    <a:pt x="66505" y="193155"/>
                  </a:cubicBezTo>
                  <a:cubicBezTo>
                    <a:pt x="100372" y="188922"/>
                    <a:pt x="135726" y="191248"/>
                    <a:pt x="168105" y="180455"/>
                  </a:cubicBezTo>
                  <a:cubicBezTo>
                    <a:pt x="177085" y="177462"/>
                    <a:pt x="177076" y="163756"/>
                    <a:pt x="180805" y="155055"/>
                  </a:cubicBezTo>
                  <a:cubicBezTo>
                    <a:pt x="194518" y="123058"/>
                    <a:pt x="163872" y="59805"/>
                    <a:pt x="155405" y="34405"/>
                  </a:cubicBezTo>
                  <a:close/>
                </a:path>
              </a:pathLst>
            </a:custGeom>
            <a:noFill/>
            <a:ln>
              <a:solidFill>
                <a:srgbClr val="800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1CC41AE8-1894-4CCD-BDC9-B46CA34FFFCD}"/>
              </a:ext>
            </a:extLst>
          </p:cNvPr>
          <p:cNvGrpSpPr/>
          <p:nvPr/>
        </p:nvGrpSpPr>
        <p:grpSpPr>
          <a:xfrm>
            <a:off x="5826612" y="353162"/>
            <a:ext cx="3848485" cy="2886364"/>
            <a:chOff x="484632" y="0"/>
            <a:chExt cx="9144000" cy="6858000"/>
          </a:xfrm>
        </p:grpSpPr>
        <p:pic>
          <p:nvPicPr>
            <p:cNvPr id="30" name="Picture 29" descr="A picture containing star, dark, night, outdoor object&#10;&#10;Description automatically generated">
              <a:extLst>
                <a:ext uri="{FF2B5EF4-FFF2-40B4-BE49-F238E27FC236}">
                  <a16:creationId xmlns:a16="http://schemas.microsoft.com/office/drawing/2014/main" id="{03B2AEFB-69DF-471F-A84B-AFCD67F5BB1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3023355-1847-4135-BEB3-E16CE8A75860}"/>
                </a:ext>
              </a:extLst>
            </p:cNvPr>
            <p:cNvSpPr/>
            <p:nvPr/>
          </p:nvSpPr>
          <p:spPr>
            <a:xfrm>
              <a:off x="2465521" y="1968259"/>
              <a:ext cx="5735504" cy="3413366"/>
            </a:xfrm>
            <a:custGeom>
              <a:avLst/>
              <a:gdLst>
                <a:gd name="connsiteX0" fmla="*/ 701542 w 5735504"/>
                <a:gd name="connsiteY0" fmla="*/ 2679941 h 3413366"/>
                <a:gd name="connsiteX1" fmla="*/ 658679 w 5735504"/>
                <a:gd name="connsiteY1" fmla="*/ 2713279 h 3413366"/>
                <a:gd name="connsiteX2" fmla="*/ 630104 w 5735504"/>
                <a:gd name="connsiteY2" fmla="*/ 2722804 h 3413366"/>
                <a:gd name="connsiteX3" fmla="*/ 592004 w 5735504"/>
                <a:gd name="connsiteY3" fmla="*/ 2737091 h 3413366"/>
                <a:gd name="connsiteX4" fmla="*/ 563429 w 5735504"/>
                <a:gd name="connsiteY4" fmla="*/ 2741854 h 3413366"/>
                <a:gd name="connsiteX5" fmla="*/ 501517 w 5735504"/>
                <a:gd name="connsiteY5" fmla="*/ 2756141 h 3413366"/>
                <a:gd name="connsiteX6" fmla="*/ 425317 w 5735504"/>
                <a:gd name="connsiteY6" fmla="*/ 2784716 h 3413366"/>
                <a:gd name="connsiteX7" fmla="*/ 391979 w 5735504"/>
                <a:gd name="connsiteY7" fmla="*/ 2803766 h 3413366"/>
                <a:gd name="connsiteX8" fmla="*/ 315779 w 5735504"/>
                <a:gd name="connsiteY8" fmla="*/ 2827579 h 3413366"/>
                <a:gd name="connsiteX9" fmla="*/ 277679 w 5735504"/>
                <a:gd name="connsiteY9" fmla="*/ 2841866 h 3413366"/>
                <a:gd name="connsiteX10" fmla="*/ 239579 w 5735504"/>
                <a:gd name="connsiteY10" fmla="*/ 2860916 h 3413366"/>
                <a:gd name="connsiteX11" fmla="*/ 201479 w 5735504"/>
                <a:gd name="connsiteY11" fmla="*/ 2875204 h 3413366"/>
                <a:gd name="connsiteX12" fmla="*/ 172904 w 5735504"/>
                <a:gd name="connsiteY12" fmla="*/ 2889491 h 3413366"/>
                <a:gd name="connsiteX13" fmla="*/ 139567 w 5735504"/>
                <a:gd name="connsiteY13" fmla="*/ 2894254 h 3413366"/>
                <a:gd name="connsiteX14" fmla="*/ 58604 w 5735504"/>
                <a:gd name="connsiteY14" fmla="*/ 2932354 h 3413366"/>
                <a:gd name="connsiteX15" fmla="*/ 39554 w 5735504"/>
                <a:gd name="connsiteY15" fmla="*/ 2956166 h 3413366"/>
                <a:gd name="connsiteX16" fmla="*/ 15742 w 5735504"/>
                <a:gd name="connsiteY16" fmla="*/ 2979979 h 3413366"/>
                <a:gd name="connsiteX17" fmla="*/ 6217 w 5735504"/>
                <a:gd name="connsiteY17" fmla="*/ 3003791 h 3413366"/>
                <a:gd name="connsiteX18" fmla="*/ 6217 w 5735504"/>
                <a:gd name="connsiteY18" fmla="*/ 3175241 h 3413366"/>
                <a:gd name="connsiteX19" fmla="*/ 20504 w 5735504"/>
                <a:gd name="connsiteY19" fmla="*/ 3251441 h 3413366"/>
                <a:gd name="connsiteX20" fmla="*/ 39554 w 5735504"/>
                <a:gd name="connsiteY20" fmla="*/ 3284779 h 3413366"/>
                <a:gd name="connsiteX21" fmla="*/ 72892 w 5735504"/>
                <a:gd name="connsiteY21" fmla="*/ 3299066 h 3413366"/>
                <a:gd name="connsiteX22" fmla="*/ 101467 w 5735504"/>
                <a:gd name="connsiteY22" fmla="*/ 3313354 h 3413366"/>
                <a:gd name="connsiteX23" fmla="*/ 182429 w 5735504"/>
                <a:gd name="connsiteY23" fmla="*/ 3332404 h 3413366"/>
                <a:gd name="connsiteX24" fmla="*/ 272917 w 5735504"/>
                <a:gd name="connsiteY24" fmla="*/ 3346691 h 3413366"/>
                <a:gd name="connsiteX25" fmla="*/ 353879 w 5735504"/>
                <a:gd name="connsiteY25" fmla="*/ 3375266 h 3413366"/>
                <a:gd name="connsiteX26" fmla="*/ 449129 w 5735504"/>
                <a:gd name="connsiteY26" fmla="*/ 3394316 h 3413366"/>
                <a:gd name="connsiteX27" fmla="*/ 534854 w 5735504"/>
                <a:gd name="connsiteY27" fmla="*/ 3408604 h 3413366"/>
                <a:gd name="connsiteX28" fmla="*/ 715829 w 5735504"/>
                <a:gd name="connsiteY28" fmla="*/ 3413366 h 3413366"/>
                <a:gd name="connsiteX29" fmla="*/ 787267 w 5735504"/>
                <a:gd name="connsiteY29" fmla="*/ 3408604 h 3413366"/>
                <a:gd name="connsiteX30" fmla="*/ 825367 w 5735504"/>
                <a:gd name="connsiteY30" fmla="*/ 3389554 h 3413366"/>
                <a:gd name="connsiteX31" fmla="*/ 868229 w 5735504"/>
                <a:gd name="connsiteY31" fmla="*/ 3370504 h 3413366"/>
                <a:gd name="connsiteX32" fmla="*/ 915854 w 5735504"/>
                <a:gd name="connsiteY32" fmla="*/ 3341929 h 3413366"/>
                <a:gd name="connsiteX33" fmla="*/ 987292 w 5735504"/>
                <a:gd name="connsiteY33" fmla="*/ 3308591 h 3413366"/>
                <a:gd name="connsiteX34" fmla="*/ 1044442 w 5735504"/>
                <a:gd name="connsiteY34" fmla="*/ 3289541 h 3413366"/>
                <a:gd name="connsiteX35" fmla="*/ 1130167 w 5735504"/>
                <a:gd name="connsiteY35" fmla="*/ 3265729 h 3413366"/>
                <a:gd name="connsiteX36" fmla="*/ 1239704 w 5735504"/>
                <a:gd name="connsiteY36" fmla="*/ 3227629 h 3413366"/>
                <a:gd name="connsiteX37" fmla="*/ 1315904 w 5735504"/>
                <a:gd name="connsiteY37" fmla="*/ 3194291 h 3413366"/>
                <a:gd name="connsiteX38" fmla="*/ 1392104 w 5735504"/>
                <a:gd name="connsiteY38" fmla="*/ 3175241 h 3413366"/>
                <a:gd name="connsiteX39" fmla="*/ 1482592 w 5735504"/>
                <a:gd name="connsiteY39" fmla="*/ 3137141 h 3413366"/>
                <a:gd name="connsiteX40" fmla="*/ 1573079 w 5735504"/>
                <a:gd name="connsiteY40" fmla="*/ 3089516 h 3413366"/>
                <a:gd name="connsiteX41" fmla="*/ 1611179 w 5735504"/>
                <a:gd name="connsiteY41" fmla="*/ 3060941 h 3413366"/>
                <a:gd name="connsiteX42" fmla="*/ 1639754 w 5735504"/>
                <a:gd name="connsiteY42" fmla="*/ 3037129 h 3413366"/>
                <a:gd name="connsiteX43" fmla="*/ 1682617 w 5735504"/>
                <a:gd name="connsiteY43" fmla="*/ 3018079 h 3413366"/>
                <a:gd name="connsiteX44" fmla="*/ 1715954 w 5735504"/>
                <a:gd name="connsiteY44" fmla="*/ 2994266 h 3413366"/>
                <a:gd name="connsiteX45" fmla="*/ 1754054 w 5735504"/>
                <a:gd name="connsiteY45" fmla="*/ 2975216 h 3413366"/>
                <a:gd name="connsiteX46" fmla="*/ 1796917 w 5735504"/>
                <a:gd name="connsiteY46" fmla="*/ 2941879 h 3413366"/>
                <a:gd name="connsiteX47" fmla="*/ 1854067 w 5735504"/>
                <a:gd name="connsiteY47" fmla="*/ 2903779 h 3413366"/>
                <a:gd name="connsiteX48" fmla="*/ 1882642 w 5735504"/>
                <a:gd name="connsiteY48" fmla="*/ 2884729 h 3413366"/>
                <a:gd name="connsiteX49" fmla="*/ 1920742 w 5735504"/>
                <a:gd name="connsiteY49" fmla="*/ 2870441 h 3413366"/>
                <a:gd name="connsiteX50" fmla="*/ 1977892 w 5735504"/>
                <a:gd name="connsiteY50" fmla="*/ 2832341 h 3413366"/>
                <a:gd name="connsiteX51" fmla="*/ 2006467 w 5735504"/>
                <a:gd name="connsiteY51" fmla="*/ 2813291 h 3413366"/>
                <a:gd name="connsiteX52" fmla="*/ 2082667 w 5735504"/>
                <a:gd name="connsiteY52" fmla="*/ 2770429 h 3413366"/>
                <a:gd name="connsiteX53" fmla="*/ 2163629 w 5735504"/>
                <a:gd name="connsiteY53" fmla="*/ 2732329 h 3413366"/>
                <a:gd name="connsiteX54" fmla="*/ 2201729 w 5735504"/>
                <a:gd name="connsiteY54" fmla="*/ 2718041 h 3413366"/>
                <a:gd name="connsiteX55" fmla="*/ 2330317 w 5735504"/>
                <a:gd name="connsiteY55" fmla="*/ 2660891 h 3413366"/>
                <a:gd name="connsiteX56" fmla="*/ 2416042 w 5735504"/>
                <a:gd name="connsiteY56" fmla="*/ 2627554 h 3413366"/>
                <a:gd name="connsiteX57" fmla="*/ 2501767 w 5735504"/>
                <a:gd name="connsiteY57" fmla="*/ 2598979 h 3413366"/>
                <a:gd name="connsiteX58" fmla="*/ 2611304 w 5735504"/>
                <a:gd name="connsiteY58" fmla="*/ 2570404 h 3413366"/>
                <a:gd name="connsiteX59" fmla="*/ 2663692 w 5735504"/>
                <a:gd name="connsiteY59" fmla="*/ 2556116 h 3413366"/>
                <a:gd name="connsiteX60" fmla="*/ 2763704 w 5735504"/>
                <a:gd name="connsiteY60" fmla="*/ 2518016 h 3413366"/>
                <a:gd name="connsiteX61" fmla="*/ 2820854 w 5735504"/>
                <a:gd name="connsiteY61" fmla="*/ 2498966 h 3413366"/>
                <a:gd name="connsiteX62" fmla="*/ 2925629 w 5735504"/>
                <a:gd name="connsiteY62" fmla="*/ 2446579 h 3413366"/>
                <a:gd name="connsiteX63" fmla="*/ 3006592 w 5735504"/>
                <a:gd name="connsiteY63" fmla="*/ 2398954 h 3413366"/>
                <a:gd name="connsiteX64" fmla="*/ 3035167 w 5735504"/>
                <a:gd name="connsiteY64" fmla="*/ 2379904 h 3413366"/>
                <a:gd name="connsiteX65" fmla="*/ 3135179 w 5735504"/>
                <a:gd name="connsiteY65" fmla="*/ 2341804 h 3413366"/>
                <a:gd name="connsiteX66" fmla="*/ 3216142 w 5735504"/>
                <a:gd name="connsiteY66" fmla="*/ 2289416 h 3413366"/>
                <a:gd name="connsiteX67" fmla="*/ 3249479 w 5735504"/>
                <a:gd name="connsiteY67" fmla="*/ 2270366 h 3413366"/>
                <a:gd name="connsiteX68" fmla="*/ 3316154 w 5735504"/>
                <a:gd name="connsiteY68" fmla="*/ 2222741 h 3413366"/>
                <a:gd name="connsiteX69" fmla="*/ 3363779 w 5735504"/>
                <a:gd name="connsiteY69" fmla="*/ 2189404 h 3413366"/>
                <a:gd name="connsiteX70" fmla="*/ 3401879 w 5735504"/>
                <a:gd name="connsiteY70" fmla="*/ 2151304 h 3413366"/>
                <a:gd name="connsiteX71" fmla="*/ 3439979 w 5735504"/>
                <a:gd name="connsiteY71" fmla="*/ 2122729 h 3413366"/>
                <a:gd name="connsiteX72" fmla="*/ 3535229 w 5735504"/>
                <a:gd name="connsiteY72" fmla="*/ 2065579 h 3413366"/>
                <a:gd name="connsiteX73" fmla="*/ 3573329 w 5735504"/>
                <a:gd name="connsiteY73" fmla="*/ 2046529 h 3413366"/>
                <a:gd name="connsiteX74" fmla="*/ 3663817 w 5735504"/>
                <a:gd name="connsiteY74" fmla="*/ 1998904 h 3413366"/>
                <a:gd name="connsiteX75" fmla="*/ 3716204 w 5735504"/>
                <a:gd name="connsiteY75" fmla="*/ 1984616 h 3413366"/>
                <a:gd name="connsiteX76" fmla="*/ 3763829 w 5735504"/>
                <a:gd name="connsiteY76" fmla="*/ 1965566 h 3413366"/>
                <a:gd name="connsiteX77" fmla="*/ 3887654 w 5735504"/>
                <a:gd name="connsiteY77" fmla="*/ 1946516 h 3413366"/>
                <a:gd name="connsiteX78" fmla="*/ 3949567 w 5735504"/>
                <a:gd name="connsiteY78" fmla="*/ 1932229 h 3413366"/>
                <a:gd name="connsiteX79" fmla="*/ 4097204 w 5735504"/>
                <a:gd name="connsiteY79" fmla="*/ 1922704 h 3413366"/>
                <a:gd name="connsiteX80" fmla="*/ 4387717 w 5735504"/>
                <a:gd name="connsiteY80" fmla="*/ 1913179 h 3413366"/>
                <a:gd name="connsiteX81" fmla="*/ 4868729 w 5735504"/>
                <a:gd name="connsiteY81" fmla="*/ 1917941 h 3413366"/>
                <a:gd name="connsiteX82" fmla="*/ 5002079 w 5735504"/>
                <a:gd name="connsiteY82" fmla="*/ 1941754 h 3413366"/>
                <a:gd name="connsiteX83" fmla="*/ 5059229 w 5735504"/>
                <a:gd name="connsiteY83" fmla="*/ 1946516 h 3413366"/>
                <a:gd name="connsiteX84" fmla="*/ 5149717 w 5735504"/>
                <a:gd name="connsiteY84" fmla="*/ 1965566 h 3413366"/>
                <a:gd name="connsiteX85" fmla="*/ 5259254 w 5735504"/>
                <a:gd name="connsiteY85" fmla="*/ 1994141 h 3413366"/>
                <a:gd name="connsiteX86" fmla="*/ 5411654 w 5735504"/>
                <a:gd name="connsiteY86" fmla="*/ 2022716 h 3413366"/>
                <a:gd name="connsiteX87" fmla="*/ 5440229 w 5735504"/>
                <a:gd name="connsiteY87" fmla="*/ 2032241 h 3413366"/>
                <a:gd name="connsiteX88" fmla="*/ 5468804 w 5735504"/>
                <a:gd name="connsiteY88" fmla="*/ 2046529 h 3413366"/>
                <a:gd name="connsiteX89" fmla="*/ 5506904 w 5735504"/>
                <a:gd name="connsiteY89" fmla="*/ 2056054 h 3413366"/>
                <a:gd name="connsiteX90" fmla="*/ 5559292 w 5735504"/>
                <a:gd name="connsiteY90" fmla="*/ 2070341 h 3413366"/>
                <a:gd name="connsiteX91" fmla="*/ 5659304 w 5735504"/>
                <a:gd name="connsiteY91" fmla="*/ 2060816 h 3413366"/>
                <a:gd name="connsiteX92" fmla="*/ 5683117 w 5735504"/>
                <a:gd name="connsiteY92" fmla="*/ 2051291 h 3413366"/>
                <a:gd name="connsiteX93" fmla="*/ 5711692 w 5735504"/>
                <a:gd name="connsiteY93" fmla="*/ 2013191 h 3413366"/>
                <a:gd name="connsiteX94" fmla="*/ 5725979 w 5735504"/>
                <a:gd name="connsiteY94" fmla="*/ 1994141 h 3413366"/>
                <a:gd name="connsiteX95" fmla="*/ 5735504 w 5735504"/>
                <a:gd name="connsiteY95" fmla="*/ 1922704 h 3413366"/>
                <a:gd name="connsiteX96" fmla="*/ 5730742 w 5735504"/>
                <a:gd name="connsiteY96" fmla="*/ 1808404 h 3413366"/>
                <a:gd name="connsiteX97" fmla="*/ 5725979 w 5735504"/>
                <a:gd name="connsiteY97" fmla="*/ 1727441 h 3413366"/>
                <a:gd name="connsiteX98" fmla="*/ 5706929 w 5735504"/>
                <a:gd name="connsiteY98" fmla="*/ 1527416 h 3413366"/>
                <a:gd name="connsiteX99" fmla="*/ 5702167 w 5735504"/>
                <a:gd name="connsiteY99" fmla="*/ 1451216 h 3413366"/>
                <a:gd name="connsiteX100" fmla="*/ 5697404 w 5735504"/>
                <a:gd name="connsiteY100" fmla="*/ 1165466 h 3413366"/>
                <a:gd name="connsiteX101" fmla="*/ 5692642 w 5735504"/>
                <a:gd name="connsiteY101" fmla="*/ 1079741 h 3413366"/>
                <a:gd name="connsiteX102" fmla="*/ 5673592 w 5735504"/>
                <a:gd name="connsiteY102" fmla="*/ 974966 h 3413366"/>
                <a:gd name="connsiteX103" fmla="*/ 5654542 w 5735504"/>
                <a:gd name="connsiteY103" fmla="*/ 870191 h 3413366"/>
                <a:gd name="connsiteX104" fmla="*/ 5640254 w 5735504"/>
                <a:gd name="connsiteY104" fmla="*/ 774941 h 3413366"/>
                <a:gd name="connsiteX105" fmla="*/ 5625967 w 5735504"/>
                <a:gd name="connsiteY105" fmla="*/ 717791 h 3413366"/>
                <a:gd name="connsiteX106" fmla="*/ 5611679 w 5735504"/>
                <a:gd name="connsiteY106" fmla="*/ 660641 h 3413366"/>
                <a:gd name="connsiteX107" fmla="*/ 5597392 w 5735504"/>
                <a:gd name="connsiteY107" fmla="*/ 598729 h 3413366"/>
                <a:gd name="connsiteX108" fmla="*/ 5592629 w 5735504"/>
                <a:gd name="connsiteY108" fmla="*/ 584441 h 3413366"/>
                <a:gd name="connsiteX109" fmla="*/ 5568817 w 5735504"/>
                <a:gd name="connsiteY109" fmla="*/ 536816 h 3413366"/>
                <a:gd name="connsiteX110" fmla="*/ 5540242 w 5735504"/>
                <a:gd name="connsiteY110" fmla="*/ 470141 h 3413366"/>
                <a:gd name="connsiteX111" fmla="*/ 5497379 w 5735504"/>
                <a:gd name="connsiteY111" fmla="*/ 393941 h 3413366"/>
                <a:gd name="connsiteX112" fmla="*/ 5473567 w 5735504"/>
                <a:gd name="connsiteY112" fmla="*/ 360604 h 3413366"/>
                <a:gd name="connsiteX113" fmla="*/ 5440229 w 5735504"/>
                <a:gd name="connsiteY113" fmla="*/ 341554 h 3413366"/>
                <a:gd name="connsiteX114" fmla="*/ 5421179 w 5735504"/>
                <a:gd name="connsiteY114" fmla="*/ 327266 h 3413366"/>
                <a:gd name="connsiteX115" fmla="*/ 5397367 w 5735504"/>
                <a:gd name="connsiteY115" fmla="*/ 312979 h 3413366"/>
                <a:gd name="connsiteX116" fmla="*/ 5311642 w 5735504"/>
                <a:gd name="connsiteY116" fmla="*/ 246304 h 3413366"/>
                <a:gd name="connsiteX117" fmla="*/ 5211629 w 5735504"/>
                <a:gd name="connsiteY117" fmla="*/ 198679 h 3413366"/>
                <a:gd name="connsiteX118" fmla="*/ 5159242 w 5735504"/>
                <a:gd name="connsiteY118" fmla="*/ 170104 h 3413366"/>
                <a:gd name="connsiteX119" fmla="*/ 5121142 w 5735504"/>
                <a:gd name="connsiteY119" fmla="*/ 155816 h 3413366"/>
                <a:gd name="connsiteX120" fmla="*/ 5078279 w 5735504"/>
                <a:gd name="connsiteY120" fmla="*/ 136766 h 3413366"/>
                <a:gd name="connsiteX121" fmla="*/ 4963979 w 5735504"/>
                <a:gd name="connsiteY121" fmla="*/ 98666 h 3413366"/>
                <a:gd name="connsiteX122" fmla="*/ 4911592 w 5735504"/>
                <a:gd name="connsiteY122" fmla="*/ 84379 h 3413366"/>
                <a:gd name="connsiteX123" fmla="*/ 4859204 w 5735504"/>
                <a:gd name="connsiteY123" fmla="*/ 65329 h 3413366"/>
                <a:gd name="connsiteX124" fmla="*/ 4811579 w 5735504"/>
                <a:gd name="connsiteY124" fmla="*/ 60566 h 3413366"/>
                <a:gd name="connsiteX125" fmla="*/ 4711567 w 5735504"/>
                <a:gd name="connsiteY125" fmla="*/ 41516 h 3413366"/>
                <a:gd name="connsiteX126" fmla="*/ 4587742 w 5735504"/>
                <a:gd name="connsiteY126" fmla="*/ 17704 h 3413366"/>
                <a:gd name="connsiteX127" fmla="*/ 4511542 w 5735504"/>
                <a:gd name="connsiteY127" fmla="*/ 12941 h 3413366"/>
                <a:gd name="connsiteX128" fmla="*/ 4263892 w 5735504"/>
                <a:gd name="connsiteY128" fmla="*/ 8179 h 3413366"/>
                <a:gd name="connsiteX129" fmla="*/ 4230554 w 5735504"/>
                <a:gd name="connsiteY129" fmla="*/ 17704 h 3413366"/>
                <a:gd name="connsiteX130" fmla="*/ 4182929 w 5735504"/>
                <a:gd name="connsiteY130" fmla="*/ 36754 h 3413366"/>
                <a:gd name="connsiteX131" fmla="*/ 4144829 w 5735504"/>
                <a:gd name="connsiteY131" fmla="*/ 74854 h 3413366"/>
                <a:gd name="connsiteX132" fmla="*/ 4111492 w 5735504"/>
                <a:gd name="connsiteY132" fmla="*/ 122479 h 3413366"/>
                <a:gd name="connsiteX133" fmla="*/ 4106729 w 5735504"/>
                <a:gd name="connsiteY133" fmla="*/ 160579 h 3413366"/>
                <a:gd name="connsiteX134" fmla="*/ 4154354 w 5735504"/>
                <a:gd name="connsiteY134" fmla="*/ 279641 h 3413366"/>
                <a:gd name="connsiteX135" fmla="*/ 4225792 w 5735504"/>
                <a:gd name="connsiteY135" fmla="*/ 346316 h 3413366"/>
                <a:gd name="connsiteX136" fmla="*/ 4287704 w 5735504"/>
                <a:gd name="connsiteY136" fmla="*/ 422516 h 3413366"/>
                <a:gd name="connsiteX137" fmla="*/ 4316279 w 5735504"/>
                <a:gd name="connsiteY137" fmla="*/ 455854 h 3413366"/>
                <a:gd name="connsiteX138" fmla="*/ 4359142 w 5735504"/>
                <a:gd name="connsiteY138" fmla="*/ 536816 h 3413366"/>
                <a:gd name="connsiteX139" fmla="*/ 4382954 w 5735504"/>
                <a:gd name="connsiteY139" fmla="*/ 598729 h 3413366"/>
                <a:gd name="connsiteX140" fmla="*/ 4392479 w 5735504"/>
                <a:gd name="connsiteY140" fmla="*/ 622541 h 3413366"/>
                <a:gd name="connsiteX141" fmla="*/ 4397242 w 5735504"/>
                <a:gd name="connsiteY141" fmla="*/ 651116 h 3413366"/>
                <a:gd name="connsiteX142" fmla="*/ 4382954 w 5735504"/>
                <a:gd name="connsiteY142" fmla="*/ 779704 h 3413366"/>
                <a:gd name="connsiteX143" fmla="*/ 4373429 w 5735504"/>
                <a:gd name="connsiteY143" fmla="*/ 808279 h 3413366"/>
                <a:gd name="connsiteX144" fmla="*/ 4354379 w 5735504"/>
                <a:gd name="connsiteY144" fmla="*/ 832091 h 3413366"/>
                <a:gd name="connsiteX145" fmla="*/ 4330567 w 5735504"/>
                <a:gd name="connsiteY145" fmla="*/ 855904 h 3413366"/>
                <a:gd name="connsiteX146" fmla="*/ 4297229 w 5735504"/>
                <a:gd name="connsiteY146" fmla="*/ 870191 h 3413366"/>
                <a:gd name="connsiteX147" fmla="*/ 4259129 w 5735504"/>
                <a:gd name="connsiteY147" fmla="*/ 889241 h 3413366"/>
                <a:gd name="connsiteX148" fmla="*/ 4221029 w 5735504"/>
                <a:gd name="connsiteY148" fmla="*/ 913054 h 3413366"/>
                <a:gd name="connsiteX149" fmla="*/ 4206742 w 5735504"/>
                <a:gd name="connsiteY149" fmla="*/ 922579 h 3413366"/>
                <a:gd name="connsiteX150" fmla="*/ 4187692 w 5735504"/>
                <a:gd name="connsiteY150" fmla="*/ 927341 h 3413366"/>
                <a:gd name="connsiteX151" fmla="*/ 4116254 w 5735504"/>
                <a:gd name="connsiteY151" fmla="*/ 951154 h 3413366"/>
                <a:gd name="connsiteX152" fmla="*/ 4073392 w 5735504"/>
                <a:gd name="connsiteY152" fmla="*/ 955916 h 3413366"/>
                <a:gd name="connsiteX153" fmla="*/ 4035292 w 5735504"/>
                <a:gd name="connsiteY153" fmla="*/ 960679 h 3413366"/>
                <a:gd name="connsiteX154" fmla="*/ 3906704 w 5735504"/>
                <a:gd name="connsiteY154" fmla="*/ 951154 h 3413366"/>
                <a:gd name="connsiteX155" fmla="*/ 3868604 w 5735504"/>
                <a:gd name="connsiteY155" fmla="*/ 946391 h 3413366"/>
                <a:gd name="connsiteX156" fmla="*/ 3778117 w 5735504"/>
                <a:gd name="connsiteY156" fmla="*/ 941629 h 3413366"/>
                <a:gd name="connsiteX157" fmla="*/ 3682867 w 5735504"/>
                <a:gd name="connsiteY157" fmla="*/ 932104 h 3413366"/>
                <a:gd name="connsiteX158" fmla="*/ 3563804 w 5735504"/>
                <a:gd name="connsiteY158" fmla="*/ 936866 h 3413366"/>
                <a:gd name="connsiteX159" fmla="*/ 3511417 w 5735504"/>
                <a:gd name="connsiteY159" fmla="*/ 951154 h 3413366"/>
                <a:gd name="connsiteX160" fmla="*/ 3492367 w 5735504"/>
                <a:gd name="connsiteY160" fmla="*/ 965441 h 3413366"/>
                <a:gd name="connsiteX161" fmla="*/ 3439979 w 5735504"/>
                <a:gd name="connsiteY161" fmla="*/ 1003541 h 3413366"/>
                <a:gd name="connsiteX162" fmla="*/ 3416167 w 5735504"/>
                <a:gd name="connsiteY162" fmla="*/ 1036879 h 3413366"/>
                <a:gd name="connsiteX163" fmla="*/ 3397117 w 5735504"/>
                <a:gd name="connsiteY163" fmla="*/ 1060691 h 3413366"/>
                <a:gd name="connsiteX164" fmla="*/ 3387592 w 5735504"/>
                <a:gd name="connsiteY164" fmla="*/ 1079741 h 3413366"/>
                <a:gd name="connsiteX165" fmla="*/ 3354254 w 5735504"/>
                <a:gd name="connsiteY165" fmla="*/ 1132129 h 3413366"/>
                <a:gd name="connsiteX166" fmla="*/ 3335204 w 5735504"/>
                <a:gd name="connsiteY166" fmla="*/ 1160704 h 3413366"/>
                <a:gd name="connsiteX167" fmla="*/ 3316154 w 5735504"/>
                <a:gd name="connsiteY167" fmla="*/ 1227379 h 3413366"/>
                <a:gd name="connsiteX168" fmla="*/ 3301867 w 5735504"/>
                <a:gd name="connsiteY168" fmla="*/ 1246429 h 3413366"/>
                <a:gd name="connsiteX169" fmla="*/ 3278054 w 5735504"/>
                <a:gd name="connsiteY169" fmla="*/ 1308341 h 3413366"/>
                <a:gd name="connsiteX170" fmla="*/ 3259004 w 5735504"/>
                <a:gd name="connsiteY170" fmla="*/ 1332154 h 3413366"/>
                <a:gd name="connsiteX171" fmla="*/ 3249479 w 5735504"/>
                <a:gd name="connsiteY171" fmla="*/ 1351204 h 3413366"/>
                <a:gd name="connsiteX172" fmla="*/ 3225667 w 5735504"/>
                <a:gd name="connsiteY172" fmla="*/ 1360729 h 3413366"/>
                <a:gd name="connsiteX173" fmla="*/ 3192329 w 5735504"/>
                <a:gd name="connsiteY173" fmla="*/ 1389304 h 3413366"/>
                <a:gd name="connsiteX174" fmla="*/ 3173279 w 5735504"/>
                <a:gd name="connsiteY174" fmla="*/ 1403591 h 3413366"/>
                <a:gd name="connsiteX175" fmla="*/ 3139942 w 5735504"/>
                <a:gd name="connsiteY175" fmla="*/ 1441691 h 3413366"/>
                <a:gd name="connsiteX176" fmla="*/ 3120892 w 5735504"/>
                <a:gd name="connsiteY176" fmla="*/ 1455979 h 3413366"/>
                <a:gd name="connsiteX177" fmla="*/ 3082792 w 5735504"/>
                <a:gd name="connsiteY177" fmla="*/ 1494079 h 3413366"/>
                <a:gd name="connsiteX178" fmla="*/ 3058979 w 5735504"/>
                <a:gd name="connsiteY178" fmla="*/ 1522654 h 3413366"/>
                <a:gd name="connsiteX179" fmla="*/ 2982779 w 5735504"/>
                <a:gd name="connsiteY179" fmla="*/ 1594091 h 3413366"/>
                <a:gd name="connsiteX180" fmla="*/ 2897054 w 5735504"/>
                <a:gd name="connsiteY180" fmla="*/ 1670291 h 3413366"/>
                <a:gd name="connsiteX181" fmla="*/ 2811329 w 5735504"/>
                <a:gd name="connsiteY181" fmla="*/ 1732204 h 3413366"/>
                <a:gd name="connsiteX182" fmla="*/ 2792279 w 5735504"/>
                <a:gd name="connsiteY182" fmla="*/ 1746491 h 3413366"/>
                <a:gd name="connsiteX183" fmla="*/ 2763704 w 5735504"/>
                <a:gd name="connsiteY183" fmla="*/ 1751254 h 3413366"/>
                <a:gd name="connsiteX184" fmla="*/ 2706554 w 5735504"/>
                <a:gd name="connsiteY184" fmla="*/ 1765541 h 3413366"/>
                <a:gd name="connsiteX185" fmla="*/ 2668454 w 5735504"/>
                <a:gd name="connsiteY185" fmla="*/ 1779829 h 3413366"/>
                <a:gd name="connsiteX186" fmla="*/ 2625592 w 5735504"/>
                <a:gd name="connsiteY186" fmla="*/ 1789354 h 3413366"/>
                <a:gd name="connsiteX187" fmla="*/ 2582729 w 5735504"/>
                <a:gd name="connsiteY187" fmla="*/ 1803641 h 3413366"/>
                <a:gd name="connsiteX188" fmla="*/ 2544629 w 5735504"/>
                <a:gd name="connsiteY188" fmla="*/ 1813166 h 3413366"/>
                <a:gd name="connsiteX189" fmla="*/ 2482717 w 5735504"/>
                <a:gd name="connsiteY189" fmla="*/ 1832216 h 3413366"/>
                <a:gd name="connsiteX190" fmla="*/ 2454142 w 5735504"/>
                <a:gd name="connsiteY190" fmla="*/ 1846504 h 3413366"/>
                <a:gd name="connsiteX191" fmla="*/ 2430329 w 5735504"/>
                <a:gd name="connsiteY191" fmla="*/ 1860791 h 3413366"/>
                <a:gd name="connsiteX192" fmla="*/ 2396992 w 5735504"/>
                <a:gd name="connsiteY192" fmla="*/ 1870316 h 3413366"/>
                <a:gd name="connsiteX193" fmla="*/ 2363654 w 5735504"/>
                <a:gd name="connsiteY193" fmla="*/ 1894129 h 3413366"/>
                <a:gd name="connsiteX194" fmla="*/ 2316029 w 5735504"/>
                <a:gd name="connsiteY194" fmla="*/ 1913179 h 3413366"/>
                <a:gd name="connsiteX195" fmla="*/ 2254117 w 5735504"/>
                <a:gd name="connsiteY195" fmla="*/ 1932229 h 3413366"/>
                <a:gd name="connsiteX196" fmla="*/ 2192204 w 5735504"/>
                <a:gd name="connsiteY196" fmla="*/ 1951279 h 3413366"/>
                <a:gd name="connsiteX197" fmla="*/ 2139817 w 5735504"/>
                <a:gd name="connsiteY197" fmla="*/ 1979854 h 3413366"/>
                <a:gd name="connsiteX198" fmla="*/ 2106479 w 5735504"/>
                <a:gd name="connsiteY198" fmla="*/ 1989379 h 3413366"/>
                <a:gd name="connsiteX199" fmla="*/ 2082667 w 5735504"/>
                <a:gd name="connsiteY199" fmla="*/ 2003666 h 3413366"/>
                <a:gd name="connsiteX200" fmla="*/ 2049329 w 5735504"/>
                <a:gd name="connsiteY200" fmla="*/ 2017954 h 3413366"/>
                <a:gd name="connsiteX201" fmla="*/ 2030279 w 5735504"/>
                <a:gd name="connsiteY201" fmla="*/ 2032241 h 3413366"/>
                <a:gd name="connsiteX202" fmla="*/ 1996942 w 5735504"/>
                <a:gd name="connsiteY202" fmla="*/ 2041766 h 3413366"/>
                <a:gd name="connsiteX203" fmla="*/ 1968367 w 5735504"/>
                <a:gd name="connsiteY203" fmla="*/ 2051291 h 3413366"/>
                <a:gd name="connsiteX204" fmla="*/ 1935029 w 5735504"/>
                <a:gd name="connsiteY204" fmla="*/ 2070341 h 3413366"/>
                <a:gd name="connsiteX205" fmla="*/ 1892167 w 5735504"/>
                <a:gd name="connsiteY205" fmla="*/ 2084629 h 3413366"/>
                <a:gd name="connsiteX206" fmla="*/ 1854067 w 5735504"/>
                <a:gd name="connsiteY206" fmla="*/ 2108441 h 3413366"/>
                <a:gd name="connsiteX207" fmla="*/ 1796917 w 5735504"/>
                <a:gd name="connsiteY207" fmla="*/ 2127491 h 3413366"/>
                <a:gd name="connsiteX208" fmla="*/ 1768342 w 5735504"/>
                <a:gd name="connsiteY208" fmla="*/ 2141779 h 3413366"/>
                <a:gd name="connsiteX209" fmla="*/ 1735004 w 5735504"/>
                <a:gd name="connsiteY209" fmla="*/ 2151304 h 3413366"/>
                <a:gd name="connsiteX210" fmla="*/ 1706429 w 5735504"/>
                <a:gd name="connsiteY210" fmla="*/ 2160829 h 3413366"/>
                <a:gd name="connsiteX211" fmla="*/ 1649279 w 5735504"/>
                <a:gd name="connsiteY211" fmla="*/ 2184641 h 3413366"/>
                <a:gd name="connsiteX212" fmla="*/ 1606417 w 5735504"/>
                <a:gd name="connsiteY212" fmla="*/ 2198929 h 3413366"/>
                <a:gd name="connsiteX213" fmla="*/ 1568317 w 5735504"/>
                <a:gd name="connsiteY213" fmla="*/ 2222741 h 3413366"/>
                <a:gd name="connsiteX214" fmla="*/ 1520692 w 5735504"/>
                <a:gd name="connsiteY214" fmla="*/ 2241791 h 3413366"/>
                <a:gd name="connsiteX215" fmla="*/ 1492117 w 5735504"/>
                <a:gd name="connsiteY215" fmla="*/ 2256079 h 3413366"/>
                <a:gd name="connsiteX216" fmla="*/ 1425442 w 5735504"/>
                <a:gd name="connsiteY216" fmla="*/ 2279891 h 3413366"/>
                <a:gd name="connsiteX217" fmla="*/ 1363529 w 5735504"/>
                <a:gd name="connsiteY217" fmla="*/ 2317991 h 3413366"/>
                <a:gd name="connsiteX218" fmla="*/ 1325429 w 5735504"/>
                <a:gd name="connsiteY218" fmla="*/ 2337041 h 3413366"/>
                <a:gd name="connsiteX219" fmla="*/ 1244467 w 5735504"/>
                <a:gd name="connsiteY219" fmla="*/ 2394191 h 3413366"/>
                <a:gd name="connsiteX220" fmla="*/ 1211129 w 5735504"/>
                <a:gd name="connsiteY220" fmla="*/ 2422766 h 3413366"/>
                <a:gd name="connsiteX221" fmla="*/ 1187317 w 5735504"/>
                <a:gd name="connsiteY221" fmla="*/ 2446579 h 3413366"/>
                <a:gd name="connsiteX222" fmla="*/ 1163504 w 5735504"/>
                <a:gd name="connsiteY222" fmla="*/ 2460866 h 3413366"/>
                <a:gd name="connsiteX223" fmla="*/ 1139692 w 5735504"/>
                <a:gd name="connsiteY223" fmla="*/ 2479916 h 3413366"/>
                <a:gd name="connsiteX224" fmla="*/ 1063492 w 5735504"/>
                <a:gd name="connsiteY224" fmla="*/ 2518016 h 3413366"/>
                <a:gd name="connsiteX225" fmla="*/ 987292 w 5735504"/>
                <a:gd name="connsiteY225" fmla="*/ 2556116 h 3413366"/>
                <a:gd name="connsiteX226" fmla="*/ 958717 w 5735504"/>
                <a:gd name="connsiteY226" fmla="*/ 2570404 h 3413366"/>
                <a:gd name="connsiteX227" fmla="*/ 925379 w 5735504"/>
                <a:gd name="connsiteY227" fmla="*/ 2584691 h 3413366"/>
                <a:gd name="connsiteX228" fmla="*/ 868229 w 5735504"/>
                <a:gd name="connsiteY228" fmla="*/ 2618029 h 3413366"/>
                <a:gd name="connsiteX229" fmla="*/ 849179 w 5735504"/>
                <a:gd name="connsiteY229" fmla="*/ 2632316 h 3413366"/>
                <a:gd name="connsiteX230" fmla="*/ 820604 w 5735504"/>
                <a:gd name="connsiteY230" fmla="*/ 2641841 h 3413366"/>
                <a:gd name="connsiteX231" fmla="*/ 772979 w 5735504"/>
                <a:gd name="connsiteY231" fmla="*/ 2656129 h 3413366"/>
                <a:gd name="connsiteX232" fmla="*/ 758692 w 5735504"/>
                <a:gd name="connsiteY232" fmla="*/ 2665654 h 3413366"/>
                <a:gd name="connsiteX233" fmla="*/ 744404 w 5735504"/>
                <a:gd name="connsiteY233" fmla="*/ 2670416 h 3413366"/>
                <a:gd name="connsiteX234" fmla="*/ 701542 w 5735504"/>
                <a:gd name="connsiteY234" fmla="*/ 2679941 h 3413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5735504" h="3413366">
                  <a:moveTo>
                    <a:pt x="701542" y="2679941"/>
                  </a:moveTo>
                  <a:cubicBezTo>
                    <a:pt x="687254" y="2687085"/>
                    <a:pt x="675851" y="2707555"/>
                    <a:pt x="658679" y="2713279"/>
                  </a:cubicBezTo>
                  <a:cubicBezTo>
                    <a:pt x="649154" y="2716454"/>
                    <a:pt x="639559" y="2719427"/>
                    <a:pt x="630104" y="2722804"/>
                  </a:cubicBezTo>
                  <a:cubicBezTo>
                    <a:pt x="617331" y="2727366"/>
                    <a:pt x="605046" y="2733365"/>
                    <a:pt x="592004" y="2737091"/>
                  </a:cubicBezTo>
                  <a:cubicBezTo>
                    <a:pt x="582719" y="2739744"/>
                    <a:pt x="572797" y="2739512"/>
                    <a:pt x="563429" y="2741854"/>
                  </a:cubicBezTo>
                  <a:cubicBezTo>
                    <a:pt x="493707" y="2759285"/>
                    <a:pt x="578891" y="2745089"/>
                    <a:pt x="501517" y="2756141"/>
                  </a:cubicBezTo>
                  <a:cubicBezTo>
                    <a:pt x="472376" y="2765855"/>
                    <a:pt x="452275" y="2771237"/>
                    <a:pt x="425317" y="2784716"/>
                  </a:cubicBezTo>
                  <a:cubicBezTo>
                    <a:pt x="413869" y="2790440"/>
                    <a:pt x="403705" y="2798636"/>
                    <a:pt x="391979" y="2803766"/>
                  </a:cubicBezTo>
                  <a:cubicBezTo>
                    <a:pt x="363488" y="2816231"/>
                    <a:pt x="344155" y="2818120"/>
                    <a:pt x="315779" y="2827579"/>
                  </a:cubicBezTo>
                  <a:cubicBezTo>
                    <a:pt x="302911" y="2831868"/>
                    <a:pt x="290105" y="2836430"/>
                    <a:pt x="277679" y="2841866"/>
                  </a:cubicBezTo>
                  <a:cubicBezTo>
                    <a:pt x="264670" y="2847557"/>
                    <a:pt x="252588" y="2855225"/>
                    <a:pt x="239579" y="2860916"/>
                  </a:cubicBezTo>
                  <a:cubicBezTo>
                    <a:pt x="227153" y="2866353"/>
                    <a:pt x="213946" y="2869861"/>
                    <a:pt x="201479" y="2875204"/>
                  </a:cubicBezTo>
                  <a:cubicBezTo>
                    <a:pt x="191691" y="2879399"/>
                    <a:pt x="183082" y="2886359"/>
                    <a:pt x="172904" y="2889491"/>
                  </a:cubicBezTo>
                  <a:cubicBezTo>
                    <a:pt x="162175" y="2892792"/>
                    <a:pt x="150679" y="2892666"/>
                    <a:pt x="139567" y="2894254"/>
                  </a:cubicBezTo>
                  <a:cubicBezTo>
                    <a:pt x="130653" y="2898216"/>
                    <a:pt x="68075" y="2925251"/>
                    <a:pt x="58604" y="2932354"/>
                  </a:cubicBezTo>
                  <a:cubicBezTo>
                    <a:pt x="50472" y="2938453"/>
                    <a:pt x="46354" y="2948611"/>
                    <a:pt x="39554" y="2956166"/>
                  </a:cubicBezTo>
                  <a:cubicBezTo>
                    <a:pt x="32045" y="2964510"/>
                    <a:pt x="23679" y="2972041"/>
                    <a:pt x="15742" y="2979979"/>
                  </a:cubicBezTo>
                  <a:cubicBezTo>
                    <a:pt x="12567" y="2987916"/>
                    <a:pt x="8466" y="2995543"/>
                    <a:pt x="6217" y="3003791"/>
                  </a:cubicBezTo>
                  <a:cubicBezTo>
                    <a:pt x="-7177" y="3052901"/>
                    <a:pt x="5064" y="3153325"/>
                    <a:pt x="6217" y="3175241"/>
                  </a:cubicBezTo>
                  <a:cubicBezTo>
                    <a:pt x="7223" y="3194362"/>
                    <a:pt x="13377" y="3233623"/>
                    <a:pt x="20504" y="3251441"/>
                  </a:cubicBezTo>
                  <a:cubicBezTo>
                    <a:pt x="25257" y="3263325"/>
                    <a:pt x="30083" y="3276170"/>
                    <a:pt x="39554" y="3284779"/>
                  </a:cubicBezTo>
                  <a:cubicBezTo>
                    <a:pt x="48500" y="3292912"/>
                    <a:pt x="61915" y="3294000"/>
                    <a:pt x="72892" y="3299066"/>
                  </a:cubicBezTo>
                  <a:cubicBezTo>
                    <a:pt x="82561" y="3303529"/>
                    <a:pt x="91528" y="3309531"/>
                    <a:pt x="101467" y="3313354"/>
                  </a:cubicBezTo>
                  <a:cubicBezTo>
                    <a:pt x="125133" y="3322456"/>
                    <a:pt x="158825" y="3327435"/>
                    <a:pt x="182429" y="3332404"/>
                  </a:cubicBezTo>
                  <a:cubicBezTo>
                    <a:pt x="247049" y="3346008"/>
                    <a:pt x="203989" y="3339799"/>
                    <a:pt x="272917" y="3346691"/>
                  </a:cubicBezTo>
                  <a:cubicBezTo>
                    <a:pt x="290583" y="3353316"/>
                    <a:pt x="336494" y="3371070"/>
                    <a:pt x="353879" y="3375266"/>
                  </a:cubicBezTo>
                  <a:cubicBezTo>
                    <a:pt x="385354" y="3382863"/>
                    <a:pt x="417521" y="3387292"/>
                    <a:pt x="449129" y="3394316"/>
                  </a:cubicBezTo>
                  <a:cubicBezTo>
                    <a:pt x="483717" y="3402002"/>
                    <a:pt x="499356" y="3407093"/>
                    <a:pt x="534854" y="3408604"/>
                  </a:cubicBezTo>
                  <a:cubicBezTo>
                    <a:pt x="595145" y="3411170"/>
                    <a:pt x="655504" y="3411779"/>
                    <a:pt x="715829" y="3413366"/>
                  </a:cubicBezTo>
                  <a:cubicBezTo>
                    <a:pt x="739642" y="3411779"/>
                    <a:pt x="763946" y="3413674"/>
                    <a:pt x="787267" y="3408604"/>
                  </a:cubicBezTo>
                  <a:cubicBezTo>
                    <a:pt x="801142" y="3405588"/>
                    <a:pt x="812519" y="3395600"/>
                    <a:pt x="825367" y="3389554"/>
                  </a:cubicBezTo>
                  <a:cubicBezTo>
                    <a:pt x="839514" y="3382897"/>
                    <a:pt x="854393" y="3377786"/>
                    <a:pt x="868229" y="3370504"/>
                  </a:cubicBezTo>
                  <a:cubicBezTo>
                    <a:pt x="884612" y="3361881"/>
                    <a:pt x="899670" y="3350920"/>
                    <a:pt x="915854" y="3341929"/>
                  </a:cubicBezTo>
                  <a:cubicBezTo>
                    <a:pt x="932733" y="3332552"/>
                    <a:pt x="968180" y="3315632"/>
                    <a:pt x="987292" y="3308591"/>
                  </a:cubicBezTo>
                  <a:cubicBezTo>
                    <a:pt x="1006134" y="3301649"/>
                    <a:pt x="1024961" y="3294411"/>
                    <a:pt x="1044442" y="3289541"/>
                  </a:cubicBezTo>
                  <a:cubicBezTo>
                    <a:pt x="1079608" y="3280750"/>
                    <a:pt x="1094075" y="3277759"/>
                    <a:pt x="1130167" y="3265729"/>
                  </a:cubicBezTo>
                  <a:cubicBezTo>
                    <a:pt x="1166841" y="3253504"/>
                    <a:pt x="1204287" y="3243124"/>
                    <a:pt x="1239704" y="3227629"/>
                  </a:cubicBezTo>
                  <a:cubicBezTo>
                    <a:pt x="1265104" y="3216516"/>
                    <a:pt x="1289685" y="3203304"/>
                    <a:pt x="1315904" y="3194291"/>
                  </a:cubicBezTo>
                  <a:cubicBezTo>
                    <a:pt x="1340664" y="3185780"/>
                    <a:pt x="1367001" y="3182679"/>
                    <a:pt x="1392104" y="3175241"/>
                  </a:cubicBezTo>
                  <a:cubicBezTo>
                    <a:pt x="1431950" y="3163435"/>
                    <a:pt x="1447653" y="3155258"/>
                    <a:pt x="1482592" y="3137141"/>
                  </a:cubicBezTo>
                  <a:cubicBezTo>
                    <a:pt x="1512851" y="3121451"/>
                    <a:pt x="1545811" y="3109967"/>
                    <a:pt x="1573079" y="3089516"/>
                  </a:cubicBezTo>
                  <a:cubicBezTo>
                    <a:pt x="1585779" y="3079991"/>
                    <a:pt x="1598696" y="3070749"/>
                    <a:pt x="1611179" y="3060941"/>
                  </a:cubicBezTo>
                  <a:cubicBezTo>
                    <a:pt x="1620928" y="3053281"/>
                    <a:pt x="1629122" y="3043508"/>
                    <a:pt x="1639754" y="3037129"/>
                  </a:cubicBezTo>
                  <a:cubicBezTo>
                    <a:pt x="1653161" y="3029085"/>
                    <a:pt x="1668990" y="3025744"/>
                    <a:pt x="1682617" y="3018079"/>
                  </a:cubicBezTo>
                  <a:cubicBezTo>
                    <a:pt x="1694519" y="3011384"/>
                    <a:pt x="1704244" y="3001292"/>
                    <a:pt x="1715954" y="2994266"/>
                  </a:cubicBezTo>
                  <a:cubicBezTo>
                    <a:pt x="1728130" y="2986961"/>
                    <a:pt x="1742133" y="2982930"/>
                    <a:pt x="1754054" y="2975216"/>
                  </a:cubicBezTo>
                  <a:cubicBezTo>
                    <a:pt x="1769251" y="2965383"/>
                    <a:pt x="1782188" y="2952400"/>
                    <a:pt x="1796917" y="2941879"/>
                  </a:cubicBezTo>
                  <a:cubicBezTo>
                    <a:pt x="1815548" y="2928572"/>
                    <a:pt x="1835017" y="2916479"/>
                    <a:pt x="1854067" y="2903779"/>
                  </a:cubicBezTo>
                  <a:cubicBezTo>
                    <a:pt x="1863592" y="2897429"/>
                    <a:pt x="1871923" y="2888749"/>
                    <a:pt x="1882642" y="2884729"/>
                  </a:cubicBezTo>
                  <a:cubicBezTo>
                    <a:pt x="1895342" y="2879966"/>
                    <a:pt x="1908857" y="2876978"/>
                    <a:pt x="1920742" y="2870441"/>
                  </a:cubicBezTo>
                  <a:cubicBezTo>
                    <a:pt x="1940803" y="2859407"/>
                    <a:pt x="1958842" y="2845041"/>
                    <a:pt x="1977892" y="2832341"/>
                  </a:cubicBezTo>
                  <a:cubicBezTo>
                    <a:pt x="1987417" y="2825991"/>
                    <a:pt x="1996228" y="2818411"/>
                    <a:pt x="2006467" y="2813291"/>
                  </a:cubicBezTo>
                  <a:cubicBezTo>
                    <a:pt x="2105501" y="2763774"/>
                    <a:pt x="1982385" y="2826837"/>
                    <a:pt x="2082667" y="2770429"/>
                  </a:cubicBezTo>
                  <a:cubicBezTo>
                    <a:pt x="2102162" y="2759463"/>
                    <a:pt x="2143677" y="2740545"/>
                    <a:pt x="2163629" y="2732329"/>
                  </a:cubicBezTo>
                  <a:cubicBezTo>
                    <a:pt x="2176171" y="2727165"/>
                    <a:pt x="2189414" y="2723725"/>
                    <a:pt x="2201729" y="2718041"/>
                  </a:cubicBezTo>
                  <a:cubicBezTo>
                    <a:pt x="2405806" y="2623852"/>
                    <a:pt x="2207703" y="2706303"/>
                    <a:pt x="2330317" y="2660891"/>
                  </a:cubicBezTo>
                  <a:cubicBezTo>
                    <a:pt x="2359068" y="2650242"/>
                    <a:pt x="2386112" y="2634205"/>
                    <a:pt x="2416042" y="2627554"/>
                  </a:cubicBezTo>
                  <a:cubicBezTo>
                    <a:pt x="2551106" y="2597539"/>
                    <a:pt x="2363337" y="2642238"/>
                    <a:pt x="2501767" y="2598979"/>
                  </a:cubicBezTo>
                  <a:cubicBezTo>
                    <a:pt x="2537784" y="2587724"/>
                    <a:pt x="2574826" y="2580060"/>
                    <a:pt x="2611304" y="2570404"/>
                  </a:cubicBezTo>
                  <a:cubicBezTo>
                    <a:pt x="2628802" y="2565772"/>
                    <a:pt x="2646777" y="2562560"/>
                    <a:pt x="2663692" y="2556116"/>
                  </a:cubicBezTo>
                  <a:cubicBezTo>
                    <a:pt x="2697029" y="2543416"/>
                    <a:pt x="2729860" y="2529297"/>
                    <a:pt x="2763704" y="2518016"/>
                  </a:cubicBezTo>
                  <a:cubicBezTo>
                    <a:pt x="2782754" y="2511666"/>
                    <a:pt x="2802482" y="2507071"/>
                    <a:pt x="2820854" y="2498966"/>
                  </a:cubicBezTo>
                  <a:cubicBezTo>
                    <a:pt x="2856579" y="2483205"/>
                    <a:pt x="2894391" y="2470007"/>
                    <a:pt x="2925629" y="2446579"/>
                  </a:cubicBezTo>
                  <a:cubicBezTo>
                    <a:pt x="3000134" y="2390700"/>
                    <a:pt x="2925686" y="2442104"/>
                    <a:pt x="3006592" y="2398954"/>
                  </a:cubicBezTo>
                  <a:cubicBezTo>
                    <a:pt x="3016693" y="2393567"/>
                    <a:pt x="3024706" y="2384553"/>
                    <a:pt x="3035167" y="2379904"/>
                  </a:cubicBezTo>
                  <a:cubicBezTo>
                    <a:pt x="3067767" y="2365415"/>
                    <a:pt x="3104588" y="2360158"/>
                    <a:pt x="3135179" y="2341804"/>
                  </a:cubicBezTo>
                  <a:cubicBezTo>
                    <a:pt x="3303852" y="2240600"/>
                    <a:pt x="3087086" y="2372382"/>
                    <a:pt x="3216142" y="2289416"/>
                  </a:cubicBezTo>
                  <a:cubicBezTo>
                    <a:pt x="3226908" y="2282495"/>
                    <a:pt x="3238830" y="2277465"/>
                    <a:pt x="3249479" y="2270366"/>
                  </a:cubicBezTo>
                  <a:cubicBezTo>
                    <a:pt x="3272204" y="2255216"/>
                    <a:pt x="3293866" y="2238528"/>
                    <a:pt x="3316154" y="2222741"/>
                  </a:cubicBezTo>
                  <a:cubicBezTo>
                    <a:pt x="3331967" y="2211540"/>
                    <a:pt x="3350077" y="2203106"/>
                    <a:pt x="3363779" y="2189404"/>
                  </a:cubicBezTo>
                  <a:cubicBezTo>
                    <a:pt x="3376479" y="2176704"/>
                    <a:pt x="3388362" y="2163131"/>
                    <a:pt x="3401879" y="2151304"/>
                  </a:cubicBezTo>
                  <a:cubicBezTo>
                    <a:pt x="3413826" y="2140850"/>
                    <a:pt x="3427061" y="2131956"/>
                    <a:pt x="3439979" y="2122729"/>
                  </a:cubicBezTo>
                  <a:cubicBezTo>
                    <a:pt x="3467349" y="2103179"/>
                    <a:pt x="3508935" y="2078726"/>
                    <a:pt x="3535229" y="2065579"/>
                  </a:cubicBezTo>
                  <a:cubicBezTo>
                    <a:pt x="3547929" y="2059229"/>
                    <a:pt x="3560780" y="2053173"/>
                    <a:pt x="3573329" y="2046529"/>
                  </a:cubicBezTo>
                  <a:cubicBezTo>
                    <a:pt x="3596030" y="2034511"/>
                    <a:pt x="3640316" y="2007857"/>
                    <a:pt x="3663817" y="1998904"/>
                  </a:cubicBezTo>
                  <a:cubicBezTo>
                    <a:pt x="3680731" y="1992460"/>
                    <a:pt x="3699033" y="1990340"/>
                    <a:pt x="3716204" y="1984616"/>
                  </a:cubicBezTo>
                  <a:cubicBezTo>
                    <a:pt x="3732424" y="1979209"/>
                    <a:pt x="3747389" y="1970263"/>
                    <a:pt x="3763829" y="1965566"/>
                  </a:cubicBezTo>
                  <a:cubicBezTo>
                    <a:pt x="3793904" y="1956973"/>
                    <a:pt x="3860815" y="1951309"/>
                    <a:pt x="3887654" y="1946516"/>
                  </a:cubicBezTo>
                  <a:cubicBezTo>
                    <a:pt x="3908504" y="1942793"/>
                    <a:pt x="3928522" y="1934620"/>
                    <a:pt x="3949567" y="1932229"/>
                  </a:cubicBezTo>
                  <a:cubicBezTo>
                    <a:pt x="3998566" y="1926661"/>
                    <a:pt x="4047985" y="1925780"/>
                    <a:pt x="4097204" y="1922704"/>
                  </a:cubicBezTo>
                  <a:cubicBezTo>
                    <a:pt x="4233999" y="1914154"/>
                    <a:pt x="4187104" y="1917738"/>
                    <a:pt x="4387717" y="1913179"/>
                  </a:cubicBezTo>
                  <a:lnTo>
                    <a:pt x="4868729" y="1917941"/>
                  </a:lnTo>
                  <a:cubicBezTo>
                    <a:pt x="4938169" y="1919737"/>
                    <a:pt x="4937030" y="1931346"/>
                    <a:pt x="5002079" y="1941754"/>
                  </a:cubicBezTo>
                  <a:cubicBezTo>
                    <a:pt x="5020955" y="1944774"/>
                    <a:pt x="5040179" y="1944929"/>
                    <a:pt x="5059229" y="1946516"/>
                  </a:cubicBezTo>
                  <a:cubicBezTo>
                    <a:pt x="5085151" y="1951700"/>
                    <a:pt x="5123646" y="1959048"/>
                    <a:pt x="5149717" y="1965566"/>
                  </a:cubicBezTo>
                  <a:cubicBezTo>
                    <a:pt x="5186325" y="1974718"/>
                    <a:pt x="5222033" y="1987938"/>
                    <a:pt x="5259254" y="1994141"/>
                  </a:cubicBezTo>
                  <a:cubicBezTo>
                    <a:pt x="5293855" y="1999908"/>
                    <a:pt x="5388816" y="2015103"/>
                    <a:pt x="5411654" y="2022716"/>
                  </a:cubicBezTo>
                  <a:cubicBezTo>
                    <a:pt x="5421179" y="2025891"/>
                    <a:pt x="5430961" y="2028379"/>
                    <a:pt x="5440229" y="2032241"/>
                  </a:cubicBezTo>
                  <a:cubicBezTo>
                    <a:pt x="5450059" y="2036337"/>
                    <a:pt x="5458775" y="2042947"/>
                    <a:pt x="5468804" y="2046529"/>
                  </a:cubicBezTo>
                  <a:cubicBezTo>
                    <a:pt x="5481132" y="2050932"/>
                    <a:pt x="5494317" y="2052458"/>
                    <a:pt x="5506904" y="2056054"/>
                  </a:cubicBezTo>
                  <a:cubicBezTo>
                    <a:pt x="5563294" y="2072165"/>
                    <a:pt x="5509400" y="2060364"/>
                    <a:pt x="5559292" y="2070341"/>
                  </a:cubicBezTo>
                  <a:cubicBezTo>
                    <a:pt x="5592629" y="2067166"/>
                    <a:pt x="5626205" y="2065908"/>
                    <a:pt x="5659304" y="2060816"/>
                  </a:cubicBezTo>
                  <a:cubicBezTo>
                    <a:pt x="5667754" y="2059516"/>
                    <a:pt x="5676791" y="2057042"/>
                    <a:pt x="5683117" y="2051291"/>
                  </a:cubicBezTo>
                  <a:cubicBezTo>
                    <a:pt x="5694864" y="2040612"/>
                    <a:pt x="5702167" y="2025891"/>
                    <a:pt x="5711692" y="2013191"/>
                  </a:cubicBezTo>
                  <a:lnTo>
                    <a:pt x="5725979" y="1994141"/>
                  </a:lnTo>
                  <a:cubicBezTo>
                    <a:pt x="5727155" y="1985912"/>
                    <a:pt x="5735504" y="1928869"/>
                    <a:pt x="5735504" y="1922704"/>
                  </a:cubicBezTo>
                  <a:cubicBezTo>
                    <a:pt x="5735504" y="1884571"/>
                    <a:pt x="5732600" y="1846492"/>
                    <a:pt x="5730742" y="1808404"/>
                  </a:cubicBezTo>
                  <a:cubicBezTo>
                    <a:pt x="5729425" y="1781402"/>
                    <a:pt x="5728164" y="1754387"/>
                    <a:pt x="5725979" y="1727441"/>
                  </a:cubicBezTo>
                  <a:cubicBezTo>
                    <a:pt x="5720087" y="1654780"/>
                    <a:pt x="5711514" y="1600790"/>
                    <a:pt x="5706929" y="1527416"/>
                  </a:cubicBezTo>
                  <a:lnTo>
                    <a:pt x="5702167" y="1451216"/>
                  </a:lnTo>
                  <a:cubicBezTo>
                    <a:pt x="5700579" y="1355966"/>
                    <a:pt x="5699846" y="1260698"/>
                    <a:pt x="5697404" y="1165466"/>
                  </a:cubicBezTo>
                  <a:cubicBezTo>
                    <a:pt x="5696670" y="1136856"/>
                    <a:pt x="5696192" y="1108139"/>
                    <a:pt x="5692642" y="1079741"/>
                  </a:cubicBezTo>
                  <a:cubicBezTo>
                    <a:pt x="5688239" y="1044518"/>
                    <a:pt x="5676806" y="1010318"/>
                    <a:pt x="5673592" y="974966"/>
                  </a:cubicBezTo>
                  <a:cubicBezTo>
                    <a:pt x="5667190" y="904553"/>
                    <a:pt x="5673442" y="939496"/>
                    <a:pt x="5654542" y="870191"/>
                  </a:cubicBezTo>
                  <a:cubicBezTo>
                    <a:pt x="5646248" y="787264"/>
                    <a:pt x="5654856" y="857686"/>
                    <a:pt x="5640254" y="774941"/>
                  </a:cubicBezTo>
                  <a:cubicBezTo>
                    <a:pt x="5631768" y="726854"/>
                    <a:pt x="5641576" y="756815"/>
                    <a:pt x="5625967" y="717791"/>
                  </a:cubicBezTo>
                  <a:cubicBezTo>
                    <a:pt x="5616095" y="658566"/>
                    <a:pt x="5627853" y="719948"/>
                    <a:pt x="5611679" y="660641"/>
                  </a:cubicBezTo>
                  <a:cubicBezTo>
                    <a:pt x="5600347" y="619091"/>
                    <a:pt x="5615353" y="652609"/>
                    <a:pt x="5597392" y="598729"/>
                  </a:cubicBezTo>
                  <a:cubicBezTo>
                    <a:pt x="5595804" y="593966"/>
                    <a:pt x="5594733" y="588999"/>
                    <a:pt x="5592629" y="584441"/>
                  </a:cubicBezTo>
                  <a:cubicBezTo>
                    <a:pt x="5585191" y="568326"/>
                    <a:pt x="5575809" y="553130"/>
                    <a:pt x="5568817" y="536816"/>
                  </a:cubicBezTo>
                  <a:cubicBezTo>
                    <a:pt x="5559292" y="514591"/>
                    <a:pt x="5551056" y="491768"/>
                    <a:pt x="5540242" y="470141"/>
                  </a:cubicBezTo>
                  <a:cubicBezTo>
                    <a:pt x="5520435" y="430527"/>
                    <a:pt x="5522451" y="431549"/>
                    <a:pt x="5497379" y="393941"/>
                  </a:cubicBezTo>
                  <a:cubicBezTo>
                    <a:pt x="5489804" y="382579"/>
                    <a:pt x="5483634" y="369832"/>
                    <a:pt x="5473567" y="360604"/>
                  </a:cubicBezTo>
                  <a:cubicBezTo>
                    <a:pt x="5464132" y="351955"/>
                    <a:pt x="5451027" y="348425"/>
                    <a:pt x="5440229" y="341554"/>
                  </a:cubicBezTo>
                  <a:cubicBezTo>
                    <a:pt x="5433532" y="337292"/>
                    <a:pt x="5427783" y="331669"/>
                    <a:pt x="5421179" y="327266"/>
                  </a:cubicBezTo>
                  <a:cubicBezTo>
                    <a:pt x="5413477" y="322131"/>
                    <a:pt x="5404772" y="318533"/>
                    <a:pt x="5397367" y="312979"/>
                  </a:cubicBezTo>
                  <a:cubicBezTo>
                    <a:pt x="5335575" y="266636"/>
                    <a:pt x="5393657" y="298495"/>
                    <a:pt x="5311642" y="246304"/>
                  </a:cubicBezTo>
                  <a:cubicBezTo>
                    <a:pt x="5245922" y="204482"/>
                    <a:pt x="5276280" y="229465"/>
                    <a:pt x="5211629" y="198679"/>
                  </a:cubicBezTo>
                  <a:cubicBezTo>
                    <a:pt x="5193670" y="190127"/>
                    <a:pt x="5177218" y="178619"/>
                    <a:pt x="5159242" y="170104"/>
                  </a:cubicBezTo>
                  <a:cubicBezTo>
                    <a:pt x="5146984" y="164297"/>
                    <a:pt x="5133684" y="160980"/>
                    <a:pt x="5121142" y="155816"/>
                  </a:cubicBezTo>
                  <a:cubicBezTo>
                    <a:pt x="5106684" y="149863"/>
                    <a:pt x="5092796" y="142573"/>
                    <a:pt x="5078279" y="136766"/>
                  </a:cubicBezTo>
                  <a:cubicBezTo>
                    <a:pt x="5040135" y="121508"/>
                    <a:pt x="5003519" y="110198"/>
                    <a:pt x="4963979" y="98666"/>
                  </a:cubicBezTo>
                  <a:cubicBezTo>
                    <a:pt x="4946603" y="93598"/>
                    <a:pt x="4928840" y="89867"/>
                    <a:pt x="4911592" y="84379"/>
                  </a:cubicBezTo>
                  <a:cubicBezTo>
                    <a:pt x="4893885" y="78745"/>
                    <a:pt x="4877280" y="69633"/>
                    <a:pt x="4859204" y="65329"/>
                  </a:cubicBezTo>
                  <a:cubicBezTo>
                    <a:pt x="4843684" y="61634"/>
                    <a:pt x="4827454" y="62154"/>
                    <a:pt x="4811579" y="60566"/>
                  </a:cubicBezTo>
                  <a:cubicBezTo>
                    <a:pt x="4668528" y="28777"/>
                    <a:pt x="4890481" y="77298"/>
                    <a:pt x="4711567" y="41516"/>
                  </a:cubicBezTo>
                  <a:cubicBezTo>
                    <a:pt x="4646962" y="28595"/>
                    <a:pt x="4653184" y="24474"/>
                    <a:pt x="4587742" y="17704"/>
                  </a:cubicBezTo>
                  <a:cubicBezTo>
                    <a:pt x="4562428" y="15085"/>
                    <a:pt x="4536942" y="14529"/>
                    <a:pt x="4511542" y="12941"/>
                  </a:cubicBezTo>
                  <a:cubicBezTo>
                    <a:pt x="4401001" y="-4065"/>
                    <a:pt x="4433177" y="-2862"/>
                    <a:pt x="4263892" y="8179"/>
                  </a:cubicBezTo>
                  <a:cubicBezTo>
                    <a:pt x="4252359" y="8931"/>
                    <a:pt x="4241452" y="13858"/>
                    <a:pt x="4230554" y="17704"/>
                  </a:cubicBezTo>
                  <a:cubicBezTo>
                    <a:pt x="4214431" y="23394"/>
                    <a:pt x="4182929" y="36754"/>
                    <a:pt x="4182929" y="36754"/>
                  </a:cubicBezTo>
                  <a:cubicBezTo>
                    <a:pt x="4161453" y="68968"/>
                    <a:pt x="4188792" y="30891"/>
                    <a:pt x="4144829" y="74854"/>
                  </a:cubicBezTo>
                  <a:cubicBezTo>
                    <a:pt x="4129306" y="90377"/>
                    <a:pt x="4122530" y="104081"/>
                    <a:pt x="4111492" y="122479"/>
                  </a:cubicBezTo>
                  <a:cubicBezTo>
                    <a:pt x="4109904" y="135179"/>
                    <a:pt x="4104707" y="147941"/>
                    <a:pt x="4106729" y="160579"/>
                  </a:cubicBezTo>
                  <a:cubicBezTo>
                    <a:pt x="4113496" y="202871"/>
                    <a:pt x="4126958" y="245923"/>
                    <a:pt x="4154354" y="279641"/>
                  </a:cubicBezTo>
                  <a:cubicBezTo>
                    <a:pt x="4190040" y="323563"/>
                    <a:pt x="4189218" y="309742"/>
                    <a:pt x="4225792" y="346316"/>
                  </a:cubicBezTo>
                  <a:cubicBezTo>
                    <a:pt x="4258268" y="378792"/>
                    <a:pt x="4259648" y="387445"/>
                    <a:pt x="4287704" y="422516"/>
                  </a:cubicBezTo>
                  <a:cubicBezTo>
                    <a:pt x="4296847" y="433945"/>
                    <a:pt x="4307839" y="443897"/>
                    <a:pt x="4316279" y="455854"/>
                  </a:cubicBezTo>
                  <a:cubicBezTo>
                    <a:pt x="4337957" y="486565"/>
                    <a:pt x="4346127" y="504279"/>
                    <a:pt x="4359142" y="536816"/>
                  </a:cubicBezTo>
                  <a:cubicBezTo>
                    <a:pt x="4367354" y="557346"/>
                    <a:pt x="4374940" y="578121"/>
                    <a:pt x="4382954" y="598729"/>
                  </a:cubicBezTo>
                  <a:cubicBezTo>
                    <a:pt x="4386052" y="606697"/>
                    <a:pt x="4392479" y="622541"/>
                    <a:pt x="4392479" y="622541"/>
                  </a:cubicBezTo>
                  <a:cubicBezTo>
                    <a:pt x="4394067" y="632066"/>
                    <a:pt x="4397826" y="641477"/>
                    <a:pt x="4397242" y="651116"/>
                  </a:cubicBezTo>
                  <a:cubicBezTo>
                    <a:pt x="4394633" y="694163"/>
                    <a:pt x="4389415" y="737064"/>
                    <a:pt x="4382954" y="779704"/>
                  </a:cubicBezTo>
                  <a:cubicBezTo>
                    <a:pt x="4381450" y="789631"/>
                    <a:pt x="4378237" y="799465"/>
                    <a:pt x="4373429" y="808279"/>
                  </a:cubicBezTo>
                  <a:cubicBezTo>
                    <a:pt x="4368562" y="817203"/>
                    <a:pt x="4361179" y="824536"/>
                    <a:pt x="4354379" y="832091"/>
                  </a:cubicBezTo>
                  <a:cubicBezTo>
                    <a:pt x="4346870" y="840435"/>
                    <a:pt x="4339907" y="849677"/>
                    <a:pt x="4330567" y="855904"/>
                  </a:cubicBezTo>
                  <a:cubicBezTo>
                    <a:pt x="4320507" y="862610"/>
                    <a:pt x="4307843" y="864402"/>
                    <a:pt x="4297229" y="870191"/>
                  </a:cubicBezTo>
                  <a:cubicBezTo>
                    <a:pt x="4256128" y="892610"/>
                    <a:pt x="4299745" y="879088"/>
                    <a:pt x="4259129" y="889241"/>
                  </a:cubicBezTo>
                  <a:cubicBezTo>
                    <a:pt x="4222705" y="916560"/>
                    <a:pt x="4257639" y="892134"/>
                    <a:pt x="4221029" y="913054"/>
                  </a:cubicBezTo>
                  <a:cubicBezTo>
                    <a:pt x="4216059" y="915894"/>
                    <a:pt x="4212003" y="920324"/>
                    <a:pt x="4206742" y="922579"/>
                  </a:cubicBezTo>
                  <a:cubicBezTo>
                    <a:pt x="4200726" y="925157"/>
                    <a:pt x="4193843" y="925104"/>
                    <a:pt x="4187692" y="927341"/>
                  </a:cubicBezTo>
                  <a:cubicBezTo>
                    <a:pt x="4144659" y="942989"/>
                    <a:pt x="4163553" y="942807"/>
                    <a:pt x="4116254" y="951154"/>
                  </a:cubicBezTo>
                  <a:cubicBezTo>
                    <a:pt x="4102097" y="953652"/>
                    <a:pt x="4087669" y="954236"/>
                    <a:pt x="4073392" y="955916"/>
                  </a:cubicBezTo>
                  <a:lnTo>
                    <a:pt x="4035292" y="960679"/>
                  </a:lnTo>
                  <a:cubicBezTo>
                    <a:pt x="3900239" y="947172"/>
                    <a:pt x="4106157" y="967110"/>
                    <a:pt x="3906704" y="951154"/>
                  </a:cubicBezTo>
                  <a:cubicBezTo>
                    <a:pt x="3893946" y="950133"/>
                    <a:pt x="3881368" y="947336"/>
                    <a:pt x="3868604" y="946391"/>
                  </a:cubicBezTo>
                  <a:cubicBezTo>
                    <a:pt x="3838482" y="944160"/>
                    <a:pt x="3808232" y="943945"/>
                    <a:pt x="3778117" y="941629"/>
                  </a:cubicBezTo>
                  <a:cubicBezTo>
                    <a:pt x="3746303" y="939182"/>
                    <a:pt x="3682867" y="932104"/>
                    <a:pt x="3682867" y="932104"/>
                  </a:cubicBezTo>
                  <a:cubicBezTo>
                    <a:pt x="3643179" y="933691"/>
                    <a:pt x="3603441" y="934309"/>
                    <a:pt x="3563804" y="936866"/>
                  </a:cubicBezTo>
                  <a:cubicBezTo>
                    <a:pt x="3546225" y="938000"/>
                    <a:pt x="3526995" y="942500"/>
                    <a:pt x="3511417" y="951154"/>
                  </a:cubicBezTo>
                  <a:cubicBezTo>
                    <a:pt x="3504478" y="955009"/>
                    <a:pt x="3499173" y="961357"/>
                    <a:pt x="3492367" y="965441"/>
                  </a:cubicBezTo>
                  <a:cubicBezTo>
                    <a:pt x="3457231" y="986523"/>
                    <a:pt x="3467655" y="970330"/>
                    <a:pt x="3439979" y="1003541"/>
                  </a:cubicBezTo>
                  <a:cubicBezTo>
                    <a:pt x="3431236" y="1014032"/>
                    <a:pt x="3424361" y="1025954"/>
                    <a:pt x="3416167" y="1036879"/>
                  </a:cubicBezTo>
                  <a:cubicBezTo>
                    <a:pt x="3410068" y="1045011"/>
                    <a:pt x="3402755" y="1052233"/>
                    <a:pt x="3397117" y="1060691"/>
                  </a:cubicBezTo>
                  <a:cubicBezTo>
                    <a:pt x="3393179" y="1066598"/>
                    <a:pt x="3391245" y="1073653"/>
                    <a:pt x="3387592" y="1079741"/>
                  </a:cubicBezTo>
                  <a:cubicBezTo>
                    <a:pt x="3376943" y="1097490"/>
                    <a:pt x="3365499" y="1114751"/>
                    <a:pt x="3354254" y="1132129"/>
                  </a:cubicBezTo>
                  <a:cubicBezTo>
                    <a:pt x="3348035" y="1141740"/>
                    <a:pt x="3335204" y="1160704"/>
                    <a:pt x="3335204" y="1160704"/>
                  </a:cubicBezTo>
                  <a:cubicBezTo>
                    <a:pt x="3332152" y="1172912"/>
                    <a:pt x="3322986" y="1213714"/>
                    <a:pt x="3316154" y="1227379"/>
                  </a:cubicBezTo>
                  <a:cubicBezTo>
                    <a:pt x="3312604" y="1234478"/>
                    <a:pt x="3306629" y="1240079"/>
                    <a:pt x="3301867" y="1246429"/>
                  </a:cubicBezTo>
                  <a:cubicBezTo>
                    <a:pt x="3294108" y="1273585"/>
                    <a:pt x="3293187" y="1284560"/>
                    <a:pt x="3278054" y="1308341"/>
                  </a:cubicBezTo>
                  <a:cubicBezTo>
                    <a:pt x="3272597" y="1316917"/>
                    <a:pt x="3264643" y="1323696"/>
                    <a:pt x="3259004" y="1332154"/>
                  </a:cubicBezTo>
                  <a:cubicBezTo>
                    <a:pt x="3255066" y="1338061"/>
                    <a:pt x="3254869" y="1346584"/>
                    <a:pt x="3249479" y="1351204"/>
                  </a:cubicBezTo>
                  <a:cubicBezTo>
                    <a:pt x="3242988" y="1356768"/>
                    <a:pt x="3233140" y="1356577"/>
                    <a:pt x="3225667" y="1360729"/>
                  </a:cubicBezTo>
                  <a:cubicBezTo>
                    <a:pt x="3205874" y="1371725"/>
                    <a:pt x="3208288" y="1375625"/>
                    <a:pt x="3192329" y="1389304"/>
                  </a:cubicBezTo>
                  <a:cubicBezTo>
                    <a:pt x="3186302" y="1394470"/>
                    <a:pt x="3179253" y="1398364"/>
                    <a:pt x="3173279" y="1403591"/>
                  </a:cubicBezTo>
                  <a:cubicBezTo>
                    <a:pt x="3113930" y="1455520"/>
                    <a:pt x="3190275" y="1391357"/>
                    <a:pt x="3139942" y="1441691"/>
                  </a:cubicBezTo>
                  <a:cubicBezTo>
                    <a:pt x="3134329" y="1447304"/>
                    <a:pt x="3126743" y="1450615"/>
                    <a:pt x="3120892" y="1455979"/>
                  </a:cubicBezTo>
                  <a:cubicBezTo>
                    <a:pt x="3107652" y="1468115"/>
                    <a:pt x="3094290" y="1480281"/>
                    <a:pt x="3082792" y="1494079"/>
                  </a:cubicBezTo>
                  <a:cubicBezTo>
                    <a:pt x="3074854" y="1503604"/>
                    <a:pt x="3067746" y="1513887"/>
                    <a:pt x="3058979" y="1522654"/>
                  </a:cubicBezTo>
                  <a:cubicBezTo>
                    <a:pt x="3005936" y="1575697"/>
                    <a:pt x="3066521" y="1489412"/>
                    <a:pt x="2982779" y="1594091"/>
                  </a:cubicBezTo>
                  <a:cubicBezTo>
                    <a:pt x="2952977" y="1631345"/>
                    <a:pt x="2952525" y="1635621"/>
                    <a:pt x="2897054" y="1670291"/>
                  </a:cubicBezTo>
                  <a:cubicBezTo>
                    <a:pt x="2837827" y="1707308"/>
                    <a:pt x="2875925" y="1681450"/>
                    <a:pt x="2811329" y="1732204"/>
                  </a:cubicBezTo>
                  <a:cubicBezTo>
                    <a:pt x="2805088" y="1737108"/>
                    <a:pt x="2800108" y="1745186"/>
                    <a:pt x="2792279" y="1746491"/>
                  </a:cubicBezTo>
                  <a:lnTo>
                    <a:pt x="2763704" y="1751254"/>
                  </a:lnTo>
                  <a:cubicBezTo>
                    <a:pt x="2699908" y="1776773"/>
                    <a:pt x="2787172" y="1744043"/>
                    <a:pt x="2706554" y="1765541"/>
                  </a:cubicBezTo>
                  <a:cubicBezTo>
                    <a:pt x="2693448" y="1769036"/>
                    <a:pt x="2681466" y="1776002"/>
                    <a:pt x="2668454" y="1779829"/>
                  </a:cubicBezTo>
                  <a:cubicBezTo>
                    <a:pt x="2654413" y="1783959"/>
                    <a:pt x="2639694" y="1785437"/>
                    <a:pt x="2625592" y="1789354"/>
                  </a:cubicBezTo>
                  <a:cubicBezTo>
                    <a:pt x="2611081" y="1793385"/>
                    <a:pt x="2597178" y="1799392"/>
                    <a:pt x="2582729" y="1803641"/>
                  </a:cubicBezTo>
                  <a:cubicBezTo>
                    <a:pt x="2570170" y="1807335"/>
                    <a:pt x="2557124" y="1809261"/>
                    <a:pt x="2544629" y="1813166"/>
                  </a:cubicBezTo>
                  <a:cubicBezTo>
                    <a:pt x="2473575" y="1835371"/>
                    <a:pt x="2534972" y="1821766"/>
                    <a:pt x="2482717" y="1832216"/>
                  </a:cubicBezTo>
                  <a:cubicBezTo>
                    <a:pt x="2473192" y="1836979"/>
                    <a:pt x="2463491" y="1841405"/>
                    <a:pt x="2454142" y="1846504"/>
                  </a:cubicBezTo>
                  <a:cubicBezTo>
                    <a:pt x="2446016" y="1850937"/>
                    <a:pt x="2438874" y="1857231"/>
                    <a:pt x="2430329" y="1860791"/>
                  </a:cubicBezTo>
                  <a:cubicBezTo>
                    <a:pt x="2419661" y="1865236"/>
                    <a:pt x="2408104" y="1867141"/>
                    <a:pt x="2396992" y="1870316"/>
                  </a:cubicBezTo>
                  <a:cubicBezTo>
                    <a:pt x="2385879" y="1878254"/>
                    <a:pt x="2375723" y="1887739"/>
                    <a:pt x="2363654" y="1894129"/>
                  </a:cubicBezTo>
                  <a:cubicBezTo>
                    <a:pt x="2348543" y="1902129"/>
                    <a:pt x="2332073" y="1907268"/>
                    <a:pt x="2316029" y="1913179"/>
                  </a:cubicBezTo>
                  <a:cubicBezTo>
                    <a:pt x="2281503" y="1925899"/>
                    <a:pt x="2281456" y="1925394"/>
                    <a:pt x="2254117" y="1932229"/>
                  </a:cubicBezTo>
                  <a:cubicBezTo>
                    <a:pt x="2201840" y="1963593"/>
                    <a:pt x="2263670" y="1930860"/>
                    <a:pt x="2192204" y="1951279"/>
                  </a:cubicBezTo>
                  <a:cubicBezTo>
                    <a:pt x="2162585" y="1959742"/>
                    <a:pt x="2166472" y="1968748"/>
                    <a:pt x="2139817" y="1979854"/>
                  </a:cubicBezTo>
                  <a:cubicBezTo>
                    <a:pt x="2129149" y="1984299"/>
                    <a:pt x="2117592" y="1986204"/>
                    <a:pt x="2106479" y="1989379"/>
                  </a:cubicBezTo>
                  <a:cubicBezTo>
                    <a:pt x="2098542" y="1994141"/>
                    <a:pt x="2090946" y="1999526"/>
                    <a:pt x="2082667" y="2003666"/>
                  </a:cubicBezTo>
                  <a:cubicBezTo>
                    <a:pt x="2071853" y="2009073"/>
                    <a:pt x="2059943" y="2012165"/>
                    <a:pt x="2049329" y="2017954"/>
                  </a:cubicBezTo>
                  <a:cubicBezTo>
                    <a:pt x="2042361" y="2021755"/>
                    <a:pt x="2037505" y="2028957"/>
                    <a:pt x="2030279" y="2032241"/>
                  </a:cubicBezTo>
                  <a:cubicBezTo>
                    <a:pt x="2019758" y="2037023"/>
                    <a:pt x="2007988" y="2038367"/>
                    <a:pt x="1996942" y="2041766"/>
                  </a:cubicBezTo>
                  <a:cubicBezTo>
                    <a:pt x="1987346" y="2044719"/>
                    <a:pt x="1977483" y="2047084"/>
                    <a:pt x="1968367" y="2051291"/>
                  </a:cubicBezTo>
                  <a:cubicBezTo>
                    <a:pt x="1956746" y="2056654"/>
                    <a:pt x="1946755" y="2065211"/>
                    <a:pt x="1935029" y="2070341"/>
                  </a:cubicBezTo>
                  <a:cubicBezTo>
                    <a:pt x="1921231" y="2076378"/>
                    <a:pt x="1905794" y="2078216"/>
                    <a:pt x="1892167" y="2084629"/>
                  </a:cubicBezTo>
                  <a:cubicBezTo>
                    <a:pt x="1878616" y="2091006"/>
                    <a:pt x="1867724" y="2102295"/>
                    <a:pt x="1854067" y="2108441"/>
                  </a:cubicBezTo>
                  <a:cubicBezTo>
                    <a:pt x="1835755" y="2116681"/>
                    <a:pt x="1815632" y="2120213"/>
                    <a:pt x="1796917" y="2127491"/>
                  </a:cubicBezTo>
                  <a:cubicBezTo>
                    <a:pt x="1786992" y="2131351"/>
                    <a:pt x="1778282" y="2137956"/>
                    <a:pt x="1768342" y="2141779"/>
                  </a:cubicBezTo>
                  <a:cubicBezTo>
                    <a:pt x="1757555" y="2145928"/>
                    <a:pt x="1746050" y="2147905"/>
                    <a:pt x="1735004" y="2151304"/>
                  </a:cubicBezTo>
                  <a:cubicBezTo>
                    <a:pt x="1725408" y="2154257"/>
                    <a:pt x="1715787" y="2157190"/>
                    <a:pt x="1706429" y="2160829"/>
                  </a:cubicBezTo>
                  <a:cubicBezTo>
                    <a:pt x="1687195" y="2168309"/>
                    <a:pt x="1668857" y="2178115"/>
                    <a:pt x="1649279" y="2184641"/>
                  </a:cubicBezTo>
                  <a:cubicBezTo>
                    <a:pt x="1634992" y="2189404"/>
                    <a:pt x="1620044" y="2192516"/>
                    <a:pt x="1606417" y="2198929"/>
                  </a:cubicBezTo>
                  <a:cubicBezTo>
                    <a:pt x="1592866" y="2205306"/>
                    <a:pt x="1581712" y="2216043"/>
                    <a:pt x="1568317" y="2222741"/>
                  </a:cubicBezTo>
                  <a:cubicBezTo>
                    <a:pt x="1553024" y="2230387"/>
                    <a:pt x="1536356" y="2234938"/>
                    <a:pt x="1520692" y="2241791"/>
                  </a:cubicBezTo>
                  <a:cubicBezTo>
                    <a:pt x="1510936" y="2246060"/>
                    <a:pt x="1502057" y="2252256"/>
                    <a:pt x="1492117" y="2256079"/>
                  </a:cubicBezTo>
                  <a:cubicBezTo>
                    <a:pt x="1434625" y="2278192"/>
                    <a:pt x="1482508" y="2251358"/>
                    <a:pt x="1425442" y="2279891"/>
                  </a:cubicBezTo>
                  <a:cubicBezTo>
                    <a:pt x="1366970" y="2309127"/>
                    <a:pt x="1416344" y="2287811"/>
                    <a:pt x="1363529" y="2317991"/>
                  </a:cubicBezTo>
                  <a:cubicBezTo>
                    <a:pt x="1351201" y="2325036"/>
                    <a:pt x="1337804" y="2330080"/>
                    <a:pt x="1325429" y="2337041"/>
                  </a:cubicBezTo>
                  <a:cubicBezTo>
                    <a:pt x="1291628" y="2356054"/>
                    <a:pt x="1275405" y="2369054"/>
                    <a:pt x="1244467" y="2394191"/>
                  </a:cubicBezTo>
                  <a:cubicBezTo>
                    <a:pt x="1233108" y="2403420"/>
                    <a:pt x="1221918" y="2412876"/>
                    <a:pt x="1211129" y="2422766"/>
                  </a:cubicBezTo>
                  <a:cubicBezTo>
                    <a:pt x="1202854" y="2430351"/>
                    <a:pt x="1196083" y="2439567"/>
                    <a:pt x="1187317" y="2446579"/>
                  </a:cubicBezTo>
                  <a:cubicBezTo>
                    <a:pt x="1180089" y="2452362"/>
                    <a:pt x="1171087" y="2455558"/>
                    <a:pt x="1163504" y="2460866"/>
                  </a:cubicBezTo>
                  <a:cubicBezTo>
                    <a:pt x="1155177" y="2466695"/>
                    <a:pt x="1148518" y="2474873"/>
                    <a:pt x="1139692" y="2479916"/>
                  </a:cubicBezTo>
                  <a:cubicBezTo>
                    <a:pt x="1115036" y="2494005"/>
                    <a:pt x="1088892" y="2505316"/>
                    <a:pt x="1063492" y="2518016"/>
                  </a:cubicBezTo>
                  <a:lnTo>
                    <a:pt x="987292" y="2556116"/>
                  </a:lnTo>
                  <a:cubicBezTo>
                    <a:pt x="977767" y="2560879"/>
                    <a:pt x="968505" y="2566209"/>
                    <a:pt x="958717" y="2570404"/>
                  </a:cubicBezTo>
                  <a:cubicBezTo>
                    <a:pt x="947604" y="2575166"/>
                    <a:pt x="936078" y="2579060"/>
                    <a:pt x="925379" y="2584691"/>
                  </a:cubicBezTo>
                  <a:cubicBezTo>
                    <a:pt x="905863" y="2594963"/>
                    <a:pt x="885873" y="2604797"/>
                    <a:pt x="868229" y="2618029"/>
                  </a:cubicBezTo>
                  <a:cubicBezTo>
                    <a:pt x="861879" y="2622791"/>
                    <a:pt x="856278" y="2628766"/>
                    <a:pt x="849179" y="2632316"/>
                  </a:cubicBezTo>
                  <a:cubicBezTo>
                    <a:pt x="840199" y="2636806"/>
                    <a:pt x="830040" y="2638410"/>
                    <a:pt x="820604" y="2641841"/>
                  </a:cubicBezTo>
                  <a:cubicBezTo>
                    <a:pt x="782313" y="2655765"/>
                    <a:pt x="811768" y="2648370"/>
                    <a:pt x="772979" y="2656129"/>
                  </a:cubicBezTo>
                  <a:cubicBezTo>
                    <a:pt x="768217" y="2659304"/>
                    <a:pt x="763811" y="2663094"/>
                    <a:pt x="758692" y="2665654"/>
                  </a:cubicBezTo>
                  <a:cubicBezTo>
                    <a:pt x="754202" y="2667899"/>
                    <a:pt x="749018" y="2668439"/>
                    <a:pt x="744404" y="2670416"/>
                  </a:cubicBezTo>
                  <a:cubicBezTo>
                    <a:pt x="725978" y="2678312"/>
                    <a:pt x="715830" y="2672797"/>
                    <a:pt x="701542" y="2679941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F94AF20-8147-4330-AFFD-036622177D87}"/>
                </a:ext>
              </a:extLst>
            </p:cNvPr>
            <p:cNvSpPr txBox="1"/>
            <p:nvPr/>
          </p:nvSpPr>
          <p:spPr>
            <a:xfrm rot="19771130">
              <a:off x="4301890" y="3672937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70192A3-AADE-4781-9BE1-B958F6779A90}"/>
                </a:ext>
              </a:extLst>
            </p:cNvPr>
            <p:cNvSpPr/>
            <p:nvPr/>
          </p:nvSpPr>
          <p:spPr>
            <a:xfrm>
              <a:off x="4121150" y="1863725"/>
              <a:ext cx="1082675" cy="1063625"/>
            </a:xfrm>
            <a:custGeom>
              <a:avLst/>
              <a:gdLst>
                <a:gd name="connsiteX0" fmla="*/ 327025 w 1082675"/>
                <a:gd name="connsiteY0" fmla="*/ 349250 h 1063625"/>
                <a:gd name="connsiteX1" fmla="*/ 314325 w 1082675"/>
                <a:gd name="connsiteY1" fmla="*/ 381000 h 1063625"/>
                <a:gd name="connsiteX2" fmla="*/ 304800 w 1082675"/>
                <a:gd name="connsiteY2" fmla="*/ 400050 h 1063625"/>
                <a:gd name="connsiteX3" fmla="*/ 279400 w 1082675"/>
                <a:gd name="connsiteY3" fmla="*/ 444500 h 1063625"/>
                <a:gd name="connsiteX4" fmla="*/ 263525 w 1082675"/>
                <a:gd name="connsiteY4" fmla="*/ 469900 h 1063625"/>
                <a:gd name="connsiteX5" fmla="*/ 241300 w 1082675"/>
                <a:gd name="connsiteY5" fmla="*/ 498475 h 1063625"/>
                <a:gd name="connsiteX6" fmla="*/ 196850 w 1082675"/>
                <a:gd name="connsiteY6" fmla="*/ 558800 h 1063625"/>
                <a:gd name="connsiteX7" fmla="*/ 171450 w 1082675"/>
                <a:gd name="connsiteY7" fmla="*/ 584200 h 1063625"/>
                <a:gd name="connsiteX8" fmla="*/ 130175 w 1082675"/>
                <a:gd name="connsiteY8" fmla="*/ 638175 h 1063625"/>
                <a:gd name="connsiteX9" fmla="*/ 95250 w 1082675"/>
                <a:gd name="connsiteY9" fmla="*/ 673100 h 1063625"/>
                <a:gd name="connsiteX10" fmla="*/ 79375 w 1082675"/>
                <a:gd name="connsiteY10" fmla="*/ 685800 h 1063625"/>
                <a:gd name="connsiteX11" fmla="*/ 66675 w 1082675"/>
                <a:gd name="connsiteY11" fmla="*/ 704850 h 1063625"/>
                <a:gd name="connsiteX12" fmla="*/ 44450 w 1082675"/>
                <a:gd name="connsiteY12" fmla="*/ 733425 h 1063625"/>
                <a:gd name="connsiteX13" fmla="*/ 28575 w 1082675"/>
                <a:gd name="connsiteY13" fmla="*/ 762000 h 1063625"/>
                <a:gd name="connsiteX14" fmla="*/ 19050 w 1082675"/>
                <a:gd name="connsiteY14" fmla="*/ 768350 h 1063625"/>
                <a:gd name="connsiteX15" fmla="*/ 15875 w 1082675"/>
                <a:gd name="connsiteY15" fmla="*/ 784225 h 1063625"/>
                <a:gd name="connsiteX16" fmla="*/ 9525 w 1082675"/>
                <a:gd name="connsiteY16" fmla="*/ 806450 h 1063625"/>
                <a:gd name="connsiteX17" fmla="*/ 3175 w 1082675"/>
                <a:gd name="connsiteY17" fmla="*/ 838200 h 1063625"/>
                <a:gd name="connsiteX18" fmla="*/ 0 w 1082675"/>
                <a:gd name="connsiteY18" fmla="*/ 854075 h 1063625"/>
                <a:gd name="connsiteX19" fmla="*/ 3175 w 1082675"/>
                <a:gd name="connsiteY19" fmla="*/ 949325 h 1063625"/>
                <a:gd name="connsiteX20" fmla="*/ 9525 w 1082675"/>
                <a:gd name="connsiteY20" fmla="*/ 977900 h 1063625"/>
                <a:gd name="connsiteX21" fmla="*/ 12700 w 1082675"/>
                <a:gd name="connsiteY21" fmla="*/ 993775 h 1063625"/>
                <a:gd name="connsiteX22" fmla="*/ 25400 w 1082675"/>
                <a:gd name="connsiteY22" fmla="*/ 1000125 h 1063625"/>
                <a:gd name="connsiteX23" fmla="*/ 63500 w 1082675"/>
                <a:gd name="connsiteY23" fmla="*/ 1009650 h 1063625"/>
                <a:gd name="connsiteX24" fmla="*/ 136525 w 1082675"/>
                <a:gd name="connsiteY24" fmla="*/ 1016000 h 1063625"/>
                <a:gd name="connsiteX25" fmla="*/ 320675 w 1082675"/>
                <a:gd name="connsiteY25" fmla="*/ 1022350 h 1063625"/>
                <a:gd name="connsiteX26" fmla="*/ 355600 w 1082675"/>
                <a:gd name="connsiteY26" fmla="*/ 1028700 h 1063625"/>
                <a:gd name="connsiteX27" fmla="*/ 396875 w 1082675"/>
                <a:gd name="connsiteY27" fmla="*/ 1038225 h 1063625"/>
                <a:gd name="connsiteX28" fmla="*/ 441325 w 1082675"/>
                <a:gd name="connsiteY28" fmla="*/ 1044575 h 1063625"/>
                <a:gd name="connsiteX29" fmla="*/ 469900 w 1082675"/>
                <a:gd name="connsiteY29" fmla="*/ 1050925 h 1063625"/>
                <a:gd name="connsiteX30" fmla="*/ 514350 w 1082675"/>
                <a:gd name="connsiteY30" fmla="*/ 1057275 h 1063625"/>
                <a:gd name="connsiteX31" fmla="*/ 539750 w 1082675"/>
                <a:gd name="connsiteY31" fmla="*/ 1063625 h 1063625"/>
                <a:gd name="connsiteX32" fmla="*/ 669925 w 1082675"/>
                <a:gd name="connsiteY32" fmla="*/ 1057275 h 1063625"/>
                <a:gd name="connsiteX33" fmla="*/ 733425 w 1082675"/>
                <a:gd name="connsiteY33" fmla="*/ 1016000 h 1063625"/>
                <a:gd name="connsiteX34" fmla="*/ 768350 w 1082675"/>
                <a:gd name="connsiteY34" fmla="*/ 962025 h 1063625"/>
                <a:gd name="connsiteX35" fmla="*/ 781050 w 1082675"/>
                <a:gd name="connsiteY35" fmla="*/ 933450 h 1063625"/>
                <a:gd name="connsiteX36" fmla="*/ 796925 w 1082675"/>
                <a:gd name="connsiteY36" fmla="*/ 911225 h 1063625"/>
                <a:gd name="connsiteX37" fmla="*/ 809625 w 1082675"/>
                <a:gd name="connsiteY37" fmla="*/ 879475 h 1063625"/>
                <a:gd name="connsiteX38" fmla="*/ 841375 w 1082675"/>
                <a:gd name="connsiteY38" fmla="*/ 806450 h 1063625"/>
                <a:gd name="connsiteX39" fmla="*/ 866775 w 1082675"/>
                <a:gd name="connsiteY39" fmla="*/ 736600 h 1063625"/>
                <a:gd name="connsiteX40" fmla="*/ 879475 w 1082675"/>
                <a:gd name="connsiteY40" fmla="*/ 704850 h 1063625"/>
                <a:gd name="connsiteX41" fmla="*/ 911225 w 1082675"/>
                <a:gd name="connsiteY41" fmla="*/ 660400 h 1063625"/>
                <a:gd name="connsiteX42" fmla="*/ 939800 w 1082675"/>
                <a:gd name="connsiteY42" fmla="*/ 619125 h 1063625"/>
                <a:gd name="connsiteX43" fmla="*/ 955675 w 1082675"/>
                <a:gd name="connsiteY43" fmla="*/ 593725 h 1063625"/>
                <a:gd name="connsiteX44" fmla="*/ 984250 w 1082675"/>
                <a:gd name="connsiteY44" fmla="*/ 539750 h 1063625"/>
                <a:gd name="connsiteX45" fmla="*/ 1009650 w 1082675"/>
                <a:gd name="connsiteY45" fmla="*/ 466725 h 1063625"/>
                <a:gd name="connsiteX46" fmla="*/ 1019175 w 1082675"/>
                <a:gd name="connsiteY46" fmla="*/ 438150 h 1063625"/>
                <a:gd name="connsiteX47" fmla="*/ 1025525 w 1082675"/>
                <a:gd name="connsiteY47" fmla="*/ 403225 h 1063625"/>
                <a:gd name="connsiteX48" fmla="*/ 1057275 w 1082675"/>
                <a:gd name="connsiteY48" fmla="*/ 295275 h 1063625"/>
                <a:gd name="connsiteX49" fmla="*/ 1063625 w 1082675"/>
                <a:gd name="connsiteY49" fmla="*/ 250825 h 1063625"/>
                <a:gd name="connsiteX50" fmla="*/ 1069975 w 1082675"/>
                <a:gd name="connsiteY50" fmla="*/ 215900 h 1063625"/>
                <a:gd name="connsiteX51" fmla="*/ 1073150 w 1082675"/>
                <a:gd name="connsiteY51" fmla="*/ 180975 h 1063625"/>
                <a:gd name="connsiteX52" fmla="*/ 1076325 w 1082675"/>
                <a:gd name="connsiteY52" fmla="*/ 152400 h 1063625"/>
                <a:gd name="connsiteX53" fmla="*/ 1082675 w 1082675"/>
                <a:gd name="connsiteY53" fmla="*/ 101600 h 1063625"/>
                <a:gd name="connsiteX54" fmla="*/ 1079500 w 1082675"/>
                <a:gd name="connsiteY54" fmla="*/ 47625 h 1063625"/>
                <a:gd name="connsiteX55" fmla="*/ 1066800 w 1082675"/>
                <a:gd name="connsiteY55" fmla="*/ 31750 h 1063625"/>
                <a:gd name="connsiteX56" fmla="*/ 1025525 w 1082675"/>
                <a:gd name="connsiteY56" fmla="*/ 12700 h 1063625"/>
                <a:gd name="connsiteX57" fmla="*/ 965200 w 1082675"/>
                <a:gd name="connsiteY57" fmla="*/ 0 h 1063625"/>
                <a:gd name="connsiteX58" fmla="*/ 885825 w 1082675"/>
                <a:gd name="connsiteY58" fmla="*/ 15875 h 1063625"/>
                <a:gd name="connsiteX59" fmla="*/ 800100 w 1082675"/>
                <a:gd name="connsiteY59" fmla="*/ 60325 h 1063625"/>
                <a:gd name="connsiteX60" fmla="*/ 752475 w 1082675"/>
                <a:gd name="connsiteY60" fmla="*/ 82550 h 1063625"/>
                <a:gd name="connsiteX61" fmla="*/ 625475 w 1082675"/>
                <a:gd name="connsiteY61" fmla="*/ 146050 h 1063625"/>
                <a:gd name="connsiteX62" fmla="*/ 593725 w 1082675"/>
                <a:gd name="connsiteY62" fmla="*/ 152400 h 1063625"/>
                <a:gd name="connsiteX63" fmla="*/ 568325 w 1082675"/>
                <a:gd name="connsiteY63" fmla="*/ 168275 h 1063625"/>
                <a:gd name="connsiteX64" fmla="*/ 501650 w 1082675"/>
                <a:gd name="connsiteY64" fmla="*/ 212725 h 1063625"/>
                <a:gd name="connsiteX65" fmla="*/ 473075 w 1082675"/>
                <a:gd name="connsiteY65" fmla="*/ 228600 h 1063625"/>
                <a:gd name="connsiteX66" fmla="*/ 431800 w 1082675"/>
                <a:gd name="connsiteY66" fmla="*/ 263525 h 1063625"/>
                <a:gd name="connsiteX67" fmla="*/ 400050 w 1082675"/>
                <a:gd name="connsiteY67" fmla="*/ 282575 h 1063625"/>
                <a:gd name="connsiteX68" fmla="*/ 393700 w 1082675"/>
                <a:gd name="connsiteY68" fmla="*/ 292100 h 1063625"/>
                <a:gd name="connsiteX69" fmla="*/ 374650 w 1082675"/>
                <a:gd name="connsiteY69" fmla="*/ 304800 h 1063625"/>
                <a:gd name="connsiteX70" fmla="*/ 355600 w 1082675"/>
                <a:gd name="connsiteY70" fmla="*/ 333375 h 1063625"/>
                <a:gd name="connsiteX71" fmla="*/ 327025 w 1082675"/>
                <a:gd name="connsiteY71" fmla="*/ 349250 h 106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082675" h="1063625">
                  <a:moveTo>
                    <a:pt x="327025" y="349250"/>
                  </a:moveTo>
                  <a:cubicBezTo>
                    <a:pt x="320146" y="357188"/>
                    <a:pt x="327818" y="343894"/>
                    <a:pt x="314325" y="381000"/>
                  </a:cubicBezTo>
                  <a:cubicBezTo>
                    <a:pt x="311899" y="387672"/>
                    <a:pt x="308221" y="393829"/>
                    <a:pt x="304800" y="400050"/>
                  </a:cubicBezTo>
                  <a:cubicBezTo>
                    <a:pt x="296576" y="415003"/>
                    <a:pt x="288082" y="429808"/>
                    <a:pt x="279400" y="444500"/>
                  </a:cubicBezTo>
                  <a:cubicBezTo>
                    <a:pt x="274321" y="453096"/>
                    <a:pt x="269655" y="462019"/>
                    <a:pt x="263525" y="469900"/>
                  </a:cubicBezTo>
                  <a:cubicBezTo>
                    <a:pt x="256117" y="479425"/>
                    <a:pt x="248540" y="488822"/>
                    <a:pt x="241300" y="498475"/>
                  </a:cubicBezTo>
                  <a:cubicBezTo>
                    <a:pt x="226313" y="518457"/>
                    <a:pt x="214512" y="541138"/>
                    <a:pt x="196850" y="558800"/>
                  </a:cubicBezTo>
                  <a:cubicBezTo>
                    <a:pt x="188383" y="567267"/>
                    <a:pt x="179151" y="575032"/>
                    <a:pt x="171450" y="584200"/>
                  </a:cubicBezTo>
                  <a:cubicBezTo>
                    <a:pt x="156882" y="601543"/>
                    <a:pt x="147575" y="623675"/>
                    <a:pt x="130175" y="638175"/>
                  </a:cubicBezTo>
                  <a:cubicBezTo>
                    <a:pt x="79375" y="680508"/>
                    <a:pt x="141817" y="626533"/>
                    <a:pt x="95250" y="673100"/>
                  </a:cubicBezTo>
                  <a:cubicBezTo>
                    <a:pt x="90458" y="677892"/>
                    <a:pt x="83908" y="680763"/>
                    <a:pt x="79375" y="685800"/>
                  </a:cubicBezTo>
                  <a:cubicBezTo>
                    <a:pt x="74270" y="691473"/>
                    <a:pt x="71188" y="698696"/>
                    <a:pt x="66675" y="704850"/>
                  </a:cubicBezTo>
                  <a:cubicBezTo>
                    <a:pt x="59539" y="714581"/>
                    <a:pt x="48932" y="722221"/>
                    <a:pt x="44450" y="733425"/>
                  </a:cubicBezTo>
                  <a:cubicBezTo>
                    <a:pt x="39233" y="746468"/>
                    <a:pt x="38643" y="751932"/>
                    <a:pt x="28575" y="762000"/>
                  </a:cubicBezTo>
                  <a:cubicBezTo>
                    <a:pt x="25877" y="764698"/>
                    <a:pt x="22225" y="766233"/>
                    <a:pt x="19050" y="768350"/>
                  </a:cubicBezTo>
                  <a:cubicBezTo>
                    <a:pt x="17992" y="773642"/>
                    <a:pt x="17184" y="778990"/>
                    <a:pt x="15875" y="784225"/>
                  </a:cubicBezTo>
                  <a:cubicBezTo>
                    <a:pt x="7545" y="817543"/>
                    <a:pt x="18433" y="764878"/>
                    <a:pt x="9525" y="806450"/>
                  </a:cubicBezTo>
                  <a:cubicBezTo>
                    <a:pt x="7264" y="817003"/>
                    <a:pt x="5292" y="827617"/>
                    <a:pt x="3175" y="838200"/>
                  </a:cubicBezTo>
                  <a:lnTo>
                    <a:pt x="0" y="854075"/>
                  </a:lnTo>
                  <a:cubicBezTo>
                    <a:pt x="1058" y="885825"/>
                    <a:pt x="739" y="917651"/>
                    <a:pt x="3175" y="949325"/>
                  </a:cubicBezTo>
                  <a:cubicBezTo>
                    <a:pt x="3923" y="959054"/>
                    <a:pt x="7481" y="968359"/>
                    <a:pt x="9525" y="977900"/>
                  </a:cubicBezTo>
                  <a:cubicBezTo>
                    <a:pt x="10656" y="983177"/>
                    <a:pt x="9563" y="989384"/>
                    <a:pt x="12700" y="993775"/>
                  </a:cubicBezTo>
                  <a:cubicBezTo>
                    <a:pt x="15451" y="997626"/>
                    <a:pt x="21291" y="997777"/>
                    <a:pt x="25400" y="1000125"/>
                  </a:cubicBezTo>
                  <a:cubicBezTo>
                    <a:pt x="46757" y="1012329"/>
                    <a:pt x="21442" y="1004702"/>
                    <a:pt x="63500" y="1009650"/>
                  </a:cubicBezTo>
                  <a:cubicBezTo>
                    <a:pt x="98587" y="1013778"/>
                    <a:pt x="91762" y="1014160"/>
                    <a:pt x="136525" y="1016000"/>
                  </a:cubicBezTo>
                  <a:lnTo>
                    <a:pt x="320675" y="1022350"/>
                  </a:lnTo>
                  <a:cubicBezTo>
                    <a:pt x="332317" y="1024467"/>
                    <a:pt x="344016" y="1026287"/>
                    <a:pt x="355600" y="1028700"/>
                  </a:cubicBezTo>
                  <a:cubicBezTo>
                    <a:pt x="369423" y="1031580"/>
                    <a:pt x="382991" y="1035654"/>
                    <a:pt x="396875" y="1038225"/>
                  </a:cubicBezTo>
                  <a:cubicBezTo>
                    <a:pt x="411592" y="1040950"/>
                    <a:pt x="426579" y="1042011"/>
                    <a:pt x="441325" y="1044575"/>
                  </a:cubicBezTo>
                  <a:cubicBezTo>
                    <a:pt x="450938" y="1046247"/>
                    <a:pt x="460291" y="1049229"/>
                    <a:pt x="469900" y="1050925"/>
                  </a:cubicBezTo>
                  <a:cubicBezTo>
                    <a:pt x="499112" y="1056080"/>
                    <a:pt x="488827" y="1051806"/>
                    <a:pt x="514350" y="1057275"/>
                  </a:cubicBezTo>
                  <a:cubicBezTo>
                    <a:pt x="522884" y="1059104"/>
                    <a:pt x="531283" y="1061508"/>
                    <a:pt x="539750" y="1063625"/>
                  </a:cubicBezTo>
                  <a:cubicBezTo>
                    <a:pt x="583142" y="1061508"/>
                    <a:pt x="627007" y="1064007"/>
                    <a:pt x="669925" y="1057275"/>
                  </a:cubicBezTo>
                  <a:cubicBezTo>
                    <a:pt x="677810" y="1056038"/>
                    <a:pt x="728138" y="1019701"/>
                    <a:pt x="733425" y="1016000"/>
                  </a:cubicBezTo>
                  <a:cubicBezTo>
                    <a:pt x="745067" y="998008"/>
                    <a:pt x="759647" y="981608"/>
                    <a:pt x="768350" y="962025"/>
                  </a:cubicBezTo>
                  <a:cubicBezTo>
                    <a:pt x="772583" y="952500"/>
                    <a:pt x="775940" y="942535"/>
                    <a:pt x="781050" y="933450"/>
                  </a:cubicBezTo>
                  <a:cubicBezTo>
                    <a:pt x="785513" y="925515"/>
                    <a:pt x="792665" y="919271"/>
                    <a:pt x="796925" y="911225"/>
                  </a:cubicBezTo>
                  <a:cubicBezTo>
                    <a:pt x="802258" y="901151"/>
                    <a:pt x="805173" y="889968"/>
                    <a:pt x="809625" y="879475"/>
                  </a:cubicBezTo>
                  <a:cubicBezTo>
                    <a:pt x="819991" y="855040"/>
                    <a:pt x="832304" y="831395"/>
                    <a:pt x="841375" y="806450"/>
                  </a:cubicBezTo>
                  <a:cubicBezTo>
                    <a:pt x="849842" y="783167"/>
                    <a:pt x="858076" y="759798"/>
                    <a:pt x="866775" y="736600"/>
                  </a:cubicBezTo>
                  <a:cubicBezTo>
                    <a:pt x="870777" y="725927"/>
                    <a:pt x="872178" y="713607"/>
                    <a:pt x="879475" y="704850"/>
                  </a:cubicBezTo>
                  <a:cubicBezTo>
                    <a:pt x="907332" y="671422"/>
                    <a:pt x="884217" y="700912"/>
                    <a:pt x="911225" y="660400"/>
                  </a:cubicBezTo>
                  <a:cubicBezTo>
                    <a:pt x="920507" y="646477"/>
                    <a:pt x="930518" y="633048"/>
                    <a:pt x="939800" y="619125"/>
                  </a:cubicBezTo>
                  <a:cubicBezTo>
                    <a:pt x="945338" y="610818"/>
                    <a:pt x="950383" y="602192"/>
                    <a:pt x="955675" y="593725"/>
                  </a:cubicBezTo>
                  <a:cubicBezTo>
                    <a:pt x="970805" y="569517"/>
                    <a:pt x="974040" y="566977"/>
                    <a:pt x="984250" y="539750"/>
                  </a:cubicBezTo>
                  <a:cubicBezTo>
                    <a:pt x="993299" y="515619"/>
                    <a:pt x="1001272" y="491097"/>
                    <a:pt x="1009650" y="466725"/>
                  </a:cubicBezTo>
                  <a:cubicBezTo>
                    <a:pt x="1012914" y="457230"/>
                    <a:pt x="1017379" y="448028"/>
                    <a:pt x="1019175" y="438150"/>
                  </a:cubicBezTo>
                  <a:cubicBezTo>
                    <a:pt x="1021292" y="426508"/>
                    <a:pt x="1022737" y="414724"/>
                    <a:pt x="1025525" y="403225"/>
                  </a:cubicBezTo>
                  <a:cubicBezTo>
                    <a:pt x="1038901" y="348048"/>
                    <a:pt x="1042044" y="340967"/>
                    <a:pt x="1057275" y="295275"/>
                  </a:cubicBezTo>
                  <a:cubicBezTo>
                    <a:pt x="1059392" y="280458"/>
                    <a:pt x="1061260" y="265604"/>
                    <a:pt x="1063625" y="250825"/>
                  </a:cubicBezTo>
                  <a:cubicBezTo>
                    <a:pt x="1065494" y="239141"/>
                    <a:pt x="1068376" y="227624"/>
                    <a:pt x="1069975" y="215900"/>
                  </a:cubicBezTo>
                  <a:cubicBezTo>
                    <a:pt x="1071554" y="204318"/>
                    <a:pt x="1071987" y="192607"/>
                    <a:pt x="1073150" y="180975"/>
                  </a:cubicBezTo>
                  <a:cubicBezTo>
                    <a:pt x="1074104" y="171439"/>
                    <a:pt x="1075183" y="161915"/>
                    <a:pt x="1076325" y="152400"/>
                  </a:cubicBezTo>
                  <a:cubicBezTo>
                    <a:pt x="1078358" y="135456"/>
                    <a:pt x="1082675" y="101600"/>
                    <a:pt x="1082675" y="101600"/>
                  </a:cubicBezTo>
                  <a:cubicBezTo>
                    <a:pt x="1081617" y="83608"/>
                    <a:pt x="1083494" y="65200"/>
                    <a:pt x="1079500" y="47625"/>
                  </a:cubicBezTo>
                  <a:cubicBezTo>
                    <a:pt x="1077998" y="41017"/>
                    <a:pt x="1071302" y="36815"/>
                    <a:pt x="1066800" y="31750"/>
                  </a:cubicBezTo>
                  <a:cubicBezTo>
                    <a:pt x="1049644" y="12449"/>
                    <a:pt x="1055962" y="19862"/>
                    <a:pt x="1025525" y="12700"/>
                  </a:cubicBezTo>
                  <a:cubicBezTo>
                    <a:pt x="978504" y="1636"/>
                    <a:pt x="1022462" y="10411"/>
                    <a:pt x="965200" y="0"/>
                  </a:cubicBezTo>
                  <a:cubicBezTo>
                    <a:pt x="923602" y="4894"/>
                    <a:pt x="917527" y="1243"/>
                    <a:pt x="885825" y="15875"/>
                  </a:cubicBezTo>
                  <a:cubicBezTo>
                    <a:pt x="863031" y="26395"/>
                    <a:pt x="824731" y="45836"/>
                    <a:pt x="800100" y="60325"/>
                  </a:cubicBezTo>
                  <a:cubicBezTo>
                    <a:pt x="764286" y="81392"/>
                    <a:pt x="787295" y="72601"/>
                    <a:pt x="752475" y="82550"/>
                  </a:cubicBezTo>
                  <a:cubicBezTo>
                    <a:pt x="714034" y="106576"/>
                    <a:pt x="666152" y="137915"/>
                    <a:pt x="625475" y="146050"/>
                  </a:cubicBezTo>
                  <a:lnTo>
                    <a:pt x="593725" y="152400"/>
                  </a:lnTo>
                  <a:cubicBezTo>
                    <a:pt x="585258" y="157692"/>
                    <a:pt x="576676" y="162803"/>
                    <a:pt x="568325" y="168275"/>
                  </a:cubicBezTo>
                  <a:cubicBezTo>
                    <a:pt x="545982" y="182913"/>
                    <a:pt x="525000" y="199753"/>
                    <a:pt x="501650" y="212725"/>
                  </a:cubicBezTo>
                  <a:cubicBezTo>
                    <a:pt x="492125" y="218017"/>
                    <a:pt x="481887" y="222191"/>
                    <a:pt x="473075" y="228600"/>
                  </a:cubicBezTo>
                  <a:cubicBezTo>
                    <a:pt x="458499" y="239200"/>
                    <a:pt x="446796" y="253528"/>
                    <a:pt x="431800" y="263525"/>
                  </a:cubicBezTo>
                  <a:cubicBezTo>
                    <a:pt x="408812" y="278850"/>
                    <a:pt x="419576" y="272812"/>
                    <a:pt x="400050" y="282575"/>
                  </a:cubicBezTo>
                  <a:cubicBezTo>
                    <a:pt x="397933" y="285750"/>
                    <a:pt x="396572" y="289587"/>
                    <a:pt x="393700" y="292100"/>
                  </a:cubicBezTo>
                  <a:cubicBezTo>
                    <a:pt x="387957" y="297126"/>
                    <a:pt x="374650" y="304800"/>
                    <a:pt x="374650" y="304800"/>
                  </a:cubicBezTo>
                  <a:cubicBezTo>
                    <a:pt x="370115" y="312358"/>
                    <a:pt x="362214" y="326761"/>
                    <a:pt x="355600" y="333375"/>
                  </a:cubicBezTo>
                  <a:cubicBezTo>
                    <a:pt x="354852" y="334123"/>
                    <a:pt x="333904" y="341312"/>
                    <a:pt x="327025" y="349250"/>
                  </a:cubicBezTo>
                  <a:close/>
                </a:path>
              </a:pathLst>
            </a:custGeom>
            <a:noFill/>
            <a:ln>
              <a:solidFill>
                <a:srgbClr val="800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AAD09E75-7C40-41C1-83A0-AABB8575490D}"/>
              </a:ext>
            </a:extLst>
          </p:cNvPr>
          <p:cNvGrpSpPr/>
          <p:nvPr/>
        </p:nvGrpSpPr>
        <p:grpSpPr>
          <a:xfrm>
            <a:off x="153046" y="3381734"/>
            <a:ext cx="3848485" cy="2886364"/>
            <a:chOff x="484632" y="-1"/>
            <a:chExt cx="9144000" cy="6858001"/>
          </a:xfrm>
        </p:grpSpPr>
        <p:pic>
          <p:nvPicPr>
            <p:cNvPr id="42" name="Picture 41">
              <a:extLst>
                <a:ext uri="{FF2B5EF4-FFF2-40B4-BE49-F238E27FC236}">
                  <a16:creationId xmlns:a16="http://schemas.microsoft.com/office/drawing/2014/main" id="{4DEF0021-B983-4235-8508-03D62C6752F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-1"/>
              <a:ext cx="9144000" cy="6858001"/>
            </a:xfrm>
            <a:prstGeom prst="rect">
              <a:avLst/>
            </a:prstGeom>
          </p:spPr>
        </p:pic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EB7AF20-3A73-4250-95CB-4B84C721083A}"/>
                </a:ext>
              </a:extLst>
            </p:cNvPr>
            <p:cNvSpPr/>
            <p:nvPr/>
          </p:nvSpPr>
          <p:spPr>
            <a:xfrm>
              <a:off x="2393950" y="2228850"/>
              <a:ext cx="5619750" cy="3892550"/>
            </a:xfrm>
            <a:custGeom>
              <a:avLst/>
              <a:gdLst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8100 w 5619750"/>
                <a:gd name="connsiteY27" fmla="*/ 3403600 h 3892550"/>
                <a:gd name="connsiteX28" fmla="*/ 31750 w 5619750"/>
                <a:gd name="connsiteY28" fmla="*/ 3441700 h 3892550"/>
                <a:gd name="connsiteX29" fmla="*/ 0 w 5619750"/>
                <a:gd name="connsiteY29" fmla="*/ 3575050 h 3892550"/>
                <a:gd name="connsiteX30" fmla="*/ 19050 w 5619750"/>
                <a:gd name="connsiteY30" fmla="*/ 3727450 h 3892550"/>
                <a:gd name="connsiteX31" fmla="*/ 31750 w 5619750"/>
                <a:gd name="connsiteY31" fmla="*/ 3759200 h 3892550"/>
                <a:gd name="connsiteX32" fmla="*/ 57150 w 5619750"/>
                <a:gd name="connsiteY32" fmla="*/ 3778250 h 3892550"/>
                <a:gd name="connsiteX33" fmla="*/ 152400 w 5619750"/>
                <a:gd name="connsiteY33" fmla="*/ 3854450 h 3892550"/>
                <a:gd name="connsiteX34" fmla="*/ 152400 w 5619750"/>
                <a:gd name="connsiteY34" fmla="*/ 3854450 h 3892550"/>
                <a:gd name="connsiteX35" fmla="*/ 177800 w 5619750"/>
                <a:gd name="connsiteY35" fmla="*/ 3873500 h 3892550"/>
                <a:gd name="connsiteX36" fmla="*/ 304800 w 5619750"/>
                <a:gd name="connsiteY36" fmla="*/ 3892550 h 3892550"/>
                <a:gd name="connsiteX37" fmla="*/ 425450 w 5619750"/>
                <a:gd name="connsiteY37" fmla="*/ 3886200 h 3892550"/>
                <a:gd name="connsiteX38" fmla="*/ 476250 w 5619750"/>
                <a:gd name="connsiteY38" fmla="*/ 3873500 h 3892550"/>
                <a:gd name="connsiteX39" fmla="*/ 527050 w 5619750"/>
                <a:gd name="connsiteY39" fmla="*/ 3867150 h 3892550"/>
                <a:gd name="connsiteX40" fmla="*/ 647700 w 5619750"/>
                <a:gd name="connsiteY40" fmla="*/ 3854450 h 3892550"/>
                <a:gd name="connsiteX41" fmla="*/ 711200 w 5619750"/>
                <a:gd name="connsiteY41" fmla="*/ 3835400 h 3892550"/>
                <a:gd name="connsiteX42" fmla="*/ 749300 w 5619750"/>
                <a:gd name="connsiteY42" fmla="*/ 3829050 h 3892550"/>
                <a:gd name="connsiteX43" fmla="*/ 819150 w 5619750"/>
                <a:gd name="connsiteY43" fmla="*/ 3810000 h 3892550"/>
                <a:gd name="connsiteX44" fmla="*/ 895350 w 5619750"/>
                <a:gd name="connsiteY44" fmla="*/ 3778250 h 3892550"/>
                <a:gd name="connsiteX45" fmla="*/ 990600 w 5619750"/>
                <a:gd name="connsiteY45" fmla="*/ 3746500 h 3892550"/>
                <a:gd name="connsiteX46" fmla="*/ 1079500 w 5619750"/>
                <a:gd name="connsiteY46" fmla="*/ 3714750 h 3892550"/>
                <a:gd name="connsiteX47" fmla="*/ 1130300 w 5619750"/>
                <a:gd name="connsiteY47" fmla="*/ 3702050 h 3892550"/>
                <a:gd name="connsiteX48" fmla="*/ 1238250 w 5619750"/>
                <a:gd name="connsiteY48" fmla="*/ 3695700 h 3892550"/>
                <a:gd name="connsiteX49" fmla="*/ 1282700 w 5619750"/>
                <a:gd name="connsiteY49" fmla="*/ 3683000 h 3892550"/>
                <a:gd name="connsiteX50" fmla="*/ 1327150 w 5619750"/>
                <a:gd name="connsiteY50" fmla="*/ 3676650 h 3892550"/>
                <a:gd name="connsiteX51" fmla="*/ 1384300 w 5619750"/>
                <a:gd name="connsiteY51" fmla="*/ 3657600 h 3892550"/>
                <a:gd name="connsiteX52" fmla="*/ 1460500 w 5619750"/>
                <a:gd name="connsiteY52" fmla="*/ 3638550 h 3892550"/>
                <a:gd name="connsiteX53" fmla="*/ 1524000 w 5619750"/>
                <a:gd name="connsiteY53" fmla="*/ 3594100 h 3892550"/>
                <a:gd name="connsiteX54" fmla="*/ 1581150 w 5619750"/>
                <a:gd name="connsiteY54" fmla="*/ 3568700 h 3892550"/>
                <a:gd name="connsiteX55" fmla="*/ 1644650 w 5619750"/>
                <a:gd name="connsiteY55" fmla="*/ 3536950 h 3892550"/>
                <a:gd name="connsiteX56" fmla="*/ 1682750 w 5619750"/>
                <a:gd name="connsiteY56" fmla="*/ 3524250 h 3892550"/>
                <a:gd name="connsiteX57" fmla="*/ 1739900 w 5619750"/>
                <a:gd name="connsiteY57" fmla="*/ 3492500 h 3892550"/>
                <a:gd name="connsiteX58" fmla="*/ 1778000 w 5619750"/>
                <a:gd name="connsiteY58" fmla="*/ 3467100 h 3892550"/>
                <a:gd name="connsiteX59" fmla="*/ 1809750 w 5619750"/>
                <a:gd name="connsiteY59" fmla="*/ 3454400 h 3892550"/>
                <a:gd name="connsiteX60" fmla="*/ 1854200 w 5619750"/>
                <a:gd name="connsiteY60" fmla="*/ 3441700 h 3892550"/>
                <a:gd name="connsiteX61" fmla="*/ 1892300 w 5619750"/>
                <a:gd name="connsiteY61" fmla="*/ 3429000 h 3892550"/>
                <a:gd name="connsiteX62" fmla="*/ 1917700 w 5619750"/>
                <a:gd name="connsiteY62" fmla="*/ 3422650 h 3892550"/>
                <a:gd name="connsiteX63" fmla="*/ 1993900 w 5619750"/>
                <a:gd name="connsiteY63" fmla="*/ 3390900 h 3892550"/>
                <a:gd name="connsiteX64" fmla="*/ 2044700 w 5619750"/>
                <a:gd name="connsiteY64" fmla="*/ 3365500 h 3892550"/>
                <a:gd name="connsiteX65" fmla="*/ 2139950 w 5619750"/>
                <a:gd name="connsiteY65" fmla="*/ 3308350 h 3892550"/>
                <a:gd name="connsiteX66" fmla="*/ 2286000 w 5619750"/>
                <a:gd name="connsiteY66" fmla="*/ 3244850 h 3892550"/>
                <a:gd name="connsiteX67" fmla="*/ 2330450 w 5619750"/>
                <a:gd name="connsiteY67" fmla="*/ 3225800 h 3892550"/>
                <a:gd name="connsiteX68" fmla="*/ 2438400 w 5619750"/>
                <a:gd name="connsiteY68" fmla="*/ 3143250 h 3892550"/>
                <a:gd name="connsiteX69" fmla="*/ 2463800 w 5619750"/>
                <a:gd name="connsiteY69" fmla="*/ 3117850 h 3892550"/>
                <a:gd name="connsiteX70" fmla="*/ 2501900 w 5619750"/>
                <a:gd name="connsiteY70" fmla="*/ 3092450 h 3892550"/>
                <a:gd name="connsiteX71" fmla="*/ 2520950 w 5619750"/>
                <a:gd name="connsiteY71" fmla="*/ 3048000 h 3892550"/>
                <a:gd name="connsiteX72" fmla="*/ 2540000 w 5619750"/>
                <a:gd name="connsiteY72" fmla="*/ 3028950 h 3892550"/>
                <a:gd name="connsiteX73" fmla="*/ 2546350 w 5619750"/>
                <a:gd name="connsiteY73" fmla="*/ 3003550 h 3892550"/>
                <a:gd name="connsiteX74" fmla="*/ 2565400 w 5619750"/>
                <a:gd name="connsiteY74" fmla="*/ 2971800 h 3892550"/>
                <a:gd name="connsiteX75" fmla="*/ 2597150 w 5619750"/>
                <a:gd name="connsiteY75" fmla="*/ 2927350 h 3892550"/>
                <a:gd name="connsiteX76" fmla="*/ 2622550 w 5619750"/>
                <a:gd name="connsiteY76" fmla="*/ 2882900 h 3892550"/>
                <a:gd name="connsiteX77" fmla="*/ 2635250 w 5619750"/>
                <a:gd name="connsiteY77" fmla="*/ 2863850 h 3892550"/>
                <a:gd name="connsiteX78" fmla="*/ 2641600 w 5619750"/>
                <a:gd name="connsiteY78" fmla="*/ 2838450 h 3892550"/>
                <a:gd name="connsiteX79" fmla="*/ 2667000 w 5619750"/>
                <a:gd name="connsiteY79" fmla="*/ 2762250 h 3892550"/>
                <a:gd name="connsiteX80" fmla="*/ 2686050 w 5619750"/>
                <a:gd name="connsiteY80" fmla="*/ 2705100 h 3892550"/>
                <a:gd name="connsiteX81" fmla="*/ 2698750 w 5619750"/>
                <a:gd name="connsiteY81" fmla="*/ 2673350 h 3892550"/>
                <a:gd name="connsiteX82" fmla="*/ 2711450 w 5619750"/>
                <a:gd name="connsiteY82" fmla="*/ 2635250 h 3892550"/>
                <a:gd name="connsiteX83" fmla="*/ 2736850 w 5619750"/>
                <a:gd name="connsiteY83" fmla="*/ 2584450 h 3892550"/>
                <a:gd name="connsiteX84" fmla="*/ 2755900 w 5619750"/>
                <a:gd name="connsiteY84" fmla="*/ 2540000 h 3892550"/>
                <a:gd name="connsiteX85" fmla="*/ 2876550 w 5619750"/>
                <a:gd name="connsiteY85" fmla="*/ 2419350 h 3892550"/>
                <a:gd name="connsiteX86" fmla="*/ 2940050 w 5619750"/>
                <a:gd name="connsiteY86" fmla="*/ 2362200 h 3892550"/>
                <a:gd name="connsiteX87" fmla="*/ 2978150 w 5619750"/>
                <a:gd name="connsiteY87" fmla="*/ 2324100 h 3892550"/>
                <a:gd name="connsiteX88" fmla="*/ 3003550 w 5619750"/>
                <a:gd name="connsiteY88" fmla="*/ 2305050 h 3892550"/>
                <a:gd name="connsiteX89" fmla="*/ 3022600 w 5619750"/>
                <a:gd name="connsiteY89" fmla="*/ 2292350 h 3892550"/>
                <a:gd name="connsiteX90" fmla="*/ 3054350 w 5619750"/>
                <a:gd name="connsiteY90" fmla="*/ 2266950 h 3892550"/>
                <a:gd name="connsiteX91" fmla="*/ 3136900 w 5619750"/>
                <a:gd name="connsiteY91" fmla="*/ 2216150 h 3892550"/>
                <a:gd name="connsiteX92" fmla="*/ 3168650 w 5619750"/>
                <a:gd name="connsiteY92" fmla="*/ 2190750 h 3892550"/>
                <a:gd name="connsiteX93" fmla="*/ 3194050 w 5619750"/>
                <a:gd name="connsiteY93" fmla="*/ 2178050 h 3892550"/>
                <a:gd name="connsiteX94" fmla="*/ 3276600 w 5619750"/>
                <a:gd name="connsiteY94" fmla="*/ 2133600 h 3892550"/>
                <a:gd name="connsiteX95" fmla="*/ 3308350 w 5619750"/>
                <a:gd name="connsiteY95" fmla="*/ 2127250 h 3892550"/>
                <a:gd name="connsiteX96" fmla="*/ 3327400 w 5619750"/>
                <a:gd name="connsiteY96" fmla="*/ 2114550 h 3892550"/>
                <a:gd name="connsiteX97" fmla="*/ 3384550 w 5619750"/>
                <a:gd name="connsiteY97" fmla="*/ 2089150 h 3892550"/>
                <a:gd name="connsiteX98" fmla="*/ 3422650 w 5619750"/>
                <a:gd name="connsiteY98" fmla="*/ 2076450 h 3892550"/>
                <a:gd name="connsiteX99" fmla="*/ 3524250 w 5619750"/>
                <a:gd name="connsiteY99" fmla="*/ 2012950 h 3892550"/>
                <a:gd name="connsiteX100" fmla="*/ 3594100 w 5619750"/>
                <a:gd name="connsiteY100" fmla="*/ 1968500 h 3892550"/>
                <a:gd name="connsiteX101" fmla="*/ 3619500 w 5619750"/>
                <a:gd name="connsiteY101" fmla="*/ 1949450 h 3892550"/>
                <a:gd name="connsiteX102" fmla="*/ 3676650 w 5619750"/>
                <a:gd name="connsiteY102" fmla="*/ 1917700 h 3892550"/>
                <a:gd name="connsiteX103" fmla="*/ 3702050 w 5619750"/>
                <a:gd name="connsiteY103" fmla="*/ 1892300 h 3892550"/>
                <a:gd name="connsiteX104" fmla="*/ 3746500 w 5619750"/>
                <a:gd name="connsiteY104" fmla="*/ 1873250 h 3892550"/>
                <a:gd name="connsiteX105" fmla="*/ 3784600 w 5619750"/>
                <a:gd name="connsiteY105" fmla="*/ 1847850 h 3892550"/>
                <a:gd name="connsiteX106" fmla="*/ 3810000 w 5619750"/>
                <a:gd name="connsiteY106" fmla="*/ 1835150 h 3892550"/>
                <a:gd name="connsiteX107" fmla="*/ 3848100 w 5619750"/>
                <a:gd name="connsiteY107" fmla="*/ 1809750 h 3892550"/>
                <a:gd name="connsiteX108" fmla="*/ 3987800 w 5619750"/>
                <a:gd name="connsiteY108" fmla="*/ 1733550 h 3892550"/>
                <a:gd name="connsiteX109" fmla="*/ 4121150 w 5619750"/>
                <a:gd name="connsiteY109" fmla="*/ 1638300 h 3892550"/>
                <a:gd name="connsiteX110" fmla="*/ 4197350 w 5619750"/>
                <a:gd name="connsiteY110" fmla="*/ 1593850 h 3892550"/>
                <a:gd name="connsiteX111" fmla="*/ 4248150 w 5619750"/>
                <a:gd name="connsiteY111" fmla="*/ 1574800 h 3892550"/>
                <a:gd name="connsiteX112" fmla="*/ 4375150 w 5619750"/>
                <a:gd name="connsiteY112" fmla="*/ 1498600 h 3892550"/>
                <a:gd name="connsiteX113" fmla="*/ 4495800 w 5619750"/>
                <a:gd name="connsiteY113" fmla="*/ 1447800 h 3892550"/>
                <a:gd name="connsiteX114" fmla="*/ 4514850 w 5619750"/>
                <a:gd name="connsiteY114" fmla="*/ 1441450 h 3892550"/>
                <a:gd name="connsiteX115" fmla="*/ 4813300 w 5619750"/>
                <a:gd name="connsiteY115" fmla="*/ 1460500 h 3892550"/>
                <a:gd name="connsiteX116" fmla="*/ 4851400 w 5619750"/>
                <a:gd name="connsiteY116" fmla="*/ 1466850 h 3892550"/>
                <a:gd name="connsiteX117" fmla="*/ 4876800 w 5619750"/>
                <a:gd name="connsiteY117" fmla="*/ 1479550 h 3892550"/>
                <a:gd name="connsiteX118" fmla="*/ 4914900 w 5619750"/>
                <a:gd name="connsiteY118" fmla="*/ 1492250 h 3892550"/>
                <a:gd name="connsiteX119" fmla="*/ 5035550 w 5619750"/>
                <a:gd name="connsiteY119" fmla="*/ 1524000 h 3892550"/>
                <a:gd name="connsiteX120" fmla="*/ 5086350 w 5619750"/>
                <a:gd name="connsiteY120" fmla="*/ 1530350 h 3892550"/>
                <a:gd name="connsiteX121" fmla="*/ 5226050 w 5619750"/>
                <a:gd name="connsiteY121" fmla="*/ 1524000 h 3892550"/>
                <a:gd name="connsiteX122" fmla="*/ 5295900 w 5619750"/>
                <a:gd name="connsiteY122" fmla="*/ 1498600 h 3892550"/>
                <a:gd name="connsiteX123" fmla="*/ 5372100 w 5619750"/>
                <a:gd name="connsiteY123" fmla="*/ 1454150 h 3892550"/>
                <a:gd name="connsiteX124" fmla="*/ 5422900 w 5619750"/>
                <a:gd name="connsiteY124" fmla="*/ 1422400 h 3892550"/>
                <a:gd name="connsiteX125" fmla="*/ 5480050 w 5619750"/>
                <a:gd name="connsiteY125" fmla="*/ 1358900 h 3892550"/>
                <a:gd name="connsiteX126" fmla="*/ 5499100 w 5619750"/>
                <a:gd name="connsiteY126" fmla="*/ 1327150 h 3892550"/>
                <a:gd name="connsiteX127" fmla="*/ 5505450 w 5619750"/>
                <a:gd name="connsiteY127" fmla="*/ 1301750 h 3892550"/>
                <a:gd name="connsiteX128" fmla="*/ 5524500 w 5619750"/>
                <a:gd name="connsiteY128" fmla="*/ 1250950 h 3892550"/>
                <a:gd name="connsiteX129" fmla="*/ 5537200 w 5619750"/>
                <a:gd name="connsiteY129" fmla="*/ 1193800 h 3892550"/>
                <a:gd name="connsiteX130" fmla="*/ 5549900 w 5619750"/>
                <a:gd name="connsiteY130" fmla="*/ 1155700 h 3892550"/>
                <a:gd name="connsiteX131" fmla="*/ 5562600 w 5619750"/>
                <a:gd name="connsiteY131" fmla="*/ 1092200 h 3892550"/>
                <a:gd name="connsiteX132" fmla="*/ 5568950 w 5619750"/>
                <a:gd name="connsiteY132" fmla="*/ 1016000 h 3892550"/>
                <a:gd name="connsiteX133" fmla="*/ 5581650 w 5619750"/>
                <a:gd name="connsiteY133" fmla="*/ 863600 h 3892550"/>
                <a:gd name="connsiteX134" fmla="*/ 5600700 w 5619750"/>
                <a:gd name="connsiteY134" fmla="*/ 793750 h 3892550"/>
                <a:gd name="connsiteX135" fmla="*/ 5607050 w 5619750"/>
                <a:gd name="connsiteY135" fmla="*/ 736600 h 3892550"/>
                <a:gd name="connsiteX136" fmla="*/ 5619750 w 5619750"/>
                <a:gd name="connsiteY136" fmla="*/ 660400 h 3892550"/>
                <a:gd name="connsiteX137" fmla="*/ 5607050 w 5619750"/>
                <a:gd name="connsiteY137" fmla="*/ 577850 h 3892550"/>
                <a:gd name="connsiteX138" fmla="*/ 5575300 w 5619750"/>
                <a:gd name="connsiteY138" fmla="*/ 533400 h 3892550"/>
                <a:gd name="connsiteX139" fmla="*/ 5543550 w 5619750"/>
                <a:gd name="connsiteY139" fmla="*/ 495300 h 3892550"/>
                <a:gd name="connsiteX140" fmla="*/ 5505450 w 5619750"/>
                <a:gd name="connsiteY140" fmla="*/ 438150 h 3892550"/>
                <a:gd name="connsiteX141" fmla="*/ 5486400 w 5619750"/>
                <a:gd name="connsiteY141" fmla="*/ 412750 h 3892550"/>
                <a:gd name="connsiteX142" fmla="*/ 5454650 w 5619750"/>
                <a:gd name="connsiteY142" fmla="*/ 368300 h 3892550"/>
                <a:gd name="connsiteX143" fmla="*/ 5429250 w 5619750"/>
                <a:gd name="connsiteY143" fmla="*/ 342900 h 3892550"/>
                <a:gd name="connsiteX144" fmla="*/ 5397500 w 5619750"/>
                <a:gd name="connsiteY144" fmla="*/ 292100 h 3892550"/>
                <a:gd name="connsiteX145" fmla="*/ 5372100 w 5619750"/>
                <a:gd name="connsiteY145" fmla="*/ 260350 h 3892550"/>
                <a:gd name="connsiteX146" fmla="*/ 5359400 w 5619750"/>
                <a:gd name="connsiteY146" fmla="*/ 241300 h 3892550"/>
                <a:gd name="connsiteX147" fmla="*/ 5340350 w 5619750"/>
                <a:gd name="connsiteY147" fmla="*/ 222250 h 3892550"/>
                <a:gd name="connsiteX148" fmla="*/ 5295900 w 5619750"/>
                <a:gd name="connsiteY148" fmla="*/ 158750 h 3892550"/>
                <a:gd name="connsiteX149" fmla="*/ 5289550 w 5619750"/>
                <a:gd name="connsiteY149" fmla="*/ 133350 h 3892550"/>
                <a:gd name="connsiteX150" fmla="*/ 5232400 w 5619750"/>
                <a:gd name="connsiteY150" fmla="*/ 88900 h 3892550"/>
                <a:gd name="connsiteX151" fmla="*/ 5181600 w 5619750"/>
                <a:gd name="connsiteY151" fmla="*/ 63500 h 3892550"/>
                <a:gd name="connsiteX152" fmla="*/ 5035550 w 5619750"/>
                <a:gd name="connsiteY152" fmla="*/ 12700 h 3892550"/>
                <a:gd name="connsiteX153" fmla="*/ 4978400 w 5619750"/>
                <a:gd name="connsiteY153" fmla="*/ 0 h 3892550"/>
                <a:gd name="connsiteX154" fmla="*/ 4794250 w 5619750"/>
                <a:gd name="connsiteY154" fmla="*/ 6350 h 3892550"/>
                <a:gd name="connsiteX155" fmla="*/ 4762500 w 5619750"/>
                <a:gd name="connsiteY155" fmla="*/ 19050 h 3892550"/>
                <a:gd name="connsiteX156" fmla="*/ 4724400 w 5619750"/>
                <a:gd name="connsiteY156" fmla="*/ 25400 h 3892550"/>
                <a:gd name="connsiteX157" fmla="*/ 4673600 w 5619750"/>
                <a:gd name="connsiteY157" fmla="*/ 69850 h 3892550"/>
                <a:gd name="connsiteX158" fmla="*/ 4641850 w 5619750"/>
                <a:gd name="connsiteY158" fmla="*/ 95250 h 3892550"/>
                <a:gd name="connsiteX159" fmla="*/ 4597400 w 5619750"/>
                <a:gd name="connsiteY159" fmla="*/ 152400 h 3892550"/>
                <a:gd name="connsiteX160" fmla="*/ 4552950 w 5619750"/>
                <a:gd name="connsiteY160" fmla="*/ 184150 h 3892550"/>
                <a:gd name="connsiteX161" fmla="*/ 4540250 w 5619750"/>
                <a:gd name="connsiteY161" fmla="*/ 203200 h 3892550"/>
                <a:gd name="connsiteX162" fmla="*/ 4514850 w 5619750"/>
                <a:gd name="connsiteY162" fmla="*/ 222250 h 3892550"/>
                <a:gd name="connsiteX163" fmla="*/ 4445000 w 5619750"/>
                <a:gd name="connsiteY163" fmla="*/ 292100 h 3892550"/>
                <a:gd name="connsiteX164" fmla="*/ 4406900 w 5619750"/>
                <a:gd name="connsiteY164" fmla="*/ 330200 h 3892550"/>
                <a:gd name="connsiteX165" fmla="*/ 4356100 w 5619750"/>
                <a:gd name="connsiteY165" fmla="*/ 400050 h 3892550"/>
                <a:gd name="connsiteX166" fmla="*/ 4330700 w 5619750"/>
                <a:gd name="connsiteY166" fmla="*/ 431800 h 3892550"/>
                <a:gd name="connsiteX167" fmla="*/ 4305300 w 5619750"/>
                <a:gd name="connsiteY167" fmla="*/ 457200 h 3892550"/>
                <a:gd name="connsiteX168" fmla="*/ 4273550 w 5619750"/>
                <a:gd name="connsiteY168" fmla="*/ 501650 h 3892550"/>
                <a:gd name="connsiteX169" fmla="*/ 4222750 w 5619750"/>
                <a:gd name="connsiteY169" fmla="*/ 552450 h 3892550"/>
                <a:gd name="connsiteX170" fmla="*/ 4197350 w 5619750"/>
                <a:gd name="connsiteY170" fmla="*/ 584200 h 3892550"/>
                <a:gd name="connsiteX171" fmla="*/ 4178300 w 5619750"/>
                <a:gd name="connsiteY171" fmla="*/ 615950 h 3892550"/>
                <a:gd name="connsiteX172" fmla="*/ 4152900 w 5619750"/>
                <a:gd name="connsiteY172" fmla="*/ 635000 h 3892550"/>
                <a:gd name="connsiteX173" fmla="*/ 4114800 w 5619750"/>
                <a:gd name="connsiteY173" fmla="*/ 704850 h 3892550"/>
                <a:gd name="connsiteX174" fmla="*/ 4095750 w 5619750"/>
                <a:gd name="connsiteY174" fmla="*/ 742950 h 3892550"/>
                <a:gd name="connsiteX175" fmla="*/ 4076700 w 5619750"/>
                <a:gd name="connsiteY175" fmla="*/ 774700 h 3892550"/>
                <a:gd name="connsiteX176" fmla="*/ 4064000 w 5619750"/>
                <a:gd name="connsiteY176" fmla="*/ 800100 h 3892550"/>
                <a:gd name="connsiteX177" fmla="*/ 4051300 w 5619750"/>
                <a:gd name="connsiteY177" fmla="*/ 819150 h 3892550"/>
                <a:gd name="connsiteX178" fmla="*/ 4038600 w 5619750"/>
                <a:gd name="connsiteY178" fmla="*/ 844550 h 3892550"/>
                <a:gd name="connsiteX179" fmla="*/ 4019550 w 5619750"/>
                <a:gd name="connsiteY179" fmla="*/ 857250 h 3892550"/>
                <a:gd name="connsiteX180" fmla="*/ 3975100 w 5619750"/>
                <a:gd name="connsiteY180" fmla="*/ 895350 h 3892550"/>
                <a:gd name="connsiteX181" fmla="*/ 3917950 w 5619750"/>
                <a:gd name="connsiteY181" fmla="*/ 927100 h 3892550"/>
                <a:gd name="connsiteX182" fmla="*/ 3879850 w 5619750"/>
                <a:gd name="connsiteY182" fmla="*/ 946150 h 3892550"/>
                <a:gd name="connsiteX183" fmla="*/ 3860800 w 5619750"/>
                <a:gd name="connsiteY183" fmla="*/ 965200 h 3892550"/>
                <a:gd name="connsiteX184" fmla="*/ 3797300 w 5619750"/>
                <a:gd name="connsiteY184" fmla="*/ 990600 h 3892550"/>
                <a:gd name="connsiteX185" fmla="*/ 3771900 w 5619750"/>
                <a:gd name="connsiteY185" fmla="*/ 1003300 h 3892550"/>
                <a:gd name="connsiteX186" fmla="*/ 3721100 w 5619750"/>
                <a:gd name="connsiteY186" fmla="*/ 1041400 h 3892550"/>
                <a:gd name="connsiteX187" fmla="*/ 3689350 w 5619750"/>
                <a:gd name="connsiteY187" fmla="*/ 1073150 h 3892550"/>
                <a:gd name="connsiteX188" fmla="*/ 3651250 w 5619750"/>
                <a:gd name="connsiteY188" fmla="*/ 1123950 h 3892550"/>
                <a:gd name="connsiteX189" fmla="*/ 3638550 w 5619750"/>
                <a:gd name="connsiteY189" fmla="*/ 1143000 h 3892550"/>
                <a:gd name="connsiteX190" fmla="*/ 3613150 w 5619750"/>
                <a:gd name="connsiteY190" fmla="*/ 1162050 h 3892550"/>
                <a:gd name="connsiteX191" fmla="*/ 3562350 w 5619750"/>
                <a:gd name="connsiteY191" fmla="*/ 1231900 h 3892550"/>
                <a:gd name="connsiteX192" fmla="*/ 3543300 w 5619750"/>
                <a:gd name="connsiteY192" fmla="*/ 1238250 h 3892550"/>
                <a:gd name="connsiteX193" fmla="*/ 3511550 w 5619750"/>
                <a:gd name="connsiteY193" fmla="*/ 1270000 h 3892550"/>
                <a:gd name="connsiteX194" fmla="*/ 3448050 w 5619750"/>
                <a:gd name="connsiteY194" fmla="*/ 1314450 h 3892550"/>
                <a:gd name="connsiteX195" fmla="*/ 3416300 w 5619750"/>
                <a:gd name="connsiteY195" fmla="*/ 1327150 h 3892550"/>
                <a:gd name="connsiteX196" fmla="*/ 3384550 w 5619750"/>
                <a:gd name="connsiteY196" fmla="*/ 1352550 h 3892550"/>
                <a:gd name="connsiteX197" fmla="*/ 3333750 w 5619750"/>
                <a:gd name="connsiteY197" fmla="*/ 1377950 h 3892550"/>
                <a:gd name="connsiteX198" fmla="*/ 3308350 w 5619750"/>
                <a:gd name="connsiteY198" fmla="*/ 1403350 h 3892550"/>
                <a:gd name="connsiteX199" fmla="*/ 3276600 w 5619750"/>
                <a:gd name="connsiteY199" fmla="*/ 1409700 h 3892550"/>
                <a:gd name="connsiteX200" fmla="*/ 3213100 w 5619750"/>
                <a:gd name="connsiteY200" fmla="*/ 1435100 h 3892550"/>
                <a:gd name="connsiteX201" fmla="*/ 3168650 w 5619750"/>
                <a:gd name="connsiteY201" fmla="*/ 1447800 h 3892550"/>
                <a:gd name="connsiteX202" fmla="*/ 3143250 w 5619750"/>
                <a:gd name="connsiteY202" fmla="*/ 1460500 h 3892550"/>
                <a:gd name="connsiteX203" fmla="*/ 3124200 w 5619750"/>
                <a:gd name="connsiteY203" fmla="*/ 1466850 h 3892550"/>
                <a:gd name="connsiteX204" fmla="*/ 3073400 w 5619750"/>
                <a:gd name="connsiteY204" fmla="*/ 1492250 h 3892550"/>
                <a:gd name="connsiteX205" fmla="*/ 3028950 w 5619750"/>
                <a:gd name="connsiteY205" fmla="*/ 1517650 h 3892550"/>
                <a:gd name="connsiteX206" fmla="*/ 3009900 w 5619750"/>
                <a:gd name="connsiteY206" fmla="*/ 1536700 h 3892550"/>
                <a:gd name="connsiteX207" fmla="*/ 2959100 w 5619750"/>
                <a:gd name="connsiteY207" fmla="*/ 1549400 h 3892550"/>
                <a:gd name="connsiteX208" fmla="*/ 2882900 w 5619750"/>
                <a:gd name="connsiteY208" fmla="*/ 1581150 h 3892550"/>
                <a:gd name="connsiteX209" fmla="*/ 2794000 w 5619750"/>
                <a:gd name="connsiteY209" fmla="*/ 1600200 h 3892550"/>
                <a:gd name="connsiteX210" fmla="*/ 2762250 w 5619750"/>
                <a:gd name="connsiteY210" fmla="*/ 1612900 h 3892550"/>
                <a:gd name="connsiteX211" fmla="*/ 2705100 w 5619750"/>
                <a:gd name="connsiteY211" fmla="*/ 1625600 h 3892550"/>
                <a:gd name="connsiteX212" fmla="*/ 2679700 w 5619750"/>
                <a:gd name="connsiteY212" fmla="*/ 1638300 h 3892550"/>
                <a:gd name="connsiteX213" fmla="*/ 2641600 w 5619750"/>
                <a:gd name="connsiteY213" fmla="*/ 1651000 h 3892550"/>
                <a:gd name="connsiteX214" fmla="*/ 2609850 w 5619750"/>
                <a:gd name="connsiteY214" fmla="*/ 1670050 h 3892550"/>
                <a:gd name="connsiteX215" fmla="*/ 2578100 w 5619750"/>
                <a:gd name="connsiteY215" fmla="*/ 1682750 h 3892550"/>
                <a:gd name="connsiteX216" fmla="*/ 2527300 w 5619750"/>
                <a:gd name="connsiteY216" fmla="*/ 1714500 h 3892550"/>
                <a:gd name="connsiteX217" fmla="*/ 2438400 w 5619750"/>
                <a:gd name="connsiteY217" fmla="*/ 1752600 h 3892550"/>
                <a:gd name="connsiteX218" fmla="*/ 2400300 w 5619750"/>
                <a:gd name="connsiteY218" fmla="*/ 1771650 h 3892550"/>
                <a:gd name="connsiteX219" fmla="*/ 2362200 w 5619750"/>
                <a:gd name="connsiteY219" fmla="*/ 1784350 h 3892550"/>
                <a:gd name="connsiteX220" fmla="*/ 2336800 w 5619750"/>
                <a:gd name="connsiteY220" fmla="*/ 1797050 h 3892550"/>
                <a:gd name="connsiteX221" fmla="*/ 2292350 w 5619750"/>
                <a:gd name="connsiteY221" fmla="*/ 1816100 h 3892550"/>
                <a:gd name="connsiteX222" fmla="*/ 2273300 w 5619750"/>
                <a:gd name="connsiteY222" fmla="*/ 1828800 h 3892550"/>
                <a:gd name="connsiteX223" fmla="*/ 2241550 w 5619750"/>
                <a:gd name="connsiteY223" fmla="*/ 1841500 h 3892550"/>
                <a:gd name="connsiteX224" fmla="*/ 2209800 w 5619750"/>
                <a:gd name="connsiteY224" fmla="*/ 1860550 h 3892550"/>
                <a:gd name="connsiteX225" fmla="*/ 2171700 w 5619750"/>
                <a:gd name="connsiteY225" fmla="*/ 1873250 h 3892550"/>
                <a:gd name="connsiteX226" fmla="*/ 2127250 w 5619750"/>
                <a:gd name="connsiteY226" fmla="*/ 1885950 h 3892550"/>
                <a:gd name="connsiteX227" fmla="*/ 2108200 w 5619750"/>
                <a:gd name="connsiteY227" fmla="*/ 1898650 h 3892550"/>
                <a:gd name="connsiteX228" fmla="*/ 2076450 w 5619750"/>
                <a:gd name="connsiteY228" fmla="*/ 1905000 h 3892550"/>
                <a:gd name="connsiteX229" fmla="*/ 2032000 w 5619750"/>
                <a:gd name="connsiteY229" fmla="*/ 1917700 h 3892550"/>
                <a:gd name="connsiteX230" fmla="*/ 2006600 w 5619750"/>
                <a:gd name="connsiteY230" fmla="*/ 1936750 h 3892550"/>
                <a:gd name="connsiteX231" fmla="*/ 1981200 w 5619750"/>
                <a:gd name="connsiteY231" fmla="*/ 1943100 h 3892550"/>
                <a:gd name="connsiteX232" fmla="*/ 1962150 w 5619750"/>
                <a:gd name="connsiteY232" fmla="*/ 1962150 h 3892550"/>
                <a:gd name="connsiteX233" fmla="*/ 1924050 w 5619750"/>
                <a:gd name="connsiteY233" fmla="*/ 1981200 h 3892550"/>
                <a:gd name="connsiteX234" fmla="*/ 1892300 w 5619750"/>
                <a:gd name="connsiteY234" fmla="*/ 2012950 h 3892550"/>
                <a:gd name="connsiteX235" fmla="*/ 1841500 w 5619750"/>
                <a:gd name="connsiteY235" fmla="*/ 2044700 h 3892550"/>
                <a:gd name="connsiteX236" fmla="*/ 1822450 w 5619750"/>
                <a:gd name="connsiteY236" fmla="*/ 2070100 h 3892550"/>
                <a:gd name="connsiteX237" fmla="*/ 1765300 w 5619750"/>
                <a:gd name="connsiteY237" fmla="*/ 2114550 h 3892550"/>
                <a:gd name="connsiteX238" fmla="*/ 1727200 w 5619750"/>
                <a:gd name="connsiteY238" fmla="*/ 2139950 h 3892550"/>
                <a:gd name="connsiteX239" fmla="*/ 1701800 w 5619750"/>
                <a:gd name="connsiteY239" fmla="*/ 2178050 h 3892550"/>
                <a:gd name="connsiteX240" fmla="*/ 1638300 w 5619750"/>
                <a:gd name="connsiteY240" fmla="*/ 2228850 h 3892550"/>
                <a:gd name="connsiteX241" fmla="*/ 1600200 w 5619750"/>
                <a:gd name="connsiteY241" fmla="*/ 2254250 h 3892550"/>
                <a:gd name="connsiteX242" fmla="*/ 1581150 w 5619750"/>
                <a:gd name="connsiteY242" fmla="*/ 2260600 h 3892550"/>
                <a:gd name="connsiteX243" fmla="*/ 1562100 w 5619750"/>
                <a:gd name="connsiteY243" fmla="*/ 2273300 h 3892550"/>
                <a:gd name="connsiteX244" fmla="*/ 1498600 w 5619750"/>
                <a:gd name="connsiteY244" fmla="*/ 2292350 h 3892550"/>
                <a:gd name="connsiteX245" fmla="*/ 1428750 w 5619750"/>
                <a:gd name="connsiteY245" fmla="*/ 2311400 h 3892550"/>
                <a:gd name="connsiteX246" fmla="*/ 1352550 w 5619750"/>
                <a:gd name="connsiteY246" fmla="*/ 2349500 h 3892550"/>
                <a:gd name="connsiteX247" fmla="*/ 1314450 w 5619750"/>
                <a:gd name="connsiteY247" fmla="*/ 2362200 h 3892550"/>
                <a:gd name="connsiteX248" fmla="*/ 1295400 w 5619750"/>
                <a:gd name="connsiteY248" fmla="*/ 2374900 h 3892550"/>
                <a:gd name="connsiteX249" fmla="*/ 1276350 w 5619750"/>
                <a:gd name="connsiteY249" fmla="*/ 2381250 h 3892550"/>
                <a:gd name="connsiteX250" fmla="*/ 1250950 w 5619750"/>
                <a:gd name="connsiteY250" fmla="*/ 2393950 h 3892550"/>
                <a:gd name="connsiteX251" fmla="*/ 1212850 w 5619750"/>
                <a:gd name="connsiteY251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1750 w 5619750"/>
                <a:gd name="connsiteY27" fmla="*/ 3441700 h 3892550"/>
                <a:gd name="connsiteX28" fmla="*/ 0 w 5619750"/>
                <a:gd name="connsiteY28" fmla="*/ 3575050 h 3892550"/>
                <a:gd name="connsiteX29" fmla="*/ 19050 w 5619750"/>
                <a:gd name="connsiteY29" fmla="*/ 3727450 h 3892550"/>
                <a:gd name="connsiteX30" fmla="*/ 31750 w 5619750"/>
                <a:gd name="connsiteY30" fmla="*/ 3759200 h 3892550"/>
                <a:gd name="connsiteX31" fmla="*/ 57150 w 5619750"/>
                <a:gd name="connsiteY31" fmla="*/ 3778250 h 3892550"/>
                <a:gd name="connsiteX32" fmla="*/ 152400 w 5619750"/>
                <a:gd name="connsiteY32" fmla="*/ 3854450 h 3892550"/>
                <a:gd name="connsiteX33" fmla="*/ 152400 w 5619750"/>
                <a:gd name="connsiteY33" fmla="*/ 3854450 h 3892550"/>
                <a:gd name="connsiteX34" fmla="*/ 177800 w 5619750"/>
                <a:gd name="connsiteY34" fmla="*/ 3873500 h 3892550"/>
                <a:gd name="connsiteX35" fmla="*/ 304800 w 5619750"/>
                <a:gd name="connsiteY35" fmla="*/ 3892550 h 3892550"/>
                <a:gd name="connsiteX36" fmla="*/ 425450 w 5619750"/>
                <a:gd name="connsiteY36" fmla="*/ 3886200 h 3892550"/>
                <a:gd name="connsiteX37" fmla="*/ 476250 w 5619750"/>
                <a:gd name="connsiteY37" fmla="*/ 3873500 h 3892550"/>
                <a:gd name="connsiteX38" fmla="*/ 527050 w 5619750"/>
                <a:gd name="connsiteY38" fmla="*/ 3867150 h 3892550"/>
                <a:gd name="connsiteX39" fmla="*/ 647700 w 5619750"/>
                <a:gd name="connsiteY39" fmla="*/ 3854450 h 3892550"/>
                <a:gd name="connsiteX40" fmla="*/ 711200 w 5619750"/>
                <a:gd name="connsiteY40" fmla="*/ 3835400 h 3892550"/>
                <a:gd name="connsiteX41" fmla="*/ 749300 w 5619750"/>
                <a:gd name="connsiteY41" fmla="*/ 3829050 h 3892550"/>
                <a:gd name="connsiteX42" fmla="*/ 819150 w 5619750"/>
                <a:gd name="connsiteY42" fmla="*/ 3810000 h 3892550"/>
                <a:gd name="connsiteX43" fmla="*/ 895350 w 5619750"/>
                <a:gd name="connsiteY43" fmla="*/ 3778250 h 3892550"/>
                <a:gd name="connsiteX44" fmla="*/ 990600 w 5619750"/>
                <a:gd name="connsiteY44" fmla="*/ 3746500 h 3892550"/>
                <a:gd name="connsiteX45" fmla="*/ 1079500 w 5619750"/>
                <a:gd name="connsiteY45" fmla="*/ 3714750 h 3892550"/>
                <a:gd name="connsiteX46" fmla="*/ 1130300 w 5619750"/>
                <a:gd name="connsiteY46" fmla="*/ 3702050 h 3892550"/>
                <a:gd name="connsiteX47" fmla="*/ 1238250 w 5619750"/>
                <a:gd name="connsiteY47" fmla="*/ 3695700 h 3892550"/>
                <a:gd name="connsiteX48" fmla="*/ 1282700 w 5619750"/>
                <a:gd name="connsiteY48" fmla="*/ 3683000 h 3892550"/>
                <a:gd name="connsiteX49" fmla="*/ 1327150 w 5619750"/>
                <a:gd name="connsiteY49" fmla="*/ 3676650 h 3892550"/>
                <a:gd name="connsiteX50" fmla="*/ 1384300 w 5619750"/>
                <a:gd name="connsiteY50" fmla="*/ 3657600 h 3892550"/>
                <a:gd name="connsiteX51" fmla="*/ 1460500 w 5619750"/>
                <a:gd name="connsiteY51" fmla="*/ 3638550 h 3892550"/>
                <a:gd name="connsiteX52" fmla="*/ 1524000 w 5619750"/>
                <a:gd name="connsiteY52" fmla="*/ 3594100 h 3892550"/>
                <a:gd name="connsiteX53" fmla="*/ 1581150 w 5619750"/>
                <a:gd name="connsiteY53" fmla="*/ 3568700 h 3892550"/>
                <a:gd name="connsiteX54" fmla="*/ 1644650 w 5619750"/>
                <a:gd name="connsiteY54" fmla="*/ 3536950 h 3892550"/>
                <a:gd name="connsiteX55" fmla="*/ 1682750 w 5619750"/>
                <a:gd name="connsiteY55" fmla="*/ 3524250 h 3892550"/>
                <a:gd name="connsiteX56" fmla="*/ 1739900 w 5619750"/>
                <a:gd name="connsiteY56" fmla="*/ 3492500 h 3892550"/>
                <a:gd name="connsiteX57" fmla="*/ 1778000 w 5619750"/>
                <a:gd name="connsiteY57" fmla="*/ 3467100 h 3892550"/>
                <a:gd name="connsiteX58" fmla="*/ 1809750 w 5619750"/>
                <a:gd name="connsiteY58" fmla="*/ 3454400 h 3892550"/>
                <a:gd name="connsiteX59" fmla="*/ 1854200 w 5619750"/>
                <a:gd name="connsiteY59" fmla="*/ 3441700 h 3892550"/>
                <a:gd name="connsiteX60" fmla="*/ 1892300 w 5619750"/>
                <a:gd name="connsiteY60" fmla="*/ 3429000 h 3892550"/>
                <a:gd name="connsiteX61" fmla="*/ 1917700 w 5619750"/>
                <a:gd name="connsiteY61" fmla="*/ 3422650 h 3892550"/>
                <a:gd name="connsiteX62" fmla="*/ 1993900 w 5619750"/>
                <a:gd name="connsiteY62" fmla="*/ 3390900 h 3892550"/>
                <a:gd name="connsiteX63" fmla="*/ 2044700 w 5619750"/>
                <a:gd name="connsiteY63" fmla="*/ 3365500 h 3892550"/>
                <a:gd name="connsiteX64" fmla="*/ 2139950 w 5619750"/>
                <a:gd name="connsiteY64" fmla="*/ 3308350 h 3892550"/>
                <a:gd name="connsiteX65" fmla="*/ 2286000 w 5619750"/>
                <a:gd name="connsiteY65" fmla="*/ 3244850 h 3892550"/>
                <a:gd name="connsiteX66" fmla="*/ 2330450 w 5619750"/>
                <a:gd name="connsiteY66" fmla="*/ 3225800 h 3892550"/>
                <a:gd name="connsiteX67" fmla="*/ 2438400 w 5619750"/>
                <a:gd name="connsiteY67" fmla="*/ 3143250 h 3892550"/>
                <a:gd name="connsiteX68" fmla="*/ 2463800 w 5619750"/>
                <a:gd name="connsiteY68" fmla="*/ 3117850 h 3892550"/>
                <a:gd name="connsiteX69" fmla="*/ 2501900 w 5619750"/>
                <a:gd name="connsiteY69" fmla="*/ 3092450 h 3892550"/>
                <a:gd name="connsiteX70" fmla="*/ 2520950 w 5619750"/>
                <a:gd name="connsiteY70" fmla="*/ 3048000 h 3892550"/>
                <a:gd name="connsiteX71" fmla="*/ 2540000 w 5619750"/>
                <a:gd name="connsiteY71" fmla="*/ 3028950 h 3892550"/>
                <a:gd name="connsiteX72" fmla="*/ 2546350 w 5619750"/>
                <a:gd name="connsiteY72" fmla="*/ 3003550 h 3892550"/>
                <a:gd name="connsiteX73" fmla="*/ 2565400 w 5619750"/>
                <a:gd name="connsiteY73" fmla="*/ 2971800 h 3892550"/>
                <a:gd name="connsiteX74" fmla="*/ 2597150 w 5619750"/>
                <a:gd name="connsiteY74" fmla="*/ 2927350 h 3892550"/>
                <a:gd name="connsiteX75" fmla="*/ 2622550 w 5619750"/>
                <a:gd name="connsiteY75" fmla="*/ 2882900 h 3892550"/>
                <a:gd name="connsiteX76" fmla="*/ 2635250 w 5619750"/>
                <a:gd name="connsiteY76" fmla="*/ 2863850 h 3892550"/>
                <a:gd name="connsiteX77" fmla="*/ 2641600 w 5619750"/>
                <a:gd name="connsiteY77" fmla="*/ 2838450 h 3892550"/>
                <a:gd name="connsiteX78" fmla="*/ 2667000 w 5619750"/>
                <a:gd name="connsiteY78" fmla="*/ 2762250 h 3892550"/>
                <a:gd name="connsiteX79" fmla="*/ 2686050 w 5619750"/>
                <a:gd name="connsiteY79" fmla="*/ 2705100 h 3892550"/>
                <a:gd name="connsiteX80" fmla="*/ 2698750 w 5619750"/>
                <a:gd name="connsiteY80" fmla="*/ 2673350 h 3892550"/>
                <a:gd name="connsiteX81" fmla="*/ 2711450 w 5619750"/>
                <a:gd name="connsiteY81" fmla="*/ 2635250 h 3892550"/>
                <a:gd name="connsiteX82" fmla="*/ 2736850 w 5619750"/>
                <a:gd name="connsiteY82" fmla="*/ 2584450 h 3892550"/>
                <a:gd name="connsiteX83" fmla="*/ 2755900 w 5619750"/>
                <a:gd name="connsiteY83" fmla="*/ 2540000 h 3892550"/>
                <a:gd name="connsiteX84" fmla="*/ 2876550 w 5619750"/>
                <a:gd name="connsiteY84" fmla="*/ 2419350 h 3892550"/>
                <a:gd name="connsiteX85" fmla="*/ 2940050 w 5619750"/>
                <a:gd name="connsiteY85" fmla="*/ 2362200 h 3892550"/>
                <a:gd name="connsiteX86" fmla="*/ 2978150 w 5619750"/>
                <a:gd name="connsiteY86" fmla="*/ 2324100 h 3892550"/>
                <a:gd name="connsiteX87" fmla="*/ 3003550 w 5619750"/>
                <a:gd name="connsiteY87" fmla="*/ 2305050 h 3892550"/>
                <a:gd name="connsiteX88" fmla="*/ 3022600 w 5619750"/>
                <a:gd name="connsiteY88" fmla="*/ 2292350 h 3892550"/>
                <a:gd name="connsiteX89" fmla="*/ 3054350 w 5619750"/>
                <a:gd name="connsiteY89" fmla="*/ 2266950 h 3892550"/>
                <a:gd name="connsiteX90" fmla="*/ 3136900 w 5619750"/>
                <a:gd name="connsiteY90" fmla="*/ 2216150 h 3892550"/>
                <a:gd name="connsiteX91" fmla="*/ 3168650 w 5619750"/>
                <a:gd name="connsiteY91" fmla="*/ 2190750 h 3892550"/>
                <a:gd name="connsiteX92" fmla="*/ 3194050 w 5619750"/>
                <a:gd name="connsiteY92" fmla="*/ 2178050 h 3892550"/>
                <a:gd name="connsiteX93" fmla="*/ 3276600 w 5619750"/>
                <a:gd name="connsiteY93" fmla="*/ 2133600 h 3892550"/>
                <a:gd name="connsiteX94" fmla="*/ 3308350 w 5619750"/>
                <a:gd name="connsiteY94" fmla="*/ 2127250 h 3892550"/>
                <a:gd name="connsiteX95" fmla="*/ 3327400 w 5619750"/>
                <a:gd name="connsiteY95" fmla="*/ 2114550 h 3892550"/>
                <a:gd name="connsiteX96" fmla="*/ 3384550 w 5619750"/>
                <a:gd name="connsiteY96" fmla="*/ 2089150 h 3892550"/>
                <a:gd name="connsiteX97" fmla="*/ 3422650 w 5619750"/>
                <a:gd name="connsiteY97" fmla="*/ 2076450 h 3892550"/>
                <a:gd name="connsiteX98" fmla="*/ 3524250 w 5619750"/>
                <a:gd name="connsiteY98" fmla="*/ 2012950 h 3892550"/>
                <a:gd name="connsiteX99" fmla="*/ 3594100 w 5619750"/>
                <a:gd name="connsiteY99" fmla="*/ 1968500 h 3892550"/>
                <a:gd name="connsiteX100" fmla="*/ 3619500 w 5619750"/>
                <a:gd name="connsiteY100" fmla="*/ 1949450 h 3892550"/>
                <a:gd name="connsiteX101" fmla="*/ 3676650 w 5619750"/>
                <a:gd name="connsiteY101" fmla="*/ 1917700 h 3892550"/>
                <a:gd name="connsiteX102" fmla="*/ 3702050 w 5619750"/>
                <a:gd name="connsiteY102" fmla="*/ 1892300 h 3892550"/>
                <a:gd name="connsiteX103" fmla="*/ 3746500 w 5619750"/>
                <a:gd name="connsiteY103" fmla="*/ 1873250 h 3892550"/>
                <a:gd name="connsiteX104" fmla="*/ 3784600 w 5619750"/>
                <a:gd name="connsiteY104" fmla="*/ 1847850 h 3892550"/>
                <a:gd name="connsiteX105" fmla="*/ 3810000 w 5619750"/>
                <a:gd name="connsiteY105" fmla="*/ 1835150 h 3892550"/>
                <a:gd name="connsiteX106" fmla="*/ 3848100 w 5619750"/>
                <a:gd name="connsiteY106" fmla="*/ 1809750 h 3892550"/>
                <a:gd name="connsiteX107" fmla="*/ 3987800 w 5619750"/>
                <a:gd name="connsiteY107" fmla="*/ 1733550 h 3892550"/>
                <a:gd name="connsiteX108" fmla="*/ 4121150 w 5619750"/>
                <a:gd name="connsiteY108" fmla="*/ 1638300 h 3892550"/>
                <a:gd name="connsiteX109" fmla="*/ 4197350 w 5619750"/>
                <a:gd name="connsiteY109" fmla="*/ 1593850 h 3892550"/>
                <a:gd name="connsiteX110" fmla="*/ 4248150 w 5619750"/>
                <a:gd name="connsiteY110" fmla="*/ 1574800 h 3892550"/>
                <a:gd name="connsiteX111" fmla="*/ 4375150 w 5619750"/>
                <a:gd name="connsiteY111" fmla="*/ 1498600 h 3892550"/>
                <a:gd name="connsiteX112" fmla="*/ 4495800 w 5619750"/>
                <a:gd name="connsiteY112" fmla="*/ 1447800 h 3892550"/>
                <a:gd name="connsiteX113" fmla="*/ 4514850 w 5619750"/>
                <a:gd name="connsiteY113" fmla="*/ 1441450 h 3892550"/>
                <a:gd name="connsiteX114" fmla="*/ 4813300 w 5619750"/>
                <a:gd name="connsiteY114" fmla="*/ 1460500 h 3892550"/>
                <a:gd name="connsiteX115" fmla="*/ 4851400 w 5619750"/>
                <a:gd name="connsiteY115" fmla="*/ 1466850 h 3892550"/>
                <a:gd name="connsiteX116" fmla="*/ 4876800 w 5619750"/>
                <a:gd name="connsiteY116" fmla="*/ 1479550 h 3892550"/>
                <a:gd name="connsiteX117" fmla="*/ 4914900 w 5619750"/>
                <a:gd name="connsiteY117" fmla="*/ 1492250 h 3892550"/>
                <a:gd name="connsiteX118" fmla="*/ 5035550 w 5619750"/>
                <a:gd name="connsiteY118" fmla="*/ 1524000 h 3892550"/>
                <a:gd name="connsiteX119" fmla="*/ 5086350 w 5619750"/>
                <a:gd name="connsiteY119" fmla="*/ 1530350 h 3892550"/>
                <a:gd name="connsiteX120" fmla="*/ 5226050 w 5619750"/>
                <a:gd name="connsiteY120" fmla="*/ 1524000 h 3892550"/>
                <a:gd name="connsiteX121" fmla="*/ 5295900 w 5619750"/>
                <a:gd name="connsiteY121" fmla="*/ 1498600 h 3892550"/>
                <a:gd name="connsiteX122" fmla="*/ 5372100 w 5619750"/>
                <a:gd name="connsiteY122" fmla="*/ 1454150 h 3892550"/>
                <a:gd name="connsiteX123" fmla="*/ 5422900 w 5619750"/>
                <a:gd name="connsiteY123" fmla="*/ 1422400 h 3892550"/>
                <a:gd name="connsiteX124" fmla="*/ 5480050 w 5619750"/>
                <a:gd name="connsiteY124" fmla="*/ 1358900 h 3892550"/>
                <a:gd name="connsiteX125" fmla="*/ 5499100 w 5619750"/>
                <a:gd name="connsiteY125" fmla="*/ 1327150 h 3892550"/>
                <a:gd name="connsiteX126" fmla="*/ 5505450 w 5619750"/>
                <a:gd name="connsiteY126" fmla="*/ 1301750 h 3892550"/>
                <a:gd name="connsiteX127" fmla="*/ 5524500 w 5619750"/>
                <a:gd name="connsiteY127" fmla="*/ 1250950 h 3892550"/>
                <a:gd name="connsiteX128" fmla="*/ 5537200 w 5619750"/>
                <a:gd name="connsiteY128" fmla="*/ 1193800 h 3892550"/>
                <a:gd name="connsiteX129" fmla="*/ 5549900 w 5619750"/>
                <a:gd name="connsiteY129" fmla="*/ 1155700 h 3892550"/>
                <a:gd name="connsiteX130" fmla="*/ 5562600 w 5619750"/>
                <a:gd name="connsiteY130" fmla="*/ 1092200 h 3892550"/>
                <a:gd name="connsiteX131" fmla="*/ 5568950 w 5619750"/>
                <a:gd name="connsiteY131" fmla="*/ 1016000 h 3892550"/>
                <a:gd name="connsiteX132" fmla="*/ 5581650 w 5619750"/>
                <a:gd name="connsiteY132" fmla="*/ 863600 h 3892550"/>
                <a:gd name="connsiteX133" fmla="*/ 5600700 w 5619750"/>
                <a:gd name="connsiteY133" fmla="*/ 793750 h 3892550"/>
                <a:gd name="connsiteX134" fmla="*/ 5607050 w 5619750"/>
                <a:gd name="connsiteY134" fmla="*/ 736600 h 3892550"/>
                <a:gd name="connsiteX135" fmla="*/ 5619750 w 5619750"/>
                <a:gd name="connsiteY135" fmla="*/ 660400 h 3892550"/>
                <a:gd name="connsiteX136" fmla="*/ 5607050 w 5619750"/>
                <a:gd name="connsiteY136" fmla="*/ 577850 h 3892550"/>
                <a:gd name="connsiteX137" fmla="*/ 5575300 w 5619750"/>
                <a:gd name="connsiteY137" fmla="*/ 533400 h 3892550"/>
                <a:gd name="connsiteX138" fmla="*/ 5543550 w 5619750"/>
                <a:gd name="connsiteY138" fmla="*/ 495300 h 3892550"/>
                <a:gd name="connsiteX139" fmla="*/ 5505450 w 5619750"/>
                <a:gd name="connsiteY139" fmla="*/ 438150 h 3892550"/>
                <a:gd name="connsiteX140" fmla="*/ 5486400 w 5619750"/>
                <a:gd name="connsiteY140" fmla="*/ 412750 h 3892550"/>
                <a:gd name="connsiteX141" fmla="*/ 5454650 w 5619750"/>
                <a:gd name="connsiteY141" fmla="*/ 368300 h 3892550"/>
                <a:gd name="connsiteX142" fmla="*/ 5429250 w 5619750"/>
                <a:gd name="connsiteY142" fmla="*/ 342900 h 3892550"/>
                <a:gd name="connsiteX143" fmla="*/ 5397500 w 5619750"/>
                <a:gd name="connsiteY143" fmla="*/ 292100 h 3892550"/>
                <a:gd name="connsiteX144" fmla="*/ 5372100 w 5619750"/>
                <a:gd name="connsiteY144" fmla="*/ 260350 h 3892550"/>
                <a:gd name="connsiteX145" fmla="*/ 5359400 w 5619750"/>
                <a:gd name="connsiteY145" fmla="*/ 241300 h 3892550"/>
                <a:gd name="connsiteX146" fmla="*/ 5340350 w 5619750"/>
                <a:gd name="connsiteY146" fmla="*/ 222250 h 3892550"/>
                <a:gd name="connsiteX147" fmla="*/ 5295900 w 5619750"/>
                <a:gd name="connsiteY147" fmla="*/ 158750 h 3892550"/>
                <a:gd name="connsiteX148" fmla="*/ 5289550 w 5619750"/>
                <a:gd name="connsiteY148" fmla="*/ 133350 h 3892550"/>
                <a:gd name="connsiteX149" fmla="*/ 5232400 w 5619750"/>
                <a:gd name="connsiteY149" fmla="*/ 88900 h 3892550"/>
                <a:gd name="connsiteX150" fmla="*/ 5181600 w 5619750"/>
                <a:gd name="connsiteY150" fmla="*/ 63500 h 3892550"/>
                <a:gd name="connsiteX151" fmla="*/ 5035550 w 5619750"/>
                <a:gd name="connsiteY151" fmla="*/ 12700 h 3892550"/>
                <a:gd name="connsiteX152" fmla="*/ 4978400 w 5619750"/>
                <a:gd name="connsiteY152" fmla="*/ 0 h 3892550"/>
                <a:gd name="connsiteX153" fmla="*/ 4794250 w 5619750"/>
                <a:gd name="connsiteY153" fmla="*/ 6350 h 3892550"/>
                <a:gd name="connsiteX154" fmla="*/ 4762500 w 5619750"/>
                <a:gd name="connsiteY154" fmla="*/ 19050 h 3892550"/>
                <a:gd name="connsiteX155" fmla="*/ 4724400 w 5619750"/>
                <a:gd name="connsiteY155" fmla="*/ 25400 h 3892550"/>
                <a:gd name="connsiteX156" fmla="*/ 4673600 w 5619750"/>
                <a:gd name="connsiteY156" fmla="*/ 69850 h 3892550"/>
                <a:gd name="connsiteX157" fmla="*/ 4641850 w 5619750"/>
                <a:gd name="connsiteY157" fmla="*/ 95250 h 3892550"/>
                <a:gd name="connsiteX158" fmla="*/ 4597400 w 5619750"/>
                <a:gd name="connsiteY158" fmla="*/ 152400 h 3892550"/>
                <a:gd name="connsiteX159" fmla="*/ 4552950 w 5619750"/>
                <a:gd name="connsiteY159" fmla="*/ 184150 h 3892550"/>
                <a:gd name="connsiteX160" fmla="*/ 4540250 w 5619750"/>
                <a:gd name="connsiteY160" fmla="*/ 203200 h 3892550"/>
                <a:gd name="connsiteX161" fmla="*/ 4514850 w 5619750"/>
                <a:gd name="connsiteY161" fmla="*/ 222250 h 3892550"/>
                <a:gd name="connsiteX162" fmla="*/ 4445000 w 5619750"/>
                <a:gd name="connsiteY162" fmla="*/ 292100 h 3892550"/>
                <a:gd name="connsiteX163" fmla="*/ 4406900 w 5619750"/>
                <a:gd name="connsiteY163" fmla="*/ 330200 h 3892550"/>
                <a:gd name="connsiteX164" fmla="*/ 4356100 w 5619750"/>
                <a:gd name="connsiteY164" fmla="*/ 400050 h 3892550"/>
                <a:gd name="connsiteX165" fmla="*/ 4330700 w 5619750"/>
                <a:gd name="connsiteY165" fmla="*/ 431800 h 3892550"/>
                <a:gd name="connsiteX166" fmla="*/ 4305300 w 5619750"/>
                <a:gd name="connsiteY166" fmla="*/ 457200 h 3892550"/>
                <a:gd name="connsiteX167" fmla="*/ 4273550 w 5619750"/>
                <a:gd name="connsiteY167" fmla="*/ 501650 h 3892550"/>
                <a:gd name="connsiteX168" fmla="*/ 4222750 w 5619750"/>
                <a:gd name="connsiteY168" fmla="*/ 552450 h 3892550"/>
                <a:gd name="connsiteX169" fmla="*/ 4197350 w 5619750"/>
                <a:gd name="connsiteY169" fmla="*/ 584200 h 3892550"/>
                <a:gd name="connsiteX170" fmla="*/ 4178300 w 5619750"/>
                <a:gd name="connsiteY170" fmla="*/ 615950 h 3892550"/>
                <a:gd name="connsiteX171" fmla="*/ 4152900 w 5619750"/>
                <a:gd name="connsiteY171" fmla="*/ 635000 h 3892550"/>
                <a:gd name="connsiteX172" fmla="*/ 4114800 w 5619750"/>
                <a:gd name="connsiteY172" fmla="*/ 704850 h 3892550"/>
                <a:gd name="connsiteX173" fmla="*/ 4095750 w 5619750"/>
                <a:gd name="connsiteY173" fmla="*/ 742950 h 3892550"/>
                <a:gd name="connsiteX174" fmla="*/ 4076700 w 5619750"/>
                <a:gd name="connsiteY174" fmla="*/ 774700 h 3892550"/>
                <a:gd name="connsiteX175" fmla="*/ 4064000 w 5619750"/>
                <a:gd name="connsiteY175" fmla="*/ 800100 h 3892550"/>
                <a:gd name="connsiteX176" fmla="*/ 4051300 w 5619750"/>
                <a:gd name="connsiteY176" fmla="*/ 819150 h 3892550"/>
                <a:gd name="connsiteX177" fmla="*/ 4038600 w 5619750"/>
                <a:gd name="connsiteY177" fmla="*/ 844550 h 3892550"/>
                <a:gd name="connsiteX178" fmla="*/ 4019550 w 5619750"/>
                <a:gd name="connsiteY178" fmla="*/ 857250 h 3892550"/>
                <a:gd name="connsiteX179" fmla="*/ 3975100 w 5619750"/>
                <a:gd name="connsiteY179" fmla="*/ 895350 h 3892550"/>
                <a:gd name="connsiteX180" fmla="*/ 3917950 w 5619750"/>
                <a:gd name="connsiteY180" fmla="*/ 927100 h 3892550"/>
                <a:gd name="connsiteX181" fmla="*/ 3879850 w 5619750"/>
                <a:gd name="connsiteY181" fmla="*/ 946150 h 3892550"/>
                <a:gd name="connsiteX182" fmla="*/ 3860800 w 5619750"/>
                <a:gd name="connsiteY182" fmla="*/ 965200 h 3892550"/>
                <a:gd name="connsiteX183" fmla="*/ 3797300 w 5619750"/>
                <a:gd name="connsiteY183" fmla="*/ 990600 h 3892550"/>
                <a:gd name="connsiteX184" fmla="*/ 3771900 w 5619750"/>
                <a:gd name="connsiteY184" fmla="*/ 1003300 h 3892550"/>
                <a:gd name="connsiteX185" fmla="*/ 3721100 w 5619750"/>
                <a:gd name="connsiteY185" fmla="*/ 1041400 h 3892550"/>
                <a:gd name="connsiteX186" fmla="*/ 3689350 w 5619750"/>
                <a:gd name="connsiteY186" fmla="*/ 1073150 h 3892550"/>
                <a:gd name="connsiteX187" fmla="*/ 3651250 w 5619750"/>
                <a:gd name="connsiteY187" fmla="*/ 1123950 h 3892550"/>
                <a:gd name="connsiteX188" fmla="*/ 3638550 w 5619750"/>
                <a:gd name="connsiteY188" fmla="*/ 1143000 h 3892550"/>
                <a:gd name="connsiteX189" fmla="*/ 3613150 w 5619750"/>
                <a:gd name="connsiteY189" fmla="*/ 1162050 h 3892550"/>
                <a:gd name="connsiteX190" fmla="*/ 3562350 w 5619750"/>
                <a:gd name="connsiteY190" fmla="*/ 1231900 h 3892550"/>
                <a:gd name="connsiteX191" fmla="*/ 3543300 w 5619750"/>
                <a:gd name="connsiteY191" fmla="*/ 1238250 h 3892550"/>
                <a:gd name="connsiteX192" fmla="*/ 3511550 w 5619750"/>
                <a:gd name="connsiteY192" fmla="*/ 1270000 h 3892550"/>
                <a:gd name="connsiteX193" fmla="*/ 3448050 w 5619750"/>
                <a:gd name="connsiteY193" fmla="*/ 1314450 h 3892550"/>
                <a:gd name="connsiteX194" fmla="*/ 3416300 w 5619750"/>
                <a:gd name="connsiteY194" fmla="*/ 1327150 h 3892550"/>
                <a:gd name="connsiteX195" fmla="*/ 3384550 w 5619750"/>
                <a:gd name="connsiteY195" fmla="*/ 1352550 h 3892550"/>
                <a:gd name="connsiteX196" fmla="*/ 3333750 w 5619750"/>
                <a:gd name="connsiteY196" fmla="*/ 1377950 h 3892550"/>
                <a:gd name="connsiteX197" fmla="*/ 3308350 w 5619750"/>
                <a:gd name="connsiteY197" fmla="*/ 1403350 h 3892550"/>
                <a:gd name="connsiteX198" fmla="*/ 3276600 w 5619750"/>
                <a:gd name="connsiteY198" fmla="*/ 1409700 h 3892550"/>
                <a:gd name="connsiteX199" fmla="*/ 3213100 w 5619750"/>
                <a:gd name="connsiteY199" fmla="*/ 1435100 h 3892550"/>
                <a:gd name="connsiteX200" fmla="*/ 3168650 w 5619750"/>
                <a:gd name="connsiteY200" fmla="*/ 1447800 h 3892550"/>
                <a:gd name="connsiteX201" fmla="*/ 3143250 w 5619750"/>
                <a:gd name="connsiteY201" fmla="*/ 1460500 h 3892550"/>
                <a:gd name="connsiteX202" fmla="*/ 3124200 w 5619750"/>
                <a:gd name="connsiteY202" fmla="*/ 1466850 h 3892550"/>
                <a:gd name="connsiteX203" fmla="*/ 3073400 w 5619750"/>
                <a:gd name="connsiteY203" fmla="*/ 1492250 h 3892550"/>
                <a:gd name="connsiteX204" fmla="*/ 3028950 w 5619750"/>
                <a:gd name="connsiteY204" fmla="*/ 1517650 h 3892550"/>
                <a:gd name="connsiteX205" fmla="*/ 3009900 w 5619750"/>
                <a:gd name="connsiteY205" fmla="*/ 1536700 h 3892550"/>
                <a:gd name="connsiteX206" fmla="*/ 2959100 w 5619750"/>
                <a:gd name="connsiteY206" fmla="*/ 1549400 h 3892550"/>
                <a:gd name="connsiteX207" fmla="*/ 2882900 w 5619750"/>
                <a:gd name="connsiteY207" fmla="*/ 1581150 h 3892550"/>
                <a:gd name="connsiteX208" fmla="*/ 2794000 w 5619750"/>
                <a:gd name="connsiteY208" fmla="*/ 1600200 h 3892550"/>
                <a:gd name="connsiteX209" fmla="*/ 2762250 w 5619750"/>
                <a:gd name="connsiteY209" fmla="*/ 1612900 h 3892550"/>
                <a:gd name="connsiteX210" fmla="*/ 2705100 w 5619750"/>
                <a:gd name="connsiteY210" fmla="*/ 1625600 h 3892550"/>
                <a:gd name="connsiteX211" fmla="*/ 2679700 w 5619750"/>
                <a:gd name="connsiteY211" fmla="*/ 1638300 h 3892550"/>
                <a:gd name="connsiteX212" fmla="*/ 2641600 w 5619750"/>
                <a:gd name="connsiteY212" fmla="*/ 1651000 h 3892550"/>
                <a:gd name="connsiteX213" fmla="*/ 2609850 w 5619750"/>
                <a:gd name="connsiteY213" fmla="*/ 1670050 h 3892550"/>
                <a:gd name="connsiteX214" fmla="*/ 2578100 w 5619750"/>
                <a:gd name="connsiteY214" fmla="*/ 1682750 h 3892550"/>
                <a:gd name="connsiteX215" fmla="*/ 2527300 w 5619750"/>
                <a:gd name="connsiteY215" fmla="*/ 1714500 h 3892550"/>
                <a:gd name="connsiteX216" fmla="*/ 2438400 w 5619750"/>
                <a:gd name="connsiteY216" fmla="*/ 1752600 h 3892550"/>
                <a:gd name="connsiteX217" fmla="*/ 2400300 w 5619750"/>
                <a:gd name="connsiteY217" fmla="*/ 1771650 h 3892550"/>
                <a:gd name="connsiteX218" fmla="*/ 2362200 w 5619750"/>
                <a:gd name="connsiteY218" fmla="*/ 1784350 h 3892550"/>
                <a:gd name="connsiteX219" fmla="*/ 2336800 w 5619750"/>
                <a:gd name="connsiteY219" fmla="*/ 1797050 h 3892550"/>
                <a:gd name="connsiteX220" fmla="*/ 2292350 w 5619750"/>
                <a:gd name="connsiteY220" fmla="*/ 1816100 h 3892550"/>
                <a:gd name="connsiteX221" fmla="*/ 2273300 w 5619750"/>
                <a:gd name="connsiteY221" fmla="*/ 1828800 h 3892550"/>
                <a:gd name="connsiteX222" fmla="*/ 2241550 w 5619750"/>
                <a:gd name="connsiteY222" fmla="*/ 1841500 h 3892550"/>
                <a:gd name="connsiteX223" fmla="*/ 2209800 w 5619750"/>
                <a:gd name="connsiteY223" fmla="*/ 1860550 h 3892550"/>
                <a:gd name="connsiteX224" fmla="*/ 2171700 w 5619750"/>
                <a:gd name="connsiteY224" fmla="*/ 1873250 h 3892550"/>
                <a:gd name="connsiteX225" fmla="*/ 2127250 w 5619750"/>
                <a:gd name="connsiteY225" fmla="*/ 1885950 h 3892550"/>
                <a:gd name="connsiteX226" fmla="*/ 2108200 w 5619750"/>
                <a:gd name="connsiteY226" fmla="*/ 1898650 h 3892550"/>
                <a:gd name="connsiteX227" fmla="*/ 2076450 w 5619750"/>
                <a:gd name="connsiteY227" fmla="*/ 1905000 h 3892550"/>
                <a:gd name="connsiteX228" fmla="*/ 2032000 w 5619750"/>
                <a:gd name="connsiteY228" fmla="*/ 1917700 h 3892550"/>
                <a:gd name="connsiteX229" fmla="*/ 2006600 w 5619750"/>
                <a:gd name="connsiteY229" fmla="*/ 1936750 h 3892550"/>
                <a:gd name="connsiteX230" fmla="*/ 1981200 w 5619750"/>
                <a:gd name="connsiteY230" fmla="*/ 1943100 h 3892550"/>
                <a:gd name="connsiteX231" fmla="*/ 1962150 w 5619750"/>
                <a:gd name="connsiteY231" fmla="*/ 1962150 h 3892550"/>
                <a:gd name="connsiteX232" fmla="*/ 1924050 w 5619750"/>
                <a:gd name="connsiteY232" fmla="*/ 1981200 h 3892550"/>
                <a:gd name="connsiteX233" fmla="*/ 1892300 w 5619750"/>
                <a:gd name="connsiteY233" fmla="*/ 2012950 h 3892550"/>
                <a:gd name="connsiteX234" fmla="*/ 1841500 w 5619750"/>
                <a:gd name="connsiteY234" fmla="*/ 2044700 h 3892550"/>
                <a:gd name="connsiteX235" fmla="*/ 1822450 w 5619750"/>
                <a:gd name="connsiteY235" fmla="*/ 2070100 h 3892550"/>
                <a:gd name="connsiteX236" fmla="*/ 1765300 w 5619750"/>
                <a:gd name="connsiteY236" fmla="*/ 2114550 h 3892550"/>
                <a:gd name="connsiteX237" fmla="*/ 1727200 w 5619750"/>
                <a:gd name="connsiteY237" fmla="*/ 2139950 h 3892550"/>
                <a:gd name="connsiteX238" fmla="*/ 1701800 w 5619750"/>
                <a:gd name="connsiteY238" fmla="*/ 2178050 h 3892550"/>
                <a:gd name="connsiteX239" fmla="*/ 1638300 w 5619750"/>
                <a:gd name="connsiteY239" fmla="*/ 2228850 h 3892550"/>
                <a:gd name="connsiteX240" fmla="*/ 1600200 w 5619750"/>
                <a:gd name="connsiteY240" fmla="*/ 2254250 h 3892550"/>
                <a:gd name="connsiteX241" fmla="*/ 1581150 w 5619750"/>
                <a:gd name="connsiteY241" fmla="*/ 2260600 h 3892550"/>
                <a:gd name="connsiteX242" fmla="*/ 1562100 w 5619750"/>
                <a:gd name="connsiteY242" fmla="*/ 2273300 h 3892550"/>
                <a:gd name="connsiteX243" fmla="*/ 1498600 w 5619750"/>
                <a:gd name="connsiteY243" fmla="*/ 2292350 h 3892550"/>
                <a:gd name="connsiteX244" fmla="*/ 1428750 w 5619750"/>
                <a:gd name="connsiteY244" fmla="*/ 2311400 h 3892550"/>
                <a:gd name="connsiteX245" fmla="*/ 1352550 w 5619750"/>
                <a:gd name="connsiteY245" fmla="*/ 2349500 h 3892550"/>
                <a:gd name="connsiteX246" fmla="*/ 1314450 w 5619750"/>
                <a:gd name="connsiteY246" fmla="*/ 2362200 h 3892550"/>
                <a:gd name="connsiteX247" fmla="*/ 1295400 w 5619750"/>
                <a:gd name="connsiteY247" fmla="*/ 2374900 h 3892550"/>
                <a:gd name="connsiteX248" fmla="*/ 1276350 w 5619750"/>
                <a:gd name="connsiteY248" fmla="*/ 2381250 h 3892550"/>
                <a:gd name="connsiteX249" fmla="*/ 1250950 w 5619750"/>
                <a:gd name="connsiteY249" fmla="*/ 2393950 h 3892550"/>
                <a:gd name="connsiteX250" fmla="*/ 1212850 w 5619750"/>
                <a:gd name="connsiteY250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158750 w 5619750"/>
                <a:gd name="connsiteY22" fmla="*/ 3168650 h 3892550"/>
                <a:gd name="connsiteX23" fmla="*/ 139700 w 5619750"/>
                <a:gd name="connsiteY23" fmla="*/ 3206750 h 3892550"/>
                <a:gd name="connsiteX24" fmla="*/ 107950 w 5619750"/>
                <a:gd name="connsiteY24" fmla="*/ 3244850 h 3892550"/>
                <a:gd name="connsiteX25" fmla="*/ 57150 w 5619750"/>
                <a:gd name="connsiteY25" fmla="*/ 3333750 h 3892550"/>
                <a:gd name="connsiteX26" fmla="*/ 31750 w 5619750"/>
                <a:gd name="connsiteY26" fmla="*/ 3441700 h 3892550"/>
                <a:gd name="connsiteX27" fmla="*/ 0 w 5619750"/>
                <a:gd name="connsiteY27" fmla="*/ 3575050 h 3892550"/>
                <a:gd name="connsiteX28" fmla="*/ 19050 w 5619750"/>
                <a:gd name="connsiteY28" fmla="*/ 3727450 h 3892550"/>
                <a:gd name="connsiteX29" fmla="*/ 31750 w 5619750"/>
                <a:gd name="connsiteY29" fmla="*/ 3759200 h 3892550"/>
                <a:gd name="connsiteX30" fmla="*/ 57150 w 5619750"/>
                <a:gd name="connsiteY30" fmla="*/ 3778250 h 3892550"/>
                <a:gd name="connsiteX31" fmla="*/ 152400 w 5619750"/>
                <a:gd name="connsiteY31" fmla="*/ 3854450 h 3892550"/>
                <a:gd name="connsiteX32" fmla="*/ 152400 w 5619750"/>
                <a:gd name="connsiteY32" fmla="*/ 3854450 h 3892550"/>
                <a:gd name="connsiteX33" fmla="*/ 177800 w 5619750"/>
                <a:gd name="connsiteY33" fmla="*/ 3873500 h 3892550"/>
                <a:gd name="connsiteX34" fmla="*/ 304800 w 5619750"/>
                <a:gd name="connsiteY34" fmla="*/ 3892550 h 3892550"/>
                <a:gd name="connsiteX35" fmla="*/ 425450 w 5619750"/>
                <a:gd name="connsiteY35" fmla="*/ 3886200 h 3892550"/>
                <a:gd name="connsiteX36" fmla="*/ 476250 w 5619750"/>
                <a:gd name="connsiteY36" fmla="*/ 3873500 h 3892550"/>
                <a:gd name="connsiteX37" fmla="*/ 527050 w 5619750"/>
                <a:gd name="connsiteY37" fmla="*/ 3867150 h 3892550"/>
                <a:gd name="connsiteX38" fmla="*/ 647700 w 5619750"/>
                <a:gd name="connsiteY38" fmla="*/ 3854450 h 3892550"/>
                <a:gd name="connsiteX39" fmla="*/ 711200 w 5619750"/>
                <a:gd name="connsiteY39" fmla="*/ 3835400 h 3892550"/>
                <a:gd name="connsiteX40" fmla="*/ 749300 w 5619750"/>
                <a:gd name="connsiteY40" fmla="*/ 3829050 h 3892550"/>
                <a:gd name="connsiteX41" fmla="*/ 819150 w 5619750"/>
                <a:gd name="connsiteY41" fmla="*/ 3810000 h 3892550"/>
                <a:gd name="connsiteX42" fmla="*/ 895350 w 5619750"/>
                <a:gd name="connsiteY42" fmla="*/ 3778250 h 3892550"/>
                <a:gd name="connsiteX43" fmla="*/ 990600 w 5619750"/>
                <a:gd name="connsiteY43" fmla="*/ 3746500 h 3892550"/>
                <a:gd name="connsiteX44" fmla="*/ 1079500 w 5619750"/>
                <a:gd name="connsiteY44" fmla="*/ 3714750 h 3892550"/>
                <a:gd name="connsiteX45" fmla="*/ 1130300 w 5619750"/>
                <a:gd name="connsiteY45" fmla="*/ 3702050 h 3892550"/>
                <a:gd name="connsiteX46" fmla="*/ 1238250 w 5619750"/>
                <a:gd name="connsiteY46" fmla="*/ 3695700 h 3892550"/>
                <a:gd name="connsiteX47" fmla="*/ 1282700 w 5619750"/>
                <a:gd name="connsiteY47" fmla="*/ 3683000 h 3892550"/>
                <a:gd name="connsiteX48" fmla="*/ 1327150 w 5619750"/>
                <a:gd name="connsiteY48" fmla="*/ 3676650 h 3892550"/>
                <a:gd name="connsiteX49" fmla="*/ 1384300 w 5619750"/>
                <a:gd name="connsiteY49" fmla="*/ 3657600 h 3892550"/>
                <a:gd name="connsiteX50" fmla="*/ 1460500 w 5619750"/>
                <a:gd name="connsiteY50" fmla="*/ 3638550 h 3892550"/>
                <a:gd name="connsiteX51" fmla="*/ 1524000 w 5619750"/>
                <a:gd name="connsiteY51" fmla="*/ 3594100 h 3892550"/>
                <a:gd name="connsiteX52" fmla="*/ 1581150 w 5619750"/>
                <a:gd name="connsiteY52" fmla="*/ 3568700 h 3892550"/>
                <a:gd name="connsiteX53" fmla="*/ 1644650 w 5619750"/>
                <a:gd name="connsiteY53" fmla="*/ 3536950 h 3892550"/>
                <a:gd name="connsiteX54" fmla="*/ 1682750 w 5619750"/>
                <a:gd name="connsiteY54" fmla="*/ 3524250 h 3892550"/>
                <a:gd name="connsiteX55" fmla="*/ 1739900 w 5619750"/>
                <a:gd name="connsiteY55" fmla="*/ 3492500 h 3892550"/>
                <a:gd name="connsiteX56" fmla="*/ 1778000 w 5619750"/>
                <a:gd name="connsiteY56" fmla="*/ 3467100 h 3892550"/>
                <a:gd name="connsiteX57" fmla="*/ 1809750 w 5619750"/>
                <a:gd name="connsiteY57" fmla="*/ 3454400 h 3892550"/>
                <a:gd name="connsiteX58" fmla="*/ 1854200 w 5619750"/>
                <a:gd name="connsiteY58" fmla="*/ 3441700 h 3892550"/>
                <a:gd name="connsiteX59" fmla="*/ 1892300 w 5619750"/>
                <a:gd name="connsiteY59" fmla="*/ 3429000 h 3892550"/>
                <a:gd name="connsiteX60" fmla="*/ 1917700 w 5619750"/>
                <a:gd name="connsiteY60" fmla="*/ 3422650 h 3892550"/>
                <a:gd name="connsiteX61" fmla="*/ 1993900 w 5619750"/>
                <a:gd name="connsiteY61" fmla="*/ 3390900 h 3892550"/>
                <a:gd name="connsiteX62" fmla="*/ 2044700 w 5619750"/>
                <a:gd name="connsiteY62" fmla="*/ 3365500 h 3892550"/>
                <a:gd name="connsiteX63" fmla="*/ 2139950 w 5619750"/>
                <a:gd name="connsiteY63" fmla="*/ 3308350 h 3892550"/>
                <a:gd name="connsiteX64" fmla="*/ 2286000 w 5619750"/>
                <a:gd name="connsiteY64" fmla="*/ 3244850 h 3892550"/>
                <a:gd name="connsiteX65" fmla="*/ 2330450 w 5619750"/>
                <a:gd name="connsiteY65" fmla="*/ 3225800 h 3892550"/>
                <a:gd name="connsiteX66" fmla="*/ 2438400 w 5619750"/>
                <a:gd name="connsiteY66" fmla="*/ 3143250 h 3892550"/>
                <a:gd name="connsiteX67" fmla="*/ 2463800 w 5619750"/>
                <a:gd name="connsiteY67" fmla="*/ 3117850 h 3892550"/>
                <a:gd name="connsiteX68" fmla="*/ 2501900 w 5619750"/>
                <a:gd name="connsiteY68" fmla="*/ 3092450 h 3892550"/>
                <a:gd name="connsiteX69" fmla="*/ 2520950 w 5619750"/>
                <a:gd name="connsiteY69" fmla="*/ 3048000 h 3892550"/>
                <a:gd name="connsiteX70" fmla="*/ 2540000 w 5619750"/>
                <a:gd name="connsiteY70" fmla="*/ 3028950 h 3892550"/>
                <a:gd name="connsiteX71" fmla="*/ 2546350 w 5619750"/>
                <a:gd name="connsiteY71" fmla="*/ 3003550 h 3892550"/>
                <a:gd name="connsiteX72" fmla="*/ 2565400 w 5619750"/>
                <a:gd name="connsiteY72" fmla="*/ 2971800 h 3892550"/>
                <a:gd name="connsiteX73" fmla="*/ 2597150 w 5619750"/>
                <a:gd name="connsiteY73" fmla="*/ 2927350 h 3892550"/>
                <a:gd name="connsiteX74" fmla="*/ 2622550 w 5619750"/>
                <a:gd name="connsiteY74" fmla="*/ 2882900 h 3892550"/>
                <a:gd name="connsiteX75" fmla="*/ 2635250 w 5619750"/>
                <a:gd name="connsiteY75" fmla="*/ 2863850 h 3892550"/>
                <a:gd name="connsiteX76" fmla="*/ 2641600 w 5619750"/>
                <a:gd name="connsiteY76" fmla="*/ 2838450 h 3892550"/>
                <a:gd name="connsiteX77" fmla="*/ 2667000 w 5619750"/>
                <a:gd name="connsiteY77" fmla="*/ 2762250 h 3892550"/>
                <a:gd name="connsiteX78" fmla="*/ 2686050 w 5619750"/>
                <a:gd name="connsiteY78" fmla="*/ 2705100 h 3892550"/>
                <a:gd name="connsiteX79" fmla="*/ 2698750 w 5619750"/>
                <a:gd name="connsiteY79" fmla="*/ 2673350 h 3892550"/>
                <a:gd name="connsiteX80" fmla="*/ 2711450 w 5619750"/>
                <a:gd name="connsiteY80" fmla="*/ 2635250 h 3892550"/>
                <a:gd name="connsiteX81" fmla="*/ 2736850 w 5619750"/>
                <a:gd name="connsiteY81" fmla="*/ 2584450 h 3892550"/>
                <a:gd name="connsiteX82" fmla="*/ 2755900 w 5619750"/>
                <a:gd name="connsiteY82" fmla="*/ 2540000 h 3892550"/>
                <a:gd name="connsiteX83" fmla="*/ 2876550 w 5619750"/>
                <a:gd name="connsiteY83" fmla="*/ 2419350 h 3892550"/>
                <a:gd name="connsiteX84" fmla="*/ 2940050 w 5619750"/>
                <a:gd name="connsiteY84" fmla="*/ 2362200 h 3892550"/>
                <a:gd name="connsiteX85" fmla="*/ 2978150 w 5619750"/>
                <a:gd name="connsiteY85" fmla="*/ 2324100 h 3892550"/>
                <a:gd name="connsiteX86" fmla="*/ 3003550 w 5619750"/>
                <a:gd name="connsiteY86" fmla="*/ 2305050 h 3892550"/>
                <a:gd name="connsiteX87" fmla="*/ 3022600 w 5619750"/>
                <a:gd name="connsiteY87" fmla="*/ 2292350 h 3892550"/>
                <a:gd name="connsiteX88" fmla="*/ 3054350 w 5619750"/>
                <a:gd name="connsiteY88" fmla="*/ 2266950 h 3892550"/>
                <a:gd name="connsiteX89" fmla="*/ 3136900 w 5619750"/>
                <a:gd name="connsiteY89" fmla="*/ 2216150 h 3892550"/>
                <a:gd name="connsiteX90" fmla="*/ 3168650 w 5619750"/>
                <a:gd name="connsiteY90" fmla="*/ 2190750 h 3892550"/>
                <a:gd name="connsiteX91" fmla="*/ 3194050 w 5619750"/>
                <a:gd name="connsiteY91" fmla="*/ 2178050 h 3892550"/>
                <a:gd name="connsiteX92" fmla="*/ 3276600 w 5619750"/>
                <a:gd name="connsiteY92" fmla="*/ 2133600 h 3892550"/>
                <a:gd name="connsiteX93" fmla="*/ 3308350 w 5619750"/>
                <a:gd name="connsiteY93" fmla="*/ 2127250 h 3892550"/>
                <a:gd name="connsiteX94" fmla="*/ 3327400 w 5619750"/>
                <a:gd name="connsiteY94" fmla="*/ 2114550 h 3892550"/>
                <a:gd name="connsiteX95" fmla="*/ 3384550 w 5619750"/>
                <a:gd name="connsiteY95" fmla="*/ 2089150 h 3892550"/>
                <a:gd name="connsiteX96" fmla="*/ 3422650 w 5619750"/>
                <a:gd name="connsiteY96" fmla="*/ 2076450 h 3892550"/>
                <a:gd name="connsiteX97" fmla="*/ 3524250 w 5619750"/>
                <a:gd name="connsiteY97" fmla="*/ 2012950 h 3892550"/>
                <a:gd name="connsiteX98" fmla="*/ 3594100 w 5619750"/>
                <a:gd name="connsiteY98" fmla="*/ 1968500 h 3892550"/>
                <a:gd name="connsiteX99" fmla="*/ 3619500 w 5619750"/>
                <a:gd name="connsiteY99" fmla="*/ 1949450 h 3892550"/>
                <a:gd name="connsiteX100" fmla="*/ 3676650 w 5619750"/>
                <a:gd name="connsiteY100" fmla="*/ 1917700 h 3892550"/>
                <a:gd name="connsiteX101" fmla="*/ 3702050 w 5619750"/>
                <a:gd name="connsiteY101" fmla="*/ 1892300 h 3892550"/>
                <a:gd name="connsiteX102" fmla="*/ 3746500 w 5619750"/>
                <a:gd name="connsiteY102" fmla="*/ 1873250 h 3892550"/>
                <a:gd name="connsiteX103" fmla="*/ 3784600 w 5619750"/>
                <a:gd name="connsiteY103" fmla="*/ 1847850 h 3892550"/>
                <a:gd name="connsiteX104" fmla="*/ 3810000 w 5619750"/>
                <a:gd name="connsiteY104" fmla="*/ 1835150 h 3892550"/>
                <a:gd name="connsiteX105" fmla="*/ 3848100 w 5619750"/>
                <a:gd name="connsiteY105" fmla="*/ 1809750 h 3892550"/>
                <a:gd name="connsiteX106" fmla="*/ 3987800 w 5619750"/>
                <a:gd name="connsiteY106" fmla="*/ 1733550 h 3892550"/>
                <a:gd name="connsiteX107" fmla="*/ 4121150 w 5619750"/>
                <a:gd name="connsiteY107" fmla="*/ 1638300 h 3892550"/>
                <a:gd name="connsiteX108" fmla="*/ 4197350 w 5619750"/>
                <a:gd name="connsiteY108" fmla="*/ 1593850 h 3892550"/>
                <a:gd name="connsiteX109" fmla="*/ 4248150 w 5619750"/>
                <a:gd name="connsiteY109" fmla="*/ 1574800 h 3892550"/>
                <a:gd name="connsiteX110" fmla="*/ 4375150 w 5619750"/>
                <a:gd name="connsiteY110" fmla="*/ 1498600 h 3892550"/>
                <a:gd name="connsiteX111" fmla="*/ 4495800 w 5619750"/>
                <a:gd name="connsiteY111" fmla="*/ 1447800 h 3892550"/>
                <a:gd name="connsiteX112" fmla="*/ 4514850 w 5619750"/>
                <a:gd name="connsiteY112" fmla="*/ 1441450 h 3892550"/>
                <a:gd name="connsiteX113" fmla="*/ 4813300 w 5619750"/>
                <a:gd name="connsiteY113" fmla="*/ 1460500 h 3892550"/>
                <a:gd name="connsiteX114" fmla="*/ 4851400 w 5619750"/>
                <a:gd name="connsiteY114" fmla="*/ 1466850 h 3892550"/>
                <a:gd name="connsiteX115" fmla="*/ 4876800 w 5619750"/>
                <a:gd name="connsiteY115" fmla="*/ 1479550 h 3892550"/>
                <a:gd name="connsiteX116" fmla="*/ 4914900 w 5619750"/>
                <a:gd name="connsiteY116" fmla="*/ 1492250 h 3892550"/>
                <a:gd name="connsiteX117" fmla="*/ 5035550 w 5619750"/>
                <a:gd name="connsiteY117" fmla="*/ 1524000 h 3892550"/>
                <a:gd name="connsiteX118" fmla="*/ 5086350 w 5619750"/>
                <a:gd name="connsiteY118" fmla="*/ 1530350 h 3892550"/>
                <a:gd name="connsiteX119" fmla="*/ 5226050 w 5619750"/>
                <a:gd name="connsiteY119" fmla="*/ 1524000 h 3892550"/>
                <a:gd name="connsiteX120" fmla="*/ 5295900 w 5619750"/>
                <a:gd name="connsiteY120" fmla="*/ 1498600 h 3892550"/>
                <a:gd name="connsiteX121" fmla="*/ 5372100 w 5619750"/>
                <a:gd name="connsiteY121" fmla="*/ 1454150 h 3892550"/>
                <a:gd name="connsiteX122" fmla="*/ 5422900 w 5619750"/>
                <a:gd name="connsiteY122" fmla="*/ 1422400 h 3892550"/>
                <a:gd name="connsiteX123" fmla="*/ 5480050 w 5619750"/>
                <a:gd name="connsiteY123" fmla="*/ 1358900 h 3892550"/>
                <a:gd name="connsiteX124" fmla="*/ 5499100 w 5619750"/>
                <a:gd name="connsiteY124" fmla="*/ 1327150 h 3892550"/>
                <a:gd name="connsiteX125" fmla="*/ 5505450 w 5619750"/>
                <a:gd name="connsiteY125" fmla="*/ 1301750 h 3892550"/>
                <a:gd name="connsiteX126" fmla="*/ 5524500 w 5619750"/>
                <a:gd name="connsiteY126" fmla="*/ 1250950 h 3892550"/>
                <a:gd name="connsiteX127" fmla="*/ 5537200 w 5619750"/>
                <a:gd name="connsiteY127" fmla="*/ 1193800 h 3892550"/>
                <a:gd name="connsiteX128" fmla="*/ 5549900 w 5619750"/>
                <a:gd name="connsiteY128" fmla="*/ 1155700 h 3892550"/>
                <a:gd name="connsiteX129" fmla="*/ 5562600 w 5619750"/>
                <a:gd name="connsiteY129" fmla="*/ 1092200 h 3892550"/>
                <a:gd name="connsiteX130" fmla="*/ 5568950 w 5619750"/>
                <a:gd name="connsiteY130" fmla="*/ 1016000 h 3892550"/>
                <a:gd name="connsiteX131" fmla="*/ 5581650 w 5619750"/>
                <a:gd name="connsiteY131" fmla="*/ 863600 h 3892550"/>
                <a:gd name="connsiteX132" fmla="*/ 5600700 w 5619750"/>
                <a:gd name="connsiteY132" fmla="*/ 793750 h 3892550"/>
                <a:gd name="connsiteX133" fmla="*/ 5607050 w 5619750"/>
                <a:gd name="connsiteY133" fmla="*/ 736600 h 3892550"/>
                <a:gd name="connsiteX134" fmla="*/ 5619750 w 5619750"/>
                <a:gd name="connsiteY134" fmla="*/ 660400 h 3892550"/>
                <a:gd name="connsiteX135" fmla="*/ 5607050 w 5619750"/>
                <a:gd name="connsiteY135" fmla="*/ 577850 h 3892550"/>
                <a:gd name="connsiteX136" fmla="*/ 5575300 w 5619750"/>
                <a:gd name="connsiteY136" fmla="*/ 533400 h 3892550"/>
                <a:gd name="connsiteX137" fmla="*/ 5543550 w 5619750"/>
                <a:gd name="connsiteY137" fmla="*/ 495300 h 3892550"/>
                <a:gd name="connsiteX138" fmla="*/ 5505450 w 5619750"/>
                <a:gd name="connsiteY138" fmla="*/ 438150 h 3892550"/>
                <a:gd name="connsiteX139" fmla="*/ 5486400 w 5619750"/>
                <a:gd name="connsiteY139" fmla="*/ 412750 h 3892550"/>
                <a:gd name="connsiteX140" fmla="*/ 5454650 w 5619750"/>
                <a:gd name="connsiteY140" fmla="*/ 368300 h 3892550"/>
                <a:gd name="connsiteX141" fmla="*/ 5429250 w 5619750"/>
                <a:gd name="connsiteY141" fmla="*/ 342900 h 3892550"/>
                <a:gd name="connsiteX142" fmla="*/ 5397500 w 5619750"/>
                <a:gd name="connsiteY142" fmla="*/ 292100 h 3892550"/>
                <a:gd name="connsiteX143" fmla="*/ 5372100 w 5619750"/>
                <a:gd name="connsiteY143" fmla="*/ 260350 h 3892550"/>
                <a:gd name="connsiteX144" fmla="*/ 5359400 w 5619750"/>
                <a:gd name="connsiteY144" fmla="*/ 241300 h 3892550"/>
                <a:gd name="connsiteX145" fmla="*/ 5340350 w 5619750"/>
                <a:gd name="connsiteY145" fmla="*/ 222250 h 3892550"/>
                <a:gd name="connsiteX146" fmla="*/ 5295900 w 5619750"/>
                <a:gd name="connsiteY146" fmla="*/ 158750 h 3892550"/>
                <a:gd name="connsiteX147" fmla="*/ 5289550 w 5619750"/>
                <a:gd name="connsiteY147" fmla="*/ 133350 h 3892550"/>
                <a:gd name="connsiteX148" fmla="*/ 5232400 w 5619750"/>
                <a:gd name="connsiteY148" fmla="*/ 88900 h 3892550"/>
                <a:gd name="connsiteX149" fmla="*/ 5181600 w 5619750"/>
                <a:gd name="connsiteY149" fmla="*/ 63500 h 3892550"/>
                <a:gd name="connsiteX150" fmla="*/ 5035550 w 5619750"/>
                <a:gd name="connsiteY150" fmla="*/ 12700 h 3892550"/>
                <a:gd name="connsiteX151" fmla="*/ 4978400 w 5619750"/>
                <a:gd name="connsiteY151" fmla="*/ 0 h 3892550"/>
                <a:gd name="connsiteX152" fmla="*/ 4794250 w 5619750"/>
                <a:gd name="connsiteY152" fmla="*/ 6350 h 3892550"/>
                <a:gd name="connsiteX153" fmla="*/ 4762500 w 5619750"/>
                <a:gd name="connsiteY153" fmla="*/ 19050 h 3892550"/>
                <a:gd name="connsiteX154" fmla="*/ 4724400 w 5619750"/>
                <a:gd name="connsiteY154" fmla="*/ 25400 h 3892550"/>
                <a:gd name="connsiteX155" fmla="*/ 4673600 w 5619750"/>
                <a:gd name="connsiteY155" fmla="*/ 69850 h 3892550"/>
                <a:gd name="connsiteX156" fmla="*/ 4641850 w 5619750"/>
                <a:gd name="connsiteY156" fmla="*/ 95250 h 3892550"/>
                <a:gd name="connsiteX157" fmla="*/ 4597400 w 5619750"/>
                <a:gd name="connsiteY157" fmla="*/ 152400 h 3892550"/>
                <a:gd name="connsiteX158" fmla="*/ 4552950 w 5619750"/>
                <a:gd name="connsiteY158" fmla="*/ 184150 h 3892550"/>
                <a:gd name="connsiteX159" fmla="*/ 4540250 w 5619750"/>
                <a:gd name="connsiteY159" fmla="*/ 203200 h 3892550"/>
                <a:gd name="connsiteX160" fmla="*/ 4514850 w 5619750"/>
                <a:gd name="connsiteY160" fmla="*/ 222250 h 3892550"/>
                <a:gd name="connsiteX161" fmla="*/ 4445000 w 5619750"/>
                <a:gd name="connsiteY161" fmla="*/ 292100 h 3892550"/>
                <a:gd name="connsiteX162" fmla="*/ 4406900 w 5619750"/>
                <a:gd name="connsiteY162" fmla="*/ 330200 h 3892550"/>
                <a:gd name="connsiteX163" fmla="*/ 4356100 w 5619750"/>
                <a:gd name="connsiteY163" fmla="*/ 400050 h 3892550"/>
                <a:gd name="connsiteX164" fmla="*/ 4330700 w 5619750"/>
                <a:gd name="connsiteY164" fmla="*/ 431800 h 3892550"/>
                <a:gd name="connsiteX165" fmla="*/ 4305300 w 5619750"/>
                <a:gd name="connsiteY165" fmla="*/ 457200 h 3892550"/>
                <a:gd name="connsiteX166" fmla="*/ 4273550 w 5619750"/>
                <a:gd name="connsiteY166" fmla="*/ 501650 h 3892550"/>
                <a:gd name="connsiteX167" fmla="*/ 4222750 w 5619750"/>
                <a:gd name="connsiteY167" fmla="*/ 552450 h 3892550"/>
                <a:gd name="connsiteX168" fmla="*/ 4197350 w 5619750"/>
                <a:gd name="connsiteY168" fmla="*/ 584200 h 3892550"/>
                <a:gd name="connsiteX169" fmla="*/ 4178300 w 5619750"/>
                <a:gd name="connsiteY169" fmla="*/ 615950 h 3892550"/>
                <a:gd name="connsiteX170" fmla="*/ 4152900 w 5619750"/>
                <a:gd name="connsiteY170" fmla="*/ 635000 h 3892550"/>
                <a:gd name="connsiteX171" fmla="*/ 4114800 w 5619750"/>
                <a:gd name="connsiteY171" fmla="*/ 704850 h 3892550"/>
                <a:gd name="connsiteX172" fmla="*/ 4095750 w 5619750"/>
                <a:gd name="connsiteY172" fmla="*/ 742950 h 3892550"/>
                <a:gd name="connsiteX173" fmla="*/ 4076700 w 5619750"/>
                <a:gd name="connsiteY173" fmla="*/ 774700 h 3892550"/>
                <a:gd name="connsiteX174" fmla="*/ 4064000 w 5619750"/>
                <a:gd name="connsiteY174" fmla="*/ 800100 h 3892550"/>
                <a:gd name="connsiteX175" fmla="*/ 4051300 w 5619750"/>
                <a:gd name="connsiteY175" fmla="*/ 819150 h 3892550"/>
                <a:gd name="connsiteX176" fmla="*/ 4038600 w 5619750"/>
                <a:gd name="connsiteY176" fmla="*/ 844550 h 3892550"/>
                <a:gd name="connsiteX177" fmla="*/ 4019550 w 5619750"/>
                <a:gd name="connsiteY177" fmla="*/ 857250 h 3892550"/>
                <a:gd name="connsiteX178" fmla="*/ 3975100 w 5619750"/>
                <a:gd name="connsiteY178" fmla="*/ 895350 h 3892550"/>
                <a:gd name="connsiteX179" fmla="*/ 3917950 w 5619750"/>
                <a:gd name="connsiteY179" fmla="*/ 927100 h 3892550"/>
                <a:gd name="connsiteX180" fmla="*/ 3879850 w 5619750"/>
                <a:gd name="connsiteY180" fmla="*/ 946150 h 3892550"/>
                <a:gd name="connsiteX181" fmla="*/ 3860800 w 5619750"/>
                <a:gd name="connsiteY181" fmla="*/ 965200 h 3892550"/>
                <a:gd name="connsiteX182" fmla="*/ 3797300 w 5619750"/>
                <a:gd name="connsiteY182" fmla="*/ 990600 h 3892550"/>
                <a:gd name="connsiteX183" fmla="*/ 3771900 w 5619750"/>
                <a:gd name="connsiteY183" fmla="*/ 1003300 h 3892550"/>
                <a:gd name="connsiteX184" fmla="*/ 3721100 w 5619750"/>
                <a:gd name="connsiteY184" fmla="*/ 1041400 h 3892550"/>
                <a:gd name="connsiteX185" fmla="*/ 3689350 w 5619750"/>
                <a:gd name="connsiteY185" fmla="*/ 1073150 h 3892550"/>
                <a:gd name="connsiteX186" fmla="*/ 3651250 w 5619750"/>
                <a:gd name="connsiteY186" fmla="*/ 1123950 h 3892550"/>
                <a:gd name="connsiteX187" fmla="*/ 3638550 w 5619750"/>
                <a:gd name="connsiteY187" fmla="*/ 1143000 h 3892550"/>
                <a:gd name="connsiteX188" fmla="*/ 3613150 w 5619750"/>
                <a:gd name="connsiteY188" fmla="*/ 1162050 h 3892550"/>
                <a:gd name="connsiteX189" fmla="*/ 3562350 w 5619750"/>
                <a:gd name="connsiteY189" fmla="*/ 1231900 h 3892550"/>
                <a:gd name="connsiteX190" fmla="*/ 3543300 w 5619750"/>
                <a:gd name="connsiteY190" fmla="*/ 1238250 h 3892550"/>
                <a:gd name="connsiteX191" fmla="*/ 3511550 w 5619750"/>
                <a:gd name="connsiteY191" fmla="*/ 1270000 h 3892550"/>
                <a:gd name="connsiteX192" fmla="*/ 3448050 w 5619750"/>
                <a:gd name="connsiteY192" fmla="*/ 1314450 h 3892550"/>
                <a:gd name="connsiteX193" fmla="*/ 3416300 w 5619750"/>
                <a:gd name="connsiteY193" fmla="*/ 1327150 h 3892550"/>
                <a:gd name="connsiteX194" fmla="*/ 3384550 w 5619750"/>
                <a:gd name="connsiteY194" fmla="*/ 1352550 h 3892550"/>
                <a:gd name="connsiteX195" fmla="*/ 3333750 w 5619750"/>
                <a:gd name="connsiteY195" fmla="*/ 1377950 h 3892550"/>
                <a:gd name="connsiteX196" fmla="*/ 3308350 w 5619750"/>
                <a:gd name="connsiteY196" fmla="*/ 1403350 h 3892550"/>
                <a:gd name="connsiteX197" fmla="*/ 3276600 w 5619750"/>
                <a:gd name="connsiteY197" fmla="*/ 1409700 h 3892550"/>
                <a:gd name="connsiteX198" fmla="*/ 3213100 w 5619750"/>
                <a:gd name="connsiteY198" fmla="*/ 1435100 h 3892550"/>
                <a:gd name="connsiteX199" fmla="*/ 3168650 w 5619750"/>
                <a:gd name="connsiteY199" fmla="*/ 1447800 h 3892550"/>
                <a:gd name="connsiteX200" fmla="*/ 3143250 w 5619750"/>
                <a:gd name="connsiteY200" fmla="*/ 1460500 h 3892550"/>
                <a:gd name="connsiteX201" fmla="*/ 3124200 w 5619750"/>
                <a:gd name="connsiteY201" fmla="*/ 1466850 h 3892550"/>
                <a:gd name="connsiteX202" fmla="*/ 3073400 w 5619750"/>
                <a:gd name="connsiteY202" fmla="*/ 1492250 h 3892550"/>
                <a:gd name="connsiteX203" fmla="*/ 3028950 w 5619750"/>
                <a:gd name="connsiteY203" fmla="*/ 1517650 h 3892550"/>
                <a:gd name="connsiteX204" fmla="*/ 3009900 w 5619750"/>
                <a:gd name="connsiteY204" fmla="*/ 1536700 h 3892550"/>
                <a:gd name="connsiteX205" fmla="*/ 2959100 w 5619750"/>
                <a:gd name="connsiteY205" fmla="*/ 1549400 h 3892550"/>
                <a:gd name="connsiteX206" fmla="*/ 2882900 w 5619750"/>
                <a:gd name="connsiteY206" fmla="*/ 1581150 h 3892550"/>
                <a:gd name="connsiteX207" fmla="*/ 2794000 w 5619750"/>
                <a:gd name="connsiteY207" fmla="*/ 1600200 h 3892550"/>
                <a:gd name="connsiteX208" fmla="*/ 2762250 w 5619750"/>
                <a:gd name="connsiteY208" fmla="*/ 1612900 h 3892550"/>
                <a:gd name="connsiteX209" fmla="*/ 2705100 w 5619750"/>
                <a:gd name="connsiteY209" fmla="*/ 1625600 h 3892550"/>
                <a:gd name="connsiteX210" fmla="*/ 2679700 w 5619750"/>
                <a:gd name="connsiteY210" fmla="*/ 1638300 h 3892550"/>
                <a:gd name="connsiteX211" fmla="*/ 2641600 w 5619750"/>
                <a:gd name="connsiteY211" fmla="*/ 1651000 h 3892550"/>
                <a:gd name="connsiteX212" fmla="*/ 2609850 w 5619750"/>
                <a:gd name="connsiteY212" fmla="*/ 1670050 h 3892550"/>
                <a:gd name="connsiteX213" fmla="*/ 2578100 w 5619750"/>
                <a:gd name="connsiteY213" fmla="*/ 1682750 h 3892550"/>
                <a:gd name="connsiteX214" fmla="*/ 2527300 w 5619750"/>
                <a:gd name="connsiteY214" fmla="*/ 1714500 h 3892550"/>
                <a:gd name="connsiteX215" fmla="*/ 2438400 w 5619750"/>
                <a:gd name="connsiteY215" fmla="*/ 1752600 h 3892550"/>
                <a:gd name="connsiteX216" fmla="*/ 2400300 w 5619750"/>
                <a:gd name="connsiteY216" fmla="*/ 1771650 h 3892550"/>
                <a:gd name="connsiteX217" fmla="*/ 2362200 w 5619750"/>
                <a:gd name="connsiteY217" fmla="*/ 1784350 h 3892550"/>
                <a:gd name="connsiteX218" fmla="*/ 2336800 w 5619750"/>
                <a:gd name="connsiteY218" fmla="*/ 1797050 h 3892550"/>
                <a:gd name="connsiteX219" fmla="*/ 2292350 w 5619750"/>
                <a:gd name="connsiteY219" fmla="*/ 1816100 h 3892550"/>
                <a:gd name="connsiteX220" fmla="*/ 2273300 w 5619750"/>
                <a:gd name="connsiteY220" fmla="*/ 1828800 h 3892550"/>
                <a:gd name="connsiteX221" fmla="*/ 2241550 w 5619750"/>
                <a:gd name="connsiteY221" fmla="*/ 1841500 h 3892550"/>
                <a:gd name="connsiteX222" fmla="*/ 2209800 w 5619750"/>
                <a:gd name="connsiteY222" fmla="*/ 1860550 h 3892550"/>
                <a:gd name="connsiteX223" fmla="*/ 2171700 w 5619750"/>
                <a:gd name="connsiteY223" fmla="*/ 1873250 h 3892550"/>
                <a:gd name="connsiteX224" fmla="*/ 2127250 w 5619750"/>
                <a:gd name="connsiteY224" fmla="*/ 1885950 h 3892550"/>
                <a:gd name="connsiteX225" fmla="*/ 2108200 w 5619750"/>
                <a:gd name="connsiteY225" fmla="*/ 1898650 h 3892550"/>
                <a:gd name="connsiteX226" fmla="*/ 2076450 w 5619750"/>
                <a:gd name="connsiteY226" fmla="*/ 1905000 h 3892550"/>
                <a:gd name="connsiteX227" fmla="*/ 2032000 w 5619750"/>
                <a:gd name="connsiteY227" fmla="*/ 1917700 h 3892550"/>
                <a:gd name="connsiteX228" fmla="*/ 2006600 w 5619750"/>
                <a:gd name="connsiteY228" fmla="*/ 1936750 h 3892550"/>
                <a:gd name="connsiteX229" fmla="*/ 1981200 w 5619750"/>
                <a:gd name="connsiteY229" fmla="*/ 1943100 h 3892550"/>
                <a:gd name="connsiteX230" fmla="*/ 1962150 w 5619750"/>
                <a:gd name="connsiteY230" fmla="*/ 1962150 h 3892550"/>
                <a:gd name="connsiteX231" fmla="*/ 1924050 w 5619750"/>
                <a:gd name="connsiteY231" fmla="*/ 1981200 h 3892550"/>
                <a:gd name="connsiteX232" fmla="*/ 1892300 w 5619750"/>
                <a:gd name="connsiteY232" fmla="*/ 2012950 h 3892550"/>
                <a:gd name="connsiteX233" fmla="*/ 1841500 w 5619750"/>
                <a:gd name="connsiteY233" fmla="*/ 2044700 h 3892550"/>
                <a:gd name="connsiteX234" fmla="*/ 1822450 w 5619750"/>
                <a:gd name="connsiteY234" fmla="*/ 2070100 h 3892550"/>
                <a:gd name="connsiteX235" fmla="*/ 1765300 w 5619750"/>
                <a:gd name="connsiteY235" fmla="*/ 2114550 h 3892550"/>
                <a:gd name="connsiteX236" fmla="*/ 1727200 w 5619750"/>
                <a:gd name="connsiteY236" fmla="*/ 2139950 h 3892550"/>
                <a:gd name="connsiteX237" fmla="*/ 1701800 w 5619750"/>
                <a:gd name="connsiteY237" fmla="*/ 2178050 h 3892550"/>
                <a:gd name="connsiteX238" fmla="*/ 1638300 w 5619750"/>
                <a:gd name="connsiteY238" fmla="*/ 2228850 h 3892550"/>
                <a:gd name="connsiteX239" fmla="*/ 1600200 w 5619750"/>
                <a:gd name="connsiteY239" fmla="*/ 2254250 h 3892550"/>
                <a:gd name="connsiteX240" fmla="*/ 1581150 w 5619750"/>
                <a:gd name="connsiteY240" fmla="*/ 2260600 h 3892550"/>
                <a:gd name="connsiteX241" fmla="*/ 1562100 w 5619750"/>
                <a:gd name="connsiteY241" fmla="*/ 2273300 h 3892550"/>
                <a:gd name="connsiteX242" fmla="*/ 1498600 w 5619750"/>
                <a:gd name="connsiteY242" fmla="*/ 2292350 h 3892550"/>
                <a:gd name="connsiteX243" fmla="*/ 1428750 w 5619750"/>
                <a:gd name="connsiteY243" fmla="*/ 2311400 h 3892550"/>
                <a:gd name="connsiteX244" fmla="*/ 1352550 w 5619750"/>
                <a:gd name="connsiteY244" fmla="*/ 2349500 h 3892550"/>
                <a:gd name="connsiteX245" fmla="*/ 1314450 w 5619750"/>
                <a:gd name="connsiteY245" fmla="*/ 2362200 h 3892550"/>
                <a:gd name="connsiteX246" fmla="*/ 1295400 w 5619750"/>
                <a:gd name="connsiteY246" fmla="*/ 2374900 h 3892550"/>
                <a:gd name="connsiteX247" fmla="*/ 1276350 w 5619750"/>
                <a:gd name="connsiteY247" fmla="*/ 2381250 h 3892550"/>
                <a:gd name="connsiteX248" fmla="*/ 1250950 w 5619750"/>
                <a:gd name="connsiteY248" fmla="*/ 2393950 h 3892550"/>
                <a:gd name="connsiteX249" fmla="*/ 1212850 w 5619750"/>
                <a:gd name="connsiteY249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55600 w 5619750"/>
                <a:gd name="connsiteY16" fmla="*/ 2901950 h 3892550"/>
                <a:gd name="connsiteX17" fmla="*/ 317500 w 5619750"/>
                <a:gd name="connsiteY17" fmla="*/ 2978150 h 3892550"/>
                <a:gd name="connsiteX18" fmla="*/ 273050 w 5619750"/>
                <a:gd name="connsiteY18" fmla="*/ 3041650 h 3892550"/>
                <a:gd name="connsiteX19" fmla="*/ 241300 w 5619750"/>
                <a:gd name="connsiteY19" fmla="*/ 3073400 h 3892550"/>
                <a:gd name="connsiteX20" fmla="*/ 222250 w 5619750"/>
                <a:gd name="connsiteY20" fmla="*/ 3098800 h 3892550"/>
                <a:gd name="connsiteX21" fmla="*/ 158750 w 5619750"/>
                <a:gd name="connsiteY21" fmla="*/ 3168650 h 3892550"/>
                <a:gd name="connsiteX22" fmla="*/ 139700 w 5619750"/>
                <a:gd name="connsiteY22" fmla="*/ 3206750 h 3892550"/>
                <a:gd name="connsiteX23" fmla="*/ 107950 w 5619750"/>
                <a:gd name="connsiteY23" fmla="*/ 3244850 h 3892550"/>
                <a:gd name="connsiteX24" fmla="*/ 57150 w 5619750"/>
                <a:gd name="connsiteY24" fmla="*/ 3333750 h 3892550"/>
                <a:gd name="connsiteX25" fmla="*/ 31750 w 5619750"/>
                <a:gd name="connsiteY25" fmla="*/ 3441700 h 3892550"/>
                <a:gd name="connsiteX26" fmla="*/ 0 w 5619750"/>
                <a:gd name="connsiteY26" fmla="*/ 3575050 h 3892550"/>
                <a:gd name="connsiteX27" fmla="*/ 19050 w 5619750"/>
                <a:gd name="connsiteY27" fmla="*/ 3727450 h 3892550"/>
                <a:gd name="connsiteX28" fmla="*/ 31750 w 5619750"/>
                <a:gd name="connsiteY28" fmla="*/ 3759200 h 3892550"/>
                <a:gd name="connsiteX29" fmla="*/ 57150 w 5619750"/>
                <a:gd name="connsiteY29" fmla="*/ 3778250 h 3892550"/>
                <a:gd name="connsiteX30" fmla="*/ 152400 w 5619750"/>
                <a:gd name="connsiteY30" fmla="*/ 3854450 h 3892550"/>
                <a:gd name="connsiteX31" fmla="*/ 152400 w 5619750"/>
                <a:gd name="connsiteY31" fmla="*/ 3854450 h 3892550"/>
                <a:gd name="connsiteX32" fmla="*/ 177800 w 5619750"/>
                <a:gd name="connsiteY32" fmla="*/ 3873500 h 3892550"/>
                <a:gd name="connsiteX33" fmla="*/ 304800 w 5619750"/>
                <a:gd name="connsiteY33" fmla="*/ 3892550 h 3892550"/>
                <a:gd name="connsiteX34" fmla="*/ 425450 w 5619750"/>
                <a:gd name="connsiteY34" fmla="*/ 3886200 h 3892550"/>
                <a:gd name="connsiteX35" fmla="*/ 476250 w 5619750"/>
                <a:gd name="connsiteY35" fmla="*/ 3873500 h 3892550"/>
                <a:gd name="connsiteX36" fmla="*/ 527050 w 5619750"/>
                <a:gd name="connsiteY36" fmla="*/ 3867150 h 3892550"/>
                <a:gd name="connsiteX37" fmla="*/ 647700 w 5619750"/>
                <a:gd name="connsiteY37" fmla="*/ 3854450 h 3892550"/>
                <a:gd name="connsiteX38" fmla="*/ 711200 w 5619750"/>
                <a:gd name="connsiteY38" fmla="*/ 3835400 h 3892550"/>
                <a:gd name="connsiteX39" fmla="*/ 749300 w 5619750"/>
                <a:gd name="connsiteY39" fmla="*/ 3829050 h 3892550"/>
                <a:gd name="connsiteX40" fmla="*/ 819150 w 5619750"/>
                <a:gd name="connsiteY40" fmla="*/ 3810000 h 3892550"/>
                <a:gd name="connsiteX41" fmla="*/ 895350 w 5619750"/>
                <a:gd name="connsiteY41" fmla="*/ 3778250 h 3892550"/>
                <a:gd name="connsiteX42" fmla="*/ 990600 w 5619750"/>
                <a:gd name="connsiteY42" fmla="*/ 3746500 h 3892550"/>
                <a:gd name="connsiteX43" fmla="*/ 1079500 w 5619750"/>
                <a:gd name="connsiteY43" fmla="*/ 3714750 h 3892550"/>
                <a:gd name="connsiteX44" fmla="*/ 1130300 w 5619750"/>
                <a:gd name="connsiteY44" fmla="*/ 3702050 h 3892550"/>
                <a:gd name="connsiteX45" fmla="*/ 1238250 w 5619750"/>
                <a:gd name="connsiteY45" fmla="*/ 3695700 h 3892550"/>
                <a:gd name="connsiteX46" fmla="*/ 1282700 w 5619750"/>
                <a:gd name="connsiteY46" fmla="*/ 3683000 h 3892550"/>
                <a:gd name="connsiteX47" fmla="*/ 1327150 w 5619750"/>
                <a:gd name="connsiteY47" fmla="*/ 3676650 h 3892550"/>
                <a:gd name="connsiteX48" fmla="*/ 1384300 w 5619750"/>
                <a:gd name="connsiteY48" fmla="*/ 3657600 h 3892550"/>
                <a:gd name="connsiteX49" fmla="*/ 1460500 w 5619750"/>
                <a:gd name="connsiteY49" fmla="*/ 3638550 h 3892550"/>
                <a:gd name="connsiteX50" fmla="*/ 1524000 w 5619750"/>
                <a:gd name="connsiteY50" fmla="*/ 3594100 h 3892550"/>
                <a:gd name="connsiteX51" fmla="*/ 1581150 w 5619750"/>
                <a:gd name="connsiteY51" fmla="*/ 3568700 h 3892550"/>
                <a:gd name="connsiteX52" fmla="*/ 1644650 w 5619750"/>
                <a:gd name="connsiteY52" fmla="*/ 3536950 h 3892550"/>
                <a:gd name="connsiteX53" fmla="*/ 1682750 w 5619750"/>
                <a:gd name="connsiteY53" fmla="*/ 3524250 h 3892550"/>
                <a:gd name="connsiteX54" fmla="*/ 1739900 w 5619750"/>
                <a:gd name="connsiteY54" fmla="*/ 3492500 h 3892550"/>
                <a:gd name="connsiteX55" fmla="*/ 1778000 w 5619750"/>
                <a:gd name="connsiteY55" fmla="*/ 3467100 h 3892550"/>
                <a:gd name="connsiteX56" fmla="*/ 1809750 w 5619750"/>
                <a:gd name="connsiteY56" fmla="*/ 3454400 h 3892550"/>
                <a:gd name="connsiteX57" fmla="*/ 1854200 w 5619750"/>
                <a:gd name="connsiteY57" fmla="*/ 3441700 h 3892550"/>
                <a:gd name="connsiteX58" fmla="*/ 1892300 w 5619750"/>
                <a:gd name="connsiteY58" fmla="*/ 3429000 h 3892550"/>
                <a:gd name="connsiteX59" fmla="*/ 1917700 w 5619750"/>
                <a:gd name="connsiteY59" fmla="*/ 3422650 h 3892550"/>
                <a:gd name="connsiteX60" fmla="*/ 1993900 w 5619750"/>
                <a:gd name="connsiteY60" fmla="*/ 3390900 h 3892550"/>
                <a:gd name="connsiteX61" fmla="*/ 2044700 w 5619750"/>
                <a:gd name="connsiteY61" fmla="*/ 3365500 h 3892550"/>
                <a:gd name="connsiteX62" fmla="*/ 2139950 w 5619750"/>
                <a:gd name="connsiteY62" fmla="*/ 3308350 h 3892550"/>
                <a:gd name="connsiteX63" fmla="*/ 2286000 w 5619750"/>
                <a:gd name="connsiteY63" fmla="*/ 3244850 h 3892550"/>
                <a:gd name="connsiteX64" fmla="*/ 2330450 w 5619750"/>
                <a:gd name="connsiteY64" fmla="*/ 3225800 h 3892550"/>
                <a:gd name="connsiteX65" fmla="*/ 2438400 w 5619750"/>
                <a:gd name="connsiteY65" fmla="*/ 3143250 h 3892550"/>
                <a:gd name="connsiteX66" fmla="*/ 2463800 w 5619750"/>
                <a:gd name="connsiteY66" fmla="*/ 3117850 h 3892550"/>
                <a:gd name="connsiteX67" fmla="*/ 2501900 w 5619750"/>
                <a:gd name="connsiteY67" fmla="*/ 3092450 h 3892550"/>
                <a:gd name="connsiteX68" fmla="*/ 2520950 w 5619750"/>
                <a:gd name="connsiteY68" fmla="*/ 3048000 h 3892550"/>
                <a:gd name="connsiteX69" fmla="*/ 2540000 w 5619750"/>
                <a:gd name="connsiteY69" fmla="*/ 3028950 h 3892550"/>
                <a:gd name="connsiteX70" fmla="*/ 2546350 w 5619750"/>
                <a:gd name="connsiteY70" fmla="*/ 3003550 h 3892550"/>
                <a:gd name="connsiteX71" fmla="*/ 2565400 w 5619750"/>
                <a:gd name="connsiteY71" fmla="*/ 2971800 h 3892550"/>
                <a:gd name="connsiteX72" fmla="*/ 2597150 w 5619750"/>
                <a:gd name="connsiteY72" fmla="*/ 2927350 h 3892550"/>
                <a:gd name="connsiteX73" fmla="*/ 2622550 w 5619750"/>
                <a:gd name="connsiteY73" fmla="*/ 2882900 h 3892550"/>
                <a:gd name="connsiteX74" fmla="*/ 2635250 w 5619750"/>
                <a:gd name="connsiteY74" fmla="*/ 2863850 h 3892550"/>
                <a:gd name="connsiteX75" fmla="*/ 2641600 w 5619750"/>
                <a:gd name="connsiteY75" fmla="*/ 2838450 h 3892550"/>
                <a:gd name="connsiteX76" fmla="*/ 2667000 w 5619750"/>
                <a:gd name="connsiteY76" fmla="*/ 2762250 h 3892550"/>
                <a:gd name="connsiteX77" fmla="*/ 2686050 w 5619750"/>
                <a:gd name="connsiteY77" fmla="*/ 2705100 h 3892550"/>
                <a:gd name="connsiteX78" fmla="*/ 2698750 w 5619750"/>
                <a:gd name="connsiteY78" fmla="*/ 2673350 h 3892550"/>
                <a:gd name="connsiteX79" fmla="*/ 2711450 w 5619750"/>
                <a:gd name="connsiteY79" fmla="*/ 2635250 h 3892550"/>
                <a:gd name="connsiteX80" fmla="*/ 2736850 w 5619750"/>
                <a:gd name="connsiteY80" fmla="*/ 2584450 h 3892550"/>
                <a:gd name="connsiteX81" fmla="*/ 2755900 w 5619750"/>
                <a:gd name="connsiteY81" fmla="*/ 2540000 h 3892550"/>
                <a:gd name="connsiteX82" fmla="*/ 2876550 w 5619750"/>
                <a:gd name="connsiteY82" fmla="*/ 2419350 h 3892550"/>
                <a:gd name="connsiteX83" fmla="*/ 2940050 w 5619750"/>
                <a:gd name="connsiteY83" fmla="*/ 2362200 h 3892550"/>
                <a:gd name="connsiteX84" fmla="*/ 2978150 w 5619750"/>
                <a:gd name="connsiteY84" fmla="*/ 2324100 h 3892550"/>
                <a:gd name="connsiteX85" fmla="*/ 3003550 w 5619750"/>
                <a:gd name="connsiteY85" fmla="*/ 2305050 h 3892550"/>
                <a:gd name="connsiteX86" fmla="*/ 3022600 w 5619750"/>
                <a:gd name="connsiteY86" fmla="*/ 2292350 h 3892550"/>
                <a:gd name="connsiteX87" fmla="*/ 3054350 w 5619750"/>
                <a:gd name="connsiteY87" fmla="*/ 2266950 h 3892550"/>
                <a:gd name="connsiteX88" fmla="*/ 3136900 w 5619750"/>
                <a:gd name="connsiteY88" fmla="*/ 2216150 h 3892550"/>
                <a:gd name="connsiteX89" fmla="*/ 3168650 w 5619750"/>
                <a:gd name="connsiteY89" fmla="*/ 2190750 h 3892550"/>
                <a:gd name="connsiteX90" fmla="*/ 3194050 w 5619750"/>
                <a:gd name="connsiteY90" fmla="*/ 2178050 h 3892550"/>
                <a:gd name="connsiteX91" fmla="*/ 3276600 w 5619750"/>
                <a:gd name="connsiteY91" fmla="*/ 2133600 h 3892550"/>
                <a:gd name="connsiteX92" fmla="*/ 3308350 w 5619750"/>
                <a:gd name="connsiteY92" fmla="*/ 2127250 h 3892550"/>
                <a:gd name="connsiteX93" fmla="*/ 3327400 w 5619750"/>
                <a:gd name="connsiteY93" fmla="*/ 2114550 h 3892550"/>
                <a:gd name="connsiteX94" fmla="*/ 3384550 w 5619750"/>
                <a:gd name="connsiteY94" fmla="*/ 2089150 h 3892550"/>
                <a:gd name="connsiteX95" fmla="*/ 3422650 w 5619750"/>
                <a:gd name="connsiteY95" fmla="*/ 2076450 h 3892550"/>
                <a:gd name="connsiteX96" fmla="*/ 3524250 w 5619750"/>
                <a:gd name="connsiteY96" fmla="*/ 2012950 h 3892550"/>
                <a:gd name="connsiteX97" fmla="*/ 3594100 w 5619750"/>
                <a:gd name="connsiteY97" fmla="*/ 1968500 h 3892550"/>
                <a:gd name="connsiteX98" fmla="*/ 3619500 w 5619750"/>
                <a:gd name="connsiteY98" fmla="*/ 1949450 h 3892550"/>
                <a:gd name="connsiteX99" fmla="*/ 3676650 w 5619750"/>
                <a:gd name="connsiteY99" fmla="*/ 1917700 h 3892550"/>
                <a:gd name="connsiteX100" fmla="*/ 3702050 w 5619750"/>
                <a:gd name="connsiteY100" fmla="*/ 1892300 h 3892550"/>
                <a:gd name="connsiteX101" fmla="*/ 3746500 w 5619750"/>
                <a:gd name="connsiteY101" fmla="*/ 1873250 h 3892550"/>
                <a:gd name="connsiteX102" fmla="*/ 3784600 w 5619750"/>
                <a:gd name="connsiteY102" fmla="*/ 1847850 h 3892550"/>
                <a:gd name="connsiteX103" fmla="*/ 3810000 w 5619750"/>
                <a:gd name="connsiteY103" fmla="*/ 1835150 h 3892550"/>
                <a:gd name="connsiteX104" fmla="*/ 3848100 w 5619750"/>
                <a:gd name="connsiteY104" fmla="*/ 1809750 h 3892550"/>
                <a:gd name="connsiteX105" fmla="*/ 3987800 w 5619750"/>
                <a:gd name="connsiteY105" fmla="*/ 1733550 h 3892550"/>
                <a:gd name="connsiteX106" fmla="*/ 4121150 w 5619750"/>
                <a:gd name="connsiteY106" fmla="*/ 1638300 h 3892550"/>
                <a:gd name="connsiteX107" fmla="*/ 4197350 w 5619750"/>
                <a:gd name="connsiteY107" fmla="*/ 1593850 h 3892550"/>
                <a:gd name="connsiteX108" fmla="*/ 4248150 w 5619750"/>
                <a:gd name="connsiteY108" fmla="*/ 1574800 h 3892550"/>
                <a:gd name="connsiteX109" fmla="*/ 4375150 w 5619750"/>
                <a:gd name="connsiteY109" fmla="*/ 1498600 h 3892550"/>
                <a:gd name="connsiteX110" fmla="*/ 4495800 w 5619750"/>
                <a:gd name="connsiteY110" fmla="*/ 1447800 h 3892550"/>
                <a:gd name="connsiteX111" fmla="*/ 4514850 w 5619750"/>
                <a:gd name="connsiteY111" fmla="*/ 1441450 h 3892550"/>
                <a:gd name="connsiteX112" fmla="*/ 4813300 w 5619750"/>
                <a:gd name="connsiteY112" fmla="*/ 1460500 h 3892550"/>
                <a:gd name="connsiteX113" fmla="*/ 4851400 w 5619750"/>
                <a:gd name="connsiteY113" fmla="*/ 1466850 h 3892550"/>
                <a:gd name="connsiteX114" fmla="*/ 4876800 w 5619750"/>
                <a:gd name="connsiteY114" fmla="*/ 1479550 h 3892550"/>
                <a:gd name="connsiteX115" fmla="*/ 4914900 w 5619750"/>
                <a:gd name="connsiteY115" fmla="*/ 1492250 h 3892550"/>
                <a:gd name="connsiteX116" fmla="*/ 5035550 w 5619750"/>
                <a:gd name="connsiteY116" fmla="*/ 1524000 h 3892550"/>
                <a:gd name="connsiteX117" fmla="*/ 5086350 w 5619750"/>
                <a:gd name="connsiteY117" fmla="*/ 1530350 h 3892550"/>
                <a:gd name="connsiteX118" fmla="*/ 5226050 w 5619750"/>
                <a:gd name="connsiteY118" fmla="*/ 1524000 h 3892550"/>
                <a:gd name="connsiteX119" fmla="*/ 5295900 w 5619750"/>
                <a:gd name="connsiteY119" fmla="*/ 1498600 h 3892550"/>
                <a:gd name="connsiteX120" fmla="*/ 5372100 w 5619750"/>
                <a:gd name="connsiteY120" fmla="*/ 1454150 h 3892550"/>
                <a:gd name="connsiteX121" fmla="*/ 5422900 w 5619750"/>
                <a:gd name="connsiteY121" fmla="*/ 1422400 h 3892550"/>
                <a:gd name="connsiteX122" fmla="*/ 5480050 w 5619750"/>
                <a:gd name="connsiteY122" fmla="*/ 1358900 h 3892550"/>
                <a:gd name="connsiteX123" fmla="*/ 5499100 w 5619750"/>
                <a:gd name="connsiteY123" fmla="*/ 1327150 h 3892550"/>
                <a:gd name="connsiteX124" fmla="*/ 5505450 w 5619750"/>
                <a:gd name="connsiteY124" fmla="*/ 1301750 h 3892550"/>
                <a:gd name="connsiteX125" fmla="*/ 5524500 w 5619750"/>
                <a:gd name="connsiteY125" fmla="*/ 1250950 h 3892550"/>
                <a:gd name="connsiteX126" fmla="*/ 5537200 w 5619750"/>
                <a:gd name="connsiteY126" fmla="*/ 1193800 h 3892550"/>
                <a:gd name="connsiteX127" fmla="*/ 5549900 w 5619750"/>
                <a:gd name="connsiteY127" fmla="*/ 1155700 h 3892550"/>
                <a:gd name="connsiteX128" fmla="*/ 5562600 w 5619750"/>
                <a:gd name="connsiteY128" fmla="*/ 1092200 h 3892550"/>
                <a:gd name="connsiteX129" fmla="*/ 5568950 w 5619750"/>
                <a:gd name="connsiteY129" fmla="*/ 1016000 h 3892550"/>
                <a:gd name="connsiteX130" fmla="*/ 5581650 w 5619750"/>
                <a:gd name="connsiteY130" fmla="*/ 863600 h 3892550"/>
                <a:gd name="connsiteX131" fmla="*/ 5600700 w 5619750"/>
                <a:gd name="connsiteY131" fmla="*/ 793750 h 3892550"/>
                <a:gd name="connsiteX132" fmla="*/ 5607050 w 5619750"/>
                <a:gd name="connsiteY132" fmla="*/ 736600 h 3892550"/>
                <a:gd name="connsiteX133" fmla="*/ 5619750 w 5619750"/>
                <a:gd name="connsiteY133" fmla="*/ 660400 h 3892550"/>
                <a:gd name="connsiteX134" fmla="*/ 5607050 w 5619750"/>
                <a:gd name="connsiteY134" fmla="*/ 577850 h 3892550"/>
                <a:gd name="connsiteX135" fmla="*/ 5575300 w 5619750"/>
                <a:gd name="connsiteY135" fmla="*/ 533400 h 3892550"/>
                <a:gd name="connsiteX136" fmla="*/ 5543550 w 5619750"/>
                <a:gd name="connsiteY136" fmla="*/ 495300 h 3892550"/>
                <a:gd name="connsiteX137" fmla="*/ 5505450 w 5619750"/>
                <a:gd name="connsiteY137" fmla="*/ 438150 h 3892550"/>
                <a:gd name="connsiteX138" fmla="*/ 5486400 w 5619750"/>
                <a:gd name="connsiteY138" fmla="*/ 412750 h 3892550"/>
                <a:gd name="connsiteX139" fmla="*/ 5454650 w 5619750"/>
                <a:gd name="connsiteY139" fmla="*/ 368300 h 3892550"/>
                <a:gd name="connsiteX140" fmla="*/ 5429250 w 5619750"/>
                <a:gd name="connsiteY140" fmla="*/ 342900 h 3892550"/>
                <a:gd name="connsiteX141" fmla="*/ 5397500 w 5619750"/>
                <a:gd name="connsiteY141" fmla="*/ 292100 h 3892550"/>
                <a:gd name="connsiteX142" fmla="*/ 5372100 w 5619750"/>
                <a:gd name="connsiteY142" fmla="*/ 260350 h 3892550"/>
                <a:gd name="connsiteX143" fmla="*/ 5359400 w 5619750"/>
                <a:gd name="connsiteY143" fmla="*/ 241300 h 3892550"/>
                <a:gd name="connsiteX144" fmla="*/ 5340350 w 5619750"/>
                <a:gd name="connsiteY144" fmla="*/ 222250 h 3892550"/>
                <a:gd name="connsiteX145" fmla="*/ 5295900 w 5619750"/>
                <a:gd name="connsiteY145" fmla="*/ 158750 h 3892550"/>
                <a:gd name="connsiteX146" fmla="*/ 5289550 w 5619750"/>
                <a:gd name="connsiteY146" fmla="*/ 133350 h 3892550"/>
                <a:gd name="connsiteX147" fmla="*/ 5232400 w 5619750"/>
                <a:gd name="connsiteY147" fmla="*/ 88900 h 3892550"/>
                <a:gd name="connsiteX148" fmla="*/ 5181600 w 5619750"/>
                <a:gd name="connsiteY148" fmla="*/ 63500 h 3892550"/>
                <a:gd name="connsiteX149" fmla="*/ 5035550 w 5619750"/>
                <a:gd name="connsiteY149" fmla="*/ 12700 h 3892550"/>
                <a:gd name="connsiteX150" fmla="*/ 4978400 w 5619750"/>
                <a:gd name="connsiteY150" fmla="*/ 0 h 3892550"/>
                <a:gd name="connsiteX151" fmla="*/ 4794250 w 5619750"/>
                <a:gd name="connsiteY151" fmla="*/ 6350 h 3892550"/>
                <a:gd name="connsiteX152" fmla="*/ 4762500 w 5619750"/>
                <a:gd name="connsiteY152" fmla="*/ 19050 h 3892550"/>
                <a:gd name="connsiteX153" fmla="*/ 4724400 w 5619750"/>
                <a:gd name="connsiteY153" fmla="*/ 25400 h 3892550"/>
                <a:gd name="connsiteX154" fmla="*/ 4673600 w 5619750"/>
                <a:gd name="connsiteY154" fmla="*/ 69850 h 3892550"/>
                <a:gd name="connsiteX155" fmla="*/ 4641850 w 5619750"/>
                <a:gd name="connsiteY155" fmla="*/ 95250 h 3892550"/>
                <a:gd name="connsiteX156" fmla="*/ 4597400 w 5619750"/>
                <a:gd name="connsiteY156" fmla="*/ 152400 h 3892550"/>
                <a:gd name="connsiteX157" fmla="*/ 4552950 w 5619750"/>
                <a:gd name="connsiteY157" fmla="*/ 184150 h 3892550"/>
                <a:gd name="connsiteX158" fmla="*/ 4540250 w 5619750"/>
                <a:gd name="connsiteY158" fmla="*/ 203200 h 3892550"/>
                <a:gd name="connsiteX159" fmla="*/ 4514850 w 5619750"/>
                <a:gd name="connsiteY159" fmla="*/ 222250 h 3892550"/>
                <a:gd name="connsiteX160" fmla="*/ 4445000 w 5619750"/>
                <a:gd name="connsiteY160" fmla="*/ 292100 h 3892550"/>
                <a:gd name="connsiteX161" fmla="*/ 4406900 w 5619750"/>
                <a:gd name="connsiteY161" fmla="*/ 330200 h 3892550"/>
                <a:gd name="connsiteX162" fmla="*/ 4356100 w 5619750"/>
                <a:gd name="connsiteY162" fmla="*/ 400050 h 3892550"/>
                <a:gd name="connsiteX163" fmla="*/ 4330700 w 5619750"/>
                <a:gd name="connsiteY163" fmla="*/ 431800 h 3892550"/>
                <a:gd name="connsiteX164" fmla="*/ 4305300 w 5619750"/>
                <a:gd name="connsiteY164" fmla="*/ 457200 h 3892550"/>
                <a:gd name="connsiteX165" fmla="*/ 4273550 w 5619750"/>
                <a:gd name="connsiteY165" fmla="*/ 501650 h 3892550"/>
                <a:gd name="connsiteX166" fmla="*/ 4222750 w 5619750"/>
                <a:gd name="connsiteY166" fmla="*/ 552450 h 3892550"/>
                <a:gd name="connsiteX167" fmla="*/ 4197350 w 5619750"/>
                <a:gd name="connsiteY167" fmla="*/ 584200 h 3892550"/>
                <a:gd name="connsiteX168" fmla="*/ 4178300 w 5619750"/>
                <a:gd name="connsiteY168" fmla="*/ 615950 h 3892550"/>
                <a:gd name="connsiteX169" fmla="*/ 4152900 w 5619750"/>
                <a:gd name="connsiteY169" fmla="*/ 635000 h 3892550"/>
                <a:gd name="connsiteX170" fmla="*/ 4114800 w 5619750"/>
                <a:gd name="connsiteY170" fmla="*/ 704850 h 3892550"/>
                <a:gd name="connsiteX171" fmla="*/ 4095750 w 5619750"/>
                <a:gd name="connsiteY171" fmla="*/ 742950 h 3892550"/>
                <a:gd name="connsiteX172" fmla="*/ 4076700 w 5619750"/>
                <a:gd name="connsiteY172" fmla="*/ 774700 h 3892550"/>
                <a:gd name="connsiteX173" fmla="*/ 4064000 w 5619750"/>
                <a:gd name="connsiteY173" fmla="*/ 800100 h 3892550"/>
                <a:gd name="connsiteX174" fmla="*/ 4051300 w 5619750"/>
                <a:gd name="connsiteY174" fmla="*/ 819150 h 3892550"/>
                <a:gd name="connsiteX175" fmla="*/ 4038600 w 5619750"/>
                <a:gd name="connsiteY175" fmla="*/ 844550 h 3892550"/>
                <a:gd name="connsiteX176" fmla="*/ 4019550 w 5619750"/>
                <a:gd name="connsiteY176" fmla="*/ 857250 h 3892550"/>
                <a:gd name="connsiteX177" fmla="*/ 3975100 w 5619750"/>
                <a:gd name="connsiteY177" fmla="*/ 895350 h 3892550"/>
                <a:gd name="connsiteX178" fmla="*/ 3917950 w 5619750"/>
                <a:gd name="connsiteY178" fmla="*/ 927100 h 3892550"/>
                <a:gd name="connsiteX179" fmla="*/ 3879850 w 5619750"/>
                <a:gd name="connsiteY179" fmla="*/ 946150 h 3892550"/>
                <a:gd name="connsiteX180" fmla="*/ 3860800 w 5619750"/>
                <a:gd name="connsiteY180" fmla="*/ 965200 h 3892550"/>
                <a:gd name="connsiteX181" fmla="*/ 3797300 w 5619750"/>
                <a:gd name="connsiteY181" fmla="*/ 990600 h 3892550"/>
                <a:gd name="connsiteX182" fmla="*/ 3771900 w 5619750"/>
                <a:gd name="connsiteY182" fmla="*/ 1003300 h 3892550"/>
                <a:gd name="connsiteX183" fmla="*/ 3721100 w 5619750"/>
                <a:gd name="connsiteY183" fmla="*/ 1041400 h 3892550"/>
                <a:gd name="connsiteX184" fmla="*/ 3689350 w 5619750"/>
                <a:gd name="connsiteY184" fmla="*/ 1073150 h 3892550"/>
                <a:gd name="connsiteX185" fmla="*/ 3651250 w 5619750"/>
                <a:gd name="connsiteY185" fmla="*/ 1123950 h 3892550"/>
                <a:gd name="connsiteX186" fmla="*/ 3638550 w 5619750"/>
                <a:gd name="connsiteY186" fmla="*/ 1143000 h 3892550"/>
                <a:gd name="connsiteX187" fmla="*/ 3613150 w 5619750"/>
                <a:gd name="connsiteY187" fmla="*/ 1162050 h 3892550"/>
                <a:gd name="connsiteX188" fmla="*/ 3562350 w 5619750"/>
                <a:gd name="connsiteY188" fmla="*/ 1231900 h 3892550"/>
                <a:gd name="connsiteX189" fmla="*/ 3543300 w 5619750"/>
                <a:gd name="connsiteY189" fmla="*/ 1238250 h 3892550"/>
                <a:gd name="connsiteX190" fmla="*/ 3511550 w 5619750"/>
                <a:gd name="connsiteY190" fmla="*/ 1270000 h 3892550"/>
                <a:gd name="connsiteX191" fmla="*/ 3448050 w 5619750"/>
                <a:gd name="connsiteY191" fmla="*/ 1314450 h 3892550"/>
                <a:gd name="connsiteX192" fmla="*/ 3416300 w 5619750"/>
                <a:gd name="connsiteY192" fmla="*/ 1327150 h 3892550"/>
                <a:gd name="connsiteX193" fmla="*/ 3384550 w 5619750"/>
                <a:gd name="connsiteY193" fmla="*/ 1352550 h 3892550"/>
                <a:gd name="connsiteX194" fmla="*/ 3333750 w 5619750"/>
                <a:gd name="connsiteY194" fmla="*/ 1377950 h 3892550"/>
                <a:gd name="connsiteX195" fmla="*/ 3308350 w 5619750"/>
                <a:gd name="connsiteY195" fmla="*/ 1403350 h 3892550"/>
                <a:gd name="connsiteX196" fmla="*/ 3276600 w 5619750"/>
                <a:gd name="connsiteY196" fmla="*/ 1409700 h 3892550"/>
                <a:gd name="connsiteX197" fmla="*/ 3213100 w 5619750"/>
                <a:gd name="connsiteY197" fmla="*/ 1435100 h 3892550"/>
                <a:gd name="connsiteX198" fmla="*/ 3168650 w 5619750"/>
                <a:gd name="connsiteY198" fmla="*/ 1447800 h 3892550"/>
                <a:gd name="connsiteX199" fmla="*/ 3143250 w 5619750"/>
                <a:gd name="connsiteY199" fmla="*/ 1460500 h 3892550"/>
                <a:gd name="connsiteX200" fmla="*/ 3124200 w 5619750"/>
                <a:gd name="connsiteY200" fmla="*/ 1466850 h 3892550"/>
                <a:gd name="connsiteX201" fmla="*/ 3073400 w 5619750"/>
                <a:gd name="connsiteY201" fmla="*/ 1492250 h 3892550"/>
                <a:gd name="connsiteX202" fmla="*/ 3028950 w 5619750"/>
                <a:gd name="connsiteY202" fmla="*/ 1517650 h 3892550"/>
                <a:gd name="connsiteX203" fmla="*/ 3009900 w 5619750"/>
                <a:gd name="connsiteY203" fmla="*/ 1536700 h 3892550"/>
                <a:gd name="connsiteX204" fmla="*/ 2959100 w 5619750"/>
                <a:gd name="connsiteY204" fmla="*/ 1549400 h 3892550"/>
                <a:gd name="connsiteX205" fmla="*/ 2882900 w 5619750"/>
                <a:gd name="connsiteY205" fmla="*/ 1581150 h 3892550"/>
                <a:gd name="connsiteX206" fmla="*/ 2794000 w 5619750"/>
                <a:gd name="connsiteY206" fmla="*/ 1600200 h 3892550"/>
                <a:gd name="connsiteX207" fmla="*/ 2762250 w 5619750"/>
                <a:gd name="connsiteY207" fmla="*/ 1612900 h 3892550"/>
                <a:gd name="connsiteX208" fmla="*/ 2705100 w 5619750"/>
                <a:gd name="connsiteY208" fmla="*/ 1625600 h 3892550"/>
                <a:gd name="connsiteX209" fmla="*/ 2679700 w 5619750"/>
                <a:gd name="connsiteY209" fmla="*/ 1638300 h 3892550"/>
                <a:gd name="connsiteX210" fmla="*/ 2641600 w 5619750"/>
                <a:gd name="connsiteY210" fmla="*/ 1651000 h 3892550"/>
                <a:gd name="connsiteX211" fmla="*/ 2609850 w 5619750"/>
                <a:gd name="connsiteY211" fmla="*/ 1670050 h 3892550"/>
                <a:gd name="connsiteX212" fmla="*/ 2578100 w 5619750"/>
                <a:gd name="connsiteY212" fmla="*/ 1682750 h 3892550"/>
                <a:gd name="connsiteX213" fmla="*/ 2527300 w 5619750"/>
                <a:gd name="connsiteY213" fmla="*/ 1714500 h 3892550"/>
                <a:gd name="connsiteX214" fmla="*/ 2438400 w 5619750"/>
                <a:gd name="connsiteY214" fmla="*/ 1752600 h 3892550"/>
                <a:gd name="connsiteX215" fmla="*/ 2400300 w 5619750"/>
                <a:gd name="connsiteY215" fmla="*/ 1771650 h 3892550"/>
                <a:gd name="connsiteX216" fmla="*/ 2362200 w 5619750"/>
                <a:gd name="connsiteY216" fmla="*/ 1784350 h 3892550"/>
                <a:gd name="connsiteX217" fmla="*/ 2336800 w 5619750"/>
                <a:gd name="connsiteY217" fmla="*/ 1797050 h 3892550"/>
                <a:gd name="connsiteX218" fmla="*/ 2292350 w 5619750"/>
                <a:gd name="connsiteY218" fmla="*/ 1816100 h 3892550"/>
                <a:gd name="connsiteX219" fmla="*/ 2273300 w 5619750"/>
                <a:gd name="connsiteY219" fmla="*/ 1828800 h 3892550"/>
                <a:gd name="connsiteX220" fmla="*/ 2241550 w 5619750"/>
                <a:gd name="connsiteY220" fmla="*/ 1841500 h 3892550"/>
                <a:gd name="connsiteX221" fmla="*/ 2209800 w 5619750"/>
                <a:gd name="connsiteY221" fmla="*/ 1860550 h 3892550"/>
                <a:gd name="connsiteX222" fmla="*/ 2171700 w 5619750"/>
                <a:gd name="connsiteY222" fmla="*/ 1873250 h 3892550"/>
                <a:gd name="connsiteX223" fmla="*/ 2127250 w 5619750"/>
                <a:gd name="connsiteY223" fmla="*/ 1885950 h 3892550"/>
                <a:gd name="connsiteX224" fmla="*/ 2108200 w 5619750"/>
                <a:gd name="connsiteY224" fmla="*/ 1898650 h 3892550"/>
                <a:gd name="connsiteX225" fmla="*/ 2076450 w 5619750"/>
                <a:gd name="connsiteY225" fmla="*/ 1905000 h 3892550"/>
                <a:gd name="connsiteX226" fmla="*/ 2032000 w 5619750"/>
                <a:gd name="connsiteY226" fmla="*/ 1917700 h 3892550"/>
                <a:gd name="connsiteX227" fmla="*/ 2006600 w 5619750"/>
                <a:gd name="connsiteY227" fmla="*/ 1936750 h 3892550"/>
                <a:gd name="connsiteX228" fmla="*/ 1981200 w 5619750"/>
                <a:gd name="connsiteY228" fmla="*/ 1943100 h 3892550"/>
                <a:gd name="connsiteX229" fmla="*/ 1962150 w 5619750"/>
                <a:gd name="connsiteY229" fmla="*/ 1962150 h 3892550"/>
                <a:gd name="connsiteX230" fmla="*/ 1924050 w 5619750"/>
                <a:gd name="connsiteY230" fmla="*/ 1981200 h 3892550"/>
                <a:gd name="connsiteX231" fmla="*/ 1892300 w 5619750"/>
                <a:gd name="connsiteY231" fmla="*/ 2012950 h 3892550"/>
                <a:gd name="connsiteX232" fmla="*/ 1841500 w 5619750"/>
                <a:gd name="connsiteY232" fmla="*/ 2044700 h 3892550"/>
                <a:gd name="connsiteX233" fmla="*/ 1822450 w 5619750"/>
                <a:gd name="connsiteY233" fmla="*/ 2070100 h 3892550"/>
                <a:gd name="connsiteX234" fmla="*/ 1765300 w 5619750"/>
                <a:gd name="connsiteY234" fmla="*/ 2114550 h 3892550"/>
                <a:gd name="connsiteX235" fmla="*/ 1727200 w 5619750"/>
                <a:gd name="connsiteY235" fmla="*/ 2139950 h 3892550"/>
                <a:gd name="connsiteX236" fmla="*/ 1701800 w 5619750"/>
                <a:gd name="connsiteY236" fmla="*/ 2178050 h 3892550"/>
                <a:gd name="connsiteX237" fmla="*/ 1638300 w 5619750"/>
                <a:gd name="connsiteY237" fmla="*/ 2228850 h 3892550"/>
                <a:gd name="connsiteX238" fmla="*/ 1600200 w 5619750"/>
                <a:gd name="connsiteY238" fmla="*/ 2254250 h 3892550"/>
                <a:gd name="connsiteX239" fmla="*/ 1581150 w 5619750"/>
                <a:gd name="connsiteY239" fmla="*/ 2260600 h 3892550"/>
                <a:gd name="connsiteX240" fmla="*/ 1562100 w 5619750"/>
                <a:gd name="connsiteY240" fmla="*/ 2273300 h 3892550"/>
                <a:gd name="connsiteX241" fmla="*/ 1498600 w 5619750"/>
                <a:gd name="connsiteY241" fmla="*/ 2292350 h 3892550"/>
                <a:gd name="connsiteX242" fmla="*/ 1428750 w 5619750"/>
                <a:gd name="connsiteY242" fmla="*/ 2311400 h 3892550"/>
                <a:gd name="connsiteX243" fmla="*/ 1352550 w 5619750"/>
                <a:gd name="connsiteY243" fmla="*/ 2349500 h 3892550"/>
                <a:gd name="connsiteX244" fmla="*/ 1314450 w 5619750"/>
                <a:gd name="connsiteY244" fmla="*/ 2362200 h 3892550"/>
                <a:gd name="connsiteX245" fmla="*/ 1295400 w 5619750"/>
                <a:gd name="connsiteY245" fmla="*/ 2374900 h 3892550"/>
                <a:gd name="connsiteX246" fmla="*/ 1276350 w 5619750"/>
                <a:gd name="connsiteY246" fmla="*/ 2381250 h 3892550"/>
                <a:gd name="connsiteX247" fmla="*/ 1250950 w 5619750"/>
                <a:gd name="connsiteY247" fmla="*/ 2393950 h 3892550"/>
                <a:gd name="connsiteX248" fmla="*/ 1212850 w 5619750"/>
                <a:gd name="connsiteY248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21150 w 5619750"/>
                <a:gd name="connsiteY105" fmla="*/ 1638300 h 3892550"/>
                <a:gd name="connsiteX106" fmla="*/ 4197350 w 5619750"/>
                <a:gd name="connsiteY106" fmla="*/ 1593850 h 3892550"/>
                <a:gd name="connsiteX107" fmla="*/ 4248150 w 5619750"/>
                <a:gd name="connsiteY107" fmla="*/ 1574800 h 3892550"/>
                <a:gd name="connsiteX108" fmla="*/ 4375150 w 5619750"/>
                <a:gd name="connsiteY108" fmla="*/ 1498600 h 3892550"/>
                <a:gd name="connsiteX109" fmla="*/ 4495800 w 5619750"/>
                <a:gd name="connsiteY109" fmla="*/ 1447800 h 3892550"/>
                <a:gd name="connsiteX110" fmla="*/ 4514850 w 5619750"/>
                <a:gd name="connsiteY110" fmla="*/ 1441450 h 3892550"/>
                <a:gd name="connsiteX111" fmla="*/ 4813300 w 5619750"/>
                <a:gd name="connsiteY111" fmla="*/ 1460500 h 3892550"/>
                <a:gd name="connsiteX112" fmla="*/ 4851400 w 5619750"/>
                <a:gd name="connsiteY112" fmla="*/ 1466850 h 3892550"/>
                <a:gd name="connsiteX113" fmla="*/ 4876800 w 5619750"/>
                <a:gd name="connsiteY113" fmla="*/ 1479550 h 3892550"/>
                <a:gd name="connsiteX114" fmla="*/ 4914900 w 5619750"/>
                <a:gd name="connsiteY114" fmla="*/ 1492250 h 3892550"/>
                <a:gd name="connsiteX115" fmla="*/ 5035550 w 5619750"/>
                <a:gd name="connsiteY115" fmla="*/ 1524000 h 3892550"/>
                <a:gd name="connsiteX116" fmla="*/ 5086350 w 5619750"/>
                <a:gd name="connsiteY116" fmla="*/ 1530350 h 3892550"/>
                <a:gd name="connsiteX117" fmla="*/ 5226050 w 5619750"/>
                <a:gd name="connsiteY117" fmla="*/ 1524000 h 3892550"/>
                <a:gd name="connsiteX118" fmla="*/ 5295900 w 5619750"/>
                <a:gd name="connsiteY118" fmla="*/ 1498600 h 3892550"/>
                <a:gd name="connsiteX119" fmla="*/ 5372100 w 5619750"/>
                <a:gd name="connsiteY119" fmla="*/ 1454150 h 3892550"/>
                <a:gd name="connsiteX120" fmla="*/ 5422900 w 5619750"/>
                <a:gd name="connsiteY120" fmla="*/ 1422400 h 3892550"/>
                <a:gd name="connsiteX121" fmla="*/ 5480050 w 5619750"/>
                <a:gd name="connsiteY121" fmla="*/ 1358900 h 3892550"/>
                <a:gd name="connsiteX122" fmla="*/ 5499100 w 5619750"/>
                <a:gd name="connsiteY122" fmla="*/ 1327150 h 3892550"/>
                <a:gd name="connsiteX123" fmla="*/ 5505450 w 5619750"/>
                <a:gd name="connsiteY123" fmla="*/ 1301750 h 3892550"/>
                <a:gd name="connsiteX124" fmla="*/ 5524500 w 5619750"/>
                <a:gd name="connsiteY124" fmla="*/ 1250950 h 3892550"/>
                <a:gd name="connsiteX125" fmla="*/ 5537200 w 5619750"/>
                <a:gd name="connsiteY125" fmla="*/ 1193800 h 3892550"/>
                <a:gd name="connsiteX126" fmla="*/ 5549900 w 5619750"/>
                <a:gd name="connsiteY126" fmla="*/ 1155700 h 3892550"/>
                <a:gd name="connsiteX127" fmla="*/ 5562600 w 5619750"/>
                <a:gd name="connsiteY127" fmla="*/ 1092200 h 3892550"/>
                <a:gd name="connsiteX128" fmla="*/ 5568950 w 5619750"/>
                <a:gd name="connsiteY128" fmla="*/ 1016000 h 3892550"/>
                <a:gd name="connsiteX129" fmla="*/ 5581650 w 5619750"/>
                <a:gd name="connsiteY129" fmla="*/ 863600 h 3892550"/>
                <a:gd name="connsiteX130" fmla="*/ 5600700 w 5619750"/>
                <a:gd name="connsiteY130" fmla="*/ 793750 h 3892550"/>
                <a:gd name="connsiteX131" fmla="*/ 5607050 w 5619750"/>
                <a:gd name="connsiteY131" fmla="*/ 736600 h 3892550"/>
                <a:gd name="connsiteX132" fmla="*/ 5619750 w 5619750"/>
                <a:gd name="connsiteY132" fmla="*/ 660400 h 3892550"/>
                <a:gd name="connsiteX133" fmla="*/ 5607050 w 5619750"/>
                <a:gd name="connsiteY133" fmla="*/ 577850 h 3892550"/>
                <a:gd name="connsiteX134" fmla="*/ 5575300 w 5619750"/>
                <a:gd name="connsiteY134" fmla="*/ 533400 h 3892550"/>
                <a:gd name="connsiteX135" fmla="*/ 5543550 w 5619750"/>
                <a:gd name="connsiteY135" fmla="*/ 495300 h 3892550"/>
                <a:gd name="connsiteX136" fmla="*/ 5505450 w 5619750"/>
                <a:gd name="connsiteY136" fmla="*/ 438150 h 3892550"/>
                <a:gd name="connsiteX137" fmla="*/ 5486400 w 5619750"/>
                <a:gd name="connsiteY137" fmla="*/ 412750 h 3892550"/>
                <a:gd name="connsiteX138" fmla="*/ 5454650 w 5619750"/>
                <a:gd name="connsiteY138" fmla="*/ 368300 h 3892550"/>
                <a:gd name="connsiteX139" fmla="*/ 5429250 w 5619750"/>
                <a:gd name="connsiteY139" fmla="*/ 342900 h 3892550"/>
                <a:gd name="connsiteX140" fmla="*/ 5397500 w 5619750"/>
                <a:gd name="connsiteY140" fmla="*/ 292100 h 3892550"/>
                <a:gd name="connsiteX141" fmla="*/ 5372100 w 5619750"/>
                <a:gd name="connsiteY141" fmla="*/ 260350 h 3892550"/>
                <a:gd name="connsiteX142" fmla="*/ 5359400 w 5619750"/>
                <a:gd name="connsiteY142" fmla="*/ 241300 h 3892550"/>
                <a:gd name="connsiteX143" fmla="*/ 5340350 w 5619750"/>
                <a:gd name="connsiteY143" fmla="*/ 222250 h 3892550"/>
                <a:gd name="connsiteX144" fmla="*/ 5295900 w 5619750"/>
                <a:gd name="connsiteY144" fmla="*/ 158750 h 3892550"/>
                <a:gd name="connsiteX145" fmla="*/ 5289550 w 5619750"/>
                <a:gd name="connsiteY145" fmla="*/ 133350 h 3892550"/>
                <a:gd name="connsiteX146" fmla="*/ 5232400 w 5619750"/>
                <a:gd name="connsiteY146" fmla="*/ 88900 h 3892550"/>
                <a:gd name="connsiteX147" fmla="*/ 5181600 w 5619750"/>
                <a:gd name="connsiteY147" fmla="*/ 63500 h 3892550"/>
                <a:gd name="connsiteX148" fmla="*/ 5035550 w 5619750"/>
                <a:gd name="connsiteY148" fmla="*/ 12700 h 3892550"/>
                <a:gd name="connsiteX149" fmla="*/ 4978400 w 5619750"/>
                <a:gd name="connsiteY149" fmla="*/ 0 h 3892550"/>
                <a:gd name="connsiteX150" fmla="*/ 4794250 w 5619750"/>
                <a:gd name="connsiteY150" fmla="*/ 6350 h 3892550"/>
                <a:gd name="connsiteX151" fmla="*/ 4762500 w 5619750"/>
                <a:gd name="connsiteY151" fmla="*/ 19050 h 3892550"/>
                <a:gd name="connsiteX152" fmla="*/ 4724400 w 5619750"/>
                <a:gd name="connsiteY152" fmla="*/ 25400 h 3892550"/>
                <a:gd name="connsiteX153" fmla="*/ 4673600 w 5619750"/>
                <a:gd name="connsiteY153" fmla="*/ 69850 h 3892550"/>
                <a:gd name="connsiteX154" fmla="*/ 4641850 w 5619750"/>
                <a:gd name="connsiteY154" fmla="*/ 95250 h 3892550"/>
                <a:gd name="connsiteX155" fmla="*/ 4597400 w 5619750"/>
                <a:gd name="connsiteY155" fmla="*/ 152400 h 3892550"/>
                <a:gd name="connsiteX156" fmla="*/ 4552950 w 5619750"/>
                <a:gd name="connsiteY156" fmla="*/ 184150 h 3892550"/>
                <a:gd name="connsiteX157" fmla="*/ 4540250 w 5619750"/>
                <a:gd name="connsiteY157" fmla="*/ 203200 h 3892550"/>
                <a:gd name="connsiteX158" fmla="*/ 4514850 w 5619750"/>
                <a:gd name="connsiteY158" fmla="*/ 222250 h 3892550"/>
                <a:gd name="connsiteX159" fmla="*/ 4445000 w 5619750"/>
                <a:gd name="connsiteY159" fmla="*/ 292100 h 3892550"/>
                <a:gd name="connsiteX160" fmla="*/ 4406900 w 5619750"/>
                <a:gd name="connsiteY160" fmla="*/ 330200 h 3892550"/>
                <a:gd name="connsiteX161" fmla="*/ 4356100 w 5619750"/>
                <a:gd name="connsiteY161" fmla="*/ 400050 h 3892550"/>
                <a:gd name="connsiteX162" fmla="*/ 4330700 w 5619750"/>
                <a:gd name="connsiteY162" fmla="*/ 431800 h 3892550"/>
                <a:gd name="connsiteX163" fmla="*/ 4305300 w 5619750"/>
                <a:gd name="connsiteY163" fmla="*/ 457200 h 3892550"/>
                <a:gd name="connsiteX164" fmla="*/ 4273550 w 5619750"/>
                <a:gd name="connsiteY164" fmla="*/ 501650 h 3892550"/>
                <a:gd name="connsiteX165" fmla="*/ 4222750 w 5619750"/>
                <a:gd name="connsiteY165" fmla="*/ 552450 h 3892550"/>
                <a:gd name="connsiteX166" fmla="*/ 4197350 w 5619750"/>
                <a:gd name="connsiteY166" fmla="*/ 584200 h 3892550"/>
                <a:gd name="connsiteX167" fmla="*/ 4178300 w 5619750"/>
                <a:gd name="connsiteY167" fmla="*/ 615950 h 3892550"/>
                <a:gd name="connsiteX168" fmla="*/ 4152900 w 5619750"/>
                <a:gd name="connsiteY168" fmla="*/ 635000 h 3892550"/>
                <a:gd name="connsiteX169" fmla="*/ 4114800 w 5619750"/>
                <a:gd name="connsiteY169" fmla="*/ 704850 h 3892550"/>
                <a:gd name="connsiteX170" fmla="*/ 4095750 w 5619750"/>
                <a:gd name="connsiteY170" fmla="*/ 742950 h 3892550"/>
                <a:gd name="connsiteX171" fmla="*/ 4076700 w 5619750"/>
                <a:gd name="connsiteY171" fmla="*/ 774700 h 3892550"/>
                <a:gd name="connsiteX172" fmla="*/ 4064000 w 5619750"/>
                <a:gd name="connsiteY172" fmla="*/ 800100 h 3892550"/>
                <a:gd name="connsiteX173" fmla="*/ 4051300 w 5619750"/>
                <a:gd name="connsiteY173" fmla="*/ 819150 h 3892550"/>
                <a:gd name="connsiteX174" fmla="*/ 4038600 w 5619750"/>
                <a:gd name="connsiteY174" fmla="*/ 844550 h 3892550"/>
                <a:gd name="connsiteX175" fmla="*/ 4019550 w 5619750"/>
                <a:gd name="connsiteY175" fmla="*/ 857250 h 3892550"/>
                <a:gd name="connsiteX176" fmla="*/ 3975100 w 5619750"/>
                <a:gd name="connsiteY176" fmla="*/ 895350 h 3892550"/>
                <a:gd name="connsiteX177" fmla="*/ 3917950 w 5619750"/>
                <a:gd name="connsiteY177" fmla="*/ 927100 h 3892550"/>
                <a:gd name="connsiteX178" fmla="*/ 3879850 w 5619750"/>
                <a:gd name="connsiteY178" fmla="*/ 946150 h 3892550"/>
                <a:gd name="connsiteX179" fmla="*/ 3860800 w 5619750"/>
                <a:gd name="connsiteY179" fmla="*/ 965200 h 3892550"/>
                <a:gd name="connsiteX180" fmla="*/ 3797300 w 5619750"/>
                <a:gd name="connsiteY180" fmla="*/ 990600 h 3892550"/>
                <a:gd name="connsiteX181" fmla="*/ 3771900 w 5619750"/>
                <a:gd name="connsiteY181" fmla="*/ 1003300 h 3892550"/>
                <a:gd name="connsiteX182" fmla="*/ 3721100 w 5619750"/>
                <a:gd name="connsiteY182" fmla="*/ 1041400 h 3892550"/>
                <a:gd name="connsiteX183" fmla="*/ 3689350 w 5619750"/>
                <a:gd name="connsiteY183" fmla="*/ 1073150 h 3892550"/>
                <a:gd name="connsiteX184" fmla="*/ 3651250 w 5619750"/>
                <a:gd name="connsiteY184" fmla="*/ 1123950 h 3892550"/>
                <a:gd name="connsiteX185" fmla="*/ 3638550 w 5619750"/>
                <a:gd name="connsiteY185" fmla="*/ 1143000 h 3892550"/>
                <a:gd name="connsiteX186" fmla="*/ 3613150 w 5619750"/>
                <a:gd name="connsiteY186" fmla="*/ 1162050 h 3892550"/>
                <a:gd name="connsiteX187" fmla="*/ 3562350 w 5619750"/>
                <a:gd name="connsiteY187" fmla="*/ 1231900 h 3892550"/>
                <a:gd name="connsiteX188" fmla="*/ 3543300 w 5619750"/>
                <a:gd name="connsiteY188" fmla="*/ 1238250 h 3892550"/>
                <a:gd name="connsiteX189" fmla="*/ 3511550 w 5619750"/>
                <a:gd name="connsiteY189" fmla="*/ 1270000 h 3892550"/>
                <a:gd name="connsiteX190" fmla="*/ 3448050 w 5619750"/>
                <a:gd name="connsiteY190" fmla="*/ 1314450 h 3892550"/>
                <a:gd name="connsiteX191" fmla="*/ 3416300 w 5619750"/>
                <a:gd name="connsiteY191" fmla="*/ 1327150 h 3892550"/>
                <a:gd name="connsiteX192" fmla="*/ 3384550 w 5619750"/>
                <a:gd name="connsiteY192" fmla="*/ 1352550 h 3892550"/>
                <a:gd name="connsiteX193" fmla="*/ 3333750 w 5619750"/>
                <a:gd name="connsiteY193" fmla="*/ 1377950 h 3892550"/>
                <a:gd name="connsiteX194" fmla="*/ 3308350 w 5619750"/>
                <a:gd name="connsiteY194" fmla="*/ 1403350 h 3892550"/>
                <a:gd name="connsiteX195" fmla="*/ 3276600 w 5619750"/>
                <a:gd name="connsiteY195" fmla="*/ 1409700 h 3892550"/>
                <a:gd name="connsiteX196" fmla="*/ 3213100 w 5619750"/>
                <a:gd name="connsiteY196" fmla="*/ 1435100 h 3892550"/>
                <a:gd name="connsiteX197" fmla="*/ 3168650 w 5619750"/>
                <a:gd name="connsiteY197" fmla="*/ 1447800 h 3892550"/>
                <a:gd name="connsiteX198" fmla="*/ 3143250 w 5619750"/>
                <a:gd name="connsiteY198" fmla="*/ 1460500 h 3892550"/>
                <a:gd name="connsiteX199" fmla="*/ 3124200 w 5619750"/>
                <a:gd name="connsiteY199" fmla="*/ 1466850 h 3892550"/>
                <a:gd name="connsiteX200" fmla="*/ 3073400 w 5619750"/>
                <a:gd name="connsiteY200" fmla="*/ 1492250 h 3892550"/>
                <a:gd name="connsiteX201" fmla="*/ 3028950 w 5619750"/>
                <a:gd name="connsiteY201" fmla="*/ 1517650 h 3892550"/>
                <a:gd name="connsiteX202" fmla="*/ 3009900 w 5619750"/>
                <a:gd name="connsiteY202" fmla="*/ 1536700 h 3892550"/>
                <a:gd name="connsiteX203" fmla="*/ 2959100 w 5619750"/>
                <a:gd name="connsiteY203" fmla="*/ 1549400 h 3892550"/>
                <a:gd name="connsiteX204" fmla="*/ 2882900 w 5619750"/>
                <a:gd name="connsiteY204" fmla="*/ 1581150 h 3892550"/>
                <a:gd name="connsiteX205" fmla="*/ 2794000 w 5619750"/>
                <a:gd name="connsiteY205" fmla="*/ 1600200 h 3892550"/>
                <a:gd name="connsiteX206" fmla="*/ 2762250 w 5619750"/>
                <a:gd name="connsiteY206" fmla="*/ 1612900 h 3892550"/>
                <a:gd name="connsiteX207" fmla="*/ 2705100 w 5619750"/>
                <a:gd name="connsiteY207" fmla="*/ 1625600 h 3892550"/>
                <a:gd name="connsiteX208" fmla="*/ 2679700 w 5619750"/>
                <a:gd name="connsiteY208" fmla="*/ 1638300 h 3892550"/>
                <a:gd name="connsiteX209" fmla="*/ 2641600 w 5619750"/>
                <a:gd name="connsiteY209" fmla="*/ 1651000 h 3892550"/>
                <a:gd name="connsiteX210" fmla="*/ 2609850 w 5619750"/>
                <a:gd name="connsiteY210" fmla="*/ 1670050 h 3892550"/>
                <a:gd name="connsiteX211" fmla="*/ 2578100 w 5619750"/>
                <a:gd name="connsiteY211" fmla="*/ 1682750 h 3892550"/>
                <a:gd name="connsiteX212" fmla="*/ 2527300 w 5619750"/>
                <a:gd name="connsiteY212" fmla="*/ 1714500 h 3892550"/>
                <a:gd name="connsiteX213" fmla="*/ 2438400 w 5619750"/>
                <a:gd name="connsiteY213" fmla="*/ 1752600 h 3892550"/>
                <a:gd name="connsiteX214" fmla="*/ 2400300 w 5619750"/>
                <a:gd name="connsiteY214" fmla="*/ 1771650 h 3892550"/>
                <a:gd name="connsiteX215" fmla="*/ 2362200 w 5619750"/>
                <a:gd name="connsiteY215" fmla="*/ 1784350 h 3892550"/>
                <a:gd name="connsiteX216" fmla="*/ 2336800 w 5619750"/>
                <a:gd name="connsiteY216" fmla="*/ 1797050 h 3892550"/>
                <a:gd name="connsiteX217" fmla="*/ 2292350 w 5619750"/>
                <a:gd name="connsiteY217" fmla="*/ 1816100 h 3892550"/>
                <a:gd name="connsiteX218" fmla="*/ 2273300 w 5619750"/>
                <a:gd name="connsiteY218" fmla="*/ 1828800 h 3892550"/>
                <a:gd name="connsiteX219" fmla="*/ 2241550 w 5619750"/>
                <a:gd name="connsiteY219" fmla="*/ 1841500 h 3892550"/>
                <a:gd name="connsiteX220" fmla="*/ 2209800 w 5619750"/>
                <a:gd name="connsiteY220" fmla="*/ 1860550 h 3892550"/>
                <a:gd name="connsiteX221" fmla="*/ 2171700 w 5619750"/>
                <a:gd name="connsiteY221" fmla="*/ 1873250 h 3892550"/>
                <a:gd name="connsiteX222" fmla="*/ 2127250 w 5619750"/>
                <a:gd name="connsiteY222" fmla="*/ 1885950 h 3892550"/>
                <a:gd name="connsiteX223" fmla="*/ 2108200 w 5619750"/>
                <a:gd name="connsiteY223" fmla="*/ 1898650 h 3892550"/>
                <a:gd name="connsiteX224" fmla="*/ 2076450 w 5619750"/>
                <a:gd name="connsiteY224" fmla="*/ 1905000 h 3892550"/>
                <a:gd name="connsiteX225" fmla="*/ 2032000 w 5619750"/>
                <a:gd name="connsiteY225" fmla="*/ 1917700 h 3892550"/>
                <a:gd name="connsiteX226" fmla="*/ 2006600 w 5619750"/>
                <a:gd name="connsiteY226" fmla="*/ 1936750 h 3892550"/>
                <a:gd name="connsiteX227" fmla="*/ 1981200 w 5619750"/>
                <a:gd name="connsiteY227" fmla="*/ 1943100 h 3892550"/>
                <a:gd name="connsiteX228" fmla="*/ 1962150 w 5619750"/>
                <a:gd name="connsiteY228" fmla="*/ 1962150 h 3892550"/>
                <a:gd name="connsiteX229" fmla="*/ 1924050 w 5619750"/>
                <a:gd name="connsiteY229" fmla="*/ 1981200 h 3892550"/>
                <a:gd name="connsiteX230" fmla="*/ 1892300 w 5619750"/>
                <a:gd name="connsiteY230" fmla="*/ 2012950 h 3892550"/>
                <a:gd name="connsiteX231" fmla="*/ 1841500 w 5619750"/>
                <a:gd name="connsiteY231" fmla="*/ 2044700 h 3892550"/>
                <a:gd name="connsiteX232" fmla="*/ 1822450 w 5619750"/>
                <a:gd name="connsiteY232" fmla="*/ 2070100 h 3892550"/>
                <a:gd name="connsiteX233" fmla="*/ 1765300 w 5619750"/>
                <a:gd name="connsiteY233" fmla="*/ 2114550 h 3892550"/>
                <a:gd name="connsiteX234" fmla="*/ 1727200 w 5619750"/>
                <a:gd name="connsiteY234" fmla="*/ 2139950 h 3892550"/>
                <a:gd name="connsiteX235" fmla="*/ 1701800 w 5619750"/>
                <a:gd name="connsiteY235" fmla="*/ 2178050 h 3892550"/>
                <a:gd name="connsiteX236" fmla="*/ 1638300 w 5619750"/>
                <a:gd name="connsiteY236" fmla="*/ 2228850 h 3892550"/>
                <a:gd name="connsiteX237" fmla="*/ 1600200 w 5619750"/>
                <a:gd name="connsiteY237" fmla="*/ 2254250 h 3892550"/>
                <a:gd name="connsiteX238" fmla="*/ 1581150 w 5619750"/>
                <a:gd name="connsiteY238" fmla="*/ 2260600 h 3892550"/>
                <a:gd name="connsiteX239" fmla="*/ 1562100 w 5619750"/>
                <a:gd name="connsiteY239" fmla="*/ 2273300 h 3892550"/>
                <a:gd name="connsiteX240" fmla="*/ 1498600 w 5619750"/>
                <a:gd name="connsiteY240" fmla="*/ 2292350 h 3892550"/>
                <a:gd name="connsiteX241" fmla="*/ 1428750 w 5619750"/>
                <a:gd name="connsiteY241" fmla="*/ 2311400 h 3892550"/>
                <a:gd name="connsiteX242" fmla="*/ 1352550 w 5619750"/>
                <a:gd name="connsiteY242" fmla="*/ 2349500 h 3892550"/>
                <a:gd name="connsiteX243" fmla="*/ 1314450 w 5619750"/>
                <a:gd name="connsiteY243" fmla="*/ 2362200 h 3892550"/>
                <a:gd name="connsiteX244" fmla="*/ 1295400 w 5619750"/>
                <a:gd name="connsiteY244" fmla="*/ 2374900 h 3892550"/>
                <a:gd name="connsiteX245" fmla="*/ 1276350 w 5619750"/>
                <a:gd name="connsiteY245" fmla="*/ 2381250 h 3892550"/>
                <a:gd name="connsiteX246" fmla="*/ 1250950 w 5619750"/>
                <a:gd name="connsiteY246" fmla="*/ 2393950 h 3892550"/>
                <a:gd name="connsiteX247" fmla="*/ 1212850 w 5619750"/>
                <a:gd name="connsiteY247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28950 w 5619750"/>
                <a:gd name="connsiteY200" fmla="*/ 1517650 h 3892550"/>
                <a:gd name="connsiteX201" fmla="*/ 3009900 w 5619750"/>
                <a:gd name="connsiteY201" fmla="*/ 1536700 h 3892550"/>
                <a:gd name="connsiteX202" fmla="*/ 2959100 w 5619750"/>
                <a:gd name="connsiteY202" fmla="*/ 1549400 h 3892550"/>
                <a:gd name="connsiteX203" fmla="*/ 2882900 w 5619750"/>
                <a:gd name="connsiteY203" fmla="*/ 1581150 h 3892550"/>
                <a:gd name="connsiteX204" fmla="*/ 2794000 w 5619750"/>
                <a:gd name="connsiteY204" fmla="*/ 1600200 h 3892550"/>
                <a:gd name="connsiteX205" fmla="*/ 2762250 w 5619750"/>
                <a:gd name="connsiteY205" fmla="*/ 1612900 h 3892550"/>
                <a:gd name="connsiteX206" fmla="*/ 2705100 w 5619750"/>
                <a:gd name="connsiteY206" fmla="*/ 1625600 h 3892550"/>
                <a:gd name="connsiteX207" fmla="*/ 2679700 w 5619750"/>
                <a:gd name="connsiteY207" fmla="*/ 1638300 h 3892550"/>
                <a:gd name="connsiteX208" fmla="*/ 2641600 w 5619750"/>
                <a:gd name="connsiteY208" fmla="*/ 1651000 h 3892550"/>
                <a:gd name="connsiteX209" fmla="*/ 2609850 w 5619750"/>
                <a:gd name="connsiteY209" fmla="*/ 1670050 h 3892550"/>
                <a:gd name="connsiteX210" fmla="*/ 2578100 w 5619750"/>
                <a:gd name="connsiteY210" fmla="*/ 1682750 h 3892550"/>
                <a:gd name="connsiteX211" fmla="*/ 2527300 w 5619750"/>
                <a:gd name="connsiteY211" fmla="*/ 1714500 h 3892550"/>
                <a:gd name="connsiteX212" fmla="*/ 2438400 w 5619750"/>
                <a:gd name="connsiteY212" fmla="*/ 1752600 h 3892550"/>
                <a:gd name="connsiteX213" fmla="*/ 2400300 w 5619750"/>
                <a:gd name="connsiteY213" fmla="*/ 1771650 h 3892550"/>
                <a:gd name="connsiteX214" fmla="*/ 2362200 w 5619750"/>
                <a:gd name="connsiteY214" fmla="*/ 1784350 h 3892550"/>
                <a:gd name="connsiteX215" fmla="*/ 2336800 w 5619750"/>
                <a:gd name="connsiteY215" fmla="*/ 1797050 h 3892550"/>
                <a:gd name="connsiteX216" fmla="*/ 2292350 w 5619750"/>
                <a:gd name="connsiteY216" fmla="*/ 1816100 h 3892550"/>
                <a:gd name="connsiteX217" fmla="*/ 2273300 w 5619750"/>
                <a:gd name="connsiteY217" fmla="*/ 1828800 h 3892550"/>
                <a:gd name="connsiteX218" fmla="*/ 2241550 w 5619750"/>
                <a:gd name="connsiteY218" fmla="*/ 1841500 h 3892550"/>
                <a:gd name="connsiteX219" fmla="*/ 2209800 w 5619750"/>
                <a:gd name="connsiteY219" fmla="*/ 1860550 h 3892550"/>
                <a:gd name="connsiteX220" fmla="*/ 2171700 w 5619750"/>
                <a:gd name="connsiteY220" fmla="*/ 1873250 h 3892550"/>
                <a:gd name="connsiteX221" fmla="*/ 2127250 w 5619750"/>
                <a:gd name="connsiteY221" fmla="*/ 1885950 h 3892550"/>
                <a:gd name="connsiteX222" fmla="*/ 2108200 w 5619750"/>
                <a:gd name="connsiteY222" fmla="*/ 1898650 h 3892550"/>
                <a:gd name="connsiteX223" fmla="*/ 2076450 w 5619750"/>
                <a:gd name="connsiteY223" fmla="*/ 1905000 h 3892550"/>
                <a:gd name="connsiteX224" fmla="*/ 2032000 w 5619750"/>
                <a:gd name="connsiteY224" fmla="*/ 1917700 h 3892550"/>
                <a:gd name="connsiteX225" fmla="*/ 2006600 w 5619750"/>
                <a:gd name="connsiteY225" fmla="*/ 1936750 h 3892550"/>
                <a:gd name="connsiteX226" fmla="*/ 1981200 w 5619750"/>
                <a:gd name="connsiteY226" fmla="*/ 1943100 h 3892550"/>
                <a:gd name="connsiteX227" fmla="*/ 1962150 w 5619750"/>
                <a:gd name="connsiteY227" fmla="*/ 1962150 h 3892550"/>
                <a:gd name="connsiteX228" fmla="*/ 1924050 w 5619750"/>
                <a:gd name="connsiteY228" fmla="*/ 1981200 h 3892550"/>
                <a:gd name="connsiteX229" fmla="*/ 1892300 w 5619750"/>
                <a:gd name="connsiteY229" fmla="*/ 2012950 h 3892550"/>
                <a:gd name="connsiteX230" fmla="*/ 1841500 w 5619750"/>
                <a:gd name="connsiteY230" fmla="*/ 2044700 h 3892550"/>
                <a:gd name="connsiteX231" fmla="*/ 1822450 w 5619750"/>
                <a:gd name="connsiteY231" fmla="*/ 2070100 h 3892550"/>
                <a:gd name="connsiteX232" fmla="*/ 1765300 w 5619750"/>
                <a:gd name="connsiteY232" fmla="*/ 2114550 h 3892550"/>
                <a:gd name="connsiteX233" fmla="*/ 1727200 w 5619750"/>
                <a:gd name="connsiteY233" fmla="*/ 2139950 h 3892550"/>
                <a:gd name="connsiteX234" fmla="*/ 1701800 w 5619750"/>
                <a:gd name="connsiteY234" fmla="*/ 2178050 h 3892550"/>
                <a:gd name="connsiteX235" fmla="*/ 1638300 w 5619750"/>
                <a:gd name="connsiteY235" fmla="*/ 2228850 h 3892550"/>
                <a:gd name="connsiteX236" fmla="*/ 1600200 w 5619750"/>
                <a:gd name="connsiteY236" fmla="*/ 2254250 h 3892550"/>
                <a:gd name="connsiteX237" fmla="*/ 1581150 w 5619750"/>
                <a:gd name="connsiteY237" fmla="*/ 2260600 h 3892550"/>
                <a:gd name="connsiteX238" fmla="*/ 1562100 w 5619750"/>
                <a:gd name="connsiteY238" fmla="*/ 2273300 h 3892550"/>
                <a:gd name="connsiteX239" fmla="*/ 1498600 w 5619750"/>
                <a:gd name="connsiteY239" fmla="*/ 2292350 h 3892550"/>
                <a:gd name="connsiteX240" fmla="*/ 1428750 w 5619750"/>
                <a:gd name="connsiteY240" fmla="*/ 2311400 h 3892550"/>
                <a:gd name="connsiteX241" fmla="*/ 1352550 w 5619750"/>
                <a:gd name="connsiteY241" fmla="*/ 2349500 h 3892550"/>
                <a:gd name="connsiteX242" fmla="*/ 1314450 w 5619750"/>
                <a:gd name="connsiteY242" fmla="*/ 2362200 h 3892550"/>
                <a:gd name="connsiteX243" fmla="*/ 1295400 w 5619750"/>
                <a:gd name="connsiteY243" fmla="*/ 2374900 h 3892550"/>
                <a:gd name="connsiteX244" fmla="*/ 1276350 w 5619750"/>
                <a:gd name="connsiteY244" fmla="*/ 2381250 h 3892550"/>
                <a:gd name="connsiteX245" fmla="*/ 1250950 w 5619750"/>
                <a:gd name="connsiteY245" fmla="*/ 2393950 h 3892550"/>
                <a:gd name="connsiteX246" fmla="*/ 1212850 w 5619750"/>
                <a:gd name="connsiteY246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09900 w 5619750"/>
                <a:gd name="connsiteY200" fmla="*/ 1536700 h 3892550"/>
                <a:gd name="connsiteX201" fmla="*/ 2959100 w 5619750"/>
                <a:gd name="connsiteY201" fmla="*/ 1549400 h 3892550"/>
                <a:gd name="connsiteX202" fmla="*/ 2882900 w 5619750"/>
                <a:gd name="connsiteY202" fmla="*/ 1581150 h 3892550"/>
                <a:gd name="connsiteX203" fmla="*/ 2794000 w 5619750"/>
                <a:gd name="connsiteY203" fmla="*/ 1600200 h 3892550"/>
                <a:gd name="connsiteX204" fmla="*/ 2762250 w 5619750"/>
                <a:gd name="connsiteY204" fmla="*/ 1612900 h 3892550"/>
                <a:gd name="connsiteX205" fmla="*/ 2705100 w 5619750"/>
                <a:gd name="connsiteY205" fmla="*/ 1625600 h 3892550"/>
                <a:gd name="connsiteX206" fmla="*/ 2679700 w 5619750"/>
                <a:gd name="connsiteY206" fmla="*/ 1638300 h 3892550"/>
                <a:gd name="connsiteX207" fmla="*/ 2641600 w 5619750"/>
                <a:gd name="connsiteY207" fmla="*/ 1651000 h 3892550"/>
                <a:gd name="connsiteX208" fmla="*/ 2609850 w 5619750"/>
                <a:gd name="connsiteY208" fmla="*/ 1670050 h 3892550"/>
                <a:gd name="connsiteX209" fmla="*/ 2578100 w 5619750"/>
                <a:gd name="connsiteY209" fmla="*/ 1682750 h 3892550"/>
                <a:gd name="connsiteX210" fmla="*/ 2527300 w 5619750"/>
                <a:gd name="connsiteY210" fmla="*/ 1714500 h 3892550"/>
                <a:gd name="connsiteX211" fmla="*/ 2438400 w 5619750"/>
                <a:gd name="connsiteY211" fmla="*/ 1752600 h 3892550"/>
                <a:gd name="connsiteX212" fmla="*/ 2400300 w 5619750"/>
                <a:gd name="connsiteY212" fmla="*/ 1771650 h 3892550"/>
                <a:gd name="connsiteX213" fmla="*/ 2362200 w 5619750"/>
                <a:gd name="connsiteY213" fmla="*/ 1784350 h 3892550"/>
                <a:gd name="connsiteX214" fmla="*/ 2336800 w 5619750"/>
                <a:gd name="connsiteY214" fmla="*/ 1797050 h 3892550"/>
                <a:gd name="connsiteX215" fmla="*/ 2292350 w 5619750"/>
                <a:gd name="connsiteY215" fmla="*/ 1816100 h 3892550"/>
                <a:gd name="connsiteX216" fmla="*/ 2273300 w 5619750"/>
                <a:gd name="connsiteY216" fmla="*/ 1828800 h 3892550"/>
                <a:gd name="connsiteX217" fmla="*/ 2241550 w 5619750"/>
                <a:gd name="connsiteY217" fmla="*/ 1841500 h 3892550"/>
                <a:gd name="connsiteX218" fmla="*/ 2209800 w 5619750"/>
                <a:gd name="connsiteY218" fmla="*/ 1860550 h 3892550"/>
                <a:gd name="connsiteX219" fmla="*/ 2171700 w 5619750"/>
                <a:gd name="connsiteY219" fmla="*/ 1873250 h 3892550"/>
                <a:gd name="connsiteX220" fmla="*/ 2127250 w 5619750"/>
                <a:gd name="connsiteY220" fmla="*/ 1885950 h 3892550"/>
                <a:gd name="connsiteX221" fmla="*/ 2108200 w 5619750"/>
                <a:gd name="connsiteY221" fmla="*/ 1898650 h 3892550"/>
                <a:gd name="connsiteX222" fmla="*/ 2076450 w 5619750"/>
                <a:gd name="connsiteY222" fmla="*/ 1905000 h 3892550"/>
                <a:gd name="connsiteX223" fmla="*/ 2032000 w 5619750"/>
                <a:gd name="connsiteY223" fmla="*/ 1917700 h 3892550"/>
                <a:gd name="connsiteX224" fmla="*/ 2006600 w 5619750"/>
                <a:gd name="connsiteY224" fmla="*/ 1936750 h 3892550"/>
                <a:gd name="connsiteX225" fmla="*/ 1981200 w 5619750"/>
                <a:gd name="connsiteY225" fmla="*/ 1943100 h 3892550"/>
                <a:gd name="connsiteX226" fmla="*/ 1962150 w 5619750"/>
                <a:gd name="connsiteY226" fmla="*/ 1962150 h 3892550"/>
                <a:gd name="connsiteX227" fmla="*/ 1924050 w 5619750"/>
                <a:gd name="connsiteY227" fmla="*/ 1981200 h 3892550"/>
                <a:gd name="connsiteX228" fmla="*/ 1892300 w 5619750"/>
                <a:gd name="connsiteY228" fmla="*/ 2012950 h 3892550"/>
                <a:gd name="connsiteX229" fmla="*/ 1841500 w 5619750"/>
                <a:gd name="connsiteY229" fmla="*/ 2044700 h 3892550"/>
                <a:gd name="connsiteX230" fmla="*/ 1822450 w 5619750"/>
                <a:gd name="connsiteY230" fmla="*/ 2070100 h 3892550"/>
                <a:gd name="connsiteX231" fmla="*/ 1765300 w 5619750"/>
                <a:gd name="connsiteY231" fmla="*/ 2114550 h 3892550"/>
                <a:gd name="connsiteX232" fmla="*/ 1727200 w 5619750"/>
                <a:gd name="connsiteY232" fmla="*/ 2139950 h 3892550"/>
                <a:gd name="connsiteX233" fmla="*/ 1701800 w 5619750"/>
                <a:gd name="connsiteY233" fmla="*/ 2178050 h 3892550"/>
                <a:gd name="connsiteX234" fmla="*/ 1638300 w 5619750"/>
                <a:gd name="connsiteY234" fmla="*/ 2228850 h 3892550"/>
                <a:gd name="connsiteX235" fmla="*/ 1600200 w 5619750"/>
                <a:gd name="connsiteY235" fmla="*/ 2254250 h 3892550"/>
                <a:gd name="connsiteX236" fmla="*/ 1581150 w 5619750"/>
                <a:gd name="connsiteY236" fmla="*/ 2260600 h 3892550"/>
                <a:gd name="connsiteX237" fmla="*/ 1562100 w 5619750"/>
                <a:gd name="connsiteY237" fmla="*/ 2273300 h 3892550"/>
                <a:gd name="connsiteX238" fmla="*/ 1498600 w 5619750"/>
                <a:gd name="connsiteY238" fmla="*/ 2292350 h 3892550"/>
                <a:gd name="connsiteX239" fmla="*/ 1428750 w 5619750"/>
                <a:gd name="connsiteY239" fmla="*/ 2311400 h 3892550"/>
                <a:gd name="connsiteX240" fmla="*/ 1352550 w 5619750"/>
                <a:gd name="connsiteY240" fmla="*/ 2349500 h 3892550"/>
                <a:gd name="connsiteX241" fmla="*/ 1314450 w 5619750"/>
                <a:gd name="connsiteY241" fmla="*/ 2362200 h 3892550"/>
                <a:gd name="connsiteX242" fmla="*/ 1295400 w 5619750"/>
                <a:gd name="connsiteY242" fmla="*/ 2374900 h 3892550"/>
                <a:gd name="connsiteX243" fmla="*/ 1276350 w 5619750"/>
                <a:gd name="connsiteY243" fmla="*/ 2381250 h 3892550"/>
                <a:gd name="connsiteX244" fmla="*/ 1250950 w 5619750"/>
                <a:gd name="connsiteY244" fmla="*/ 2393950 h 3892550"/>
                <a:gd name="connsiteX245" fmla="*/ 1212850 w 5619750"/>
                <a:gd name="connsiteY245" fmla="*/ 2432050 h 389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</a:cxnLst>
              <a:rect l="l" t="t" r="r" b="b"/>
              <a:pathLst>
                <a:path w="5619750" h="3892550">
                  <a:moveTo>
                    <a:pt x="1212850" y="2432050"/>
                  </a:moveTo>
                  <a:cubicBezTo>
                    <a:pt x="1201208" y="2439458"/>
                    <a:pt x="1191784" y="2436874"/>
                    <a:pt x="1181100" y="2438400"/>
                  </a:cubicBezTo>
                  <a:cubicBezTo>
                    <a:pt x="1147313" y="2443227"/>
                    <a:pt x="1113253" y="2446037"/>
                    <a:pt x="1079500" y="2451100"/>
                  </a:cubicBezTo>
                  <a:cubicBezTo>
                    <a:pt x="1070869" y="2452395"/>
                    <a:pt x="1062272" y="2454386"/>
                    <a:pt x="1054100" y="2457450"/>
                  </a:cubicBezTo>
                  <a:cubicBezTo>
                    <a:pt x="1041088" y="2462329"/>
                    <a:pt x="1021085" y="2473956"/>
                    <a:pt x="1009650" y="2482850"/>
                  </a:cubicBezTo>
                  <a:cubicBezTo>
                    <a:pt x="996601" y="2492999"/>
                    <a:pt x="984920" y="2504877"/>
                    <a:pt x="971550" y="2514600"/>
                  </a:cubicBezTo>
                  <a:cubicBezTo>
                    <a:pt x="946174" y="2533055"/>
                    <a:pt x="936346" y="2535032"/>
                    <a:pt x="908050" y="2546350"/>
                  </a:cubicBezTo>
                  <a:cubicBezTo>
                    <a:pt x="865480" y="2588920"/>
                    <a:pt x="853017" y="2582333"/>
                    <a:pt x="825500" y="2597150"/>
                  </a:cubicBezTo>
                  <a:cubicBezTo>
                    <a:pt x="797983" y="2611967"/>
                    <a:pt x="762000" y="2626783"/>
                    <a:pt x="742950" y="2635250"/>
                  </a:cubicBezTo>
                  <a:cubicBezTo>
                    <a:pt x="723900" y="2643717"/>
                    <a:pt x="721395" y="2642852"/>
                    <a:pt x="711200" y="2647950"/>
                  </a:cubicBezTo>
                  <a:cubicBezTo>
                    <a:pt x="704374" y="2651363"/>
                    <a:pt x="698976" y="2657237"/>
                    <a:pt x="692150" y="2660650"/>
                  </a:cubicBezTo>
                  <a:cubicBezTo>
                    <a:pt x="654533" y="2679458"/>
                    <a:pt x="661481" y="2667212"/>
                    <a:pt x="622300" y="2692400"/>
                  </a:cubicBezTo>
                  <a:cubicBezTo>
                    <a:pt x="604495" y="2703846"/>
                    <a:pt x="591153" y="2722639"/>
                    <a:pt x="571500" y="2730500"/>
                  </a:cubicBezTo>
                  <a:cubicBezTo>
                    <a:pt x="560917" y="2734733"/>
                    <a:pt x="550166" y="2738571"/>
                    <a:pt x="539750" y="2743200"/>
                  </a:cubicBezTo>
                  <a:cubicBezTo>
                    <a:pt x="503739" y="2759205"/>
                    <a:pt x="468393" y="2784017"/>
                    <a:pt x="438150" y="2806700"/>
                  </a:cubicBezTo>
                  <a:cubicBezTo>
                    <a:pt x="429683" y="2813050"/>
                    <a:pt x="432858" y="2797175"/>
                    <a:pt x="412750" y="2825750"/>
                  </a:cubicBezTo>
                  <a:cubicBezTo>
                    <a:pt x="392642" y="2854325"/>
                    <a:pt x="340783" y="2942167"/>
                    <a:pt x="317500" y="2978150"/>
                  </a:cubicBezTo>
                  <a:cubicBezTo>
                    <a:pt x="304838" y="3028797"/>
                    <a:pt x="321346" y="2981280"/>
                    <a:pt x="273050" y="3041650"/>
                  </a:cubicBezTo>
                  <a:cubicBezTo>
                    <a:pt x="244517" y="3077317"/>
                    <a:pt x="278410" y="3061030"/>
                    <a:pt x="241300" y="3073400"/>
                  </a:cubicBezTo>
                  <a:cubicBezTo>
                    <a:pt x="234950" y="3081867"/>
                    <a:pt x="236008" y="3082925"/>
                    <a:pt x="222250" y="3098800"/>
                  </a:cubicBezTo>
                  <a:cubicBezTo>
                    <a:pt x="208492" y="3114675"/>
                    <a:pt x="172508" y="3150658"/>
                    <a:pt x="158750" y="3168650"/>
                  </a:cubicBezTo>
                  <a:cubicBezTo>
                    <a:pt x="152400" y="3181350"/>
                    <a:pt x="147576" y="3194936"/>
                    <a:pt x="139700" y="3206750"/>
                  </a:cubicBezTo>
                  <a:cubicBezTo>
                    <a:pt x="130530" y="3220505"/>
                    <a:pt x="116455" y="3230674"/>
                    <a:pt x="107950" y="3244850"/>
                  </a:cubicBezTo>
                  <a:cubicBezTo>
                    <a:pt x="33779" y="3368468"/>
                    <a:pt x="123702" y="3250560"/>
                    <a:pt x="57150" y="3333750"/>
                  </a:cubicBezTo>
                  <a:cubicBezTo>
                    <a:pt x="44450" y="3366558"/>
                    <a:pt x="41275" y="3401483"/>
                    <a:pt x="31750" y="3441700"/>
                  </a:cubicBezTo>
                  <a:cubicBezTo>
                    <a:pt x="22225" y="3481917"/>
                    <a:pt x="13097" y="3483370"/>
                    <a:pt x="0" y="3575050"/>
                  </a:cubicBezTo>
                  <a:cubicBezTo>
                    <a:pt x="6350" y="3625850"/>
                    <a:pt x="10352" y="3676999"/>
                    <a:pt x="19050" y="3727450"/>
                  </a:cubicBezTo>
                  <a:cubicBezTo>
                    <a:pt x="20987" y="3738683"/>
                    <a:pt x="24911" y="3750081"/>
                    <a:pt x="31750" y="3759200"/>
                  </a:cubicBezTo>
                  <a:cubicBezTo>
                    <a:pt x="38100" y="3767667"/>
                    <a:pt x="49666" y="3770766"/>
                    <a:pt x="57150" y="3778250"/>
                  </a:cubicBezTo>
                  <a:cubicBezTo>
                    <a:pt x="131882" y="3852982"/>
                    <a:pt x="-40386" y="3725926"/>
                    <a:pt x="152400" y="3854450"/>
                  </a:cubicBezTo>
                  <a:lnTo>
                    <a:pt x="152400" y="3854450"/>
                  </a:lnTo>
                  <a:cubicBezTo>
                    <a:pt x="160867" y="3860800"/>
                    <a:pt x="168031" y="3869429"/>
                    <a:pt x="177800" y="3873500"/>
                  </a:cubicBezTo>
                  <a:cubicBezTo>
                    <a:pt x="215564" y="3889235"/>
                    <a:pt x="266350" y="3889346"/>
                    <a:pt x="304800" y="3892550"/>
                  </a:cubicBezTo>
                  <a:cubicBezTo>
                    <a:pt x="345017" y="3890433"/>
                    <a:pt x="385424" y="3890647"/>
                    <a:pt x="425450" y="3886200"/>
                  </a:cubicBezTo>
                  <a:cubicBezTo>
                    <a:pt x="442798" y="3884272"/>
                    <a:pt x="459094" y="3876717"/>
                    <a:pt x="476250" y="3873500"/>
                  </a:cubicBezTo>
                  <a:cubicBezTo>
                    <a:pt x="493023" y="3870355"/>
                    <a:pt x="510135" y="3869405"/>
                    <a:pt x="527050" y="3867150"/>
                  </a:cubicBezTo>
                  <a:cubicBezTo>
                    <a:pt x="610005" y="3856089"/>
                    <a:pt x="533982" y="3863927"/>
                    <a:pt x="647700" y="3854450"/>
                  </a:cubicBezTo>
                  <a:cubicBezTo>
                    <a:pt x="668867" y="3848100"/>
                    <a:pt x="689761" y="3840760"/>
                    <a:pt x="711200" y="3835400"/>
                  </a:cubicBezTo>
                  <a:cubicBezTo>
                    <a:pt x="723691" y="3832277"/>
                    <a:pt x="736632" y="3831353"/>
                    <a:pt x="749300" y="3829050"/>
                  </a:cubicBezTo>
                  <a:cubicBezTo>
                    <a:pt x="779781" y="3823508"/>
                    <a:pt x="788667" y="3821854"/>
                    <a:pt x="819150" y="3810000"/>
                  </a:cubicBezTo>
                  <a:cubicBezTo>
                    <a:pt x="844796" y="3800027"/>
                    <a:pt x="868892" y="3785809"/>
                    <a:pt x="895350" y="3778250"/>
                  </a:cubicBezTo>
                  <a:cubicBezTo>
                    <a:pt x="945031" y="3764055"/>
                    <a:pt x="939640" y="3766884"/>
                    <a:pt x="990600" y="3746500"/>
                  </a:cubicBezTo>
                  <a:cubicBezTo>
                    <a:pt x="1052815" y="3721614"/>
                    <a:pt x="1016108" y="3731655"/>
                    <a:pt x="1079500" y="3714750"/>
                  </a:cubicBezTo>
                  <a:cubicBezTo>
                    <a:pt x="1096365" y="3710253"/>
                    <a:pt x="1112970" y="3704130"/>
                    <a:pt x="1130300" y="3702050"/>
                  </a:cubicBezTo>
                  <a:cubicBezTo>
                    <a:pt x="1166089" y="3697755"/>
                    <a:pt x="1202267" y="3697817"/>
                    <a:pt x="1238250" y="3695700"/>
                  </a:cubicBezTo>
                  <a:cubicBezTo>
                    <a:pt x="1253067" y="3691467"/>
                    <a:pt x="1267632" y="3686229"/>
                    <a:pt x="1282700" y="3683000"/>
                  </a:cubicBezTo>
                  <a:cubicBezTo>
                    <a:pt x="1297335" y="3679864"/>
                    <a:pt x="1312630" y="3680280"/>
                    <a:pt x="1327150" y="3676650"/>
                  </a:cubicBezTo>
                  <a:cubicBezTo>
                    <a:pt x="1346631" y="3671780"/>
                    <a:pt x="1364992" y="3663117"/>
                    <a:pt x="1384300" y="3657600"/>
                  </a:cubicBezTo>
                  <a:cubicBezTo>
                    <a:pt x="1409474" y="3650407"/>
                    <a:pt x="1435100" y="3644900"/>
                    <a:pt x="1460500" y="3638550"/>
                  </a:cubicBezTo>
                  <a:cubicBezTo>
                    <a:pt x="1493228" y="3612368"/>
                    <a:pt x="1488514" y="3613814"/>
                    <a:pt x="1524000" y="3594100"/>
                  </a:cubicBezTo>
                  <a:cubicBezTo>
                    <a:pt x="1562598" y="3572657"/>
                    <a:pt x="1536996" y="3589305"/>
                    <a:pt x="1581150" y="3568700"/>
                  </a:cubicBezTo>
                  <a:cubicBezTo>
                    <a:pt x="1602595" y="3558692"/>
                    <a:pt x="1622199" y="3544434"/>
                    <a:pt x="1644650" y="3536950"/>
                  </a:cubicBezTo>
                  <a:cubicBezTo>
                    <a:pt x="1657350" y="3532717"/>
                    <a:pt x="1670321" y="3529222"/>
                    <a:pt x="1682750" y="3524250"/>
                  </a:cubicBezTo>
                  <a:cubicBezTo>
                    <a:pt x="1699069" y="3517723"/>
                    <a:pt x="1726267" y="3501175"/>
                    <a:pt x="1739900" y="3492500"/>
                  </a:cubicBezTo>
                  <a:cubicBezTo>
                    <a:pt x="1752777" y="3484305"/>
                    <a:pt x="1764600" y="3474409"/>
                    <a:pt x="1778000" y="3467100"/>
                  </a:cubicBezTo>
                  <a:cubicBezTo>
                    <a:pt x="1788007" y="3461642"/>
                    <a:pt x="1798936" y="3458005"/>
                    <a:pt x="1809750" y="3454400"/>
                  </a:cubicBezTo>
                  <a:cubicBezTo>
                    <a:pt x="1824369" y="3449527"/>
                    <a:pt x="1839472" y="3446232"/>
                    <a:pt x="1854200" y="3441700"/>
                  </a:cubicBezTo>
                  <a:cubicBezTo>
                    <a:pt x="1866995" y="3437763"/>
                    <a:pt x="1879478" y="3432847"/>
                    <a:pt x="1892300" y="3429000"/>
                  </a:cubicBezTo>
                  <a:cubicBezTo>
                    <a:pt x="1900659" y="3426492"/>
                    <a:pt x="1909528" y="3425714"/>
                    <a:pt x="1917700" y="3422650"/>
                  </a:cubicBezTo>
                  <a:cubicBezTo>
                    <a:pt x="1943465" y="3412988"/>
                    <a:pt x="1969288" y="3403206"/>
                    <a:pt x="1993900" y="3390900"/>
                  </a:cubicBezTo>
                  <a:cubicBezTo>
                    <a:pt x="2010833" y="3382433"/>
                    <a:pt x="2028218" y="3374816"/>
                    <a:pt x="2044700" y="3365500"/>
                  </a:cubicBezTo>
                  <a:cubicBezTo>
                    <a:pt x="2076934" y="3347281"/>
                    <a:pt x="2105281" y="3321351"/>
                    <a:pt x="2139950" y="3308350"/>
                  </a:cubicBezTo>
                  <a:cubicBezTo>
                    <a:pt x="2349399" y="3229807"/>
                    <a:pt x="2166801" y="3304450"/>
                    <a:pt x="2286000" y="3244850"/>
                  </a:cubicBezTo>
                  <a:cubicBezTo>
                    <a:pt x="2300418" y="3237641"/>
                    <a:pt x="2316257" y="3233443"/>
                    <a:pt x="2330450" y="3225800"/>
                  </a:cubicBezTo>
                  <a:cubicBezTo>
                    <a:pt x="2359722" y="3210038"/>
                    <a:pt x="2423470" y="3158180"/>
                    <a:pt x="2438400" y="3143250"/>
                  </a:cubicBezTo>
                  <a:cubicBezTo>
                    <a:pt x="2446867" y="3134783"/>
                    <a:pt x="2454450" y="3125330"/>
                    <a:pt x="2463800" y="3117850"/>
                  </a:cubicBezTo>
                  <a:cubicBezTo>
                    <a:pt x="2475719" y="3108315"/>
                    <a:pt x="2489200" y="3100917"/>
                    <a:pt x="2501900" y="3092450"/>
                  </a:cubicBezTo>
                  <a:cubicBezTo>
                    <a:pt x="2508250" y="3077633"/>
                    <a:pt x="2512656" y="3061823"/>
                    <a:pt x="2520950" y="3048000"/>
                  </a:cubicBezTo>
                  <a:cubicBezTo>
                    <a:pt x="2525570" y="3040299"/>
                    <a:pt x="2535545" y="3036747"/>
                    <a:pt x="2540000" y="3028950"/>
                  </a:cubicBezTo>
                  <a:cubicBezTo>
                    <a:pt x="2544330" y="3021373"/>
                    <a:pt x="2542806" y="3011525"/>
                    <a:pt x="2546350" y="3003550"/>
                  </a:cubicBezTo>
                  <a:cubicBezTo>
                    <a:pt x="2551363" y="2992272"/>
                    <a:pt x="2558859" y="2982266"/>
                    <a:pt x="2565400" y="2971800"/>
                  </a:cubicBezTo>
                  <a:cubicBezTo>
                    <a:pt x="2580365" y="2947856"/>
                    <a:pt x="2578521" y="2953431"/>
                    <a:pt x="2597150" y="2927350"/>
                  </a:cubicBezTo>
                  <a:cubicBezTo>
                    <a:pt x="2619251" y="2896408"/>
                    <a:pt x="2601289" y="2920106"/>
                    <a:pt x="2622550" y="2882900"/>
                  </a:cubicBezTo>
                  <a:cubicBezTo>
                    <a:pt x="2626336" y="2876274"/>
                    <a:pt x="2631017" y="2870200"/>
                    <a:pt x="2635250" y="2863850"/>
                  </a:cubicBezTo>
                  <a:cubicBezTo>
                    <a:pt x="2637367" y="2855383"/>
                    <a:pt x="2639033" y="2846791"/>
                    <a:pt x="2641600" y="2838450"/>
                  </a:cubicBezTo>
                  <a:cubicBezTo>
                    <a:pt x="2649474" y="2812860"/>
                    <a:pt x="2658533" y="2787650"/>
                    <a:pt x="2667000" y="2762250"/>
                  </a:cubicBezTo>
                  <a:lnTo>
                    <a:pt x="2686050" y="2705100"/>
                  </a:lnTo>
                  <a:cubicBezTo>
                    <a:pt x="2690283" y="2694517"/>
                    <a:pt x="2694855" y="2684062"/>
                    <a:pt x="2698750" y="2673350"/>
                  </a:cubicBezTo>
                  <a:cubicBezTo>
                    <a:pt x="2703325" y="2660769"/>
                    <a:pt x="2706177" y="2647555"/>
                    <a:pt x="2711450" y="2635250"/>
                  </a:cubicBezTo>
                  <a:cubicBezTo>
                    <a:pt x="2718908" y="2617849"/>
                    <a:pt x="2729392" y="2601851"/>
                    <a:pt x="2736850" y="2584450"/>
                  </a:cubicBezTo>
                  <a:cubicBezTo>
                    <a:pt x="2743200" y="2569633"/>
                    <a:pt x="2747356" y="2553670"/>
                    <a:pt x="2755900" y="2540000"/>
                  </a:cubicBezTo>
                  <a:cubicBezTo>
                    <a:pt x="2805942" y="2459933"/>
                    <a:pt x="2801959" y="2493941"/>
                    <a:pt x="2876550" y="2419350"/>
                  </a:cubicBezTo>
                  <a:cubicBezTo>
                    <a:pt x="2975446" y="2320454"/>
                    <a:pt x="2844488" y="2449075"/>
                    <a:pt x="2940050" y="2362200"/>
                  </a:cubicBezTo>
                  <a:cubicBezTo>
                    <a:pt x="2953340" y="2350118"/>
                    <a:pt x="2963782" y="2334876"/>
                    <a:pt x="2978150" y="2324100"/>
                  </a:cubicBezTo>
                  <a:cubicBezTo>
                    <a:pt x="2986617" y="2317750"/>
                    <a:pt x="2994938" y="2311201"/>
                    <a:pt x="3003550" y="2305050"/>
                  </a:cubicBezTo>
                  <a:cubicBezTo>
                    <a:pt x="3009760" y="2300614"/>
                    <a:pt x="3016495" y="2296929"/>
                    <a:pt x="3022600" y="2292350"/>
                  </a:cubicBezTo>
                  <a:cubicBezTo>
                    <a:pt x="3033443" y="2284218"/>
                    <a:pt x="3043389" y="2274922"/>
                    <a:pt x="3054350" y="2266950"/>
                  </a:cubicBezTo>
                  <a:cubicBezTo>
                    <a:pt x="3135452" y="2207966"/>
                    <a:pt x="3046994" y="2276087"/>
                    <a:pt x="3136900" y="2216150"/>
                  </a:cubicBezTo>
                  <a:cubicBezTo>
                    <a:pt x="3148177" y="2208632"/>
                    <a:pt x="3157373" y="2198268"/>
                    <a:pt x="3168650" y="2190750"/>
                  </a:cubicBezTo>
                  <a:cubicBezTo>
                    <a:pt x="3176526" y="2185499"/>
                    <a:pt x="3185775" y="2182647"/>
                    <a:pt x="3194050" y="2178050"/>
                  </a:cubicBezTo>
                  <a:cubicBezTo>
                    <a:pt x="3227298" y="2159579"/>
                    <a:pt x="3237365" y="2148690"/>
                    <a:pt x="3276600" y="2133600"/>
                  </a:cubicBezTo>
                  <a:cubicBezTo>
                    <a:pt x="3286674" y="2129726"/>
                    <a:pt x="3297767" y="2129367"/>
                    <a:pt x="3308350" y="2127250"/>
                  </a:cubicBezTo>
                  <a:cubicBezTo>
                    <a:pt x="3314700" y="2123017"/>
                    <a:pt x="3320774" y="2118336"/>
                    <a:pt x="3327400" y="2114550"/>
                  </a:cubicBezTo>
                  <a:cubicBezTo>
                    <a:pt x="3344868" y="2104568"/>
                    <a:pt x="3365839" y="2095954"/>
                    <a:pt x="3384550" y="2089150"/>
                  </a:cubicBezTo>
                  <a:cubicBezTo>
                    <a:pt x="3397131" y="2084575"/>
                    <a:pt x="3410898" y="2082860"/>
                    <a:pt x="3422650" y="2076450"/>
                  </a:cubicBezTo>
                  <a:cubicBezTo>
                    <a:pt x="3457711" y="2057326"/>
                    <a:pt x="3490557" y="2034391"/>
                    <a:pt x="3524250" y="2012950"/>
                  </a:cubicBezTo>
                  <a:cubicBezTo>
                    <a:pt x="3547533" y="1998133"/>
                    <a:pt x="3572022" y="1985059"/>
                    <a:pt x="3594100" y="1968500"/>
                  </a:cubicBezTo>
                  <a:cubicBezTo>
                    <a:pt x="3602567" y="1962150"/>
                    <a:pt x="3610525" y="1955059"/>
                    <a:pt x="3619500" y="1949450"/>
                  </a:cubicBezTo>
                  <a:cubicBezTo>
                    <a:pt x="3650173" y="1930279"/>
                    <a:pt x="3644301" y="1942860"/>
                    <a:pt x="3676650" y="1917700"/>
                  </a:cubicBezTo>
                  <a:cubicBezTo>
                    <a:pt x="3686101" y="1910349"/>
                    <a:pt x="3691948" y="1898728"/>
                    <a:pt x="3702050" y="1892300"/>
                  </a:cubicBezTo>
                  <a:cubicBezTo>
                    <a:pt x="3715650" y="1883646"/>
                    <a:pt x="3732307" y="1880893"/>
                    <a:pt x="3746500" y="1873250"/>
                  </a:cubicBezTo>
                  <a:cubicBezTo>
                    <a:pt x="3759939" y="1866014"/>
                    <a:pt x="3771512" y="1855703"/>
                    <a:pt x="3784600" y="1847850"/>
                  </a:cubicBezTo>
                  <a:cubicBezTo>
                    <a:pt x="3792717" y="1842980"/>
                    <a:pt x="3801883" y="1840020"/>
                    <a:pt x="3810000" y="1835150"/>
                  </a:cubicBezTo>
                  <a:cubicBezTo>
                    <a:pt x="3823088" y="1827297"/>
                    <a:pt x="3834797" y="1817233"/>
                    <a:pt x="3848100" y="1809750"/>
                  </a:cubicBezTo>
                  <a:cubicBezTo>
                    <a:pt x="3929562" y="1763928"/>
                    <a:pt x="3929592" y="1769533"/>
                    <a:pt x="3987800" y="1733550"/>
                  </a:cubicBezTo>
                  <a:cubicBezTo>
                    <a:pt x="4046008" y="1697567"/>
                    <a:pt x="4153958" y="1620308"/>
                    <a:pt x="4197350" y="1593850"/>
                  </a:cubicBezTo>
                  <a:cubicBezTo>
                    <a:pt x="4240742" y="1567392"/>
                    <a:pt x="4232209" y="1583340"/>
                    <a:pt x="4248150" y="1574800"/>
                  </a:cubicBezTo>
                  <a:cubicBezTo>
                    <a:pt x="4291668" y="1551487"/>
                    <a:pt x="4332679" y="1523768"/>
                    <a:pt x="4375150" y="1498600"/>
                  </a:cubicBezTo>
                  <a:cubicBezTo>
                    <a:pt x="4437320" y="1461758"/>
                    <a:pt x="4412081" y="1475706"/>
                    <a:pt x="4495800" y="1447800"/>
                  </a:cubicBezTo>
                  <a:lnTo>
                    <a:pt x="4514850" y="1441450"/>
                  </a:lnTo>
                  <a:lnTo>
                    <a:pt x="4813300" y="1460500"/>
                  </a:lnTo>
                  <a:cubicBezTo>
                    <a:pt x="4826139" y="1461469"/>
                    <a:pt x="4839068" y="1463150"/>
                    <a:pt x="4851400" y="1466850"/>
                  </a:cubicBezTo>
                  <a:cubicBezTo>
                    <a:pt x="4860467" y="1469570"/>
                    <a:pt x="4868011" y="1476034"/>
                    <a:pt x="4876800" y="1479550"/>
                  </a:cubicBezTo>
                  <a:cubicBezTo>
                    <a:pt x="4889229" y="1484522"/>
                    <a:pt x="4902105" y="1488313"/>
                    <a:pt x="4914900" y="1492250"/>
                  </a:cubicBezTo>
                  <a:cubicBezTo>
                    <a:pt x="4939443" y="1499802"/>
                    <a:pt x="5020997" y="1522181"/>
                    <a:pt x="5035550" y="1524000"/>
                  </a:cubicBezTo>
                  <a:lnTo>
                    <a:pt x="5086350" y="1530350"/>
                  </a:lnTo>
                  <a:cubicBezTo>
                    <a:pt x="5132917" y="1528233"/>
                    <a:pt x="5179573" y="1527575"/>
                    <a:pt x="5226050" y="1524000"/>
                  </a:cubicBezTo>
                  <a:cubicBezTo>
                    <a:pt x="5245105" y="1522534"/>
                    <a:pt x="5284035" y="1504845"/>
                    <a:pt x="5295900" y="1498600"/>
                  </a:cubicBezTo>
                  <a:cubicBezTo>
                    <a:pt x="5321922" y="1484904"/>
                    <a:pt x="5345799" y="1467301"/>
                    <a:pt x="5372100" y="1454150"/>
                  </a:cubicBezTo>
                  <a:cubicBezTo>
                    <a:pt x="5406966" y="1436717"/>
                    <a:pt x="5389927" y="1447130"/>
                    <a:pt x="5422900" y="1422400"/>
                  </a:cubicBezTo>
                  <a:cubicBezTo>
                    <a:pt x="5468217" y="1346871"/>
                    <a:pt x="5408678" y="1438203"/>
                    <a:pt x="5480050" y="1358900"/>
                  </a:cubicBezTo>
                  <a:cubicBezTo>
                    <a:pt x="5488306" y="1349726"/>
                    <a:pt x="5492750" y="1337733"/>
                    <a:pt x="5499100" y="1327150"/>
                  </a:cubicBezTo>
                  <a:cubicBezTo>
                    <a:pt x="5501217" y="1318683"/>
                    <a:pt x="5502690" y="1310029"/>
                    <a:pt x="5505450" y="1301750"/>
                  </a:cubicBezTo>
                  <a:cubicBezTo>
                    <a:pt x="5511169" y="1284593"/>
                    <a:pt x="5519397" y="1268300"/>
                    <a:pt x="5524500" y="1250950"/>
                  </a:cubicBezTo>
                  <a:cubicBezTo>
                    <a:pt x="5530006" y="1232228"/>
                    <a:pt x="5532172" y="1212656"/>
                    <a:pt x="5537200" y="1193800"/>
                  </a:cubicBezTo>
                  <a:cubicBezTo>
                    <a:pt x="5540649" y="1180865"/>
                    <a:pt x="5546653" y="1168687"/>
                    <a:pt x="5549900" y="1155700"/>
                  </a:cubicBezTo>
                  <a:cubicBezTo>
                    <a:pt x="5555135" y="1134759"/>
                    <a:pt x="5562600" y="1092200"/>
                    <a:pt x="5562600" y="1092200"/>
                  </a:cubicBezTo>
                  <a:cubicBezTo>
                    <a:pt x="5564717" y="1066800"/>
                    <a:pt x="5567134" y="1041423"/>
                    <a:pt x="5568950" y="1016000"/>
                  </a:cubicBezTo>
                  <a:cubicBezTo>
                    <a:pt x="5570591" y="993028"/>
                    <a:pt x="5573995" y="899962"/>
                    <a:pt x="5581650" y="863600"/>
                  </a:cubicBezTo>
                  <a:cubicBezTo>
                    <a:pt x="5586622" y="839984"/>
                    <a:pt x="5594350" y="817033"/>
                    <a:pt x="5600700" y="793750"/>
                  </a:cubicBezTo>
                  <a:cubicBezTo>
                    <a:pt x="5602817" y="774700"/>
                    <a:pt x="5604339" y="755575"/>
                    <a:pt x="5607050" y="736600"/>
                  </a:cubicBezTo>
                  <a:cubicBezTo>
                    <a:pt x="5610692" y="711108"/>
                    <a:pt x="5619750" y="660400"/>
                    <a:pt x="5619750" y="660400"/>
                  </a:cubicBezTo>
                  <a:cubicBezTo>
                    <a:pt x="5615517" y="632883"/>
                    <a:pt x="5613427" y="604950"/>
                    <a:pt x="5607050" y="577850"/>
                  </a:cubicBezTo>
                  <a:cubicBezTo>
                    <a:pt x="5601284" y="553345"/>
                    <a:pt x="5590655" y="550675"/>
                    <a:pt x="5575300" y="533400"/>
                  </a:cubicBezTo>
                  <a:cubicBezTo>
                    <a:pt x="5564317" y="521044"/>
                    <a:pt x="5553326" y="508631"/>
                    <a:pt x="5543550" y="495300"/>
                  </a:cubicBezTo>
                  <a:cubicBezTo>
                    <a:pt x="5530011" y="476837"/>
                    <a:pt x="5518482" y="456974"/>
                    <a:pt x="5505450" y="438150"/>
                  </a:cubicBezTo>
                  <a:cubicBezTo>
                    <a:pt x="5499426" y="429448"/>
                    <a:pt x="5492551" y="421362"/>
                    <a:pt x="5486400" y="412750"/>
                  </a:cubicBezTo>
                  <a:cubicBezTo>
                    <a:pt x="5473229" y="394311"/>
                    <a:pt x="5470791" y="386747"/>
                    <a:pt x="5454650" y="368300"/>
                  </a:cubicBezTo>
                  <a:cubicBezTo>
                    <a:pt x="5446765" y="359289"/>
                    <a:pt x="5436434" y="352479"/>
                    <a:pt x="5429250" y="342900"/>
                  </a:cubicBezTo>
                  <a:cubicBezTo>
                    <a:pt x="5417269" y="326925"/>
                    <a:pt x="5408866" y="308518"/>
                    <a:pt x="5397500" y="292100"/>
                  </a:cubicBezTo>
                  <a:cubicBezTo>
                    <a:pt x="5389785" y="280957"/>
                    <a:pt x="5380232" y="271193"/>
                    <a:pt x="5372100" y="260350"/>
                  </a:cubicBezTo>
                  <a:cubicBezTo>
                    <a:pt x="5367521" y="254245"/>
                    <a:pt x="5364286" y="247163"/>
                    <a:pt x="5359400" y="241300"/>
                  </a:cubicBezTo>
                  <a:cubicBezTo>
                    <a:pt x="5353651" y="234401"/>
                    <a:pt x="5345331" y="229722"/>
                    <a:pt x="5340350" y="222250"/>
                  </a:cubicBezTo>
                  <a:cubicBezTo>
                    <a:pt x="5291540" y="149036"/>
                    <a:pt x="5351920" y="214770"/>
                    <a:pt x="5295900" y="158750"/>
                  </a:cubicBezTo>
                  <a:cubicBezTo>
                    <a:pt x="5293783" y="150283"/>
                    <a:pt x="5294175" y="140751"/>
                    <a:pt x="5289550" y="133350"/>
                  </a:cubicBezTo>
                  <a:cubicBezTo>
                    <a:pt x="5277075" y="113390"/>
                    <a:pt x="5252099" y="99507"/>
                    <a:pt x="5232400" y="88900"/>
                  </a:cubicBezTo>
                  <a:cubicBezTo>
                    <a:pt x="5215731" y="79924"/>
                    <a:pt x="5199255" y="70334"/>
                    <a:pt x="5181600" y="63500"/>
                  </a:cubicBezTo>
                  <a:cubicBezTo>
                    <a:pt x="5133532" y="44893"/>
                    <a:pt x="5086093" y="22809"/>
                    <a:pt x="5035550" y="12700"/>
                  </a:cubicBezTo>
                  <a:cubicBezTo>
                    <a:pt x="4995242" y="4638"/>
                    <a:pt x="5014271" y="8968"/>
                    <a:pt x="4978400" y="0"/>
                  </a:cubicBezTo>
                  <a:cubicBezTo>
                    <a:pt x="4917017" y="2117"/>
                    <a:pt x="4855432" y="952"/>
                    <a:pt x="4794250" y="6350"/>
                  </a:cubicBezTo>
                  <a:cubicBezTo>
                    <a:pt x="4782896" y="7352"/>
                    <a:pt x="4773497" y="16051"/>
                    <a:pt x="4762500" y="19050"/>
                  </a:cubicBezTo>
                  <a:cubicBezTo>
                    <a:pt x="4750078" y="22438"/>
                    <a:pt x="4737100" y="23283"/>
                    <a:pt x="4724400" y="25400"/>
                  </a:cubicBezTo>
                  <a:cubicBezTo>
                    <a:pt x="4666169" y="69073"/>
                    <a:pt x="4732790" y="17236"/>
                    <a:pt x="4673600" y="69850"/>
                  </a:cubicBezTo>
                  <a:cubicBezTo>
                    <a:pt x="4663470" y="78854"/>
                    <a:pt x="4650917" y="85176"/>
                    <a:pt x="4641850" y="95250"/>
                  </a:cubicBezTo>
                  <a:cubicBezTo>
                    <a:pt x="4599369" y="142451"/>
                    <a:pt x="4634362" y="121598"/>
                    <a:pt x="4597400" y="152400"/>
                  </a:cubicBezTo>
                  <a:cubicBezTo>
                    <a:pt x="4575767" y="170428"/>
                    <a:pt x="4575826" y="161274"/>
                    <a:pt x="4552950" y="184150"/>
                  </a:cubicBezTo>
                  <a:cubicBezTo>
                    <a:pt x="4547554" y="189546"/>
                    <a:pt x="4545646" y="197804"/>
                    <a:pt x="4540250" y="203200"/>
                  </a:cubicBezTo>
                  <a:cubicBezTo>
                    <a:pt x="4532766" y="210684"/>
                    <a:pt x="4522587" y="215029"/>
                    <a:pt x="4514850" y="222250"/>
                  </a:cubicBezTo>
                  <a:cubicBezTo>
                    <a:pt x="4490778" y="244717"/>
                    <a:pt x="4468283" y="268817"/>
                    <a:pt x="4445000" y="292100"/>
                  </a:cubicBezTo>
                  <a:cubicBezTo>
                    <a:pt x="4432300" y="304800"/>
                    <a:pt x="4417464" y="315675"/>
                    <a:pt x="4406900" y="330200"/>
                  </a:cubicBezTo>
                  <a:cubicBezTo>
                    <a:pt x="4389967" y="353483"/>
                    <a:pt x="4373374" y="377018"/>
                    <a:pt x="4356100" y="400050"/>
                  </a:cubicBezTo>
                  <a:cubicBezTo>
                    <a:pt x="4347968" y="410893"/>
                    <a:pt x="4340284" y="422216"/>
                    <a:pt x="4330700" y="431800"/>
                  </a:cubicBezTo>
                  <a:cubicBezTo>
                    <a:pt x="4322233" y="440267"/>
                    <a:pt x="4312882" y="447933"/>
                    <a:pt x="4305300" y="457200"/>
                  </a:cubicBezTo>
                  <a:cubicBezTo>
                    <a:pt x="4293770" y="471292"/>
                    <a:pt x="4285475" y="487890"/>
                    <a:pt x="4273550" y="501650"/>
                  </a:cubicBezTo>
                  <a:cubicBezTo>
                    <a:pt x="4257866" y="519747"/>
                    <a:pt x="4237710" y="533750"/>
                    <a:pt x="4222750" y="552450"/>
                  </a:cubicBezTo>
                  <a:cubicBezTo>
                    <a:pt x="4214283" y="563033"/>
                    <a:pt x="4205122" y="573097"/>
                    <a:pt x="4197350" y="584200"/>
                  </a:cubicBezTo>
                  <a:cubicBezTo>
                    <a:pt x="4190272" y="594311"/>
                    <a:pt x="4186427" y="606662"/>
                    <a:pt x="4178300" y="615950"/>
                  </a:cubicBezTo>
                  <a:cubicBezTo>
                    <a:pt x="4171331" y="623915"/>
                    <a:pt x="4161367" y="628650"/>
                    <a:pt x="4152900" y="635000"/>
                  </a:cubicBezTo>
                  <a:cubicBezTo>
                    <a:pt x="4128070" y="697074"/>
                    <a:pt x="4155174" y="635637"/>
                    <a:pt x="4114800" y="704850"/>
                  </a:cubicBezTo>
                  <a:cubicBezTo>
                    <a:pt x="4107646" y="717115"/>
                    <a:pt x="4102549" y="730485"/>
                    <a:pt x="4095750" y="742950"/>
                  </a:cubicBezTo>
                  <a:cubicBezTo>
                    <a:pt x="4089840" y="753785"/>
                    <a:pt x="4082694" y="763911"/>
                    <a:pt x="4076700" y="774700"/>
                  </a:cubicBezTo>
                  <a:cubicBezTo>
                    <a:pt x="4072103" y="782975"/>
                    <a:pt x="4068696" y="791881"/>
                    <a:pt x="4064000" y="800100"/>
                  </a:cubicBezTo>
                  <a:cubicBezTo>
                    <a:pt x="4060214" y="806726"/>
                    <a:pt x="4055086" y="812524"/>
                    <a:pt x="4051300" y="819150"/>
                  </a:cubicBezTo>
                  <a:cubicBezTo>
                    <a:pt x="4046604" y="827369"/>
                    <a:pt x="4044660" y="837278"/>
                    <a:pt x="4038600" y="844550"/>
                  </a:cubicBezTo>
                  <a:cubicBezTo>
                    <a:pt x="4033714" y="850413"/>
                    <a:pt x="4024946" y="851854"/>
                    <a:pt x="4019550" y="857250"/>
                  </a:cubicBezTo>
                  <a:cubicBezTo>
                    <a:pt x="3978876" y="897924"/>
                    <a:pt x="4012486" y="882888"/>
                    <a:pt x="3975100" y="895350"/>
                  </a:cubicBezTo>
                  <a:cubicBezTo>
                    <a:pt x="3940329" y="930121"/>
                    <a:pt x="3973893" y="902236"/>
                    <a:pt x="3917950" y="927100"/>
                  </a:cubicBezTo>
                  <a:cubicBezTo>
                    <a:pt x="3844092" y="959926"/>
                    <a:pt x="3949325" y="922992"/>
                    <a:pt x="3879850" y="946150"/>
                  </a:cubicBezTo>
                  <a:cubicBezTo>
                    <a:pt x="3873500" y="952500"/>
                    <a:pt x="3868108" y="959980"/>
                    <a:pt x="3860800" y="965200"/>
                  </a:cubicBezTo>
                  <a:cubicBezTo>
                    <a:pt x="3834907" y="983695"/>
                    <a:pt x="3828144" y="975178"/>
                    <a:pt x="3797300" y="990600"/>
                  </a:cubicBezTo>
                  <a:cubicBezTo>
                    <a:pt x="3788833" y="994833"/>
                    <a:pt x="3780119" y="998604"/>
                    <a:pt x="3771900" y="1003300"/>
                  </a:cubicBezTo>
                  <a:cubicBezTo>
                    <a:pt x="3758221" y="1011116"/>
                    <a:pt x="3729243" y="1033257"/>
                    <a:pt x="3721100" y="1041400"/>
                  </a:cubicBezTo>
                  <a:cubicBezTo>
                    <a:pt x="3678767" y="1083733"/>
                    <a:pt x="3740150" y="1039283"/>
                    <a:pt x="3689350" y="1073150"/>
                  </a:cubicBezTo>
                  <a:cubicBezTo>
                    <a:pt x="3666221" y="1119408"/>
                    <a:pt x="3689762" y="1079019"/>
                    <a:pt x="3651250" y="1123950"/>
                  </a:cubicBezTo>
                  <a:cubicBezTo>
                    <a:pt x="3646283" y="1129744"/>
                    <a:pt x="3643946" y="1137604"/>
                    <a:pt x="3638550" y="1143000"/>
                  </a:cubicBezTo>
                  <a:cubicBezTo>
                    <a:pt x="3631066" y="1150484"/>
                    <a:pt x="3620634" y="1154566"/>
                    <a:pt x="3613150" y="1162050"/>
                  </a:cubicBezTo>
                  <a:cubicBezTo>
                    <a:pt x="3593460" y="1181740"/>
                    <a:pt x="3591851" y="1222066"/>
                    <a:pt x="3562350" y="1231900"/>
                  </a:cubicBezTo>
                  <a:lnTo>
                    <a:pt x="3543300" y="1238250"/>
                  </a:lnTo>
                  <a:cubicBezTo>
                    <a:pt x="3532788" y="1269785"/>
                    <a:pt x="3544589" y="1249351"/>
                    <a:pt x="3511550" y="1270000"/>
                  </a:cubicBezTo>
                  <a:cubicBezTo>
                    <a:pt x="3464396" y="1299471"/>
                    <a:pt x="3508719" y="1281358"/>
                    <a:pt x="3448050" y="1314450"/>
                  </a:cubicBezTo>
                  <a:cubicBezTo>
                    <a:pt x="3438043" y="1319908"/>
                    <a:pt x="3426074" y="1321285"/>
                    <a:pt x="3416300" y="1327150"/>
                  </a:cubicBezTo>
                  <a:cubicBezTo>
                    <a:pt x="3404678" y="1334123"/>
                    <a:pt x="3396172" y="1345577"/>
                    <a:pt x="3384550" y="1352550"/>
                  </a:cubicBezTo>
                  <a:cubicBezTo>
                    <a:pt x="3347077" y="1375034"/>
                    <a:pt x="3361372" y="1354274"/>
                    <a:pt x="3333750" y="1377950"/>
                  </a:cubicBezTo>
                  <a:cubicBezTo>
                    <a:pt x="3324659" y="1385742"/>
                    <a:pt x="3318817" y="1397535"/>
                    <a:pt x="3308350" y="1403350"/>
                  </a:cubicBezTo>
                  <a:cubicBezTo>
                    <a:pt x="3298915" y="1408592"/>
                    <a:pt x="3286839" y="1406287"/>
                    <a:pt x="3276600" y="1409700"/>
                  </a:cubicBezTo>
                  <a:cubicBezTo>
                    <a:pt x="3254973" y="1416909"/>
                    <a:pt x="3235020" y="1428837"/>
                    <a:pt x="3213100" y="1435100"/>
                  </a:cubicBezTo>
                  <a:cubicBezTo>
                    <a:pt x="3198283" y="1439333"/>
                    <a:pt x="3183132" y="1442534"/>
                    <a:pt x="3168650" y="1447800"/>
                  </a:cubicBezTo>
                  <a:cubicBezTo>
                    <a:pt x="3159754" y="1451035"/>
                    <a:pt x="3151951" y="1456771"/>
                    <a:pt x="3143250" y="1460500"/>
                  </a:cubicBezTo>
                  <a:cubicBezTo>
                    <a:pt x="3137098" y="1463137"/>
                    <a:pt x="3130187" y="1463857"/>
                    <a:pt x="3124200" y="1466850"/>
                  </a:cubicBezTo>
                  <a:cubicBezTo>
                    <a:pt x="3064217" y="1496842"/>
                    <a:pt x="3116358" y="1477931"/>
                    <a:pt x="3073400" y="1492250"/>
                  </a:cubicBezTo>
                  <a:cubicBezTo>
                    <a:pt x="3054350" y="1503892"/>
                    <a:pt x="3028950" y="1527175"/>
                    <a:pt x="3009900" y="1536700"/>
                  </a:cubicBezTo>
                  <a:cubicBezTo>
                    <a:pt x="2990850" y="1546225"/>
                    <a:pt x="2963680" y="1548484"/>
                    <a:pt x="2959100" y="1549400"/>
                  </a:cubicBezTo>
                  <a:cubicBezTo>
                    <a:pt x="2916888" y="1581059"/>
                    <a:pt x="2948665" y="1562360"/>
                    <a:pt x="2882900" y="1581150"/>
                  </a:cubicBezTo>
                  <a:cubicBezTo>
                    <a:pt x="2812525" y="1601257"/>
                    <a:pt x="2878589" y="1589626"/>
                    <a:pt x="2794000" y="1600200"/>
                  </a:cubicBezTo>
                  <a:cubicBezTo>
                    <a:pt x="2783417" y="1604433"/>
                    <a:pt x="2773064" y="1609295"/>
                    <a:pt x="2762250" y="1612900"/>
                  </a:cubicBezTo>
                  <a:cubicBezTo>
                    <a:pt x="2748798" y="1617384"/>
                    <a:pt x="2717682" y="1623084"/>
                    <a:pt x="2705100" y="1625600"/>
                  </a:cubicBezTo>
                  <a:cubicBezTo>
                    <a:pt x="2696633" y="1629833"/>
                    <a:pt x="2688489" y="1634784"/>
                    <a:pt x="2679700" y="1638300"/>
                  </a:cubicBezTo>
                  <a:cubicBezTo>
                    <a:pt x="2667271" y="1643272"/>
                    <a:pt x="2653787" y="1645460"/>
                    <a:pt x="2641600" y="1651000"/>
                  </a:cubicBezTo>
                  <a:cubicBezTo>
                    <a:pt x="2630364" y="1656107"/>
                    <a:pt x="2620889" y="1664530"/>
                    <a:pt x="2609850" y="1670050"/>
                  </a:cubicBezTo>
                  <a:cubicBezTo>
                    <a:pt x="2599655" y="1675148"/>
                    <a:pt x="2588136" y="1677346"/>
                    <a:pt x="2578100" y="1682750"/>
                  </a:cubicBezTo>
                  <a:cubicBezTo>
                    <a:pt x="2560518" y="1692217"/>
                    <a:pt x="2545654" y="1706634"/>
                    <a:pt x="2527300" y="1714500"/>
                  </a:cubicBezTo>
                  <a:cubicBezTo>
                    <a:pt x="2497667" y="1727200"/>
                    <a:pt x="2467236" y="1738182"/>
                    <a:pt x="2438400" y="1752600"/>
                  </a:cubicBezTo>
                  <a:cubicBezTo>
                    <a:pt x="2425700" y="1758950"/>
                    <a:pt x="2413407" y="1766189"/>
                    <a:pt x="2400300" y="1771650"/>
                  </a:cubicBezTo>
                  <a:cubicBezTo>
                    <a:pt x="2387943" y="1776799"/>
                    <a:pt x="2374629" y="1779378"/>
                    <a:pt x="2362200" y="1784350"/>
                  </a:cubicBezTo>
                  <a:cubicBezTo>
                    <a:pt x="2353411" y="1787866"/>
                    <a:pt x="2345418" y="1793133"/>
                    <a:pt x="2336800" y="1797050"/>
                  </a:cubicBezTo>
                  <a:cubicBezTo>
                    <a:pt x="2322125" y="1803721"/>
                    <a:pt x="2306768" y="1808891"/>
                    <a:pt x="2292350" y="1816100"/>
                  </a:cubicBezTo>
                  <a:cubicBezTo>
                    <a:pt x="2285524" y="1819513"/>
                    <a:pt x="2280126" y="1825387"/>
                    <a:pt x="2273300" y="1828800"/>
                  </a:cubicBezTo>
                  <a:cubicBezTo>
                    <a:pt x="2263105" y="1833898"/>
                    <a:pt x="2251745" y="1836402"/>
                    <a:pt x="2241550" y="1841500"/>
                  </a:cubicBezTo>
                  <a:cubicBezTo>
                    <a:pt x="2230511" y="1847020"/>
                    <a:pt x="2221036" y="1855443"/>
                    <a:pt x="2209800" y="1860550"/>
                  </a:cubicBezTo>
                  <a:cubicBezTo>
                    <a:pt x="2197613" y="1866090"/>
                    <a:pt x="2184400" y="1869017"/>
                    <a:pt x="2171700" y="1873250"/>
                  </a:cubicBezTo>
                  <a:cubicBezTo>
                    <a:pt x="2144371" y="1882360"/>
                    <a:pt x="2159144" y="1877977"/>
                    <a:pt x="2127250" y="1885950"/>
                  </a:cubicBezTo>
                  <a:cubicBezTo>
                    <a:pt x="2120900" y="1890183"/>
                    <a:pt x="2115346" y="1895970"/>
                    <a:pt x="2108200" y="1898650"/>
                  </a:cubicBezTo>
                  <a:cubicBezTo>
                    <a:pt x="2098094" y="1902440"/>
                    <a:pt x="2086921" y="1902382"/>
                    <a:pt x="2076450" y="1905000"/>
                  </a:cubicBezTo>
                  <a:cubicBezTo>
                    <a:pt x="2061501" y="1908737"/>
                    <a:pt x="2046817" y="1913467"/>
                    <a:pt x="2032000" y="1917700"/>
                  </a:cubicBezTo>
                  <a:cubicBezTo>
                    <a:pt x="2023533" y="1924050"/>
                    <a:pt x="2016066" y="1932017"/>
                    <a:pt x="2006600" y="1936750"/>
                  </a:cubicBezTo>
                  <a:cubicBezTo>
                    <a:pt x="1998794" y="1940653"/>
                    <a:pt x="1988777" y="1938770"/>
                    <a:pt x="1981200" y="1943100"/>
                  </a:cubicBezTo>
                  <a:cubicBezTo>
                    <a:pt x="1973403" y="1947555"/>
                    <a:pt x="1969622" y="1957169"/>
                    <a:pt x="1962150" y="1962150"/>
                  </a:cubicBezTo>
                  <a:cubicBezTo>
                    <a:pt x="1950336" y="1970026"/>
                    <a:pt x="1935533" y="1972849"/>
                    <a:pt x="1924050" y="1981200"/>
                  </a:cubicBezTo>
                  <a:cubicBezTo>
                    <a:pt x="1911946" y="1990003"/>
                    <a:pt x="1904114" y="2003761"/>
                    <a:pt x="1892300" y="2012950"/>
                  </a:cubicBezTo>
                  <a:cubicBezTo>
                    <a:pt x="1847030" y="2048160"/>
                    <a:pt x="1886105" y="2000095"/>
                    <a:pt x="1841500" y="2044700"/>
                  </a:cubicBezTo>
                  <a:cubicBezTo>
                    <a:pt x="1834016" y="2052184"/>
                    <a:pt x="1830252" y="2062949"/>
                    <a:pt x="1822450" y="2070100"/>
                  </a:cubicBezTo>
                  <a:cubicBezTo>
                    <a:pt x="1804660" y="2086408"/>
                    <a:pt x="1785380" y="2101163"/>
                    <a:pt x="1765300" y="2114550"/>
                  </a:cubicBezTo>
                  <a:lnTo>
                    <a:pt x="1727200" y="2139950"/>
                  </a:lnTo>
                  <a:cubicBezTo>
                    <a:pt x="1718733" y="2152650"/>
                    <a:pt x="1711335" y="2166131"/>
                    <a:pt x="1701800" y="2178050"/>
                  </a:cubicBezTo>
                  <a:cubicBezTo>
                    <a:pt x="1681118" y="2203902"/>
                    <a:pt x="1666590" y="2209990"/>
                    <a:pt x="1638300" y="2228850"/>
                  </a:cubicBezTo>
                  <a:cubicBezTo>
                    <a:pt x="1625600" y="2237317"/>
                    <a:pt x="1614680" y="2249423"/>
                    <a:pt x="1600200" y="2254250"/>
                  </a:cubicBezTo>
                  <a:cubicBezTo>
                    <a:pt x="1593850" y="2256367"/>
                    <a:pt x="1587137" y="2257607"/>
                    <a:pt x="1581150" y="2260600"/>
                  </a:cubicBezTo>
                  <a:cubicBezTo>
                    <a:pt x="1574324" y="2264013"/>
                    <a:pt x="1569115" y="2270294"/>
                    <a:pt x="1562100" y="2273300"/>
                  </a:cubicBezTo>
                  <a:cubicBezTo>
                    <a:pt x="1537252" y="2283949"/>
                    <a:pt x="1524211" y="2275276"/>
                    <a:pt x="1498600" y="2292350"/>
                  </a:cubicBezTo>
                  <a:cubicBezTo>
                    <a:pt x="1465351" y="2314516"/>
                    <a:pt x="1487123" y="2304103"/>
                    <a:pt x="1428750" y="2311400"/>
                  </a:cubicBezTo>
                  <a:cubicBezTo>
                    <a:pt x="1403350" y="2324100"/>
                    <a:pt x="1379491" y="2340520"/>
                    <a:pt x="1352550" y="2349500"/>
                  </a:cubicBezTo>
                  <a:cubicBezTo>
                    <a:pt x="1339850" y="2353733"/>
                    <a:pt x="1325589" y="2354774"/>
                    <a:pt x="1314450" y="2362200"/>
                  </a:cubicBezTo>
                  <a:cubicBezTo>
                    <a:pt x="1308100" y="2366433"/>
                    <a:pt x="1302226" y="2371487"/>
                    <a:pt x="1295400" y="2374900"/>
                  </a:cubicBezTo>
                  <a:cubicBezTo>
                    <a:pt x="1289413" y="2377893"/>
                    <a:pt x="1282502" y="2378613"/>
                    <a:pt x="1276350" y="2381250"/>
                  </a:cubicBezTo>
                  <a:cubicBezTo>
                    <a:pt x="1267649" y="2384979"/>
                    <a:pt x="1259651" y="2390221"/>
                    <a:pt x="1250950" y="2393950"/>
                  </a:cubicBezTo>
                  <a:cubicBezTo>
                    <a:pt x="1214144" y="2409724"/>
                    <a:pt x="1224492" y="2424642"/>
                    <a:pt x="1212850" y="2432050"/>
                  </a:cubicBez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A0BFC229-3E95-4A1E-85E1-88C86A17EAE3}"/>
                </a:ext>
              </a:extLst>
            </p:cNvPr>
            <p:cNvSpPr txBox="1"/>
            <p:nvPr/>
          </p:nvSpPr>
          <p:spPr>
            <a:xfrm rot="19854774">
              <a:off x="4279717" y="3769792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D8041BC5-FEAF-48EA-954A-B7894B8A7903}"/>
                </a:ext>
              </a:extLst>
            </p:cNvPr>
            <p:cNvSpPr/>
            <p:nvPr/>
          </p:nvSpPr>
          <p:spPr>
            <a:xfrm>
              <a:off x="4352245" y="2152650"/>
              <a:ext cx="791255" cy="742950"/>
            </a:xfrm>
            <a:custGeom>
              <a:avLst/>
              <a:gdLst>
                <a:gd name="connsiteX0" fmla="*/ 130855 w 791255"/>
                <a:gd name="connsiteY0" fmla="*/ 304800 h 742950"/>
                <a:gd name="connsiteX1" fmla="*/ 130855 w 791255"/>
                <a:gd name="connsiteY1" fmla="*/ 406400 h 742950"/>
                <a:gd name="connsiteX2" fmla="*/ 153080 w 791255"/>
                <a:gd name="connsiteY2" fmla="*/ 419100 h 742950"/>
                <a:gd name="connsiteX3" fmla="*/ 156255 w 791255"/>
                <a:gd name="connsiteY3" fmla="*/ 476250 h 742950"/>
                <a:gd name="connsiteX4" fmla="*/ 146730 w 791255"/>
                <a:gd name="connsiteY4" fmla="*/ 485775 h 742950"/>
                <a:gd name="connsiteX5" fmla="*/ 127680 w 791255"/>
                <a:gd name="connsiteY5" fmla="*/ 511175 h 742950"/>
                <a:gd name="connsiteX6" fmla="*/ 118155 w 791255"/>
                <a:gd name="connsiteY6" fmla="*/ 523875 h 742950"/>
                <a:gd name="connsiteX7" fmla="*/ 108630 w 791255"/>
                <a:gd name="connsiteY7" fmla="*/ 530225 h 742950"/>
                <a:gd name="connsiteX8" fmla="*/ 102280 w 791255"/>
                <a:gd name="connsiteY8" fmla="*/ 542925 h 742950"/>
                <a:gd name="connsiteX9" fmla="*/ 92755 w 791255"/>
                <a:gd name="connsiteY9" fmla="*/ 549275 h 742950"/>
                <a:gd name="connsiteX10" fmla="*/ 80055 w 791255"/>
                <a:gd name="connsiteY10" fmla="*/ 561975 h 742950"/>
                <a:gd name="connsiteX11" fmla="*/ 57830 w 791255"/>
                <a:gd name="connsiteY11" fmla="*/ 581025 h 742950"/>
                <a:gd name="connsiteX12" fmla="*/ 41955 w 791255"/>
                <a:gd name="connsiteY12" fmla="*/ 606425 h 742950"/>
                <a:gd name="connsiteX13" fmla="*/ 3855 w 791255"/>
                <a:gd name="connsiteY13" fmla="*/ 657225 h 742950"/>
                <a:gd name="connsiteX14" fmla="*/ 680 w 791255"/>
                <a:gd name="connsiteY14" fmla="*/ 679450 h 742950"/>
                <a:gd name="connsiteX15" fmla="*/ 29255 w 791255"/>
                <a:gd name="connsiteY15" fmla="*/ 698500 h 742950"/>
                <a:gd name="connsiteX16" fmla="*/ 168955 w 791255"/>
                <a:gd name="connsiteY16" fmla="*/ 695325 h 742950"/>
                <a:gd name="connsiteX17" fmla="*/ 184830 w 791255"/>
                <a:gd name="connsiteY17" fmla="*/ 685800 h 742950"/>
                <a:gd name="connsiteX18" fmla="*/ 216580 w 791255"/>
                <a:gd name="connsiteY18" fmla="*/ 676275 h 742950"/>
                <a:gd name="connsiteX19" fmla="*/ 248330 w 791255"/>
                <a:gd name="connsiteY19" fmla="*/ 660400 h 742950"/>
                <a:gd name="connsiteX20" fmla="*/ 295955 w 791255"/>
                <a:gd name="connsiteY20" fmla="*/ 638175 h 742950"/>
                <a:gd name="connsiteX21" fmla="*/ 422955 w 791255"/>
                <a:gd name="connsiteY21" fmla="*/ 644525 h 742950"/>
                <a:gd name="connsiteX22" fmla="*/ 457880 w 791255"/>
                <a:gd name="connsiteY22" fmla="*/ 654050 h 742950"/>
                <a:gd name="connsiteX23" fmla="*/ 505505 w 791255"/>
                <a:gd name="connsiteY23" fmla="*/ 663575 h 742950"/>
                <a:gd name="connsiteX24" fmla="*/ 537255 w 791255"/>
                <a:gd name="connsiteY24" fmla="*/ 692150 h 742950"/>
                <a:gd name="connsiteX25" fmla="*/ 565830 w 791255"/>
                <a:gd name="connsiteY25" fmla="*/ 704850 h 742950"/>
                <a:gd name="connsiteX26" fmla="*/ 591230 w 791255"/>
                <a:gd name="connsiteY26" fmla="*/ 717550 h 742950"/>
                <a:gd name="connsiteX27" fmla="*/ 622980 w 791255"/>
                <a:gd name="connsiteY27" fmla="*/ 723900 h 742950"/>
                <a:gd name="connsiteX28" fmla="*/ 635680 w 791255"/>
                <a:gd name="connsiteY28" fmla="*/ 730250 h 742950"/>
                <a:gd name="connsiteX29" fmla="*/ 661080 w 791255"/>
                <a:gd name="connsiteY29" fmla="*/ 736600 h 742950"/>
                <a:gd name="connsiteX30" fmla="*/ 683305 w 791255"/>
                <a:gd name="connsiteY30" fmla="*/ 742950 h 742950"/>
                <a:gd name="connsiteX31" fmla="*/ 696005 w 791255"/>
                <a:gd name="connsiteY31" fmla="*/ 739775 h 742950"/>
                <a:gd name="connsiteX32" fmla="*/ 705530 w 791255"/>
                <a:gd name="connsiteY32" fmla="*/ 733425 h 742950"/>
                <a:gd name="connsiteX33" fmla="*/ 730930 w 791255"/>
                <a:gd name="connsiteY33" fmla="*/ 711200 h 742950"/>
                <a:gd name="connsiteX34" fmla="*/ 743630 w 791255"/>
                <a:gd name="connsiteY34" fmla="*/ 657225 h 742950"/>
                <a:gd name="connsiteX35" fmla="*/ 746805 w 791255"/>
                <a:gd name="connsiteY35" fmla="*/ 638175 h 742950"/>
                <a:gd name="connsiteX36" fmla="*/ 740455 w 791255"/>
                <a:gd name="connsiteY36" fmla="*/ 504825 h 742950"/>
                <a:gd name="connsiteX37" fmla="*/ 705530 w 791255"/>
                <a:gd name="connsiteY37" fmla="*/ 428625 h 742950"/>
                <a:gd name="connsiteX38" fmla="*/ 692830 w 791255"/>
                <a:gd name="connsiteY38" fmla="*/ 361950 h 742950"/>
                <a:gd name="connsiteX39" fmla="*/ 696005 w 791255"/>
                <a:gd name="connsiteY39" fmla="*/ 304800 h 742950"/>
                <a:gd name="connsiteX40" fmla="*/ 708705 w 791255"/>
                <a:gd name="connsiteY40" fmla="*/ 273050 h 742950"/>
                <a:gd name="connsiteX41" fmla="*/ 715055 w 791255"/>
                <a:gd name="connsiteY41" fmla="*/ 254000 h 742950"/>
                <a:gd name="connsiteX42" fmla="*/ 724580 w 791255"/>
                <a:gd name="connsiteY42" fmla="*/ 241300 h 742950"/>
                <a:gd name="connsiteX43" fmla="*/ 730930 w 791255"/>
                <a:gd name="connsiteY43" fmla="*/ 225425 h 742950"/>
                <a:gd name="connsiteX44" fmla="*/ 743630 w 791255"/>
                <a:gd name="connsiteY44" fmla="*/ 200025 h 742950"/>
                <a:gd name="connsiteX45" fmla="*/ 753155 w 791255"/>
                <a:gd name="connsiteY45" fmla="*/ 184150 h 742950"/>
                <a:gd name="connsiteX46" fmla="*/ 759505 w 791255"/>
                <a:gd name="connsiteY46" fmla="*/ 165100 h 742950"/>
                <a:gd name="connsiteX47" fmla="*/ 769030 w 791255"/>
                <a:gd name="connsiteY47" fmla="*/ 139700 h 742950"/>
                <a:gd name="connsiteX48" fmla="*/ 781730 w 791255"/>
                <a:gd name="connsiteY48" fmla="*/ 111125 h 742950"/>
                <a:gd name="connsiteX49" fmla="*/ 791255 w 791255"/>
                <a:gd name="connsiteY49" fmla="*/ 82550 h 742950"/>
                <a:gd name="connsiteX50" fmla="*/ 788080 w 791255"/>
                <a:gd name="connsiteY50" fmla="*/ 34925 h 742950"/>
                <a:gd name="connsiteX51" fmla="*/ 775380 w 791255"/>
                <a:gd name="connsiteY51" fmla="*/ 28575 h 742950"/>
                <a:gd name="connsiteX52" fmla="*/ 740455 w 791255"/>
                <a:gd name="connsiteY52" fmla="*/ 19050 h 742950"/>
                <a:gd name="connsiteX53" fmla="*/ 724580 w 791255"/>
                <a:gd name="connsiteY53" fmla="*/ 15875 h 742950"/>
                <a:gd name="connsiteX54" fmla="*/ 699180 w 791255"/>
                <a:gd name="connsiteY54" fmla="*/ 12700 h 742950"/>
                <a:gd name="connsiteX55" fmla="*/ 664255 w 791255"/>
                <a:gd name="connsiteY55" fmla="*/ 6350 h 742950"/>
                <a:gd name="connsiteX56" fmla="*/ 648380 w 791255"/>
                <a:gd name="connsiteY56" fmla="*/ 3175 h 742950"/>
                <a:gd name="connsiteX57" fmla="*/ 616630 w 791255"/>
                <a:gd name="connsiteY57" fmla="*/ 0 h 742950"/>
                <a:gd name="connsiteX58" fmla="*/ 575355 w 791255"/>
                <a:gd name="connsiteY58" fmla="*/ 3175 h 742950"/>
                <a:gd name="connsiteX59" fmla="*/ 546780 w 791255"/>
                <a:gd name="connsiteY59" fmla="*/ 15875 h 742950"/>
                <a:gd name="connsiteX60" fmla="*/ 530905 w 791255"/>
                <a:gd name="connsiteY60" fmla="*/ 31750 h 742950"/>
                <a:gd name="connsiteX61" fmla="*/ 515030 w 791255"/>
                <a:gd name="connsiteY61" fmla="*/ 47625 h 742950"/>
                <a:gd name="connsiteX62" fmla="*/ 495980 w 791255"/>
                <a:gd name="connsiteY62" fmla="*/ 63500 h 742950"/>
                <a:gd name="connsiteX63" fmla="*/ 486455 w 791255"/>
                <a:gd name="connsiteY63" fmla="*/ 82550 h 742950"/>
                <a:gd name="connsiteX64" fmla="*/ 476930 w 791255"/>
                <a:gd name="connsiteY64" fmla="*/ 95250 h 742950"/>
                <a:gd name="connsiteX65" fmla="*/ 470580 w 791255"/>
                <a:gd name="connsiteY65" fmla="*/ 117475 h 742950"/>
                <a:gd name="connsiteX66" fmla="*/ 457880 w 791255"/>
                <a:gd name="connsiteY66" fmla="*/ 139700 h 742950"/>
                <a:gd name="connsiteX67" fmla="*/ 442005 w 791255"/>
                <a:gd name="connsiteY67" fmla="*/ 171450 h 742950"/>
                <a:gd name="connsiteX68" fmla="*/ 413430 w 791255"/>
                <a:gd name="connsiteY68" fmla="*/ 200025 h 742950"/>
                <a:gd name="connsiteX69" fmla="*/ 346755 w 791255"/>
                <a:gd name="connsiteY69" fmla="*/ 238125 h 742950"/>
                <a:gd name="connsiteX70" fmla="*/ 327705 w 791255"/>
                <a:gd name="connsiteY70" fmla="*/ 241300 h 742950"/>
                <a:gd name="connsiteX71" fmla="*/ 315005 w 791255"/>
                <a:gd name="connsiteY71" fmla="*/ 247650 h 742950"/>
                <a:gd name="connsiteX72" fmla="*/ 235630 w 791255"/>
                <a:gd name="connsiteY72" fmla="*/ 254000 h 742950"/>
                <a:gd name="connsiteX73" fmla="*/ 210230 w 791255"/>
                <a:gd name="connsiteY73" fmla="*/ 266700 h 742950"/>
                <a:gd name="connsiteX74" fmla="*/ 194355 w 791255"/>
                <a:gd name="connsiteY74" fmla="*/ 279400 h 742950"/>
                <a:gd name="connsiteX75" fmla="*/ 172130 w 791255"/>
                <a:gd name="connsiteY75" fmla="*/ 292100 h 742950"/>
                <a:gd name="connsiteX76" fmla="*/ 130855 w 791255"/>
                <a:gd name="connsiteY76" fmla="*/ 304800 h 742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791255" h="742950">
                  <a:moveTo>
                    <a:pt x="130855" y="304800"/>
                  </a:moveTo>
                  <a:cubicBezTo>
                    <a:pt x="123976" y="323850"/>
                    <a:pt x="106611" y="349097"/>
                    <a:pt x="130855" y="406400"/>
                  </a:cubicBezTo>
                  <a:cubicBezTo>
                    <a:pt x="134180" y="414258"/>
                    <a:pt x="145672" y="414867"/>
                    <a:pt x="153080" y="419100"/>
                  </a:cubicBezTo>
                  <a:cubicBezTo>
                    <a:pt x="162489" y="442623"/>
                    <a:pt x="164869" y="441796"/>
                    <a:pt x="156255" y="476250"/>
                  </a:cubicBezTo>
                  <a:cubicBezTo>
                    <a:pt x="155166" y="480606"/>
                    <a:pt x="149573" y="482300"/>
                    <a:pt x="146730" y="485775"/>
                  </a:cubicBezTo>
                  <a:cubicBezTo>
                    <a:pt x="140028" y="493966"/>
                    <a:pt x="134030" y="502708"/>
                    <a:pt x="127680" y="511175"/>
                  </a:cubicBezTo>
                  <a:cubicBezTo>
                    <a:pt x="124505" y="515408"/>
                    <a:pt x="122558" y="520940"/>
                    <a:pt x="118155" y="523875"/>
                  </a:cubicBezTo>
                  <a:lnTo>
                    <a:pt x="108630" y="530225"/>
                  </a:lnTo>
                  <a:cubicBezTo>
                    <a:pt x="106513" y="534458"/>
                    <a:pt x="105310" y="539289"/>
                    <a:pt x="102280" y="542925"/>
                  </a:cubicBezTo>
                  <a:cubicBezTo>
                    <a:pt x="99837" y="545856"/>
                    <a:pt x="95652" y="546792"/>
                    <a:pt x="92755" y="549275"/>
                  </a:cubicBezTo>
                  <a:cubicBezTo>
                    <a:pt x="88209" y="553171"/>
                    <a:pt x="84485" y="557948"/>
                    <a:pt x="80055" y="561975"/>
                  </a:cubicBezTo>
                  <a:cubicBezTo>
                    <a:pt x="72835" y="568539"/>
                    <a:pt x="64180" y="573617"/>
                    <a:pt x="57830" y="581025"/>
                  </a:cubicBezTo>
                  <a:cubicBezTo>
                    <a:pt x="51332" y="588606"/>
                    <a:pt x="48192" y="598629"/>
                    <a:pt x="41955" y="606425"/>
                  </a:cubicBezTo>
                  <a:cubicBezTo>
                    <a:pt x="-1579" y="660843"/>
                    <a:pt x="38967" y="594024"/>
                    <a:pt x="3855" y="657225"/>
                  </a:cubicBezTo>
                  <a:cubicBezTo>
                    <a:pt x="2797" y="664633"/>
                    <a:pt x="-1687" y="672350"/>
                    <a:pt x="680" y="679450"/>
                  </a:cubicBezTo>
                  <a:cubicBezTo>
                    <a:pt x="5851" y="694963"/>
                    <a:pt x="17335" y="695520"/>
                    <a:pt x="29255" y="698500"/>
                  </a:cubicBezTo>
                  <a:cubicBezTo>
                    <a:pt x="75822" y="697442"/>
                    <a:pt x="122531" y="699115"/>
                    <a:pt x="168955" y="695325"/>
                  </a:cubicBezTo>
                  <a:cubicBezTo>
                    <a:pt x="175106" y="694823"/>
                    <a:pt x="179100" y="688092"/>
                    <a:pt x="184830" y="685800"/>
                  </a:cubicBezTo>
                  <a:cubicBezTo>
                    <a:pt x="195089" y="681696"/>
                    <a:pt x="206321" y="680379"/>
                    <a:pt x="216580" y="676275"/>
                  </a:cubicBezTo>
                  <a:cubicBezTo>
                    <a:pt x="227566" y="671881"/>
                    <a:pt x="237517" y="665206"/>
                    <a:pt x="248330" y="660400"/>
                  </a:cubicBezTo>
                  <a:cubicBezTo>
                    <a:pt x="299979" y="637445"/>
                    <a:pt x="248649" y="665207"/>
                    <a:pt x="295955" y="638175"/>
                  </a:cubicBezTo>
                  <a:cubicBezTo>
                    <a:pt x="338288" y="640292"/>
                    <a:pt x="380771" y="640389"/>
                    <a:pt x="422955" y="644525"/>
                  </a:cubicBezTo>
                  <a:cubicBezTo>
                    <a:pt x="434964" y="645702"/>
                    <a:pt x="446113" y="651376"/>
                    <a:pt x="457880" y="654050"/>
                  </a:cubicBezTo>
                  <a:cubicBezTo>
                    <a:pt x="575535" y="680790"/>
                    <a:pt x="452400" y="650299"/>
                    <a:pt x="505505" y="663575"/>
                  </a:cubicBezTo>
                  <a:cubicBezTo>
                    <a:pt x="514058" y="672128"/>
                    <a:pt x="527401" y="686238"/>
                    <a:pt x="537255" y="692150"/>
                  </a:cubicBezTo>
                  <a:cubicBezTo>
                    <a:pt x="546193" y="697513"/>
                    <a:pt x="556399" y="700412"/>
                    <a:pt x="565830" y="704850"/>
                  </a:cubicBezTo>
                  <a:cubicBezTo>
                    <a:pt x="574395" y="708881"/>
                    <a:pt x="582047" y="715254"/>
                    <a:pt x="591230" y="717550"/>
                  </a:cubicBezTo>
                  <a:cubicBezTo>
                    <a:pt x="610175" y="722286"/>
                    <a:pt x="599626" y="720008"/>
                    <a:pt x="622980" y="723900"/>
                  </a:cubicBezTo>
                  <a:cubicBezTo>
                    <a:pt x="627213" y="726017"/>
                    <a:pt x="631190" y="728753"/>
                    <a:pt x="635680" y="730250"/>
                  </a:cubicBezTo>
                  <a:cubicBezTo>
                    <a:pt x="643959" y="733010"/>
                    <a:pt x="652647" y="734351"/>
                    <a:pt x="661080" y="736600"/>
                  </a:cubicBezTo>
                  <a:cubicBezTo>
                    <a:pt x="668525" y="738585"/>
                    <a:pt x="675897" y="740833"/>
                    <a:pt x="683305" y="742950"/>
                  </a:cubicBezTo>
                  <a:cubicBezTo>
                    <a:pt x="687538" y="741892"/>
                    <a:pt x="691994" y="741494"/>
                    <a:pt x="696005" y="739775"/>
                  </a:cubicBezTo>
                  <a:cubicBezTo>
                    <a:pt x="699512" y="738272"/>
                    <a:pt x="702425" y="735643"/>
                    <a:pt x="705530" y="733425"/>
                  </a:cubicBezTo>
                  <a:cubicBezTo>
                    <a:pt x="720833" y="722494"/>
                    <a:pt x="716962" y="725168"/>
                    <a:pt x="730930" y="711200"/>
                  </a:cubicBezTo>
                  <a:cubicBezTo>
                    <a:pt x="742062" y="683371"/>
                    <a:pt x="736343" y="700947"/>
                    <a:pt x="743630" y="657225"/>
                  </a:cubicBezTo>
                  <a:lnTo>
                    <a:pt x="746805" y="638175"/>
                  </a:lnTo>
                  <a:cubicBezTo>
                    <a:pt x="744688" y="593725"/>
                    <a:pt x="746748" y="548878"/>
                    <a:pt x="740455" y="504825"/>
                  </a:cubicBezTo>
                  <a:cubicBezTo>
                    <a:pt x="738310" y="489807"/>
                    <a:pt x="712784" y="445207"/>
                    <a:pt x="705530" y="428625"/>
                  </a:cubicBezTo>
                  <a:cubicBezTo>
                    <a:pt x="696329" y="407594"/>
                    <a:pt x="695324" y="384396"/>
                    <a:pt x="692830" y="361950"/>
                  </a:cubicBezTo>
                  <a:cubicBezTo>
                    <a:pt x="693888" y="342900"/>
                    <a:pt x="693732" y="323743"/>
                    <a:pt x="696005" y="304800"/>
                  </a:cubicBezTo>
                  <a:cubicBezTo>
                    <a:pt x="700170" y="270093"/>
                    <a:pt x="699683" y="293350"/>
                    <a:pt x="708705" y="273050"/>
                  </a:cubicBezTo>
                  <a:cubicBezTo>
                    <a:pt x="711423" y="266933"/>
                    <a:pt x="712062" y="259987"/>
                    <a:pt x="715055" y="254000"/>
                  </a:cubicBezTo>
                  <a:cubicBezTo>
                    <a:pt x="717422" y="249267"/>
                    <a:pt x="722010" y="245926"/>
                    <a:pt x="724580" y="241300"/>
                  </a:cubicBezTo>
                  <a:cubicBezTo>
                    <a:pt x="727348" y="236318"/>
                    <a:pt x="728542" y="230600"/>
                    <a:pt x="730930" y="225425"/>
                  </a:cubicBezTo>
                  <a:cubicBezTo>
                    <a:pt x="734897" y="216830"/>
                    <a:pt x="739142" y="208360"/>
                    <a:pt x="743630" y="200025"/>
                  </a:cubicBezTo>
                  <a:cubicBezTo>
                    <a:pt x="746556" y="194592"/>
                    <a:pt x="750601" y="189768"/>
                    <a:pt x="753155" y="184150"/>
                  </a:cubicBezTo>
                  <a:cubicBezTo>
                    <a:pt x="755925" y="178056"/>
                    <a:pt x="757254" y="171404"/>
                    <a:pt x="759505" y="165100"/>
                  </a:cubicBezTo>
                  <a:cubicBezTo>
                    <a:pt x="762546" y="156584"/>
                    <a:pt x="765552" y="148047"/>
                    <a:pt x="769030" y="139700"/>
                  </a:cubicBezTo>
                  <a:cubicBezTo>
                    <a:pt x="781778" y="109105"/>
                    <a:pt x="768987" y="146804"/>
                    <a:pt x="781730" y="111125"/>
                  </a:cubicBezTo>
                  <a:cubicBezTo>
                    <a:pt x="785107" y="101670"/>
                    <a:pt x="791255" y="82550"/>
                    <a:pt x="791255" y="82550"/>
                  </a:cubicBezTo>
                  <a:cubicBezTo>
                    <a:pt x="790197" y="66675"/>
                    <a:pt x="792569" y="50189"/>
                    <a:pt x="788080" y="34925"/>
                  </a:cubicBezTo>
                  <a:cubicBezTo>
                    <a:pt x="786745" y="30384"/>
                    <a:pt x="779705" y="30497"/>
                    <a:pt x="775380" y="28575"/>
                  </a:cubicBezTo>
                  <a:cubicBezTo>
                    <a:pt x="755966" y="19946"/>
                    <a:pt x="762373" y="23035"/>
                    <a:pt x="740455" y="19050"/>
                  </a:cubicBezTo>
                  <a:cubicBezTo>
                    <a:pt x="735146" y="18085"/>
                    <a:pt x="729914" y="16696"/>
                    <a:pt x="724580" y="15875"/>
                  </a:cubicBezTo>
                  <a:cubicBezTo>
                    <a:pt x="716147" y="14578"/>
                    <a:pt x="707608" y="14031"/>
                    <a:pt x="699180" y="12700"/>
                  </a:cubicBezTo>
                  <a:cubicBezTo>
                    <a:pt x="687492" y="10855"/>
                    <a:pt x="675885" y="8531"/>
                    <a:pt x="664255" y="6350"/>
                  </a:cubicBezTo>
                  <a:cubicBezTo>
                    <a:pt x="658951" y="5355"/>
                    <a:pt x="653729" y="3888"/>
                    <a:pt x="648380" y="3175"/>
                  </a:cubicBezTo>
                  <a:cubicBezTo>
                    <a:pt x="637837" y="1769"/>
                    <a:pt x="627213" y="1058"/>
                    <a:pt x="616630" y="0"/>
                  </a:cubicBezTo>
                  <a:cubicBezTo>
                    <a:pt x="602872" y="1058"/>
                    <a:pt x="588966" y="906"/>
                    <a:pt x="575355" y="3175"/>
                  </a:cubicBezTo>
                  <a:cubicBezTo>
                    <a:pt x="569274" y="4188"/>
                    <a:pt x="552795" y="12868"/>
                    <a:pt x="546780" y="15875"/>
                  </a:cubicBezTo>
                  <a:cubicBezTo>
                    <a:pt x="534080" y="34925"/>
                    <a:pt x="547838" y="16933"/>
                    <a:pt x="530905" y="31750"/>
                  </a:cubicBezTo>
                  <a:cubicBezTo>
                    <a:pt x="525273" y="36678"/>
                    <a:pt x="520567" y="42591"/>
                    <a:pt x="515030" y="47625"/>
                  </a:cubicBezTo>
                  <a:cubicBezTo>
                    <a:pt x="508914" y="53185"/>
                    <a:pt x="502330" y="58208"/>
                    <a:pt x="495980" y="63500"/>
                  </a:cubicBezTo>
                  <a:cubicBezTo>
                    <a:pt x="492805" y="69850"/>
                    <a:pt x="490108" y="76462"/>
                    <a:pt x="486455" y="82550"/>
                  </a:cubicBezTo>
                  <a:cubicBezTo>
                    <a:pt x="483732" y="87088"/>
                    <a:pt x="479120" y="90433"/>
                    <a:pt x="476930" y="95250"/>
                  </a:cubicBezTo>
                  <a:cubicBezTo>
                    <a:pt x="473742" y="102264"/>
                    <a:pt x="473615" y="110393"/>
                    <a:pt x="470580" y="117475"/>
                  </a:cubicBezTo>
                  <a:cubicBezTo>
                    <a:pt x="467219" y="125318"/>
                    <a:pt x="461872" y="132159"/>
                    <a:pt x="457880" y="139700"/>
                  </a:cubicBezTo>
                  <a:cubicBezTo>
                    <a:pt x="452344" y="150157"/>
                    <a:pt x="449024" y="161924"/>
                    <a:pt x="442005" y="171450"/>
                  </a:cubicBezTo>
                  <a:cubicBezTo>
                    <a:pt x="434014" y="182294"/>
                    <a:pt x="424505" y="192358"/>
                    <a:pt x="413430" y="200025"/>
                  </a:cubicBezTo>
                  <a:cubicBezTo>
                    <a:pt x="381410" y="222193"/>
                    <a:pt x="378805" y="228968"/>
                    <a:pt x="346755" y="238125"/>
                  </a:cubicBezTo>
                  <a:cubicBezTo>
                    <a:pt x="340565" y="239894"/>
                    <a:pt x="334055" y="240242"/>
                    <a:pt x="327705" y="241300"/>
                  </a:cubicBezTo>
                  <a:cubicBezTo>
                    <a:pt x="323472" y="243417"/>
                    <a:pt x="319617" y="246586"/>
                    <a:pt x="315005" y="247650"/>
                  </a:cubicBezTo>
                  <a:cubicBezTo>
                    <a:pt x="301879" y="250679"/>
                    <a:pt x="238793" y="253802"/>
                    <a:pt x="235630" y="254000"/>
                  </a:cubicBezTo>
                  <a:cubicBezTo>
                    <a:pt x="185455" y="291632"/>
                    <a:pt x="256088" y="241223"/>
                    <a:pt x="210230" y="266700"/>
                  </a:cubicBezTo>
                  <a:cubicBezTo>
                    <a:pt x="204306" y="269991"/>
                    <a:pt x="199994" y="275641"/>
                    <a:pt x="194355" y="279400"/>
                  </a:cubicBezTo>
                  <a:cubicBezTo>
                    <a:pt x="187255" y="284133"/>
                    <a:pt x="179447" y="287710"/>
                    <a:pt x="172130" y="292100"/>
                  </a:cubicBezTo>
                  <a:cubicBezTo>
                    <a:pt x="156743" y="301332"/>
                    <a:pt x="137734" y="285750"/>
                    <a:pt x="130855" y="304800"/>
                  </a:cubicBezTo>
                  <a:close/>
                </a:path>
              </a:pathLst>
            </a:custGeom>
            <a:noFill/>
            <a:ln>
              <a:solidFill>
                <a:srgbClr val="800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9AA12D80-C2C6-41BE-9A55-5053479A8B20}"/>
              </a:ext>
            </a:extLst>
          </p:cNvPr>
          <p:cNvGrpSpPr/>
          <p:nvPr/>
        </p:nvGrpSpPr>
        <p:grpSpPr>
          <a:xfrm>
            <a:off x="4171203" y="3377512"/>
            <a:ext cx="3848485" cy="2886364"/>
            <a:chOff x="484632" y="0"/>
            <a:chExt cx="9144000" cy="6858000"/>
          </a:xfrm>
        </p:grpSpPr>
        <p:pic>
          <p:nvPicPr>
            <p:cNvPr id="47" name="Picture 46" descr="A picture containing dark, night, star, outdoor object&#10;&#10;Description automatically generated">
              <a:extLst>
                <a:ext uri="{FF2B5EF4-FFF2-40B4-BE49-F238E27FC236}">
                  <a16:creationId xmlns:a16="http://schemas.microsoft.com/office/drawing/2014/main" id="{9F2E8CF8-8FE8-41B4-B2C5-17EE00FDF0FB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2AB23F85-BC43-4AE3-B30F-B2814D30A009}"/>
                </a:ext>
              </a:extLst>
            </p:cNvPr>
            <p:cNvSpPr/>
            <p:nvPr/>
          </p:nvSpPr>
          <p:spPr>
            <a:xfrm>
              <a:off x="3197909" y="2343151"/>
              <a:ext cx="4231592" cy="3362325"/>
            </a:xfrm>
            <a:custGeom>
              <a:avLst/>
              <a:gdLst>
                <a:gd name="connsiteX0" fmla="*/ 850217 w 4231592"/>
                <a:gd name="connsiteY0" fmla="*/ 1971675 h 3362325"/>
                <a:gd name="connsiteX1" fmla="*/ 935942 w 4231592"/>
                <a:gd name="connsiteY1" fmla="*/ 1962150 h 3362325"/>
                <a:gd name="connsiteX2" fmla="*/ 978805 w 4231592"/>
                <a:gd name="connsiteY2" fmla="*/ 1952625 h 3362325"/>
                <a:gd name="connsiteX3" fmla="*/ 1088342 w 4231592"/>
                <a:gd name="connsiteY3" fmla="*/ 1938338 h 3362325"/>
                <a:gd name="connsiteX4" fmla="*/ 1126442 w 4231592"/>
                <a:gd name="connsiteY4" fmla="*/ 1924050 h 3362325"/>
                <a:gd name="connsiteX5" fmla="*/ 1178830 w 4231592"/>
                <a:gd name="connsiteY5" fmla="*/ 1905000 h 3362325"/>
                <a:gd name="connsiteX6" fmla="*/ 1197880 w 4231592"/>
                <a:gd name="connsiteY6" fmla="*/ 1895475 h 3362325"/>
                <a:gd name="connsiteX7" fmla="*/ 1240742 w 4231592"/>
                <a:gd name="connsiteY7" fmla="*/ 1885950 h 3362325"/>
                <a:gd name="connsiteX8" fmla="*/ 1316942 w 4231592"/>
                <a:gd name="connsiteY8" fmla="*/ 1862138 h 3362325"/>
                <a:gd name="connsiteX9" fmla="*/ 1383617 w 4231592"/>
                <a:gd name="connsiteY9" fmla="*/ 1828800 h 3362325"/>
                <a:gd name="connsiteX10" fmla="*/ 1402667 w 4231592"/>
                <a:gd name="connsiteY10" fmla="*/ 1814513 h 3362325"/>
                <a:gd name="connsiteX11" fmla="*/ 1445530 w 4231592"/>
                <a:gd name="connsiteY11" fmla="*/ 1795463 h 3362325"/>
                <a:gd name="connsiteX12" fmla="*/ 1474105 w 4231592"/>
                <a:gd name="connsiteY12" fmla="*/ 1776413 h 3362325"/>
                <a:gd name="connsiteX13" fmla="*/ 1521730 w 4231592"/>
                <a:gd name="connsiteY13" fmla="*/ 1757363 h 3362325"/>
                <a:gd name="connsiteX14" fmla="*/ 1569355 w 4231592"/>
                <a:gd name="connsiteY14" fmla="*/ 1728788 h 3362325"/>
                <a:gd name="connsiteX15" fmla="*/ 1593167 w 4231592"/>
                <a:gd name="connsiteY15" fmla="*/ 1719263 h 3362325"/>
                <a:gd name="connsiteX16" fmla="*/ 1636030 w 4231592"/>
                <a:gd name="connsiteY16" fmla="*/ 1704975 h 3362325"/>
                <a:gd name="connsiteX17" fmla="*/ 1674130 w 4231592"/>
                <a:gd name="connsiteY17" fmla="*/ 1685925 h 3362325"/>
                <a:gd name="connsiteX18" fmla="*/ 1702705 w 4231592"/>
                <a:gd name="connsiteY18" fmla="*/ 1676400 h 3362325"/>
                <a:gd name="connsiteX19" fmla="*/ 1769380 w 4231592"/>
                <a:gd name="connsiteY19" fmla="*/ 1638300 h 3362325"/>
                <a:gd name="connsiteX20" fmla="*/ 1821767 w 4231592"/>
                <a:gd name="connsiteY20" fmla="*/ 1614488 h 3362325"/>
                <a:gd name="connsiteX21" fmla="*/ 1850342 w 4231592"/>
                <a:gd name="connsiteY21" fmla="*/ 1604963 h 3362325"/>
                <a:gd name="connsiteX22" fmla="*/ 1888442 w 4231592"/>
                <a:gd name="connsiteY22" fmla="*/ 1590675 h 3362325"/>
                <a:gd name="connsiteX23" fmla="*/ 1931305 w 4231592"/>
                <a:gd name="connsiteY23" fmla="*/ 1576388 h 3362325"/>
                <a:gd name="connsiteX24" fmla="*/ 1964642 w 4231592"/>
                <a:gd name="connsiteY24" fmla="*/ 1562100 h 3362325"/>
                <a:gd name="connsiteX25" fmla="*/ 2002742 w 4231592"/>
                <a:gd name="connsiteY25" fmla="*/ 1547813 h 3362325"/>
                <a:gd name="connsiteX26" fmla="*/ 2031317 w 4231592"/>
                <a:gd name="connsiteY26" fmla="*/ 1538288 h 3362325"/>
                <a:gd name="connsiteX27" fmla="*/ 2145617 w 4231592"/>
                <a:gd name="connsiteY27" fmla="*/ 1471613 h 3362325"/>
                <a:gd name="connsiteX28" fmla="*/ 2178955 w 4231592"/>
                <a:gd name="connsiteY28" fmla="*/ 1447800 h 3362325"/>
                <a:gd name="connsiteX29" fmla="*/ 2207530 w 4231592"/>
                <a:gd name="connsiteY29" fmla="*/ 1414463 h 3362325"/>
                <a:gd name="connsiteX30" fmla="*/ 2259917 w 4231592"/>
                <a:gd name="connsiteY30" fmla="*/ 1385888 h 3362325"/>
                <a:gd name="connsiteX31" fmla="*/ 2293255 w 4231592"/>
                <a:gd name="connsiteY31" fmla="*/ 1362075 h 3362325"/>
                <a:gd name="connsiteX32" fmla="*/ 2355167 w 4231592"/>
                <a:gd name="connsiteY32" fmla="*/ 1309688 h 3362325"/>
                <a:gd name="connsiteX33" fmla="*/ 2412317 w 4231592"/>
                <a:gd name="connsiteY33" fmla="*/ 1266825 h 3362325"/>
                <a:gd name="connsiteX34" fmla="*/ 2426605 w 4231592"/>
                <a:gd name="connsiteY34" fmla="*/ 1247775 h 3362325"/>
                <a:gd name="connsiteX35" fmla="*/ 2464705 w 4231592"/>
                <a:gd name="connsiteY35" fmla="*/ 1228725 h 3362325"/>
                <a:gd name="connsiteX36" fmla="*/ 2517092 w 4231592"/>
                <a:gd name="connsiteY36" fmla="*/ 1185863 h 3362325"/>
                <a:gd name="connsiteX37" fmla="*/ 2559955 w 4231592"/>
                <a:gd name="connsiteY37" fmla="*/ 1152525 h 3362325"/>
                <a:gd name="connsiteX38" fmla="*/ 2626630 w 4231592"/>
                <a:gd name="connsiteY38" fmla="*/ 1095375 h 3362325"/>
                <a:gd name="connsiteX39" fmla="*/ 2659967 w 4231592"/>
                <a:gd name="connsiteY39" fmla="*/ 1066800 h 3362325"/>
                <a:gd name="connsiteX40" fmla="*/ 2688542 w 4231592"/>
                <a:gd name="connsiteY40" fmla="*/ 1038225 h 3362325"/>
                <a:gd name="connsiteX41" fmla="*/ 2736167 w 4231592"/>
                <a:gd name="connsiteY41" fmla="*/ 985838 h 3362325"/>
                <a:gd name="connsiteX42" fmla="*/ 2798080 w 4231592"/>
                <a:gd name="connsiteY42" fmla="*/ 933450 h 3362325"/>
                <a:gd name="connsiteX43" fmla="*/ 2826655 w 4231592"/>
                <a:gd name="connsiteY43" fmla="*/ 914400 h 3362325"/>
                <a:gd name="connsiteX44" fmla="*/ 2874280 w 4231592"/>
                <a:gd name="connsiteY44" fmla="*/ 862013 h 3362325"/>
                <a:gd name="connsiteX45" fmla="*/ 2936192 w 4231592"/>
                <a:gd name="connsiteY45" fmla="*/ 819150 h 3362325"/>
                <a:gd name="connsiteX46" fmla="*/ 2983817 w 4231592"/>
                <a:gd name="connsiteY46" fmla="*/ 771525 h 3362325"/>
                <a:gd name="connsiteX47" fmla="*/ 3026680 w 4231592"/>
                <a:gd name="connsiteY47" fmla="*/ 742950 h 3362325"/>
                <a:gd name="connsiteX48" fmla="*/ 3050492 w 4231592"/>
                <a:gd name="connsiteY48" fmla="*/ 723900 h 3362325"/>
                <a:gd name="connsiteX49" fmla="*/ 3117167 w 4231592"/>
                <a:gd name="connsiteY49" fmla="*/ 676275 h 3362325"/>
                <a:gd name="connsiteX50" fmla="*/ 3150505 w 4231592"/>
                <a:gd name="connsiteY50" fmla="*/ 647700 h 3362325"/>
                <a:gd name="connsiteX51" fmla="*/ 3183842 w 4231592"/>
                <a:gd name="connsiteY51" fmla="*/ 633413 h 3362325"/>
                <a:gd name="connsiteX52" fmla="*/ 3198130 w 4231592"/>
                <a:gd name="connsiteY52" fmla="*/ 614363 h 3362325"/>
                <a:gd name="connsiteX53" fmla="*/ 3236230 w 4231592"/>
                <a:gd name="connsiteY53" fmla="*/ 576263 h 3362325"/>
                <a:gd name="connsiteX54" fmla="*/ 3250517 w 4231592"/>
                <a:gd name="connsiteY54" fmla="*/ 547688 h 3362325"/>
                <a:gd name="connsiteX55" fmla="*/ 3283855 w 4231592"/>
                <a:gd name="connsiteY55" fmla="*/ 485775 h 3362325"/>
                <a:gd name="connsiteX56" fmla="*/ 3293380 w 4231592"/>
                <a:gd name="connsiteY56" fmla="*/ 395288 h 3362325"/>
                <a:gd name="connsiteX57" fmla="*/ 3307667 w 4231592"/>
                <a:gd name="connsiteY57" fmla="*/ 300038 h 3362325"/>
                <a:gd name="connsiteX58" fmla="*/ 3312430 w 4231592"/>
                <a:gd name="connsiteY58" fmla="*/ 266700 h 3362325"/>
                <a:gd name="connsiteX59" fmla="*/ 3317192 w 4231592"/>
                <a:gd name="connsiteY59" fmla="*/ 228600 h 3362325"/>
                <a:gd name="connsiteX60" fmla="*/ 3326717 w 4231592"/>
                <a:gd name="connsiteY60" fmla="*/ 195263 h 3362325"/>
                <a:gd name="connsiteX61" fmla="*/ 3331480 w 4231592"/>
                <a:gd name="connsiteY61" fmla="*/ 161925 h 3362325"/>
                <a:gd name="connsiteX62" fmla="*/ 3350530 w 4231592"/>
                <a:gd name="connsiteY62" fmla="*/ 100013 h 3362325"/>
                <a:gd name="connsiteX63" fmla="*/ 3360055 w 4231592"/>
                <a:gd name="connsiteY63" fmla="*/ 80963 h 3362325"/>
                <a:gd name="connsiteX64" fmla="*/ 3464830 w 4231592"/>
                <a:gd name="connsiteY64" fmla="*/ 14288 h 3362325"/>
                <a:gd name="connsiteX65" fmla="*/ 3493405 w 4231592"/>
                <a:gd name="connsiteY65" fmla="*/ 9525 h 3362325"/>
                <a:gd name="connsiteX66" fmla="*/ 3560080 w 4231592"/>
                <a:gd name="connsiteY66" fmla="*/ 0 h 3362325"/>
                <a:gd name="connsiteX67" fmla="*/ 3736292 w 4231592"/>
                <a:gd name="connsiteY67" fmla="*/ 4763 h 3362325"/>
                <a:gd name="connsiteX68" fmla="*/ 3807730 w 4231592"/>
                <a:gd name="connsiteY68" fmla="*/ 23813 h 3362325"/>
                <a:gd name="connsiteX69" fmla="*/ 3902980 w 4231592"/>
                <a:gd name="connsiteY69" fmla="*/ 47625 h 3362325"/>
                <a:gd name="connsiteX70" fmla="*/ 3945842 w 4231592"/>
                <a:gd name="connsiteY70" fmla="*/ 66675 h 3362325"/>
                <a:gd name="connsiteX71" fmla="*/ 4022042 w 4231592"/>
                <a:gd name="connsiteY71" fmla="*/ 95250 h 3362325"/>
                <a:gd name="connsiteX72" fmla="*/ 4098242 w 4231592"/>
                <a:gd name="connsiteY72" fmla="*/ 147638 h 3362325"/>
                <a:gd name="connsiteX73" fmla="*/ 4131580 w 4231592"/>
                <a:gd name="connsiteY73" fmla="*/ 176213 h 3362325"/>
                <a:gd name="connsiteX74" fmla="*/ 4174442 w 4231592"/>
                <a:gd name="connsiteY74" fmla="*/ 242888 h 3362325"/>
                <a:gd name="connsiteX75" fmla="*/ 4222067 w 4231592"/>
                <a:gd name="connsiteY75" fmla="*/ 357188 h 3362325"/>
                <a:gd name="connsiteX76" fmla="*/ 4231592 w 4231592"/>
                <a:gd name="connsiteY76" fmla="*/ 447675 h 3362325"/>
                <a:gd name="connsiteX77" fmla="*/ 4226830 w 4231592"/>
                <a:gd name="connsiteY77" fmla="*/ 538163 h 3362325"/>
                <a:gd name="connsiteX78" fmla="*/ 4198255 w 4231592"/>
                <a:gd name="connsiteY78" fmla="*/ 638175 h 3362325"/>
                <a:gd name="connsiteX79" fmla="*/ 4183967 w 4231592"/>
                <a:gd name="connsiteY79" fmla="*/ 690563 h 3362325"/>
                <a:gd name="connsiteX80" fmla="*/ 4169680 w 4231592"/>
                <a:gd name="connsiteY80" fmla="*/ 733425 h 3362325"/>
                <a:gd name="connsiteX81" fmla="*/ 4155392 w 4231592"/>
                <a:gd name="connsiteY81" fmla="*/ 771525 h 3362325"/>
                <a:gd name="connsiteX82" fmla="*/ 4131580 w 4231592"/>
                <a:gd name="connsiteY82" fmla="*/ 857250 h 3362325"/>
                <a:gd name="connsiteX83" fmla="*/ 4112530 w 4231592"/>
                <a:gd name="connsiteY83" fmla="*/ 895350 h 3362325"/>
                <a:gd name="connsiteX84" fmla="*/ 4088717 w 4231592"/>
                <a:gd name="connsiteY84" fmla="*/ 938213 h 3362325"/>
                <a:gd name="connsiteX85" fmla="*/ 4069667 w 4231592"/>
                <a:gd name="connsiteY85" fmla="*/ 981075 h 3362325"/>
                <a:gd name="connsiteX86" fmla="*/ 4017280 w 4231592"/>
                <a:gd name="connsiteY86" fmla="*/ 1062038 h 3362325"/>
                <a:gd name="connsiteX87" fmla="*/ 3974417 w 4231592"/>
                <a:gd name="connsiteY87" fmla="*/ 1133475 h 3362325"/>
                <a:gd name="connsiteX88" fmla="*/ 3950605 w 4231592"/>
                <a:gd name="connsiteY88" fmla="*/ 1162050 h 3362325"/>
                <a:gd name="connsiteX89" fmla="*/ 3931555 w 4231592"/>
                <a:gd name="connsiteY89" fmla="*/ 1195388 h 3362325"/>
                <a:gd name="connsiteX90" fmla="*/ 3883930 w 4231592"/>
                <a:gd name="connsiteY90" fmla="*/ 1257300 h 3362325"/>
                <a:gd name="connsiteX91" fmla="*/ 3836305 w 4231592"/>
                <a:gd name="connsiteY91" fmla="*/ 1319213 h 3362325"/>
                <a:gd name="connsiteX92" fmla="*/ 3788680 w 4231592"/>
                <a:gd name="connsiteY92" fmla="*/ 1357313 h 3362325"/>
                <a:gd name="connsiteX93" fmla="*/ 3769630 w 4231592"/>
                <a:gd name="connsiteY93" fmla="*/ 1371600 h 3362325"/>
                <a:gd name="connsiteX94" fmla="*/ 3736292 w 4231592"/>
                <a:gd name="connsiteY94" fmla="*/ 1395413 h 3362325"/>
                <a:gd name="connsiteX95" fmla="*/ 3702955 w 4231592"/>
                <a:gd name="connsiteY95" fmla="*/ 1419225 h 3362325"/>
                <a:gd name="connsiteX96" fmla="*/ 3641042 w 4231592"/>
                <a:gd name="connsiteY96" fmla="*/ 1438275 h 3362325"/>
                <a:gd name="connsiteX97" fmla="*/ 3602942 w 4231592"/>
                <a:gd name="connsiteY97" fmla="*/ 1443038 h 3362325"/>
                <a:gd name="connsiteX98" fmla="*/ 3545792 w 4231592"/>
                <a:gd name="connsiteY98" fmla="*/ 1457325 h 3362325"/>
                <a:gd name="connsiteX99" fmla="*/ 3445780 w 4231592"/>
                <a:gd name="connsiteY99" fmla="*/ 1481138 h 3362325"/>
                <a:gd name="connsiteX100" fmla="*/ 3417205 w 4231592"/>
                <a:gd name="connsiteY100" fmla="*/ 1495425 h 3362325"/>
                <a:gd name="connsiteX101" fmla="*/ 3388630 w 4231592"/>
                <a:gd name="connsiteY101" fmla="*/ 1504950 h 3362325"/>
                <a:gd name="connsiteX102" fmla="*/ 3341005 w 4231592"/>
                <a:gd name="connsiteY102" fmla="*/ 1533525 h 3362325"/>
                <a:gd name="connsiteX103" fmla="*/ 3317192 w 4231592"/>
                <a:gd name="connsiteY103" fmla="*/ 1543050 h 3362325"/>
                <a:gd name="connsiteX104" fmla="*/ 3250517 w 4231592"/>
                <a:gd name="connsiteY104" fmla="*/ 1585913 h 3362325"/>
                <a:gd name="connsiteX105" fmla="*/ 3212417 w 4231592"/>
                <a:gd name="connsiteY105" fmla="*/ 1604963 h 3362325"/>
                <a:gd name="connsiteX106" fmla="*/ 3174317 w 4231592"/>
                <a:gd name="connsiteY106" fmla="*/ 1633538 h 3362325"/>
                <a:gd name="connsiteX107" fmla="*/ 3102880 w 4231592"/>
                <a:gd name="connsiteY107" fmla="*/ 1676400 h 3362325"/>
                <a:gd name="connsiteX108" fmla="*/ 3064780 w 4231592"/>
                <a:gd name="connsiteY108" fmla="*/ 1700213 h 3362325"/>
                <a:gd name="connsiteX109" fmla="*/ 3026680 w 4231592"/>
                <a:gd name="connsiteY109" fmla="*/ 1724025 h 3362325"/>
                <a:gd name="connsiteX110" fmla="*/ 2988580 w 4231592"/>
                <a:gd name="connsiteY110" fmla="*/ 1752600 h 3362325"/>
                <a:gd name="connsiteX111" fmla="*/ 2945717 w 4231592"/>
                <a:gd name="connsiteY111" fmla="*/ 1776413 h 3362325"/>
                <a:gd name="connsiteX112" fmla="*/ 2902855 w 4231592"/>
                <a:gd name="connsiteY112" fmla="*/ 1814513 h 3362325"/>
                <a:gd name="connsiteX113" fmla="*/ 2812367 w 4231592"/>
                <a:gd name="connsiteY113" fmla="*/ 1881188 h 3362325"/>
                <a:gd name="connsiteX114" fmla="*/ 2740930 w 4231592"/>
                <a:gd name="connsiteY114" fmla="*/ 1933575 h 3362325"/>
                <a:gd name="connsiteX115" fmla="*/ 2726642 w 4231592"/>
                <a:gd name="connsiteY115" fmla="*/ 1947863 h 3362325"/>
                <a:gd name="connsiteX116" fmla="*/ 2664730 w 4231592"/>
                <a:gd name="connsiteY116" fmla="*/ 1985963 h 3362325"/>
                <a:gd name="connsiteX117" fmla="*/ 2588530 w 4231592"/>
                <a:gd name="connsiteY117" fmla="*/ 2028825 h 3362325"/>
                <a:gd name="connsiteX118" fmla="*/ 2483755 w 4231592"/>
                <a:gd name="connsiteY118" fmla="*/ 2076450 h 3362325"/>
                <a:gd name="connsiteX119" fmla="*/ 2398030 w 4231592"/>
                <a:gd name="connsiteY119" fmla="*/ 2124075 h 3362325"/>
                <a:gd name="connsiteX120" fmla="*/ 2326592 w 4231592"/>
                <a:gd name="connsiteY120" fmla="*/ 2152650 h 3362325"/>
                <a:gd name="connsiteX121" fmla="*/ 2283730 w 4231592"/>
                <a:gd name="connsiteY121" fmla="*/ 2181225 h 3362325"/>
                <a:gd name="connsiteX122" fmla="*/ 2245630 w 4231592"/>
                <a:gd name="connsiteY122" fmla="*/ 2205038 h 3362325"/>
                <a:gd name="connsiteX123" fmla="*/ 2174192 w 4231592"/>
                <a:gd name="connsiteY123" fmla="*/ 2271713 h 3362325"/>
                <a:gd name="connsiteX124" fmla="*/ 2140855 w 4231592"/>
                <a:gd name="connsiteY124" fmla="*/ 2300288 h 3362325"/>
                <a:gd name="connsiteX125" fmla="*/ 2083705 w 4231592"/>
                <a:gd name="connsiteY125" fmla="*/ 2366963 h 3362325"/>
                <a:gd name="connsiteX126" fmla="*/ 2012267 w 4231592"/>
                <a:gd name="connsiteY126" fmla="*/ 2443163 h 3362325"/>
                <a:gd name="connsiteX127" fmla="*/ 1936067 w 4231592"/>
                <a:gd name="connsiteY127" fmla="*/ 2566988 h 3362325"/>
                <a:gd name="connsiteX128" fmla="*/ 1893205 w 4231592"/>
                <a:gd name="connsiteY128" fmla="*/ 2647950 h 3362325"/>
                <a:gd name="connsiteX129" fmla="*/ 1850342 w 4231592"/>
                <a:gd name="connsiteY129" fmla="*/ 2743200 h 3362325"/>
                <a:gd name="connsiteX130" fmla="*/ 1812242 w 4231592"/>
                <a:gd name="connsiteY130" fmla="*/ 2824163 h 3362325"/>
                <a:gd name="connsiteX131" fmla="*/ 1726517 w 4231592"/>
                <a:gd name="connsiteY131" fmla="*/ 2928938 h 3362325"/>
                <a:gd name="connsiteX132" fmla="*/ 1693180 w 4231592"/>
                <a:gd name="connsiteY132" fmla="*/ 2967038 h 3362325"/>
                <a:gd name="connsiteX133" fmla="*/ 1655080 w 4231592"/>
                <a:gd name="connsiteY133" fmla="*/ 3000375 h 3362325"/>
                <a:gd name="connsiteX134" fmla="*/ 1621742 w 4231592"/>
                <a:gd name="connsiteY134" fmla="*/ 3033713 h 3362325"/>
                <a:gd name="connsiteX135" fmla="*/ 1583642 w 4231592"/>
                <a:gd name="connsiteY135" fmla="*/ 3076575 h 3362325"/>
                <a:gd name="connsiteX136" fmla="*/ 1540780 w 4231592"/>
                <a:gd name="connsiteY136" fmla="*/ 3105150 h 3362325"/>
                <a:gd name="connsiteX137" fmla="*/ 1455055 w 4231592"/>
                <a:gd name="connsiteY137" fmla="*/ 3167063 h 3362325"/>
                <a:gd name="connsiteX138" fmla="*/ 1412192 w 4231592"/>
                <a:gd name="connsiteY138" fmla="*/ 3186113 h 3362325"/>
                <a:gd name="connsiteX139" fmla="*/ 1335992 w 4231592"/>
                <a:gd name="connsiteY139" fmla="*/ 3233738 h 3362325"/>
                <a:gd name="connsiteX140" fmla="*/ 1288367 w 4231592"/>
                <a:gd name="connsiteY140" fmla="*/ 3252788 h 3362325"/>
                <a:gd name="connsiteX141" fmla="*/ 1207405 w 4231592"/>
                <a:gd name="connsiteY141" fmla="*/ 3286125 h 3362325"/>
                <a:gd name="connsiteX142" fmla="*/ 1174067 w 4231592"/>
                <a:gd name="connsiteY142" fmla="*/ 3295650 h 3362325"/>
                <a:gd name="connsiteX143" fmla="*/ 1145492 w 4231592"/>
                <a:gd name="connsiteY143" fmla="*/ 3305175 h 3362325"/>
                <a:gd name="connsiteX144" fmla="*/ 1083580 w 4231592"/>
                <a:gd name="connsiteY144" fmla="*/ 3309938 h 3362325"/>
                <a:gd name="connsiteX145" fmla="*/ 1035955 w 4231592"/>
                <a:gd name="connsiteY145" fmla="*/ 3319463 h 3362325"/>
                <a:gd name="connsiteX146" fmla="*/ 1016905 w 4231592"/>
                <a:gd name="connsiteY146" fmla="*/ 3324225 h 3362325"/>
                <a:gd name="connsiteX147" fmla="*/ 993092 w 4231592"/>
                <a:gd name="connsiteY147" fmla="*/ 3328988 h 3362325"/>
                <a:gd name="connsiteX148" fmla="*/ 926417 w 4231592"/>
                <a:gd name="connsiteY148" fmla="*/ 3348038 h 3362325"/>
                <a:gd name="connsiteX149" fmla="*/ 835930 w 4231592"/>
                <a:gd name="connsiteY149" fmla="*/ 3357563 h 3362325"/>
                <a:gd name="connsiteX150" fmla="*/ 783542 w 4231592"/>
                <a:gd name="connsiteY150" fmla="*/ 3362325 h 3362325"/>
                <a:gd name="connsiteX151" fmla="*/ 478742 w 4231592"/>
                <a:gd name="connsiteY151" fmla="*/ 3352800 h 3362325"/>
                <a:gd name="connsiteX152" fmla="*/ 354917 w 4231592"/>
                <a:gd name="connsiteY152" fmla="*/ 3319463 h 3362325"/>
                <a:gd name="connsiteX153" fmla="*/ 297767 w 4231592"/>
                <a:gd name="connsiteY153" fmla="*/ 3305175 h 3362325"/>
                <a:gd name="connsiteX154" fmla="*/ 178705 w 4231592"/>
                <a:gd name="connsiteY154" fmla="*/ 3252788 h 3362325"/>
                <a:gd name="connsiteX155" fmla="*/ 112030 w 4231592"/>
                <a:gd name="connsiteY155" fmla="*/ 3181350 h 3362325"/>
                <a:gd name="connsiteX156" fmla="*/ 59642 w 4231592"/>
                <a:gd name="connsiteY156" fmla="*/ 3076575 h 3362325"/>
                <a:gd name="connsiteX157" fmla="*/ 35830 w 4231592"/>
                <a:gd name="connsiteY157" fmla="*/ 3005138 h 3362325"/>
                <a:gd name="connsiteX158" fmla="*/ 7255 w 4231592"/>
                <a:gd name="connsiteY158" fmla="*/ 2909888 h 3362325"/>
                <a:gd name="connsiteX159" fmla="*/ 7255 w 4231592"/>
                <a:gd name="connsiteY159" fmla="*/ 2686050 h 3362325"/>
                <a:gd name="connsiteX160" fmla="*/ 21542 w 4231592"/>
                <a:gd name="connsiteY160" fmla="*/ 2643188 h 3362325"/>
                <a:gd name="connsiteX161" fmla="*/ 26305 w 4231592"/>
                <a:gd name="connsiteY161" fmla="*/ 2619375 h 3362325"/>
                <a:gd name="connsiteX162" fmla="*/ 35830 w 4231592"/>
                <a:gd name="connsiteY162" fmla="*/ 2581275 h 3362325"/>
                <a:gd name="connsiteX163" fmla="*/ 59642 w 4231592"/>
                <a:gd name="connsiteY163" fmla="*/ 2524125 h 3362325"/>
                <a:gd name="connsiteX164" fmla="*/ 73930 w 4231592"/>
                <a:gd name="connsiteY164" fmla="*/ 2490788 h 3362325"/>
                <a:gd name="connsiteX165" fmla="*/ 83455 w 4231592"/>
                <a:gd name="connsiteY165" fmla="*/ 2462213 h 3362325"/>
                <a:gd name="connsiteX166" fmla="*/ 131080 w 4231592"/>
                <a:gd name="connsiteY166" fmla="*/ 2400300 h 3362325"/>
                <a:gd name="connsiteX167" fmla="*/ 178705 w 4231592"/>
                <a:gd name="connsiteY167" fmla="*/ 2343150 h 3362325"/>
                <a:gd name="connsiteX168" fmla="*/ 197755 w 4231592"/>
                <a:gd name="connsiteY168" fmla="*/ 2324100 h 3362325"/>
                <a:gd name="connsiteX169" fmla="*/ 240617 w 4231592"/>
                <a:gd name="connsiteY169" fmla="*/ 2257425 h 3362325"/>
                <a:gd name="connsiteX170" fmla="*/ 302530 w 4231592"/>
                <a:gd name="connsiteY170" fmla="*/ 2195513 h 3362325"/>
                <a:gd name="connsiteX171" fmla="*/ 326342 w 4231592"/>
                <a:gd name="connsiteY171" fmla="*/ 2171700 h 3362325"/>
                <a:gd name="connsiteX172" fmla="*/ 335867 w 4231592"/>
                <a:gd name="connsiteY172" fmla="*/ 2157413 h 3362325"/>
                <a:gd name="connsiteX173" fmla="*/ 359680 w 4231592"/>
                <a:gd name="connsiteY173" fmla="*/ 2147888 h 3362325"/>
                <a:gd name="connsiteX174" fmla="*/ 373967 w 4231592"/>
                <a:gd name="connsiteY174" fmla="*/ 2128838 h 3362325"/>
                <a:gd name="connsiteX175" fmla="*/ 402542 w 4231592"/>
                <a:gd name="connsiteY175" fmla="*/ 2114550 h 3362325"/>
                <a:gd name="connsiteX176" fmla="*/ 421592 w 4231592"/>
                <a:gd name="connsiteY176" fmla="*/ 2100263 h 3362325"/>
                <a:gd name="connsiteX177" fmla="*/ 440642 w 4231592"/>
                <a:gd name="connsiteY177" fmla="*/ 2090738 h 3362325"/>
                <a:gd name="connsiteX178" fmla="*/ 483505 w 4231592"/>
                <a:gd name="connsiteY178" fmla="*/ 2062163 h 3362325"/>
                <a:gd name="connsiteX179" fmla="*/ 502555 w 4231592"/>
                <a:gd name="connsiteY179" fmla="*/ 2057400 h 3362325"/>
                <a:gd name="connsiteX180" fmla="*/ 521605 w 4231592"/>
                <a:gd name="connsiteY180" fmla="*/ 2047875 h 3362325"/>
                <a:gd name="connsiteX181" fmla="*/ 550180 w 4231592"/>
                <a:gd name="connsiteY181" fmla="*/ 2038350 h 3362325"/>
                <a:gd name="connsiteX182" fmla="*/ 597805 w 4231592"/>
                <a:gd name="connsiteY182" fmla="*/ 2014538 h 3362325"/>
                <a:gd name="connsiteX183" fmla="*/ 616855 w 4231592"/>
                <a:gd name="connsiteY183" fmla="*/ 2009775 h 3362325"/>
                <a:gd name="connsiteX184" fmla="*/ 645430 w 4231592"/>
                <a:gd name="connsiteY184" fmla="*/ 2000250 h 3362325"/>
                <a:gd name="connsiteX185" fmla="*/ 669242 w 4231592"/>
                <a:gd name="connsiteY185" fmla="*/ 1995488 h 3362325"/>
                <a:gd name="connsiteX186" fmla="*/ 745442 w 4231592"/>
                <a:gd name="connsiteY186" fmla="*/ 1976438 h 3362325"/>
                <a:gd name="connsiteX187" fmla="*/ 778780 w 4231592"/>
                <a:gd name="connsiteY187" fmla="*/ 1962150 h 3362325"/>
                <a:gd name="connsiteX188" fmla="*/ 850217 w 4231592"/>
                <a:gd name="connsiteY188" fmla="*/ 1971675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</a:cxnLst>
              <a:rect l="l" t="t" r="r" b="b"/>
              <a:pathLst>
                <a:path w="4231592" h="3362325">
                  <a:moveTo>
                    <a:pt x="850217" y="1971675"/>
                  </a:moveTo>
                  <a:cubicBezTo>
                    <a:pt x="876411" y="1971675"/>
                    <a:pt x="918298" y="1965264"/>
                    <a:pt x="935942" y="1962150"/>
                  </a:cubicBezTo>
                  <a:cubicBezTo>
                    <a:pt x="950355" y="1959606"/>
                    <a:pt x="964344" y="1954884"/>
                    <a:pt x="978805" y="1952625"/>
                  </a:cubicBezTo>
                  <a:cubicBezTo>
                    <a:pt x="1015185" y="1946941"/>
                    <a:pt x="1088342" y="1938338"/>
                    <a:pt x="1088342" y="1938338"/>
                  </a:cubicBezTo>
                  <a:cubicBezTo>
                    <a:pt x="1130821" y="1924177"/>
                    <a:pt x="1063774" y="1946839"/>
                    <a:pt x="1126442" y="1924050"/>
                  </a:cubicBezTo>
                  <a:cubicBezTo>
                    <a:pt x="1155481" y="1913490"/>
                    <a:pt x="1152206" y="1916833"/>
                    <a:pt x="1178830" y="1905000"/>
                  </a:cubicBezTo>
                  <a:cubicBezTo>
                    <a:pt x="1185318" y="1902117"/>
                    <a:pt x="1191094" y="1897563"/>
                    <a:pt x="1197880" y="1895475"/>
                  </a:cubicBezTo>
                  <a:cubicBezTo>
                    <a:pt x="1211869" y="1891171"/>
                    <a:pt x="1226495" y="1889302"/>
                    <a:pt x="1240742" y="1885950"/>
                  </a:cubicBezTo>
                  <a:cubicBezTo>
                    <a:pt x="1270927" y="1878848"/>
                    <a:pt x="1288420" y="1875103"/>
                    <a:pt x="1316942" y="1862138"/>
                  </a:cubicBezTo>
                  <a:cubicBezTo>
                    <a:pt x="1339563" y="1851856"/>
                    <a:pt x="1363738" y="1843709"/>
                    <a:pt x="1383617" y="1828800"/>
                  </a:cubicBezTo>
                  <a:cubicBezTo>
                    <a:pt x="1389967" y="1824038"/>
                    <a:pt x="1395728" y="1818368"/>
                    <a:pt x="1402667" y="1814513"/>
                  </a:cubicBezTo>
                  <a:cubicBezTo>
                    <a:pt x="1467136" y="1778698"/>
                    <a:pt x="1390545" y="1828454"/>
                    <a:pt x="1445530" y="1795463"/>
                  </a:cubicBezTo>
                  <a:cubicBezTo>
                    <a:pt x="1455346" y="1789573"/>
                    <a:pt x="1463866" y="1781533"/>
                    <a:pt x="1474105" y="1776413"/>
                  </a:cubicBezTo>
                  <a:cubicBezTo>
                    <a:pt x="1489398" y="1768767"/>
                    <a:pt x="1507069" y="1766160"/>
                    <a:pt x="1521730" y="1757363"/>
                  </a:cubicBezTo>
                  <a:cubicBezTo>
                    <a:pt x="1537605" y="1747838"/>
                    <a:pt x="1552166" y="1735664"/>
                    <a:pt x="1569355" y="1728788"/>
                  </a:cubicBezTo>
                  <a:cubicBezTo>
                    <a:pt x="1577292" y="1725613"/>
                    <a:pt x="1585116" y="1722138"/>
                    <a:pt x="1593167" y="1719263"/>
                  </a:cubicBezTo>
                  <a:cubicBezTo>
                    <a:pt x="1607350" y="1714197"/>
                    <a:pt x="1622104" y="1710709"/>
                    <a:pt x="1636030" y="1704975"/>
                  </a:cubicBezTo>
                  <a:cubicBezTo>
                    <a:pt x="1649160" y="1699569"/>
                    <a:pt x="1661079" y="1691518"/>
                    <a:pt x="1674130" y="1685925"/>
                  </a:cubicBezTo>
                  <a:cubicBezTo>
                    <a:pt x="1683358" y="1681970"/>
                    <a:pt x="1693725" y="1680890"/>
                    <a:pt x="1702705" y="1676400"/>
                  </a:cubicBezTo>
                  <a:cubicBezTo>
                    <a:pt x="1725600" y="1664952"/>
                    <a:pt x="1745096" y="1646395"/>
                    <a:pt x="1769380" y="1638300"/>
                  </a:cubicBezTo>
                  <a:cubicBezTo>
                    <a:pt x="1848938" y="1611781"/>
                    <a:pt x="1750439" y="1646909"/>
                    <a:pt x="1821767" y="1614488"/>
                  </a:cubicBezTo>
                  <a:cubicBezTo>
                    <a:pt x="1830907" y="1610333"/>
                    <a:pt x="1840887" y="1608340"/>
                    <a:pt x="1850342" y="1604963"/>
                  </a:cubicBezTo>
                  <a:cubicBezTo>
                    <a:pt x="1863115" y="1600401"/>
                    <a:pt x="1875652" y="1595189"/>
                    <a:pt x="1888442" y="1590675"/>
                  </a:cubicBezTo>
                  <a:cubicBezTo>
                    <a:pt x="1902644" y="1585663"/>
                    <a:pt x="1917203" y="1581676"/>
                    <a:pt x="1931305" y="1576388"/>
                  </a:cubicBezTo>
                  <a:cubicBezTo>
                    <a:pt x="1942625" y="1572143"/>
                    <a:pt x="1953417" y="1566590"/>
                    <a:pt x="1964642" y="1562100"/>
                  </a:cubicBezTo>
                  <a:cubicBezTo>
                    <a:pt x="1977235" y="1557063"/>
                    <a:pt x="1989969" y="1552375"/>
                    <a:pt x="2002742" y="1547813"/>
                  </a:cubicBezTo>
                  <a:cubicBezTo>
                    <a:pt x="2012197" y="1544436"/>
                    <a:pt x="2022142" y="1542366"/>
                    <a:pt x="2031317" y="1538288"/>
                  </a:cubicBezTo>
                  <a:cubicBezTo>
                    <a:pt x="2085861" y="1514046"/>
                    <a:pt x="2095560" y="1505863"/>
                    <a:pt x="2145617" y="1471613"/>
                  </a:cubicBezTo>
                  <a:cubicBezTo>
                    <a:pt x="2156888" y="1463901"/>
                    <a:pt x="2170067" y="1458169"/>
                    <a:pt x="2178955" y="1447800"/>
                  </a:cubicBezTo>
                  <a:cubicBezTo>
                    <a:pt x="2188480" y="1436688"/>
                    <a:pt x="2196741" y="1424353"/>
                    <a:pt x="2207530" y="1414463"/>
                  </a:cubicBezTo>
                  <a:cubicBezTo>
                    <a:pt x="2225950" y="1397578"/>
                    <a:pt x="2238372" y="1394506"/>
                    <a:pt x="2259917" y="1385888"/>
                  </a:cubicBezTo>
                  <a:cubicBezTo>
                    <a:pt x="2282263" y="1352368"/>
                    <a:pt x="2252061" y="1391826"/>
                    <a:pt x="2293255" y="1362075"/>
                  </a:cubicBezTo>
                  <a:cubicBezTo>
                    <a:pt x="2315171" y="1346247"/>
                    <a:pt x="2333169" y="1325401"/>
                    <a:pt x="2355167" y="1309688"/>
                  </a:cubicBezTo>
                  <a:cubicBezTo>
                    <a:pt x="2364356" y="1303124"/>
                    <a:pt x="2401973" y="1277169"/>
                    <a:pt x="2412317" y="1266825"/>
                  </a:cubicBezTo>
                  <a:cubicBezTo>
                    <a:pt x="2417930" y="1261212"/>
                    <a:pt x="2420992" y="1253388"/>
                    <a:pt x="2426605" y="1247775"/>
                  </a:cubicBezTo>
                  <a:cubicBezTo>
                    <a:pt x="2436117" y="1238263"/>
                    <a:pt x="2453334" y="1233273"/>
                    <a:pt x="2464705" y="1228725"/>
                  </a:cubicBezTo>
                  <a:lnTo>
                    <a:pt x="2517092" y="1185863"/>
                  </a:lnTo>
                  <a:cubicBezTo>
                    <a:pt x="2531226" y="1174556"/>
                    <a:pt x="2546212" y="1164305"/>
                    <a:pt x="2559955" y="1152525"/>
                  </a:cubicBezTo>
                  <a:cubicBezTo>
                    <a:pt x="2582180" y="1133475"/>
                    <a:pt x="2605932" y="1116073"/>
                    <a:pt x="2626630" y="1095375"/>
                  </a:cubicBezTo>
                  <a:cubicBezTo>
                    <a:pt x="2649727" y="1072278"/>
                    <a:pt x="2638208" y="1081306"/>
                    <a:pt x="2659967" y="1066800"/>
                  </a:cubicBezTo>
                  <a:cubicBezTo>
                    <a:pt x="2677767" y="1040101"/>
                    <a:pt x="2659544" y="1064001"/>
                    <a:pt x="2688542" y="1038225"/>
                  </a:cubicBezTo>
                  <a:cubicBezTo>
                    <a:pt x="2785069" y="952424"/>
                    <a:pt x="2634538" y="1081821"/>
                    <a:pt x="2736167" y="985838"/>
                  </a:cubicBezTo>
                  <a:cubicBezTo>
                    <a:pt x="2755821" y="967275"/>
                    <a:pt x="2775586" y="948446"/>
                    <a:pt x="2798080" y="933450"/>
                  </a:cubicBezTo>
                  <a:cubicBezTo>
                    <a:pt x="2807605" y="927100"/>
                    <a:pt x="2818184" y="922101"/>
                    <a:pt x="2826655" y="914400"/>
                  </a:cubicBezTo>
                  <a:cubicBezTo>
                    <a:pt x="2865442" y="879139"/>
                    <a:pt x="2834648" y="892838"/>
                    <a:pt x="2874280" y="862013"/>
                  </a:cubicBezTo>
                  <a:cubicBezTo>
                    <a:pt x="2894093" y="846603"/>
                    <a:pt x="2916909" y="835219"/>
                    <a:pt x="2936192" y="819150"/>
                  </a:cubicBezTo>
                  <a:cubicBezTo>
                    <a:pt x="3021601" y="747978"/>
                    <a:pt x="2916829" y="838513"/>
                    <a:pt x="2983817" y="771525"/>
                  </a:cubicBezTo>
                  <a:cubicBezTo>
                    <a:pt x="2996975" y="758367"/>
                    <a:pt x="3011569" y="753528"/>
                    <a:pt x="3026680" y="742950"/>
                  </a:cubicBezTo>
                  <a:cubicBezTo>
                    <a:pt x="3035007" y="737121"/>
                    <a:pt x="3042309" y="729930"/>
                    <a:pt x="3050492" y="723900"/>
                  </a:cubicBezTo>
                  <a:cubicBezTo>
                    <a:pt x="3072480" y="707698"/>
                    <a:pt x="3096430" y="694050"/>
                    <a:pt x="3117167" y="676275"/>
                  </a:cubicBezTo>
                  <a:cubicBezTo>
                    <a:pt x="3128280" y="666750"/>
                    <a:pt x="3138193" y="655615"/>
                    <a:pt x="3150505" y="647700"/>
                  </a:cubicBezTo>
                  <a:cubicBezTo>
                    <a:pt x="3160675" y="641162"/>
                    <a:pt x="3172730" y="638175"/>
                    <a:pt x="3183842" y="633413"/>
                  </a:cubicBezTo>
                  <a:cubicBezTo>
                    <a:pt x="3188605" y="627063"/>
                    <a:pt x="3192766" y="620214"/>
                    <a:pt x="3198130" y="614363"/>
                  </a:cubicBezTo>
                  <a:cubicBezTo>
                    <a:pt x="3210266" y="601123"/>
                    <a:pt x="3236230" y="576263"/>
                    <a:pt x="3236230" y="576263"/>
                  </a:cubicBezTo>
                  <a:cubicBezTo>
                    <a:pt x="3240992" y="566738"/>
                    <a:pt x="3245468" y="557064"/>
                    <a:pt x="3250517" y="547688"/>
                  </a:cubicBezTo>
                  <a:cubicBezTo>
                    <a:pt x="3293118" y="468570"/>
                    <a:pt x="3248644" y="556195"/>
                    <a:pt x="3283855" y="485775"/>
                  </a:cubicBezTo>
                  <a:cubicBezTo>
                    <a:pt x="3295075" y="429669"/>
                    <a:pt x="3282290" y="498790"/>
                    <a:pt x="3293380" y="395288"/>
                  </a:cubicBezTo>
                  <a:cubicBezTo>
                    <a:pt x="3298766" y="345017"/>
                    <a:pt x="3301582" y="339591"/>
                    <a:pt x="3307667" y="300038"/>
                  </a:cubicBezTo>
                  <a:cubicBezTo>
                    <a:pt x="3309374" y="288943"/>
                    <a:pt x="3310946" y="277827"/>
                    <a:pt x="3312430" y="266700"/>
                  </a:cubicBezTo>
                  <a:cubicBezTo>
                    <a:pt x="3314122" y="254013"/>
                    <a:pt x="3314682" y="241150"/>
                    <a:pt x="3317192" y="228600"/>
                  </a:cubicBezTo>
                  <a:cubicBezTo>
                    <a:pt x="3319458" y="217267"/>
                    <a:pt x="3324295" y="206563"/>
                    <a:pt x="3326717" y="195263"/>
                  </a:cubicBezTo>
                  <a:cubicBezTo>
                    <a:pt x="3329069" y="184287"/>
                    <a:pt x="3329278" y="172933"/>
                    <a:pt x="3331480" y="161925"/>
                  </a:cubicBezTo>
                  <a:cubicBezTo>
                    <a:pt x="3336859" y="135033"/>
                    <a:pt x="3340205" y="123244"/>
                    <a:pt x="3350530" y="100013"/>
                  </a:cubicBezTo>
                  <a:cubicBezTo>
                    <a:pt x="3353413" y="93525"/>
                    <a:pt x="3355035" y="85983"/>
                    <a:pt x="3360055" y="80963"/>
                  </a:cubicBezTo>
                  <a:cubicBezTo>
                    <a:pt x="3380127" y="60891"/>
                    <a:pt x="3435786" y="19129"/>
                    <a:pt x="3464830" y="14288"/>
                  </a:cubicBezTo>
                  <a:lnTo>
                    <a:pt x="3493405" y="9525"/>
                  </a:lnTo>
                  <a:lnTo>
                    <a:pt x="3560080" y="0"/>
                  </a:lnTo>
                  <a:cubicBezTo>
                    <a:pt x="3618817" y="1588"/>
                    <a:pt x="3677653" y="1020"/>
                    <a:pt x="3736292" y="4763"/>
                  </a:cubicBezTo>
                  <a:cubicBezTo>
                    <a:pt x="3803053" y="9024"/>
                    <a:pt x="3763207" y="11940"/>
                    <a:pt x="3807730" y="23813"/>
                  </a:cubicBezTo>
                  <a:cubicBezTo>
                    <a:pt x="3871987" y="40948"/>
                    <a:pt x="3839460" y="24223"/>
                    <a:pt x="3902980" y="47625"/>
                  </a:cubicBezTo>
                  <a:cubicBezTo>
                    <a:pt x="3917651" y="53030"/>
                    <a:pt x="3931270" y="61008"/>
                    <a:pt x="3945842" y="66675"/>
                  </a:cubicBezTo>
                  <a:cubicBezTo>
                    <a:pt x="3980330" y="80087"/>
                    <a:pt x="3990792" y="78802"/>
                    <a:pt x="4022042" y="95250"/>
                  </a:cubicBezTo>
                  <a:cubicBezTo>
                    <a:pt x="4097489" y="134959"/>
                    <a:pt x="4059305" y="112241"/>
                    <a:pt x="4098242" y="147638"/>
                  </a:cubicBezTo>
                  <a:cubicBezTo>
                    <a:pt x="4109072" y="157483"/>
                    <a:pt x="4121653" y="165458"/>
                    <a:pt x="4131580" y="176213"/>
                  </a:cubicBezTo>
                  <a:cubicBezTo>
                    <a:pt x="4143687" y="189329"/>
                    <a:pt x="4166560" y="226407"/>
                    <a:pt x="4174442" y="242888"/>
                  </a:cubicBezTo>
                  <a:cubicBezTo>
                    <a:pt x="4200101" y="296539"/>
                    <a:pt x="4204462" y="310239"/>
                    <a:pt x="4222067" y="357188"/>
                  </a:cubicBezTo>
                  <a:cubicBezTo>
                    <a:pt x="4223013" y="365697"/>
                    <a:pt x="4231592" y="441470"/>
                    <a:pt x="4231592" y="447675"/>
                  </a:cubicBezTo>
                  <a:cubicBezTo>
                    <a:pt x="4231592" y="477879"/>
                    <a:pt x="4229938" y="508119"/>
                    <a:pt x="4226830" y="538163"/>
                  </a:cubicBezTo>
                  <a:cubicBezTo>
                    <a:pt x="4221792" y="586869"/>
                    <a:pt x="4213506" y="590245"/>
                    <a:pt x="4198255" y="638175"/>
                  </a:cubicBezTo>
                  <a:cubicBezTo>
                    <a:pt x="4192767" y="655423"/>
                    <a:pt x="4189168" y="673226"/>
                    <a:pt x="4183967" y="690563"/>
                  </a:cubicBezTo>
                  <a:cubicBezTo>
                    <a:pt x="4179640" y="704988"/>
                    <a:pt x="4174692" y="719223"/>
                    <a:pt x="4169680" y="733425"/>
                  </a:cubicBezTo>
                  <a:cubicBezTo>
                    <a:pt x="4165166" y="746215"/>
                    <a:pt x="4159381" y="758561"/>
                    <a:pt x="4155392" y="771525"/>
                  </a:cubicBezTo>
                  <a:cubicBezTo>
                    <a:pt x="4146670" y="799870"/>
                    <a:pt x="4144843" y="830724"/>
                    <a:pt x="4131580" y="857250"/>
                  </a:cubicBezTo>
                  <a:cubicBezTo>
                    <a:pt x="4125230" y="869950"/>
                    <a:pt x="4119174" y="882801"/>
                    <a:pt x="4112530" y="895350"/>
                  </a:cubicBezTo>
                  <a:cubicBezTo>
                    <a:pt x="4104883" y="909795"/>
                    <a:pt x="4096027" y="923594"/>
                    <a:pt x="4088717" y="938213"/>
                  </a:cubicBezTo>
                  <a:cubicBezTo>
                    <a:pt x="4081725" y="952197"/>
                    <a:pt x="4077480" y="967532"/>
                    <a:pt x="4069667" y="981075"/>
                  </a:cubicBezTo>
                  <a:cubicBezTo>
                    <a:pt x="4053604" y="1008918"/>
                    <a:pt x="4032891" y="1033939"/>
                    <a:pt x="4017280" y="1062038"/>
                  </a:cubicBezTo>
                  <a:cubicBezTo>
                    <a:pt x="4002245" y="1089100"/>
                    <a:pt x="3992491" y="1109376"/>
                    <a:pt x="3974417" y="1133475"/>
                  </a:cubicBezTo>
                  <a:cubicBezTo>
                    <a:pt x="3966978" y="1143394"/>
                    <a:pt x="3957662" y="1151856"/>
                    <a:pt x="3950605" y="1162050"/>
                  </a:cubicBezTo>
                  <a:cubicBezTo>
                    <a:pt x="3943320" y="1172573"/>
                    <a:pt x="3938476" y="1184622"/>
                    <a:pt x="3931555" y="1195388"/>
                  </a:cubicBezTo>
                  <a:cubicBezTo>
                    <a:pt x="3905393" y="1236084"/>
                    <a:pt x="3912074" y="1220712"/>
                    <a:pt x="3883930" y="1257300"/>
                  </a:cubicBezTo>
                  <a:cubicBezTo>
                    <a:pt x="3870532" y="1274718"/>
                    <a:pt x="3852861" y="1303760"/>
                    <a:pt x="3836305" y="1319213"/>
                  </a:cubicBezTo>
                  <a:cubicBezTo>
                    <a:pt x="3821443" y="1333085"/>
                    <a:pt x="3804666" y="1344753"/>
                    <a:pt x="3788680" y="1357313"/>
                  </a:cubicBezTo>
                  <a:cubicBezTo>
                    <a:pt x="3782439" y="1362217"/>
                    <a:pt x="3776234" y="1367197"/>
                    <a:pt x="3769630" y="1371600"/>
                  </a:cubicBezTo>
                  <a:cubicBezTo>
                    <a:pt x="3758319" y="1379140"/>
                    <a:pt x="3746634" y="1386548"/>
                    <a:pt x="3736292" y="1395413"/>
                  </a:cubicBezTo>
                  <a:cubicBezTo>
                    <a:pt x="3716956" y="1411987"/>
                    <a:pt x="3728059" y="1409570"/>
                    <a:pt x="3702955" y="1419225"/>
                  </a:cubicBezTo>
                  <a:cubicBezTo>
                    <a:pt x="3695032" y="1422272"/>
                    <a:pt x="3656819" y="1435645"/>
                    <a:pt x="3641042" y="1438275"/>
                  </a:cubicBezTo>
                  <a:cubicBezTo>
                    <a:pt x="3628417" y="1440379"/>
                    <a:pt x="3615642" y="1441450"/>
                    <a:pt x="3602942" y="1443038"/>
                  </a:cubicBezTo>
                  <a:cubicBezTo>
                    <a:pt x="3525195" y="1468954"/>
                    <a:pt x="3622753" y="1438085"/>
                    <a:pt x="3545792" y="1457325"/>
                  </a:cubicBezTo>
                  <a:cubicBezTo>
                    <a:pt x="3442492" y="1483150"/>
                    <a:pt x="3514544" y="1471313"/>
                    <a:pt x="3445780" y="1481138"/>
                  </a:cubicBezTo>
                  <a:cubicBezTo>
                    <a:pt x="3436255" y="1485900"/>
                    <a:pt x="3427035" y="1491329"/>
                    <a:pt x="3417205" y="1495425"/>
                  </a:cubicBezTo>
                  <a:cubicBezTo>
                    <a:pt x="3407937" y="1499287"/>
                    <a:pt x="3397610" y="1500460"/>
                    <a:pt x="3388630" y="1504950"/>
                  </a:cubicBezTo>
                  <a:cubicBezTo>
                    <a:pt x="3372071" y="1513229"/>
                    <a:pt x="3358194" y="1526649"/>
                    <a:pt x="3341005" y="1533525"/>
                  </a:cubicBezTo>
                  <a:cubicBezTo>
                    <a:pt x="3333067" y="1536700"/>
                    <a:pt x="3324839" y="1539227"/>
                    <a:pt x="3317192" y="1543050"/>
                  </a:cubicBezTo>
                  <a:cubicBezTo>
                    <a:pt x="3257421" y="1572936"/>
                    <a:pt x="3309824" y="1550329"/>
                    <a:pt x="3250517" y="1585913"/>
                  </a:cubicBezTo>
                  <a:cubicBezTo>
                    <a:pt x="3238341" y="1593218"/>
                    <a:pt x="3224458" y="1597438"/>
                    <a:pt x="3212417" y="1604963"/>
                  </a:cubicBezTo>
                  <a:cubicBezTo>
                    <a:pt x="3198955" y="1613377"/>
                    <a:pt x="3187614" y="1624866"/>
                    <a:pt x="3174317" y="1633538"/>
                  </a:cubicBezTo>
                  <a:cubicBezTo>
                    <a:pt x="3151057" y="1648708"/>
                    <a:pt x="3126601" y="1661961"/>
                    <a:pt x="3102880" y="1676400"/>
                  </a:cubicBezTo>
                  <a:cubicBezTo>
                    <a:pt x="3090087" y="1684187"/>
                    <a:pt x="3077480" y="1692275"/>
                    <a:pt x="3064780" y="1700213"/>
                  </a:cubicBezTo>
                  <a:cubicBezTo>
                    <a:pt x="3052080" y="1708150"/>
                    <a:pt x="3038661" y="1715039"/>
                    <a:pt x="3026680" y="1724025"/>
                  </a:cubicBezTo>
                  <a:cubicBezTo>
                    <a:pt x="3013980" y="1733550"/>
                    <a:pt x="3001908" y="1743976"/>
                    <a:pt x="2988580" y="1752600"/>
                  </a:cubicBezTo>
                  <a:cubicBezTo>
                    <a:pt x="2974858" y="1761479"/>
                    <a:pt x="2958967" y="1766843"/>
                    <a:pt x="2945717" y="1776413"/>
                  </a:cubicBezTo>
                  <a:cubicBezTo>
                    <a:pt x="2930220" y="1787605"/>
                    <a:pt x="2917886" y="1802703"/>
                    <a:pt x="2902855" y="1814513"/>
                  </a:cubicBezTo>
                  <a:cubicBezTo>
                    <a:pt x="2873394" y="1837661"/>
                    <a:pt x="2840564" y="1856516"/>
                    <a:pt x="2812367" y="1881188"/>
                  </a:cubicBezTo>
                  <a:cubicBezTo>
                    <a:pt x="2718141" y="1963634"/>
                    <a:pt x="2824181" y="1875298"/>
                    <a:pt x="2740930" y="1933575"/>
                  </a:cubicBezTo>
                  <a:cubicBezTo>
                    <a:pt x="2735412" y="1937438"/>
                    <a:pt x="2732192" y="1944047"/>
                    <a:pt x="2726642" y="1947863"/>
                  </a:cubicBezTo>
                  <a:cubicBezTo>
                    <a:pt x="2706674" y="1961591"/>
                    <a:pt x="2685509" y="1973496"/>
                    <a:pt x="2664730" y="1985963"/>
                  </a:cubicBezTo>
                  <a:cubicBezTo>
                    <a:pt x="2655932" y="1991242"/>
                    <a:pt x="2593122" y="2026738"/>
                    <a:pt x="2588530" y="2028825"/>
                  </a:cubicBezTo>
                  <a:cubicBezTo>
                    <a:pt x="2553605" y="2044700"/>
                    <a:pt x="2516652" y="2056712"/>
                    <a:pt x="2483755" y="2076450"/>
                  </a:cubicBezTo>
                  <a:cubicBezTo>
                    <a:pt x="2459588" y="2090950"/>
                    <a:pt x="2425359" y="2113143"/>
                    <a:pt x="2398030" y="2124075"/>
                  </a:cubicBezTo>
                  <a:cubicBezTo>
                    <a:pt x="2323211" y="2154002"/>
                    <a:pt x="2409218" y="2108158"/>
                    <a:pt x="2326592" y="2152650"/>
                  </a:cubicBezTo>
                  <a:cubicBezTo>
                    <a:pt x="2290627" y="2172016"/>
                    <a:pt x="2314770" y="2160532"/>
                    <a:pt x="2283730" y="2181225"/>
                  </a:cubicBezTo>
                  <a:cubicBezTo>
                    <a:pt x="2271269" y="2189532"/>
                    <a:pt x="2257611" y="2196052"/>
                    <a:pt x="2245630" y="2205038"/>
                  </a:cubicBezTo>
                  <a:cubicBezTo>
                    <a:pt x="2211205" y="2230857"/>
                    <a:pt x="2205025" y="2243082"/>
                    <a:pt x="2174192" y="2271713"/>
                  </a:cubicBezTo>
                  <a:cubicBezTo>
                    <a:pt x="2163467" y="2281672"/>
                    <a:pt x="2150935" y="2289677"/>
                    <a:pt x="2140855" y="2300288"/>
                  </a:cubicBezTo>
                  <a:cubicBezTo>
                    <a:pt x="2120694" y="2321510"/>
                    <a:pt x="2104403" y="2346265"/>
                    <a:pt x="2083705" y="2366963"/>
                  </a:cubicBezTo>
                  <a:cubicBezTo>
                    <a:pt x="2054276" y="2396392"/>
                    <a:pt x="2038073" y="2410905"/>
                    <a:pt x="2012267" y="2443163"/>
                  </a:cubicBezTo>
                  <a:cubicBezTo>
                    <a:pt x="1984416" y="2477977"/>
                    <a:pt x="1953903" y="2533297"/>
                    <a:pt x="1936067" y="2566988"/>
                  </a:cubicBezTo>
                  <a:cubicBezTo>
                    <a:pt x="1921780" y="2593975"/>
                    <a:pt x="1904546" y="2619598"/>
                    <a:pt x="1893205" y="2647950"/>
                  </a:cubicBezTo>
                  <a:cubicBezTo>
                    <a:pt x="1858902" y="2733706"/>
                    <a:pt x="1890792" y="2657806"/>
                    <a:pt x="1850342" y="2743200"/>
                  </a:cubicBezTo>
                  <a:cubicBezTo>
                    <a:pt x="1841222" y="2762452"/>
                    <a:pt x="1824029" y="2805304"/>
                    <a:pt x="1812242" y="2824163"/>
                  </a:cubicBezTo>
                  <a:cubicBezTo>
                    <a:pt x="1794659" y="2852295"/>
                    <a:pt x="1741345" y="2911769"/>
                    <a:pt x="1726517" y="2928938"/>
                  </a:cubicBezTo>
                  <a:cubicBezTo>
                    <a:pt x="1715487" y="2941710"/>
                    <a:pt x="1705880" y="2955926"/>
                    <a:pt x="1693180" y="2967038"/>
                  </a:cubicBezTo>
                  <a:cubicBezTo>
                    <a:pt x="1680480" y="2978150"/>
                    <a:pt x="1667417" y="2988861"/>
                    <a:pt x="1655080" y="3000375"/>
                  </a:cubicBezTo>
                  <a:cubicBezTo>
                    <a:pt x="1643591" y="3011098"/>
                    <a:pt x="1632491" y="3022248"/>
                    <a:pt x="1621742" y="3033713"/>
                  </a:cubicBezTo>
                  <a:cubicBezTo>
                    <a:pt x="1608668" y="3047659"/>
                    <a:pt x="1597976" y="3063928"/>
                    <a:pt x="1583642" y="3076575"/>
                  </a:cubicBezTo>
                  <a:cubicBezTo>
                    <a:pt x="1570766" y="3087936"/>
                    <a:pt x="1554700" y="3095096"/>
                    <a:pt x="1540780" y="3105150"/>
                  </a:cubicBezTo>
                  <a:cubicBezTo>
                    <a:pt x="1506265" y="3130078"/>
                    <a:pt x="1492200" y="3146427"/>
                    <a:pt x="1455055" y="3167063"/>
                  </a:cubicBezTo>
                  <a:cubicBezTo>
                    <a:pt x="1441387" y="3174656"/>
                    <a:pt x="1425834" y="3178474"/>
                    <a:pt x="1412192" y="3186113"/>
                  </a:cubicBezTo>
                  <a:cubicBezTo>
                    <a:pt x="1386058" y="3200748"/>
                    <a:pt x="1363803" y="3222614"/>
                    <a:pt x="1335992" y="3233738"/>
                  </a:cubicBezTo>
                  <a:cubicBezTo>
                    <a:pt x="1320117" y="3240088"/>
                    <a:pt x="1304125" y="3246153"/>
                    <a:pt x="1288367" y="3252788"/>
                  </a:cubicBezTo>
                  <a:cubicBezTo>
                    <a:pt x="1247246" y="3270102"/>
                    <a:pt x="1247882" y="3272633"/>
                    <a:pt x="1207405" y="3286125"/>
                  </a:cubicBezTo>
                  <a:cubicBezTo>
                    <a:pt x="1196441" y="3289780"/>
                    <a:pt x="1185113" y="3292251"/>
                    <a:pt x="1174067" y="3295650"/>
                  </a:cubicBezTo>
                  <a:cubicBezTo>
                    <a:pt x="1164471" y="3298603"/>
                    <a:pt x="1155409" y="3303609"/>
                    <a:pt x="1145492" y="3305175"/>
                  </a:cubicBezTo>
                  <a:cubicBezTo>
                    <a:pt x="1125047" y="3308403"/>
                    <a:pt x="1104217" y="3308350"/>
                    <a:pt x="1083580" y="3309938"/>
                  </a:cubicBezTo>
                  <a:cubicBezTo>
                    <a:pt x="1067705" y="3313113"/>
                    <a:pt x="1051661" y="3315537"/>
                    <a:pt x="1035955" y="3319463"/>
                  </a:cubicBezTo>
                  <a:cubicBezTo>
                    <a:pt x="1029605" y="3321050"/>
                    <a:pt x="1023295" y="3322805"/>
                    <a:pt x="1016905" y="3324225"/>
                  </a:cubicBezTo>
                  <a:cubicBezTo>
                    <a:pt x="1009003" y="3325981"/>
                    <a:pt x="1000920" y="3326928"/>
                    <a:pt x="993092" y="3328988"/>
                  </a:cubicBezTo>
                  <a:cubicBezTo>
                    <a:pt x="970739" y="3334871"/>
                    <a:pt x="949404" y="3345618"/>
                    <a:pt x="926417" y="3348038"/>
                  </a:cubicBezTo>
                  <a:lnTo>
                    <a:pt x="835930" y="3357563"/>
                  </a:lnTo>
                  <a:lnTo>
                    <a:pt x="783542" y="3362325"/>
                  </a:lnTo>
                  <a:cubicBezTo>
                    <a:pt x="775545" y="3362165"/>
                    <a:pt x="553767" y="3361803"/>
                    <a:pt x="478742" y="3352800"/>
                  </a:cubicBezTo>
                  <a:cubicBezTo>
                    <a:pt x="415577" y="3345220"/>
                    <a:pt x="423510" y="3339787"/>
                    <a:pt x="354917" y="3319463"/>
                  </a:cubicBezTo>
                  <a:cubicBezTo>
                    <a:pt x="336090" y="3313885"/>
                    <a:pt x="316396" y="3311385"/>
                    <a:pt x="297767" y="3305175"/>
                  </a:cubicBezTo>
                  <a:cubicBezTo>
                    <a:pt x="270414" y="3296057"/>
                    <a:pt x="203429" y="3264199"/>
                    <a:pt x="178705" y="3252788"/>
                  </a:cubicBezTo>
                  <a:cubicBezTo>
                    <a:pt x="165399" y="3239482"/>
                    <a:pt x="121392" y="3196954"/>
                    <a:pt x="112030" y="3181350"/>
                  </a:cubicBezTo>
                  <a:cubicBezTo>
                    <a:pt x="91940" y="3147867"/>
                    <a:pt x="71990" y="3113619"/>
                    <a:pt x="59642" y="3076575"/>
                  </a:cubicBezTo>
                  <a:cubicBezTo>
                    <a:pt x="51705" y="3052763"/>
                    <a:pt x="42858" y="3029234"/>
                    <a:pt x="35830" y="3005138"/>
                  </a:cubicBezTo>
                  <a:cubicBezTo>
                    <a:pt x="873" y="2885283"/>
                    <a:pt x="58477" y="3050746"/>
                    <a:pt x="7255" y="2909888"/>
                  </a:cubicBezTo>
                  <a:cubicBezTo>
                    <a:pt x="-894" y="2820261"/>
                    <a:pt x="-3834" y="2810803"/>
                    <a:pt x="7255" y="2686050"/>
                  </a:cubicBezTo>
                  <a:cubicBezTo>
                    <a:pt x="8588" y="2671049"/>
                    <a:pt x="17405" y="2657669"/>
                    <a:pt x="21542" y="2643188"/>
                  </a:cubicBezTo>
                  <a:cubicBezTo>
                    <a:pt x="23766" y="2635405"/>
                    <a:pt x="24485" y="2627263"/>
                    <a:pt x="26305" y="2619375"/>
                  </a:cubicBezTo>
                  <a:cubicBezTo>
                    <a:pt x="29249" y="2606619"/>
                    <a:pt x="32234" y="2593862"/>
                    <a:pt x="35830" y="2581275"/>
                  </a:cubicBezTo>
                  <a:cubicBezTo>
                    <a:pt x="46100" y="2545331"/>
                    <a:pt x="43647" y="2558781"/>
                    <a:pt x="59642" y="2524125"/>
                  </a:cubicBezTo>
                  <a:cubicBezTo>
                    <a:pt x="64708" y="2513148"/>
                    <a:pt x="69590" y="2502072"/>
                    <a:pt x="73930" y="2490788"/>
                  </a:cubicBezTo>
                  <a:cubicBezTo>
                    <a:pt x="77534" y="2481417"/>
                    <a:pt x="78094" y="2470702"/>
                    <a:pt x="83455" y="2462213"/>
                  </a:cubicBezTo>
                  <a:cubicBezTo>
                    <a:pt x="97359" y="2440199"/>
                    <a:pt x="114946" y="2420736"/>
                    <a:pt x="131080" y="2400300"/>
                  </a:cubicBezTo>
                  <a:cubicBezTo>
                    <a:pt x="131086" y="2400293"/>
                    <a:pt x="178699" y="2343156"/>
                    <a:pt x="178705" y="2343150"/>
                  </a:cubicBezTo>
                  <a:cubicBezTo>
                    <a:pt x="185055" y="2336800"/>
                    <a:pt x="192497" y="2331380"/>
                    <a:pt x="197755" y="2324100"/>
                  </a:cubicBezTo>
                  <a:cubicBezTo>
                    <a:pt x="213224" y="2302681"/>
                    <a:pt x="221934" y="2276107"/>
                    <a:pt x="240617" y="2257425"/>
                  </a:cubicBezTo>
                  <a:lnTo>
                    <a:pt x="302530" y="2195513"/>
                  </a:lnTo>
                  <a:cubicBezTo>
                    <a:pt x="310467" y="2187575"/>
                    <a:pt x="320115" y="2181040"/>
                    <a:pt x="326342" y="2171700"/>
                  </a:cubicBezTo>
                  <a:cubicBezTo>
                    <a:pt x="329517" y="2166938"/>
                    <a:pt x="331209" y="2160740"/>
                    <a:pt x="335867" y="2157413"/>
                  </a:cubicBezTo>
                  <a:cubicBezTo>
                    <a:pt x="342824" y="2152444"/>
                    <a:pt x="351742" y="2151063"/>
                    <a:pt x="359680" y="2147888"/>
                  </a:cubicBezTo>
                  <a:cubicBezTo>
                    <a:pt x="364442" y="2141538"/>
                    <a:pt x="367702" y="2133711"/>
                    <a:pt x="373967" y="2128838"/>
                  </a:cubicBezTo>
                  <a:cubicBezTo>
                    <a:pt x="382373" y="2122300"/>
                    <a:pt x="393410" y="2120029"/>
                    <a:pt x="402542" y="2114550"/>
                  </a:cubicBezTo>
                  <a:cubicBezTo>
                    <a:pt x="409348" y="2110466"/>
                    <a:pt x="414861" y="2104470"/>
                    <a:pt x="421592" y="2100263"/>
                  </a:cubicBezTo>
                  <a:cubicBezTo>
                    <a:pt x="427612" y="2096500"/>
                    <a:pt x="434622" y="2094501"/>
                    <a:pt x="440642" y="2090738"/>
                  </a:cubicBezTo>
                  <a:cubicBezTo>
                    <a:pt x="462798" y="2076890"/>
                    <a:pt x="457899" y="2073543"/>
                    <a:pt x="483505" y="2062163"/>
                  </a:cubicBezTo>
                  <a:cubicBezTo>
                    <a:pt x="489486" y="2059505"/>
                    <a:pt x="496426" y="2059698"/>
                    <a:pt x="502555" y="2057400"/>
                  </a:cubicBezTo>
                  <a:cubicBezTo>
                    <a:pt x="509202" y="2054907"/>
                    <a:pt x="515013" y="2050512"/>
                    <a:pt x="521605" y="2047875"/>
                  </a:cubicBezTo>
                  <a:cubicBezTo>
                    <a:pt x="530927" y="2044146"/>
                    <a:pt x="540982" y="2042374"/>
                    <a:pt x="550180" y="2038350"/>
                  </a:cubicBezTo>
                  <a:cubicBezTo>
                    <a:pt x="566441" y="2031236"/>
                    <a:pt x="580586" y="2018843"/>
                    <a:pt x="597805" y="2014538"/>
                  </a:cubicBezTo>
                  <a:cubicBezTo>
                    <a:pt x="604155" y="2012950"/>
                    <a:pt x="610586" y="2011656"/>
                    <a:pt x="616855" y="2009775"/>
                  </a:cubicBezTo>
                  <a:cubicBezTo>
                    <a:pt x="626472" y="2006890"/>
                    <a:pt x="635744" y="2002892"/>
                    <a:pt x="645430" y="2000250"/>
                  </a:cubicBezTo>
                  <a:cubicBezTo>
                    <a:pt x="653239" y="1998120"/>
                    <a:pt x="661305" y="1997075"/>
                    <a:pt x="669242" y="1995488"/>
                  </a:cubicBezTo>
                  <a:cubicBezTo>
                    <a:pt x="725585" y="1971341"/>
                    <a:pt x="678921" y="1987525"/>
                    <a:pt x="745442" y="1976438"/>
                  </a:cubicBezTo>
                  <a:cubicBezTo>
                    <a:pt x="811151" y="1965487"/>
                    <a:pt x="692047" y="1979497"/>
                    <a:pt x="778780" y="1962150"/>
                  </a:cubicBezTo>
                  <a:cubicBezTo>
                    <a:pt x="831328" y="1951640"/>
                    <a:pt x="824023" y="1971675"/>
                    <a:pt x="850217" y="1971675"/>
                  </a:cubicBezTo>
                  <a:close/>
                </a:path>
              </a:pathLst>
            </a:custGeom>
            <a:noFill/>
            <a:ln cmpd="dbl">
              <a:solidFill>
                <a:srgbClr val="FFFFFF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5A16F71C-08F0-43E6-99BB-D2C7D394C5B0}"/>
                </a:ext>
              </a:extLst>
            </p:cNvPr>
            <p:cNvSpPr txBox="1"/>
            <p:nvPr/>
          </p:nvSpPr>
          <p:spPr>
            <a:xfrm rot="19523599">
              <a:off x="4301887" y="3813401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89953584-5759-421A-A6BC-D630AB849CBD}"/>
                </a:ext>
              </a:extLst>
            </p:cNvPr>
            <p:cNvSpPr/>
            <p:nvPr/>
          </p:nvSpPr>
          <p:spPr>
            <a:xfrm>
              <a:off x="4546600" y="2476500"/>
              <a:ext cx="692150" cy="647700"/>
            </a:xfrm>
            <a:custGeom>
              <a:avLst/>
              <a:gdLst>
                <a:gd name="connsiteX0" fmla="*/ 336550 w 692150"/>
                <a:gd name="connsiteY0" fmla="*/ 31750 h 647700"/>
                <a:gd name="connsiteX1" fmla="*/ 304800 w 692150"/>
                <a:gd name="connsiteY1" fmla="*/ 44450 h 647700"/>
                <a:gd name="connsiteX2" fmla="*/ 279400 w 692150"/>
                <a:gd name="connsiteY2" fmla="*/ 63500 h 647700"/>
                <a:gd name="connsiteX3" fmla="*/ 247650 w 692150"/>
                <a:gd name="connsiteY3" fmla="*/ 69850 h 647700"/>
                <a:gd name="connsiteX4" fmla="*/ 228600 w 692150"/>
                <a:gd name="connsiteY4" fmla="*/ 82550 h 647700"/>
                <a:gd name="connsiteX5" fmla="*/ 177800 w 692150"/>
                <a:gd name="connsiteY5" fmla="*/ 101600 h 647700"/>
                <a:gd name="connsiteX6" fmla="*/ 158750 w 692150"/>
                <a:gd name="connsiteY6" fmla="*/ 120650 h 647700"/>
                <a:gd name="connsiteX7" fmla="*/ 120650 w 692150"/>
                <a:gd name="connsiteY7" fmla="*/ 158750 h 647700"/>
                <a:gd name="connsiteX8" fmla="*/ 101600 w 692150"/>
                <a:gd name="connsiteY8" fmla="*/ 203200 h 647700"/>
                <a:gd name="connsiteX9" fmla="*/ 82550 w 692150"/>
                <a:gd name="connsiteY9" fmla="*/ 234950 h 647700"/>
                <a:gd name="connsiteX10" fmla="*/ 69850 w 692150"/>
                <a:gd name="connsiteY10" fmla="*/ 260350 h 647700"/>
                <a:gd name="connsiteX11" fmla="*/ 63500 w 692150"/>
                <a:gd name="connsiteY11" fmla="*/ 292100 h 647700"/>
                <a:gd name="connsiteX12" fmla="*/ 38100 w 692150"/>
                <a:gd name="connsiteY12" fmla="*/ 368300 h 647700"/>
                <a:gd name="connsiteX13" fmla="*/ 19050 w 692150"/>
                <a:gd name="connsiteY13" fmla="*/ 444500 h 647700"/>
                <a:gd name="connsiteX14" fmla="*/ 6350 w 692150"/>
                <a:gd name="connsiteY14" fmla="*/ 501650 h 647700"/>
                <a:gd name="connsiteX15" fmla="*/ 0 w 692150"/>
                <a:gd name="connsiteY15" fmla="*/ 520700 h 647700"/>
                <a:gd name="connsiteX16" fmla="*/ 12700 w 692150"/>
                <a:gd name="connsiteY16" fmla="*/ 596900 h 647700"/>
                <a:gd name="connsiteX17" fmla="*/ 19050 w 692150"/>
                <a:gd name="connsiteY17" fmla="*/ 615950 h 647700"/>
                <a:gd name="connsiteX18" fmla="*/ 44450 w 692150"/>
                <a:gd name="connsiteY18" fmla="*/ 622300 h 647700"/>
                <a:gd name="connsiteX19" fmla="*/ 69850 w 692150"/>
                <a:gd name="connsiteY19" fmla="*/ 635000 h 647700"/>
                <a:gd name="connsiteX20" fmla="*/ 152400 w 692150"/>
                <a:gd name="connsiteY20" fmla="*/ 647700 h 647700"/>
                <a:gd name="connsiteX21" fmla="*/ 279400 w 692150"/>
                <a:gd name="connsiteY21" fmla="*/ 628650 h 647700"/>
                <a:gd name="connsiteX22" fmla="*/ 304800 w 692150"/>
                <a:gd name="connsiteY22" fmla="*/ 622300 h 647700"/>
                <a:gd name="connsiteX23" fmla="*/ 368300 w 692150"/>
                <a:gd name="connsiteY23" fmla="*/ 596900 h 647700"/>
                <a:gd name="connsiteX24" fmla="*/ 387350 w 692150"/>
                <a:gd name="connsiteY24" fmla="*/ 584200 h 647700"/>
                <a:gd name="connsiteX25" fmla="*/ 457200 w 692150"/>
                <a:gd name="connsiteY25" fmla="*/ 565150 h 647700"/>
                <a:gd name="connsiteX26" fmla="*/ 495300 w 692150"/>
                <a:gd name="connsiteY26" fmla="*/ 546100 h 647700"/>
                <a:gd name="connsiteX27" fmla="*/ 539750 w 692150"/>
                <a:gd name="connsiteY27" fmla="*/ 508000 h 647700"/>
                <a:gd name="connsiteX28" fmla="*/ 571500 w 692150"/>
                <a:gd name="connsiteY28" fmla="*/ 488950 h 647700"/>
                <a:gd name="connsiteX29" fmla="*/ 603250 w 692150"/>
                <a:gd name="connsiteY29" fmla="*/ 450850 h 647700"/>
                <a:gd name="connsiteX30" fmla="*/ 622300 w 692150"/>
                <a:gd name="connsiteY30" fmla="*/ 438150 h 647700"/>
                <a:gd name="connsiteX31" fmla="*/ 635000 w 692150"/>
                <a:gd name="connsiteY31" fmla="*/ 412750 h 647700"/>
                <a:gd name="connsiteX32" fmla="*/ 654050 w 692150"/>
                <a:gd name="connsiteY32" fmla="*/ 387350 h 647700"/>
                <a:gd name="connsiteX33" fmla="*/ 673100 w 692150"/>
                <a:gd name="connsiteY33" fmla="*/ 355600 h 647700"/>
                <a:gd name="connsiteX34" fmla="*/ 679450 w 692150"/>
                <a:gd name="connsiteY34" fmla="*/ 323850 h 647700"/>
                <a:gd name="connsiteX35" fmla="*/ 692150 w 692150"/>
                <a:gd name="connsiteY35" fmla="*/ 266700 h 647700"/>
                <a:gd name="connsiteX36" fmla="*/ 685800 w 692150"/>
                <a:gd name="connsiteY36" fmla="*/ 139700 h 647700"/>
                <a:gd name="connsiteX37" fmla="*/ 660400 w 692150"/>
                <a:gd name="connsiteY37" fmla="*/ 88900 h 647700"/>
                <a:gd name="connsiteX38" fmla="*/ 615950 w 692150"/>
                <a:gd name="connsiteY38" fmla="*/ 19050 h 647700"/>
                <a:gd name="connsiteX39" fmla="*/ 584200 w 692150"/>
                <a:gd name="connsiteY39" fmla="*/ 0 h 647700"/>
                <a:gd name="connsiteX40" fmla="*/ 419100 w 692150"/>
                <a:gd name="connsiteY40" fmla="*/ 6350 h 647700"/>
                <a:gd name="connsiteX41" fmla="*/ 387350 w 692150"/>
                <a:gd name="connsiteY41" fmla="*/ 12700 h 647700"/>
                <a:gd name="connsiteX42" fmla="*/ 336550 w 692150"/>
                <a:gd name="connsiteY42" fmla="*/ 31750 h 647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692150" h="647700">
                  <a:moveTo>
                    <a:pt x="336550" y="31750"/>
                  </a:moveTo>
                  <a:cubicBezTo>
                    <a:pt x="322792" y="37042"/>
                    <a:pt x="314764" y="38914"/>
                    <a:pt x="304800" y="44450"/>
                  </a:cubicBezTo>
                  <a:cubicBezTo>
                    <a:pt x="295549" y="49590"/>
                    <a:pt x="289071" y="59202"/>
                    <a:pt x="279400" y="63500"/>
                  </a:cubicBezTo>
                  <a:cubicBezTo>
                    <a:pt x="269537" y="67883"/>
                    <a:pt x="258233" y="67733"/>
                    <a:pt x="247650" y="69850"/>
                  </a:cubicBezTo>
                  <a:cubicBezTo>
                    <a:pt x="241300" y="74083"/>
                    <a:pt x="235615" y="79544"/>
                    <a:pt x="228600" y="82550"/>
                  </a:cubicBezTo>
                  <a:cubicBezTo>
                    <a:pt x="195363" y="96795"/>
                    <a:pt x="209546" y="78924"/>
                    <a:pt x="177800" y="101600"/>
                  </a:cubicBezTo>
                  <a:cubicBezTo>
                    <a:pt x="170492" y="106820"/>
                    <a:pt x="165649" y="114901"/>
                    <a:pt x="158750" y="120650"/>
                  </a:cubicBezTo>
                  <a:cubicBezTo>
                    <a:pt x="134771" y="140632"/>
                    <a:pt x="138903" y="125287"/>
                    <a:pt x="120650" y="158750"/>
                  </a:cubicBezTo>
                  <a:cubicBezTo>
                    <a:pt x="112931" y="172902"/>
                    <a:pt x="108809" y="188782"/>
                    <a:pt x="101600" y="203200"/>
                  </a:cubicBezTo>
                  <a:cubicBezTo>
                    <a:pt x="96080" y="214239"/>
                    <a:pt x="88544" y="224161"/>
                    <a:pt x="82550" y="234950"/>
                  </a:cubicBezTo>
                  <a:cubicBezTo>
                    <a:pt x="77953" y="243225"/>
                    <a:pt x="74083" y="251883"/>
                    <a:pt x="69850" y="260350"/>
                  </a:cubicBezTo>
                  <a:cubicBezTo>
                    <a:pt x="67733" y="270933"/>
                    <a:pt x="66545" y="281746"/>
                    <a:pt x="63500" y="292100"/>
                  </a:cubicBezTo>
                  <a:cubicBezTo>
                    <a:pt x="55945" y="317786"/>
                    <a:pt x="44594" y="342325"/>
                    <a:pt x="38100" y="368300"/>
                  </a:cubicBezTo>
                  <a:cubicBezTo>
                    <a:pt x="31750" y="393700"/>
                    <a:pt x="24185" y="418827"/>
                    <a:pt x="19050" y="444500"/>
                  </a:cubicBezTo>
                  <a:cubicBezTo>
                    <a:pt x="14685" y="466324"/>
                    <a:pt x="12328" y="480725"/>
                    <a:pt x="6350" y="501650"/>
                  </a:cubicBezTo>
                  <a:cubicBezTo>
                    <a:pt x="4511" y="508086"/>
                    <a:pt x="2117" y="514350"/>
                    <a:pt x="0" y="520700"/>
                  </a:cubicBezTo>
                  <a:cubicBezTo>
                    <a:pt x="4233" y="546100"/>
                    <a:pt x="7650" y="571650"/>
                    <a:pt x="12700" y="596900"/>
                  </a:cubicBezTo>
                  <a:cubicBezTo>
                    <a:pt x="14013" y="603464"/>
                    <a:pt x="13823" y="611769"/>
                    <a:pt x="19050" y="615950"/>
                  </a:cubicBezTo>
                  <a:cubicBezTo>
                    <a:pt x="25865" y="621402"/>
                    <a:pt x="36278" y="619236"/>
                    <a:pt x="44450" y="622300"/>
                  </a:cubicBezTo>
                  <a:cubicBezTo>
                    <a:pt x="53313" y="625624"/>
                    <a:pt x="60987" y="631676"/>
                    <a:pt x="69850" y="635000"/>
                  </a:cubicBezTo>
                  <a:cubicBezTo>
                    <a:pt x="93005" y="643683"/>
                    <a:pt x="132345" y="645472"/>
                    <a:pt x="152400" y="647700"/>
                  </a:cubicBezTo>
                  <a:lnTo>
                    <a:pt x="279400" y="628650"/>
                  </a:lnTo>
                  <a:cubicBezTo>
                    <a:pt x="288008" y="627215"/>
                    <a:pt x="296825" y="625844"/>
                    <a:pt x="304800" y="622300"/>
                  </a:cubicBezTo>
                  <a:cubicBezTo>
                    <a:pt x="371899" y="592478"/>
                    <a:pt x="301629" y="610234"/>
                    <a:pt x="368300" y="596900"/>
                  </a:cubicBezTo>
                  <a:cubicBezTo>
                    <a:pt x="374650" y="592667"/>
                    <a:pt x="380204" y="586880"/>
                    <a:pt x="387350" y="584200"/>
                  </a:cubicBezTo>
                  <a:cubicBezTo>
                    <a:pt x="482962" y="548346"/>
                    <a:pt x="345932" y="614602"/>
                    <a:pt x="457200" y="565150"/>
                  </a:cubicBezTo>
                  <a:cubicBezTo>
                    <a:pt x="531058" y="532324"/>
                    <a:pt x="425825" y="569258"/>
                    <a:pt x="495300" y="546100"/>
                  </a:cubicBezTo>
                  <a:cubicBezTo>
                    <a:pt x="514921" y="526479"/>
                    <a:pt x="515312" y="524292"/>
                    <a:pt x="539750" y="508000"/>
                  </a:cubicBezTo>
                  <a:cubicBezTo>
                    <a:pt x="550019" y="501154"/>
                    <a:pt x="561626" y="496355"/>
                    <a:pt x="571500" y="488950"/>
                  </a:cubicBezTo>
                  <a:cubicBezTo>
                    <a:pt x="613111" y="457742"/>
                    <a:pt x="570981" y="483119"/>
                    <a:pt x="603250" y="450850"/>
                  </a:cubicBezTo>
                  <a:cubicBezTo>
                    <a:pt x="608646" y="445454"/>
                    <a:pt x="615950" y="442383"/>
                    <a:pt x="622300" y="438150"/>
                  </a:cubicBezTo>
                  <a:cubicBezTo>
                    <a:pt x="626533" y="429683"/>
                    <a:pt x="629983" y="420777"/>
                    <a:pt x="635000" y="412750"/>
                  </a:cubicBezTo>
                  <a:cubicBezTo>
                    <a:pt x="640609" y="403775"/>
                    <a:pt x="648179" y="396156"/>
                    <a:pt x="654050" y="387350"/>
                  </a:cubicBezTo>
                  <a:cubicBezTo>
                    <a:pt x="660896" y="377081"/>
                    <a:pt x="666750" y="366183"/>
                    <a:pt x="673100" y="355600"/>
                  </a:cubicBezTo>
                  <a:cubicBezTo>
                    <a:pt x="675217" y="345017"/>
                    <a:pt x="677109" y="334386"/>
                    <a:pt x="679450" y="323850"/>
                  </a:cubicBezTo>
                  <a:cubicBezTo>
                    <a:pt x="697385" y="243141"/>
                    <a:pt x="672998" y="362459"/>
                    <a:pt x="692150" y="266700"/>
                  </a:cubicBezTo>
                  <a:cubicBezTo>
                    <a:pt x="690033" y="224367"/>
                    <a:pt x="693251" y="181426"/>
                    <a:pt x="685800" y="139700"/>
                  </a:cubicBezTo>
                  <a:cubicBezTo>
                    <a:pt x="682472" y="121063"/>
                    <a:pt x="668867" y="105833"/>
                    <a:pt x="660400" y="88900"/>
                  </a:cubicBezTo>
                  <a:cubicBezTo>
                    <a:pt x="646957" y="62014"/>
                    <a:pt x="639082" y="39612"/>
                    <a:pt x="615950" y="19050"/>
                  </a:cubicBezTo>
                  <a:cubicBezTo>
                    <a:pt x="606725" y="10850"/>
                    <a:pt x="594783" y="6350"/>
                    <a:pt x="584200" y="0"/>
                  </a:cubicBezTo>
                  <a:cubicBezTo>
                    <a:pt x="529167" y="2117"/>
                    <a:pt x="474060" y="2804"/>
                    <a:pt x="419100" y="6350"/>
                  </a:cubicBezTo>
                  <a:cubicBezTo>
                    <a:pt x="408329" y="7045"/>
                    <a:pt x="397821" y="10082"/>
                    <a:pt x="387350" y="12700"/>
                  </a:cubicBezTo>
                  <a:cubicBezTo>
                    <a:pt x="359273" y="19719"/>
                    <a:pt x="350308" y="26458"/>
                    <a:pt x="336550" y="31750"/>
                  </a:cubicBezTo>
                  <a:close/>
                </a:path>
              </a:pathLst>
            </a:custGeom>
            <a:noFill/>
            <a:ln>
              <a:solidFill>
                <a:srgbClr val="800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C7706A11-F04F-4568-9F0A-E4C5398602BC}"/>
              </a:ext>
            </a:extLst>
          </p:cNvPr>
          <p:cNvGrpSpPr/>
          <p:nvPr/>
        </p:nvGrpSpPr>
        <p:grpSpPr>
          <a:xfrm>
            <a:off x="8187218" y="3378551"/>
            <a:ext cx="3848485" cy="2886364"/>
            <a:chOff x="484632" y="0"/>
            <a:chExt cx="9144000" cy="6858000"/>
          </a:xfrm>
        </p:grpSpPr>
        <p:pic>
          <p:nvPicPr>
            <p:cNvPr id="52" name="Picture 51">
              <a:extLst>
                <a:ext uri="{FF2B5EF4-FFF2-40B4-BE49-F238E27FC236}">
                  <a16:creationId xmlns:a16="http://schemas.microsoft.com/office/drawing/2014/main" id="{7A16CB65-6C59-4724-9BF1-14124E4A2C77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BD1C3686-FC35-45EC-B4C5-3714688C18A1}"/>
                </a:ext>
              </a:extLst>
            </p:cNvPr>
            <p:cNvSpPr/>
            <p:nvPr/>
          </p:nvSpPr>
          <p:spPr>
            <a:xfrm>
              <a:off x="2909638" y="2752725"/>
              <a:ext cx="3715000" cy="2800350"/>
            </a:xfrm>
            <a:custGeom>
              <a:avLst/>
              <a:gdLst>
                <a:gd name="connsiteX0" fmla="*/ 2843462 w 3715000"/>
                <a:gd name="connsiteY0" fmla="*/ 114300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  <a:gd name="connsiteX141" fmla="*/ 2843462 w 3715000"/>
                <a:gd name="connsiteY141" fmla="*/ 114300 h 2800350"/>
                <a:gd name="connsiteX0" fmla="*/ 2867275 w 3715000"/>
                <a:gd name="connsiteY0" fmla="*/ 66675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3715000" h="2800350">
                  <a:moveTo>
                    <a:pt x="2867275" y="66675"/>
                  </a:moveTo>
                  <a:cubicBezTo>
                    <a:pt x="2873625" y="91281"/>
                    <a:pt x="2896643" y="161132"/>
                    <a:pt x="2910137" y="195263"/>
                  </a:cubicBezTo>
                  <a:lnTo>
                    <a:pt x="2948237" y="271463"/>
                  </a:lnTo>
                  <a:cubicBezTo>
                    <a:pt x="2956175" y="287338"/>
                    <a:pt x="2963783" y="303382"/>
                    <a:pt x="2972050" y="319088"/>
                  </a:cubicBezTo>
                  <a:cubicBezTo>
                    <a:pt x="2980309" y="334779"/>
                    <a:pt x="3002056" y="371101"/>
                    <a:pt x="3010150" y="390525"/>
                  </a:cubicBezTo>
                  <a:cubicBezTo>
                    <a:pt x="3015425" y="403184"/>
                    <a:pt x="3032458" y="461713"/>
                    <a:pt x="3033962" y="466725"/>
                  </a:cubicBezTo>
                  <a:cubicBezTo>
                    <a:pt x="3039851" y="555056"/>
                    <a:pt x="3043168" y="552466"/>
                    <a:pt x="3029200" y="657225"/>
                  </a:cubicBezTo>
                  <a:cubicBezTo>
                    <a:pt x="3028070" y="665699"/>
                    <a:pt x="3024417" y="673925"/>
                    <a:pt x="3019675" y="681038"/>
                  </a:cubicBezTo>
                  <a:cubicBezTo>
                    <a:pt x="3014694" y="688510"/>
                    <a:pt x="3006591" y="693376"/>
                    <a:pt x="3000625" y="700088"/>
                  </a:cubicBezTo>
                  <a:cubicBezTo>
                    <a:pt x="2993872" y="707685"/>
                    <a:pt x="2988413" y="716379"/>
                    <a:pt x="2981575" y="723900"/>
                  </a:cubicBezTo>
                  <a:cubicBezTo>
                    <a:pt x="2968021" y="738809"/>
                    <a:pt x="2941452" y="764500"/>
                    <a:pt x="2924425" y="776288"/>
                  </a:cubicBezTo>
                  <a:cubicBezTo>
                    <a:pt x="2913902" y="783573"/>
                    <a:pt x="2902535" y="789614"/>
                    <a:pt x="2891087" y="795338"/>
                  </a:cubicBezTo>
                  <a:cubicBezTo>
                    <a:pt x="2877103" y="802330"/>
                    <a:pt x="2862797" y="808721"/>
                    <a:pt x="2848225" y="814388"/>
                  </a:cubicBezTo>
                  <a:cubicBezTo>
                    <a:pt x="2818749" y="825851"/>
                    <a:pt x="2797542" y="831075"/>
                    <a:pt x="2767262" y="838200"/>
                  </a:cubicBezTo>
                  <a:cubicBezTo>
                    <a:pt x="2753015" y="841552"/>
                    <a:pt x="2738752" y="844855"/>
                    <a:pt x="2724400" y="847725"/>
                  </a:cubicBezTo>
                  <a:cubicBezTo>
                    <a:pt x="2714931" y="849619"/>
                    <a:pt x="2705234" y="850317"/>
                    <a:pt x="2695825" y="852488"/>
                  </a:cubicBezTo>
                  <a:cubicBezTo>
                    <a:pt x="2684564" y="855087"/>
                    <a:pt x="2673820" y="859747"/>
                    <a:pt x="2662487" y="862013"/>
                  </a:cubicBezTo>
                  <a:cubicBezTo>
                    <a:pt x="2649937" y="864523"/>
                    <a:pt x="2637074" y="865083"/>
                    <a:pt x="2624387" y="866775"/>
                  </a:cubicBezTo>
                  <a:cubicBezTo>
                    <a:pt x="2613260" y="868259"/>
                    <a:pt x="2602083" y="869469"/>
                    <a:pt x="2591050" y="871538"/>
                  </a:cubicBezTo>
                  <a:cubicBezTo>
                    <a:pt x="2576665" y="874235"/>
                    <a:pt x="2562573" y="878366"/>
                    <a:pt x="2548187" y="881063"/>
                  </a:cubicBezTo>
                  <a:cubicBezTo>
                    <a:pt x="2537154" y="883132"/>
                    <a:pt x="2525894" y="883817"/>
                    <a:pt x="2514850" y="885825"/>
                  </a:cubicBezTo>
                  <a:cubicBezTo>
                    <a:pt x="2491385" y="890091"/>
                    <a:pt x="2493841" y="893016"/>
                    <a:pt x="2467225" y="900113"/>
                  </a:cubicBezTo>
                  <a:cubicBezTo>
                    <a:pt x="2453083" y="903884"/>
                    <a:pt x="2438609" y="906286"/>
                    <a:pt x="2424362" y="909638"/>
                  </a:cubicBezTo>
                  <a:cubicBezTo>
                    <a:pt x="2411619" y="912636"/>
                    <a:pt x="2399099" y="916596"/>
                    <a:pt x="2386262" y="919163"/>
                  </a:cubicBezTo>
                  <a:cubicBezTo>
                    <a:pt x="2357432" y="924929"/>
                    <a:pt x="2318023" y="926610"/>
                    <a:pt x="2291012" y="928688"/>
                  </a:cubicBezTo>
                  <a:cubicBezTo>
                    <a:pt x="2273592" y="932172"/>
                    <a:pt x="2254739" y="934918"/>
                    <a:pt x="2238625" y="942975"/>
                  </a:cubicBezTo>
                  <a:cubicBezTo>
                    <a:pt x="2231525" y="946525"/>
                    <a:pt x="2226272" y="953001"/>
                    <a:pt x="2219575" y="957263"/>
                  </a:cubicBezTo>
                  <a:cubicBezTo>
                    <a:pt x="2208777" y="964134"/>
                    <a:pt x="2196418" y="968556"/>
                    <a:pt x="2186237" y="976313"/>
                  </a:cubicBezTo>
                  <a:cubicBezTo>
                    <a:pt x="2162953" y="994053"/>
                    <a:pt x="2144663" y="1018403"/>
                    <a:pt x="2119562" y="1033463"/>
                  </a:cubicBezTo>
                  <a:cubicBezTo>
                    <a:pt x="2111625" y="1038225"/>
                    <a:pt x="2102861" y="1041824"/>
                    <a:pt x="2095750" y="1047750"/>
                  </a:cubicBezTo>
                  <a:cubicBezTo>
                    <a:pt x="2083677" y="1057811"/>
                    <a:pt x="2076857" y="1074897"/>
                    <a:pt x="2062412" y="1081088"/>
                  </a:cubicBezTo>
                  <a:cubicBezTo>
                    <a:pt x="2051300" y="1085850"/>
                    <a:pt x="2039623" y="1089468"/>
                    <a:pt x="2029075" y="1095375"/>
                  </a:cubicBezTo>
                  <a:cubicBezTo>
                    <a:pt x="2007443" y="1107489"/>
                    <a:pt x="1950032" y="1147360"/>
                    <a:pt x="1914775" y="1162050"/>
                  </a:cubicBezTo>
                  <a:cubicBezTo>
                    <a:pt x="1905507" y="1165912"/>
                    <a:pt x="1895621" y="1168104"/>
                    <a:pt x="1886200" y="1171575"/>
                  </a:cubicBezTo>
                  <a:cubicBezTo>
                    <a:pt x="1865452" y="1179219"/>
                    <a:pt x="1845548" y="1189313"/>
                    <a:pt x="1824287" y="1195388"/>
                  </a:cubicBezTo>
                  <a:cubicBezTo>
                    <a:pt x="1813175" y="1198563"/>
                    <a:pt x="1801834" y="1201026"/>
                    <a:pt x="1790950" y="1204913"/>
                  </a:cubicBezTo>
                  <a:cubicBezTo>
                    <a:pt x="1745856" y="1221018"/>
                    <a:pt x="1770320" y="1218493"/>
                    <a:pt x="1724275" y="1228725"/>
                  </a:cubicBezTo>
                  <a:cubicBezTo>
                    <a:pt x="1692667" y="1235749"/>
                    <a:pt x="1660633" y="1240751"/>
                    <a:pt x="1629025" y="1247775"/>
                  </a:cubicBezTo>
                  <a:cubicBezTo>
                    <a:pt x="1600450" y="1254125"/>
                    <a:pt x="1571446" y="1258783"/>
                    <a:pt x="1543300" y="1266825"/>
                  </a:cubicBezTo>
                  <a:cubicBezTo>
                    <a:pt x="1532187" y="1270000"/>
                    <a:pt x="1521362" y="1274450"/>
                    <a:pt x="1509962" y="1276350"/>
                  </a:cubicBezTo>
                  <a:cubicBezTo>
                    <a:pt x="1492666" y="1279233"/>
                    <a:pt x="1475103" y="1280639"/>
                    <a:pt x="1457575" y="1281113"/>
                  </a:cubicBezTo>
                  <a:cubicBezTo>
                    <a:pt x="1357586" y="1283815"/>
                    <a:pt x="1257550" y="1284288"/>
                    <a:pt x="1157537" y="1285875"/>
                  </a:cubicBezTo>
                  <a:cubicBezTo>
                    <a:pt x="1143250" y="1287463"/>
                    <a:pt x="1128906" y="1288605"/>
                    <a:pt x="1114675" y="1290638"/>
                  </a:cubicBezTo>
                  <a:cubicBezTo>
                    <a:pt x="1095556" y="1293369"/>
                    <a:pt x="1076710" y="1297949"/>
                    <a:pt x="1057525" y="1300163"/>
                  </a:cubicBezTo>
                  <a:cubicBezTo>
                    <a:pt x="1035390" y="1302717"/>
                    <a:pt x="1013061" y="1303148"/>
                    <a:pt x="990850" y="1304925"/>
                  </a:cubicBezTo>
                  <a:cubicBezTo>
                    <a:pt x="973371" y="1306323"/>
                    <a:pt x="955925" y="1308100"/>
                    <a:pt x="938462" y="1309688"/>
                  </a:cubicBezTo>
                  <a:cubicBezTo>
                    <a:pt x="905125" y="1319213"/>
                    <a:pt x="872448" y="1331464"/>
                    <a:pt x="838450" y="1338263"/>
                  </a:cubicBezTo>
                  <a:cubicBezTo>
                    <a:pt x="830512" y="1339850"/>
                    <a:pt x="822539" y="1341269"/>
                    <a:pt x="814637" y="1343025"/>
                  </a:cubicBezTo>
                  <a:cubicBezTo>
                    <a:pt x="793962" y="1347620"/>
                    <a:pt x="773460" y="1352993"/>
                    <a:pt x="752725" y="1357313"/>
                  </a:cubicBezTo>
                  <a:cubicBezTo>
                    <a:pt x="735349" y="1360933"/>
                    <a:pt x="717382" y="1361889"/>
                    <a:pt x="700337" y="1366838"/>
                  </a:cubicBezTo>
                  <a:cubicBezTo>
                    <a:pt x="586011" y="1400029"/>
                    <a:pt x="637833" y="1388982"/>
                    <a:pt x="562225" y="1419225"/>
                  </a:cubicBezTo>
                  <a:cubicBezTo>
                    <a:pt x="521165" y="1435649"/>
                    <a:pt x="479047" y="1449430"/>
                    <a:pt x="438400" y="1466850"/>
                  </a:cubicBezTo>
                  <a:cubicBezTo>
                    <a:pt x="427287" y="1471613"/>
                    <a:pt x="415122" y="1474432"/>
                    <a:pt x="405062" y="1481138"/>
                  </a:cubicBezTo>
                  <a:cubicBezTo>
                    <a:pt x="383736" y="1495356"/>
                    <a:pt x="342308" y="1533911"/>
                    <a:pt x="319337" y="1552575"/>
                  </a:cubicBezTo>
                  <a:cubicBezTo>
                    <a:pt x="312074" y="1558476"/>
                    <a:pt x="259291" y="1598334"/>
                    <a:pt x="247900" y="1609725"/>
                  </a:cubicBezTo>
                  <a:cubicBezTo>
                    <a:pt x="236787" y="1620838"/>
                    <a:pt x="226051" y="1632340"/>
                    <a:pt x="214562" y="1643063"/>
                  </a:cubicBezTo>
                  <a:cubicBezTo>
                    <a:pt x="180484" y="1674868"/>
                    <a:pt x="136845" y="1705869"/>
                    <a:pt x="109787" y="1743075"/>
                  </a:cubicBezTo>
                  <a:lnTo>
                    <a:pt x="71687" y="1795463"/>
                  </a:lnTo>
                  <a:cubicBezTo>
                    <a:pt x="41140" y="1887107"/>
                    <a:pt x="63546" y="1807969"/>
                    <a:pt x="47875" y="1976438"/>
                  </a:cubicBezTo>
                  <a:cubicBezTo>
                    <a:pt x="45796" y="1998792"/>
                    <a:pt x="40742" y="2020790"/>
                    <a:pt x="38350" y="2043113"/>
                  </a:cubicBezTo>
                  <a:cubicBezTo>
                    <a:pt x="36391" y="2061399"/>
                    <a:pt x="32414" y="2139441"/>
                    <a:pt x="28825" y="2162175"/>
                  </a:cubicBezTo>
                  <a:cubicBezTo>
                    <a:pt x="26783" y="2175106"/>
                    <a:pt x="22298" y="2187532"/>
                    <a:pt x="19300" y="2200275"/>
                  </a:cubicBezTo>
                  <a:cubicBezTo>
                    <a:pt x="15948" y="2214522"/>
                    <a:pt x="12950" y="2228850"/>
                    <a:pt x="9775" y="2243138"/>
                  </a:cubicBezTo>
                  <a:cubicBezTo>
                    <a:pt x="8914" y="2251746"/>
                    <a:pt x="250" y="2336931"/>
                    <a:pt x="250" y="2343150"/>
                  </a:cubicBezTo>
                  <a:cubicBezTo>
                    <a:pt x="250" y="2419367"/>
                    <a:pt x="-1648" y="2495825"/>
                    <a:pt x="5012" y="2571750"/>
                  </a:cubicBezTo>
                  <a:cubicBezTo>
                    <a:pt x="7842" y="2604012"/>
                    <a:pt x="42997" y="2637246"/>
                    <a:pt x="62162" y="2657475"/>
                  </a:cubicBezTo>
                  <a:cubicBezTo>
                    <a:pt x="85892" y="2682524"/>
                    <a:pt x="121649" y="2719837"/>
                    <a:pt x="152650" y="2738438"/>
                  </a:cubicBezTo>
                  <a:cubicBezTo>
                    <a:pt x="170775" y="2749313"/>
                    <a:pt x="232076" y="2779244"/>
                    <a:pt x="262187" y="2790825"/>
                  </a:cubicBezTo>
                  <a:cubicBezTo>
                    <a:pt x="271558" y="2794429"/>
                    <a:pt x="281237" y="2797175"/>
                    <a:pt x="290762" y="2800350"/>
                  </a:cubicBezTo>
                  <a:cubicBezTo>
                    <a:pt x="335212" y="2797175"/>
                    <a:pt x="379807" y="2795615"/>
                    <a:pt x="424112" y="2790825"/>
                  </a:cubicBezTo>
                  <a:cubicBezTo>
                    <a:pt x="438663" y="2789252"/>
                    <a:pt x="452589" y="2783997"/>
                    <a:pt x="466975" y="2781300"/>
                  </a:cubicBezTo>
                  <a:cubicBezTo>
                    <a:pt x="478008" y="2779231"/>
                    <a:pt x="489200" y="2778125"/>
                    <a:pt x="500312" y="2776538"/>
                  </a:cubicBezTo>
                  <a:cubicBezTo>
                    <a:pt x="517775" y="2770188"/>
                    <a:pt x="534884" y="2762767"/>
                    <a:pt x="552700" y="2757488"/>
                  </a:cubicBezTo>
                  <a:cubicBezTo>
                    <a:pt x="577803" y="2750050"/>
                    <a:pt x="604171" y="2747039"/>
                    <a:pt x="628900" y="2738438"/>
                  </a:cubicBezTo>
                  <a:cubicBezTo>
                    <a:pt x="677347" y="2721587"/>
                    <a:pt x="723991" y="2699935"/>
                    <a:pt x="771775" y="2681288"/>
                  </a:cubicBezTo>
                  <a:cubicBezTo>
                    <a:pt x="789085" y="2674533"/>
                    <a:pt x="807037" y="2669448"/>
                    <a:pt x="824162" y="2662238"/>
                  </a:cubicBezTo>
                  <a:cubicBezTo>
                    <a:pt x="854325" y="2649538"/>
                    <a:pt x="883370" y="2633763"/>
                    <a:pt x="914650" y="2624138"/>
                  </a:cubicBezTo>
                  <a:cubicBezTo>
                    <a:pt x="1032959" y="2587735"/>
                    <a:pt x="920297" y="2623951"/>
                    <a:pt x="1038475" y="2581275"/>
                  </a:cubicBezTo>
                  <a:cubicBezTo>
                    <a:pt x="1074835" y="2568145"/>
                    <a:pt x="1112912" y="2559375"/>
                    <a:pt x="1148012" y="2543175"/>
                  </a:cubicBezTo>
                  <a:cubicBezTo>
                    <a:pt x="1168650" y="2533650"/>
                    <a:pt x="1188888" y="2523206"/>
                    <a:pt x="1209925" y="2514600"/>
                  </a:cubicBezTo>
                  <a:cubicBezTo>
                    <a:pt x="1223864" y="2508898"/>
                    <a:pt x="1239177" y="2506760"/>
                    <a:pt x="1252787" y="2500313"/>
                  </a:cubicBezTo>
                  <a:cubicBezTo>
                    <a:pt x="1269518" y="2492388"/>
                    <a:pt x="1284112" y="2480515"/>
                    <a:pt x="1300412" y="2471738"/>
                  </a:cubicBezTo>
                  <a:cubicBezTo>
                    <a:pt x="1346048" y="2447165"/>
                    <a:pt x="1397060" y="2431399"/>
                    <a:pt x="1438525" y="2400300"/>
                  </a:cubicBezTo>
                  <a:cubicBezTo>
                    <a:pt x="1457575" y="2386013"/>
                    <a:pt x="1475619" y="2370274"/>
                    <a:pt x="1495675" y="2357438"/>
                  </a:cubicBezTo>
                  <a:cubicBezTo>
                    <a:pt x="1515417" y="2344803"/>
                    <a:pt x="1537284" y="2335813"/>
                    <a:pt x="1557587" y="2324100"/>
                  </a:cubicBezTo>
                  <a:cubicBezTo>
                    <a:pt x="1578577" y="2311991"/>
                    <a:pt x="1598357" y="2297840"/>
                    <a:pt x="1619500" y="2286000"/>
                  </a:cubicBezTo>
                  <a:cubicBezTo>
                    <a:pt x="1638083" y="2275593"/>
                    <a:pt x="1658792" y="2269032"/>
                    <a:pt x="1676650" y="2257425"/>
                  </a:cubicBezTo>
                  <a:cubicBezTo>
                    <a:pt x="1708485" y="2236733"/>
                    <a:pt x="1712605" y="2222693"/>
                    <a:pt x="1738562" y="2200275"/>
                  </a:cubicBezTo>
                  <a:cubicBezTo>
                    <a:pt x="1765021" y="2177424"/>
                    <a:pt x="1792510" y="2155791"/>
                    <a:pt x="1819525" y="2133600"/>
                  </a:cubicBezTo>
                  <a:cubicBezTo>
                    <a:pt x="1836960" y="2119279"/>
                    <a:pt x="1857818" y="2108356"/>
                    <a:pt x="1871912" y="2090738"/>
                  </a:cubicBezTo>
                  <a:cubicBezTo>
                    <a:pt x="1878262" y="2082800"/>
                    <a:pt x="1884863" y="2075057"/>
                    <a:pt x="1890962" y="2066925"/>
                  </a:cubicBezTo>
                  <a:cubicBezTo>
                    <a:pt x="1899156" y="2056000"/>
                    <a:pt x="1904670" y="2042774"/>
                    <a:pt x="1914775" y="2033588"/>
                  </a:cubicBezTo>
                  <a:cubicBezTo>
                    <a:pt x="1922655" y="2026425"/>
                    <a:pt x="1934489" y="2025207"/>
                    <a:pt x="1943350" y="2019300"/>
                  </a:cubicBezTo>
                  <a:cubicBezTo>
                    <a:pt x="1971240" y="2000706"/>
                    <a:pt x="1984137" y="1980040"/>
                    <a:pt x="2010025" y="1957388"/>
                  </a:cubicBezTo>
                  <a:cubicBezTo>
                    <a:pt x="2021972" y="1946934"/>
                    <a:pt x="2035871" y="1938905"/>
                    <a:pt x="2048125" y="1928813"/>
                  </a:cubicBezTo>
                  <a:cubicBezTo>
                    <a:pt x="2081449" y="1901369"/>
                    <a:pt x="2091286" y="1890414"/>
                    <a:pt x="2119562" y="1862138"/>
                  </a:cubicBezTo>
                  <a:cubicBezTo>
                    <a:pt x="2125912" y="1847850"/>
                    <a:pt x="2129939" y="1832284"/>
                    <a:pt x="2138612" y="1819275"/>
                  </a:cubicBezTo>
                  <a:cubicBezTo>
                    <a:pt x="2146084" y="1808067"/>
                    <a:pt x="2158085" y="1800630"/>
                    <a:pt x="2167187" y="1790700"/>
                  </a:cubicBezTo>
                  <a:cubicBezTo>
                    <a:pt x="2175565" y="1781560"/>
                    <a:pt x="2181860" y="1770503"/>
                    <a:pt x="2191000" y="1762125"/>
                  </a:cubicBezTo>
                  <a:cubicBezTo>
                    <a:pt x="2205916" y="1748452"/>
                    <a:pt x="2271274" y="1708117"/>
                    <a:pt x="2281487" y="1704975"/>
                  </a:cubicBezTo>
                  <a:cubicBezTo>
                    <a:pt x="2296013" y="1700506"/>
                    <a:pt x="2361092" y="1681842"/>
                    <a:pt x="2381500" y="1671638"/>
                  </a:cubicBezTo>
                  <a:cubicBezTo>
                    <a:pt x="2394895" y="1664940"/>
                    <a:pt x="2405934" y="1653951"/>
                    <a:pt x="2419600" y="1647825"/>
                  </a:cubicBezTo>
                  <a:cubicBezTo>
                    <a:pt x="2452153" y="1633232"/>
                    <a:pt x="2486408" y="1622769"/>
                    <a:pt x="2519612" y="1609725"/>
                  </a:cubicBezTo>
                  <a:cubicBezTo>
                    <a:pt x="2564062" y="1592263"/>
                    <a:pt x="2607317" y="1571383"/>
                    <a:pt x="2652962" y="1557338"/>
                  </a:cubicBezTo>
                  <a:cubicBezTo>
                    <a:pt x="2673600" y="1550988"/>
                    <a:pt x="2694113" y="1544220"/>
                    <a:pt x="2714875" y="1538288"/>
                  </a:cubicBezTo>
                  <a:cubicBezTo>
                    <a:pt x="2727462" y="1534692"/>
                    <a:pt x="2740463" y="1532613"/>
                    <a:pt x="2752975" y="1528763"/>
                  </a:cubicBezTo>
                  <a:cubicBezTo>
                    <a:pt x="2761146" y="1526249"/>
                    <a:pt x="2768365" y="1520703"/>
                    <a:pt x="2776787" y="1519238"/>
                  </a:cubicBezTo>
                  <a:cubicBezTo>
                    <a:pt x="2805113" y="1514312"/>
                    <a:pt x="2833937" y="1512888"/>
                    <a:pt x="2862512" y="1509713"/>
                  </a:cubicBezTo>
                  <a:cubicBezTo>
                    <a:pt x="2932938" y="1478413"/>
                    <a:pt x="2876822" y="1499605"/>
                    <a:pt x="2953000" y="1481138"/>
                  </a:cubicBezTo>
                  <a:cubicBezTo>
                    <a:pt x="2989672" y="1472248"/>
                    <a:pt x="3025535" y="1459963"/>
                    <a:pt x="3062537" y="1452563"/>
                  </a:cubicBezTo>
                  <a:cubicBezTo>
                    <a:pt x="3122712" y="1440528"/>
                    <a:pt x="3094098" y="1445046"/>
                    <a:pt x="3148262" y="1438275"/>
                  </a:cubicBezTo>
                  <a:cubicBezTo>
                    <a:pt x="3157787" y="1433513"/>
                    <a:pt x="3166808" y="1427570"/>
                    <a:pt x="3176837" y="1423988"/>
                  </a:cubicBezTo>
                  <a:cubicBezTo>
                    <a:pt x="3197603" y="1416572"/>
                    <a:pt x="3221721" y="1413332"/>
                    <a:pt x="3243512" y="1409700"/>
                  </a:cubicBezTo>
                  <a:cubicBezTo>
                    <a:pt x="3259387" y="1403350"/>
                    <a:pt x="3275739" y="1398083"/>
                    <a:pt x="3291137" y="1390650"/>
                  </a:cubicBezTo>
                  <a:cubicBezTo>
                    <a:pt x="3348983" y="1362725"/>
                    <a:pt x="3396379" y="1336648"/>
                    <a:pt x="3448300" y="1300163"/>
                  </a:cubicBezTo>
                  <a:cubicBezTo>
                    <a:pt x="3466949" y="1287058"/>
                    <a:pt x="3561565" y="1224584"/>
                    <a:pt x="3591175" y="1185863"/>
                  </a:cubicBezTo>
                  <a:cubicBezTo>
                    <a:pt x="3602421" y="1171157"/>
                    <a:pt x="3609693" y="1153781"/>
                    <a:pt x="3619750" y="1138238"/>
                  </a:cubicBezTo>
                  <a:cubicBezTo>
                    <a:pt x="3627169" y="1126773"/>
                    <a:pt x="3635987" y="1116263"/>
                    <a:pt x="3643562" y="1104900"/>
                  </a:cubicBezTo>
                  <a:cubicBezTo>
                    <a:pt x="3653301" y="1090292"/>
                    <a:pt x="3671895" y="1056572"/>
                    <a:pt x="3676900" y="1042988"/>
                  </a:cubicBezTo>
                  <a:cubicBezTo>
                    <a:pt x="3691704" y="1002806"/>
                    <a:pt x="3694176" y="971172"/>
                    <a:pt x="3700712" y="928688"/>
                  </a:cubicBezTo>
                  <a:cubicBezTo>
                    <a:pt x="3710715" y="778653"/>
                    <a:pt x="3702662" y="914785"/>
                    <a:pt x="3710237" y="657225"/>
                  </a:cubicBezTo>
                  <a:cubicBezTo>
                    <a:pt x="3711451" y="615937"/>
                    <a:pt x="3713412" y="574675"/>
                    <a:pt x="3715000" y="533400"/>
                  </a:cubicBezTo>
                  <a:cubicBezTo>
                    <a:pt x="3707773" y="461140"/>
                    <a:pt x="3716786" y="510183"/>
                    <a:pt x="3695950" y="447675"/>
                  </a:cubicBezTo>
                  <a:cubicBezTo>
                    <a:pt x="3692295" y="436711"/>
                    <a:pt x="3691346" y="424795"/>
                    <a:pt x="3686425" y="414338"/>
                  </a:cubicBezTo>
                  <a:cubicBezTo>
                    <a:pt x="3651686" y="340518"/>
                    <a:pt x="3671690" y="388775"/>
                    <a:pt x="3638800" y="347663"/>
                  </a:cubicBezTo>
                  <a:cubicBezTo>
                    <a:pt x="3631649" y="338724"/>
                    <a:pt x="3627027" y="327925"/>
                    <a:pt x="3619750" y="319088"/>
                  </a:cubicBezTo>
                  <a:cubicBezTo>
                    <a:pt x="3604747" y="300870"/>
                    <a:pt x="3587369" y="284716"/>
                    <a:pt x="3572125" y="266700"/>
                  </a:cubicBezTo>
                  <a:cubicBezTo>
                    <a:pt x="3552427" y="243421"/>
                    <a:pt x="3539370" y="213560"/>
                    <a:pt x="3514975" y="195263"/>
                  </a:cubicBezTo>
                  <a:cubicBezTo>
                    <a:pt x="3508625" y="190500"/>
                    <a:pt x="3501538" y="186588"/>
                    <a:pt x="3495925" y="180975"/>
                  </a:cubicBezTo>
                  <a:cubicBezTo>
                    <a:pt x="3488737" y="173787"/>
                    <a:pt x="3483628" y="164760"/>
                    <a:pt x="3476875" y="157163"/>
                  </a:cubicBezTo>
                  <a:cubicBezTo>
                    <a:pt x="3470909" y="150451"/>
                    <a:pt x="3463669" y="144931"/>
                    <a:pt x="3457825" y="138113"/>
                  </a:cubicBezTo>
                  <a:cubicBezTo>
                    <a:pt x="3454100" y="133767"/>
                    <a:pt x="3452608" y="127594"/>
                    <a:pt x="3448300" y="123825"/>
                  </a:cubicBezTo>
                  <a:cubicBezTo>
                    <a:pt x="3439685" y="116287"/>
                    <a:pt x="3428983" y="111508"/>
                    <a:pt x="3419725" y="104775"/>
                  </a:cubicBezTo>
                  <a:cubicBezTo>
                    <a:pt x="3402501" y="92249"/>
                    <a:pt x="3392046" y="79749"/>
                    <a:pt x="3372100" y="71438"/>
                  </a:cubicBezTo>
                  <a:cubicBezTo>
                    <a:pt x="3361432" y="66993"/>
                    <a:pt x="3349493" y="66205"/>
                    <a:pt x="3338762" y="61913"/>
                  </a:cubicBezTo>
                  <a:cubicBezTo>
                    <a:pt x="3306292" y="48925"/>
                    <a:pt x="3278758" y="26099"/>
                    <a:pt x="3243512" y="19050"/>
                  </a:cubicBezTo>
                  <a:cubicBezTo>
                    <a:pt x="3227637" y="15875"/>
                    <a:pt x="3211878" y="12050"/>
                    <a:pt x="3195887" y="9525"/>
                  </a:cubicBezTo>
                  <a:cubicBezTo>
                    <a:pt x="3172852" y="5888"/>
                    <a:pt x="3115719" y="1654"/>
                    <a:pt x="3095875" y="0"/>
                  </a:cubicBezTo>
                  <a:cubicBezTo>
                    <a:pt x="3045543" y="3247"/>
                    <a:pt x="2960715" y="-3857"/>
                    <a:pt x="2905375" y="23813"/>
                  </a:cubicBezTo>
                  <a:cubicBezTo>
                    <a:pt x="2893160" y="29920"/>
                    <a:pt x="2883150" y="39688"/>
                    <a:pt x="2872037" y="47625"/>
                  </a:cubicBezTo>
                  <a:cubicBezTo>
                    <a:pt x="2870450" y="53975"/>
                    <a:pt x="2868695" y="60285"/>
                    <a:pt x="2867275" y="66675"/>
                  </a:cubicBezTo>
                  <a:close/>
                </a:path>
              </a:pathLst>
            </a:custGeom>
            <a:noFill/>
            <a:ln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TextBox 53">
              <a:extLst>
                <a:ext uri="{FF2B5EF4-FFF2-40B4-BE49-F238E27FC236}">
                  <a16:creationId xmlns:a16="http://schemas.microsoft.com/office/drawing/2014/main" id="{229C7A04-8248-41CD-BB8E-EFD95BAAC221}"/>
                </a:ext>
              </a:extLst>
            </p:cNvPr>
            <p:cNvSpPr txBox="1"/>
            <p:nvPr/>
          </p:nvSpPr>
          <p:spPr>
            <a:xfrm rot="20108070">
              <a:off x="3682764" y="3937226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7F67AD2F-4A23-4864-8B3A-0614DAFD9C94}"/>
                </a:ext>
              </a:extLst>
            </p:cNvPr>
            <p:cNvSpPr/>
            <p:nvPr/>
          </p:nvSpPr>
          <p:spPr>
            <a:xfrm>
              <a:off x="4762500" y="3768209"/>
              <a:ext cx="123825" cy="168791"/>
            </a:xfrm>
            <a:custGeom>
              <a:avLst/>
              <a:gdLst>
                <a:gd name="connsiteX0" fmla="*/ 44450 w 123825"/>
                <a:gd name="connsiteY0" fmla="*/ 16391 h 168791"/>
                <a:gd name="connsiteX1" fmla="*/ 6350 w 123825"/>
                <a:gd name="connsiteY1" fmla="*/ 22741 h 168791"/>
                <a:gd name="connsiteX2" fmla="*/ 3175 w 123825"/>
                <a:gd name="connsiteY2" fmla="*/ 32266 h 168791"/>
                <a:gd name="connsiteX3" fmla="*/ 0 w 123825"/>
                <a:gd name="connsiteY3" fmla="*/ 60841 h 168791"/>
                <a:gd name="connsiteX4" fmla="*/ 6350 w 123825"/>
                <a:gd name="connsiteY4" fmla="*/ 95766 h 168791"/>
                <a:gd name="connsiteX5" fmla="*/ 15875 w 123825"/>
                <a:gd name="connsiteY5" fmla="*/ 111641 h 168791"/>
                <a:gd name="connsiteX6" fmla="*/ 38100 w 123825"/>
                <a:gd name="connsiteY6" fmla="*/ 152916 h 168791"/>
                <a:gd name="connsiteX7" fmla="*/ 44450 w 123825"/>
                <a:gd name="connsiteY7" fmla="*/ 162441 h 168791"/>
                <a:gd name="connsiteX8" fmla="*/ 57150 w 123825"/>
                <a:gd name="connsiteY8" fmla="*/ 165616 h 168791"/>
                <a:gd name="connsiteX9" fmla="*/ 79375 w 123825"/>
                <a:gd name="connsiteY9" fmla="*/ 168791 h 168791"/>
                <a:gd name="connsiteX10" fmla="*/ 95250 w 123825"/>
                <a:gd name="connsiteY10" fmla="*/ 152916 h 168791"/>
                <a:gd name="connsiteX11" fmla="*/ 104775 w 123825"/>
                <a:gd name="connsiteY11" fmla="*/ 137041 h 168791"/>
                <a:gd name="connsiteX12" fmla="*/ 120650 w 123825"/>
                <a:gd name="connsiteY12" fmla="*/ 92591 h 168791"/>
                <a:gd name="connsiteX13" fmla="*/ 123825 w 123825"/>
                <a:gd name="connsiteY13" fmla="*/ 70366 h 168791"/>
                <a:gd name="connsiteX14" fmla="*/ 120650 w 123825"/>
                <a:gd name="connsiteY14" fmla="*/ 54491 h 168791"/>
                <a:gd name="connsiteX15" fmla="*/ 76200 w 123825"/>
                <a:gd name="connsiteY15" fmla="*/ 6866 h 168791"/>
                <a:gd name="connsiteX16" fmla="*/ 44450 w 123825"/>
                <a:gd name="connsiteY16" fmla="*/ 16391 h 16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3825" h="168791">
                  <a:moveTo>
                    <a:pt x="44450" y="16391"/>
                  </a:moveTo>
                  <a:cubicBezTo>
                    <a:pt x="32808" y="19037"/>
                    <a:pt x="18367" y="18119"/>
                    <a:pt x="6350" y="22741"/>
                  </a:cubicBezTo>
                  <a:cubicBezTo>
                    <a:pt x="3226" y="23942"/>
                    <a:pt x="3725" y="28965"/>
                    <a:pt x="3175" y="32266"/>
                  </a:cubicBezTo>
                  <a:cubicBezTo>
                    <a:pt x="1599" y="41719"/>
                    <a:pt x="1058" y="51316"/>
                    <a:pt x="0" y="60841"/>
                  </a:cubicBezTo>
                  <a:cubicBezTo>
                    <a:pt x="281" y="62527"/>
                    <a:pt x="5082" y="92596"/>
                    <a:pt x="6350" y="95766"/>
                  </a:cubicBezTo>
                  <a:cubicBezTo>
                    <a:pt x="8642" y="101496"/>
                    <a:pt x="13265" y="106049"/>
                    <a:pt x="15875" y="111641"/>
                  </a:cubicBezTo>
                  <a:cubicBezTo>
                    <a:pt x="45154" y="174382"/>
                    <a:pt x="14641" y="124765"/>
                    <a:pt x="38100" y="152916"/>
                  </a:cubicBezTo>
                  <a:cubicBezTo>
                    <a:pt x="40543" y="155847"/>
                    <a:pt x="41275" y="160324"/>
                    <a:pt x="44450" y="162441"/>
                  </a:cubicBezTo>
                  <a:cubicBezTo>
                    <a:pt x="48081" y="164862"/>
                    <a:pt x="52857" y="164835"/>
                    <a:pt x="57150" y="165616"/>
                  </a:cubicBezTo>
                  <a:cubicBezTo>
                    <a:pt x="64513" y="166955"/>
                    <a:pt x="71967" y="167733"/>
                    <a:pt x="79375" y="168791"/>
                  </a:cubicBezTo>
                  <a:cubicBezTo>
                    <a:pt x="84667" y="163499"/>
                    <a:pt x="90575" y="158760"/>
                    <a:pt x="95250" y="152916"/>
                  </a:cubicBezTo>
                  <a:cubicBezTo>
                    <a:pt x="99105" y="148097"/>
                    <a:pt x="102165" y="142633"/>
                    <a:pt x="104775" y="137041"/>
                  </a:cubicBezTo>
                  <a:cubicBezTo>
                    <a:pt x="110640" y="124474"/>
                    <a:pt x="117947" y="107455"/>
                    <a:pt x="120650" y="92591"/>
                  </a:cubicBezTo>
                  <a:cubicBezTo>
                    <a:pt x="121989" y="85228"/>
                    <a:pt x="122767" y="77774"/>
                    <a:pt x="123825" y="70366"/>
                  </a:cubicBezTo>
                  <a:cubicBezTo>
                    <a:pt x="122767" y="65074"/>
                    <a:pt x="123510" y="59067"/>
                    <a:pt x="120650" y="54491"/>
                  </a:cubicBezTo>
                  <a:cubicBezTo>
                    <a:pt x="113062" y="42350"/>
                    <a:pt x="92432" y="16335"/>
                    <a:pt x="76200" y="6866"/>
                  </a:cubicBezTo>
                  <a:cubicBezTo>
                    <a:pt x="43833" y="-12015"/>
                    <a:pt x="56092" y="13745"/>
                    <a:pt x="44450" y="16391"/>
                  </a:cubicBezTo>
                  <a:close/>
                </a:path>
              </a:pathLst>
            </a:custGeom>
            <a:noFill/>
            <a:ln>
              <a:solidFill>
                <a:srgbClr val="800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51755328-27B1-4F66-A87E-44551F28A497}"/>
                </a:ext>
              </a:extLst>
            </p:cNvPr>
            <p:cNvSpPr/>
            <p:nvPr/>
          </p:nvSpPr>
          <p:spPr>
            <a:xfrm>
              <a:off x="4659354" y="3165064"/>
              <a:ext cx="103146" cy="117886"/>
            </a:xfrm>
            <a:custGeom>
              <a:avLst/>
              <a:gdLst>
                <a:gd name="connsiteX0" fmla="*/ 68221 w 103146"/>
                <a:gd name="connsiteY0" fmla="*/ 6761 h 117886"/>
                <a:gd name="connsiteX1" fmla="*/ 52346 w 103146"/>
                <a:gd name="connsiteY1" fmla="*/ 411 h 117886"/>
                <a:gd name="connsiteX2" fmla="*/ 14246 w 103146"/>
                <a:gd name="connsiteY2" fmla="*/ 25811 h 117886"/>
                <a:gd name="connsiteX3" fmla="*/ 4721 w 103146"/>
                <a:gd name="connsiteY3" fmla="*/ 38511 h 117886"/>
                <a:gd name="connsiteX4" fmla="*/ 7896 w 103146"/>
                <a:gd name="connsiteY4" fmla="*/ 92486 h 117886"/>
                <a:gd name="connsiteX5" fmla="*/ 14246 w 103146"/>
                <a:gd name="connsiteY5" fmla="*/ 105186 h 117886"/>
                <a:gd name="connsiteX6" fmla="*/ 36471 w 103146"/>
                <a:gd name="connsiteY6" fmla="*/ 117886 h 117886"/>
                <a:gd name="connsiteX7" fmla="*/ 68221 w 103146"/>
                <a:gd name="connsiteY7" fmla="*/ 114711 h 117886"/>
                <a:gd name="connsiteX8" fmla="*/ 93621 w 103146"/>
                <a:gd name="connsiteY8" fmla="*/ 95661 h 117886"/>
                <a:gd name="connsiteX9" fmla="*/ 96796 w 103146"/>
                <a:gd name="connsiteY9" fmla="*/ 79786 h 117886"/>
                <a:gd name="connsiteX10" fmla="*/ 99971 w 103146"/>
                <a:gd name="connsiteY10" fmla="*/ 57561 h 117886"/>
                <a:gd name="connsiteX11" fmla="*/ 103146 w 103146"/>
                <a:gd name="connsiteY11" fmla="*/ 38511 h 117886"/>
                <a:gd name="connsiteX12" fmla="*/ 68221 w 103146"/>
                <a:gd name="connsiteY12" fmla="*/ 6761 h 117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3146" h="117886">
                  <a:moveTo>
                    <a:pt x="68221" y="6761"/>
                  </a:moveTo>
                  <a:cubicBezTo>
                    <a:pt x="59754" y="411"/>
                    <a:pt x="57919" y="-783"/>
                    <a:pt x="52346" y="411"/>
                  </a:cubicBezTo>
                  <a:cubicBezTo>
                    <a:pt x="38809" y="3312"/>
                    <a:pt x="23662" y="14826"/>
                    <a:pt x="14246" y="25811"/>
                  </a:cubicBezTo>
                  <a:cubicBezTo>
                    <a:pt x="10802" y="29829"/>
                    <a:pt x="7896" y="34278"/>
                    <a:pt x="4721" y="38511"/>
                  </a:cubicBezTo>
                  <a:cubicBezTo>
                    <a:pt x="-2678" y="60709"/>
                    <a:pt x="-1202" y="51546"/>
                    <a:pt x="7896" y="92486"/>
                  </a:cubicBezTo>
                  <a:cubicBezTo>
                    <a:pt x="8923" y="97106"/>
                    <a:pt x="11166" y="101592"/>
                    <a:pt x="14246" y="105186"/>
                  </a:cubicBezTo>
                  <a:cubicBezTo>
                    <a:pt x="21935" y="114156"/>
                    <a:pt x="26789" y="114659"/>
                    <a:pt x="36471" y="117886"/>
                  </a:cubicBezTo>
                  <a:cubicBezTo>
                    <a:pt x="47054" y="116828"/>
                    <a:pt x="58308" y="118566"/>
                    <a:pt x="68221" y="114711"/>
                  </a:cubicBezTo>
                  <a:cubicBezTo>
                    <a:pt x="78085" y="110875"/>
                    <a:pt x="93621" y="95661"/>
                    <a:pt x="93621" y="95661"/>
                  </a:cubicBezTo>
                  <a:cubicBezTo>
                    <a:pt x="94679" y="90369"/>
                    <a:pt x="95909" y="85109"/>
                    <a:pt x="96796" y="79786"/>
                  </a:cubicBezTo>
                  <a:cubicBezTo>
                    <a:pt x="98026" y="72404"/>
                    <a:pt x="98833" y="64958"/>
                    <a:pt x="99971" y="57561"/>
                  </a:cubicBezTo>
                  <a:cubicBezTo>
                    <a:pt x="100950" y="51198"/>
                    <a:pt x="102088" y="44861"/>
                    <a:pt x="103146" y="38511"/>
                  </a:cubicBezTo>
                  <a:cubicBezTo>
                    <a:pt x="95924" y="13233"/>
                    <a:pt x="76688" y="13111"/>
                    <a:pt x="68221" y="6761"/>
                  </a:cubicBezTo>
                  <a:close/>
                </a:path>
              </a:pathLst>
            </a:custGeom>
            <a:noFill/>
            <a:ln>
              <a:solidFill>
                <a:srgbClr val="800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55176031-4BF4-4690-AE46-A9CD9C5D358C}"/>
                </a:ext>
              </a:extLst>
            </p:cNvPr>
            <p:cNvSpPr/>
            <p:nvPr/>
          </p:nvSpPr>
          <p:spPr>
            <a:xfrm>
              <a:off x="4892675" y="2872950"/>
              <a:ext cx="92075" cy="93415"/>
            </a:xfrm>
            <a:custGeom>
              <a:avLst/>
              <a:gdLst>
                <a:gd name="connsiteX0" fmla="*/ 73025 w 92075"/>
                <a:gd name="connsiteY0" fmla="*/ 425 h 93415"/>
                <a:gd name="connsiteX1" fmla="*/ 22225 w 92075"/>
                <a:gd name="connsiteY1" fmla="*/ 9950 h 93415"/>
                <a:gd name="connsiteX2" fmla="*/ 12700 w 92075"/>
                <a:gd name="connsiteY2" fmla="*/ 32175 h 93415"/>
                <a:gd name="connsiteX3" fmla="*/ 6350 w 92075"/>
                <a:gd name="connsiteY3" fmla="*/ 48050 h 93415"/>
                <a:gd name="connsiteX4" fmla="*/ 0 w 92075"/>
                <a:gd name="connsiteY4" fmla="*/ 76625 h 93415"/>
                <a:gd name="connsiteX5" fmla="*/ 12700 w 92075"/>
                <a:gd name="connsiteY5" fmla="*/ 92500 h 93415"/>
                <a:gd name="connsiteX6" fmla="*/ 34925 w 92075"/>
                <a:gd name="connsiteY6" fmla="*/ 89325 h 93415"/>
                <a:gd name="connsiteX7" fmla="*/ 50800 w 92075"/>
                <a:gd name="connsiteY7" fmla="*/ 79800 h 93415"/>
                <a:gd name="connsiteX8" fmla="*/ 73025 w 92075"/>
                <a:gd name="connsiteY8" fmla="*/ 70275 h 93415"/>
                <a:gd name="connsiteX9" fmla="*/ 79375 w 92075"/>
                <a:gd name="connsiteY9" fmla="*/ 57575 h 93415"/>
                <a:gd name="connsiteX10" fmla="*/ 88900 w 92075"/>
                <a:gd name="connsiteY10" fmla="*/ 48050 h 93415"/>
                <a:gd name="connsiteX11" fmla="*/ 92075 w 92075"/>
                <a:gd name="connsiteY11" fmla="*/ 22650 h 93415"/>
                <a:gd name="connsiteX12" fmla="*/ 73025 w 92075"/>
                <a:gd name="connsiteY12" fmla="*/ 425 h 9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075" h="93415">
                  <a:moveTo>
                    <a:pt x="73025" y="425"/>
                  </a:moveTo>
                  <a:cubicBezTo>
                    <a:pt x="61383" y="-1692"/>
                    <a:pt x="38569" y="4502"/>
                    <a:pt x="22225" y="9950"/>
                  </a:cubicBezTo>
                  <a:cubicBezTo>
                    <a:pt x="15947" y="12043"/>
                    <a:pt x="13950" y="28424"/>
                    <a:pt x="12700" y="32175"/>
                  </a:cubicBezTo>
                  <a:cubicBezTo>
                    <a:pt x="10898" y="37582"/>
                    <a:pt x="8152" y="42643"/>
                    <a:pt x="6350" y="48050"/>
                  </a:cubicBezTo>
                  <a:cubicBezTo>
                    <a:pt x="4108" y="54776"/>
                    <a:pt x="1258" y="70334"/>
                    <a:pt x="0" y="76625"/>
                  </a:cubicBezTo>
                  <a:cubicBezTo>
                    <a:pt x="4233" y="81917"/>
                    <a:pt x="6331" y="90184"/>
                    <a:pt x="12700" y="92500"/>
                  </a:cubicBezTo>
                  <a:cubicBezTo>
                    <a:pt x="19733" y="95057"/>
                    <a:pt x="27825" y="91692"/>
                    <a:pt x="34925" y="89325"/>
                  </a:cubicBezTo>
                  <a:cubicBezTo>
                    <a:pt x="40779" y="87374"/>
                    <a:pt x="45405" y="82797"/>
                    <a:pt x="50800" y="79800"/>
                  </a:cubicBezTo>
                  <a:cubicBezTo>
                    <a:pt x="62570" y="73261"/>
                    <a:pt x="61784" y="74022"/>
                    <a:pt x="73025" y="70275"/>
                  </a:cubicBezTo>
                  <a:cubicBezTo>
                    <a:pt x="75142" y="66042"/>
                    <a:pt x="76624" y="61426"/>
                    <a:pt x="79375" y="57575"/>
                  </a:cubicBezTo>
                  <a:cubicBezTo>
                    <a:pt x="81985" y="53921"/>
                    <a:pt x="87366" y="52270"/>
                    <a:pt x="88900" y="48050"/>
                  </a:cubicBezTo>
                  <a:cubicBezTo>
                    <a:pt x="91816" y="40031"/>
                    <a:pt x="91017" y="31117"/>
                    <a:pt x="92075" y="22650"/>
                  </a:cubicBezTo>
                  <a:cubicBezTo>
                    <a:pt x="88511" y="1266"/>
                    <a:pt x="84667" y="2542"/>
                    <a:pt x="73025" y="425"/>
                  </a:cubicBezTo>
                  <a:close/>
                </a:path>
              </a:pathLst>
            </a:custGeom>
            <a:noFill/>
            <a:ln>
              <a:solidFill>
                <a:srgbClr val="800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26A174F6-DADA-439C-978F-0C0D54506FA7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CF05382F-94A2-4AEA-9C43-C200BA627719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A8F06B66-00FB-4AAC-BA35-9797C1524AD5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5B1C8265-F480-4585-804C-7C36B88BE873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23145469-D23F-4146-81C3-3327D2369B97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EEF6BB62-4327-441F-8955-7D4087FEA02D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DDE458CD-1DB8-4A9D-B566-2E28DE1BB123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014583A5-EB4E-439B-B4BA-75259BA9D559}"/>
              </a:ext>
            </a:extLst>
          </p:cNvPr>
          <p:cNvSpPr txBox="1"/>
          <p:nvPr/>
        </p:nvSpPr>
        <p:spPr>
          <a:xfrm>
            <a:off x="10272067" y="1180831"/>
            <a:ext cx="55015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 err="1">
                <a:solidFill>
                  <a:srgbClr val="800040"/>
                </a:solidFill>
              </a:rPr>
              <a:t>Ghrh</a:t>
            </a:r>
            <a:endParaRPr lang="en-US" sz="1400" i="1" dirty="0">
              <a:solidFill>
                <a:srgbClr val="80004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932469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>
            <a:extLst>
              <a:ext uri="{FF2B5EF4-FFF2-40B4-BE49-F238E27FC236}">
                <a16:creationId xmlns:a16="http://schemas.microsoft.com/office/drawing/2014/main" id="{C511575A-2E09-4F61-BEEA-593E0492D011}"/>
              </a:ext>
            </a:extLst>
          </p:cNvPr>
          <p:cNvGrpSpPr/>
          <p:nvPr/>
        </p:nvGrpSpPr>
        <p:grpSpPr>
          <a:xfrm>
            <a:off x="1849483" y="351738"/>
            <a:ext cx="3848485" cy="2886364"/>
            <a:chOff x="484632" y="0"/>
            <a:chExt cx="9144000" cy="6858000"/>
          </a:xfrm>
        </p:grpSpPr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DA7FC9A2-418B-4911-8AE4-E914DA8EB52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7943E158-4E63-44D2-829D-27A992E210B9}"/>
                </a:ext>
              </a:extLst>
            </p:cNvPr>
            <p:cNvSpPr/>
            <p:nvPr/>
          </p:nvSpPr>
          <p:spPr>
            <a:xfrm>
              <a:off x="3500260" y="2347913"/>
              <a:ext cx="5477186" cy="2386012"/>
            </a:xfrm>
            <a:custGeom>
              <a:avLst/>
              <a:gdLst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329415 w 5477186"/>
                <a:gd name="connsiteY105" fmla="*/ 681037 h 2386012"/>
                <a:gd name="connsiteX106" fmla="*/ 5277028 w 5477186"/>
                <a:gd name="connsiteY106" fmla="*/ 552450 h 2386012"/>
                <a:gd name="connsiteX107" fmla="*/ 5262740 w 5477186"/>
                <a:gd name="connsiteY107" fmla="*/ 519112 h 2386012"/>
                <a:gd name="connsiteX108" fmla="*/ 5243690 w 5477186"/>
                <a:gd name="connsiteY108" fmla="*/ 471487 h 2386012"/>
                <a:gd name="connsiteX109" fmla="*/ 5215115 w 5477186"/>
                <a:gd name="connsiteY109" fmla="*/ 423862 h 2386012"/>
                <a:gd name="connsiteX110" fmla="*/ 5186540 w 5477186"/>
                <a:gd name="connsiteY110" fmla="*/ 381000 h 2386012"/>
                <a:gd name="connsiteX111" fmla="*/ 5148440 w 5477186"/>
                <a:gd name="connsiteY111" fmla="*/ 323850 h 2386012"/>
                <a:gd name="connsiteX112" fmla="*/ 5119865 w 5477186"/>
                <a:gd name="connsiteY112" fmla="*/ 295275 h 2386012"/>
                <a:gd name="connsiteX113" fmla="*/ 5105578 w 5477186"/>
                <a:gd name="connsiteY113" fmla="*/ 271462 h 2386012"/>
                <a:gd name="connsiteX114" fmla="*/ 5048428 w 5477186"/>
                <a:gd name="connsiteY114" fmla="*/ 219075 h 2386012"/>
                <a:gd name="connsiteX115" fmla="*/ 5024615 w 5477186"/>
                <a:gd name="connsiteY115" fmla="*/ 204787 h 2386012"/>
                <a:gd name="connsiteX116" fmla="*/ 5000803 w 5477186"/>
                <a:gd name="connsiteY116" fmla="*/ 185737 h 2386012"/>
                <a:gd name="connsiteX117" fmla="*/ 4867453 w 5477186"/>
                <a:gd name="connsiteY117" fmla="*/ 128587 h 2386012"/>
                <a:gd name="connsiteX118" fmla="*/ 4738865 w 5477186"/>
                <a:gd name="connsiteY118" fmla="*/ 90487 h 2386012"/>
                <a:gd name="connsiteX119" fmla="*/ 4615040 w 5477186"/>
                <a:gd name="connsiteY119" fmla="*/ 38100 h 2386012"/>
                <a:gd name="connsiteX120" fmla="*/ 4591228 w 5477186"/>
                <a:gd name="connsiteY120" fmla="*/ 28575 h 2386012"/>
                <a:gd name="connsiteX121" fmla="*/ 4557890 w 5477186"/>
                <a:gd name="connsiteY121" fmla="*/ 23812 h 2386012"/>
                <a:gd name="connsiteX122" fmla="*/ 4538840 w 5477186"/>
                <a:gd name="connsiteY122" fmla="*/ 19050 h 2386012"/>
                <a:gd name="connsiteX123" fmla="*/ 4472165 w 5477186"/>
                <a:gd name="connsiteY123" fmla="*/ 14287 h 2386012"/>
                <a:gd name="connsiteX124" fmla="*/ 4434065 w 5477186"/>
                <a:gd name="connsiteY124" fmla="*/ 9525 h 2386012"/>
                <a:gd name="connsiteX125" fmla="*/ 4348340 w 5477186"/>
                <a:gd name="connsiteY125" fmla="*/ 0 h 2386012"/>
                <a:gd name="connsiteX126" fmla="*/ 4057828 w 5477186"/>
                <a:gd name="connsiteY126" fmla="*/ 9525 h 2386012"/>
                <a:gd name="connsiteX127" fmla="*/ 4005440 w 5477186"/>
                <a:gd name="connsiteY127" fmla="*/ 23812 h 2386012"/>
                <a:gd name="connsiteX128" fmla="*/ 3957815 w 5477186"/>
                <a:gd name="connsiteY128" fmla="*/ 47625 h 2386012"/>
                <a:gd name="connsiteX129" fmla="*/ 3943528 w 5477186"/>
                <a:gd name="connsiteY129" fmla="*/ 61912 h 2386012"/>
                <a:gd name="connsiteX130" fmla="*/ 3910190 w 5477186"/>
                <a:gd name="connsiteY130" fmla="*/ 109537 h 2386012"/>
                <a:gd name="connsiteX131" fmla="*/ 3891140 w 5477186"/>
                <a:gd name="connsiteY131" fmla="*/ 171450 h 2386012"/>
                <a:gd name="connsiteX132" fmla="*/ 3881615 w 5477186"/>
                <a:gd name="connsiteY132" fmla="*/ 214312 h 2386012"/>
                <a:gd name="connsiteX133" fmla="*/ 3872090 w 5477186"/>
                <a:gd name="connsiteY133" fmla="*/ 238125 h 2386012"/>
                <a:gd name="connsiteX134" fmla="*/ 3862565 w 5477186"/>
                <a:gd name="connsiteY134" fmla="*/ 280987 h 2386012"/>
                <a:gd name="connsiteX135" fmla="*/ 3829228 w 5477186"/>
                <a:gd name="connsiteY135" fmla="*/ 347662 h 2386012"/>
                <a:gd name="connsiteX136" fmla="*/ 3800653 w 5477186"/>
                <a:gd name="connsiteY136" fmla="*/ 400050 h 2386012"/>
                <a:gd name="connsiteX137" fmla="*/ 3781603 w 5477186"/>
                <a:gd name="connsiteY137" fmla="*/ 414337 h 2386012"/>
                <a:gd name="connsiteX138" fmla="*/ 3743503 w 5477186"/>
                <a:gd name="connsiteY138" fmla="*/ 438150 h 2386012"/>
                <a:gd name="connsiteX139" fmla="*/ 3686353 w 5477186"/>
                <a:gd name="connsiteY139" fmla="*/ 485775 h 2386012"/>
                <a:gd name="connsiteX140" fmla="*/ 3662540 w 5477186"/>
                <a:gd name="connsiteY140" fmla="*/ 519112 h 2386012"/>
                <a:gd name="connsiteX141" fmla="*/ 3638728 w 5477186"/>
                <a:gd name="connsiteY141" fmla="*/ 542925 h 2386012"/>
                <a:gd name="connsiteX142" fmla="*/ 3610153 w 5477186"/>
                <a:gd name="connsiteY142" fmla="*/ 590550 h 2386012"/>
                <a:gd name="connsiteX143" fmla="*/ 3581578 w 5477186"/>
                <a:gd name="connsiteY143" fmla="*/ 628650 h 2386012"/>
                <a:gd name="connsiteX144" fmla="*/ 3567290 w 5477186"/>
                <a:gd name="connsiteY144" fmla="*/ 647700 h 2386012"/>
                <a:gd name="connsiteX145" fmla="*/ 3510140 w 5477186"/>
                <a:gd name="connsiteY145" fmla="*/ 704850 h 2386012"/>
                <a:gd name="connsiteX146" fmla="*/ 3472040 w 5477186"/>
                <a:gd name="connsiteY146" fmla="*/ 738187 h 2386012"/>
                <a:gd name="connsiteX147" fmla="*/ 3448228 w 5477186"/>
                <a:gd name="connsiteY147" fmla="*/ 766762 h 2386012"/>
                <a:gd name="connsiteX148" fmla="*/ 3429178 w 5477186"/>
                <a:gd name="connsiteY148" fmla="*/ 776287 h 2386012"/>
                <a:gd name="connsiteX149" fmla="*/ 3405365 w 5477186"/>
                <a:gd name="connsiteY149" fmla="*/ 790575 h 2386012"/>
                <a:gd name="connsiteX150" fmla="*/ 3391078 w 5477186"/>
                <a:gd name="connsiteY150" fmla="*/ 800100 h 2386012"/>
                <a:gd name="connsiteX151" fmla="*/ 3372028 w 5477186"/>
                <a:gd name="connsiteY151" fmla="*/ 809625 h 2386012"/>
                <a:gd name="connsiteX152" fmla="*/ 3329165 w 5477186"/>
                <a:gd name="connsiteY152" fmla="*/ 833437 h 2386012"/>
                <a:gd name="connsiteX153" fmla="*/ 3291065 w 5477186"/>
                <a:gd name="connsiteY153" fmla="*/ 857250 h 2386012"/>
                <a:gd name="connsiteX154" fmla="*/ 3219628 w 5477186"/>
                <a:gd name="connsiteY154" fmla="*/ 890587 h 2386012"/>
                <a:gd name="connsiteX155" fmla="*/ 3157715 w 5477186"/>
                <a:gd name="connsiteY155" fmla="*/ 914400 h 2386012"/>
                <a:gd name="connsiteX156" fmla="*/ 3124378 w 5477186"/>
                <a:gd name="connsiteY156" fmla="*/ 923925 h 2386012"/>
                <a:gd name="connsiteX157" fmla="*/ 3091040 w 5477186"/>
                <a:gd name="connsiteY157" fmla="*/ 928687 h 2386012"/>
                <a:gd name="connsiteX158" fmla="*/ 3067228 w 5477186"/>
                <a:gd name="connsiteY158" fmla="*/ 933450 h 2386012"/>
                <a:gd name="connsiteX159" fmla="*/ 3052940 w 5477186"/>
                <a:gd name="connsiteY159" fmla="*/ 938212 h 2386012"/>
                <a:gd name="connsiteX160" fmla="*/ 2995790 w 5477186"/>
                <a:gd name="connsiteY160" fmla="*/ 947737 h 2386012"/>
                <a:gd name="connsiteX161" fmla="*/ 2938640 w 5477186"/>
                <a:gd name="connsiteY161" fmla="*/ 957262 h 2386012"/>
                <a:gd name="connsiteX162" fmla="*/ 2895778 w 5477186"/>
                <a:gd name="connsiteY162" fmla="*/ 971550 h 2386012"/>
                <a:gd name="connsiteX163" fmla="*/ 2848153 w 5477186"/>
                <a:gd name="connsiteY163" fmla="*/ 990600 h 2386012"/>
                <a:gd name="connsiteX164" fmla="*/ 2838628 w 5477186"/>
                <a:gd name="connsiteY164" fmla="*/ 1004887 h 2386012"/>
                <a:gd name="connsiteX165" fmla="*/ 2791003 w 5477186"/>
                <a:gd name="connsiteY165" fmla="*/ 1023937 h 2386012"/>
                <a:gd name="connsiteX166" fmla="*/ 2738615 w 5477186"/>
                <a:gd name="connsiteY166" fmla="*/ 1047750 h 2386012"/>
                <a:gd name="connsiteX167" fmla="*/ 2719565 w 5477186"/>
                <a:gd name="connsiteY167" fmla="*/ 1062037 h 2386012"/>
                <a:gd name="connsiteX168" fmla="*/ 2652890 w 5477186"/>
                <a:gd name="connsiteY168" fmla="*/ 1090612 h 2386012"/>
                <a:gd name="connsiteX169" fmla="*/ 2610028 w 5477186"/>
                <a:gd name="connsiteY169" fmla="*/ 1128712 h 2386012"/>
                <a:gd name="connsiteX170" fmla="*/ 2562403 w 5477186"/>
                <a:gd name="connsiteY170" fmla="*/ 1162050 h 2386012"/>
                <a:gd name="connsiteX171" fmla="*/ 2505253 w 5477186"/>
                <a:gd name="connsiteY171" fmla="*/ 1209675 h 2386012"/>
                <a:gd name="connsiteX172" fmla="*/ 2400478 w 5477186"/>
                <a:gd name="connsiteY172" fmla="*/ 1262062 h 2386012"/>
                <a:gd name="connsiteX173" fmla="*/ 2362378 w 5477186"/>
                <a:gd name="connsiteY173" fmla="*/ 1271587 h 2386012"/>
                <a:gd name="connsiteX174" fmla="*/ 2314753 w 5477186"/>
                <a:gd name="connsiteY174" fmla="*/ 1290637 h 2386012"/>
                <a:gd name="connsiteX175" fmla="*/ 2257603 w 5477186"/>
                <a:gd name="connsiteY175" fmla="*/ 1304925 h 2386012"/>
                <a:gd name="connsiteX176" fmla="*/ 2090915 w 5477186"/>
                <a:gd name="connsiteY176" fmla="*/ 1295400 h 2386012"/>
                <a:gd name="connsiteX177" fmla="*/ 2033765 w 5477186"/>
                <a:gd name="connsiteY177" fmla="*/ 1285875 h 2386012"/>
                <a:gd name="connsiteX178" fmla="*/ 1976615 w 5477186"/>
                <a:gd name="connsiteY178" fmla="*/ 1281112 h 2386012"/>
                <a:gd name="connsiteX179" fmla="*/ 1905178 w 5477186"/>
                <a:gd name="connsiteY179" fmla="*/ 1285875 h 2386012"/>
                <a:gd name="connsiteX180" fmla="*/ 1881365 w 5477186"/>
                <a:gd name="connsiteY180" fmla="*/ 1295400 h 2386012"/>
                <a:gd name="connsiteX181" fmla="*/ 1848028 w 5477186"/>
                <a:gd name="connsiteY181" fmla="*/ 1300162 h 2386012"/>
                <a:gd name="connsiteX182" fmla="*/ 1814690 w 5477186"/>
                <a:gd name="connsiteY182" fmla="*/ 1319212 h 2386012"/>
                <a:gd name="connsiteX183" fmla="*/ 1790878 w 5477186"/>
                <a:gd name="connsiteY183" fmla="*/ 1328737 h 2386012"/>
                <a:gd name="connsiteX184" fmla="*/ 1771828 w 5477186"/>
                <a:gd name="connsiteY184" fmla="*/ 1343025 h 2386012"/>
                <a:gd name="connsiteX185" fmla="*/ 1748015 w 5477186"/>
                <a:gd name="connsiteY185" fmla="*/ 1347787 h 2386012"/>
                <a:gd name="connsiteX186" fmla="*/ 1728965 w 5477186"/>
                <a:gd name="connsiteY186" fmla="*/ 1357312 h 2386012"/>
                <a:gd name="connsiteX187" fmla="*/ 1700390 w 5477186"/>
                <a:gd name="connsiteY187" fmla="*/ 1366837 h 2386012"/>
                <a:gd name="connsiteX188" fmla="*/ 1667053 w 5477186"/>
                <a:gd name="connsiteY188" fmla="*/ 1381125 h 2386012"/>
                <a:gd name="connsiteX189" fmla="*/ 1652765 w 5477186"/>
                <a:gd name="connsiteY189" fmla="*/ 1390650 h 2386012"/>
                <a:gd name="connsiteX190" fmla="*/ 1638478 w 5477186"/>
                <a:gd name="connsiteY190" fmla="*/ 1404937 h 2386012"/>
                <a:gd name="connsiteX191" fmla="*/ 1619428 w 5477186"/>
                <a:gd name="connsiteY191" fmla="*/ 1409700 h 2386012"/>
                <a:gd name="connsiteX192" fmla="*/ 1571803 w 5477186"/>
                <a:gd name="connsiteY192" fmla="*/ 1433512 h 2386012"/>
                <a:gd name="connsiteX193" fmla="*/ 1519415 w 5477186"/>
                <a:gd name="connsiteY193" fmla="*/ 1462087 h 2386012"/>
                <a:gd name="connsiteX194" fmla="*/ 1495603 w 5477186"/>
                <a:gd name="connsiteY194" fmla="*/ 1471612 h 2386012"/>
                <a:gd name="connsiteX195" fmla="*/ 1438453 w 5477186"/>
                <a:gd name="connsiteY195" fmla="*/ 1500187 h 2386012"/>
                <a:gd name="connsiteX196" fmla="*/ 1376540 w 5477186"/>
                <a:gd name="connsiteY196" fmla="*/ 1519237 h 2386012"/>
                <a:gd name="connsiteX197" fmla="*/ 1352728 w 5477186"/>
                <a:gd name="connsiteY197" fmla="*/ 1528762 h 2386012"/>
                <a:gd name="connsiteX198" fmla="*/ 1247953 w 5477186"/>
                <a:gd name="connsiteY198" fmla="*/ 1562100 h 2386012"/>
                <a:gd name="connsiteX199" fmla="*/ 1214615 w 5477186"/>
                <a:gd name="connsiteY199" fmla="*/ 1571625 h 2386012"/>
                <a:gd name="connsiteX200" fmla="*/ 1200328 w 5477186"/>
                <a:gd name="connsiteY200" fmla="*/ 1581150 h 2386012"/>
                <a:gd name="connsiteX201" fmla="*/ 1114603 w 5477186"/>
                <a:gd name="connsiteY201" fmla="*/ 1614487 h 2386012"/>
                <a:gd name="connsiteX202" fmla="*/ 1081265 w 5477186"/>
                <a:gd name="connsiteY202" fmla="*/ 1638300 h 2386012"/>
                <a:gd name="connsiteX203" fmla="*/ 1047928 w 5477186"/>
                <a:gd name="connsiteY203" fmla="*/ 1647825 h 2386012"/>
                <a:gd name="connsiteX204" fmla="*/ 1014590 w 5477186"/>
                <a:gd name="connsiteY204" fmla="*/ 1666875 h 2386012"/>
                <a:gd name="connsiteX205" fmla="*/ 971728 w 5477186"/>
                <a:gd name="connsiteY205" fmla="*/ 1685925 h 2386012"/>
                <a:gd name="connsiteX206" fmla="*/ 933628 w 5477186"/>
                <a:gd name="connsiteY206" fmla="*/ 1709737 h 2386012"/>
                <a:gd name="connsiteX207" fmla="*/ 866953 w 5477186"/>
                <a:gd name="connsiteY207" fmla="*/ 1738312 h 2386012"/>
                <a:gd name="connsiteX208" fmla="*/ 838378 w 5477186"/>
                <a:gd name="connsiteY208" fmla="*/ 1757362 h 2386012"/>
                <a:gd name="connsiteX209" fmla="*/ 809803 w 5477186"/>
                <a:gd name="connsiteY209" fmla="*/ 1766887 h 2386012"/>
                <a:gd name="connsiteX210" fmla="*/ 785990 w 5477186"/>
                <a:gd name="connsiteY210" fmla="*/ 1781175 h 2386012"/>
                <a:gd name="connsiteX211" fmla="*/ 752653 w 5477186"/>
                <a:gd name="connsiteY211" fmla="*/ 1795462 h 2386012"/>
                <a:gd name="connsiteX212" fmla="*/ 676453 w 5477186"/>
                <a:gd name="connsiteY212" fmla="*/ 1838325 h 2386012"/>
                <a:gd name="connsiteX213" fmla="*/ 657403 w 5477186"/>
                <a:gd name="connsiteY213" fmla="*/ 1852612 h 2386012"/>
                <a:gd name="connsiteX214" fmla="*/ 605015 w 5477186"/>
                <a:gd name="connsiteY214" fmla="*/ 1876425 h 2386012"/>
                <a:gd name="connsiteX215" fmla="*/ 581203 w 5477186"/>
                <a:gd name="connsiteY215" fmla="*/ 1895475 h 2386012"/>
                <a:gd name="connsiteX216" fmla="*/ 533578 w 5477186"/>
                <a:gd name="connsiteY216" fmla="*/ 1919287 h 2386012"/>
                <a:gd name="connsiteX217" fmla="*/ 519290 w 5477186"/>
                <a:gd name="connsiteY217" fmla="*/ 1938337 h 2386012"/>
                <a:gd name="connsiteX218" fmla="*/ 495478 w 5477186"/>
                <a:gd name="connsiteY218" fmla="*/ 1952625 h 2386012"/>
                <a:gd name="connsiteX219" fmla="*/ 466903 w 5477186"/>
                <a:gd name="connsiteY219" fmla="*/ 1976437 h 2386012"/>
                <a:gd name="connsiteX220" fmla="*/ 447853 w 5477186"/>
                <a:gd name="connsiteY220" fmla="*/ 2000250 h 2386012"/>
                <a:gd name="connsiteX221" fmla="*/ 424040 w 5477186"/>
                <a:gd name="connsiteY221" fmla="*/ 2014537 h 2386012"/>
                <a:gd name="connsiteX222" fmla="*/ 404990 w 5477186"/>
                <a:gd name="connsiteY222" fmla="*/ 2033587 h 2386012"/>
                <a:gd name="connsiteX223" fmla="*/ 362128 w 5477186"/>
                <a:gd name="connsiteY223" fmla="*/ 2062162 h 2386012"/>
                <a:gd name="connsiteX224" fmla="*/ 347840 w 5477186"/>
                <a:gd name="connsiteY224" fmla="*/ 2076450 h 2386012"/>
                <a:gd name="connsiteX225" fmla="*/ 324028 w 5477186"/>
                <a:gd name="connsiteY225" fmla="*/ 2085975 h 2386012"/>
                <a:gd name="connsiteX226" fmla="*/ 304978 w 5477186"/>
                <a:gd name="connsiteY226" fmla="*/ 2095500 h 2386012"/>
                <a:gd name="connsiteX227" fmla="*/ 281165 w 5477186"/>
                <a:gd name="connsiteY227" fmla="*/ 2109787 h 2386012"/>
                <a:gd name="connsiteX228" fmla="*/ 262115 w 5477186"/>
                <a:gd name="connsiteY228" fmla="*/ 2114550 h 2386012"/>
                <a:gd name="connsiteX229" fmla="*/ 247828 w 5477186"/>
                <a:gd name="connsiteY229" fmla="*/ 2119312 h 2386012"/>
                <a:gd name="connsiteX230" fmla="*/ 233540 w 5477186"/>
                <a:gd name="connsiteY230" fmla="*/ 2128837 h 2386012"/>
                <a:gd name="connsiteX231" fmla="*/ 219253 w 5477186"/>
                <a:gd name="connsiteY231" fmla="*/ 2133600 h 2386012"/>
                <a:gd name="connsiteX232" fmla="*/ 171628 w 5477186"/>
                <a:gd name="connsiteY232" fmla="*/ 2166937 h 2386012"/>
                <a:gd name="connsiteX233" fmla="*/ 157340 w 5477186"/>
                <a:gd name="connsiteY233" fmla="*/ 2176462 h 2386012"/>
                <a:gd name="connsiteX234" fmla="*/ 128765 w 5477186"/>
                <a:gd name="connsiteY234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700390 w 5477186"/>
                <a:gd name="connsiteY185" fmla="*/ 1366837 h 2386012"/>
                <a:gd name="connsiteX186" fmla="*/ 1667053 w 5477186"/>
                <a:gd name="connsiteY186" fmla="*/ 1381125 h 2386012"/>
                <a:gd name="connsiteX187" fmla="*/ 1652765 w 5477186"/>
                <a:gd name="connsiteY187" fmla="*/ 1390650 h 2386012"/>
                <a:gd name="connsiteX188" fmla="*/ 1638478 w 5477186"/>
                <a:gd name="connsiteY188" fmla="*/ 1404937 h 2386012"/>
                <a:gd name="connsiteX189" fmla="*/ 1619428 w 5477186"/>
                <a:gd name="connsiteY189" fmla="*/ 1409700 h 2386012"/>
                <a:gd name="connsiteX190" fmla="*/ 1571803 w 5477186"/>
                <a:gd name="connsiteY190" fmla="*/ 1433512 h 2386012"/>
                <a:gd name="connsiteX191" fmla="*/ 1519415 w 5477186"/>
                <a:gd name="connsiteY191" fmla="*/ 1462087 h 2386012"/>
                <a:gd name="connsiteX192" fmla="*/ 1495603 w 5477186"/>
                <a:gd name="connsiteY192" fmla="*/ 1471612 h 2386012"/>
                <a:gd name="connsiteX193" fmla="*/ 1438453 w 5477186"/>
                <a:gd name="connsiteY193" fmla="*/ 1500187 h 2386012"/>
                <a:gd name="connsiteX194" fmla="*/ 1376540 w 5477186"/>
                <a:gd name="connsiteY194" fmla="*/ 1519237 h 2386012"/>
                <a:gd name="connsiteX195" fmla="*/ 1352728 w 5477186"/>
                <a:gd name="connsiteY195" fmla="*/ 1528762 h 2386012"/>
                <a:gd name="connsiteX196" fmla="*/ 1247953 w 5477186"/>
                <a:gd name="connsiteY196" fmla="*/ 1562100 h 2386012"/>
                <a:gd name="connsiteX197" fmla="*/ 1214615 w 5477186"/>
                <a:gd name="connsiteY197" fmla="*/ 1571625 h 2386012"/>
                <a:gd name="connsiteX198" fmla="*/ 1200328 w 5477186"/>
                <a:gd name="connsiteY198" fmla="*/ 1581150 h 2386012"/>
                <a:gd name="connsiteX199" fmla="*/ 1114603 w 5477186"/>
                <a:gd name="connsiteY199" fmla="*/ 1614487 h 2386012"/>
                <a:gd name="connsiteX200" fmla="*/ 1081265 w 5477186"/>
                <a:gd name="connsiteY200" fmla="*/ 1638300 h 2386012"/>
                <a:gd name="connsiteX201" fmla="*/ 1047928 w 5477186"/>
                <a:gd name="connsiteY201" fmla="*/ 1647825 h 2386012"/>
                <a:gd name="connsiteX202" fmla="*/ 1014590 w 5477186"/>
                <a:gd name="connsiteY202" fmla="*/ 1666875 h 2386012"/>
                <a:gd name="connsiteX203" fmla="*/ 971728 w 5477186"/>
                <a:gd name="connsiteY203" fmla="*/ 1685925 h 2386012"/>
                <a:gd name="connsiteX204" fmla="*/ 933628 w 5477186"/>
                <a:gd name="connsiteY204" fmla="*/ 1709737 h 2386012"/>
                <a:gd name="connsiteX205" fmla="*/ 866953 w 5477186"/>
                <a:gd name="connsiteY205" fmla="*/ 1738312 h 2386012"/>
                <a:gd name="connsiteX206" fmla="*/ 838378 w 5477186"/>
                <a:gd name="connsiteY206" fmla="*/ 1757362 h 2386012"/>
                <a:gd name="connsiteX207" fmla="*/ 809803 w 5477186"/>
                <a:gd name="connsiteY207" fmla="*/ 1766887 h 2386012"/>
                <a:gd name="connsiteX208" fmla="*/ 785990 w 5477186"/>
                <a:gd name="connsiteY208" fmla="*/ 1781175 h 2386012"/>
                <a:gd name="connsiteX209" fmla="*/ 752653 w 5477186"/>
                <a:gd name="connsiteY209" fmla="*/ 1795462 h 2386012"/>
                <a:gd name="connsiteX210" fmla="*/ 676453 w 5477186"/>
                <a:gd name="connsiteY210" fmla="*/ 1838325 h 2386012"/>
                <a:gd name="connsiteX211" fmla="*/ 657403 w 5477186"/>
                <a:gd name="connsiteY211" fmla="*/ 1852612 h 2386012"/>
                <a:gd name="connsiteX212" fmla="*/ 605015 w 5477186"/>
                <a:gd name="connsiteY212" fmla="*/ 1876425 h 2386012"/>
                <a:gd name="connsiteX213" fmla="*/ 581203 w 5477186"/>
                <a:gd name="connsiteY213" fmla="*/ 1895475 h 2386012"/>
                <a:gd name="connsiteX214" fmla="*/ 533578 w 5477186"/>
                <a:gd name="connsiteY214" fmla="*/ 1919287 h 2386012"/>
                <a:gd name="connsiteX215" fmla="*/ 519290 w 5477186"/>
                <a:gd name="connsiteY215" fmla="*/ 1938337 h 2386012"/>
                <a:gd name="connsiteX216" fmla="*/ 495478 w 5477186"/>
                <a:gd name="connsiteY216" fmla="*/ 1952625 h 2386012"/>
                <a:gd name="connsiteX217" fmla="*/ 466903 w 5477186"/>
                <a:gd name="connsiteY217" fmla="*/ 1976437 h 2386012"/>
                <a:gd name="connsiteX218" fmla="*/ 447853 w 5477186"/>
                <a:gd name="connsiteY218" fmla="*/ 2000250 h 2386012"/>
                <a:gd name="connsiteX219" fmla="*/ 424040 w 5477186"/>
                <a:gd name="connsiteY219" fmla="*/ 2014537 h 2386012"/>
                <a:gd name="connsiteX220" fmla="*/ 404990 w 5477186"/>
                <a:gd name="connsiteY220" fmla="*/ 2033587 h 2386012"/>
                <a:gd name="connsiteX221" fmla="*/ 362128 w 5477186"/>
                <a:gd name="connsiteY221" fmla="*/ 2062162 h 2386012"/>
                <a:gd name="connsiteX222" fmla="*/ 347840 w 5477186"/>
                <a:gd name="connsiteY222" fmla="*/ 2076450 h 2386012"/>
                <a:gd name="connsiteX223" fmla="*/ 324028 w 5477186"/>
                <a:gd name="connsiteY223" fmla="*/ 2085975 h 2386012"/>
                <a:gd name="connsiteX224" fmla="*/ 304978 w 5477186"/>
                <a:gd name="connsiteY224" fmla="*/ 2095500 h 2386012"/>
                <a:gd name="connsiteX225" fmla="*/ 281165 w 5477186"/>
                <a:gd name="connsiteY225" fmla="*/ 2109787 h 2386012"/>
                <a:gd name="connsiteX226" fmla="*/ 262115 w 5477186"/>
                <a:gd name="connsiteY226" fmla="*/ 2114550 h 2386012"/>
                <a:gd name="connsiteX227" fmla="*/ 247828 w 5477186"/>
                <a:gd name="connsiteY227" fmla="*/ 2119312 h 2386012"/>
                <a:gd name="connsiteX228" fmla="*/ 233540 w 5477186"/>
                <a:gd name="connsiteY228" fmla="*/ 2128837 h 2386012"/>
                <a:gd name="connsiteX229" fmla="*/ 219253 w 5477186"/>
                <a:gd name="connsiteY229" fmla="*/ 2133600 h 2386012"/>
                <a:gd name="connsiteX230" fmla="*/ 171628 w 5477186"/>
                <a:gd name="connsiteY230" fmla="*/ 2166937 h 2386012"/>
                <a:gd name="connsiteX231" fmla="*/ 157340 w 5477186"/>
                <a:gd name="connsiteY231" fmla="*/ 2176462 h 2386012"/>
                <a:gd name="connsiteX232" fmla="*/ 128765 w 5477186"/>
                <a:gd name="connsiteY232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667053 w 5477186"/>
                <a:gd name="connsiteY185" fmla="*/ 1381125 h 2386012"/>
                <a:gd name="connsiteX186" fmla="*/ 1652765 w 5477186"/>
                <a:gd name="connsiteY186" fmla="*/ 1390650 h 2386012"/>
                <a:gd name="connsiteX187" fmla="*/ 1638478 w 5477186"/>
                <a:gd name="connsiteY187" fmla="*/ 1404937 h 2386012"/>
                <a:gd name="connsiteX188" fmla="*/ 1619428 w 5477186"/>
                <a:gd name="connsiteY188" fmla="*/ 1409700 h 2386012"/>
                <a:gd name="connsiteX189" fmla="*/ 1571803 w 5477186"/>
                <a:gd name="connsiteY189" fmla="*/ 1433512 h 2386012"/>
                <a:gd name="connsiteX190" fmla="*/ 1519415 w 5477186"/>
                <a:gd name="connsiteY190" fmla="*/ 1462087 h 2386012"/>
                <a:gd name="connsiteX191" fmla="*/ 1495603 w 5477186"/>
                <a:gd name="connsiteY191" fmla="*/ 1471612 h 2386012"/>
                <a:gd name="connsiteX192" fmla="*/ 1438453 w 5477186"/>
                <a:gd name="connsiteY192" fmla="*/ 1500187 h 2386012"/>
                <a:gd name="connsiteX193" fmla="*/ 1376540 w 5477186"/>
                <a:gd name="connsiteY193" fmla="*/ 1519237 h 2386012"/>
                <a:gd name="connsiteX194" fmla="*/ 1352728 w 5477186"/>
                <a:gd name="connsiteY194" fmla="*/ 1528762 h 2386012"/>
                <a:gd name="connsiteX195" fmla="*/ 1247953 w 5477186"/>
                <a:gd name="connsiteY195" fmla="*/ 1562100 h 2386012"/>
                <a:gd name="connsiteX196" fmla="*/ 1214615 w 5477186"/>
                <a:gd name="connsiteY196" fmla="*/ 1571625 h 2386012"/>
                <a:gd name="connsiteX197" fmla="*/ 1200328 w 5477186"/>
                <a:gd name="connsiteY197" fmla="*/ 1581150 h 2386012"/>
                <a:gd name="connsiteX198" fmla="*/ 1114603 w 5477186"/>
                <a:gd name="connsiteY198" fmla="*/ 1614487 h 2386012"/>
                <a:gd name="connsiteX199" fmla="*/ 1081265 w 5477186"/>
                <a:gd name="connsiteY199" fmla="*/ 1638300 h 2386012"/>
                <a:gd name="connsiteX200" fmla="*/ 1047928 w 5477186"/>
                <a:gd name="connsiteY200" fmla="*/ 1647825 h 2386012"/>
                <a:gd name="connsiteX201" fmla="*/ 1014590 w 5477186"/>
                <a:gd name="connsiteY201" fmla="*/ 1666875 h 2386012"/>
                <a:gd name="connsiteX202" fmla="*/ 971728 w 5477186"/>
                <a:gd name="connsiteY202" fmla="*/ 1685925 h 2386012"/>
                <a:gd name="connsiteX203" fmla="*/ 933628 w 5477186"/>
                <a:gd name="connsiteY203" fmla="*/ 1709737 h 2386012"/>
                <a:gd name="connsiteX204" fmla="*/ 866953 w 5477186"/>
                <a:gd name="connsiteY204" fmla="*/ 1738312 h 2386012"/>
                <a:gd name="connsiteX205" fmla="*/ 838378 w 5477186"/>
                <a:gd name="connsiteY205" fmla="*/ 1757362 h 2386012"/>
                <a:gd name="connsiteX206" fmla="*/ 809803 w 5477186"/>
                <a:gd name="connsiteY206" fmla="*/ 1766887 h 2386012"/>
                <a:gd name="connsiteX207" fmla="*/ 785990 w 5477186"/>
                <a:gd name="connsiteY207" fmla="*/ 1781175 h 2386012"/>
                <a:gd name="connsiteX208" fmla="*/ 752653 w 5477186"/>
                <a:gd name="connsiteY208" fmla="*/ 1795462 h 2386012"/>
                <a:gd name="connsiteX209" fmla="*/ 676453 w 5477186"/>
                <a:gd name="connsiteY209" fmla="*/ 1838325 h 2386012"/>
                <a:gd name="connsiteX210" fmla="*/ 657403 w 5477186"/>
                <a:gd name="connsiteY210" fmla="*/ 1852612 h 2386012"/>
                <a:gd name="connsiteX211" fmla="*/ 605015 w 5477186"/>
                <a:gd name="connsiteY211" fmla="*/ 1876425 h 2386012"/>
                <a:gd name="connsiteX212" fmla="*/ 581203 w 5477186"/>
                <a:gd name="connsiteY212" fmla="*/ 1895475 h 2386012"/>
                <a:gd name="connsiteX213" fmla="*/ 533578 w 5477186"/>
                <a:gd name="connsiteY213" fmla="*/ 1919287 h 2386012"/>
                <a:gd name="connsiteX214" fmla="*/ 519290 w 5477186"/>
                <a:gd name="connsiteY214" fmla="*/ 1938337 h 2386012"/>
                <a:gd name="connsiteX215" fmla="*/ 495478 w 5477186"/>
                <a:gd name="connsiteY215" fmla="*/ 1952625 h 2386012"/>
                <a:gd name="connsiteX216" fmla="*/ 466903 w 5477186"/>
                <a:gd name="connsiteY216" fmla="*/ 1976437 h 2386012"/>
                <a:gd name="connsiteX217" fmla="*/ 447853 w 5477186"/>
                <a:gd name="connsiteY217" fmla="*/ 2000250 h 2386012"/>
                <a:gd name="connsiteX218" fmla="*/ 424040 w 5477186"/>
                <a:gd name="connsiteY218" fmla="*/ 2014537 h 2386012"/>
                <a:gd name="connsiteX219" fmla="*/ 404990 w 5477186"/>
                <a:gd name="connsiteY219" fmla="*/ 2033587 h 2386012"/>
                <a:gd name="connsiteX220" fmla="*/ 362128 w 5477186"/>
                <a:gd name="connsiteY220" fmla="*/ 2062162 h 2386012"/>
                <a:gd name="connsiteX221" fmla="*/ 347840 w 5477186"/>
                <a:gd name="connsiteY221" fmla="*/ 2076450 h 2386012"/>
                <a:gd name="connsiteX222" fmla="*/ 324028 w 5477186"/>
                <a:gd name="connsiteY222" fmla="*/ 2085975 h 2386012"/>
                <a:gd name="connsiteX223" fmla="*/ 304978 w 5477186"/>
                <a:gd name="connsiteY223" fmla="*/ 2095500 h 2386012"/>
                <a:gd name="connsiteX224" fmla="*/ 281165 w 5477186"/>
                <a:gd name="connsiteY224" fmla="*/ 2109787 h 2386012"/>
                <a:gd name="connsiteX225" fmla="*/ 262115 w 5477186"/>
                <a:gd name="connsiteY225" fmla="*/ 2114550 h 2386012"/>
                <a:gd name="connsiteX226" fmla="*/ 247828 w 5477186"/>
                <a:gd name="connsiteY226" fmla="*/ 2119312 h 2386012"/>
                <a:gd name="connsiteX227" fmla="*/ 233540 w 5477186"/>
                <a:gd name="connsiteY227" fmla="*/ 2128837 h 2386012"/>
                <a:gd name="connsiteX228" fmla="*/ 219253 w 5477186"/>
                <a:gd name="connsiteY228" fmla="*/ 2133600 h 2386012"/>
                <a:gd name="connsiteX229" fmla="*/ 171628 w 5477186"/>
                <a:gd name="connsiteY229" fmla="*/ 2166937 h 2386012"/>
                <a:gd name="connsiteX230" fmla="*/ 157340 w 5477186"/>
                <a:gd name="connsiteY230" fmla="*/ 2176462 h 2386012"/>
                <a:gd name="connsiteX231" fmla="*/ 128765 w 5477186"/>
                <a:gd name="connsiteY231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119365 w 5477186"/>
                <a:gd name="connsiteY21" fmla="*/ 2247900 h 2386012"/>
                <a:gd name="connsiteX22" fmla="*/ 1152703 w 5477186"/>
                <a:gd name="connsiteY22" fmla="*/ 2238375 h 2386012"/>
                <a:gd name="connsiteX23" fmla="*/ 1176515 w 5477186"/>
                <a:gd name="connsiteY23" fmla="*/ 2233612 h 2386012"/>
                <a:gd name="connsiteX24" fmla="*/ 1486078 w 5477186"/>
                <a:gd name="connsiteY24" fmla="*/ 2228850 h 2386012"/>
                <a:gd name="connsiteX25" fmla="*/ 1562278 w 5477186"/>
                <a:gd name="connsiteY25" fmla="*/ 2219325 h 2386012"/>
                <a:gd name="connsiteX26" fmla="*/ 1614665 w 5477186"/>
                <a:gd name="connsiteY26" fmla="*/ 2195512 h 2386012"/>
                <a:gd name="connsiteX27" fmla="*/ 1648003 w 5477186"/>
                <a:gd name="connsiteY27" fmla="*/ 2185987 h 2386012"/>
                <a:gd name="connsiteX28" fmla="*/ 1728965 w 5477186"/>
                <a:gd name="connsiteY28" fmla="*/ 2157412 h 2386012"/>
                <a:gd name="connsiteX29" fmla="*/ 1790878 w 5477186"/>
                <a:gd name="connsiteY29" fmla="*/ 2133600 h 2386012"/>
                <a:gd name="connsiteX30" fmla="*/ 1814690 w 5477186"/>
                <a:gd name="connsiteY30" fmla="*/ 2124075 h 2386012"/>
                <a:gd name="connsiteX31" fmla="*/ 1838503 w 5477186"/>
                <a:gd name="connsiteY31" fmla="*/ 2119312 h 2386012"/>
                <a:gd name="connsiteX32" fmla="*/ 1862315 w 5477186"/>
                <a:gd name="connsiteY32" fmla="*/ 2109787 h 2386012"/>
                <a:gd name="connsiteX33" fmla="*/ 1919465 w 5477186"/>
                <a:gd name="connsiteY33" fmla="*/ 2090737 h 2386012"/>
                <a:gd name="connsiteX34" fmla="*/ 1948040 w 5477186"/>
                <a:gd name="connsiteY34" fmla="*/ 2081212 h 2386012"/>
                <a:gd name="connsiteX35" fmla="*/ 2014715 w 5477186"/>
                <a:gd name="connsiteY35" fmla="*/ 2066925 h 2386012"/>
                <a:gd name="connsiteX36" fmla="*/ 2062340 w 5477186"/>
                <a:gd name="connsiteY36" fmla="*/ 2057400 h 2386012"/>
                <a:gd name="connsiteX37" fmla="*/ 2105203 w 5477186"/>
                <a:gd name="connsiteY37" fmla="*/ 2047875 h 2386012"/>
                <a:gd name="connsiteX38" fmla="*/ 2138540 w 5477186"/>
                <a:gd name="connsiteY38" fmla="*/ 2038350 h 2386012"/>
                <a:gd name="connsiteX39" fmla="*/ 2214740 w 5477186"/>
                <a:gd name="connsiteY39" fmla="*/ 2033587 h 2386012"/>
                <a:gd name="connsiteX40" fmla="*/ 2267128 w 5477186"/>
                <a:gd name="connsiteY40" fmla="*/ 2028825 h 2386012"/>
                <a:gd name="connsiteX41" fmla="*/ 2405240 w 5477186"/>
                <a:gd name="connsiteY41" fmla="*/ 2014537 h 2386012"/>
                <a:gd name="connsiteX42" fmla="*/ 2429053 w 5477186"/>
                <a:gd name="connsiteY42" fmla="*/ 2005012 h 2386012"/>
                <a:gd name="connsiteX43" fmla="*/ 2462390 w 5477186"/>
                <a:gd name="connsiteY43" fmla="*/ 2000250 h 2386012"/>
                <a:gd name="connsiteX44" fmla="*/ 2562403 w 5477186"/>
                <a:gd name="connsiteY44" fmla="*/ 1976437 h 2386012"/>
                <a:gd name="connsiteX45" fmla="*/ 2595740 w 5477186"/>
                <a:gd name="connsiteY45" fmla="*/ 1962150 h 2386012"/>
                <a:gd name="connsiteX46" fmla="*/ 2629078 w 5477186"/>
                <a:gd name="connsiteY46" fmla="*/ 1952625 h 2386012"/>
                <a:gd name="connsiteX47" fmla="*/ 2667178 w 5477186"/>
                <a:gd name="connsiteY47" fmla="*/ 1933575 h 2386012"/>
                <a:gd name="connsiteX48" fmla="*/ 2729090 w 5477186"/>
                <a:gd name="connsiteY48" fmla="*/ 1914525 h 2386012"/>
                <a:gd name="connsiteX49" fmla="*/ 2791003 w 5477186"/>
                <a:gd name="connsiteY49" fmla="*/ 1881187 h 2386012"/>
                <a:gd name="connsiteX50" fmla="*/ 2819578 w 5477186"/>
                <a:gd name="connsiteY50" fmla="*/ 1866900 h 2386012"/>
                <a:gd name="connsiteX51" fmla="*/ 2843390 w 5477186"/>
                <a:gd name="connsiteY51" fmla="*/ 1852612 h 2386012"/>
                <a:gd name="connsiteX52" fmla="*/ 2857678 w 5477186"/>
                <a:gd name="connsiteY52" fmla="*/ 1843087 h 2386012"/>
                <a:gd name="connsiteX53" fmla="*/ 2881490 w 5477186"/>
                <a:gd name="connsiteY53" fmla="*/ 1838325 h 2386012"/>
                <a:gd name="connsiteX54" fmla="*/ 2967215 w 5477186"/>
                <a:gd name="connsiteY54" fmla="*/ 1795462 h 2386012"/>
                <a:gd name="connsiteX55" fmla="*/ 3000553 w 5477186"/>
                <a:gd name="connsiteY55" fmla="*/ 1781175 h 2386012"/>
                <a:gd name="connsiteX56" fmla="*/ 3033890 w 5477186"/>
                <a:gd name="connsiteY56" fmla="*/ 1771650 h 2386012"/>
                <a:gd name="connsiteX57" fmla="*/ 3081515 w 5477186"/>
                <a:gd name="connsiteY57" fmla="*/ 1752600 h 2386012"/>
                <a:gd name="connsiteX58" fmla="*/ 3119615 w 5477186"/>
                <a:gd name="connsiteY58" fmla="*/ 1743075 h 2386012"/>
                <a:gd name="connsiteX59" fmla="*/ 3152953 w 5477186"/>
                <a:gd name="connsiteY59" fmla="*/ 1728787 h 2386012"/>
                <a:gd name="connsiteX60" fmla="*/ 3186290 w 5477186"/>
                <a:gd name="connsiteY60" fmla="*/ 1719262 h 2386012"/>
                <a:gd name="connsiteX61" fmla="*/ 3214865 w 5477186"/>
                <a:gd name="connsiteY61" fmla="*/ 1700212 h 2386012"/>
                <a:gd name="connsiteX62" fmla="*/ 3276778 w 5477186"/>
                <a:gd name="connsiteY62" fmla="*/ 1671637 h 2386012"/>
                <a:gd name="connsiteX63" fmla="*/ 3305353 w 5477186"/>
                <a:gd name="connsiteY63" fmla="*/ 1662112 h 2386012"/>
                <a:gd name="connsiteX64" fmla="*/ 3381553 w 5477186"/>
                <a:gd name="connsiteY64" fmla="*/ 1643062 h 2386012"/>
                <a:gd name="connsiteX65" fmla="*/ 3452990 w 5477186"/>
                <a:gd name="connsiteY65" fmla="*/ 1628775 h 2386012"/>
                <a:gd name="connsiteX66" fmla="*/ 3576815 w 5477186"/>
                <a:gd name="connsiteY66" fmla="*/ 1633537 h 2386012"/>
                <a:gd name="connsiteX67" fmla="*/ 3610153 w 5477186"/>
                <a:gd name="connsiteY67" fmla="*/ 1638300 h 2386012"/>
                <a:gd name="connsiteX68" fmla="*/ 3748265 w 5477186"/>
                <a:gd name="connsiteY68" fmla="*/ 1647825 h 2386012"/>
                <a:gd name="connsiteX69" fmla="*/ 3805415 w 5477186"/>
                <a:gd name="connsiteY69" fmla="*/ 1657350 h 2386012"/>
                <a:gd name="connsiteX70" fmla="*/ 3938765 w 5477186"/>
                <a:gd name="connsiteY70" fmla="*/ 1647825 h 2386012"/>
                <a:gd name="connsiteX71" fmla="*/ 3957815 w 5477186"/>
                <a:gd name="connsiteY71" fmla="*/ 1643062 h 2386012"/>
                <a:gd name="connsiteX72" fmla="*/ 4038778 w 5477186"/>
                <a:gd name="connsiteY72" fmla="*/ 1628775 h 2386012"/>
                <a:gd name="connsiteX73" fmla="*/ 4095928 w 5477186"/>
                <a:gd name="connsiteY73" fmla="*/ 1624012 h 2386012"/>
                <a:gd name="connsiteX74" fmla="*/ 4138790 w 5477186"/>
                <a:gd name="connsiteY74" fmla="*/ 1619250 h 2386012"/>
                <a:gd name="connsiteX75" fmla="*/ 4424540 w 5477186"/>
                <a:gd name="connsiteY75" fmla="*/ 1624012 h 2386012"/>
                <a:gd name="connsiteX76" fmla="*/ 4548365 w 5477186"/>
                <a:gd name="connsiteY76" fmla="*/ 1638300 h 2386012"/>
                <a:gd name="connsiteX77" fmla="*/ 4667428 w 5477186"/>
                <a:gd name="connsiteY77" fmla="*/ 1657350 h 2386012"/>
                <a:gd name="connsiteX78" fmla="*/ 4824590 w 5477186"/>
                <a:gd name="connsiteY78" fmla="*/ 1695450 h 2386012"/>
                <a:gd name="connsiteX79" fmla="*/ 4857928 w 5477186"/>
                <a:gd name="connsiteY79" fmla="*/ 1704975 h 2386012"/>
                <a:gd name="connsiteX80" fmla="*/ 4967465 w 5477186"/>
                <a:gd name="connsiteY80" fmla="*/ 1757362 h 2386012"/>
                <a:gd name="connsiteX81" fmla="*/ 5067478 w 5477186"/>
                <a:gd name="connsiteY81" fmla="*/ 1790700 h 2386012"/>
                <a:gd name="connsiteX82" fmla="*/ 5110340 w 5477186"/>
                <a:gd name="connsiteY82" fmla="*/ 1804987 h 2386012"/>
                <a:gd name="connsiteX83" fmla="*/ 5177015 w 5477186"/>
                <a:gd name="connsiteY83" fmla="*/ 1833562 h 2386012"/>
                <a:gd name="connsiteX84" fmla="*/ 5296078 w 5477186"/>
                <a:gd name="connsiteY84" fmla="*/ 1862137 h 2386012"/>
                <a:gd name="connsiteX85" fmla="*/ 5362753 w 5477186"/>
                <a:gd name="connsiteY85" fmla="*/ 1852612 h 2386012"/>
                <a:gd name="connsiteX86" fmla="*/ 5391328 w 5477186"/>
                <a:gd name="connsiteY86" fmla="*/ 1814512 h 2386012"/>
                <a:gd name="connsiteX87" fmla="*/ 5410378 w 5477186"/>
                <a:gd name="connsiteY87" fmla="*/ 1790700 h 2386012"/>
                <a:gd name="connsiteX88" fmla="*/ 5434190 w 5477186"/>
                <a:gd name="connsiteY88" fmla="*/ 1724025 h 2386012"/>
                <a:gd name="connsiteX89" fmla="*/ 5438953 w 5477186"/>
                <a:gd name="connsiteY89" fmla="*/ 1533525 h 2386012"/>
                <a:gd name="connsiteX90" fmla="*/ 5443715 w 5477186"/>
                <a:gd name="connsiteY90" fmla="*/ 1462087 h 2386012"/>
                <a:gd name="connsiteX91" fmla="*/ 5453240 w 5477186"/>
                <a:gd name="connsiteY91" fmla="*/ 1423987 h 2386012"/>
                <a:gd name="connsiteX92" fmla="*/ 5462765 w 5477186"/>
                <a:gd name="connsiteY92" fmla="*/ 1347787 h 2386012"/>
                <a:gd name="connsiteX93" fmla="*/ 5472290 w 5477186"/>
                <a:gd name="connsiteY93" fmla="*/ 1290637 h 2386012"/>
                <a:gd name="connsiteX94" fmla="*/ 5477053 w 5477186"/>
                <a:gd name="connsiteY94" fmla="*/ 1185862 h 2386012"/>
                <a:gd name="connsiteX95" fmla="*/ 5458003 w 5477186"/>
                <a:gd name="connsiteY95" fmla="*/ 1076325 h 2386012"/>
                <a:gd name="connsiteX96" fmla="*/ 5443715 w 5477186"/>
                <a:gd name="connsiteY96" fmla="*/ 1009650 h 2386012"/>
                <a:gd name="connsiteX97" fmla="*/ 5429428 w 5477186"/>
                <a:gd name="connsiteY97" fmla="*/ 976312 h 2386012"/>
                <a:gd name="connsiteX98" fmla="*/ 5400853 w 5477186"/>
                <a:gd name="connsiteY98" fmla="*/ 919162 h 2386012"/>
                <a:gd name="connsiteX99" fmla="*/ 5381803 w 5477186"/>
                <a:gd name="connsiteY99" fmla="*/ 847725 h 2386012"/>
                <a:gd name="connsiteX100" fmla="*/ 5367515 w 5477186"/>
                <a:gd name="connsiteY100" fmla="*/ 804862 h 2386012"/>
                <a:gd name="connsiteX101" fmla="*/ 5357990 w 5477186"/>
                <a:gd name="connsiteY101" fmla="*/ 766762 h 2386012"/>
                <a:gd name="connsiteX102" fmla="*/ 5348465 w 5477186"/>
                <a:gd name="connsiteY102" fmla="*/ 738187 h 2386012"/>
                <a:gd name="connsiteX103" fmla="*/ 5315128 w 5477186"/>
                <a:gd name="connsiteY103" fmla="*/ 642937 h 2386012"/>
                <a:gd name="connsiteX104" fmla="*/ 5277028 w 5477186"/>
                <a:gd name="connsiteY104" fmla="*/ 552450 h 2386012"/>
                <a:gd name="connsiteX105" fmla="*/ 5262740 w 5477186"/>
                <a:gd name="connsiteY105" fmla="*/ 519112 h 2386012"/>
                <a:gd name="connsiteX106" fmla="*/ 5243690 w 5477186"/>
                <a:gd name="connsiteY106" fmla="*/ 471487 h 2386012"/>
                <a:gd name="connsiteX107" fmla="*/ 5186540 w 5477186"/>
                <a:gd name="connsiteY107" fmla="*/ 381000 h 2386012"/>
                <a:gd name="connsiteX108" fmla="*/ 5148440 w 5477186"/>
                <a:gd name="connsiteY108" fmla="*/ 323850 h 2386012"/>
                <a:gd name="connsiteX109" fmla="*/ 5119865 w 5477186"/>
                <a:gd name="connsiteY109" fmla="*/ 295275 h 2386012"/>
                <a:gd name="connsiteX110" fmla="*/ 5105578 w 5477186"/>
                <a:gd name="connsiteY110" fmla="*/ 271462 h 2386012"/>
                <a:gd name="connsiteX111" fmla="*/ 5048428 w 5477186"/>
                <a:gd name="connsiteY111" fmla="*/ 219075 h 2386012"/>
                <a:gd name="connsiteX112" fmla="*/ 5024615 w 5477186"/>
                <a:gd name="connsiteY112" fmla="*/ 204787 h 2386012"/>
                <a:gd name="connsiteX113" fmla="*/ 5000803 w 5477186"/>
                <a:gd name="connsiteY113" fmla="*/ 185737 h 2386012"/>
                <a:gd name="connsiteX114" fmla="*/ 4867453 w 5477186"/>
                <a:gd name="connsiteY114" fmla="*/ 128587 h 2386012"/>
                <a:gd name="connsiteX115" fmla="*/ 4738865 w 5477186"/>
                <a:gd name="connsiteY115" fmla="*/ 90487 h 2386012"/>
                <a:gd name="connsiteX116" fmla="*/ 4615040 w 5477186"/>
                <a:gd name="connsiteY116" fmla="*/ 38100 h 2386012"/>
                <a:gd name="connsiteX117" fmla="*/ 4591228 w 5477186"/>
                <a:gd name="connsiteY117" fmla="*/ 28575 h 2386012"/>
                <a:gd name="connsiteX118" fmla="*/ 4557890 w 5477186"/>
                <a:gd name="connsiteY118" fmla="*/ 23812 h 2386012"/>
                <a:gd name="connsiteX119" fmla="*/ 4538840 w 5477186"/>
                <a:gd name="connsiteY119" fmla="*/ 19050 h 2386012"/>
                <a:gd name="connsiteX120" fmla="*/ 4472165 w 5477186"/>
                <a:gd name="connsiteY120" fmla="*/ 14287 h 2386012"/>
                <a:gd name="connsiteX121" fmla="*/ 4434065 w 5477186"/>
                <a:gd name="connsiteY121" fmla="*/ 9525 h 2386012"/>
                <a:gd name="connsiteX122" fmla="*/ 4348340 w 5477186"/>
                <a:gd name="connsiteY122" fmla="*/ 0 h 2386012"/>
                <a:gd name="connsiteX123" fmla="*/ 4057828 w 5477186"/>
                <a:gd name="connsiteY123" fmla="*/ 9525 h 2386012"/>
                <a:gd name="connsiteX124" fmla="*/ 4005440 w 5477186"/>
                <a:gd name="connsiteY124" fmla="*/ 23812 h 2386012"/>
                <a:gd name="connsiteX125" fmla="*/ 3957815 w 5477186"/>
                <a:gd name="connsiteY125" fmla="*/ 47625 h 2386012"/>
                <a:gd name="connsiteX126" fmla="*/ 3943528 w 5477186"/>
                <a:gd name="connsiteY126" fmla="*/ 61912 h 2386012"/>
                <a:gd name="connsiteX127" fmla="*/ 3910190 w 5477186"/>
                <a:gd name="connsiteY127" fmla="*/ 109537 h 2386012"/>
                <a:gd name="connsiteX128" fmla="*/ 3891140 w 5477186"/>
                <a:gd name="connsiteY128" fmla="*/ 171450 h 2386012"/>
                <a:gd name="connsiteX129" fmla="*/ 3881615 w 5477186"/>
                <a:gd name="connsiteY129" fmla="*/ 214312 h 2386012"/>
                <a:gd name="connsiteX130" fmla="*/ 3872090 w 5477186"/>
                <a:gd name="connsiteY130" fmla="*/ 238125 h 2386012"/>
                <a:gd name="connsiteX131" fmla="*/ 3862565 w 5477186"/>
                <a:gd name="connsiteY131" fmla="*/ 280987 h 2386012"/>
                <a:gd name="connsiteX132" fmla="*/ 3829228 w 5477186"/>
                <a:gd name="connsiteY132" fmla="*/ 347662 h 2386012"/>
                <a:gd name="connsiteX133" fmla="*/ 3800653 w 5477186"/>
                <a:gd name="connsiteY133" fmla="*/ 400050 h 2386012"/>
                <a:gd name="connsiteX134" fmla="*/ 3781603 w 5477186"/>
                <a:gd name="connsiteY134" fmla="*/ 414337 h 2386012"/>
                <a:gd name="connsiteX135" fmla="*/ 3743503 w 5477186"/>
                <a:gd name="connsiteY135" fmla="*/ 438150 h 2386012"/>
                <a:gd name="connsiteX136" fmla="*/ 3686353 w 5477186"/>
                <a:gd name="connsiteY136" fmla="*/ 485775 h 2386012"/>
                <a:gd name="connsiteX137" fmla="*/ 3662540 w 5477186"/>
                <a:gd name="connsiteY137" fmla="*/ 519112 h 2386012"/>
                <a:gd name="connsiteX138" fmla="*/ 3638728 w 5477186"/>
                <a:gd name="connsiteY138" fmla="*/ 542925 h 2386012"/>
                <a:gd name="connsiteX139" fmla="*/ 3610153 w 5477186"/>
                <a:gd name="connsiteY139" fmla="*/ 590550 h 2386012"/>
                <a:gd name="connsiteX140" fmla="*/ 3581578 w 5477186"/>
                <a:gd name="connsiteY140" fmla="*/ 628650 h 2386012"/>
                <a:gd name="connsiteX141" fmla="*/ 3567290 w 5477186"/>
                <a:gd name="connsiteY141" fmla="*/ 647700 h 2386012"/>
                <a:gd name="connsiteX142" fmla="*/ 3510140 w 5477186"/>
                <a:gd name="connsiteY142" fmla="*/ 704850 h 2386012"/>
                <a:gd name="connsiteX143" fmla="*/ 3472040 w 5477186"/>
                <a:gd name="connsiteY143" fmla="*/ 738187 h 2386012"/>
                <a:gd name="connsiteX144" fmla="*/ 3448228 w 5477186"/>
                <a:gd name="connsiteY144" fmla="*/ 766762 h 2386012"/>
                <a:gd name="connsiteX145" fmla="*/ 3429178 w 5477186"/>
                <a:gd name="connsiteY145" fmla="*/ 776287 h 2386012"/>
                <a:gd name="connsiteX146" fmla="*/ 3405365 w 5477186"/>
                <a:gd name="connsiteY146" fmla="*/ 790575 h 2386012"/>
                <a:gd name="connsiteX147" fmla="*/ 3391078 w 5477186"/>
                <a:gd name="connsiteY147" fmla="*/ 800100 h 2386012"/>
                <a:gd name="connsiteX148" fmla="*/ 3372028 w 5477186"/>
                <a:gd name="connsiteY148" fmla="*/ 809625 h 2386012"/>
                <a:gd name="connsiteX149" fmla="*/ 3329165 w 5477186"/>
                <a:gd name="connsiteY149" fmla="*/ 833437 h 2386012"/>
                <a:gd name="connsiteX150" fmla="*/ 3291065 w 5477186"/>
                <a:gd name="connsiteY150" fmla="*/ 857250 h 2386012"/>
                <a:gd name="connsiteX151" fmla="*/ 3219628 w 5477186"/>
                <a:gd name="connsiteY151" fmla="*/ 890587 h 2386012"/>
                <a:gd name="connsiteX152" fmla="*/ 3157715 w 5477186"/>
                <a:gd name="connsiteY152" fmla="*/ 914400 h 2386012"/>
                <a:gd name="connsiteX153" fmla="*/ 3124378 w 5477186"/>
                <a:gd name="connsiteY153" fmla="*/ 923925 h 2386012"/>
                <a:gd name="connsiteX154" fmla="*/ 3091040 w 5477186"/>
                <a:gd name="connsiteY154" fmla="*/ 928687 h 2386012"/>
                <a:gd name="connsiteX155" fmla="*/ 3067228 w 5477186"/>
                <a:gd name="connsiteY155" fmla="*/ 933450 h 2386012"/>
                <a:gd name="connsiteX156" fmla="*/ 3052940 w 5477186"/>
                <a:gd name="connsiteY156" fmla="*/ 938212 h 2386012"/>
                <a:gd name="connsiteX157" fmla="*/ 2995790 w 5477186"/>
                <a:gd name="connsiteY157" fmla="*/ 947737 h 2386012"/>
                <a:gd name="connsiteX158" fmla="*/ 2938640 w 5477186"/>
                <a:gd name="connsiteY158" fmla="*/ 957262 h 2386012"/>
                <a:gd name="connsiteX159" fmla="*/ 2895778 w 5477186"/>
                <a:gd name="connsiteY159" fmla="*/ 971550 h 2386012"/>
                <a:gd name="connsiteX160" fmla="*/ 2848153 w 5477186"/>
                <a:gd name="connsiteY160" fmla="*/ 990600 h 2386012"/>
                <a:gd name="connsiteX161" fmla="*/ 2838628 w 5477186"/>
                <a:gd name="connsiteY161" fmla="*/ 1004887 h 2386012"/>
                <a:gd name="connsiteX162" fmla="*/ 2791003 w 5477186"/>
                <a:gd name="connsiteY162" fmla="*/ 1023937 h 2386012"/>
                <a:gd name="connsiteX163" fmla="*/ 2738615 w 5477186"/>
                <a:gd name="connsiteY163" fmla="*/ 1047750 h 2386012"/>
                <a:gd name="connsiteX164" fmla="*/ 2719565 w 5477186"/>
                <a:gd name="connsiteY164" fmla="*/ 1062037 h 2386012"/>
                <a:gd name="connsiteX165" fmla="*/ 2652890 w 5477186"/>
                <a:gd name="connsiteY165" fmla="*/ 1090612 h 2386012"/>
                <a:gd name="connsiteX166" fmla="*/ 2610028 w 5477186"/>
                <a:gd name="connsiteY166" fmla="*/ 1128712 h 2386012"/>
                <a:gd name="connsiteX167" fmla="*/ 2562403 w 5477186"/>
                <a:gd name="connsiteY167" fmla="*/ 1162050 h 2386012"/>
                <a:gd name="connsiteX168" fmla="*/ 2505253 w 5477186"/>
                <a:gd name="connsiteY168" fmla="*/ 1209675 h 2386012"/>
                <a:gd name="connsiteX169" fmla="*/ 2400478 w 5477186"/>
                <a:gd name="connsiteY169" fmla="*/ 1262062 h 2386012"/>
                <a:gd name="connsiteX170" fmla="*/ 2362378 w 5477186"/>
                <a:gd name="connsiteY170" fmla="*/ 1271587 h 2386012"/>
                <a:gd name="connsiteX171" fmla="*/ 2314753 w 5477186"/>
                <a:gd name="connsiteY171" fmla="*/ 1290637 h 2386012"/>
                <a:gd name="connsiteX172" fmla="*/ 2257603 w 5477186"/>
                <a:gd name="connsiteY172" fmla="*/ 1304925 h 2386012"/>
                <a:gd name="connsiteX173" fmla="*/ 2090915 w 5477186"/>
                <a:gd name="connsiteY173" fmla="*/ 1295400 h 2386012"/>
                <a:gd name="connsiteX174" fmla="*/ 2033765 w 5477186"/>
                <a:gd name="connsiteY174" fmla="*/ 1285875 h 2386012"/>
                <a:gd name="connsiteX175" fmla="*/ 1976615 w 5477186"/>
                <a:gd name="connsiteY175" fmla="*/ 1281112 h 2386012"/>
                <a:gd name="connsiteX176" fmla="*/ 1905178 w 5477186"/>
                <a:gd name="connsiteY176" fmla="*/ 1285875 h 2386012"/>
                <a:gd name="connsiteX177" fmla="*/ 1881365 w 5477186"/>
                <a:gd name="connsiteY177" fmla="*/ 1295400 h 2386012"/>
                <a:gd name="connsiteX178" fmla="*/ 1848028 w 5477186"/>
                <a:gd name="connsiteY178" fmla="*/ 1300162 h 2386012"/>
                <a:gd name="connsiteX179" fmla="*/ 1814690 w 5477186"/>
                <a:gd name="connsiteY179" fmla="*/ 1319212 h 2386012"/>
                <a:gd name="connsiteX180" fmla="*/ 1790878 w 5477186"/>
                <a:gd name="connsiteY180" fmla="*/ 1328737 h 2386012"/>
                <a:gd name="connsiteX181" fmla="*/ 1771828 w 5477186"/>
                <a:gd name="connsiteY181" fmla="*/ 1343025 h 2386012"/>
                <a:gd name="connsiteX182" fmla="*/ 1748015 w 5477186"/>
                <a:gd name="connsiteY182" fmla="*/ 1347787 h 2386012"/>
                <a:gd name="connsiteX183" fmla="*/ 1728965 w 5477186"/>
                <a:gd name="connsiteY183" fmla="*/ 1357312 h 2386012"/>
                <a:gd name="connsiteX184" fmla="*/ 1667053 w 5477186"/>
                <a:gd name="connsiteY184" fmla="*/ 1381125 h 2386012"/>
                <a:gd name="connsiteX185" fmla="*/ 1652765 w 5477186"/>
                <a:gd name="connsiteY185" fmla="*/ 1390650 h 2386012"/>
                <a:gd name="connsiteX186" fmla="*/ 1638478 w 5477186"/>
                <a:gd name="connsiteY186" fmla="*/ 1404937 h 2386012"/>
                <a:gd name="connsiteX187" fmla="*/ 1619428 w 5477186"/>
                <a:gd name="connsiteY187" fmla="*/ 1409700 h 2386012"/>
                <a:gd name="connsiteX188" fmla="*/ 1571803 w 5477186"/>
                <a:gd name="connsiteY188" fmla="*/ 1433512 h 2386012"/>
                <a:gd name="connsiteX189" fmla="*/ 1519415 w 5477186"/>
                <a:gd name="connsiteY189" fmla="*/ 1462087 h 2386012"/>
                <a:gd name="connsiteX190" fmla="*/ 1495603 w 5477186"/>
                <a:gd name="connsiteY190" fmla="*/ 1471612 h 2386012"/>
                <a:gd name="connsiteX191" fmla="*/ 1438453 w 5477186"/>
                <a:gd name="connsiteY191" fmla="*/ 1500187 h 2386012"/>
                <a:gd name="connsiteX192" fmla="*/ 1376540 w 5477186"/>
                <a:gd name="connsiteY192" fmla="*/ 1519237 h 2386012"/>
                <a:gd name="connsiteX193" fmla="*/ 1352728 w 5477186"/>
                <a:gd name="connsiteY193" fmla="*/ 1528762 h 2386012"/>
                <a:gd name="connsiteX194" fmla="*/ 1247953 w 5477186"/>
                <a:gd name="connsiteY194" fmla="*/ 1562100 h 2386012"/>
                <a:gd name="connsiteX195" fmla="*/ 1214615 w 5477186"/>
                <a:gd name="connsiteY195" fmla="*/ 1571625 h 2386012"/>
                <a:gd name="connsiteX196" fmla="*/ 1200328 w 5477186"/>
                <a:gd name="connsiteY196" fmla="*/ 1581150 h 2386012"/>
                <a:gd name="connsiteX197" fmla="*/ 1114603 w 5477186"/>
                <a:gd name="connsiteY197" fmla="*/ 1614487 h 2386012"/>
                <a:gd name="connsiteX198" fmla="*/ 1081265 w 5477186"/>
                <a:gd name="connsiteY198" fmla="*/ 1638300 h 2386012"/>
                <a:gd name="connsiteX199" fmla="*/ 1047928 w 5477186"/>
                <a:gd name="connsiteY199" fmla="*/ 1647825 h 2386012"/>
                <a:gd name="connsiteX200" fmla="*/ 1014590 w 5477186"/>
                <a:gd name="connsiteY200" fmla="*/ 1666875 h 2386012"/>
                <a:gd name="connsiteX201" fmla="*/ 971728 w 5477186"/>
                <a:gd name="connsiteY201" fmla="*/ 1685925 h 2386012"/>
                <a:gd name="connsiteX202" fmla="*/ 933628 w 5477186"/>
                <a:gd name="connsiteY202" fmla="*/ 1709737 h 2386012"/>
                <a:gd name="connsiteX203" fmla="*/ 866953 w 5477186"/>
                <a:gd name="connsiteY203" fmla="*/ 1738312 h 2386012"/>
                <a:gd name="connsiteX204" fmla="*/ 838378 w 5477186"/>
                <a:gd name="connsiteY204" fmla="*/ 1757362 h 2386012"/>
                <a:gd name="connsiteX205" fmla="*/ 809803 w 5477186"/>
                <a:gd name="connsiteY205" fmla="*/ 1766887 h 2386012"/>
                <a:gd name="connsiteX206" fmla="*/ 785990 w 5477186"/>
                <a:gd name="connsiteY206" fmla="*/ 1781175 h 2386012"/>
                <a:gd name="connsiteX207" fmla="*/ 752653 w 5477186"/>
                <a:gd name="connsiteY207" fmla="*/ 1795462 h 2386012"/>
                <a:gd name="connsiteX208" fmla="*/ 676453 w 5477186"/>
                <a:gd name="connsiteY208" fmla="*/ 1838325 h 2386012"/>
                <a:gd name="connsiteX209" fmla="*/ 657403 w 5477186"/>
                <a:gd name="connsiteY209" fmla="*/ 1852612 h 2386012"/>
                <a:gd name="connsiteX210" fmla="*/ 605015 w 5477186"/>
                <a:gd name="connsiteY210" fmla="*/ 1876425 h 2386012"/>
                <a:gd name="connsiteX211" fmla="*/ 581203 w 5477186"/>
                <a:gd name="connsiteY211" fmla="*/ 1895475 h 2386012"/>
                <a:gd name="connsiteX212" fmla="*/ 533578 w 5477186"/>
                <a:gd name="connsiteY212" fmla="*/ 1919287 h 2386012"/>
                <a:gd name="connsiteX213" fmla="*/ 519290 w 5477186"/>
                <a:gd name="connsiteY213" fmla="*/ 1938337 h 2386012"/>
                <a:gd name="connsiteX214" fmla="*/ 495478 w 5477186"/>
                <a:gd name="connsiteY214" fmla="*/ 1952625 h 2386012"/>
                <a:gd name="connsiteX215" fmla="*/ 466903 w 5477186"/>
                <a:gd name="connsiteY215" fmla="*/ 1976437 h 2386012"/>
                <a:gd name="connsiteX216" fmla="*/ 447853 w 5477186"/>
                <a:gd name="connsiteY216" fmla="*/ 2000250 h 2386012"/>
                <a:gd name="connsiteX217" fmla="*/ 424040 w 5477186"/>
                <a:gd name="connsiteY217" fmla="*/ 2014537 h 2386012"/>
                <a:gd name="connsiteX218" fmla="*/ 404990 w 5477186"/>
                <a:gd name="connsiteY218" fmla="*/ 2033587 h 2386012"/>
                <a:gd name="connsiteX219" fmla="*/ 362128 w 5477186"/>
                <a:gd name="connsiteY219" fmla="*/ 2062162 h 2386012"/>
                <a:gd name="connsiteX220" fmla="*/ 347840 w 5477186"/>
                <a:gd name="connsiteY220" fmla="*/ 2076450 h 2386012"/>
                <a:gd name="connsiteX221" fmla="*/ 324028 w 5477186"/>
                <a:gd name="connsiteY221" fmla="*/ 2085975 h 2386012"/>
                <a:gd name="connsiteX222" fmla="*/ 304978 w 5477186"/>
                <a:gd name="connsiteY222" fmla="*/ 2095500 h 2386012"/>
                <a:gd name="connsiteX223" fmla="*/ 281165 w 5477186"/>
                <a:gd name="connsiteY223" fmla="*/ 2109787 h 2386012"/>
                <a:gd name="connsiteX224" fmla="*/ 262115 w 5477186"/>
                <a:gd name="connsiteY224" fmla="*/ 2114550 h 2386012"/>
                <a:gd name="connsiteX225" fmla="*/ 247828 w 5477186"/>
                <a:gd name="connsiteY225" fmla="*/ 2119312 h 2386012"/>
                <a:gd name="connsiteX226" fmla="*/ 233540 w 5477186"/>
                <a:gd name="connsiteY226" fmla="*/ 2128837 h 2386012"/>
                <a:gd name="connsiteX227" fmla="*/ 219253 w 5477186"/>
                <a:gd name="connsiteY227" fmla="*/ 2133600 h 2386012"/>
                <a:gd name="connsiteX228" fmla="*/ 171628 w 5477186"/>
                <a:gd name="connsiteY228" fmla="*/ 2166937 h 2386012"/>
                <a:gd name="connsiteX229" fmla="*/ 157340 w 5477186"/>
                <a:gd name="connsiteY229" fmla="*/ 2176462 h 2386012"/>
                <a:gd name="connsiteX230" fmla="*/ 128765 w 5477186"/>
                <a:gd name="connsiteY230" fmla="*/ 2195512 h 238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</a:cxnLst>
              <a:rect l="l" t="t" r="r" b="b"/>
              <a:pathLst>
                <a:path w="5477186" h="2386012">
                  <a:moveTo>
                    <a:pt x="128765" y="2195512"/>
                  </a:moveTo>
                  <a:cubicBezTo>
                    <a:pt x="120828" y="2201862"/>
                    <a:pt x="112603" y="2207868"/>
                    <a:pt x="104953" y="2214562"/>
                  </a:cubicBezTo>
                  <a:cubicBezTo>
                    <a:pt x="99884" y="2218997"/>
                    <a:pt x="95779" y="2224467"/>
                    <a:pt x="90665" y="2228850"/>
                  </a:cubicBezTo>
                  <a:cubicBezTo>
                    <a:pt x="84638" y="2234016"/>
                    <a:pt x="78074" y="2238523"/>
                    <a:pt x="71615" y="2243137"/>
                  </a:cubicBezTo>
                  <a:cubicBezTo>
                    <a:pt x="66957" y="2246464"/>
                    <a:pt x="61582" y="2248833"/>
                    <a:pt x="57328" y="2252662"/>
                  </a:cubicBezTo>
                  <a:cubicBezTo>
                    <a:pt x="27364" y="2279630"/>
                    <a:pt x="28880" y="2279479"/>
                    <a:pt x="9703" y="2305050"/>
                  </a:cubicBezTo>
                  <a:cubicBezTo>
                    <a:pt x="9174" y="2306636"/>
                    <a:pt x="-8288" y="2339975"/>
                    <a:pt x="4940" y="2347912"/>
                  </a:cubicBezTo>
                  <a:cubicBezTo>
                    <a:pt x="17854" y="2355661"/>
                    <a:pt x="33354" y="2357950"/>
                    <a:pt x="47803" y="2362200"/>
                  </a:cubicBezTo>
                  <a:cubicBezTo>
                    <a:pt x="60362" y="2365894"/>
                    <a:pt x="73023" y="2369383"/>
                    <a:pt x="85903" y="2371725"/>
                  </a:cubicBezTo>
                  <a:cubicBezTo>
                    <a:pt x="122235" y="2378331"/>
                    <a:pt x="158806" y="2381942"/>
                    <a:pt x="195440" y="2386012"/>
                  </a:cubicBezTo>
                  <a:lnTo>
                    <a:pt x="581203" y="2381250"/>
                  </a:lnTo>
                  <a:cubicBezTo>
                    <a:pt x="593999" y="2380962"/>
                    <a:pt x="606592" y="2377982"/>
                    <a:pt x="619303" y="2376487"/>
                  </a:cubicBezTo>
                  <a:lnTo>
                    <a:pt x="662165" y="2371725"/>
                  </a:lnTo>
                  <a:cubicBezTo>
                    <a:pt x="681215" y="2366962"/>
                    <a:pt x="700167" y="2361789"/>
                    <a:pt x="719315" y="2357437"/>
                  </a:cubicBezTo>
                  <a:cubicBezTo>
                    <a:pt x="735102" y="2353849"/>
                    <a:pt x="751234" y="2351839"/>
                    <a:pt x="766940" y="2347912"/>
                  </a:cubicBezTo>
                  <a:cubicBezTo>
                    <a:pt x="789364" y="2342306"/>
                    <a:pt x="811191" y="2334468"/>
                    <a:pt x="833615" y="2328862"/>
                  </a:cubicBezTo>
                  <a:cubicBezTo>
                    <a:pt x="846315" y="2325687"/>
                    <a:pt x="859387" y="2323740"/>
                    <a:pt x="871715" y="2319337"/>
                  </a:cubicBezTo>
                  <a:cubicBezTo>
                    <a:pt x="881744" y="2315755"/>
                    <a:pt x="890351" y="2308873"/>
                    <a:pt x="900290" y="2305050"/>
                  </a:cubicBezTo>
                  <a:cubicBezTo>
                    <a:pt x="911077" y="2300901"/>
                    <a:pt x="922766" y="2299475"/>
                    <a:pt x="933628" y="2295525"/>
                  </a:cubicBezTo>
                  <a:cubicBezTo>
                    <a:pt x="940300" y="2293099"/>
                    <a:pt x="945943" y="2288245"/>
                    <a:pt x="952678" y="2286000"/>
                  </a:cubicBezTo>
                  <a:cubicBezTo>
                    <a:pt x="982987" y="2275897"/>
                    <a:pt x="997545" y="2275629"/>
                    <a:pt x="1028878" y="2271712"/>
                  </a:cubicBezTo>
                  <a:cubicBezTo>
                    <a:pt x="1056659" y="2265362"/>
                    <a:pt x="1098728" y="2253456"/>
                    <a:pt x="1119365" y="2247900"/>
                  </a:cubicBezTo>
                  <a:cubicBezTo>
                    <a:pt x="1140002" y="2242344"/>
                    <a:pt x="1141491" y="2241178"/>
                    <a:pt x="1152703" y="2238375"/>
                  </a:cubicBezTo>
                  <a:cubicBezTo>
                    <a:pt x="1160556" y="2236412"/>
                    <a:pt x="1168424" y="2233843"/>
                    <a:pt x="1176515" y="2233612"/>
                  </a:cubicBezTo>
                  <a:cubicBezTo>
                    <a:pt x="1279673" y="2230665"/>
                    <a:pt x="1382890" y="2230437"/>
                    <a:pt x="1486078" y="2228850"/>
                  </a:cubicBezTo>
                  <a:cubicBezTo>
                    <a:pt x="1502628" y="2227195"/>
                    <a:pt x="1542589" y="2224247"/>
                    <a:pt x="1562278" y="2219325"/>
                  </a:cubicBezTo>
                  <a:cubicBezTo>
                    <a:pt x="1619640" y="2204985"/>
                    <a:pt x="1563800" y="2216706"/>
                    <a:pt x="1614665" y="2195512"/>
                  </a:cubicBezTo>
                  <a:cubicBezTo>
                    <a:pt x="1625333" y="2191067"/>
                    <a:pt x="1637158" y="2189982"/>
                    <a:pt x="1648003" y="2185987"/>
                  </a:cubicBezTo>
                  <a:cubicBezTo>
                    <a:pt x="1731140" y="2155358"/>
                    <a:pt x="1677654" y="2167675"/>
                    <a:pt x="1728965" y="2157412"/>
                  </a:cubicBezTo>
                  <a:cubicBezTo>
                    <a:pt x="1794046" y="2129522"/>
                    <a:pt x="1732136" y="2154961"/>
                    <a:pt x="1790878" y="2133600"/>
                  </a:cubicBezTo>
                  <a:cubicBezTo>
                    <a:pt x="1798912" y="2130678"/>
                    <a:pt x="1806502" y="2126532"/>
                    <a:pt x="1814690" y="2124075"/>
                  </a:cubicBezTo>
                  <a:cubicBezTo>
                    <a:pt x="1822443" y="2121749"/>
                    <a:pt x="1830750" y="2121638"/>
                    <a:pt x="1838503" y="2119312"/>
                  </a:cubicBezTo>
                  <a:cubicBezTo>
                    <a:pt x="1846691" y="2116855"/>
                    <a:pt x="1854254" y="2112632"/>
                    <a:pt x="1862315" y="2109787"/>
                  </a:cubicBezTo>
                  <a:cubicBezTo>
                    <a:pt x="1881251" y="2103104"/>
                    <a:pt x="1900415" y="2097087"/>
                    <a:pt x="1919465" y="2090737"/>
                  </a:cubicBezTo>
                  <a:cubicBezTo>
                    <a:pt x="1928990" y="2087562"/>
                    <a:pt x="1938136" y="2082862"/>
                    <a:pt x="1948040" y="2081212"/>
                  </a:cubicBezTo>
                  <a:cubicBezTo>
                    <a:pt x="2007029" y="2071381"/>
                    <a:pt x="1943520" y="2082746"/>
                    <a:pt x="2014715" y="2066925"/>
                  </a:cubicBezTo>
                  <a:cubicBezTo>
                    <a:pt x="2030519" y="2063413"/>
                    <a:pt x="2046498" y="2060735"/>
                    <a:pt x="2062340" y="2057400"/>
                  </a:cubicBezTo>
                  <a:cubicBezTo>
                    <a:pt x="2076662" y="2054385"/>
                    <a:pt x="2091004" y="2051425"/>
                    <a:pt x="2105203" y="2047875"/>
                  </a:cubicBezTo>
                  <a:cubicBezTo>
                    <a:pt x="2116415" y="2045072"/>
                    <a:pt x="2127080" y="2039845"/>
                    <a:pt x="2138540" y="2038350"/>
                  </a:cubicBezTo>
                  <a:cubicBezTo>
                    <a:pt x="2163776" y="2035058"/>
                    <a:pt x="2189360" y="2035467"/>
                    <a:pt x="2214740" y="2033587"/>
                  </a:cubicBezTo>
                  <a:cubicBezTo>
                    <a:pt x="2232227" y="2032292"/>
                    <a:pt x="2249718" y="2030914"/>
                    <a:pt x="2267128" y="2028825"/>
                  </a:cubicBezTo>
                  <a:cubicBezTo>
                    <a:pt x="2396145" y="2013344"/>
                    <a:pt x="2270246" y="2023538"/>
                    <a:pt x="2405240" y="2014537"/>
                  </a:cubicBezTo>
                  <a:cubicBezTo>
                    <a:pt x="2413178" y="2011362"/>
                    <a:pt x="2420759" y="2007085"/>
                    <a:pt x="2429053" y="2005012"/>
                  </a:cubicBezTo>
                  <a:cubicBezTo>
                    <a:pt x="2439943" y="2002290"/>
                    <a:pt x="2451318" y="2002095"/>
                    <a:pt x="2462390" y="2000250"/>
                  </a:cubicBezTo>
                  <a:cubicBezTo>
                    <a:pt x="2487856" y="1996006"/>
                    <a:pt x="2556040" y="1979164"/>
                    <a:pt x="2562403" y="1976437"/>
                  </a:cubicBezTo>
                  <a:cubicBezTo>
                    <a:pt x="2573515" y="1971675"/>
                    <a:pt x="2584354" y="1966216"/>
                    <a:pt x="2595740" y="1962150"/>
                  </a:cubicBezTo>
                  <a:cubicBezTo>
                    <a:pt x="2606624" y="1958263"/>
                    <a:pt x="2618347" y="1956917"/>
                    <a:pt x="2629078" y="1952625"/>
                  </a:cubicBezTo>
                  <a:cubicBezTo>
                    <a:pt x="2642261" y="1947352"/>
                    <a:pt x="2653525" y="1937476"/>
                    <a:pt x="2667178" y="1933575"/>
                  </a:cubicBezTo>
                  <a:cubicBezTo>
                    <a:pt x="2686568" y="1928035"/>
                    <a:pt x="2710055" y="1921846"/>
                    <a:pt x="2729090" y="1914525"/>
                  </a:cubicBezTo>
                  <a:cubicBezTo>
                    <a:pt x="2780361" y="1894805"/>
                    <a:pt x="2745351" y="1907817"/>
                    <a:pt x="2791003" y="1881187"/>
                  </a:cubicBezTo>
                  <a:cubicBezTo>
                    <a:pt x="2800202" y="1875821"/>
                    <a:pt x="2810229" y="1871999"/>
                    <a:pt x="2819578" y="1866900"/>
                  </a:cubicBezTo>
                  <a:cubicBezTo>
                    <a:pt x="2827704" y="1862467"/>
                    <a:pt x="2835540" y="1857518"/>
                    <a:pt x="2843390" y="1852612"/>
                  </a:cubicBezTo>
                  <a:cubicBezTo>
                    <a:pt x="2848244" y="1849578"/>
                    <a:pt x="2852318" y="1845097"/>
                    <a:pt x="2857678" y="1843087"/>
                  </a:cubicBezTo>
                  <a:cubicBezTo>
                    <a:pt x="2865257" y="1840245"/>
                    <a:pt x="2873553" y="1839912"/>
                    <a:pt x="2881490" y="1838325"/>
                  </a:cubicBezTo>
                  <a:cubicBezTo>
                    <a:pt x="2927906" y="1807381"/>
                    <a:pt x="2898292" y="1824482"/>
                    <a:pt x="2967215" y="1795462"/>
                  </a:cubicBezTo>
                  <a:cubicBezTo>
                    <a:pt x="2978358" y="1790770"/>
                    <a:pt x="2988928" y="1784496"/>
                    <a:pt x="3000553" y="1781175"/>
                  </a:cubicBezTo>
                  <a:cubicBezTo>
                    <a:pt x="3011665" y="1778000"/>
                    <a:pt x="3022992" y="1775496"/>
                    <a:pt x="3033890" y="1771650"/>
                  </a:cubicBezTo>
                  <a:cubicBezTo>
                    <a:pt x="3050013" y="1765959"/>
                    <a:pt x="3064928" y="1756747"/>
                    <a:pt x="3081515" y="1752600"/>
                  </a:cubicBezTo>
                  <a:cubicBezTo>
                    <a:pt x="3094215" y="1749425"/>
                    <a:pt x="3107196" y="1747215"/>
                    <a:pt x="3119615" y="1743075"/>
                  </a:cubicBezTo>
                  <a:cubicBezTo>
                    <a:pt x="3131085" y="1739252"/>
                    <a:pt x="3141567" y="1732853"/>
                    <a:pt x="3152953" y="1728787"/>
                  </a:cubicBezTo>
                  <a:cubicBezTo>
                    <a:pt x="3163837" y="1724900"/>
                    <a:pt x="3175178" y="1722437"/>
                    <a:pt x="3186290" y="1719262"/>
                  </a:cubicBezTo>
                  <a:cubicBezTo>
                    <a:pt x="3195815" y="1712912"/>
                    <a:pt x="3204926" y="1705892"/>
                    <a:pt x="3214865" y="1700212"/>
                  </a:cubicBezTo>
                  <a:cubicBezTo>
                    <a:pt x="3234135" y="1689201"/>
                    <a:pt x="3255723" y="1679293"/>
                    <a:pt x="3276778" y="1671637"/>
                  </a:cubicBezTo>
                  <a:cubicBezTo>
                    <a:pt x="3286214" y="1668206"/>
                    <a:pt x="3295667" y="1664754"/>
                    <a:pt x="3305353" y="1662112"/>
                  </a:cubicBezTo>
                  <a:cubicBezTo>
                    <a:pt x="3330612" y="1655223"/>
                    <a:pt x="3356379" y="1650255"/>
                    <a:pt x="3381553" y="1643062"/>
                  </a:cubicBezTo>
                  <a:cubicBezTo>
                    <a:pt x="3427196" y="1630021"/>
                    <a:pt x="3403422" y="1634970"/>
                    <a:pt x="3452990" y="1628775"/>
                  </a:cubicBezTo>
                  <a:cubicBezTo>
                    <a:pt x="3494265" y="1630362"/>
                    <a:pt x="3535585" y="1631038"/>
                    <a:pt x="3576815" y="1633537"/>
                  </a:cubicBezTo>
                  <a:cubicBezTo>
                    <a:pt x="3588020" y="1634216"/>
                    <a:pt x="3598966" y="1637368"/>
                    <a:pt x="3610153" y="1638300"/>
                  </a:cubicBezTo>
                  <a:cubicBezTo>
                    <a:pt x="3656140" y="1642132"/>
                    <a:pt x="3748265" y="1647825"/>
                    <a:pt x="3748265" y="1647825"/>
                  </a:cubicBezTo>
                  <a:cubicBezTo>
                    <a:pt x="3767315" y="1651000"/>
                    <a:pt x="3786111" y="1656765"/>
                    <a:pt x="3805415" y="1657350"/>
                  </a:cubicBezTo>
                  <a:cubicBezTo>
                    <a:pt x="3839518" y="1658383"/>
                    <a:pt x="3898326" y="1655178"/>
                    <a:pt x="3938765" y="1647825"/>
                  </a:cubicBezTo>
                  <a:cubicBezTo>
                    <a:pt x="3945205" y="1646654"/>
                    <a:pt x="3951425" y="1644482"/>
                    <a:pt x="3957815" y="1643062"/>
                  </a:cubicBezTo>
                  <a:cubicBezTo>
                    <a:pt x="3979084" y="1638336"/>
                    <a:pt x="4024896" y="1630510"/>
                    <a:pt x="4038778" y="1628775"/>
                  </a:cubicBezTo>
                  <a:cubicBezTo>
                    <a:pt x="4057746" y="1626404"/>
                    <a:pt x="4076898" y="1625824"/>
                    <a:pt x="4095928" y="1624012"/>
                  </a:cubicBezTo>
                  <a:cubicBezTo>
                    <a:pt x="4110238" y="1622649"/>
                    <a:pt x="4124503" y="1620837"/>
                    <a:pt x="4138790" y="1619250"/>
                  </a:cubicBezTo>
                  <a:lnTo>
                    <a:pt x="4424540" y="1624012"/>
                  </a:lnTo>
                  <a:cubicBezTo>
                    <a:pt x="4462660" y="1625071"/>
                    <a:pt x="4511391" y="1632612"/>
                    <a:pt x="4548365" y="1638300"/>
                  </a:cubicBezTo>
                  <a:cubicBezTo>
                    <a:pt x="4588090" y="1644412"/>
                    <a:pt x="4628193" y="1648631"/>
                    <a:pt x="4667428" y="1657350"/>
                  </a:cubicBezTo>
                  <a:cubicBezTo>
                    <a:pt x="4721691" y="1669408"/>
                    <a:pt x="4768371" y="1679388"/>
                    <a:pt x="4824590" y="1695450"/>
                  </a:cubicBezTo>
                  <a:cubicBezTo>
                    <a:pt x="4835703" y="1698625"/>
                    <a:pt x="4847323" y="1700380"/>
                    <a:pt x="4857928" y="1704975"/>
                  </a:cubicBezTo>
                  <a:cubicBezTo>
                    <a:pt x="4895065" y="1721067"/>
                    <a:pt x="4929069" y="1744563"/>
                    <a:pt x="4967465" y="1757362"/>
                  </a:cubicBezTo>
                  <a:lnTo>
                    <a:pt x="5067478" y="1790700"/>
                  </a:lnTo>
                  <a:cubicBezTo>
                    <a:pt x="5081765" y="1795462"/>
                    <a:pt x="5096498" y="1799055"/>
                    <a:pt x="5110340" y="1804987"/>
                  </a:cubicBezTo>
                  <a:cubicBezTo>
                    <a:pt x="5132565" y="1814512"/>
                    <a:pt x="5153557" y="1827697"/>
                    <a:pt x="5177015" y="1833562"/>
                  </a:cubicBezTo>
                  <a:cubicBezTo>
                    <a:pt x="5267414" y="1856162"/>
                    <a:pt x="5227657" y="1846932"/>
                    <a:pt x="5296078" y="1862137"/>
                  </a:cubicBezTo>
                  <a:cubicBezTo>
                    <a:pt x="5318303" y="1858962"/>
                    <a:pt x="5342673" y="1862652"/>
                    <a:pt x="5362753" y="1852612"/>
                  </a:cubicBezTo>
                  <a:cubicBezTo>
                    <a:pt x="5376952" y="1845512"/>
                    <a:pt x="5381649" y="1827095"/>
                    <a:pt x="5391328" y="1814512"/>
                  </a:cubicBezTo>
                  <a:cubicBezTo>
                    <a:pt x="5397526" y="1806455"/>
                    <a:pt x="5410378" y="1790700"/>
                    <a:pt x="5410378" y="1790700"/>
                  </a:cubicBezTo>
                  <a:cubicBezTo>
                    <a:pt x="5431859" y="1736998"/>
                    <a:pt x="5425282" y="1759663"/>
                    <a:pt x="5434190" y="1724025"/>
                  </a:cubicBezTo>
                  <a:cubicBezTo>
                    <a:pt x="5435778" y="1660525"/>
                    <a:pt x="5436645" y="1597003"/>
                    <a:pt x="5438953" y="1533525"/>
                  </a:cubicBezTo>
                  <a:cubicBezTo>
                    <a:pt x="5439820" y="1509675"/>
                    <a:pt x="5440628" y="1485752"/>
                    <a:pt x="5443715" y="1462087"/>
                  </a:cubicBezTo>
                  <a:cubicBezTo>
                    <a:pt x="5445408" y="1449106"/>
                    <a:pt x="5451088" y="1436900"/>
                    <a:pt x="5453240" y="1423987"/>
                  </a:cubicBezTo>
                  <a:cubicBezTo>
                    <a:pt x="5457448" y="1398738"/>
                    <a:pt x="5459145" y="1373127"/>
                    <a:pt x="5462765" y="1347787"/>
                  </a:cubicBezTo>
                  <a:cubicBezTo>
                    <a:pt x="5468673" y="1306437"/>
                    <a:pt x="5465327" y="1325457"/>
                    <a:pt x="5472290" y="1290637"/>
                  </a:cubicBezTo>
                  <a:cubicBezTo>
                    <a:pt x="5473878" y="1255712"/>
                    <a:pt x="5477973" y="1220811"/>
                    <a:pt x="5477053" y="1185862"/>
                  </a:cubicBezTo>
                  <a:cubicBezTo>
                    <a:pt x="5474674" y="1095449"/>
                    <a:pt x="5470687" y="1135514"/>
                    <a:pt x="5458003" y="1076325"/>
                  </a:cubicBezTo>
                  <a:cubicBezTo>
                    <a:pt x="5448202" y="1030587"/>
                    <a:pt x="5459828" y="1054768"/>
                    <a:pt x="5443715" y="1009650"/>
                  </a:cubicBezTo>
                  <a:cubicBezTo>
                    <a:pt x="5439649" y="998264"/>
                    <a:pt x="5434604" y="987238"/>
                    <a:pt x="5429428" y="976312"/>
                  </a:cubicBezTo>
                  <a:cubicBezTo>
                    <a:pt x="5420311" y="957064"/>
                    <a:pt x="5406019" y="939825"/>
                    <a:pt x="5400853" y="919162"/>
                  </a:cubicBezTo>
                  <a:cubicBezTo>
                    <a:pt x="5394098" y="892144"/>
                    <a:pt x="5390004" y="873968"/>
                    <a:pt x="5381803" y="847725"/>
                  </a:cubicBezTo>
                  <a:cubicBezTo>
                    <a:pt x="5377311" y="833350"/>
                    <a:pt x="5371765" y="819311"/>
                    <a:pt x="5367515" y="804862"/>
                  </a:cubicBezTo>
                  <a:cubicBezTo>
                    <a:pt x="5363821" y="792303"/>
                    <a:pt x="5361586" y="779349"/>
                    <a:pt x="5357990" y="766762"/>
                  </a:cubicBezTo>
                  <a:cubicBezTo>
                    <a:pt x="5355232" y="757108"/>
                    <a:pt x="5355609" y="758824"/>
                    <a:pt x="5348465" y="738187"/>
                  </a:cubicBezTo>
                  <a:cubicBezTo>
                    <a:pt x="5341321" y="717550"/>
                    <a:pt x="5327034" y="673893"/>
                    <a:pt x="5315128" y="642937"/>
                  </a:cubicBezTo>
                  <a:cubicBezTo>
                    <a:pt x="5303222" y="611981"/>
                    <a:pt x="5285759" y="573088"/>
                    <a:pt x="5277028" y="552450"/>
                  </a:cubicBezTo>
                  <a:cubicBezTo>
                    <a:pt x="5268297" y="531812"/>
                    <a:pt x="5267343" y="530292"/>
                    <a:pt x="5262740" y="519112"/>
                  </a:cubicBezTo>
                  <a:cubicBezTo>
                    <a:pt x="5256230" y="503302"/>
                    <a:pt x="5256390" y="494506"/>
                    <a:pt x="5243690" y="471487"/>
                  </a:cubicBezTo>
                  <a:cubicBezTo>
                    <a:pt x="5230990" y="448468"/>
                    <a:pt x="5202415" y="405606"/>
                    <a:pt x="5186540" y="381000"/>
                  </a:cubicBezTo>
                  <a:cubicBezTo>
                    <a:pt x="5170665" y="356394"/>
                    <a:pt x="5169948" y="349268"/>
                    <a:pt x="5148440" y="323850"/>
                  </a:cubicBezTo>
                  <a:cubicBezTo>
                    <a:pt x="5139739" y="313567"/>
                    <a:pt x="5128395" y="305701"/>
                    <a:pt x="5119865" y="295275"/>
                  </a:cubicBezTo>
                  <a:cubicBezTo>
                    <a:pt x="5114003" y="288111"/>
                    <a:pt x="5111361" y="278690"/>
                    <a:pt x="5105578" y="271462"/>
                  </a:cubicBezTo>
                  <a:cubicBezTo>
                    <a:pt x="5095380" y="258715"/>
                    <a:pt x="5059042" y="227036"/>
                    <a:pt x="5048428" y="219075"/>
                  </a:cubicBezTo>
                  <a:cubicBezTo>
                    <a:pt x="5041023" y="213521"/>
                    <a:pt x="5032198" y="210096"/>
                    <a:pt x="5024615" y="204787"/>
                  </a:cubicBezTo>
                  <a:cubicBezTo>
                    <a:pt x="5016288" y="198958"/>
                    <a:pt x="5009564" y="190891"/>
                    <a:pt x="5000803" y="185737"/>
                  </a:cubicBezTo>
                  <a:cubicBezTo>
                    <a:pt x="4960943" y="162290"/>
                    <a:pt x="4910671" y="142658"/>
                    <a:pt x="4867453" y="128587"/>
                  </a:cubicBezTo>
                  <a:cubicBezTo>
                    <a:pt x="4824945" y="114747"/>
                    <a:pt x="4780723" y="106183"/>
                    <a:pt x="4738865" y="90487"/>
                  </a:cubicBezTo>
                  <a:cubicBezTo>
                    <a:pt x="4664611" y="62643"/>
                    <a:pt x="4729010" y="87652"/>
                    <a:pt x="4615040" y="38100"/>
                  </a:cubicBezTo>
                  <a:cubicBezTo>
                    <a:pt x="4607200" y="34691"/>
                    <a:pt x="4599691" y="29784"/>
                    <a:pt x="4591228" y="28575"/>
                  </a:cubicBezTo>
                  <a:cubicBezTo>
                    <a:pt x="4580115" y="26987"/>
                    <a:pt x="4568934" y="25820"/>
                    <a:pt x="4557890" y="23812"/>
                  </a:cubicBezTo>
                  <a:cubicBezTo>
                    <a:pt x="4551450" y="22641"/>
                    <a:pt x="4545345" y="19773"/>
                    <a:pt x="4538840" y="19050"/>
                  </a:cubicBezTo>
                  <a:cubicBezTo>
                    <a:pt x="4516695" y="16589"/>
                    <a:pt x="4494355" y="16304"/>
                    <a:pt x="4472165" y="14287"/>
                  </a:cubicBezTo>
                  <a:cubicBezTo>
                    <a:pt x="4459419" y="13128"/>
                    <a:pt x="4446779" y="10992"/>
                    <a:pt x="4434065" y="9525"/>
                  </a:cubicBezTo>
                  <a:lnTo>
                    <a:pt x="4348340" y="0"/>
                  </a:lnTo>
                  <a:lnTo>
                    <a:pt x="4057828" y="9525"/>
                  </a:lnTo>
                  <a:cubicBezTo>
                    <a:pt x="4021034" y="11148"/>
                    <a:pt x="4032271" y="11887"/>
                    <a:pt x="4005440" y="23812"/>
                  </a:cubicBezTo>
                  <a:cubicBezTo>
                    <a:pt x="3982438" y="34035"/>
                    <a:pt x="3978774" y="31906"/>
                    <a:pt x="3957815" y="47625"/>
                  </a:cubicBezTo>
                  <a:cubicBezTo>
                    <a:pt x="3952427" y="51666"/>
                    <a:pt x="3947963" y="56843"/>
                    <a:pt x="3943528" y="61912"/>
                  </a:cubicBezTo>
                  <a:cubicBezTo>
                    <a:pt x="3923776" y="84486"/>
                    <a:pt x="3925081" y="84719"/>
                    <a:pt x="3910190" y="109537"/>
                  </a:cubicBezTo>
                  <a:cubicBezTo>
                    <a:pt x="3898592" y="155931"/>
                    <a:pt x="3905527" y="135482"/>
                    <a:pt x="3891140" y="171450"/>
                  </a:cubicBezTo>
                  <a:cubicBezTo>
                    <a:pt x="3889251" y="180895"/>
                    <a:pt x="3884980" y="204217"/>
                    <a:pt x="3881615" y="214312"/>
                  </a:cubicBezTo>
                  <a:cubicBezTo>
                    <a:pt x="3878911" y="222422"/>
                    <a:pt x="3875265" y="230187"/>
                    <a:pt x="3872090" y="238125"/>
                  </a:cubicBezTo>
                  <a:cubicBezTo>
                    <a:pt x="3870663" y="245260"/>
                    <a:pt x="3865556" y="272760"/>
                    <a:pt x="3862565" y="280987"/>
                  </a:cubicBezTo>
                  <a:cubicBezTo>
                    <a:pt x="3846084" y="326310"/>
                    <a:pt x="3851262" y="303594"/>
                    <a:pt x="3829228" y="347662"/>
                  </a:cubicBezTo>
                  <a:cubicBezTo>
                    <a:pt x="3820601" y="364915"/>
                    <a:pt x="3817549" y="387378"/>
                    <a:pt x="3800653" y="400050"/>
                  </a:cubicBezTo>
                  <a:cubicBezTo>
                    <a:pt x="3794303" y="404812"/>
                    <a:pt x="3787577" y="409110"/>
                    <a:pt x="3781603" y="414337"/>
                  </a:cubicBezTo>
                  <a:cubicBezTo>
                    <a:pt x="3753188" y="439200"/>
                    <a:pt x="3774717" y="430346"/>
                    <a:pt x="3743503" y="438150"/>
                  </a:cubicBezTo>
                  <a:cubicBezTo>
                    <a:pt x="3703620" y="478032"/>
                    <a:pt x="3723641" y="463401"/>
                    <a:pt x="3686353" y="485775"/>
                  </a:cubicBezTo>
                  <a:cubicBezTo>
                    <a:pt x="3678415" y="496887"/>
                    <a:pt x="3671282" y="508621"/>
                    <a:pt x="3662540" y="519112"/>
                  </a:cubicBezTo>
                  <a:cubicBezTo>
                    <a:pt x="3655354" y="527736"/>
                    <a:pt x="3645366" y="533873"/>
                    <a:pt x="3638728" y="542925"/>
                  </a:cubicBezTo>
                  <a:cubicBezTo>
                    <a:pt x="3627780" y="557854"/>
                    <a:pt x="3621261" y="575739"/>
                    <a:pt x="3610153" y="590550"/>
                  </a:cubicBezTo>
                  <a:lnTo>
                    <a:pt x="3581578" y="628650"/>
                  </a:lnTo>
                  <a:cubicBezTo>
                    <a:pt x="3576815" y="635000"/>
                    <a:pt x="3572903" y="642087"/>
                    <a:pt x="3567290" y="647700"/>
                  </a:cubicBezTo>
                  <a:cubicBezTo>
                    <a:pt x="3548240" y="666750"/>
                    <a:pt x="3530415" y="687110"/>
                    <a:pt x="3510140" y="704850"/>
                  </a:cubicBezTo>
                  <a:cubicBezTo>
                    <a:pt x="3497440" y="715962"/>
                    <a:pt x="3483973" y="726254"/>
                    <a:pt x="3472040" y="738187"/>
                  </a:cubicBezTo>
                  <a:cubicBezTo>
                    <a:pt x="3463273" y="746954"/>
                    <a:pt x="3457495" y="758525"/>
                    <a:pt x="3448228" y="766762"/>
                  </a:cubicBezTo>
                  <a:cubicBezTo>
                    <a:pt x="3442922" y="771479"/>
                    <a:pt x="3435384" y="772839"/>
                    <a:pt x="3429178" y="776287"/>
                  </a:cubicBezTo>
                  <a:cubicBezTo>
                    <a:pt x="3421086" y="780783"/>
                    <a:pt x="3413215" y="785669"/>
                    <a:pt x="3405365" y="790575"/>
                  </a:cubicBezTo>
                  <a:cubicBezTo>
                    <a:pt x="3400511" y="793609"/>
                    <a:pt x="3396048" y="797260"/>
                    <a:pt x="3391078" y="800100"/>
                  </a:cubicBezTo>
                  <a:cubicBezTo>
                    <a:pt x="3384914" y="803622"/>
                    <a:pt x="3378048" y="805862"/>
                    <a:pt x="3372028" y="809625"/>
                  </a:cubicBezTo>
                  <a:cubicBezTo>
                    <a:pt x="3331757" y="834794"/>
                    <a:pt x="3375838" y="814768"/>
                    <a:pt x="3329165" y="833437"/>
                  </a:cubicBezTo>
                  <a:cubicBezTo>
                    <a:pt x="3308327" y="864695"/>
                    <a:pt x="3335145" y="830802"/>
                    <a:pt x="3291065" y="857250"/>
                  </a:cubicBezTo>
                  <a:cubicBezTo>
                    <a:pt x="3215167" y="902789"/>
                    <a:pt x="3270921" y="876598"/>
                    <a:pt x="3219628" y="890587"/>
                  </a:cubicBezTo>
                  <a:cubicBezTo>
                    <a:pt x="3178426" y="901824"/>
                    <a:pt x="3201675" y="898700"/>
                    <a:pt x="3157715" y="914400"/>
                  </a:cubicBezTo>
                  <a:cubicBezTo>
                    <a:pt x="3146831" y="918287"/>
                    <a:pt x="3135678" y="921504"/>
                    <a:pt x="3124378" y="923925"/>
                  </a:cubicBezTo>
                  <a:cubicBezTo>
                    <a:pt x="3113402" y="926277"/>
                    <a:pt x="3102113" y="926842"/>
                    <a:pt x="3091040" y="928687"/>
                  </a:cubicBezTo>
                  <a:cubicBezTo>
                    <a:pt x="3083056" y="930018"/>
                    <a:pt x="3075081" y="931487"/>
                    <a:pt x="3067228" y="933450"/>
                  </a:cubicBezTo>
                  <a:cubicBezTo>
                    <a:pt x="3062358" y="934668"/>
                    <a:pt x="3057863" y="937227"/>
                    <a:pt x="3052940" y="938212"/>
                  </a:cubicBezTo>
                  <a:cubicBezTo>
                    <a:pt x="3034002" y="941999"/>
                    <a:pt x="3014728" y="943949"/>
                    <a:pt x="2995790" y="947737"/>
                  </a:cubicBezTo>
                  <a:cubicBezTo>
                    <a:pt x="2960971" y="954702"/>
                    <a:pt x="2979991" y="951355"/>
                    <a:pt x="2938640" y="957262"/>
                  </a:cubicBezTo>
                  <a:cubicBezTo>
                    <a:pt x="2924353" y="962025"/>
                    <a:pt x="2909621" y="965618"/>
                    <a:pt x="2895778" y="971550"/>
                  </a:cubicBezTo>
                  <a:cubicBezTo>
                    <a:pt x="2857826" y="987814"/>
                    <a:pt x="2873910" y="982013"/>
                    <a:pt x="2848153" y="990600"/>
                  </a:cubicBezTo>
                  <a:cubicBezTo>
                    <a:pt x="2844978" y="995362"/>
                    <a:pt x="2843572" y="1002003"/>
                    <a:pt x="2838628" y="1004887"/>
                  </a:cubicBezTo>
                  <a:cubicBezTo>
                    <a:pt x="2823859" y="1013502"/>
                    <a:pt x="2805664" y="1015140"/>
                    <a:pt x="2791003" y="1023937"/>
                  </a:cubicBezTo>
                  <a:cubicBezTo>
                    <a:pt x="2758581" y="1043391"/>
                    <a:pt x="2775972" y="1035298"/>
                    <a:pt x="2738615" y="1047750"/>
                  </a:cubicBezTo>
                  <a:cubicBezTo>
                    <a:pt x="2732265" y="1052512"/>
                    <a:pt x="2726791" y="1058753"/>
                    <a:pt x="2719565" y="1062037"/>
                  </a:cubicBezTo>
                  <a:cubicBezTo>
                    <a:pt x="2671512" y="1083879"/>
                    <a:pt x="2698930" y="1056082"/>
                    <a:pt x="2652890" y="1090612"/>
                  </a:cubicBezTo>
                  <a:cubicBezTo>
                    <a:pt x="2637597" y="1102082"/>
                    <a:pt x="2625032" y="1116867"/>
                    <a:pt x="2610028" y="1128712"/>
                  </a:cubicBezTo>
                  <a:cubicBezTo>
                    <a:pt x="2594819" y="1140720"/>
                    <a:pt x="2576106" y="1148348"/>
                    <a:pt x="2562403" y="1162050"/>
                  </a:cubicBezTo>
                  <a:cubicBezTo>
                    <a:pt x="2543684" y="1180767"/>
                    <a:pt x="2530941" y="1194690"/>
                    <a:pt x="2505253" y="1209675"/>
                  </a:cubicBezTo>
                  <a:cubicBezTo>
                    <a:pt x="2456760" y="1237962"/>
                    <a:pt x="2450419" y="1245415"/>
                    <a:pt x="2400478" y="1262062"/>
                  </a:cubicBezTo>
                  <a:cubicBezTo>
                    <a:pt x="2388059" y="1266202"/>
                    <a:pt x="2374797" y="1267447"/>
                    <a:pt x="2362378" y="1271587"/>
                  </a:cubicBezTo>
                  <a:cubicBezTo>
                    <a:pt x="2346158" y="1276994"/>
                    <a:pt x="2331193" y="1285940"/>
                    <a:pt x="2314753" y="1290637"/>
                  </a:cubicBezTo>
                  <a:cubicBezTo>
                    <a:pt x="2273632" y="1302386"/>
                    <a:pt x="2292748" y="1297895"/>
                    <a:pt x="2257603" y="1304925"/>
                  </a:cubicBezTo>
                  <a:lnTo>
                    <a:pt x="2090915" y="1295400"/>
                  </a:lnTo>
                  <a:cubicBezTo>
                    <a:pt x="2027471" y="1290868"/>
                    <a:pt x="2084518" y="1291846"/>
                    <a:pt x="2033765" y="1285875"/>
                  </a:cubicBezTo>
                  <a:cubicBezTo>
                    <a:pt x="2014780" y="1283641"/>
                    <a:pt x="1995665" y="1282700"/>
                    <a:pt x="1976615" y="1281112"/>
                  </a:cubicBezTo>
                  <a:cubicBezTo>
                    <a:pt x="1952803" y="1282700"/>
                    <a:pt x="1928779" y="1282335"/>
                    <a:pt x="1905178" y="1285875"/>
                  </a:cubicBezTo>
                  <a:cubicBezTo>
                    <a:pt x="1896723" y="1287143"/>
                    <a:pt x="1889659" y="1293327"/>
                    <a:pt x="1881365" y="1295400"/>
                  </a:cubicBezTo>
                  <a:cubicBezTo>
                    <a:pt x="1870475" y="1298122"/>
                    <a:pt x="1859140" y="1298575"/>
                    <a:pt x="1848028" y="1300162"/>
                  </a:cubicBezTo>
                  <a:cubicBezTo>
                    <a:pt x="1813444" y="1311691"/>
                    <a:pt x="1857940" y="1295185"/>
                    <a:pt x="1814690" y="1319212"/>
                  </a:cubicBezTo>
                  <a:cubicBezTo>
                    <a:pt x="1807217" y="1323364"/>
                    <a:pt x="1798351" y="1324585"/>
                    <a:pt x="1790878" y="1328737"/>
                  </a:cubicBezTo>
                  <a:cubicBezTo>
                    <a:pt x="1783939" y="1332592"/>
                    <a:pt x="1779081" y="1339801"/>
                    <a:pt x="1771828" y="1343025"/>
                  </a:cubicBezTo>
                  <a:cubicBezTo>
                    <a:pt x="1764431" y="1346313"/>
                    <a:pt x="1755953" y="1346200"/>
                    <a:pt x="1748015" y="1347787"/>
                  </a:cubicBezTo>
                  <a:cubicBezTo>
                    <a:pt x="1741665" y="1350962"/>
                    <a:pt x="1742459" y="1351756"/>
                    <a:pt x="1728965" y="1357312"/>
                  </a:cubicBezTo>
                  <a:cubicBezTo>
                    <a:pt x="1715471" y="1362868"/>
                    <a:pt x="1679753" y="1375569"/>
                    <a:pt x="1667053" y="1381125"/>
                  </a:cubicBezTo>
                  <a:cubicBezTo>
                    <a:pt x="1662290" y="1384300"/>
                    <a:pt x="1657162" y="1386986"/>
                    <a:pt x="1652765" y="1390650"/>
                  </a:cubicBezTo>
                  <a:cubicBezTo>
                    <a:pt x="1647591" y="1394962"/>
                    <a:pt x="1644326" y="1401595"/>
                    <a:pt x="1638478" y="1404937"/>
                  </a:cubicBezTo>
                  <a:cubicBezTo>
                    <a:pt x="1632795" y="1408184"/>
                    <a:pt x="1625444" y="1407122"/>
                    <a:pt x="1619428" y="1409700"/>
                  </a:cubicBezTo>
                  <a:cubicBezTo>
                    <a:pt x="1603114" y="1416692"/>
                    <a:pt x="1587022" y="1424380"/>
                    <a:pt x="1571803" y="1433512"/>
                  </a:cubicBezTo>
                  <a:cubicBezTo>
                    <a:pt x="1548866" y="1447274"/>
                    <a:pt x="1544757" y="1450568"/>
                    <a:pt x="1519415" y="1462087"/>
                  </a:cubicBezTo>
                  <a:cubicBezTo>
                    <a:pt x="1511632" y="1465624"/>
                    <a:pt x="1503338" y="1467972"/>
                    <a:pt x="1495603" y="1471612"/>
                  </a:cubicBezTo>
                  <a:cubicBezTo>
                    <a:pt x="1476332" y="1480681"/>
                    <a:pt x="1458932" y="1494336"/>
                    <a:pt x="1438453" y="1500187"/>
                  </a:cubicBezTo>
                  <a:cubicBezTo>
                    <a:pt x="1413161" y="1507413"/>
                    <a:pt x="1400703" y="1510450"/>
                    <a:pt x="1376540" y="1519237"/>
                  </a:cubicBezTo>
                  <a:cubicBezTo>
                    <a:pt x="1368506" y="1522159"/>
                    <a:pt x="1360789" y="1525917"/>
                    <a:pt x="1352728" y="1528762"/>
                  </a:cubicBezTo>
                  <a:cubicBezTo>
                    <a:pt x="1312258" y="1543045"/>
                    <a:pt x="1288066" y="1550302"/>
                    <a:pt x="1247953" y="1562100"/>
                  </a:cubicBezTo>
                  <a:lnTo>
                    <a:pt x="1214615" y="1571625"/>
                  </a:lnTo>
                  <a:cubicBezTo>
                    <a:pt x="1209853" y="1574800"/>
                    <a:pt x="1205642" y="1579024"/>
                    <a:pt x="1200328" y="1581150"/>
                  </a:cubicBezTo>
                  <a:cubicBezTo>
                    <a:pt x="1159273" y="1597572"/>
                    <a:pt x="1147246" y="1594399"/>
                    <a:pt x="1114603" y="1614487"/>
                  </a:cubicBezTo>
                  <a:cubicBezTo>
                    <a:pt x="1102972" y="1621644"/>
                    <a:pt x="1093480" y="1632193"/>
                    <a:pt x="1081265" y="1638300"/>
                  </a:cubicBezTo>
                  <a:cubicBezTo>
                    <a:pt x="1070928" y="1643469"/>
                    <a:pt x="1058551" y="1643272"/>
                    <a:pt x="1047928" y="1647825"/>
                  </a:cubicBezTo>
                  <a:cubicBezTo>
                    <a:pt x="1036164" y="1652867"/>
                    <a:pt x="1026038" y="1661151"/>
                    <a:pt x="1014590" y="1666875"/>
                  </a:cubicBezTo>
                  <a:cubicBezTo>
                    <a:pt x="1000606" y="1673867"/>
                    <a:pt x="985546" y="1678610"/>
                    <a:pt x="971728" y="1685925"/>
                  </a:cubicBezTo>
                  <a:cubicBezTo>
                    <a:pt x="958492" y="1692932"/>
                    <a:pt x="947023" y="1703039"/>
                    <a:pt x="933628" y="1709737"/>
                  </a:cubicBezTo>
                  <a:cubicBezTo>
                    <a:pt x="865309" y="1743897"/>
                    <a:pt x="923557" y="1705293"/>
                    <a:pt x="866953" y="1738312"/>
                  </a:cubicBezTo>
                  <a:cubicBezTo>
                    <a:pt x="857065" y="1744080"/>
                    <a:pt x="848617" y="1752242"/>
                    <a:pt x="838378" y="1757362"/>
                  </a:cubicBezTo>
                  <a:cubicBezTo>
                    <a:pt x="829398" y="1761852"/>
                    <a:pt x="818943" y="1762732"/>
                    <a:pt x="809803" y="1766887"/>
                  </a:cubicBezTo>
                  <a:cubicBezTo>
                    <a:pt x="801376" y="1770718"/>
                    <a:pt x="794270" y="1777035"/>
                    <a:pt x="785990" y="1781175"/>
                  </a:cubicBezTo>
                  <a:cubicBezTo>
                    <a:pt x="775177" y="1786582"/>
                    <a:pt x="763372" y="1789870"/>
                    <a:pt x="752653" y="1795462"/>
                  </a:cubicBezTo>
                  <a:cubicBezTo>
                    <a:pt x="726816" y="1808942"/>
                    <a:pt x="699767" y="1820840"/>
                    <a:pt x="676453" y="1838325"/>
                  </a:cubicBezTo>
                  <a:cubicBezTo>
                    <a:pt x="670103" y="1843087"/>
                    <a:pt x="664502" y="1849062"/>
                    <a:pt x="657403" y="1852612"/>
                  </a:cubicBezTo>
                  <a:cubicBezTo>
                    <a:pt x="606502" y="1878062"/>
                    <a:pt x="649925" y="1844988"/>
                    <a:pt x="605015" y="1876425"/>
                  </a:cubicBezTo>
                  <a:cubicBezTo>
                    <a:pt x="596688" y="1882254"/>
                    <a:pt x="589919" y="1890245"/>
                    <a:pt x="581203" y="1895475"/>
                  </a:cubicBezTo>
                  <a:cubicBezTo>
                    <a:pt x="565984" y="1904607"/>
                    <a:pt x="533578" y="1919287"/>
                    <a:pt x="533578" y="1919287"/>
                  </a:cubicBezTo>
                  <a:cubicBezTo>
                    <a:pt x="528815" y="1925637"/>
                    <a:pt x="525264" y="1933110"/>
                    <a:pt x="519290" y="1938337"/>
                  </a:cubicBezTo>
                  <a:cubicBezTo>
                    <a:pt x="512324" y="1944433"/>
                    <a:pt x="502964" y="1947181"/>
                    <a:pt x="495478" y="1952625"/>
                  </a:cubicBezTo>
                  <a:cubicBezTo>
                    <a:pt x="485451" y="1959918"/>
                    <a:pt x="475670" y="1967670"/>
                    <a:pt x="466903" y="1976437"/>
                  </a:cubicBezTo>
                  <a:cubicBezTo>
                    <a:pt x="459715" y="1983625"/>
                    <a:pt x="455451" y="1993497"/>
                    <a:pt x="447853" y="2000250"/>
                  </a:cubicBezTo>
                  <a:cubicBezTo>
                    <a:pt x="440934" y="2006400"/>
                    <a:pt x="431347" y="2008854"/>
                    <a:pt x="424040" y="2014537"/>
                  </a:cubicBezTo>
                  <a:cubicBezTo>
                    <a:pt x="416951" y="2020050"/>
                    <a:pt x="412079" y="2028074"/>
                    <a:pt x="404990" y="2033587"/>
                  </a:cubicBezTo>
                  <a:cubicBezTo>
                    <a:pt x="347436" y="2078352"/>
                    <a:pt x="411680" y="2019689"/>
                    <a:pt x="362128" y="2062162"/>
                  </a:cubicBezTo>
                  <a:cubicBezTo>
                    <a:pt x="357014" y="2066545"/>
                    <a:pt x="353552" y="2072880"/>
                    <a:pt x="347840" y="2076450"/>
                  </a:cubicBezTo>
                  <a:cubicBezTo>
                    <a:pt x="340591" y="2080981"/>
                    <a:pt x="331840" y="2082503"/>
                    <a:pt x="324028" y="2085975"/>
                  </a:cubicBezTo>
                  <a:cubicBezTo>
                    <a:pt x="317540" y="2088858"/>
                    <a:pt x="311184" y="2092052"/>
                    <a:pt x="304978" y="2095500"/>
                  </a:cubicBezTo>
                  <a:cubicBezTo>
                    <a:pt x="296886" y="2099995"/>
                    <a:pt x="289624" y="2106028"/>
                    <a:pt x="281165" y="2109787"/>
                  </a:cubicBezTo>
                  <a:cubicBezTo>
                    <a:pt x="275184" y="2112445"/>
                    <a:pt x="268409" y="2112752"/>
                    <a:pt x="262115" y="2114550"/>
                  </a:cubicBezTo>
                  <a:cubicBezTo>
                    <a:pt x="257288" y="2115929"/>
                    <a:pt x="252590" y="2117725"/>
                    <a:pt x="247828" y="2119312"/>
                  </a:cubicBezTo>
                  <a:cubicBezTo>
                    <a:pt x="243065" y="2122487"/>
                    <a:pt x="238660" y="2126277"/>
                    <a:pt x="233540" y="2128837"/>
                  </a:cubicBezTo>
                  <a:cubicBezTo>
                    <a:pt x="229050" y="2131082"/>
                    <a:pt x="223528" y="2130969"/>
                    <a:pt x="219253" y="2133600"/>
                  </a:cubicBezTo>
                  <a:cubicBezTo>
                    <a:pt x="202750" y="2143756"/>
                    <a:pt x="187560" y="2155907"/>
                    <a:pt x="171628" y="2166937"/>
                  </a:cubicBezTo>
                  <a:cubicBezTo>
                    <a:pt x="166922" y="2170195"/>
                    <a:pt x="162770" y="2174652"/>
                    <a:pt x="157340" y="2176462"/>
                  </a:cubicBezTo>
                  <a:lnTo>
                    <a:pt x="128765" y="2195512"/>
                  </a:ln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8E50CEE5-9629-41BB-95E9-C677B6D30355}"/>
                </a:ext>
              </a:extLst>
            </p:cNvPr>
            <p:cNvSpPr txBox="1"/>
            <p:nvPr/>
          </p:nvSpPr>
          <p:spPr>
            <a:xfrm rot="20351656">
              <a:off x="5381390" y="3439105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8C314D1D-5DAD-4181-B15B-6A5190BD62F6}"/>
              </a:ext>
            </a:extLst>
          </p:cNvPr>
          <p:cNvGrpSpPr/>
          <p:nvPr/>
        </p:nvGrpSpPr>
        <p:grpSpPr>
          <a:xfrm>
            <a:off x="5829161" y="349263"/>
            <a:ext cx="3848485" cy="2886364"/>
            <a:chOff x="484632" y="0"/>
            <a:chExt cx="9144000" cy="6858000"/>
          </a:xfrm>
        </p:grpSpPr>
        <p:pic>
          <p:nvPicPr>
            <p:cNvPr id="26" name="Picture 25" descr="Background pattern&#10;&#10;Description automatically generated">
              <a:extLst>
                <a:ext uri="{FF2B5EF4-FFF2-40B4-BE49-F238E27FC236}">
                  <a16:creationId xmlns:a16="http://schemas.microsoft.com/office/drawing/2014/main" id="{58EAD099-58D8-4613-B4D9-DB30B404BA3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F562B01D-FE70-4E10-B4D7-975AE8D1D783}"/>
                </a:ext>
              </a:extLst>
            </p:cNvPr>
            <p:cNvSpPr/>
            <p:nvPr/>
          </p:nvSpPr>
          <p:spPr>
            <a:xfrm>
              <a:off x="2465521" y="1968259"/>
              <a:ext cx="5735504" cy="3413366"/>
            </a:xfrm>
            <a:custGeom>
              <a:avLst/>
              <a:gdLst>
                <a:gd name="connsiteX0" fmla="*/ 701542 w 5735504"/>
                <a:gd name="connsiteY0" fmla="*/ 2679941 h 3413366"/>
                <a:gd name="connsiteX1" fmla="*/ 658679 w 5735504"/>
                <a:gd name="connsiteY1" fmla="*/ 2713279 h 3413366"/>
                <a:gd name="connsiteX2" fmla="*/ 630104 w 5735504"/>
                <a:gd name="connsiteY2" fmla="*/ 2722804 h 3413366"/>
                <a:gd name="connsiteX3" fmla="*/ 592004 w 5735504"/>
                <a:gd name="connsiteY3" fmla="*/ 2737091 h 3413366"/>
                <a:gd name="connsiteX4" fmla="*/ 563429 w 5735504"/>
                <a:gd name="connsiteY4" fmla="*/ 2741854 h 3413366"/>
                <a:gd name="connsiteX5" fmla="*/ 501517 w 5735504"/>
                <a:gd name="connsiteY5" fmla="*/ 2756141 h 3413366"/>
                <a:gd name="connsiteX6" fmla="*/ 425317 w 5735504"/>
                <a:gd name="connsiteY6" fmla="*/ 2784716 h 3413366"/>
                <a:gd name="connsiteX7" fmla="*/ 391979 w 5735504"/>
                <a:gd name="connsiteY7" fmla="*/ 2803766 h 3413366"/>
                <a:gd name="connsiteX8" fmla="*/ 315779 w 5735504"/>
                <a:gd name="connsiteY8" fmla="*/ 2827579 h 3413366"/>
                <a:gd name="connsiteX9" fmla="*/ 277679 w 5735504"/>
                <a:gd name="connsiteY9" fmla="*/ 2841866 h 3413366"/>
                <a:gd name="connsiteX10" fmla="*/ 239579 w 5735504"/>
                <a:gd name="connsiteY10" fmla="*/ 2860916 h 3413366"/>
                <a:gd name="connsiteX11" fmla="*/ 201479 w 5735504"/>
                <a:gd name="connsiteY11" fmla="*/ 2875204 h 3413366"/>
                <a:gd name="connsiteX12" fmla="*/ 172904 w 5735504"/>
                <a:gd name="connsiteY12" fmla="*/ 2889491 h 3413366"/>
                <a:gd name="connsiteX13" fmla="*/ 139567 w 5735504"/>
                <a:gd name="connsiteY13" fmla="*/ 2894254 h 3413366"/>
                <a:gd name="connsiteX14" fmla="*/ 58604 w 5735504"/>
                <a:gd name="connsiteY14" fmla="*/ 2932354 h 3413366"/>
                <a:gd name="connsiteX15" fmla="*/ 39554 w 5735504"/>
                <a:gd name="connsiteY15" fmla="*/ 2956166 h 3413366"/>
                <a:gd name="connsiteX16" fmla="*/ 15742 w 5735504"/>
                <a:gd name="connsiteY16" fmla="*/ 2979979 h 3413366"/>
                <a:gd name="connsiteX17" fmla="*/ 6217 w 5735504"/>
                <a:gd name="connsiteY17" fmla="*/ 3003791 h 3413366"/>
                <a:gd name="connsiteX18" fmla="*/ 6217 w 5735504"/>
                <a:gd name="connsiteY18" fmla="*/ 3175241 h 3413366"/>
                <a:gd name="connsiteX19" fmla="*/ 20504 w 5735504"/>
                <a:gd name="connsiteY19" fmla="*/ 3251441 h 3413366"/>
                <a:gd name="connsiteX20" fmla="*/ 39554 w 5735504"/>
                <a:gd name="connsiteY20" fmla="*/ 3284779 h 3413366"/>
                <a:gd name="connsiteX21" fmla="*/ 72892 w 5735504"/>
                <a:gd name="connsiteY21" fmla="*/ 3299066 h 3413366"/>
                <a:gd name="connsiteX22" fmla="*/ 101467 w 5735504"/>
                <a:gd name="connsiteY22" fmla="*/ 3313354 h 3413366"/>
                <a:gd name="connsiteX23" fmla="*/ 182429 w 5735504"/>
                <a:gd name="connsiteY23" fmla="*/ 3332404 h 3413366"/>
                <a:gd name="connsiteX24" fmla="*/ 272917 w 5735504"/>
                <a:gd name="connsiteY24" fmla="*/ 3346691 h 3413366"/>
                <a:gd name="connsiteX25" fmla="*/ 353879 w 5735504"/>
                <a:gd name="connsiteY25" fmla="*/ 3375266 h 3413366"/>
                <a:gd name="connsiteX26" fmla="*/ 449129 w 5735504"/>
                <a:gd name="connsiteY26" fmla="*/ 3394316 h 3413366"/>
                <a:gd name="connsiteX27" fmla="*/ 534854 w 5735504"/>
                <a:gd name="connsiteY27" fmla="*/ 3408604 h 3413366"/>
                <a:gd name="connsiteX28" fmla="*/ 715829 w 5735504"/>
                <a:gd name="connsiteY28" fmla="*/ 3413366 h 3413366"/>
                <a:gd name="connsiteX29" fmla="*/ 787267 w 5735504"/>
                <a:gd name="connsiteY29" fmla="*/ 3408604 h 3413366"/>
                <a:gd name="connsiteX30" fmla="*/ 825367 w 5735504"/>
                <a:gd name="connsiteY30" fmla="*/ 3389554 h 3413366"/>
                <a:gd name="connsiteX31" fmla="*/ 868229 w 5735504"/>
                <a:gd name="connsiteY31" fmla="*/ 3370504 h 3413366"/>
                <a:gd name="connsiteX32" fmla="*/ 915854 w 5735504"/>
                <a:gd name="connsiteY32" fmla="*/ 3341929 h 3413366"/>
                <a:gd name="connsiteX33" fmla="*/ 987292 w 5735504"/>
                <a:gd name="connsiteY33" fmla="*/ 3308591 h 3413366"/>
                <a:gd name="connsiteX34" fmla="*/ 1044442 w 5735504"/>
                <a:gd name="connsiteY34" fmla="*/ 3289541 h 3413366"/>
                <a:gd name="connsiteX35" fmla="*/ 1130167 w 5735504"/>
                <a:gd name="connsiteY35" fmla="*/ 3265729 h 3413366"/>
                <a:gd name="connsiteX36" fmla="*/ 1239704 w 5735504"/>
                <a:gd name="connsiteY36" fmla="*/ 3227629 h 3413366"/>
                <a:gd name="connsiteX37" fmla="*/ 1315904 w 5735504"/>
                <a:gd name="connsiteY37" fmla="*/ 3194291 h 3413366"/>
                <a:gd name="connsiteX38" fmla="*/ 1392104 w 5735504"/>
                <a:gd name="connsiteY38" fmla="*/ 3175241 h 3413366"/>
                <a:gd name="connsiteX39" fmla="*/ 1482592 w 5735504"/>
                <a:gd name="connsiteY39" fmla="*/ 3137141 h 3413366"/>
                <a:gd name="connsiteX40" fmla="*/ 1573079 w 5735504"/>
                <a:gd name="connsiteY40" fmla="*/ 3089516 h 3413366"/>
                <a:gd name="connsiteX41" fmla="*/ 1611179 w 5735504"/>
                <a:gd name="connsiteY41" fmla="*/ 3060941 h 3413366"/>
                <a:gd name="connsiteX42" fmla="*/ 1639754 w 5735504"/>
                <a:gd name="connsiteY42" fmla="*/ 3037129 h 3413366"/>
                <a:gd name="connsiteX43" fmla="*/ 1682617 w 5735504"/>
                <a:gd name="connsiteY43" fmla="*/ 3018079 h 3413366"/>
                <a:gd name="connsiteX44" fmla="*/ 1715954 w 5735504"/>
                <a:gd name="connsiteY44" fmla="*/ 2994266 h 3413366"/>
                <a:gd name="connsiteX45" fmla="*/ 1754054 w 5735504"/>
                <a:gd name="connsiteY45" fmla="*/ 2975216 h 3413366"/>
                <a:gd name="connsiteX46" fmla="*/ 1796917 w 5735504"/>
                <a:gd name="connsiteY46" fmla="*/ 2941879 h 3413366"/>
                <a:gd name="connsiteX47" fmla="*/ 1854067 w 5735504"/>
                <a:gd name="connsiteY47" fmla="*/ 2903779 h 3413366"/>
                <a:gd name="connsiteX48" fmla="*/ 1882642 w 5735504"/>
                <a:gd name="connsiteY48" fmla="*/ 2884729 h 3413366"/>
                <a:gd name="connsiteX49" fmla="*/ 1920742 w 5735504"/>
                <a:gd name="connsiteY49" fmla="*/ 2870441 h 3413366"/>
                <a:gd name="connsiteX50" fmla="*/ 1977892 w 5735504"/>
                <a:gd name="connsiteY50" fmla="*/ 2832341 h 3413366"/>
                <a:gd name="connsiteX51" fmla="*/ 2006467 w 5735504"/>
                <a:gd name="connsiteY51" fmla="*/ 2813291 h 3413366"/>
                <a:gd name="connsiteX52" fmla="*/ 2082667 w 5735504"/>
                <a:gd name="connsiteY52" fmla="*/ 2770429 h 3413366"/>
                <a:gd name="connsiteX53" fmla="*/ 2163629 w 5735504"/>
                <a:gd name="connsiteY53" fmla="*/ 2732329 h 3413366"/>
                <a:gd name="connsiteX54" fmla="*/ 2201729 w 5735504"/>
                <a:gd name="connsiteY54" fmla="*/ 2718041 h 3413366"/>
                <a:gd name="connsiteX55" fmla="*/ 2330317 w 5735504"/>
                <a:gd name="connsiteY55" fmla="*/ 2660891 h 3413366"/>
                <a:gd name="connsiteX56" fmla="*/ 2416042 w 5735504"/>
                <a:gd name="connsiteY56" fmla="*/ 2627554 h 3413366"/>
                <a:gd name="connsiteX57" fmla="*/ 2501767 w 5735504"/>
                <a:gd name="connsiteY57" fmla="*/ 2598979 h 3413366"/>
                <a:gd name="connsiteX58" fmla="*/ 2611304 w 5735504"/>
                <a:gd name="connsiteY58" fmla="*/ 2570404 h 3413366"/>
                <a:gd name="connsiteX59" fmla="*/ 2663692 w 5735504"/>
                <a:gd name="connsiteY59" fmla="*/ 2556116 h 3413366"/>
                <a:gd name="connsiteX60" fmla="*/ 2763704 w 5735504"/>
                <a:gd name="connsiteY60" fmla="*/ 2518016 h 3413366"/>
                <a:gd name="connsiteX61" fmla="*/ 2820854 w 5735504"/>
                <a:gd name="connsiteY61" fmla="*/ 2498966 h 3413366"/>
                <a:gd name="connsiteX62" fmla="*/ 2925629 w 5735504"/>
                <a:gd name="connsiteY62" fmla="*/ 2446579 h 3413366"/>
                <a:gd name="connsiteX63" fmla="*/ 3006592 w 5735504"/>
                <a:gd name="connsiteY63" fmla="*/ 2398954 h 3413366"/>
                <a:gd name="connsiteX64" fmla="*/ 3035167 w 5735504"/>
                <a:gd name="connsiteY64" fmla="*/ 2379904 h 3413366"/>
                <a:gd name="connsiteX65" fmla="*/ 3135179 w 5735504"/>
                <a:gd name="connsiteY65" fmla="*/ 2341804 h 3413366"/>
                <a:gd name="connsiteX66" fmla="*/ 3216142 w 5735504"/>
                <a:gd name="connsiteY66" fmla="*/ 2289416 h 3413366"/>
                <a:gd name="connsiteX67" fmla="*/ 3249479 w 5735504"/>
                <a:gd name="connsiteY67" fmla="*/ 2270366 h 3413366"/>
                <a:gd name="connsiteX68" fmla="*/ 3316154 w 5735504"/>
                <a:gd name="connsiteY68" fmla="*/ 2222741 h 3413366"/>
                <a:gd name="connsiteX69" fmla="*/ 3363779 w 5735504"/>
                <a:gd name="connsiteY69" fmla="*/ 2189404 h 3413366"/>
                <a:gd name="connsiteX70" fmla="*/ 3401879 w 5735504"/>
                <a:gd name="connsiteY70" fmla="*/ 2151304 h 3413366"/>
                <a:gd name="connsiteX71" fmla="*/ 3439979 w 5735504"/>
                <a:gd name="connsiteY71" fmla="*/ 2122729 h 3413366"/>
                <a:gd name="connsiteX72" fmla="*/ 3535229 w 5735504"/>
                <a:gd name="connsiteY72" fmla="*/ 2065579 h 3413366"/>
                <a:gd name="connsiteX73" fmla="*/ 3573329 w 5735504"/>
                <a:gd name="connsiteY73" fmla="*/ 2046529 h 3413366"/>
                <a:gd name="connsiteX74" fmla="*/ 3663817 w 5735504"/>
                <a:gd name="connsiteY74" fmla="*/ 1998904 h 3413366"/>
                <a:gd name="connsiteX75" fmla="*/ 3716204 w 5735504"/>
                <a:gd name="connsiteY75" fmla="*/ 1984616 h 3413366"/>
                <a:gd name="connsiteX76" fmla="*/ 3763829 w 5735504"/>
                <a:gd name="connsiteY76" fmla="*/ 1965566 h 3413366"/>
                <a:gd name="connsiteX77" fmla="*/ 3887654 w 5735504"/>
                <a:gd name="connsiteY77" fmla="*/ 1946516 h 3413366"/>
                <a:gd name="connsiteX78" fmla="*/ 3949567 w 5735504"/>
                <a:gd name="connsiteY78" fmla="*/ 1932229 h 3413366"/>
                <a:gd name="connsiteX79" fmla="*/ 4097204 w 5735504"/>
                <a:gd name="connsiteY79" fmla="*/ 1922704 h 3413366"/>
                <a:gd name="connsiteX80" fmla="*/ 4387717 w 5735504"/>
                <a:gd name="connsiteY80" fmla="*/ 1913179 h 3413366"/>
                <a:gd name="connsiteX81" fmla="*/ 4868729 w 5735504"/>
                <a:gd name="connsiteY81" fmla="*/ 1917941 h 3413366"/>
                <a:gd name="connsiteX82" fmla="*/ 5002079 w 5735504"/>
                <a:gd name="connsiteY82" fmla="*/ 1941754 h 3413366"/>
                <a:gd name="connsiteX83" fmla="*/ 5059229 w 5735504"/>
                <a:gd name="connsiteY83" fmla="*/ 1946516 h 3413366"/>
                <a:gd name="connsiteX84" fmla="*/ 5149717 w 5735504"/>
                <a:gd name="connsiteY84" fmla="*/ 1965566 h 3413366"/>
                <a:gd name="connsiteX85" fmla="*/ 5259254 w 5735504"/>
                <a:gd name="connsiteY85" fmla="*/ 1994141 h 3413366"/>
                <a:gd name="connsiteX86" fmla="*/ 5411654 w 5735504"/>
                <a:gd name="connsiteY86" fmla="*/ 2022716 h 3413366"/>
                <a:gd name="connsiteX87" fmla="*/ 5440229 w 5735504"/>
                <a:gd name="connsiteY87" fmla="*/ 2032241 h 3413366"/>
                <a:gd name="connsiteX88" fmla="*/ 5468804 w 5735504"/>
                <a:gd name="connsiteY88" fmla="*/ 2046529 h 3413366"/>
                <a:gd name="connsiteX89" fmla="*/ 5506904 w 5735504"/>
                <a:gd name="connsiteY89" fmla="*/ 2056054 h 3413366"/>
                <a:gd name="connsiteX90" fmla="*/ 5559292 w 5735504"/>
                <a:gd name="connsiteY90" fmla="*/ 2070341 h 3413366"/>
                <a:gd name="connsiteX91" fmla="*/ 5659304 w 5735504"/>
                <a:gd name="connsiteY91" fmla="*/ 2060816 h 3413366"/>
                <a:gd name="connsiteX92" fmla="*/ 5683117 w 5735504"/>
                <a:gd name="connsiteY92" fmla="*/ 2051291 h 3413366"/>
                <a:gd name="connsiteX93" fmla="*/ 5711692 w 5735504"/>
                <a:gd name="connsiteY93" fmla="*/ 2013191 h 3413366"/>
                <a:gd name="connsiteX94" fmla="*/ 5725979 w 5735504"/>
                <a:gd name="connsiteY94" fmla="*/ 1994141 h 3413366"/>
                <a:gd name="connsiteX95" fmla="*/ 5735504 w 5735504"/>
                <a:gd name="connsiteY95" fmla="*/ 1922704 h 3413366"/>
                <a:gd name="connsiteX96" fmla="*/ 5730742 w 5735504"/>
                <a:gd name="connsiteY96" fmla="*/ 1808404 h 3413366"/>
                <a:gd name="connsiteX97" fmla="*/ 5725979 w 5735504"/>
                <a:gd name="connsiteY97" fmla="*/ 1727441 h 3413366"/>
                <a:gd name="connsiteX98" fmla="*/ 5706929 w 5735504"/>
                <a:gd name="connsiteY98" fmla="*/ 1527416 h 3413366"/>
                <a:gd name="connsiteX99" fmla="*/ 5702167 w 5735504"/>
                <a:gd name="connsiteY99" fmla="*/ 1451216 h 3413366"/>
                <a:gd name="connsiteX100" fmla="*/ 5697404 w 5735504"/>
                <a:gd name="connsiteY100" fmla="*/ 1165466 h 3413366"/>
                <a:gd name="connsiteX101" fmla="*/ 5692642 w 5735504"/>
                <a:gd name="connsiteY101" fmla="*/ 1079741 h 3413366"/>
                <a:gd name="connsiteX102" fmla="*/ 5673592 w 5735504"/>
                <a:gd name="connsiteY102" fmla="*/ 974966 h 3413366"/>
                <a:gd name="connsiteX103" fmla="*/ 5654542 w 5735504"/>
                <a:gd name="connsiteY103" fmla="*/ 870191 h 3413366"/>
                <a:gd name="connsiteX104" fmla="*/ 5640254 w 5735504"/>
                <a:gd name="connsiteY104" fmla="*/ 774941 h 3413366"/>
                <a:gd name="connsiteX105" fmla="*/ 5625967 w 5735504"/>
                <a:gd name="connsiteY105" fmla="*/ 717791 h 3413366"/>
                <a:gd name="connsiteX106" fmla="*/ 5611679 w 5735504"/>
                <a:gd name="connsiteY106" fmla="*/ 660641 h 3413366"/>
                <a:gd name="connsiteX107" fmla="*/ 5597392 w 5735504"/>
                <a:gd name="connsiteY107" fmla="*/ 598729 h 3413366"/>
                <a:gd name="connsiteX108" fmla="*/ 5592629 w 5735504"/>
                <a:gd name="connsiteY108" fmla="*/ 584441 h 3413366"/>
                <a:gd name="connsiteX109" fmla="*/ 5568817 w 5735504"/>
                <a:gd name="connsiteY109" fmla="*/ 536816 h 3413366"/>
                <a:gd name="connsiteX110" fmla="*/ 5540242 w 5735504"/>
                <a:gd name="connsiteY110" fmla="*/ 470141 h 3413366"/>
                <a:gd name="connsiteX111" fmla="*/ 5497379 w 5735504"/>
                <a:gd name="connsiteY111" fmla="*/ 393941 h 3413366"/>
                <a:gd name="connsiteX112" fmla="*/ 5473567 w 5735504"/>
                <a:gd name="connsiteY112" fmla="*/ 360604 h 3413366"/>
                <a:gd name="connsiteX113" fmla="*/ 5440229 w 5735504"/>
                <a:gd name="connsiteY113" fmla="*/ 341554 h 3413366"/>
                <a:gd name="connsiteX114" fmla="*/ 5421179 w 5735504"/>
                <a:gd name="connsiteY114" fmla="*/ 327266 h 3413366"/>
                <a:gd name="connsiteX115" fmla="*/ 5397367 w 5735504"/>
                <a:gd name="connsiteY115" fmla="*/ 312979 h 3413366"/>
                <a:gd name="connsiteX116" fmla="*/ 5311642 w 5735504"/>
                <a:gd name="connsiteY116" fmla="*/ 246304 h 3413366"/>
                <a:gd name="connsiteX117" fmla="*/ 5211629 w 5735504"/>
                <a:gd name="connsiteY117" fmla="*/ 198679 h 3413366"/>
                <a:gd name="connsiteX118" fmla="*/ 5159242 w 5735504"/>
                <a:gd name="connsiteY118" fmla="*/ 170104 h 3413366"/>
                <a:gd name="connsiteX119" fmla="*/ 5121142 w 5735504"/>
                <a:gd name="connsiteY119" fmla="*/ 155816 h 3413366"/>
                <a:gd name="connsiteX120" fmla="*/ 5078279 w 5735504"/>
                <a:gd name="connsiteY120" fmla="*/ 136766 h 3413366"/>
                <a:gd name="connsiteX121" fmla="*/ 4963979 w 5735504"/>
                <a:gd name="connsiteY121" fmla="*/ 98666 h 3413366"/>
                <a:gd name="connsiteX122" fmla="*/ 4911592 w 5735504"/>
                <a:gd name="connsiteY122" fmla="*/ 84379 h 3413366"/>
                <a:gd name="connsiteX123" fmla="*/ 4859204 w 5735504"/>
                <a:gd name="connsiteY123" fmla="*/ 65329 h 3413366"/>
                <a:gd name="connsiteX124" fmla="*/ 4811579 w 5735504"/>
                <a:gd name="connsiteY124" fmla="*/ 60566 h 3413366"/>
                <a:gd name="connsiteX125" fmla="*/ 4711567 w 5735504"/>
                <a:gd name="connsiteY125" fmla="*/ 41516 h 3413366"/>
                <a:gd name="connsiteX126" fmla="*/ 4587742 w 5735504"/>
                <a:gd name="connsiteY126" fmla="*/ 17704 h 3413366"/>
                <a:gd name="connsiteX127" fmla="*/ 4511542 w 5735504"/>
                <a:gd name="connsiteY127" fmla="*/ 12941 h 3413366"/>
                <a:gd name="connsiteX128" fmla="*/ 4263892 w 5735504"/>
                <a:gd name="connsiteY128" fmla="*/ 8179 h 3413366"/>
                <a:gd name="connsiteX129" fmla="*/ 4230554 w 5735504"/>
                <a:gd name="connsiteY129" fmla="*/ 17704 h 3413366"/>
                <a:gd name="connsiteX130" fmla="*/ 4182929 w 5735504"/>
                <a:gd name="connsiteY130" fmla="*/ 36754 h 3413366"/>
                <a:gd name="connsiteX131" fmla="*/ 4144829 w 5735504"/>
                <a:gd name="connsiteY131" fmla="*/ 74854 h 3413366"/>
                <a:gd name="connsiteX132" fmla="*/ 4111492 w 5735504"/>
                <a:gd name="connsiteY132" fmla="*/ 122479 h 3413366"/>
                <a:gd name="connsiteX133" fmla="*/ 4106729 w 5735504"/>
                <a:gd name="connsiteY133" fmla="*/ 160579 h 3413366"/>
                <a:gd name="connsiteX134" fmla="*/ 4154354 w 5735504"/>
                <a:gd name="connsiteY134" fmla="*/ 279641 h 3413366"/>
                <a:gd name="connsiteX135" fmla="*/ 4225792 w 5735504"/>
                <a:gd name="connsiteY135" fmla="*/ 346316 h 3413366"/>
                <a:gd name="connsiteX136" fmla="*/ 4287704 w 5735504"/>
                <a:gd name="connsiteY136" fmla="*/ 422516 h 3413366"/>
                <a:gd name="connsiteX137" fmla="*/ 4316279 w 5735504"/>
                <a:gd name="connsiteY137" fmla="*/ 455854 h 3413366"/>
                <a:gd name="connsiteX138" fmla="*/ 4359142 w 5735504"/>
                <a:gd name="connsiteY138" fmla="*/ 536816 h 3413366"/>
                <a:gd name="connsiteX139" fmla="*/ 4382954 w 5735504"/>
                <a:gd name="connsiteY139" fmla="*/ 598729 h 3413366"/>
                <a:gd name="connsiteX140" fmla="*/ 4392479 w 5735504"/>
                <a:gd name="connsiteY140" fmla="*/ 622541 h 3413366"/>
                <a:gd name="connsiteX141" fmla="*/ 4397242 w 5735504"/>
                <a:gd name="connsiteY141" fmla="*/ 651116 h 3413366"/>
                <a:gd name="connsiteX142" fmla="*/ 4382954 w 5735504"/>
                <a:gd name="connsiteY142" fmla="*/ 779704 h 3413366"/>
                <a:gd name="connsiteX143" fmla="*/ 4373429 w 5735504"/>
                <a:gd name="connsiteY143" fmla="*/ 808279 h 3413366"/>
                <a:gd name="connsiteX144" fmla="*/ 4354379 w 5735504"/>
                <a:gd name="connsiteY144" fmla="*/ 832091 h 3413366"/>
                <a:gd name="connsiteX145" fmla="*/ 4330567 w 5735504"/>
                <a:gd name="connsiteY145" fmla="*/ 855904 h 3413366"/>
                <a:gd name="connsiteX146" fmla="*/ 4297229 w 5735504"/>
                <a:gd name="connsiteY146" fmla="*/ 870191 h 3413366"/>
                <a:gd name="connsiteX147" fmla="*/ 4259129 w 5735504"/>
                <a:gd name="connsiteY147" fmla="*/ 889241 h 3413366"/>
                <a:gd name="connsiteX148" fmla="*/ 4221029 w 5735504"/>
                <a:gd name="connsiteY148" fmla="*/ 913054 h 3413366"/>
                <a:gd name="connsiteX149" fmla="*/ 4206742 w 5735504"/>
                <a:gd name="connsiteY149" fmla="*/ 922579 h 3413366"/>
                <a:gd name="connsiteX150" fmla="*/ 4187692 w 5735504"/>
                <a:gd name="connsiteY150" fmla="*/ 927341 h 3413366"/>
                <a:gd name="connsiteX151" fmla="*/ 4116254 w 5735504"/>
                <a:gd name="connsiteY151" fmla="*/ 951154 h 3413366"/>
                <a:gd name="connsiteX152" fmla="*/ 4073392 w 5735504"/>
                <a:gd name="connsiteY152" fmla="*/ 955916 h 3413366"/>
                <a:gd name="connsiteX153" fmla="*/ 4035292 w 5735504"/>
                <a:gd name="connsiteY153" fmla="*/ 960679 h 3413366"/>
                <a:gd name="connsiteX154" fmla="*/ 3906704 w 5735504"/>
                <a:gd name="connsiteY154" fmla="*/ 951154 h 3413366"/>
                <a:gd name="connsiteX155" fmla="*/ 3868604 w 5735504"/>
                <a:gd name="connsiteY155" fmla="*/ 946391 h 3413366"/>
                <a:gd name="connsiteX156" fmla="*/ 3778117 w 5735504"/>
                <a:gd name="connsiteY156" fmla="*/ 941629 h 3413366"/>
                <a:gd name="connsiteX157" fmla="*/ 3682867 w 5735504"/>
                <a:gd name="connsiteY157" fmla="*/ 932104 h 3413366"/>
                <a:gd name="connsiteX158" fmla="*/ 3563804 w 5735504"/>
                <a:gd name="connsiteY158" fmla="*/ 936866 h 3413366"/>
                <a:gd name="connsiteX159" fmla="*/ 3511417 w 5735504"/>
                <a:gd name="connsiteY159" fmla="*/ 951154 h 3413366"/>
                <a:gd name="connsiteX160" fmla="*/ 3492367 w 5735504"/>
                <a:gd name="connsiteY160" fmla="*/ 965441 h 3413366"/>
                <a:gd name="connsiteX161" fmla="*/ 3439979 w 5735504"/>
                <a:gd name="connsiteY161" fmla="*/ 1003541 h 3413366"/>
                <a:gd name="connsiteX162" fmla="*/ 3416167 w 5735504"/>
                <a:gd name="connsiteY162" fmla="*/ 1036879 h 3413366"/>
                <a:gd name="connsiteX163" fmla="*/ 3397117 w 5735504"/>
                <a:gd name="connsiteY163" fmla="*/ 1060691 h 3413366"/>
                <a:gd name="connsiteX164" fmla="*/ 3387592 w 5735504"/>
                <a:gd name="connsiteY164" fmla="*/ 1079741 h 3413366"/>
                <a:gd name="connsiteX165" fmla="*/ 3354254 w 5735504"/>
                <a:gd name="connsiteY165" fmla="*/ 1132129 h 3413366"/>
                <a:gd name="connsiteX166" fmla="*/ 3335204 w 5735504"/>
                <a:gd name="connsiteY166" fmla="*/ 1160704 h 3413366"/>
                <a:gd name="connsiteX167" fmla="*/ 3316154 w 5735504"/>
                <a:gd name="connsiteY167" fmla="*/ 1227379 h 3413366"/>
                <a:gd name="connsiteX168" fmla="*/ 3301867 w 5735504"/>
                <a:gd name="connsiteY168" fmla="*/ 1246429 h 3413366"/>
                <a:gd name="connsiteX169" fmla="*/ 3278054 w 5735504"/>
                <a:gd name="connsiteY169" fmla="*/ 1308341 h 3413366"/>
                <a:gd name="connsiteX170" fmla="*/ 3259004 w 5735504"/>
                <a:gd name="connsiteY170" fmla="*/ 1332154 h 3413366"/>
                <a:gd name="connsiteX171" fmla="*/ 3249479 w 5735504"/>
                <a:gd name="connsiteY171" fmla="*/ 1351204 h 3413366"/>
                <a:gd name="connsiteX172" fmla="*/ 3225667 w 5735504"/>
                <a:gd name="connsiteY172" fmla="*/ 1360729 h 3413366"/>
                <a:gd name="connsiteX173" fmla="*/ 3192329 w 5735504"/>
                <a:gd name="connsiteY173" fmla="*/ 1389304 h 3413366"/>
                <a:gd name="connsiteX174" fmla="*/ 3173279 w 5735504"/>
                <a:gd name="connsiteY174" fmla="*/ 1403591 h 3413366"/>
                <a:gd name="connsiteX175" fmla="*/ 3139942 w 5735504"/>
                <a:gd name="connsiteY175" fmla="*/ 1441691 h 3413366"/>
                <a:gd name="connsiteX176" fmla="*/ 3120892 w 5735504"/>
                <a:gd name="connsiteY176" fmla="*/ 1455979 h 3413366"/>
                <a:gd name="connsiteX177" fmla="*/ 3082792 w 5735504"/>
                <a:gd name="connsiteY177" fmla="*/ 1494079 h 3413366"/>
                <a:gd name="connsiteX178" fmla="*/ 3058979 w 5735504"/>
                <a:gd name="connsiteY178" fmla="*/ 1522654 h 3413366"/>
                <a:gd name="connsiteX179" fmla="*/ 2982779 w 5735504"/>
                <a:gd name="connsiteY179" fmla="*/ 1594091 h 3413366"/>
                <a:gd name="connsiteX180" fmla="*/ 2897054 w 5735504"/>
                <a:gd name="connsiteY180" fmla="*/ 1670291 h 3413366"/>
                <a:gd name="connsiteX181" fmla="*/ 2811329 w 5735504"/>
                <a:gd name="connsiteY181" fmla="*/ 1732204 h 3413366"/>
                <a:gd name="connsiteX182" fmla="*/ 2792279 w 5735504"/>
                <a:gd name="connsiteY182" fmla="*/ 1746491 h 3413366"/>
                <a:gd name="connsiteX183" fmla="*/ 2763704 w 5735504"/>
                <a:gd name="connsiteY183" fmla="*/ 1751254 h 3413366"/>
                <a:gd name="connsiteX184" fmla="*/ 2706554 w 5735504"/>
                <a:gd name="connsiteY184" fmla="*/ 1765541 h 3413366"/>
                <a:gd name="connsiteX185" fmla="*/ 2668454 w 5735504"/>
                <a:gd name="connsiteY185" fmla="*/ 1779829 h 3413366"/>
                <a:gd name="connsiteX186" fmla="*/ 2625592 w 5735504"/>
                <a:gd name="connsiteY186" fmla="*/ 1789354 h 3413366"/>
                <a:gd name="connsiteX187" fmla="*/ 2582729 w 5735504"/>
                <a:gd name="connsiteY187" fmla="*/ 1803641 h 3413366"/>
                <a:gd name="connsiteX188" fmla="*/ 2544629 w 5735504"/>
                <a:gd name="connsiteY188" fmla="*/ 1813166 h 3413366"/>
                <a:gd name="connsiteX189" fmla="*/ 2482717 w 5735504"/>
                <a:gd name="connsiteY189" fmla="*/ 1832216 h 3413366"/>
                <a:gd name="connsiteX190" fmla="*/ 2454142 w 5735504"/>
                <a:gd name="connsiteY190" fmla="*/ 1846504 h 3413366"/>
                <a:gd name="connsiteX191" fmla="*/ 2430329 w 5735504"/>
                <a:gd name="connsiteY191" fmla="*/ 1860791 h 3413366"/>
                <a:gd name="connsiteX192" fmla="*/ 2396992 w 5735504"/>
                <a:gd name="connsiteY192" fmla="*/ 1870316 h 3413366"/>
                <a:gd name="connsiteX193" fmla="*/ 2363654 w 5735504"/>
                <a:gd name="connsiteY193" fmla="*/ 1894129 h 3413366"/>
                <a:gd name="connsiteX194" fmla="*/ 2316029 w 5735504"/>
                <a:gd name="connsiteY194" fmla="*/ 1913179 h 3413366"/>
                <a:gd name="connsiteX195" fmla="*/ 2254117 w 5735504"/>
                <a:gd name="connsiteY195" fmla="*/ 1932229 h 3413366"/>
                <a:gd name="connsiteX196" fmla="*/ 2192204 w 5735504"/>
                <a:gd name="connsiteY196" fmla="*/ 1951279 h 3413366"/>
                <a:gd name="connsiteX197" fmla="*/ 2139817 w 5735504"/>
                <a:gd name="connsiteY197" fmla="*/ 1979854 h 3413366"/>
                <a:gd name="connsiteX198" fmla="*/ 2106479 w 5735504"/>
                <a:gd name="connsiteY198" fmla="*/ 1989379 h 3413366"/>
                <a:gd name="connsiteX199" fmla="*/ 2082667 w 5735504"/>
                <a:gd name="connsiteY199" fmla="*/ 2003666 h 3413366"/>
                <a:gd name="connsiteX200" fmla="*/ 2049329 w 5735504"/>
                <a:gd name="connsiteY200" fmla="*/ 2017954 h 3413366"/>
                <a:gd name="connsiteX201" fmla="*/ 2030279 w 5735504"/>
                <a:gd name="connsiteY201" fmla="*/ 2032241 h 3413366"/>
                <a:gd name="connsiteX202" fmla="*/ 1996942 w 5735504"/>
                <a:gd name="connsiteY202" fmla="*/ 2041766 h 3413366"/>
                <a:gd name="connsiteX203" fmla="*/ 1968367 w 5735504"/>
                <a:gd name="connsiteY203" fmla="*/ 2051291 h 3413366"/>
                <a:gd name="connsiteX204" fmla="*/ 1935029 w 5735504"/>
                <a:gd name="connsiteY204" fmla="*/ 2070341 h 3413366"/>
                <a:gd name="connsiteX205" fmla="*/ 1892167 w 5735504"/>
                <a:gd name="connsiteY205" fmla="*/ 2084629 h 3413366"/>
                <a:gd name="connsiteX206" fmla="*/ 1854067 w 5735504"/>
                <a:gd name="connsiteY206" fmla="*/ 2108441 h 3413366"/>
                <a:gd name="connsiteX207" fmla="*/ 1796917 w 5735504"/>
                <a:gd name="connsiteY207" fmla="*/ 2127491 h 3413366"/>
                <a:gd name="connsiteX208" fmla="*/ 1768342 w 5735504"/>
                <a:gd name="connsiteY208" fmla="*/ 2141779 h 3413366"/>
                <a:gd name="connsiteX209" fmla="*/ 1735004 w 5735504"/>
                <a:gd name="connsiteY209" fmla="*/ 2151304 h 3413366"/>
                <a:gd name="connsiteX210" fmla="*/ 1706429 w 5735504"/>
                <a:gd name="connsiteY210" fmla="*/ 2160829 h 3413366"/>
                <a:gd name="connsiteX211" fmla="*/ 1649279 w 5735504"/>
                <a:gd name="connsiteY211" fmla="*/ 2184641 h 3413366"/>
                <a:gd name="connsiteX212" fmla="*/ 1606417 w 5735504"/>
                <a:gd name="connsiteY212" fmla="*/ 2198929 h 3413366"/>
                <a:gd name="connsiteX213" fmla="*/ 1568317 w 5735504"/>
                <a:gd name="connsiteY213" fmla="*/ 2222741 h 3413366"/>
                <a:gd name="connsiteX214" fmla="*/ 1520692 w 5735504"/>
                <a:gd name="connsiteY214" fmla="*/ 2241791 h 3413366"/>
                <a:gd name="connsiteX215" fmla="*/ 1492117 w 5735504"/>
                <a:gd name="connsiteY215" fmla="*/ 2256079 h 3413366"/>
                <a:gd name="connsiteX216" fmla="*/ 1425442 w 5735504"/>
                <a:gd name="connsiteY216" fmla="*/ 2279891 h 3413366"/>
                <a:gd name="connsiteX217" fmla="*/ 1363529 w 5735504"/>
                <a:gd name="connsiteY217" fmla="*/ 2317991 h 3413366"/>
                <a:gd name="connsiteX218" fmla="*/ 1325429 w 5735504"/>
                <a:gd name="connsiteY218" fmla="*/ 2337041 h 3413366"/>
                <a:gd name="connsiteX219" fmla="*/ 1244467 w 5735504"/>
                <a:gd name="connsiteY219" fmla="*/ 2394191 h 3413366"/>
                <a:gd name="connsiteX220" fmla="*/ 1211129 w 5735504"/>
                <a:gd name="connsiteY220" fmla="*/ 2422766 h 3413366"/>
                <a:gd name="connsiteX221" fmla="*/ 1187317 w 5735504"/>
                <a:gd name="connsiteY221" fmla="*/ 2446579 h 3413366"/>
                <a:gd name="connsiteX222" fmla="*/ 1163504 w 5735504"/>
                <a:gd name="connsiteY222" fmla="*/ 2460866 h 3413366"/>
                <a:gd name="connsiteX223" fmla="*/ 1139692 w 5735504"/>
                <a:gd name="connsiteY223" fmla="*/ 2479916 h 3413366"/>
                <a:gd name="connsiteX224" fmla="*/ 1063492 w 5735504"/>
                <a:gd name="connsiteY224" fmla="*/ 2518016 h 3413366"/>
                <a:gd name="connsiteX225" fmla="*/ 987292 w 5735504"/>
                <a:gd name="connsiteY225" fmla="*/ 2556116 h 3413366"/>
                <a:gd name="connsiteX226" fmla="*/ 958717 w 5735504"/>
                <a:gd name="connsiteY226" fmla="*/ 2570404 h 3413366"/>
                <a:gd name="connsiteX227" fmla="*/ 925379 w 5735504"/>
                <a:gd name="connsiteY227" fmla="*/ 2584691 h 3413366"/>
                <a:gd name="connsiteX228" fmla="*/ 868229 w 5735504"/>
                <a:gd name="connsiteY228" fmla="*/ 2618029 h 3413366"/>
                <a:gd name="connsiteX229" fmla="*/ 849179 w 5735504"/>
                <a:gd name="connsiteY229" fmla="*/ 2632316 h 3413366"/>
                <a:gd name="connsiteX230" fmla="*/ 820604 w 5735504"/>
                <a:gd name="connsiteY230" fmla="*/ 2641841 h 3413366"/>
                <a:gd name="connsiteX231" fmla="*/ 772979 w 5735504"/>
                <a:gd name="connsiteY231" fmla="*/ 2656129 h 3413366"/>
                <a:gd name="connsiteX232" fmla="*/ 758692 w 5735504"/>
                <a:gd name="connsiteY232" fmla="*/ 2665654 h 3413366"/>
                <a:gd name="connsiteX233" fmla="*/ 744404 w 5735504"/>
                <a:gd name="connsiteY233" fmla="*/ 2670416 h 3413366"/>
                <a:gd name="connsiteX234" fmla="*/ 701542 w 5735504"/>
                <a:gd name="connsiteY234" fmla="*/ 2679941 h 3413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5735504" h="3413366">
                  <a:moveTo>
                    <a:pt x="701542" y="2679941"/>
                  </a:moveTo>
                  <a:cubicBezTo>
                    <a:pt x="687254" y="2687085"/>
                    <a:pt x="675851" y="2707555"/>
                    <a:pt x="658679" y="2713279"/>
                  </a:cubicBezTo>
                  <a:cubicBezTo>
                    <a:pt x="649154" y="2716454"/>
                    <a:pt x="639559" y="2719427"/>
                    <a:pt x="630104" y="2722804"/>
                  </a:cubicBezTo>
                  <a:cubicBezTo>
                    <a:pt x="617331" y="2727366"/>
                    <a:pt x="605046" y="2733365"/>
                    <a:pt x="592004" y="2737091"/>
                  </a:cubicBezTo>
                  <a:cubicBezTo>
                    <a:pt x="582719" y="2739744"/>
                    <a:pt x="572797" y="2739512"/>
                    <a:pt x="563429" y="2741854"/>
                  </a:cubicBezTo>
                  <a:cubicBezTo>
                    <a:pt x="493707" y="2759285"/>
                    <a:pt x="578891" y="2745089"/>
                    <a:pt x="501517" y="2756141"/>
                  </a:cubicBezTo>
                  <a:cubicBezTo>
                    <a:pt x="472376" y="2765855"/>
                    <a:pt x="452275" y="2771237"/>
                    <a:pt x="425317" y="2784716"/>
                  </a:cubicBezTo>
                  <a:cubicBezTo>
                    <a:pt x="413869" y="2790440"/>
                    <a:pt x="403705" y="2798636"/>
                    <a:pt x="391979" y="2803766"/>
                  </a:cubicBezTo>
                  <a:cubicBezTo>
                    <a:pt x="363488" y="2816231"/>
                    <a:pt x="344155" y="2818120"/>
                    <a:pt x="315779" y="2827579"/>
                  </a:cubicBezTo>
                  <a:cubicBezTo>
                    <a:pt x="302911" y="2831868"/>
                    <a:pt x="290105" y="2836430"/>
                    <a:pt x="277679" y="2841866"/>
                  </a:cubicBezTo>
                  <a:cubicBezTo>
                    <a:pt x="264670" y="2847557"/>
                    <a:pt x="252588" y="2855225"/>
                    <a:pt x="239579" y="2860916"/>
                  </a:cubicBezTo>
                  <a:cubicBezTo>
                    <a:pt x="227153" y="2866353"/>
                    <a:pt x="213946" y="2869861"/>
                    <a:pt x="201479" y="2875204"/>
                  </a:cubicBezTo>
                  <a:cubicBezTo>
                    <a:pt x="191691" y="2879399"/>
                    <a:pt x="183082" y="2886359"/>
                    <a:pt x="172904" y="2889491"/>
                  </a:cubicBezTo>
                  <a:cubicBezTo>
                    <a:pt x="162175" y="2892792"/>
                    <a:pt x="150679" y="2892666"/>
                    <a:pt x="139567" y="2894254"/>
                  </a:cubicBezTo>
                  <a:cubicBezTo>
                    <a:pt x="130653" y="2898216"/>
                    <a:pt x="68075" y="2925251"/>
                    <a:pt x="58604" y="2932354"/>
                  </a:cubicBezTo>
                  <a:cubicBezTo>
                    <a:pt x="50472" y="2938453"/>
                    <a:pt x="46354" y="2948611"/>
                    <a:pt x="39554" y="2956166"/>
                  </a:cubicBezTo>
                  <a:cubicBezTo>
                    <a:pt x="32045" y="2964510"/>
                    <a:pt x="23679" y="2972041"/>
                    <a:pt x="15742" y="2979979"/>
                  </a:cubicBezTo>
                  <a:cubicBezTo>
                    <a:pt x="12567" y="2987916"/>
                    <a:pt x="8466" y="2995543"/>
                    <a:pt x="6217" y="3003791"/>
                  </a:cubicBezTo>
                  <a:cubicBezTo>
                    <a:pt x="-7177" y="3052901"/>
                    <a:pt x="5064" y="3153325"/>
                    <a:pt x="6217" y="3175241"/>
                  </a:cubicBezTo>
                  <a:cubicBezTo>
                    <a:pt x="7223" y="3194362"/>
                    <a:pt x="13377" y="3233623"/>
                    <a:pt x="20504" y="3251441"/>
                  </a:cubicBezTo>
                  <a:cubicBezTo>
                    <a:pt x="25257" y="3263325"/>
                    <a:pt x="30083" y="3276170"/>
                    <a:pt x="39554" y="3284779"/>
                  </a:cubicBezTo>
                  <a:cubicBezTo>
                    <a:pt x="48500" y="3292912"/>
                    <a:pt x="61915" y="3294000"/>
                    <a:pt x="72892" y="3299066"/>
                  </a:cubicBezTo>
                  <a:cubicBezTo>
                    <a:pt x="82561" y="3303529"/>
                    <a:pt x="91528" y="3309531"/>
                    <a:pt x="101467" y="3313354"/>
                  </a:cubicBezTo>
                  <a:cubicBezTo>
                    <a:pt x="125133" y="3322456"/>
                    <a:pt x="158825" y="3327435"/>
                    <a:pt x="182429" y="3332404"/>
                  </a:cubicBezTo>
                  <a:cubicBezTo>
                    <a:pt x="247049" y="3346008"/>
                    <a:pt x="203989" y="3339799"/>
                    <a:pt x="272917" y="3346691"/>
                  </a:cubicBezTo>
                  <a:cubicBezTo>
                    <a:pt x="290583" y="3353316"/>
                    <a:pt x="336494" y="3371070"/>
                    <a:pt x="353879" y="3375266"/>
                  </a:cubicBezTo>
                  <a:cubicBezTo>
                    <a:pt x="385354" y="3382863"/>
                    <a:pt x="417521" y="3387292"/>
                    <a:pt x="449129" y="3394316"/>
                  </a:cubicBezTo>
                  <a:cubicBezTo>
                    <a:pt x="483717" y="3402002"/>
                    <a:pt x="499356" y="3407093"/>
                    <a:pt x="534854" y="3408604"/>
                  </a:cubicBezTo>
                  <a:cubicBezTo>
                    <a:pt x="595145" y="3411170"/>
                    <a:pt x="655504" y="3411779"/>
                    <a:pt x="715829" y="3413366"/>
                  </a:cubicBezTo>
                  <a:cubicBezTo>
                    <a:pt x="739642" y="3411779"/>
                    <a:pt x="763946" y="3413674"/>
                    <a:pt x="787267" y="3408604"/>
                  </a:cubicBezTo>
                  <a:cubicBezTo>
                    <a:pt x="801142" y="3405588"/>
                    <a:pt x="812519" y="3395600"/>
                    <a:pt x="825367" y="3389554"/>
                  </a:cubicBezTo>
                  <a:cubicBezTo>
                    <a:pt x="839514" y="3382897"/>
                    <a:pt x="854393" y="3377786"/>
                    <a:pt x="868229" y="3370504"/>
                  </a:cubicBezTo>
                  <a:cubicBezTo>
                    <a:pt x="884612" y="3361881"/>
                    <a:pt x="899670" y="3350920"/>
                    <a:pt x="915854" y="3341929"/>
                  </a:cubicBezTo>
                  <a:cubicBezTo>
                    <a:pt x="932733" y="3332552"/>
                    <a:pt x="968180" y="3315632"/>
                    <a:pt x="987292" y="3308591"/>
                  </a:cubicBezTo>
                  <a:cubicBezTo>
                    <a:pt x="1006134" y="3301649"/>
                    <a:pt x="1024961" y="3294411"/>
                    <a:pt x="1044442" y="3289541"/>
                  </a:cubicBezTo>
                  <a:cubicBezTo>
                    <a:pt x="1079608" y="3280750"/>
                    <a:pt x="1094075" y="3277759"/>
                    <a:pt x="1130167" y="3265729"/>
                  </a:cubicBezTo>
                  <a:cubicBezTo>
                    <a:pt x="1166841" y="3253504"/>
                    <a:pt x="1204287" y="3243124"/>
                    <a:pt x="1239704" y="3227629"/>
                  </a:cubicBezTo>
                  <a:cubicBezTo>
                    <a:pt x="1265104" y="3216516"/>
                    <a:pt x="1289685" y="3203304"/>
                    <a:pt x="1315904" y="3194291"/>
                  </a:cubicBezTo>
                  <a:cubicBezTo>
                    <a:pt x="1340664" y="3185780"/>
                    <a:pt x="1367001" y="3182679"/>
                    <a:pt x="1392104" y="3175241"/>
                  </a:cubicBezTo>
                  <a:cubicBezTo>
                    <a:pt x="1431950" y="3163435"/>
                    <a:pt x="1447653" y="3155258"/>
                    <a:pt x="1482592" y="3137141"/>
                  </a:cubicBezTo>
                  <a:cubicBezTo>
                    <a:pt x="1512851" y="3121451"/>
                    <a:pt x="1545811" y="3109967"/>
                    <a:pt x="1573079" y="3089516"/>
                  </a:cubicBezTo>
                  <a:cubicBezTo>
                    <a:pt x="1585779" y="3079991"/>
                    <a:pt x="1598696" y="3070749"/>
                    <a:pt x="1611179" y="3060941"/>
                  </a:cubicBezTo>
                  <a:cubicBezTo>
                    <a:pt x="1620928" y="3053281"/>
                    <a:pt x="1629122" y="3043508"/>
                    <a:pt x="1639754" y="3037129"/>
                  </a:cubicBezTo>
                  <a:cubicBezTo>
                    <a:pt x="1653161" y="3029085"/>
                    <a:pt x="1668990" y="3025744"/>
                    <a:pt x="1682617" y="3018079"/>
                  </a:cubicBezTo>
                  <a:cubicBezTo>
                    <a:pt x="1694519" y="3011384"/>
                    <a:pt x="1704244" y="3001292"/>
                    <a:pt x="1715954" y="2994266"/>
                  </a:cubicBezTo>
                  <a:cubicBezTo>
                    <a:pt x="1728130" y="2986961"/>
                    <a:pt x="1742133" y="2982930"/>
                    <a:pt x="1754054" y="2975216"/>
                  </a:cubicBezTo>
                  <a:cubicBezTo>
                    <a:pt x="1769251" y="2965383"/>
                    <a:pt x="1782188" y="2952400"/>
                    <a:pt x="1796917" y="2941879"/>
                  </a:cubicBezTo>
                  <a:cubicBezTo>
                    <a:pt x="1815548" y="2928572"/>
                    <a:pt x="1835017" y="2916479"/>
                    <a:pt x="1854067" y="2903779"/>
                  </a:cubicBezTo>
                  <a:cubicBezTo>
                    <a:pt x="1863592" y="2897429"/>
                    <a:pt x="1871923" y="2888749"/>
                    <a:pt x="1882642" y="2884729"/>
                  </a:cubicBezTo>
                  <a:cubicBezTo>
                    <a:pt x="1895342" y="2879966"/>
                    <a:pt x="1908857" y="2876978"/>
                    <a:pt x="1920742" y="2870441"/>
                  </a:cubicBezTo>
                  <a:cubicBezTo>
                    <a:pt x="1940803" y="2859407"/>
                    <a:pt x="1958842" y="2845041"/>
                    <a:pt x="1977892" y="2832341"/>
                  </a:cubicBezTo>
                  <a:cubicBezTo>
                    <a:pt x="1987417" y="2825991"/>
                    <a:pt x="1996228" y="2818411"/>
                    <a:pt x="2006467" y="2813291"/>
                  </a:cubicBezTo>
                  <a:cubicBezTo>
                    <a:pt x="2105501" y="2763774"/>
                    <a:pt x="1982385" y="2826837"/>
                    <a:pt x="2082667" y="2770429"/>
                  </a:cubicBezTo>
                  <a:cubicBezTo>
                    <a:pt x="2102162" y="2759463"/>
                    <a:pt x="2143677" y="2740545"/>
                    <a:pt x="2163629" y="2732329"/>
                  </a:cubicBezTo>
                  <a:cubicBezTo>
                    <a:pt x="2176171" y="2727165"/>
                    <a:pt x="2189414" y="2723725"/>
                    <a:pt x="2201729" y="2718041"/>
                  </a:cubicBezTo>
                  <a:cubicBezTo>
                    <a:pt x="2405806" y="2623852"/>
                    <a:pt x="2207703" y="2706303"/>
                    <a:pt x="2330317" y="2660891"/>
                  </a:cubicBezTo>
                  <a:cubicBezTo>
                    <a:pt x="2359068" y="2650242"/>
                    <a:pt x="2386112" y="2634205"/>
                    <a:pt x="2416042" y="2627554"/>
                  </a:cubicBezTo>
                  <a:cubicBezTo>
                    <a:pt x="2551106" y="2597539"/>
                    <a:pt x="2363337" y="2642238"/>
                    <a:pt x="2501767" y="2598979"/>
                  </a:cubicBezTo>
                  <a:cubicBezTo>
                    <a:pt x="2537784" y="2587724"/>
                    <a:pt x="2574826" y="2580060"/>
                    <a:pt x="2611304" y="2570404"/>
                  </a:cubicBezTo>
                  <a:cubicBezTo>
                    <a:pt x="2628802" y="2565772"/>
                    <a:pt x="2646777" y="2562560"/>
                    <a:pt x="2663692" y="2556116"/>
                  </a:cubicBezTo>
                  <a:cubicBezTo>
                    <a:pt x="2697029" y="2543416"/>
                    <a:pt x="2729860" y="2529297"/>
                    <a:pt x="2763704" y="2518016"/>
                  </a:cubicBezTo>
                  <a:cubicBezTo>
                    <a:pt x="2782754" y="2511666"/>
                    <a:pt x="2802482" y="2507071"/>
                    <a:pt x="2820854" y="2498966"/>
                  </a:cubicBezTo>
                  <a:cubicBezTo>
                    <a:pt x="2856579" y="2483205"/>
                    <a:pt x="2894391" y="2470007"/>
                    <a:pt x="2925629" y="2446579"/>
                  </a:cubicBezTo>
                  <a:cubicBezTo>
                    <a:pt x="3000134" y="2390700"/>
                    <a:pt x="2925686" y="2442104"/>
                    <a:pt x="3006592" y="2398954"/>
                  </a:cubicBezTo>
                  <a:cubicBezTo>
                    <a:pt x="3016693" y="2393567"/>
                    <a:pt x="3024706" y="2384553"/>
                    <a:pt x="3035167" y="2379904"/>
                  </a:cubicBezTo>
                  <a:cubicBezTo>
                    <a:pt x="3067767" y="2365415"/>
                    <a:pt x="3104588" y="2360158"/>
                    <a:pt x="3135179" y="2341804"/>
                  </a:cubicBezTo>
                  <a:cubicBezTo>
                    <a:pt x="3303852" y="2240600"/>
                    <a:pt x="3087086" y="2372382"/>
                    <a:pt x="3216142" y="2289416"/>
                  </a:cubicBezTo>
                  <a:cubicBezTo>
                    <a:pt x="3226908" y="2282495"/>
                    <a:pt x="3238830" y="2277465"/>
                    <a:pt x="3249479" y="2270366"/>
                  </a:cubicBezTo>
                  <a:cubicBezTo>
                    <a:pt x="3272204" y="2255216"/>
                    <a:pt x="3293866" y="2238528"/>
                    <a:pt x="3316154" y="2222741"/>
                  </a:cubicBezTo>
                  <a:cubicBezTo>
                    <a:pt x="3331967" y="2211540"/>
                    <a:pt x="3350077" y="2203106"/>
                    <a:pt x="3363779" y="2189404"/>
                  </a:cubicBezTo>
                  <a:cubicBezTo>
                    <a:pt x="3376479" y="2176704"/>
                    <a:pt x="3388362" y="2163131"/>
                    <a:pt x="3401879" y="2151304"/>
                  </a:cubicBezTo>
                  <a:cubicBezTo>
                    <a:pt x="3413826" y="2140850"/>
                    <a:pt x="3427061" y="2131956"/>
                    <a:pt x="3439979" y="2122729"/>
                  </a:cubicBezTo>
                  <a:cubicBezTo>
                    <a:pt x="3467349" y="2103179"/>
                    <a:pt x="3508935" y="2078726"/>
                    <a:pt x="3535229" y="2065579"/>
                  </a:cubicBezTo>
                  <a:cubicBezTo>
                    <a:pt x="3547929" y="2059229"/>
                    <a:pt x="3560780" y="2053173"/>
                    <a:pt x="3573329" y="2046529"/>
                  </a:cubicBezTo>
                  <a:cubicBezTo>
                    <a:pt x="3596030" y="2034511"/>
                    <a:pt x="3640316" y="2007857"/>
                    <a:pt x="3663817" y="1998904"/>
                  </a:cubicBezTo>
                  <a:cubicBezTo>
                    <a:pt x="3680731" y="1992460"/>
                    <a:pt x="3699033" y="1990340"/>
                    <a:pt x="3716204" y="1984616"/>
                  </a:cubicBezTo>
                  <a:cubicBezTo>
                    <a:pt x="3732424" y="1979209"/>
                    <a:pt x="3747389" y="1970263"/>
                    <a:pt x="3763829" y="1965566"/>
                  </a:cubicBezTo>
                  <a:cubicBezTo>
                    <a:pt x="3793904" y="1956973"/>
                    <a:pt x="3860815" y="1951309"/>
                    <a:pt x="3887654" y="1946516"/>
                  </a:cubicBezTo>
                  <a:cubicBezTo>
                    <a:pt x="3908504" y="1942793"/>
                    <a:pt x="3928522" y="1934620"/>
                    <a:pt x="3949567" y="1932229"/>
                  </a:cubicBezTo>
                  <a:cubicBezTo>
                    <a:pt x="3998566" y="1926661"/>
                    <a:pt x="4047985" y="1925780"/>
                    <a:pt x="4097204" y="1922704"/>
                  </a:cubicBezTo>
                  <a:cubicBezTo>
                    <a:pt x="4233999" y="1914154"/>
                    <a:pt x="4187104" y="1917738"/>
                    <a:pt x="4387717" y="1913179"/>
                  </a:cubicBezTo>
                  <a:lnTo>
                    <a:pt x="4868729" y="1917941"/>
                  </a:lnTo>
                  <a:cubicBezTo>
                    <a:pt x="4938169" y="1919737"/>
                    <a:pt x="4937030" y="1931346"/>
                    <a:pt x="5002079" y="1941754"/>
                  </a:cubicBezTo>
                  <a:cubicBezTo>
                    <a:pt x="5020955" y="1944774"/>
                    <a:pt x="5040179" y="1944929"/>
                    <a:pt x="5059229" y="1946516"/>
                  </a:cubicBezTo>
                  <a:cubicBezTo>
                    <a:pt x="5085151" y="1951700"/>
                    <a:pt x="5123646" y="1959048"/>
                    <a:pt x="5149717" y="1965566"/>
                  </a:cubicBezTo>
                  <a:cubicBezTo>
                    <a:pt x="5186325" y="1974718"/>
                    <a:pt x="5222033" y="1987938"/>
                    <a:pt x="5259254" y="1994141"/>
                  </a:cubicBezTo>
                  <a:cubicBezTo>
                    <a:pt x="5293855" y="1999908"/>
                    <a:pt x="5388816" y="2015103"/>
                    <a:pt x="5411654" y="2022716"/>
                  </a:cubicBezTo>
                  <a:cubicBezTo>
                    <a:pt x="5421179" y="2025891"/>
                    <a:pt x="5430961" y="2028379"/>
                    <a:pt x="5440229" y="2032241"/>
                  </a:cubicBezTo>
                  <a:cubicBezTo>
                    <a:pt x="5450059" y="2036337"/>
                    <a:pt x="5458775" y="2042947"/>
                    <a:pt x="5468804" y="2046529"/>
                  </a:cubicBezTo>
                  <a:cubicBezTo>
                    <a:pt x="5481132" y="2050932"/>
                    <a:pt x="5494317" y="2052458"/>
                    <a:pt x="5506904" y="2056054"/>
                  </a:cubicBezTo>
                  <a:cubicBezTo>
                    <a:pt x="5563294" y="2072165"/>
                    <a:pt x="5509400" y="2060364"/>
                    <a:pt x="5559292" y="2070341"/>
                  </a:cubicBezTo>
                  <a:cubicBezTo>
                    <a:pt x="5592629" y="2067166"/>
                    <a:pt x="5626205" y="2065908"/>
                    <a:pt x="5659304" y="2060816"/>
                  </a:cubicBezTo>
                  <a:cubicBezTo>
                    <a:pt x="5667754" y="2059516"/>
                    <a:pt x="5676791" y="2057042"/>
                    <a:pt x="5683117" y="2051291"/>
                  </a:cubicBezTo>
                  <a:cubicBezTo>
                    <a:pt x="5694864" y="2040612"/>
                    <a:pt x="5702167" y="2025891"/>
                    <a:pt x="5711692" y="2013191"/>
                  </a:cubicBezTo>
                  <a:lnTo>
                    <a:pt x="5725979" y="1994141"/>
                  </a:lnTo>
                  <a:cubicBezTo>
                    <a:pt x="5727155" y="1985912"/>
                    <a:pt x="5735504" y="1928869"/>
                    <a:pt x="5735504" y="1922704"/>
                  </a:cubicBezTo>
                  <a:cubicBezTo>
                    <a:pt x="5735504" y="1884571"/>
                    <a:pt x="5732600" y="1846492"/>
                    <a:pt x="5730742" y="1808404"/>
                  </a:cubicBezTo>
                  <a:cubicBezTo>
                    <a:pt x="5729425" y="1781402"/>
                    <a:pt x="5728164" y="1754387"/>
                    <a:pt x="5725979" y="1727441"/>
                  </a:cubicBezTo>
                  <a:cubicBezTo>
                    <a:pt x="5720087" y="1654780"/>
                    <a:pt x="5711514" y="1600790"/>
                    <a:pt x="5706929" y="1527416"/>
                  </a:cubicBezTo>
                  <a:lnTo>
                    <a:pt x="5702167" y="1451216"/>
                  </a:lnTo>
                  <a:cubicBezTo>
                    <a:pt x="5700579" y="1355966"/>
                    <a:pt x="5699846" y="1260698"/>
                    <a:pt x="5697404" y="1165466"/>
                  </a:cubicBezTo>
                  <a:cubicBezTo>
                    <a:pt x="5696670" y="1136856"/>
                    <a:pt x="5696192" y="1108139"/>
                    <a:pt x="5692642" y="1079741"/>
                  </a:cubicBezTo>
                  <a:cubicBezTo>
                    <a:pt x="5688239" y="1044518"/>
                    <a:pt x="5676806" y="1010318"/>
                    <a:pt x="5673592" y="974966"/>
                  </a:cubicBezTo>
                  <a:cubicBezTo>
                    <a:pt x="5667190" y="904553"/>
                    <a:pt x="5673442" y="939496"/>
                    <a:pt x="5654542" y="870191"/>
                  </a:cubicBezTo>
                  <a:cubicBezTo>
                    <a:pt x="5646248" y="787264"/>
                    <a:pt x="5654856" y="857686"/>
                    <a:pt x="5640254" y="774941"/>
                  </a:cubicBezTo>
                  <a:cubicBezTo>
                    <a:pt x="5631768" y="726854"/>
                    <a:pt x="5641576" y="756815"/>
                    <a:pt x="5625967" y="717791"/>
                  </a:cubicBezTo>
                  <a:cubicBezTo>
                    <a:pt x="5616095" y="658566"/>
                    <a:pt x="5627853" y="719948"/>
                    <a:pt x="5611679" y="660641"/>
                  </a:cubicBezTo>
                  <a:cubicBezTo>
                    <a:pt x="5600347" y="619091"/>
                    <a:pt x="5615353" y="652609"/>
                    <a:pt x="5597392" y="598729"/>
                  </a:cubicBezTo>
                  <a:cubicBezTo>
                    <a:pt x="5595804" y="593966"/>
                    <a:pt x="5594733" y="588999"/>
                    <a:pt x="5592629" y="584441"/>
                  </a:cubicBezTo>
                  <a:cubicBezTo>
                    <a:pt x="5585191" y="568326"/>
                    <a:pt x="5575809" y="553130"/>
                    <a:pt x="5568817" y="536816"/>
                  </a:cubicBezTo>
                  <a:cubicBezTo>
                    <a:pt x="5559292" y="514591"/>
                    <a:pt x="5551056" y="491768"/>
                    <a:pt x="5540242" y="470141"/>
                  </a:cubicBezTo>
                  <a:cubicBezTo>
                    <a:pt x="5520435" y="430527"/>
                    <a:pt x="5522451" y="431549"/>
                    <a:pt x="5497379" y="393941"/>
                  </a:cubicBezTo>
                  <a:cubicBezTo>
                    <a:pt x="5489804" y="382579"/>
                    <a:pt x="5483634" y="369832"/>
                    <a:pt x="5473567" y="360604"/>
                  </a:cubicBezTo>
                  <a:cubicBezTo>
                    <a:pt x="5464132" y="351955"/>
                    <a:pt x="5451027" y="348425"/>
                    <a:pt x="5440229" y="341554"/>
                  </a:cubicBezTo>
                  <a:cubicBezTo>
                    <a:pt x="5433532" y="337292"/>
                    <a:pt x="5427783" y="331669"/>
                    <a:pt x="5421179" y="327266"/>
                  </a:cubicBezTo>
                  <a:cubicBezTo>
                    <a:pt x="5413477" y="322131"/>
                    <a:pt x="5404772" y="318533"/>
                    <a:pt x="5397367" y="312979"/>
                  </a:cubicBezTo>
                  <a:cubicBezTo>
                    <a:pt x="5335575" y="266636"/>
                    <a:pt x="5393657" y="298495"/>
                    <a:pt x="5311642" y="246304"/>
                  </a:cubicBezTo>
                  <a:cubicBezTo>
                    <a:pt x="5245922" y="204482"/>
                    <a:pt x="5276280" y="229465"/>
                    <a:pt x="5211629" y="198679"/>
                  </a:cubicBezTo>
                  <a:cubicBezTo>
                    <a:pt x="5193670" y="190127"/>
                    <a:pt x="5177218" y="178619"/>
                    <a:pt x="5159242" y="170104"/>
                  </a:cubicBezTo>
                  <a:cubicBezTo>
                    <a:pt x="5146984" y="164297"/>
                    <a:pt x="5133684" y="160980"/>
                    <a:pt x="5121142" y="155816"/>
                  </a:cubicBezTo>
                  <a:cubicBezTo>
                    <a:pt x="5106684" y="149863"/>
                    <a:pt x="5092796" y="142573"/>
                    <a:pt x="5078279" y="136766"/>
                  </a:cubicBezTo>
                  <a:cubicBezTo>
                    <a:pt x="5040135" y="121508"/>
                    <a:pt x="5003519" y="110198"/>
                    <a:pt x="4963979" y="98666"/>
                  </a:cubicBezTo>
                  <a:cubicBezTo>
                    <a:pt x="4946603" y="93598"/>
                    <a:pt x="4928840" y="89867"/>
                    <a:pt x="4911592" y="84379"/>
                  </a:cubicBezTo>
                  <a:cubicBezTo>
                    <a:pt x="4893885" y="78745"/>
                    <a:pt x="4877280" y="69633"/>
                    <a:pt x="4859204" y="65329"/>
                  </a:cubicBezTo>
                  <a:cubicBezTo>
                    <a:pt x="4843684" y="61634"/>
                    <a:pt x="4827454" y="62154"/>
                    <a:pt x="4811579" y="60566"/>
                  </a:cubicBezTo>
                  <a:cubicBezTo>
                    <a:pt x="4668528" y="28777"/>
                    <a:pt x="4890481" y="77298"/>
                    <a:pt x="4711567" y="41516"/>
                  </a:cubicBezTo>
                  <a:cubicBezTo>
                    <a:pt x="4646962" y="28595"/>
                    <a:pt x="4653184" y="24474"/>
                    <a:pt x="4587742" y="17704"/>
                  </a:cubicBezTo>
                  <a:cubicBezTo>
                    <a:pt x="4562428" y="15085"/>
                    <a:pt x="4536942" y="14529"/>
                    <a:pt x="4511542" y="12941"/>
                  </a:cubicBezTo>
                  <a:cubicBezTo>
                    <a:pt x="4401001" y="-4065"/>
                    <a:pt x="4433177" y="-2862"/>
                    <a:pt x="4263892" y="8179"/>
                  </a:cubicBezTo>
                  <a:cubicBezTo>
                    <a:pt x="4252359" y="8931"/>
                    <a:pt x="4241452" y="13858"/>
                    <a:pt x="4230554" y="17704"/>
                  </a:cubicBezTo>
                  <a:cubicBezTo>
                    <a:pt x="4214431" y="23394"/>
                    <a:pt x="4182929" y="36754"/>
                    <a:pt x="4182929" y="36754"/>
                  </a:cubicBezTo>
                  <a:cubicBezTo>
                    <a:pt x="4161453" y="68968"/>
                    <a:pt x="4188792" y="30891"/>
                    <a:pt x="4144829" y="74854"/>
                  </a:cubicBezTo>
                  <a:cubicBezTo>
                    <a:pt x="4129306" y="90377"/>
                    <a:pt x="4122530" y="104081"/>
                    <a:pt x="4111492" y="122479"/>
                  </a:cubicBezTo>
                  <a:cubicBezTo>
                    <a:pt x="4109904" y="135179"/>
                    <a:pt x="4104707" y="147941"/>
                    <a:pt x="4106729" y="160579"/>
                  </a:cubicBezTo>
                  <a:cubicBezTo>
                    <a:pt x="4113496" y="202871"/>
                    <a:pt x="4126958" y="245923"/>
                    <a:pt x="4154354" y="279641"/>
                  </a:cubicBezTo>
                  <a:cubicBezTo>
                    <a:pt x="4190040" y="323563"/>
                    <a:pt x="4189218" y="309742"/>
                    <a:pt x="4225792" y="346316"/>
                  </a:cubicBezTo>
                  <a:cubicBezTo>
                    <a:pt x="4258268" y="378792"/>
                    <a:pt x="4259648" y="387445"/>
                    <a:pt x="4287704" y="422516"/>
                  </a:cubicBezTo>
                  <a:cubicBezTo>
                    <a:pt x="4296847" y="433945"/>
                    <a:pt x="4307839" y="443897"/>
                    <a:pt x="4316279" y="455854"/>
                  </a:cubicBezTo>
                  <a:cubicBezTo>
                    <a:pt x="4337957" y="486565"/>
                    <a:pt x="4346127" y="504279"/>
                    <a:pt x="4359142" y="536816"/>
                  </a:cubicBezTo>
                  <a:cubicBezTo>
                    <a:pt x="4367354" y="557346"/>
                    <a:pt x="4374940" y="578121"/>
                    <a:pt x="4382954" y="598729"/>
                  </a:cubicBezTo>
                  <a:cubicBezTo>
                    <a:pt x="4386052" y="606697"/>
                    <a:pt x="4392479" y="622541"/>
                    <a:pt x="4392479" y="622541"/>
                  </a:cubicBezTo>
                  <a:cubicBezTo>
                    <a:pt x="4394067" y="632066"/>
                    <a:pt x="4397826" y="641477"/>
                    <a:pt x="4397242" y="651116"/>
                  </a:cubicBezTo>
                  <a:cubicBezTo>
                    <a:pt x="4394633" y="694163"/>
                    <a:pt x="4389415" y="737064"/>
                    <a:pt x="4382954" y="779704"/>
                  </a:cubicBezTo>
                  <a:cubicBezTo>
                    <a:pt x="4381450" y="789631"/>
                    <a:pt x="4378237" y="799465"/>
                    <a:pt x="4373429" y="808279"/>
                  </a:cubicBezTo>
                  <a:cubicBezTo>
                    <a:pt x="4368562" y="817203"/>
                    <a:pt x="4361179" y="824536"/>
                    <a:pt x="4354379" y="832091"/>
                  </a:cubicBezTo>
                  <a:cubicBezTo>
                    <a:pt x="4346870" y="840435"/>
                    <a:pt x="4339907" y="849677"/>
                    <a:pt x="4330567" y="855904"/>
                  </a:cubicBezTo>
                  <a:cubicBezTo>
                    <a:pt x="4320507" y="862610"/>
                    <a:pt x="4307843" y="864402"/>
                    <a:pt x="4297229" y="870191"/>
                  </a:cubicBezTo>
                  <a:cubicBezTo>
                    <a:pt x="4256128" y="892610"/>
                    <a:pt x="4299745" y="879088"/>
                    <a:pt x="4259129" y="889241"/>
                  </a:cubicBezTo>
                  <a:cubicBezTo>
                    <a:pt x="4222705" y="916560"/>
                    <a:pt x="4257639" y="892134"/>
                    <a:pt x="4221029" y="913054"/>
                  </a:cubicBezTo>
                  <a:cubicBezTo>
                    <a:pt x="4216059" y="915894"/>
                    <a:pt x="4212003" y="920324"/>
                    <a:pt x="4206742" y="922579"/>
                  </a:cubicBezTo>
                  <a:cubicBezTo>
                    <a:pt x="4200726" y="925157"/>
                    <a:pt x="4193843" y="925104"/>
                    <a:pt x="4187692" y="927341"/>
                  </a:cubicBezTo>
                  <a:cubicBezTo>
                    <a:pt x="4144659" y="942989"/>
                    <a:pt x="4163553" y="942807"/>
                    <a:pt x="4116254" y="951154"/>
                  </a:cubicBezTo>
                  <a:cubicBezTo>
                    <a:pt x="4102097" y="953652"/>
                    <a:pt x="4087669" y="954236"/>
                    <a:pt x="4073392" y="955916"/>
                  </a:cubicBezTo>
                  <a:lnTo>
                    <a:pt x="4035292" y="960679"/>
                  </a:lnTo>
                  <a:cubicBezTo>
                    <a:pt x="3900239" y="947172"/>
                    <a:pt x="4106157" y="967110"/>
                    <a:pt x="3906704" y="951154"/>
                  </a:cubicBezTo>
                  <a:cubicBezTo>
                    <a:pt x="3893946" y="950133"/>
                    <a:pt x="3881368" y="947336"/>
                    <a:pt x="3868604" y="946391"/>
                  </a:cubicBezTo>
                  <a:cubicBezTo>
                    <a:pt x="3838482" y="944160"/>
                    <a:pt x="3808232" y="943945"/>
                    <a:pt x="3778117" y="941629"/>
                  </a:cubicBezTo>
                  <a:cubicBezTo>
                    <a:pt x="3746303" y="939182"/>
                    <a:pt x="3682867" y="932104"/>
                    <a:pt x="3682867" y="932104"/>
                  </a:cubicBezTo>
                  <a:cubicBezTo>
                    <a:pt x="3643179" y="933691"/>
                    <a:pt x="3603441" y="934309"/>
                    <a:pt x="3563804" y="936866"/>
                  </a:cubicBezTo>
                  <a:cubicBezTo>
                    <a:pt x="3546225" y="938000"/>
                    <a:pt x="3526995" y="942500"/>
                    <a:pt x="3511417" y="951154"/>
                  </a:cubicBezTo>
                  <a:cubicBezTo>
                    <a:pt x="3504478" y="955009"/>
                    <a:pt x="3499173" y="961357"/>
                    <a:pt x="3492367" y="965441"/>
                  </a:cubicBezTo>
                  <a:cubicBezTo>
                    <a:pt x="3457231" y="986523"/>
                    <a:pt x="3467655" y="970330"/>
                    <a:pt x="3439979" y="1003541"/>
                  </a:cubicBezTo>
                  <a:cubicBezTo>
                    <a:pt x="3431236" y="1014032"/>
                    <a:pt x="3424361" y="1025954"/>
                    <a:pt x="3416167" y="1036879"/>
                  </a:cubicBezTo>
                  <a:cubicBezTo>
                    <a:pt x="3410068" y="1045011"/>
                    <a:pt x="3402755" y="1052233"/>
                    <a:pt x="3397117" y="1060691"/>
                  </a:cubicBezTo>
                  <a:cubicBezTo>
                    <a:pt x="3393179" y="1066598"/>
                    <a:pt x="3391245" y="1073653"/>
                    <a:pt x="3387592" y="1079741"/>
                  </a:cubicBezTo>
                  <a:cubicBezTo>
                    <a:pt x="3376943" y="1097490"/>
                    <a:pt x="3365499" y="1114751"/>
                    <a:pt x="3354254" y="1132129"/>
                  </a:cubicBezTo>
                  <a:cubicBezTo>
                    <a:pt x="3348035" y="1141740"/>
                    <a:pt x="3335204" y="1160704"/>
                    <a:pt x="3335204" y="1160704"/>
                  </a:cubicBezTo>
                  <a:cubicBezTo>
                    <a:pt x="3332152" y="1172912"/>
                    <a:pt x="3322986" y="1213714"/>
                    <a:pt x="3316154" y="1227379"/>
                  </a:cubicBezTo>
                  <a:cubicBezTo>
                    <a:pt x="3312604" y="1234478"/>
                    <a:pt x="3306629" y="1240079"/>
                    <a:pt x="3301867" y="1246429"/>
                  </a:cubicBezTo>
                  <a:cubicBezTo>
                    <a:pt x="3294108" y="1273585"/>
                    <a:pt x="3293187" y="1284560"/>
                    <a:pt x="3278054" y="1308341"/>
                  </a:cubicBezTo>
                  <a:cubicBezTo>
                    <a:pt x="3272597" y="1316917"/>
                    <a:pt x="3264643" y="1323696"/>
                    <a:pt x="3259004" y="1332154"/>
                  </a:cubicBezTo>
                  <a:cubicBezTo>
                    <a:pt x="3255066" y="1338061"/>
                    <a:pt x="3254869" y="1346584"/>
                    <a:pt x="3249479" y="1351204"/>
                  </a:cubicBezTo>
                  <a:cubicBezTo>
                    <a:pt x="3242988" y="1356768"/>
                    <a:pt x="3233140" y="1356577"/>
                    <a:pt x="3225667" y="1360729"/>
                  </a:cubicBezTo>
                  <a:cubicBezTo>
                    <a:pt x="3205874" y="1371725"/>
                    <a:pt x="3208288" y="1375625"/>
                    <a:pt x="3192329" y="1389304"/>
                  </a:cubicBezTo>
                  <a:cubicBezTo>
                    <a:pt x="3186302" y="1394470"/>
                    <a:pt x="3179253" y="1398364"/>
                    <a:pt x="3173279" y="1403591"/>
                  </a:cubicBezTo>
                  <a:cubicBezTo>
                    <a:pt x="3113930" y="1455520"/>
                    <a:pt x="3190275" y="1391357"/>
                    <a:pt x="3139942" y="1441691"/>
                  </a:cubicBezTo>
                  <a:cubicBezTo>
                    <a:pt x="3134329" y="1447304"/>
                    <a:pt x="3126743" y="1450615"/>
                    <a:pt x="3120892" y="1455979"/>
                  </a:cubicBezTo>
                  <a:cubicBezTo>
                    <a:pt x="3107652" y="1468115"/>
                    <a:pt x="3094290" y="1480281"/>
                    <a:pt x="3082792" y="1494079"/>
                  </a:cubicBezTo>
                  <a:cubicBezTo>
                    <a:pt x="3074854" y="1503604"/>
                    <a:pt x="3067746" y="1513887"/>
                    <a:pt x="3058979" y="1522654"/>
                  </a:cubicBezTo>
                  <a:cubicBezTo>
                    <a:pt x="3005936" y="1575697"/>
                    <a:pt x="3066521" y="1489412"/>
                    <a:pt x="2982779" y="1594091"/>
                  </a:cubicBezTo>
                  <a:cubicBezTo>
                    <a:pt x="2952977" y="1631345"/>
                    <a:pt x="2952525" y="1635621"/>
                    <a:pt x="2897054" y="1670291"/>
                  </a:cubicBezTo>
                  <a:cubicBezTo>
                    <a:pt x="2837827" y="1707308"/>
                    <a:pt x="2875925" y="1681450"/>
                    <a:pt x="2811329" y="1732204"/>
                  </a:cubicBezTo>
                  <a:cubicBezTo>
                    <a:pt x="2805088" y="1737108"/>
                    <a:pt x="2800108" y="1745186"/>
                    <a:pt x="2792279" y="1746491"/>
                  </a:cubicBezTo>
                  <a:lnTo>
                    <a:pt x="2763704" y="1751254"/>
                  </a:lnTo>
                  <a:cubicBezTo>
                    <a:pt x="2699908" y="1776773"/>
                    <a:pt x="2787172" y="1744043"/>
                    <a:pt x="2706554" y="1765541"/>
                  </a:cubicBezTo>
                  <a:cubicBezTo>
                    <a:pt x="2693448" y="1769036"/>
                    <a:pt x="2681466" y="1776002"/>
                    <a:pt x="2668454" y="1779829"/>
                  </a:cubicBezTo>
                  <a:cubicBezTo>
                    <a:pt x="2654413" y="1783959"/>
                    <a:pt x="2639694" y="1785437"/>
                    <a:pt x="2625592" y="1789354"/>
                  </a:cubicBezTo>
                  <a:cubicBezTo>
                    <a:pt x="2611081" y="1793385"/>
                    <a:pt x="2597178" y="1799392"/>
                    <a:pt x="2582729" y="1803641"/>
                  </a:cubicBezTo>
                  <a:cubicBezTo>
                    <a:pt x="2570170" y="1807335"/>
                    <a:pt x="2557124" y="1809261"/>
                    <a:pt x="2544629" y="1813166"/>
                  </a:cubicBezTo>
                  <a:cubicBezTo>
                    <a:pt x="2473575" y="1835371"/>
                    <a:pt x="2534972" y="1821766"/>
                    <a:pt x="2482717" y="1832216"/>
                  </a:cubicBezTo>
                  <a:cubicBezTo>
                    <a:pt x="2473192" y="1836979"/>
                    <a:pt x="2463491" y="1841405"/>
                    <a:pt x="2454142" y="1846504"/>
                  </a:cubicBezTo>
                  <a:cubicBezTo>
                    <a:pt x="2446016" y="1850937"/>
                    <a:pt x="2438874" y="1857231"/>
                    <a:pt x="2430329" y="1860791"/>
                  </a:cubicBezTo>
                  <a:cubicBezTo>
                    <a:pt x="2419661" y="1865236"/>
                    <a:pt x="2408104" y="1867141"/>
                    <a:pt x="2396992" y="1870316"/>
                  </a:cubicBezTo>
                  <a:cubicBezTo>
                    <a:pt x="2385879" y="1878254"/>
                    <a:pt x="2375723" y="1887739"/>
                    <a:pt x="2363654" y="1894129"/>
                  </a:cubicBezTo>
                  <a:cubicBezTo>
                    <a:pt x="2348543" y="1902129"/>
                    <a:pt x="2332073" y="1907268"/>
                    <a:pt x="2316029" y="1913179"/>
                  </a:cubicBezTo>
                  <a:cubicBezTo>
                    <a:pt x="2281503" y="1925899"/>
                    <a:pt x="2281456" y="1925394"/>
                    <a:pt x="2254117" y="1932229"/>
                  </a:cubicBezTo>
                  <a:cubicBezTo>
                    <a:pt x="2201840" y="1963593"/>
                    <a:pt x="2263670" y="1930860"/>
                    <a:pt x="2192204" y="1951279"/>
                  </a:cubicBezTo>
                  <a:cubicBezTo>
                    <a:pt x="2162585" y="1959742"/>
                    <a:pt x="2166472" y="1968748"/>
                    <a:pt x="2139817" y="1979854"/>
                  </a:cubicBezTo>
                  <a:cubicBezTo>
                    <a:pt x="2129149" y="1984299"/>
                    <a:pt x="2117592" y="1986204"/>
                    <a:pt x="2106479" y="1989379"/>
                  </a:cubicBezTo>
                  <a:cubicBezTo>
                    <a:pt x="2098542" y="1994141"/>
                    <a:pt x="2090946" y="1999526"/>
                    <a:pt x="2082667" y="2003666"/>
                  </a:cubicBezTo>
                  <a:cubicBezTo>
                    <a:pt x="2071853" y="2009073"/>
                    <a:pt x="2059943" y="2012165"/>
                    <a:pt x="2049329" y="2017954"/>
                  </a:cubicBezTo>
                  <a:cubicBezTo>
                    <a:pt x="2042361" y="2021755"/>
                    <a:pt x="2037505" y="2028957"/>
                    <a:pt x="2030279" y="2032241"/>
                  </a:cubicBezTo>
                  <a:cubicBezTo>
                    <a:pt x="2019758" y="2037023"/>
                    <a:pt x="2007988" y="2038367"/>
                    <a:pt x="1996942" y="2041766"/>
                  </a:cubicBezTo>
                  <a:cubicBezTo>
                    <a:pt x="1987346" y="2044719"/>
                    <a:pt x="1977483" y="2047084"/>
                    <a:pt x="1968367" y="2051291"/>
                  </a:cubicBezTo>
                  <a:cubicBezTo>
                    <a:pt x="1956746" y="2056654"/>
                    <a:pt x="1946755" y="2065211"/>
                    <a:pt x="1935029" y="2070341"/>
                  </a:cubicBezTo>
                  <a:cubicBezTo>
                    <a:pt x="1921231" y="2076378"/>
                    <a:pt x="1905794" y="2078216"/>
                    <a:pt x="1892167" y="2084629"/>
                  </a:cubicBezTo>
                  <a:cubicBezTo>
                    <a:pt x="1878616" y="2091006"/>
                    <a:pt x="1867724" y="2102295"/>
                    <a:pt x="1854067" y="2108441"/>
                  </a:cubicBezTo>
                  <a:cubicBezTo>
                    <a:pt x="1835755" y="2116681"/>
                    <a:pt x="1815632" y="2120213"/>
                    <a:pt x="1796917" y="2127491"/>
                  </a:cubicBezTo>
                  <a:cubicBezTo>
                    <a:pt x="1786992" y="2131351"/>
                    <a:pt x="1778282" y="2137956"/>
                    <a:pt x="1768342" y="2141779"/>
                  </a:cubicBezTo>
                  <a:cubicBezTo>
                    <a:pt x="1757555" y="2145928"/>
                    <a:pt x="1746050" y="2147905"/>
                    <a:pt x="1735004" y="2151304"/>
                  </a:cubicBezTo>
                  <a:cubicBezTo>
                    <a:pt x="1725408" y="2154257"/>
                    <a:pt x="1715787" y="2157190"/>
                    <a:pt x="1706429" y="2160829"/>
                  </a:cubicBezTo>
                  <a:cubicBezTo>
                    <a:pt x="1687195" y="2168309"/>
                    <a:pt x="1668857" y="2178115"/>
                    <a:pt x="1649279" y="2184641"/>
                  </a:cubicBezTo>
                  <a:cubicBezTo>
                    <a:pt x="1634992" y="2189404"/>
                    <a:pt x="1620044" y="2192516"/>
                    <a:pt x="1606417" y="2198929"/>
                  </a:cubicBezTo>
                  <a:cubicBezTo>
                    <a:pt x="1592866" y="2205306"/>
                    <a:pt x="1581712" y="2216043"/>
                    <a:pt x="1568317" y="2222741"/>
                  </a:cubicBezTo>
                  <a:cubicBezTo>
                    <a:pt x="1553024" y="2230387"/>
                    <a:pt x="1536356" y="2234938"/>
                    <a:pt x="1520692" y="2241791"/>
                  </a:cubicBezTo>
                  <a:cubicBezTo>
                    <a:pt x="1510936" y="2246060"/>
                    <a:pt x="1502057" y="2252256"/>
                    <a:pt x="1492117" y="2256079"/>
                  </a:cubicBezTo>
                  <a:cubicBezTo>
                    <a:pt x="1434625" y="2278192"/>
                    <a:pt x="1482508" y="2251358"/>
                    <a:pt x="1425442" y="2279891"/>
                  </a:cubicBezTo>
                  <a:cubicBezTo>
                    <a:pt x="1366970" y="2309127"/>
                    <a:pt x="1416344" y="2287811"/>
                    <a:pt x="1363529" y="2317991"/>
                  </a:cubicBezTo>
                  <a:cubicBezTo>
                    <a:pt x="1351201" y="2325036"/>
                    <a:pt x="1337804" y="2330080"/>
                    <a:pt x="1325429" y="2337041"/>
                  </a:cubicBezTo>
                  <a:cubicBezTo>
                    <a:pt x="1291628" y="2356054"/>
                    <a:pt x="1275405" y="2369054"/>
                    <a:pt x="1244467" y="2394191"/>
                  </a:cubicBezTo>
                  <a:cubicBezTo>
                    <a:pt x="1233108" y="2403420"/>
                    <a:pt x="1221918" y="2412876"/>
                    <a:pt x="1211129" y="2422766"/>
                  </a:cubicBezTo>
                  <a:cubicBezTo>
                    <a:pt x="1202854" y="2430351"/>
                    <a:pt x="1196083" y="2439567"/>
                    <a:pt x="1187317" y="2446579"/>
                  </a:cubicBezTo>
                  <a:cubicBezTo>
                    <a:pt x="1180089" y="2452362"/>
                    <a:pt x="1171087" y="2455558"/>
                    <a:pt x="1163504" y="2460866"/>
                  </a:cubicBezTo>
                  <a:cubicBezTo>
                    <a:pt x="1155177" y="2466695"/>
                    <a:pt x="1148518" y="2474873"/>
                    <a:pt x="1139692" y="2479916"/>
                  </a:cubicBezTo>
                  <a:cubicBezTo>
                    <a:pt x="1115036" y="2494005"/>
                    <a:pt x="1088892" y="2505316"/>
                    <a:pt x="1063492" y="2518016"/>
                  </a:cubicBezTo>
                  <a:lnTo>
                    <a:pt x="987292" y="2556116"/>
                  </a:lnTo>
                  <a:cubicBezTo>
                    <a:pt x="977767" y="2560879"/>
                    <a:pt x="968505" y="2566209"/>
                    <a:pt x="958717" y="2570404"/>
                  </a:cubicBezTo>
                  <a:cubicBezTo>
                    <a:pt x="947604" y="2575166"/>
                    <a:pt x="936078" y="2579060"/>
                    <a:pt x="925379" y="2584691"/>
                  </a:cubicBezTo>
                  <a:cubicBezTo>
                    <a:pt x="905863" y="2594963"/>
                    <a:pt x="885873" y="2604797"/>
                    <a:pt x="868229" y="2618029"/>
                  </a:cubicBezTo>
                  <a:cubicBezTo>
                    <a:pt x="861879" y="2622791"/>
                    <a:pt x="856278" y="2628766"/>
                    <a:pt x="849179" y="2632316"/>
                  </a:cubicBezTo>
                  <a:cubicBezTo>
                    <a:pt x="840199" y="2636806"/>
                    <a:pt x="830040" y="2638410"/>
                    <a:pt x="820604" y="2641841"/>
                  </a:cubicBezTo>
                  <a:cubicBezTo>
                    <a:pt x="782313" y="2655765"/>
                    <a:pt x="811768" y="2648370"/>
                    <a:pt x="772979" y="2656129"/>
                  </a:cubicBezTo>
                  <a:cubicBezTo>
                    <a:pt x="768217" y="2659304"/>
                    <a:pt x="763811" y="2663094"/>
                    <a:pt x="758692" y="2665654"/>
                  </a:cubicBezTo>
                  <a:cubicBezTo>
                    <a:pt x="754202" y="2667899"/>
                    <a:pt x="749018" y="2668439"/>
                    <a:pt x="744404" y="2670416"/>
                  </a:cubicBezTo>
                  <a:cubicBezTo>
                    <a:pt x="725978" y="2678312"/>
                    <a:pt x="715830" y="2672797"/>
                    <a:pt x="701542" y="2679941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41E3E83B-42C6-4A0C-9419-30DB3A3F86D8}"/>
                </a:ext>
              </a:extLst>
            </p:cNvPr>
            <p:cNvSpPr txBox="1"/>
            <p:nvPr/>
          </p:nvSpPr>
          <p:spPr>
            <a:xfrm rot="19771130">
              <a:off x="4301890" y="3672937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0319E922-F5D8-4D28-BBA1-14DE856C68F5}"/>
              </a:ext>
            </a:extLst>
          </p:cNvPr>
          <p:cNvGrpSpPr/>
          <p:nvPr/>
        </p:nvGrpSpPr>
        <p:grpSpPr>
          <a:xfrm>
            <a:off x="156548" y="3379469"/>
            <a:ext cx="3848485" cy="2886364"/>
            <a:chOff x="490982" y="0"/>
            <a:chExt cx="9144000" cy="6858000"/>
          </a:xfrm>
        </p:grpSpPr>
        <p:pic>
          <p:nvPicPr>
            <p:cNvPr id="37" name="Picture 36">
              <a:extLst>
                <a:ext uri="{FF2B5EF4-FFF2-40B4-BE49-F238E27FC236}">
                  <a16:creationId xmlns:a16="http://schemas.microsoft.com/office/drawing/2014/main" id="{AF54EF85-86A8-4D77-A828-5DE8AFDEE39C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0982" y="0"/>
              <a:ext cx="9144000" cy="6858000"/>
            </a:xfrm>
            <a:prstGeom prst="rect">
              <a:avLst/>
            </a:prstGeom>
          </p:spPr>
        </p:pic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A6F9677D-4067-40C4-965E-2C038913D34E}"/>
                </a:ext>
              </a:extLst>
            </p:cNvPr>
            <p:cNvSpPr/>
            <p:nvPr/>
          </p:nvSpPr>
          <p:spPr>
            <a:xfrm>
              <a:off x="2393950" y="2228850"/>
              <a:ext cx="5619750" cy="3892550"/>
            </a:xfrm>
            <a:custGeom>
              <a:avLst/>
              <a:gdLst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8100 w 5619750"/>
                <a:gd name="connsiteY27" fmla="*/ 3403600 h 3892550"/>
                <a:gd name="connsiteX28" fmla="*/ 31750 w 5619750"/>
                <a:gd name="connsiteY28" fmla="*/ 3441700 h 3892550"/>
                <a:gd name="connsiteX29" fmla="*/ 0 w 5619750"/>
                <a:gd name="connsiteY29" fmla="*/ 3575050 h 3892550"/>
                <a:gd name="connsiteX30" fmla="*/ 19050 w 5619750"/>
                <a:gd name="connsiteY30" fmla="*/ 3727450 h 3892550"/>
                <a:gd name="connsiteX31" fmla="*/ 31750 w 5619750"/>
                <a:gd name="connsiteY31" fmla="*/ 3759200 h 3892550"/>
                <a:gd name="connsiteX32" fmla="*/ 57150 w 5619750"/>
                <a:gd name="connsiteY32" fmla="*/ 3778250 h 3892550"/>
                <a:gd name="connsiteX33" fmla="*/ 152400 w 5619750"/>
                <a:gd name="connsiteY33" fmla="*/ 3854450 h 3892550"/>
                <a:gd name="connsiteX34" fmla="*/ 152400 w 5619750"/>
                <a:gd name="connsiteY34" fmla="*/ 3854450 h 3892550"/>
                <a:gd name="connsiteX35" fmla="*/ 177800 w 5619750"/>
                <a:gd name="connsiteY35" fmla="*/ 3873500 h 3892550"/>
                <a:gd name="connsiteX36" fmla="*/ 304800 w 5619750"/>
                <a:gd name="connsiteY36" fmla="*/ 3892550 h 3892550"/>
                <a:gd name="connsiteX37" fmla="*/ 425450 w 5619750"/>
                <a:gd name="connsiteY37" fmla="*/ 3886200 h 3892550"/>
                <a:gd name="connsiteX38" fmla="*/ 476250 w 5619750"/>
                <a:gd name="connsiteY38" fmla="*/ 3873500 h 3892550"/>
                <a:gd name="connsiteX39" fmla="*/ 527050 w 5619750"/>
                <a:gd name="connsiteY39" fmla="*/ 3867150 h 3892550"/>
                <a:gd name="connsiteX40" fmla="*/ 647700 w 5619750"/>
                <a:gd name="connsiteY40" fmla="*/ 3854450 h 3892550"/>
                <a:gd name="connsiteX41" fmla="*/ 711200 w 5619750"/>
                <a:gd name="connsiteY41" fmla="*/ 3835400 h 3892550"/>
                <a:gd name="connsiteX42" fmla="*/ 749300 w 5619750"/>
                <a:gd name="connsiteY42" fmla="*/ 3829050 h 3892550"/>
                <a:gd name="connsiteX43" fmla="*/ 819150 w 5619750"/>
                <a:gd name="connsiteY43" fmla="*/ 3810000 h 3892550"/>
                <a:gd name="connsiteX44" fmla="*/ 895350 w 5619750"/>
                <a:gd name="connsiteY44" fmla="*/ 3778250 h 3892550"/>
                <a:gd name="connsiteX45" fmla="*/ 990600 w 5619750"/>
                <a:gd name="connsiteY45" fmla="*/ 3746500 h 3892550"/>
                <a:gd name="connsiteX46" fmla="*/ 1079500 w 5619750"/>
                <a:gd name="connsiteY46" fmla="*/ 3714750 h 3892550"/>
                <a:gd name="connsiteX47" fmla="*/ 1130300 w 5619750"/>
                <a:gd name="connsiteY47" fmla="*/ 3702050 h 3892550"/>
                <a:gd name="connsiteX48" fmla="*/ 1238250 w 5619750"/>
                <a:gd name="connsiteY48" fmla="*/ 3695700 h 3892550"/>
                <a:gd name="connsiteX49" fmla="*/ 1282700 w 5619750"/>
                <a:gd name="connsiteY49" fmla="*/ 3683000 h 3892550"/>
                <a:gd name="connsiteX50" fmla="*/ 1327150 w 5619750"/>
                <a:gd name="connsiteY50" fmla="*/ 3676650 h 3892550"/>
                <a:gd name="connsiteX51" fmla="*/ 1384300 w 5619750"/>
                <a:gd name="connsiteY51" fmla="*/ 3657600 h 3892550"/>
                <a:gd name="connsiteX52" fmla="*/ 1460500 w 5619750"/>
                <a:gd name="connsiteY52" fmla="*/ 3638550 h 3892550"/>
                <a:gd name="connsiteX53" fmla="*/ 1524000 w 5619750"/>
                <a:gd name="connsiteY53" fmla="*/ 3594100 h 3892550"/>
                <a:gd name="connsiteX54" fmla="*/ 1581150 w 5619750"/>
                <a:gd name="connsiteY54" fmla="*/ 3568700 h 3892550"/>
                <a:gd name="connsiteX55" fmla="*/ 1644650 w 5619750"/>
                <a:gd name="connsiteY55" fmla="*/ 3536950 h 3892550"/>
                <a:gd name="connsiteX56" fmla="*/ 1682750 w 5619750"/>
                <a:gd name="connsiteY56" fmla="*/ 3524250 h 3892550"/>
                <a:gd name="connsiteX57" fmla="*/ 1739900 w 5619750"/>
                <a:gd name="connsiteY57" fmla="*/ 3492500 h 3892550"/>
                <a:gd name="connsiteX58" fmla="*/ 1778000 w 5619750"/>
                <a:gd name="connsiteY58" fmla="*/ 3467100 h 3892550"/>
                <a:gd name="connsiteX59" fmla="*/ 1809750 w 5619750"/>
                <a:gd name="connsiteY59" fmla="*/ 3454400 h 3892550"/>
                <a:gd name="connsiteX60" fmla="*/ 1854200 w 5619750"/>
                <a:gd name="connsiteY60" fmla="*/ 3441700 h 3892550"/>
                <a:gd name="connsiteX61" fmla="*/ 1892300 w 5619750"/>
                <a:gd name="connsiteY61" fmla="*/ 3429000 h 3892550"/>
                <a:gd name="connsiteX62" fmla="*/ 1917700 w 5619750"/>
                <a:gd name="connsiteY62" fmla="*/ 3422650 h 3892550"/>
                <a:gd name="connsiteX63" fmla="*/ 1993900 w 5619750"/>
                <a:gd name="connsiteY63" fmla="*/ 3390900 h 3892550"/>
                <a:gd name="connsiteX64" fmla="*/ 2044700 w 5619750"/>
                <a:gd name="connsiteY64" fmla="*/ 3365500 h 3892550"/>
                <a:gd name="connsiteX65" fmla="*/ 2139950 w 5619750"/>
                <a:gd name="connsiteY65" fmla="*/ 3308350 h 3892550"/>
                <a:gd name="connsiteX66" fmla="*/ 2286000 w 5619750"/>
                <a:gd name="connsiteY66" fmla="*/ 3244850 h 3892550"/>
                <a:gd name="connsiteX67" fmla="*/ 2330450 w 5619750"/>
                <a:gd name="connsiteY67" fmla="*/ 3225800 h 3892550"/>
                <a:gd name="connsiteX68" fmla="*/ 2438400 w 5619750"/>
                <a:gd name="connsiteY68" fmla="*/ 3143250 h 3892550"/>
                <a:gd name="connsiteX69" fmla="*/ 2463800 w 5619750"/>
                <a:gd name="connsiteY69" fmla="*/ 3117850 h 3892550"/>
                <a:gd name="connsiteX70" fmla="*/ 2501900 w 5619750"/>
                <a:gd name="connsiteY70" fmla="*/ 3092450 h 3892550"/>
                <a:gd name="connsiteX71" fmla="*/ 2520950 w 5619750"/>
                <a:gd name="connsiteY71" fmla="*/ 3048000 h 3892550"/>
                <a:gd name="connsiteX72" fmla="*/ 2540000 w 5619750"/>
                <a:gd name="connsiteY72" fmla="*/ 3028950 h 3892550"/>
                <a:gd name="connsiteX73" fmla="*/ 2546350 w 5619750"/>
                <a:gd name="connsiteY73" fmla="*/ 3003550 h 3892550"/>
                <a:gd name="connsiteX74" fmla="*/ 2565400 w 5619750"/>
                <a:gd name="connsiteY74" fmla="*/ 2971800 h 3892550"/>
                <a:gd name="connsiteX75" fmla="*/ 2597150 w 5619750"/>
                <a:gd name="connsiteY75" fmla="*/ 2927350 h 3892550"/>
                <a:gd name="connsiteX76" fmla="*/ 2622550 w 5619750"/>
                <a:gd name="connsiteY76" fmla="*/ 2882900 h 3892550"/>
                <a:gd name="connsiteX77" fmla="*/ 2635250 w 5619750"/>
                <a:gd name="connsiteY77" fmla="*/ 2863850 h 3892550"/>
                <a:gd name="connsiteX78" fmla="*/ 2641600 w 5619750"/>
                <a:gd name="connsiteY78" fmla="*/ 2838450 h 3892550"/>
                <a:gd name="connsiteX79" fmla="*/ 2667000 w 5619750"/>
                <a:gd name="connsiteY79" fmla="*/ 2762250 h 3892550"/>
                <a:gd name="connsiteX80" fmla="*/ 2686050 w 5619750"/>
                <a:gd name="connsiteY80" fmla="*/ 2705100 h 3892550"/>
                <a:gd name="connsiteX81" fmla="*/ 2698750 w 5619750"/>
                <a:gd name="connsiteY81" fmla="*/ 2673350 h 3892550"/>
                <a:gd name="connsiteX82" fmla="*/ 2711450 w 5619750"/>
                <a:gd name="connsiteY82" fmla="*/ 2635250 h 3892550"/>
                <a:gd name="connsiteX83" fmla="*/ 2736850 w 5619750"/>
                <a:gd name="connsiteY83" fmla="*/ 2584450 h 3892550"/>
                <a:gd name="connsiteX84" fmla="*/ 2755900 w 5619750"/>
                <a:gd name="connsiteY84" fmla="*/ 2540000 h 3892550"/>
                <a:gd name="connsiteX85" fmla="*/ 2876550 w 5619750"/>
                <a:gd name="connsiteY85" fmla="*/ 2419350 h 3892550"/>
                <a:gd name="connsiteX86" fmla="*/ 2940050 w 5619750"/>
                <a:gd name="connsiteY86" fmla="*/ 2362200 h 3892550"/>
                <a:gd name="connsiteX87" fmla="*/ 2978150 w 5619750"/>
                <a:gd name="connsiteY87" fmla="*/ 2324100 h 3892550"/>
                <a:gd name="connsiteX88" fmla="*/ 3003550 w 5619750"/>
                <a:gd name="connsiteY88" fmla="*/ 2305050 h 3892550"/>
                <a:gd name="connsiteX89" fmla="*/ 3022600 w 5619750"/>
                <a:gd name="connsiteY89" fmla="*/ 2292350 h 3892550"/>
                <a:gd name="connsiteX90" fmla="*/ 3054350 w 5619750"/>
                <a:gd name="connsiteY90" fmla="*/ 2266950 h 3892550"/>
                <a:gd name="connsiteX91" fmla="*/ 3136900 w 5619750"/>
                <a:gd name="connsiteY91" fmla="*/ 2216150 h 3892550"/>
                <a:gd name="connsiteX92" fmla="*/ 3168650 w 5619750"/>
                <a:gd name="connsiteY92" fmla="*/ 2190750 h 3892550"/>
                <a:gd name="connsiteX93" fmla="*/ 3194050 w 5619750"/>
                <a:gd name="connsiteY93" fmla="*/ 2178050 h 3892550"/>
                <a:gd name="connsiteX94" fmla="*/ 3276600 w 5619750"/>
                <a:gd name="connsiteY94" fmla="*/ 2133600 h 3892550"/>
                <a:gd name="connsiteX95" fmla="*/ 3308350 w 5619750"/>
                <a:gd name="connsiteY95" fmla="*/ 2127250 h 3892550"/>
                <a:gd name="connsiteX96" fmla="*/ 3327400 w 5619750"/>
                <a:gd name="connsiteY96" fmla="*/ 2114550 h 3892550"/>
                <a:gd name="connsiteX97" fmla="*/ 3384550 w 5619750"/>
                <a:gd name="connsiteY97" fmla="*/ 2089150 h 3892550"/>
                <a:gd name="connsiteX98" fmla="*/ 3422650 w 5619750"/>
                <a:gd name="connsiteY98" fmla="*/ 2076450 h 3892550"/>
                <a:gd name="connsiteX99" fmla="*/ 3524250 w 5619750"/>
                <a:gd name="connsiteY99" fmla="*/ 2012950 h 3892550"/>
                <a:gd name="connsiteX100" fmla="*/ 3594100 w 5619750"/>
                <a:gd name="connsiteY100" fmla="*/ 1968500 h 3892550"/>
                <a:gd name="connsiteX101" fmla="*/ 3619500 w 5619750"/>
                <a:gd name="connsiteY101" fmla="*/ 1949450 h 3892550"/>
                <a:gd name="connsiteX102" fmla="*/ 3676650 w 5619750"/>
                <a:gd name="connsiteY102" fmla="*/ 1917700 h 3892550"/>
                <a:gd name="connsiteX103" fmla="*/ 3702050 w 5619750"/>
                <a:gd name="connsiteY103" fmla="*/ 1892300 h 3892550"/>
                <a:gd name="connsiteX104" fmla="*/ 3746500 w 5619750"/>
                <a:gd name="connsiteY104" fmla="*/ 1873250 h 3892550"/>
                <a:gd name="connsiteX105" fmla="*/ 3784600 w 5619750"/>
                <a:gd name="connsiteY105" fmla="*/ 1847850 h 3892550"/>
                <a:gd name="connsiteX106" fmla="*/ 3810000 w 5619750"/>
                <a:gd name="connsiteY106" fmla="*/ 1835150 h 3892550"/>
                <a:gd name="connsiteX107" fmla="*/ 3848100 w 5619750"/>
                <a:gd name="connsiteY107" fmla="*/ 1809750 h 3892550"/>
                <a:gd name="connsiteX108" fmla="*/ 3987800 w 5619750"/>
                <a:gd name="connsiteY108" fmla="*/ 1733550 h 3892550"/>
                <a:gd name="connsiteX109" fmla="*/ 4121150 w 5619750"/>
                <a:gd name="connsiteY109" fmla="*/ 1638300 h 3892550"/>
                <a:gd name="connsiteX110" fmla="*/ 4197350 w 5619750"/>
                <a:gd name="connsiteY110" fmla="*/ 1593850 h 3892550"/>
                <a:gd name="connsiteX111" fmla="*/ 4248150 w 5619750"/>
                <a:gd name="connsiteY111" fmla="*/ 1574800 h 3892550"/>
                <a:gd name="connsiteX112" fmla="*/ 4375150 w 5619750"/>
                <a:gd name="connsiteY112" fmla="*/ 1498600 h 3892550"/>
                <a:gd name="connsiteX113" fmla="*/ 4495800 w 5619750"/>
                <a:gd name="connsiteY113" fmla="*/ 1447800 h 3892550"/>
                <a:gd name="connsiteX114" fmla="*/ 4514850 w 5619750"/>
                <a:gd name="connsiteY114" fmla="*/ 1441450 h 3892550"/>
                <a:gd name="connsiteX115" fmla="*/ 4813300 w 5619750"/>
                <a:gd name="connsiteY115" fmla="*/ 1460500 h 3892550"/>
                <a:gd name="connsiteX116" fmla="*/ 4851400 w 5619750"/>
                <a:gd name="connsiteY116" fmla="*/ 1466850 h 3892550"/>
                <a:gd name="connsiteX117" fmla="*/ 4876800 w 5619750"/>
                <a:gd name="connsiteY117" fmla="*/ 1479550 h 3892550"/>
                <a:gd name="connsiteX118" fmla="*/ 4914900 w 5619750"/>
                <a:gd name="connsiteY118" fmla="*/ 1492250 h 3892550"/>
                <a:gd name="connsiteX119" fmla="*/ 5035550 w 5619750"/>
                <a:gd name="connsiteY119" fmla="*/ 1524000 h 3892550"/>
                <a:gd name="connsiteX120" fmla="*/ 5086350 w 5619750"/>
                <a:gd name="connsiteY120" fmla="*/ 1530350 h 3892550"/>
                <a:gd name="connsiteX121" fmla="*/ 5226050 w 5619750"/>
                <a:gd name="connsiteY121" fmla="*/ 1524000 h 3892550"/>
                <a:gd name="connsiteX122" fmla="*/ 5295900 w 5619750"/>
                <a:gd name="connsiteY122" fmla="*/ 1498600 h 3892550"/>
                <a:gd name="connsiteX123" fmla="*/ 5372100 w 5619750"/>
                <a:gd name="connsiteY123" fmla="*/ 1454150 h 3892550"/>
                <a:gd name="connsiteX124" fmla="*/ 5422900 w 5619750"/>
                <a:gd name="connsiteY124" fmla="*/ 1422400 h 3892550"/>
                <a:gd name="connsiteX125" fmla="*/ 5480050 w 5619750"/>
                <a:gd name="connsiteY125" fmla="*/ 1358900 h 3892550"/>
                <a:gd name="connsiteX126" fmla="*/ 5499100 w 5619750"/>
                <a:gd name="connsiteY126" fmla="*/ 1327150 h 3892550"/>
                <a:gd name="connsiteX127" fmla="*/ 5505450 w 5619750"/>
                <a:gd name="connsiteY127" fmla="*/ 1301750 h 3892550"/>
                <a:gd name="connsiteX128" fmla="*/ 5524500 w 5619750"/>
                <a:gd name="connsiteY128" fmla="*/ 1250950 h 3892550"/>
                <a:gd name="connsiteX129" fmla="*/ 5537200 w 5619750"/>
                <a:gd name="connsiteY129" fmla="*/ 1193800 h 3892550"/>
                <a:gd name="connsiteX130" fmla="*/ 5549900 w 5619750"/>
                <a:gd name="connsiteY130" fmla="*/ 1155700 h 3892550"/>
                <a:gd name="connsiteX131" fmla="*/ 5562600 w 5619750"/>
                <a:gd name="connsiteY131" fmla="*/ 1092200 h 3892550"/>
                <a:gd name="connsiteX132" fmla="*/ 5568950 w 5619750"/>
                <a:gd name="connsiteY132" fmla="*/ 1016000 h 3892550"/>
                <a:gd name="connsiteX133" fmla="*/ 5581650 w 5619750"/>
                <a:gd name="connsiteY133" fmla="*/ 863600 h 3892550"/>
                <a:gd name="connsiteX134" fmla="*/ 5600700 w 5619750"/>
                <a:gd name="connsiteY134" fmla="*/ 793750 h 3892550"/>
                <a:gd name="connsiteX135" fmla="*/ 5607050 w 5619750"/>
                <a:gd name="connsiteY135" fmla="*/ 736600 h 3892550"/>
                <a:gd name="connsiteX136" fmla="*/ 5619750 w 5619750"/>
                <a:gd name="connsiteY136" fmla="*/ 660400 h 3892550"/>
                <a:gd name="connsiteX137" fmla="*/ 5607050 w 5619750"/>
                <a:gd name="connsiteY137" fmla="*/ 577850 h 3892550"/>
                <a:gd name="connsiteX138" fmla="*/ 5575300 w 5619750"/>
                <a:gd name="connsiteY138" fmla="*/ 533400 h 3892550"/>
                <a:gd name="connsiteX139" fmla="*/ 5543550 w 5619750"/>
                <a:gd name="connsiteY139" fmla="*/ 495300 h 3892550"/>
                <a:gd name="connsiteX140" fmla="*/ 5505450 w 5619750"/>
                <a:gd name="connsiteY140" fmla="*/ 438150 h 3892550"/>
                <a:gd name="connsiteX141" fmla="*/ 5486400 w 5619750"/>
                <a:gd name="connsiteY141" fmla="*/ 412750 h 3892550"/>
                <a:gd name="connsiteX142" fmla="*/ 5454650 w 5619750"/>
                <a:gd name="connsiteY142" fmla="*/ 368300 h 3892550"/>
                <a:gd name="connsiteX143" fmla="*/ 5429250 w 5619750"/>
                <a:gd name="connsiteY143" fmla="*/ 342900 h 3892550"/>
                <a:gd name="connsiteX144" fmla="*/ 5397500 w 5619750"/>
                <a:gd name="connsiteY144" fmla="*/ 292100 h 3892550"/>
                <a:gd name="connsiteX145" fmla="*/ 5372100 w 5619750"/>
                <a:gd name="connsiteY145" fmla="*/ 260350 h 3892550"/>
                <a:gd name="connsiteX146" fmla="*/ 5359400 w 5619750"/>
                <a:gd name="connsiteY146" fmla="*/ 241300 h 3892550"/>
                <a:gd name="connsiteX147" fmla="*/ 5340350 w 5619750"/>
                <a:gd name="connsiteY147" fmla="*/ 222250 h 3892550"/>
                <a:gd name="connsiteX148" fmla="*/ 5295900 w 5619750"/>
                <a:gd name="connsiteY148" fmla="*/ 158750 h 3892550"/>
                <a:gd name="connsiteX149" fmla="*/ 5289550 w 5619750"/>
                <a:gd name="connsiteY149" fmla="*/ 133350 h 3892550"/>
                <a:gd name="connsiteX150" fmla="*/ 5232400 w 5619750"/>
                <a:gd name="connsiteY150" fmla="*/ 88900 h 3892550"/>
                <a:gd name="connsiteX151" fmla="*/ 5181600 w 5619750"/>
                <a:gd name="connsiteY151" fmla="*/ 63500 h 3892550"/>
                <a:gd name="connsiteX152" fmla="*/ 5035550 w 5619750"/>
                <a:gd name="connsiteY152" fmla="*/ 12700 h 3892550"/>
                <a:gd name="connsiteX153" fmla="*/ 4978400 w 5619750"/>
                <a:gd name="connsiteY153" fmla="*/ 0 h 3892550"/>
                <a:gd name="connsiteX154" fmla="*/ 4794250 w 5619750"/>
                <a:gd name="connsiteY154" fmla="*/ 6350 h 3892550"/>
                <a:gd name="connsiteX155" fmla="*/ 4762500 w 5619750"/>
                <a:gd name="connsiteY155" fmla="*/ 19050 h 3892550"/>
                <a:gd name="connsiteX156" fmla="*/ 4724400 w 5619750"/>
                <a:gd name="connsiteY156" fmla="*/ 25400 h 3892550"/>
                <a:gd name="connsiteX157" fmla="*/ 4673600 w 5619750"/>
                <a:gd name="connsiteY157" fmla="*/ 69850 h 3892550"/>
                <a:gd name="connsiteX158" fmla="*/ 4641850 w 5619750"/>
                <a:gd name="connsiteY158" fmla="*/ 95250 h 3892550"/>
                <a:gd name="connsiteX159" fmla="*/ 4597400 w 5619750"/>
                <a:gd name="connsiteY159" fmla="*/ 152400 h 3892550"/>
                <a:gd name="connsiteX160" fmla="*/ 4552950 w 5619750"/>
                <a:gd name="connsiteY160" fmla="*/ 184150 h 3892550"/>
                <a:gd name="connsiteX161" fmla="*/ 4540250 w 5619750"/>
                <a:gd name="connsiteY161" fmla="*/ 203200 h 3892550"/>
                <a:gd name="connsiteX162" fmla="*/ 4514850 w 5619750"/>
                <a:gd name="connsiteY162" fmla="*/ 222250 h 3892550"/>
                <a:gd name="connsiteX163" fmla="*/ 4445000 w 5619750"/>
                <a:gd name="connsiteY163" fmla="*/ 292100 h 3892550"/>
                <a:gd name="connsiteX164" fmla="*/ 4406900 w 5619750"/>
                <a:gd name="connsiteY164" fmla="*/ 330200 h 3892550"/>
                <a:gd name="connsiteX165" fmla="*/ 4356100 w 5619750"/>
                <a:gd name="connsiteY165" fmla="*/ 400050 h 3892550"/>
                <a:gd name="connsiteX166" fmla="*/ 4330700 w 5619750"/>
                <a:gd name="connsiteY166" fmla="*/ 431800 h 3892550"/>
                <a:gd name="connsiteX167" fmla="*/ 4305300 w 5619750"/>
                <a:gd name="connsiteY167" fmla="*/ 457200 h 3892550"/>
                <a:gd name="connsiteX168" fmla="*/ 4273550 w 5619750"/>
                <a:gd name="connsiteY168" fmla="*/ 501650 h 3892550"/>
                <a:gd name="connsiteX169" fmla="*/ 4222750 w 5619750"/>
                <a:gd name="connsiteY169" fmla="*/ 552450 h 3892550"/>
                <a:gd name="connsiteX170" fmla="*/ 4197350 w 5619750"/>
                <a:gd name="connsiteY170" fmla="*/ 584200 h 3892550"/>
                <a:gd name="connsiteX171" fmla="*/ 4178300 w 5619750"/>
                <a:gd name="connsiteY171" fmla="*/ 615950 h 3892550"/>
                <a:gd name="connsiteX172" fmla="*/ 4152900 w 5619750"/>
                <a:gd name="connsiteY172" fmla="*/ 635000 h 3892550"/>
                <a:gd name="connsiteX173" fmla="*/ 4114800 w 5619750"/>
                <a:gd name="connsiteY173" fmla="*/ 704850 h 3892550"/>
                <a:gd name="connsiteX174" fmla="*/ 4095750 w 5619750"/>
                <a:gd name="connsiteY174" fmla="*/ 742950 h 3892550"/>
                <a:gd name="connsiteX175" fmla="*/ 4076700 w 5619750"/>
                <a:gd name="connsiteY175" fmla="*/ 774700 h 3892550"/>
                <a:gd name="connsiteX176" fmla="*/ 4064000 w 5619750"/>
                <a:gd name="connsiteY176" fmla="*/ 800100 h 3892550"/>
                <a:gd name="connsiteX177" fmla="*/ 4051300 w 5619750"/>
                <a:gd name="connsiteY177" fmla="*/ 819150 h 3892550"/>
                <a:gd name="connsiteX178" fmla="*/ 4038600 w 5619750"/>
                <a:gd name="connsiteY178" fmla="*/ 844550 h 3892550"/>
                <a:gd name="connsiteX179" fmla="*/ 4019550 w 5619750"/>
                <a:gd name="connsiteY179" fmla="*/ 857250 h 3892550"/>
                <a:gd name="connsiteX180" fmla="*/ 3975100 w 5619750"/>
                <a:gd name="connsiteY180" fmla="*/ 895350 h 3892550"/>
                <a:gd name="connsiteX181" fmla="*/ 3917950 w 5619750"/>
                <a:gd name="connsiteY181" fmla="*/ 927100 h 3892550"/>
                <a:gd name="connsiteX182" fmla="*/ 3879850 w 5619750"/>
                <a:gd name="connsiteY182" fmla="*/ 946150 h 3892550"/>
                <a:gd name="connsiteX183" fmla="*/ 3860800 w 5619750"/>
                <a:gd name="connsiteY183" fmla="*/ 965200 h 3892550"/>
                <a:gd name="connsiteX184" fmla="*/ 3797300 w 5619750"/>
                <a:gd name="connsiteY184" fmla="*/ 990600 h 3892550"/>
                <a:gd name="connsiteX185" fmla="*/ 3771900 w 5619750"/>
                <a:gd name="connsiteY185" fmla="*/ 1003300 h 3892550"/>
                <a:gd name="connsiteX186" fmla="*/ 3721100 w 5619750"/>
                <a:gd name="connsiteY186" fmla="*/ 1041400 h 3892550"/>
                <a:gd name="connsiteX187" fmla="*/ 3689350 w 5619750"/>
                <a:gd name="connsiteY187" fmla="*/ 1073150 h 3892550"/>
                <a:gd name="connsiteX188" fmla="*/ 3651250 w 5619750"/>
                <a:gd name="connsiteY188" fmla="*/ 1123950 h 3892550"/>
                <a:gd name="connsiteX189" fmla="*/ 3638550 w 5619750"/>
                <a:gd name="connsiteY189" fmla="*/ 1143000 h 3892550"/>
                <a:gd name="connsiteX190" fmla="*/ 3613150 w 5619750"/>
                <a:gd name="connsiteY190" fmla="*/ 1162050 h 3892550"/>
                <a:gd name="connsiteX191" fmla="*/ 3562350 w 5619750"/>
                <a:gd name="connsiteY191" fmla="*/ 1231900 h 3892550"/>
                <a:gd name="connsiteX192" fmla="*/ 3543300 w 5619750"/>
                <a:gd name="connsiteY192" fmla="*/ 1238250 h 3892550"/>
                <a:gd name="connsiteX193" fmla="*/ 3511550 w 5619750"/>
                <a:gd name="connsiteY193" fmla="*/ 1270000 h 3892550"/>
                <a:gd name="connsiteX194" fmla="*/ 3448050 w 5619750"/>
                <a:gd name="connsiteY194" fmla="*/ 1314450 h 3892550"/>
                <a:gd name="connsiteX195" fmla="*/ 3416300 w 5619750"/>
                <a:gd name="connsiteY195" fmla="*/ 1327150 h 3892550"/>
                <a:gd name="connsiteX196" fmla="*/ 3384550 w 5619750"/>
                <a:gd name="connsiteY196" fmla="*/ 1352550 h 3892550"/>
                <a:gd name="connsiteX197" fmla="*/ 3333750 w 5619750"/>
                <a:gd name="connsiteY197" fmla="*/ 1377950 h 3892550"/>
                <a:gd name="connsiteX198" fmla="*/ 3308350 w 5619750"/>
                <a:gd name="connsiteY198" fmla="*/ 1403350 h 3892550"/>
                <a:gd name="connsiteX199" fmla="*/ 3276600 w 5619750"/>
                <a:gd name="connsiteY199" fmla="*/ 1409700 h 3892550"/>
                <a:gd name="connsiteX200" fmla="*/ 3213100 w 5619750"/>
                <a:gd name="connsiteY200" fmla="*/ 1435100 h 3892550"/>
                <a:gd name="connsiteX201" fmla="*/ 3168650 w 5619750"/>
                <a:gd name="connsiteY201" fmla="*/ 1447800 h 3892550"/>
                <a:gd name="connsiteX202" fmla="*/ 3143250 w 5619750"/>
                <a:gd name="connsiteY202" fmla="*/ 1460500 h 3892550"/>
                <a:gd name="connsiteX203" fmla="*/ 3124200 w 5619750"/>
                <a:gd name="connsiteY203" fmla="*/ 1466850 h 3892550"/>
                <a:gd name="connsiteX204" fmla="*/ 3073400 w 5619750"/>
                <a:gd name="connsiteY204" fmla="*/ 1492250 h 3892550"/>
                <a:gd name="connsiteX205" fmla="*/ 3028950 w 5619750"/>
                <a:gd name="connsiteY205" fmla="*/ 1517650 h 3892550"/>
                <a:gd name="connsiteX206" fmla="*/ 3009900 w 5619750"/>
                <a:gd name="connsiteY206" fmla="*/ 1536700 h 3892550"/>
                <a:gd name="connsiteX207" fmla="*/ 2959100 w 5619750"/>
                <a:gd name="connsiteY207" fmla="*/ 1549400 h 3892550"/>
                <a:gd name="connsiteX208" fmla="*/ 2882900 w 5619750"/>
                <a:gd name="connsiteY208" fmla="*/ 1581150 h 3892550"/>
                <a:gd name="connsiteX209" fmla="*/ 2794000 w 5619750"/>
                <a:gd name="connsiteY209" fmla="*/ 1600200 h 3892550"/>
                <a:gd name="connsiteX210" fmla="*/ 2762250 w 5619750"/>
                <a:gd name="connsiteY210" fmla="*/ 1612900 h 3892550"/>
                <a:gd name="connsiteX211" fmla="*/ 2705100 w 5619750"/>
                <a:gd name="connsiteY211" fmla="*/ 1625600 h 3892550"/>
                <a:gd name="connsiteX212" fmla="*/ 2679700 w 5619750"/>
                <a:gd name="connsiteY212" fmla="*/ 1638300 h 3892550"/>
                <a:gd name="connsiteX213" fmla="*/ 2641600 w 5619750"/>
                <a:gd name="connsiteY213" fmla="*/ 1651000 h 3892550"/>
                <a:gd name="connsiteX214" fmla="*/ 2609850 w 5619750"/>
                <a:gd name="connsiteY214" fmla="*/ 1670050 h 3892550"/>
                <a:gd name="connsiteX215" fmla="*/ 2578100 w 5619750"/>
                <a:gd name="connsiteY215" fmla="*/ 1682750 h 3892550"/>
                <a:gd name="connsiteX216" fmla="*/ 2527300 w 5619750"/>
                <a:gd name="connsiteY216" fmla="*/ 1714500 h 3892550"/>
                <a:gd name="connsiteX217" fmla="*/ 2438400 w 5619750"/>
                <a:gd name="connsiteY217" fmla="*/ 1752600 h 3892550"/>
                <a:gd name="connsiteX218" fmla="*/ 2400300 w 5619750"/>
                <a:gd name="connsiteY218" fmla="*/ 1771650 h 3892550"/>
                <a:gd name="connsiteX219" fmla="*/ 2362200 w 5619750"/>
                <a:gd name="connsiteY219" fmla="*/ 1784350 h 3892550"/>
                <a:gd name="connsiteX220" fmla="*/ 2336800 w 5619750"/>
                <a:gd name="connsiteY220" fmla="*/ 1797050 h 3892550"/>
                <a:gd name="connsiteX221" fmla="*/ 2292350 w 5619750"/>
                <a:gd name="connsiteY221" fmla="*/ 1816100 h 3892550"/>
                <a:gd name="connsiteX222" fmla="*/ 2273300 w 5619750"/>
                <a:gd name="connsiteY222" fmla="*/ 1828800 h 3892550"/>
                <a:gd name="connsiteX223" fmla="*/ 2241550 w 5619750"/>
                <a:gd name="connsiteY223" fmla="*/ 1841500 h 3892550"/>
                <a:gd name="connsiteX224" fmla="*/ 2209800 w 5619750"/>
                <a:gd name="connsiteY224" fmla="*/ 1860550 h 3892550"/>
                <a:gd name="connsiteX225" fmla="*/ 2171700 w 5619750"/>
                <a:gd name="connsiteY225" fmla="*/ 1873250 h 3892550"/>
                <a:gd name="connsiteX226" fmla="*/ 2127250 w 5619750"/>
                <a:gd name="connsiteY226" fmla="*/ 1885950 h 3892550"/>
                <a:gd name="connsiteX227" fmla="*/ 2108200 w 5619750"/>
                <a:gd name="connsiteY227" fmla="*/ 1898650 h 3892550"/>
                <a:gd name="connsiteX228" fmla="*/ 2076450 w 5619750"/>
                <a:gd name="connsiteY228" fmla="*/ 1905000 h 3892550"/>
                <a:gd name="connsiteX229" fmla="*/ 2032000 w 5619750"/>
                <a:gd name="connsiteY229" fmla="*/ 1917700 h 3892550"/>
                <a:gd name="connsiteX230" fmla="*/ 2006600 w 5619750"/>
                <a:gd name="connsiteY230" fmla="*/ 1936750 h 3892550"/>
                <a:gd name="connsiteX231" fmla="*/ 1981200 w 5619750"/>
                <a:gd name="connsiteY231" fmla="*/ 1943100 h 3892550"/>
                <a:gd name="connsiteX232" fmla="*/ 1962150 w 5619750"/>
                <a:gd name="connsiteY232" fmla="*/ 1962150 h 3892550"/>
                <a:gd name="connsiteX233" fmla="*/ 1924050 w 5619750"/>
                <a:gd name="connsiteY233" fmla="*/ 1981200 h 3892550"/>
                <a:gd name="connsiteX234" fmla="*/ 1892300 w 5619750"/>
                <a:gd name="connsiteY234" fmla="*/ 2012950 h 3892550"/>
                <a:gd name="connsiteX235" fmla="*/ 1841500 w 5619750"/>
                <a:gd name="connsiteY235" fmla="*/ 2044700 h 3892550"/>
                <a:gd name="connsiteX236" fmla="*/ 1822450 w 5619750"/>
                <a:gd name="connsiteY236" fmla="*/ 2070100 h 3892550"/>
                <a:gd name="connsiteX237" fmla="*/ 1765300 w 5619750"/>
                <a:gd name="connsiteY237" fmla="*/ 2114550 h 3892550"/>
                <a:gd name="connsiteX238" fmla="*/ 1727200 w 5619750"/>
                <a:gd name="connsiteY238" fmla="*/ 2139950 h 3892550"/>
                <a:gd name="connsiteX239" fmla="*/ 1701800 w 5619750"/>
                <a:gd name="connsiteY239" fmla="*/ 2178050 h 3892550"/>
                <a:gd name="connsiteX240" fmla="*/ 1638300 w 5619750"/>
                <a:gd name="connsiteY240" fmla="*/ 2228850 h 3892550"/>
                <a:gd name="connsiteX241" fmla="*/ 1600200 w 5619750"/>
                <a:gd name="connsiteY241" fmla="*/ 2254250 h 3892550"/>
                <a:gd name="connsiteX242" fmla="*/ 1581150 w 5619750"/>
                <a:gd name="connsiteY242" fmla="*/ 2260600 h 3892550"/>
                <a:gd name="connsiteX243" fmla="*/ 1562100 w 5619750"/>
                <a:gd name="connsiteY243" fmla="*/ 2273300 h 3892550"/>
                <a:gd name="connsiteX244" fmla="*/ 1498600 w 5619750"/>
                <a:gd name="connsiteY244" fmla="*/ 2292350 h 3892550"/>
                <a:gd name="connsiteX245" fmla="*/ 1428750 w 5619750"/>
                <a:gd name="connsiteY245" fmla="*/ 2311400 h 3892550"/>
                <a:gd name="connsiteX246" fmla="*/ 1352550 w 5619750"/>
                <a:gd name="connsiteY246" fmla="*/ 2349500 h 3892550"/>
                <a:gd name="connsiteX247" fmla="*/ 1314450 w 5619750"/>
                <a:gd name="connsiteY247" fmla="*/ 2362200 h 3892550"/>
                <a:gd name="connsiteX248" fmla="*/ 1295400 w 5619750"/>
                <a:gd name="connsiteY248" fmla="*/ 2374900 h 3892550"/>
                <a:gd name="connsiteX249" fmla="*/ 1276350 w 5619750"/>
                <a:gd name="connsiteY249" fmla="*/ 2381250 h 3892550"/>
                <a:gd name="connsiteX250" fmla="*/ 1250950 w 5619750"/>
                <a:gd name="connsiteY250" fmla="*/ 2393950 h 3892550"/>
                <a:gd name="connsiteX251" fmla="*/ 1212850 w 5619750"/>
                <a:gd name="connsiteY251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1750 w 5619750"/>
                <a:gd name="connsiteY27" fmla="*/ 3441700 h 3892550"/>
                <a:gd name="connsiteX28" fmla="*/ 0 w 5619750"/>
                <a:gd name="connsiteY28" fmla="*/ 3575050 h 3892550"/>
                <a:gd name="connsiteX29" fmla="*/ 19050 w 5619750"/>
                <a:gd name="connsiteY29" fmla="*/ 3727450 h 3892550"/>
                <a:gd name="connsiteX30" fmla="*/ 31750 w 5619750"/>
                <a:gd name="connsiteY30" fmla="*/ 3759200 h 3892550"/>
                <a:gd name="connsiteX31" fmla="*/ 57150 w 5619750"/>
                <a:gd name="connsiteY31" fmla="*/ 3778250 h 3892550"/>
                <a:gd name="connsiteX32" fmla="*/ 152400 w 5619750"/>
                <a:gd name="connsiteY32" fmla="*/ 3854450 h 3892550"/>
                <a:gd name="connsiteX33" fmla="*/ 152400 w 5619750"/>
                <a:gd name="connsiteY33" fmla="*/ 3854450 h 3892550"/>
                <a:gd name="connsiteX34" fmla="*/ 177800 w 5619750"/>
                <a:gd name="connsiteY34" fmla="*/ 3873500 h 3892550"/>
                <a:gd name="connsiteX35" fmla="*/ 304800 w 5619750"/>
                <a:gd name="connsiteY35" fmla="*/ 3892550 h 3892550"/>
                <a:gd name="connsiteX36" fmla="*/ 425450 w 5619750"/>
                <a:gd name="connsiteY36" fmla="*/ 3886200 h 3892550"/>
                <a:gd name="connsiteX37" fmla="*/ 476250 w 5619750"/>
                <a:gd name="connsiteY37" fmla="*/ 3873500 h 3892550"/>
                <a:gd name="connsiteX38" fmla="*/ 527050 w 5619750"/>
                <a:gd name="connsiteY38" fmla="*/ 3867150 h 3892550"/>
                <a:gd name="connsiteX39" fmla="*/ 647700 w 5619750"/>
                <a:gd name="connsiteY39" fmla="*/ 3854450 h 3892550"/>
                <a:gd name="connsiteX40" fmla="*/ 711200 w 5619750"/>
                <a:gd name="connsiteY40" fmla="*/ 3835400 h 3892550"/>
                <a:gd name="connsiteX41" fmla="*/ 749300 w 5619750"/>
                <a:gd name="connsiteY41" fmla="*/ 3829050 h 3892550"/>
                <a:gd name="connsiteX42" fmla="*/ 819150 w 5619750"/>
                <a:gd name="connsiteY42" fmla="*/ 3810000 h 3892550"/>
                <a:gd name="connsiteX43" fmla="*/ 895350 w 5619750"/>
                <a:gd name="connsiteY43" fmla="*/ 3778250 h 3892550"/>
                <a:gd name="connsiteX44" fmla="*/ 990600 w 5619750"/>
                <a:gd name="connsiteY44" fmla="*/ 3746500 h 3892550"/>
                <a:gd name="connsiteX45" fmla="*/ 1079500 w 5619750"/>
                <a:gd name="connsiteY45" fmla="*/ 3714750 h 3892550"/>
                <a:gd name="connsiteX46" fmla="*/ 1130300 w 5619750"/>
                <a:gd name="connsiteY46" fmla="*/ 3702050 h 3892550"/>
                <a:gd name="connsiteX47" fmla="*/ 1238250 w 5619750"/>
                <a:gd name="connsiteY47" fmla="*/ 3695700 h 3892550"/>
                <a:gd name="connsiteX48" fmla="*/ 1282700 w 5619750"/>
                <a:gd name="connsiteY48" fmla="*/ 3683000 h 3892550"/>
                <a:gd name="connsiteX49" fmla="*/ 1327150 w 5619750"/>
                <a:gd name="connsiteY49" fmla="*/ 3676650 h 3892550"/>
                <a:gd name="connsiteX50" fmla="*/ 1384300 w 5619750"/>
                <a:gd name="connsiteY50" fmla="*/ 3657600 h 3892550"/>
                <a:gd name="connsiteX51" fmla="*/ 1460500 w 5619750"/>
                <a:gd name="connsiteY51" fmla="*/ 3638550 h 3892550"/>
                <a:gd name="connsiteX52" fmla="*/ 1524000 w 5619750"/>
                <a:gd name="connsiteY52" fmla="*/ 3594100 h 3892550"/>
                <a:gd name="connsiteX53" fmla="*/ 1581150 w 5619750"/>
                <a:gd name="connsiteY53" fmla="*/ 3568700 h 3892550"/>
                <a:gd name="connsiteX54" fmla="*/ 1644650 w 5619750"/>
                <a:gd name="connsiteY54" fmla="*/ 3536950 h 3892550"/>
                <a:gd name="connsiteX55" fmla="*/ 1682750 w 5619750"/>
                <a:gd name="connsiteY55" fmla="*/ 3524250 h 3892550"/>
                <a:gd name="connsiteX56" fmla="*/ 1739900 w 5619750"/>
                <a:gd name="connsiteY56" fmla="*/ 3492500 h 3892550"/>
                <a:gd name="connsiteX57" fmla="*/ 1778000 w 5619750"/>
                <a:gd name="connsiteY57" fmla="*/ 3467100 h 3892550"/>
                <a:gd name="connsiteX58" fmla="*/ 1809750 w 5619750"/>
                <a:gd name="connsiteY58" fmla="*/ 3454400 h 3892550"/>
                <a:gd name="connsiteX59" fmla="*/ 1854200 w 5619750"/>
                <a:gd name="connsiteY59" fmla="*/ 3441700 h 3892550"/>
                <a:gd name="connsiteX60" fmla="*/ 1892300 w 5619750"/>
                <a:gd name="connsiteY60" fmla="*/ 3429000 h 3892550"/>
                <a:gd name="connsiteX61" fmla="*/ 1917700 w 5619750"/>
                <a:gd name="connsiteY61" fmla="*/ 3422650 h 3892550"/>
                <a:gd name="connsiteX62" fmla="*/ 1993900 w 5619750"/>
                <a:gd name="connsiteY62" fmla="*/ 3390900 h 3892550"/>
                <a:gd name="connsiteX63" fmla="*/ 2044700 w 5619750"/>
                <a:gd name="connsiteY63" fmla="*/ 3365500 h 3892550"/>
                <a:gd name="connsiteX64" fmla="*/ 2139950 w 5619750"/>
                <a:gd name="connsiteY64" fmla="*/ 3308350 h 3892550"/>
                <a:gd name="connsiteX65" fmla="*/ 2286000 w 5619750"/>
                <a:gd name="connsiteY65" fmla="*/ 3244850 h 3892550"/>
                <a:gd name="connsiteX66" fmla="*/ 2330450 w 5619750"/>
                <a:gd name="connsiteY66" fmla="*/ 3225800 h 3892550"/>
                <a:gd name="connsiteX67" fmla="*/ 2438400 w 5619750"/>
                <a:gd name="connsiteY67" fmla="*/ 3143250 h 3892550"/>
                <a:gd name="connsiteX68" fmla="*/ 2463800 w 5619750"/>
                <a:gd name="connsiteY68" fmla="*/ 3117850 h 3892550"/>
                <a:gd name="connsiteX69" fmla="*/ 2501900 w 5619750"/>
                <a:gd name="connsiteY69" fmla="*/ 3092450 h 3892550"/>
                <a:gd name="connsiteX70" fmla="*/ 2520950 w 5619750"/>
                <a:gd name="connsiteY70" fmla="*/ 3048000 h 3892550"/>
                <a:gd name="connsiteX71" fmla="*/ 2540000 w 5619750"/>
                <a:gd name="connsiteY71" fmla="*/ 3028950 h 3892550"/>
                <a:gd name="connsiteX72" fmla="*/ 2546350 w 5619750"/>
                <a:gd name="connsiteY72" fmla="*/ 3003550 h 3892550"/>
                <a:gd name="connsiteX73" fmla="*/ 2565400 w 5619750"/>
                <a:gd name="connsiteY73" fmla="*/ 2971800 h 3892550"/>
                <a:gd name="connsiteX74" fmla="*/ 2597150 w 5619750"/>
                <a:gd name="connsiteY74" fmla="*/ 2927350 h 3892550"/>
                <a:gd name="connsiteX75" fmla="*/ 2622550 w 5619750"/>
                <a:gd name="connsiteY75" fmla="*/ 2882900 h 3892550"/>
                <a:gd name="connsiteX76" fmla="*/ 2635250 w 5619750"/>
                <a:gd name="connsiteY76" fmla="*/ 2863850 h 3892550"/>
                <a:gd name="connsiteX77" fmla="*/ 2641600 w 5619750"/>
                <a:gd name="connsiteY77" fmla="*/ 2838450 h 3892550"/>
                <a:gd name="connsiteX78" fmla="*/ 2667000 w 5619750"/>
                <a:gd name="connsiteY78" fmla="*/ 2762250 h 3892550"/>
                <a:gd name="connsiteX79" fmla="*/ 2686050 w 5619750"/>
                <a:gd name="connsiteY79" fmla="*/ 2705100 h 3892550"/>
                <a:gd name="connsiteX80" fmla="*/ 2698750 w 5619750"/>
                <a:gd name="connsiteY80" fmla="*/ 2673350 h 3892550"/>
                <a:gd name="connsiteX81" fmla="*/ 2711450 w 5619750"/>
                <a:gd name="connsiteY81" fmla="*/ 2635250 h 3892550"/>
                <a:gd name="connsiteX82" fmla="*/ 2736850 w 5619750"/>
                <a:gd name="connsiteY82" fmla="*/ 2584450 h 3892550"/>
                <a:gd name="connsiteX83" fmla="*/ 2755900 w 5619750"/>
                <a:gd name="connsiteY83" fmla="*/ 2540000 h 3892550"/>
                <a:gd name="connsiteX84" fmla="*/ 2876550 w 5619750"/>
                <a:gd name="connsiteY84" fmla="*/ 2419350 h 3892550"/>
                <a:gd name="connsiteX85" fmla="*/ 2940050 w 5619750"/>
                <a:gd name="connsiteY85" fmla="*/ 2362200 h 3892550"/>
                <a:gd name="connsiteX86" fmla="*/ 2978150 w 5619750"/>
                <a:gd name="connsiteY86" fmla="*/ 2324100 h 3892550"/>
                <a:gd name="connsiteX87" fmla="*/ 3003550 w 5619750"/>
                <a:gd name="connsiteY87" fmla="*/ 2305050 h 3892550"/>
                <a:gd name="connsiteX88" fmla="*/ 3022600 w 5619750"/>
                <a:gd name="connsiteY88" fmla="*/ 2292350 h 3892550"/>
                <a:gd name="connsiteX89" fmla="*/ 3054350 w 5619750"/>
                <a:gd name="connsiteY89" fmla="*/ 2266950 h 3892550"/>
                <a:gd name="connsiteX90" fmla="*/ 3136900 w 5619750"/>
                <a:gd name="connsiteY90" fmla="*/ 2216150 h 3892550"/>
                <a:gd name="connsiteX91" fmla="*/ 3168650 w 5619750"/>
                <a:gd name="connsiteY91" fmla="*/ 2190750 h 3892550"/>
                <a:gd name="connsiteX92" fmla="*/ 3194050 w 5619750"/>
                <a:gd name="connsiteY92" fmla="*/ 2178050 h 3892550"/>
                <a:gd name="connsiteX93" fmla="*/ 3276600 w 5619750"/>
                <a:gd name="connsiteY93" fmla="*/ 2133600 h 3892550"/>
                <a:gd name="connsiteX94" fmla="*/ 3308350 w 5619750"/>
                <a:gd name="connsiteY94" fmla="*/ 2127250 h 3892550"/>
                <a:gd name="connsiteX95" fmla="*/ 3327400 w 5619750"/>
                <a:gd name="connsiteY95" fmla="*/ 2114550 h 3892550"/>
                <a:gd name="connsiteX96" fmla="*/ 3384550 w 5619750"/>
                <a:gd name="connsiteY96" fmla="*/ 2089150 h 3892550"/>
                <a:gd name="connsiteX97" fmla="*/ 3422650 w 5619750"/>
                <a:gd name="connsiteY97" fmla="*/ 2076450 h 3892550"/>
                <a:gd name="connsiteX98" fmla="*/ 3524250 w 5619750"/>
                <a:gd name="connsiteY98" fmla="*/ 2012950 h 3892550"/>
                <a:gd name="connsiteX99" fmla="*/ 3594100 w 5619750"/>
                <a:gd name="connsiteY99" fmla="*/ 1968500 h 3892550"/>
                <a:gd name="connsiteX100" fmla="*/ 3619500 w 5619750"/>
                <a:gd name="connsiteY100" fmla="*/ 1949450 h 3892550"/>
                <a:gd name="connsiteX101" fmla="*/ 3676650 w 5619750"/>
                <a:gd name="connsiteY101" fmla="*/ 1917700 h 3892550"/>
                <a:gd name="connsiteX102" fmla="*/ 3702050 w 5619750"/>
                <a:gd name="connsiteY102" fmla="*/ 1892300 h 3892550"/>
                <a:gd name="connsiteX103" fmla="*/ 3746500 w 5619750"/>
                <a:gd name="connsiteY103" fmla="*/ 1873250 h 3892550"/>
                <a:gd name="connsiteX104" fmla="*/ 3784600 w 5619750"/>
                <a:gd name="connsiteY104" fmla="*/ 1847850 h 3892550"/>
                <a:gd name="connsiteX105" fmla="*/ 3810000 w 5619750"/>
                <a:gd name="connsiteY105" fmla="*/ 1835150 h 3892550"/>
                <a:gd name="connsiteX106" fmla="*/ 3848100 w 5619750"/>
                <a:gd name="connsiteY106" fmla="*/ 1809750 h 3892550"/>
                <a:gd name="connsiteX107" fmla="*/ 3987800 w 5619750"/>
                <a:gd name="connsiteY107" fmla="*/ 1733550 h 3892550"/>
                <a:gd name="connsiteX108" fmla="*/ 4121150 w 5619750"/>
                <a:gd name="connsiteY108" fmla="*/ 1638300 h 3892550"/>
                <a:gd name="connsiteX109" fmla="*/ 4197350 w 5619750"/>
                <a:gd name="connsiteY109" fmla="*/ 1593850 h 3892550"/>
                <a:gd name="connsiteX110" fmla="*/ 4248150 w 5619750"/>
                <a:gd name="connsiteY110" fmla="*/ 1574800 h 3892550"/>
                <a:gd name="connsiteX111" fmla="*/ 4375150 w 5619750"/>
                <a:gd name="connsiteY111" fmla="*/ 1498600 h 3892550"/>
                <a:gd name="connsiteX112" fmla="*/ 4495800 w 5619750"/>
                <a:gd name="connsiteY112" fmla="*/ 1447800 h 3892550"/>
                <a:gd name="connsiteX113" fmla="*/ 4514850 w 5619750"/>
                <a:gd name="connsiteY113" fmla="*/ 1441450 h 3892550"/>
                <a:gd name="connsiteX114" fmla="*/ 4813300 w 5619750"/>
                <a:gd name="connsiteY114" fmla="*/ 1460500 h 3892550"/>
                <a:gd name="connsiteX115" fmla="*/ 4851400 w 5619750"/>
                <a:gd name="connsiteY115" fmla="*/ 1466850 h 3892550"/>
                <a:gd name="connsiteX116" fmla="*/ 4876800 w 5619750"/>
                <a:gd name="connsiteY116" fmla="*/ 1479550 h 3892550"/>
                <a:gd name="connsiteX117" fmla="*/ 4914900 w 5619750"/>
                <a:gd name="connsiteY117" fmla="*/ 1492250 h 3892550"/>
                <a:gd name="connsiteX118" fmla="*/ 5035550 w 5619750"/>
                <a:gd name="connsiteY118" fmla="*/ 1524000 h 3892550"/>
                <a:gd name="connsiteX119" fmla="*/ 5086350 w 5619750"/>
                <a:gd name="connsiteY119" fmla="*/ 1530350 h 3892550"/>
                <a:gd name="connsiteX120" fmla="*/ 5226050 w 5619750"/>
                <a:gd name="connsiteY120" fmla="*/ 1524000 h 3892550"/>
                <a:gd name="connsiteX121" fmla="*/ 5295900 w 5619750"/>
                <a:gd name="connsiteY121" fmla="*/ 1498600 h 3892550"/>
                <a:gd name="connsiteX122" fmla="*/ 5372100 w 5619750"/>
                <a:gd name="connsiteY122" fmla="*/ 1454150 h 3892550"/>
                <a:gd name="connsiteX123" fmla="*/ 5422900 w 5619750"/>
                <a:gd name="connsiteY123" fmla="*/ 1422400 h 3892550"/>
                <a:gd name="connsiteX124" fmla="*/ 5480050 w 5619750"/>
                <a:gd name="connsiteY124" fmla="*/ 1358900 h 3892550"/>
                <a:gd name="connsiteX125" fmla="*/ 5499100 w 5619750"/>
                <a:gd name="connsiteY125" fmla="*/ 1327150 h 3892550"/>
                <a:gd name="connsiteX126" fmla="*/ 5505450 w 5619750"/>
                <a:gd name="connsiteY126" fmla="*/ 1301750 h 3892550"/>
                <a:gd name="connsiteX127" fmla="*/ 5524500 w 5619750"/>
                <a:gd name="connsiteY127" fmla="*/ 1250950 h 3892550"/>
                <a:gd name="connsiteX128" fmla="*/ 5537200 w 5619750"/>
                <a:gd name="connsiteY128" fmla="*/ 1193800 h 3892550"/>
                <a:gd name="connsiteX129" fmla="*/ 5549900 w 5619750"/>
                <a:gd name="connsiteY129" fmla="*/ 1155700 h 3892550"/>
                <a:gd name="connsiteX130" fmla="*/ 5562600 w 5619750"/>
                <a:gd name="connsiteY130" fmla="*/ 1092200 h 3892550"/>
                <a:gd name="connsiteX131" fmla="*/ 5568950 w 5619750"/>
                <a:gd name="connsiteY131" fmla="*/ 1016000 h 3892550"/>
                <a:gd name="connsiteX132" fmla="*/ 5581650 w 5619750"/>
                <a:gd name="connsiteY132" fmla="*/ 863600 h 3892550"/>
                <a:gd name="connsiteX133" fmla="*/ 5600700 w 5619750"/>
                <a:gd name="connsiteY133" fmla="*/ 793750 h 3892550"/>
                <a:gd name="connsiteX134" fmla="*/ 5607050 w 5619750"/>
                <a:gd name="connsiteY134" fmla="*/ 736600 h 3892550"/>
                <a:gd name="connsiteX135" fmla="*/ 5619750 w 5619750"/>
                <a:gd name="connsiteY135" fmla="*/ 660400 h 3892550"/>
                <a:gd name="connsiteX136" fmla="*/ 5607050 w 5619750"/>
                <a:gd name="connsiteY136" fmla="*/ 577850 h 3892550"/>
                <a:gd name="connsiteX137" fmla="*/ 5575300 w 5619750"/>
                <a:gd name="connsiteY137" fmla="*/ 533400 h 3892550"/>
                <a:gd name="connsiteX138" fmla="*/ 5543550 w 5619750"/>
                <a:gd name="connsiteY138" fmla="*/ 495300 h 3892550"/>
                <a:gd name="connsiteX139" fmla="*/ 5505450 w 5619750"/>
                <a:gd name="connsiteY139" fmla="*/ 438150 h 3892550"/>
                <a:gd name="connsiteX140" fmla="*/ 5486400 w 5619750"/>
                <a:gd name="connsiteY140" fmla="*/ 412750 h 3892550"/>
                <a:gd name="connsiteX141" fmla="*/ 5454650 w 5619750"/>
                <a:gd name="connsiteY141" fmla="*/ 368300 h 3892550"/>
                <a:gd name="connsiteX142" fmla="*/ 5429250 w 5619750"/>
                <a:gd name="connsiteY142" fmla="*/ 342900 h 3892550"/>
                <a:gd name="connsiteX143" fmla="*/ 5397500 w 5619750"/>
                <a:gd name="connsiteY143" fmla="*/ 292100 h 3892550"/>
                <a:gd name="connsiteX144" fmla="*/ 5372100 w 5619750"/>
                <a:gd name="connsiteY144" fmla="*/ 260350 h 3892550"/>
                <a:gd name="connsiteX145" fmla="*/ 5359400 w 5619750"/>
                <a:gd name="connsiteY145" fmla="*/ 241300 h 3892550"/>
                <a:gd name="connsiteX146" fmla="*/ 5340350 w 5619750"/>
                <a:gd name="connsiteY146" fmla="*/ 222250 h 3892550"/>
                <a:gd name="connsiteX147" fmla="*/ 5295900 w 5619750"/>
                <a:gd name="connsiteY147" fmla="*/ 158750 h 3892550"/>
                <a:gd name="connsiteX148" fmla="*/ 5289550 w 5619750"/>
                <a:gd name="connsiteY148" fmla="*/ 133350 h 3892550"/>
                <a:gd name="connsiteX149" fmla="*/ 5232400 w 5619750"/>
                <a:gd name="connsiteY149" fmla="*/ 88900 h 3892550"/>
                <a:gd name="connsiteX150" fmla="*/ 5181600 w 5619750"/>
                <a:gd name="connsiteY150" fmla="*/ 63500 h 3892550"/>
                <a:gd name="connsiteX151" fmla="*/ 5035550 w 5619750"/>
                <a:gd name="connsiteY151" fmla="*/ 12700 h 3892550"/>
                <a:gd name="connsiteX152" fmla="*/ 4978400 w 5619750"/>
                <a:gd name="connsiteY152" fmla="*/ 0 h 3892550"/>
                <a:gd name="connsiteX153" fmla="*/ 4794250 w 5619750"/>
                <a:gd name="connsiteY153" fmla="*/ 6350 h 3892550"/>
                <a:gd name="connsiteX154" fmla="*/ 4762500 w 5619750"/>
                <a:gd name="connsiteY154" fmla="*/ 19050 h 3892550"/>
                <a:gd name="connsiteX155" fmla="*/ 4724400 w 5619750"/>
                <a:gd name="connsiteY155" fmla="*/ 25400 h 3892550"/>
                <a:gd name="connsiteX156" fmla="*/ 4673600 w 5619750"/>
                <a:gd name="connsiteY156" fmla="*/ 69850 h 3892550"/>
                <a:gd name="connsiteX157" fmla="*/ 4641850 w 5619750"/>
                <a:gd name="connsiteY157" fmla="*/ 95250 h 3892550"/>
                <a:gd name="connsiteX158" fmla="*/ 4597400 w 5619750"/>
                <a:gd name="connsiteY158" fmla="*/ 152400 h 3892550"/>
                <a:gd name="connsiteX159" fmla="*/ 4552950 w 5619750"/>
                <a:gd name="connsiteY159" fmla="*/ 184150 h 3892550"/>
                <a:gd name="connsiteX160" fmla="*/ 4540250 w 5619750"/>
                <a:gd name="connsiteY160" fmla="*/ 203200 h 3892550"/>
                <a:gd name="connsiteX161" fmla="*/ 4514850 w 5619750"/>
                <a:gd name="connsiteY161" fmla="*/ 222250 h 3892550"/>
                <a:gd name="connsiteX162" fmla="*/ 4445000 w 5619750"/>
                <a:gd name="connsiteY162" fmla="*/ 292100 h 3892550"/>
                <a:gd name="connsiteX163" fmla="*/ 4406900 w 5619750"/>
                <a:gd name="connsiteY163" fmla="*/ 330200 h 3892550"/>
                <a:gd name="connsiteX164" fmla="*/ 4356100 w 5619750"/>
                <a:gd name="connsiteY164" fmla="*/ 400050 h 3892550"/>
                <a:gd name="connsiteX165" fmla="*/ 4330700 w 5619750"/>
                <a:gd name="connsiteY165" fmla="*/ 431800 h 3892550"/>
                <a:gd name="connsiteX166" fmla="*/ 4305300 w 5619750"/>
                <a:gd name="connsiteY166" fmla="*/ 457200 h 3892550"/>
                <a:gd name="connsiteX167" fmla="*/ 4273550 w 5619750"/>
                <a:gd name="connsiteY167" fmla="*/ 501650 h 3892550"/>
                <a:gd name="connsiteX168" fmla="*/ 4222750 w 5619750"/>
                <a:gd name="connsiteY168" fmla="*/ 552450 h 3892550"/>
                <a:gd name="connsiteX169" fmla="*/ 4197350 w 5619750"/>
                <a:gd name="connsiteY169" fmla="*/ 584200 h 3892550"/>
                <a:gd name="connsiteX170" fmla="*/ 4178300 w 5619750"/>
                <a:gd name="connsiteY170" fmla="*/ 615950 h 3892550"/>
                <a:gd name="connsiteX171" fmla="*/ 4152900 w 5619750"/>
                <a:gd name="connsiteY171" fmla="*/ 635000 h 3892550"/>
                <a:gd name="connsiteX172" fmla="*/ 4114800 w 5619750"/>
                <a:gd name="connsiteY172" fmla="*/ 704850 h 3892550"/>
                <a:gd name="connsiteX173" fmla="*/ 4095750 w 5619750"/>
                <a:gd name="connsiteY173" fmla="*/ 742950 h 3892550"/>
                <a:gd name="connsiteX174" fmla="*/ 4076700 w 5619750"/>
                <a:gd name="connsiteY174" fmla="*/ 774700 h 3892550"/>
                <a:gd name="connsiteX175" fmla="*/ 4064000 w 5619750"/>
                <a:gd name="connsiteY175" fmla="*/ 800100 h 3892550"/>
                <a:gd name="connsiteX176" fmla="*/ 4051300 w 5619750"/>
                <a:gd name="connsiteY176" fmla="*/ 819150 h 3892550"/>
                <a:gd name="connsiteX177" fmla="*/ 4038600 w 5619750"/>
                <a:gd name="connsiteY177" fmla="*/ 844550 h 3892550"/>
                <a:gd name="connsiteX178" fmla="*/ 4019550 w 5619750"/>
                <a:gd name="connsiteY178" fmla="*/ 857250 h 3892550"/>
                <a:gd name="connsiteX179" fmla="*/ 3975100 w 5619750"/>
                <a:gd name="connsiteY179" fmla="*/ 895350 h 3892550"/>
                <a:gd name="connsiteX180" fmla="*/ 3917950 w 5619750"/>
                <a:gd name="connsiteY180" fmla="*/ 927100 h 3892550"/>
                <a:gd name="connsiteX181" fmla="*/ 3879850 w 5619750"/>
                <a:gd name="connsiteY181" fmla="*/ 946150 h 3892550"/>
                <a:gd name="connsiteX182" fmla="*/ 3860800 w 5619750"/>
                <a:gd name="connsiteY182" fmla="*/ 965200 h 3892550"/>
                <a:gd name="connsiteX183" fmla="*/ 3797300 w 5619750"/>
                <a:gd name="connsiteY183" fmla="*/ 990600 h 3892550"/>
                <a:gd name="connsiteX184" fmla="*/ 3771900 w 5619750"/>
                <a:gd name="connsiteY184" fmla="*/ 1003300 h 3892550"/>
                <a:gd name="connsiteX185" fmla="*/ 3721100 w 5619750"/>
                <a:gd name="connsiteY185" fmla="*/ 1041400 h 3892550"/>
                <a:gd name="connsiteX186" fmla="*/ 3689350 w 5619750"/>
                <a:gd name="connsiteY186" fmla="*/ 1073150 h 3892550"/>
                <a:gd name="connsiteX187" fmla="*/ 3651250 w 5619750"/>
                <a:gd name="connsiteY187" fmla="*/ 1123950 h 3892550"/>
                <a:gd name="connsiteX188" fmla="*/ 3638550 w 5619750"/>
                <a:gd name="connsiteY188" fmla="*/ 1143000 h 3892550"/>
                <a:gd name="connsiteX189" fmla="*/ 3613150 w 5619750"/>
                <a:gd name="connsiteY189" fmla="*/ 1162050 h 3892550"/>
                <a:gd name="connsiteX190" fmla="*/ 3562350 w 5619750"/>
                <a:gd name="connsiteY190" fmla="*/ 1231900 h 3892550"/>
                <a:gd name="connsiteX191" fmla="*/ 3543300 w 5619750"/>
                <a:gd name="connsiteY191" fmla="*/ 1238250 h 3892550"/>
                <a:gd name="connsiteX192" fmla="*/ 3511550 w 5619750"/>
                <a:gd name="connsiteY192" fmla="*/ 1270000 h 3892550"/>
                <a:gd name="connsiteX193" fmla="*/ 3448050 w 5619750"/>
                <a:gd name="connsiteY193" fmla="*/ 1314450 h 3892550"/>
                <a:gd name="connsiteX194" fmla="*/ 3416300 w 5619750"/>
                <a:gd name="connsiteY194" fmla="*/ 1327150 h 3892550"/>
                <a:gd name="connsiteX195" fmla="*/ 3384550 w 5619750"/>
                <a:gd name="connsiteY195" fmla="*/ 1352550 h 3892550"/>
                <a:gd name="connsiteX196" fmla="*/ 3333750 w 5619750"/>
                <a:gd name="connsiteY196" fmla="*/ 1377950 h 3892550"/>
                <a:gd name="connsiteX197" fmla="*/ 3308350 w 5619750"/>
                <a:gd name="connsiteY197" fmla="*/ 1403350 h 3892550"/>
                <a:gd name="connsiteX198" fmla="*/ 3276600 w 5619750"/>
                <a:gd name="connsiteY198" fmla="*/ 1409700 h 3892550"/>
                <a:gd name="connsiteX199" fmla="*/ 3213100 w 5619750"/>
                <a:gd name="connsiteY199" fmla="*/ 1435100 h 3892550"/>
                <a:gd name="connsiteX200" fmla="*/ 3168650 w 5619750"/>
                <a:gd name="connsiteY200" fmla="*/ 1447800 h 3892550"/>
                <a:gd name="connsiteX201" fmla="*/ 3143250 w 5619750"/>
                <a:gd name="connsiteY201" fmla="*/ 1460500 h 3892550"/>
                <a:gd name="connsiteX202" fmla="*/ 3124200 w 5619750"/>
                <a:gd name="connsiteY202" fmla="*/ 1466850 h 3892550"/>
                <a:gd name="connsiteX203" fmla="*/ 3073400 w 5619750"/>
                <a:gd name="connsiteY203" fmla="*/ 1492250 h 3892550"/>
                <a:gd name="connsiteX204" fmla="*/ 3028950 w 5619750"/>
                <a:gd name="connsiteY204" fmla="*/ 1517650 h 3892550"/>
                <a:gd name="connsiteX205" fmla="*/ 3009900 w 5619750"/>
                <a:gd name="connsiteY205" fmla="*/ 1536700 h 3892550"/>
                <a:gd name="connsiteX206" fmla="*/ 2959100 w 5619750"/>
                <a:gd name="connsiteY206" fmla="*/ 1549400 h 3892550"/>
                <a:gd name="connsiteX207" fmla="*/ 2882900 w 5619750"/>
                <a:gd name="connsiteY207" fmla="*/ 1581150 h 3892550"/>
                <a:gd name="connsiteX208" fmla="*/ 2794000 w 5619750"/>
                <a:gd name="connsiteY208" fmla="*/ 1600200 h 3892550"/>
                <a:gd name="connsiteX209" fmla="*/ 2762250 w 5619750"/>
                <a:gd name="connsiteY209" fmla="*/ 1612900 h 3892550"/>
                <a:gd name="connsiteX210" fmla="*/ 2705100 w 5619750"/>
                <a:gd name="connsiteY210" fmla="*/ 1625600 h 3892550"/>
                <a:gd name="connsiteX211" fmla="*/ 2679700 w 5619750"/>
                <a:gd name="connsiteY211" fmla="*/ 1638300 h 3892550"/>
                <a:gd name="connsiteX212" fmla="*/ 2641600 w 5619750"/>
                <a:gd name="connsiteY212" fmla="*/ 1651000 h 3892550"/>
                <a:gd name="connsiteX213" fmla="*/ 2609850 w 5619750"/>
                <a:gd name="connsiteY213" fmla="*/ 1670050 h 3892550"/>
                <a:gd name="connsiteX214" fmla="*/ 2578100 w 5619750"/>
                <a:gd name="connsiteY214" fmla="*/ 1682750 h 3892550"/>
                <a:gd name="connsiteX215" fmla="*/ 2527300 w 5619750"/>
                <a:gd name="connsiteY215" fmla="*/ 1714500 h 3892550"/>
                <a:gd name="connsiteX216" fmla="*/ 2438400 w 5619750"/>
                <a:gd name="connsiteY216" fmla="*/ 1752600 h 3892550"/>
                <a:gd name="connsiteX217" fmla="*/ 2400300 w 5619750"/>
                <a:gd name="connsiteY217" fmla="*/ 1771650 h 3892550"/>
                <a:gd name="connsiteX218" fmla="*/ 2362200 w 5619750"/>
                <a:gd name="connsiteY218" fmla="*/ 1784350 h 3892550"/>
                <a:gd name="connsiteX219" fmla="*/ 2336800 w 5619750"/>
                <a:gd name="connsiteY219" fmla="*/ 1797050 h 3892550"/>
                <a:gd name="connsiteX220" fmla="*/ 2292350 w 5619750"/>
                <a:gd name="connsiteY220" fmla="*/ 1816100 h 3892550"/>
                <a:gd name="connsiteX221" fmla="*/ 2273300 w 5619750"/>
                <a:gd name="connsiteY221" fmla="*/ 1828800 h 3892550"/>
                <a:gd name="connsiteX222" fmla="*/ 2241550 w 5619750"/>
                <a:gd name="connsiteY222" fmla="*/ 1841500 h 3892550"/>
                <a:gd name="connsiteX223" fmla="*/ 2209800 w 5619750"/>
                <a:gd name="connsiteY223" fmla="*/ 1860550 h 3892550"/>
                <a:gd name="connsiteX224" fmla="*/ 2171700 w 5619750"/>
                <a:gd name="connsiteY224" fmla="*/ 1873250 h 3892550"/>
                <a:gd name="connsiteX225" fmla="*/ 2127250 w 5619750"/>
                <a:gd name="connsiteY225" fmla="*/ 1885950 h 3892550"/>
                <a:gd name="connsiteX226" fmla="*/ 2108200 w 5619750"/>
                <a:gd name="connsiteY226" fmla="*/ 1898650 h 3892550"/>
                <a:gd name="connsiteX227" fmla="*/ 2076450 w 5619750"/>
                <a:gd name="connsiteY227" fmla="*/ 1905000 h 3892550"/>
                <a:gd name="connsiteX228" fmla="*/ 2032000 w 5619750"/>
                <a:gd name="connsiteY228" fmla="*/ 1917700 h 3892550"/>
                <a:gd name="connsiteX229" fmla="*/ 2006600 w 5619750"/>
                <a:gd name="connsiteY229" fmla="*/ 1936750 h 3892550"/>
                <a:gd name="connsiteX230" fmla="*/ 1981200 w 5619750"/>
                <a:gd name="connsiteY230" fmla="*/ 1943100 h 3892550"/>
                <a:gd name="connsiteX231" fmla="*/ 1962150 w 5619750"/>
                <a:gd name="connsiteY231" fmla="*/ 1962150 h 3892550"/>
                <a:gd name="connsiteX232" fmla="*/ 1924050 w 5619750"/>
                <a:gd name="connsiteY232" fmla="*/ 1981200 h 3892550"/>
                <a:gd name="connsiteX233" fmla="*/ 1892300 w 5619750"/>
                <a:gd name="connsiteY233" fmla="*/ 2012950 h 3892550"/>
                <a:gd name="connsiteX234" fmla="*/ 1841500 w 5619750"/>
                <a:gd name="connsiteY234" fmla="*/ 2044700 h 3892550"/>
                <a:gd name="connsiteX235" fmla="*/ 1822450 w 5619750"/>
                <a:gd name="connsiteY235" fmla="*/ 2070100 h 3892550"/>
                <a:gd name="connsiteX236" fmla="*/ 1765300 w 5619750"/>
                <a:gd name="connsiteY236" fmla="*/ 2114550 h 3892550"/>
                <a:gd name="connsiteX237" fmla="*/ 1727200 w 5619750"/>
                <a:gd name="connsiteY237" fmla="*/ 2139950 h 3892550"/>
                <a:gd name="connsiteX238" fmla="*/ 1701800 w 5619750"/>
                <a:gd name="connsiteY238" fmla="*/ 2178050 h 3892550"/>
                <a:gd name="connsiteX239" fmla="*/ 1638300 w 5619750"/>
                <a:gd name="connsiteY239" fmla="*/ 2228850 h 3892550"/>
                <a:gd name="connsiteX240" fmla="*/ 1600200 w 5619750"/>
                <a:gd name="connsiteY240" fmla="*/ 2254250 h 3892550"/>
                <a:gd name="connsiteX241" fmla="*/ 1581150 w 5619750"/>
                <a:gd name="connsiteY241" fmla="*/ 2260600 h 3892550"/>
                <a:gd name="connsiteX242" fmla="*/ 1562100 w 5619750"/>
                <a:gd name="connsiteY242" fmla="*/ 2273300 h 3892550"/>
                <a:gd name="connsiteX243" fmla="*/ 1498600 w 5619750"/>
                <a:gd name="connsiteY243" fmla="*/ 2292350 h 3892550"/>
                <a:gd name="connsiteX244" fmla="*/ 1428750 w 5619750"/>
                <a:gd name="connsiteY244" fmla="*/ 2311400 h 3892550"/>
                <a:gd name="connsiteX245" fmla="*/ 1352550 w 5619750"/>
                <a:gd name="connsiteY245" fmla="*/ 2349500 h 3892550"/>
                <a:gd name="connsiteX246" fmla="*/ 1314450 w 5619750"/>
                <a:gd name="connsiteY246" fmla="*/ 2362200 h 3892550"/>
                <a:gd name="connsiteX247" fmla="*/ 1295400 w 5619750"/>
                <a:gd name="connsiteY247" fmla="*/ 2374900 h 3892550"/>
                <a:gd name="connsiteX248" fmla="*/ 1276350 w 5619750"/>
                <a:gd name="connsiteY248" fmla="*/ 2381250 h 3892550"/>
                <a:gd name="connsiteX249" fmla="*/ 1250950 w 5619750"/>
                <a:gd name="connsiteY249" fmla="*/ 2393950 h 3892550"/>
                <a:gd name="connsiteX250" fmla="*/ 1212850 w 5619750"/>
                <a:gd name="connsiteY250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158750 w 5619750"/>
                <a:gd name="connsiteY22" fmla="*/ 3168650 h 3892550"/>
                <a:gd name="connsiteX23" fmla="*/ 139700 w 5619750"/>
                <a:gd name="connsiteY23" fmla="*/ 3206750 h 3892550"/>
                <a:gd name="connsiteX24" fmla="*/ 107950 w 5619750"/>
                <a:gd name="connsiteY24" fmla="*/ 3244850 h 3892550"/>
                <a:gd name="connsiteX25" fmla="*/ 57150 w 5619750"/>
                <a:gd name="connsiteY25" fmla="*/ 3333750 h 3892550"/>
                <a:gd name="connsiteX26" fmla="*/ 31750 w 5619750"/>
                <a:gd name="connsiteY26" fmla="*/ 3441700 h 3892550"/>
                <a:gd name="connsiteX27" fmla="*/ 0 w 5619750"/>
                <a:gd name="connsiteY27" fmla="*/ 3575050 h 3892550"/>
                <a:gd name="connsiteX28" fmla="*/ 19050 w 5619750"/>
                <a:gd name="connsiteY28" fmla="*/ 3727450 h 3892550"/>
                <a:gd name="connsiteX29" fmla="*/ 31750 w 5619750"/>
                <a:gd name="connsiteY29" fmla="*/ 3759200 h 3892550"/>
                <a:gd name="connsiteX30" fmla="*/ 57150 w 5619750"/>
                <a:gd name="connsiteY30" fmla="*/ 3778250 h 3892550"/>
                <a:gd name="connsiteX31" fmla="*/ 152400 w 5619750"/>
                <a:gd name="connsiteY31" fmla="*/ 3854450 h 3892550"/>
                <a:gd name="connsiteX32" fmla="*/ 152400 w 5619750"/>
                <a:gd name="connsiteY32" fmla="*/ 3854450 h 3892550"/>
                <a:gd name="connsiteX33" fmla="*/ 177800 w 5619750"/>
                <a:gd name="connsiteY33" fmla="*/ 3873500 h 3892550"/>
                <a:gd name="connsiteX34" fmla="*/ 304800 w 5619750"/>
                <a:gd name="connsiteY34" fmla="*/ 3892550 h 3892550"/>
                <a:gd name="connsiteX35" fmla="*/ 425450 w 5619750"/>
                <a:gd name="connsiteY35" fmla="*/ 3886200 h 3892550"/>
                <a:gd name="connsiteX36" fmla="*/ 476250 w 5619750"/>
                <a:gd name="connsiteY36" fmla="*/ 3873500 h 3892550"/>
                <a:gd name="connsiteX37" fmla="*/ 527050 w 5619750"/>
                <a:gd name="connsiteY37" fmla="*/ 3867150 h 3892550"/>
                <a:gd name="connsiteX38" fmla="*/ 647700 w 5619750"/>
                <a:gd name="connsiteY38" fmla="*/ 3854450 h 3892550"/>
                <a:gd name="connsiteX39" fmla="*/ 711200 w 5619750"/>
                <a:gd name="connsiteY39" fmla="*/ 3835400 h 3892550"/>
                <a:gd name="connsiteX40" fmla="*/ 749300 w 5619750"/>
                <a:gd name="connsiteY40" fmla="*/ 3829050 h 3892550"/>
                <a:gd name="connsiteX41" fmla="*/ 819150 w 5619750"/>
                <a:gd name="connsiteY41" fmla="*/ 3810000 h 3892550"/>
                <a:gd name="connsiteX42" fmla="*/ 895350 w 5619750"/>
                <a:gd name="connsiteY42" fmla="*/ 3778250 h 3892550"/>
                <a:gd name="connsiteX43" fmla="*/ 990600 w 5619750"/>
                <a:gd name="connsiteY43" fmla="*/ 3746500 h 3892550"/>
                <a:gd name="connsiteX44" fmla="*/ 1079500 w 5619750"/>
                <a:gd name="connsiteY44" fmla="*/ 3714750 h 3892550"/>
                <a:gd name="connsiteX45" fmla="*/ 1130300 w 5619750"/>
                <a:gd name="connsiteY45" fmla="*/ 3702050 h 3892550"/>
                <a:gd name="connsiteX46" fmla="*/ 1238250 w 5619750"/>
                <a:gd name="connsiteY46" fmla="*/ 3695700 h 3892550"/>
                <a:gd name="connsiteX47" fmla="*/ 1282700 w 5619750"/>
                <a:gd name="connsiteY47" fmla="*/ 3683000 h 3892550"/>
                <a:gd name="connsiteX48" fmla="*/ 1327150 w 5619750"/>
                <a:gd name="connsiteY48" fmla="*/ 3676650 h 3892550"/>
                <a:gd name="connsiteX49" fmla="*/ 1384300 w 5619750"/>
                <a:gd name="connsiteY49" fmla="*/ 3657600 h 3892550"/>
                <a:gd name="connsiteX50" fmla="*/ 1460500 w 5619750"/>
                <a:gd name="connsiteY50" fmla="*/ 3638550 h 3892550"/>
                <a:gd name="connsiteX51" fmla="*/ 1524000 w 5619750"/>
                <a:gd name="connsiteY51" fmla="*/ 3594100 h 3892550"/>
                <a:gd name="connsiteX52" fmla="*/ 1581150 w 5619750"/>
                <a:gd name="connsiteY52" fmla="*/ 3568700 h 3892550"/>
                <a:gd name="connsiteX53" fmla="*/ 1644650 w 5619750"/>
                <a:gd name="connsiteY53" fmla="*/ 3536950 h 3892550"/>
                <a:gd name="connsiteX54" fmla="*/ 1682750 w 5619750"/>
                <a:gd name="connsiteY54" fmla="*/ 3524250 h 3892550"/>
                <a:gd name="connsiteX55" fmla="*/ 1739900 w 5619750"/>
                <a:gd name="connsiteY55" fmla="*/ 3492500 h 3892550"/>
                <a:gd name="connsiteX56" fmla="*/ 1778000 w 5619750"/>
                <a:gd name="connsiteY56" fmla="*/ 3467100 h 3892550"/>
                <a:gd name="connsiteX57" fmla="*/ 1809750 w 5619750"/>
                <a:gd name="connsiteY57" fmla="*/ 3454400 h 3892550"/>
                <a:gd name="connsiteX58" fmla="*/ 1854200 w 5619750"/>
                <a:gd name="connsiteY58" fmla="*/ 3441700 h 3892550"/>
                <a:gd name="connsiteX59" fmla="*/ 1892300 w 5619750"/>
                <a:gd name="connsiteY59" fmla="*/ 3429000 h 3892550"/>
                <a:gd name="connsiteX60" fmla="*/ 1917700 w 5619750"/>
                <a:gd name="connsiteY60" fmla="*/ 3422650 h 3892550"/>
                <a:gd name="connsiteX61" fmla="*/ 1993900 w 5619750"/>
                <a:gd name="connsiteY61" fmla="*/ 3390900 h 3892550"/>
                <a:gd name="connsiteX62" fmla="*/ 2044700 w 5619750"/>
                <a:gd name="connsiteY62" fmla="*/ 3365500 h 3892550"/>
                <a:gd name="connsiteX63" fmla="*/ 2139950 w 5619750"/>
                <a:gd name="connsiteY63" fmla="*/ 3308350 h 3892550"/>
                <a:gd name="connsiteX64" fmla="*/ 2286000 w 5619750"/>
                <a:gd name="connsiteY64" fmla="*/ 3244850 h 3892550"/>
                <a:gd name="connsiteX65" fmla="*/ 2330450 w 5619750"/>
                <a:gd name="connsiteY65" fmla="*/ 3225800 h 3892550"/>
                <a:gd name="connsiteX66" fmla="*/ 2438400 w 5619750"/>
                <a:gd name="connsiteY66" fmla="*/ 3143250 h 3892550"/>
                <a:gd name="connsiteX67" fmla="*/ 2463800 w 5619750"/>
                <a:gd name="connsiteY67" fmla="*/ 3117850 h 3892550"/>
                <a:gd name="connsiteX68" fmla="*/ 2501900 w 5619750"/>
                <a:gd name="connsiteY68" fmla="*/ 3092450 h 3892550"/>
                <a:gd name="connsiteX69" fmla="*/ 2520950 w 5619750"/>
                <a:gd name="connsiteY69" fmla="*/ 3048000 h 3892550"/>
                <a:gd name="connsiteX70" fmla="*/ 2540000 w 5619750"/>
                <a:gd name="connsiteY70" fmla="*/ 3028950 h 3892550"/>
                <a:gd name="connsiteX71" fmla="*/ 2546350 w 5619750"/>
                <a:gd name="connsiteY71" fmla="*/ 3003550 h 3892550"/>
                <a:gd name="connsiteX72" fmla="*/ 2565400 w 5619750"/>
                <a:gd name="connsiteY72" fmla="*/ 2971800 h 3892550"/>
                <a:gd name="connsiteX73" fmla="*/ 2597150 w 5619750"/>
                <a:gd name="connsiteY73" fmla="*/ 2927350 h 3892550"/>
                <a:gd name="connsiteX74" fmla="*/ 2622550 w 5619750"/>
                <a:gd name="connsiteY74" fmla="*/ 2882900 h 3892550"/>
                <a:gd name="connsiteX75" fmla="*/ 2635250 w 5619750"/>
                <a:gd name="connsiteY75" fmla="*/ 2863850 h 3892550"/>
                <a:gd name="connsiteX76" fmla="*/ 2641600 w 5619750"/>
                <a:gd name="connsiteY76" fmla="*/ 2838450 h 3892550"/>
                <a:gd name="connsiteX77" fmla="*/ 2667000 w 5619750"/>
                <a:gd name="connsiteY77" fmla="*/ 2762250 h 3892550"/>
                <a:gd name="connsiteX78" fmla="*/ 2686050 w 5619750"/>
                <a:gd name="connsiteY78" fmla="*/ 2705100 h 3892550"/>
                <a:gd name="connsiteX79" fmla="*/ 2698750 w 5619750"/>
                <a:gd name="connsiteY79" fmla="*/ 2673350 h 3892550"/>
                <a:gd name="connsiteX80" fmla="*/ 2711450 w 5619750"/>
                <a:gd name="connsiteY80" fmla="*/ 2635250 h 3892550"/>
                <a:gd name="connsiteX81" fmla="*/ 2736850 w 5619750"/>
                <a:gd name="connsiteY81" fmla="*/ 2584450 h 3892550"/>
                <a:gd name="connsiteX82" fmla="*/ 2755900 w 5619750"/>
                <a:gd name="connsiteY82" fmla="*/ 2540000 h 3892550"/>
                <a:gd name="connsiteX83" fmla="*/ 2876550 w 5619750"/>
                <a:gd name="connsiteY83" fmla="*/ 2419350 h 3892550"/>
                <a:gd name="connsiteX84" fmla="*/ 2940050 w 5619750"/>
                <a:gd name="connsiteY84" fmla="*/ 2362200 h 3892550"/>
                <a:gd name="connsiteX85" fmla="*/ 2978150 w 5619750"/>
                <a:gd name="connsiteY85" fmla="*/ 2324100 h 3892550"/>
                <a:gd name="connsiteX86" fmla="*/ 3003550 w 5619750"/>
                <a:gd name="connsiteY86" fmla="*/ 2305050 h 3892550"/>
                <a:gd name="connsiteX87" fmla="*/ 3022600 w 5619750"/>
                <a:gd name="connsiteY87" fmla="*/ 2292350 h 3892550"/>
                <a:gd name="connsiteX88" fmla="*/ 3054350 w 5619750"/>
                <a:gd name="connsiteY88" fmla="*/ 2266950 h 3892550"/>
                <a:gd name="connsiteX89" fmla="*/ 3136900 w 5619750"/>
                <a:gd name="connsiteY89" fmla="*/ 2216150 h 3892550"/>
                <a:gd name="connsiteX90" fmla="*/ 3168650 w 5619750"/>
                <a:gd name="connsiteY90" fmla="*/ 2190750 h 3892550"/>
                <a:gd name="connsiteX91" fmla="*/ 3194050 w 5619750"/>
                <a:gd name="connsiteY91" fmla="*/ 2178050 h 3892550"/>
                <a:gd name="connsiteX92" fmla="*/ 3276600 w 5619750"/>
                <a:gd name="connsiteY92" fmla="*/ 2133600 h 3892550"/>
                <a:gd name="connsiteX93" fmla="*/ 3308350 w 5619750"/>
                <a:gd name="connsiteY93" fmla="*/ 2127250 h 3892550"/>
                <a:gd name="connsiteX94" fmla="*/ 3327400 w 5619750"/>
                <a:gd name="connsiteY94" fmla="*/ 2114550 h 3892550"/>
                <a:gd name="connsiteX95" fmla="*/ 3384550 w 5619750"/>
                <a:gd name="connsiteY95" fmla="*/ 2089150 h 3892550"/>
                <a:gd name="connsiteX96" fmla="*/ 3422650 w 5619750"/>
                <a:gd name="connsiteY96" fmla="*/ 2076450 h 3892550"/>
                <a:gd name="connsiteX97" fmla="*/ 3524250 w 5619750"/>
                <a:gd name="connsiteY97" fmla="*/ 2012950 h 3892550"/>
                <a:gd name="connsiteX98" fmla="*/ 3594100 w 5619750"/>
                <a:gd name="connsiteY98" fmla="*/ 1968500 h 3892550"/>
                <a:gd name="connsiteX99" fmla="*/ 3619500 w 5619750"/>
                <a:gd name="connsiteY99" fmla="*/ 1949450 h 3892550"/>
                <a:gd name="connsiteX100" fmla="*/ 3676650 w 5619750"/>
                <a:gd name="connsiteY100" fmla="*/ 1917700 h 3892550"/>
                <a:gd name="connsiteX101" fmla="*/ 3702050 w 5619750"/>
                <a:gd name="connsiteY101" fmla="*/ 1892300 h 3892550"/>
                <a:gd name="connsiteX102" fmla="*/ 3746500 w 5619750"/>
                <a:gd name="connsiteY102" fmla="*/ 1873250 h 3892550"/>
                <a:gd name="connsiteX103" fmla="*/ 3784600 w 5619750"/>
                <a:gd name="connsiteY103" fmla="*/ 1847850 h 3892550"/>
                <a:gd name="connsiteX104" fmla="*/ 3810000 w 5619750"/>
                <a:gd name="connsiteY104" fmla="*/ 1835150 h 3892550"/>
                <a:gd name="connsiteX105" fmla="*/ 3848100 w 5619750"/>
                <a:gd name="connsiteY105" fmla="*/ 1809750 h 3892550"/>
                <a:gd name="connsiteX106" fmla="*/ 3987800 w 5619750"/>
                <a:gd name="connsiteY106" fmla="*/ 1733550 h 3892550"/>
                <a:gd name="connsiteX107" fmla="*/ 4121150 w 5619750"/>
                <a:gd name="connsiteY107" fmla="*/ 1638300 h 3892550"/>
                <a:gd name="connsiteX108" fmla="*/ 4197350 w 5619750"/>
                <a:gd name="connsiteY108" fmla="*/ 1593850 h 3892550"/>
                <a:gd name="connsiteX109" fmla="*/ 4248150 w 5619750"/>
                <a:gd name="connsiteY109" fmla="*/ 1574800 h 3892550"/>
                <a:gd name="connsiteX110" fmla="*/ 4375150 w 5619750"/>
                <a:gd name="connsiteY110" fmla="*/ 1498600 h 3892550"/>
                <a:gd name="connsiteX111" fmla="*/ 4495800 w 5619750"/>
                <a:gd name="connsiteY111" fmla="*/ 1447800 h 3892550"/>
                <a:gd name="connsiteX112" fmla="*/ 4514850 w 5619750"/>
                <a:gd name="connsiteY112" fmla="*/ 1441450 h 3892550"/>
                <a:gd name="connsiteX113" fmla="*/ 4813300 w 5619750"/>
                <a:gd name="connsiteY113" fmla="*/ 1460500 h 3892550"/>
                <a:gd name="connsiteX114" fmla="*/ 4851400 w 5619750"/>
                <a:gd name="connsiteY114" fmla="*/ 1466850 h 3892550"/>
                <a:gd name="connsiteX115" fmla="*/ 4876800 w 5619750"/>
                <a:gd name="connsiteY115" fmla="*/ 1479550 h 3892550"/>
                <a:gd name="connsiteX116" fmla="*/ 4914900 w 5619750"/>
                <a:gd name="connsiteY116" fmla="*/ 1492250 h 3892550"/>
                <a:gd name="connsiteX117" fmla="*/ 5035550 w 5619750"/>
                <a:gd name="connsiteY117" fmla="*/ 1524000 h 3892550"/>
                <a:gd name="connsiteX118" fmla="*/ 5086350 w 5619750"/>
                <a:gd name="connsiteY118" fmla="*/ 1530350 h 3892550"/>
                <a:gd name="connsiteX119" fmla="*/ 5226050 w 5619750"/>
                <a:gd name="connsiteY119" fmla="*/ 1524000 h 3892550"/>
                <a:gd name="connsiteX120" fmla="*/ 5295900 w 5619750"/>
                <a:gd name="connsiteY120" fmla="*/ 1498600 h 3892550"/>
                <a:gd name="connsiteX121" fmla="*/ 5372100 w 5619750"/>
                <a:gd name="connsiteY121" fmla="*/ 1454150 h 3892550"/>
                <a:gd name="connsiteX122" fmla="*/ 5422900 w 5619750"/>
                <a:gd name="connsiteY122" fmla="*/ 1422400 h 3892550"/>
                <a:gd name="connsiteX123" fmla="*/ 5480050 w 5619750"/>
                <a:gd name="connsiteY123" fmla="*/ 1358900 h 3892550"/>
                <a:gd name="connsiteX124" fmla="*/ 5499100 w 5619750"/>
                <a:gd name="connsiteY124" fmla="*/ 1327150 h 3892550"/>
                <a:gd name="connsiteX125" fmla="*/ 5505450 w 5619750"/>
                <a:gd name="connsiteY125" fmla="*/ 1301750 h 3892550"/>
                <a:gd name="connsiteX126" fmla="*/ 5524500 w 5619750"/>
                <a:gd name="connsiteY126" fmla="*/ 1250950 h 3892550"/>
                <a:gd name="connsiteX127" fmla="*/ 5537200 w 5619750"/>
                <a:gd name="connsiteY127" fmla="*/ 1193800 h 3892550"/>
                <a:gd name="connsiteX128" fmla="*/ 5549900 w 5619750"/>
                <a:gd name="connsiteY128" fmla="*/ 1155700 h 3892550"/>
                <a:gd name="connsiteX129" fmla="*/ 5562600 w 5619750"/>
                <a:gd name="connsiteY129" fmla="*/ 1092200 h 3892550"/>
                <a:gd name="connsiteX130" fmla="*/ 5568950 w 5619750"/>
                <a:gd name="connsiteY130" fmla="*/ 1016000 h 3892550"/>
                <a:gd name="connsiteX131" fmla="*/ 5581650 w 5619750"/>
                <a:gd name="connsiteY131" fmla="*/ 863600 h 3892550"/>
                <a:gd name="connsiteX132" fmla="*/ 5600700 w 5619750"/>
                <a:gd name="connsiteY132" fmla="*/ 793750 h 3892550"/>
                <a:gd name="connsiteX133" fmla="*/ 5607050 w 5619750"/>
                <a:gd name="connsiteY133" fmla="*/ 736600 h 3892550"/>
                <a:gd name="connsiteX134" fmla="*/ 5619750 w 5619750"/>
                <a:gd name="connsiteY134" fmla="*/ 660400 h 3892550"/>
                <a:gd name="connsiteX135" fmla="*/ 5607050 w 5619750"/>
                <a:gd name="connsiteY135" fmla="*/ 577850 h 3892550"/>
                <a:gd name="connsiteX136" fmla="*/ 5575300 w 5619750"/>
                <a:gd name="connsiteY136" fmla="*/ 533400 h 3892550"/>
                <a:gd name="connsiteX137" fmla="*/ 5543550 w 5619750"/>
                <a:gd name="connsiteY137" fmla="*/ 495300 h 3892550"/>
                <a:gd name="connsiteX138" fmla="*/ 5505450 w 5619750"/>
                <a:gd name="connsiteY138" fmla="*/ 438150 h 3892550"/>
                <a:gd name="connsiteX139" fmla="*/ 5486400 w 5619750"/>
                <a:gd name="connsiteY139" fmla="*/ 412750 h 3892550"/>
                <a:gd name="connsiteX140" fmla="*/ 5454650 w 5619750"/>
                <a:gd name="connsiteY140" fmla="*/ 368300 h 3892550"/>
                <a:gd name="connsiteX141" fmla="*/ 5429250 w 5619750"/>
                <a:gd name="connsiteY141" fmla="*/ 342900 h 3892550"/>
                <a:gd name="connsiteX142" fmla="*/ 5397500 w 5619750"/>
                <a:gd name="connsiteY142" fmla="*/ 292100 h 3892550"/>
                <a:gd name="connsiteX143" fmla="*/ 5372100 w 5619750"/>
                <a:gd name="connsiteY143" fmla="*/ 260350 h 3892550"/>
                <a:gd name="connsiteX144" fmla="*/ 5359400 w 5619750"/>
                <a:gd name="connsiteY144" fmla="*/ 241300 h 3892550"/>
                <a:gd name="connsiteX145" fmla="*/ 5340350 w 5619750"/>
                <a:gd name="connsiteY145" fmla="*/ 222250 h 3892550"/>
                <a:gd name="connsiteX146" fmla="*/ 5295900 w 5619750"/>
                <a:gd name="connsiteY146" fmla="*/ 158750 h 3892550"/>
                <a:gd name="connsiteX147" fmla="*/ 5289550 w 5619750"/>
                <a:gd name="connsiteY147" fmla="*/ 133350 h 3892550"/>
                <a:gd name="connsiteX148" fmla="*/ 5232400 w 5619750"/>
                <a:gd name="connsiteY148" fmla="*/ 88900 h 3892550"/>
                <a:gd name="connsiteX149" fmla="*/ 5181600 w 5619750"/>
                <a:gd name="connsiteY149" fmla="*/ 63500 h 3892550"/>
                <a:gd name="connsiteX150" fmla="*/ 5035550 w 5619750"/>
                <a:gd name="connsiteY150" fmla="*/ 12700 h 3892550"/>
                <a:gd name="connsiteX151" fmla="*/ 4978400 w 5619750"/>
                <a:gd name="connsiteY151" fmla="*/ 0 h 3892550"/>
                <a:gd name="connsiteX152" fmla="*/ 4794250 w 5619750"/>
                <a:gd name="connsiteY152" fmla="*/ 6350 h 3892550"/>
                <a:gd name="connsiteX153" fmla="*/ 4762500 w 5619750"/>
                <a:gd name="connsiteY153" fmla="*/ 19050 h 3892550"/>
                <a:gd name="connsiteX154" fmla="*/ 4724400 w 5619750"/>
                <a:gd name="connsiteY154" fmla="*/ 25400 h 3892550"/>
                <a:gd name="connsiteX155" fmla="*/ 4673600 w 5619750"/>
                <a:gd name="connsiteY155" fmla="*/ 69850 h 3892550"/>
                <a:gd name="connsiteX156" fmla="*/ 4641850 w 5619750"/>
                <a:gd name="connsiteY156" fmla="*/ 95250 h 3892550"/>
                <a:gd name="connsiteX157" fmla="*/ 4597400 w 5619750"/>
                <a:gd name="connsiteY157" fmla="*/ 152400 h 3892550"/>
                <a:gd name="connsiteX158" fmla="*/ 4552950 w 5619750"/>
                <a:gd name="connsiteY158" fmla="*/ 184150 h 3892550"/>
                <a:gd name="connsiteX159" fmla="*/ 4540250 w 5619750"/>
                <a:gd name="connsiteY159" fmla="*/ 203200 h 3892550"/>
                <a:gd name="connsiteX160" fmla="*/ 4514850 w 5619750"/>
                <a:gd name="connsiteY160" fmla="*/ 222250 h 3892550"/>
                <a:gd name="connsiteX161" fmla="*/ 4445000 w 5619750"/>
                <a:gd name="connsiteY161" fmla="*/ 292100 h 3892550"/>
                <a:gd name="connsiteX162" fmla="*/ 4406900 w 5619750"/>
                <a:gd name="connsiteY162" fmla="*/ 330200 h 3892550"/>
                <a:gd name="connsiteX163" fmla="*/ 4356100 w 5619750"/>
                <a:gd name="connsiteY163" fmla="*/ 400050 h 3892550"/>
                <a:gd name="connsiteX164" fmla="*/ 4330700 w 5619750"/>
                <a:gd name="connsiteY164" fmla="*/ 431800 h 3892550"/>
                <a:gd name="connsiteX165" fmla="*/ 4305300 w 5619750"/>
                <a:gd name="connsiteY165" fmla="*/ 457200 h 3892550"/>
                <a:gd name="connsiteX166" fmla="*/ 4273550 w 5619750"/>
                <a:gd name="connsiteY166" fmla="*/ 501650 h 3892550"/>
                <a:gd name="connsiteX167" fmla="*/ 4222750 w 5619750"/>
                <a:gd name="connsiteY167" fmla="*/ 552450 h 3892550"/>
                <a:gd name="connsiteX168" fmla="*/ 4197350 w 5619750"/>
                <a:gd name="connsiteY168" fmla="*/ 584200 h 3892550"/>
                <a:gd name="connsiteX169" fmla="*/ 4178300 w 5619750"/>
                <a:gd name="connsiteY169" fmla="*/ 615950 h 3892550"/>
                <a:gd name="connsiteX170" fmla="*/ 4152900 w 5619750"/>
                <a:gd name="connsiteY170" fmla="*/ 635000 h 3892550"/>
                <a:gd name="connsiteX171" fmla="*/ 4114800 w 5619750"/>
                <a:gd name="connsiteY171" fmla="*/ 704850 h 3892550"/>
                <a:gd name="connsiteX172" fmla="*/ 4095750 w 5619750"/>
                <a:gd name="connsiteY172" fmla="*/ 742950 h 3892550"/>
                <a:gd name="connsiteX173" fmla="*/ 4076700 w 5619750"/>
                <a:gd name="connsiteY173" fmla="*/ 774700 h 3892550"/>
                <a:gd name="connsiteX174" fmla="*/ 4064000 w 5619750"/>
                <a:gd name="connsiteY174" fmla="*/ 800100 h 3892550"/>
                <a:gd name="connsiteX175" fmla="*/ 4051300 w 5619750"/>
                <a:gd name="connsiteY175" fmla="*/ 819150 h 3892550"/>
                <a:gd name="connsiteX176" fmla="*/ 4038600 w 5619750"/>
                <a:gd name="connsiteY176" fmla="*/ 844550 h 3892550"/>
                <a:gd name="connsiteX177" fmla="*/ 4019550 w 5619750"/>
                <a:gd name="connsiteY177" fmla="*/ 857250 h 3892550"/>
                <a:gd name="connsiteX178" fmla="*/ 3975100 w 5619750"/>
                <a:gd name="connsiteY178" fmla="*/ 895350 h 3892550"/>
                <a:gd name="connsiteX179" fmla="*/ 3917950 w 5619750"/>
                <a:gd name="connsiteY179" fmla="*/ 927100 h 3892550"/>
                <a:gd name="connsiteX180" fmla="*/ 3879850 w 5619750"/>
                <a:gd name="connsiteY180" fmla="*/ 946150 h 3892550"/>
                <a:gd name="connsiteX181" fmla="*/ 3860800 w 5619750"/>
                <a:gd name="connsiteY181" fmla="*/ 965200 h 3892550"/>
                <a:gd name="connsiteX182" fmla="*/ 3797300 w 5619750"/>
                <a:gd name="connsiteY182" fmla="*/ 990600 h 3892550"/>
                <a:gd name="connsiteX183" fmla="*/ 3771900 w 5619750"/>
                <a:gd name="connsiteY183" fmla="*/ 1003300 h 3892550"/>
                <a:gd name="connsiteX184" fmla="*/ 3721100 w 5619750"/>
                <a:gd name="connsiteY184" fmla="*/ 1041400 h 3892550"/>
                <a:gd name="connsiteX185" fmla="*/ 3689350 w 5619750"/>
                <a:gd name="connsiteY185" fmla="*/ 1073150 h 3892550"/>
                <a:gd name="connsiteX186" fmla="*/ 3651250 w 5619750"/>
                <a:gd name="connsiteY186" fmla="*/ 1123950 h 3892550"/>
                <a:gd name="connsiteX187" fmla="*/ 3638550 w 5619750"/>
                <a:gd name="connsiteY187" fmla="*/ 1143000 h 3892550"/>
                <a:gd name="connsiteX188" fmla="*/ 3613150 w 5619750"/>
                <a:gd name="connsiteY188" fmla="*/ 1162050 h 3892550"/>
                <a:gd name="connsiteX189" fmla="*/ 3562350 w 5619750"/>
                <a:gd name="connsiteY189" fmla="*/ 1231900 h 3892550"/>
                <a:gd name="connsiteX190" fmla="*/ 3543300 w 5619750"/>
                <a:gd name="connsiteY190" fmla="*/ 1238250 h 3892550"/>
                <a:gd name="connsiteX191" fmla="*/ 3511550 w 5619750"/>
                <a:gd name="connsiteY191" fmla="*/ 1270000 h 3892550"/>
                <a:gd name="connsiteX192" fmla="*/ 3448050 w 5619750"/>
                <a:gd name="connsiteY192" fmla="*/ 1314450 h 3892550"/>
                <a:gd name="connsiteX193" fmla="*/ 3416300 w 5619750"/>
                <a:gd name="connsiteY193" fmla="*/ 1327150 h 3892550"/>
                <a:gd name="connsiteX194" fmla="*/ 3384550 w 5619750"/>
                <a:gd name="connsiteY194" fmla="*/ 1352550 h 3892550"/>
                <a:gd name="connsiteX195" fmla="*/ 3333750 w 5619750"/>
                <a:gd name="connsiteY195" fmla="*/ 1377950 h 3892550"/>
                <a:gd name="connsiteX196" fmla="*/ 3308350 w 5619750"/>
                <a:gd name="connsiteY196" fmla="*/ 1403350 h 3892550"/>
                <a:gd name="connsiteX197" fmla="*/ 3276600 w 5619750"/>
                <a:gd name="connsiteY197" fmla="*/ 1409700 h 3892550"/>
                <a:gd name="connsiteX198" fmla="*/ 3213100 w 5619750"/>
                <a:gd name="connsiteY198" fmla="*/ 1435100 h 3892550"/>
                <a:gd name="connsiteX199" fmla="*/ 3168650 w 5619750"/>
                <a:gd name="connsiteY199" fmla="*/ 1447800 h 3892550"/>
                <a:gd name="connsiteX200" fmla="*/ 3143250 w 5619750"/>
                <a:gd name="connsiteY200" fmla="*/ 1460500 h 3892550"/>
                <a:gd name="connsiteX201" fmla="*/ 3124200 w 5619750"/>
                <a:gd name="connsiteY201" fmla="*/ 1466850 h 3892550"/>
                <a:gd name="connsiteX202" fmla="*/ 3073400 w 5619750"/>
                <a:gd name="connsiteY202" fmla="*/ 1492250 h 3892550"/>
                <a:gd name="connsiteX203" fmla="*/ 3028950 w 5619750"/>
                <a:gd name="connsiteY203" fmla="*/ 1517650 h 3892550"/>
                <a:gd name="connsiteX204" fmla="*/ 3009900 w 5619750"/>
                <a:gd name="connsiteY204" fmla="*/ 1536700 h 3892550"/>
                <a:gd name="connsiteX205" fmla="*/ 2959100 w 5619750"/>
                <a:gd name="connsiteY205" fmla="*/ 1549400 h 3892550"/>
                <a:gd name="connsiteX206" fmla="*/ 2882900 w 5619750"/>
                <a:gd name="connsiteY206" fmla="*/ 1581150 h 3892550"/>
                <a:gd name="connsiteX207" fmla="*/ 2794000 w 5619750"/>
                <a:gd name="connsiteY207" fmla="*/ 1600200 h 3892550"/>
                <a:gd name="connsiteX208" fmla="*/ 2762250 w 5619750"/>
                <a:gd name="connsiteY208" fmla="*/ 1612900 h 3892550"/>
                <a:gd name="connsiteX209" fmla="*/ 2705100 w 5619750"/>
                <a:gd name="connsiteY209" fmla="*/ 1625600 h 3892550"/>
                <a:gd name="connsiteX210" fmla="*/ 2679700 w 5619750"/>
                <a:gd name="connsiteY210" fmla="*/ 1638300 h 3892550"/>
                <a:gd name="connsiteX211" fmla="*/ 2641600 w 5619750"/>
                <a:gd name="connsiteY211" fmla="*/ 1651000 h 3892550"/>
                <a:gd name="connsiteX212" fmla="*/ 2609850 w 5619750"/>
                <a:gd name="connsiteY212" fmla="*/ 1670050 h 3892550"/>
                <a:gd name="connsiteX213" fmla="*/ 2578100 w 5619750"/>
                <a:gd name="connsiteY213" fmla="*/ 1682750 h 3892550"/>
                <a:gd name="connsiteX214" fmla="*/ 2527300 w 5619750"/>
                <a:gd name="connsiteY214" fmla="*/ 1714500 h 3892550"/>
                <a:gd name="connsiteX215" fmla="*/ 2438400 w 5619750"/>
                <a:gd name="connsiteY215" fmla="*/ 1752600 h 3892550"/>
                <a:gd name="connsiteX216" fmla="*/ 2400300 w 5619750"/>
                <a:gd name="connsiteY216" fmla="*/ 1771650 h 3892550"/>
                <a:gd name="connsiteX217" fmla="*/ 2362200 w 5619750"/>
                <a:gd name="connsiteY217" fmla="*/ 1784350 h 3892550"/>
                <a:gd name="connsiteX218" fmla="*/ 2336800 w 5619750"/>
                <a:gd name="connsiteY218" fmla="*/ 1797050 h 3892550"/>
                <a:gd name="connsiteX219" fmla="*/ 2292350 w 5619750"/>
                <a:gd name="connsiteY219" fmla="*/ 1816100 h 3892550"/>
                <a:gd name="connsiteX220" fmla="*/ 2273300 w 5619750"/>
                <a:gd name="connsiteY220" fmla="*/ 1828800 h 3892550"/>
                <a:gd name="connsiteX221" fmla="*/ 2241550 w 5619750"/>
                <a:gd name="connsiteY221" fmla="*/ 1841500 h 3892550"/>
                <a:gd name="connsiteX222" fmla="*/ 2209800 w 5619750"/>
                <a:gd name="connsiteY222" fmla="*/ 1860550 h 3892550"/>
                <a:gd name="connsiteX223" fmla="*/ 2171700 w 5619750"/>
                <a:gd name="connsiteY223" fmla="*/ 1873250 h 3892550"/>
                <a:gd name="connsiteX224" fmla="*/ 2127250 w 5619750"/>
                <a:gd name="connsiteY224" fmla="*/ 1885950 h 3892550"/>
                <a:gd name="connsiteX225" fmla="*/ 2108200 w 5619750"/>
                <a:gd name="connsiteY225" fmla="*/ 1898650 h 3892550"/>
                <a:gd name="connsiteX226" fmla="*/ 2076450 w 5619750"/>
                <a:gd name="connsiteY226" fmla="*/ 1905000 h 3892550"/>
                <a:gd name="connsiteX227" fmla="*/ 2032000 w 5619750"/>
                <a:gd name="connsiteY227" fmla="*/ 1917700 h 3892550"/>
                <a:gd name="connsiteX228" fmla="*/ 2006600 w 5619750"/>
                <a:gd name="connsiteY228" fmla="*/ 1936750 h 3892550"/>
                <a:gd name="connsiteX229" fmla="*/ 1981200 w 5619750"/>
                <a:gd name="connsiteY229" fmla="*/ 1943100 h 3892550"/>
                <a:gd name="connsiteX230" fmla="*/ 1962150 w 5619750"/>
                <a:gd name="connsiteY230" fmla="*/ 1962150 h 3892550"/>
                <a:gd name="connsiteX231" fmla="*/ 1924050 w 5619750"/>
                <a:gd name="connsiteY231" fmla="*/ 1981200 h 3892550"/>
                <a:gd name="connsiteX232" fmla="*/ 1892300 w 5619750"/>
                <a:gd name="connsiteY232" fmla="*/ 2012950 h 3892550"/>
                <a:gd name="connsiteX233" fmla="*/ 1841500 w 5619750"/>
                <a:gd name="connsiteY233" fmla="*/ 2044700 h 3892550"/>
                <a:gd name="connsiteX234" fmla="*/ 1822450 w 5619750"/>
                <a:gd name="connsiteY234" fmla="*/ 2070100 h 3892550"/>
                <a:gd name="connsiteX235" fmla="*/ 1765300 w 5619750"/>
                <a:gd name="connsiteY235" fmla="*/ 2114550 h 3892550"/>
                <a:gd name="connsiteX236" fmla="*/ 1727200 w 5619750"/>
                <a:gd name="connsiteY236" fmla="*/ 2139950 h 3892550"/>
                <a:gd name="connsiteX237" fmla="*/ 1701800 w 5619750"/>
                <a:gd name="connsiteY237" fmla="*/ 2178050 h 3892550"/>
                <a:gd name="connsiteX238" fmla="*/ 1638300 w 5619750"/>
                <a:gd name="connsiteY238" fmla="*/ 2228850 h 3892550"/>
                <a:gd name="connsiteX239" fmla="*/ 1600200 w 5619750"/>
                <a:gd name="connsiteY239" fmla="*/ 2254250 h 3892550"/>
                <a:gd name="connsiteX240" fmla="*/ 1581150 w 5619750"/>
                <a:gd name="connsiteY240" fmla="*/ 2260600 h 3892550"/>
                <a:gd name="connsiteX241" fmla="*/ 1562100 w 5619750"/>
                <a:gd name="connsiteY241" fmla="*/ 2273300 h 3892550"/>
                <a:gd name="connsiteX242" fmla="*/ 1498600 w 5619750"/>
                <a:gd name="connsiteY242" fmla="*/ 2292350 h 3892550"/>
                <a:gd name="connsiteX243" fmla="*/ 1428750 w 5619750"/>
                <a:gd name="connsiteY243" fmla="*/ 2311400 h 3892550"/>
                <a:gd name="connsiteX244" fmla="*/ 1352550 w 5619750"/>
                <a:gd name="connsiteY244" fmla="*/ 2349500 h 3892550"/>
                <a:gd name="connsiteX245" fmla="*/ 1314450 w 5619750"/>
                <a:gd name="connsiteY245" fmla="*/ 2362200 h 3892550"/>
                <a:gd name="connsiteX246" fmla="*/ 1295400 w 5619750"/>
                <a:gd name="connsiteY246" fmla="*/ 2374900 h 3892550"/>
                <a:gd name="connsiteX247" fmla="*/ 1276350 w 5619750"/>
                <a:gd name="connsiteY247" fmla="*/ 2381250 h 3892550"/>
                <a:gd name="connsiteX248" fmla="*/ 1250950 w 5619750"/>
                <a:gd name="connsiteY248" fmla="*/ 2393950 h 3892550"/>
                <a:gd name="connsiteX249" fmla="*/ 1212850 w 5619750"/>
                <a:gd name="connsiteY249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55600 w 5619750"/>
                <a:gd name="connsiteY16" fmla="*/ 2901950 h 3892550"/>
                <a:gd name="connsiteX17" fmla="*/ 317500 w 5619750"/>
                <a:gd name="connsiteY17" fmla="*/ 2978150 h 3892550"/>
                <a:gd name="connsiteX18" fmla="*/ 273050 w 5619750"/>
                <a:gd name="connsiteY18" fmla="*/ 3041650 h 3892550"/>
                <a:gd name="connsiteX19" fmla="*/ 241300 w 5619750"/>
                <a:gd name="connsiteY19" fmla="*/ 3073400 h 3892550"/>
                <a:gd name="connsiteX20" fmla="*/ 222250 w 5619750"/>
                <a:gd name="connsiteY20" fmla="*/ 3098800 h 3892550"/>
                <a:gd name="connsiteX21" fmla="*/ 158750 w 5619750"/>
                <a:gd name="connsiteY21" fmla="*/ 3168650 h 3892550"/>
                <a:gd name="connsiteX22" fmla="*/ 139700 w 5619750"/>
                <a:gd name="connsiteY22" fmla="*/ 3206750 h 3892550"/>
                <a:gd name="connsiteX23" fmla="*/ 107950 w 5619750"/>
                <a:gd name="connsiteY23" fmla="*/ 3244850 h 3892550"/>
                <a:gd name="connsiteX24" fmla="*/ 57150 w 5619750"/>
                <a:gd name="connsiteY24" fmla="*/ 3333750 h 3892550"/>
                <a:gd name="connsiteX25" fmla="*/ 31750 w 5619750"/>
                <a:gd name="connsiteY25" fmla="*/ 3441700 h 3892550"/>
                <a:gd name="connsiteX26" fmla="*/ 0 w 5619750"/>
                <a:gd name="connsiteY26" fmla="*/ 3575050 h 3892550"/>
                <a:gd name="connsiteX27" fmla="*/ 19050 w 5619750"/>
                <a:gd name="connsiteY27" fmla="*/ 3727450 h 3892550"/>
                <a:gd name="connsiteX28" fmla="*/ 31750 w 5619750"/>
                <a:gd name="connsiteY28" fmla="*/ 3759200 h 3892550"/>
                <a:gd name="connsiteX29" fmla="*/ 57150 w 5619750"/>
                <a:gd name="connsiteY29" fmla="*/ 3778250 h 3892550"/>
                <a:gd name="connsiteX30" fmla="*/ 152400 w 5619750"/>
                <a:gd name="connsiteY30" fmla="*/ 3854450 h 3892550"/>
                <a:gd name="connsiteX31" fmla="*/ 152400 w 5619750"/>
                <a:gd name="connsiteY31" fmla="*/ 3854450 h 3892550"/>
                <a:gd name="connsiteX32" fmla="*/ 177800 w 5619750"/>
                <a:gd name="connsiteY32" fmla="*/ 3873500 h 3892550"/>
                <a:gd name="connsiteX33" fmla="*/ 304800 w 5619750"/>
                <a:gd name="connsiteY33" fmla="*/ 3892550 h 3892550"/>
                <a:gd name="connsiteX34" fmla="*/ 425450 w 5619750"/>
                <a:gd name="connsiteY34" fmla="*/ 3886200 h 3892550"/>
                <a:gd name="connsiteX35" fmla="*/ 476250 w 5619750"/>
                <a:gd name="connsiteY35" fmla="*/ 3873500 h 3892550"/>
                <a:gd name="connsiteX36" fmla="*/ 527050 w 5619750"/>
                <a:gd name="connsiteY36" fmla="*/ 3867150 h 3892550"/>
                <a:gd name="connsiteX37" fmla="*/ 647700 w 5619750"/>
                <a:gd name="connsiteY37" fmla="*/ 3854450 h 3892550"/>
                <a:gd name="connsiteX38" fmla="*/ 711200 w 5619750"/>
                <a:gd name="connsiteY38" fmla="*/ 3835400 h 3892550"/>
                <a:gd name="connsiteX39" fmla="*/ 749300 w 5619750"/>
                <a:gd name="connsiteY39" fmla="*/ 3829050 h 3892550"/>
                <a:gd name="connsiteX40" fmla="*/ 819150 w 5619750"/>
                <a:gd name="connsiteY40" fmla="*/ 3810000 h 3892550"/>
                <a:gd name="connsiteX41" fmla="*/ 895350 w 5619750"/>
                <a:gd name="connsiteY41" fmla="*/ 3778250 h 3892550"/>
                <a:gd name="connsiteX42" fmla="*/ 990600 w 5619750"/>
                <a:gd name="connsiteY42" fmla="*/ 3746500 h 3892550"/>
                <a:gd name="connsiteX43" fmla="*/ 1079500 w 5619750"/>
                <a:gd name="connsiteY43" fmla="*/ 3714750 h 3892550"/>
                <a:gd name="connsiteX44" fmla="*/ 1130300 w 5619750"/>
                <a:gd name="connsiteY44" fmla="*/ 3702050 h 3892550"/>
                <a:gd name="connsiteX45" fmla="*/ 1238250 w 5619750"/>
                <a:gd name="connsiteY45" fmla="*/ 3695700 h 3892550"/>
                <a:gd name="connsiteX46" fmla="*/ 1282700 w 5619750"/>
                <a:gd name="connsiteY46" fmla="*/ 3683000 h 3892550"/>
                <a:gd name="connsiteX47" fmla="*/ 1327150 w 5619750"/>
                <a:gd name="connsiteY47" fmla="*/ 3676650 h 3892550"/>
                <a:gd name="connsiteX48" fmla="*/ 1384300 w 5619750"/>
                <a:gd name="connsiteY48" fmla="*/ 3657600 h 3892550"/>
                <a:gd name="connsiteX49" fmla="*/ 1460500 w 5619750"/>
                <a:gd name="connsiteY49" fmla="*/ 3638550 h 3892550"/>
                <a:gd name="connsiteX50" fmla="*/ 1524000 w 5619750"/>
                <a:gd name="connsiteY50" fmla="*/ 3594100 h 3892550"/>
                <a:gd name="connsiteX51" fmla="*/ 1581150 w 5619750"/>
                <a:gd name="connsiteY51" fmla="*/ 3568700 h 3892550"/>
                <a:gd name="connsiteX52" fmla="*/ 1644650 w 5619750"/>
                <a:gd name="connsiteY52" fmla="*/ 3536950 h 3892550"/>
                <a:gd name="connsiteX53" fmla="*/ 1682750 w 5619750"/>
                <a:gd name="connsiteY53" fmla="*/ 3524250 h 3892550"/>
                <a:gd name="connsiteX54" fmla="*/ 1739900 w 5619750"/>
                <a:gd name="connsiteY54" fmla="*/ 3492500 h 3892550"/>
                <a:gd name="connsiteX55" fmla="*/ 1778000 w 5619750"/>
                <a:gd name="connsiteY55" fmla="*/ 3467100 h 3892550"/>
                <a:gd name="connsiteX56" fmla="*/ 1809750 w 5619750"/>
                <a:gd name="connsiteY56" fmla="*/ 3454400 h 3892550"/>
                <a:gd name="connsiteX57" fmla="*/ 1854200 w 5619750"/>
                <a:gd name="connsiteY57" fmla="*/ 3441700 h 3892550"/>
                <a:gd name="connsiteX58" fmla="*/ 1892300 w 5619750"/>
                <a:gd name="connsiteY58" fmla="*/ 3429000 h 3892550"/>
                <a:gd name="connsiteX59" fmla="*/ 1917700 w 5619750"/>
                <a:gd name="connsiteY59" fmla="*/ 3422650 h 3892550"/>
                <a:gd name="connsiteX60" fmla="*/ 1993900 w 5619750"/>
                <a:gd name="connsiteY60" fmla="*/ 3390900 h 3892550"/>
                <a:gd name="connsiteX61" fmla="*/ 2044700 w 5619750"/>
                <a:gd name="connsiteY61" fmla="*/ 3365500 h 3892550"/>
                <a:gd name="connsiteX62" fmla="*/ 2139950 w 5619750"/>
                <a:gd name="connsiteY62" fmla="*/ 3308350 h 3892550"/>
                <a:gd name="connsiteX63" fmla="*/ 2286000 w 5619750"/>
                <a:gd name="connsiteY63" fmla="*/ 3244850 h 3892550"/>
                <a:gd name="connsiteX64" fmla="*/ 2330450 w 5619750"/>
                <a:gd name="connsiteY64" fmla="*/ 3225800 h 3892550"/>
                <a:gd name="connsiteX65" fmla="*/ 2438400 w 5619750"/>
                <a:gd name="connsiteY65" fmla="*/ 3143250 h 3892550"/>
                <a:gd name="connsiteX66" fmla="*/ 2463800 w 5619750"/>
                <a:gd name="connsiteY66" fmla="*/ 3117850 h 3892550"/>
                <a:gd name="connsiteX67" fmla="*/ 2501900 w 5619750"/>
                <a:gd name="connsiteY67" fmla="*/ 3092450 h 3892550"/>
                <a:gd name="connsiteX68" fmla="*/ 2520950 w 5619750"/>
                <a:gd name="connsiteY68" fmla="*/ 3048000 h 3892550"/>
                <a:gd name="connsiteX69" fmla="*/ 2540000 w 5619750"/>
                <a:gd name="connsiteY69" fmla="*/ 3028950 h 3892550"/>
                <a:gd name="connsiteX70" fmla="*/ 2546350 w 5619750"/>
                <a:gd name="connsiteY70" fmla="*/ 3003550 h 3892550"/>
                <a:gd name="connsiteX71" fmla="*/ 2565400 w 5619750"/>
                <a:gd name="connsiteY71" fmla="*/ 2971800 h 3892550"/>
                <a:gd name="connsiteX72" fmla="*/ 2597150 w 5619750"/>
                <a:gd name="connsiteY72" fmla="*/ 2927350 h 3892550"/>
                <a:gd name="connsiteX73" fmla="*/ 2622550 w 5619750"/>
                <a:gd name="connsiteY73" fmla="*/ 2882900 h 3892550"/>
                <a:gd name="connsiteX74" fmla="*/ 2635250 w 5619750"/>
                <a:gd name="connsiteY74" fmla="*/ 2863850 h 3892550"/>
                <a:gd name="connsiteX75" fmla="*/ 2641600 w 5619750"/>
                <a:gd name="connsiteY75" fmla="*/ 2838450 h 3892550"/>
                <a:gd name="connsiteX76" fmla="*/ 2667000 w 5619750"/>
                <a:gd name="connsiteY76" fmla="*/ 2762250 h 3892550"/>
                <a:gd name="connsiteX77" fmla="*/ 2686050 w 5619750"/>
                <a:gd name="connsiteY77" fmla="*/ 2705100 h 3892550"/>
                <a:gd name="connsiteX78" fmla="*/ 2698750 w 5619750"/>
                <a:gd name="connsiteY78" fmla="*/ 2673350 h 3892550"/>
                <a:gd name="connsiteX79" fmla="*/ 2711450 w 5619750"/>
                <a:gd name="connsiteY79" fmla="*/ 2635250 h 3892550"/>
                <a:gd name="connsiteX80" fmla="*/ 2736850 w 5619750"/>
                <a:gd name="connsiteY80" fmla="*/ 2584450 h 3892550"/>
                <a:gd name="connsiteX81" fmla="*/ 2755900 w 5619750"/>
                <a:gd name="connsiteY81" fmla="*/ 2540000 h 3892550"/>
                <a:gd name="connsiteX82" fmla="*/ 2876550 w 5619750"/>
                <a:gd name="connsiteY82" fmla="*/ 2419350 h 3892550"/>
                <a:gd name="connsiteX83" fmla="*/ 2940050 w 5619750"/>
                <a:gd name="connsiteY83" fmla="*/ 2362200 h 3892550"/>
                <a:gd name="connsiteX84" fmla="*/ 2978150 w 5619750"/>
                <a:gd name="connsiteY84" fmla="*/ 2324100 h 3892550"/>
                <a:gd name="connsiteX85" fmla="*/ 3003550 w 5619750"/>
                <a:gd name="connsiteY85" fmla="*/ 2305050 h 3892550"/>
                <a:gd name="connsiteX86" fmla="*/ 3022600 w 5619750"/>
                <a:gd name="connsiteY86" fmla="*/ 2292350 h 3892550"/>
                <a:gd name="connsiteX87" fmla="*/ 3054350 w 5619750"/>
                <a:gd name="connsiteY87" fmla="*/ 2266950 h 3892550"/>
                <a:gd name="connsiteX88" fmla="*/ 3136900 w 5619750"/>
                <a:gd name="connsiteY88" fmla="*/ 2216150 h 3892550"/>
                <a:gd name="connsiteX89" fmla="*/ 3168650 w 5619750"/>
                <a:gd name="connsiteY89" fmla="*/ 2190750 h 3892550"/>
                <a:gd name="connsiteX90" fmla="*/ 3194050 w 5619750"/>
                <a:gd name="connsiteY90" fmla="*/ 2178050 h 3892550"/>
                <a:gd name="connsiteX91" fmla="*/ 3276600 w 5619750"/>
                <a:gd name="connsiteY91" fmla="*/ 2133600 h 3892550"/>
                <a:gd name="connsiteX92" fmla="*/ 3308350 w 5619750"/>
                <a:gd name="connsiteY92" fmla="*/ 2127250 h 3892550"/>
                <a:gd name="connsiteX93" fmla="*/ 3327400 w 5619750"/>
                <a:gd name="connsiteY93" fmla="*/ 2114550 h 3892550"/>
                <a:gd name="connsiteX94" fmla="*/ 3384550 w 5619750"/>
                <a:gd name="connsiteY94" fmla="*/ 2089150 h 3892550"/>
                <a:gd name="connsiteX95" fmla="*/ 3422650 w 5619750"/>
                <a:gd name="connsiteY95" fmla="*/ 2076450 h 3892550"/>
                <a:gd name="connsiteX96" fmla="*/ 3524250 w 5619750"/>
                <a:gd name="connsiteY96" fmla="*/ 2012950 h 3892550"/>
                <a:gd name="connsiteX97" fmla="*/ 3594100 w 5619750"/>
                <a:gd name="connsiteY97" fmla="*/ 1968500 h 3892550"/>
                <a:gd name="connsiteX98" fmla="*/ 3619500 w 5619750"/>
                <a:gd name="connsiteY98" fmla="*/ 1949450 h 3892550"/>
                <a:gd name="connsiteX99" fmla="*/ 3676650 w 5619750"/>
                <a:gd name="connsiteY99" fmla="*/ 1917700 h 3892550"/>
                <a:gd name="connsiteX100" fmla="*/ 3702050 w 5619750"/>
                <a:gd name="connsiteY100" fmla="*/ 1892300 h 3892550"/>
                <a:gd name="connsiteX101" fmla="*/ 3746500 w 5619750"/>
                <a:gd name="connsiteY101" fmla="*/ 1873250 h 3892550"/>
                <a:gd name="connsiteX102" fmla="*/ 3784600 w 5619750"/>
                <a:gd name="connsiteY102" fmla="*/ 1847850 h 3892550"/>
                <a:gd name="connsiteX103" fmla="*/ 3810000 w 5619750"/>
                <a:gd name="connsiteY103" fmla="*/ 1835150 h 3892550"/>
                <a:gd name="connsiteX104" fmla="*/ 3848100 w 5619750"/>
                <a:gd name="connsiteY104" fmla="*/ 1809750 h 3892550"/>
                <a:gd name="connsiteX105" fmla="*/ 3987800 w 5619750"/>
                <a:gd name="connsiteY105" fmla="*/ 1733550 h 3892550"/>
                <a:gd name="connsiteX106" fmla="*/ 4121150 w 5619750"/>
                <a:gd name="connsiteY106" fmla="*/ 1638300 h 3892550"/>
                <a:gd name="connsiteX107" fmla="*/ 4197350 w 5619750"/>
                <a:gd name="connsiteY107" fmla="*/ 1593850 h 3892550"/>
                <a:gd name="connsiteX108" fmla="*/ 4248150 w 5619750"/>
                <a:gd name="connsiteY108" fmla="*/ 1574800 h 3892550"/>
                <a:gd name="connsiteX109" fmla="*/ 4375150 w 5619750"/>
                <a:gd name="connsiteY109" fmla="*/ 1498600 h 3892550"/>
                <a:gd name="connsiteX110" fmla="*/ 4495800 w 5619750"/>
                <a:gd name="connsiteY110" fmla="*/ 1447800 h 3892550"/>
                <a:gd name="connsiteX111" fmla="*/ 4514850 w 5619750"/>
                <a:gd name="connsiteY111" fmla="*/ 1441450 h 3892550"/>
                <a:gd name="connsiteX112" fmla="*/ 4813300 w 5619750"/>
                <a:gd name="connsiteY112" fmla="*/ 1460500 h 3892550"/>
                <a:gd name="connsiteX113" fmla="*/ 4851400 w 5619750"/>
                <a:gd name="connsiteY113" fmla="*/ 1466850 h 3892550"/>
                <a:gd name="connsiteX114" fmla="*/ 4876800 w 5619750"/>
                <a:gd name="connsiteY114" fmla="*/ 1479550 h 3892550"/>
                <a:gd name="connsiteX115" fmla="*/ 4914900 w 5619750"/>
                <a:gd name="connsiteY115" fmla="*/ 1492250 h 3892550"/>
                <a:gd name="connsiteX116" fmla="*/ 5035550 w 5619750"/>
                <a:gd name="connsiteY116" fmla="*/ 1524000 h 3892550"/>
                <a:gd name="connsiteX117" fmla="*/ 5086350 w 5619750"/>
                <a:gd name="connsiteY117" fmla="*/ 1530350 h 3892550"/>
                <a:gd name="connsiteX118" fmla="*/ 5226050 w 5619750"/>
                <a:gd name="connsiteY118" fmla="*/ 1524000 h 3892550"/>
                <a:gd name="connsiteX119" fmla="*/ 5295900 w 5619750"/>
                <a:gd name="connsiteY119" fmla="*/ 1498600 h 3892550"/>
                <a:gd name="connsiteX120" fmla="*/ 5372100 w 5619750"/>
                <a:gd name="connsiteY120" fmla="*/ 1454150 h 3892550"/>
                <a:gd name="connsiteX121" fmla="*/ 5422900 w 5619750"/>
                <a:gd name="connsiteY121" fmla="*/ 1422400 h 3892550"/>
                <a:gd name="connsiteX122" fmla="*/ 5480050 w 5619750"/>
                <a:gd name="connsiteY122" fmla="*/ 1358900 h 3892550"/>
                <a:gd name="connsiteX123" fmla="*/ 5499100 w 5619750"/>
                <a:gd name="connsiteY123" fmla="*/ 1327150 h 3892550"/>
                <a:gd name="connsiteX124" fmla="*/ 5505450 w 5619750"/>
                <a:gd name="connsiteY124" fmla="*/ 1301750 h 3892550"/>
                <a:gd name="connsiteX125" fmla="*/ 5524500 w 5619750"/>
                <a:gd name="connsiteY125" fmla="*/ 1250950 h 3892550"/>
                <a:gd name="connsiteX126" fmla="*/ 5537200 w 5619750"/>
                <a:gd name="connsiteY126" fmla="*/ 1193800 h 3892550"/>
                <a:gd name="connsiteX127" fmla="*/ 5549900 w 5619750"/>
                <a:gd name="connsiteY127" fmla="*/ 1155700 h 3892550"/>
                <a:gd name="connsiteX128" fmla="*/ 5562600 w 5619750"/>
                <a:gd name="connsiteY128" fmla="*/ 1092200 h 3892550"/>
                <a:gd name="connsiteX129" fmla="*/ 5568950 w 5619750"/>
                <a:gd name="connsiteY129" fmla="*/ 1016000 h 3892550"/>
                <a:gd name="connsiteX130" fmla="*/ 5581650 w 5619750"/>
                <a:gd name="connsiteY130" fmla="*/ 863600 h 3892550"/>
                <a:gd name="connsiteX131" fmla="*/ 5600700 w 5619750"/>
                <a:gd name="connsiteY131" fmla="*/ 793750 h 3892550"/>
                <a:gd name="connsiteX132" fmla="*/ 5607050 w 5619750"/>
                <a:gd name="connsiteY132" fmla="*/ 736600 h 3892550"/>
                <a:gd name="connsiteX133" fmla="*/ 5619750 w 5619750"/>
                <a:gd name="connsiteY133" fmla="*/ 660400 h 3892550"/>
                <a:gd name="connsiteX134" fmla="*/ 5607050 w 5619750"/>
                <a:gd name="connsiteY134" fmla="*/ 577850 h 3892550"/>
                <a:gd name="connsiteX135" fmla="*/ 5575300 w 5619750"/>
                <a:gd name="connsiteY135" fmla="*/ 533400 h 3892550"/>
                <a:gd name="connsiteX136" fmla="*/ 5543550 w 5619750"/>
                <a:gd name="connsiteY136" fmla="*/ 495300 h 3892550"/>
                <a:gd name="connsiteX137" fmla="*/ 5505450 w 5619750"/>
                <a:gd name="connsiteY137" fmla="*/ 438150 h 3892550"/>
                <a:gd name="connsiteX138" fmla="*/ 5486400 w 5619750"/>
                <a:gd name="connsiteY138" fmla="*/ 412750 h 3892550"/>
                <a:gd name="connsiteX139" fmla="*/ 5454650 w 5619750"/>
                <a:gd name="connsiteY139" fmla="*/ 368300 h 3892550"/>
                <a:gd name="connsiteX140" fmla="*/ 5429250 w 5619750"/>
                <a:gd name="connsiteY140" fmla="*/ 342900 h 3892550"/>
                <a:gd name="connsiteX141" fmla="*/ 5397500 w 5619750"/>
                <a:gd name="connsiteY141" fmla="*/ 292100 h 3892550"/>
                <a:gd name="connsiteX142" fmla="*/ 5372100 w 5619750"/>
                <a:gd name="connsiteY142" fmla="*/ 260350 h 3892550"/>
                <a:gd name="connsiteX143" fmla="*/ 5359400 w 5619750"/>
                <a:gd name="connsiteY143" fmla="*/ 241300 h 3892550"/>
                <a:gd name="connsiteX144" fmla="*/ 5340350 w 5619750"/>
                <a:gd name="connsiteY144" fmla="*/ 222250 h 3892550"/>
                <a:gd name="connsiteX145" fmla="*/ 5295900 w 5619750"/>
                <a:gd name="connsiteY145" fmla="*/ 158750 h 3892550"/>
                <a:gd name="connsiteX146" fmla="*/ 5289550 w 5619750"/>
                <a:gd name="connsiteY146" fmla="*/ 133350 h 3892550"/>
                <a:gd name="connsiteX147" fmla="*/ 5232400 w 5619750"/>
                <a:gd name="connsiteY147" fmla="*/ 88900 h 3892550"/>
                <a:gd name="connsiteX148" fmla="*/ 5181600 w 5619750"/>
                <a:gd name="connsiteY148" fmla="*/ 63500 h 3892550"/>
                <a:gd name="connsiteX149" fmla="*/ 5035550 w 5619750"/>
                <a:gd name="connsiteY149" fmla="*/ 12700 h 3892550"/>
                <a:gd name="connsiteX150" fmla="*/ 4978400 w 5619750"/>
                <a:gd name="connsiteY150" fmla="*/ 0 h 3892550"/>
                <a:gd name="connsiteX151" fmla="*/ 4794250 w 5619750"/>
                <a:gd name="connsiteY151" fmla="*/ 6350 h 3892550"/>
                <a:gd name="connsiteX152" fmla="*/ 4762500 w 5619750"/>
                <a:gd name="connsiteY152" fmla="*/ 19050 h 3892550"/>
                <a:gd name="connsiteX153" fmla="*/ 4724400 w 5619750"/>
                <a:gd name="connsiteY153" fmla="*/ 25400 h 3892550"/>
                <a:gd name="connsiteX154" fmla="*/ 4673600 w 5619750"/>
                <a:gd name="connsiteY154" fmla="*/ 69850 h 3892550"/>
                <a:gd name="connsiteX155" fmla="*/ 4641850 w 5619750"/>
                <a:gd name="connsiteY155" fmla="*/ 95250 h 3892550"/>
                <a:gd name="connsiteX156" fmla="*/ 4597400 w 5619750"/>
                <a:gd name="connsiteY156" fmla="*/ 152400 h 3892550"/>
                <a:gd name="connsiteX157" fmla="*/ 4552950 w 5619750"/>
                <a:gd name="connsiteY157" fmla="*/ 184150 h 3892550"/>
                <a:gd name="connsiteX158" fmla="*/ 4540250 w 5619750"/>
                <a:gd name="connsiteY158" fmla="*/ 203200 h 3892550"/>
                <a:gd name="connsiteX159" fmla="*/ 4514850 w 5619750"/>
                <a:gd name="connsiteY159" fmla="*/ 222250 h 3892550"/>
                <a:gd name="connsiteX160" fmla="*/ 4445000 w 5619750"/>
                <a:gd name="connsiteY160" fmla="*/ 292100 h 3892550"/>
                <a:gd name="connsiteX161" fmla="*/ 4406900 w 5619750"/>
                <a:gd name="connsiteY161" fmla="*/ 330200 h 3892550"/>
                <a:gd name="connsiteX162" fmla="*/ 4356100 w 5619750"/>
                <a:gd name="connsiteY162" fmla="*/ 400050 h 3892550"/>
                <a:gd name="connsiteX163" fmla="*/ 4330700 w 5619750"/>
                <a:gd name="connsiteY163" fmla="*/ 431800 h 3892550"/>
                <a:gd name="connsiteX164" fmla="*/ 4305300 w 5619750"/>
                <a:gd name="connsiteY164" fmla="*/ 457200 h 3892550"/>
                <a:gd name="connsiteX165" fmla="*/ 4273550 w 5619750"/>
                <a:gd name="connsiteY165" fmla="*/ 501650 h 3892550"/>
                <a:gd name="connsiteX166" fmla="*/ 4222750 w 5619750"/>
                <a:gd name="connsiteY166" fmla="*/ 552450 h 3892550"/>
                <a:gd name="connsiteX167" fmla="*/ 4197350 w 5619750"/>
                <a:gd name="connsiteY167" fmla="*/ 584200 h 3892550"/>
                <a:gd name="connsiteX168" fmla="*/ 4178300 w 5619750"/>
                <a:gd name="connsiteY168" fmla="*/ 615950 h 3892550"/>
                <a:gd name="connsiteX169" fmla="*/ 4152900 w 5619750"/>
                <a:gd name="connsiteY169" fmla="*/ 635000 h 3892550"/>
                <a:gd name="connsiteX170" fmla="*/ 4114800 w 5619750"/>
                <a:gd name="connsiteY170" fmla="*/ 704850 h 3892550"/>
                <a:gd name="connsiteX171" fmla="*/ 4095750 w 5619750"/>
                <a:gd name="connsiteY171" fmla="*/ 742950 h 3892550"/>
                <a:gd name="connsiteX172" fmla="*/ 4076700 w 5619750"/>
                <a:gd name="connsiteY172" fmla="*/ 774700 h 3892550"/>
                <a:gd name="connsiteX173" fmla="*/ 4064000 w 5619750"/>
                <a:gd name="connsiteY173" fmla="*/ 800100 h 3892550"/>
                <a:gd name="connsiteX174" fmla="*/ 4051300 w 5619750"/>
                <a:gd name="connsiteY174" fmla="*/ 819150 h 3892550"/>
                <a:gd name="connsiteX175" fmla="*/ 4038600 w 5619750"/>
                <a:gd name="connsiteY175" fmla="*/ 844550 h 3892550"/>
                <a:gd name="connsiteX176" fmla="*/ 4019550 w 5619750"/>
                <a:gd name="connsiteY176" fmla="*/ 857250 h 3892550"/>
                <a:gd name="connsiteX177" fmla="*/ 3975100 w 5619750"/>
                <a:gd name="connsiteY177" fmla="*/ 895350 h 3892550"/>
                <a:gd name="connsiteX178" fmla="*/ 3917950 w 5619750"/>
                <a:gd name="connsiteY178" fmla="*/ 927100 h 3892550"/>
                <a:gd name="connsiteX179" fmla="*/ 3879850 w 5619750"/>
                <a:gd name="connsiteY179" fmla="*/ 946150 h 3892550"/>
                <a:gd name="connsiteX180" fmla="*/ 3860800 w 5619750"/>
                <a:gd name="connsiteY180" fmla="*/ 965200 h 3892550"/>
                <a:gd name="connsiteX181" fmla="*/ 3797300 w 5619750"/>
                <a:gd name="connsiteY181" fmla="*/ 990600 h 3892550"/>
                <a:gd name="connsiteX182" fmla="*/ 3771900 w 5619750"/>
                <a:gd name="connsiteY182" fmla="*/ 1003300 h 3892550"/>
                <a:gd name="connsiteX183" fmla="*/ 3721100 w 5619750"/>
                <a:gd name="connsiteY183" fmla="*/ 1041400 h 3892550"/>
                <a:gd name="connsiteX184" fmla="*/ 3689350 w 5619750"/>
                <a:gd name="connsiteY184" fmla="*/ 1073150 h 3892550"/>
                <a:gd name="connsiteX185" fmla="*/ 3651250 w 5619750"/>
                <a:gd name="connsiteY185" fmla="*/ 1123950 h 3892550"/>
                <a:gd name="connsiteX186" fmla="*/ 3638550 w 5619750"/>
                <a:gd name="connsiteY186" fmla="*/ 1143000 h 3892550"/>
                <a:gd name="connsiteX187" fmla="*/ 3613150 w 5619750"/>
                <a:gd name="connsiteY187" fmla="*/ 1162050 h 3892550"/>
                <a:gd name="connsiteX188" fmla="*/ 3562350 w 5619750"/>
                <a:gd name="connsiteY188" fmla="*/ 1231900 h 3892550"/>
                <a:gd name="connsiteX189" fmla="*/ 3543300 w 5619750"/>
                <a:gd name="connsiteY189" fmla="*/ 1238250 h 3892550"/>
                <a:gd name="connsiteX190" fmla="*/ 3511550 w 5619750"/>
                <a:gd name="connsiteY190" fmla="*/ 1270000 h 3892550"/>
                <a:gd name="connsiteX191" fmla="*/ 3448050 w 5619750"/>
                <a:gd name="connsiteY191" fmla="*/ 1314450 h 3892550"/>
                <a:gd name="connsiteX192" fmla="*/ 3416300 w 5619750"/>
                <a:gd name="connsiteY192" fmla="*/ 1327150 h 3892550"/>
                <a:gd name="connsiteX193" fmla="*/ 3384550 w 5619750"/>
                <a:gd name="connsiteY193" fmla="*/ 1352550 h 3892550"/>
                <a:gd name="connsiteX194" fmla="*/ 3333750 w 5619750"/>
                <a:gd name="connsiteY194" fmla="*/ 1377950 h 3892550"/>
                <a:gd name="connsiteX195" fmla="*/ 3308350 w 5619750"/>
                <a:gd name="connsiteY195" fmla="*/ 1403350 h 3892550"/>
                <a:gd name="connsiteX196" fmla="*/ 3276600 w 5619750"/>
                <a:gd name="connsiteY196" fmla="*/ 1409700 h 3892550"/>
                <a:gd name="connsiteX197" fmla="*/ 3213100 w 5619750"/>
                <a:gd name="connsiteY197" fmla="*/ 1435100 h 3892550"/>
                <a:gd name="connsiteX198" fmla="*/ 3168650 w 5619750"/>
                <a:gd name="connsiteY198" fmla="*/ 1447800 h 3892550"/>
                <a:gd name="connsiteX199" fmla="*/ 3143250 w 5619750"/>
                <a:gd name="connsiteY199" fmla="*/ 1460500 h 3892550"/>
                <a:gd name="connsiteX200" fmla="*/ 3124200 w 5619750"/>
                <a:gd name="connsiteY200" fmla="*/ 1466850 h 3892550"/>
                <a:gd name="connsiteX201" fmla="*/ 3073400 w 5619750"/>
                <a:gd name="connsiteY201" fmla="*/ 1492250 h 3892550"/>
                <a:gd name="connsiteX202" fmla="*/ 3028950 w 5619750"/>
                <a:gd name="connsiteY202" fmla="*/ 1517650 h 3892550"/>
                <a:gd name="connsiteX203" fmla="*/ 3009900 w 5619750"/>
                <a:gd name="connsiteY203" fmla="*/ 1536700 h 3892550"/>
                <a:gd name="connsiteX204" fmla="*/ 2959100 w 5619750"/>
                <a:gd name="connsiteY204" fmla="*/ 1549400 h 3892550"/>
                <a:gd name="connsiteX205" fmla="*/ 2882900 w 5619750"/>
                <a:gd name="connsiteY205" fmla="*/ 1581150 h 3892550"/>
                <a:gd name="connsiteX206" fmla="*/ 2794000 w 5619750"/>
                <a:gd name="connsiteY206" fmla="*/ 1600200 h 3892550"/>
                <a:gd name="connsiteX207" fmla="*/ 2762250 w 5619750"/>
                <a:gd name="connsiteY207" fmla="*/ 1612900 h 3892550"/>
                <a:gd name="connsiteX208" fmla="*/ 2705100 w 5619750"/>
                <a:gd name="connsiteY208" fmla="*/ 1625600 h 3892550"/>
                <a:gd name="connsiteX209" fmla="*/ 2679700 w 5619750"/>
                <a:gd name="connsiteY209" fmla="*/ 1638300 h 3892550"/>
                <a:gd name="connsiteX210" fmla="*/ 2641600 w 5619750"/>
                <a:gd name="connsiteY210" fmla="*/ 1651000 h 3892550"/>
                <a:gd name="connsiteX211" fmla="*/ 2609850 w 5619750"/>
                <a:gd name="connsiteY211" fmla="*/ 1670050 h 3892550"/>
                <a:gd name="connsiteX212" fmla="*/ 2578100 w 5619750"/>
                <a:gd name="connsiteY212" fmla="*/ 1682750 h 3892550"/>
                <a:gd name="connsiteX213" fmla="*/ 2527300 w 5619750"/>
                <a:gd name="connsiteY213" fmla="*/ 1714500 h 3892550"/>
                <a:gd name="connsiteX214" fmla="*/ 2438400 w 5619750"/>
                <a:gd name="connsiteY214" fmla="*/ 1752600 h 3892550"/>
                <a:gd name="connsiteX215" fmla="*/ 2400300 w 5619750"/>
                <a:gd name="connsiteY215" fmla="*/ 1771650 h 3892550"/>
                <a:gd name="connsiteX216" fmla="*/ 2362200 w 5619750"/>
                <a:gd name="connsiteY216" fmla="*/ 1784350 h 3892550"/>
                <a:gd name="connsiteX217" fmla="*/ 2336800 w 5619750"/>
                <a:gd name="connsiteY217" fmla="*/ 1797050 h 3892550"/>
                <a:gd name="connsiteX218" fmla="*/ 2292350 w 5619750"/>
                <a:gd name="connsiteY218" fmla="*/ 1816100 h 3892550"/>
                <a:gd name="connsiteX219" fmla="*/ 2273300 w 5619750"/>
                <a:gd name="connsiteY219" fmla="*/ 1828800 h 3892550"/>
                <a:gd name="connsiteX220" fmla="*/ 2241550 w 5619750"/>
                <a:gd name="connsiteY220" fmla="*/ 1841500 h 3892550"/>
                <a:gd name="connsiteX221" fmla="*/ 2209800 w 5619750"/>
                <a:gd name="connsiteY221" fmla="*/ 1860550 h 3892550"/>
                <a:gd name="connsiteX222" fmla="*/ 2171700 w 5619750"/>
                <a:gd name="connsiteY222" fmla="*/ 1873250 h 3892550"/>
                <a:gd name="connsiteX223" fmla="*/ 2127250 w 5619750"/>
                <a:gd name="connsiteY223" fmla="*/ 1885950 h 3892550"/>
                <a:gd name="connsiteX224" fmla="*/ 2108200 w 5619750"/>
                <a:gd name="connsiteY224" fmla="*/ 1898650 h 3892550"/>
                <a:gd name="connsiteX225" fmla="*/ 2076450 w 5619750"/>
                <a:gd name="connsiteY225" fmla="*/ 1905000 h 3892550"/>
                <a:gd name="connsiteX226" fmla="*/ 2032000 w 5619750"/>
                <a:gd name="connsiteY226" fmla="*/ 1917700 h 3892550"/>
                <a:gd name="connsiteX227" fmla="*/ 2006600 w 5619750"/>
                <a:gd name="connsiteY227" fmla="*/ 1936750 h 3892550"/>
                <a:gd name="connsiteX228" fmla="*/ 1981200 w 5619750"/>
                <a:gd name="connsiteY228" fmla="*/ 1943100 h 3892550"/>
                <a:gd name="connsiteX229" fmla="*/ 1962150 w 5619750"/>
                <a:gd name="connsiteY229" fmla="*/ 1962150 h 3892550"/>
                <a:gd name="connsiteX230" fmla="*/ 1924050 w 5619750"/>
                <a:gd name="connsiteY230" fmla="*/ 1981200 h 3892550"/>
                <a:gd name="connsiteX231" fmla="*/ 1892300 w 5619750"/>
                <a:gd name="connsiteY231" fmla="*/ 2012950 h 3892550"/>
                <a:gd name="connsiteX232" fmla="*/ 1841500 w 5619750"/>
                <a:gd name="connsiteY232" fmla="*/ 2044700 h 3892550"/>
                <a:gd name="connsiteX233" fmla="*/ 1822450 w 5619750"/>
                <a:gd name="connsiteY233" fmla="*/ 2070100 h 3892550"/>
                <a:gd name="connsiteX234" fmla="*/ 1765300 w 5619750"/>
                <a:gd name="connsiteY234" fmla="*/ 2114550 h 3892550"/>
                <a:gd name="connsiteX235" fmla="*/ 1727200 w 5619750"/>
                <a:gd name="connsiteY235" fmla="*/ 2139950 h 3892550"/>
                <a:gd name="connsiteX236" fmla="*/ 1701800 w 5619750"/>
                <a:gd name="connsiteY236" fmla="*/ 2178050 h 3892550"/>
                <a:gd name="connsiteX237" fmla="*/ 1638300 w 5619750"/>
                <a:gd name="connsiteY237" fmla="*/ 2228850 h 3892550"/>
                <a:gd name="connsiteX238" fmla="*/ 1600200 w 5619750"/>
                <a:gd name="connsiteY238" fmla="*/ 2254250 h 3892550"/>
                <a:gd name="connsiteX239" fmla="*/ 1581150 w 5619750"/>
                <a:gd name="connsiteY239" fmla="*/ 2260600 h 3892550"/>
                <a:gd name="connsiteX240" fmla="*/ 1562100 w 5619750"/>
                <a:gd name="connsiteY240" fmla="*/ 2273300 h 3892550"/>
                <a:gd name="connsiteX241" fmla="*/ 1498600 w 5619750"/>
                <a:gd name="connsiteY241" fmla="*/ 2292350 h 3892550"/>
                <a:gd name="connsiteX242" fmla="*/ 1428750 w 5619750"/>
                <a:gd name="connsiteY242" fmla="*/ 2311400 h 3892550"/>
                <a:gd name="connsiteX243" fmla="*/ 1352550 w 5619750"/>
                <a:gd name="connsiteY243" fmla="*/ 2349500 h 3892550"/>
                <a:gd name="connsiteX244" fmla="*/ 1314450 w 5619750"/>
                <a:gd name="connsiteY244" fmla="*/ 2362200 h 3892550"/>
                <a:gd name="connsiteX245" fmla="*/ 1295400 w 5619750"/>
                <a:gd name="connsiteY245" fmla="*/ 2374900 h 3892550"/>
                <a:gd name="connsiteX246" fmla="*/ 1276350 w 5619750"/>
                <a:gd name="connsiteY246" fmla="*/ 2381250 h 3892550"/>
                <a:gd name="connsiteX247" fmla="*/ 1250950 w 5619750"/>
                <a:gd name="connsiteY247" fmla="*/ 2393950 h 3892550"/>
                <a:gd name="connsiteX248" fmla="*/ 1212850 w 5619750"/>
                <a:gd name="connsiteY248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21150 w 5619750"/>
                <a:gd name="connsiteY105" fmla="*/ 1638300 h 3892550"/>
                <a:gd name="connsiteX106" fmla="*/ 4197350 w 5619750"/>
                <a:gd name="connsiteY106" fmla="*/ 1593850 h 3892550"/>
                <a:gd name="connsiteX107" fmla="*/ 4248150 w 5619750"/>
                <a:gd name="connsiteY107" fmla="*/ 1574800 h 3892550"/>
                <a:gd name="connsiteX108" fmla="*/ 4375150 w 5619750"/>
                <a:gd name="connsiteY108" fmla="*/ 1498600 h 3892550"/>
                <a:gd name="connsiteX109" fmla="*/ 4495800 w 5619750"/>
                <a:gd name="connsiteY109" fmla="*/ 1447800 h 3892550"/>
                <a:gd name="connsiteX110" fmla="*/ 4514850 w 5619750"/>
                <a:gd name="connsiteY110" fmla="*/ 1441450 h 3892550"/>
                <a:gd name="connsiteX111" fmla="*/ 4813300 w 5619750"/>
                <a:gd name="connsiteY111" fmla="*/ 1460500 h 3892550"/>
                <a:gd name="connsiteX112" fmla="*/ 4851400 w 5619750"/>
                <a:gd name="connsiteY112" fmla="*/ 1466850 h 3892550"/>
                <a:gd name="connsiteX113" fmla="*/ 4876800 w 5619750"/>
                <a:gd name="connsiteY113" fmla="*/ 1479550 h 3892550"/>
                <a:gd name="connsiteX114" fmla="*/ 4914900 w 5619750"/>
                <a:gd name="connsiteY114" fmla="*/ 1492250 h 3892550"/>
                <a:gd name="connsiteX115" fmla="*/ 5035550 w 5619750"/>
                <a:gd name="connsiteY115" fmla="*/ 1524000 h 3892550"/>
                <a:gd name="connsiteX116" fmla="*/ 5086350 w 5619750"/>
                <a:gd name="connsiteY116" fmla="*/ 1530350 h 3892550"/>
                <a:gd name="connsiteX117" fmla="*/ 5226050 w 5619750"/>
                <a:gd name="connsiteY117" fmla="*/ 1524000 h 3892550"/>
                <a:gd name="connsiteX118" fmla="*/ 5295900 w 5619750"/>
                <a:gd name="connsiteY118" fmla="*/ 1498600 h 3892550"/>
                <a:gd name="connsiteX119" fmla="*/ 5372100 w 5619750"/>
                <a:gd name="connsiteY119" fmla="*/ 1454150 h 3892550"/>
                <a:gd name="connsiteX120" fmla="*/ 5422900 w 5619750"/>
                <a:gd name="connsiteY120" fmla="*/ 1422400 h 3892550"/>
                <a:gd name="connsiteX121" fmla="*/ 5480050 w 5619750"/>
                <a:gd name="connsiteY121" fmla="*/ 1358900 h 3892550"/>
                <a:gd name="connsiteX122" fmla="*/ 5499100 w 5619750"/>
                <a:gd name="connsiteY122" fmla="*/ 1327150 h 3892550"/>
                <a:gd name="connsiteX123" fmla="*/ 5505450 w 5619750"/>
                <a:gd name="connsiteY123" fmla="*/ 1301750 h 3892550"/>
                <a:gd name="connsiteX124" fmla="*/ 5524500 w 5619750"/>
                <a:gd name="connsiteY124" fmla="*/ 1250950 h 3892550"/>
                <a:gd name="connsiteX125" fmla="*/ 5537200 w 5619750"/>
                <a:gd name="connsiteY125" fmla="*/ 1193800 h 3892550"/>
                <a:gd name="connsiteX126" fmla="*/ 5549900 w 5619750"/>
                <a:gd name="connsiteY126" fmla="*/ 1155700 h 3892550"/>
                <a:gd name="connsiteX127" fmla="*/ 5562600 w 5619750"/>
                <a:gd name="connsiteY127" fmla="*/ 1092200 h 3892550"/>
                <a:gd name="connsiteX128" fmla="*/ 5568950 w 5619750"/>
                <a:gd name="connsiteY128" fmla="*/ 1016000 h 3892550"/>
                <a:gd name="connsiteX129" fmla="*/ 5581650 w 5619750"/>
                <a:gd name="connsiteY129" fmla="*/ 863600 h 3892550"/>
                <a:gd name="connsiteX130" fmla="*/ 5600700 w 5619750"/>
                <a:gd name="connsiteY130" fmla="*/ 793750 h 3892550"/>
                <a:gd name="connsiteX131" fmla="*/ 5607050 w 5619750"/>
                <a:gd name="connsiteY131" fmla="*/ 736600 h 3892550"/>
                <a:gd name="connsiteX132" fmla="*/ 5619750 w 5619750"/>
                <a:gd name="connsiteY132" fmla="*/ 660400 h 3892550"/>
                <a:gd name="connsiteX133" fmla="*/ 5607050 w 5619750"/>
                <a:gd name="connsiteY133" fmla="*/ 577850 h 3892550"/>
                <a:gd name="connsiteX134" fmla="*/ 5575300 w 5619750"/>
                <a:gd name="connsiteY134" fmla="*/ 533400 h 3892550"/>
                <a:gd name="connsiteX135" fmla="*/ 5543550 w 5619750"/>
                <a:gd name="connsiteY135" fmla="*/ 495300 h 3892550"/>
                <a:gd name="connsiteX136" fmla="*/ 5505450 w 5619750"/>
                <a:gd name="connsiteY136" fmla="*/ 438150 h 3892550"/>
                <a:gd name="connsiteX137" fmla="*/ 5486400 w 5619750"/>
                <a:gd name="connsiteY137" fmla="*/ 412750 h 3892550"/>
                <a:gd name="connsiteX138" fmla="*/ 5454650 w 5619750"/>
                <a:gd name="connsiteY138" fmla="*/ 368300 h 3892550"/>
                <a:gd name="connsiteX139" fmla="*/ 5429250 w 5619750"/>
                <a:gd name="connsiteY139" fmla="*/ 342900 h 3892550"/>
                <a:gd name="connsiteX140" fmla="*/ 5397500 w 5619750"/>
                <a:gd name="connsiteY140" fmla="*/ 292100 h 3892550"/>
                <a:gd name="connsiteX141" fmla="*/ 5372100 w 5619750"/>
                <a:gd name="connsiteY141" fmla="*/ 260350 h 3892550"/>
                <a:gd name="connsiteX142" fmla="*/ 5359400 w 5619750"/>
                <a:gd name="connsiteY142" fmla="*/ 241300 h 3892550"/>
                <a:gd name="connsiteX143" fmla="*/ 5340350 w 5619750"/>
                <a:gd name="connsiteY143" fmla="*/ 222250 h 3892550"/>
                <a:gd name="connsiteX144" fmla="*/ 5295900 w 5619750"/>
                <a:gd name="connsiteY144" fmla="*/ 158750 h 3892550"/>
                <a:gd name="connsiteX145" fmla="*/ 5289550 w 5619750"/>
                <a:gd name="connsiteY145" fmla="*/ 133350 h 3892550"/>
                <a:gd name="connsiteX146" fmla="*/ 5232400 w 5619750"/>
                <a:gd name="connsiteY146" fmla="*/ 88900 h 3892550"/>
                <a:gd name="connsiteX147" fmla="*/ 5181600 w 5619750"/>
                <a:gd name="connsiteY147" fmla="*/ 63500 h 3892550"/>
                <a:gd name="connsiteX148" fmla="*/ 5035550 w 5619750"/>
                <a:gd name="connsiteY148" fmla="*/ 12700 h 3892550"/>
                <a:gd name="connsiteX149" fmla="*/ 4978400 w 5619750"/>
                <a:gd name="connsiteY149" fmla="*/ 0 h 3892550"/>
                <a:gd name="connsiteX150" fmla="*/ 4794250 w 5619750"/>
                <a:gd name="connsiteY150" fmla="*/ 6350 h 3892550"/>
                <a:gd name="connsiteX151" fmla="*/ 4762500 w 5619750"/>
                <a:gd name="connsiteY151" fmla="*/ 19050 h 3892550"/>
                <a:gd name="connsiteX152" fmla="*/ 4724400 w 5619750"/>
                <a:gd name="connsiteY152" fmla="*/ 25400 h 3892550"/>
                <a:gd name="connsiteX153" fmla="*/ 4673600 w 5619750"/>
                <a:gd name="connsiteY153" fmla="*/ 69850 h 3892550"/>
                <a:gd name="connsiteX154" fmla="*/ 4641850 w 5619750"/>
                <a:gd name="connsiteY154" fmla="*/ 95250 h 3892550"/>
                <a:gd name="connsiteX155" fmla="*/ 4597400 w 5619750"/>
                <a:gd name="connsiteY155" fmla="*/ 152400 h 3892550"/>
                <a:gd name="connsiteX156" fmla="*/ 4552950 w 5619750"/>
                <a:gd name="connsiteY156" fmla="*/ 184150 h 3892550"/>
                <a:gd name="connsiteX157" fmla="*/ 4540250 w 5619750"/>
                <a:gd name="connsiteY157" fmla="*/ 203200 h 3892550"/>
                <a:gd name="connsiteX158" fmla="*/ 4514850 w 5619750"/>
                <a:gd name="connsiteY158" fmla="*/ 222250 h 3892550"/>
                <a:gd name="connsiteX159" fmla="*/ 4445000 w 5619750"/>
                <a:gd name="connsiteY159" fmla="*/ 292100 h 3892550"/>
                <a:gd name="connsiteX160" fmla="*/ 4406900 w 5619750"/>
                <a:gd name="connsiteY160" fmla="*/ 330200 h 3892550"/>
                <a:gd name="connsiteX161" fmla="*/ 4356100 w 5619750"/>
                <a:gd name="connsiteY161" fmla="*/ 400050 h 3892550"/>
                <a:gd name="connsiteX162" fmla="*/ 4330700 w 5619750"/>
                <a:gd name="connsiteY162" fmla="*/ 431800 h 3892550"/>
                <a:gd name="connsiteX163" fmla="*/ 4305300 w 5619750"/>
                <a:gd name="connsiteY163" fmla="*/ 457200 h 3892550"/>
                <a:gd name="connsiteX164" fmla="*/ 4273550 w 5619750"/>
                <a:gd name="connsiteY164" fmla="*/ 501650 h 3892550"/>
                <a:gd name="connsiteX165" fmla="*/ 4222750 w 5619750"/>
                <a:gd name="connsiteY165" fmla="*/ 552450 h 3892550"/>
                <a:gd name="connsiteX166" fmla="*/ 4197350 w 5619750"/>
                <a:gd name="connsiteY166" fmla="*/ 584200 h 3892550"/>
                <a:gd name="connsiteX167" fmla="*/ 4178300 w 5619750"/>
                <a:gd name="connsiteY167" fmla="*/ 615950 h 3892550"/>
                <a:gd name="connsiteX168" fmla="*/ 4152900 w 5619750"/>
                <a:gd name="connsiteY168" fmla="*/ 635000 h 3892550"/>
                <a:gd name="connsiteX169" fmla="*/ 4114800 w 5619750"/>
                <a:gd name="connsiteY169" fmla="*/ 704850 h 3892550"/>
                <a:gd name="connsiteX170" fmla="*/ 4095750 w 5619750"/>
                <a:gd name="connsiteY170" fmla="*/ 742950 h 3892550"/>
                <a:gd name="connsiteX171" fmla="*/ 4076700 w 5619750"/>
                <a:gd name="connsiteY171" fmla="*/ 774700 h 3892550"/>
                <a:gd name="connsiteX172" fmla="*/ 4064000 w 5619750"/>
                <a:gd name="connsiteY172" fmla="*/ 800100 h 3892550"/>
                <a:gd name="connsiteX173" fmla="*/ 4051300 w 5619750"/>
                <a:gd name="connsiteY173" fmla="*/ 819150 h 3892550"/>
                <a:gd name="connsiteX174" fmla="*/ 4038600 w 5619750"/>
                <a:gd name="connsiteY174" fmla="*/ 844550 h 3892550"/>
                <a:gd name="connsiteX175" fmla="*/ 4019550 w 5619750"/>
                <a:gd name="connsiteY175" fmla="*/ 857250 h 3892550"/>
                <a:gd name="connsiteX176" fmla="*/ 3975100 w 5619750"/>
                <a:gd name="connsiteY176" fmla="*/ 895350 h 3892550"/>
                <a:gd name="connsiteX177" fmla="*/ 3917950 w 5619750"/>
                <a:gd name="connsiteY177" fmla="*/ 927100 h 3892550"/>
                <a:gd name="connsiteX178" fmla="*/ 3879850 w 5619750"/>
                <a:gd name="connsiteY178" fmla="*/ 946150 h 3892550"/>
                <a:gd name="connsiteX179" fmla="*/ 3860800 w 5619750"/>
                <a:gd name="connsiteY179" fmla="*/ 965200 h 3892550"/>
                <a:gd name="connsiteX180" fmla="*/ 3797300 w 5619750"/>
                <a:gd name="connsiteY180" fmla="*/ 990600 h 3892550"/>
                <a:gd name="connsiteX181" fmla="*/ 3771900 w 5619750"/>
                <a:gd name="connsiteY181" fmla="*/ 1003300 h 3892550"/>
                <a:gd name="connsiteX182" fmla="*/ 3721100 w 5619750"/>
                <a:gd name="connsiteY182" fmla="*/ 1041400 h 3892550"/>
                <a:gd name="connsiteX183" fmla="*/ 3689350 w 5619750"/>
                <a:gd name="connsiteY183" fmla="*/ 1073150 h 3892550"/>
                <a:gd name="connsiteX184" fmla="*/ 3651250 w 5619750"/>
                <a:gd name="connsiteY184" fmla="*/ 1123950 h 3892550"/>
                <a:gd name="connsiteX185" fmla="*/ 3638550 w 5619750"/>
                <a:gd name="connsiteY185" fmla="*/ 1143000 h 3892550"/>
                <a:gd name="connsiteX186" fmla="*/ 3613150 w 5619750"/>
                <a:gd name="connsiteY186" fmla="*/ 1162050 h 3892550"/>
                <a:gd name="connsiteX187" fmla="*/ 3562350 w 5619750"/>
                <a:gd name="connsiteY187" fmla="*/ 1231900 h 3892550"/>
                <a:gd name="connsiteX188" fmla="*/ 3543300 w 5619750"/>
                <a:gd name="connsiteY188" fmla="*/ 1238250 h 3892550"/>
                <a:gd name="connsiteX189" fmla="*/ 3511550 w 5619750"/>
                <a:gd name="connsiteY189" fmla="*/ 1270000 h 3892550"/>
                <a:gd name="connsiteX190" fmla="*/ 3448050 w 5619750"/>
                <a:gd name="connsiteY190" fmla="*/ 1314450 h 3892550"/>
                <a:gd name="connsiteX191" fmla="*/ 3416300 w 5619750"/>
                <a:gd name="connsiteY191" fmla="*/ 1327150 h 3892550"/>
                <a:gd name="connsiteX192" fmla="*/ 3384550 w 5619750"/>
                <a:gd name="connsiteY192" fmla="*/ 1352550 h 3892550"/>
                <a:gd name="connsiteX193" fmla="*/ 3333750 w 5619750"/>
                <a:gd name="connsiteY193" fmla="*/ 1377950 h 3892550"/>
                <a:gd name="connsiteX194" fmla="*/ 3308350 w 5619750"/>
                <a:gd name="connsiteY194" fmla="*/ 1403350 h 3892550"/>
                <a:gd name="connsiteX195" fmla="*/ 3276600 w 5619750"/>
                <a:gd name="connsiteY195" fmla="*/ 1409700 h 3892550"/>
                <a:gd name="connsiteX196" fmla="*/ 3213100 w 5619750"/>
                <a:gd name="connsiteY196" fmla="*/ 1435100 h 3892550"/>
                <a:gd name="connsiteX197" fmla="*/ 3168650 w 5619750"/>
                <a:gd name="connsiteY197" fmla="*/ 1447800 h 3892550"/>
                <a:gd name="connsiteX198" fmla="*/ 3143250 w 5619750"/>
                <a:gd name="connsiteY198" fmla="*/ 1460500 h 3892550"/>
                <a:gd name="connsiteX199" fmla="*/ 3124200 w 5619750"/>
                <a:gd name="connsiteY199" fmla="*/ 1466850 h 3892550"/>
                <a:gd name="connsiteX200" fmla="*/ 3073400 w 5619750"/>
                <a:gd name="connsiteY200" fmla="*/ 1492250 h 3892550"/>
                <a:gd name="connsiteX201" fmla="*/ 3028950 w 5619750"/>
                <a:gd name="connsiteY201" fmla="*/ 1517650 h 3892550"/>
                <a:gd name="connsiteX202" fmla="*/ 3009900 w 5619750"/>
                <a:gd name="connsiteY202" fmla="*/ 1536700 h 3892550"/>
                <a:gd name="connsiteX203" fmla="*/ 2959100 w 5619750"/>
                <a:gd name="connsiteY203" fmla="*/ 1549400 h 3892550"/>
                <a:gd name="connsiteX204" fmla="*/ 2882900 w 5619750"/>
                <a:gd name="connsiteY204" fmla="*/ 1581150 h 3892550"/>
                <a:gd name="connsiteX205" fmla="*/ 2794000 w 5619750"/>
                <a:gd name="connsiteY205" fmla="*/ 1600200 h 3892550"/>
                <a:gd name="connsiteX206" fmla="*/ 2762250 w 5619750"/>
                <a:gd name="connsiteY206" fmla="*/ 1612900 h 3892550"/>
                <a:gd name="connsiteX207" fmla="*/ 2705100 w 5619750"/>
                <a:gd name="connsiteY207" fmla="*/ 1625600 h 3892550"/>
                <a:gd name="connsiteX208" fmla="*/ 2679700 w 5619750"/>
                <a:gd name="connsiteY208" fmla="*/ 1638300 h 3892550"/>
                <a:gd name="connsiteX209" fmla="*/ 2641600 w 5619750"/>
                <a:gd name="connsiteY209" fmla="*/ 1651000 h 3892550"/>
                <a:gd name="connsiteX210" fmla="*/ 2609850 w 5619750"/>
                <a:gd name="connsiteY210" fmla="*/ 1670050 h 3892550"/>
                <a:gd name="connsiteX211" fmla="*/ 2578100 w 5619750"/>
                <a:gd name="connsiteY211" fmla="*/ 1682750 h 3892550"/>
                <a:gd name="connsiteX212" fmla="*/ 2527300 w 5619750"/>
                <a:gd name="connsiteY212" fmla="*/ 1714500 h 3892550"/>
                <a:gd name="connsiteX213" fmla="*/ 2438400 w 5619750"/>
                <a:gd name="connsiteY213" fmla="*/ 1752600 h 3892550"/>
                <a:gd name="connsiteX214" fmla="*/ 2400300 w 5619750"/>
                <a:gd name="connsiteY214" fmla="*/ 1771650 h 3892550"/>
                <a:gd name="connsiteX215" fmla="*/ 2362200 w 5619750"/>
                <a:gd name="connsiteY215" fmla="*/ 1784350 h 3892550"/>
                <a:gd name="connsiteX216" fmla="*/ 2336800 w 5619750"/>
                <a:gd name="connsiteY216" fmla="*/ 1797050 h 3892550"/>
                <a:gd name="connsiteX217" fmla="*/ 2292350 w 5619750"/>
                <a:gd name="connsiteY217" fmla="*/ 1816100 h 3892550"/>
                <a:gd name="connsiteX218" fmla="*/ 2273300 w 5619750"/>
                <a:gd name="connsiteY218" fmla="*/ 1828800 h 3892550"/>
                <a:gd name="connsiteX219" fmla="*/ 2241550 w 5619750"/>
                <a:gd name="connsiteY219" fmla="*/ 1841500 h 3892550"/>
                <a:gd name="connsiteX220" fmla="*/ 2209800 w 5619750"/>
                <a:gd name="connsiteY220" fmla="*/ 1860550 h 3892550"/>
                <a:gd name="connsiteX221" fmla="*/ 2171700 w 5619750"/>
                <a:gd name="connsiteY221" fmla="*/ 1873250 h 3892550"/>
                <a:gd name="connsiteX222" fmla="*/ 2127250 w 5619750"/>
                <a:gd name="connsiteY222" fmla="*/ 1885950 h 3892550"/>
                <a:gd name="connsiteX223" fmla="*/ 2108200 w 5619750"/>
                <a:gd name="connsiteY223" fmla="*/ 1898650 h 3892550"/>
                <a:gd name="connsiteX224" fmla="*/ 2076450 w 5619750"/>
                <a:gd name="connsiteY224" fmla="*/ 1905000 h 3892550"/>
                <a:gd name="connsiteX225" fmla="*/ 2032000 w 5619750"/>
                <a:gd name="connsiteY225" fmla="*/ 1917700 h 3892550"/>
                <a:gd name="connsiteX226" fmla="*/ 2006600 w 5619750"/>
                <a:gd name="connsiteY226" fmla="*/ 1936750 h 3892550"/>
                <a:gd name="connsiteX227" fmla="*/ 1981200 w 5619750"/>
                <a:gd name="connsiteY227" fmla="*/ 1943100 h 3892550"/>
                <a:gd name="connsiteX228" fmla="*/ 1962150 w 5619750"/>
                <a:gd name="connsiteY228" fmla="*/ 1962150 h 3892550"/>
                <a:gd name="connsiteX229" fmla="*/ 1924050 w 5619750"/>
                <a:gd name="connsiteY229" fmla="*/ 1981200 h 3892550"/>
                <a:gd name="connsiteX230" fmla="*/ 1892300 w 5619750"/>
                <a:gd name="connsiteY230" fmla="*/ 2012950 h 3892550"/>
                <a:gd name="connsiteX231" fmla="*/ 1841500 w 5619750"/>
                <a:gd name="connsiteY231" fmla="*/ 2044700 h 3892550"/>
                <a:gd name="connsiteX232" fmla="*/ 1822450 w 5619750"/>
                <a:gd name="connsiteY232" fmla="*/ 2070100 h 3892550"/>
                <a:gd name="connsiteX233" fmla="*/ 1765300 w 5619750"/>
                <a:gd name="connsiteY233" fmla="*/ 2114550 h 3892550"/>
                <a:gd name="connsiteX234" fmla="*/ 1727200 w 5619750"/>
                <a:gd name="connsiteY234" fmla="*/ 2139950 h 3892550"/>
                <a:gd name="connsiteX235" fmla="*/ 1701800 w 5619750"/>
                <a:gd name="connsiteY235" fmla="*/ 2178050 h 3892550"/>
                <a:gd name="connsiteX236" fmla="*/ 1638300 w 5619750"/>
                <a:gd name="connsiteY236" fmla="*/ 2228850 h 3892550"/>
                <a:gd name="connsiteX237" fmla="*/ 1600200 w 5619750"/>
                <a:gd name="connsiteY237" fmla="*/ 2254250 h 3892550"/>
                <a:gd name="connsiteX238" fmla="*/ 1581150 w 5619750"/>
                <a:gd name="connsiteY238" fmla="*/ 2260600 h 3892550"/>
                <a:gd name="connsiteX239" fmla="*/ 1562100 w 5619750"/>
                <a:gd name="connsiteY239" fmla="*/ 2273300 h 3892550"/>
                <a:gd name="connsiteX240" fmla="*/ 1498600 w 5619750"/>
                <a:gd name="connsiteY240" fmla="*/ 2292350 h 3892550"/>
                <a:gd name="connsiteX241" fmla="*/ 1428750 w 5619750"/>
                <a:gd name="connsiteY241" fmla="*/ 2311400 h 3892550"/>
                <a:gd name="connsiteX242" fmla="*/ 1352550 w 5619750"/>
                <a:gd name="connsiteY242" fmla="*/ 2349500 h 3892550"/>
                <a:gd name="connsiteX243" fmla="*/ 1314450 w 5619750"/>
                <a:gd name="connsiteY243" fmla="*/ 2362200 h 3892550"/>
                <a:gd name="connsiteX244" fmla="*/ 1295400 w 5619750"/>
                <a:gd name="connsiteY244" fmla="*/ 2374900 h 3892550"/>
                <a:gd name="connsiteX245" fmla="*/ 1276350 w 5619750"/>
                <a:gd name="connsiteY245" fmla="*/ 2381250 h 3892550"/>
                <a:gd name="connsiteX246" fmla="*/ 1250950 w 5619750"/>
                <a:gd name="connsiteY246" fmla="*/ 2393950 h 3892550"/>
                <a:gd name="connsiteX247" fmla="*/ 1212850 w 5619750"/>
                <a:gd name="connsiteY247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28950 w 5619750"/>
                <a:gd name="connsiteY200" fmla="*/ 1517650 h 3892550"/>
                <a:gd name="connsiteX201" fmla="*/ 3009900 w 5619750"/>
                <a:gd name="connsiteY201" fmla="*/ 1536700 h 3892550"/>
                <a:gd name="connsiteX202" fmla="*/ 2959100 w 5619750"/>
                <a:gd name="connsiteY202" fmla="*/ 1549400 h 3892550"/>
                <a:gd name="connsiteX203" fmla="*/ 2882900 w 5619750"/>
                <a:gd name="connsiteY203" fmla="*/ 1581150 h 3892550"/>
                <a:gd name="connsiteX204" fmla="*/ 2794000 w 5619750"/>
                <a:gd name="connsiteY204" fmla="*/ 1600200 h 3892550"/>
                <a:gd name="connsiteX205" fmla="*/ 2762250 w 5619750"/>
                <a:gd name="connsiteY205" fmla="*/ 1612900 h 3892550"/>
                <a:gd name="connsiteX206" fmla="*/ 2705100 w 5619750"/>
                <a:gd name="connsiteY206" fmla="*/ 1625600 h 3892550"/>
                <a:gd name="connsiteX207" fmla="*/ 2679700 w 5619750"/>
                <a:gd name="connsiteY207" fmla="*/ 1638300 h 3892550"/>
                <a:gd name="connsiteX208" fmla="*/ 2641600 w 5619750"/>
                <a:gd name="connsiteY208" fmla="*/ 1651000 h 3892550"/>
                <a:gd name="connsiteX209" fmla="*/ 2609850 w 5619750"/>
                <a:gd name="connsiteY209" fmla="*/ 1670050 h 3892550"/>
                <a:gd name="connsiteX210" fmla="*/ 2578100 w 5619750"/>
                <a:gd name="connsiteY210" fmla="*/ 1682750 h 3892550"/>
                <a:gd name="connsiteX211" fmla="*/ 2527300 w 5619750"/>
                <a:gd name="connsiteY211" fmla="*/ 1714500 h 3892550"/>
                <a:gd name="connsiteX212" fmla="*/ 2438400 w 5619750"/>
                <a:gd name="connsiteY212" fmla="*/ 1752600 h 3892550"/>
                <a:gd name="connsiteX213" fmla="*/ 2400300 w 5619750"/>
                <a:gd name="connsiteY213" fmla="*/ 1771650 h 3892550"/>
                <a:gd name="connsiteX214" fmla="*/ 2362200 w 5619750"/>
                <a:gd name="connsiteY214" fmla="*/ 1784350 h 3892550"/>
                <a:gd name="connsiteX215" fmla="*/ 2336800 w 5619750"/>
                <a:gd name="connsiteY215" fmla="*/ 1797050 h 3892550"/>
                <a:gd name="connsiteX216" fmla="*/ 2292350 w 5619750"/>
                <a:gd name="connsiteY216" fmla="*/ 1816100 h 3892550"/>
                <a:gd name="connsiteX217" fmla="*/ 2273300 w 5619750"/>
                <a:gd name="connsiteY217" fmla="*/ 1828800 h 3892550"/>
                <a:gd name="connsiteX218" fmla="*/ 2241550 w 5619750"/>
                <a:gd name="connsiteY218" fmla="*/ 1841500 h 3892550"/>
                <a:gd name="connsiteX219" fmla="*/ 2209800 w 5619750"/>
                <a:gd name="connsiteY219" fmla="*/ 1860550 h 3892550"/>
                <a:gd name="connsiteX220" fmla="*/ 2171700 w 5619750"/>
                <a:gd name="connsiteY220" fmla="*/ 1873250 h 3892550"/>
                <a:gd name="connsiteX221" fmla="*/ 2127250 w 5619750"/>
                <a:gd name="connsiteY221" fmla="*/ 1885950 h 3892550"/>
                <a:gd name="connsiteX222" fmla="*/ 2108200 w 5619750"/>
                <a:gd name="connsiteY222" fmla="*/ 1898650 h 3892550"/>
                <a:gd name="connsiteX223" fmla="*/ 2076450 w 5619750"/>
                <a:gd name="connsiteY223" fmla="*/ 1905000 h 3892550"/>
                <a:gd name="connsiteX224" fmla="*/ 2032000 w 5619750"/>
                <a:gd name="connsiteY224" fmla="*/ 1917700 h 3892550"/>
                <a:gd name="connsiteX225" fmla="*/ 2006600 w 5619750"/>
                <a:gd name="connsiteY225" fmla="*/ 1936750 h 3892550"/>
                <a:gd name="connsiteX226" fmla="*/ 1981200 w 5619750"/>
                <a:gd name="connsiteY226" fmla="*/ 1943100 h 3892550"/>
                <a:gd name="connsiteX227" fmla="*/ 1962150 w 5619750"/>
                <a:gd name="connsiteY227" fmla="*/ 1962150 h 3892550"/>
                <a:gd name="connsiteX228" fmla="*/ 1924050 w 5619750"/>
                <a:gd name="connsiteY228" fmla="*/ 1981200 h 3892550"/>
                <a:gd name="connsiteX229" fmla="*/ 1892300 w 5619750"/>
                <a:gd name="connsiteY229" fmla="*/ 2012950 h 3892550"/>
                <a:gd name="connsiteX230" fmla="*/ 1841500 w 5619750"/>
                <a:gd name="connsiteY230" fmla="*/ 2044700 h 3892550"/>
                <a:gd name="connsiteX231" fmla="*/ 1822450 w 5619750"/>
                <a:gd name="connsiteY231" fmla="*/ 2070100 h 3892550"/>
                <a:gd name="connsiteX232" fmla="*/ 1765300 w 5619750"/>
                <a:gd name="connsiteY232" fmla="*/ 2114550 h 3892550"/>
                <a:gd name="connsiteX233" fmla="*/ 1727200 w 5619750"/>
                <a:gd name="connsiteY233" fmla="*/ 2139950 h 3892550"/>
                <a:gd name="connsiteX234" fmla="*/ 1701800 w 5619750"/>
                <a:gd name="connsiteY234" fmla="*/ 2178050 h 3892550"/>
                <a:gd name="connsiteX235" fmla="*/ 1638300 w 5619750"/>
                <a:gd name="connsiteY235" fmla="*/ 2228850 h 3892550"/>
                <a:gd name="connsiteX236" fmla="*/ 1600200 w 5619750"/>
                <a:gd name="connsiteY236" fmla="*/ 2254250 h 3892550"/>
                <a:gd name="connsiteX237" fmla="*/ 1581150 w 5619750"/>
                <a:gd name="connsiteY237" fmla="*/ 2260600 h 3892550"/>
                <a:gd name="connsiteX238" fmla="*/ 1562100 w 5619750"/>
                <a:gd name="connsiteY238" fmla="*/ 2273300 h 3892550"/>
                <a:gd name="connsiteX239" fmla="*/ 1498600 w 5619750"/>
                <a:gd name="connsiteY239" fmla="*/ 2292350 h 3892550"/>
                <a:gd name="connsiteX240" fmla="*/ 1428750 w 5619750"/>
                <a:gd name="connsiteY240" fmla="*/ 2311400 h 3892550"/>
                <a:gd name="connsiteX241" fmla="*/ 1352550 w 5619750"/>
                <a:gd name="connsiteY241" fmla="*/ 2349500 h 3892550"/>
                <a:gd name="connsiteX242" fmla="*/ 1314450 w 5619750"/>
                <a:gd name="connsiteY242" fmla="*/ 2362200 h 3892550"/>
                <a:gd name="connsiteX243" fmla="*/ 1295400 w 5619750"/>
                <a:gd name="connsiteY243" fmla="*/ 2374900 h 3892550"/>
                <a:gd name="connsiteX244" fmla="*/ 1276350 w 5619750"/>
                <a:gd name="connsiteY244" fmla="*/ 2381250 h 3892550"/>
                <a:gd name="connsiteX245" fmla="*/ 1250950 w 5619750"/>
                <a:gd name="connsiteY245" fmla="*/ 2393950 h 3892550"/>
                <a:gd name="connsiteX246" fmla="*/ 1212850 w 5619750"/>
                <a:gd name="connsiteY246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09900 w 5619750"/>
                <a:gd name="connsiteY200" fmla="*/ 1536700 h 3892550"/>
                <a:gd name="connsiteX201" fmla="*/ 2959100 w 5619750"/>
                <a:gd name="connsiteY201" fmla="*/ 1549400 h 3892550"/>
                <a:gd name="connsiteX202" fmla="*/ 2882900 w 5619750"/>
                <a:gd name="connsiteY202" fmla="*/ 1581150 h 3892550"/>
                <a:gd name="connsiteX203" fmla="*/ 2794000 w 5619750"/>
                <a:gd name="connsiteY203" fmla="*/ 1600200 h 3892550"/>
                <a:gd name="connsiteX204" fmla="*/ 2762250 w 5619750"/>
                <a:gd name="connsiteY204" fmla="*/ 1612900 h 3892550"/>
                <a:gd name="connsiteX205" fmla="*/ 2705100 w 5619750"/>
                <a:gd name="connsiteY205" fmla="*/ 1625600 h 3892550"/>
                <a:gd name="connsiteX206" fmla="*/ 2679700 w 5619750"/>
                <a:gd name="connsiteY206" fmla="*/ 1638300 h 3892550"/>
                <a:gd name="connsiteX207" fmla="*/ 2641600 w 5619750"/>
                <a:gd name="connsiteY207" fmla="*/ 1651000 h 3892550"/>
                <a:gd name="connsiteX208" fmla="*/ 2609850 w 5619750"/>
                <a:gd name="connsiteY208" fmla="*/ 1670050 h 3892550"/>
                <a:gd name="connsiteX209" fmla="*/ 2578100 w 5619750"/>
                <a:gd name="connsiteY209" fmla="*/ 1682750 h 3892550"/>
                <a:gd name="connsiteX210" fmla="*/ 2527300 w 5619750"/>
                <a:gd name="connsiteY210" fmla="*/ 1714500 h 3892550"/>
                <a:gd name="connsiteX211" fmla="*/ 2438400 w 5619750"/>
                <a:gd name="connsiteY211" fmla="*/ 1752600 h 3892550"/>
                <a:gd name="connsiteX212" fmla="*/ 2400300 w 5619750"/>
                <a:gd name="connsiteY212" fmla="*/ 1771650 h 3892550"/>
                <a:gd name="connsiteX213" fmla="*/ 2362200 w 5619750"/>
                <a:gd name="connsiteY213" fmla="*/ 1784350 h 3892550"/>
                <a:gd name="connsiteX214" fmla="*/ 2336800 w 5619750"/>
                <a:gd name="connsiteY214" fmla="*/ 1797050 h 3892550"/>
                <a:gd name="connsiteX215" fmla="*/ 2292350 w 5619750"/>
                <a:gd name="connsiteY215" fmla="*/ 1816100 h 3892550"/>
                <a:gd name="connsiteX216" fmla="*/ 2273300 w 5619750"/>
                <a:gd name="connsiteY216" fmla="*/ 1828800 h 3892550"/>
                <a:gd name="connsiteX217" fmla="*/ 2241550 w 5619750"/>
                <a:gd name="connsiteY217" fmla="*/ 1841500 h 3892550"/>
                <a:gd name="connsiteX218" fmla="*/ 2209800 w 5619750"/>
                <a:gd name="connsiteY218" fmla="*/ 1860550 h 3892550"/>
                <a:gd name="connsiteX219" fmla="*/ 2171700 w 5619750"/>
                <a:gd name="connsiteY219" fmla="*/ 1873250 h 3892550"/>
                <a:gd name="connsiteX220" fmla="*/ 2127250 w 5619750"/>
                <a:gd name="connsiteY220" fmla="*/ 1885950 h 3892550"/>
                <a:gd name="connsiteX221" fmla="*/ 2108200 w 5619750"/>
                <a:gd name="connsiteY221" fmla="*/ 1898650 h 3892550"/>
                <a:gd name="connsiteX222" fmla="*/ 2076450 w 5619750"/>
                <a:gd name="connsiteY222" fmla="*/ 1905000 h 3892550"/>
                <a:gd name="connsiteX223" fmla="*/ 2032000 w 5619750"/>
                <a:gd name="connsiteY223" fmla="*/ 1917700 h 3892550"/>
                <a:gd name="connsiteX224" fmla="*/ 2006600 w 5619750"/>
                <a:gd name="connsiteY224" fmla="*/ 1936750 h 3892550"/>
                <a:gd name="connsiteX225" fmla="*/ 1981200 w 5619750"/>
                <a:gd name="connsiteY225" fmla="*/ 1943100 h 3892550"/>
                <a:gd name="connsiteX226" fmla="*/ 1962150 w 5619750"/>
                <a:gd name="connsiteY226" fmla="*/ 1962150 h 3892550"/>
                <a:gd name="connsiteX227" fmla="*/ 1924050 w 5619750"/>
                <a:gd name="connsiteY227" fmla="*/ 1981200 h 3892550"/>
                <a:gd name="connsiteX228" fmla="*/ 1892300 w 5619750"/>
                <a:gd name="connsiteY228" fmla="*/ 2012950 h 3892550"/>
                <a:gd name="connsiteX229" fmla="*/ 1841500 w 5619750"/>
                <a:gd name="connsiteY229" fmla="*/ 2044700 h 3892550"/>
                <a:gd name="connsiteX230" fmla="*/ 1822450 w 5619750"/>
                <a:gd name="connsiteY230" fmla="*/ 2070100 h 3892550"/>
                <a:gd name="connsiteX231" fmla="*/ 1765300 w 5619750"/>
                <a:gd name="connsiteY231" fmla="*/ 2114550 h 3892550"/>
                <a:gd name="connsiteX232" fmla="*/ 1727200 w 5619750"/>
                <a:gd name="connsiteY232" fmla="*/ 2139950 h 3892550"/>
                <a:gd name="connsiteX233" fmla="*/ 1701800 w 5619750"/>
                <a:gd name="connsiteY233" fmla="*/ 2178050 h 3892550"/>
                <a:gd name="connsiteX234" fmla="*/ 1638300 w 5619750"/>
                <a:gd name="connsiteY234" fmla="*/ 2228850 h 3892550"/>
                <a:gd name="connsiteX235" fmla="*/ 1600200 w 5619750"/>
                <a:gd name="connsiteY235" fmla="*/ 2254250 h 3892550"/>
                <a:gd name="connsiteX236" fmla="*/ 1581150 w 5619750"/>
                <a:gd name="connsiteY236" fmla="*/ 2260600 h 3892550"/>
                <a:gd name="connsiteX237" fmla="*/ 1562100 w 5619750"/>
                <a:gd name="connsiteY237" fmla="*/ 2273300 h 3892550"/>
                <a:gd name="connsiteX238" fmla="*/ 1498600 w 5619750"/>
                <a:gd name="connsiteY238" fmla="*/ 2292350 h 3892550"/>
                <a:gd name="connsiteX239" fmla="*/ 1428750 w 5619750"/>
                <a:gd name="connsiteY239" fmla="*/ 2311400 h 3892550"/>
                <a:gd name="connsiteX240" fmla="*/ 1352550 w 5619750"/>
                <a:gd name="connsiteY240" fmla="*/ 2349500 h 3892550"/>
                <a:gd name="connsiteX241" fmla="*/ 1314450 w 5619750"/>
                <a:gd name="connsiteY241" fmla="*/ 2362200 h 3892550"/>
                <a:gd name="connsiteX242" fmla="*/ 1295400 w 5619750"/>
                <a:gd name="connsiteY242" fmla="*/ 2374900 h 3892550"/>
                <a:gd name="connsiteX243" fmla="*/ 1276350 w 5619750"/>
                <a:gd name="connsiteY243" fmla="*/ 2381250 h 3892550"/>
                <a:gd name="connsiteX244" fmla="*/ 1250950 w 5619750"/>
                <a:gd name="connsiteY244" fmla="*/ 2393950 h 3892550"/>
                <a:gd name="connsiteX245" fmla="*/ 1212850 w 5619750"/>
                <a:gd name="connsiteY245" fmla="*/ 2432050 h 389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</a:cxnLst>
              <a:rect l="l" t="t" r="r" b="b"/>
              <a:pathLst>
                <a:path w="5619750" h="3892550">
                  <a:moveTo>
                    <a:pt x="1212850" y="2432050"/>
                  </a:moveTo>
                  <a:cubicBezTo>
                    <a:pt x="1201208" y="2439458"/>
                    <a:pt x="1191784" y="2436874"/>
                    <a:pt x="1181100" y="2438400"/>
                  </a:cubicBezTo>
                  <a:cubicBezTo>
                    <a:pt x="1147313" y="2443227"/>
                    <a:pt x="1113253" y="2446037"/>
                    <a:pt x="1079500" y="2451100"/>
                  </a:cubicBezTo>
                  <a:cubicBezTo>
                    <a:pt x="1070869" y="2452395"/>
                    <a:pt x="1062272" y="2454386"/>
                    <a:pt x="1054100" y="2457450"/>
                  </a:cubicBezTo>
                  <a:cubicBezTo>
                    <a:pt x="1041088" y="2462329"/>
                    <a:pt x="1021085" y="2473956"/>
                    <a:pt x="1009650" y="2482850"/>
                  </a:cubicBezTo>
                  <a:cubicBezTo>
                    <a:pt x="996601" y="2492999"/>
                    <a:pt x="984920" y="2504877"/>
                    <a:pt x="971550" y="2514600"/>
                  </a:cubicBezTo>
                  <a:cubicBezTo>
                    <a:pt x="946174" y="2533055"/>
                    <a:pt x="936346" y="2535032"/>
                    <a:pt x="908050" y="2546350"/>
                  </a:cubicBezTo>
                  <a:cubicBezTo>
                    <a:pt x="865480" y="2588920"/>
                    <a:pt x="853017" y="2582333"/>
                    <a:pt x="825500" y="2597150"/>
                  </a:cubicBezTo>
                  <a:cubicBezTo>
                    <a:pt x="797983" y="2611967"/>
                    <a:pt x="762000" y="2626783"/>
                    <a:pt x="742950" y="2635250"/>
                  </a:cubicBezTo>
                  <a:cubicBezTo>
                    <a:pt x="723900" y="2643717"/>
                    <a:pt x="721395" y="2642852"/>
                    <a:pt x="711200" y="2647950"/>
                  </a:cubicBezTo>
                  <a:cubicBezTo>
                    <a:pt x="704374" y="2651363"/>
                    <a:pt x="698976" y="2657237"/>
                    <a:pt x="692150" y="2660650"/>
                  </a:cubicBezTo>
                  <a:cubicBezTo>
                    <a:pt x="654533" y="2679458"/>
                    <a:pt x="661481" y="2667212"/>
                    <a:pt x="622300" y="2692400"/>
                  </a:cubicBezTo>
                  <a:cubicBezTo>
                    <a:pt x="604495" y="2703846"/>
                    <a:pt x="591153" y="2722639"/>
                    <a:pt x="571500" y="2730500"/>
                  </a:cubicBezTo>
                  <a:cubicBezTo>
                    <a:pt x="560917" y="2734733"/>
                    <a:pt x="550166" y="2738571"/>
                    <a:pt x="539750" y="2743200"/>
                  </a:cubicBezTo>
                  <a:cubicBezTo>
                    <a:pt x="503739" y="2759205"/>
                    <a:pt x="468393" y="2784017"/>
                    <a:pt x="438150" y="2806700"/>
                  </a:cubicBezTo>
                  <a:cubicBezTo>
                    <a:pt x="429683" y="2813050"/>
                    <a:pt x="432858" y="2797175"/>
                    <a:pt x="412750" y="2825750"/>
                  </a:cubicBezTo>
                  <a:cubicBezTo>
                    <a:pt x="392642" y="2854325"/>
                    <a:pt x="340783" y="2942167"/>
                    <a:pt x="317500" y="2978150"/>
                  </a:cubicBezTo>
                  <a:cubicBezTo>
                    <a:pt x="304838" y="3028797"/>
                    <a:pt x="321346" y="2981280"/>
                    <a:pt x="273050" y="3041650"/>
                  </a:cubicBezTo>
                  <a:cubicBezTo>
                    <a:pt x="244517" y="3077317"/>
                    <a:pt x="278410" y="3061030"/>
                    <a:pt x="241300" y="3073400"/>
                  </a:cubicBezTo>
                  <a:cubicBezTo>
                    <a:pt x="234950" y="3081867"/>
                    <a:pt x="236008" y="3082925"/>
                    <a:pt x="222250" y="3098800"/>
                  </a:cubicBezTo>
                  <a:cubicBezTo>
                    <a:pt x="208492" y="3114675"/>
                    <a:pt x="172508" y="3150658"/>
                    <a:pt x="158750" y="3168650"/>
                  </a:cubicBezTo>
                  <a:cubicBezTo>
                    <a:pt x="152400" y="3181350"/>
                    <a:pt x="147576" y="3194936"/>
                    <a:pt x="139700" y="3206750"/>
                  </a:cubicBezTo>
                  <a:cubicBezTo>
                    <a:pt x="130530" y="3220505"/>
                    <a:pt x="116455" y="3230674"/>
                    <a:pt x="107950" y="3244850"/>
                  </a:cubicBezTo>
                  <a:cubicBezTo>
                    <a:pt x="33779" y="3368468"/>
                    <a:pt x="123702" y="3250560"/>
                    <a:pt x="57150" y="3333750"/>
                  </a:cubicBezTo>
                  <a:cubicBezTo>
                    <a:pt x="44450" y="3366558"/>
                    <a:pt x="41275" y="3401483"/>
                    <a:pt x="31750" y="3441700"/>
                  </a:cubicBezTo>
                  <a:cubicBezTo>
                    <a:pt x="22225" y="3481917"/>
                    <a:pt x="13097" y="3483370"/>
                    <a:pt x="0" y="3575050"/>
                  </a:cubicBezTo>
                  <a:cubicBezTo>
                    <a:pt x="6350" y="3625850"/>
                    <a:pt x="10352" y="3676999"/>
                    <a:pt x="19050" y="3727450"/>
                  </a:cubicBezTo>
                  <a:cubicBezTo>
                    <a:pt x="20987" y="3738683"/>
                    <a:pt x="24911" y="3750081"/>
                    <a:pt x="31750" y="3759200"/>
                  </a:cubicBezTo>
                  <a:cubicBezTo>
                    <a:pt x="38100" y="3767667"/>
                    <a:pt x="49666" y="3770766"/>
                    <a:pt x="57150" y="3778250"/>
                  </a:cubicBezTo>
                  <a:cubicBezTo>
                    <a:pt x="131882" y="3852982"/>
                    <a:pt x="-40386" y="3725926"/>
                    <a:pt x="152400" y="3854450"/>
                  </a:cubicBezTo>
                  <a:lnTo>
                    <a:pt x="152400" y="3854450"/>
                  </a:lnTo>
                  <a:cubicBezTo>
                    <a:pt x="160867" y="3860800"/>
                    <a:pt x="168031" y="3869429"/>
                    <a:pt x="177800" y="3873500"/>
                  </a:cubicBezTo>
                  <a:cubicBezTo>
                    <a:pt x="215564" y="3889235"/>
                    <a:pt x="266350" y="3889346"/>
                    <a:pt x="304800" y="3892550"/>
                  </a:cubicBezTo>
                  <a:cubicBezTo>
                    <a:pt x="345017" y="3890433"/>
                    <a:pt x="385424" y="3890647"/>
                    <a:pt x="425450" y="3886200"/>
                  </a:cubicBezTo>
                  <a:cubicBezTo>
                    <a:pt x="442798" y="3884272"/>
                    <a:pt x="459094" y="3876717"/>
                    <a:pt x="476250" y="3873500"/>
                  </a:cubicBezTo>
                  <a:cubicBezTo>
                    <a:pt x="493023" y="3870355"/>
                    <a:pt x="510135" y="3869405"/>
                    <a:pt x="527050" y="3867150"/>
                  </a:cubicBezTo>
                  <a:cubicBezTo>
                    <a:pt x="610005" y="3856089"/>
                    <a:pt x="533982" y="3863927"/>
                    <a:pt x="647700" y="3854450"/>
                  </a:cubicBezTo>
                  <a:cubicBezTo>
                    <a:pt x="668867" y="3848100"/>
                    <a:pt x="689761" y="3840760"/>
                    <a:pt x="711200" y="3835400"/>
                  </a:cubicBezTo>
                  <a:cubicBezTo>
                    <a:pt x="723691" y="3832277"/>
                    <a:pt x="736632" y="3831353"/>
                    <a:pt x="749300" y="3829050"/>
                  </a:cubicBezTo>
                  <a:cubicBezTo>
                    <a:pt x="779781" y="3823508"/>
                    <a:pt x="788667" y="3821854"/>
                    <a:pt x="819150" y="3810000"/>
                  </a:cubicBezTo>
                  <a:cubicBezTo>
                    <a:pt x="844796" y="3800027"/>
                    <a:pt x="868892" y="3785809"/>
                    <a:pt x="895350" y="3778250"/>
                  </a:cubicBezTo>
                  <a:cubicBezTo>
                    <a:pt x="945031" y="3764055"/>
                    <a:pt x="939640" y="3766884"/>
                    <a:pt x="990600" y="3746500"/>
                  </a:cubicBezTo>
                  <a:cubicBezTo>
                    <a:pt x="1052815" y="3721614"/>
                    <a:pt x="1016108" y="3731655"/>
                    <a:pt x="1079500" y="3714750"/>
                  </a:cubicBezTo>
                  <a:cubicBezTo>
                    <a:pt x="1096365" y="3710253"/>
                    <a:pt x="1112970" y="3704130"/>
                    <a:pt x="1130300" y="3702050"/>
                  </a:cubicBezTo>
                  <a:cubicBezTo>
                    <a:pt x="1166089" y="3697755"/>
                    <a:pt x="1202267" y="3697817"/>
                    <a:pt x="1238250" y="3695700"/>
                  </a:cubicBezTo>
                  <a:cubicBezTo>
                    <a:pt x="1253067" y="3691467"/>
                    <a:pt x="1267632" y="3686229"/>
                    <a:pt x="1282700" y="3683000"/>
                  </a:cubicBezTo>
                  <a:cubicBezTo>
                    <a:pt x="1297335" y="3679864"/>
                    <a:pt x="1312630" y="3680280"/>
                    <a:pt x="1327150" y="3676650"/>
                  </a:cubicBezTo>
                  <a:cubicBezTo>
                    <a:pt x="1346631" y="3671780"/>
                    <a:pt x="1364992" y="3663117"/>
                    <a:pt x="1384300" y="3657600"/>
                  </a:cubicBezTo>
                  <a:cubicBezTo>
                    <a:pt x="1409474" y="3650407"/>
                    <a:pt x="1435100" y="3644900"/>
                    <a:pt x="1460500" y="3638550"/>
                  </a:cubicBezTo>
                  <a:cubicBezTo>
                    <a:pt x="1493228" y="3612368"/>
                    <a:pt x="1488514" y="3613814"/>
                    <a:pt x="1524000" y="3594100"/>
                  </a:cubicBezTo>
                  <a:cubicBezTo>
                    <a:pt x="1562598" y="3572657"/>
                    <a:pt x="1536996" y="3589305"/>
                    <a:pt x="1581150" y="3568700"/>
                  </a:cubicBezTo>
                  <a:cubicBezTo>
                    <a:pt x="1602595" y="3558692"/>
                    <a:pt x="1622199" y="3544434"/>
                    <a:pt x="1644650" y="3536950"/>
                  </a:cubicBezTo>
                  <a:cubicBezTo>
                    <a:pt x="1657350" y="3532717"/>
                    <a:pt x="1670321" y="3529222"/>
                    <a:pt x="1682750" y="3524250"/>
                  </a:cubicBezTo>
                  <a:cubicBezTo>
                    <a:pt x="1699069" y="3517723"/>
                    <a:pt x="1726267" y="3501175"/>
                    <a:pt x="1739900" y="3492500"/>
                  </a:cubicBezTo>
                  <a:cubicBezTo>
                    <a:pt x="1752777" y="3484305"/>
                    <a:pt x="1764600" y="3474409"/>
                    <a:pt x="1778000" y="3467100"/>
                  </a:cubicBezTo>
                  <a:cubicBezTo>
                    <a:pt x="1788007" y="3461642"/>
                    <a:pt x="1798936" y="3458005"/>
                    <a:pt x="1809750" y="3454400"/>
                  </a:cubicBezTo>
                  <a:cubicBezTo>
                    <a:pt x="1824369" y="3449527"/>
                    <a:pt x="1839472" y="3446232"/>
                    <a:pt x="1854200" y="3441700"/>
                  </a:cubicBezTo>
                  <a:cubicBezTo>
                    <a:pt x="1866995" y="3437763"/>
                    <a:pt x="1879478" y="3432847"/>
                    <a:pt x="1892300" y="3429000"/>
                  </a:cubicBezTo>
                  <a:cubicBezTo>
                    <a:pt x="1900659" y="3426492"/>
                    <a:pt x="1909528" y="3425714"/>
                    <a:pt x="1917700" y="3422650"/>
                  </a:cubicBezTo>
                  <a:cubicBezTo>
                    <a:pt x="1943465" y="3412988"/>
                    <a:pt x="1969288" y="3403206"/>
                    <a:pt x="1993900" y="3390900"/>
                  </a:cubicBezTo>
                  <a:cubicBezTo>
                    <a:pt x="2010833" y="3382433"/>
                    <a:pt x="2028218" y="3374816"/>
                    <a:pt x="2044700" y="3365500"/>
                  </a:cubicBezTo>
                  <a:cubicBezTo>
                    <a:pt x="2076934" y="3347281"/>
                    <a:pt x="2105281" y="3321351"/>
                    <a:pt x="2139950" y="3308350"/>
                  </a:cubicBezTo>
                  <a:cubicBezTo>
                    <a:pt x="2349399" y="3229807"/>
                    <a:pt x="2166801" y="3304450"/>
                    <a:pt x="2286000" y="3244850"/>
                  </a:cubicBezTo>
                  <a:cubicBezTo>
                    <a:pt x="2300418" y="3237641"/>
                    <a:pt x="2316257" y="3233443"/>
                    <a:pt x="2330450" y="3225800"/>
                  </a:cubicBezTo>
                  <a:cubicBezTo>
                    <a:pt x="2359722" y="3210038"/>
                    <a:pt x="2423470" y="3158180"/>
                    <a:pt x="2438400" y="3143250"/>
                  </a:cubicBezTo>
                  <a:cubicBezTo>
                    <a:pt x="2446867" y="3134783"/>
                    <a:pt x="2454450" y="3125330"/>
                    <a:pt x="2463800" y="3117850"/>
                  </a:cubicBezTo>
                  <a:cubicBezTo>
                    <a:pt x="2475719" y="3108315"/>
                    <a:pt x="2489200" y="3100917"/>
                    <a:pt x="2501900" y="3092450"/>
                  </a:cubicBezTo>
                  <a:cubicBezTo>
                    <a:pt x="2508250" y="3077633"/>
                    <a:pt x="2512656" y="3061823"/>
                    <a:pt x="2520950" y="3048000"/>
                  </a:cubicBezTo>
                  <a:cubicBezTo>
                    <a:pt x="2525570" y="3040299"/>
                    <a:pt x="2535545" y="3036747"/>
                    <a:pt x="2540000" y="3028950"/>
                  </a:cubicBezTo>
                  <a:cubicBezTo>
                    <a:pt x="2544330" y="3021373"/>
                    <a:pt x="2542806" y="3011525"/>
                    <a:pt x="2546350" y="3003550"/>
                  </a:cubicBezTo>
                  <a:cubicBezTo>
                    <a:pt x="2551363" y="2992272"/>
                    <a:pt x="2558859" y="2982266"/>
                    <a:pt x="2565400" y="2971800"/>
                  </a:cubicBezTo>
                  <a:cubicBezTo>
                    <a:pt x="2580365" y="2947856"/>
                    <a:pt x="2578521" y="2953431"/>
                    <a:pt x="2597150" y="2927350"/>
                  </a:cubicBezTo>
                  <a:cubicBezTo>
                    <a:pt x="2619251" y="2896408"/>
                    <a:pt x="2601289" y="2920106"/>
                    <a:pt x="2622550" y="2882900"/>
                  </a:cubicBezTo>
                  <a:cubicBezTo>
                    <a:pt x="2626336" y="2876274"/>
                    <a:pt x="2631017" y="2870200"/>
                    <a:pt x="2635250" y="2863850"/>
                  </a:cubicBezTo>
                  <a:cubicBezTo>
                    <a:pt x="2637367" y="2855383"/>
                    <a:pt x="2639033" y="2846791"/>
                    <a:pt x="2641600" y="2838450"/>
                  </a:cubicBezTo>
                  <a:cubicBezTo>
                    <a:pt x="2649474" y="2812860"/>
                    <a:pt x="2658533" y="2787650"/>
                    <a:pt x="2667000" y="2762250"/>
                  </a:cubicBezTo>
                  <a:lnTo>
                    <a:pt x="2686050" y="2705100"/>
                  </a:lnTo>
                  <a:cubicBezTo>
                    <a:pt x="2690283" y="2694517"/>
                    <a:pt x="2694855" y="2684062"/>
                    <a:pt x="2698750" y="2673350"/>
                  </a:cubicBezTo>
                  <a:cubicBezTo>
                    <a:pt x="2703325" y="2660769"/>
                    <a:pt x="2706177" y="2647555"/>
                    <a:pt x="2711450" y="2635250"/>
                  </a:cubicBezTo>
                  <a:cubicBezTo>
                    <a:pt x="2718908" y="2617849"/>
                    <a:pt x="2729392" y="2601851"/>
                    <a:pt x="2736850" y="2584450"/>
                  </a:cubicBezTo>
                  <a:cubicBezTo>
                    <a:pt x="2743200" y="2569633"/>
                    <a:pt x="2747356" y="2553670"/>
                    <a:pt x="2755900" y="2540000"/>
                  </a:cubicBezTo>
                  <a:cubicBezTo>
                    <a:pt x="2805942" y="2459933"/>
                    <a:pt x="2801959" y="2493941"/>
                    <a:pt x="2876550" y="2419350"/>
                  </a:cubicBezTo>
                  <a:cubicBezTo>
                    <a:pt x="2975446" y="2320454"/>
                    <a:pt x="2844488" y="2449075"/>
                    <a:pt x="2940050" y="2362200"/>
                  </a:cubicBezTo>
                  <a:cubicBezTo>
                    <a:pt x="2953340" y="2350118"/>
                    <a:pt x="2963782" y="2334876"/>
                    <a:pt x="2978150" y="2324100"/>
                  </a:cubicBezTo>
                  <a:cubicBezTo>
                    <a:pt x="2986617" y="2317750"/>
                    <a:pt x="2994938" y="2311201"/>
                    <a:pt x="3003550" y="2305050"/>
                  </a:cubicBezTo>
                  <a:cubicBezTo>
                    <a:pt x="3009760" y="2300614"/>
                    <a:pt x="3016495" y="2296929"/>
                    <a:pt x="3022600" y="2292350"/>
                  </a:cubicBezTo>
                  <a:cubicBezTo>
                    <a:pt x="3033443" y="2284218"/>
                    <a:pt x="3043389" y="2274922"/>
                    <a:pt x="3054350" y="2266950"/>
                  </a:cubicBezTo>
                  <a:cubicBezTo>
                    <a:pt x="3135452" y="2207966"/>
                    <a:pt x="3046994" y="2276087"/>
                    <a:pt x="3136900" y="2216150"/>
                  </a:cubicBezTo>
                  <a:cubicBezTo>
                    <a:pt x="3148177" y="2208632"/>
                    <a:pt x="3157373" y="2198268"/>
                    <a:pt x="3168650" y="2190750"/>
                  </a:cubicBezTo>
                  <a:cubicBezTo>
                    <a:pt x="3176526" y="2185499"/>
                    <a:pt x="3185775" y="2182647"/>
                    <a:pt x="3194050" y="2178050"/>
                  </a:cubicBezTo>
                  <a:cubicBezTo>
                    <a:pt x="3227298" y="2159579"/>
                    <a:pt x="3237365" y="2148690"/>
                    <a:pt x="3276600" y="2133600"/>
                  </a:cubicBezTo>
                  <a:cubicBezTo>
                    <a:pt x="3286674" y="2129726"/>
                    <a:pt x="3297767" y="2129367"/>
                    <a:pt x="3308350" y="2127250"/>
                  </a:cubicBezTo>
                  <a:cubicBezTo>
                    <a:pt x="3314700" y="2123017"/>
                    <a:pt x="3320774" y="2118336"/>
                    <a:pt x="3327400" y="2114550"/>
                  </a:cubicBezTo>
                  <a:cubicBezTo>
                    <a:pt x="3344868" y="2104568"/>
                    <a:pt x="3365839" y="2095954"/>
                    <a:pt x="3384550" y="2089150"/>
                  </a:cubicBezTo>
                  <a:cubicBezTo>
                    <a:pt x="3397131" y="2084575"/>
                    <a:pt x="3410898" y="2082860"/>
                    <a:pt x="3422650" y="2076450"/>
                  </a:cubicBezTo>
                  <a:cubicBezTo>
                    <a:pt x="3457711" y="2057326"/>
                    <a:pt x="3490557" y="2034391"/>
                    <a:pt x="3524250" y="2012950"/>
                  </a:cubicBezTo>
                  <a:cubicBezTo>
                    <a:pt x="3547533" y="1998133"/>
                    <a:pt x="3572022" y="1985059"/>
                    <a:pt x="3594100" y="1968500"/>
                  </a:cubicBezTo>
                  <a:cubicBezTo>
                    <a:pt x="3602567" y="1962150"/>
                    <a:pt x="3610525" y="1955059"/>
                    <a:pt x="3619500" y="1949450"/>
                  </a:cubicBezTo>
                  <a:cubicBezTo>
                    <a:pt x="3650173" y="1930279"/>
                    <a:pt x="3644301" y="1942860"/>
                    <a:pt x="3676650" y="1917700"/>
                  </a:cubicBezTo>
                  <a:cubicBezTo>
                    <a:pt x="3686101" y="1910349"/>
                    <a:pt x="3691948" y="1898728"/>
                    <a:pt x="3702050" y="1892300"/>
                  </a:cubicBezTo>
                  <a:cubicBezTo>
                    <a:pt x="3715650" y="1883646"/>
                    <a:pt x="3732307" y="1880893"/>
                    <a:pt x="3746500" y="1873250"/>
                  </a:cubicBezTo>
                  <a:cubicBezTo>
                    <a:pt x="3759939" y="1866014"/>
                    <a:pt x="3771512" y="1855703"/>
                    <a:pt x="3784600" y="1847850"/>
                  </a:cubicBezTo>
                  <a:cubicBezTo>
                    <a:pt x="3792717" y="1842980"/>
                    <a:pt x="3801883" y="1840020"/>
                    <a:pt x="3810000" y="1835150"/>
                  </a:cubicBezTo>
                  <a:cubicBezTo>
                    <a:pt x="3823088" y="1827297"/>
                    <a:pt x="3834797" y="1817233"/>
                    <a:pt x="3848100" y="1809750"/>
                  </a:cubicBezTo>
                  <a:cubicBezTo>
                    <a:pt x="3929562" y="1763928"/>
                    <a:pt x="3929592" y="1769533"/>
                    <a:pt x="3987800" y="1733550"/>
                  </a:cubicBezTo>
                  <a:cubicBezTo>
                    <a:pt x="4046008" y="1697567"/>
                    <a:pt x="4153958" y="1620308"/>
                    <a:pt x="4197350" y="1593850"/>
                  </a:cubicBezTo>
                  <a:cubicBezTo>
                    <a:pt x="4240742" y="1567392"/>
                    <a:pt x="4232209" y="1583340"/>
                    <a:pt x="4248150" y="1574800"/>
                  </a:cubicBezTo>
                  <a:cubicBezTo>
                    <a:pt x="4291668" y="1551487"/>
                    <a:pt x="4332679" y="1523768"/>
                    <a:pt x="4375150" y="1498600"/>
                  </a:cubicBezTo>
                  <a:cubicBezTo>
                    <a:pt x="4437320" y="1461758"/>
                    <a:pt x="4412081" y="1475706"/>
                    <a:pt x="4495800" y="1447800"/>
                  </a:cubicBezTo>
                  <a:lnTo>
                    <a:pt x="4514850" y="1441450"/>
                  </a:lnTo>
                  <a:lnTo>
                    <a:pt x="4813300" y="1460500"/>
                  </a:lnTo>
                  <a:cubicBezTo>
                    <a:pt x="4826139" y="1461469"/>
                    <a:pt x="4839068" y="1463150"/>
                    <a:pt x="4851400" y="1466850"/>
                  </a:cubicBezTo>
                  <a:cubicBezTo>
                    <a:pt x="4860467" y="1469570"/>
                    <a:pt x="4868011" y="1476034"/>
                    <a:pt x="4876800" y="1479550"/>
                  </a:cubicBezTo>
                  <a:cubicBezTo>
                    <a:pt x="4889229" y="1484522"/>
                    <a:pt x="4902105" y="1488313"/>
                    <a:pt x="4914900" y="1492250"/>
                  </a:cubicBezTo>
                  <a:cubicBezTo>
                    <a:pt x="4939443" y="1499802"/>
                    <a:pt x="5020997" y="1522181"/>
                    <a:pt x="5035550" y="1524000"/>
                  </a:cubicBezTo>
                  <a:lnTo>
                    <a:pt x="5086350" y="1530350"/>
                  </a:lnTo>
                  <a:cubicBezTo>
                    <a:pt x="5132917" y="1528233"/>
                    <a:pt x="5179573" y="1527575"/>
                    <a:pt x="5226050" y="1524000"/>
                  </a:cubicBezTo>
                  <a:cubicBezTo>
                    <a:pt x="5245105" y="1522534"/>
                    <a:pt x="5284035" y="1504845"/>
                    <a:pt x="5295900" y="1498600"/>
                  </a:cubicBezTo>
                  <a:cubicBezTo>
                    <a:pt x="5321922" y="1484904"/>
                    <a:pt x="5345799" y="1467301"/>
                    <a:pt x="5372100" y="1454150"/>
                  </a:cubicBezTo>
                  <a:cubicBezTo>
                    <a:pt x="5406966" y="1436717"/>
                    <a:pt x="5389927" y="1447130"/>
                    <a:pt x="5422900" y="1422400"/>
                  </a:cubicBezTo>
                  <a:cubicBezTo>
                    <a:pt x="5468217" y="1346871"/>
                    <a:pt x="5408678" y="1438203"/>
                    <a:pt x="5480050" y="1358900"/>
                  </a:cubicBezTo>
                  <a:cubicBezTo>
                    <a:pt x="5488306" y="1349726"/>
                    <a:pt x="5492750" y="1337733"/>
                    <a:pt x="5499100" y="1327150"/>
                  </a:cubicBezTo>
                  <a:cubicBezTo>
                    <a:pt x="5501217" y="1318683"/>
                    <a:pt x="5502690" y="1310029"/>
                    <a:pt x="5505450" y="1301750"/>
                  </a:cubicBezTo>
                  <a:cubicBezTo>
                    <a:pt x="5511169" y="1284593"/>
                    <a:pt x="5519397" y="1268300"/>
                    <a:pt x="5524500" y="1250950"/>
                  </a:cubicBezTo>
                  <a:cubicBezTo>
                    <a:pt x="5530006" y="1232228"/>
                    <a:pt x="5532172" y="1212656"/>
                    <a:pt x="5537200" y="1193800"/>
                  </a:cubicBezTo>
                  <a:cubicBezTo>
                    <a:pt x="5540649" y="1180865"/>
                    <a:pt x="5546653" y="1168687"/>
                    <a:pt x="5549900" y="1155700"/>
                  </a:cubicBezTo>
                  <a:cubicBezTo>
                    <a:pt x="5555135" y="1134759"/>
                    <a:pt x="5562600" y="1092200"/>
                    <a:pt x="5562600" y="1092200"/>
                  </a:cubicBezTo>
                  <a:cubicBezTo>
                    <a:pt x="5564717" y="1066800"/>
                    <a:pt x="5567134" y="1041423"/>
                    <a:pt x="5568950" y="1016000"/>
                  </a:cubicBezTo>
                  <a:cubicBezTo>
                    <a:pt x="5570591" y="993028"/>
                    <a:pt x="5573995" y="899962"/>
                    <a:pt x="5581650" y="863600"/>
                  </a:cubicBezTo>
                  <a:cubicBezTo>
                    <a:pt x="5586622" y="839984"/>
                    <a:pt x="5594350" y="817033"/>
                    <a:pt x="5600700" y="793750"/>
                  </a:cubicBezTo>
                  <a:cubicBezTo>
                    <a:pt x="5602817" y="774700"/>
                    <a:pt x="5604339" y="755575"/>
                    <a:pt x="5607050" y="736600"/>
                  </a:cubicBezTo>
                  <a:cubicBezTo>
                    <a:pt x="5610692" y="711108"/>
                    <a:pt x="5619750" y="660400"/>
                    <a:pt x="5619750" y="660400"/>
                  </a:cubicBezTo>
                  <a:cubicBezTo>
                    <a:pt x="5615517" y="632883"/>
                    <a:pt x="5613427" y="604950"/>
                    <a:pt x="5607050" y="577850"/>
                  </a:cubicBezTo>
                  <a:cubicBezTo>
                    <a:pt x="5601284" y="553345"/>
                    <a:pt x="5590655" y="550675"/>
                    <a:pt x="5575300" y="533400"/>
                  </a:cubicBezTo>
                  <a:cubicBezTo>
                    <a:pt x="5564317" y="521044"/>
                    <a:pt x="5553326" y="508631"/>
                    <a:pt x="5543550" y="495300"/>
                  </a:cubicBezTo>
                  <a:cubicBezTo>
                    <a:pt x="5530011" y="476837"/>
                    <a:pt x="5518482" y="456974"/>
                    <a:pt x="5505450" y="438150"/>
                  </a:cubicBezTo>
                  <a:cubicBezTo>
                    <a:pt x="5499426" y="429448"/>
                    <a:pt x="5492551" y="421362"/>
                    <a:pt x="5486400" y="412750"/>
                  </a:cubicBezTo>
                  <a:cubicBezTo>
                    <a:pt x="5473229" y="394311"/>
                    <a:pt x="5470791" y="386747"/>
                    <a:pt x="5454650" y="368300"/>
                  </a:cubicBezTo>
                  <a:cubicBezTo>
                    <a:pt x="5446765" y="359289"/>
                    <a:pt x="5436434" y="352479"/>
                    <a:pt x="5429250" y="342900"/>
                  </a:cubicBezTo>
                  <a:cubicBezTo>
                    <a:pt x="5417269" y="326925"/>
                    <a:pt x="5408866" y="308518"/>
                    <a:pt x="5397500" y="292100"/>
                  </a:cubicBezTo>
                  <a:cubicBezTo>
                    <a:pt x="5389785" y="280957"/>
                    <a:pt x="5380232" y="271193"/>
                    <a:pt x="5372100" y="260350"/>
                  </a:cubicBezTo>
                  <a:cubicBezTo>
                    <a:pt x="5367521" y="254245"/>
                    <a:pt x="5364286" y="247163"/>
                    <a:pt x="5359400" y="241300"/>
                  </a:cubicBezTo>
                  <a:cubicBezTo>
                    <a:pt x="5353651" y="234401"/>
                    <a:pt x="5345331" y="229722"/>
                    <a:pt x="5340350" y="222250"/>
                  </a:cubicBezTo>
                  <a:cubicBezTo>
                    <a:pt x="5291540" y="149036"/>
                    <a:pt x="5351920" y="214770"/>
                    <a:pt x="5295900" y="158750"/>
                  </a:cubicBezTo>
                  <a:cubicBezTo>
                    <a:pt x="5293783" y="150283"/>
                    <a:pt x="5294175" y="140751"/>
                    <a:pt x="5289550" y="133350"/>
                  </a:cubicBezTo>
                  <a:cubicBezTo>
                    <a:pt x="5277075" y="113390"/>
                    <a:pt x="5252099" y="99507"/>
                    <a:pt x="5232400" y="88900"/>
                  </a:cubicBezTo>
                  <a:cubicBezTo>
                    <a:pt x="5215731" y="79924"/>
                    <a:pt x="5199255" y="70334"/>
                    <a:pt x="5181600" y="63500"/>
                  </a:cubicBezTo>
                  <a:cubicBezTo>
                    <a:pt x="5133532" y="44893"/>
                    <a:pt x="5086093" y="22809"/>
                    <a:pt x="5035550" y="12700"/>
                  </a:cubicBezTo>
                  <a:cubicBezTo>
                    <a:pt x="4995242" y="4638"/>
                    <a:pt x="5014271" y="8968"/>
                    <a:pt x="4978400" y="0"/>
                  </a:cubicBezTo>
                  <a:cubicBezTo>
                    <a:pt x="4917017" y="2117"/>
                    <a:pt x="4855432" y="952"/>
                    <a:pt x="4794250" y="6350"/>
                  </a:cubicBezTo>
                  <a:cubicBezTo>
                    <a:pt x="4782896" y="7352"/>
                    <a:pt x="4773497" y="16051"/>
                    <a:pt x="4762500" y="19050"/>
                  </a:cubicBezTo>
                  <a:cubicBezTo>
                    <a:pt x="4750078" y="22438"/>
                    <a:pt x="4737100" y="23283"/>
                    <a:pt x="4724400" y="25400"/>
                  </a:cubicBezTo>
                  <a:cubicBezTo>
                    <a:pt x="4666169" y="69073"/>
                    <a:pt x="4732790" y="17236"/>
                    <a:pt x="4673600" y="69850"/>
                  </a:cubicBezTo>
                  <a:cubicBezTo>
                    <a:pt x="4663470" y="78854"/>
                    <a:pt x="4650917" y="85176"/>
                    <a:pt x="4641850" y="95250"/>
                  </a:cubicBezTo>
                  <a:cubicBezTo>
                    <a:pt x="4599369" y="142451"/>
                    <a:pt x="4634362" y="121598"/>
                    <a:pt x="4597400" y="152400"/>
                  </a:cubicBezTo>
                  <a:cubicBezTo>
                    <a:pt x="4575767" y="170428"/>
                    <a:pt x="4575826" y="161274"/>
                    <a:pt x="4552950" y="184150"/>
                  </a:cubicBezTo>
                  <a:cubicBezTo>
                    <a:pt x="4547554" y="189546"/>
                    <a:pt x="4545646" y="197804"/>
                    <a:pt x="4540250" y="203200"/>
                  </a:cubicBezTo>
                  <a:cubicBezTo>
                    <a:pt x="4532766" y="210684"/>
                    <a:pt x="4522587" y="215029"/>
                    <a:pt x="4514850" y="222250"/>
                  </a:cubicBezTo>
                  <a:cubicBezTo>
                    <a:pt x="4490778" y="244717"/>
                    <a:pt x="4468283" y="268817"/>
                    <a:pt x="4445000" y="292100"/>
                  </a:cubicBezTo>
                  <a:cubicBezTo>
                    <a:pt x="4432300" y="304800"/>
                    <a:pt x="4417464" y="315675"/>
                    <a:pt x="4406900" y="330200"/>
                  </a:cubicBezTo>
                  <a:cubicBezTo>
                    <a:pt x="4389967" y="353483"/>
                    <a:pt x="4373374" y="377018"/>
                    <a:pt x="4356100" y="400050"/>
                  </a:cubicBezTo>
                  <a:cubicBezTo>
                    <a:pt x="4347968" y="410893"/>
                    <a:pt x="4340284" y="422216"/>
                    <a:pt x="4330700" y="431800"/>
                  </a:cubicBezTo>
                  <a:cubicBezTo>
                    <a:pt x="4322233" y="440267"/>
                    <a:pt x="4312882" y="447933"/>
                    <a:pt x="4305300" y="457200"/>
                  </a:cubicBezTo>
                  <a:cubicBezTo>
                    <a:pt x="4293770" y="471292"/>
                    <a:pt x="4285475" y="487890"/>
                    <a:pt x="4273550" y="501650"/>
                  </a:cubicBezTo>
                  <a:cubicBezTo>
                    <a:pt x="4257866" y="519747"/>
                    <a:pt x="4237710" y="533750"/>
                    <a:pt x="4222750" y="552450"/>
                  </a:cubicBezTo>
                  <a:cubicBezTo>
                    <a:pt x="4214283" y="563033"/>
                    <a:pt x="4205122" y="573097"/>
                    <a:pt x="4197350" y="584200"/>
                  </a:cubicBezTo>
                  <a:cubicBezTo>
                    <a:pt x="4190272" y="594311"/>
                    <a:pt x="4186427" y="606662"/>
                    <a:pt x="4178300" y="615950"/>
                  </a:cubicBezTo>
                  <a:cubicBezTo>
                    <a:pt x="4171331" y="623915"/>
                    <a:pt x="4161367" y="628650"/>
                    <a:pt x="4152900" y="635000"/>
                  </a:cubicBezTo>
                  <a:cubicBezTo>
                    <a:pt x="4128070" y="697074"/>
                    <a:pt x="4155174" y="635637"/>
                    <a:pt x="4114800" y="704850"/>
                  </a:cubicBezTo>
                  <a:cubicBezTo>
                    <a:pt x="4107646" y="717115"/>
                    <a:pt x="4102549" y="730485"/>
                    <a:pt x="4095750" y="742950"/>
                  </a:cubicBezTo>
                  <a:cubicBezTo>
                    <a:pt x="4089840" y="753785"/>
                    <a:pt x="4082694" y="763911"/>
                    <a:pt x="4076700" y="774700"/>
                  </a:cubicBezTo>
                  <a:cubicBezTo>
                    <a:pt x="4072103" y="782975"/>
                    <a:pt x="4068696" y="791881"/>
                    <a:pt x="4064000" y="800100"/>
                  </a:cubicBezTo>
                  <a:cubicBezTo>
                    <a:pt x="4060214" y="806726"/>
                    <a:pt x="4055086" y="812524"/>
                    <a:pt x="4051300" y="819150"/>
                  </a:cubicBezTo>
                  <a:cubicBezTo>
                    <a:pt x="4046604" y="827369"/>
                    <a:pt x="4044660" y="837278"/>
                    <a:pt x="4038600" y="844550"/>
                  </a:cubicBezTo>
                  <a:cubicBezTo>
                    <a:pt x="4033714" y="850413"/>
                    <a:pt x="4024946" y="851854"/>
                    <a:pt x="4019550" y="857250"/>
                  </a:cubicBezTo>
                  <a:cubicBezTo>
                    <a:pt x="3978876" y="897924"/>
                    <a:pt x="4012486" y="882888"/>
                    <a:pt x="3975100" y="895350"/>
                  </a:cubicBezTo>
                  <a:cubicBezTo>
                    <a:pt x="3940329" y="930121"/>
                    <a:pt x="3973893" y="902236"/>
                    <a:pt x="3917950" y="927100"/>
                  </a:cubicBezTo>
                  <a:cubicBezTo>
                    <a:pt x="3844092" y="959926"/>
                    <a:pt x="3949325" y="922992"/>
                    <a:pt x="3879850" y="946150"/>
                  </a:cubicBezTo>
                  <a:cubicBezTo>
                    <a:pt x="3873500" y="952500"/>
                    <a:pt x="3868108" y="959980"/>
                    <a:pt x="3860800" y="965200"/>
                  </a:cubicBezTo>
                  <a:cubicBezTo>
                    <a:pt x="3834907" y="983695"/>
                    <a:pt x="3828144" y="975178"/>
                    <a:pt x="3797300" y="990600"/>
                  </a:cubicBezTo>
                  <a:cubicBezTo>
                    <a:pt x="3788833" y="994833"/>
                    <a:pt x="3780119" y="998604"/>
                    <a:pt x="3771900" y="1003300"/>
                  </a:cubicBezTo>
                  <a:cubicBezTo>
                    <a:pt x="3758221" y="1011116"/>
                    <a:pt x="3729243" y="1033257"/>
                    <a:pt x="3721100" y="1041400"/>
                  </a:cubicBezTo>
                  <a:cubicBezTo>
                    <a:pt x="3678767" y="1083733"/>
                    <a:pt x="3740150" y="1039283"/>
                    <a:pt x="3689350" y="1073150"/>
                  </a:cubicBezTo>
                  <a:cubicBezTo>
                    <a:pt x="3666221" y="1119408"/>
                    <a:pt x="3689762" y="1079019"/>
                    <a:pt x="3651250" y="1123950"/>
                  </a:cubicBezTo>
                  <a:cubicBezTo>
                    <a:pt x="3646283" y="1129744"/>
                    <a:pt x="3643946" y="1137604"/>
                    <a:pt x="3638550" y="1143000"/>
                  </a:cubicBezTo>
                  <a:cubicBezTo>
                    <a:pt x="3631066" y="1150484"/>
                    <a:pt x="3620634" y="1154566"/>
                    <a:pt x="3613150" y="1162050"/>
                  </a:cubicBezTo>
                  <a:cubicBezTo>
                    <a:pt x="3593460" y="1181740"/>
                    <a:pt x="3591851" y="1222066"/>
                    <a:pt x="3562350" y="1231900"/>
                  </a:cubicBezTo>
                  <a:lnTo>
                    <a:pt x="3543300" y="1238250"/>
                  </a:lnTo>
                  <a:cubicBezTo>
                    <a:pt x="3532788" y="1269785"/>
                    <a:pt x="3544589" y="1249351"/>
                    <a:pt x="3511550" y="1270000"/>
                  </a:cubicBezTo>
                  <a:cubicBezTo>
                    <a:pt x="3464396" y="1299471"/>
                    <a:pt x="3508719" y="1281358"/>
                    <a:pt x="3448050" y="1314450"/>
                  </a:cubicBezTo>
                  <a:cubicBezTo>
                    <a:pt x="3438043" y="1319908"/>
                    <a:pt x="3426074" y="1321285"/>
                    <a:pt x="3416300" y="1327150"/>
                  </a:cubicBezTo>
                  <a:cubicBezTo>
                    <a:pt x="3404678" y="1334123"/>
                    <a:pt x="3396172" y="1345577"/>
                    <a:pt x="3384550" y="1352550"/>
                  </a:cubicBezTo>
                  <a:cubicBezTo>
                    <a:pt x="3347077" y="1375034"/>
                    <a:pt x="3361372" y="1354274"/>
                    <a:pt x="3333750" y="1377950"/>
                  </a:cubicBezTo>
                  <a:cubicBezTo>
                    <a:pt x="3324659" y="1385742"/>
                    <a:pt x="3318817" y="1397535"/>
                    <a:pt x="3308350" y="1403350"/>
                  </a:cubicBezTo>
                  <a:cubicBezTo>
                    <a:pt x="3298915" y="1408592"/>
                    <a:pt x="3286839" y="1406287"/>
                    <a:pt x="3276600" y="1409700"/>
                  </a:cubicBezTo>
                  <a:cubicBezTo>
                    <a:pt x="3254973" y="1416909"/>
                    <a:pt x="3235020" y="1428837"/>
                    <a:pt x="3213100" y="1435100"/>
                  </a:cubicBezTo>
                  <a:cubicBezTo>
                    <a:pt x="3198283" y="1439333"/>
                    <a:pt x="3183132" y="1442534"/>
                    <a:pt x="3168650" y="1447800"/>
                  </a:cubicBezTo>
                  <a:cubicBezTo>
                    <a:pt x="3159754" y="1451035"/>
                    <a:pt x="3151951" y="1456771"/>
                    <a:pt x="3143250" y="1460500"/>
                  </a:cubicBezTo>
                  <a:cubicBezTo>
                    <a:pt x="3137098" y="1463137"/>
                    <a:pt x="3130187" y="1463857"/>
                    <a:pt x="3124200" y="1466850"/>
                  </a:cubicBezTo>
                  <a:cubicBezTo>
                    <a:pt x="3064217" y="1496842"/>
                    <a:pt x="3116358" y="1477931"/>
                    <a:pt x="3073400" y="1492250"/>
                  </a:cubicBezTo>
                  <a:cubicBezTo>
                    <a:pt x="3054350" y="1503892"/>
                    <a:pt x="3028950" y="1527175"/>
                    <a:pt x="3009900" y="1536700"/>
                  </a:cubicBezTo>
                  <a:cubicBezTo>
                    <a:pt x="2990850" y="1546225"/>
                    <a:pt x="2963680" y="1548484"/>
                    <a:pt x="2959100" y="1549400"/>
                  </a:cubicBezTo>
                  <a:cubicBezTo>
                    <a:pt x="2916888" y="1581059"/>
                    <a:pt x="2948665" y="1562360"/>
                    <a:pt x="2882900" y="1581150"/>
                  </a:cubicBezTo>
                  <a:cubicBezTo>
                    <a:pt x="2812525" y="1601257"/>
                    <a:pt x="2878589" y="1589626"/>
                    <a:pt x="2794000" y="1600200"/>
                  </a:cubicBezTo>
                  <a:cubicBezTo>
                    <a:pt x="2783417" y="1604433"/>
                    <a:pt x="2773064" y="1609295"/>
                    <a:pt x="2762250" y="1612900"/>
                  </a:cubicBezTo>
                  <a:cubicBezTo>
                    <a:pt x="2748798" y="1617384"/>
                    <a:pt x="2717682" y="1623084"/>
                    <a:pt x="2705100" y="1625600"/>
                  </a:cubicBezTo>
                  <a:cubicBezTo>
                    <a:pt x="2696633" y="1629833"/>
                    <a:pt x="2688489" y="1634784"/>
                    <a:pt x="2679700" y="1638300"/>
                  </a:cubicBezTo>
                  <a:cubicBezTo>
                    <a:pt x="2667271" y="1643272"/>
                    <a:pt x="2653787" y="1645460"/>
                    <a:pt x="2641600" y="1651000"/>
                  </a:cubicBezTo>
                  <a:cubicBezTo>
                    <a:pt x="2630364" y="1656107"/>
                    <a:pt x="2620889" y="1664530"/>
                    <a:pt x="2609850" y="1670050"/>
                  </a:cubicBezTo>
                  <a:cubicBezTo>
                    <a:pt x="2599655" y="1675148"/>
                    <a:pt x="2588136" y="1677346"/>
                    <a:pt x="2578100" y="1682750"/>
                  </a:cubicBezTo>
                  <a:cubicBezTo>
                    <a:pt x="2560518" y="1692217"/>
                    <a:pt x="2545654" y="1706634"/>
                    <a:pt x="2527300" y="1714500"/>
                  </a:cubicBezTo>
                  <a:cubicBezTo>
                    <a:pt x="2497667" y="1727200"/>
                    <a:pt x="2467236" y="1738182"/>
                    <a:pt x="2438400" y="1752600"/>
                  </a:cubicBezTo>
                  <a:cubicBezTo>
                    <a:pt x="2425700" y="1758950"/>
                    <a:pt x="2413407" y="1766189"/>
                    <a:pt x="2400300" y="1771650"/>
                  </a:cubicBezTo>
                  <a:cubicBezTo>
                    <a:pt x="2387943" y="1776799"/>
                    <a:pt x="2374629" y="1779378"/>
                    <a:pt x="2362200" y="1784350"/>
                  </a:cubicBezTo>
                  <a:cubicBezTo>
                    <a:pt x="2353411" y="1787866"/>
                    <a:pt x="2345418" y="1793133"/>
                    <a:pt x="2336800" y="1797050"/>
                  </a:cubicBezTo>
                  <a:cubicBezTo>
                    <a:pt x="2322125" y="1803721"/>
                    <a:pt x="2306768" y="1808891"/>
                    <a:pt x="2292350" y="1816100"/>
                  </a:cubicBezTo>
                  <a:cubicBezTo>
                    <a:pt x="2285524" y="1819513"/>
                    <a:pt x="2280126" y="1825387"/>
                    <a:pt x="2273300" y="1828800"/>
                  </a:cubicBezTo>
                  <a:cubicBezTo>
                    <a:pt x="2263105" y="1833898"/>
                    <a:pt x="2251745" y="1836402"/>
                    <a:pt x="2241550" y="1841500"/>
                  </a:cubicBezTo>
                  <a:cubicBezTo>
                    <a:pt x="2230511" y="1847020"/>
                    <a:pt x="2221036" y="1855443"/>
                    <a:pt x="2209800" y="1860550"/>
                  </a:cubicBezTo>
                  <a:cubicBezTo>
                    <a:pt x="2197613" y="1866090"/>
                    <a:pt x="2184400" y="1869017"/>
                    <a:pt x="2171700" y="1873250"/>
                  </a:cubicBezTo>
                  <a:cubicBezTo>
                    <a:pt x="2144371" y="1882360"/>
                    <a:pt x="2159144" y="1877977"/>
                    <a:pt x="2127250" y="1885950"/>
                  </a:cubicBezTo>
                  <a:cubicBezTo>
                    <a:pt x="2120900" y="1890183"/>
                    <a:pt x="2115346" y="1895970"/>
                    <a:pt x="2108200" y="1898650"/>
                  </a:cubicBezTo>
                  <a:cubicBezTo>
                    <a:pt x="2098094" y="1902440"/>
                    <a:pt x="2086921" y="1902382"/>
                    <a:pt x="2076450" y="1905000"/>
                  </a:cubicBezTo>
                  <a:cubicBezTo>
                    <a:pt x="2061501" y="1908737"/>
                    <a:pt x="2046817" y="1913467"/>
                    <a:pt x="2032000" y="1917700"/>
                  </a:cubicBezTo>
                  <a:cubicBezTo>
                    <a:pt x="2023533" y="1924050"/>
                    <a:pt x="2016066" y="1932017"/>
                    <a:pt x="2006600" y="1936750"/>
                  </a:cubicBezTo>
                  <a:cubicBezTo>
                    <a:pt x="1998794" y="1940653"/>
                    <a:pt x="1988777" y="1938770"/>
                    <a:pt x="1981200" y="1943100"/>
                  </a:cubicBezTo>
                  <a:cubicBezTo>
                    <a:pt x="1973403" y="1947555"/>
                    <a:pt x="1969622" y="1957169"/>
                    <a:pt x="1962150" y="1962150"/>
                  </a:cubicBezTo>
                  <a:cubicBezTo>
                    <a:pt x="1950336" y="1970026"/>
                    <a:pt x="1935533" y="1972849"/>
                    <a:pt x="1924050" y="1981200"/>
                  </a:cubicBezTo>
                  <a:cubicBezTo>
                    <a:pt x="1911946" y="1990003"/>
                    <a:pt x="1904114" y="2003761"/>
                    <a:pt x="1892300" y="2012950"/>
                  </a:cubicBezTo>
                  <a:cubicBezTo>
                    <a:pt x="1847030" y="2048160"/>
                    <a:pt x="1886105" y="2000095"/>
                    <a:pt x="1841500" y="2044700"/>
                  </a:cubicBezTo>
                  <a:cubicBezTo>
                    <a:pt x="1834016" y="2052184"/>
                    <a:pt x="1830252" y="2062949"/>
                    <a:pt x="1822450" y="2070100"/>
                  </a:cubicBezTo>
                  <a:cubicBezTo>
                    <a:pt x="1804660" y="2086408"/>
                    <a:pt x="1785380" y="2101163"/>
                    <a:pt x="1765300" y="2114550"/>
                  </a:cubicBezTo>
                  <a:lnTo>
                    <a:pt x="1727200" y="2139950"/>
                  </a:lnTo>
                  <a:cubicBezTo>
                    <a:pt x="1718733" y="2152650"/>
                    <a:pt x="1711335" y="2166131"/>
                    <a:pt x="1701800" y="2178050"/>
                  </a:cubicBezTo>
                  <a:cubicBezTo>
                    <a:pt x="1681118" y="2203902"/>
                    <a:pt x="1666590" y="2209990"/>
                    <a:pt x="1638300" y="2228850"/>
                  </a:cubicBezTo>
                  <a:cubicBezTo>
                    <a:pt x="1625600" y="2237317"/>
                    <a:pt x="1614680" y="2249423"/>
                    <a:pt x="1600200" y="2254250"/>
                  </a:cubicBezTo>
                  <a:cubicBezTo>
                    <a:pt x="1593850" y="2256367"/>
                    <a:pt x="1587137" y="2257607"/>
                    <a:pt x="1581150" y="2260600"/>
                  </a:cubicBezTo>
                  <a:cubicBezTo>
                    <a:pt x="1574324" y="2264013"/>
                    <a:pt x="1569115" y="2270294"/>
                    <a:pt x="1562100" y="2273300"/>
                  </a:cubicBezTo>
                  <a:cubicBezTo>
                    <a:pt x="1537252" y="2283949"/>
                    <a:pt x="1524211" y="2275276"/>
                    <a:pt x="1498600" y="2292350"/>
                  </a:cubicBezTo>
                  <a:cubicBezTo>
                    <a:pt x="1465351" y="2314516"/>
                    <a:pt x="1487123" y="2304103"/>
                    <a:pt x="1428750" y="2311400"/>
                  </a:cubicBezTo>
                  <a:cubicBezTo>
                    <a:pt x="1403350" y="2324100"/>
                    <a:pt x="1379491" y="2340520"/>
                    <a:pt x="1352550" y="2349500"/>
                  </a:cubicBezTo>
                  <a:cubicBezTo>
                    <a:pt x="1339850" y="2353733"/>
                    <a:pt x="1325589" y="2354774"/>
                    <a:pt x="1314450" y="2362200"/>
                  </a:cubicBezTo>
                  <a:cubicBezTo>
                    <a:pt x="1308100" y="2366433"/>
                    <a:pt x="1302226" y="2371487"/>
                    <a:pt x="1295400" y="2374900"/>
                  </a:cubicBezTo>
                  <a:cubicBezTo>
                    <a:pt x="1289413" y="2377893"/>
                    <a:pt x="1282502" y="2378613"/>
                    <a:pt x="1276350" y="2381250"/>
                  </a:cubicBezTo>
                  <a:cubicBezTo>
                    <a:pt x="1267649" y="2384979"/>
                    <a:pt x="1259651" y="2390221"/>
                    <a:pt x="1250950" y="2393950"/>
                  </a:cubicBezTo>
                  <a:cubicBezTo>
                    <a:pt x="1214144" y="2409724"/>
                    <a:pt x="1224492" y="2424642"/>
                    <a:pt x="1212850" y="2432050"/>
                  </a:cubicBez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31C94826-BE7A-4961-8F04-5E2C70385C26}"/>
                </a:ext>
              </a:extLst>
            </p:cNvPr>
            <p:cNvSpPr txBox="1"/>
            <p:nvPr/>
          </p:nvSpPr>
          <p:spPr>
            <a:xfrm rot="19854774">
              <a:off x="4279716" y="3769792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0279D22C-AEC5-447E-80F8-889DC3DC8438}"/>
              </a:ext>
            </a:extLst>
          </p:cNvPr>
          <p:cNvGrpSpPr/>
          <p:nvPr/>
        </p:nvGrpSpPr>
        <p:grpSpPr>
          <a:xfrm>
            <a:off x="4171884" y="3376493"/>
            <a:ext cx="3848485" cy="2886364"/>
            <a:chOff x="484632" y="0"/>
            <a:chExt cx="9144000" cy="6858000"/>
          </a:xfrm>
        </p:grpSpPr>
        <p:pic>
          <p:nvPicPr>
            <p:cNvPr id="41" name="Picture 40" descr="A starry night sky&#10;&#10;Description automatically generated with low confidence">
              <a:extLst>
                <a:ext uri="{FF2B5EF4-FFF2-40B4-BE49-F238E27FC236}">
                  <a16:creationId xmlns:a16="http://schemas.microsoft.com/office/drawing/2014/main" id="{32EFB3EC-2B0B-458F-A41D-610540BC5E81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085F7742-3C39-4D35-BE90-371D999CB1E0}"/>
                </a:ext>
              </a:extLst>
            </p:cNvPr>
            <p:cNvSpPr/>
            <p:nvPr/>
          </p:nvSpPr>
          <p:spPr>
            <a:xfrm>
              <a:off x="3197909" y="2343151"/>
              <a:ext cx="4231592" cy="3362325"/>
            </a:xfrm>
            <a:custGeom>
              <a:avLst/>
              <a:gdLst>
                <a:gd name="connsiteX0" fmla="*/ 850217 w 4231592"/>
                <a:gd name="connsiteY0" fmla="*/ 1971675 h 3362325"/>
                <a:gd name="connsiteX1" fmla="*/ 935942 w 4231592"/>
                <a:gd name="connsiteY1" fmla="*/ 1962150 h 3362325"/>
                <a:gd name="connsiteX2" fmla="*/ 978805 w 4231592"/>
                <a:gd name="connsiteY2" fmla="*/ 1952625 h 3362325"/>
                <a:gd name="connsiteX3" fmla="*/ 1088342 w 4231592"/>
                <a:gd name="connsiteY3" fmla="*/ 1938338 h 3362325"/>
                <a:gd name="connsiteX4" fmla="*/ 1126442 w 4231592"/>
                <a:gd name="connsiteY4" fmla="*/ 1924050 h 3362325"/>
                <a:gd name="connsiteX5" fmla="*/ 1178830 w 4231592"/>
                <a:gd name="connsiteY5" fmla="*/ 1905000 h 3362325"/>
                <a:gd name="connsiteX6" fmla="*/ 1197880 w 4231592"/>
                <a:gd name="connsiteY6" fmla="*/ 1895475 h 3362325"/>
                <a:gd name="connsiteX7" fmla="*/ 1240742 w 4231592"/>
                <a:gd name="connsiteY7" fmla="*/ 1885950 h 3362325"/>
                <a:gd name="connsiteX8" fmla="*/ 1316942 w 4231592"/>
                <a:gd name="connsiteY8" fmla="*/ 1862138 h 3362325"/>
                <a:gd name="connsiteX9" fmla="*/ 1383617 w 4231592"/>
                <a:gd name="connsiteY9" fmla="*/ 1828800 h 3362325"/>
                <a:gd name="connsiteX10" fmla="*/ 1402667 w 4231592"/>
                <a:gd name="connsiteY10" fmla="*/ 1814513 h 3362325"/>
                <a:gd name="connsiteX11" fmla="*/ 1445530 w 4231592"/>
                <a:gd name="connsiteY11" fmla="*/ 1795463 h 3362325"/>
                <a:gd name="connsiteX12" fmla="*/ 1474105 w 4231592"/>
                <a:gd name="connsiteY12" fmla="*/ 1776413 h 3362325"/>
                <a:gd name="connsiteX13" fmla="*/ 1521730 w 4231592"/>
                <a:gd name="connsiteY13" fmla="*/ 1757363 h 3362325"/>
                <a:gd name="connsiteX14" fmla="*/ 1569355 w 4231592"/>
                <a:gd name="connsiteY14" fmla="*/ 1728788 h 3362325"/>
                <a:gd name="connsiteX15" fmla="*/ 1593167 w 4231592"/>
                <a:gd name="connsiteY15" fmla="*/ 1719263 h 3362325"/>
                <a:gd name="connsiteX16" fmla="*/ 1636030 w 4231592"/>
                <a:gd name="connsiteY16" fmla="*/ 1704975 h 3362325"/>
                <a:gd name="connsiteX17" fmla="*/ 1674130 w 4231592"/>
                <a:gd name="connsiteY17" fmla="*/ 1685925 h 3362325"/>
                <a:gd name="connsiteX18" fmla="*/ 1702705 w 4231592"/>
                <a:gd name="connsiteY18" fmla="*/ 1676400 h 3362325"/>
                <a:gd name="connsiteX19" fmla="*/ 1769380 w 4231592"/>
                <a:gd name="connsiteY19" fmla="*/ 1638300 h 3362325"/>
                <a:gd name="connsiteX20" fmla="*/ 1821767 w 4231592"/>
                <a:gd name="connsiteY20" fmla="*/ 1614488 h 3362325"/>
                <a:gd name="connsiteX21" fmla="*/ 1850342 w 4231592"/>
                <a:gd name="connsiteY21" fmla="*/ 1604963 h 3362325"/>
                <a:gd name="connsiteX22" fmla="*/ 1888442 w 4231592"/>
                <a:gd name="connsiteY22" fmla="*/ 1590675 h 3362325"/>
                <a:gd name="connsiteX23" fmla="*/ 1931305 w 4231592"/>
                <a:gd name="connsiteY23" fmla="*/ 1576388 h 3362325"/>
                <a:gd name="connsiteX24" fmla="*/ 1964642 w 4231592"/>
                <a:gd name="connsiteY24" fmla="*/ 1562100 h 3362325"/>
                <a:gd name="connsiteX25" fmla="*/ 2002742 w 4231592"/>
                <a:gd name="connsiteY25" fmla="*/ 1547813 h 3362325"/>
                <a:gd name="connsiteX26" fmla="*/ 2031317 w 4231592"/>
                <a:gd name="connsiteY26" fmla="*/ 1538288 h 3362325"/>
                <a:gd name="connsiteX27" fmla="*/ 2145617 w 4231592"/>
                <a:gd name="connsiteY27" fmla="*/ 1471613 h 3362325"/>
                <a:gd name="connsiteX28" fmla="*/ 2178955 w 4231592"/>
                <a:gd name="connsiteY28" fmla="*/ 1447800 h 3362325"/>
                <a:gd name="connsiteX29" fmla="*/ 2207530 w 4231592"/>
                <a:gd name="connsiteY29" fmla="*/ 1414463 h 3362325"/>
                <a:gd name="connsiteX30" fmla="*/ 2259917 w 4231592"/>
                <a:gd name="connsiteY30" fmla="*/ 1385888 h 3362325"/>
                <a:gd name="connsiteX31" fmla="*/ 2293255 w 4231592"/>
                <a:gd name="connsiteY31" fmla="*/ 1362075 h 3362325"/>
                <a:gd name="connsiteX32" fmla="*/ 2355167 w 4231592"/>
                <a:gd name="connsiteY32" fmla="*/ 1309688 h 3362325"/>
                <a:gd name="connsiteX33" fmla="*/ 2412317 w 4231592"/>
                <a:gd name="connsiteY33" fmla="*/ 1266825 h 3362325"/>
                <a:gd name="connsiteX34" fmla="*/ 2426605 w 4231592"/>
                <a:gd name="connsiteY34" fmla="*/ 1247775 h 3362325"/>
                <a:gd name="connsiteX35" fmla="*/ 2464705 w 4231592"/>
                <a:gd name="connsiteY35" fmla="*/ 1228725 h 3362325"/>
                <a:gd name="connsiteX36" fmla="*/ 2517092 w 4231592"/>
                <a:gd name="connsiteY36" fmla="*/ 1185863 h 3362325"/>
                <a:gd name="connsiteX37" fmla="*/ 2559955 w 4231592"/>
                <a:gd name="connsiteY37" fmla="*/ 1152525 h 3362325"/>
                <a:gd name="connsiteX38" fmla="*/ 2626630 w 4231592"/>
                <a:gd name="connsiteY38" fmla="*/ 1095375 h 3362325"/>
                <a:gd name="connsiteX39" fmla="*/ 2659967 w 4231592"/>
                <a:gd name="connsiteY39" fmla="*/ 1066800 h 3362325"/>
                <a:gd name="connsiteX40" fmla="*/ 2688542 w 4231592"/>
                <a:gd name="connsiteY40" fmla="*/ 1038225 h 3362325"/>
                <a:gd name="connsiteX41" fmla="*/ 2736167 w 4231592"/>
                <a:gd name="connsiteY41" fmla="*/ 985838 h 3362325"/>
                <a:gd name="connsiteX42" fmla="*/ 2798080 w 4231592"/>
                <a:gd name="connsiteY42" fmla="*/ 933450 h 3362325"/>
                <a:gd name="connsiteX43" fmla="*/ 2826655 w 4231592"/>
                <a:gd name="connsiteY43" fmla="*/ 914400 h 3362325"/>
                <a:gd name="connsiteX44" fmla="*/ 2874280 w 4231592"/>
                <a:gd name="connsiteY44" fmla="*/ 862013 h 3362325"/>
                <a:gd name="connsiteX45" fmla="*/ 2936192 w 4231592"/>
                <a:gd name="connsiteY45" fmla="*/ 819150 h 3362325"/>
                <a:gd name="connsiteX46" fmla="*/ 2983817 w 4231592"/>
                <a:gd name="connsiteY46" fmla="*/ 771525 h 3362325"/>
                <a:gd name="connsiteX47" fmla="*/ 3026680 w 4231592"/>
                <a:gd name="connsiteY47" fmla="*/ 742950 h 3362325"/>
                <a:gd name="connsiteX48" fmla="*/ 3050492 w 4231592"/>
                <a:gd name="connsiteY48" fmla="*/ 723900 h 3362325"/>
                <a:gd name="connsiteX49" fmla="*/ 3117167 w 4231592"/>
                <a:gd name="connsiteY49" fmla="*/ 676275 h 3362325"/>
                <a:gd name="connsiteX50" fmla="*/ 3150505 w 4231592"/>
                <a:gd name="connsiteY50" fmla="*/ 647700 h 3362325"/>
                <a:gd name="connsiteX51" fmla="*/ 3183842 w 4231592"/>
                <a:gd name="connsiteY51" fmla="*/ 633413 h 3362325"/>
                <a:gd name="connsiteX52" fmla="*/ 3198130 w 4231592"/>
                <a:gd name="connsiteY52" fmla="*/ 614363 h 3362325"/>
                <a:gd name="connsiteX53" fmla="*/ 3236230 w 4231592"/>
                <a:gd name="connsiteY53" fmla="*/ 576263 h 3362325"/>
                <a:gd name="connsiteX54" fmla="*/ 3250517 w 4231592"/>
                <a:gd name="connsiteY54" fmla="*/ 547688 h 3362325"/>
                <a:gd name="connsiteX55" fmla="*/ 3283855 w 4231592"/>
                <a:gd name="connsiteY55" fmla="*/ 485775 h 3362325"/>
                <a:gd name="connsiteX56" fmla="*/ 3293380 w 4231592"/>
                <a:gd name="connsiteY56" fmla="*/ 395288 h 3362325"/>
                <a:gd name="connsiteX57" fmla="*/ 3307667 w 4231592"/>
                <a:gd name="connsiteY57" fmla="*/ 300038 h 3362325"/>
                <a:gd name="connsiteX58" fmla="*/ 3312430 w 4231592"/>
                <a:gd name="connsiteY58" fmla="*/ 266700 h 3362325"/>
                <a:gd name="connsiteX59" fmla="*/ 3317192 w 4231592"/>
                <a:gd name="connsiteY59" fmla="*/ 228600 h 3362325"/>
                <a:gd name="connsiteX60" fmla="*/ 3326717 w 4231592"/>
                <a:gd name="connsiteY60" fmla="*/ 195263 h 3362325"/>
                <a:gd name="connsiteX61" fmla="*/ 3331480 w 4231592"/>
                <a:gd name="connsiteY61" fmla="*/ 161925 h 3362325"/>
                <a:gd name="connsiteX62" fmla="*/ 3350530 w 4231592"/>
                <a:gd name="connsiteY62" fmla="*/ 100013 h 3362325"/>
                <a:gd name="connsiteX63" fmla="*/ 3360055 w 4231592"/>
                <a:gd name="connsiteY63" fmla="*/ 80963 h 3362325"/>
                <a:gd name="connsiteX64" fmla="*/ 3464830 w 4231592"/>
                <a:gd name="connsiteY64" fmla="*/ 14288 h 3362325"/>
                <a:gd name="connsiteX65" fmla="*/ 3493405 w 4231592"/>
                <a:gd name="connsiteY65" fmla="*/ 9525 h 3362325"/>
                <a:gd name="connsiteX66" fmla="*/ 3560080 w 4231592"/>
                <a:gd name="connsiteY66" fmla="*/ 0 h 3362325"/>
                <a:gd name="connsiteX67" fmla="*/ 3736292 w 4231592"/>
                <a:gd name="connsiteY67" fmla="*/ 4763 h 3362325"/>
                <a:gd name="connsiteX68" fmla="*/ 3807730 w 4231592"/>
                <a:gd name="connsiteY68" fmla="*/ 23813 h 3362325"/>
                <a:gd name="connsiteX69" fmla="*/ 3902980 w 4231592"/>
                <a:gd name="connsiteY69" fmla="*/ 47625 h 3362325"/>
                <a:gd name="connsiteX70" fmla="*/ 3945842 w 4231592"/>
                <a:gd name="connsiteY70" fmla="*/ 66675 h 3362325"/>
                <a:gd name="connsiteX71" fmla="*/ 4022042 w 4231592"/>
                <a:gd name="connsiteY71" fmla="*/ 95250 h 3362325"/>
                <a:gd name="connsiteX72" fmla="*/ 4098242 w 4231592"/>
                <a:gd name="connsiteY72" fmla="*/ 147638 h 3362325"/>
                <a:gd name="connsiteX73" fmla="*/ 4131580 w 4231592"/>
                <a:gd name="connsiteY73" fmla="*/ 176213 h 3362325"/>
                <a:gd name="connsiteX74" fmla="*/ 4174442 w 4231592"/>
                <a:gd name="connsiteY74" fmla="*/ 242888 h 3362325"/>
                <a:gd name="connsiteX75" fmla="*/ 4222067 w 4231592"/>
                <a:gd name="connsiteY75" fmla="*/ 357188 h 3362325"/>
                <a:gd name="connsiteX76" fmla="*/ 4231592 w 4231592"/>
                <a:gd name="connsiteY76" fmla="*/ 447675 h 3362325"/>
                <a:gd name="connsiteX77" fmla="*/ 4226830 w 4231592"/>
                <a:gd name="connsiteY77" fmla="*/ 538163 h 3362325"/>
                <a:gd name="connsiteX78" fmla="*/ 4198255 w 4231592"/>
                <a:gd name="connsiteY78" fmla="*/ 638175 h 3362325"/>
                <a:gd name="connsiteX79" fmla="*/ 4183967 w 4231592"/>
                <a:gd name="connsiteY79" fmla="*/ 690563 h 3362325"/>
                <a:gd name="connsiteX80" fmla="*/ 4169680 w 4231592"/>
                <a:gd name="connsiteY80" fmla="*/ 733425 h 3362325"/>
                <a:gd name="connsiteX81" fmla="*/ 4155392 w 4231592"/>
                <a:gd name="connsiteY81" fmla="*/ 771525 h 3362325"/>
                <a:gd name="connsiteX82" fmla="*/ 4131580 w 4231592"/>
                <a:gd name="connsiteY82" fmla="*/ 857250 h 3362325"/>
                <a:gd name="connsiteX83" fmla="*/ 4112530 w 4231592"/>
                <a:gd name="connsiteY83" fmla="*/ 895350 h 3362325"/>
                <a:gd name="connsiteX84" fmla="*/ 4088717 w 4231592"/>
                <a:gd name="connsiteY84" fmla="*/ 938213 h 3362325"/>
                <a:gd name="connsiteX85" fmla="*/ 4069667 w 4231592"/>
                <a:gd name="connsiteY85" fmla="*/ 981075 h 3362325"/>
                <a:gd name="connsiteX86" fmla="*/ 4017280 w 4231592"/>
                <a:gd name="connsiteY86" fmla="*/ 1062038 h 3362325"/>
                <a:gd name="connsiteX87" fmla="*/ 3974417 w 4231592"/>
                <a:gd name="connsiteY87" fmla="*/ 1133475 h 3362325"/>
                <a:gd name="connsiteX88" fmla="*/ 3950605 w 4231592"/>
                <a:gd name="connsiteY88" fmla="*/ 1162050 h 3362325"/>
                <a:gd name="connsiteX89" fmla="*/ 3931555 w 4231592"/>
                <a:gd name="connsiteY89" fmla="*/ 1195388 h 3362325"/>
                <a:gd name="connsiteX90" fmla="*/ 3883930 w 4231592"/>
                <a:gd name="connsiteY90" fmla="*/ 1257300 h 3362325"/>
                <a:gd name="connsiteX91" fmla="*/ 3836305 w 4231592"/>
                <a:gd name="connsiteY91" fmla="*/ 1319213 h 3362325"/>
                <a:gd name="connsiteX92" fmla="*/ 3788680 w 4231592"/>
                <a:gd name="connsiteY92" fmla="*/ 1357313 h 3362325"/>
                <a:gd name="connsiteX93" fmla="*/ 3769630 w 4231592"/>
                <a:gd name="connsiteY93" fmla="*/ 1371600 h 3362325"/>
                <a:gd name="connsiteX94" fmla="*/ 3736292 w 4231592"/>
                <a:gd name="connsiteY94" fmla="*/ 1395413 h 3362325"/>
                <a:gd name="connsiteX95" fmla="*/ 3702955 w 4231592"/>
                <a:gd name="connsiteY95" fmla="*/ 1419225 h 3362325"/>
                <a:gd name="connsiteX96" fmla="*/ 3641042 w 4231592"/>
                <a:gd name="connsiteY96" fmla="*/ 1438275 h 3362325"/>
                <a:gd name="connsiteX97" fmla="*/ 3602942 w 4231592"/>
                <a:gd name="connsiteY97" fmla="*/ 1443038 h 3362325"/>
                <a:gd name="connsiteX98" fmla="*/ 3545792 w 4231592"/>
                <a:gd name="connsiteY98" fmla="*/ 1457325 h 3362325"/>
                <a:gd name="connsiteX99" fmla="*/ 3445780 w 4231592"/>
                <a:gd name="connsiteY99" fmla="*/ 1481138 h 3362325"/>
                <a:gd name="connsiteX100" fmla="*/ 3417205 w 4231592"/>
                <a:gd name="connsiteY100" fmla="*/ 1495425 h 3362325"/>
                <a:gd name="connsiteX101" fmla="*/ 3388630 w 4231592"/>
                <a:gd name="connsiteY101" fmla="*/ 1504950 h 3362325"/>
                <a:gd name="connsiteX102" fmla="*/ 3341005 w 4231592"/>
                <a:gd name="connsiteY102" fmla="*/ 1533525 h 3362325"/>
                <a:gd name="connsiteX103" fmla="*/ 3317192 w 4231592"/>
                <a:gd name="connsiteY103" fmla="*/ 1543050 h 3362325"/>
                <a:gd name="connsiteX104" fmla="*/ 3250517 w 4231592"/>
                <a:gd name="connsiteY104" fmla="*/ 1585913 h 3362325"/>
                <a:gd name="connsiteX105" fmla="*/ 3212417 w 4231592"/>
                <a:gd name="connsiteY105" fmla="*/ 1604963 h 3362325"/>
                <a:gd name="connsiteX106" fmla="*/ 3174317 w 4231592"/>
                <a:gd name="connsiteY106" fmla="*/ 1633538 h 3362325"/>
                <a:gd name="connsiteX107" fmla="*/ 3102880 w 4231592"/>
                <a:gd name="connsiteY107" fmla="*/ 1676400 h 3362325"/>
                <a:gd name="connsiteX108" fmla="*/ 3064780 w 4231592"/>
                <a:gd name="connsiteY108" fmla="*/ 1700213 h 3362325"/>
                <a:gd name="connsiteX109" fmla="*/ 3026680 w 4231592"/>
                <a:gd name="connsiteY109" fmla="*/ 1724025 h 3362325"/>
                <a:gd name="connsiteX110" fmla="*/ 2988580 w 4231592"/>
                <a:gd name="connsiteY110" fmla="*/ 1752600 h 3362325"/>
                <a:gd name="connsiteX111" fmla="*/ 2945717 w 4231592"/>
                <a:gd name="connsiteY111" fmla="*/ 1776413 h 3362325"/>
                <a:gd name="connsiteX112" fmla="*/ 2902855 w 4231592"/>
                <a:gd name="connsiteY112" fmla="*/ 1814513 h 3362325"/>
                <a:gd name="connsiteX113" fmla="*/ 2812367 w 4231592"/>
                <a:gd name="connsiteY113" fmla="*/ 1881188 h 3362325"/>
                <a:gd name="connsiteX114" fmla="*/ 2740930 w 4231592"/>
                <a:gd name="connsiteY114" fmla="*/ 1933575 h 3362325"/>
                <a:gd name="connsiteX115" fmla="*/ 2726642 w 4231592"/>
                <a:gd name="connsiteY115" fmla="*/ 1947863 h 3362325"/>
                <a:gd name="connsiteX116" fmla="*/ 2664730 w 4231592"/>
                <a:gd name="connsiteY116" fmla="*/ 1985963 h 3362325"/>
                <a:gd name="connsiteX117" fmla="*/ 2588530 w 4231592"/>
                <a:gd name="connsiteY117" fmla="*/ 2028825 h 3362325"/>
                <a:gd name="connsiteX118" fmla="*/ 2483755 w 4231592"/>
                <a:gd name="connsiteY118" fmla="*/ 2076450 h 3362325"/>
                <a:gd name="connsiteX119" fmla="*/ 2398030 w 4231592"/>
                <a:gd name="connsiteY119" fmla="*/ 2124075 h 3362325"/>
                <a:gd name="connsiteX120" fmla="*/ 2326592 w 4231592"/>
                <a:gd name="connsiteY120" fmla="*/ 2152650 h 3362325"/>
                <a:gd name="connsiteX121" fmla="*/ 2283730 w 4231592"/>
                <a:gd name="connsiteY121" fmla="*/ 2181225 h 3362325"/>
                <a:gd name="connsiteX122" fmla="*/ 2245630 w 4231592"/>
                <a:gd name="connsiteY122" fmla="*/ 2205038 h 3362325"/>
                <a:gd name="connsiteX123" fmla="*/ 2174192 w 4231592"/>
                <a:gd name="connsiteY123" fmla="*/ 2271713 h 3362325"/>
                <a:gd name="connsiteX124" fmla="*/ 2140855 w 4231592"/>
                <a:gd name="connsiteY124" fmla="*/ 2300288 h 3362325"/>
                <a:gd name="connsiteX125" fmla="*/ 2083705 w 4231592"/>
                <a:gd name="connsiteY125" fmla="*/ 2366963 h 3362325"/>
                <a:gd name="connsiteX126" fmla="*/ 2012267 w 4231592"/>
                <a:gd name="connsiteY126" fmla="*/ 2443163 h 3362325"/>
                <a:gd name="connsiteX127" fmla="*/ 1936067 w 4231592"/>
                <a:gd name="connsiteY127" fmla="*/ 2566988 h 3362325"/>
                <a:gd name="connsiteX128" fmla="*/ 1893205 w 4231592"/>
                <a:gd name="connsiteY128" fmla="*/ 2647950 h 3362325"/>
                <a:gd name="connsiteX129" fmla="*/ 1850342 w 4231592"/>
                <a:gd name="connsiteY129" fmla="*/ 2743200 h 3362325"/>
                <a:gd name="connsiteX130" fmla="*/ 1812242 w 4231592"/>
                <a:gd name="connsiteY130" fmla="*/ 2824163 h 3362325"/>
                <a:gd name="connsiteX131" fmla="*/ 1726517 w 4231592"/>
                <a:gd name="connsiteY131" fmla="*/ 2928938 h 3362325"/>
                <a:gd name="connsiteX132" fmla="*/ 1693180 w 4231592"/>
                <a:gd name="connsiteY132" fmla="*/ 2967038 h 3362325"/>
                <a:gd name="connsiteX133" fmla="*/ 1655080 w 4231592"/>
                <a:gd name="connsiteY133" fmla="*/ 3000375 h 3362325"/>
                <a:gd name="connsiteX134" fmla="*/ 1621742 w 4231592"/>
                <a:gd name="connsiteY134" fmla="*/ 3033713 h 3362325"/>
                <a:gd name="connsiteX135" fmla="*/ 1583642 w 4231592"/>
                <a:gd name="connsiteY135" fmla="*/ 3076575 h 3362325"/>
                <a:gd name="connsiteX136" fmla="*/ 1540780 w 4231592"/>
                <a:gd name="connsiteY136" fmla="*/ 3105150 h 3362325"/>
                <a:gd name="connsiteX137" fmla="*/ 1455055 w 4231592"/>
                <a:gd name="connsiteY137" fmla="*/ 3167063 h 3362325"/>
                <a:gd name="connsiteX138" fmla="*/ 1412192 w 4231592"/>
                <a:gd name="connsiteY138" fmla="*/ 3186113 h 3362325"/>
                <a:gd name="connsiteX139" fmla="*/ 1335992 w 4231592"/>
                <a:gd name="connsiteY139" fmla="*/ 3233738 h 3362325"/>
                <a:gd name="connsiteX140" fmla="*/ 1288367 w 4231592"/>
                <a:gd name="connsiteY140" fmla="*/ 3252788 h 3362325"/>
                <a:gd name="connsiteX141" fmla="*/ 1207405 w 4231592"/>
                <a:gd name="connsiteY141" fmla="*/ 3286125 h 3362325"/>
                <a:gd name="connsiteX142" fmla="*/ 1174067 w 4231592"/>
                <a:gd name="connsiteY142" fmla="*/ 3295650 h 3362325"/>
                <a:gd name="connsiteX143" fmla="*/ 1145492 w 4231592"/>
                <a:gd name="connsiteY143" fmla="*/ 3305175 h 3362325"/>
                <a:gd name="connsiteX144" fmla="*/ 1083580 w 4231592"/>
                <a:gd name="connsiteY144" fmla="*/ 3309938 h 3362325"/>
                <a:gd name="connsiteX145" fmla="*/ 1035955 w 4231592"/>
                <a:gd name="connsiteY145" fmla="*/ 3319463 h 3362325"/>
                <a:gd name="connsiteX146" fmla="*/ 1016905 w 4231592"/>
                <a:gd name="connsiteY146" fmla="*/ 3324225 h 3362325"/>
                <a:gd name="connsiteX147" fmla="*/ 993092 w 4231592"/>
                <a:gd name="connsiteY147" fmla="*/ 3328988 h 3362325"/>
                <a:gd name="connsiteX148" fmla="*/ 926417 w 4231592"/>
                <a:gd name="connsiteY148" fmla="*/ 3348038 h 3362325"/>
                <a:gd name="connsiteX149" fmla="*/ 835930 w 4231592"/>
                <a:gd name="connsiteY149" fmla="*/ 3357563 h 3362325"/>
                <a:gd name="connsiteX150" fmla="*/ 783542 w 4231592"/>
                <a:gd name="connsiteY150" fmla="*/ 3362325 h 3362325"/>
                <a:gd name="connsiteX151" fmla="*/ 478742 w 4231592"/>
                <a:gd name="connsiteY151" fmla="*/ 3352800 h 3362325"/>
                <a:gd name="connsiteX152" fmla="*/ 354917 w 4231592"/>
                <a:gd name="connsiteY152" fmla="*/ 3319463 h 3362325"/>
                <a:gd name="connsiteX153" fmla="*/ 297767 w 4231592"/>
                <a:gd name="connsiteY153" fmla="*/ 3305175 h 3362325"/>
                <a:gd name="connsiteX154" fmla="*/ 178705 w 4231592"/>
                <a:gd name="connsiteY154" fmla="*/ 3252788 h 3362325"/>
                <a:gd name="connsiteX155" fmla="*/ 112030 w 4231592"/>
                <a:gd name="connsiteY155" fmla="*/ 3181350 h 3362325"/>
                <a:gd name="connsiteX156" fmla="*/ 59642 w 4231592"/>
                <a:gd name="connsiteY156" fmla="*/ 3076575 h 3362325"/>
                <a:gd name="connsiteX157" fmla="*/ 35830 w 4231592"/>
                <a:gd name="connsiteY157" fmla="*/ 3005138 h 3362325"/>
                <a:gd name="connsiteX158" fmla="*/ 7255 w 4231592"/>
                <a:gd name="connsiteY158" fmla="*/ 2909888 h 3362325"/>
                <a:gd name="connsiteX159" fmla="*/ 7255 w 4231592"/>
                <a:gd name="connsiteY159" fmla="*/ 2686050 h 3362325"/>
                <a:gd name="connsiteX160" fmla="*/ 21542 w 4231592"/>
                <a:gd name="connsiteY160" fmla="*/ 2643188 h 3362325"/>
                <a:gd name="connsiteX161" fmla="*/ 26305 w 4231592"/>
                <a:gd name="connsiteY161" fmla="*/ 2619375 h 3362325"/>
                <a:gd name="connsiteX162" fmla="*/ 35830 w 4231592"/>
                <a:gd name="connsiteY162" fmla="*/ 2581275 h 3362325"/>
                <a:gd name="connsiteX163" fmla="*/ 59642 w 4231592"/>
                <a:gd name="connsiteY163" fmla="*/ 2524125 h 3362325"/>
                <a:gd name="connsiteX164" fmla="*/ 73930 w 4231592"/>
                <a:gd name="connsiteY164" fmla="*/ 2490788 h 3362325"/>
                <a:gd name="connsiteX165" fmla="*/ 83455 w 4231592"/>
                <a:gd name="connsiteY165" fmla="*/ 2462213 h 3362325"/>
                <a:gd name="connsiteX166" fmla="*/ 131080 w 4231592"/>
                <a:gd name="connsiteY166" fmla="*/ 2400300 h 3362325"/>
                <a:gd name="connsiteX167" fmla="*/ 178705 w 4231592"/>
                <a:gd name="connsiteY167" fmla="*/ 2343150 h 3362325"/>
                <a:gd name="connsiteX168" fmla="*/ 197755 w 4231592"/>
                <a:gd name="connsiteY168" fmla="*/ 2324100 h 3362325"/>
                <a:gd name="connsiteX169" fmla="*/ 240617 w 4231592"/>
                <a:gd name="connsiteY169" fmla="*/ 2257425 h 3362325"/>
                <a:gd name="connsiteX170" fmla="*/ 302530 w 4231592"/>
                <a:gd name="connsiteY170" fmla="*/ 2195513 h 3362325"/>
                <a:gd name="connsiteX171" fmla="*/ 326342 w 4231592"/>
                <a:gd name="connsiteY171" fmla="*/ 2171700 h 3362325"/>
                <a:gd name="connsiteX172" fmla="*/ 335867 w 4231592"/>
                <a:gd name="connsiteY172" fmla="*/ 2157413 h 3362325"/>
                <a:gd name="connsiteX173" fmla="*/ 359680 w 4231592"/>
                <a:gd name="connsiteY173" fmla="*/ 2147888 h 3362325"/>
                <a:gd name="connsiteX174" fmla="*/ 373967 w 4231592"/>
                <a:gd name="connsiteY174" fmla="*/ 2128838 h 3362325"/>
                <a:gd name="connsiteX175" fmla="*/ 402542 w 4231592"/>
                <a:gd name="connsiteY175" fmla="*/ 2114550 h 3362325"/>
                <a:gd name="connsiteX176" fmla="*/ 421592 w 4231592"/>
                <a:gd name="connsiteY176" fmla="*/ 2100263 h 3362325"/>
                <a:gd name="connsiteX177" fmla="*/ 440642 w 4231592"/>
                <a:gd name="connsiteY177" fmla="*/ 2090738 h 3362325"/>
                <a:gd name="connsiteX178" fmla="*/ 483505 w 4231592"/>
                <a:gd name="connsiteY178" fmla="*/ 2062163 h 3362325"/>
                <a:gd name="connsiteX179" fmla="*/ 502555 w 4231592"/>
                <a:gd name="connsiteY179" fmla="*/ 2057400 h 3362325"/>
                <a:gd name="connsiteX180" fmla="*/ 521605 w 4231592"/>
                <a:gd name="connsiteY180" fmla="*/ 2047875 h 3362325"/>
                <a:gd name="connsiteX181" fmla="*/ 550180 w 4231592"/>
                <a:gd name="connsiteY181" fmla="*/ 2038350 h 3362325"/>
                <a:gd name="connsiteX182" fmla="*/ 597805 w 4231592"/>
                <a:gd name="connsiteY182" fmla="*/ 2014538 h 3362325"/>
                <a:gd name="connsiteX183" fmla="*/ 616855 w 4231592"/>
                <a:gd name="connsiteY183" fmla="*/ 2009775 h 3362325"/>
                <a:gd name="connsiteX184" fmla="*/ 645430 w 4231592"/>
                <a:gd name="connsiteY184" fmla="*/ 2000250 h 3362325"/>
                <a:gd name="connsiteX185" fmla="*/ 669242 w 4231592"/>
                <a:gd name="connsiteY185" fmla="*/ 1995488 h 3362325"/>
                <a:gd name="connsiteX186" fmla="*/ 745442 w 4231592"/>
                <a:gd name="connsiteY186" fmla="*/ 1976438 h 3362325"/>
                <a:gd name="connsiteX187" fmla="*/ 778780 w 4231592"/>
                <a:gd name="connsiteY187" fmla="*/ 1962150 h 3362325"/>
                <a:gd name="connsiteX188" fmla="*/ 850217 w 4231592"/>
                <a:gd name="connsiteY188" fmla="*/ 1971675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</a:cxnLst>
              <a:rect l="l" t="t" r="r" b="b"/>
              <a:pathLst>
                <a:path w="4231592" h="3362325">
                  <a:moveTo>
                    <a:pt x="850217" y="1971675"/>
                  </a:moveTo>
                  <a:cubicBezTo>
                    <a:pt x="876411" y="1971675"/>
                    <a:pt x="918298" y="1965264"/>
                    <a:pt x="935942" y="1962150"/>
                  </a:cubicBezTo>
                  <a:cubicBezTo>
                    <a:pt x="950355" y="1959606"/>
                    <a:pt x="964344" y="1954884"/>
                    <a:pt x="978805" y="1952625"/>
                  </a:cubicBezTo>
                  <a:cubicBezTo>
                    <a:pt x="1015185" y="1946941"/>
                    <a:pt x="1088342" y="1938338"/>
                    <a:pt x="1088342" y="1938338"/>
                  </a:cubicBezTo>
                  <a:cubicBezTo>
                    <a:pt x="1130821" y="1924177"/>
                    <a:pt x="1063774" y="1946839"/>
                    <a:pt x="1126442" y="1924050"/>
                  </a:cubicBezTo>
                  <a:cubicBezTo>
                    <a:pt x="1155481" y="1913490"/>
                    <a:pt x="1152206" y="1916833"/>
                    <a:pt x="1178830" y="1905000"/>
                  </a:cubicBezTo>
                  <a:cubicBezTo>
                    <a:pt x="1185318" y="1902117"/>
                    <a:pt x="1191094" y="1897563"/>
                    <a:pt x="1197880" y="1895475"/>
                  </a:cubicBezTo>
                  <a:cubicBezTo>
                    <a:pt x="1211869" y="1891171"/>
                    <a:pt x="1226495" y="1889302"/>
                    <a:pt x="1240742" y="1885950"/>
                  </a:cubicBezTo>
                  <a:cubicBezTo>
                    <a:pt x="1270927" y="1878848"/>
                    <a:pt x="1288420" y="1875103"/>
                    <a:pt x="1316942" y="1862138"/>
                  </a:cubicBezTo>
                  <a:cubicBezTo>
                    <a:pt x="1339563" y="1851856"/>
                    <a:pt x="1363738" y="1843709"/>
                    <a:pt x="1383617" y="1828800"/>
                  </a:cubicBezTo>
                  <a:cubicBezTo>
                    <a:pt x="1389967" y="1824038"/>
                    <a:pt x="1395728" y="1818368"/>
                    <a:pt x="1402667" y="1814513"/>
                  </a:cubicBezTo>
                  <a:cubicBezTo>
                    <a:pt x="1467136" y="1778698"/>
                    <a:pt x="1390545" y="1828454"/>
                    <a:pt x="1445530" y="1795463"/>
                  </a:cubicBezTo>
                  <a:cubicBezTo>
                    <a:pt x="1455346" y="1789573"/>
                    <a:pt x="1463866" y="1781533"/>
                    <a:pt x="1474105" y="1776413"/>
                  </a:cubicBezTo>
                  <a:cubicBezTo>
                    <a:pt x="1489398" y="1768767"/>
                    <a:pt x="1507069" y="1766160"/>
                    <a:pt x="1521730" y="1757363"/>
                  </a:cubicBezTo>
                  <a:cubicBezTo>
                    <a:pt x="1537605" y="1747838"/>
                    <a:pt x="1552166" y="1735664"/>
                    <a:pt x="1569355" y="1728788"/>
                  </a:cubicBezTo>
                  <a:cubicBezTo>
                    <a:pt x="1577292" y="1725613"/>
                    <a:pt x="1585116" y="1722138"/>
                    <a:pt x="1593167" y="1719263"/>
                  </a:cubicBezTo>
                  <a:cubicBezTo>
                    <a:pt x="1607350" y="1714197"/>
                    <a:pt x="1622104" y="1710709"/>
                    <a:pt x="1636030" y="1704975"/>
                  </a:cubicBezTo>
                  <a:cubicBezTo>
                    <a:pt x="1649160" y="1699569"/>
                    <a:pt x="1661079" y="1691518"/>
                    <a:pt x="1674130" y="1685925"/>
                  </a:cubicBezTo>
                  <a:cubicBezTo>
                    <a:pt x="1683358" y="1681970"/>
                    <a:pt x="1693725" y="1680890"/>
                    <a:pt x="1702705" y="1676400"/>
                  </a:cubicBezTo>
                  <a:cubicBezTo>
                    <a:pt x="1725600" y="1664952"/>
                    <a:pt x="1745096" y="1646395"/>
                    <a:pt x="1769380" y="1638300"/>
                  </a:cubicBezTo>
                  <a:cubicBezTo>
                    <a:pt x="1848938" y="1611781"/>
                    <a:pt x="1750439" y="1646909"/>
                    <a:pt x="1821767" y="1614488"/>
                  </a:cubicBezTo>
                  <a:cubicBezTo>
                    <a:pt x="1830907" y="1610333"/>
                    <a:pt x="1840887" y="1608340"/>
                    <a:pt x="1850342" y="1604963"/>
                  </a:cubicBezTo>
                  <a:cubicBezTo>
                    <a:pt x="1863115" y="1600401"/>
                    <a:pt x="1875652" y="1595189"/>
                    <a:pt x="1888442" y="1590675"/>
                  </a:cubicBezTo>
                  <a:cubicBezTo>
                    <a:pt x="1902644" y="1585663"/>
                    <a:pt x="1917203" y="1581676"/>
                    <a:pt x="1931305" y="1576388"/>
                  </a:cubicBezTo>
                  <a:cubicBezTo>
                    <a:pt x="1942625" y="1572143"/>
                    <a:pt x="1953417" y="1566590"/>
                    <a:pt x="1964642" y="1562100"/>
                  </a:cubicBezTo>
                  <a:cubicBezTo>
                    <a:pt x="1977235" y="1557063"/>
                    <a:pt x="1989969" y="1552375"/>
                    <a:pt x="2002742" y="1547813"/>
                  </a:cubicBezTo>
                  <a:cubicBezTo>
                    <a:pt x="2012197" y="1544436"/>
                    <a:pt x="2022142" y="1542366"/>
                    <a:pt x="2031317" y="1538288"/>
                  </a:cubicBezTo>
                  <a:cubicBezTo>
                    <a:pt x="2085861" y="1514046"/>
                    <a:pt x="2095560" y="1505863"/>
                    <a:pt x="2145617" y="1471613"/>
                  </a:cubicBezTo>
                  <a:cubicBezTo>
                    <a:pt x="2156888" y="1463901"/>
                    <a:pt x="2170067" y="1458169"/>
                    <a:pt x="2178955" y="1447800"/>
                  </a:cubicBezTo>
                  <a:cubicBezTo>
                    <a:pt x="2188480" y="1436688"/>
                    <a:pt x="2196741" y="1424353"/>
                    <a:pt x="2207530" y="1414463"/>
                  </a:cubicBezTo>
                  <a:cubicBezTo>
                    <a:pt x="2225950" y="1397578"/>
                    <a:pt x="2238372" y="1394506"/>
                    <a:pt x="2259917" y="1385888"/>
                  </a:cubicBezTo>
                  <a:cubicBezTo>
                    <a:pt x="2282263" y="1352368"/>
                    <a:pt x="2252061" y="1391826"/>
                    <a:pt x="2293255" y="1362075"/>
                  </a:cubicBezTo>
                  <a:cubicBezTo>
                    <a:pt x="2315171" y="1346247"/>
                    <a:pt x="2333169" y="1325401"/>
                    <a:pt x="2355167" y="1309688"/>
                  </a:cubicBezTo>
                  <a:cubicBezTo>
                    <a:pt x="2364356" y="1303124"/>
                    <a:pt x="2401973" y="1277169"/>
                    <a:pt x="2412317" y="1266825"/>
                  </a:cubicBezTo>
                  <a:cubicBezTo>
                    <a:pt x="2417930" y="1261212"/>
                    <a:pt x="2420992" y="1253388"/>
                    <a:pt x="2426605" y="1247775"/>
                  </a:cubicBezTo>
                  <a:cubicBezTo>
                    <a:pt x="2436117" y="1238263"/>
                    <a:pt x="2453334" y="1233273"/>
                    <a:pt x="2464705" y="1228725"/>
                  </a:cubicBezTo>
                  <a:lnTo>
                    <a:pt x="2517092" y="1185863"/>
                  </a:lnTo>
                  <a:cubicBezTo>
                    <a:pt x="2531226" y="1174556"/>
                    <a:pt x="2546212" y="1164305"/>
                    <a:pt x="2559955" y="1152525"/>
                  </a:cubicBezTo>
                  <a:cubicBezTo>
                    <a:pt x="2582180" y="1133475"/>
                    <a:pt x="2605932" y="1116073"/>
                    <a:pt x="2626630" y="1095375"/>
                  </a:cubicBezTo>
                  <a:cubicBezTo>
                    <a:pt x="2649727" y="1072278"/>
                    <a:pt x="2638208" y="1081306"/>
                    <a:pt x="2659967" y="1066800"/>
                  </a:cubicBezTo>
                  <a:cubicBezTo>
                    <a:pt x="2677767" y="1040101"/>
                    <a:pt x="2659544" y="1064001"/>
                    <a:pt x="2688542" y="1038225"/>
                  </a:cubicBezTo>
                  <a:cubicBezTo>
                    <a:pt x="2785069" y="952424"/>
                    <a:pt x="2634538" y="1081821"/>
                    <a:pt x="2736167" y="985838"/>
                  </a:cubicBezTo>
                  <a:cubicBezTo>
                    <a:pt x="2755821" y="967275"/>
                    <a:pt x="2775586" y="948446"/>
                    <a:pt x="2798080" y="933450"/>
                  </a:cubicBezTo>
                  <a:cubicBezTo>
                    <a:pt x="2807605" y="927100"/>
                    <a:pt x="2818184" y="922101"/>
                    <a:pt x="2826655" y="914400"/>
                  </a:cubicBezTo>
                  <a:cubicBezTo>
                    <a:pt x="2865442" y="879139"/>
                    <a:pt x="2834648" y="892838"/>
                    <a:pt x="2874280" y="862013"/>
                  </a:cubicBezTo>
                  <a:cubicBezTo>
                    <a:pt x="2894093" y="846603"/>
                    <a:pt x="2916909" y="835219"/>
                    <a:pt x="2936192" y="819150"/>
                  </a:cubicBezTo>
                  <a:cubicBezTo>
                    <a:pt x="3021601" y="747978"/>
                    <a:pt x="2916829" y="838513"/>
                    <a:pt x="2983817" y="771525"/>
                  </a:cubicBezTo>
                  <a:cubicBezTo>
                    <a:pt x="2996975" y="758367"/>
                    <a:pt x="3011569" y="753528"/>
                    <a:pt x="3026680" y="742950"/>
                  </a:cubicBezTo>
                  <a:cubicBezTo>
                    <a:pt x="3035007" y="737121"/>
                    <a:pt x="3042309" y="729930"/>
                    <a:pt x="3050492" y="723900"/>
                  </a:cubicBezTo>
                  <a:cubicBezTo>
                    <a:pt x="3072480" y="707698"/>
                    <a:pt x="3096430" y="694050"/>
                    <a:pt x="3117167" y="676275"/>
                  </a:cubicBezTo>
                  <a:cubicBezTo>
                    <a:pt x="3128280" y="666750"/>
                    <a:pt x="3138193" y="655615"/>
                    <a:pt x="3150505" y="647700"/>
                  </a:cubicBezTo>
                  <a:cubicBezTo>
                    <a:pt x="3160675" y="641162"/>
                    <a:pt x="3172730" y="638175"/>
                    <a:pt x="3183842" y="633413"/>
                  </a:cubicBezTo>
                  <a:cubicBezTo>
                    <a:pt x="3188605" y="627063"/>
                    <a:pt x="3192766" y="620214"/>
                    <a:pt x="3198130" y="614363"/>
                  </a:cubicBezTo>
                  <a:cubicBezTo>
                    <a:pt x="3210266" y="601123"/>
                    <a:pt x="3236230" y="576263"/>
                    <a:pt x="3236230" y="576263"/>
                  </a:cubicBezTo>
                  <a:cubicBezTo>
                    <a:pt x="3240992" y="566738"/>
                    <a:pt x="3245468" y="557064"/>
                    <a:pt x="3250517" y="547688"/>
                  </a:cubicBezTo>
                  <a:cubicBezTo>
                    <a:pt x="3293118" y="468570"/>
                    <a:pt x="3248644" y="556195"/>
                    <a:pt x="3283855" y="485775"/>
                  </a:cubicBezTo>
                  <a:cubicBezTo>
                    <a:pt x="3295075" y="429669"/>
                    <a:pt x="3282290" y="498790"/>
                    <a:pt x="3293380" y="395288"/>
                  </a:cubicBezTo>
                  <a:cubicBezTo>
                    <a:pt x="3298766" y="345017"/>
                    <a:pt x="3301582" y="339591"/>
                    <a:pt x="3307667" y="300038"/>
                  </a:cubicBezTo>
                  <a:cubicBezTo>
                    <a:pt x="3309374" y="288943"/>
                    <a:pt x="3310946" y="277827"/>
                    <a:pt x="3312430" y="266700"/>
                  </a:cubicBezTo>
                  <a:cubicBezTo>
                    <a:pt x="3314122" y="254013"/>
                    <a:pt x="3314682" y="241150"/>
                    <a:pt x="3317192" y="228600"/>
                  </a:cubicBezTo>
                  <a:cubicBezTo>
                    <a:pt x="3319458" y="217267"/>
                    <a:pt x="3324295" y="206563"/>
                    <a:pt x="3326717" y="195263"/>
                  </a:cubicBezTo>
                  <a:cubicBezTo>
                    <a:pt x="3329069" y="184287"/>
                    <a:pt x="3329278" y="172933"/>
                    <a:pt x="3331480" y="161925"/>
                  </a:cubicBezTo>
                  <a:cubicBezTo>
                    <a:pt x="3336859" y="135033"/>
                    <a:pt x="3340205" y="123244"/>
                    <a:pt x="3350530" y="100013"/>
                  </a:cubicBezTo>
                  <a:cubicBezTo>
                    <a:pt x="3353413" y="93525"/>
                    <a:pt x="3355035" y="85983"/>
                    <a:pt x="3360055" y="80963"/>
                  </a:cubicBezTo>
                  <a:cubicBezTo>
                    <a:pt x="3380127" y="60891"/>
                    <a:pt x="3435786" y="19129"/>
                    <a:pt x="3464830" y="14288"/>
                  </a:cubicBezTo>
                  <a:lnTo>
                    <a:pt x="3493405" y="9525"/>
                  </a:lnTo>
                  <a:lnTo>
                    <a:pt x="3560080" y="0"/>
                  </a:lnTo>
                  <a:cubicBezTo>
                    <a:pt x="3618817" y="1588"/>
                    <a:pt x="3677653" y="1020"/>
                    <a:pt x="3736292" y="4763"/>
                  </a:cubicBezTo>
                  <a:cubicBezTo>
                    <a:pt x="3803053" y="9024"/>
                    <a:pt x="3763207" y="11940"/>
                    <a:pt x="3807730" y="23813"/>
                  </a:cubicBezTo>
                  <a:cubicBezTo>
                    <a:pt x="3871987" y="40948"/>
                    <a:pt x="3839460" y="24223"/>
                    <a:pt x="3902980" y="47625"/>
                  </a:cubicBezTo>
                  <a:cubicBezTo>
                    <a:pt x="3917651" y="53030"/>
                    <a:pt x="3931270" y="61008"/>
                    <a:pt x="3945842" y="66675"/>
                  </a:cubicBezTo>
                  <a:cubicBezTo>
                    <a:pt x="3980330" y="80087"/>
                    <a:pt x="3990792" y="78802"/>
                    <a:pt x="4022042" y="95250"/>
                  </a:cubicBezTo>
                  <a:cubicBezTo>
                    <a:pt x="4097489" y="134959"/>
                    <a:pt x="4059305" y="112241"/>
                    <a:pt x="4098242" y="147638"/>
                  </a:cubicBezTo>
                  <a:cubicBezTo>
                    <a:pt x="4109072" y="157483"/>
                    <a:pt x="4121653" y="165458"/>
                    <a:pt x="4131580" y="176213"/>
                  </a:cubicBezTo>
                  <a:cubicBezTo>
                    <a:pt x="4143687" y="189329"/>
                    <a:pt x="4166560" y="226407"/>
                    <a:pt x="4174442" y="242888"/>
                  </a:cubicBezTo>
                  <a:cubicBezTo>
                    <a:pt x="4200101" y="296539"/>
                    <a:pt x="4204462" y="310239"/>
                    <a:pt x="4222067" y="357188"/>
                  </a:cubicBezTo>
                  <a:cubicBezTo>
                    <a:pt x="4223013" y="365697"/>
                    <a:pt x="4231592" y="441470"/>
                    <a:pt x="4231592" y="447675"/>
                  </a:cubicBezTo>
                  <a:cubicBezTo>
                    <a:pt x="4231592" y="477879"/>
                    <a:pt x="4229938" y="508119"/>
                    <a:pt x="4226830" y="538163"/>
                  </a:cubicBezTo>
                  <a:cubicBezTo>
                    <a:pt x="4221792" y="586869"/>
                    <a:pt x="4213506" y="590245"/>
                    <a:pt x="4198255" y="638175"/>
                  </a:cubicBezTo>
                  <a:cubicBezTo>
                    <a:pt x="4192767" y="655423"/>
                    <a:pt x="4189168" y="673226"/>
                    <a:pt x="4183967" y="690563"/>
                  </a:cubicBezTo>
                  <a:cubicBezTo>
                    <a:pt x="4179640" y="704988"/>
                    <a:pt x="4174692" y="719223"/>
                    <a:pt x="4169680" y="733425"/>
                  </a:cubicBezTo>
                  <a:cubicBezTo>
                    <a:pt x="4165166" y="746215"/>
                    <a:pt x="4159381" y="758561"/>
                    <a:pt x="4155392" y="771525"/>
                  </a:cubicBezTo>
                  <a:cubicBezTo>
                    <a:pt x="4146670" y="799870"/>
                    <a:pt x="4144843" y="830724"/>
                    <a:pt x="4131580" y="857250"/>
                  </a:cubicBezTo>
                  <a:cubicBezTo>
                    <a:pt x="4125230" y="869950"/>
                    <a:pt x="4119174" y="882801"/>
                    <a:pt x="4112530" y="895350"/>
                  </a:cubicBezTo>
                  <a:cubicBezTo>
                    <a:pt x="4104883" y="909795"/>
                    <a:pt x="4096027" y="923594"/>
                    <a:pt x="4088717" y="938213"/>
                  </a:cubicBezTo>
                  <a:cubicBezTo>
                    <a:pt x="4081725" y="952197"/>
                    <a:pt x="4077480" y="967532"/>
                    <a:pt x="4069667" y="981075"/>
                  </a:cubicBezTo>
                  <a:cubicBezTo>
                    <a:pt x="4053604" y="1008918"/>
                    <a:pt x="4032891" y="1033939"/>
                    <a:pt x="4017280" y="1062038"/>
                  </a:cubicBezTo>
                  <a:cubicBezTo>
                    <a:pt x="4002245" y="1089100"/>
                    <a:pt x="3992491" y="1109376"/>
                    <a:pt x="3974417" y="1133475"/>
                  </a:cubicBezTo>
                  <a:cubicBezTo>
                    <a:pt x="3966978" y="1143394"/>
                    <a:pt x="3957662" y="1151856"/>
                    <a:pt x="3950605" y="1162050"/>
                  </a:cubicBezTo>
                  <a:cubicBezTo>
                    <a:pt x="3943320" y="1172573"/>
                    <a:pt x="3938476" y="1184622"/>
                    <a:pt x="3931555" y="1195388"/>
                  </a:cubicBezTo>
                  <a:cubicBezTo>
                    <a:pt x="3905393" y="1236084"/>
                    <a:pt x="3912074" y="1220712"/>
                    <a:pt x="3883930" y="1257300"/>
                  </a:cubicBezTo>
                  <a:cubicBezTo>
                    <a:pt x="3870532" y="1274718"/>
                    <a:pt x="3852861" y="1303760"/>
                    <a:pt x="3836305" y="1319213"/>
                  </a:cubicBezTo>
                  <a:cubicBezTo>
                    <a:pt x="3821443" y="1333085"/>
                    <a:pt x="3804666" y="1344753"/>
                    <a:pt x="3788680" y="1357313"/>
                  </a:cubicBezTo>
                  <a:cubicBezTo>
                    <a:pt x="3782439" y="1362217"/>
                    <a:pt x="3776234" y="1367197"/>
                    <a:pt x="3769630" y="1371600"/>
                  </a:cubicBezTo>
                  <a:cubicBezTo>
                    <a:pt x="3758319" y="1379140"/>
                    <a:pt x="3746634" y="1386548"/>
                    <a:pt x="3736292" y="1395413"/>
                  </a:cubicBezTo>
                  <a:cubicBezTo>
                    <a:pt x="3716956" y="1411987"/>
                    <a:pt x="3728059" y="1409570"/>
                    <a:pt x="3702955" y="1419225"/>
                  </a:cubicBezTo>
                  <a:cubicBezTo>
                    <a:pt x="3695032" y="1422272"/>
                    <a:pt x="3656819" y="1435645"/>
                    <a:pt x="3641042" y="1438275"/>
                  </a:cubicBezTo>
                  <a:cubicBezTo>
                    <a:pt x="3628417" y="1440379"/>
                    <a:pt x="3615642" y="1441450"/>
                    <a:pt x="3602942" y="1443038"/>
                  </a:cubicBezTo>
                  <a:cubicBezTo>
                    <a:pt x="3525195" y="1468954"/>
                    <a:pt x="3622753" y="1438085"/>
                    <a:pt x="3545792" y="1457325"/>
                  </a:cubicBezTo>
                  <a:cubicBezTo>
                    <a:pt x="3442492" y="1483150"/>
                    <a:pt x="3514544" y="1471313"/>
                    <a:pt x="3445780" y="1481138"/>
                  </a:cubicBezTo>
                  <a:cubicBezTo>
                    <a:pt x="3436255" y="1485900"/>
                    <a:pt x="3427035" y="1491329"/>
                    <a:pt x="3417205" y="1495425"/>
                  </a:cubicBezTo>
                  <a:cubicBezTo>
                    <a:pt x="3407937" y="1499287"/>
                    <a:pt x="3397610" y="1500460"/>
                    <a:pt x="3388630" y="1504950"/>
                  </a:cubicBezTo>
                  <a:cubicBezTo>
                    <a:pt x="3372071" y="1513229"/>
                    <a:pt x="3358194" y="1526649"/>
                    <a:pt x="3341005" y="1533525"/>
                  </a:cubicBezTo>
                  <a:cubicBezTo>
                    <a:pt x="3333067" y="1536700"/>
                    <a:pt x="3324839" y="1539227"/>
                    <a:pt x="3317192" y="1543050"/>
                  </a:cubicBezTo>
                  <a:cubicBezTo>
                    <a:pt x="3257421" y="1572936"/>
                    <a:pt x="3309824" y="1550329"/>
                    <a:pt x="3250517" y="1585913"/>
                  </a:cubicBezTo>
                  <a:cubicBezTo>
                    <a:pt x="3238341" y="1593218"/>
                    <a:pt x="3224458" y="1597438"/>
                    <a:pt x="3212417" y="1604963"/>
                  </a:cubicBezTo>
                  <a:cubicBezTo>
                    <a:pt x="3198955" y="1613377"/>
                    <a:pt x="3187614" y="1624866"/>
                    <a:pt x="3174317" y="1633538"/>
                  </a:cubicBezTo>
                  <a:cubicBezTo>
                    <a:pt x="3151057" y="1648708"/>
                    <a:pt x="3126601" y="1661961"/>
                    <a:pt x="3102880" y="1676400"/>
                  </a:cubicBezTo>
                  <a:cubicBezTo>
                    <a:pt x="3090087" y="1684187"/>
                    <a:pt x="3077480" y="1692275"/>
                    <a:pt x="3064780" y="1700213"/>
                  </a:cubicBezTo>
                  <a:cubicBezTo>
                    <a:pt x="3052080" y="1708150"/>
                    <a:pt x="3038661" y="1715039"/>
                    <a:pt x="3026680" y="1724025"/>
                  </a:cubicBezTo>
                  <a:cubicBezTo>
                    <a:pt x="3013980" y="1733550"/>
                    <a:pt x="3001908" y="1743976"/>
                    <a:pt x="2988580" y="1752600"/>
                  </a:cubicBezTo>
                  <a:cubicBezTo>
                    <a:pt x="2974858" y="1761479"/>
                    <a:pt x="2958967" y="1766843"/>
                    <a:pt x="2945717" y="1776413"/>
                  </a:cubicBezTo>
                  <a:cubicBezTo>
                    <a:pt x="2930220" y="1787605"/>
                    <a:pt x="2917886" y="1802703"/>
                    <a:pt x="2902855" y="1814513"/>
                  </a:cubicBezTo>
                  <a:cubicBezTo>
                    <a:pt x="2873394" y="1837661"/>
                    <a:pt x="2840564" y="1856516"/>
                    <a:pt x="2812367" y="1881188"/>
                  </a:cubicBezTo>
                  <a:cubicBezTo>
                    <a:pt x="2718141" y="1963634"/>
                    <a:pt x="2824181" y="1875298"/>
                    <a:pt x="2740930" y="1933575"/>
                  </a:cubicBezTo>
                  <a:cubicBezTo>
                    <a:pt x="2735412" y="1937438"/>
                    <a:pt x="2732192" y="1944047"/>
                    <a:pt x="2726642" y="1947863"/>
                  </a:cubicBezTo>
                  <a:cubicBezTo>
                    <a:pt x="2706674" y="1961591"/>
                    <a:pt x="2685509" y="1973496"/>
                    <a:pt x="2664730" y="1985963"/>
                  </a:cubicBezTo>
                  <a:cubicBezTo>
                    <a:pt x="2655932" y="1991242"/>
                    <a:pt x="2593122" y="2026738"/>
                    <a:pt x="2588530" y="2028825"/>
                  </a:cubicBezTo>
                  <a:cubicBezTo>
                    <a:pt x="2553605" y="2044700"/>
                    <a:pt x="2516652" y="2056712"/>
                    <a:pt x="2483755" y="2076450"/>
                  </a:cubicBezTo>
                  <a:cubicBezTo>
                    <a:pt x="2459588" y="2090950"/>
                    <a:pt x="2425359" y="2113143"/>
                    <a:pt x="2398030" y="2124075"/>
                  </a:cubicBezTo>
                  <a:cubicBezTo>
                    <a:pt x="2323211" y="2154002"/>
                    <a:pt x="2409218" y="2108158"/>
                    <a:pt x="2326592" y="2152650"/>
                  </a:cubicBezTo>
                  <a:cubicBezTo>
                    <a:pt x="2290627" y="2172016"/>
                    <a:pt x="2314770" y="2160532"/>
                    <a:pt x="2283730" y="2181225"/>
                  </a:cubicBezTo>
                  <a:cubicBezTo>
                    <a:pt x="2271269" y="2189532"/>
                    <a:pt x="2257611" y="2196052"/>
                    <a:pt x="2245630" y="2205038"/>
                  </a:cubicBezTo>
                  <a:cubicBezTo>
                    <a:pt x="2211205" y="2230857"/>
                    <a:pt x="2205025" y="2243082"/>
                    <a:pt x="2174192" y="2271713"/>
                  </a:cubicBezTo>
                  <a:cubicBezTo>
                    <a:pt x="2163467" y="2281672"/>
                    <a:pt x="2150935" y="2289677"/>
                    <a:pt x="2140855" y="2300288"/>
                  </a:cubicBezTo>
                  <a:cubicBezTo>
                    <a:pt x="2120694" y="2321510"/>
                    <a:pt x="2104403" y="2346265"/>
                    <a:pt x="2083705" y="2366963"/>
                  </a:cubicBezTo>
                  <a:cubicBezTo>
                    <a:pt x="2054276" y="2396392"/>
                    <a:pt x="2038073" y="2410905"/>
                    <a:pt x="2012267" y="2443163"/>
                  </a:cubicBezTo>
                  <a:cubicBezTo>
                    <a:pt x="1984416" y="2477977"/>
                    <a:pt x="1953903" y="2533297"/>
                    <a:pt x="1936067" y="2566988"/>
                  </a:cubicBezTo>
                  <a:cubicBezTo>
                    <a:pt x="1921780" y="2593975"/>
                    <a:pt x="1904546" y="2619598"/>
                    <a:pt x="1893205" y="2647950"/>
                  </a:cubicBezTo>
                  <a:cubicBezTo>
                    <a:pt x="1858902" y="2733706"/>
                    <a:pt x="1890792" y="2657806"/>
                    <a:pt x="1850342" y="2743200"/>
                  </a:cubicBezTo>
                  <a:cubicBezTo>
                    <a:pt x="1841222" y="2762452"/>
                    <a:pt x="1824029" y="2805304"/>
                    <a:pt x="1812242" y="2824163"/>
                  </a:cubicBezTo>
                  <a:cubicBezTo>
                    <a:pt x="1794659" y="2852295"/>
                    <a:pt x="1741345" y="2911769"/>
                    <a:pt x="1726517" y="2928938"/>
                  </a:cubicBezTo>
                  <a:cubicBezTo>
                    <a:pt x="1715487" y="2941710"/>
                    <a:pt x="1705880" y="2955926"/>
                    <a:pt x="1693180" y="2967038"/>
                  </a:cubicBezTo>
                  <a:cubicBezTo>
                    <a:pt x="1680480" y="2978150"/>
                    <a:pt x="1667417" y="2988861"/>
                    <a:pt x="1655080" y="3000375"/>
                  </a:cubicBezTo>
                  <a:cubicBezTo>
                    <a:pt x="1643591" y="3011098"/>
                    <a:pt x="1632491" y="3022248"/>
                    <a:pt x="1621742" y="3033713"/>
                  </a:cubicBezTo>
                  <a:cubicBezTo>
                    <a:pt x="1608668" y="3047659"/>
                    <a:pt x="1597976" y="3063928"/>
                    <a:pt x="1583642" y="3076575"/>
                  </a:cubicBezTo>
                  <a:cubicBezTo>
                    <a:pt x="1570766" y="3087936"/>
                    <a:pt x="1554700" y="3095096"/>
                    <a:pt x="1540780" y="3105150"/>
                  </a:cubicBezTo>
                  <a:cubicBezTo>
                    <a:pt x="1506265" y="3130078"/>
                    <a:pt x="1492200" y="3146427"/>
                    <a:pt x="1455055" y="3167063"/>
                  </a:cubicBezTo>
                  <a:cubicBezTo>
                    <a:pt x="1441387" y="3174656"/>
                    <a:pt x="1425834" y="3178474"/>
                    <a:pt x="1412192" y="3186113"/>
                  </a:cubicBezTo>
                  <a:cubicBezTo>
                    <a:pt x="1386058" y="3200748"/>
                    <a:pt x="1363803" y="3222614"/>
                    <a:pt x="1335992" y="3233738"/>
                  </a:cubicBezTo>
                  <a:cubicBezTo>
                    <a:pt x="1320117" y="3240088"/>
                    <a:pt x="1304125" y="3246153"/>
                    <a:pt x="1288367" y="3252788"/>
                  </a:cubicBezTo>
                  <a:cubicBezTo>
                    <a:pt x="1247246" y="3270102"/>
                    <a:pt x="1247882" y="3272633"/>
                    <a:pt x="1207405" y="3286125"/>
                  </a:cubicBezTo>
                  <a:cubicBezTo>
                    <a:pt x="1196441" y="3289780"/>
                    <a:pt x="1185113" y="3292251"/>
                    <a:pt x="1174067" y="3295650"/>
                  </a:cubicBezTo>
                  <a:cubicBezTo>
                    <a:pt x="1164471" y="3298603"/>
                    <a:pt x="1155409" y="3303609"/>
                    <a:pt x="1145492" y="3305175"/>
                  </a:cubicBezTo>
                  <a:cubicBezTo>
                    <a:pt x="1125047" y="3308403"/>
                    <a:pt x="1104217" y="3308350"/>
                    <a:pt x="1083580" y="3309938"/>
                  </a:cubicBezTo>
                  <a:cubicBezTo>
                    <a:pt x="1067705" y="3313113"/>
                    <a:pt x="1051661" y="3315537"/>
                    <a:pt x="1035955" y="3319463"/>
                  </a:cubicBezTo>
                  <a:cubicBezTo>
                    <a:pt x="1029605" y="3321050"/>
                    <a:pt x="1023295" y="3322805"/>
                    <a:pt x="1016905" y="3324225"/>
                  </a:cubicBezTo>
                  <a:cubicBezTo>
                    <a:pt x="1009003" y="3325981"/>
                    <a:pt x="1000920" y="3326928"/>
                    <a:pt x="993092" y="3328988"/>
                  </a:cubicBezTo>
                  <a:cubicBezTo>
                    <a:pt x="970739" y="3334871"/>
                    <a:pt x="949404" y="3345618"/>
                    <a:pt x="926417" y="3348038"/>
                  </a:cubicBezTo>
                  <a:lnTo>
                    <a:pt x="835930" y="3357563"/>
                  </a:lnTo>
                  <a:lnTo>
                    <a:pt x="783542" y="3362325"/>
                  </a:lnTo>
                  <a:cubicBezTo>
                    <a:pt x="775545" y="3362165"/>
                    <a:pt x="553767" y="3361803"/>
                    <a:pt x="478742" y="3352800"/>
                  </a:cubicBezTo>
                  <a:cubicBezTo>
                    <a:pt x="415577" y="3345220"/>
                    <a:pt x="423510" y="3339787"/>
                    <a:pt x="354917" y="3319463"/>
                  </a:cubicBezTo>
                  <a:cubicBezTo>
                    <a:pt x="336090" y="3313885"/>
                    <a:pt x="316396" y="3311385"/>
                    <a:pt x="297767" y="3305175"/>
                  </a:cubicBezTo>
                  <a:cubicBezTo>
                    <a:pt x="270414" y="3296057"/>
                    <a:pt x="203429" y="3264199"/>
                    <a:pt x="178705" y="3252788"/>
                  </a:cubicBezTo>
                  <a:cubicBezTo>
                    <a:pt x="165399" y="3239482"/>
                    <a:pt x="121392" y="3196954"/>
                    <a:pt x="112030" y="3181350"/>
                  </a:cubicBezTo>
                  <a:cubicBezTo>
                    <a:pt x="91940" y="3147867"/>
                    <a:pt x="71990" y="3113619"/>
                    <a:pt x="59642" y="3076575"/>
                  </a:cubicBezTo>
                  <a:cubicBezTo>
                    <a:pt x="51705" y="3052763"/>
                    <a:pt x="42858" y="3029234"/>
                    <a:pt x="35830" y="3005138"/>
                  </a:cubicBezTo>
                  <a:cubicBezTo>
                    <a:pt x="873" y="2885283"/>
                    <a:pt x="58477" y="3050746"/>
                    <a:pt x="7255" y="2909888"/>
                  </a:cubicBezTo>
                  <a:cubicBezTo>
                    <a:pt x="-894" y="2820261"/>
                    <a:pt x="-3834" y="2810803"/>
                    <a:pt x="7255" y="2686050"/>
                  </a:cubicBezTo>
                  <a:cubicBezTo>
                    <a:pt x="8588" y="2671049"/>
                    <a:pt x="17405" y="2657669"/>
                    <a:pt x="21542" y="2643188"/>
                  </a:cubicBezTo>
                  <a:cubicBezTo>
                    <a:pt x="23766" y="2635405"/>
                    <a:pt x="24485" y="2627263"/>
                    <a:pt x="26305" y="2619375"/>
                  </a:cubicBezTo>
                  <a:cubicBezTo>
                    <a:pt x="29249" y="2606619"/>
                    <a:pt x="32234" y="2593862"/>
                    <a:pt x="35830" y="2581275"/>
                  </a:cubicBezTo>
                  <a:cubicBezTo>
                    <a:pt x="46100" y="2545331"/>
                    <a:pt x="43647" y="2558781"/>
                    <a:pt x="59642" y="2524125"/>
                  </a:cubicBezTo>
                  <a:cubicBezTo>
                    <a:pt x="64708" y="2513148"/>
                    <a:pt x="69590" y="2502072"/>
                    <a:pt x="73930" y="2490788"/>
                  </a:cubicBezTo>
                  <a:cubicBezTo>
                    <a:pt x="77534" y="2481417"/>
                    <a:pt x="78094" y="2470702"/>
                    <a:pt x="83455" y="2462213"/>
                  </a:cubicBezTo>
                  <a:cubicBezTo>
                    <a:pt x="97359" y="2440199"/>
                    <a:pt x="114946" y="2420736"/>
                    <a:pt x="131080" y="2400300"/>
                  </a:cubicBezTo>
                  <a:cubicBezTo>
                    <a:pt x="131086" y="2400293"/>
                    <a:pt x="178699" y="2343156"/>
                    <a:pt x="178705" y="2343150"/>
                  </a:cubicBezTo>
                  <a:cubicBezTo>
                    <a:pt x="185055" y="2336800"/>
                    <a:pt x="192497" y="2331380"/>
                    <a:pt x="197755" y="2324100"/>
                  </a:cubicBezTo>
                  <a:cubicBezTo>
                    <a:pt x="213224" y="2302681"/>
                    <a:pt x="221934" y="2276107"/>
                    <a:pt x="240617" y="2257425"/>
                  </a:cubicBezTo>
                  <a:lnTo>
                    <a:pt x="302530" y="2195513"/>
                  </a:lnTo>
                  <a:cubicBezTo>
                    <a:pt x="310467" y="2187575"/>
                    <a:pt x="320115" y="2181040"/>
                    <a:pt x="326342" y="2171700"/>
                  </a:cubicBezTo>
                  <a:cubicBezTo>
                    <a:pt x="329517" y="2166938"/>
                    <a:pt x="331209" y="2160740"/>
                    <a:pt x="335867" y="2157413"/>
                  </a:cubicBezTo>
                  <a:cubicBezTo>
                    <a:pt x="342824" y="2152444"/>
                    <a:pt x="351742" y="2151063"/>
                    <a:pt x="359680" y="2147888"/>
                  </a:cubicBezTo>
                  <a:cubicBezTo>
                    <a:pt x="364442" y="2141538"/>
                    <a:pt x="367702" y="2133711"/>
                    <a:pt x="373967" y="2128838"/>
                  </a:cubicBezTo>
                  <a:cubicBezTo>
                    <a:pt x="382373" y="2122300"/>
                    <a:pt x="393410" y="2120029"/>
                    <a:pt x="402542" y="2114550"/>
                  </a:cubicBezTo>
                  <a:cubicBezTo>
                    <a:pt x="409348" y="2110466"/>
                    <a:pt x="414861" y="2104470"/>
                    <a:pt x="421592" y="2100263"/>
                  </a:cubicBezTo>
                  <a:cubicBezTo>
                    <a:pt x="427612" y="2096500"/>
                    <a:pt x="434622" y="2094501"/>
                    <a:pt x="440642" y="2090738"/>
                  </a:cubicBezTo>
                  <a:cubicBezTo>
                    <a:pt x="462798" y="2076890"/>
                    <a:pt x="457899" y="2073543"/>
                    <a:pt x="483505" y="2062163"/>
                  </a:cubicBezTo>
                  <a:cubicBezTo>
                    <a:pt x="489486" y="2059505"/>
                    <a:pt x="496426" y="2059698"/>
                    <a:pt x="502555" y="2057400"/>
                  </a:cubicBezTo>
                  <a:cubicBezTo>
                    <a:pt x="509202" y="2054907"/>
                    <a:pt x="515013" y="2050512"/>
                    <a:pt x="521605" y="2047875"/>
                  </a:cubicBezTo>
                  <a:cubicBezTo>
                    <a:pt x="530927" y="2044146"/>
                    <a:pt x="540982" y="2042374"/>
                    <a:pt x="550180" y="2038350"/>
                  </a:cubicBezTo>
                  <a:cubicBezTo>
                    <a:pt x="566441" y="2031236"/>
                    <a:pt x="580586" y="2018843"/>
                    <a:pt x="597805" y="2014538"/>
                  </a:cubicBezTo>
                  <a:cubicBezTo>
                    <a:pt x="604155" y="2012950"/>
                    <a:pt x="610586" y="2011656"/>
                    <a:pt x="616855" y="2009775"/>
                  </a:cubicBezTo>
                  <a:cubicBezTo>
                    <a:pt x="626472" y="2006890"/>
                    <a:pt x="635744" y="2002892"/>
                    <a:pt x="645430" y="2000250"/>
                  </a:cubicBezTo>
                  <a:cubicBezTo>
                    <a:pt x="653239" y="1998120"/>
                    <a:pt x="661305" y="1997075"/>
                    <a:pt x="669242" y="1995488"/>
                  </a:cubicBezTo>
                  <a:cubicBezTo>
                    <a:pt x="725585" y="1971341"/>
                    <a:pt x="678921" y="1987525"/>
                    <a:pt x="745442" y="1976438"/>
                  </a:cubicBezTo>
                  <a:cubicBezTo>
                    <a:pt x="811151" y="1965487"/>
                    <a:pt x="692047" y="1979497"/>
                    <a:pt x="778780" y="1962150"/>
                  </a:cubicBezTo>
                  <a:cubicBezTo>
                    <a:pt x="831328" y="1951640"/>
                    <a:pt x="824023" y="1971675"/>
                    <a:pt x="850217" y="1971675"/>
                  </a:cubicBezTo>
                  <a:close/>
                </a:path>
              </a:pathLst>
            </a:custGeom>
            <a:noFill/>
            <a:ln cmpd="dbl">
              <a:solidFill>
                <a:srgbClr val="FFFFFF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6106C26E-02BF-4EA4-8F6E-949045D83430}"/>
                </a:ext>
              </a:extLst>
            </p:cNvPr>
            <p:cNvSpPr txBox="1"/>
            <p:nvPr/>
          </p:nvSpPr>
          <p:spPr>
            <a:xfrm rot="19523599">
              <a:off x="4301887" y="3813401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AD4E98F8-0F09-4BCA-A647-7C866A40F4DA}"/>
              </a:ext>
            </a:extLst>
          </p:cNvPr>
          <p:cNvGrpSpPr/>
          <p:nvPr/>
        </p:nvGrpSpPr>
        <p:grpSpPr>
          <a:xfrm>
            <a:off x="8187218" y="3379758"/>
            <a:ext cx="3848485" cy="2886364"/>
            <a:chOff x="484632" y="0"/>
            <a:chExt cx="9144000" cy="6858000"/>
          </a:xfrm>
        </p:grpSpPr>
        <p:pic>
          <p:nvPicPr>
            <p:cNvPr id="45" name="Picture 44">
              <a:extLst>
                <a:ext uri="{FF2B5EF4-FFF2-40B4-BE49-F238E27FC236}">
                  <a16:creationId xmlns:a16="http://schemas.microsoft.com/office/drawing/2014/main" id="{ACC19A7D-8381-4346-9D9D-1AF3AC647FE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41B79949-C1E5-432E-8022-C17832B9554A}"/>
                </a:ext>
              </a:extLst>
            </p:cNvPr>
            <p:cNvSpPr/>
            <p:nvPr/>
          </p:nvSpPr>
          <p:spPr>
            <a:xfrm>
              <a:off x="2909638" y="2752725"/>
              <a:ext cx="3715000" cy="2800350"/>
            </a:xfrm>
            <a:custGeom>
              <a:avLst/>
              <a:gdLst>
                <a:gd name="connsiteX0" fmla="*/ 2843462 w 3715000"/>
                <a:gd name="connsiteY0" fmla="*/ 114300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  <a:gd name="connsiteX141" fmla="*/ 2843462 w 3715000"/>
                <a:gd name="connsiteY141" fmla="*/ 114300 h 2800350"/>
                <a:gd name="connsiteX0" fmla="*/ 2867275 w 3715000"/>
                <a:gd name="connsiteY0" fmla="*/ 66675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3715000" h="2800350">
                  <a:moveTo>
                    <a:pt x="2867275" y="66675"/>
                  </a:moveTo>
                  <a:cubicBezTo>
                    <a:pt x="2873625" y="91281"/>
                    <a:pt x="2896643" y="161132"/>
                    <a:pt x="2910137" y="195263"/>
                  </a:cubicBezTo>
                  <a:lnTo>
                    <a:pt x="2948237" y="271463"/>
                  </a:lnTo>
                  <a:cubicBezTo>
                    <a:pt x="2956175" y="287338"/>
                    <a:pt x="2963783" y="303382"/>
                    <a:pt x="2972050" y="319088"/>
                  </a:cubicBezTo>
                  <a:cubicBezTo>
                    <a:pt x="2980309" y="334779"/>
                    <a:pt x="3002056" y="371101"/>
                    <a:pt x="3010150" y="390525"/>
                  </a:cubicBezTo>
                  <a:cubicBezTo>
                    <a:pt x="3015425" y="403184"/>
                    <a:pt x="3032458" y="461713"/>
                    <a:pt x="3033962" y="466725"/>
                  </a:cubicBezTo>
                  <a:cubicBezTo>
                    <a:pt x="3039851" y="555056"/>
                    <a:pt x="3043168" y="552466"/>
                    <a:pt x="3029200" y="657225"/>
                  </a:cubicBezTo>
                  <a:cubicBezTo>
                    <a:pt x="3028070" y="665699"/>
                    <a:pt x="3024417" y="673925"/>
                    <a:pt x="3019675" y="681038"/>
                  </a:cubicBezTo>
                  <a:cubicBezTo>
                    <a:pt x="3014694" y="688510"/>
                    <a:pt x="3006591" y="693376"/>
                    <a:pt x="3000625" y="700088"/>
                  </a:cubicBezTo>
                  <a:cubicBezTo>
                    <a:pt x="2993872" y="707685"/>
                    <a:pt x="2988413" y="716379"/>
                    <a:pt x="2981575" y="723900"/>
                  </a:cubicBezTo>
                  <a:cubicBezTo>
                    <a:pt x="2968021" y="738809"/>
                    <a:pt x="2941452" y="764500"/>
                    <a:pt x="2924425" y="776288"/>
                  </a:cubicBezTo>
                  <a:cubicBezTo>
                    <a:pt x="2913902" y="783573"/>
                    <a:pt x="2902535" y="789614"/>
                    <a:pt x="2891087" y="795338"/>
                  </a:cubicBezTo>
                  <a:cubicBezTo>
                    <a:pt x="2877103" y="802330"/>
                    <a:pt x="2862797" y="808721"/>
                    <a:pt x="2848225" y="814388"/>
                  </a:cubicBezTo>
                  <a:cubicBezTo>
                    <a:pt x="2818749" y="825851"/>
                    <a:pt x="2797542" y="831075"/>
                    <a:pt x="2767262" y="838200"/>
                  </a:cubicBezTo>
                  <a:cubicBezTo>
                    <a:pt x="2753015" y="841552"/>
                    <a:pt x="2738752" y="844855"/>
                    <a:pt x="2724400" y="847725"/>
                  </a:cubicBezTo>
                  <a:cubicBezTo>
                    <a:pt x="2714931" y="849619"/>
                    <a:pt x="2705234" y="850317"/>
                    <a:pt x="2695825" y="852488"/>
                  </a:cubicBezTo>
                  <a:cubicBezTo>
                    <a:pt x="2684564" y="855087"/>
                    <a:pt x="2673820" y="859747"/>
                    <a:pt x="2662487" y="862013"/>
                  </a:cubicBezTo>
                  <a:cubicBezTo>
                    <a:pt x="2649937" y="864523"/>
                    <a:pt x="2637074" y="865083"/>
                    <a:pt x="2624387" y="866775"/>
                  </a:cubicBezTo>
                  <a:cubicBezTo>
                    <a:pt x="2613260" y="868259"/>
                    <a:pt x="2602083" y="869469"/>
                    <a:pt x="2591050" y="871538"/>
                  </a:cubicBezTo>
                  <a:cubicBezTo>
                    <a:pt x="2576665" y="874235"/>
                    <a:pt x="2562573" y="878366"/>
                    <a:pt x="2548187" y="881063"/>
                  </a:cubicBezTo>
                  <a:cubicBezTo>
                    <a:pt x="2537154" y="883132"/>
                    <a:pt x="2525894" y="883817"/>
                    <a:pt x="2514850" y="885825"/>
                  </a:cubicBezTo>
                  <a:cubicBezTo>
                    <a:pt x="2491385" y="890091"/>
                    <a:pt x="2493841" y="893016"/>
                    <a:pt x="2467225" y="900113"/>
                  </a:cubicBezTo>
                  <a:cubicBezTo>
                    <a:pt x="2453083" y="903884"/>
                    <a:pt x="2438609" y="906286"/>
                    <a:pt x="2424362" y="909638"/>
                  </a:cubicBezTo>
                  <a:cubicBezTo>
                    <a:pt x="2411619" y="912636"/>
                    <a:pt x="2399099" y="916596"/>
                    <a:pt x="2386262" y="919163"/>
                  </a:cubicBezTo>
                  <a:cubicBezTo>
                    <a:pt x="2357432" y="924929"/>
                    <a:pt x="2318023" y="926610"/>
                    <a:pt x="2291012" y="928688"/>
                  </a:cubicBezTo>
                  <a:cubicBezTo>
                    <a:pt x="2273592" y="932172"/>
                    <a:pt x="2254739" y="934918"/>
                    <a:pt x="2238625" y="942975"/>
                  </a:cubicBezTo>
                  <a:cubicBezTo>
                    <a:pt x="2231525" y="946525"/>
                    <a:pt x="2226272" y="953001"/>
                    <a:pt x="2219575" y="957263"/>
                  </a:cubicBezTo>
                  <a:cubicBezTo>
                    <a:pt x="2208777" y="964134"/>
                    <a:pt x="2196418" y="968556"/>
                    <a:pt x="2186237" y="976313"/>
                  </a:cubicBezTo>
                  <a:cubicBezTo>
                    <a:pt x="2162953" y="994053"/>
                    <a:pt x="2144663" y="1018403"/>
                    <a:pt x="2119562" y="1033463"/>
                  </a:cubicBezTo>
                  <a:cubicBezTo>
                    <a:pt x="2111625" y="1038225"/>
                    <a:pt x="2102861" y="1041824"/>
                    <a:pt x="2095750" y="1047750"/>
                  </a:cubicBezTo>
                  <a:cubicBezTo>
                    <a:pt x="2083677" y="1057811"/>
                    <a:pt x="2076857" y="1074897"/>
                    <a:pt x="2062412" y="1081088"/>
                  </a:cubicBezTo>
                  <a:cubicBezTo>
                    <a:pt x="2051300" y="1085850"/>
                    <a:pt x="2039623" y="1089468"/>
                    <a:pt x="2029075" y="1095375"/>
                  </a:cubicBezTo>
                  <a:cubicBezTo>
                    <a:pt x="2007443" y="1107489"/>
                    <a:pt x="1950032" y="1147360"/>
                    <a:pt x="1914775" y="1162050"/>
                  </a:cubicBezTo>
                  <a:cubicBezTo>
                    <a:pt x="1905507" y="1165912"/>
                    <a:pt x="1895621" y="1168104"/>
                    <a:pt x="1886200" y="1171575"/>
                  </a:cubicBezTo>
                  <a:cubicBezTo>
                    <a:pt x="1865452" y="1179219"/>
                    <a:pt x="1845548" y="1189313"/>
                    <a:pt x="1824287" y="1195388"/>
                  </a:cubicBezTo>
                  <a:cubicBezTo>
                    <a:pt x="1813175" y="1198563"/>
                    <a:pt x="1801834" y="1201026"/>
                    <a:pt x="1790950" y="1204913"/>
                  </a:cubicBezTo>
                  <a:cubicBezTo>
                    <a:pt x="1745856" y="1221018"/>
                    <a:pt x="1770320" y="1218493"/>
                    <a:pt x="1724275" y="1228725"/>
                  </a:cubicBezTo>
                  <a:cubicBezTo>
                    <a:pt x="1692667" y="1235749"/>
                    <a:pt x="1660633" y="1240751"/>
                    <a:pt x="1629025" y="1247775"/>
                  </a:cubicBezTo>
                  <a:cubicBezTo>
                    <a:pt x="1600450" y="1254125"/>
                    <a:pt x="1571446" y="1258783"/>
                    <a:pt x="1543300" y="1266825"/>
                  </a:cubicBezTo>
                  <a:cubicBezTo>
                    <a:pt x="1532187" y="1270000"/>
                    <a:pt x="1521362" y="1274450"/>
                    <a:pt x="1509962" y="1276350"/>
                  </a:cubicBezTo>
                  <a:cubicBezTo>
                    <a:pt x="1492666" y="1279233"/>
                    <a:pt x="1475103" y="1280639"/>
                    <a:pt x="1457575" y="1281113"/>
                  </a:cubicBezTo>
                  <a:cubicBezTo>
                    <a:pt x="1357586" y="1283815"/>
                    <a:pt x="1257550" y="1284288"/>
                    <a:pt x="1157537" y="1285875"/>
                  </a:cubicBezTo>
                  <a:cubicBezTo>
                    <a:pt x="1143250" y="1287463"/>
                    <a:pt x="1128906" y="1288605"/>
                    <a:pt x="1114675" y="1290638"/>
                  </a:cubicBezTo>
                  <a:cubicBezTo>
                    <a:pt x="1095556" y="1293369"/>
                    <a:pt x="1076710" y="1297949"/>
                    <a:pt x="1057525" y="1300163"/>
                  </a:cubicBezTo>
                  <a:cubicBezTo>
                    <a:pt x="1035390" y="1302717"/>
                    <a:pt x="1013061" y="1303148"/>
                    <a:pt x="990850" y="1304925"/>
                  </a:cubicBezTo>
                  <a:cubicBezTo>
                    <a:pt x="973371" y="1306323"/>
                    <a:pt x="955925" y="1308100"/>
                    <a:pt x="938462" y="1309688"/>
                  </a:cubicBezTo>
                  <a:cubicBezTo>
                    <a:pt x="905125" y="1319213"/>
                    <a:pt x="872448" y="1331464"/>
                    <a:pt x="838450" y="1338263"/>
                  </a:cubicBezTo>
                  <a:cubicBezTo>
                    <a:pt x="830512" y="1339850"/>
                    <a:pt x="822539" y="1341269"/>
                    <a:pt x="814637" y="1343025"/>
                  </a:cubicBezTo>
                  <a:cubicBezTo>
                    <a:pt x="793962" y="1347620"/>
                    <a:pt x="773460" y="1352993"/>
                    <a:pt x="752725" y="1357313"/>
                  </a:cubicBezTo>
                  <a:cubicBezTo>
                    <a:pt x="735349" y="1360933"/>
                    <a:pt x="717382" y="1361889"/>
                    <a:pt x="700337" y="1366838"/>
                  </a:cubicBezTo>
                  <a:cubicBezTo>
                    <a:pt x="586011" y="1400029"/>
                    <a:pt x="637833" y="1388982"/>
                    <a:pt x="562225" y="1419225"/>
                  </a:cubicBezTo>
                  <a:cubicBezTo>
                    <a:pt x="521165" y="1435649"/>
                    <a:pt x="479047" y="1449430"/>
                    <a:pt x="438400" y="1466850"/>
                  </a:cubicBezTo>
                  <a:cubicBezTo>
                    <a:pt x="427287" y="1471613"/>
                    <a:pt x="415122" y="1474432"/>
                    <a:pt x="405062" y="1481138"/>
                  </a:cubicBezTo>
                  <a:cubicBezTo>
                    <a:pt x="383736" y="1495356"/>
                    <a:pt x="342308" y="1533911"/>
                    <a:pt x="319337" y="1552575"/>
                  </a:cubicBezTo>
                  <a:cubicBezTo>
                    <a:pt x="312074" y="1558476"/>
                    <a:pt x="259291" y="1598334"/>
                    <a:pt x="247900" y="1609725"/>
                  </a:cubicBezTo>
                  <a:cubicBezTo>
                    <a:pt x="236787" y="1620838"/>
                    <a:pt x="226051" y="1632340"/>
                    <a:pt x="214562" y="1643063"/>
                  </a:cubicBezTo>
                  <a:cubicBezTo>
                    <a:pt x="180484" y="1674868"/>
                    <a:pt x="136845" y="1705869"/>
                    <a:pt x="109787" y="1743075"/>
                  </a:cubicBezTo>
                  <a:lnTo>
                    <a:pt x="71687" y="1795463"/>
                  </a:lnTo>
                  <a:cubicBezTo>
                    <a:pt x="41140" y="1887107"/>
                    <a:pt x="63546" y="1807969"/>
                    <a:pt x="47875" y="1976438"/>
                  </a:cubicBezTo>
                  <a:cubicBezTo>
                    <a:pt x="45796" y="1998792"/>
                    <a:pt x="40742" y="2020790"/>
                    <a:pt x="38350" y="2043113"/>
                  </a:cubicBezTo>
                  <a:cubicBezTo>
                    <a:pt x="36391" y="2061399"/>
                    <a:pt x="32414" y="2139441"/>
                    <a:pt x="28825" y="2162175"/>
                  </a:cubicBezTo>
                  <a:cubicBezTo>
                    <a:pt x="26783" y="2175106"/>
                    <a:pt x="22298" y="2187532"/>
                    <a:pt x="19300" y="2200275"/>
                  </a:cubicBezTo>
                  <a:cubicBezTo>
                    <a:pt x="15948" y="2214522"/>
                    <a:pt x="12950" y="2228850"/>
                    <a:pt x="9775" y="2243138"/>
                  </a:cubicBezTo>
                  <a:cubicBezTo>
                    <a:pt x="8914" y="2251746"/>
                    <a:pt x="250" y="2336931"/>
                    <a:pt x="250" y="2343150"/>
                  </a:cubicBezTo>
                  <a:cubicBezTo>
                    <a:pt x="250" y="2419367"/>
                    <a:pt x="-1648" y="2495825"/>
                    <a:pt x="5012" y="2571750"/>
                  </a:cubicBezTo>
                  <a:cubicBezTo>
                    <a:pt x="7842" y="2604012"/>
                    <a:pt x="42997" y="2637246"/>
                    <a:pt x="62162" y="2657475"/>
                  </a:cubicBezTo>
                  <a:cubicBezTo>
                    <a:pt x="85892" y="2682524"/>
                    <a:pt x="121649" y="2719837"/>
                    <a:pt x="152650" y="2738438"/>
                  </a:cubicBezTo>
                  <a:cubicBezTo>
                    <a:pt x="170775" y="2749313"/>
                    <a:pt x="232076" y="2779244"/>
                    <a:pt x="262187" y="2790825"/>
                  </a:cubicBezTo>
                  <a:cubicBezTo>
                    <a:pt x="271558" y="2794429"/>
                    <a:pt x="281237" y="2797175"/>
                    <a:pt x="290762" y="2800350"/>
                  </a:cubicBezTo>
                  <a:cubicBezTo>
                    <a:pt x="335212" y="2797175"/>
                    <a:pt x="379807" y="2795615"/>
                    <a:pt x="424112" y="2790825"/>
                  </a:cubicBezTo>
                  <a:cubicBezTo>
                    <a:pt x="438663" y="2789252"/>
                    <a:pt x="452589" y="2783997"/>
                    <a:pt x="466975" y="2781300"/>
                  </a:cubicBezTo>
                  <a:cubicBezTo>
                    <a:pt x="478008" y="2779231"/>
                    <a:pt x="489200" y="2778125"/>
                    <a:pt x="500312" y="2776538"/>
                  </a:cubicBezTo>
                  <a:cubicBezTo>
                    <a:pt x="517775" y="2770188"/>
                    <a:pt x="534884" y="2762767"/>
                    <a:pt x="552700" y="2757488"/>
                  </a:cubicBezTo>
                  <a:cubicBezTo>
                    <a:pt x="577803" y="2750050"/>
                    <a:pt x="604171" y="2747039"/>
                    <a:pt x="628900" y="2738438"/>
                  </a:cubicBezTo>
                  <a:cubicBezTo>
                    <a:pt x="677347" y="2721587"/>
                    <a:pt x="723991" y="2699935"/>
                    <a:pt x="771775" y="2681288"/>
                  </a:cubicBezTo>
                  <a:cubicBezTo>
                    <a:pt x="789085" y="2674533"/>
                    <a:pt x="807037" y="2669448"/>
                    <a:pt x="824162" y="2662238"/>
                  </a:cubicBezTo>
                  <a:cubicBezTo>
                    <a:pt x="854325" y="2649538"/>
                    <a:pt x="883370" y="2633763"/>
                    <a:pt x="914650" y="2624138"/>
                  </a:cubicBezTo>
                  <a:cubicBezTo>
                    <a:pt x="1032959" y="2587735"/>
                    <a:pt x="920297" y="2623951"/>
                    <a:pt x="1038475" y="2581275"/>
                  </a:cubicBezTo>
                  <a:cubicBezTo>
                    <a:pt x="1074835" y="2568145"/>
                    <a:pt x="1112912" y="2559375"/>
                    <a:pt x="1148012" y="2543175"/>
                  </a:cubicBezTo>
                  <a:cubicBezTo>
                    <a:pt x="1168650" y="2533650"/>
                    <a:pt x="1188888" y="2523206"/>
                    <a:pt x="1209925" y="2514600"/>
                  </a:cubicBezTo>
                  <a:cubicBezTo>
                    <a:pt x="1223864" y="2508898"/>
                    <a:pt x="1239177" y="2506760"/>
                    <a:pt x="1252787" y="2500313"/>
                  </a:cubicBezTo>
                  <a:cubicBezTo>
                    <a:pt x="1269518" y="2492388"/>
                    <a:pt x="1284112" y="2480515"/>
                    <a:pt x="1300412" y="2471738"/>
                  </a:cubicBezTo>
                  <a:cubicBezTo>
                    <a:pt x="1346048" y="2447165"/>
                    <a:pt x="1397060" y="2431399"/>
                    <a:pt x="1438525" y="2400300"/>
                  </a:cubicBezTo>
                  <a:cubicBezTo>
                    <a:pt x="1457575" y="2386013"/>
                    <a:pt x="1475619" y="2370274"/>
                    <a:pt x="1495675" y="2357438"/>
                  </a:cubicBezTo>
                  <a:cubicBezTo>
                    <a:pt x="1515417" y="2344803"/>
                    <a:pt x="1537284" y="2335813"/>
                    <a:pt x="1557587" y="2324100"/>
                  </a:cubicBezTo>
                  <a:cubicBezTo>
                    <a:pt x="1578577" y="2311991"/>
                    <a:pt x="1598357" y="2297840"/>
                    <a:pt x="1619500" y="2286000"/>
                  </a:cubicBezTo>
                  <a:cubicBezTo>
                    <a:pt x="1638083" y="2275593"/>
                    <a:pt x="1658792" y="2269032"/>
                    <a:pt x="1676650" y="2257425"/>
                  </a:cubicBezTo>
                  <a:cubicBezTo>
                    <a:pt x="1708485" y="2236733"/>
                    <a:pt x="1712605" y="2222693"/>
                    <a:pt x="1738562" y="2200275"/>
                  </a:cubicBezTo>
                  <a:cubicBezTo>
                    <a:pt x="1765021" y="2177424"/>
                    <a:pt x="1792510" y="2155791"/>
                    <a:pt x="1819525" y="2133600"/>
                  </a:cubicBezTo>
                  <a:cubicBezTo>
                    <a:pt x="1836960" y="2119279"/>
                    <a:pt x="1857818" y="2108356"/>
                    <a:pt x="1871912" y="2090738"/>
                  </a:cubicBezTo>
                  <a:cubicBezTo>
                    <a:pt x="1878262" y="2082800"/>
                    <a:pt x="1884863" y="2075057"/>
                    <a:pt x="1890962" y="2066925"/>
                  </a:cubicBezTo>
                  <a:cubicBezTo>
                    <a:pt x="1899156" y="2056000"/>
                    <a:pt x="1904670" y="2042774"/>
                    <a:pt x="1914775" y="2033588"/>
                  </a:cubicBezTo>
                  <a:cubicBezTo>
                    <a:pt x="1922655" y="2026425"/>
                    <a:pt x="1934489" y="2025207"/>
                    <a:pt x="1943350" y="2019300"/>
                  </a:cubicBezTo>
                  <a:cubicBezTo>
                    <a:pt x="1971240" y="2000706"/>
                    <a:pt x="1984137" y="1980040"/>
                    <a:pt x="2010025" y="1957388"/>
                  </a:cubicBezTo>
                  <a:cubicBezTo>
                    <a:pt x="2021972" y="1946934"/>
                    <a:pt x="2035871" y="1938905"/>
                    <a:pt x="2048125" y="1928813"/>
                  </a:cubicBezTo>
                  <a:cubicBezTo>
                    <a:pt x="2081449" y="1901369"/>
                    <a:pt x="2091286" y="1890414"/>
                    <a:pt x="2119562" y="1862138"/>
                  </a:cubicBezTo>
                  <a:cubicBezTo>
                    <a:pt x="2125912" y="1847850"/>
                    <a:pt x="2129939" y="1832284"/>
                    <a:pt x="2138612" y="1819275"/>
                  </a:cubicBezTo>
                  <a:cubicBezTo>
                    <a:pt x="2146084" y="1808067"/>
                    <a:pt x="2158085" y="1800630"/>
                    <a:pt x="2167187" y="1790700"/>
                  </a:cubicBezTo>
                  <a:cubicBezTo>
                    <a:pt x="2175565" y="1781560"/>
                    <a:pt x="2181860" y="1770503"/>
                    <a:pt x="2191000" y="1762125"/>
                  </a:cubicBezTo>
                  <a:cubicBezTo>
                    <a:pt x="2205916" y="1748452"/>
                    <a:pt x="2271274" y="1708117"/>
                    <a:pt x="2281487" y="1704975"/>
                  </a:cubicBezTo>
                  <a:cubicBezTo>
                    <a:pt x="2296013" y="1700506"/>
                    <a:pt x="2361092" y="1681842"/>
                    <a:pt x="2381500" y="1671638"/>
                  </a:cubicBezTo>
                  <a:cubicBezTo>
                    <a:pt x="2394895" y="1664940"/>
                    <a:pt x="2405934" y="1653951"/>
                    <a:pt x="2419600" y="1647825"/>
                  </a:cubicBezTo>
                  <a:cubicBezTo>
                    <a:pt x="2452153" y="1633232"/>
                    <a:pt x="2486408" y="1622769"/>
                    <a:pt x="2519612" y="1609725"/>
                  </a:cubicBezTo>
                  <a:cubicBezTo>
                    <a:pt x="2564062" y="1592263"/>
                    <a:pt x="2607317" y="1571383"/>
                    <a:pt x="2652962" y="1557338"/>
                  </a:cubicBezTo>
                  <a:cubicBezTo>
                    <a:pt x="2673600" y="1550988"/>
                    <a:pt x="2694113" y="1544220"/>
                    <a:pt x="2714875" y="1538288"/>
                  </a:cubicBezTo>
                  <a:cubicBezTo>
                    <a:pt x="2727462" y="1534692"/>
                    <a:pt x="2740463" y="1532613"/>
                    <a:pt x="2752975" y="1528763"/>
                  </a:cubicBezTo>
                  <a:cubicBezTo>
                    <a:pt x="2761146" y="1526249"/>
                    <a:pt x="2768365" y="1520703"/>
                    <a:pt x="2776787" y="1519238"/>
                  </a:cubicBezTo>
                  <a:cubicBezTo>
                    <a:pt x="2805113" y="1514312"/>
                    <a:pt x="2833937" y="1512888"/>
                    <a:pt x="2862512" y="1509713"/>
                  </a:cubicBezTo>
                  <a:cubicBezTo>
                    <a:pt x="2932938" y="1478413"/>
                    <a:pt x="2876822" y="1499605"/>
                    <a:pt x="2953000" y="1481138"/>
                  </a:cubicBezTo>
                  <a:cubicBezTo>
                    <a:pt x="2989672" y="1472248"/>
                    <a:pt x="3025535" y="1459963"/>
                    <a:pt x="3062537" y="1452563"/>
                  </a:cubicBezTo>
                  <a:cubicBezTo>
                    <a:pt x="3122712" y="1440528"/>
                    <a:pt x="3094098" y="1445046"/>
                    <a:pt x="3148262" y="1438275"/>
                  </a:cubicBezTo>
                  <a:cubicBezTo>
                    <a:pt x="3157787" y="1433513"/>
                    <a:pt x="3166808" y="1427570"/>
                    <a:pt x="3176837" y="1423988"/>
                  </a:cubicBezTo>
                  <a:cubicBezTo>
                    <a:pt x="3197603" y="1416572"/>
                    <a:pt x="3221721" y="1413332"/>
                    <a:pt x="3243512" y="1409700"/>
                  </a:cubicBezTo>
                  <a:cubicBezTo>
                    <a:pt x="3259387" y="1403350"/>
                    <a:pt x="3275739" y="1398083"/>
                    <a:pt x="3291137" y="1390650"/>
                  </a:cubicBezTo>
                  <a:cubicBezTo>
                    <a:pt x="3348983" y="1362725"/>
                    <a:pt x="3396379" y="1336648"/>
                    <a:pt x="3448300" y="1300163"/>
                  </a:cubicBezTo>
                  <a:cubicBezTo>
                    <a:pt x="3466949" y="1287058"/>
                    <a:pt x="3561565" y="1224584"/>
                    <a:pt x="3591175" y="1185863"/>
                  </a:cubicBezTo>
                  <a:cubicBezTo>
                    <a:pt x="3602421" y="1171157"/>
                    <a:pt x="3609693" y="1153781"/>
                    <a:pt x="3619750" y="1138238"/>
                  </a:cubicBezTo>
                  <a:cubicBezTo>
                    <a:pt x="3627169" y="1126773"/>
                    <a:pt x="3635987" y="1116263"/>
                    <a:pt x="3643562" y="1104900"/>
                  </a:cubicBezTo>
                  <a:cubicBezTo>
                    <a:pt x="3653301" y="1090292"/>
                    <a:pt x="3671895" y="1056572"/>
                    <a:pt x="3676900" y="1042988"/>
                  </a:cubicBezTo>
                  <a:cubicBezTo>
                    <a:pt x="3691704" y="1002806"/>
                    <a:pt x="3694176" y="971172"/>
                    <a:pt x="3700712" y="928688"/>
                  </a:cubicBezTo>
                  <a:cubicBezTo>
                    <a:pt x="3710715" y="778653"/>
                    <a:pt x="3702662" y="914785"/>
                    <a:pt x="3710237" y="657225"/>
                  </a:cubicBezTo>
                  <a:cubicBezTo>
                    <a:pt x="3711451" y="615937"/>
                    <a:pt x="3713412" y="574675"/>
                    <a:pt x="3715000" y="533400"/>
                  </a:cubicBezTo>
                  <a:cubicBezTo>
                    <a:pt x="3707773" y="461140"/>
                    <a:pt x="3716786" y="510183"/>
                    <a:pt x="3695950" y="447675"/>
                  </a:cubicBezTo>
                  <a:cubicBezTo>
                    <a:pt x="3692295" y="436711"/>
                    <a:pt x="3691346" y="424795"/>
                    <a:pt x="3686425" y="414338"/>
                  </a:cubicBezTo>
                  <a:cubicBezTo>
                    <a:pt x="3651686" y="340518"/>
                    <a:pt x="3671690" y="388775"/>
                    <a:pt x="3638800" y="347663"/>
                  </a:cubicBezTo>
                  <a:cubicBezTo>
                    <a:pt x="3631649" y="338724"/>
                    <a:pt x="3627027" y="327925"/>
                    <a:pt x="3619750" y="319088"/>
                  </a:cubicBezTo>
                  <a:cubicBezTo>
                    <a:pt x="3604747" y="300870"/>
                    <a:pt x="3587369" y="284716"/>
                    <a:pt x="3572125" y="266700"/>
                  </a:cubicBezTo>
                  <a:cubicBezTo>
                    <a:pt x="3552427" y="243421"/>
                    <a:pt x="3539370" y="213560"/>
                    <a:pt x="3514975" y="195263"/>
                  </a:cubicBezTo>
                  <a:cubicBezTo>
                    <a:pt x="3508625" y="190500"/>
                    <a:pt x="3501538" y="186588"/>
                    <a:pt x="3495925" y="180975"/>
                  </a:cubicBezTo>
                  <a:cubicBezTo>
                    <a:pt x="3488737" y="173787"/>
                    <a:pt x="3483628" y="164760"/>
                    <a:pt x="3476875" y="157163"/>
                  </a:cubicBezTo>
                  <a:cubicBezTo>
                    <a:pt x="3470909" y="150451"/>
                    <a:pt x="3463669" y="144931"/>
                    <a:pt x="3457825" y="138113"/>
                  </a:cubicBezTo>
                  <a:cubicBezTo>
                    <a:pt x="3454100" y="133767"/>
                    <a:pt x="3452608" y="127594"/>
                    <a:pt x="3448300" y="123825"/>
                  </a:cubicBezTo>
                  <a:cubicBezTo>
                    <a:pt x="3439685" y="116287"/>
                    <a:pt x="3428983" y="111508"/>
                    <a:pt x="3419725" y="104775"/>
                  </a:cubicBezTo>
                  <a:cubicBezTo>
                    <a:pt x="3402501" y="92249"/>
                    <a:pt x="3392046" y="79749"/>
                    <a:pt x="3372100" y="71438"/>
                  </a:cubicBezTo>
                  <a:cubicBezTo>
                    <a:pt x="3361432" y="66993"/>
                    <a:pt x="3349493" y="66205"/>
                    <a:pt x="3338762" y="61913"/>
                  </a:cubicBezTo>
                  <a:cubicBezTo>
                    <a:pt x="3306292" y="48925"/>
                    <a:pt x="3278758" y="26099"/>
                    <a:pt x="3243512" y="19050"/>
                  </a:cubicBezTo>
                  <a:cubicBezTo>
                    <a:pt x="3227637" y="15875"/>
                    <a:pt x="3211878" y="12050"/>
                    <a:pt x="3195887" y="9525"/>
                  </a:cubicBezTo>
                  <a:cubicBezTo>
                    <a:pt x="3172852" y="5888"/>
                    <a:pt x="3115719" y="1654"/>
                    <a:pt x="3095875" y="0"/>
                  </a:cubicBezTo>
                  <a:cubicBezTo>
                    <a:pt x="3045543" y="3247"/>
                    <a:pt x="2960715" y="-3857"/>
                    <a:pt x="2905375" y="23813"/>
                  </a:cubicBezTo>
                  <a:cubicBezTo>
                    <a:pt x="2893160" y="29920"/>
                    <a:pt x="2883150" y="39688"/>
                    <a:pt x="2872037" y="47625"/>
                  </a:cubicBezTo>
                  <a:cubicBezTo>
                    <a:pt x="2870450" y="53975"/>
                    <a:pt x="2868695" y="60285"/>
                    <a:pt x="2867275" y="66675"/>
                  </a:cubicBezTo>
                  <a:close/>
                </a:path>
              </a:pathLst>
            </a:custGeom>
            <a:noFill/>
            <a:ln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F52B2605-D44A-4A83-ABD2-42FB7BC3E39C}"/>
                </a:ext>
              </a:extLst>
            </p:cNvPr>
            <p:cNvSpPr txBox="1"/>
            <p:nvPr/>
          </p:nvSpPr>
          <p:spPr>
            <a:xfrm rot="20108070">
              <a:off x="3682764" y="3937226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</p:grpSp>
      <p:cxnSp>
        <p:nvCxnSpPr>
          <p:cNvPr id="28" name="Straight Connector 27">
            <a:extLst>
              <a:ext uri="{FF2B5EF4-FFF2-40B4-BE49-F238E27FC236}">
                <a16:creationId xmlns:a16="http://schemas.microsoft.com/office/drawing/2014/main" id="{C8139970-2E43-4A67-81EC-D1A0B95A6504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E008506C-8EB8-40B9-BDE1-4F225AFE1F3F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1B5AF28D-8628-427A-8E18-810C4298909E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31" name="TextBox 30">
            <a:extLst>
              <a:ext uri="{FF2B5EF4-FFF2-40B4-BE49-F238E27FC236}">
                <a16:creationId xmlns:a16="http://schemas.microsoft.com/office/drawing/2014/main" id="{C9993798-78C7-46B8-9C14-9B783F0952E0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5BA1CDF-582A-4C8D-A207-D9C541B8D609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0AA9DD65-3B39-46B2-865B-CE2CEEB15549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9FA3FF32-28A4-4734-A6F2-22C5BEA0CAC2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8D766105-420B-4407-A3DB-4EDAAC3360E3}"/>
              </a:ext>
            </a:extLst>
          </p:cNvPr>
          <p:cNvSpPr txBox="1"/>
          <p:nvPr/>
        </p:nvSpPr>
        <p:spPr>
          <a:xfrm>
            <a:off x="10272067" y="1184799"/>
            <a:ext cx="49084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 err="1">
                <a:solidFill>
                  <a:srgbClr val="004080"/>
                </a:solidFill>
              </a:rPr>
              <a:t>Nfib</a:t>
            </a:r>
            <a:endParaRPr lang="en-US" sz="1400" i="1" dirty="0">
              <a:solidFill>
                <a:srgbClr val="00408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628839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>
            <a:extLst>
              <a:ext uri="{FF2B5EF4-FFF2-40B4-BE49-F238E27FC236}">
                <a16:creationId xmlns:a16="http://schemas.microsoft.com/office/drawing/2014/main" id="{01019E47-DB0D-42B6-BA53-868AF6BDF1F3}"/>
              </a:ext>
            </a:extLst>
          </p:cNvPr>
          <p:cNvGrpSpPr/>
          <p:nvPr/>
        </p:nvGrpSpPr>
        <p:grpSpPr>
          <a:xfrm>
            <a:off x="1849530" y="353819"/>
            <a:ext cx="3848485" cy="2886364"/>
            <a:chOff x="484632" y="0"/>
            <a:chExt cx="9144000" cy="6858000"/>
          </a:xfrm>
        </p:grpSpPr>
        <p:pic>
          <p:nvPicPr>
            <p:cNvPr id="18" name="Picture 17">
              <a:extLst>
                <a:ext uri="{FF2B5EF4-FFF2-40B4-BE49-F238E27FC236}">
                  <a16:creationId xmlns:a16="http://schemas.microsoft.com/office/drawing/2014/main" id="{AE46364E-0761-43BA-8C5D-8609ED3F2BA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9545A496-340F-4DF4-A17B-637E7A6797DA}"/>
                </a:ext>
              </a:extLst>
            </p:cNvPr>
            <p:cNvSpPr/>
            <p:nvPr/>
          </p:nvSpPr>
          <p:spPr>
            <a:xfrm>
              <a:off x="3500260" y="2347913"/>
              <a:ext cx="5477186" cy="2386012"/>
            </a:xfrm>
            <a:custGeom>
              <a:avLst/>
              <a:gdLst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329415 w 5477186"/>
                <a:gd name="connsiteY105" fmla="*/ 681037 h 2386012"/>
                <a:gd name="connsiteX106" fmla="*/ 5277028 w 5477186"/>
                <a:gd name="connsiteY106" fmla="*/ 552450 h 2386012"/>
                <a:gd name="connsiteX107" fmla="*/ 5262740 w 5477186"/>
                <a:gd name="connsiteY107" fmla="*/ 519112 h 2386012"/>
                <a:gd name="connsiteX108" fmla="*/ 5243690 w 5477186"/>
                <a:gd name="connsiteY108" fmla="*/ 471487 h 2386012"/>
                <a:gd name="connsiteX109" fmla="*/ 5215115 w 5477186"/>
                <a:gd name="connsiteY109" fmla="*/ 423862 h 2386012"/>
                <a:gd name="connsiteX110" fmla="*/ 5186540 w 5477186"/>
                <a:gd name="connsiteY110" fmla="*/ 381000 h 2386012"/>
                <a:gd name="connsiteX111" fmla="*/ 5148440 w 5477186"/>
                <a:gd name="connsiteY111" fmla="*/ 323850 h 2386012"/>
                <a:gd name="connsiteX112" fmla="*/ 5119865 w 5477186"/>
                <a:gd name="connsiteY112" fmla="*/ 295275 h 2386012"/>
                <a:gd name="connsiteX113" fmla="*/ 5105578 w 5477186"/>
                <a:gd name="connsiteY113" fmla="*/ 271462 h 2386012"/>
                <a:gd name="connsiteX114" fmla="*/ 5048428 w 5477186"/>
                <a:gd name="connsiteY114" fmla="*/ 219075 h 2386012"/>
                <a:gd name="connsiteX115" fmla="*/ 5024615 w 5477186"/>
                <a:gd name="connsiteY115" fmla="*/ 204787 h 2386012"/>
                <a:gd name="connsiteX116" fmla="*/ 5000803 w 5477186"/>
                <a:gd name="connsiteY116" fmla="*/ 185737 h 2386012"/>
                <a:gd name="connsiteX117" fmla="*/ 4867453 w 5477186"/>
                <a:gd name="connsiteY117" fmla="*/ 128587 h 2386012"/>
                <a:gd name="connsiteX118" fmla="*/ 4738865 w 5477186"/>
                <a:gd name="connsiteY118" fmla="*/ 90487 h 2386012"/>
                <a:gd name="connsiteX119" fmla="*/ 4615040 w 5477186"/>
                <a:gd name="connsiteY119" fmla="*/ 38100 h 2386012"/>
                <a:gd name="connsiteX120" fmla="*/ 4591228 w 5477186"/>
                <a:gd name="connsiteY120" fmla="*/ 28575 h 2386012"/>
                <a:gd name="connsiteX121" fmla="*/ 4557890 w 5477186"/>
                <a:gd name="connsiteY121" fmla="*/ 23812 h 2386012"/>
                <a:gd name="connsiteX122" fmla="*/ 4538840 w 5477186"/>
                <a:gd name="connsiteY122" fmla="*/ 19050 h 2386012"/>
                <a:gd name="connsiteX123" fmla="*/ 4472165 w 5477186"/>
                <a:gd name="connsiteY123" fmla="*/ 14287 h 2386012"/>
                <a:gd name="connsiteX124" fmla="*/ 4434065 w 5477186"/>
                <a:gd name="connsiteY124" fmla="*/ 9525 h 2386012"/>
                <a:gd name="connsiteX125" fmla="*/ 4348340 w 5477186"/>
                <a:gd name="connsiteY125" fmla="*/ 0 h 2386012"/>
                <a:gd name="connsiteX126" fmla="*/ 4057828 w 5477186"/>
                <a:gd name="connsiteY126" fmla="*/ 9525 h 2386012"/>
                <a:gd name="connsiteX127" fmla="*/ 4005440 w 5477186"/>
                <a:gd name="connsiteY127" fmla="*/ 23812 h 2386012"/>
                <a:gd name="connsiteX128" fmla="*/ 3957815 w 5477186"/>
                <a:gd name="connsiteY128" fmla="*/ 47625 h 2386012"/>
                <a:gd name="connsiteX129" fmla="*/ 3943528 w 5477186"/>
                <a:gd name="connsiteY129" fmla="*/ 61912 h 2386012"/>
                <a:gd name="connsiteX130" fmla="*/ 3910190 w 5477186"/>
                <a:gd name="connsiteY130" fmla="*/ 109537 h 2386012"/>
                <a:gd name="connsiteX131" fmla="*/ 3891140 w 5477186"/>
                <a:gd name="connsiteY131" fmla="*/ 171450 h 2386012"/>
                <a:gd name="connsiteX132" fmla="*/ 3881615 w 5477186"/>
                <a:gd name="connsiteY132" fmla="*/ 214312 h 2386012"/>
                <a:gd name="connsiteX133" fmla="*/ 3872090 w 5477186"/>
                <a:gd name="connsiteY133" fmla="*/ 238125 h 2386012"/>
                <a:gd name="connsiteX134" fmla="*/ 3862565 w 5477186"/>
                <a:gd name="connsiteY134" fmla="*/ 280987 h 2386012"/>
                <a:gd name="connsiteX135" fmla="*/ 3829228 w 5477186"/>
                <a:gd name="connsiteY135" fmla="*/ 347662 h 2386012"/>
                <a:gd name="connsiteX136" fmla="*/ 3800653 w 5477186"/>
                <a:gd name="connsiteY136" fmla="*/ 400050 h 2386012"/>
                <a:gd name="connsiteX137" fmla="*/ 3781603 w 5477186"/>
                <a:gd name="connsiteY137" fmla="*/ 414337 h 2386012"/>
                <a:gd name="connsiteX138" fmla="*/ 3743503 w 5477186"/>
                <a:gd name="connsiteY138" fmla="*/ 438150 h 2386012"/>
                <a:gd name="connsiteX139" fmla="*/ 3686353 w 5477186"/>
                <a:gd name="connsiteY139" fmla="*/ 485775 h 2386012"/>
                <a:gd name="connsiteX140" fmla="*/ 3662540 w 5477186"/>
                <a:gd name="connsiteY140" fmla="*/ 519112 h 2386012"/>
                <a:gd name="connsiteX141" fmla="*/ 3638728 w 5477186"/>
                <a:gd name="connsiteY141" fmla="*/ 542925 h 2386012"/>
                <a:gd name="connsiteX142" fmla="*/ 3610153 w 5477186"/>
                <a:gd name="connsiteY142" fmla="*/ 590550 h 2386012"/>
                <a:gd name="connsiteX143" fmla="*/ 3581578 w 5477186"/>
                <a:gd name="connsiteY143" fmla="*/ 628650 h 2386012"/>
                <a:gd name="connsiteX144" fmla="*/ 3567290 w 5477186"/>
                <a:gd name="connsiteY144" fmla="*/ 647700 h 2386012"/>
                <a:gd name="connsiteX145" fmla="*/ 3510140 w 5477186"/>
                <a:gd name="connsiteY145" fmla="*/ 704850 h 2386012"/>
                <a:gd name="connsiteX146" fmla="*/ 3472040 w 5477186"/>
                <a:gd name="connsiteY146" fmla="*/ 738187 h 2386012"/>
                <a:gd name="connsiteX147" fmla="*/ 3448228 w 5477186"/>
                <a:gd name="connsiteY147" fmla="*/ 766762 h 2386012"/>
                <a:gd name="connsiteX148" fmla="*/ 3429178 w 5477186"/>
                <a:gd name="connsiteY148" fmla="*/ 776287 h 2386012"/>
                <a:gd name="connsiteX149" fmla="*/ 3405365 w 5477186"/>
                <a:gd name="connsiteY149" fmla="*/ 790575 h 2386012"/>
                <a:gd name="connsiteX150" fmla="*/ 3391078 w 5477186"/>
                <a:gd name="connsiteY150" fmla="*/ 800100 h 2386012"/>
                <a:gd name="connsiteX151" fmla="*/ 3372028 w 5477186"/>
                <a:gd name="connsiteY151" fmla="*/ 809625 h 2386012"/>
                <a:gd name="connsiteX152" fmla="*/ 3329165 w 5477186"/>
                <a:gd name="connsiteY152" fmla="*/ 833437 h 2386012"/>
                <a:gd name="connsiteX153" fmla="*/ 3291065 w 5477186"/>
                <a:gd name="connsiteY153" fmla="*/ 857250 h 2386012"/>
                <a:gd name="connsiteX154" fmla="*/ 3219628 w 5477186"/>
                <a:gd name="connsiteY154" fmla="*/ 890587 h 2386012"/>
                <a:gd name="connsiteX155" fmla="*/ 3157715 w 5477186"/>
                <a:gd name="connsiteY155" fmla="*/ 914400 h 2386012"/>
                <a:gd name="connsiteX156" fmla="*/ 3124378 w 5477186"/>
                <a:gd name="connsiteY156" fmla="*/ 923925 h 2386012"/>
                <a:gd name="connsiteX157" fmla="*/ 3091040 w 5477186"/>
                <a:gd name="connsiteY157" fmla="*/ 928687 h 2386012"/>
                <a:gd name="connsiteX158" fmla="*/ 3067228 w 5477186"/>
                <a:gd name="connsiteY158" fmla="*/ 933450 h 2386012"/>
                <a:gd name="connsiteX159" fmla="*/ 3052940 w 5477186"/>
                <a:gd name="connsiteY159" fmla="*/ 938212 h 2386012"/>
                <a:gd name="connsiteX160" fmla="*/ 2995790 w 5477186"/>
                <a:gd name="connsiteY160" fmla="*/ 947737 h 2386012"/>
                <a:gd name="connsiteX161" fmla="*/ 2938640 w 5477186"/>
                <a:gd name="connsiteY161" fmla="*/ 957262 h 2386012"/>
                <a:gd name="connsiteX162" fmla="*/ 2895778 w 5477186"/>
                <a:gd name="connsiteY162" fmla="*/ 971550 h 2386012"/>
                <a:gd name="connsiteX163" fmla="*/ 2848153 w 5477186"/>
                <a:gd name="connsiteY163" fmla="*/ 990600 h 2386012"/>
                <a:gd name="connsiteX164" fmla="*/ 2838628 w 5477186"/>
                <a:gd name="connsiteY164" fmla="*/ 1004887 h 2386012"/>
                <a:gd name="connsiteX165" fmla="*/ 2791003 w 5477186"/>
                <a:gd name="connsiteY165" fmla="*/ 1023937 h 2386012"/>
                <a:gd name="connsiteX166" fmla="*/ 2738615 w 5477186"/>
                <a:gd name="connsiteY166" fmla="*/ 1047750 h 2386012"/>
                <a:gd name="connsiteX167" fmla="*/ 2719565 w 5477186"/>
                <a:gd name="connsiteY167" fmla="*/ 1062037 h 2386012"/>
                <a:gd name="connsiteX168" fmla="*/ 2652890 w 5477186"/>
                <a:gd name="connsiteY168" fmla="*/ 1090612 h 2386012"/>
                <a:gd name="connsiteX169" fmla="*/ 2610028 w 5477186"/>
                <a:gd name="connsiteY169" fmla="*/ 1128712 h 2386012"/>
                <a:gd name="connsiteX170" fmla="*/ 2562403 w 5477186"/>
                <a:gd name="connsiteY170" fmla="*/ 1162050 h 2386012"/>
                <a:gd name="connsiteX171" fmla="*/ 2505253 w 5477186"/>
                <a:gd name="connsiteY171" fmla="*/ 1209675 h 2386012"/>
                <a:gd name="connsiteX172" fmla="*/ 2400478 w 5477186"/>
                <a:gd name="connsiteY172" fmla="*/ 1262062 h 2386012"/>
                <a:gd name="connsiteX173" fmla="*/ 2362378 w 5477186"/>
                <a:gd name="connsiteY173" fmla="*/ 1271587 h 2386012"/>
                <a:gd name="connsiteX174" fmla="*/ 2314753 w 5477186"/>
                <a:gd name="connsiteY174" fmla="*/ 1290637 h 2386012"/>
                <a:gd name="connsiteX175" fmla="*/ 2257603 w 5477186"/>
                <a:gd name="connsiteY175" fmla="*/ 1304925 h 2386012"/>
                <a:gd name="connsiteX176" fmla="*/ 2090915 w 5477186"/>
                <a:gd name="connsiteY176" fmla="*/ 1295400 h 2386012"/>
                <a:gd name="connsiteX177" fmla="*/ 2033765 w 5477186"/>
                <a:gd name="connsiteY177" fmla="*/ 1285875 h 2386012"/>
                <a:gd name="connsiteX178" fmla="*/ 1976615 w 5477186"/>
                <a:gd name="connsiteY178" fmla="*/ 1281112 h 2386012"/>
                <a:gd name="connsiteX179" fmla="*/ 1905178 w 5477186"/>
                <a:gd name="connsiteY179" fmla="*/ 1285875 h 2386012"/>
                <a:gd name="connsiteX180" fmla="*/ 1881365 w 5477186"/>
                <a:gd name="connsiteY180" fmla="*/ 1295400 h 2386012"/>
                <a:gd name="connsiteX181" fmla="*/ 1848028 w 5477186"/>
                <a:gd name="connsiteY181" fmla="*/ 1300162 h 2386012"/>
                <a:gd name="connsiteX182" fmla="*/ 1814690 w 5477186"/>
                <a:gd name="connsiteY182" fmla="*/ 1319212 h 2386012"/>
                <a:gd name="connsiteX183" fmla="*/ 1790878 w 5477186"/>
                <a:gd name="connsiteY183" fmla="*/ 1328737 h 2386012"/>
                <a:gd name="connsiteX184" fmla="*/ 1771828 w 5477186"/>
                <a:gd name="connsiteY184" fmla="*/ 1343025 h 2386012"/>
                <a:gd name="connsiteX185" fmla="*/ 1748015 w 5477186"/>
                <a:gd name="connsiteY185" fmla="*/ 1347787 h 2386012"/>
                <a:gd name="connsiteX186" fmla="*/ 1728965 w 5477186"/>
                <a:gd name="connsiteY186" fmla="*/ 1357312 h 2386012"/>
                <a:gd name="connsiteX187" fmla="*/ 1700390 w 5477186"/>
                <a:gd name="connsiteY187" fmla="*/ 1366837 h 2386012"/>
                <a:gd name="connsiteX188" fmla="*/ 1667053 w 5477186"/>
                <a:gd name="connsiteY188" fmla="*/ 1381125 h 2386012"/>
                <a:gd name="connsiteX189" fmla="*/ 1652765 w 5477186"/>
                <a:gd name="connsiteY189" fmla="*/ 1390650 h 2386012"/>
                <a:gd name="connsiteX190" fmla="*/ 1638478 w 5477186"/>
                <a:gd name="connsiteY190" fmla="*/ 1404937 h 2386012"/>
                <a:gd name="connsiteX191" fmla="*/ 1619428 w 5477186"/>
                <a:gd name="connsiteY191" fmla="*/ 1409700 h 2386012"/>
                <a:gd name="connsiteX192" fmla="*/ 1571803 w 5477186"/>
                <a:gd name="connsiteY192" fmla="*/ 1433512 h 2386012"/>
                <a:gd name="connsiteX193" fmla="*/ 1519415 w 5477186"/>
                <a:gd name="connsiteY193" fmla="*/ 1462087 h 2386012"/>
                <a:gd name="connsiteX194" fmla="*/ 1495603 w 5477186"/>
                <a:gd name="connsiteY194" fmla="*/ 1471612 h 2386012"/>
                <a:gd name="connsiteX195" fmla="*/ 1438453 w 5477186"/>
                <a:gd name="connsiteY195" fmla="*/ 1500187 h 2386012"/>
                <a:gd name="connsiteX196" fmla="*/ 1376540 w 5477186"/>
                <a:gd name="connsiteY196" fmla="*/ 1519237 h 2386012"/>
                <a:gd name="connsiteX197" fmla="*/ 1352728 w 5477186"/>
                <a:gd name="connsiteY197" fmla="*/ 1528762 h 2386012"/>
                <a:gd name="connsiteX198" fmla="*/ 1247953 w 5477186"/>
                <a:gd name="connsiteY198" fmla="*/ 1562100 h 2386012"/>
                <a:gd name="connsiteX199" fmla="*/ 1214615 w 5477186"/>
                <a:gd name="connsiteY199" fmla="*/ 1571625 h 2386012"/>
                <a:gd name="connsiteX200" fmla="*/ 1200328 w 5477186"/>
                <a:gd name="connsiteY200" fmla="*/ 1581150 h 2386012"/>
                <a:gd name="connsiteX201" fmla="*/ 1114603 w 5477186"/>
                <a:gd name="connsiteY201" fmla="*/ 1614487 h 2386012"/>
                <a:gd name="connsiteX202" fmla="*/ 1081265 w 5477186"/>
                <a:gd name="connsiteY202" fmla="*/ 1638300 h 2386012"/>
                <a:gd name="connsiteX203" fmla="*/ 1047928 w 5477186"/>
                <a:gd name="connsiteY203" fmla="*/ 1647825 h 2386012"/>
                <a:gd name="connsiteX204" fmla="*/ 1014590 w 5477186"/>
                <a:gd name="connsiteY204" fmla="*/ 1666875 h 2386012"/>
                <a:gd name="connsiteX205" fmla="*/ 971728 w 5477186"/>
                <a:gd name="connsiteY205" fmla="*/ 1685925 h 2386012"/>
                <a:gd name="connsiteX206" fmla="*/ 933628 w 5477186"/>
                <a:gd name="connsiteY206" fmla="*/ 1709737 h 2386012"/>
                <a:gd name="connsiteX207" fmla="*/ 866953 w 5477186"/>
                <a:gd name="connsiteY207" fmla="*/ 1738312 h 2386012"/>
                <a:gd name="connsiteX208" fmla="*/ 838378 w 5477186"/>
                <a:gd name="connsiteY208" fmla="*/ 1757362 h 2386012"/>
                <a:gd name="connsiteX209" fmla="*/ 809803 w 5477186"/>
                <a:gd name="connsiteY209" fmla="*/ 1766887 h 2386012"/>
                <a:gd name="connsiteX210" fmla="*/ 785990 w 5477186"/>
                <a:gd name="connsiteY210" fmla="*/ 1781175 h 2386012"/>
                <a:gd name="connsiteX211" fmla="*/ 752653 w 5477186"/>
                <a:gd name="connsiteY211" fmla="*/ 1795462 h 2386012"/>
                <a:gd name="connsiteX212" fmla="*/ 676453 w 5477186"/>
                <a:gd name="connsiteY212" fmla="*/ 1838325 h 2386012"/>
                <a:gd name="connsiteX213" fmla="*/ 657403 w 5477186"/>
                <a:gd name="connsiteY213" fmla="*/ 1852612 h 2386012"/>
                <a:gd name="connsiteX214" fmla="*/ 605015 w 5477186"/>
                <a:gd name="connsiteY214" fmla="*/ 1876425 h 2386012"/>
                <a:gd name="connsiteX215" fmla="*/ 581203 w 5477186"/>
                <a:gd name="connsiteY215" fmla="*/ 1895475 h 2386012"/>
                <a:gd name="connsiteX216" fmla="*/ 533578 w 5477186"/>
                <a:gd name="connsiteY216" fmla="*/ 1919287 h 2386012"/>
                <a:gd name="connsiteX217" fmla="*/ 519290 w 5477186"/>
                <a:gd name="connsiteY217" fmla="*/ 1938337 h 2386012"/>
                <a:gd name="connsiteX218" fmla="*/ 495478 w 5477186"/>
                <a:gd name="connsiteY218" fmla="*/ 1952625 h 2386012"/>
                <a:gd name="connsiteX219" fmla="*/ 466903 w 5477186"/>
                <a:gd name="connsiteY219" fmla="*/ 1976437 h 2386012"/>
                <a:gd name="connsiteX220" fmla="*/ 447853 w 5477186"/>
                <a:gd name="connsiteY220" fmla="*/ 2000250 h 2386012"/>
                <a:gd name="connsiteX221" fmla="*/ 424040 w 5477186"/>
                <a:gd name="connsiteY221" fmla="*/ 2014537 h 2386012"/>
                <a:gd name="connsiteX222" fmla="*/ 404990 w 5477186"/>
                <a:gd name="connsiteY222" fmla="*/ 2033587 h 2386012"/>
                <a:gd name="connsiteX223" fmla="*/ 362128 w 5477186"/>
                <a:gd name="connsiteY223" fmla="*/ 2062162 h 2386012"/>
                <a:gd name="connsiteX224" fmla="*/ 347840 w 5477186"/>
                <a:gd name="connsiteY224" fmla="*/ 2076450 h 2386012"/>
                <a:gd name="connsiteX225" fmla="*/ 324028 w 5477186"/>
                <a:gd name="connsiteY225" fmla="*/ 2085975 h 2386012"/>
                <a:gd name="connsiteX226" fmla="*/ 304978 w 5477186"/>
                <a:gd name="connsiteY226" fmla="*/ 2095500 h 2386012"/>
                <a:gd name="connsiteX227" fmla="*/ 281165 w 5477186"/>
                <a:gd name="connsiteY227" fmla="*/ 2109787 h 2386012"/>
                <a:gd name="connsiteX228" fmla="*/ 262115 w 5477186"/>
                <a:gd name="connsiteY228" fmla="*/ 2114550 h 2386012"/>
                <a:gd name="connsiteX229" fmla="*/ 247828 w 5477186"/>
                <a:gd name="connsiteY229" fmla="*/ 2119312 h 2386012"/>
                <a:gd name="connsiteX230" fmla="*/ 233540 w 5477186"/>
                <a:gd name="connsiteY230" fmla="*/ 2128837 h 2386012"/>
                <a:gd name="connsiteX231" fmla="*/ 219253 w 5477186"/>
                <a:gd name="connsiteY231" fmla="*/ 2133600 h 2386012"/>
                <a:gd name="connsiteX232" fmla="*/ 171628 w 5477186"/>
                <a:gd name="connsiteY232" fmla="*/ 2166937 h 2386012"/>
                <a:gd name="connsiteX233" fmla="*/ 157340 w 5477186"/>
                <a:gd name="connsiteY233" fmla="*/ 2176462 h 2386012"/>
                <a:gd name="connsiteX234" fmla="*/ 128765 w 5477186"/>
                <a:gd name="connsiteY234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700390 w 5477186"/>
                <a:gd name="connsiteY185" fmla="*/ 1366837 h 2386012"/>
                <a:gd name="connsiteX186" fmla="*/ 1667053 w 5477186"/>
                <a:gd name="connsiteY186" fmla="*/ 1381125 h 2386012"/>
                <a:gd name="connsiteX187" fmla="*/ 1652765 w 5477186"/>
                <a:gd name="connsiteY187" fmla="*/ 1390650 h 2386012"/>
                <a:gd name="connsiteX188" fmla="*/ 1638478 w 5477186"/>
                <a:gd name="connsiteY188" fmla="*/ 1404937 h 2386012"/>
                <a:gd name="connsiteX189" fmla="*/ 1619428 w 5477186"/>
                <a:gd name="connsiteY189" fmla="*/ 1409700 h 2386012"/>
                <a:gd name="connsiteX190" fmla="*/ 1571803 w 5477186"/>
                <a:gd name="connsiteY190" fmla="*/ 1433512 h 2386012"/>
                <a:gd name="connsiteX191" fmla="*/ 1519415 w 5477186"/>
                <a:gd name="connsiteY191" fmla="*/ 1462087 h 2386012"/>
                <a:gd name="connsiteX192" fmla="*/ 1495603 w 5477186"/>
                <a:gd name="connsiteY192" fmla="*/ 1471612 h 2386012"/>
                <a:gd name="connsiteX193" fmla="*/ 1438453 w 5477186"/>
                <a:gd name="connsiteY193" fmla="*/ 1500187 h 2386012"/>
                <a:gd name="connsiteX194" fmla="*/ 1376540 w 5477186"/>
                <a:gd name="connsiteY194" fmla="*/ 1519237 h 2386012"/>
                <a:gd name="connsiteX195" fmla="*/ 1352728 w 5477186"/>
                <a:gd name="connsiteY195" fmla="*/ 1528762 h 2386012"/>
                <a:gd name="connsiteX196" fmla="*/ 1247953 w 5477186"/>
                <a:gd name="connsiteY196" fmla="*/ 1562100 h 2386012"/>
                <a:gd name="connsiteX197" fmla="*/ 1214615 w 5477186"/>
                <a:gd name="connsiteY197" fmla="*/ 1571625 h 2386012"/>
                <a:gd name="connsiteX198" fmla="*/ 1200328 w 5477186"/>
                <a:gd name="connsiteY198" fmla="*/ 1581150 h 2386012"/>
                <a:gd name="connsiteX199" fmla="*/ 1114603 w 5477186"/>
                <a:gd name="connsiteY199" fmla="*/ 1614487 h 2386012"/>
                <a:gd name="connsiteX200" fmla="*/ 1081265 w 5477186"/>
                <a:gd name="connsiteY200" fmla="*/ 1638300 h 2386012"/>
                <a:gd name="connsiteX201" fmla="*/ 1047928 w 5477186"/>
                <a:gd name="connsiteY201" fmla="*/ 1647825 h 2386012"/>
                <a:gd name="connsiteX202" fmla="*/ 1014590 w 5477186"/>
                <a:gd name="connsiteY202" fmla="*/ 1666875 h 2386012"/>
                <a:gd name="connsiteX203" fmla="*/ 971728 w 5477186"/>
                <a:gd name="connsiteY203" fmla="*/ 1685925 h 2386012"/>
                <a:gd name="connsiteX204" fmla="*/ 933628 w 5477186"/>
                <a:gd name="connsiteY204" fmla="*/ 1709737 h 2386012"/>
                <a:gd name="connsiteX205" fmla="*/ 866953 w 5477186"/>
                <a:gd name="connsiteY205" fmla="*/ 1738312 h 2386012"/>
                <a:gd name="connsiteX206" fmla="*/ 838378 w 5477186"/>
                <a:gd name="connsiteY206" fmla="*/ 1757362 h 2386012"/>
                <a:gd name="connsiteX207" fmla="*/ 809803 w 5477186"/>
                <a:gd name="connsiteY207" fmla="*/ 1766887 h 2386012"/>
                <a:gd name="connsiteX208" fmla="*/ 785990 w 5477186"/>
                <a:gd name="connsiteY208" fmla="*/ 1781175 h 2386012"/>
                <a:gd name="connsiteX209" fmla="*/ 752653 w 5477186"/>
                <a:gd name="connsiteY209" fmla="*/ 1795462 h 2386012"/>
                <a:gd name="connsiteX210" fmla="*/ 676453 w 5477186"/>
                <a:gd name="connsiteY210" fmla="*/ 1838325 h 2386012"/>
                <a:gd name="connsiteX211" fmla="*/ 657403 w 5477186"/>
                <a:gd name="connsiteY211" fmla="*/ 1852612 h 2386012"/>
                <a:gd name="connsiteX212" fmla="*/ 605015 w 5477186"/>
                <a:gd name="connsiteY212" fmla="*/ 1876425 h 2386012"/>
                <a:gd name="connsiteX213" fmla="*/ 581203 w 5477186"/>
                <a:gd name="connsiteY213" fmla="*/ 1895475 h 2386012"/>
                <a:gd name="connsiteX214" fmla="*/ 533578 w 5477186"/>
                <a:gd name="connsiteY214" fmla="*/ 1919287 h 2386012"/>
                <a:gd name="connsiteX215" fmla="*/ 519290 w 5477186"/>
                <a:gd name="connsiteY215" fmla="*/ 1938337 h 2386012"/>
                <a:gd name="connsiteX216" fmla="*/ 495478 w 5477186"/>
                <a:gd name="connsiteY216" fmla="*/ 1952625 h 2386012"/>
                <a:gd name="connsiteX217" fmla="*/ 466903 w 5477186"/>
                <a:gd name="connsiteY217" fmla="*/ 1976437 h 2386012"/>
                <a:gd name="connsiteX218" fmla="*/ 447853 w 5477186"/>
                <a:gd name="connsiteY218" fmla="*/ 2000250 h 2386012"/>
                <a:gd name="connsiteX219" fmla="*/ 424040 w 5477186"/>
                <a:gd name="connsiteY219" fmla="*/ 2014537 h 2386012"/>
                <a:gd name="connsiteX220" fmla="*/ 404990 w 5477186"/>
                <a:gd name="connsiteY220" fmla="*/ 2033587 h 2386012"/>
                <a:gd name="connsiteX221" fmla="*/ 362128 w 5477186"/>
                <a:gd name="connsiteY221" fmla="*/ 2062162 h 2386012"/>
                <a:gd name="connsiteX222" fmla="*/ 347840 w 5477186"/>
                <a:gd name="connsiteY222" fmla="*/ 2076450 h 2386012"/>
                <a:gd name="connsiteX223" fmla="*/ 324028 w 5477186"/>
                <a:gd name="connsiteY223" fmla="*/ 2085975 h 2386012"/>
                <a:gd name="connsiteX224" fmla="*/ 304978 w 5477186"/>
                <a:gd name="connsiteY224" fmla="*/ 2095500 h 2386012"/>
                <a:gd name="connsiteX225" fmla="*/ 281165 w 5477186"/>
                <a:gd name="connsiteY225" fmla="*/ 2109787 h 2386012"/>
                <a:gd name="connsiteX226" fmla="*/ 262115 w 5477186"/>
                <a:gd name="connsiteY226" fmla="*/ 2114550 h 2386012"/>
                <a:gd name="connsiteX227" fmla="*/ 247828 w 5477186"/>
                <a:gd name="connsiteY227" fmla="*/ 2119312 h 2386012"/>
                <a:gd name="connsiteX228" fmla="*/ 233540 w 5477186"/>
                <a:gd name="connsiteY228" fmla="*/ 2128837 h 2386012"/>
                <a:gd name="connsiteX229" fmla="*/ 219253 w 5477186"/>
                <a:gd name="connsiteY229" fmla="*/ 2133600 h 2386012"/>
                <a:gd name="connsiteX230" fmla="*/ 171628 w 5477186"/>
                <a:gd name="connsiteY230" fmla="*/ 2166937 h 2386012"/>
                <a:gd name="connsiteX231" fmla="*/ 157340 w 5477186"/>
                <a:gd name="connsiteY231" fmla="*/ 2176462 h 2386012"/>
                <a:gd name="connsiteX232" fmla="*/ 128765 w 5477186"/>
                <a:gd name="connsiteY232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667053 w 5477186"/>
                <a:gd name="connsiteY185" fmla="*/ 1381125 h 2386012"/>
                <a:gd name="connsiteX186" fmla="*/ 1652765 w 5477186"/>
                <a:gd name="connsiteY186" fmla="*/ 1390650 h 2386012"/>
                <a:gd name="connsiteX187" fmla="*/ 1638478 w 5477186"/>
                <a:gd name="connsiteY187" fmla="*/ 1404937 h 2386012"/>
                <a:gd name="connsiteX188" fmla="*/ 1619428 w 5477186"/>
                <a:gd name="connsiteY188" fmla="*/ 1409700 h 2386012"/>
                <a:gd name="connsiteX189" fmla="*/ 1571803 w 5477186"/>
                <a:gd name="connsiteY189" fmla="*/ 1433512 h 2386012"/>
                <a:gd name="connsiteX190" fmla="*/ 1519415 w 5477186"/>
                <a:gd name="connsiteY190" fmla="*/ 1462087 h 2386012"/>
                <a:gd name="connsiteX191" fmla="*/ 1495603 w 5477186"/>
                <a:gd name="connsiteY191" fmla="*/ 1471612 h 2386012"/>
                <a:gd name="connsiteX192" fmla="*/ 1438453 w 5477186"/>
                <a:gd name="connsiteY192" fmla="*/ 1500187 h 2386012"/>
                <a:gd name="connsiteX193" fmla="*/ 1376540 w 5477186"/>
                <a:gd name="connsiteY193" fmla="*/ 1519237 h 2386012"/>
                <a:gd name="connsiteX194" fmla="*/ 1352728 w 5477186"/>
                <a:gd name="connsiteY194" fmla="*/ 1528762 h 2386012"/>
                <a:gd name="connsiteX195" fmla="*/ 1247953 w 5477186"/>
                <a:gd name="connsiteY195" fmla="*/ 1562100 h 2386012"/>
                <a:gd name="connsiteX196" fmla="*/ 1214615 w 5477186"/>
                <a:gd name="connsiteY196" fmla="*/ 1571625 h 2386012"/>
                <a:gd name="connsiteX197" fmla="*/ 1200328 w 5477186"/>
                <a:gd name="connsiteY197" fmla="*/ 1581150 h 2386012"/>
                <a:gd name="connsiteX198" fmla="*/ 1114603 w 5477186"/>
                <a:gd name="connsiteY198" fmla="*/ 1614487 h 2386012"/>
                <a:gd name="connsiteX199" fmla="*/ 1081265 w 5477186"/>
                <a:gd name="connsiteY199" fmla="*/ 1638300 h 2386012"/>
                <a:gd name="connsiteX200" fmla="*/ 1047928 w 5477186"/>
                <a:gd name="connsiteY200" fmla="*/ 1647825 h 2386012"/>
                <a:gd name="connsiteX201" fmla="*/ 1014590 w 5477186"/>
                <a:gd name="connsiteY201" fmla="*/ 1666875 h 2386012"/>
                <a:gd name="connsiteX202" fmla="*/ 971728 w 5477186"/>
                <a:gd name="connsiteY202" fmla="*/ 1685925 h 2386012"/>
                <a:gd name="connsiteX203" fmla="*/ 933628 w 5477186"/>
                <a:gd name="connsiteY203" fmla="*/ 1709737 h 2386012"/>
                <a:gd name="connsiteX204" fmla="*/ 866953 w 5477186"/>
                <a:gd name="connsiteY204" fmla="*/ 1738312 h 2386012"/>
                <a:gd name="connsiteX205" fmla="*/ 838378 w 5477186"/>
                <a:gd name="connsiteY205" fmla="*/ 1757362 h 2386012"/>
                <a:gd name="connsiteX206" fmla="*/ 809803 w 5477186"/>
                <a:gd name="connsiteY206" fmla="*/ 1766887 h 2386012"/>
                <a:gd name="connsiteX207" fmla="*/ 785990 w 5477186"/>
                <a:gd name="connsiteY207" fmla="*/ 1781175 h 2386012"/>
                <a:gd name="connsiteX208" fmla="*/ 752653 w 5477186"/>
                <a:gd name="connsiteY208" fmla="*/ 1795462 h 2386012"/>
                <a:gd name="connsiteX209" fmla="*/ 676453 w 5477186"/>
                <a:gd name="connsiteY209" fmla="*/ 1838325 h 2386012"/>
                <a:gd name="connsiteX210" fmla="*/ 657403 w 5477186"/>
                <a:gd name="connsiteY210" fmla="*/ 1852612 h 2386012"/>
                <a:gd name="connsiteX211" fmla="*/ 605015 w 5477186"/>
                <a:gd name="connsiteY211" fmla="*/ 1876425 h 2386012"/>
                <a:gd name="connsiteX212" fmla="*/ 581203 w 5477186"/>
                <a:gd name="connsiteY212" fmla="*/ 1895475 h 2386012"/>
                <a:gd name="connsiteX213" fmla="*/ 533578 w 5477186"/>
                <a:gd name="connsiteY213" fmla="*/ 1919287 h 2386012"/>
                <a:gd name="connsiteX214" fmla="*/ 519290 w 5477186"/>
                <a:gd name="connsiteY214" fmla="*/ 1938337 h 2386012"/>
                <a:gd name="connsiteX215" fmla="*/ 495478 w 5477186"/>
                <a:gd name="connsiteY215" fmla="*/ 1952625 h 2386012"/>
                <a:gd name="connsiteX216" fmla="*/ 466903 w 5477186"/>
                <a:gd name="connsiteY216" fmla="*/ 1976437 h 2386012"/>
                <a:gd name="connsiteX217" fmla="*/ 447853 w 5477186"/>
                <a:gd name="connsiteY217" fmla="*/ 2000250 h 2386012"/>
                <a:gd name="connsiteX218" fmla="*/ 424040 w 5477186"/>
                <a:gd name="connsiteY218" fmla="*/ 2014537 h 2386012"/>
                <a:gd name="connsiteX219" fmla="*/ 404990 w 5477186"/>
                <a:gd name="connsiteY219" fmla="*/ 2033587 h 2386012"/>
                <a:gd name="connsiteX220" fmla="*/ 362128 w 5477186"/>
                <a:gd name="connsiteY220" fmla="*/ 2062162 h 2386012"/>
                <a:gd name="connsiteX221" fmla="*/ 347840 w 5477186"/>
                <a:gd name="connsiteY221" fmla="*/ 2076450 h 2386012"/>
                <a:gd name="connsiteX222" fmla="*/ 324028 w 5477186"/>
                <a:gd name="connsiteY222" fmla="*/ 2085975 h 2386012"/>
                <a:gd name="connsiteX223" fmla="*/ 304978 w 5477186"/>
                <a:gd name="connsiteY223" fmla="*/ 2095500 h 2386012"/>
                <a:gd name="connsiteX224" fmla="*/ 281165 w 5477186"/>
                <a:gd name="connsiteY224" fmla="*/ 2109787 h 2386012"/>
                <a:gd name="connsiteX225" fmla="*/ 262115 w 5477186"/>
                <a:gd name="connsiteY225" fmla="*/ 2114550 h 2386012"/>
                <a:gd name="connsiteX226" fmla="*/ 247828 w 5477186"/>
                <a:gd name="connsiteY226" fmla="*/ 2119312 h 2386012"/>
                <a:gd name="connsiteX227" fmla="*/ 233540 w 5477186"/>
                <a:gd name="connsiteY227" fmla="*/ 2128837 h 2386012"/>
                <a:gd name="connsiteX228" fmla="*/ 219253 w 5477186"/>
                <a:gd name="connsiteY228" fmla="*/ 2133600 h 2386012"/>
                <a:gd name="connsiteX229" fmla="*/ 171628 w 5477186"/>
                <a:gd name="connsiteY229" fmla="*/ 2166937 h 2386012"/>
                <a:gd name="connsiteX230" fmla="*/ 157340 w 5477186"/>
                <a:gd name="connsiteY230" fmla="*/ 2176462 h 2386012"/>
                <a:gd name="connsiteX231" fmla="*/ 128765 w 5477186"/>
                <a:gd name="connsiteY231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119365 w 5477186"/>
                <a:gd name="connsiteY21" fmla="*/ 2247900 h 2386012"/>
                <a:gd name="connsiteX22" fmla="*/ 1152703 w 5477186"/>
                <a:gd name="connsiteY22" fmla="*/ 2238375 h 2386012"/>
                <a:gd name="connsiteX23" fmla="*/ 1176515 w 5477186"/>
                <a:gd name="connsiteY23" fmla="*/ 2233612 h 2386012"/>
                <a:gd name="connsiteX24" fmla="*/ 1486078 w 5477186"/>
                <a:gd name="connsiteY24" fmla="*/ 2228850 h 2386012"/>
                <a:gd name="connsiteX25" fmla="*/ 1562278 w 5477186"/>
                <a:gd name="connsiteY25" fmla="*/ 2219325 h 2386012"/>
                <a:gd name="connsiteX26" fmla="*/ 1614665 w 5477186"/>
                <a:gd name="connsiteY26" fmla="*/ 2195512 h 2386012"/>
                <a:gd name="connsiteX27" fmla="*/ 1648003 w 5477186"/>
                <a:gd name="connsiteY27" fmla="*/ 2185987 h 2386012"/>
                <a:gd name="connsiteX28" fmla="*/ 1728965 w 5477186"/>
                <a:gd name="connsiteY28" fmla="*/ 2157412 h 2386012"/>
                <a:gd name="connsiteX29" fmla="*/ 1790878 w 5477186"/>
                <a:gd name="connsiteY29" fmla="*/ 2133600 h 2386012"/>
                <a:gd name="connsiteX30" fmla="*/ 1814690 w 5477186"/>
                <a:gd name="connsiteY30" fmla="*/ 2124075 h 2386012"/>
                <a:gd name="connsiteX31" fmla="*/ 1838503 w 5477186"/>
                <a:gd name="connsiteY31" fmla="*/ 2119312 h 2386012"/>
                <a:gd name="connsiteX32" fmla="*/ 1862315 w 5477186"/>
                <a:gd name="connsiteY32" fmla="*/ 2109787 h 2386012"/>
                <a:gd name="connsiteX33" fmla="*/ 1919465 w 5477186"/>
                <a:gd name="connsiteY33" fmla="*/ 2090737 h 2386012"/>
                <a:gd name="connsiteX34" fmla="*/ 1948040 w 5477186"/>
                <a:gd name="connsiteY34" fmla="*/ 2081212 h 2386012"/>
                <a:gd name="connsiteX35" fmla="*/ 2014715 w 5477186"/>
                <a:gd name="connsiteY35" fmla="*/ 2066925 h 2386012"/>
                <a:gd name="connsiteX36" fmla="*/ 2062340 w 5477186"/>
                <a:gd name="connsiteY36" fmla="*/ 2057400 h 2386012"/>
                <a:gd name="connsiteX37" fmla="*/ 2105203 w 5477186"/>
                <a:gd name="connsiteY37" fmla="*/ 2047875 h 2386012"/>
                <a:gd name="connsiteX38" fmla="*/ 2138540 w 5477186"/>
                <a:gd name="connsiteY38" fmla="*/ 2038350 h 2386012"/>
                <a:gd name="connsiteX39" fmla="*/ 2214740 w 5477186"/>
                <a:gd name="connsiteY39" fmla="*/ 2033587 h 2386012"/>
                <a:gd name="connsiteX40" fmla="*/ 2267128 w 5477186"/>
                <a:gd name="connsiteY40" fmla="*/ 2028825 h 2386012"/>
                <a:gd name="connsiteX41" fmla="*/ 2405240 w 5477186"/>
                <a:gd name="connsiteY41" fmla="*/ 2014537 h 2386012"/>
                <a:gd name="connsiteX42" fmla="*/ 2429053 w 5477186"/>
                <a:gd name="connsiteY42" fmla="*/ 2005012 h 2386012"/>
                <a:gd name="connsiteX43" fmla="*/ 2462390 w 5477186"/>
                <a:gd name="connsiteY43" fmla="*/ 2000250 h 2386012"/>
                <a:gd name="connsiteX44" fmla="*/ 2562403 w 5477186"/>
                <a:gd name="connsiteY44" fmla="*/ 1976437 h 2386012"/>
                <a:gd name="connsiteX45" fmla="*/ 2595740 w 5477186"/>
                <a:gd name="connsiteY45" fmla="*/ 1962150 h 2386012"/>
                <a:gd name="connsiteX46" fmla="*/ 2629078 w 5477186"/>
                <a:gd name="connsiteY46" fmla="*/ 1952625 h 2386012"/>
                <a:gd name="connsiteX47" fmla="*/ 2667178 w 5477186"/>
                <a:gd name="connsiteY47" fmla="*/ 1933575 h 2386012"/>
                <a:gd name="connsiteX48" fmla="*/ 2729090 w 5477186"/>
                <a:gd name="connsiteY48" fmla="*/ 1914525 h 2386012"/>
                <a:gd name="connsiteX49" fmla="*/ 2791003 w 5477186"/>
                <a:gd name="connsiteY49" fmla="*/ 1881187 h 2386012"/>
                <a:gd name="connsiteX50" fmla="*/ 2819578 w 5477186"/>
                <a:gd name="connsiteY50" fmla="*/ 1866900 h 2386012"/>
                <a:gd name="connsiteX51" fmla="*/ 2843390 w 5477186"/>
                <a:gd name="connsiteY51" fmla="*/ 1852612 h 2386012"/>
                <a:gd name="connsiteX52" fmla="*/ 2857678 w 5477186"/>
                <a:gd name="connsiteY52" fmla="*/ 1843087 h 2386012"/>
                <a:gd name="connsiteX53" fmla="*/ 2881490 w 5477186"/>
                <a:gd name="connsiteY53" fmla="*/ 1838325 h 2386012"/>
                <a:gd name="connsiteX54" fmla="*/ 2967215 w 5477186"/>
                <a:gd name="connsiteY54" fmla="*/ 1795462 h 2386012"/>
                <a:gd name="connsiteX55" fmla="*/ 3000553 w 5477186"/>
                <a:gd name="connsiteY55" fmla="*/ 1781175 h 2386012"/>
                <a:gd name="connsiteX56" fmla="*/ 3033890 w 5477186"/>
                <a:gd name="connsiteY56" fmla="*/ 1771650 h 2386012"/>
                <a:gd name="connsiteX57" fmla="*/ 3081515 w 5477186"/>
                <a:gd name="connsiteY57" fmla="*/ 1752600 h 2386012"/>
                <a:gd name="connsiteX58" fmla="*/ 3119615 w 5477186"/>
                <a:gd name="connsiteY58" fmla="*/ 1743075 h 2386012"/>
                <a:gd name="connsiteX59" fmla="*/ 3152953 w 5477186"/>
                <a:gd name="connsiteY59" fmla="*/ 1728787 h 2386012"/>
                <a:gd name="connsiteX60" fmla="*/ 3186290 w 5477186"/>
                <a:gd name="connsiteY60" fmla="*/ 1719262 h 2386012"/>
                <a:gd name="connsiteX61" fmla="*/ 3214865 w 5477186"/>
                <a:gd name="connsiteY61" fmla="*/ 1700212 h 2386012"/>
                <a:gd name="connsiteX62" fmla="*/ 3276778 w 5477186"/>
                <a:gd name="connsiteY62" fmla="*/ 1671637 h 2386012"/>
                <a:gd name="connsiteX63" fmla="*/ 3305353 w 5477186"/>
                <a:gd name="connsiteY63" fmla="*/ 1662112 h 2386012"/>
                <a:gd name="connsiteX64" fmla="*/ 3381553 w 5477186"/>
                <a:gd name="connsiteY64" fmla="*/ 1643062 h 2386012"/>
                <a:gd name="connsiteX65" fmla="*/ 3452990 w 5477186"/>
                <a:gd name="connsiteY65" fmla="*/ 1628775 h 2386012"/>
                <a:gd name="connsiteX66" fmla="*/ 3576815 w 5477186"/>
                <a:gd name="connsiteY66" fmla="*/ 1633537 h 2386012"/>
                <a:gd name="connsiteX67" fmla="*/ 3610153 w 5477186"/>
                <a:gd name="connsiteY67" fmla="*/ 1638300 h 2386012"/>
                <a:gd name="connsiteX68" fmla="*/ 3748265 w 5477186"/>
                <a:gd name="connsiteY68" fmla="*/ 1647825 h 2386012"/>
                <a:gd name="connsiteX69" fmla="*/ 3805415 w 5477186"/>
                <a:gd name="connsiteY69" fmla="*/ 1657350 h 2386012"/>
                <a:gd name="connsiteX70" fmla="*/ 3938765 w 5477186"/>
                <a:gd name="connsiteY70" fmla="*/ 1647825 h 2386012"/>
                <a:gd name="connsiteX71" fmla="*/ 3957815 w 5477186"/>
                <a:gd name="connsiteY71" fmla="*/ 1643062 h 2386012"/>
                <a:gd name="connsiteX72" fmla="*/ 4038778 w 5477186"/>
                <a:gd name="connsiteY72" fmla="*/ 1628775 h 2386012"/>
                <a:gd name="connsiteX73" fmla="*/ 4095928 w 5477186"/>
                <a:gd name="connsiteY73" fmla="*/ 1624012 h 2386012"/>
                <a:gd name="connsiteX74" fmla="*/ 4138790 w 5477186"/>
                <a:gd name="connsiteY74" fmla="*/ 1619250 h 2386012"/>
                <a:gd name="connsiteX75" fmla="*/ 4424540 w 5477186"/>
                <a:gd name="connsiteY75" fmla="*/ 1624012 h 2386012"/>
                <a:gd name="connsiteX76" fmla="*/ 4548365 w 5477186"/>
                <a:gd name="connsiteY76" fmla="*/ 1638300 h 2386012"/>
                <a:gd name="connsiteX77" fmla="*/ 4667428 w 5477186"/>
                <a:gd name="connsiteY77" fmla="*/ 1657350 h 2386012"/>
                <a:gd name="connsiteX78" fmla="*/ 4824590 w 5477186"/>
                <a:gd name="connsiteY78" fmla="*/ 1695450 h 2386012"/>
                <a:gd name="connsiteX79" fmla="*/ 4857928 w 5477186"/>
                <a:gd name="connsiteY79" fmla="*/ 1704975 h 2386012"/>
                <a:gd name="connsiteX80" fmla="*/ 4967465 w 5477186"/>
                <a:gd name="connsiteY80" fmla="*/ 1757362 h 2386012"/>
                <a:gd name="connsiteX81" fmla="*/ 5067478 w 5477186"/>
                <a:gd name="connsiteY81" fmla="*/ 1790700 h 2386012"/>
                <a:gd name="connsiteX82" fmla="*/ 5110340 w 5477186"/>
                <a:gd name="connsiteY82" fmla="*/ 1804987 h 2386012"/>
                <a:gd name="connsiteX83" fmla="*/ 5177015 w 5477186"/>
                <a:gd name="connsiteY83" fmla="*/ 1833562 h 2386012"/>
                <a:gd name="connsiteX84" fmla="*/ 5296078 w 5477186"/>
                <a:gd name="connsiteY84" fmla="*/ 1862137 h 2386012"/>
                <a:gd name="connsiteX85" fmla="*/ 5362753 w 5477186"/>
                <a:gd name="connsiteY85" fmla="*/ 1852612 h 2386012"/>
                <a:gd name="connsiteX86" fmla="*/ 5391328 w 5477186"/>
                <a:gd name="connsiteY86" fmla="*/ 1814512 h 2386012"/>
                <a:gd name="connsiteX87" fmla="*/ 5410378 w 5477186"/>
                <a:gd name="connsiteY87" fmla="*/ 1790700 h 2386012"/>
                <a:gd name="connsiteX88" fmla="*/ 5434190 w 5477186"/>
                <a:gd name="connsiteY88" fmla="*/ 1724025 h 2386012"/>
                <a:gd name="connsiteX89" fmla="*/ 5438953 w 5477186"/>
                <a:gd name="connsiteY89" fmla="*/ 1533525 h 2386012"/>
                <a:gd name="connsiteX90" fmla="*/ 5443715 w 5477186"/>
                <a:gd name="connsiteY90" fmla="*/ 1462087 h 2386012"/>
                <a:gd name="connsiteX91" fmla="*/ 5453240 w 5477186"/>
                <a:gd name="connsiteY91" fmla="*/ 1423987 h 2386012"/>
                <a:gd name="connsiteX92" fmla="*/ 5462765 w 5477186"/>
                <a:gd name="connsiteY92" fmla="*/ 1347787 h 2386012"/>
                <a:gd name="connsiteX93" fmla="*/ 5472290 w 5477186"/>
                <a:gd name="connsiteY93" fmla="*/ 1290637 h 2386012"/>
                <a:gd name="connsiteX94" fmla="*/ 5477053 w 5477186"/>
                <a:gd name="connsiteY94" fmla="*/ 1185862 h 2386012"/>
                <a:gd name="connsiteX95" fmla="*/ 5458003 w 5477186"/>
                <a:gd name="connsiteY95" fmla="*/ 1076325 h 2386012"/>
                <a:gd name="connsiteX96" fmla="*/ 5443715 w 5477186"/>
                <a:gd name="connsiteY96" fmla="*/ 1009650 h 2386012"/>
                <a:gd name="connsiteX97" fmla="*/ 5429428 w 5477186"/>
                <a:gd name="connsiteY97" fmla="*/ 976312 h 2386012"/>
                <a:gd name="connsiteX98" fmla="*/ 5400853 w 5477186"/>
                <a:gd name="connsiteY98" fmla="*/ 919162 h 2386012"/>
                <a:gd name="connsiteX99" fmla="*/ 5381803 w 5477186"/>
                <a:gd name="connsiteY99" fmla="*/ 847725 h 2386012"/>
                <a:gd name="connsiteX100" fmla="*/ 5367515 w 5477186"/>
                <a:gd name="connsiteY100" fmla="*/ 804862 h 2386012"/>
                <a:gd name="connsiteX101" fmla="*/ 5357990 w 5477186"/>
                <a:gd name="connsiteY101" fmla="*/ 766762 h 2386012"/>
                <a:gd name="connsiteX102" fmla="*/ 5348465 w 5477186"/>
                <a:gd name="connsiteY102" fmla="*/ 738187 h 2386012"/>
                <a:gd name="connsiteX103" fmla="*/ 5315128 w 5477186"/>
                <a:gd name="connsiteY103" fmla="*/ 642937 h 2386012"/>
                <a:gd name="connsiteX104" fmla="*/ 5277028 w 5477186"/>
                <a:gd name="connsiteY104" fmla="*/ 552450 h 2386012"/>
                <a:gd name="connsiteX105" fmla="*/ 5262740 w 5477186"/>
                <a:gd name="connsiteY105" fmla="*/ 519112 h 2386012"/>
                <a:gd name="connsiteX106" fmla="*/ 5243690 w 5477186"/>
                <a:gd name="connsiteY106" fmla="*/ 471487 h 2386012"/>
                <a:gd name="connsiteX107" fmla="*/ 5186540 w 5477186"/>
                <a:gd name="connsiteY107" fmla="*/ 381000 h 2386012"/>
                <a:gd name="connsiteX108" fmla="*/ 5148440 w 5477186"/>
                <a:gd name="connsiteY108" fmla="*/ 323850 h 2386012"/>
                <a:gd name="connsiteX109" fmla="*/ 5119865 w 5477186"/>
                <a:gd name="connsiteY109" fmla="*/ 295275 h 2386012"/>
                <a:gd name="connsiteX110" fmla="*/ 5105578 w 5477186"/>
                <a:gd name="connsiteY110" fmla="*/ 271462 h 2386012"/>
                <a:gd name="connsiteX111" fmla="*/ 5048428 w 5477186"/>
                <a:gd name="connsiteY111" fmla="*/ 219075 h 2386012"/>
                <a:gd name="connsiteX112" fmla="*/ 5024615 w 5477186"/>
                <a:gd name="connsiteY112" fmla="*/ 204787 h 2386012"/>
                <a:gd name="connsiteX113" fmla="*/ 5000803 w 5477186"/>
                <a:gd name="connsiteY113" fmla="*/ 185737 h 2386012"/>
                <a:gd name="connsiteX114" fmla="*/ 4867453 w 5477186"/>
                <a:gd name="connsiteY114" fmla="*/ 128587 h 2386012"/>
                <a:gd name="connsiteX115" fmla="*/ 4738865 w 5477186"/>
                <a:gd name="connsiteY115" fmla="*/ 90487 h 2386012"/>
                <a:gd name="connsiteX116" fmla="*/ 4615040 w 5477186"/>
                <a:gd name="connsiteY116" fmla="*/ 38100 h 2386012"/>
                <a:gd name="connsiteX117" fmla="*/ 4591228 w 5477186"/>
                <a:gd name="connsiteY117" fmla="*/ 28575 h 2386012"/>
                <a:gd name="connsiteX118" fmla="*/ 4557890 w 5477186"/>
                <a:gd name="connsiteY118" fmla="*/ 23812 h 2386012"/>
                <a:gd name="connsiteX119" fmla="*/ 4538840 w 5477186"/>
                <a:gd name="connsiteY119" fmla="*/ 19050 h 2386012"/>
                <a:gd name="connsiteX120" fmla="*/ 4472165 w 5477186"/>
                <a:gd name="connsiteY120" fmla="*/ 14287 h 2386012"/>
                <a:gd name="connsiteX121" fmla="*/ 4434065 w 5477186"/>
                <a:gd name="connsiteY121" fmla="*/ 9525 h 2386012"/>
                <a:gd name="connsiteX122" fmla="*/ 4348340 w 5477186"/>
                <a:gd name="connsiteY122" fmla="*/ 0 h 2386012"/>
                <a:gd name="connsiteX123" fmla="*/ 4057828 w 5477186"/>
                <a:gd name="connsiteY123" fmla="*/ 9525 h 2386012"/>
                <a:gd name="connsiteX124" fmla="*/ 4005440 w 5477186"/>
                <a:gd name="connsiteY124" fmla="*/ 23812 h 2386012"/>
                <a:gd name="connsiteX125" fmla="*/ 3957815 w 5477186"/>
                <a:gd name="connsiteY125" fmla="*/ 47625 h 2386012"/>
                <a:gd name="connsiteX126" fmla="*/ 3943528 w 5477186"/>
                <a:gd name="connsiteY126" fmla="*/ 61912 h 2386012"/>
                <a:gd name="connsiteX127" fmla="*/ 3910190 w 5477186"/>
                <a:gd name="connsiteY127" fmla="*/ 109537 h 2386012"/>
                <a:gd name="connsiteX128" fmla="*/ 3891140 w 5477186"/>
                <a:gd name="connsiteY128" fmla="*/ 171450 h 2386012"/>
                <a:gd name="connsiteX129" fmla="*/ 3881615 w 5477186"/>
                <a:gd name="connsiteY129" fmla="*/ 214312 h 2386012"/>
                <a:gd name="connsiteX130" fmla="*/ 3872090 w 5477186"/>
                <a:gd name="connsiteY130" fmla="*/ 238125 h 2386012"/>
                <a:gd name="connsiteX131" fmla="*/ 3862565 w 5477186"/>
                <a:gd name="connsiteY131" fmla="*/ 280987 h 2386012"/>
                <a:gd name="connsiteX132" fmla="*/ 3829228 w 5477186"/>
                <a:gd name="connsiteY132" fmla="*/ 347662 h 2386012"/>
                <a:gd name="connsiteX133" fmla="*/ 3800653 w 5477186"/>
                <a:gd name="connsiteY133" fmla="*/ 400050 h 2386012"/>
                <a:gd name="connsiteX134" fmla="*/ 3781603 w 5477186"/>
                <a:gd name="connsiteY134" fmla="*/ 414337 h 2386012"/>
                <a:gd name="connsiteX135" fmla="*/ 3743503 w 5477186"/>
                <a:gd name="connsiteY135" fmla="*/ 438150 h 2386012"/>
                <a:gd name="connsiteX136" fmla="*/ 3686353 w 5477186"/>
                <a:gd name="connsiteY136" fmla="*/ 485775 h 2386012"/>
                <a:gd name="connsiteX137" fmla="*/ 3662540 w 5477186"/>
                <a:gd name="connsiteY137" fmla="*/ 519112 h 2386012"/>
                <a:gd name="connsiteX138" fmla="*/ 3638728 w 5477186"/>
                <a:gd name="connsiteY138" fmla="*/ 542925 h 2386012"/>
                <a:gd name="connsiteX139" fmla="*/ 3610153 w 5477186"/>
                <a:gd name="connsiteY139" fmla="*/ 590550 h 2386012"/>
                <a:gd name="connsiteX140" fmla="*/ 3581578 w 5477186"/>
                <a:gd name="connsiteY140" fmla="*/ 628650 h 2386012"/>
                <a:gd name="connsiteX141" fmla="*/ 3567290 w 5477186"/>
                <a:gd name="connsiteY141" fmla="*/ 647700 h 2386012"/>
                <a:gd name="connsiteX142" fmla="*/ 3510140 w 5477186"/>
                <a:gd name="connsiteY142" fmla="*/ 704850 h 2386012"/>
                <a:gd name="connsiteX143" fmla="*/ 3472040 w 5477186"/>
                <a:gd name="connsiteY143" fmla="*/ 738187 h 2386012"/>
                <a:gd name="connsiteX144" fmla="*/ 3448228 w 5477186"/>
                <a:gd name="connsiteY144" fmla="*/ 766762 h 2386012"/>
                <a:gd name="connsiteX145" fmla="*/ 3429178 w 5477186"/>
                <a:gd name="connsiteY145" fmla="*/ 776287 h 2386012"/>
                <a:gd name="connsiteX146" fmla="*/ 3405365 w 5477186"/>
                <a:gd name="connsiteY146" fmla="*/ 790575 h 2386012"/>
                <a:gd name="connsiteX147" fmla="*/ 3391078 w 5477186"/>
                <a:gd name="connsiteY147" fmla="*/ 800100 h 2386012"/>
                <a:gd name="connsiteX148" fmla="*/ 3372028 w 5477186"/>
                <a:gd name="connsiteY148" fmla="*/ 809625 h 2386012"/>
                <a:gd name="connsiteX149" fmla="*/ 3329165 w 5477186"/>
                <a:gd name="connsiteY149" fmla="*/ 833437 h 2386012"/>
                <a:gd name="connsiteX150" fmla="*/ 3291065 w 5477186"/>
                <a:gd name="connsiteY150" fmla="*/ 857250 h 2386012"/>
                <a:gd name="connsiteX151" fmla="*/ 3219628 w 5477186"/>
                <a:gd name="connsiteY151" fmla="*/ 890587 h 2386012"/>
                <a:gd name="connsiteX152" fmla="*/ 3157715 w 5477186"/>
                <a:gd name="connsiteY152" fmla="*/ 914400 h 2386012"/>
                <a:gd name="connsiteX153" fmla="*/ 3124378 w 5477186"/>
                <a:gd name="connsiteY153" fmla="*/ 923925 h 2386012"/>
                <a:gd name="connsiteX154" fmla="*/ 3091040 w 5477186"/>
                <a:gd name="connsiteY154" fmla="*/ 928687 h 2386012"/>
                <a:gd name="connsiteX155" fmla="*/ 3067228 w 5477186"/>
                <a:gd name="connsiteY155" fmla="*/ 933450 h 2386012"/>
                <a:gd name="connsiteX156" fmla="*/ 3052940 w 5477186"/>
                <a:gd name="connsiteY156" fmla="*/ 938212 h 2386012"/>
                <a:gd name="connsiteX157" fmla="*/ 2995790 w 5477186"/>
                <a:gd name="connsiteY157" fmla="*/ 947737 h 2386012"/>
                <a:gd name="connsiteX158" fmla="*/ 2938640 w 5477186"/>
                <a:gd name="connsiteY158" fmla="*/ 957262 h 2386012"/>
                <a:gd name="connsiteX159" fmla="*/ 2895778 w 5477186"/>
                <a:gd name="connsiteY159" fmla="*/ 971550 h 2386012"/>
                <a:gd name="connsiteX160" fmla="*/ 2848153 w 5477186"/>
                <a:gd name="connsiteY160" fmla="*/ 990600 h 2386012"/>
                <a:gd name="connsiteX161" fmla="*/ 2838628 w 5477186"/>
                <a:gd name="connsiteY161" fmla="*/ 1004887 h 2386012"/>
                <a:gd name="connsiteX162" fmla="*/ 2791003 w 5477186"/>
                <a:gd name="connsiteY162" fmla="*/ 1023937 h 2386012"/>
                <a:gd name="connsiteX163" fmla="*/ 2738615 w 5477186"/>
                <a:gd name="connsiteY163" fmla="*/ 1047750 h 2386012"/>
                <a:gd name="connsiteX164" fmla="*/ 2719565 w 5477186"/>
                <a:gd name="connsiteY164" fmla="*/ 1062037 h 2386012"/>
                <a:gd name="connsiteX165" fmla="*/ 2652890 w 5477186"/>
                <a:gd name="connsiteY165" fmla="*/ 1090612 h 2386012"/>
                <a:gd name="connsiteX166" fmla="*/ 2610028 w 5477186"/>
                <a:gd name="connsiteY166" fmla="*/ 1128712 h 2386012"/>
                <a:gd name="connsiteX167" fmla="*/ 2562403 w 5477186"/>
                <a:gd name="connsiteY167" fmla="*/ 1162050 h 2386012"/>
                <a:gd name="connsiteX168" fmla="*/ 2505253 w 5477186"/>
                <a:gd name="connsiteY168" fmla="*/ 1209675 h 2386012"/>
                <a:gd name="connsiteX169" fmla="*/ 2400478 w 5477186"/>
                <a:gd name="connsiteY169" fmla="*/ 1262062 h 2386012"/>
                <a:gd name="connsiteX170" fmla="*/ 2362378 w 5477186"/>
                <a:gd name="connsiteY170" fmla="*/ 1271587 h 2386012"/>
                <a:gd name="connsiteX171" fmla="*/ 2314753 w 5477186"/>
                <a:gd name="connsiteY171" fmla="*/ 1290637 h 2386012"/>
                <a:gd name="connsiteX172" fmla="*/ 2257603 w 5477186"/>
                <a:gd name="connsiteY172" fmla="*/ 1304925 h 2386012"/>
                <a:gd name="connsiteX173" fmla="*/ 2090915 w 5477186"/>
                <a:gd name="connsiteY173" fmla="*/ 1295400 h 2386012"/>
                <a:gd name="connsiteX174" fmla="*/ 2033765 w 5477186"/>
                <a:gd name="connsiteY174" fmla="*/ 1285875 h 2386012"/>
                <a:gd name="connsiteX175" fmla="*/ 1976615 w 5477186"/>
                <a:gd name="connsiteY175" fmla="*/ 1281112 h 2386012"/>
                <a:gd name="connsiteX176" fmla="*/ 1905178 w 5477186"/>
                <a:gd name="connsiteY176" fmla="*/ 1285875 h 2386012"/>
                <a:gd name="connsiteX177" fmla="*/ 1881365 w 5477186"/>
                <a:gd name="connsiteY177" fmla="*/ 1295400 h 2386012"/>
                <a:gd name="connsiteX178" fmla="*/ 1848028 w 5477186"/>
                <a:gd name="connsiteY178" fmla="*/ 1300162 h 2386012"/>
                <a:gd name="connsiteX179" fmla="*/ 1814690 w 5477186"/>
                <a:gd name="connsiteY179" fmla="*/ 1319212 h 2386012"/>
                <a:gd name="connsiteX180" fmla="*/ 1790878 w 5477186"/>
                <a:gd name="connsiteY180" fmla="*/ 1328737 h 2386012"/>
                <a:gd name="connsiteX181" fmla="*/ 1771828 w 5477186"/>
                <a:gd name="connsiteY181" fmla="*/ 1343025 h 2386012"/>
                <a:gd name="connsiteX182" fmla="*/ 1748015 w 5477186"/>
                <a:gd name="connsiteY182" fmla="*/ 1347787 h 2386012"/>
                <a:gd name="connsiteX183" fmla="*/ 1728965 w 5477186"/>
                <a:gd name="connsiteY183" fmla="*/ 1357312 h 2386012"/>
                <a:gd name="connsiteX184" fmla="*/ 1667053 w 5477186"/>
                <a:gd name="connsiteY184" fmla="*/ 1381125 h 2386012"/>
                <a:gd name="connsiteX185" fmla="*/ 1652765 w 5477186"/>
                <a:gd name="connsiteY185" fmla="*/ 1390650 h 2386012"/>
                <a:gd name="connsiteX186" fmla="*/ 1638478 w 5477186"/>
                <a:gd name="connsiteY186" fmla="*/ 1404937 h 2386012"/>
                <a:gd name="connsiteX187" fmla="*/ 1619428 w 5477186"/>
                <a:gd name="connsiteY187" fmla="*/ 1409700 h 2386012"/>
                <a:gd name="connsiteX188" fmla="*/ 1571803 w 5477186"/>
                <a:gd name="connsiteY188" fmla="*/ 1433512 h 2386012"/>
                <a:gd name="connsiteX189" fmla="*/ 1519415 w 5477186"/>
                <a:gd name="connsiteY189" fmla="*/ 1462087 h 2386012"/>
                <a:gd name="connsiteX190" fmla="*/ 1495603 w 5477186"/>
                <a:gd name="connsiteY190" fmla="*/ 1471612 h 2386012"/>
                <a:gd name="connsiteX191" fmla="*/ 1438453 w 5477186"/>
                <a:gd name="connsiteY191" fmla="*/ 1500187 h 2386012"/>
                <a:gd name="connsiteX192" fmla="*/ 1376540 w 5477186"/>
                <a:gd name="connsiteY192" fmla="*/ 1519237 h 2386012"/>
                <a:gd name="connsiteX193" fmla="*/ 1352728 w 5477186"/>
                <a:gd name="connsiteY193" fmla="*/ 1528762 h 2386012"/>
                <a:gd name="connsiteX194" fmla="*/ 1247953 w 5477186"/>
                <a:gd name="connsiteY194" fmla="*/ 1562100 h 2386012"/>
                <a:gd name="connsiteX195" fmla="*/ 1214615 w 5477186"/>
                <a:gd name="connsiteY195" fmla="*/ 1571625 h 2386012"/>
                <a:gd name="connsiteX196" fmla="*/ 1200328 w 5477186"/>
                <a:gd name="connsiteY196" fmla="*/ 1581150 h 2386012"/>
                <a:gd name="connsiteX197" fmla="*/ 1114603 w 5477186"/>
                <a:gd name="connsiteY197" fmla="*/ 1614487 h 2386012"/>
                <a:gd name="connsiteX198" fmla="*/ 1081265 w 5477186"/>
                <a:gd name="connsiteY198" fmla="*/ 1638300 h 2386012"/>
                <a:gd name="connsiteX199" fmla="*/ 1047928 w 5477186"/>
                <a:gd name="connsiteY199" fmla="*/ 1647825 h 2386012"/>
                <a:gd name="connsiteX200" fmla="*/ 1014590 w 5477186"/>
                <a:gd name="connsiteY200" fmla="*/ 1666875 h 2386012"/>
                <a:gd name="connsiteX201" fmla="*/ 971728 w 5477186"/>
                <a:gd name="connsiteY201" fmla="*/ 1685925 h 2386012"/>
                <a:gd name="connsiteX202" fmla="*/ 933628 w 5477186"/>
                <a:gd name="connsiteY202" fmla="*/ 1709737 h 2386012"/>
                <a:gd name="connsiteX203" fmla="*/ 866953 w 5477186"/>
                <a:gd name="connsiteY203" fmla="*/ 1738312 h 2386012"/>
                <a:gd name="connsiteX204" fmla="*/ 838378 w 5477186"/>
                <a:gd name="connsiteY204" fmla="*/ 1757362 h 2386012"/>
                <a:gd name="connsiteX205" fmla="*/ 809803 w 5477186"/>
                <a:gd name="connsiteY205" fmla="*/ 1766887 h 2386012"/>
                <a:gd name="connsiteX206" fmla="*/ 785990 w 5477186"/>
                <a:gd name="connsiteY206" fmla="*/ 1781175 h 2386012"/>
                <a:gd name="connsiteX207" fmla="*/ 752653 w 5477186"/>
                <a:gd name="connsiteY207" fmla="*/ 1795462 h 2386012"/>
                <a:gd name="connsiteX208" fmla="*/ 676453 w 5477186"/>
                <a:gd name="connsiteY208" fmla="*/ 1838325 h 2386012"/>
                <a:gd name="connsiteX209" fmla="*/ 657403 w 5477186"/>
                <a:gd name="connsiteY209" fmla="*/ 1852612 h 2386012"/>
                <a:gd name="connsiteX210" fmla="*/ 605015 w 5477186"/>
                <a:gd name="connsiteY210" fmla="*/ 1876425 h 2386012"/>
                <a:gd name="connsiteX211" fmla="*/ 581203 w 5477186"/>
                <a:gd name="connsiteY211" fmla="*/ 1895475 h 2386012"/>
                <a:gd name="connsiteX212" fmla="*/ 533578 w 5477186"/>
                <a:gd name="connsiteY212" fmla="*/ 1919287 h 2386012"/>
                <a:gd name="connsiteX213" fmla="*/ 519290 w 5477186"/>
                <a:gd name="connsiteY213" fmla="*/ 1938337 h 2386012"/>
                <a:gd name="connsiteX214" fmla="*/ 495478 w 5477186"/>
                <a:gd name="connsiteY214" fmla="*/ 1952625 h 2386012"/>
                <a:gd name="connsiteX215" fmla="*/ 466903 w 5477186"/>
                <a:gd name="connsiteY215" fmla="*/ 1976437 h 2386012"/>
                <a:gd name="connsiteX216" fmla="*/ 447853 w 5477186"/>
                <a:gd name="connsiteY216" fmla="*/ 2000250 h 2386012"/>
                <a:gd name="connsiteX217" fmla="*/ 424040 w 5477186"/>
                <a:gd name="connsiteY217" fmla="*/ 2014537 h 2386012"/>
                <a:gd name="connsiteX218" fmla="*/ 404990 w 5477186"/>
                <a:gd name="connsiteY218" fmla="*/ 2033587 h 2386012"/>
                <a:gd name="connsiteX219" fmla="*/ 362128 w 5477186"/>
                <a:gd name="connsiteY219" fmla="*/ 2062162 h 2386012"/>
                <a:gd name="connsiteX220" fmla="*/ 347840 w 5477186"/>
                <a:gd name="connsiteY220" fmla="*/ 2076450 h 2386012"/>
                <a:gd name="connsiteX221" fmla="*/ 324028 w 5477186"/>
                <a:gd name="connsiteY221" fmla="*/ 2085975 h 2386012"/>
                <a:gd name="connsiteX222" fmla="*/ 304978 w 5477186"/>
                <a:gd name="connsiteY222" fmla="*/ 2095500 h 2386012"/>
                <a:gd name="connsiteX223" fmla="*/ 281165 w 5477186"/>
                <a:gd name="connsiteY223" fmla="*/ 2109787 h 2386012"/>
                <a:gd name="connsiteX224" fmla="*/ 262115 w 5477186"/>
                <a:gd name="connsiteY224" fmla="*/ 2114550 h 2386012"/>
                <a:gd name="connsiteX225" fmla="*/ 247828 w 5477186"/>
                <a:gd name="connsiteY225" fmla="*/ 2119312 h 2386012"/>
                <a:gd name="connsiteX226" fmla="*/ 233540 w 5477186"/>
                <a:gd name="connsiteY226" fmla="*/ 2128837 h 2386012"/>
                <a:gd name="connsiteX227" fmla="*/ 219253 w 5477186"/>
                <a:gd name="connsiteY227" fmla="*/ 2133600 h 2386012"/>
                <a:gd name="connsiteX228" fmla="*/ 171628 w 5477186"/>
                <a:gd name="connsiteY228" fmla="*/ 2166937 h 2386012"/>
                <a:gd name="connsiteX229" fmla="*/ 157340 w 5477186"/>
                <a:gd name="connsiteY229" fmla="*/ 2176462 h 2386012"/>
                <a:gd name="connsiteX230" fmla="*/ 128765 w 5477186"/>
                <a:gd name="connsiteY230" fmla="*/ 2195512 h 238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</a:cxnLst>
              <a:rect l="l" t="t" r="r" b="b"/>
              <a:pathLst>
                <a:path w="5477186" h="2386012">
                  <a:moveTo>
                    <a:pt x="128765" y="2195512"/>
                  </a:moveTo>
                  <a:cubicBezTo>
                    <a:pt x="120828" y="2201862"/>
                    <a:pt x="112603" y="2207868"/>
                    <a:pt x="104953" y="2214562"/>
                  </a:cubicBezTo>
                  <a:cubicBezTo>
                    <a:pt x="99884" y="2218997"/>
                    <a:pt x="95779" y="2224467"/>
                    <a:pt x="90665" y="2228850"/>
                  </a:cubicBezTo>
                  <a:cubicBezTo>
                    <a:pt x="84638" y="2234016"/>
                    <a:pt x="78074" y="2238523"/>
                    <a:pt x="71615" y="2243137"/>
                  </a:cubicBezTo>
                  <a:cubicBezTo>
                    <a:pt x="66957" y="2246464"/>
                    <a:pt x="61582" y="2248833"/>
                    <a:pt x="57328" y="2252662"/>
                  </a:cubicBezTo>
                  <a:cubicBezTo>
                    <a:pt x="27364" y="2279630"/>
                    <a:pt x="28880" y="2279479"/>
                    <a:pt x="9703" y="2305050"/>
                  </a:cubicBezTo>
                  <a:cubicBezTo>
                    <a:pt x="9174" y="2306636"/>
                    <a:pt x="-8288" y="2339975"/>
                    <a:pt x="4940" y="2347912"/>
                  </a:cubicBezTo>
                  <a:cubicBezTo>
                    <a:pt x="17854" y="2355661"/>
                    <a:pt x="33354" y="2357950"/>
                    <a:pt x="47803" y="2362200"/>
                  </a:cubicBezTo>
                  <a:cubicBezTo>
                    <a:pt x="60362" y="2365894"/>
                    <a:pt x="73023" y="2369383"/>
                    <a:pt x="85903" y="2371725"/>
                  </a:cubicBezTo>
                  <a:cubicBezTo>
                    <a:pt x="122235" y="2378331"/>
                    <a:pt x="158806" y="2381942"/>
                    <a:pt x="195440" y="2386012"/>
                  </a:cubicBezTo>
                  <a:lnTo>
                    <a:pt x="581203" y="2381250"/>
                  </a:lnTo>
                  <a:cubicBezTo>
                    <a:pt x="593999" y="2380962"/>
                    <a:pt x="606592" y="2377982"/>
                    <a:pt x="619303" y="2376487"/>
                  </a:cubicBezTo>
                  <a:lnTo>
                    <a:pt x="662165" y="2371725"/>
                  </a:lnTo>
                  <a:cubicBezTo>
                    <a:pt x="681215" y="2366962"/>
                    <a:pt x="700167" y="2361789"/>
                    <a:pt x="719315" y="2357437"/>
                  </a:cubicBezTo>
                  <a:cubicBezTo>
                    <a:pt x="735102" y="2353849"/>
                    <a:pt x="751234" y="2351839"/>
                    <a:pt x="766940" y="2347912"/>
                  </a:cubicBezTo>
                  <a:cubicBezTo>
                    <a:pt x="789364" y="2342306"/>
                    <a:pt x="811191" y="2334468"/>
                    <a:pt x="833615" y="2328862"/>
                  </a:cubicBezTo>
                  <a:cubicBezTo>
                    <a:pt x="846315" y="2325687"/>
                    <a:pt x="859387" y="2323740"/>
                    <a:pt x="871715" y="2319337"/>
                  </a:cubicBezTo>
                  <a:cubicBezTo>
                    <a:pt x="881744" y="2315755"/>
                    <a:pt x="890351" y="2308873"/>
                    <a:pt x="900290" y="2305050"/>
                  </a:cubicBezTo>
                  <a:cubicBezTo>
                    <a:pt x="911077" y="2300901"/>
                    <a:pt x="922766" y="2299475"/>
                    <a:pt x="933628" y="2295525"/>
                  </a:cubicBezTo>
                  <a:cubicBezTo>
                    <a:pt x="940300" y="2293099"/>
                    <a:pt x="945943" y="2288245"/>
                    <a:pt x="952678" y="2286000"/>
                  </a:cubicBezTo>
                  <a:cubicBezTo>
                    <a:pt x="982987" y="2275897"/>
                    <a:pt x="997545" y="2275629"/>
                    <a:pt x="1028878" y="2271712"/>
                  </a:cubicBezTo>
                  <a:cubicBezTo>
                    <a:pt x="1056659" y="2265362"/>
                    <a:pt x="1098728" y="2253456"/>
                    <a:pt x="1119365" y="2247900"/>
                  </a:cubicBezTo>
                  <a:cubicBezTo>
                    <a:pt x="1140002" y="2242344"/>
                    <a:pt x="1141491" y="2241178"/>
                    <a:pt x="1152703" y="2238375"/>
                  </a:cubicBezTo>
                  <a:cubicBezTo>
                    <a:pt x="1160556" y="2236412"/>
                    <a:pt x="1168424" y="2233843"/>
                    <a:pt x="1176515" y="2233612"/>
                  </a:cubicBezTo>
                  <a:cubicBezTo>
                    <a:pt x="1279673" y="2230665"/>
                    <a:pt x="1382890" y="2230437"/>
                    <a:pt x="1486078" y="2228850"/>
                  </a:cubicBezTo>
                  <a:cubicBezTo>
                    <a:pt x="1502628" y="2227195"/>
                    <a:pt x="1542589" y="2224247"/>
                    <a:pt x="1562278" y="2219325"/>
                  </a:cubicBezTo>
                  <a:cubicBezTo>
                    <a:pt x="1619640" y="2204985"/>
                    <a:pt x="1563800" y="2216706"/>
                    <a:pt x="1614665" y="2195512"/>
                  </a:cubicBezTo>
                  <a:cubicBezTo>
                    <a:pt x="1625333" y="2191067"/>
                    <a:pt x="1637158" y="2189982"/>
                    <a:pt x="1648003" y="2185987"/>
                  </a:cubicBezTo>
                  <a:cubicBezTo>
                    <a:pt x="1731140" y="2155358"/>
                    <a:pt x="1677654" y="2167675"/>
                    <a:pt x="1728965" y="2157412"/>
                  </a:cubicBezTo>
                  <a:cubicBezTo>
                    <a:pt x="1794046" y="2129522"/>
                    <a:pt x="1732136" y="2154961"/>
                    <a:pt x="1790878" y="2133600"/>
                  </a:cubicBezTo>
                  <a:cubicBezTo>
                    <a:pt x="1798912" y="2130678"/>
                    <a:pt x="1806502" y="2126532"/>
                    <a:pt x="1814690" y="2124075"/>
                  </a:cubicBezTo>
                  <a:cubicBezTo>
                    <a:pt x="1822443" y="2121749"/>
                    <a:pt x="1830750" y="2121638"/>
                    <a:pt x="1838503" y="2119312"/>
                  </a:cubicBezTo>
                  <a:cubicBezTo>
                    <a:pt x="1846691" y="2116855"/>
                    <a:pt x="1854254" y="2112632"/>
                    <a:pt x="1862315" y="2109787"/>
                  </a:cubicBezTo>
                  <a:cubicBezTo>
                    <a:pt x="1881251" y="2103104"/>
                    <a:pt x="1900415" y="2097087"/>
                    <a:pt x="1919465" y="2090737"/>
                  </a:cubicBezTo>
                  <a:cubicBezTo>
                    <a:pt x="1928990" y="2087562"/>
                    <a:pt x="1938136" y="2082862"/>
                    <a:pt x="1948040" y="2081212"/>
                  </a:cubicBezTo>
                  <a:cubicBezTo>
                    <a:pt x="2007029" y="2071381"/>
                    <a:pt x="1943520" y="2082746"/>
                    <a:pt x="2014715" y="2066925"/>
                  </a:cubicBezTo>
                  <a:cubicBezTo>
                    <a:pt x="2030519" y="2063413"/>
                    <a:pt x="2046498" y="2060735"/>
                    <a:pt x="2062340" y="2057400"/>
                  </a:cubicBezTo>
                  <a:cubicBezTo>
                    <a:pt x="2076662" y="2054385"/>
                    <a:pt x="2091004" y="2051425"/>
                    <a:pt x="2105203" y="2047875"/>
                  </a:cubicBezTo>
                  <a:cubicBezTo>
                    <a:pt x="2116415" y="2045072"/>
                    <a:pt x="2127080" y="2039845"/>
                    <a:pt x="2138540" y="2038350"/>
                  </a:cubicBezTo>
                  <a:cubicBezTo>
                    <a:pt x="2163776" y="2035058"/>
                    <a:pt x="2189360" y="2035467"/>
                    <a:pt x="2214740" y="2033587"/>
                  </a:cubicBezTo>
                  <a:cubicBezTo>
                    <a:pt x="2232227" y="2032292"/>
                    <a:pt x="2249718" y="2030914"/>
                    <a:pt x="2267128" y="2028825"/>
                  </a:cubicBezTo>
                  <a:cubicBezTo>
                    <a:pt x="2396145" y="2013344"/>
                    <a:pt x="2270246" y="2023538"/>
                    <a:pt x="2405240" y="2014537"/>
                  </a:cubicBezTo>
                  <a:cubicBezTo>
                    <a:pt x="2413178" y="2011362"/>
                    <a:pt x="2420759" y="2007085"/>
                    <a:pt x="2429053" y="2005012"/>
                  </a:cubicBezTo>
                  <a:cubicBezTo>
                    <a:pt x="2439943" y="2002290"/>
                    <a:pt x="2451318" y="2002095"/>
                    <a:pt x="2462390" y="2000250"/>
                  </a:cubicBezTo>
                  <a:cubicBezTo>
                    <a:pt x="2487856" y="1996006"/>
                    <a:pt x="2556040" y="1979164"/>
                    <a:pt x="2562403" y="1976437"/>
                  </a:cubicBezTo>
                  <a:cubicBezTo>
                    <a:pt x="2573515" y="1971675"/>
                    <a:pt x="2584354" y="1966216"/>
                    <a:pt x="2595740" y="1962150"/>
                  </a:cubicBezTo>
                  <a:cubicBezTo>
                    <a:pt x="2606624" y="1958263"/>
                    <a:pt x="2618347" y="1956917"/>
                    <a:pt x="2629078" y="1952625"/>
                  </a:cubicBezTo>
                  <a:cubicBezTo>
                    <a:pt x="2642261" y="1947352"/>
                    <a:pt x="2653525" y="1937476"/>
                    <a:pt x="2667178" y="1933575"/>
                  </a:cubicBezTo>
                  <a:cubicBezTo>
                    <a:pt x="2686568" y="1928035"/>
                    <a:pt x="2710055" y="1921846"/>
                    <a:pt x="2729090" y="1914525"/>
                  </a:cubicBezTo>
                  <a:cubicBezTo>
                    <a:pt x="2780361" y="1894805"/>
                    <a:pt x="2745351" y="1907817"/>
                    <a:pt x="2791003" y="1881187"/>
                  </a:cubicBezTo>
                  <a:cubicBezTo>
                    <a:pt x="2800202" y="1875821"/>
                    <a:pt x="2810229" y="1871999"/>
                    <a:pt x="2819578" y="1866900"/>
                  </a:cubicBezTo>
                  <a:cubicBezTo>
                    <a:pt x="2827704" y="1862467"/>
                    <a:pt x="2835540" y="1857518"/>
                    <a:pt x="2843390" y="1852612"/>
                  </a:cubicBezTo>
                  <a:cubicBezTo>
                    <a:pt x="2848244" y="1849578"/>
                    <a:pt x="2852318" y="1845097"/>
                    <a:pt x="2857678" y="1843087"/>
                  </a:cubicBezTo>
                  <a:cubicBezTo>
                    <a:pt x="2865257" y="1840245"/>
                    <a:pt x="2873553" y="1839912"/>
                    <a:pt x="2881490" y="1838325"/>
                  </a:cubicBezTo>
                  <a:cubicBezTo>
                    <a:pt x="2927906" y="1807381"/>
                    <a:pt x="2898292" y="1824482"/>
                    <a:pt x="2967215" y="1795462"/>
                  </a:cubicBezTo>
                  <a:cubicBezTo>
                    <a:pt x="2978358" y="1790770"/>
                    <a:pt x="2988928" y="1784496"/>
                    <a:pt x="3000553" y="1781175"/>
                  </a:cubicBezTo>
                  <a:cubicBezTo>
                    <a:pt x="3011665" y="1778000"/>
                    <a:pt x="3022992" y="1775496"/>
                    <a:pt x="3033890" y="1771650"/>
                  </a:cubicBezTo>
                  <a:cubicBezTo>
                    <a:pt x="3050013" y="1765959"/>
                    <a:pt x="3064928" y="1756747"/>
                    <a:pt x="3081515" y="1752600"/>
                  </a:cubicBezTo>
                  <a:cubicBezTo>
                    <a:pt x="3094215" y="1749425"/>
                    <a:pt x="3107196" y="1747215"/>
                    <a:pt x="3119615" y="1743075"/>
                  </a:cubicBezTo>
                  <a:cubicBezTo>
                    <a:pt x="3131085" y="1739252"/>
                    <a:pt x="3141567" y="1732853"/>
                    <a:pt x="3152953" y="1728787"/>
                  </a:cubicBezTo>
                  <a:cubicBezTo>
                    <a:pt x="3163837" y="1724900"/>
                    <a:pt x="3175178" y="1722437"/>
                    <a:pt x="3186290" y="1719262"/>
                  </a:cubicBezTo>
                  <a:cubicBezTo>
                    <a:pt x="3195815" y="1712912"/>
                    <a:pt x="3204926" y="1705892"/>
                    <a:pt x="3214865" y="1700212"/>
                  </a:cubicBezTo>
                  <a:cubicBezTo>
                    <a:pt x="3234135" y="1689201"/>
                    <a:pt x="3255723" y="1679293"/>
                    <a:pt x="3276778" y="1671637"/>
                  </a:cubicBezTo>
                  <a:cubicBezTo>
                    <a:pt x="3286214" y="1668206"/>
                    <a:pt x="3295667" y="1664754"/>
                    <a:pt x="3305353" y="1662112"/>
                  </a:cubicBezTo>
                  <a:cubicBezTo>
                    <a:pt x="3330612" y="1655223"/>
                    <a:pt x="3356379" y="1650255"/>
                    <a:pt x="3381553" y="1643062"/>
                  </a:cubicBezTo>
                  <a:cubicBezTo>
                    <a:pt x="3427196" y="1630021"/>
                    <a:pt x="3403422" y="1634970"/>
                    <a:pt x="3452990" y="1628775"/>
                  </a:cubicBezTo>
                  <a:cubicBezTo>
                    <a:pt x="3494265" y="1630362"/>
                    <a:pt x="3535585" y="1631038"/>
                    <a:pt x="3576815" y="1633537"/>
                  </a:cubicBezTo>
                  <a:cubicBezTo>
                    <a:pt x="3588020" y="1634216"/>
                    <a:pt x="3598966" y="1637368"/>
                    <a:pt x="3610153" y="1638300"/>
                  </a:cubicBezTo>
                  <a:cubicBezTo>
                    <a:pt x="3656140" y="1642132"/>
                    <a:pt x="3748265" y="1647825"/>
                    <a:pt x="3748265" y="1647825"/>
                  </a:cubicBezTo>
                  <a:cubicBezTo>
                    <a:pt x="3767315" y="1651000"/>
                    <a:pt x="3786111" y="1656765"/>
                    <a:pt x="3805415" y="1657350"/>
                  </a:cubicBezTo>
                  <a:cubicBezTo>
                    <a:pt x="3839518" y="1658383"/>
                    <a:pt x="3898326" y="1655178"/>
                    <a:pt x="3938765" y="1647825"/>
                  </a:cubicBezTo>
                  <a:cubicBezTo>
                    <a:pt x="3945205" y="1646654"/>
                    <a:pt x="3951425" y="1644482"/>
                    <a:pt x="3957815" y="1643062"/>
                  </a:cubicBezTo>
                  <a:cubicBezTo>
                    <a:pt x="3979084" y="1638336"/>
                    <a:pt x="4024896" y="1630510"/>
                    <a:pt x="4038778" y="1628775"/>
                  </a:cubicBezTo>
                  <a:cubicBezTo>
                    <a:pt x="4057746" y="1626404"/>
                    <a:pt x="4076898" y="1625824"/>
                    <a:pt x="4095928" y="1624012"/>
                  </a:cubicBezTo>
                  <a:cubicBezTo>
                    <a:pt x="4110238" y="1622649"/>
                    <a:pt x="4124503" y="1620837"/>
                    <a:pt x="4138790" y="1619250"/>
                  </a:cubicBezTo>
                  <a:lnTo>
                    <a:pt x="4424540" y="1624012"/>
                  </a:lnTo>
                  <a:cubicBezTo>
                    <a:pt x="4462660" y="1625071"/>
                    <a:pt x="4511391" y="1632612"/>
                    <a:pt x="4548365" y="1638300"/>
                  </a:cubicBezTo>
                  <a:cubicBezTo>
                    <a:pt x="4588090" y="1644412"/>
                    <a:pt x="4628193" y="1648631"/>
                    <a:pt x="4667428" y="1657350"/>
                  </a:cubicBezTo>
                  <a:cubicBezTo>
                    <a:pt x="4721691" y="1669408"/>
                    <a:pt x="4768371" y="1679388"/>
                    <a:pt x="4824590" y="1695450"/>
                  </a:cubicBezTo>
                  <a:cubicBezTo>
                    <a:pt x="4835703" y="1698625"/>
                    <a:pt x="4847323" y="1700380"/>
                    <a:pt x="4857928" y="1704975"/>
                  </a:cubicBezTo>
                  <a:cubicBezTo>
                    <a:pt x="4895065" y="1721067"/>
                    <a:pt x="4929069" y="1744563"/>
                    <a:pt x="4967465" y="1757362"/>
                  </a:cubicBezTo>
                  <a:lnTo>
                    <a:pt x="5067478" y="1790700"/>
                  </a:lnTo>
                  <a:cubicBezTo>
                    <a:pt x="5081765" y="1795462"/>
                    <a:pt x="5096498" y="1799055"/>
                    <a:pt x="5110340" y="1804987"/>
                  </a:cubicBezTo>
                  <a:cubicBezTo>
                    <a:pt x="5132565" y="1814512"/>
                    <a:pt x="5153557" y="1827697"/>
                    <a:pt x="5177015" y="1833562"/>
                  </a:cubicBezTo>
                  <a:cubicBezTo>
                    <a:pt x="5267414" y="1856162"/>
                    <a:pt x="5227657" y="1846932"/>
                    <a:pt x="5296078" y="1862137"/>
                  </a:cubicBezTo>
                  <a:cubicBezTo>
                    <a:pt x="5318303" y="1858962"/>
                    <a:pt x="5342673" y="1862652"/>
                    <a:pt x="5362753" y="1852612"/>
                  </a:cubicBezTo>
                  <a:cubicBezTo>
                    <a:pt x="5376952" y="1845512"/>
                    <a:pt x="5381649" y="1827095"/>
                    <a:pt x="5391328" y="1814512"/>
                  </a:cubicBezTo>
                  <a:cubicBezTo>
                    <a:pt x="5397526" y="1806455"/>
                    <a:pt x="5410378" y="1790700"/>
                    <a:pt x="5410378" y="1790700"/>
                  </a:cubicBezTo>
                  <a:cubicBezTo>
                    <a:pt x="5431859" y="1736998"/>
                    <a:pt x="5425282" y="1759663"/>
                    <a:pt x="5434190" y="1724025"/>
                  </a:cubicBezTo>
                  <a:cubicBezTo>
                    <a:pt x="5435778" y="1660525"/>
                    <a:pt x="5436645" y="1597003"/>
                    <a:pt x="5438953" y="1533525"/>
                  </a:cubicBezTo>
                  <a:cubicBezTo>
                    <a:pt x="5439820" y="1509675"/>
                    <a:pt x="5440628" y="1485752"/>
                    <a:pt x="5443715" y="1462087"/>
                  </a:cubicBezTo>
                  <a:cubicBezTo>
                    <a:pt x="5445408" y="1449106"/>
                    <a:pt x="5451088" y="1436900"/>
                    <a:pt x="5453240" y="1423987"/>
                  </a:cubicBezTo>
                  <a:cubicBezTo>
                    <a:pt x="5457448" y="1398738"/>
                    <a:pt x="5459145" y="1373127"/>
                    <a:pt x="5462765" y="1347787"/>
                  </a:cubicBezTo>
                  <a:cubicBezTo>
                    <a:pt x="5468673" y="1306437"/>
                    <a:pt x="5465327" y="1325457"/>
                    <a:pt x="5472290" y="1290637"/>
                  </a:cubicBezTo>
                  <a:cubicBezTo>
                    <a:pt x="5473878" y="1255712"/>
                    <a:pt x="5477973" y="1220811"/>
                    <a:pt x="5477053" y="1185862"/>
                  </a:cubicBezTo>
                  <a:cubicBezTo>
                    <a:pt x="5474674" y="1095449"/>
                    <a:pt x="5470687" y="1135514"/>
                    <a:pt x="5458003" y="1076325"/>
                  </a:cubicBezTo>
                  <a:cubicBezTo>
                    <a:pt x="5448202" y="1030587"/>
                    <a:pt x="5459828" y="1054768"/>
                    <a:pt x="5443715" y="1009650"/>
                  </a:cubicBezTo>
                  <a:cubicBezTo>
                    <a:pt x="5439649" y="998264"/>
                    <a:pt x="5434604" y="987238"/>
                    <a:pt x="5429428" y="976312"/>
                  </a:cubicBezTo>
                  <a:cubicBezTo>
                    <a:pt x="5420311" y="957064"/>
                    <a:pt x="5406019" y="939825"/>
                    <a:pt x="5400853" y="919162"/>
                  </a:cubicBezTo>
                  <a:cubicBezTo>
                    <a:pt x="5394098" y="892144"/>
                    <a:pt x="5390004" y="873968"/>
                    <a:pt x="5381803" y="847725"/>
                  </a:cubicBezTo>
                  <a:cubicBezTo>
                    <a:pt x="5377311" y="833350"/>
                    <a:pt x="5371765" y="819311"/>
                    <a:pt x="5367515" y="804862"/>
                  </a:cubicBezTo>
                  <a:cubicBezTo>
                    <a:pt x="5363821" y="792303"/>
                    <a:pt x="5361586" y="779349"/>
                    <a:pt x="5357990" y="766762"/>
                  </a:cubicBezTo>
                  <a:cubicBezTo>
                    <a:pt x="5355232" y="757108"/>
                    <a:pt x="5355609" y="758824"/>
                    <a:pt x="5348465" y="738187"/>
                  </a:cubicBezTo>
                  <a:cubicBezTo>
                    <a:pt x="5341321" y="717550"/>
                    <a:pt x="5327034" y="673893"/>
                    <a:pt x="5315128" y="642937"/>
                  </a:cubicBezTo>
                  <a:cubicBezTo>
                    <a:pt x="5303222" y="611981"/>
                    <a:pt x="5285759" y="573088"/>
                    <a:pt x="5277028" y="552450"/>
                  </a:cubicBezTo>
                  <a:cubicBezTo>
                    <a:pt x="5268297" y="531812"/>
                    <a:pt x="5267343" y="530292"/>
                    <a:pt x="5262740" y="519112"/>
                  </a:cubicBezTo>
                  <a:cubicBezTo>
                    <a:pt x="5256230" y="503302"/>
                    <a:pt x="5256390" y="494506"/>
                    <a:pt x="5243690" y="471487"/>
                  </a:cubicBezTo>
                  <a:cubicBezTo>
                    <a:pt x="5230990" y="448468"/>
                    <a:pt x="5202415" y="405606"/>
                    <a:pt x="5186540" y="381000"/>
                  </a:cubicBezTo>
                  <a:cubicBezTo>
                    <a:pt x="5170665" y="356394"/>
                    <a:pt x="5169948" y="349268"/>
                    <a:pt x="5148440" y="323850"/>
                  </a:cubicBezTo>
                  <a:cubicBezTo>
                    <a:pt x="5139739" y="313567"/>
                    <a:pt x="5128395" y="305701"/>
                    <a:pt x="5119865" y="295275"/>
                  </a:cubicBezTo>
                  <a:cubicBezTo>
                    <a:pt x="5114003" y="288111"/>
                    <a:pt x="5111361" y="278690"/>
                    <a:pt x="5105578" y="271462"/>
                  </a:cubicBezTo>
                  <a:cubicBezTo>
                    <a:pt x="5095380" y="258715"/>
                    <a:pt x="5059042" y="227036"/>
                    <a:pt x="5048428" y="219075"/>
                  </a:cubicBezTo>
                  <a:cubicBezTo>
                    <a:pt x="5041023" y="213521"/>
                    <a:pt x="5032198" y="210096"/>
                    <a:pt x="5024615" y="204787"/>
                  </a:cubicBezTo>
                  <a:cubicBezTo>
                    <a:pt x="5016288" y="198958"/>
                    <a:pt x="5009564" y="190891"/>
                    <a:pt x="5000803" y="185737"/>
                  </a:cubicBezTo>
                  <a:cubicBezTo>
                    <a:pt x="4960943" y="162290"/>
                    <a:pt x="4910671" y="142658"/>
                    <a:pt x="4867453" y="128587"/>
                  </a:cubicBezTo>
                  <a:cubicBezTo>
                    <a:pt x="4824945" y="114747"/>
                    <a:pt x="4780723" y="106183"/>
                    <a:pt x="4738865" y="90487"/>
                  </a:cubicBezTo>
                  <a:cubicBezTo>
                    <a:pt x="4664611" y="62643"/>
                    <a:pt x="4729010" y="87652"/>
                    <a:pt x="4615040" y="38100"/>
                  </a:cubicBezTo>
                  <a:cubicBezTo>
                    <a:pt x="4607200" y="34691"/>
                    <a:pt x="4599691" y="29784"/>
                    <a:pt x="4591228" y="28575"/>
                  </a:cubicBezTo>
                  <a:cubicBezTo>
                    <a:pt x="4580115" y="26987"/>
                    <a:pt x="4568934" y="25820"/>
                    <a:pt x="4557890" y="23812"/>
                  </a:cubicBezTo>
                  <a:cubicBezTo>
                    <a:pt x="4551450" y="22641"/>
                    <a:pt x="4545345" y="19773"/>
                    <a:pt x="4538840" y="19050"/>
                  </a:cubicBezTo>
                  <a:cubicBezTo>
                    <a:pt x="4516695" y="16589"/>
                    <a:pt x="4494355" y="16304"/>
                    <a:pt x="4472165" y="14287"/>
                  </a:cubicBezTo>
                  <a:cubicBezTo>
                    <a:pt x="4459419" y="13128"/>
                    <a:pt x="4446779" y="10992"/>
                    <a:pt x="4434065" y="9525"/>
                  </a:cubicBezTo>
                  <a:lnTo>
                    <a:pt x="4348340" y="0"/>
                  </a:lnTo>
                  <a:lnTo>
                    <a:pt x="4057828" y="9525"/>
                  </a:lnTo>
                  <a:cubicBezTo>
                    <a:pt x="4021034" y="11148"/>
                    <a:pt x="4032271" y="11887"/>
                    <a:pt x="4005440" y="23812"/>
                  </a:cubicBezTo>
                  <a:cubicBezTo>
                    <a:pt x="3982438" y="34035"/>
                    <a:pt x="3978774" y="31906"/>
                    <a:pt x="3957815" y="47625"/>
                  </a:cubicBezTo>
                  <a:cubicBezTo>
                    <a:pt x="3952427" y="51666"/>
                    <a:pt x="3947963" y="56843"/>
                    <a:pt x="3943528" y="61912"/>
                  </a:cubicBezTo>
                  <a:cubicBezTo>
                    <a:pt x="3923776" y="84486"/>
                    <a:pt x="3925081" y="84719"/>
                    <a:pt x="3910190" y="109537"/>
                  </a:cubicBezTo>
                  <a:cubicBezTo>
                    <a:pt x="3898592" y="155931"/>
                    <a:pt x="3905527" y="135482"/>
                    <a:pt x="3891140" y="171450"/>
                  </a:cubicBezTo>
                  <a:cubicBezTo>
                    <a:pt x="3889251" y="180895"/>
                    <a:pt x="3884980" y="204217"/>
                    <a:pt x="3881615" y="214312"/>
                  </a:cubicBezTo>
                  <a:cubicBezTo>
                    <a:pt x="3878911" y="222422"/>
                    <a:pt x="3875265" y="230187"/>
                    <a:pt x="3872090" y="238125"/>
                  </a:cubicBezTo>
                  <a:cubicBezTo>
                    <a:pt x="3870663" y="245260"/>
                    <a:pt x="3865556" y="272760"/>
                    <a:pt x="3862565" y="280987"/>
                  </a:cubicBezTo>
                  <a:cubicBezTo>
                    <a:pt x="3846084" y="326310"/>
                    <a:pt x="3851262" y="303594"/>
                    <a:pt x="3829228" y="347662"/>
                  </a:cubicBezTo>
                  <a:cubicBezTo>
                    <a:pt x="3820601" y="364915"/>
                    <a:pt x="3817549" y="387378"/>
                    <a:pt x="3800653" y="400050"/>
                  </a:cubicBezTo>
                  <a:cubicBezTo>
                    <a:pt x="3794303" y="404812"/>
                    <a:pt x="3787577" y="409110"/>
                    <a:pt x="3781603" y="414337"/>
                  </a:cubicBezTo>
                  <a:cubicBezTo>
                    <a:pt x="3753188" y="439200"/>
                    <a:pt x="3774717" y="430346"/>
                    <a:pt x="3743503" y="438150"/>
                  </a:cubicBezTo>
                  <a:cubicBezTo>
                    <a:pt x="3703620" y="478032"/>
                    <a:pt x="3723641" y="463401"/>
                    <a:pt x="3686353" y="485775"/>
                  </a:cubicBezTo>
                  <a:cubicBezTo>
                    <a:pt x="3678415" y="496887"/>
                    <a:pt x="3671282" y="508621"/>
                    <a:pt x="3662540" y="519112"/>
                  </a:cubicBezTo>
                  <a:cubicBezTo>
                    <a:pt x="3655354" y="527736"/>
                    <a:pt x="3645366" y="533873"/>
                    <a:pt x="3638728" y="542925"/>
                  </a:cubicBezTo>
                  <a:cubicBezTo>
                    <a:pt x="3627780" y="557854"/>
                    <a:pt x="3621261" y="575739"/>
                    <a:pt x="3610153" y="590550"/>
                  </a:cubicBezTo>
                  <a:lnTo>
                    <a:pt x="3581578" y="628650"/>
                  </a:lnTo>
                  <a:cubicBezTo>
                    <a:pt x="3576815" y="635000"/>
                    <a:pt x="3572903" y="642087"/>
                    <a:pt x="3567290" y="647700"/>
                  </a:cubicBezTo>
                  <a:cubicBezTo>
                    <a:pt x="3548240" y="666750"/>
                    <a:pt x="3530415" y="687110"/>
                    <a:pt x="3510140" y="704850"/>
                  </a:cubicBezTo>
                  <a:cubicBezTo>
                    <a:pt x="3497440" y="715962"/>
                    <a:pt x="3483973" y="726254"/>
                    <a:pt x="3472040" y="738187"/>
                  </a:cubicBezTo>
                  <a:cubicBezTo>
                    <a:pt x="3463273" y="746954"/>
                    <a:pt x="3457495" y="758525"/>
                    <a:pt x="3448228" y="766762"/>
                  </a:cubicBezTo>
                  <a:cubicBezTo>
                    <a:pt x="3442922" y="771479"/>
                    <a:pt x="3435384" y="772839"/>
                    <a:pt x="3429178" y="776287"/>
                  </a:cubicBezTo>
                  <a:cubicBezTo>
                    <a:pt x="3421086" y="780783"/>
                    <a:pt x="3413215" y="785669"/>
                    <a:pt x="3405365" y="790575"/>
                  </a:cubicBezTo>
                  <a:cubicBezTo>
                    <a:pt x="3400511" y="793609"/>
                    <a:pt x="3396048" y="797260"/>
                    <a:pt x="3391078" y="800100"/>
                  </a:cubicBezTo>
                  <a:cubicBezTo>
                    <a:pt x="3384914" y="803622"/>
                    <a:pt x="3378048" y="805862"/>
                    <a:pt x="3372028" y="809625"/>
                  </a:cubicBezTo>
                  <a:cubicBezTo>
                    <a:pt x="3331757" y="834794"/>
                    <a:pt x="3375838" y="814768"/>
                    <a:pt x="3329165" y="833437"/>
                  </a:cubicBezTo>
                  <a:cubicBezTo>
                    <a:pt x="3308327" y="864695"/>
                    <a:pt x="3335145" y="830802"/>
                    <a:pt x="3291065" y="857250"/>
                  </a:cubicBezTo>
                  <a:cubicBezTo>
                    <a:pt x="3215167" y="902789"/>
                    <a:pt x="3270921" y="876598"/>
                    <a:pt x="3219628" y="890587"/>
                  </a:cubicBezTo>
                  <a:cubicBezTo>
                    <a:pt x="3178426" y="901824"/>
                    <a:pt x="3201675" y="898700"/>
                    <a:pt x="3157715" y="914400"/>
                  </a:cubicBezTo>
                  <a:cubicBezTo>
                    <a:pt x="3146831" y="918287"/>
                    <a:pt x="3135678" y="921504"/>
                    <a:pt x="3124378" y="923925"/>
                  </a:cubicBezTo>
                  <a:cubicBezTo>
                    <a:pt x="3113402" y="926277"/>
                    <a:pt x="3102113" y="926842"/>
                    <a:pt x="3091040" y="928687"/>
                  </a:cubicBezTo>
                  <a:cubicBezTo>
                    <a:pt x="3083056" y="930018"/>
                    <a:pt x="3075081" y="931487"/>
                    <a:pt x="3067228" y="933450"/>
                  </a:cubicBezTo>
                  <a:cubicBezTo>
                    <a:pt x="3062358" y="934668"/>
                    <a:pt x="3057863" y="937227"/>
                    <a:pt x="3052940" y="938212"/>
                  </a:cubicBezTo>
                  <a:cubicBezTo>
                    <a:pt x="3034002" y="941999"/>
                    <a:pt x="3014728" y="943949"/>
                    <a:pt x="2995790" y="947737"/>
                  </a:cubicBezTo>
                  <a:cubicBezTo>
                    <a:pt x="2960971" y="954702"/>
                    <a:pt x="2979991" y="951355"/>
                    <a:pt x="2938640" y="957262"/>
                  </a:cubicBezTo>
                  <a:cubicBezTo>
                    <a:pt x="2924353" y="962025"/>
                    <a:pt x="2909621" y="965618"/>
                    <a:pt x="2895778" y="971550"/>
                  </a:cubicBezTo>
                  <a:cubicBezTo>
                    <a:pt x="2857826" y="987814"/>
                    <a:pt x="2873910" y="982013"/>
                    <a:pt x="2848153" y="990600"/>
                  </a:cubicBezTo>
                  <a:cubicBezTo>
                    <a:pt x="2844978" y="995362"/>
                    <a:pt x="2843572" y="1002003"/>
                    <a:pt x="2838628" y="1004887"/>
                  </a:cubicBezTo>
                  <a:cubicBezTo>
                    <a:pt x="2823859" y="1013502"/>
                    <a:pt x="2805664" y="1015140"/>
                    <a:pt x="2791003" y="1023937"/>
                  </a:cubicBezTo>
                  <a:cubicBezTo>
                    <a:pt x="2758581" y="1043391"/>
                    <a:pt x="2775972" y="1035298"/>
                    <a:pt x="2738615" y="1047750"/>
                  </a:cubicBezTo>
                  <a:cubicBezTo>
                    <a:pt x="2732265" y="1052512"/>
                    <a:pt x="2726791" y="1058753"/>
                    <a:pt x="2719565" y="1062037"/>
                  </a:cubicBezTo>
                  <a:cubicBezTo>
                    <a:pt x="2671512" y="1083879"/>
                    <a:pt x="2698930" y="1056082"/>
                    <a:pt x="2652890" y="1090612"/>
                  </a:cubicBezTo>
                  <a:cubicBezTo>
                    <a:pt x="2637597" y="1102082"/>
                    <a:pt x="2625032" y="1116867"/>
                    <a:pt x="2610028" y="1128712"/>
                  </a:cubicBezTo>
                  <a:cubicBezTo>
                    <a:pt x="2594819" y="1140720"/>
                    <a:pt x="2576106" y="1148348"/>
                    <a:pt x="2562403" y="1162050"/>
                  </a:cubicBezTo>
                  <a:cubicBezTo>
                    <a:pt x="2543684" y="1180767"/>
                    <a:pt x="2530941" y="1194690"/>
                    <a:pt x="2505253" y="1209675"/>
                  </a:cubicBezTo>
                  <a:cubicBezTo>
                    <a:pt x="2456760" y="1237962"/>
                    <a:pt x="2450419" y="1245415"/>
                    <a:pt x="2400478" y="1262062"/>
                  </a:cubicBezTo>
                  <a:cubicBezTo>
                    <a:pt x="2388059" y="1266202"/>
                    <a:pt x="2374797" y="1267447"/>
                    <a:pt x="2362378" y="1271587"/>
                  </a:cubicBezTo>
                  <a:cubicBezTo>
                    <a:pt x="2346158" y="1276994"/>
                    <a:pt x="2331193" y="1285940"/>
                    <a:pt x="2314753" y="1290637"/>
                  </a:cubicBezTo>
                  <a:cubicBezTo>
                    <a:pt x="2273632" y="1302386"/>
                    <a:pt x="2292748" y="1297895"/>
                    <a:pt x="2257603" y="1304925"/>
                  </a:cubicBezTo>
                  <a:lnTo>
                    <a:pt x="2090915" y="1295400"/>
                  </a:lnTo>
                  <a:cubicBezTo>
                    <a:pt x="2027471" y="1290868"/>
                    <a:pt x="2084518" y="1291846"/>
                    <a:pt x="2033765" y="1285875"/>
                  </a:cubicBezTo>
                  <a:cubicBezTo>
                    <a:pt x="2014780" y="1283641"/>
                    <a:pt x="1995665" y="1282700"/>
                    <a:pt x="1976615" y="1281112"/>
                  </a:cubicBezTo>
                  <a:cubicBezTo>
                    <a:pt x="1952803" y="1282700"/>
                    <a:pt x="1928779" y="1282335"/>
                    <a:pt x="1905178" y="1285875"/>
                  </a:cubicBezTo>
                  <a:cubicBezTo>
                    <a:pt x="1896723" y="1287143"/>
                    <a:pt x="1889659" y="1293327"/>
                    <a:pt x="1881365" y="1295400"/>
                  </a:cubicBezTo>
                  <a:cubicBezTo>
                    <a:pt x="1870475" y="1298122"/>
                    <a:pt x="1859140" y="1298575"/>
                    <a:pt x="1848028" y="1300162"/>
                  </a:cubicBezTo>
                  <a:cubicBezTo>
                    <a:pt x="1813444" y="1311691"/>
                    <a:pt x="1857940" y="1295185"/>
                    <a:pt x="1814690" y="1319212"/>
                  </a:cubicBezTo>
                  <a:cubicBezTo>
                    <a:pt x="1807217" y="1323364"/>
                    <a:pt x="1798351" y="1324585"/>
                    <a:pt x="1790878" y="1328737"/>
                  </a:cubicBezTo>
                  <a:cubicBezTo>
                    <a:pt x="1783939" y="1332592"/>
                    <a:pt x="1779081" y="1339801"/>
                    <a:pt x="1771828" y="1343025"/>
                  </a:cubicBezTo>
                  <a:cubicBezTo>
                    <a:pt x="1764431" y="1346313"/>
                    <a:pt x="1755953" y="1346200"/>
                    <a:pt x="1748015" y="1347787"/>
                  </a:cubicBezTo>
                  <a:cubicBezTo>
                    <a:pt x="1741665" y="1350962"/>
                    <a:pt x="1742459" y="1351756"/>
                    <a:pt x="1728965" y="1357312"/>
                  </a:cubicBezTo>
                  <a:cubicBezTo>
                    <a:pt x="1715471" y="1362868"/>
                    <a:pt x="1679753" y="1375569"/>
                    <a:pt x="1667053" y="1381125"/>
                  </a:cubicBezTo>
                  <a:cubicBezTo>
                    <a:pt x="1662290" y="1384300"/>
                    <a:pt x="1657162" y="1386986"/>
                    <a:pt x="1652765" y="1390650"/>
                  </a:cubicBezTo>
                  <a:cubicBezTo>
                    <a:pt x="1647591" y="1394962"/>
                    <a:pt x="1644326" y="1401595"/>
                    <a:pt x="1638478" y="1404937"/>
                  </a:cubicBezTo>
                  <a:cubicBezTo>
                    <a:pt x="1632795" y="1408184"/>
                    <a:pt x="1625444" y="1407122"/>
                    <a:pt x="1619428" y="1409700"/>
                  </a:cubicBezTo>
                  <a:cubicBezTo>
                    <a:pt x="1603114" y="1416692"/>
                    <a:pt x="1587022" y="1424380"/>
                    <a:pt x="1571803" y="1433512"/>
                  </a:cubicBezTo>
                  <a:cubicBezTo>
                    <a:pt x="1548866" y="1447274"/>
                    <a:pt x="1544757" y="1450568"/>
                    <a:pt x="1519415" y="1462087"/>
                  </a:cubicBezTo>
                  <a:cubicBezTo>
                    <a:pt x="1511632" y="1465624"/>
                    <a:pt x="1503338" y="1467972"/>
                    <a:pt x="1495603" y="1471612"/>
                  </a:cubicBezTo>
                  <a:cubicBezTo>
                    <a:pt x="1476332" y="1480681"/>
                    <a:pt x="1458932" y="1494336"/>
                    <a:pt x="1438453" y="1500187"/>
                  </a:cubicBezTo>
                  <a:cubicBezTo>
                    <a:pt x="1413161" y="1507413"/>
                    <a:pt x="1400703" y="1510450"/>
                    <a:pt x="1376540" y="1519237"/>
                  </a:cubicBezTo>
                  <a:cubicBezTo>
                    <a:pt x="1368506" y="1522159"/>
                    <a:pt x="1360789" y="1525917"/>
                    <a:pt x="1352728" y="1528762"/>
                  </a:cubicBezTo>
                  <a:cubicBezTo>
                    <a:pt x="1312258" y="1543045"/>
                    <a:pt x="1288066" y="1550302"/>
                    <a:pt x="1247953" y="1562100"/>
                  </a:cubicBezTo>
                  <a:lnTo>
                    <a:pt x="1214615" y="1571625"/>
                  </a:lnTo>
                  <a:cubicBezTo>
                    <a:pt x="1209853" y="1574800"/>
                    <a:pt x="1205642" y="1579024"/>
                    <a:pt x="1200328" y="1581150"/>
                  </a:cubicBezTo>
                  <a:cubicBezTo>
                    <a:pt x="1159273" y="1597572"/>
                    <a:pt x="1147246" y="1594399"/>
                    <a:pt x="1114603" y="1614487"/>
                  </a:cubicBezTo>
                  <a:cubicBezTo>
                    <a:pt x="1102972" y="1621644"/>
                    <a:pt x="1093480" y="1632193"/>
                    <a:pt x="1081265" y="1638300"/>
                  </a:cubicBezTo>
                  <a:cubicBezTo>
                    <a:pt x="1070928" y="1643469"/>
                    <a:pt x="1058551" y="1643272"/>
                    <a:pt x="1047928" y="1647825"/>
                  </a:cubicBezTo>
                  <a:cubicBezTo>
                    <a:pt x="1036164" y="1652867"/>
                    <a:pt x="1026038" y="1661151"/>
                    <a:pt x="1014590" y="1666875"/>
                  </a:cubicBezTo>
                  <a:cubicBezTo>
                    <a:pt x="1000606" y="1673867"/>
                    <a:pt x="985546" y="1678610"/>
                    <a:pt x="971728" y="1685925"/>
                  </a:cubicBezTo>
                  <a:cubicBezTo>
                    <a:pt x="958492" y="1692932"/>
                    <a:pt x="947023" y="1703039"/>
                    <a:pt x="933628" y="1709737"/>
                  </a:cubicBezTo>
                  <a:cubicBezTo>
                    <a:pt x="865309" y="1743897"/>
                    <a:pt x="923557" y="1705293"/>
                    <a:pt x="866953" y="1738312"/>
                  </a:cubicBezTo>
                  <a:cubicBezTo>
                    <a:pt x="857065" y="1744080"/>
                    <a:pt x="848617" y="1752242"/>
                    <a:pt x="838378" y="1757362"/>
                  </a:cubicBezTo>
                  <a:cubicBezTo>
                    <a:pt x="829398" y="1761852"/>
                    <a:pt x="818943" y="1762732"/>
                    <a:pt x="809803" y="1766887"/>
                  </a:cubicBezTo>
                  <a:cubicBezTo>
                    <a:pt x="801376" y="1770718"/>
                    <a:pt x="794270" y="1777035"/>
                    <a:pt x="785990" y="1781175"/>
                  </a:cubicBezTo>
                  <a:cubicBezTo>
                    <a:pt x="775177" y="1786582"/>
                    <a:pt x="763372" y="1789870"/>
                    <a:pt x="752653" y="1795462"/>
                  </a:cubicBezTo>
                  <a:cubicBezTo>
                    <a:pt x="726816" y="1808942"/>
                    <a:pt x="699767" y="1820840"/>
                    <a:pt x="676453" y="1838325"/>
                  </a:cubicBezTo>
                  <a:cubicBezTo>
                    <a:pt x="670103" y="1843087"/>
                    <a:pt x="664502" y="1849062"/>
                    <a:pt x="657403" y="1852612"/>
                  </a:cubicBezTo>
                  <a:cubicBezTo>
                    <a:pt x="606502" y="1878062"/>
                    <a:pt x="649925" y="1844988"/>
                    <a:pt x="605015" y="1876425"/>
                  </a:cubicBezTo>
                  <a:cubicBezTo>
                    <a:pt x="596688" y="1882254"/>
                    <a:pt x="589919" y="1890245"/>
                    <a:pt x="581203" y="1895475"/>
                  </a:cubicBezTo>
                  <a:cubicBezTo>
                    <a:pt x="565984" y="1904607"/>
                    <a:pt x="533578" y="1919287"/>
                    <a:pt x="533578" y="1919287"/>
                  </a:cubicBezTo>
                  <a:cubicBezTo>
                    <a:pt x="528815" y="1925637"/>
                    <a:pt x="525264" y="1933110"/>
                    <a:pt x="519290" y="1938337"/>
                  </a:cubicBezTo>
                  <a:cubicBezTo>
                    <a:pt x="512324" y="1944433"/>
                    <a:pt x="502964" y="1947181"/>
                    <a:pt x="495478" y="1952625"/>
                  </a:cubicBezTo>
                  <a:cubicBezTo>
                    <a:pt x="485451" y="1959918"/>
                    <a:pt x="475670" y="1967670"/>
                    <a:pt x="466903" y="1976437"/>
                  </a:cubicBezTo>
                  <a:cubicBezTo>
                    <a:pt x="459715" y="1983625"/>
                    <a:pt x="455451" y="1993497"/>
                    <a:pt x="447853" y="2000250"/>
                  </a:cubicBezTo>
                  <a:cubicBezTo>
                    <a:pt x="440934" y="2006400"/>
                    <a:pt x="431347" y="2008854"/>
                    <a:pt x="424040" y="2014537"/>
                  </a:cubicBezTo>
                  <a:cubicBezTo>
                    <a:pt x="416951" y="2020050"/>
                    <a:pt x="412079" y="2028074"/>
                    <a:pt x="404990" y="2033587"/>
                  </a:cubicBezTo>
                  <a:cubicBezTo>
                    <a:pt x="347436" y="2078352"/>
                    <a:pt x="411680" y="2019689"/>
                    <a:pt x="362128" y="2062162"/>
                  </a:cubicBezTo>
                  <a:cubicBezTo>
                    <a:pt x="357014" y="2066545"/>
                    <a:pt x="353552" y="2072880"/>
                    <a:pt x="347840" y="2076450"/>
                  </a:cubicBezTo>
                  <a:cubicBezTo>
                    <a:pt x="340591" y="2080981"/>
                    <a:pt x="331840" y="2082503"/>
                    <a:pt x="324028" y="2085975"/>
                  </a:cubicBezTo>
                  <a:cubicBezTo>
                    <a:pt x="317540" y="2088858"/>
                    <a:pt x="311184" y="2092052"/>
                    <a:pt x="304978" y="2095500"/>
                  </a:cubicBezTo>
                  <a:cubicBezTo>
                    <a:pt x="296886" y="2099995"/>
                    <a:pt x="289624" y="2106028"/>
                    <a:pt x="281165" y="2109787"/>
                  </a:cubicBezTo>
                  <a:cubicBezTo>
                    <a:pt x="275184" y="2112445"/>
                    <a:pt x="268409" y="2112752"/>
                    <a:pt x="262115" y="2114550"/>
                  </a:cubicBezTo>
                  <a:cubicBezTo>
                    <a:pt x="257288" y="2115929"/>
                    <a:pt x="252590" y="2117725"/>
                    <a:pt x="247828" y="2119312"/>
                  </a:cubicBezTo>
                  <a:cubicBezTo>
                    <a:pt x="243065" y="2122487"/>
                    <a:pt x="238660" y="2126277"/>
                    <a:pt x="233540" y="2128837"/>
                  </a:cubicBezTo>
                  <a:cubicBezTo>
                    <a:pt x="229050" y="2131082"/>
                    <a:pt x="223528" y="2130969"/>
                    <a:pt x="219253" y="2133600"/>
                  </a:cubicBezTo>
                  <a:cubicBezTo>
                    <a:pt x="202750" y="2143756"/>
                    <a:pt x="187560" y="2155907"/>
                    <a:pt x="171628" y="2166937"/>
                  </a:cubicBezTo>
                  <a:cubicBezTo>
                    <a:pt x="166922" y="2170195"/>
                    <a:pt x="162770" y="2174652"/>
                    <a:pt x="157340" y="2176462"/>
                  </a:cubicBezTo>
                  <a:lnTo>
                    <a:pt x="128765" y="2195512"/>
                  </a:ln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CA80D53E-6518-4221-962B-B489846B4E07}"/>
                </a:ext>
              </a:extLst>
            </p:cNvPr>
            <p:cNvSpPr txBox="1"/>
            <p:nvPr/>
          </p:nvSpPr>
          <p:spPr>
            <a:xfrm rot="20351656">
              <a:off x="5381390" y="3439105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</p:grpSp>
      <p:grpSp>
        <p:nvGrpSpPr>
          <p:cNvPr id="25" name="Group 24">
            <a:extLst>
              <a:ext uri="{FF2B5EF4-FFF2-40B4-BE49-F238E27FC236}">
                <a16:creationId xmlns:a16="http://schemas.microsoft.com/office/drawing/2014/main" id="{029037F1-7062-42F1-B3A8-07A69AB99809}"/>
              </a:ext>
            </a:extLst>
          </p:cNvPr>
          <p:cNvGrpSpPr/>
          <p:nvPr/>
        </p:nvGrpSpPr>
        <p:grpSpPr>
          <a:xfrm>
            <a:off x="5825767" y="354571"/>
            <a:ext cx="3848485" cy="2886364"/>
            <a:chOff x="484632" y="0"/>
            <a:chExt cx="9144000" cy="6858000"/>
          </a:xfrm>
        </p:grpSpPr>
        <p:pic>
          <p:nvPicPr>
            <p:cNvPr id="26" name="Picture 25" descr="A starry night sky&#10;&#10;Description automatically generated with medium confidence">
              <a:extLst>
                <a:ext uri="{FF2B5EF4-FFF2-40B4-BE49-F238E27FC236}">
                  <a16:creationId xmlns:a16="http://schemas.microsoft.com/office/drawing/2014/main" id="{623C6803-1497-441D-B248-54E382AE138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84629F54-5A0E-4923-9211-6FCFA9788F8F}"/>
                </a:ext>
              </a:extLst>
            </p:cNvPr>
            <p:cNvSpPr/>
            <p:nvPr/>
          </p:nvSpPr>
          <p:spPr>
            <a:xfrm>
              <a:off x="2465521" y="1968259"/>
              <a:ext cx="5735504" cy="3413366"/>
            </a:xfrm>
            <a:custGeom>
              <a:avLst/>
              <a:gdLst>
                <a:gd name="connsiteX0" fmla="*/ 701542 w 5735504"/>
                <a:gd name="connsiteY0" fmla="*/ 2679941 h 3413366"/>
                <a:gd name="connsiteX1" fmla="*/ 658679 w 5735504"/>
                <a:gd name="connsiteY1" fmla="*/ 2713279 h 3413366"/>
                <a:gd name="connsiteX2" fmla="*/ 630104 w 5735504"/>
                <a:gd name="connsiteY2" fmla="*/ 2722804 h 3413366"/>
                <a:gd name="connsiteX3" fmla="*/ 592004 w 5735504"/>
                <a:gd name="connsiteY3" fmla="*/ 2737091 h 3413366"/>
                <a:gd name="connsiteX4" fmla="*/ 563429 w 5735504"/>
                <a:gd name="connsiteY4" fmla="*/ 2741854 h 3413366"/>
                <a:gd name="connsiteX5" fmla="*/ 501517 w 5735504"/>
                <a:gd name="connsiteY5" fmla="*/ 2756141 h 3413366"/>
                <a:gd name="connsiteX6" fmla="*/ 425317 w 5735504"/>
                <a:gd name="connsiteY6" fmla="*/ 2784716 h 3413366"/>
                <a:gd name="connsiteX7" fmla="*/ 391979 w 5735504"/>
                <a:gd name="connsiteY7" fmla="*/ 2803766 h 3413366"/>
                <a:gd name="connsiteX8" fmla="*/ 315779 w 5735504"/>
                <a:gd name="connsiteY8" fmla="*/ 2827579 h 3413366"/>
                <a:gd name="connsiteX9" fmla="*/ 277679 w 5735504"/>
                <a:gd name="connsiteY9" fmla="*/ 2841866 h 3413366"/>
                <a:gd name="connsiteX10" fmla="*/ 239579 w 5735504"/>
                <a:gd name="connsiteY10" fmla="*/ 2860916 h 3413366"/>
                <a:gd name="connsiteX11" fmla="*/ 201479 w 5735504"/>
                <a:gd name="connsiteY11" fmla="*/ 2875204 h 3413366"/>
                <a:gd name="connsiteX12" fmla="*/ 172904 w 5735504"/>
                <a:gd name="connsiteY12" fmla="*/ 2889491 h 3413366"/>
                <a:gd name="connsiteX13" fmla="*/ 139567 w 5735504"/>
                <a:gd name="connsiteY13" fmla="*/ 2894254 h 3413366"/>
                <a:gd name="connsiteX14" fmla="*/ 58604 w 5735504"/>
                <a:gd name="connsiteY14" fmla="*/ 2932354 h 3413366"/>
                <a:gd name="connsiteX15" fmla="*/ 39554 w 5735504"/>
                <a:gd name="connsiteY15" fmla="*/ 2956166 h 3413366"/>
                <a:gd name="connsiteX16" fmla="*/ 15742 w 5735504"/>
                <a:gd name="connsiteY16" fmla="*/ 2979979 h 3413366"/>
                <a:gd name="connsiteX17" fmla="*/ 6217 w 5735504"/>
                <a:gd name="connsiteY17" fmla="*/ 3003791 h 3413366"/>
                <a:gd name="connsiteX18" fmla="*/ 6217 w 5735504"/>
                <a:gd name="connsiteY18" fmla="*/ 3175241 h 3413366"/>
                <a:gd name="connsiteX19" fmla="*/ 20504 w 5735504"/>
                <a:gd name="connsiteY19" fmla="*/ 3251441 h 3413366"/>
                <a:gd name="connsiteX20" fmla="*/ 39554 w 5735504"/>
                <a:gd name="connsiteY20" fmla="*/ 3284779 h 3413366"/>
                <a:gd name="connsiteX21" fmla="*/ 72892 w 5735504"/>
                <a:gd name="connsiteY21" fmla="*/ 3299066 h 3413366"/>
                <a:gd name="connsiteX22" fmla="*/ 101467 w 5735504"/>
                <a:gd name="connsiteY22" fmla="*/ 3313354 h 3413366"/>
                <a:gd name="connsiteX23" fmla="*/ 182429 w 5735504"/>
                <a:gd name="connsiteY23" fmla="*/ 3332404 h 3413366"/>
                <a:gd name="connsiteX24" fmla="*/ 272917 w 5735504"/>
                <a:gd name="connsiteY24" fmla="*/ 3346691 h 3413366"/>
                <a:gd name="connsiteX25" fmla="*/ 353879 w 5735504"/>
                <a:gd name="connsiteY25" fmla="*/ 3375266 h 3413366"/>
                <a:gd name="connsiteX26" fmla="*/ 449129 w 5735504"/>
                <a:gd name="connsiteY26" fmla="*/ 3394316 h 3413366"/>
                <a:gd name="connsiteX27" fmla="*/ 534854 w 5735504"/>
                <a:gd name="connsiteY27" fmla="*/ 3408604 h 3413366"/>
                <a:gd name="connsiteX28" fmla="*/ 715829 w 5735504"/>
                <a:gd name="connsiteY28" fmla="*/ 3413366 h 3413366"/>
                <a:gd name="connsiteX29" fmla="*/ 787267 w 5735504"/>
                <a:gd name="connsiteY29" fmla="*/ 3408604 h 3413366"/>
                <a:gd name="connsiteX30" fmla="*/ 825367 w 5735504"/>
                <a:gd name="connsiteY30" fmla="*/ 3389554 h 3413366"/>
                <a:gd name="connsiteX31" fmla="*/ 868229 w 5735504"/>
                <a:gd name="connsiteY31" fmla="*/ 3370504 h 3413366"/>
                <a:gd name="connsiteX32" fmla="*/ 915854 w 5735504"/>
                <a:gd name="connsiteY32" fmla="*/ 3341929 h 3413366"/>
                <a:gd name="connsiteX33" fmla="*/ 987292 w 5735504"/>
                <a:gd name="connsiteY33" fmla="*/ 3308591 h 3413366"/>
                <a:gd name="connsiteX34" fmla="*/ 1044442 w 5735504"/>
                <a:gd name="connsiteY34" fmla="*/ 3289541 h 3413366"/>
                <a:gd name="connsiteX35" fmla="*/ 1130167 w 5735504"/>
                <a:gd name="connsiteY35" fmla="*/ 3265729 h 3413366"/>
                <a:gd name="connsiteX36" fmla="*/ 1239704 w 5735504"/>
                <a:gd name="connsiteY36" fmla="*/ 3227629 h 3413366"/>
                <a:gd name="connsiteX37" fmla="*/ 1315904 w 5735504"/>
                <a:gd name="connsiteY37" fmla="*/ 3194291 h 3413366"/>
                <a:gd name="connsiteX38" fmla="*/ 1392104 w 5735504"/>
                <a:gd name="connsiteY38" fmla="*/ 3175241 h 3413366"/>
                <a:gd name="connsiteX39" fmla="*/ 1482592 w 5735504"/>
                <a:gd name="connsiteY39" fmla="*/ 3137141 h 3413366"/>
                <a:gd name="connsiteX40" fmla="*/ 1573079 w 5735504"/>
                <a:gd name="connsiteY40" fmla="*/ 3089516 h 3413366"/>
                <a:gd name="connsiteX41" fmla="*/ 1611179 w 5735504"/>
                <a:gd name="connsiteY41" fmla="*/ 3060941 h 3413366"/>
                <a:gd name="connsiteX42" fmla="*/ 1639754 w 5735504"/>
                <a:gd name="connsiteY42" fmla="*/ 3037129 h 3413366"/>
                <a:gd name="connsiteX43" fmla="*/ 1682617 w 5735504"/>
                <a:gd name="connsiteY43" fmla="*/ 3018079 h 3413366"/>
                <a:gd name="connsiteX44" fmla="*/ 1715954 w 5735504"/>
                <a:gd name="connsiteY44" fmla="*/ 2994266 h 3413366"/>
                <a:gd name="connsiteX45" fmla="*/ 1754054 w 5735504"/>
                <a:gd name="connsiteY45" fmla="*/ 2975216 h 3413366"/>
                <a:gd name="connsiteX46" fmla="*/ 1796917 w 5735504"/>
                <a:gd name="connsiteY46" fmla="*/ 2941879 h 3413366"/>
                <a:gd name="connsiteX47" fmla="*/ 1854067 w 5735504"/>
                <a:gd name="connsiteY47" fmla="*/ 2903779 h 3413366"/>
                <a:gd name="connsiteX48" fmla="*/ 1882642 w 5735504"/>
                <a:gd name="connsiteY48" fmla="*/ 2884729 h 3413366"/>
                <a:gd name="connsiteX49" fmla="*/ 1920742 w 5735504"/>
                <a:gd name="connsiteY49" fmla="*/ 2870441 h 3413366"/>
                <a:gd name="connsiteX50" fmla="*/ 1977892 w 5735504"/>
                <a:gd name="connsiteY50" fmla="*/ 2832341 h 3413366"/>
                <a:gd name="connsiteX51" fmla="*/ 2006467 w 5735504"/>
                <a:gd name="connsiteY51" fmla="*/ 2813291 h 3413366"/>
                <a:gd name="connsiteX52" fmla="*/ 2082667 w 5735504"/>
                <a:gd name="connsiteY52" fmla="*/ 2770429 h 3413366"/>
                <a:gd name="connsiteX53" fmla="*/ 2163629 w 5735504"/>
                <a:gd name="connsiteY53" fmla="*/ 2732329 h 3413366"/>
                <a:gd name="connsiteX54" fmla="*/ 2201729 w 5735504"/>
                <a:gd name="connsiteY54" fmla="*/ 2718041 h 3413366"/>
                <a:gd name="connsiteX55" fmla="*/ 2330317 w 5735504"/>
                <a:gd name="connsiteY55" fmla="*/ 2660891 h 3413366"/>
                <a:gd name="connsiteX56" fmla="*/ 2416042 w 5735504"/>
                <a:gd name="connsiteY56" fmla="*/ 2627554 h 3413366"/>
                <a:gd name="connsiteX57" fmla="*/ 2501767 w 5735504"/>
                <a:gd name="connsiteY57" fmla="*/ 2598979 h 3413366"/>
                <a:gd name="connsiteX58" fmla="*/ 2611304 w 5735504"/>
                <a:gd name="connsiteY58" fmla="*/ 2570404 h 3413366"/>
                <a:gd name="connsiteX59" fmla="*/ 2663692 w 5735504"/>
                <a:gd name="connsiteY59" fmla="*/ 2556116 h 3413366"/>
                <a:gd name="connsiteX60" fmla="*/ 2763704 w 5735504"/>
                <a:gd name="connsiteY60" fmla="*/ 2518016 h 3413366"/>
                <a:gd name="connsiteX61" fmla="*/ 2820854 w 5735504"/>
                <a:gd name="connsiteY61" fmla="*/ 2498966 h 3413366"/>
                <a:gd name="connsiteX62" fmla="*/ 2925629 w 5735504"/>
                <a:gd name="connsiteY62" fmla="*/ 2446579 h 3413366"/>
                <a:gd name="connsiteX63" fmla="*/ 3006592 w 5735504"/>
                <a:gd name="connsiteY63" fmla="*/ 2398954 h 3413366"/>
                <a:gd name="connsiteX64" fmla="*/ 3035167 w 5735504"/>
                <a:gd name="connsiteY64" fmla="*/ 2379904 h 3413366"/>
                <a:gd name="connsiteX65" fmla="*/ 3135179 w 5735504"/>
                <a:gd name="connsiteY65" fmla="*/ 2341804 h 3413366"/>
                <a:gd name="connsiteX66" fmla="*/ 3216142 w 5735504"/>
                <a:gd name="connsiteY66" fmla="*/ 2289416 h 3413366"/>
                <a:gd name="connsiteX67" fmla="*/ 3249479 w 5735504"/>
                <a:gd name="connsiteY67" fmla="*/ 2270366 h 3413366"/>
                <a:gd name="connsiteX68" fmla="*/ 3316154 w 5735504"/>
                <a:gd name="connsiteY68" fmla="*/ 2222741 h 3413366"/>
                <a:gd name="connsiteX69" fmla="*/ 3363779 w 5735504"/>
                <a:gd name="connsiteY69" fmla="*/ 2189404 h 3413366"/>
                <a:gd name="connsiteX70" fmla="*/ 3401879 w 5735504"/>
                <a:gd name="connsiteY70" fmla="*/ 2151304 h 3413366"/>
                <a:gd name="connsiteX71" fmla="*/ 3439979 w 5735504"/>
                <a:gd name="connsiteY71" fmla="*/ 2122729 h 3413366"/>
                <a:gd name="connsiteX72" fmla="*/ 3535229 w 5735504"/>
                <a:gd name="connsiteY72" fmla="*/ 2065579 h 3413366"/>
                <a:gd name="connsiteX73" fmla="*/ 3573329 w 5735504"/>
                <a:gd name="connsiteY73" fmla="*/ 2046529 h 3413366"/>
                <a:gd name="connsiteX74" fmla="*/ 3663817 w 5735504"/>
                <a:gd name="connsiteY74" fmla="*/ 1998904 h 3413366"/>
                <a:gd name="connsiteX75" fmla="*/ 3716204 w 5735504"/>
                <a:gd name="connsiteY75" fmla="*/ 1984616 h 3413366"/>
                <a:gd name="connsiteX76" fmla="*/ 3763829 w 5735504"/>
                <a:gd name="connsiteY76" fmla="*/ 1965566 h 3413366"/>
                <a:gd name="connsiteX77" fmla="*/ 3887654 w 5735504"/>
                <a:gd name="connsiteY77" fmla="*/ 1946516 h 3413366"/>
                <a:gd name="connsiteX78" fmla="*/ 3949567 w 5735504"/>
                <a:gd name="connsiteY78" fmla="*/ 1932229 h 3413366"/>
                <a:gd name="connsiteX79" fmla="*/ 4097204 w 5735504"/>
                <a:gd name="connsiteY79" fmla="*/ 1922704 h 3413366"/>
                <a:gd name="connsiteX80" fmla="*/ 4387717 w 5735504"/>
                <a:gd name="connsiteY80" fmla="*/ 1913179 h 3413366"/>
                <a:gd name="connsiteX81" fmla="*/ 4868729 w 5735504"/>
                <a:gd name="connsiteY81" fmla="*/ 1917941 h 3413366"/>
                <a:gd name="connsiteX82" fmla="*/ 5002079 w 5735504"/>
                <a:gd name="connsiteY82" fmla="*/ 1941754 h 3413366"/>
                <a:gd name="connsiteX83" fmla="*/ 5059229 w 5735504"/>
                <a:gd name="connsiteY83" fmla="*/ 1946516 h 3413366"/>
                <a:gd name="connsiteX84" fmla="*/ 5149717 w 5735504"/>
                <a:gd name="connsiteY84" fmla="*/ 1965566 h 3413366"/>
                <a:gd name="connsiteX85" fmla="*/ 5259254 w 5735504"/>
                <a:gd name="connsiteY85" fmla="*/ 1994141 h 3413366"/>
                <a:gd name="connsiteX86" fmla="*/ 5411654 w 5735504"/>
                <a:gd name="connsiteY86" fmla="*/ 2022716 h 3413366"/>
                <a:gd name="connsiteX87" fmla="*/ 5440229 w 5735504"/>
                <a:gd name="connsiteY87" fmla="*/ 2032241 h 3413366"/>
                <a:gd name="connsiteX88" fmla="*/ 5468804 w 5735504"/>
                <a:gd name="connsiteY88" fmla="*/ 2046529 h 3413366"/>
                <a:gd name="connsiteX89" fmla="*/ 5506904 w 5735504"/>
                <a:gd name="connsiteY89" fmla="*/ 2056054 h 3413366"/>
                <a:gd name="connsiteX90" fmla="*/ 5559292 w 5735504"/>
                <a:gd name="connsiteY90" fmla="*/ 2070341 h 3413366"/>
                <a:gd name="connsiteX91" fmla="*/ 5659304 w 5735504"/>
                <a:gd name="connsiteY91" fmla="*/ 2060816 h 3413366"/>
                <a:gd name="connsiteX92" fmla="*/ 5683117 w 5735504"/>
                <a:gd name="connsiteY92" fmla="*/ 2051291 h 3413366"/>
                <a:gd name="connsiteX93" fmla="*/ 5711692 w 5735504"/>
                <a:gd name="connsiteY93" fmla="*/ 2013191 h 3413366"/>
                <a:gd name="connsiteX94" fmla="*/ 5725979 w 5735504"/>
                <a:gd name="connsiteY94" fmla="*/ 1994141 h 3413366"/>
                <a:gd name="connsiteX95" fmla="*/ 5735504 w 5735504"/>
                <a:gd name="connsiteY95" fmla="*/ 1922704 h 3413366"/>
                <a:gd name="connsiteX96" fmla="*/ 5730742 w 5735504"/>
                <a:gd name="connsiteY96" fmla="*/ 1808404 h 3413366"/>
                <a:gd name="connsiteX97" fmla="*/ 5725979 w 5735504"/>
                <a:gd name="connsiteY97" fmla="*/ 1727441 h 3413366"/>
                <a:gd name="connsiteX98" fmla="*/ 5706929 w 5735504"/>
                <a:gd name="connsiteY98" fmla="*/ 1527416 h 3413366"/>
                <a:gd name="connsiteX99" fmla="*/ 5702167 w 5735504"/>
                <a:gd name="connsiteY99" fmla="*/ 1451216 h 3413366"/>
                <a:gd name="connsiteX100" fmla="*/ 5697404 w 5735504"/>
                <a:gd name="connsiteY100" fmla="*/ 1165466 h 3413366"/>
                <a:gd name="connsiteX101" fmla="*/ 5692642 w 5735504"/>
                <a:gd name="connsiteY101" fmla="*/ 1079741 h 3413366"/>
                <a:gd name="connsiteX102" fmla="*/ 5673592 w 5735504"/>
                <a:gd name="connsiteY102" fmla="*/ 974966 h 3413366"/>
                <a:gd name="connsiteX103" fmla="*/ 5654542 w 5735504"/>
                <a:gd name="connsiteY103" fmla="*/ 870191 h 3413366"/>
                <a:gd name="connsiteX104" fmla="*/ 5640254 w 5735504"/>
                <a:gd name="connsiteY104" fmla="*/ 774941 h 3413366"/>
                <a:gd name="connsiteX105" fmla="*/ 5625967 w 5735504"/>
                <a:gd name="connsiteY105" fmla="*/ 717791 h 3413366"/>
                <a:gd name="connsiteX106" fmla="*/ 5611679 w 5735504"/>
                <a:gd name="connsiteY106" fmla="*/ 660641 h 3413366"/>
                <a:gd name="connsiteX107" fmla="*/ 5597392 w 5735504"/>
                <a:gd name="connsiteY107" fmla="*/ 598729 h 3413366"/>
                <a:gd name="connsiteX108" fmla="*/ 5592629 w 5735504"/>
                <a:gd name="connsiteY108" fmla="*/ 584441 h 3413366"/>
                <a:gd name="connsiteX109" fmla="*/ 5568817 w 5735504"/>
                <a:gd name="connsiteY109" fmla="*/ 536816 h 3413366"/>
                <a:gd name="connsiteX110" fmla="*/ 5540242 w 5735504"/>
                <a:gd name="connsiteY110" fmla="*/ 470141 h 3413366"/>
                <a:gd name="connsiteX111" fmla="*/ 5497379 w 5735504"/>
                <a:gd name="connsiteY111" fmla="*/ 393941 h 3413366"/>
                <a:gd name="connsiteX112" fmla="*/ 5473567 w 5735504"/>
                <a:gd name="connsiteY112" fmla="*/ 360604 h 3413366"/>
                <a:gd name="connsiteX113" fmla="*/ 5440229 w 5735504"/>
                <a:gd name="connsiteY113" fmla="*/ 341554 h 3413366"/>
                <a:gd name="connsiteX114" fmla="*/ 5421179 w 5735504"/>
                <a:gd name="connsiteY114" fmla="*/ 327266 h 3413366"/>
                <a:gd name="connsiteX115" fmla="*/ 5397367 w 5735504"/>
                <a:gd name="connsiteY115" fmla="*/ 312979 h 3413366"/>
                <a:gd name="connsiteX116" fmla="*/ 5311642 w 5735504"/>
                <a:gd name="connsiteY116" fmla="*/ 246304 h 3413366"/>
                <a:gd name="connsiteX117" fmla="*/ 5211629 w 5735504"/>
                <a:gd name="connsiteY117" fmla="*/ 198679 h 3413366"/>
                <a:gd name="connsiteX118" fmla="*/ 5159242 w 5735504"/>
                <a:gd name="connsiteY118" fmla="*/ 170104 h 3413366"/>
                <a:gd name="connsiteX119" fmla="*/ 5121142 w 5735504"/>
                <a:gd name="connsiteY119" fmla="*/ 155816 h 3413366"/>
                <a:gd name="connsiteX120" fmla="*/ 5078279 w 5735504"/>
                <a:gd name="connsiteY120" fmla="*/ 136766 h 3413366"/>
                <a:gd name="connsiteX121" fmla="*/ 4963979 w 5735504"/>
                <a:gd name="connsiteY121" fmla="*/ 98666 h 3413366"/>
                <a:gd name="connsiteX122" fmla="*/ 4911592 w 5735504"/>
                <a:gd name="connsiteY122" fmla="*/ 84379 h 3413366"/>
                <a:gd name="connsiteX123" fmla="*/ 4859204 w 5735504"/>
                <a:gd name="connsiteY123" fmla="*/ 65329 h 3413366"/>
                <a:gd name="connsiteX124" fmla="*/ 4811579 w 5735504"/>
                <a:gd name="connsiteY124" fmla="*/ 60566 h 3413366"/>
                <a:gd name="connsiteX125" fmla="*/ 4711567 w 5735504"/>
                <a:gd name="connsiteY125" fmla="*/ 41516 h 3413366"/>
                <a:gd name="connsiteX126" fmla="*/ 4587742 w 5735504"/>
                <a:gd name="connsiteY126" fmla="*/ 17704 h 3413366"/>
                <a:gd name="connsiteX127" fmla="*/ 4511542 w 5735504"/>
                <a:gd name="connsiteY127" fmla="*/ 12941 h 3413366"/>
                <a:gd name="connsiteX128" fmla="*/ 4263892 w 5735504"/>
                <a:gd name="connsiteY128" fmla="*/ 8179 h 3413366"/>
                <a:gd name="connsiteX129" fmla="*/ 4230554 w 5735504"/>
                <a:gd name="connsiteY129" fmla="*/ 17704 h 3413366"/>
                <a:gd name="connsiteX130" fmla="*/ 4182929 w 5735504"/>
                <a:gd name="connsiteY130" fmla="*/ 36754 h 3413366"/>
                <a:gd name="connsiteX131" fmla="*/ 4144829 w 5735504"/>
                <a:gd name="connsiteY131" fmla="*/ 74854 h 3413366"/>
                <a:gd name="connsiteX132" fmla="*/ 4111492 w 5735504"/>
                <a:gd name="connsiteY132" fmla="*/ 122479 h 3413366"/>
                <a:gd name="connsiteX133" fmla="*/ 4106729 w 5735504"/>
                <a:gd name="connsiteY133" fmla="*/ 160579 h 3413366"/>
                <a:gd name="connsiteX134" fmla="*/ 4154354 w 5735504"/>
                <a:gd name="connsiteY134" fmla="*/ 279641 h 3413366"/>
                <a:gd name="connsiteX135" fmla="*/ 4225792 w 5735504"/>
                <a:gd name="connsiteY135" fmla="*/ 346316 h 3413366"/>
                <a:gd name="connsiteX136" fmla="*/ 4287704 w 5735504"/>
                <a:gd name="connsiteY136" fmla="*/ 422516 h 3413366"/>
                <a:gd name="connsiteX137" fmla="*/ 4316279 w 5735504"/>
                <a:gd name="connsiteY137" fmla="*/ 455854 h 3413366"/>
                <a:gd name="connsiteX138" fmla="*/ 4359142 w 5735504"/>
                <a:gd name="connsiteY138" fmla="*/ 536816 h 3413366"/>
                <a:gd name="connsiteX139" fmla="*/ 4382954 w 5735504"/>
                <a:gd name="connsiteY139" fmla="*/ 598729 h 3413366"/>
                <a:gd name="connsiteX140" fmla="*/ 4392479 w 5735504"/>
                <a:gd name="connsiteY140" fmla="*/ 622541 h 3413366"/>
                <a:gd name="connsiteX141" fmla="*/ 4397242 w 5735504"/>
                <a:gd name="connsiteY141" fmla="*/ 651116 h 3413366"/>
                <a:gd name="connsiteX142" fmla="*/ 4382954 w 5735504"/>
                <a:gd name="connsiteY142" fmla="*/ 779704 h 3413366"/>
                <a:gd name="connsiteX143" fmla="*/ 4373429 w 5735504"/>
                <a:gd name="connsiteY143" fmla="*/ 808279 h 3413366"/>
                <a:gd name="connsiteX144" fmla="*/ 4354379 w 5735504"/>
                <a:gd name="connsiteY144" fmla="*/ 832091 h 3413366"/>
                <a:gd name="connsiteX145" fmla="*/ 4330567 w 5735504"/>
                <a:gd name="connsiteY145" fmla="*/ 855904 h 3413366"/>
                <a:gd name="connsiteX146" fmla="*/ 4297229 w 5735504"/>
                <a:gd name="connsiteY146" fmla="*/ 870191 h 3413366"/>
                <a:gd name="connsiteX147" fmla="*/ 4259129 w 5735504"/>
                <a:gd name="connsiteY147" fmla="*/ 889241 h 3413366"/>
                <a:gd name="connsiteX148" fmla="*/ 4221029 w 5735504"/>
                <a:gd name="connsiteY148" fmla="*/ 913054 h 3413366"/>
                <a:gd name="connsiteX149" fmla="*/ 4206742 w 5735504"/>
                <a:gd name="connsiteY149" fmla="*/ 922579 h 3413366"/>
                <a:gd name="connsiteX150" fmla="*/ 4187692 w 5735504"/>
                <a:gd name="connsiteY150" fmla="*/ 927341 h 3413366"/>
                <a:gd name="connsiteX151" fmla="*/ 4116254 w 5735504"/>
                <a:gd name="connsiteY151" fmla="*/ 951154 h 3413366"/>
                <a:gd name="connsiteX152" fmla="*/ 4073392 w 5735504"/>
                <a:gd name="connsiteY152" fmla="*/ 955916 h 3413366"/>
                <a:gd name="connsiteX153" fmla="*/ 4035292 w 5735504"/>
                <a:gd name="connsiteY153" fmla="*/ 960679 h 3413366"/>
                <a:gd name="connsiteX154" fmla="*/ 3906704 w 5735504"/>
                <a:gd name="connsiteY154" fmla="*/ 951154 h 3413366"/>
                <a:gd name="connsiteX155" fmla="*/ 3868604 w 5735504"/>
                <a:gd name="connsiteY155" fmla="*/ 946391 h 3413366"/>
                <a:gd name="connsiteX156" fmla="*/ 3778117 w 5735504"/>
                <a:gd name="connsiteY156" fmla="*/ 941629 h 3413366"/>
                <a:gd name="connsiteX157" fmla="*/ 3682867 w 5735504"/>
                <a:gd name="connsiteY157" fmla="*/ 932104 h 3413366"/>
                <a:gd name="connsiteX158" fmla="*/ 3563804 w 5735504"/>
                <a:gd name="connsiteY158" fmla="*/ 936866 h 3413366"/>
                <a:gd name="connsiteX159" fmla="*/ 3511417 w 5735504"/>
                <a:gd name="connsiteY159" fmla="*/ 951154 h 3413366"/>
                <a:gd name="connsiteX160" fmla="*/ 3492367 w 5735504"/>
                <a:gd name="connsiteY160" fmla="*/ 965441 h 3413366"/>
                <a:gd name="connsiteX161" fmla="*/ 3439979 w 5735504"/>
                <a:gd name="connsiteY161" fmla="*/ 1003541 h 3413366"/>
                <a:gd name="connsiteX162" fmla="*/ 3416167 w 5735504"/>
                <a:gd name="connsiteY162" fmla="*/ 1036879 h 3413366"/>
                <a:gd name="connsiteX163" fmla="*/ 3397117 w 5735504"/>
                <a:gd name="connsiteY163" fmla="*/ 1060691 h 3413366"/>
                <a:gd name="connsiteX164" fmla="*/ 3387592 w 5735504"/>
                <a:gd name="connsiteY164" fmla="*/ 1079741 h 3413366"/>
                <a:gd name="connsiteX165" fmla="*/ 3354254 w 5735504"/>
                <a:gd name="connsiteY165" fmla="*/ 1132129 h 3413366"/>
                <a:gd name="connsiteX166" fmla="*/ 3335204 w 5735504"/>
                <a:gd name="connsiteY166" fmla="*/ 1160704 h 3413366"/>
                <a:gd name="connsiteX167" fmla="*/ 3316154 w 5735504"/>
                <a:gd name="connsiteY167" fmla="*/ 1227379 h 3413366"/>
                <a:gd name="connsiteX168" fmla="*/ 3301867 w 5735504"/>
                <a:gd name="connsiteY168" fmla="*/ 1246429 h 3413366"/>
                <a:gd name="connsiteX169" fmla="*/ 3278054 w 5735504"/>
                <a:gd name="connsiteY169" fmla="*/ 1308341 h 3413366"/>
                <a:gd name="connsiteX170" fmla="*/ 3259004 w 5735504"/>
                <a:gd name="connsiteY170" fmla="*/ 1332154 h 3413366"/>
                <a:gd name="connsiteX171" fmla="*/ 3249479 w 5735504"/>
                <a:gd name="connsiteY171" fmla="*/ 1351204 h 3413366"/>
                <a:gd name="connsiteX172" fmla="*/ 3225667 w 5735504"/>
                <a:gd name="connsiteY172" fmla="*/ 1360729 h 3413366"/>
                <a:gd name="connsiteX173" fmla="*/ 3192329 w 5735504"/>
                <a:gd name="connsiteY173" fmla="*/ 1389304 h 3413366"/>
                <a:gd name="connsiteX174" fmla="*/ 3173279 w 5735504"/>
                <a:gd name="connsiteY174" fmla="*/ 1403591 h 3413366"/>
                <a:gd name="connsiteX175" fmla="*/ 3139942 w 5735504"/>
                <a:gd name="connsiteY175" fmla="*/ 1441691 h 3413366"/>
                <a:gd name="connsiteX176" fmla="*/ 3120892 w 5735504"/>
                <a:gd name="connsiteY176" fmla="*/ 1455979 h 3413366"/>
                <a:gd name="connsiteX177" fmla="*/ 3082792 w 5735504"/>
                <a:gd name="connsiteY177" fmla="*/ 1494079 h 3413366"/>
                <a:gd name="connsiteX178" fmla="*/ 3058979 w 5735504"/>
                <a:gd name="connsiteY178" fmla="*/ 1522654 h 3413366"/>
                <a:gd name="connsiteX179" fmla="*/ 2982779 w 5735504"/>
                <a:gd name="connsiteY179" fmla="*/ 1594091 h 3413366"/>
                <a:gd name="connsiteX180" fmla="*/ 2897054 w 5735504"/>
                <a:gd name="connsiteY180" fmla="*/ 1670291 h 3413366"/>
                <a:gd name="connsiteX181" fmla="*/ 2811329 w 5735504"/>
                <a:gd name="connsiteY181" fmla="*/ 1732204 h 3413366"/>
                <a:gd name="connsiteX182" fmla="*/ 2792279 w 5735504"/>
                <a:gd name="connsiteY182" fmla="*/ 1746491 h 3413366"/>
                <a:gd name="connsiteX183" fmla="*/ 2763704 w 5735504"/>
                <a:gd name="connsiteY183" fmla="*/ 1751254 h 3413366"/>
                <a:gd name="connsiteX184" fmla="*/ 2706554 w 5735504"/>
                <a:gd name="connsiteY184" fmla="*/ 1765541 h 3413366"/>
                <a:gd name="connsiteX185" fmla="*/ 2668454 w 5735504"/>
                <a:gd name="connsiteY185" fmla="*/ 1779829 h 3413366"/>
                <a:gd name="connsiteX186" fmla="*/ 2625592 w 5735504"/>
                <a:gd name="connsiteY186" fmla="*/ 1789354 h 3413366"/>
                <a:gd name="connsiteX187" fmla="*/ 2582729 w 5735504"/>
                <a:gd name="connsiteY187" fmla="*/ 1803641 h 3413366"/>
                <a:gd name="connsiteX188" fmla="*/ 2544629 w 5735504"/>
                <a:gd name="connsiteY188" fmla="*/ 1813166 h 3413366"/>
                <a:gd name="connsiteX189" fmla="*/ 2482717 w 5735504"/>
                <a:gd name="connsiteY189" fmla="*/ 1832216 h 3413366"/>
                <a:gd name="connsiteX190" fmla="*/ 2454142 w 5735504"/>
                <a:gd name="connsiteY190" fmla="*/ 1846504 h 3413366"/>
                <a:gd name="connsiteX191" fmla="*/ 2430329 w 5735504"/>
                <a:gd name="connsiteY191" fmla="*/ 1860791 h 3413366"/>
                <a:gd name="connsiteX192" fmla="*/ 2396992 w 5735504"/>
                <a:gd name="connsiteY192" fmla="*/ 1870316 h 3413366"/>
                <a:gd name="connsiteX193" fmla="*/ 2363654 w 5735504"/>
                <a:gd name="connsiteY193" fmla="*/ 1894129 h 3413366"/>
                <a:gd name="connsiteX194" fmla="*/ 2316029 w 5735504"/>
                <a:gd name="connsiteY194" fmla="*/ 1913179 h 3413366"/>
                <a:gd name="connsiteX195" fmla="*/ 2254117 w 5735504"/>
                <a:gd name="connsiteY195" fmla="*/ 1932229 h 3413366"/>
                <a:gd name="connsiteX196" fmla="*/ 2192204 w 5735504"/>
                <a:gd name="connsiteY196" fmla="*/ 1951279 h 3413366"/>
                <a:gd name="connsiteX197" fmla="*/ 2139817 w 5735504"/>
                <a:gd name="connsiteY197" fmla="*/ 1979854 h 3413366"/>
                <a:gd name="connsiteX198" fmla="*/ 2106479 w 5735504"/>
                <a:gd name="connsiteY198" fmla="*/ 1989379 h 3413366"/>
                <a:gd name="connsiteX199" fmla="*/ 2082667 w 5735504"/>
                <a:gd name="connsiteY199" fmla="*/ 2003666 h 3413366"/>
                <a:gd name="connsiteX200" fmla="*/ 2049329 w 5735504"/>
                <a:gd name="connsiteY200" fmla="*/ 2017954 h 3413366"/>
                <a:gd name="connsiteX201" fmla="*/ 2030279 w 5735504"/>
                <a:gd name="connsiteY201" fmla="*/ 2032241 h 3413366"/>
                <a:gd name="connsiteX202" fmla="*/ 1996942 w 5735504"/>
                <a:gd name="connsiteY202" fmla="*/ 2041766 h 3413366"/>
                <a:gd name="connsiteX203" fmla="*/ 1968367 w 5735504"/>
                <a:gd name="connsiteY203" fmla="*/ 2051291 h 3413366"/>
                <a:gd name="connsiteX204" fmla="*/ 1935029 w 5735504"/>
                <a:gd name="connsiteY204" fmla="*/ 2070341 h 3413366"/>
                <a:gd name="connsiteX205" fmla="*/ 1892167 w 5735504"/>
                <a:gd name="connsiteY205" fmla="*/ 2084629 h 3413366"/>
                <a:gd name="connsiteX206" fmla="*/ 1854067 w 5735504"/>
                <a:gd name="connsiteY206" fmla="*/ 2108441 h 3413366"/>
                <a:gd name="connsiteX207" fmla="*/ 1796917 w 5735504"/>
                <a:gd name="connsiteY207" fmla="*/ 2127491 h 3413366"/>
                <a:gd name="connsiteX208" fmla="*/ 1768342 w 5735504"/>
                <a:gd name="connsiteY208" fmla="*/ 2141779 h 3413366"/>
                <a:gd name="connsiteX209" fmla="*/ 1735004 w 5735504"/>
                <a:gd name="connsiteY209" fmla="*/ 2151304 h 3413366"/>
                <a:gd name="connsiteX210" fmla="*/ 1706429 w 5735504"/>
                <a:gd name="connsiteY210" fmla="*/ 2160829 h 3413366"/>
                <a:gd name="connsiteX211" fmla="*/ 1649279 w 5735504"/>
                <a:gd name="connsiteY211" fmla="*/ 2184641 h 3413366"/>
                <a:gd name="connsiteX212" fmla="*/ 1606417 w 5735504"/>
                <a:gd name="connsiteY212" fmla="*/ 2198929 h 3413366"/>
                <a:gd name="connsiteX213" fmla="*/ 1568317 w 5735504"/>
                <a:gd name="connsiteY213" fmla="*/ 2222741 h 3413366"/>
                <a:gd name="connsiteX214" fmla="*/ 1520692 w 5735504"/>
                <a:gd name="connsiteY214" fmla="*/ 2241791 h 3413366"/>
                <a:gd name="connsiteX215" fmla="*/ 1492117 w 5735504"/>
                <a:gd name="connsiteY215" fmla="*/ 2256079 h 3413366"/>
                <a:gd name="connsiteX216" fmla="*/ 1425442 w 5735504"/>
                <a:gd name="connsiteY216" fmla="*/ 2279891 h 3413366"/>
                <a:gd name="connsiteX217" fmla="*/ 1363529 w 5735504"/>
                <a:gd name="connsiteY217" fmla="*/ 2317991 h 3413366"/>
                <a:gd name="connsiteX218" fmla="*/ 1325429 w 5735504"/>
                <a:gd name="connsiteY218" fmla="*/ 2337041 h 3413366"/>
                <a:gd name="connsiteX219" fmla="*/ 1244467 w 5735504"/>
                <a:gd name="connsiteY219" fmla="*/ 2394191 h 3413366"/>
                <a:gd name="connsiteX220" fmla="*/ 1211129 w 5735504"/>
                <a:gd name="connsiteY220" fmla="*/ 2422766 h 3413366"/>
                <a:gd name="connsiteX221" fmla="*/ 1187317 w 5735504"/>
                <a:gd name="connsiteY221" fmla="*/ 2446579 h 3413366"/>
                <a:gd name="connsiteX222" fmla="*/ 1163504 w 5735504"/>
                <a:gd name="connsiteY222" fmla="*/ 2460866 h 3413366"/>
                <a:gd name="connsiteX223" fmla="*/ 1139692 w 5735504"/>
                <a:gd name="connsiteY223" fmla="*/ 2479916 h 3413366"/>
                <a:gd name="connsiteX224" fmla="*/ 1063492 w 5735504"/>
                <a:gd name="connsiteY224" fmla="*/ 2518016 h 3413366"/>
                <a:gd name="connsiteX225" fmla="*/ 987292 w 5735504"/>
                <a:gd name="connsiteY225" fmla="*/ 2556116 h 3413366"/>
                <a:gd name="connsiteX226" fmla="*/ 958717 w 5735504"/>
                <a:gd name="connsiteY226" fmla="*/ 2570404 h 3413366"/>
                <a:gd name="connsiteX227" fmla="*/ 925379 w 5735504"/>
                <a:gd name="connsiteY227" fmla="*/ 2584691 h 3413366"/>
                <a:gd name="connsiteX228" fmla="*/ 868229 w 5735504"/>
                <a:gd name="connsiteY228" fmla="*/ 2618029 h 3413366"/>
                <a:gd name="connsiteX229" fmla="*/ 849179 w 5735504"/>
                <a:gd name="connsiteY229" fmla="*/ 2632316 h 3413366"/>
                <a:gd name="connsiteX230" fmla="*/ 820604 w 5735504"/>
                <a:gd name="connsiteY230" fmla="*/ 2641841 h 3413366"/>
                <a:gd name="connsiteX231" fmla="*/ 772979 w 5735504"/>
                <a:gd name="connsiteY231" fmla="*/ 2656129 h 3413366"/>
                <a:gd name="connsiteX232" fmla="*/ 758692 w 5735504"/>
                <a:gd name="connsiteY232" fmla="*/ 2665654 h 3413366"/>
                <a:gd name="connsiteX233" fmla="*/ 744404 w 5735504"/>
                <a:gd name="connsiteY233" fmla="*/ 2670416 h 3413366"/>
                <a:gd name="connsiteX234" fmla="*/ 701542 w 5735504"/>
                <a:gd name="connsiteY234" fmla="*/ 2679941 h 3413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5735504" h="3413366">
                  <a:moveTo>
                    <a:pt x="701542" y="2679941"/>
                  </a:moveTo>
                  <a:cubicBezTo>
                    <a:pt x="687254" y="2687085"/>
                    <a:pt x="675851" y="2707555"/>
                    <a:pt x="658679" y="2713279"/>
                  </a:cubicBezTo>
                  <a:cubicBezTo>
                    <a:pt x="649154" y="2716454"/>
                    <a:pt x="639559" y="2719427"/>
                    <a:pt x="630104" y="2722804"/>
                  </a:cubicBezTo>
                  <a:cubicBezTo>
                    <a:pt x="617331" y="2727366"/>
                    <a:pt x="605046" y="2733365"/>
                    <a:pt x="592004" y="2737091"/>
                  </a:cubicBezTo>
                  <a:cubicBezTo>
                    <a:pt x="582719" y="2739744"/>
                    <a:pt x="572797" y="2739512"/>
                    <a:pt x="563429" y="2741854"/>
                  </a:cubicBezTo>
                  <a:cubicBezTo>
                    <a:pt x="493707" y="2759285"/>
                    <a:pt x="578891" y="2745089"/>
                    <a:pt x="501517" y="2756141"/>
                  </a:cubicBezTo>
                  <a:cubicBezTo>
                    <a:pt x="472376" y="2765855"/>
                    <a:pt x="452275" y="2771237"/>
                    <a:pt x="425317" y="2784716"/>
                  </a:cubicBezTo>
                  <a:cubicBezTo>
                    <a:pt x="413869" y="2790440"/>
                    <a:pt x="403705" y="2798636"/>
                    <a:pt x="391979" y="2803766"/>
                  </a:cubicBezTo>
                  <a:cubicBezTo>
                    <a:pt x="363488" y="2816231"/>
                    <a:pt x="344155" y="2818120"/>
                    <a:pt x="315779" y="2827579"/>
                  </a:cubicBezTo>
                  <a:cubicBezTo>
                    <a:pt x="302911" y="2831868"/>
                    <a:pt x="290105" y="2836430"/>
                    <a:pt x="277679" y="2841866"/>
                  </a:cubicBezTo>
                  <a:cubicBezTo>
                    <a:pt x="264670" y="2847557"/>
                    <a:pt x="252588" y="2855225"/>
                    <a:pt x="239579" y="2860916"/>
                  </a:cubicBezTo>
                  <a:cubicBezTo>
                    <a:pt x="227153" y="2866353"/>
                    <a:pt x="213946" y="2869861"/>
                    <a:pt x="201479" y="2875204"/>
                  </a:cubicBezTo>
                  <a:cubicBezTo>
                    <a:pt x="191691" y="2879399"/>
                    <a:pt x="183082" y="2886359"/>
                    <a:pt x="172904" y="2889491"/>
                  </a:cubicBezTo>
                  <a:cubicBezTo>
                    <a:pt x="162175" y="2892792"/>
                    <a:pt x="150679" y="2892666"/>
                    <a:pt x="139567" y="2894254"/>
                  </a:cubicBezTo>
                  <a:cubicBezTo>
                    <a:pt x="130653" y="2898216"/>
                    <a:pt x="68075" y="2925251"/>
                    <a:pt x="58604" y="2932354"/>
                  </a:cubicBezTo>
                  <a:cubicBezTo>
                    <a:pt x="50472" y="2938453"/>
                    <a:pt x="46354" y="2948611"/>
                    <a:pt x="39554" y="2956166"/>
                  </a:cubicBezTo>
                  <a:cubicBezTo>
                    <a:pt x="32045" y="2964510"/>
                    <a:pt x="23679" y="2972041"/>
                    <a:pt x="15742" y="2979979"/>
                  </a:cubicBezTo>
                  <a:cubicBezTo>
                    <a:pt x="12567" y="2987916"/>
                    <a:pt x="8466" y="2995543"/>
                    <a:pt x="6217" y="3003791"/>
                  </a:cubicBezTo>
                  <a:cubicBezTo>
                    <a:pt x="-7177" y="3052901"/>
                    <a:pt x="5064" y="3153325"/>
                    <a:pt x="6217" y="3175241"/>
                  </a:cubicBezTo>
                  <a:cubicBezTo>
                    <a:pt x="7223" y="3194362"/>
                    <a:pt x="13377" y="3233623"/>
                    <a:pt x="20504" y="3251441"/>
                  </a:cubicBezTo>
                  <a:cubicBezTo>
                    <a:pt x="25257" y="3263325"/>
                    <a:pt x="30083" y="3276170"/>
                    <a:pt x="39554" y="3284779"/>
                  </a:cubicBezTo>
                  <a:cubicBezTo>
                    <a:pt x="48500" y="3292912"/>
                    <a:pt x="61915" y="3294000"/>
                    <a:pt x="72892" y="3299066"/>
                  </a:cubicBezTo>
                  <a:cubicBezTo>
                    <a:pt x="82561" y="3303529"/>
                    <a:pt x="91528" y="3309531"/>
                    <a:pt x="101467" y="3313354"/>
                  </a:cubicBezTo>
                  <a:cubicBezTo>
                    <a:pt x="125133" y="3322456"/>
                    <a:pt x="158825" y="3327435"/>
                    <a:pt x="182429" y="3332404"/>
                  </a:cubicBezTo>
                  <a:cubicBezTo>
                    <a:pt x="247049" y="3346008"/>
                    <a:pt x="203989" y="3339799"/>
                    <a:pt x="272917" y="3346691"/>
                  </a:cubicBezTo>
                  <a:cubicBezTo>
                    <a:pt x="290583" y="3353316"/>
                    <a:pt x="336494" y="3371070"/>
                    <a:pt x="353879" y="3375266"/>
                  </a:cubicBezTo>
                  <a:cubicBezTo>
                    <a:pt x="385354" y="3382863"/>
                    <a:pt x="417521" y="3387292"/>
                    <a:pt x="449129" y="3394316"/>
                  </a:cubicBezTo>
                  <a:cubicBezTo>
                    <a:pt x="483717" y="3402002"/>
                    <a:pt x="499356" y="3407093"/>
                    <a:pt x="534854" y="3408604"/>
                  </a:cubicBezTo>
                  <a:cubicBezTo>
                    <a:pt x="595145" y="3411170"/>
                    <a:pt x="655504" y="3411779"/>
                    <a:pt x="715829" y="3413366"/>
                  </a:cubicBezTo>
                  <a:cubicBezTo>
                    <a:pt x="739642" y="3411779"/>
                    <a:pt x="763946" y="3413674"/>
                    <a:pt x="787267" y="3408604"/>
                  </a:cubicBezTo>
                  <a:cubicBezTo>
                    <a:pt x="801142" y="3405588"/>
                    <a:pt x="812519" y="3395600"/>
                    <a:pt x="825367" y="3389554"/>
                  </a:cubicBezTo>
                  <a:cubicBezTo>
                    <a:pt x="839514" y="3382897"/>
                    <a:pt x="854393" y="3377786"/>
                    <a:pt x="868229" y="3370504"/>
                  </a:cubicBezTo>
                  <a:cubicBezTo>
                    <a:pt x="884612" y="3361881"/>
                    <a:pt x="899670" y="3350920"/>
                    <a:pt x="915854" y="3341929"/>
                  </a:cubicBezTo>
                  <a:cubicBezTo>
                    <a:pt x="932733" y="3332552"/>
                    <a:pt x="968180" y="3315632"/>
                    <a:pt x="987292" y="3308591"/>
                  </a:cubicBezTo>
                  <a:cubicBezTo>
                    <a:pt x="1006134" y="3301649"/>
                    <a:pt x="1024961" y="3294411"/>
                    <a:pt x="1044442" y="3289541"/>
                  </a:cubicBezTo>
                  <a:cubicBezTo>
                    <a:pt x="1079608" y="3280750"/>
                    <a:pt x="1094075" y="3277759"/>
                    <a:pt x="1130167" y="3265729"/>
                  </a:cubicBezTo>
                  <a:cubicBezTo>
                    <a:pt x="1166841" y="3253504"/>
                    <a:pt x="1204287" y="3243124"/>
                    <a:pt x="1239704" y="3227629"/>
                  </a:cubicBezTo>
                  <a:cubicBezTo>
                    <a:pt x="1265104" y="3216516"/>
                    <a:pt x="1289685" y="3203304"/>
                    <a:pt x="1315904" y="3194291"/>
                  </a:cubicBezTo>
                  <a:cubicBezTo>
                    <a:pt x="1340664" y="3185780"/>
                    <a:pt x="1367001" y="3182679"/>
                    <a:pt x="1392104" y="3175241"/>
                  </a:cubicBezTo>
                  <a:cubicBezTo>
                    <a:pt x="1431950" y="3163435"/>
                    <a:pt x="1447653" y="3155258"/>
                    <a:pt x="1482592" y="3137141"/>
                  </a:cubicBezTo>
                  <a:cubicBezTo>
                    <a:pt x="1512851" y="3121451"/>
                    <a:pt x="1545811" y="3109967"/>
                    <a:pt x="1573079" y="3089516"/>
                  </a:cubicBezTo>
                  <a:cubicBezTo>
                    <a:pt x="1585779" y="3079991"/>
                    <a:pt x="1598696" y="3070749"/>
                    <a:pt x="1611179" y="3060941"/>
                  </a:cubicBezTo>
                  <a:cubicBezTo>
                    <a:pt x="1620928" y="3053281"/>
                    <a:pt x="1629122" y="3043508"/>
                    <a:pt x="1639754" y="3037129"/>
                  </a:cubicBezTo>
                  <a:cubicBezTo>
                    <a:pt x="1653161" y="3029085"/>
                    <a:pt x="1668990" y="3025744"/>
                    <a:pt x="1682617" y="3018079"/>
                  </a:cubicBezTo>
                  <a:cubicBezTo>
                    <a:pt x="1694519" y="3011384"/>
                    <a:pt x="1704244" y="3001292"/>
                    <a:pt x="1715954" y="2994266"/>
                  </a:cubicBezTo>
                  <a:cubicBezTo>
                    <a:pt x="1728130" y="2986961"/>
                    <a:pt x="1742133" y="2982930"/>
                    <a:pt x="1754054" y="2975216"/>
                  </a:cubicBezTo>
                  <a:cubicBezTo>
                    <a:pt x="1769251" y="2965383"/>
                    <a:pt x="1782188" y="2952400"/>
                    <a:pt x="1796917" y="2941879"/>
                  </a:cubicBezTo>
                  <a:cubicBezTo>
                    <a:pt x="1815548" y="2928572"/>
                    <a:pt x="1835017" y="2916479"/>
                    <a:pt x="1854067" y="2903779"/>
                  </a:cubicBezTo>
                  <a:cubicBezTo>
                    <a:pt x="1863592" y="2897429"/>
                    <a:pt x="1871923" y="2888749"/>
                    <a:pt x="1882642" y="2884729"/>
                  </a:cubicBezTo>
                  <a:cubicBezTo>
                    <a:pt x="1895342" y="2879966"/>
                    <a:pt x="1908857" y="2876978"/>
                    <a:pt x="1920742" y="2870441"/>
                  </a:cubicBezTo>
                  <a:cubicBezTo>
                    <a:pt x="1940803" y="2859407"/>
                    <a:pt x="1958842" y="2845041"/>
                    <a:pt x="1977892" y="2832341"/>
                  </a:cubicBezTo>
                  <a:cubicBezTo>
                    <a:pt x="1987417" y="2825991"/>
                    <a:pt x="1996228" y="2818411"/>
                    <a:pt x="2006467" y="2813291"/>
                  </a:cubicBezTo>
                  <a:cubicBezTo>
                    <a:pt x="2105501" y="2763774"/>
                    <a:pt x="1982385" y="2826837"/>
                    <a:pt x="2082667" y="2770429"/>
                  </a:cubicBezTo>
                  <a:cubicBezTo>
                    <a:pt x="2102162" y="2759463"/>
                    <a:pt x="2143677" y="2740545"/>
                    <a:pt x="2163629" y="2732329"/>
                  </a:cubicBezTo>
                  <a:cubicBezTo>
                    <a:pt x="2176171" y="2727165"/>
                    <a:pt x="2189414" y="2723725"/>
                    <a:pt x="2201729" y="2718041"/>
                  </a:cubicBezTo>
                  <a:cubicBezTo>
                    <a:pt x="2405806" y="2623852"/>
                    <a:pt x="2207703" y="2706303"/>
                    <a:pt x="2330317" y="2660891"/>
                  </a:cubicBezTo>
                  <a:cubicBezTo>
                    <a:pt x="2359068" y="2650242"/>
                    <a:pt x="2386112" y="2634205"/>
                    <a:pt x="2416042" y="2627554"/>
                  </a:cubicBezTo>
                  <a:cubicBezTo>
                    <a:pt x="2551106" y="2597539"/>
                    <a:pt x="2363337" y="2642238"/>
                    <a:pt x="2501767" y="2598979"/>
                  </a:cubicBezTo>
                  <a:cubicBezTo>
                    <a:pt x="2537784" y="2587724"/>
                    <a:pt x="2574826" y="2580060"/>
                    <a:pt x="2611304" y="2570404"/>
                  </a:cubicBezTo>
                  <a:cubicBezTo>
                    <a:pt x="2628802" y="2565772"/>
                    <a:pt x="2646777" y="2562560"/>
                    <a:pt x="2663692" y="2556116"/>
                  </a:cubicBezTo>
                  <a:cubicBezTo>
                    <a:pt x="2697029" y="2543416"/>
                    <a:pt x="2729860" y="2529297"/>
                    <a:pt x="2763704" y="2518016"/>
                  </a:cubicBezTo>
                  <a:cubicBezTo>
                    <a:pt x="2782754" y="2511666"/>
                    <a:pt x="2802482" y="2507071"/>
                    <a:pt x="2820854" y="2498966"/>
                  </a:cubicBezTo>
                  <a:cubicBezTo>
                    <a:pt x="2856579" y="2483205"/>
                    <a:pt x="2894391" y="2470007"/>
                    <a:pt x="2925629" y="2446579"/>
                  </a:cubicBezTo>
                  <a:cubicBezTo>
                    <a:pt x="3000134" y="2390700"/>
                    <a:pt x="2925686" y="2442104"/>
                    <a:pt x="3006592" y="2398954"/>
                  </a:cubicBezTo>
                  <a:cubicBezTo>
                    <a:pt x="3016693" y="2393567"/>
                    <a:pt x="3024706" y="2384553"/>
                    <a:pt x="3035167" y="2379904"/>
                  </a:cubicBezTo>
                  <a:cubicBezTo>
                    <a:pt x="3067767" y="2365415"/>
                    <a:pt x="3104588" y="2360158"/>
                    <a:pt x="3135179" y="2341804"/>
                  </a:cubicBezTo>
                  <a:cubicBezTo>
                    <a:pt x="3303852" y="2240600"/>
                    <a:pt x="3087086" y="2372382"/>
                    <a:pt x="3216142" y="2289416"/>
                  </a:cubicBezTo>
                  <a:cubicBezTo>
                    <a:pt x="3226908" y="2282495"/>
                    <a:pt x="3238830" y="2277465"/>
                    <a:pt x="3249479" y="2270366"/>
                  </a:cubicBezTo>
                  <a:cubicBezTo>
                    <a:pt x="3272204" y="2255216"/>
                    <a:pt x="3293866" y="2238528"/>
                    <a:pt x="3316154" y="2222741"/>
                  </a:cubicBezTo>
                  <a:cubicBezTo>
                    <a:pt x="3331967" y="2211540"/>
                    <a:pt x="3350077" y="2203106"/>
                    <a:pt x="3363779" y="2189404"/>
                  </a:cubicBezTo>
                  <a:cubicBezTo>
                    <a:pt x="3376479" y="2176704"/>
                    <a:pt x="3388362" y="2163131"/>
                    <a:pt x="3401879" y="2151304"/>
                  </a:cubicBezTo>
                  <a:cubicBezTo>
                    <a:pt x="3413826" y="2140850"/>
                    <a:pt x="3427061" y="2131956"/>
                    <a:pt x="3439979" y="2122729"/>
                  </a:cubicBezTo>
                  <a:cubicBezTo>
                    <a:pt x="3467349" y="2103179"/>
                    <a:pt x="3508935" y="2078726"/>
                    <a:pt x="3535229" y="2065579"/>
                  </a:cubicBezTo>
                  <a:cubicBezTo>
                    <a:pt x="3547929" y="2059229"/>
                    <a:pt x="3560780" y="2053173"/>
                    <a:pt x="3573329" y="2046529"/>
                  </a:cubicBezTo>
                  <a:cubicBezTo>
                    <a:pt x="3596030" y="2034511"/>
                    <a:pt x="3640316" y="2007857"/>
                    <a:pt x="3663817" y="1998904"/>
                  </a:cubicBezTo>
                  <a:cubicBezTo>
                    <a:pt x="3680731" y="1992460"/>
                    <a:pt x="3699033" y="1990340"/>
                    <a:pt x="3716204" y="1984616"/>
                  </a:cubicBezTo>
                  <a:cubicBezTo>
                    <a:pt x="3732424" y="1979209"/>
                    <a:pt x="3747389" y="1970263"/>
                    <a:pt x="3763829" y="1965566"/>
                  </a:cubicBezTo>
                  <a:cubicBezTo>
                    <a:pt x="3793904" y="1956973"/>
                    <a:pt x="3860815" y="1951309"/>
                    <a:pt x="3887654" y="1946516"/>
                  </a:cubicBezTo>
                  <a:cubicBezTo>
                    <a:pt x="3908504" y="1942793"/>
                    <a:pt x="3928522" y="1934620"/>
                    <a:pt x="3949567" y="1932229"/>
                  </a:cubicBezTo>
                  <a:cubicBezTo>
                    <a:pt x="3998566" y="1926661"/>
                    <a:pt x="4047985" y="1925780"/>
                    <a:pt x="4097204" y="1922704"/>
                  </a:cubicBezTo>
                  <a:cubicBezTo>
                    <a:pt x="4233999" y="1914154"/>
                    <a:pt x="4187104" y="1917738"/>
                    <a:pt x="4387717" y="1913179"/>
                  </a:cubicBezTo>
                  <a:lnTo>
                    <a:pt x="4868729" y="1917941"/>
                  </a:lnTo>
                  <a:cubicBezTo>
                    <a:pt x="4938169" y="1919737"/>
                    <a:pt x="4937030" y="1931346"/>
                    <a:pt x="5002079" y="1941754"/>
                  </a:cubicBezTo>
                  <a:cubicBezTo>
                    <a:pt x="5020955" y="1944774"/>
                    <a:pt x="5040179" y="1944929"/>
                    <a:pt x="5059229" y="1946516"/>
                  </a:cubicBezTo>
                  <a:cubicBezTo>
                    <a:pt x="5085151" y="1951700"/>
                    <a:pt x="5123646" y="1959048"/>
                    <a:pt x="5149717" y="1965566"/>
                  </a:cubicBezTo>
                  <a:cubicBezTo>
                    <a:pt x="5186325" y="1974718"/>
                    <a:pt x="5222033" y="1987938"/>
                    <a:pt x="5259254" y="1994141"/>
                  </a:cubicBezTo>
                  <a:cubicBezTo>
                    <a:pt x="5293855" y="1999908"/>
                    <a:pt x="5388816" y="2015103"/>
                    <a:pt x="5411654" y="2022716"/>
                  </a:cubicBezTo>
                  <a:cubicBezTo>
                    <a:pt x="5421179" y="2025891"/>
                    <a:pt x="5430961" y="2028379"/>
                    <a:pt x="5440229" y="2032241"/>
                  </a:cubicBezTo>
                  <a:cubicBezTo>
                    <a:pt x="5450059" y="2036337"/>
                    <a:pt x="5458775" y="2042947"/>
                    <a:pt x="5468804" y="2046529"/>
                  </a:cubicBezTo>
                  <a:cubicBezTo>
                    <a:pt x="5481132" y="2050932"/>
                    <a:pt x="5494317" y="2052458"/>
                    <a:pt x="5506904" y="2056054"/>
                  </a:cubicBezTo>
                  <a:cubicBezTo>
                    <a:pt x="5563294" y="2072165"/>
                    <a:pt x="5509400" y="2060364"/>
                    <a:pt x="5559292" y="2070341"/>
                  </a:cubicBezTo>
                  <a:cubicBezTo>
                    <a:pt x="5592629" y="2067166"/>
                    <a:pt x="5626205" y="2065908"/>
                    <a:pt x="5659304" y="2060816"/>
                  </a:cubicBezTo>
                  <a:cubicBezTo>
                    <a:pt x="5667754" y="2059516"/>
                    <a:pt x="5676791" y="2057042"/>
                    <a:pt x="5683117" y="2051291"/>
                  </a:cubicBezTo>
                  <a:cubicBezTo>
                    <a:pt x="5694864" y="2040612"/>
                    <a:pt x="5702167" y="2025891"/>
                    <a:pt x="5711692" y="2013191"/>
                  </a:cubicBezTo>
                  <a:lnTo>
                    <a:pt x="5725979" y="1994141"/>
                  </a:lnTo>
                  <a:cubicBezTo>
                    <a:pt x="5727155" y="1985912"/>
                    <a:pt x="5735504" y="1928869"/>
                    <a:pt x="5735504" y="1922704"/>
                  </a:cubicBezTo>
                  <a:cubicBezTo>
                    <a:pt x="5735504" y="1884571"/>
                    <a:pt x="5732600" y="1846492"/>
                    <a:pt x="5730742" y="1808404"/>
                  </a:cubicBezTo>
                  <a:cubicBezTo>
                    <a:pt x="5729425" y="1781402"/>
                    <a:pt x="5728164" y="1754387"/>
                    <a:pt x="5725979" y="1727441"/>
                  </a:cubicBezTo>
                  <a:cubicBezTo>
                    <a:pt x="5720087" y="1654780"/>
                    <a:pt x="5711514" y="1600790"/>
                    <a:pt x="5706929" y="1527416"/>
                  </a:cubicBezTo>
                  <a:lnTo>
                    <a:pt x="5702167" y="1451216"/>
                  </a:lnTo>
                  <a:cubicBezTo>
                    <a:pt x="5700579" y="1355966"/>
                    <a:pt x="5699846" y="1260698"/>
                    <a:pt x="5697404" y="1165466"/>
                  </a:cubicBezTo>
                  <a:cubicBezTo>
                    <a:pt x="5696670" y="1136856"/>
                    <a:pt x="5696192" y="1108139"/>
                    <a:pt x="5692642" y="1079741"/>
                  </a:cubicBezTo>
                  <a:cubicBezTo>
                    <a:pt x="5688239" y="1044518"/>
                    <a:pt x="5676806" y="1010318"/>
                    <a:pt x="5673592" y="974966"/>
                  </a:cubicBezTo>
                  <a:cubicBezTo>
                    <a:pt x="5667190" y="904553"/>
                    <a:pt x="5673442" y="939496"/>
                    <a:pt x="5654542" y="870191"/>
                  </a:cubicBezTo>
                  <a:cubicBezTo>
                    <a:pt x="5646248" y="787264"/>
                    <a:pt x="5654856" y="857686"/>
                    <a:pt x="5640254" y="774941"/>
                  </a:cubicBezTo>
                  <a:cubicBezTo>
                    <a:pt x="5631768" y="726854"/>
                    <a:pt x="5641576" y="756815"/>
                    <a:pt x="5625967" y="717791"/>
                  </a:cubicBezTo>
                  <a:cubicBezTo>
                    <a:pt x="5616095" y="658566"/>
                    <a:pt x="5627853" y="719948"/>
                    <a:pt x="5611679" y="660641"/>
                  </a:cubicBezTo>
                  <a:cubicBezTo>
                    <a:pt x="5600347" y="619091"/>
                    <a:pt x="5615353" y="652609"/>
                    <a:pt x="5597392" y="598729"/>
                  </a:cubicBezTo>
                  <a:cubicBezTo>
                    <a:pt x="5595804" y="593966"/>
                    <a:pt x="5594733" y="588999"/>
                    <a:pt x="5592629" y="584441"/>
                  </a:cubicBezTo>
                  <a:cubicBezTo>
                    <a:pt x="5585191" y="568326"/>
                    <a:pt x="5575809" y="553130"/>
                    <a:pt x="5568817" y="536816"/>
                  </a:cubicBezTo>
                  <a:cubicBezTo>
                    <a:pt x="5559292" y="514591"/>
                    <a:pt x="5551056" y="491768"/>
                    <a:pt x="5540242" y="470141"/>
                  </a:cubicBezTo>
                  <a:cubicBezTo>
                    <a:pt x="5520435" y="430527"/>
                    <a:pt x="5522451" y="431549"/>
                    <a:pt x="5497379" y="393941"/>
                  </a:cubicBezTo>
                  <a:cubicBezTo>
                    <a:pt x="5489804" y="382579"/>
                    <a:pt x="5483634" y="369832"/>
                    <a:pt x="5473567" y="360604"/>
                  </a:cubicBezTo>
                  <a:cubicBezTo>
                    <a:pt x="5464132" y="351955"/>
                    <a:pt x="5451027" y="348425"/>
                    <a:pt x="5440229" y="341554"/>
                  </a:cubicBezTo>
                  <a:cubicBezTo>
                    <a:pt x="5433532" y="337292"/>
                    <a:pt x="5427783" y="331669"/>
                    <a:pt x="5421179" y="327266"/>
                  </a:cubicBezTo>
                  <a:cubicBezTo>
                    <a:pt x="5413477" y="322131"/>
                    <a:pt x="5404772" y="318533"/>
                    <a:pt x="5397367" y="312979"/>
                  </a:cubicBezTo>
                  <a:cubicBezTo>
                    <a:pt x="5335575" y="266636"/>
                    <a:pt x="5393657" y="298495"/>
                    <a:pt x="5311642" y="246304"/>
                  </a:cubicBezTo>
                  <a:cubicBezTo>
                    <a:pt x="5245922" y="204482"/>
                    <a:pt x="5276280" y="229465"/>
                    <a:pt x="5211629" y="198679"/>
                  </a:cubicBezTo>
                  <a:cubicBezTo>
                    <a:pt x="5193670" y="190127"/>
                    <a:pt x="5177218" y="178619"/>
                    <a:pt x="5159242" y="170104"/>
                  </a:cubicBezTo>
                  <a:cubicBezTo>
                    <a:pt x="5146984" y="164297"/>
                    <a:pt x="5133684" y="160980"/>
                    <a:pt x="5121142" y="155816"/>
                  </a:cubicBezTo>
                  <a:cubicBezTo>
                    <a:pt x="5106684" y="149863"/>
                    <a:pt x="5092796" y="142573"/>
                    <a:pt x="5078279" y="136766"/>
                  </a:cubicBezTo>
                  <a:cubicBezTo>
                    <a:pt x="5040135" y="121508"/>
                    <a:pt x="5003519" y="110198"/>
                    <a:pt x="4963979" y="98666"/>
                  </a:cubicBezTo>
                  <a:cubicBezTo>
                    <a:pt x="4946603" y="93598"/>
                    <a:pt x="4928840" y="89867"/>
                    <a:pt x="4911592" y="84379"/>
                  </a:cubicBezTo>
                  <a:cubicBezTo>
                    <a:pt x="4893885" y="78745"/>
                    <a:pt x="4877280" y="69633"/>
                    <a:pt x="4859204" y="65329"/>
                  </a:cubicBezTo>
                  <a:cubicBezTo>
                    <a:pt x="4843684" y="61634"/>
                    <a:pt x="4827454" y="62154"/>
                    <a:pt x="4811579" y="60566"/>
                  </a:cubicBezTo>
                  <a:cubicBezTo>
                    <a:pt x="4668528" y="28777"/>
                    <a:pt x="4890481" y="77298"/>
                    <a:pt x="4711567" y="41516"/>
                  </a:cubicBezTo>
                  <a:cubicBezTo>
                    <a:pt x="4646962" y="28595"/>
                    <a:pt x="4653184" y="24474"/>
                    <a:pt x="4587742" y="17704"/>
                  </a:cubicBezTo>
                  <a:cubicBezTo>
                    <a:pt x="4562428" y="15085"/>
                    <a:pt x="4536942" y="14529"/>
                    <a:pt x="4511542" y="12941"/>
                  </a:cubicBezTo>
                  <a:cubicBezTo>
                    <a:pt x="4401001" y="-4065"/>
                    <a:pt x="4433177" y="-2862"/>
                    <a:pt x="4263892" y="8179"/>
                  </a:cubicBezTo>
                  <a:cubicBezTo>
                    <a:pt x="4252359" y="8931"/>
                    <a:pt x="4241452" y="13858"/>
                    <a:pt x="4230554" y="17704"/>
                  </a:cubicBezTo>
                  <a:cubicBezTo>
                    <a:pt x="4214431" y="23394"/>
                    <a:pt x="4182929" y="36754"/>
                    <a:pt x="4182929" y="36754"/>
                  </a:cubicBezTo>
                  <a:cubicBezTo>
                    <a:pt x="4161453" y="68968"/>
                    <a:pt x="4188792" y="30891"/>
                    <a:pt x="4144829" y="74854"/>
                  </a:cubicBezTo>
                  <a:cubicBezTo>
                    <a:pt x="4129306" y="90377"/>
                    <a:pt x="4122530" y="104081"/>
                    <a:pt x="4111492" y="122479"/>
                  </a:cubicBezTo>
                  <a:cubicBezTo>
                    <a:pt x="4109904" y="135179"/>
                    <a:pt x="4104707" y="147941"/>
                    <a:pt x="4106729" y="160579"/>
                  </a:cubicBezTo>
                  <a:cubicBezTo>
                    <a:pt x="4113496" y="202871"/>
                    <a:pt x="4126958" y="245923"/>
                    <a:pt x="4154354" y="279641"/>
                  </a:cubicBezTo>
                  <a:cubicBezTo>
                    <a:pt x="4190040" y="323563"/>
                    <a:pt x="4189218" y="309742"/>
                    <a:pt x="4225792" y="346316"/>
                  </a:cubicBezTo>
                  <a:cubicBezTo>
                    <a:pt x="4258268" y="378792"/>
                    <a:pt x="4259648" y="387445"/>
                    <a:pt x="4287704" y="422516"/>
                  </a:cubicBezTo>
                  <a:cubicBezTo>
                    <a:pt x="4296847" y="433945"/>
                    <a:pt x="4307839" y="443897"/>
                    <a:pt x="4316279" y="455854"/>
                  </a:cubicBezTo>
                  <a:cubicBezTo>
                    <a:pt x="4337957" y="486565"/>
                    <a:pt x="4346127" y="504279"/>
                    <a:pt x="4359142" y="536816"/>
                  </a:cubicBezTo>
                  <a:cubicBezTo>
                    <a:pt x="4367354" y="557346"/>
                    <a:pt x="4374940" y="578121"/>
                    <a:pt x="4382954" y="598729"/>
                  </a:cubicBezTo>
                  <a:cubicBezTo>
                    <a:pt x="4386052" y="606697"/>
                    <a:pt x="4392479" y="622541"/>
                    <a:pt x="4392479" y="622541"/>
                  </a:cubicBezTo>
                  <a:cubicBezTo>
                    <a:pt x="4394067" y="632066"/>
                    <a:pt x="4397826" y="641477"/>
                    <a:pt x="4397242" y="651116"/>
                  </a:cubicBezTo>
                  <a:cubicBezTo>
                    <a:pt x="4394633" y="694163"/>
                    <a:pt x="4389415" y="737064"/>
                    <a:pt x="4382954" y="779704"/>
                  </a:cubicBezTo>
                  <a:cubicBezTo>
                    <a:pt x="4381450" y="789631"/>
                    <a:pt x="4378237" y="799465"/>
                    <a:pt x="4373429" y="808279"/>
                  </a:cubicBezTo>
                  <a:cubicBezTo>
                    <a:pt x="4368562" y="817203"/>
                    <a:pt x="4361179" y="824536"/>
                    <a:pt x="4354379" y="832091"/>
                  </a:cubicBezTo>
                  <a:cubicBezTo>
                    <a:pt x="4346870" y="840435"/>
                    <a:pt x="4339907" y="849677"/>
                    <a:pt x="4330567" y="855904"/>
                  </a:cubicBezTo>
                  <a:cubicBezTo>
                    <a:pt x="4320507" y="862610"/>
                    <a:pt x="4307843" y="864402"/>
                    <a:pt x="4297229" y="870191"/>
                  </a:cubicBezTo>
                  <a:cubicBezTo>
                    <a:pt x="4256128" y="892610"/>
                    <a:pt x="4299745" y="879088"/>
                    <a:pt x="4259129" y="889241"/>
                  </a:cubicBezTo>
                  <a:cubicBezTo>
                    <a:pt x="4222705" y="916560"/>
                    <a:pt x="4257639" y="892134"/>
                    <a:pt x="4221029" y="913054"/>
                  </a:cubicBezTo>
                  <a:cubicBezTo>
                    <a:pt x="4216059" y="915894"/>
                    <a:pt x="4212003" y="920324"/>
                    <a:pt x="4206742" y="922579"/>
                  </a:cubicBezTo>
                  <a:cubicBezTo>
                    <a:pt x="4200726" y="925157"/>
                    <a:pt x="4193843" y="925104"/>
                    <a:pt x="4187692" y="927341"/>
                  </a:cubicBezTo>
                  <a:cubicBezTo>
                    <a:pt x="4144659" y="942989"/>
                    <a:pt x="4163553" y="942807"/>
                    <a:pt x="4116254" y="951154"/>
                  </a:cubicBezTo>
                  <a:cubicBezTo>
                    <a:pt x="4102097" y="953652"/>
                    <a:pt x="4087669" y="954236"/>
                    <a:pt x="4073392" y="955916"/>
                  </a:cubicBezTo>
                  <a:lnTo>
                    <a:pt x="4035292" y="960679"/>
                  </a:lnTo>
                  <a:cubicBezTo>
                    <a:pt x="3900239" y="947172"/>
                    <a:pt x="4106157" y="967110"/>
                    <a:pt x="3906704" y="951154"/>
                  </a:cubicBezTo>
                  <a:cubicBezTo>
                    <a:pt x="3893946" y="950133"/>
                    <a:pt x="3881368" y="947336"/>
                    <a:pt x="3868604" y="946391"/>
                  </a:cubicBezTo>
                  <a:cubicBezTo>
                    <a:pt x="3838482" y="944160"/>
                    <a:pt x="3808232" y="943945"/>
                    <a:pt x="3778117" y="941629"/>
                  </a:cubicBezTo>
                  <a:cubicBezTo>
                    <a:pt x="3746303" y="939182"/>
                    <a:pt x="3682867" y="932104"/>
                    <a:pt x="3682867" y="932104"/>
                  </a:cubicBezTo>
                  <a:cubicBezTo>
                    <a:pt x="3643179" y="933691"/>
                    <a:pt x="3603441" y="934309"/>
                    <a:pt x="3563804" y="936866"/>
                  </a:cubicBezTo>
                  <a:cubicBezTo>
                    <a:pt x="3546225" y="938000"/>
                    <a:pt x="3526995" y="942500"/>
                    <a:pt x="3511417" y="951154"/>
                  </a:cubicBezTo>
                  <a:cubicBezTo>
                    <a:pt x="3504478" y="955009"/>
                    <a:pt x="3499173" y="961357"/>
                    <a:pt x="3492367" y="965441"/>
                  </a:cubicBezTo>
                  <a:cubicBezTo>
                    <a:pt x="3457231" y="986523"/>
                    <a:pt x="3467655" y="970330"/>
                    <a:pt x="3439979" y="1003541"/>
                  </a:cubicBezTo>
                  <a:cubicBezTo>
                    <a:pt x="3431236" y="1014032"/>
                    <a:pt x="3424361" y="1025954"/>
                    <a:pt x="3416167" y="1036879"/>
                  </a:cubicBezTo>
                  <a:cubicBezTo>
                    <a:pt x="3410068" y="1045011"/>
                    <a:pt x="3402755" y="1052233"/>
                    <a:pt x="3397117" y="1060691"/>
                  </a:cubicBezTo>
                  <a:cubicBezTo>
                    <a:pt x="3393179" y="1066598"/>
                    <a:pt x="3391245" y="1073653"/>
                    <a:pt x="3387592" y="1079741"/>
                  </a:cubicBezTo>
                  <a:cubicBezTo>
                    <a:pt x="3376943" y="1097490"/>
                    <a:pt x="3365499" y="1114751"/>
                    <a:pt x="3354254" y="1132129"/>
                  </a:cubicBezTo>
                  <a:cubicBezTo>
                    <a:pt x="3348035" y="1141740"/>
                    <a:pt x="3335204" y="1160704"/>
                    <a:pt x="3335204" y="1160704"/>
                  </a:cubicBezTo>
                  <a:cubicBezTo>
                    <a:pt x="3332152" y="1172912"/>
                    <a:pt x="3322986" y="1213714"/>
                    <a:pt x="3316154" y="1227379"/>
                  </a:cubicBezTo>
                  <a:cubicBezTo>
                    <a:pt x="3312604" y="1234478"/>
                    <a:pt x="3306629" y="1240079"/>
                    <a:pt x="3301867" y="1246429"/>
                  </a:cubicBezTo>
                  <a:cubicBezTo>
                    <a:pt x="3294108" y="1273585"/>
                    <a:pt x="3293187" y="1284560"/>
                    <a:pt x="3278054" y="1308341"/>
                  </a:cubicBezTo>
                  <a:cubicBezTo>
                    <a:pt x="3272597" y="1316917"/>
                    <a:pt x="3264643" y="1323696"/>
                    <a:pt x="3259004" y="1332154"/>
                  </a:cubicBezTo>
                  <a:cubicBezTo>
                    <a:pt x="3255066" y="1338061"/>
                    <a:pt x="3254869" y="1346584"/>
                    <a:pt x="3249479" y="1351204"/>
                  </a:cubicBezTo>
                  <a:cubicBezTo>
                    <a:pt x="3242988" y="1356768"/>
                    <a:pt x="3233140" y="1356577"/>
                    <a:pt x="3225667" y="1360729"/>
                  </a:cubicBezTo>
                  <a:cubicBezTo>
                    <a:pt x="3205874" y="1371725"/>
                    <a:pt x="3208288" y="1375625"/>
                    <a:pt x="3192329" y="1389304"/>
                  </a:cubicBezTo>
                  <a:cubicBezTo>
                    <a:pt x="3186302" y="1394470"/>
                    <a:pt x="3179253" y="1398364"/>
                    <a:pt x="3173279" y="1403591"/>
                  </a:cubicBezTo>
                  <a:cubicBezTo>
                    <a:pt x="3113930" y="1455520"/>
                    <a:pt x="3190275" y="1391357"/>
                    <a:pt x="3139942" y="1441691"/>
                  </a:cubicBezTo>
                  <a:cubicBezTo>
                    <a:pt x="3134329" y="1447304"/>
                    <a:pt x="3126743" y="1450615"/>
                    <a:pt x="3120892" y="1455979"/>
                  </a:cubicBezTo>
                  <a:cubicBezTo>
                    <a:pt x="3107652" y="1468115"/>
                    <a:pt x="3094290" y="1480281"/>
                    <a:pt x="3082792" y="1494079"/>
                  </a:cubicBezTo>
                  <a:cubicBezTo>
                    <a:pt x="3074854" y="1503604"/>
                    <a:pt x="3067746" y="1513887"/>
                    <a:pt x="3058979" y="1522654"/>
                  </a:cubicBezTo>
                  <a:cubicBezTo>
                    <a:pt x="3005936" y="1575697"/>
                    <a:pt x="3066521" y="1489412"/>
                    <a:pt x="2982779" y="1594091"/>
                  </a:cubicBezTo>
                  <a:cubicBezTo>
                    <a:pt x="2952977" y="1631345"/>
                    <a:pt x="2952525" y="1635621"/>
                    <a:pt x="2897054" y="1670291"/>
                  </a:cubicBezTo>
                  <a:cubicBezTo>
                    <a:pt x="2837827" y="1707308"/>
                    <a:pt x="2875925" y="1681450"/>
                    <a:pt x="2811329" y="1732204"/>
                  </a:cubicBezTo>
                  <a:cubicBezTo>
                    <a:pt x="2805088" y="1737108"/>
                    <a:pt x="2800108" y="1745186"/>
                    <a:pt x="2792279" y="1746491"/>
                  </a:cubicBezTo>
                  <a:lnTo>
                    <a:pt x="2763704" y="1751254"/>
                  </a:lnTo>
                  <a:cubicBezTo>
                    <a:pt x="2699908" y="1776773"/>
                    <a:pt x="2787172" y="1744043"/>
                    <a:pt x="2706554" y="1765541"/>
                  </a:cubicBezTo>
                  <a:cubicBezTo>
                    <a:pt x="2693448" y="1769036"/>
                    <a:pt x="2681466" y="1776002"/>
                    <a:pt x="2668454" y="1779829"/>
                  </a:cubicBezTo>
                  <a:cubicBezTo>
                    <a:pt x="2654413" y="1783959"/>
                    <a:pt x="2639694" y="1785437"/>
                    <a:pt x="2625592" y="1789354"/>
                  </a:cubicBezTo>
                  <a:cubicBezTo>
                    <a:pt x="2611081" y="1793385"/>
                    <a:pt x="2597178" y="1799392"/>
                    <a:pt x="2582729" y="1803641"/>
                  </a:cubicBezTo>
                  <a:cubicBezTo>
                    <a:pt x="2570170" y="1807335"/>
                    <a:pt x="2557124" y="1809261"/>
                    <a:pt x="2544629" y="1813166"/>
                  </a:cubicBezTo>
                  <a:cubicBezTo>
                    <a:pt x="2473575" y="1835371"/>
                    <a:pt x="2534972" y="1821766"/>
                    <a:pt x="2482717" y="1832216"/>
                  </a:cubicBezTo>
                  <a:cubicBezTo>
                    <a:pt x="2473192" y="1836979"/>
                    <a:pt x="2463491" y="1841405"/>
                    <a:pt x="2454142" y="1846504"/>
                  </a:cubicBezTo>
                  <a:cubicBezTo>
                    <a:pt x="2446016" y="1850937"/>
                    <a:pt x="2438874" y="1857231"/>
                    <a:pt x="2430329" y="1860791"/>
                  </a:cubicBezTo>
                  <a:cubicBezTo>
                    <a:pt x="2419661" y="1865236"/>
                    <a:pt x="2408104" y="1867141"/>
                    <a:pt x="2396992" y="1870316"/>
                  </a:cubicBezTo>
                  <a:cubicBezTo>
                    <a:pt x="2385879" y="1878254"/>
                    <a:pt x="2375723" y="1887739"/>
                    <a:pt x="2363654" y="1894129"/>
                  </a:cubicBezTo>
                  <a:cubicBezTo>
                    <a:pt x="2348543" y="1902129"/>
                    <a:pt x="2332073" y="1907268"/>
                    <a:pt x="2316029" y="1913179"/>
                  </a:cubicBezTo>
                  <a:cubicBezTo>
                    <a:pt x="2281503" y="1925899"/>
                    <a:pt x="2281456" y="1925394"/>
                    <a:pt x="2254117" y="1932229"/>
                  </a:cubicBezTo>
                  <a:cubicBezTo>
                    <a:pt x="2201840" y="1963593"/>
                    <a:pt x="2263670" y="1930860"/>
                    <a:pt x="2192204" y="1951279"/>
                  </a:cubicBezTo>
                  <a:cubicBezTo>
                    <a:pt x="2162585" y="1959742"/>
                    <a:pt x="2166472" y="1968748"/>
                    <a:pt x="2139817" y="1979854"/>
                  </a:cubicBezTo>
                  <a:cubicBezTo>
                    <a:pt x="2129149" y="1984299"/>
                    <a:pt x="2117592" y="1986204"/>
                    <a:pt x="2106479" y="1989379"/>
                  </a:cubicBezTo>
                  <a:cubicBezTo>
                    <a:pt x="2098542" y="1994141"/>
                    <a:pt x="2090946" y="1999526"/>
                    <a:pt x="2082667" y="2003666"/>
                  </a:cubicBezTo>
                  <a:cubicBezTo>
                    <a:pt x="2071853" y="2009073"/>
                    <a:pt x="2059943" y="2012165"/>
                    <a:pt x="2049329" y="2017954"/>
                  </a:cubicBezTo>
                  <a:cubicBezTo>
                    <a:pt x="2042361" y="2021755"/>
                    <a:pt x="2037505" y="2028957"/>
                    <a:pt x="2030279" y="2032241"/>
                  </a:cubicBezTo>
                  <a:cubicBezTo>
                    <a:pt x="2019758" y="2037023"/>
                    <a:pt x="2007988" y="2038367"/>
                    <a:pt x="1996942" y="2041766"/>
                  </a:cubicBezTo>
                  <a:cubicBezTo>
                    <a:pt x="1987346" y="2044719"/>
                    <a:pt x="1977483" y="2047084"/>
                    <a:pt x="1968367" y="2051291"/>
                  </a:cubicBezTo>
                  <a:cubicBezTo>
                    <a:pt x="1956746" y="2056654"/>
                    <a:pt x="1946755" y="2065211"/>
                    <a:pt x="1935029" y="2070341"/>
                  </a:cubicBezTo>
                  <a:cubicBezTo>
                    <a:pt x="1921231" y="2076378"/>
                    <a:pt x="1905794" y="2078216"/>
                    <a:pt x="1892167" y="2084629"/>
                  </a:cubicBezTo>
                  <a:cubicBezTo>
                    <a:pt x="1878616" y="2091006"/>
                    <a:pt x="1867724" y="2102295"/>
                    <a:pt x="1854067" y="2108441"/>
                  </a:cubicBezTo>
                  <a:cubicBezTo>
                    <a:pt x="1835755" y="2116681"/>
                    <a:pt x="1815632" y="2120213"/>
                    <a:pt x="1796917" y="2127491"/>
                  </a:cubicBezTo>
                  <a:cubicBezTo>
                    <a:pt x="1786992" y="2131351"/>
                    <a:pt x="1778282" y="2137956"/>
                    <a:pt x="1768342" y="2141779"/>
                  </a:cubicBezTo>
                  <a:cubicBezTo>
                    <a:pt x="1757555" y="2145928"/>
                    <a:pt x="1746050" y="2147905"/>
                    <a:pt x="1735004" y="2151304"/>
                  </a:cubicBezTo>
                  <a:cubicBezTo>
                    <a:pt x="1725408" y="2154257"/>
                    <a:pt x="1715787" y="2157190"/>
                    <a:pt x="1706429" y="2160829"/>
                  </a:cubicBezTo>
                  <a:cubicBezTo>
                    <a:pt x="1687195" y="2168309"/>
                    <a:pt x="1668857" y="2178115"/>
                    <a:pt x="1649279" y="2184641"/>
                  </a:cubicBezTo>
                  <a:cubicBezTo>
                    <a:pt x="1634992" y="2189404"/>
                    <a:pt x="1620044" y="2192516"/>
                    <a:pt x="1606417" y="2198929"/>
                  </a:cubicBezTo>
                  <a:cubicBezTo>
                    <a:pt x="1592866" y="2205306"/>
                    <a:pt x="1581712" y="2216043"/>
                    <a:pt x="1568317" y="2222741"/>
                  </a:cubicBezTo>
                  <a:cubicBezTo>
                    <a:pt x="1553024" y="2230387"/>
                    <a:pt x="1536356" y="2234938"/>
                    <a:pt x="1520692" y="2241791"/>
                  </a:cubicBezTo>
                  <a:cubicBezTo>
                    <a:pt x="1510936" y="2246060"/>
                    <a:pt x="1502057" y="2252256"/>
                    <a:pt x="1492117" y="2256079"/>
                  </a:cubicBezTo>
                  <a:cubicBezTo>
                    <a:pt x="1434625" y="2278192"/>
                    <a:pt x="1482508" y="2251358"/>
                    <a:pt x="1425442" y="2279891"/>
                  </a:cubicBezTo>
                  <a:cubicBezTo>
                    <a:pt x="1366970" y="2309127"/>
                    <a:pt x="1416344" y="2287811"/>
                    <a:pt x="1363529" y="2317991"/>
                  </a:cubicBezTo>
                  <a:cubicBezTo>
                    <a:pt x="1351201" y="2325036"/>
                    <a:pt x="1337804" y="2330080"/>
                    <a:pt x="1325429" y="2337041"/>
                  </a:cubicBezTo>
                  <a:cubicBezTo>
                    <a:pt x="1291628" y="2356054"/>
                    <a:pt x="1275405" y="2369054"/>
                    <a:pt x="1244467" y="2394191"/>
                  </a:cubicBezTo>
                  <a:cubicBezTo>
                    <a:pt x="1233108" y="2403420"/>
                    <a:pt x="1221918" y="2412876"/>
                    <a:pt x="1211129" y="2422766"/>
                  </a:cubicBezTo>
                  <a:cubicBezTo>
                    <a:pt x="1202854" y="2430351"/>
                    <a:pt x="1196083" y="2439567"/>
                    <a:pt x="1187317" y="2446579"/>
                  </a:cubicBezTo>
                  <a:cubicBezTo>
                    <a:pt x="1180089" y="2452362"/>
                    <a:pt x="1171087" y="2455558"/>
                    <a:pt x="1163504" y="2460866"/>
                  </a:cubicBezTo>
                  <a:cubicBezTo>
                    <a:pt x="1155177" y="2466695"/>
                    <a:pt x="1148518" y="2474873"/>
                    <a:pt x="1139692" y="2479916"/>
                  </a:cubicBezTo>
                  <a:cubicBezTo>
                    <a:pt x="1115036" y="2494005"/>
                    <a:pt x="1088892" y="2505316"/>
                    <a:pt x="1063492" y="2518016"/>
                  </a:cubicBezTo>
                  <a:lnTo>
                    <a:pt x="987292" y="2556116"/>
                  </a:lnTo>
                  <a:cubicBezTo>
                    <a:pt x="977767" y="2560879"/>
                    <a:pt x="968505" y="2566209"/>
                    <a:pt x="958717" y="2570404"/>
                  </a:cubicBezTo>
                  <a:cubicBezTo>
                    <a:pt x="947604" y="2575166"/>
                    <a:pt x="936078" y="2579060"/>
                    <a:pt x="925379" y="2584691"/>
                  </a:cubicBezTo>
                  <a:cubicBezTo>
                    <a:pt x="905863" y="2594963"/>
                    <a:pt x="885873" y="2604797"/>
                    <a:pt x="868229" y="2618029"/>
                  </a:cubicBezTo>
                  <a:cubicBezTo>
                    <a:pt x="861879" y="2622791"/>
                    <a:pt x="856278" y="2628766"/>
                    <a:pt x="849179" y="2632316"/>
                  </a:cubicBezTo>
                  <a:cubicBezTo>
                    <a:pt x="840199" y="2636806"/>
                    <a:pt x="830040" y="2638410"/>
                    <a:pt x="820604" y="2641841"/>
                  </a:cubicBezTo>
                  <a:cubicBezTo>
                    <a:pt x="782313" y="2655765"/>
                    <a:pt x="811768" y="2648370"/>
                    <a:pt x="772979" y="2656129"/>
                  </a:cubicBezTo>
                  <a:cubicBezTo>
                    <a:pt x="768217" y="2659304"/>
                    <a:pt x="763811" y="2663094"/>
                    <a:pt x="758692" y="2665654"/>
                  </a:cubicBezTo>
                  <a:cubicBezTo>
                    <a:pt x="754202" y="2667899"/>
                    <a:pt x="749018" y="2668439"/>
                    <a:pt x="744404" y="2670416"/>
                  </a:cubicBezTo>
                  <a:cubicBezTo>
                    <a:pt x="725978" y="2678312"/>
                    <a:pt x="715830" y="2672797"/>
                    <a:pt x="701542" y="2679941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FB310CE6-5D1B-4CFA-A8E6-0C28031B66DC}"/>
                </a:ext>
              </a:extLst>
            </p:cNvPr>
            <p:cNvSpPr txBox="1"/>
            <p:nvPr/>
          </p:nvSpPr>
          <p:spPr>
            <a:xfrm rot="19771130">
              <a:off x="4301890" y="3672937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82C2DB68-B57C-48EC-A291-AD4163D61289}"/>
              </a:ext>
            </a:extLst>
          </p:cNvPr>
          <p:cNvGrpSpPr/>
          <p:nvPr/>
        </p:nvGrpSpPr>
        <p:grpSpPr>
          <a:xfrm>
            <a:off x="153721" y="3379496"/>
            <a:ext cx="3848485" cy="2886364"/>
            <a:chOff x="484632" y="0"/>
            <a:chExt cx="9144000" cy="6858000"/>
          </a:xfrm>
        </p:grpSpPr>
        <p:pic>
          <p:nvPicPr>
            <p:cNvPr id="37" name="Picture 36">
              <a:extLst>
                <a:ext uri="{FF2B5EF4-FFF2-40B4-BE49-F238E27FC236}">
                  <a16:creationId xmlns:a16="http://schemas.microsoft.com/office/drawing/2014/main" id="{00AD5F1E-5A76-4ABF-8089-D6747EFB2FAD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E057BBF0-848A-46F4-91A4-FFB6EE732FB1}"/>
                </a:ext>
              </a:extLst>
            </p:cNvPr>
            <p:cNvSpPr/>
            <p:nvPr/>
          </p:nvSpPr>
          <p:spPr>
            <a:xfrm>
              <a:off x="2393950" y="2228850"/>
              <a:ext cx="5619750" cy="3892550"/>
            </a:xfrm>
            <a:custGeom>
              <a:avLst/>
              <a:gdLst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8100 w 5619750"/>
                <a:gd name="connsiteY27" fmla="*/ 3403600 h 3892550"/>
                <a:gd name="connsiteX28" fmla="*/ 31750 w 5619750"/>
                <a:gd name="connsiteY28" fmla="*/ 3441700 h 3892550"/>
                <a:gd name="connsiteX29" fmla="*/ 0 w 5619750"/>
                <a:gd name="connsiteY29" fmla="*/ 3575050 h 3892550"/>
                <a:gd name="connsiteX30" fmla="*/ 19050 w 5619750"/>
                <a:gd name="connsiteY30" fmla="*/ 3727450 h 3892550"/>
                <a:gd name="connsiteX31" fmla="*/ 31750 w 5619750"/>
                <a:gd name="connsiteY31" fmla="*/ 3759200 h 3892550"/>
                <a:gd name="connsiteX32" fmla="*/ 57150 w 5619750"/>
                <a:gd name="connsiteY32" fmla="*/ 3778250 h 3892550"/>
                <a:gd name="connsiteX33" fmla="*/ 152400 w 5619750"/>
                <a:gd name="connsiteY33" fmla="*/ 3854450 h 3892550"/>
                <a:gd name="connsiteX34" fmla="*/ 152400 w 5619750"/>
                <a:gd name="connsiteY34" fmla="*/ 3854450 h 3892550"/>
                <a:gd name="connsiteX35" fmla="*/ 177800 w 5619750"/>
                <a:gd name="connsiteY35" fmla="*/ 3873500 h 3892550"/>
                <a:gd name="connsiteX36" fmla="*/ 304800 w 5619750"/>
                <a:gd name="connsiteY36" fmla="*/ 3892550 h 3892550"/>
                <a:gd name="connsiteX37" fmla="*/ 425450 w 5619750"/>
                <a:gd name="connsiteY37" fmla="*/ 3886200 h 3892550"/>
                <a:gd name="connsiteX38" fmla="*/ 476250 w 5619750"/>
                <a:gd name="connsiteY38" fmla="*/ 3873500 h 3892550"/>
                <a:gd name="connsiteX39" fmla="*/ 527050 w 5619750"/>
                <a:gd name="connsiteY39" fmla="*/ 3867150 h 3892550"/>
                <a:gd name="connsiteX40" fmla="*/ 647700 w 5619750"/>
                <a:gd name="connsiteY40" fmla="*/ 3854450 h 3892550"/>
                <a:gd name="connsiteX41" fmla="*/ 711200 w 5619750"/>
                <a:gd name="connsiteY41" fmla="*/ 3835400 h 3892550"/>
                <a:gd name="connsiteX42" fmla="*/ 749300 w 5619750"/>
                <a:gd name="connsiteY42" fmla="*/ 3829050 h 3892550"/>
                <a:gd name="connsiteX43" fmla="*/ 819150 w 5619750"/>
                <a:gd name="connsiteY43" fmla="*/ 3810000 h 3892550"/>
                <a:gd name="connsiteX44" fmla="*/ 895350 w 5619750"/>
                <a:gd name="connsiteY44" fmla="*/ 3778250 h 3892550"/>
                <a:gd name="connsiteX45" fmla="*/ 990600 w 5619750"/>
                <a:gd name="connsiteY45" fmla="*/ 3746500 h 3892550"/>
                <a:gd name="connsiteX46" fmla="*/ 1079500 w 5619750"/>
                <a:gd name="connsiteY46" fmla="*/ 3714750 h 3892550"/>
                <a:gd name="connsiteX47" fmla="*/ 1130300 w 5619750"/>
                <a:gd name="connsiteY47" fmla="*/ 3702050 h 3892550"/>
                <a:gd name="connsiteX48" fmla="*/ 1238250 w 5619750"/>
                <a:gd name="connsiteY48" fmla="*/ 3695700 h 3892550"/>
                <a:gd name="connsiteX49" fmla="*/ 1282700 w 5619750"/>
                <a:gd name="connsiteY49" fmla="*/ 3683000 h 3892550"/>
                <a:gd name="connsiteX50" fmla="*/ 1327150 w 5619750"/>
                <a:gd name="connsiteY50" fmla="*/ 3676650 h 3892550"/>
                <a:gd name="connsiteX51" fmla="*/ 1384300 w 5619750"/>
                <a:gd name="connsiteY51" fmla="*/ 3657600 h 3892550"/>
                <a:gd name="connsiteX52" fmla="*/ 1460500 w 5619750"/>
                <a:gd name="connsiteY52" fmla="*/ 3638550 h 3892550"/>
                <a:gd name="connsiteX53" fmla="*/ 1524000 w 5619750"/>
                <a:gd name="connsiteY53" fmla="*/ 3594100 h 3892550"/>
                <a:gd name="connsiteX54" fmla="*/ 1581150 w 5619750"/>
                <a:gd name="connsiteY54" fmla="*/ 3568700 h 3892550"/>
                <a:gd name="connsiteX55" fmla="*/ 1644650 w 5619750"/>
                <a:gd name="connsiteY55" fmla="*/ 3536950 h 3892550"/>
                <a:gd name="connsiteX56" fmla="*/ 1682750 w 5619750"/>
                <a:gd name="connsiteY56" fmla="*/ 3524250 h 3892550"/>
                <a:gd name="connsiteX57" fmla="*/ 1739900 w 5619750"/>
                <a:gd name="connsiteY57" fmla="*/ 3492500 h 3892550"/>
                <a:gd name="connsiteX58" fmla="*/ 1778000 w 5619750"/>
                <a:gd name="connsiteY58" fmla="*/ 3467100 h 3892550"/>
                <a:gd name="connsiteX59" fmla="*/ 1809750 w 5619750"/>
                <a:gd name="connsiteY59" fmla="*/ 3454400 h 3892550"/>
                <a:gd name="connsiteX60" fmla="*/ 1854200 w 5619750"/>
                <a:gd name="connsiteY60" fmla="*/ 3441700 h 3892550"/>
                <a:gd name="connsiteX61" fmla="*/ 1892300 w 5619750"/>
                <a:gd name="connsiteY61" fmla="*/ 3429000 h 3892550"/>
                <a:gd name="connsiteX62" fmla="*/ 1917700 w 5619750"/>
                <a:gd name="connsiteY62" fmla="*/ 3422650 h 3892550"/>
                <a:gd name="connsiteX63" fmla="*/ 1993900 w 5619750"/>
                <a:gd name="connsiteY63" fmla="*/ 3390900 h 3892550"/>
                <a:gd name="connsiteX64" fmla="*/ 2044700 w 5619750"/>
                <a:gd name="connsiteY64" fmla="*/ 3365500 h 3892550"/>
                <a:gd name="connsiteX65" fmla="*/ 2139950 w 5619750"/>
                <a:gd name="connsiteY65" fmla="*/ 3308350 h 3892550"/>
                <a:gd name="connsiteX66" fmla="*/ 2286000 w 5619750"/>
                <a:gd name="connsiteY66" fmla="*/ 3244850 h 3892550"/>
                <a:gd name="connsiteX67" fmla="*/ 2330450 w 5619750"/>
                <a:gd name="connsiteY67" fmla="*/ 3225800 h 3892550"/>
                <a:gd name="connsiteX68" fmla="*/ 2438400 w 5619750"/>
                <a:gd name="connsiteY68" fmla="*/ 3143250 h 3892550"/>
                <a:gd name="connsiteX69" fmla="*/ 2463800 w 5619750"/>
                <a:gd name="connsiteY69" fmla="*/ 3117850 h 3892550"/>
                <a:gd name="connsiteX70" fmla="*/ 2501900 w 5619750"/>
                <a:gd name="connsiteY70" fmla="*/ 3092450 h 3892550"/>
                <a:gd name="connsiteX71" fmla="*/ 2520950 w 5619750"/>
                <a:gd name="connsiteY71" fmla="*/ 3048000 h 3892550"/>
                <a:gd name="connsiteX72" fmla="*/ 2540000 w 5619750"/>
                <a:gd name="connsiteY72" fmla="*/ 3028950 h 3892550"/>
                <a:gd name="connsiteX73" fmla="*/ 2546350 w 5619750"/>
                <a:gd name="connsiteY73" fmla="*/ 3003550 h 3892550"/>
                <a:gd name="connsiteX74" fmla="*/ 2565400 w 5619750"/>
                <a:gd name="connsiteY74" fmla="*/ 2971800 h 3892550"/>
                <a:gd name="connsiteX75" fmla="*/ 2597150 w 5619750"/>
                <a:gd name="connsiteY75" fmla="*/ 2927350 h 3892550"/>
                <a:gd name="connsiteX76" fmla="*/ 2622550 w 5619750"/>
                <a:gd name="connsiteY76" fmla="*/ 2882900 h 3892550"/>
                <a:gd name="connsiteX77" fmla="*/ 2635250 w 5619750"/>
                <a:gd name="connsiteY77" fmla="*/ 2863850 h 3892550"/>
                <a:gd name="connsiteX78" fmla="*/ 2641600 w 5619750"/>
                <a:gd name="connsiteY78" fmla="*/ 2838450 h 3892550"/>
                <a:gd name="connsiteX79" fmla="*/ 2667000 w 5619750"/>
                <a:gd name="connsiteY79" fmla="*/ 2762250 h 3892550"/>
                <a:gd name="connsiteX80" fmla="*/ 2686050 w 5619750"/>
                <a:gd name="connsiteY80" fmla="*/ 2705100 h 3892550"/>
                <a:gd name="connsiteX81" fmla="*/ 2698750 w 5619750"/>
                <a:gd name="connsiteY81" fmla="*/ 2673350 h 3892550"/>
                <a:gd name="connsiteX82" fmla="*/ 2711450 w 5619750"/>
                <a:gd name="connsiteY82" fmla="*/ 2635250 h 3892550"/>
                <a:gd name="connsiteX83" fmla="*/ 2736850 w 5619750"/>
                <a:gd name="connsiteY83" fmla="*/ 2584450 h 3892550"/>
                <a:gd name="connsiteX84" fmla="*/ 2755900 w 5619750"/>
                <a:gd name="connsiteY84" fmla="*/ 2540000 h 3892550"/>
                <a:gd name="connsiteX85" fmla="*/ 2876550 w 5619750"/>
                <a:gd name="connsiteY85" fmla="*/ 2419350 h 3892550"/>
                <a:gd name="connsiteX86" fmla="*/ 2940050 w 5619750"/>
                <a:gd name="connsiteY86" fmla="*/ 2362200 h 3892550"/>
                <a:gd name="connsiteX87" fmla="*/ 2978150 w 5619750"/>
                <a:gd name="connsiteY87" fmla="*/ 2324100 h 3892550"/>
                <a:gd name="connsiteX88" fmla="*/ 3003550 w 5619750"/>
                <a:gd name="connsiteY88" fmla="*/ 2305050 h 3892550"/>
                <a:gd name="connsiteX89" fmla="*/ 3022600 w 5619750"/>
                <a:gd name="connsiteY89" fmla="*/ 2292350 h 3892550"/>
                <a:gd name="connsiteX90" fmla="*/ 3054350 w 5619750"/>
                <a:gd name="connsiteY90" fmla="*/ 2266950 h 3892550"/>
                <a:gd name="connsiteX91" fmla="*/ 3136900 w 5619750"/>
                <a:gd name="connsiteY91" fmla="*/ 2216150 h 3892550"/>
                <a:gd name="connsiteX92" fmla="*/ 3168650 w 5619750"/>
                <a:gd name="connsiteY92" fmla="*/ 2190750 h 3892550"/>
                <a:gd name="connsiteX93" fmla="*/ 3194050 w 5619750"/>
                <a:gd name="connsiteY93" fmla="*/ 2178050 h 3892550"/>
                <a:gd name="connsiteX94" fmla="*/ 3276600 w 5619750"/>
                <a:gd name="connsiteY94" fmla="*/ 2133600 h 3892550"/>
                <a:gd name="connsiteX95" fmla="*/ 3308350 w 5619750"/>
                <a:gd name="connsiteY95" fmla="*/ 2127250 h 3892550"/>
                <a:gd name="connsiteX96" fmla="*/ 3327400 w 5619750"/>
                <a:gd name="connsiteY96" fmla="*/ 2114550 h 3892550"/>
                <a:gd name="connsiteX97" fmla="*/ 3384550 w 5619750"/>
                <a:gd name="connsiteY97" fmla="*/ 2089150 h 3892550"/>
                <a:gd name="connsiteX98" fmla="*/ 3422650 w 5619750"/>
                <a:gd name="connsiteY98" fmla="*/ 2076450 h 3892550"/>
                <a:gd name="connsiteX99" fmla="*/ 3524250 w 5619750"/>
                <a:gd name="connsiteY99" fmla="*/ 2012950 h 3892550"/>
                <a:gd name="connsiteX100" fmla="*/ 3594100 w 5619750"/>
                <a:gd name="connsiteY100" fmla="*/ 1968500 h 3892550"/>
                <a:gd name="connsiteX101" fmla="*/ 3619500 w 5619750"/>
                <a:gd name="connsiteY101" fmla="*/ 1949450 h 3892550"/>
                <a:gd name="connsiteX102" fmla="*/ 3676650 w 5619750"/>
                <a:gd name="connsiteY102" fmla="*/ 1917700 h 3892550"/>
                <a:gd name="connsiteX103" fmla="*/ 3702050 w 5619750"/>
                <a:gd name="connsiteY103" fmla="*/ 1892300 h 3892550"/>
                <a:gd name="connsiteX104" fmla="*/ 3746500 w 5619750"/>
                <a:gd name="connsiteY104" fmla="*/ 1873250 h 3892550"/>
                <a:gd name="connsiteX105" fmla="*/ 3784600 w 5619750"/>
                <a:gd name="connsiteY105" fmla="*/ 1847850 h 3892550"/>
                <a:gd name="connsiteX106" fmla="*/ 3810000 w 5619750"/>
                <a:gd name="connsiteY106" fmla="*/ 1835150 h 3892550"/>
                <a:gd name="connsiteX107" fmla="*/ 3848100 w 5619750"/>
                <a:gd name="connsiteY107" fmla="*/ 1809750 h 3892550"/>
                <a:gd name="connsiteX108" fmla="*/ 3987800 w 5619750"/>
                <a:gd name="connsiteY108" fmla="*/ 1733550 h 3892550"/>
                <a:gd name="connsiteX109" fmla="*/ 4121150 w 5619750"/>
                <a:gd name="connsiteY109" fmla="*/ 1638300 h 3892550"/>
                <a:gd name="connsiteX110" fmla="*/ 4197350 w 5619750"/>
                <a:gd name="connsiteY110" fmla="*/ 1593850 h 3892550"/>
                <a:gd name="connsiteX111" fmla="*/ 4248150 w 5619750"/>
                <a:gd name="connsiteY111" fmla="*/ 1574800 h 3892550"/>
                <a:gd name="connsiteX112" fmla="*/ 4375150 w 5619750"/>
                <a:gd name="connsiteY112" fmla="*/ 1498600 h 3892550"/>
                <a:gd name="connsiteX113" fmla="*/ 4495800 w 5619750"/>
                <a:gd name="connsiteY113" fmla="*/ 1447800 h 3892550"/>
                <a:gd name="connsiteX114" fmla="*/ 4514850 w 5619750"/>
                <a:gd name="connsiteY114" fmla="*/ 1441450 h 3892550"/>
                <a:gd name="connsiteX115" fmla="*/ 4813300 w 5619750"/>
                <a:gd name="connsiteY115" fmla="*/ 1460500 h 3892550"/>
                <a:gd name="connsiteX116" fmla="*/ 4851400 w 5619750"/>
                <a:gd name="connsiteY116" fmla="*/ 1466850 h 3892550"/>
                <a:gd name="connsiteX117" fmla="*/ 4876800 w 5619750"/>
                <a:gd name="connsiteY117" fmla="*/ 1479550 h 3892550"/>
                <a:gd name="connsiteX118" fmla="*/ 4914900 w 5619750"/>
                <a:gd name="connsiteY118" fmla="*/ 1492250 h 3892550"/>
                <a:gd name="connsiteX119" fmla="*/ 5035550 w 5619750"/>
                <a:gd name="connsiteY119" fmla="*/ 1524000 h 3892550"/>
                <a:gd name="connsiteX120" fmla="*/ 5086350 w 5619750"/>
                <a:gd name="connsiteY120" fmla="*/ 1530350 h 3892550"/>
                <a:gd name="connsiteX121" fmla="*/ 5226050 w 5619750"/>
                <a:gd name="connsiteY121" fmla="*/ 1524000 h 3892550"/>
                <a:gd name="connsiteX122" fmla="*/ 5295900 w 5619750"/>
                <a:gd name="connsiteY122" fmla="*/ 1498600 h 3892550"/>
                <a:gd name="connsiteX123" fmla="*/ 5372100 w 5619750"/>
                <a:gd name="connsiteY123" fmla="*/ 1454150 h 3892550"/>
                <a:gd name="connsiteX124" fmla="*/ 5422900 w 5619750"/>
                <a:gd name="connsiteY124" fmla="*/ 1422400 h 3892550"/>
                <a:gd name="connsiteX125" fmla="*/ 5480050 w 5619750"/>
                <a:gd name="connsiteY125" fmla="*/ 1358900 h 3892550"/>
                <a:gd name="connsiteX126" fmla="*/ 5499100 w 5619750"/>
                <a:gd name="connsiteY126" fmla="*/ 1327150 h 3892550"/>
                <a:gd name="connsiteX127" fmla="*/ 5505450 w 5619750"/>
                <a:gd name="connsiteY127" fmla="*/ 1301750 h 3892550"/>
                <a:gd name="connsiteX128" fmla="*/ 5524500 w 5619750"/>
                <a:gd name="connsiteY128" fmla="*/ 1250950 h 3892550"/>
                <a:gd name="connsiteX129" fmla="*/ 5537200 w 5619750"/>
                <a:gd name="connsiteY129" fmla="*/ 1193800 h 3892550"/>
                <a:gd name="connsiteX130" fmla="*/ 5549900 w 5619750"/>
                <a:gd name="connsiteY130" fmla="*/ 1155700 h 3892550"/>
                <a:gd name="connsiteX131" fmla="*/ 5562600 w 5619750"/>
                <a:gd name="connsiteY131" fmla="*/ 1092200 h 3892550"/>
                <a:gd name="connsiteX132" fmla="*/ 5568950 w 5619750"/>
                <a:gd name="connsiteY132" fmla="*/ 1016000 h 3892550"/>
                <a:gd name="connsiteX133" fmla="*/ 5581650 w 5619750"/>
                <a:gd name="connsiteY133" fmla="*/ 863600 h 3892550"/>
                <a:gd name="connsiteX134" fmla="*/ 5600700 w 5619750"/>
                <a:gd name="connsiteY134" fmla="*/ 793750 h 3892550"/>
                <a:gd name="connsiteX135" fmla="*/ 5607050 w 5619750"/>
                <a:gd name="connsiteY135" fmla="*/ 736600 h 3892550"/>
                <a:gd name="connsiteX136" fmla="*/ 5619750 w 5619750"/>
                <a:gd name="connsiteY136" fmla="*/ 660400 h 3892550"/>
                <a:gd name="connsiteX137" fmla="*/ 5607050 w 5619750"/>
                <a:gd name="connsiteY137" fmla="*/ 577850 h 3892550"/>
                <a:gd name="connsiteX138" fmla="*/ 5575300 w 5619750"/>
                <a:gd name="connsiteY138" fmla="*/ 533400 h 3892550"/>
                <a:gd name="connsiteX139" fmla="*/ 5543550 w 5619750"/>
                <a:gd name="connsiteY139" fmla="*/ 495300 h 3892550"/>
                <a:gd name="connsiteX140" fmla="*/ 5505450 w 5619750"/>
                <a:gd name="connsiteY140" fmla="*/ 438150 h 3892550"/>
                <a:gd name="connsiteX141" fmla="*/ 5486400 w 5619750"/>
                <a:gd name="connsiteY141" fmla="*/ 412750 h 3892550"/>
                <a:gd name="connsiteX142" fmla="*/ 5454650 w 5619750"/>
                <a:gd name="connsiteY142" fmla="*/ 368300 h 3892550"/>
                <a:gd name="connsiteX143" fmla="*/ 5429250 w 5619750"/>
                <a:gd name="connsiteY143" fmla="*/ 342900 h 3892550"/>
                <a:gd name="connsiteX144" fmla="*/ 5397500 w 5619750"/>
                <a:gd name="connsiteY144" fmla="*/ 292100 h 3892550"/>
                <a:gd name="connsiteX145" fmla="*/ 5372100 w 5619750"/>
                <a:gd name="connsiteY145" fmla="*/ 260350 h 3892550"/>
                <a:gd name="connsiteX146" fmla="*/ 5359400 w 5619750"/>
                <a:gd name="connsiteY146" fmla="*/ 241300 h 3892550"/>
                <a:gd name="connsiteX147" fmla="*/ 5340350 w 5619750"/>
                <a:gd name="connsiteY147" fmla="*/ 222250 h 3892550"/>
                <a:gd name="connsiteX148" fmla="*/ 5295900 w 5619750"/>
                <a:gd name="connsiteY148" fmla="*/ 158750 h 3892550"/>
                <a:gd name="connsiteX149" fmla="*/ 5289550 w 5619750"/>
                <a:gd name="connsiteY149" fmla="*/ 133350 h 3892550"/>
                <a:gd name="connsiteX150" fmla="*/ 5232400 w 5619750"/>
                <a:gd name="connsiteY150" fmla="*/ 88900 h 3892550"/>
                <a:gd name="connsiteX151" fmla="*/ 5181600 w 5619750"/>
                <a:gd name="connsiteY151" fmla="*/ 63500 h 3892550"/>
                <a:gd name="connsiteX152" fmla="*/ 5035550 w 5619750"/>
                <a:gd name="connsiteY152" fmla="*/ 12700 h 3892550"/>
                <a:gd name="connsiteX153" fmla="*/ 4978400 w 5619750"/>
                <a:gd name="connsiteY153" fmla="*/ 0 h 3892550"/>
                <a:gd name="connsiteX154" fmla="*/ 4794250 w 5619750"/>
                <a:gd name="connsiteY154" fmla="*/ 6350 h 3892550"/>
                <a:gd name="connsiteX155" fmla="*/ 4762500 w 5619750"/>
                <a:gd name="connsiteY155" fmla="*/ 19050 h 3892550"/>
                <a:gd name="connsiteX156" fmla="*/ 4724400 w 5619750"/>
                <a:gd name="connsiteY156" fmla="*/ 25400 h 3892550"/>
                <a:gd name="connsiteX157" fmla="*/ 4673600 w 5619750"/>
                <a:gd name="connsiteY157" fmla="*/ 69850 h 3892550"/>
                <a:gd name="connsiteX158" fmla="*/ 4641850 w 5619750"/>
                <a:gd name="connsiteY158" fmla="*/ 95250 h 3892550"/>
                <a:gd name="connsiteX159" fmla="*/ 4597400 w 5619750"/>
                <a:gd name="connsiteY159" fmla="*/ 152400 h 3892550"/>
                <a:gd name="connsiteX160" fmla="*/ 4552950 w 5619750"/>
                <a:gd name="connsiteY160" fmla="*/ 184150 h 3892550"/>
                <a:gd name="connsiteX161" fmla="*/ 4540250 w 5619750"/>
                <a:gd name="connsiteY161" fmla="*/ 203200 h 3892550"/>
                <a:gd name="connsiteX162" fmla="*/ 4514850 w 5619750"/>
                <a:gd name="connsiteY162" fmla="*/ 222250 h 3892550"/>
                <a:gd name="connsiteX163" fmla="*/ 4445000 w 5619750"/>
                <a:gd name="connsiteY163" fmla="*/ 292100 h 3892550"/>
                <a:gd name="connsiteX164" fmla="*/ 4406900 w 5619750"/>
                <a:gd name="connsiteY164" fmla="*/ 330200 h 3892550"/>
                <a:gd name="connsiteX165" fmla="*/ 4356100 w 5619750"/>
                <a:gd name="connsiteY165" fmla="*/ 400050 h 3892550"/>
                <a:gd name="connsiteX166" fmla="*/ 4330700 w 5619750"/>
                <a:gd name="connsiteY166" fmla="*/ 431800 h 3892550"/>
                <a:gd name="connsiteX167" fmla="*/ 4305300 w 5619750"/>
                <a:gd name="connsiteY167" fmla="*/ 457200 h 3892550"/>
                <a:gd name="connsiteX168" fmla="*/ 4273550 w 5619750"/>
                <a:gd name="connsiteY168" fmla="*/ 501650 h 3892550"/>
                <a:gd name="connsiteX169" fmla="*/ 4222750 w 5619750"/>
                <a:gd name="connsiteY169" fmla="*/ 552450 h 3892550"/>
                <a:gd name="connsiteX170" fmla="*/ 4197350 w 5619750"/>
                <a:gd name="connsiteY170" fmla="*/ 584200 h 3892550"/>
                <a:gd name="connsiteX171" fmla="*/ 4178300 w 5619750"/>
                <a:gd name="connsiteY171" fmla="*/ 615950 h 3892550"/>
                <a:gd name="connsiteX172" fmla="*/ 4152900 w 5619750"/>
                <a:gd name="connsiteY172" fmla="*/ 635000 h 3892550"/>
                <a:gd name="connsiteX173" fmla="*/ 4114800 w 5619750"/>
                <a:gd name="connsiteY173" fmla="*/ 704850 h 3892550"/>
                <a:gd name="connsiteX174" fmla="*/ 4095750 w 5619750"/>
                <a:gd name="connsiteY174" fmla="*/ 742950 h 3892550"/>
                <a:gd name="connsiteX175" fmla="*/ 4076700 w 5619750"/>
                <a:gd name="connsiteY175" fmla="*/ 774700 h 3892550"/>
                <a:gd name="connsiteX176" fmla="*/ 4064000 w 5619750"/>
                <a:gd name="connsiteY176" fmla="*/ 800100 h 3892550"/>
                <a:gd name="connsiteX177" fmla="*/ 4051300 w 5619750"/>
                <a:gd name="connsiteY177" fmla="*/ 819150 h 3892550"/>
                <a:gd name="connsiteX178" fmla="*/ 4038600 w 5619750"/>
                <a:gd name="connsiteY178" fmla="*/ 844550 h 3892550"/>
                <a:gd name="connsiteX179" fmla="*/ 4019550 w 5619750"/>
                <a:gd name="connsiteY179" fmla="*/ 857250 h 3892550"/>
                <a:gd name="connsiteX180" fmla="*/ 3975100 w 5619750"/>
                <a:gd name="connsiteY180" fmla="*/ 895350 h 3892550"/>
                <a:gd name="connsiteX181" fmla="*/ 3917950 w 5619750"/>
                <a:gd name="connsiteY181" fmla="*/ 927100 h 3892550"/>
                <a:gd name="connsiteX182" fmla="*/ 3879850 w 5619750"/>
                <a:gd name="connsiteY182" fmla="*/ 946150 h 3892550"/>
                <a:gd name="connsiteX183" fmla="*/ 3860800 w 5619750"/>
                <a:gd name="connsiteY183" fmla="*/ 965200 h 3892550"/>
                <a:gd name="connsiteX184" fmla="*/ 3797300 w 5619750"/>
                <a:gd name="connsiteY184" fmla="*/ 990600 h 3892550"/>
                <a:gd name="connsiteX185" fmla="*/ 3771900 w 5619750"/>
                <a:gd name="connsiteY185" fmla="*/ 1003300 h 3892550"/>
                <a:gd name="connsiteX186" fmla="*/ 3721100 w 5619750"/>
                <a:gd name="connsiteY186" fmla="*/ 1041400 h 3892550"/>
                <a:gd name="connsiteX187" fmla="*/ 3689350 w 5619750"/>
                <a:gd name="connsiteY187" fmla="*/ 1073150 h 3892550"/>
                <a:gd name="connsiteX188" fmla="*/ 3651250 w 5619750"/>
                <a:gd name="connsiteY188" fmla="*/ 1123950 h 3892550"/>
                <a:gd name="connsiteX189" fmla="*/ 3638550 w 5619750"/>
                <a:gd name="connsiteY189" fmla="*/ 1143000 h 3892550"/>
                <a:gd name="connsiteX190" fmla="*/ 3613150 w 5619750"/>
                <a:gd name="connsiteY190" fmla="*/ 1162050 h 3892550"/>
                <a:gd name="connsiteX191" fmla="*/ 3562350 w 5619750"/>
                <a:gd name="connsiteY191" fmla="*/ 1231900 h 3892550"/>
                <a:gd name="connsiteX192" fmla="*/ 3543300 w 5619750"/>
                <a:gd name="connsiteY192" fmla="*/ 1238250 h 3892550"/>
                <a:gd name="connsiteX193" fmla="*/ 3511550 w 5619750"/>
                <a:gd name="connsiteY193" fmla="*/ 1270000 h 3892550"/>
                <a:gd name="connsiteX194" fmla="*/ 3448050 w 5619750"/>
                <a:gd name="connsiteY194" fmla="*/ 1314450 h 3892550"/>
                <a:gd name="connsiteX195" fmla="*/ 3416300 w 5619750"/>
                <a:gd name="connsiteY195" fmla="*/ 1327150 h 3892550"/>
                <a:gd name="connsiteX196" fmla="*/ 3384550 w 5619750"/>
                <a:gd name="connsiteY196" fmla="*/ 1352550 h 3892550"/>
                <a:gd name="connsiteX197" fmla="*/ 3333750 w 5619750"/>
                <a:gd name="connsiteY197" fmla="*/ 1377950 h 3892550"/>
                <a:gd name="connsiteX198" fmla="*/ 3308350 w 5619750"/>
                <a:gd name="connsiteY198" fmla="*/ 1403350 h 3892550"/>
                <a:gd name="connsiteX199" fmla="*/ 3276600 w 5619750"/>
                <a:gd name="connsiteY199" fmla="*/ 1409700 h 3892550"/>
                <a:gd name="connsiteX200" fmla="*/ 3213100 w 5619750"/>
                <a:gd name="connsiteY200" fmla="*/ 1435100 h 3892550"/>
                <a:gd name="connsiteX201" fmla="*/ 3168650 w 5619750"/>
                <a:gd name="connsiteY201" fmla="*/ 1447800 h 3892550"/>
                <a:gd name="connsiteX202" fmla="*/ 3143250 w 5619750"/>
                <a:gd name="connsiteY202" fmla="*/ 1460500 h 3892550"/>
                <a:gd name="connsiteX203" fmla="*/ 3124200 w 5619750"/>
                <a:gd name="connsiteY203" fmla="*/ 1466850 h 3892550"/>
                <a:gd name="connsiteX204" fmla="*/ 3073400 w 5619750"/>
                <a:gd name="connsiteY204" fmla="*/ 1492250 h 3892550"/>
                <a:gd name="connsiteX205" fmla="*/ 3028950 w 5619750"/>
                <a:gd name="connsiteY205" fmla="*/ 1517650 h 3892550"/>
                <a:gd name="connsiteX206" fmla="*/ 3009900 w 5619750"/>
                <a:gd name="connsiteY206" fmla="*/ 1536700 h 3892550"/>
                <a:gd name="connsiteX207" fmla="*/ 2959100 w 5619750"/>
                <a:gd name="connsiteY207" fmla="*/ 1549400 h 3892550"/>
                <a:gd name="connsiteX208" fmla="*/ 2882900 w 5619750"/>
                <a:gd name="connsiteY208" fmla="*/ 1581150 h 3892550"/>
                <a:gd name="connsiteX209" fmla="*/ 2794000 w 5619750"/>
                <a:gd name="connsiteY209" fmla="*/ 1600200 h 3892550"/>
                <a:gd name="connsiteX210" fmla="*/ 2762250 w 5619750"/>
                <a:gd name="connsiteY210" fmla="*/ 1612900 h 3892550"/>
                <a:gd name="connsiteX211" fmla="*/ 2705100 w 5619750"/>
                <a:gd name="connsiteY211" fmla="*/ 1625600 h 3892550"/>
                <a:gd name="connsiteX212" fmla="*/ 2679700 w 5619750"/>
                <a:gd name="connsiteY212" fmla="*/ 1638300 h 3892550"/>
                <a:gd name="connsiteX213" fmla="*/ 2641600 w 5619750"/>
                <a:gd name="connsiteY213" fmla="*/ 1651000 h 3892550"/>
                <a:gd name="connsiteX214" fmla="*/ 2609850 w 5619750"/>
                <a:gd name="connsiteY214" fmla="*/ 1670050 h 3892550"/>
                <a:gd name="connsiteX215" fmla="*/ 2578100 w 5619750"/>
                <a:gd name="connsiteY215" fmla="*/ 1682750 h 3892550"/>
                <a:gd name="connsiteX216" fmla="*/ 2527300 w 5619750"/>
                <a:gd name="connsiteY216" fmla="*/ 1714500 h 3892550"/>
                <a:gd name="connsiteX217" fmla="*/ 2438400 w 5619750"/>
                <a:gd name="connsiteY217" fmla="*/ 1752600 h 3892550"/>
                <a:gd name="connsiteX218" fmla="*/ 2400300 w 5619750"/>
                <a:gd name="connsiteY218" fmla="*/ 1771650 h 3892550"/>
                <a:gd name="connsiteX219" fmla="*/ 2362200 w 5619750"/>
                <a:gd name="connsiteY219" fmla="*/ 1784350 h 3892550"/>
                <a:gd name="connsiteX220" fmla="*/ 2336800 w 5619750"/>
                <a:gd name="connsiteY220" fmla="*/ 1797050 h 3892550"/>
                <a:gd name="connsiteX221" fmla="*/ 2292350 w 5619750"/>
                <a:gd name="connsiteY221" fmla="*/ 1816100 h 3892550"/>
                <a:gd name="connsiteX222" fmla="*/ 2273300 w 5619750"/>
                <a:gd name="connsiteY222" fmla="*/ 1828800 h 3892550"/>
                <a:gd name="connsiteX223" fmla="*/ 2241550 w 5619750"/>
                <a:gd name="connsiteY223" fmla="*/ 1841500 h 3892550"/>
                <a:gd name="connsiteX224" fmla="*/ 2209800 w 5619750"/>
                <a:gd name="connsiteY224" fmla="*/ 1860550 h 3892550"/>
                <a:gd name="connsiteX225" fmla="*/ 2171700 w 5619750"/>
                <a:gd name="connsiteY225" fmla="*/ 1873250 h 3892550"/>
                <a:gd name="connsiteX226" fmla="*/ 2127250 w 5619750"/>
                <a:gd name="connsiteY226" fmla="*/ 1885950 h 3892550"/>
                <a:gd name="connsiteX227" fmla="*/ 2108200 w 5619750"/>
                <a:gd name="connsiteY227" fmla="*/ 1898650 h 3892550"/>
                <a:gd name="connsiteX228" fmla="*/ 2076450 w 5619750"/>
                <a:gd name="connsiteY228" fmla="*/ 1905000 h 3892550"/>
                <a:gd name="connsiteX229" fmla="*/ 2032000 w 5619750"/>
                <a:gd name="connsiteY229" fmla="*/ 1917700 h 3892550"/>
                <a:gd name="connsiteX230" fmla="*/ 2006600 w 5619750"/>
                <a:gd name="connsiteY230" fmla="*/ 1936750 h 3892550"/>
                <a:gd name="connsiteX231" fmla="*/ 1981200 w 5619750"/>
                <a:gd name="connsiteY231" fmla="*/ 1943100 h 3892550"/>
                <a:gd name="connsiteX232" fmla="*/ 1962150 w 5619750"/>
                <a:gd name="connsiteY232" fmla="*/ 1962150 h 3892550"/>
                <a:gd name="connsiteX233" fmla="*/ 1924050 w 5619750"/>
                <a:gd name="connsiteY233" fmla="*/ 1981200 h 3892550"/>
                <a:gd name="connsiteX234" fmla="*/ 1892300 w 5619750"/>
                <a:gd name="connsiteY234" fmla="*/ 2012950 h 3892550"/>
                <a:gd name="connsiteX235" fmla="*/ 1841500 w 5619750"/>
                <a:gd name="connsiteY235" fmla="*/ 2044700 h 3892550"/>
                <a:gd name="connsiteX236" fmla="*/ 1822450 w 5619750"/>
                <a:gd name="connsiteY236" fmla="*/ 2070100 h 3892550"/>
                <a:gd name="connsiteX237" fmla="*/ 1765300 w 5619750"/>
                <a:gd name="connsiteY237" fmla="*/ 2114550 h 3892550"/>
                <a:gd name="connsiteX238" fmla="*/ 1727200 w 5619750"/>
                <a:gd name="connsiteY238" fmla="*/ 2139950 h 3892550"/>
                <a:gd name="connsiteX239" fmla="*/ 1701800 w 5619750"/>
                <a:gd name="connsiteY239" fmla="*/ 2178050 h 3892550"/>
                <a:gd name="connsiteX240" fmla="*/ 1638300 w 5619750"/>
                <a:gd name="connsiteY240" fmla="*/ 2228850 h 3892550"/>
                <a:gd name="connsiteX241" fmla="*/ 1600200 w 5619750"/>
                <a:gd name="connsiteY241" fmla="*/ 2254250 h 3892550"/>
                <a:gd name="connsiteX242" fmla="*/ 1581150 w 5619750"/>
                <a:gd name="connsiteY242" fmla="*/ 2260600 h 3892550"/>
                <a:gd name="connsiteX243" fmla="*/ 1562100 w 5619750"/>
                <a:gd name="connsiteY243" fmla="*/ 2273300 h 3892550"/>
                <a:gd name="connsiteX244" fmla="*/ 1498600 w 5619750"/>
                <a:gd name="connsiteY244" fmla="*/ 2292350 h 3892550"/>
                <a:gd name="connsiteX245" fmla="*/ 1428750 w 5619750"/>
                <a:gd name="connsiteY245" fmla="*/ 2311400 h 3892550"/>
                <a:gd name="connsiteX246" fmla="*/ 1352550 w 5619750"/>
                <a:gd name="connsiteY246" fmla="*/ 2349500 h 3892550"/>
                <a:gd name="connsiteX247" fmla="*/ 1314450 w 5619750"/>
                <a:gd name="connsiteY247" fmla="*/ 2362200 h 3892550"/>
                <a:gd name="connsiteX248" fmla="*/ 1295400 w 5619750"/>
                <a:gd name="connsiteY248" fmla="*/ 2374900 h 3892550"/>
                <a:gd name="connsiteX249" fmla="*/ 1276350 w 5619750"/>
                <a:gd name="connsiteY249" fmla="*/ 2381250 h 3892550"/>
                <a:gd name="connsiteX250" fmla="*/ 1250950 w 5619750"/>
                <a:gd name="connsiteY250" fmla="*/ 2393950 h 3892550"/>
                <a:gd name="connsiteX251" fmla="*/ 1212850 w 5619750"/>
                <a:gd name="connsiteY251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1750 w 5619750"/>
                <a:gd name="connsiteY27" fmla="*/ 3441700 h 3892550"/>
                <a:gd name="connsiteX28" fmla="*/ 0 w 5619750"/>
                <a:gd name="connsiteY28" fmla="*/ 3575050 h 3892550"/>
                <a:gd name="connsiteX29" fmla="*/ 19050 w 5619750"/>
                <a:gd name="connsiteY29" fmla="*/ 3727450 h 3892550"/>
                <a:gd name="connsiteX30" fmla="*/ 31750 w 5619750"/>
                <a:gd name="connsiteY30" fmla="*/ 3759200 h 3892550"/>
                <a:gd name="connsiteX31" fmla="*/ 57150 w 5619750"/>
                <a:gd name="connsiteY31" fmla="*/ 3778250 h 3892550"/>
                <a:gd name="connsiteX32" fmla="*/ 152400 w 5619750"/>
                <a:gd name="connsiteY32" fmla="*/ 3854450 h 3892550"/>
                <a:gd name="connsiteX33" fmla="*/ 152400 w 5619750"/>
                <a:gd name="connsiteY33" fmla="*/ 3854450 h 3892550"/>
                <a:gd name="connsiteX34" fmla="*/ 177800 w 5619750"/>
                <a:gd name="connsiteY34" fmla="*/ 3873500 h 3892550"/>
                <a:gd name="connsiteX35" fmla="*/ 304800 w 5619750"/>
                <a:gd name="connsiteY35" fmla="*/ 3892550 h 3892550"/>
                <a:gd name="connsiteX36" fmla="*/ 425450 w 5619750"/>
                <a:gd name="connsiteY36" fmla="*/ 3886200 h 3892550"/>
                <a:gd name="connsiteX37" fmla="*/ 476250 w 5619750"/>
                <a:gd name="connsiteY37" fmla="*/ 3873500 h 3892550"/>
                <a:gd name="connsiteX38" fmla="*/ 527050 w 5619750"/>
                <a:gd name="connsiteY38" fmla="*/ 3867150 h 3892550"/>
                <a:gd name="connsiteX39" fmla="*/ 647700 w 5619750"/>
                <a:gd name="connsiteY39" fmla="*/ 3854450 h 3892550"/>
                <a:gd name="connsiteX40" fmla="*/ 711200 w 5619750"/>
                <a:gd name="connsiteY40" fmla="*/ 3835400 h 3892550"/>
                <a:gd name="connsiteX41" fmla="*/ 749300 w 5619750"/>
                <a:gd name="connsiteY41" fmla="*/ 3829050 h 3892550"/>
                <a:gd name="connsiteX42" fmla="*/ 819150 w 5619750"/>
                <a:gd name="connsiteY42" fmla="*/ 3810000 h 3892550"/>
                <a:gd name="connsiteX43" fmla="*/ 895350 w 5619750"/>
                <a:gd name="connsiteY43" fmla="*/ 3778250 h 3892550"/>
                <a:gd name="connsiteX44" fmla="*/ 990600 w 5619750"/>
                <a:gd name="connsiteY44" fmla="*/ 3746500 h 3892550"/>
                <a:gd name="connsiteX45" fmla="*/ 1079500 w 5619750"/>
                <a:gd name="connsiteY45" fmla="*/ 3714750 h 3892550"/>
                <a:gd name="connsiteX46" fmla="*/ 1130300 w 5619750"/>
                <a:gd name="connsiteY46" fmla="*/ 3702050 h 3892550"/>
                <a:gd name="connsiteX47" fmla="*/ 1238250 w 5619750"/>
                <a:gd name="connsiteY47" fmla="*/ 3695700 h 3892550"/>
                <a:gd name="connsiteX48" fmla="*/ 1282700 w 5619750"/>
                <a:gd name="connsiteY48" fmla="*/ 3683000 h 3892550"/>
                <a:gd name="connsiteX49" fmla="*/ 1327150 w 5619750"/>
                <a:gd name="connsiteY49" fmla="*/ 3676650 h 3892550"/>
                <a:gd name="connsiteX50" fmla="*/ 1384300 w 5619750"/>
                <a:gd name="connsiteY50" fmla="*/ 3657600 h 3892550"/>
                <a:gd name="connsiteX51" fmla="*/ 1460500 w 5619750"/>
                <a:gd name="connsiteY51" fmla="*/ 3638550 h 3892550"/>
                <a:gd name="connsiteX52" fmla="*/ 1524000 w 5619750"/>
                <a:gd name="connsiteY52" fmla="*/ 3594100 h 3892550"/>
                <a:gd name="connsiteX53" fmla="*/ 1581150 w 5619750"/>
                <a:gd name="connsiteY53" fmla="*/ 3568700 h 3892550"/>
                <a:gd name="connsiteX54" fmla="*/ 1644650 w 5619750"/>
                <a:gd name="connsiteY54" fmla="*/ 3536950 h 3892550"/>
                <a:gd name="connsiteX55" fmla="*/ 1682750 w 5619750"/>
                <a:gd name="connsiteY55" fmla="*/ 3524250 h 3892550"/>
                <a:gd name="connsiteX56" fmla="*/ 1739900 w 5619750"/>
                <a:gd name="connsiteY56" fmla="*/ 3492500 h 3892550"/>
                <a:gd name="connsiteX57" fmla="*/ 1778000 w 5619750"/>
                <a:gd name="connsiteY57" fmla="*/ 3467100 h 3892550"/>
                <a:gd name="connsiteX58" fmla="*/ 1809750 w 5619750"/>
                <a:gd name="connsiteY58" fmla="*/ 3454400 h 3892550"/>
                <a:gd name="connsiteX59" fmla="*/ 1854200 w 5619750"/>
                <a:gd name="connsiteY59" fmla="*/ 3441700 h 3892550"/>
                <a:gd name="connsiteX60" fmla="*/ 1892300 w 5619750"/>
                <a:gd name="connsiteY60" fmla="*/ 3429000 h 3892550"/>
                <a:gd name="connsiteX61" fmla="*/ 1917700 w 5619750"/>
                <a:gd name="connsiteY61" fmla="*/ 3422650 h 3892550"/>
                <a:gd name="connsiteX62" fmla="*/ 1993900 w 5619750"/>
                <a:gd name="connsiteY62" fmla="*/ 3390900 h 3892550"/>
                <a:gd name="connsiteX63" fmla="*/ 2044700 w 5619750"/>
                <a:gd name="connsiteY63" fmla="*/ 3365500 h 3892550"/>
                <a:gd name="connsiteX64" fmla="*/ 2139950 w 5619750"/>
                <a:gd name="connsiteY64" fmla="*/ 3308350 h 3892550"/>
                <a:gd name="connsiteX65" fmla="*/ 2286000 w 5619750"/>
                <a:gd name="connsiteY65" fmla="*/ 3244850 h 3892550"/>
                <a:gd name="connsiteX66" fmla="*/ 2330450 w 5619750"/>
                <a:gd name="connsiteY66" fmla="*/ 3225800 h 3892550"/>
                <a:gd name="connsiteX67" fmla="*/ 2438400 w 5619750"/>
                <a:gd name="connsiteY67" fmla="*/ 3143250 h 3892550"/>
                <a:gd name="connsiteX68" fmla="*/ 2463800 w 5619750"/>
                <a:gd name="connsiteY68" fmla="*/ 3117850 h 3892550"/>
                <a:gd name="connsiteX69" fmla="*/ 2501900 w 5619750"/>
                <a:gd name="connsiteY69" fmla="*/ 3092450 h 3892550"/>
                <a:gd name="connsiteX70" fmla="*/ 2520950 w 5619750"/>
                <a:gd name="connsiteY70" fmla="*/ 3048000 h 3892550"/>
                <a:gd name="connsiteX71" fmla="*/ 2540000 w 5619750"/>
                <a:gd name="connsiteY71" fmla="*/ 3028950 h 3892550"/>
                <a:gd name="connsiteX72" fmla="*/ 2546350 w 5619750"/>
                <a:gd name="connsiteY72" fmla="*/ 3003550 h 3892550"/>
                <a:gd name="connsiteX73" fmla="*/ 2565400 w 5619750"/>
                <a:gd name="connsiteY73" fmla="*/ 2971800 h 3892550"/>
                <a:gd name="connsiteX74" fmla="*/ 2597150 w 5619750"/>
                <a:gd name="connsiteY74" fmla="*/ 2927350 h 3892550"/>
                <a:gd name="connsiteX75" fmla="*/ 2622550 w 5619750"/>
                <a:gd name="connsiteY75" fmla="*/ 2882900 h 3892550"/>
                <a:gd name="connsiteX76" fmla="*/ 2635250 w 5619750"/>
                <a:gd name="connsiteY76" fmla="*/ 2863850 h 3892550"/>
                <a:gd name="connsiteX77" fmla="*/ 2641600 w 5619750"/>
                <a:gd name="connsiteY77" fmla="*/ 2838450 h 3892550"/>
                <a:gd name="connsiteX78" fmla="*/ 2667000 w 5619750"/>
                <a:gd name="connsiteY78" fmla="*/ 2762250 h 3892550"/>
                <a:gd name="connsiteX79" fmla="*/ 2686050 w 5619750"/>
                <a:gd name="connsiteY79" fmla="*/ 2705100 h 3892550"/>
                <a:gd name="connsiteX80" fmla="*/ 2698750 w 5619750"/>
                <a:gd name="connsiteY80" fmla="*/ 2673350 h 3892550"/>
                <a:gd name="connsiteX81" fmla="*/ 2711450 w 5619750"/>
                <a:gd name="connsiteY81" fmla="*/ 2635250 h 3892550"/>
                <a:gd name="connsiteX82" fmla="*/ 2736850 w 5619750"/>
                <a:gd name="connsiteY82" fmla="*/ 2584450 h 3892550"/>
                <a:gd name="connsiteX83" fmla="*/ 2755900 w 5619750"/>
                <a:gd name="connsiteY83" fmla="*/ 2540000 h 3892550"/>
                <a:gd name="connsiteX84" fmla="*/ 2876550 w 5619750"/>
                <a:gd name="connsiteY84" fmla="*/ 2419350 h 3892550"/>
                <a:gd name="connsiteX85" fmla="*/ 2940050 w 5619750"/>
                <a:gd name="connsiteY85" fmla="*/ 2362200 h 3892550"/>
                <a:gd name="connsiteX86" fmla="*/ 2978150 w 5619750"/>
                <a:gd name="connsiteY86" fmla="*/ 2324100 h 3892550"/>
                <a:gd name="connsiteX87" fmla="*/ 3003550 w 5619750"/>
                <a:gd name="connsiteY87" fmla="*/ 2305050 h 3892550"/>
                <a:gd name="connsiteX88" fmla="*/ 3022600 w 5619750"/>
                <a:gd name="connsiteY88" fmla="*/ 2292350 h 3892550"/>
                <a:gd name="connsiteX89" fmla="*/ 3054350 w 5619750"/>
                <a:gd name="connsiteY89" fmla="*/ 2266950 h 3892550"/>
                <a:gd name="connsiteX90" fmla="*/ 3136900 w 5619750"/>
                <a:gd name="connsiteY90" fmla="*/ 2216150 h 3892550"/>
                <a:gd name="connsiteX91" fmla="*/ 3168650 w 5619750"/>
                <a:gd name="connsiteY91" fmla="*/ 2190750 h 3892550"/>
                <a:gd name="connsiteX92" fmla="*/ 3194050 w 5619750"/>
                <a:gd name="connsiteY92" fmla="*/ 2178050 h 3892550"/>
                <a:gd name="connsiteX93" fmla="*/ 3276600 w 5619750"/>
                <a:gd name="connsiteY93" fmla="*/ 2133600 h 3892550"/>
                <a:gd name="connsiteX94" fmla="*/ 3308350 w 5619750"/>
                <a:gd name="connsiteY94" fmla="*/ 2127250 h 3892550"/>
                <a:gd name="connsiteX95" fmla="*/ 3327400 w 5619750"/>
                <a:gd name="connsiteY95" fmla="*/ 2114550 h 3892550"/>
                <a:gd name="connsiteX96" fmla="*/ 3384550 w 5619750"/>
                <a:gd name="connsiteY96" fmla="*/ 2089150 h 3892550"/>
                <a:gd name="connsiteX97" fmla="*/ 3422650 w 5619750"/>
                <a:gd name="connsiteY97" fmla="*/ 2076450 h 3892550"/>
                <a:gd name="connsiteX98" fmla="*/ 3524250 w 5619750"/>
                <a:gd name="connsiteY98" fmla="*/ 2012950 h 3892550"/>
                <a:gd name="connsiteX99" fmla="*/ 3594100 w 5619750"/>
                <a:gd name="connsiteY99" fmla="*/ 1968500 h 3892550"/>
                <a:gd name="connsiteX100" fmla="*/ 3619500 w 5619750"/>
                <a:gd name="connsiteY100" fmla="*/ 1949450 h 3892550"/>
                <a:gd name="connsiteX101" fmla="*/ 3676650 w 5619750"/>
                <a:gd name="connsiteY101" fmla="*/ 1917700 h 3892550"/>
                <a:gd name="connsiteX102" fmla="*/ 3702050 w 5619750"/>
                <a:gd name="connsiteY102" fmla="*/ 1892300 h 3892550"/>
                <a:gd name="connsiteX103" fmla="*/ 3746500 w 5619750"/>
                <a:gd name="connsiteY103" fmla="*/ 1873250 h 3892550"/>
                <a:gd name="connsiteX104" fmla="*/ 3784600 w 5619750"/>
                <a:gd name="connsiteY104" fmla="*/ 1847850 h 3892550"/>
                <a:gd name="connsiteX105" fmla="*/ 3810000 w 5619750"/>
                <a:gd name="connsiteY105" fmla="*/ 1835150 h 3892550"/>
                <a:gd name="connsiteX106" fmla="*/ 3848100 w 5619750"/>
                <a:gd name="connsiteY106" fmla="*/ 1809750 h 3892550"/>
                <a:gd name="connsiteX107" fmla="*/ 3987800 w 5619750"/>
                <a:gd name="connsiteY107" fmla="*/ 1733550 h 3892550"/>
                <a:gd name="connsiteX108" fmla="*/ 4121150 w 5619750"/>
                <a:gd name="connsiteY108" fmla="*/ 1638300 h 3892550"/>
                <a:gd name="connsiteX109" fmla="*/ 4197350 w 5619750"/>
                <a:gd name="connsiteY109" fmla="*/ 1593850 h 3892550"/>
                <a:gd name="connsiteX110" fmla="*/ 4248150 w 5619750"/>
                <a:gd name="connsiteY110" fmla="*/ 1574800 h 3892550"/>
                <a:gd name="connsiteX111" fmla="*/ 4375150 w 5619750"/>
                <a:gd name="connsiteY111" fmla="*/ 1498600 h 3892550"/>
                <a:gd name="connsiteX112" fmla="*/ 4495800 w 5619750"/>
                <a:gd name="connsiteY112" fmla="*/ 1447800 h 3892550"/>
                <a:gd name="connsiteX113" fmla="*/ 4514850 w 5619750"/>
                <a:gd name="connsiteY113" fmla="*/ 1441450 h 3892550"/>
                <a:gd name="connsiteX114" fmla="*/ 4813300 w 5619750"/>
                <a:gd name="connsiteY114" fmla="*/ 1460500 h 3892550"/>
                <a:gd name="connsiteX115" fmla="*/ 4851400 w 5619750"/>
                <a:gd name="connsiteY115" fmla="*/ 1466850 h 3892550"/>
                <a:gd name="connsiteX116" fmla="*/ 4876800 w 5619750"/>
                <a:gd name="connsiteY116" fmla="*/ 1479550 h 3892550"/>
                <a:gd name="connsiteX117" fmla="*/ 4914900 w 5619750"/>
                <a:gd name="connsiteY117" fmla="*/ 1492250 h 3892550"/>
                <a:gd name="connsiteX118" fmla="*/ 5035550 w 5619750"/>
                <a:gd name="connsiteY118" fmla="*/ 1524000 h 3892550"/>
                <a:gd name="connsiteX119" fmla="*/ 5086350 w 5619750"/>
                <a:gd name="connsiteY119" fmla="*/ 1530350 h 3892550"/>
                <a:gd name="connsiteX120" fmla="*/ 5226050 w 5619750"/>
                <a:gd name="connsiteY120" fmla="*/ 1524000 h 3892550"/>
                <a:gd name="connsiteX121" fmla="*/ 5295900 w 5619750"/>
                <a:gd name="connsiteY121" fmla="*/ 1498600 h 3892550"/>
                <a:gd name="connsiteX122" fmla="*/ 5372100 w 5619750"/>
                <a:gd name="connsiteY122" fmla="*/ 1454150 h 3892550"/>
                <a:gd name="connsiteX123" fmla="*/ 5422900 w 5619750"/>
                <a:gd name="connsiteY123" fmla="*/ 1422400 h 3892550"/>
                <a:gd name="connsiteX124" fmla="*/ 5480050 w 5619750"/>
                <a:gd name="connsiteY124" fmla="*/ 1358900 h 3892550"/>
                <a:gd name="connsiteX125" fmla="*/ 5499100 w 5619750"/>
                <a:gd name="connsiteY125" fmla="*/ 1327150 h 3892550"/>
                <a:gd name="connsiteX126" fmla="*/ 5505450 w 5619750"/>
                <a:gd name="connsiteY126" fmla="*/ 1301750 h 3892550"/>
                <a:gd name="connsiteX127" fmla="*/ 5524500 w 5619750"/>
                <a:gd name="connsiteY127" fmla="*/ 1250950 h 3892550"/>
                <a:gd name="connsiteX128" fmla="*/ 5537200 w 5619750"/>
                <a:gd name="connsiteY128" fmla="*/ 1193800 h 3892550"/>
                <a:gd name="connsiteX129" fmla="*/ 5549900 w 5619750"/>
                <a:gd name="connsiteY129" fmla="*/ 1155700 h 3892550"/>
                <a:gd name="connsiteX130" fmla="*/ 5562600 w 5619750"/>
                <a:gd name="connsiteY130" fmla="*/ 1092200 h 3892550"/>
                <a:gd name="connsiteX131" fmla="*/ 5568950 w 5619750"/>
                <a:gd name="connsiteY131" fmla="*/ 1016000 h 3892550"/>
                <a:gd name="connsiteX132" fmla="*/ 5581650 w 5619750"/>
                <a:gd name="connsiteY132" fmla="*/ 863600 h 3892550"/>
                <a:gd name="connsiteX133" fmla="*/ 5600700 w 5619750"/>
                <a:gd name="connsiteY133" fmla="*/ 793750 h 3892550"/>
                <a:gd name="connsiteX134" fmla="*/ 5607050 w 5619750"/>
                <a:gd name="connsiteY134" fmla="*/ 736600 h 3892550"/>
                <a:gd name="connsiteX135" fmla="*/ 5619750 w 5619750"/>
                <a:gd name="connsiteY135" fmla="*/ 660400 h 3892550"/>
                <a:gd name="connsiteX136" fmla="*/ 5607050 w 5619750"/>
                <a:gd name="connsiteY136" fmla="*/ 577850 h 3892550"/>
                <a:gd name="connsiteX137" fmla="*/ 5575300 w 5619750"/>
                <a:gd name="connsiteY137" fmla="*/ 533400 h 3892550"/>
                <a:gd name="connsiteX138" fmla="*/ 5543550 w 5619750"/>
                <a:gd name="connsiteY138" fmla="*/ 495300 h 3892550"/>
                <a:gd name="connsiteX139" fmla="*/ 5505450 w 5619750"/>
                <a:gd name="connsiteY139" fmla="*/ 438150 h 3892550"/>
                <a:gd name="connsiteX140" fmla="*/ 5486400 w 5619750"/>
                <a:gd name="connsiteY140" fmla="*/ 412750 h 3892550"/>
                <a:gd name="connsiteX141" fmla="*/ 5454650 w 5619750"/>
                <a:gd name="connsiteY141" fmla="*/ 368300 h 3892550"/>
                <a:gd name="connsiteX142" fmla="*/ 5429250 w 5619750"/>
                <a:gd name="connsiteY142" fmla="*/ 342900 h 3892550"/>
                <a:gd name="connsiteX143" fmla="*/ 5397500 w 5619750"/>
                <a:gd name="connsiteY143" fmla="*/ 292100 h 3892550"/>
                <a:gd name="connsiteX144" fmla="*/ 5372100 w 5619750"/>
                <a:gd name="connsiteY144" fmla="*/ 260350 h 3892550"/>
                <a:gd name="connsiteX145" fmla="*/ 5359400 w 5619750"/>
                <a:gd name="connsiteY145" fmla="*/ 241300 h 3892550"/>
                <a:gd name="connsiteX146" fmla="*/ 5340350 w 5619750"/>
                <a:gd name="connsiteY146" fmla="*/ 222250 h 3892550"/>
                <a:gd name="connsiteX147" fmla="*/ 5295900 w 5619750"/>
                <a:gd name="connsiteY147" fmla="*/ 158750 h 3892550"/>
                <a:gd name="connsiteX148" fmla="*/ 5289550 w 5619750"/>
                <a:gd name="connsiteY148" fmla="*/ 133350 h 3892550"/>
                <a:gd name="connsiteX149" fmla="*/ 5232400 w 5619750"/>
                <a:gd name="connsiteY149" fmla="*/ 88900 h 3892550"/>
                <a:gd name="connsiteX150" fmla="*/ 5181600 w 5619750"/>
                <a:gd name="connsiteY150" fmla="*/ 63500 h 3892550"/>
                <a:gd name="connsiteX151" fmla="*/ 5035550 w 5619750"/>
                <a:gd name="connsiteY151" fmla="*/ 12700 h 3892550"/>
                <a:gd name="connsiteX152" fmla="*/ 4978400 w 5619750"/>
                <a:gd name="connsiteY152" fmla="*/ 0 h 3892550"/>
                <a:gd name="connsiteX153" fmla="*/ 4794250 w 5619750"/>
                <a:gd name="connsiteY153" fmla="*/ 6350 h 3892550"/>
                <a:gd name="connsiteX154" fmla="*/ 4762500 w 5619750"/>
                <a:gd name="connsiteY154" fmla="*/ 19050 h 3892550"/>
                <a:gd name="connsiteX155" fmla="*/ 4724400 w 5619750"/>
                <a:gd name="connsiteY155" fmla="*/ 25400 h 3892550"/>
                <a:gd name="connsiteX156" fmla="*/ 4673600 w 5619750"/>
                <a:gd name="connsiteY156" fmla="*/ 69850 h 3892550"/>
                <a:gd name="connsiteX157" fmla="*/ 4641850 w 5619750"/>
                <a:gd name="connsiteY157" fmla="*/ 95250 h 3892550"/>
                <a:gd name="connsiteX158" fmla="*/ 4597400 w 5619750"/>
                <a:gd name="connsiteY158" fmla="*/ 152400 h 3892550"/>
                <a:gd name="connsiteX159" fmla="*/ 4552950 w 5619750"/>
                <a:gd name="connsiteY159" fmla="*/ 184150 h 3892550"/>
                <a:gd name="connsiteX160" fmla="*/ 4540250 w 5619750"/>
                <a:gd name="connsiteY160" fmla="*/ 203200 h 3892550"/>
                <a:gd name="connsiteX161" fmla="*/ 4514850 w 5619750"/>
                <a:gd name="connsiteY161" fmla="*/ 222250 h 3892550"/>
                <a:gd name="connsiteX162" fmla="*/ 4445000 w 5619750"/>
                <a:gd name="connsiteY162" fmla="*/ 292100 h 3892550"/>
                <a:gd name="connsiteX163" fmla="*/ 4406900 w 5619750"/>
                <a:gd name="connsiteY163" fmla="*/ 330200 h 3892550"/>
                <a:gd name="connsiteX164" fmla="*/ 4356100 w 5619750"/>
                <a:gd name="connsiteY164" fmla="*/ 400050 h 3892550"/>
                <a:gd name="connsiteX165" fmla="*/ 4330700 w 5619750"/>
                <a:gd name="connsiteY165" fmla="*/ 431800 h 3892550"/>
                <a:gd name="connsiteX166" fmla="*/ 4305300 w 5619750"/>
                <a:gd name="connsiteY166" fmla="*/ 457200 h 3892550"/>
                <a:gd name="connsiteX167" fmla="*/ 4273550 w 5619750"/>
                <a:gd name="connsiteY167" fmla="*/ 501650 h 3892550"/>
                <a:gd name="connsiteX168" fmla="*/ 4222750 w 5619750"/>
                <a:gd name="connsiteY168" fmla="*/ 552450 h 3892550"/>
                <a:gd name="connsiteX169" fmla="*/ 4197350 w 5619750"/>
                <a:gd name="connsiteY169" fmla="*/ 584200 h 3892550"/>
                <a:gd name="connsiteX170" fmla="*/ 4178300 w 5619750"/>
                <a:gd name="connsiteY170" fmla="*/ 615950 h 3892550"/>
                <a:gd name="connsiteX171" fmla="*/ 4152900 w 5619750"/>
                <a:gd name="connsiteY171" fmla="*/ 635000 h 3892550"/>
                <a:gd name="connsiteX172" fmla="*/ 4114800 w 5619750"/>
                <a:gd name="connsiteY172" fmla="*/ 704850 h 3892550"/>
                <a:gd name="connsiteX173" fmla="*/ 4095750 w 5619750"/>
                <a:gd name="connsiteY173" fmla="*/ 742950 h 3892550"/>
                <a:gd name="connsiteX174" fmla="*/ 4076700 w 5619750"/>
                <a:gd name="connsiteY174" fmla="*/ 774700 h 3892550"/>
                <a:gd name="connsiteX175" fmla="*/ 4064000 w 5619750"/>
                <a:gd name="connsiteY175" fmla="*/ 800100 h 3892550"/>
                <a:gd name="connsiteX176" fmla="*/ 4051300 w 5619750"/>
                <a:gd name="connsiteY176" fmla="*/ 819150 h 3892550"/>
                <a:gd name="connsiteX177" fmla="*/ 4038600 w 5619750"/>
                <a:gd name="connsiteY177" fmla="*/ 844550 h 3892550"/>
                <a:gd name="connsiteX178" fmla="*/ 4019550 w 5619750"/>
                <a:gd name="connsiteY178" fmla="*/ 857250 h 3892550"/>
                <a:gd name="connsiteX179" fmla="*/ 3975100 w 5619750"/>
                <a:gd name="connsiteY179" fmla="*/ 895350 h 3892550"/>
                <a:gd name="connsiteX180" fmla="*/ 3917950 w 5619750"/>
                <a:gd name="connsiteY180" fmla="*/ 927100 h 3892550"/>
                <a:gd name="connsiteX181" fmla="*/ 3879850 w 5619750"/>
                <a:gd name="connsiteY181" fmla="*/ 946150 h 3892550"/>
                <a:gd name="connsiteX182" fmla="*/ 3860800 w 5619750"/>
                <a:gd name="connsiteY182" fmla="*/ 965200 h 3892550"/>
                <a:gd name="connsiteX183" fmla="*/ 3797300 w 5619750"/>
                <a:gd name="connsiteY183" fmla="*/ 990600 h 3892550"/>
                <a:gd name="connsiteX184" fmla="*/ 3771900 w 5619750"/>
                <a:gd name="connsiteY184" fmla="*/ 1003300 h 3892550"/>
                <a:gd name="connsiteX185" fmla="*/ 3721100 w 5619750"/>
                <a:gd name="connsiteY185" fmla="*/ 1041400 h 3892550"/>
                <a:gd name="connsiteX186" fmla="*/ 3689350 w 5619750"/>
                <a:gd name="connsiteY186" fmla="*/ 1073150 h 3892550"/>
                <a:gd name="connsiteX187" fmla="*/ 3651250 w 5619750"/>
                <a:gd name="connsiteY187" fmla="*/ 1123950 h 3892550"/>
                <a:gd name="connsiteX188" fmla="*/ 3638550 w 5619750"/>
                <a:gd name="connsiteY188" fmla="*/ 1143000 h 3892550"/>
                <a:gd name="connsiteX189" fmla="*/ 3613150 w 5619750"/>
                <a:gd name="connsiteY189" fmla="*/ 1162050 h 3892550"/>
                <a:gd name="connsiteX190" fmla="*/ 3562350 w 5619750"/>
                <a:gd name="connsiteY190" fmla="*/ 1231900 h 3892550"/>
                <a:gd name="connsiteX191" fmla="*/ 3543300 w 5619750"/>
                <a:gd name="connsiteY191" fmla="*/ 1238250 h 3892550"/>
                <a:gd name="connsiteX192" fmla="*/ 3511550 w 5619750"/>
                <a:gd name="connsiteY192" fmla="*/ 1270000 h 3892550"/>
                <a:gd name="connsiteX193" fmla="*/ 3448050 w 5619750"/>
                <a:gd name="connsiteY193" fmla="*/ 1314450 h 3892550"/>
                <a:gd name="connsiteX194" fmla="*/ 3416300 w 5619750"/>
                <a:gd name="connsiteY194" fmla="*/ 1327150 h 3892550"/>
                <a:gd name="connsiteX195" fmla="*/ 3384550 w 5619750"/>
                <a:gd name="connsiteY195" fmla="*/ 1352550 h 3892550"/>
                <a:gd name="connsiteX196" fmla="*/ 3333750 w 5619750"/>
                <a:gd name="connsiteY196" fmla="*/ 1377950 h 3892550"/>
                <a:gd name="connsiteX197" fmla="*/ 3308350 w 5619750"/>
                <a:gd name="connsiteY197" fmla="*/ 1403350 h 3892550"/>
                <a:gd name="connsiteX198" fmla="*/ 3276600 w 5619750"/>
                <a:gd name="connsiteY198" fmla="*/ 1409700 h 3892550"/>
                <a:gd name="connsiteX199" fmla="*/ 3213100 w 5619750"/>
                <a:gd name="connsiteY199" fmla="*/ 1435100 h 3892550"/>
                <a:gd name="connsiteX200" fmla="*/ 3168650 w 5619750"/>
                <a:gd name="connsiteY200" fmla="*/ 1447800 h 3892550"/>
                <a:gd name="connsiteX201" fmla="*/ 3143250 w 5619750"/>
                <a:gd name="connsiteY201" fmla="*/ 1460500 h 3892550"/>
                <a:gd name="connsiteX202" fmla="*/ 3124200 w 5619750"/>
                <a:gd name="connsiteY202" fmla="*/ 1466850 h 3892550"/>
                <a:gd name="connsiteX203" fmla="*/ 3073400 w 5619750"/>
                <a:gd name="connsiteY203" fmla="*/ 1492250 h 3892550"/>
                <a:gd name="connsiteX204" fmla="*/ 3028950 w 5619750"/>
                <a:gd name="connsiteY204" fmla="*/ 1517650 h 3892550"/>
                <a:gd name="connsiteX205" fmla="*/ 3009900 w 5619750"/>
                <a:gd name="connsiteY205" fmla="*/ 1536700 h 3892550"/>
                <a:gd name="connsiteX206" fmla="*/ 2959100 w 5619750"/>
                <a:gd name="connsiteY206" fmla="*/ 1549400 h 3892550"/>
                <a:gd name="connsiteX207" fmla="*/ 2882900 w 5619750"/>
                <a:gd name="connsiteY207" fmla="*/ 1581150 h 3892550"/>
                <a:gd name="connsiteX208" fmla="*/ 2794000 w 5619750"/>
                <a:gd name="connsiteY208" fmla="*/ 1600200 h 3892550"/>
                <a:gd name="connsiteX209" fmla="*/ 2762250 w 5619750"/>
                <a:gd name="connsiteY209" fmla="*/ 1612900 h 3892550"/>
                <a:gd name="connsiteX210" fmla="*/ 2705100 w 5619750"/>
                <a:gd name="connsiteY210" fmla="*/ 1625600 h 3892550"/>
                <a:gd name="connsiteX211" fmla="*/ 2679700 w 5619750"/>
                <a:gd name="connsiteY211" fmla="*/ 1638300 h 3892550"/>
                <a:gd name="connsiteX212" fmla="*/ 2641600 w 5619750"/>
                <a:gd name="connsiteY212" fmla="*/ 1651000 h 3892550"/>
                <a:gd name="connsiteX213" fmla="*/ 2609850 w 5619750"/>
                <a:gd name="connsiteY213" fmla="*/ 1670050 h 3892550"/>
                <a:gd name="connsiteX214" fmla="*/ 2578100 w 5619750"/>
                <a:gd name="connsiteY214" fmla="*/ 1682750 h 3892550"/>
                <a:gd name="connsiteX215" fmla="*/ 2527300 w 5619750"/>
                <a:gd name="connsiteY215" fmla="*/ 1714500 h 3892550"/>
                <a:gd name="connsiteX216" fmla="*/ 2438400 w 5619750"/>
                <a:gd name="connsiteY216" fmla="*/ 1752600 h 3892550"/>
                <a:gd name="connsiteX217" fmla="*/ 2400300 w 5619750"/>
                <a:gd name="connsiteY217" fmla="*/ 1771650 h 3892550"/>
                <a:gd name="connsiteX218" fmla="*/ 2362200 w 5619750"/>
                <a:gd name="connsiteY218" fmla="*/ 1784350 h 3892550"/>
                <a:gd name="connsiteX219" fmla="*/ 2336800 w 5619750"/>
                <a:gd name="connsiteY219" fmla="*/ 1797050 h 3892550"/>
                <a:gd name="connsiteX220" fmla="*/ 2292350 w 5619750"/>
                <a:gd name="connsiteY220" fmla="*/ 1816100 h 3892550"/>
                <a:gd name="connsiteX221" fmla="*/ 2273300 w 5619750"/>
                <a:gd name="connsiteY221" fmla="*/ 1828800 h 3892550"/>
                <a:gd name="connsiteX222" fmla="*/ 2241550 w 5619750"/>
                <a:gd name="connsiteY222" fmla="*/ 1841500 h 3892550"/>
                <a:gd name="connsiteX223" fmla="*/ 2209800 w 5619750"/>
                <a:gd name="connsiteY223" fmla="*/ 1860550 h 3892550"/>
                <a:gd name="connsiteX224" fmla="*/ 2171700 w 5619750"/>
                <a:gd name="connsiteY224" fmla="*/ 1873250 h 3892550"/>
                <a:gd name="connsiteX225" fmla="*/ 2127250 w 5619750"/>
                <a:gd name="connsiteY225" fmla="*/ 1885950 h 3892550"/>
                <a:gd name="connsiteX226" fmla="*/ 2108200 w 5619750"/>
                <a:gd name="connsiteY226" fmla="*/ 1898650 h 3892550"/>
                <a:gd name="connsiteX227" fmla="*/ 2076450 w 5619750"/>
                <a:gd name="connsiteY227" fmla="*/ 1905000 h 3892550"/>
                <a:gd name="connsiteX228" fmla="*/ 2032000 w 5619750"/>
                <a:gd name="connsiteY228" fmla="*/ 1917700 h 3892550"/>
                <a:gd name="connsiteX229" fmla="*/ 2006600 w 5619750"/>
                <a:gd name="connsiteY229" fmla="*/ 1936750 h 3892550"/>
                <a:gd name="connsiteX230" fmla="*/ 1981200 w 5619750"/>
                <a:gd name="connsiteY230" fmla="*/ 1943100 h 3892550"/>
                <a:gd name="connsiteX231" fmla="*/ 1962150 w 5619750"/>
                <a:gd name="connsiteY231" fmla="*/ 1962150 h 3892550"/>
                <a:gd name="connsiteX232" fmla="*/ 1924050 w 5619750"/>
                <a:gd name="connsiteY232" fmla="*/ 1981200 h 3892550"/>
                <a:gd name="connsiteX233" fmla="*/ 1892300 w 5619750"/>
                <a:gd name="connsiteY233" fmla="*/ 2012950 h 3892550"/>
                <a:gd name="connsiteX234" fmla="*/ 1841500 w 5619750"/>
                <a:gd name="connsiteY234" fmla="*/ 2044700 h 3892550"/>
                <a:gd name="connsiteX235" fmla="*/ 1822450 w 5619750"/>
                <a:gd name="connsiteY235" fmla="*/ 2070100 h 3892550"/>
                <a:gd name="connsiteX236" fmla="*/ 1765300 w 5619750"/>
                <a:gd name="connsiteY236" fmla="*/ 2114550 h 3892550"/>
                <a:gd name="connsiteX237" fmla="*/ 1727200 w 5619750"/>
                <a:gd name="connsiteY237" fmla="*/ 2139950 h 3892550"/>
                <a:gd name="connsiteX238" fmla="*/ 1701800 w 5619750"/>
                <a:gd name="connsiteY238" fmla="*/ 2178050 h 3892550"/>
                <a:gd name="connsiteX239" fmla="*/ 1638300 w 5619750"/>
                <a:gd name="connsiteY239" fmla="*/ 2228850 h 3892550"/>
                <a:gd name="connsiteX240" fmla="*/ 1600200 w 5619750"/>
                <a:gd name="connsiteY240" fmla="*/ 2254250 h 3892550"/>
                <a:gd name="connsiteX241" fmla="*/ 1581150 w 5619750"/>
                <a:gd name="connsiteY241" fmla="*/ 2260600 h 3892550"/>
                <a:gd name="connsiteX242" fmla="*/ 1562100 w 5619750"/>
                <a:gd name="connsiteY242" fmla="*/ 2273300 h 3892550"/>
                <a:gd name="connsiteX243" fmla="*/ 1498600 w 5619750"/>
                <a:gd name="connsiteY243" fmla="*/ 2292350 h 3892550"/>
                <a:gd name="connsiteX244" fmla="*/ 1428750 w 5619750"/>
                <a:gd name="connsiteY244" fmla="*/ 2311400 h 3892550"/>
                <a:gd name="connsiteX245" fmla="*/ 1352550 w 5619750"/>
                <a:gd name="connsiteY245" fmla="*/ 2349500 h 3892550"/>
                <a:gd name="connsiteX246" fmla="*/ 1314450 w 5619750"/>
                <a:gd name="connsiteY246" fmla="*/ 2362200 h 3892550"/>
                <a:gd name="connsiteX247" fmla="*/ 1295400 w 5619750"/>
                <a:gd name="connsiteY247" fmla="*/ 2374900 h 3892550"/>
                <a:gd name="connsiteX248" fmla="*/ 1276350 w 5619750"/>
                <a:gd name="connsiteY248" fmla="*/ 2381250 h 3892550"/>
                <a:gd name="connsiteX249" fmla="*/ 1250950 w 5619750"/>
                <a:gd name="connsiteY249" fmla="*/ 2393950 h 3892550"/>
                <a:gd name="connsiteX250" fmla="*/ 1212850 w 5619750"/>
                <a:gd name="connsiteY250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158750 w 5619750"/>
                <a:gd name="connsiteY22" fmla="*/ 3168650 h 3892550"/>
                <a:gd name="connsiteX23" fmla="*/ 139700 w 5619750"/>
                <a:gd name="connsiteY23" fmla="*/ 3206750 h 3892550"/>
                <a:gd name="connsiteX24" fmla="*/ 107950 w 5619750"/>
                <a:gd name="connsiteY24" fmla="*/ 3244850 h 3892550"/>
                <a:gd name="connsiteX25" fmla="*/ 57150 w 5619750"/>
                <a:gd name="connsiteY25" fmla="*/ 3333750 h 3892550"/>
                <a:gd name="connsiteX26" fmla="*/ 31750 w 5619750"/>
                <a:gd name="connsiteY26" fmla="*/ 3441700 h 3892550"/>
                <a:gd name="connsiteX27" fmla="*/ 0 w 5619750"/>
                <a:gd name="connsiteY27" fmla="*/ 3575050 h 3892550"/>
                <a:gd name="connsiteX28" fmla="*/ 19050 w 5619750"/>
                <a:gd name="connsiteY28" fmla="*/ 3727450 h 3892550"/>
                <a:gd name="connsiteX29" fmla="*/ 31750 w 5619750"/>
                <a:gd name="connsiteY29" fmla="*/ 3759200 h 3892550"/>
                <a:gd name="connsiteX30" fmla="*/ 57150 w 5619750"/>
                <a:gd name="connsiteY30" fmla="*/ 3778250 h 3892550"/>
                <a:gd name="connsiteX31" fmla="*/ 152400 w 5619750"/>
                <a:gd name="connsiteY31" fmla="*/ 3854450 h 3892550"/>
                <a:gd name="connsiteX32" fmla="*/ 152400 w 5619750"/>
                <a:gd name="connsiteY32" fmla="*/ 3854450 h 3892550"/>
                <a:gd name="connsiteX33" fmla="*/ 177800 w 5619750"/>
                <a:gd name="connsiteY33" fmla="*/ 3873500 h 3892550"/>
                <a:gd name="connsiteX34" fmla="*/ 304800 w 5619750"/>
                <a:gd name="connsiteY34" fmla="*/ 3892550 h 3892550"/>
                <a:gd name="connsiteX35" fmla="*/ 425450 w 5619750"/>
                <a:gd name="connsiteY35" fmla="*/ 3886200 h 3892550"/>
                <a:gd name="connsiteX36" fmla="*/ 476250 w 5619750"/>
                <a:gd name="connsiteY36" fmla="*/ 3873500 h 3892550"/>
                <a:gd name="connsiteX37" fmla="*/ 527050 w 5619750"/>
                <a:gd name="connsiteY37" fmla="*/ 3867150 h 3892550"/>
                <a:gd name="connsiteX38" fmla="*/ 647700 w 5619750"/>
                <a:gd name="connsiteY38" fmla="*/ 3854450 h 3892550"/>
                <a:gd name="connsiteX39" fmla="*/ 711200 w 5619750"/>
                <a:gd name="connsiteY39" fmla="*/ 3835400 h 3892550"/>
                <a:gd name="connsiteX40" fmla="*/ 749300 w 5619750"/>
                <a:gd name="connsiteY40" fmla="*/ 3829050 h 3892550"/>
                <a:gd name="connsiteX41" fmla="*/ 819150 w 5619750"/>
                <a:gd name="connsiteY41" fmla="*/ 3810000 h 3892550"/>
                <a:gd name="connsiteX42" fmla="*/ 895350 w 5619750"/>
                <a:gd name="connsiteY42" fmla="*/ 3778250 h 3892550"/>
                <a:gd name="connsiteX43" fmla="*/ 990600 w 5619750"/>
                <a:gd name="connsiteY43" fmla="*/ 3746500 h 3892550"/>
                <a:gd name="connsiteX44" fmla="*/ 1079500 w 5619750"/>
                <a:gd name="connsiteY44" fmla="*/ 3714750 h 3892550"/>
                <a:gd name="connsiteX45" fmla="*/ 1130300 w 5619750"/>
                <a:gd name="connsiteY45" fmla="*/ 3702050 h 3892550"/>
                <a:gd name="connsiteX46" fmla="*/ 1238250 w 5619750"/>
                <a:gd name="connsiteY46" fmla="*/ 3695700 h 3892550"/>
                <a:gd name="connsiteX47" fmla="*/ 1282700 w 5619750"/>
                <a:gd name="connsiteY47" fmla="*/ 3683000 h 3892550"/>
                <a:gd name="connsiteX48" fmla="*/ 1327150 w 5619750"/>
                <a:gd name="connsiteY48" fmla="*/ 3676650 h 3892550"/>
                <a:gd name="connsiteX49" fmla="*/ 1384300 w 5619750"/>
                <a:gd name="connsiteY49" fmla="*/ 3657600 h 3892550"/>
                <a:gd name="connsiteX50" fmla="*/ 1460500 w 5619750"/>
                <a:gd name="connsiteY50" fmla="*/ 3638550 h 3892550"/>
                <a:gd name="connsiteX51" fmla="*/ 1524000 w 5619750"/>
                <a:gd name="connsiteY51" fmla="*/ 3594100 h 3892550"/>
                <a:gd name="connsiteX52" fmla="*/ 1581150 w 5619750"/>
                <a:gd name="connsiteY52" fmla="*/ 3568700 h 3892550"/>
                <a:gd name="connsiteX53" fmla="*/ 1644650 w 5619750"/>
                <a:gd name="connsiteY53" fmla="*/ 3536950 h 3892550"/>
                <a:gd name="connsiteX54" fmla="*/ 1682750 w 5619750"/>
                <a:gd name="connsiteY54" fmla="*/ 3524250 h 3892550"/>
                <a:gd name="connsiteX55" fmla="*/ 1739900 w 5619750"/>
                <a:gd name="connsiteY55" fmla="*/ 3492500 h 3892550"/>
                <a:gd name="connsiteX56" fmla="*/ 1778000 w 5619750"/>
                <a:gd name="connsiteY56" fmla="*/ 3467100 h 3892550"/>
                <a:gd name="connsiteX57" fmla="*/ 1809750 w 5619750"/>
                <a:gd name="connsiteY57" fmla="*/ 3454400 h 3892550"/>
                <a:gd name="connsiteX58" fmla="*/ 1854200 w 5619750"/>
                <a:gd name="connsiteY58" fmla="*/ 3441700 h 3892550"/>
                <a:gd name="connsiteX59" fmla="*/ 1892300 w 5619750"/>
                <a:gd name="connsiteY59" fmla="*/ 3429000 h 3892550"/>
                <a:gd name="connsiteX60" fmla="*/ 1917700 w 5619750"/>
                <a:gd name="connsiteY60" fmla="*/ 3422650 h 3892550"/>
                <a:gd name="connsiteX61" fmla="*/ 1993900 w 5619750"/>
                <a:gd name="connsiteY61" fmla="*/ 3390900 h 3892550"/>
                <a:gd name="connsiteX62" fmla="*/ 2044700 w 5619750"/>
                <a:gd name="connsiteY62" fmla="*/ 3365500 h 3892550"/>
                <a:gd name="connsiteX63" fmla="*/ 2139950 w 5619750"/>
                <a:gd name="connsiteY63" fmla="*/ 3308350 h 3892550"/>
                <a:gd name="connsiteX64" fmla="*/ 2286000 w 5619750"/>
                <a:gd name="connsiteY64" fmla="*/ 3244850 h 3892550"/>
                <a:gd name="connsiteX65" fmla="*/ 2330450 w 5619750"/>
                <a:gd name="connsiteY65" fmla="*/ 3225800 h 3892550"/>
                <a:gd name="connsiteX66" fmla="*/ 2438400 w 5619750"/>
                <a:gd name="connsiteY66" fmla="*/ 3143250 h 3892550"/>
                <a:gd name="connsiteX67" fmla="*/ 2463800 w 5619750"/>
                <a:gd name="connsiteY67" fmla="*/ 3117850 h 3892550"/>
                <a:gd name="connsiteX68" fmla="*/ 2501900 w 5619750"/>
                <a:gd name="connsiteY68" fmla="*/ 3092450 h 3892550"/>
                <a:gd name="connsiteX69" fmla="*/ 2520950 w 5619750"/>
                <a:gd name="connsiteY69" fmla="*/ 3048000 h 3892550"/>
                <a:gd name="connsiteX70" fmla="*/ 2540000 w 5619750"/>
                <a:gd name="connsiteY70" fmla="*/ 3028950 h 3892550"/>
                <a:gd name="connsiteX71" fmla="*/ 2546350 w 5619750"/>
                <a:gd name="connsiteY71" fmla="*/ 3003550 h 3892550"/>
                <a:gd name="connsiteX72" fmla="*/ 2565400 w 5619750"/>
                <a:gd name="connsiteY72" fmla="*/ 2971800 h 3892550"/>
                <a:gd name="connsiteX73" fmla="*/ 2597150 w 5619750"/>
                <a:gd name="connsiteY73" fmla="*/ 2927350 h 3892550"/>
                <a:gd name="connsiteX74" fmla="*/ 2622550 w 5619750"/>
                <a:gd name="connsiteY74" fmla="*/ 2882900 h 3892550"/>
                <a:gd name="connsiteX75" fmla="*/ 2635250 w 5619750"/>
                <a:gd name="connsiteY75" fmla="*/ 2863850 h 3892550"/>
                <a:gd name="connsiteX76" fmla="*/ 2641600 w 5619750"/>
                <a:gd name="connsiteY76" fmla="*/ 2838450 h 3892550"/>
                <a:gd name="connsiteX77" fmla="*/ 2667000 w 5619750"/>
                <a:gd name="connsiteY77" fmla="*/ 2762250 h 3892550"/>
                <a:gd name="connsiteX78" fmla="*/ 2686050 w 5619750"/>
                <a:gd name="connsiteY78" fmla="*/ 2705100 h 3892550"/>
                <a:gd name="connsiteX79" fmla="*/ 2698750 w 5619750"/>
                <a:gd name="connsiteY79" fmla="*/ 2673350 h 3892550"/>
                <a:gd name="connsiteX80" fmla="*/ 2711450 w 5619750"/>
                <a:gd name="connsiteY80" fmla="*/ 2635250 h 3892550"/>
                <a:gd name="connsiteX81" fmla="*/ 2736850 w 5619750"/>
                <a:gd name="connsiteY81" fmla="*/ 2584450 h 3892550"/>
                <a:gd name="connsiteX82" fmla="*/ 2755900 w 5619750"/>
                <a:gd name="connsiteY82" fmla="*/ 2540000 h 3892550"/>
                <a:gd name="connsiteX83" fmla="*/ 2876550 w 5619750"/>
                <a:gd name="connsiteY83" fmla="*/ 2419350 h 3892550"/>
                <a:gd name="connsiteX84" fmla="*/ 2940050 w 5619750"/>
                <a:gd name="connsiteY84" fmla="*/ 2362200 h 3892550"/>
                <a:gd name="connsiteX85" fmla="*/ 2978150 w 5619750"/>
                <a:gd name="connsiteY85" fmla="*/ 2324100 h 3892550"/>
                <a:gd name="connsiteX86" fmla="*/ 3003550 w 5619750"/>
                <a:gd name="connsiteY86" fmla="*/ 2305050 h 3892550"/>
                <a:gd name="connsiteX87" fmla="*/ 3022600 w 5619750"/>
                <a:gd name="connsiteY87" fmla="*/ 2292350 h 3892550"/>
                <a:gd name="connsiteX88" fmla="*/ 3054350 w 5619750"/>
                <a:gd name="connsiteY88" fmla="*/ 2266950 h 3892550"/>
                <a:gd name="connsiteX89" fmla="*/ 3136900 w 5619750"/>
                <a:gd name="connsiteY89" fmla="*/ 2216150 h 3892550"/>
                <a:gd name="connsiteX90" fmla="*/ 3168650 w 5619750"/>
                <a:gd name="connsiteY90" fmla="*/ 2190750 h 3892550"/>
                <a:gd name="connsiteX91" fmla="*/ 3194050 w 5619750"/>
                <a:gd name="connsiteY91" fmla="*/ 2178050 h 3892550"/>
                <a:gd name="connsiteX92" fmla="*/ 3276600 w 5619750"/>
                <a:gd name="connsiteY92" fmla="*/ 2133600 h 3892550"/>
                <a:gd name="connsiteX93" fmla="*/ 3308350 w 5619750"/>
                <a:gd name="connsiteY93" fmla="*/ 2127250 h 3892550"/>
                <a:gd name="connsiteX94" fmla="*/ 3327400 w 5619750"/>
                <a:gd name="connsiteY94" fmla="*/ 2114550 h 3892550"/>
                <a:gd name="connsiteX95" fmla="*/ 3384550 w 5619750"/>
                <a:gd name="connsiteY95" fmla="*/ 2089150 h 3892550"/>
                <a:gd name="connsiteX96" fmla="*/ 3422650 w 5619750"/>
                <a:gd name="connsiteY96" fmla="*/ 2076450 h 3892550"/>
                <a:gd name="connsiteX97" fmla="*/ 3524250 w 5619750"/>
                <a:gd name="connsiteY97" fmla="*/ 2012950 h 3892550"/>
                <a:gd name="connsiteX98" fmla="*/ 3594100 w 5619750"/>
                <a:gd name="connsiteY98" fmla="*/ 1968500 h 3892550"/>
                <a:gd name="connsiteX99" fmla="*/ 3619500 w 5619750"/>
                <a:gd name="connsiteY99" fmla="*/ 1949450 h 3892550"/>
                <a:gd name="connsiteX100" fmla="*/ 3676650 w 5619750"/>
                <a:gd name="connsiteY100" fmla="*/ 1917700 h 3892550"/>
                <a:gd name="connsiteX101" fmla="*/ 3702050 w 5619750"/>
                <a:gd name="connsiteY101" fmla="*/ 1892300 h 3892550"/>
                <a:gd name="connsiteX102" fmla="*/ 3746500 w 5619750"/>
                <a:gd name="connsiteY102" fmla="*/ 1873250 h 3892550"/>
                <a:gd name="connsiteX103" fmla="*/ 3784600 w 5619750"/>
                <a:gd name="connsiteY103" fmla="*/ 1847850 h 3892550"/>
                <a:gd name="connsiteX104" fmla="*/ 3810000 w 5619750"/>
                <a:gd name="connsiteY104" fmla="*/ 1835150 h 3892550"/>
                <a:gd name="connsiteX105" fmla="*/ 3848100 w 5619750"/>
                <a:gd name="connsiteY105" fmla="*/ 1809750 h 3892550"/>
                <a:gd name="connsiteX106" fmla="*/ 3987800 w 5619750"/>
                <a:gd name="connsiteY106" fmla="*/ 1733550 h 3892550"/>
                <a:gd name="connsiteX107" fmla="*/ 4121150 w 5619750"/>
                <a:gd name="connsiteY107" fmla="*/ 1638300 h 3892550"/>
                <a:gd name="connsiteX108" fmla="*/ 4197350 w 5619750"/>
                <a:gd name="connsiteY108" fmla="*/ 1593850 h 3892550"/>
                <a:gd name="connsiteX109" fmla="*/ 4248150 w 5619750"/>
                <a:gd name="connsiteY109" fmla="*/ 1574800 h 3892550"/>
                <a:gd name="connsiteX110" fmla="*/ 4375150 w 5619750"/>
                <a:gd name="connsiteY110" fmla="*/ 1498600 h 3892550"/>
                <a:gd name="connsiteX111" fmla="*/ 4495800 w 5619750"/>
                <a:gd name="connsiteY111" fmla="*/ 1447800 h 3892550"/>
                <a:gd name="connsiteX112" fmla="*/ 4514850 w 5619750"/>
                <a:gd name="connsiteY112" fmla="*/ 1441450 h 3892550"/>
                <a:gd name="connsiteX113" fmla="*/ 4813300 w 5619750"/>
                <a:gd name="connsiteY113" fmla="*/ 1460500 h 3892550"/>
                <a:gd name="connsiteX114" fmla="*/ 4851400 w 5619750"/>
                <a:gd name="connsiteY114" fmla="*/ 1466850 h 3892550"/>
                <a:gd name="connsiteX115" fmla="*/ 4876800 w 5619750"/>
                <a:gd name="connsiteY115" fmla="*/ 1479550 h 3892550"/>
                <a:gd name="connsiteX116" fmla="*/ 4914900 w 5619750"/>
                <a:gd name="connsiteY116" fmla="*/ 1492250 h 3892550"/>
                <a:gd name="connsiteX117" fmla="*/ 5035550 w 5619750"/>
                <a:gd name="connsiteY117" fmla="*/ 1524000 h 3892550"/>
                <a:gd name="connsiteX118" fmla="*/ 5086350 w 5619750"/>
                <a:gd name="connsiteY118" fmla="*/ 1530350 h 3892550"/>
                <a:gd name="connsiteX119" fmla="*/ 5226050 w 5619750"/>
                <a:gd name="connsiteY119" fmla="*/ 1524000 h 3892550"/>
                <a:gd name="connsiteX120" fmla="*/ 5295900 w 5619750"/>
                <a:gd name="connsiteY120" fmla="*/ 1498600 h 3892550"/>
                <a:gd name="connsiteX121" fmla="*/ 5372100 w 5619750"/>
                <a:gd name="connsiteY121" fmla="*/ 1454150 h 3892550"/>
                <a:gd name="connsiteX122" fmla="*/ 5422900 w 5619750"/>
                <a:gd name="connsiteY122" fmla="*/ 1422400 h 3892550"/>
                <a:gd name="connsiteX123" fmla="*/ 5480050 w 5619750"/>
                <a:gd name="connsiteY123" fmla="*/ 1358900 h 3892550"/>
                <a:gd name="connsiteX124" fmla="*/ 5499100 w 5619750"/>
                <a:gd name="connsiteY124" fmla="*/ 1327150 h 3892550"/>
                <a:gd name="connsiteX125" fmla="*/ 5505450 w 5619750"/>
                <a:gd name="connsiteY125" fmla="*/ 1301750 h 3892550"/>
                <a:gd name="connsiteX126" fmla="*/ 5524500 w 5619750"/>
                <a:gd name="connsiteY126" fmla="*/ 1250950 h 3892550"/>
                <a:gd name="connsiteX127" fmla="*/ 5537200 w 5619750"/>
                <a:gd name="connsiteY127" fmla="*/ 1193800 h 3892550"/>
                <a:gd name="connsiteX128" fmla="*/ 5549900 w 5619750"/>
                <a:gd name="connsiteY128" fmla="*/ 1155700 h 3892550"/>
                <a:gd name="connsiteX129" fmla="*/ 5562600 w 5619750"/>
                <a:gd name="connsiteY129" fmla="*/ 1092200 h 3892550"/>
                <a:gd name="connsiteX130" fmla="*/ 5568950 w 5619750"/>
                <a:gd name="connsiteY130" fmla="*/ 1016000 h 3892550"/>
                <a:gd name="connsiteX131" fmla="*/ 5581650 w 5619750"/>
                <a:gd name="connsiteY131" fmla="*/ 863600 h 3892550"/>
                <a:gd name="connsiteX132" fmla="*/ 5600700 w 5619750"/>
                <a:gd name="connsiteY132" fmla="*/ 793750 h 3892550"/>
                <a:gd name="connsiteX133" fmla="*/ 5607050 w 5619750"/>
                <a:gd name="connsiteY133" fmla="*/ 736600 h 3892550"/>
                <a:gd name="connsiteX134" fmla="*/ 5619750 w 5619750"/>
                <a:gd name="connsiteY134" fmla="*/ 660400 h 3892550"/>
                <a:gd name="connsiteX135" fmla="*/ 5607050 w 5619750"/>
                <a:gd name="connsiteY135" fmla="*/ 577850 h 3892550"/>
                <a:gd name="connsiteX136" fmla="*/ 5575300 w 5619750"/>
                <a:gd name="connsiteY136" fmla="*/ 533400 h 3892550"/>
                <a:gd name="connsiteX137" fmla="*/ 5543550 w 5619750"/>
                <a:gd name="connsiteY137" fmla="*/ 495300 h 3892550"/>
                <a:gd name="connsiteX138" fmla="*/ 5505450 w 5619750"/>
                <a:gd name="connsiteY138" fmla="*/ 438150 h 3892550"/>
                <a:gd name="connsiteX139" fmla="*/ 5486400 w 5619750"/>
                <a:gd name="connsiteY139" fmla="*/ 412750 h 3892550"/>
                <a:gd name="connsiteX140" fmla="*/ 5454650 w 5619750"/>
                <a:gd name="connsiteY140" fmla="*/ 368300 h 3892550"/>
                <a:gd name="connsiteX141" fmla="*/ 5429250 w 5619750"/>
                <a:gd name="connsiteY141" fmla="*/ 342900 h 3892550"/>
                <a:gd name="connsiteX142" fmla="*/ 5397500 w 5619750"/>
                <a:gd name="connsiteY142" fmla="*/ 292100 h 3892550"/>
                <a:gd name="connsiteX143" fmla="*/ 5372100 w 5619750"/>
                <a:gd name="connsiteY143" fmla="*/ 260350 h 3892550"/>
                <a:gd name="connsiteX144" fmla="*/ 5359400 w 5619750"/>
                <a:gd name="connsiteY144" fmla="*/ 241300 h 3892550"/>
                <a:gd name="connsiteX145" fmla="*/ 5340350 w 5619750"/>
                <a:gd name="connsiteY145" fmla="*/ 222250 h 3892550"/>
                <a:gd name="connsiteX146" fmla="*/ 5295900 w 5619750"/>
                <a:gd name="connsiteY146" fmla="*/ 158750 h 3892550"/>
                <a:gd name="connsiteX147" fmla="*/ 5289550 w 5619750"/>
                <a:gd name="connsiteY147" fmla="*/ 133350 h 3892550"/>
                <a:gd name="connsiteX148" fmla="*/ 5232400 w 5619750"/>
                <a:gd name="connsiteY148" fmla="*/ 88900 h 3892550"/>
                <a:gd name="connsiteX149" fmla="*/ 5181600 w 5619750"/>
                <a:gd name="connsiteY149" fmla="*/ 63500 h 3892550"/>
                <a:gd name="connsiteX150" fmla="*/ 5035550 w 5619750"/>
                <a:gd name="connsiteY150" fmla="*/ 12700 h 3892550"/>
                <a:gd name="connsiteX151" fmla="*/ 4978400 w 5619750"/>
                <a:gd name="connsiteY151" fmla="*/ 0 h 3892550"/>
                <a:gd name="connsiteX152" fmla="*/ 4794250 w 5619750"/>
                <a:gd name="connsiteY152" fmla="*/ 6350 h 3892550"/>
                <a:gd name="connsiteX153" fmla="*/ 4762500 w 5619750"/>
                <a:gd name="connsiteY153" fmla="*/ 19050 h 3892550"/>
                <a:gd name="connsiteX154" fmla="*/ 4724400 w 5619750"/>
                <a:gd name="connsiteY154" fmla="*/ 25400 h 3892550"/>
                <a:gd name="connsiteX155" fmla="*/ 4673600 w 5619750"/>
                <a:gd name="connsiteY155" fmla="*/ 69850 h 3892550"/>
                <a:gd name="connsiteX156" fmla="*/ 4641850 w 5619750"/>
                <a:gd name="connsiteY156" fmla="*/ 95250 h 3892550"/>
                <a:gd name="connsiteX157" fmla="*/ 4597400 w 5619750"/>
                <a:gd name="connsiteY157" fmla="*/ 152400 h 3892550"/>
                <a:gd name="connsiteX158" fmla="*/ 4552950 w 5619750"/>
                <a:gd name="connsiteY158" fmla="*/ 184150 h 3892550"/>
                <a:gd name="connsiteX159" fmla="*/ 4540250 w 5619750"/>
                <a:gd name="connsiteY159" fmla="*/ 203200 h 3892550"/>
                <a:gd name="connsiteX160" fmla="*/ 4514850 w 5619750"/>
                <a:gd name="connsiteY160" fmla="*/ 222250 h 3892550"/>
                <a:gd name="connsiteX161" fmla="*/ 4445000 w 5619750"/>
                <a:gd name="connsiteY161" fmla="*/ 292100 h 3892550"/>
                <a:gd name="connsiteX162" fmla="*/ 4406900 w 5619750"/>
                <a:gd name="connsiteY162" fmla="*/ 330200 h 3892550"/>
                <a:gd name="connsiteX163" fmla="*/ 4356100 w 5619750"/>
                <a:gd name="connsiteY163" fmla="*/ 400050 h 3892550"/>
                <a:gd name="connsiteX164" fmla="*/ 4330700 w 5619750"/>
                <a:gd name="connsiteY164" fmla="*/ 431800 h 3892550"/>
                <a:gd name="connsiteX165" fmla="*/ 4305300 w 5619750"/>
                <a:gd name="connsiteY165" fmla="*/ 457200 h 3892550"/>
                <a:gd name="connsiteX166" fmla="*/ 4273550 w 5619750"/>
                <a:gd name="connsiteY166" fmla="*/ 501650 h 3892550"/>
                <a:gd name="connsiteX167" fmla="*/ 4222750 w 5619750"/>
                <a:gd name="connsiteY167" fmla="*/ 552450 h 3892550"/>
                <a:gd name="connsiteX168" fmla="*/ 4197350 w 5619750"/>
                <a:gd name="connsiteY168" fmla="*/ 584200 h 3892550"/>
                <a:gd name="connsiteX169" fmla="*/ 4178300 w 5619750"/>
                <a:gd name="connsiteY169" fmla="*/ 615950 h 3892550"/>
                <a:gd name="connsiteX170" fmla="*/ 4152900 w 5619750"/>
                <a:gd name="connsiteY170" fmla="*/ 635000 h 3892550"/>
                <a:gd name="connsiteX171" fmla="*/ 4114800 w 5619750"/>
                <a:gd name="connsiteY171" fmla="*/ 704850 h 3892550"/>
                <a:gd name="connsiteX172" fmla="*/ 4095750 w 5619750"/>
                <a:gd name="connsiteY172" fmla="*/ 742950 h 3892550"/>
                <a:gd name="connsiteX173" fmla="*/ 4076700 w 5619750"/>
                <a:gd name="connsiteY173" fmla="*/ 774700 h 3892550"/>
                <a:gd name="connsiteX174" fmla="*/ 4064000 w 5619750"/>
                <a:gd name="connsiteY174" fmla="*/ 800100 h 3892550"/>
                <a:gd name="connsiteX175" fmla="*/ 4051300 w 5619750"/>
                <a:gd name="connsiteY175" fmla="*/ 819150 h 3892550"/>
                <a:gd name="connsiteX176" fmla="*/ 4038600 w 5619750"/>
                <a:gd name="connsiteY176" fmla="*/ 844550 h 3892550"/>
                <a:gd name="connsiteX177" fmla="*/ 4019550 w 5619750"/>
                <a:gd name="connsiteY177" fmla="*/ 857250 h 3892550"/>
                <a:gd name="connsiteX178" fmla="*/ 3975100 w 5619750"/>
                <a:gd name="connsiteY178" fmla="*/ 895350 h 3892550"/>
                <a:gd name="connsiteX179" fmla="*/ 3917950 w 5619750"/>
                <a:gd name="connsiteY179" fmla="*/ 927100 h 3892550"/>
                <a:gd name="connsiteX180" fmla="*/ 3879850 w 5619750"/>
                <a:gd name="connsiteY180" fmla="*/ 946150 h 3892550"/>
                <a:gd name="connsiteX181" fmla="*/ 3860800 w 5619750"/>
                <a:gd name="connsiteY181" fmla="*/ 965200 h 3892550"/>
                <a:gd name="connsiteX182" fmla="*/ 3797300 w 5619750"/>
                <a:gd name="connsiteY182" fmla="*/ 990600 h 3892550"/>
                <a:gd name="connsiteX183" fmla="*/ 3771900 w 5619750"/>
                <a:gd name="connsiteY183" fmla="*/ 1003300 h 3892550"/>
                <a:gd name="connsiteX184" fmla="*/ 3721100 w 5619750"/>
                <a:gd name="connsiteY184" fmla="*/ 1041400 h 3892550"/>
                <a:gd name="connsiteX185" fmla="*/ 3689350 w 5619750"/>
                <a:gd name="connsiteY185" fmla="*/ 1073150 h 3892550"/>
                <a:gd name="connsiteX186" fmla="*/ 3651250 w 5619750"/>
                <a:gd name="connsiteY186" fmla="*/ 1123950 h 3892550"/>
                <a:gd name="connsiteX187" fmla="*/ 3638550 w 5619750"/>
                <a:gd name="connsiteY187" fmla="*/ 1143000 h 3892550"/>
                <a:gd name="connsiteX188" fmla="*/ 3613150 w 5619750"/>
                <a:gd name="connsiteY188" fmla="*/ 1162050 h 3892550"/>
                <a:gd name="connsiteX189" fmla="*/ 3562350 w 5619750"/>
                <a:gd name="connsiteY189" fmla="*/ 1231900 h 3892550"/>
                <a:gd name="connsiteX190" fmla="*/ 3543300 w 5619750"/>
                <a:gd name="connsiteY190" fmla="*/ 1238250 h 3892550"/>
                <a:gd name="connsiteX191" fmla="*/ 3511550 w 5619750"/>
                <a:gd name="connsiteY191" fmla="*/ 1270000 h 3892550"/>
                <a:gd name="connsiteX192" fmla="*/ 3448050 w 5619750"/>
                <a:gd name="connsiteY192" fmla="*/ 1314450 h 3892550"/>
                <a:gd name="connsiteX193" fmla="*/ 3416300 w 5619750"/>
                <a:gd name="connsiteY193" fmla="*/ 1327150 h 3892550"/>
                <a:gd name="connsiteX194" fmla="*/ 3384550 w 5619750"/>
                <a:gd name="connsiteY194" fmla="*/ 1352550 h 3892550"/>
                <a:gd name="connsiteX195" fmla="*/ 3333750 w 5619750"/>
                <a:gd name="connsiteY195" fmla="*/ 1377950 h 3892550"/>
                <a:gd name="connsiteX196" fmla="*/ 3308350 w 5619750"/>
                <a:gd name="connsiteY196" fmla="*/ 1403350 h 3892550"/>
                <a:gd name="connsiteX197" fmla="*/ 3276600 w 5619750"/>
                <a:gd name="connsiteY197" fmla="*/ 1409700 h 3892550"/>
                <a:gd name="connsiteX198" fmla="*/ 3213100 w 5619750"/>
                <a:gd name="connsiteY198" fmla="*/ 1435100 h 3892550"/>
                <a:gd name="connsiteX199" fmla="*/ 3168650 w 5619750"/>
                <a:gd name="connsiteY199" fmla="*/ 1447800 h 3892550"/>
                <a:gd name="connsiteX200" fmla="*/ 3143250 w 5619750"/>
                <a:gd name="connsiteY200" fmla="*/ 1460500 h 3892550"/>
                <a:gd name="connsiteX201" fmla="*/ 3124200 w 5619750"/>
                <a:gd name="connsiteY201" fmla="*/ 1466850 h 3892550"/>
                <a:gd name="connsiteX202" fmla="*/ 3073400 w 5619750"/>
                <a:gd name="connsiteY202" fmla="*/ 1492250 h 3892550"/>
                <a:gd name="connsiteX203" fmla="*/ 3028950 w 5619750"/>
                <a:gd name="connsiteY203" fmla="*/ 1517650 h 3892550"/>
                <a:gd name="connsiteX204" fmla="*/ 3009900 w 5619750"/>
                <a:gd name="connsiteY204" fmla="*/ 1536700 h 3892550"/>
                <a:gd name="connsiteX205" fmla="*/ 2959100 w 5619750"/>
                <a:gd name="connsiteY205" fmla="*/ 1549400 h 3892550"/>
                <a:gd name="connsiteX206" fmla="*/ 2882900 w 5619750"/>
                <a:gd name="connsiteY206" fmla="*/ 1581150 h 3892550"/>
                <a:gd name="connsiteX207" fmla="*/ 2794000 w 5619750"/>
                <a:gd name="connsiteY207" fmla="*/ 1600200 h 3892550"/>
                <a:gd name="connsiteX208" fmla="*/ 2762250 w 5619750"/>
                <a:gd name="connsiteY208" fmla="*/ 1612900 h 3892550"/>
                <a:gd name="connsiteX209" fmla="*/ 2705100 w 5619750"/>
                <a:gd name="connsiteY209" fmla="*/ 1625600 h 3892550"/>
                <a:gd name="connsiteX210" fmla="*/ 2679700 w 5619750"/>
                <a:gd name="connsiteY210" fmla="*/ 1638300 h 3892550"/>
                <a:gd name="connsiteX211" fmla="*/ 2641600 w 5619750"/>
                <a:gd name="connsiteY211" fmla="*/ 1651000 h 3892550"/>
                <a:gd name="connsiteX212" fmla="*/ 2609850 w 5619750"/>
                <a:gd name="connsiteY212" fmla="*/ 1670050 h 3892550"/>
                <a:gd name="connsiteX213" fmla="*/ 2578100 w 5619750"/>
                <a:gd name="connsiteY213" fmla="*/ 1682750 h 3892550"/>
                <a:gd name="connsiteX214" fmla="*/ 2527300 w 5619750"/>
                <a:gd name="connsiteY214" fmla="*/ 1714500 h 3892550"/>
                <a:gd name="connsiteX215" fmla="*/ 2438400 w 5619750"/>
                <a:gd name="connsiteY215" fmla="*/ 1752600 h 3892550"/>
                <a:gd name="connsiteX216" fmla="*/ 2400300 w 5619750"/>
                <a:gd name="connsiteY216" fmla="*/ 1771650 h 3892550"/>
                <a:gd name="connsiteX217" fmla="*/ 2362200 w 5619750"/>
                <a:gd name="connsiteY217" fmla="*/ 1784350 h 3892550"/>
                <a:gd name="connsiteX218" fmla="*/ 2336800 w 5619750"/>
                <a:gd name="connsiteY218" fmla="*/ 1797050 h 3892550"/>
                <a:gd name="connsiteX219" fmla="*/ 2292350 w 5619750"/>
                <a:gd name="connsiteY219" fmla="*/ 1816100 h 3892550"/>
                <a:gd name="connsiteX220" fmla="*/ 2273300 w 5619750"/>
                <a:gd name="connsiteY220" fmla="*/ 1828800 h 3892550"/>
                <a:gd name="connsiteX221" fmla="*/ 2241550 w 5619750"/>
                <a:gd name="connsiteY221" fmla="*/ 1841500 h 3892550"/>
                <a:gd name="connsiteX222" fmla="*/ 2209800 w 5619750"/>
                <a:gd name="connsiteY222" fmla="*/ 1860550 h 3892550"/>
                <a:gd name="connsiteX223" fmla="*/ 2171700 w 5619750"/>
                <a:gd name="connsiteY223" fmla="*/ 1873250 h 3892550"/>
                <a:gd name="connsiteX224" fmla="*/ 2127250 w 5619750"/>
                <a:gd name="connsiteY224" fmla="*/ 1885950 h 3892550"/>
                <a:gd name="connsiteX225" fmla="*/ 2108200 w 5619750"/>
                <a:gd name="connsiteY225" fmla="*/ 1898650 h 3892550"/>
                <a:gd name="connsiteX226" fmla="*/ 2076450 w 5619750"/>
                <a:gd name="connsiteY226" fmla="*/ 1905000 h 3892550"/>
                <a:gd name="connsiteX227" fmla="*/ 2032000 w 5619750"/>
                <a:gd name="connsiteY227" fmla="*/ 1917700 h 3892550"/>
                <a:gd name="connsiteX228" fmla="*/ 2006600 w 5619750"/>
                <a:gd name="connsiteY228" fmla="*/ 1936750 h 3892550"/>
                <a:gd name="connsiteX229" fmla="*/ 1981200 w 5619750"/>
                <a:gd name="connsiteY229" fmla="*/ 1943100 h 3892550"/>
                <a:gd name="connsiteX230" fmla="*/ 1962150 w 5619750"/>
                <a:gd name="connsiteY230" fmla="*/ 1962150 h 3892550"/>
                <a:gd name="connsiteX231" fmla="*/ 1924050 w 5619750"/>
                <a:gd name="connsiteY231" fmla="*/ 1981200 h 3892550"/>
                <a:gd name="connsiteX232" fmla="*/ 1892300 w 5619750"/>
                <a:gd name="connsiteY232" fmla="*/ 2012950 h 3892550"/>
                <a:gd name="connsiteX233" fmla="*/ 1841500 w 5619750"/>
                <a:gd name="connsiteY233" fmla="*/ 2044700 h 3892550"/>
                <a:gd name="connsiteX234" fmla="*/ 1822450 w 5619750"/>
                <a:gd name="connsiteY234" fmla="*/ 2070100 h 3892550"/>
                <a:gd name="connsiteX235" fmla="*/ 1765300 w 5619750"/>
                <a:gd name="connsiteY235" fmla="*/ 2114550 h 3892550"/>
                <a:gd name="connsiteX236" fmla="*/ 1727200 w 5619750"/>
                <a:gd name="connsiteY236" fmla="*/ 2139950 h 3892550"/>
                <a:gd name="connsiteX237" fmla="*/ 1701800 w 5619750"/>
                <a:gd name="connsiteY237" fmla="*/ 2178050 h 3892550"/>
                <a:gd name="connsiteX238" fmla="*/ 1638300 w 5619750"/>
                <a:gd name="connsiteY238" fmla="*/ 2228850 h 3892550"/>
                <a:gd name="connsiteX239" fmla="*/ 1600200 w 5619750"/>
                <a:gd name="connsiteY239" fmla="*/ 2254250 h 3892550"/>
                <a:gd name="connsiteX240" fmla="*/ 1581150 w 5619750"/>
                <a:gd name="connsiteY240" fmla="*/ 2260600 h 3892550"/>
                <a:gd name="connsiteX241" fmla="*/ 1562100 w 5619750"/>
                <a:gd name="connsiteY241" fmla="*/ 2273300 h 3892550"/>
                <a:gd name="connsiteX242" fmla="*/ 1498600 w 5619750"/>
                <a:gd name="connsiteY242" fmla="*/ 2292350 h 3892550"/>
                <a:gd name="connsiteX243" fmla="*/ 1428750 w 5619750"/>
                <a:gd name="connsiteY243" fmla="*/ 2311400 h 3892550"/>
                <a:gd name="connsiteX244" fmla="*/ 1352550 w 5619750"/>
                <a:gd name="connsiteY244" fmla="*/ 2349500 h 3892550"/>
                <a:gd name="connsiteX245" fmla="*/ 1314450 w 5619750"/>
                <a:gd name="connsiteY245" fmla="*/ 2362200 h 3892550"/>
                <a:gd name="connsiteX246" fmla="*/ 1295400 w 5619750"/>
                <a:gd name="connsiteY246" fmla="*/ 2374900 h 3892550"/>
                <a:gd name="connsiteX247" fmla="*/ 1276350 w 5619750"/>
                <a:gd name="connsiteY247" fmla="*/ 2381250 h 3892550"/>
                <a:gd name="connsiteX248" fmla="*/ 1250950 w 5619750"/>
                <a:gd name="connsiteY248" fmla="*/ 2393950 h 3892550"/>
                <a:gd name="connsiteX249" fmla="*/ 1212850 w 5619750"/>
                <a:gd name="connsiteY249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55600 w 5619750"/>
                <a:gd name="connsiteY16" fmla="*/ 2901950 h 3892550"/>
                <a:gd name="connsiteX17" fmla="*/ 317500 w 5619750"/>
                <a:gd name="connsiteY17" fmla="*/ 2978150 h 3892550"/>
                <a:gd name="connsiteX18" fmla="*/ 273050 w 5619750"/>
                <a:gd name="connsiteY18" fmla="*/ 3041650 h 3892550"/>
                <a:gd name="connsiteX19" fmla="*/ 241300 w 5619750"/>
                <a:gd name="connsiteY19" fmla="*/ 3073400 h 3892550"/>
                <a:gd name="connsiteX20" fmla="*/ 222250 w 5619750"/>
                <a:gd name="connsiteY20" fmla="*/ 3098800 h 3892550"/>
                <a:gd name="connsiteX21" fmla="*/ 158750 w 5619750"/>
                <a:gd name="connsiteY21" fmla="*/ 3168650 h 3892550"/>
                <a:gd name="connsiteX22" fmla="*/ 139700 w 5619750"/>
                <a:gd name="connsiteY22" fmla="*/ 3206750 h 3892550"/>
                <a:gd name="connsiteX23" fmla="*/ 107950 w 5619750"/>
                <a:gd name="connsiteY23" fmla="*/ 3244850 h 3892550"/>
                <a:gd name="connsiteX24" fmla="*/ 57150 w 5619750"/>
                <a:gd name="connsiteY24" fmla="*/ 3333750 h 3892550"/>
                <a:gd name="connsiteX25" fmla="*/ 31750 w 5619750"/>
                <a:gd name="connsiteY25" fmla="*/ 3441700 h 3892550"/>
                <a:gd name="connsiteX26" fmla="*/ 0 w 5619750"/>
                <a:gd name="connsiteY26" fmla="*/ 3575050 h 3892550"/>
                <a:gd name="connsiteX27" fmla="*/ 19050 w 5619750"/>
                <a:gd name="connsiteY27" fmla="*/ 3727450 h 3892550"/>
                <a:gd name="connsiteX28" fmla="*/ 31750 w 5619750"/>
                <a:gd name="connsiteY28" fmla="*/ 3759200 h 3892550"/>
                <a:gd name="connsiteX29" fmla="*/ 57150 w 5619750"/>
                <a:gd name="connsiteY29" fmla="*/ 3778250 h 3892550"/>
                <a:gd name="connsiteX30" fmla="*/ 152400 w 5619750"/>
                <a:gd name="connsiteY30" fmla="*/ 3854450 h 3892550"/>
                <a:gd name="connsiteX31" fmla="*/ 152400 w 5619750"/>
                <a:gd name="connsiteY31" fmla="*/ 3854450 h 3892550"/>
                <a:gd name="connsiteX32" fmla="*/ 177800 w 5619750"/>
                <a:gd name="connsiteY32" fmla="*/ 3873500 h 3892550"/>
                <a:gd name="connsiteX33" fmla="*/ 304800 w 5619750"/>
                <a:gd name="connsiteY33" fmla="*/ 3892550 h 3892550"/>
                <a:gd name="connsiteX34" fmla="*/ 425450 w 5619750"/>
                <a:gd name="connsiteY34" fmla="*/ 3886200 h 3892550"/>
                <a:gd name="connsiteX35" fmla="*/ 476250 w 5619750"/>
                <a:gd name="connsiteY35" fmla="*/ 3873500 h 3892550"/>
                <a:gd name="connsiteX36" fmla="*/ 527050 w 5619750"/>
                <a:gd name="connsiteY36" fmla="*/ 3867150 h 3892550"/>
                <a:gd name="connsiteX37" fmla="*/ 647700 w 5619750"/>
                <a:gd name="connsiteY37" fmla="*/ 3854450 h 3892550"/>
                <a:gd name="connsiteX38" fmla="*/ 711200 w 5619750"/>
                <a:gd name="connsiteY38" fmla="*/ 3835400 h 3892550"/>
                <a:gd name="connsiteX39" fmla="*/ 749300 w 5619750"/>
                <a:gd name="connsiteY39" fmla="*/ 3829050 h 3892550"/>
                <a:gd name="connsiteX40" fmla="*/ 819150 w 5619750"/>
                <a:gd name="connsiteY40" fmla="*/ 3810000 h 3892550"/>
                <a:gd name="connsiteX41" fmla="*/ 895350 w 5619750"/>
                <a:gd name="connsiteY41" fmla="*/ 3778250 h 3892550"/>
                <a:gd name="connsiteX42" fmla="*/ 990600 w 5619750"/>
                <a:gd name="connsiteY42" fmla="*/ 3746500 h 3892550"/>
                <a:gd name="connsiteX43" fmla="*/ 1079500 w 5619750"/>
                <a:gd name="connsiteY43" fmla="*/ 3714750 h 3892550"/>
                <a:gd name="connsiteX44" fmla="*/ 1130300 w 5619750"/>
                <a:gd name="connsiteY44" fmla="*/ 3702050 h 3892550"/>
                <a:gd name="connsiteX45" fmla="*/ 1238250 w 5619750"/>
                <a:gd name="connsiteY45" fmla="*/ 3695700 h 3892550"/>
                <a:gd name="connsiteX46" fmla="*/ 1282700 w 5619750"/>
                <a:gd name="connsiteY46" fmla="*/ 3683000 h 3892550"/>
                <a:gd name="connsiteX47" fmla="*/ 1327150 w 5619750"/>
                <a:gd name="connsiteY47" fmla="*/ 3676650 h 3892550"/>
                <a:gd name="connsiteX48" fmla="*/ 1384300 w 5619750"/>
                <a:gd name="connsiteY48" fmla="*/ 3657600 h 3892550"/>
                <a:gd name="connsiteX49" fmla="*/ 1460500 w 5619750"/>
                <a:gd name="connsiteY49" fmla="*/ 3638550 h 3892550"/>
                <a:gd name="connsiteX50" fmla="*/ 1524000 w 5619750"/>
                <a:gd name="connsiteY50" fmla="*/ 3594100 h 3892550"/>
                <a:gd name="connsiteX51" fmla="*/ 1581150 w 5619750"/>
                <a:gd name="connsiteY51" fmla="*/ 3568700 h 3892550"/>
                <a:gd name="connsiteX52" fmla="*/ 1644650 w 5619750"/>
                <a:gd name="connsiteY52" fmla="*/ 3536950 h 3892550"/>
                <a:gd name="connsiteX53" fmla="*/ 1682750 w 5619750"/>
                <a:gd name="connsiteY53" fmla="*/ 3524250 h 3892550"/>
                <a:gd name="connsiteX54" fmla="*/ 1739900 w 5619750"/>
                <a:gd name="connsiteY54" fmla="*/ 3492500 h 3892550"/>
                <a:gd name="connsiteX55" fmla="*/ 1778000 w 5619750"/>
                <a:gd name="connsiteY55" fmla="*/ 3467100 h 3892550"/>
                <a:gd name="connsiteX56" fmla="*/ 1809750 w 5619750"/>
                <a:gd name="connsiteY56" fmla="*/ 3454400 h 3892550"/>
                <a:gd name="connsiteX57" fmla="*/ 1854200 w 5619750"/>
                <a:gd name="connsiteY57" fmla="*/ 3441700 h 3892550"/>
                <a:gd name="connsiteX58" fmla="*/ 1892300 w 5619750"/>
                <a:gd name="connsiteY58" fmla="*/ 3429000 h 3892550"/>
                <a:gd name="connsiteX59" fmla="*/ 1917700 w 5619750"/>
                <a:gd name="connsiteY59" fmla="*/ 3422650 h 3892550"/>
                <a:gd name="connsiteX60" fmla="*/ 1993900 w 5619750"/>
                <a:gd name="connsiteY60" fmla="*/ 3390900 h 3892550"/>
                <a:gd name="connsiteX61" fmla="*/ 2044700 w 5619750"/>
                <a:gd name="connsiteY61" fmla="*/ 3365500 h 3892550"/>
                <a:gd name="connsiteX62" fmla="*/ 2139950 w 5619750"/>
                <a:gd name="connsiteY62" fmla="*/ 3308350 h 3892550"/>
                <a:gd name="connsiteX63" fmla="*/ 2286000 w 5619750"/>
                <a:gd name="connsiteY63" fmla="*/ 3244850 h 3892550"/>
                <a:gd name="connsiteX64" fmla="*/ 2330450 w 5619750"/>
                <a:gd name="connsiteY64" fmla="*/ 3225800 h 3892550"/>
                <a:gd name="connsiteX65" fmla="*/ 2438400 w 5619750"/>
                <a:gd name="connsiteY65" fmla="*/ 3143250 h 3892550"/>
                <a:gd name="connsiteX66" fmla="*/ 2463800 w 5619750"/>
                <a:gd name="connsiteY66" fmla="*/ 3117850 h 3892550"/>
                <a:gd name="connsiteX67" fmla="*/ 2501900 w 5619750"/>
                <a:gd name="connsiteY67" fmla="*/ 3092450 h 3892550"/>
                <a:gd name="connsiteX68" fmla="*/ 2520950 w 5619750"/>
                <a:gd name="connsiteY68" fmla="*/ 3048000 h 3892550"/>
                <a:gd name="connsiteX69" fmla="*/ 2540000 w 5619750"/>
                <a:gd name="connsiteY69" fmla="*/ 3028950 h 3892550"/>
                <a:gd name="connsiteX70" fmla="*/ 2546350 w 5619750"/>
                <a:gd name="connsiteY70" fmla="*/ 3003550 h 3892550"/>
                <a:gd name="connsiteX71" fmla="*/ 2565400 w 5619750"/>
                <a:gd name="connsiteY71" fmla="*/ 2971800 h 3892550"/>
                <a:gd name="connsiteX72" fmla="*/ 2597150 w 5619750"/>
                <a:gd name="connsiteY72" fmla="*/ 2927350 h 3892550"/>
                <a:gd name="connsiteX73" fmla="*/ 2622550 w 5619750"/>
                <a:gd name="connsiteY73" fmla="*/ 2882900 h 3892550"/>
                <a:gd name="connsiteX74" fmla="*/ 2635250 w 5619750"/>
                <a:gd name="connsiteY74" fmla="*/ 2863850 h 3892550"/>
                <a:gd name="connsiteX75" fmla="*/ 2641600 w 5619750"/>
                <a:gd name="connsiteY75" fmla="*/ 2838450 h 3892550"/>
                <a:gd name="connsiteX76" fmla="*/ 2667000 w 5619750"/>
                <a:gd name="connsiteY76" fmla="*/ 2762250 h 3892550"/>
                <a:gd name="connsiteX77" fmla="*/ 2686050 w 5619750"/>
                <a:gd name="connsiteY77" fmla="*/ 2705100 h 3892550"/>
                <a:gd name="connsiteX78" fmla="*/ 2698750 w 5619750"/>
                <a:gd name="connsiteY78" fmla="*/ 2673350 h 3892550"/>
                <a:gd name="connsiteX79" fmla="*/ 2711450 w 5619750"/>
                <a:gd name="connsiteY79" fmla="*/ 2635250 h 3892550"/>
                <a:gd name="connsiteX80" fmla="*/ 2736850 w 5619750"/>
                <a:gd name="connsiteY80" fmla="*/ 2584450 h 3892550"/>
                <a:gd name="connsiteX81" fmla="*/ 2755900 w 5619750"/>
                <a:gd name="connsiteY81" fmla="*/ 2540000 h 3892550"/>
                <a:gd name="connsiteX82" fmla="*/ 2876550 w 5619750"/>
                <a:gd name="connsiteY82" fmla="*/ 2419350 h 3892550"/>
                <a:gd name="connsiteX83" fmla="*/ 2940050 w 5619750"/>
                <a:gd name="connsiteY83" fmla="*/ 2362200 h 3892550"/>
                <a:gd name="connsiteX84" fmla="*/ 2978150 w 5619750"/>
                <a:gd name="connsiteY84" fmla="*/ 2324100 h 3892550"/>
                <a:gd name="connsiteX85" fmla="*/ 3003550 w 5619750"/>
                <a:gd name="connsiteY85" fmla="*/ 2305050 h 3892550"/>
                <a:gd name="connsiteX86" fmla="*/ 3022600 w 5619750"/>
                <a:gd name="connsiteY86" fmla="*/ 2292350 h 3892550"/>
                <a:gd name="connsiteX87" fmla="*/ 3054350 w 5619750"/>
                <a:gd name="connsiteY87" fmla="*/ 2266950 h 3892550"/>
                <a:gd name="connsiteX88" fmla="*/ 3136900 w 5619750"/>
                <a:gd name="connsiteY88" fmla="*/ 2216150 h 3892550"/>
                <a:gd name="connsiteX89" fmla="*/ 3168650 w 5619750"/>
                <a:gd name="connsiteY89" fmla="*/ 2190750 h 3892550"/>
                <a:gd name="connsiteX90" fmla="*/ 3194050 w 5619750"/>
                <a:gd name="connsiteY90" fmla="*/ 2178050 h 3892550"/>
                <a:gd name="connsiteX91" fmla="*/ 3276600 w 5619750"/>
                <a:gd name="connsiteY91" fmla="*/ 2133600 h 3892550"/>
                <a:gd name="connsiteX92" fmla="*/ 3308350 w 5619750"/>
                <a:gd name="connsiteY92" fmla="*/ 2127250 h 3892550"/>
                <a:gd name="connsiteX93" fmla="*/ 3327400 w 5619750"/>
                <a:gd name="connsiteY93" fmla="*/ 2114550 h 3892550"/>
                <a:gd name="connsiteX94" fmla="*/ 3384550 w 5619750"/>
                <a:gd name="connsiteY94" fmla="*/ 2089150 h 3892550"/>
                <a:gd name="connsiteX95" fmla="*/ 3422650 w 5619750"/>
                <a:gd name="connsiteY95" fmla="*/ 2076450 h 3892550"/>
                <a:gd name="connsiteX96" fmla="*/ 3524250 w 5619750"/>
                <a:gd name="connsiteY96" fmla="*/ 2012950 h 3892550"/>
                <a:gd name="connsiteX97" fmla="*/ 3594100 w 5619750"/>
                <a:gd name="connsiteY97" fmla="*/ 1968500 h 3892550"/>
                <a:gd name="connsiteX98" fmla="*/ 3619500 w 5619750"/>
                <a:gd name="connsiteY98" fmla="*/ 1949450 h 3892550"/>
                <a:gd name="connsiteX99" fmla="*/ 3676650 w 5619750"/>
                <a:gd name="connsiteY99" fmla="*/ 1917700 h 3892550"/>
                <a:gd name="connsiteX100" fmla="*/ 3702050 w 5619750"/>
                <a:gd name="connsiteY100" fmla="*/ 1892300 h 3892550"/>
                <a:gd name="connsiteX101" fmla="*/ 3746500 w 5619750"/>
                <a:gd name="connsiteY101" fmla="*/ 1873250 h 3892550"/>
                <a:gd name="connsiteX102" fmla="*/ 3784600 w 5619750"/>
                <a:gd name="connsiteY102" fmla="*/ 1847850 h 3892550"/>
                <a:gd name="connsiteX103" fmla="*/ 3810000 w 5619750"/>
                <a:gd name="connsiteY103" fmla="*/ 1835150 h 3892550"/>
                <a:gd name="connsiteX104" fmla="*/ 3848100 w 5619750"/>
                <a:gd name="connsiteY104" fmla="*/ 1809750 h 3892550"/>
                <a:gd name="connsiteX105" fmla="*/ 3987800 w 5619750"/>
                <a:gd name="connsiteY105" fmla="*/ 1733550 h 3892550"/>
                <a:gd name="connsiteX106" fmla="*/ 4121150 w 5619750"/>
                <a:gd name="connsiteY106" fmla="*/ 1638300 h 3892550"/>
                <a:gd name="connsiteX107" fmla="*/ 4197350 w 5619750"/>
                <a:gd name="connsiteY107" fmla="*/ 1593850 h 3892550"/>
                <a:gd name="connsiteX108" fmla="*/ 4248150 w 5619750"/>
                <a:gd name="connsiteY108" fmla="*/ 1574800 h 3892550"/>
                <a:gd name="connsiteX109" fmla="*/ 4375150 w 5619750"/>
                <a:gd name="connsiteY109" fmla="*/ 1498600 h 3892550"/>
                <a:gd name="connsiteX110" fmla="*/ 4495800 w 5619750"/>
                <a:gd name="connsiteY110" fmla="*/ 1447800 h 3892550"/>
                <a:gd name="connsiteX111" fmla="*/ 4514850 w 5619750"/>
                <a:gd name="connsiteY111" fmla="*/ 1441450 h 3892550"/>
                <a:gd name="connsiteX112" fmla="*/ 4813300 w 5619750"/>
                <a:gd name="connsiteY112" fmla="*/ 1460500 h 3892550"/>
                <a:gd name="connsiteX113" fmla="*/ 4851400 w 5619750"/>
                <a:gd name="connsiteY113" fmla="*/ 1466850 h 3892550"/>
                <a:gd name="connsiteX114" fmla="*/ 4876800 w 5619750"/>
                <a:gd name="connsiteY114" fmla="*/ 1479550 h 3892550"/>
                <a:gd name="connsiteX115" fmla="*/ 4914900 w 5619750"/>
                <a:gd name="connsiteY115" fmla="*/ 1492250 h 3892550"/>
                <a:gd name="connsiteX116" fmla="*/ 5035550 w 5619750"/>
                <a:gd name="connsiteY116" fmla="*/ 1524000 h 3892550"/>
                <a:gd name="connsiteX117" fmla="*/ 5086350 w 5619750"/>
                <a:gd name="connsiteY117" fmla="*/ 1530350 h 3892550"/>
                <a:gd name="connsiteX118" fmla="*/ 5226050 w 5619750"/>
                <a:gd name="connsiteY118" fmla="*/ 1524000 h 3892550"/>
                <a:gd name="connsiteX119" fmla="*/ 5295900 w 5619750"/>
                <a:gd name="connsiteY119" fmla="*/ 1498600 h 3892550"/>
                <a:gd name="connsiteX120" fmla="*/ 5372100 w 5619750"/>
                <a:gd name="connsiteY120" fmla="*/ 1454150 h 3892550"/>
                <a:gd name="connsiteX121" fmla="*/ 5422900 w 5619750"/>
                <a:gd name="connsiteY121" fmla="*/ 1422400 h 3892550"/>
                <a:gd name="connsiteX122" fmla="*/ 5480050 w 5619750"/>
                <a:gd name="connsiteY122" fmla="*/ 1358900 h 3892550"/>
                <a:gd name="connsiteX123" fmla="*/ 5499100 w 5619750"/>
                <a:gd name="connsiteY123" fmla="*/ 1327150 h 3892550"/>
                <a:gd name="connsiteX124" fmla="*/ 5505450 w 5619750"/>
                <a:gd name="connsiteY124" fmla="*/ 1301750 h 3892550"/>
                <a:gd name="connsiteX125" fmla="*/ 5524500 w 5619750"/>
                <a:gd name="connsiteY125" fmla="*/ 1250950 h 3892550"/>
                <a:gd name="connsiteX126" fmla="*/ 5537200 w 5619750"/>
                <a:gd name="connsiteY126" fmla="*/ 1193800 h 3892550"/>
                <a:gd name="connsiteX127" fmla="*/ 5549900 w 5619750"/>
                <a:gd name="connsiteY127" fmla="*/ 1155700 h 3892550"/>
                <a:gd name="connsiteX128" fmla="*/ 5562600 w 5619750"/>
                <a:gd name="connsiteY128" fmla="*/ 1092200 h 3892550"/>
                <a:gd name="connsiteX129" fmla="*/ 5568950 w 5619750"/>
                <a:gd name="connsiteY129" fmla="*/ 1016000 h 3892550"/>
                <a:gd name="connsiteX130" fmla="*/ 5581650 w 5619750"/>
                <a:gd name="connsiteY130" fmla="*/ 863600 h 3892550"/>
                <a:gd name="connsiteX131" fmla="*/ 5600700 w 5619750"/>
                <a:gd name="connsiteY131" fmla="*/ 793750 h 3892550"/>
                <a:gd name="connsiteX132" fmla="*/ 5607050 w 5619750"/>
                <a:gd name="connsiteY132" fmla="*/ 736600 h 3892550"/>
                <a:gd name="connsiteX133" fmla="*/ 5619750 w 5619750"/>
                <a:gd name="connsiteY133" fmla="*/ 660400 h 3892550"/>
                <a:gd name="connsiteX134" fmla="*/ 5607050 w 5619750"/>
                <a:gd name="connsiteY134" fmla="*/ 577850 h 3892550"/>
                <a:gd name="connsiteX135" fmla="*/ 5575300 w 5619750"/>
                <a:gd name="connsiteY135" fmla="*/ 533400 h 3892550"/>
                <a:gd name="connsiteX136" fmla="*/ 5543550 w 5619750"/>
                <a:gd name="connsiteY136" fmla="*/ 495300 h 3892550"/>
                <a:gd name="connsiteX137" fmla="*/ 5505450 w 5619750"/>
                <a:gd name="connsiteY137" fmla="*/ 438150 h 3892550"/>
                <a:gd name="connsiteX138" fmla="*/ 5486400 w 5619750"/>
                <a:gd name="connsiteY138" fmla="*/ 412750 h 3892550"/>
                <a:gd name="connsiteX139" fmla="*/ 5454650 w 5619750"/>
                <a:gd name="connsiteY139" fmla="*/ 368300 h 3892550"/>
                <a:gd name="connsiteX140" fmla="*/ 5429250 w 5619750"/>
                <a:gd name="connsiteY140" fmla="*/ 342900 h 3892550"/>
                <a:gd name="connsiteX141" fmla="*/ 5397500 w 5619750"/>
                <a:gd name="connsiteY141" fmla="*/ 292100 h 3892550"/>
                <a:gd name="connsiteX142" fmla="*/ 5372100 w 5619750"/>
                <a:gd name="connsiteY142" fmla="*/ 260350 h 3892550"/>
                <a:gd name="connsiteX143" fmla="*/ 5359400 w 5619750"/>
                <a:gd name="connsiteY143" fmla="*/ 241300 h 3892550"/>
                <a:gd name="connsiteX144" fmla="*/ 5340350 w 5619750"/>
                <a:gd name="connsiteY144" fmla="*/ 222250 h 3892550"/>
                <a:gd name="connsiteX145" fmla="*/ 5295900 w 5619750"/>
                <a:gd name="connsiteY145" fmla="*/ 158750 h 3892550"/>
                <a:gd name="connsiteX146" fmla="*/ 5289550 w 5619750"/>
                <a:gd name="connsiteY146" fmla="*/ 133350 h 3892550"/>
                <a:gd name="connsiteX147" fmla="*/ 5232400 w 5619750"/>
                <a:gd name="connsiteY147" fmla="*/ 88900 h 3892550"/>
                <a:gd name="connsiteX148" fmla="*/ 5181600 w 5619750"/>
                <a:gd name="connsiteY148" fmla="*/ 63500 h 3892550"/>
                <a:gd name="connsiteX149" fmla="*/ 5035550 w 5619750"/>
                <a:gd name="connsiteY149" fmla="*/ 12700 h 3892550"/>
                <a:gd name="connsiteX150" fmla="*/ 4978400 w 5619750"/>
                <a:gd name="connsiteY150" fmla="*/ 0 h 3892550"/>
                <a:gd name="connsiteX151" fmla="*/ 4794250 w 5619750"/>
                <a:gd name="connsiteY151" fmla="*/ 6350 h 3892550"/>
                <a:gd name="connsiteX152" fmla="*/ 4762500 w 5619750"/>
                <a:gd name="connsiteY152" fmla="*/ 19050 h 3892550"/>
                <a:gd name="connsiteX153" fmla="*/ 4724400 w 5619750"/>
                <a:gd name="connsiteY153" fmla="*/ 25400 h 3892550"/>
                <a:gd name="connsiteX154" fmla="*/ 4673600 w 5619750"/>
                <a:gd name="connsiteY154" fmla="*/ 69850 h 3892550"/>
                <a:gd name="connsiteX155" fmla="*/ 4641850 w 5619750"/>
                <a:gd name="connsiteY155" fmla="*/ 95250 h 3892550"/>
                <a:gd name="connsiteX156" fmla="*/ 4597400 w 5619750"/>
                <a:gd name="connsiteY156" fmla="*/ 152400 h 3892550"/>
                <a:gd name="connsiteX157" fmla="*/ 4552950 w 5619750"/>
                <a:gd name="connsiteY157" fmla="*/ 184150 h 3892550"/>
                <a:gd name="connsiteX158" fmla="*/ 4540250 w 5619750"/>
                <a:gd name="connsiteY158" fmla="*/ 203200 h 3892550"/>
                <a:gd name="connsiteX159" fmla="*/ 4514850 w 5619750"/>
                <a:gd name="connsiteY159" fmla="*/ 222250 h 3892550"/>
                <a:gd name="connsiteX160" fmla="*/ 4445000 w 5619750"/>
                <a:gd name="connsiteY160" fmla="*/ 292100 h 3892550"/>
                <a:gd name="connsiteX161" fmla="*/ 4406900 w 5619750"/>
                <a:gd name="connsiteY161" fmla="*/ 330200 h 3892550"/>
                <a:gd name="connsiteX162" fmla="*/ 4356100 w 5619750"/>
                <a:gd name="connsiteY162" fmla="*/ 400050 h 3892550"/>
                <a:gd name="connsiteX163" fmla="*/ 4330700 w 5619750"/>
                <a:gd name="connsiteY163" fmla="*/ 431800 h 3892550"/>
                <a:gd name="connsiteX164" fmla="*/ 4305300 w 5619750"/>
                <a:gd name="connsiteY164" fmla="*/ 457200 h 3892550"/>
                <a:gd name="connsiteX165" fmla="*/ 4273550 w 5619750"/>
                <a:gd name="connsiteY165" fmla="*/ 501650 h 3892550"/>
                <a:gd name="connsiteX166" fmla="*/ 4222750 w 5619750"/>
                <a:gd name="connsiteY166" fmla="*/ 552450 h 3892550"/>
                <a:gd name="connsiteX167" fmla="*/ 4197350 w 5619750"/>
                <a:gd name="connsiteY167" fmla="*/ 584200 h 3892550"/>
                <a:gd name="connsiteX168" fmla="*/ 4178300 w 5619750"/>
                <a:gd name="connsiteY168" fmla="*/ 615950 h 3892550"/>
                <a:gd name="connsiteX169" fmla="*/ 4152900 w 5619750"/>
                <a:gd name="connsiteY169" fmla="*/ 635000 h 3892550"/>
                <a:gd name="connsiteX170" fmla="*/ 4114800 w 5619750"/>
                <a:gd name="connsiteY170" fmla="*/ 704850 h 3892550"/>
                <a:gd name="connsiteX171" fmla="*/ 4095750 w 5619750"/>
                <a:gd name="connsiteY171" fmla="*/ 742950 h 3892550"/>
                <a:gd name="connsiteX172" fmla="*/ 4076700 w 5619750"/>
                <a:gd name="connsiteY172" fmla="*/ 774700 h 3892550"/>
                <a:gd name="connsiteX173" fmla="*/ 4064000 w 5619750"/>
                <a:gd name="connsiteY173" fmla="*/ 800100 h 3892550"/>
                <a:gd name="connsiteX174" fmla="*/ 4051300 w 5619750"/>
                <a:gd name="connsiteY174" fmla="*/ 819150 h 3892550"/>
                <a:gd name="connsiteX175" fmla="*/ 4038600 w 5619750"/>
                <a:gd name="connsiteY175" fmla="*/ 844550 h 3892550"/>
                <a:gd name="connsiteX176" fmla="*/ 4019550 w 5619750"/>
                <a:gd name="connsiteY176" fmla="*/ 857250 h 3892550"/>
                <a:gd name="connsiteX177" fmla="*/ 3975100 w 5619750"/>
                <a:gd name="connsiteY177" fmla="*/ 895350 h 3892550"/>
                <a:gd name="connsiteX178" fmla="*/ 3917950 w 5619750"/>
                <a:gd name="connsiteY178" fmla="*/ 927100 h 3892550"/>
                <a:gd name="connsiteX179" fmla="*/ 3879850 w 5619750"/>
                <a:gd name="connsiteY179" fmla="*/ 946150 h 3892550"/>
                <a:gd name="connsiteX180" fmla="*/ 3860800 w 5619750"/>
                <a:gd name="connsiteY180" fmla="*/ 965200 h 3892550"/>
                <a:gd name="connsiteX181" fmla="*/ 3797300 w 5619750"/>
                <a:gd name="connsiteY181" fmla="*/ 990600 h 3892550"/>
                <a:gd name="connsiteX182" fmla="*/ 3771900 w 5619750"/>
                <a:gd name="connsiteY182" fmla="*/ 1003300 h 3892550"/>
                <a:gd name="connsiteX183" fmla="*/ 3721100 w 5619750"/>
                <a:gd name="connsiteY183" fmla="*/ 1041400 h 3892550"/>
                <a:gd name="connsiteX184" fmla="*/ 3689350 w 5619750"/>
                <a:gd name="connsiteY184" fmla="*/ 1073150 h 3892550"/>
                <a:gd name="connsiteX185" fmla="*/ 3651250 w 5619750"/>
                <a:gd name="connsiteY185" fmla="*/ 1123950 h 3892550"/>
                <a:gd name="connsiteX186" fmla="*/ 3638550 w 5619750"/>
                <a:gd name="connsiteY186" fmla="*/ 1143000 h 3892550"/>
                <a:gd name="connsiteX187" fmla="*/ 3613150 w 5619750"/>
                <a:gd name="connsiteY187" fmla="*/ 1162050 h 3892550"/>
                <a:gd name="connsiteX188" fmla="*/ 3562350 w 5619750"/>
                <a:gd name="connsiteY188" fmla="*/ 1231900 h 3892550"/>
                <a:gd name="connsiteX189" fmla="*/ 3543300 w 5619750"/>
                <a:gd name="connsiteY189" fmla="*/ 1238250 h 3892550"/>
                <a:gd name="connsiteX190" fmla="*/ 3511550 w 5619750"/>
                <a:gd name="connsiteY190" fmla="*/ 1270000 h 3892550"/>
                <a:gd name="connsiteX191" fmla="*/ 3448050 w 5619750"/>
                <a:gd name="connsiteY191" fmla="*/ 1314450 h 3892550"/>
                <a:gd name="connsiteX192" fmla="*/ 3416300 w 5619750"/>
                <a:gd name="connsiteY192" fmla="*/ 1327150 h 3892550"/>
                <a:gd name="connsiteX193" fmla="*/ 3384550 w 5619750"/>
                <a:gd name="connsiteY193" fmla="*/ 1352550 h 3892550"/>
                <a:gd name="connsiteX194" fmla="*/ 3333750 w 5619750"/>
                <a:gd name="connsiteY194" fmla="*/ 1377950 h 3892550"/>
                <a:gd name="connsiteX195" fmla="*/ 3308350 w 5619750"/>
                <a:gd name="connsiteY195" fmla="*/ 1403350 h 3892550"/>
                <a:gd name="connsiteX196" fmla="*/ 3276600 w 5619750"/>
                <a:gd name="connsiteY196" fmla="*/ 1409700 h 3892550"/>
                <a:gd name="connsiteX197" fmla="*/ 3213100 w 5619750"/>
                <a:gd name="connsiteY197" fmla="*/ 1435100 h 3892550"/>
                <a:gd name="connsiteX198" fmla="*/ 3168650 w 5619750"/>
                <a:gd name="connsiteY198" fmla="*/ 1447800 h 3892550"/>
                <a:gd name="connsiteX199" fmla="*/ 3143250 w 5619750"/>
                <a:gd name="connsiteY199" fmla="*/ 1460500 h 3892550"/>
                <a:gd name="connsiteX200" fmla="*/ 3124200 w 5619750"/>
                <a:gd name="connsiteY200" fmla="*/ 1466850 h 3892550"/>
                <a:gd name="connsiteX201" fmla="*/ 3073400 w 5619750"/>
                <a:gd name="connsiteY201" fmla="*/ 1492250 h 3892550"/>
                <a:gd name="connsiteX202" fmla="*/ 3028950 w 5619750"/>
                <a:gd name="connsiteY202" fmla="*/ 1517650 h 3892550"/>
                <a:gd name="connsiteX203" fmla="*/ 3009900 w 5619750"/>
                <a:gd name="connsiteY203" fmla="*/ 1536700 h 3892550"/>
                <a:gd name="connsiteX204" fmla="*/ 2959100 w 5619750"/>
                <a:gd name="connsiteY204" fmla="*/ 1549400 h 3892550"/>
                <a:gd name="connsiteX205" fmla="*/ 2882900 w 5619750"/>
                <a:gd name="connsiteY205" fmla="*/ 1581150 h 3892550"/>
                <a:gd name="connsiteX206" fmla="*/ 2794000 w 5619750"/>
                <a:gd name="connsiteY206" fmla="*/ 1600200 h 3892550"/>
                <a:gd name="connsiteX207" fmla="*/ 2762250 w 5619750"/>
                <a:gd name="connsiteY207" fmla="*/ 1612900 h 3892550"/>
                <a:gd name="connsiteX208" fmla="*/ 2705100 w 5619750"/>
                <a:gd name="connsiteY208" fmla="*/ 1625600 h 3892550"/>
                <a:gd name="connsiteX209" fmla="*/ 2679700 w 5619750"/>
                <a:gd name="connsiteY209" fmla="*/ 1638300 h 3892550"/>
                <a:gd name="connsiteX210" fmla="*/ 2641600 w 5619750"/>
                <a:gd name="connsiteY210" fmla="*/ 1651000 h 3892550"/>
                <a:gd name="connsiteX211" fmla="*/ 2609850 w 5619750"/>
                <a:gd name="connsiteY211" fmla="*/ 1670050 h 3892550"/>
                <a:gd name="connsiteX212" fmla="*/ 2578100 w 5619750"/>
                <a:gd name="connsiteY212" fmla="*/ 1682750 h 3892550"/>
                <a:gd name="connsiteX213" fmla="*/ 2527300 w 5619750"/>
                <a:gd name="connsiteY213" fmla="*/ 1714500 h 3892550"/>
                <a:gd name="connsiteX214" fmla="*/ 2438400 w 5619750"/>
                <a:gd name="connsiteY214" fmla="*/ 1752600 h 3892550"/>
                <a:gd name="connsiteX215" fmla="*/ 2400300 w 5619750"/>
                <a:gd name="connsiteY215" fmla="*/ 1771650 h 3892550"/>
                <a:gd name="connsiteX216" fmla="*/ 2362200 w 5619750"/>
                <a:gd name="connsiteY216" fmla="*/ 1784350 h 3892550"/>
                <a:gd name="connsiteX217" fmla="*/ 2336800 w 5619750"/>
                <a:gd name="connsiteY217" fmla="*/ 1797050 h 3892550"/>
                <a:gd name="connsiteX218" fmla="*/ 2292350 w 5619750"/>
                <a:gd name="connsiteY218" fmla="*/ 1816100 h 3892550"/>
                <a:gd name="connsiteX219" fmla="*/ 2273300 w 5619750"/>
                <a:gd name="connsiteY219" fmla="*/ 1828800 h 3892550"/>
                <a:gd name="connsiteX220" fmla="*/ 2241550 w 5619750"/>
                <a:gd name="connsiteY220" fmla="*/ 1841500 h 3892550"/>
                <a:gd name="connsiteX221" fmla="*/ 2209800 w 5619750"/>
                <a:gd name="connsiteY221" fmla="*/ 1860550 h 3892550"/>
                <a:gd name="connsiteX222" fmla="*/ 2171700 w 5619750"/>
                <a:gd name="connsiteY222" fmla="*/ 1873250 h 3892550"/>
                <a:gd name="connsiteX223" fmla="*/ 2127250 w 5619750"/>
                <a:gd name="connsiteY223" fmla="*/ 1885950 h 3892550"/>
                <a:gd name="connsiteX224" fmla="*/ 2108200 w 5619750"/>
                <a:gd name="connsiteY224" fmla="*/ 1898650 h 3892550"/>
                <a:gd name="connsiteX225" fmla="*/ 2076450 w 5619750"/>
                <a:gd name="connsiteY225" fmla="*/ 1905000 h 3892550"/>
                <a:gd name="connsiteX226" fmla="*/ 2032000 w 5619750"/>
                <a:gd name="connsiteY226" fmla="*/ 1917700 h 3892550"/>
                <a:gd name="connsiteX227" fmla="*/ 2006600 w 5619750"/>
                <a:gd name="connsiteY227" fmla="*/ 1936750 h 3892550"/>
                <a:gd name="connsiteX228" fmla="*/ 1981200 w 5619750"/>
                <a:gd name="connsiteY228" fmla="*/ 1943100 h 3892550"/>
                <a:gd name="connsiteX229" fmla="*/ 1962150 w 5619750"/>
                <a:gd name="connsiteY229" fmla="*/ 1962150 h 3892550"/>
                <a:gd name="connsiteX230" fmla="*/ 1924050 w 5619750"/>
                <a:gd name="connsiteY230" fmla="*/ 1981200 h 3892550"/>
                <a:gd name="connsiteX231" fmla="*/ 1892300 w 5619750"/>
                <a:gd name="connsiteY231" fmla="*/ 2012950 h 3892550"/>
                <a:gd name="connsiteX232" fmla="*/ 1841500 w 5619750"/>
                <a:gd name="connsiteY232" fmla="*/ 2044700 h 3892550"/>
                <a:gd name="connsiteX233" fmla="*/ 1822450 w 5619750"/>
                <a:gd name="connsiteY233" fmla="*/ 2070100 h 3892550"/>
                <a:gd name="connsiteX234" fmla="*/ 1765300 w 5619750"/>
                <a:gd name="connsiteY234" fmla="*/ 2114550 h 3892550"/>
                <a:gd name="connsiteX235" fmla="*/ 1727200 w 5619750"/>
                <a:gd name="connsiteY235" fmla="*/ 2139950 h 3892550"/>
                <a:gd name="connsiteX236" fmla="*/ 1701800 w 5619750"/>
                <a:gd name="connsiteY236" fmla="*/ 2178050 h 3892550"/>
                <a:gd name="connsiteX237" fmla="*/ 1638300 w 5619750"/>
                <a:gd name="connsiteY237" fmla="*/ 2228850 h 3892550"/>
                <a:gd name="connsiteX238" fmla="*/ 1600200 w 5619750"/>
                <a:gd name="connsiteY238" fmla="*/ 2254250 h 3892550"/>
                <a:gd name="connsiteX239" fmla="*/ 1581150 w 5619750"/>
                <a:gd name="connsiteY239" fmla="*/ 2260600 h 3892550"/>
                <a:gd name="connsiteX240" fmla="*/ 1562100 w 5619750"/>
                <a:gd name="connsiteY240" fmla="*/ 2273300 h 3892550"/>
                <a:gd name="connsiteX241" fmla="*/ 1498600 w 5619750"/>
                <a:gd name="connsiteY241" fmla="*/ 2292350 h 3892550"/>
                <a:gd name="connsiteX242" fmla="*/ 1428750 w 5619750"/>
                <a:gd name="connsiteY242" fmla="*/ 2311400 h 3892550"/>
                <a:gd name="connsiteX243" fmla="*/ 1352550 w 5619750"/>
                <a:gd name="connsiteY243" fmla="*/ 2349500 h 3892550"/>
                <a:gd name="connsiteX244" fmla="*/ 1314450 w 5619750"/>
                <a:gd name="connsiteY244" fmla="*/ 2362200 h 3892550"/>
                <a:gd name="connsiteX245" fmla="*/ 1295400 w 5619750"/>
                <a:gd name="connsiteY245" fmla="*/ 2374900 h 3892550"/>
                <a:gd name="connsiteX246" fmla="*/ 1276350 w 5619750"/>
                <a:gd name="connsiteY246" fmla="*/ 2381250 h 3892550"/>
                <a:gd name="connsiteX247" fmla="*/ 1250950 w 5619750"/>
                <a:gd name="connsiteY247" fmla="*/ 2393950 h 3892550"/>
                <a:gd name="connsiteX248" fmla="*/ 1212850 w 5619750"/>
                <a:gd name="connsiteY248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21150 w 5619750"/>
                <a:gd name="connsiteY105" fmla="*/ 1638300 h 3892550"/>
                <a:gd name="connsiteX106" fmla="*/ 4197350 w 5619750"/>
                <a:gd name="connsiteY106" fmla="*/ 1593850 h 3892550"/>
                <a:gd name="connsiteX107" fmla="*/ 4248150 w 5619750"/>
                <a:gd name="connsiteY107" fmla="*/ 1574800 h 3892550"/>
                <a:gd name="connsiteX108" fmla="*/ 4375150 w 5619750"/>
                <a:gd name="connsiteY108" fmla="*/ 1498600 h 3892550"/>
                <a:gd name="connsiteX109" fmla="*/ 4495800 w 5619750"/>
                <a:gd name="connsiteY109" fmla="*/ 1447800 h 3892550"/>
                <a:gd name="connsiteX110" fmla="*/ 4514850 w 5619750"/>
                <a:gd name="connsiteY110" fmla="*/ 1441450 h 3892550"/>
                <a:gd name="connsiteX111" fmla="*/ 4813300 w 5619750"/>
                <a:gd name="connsiteY111" fmla="*/ 1460500 h 3892550"/>
                <a:gd name="connsiteX112" fmla="*/ 4851400 w 5619750"/>
                <a:gd name="connsiteY112" fmla="*/ 1466850 h 3892550"/>
                <a:gd name="connsiteX113" fmla="*/ 4876800 w 5619750"/>
                <a:gd name="connsiteY113" fmla="*/ 1479550 h 3892550"/>
                <a:gd name="connsiteX114" fmla="*/ 4914900 w 5619750"/>
                <a:gd name="connsiteY114" fmla="*/ 1492250 h 3892550"/>
                <a:gd name="connsiteX115" fmla="*/ 5035550 w 5619750"/>
                <a:gd name="connsiteY115" fmla="*/ 1524000 h 3892550"/>
                <a:gd name="connsiteX116" fmla="*/ 5086350 w 5619750"/>
                <a:gd name="connsiteY116" fmla="*/ 1530350 h 3892550"/>
                <a:gd name="connsiteX117" fmla="*/ 5226050 w 5619750"/>
                <a:gd name="connsiteY117" fmla="*/ 1524000 h 3892550"/>
                <a:gd name="connsiteX118" fmla="*/ 5295900 w 5619750"/>
                <a:gd name="connsiteY118" fmla="*/ 1498600 h 3892550"/>
                <a:gd name="connsiteX119" fmla="*/ 5372100 w 5619750"/>
                <a:gd name="connsiteY119" fmla="*/ 1454150 h 3892550"/>
                <a:gd name="connsiteX120" fmla="*/ 5422900 w 5619750"/>
                <a:gd name="connsiteY120" fmla="*/ 1422400 h 3892550"/>
                <a:gd name="connsiteX121" fmla="*/ 5480050 w 5619750"/>
                <a:gd name="connsiteY121" fmla="*/ 1358900 h 3892550"/>
                <a:gd name="connsiteX122" fmla="*/ 5499100 w 5619750"/>
                <a:gd name="connsiteY122" fmla="*/ 1327150 h 3892550"/>
                <a:gd name="connsiteX123" fmla="*/ 5505450 w 5619750"/>
                <a:gd name="connsiteY123" fmla="*/ 1301750 h 3892550"/>
                <a:gd name="connsiteX124" fmla="*/ 5524500 w 5619750"/>
                <a:gd name="connsiteY124" fmla="*/ 1250950 h 3892550"/>
                <a:gd name="connsiteX125" fmla="*/ 5537200 w 5619750"/>
                <a:gd name="connsiteY125" fmla="*/ 1193800 h 3892550"/>
                <a:gd name="connsiteX126" fmla="*/ 5549900 w 5619750"/>
                <a:gd name="connsiteY126" fmla="*/ 1155700 h 3892550"/>
                <a:gd name="connsiteX127" fmla="*/ 5562600 w 5619750"/>
                <a:gd name="connsiteY127" fmla="*/ 1092200 h 3892550"/>
                <a:gd name="connsiteX128" fmla="*/ 5568950 w 5619750"/>
                <a:gd name="connsiteY128" fmla="*/ 1016000 h 3892550"/>
                <a:gd name="connsiteX129" fmla="*/ 5581650 w 5619750"/>
                <a:gd name="connsiteY129" fmla="*/ 863600 h 3892550"/>
                <a:gd name="connsiteX130" fmla="*/ 5600700 w 5619750"/>
                <a:gd name="connsiteY130" fmla="*/ 793750 h 3892550"/>
                <a:gd name="connsiteX131" fmla="*/ 5607050 w 5619750"/>
                <a:gd name="connsiteY131" fmla="*/ 736600 h 3892550"/>
                <a:gd name="connsiteX132" fmla="*/ 5619750 w 5619750"/>
                <a:gd name="connsiteY132" fmla="*/ 660400 h 3892550"/>
                <a:gd name="connsiteX133" fmla="*/ 5607050 w 5619750"/>
                <a:gd name="connsiteY133" fmla="*/ 577850 h 3892550"/>
                <a:gd name="connsiteX134" fmla="*/ 5575300 w 5619750"/>
                <a:gd name="connsiteY134" fmla="*/ 533400 h 3892550"/>
                <a:gd name="connsiteX135" fmla="*/ 5543550 w 5619750"/>
                <a:gd name="connsiteY135" fmla="*/ 495300 h 3892550"/>
                <a:gd name="connsiteX136" fmla="*/ 5505450 w 5619750"/>
                <a:gd name="connsiteY136" fmla="*/ 438150 h 3892550"/>
                <a:gd name="connsiteX137" fmla="*/ 5486400 w 5619750"/>
                <a:gd name="connsiteY137" fmla="*/ 412750 h 3892550"/>
                <a:gd name="connsiteX138" fmla="*/ 5454650 w 5619750"/>
                <a:gd name="connsiteY138" fmla="*/ 368300 h 3892550"/>
                <a:gd name="connsiteX139" fmla="*/ 5429250 w 5619750"/>
                <a:gd name="connsiteY139" fmla="*/ 342900 h 3892550"/>
                <a:gd name="connsiteX140" fmla="*/ 5397500 w 5619750"/>
                <a:gd name="connsiteY140" fmla="*/ 292100 h 3892550"/>
                <a:gd name="connsiteX141" fmla="*/ 5372100 w 5619750"/>
                <a:gd name="connsiteY141" fmla="*/ 260350 h 3892550"/>
                <a:gd name="connsiteX142" fmla="*/ 5359400 w 5619750"/>
                <a:gd name="connsiteY142" fmla="*/ 241300 h 3892550"/>
                <a:gd name="connsiteX143" fmla="*/ 5340350 w 5619750"/>
                <a:gd name="connsiteY143" fmla="*/ 222250 h 3892550"/>
                <a:gd name="connsiteX144" fmla="*/ 5295900 w 5619750"/>
                <a:gd name="connsiteY144" fmla="*/ 158750 h 3892550"/>
                <a:gd name="connsiteX145" fmla="*/ 5289550 w 5619750"/>
                <a:gd name="connsiteY145" fmla="*/ 133350 h 3892550"/>
                <a:gd name="connsiteX146" fmla="*/ 5232400 w 5619750"/>
                <a:gd name="connsiteY146" fmla="*/ 88900 h 3892550"/>
                <a:gd name="connsiteX147" fmla="*/ 5181600 w 5619750"/>
                <a:gd name="connsiteY147" fmla="*/ 63500 h 3892550"/>
                <a:gd name="connsiteX148" fmla="*/ 5035550 w 5619750"/>
                <a:gd name="connsiteY148" fmla="*/ 12700 h 3892550"/>
                <a:gd name="connsiteX149" fmla="*/ 4978400 w 5619750"/>
                <a:gd name="connsiteY149" fmla="*/ 0 h 3892550"/>
                <a:gd name="connsiteX150" fmla="*/ 4794250 w 5619750"/>
                <a:gd name="connsiteY150" fmla="*/ 6350 h 3892550"/>
                <a:gd name="connsiteX151" fmla="*/ 4762500 w 5619750"/>
                <a:gd name="connsiteY151" fmla="*/ 19050 h 3892550"/>
                <a:gd name="connsiteX152" fmla="*/ 4724400 w 5619750"/>
                <a:gd name="connsiteY152" fmla="*/ 25400 h 3892550"/>
                <a:gd name="connsiteX153" fmla="*/ 4673600 w 5619750"/>
                <a:gd name="connsiteY153" fmla="*/ 69850 h 3892550"/>
                <a:gd name="connsiteX154" fmla="*/ 4641850 w 5619750"/>
                <a:gd name="connsiteY154" fmla="*/ 95250 h 3892550"/>
                <a:gd name="connsiteX155" fmla="*/ 4597400 w 5619750"/>
                <a:gd name="connsiteY155" fmla="*/ 152400 h 3892550"/>
                <a:gd name="connsiteX156" fmla="*/ 4552950 w 5619750"/>
                <a:gd name="connsiteY156" fmla="*/ 184150 h 3892550"/>
                <a:gd name="connsiteX157" fmla="*/ 4540250 w 5619750"/>
                <a:gd name="connsiteY157" fmla="*/ 203200 h 3892550"/>
                <a:gd name="connsiteX158" fmla="*/ 4514850 w 5619750"/>
                <a:gd name="connsiteY158" fmla="*/ 222250 h 3892550"/>
                <a:gd name="connsiteX159" fmla="*/ 4445000 w 5619750"/>
                <a:gd name="connsiteY159" fmla="*/ 292100 h 3892550"/>
                <a:gd name="connsiteX160" fmla="*/ 4406900 w 5619750"/>
                <a:gd name="connsiteY160" fmla="*/ 330200 h 3892550"/>
                <a:gd name="connsiteX161" fmla="*/ 4356100 w 5619750"/>
                <a:gd name="connsiteY161" fmla="*/ 400050 h 3892550"/>
                <a:gd name="connsiteX162" fmla="*/ 4330700 w 5619750"/>
                <a:gd name="connsiteY162" fmla="*/ 431800 h 3892550"/>
                <a:gd name="connsiteX163" fmla="*/ 4305300 w 5619750"/>
                <a:gd name="connsiteY163" fmla="*/ 457200 h 3892550"/>
                <a:gd name="connsiteX164" fmla="*/ 4273550 w 5619750"/>
                <a:gd name="connsiteY164" fmla="*/ 501650 h 3892550"/>
                <a:gd name="connsiteX165" fmla="*/ 4222750 w 5619750"/>
                <a:gd name="connsiteY165" fmla="*/ 552450 h 3892550"/>
                <a:gd name="connsiteX166" fmla="*/ 4197350 w 5619750"/>
                <a:gd name="connsiteY166" fmla="*/ 584200 h 3892550"/>
                <a:gd name="connsiteX167" fmla="*/ 4178300 w 5619750"/>
                <a:gd name="connsiteY167" fmla="*/ 615950 h 3892550"/>
                <a:gd name="connsiteX168" fmla="*/ 4152900 w 5619750"/>
                <a:gd name="connsiteY168" fmla="*/ 635000 h 3892550"/>
                <a:gd name="connsiteX169" fmla="*/ 4114800 w 5619750"/>
                <a:gd name="connsiteY169" fmla="*/ 704850 h 3892550"/>
                <a:gd name="connsiteX170" fmla="*/ 4095750 w 5619750"/>
                <a:gd name="connsiteY170" fmla="*/ 742950 h 3892550"/>
                <a:gd name="connsiteX171" fmla="*/ 4076700 w 5619750"/>
                <a:gd name="connsiteY171" fmla="*/ 774700 h 3892550"/>
                <a:gd name="connsiteX172" fmla="*/ 4064000 w 5619750"/>
                <a:gd name="connsiteY172" fmla="*/ 800100 h 3892550"/>
                <a:gd name="connsiteX173" fmla="*/ 4051300 w 5619750"/>
                <a:gd name="connsiteY173" fmla="*/ 819150 h 3892550"/>
                <a:gd name="connsiteX174" fmla="*/ 4038600 w 5619750"/>
                <a:gd name="connsiteY174" fmla="*/ 844550 h 3892550"/>
                <a:gd name="connsiteX175" fmla="*/ 4019550 w 5619750"/>
                <a:gd name="connsiteY175" fmla="*/ 857250 h 3892550"/>
                <a:gd name="connsiteX176" fmla="*/ 3975100 w 5619750"/>
                <a:gd name="connsiteY176" fmla="*/ 895350 h 3892550"/>
                <a:gd name="connsiteX177" fmla="*/ 3917950 w 5619750"/>
                <a:gd name="connsiteY177" fmla="*/ 927100 h 3892550"/>
                <a:gd name="connsiteX178" fmla="*/ 3879850 w 5619750"/>
                <a:gd name="connsiteY178" fmla="*/ 946150 h 3892550"/>
                <a:gd name="connsiteX179" fmla="*/ 3860800 w 5619750"/>
                <a:gd name="connsiteY179" fmla="*/ 965200 h 3892550"/>
                <a:gd name="connsiteX180" fmla="*/ 3797300 w 5619750"/>
                <a:gd name="connsiteY180" fmla="*/ 990600 h 3892550"/>
                <a:gd name="connsiteX181" fmla="*/ 3771900 w 5619750"/>
                <a:gd name="connsiteY181" fmla="*/ 1003300 h 3892550"/>
                <a:gd name="connsiteX182" fmla="*/ 3721100 w 5619750"/>
                <a:gd name="connsiteY182" fmla="*/ 1041400 h 3892550"/>
                <a:gd name="connsiteX183" fmla="*/ 3689350 w 5619750"/>
                <a:gd name="connsiteY183" fmla="*/ 1073150 h 3892550"/>
                <a:gd name="connsiteX184" fmla="*/ 3651250 w 5619750"/>
                <a:gd name="connsiteY184" fmla="*/ 1123950 h 3892550"/>
                <a:gd name="connsiteX185" fmla="*/ 3638550 w 5619750"/>
                <a:gd name="connsiteY185" fmla="*/ 1143000 h 3892550"/>
                <a:gd name="connsiteX186" fmla="*/ 3613150 w 5619750"/>
                <a:gd name="connsiteY186" fmla="*/ 1162050 h 3892550"/>
                <a:gd name="connsiteX187" fmla="*/ 3562350 w 5619750"/>
                <a:gd name="connsiteY187" fmla="*/ 1231900 h 3892550"/>
                <a:gd name="connsiteX188" fmla="*/ 3543300 w 5619750"/>
                <a:gd name="connsiteY188" fmla="*/ 1238250 h 3892550"/>
                <a:gd name="connsiteX189" fmla="*/ 3511550 w 5619750"/>
                <a:gd name="connsiteY189" fmla="*/ 1270000 h 3892550"/>
                <a:gd name="connsiteX190" fmla="*/ 3448050 w 5619750"/>
                <a:gd name="connsiteY190" fmla="*/ 1314450 h 3892550"/>
                <a:gd name="connsiteX191" fmla="*/ 3416300 w 5619750"/>
                <a:gd name="connsiteY191" fmla="*/ 1327150 h 3892550"/>
                <a:gd name="connsiteX192" fmla="*/ 3384550 w 5619750"/>
                <a:gd name="connsiteY192" fmla="*/ 1352550 h 3892550"/>
                <a:gd name="connsiteX193" fmla="*/ 3333750 w 5619750"/>
                <a:gd name="connsiteY193" fmla="*/ 1377950 h 3892550"/>
                <a:gd name="connsiteX194" fmla="*/ 3308350 w 5619750"/>
                <a:gd name="connsiteY194" fmla="*/ 1403350 h 3892550"/>
                <a:gd name="connsiteX195" fmla="*/ 3276600 w 5619750"/>
                <a:gd name="connsiteY195" fmla="*/ 1409700 h 3892550"/>
                <a:gd name="connsiteX196" fmla="*/ 3213100 w 5619750"/>
                <a:gd name="connsiteY196" fmla="*/ 1435100 h 3892550"/>
                <a:gd name="connsiteX197" fmla="*/ 3168650 w 5619750"/>
                <a:gd name="connsiteY197" fmla="*/ 1447800 h 3892550"/>
                <a:gd name="connsiteX198" fmla="*/ 3143250 w 5619750"/>
                <a:gd name="connsiteY198" fmla="*/ 1460500 h 3892550"/>
                <a:gd name="connsiteX199" fmla="*/ 3124200 w 5619750"/>
                <a:gd name="connsiteY199" fmla="*/ 1466850 h 3892550"/>
                <a:gd name="connsiteX200" fmla="*/ 3073400 w 5619750"/>
                <a:gd name="connsiteY200" fmla="*/ 1492250 h 3892550"/>
                <a:gd name="connsiteX201" fmla="*/ 3028950 w 5619750"/>
                <a:gd name="connsiteY201" fmla="*/ 1517650 h 3892550"/>
                <a:gd name="connsiteX202" fmla="*/ 3009900 w 5619750"/>
                <a:gd name="connsiteY202" fmla="*/ 1536700 h 3892550"/>
                <a:gd name="connsiteX203" fmla="*/ 2959100 w 5619750"/>
                <a:gd name="connsiteY203" fmla="*/ 1549400 h 3892550"/>
                <a:gd name="connsiteX204" fmla="*/ 2882900 w 5619750"/>
                <a:gd name="connsiteY204" fmla="*/ 1581150 h 3892550"/>
                <a:gd name="connsiteX205" fmla="*/ 2794000 w 5619750"/>
                <a:gd name="connsiteY205" fmla="*/ 1600200 h 3892550"/>
                <a:gd name="connsiteX206" fmla="*/ 2762250 w 5619750"/>
                <a:gd name="connsiteY206" fmla="*/ 1612900 h 3892550"/>
                <a:gd name="connsiteX207" fmla="*/ 2705100 w 5619750"/>
                <a:gd name="connsiteY207" fmla="*/ 1625600 h 3892550"/>
                <a:gd name="connsiteX208" fmla="*/ 2679700 w 5619750"/>
                <a:gd name="connsiteY208" fmla="*/ 1638300 h 3892550"/>
                <a:gd name="connsiteX209" fmla="*/ 2641600 w 5619750"/>
                <a:gd name="connsiteY209" fmla="*/ 1651000 h 3892550"/>
                <a:gd name="connsiteX210" fmla="*/ 2609850 w 5619750"/>
                <a:gd name="connsiteY210" fmla="*/ 1670050 h 3892550"/>
                <a:gd name="connsiteX211" fmla="*/ 2578100 w 5619750"/>
                <a:gd name="connsiteY211" fmla="*/ 1682750 h 3892550"/>
                <a:gd name="connsiteX212" fmla="*/ 2527300 w 5619750"/>
                <a:gd name="connsiteY212" fmla="*/ 1714500 h 3892550"/>
                <a:gd name="connsiteX213" fmla="*/ 2438400 w 5619750"/>
                <a:gd name="connsiteY213" fmla="*/ 1752600 h 3892550"/>
                <a:gd name="connsiteX214" fmla="*/ 2400300 w 5619750"/>
                <a:gd name="connsiteY214" fmla="*/ 1771650 h 3892550"/>
                <a:gd name="connsiteX215" fmla="*/ 2362200 w 5619750"/>
                <a:gd name="connsiteY215" fmla="*/ 1784350 h 3892550"/>
                <a:gd name="connsiteX216" fmla="*/ 2336800 w 5619750"/>
                <a:gd name="connsiteY216" fmla="*/ 1797050 h 3892550"/>
                <a:gd name="connsiteX217" fmla="*/ 2292350 w 5619750"/>
                <a:gd name="connsiteY217" fmla="*/ 1816100 h 3892550"/>
                <a:gd name="connsiteX218" fmla="*/ 2273300 w 5619750"/>
                <a:gd name="connsiteY218" fmla="*/ 1828800 h 3892550"/>
                <a:gd name="connsiteX219" fmla="*/ 2241550 w 5619750"/>
                <a:gd name="connsiteY219" fmla="*/ 1841500 h 3892550"/>
                <a:gd name="connsiteX220" fmla="*/ 2209800 w 5619750"/>
                <a:gd name="connsiteY220" fmla="*/ 1860550 h 3892550"/>
                <a:gd name="connsiteX221" fmla="*/ 2171700 w 5619750"/>
                <a:gd name="connsiteY221" fmla="*/ 1873250 h 3892550"/>
                <a:gd name="connsiteX222" fmla="*/ 2127250 w 5619750"/>
                <a:gd name="connsiteY222" fmla="*/ 1885950 h 3892550"/>
                <a:gd name="connsiteX223" fmla="*/ 2108200 w 5619750"/>
                <a:gd name="connsiteY223" fmla="*/ 1898650 h 3892550"/>
                <a:gd name="connsiteX224" fmla="*/ 2076450 w 5619750"/>
                <a:gd name="connsiteY224" fmla="*/ 1905000 h 3892550"/>
                <a:gd name="connsiteX225" fmla="*/ 2032000 w 5619750"/>
                <a:gd name="connsiteY225" fmla="*/ 1917700 h 3892550"/>
                <a:gd name="connsiteX226" fmla="*/ 2006600 w 5619750"/>
                <a:gd name="connsiteY226" fmla="*/ 1936750 h 3892550"/>
                <a:gd name="connsiteX227" fmla="*/ 1981200 w 5619750"/>
                <a:gd name="connsiteY227" fmla="*/ 1943100 h 3892550"/>
                <a:gd name="connsiteX228" fmla="*/ 1962150 w 5619750"/>
                <a:gd name="connsiteY228" fmla="*/ 1962150 h 3892550"/>
                <a:gd name="connsiteX229" fmla="*/ 1924050 w 5619750"/>
                <a:gd name="connsiteY229" fmla="*/ 1981200 h 3892550"/>
                <a:gd name="connsiteX230" fmla="*/ 1892300 w 5619750"/>
                <a:gd name="connsiteY230" fmla="*/ 2012950 h 3892550"/>
                <a:gd name="connsiteX231" fmla="*/ 1841500 w 5619750"/>
                <a:gd name="connsiteY231" fmla="*/ 2044700 h 3892550"/>
                <a:gd name="connsiteX232" fmla="*/ 1822450 w 5619750"/>
                <a:gd name="connsiteY232" fmla="*/ 2070100 h 3892550"/>
                <a:gd name="connsiteX233" fmla="*/ 1765300 w 5619750"/>
                <a:gd name="connsiteY233" fmla="*/ 2114550 h 3892550"/>
                <a:gd name="connsiteX234" fmla="*/ 1727200 w 5619750"/>
                <a:gd name="connsiteY234" fmla="*/ 2139950 h 3892550"/>
                <a:gd name="connsiteX235" fmla="*/ 1701800 w 5619750"/>
                <a:gd name="connsiteY235" fmla="*/ 2178050 h 3892550"/>
                <a:gd name="connsiteX236" fmla="*/ 1638300 w 5619750"/>
                <a:gd name="connsiteY236" fmla="*/ 2228850 h 3892550"/>
                <a:gd name="connsiteX237" fmla="*/ 1600200 w 5619750"/>
                <a:gd name="connsiteY237" fmla="*/ 2254250 h 3892550"/>
                <a:gd name="connsiteX238" fmla="*/ 1581150 w 5619750"/>
                <a:gd name="connsiteY238" fmla="*/ 2260600 h 3892550"/>
                <a:gd name="connsiteX239" fmla="*/ 1562100 w 5619750"/>
                <a:gd name="connsiteY239" fmla="*/ 2273300 h 3892550"/>
                <a:gd name="connsiteX240" fmla="*/ 1498600 w 5619750"/>
                <a:gd name="connsiteY240" fmla="*/ 2292350 h 3892550"/>
                <a:gd name="connsiteX241" fmla="*/ 1428750 w 5619750"/>
                <a:gd name="connsiteY241" fmla="*/ 2311400 h 3892550"/>
                <a:gd name="connsiteX242" fmla="*/ 1352550 w 5619750"/>
                <a:gd name="connsiteY242" fmla="*/ 2349500 h 3892550"/>
                <a:gd name="connsiteX243" fmla="*/ 1314450 w 5619750"/>
                <a:gd name="connsiteY243" fmla="*/ 2362200 h 3892550"/>
                <a:gd name="connsiteX244" fmla="*/ 1295400 w 5619750"/>
                <a:gd name="connsiteY244" fmla="*/ 2374900 h 3892550"/>
                <a:gd name="connsiteX245" fmla="*/ 1276350 w 5619750"/>
                <a:gd name="connsiteY245" fmla="*/ 2381250 h 3892550"/>
                <a:gd name="connsiteX246" fmla="*/ 1250950 w 5619750"/>
                <a:gd name="connsiteY246" fmla="*/ 2393950 h 3892550"/>
                <a:gd name="connsiteX247" fmla="*/ 1212850 w 5619750"/>
                <a:gd name="connsiteY247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28950 w 5619750"/>
                <a:gd name="connsiteY200" fmla="*/ 1517650 h 3892550"/>
                <a:gd name="connsiteX201" fmla="*/ 3009900 w 5619750"/>
                <a:gd name="connsiteY201" fmla="*/ 1536700 h 3892550"/>
                <a:gd name="connsiteX202" fmla="*/ 2959100 w 5619750"/>
                <a:gd name="connsiteY202" fmla="*/ 1549400 h 3892550"/>
                <a:gd name="connsiteX203" fmla="*/ 2882900 w 5619750"/>
                <a:gd name="connsiteY203" fmla="*/ 1581150 h 3892550"/>
                <a:gd name="connsiteX204" fmla="*/ 2794000 w 5619750"/>
                <a:gd name="connsiteY204" fmla="*/ 1600200 h 3892550"/>
                <a:gd name="connsiteX205" fmla="*/ 2762250 w 5619750"/>
                <a:gd name="connsiteY205" fmla="*/ 1612900 h 3892550"/>
                <a:gd name="connsiteX206" fmla="*/ 2705100 w 5619750"/>
                <a:gd name="connsiteY206" fmla="*/ 1625600 h 3892550"/>
                <a:gd name="connsiteX207" fmla="*/ 2679700 w 5619750"/>
                <a:gd name="connsiteY207" fmla="*/ 1638300 h 3892550"/>
                <a:gd name="connsiteX208" fmla="*/ 2641600 w 5619750"/>
                <a:gd name="connsiteY208" fmla="*/ 1651000 h 3892550"/>
                <a:gd name="connsiteX209" fmla="*/ 2609850 w 5619750"/>
                <a:gd name="connsiteY209" fmla="*/ 1670050 h 3892550"/>
                <a:gd name="connsiteX210" fmla="*/ 2578100 w 5619750"/>
                <a:gd name="connsiteY210" fmla="*/ 1682750 h 3892550"/>
                <a:gd name="connsiteX211" fmla="*/ 2527300 w 5619750"/>
                <a:gd name="connsiteY211" fmla="*/ 1714500 h 3892550"/>
                <a:gd name="connsiteX212" fmla="*/ 2438400 w 5619750"/>
                <a:gd name="connsiteY212" fmla="*/ 1752600 h 3892550"/>
                <a:gd name="connsiteX213" fmla="*/ 2400300 w 5619750"/>
                <a:gd name="connsiteY213" fmla="*/ 1771650 h 3892550"/>
                <a:gd name="connsiteX214" fmla="*/ 2362200 w 5619750"/>
                <a:gd name="connsiteY214" fmla="*/ 1784350 h 3892550"/>
                <a:gd name="connsiteX215" fmla="*/ 2336800 w 5619750"/>
                <a:gd name="connsiteY215" fmla="*/ 1797050 h 3892550"/>
                <a:gd name="connsiteX216" fmla="*/ 2292350 w 5619750"/>
                <a:gd name="connsiteY216" fmla="*/ 1816100 h 3892550"/>
                <a:gd name="connsiteX217" fmla="*/ 2273300 w 5619750"/>
                <a:gd name="connsiteY217" fmla="*/ 1828800 h 3892550"/>
                <a:gd name="connsiteX218" fmla="*/ 2241550 w 5619750"/>
                <a:gd name="connsiteY218" fmla="*/ 1841500 h 3892550"/>
                <a:gd name="connsiteX219" fmla="*/ 2209800 w 5619750"/>
                <a:gd name="connsiteY219" fmla="*/ 1860550 h 3892550"/>
                <a:gd name="connsiteX220" fmla="*/ 2171700 w 5619750"/>
                <a:gd name="connsiteY220" fmla="*/ 1873250 h 3892550"/>
                <a:gd name="connsiteX221" fmla="*/ 2127250 w 5619750"/>
                <a:gd name="connsiteY221" fmla="*/ 1885950 h 3892550"/>
                <a:gd name="connsiteX222" fmla="*/ 2108200 w 5619750"/>
                <a:gd name="connsiteY222" fmla="*/ 1898650 h 3892550"/>
                <a:gd name="connsiteX223" fmla="*/ 2076450 w 5619750"/>
                <a:gd name="connsiteY223" fmla="*/ 1905000 h 3892550"/>
                <a:gd name="connsiteX224" fmla="*/ 2032000 w 5619750"/>
                <a:gd name="connsiteY224" fmla="*/ 1917700 h 3892550"/>
                <a:gd name="connsiteX225" fmla="*/ 2006600 w 5619750"/>
                <a:gd name="connsiteY225" fmla="*/ 1936750 h 3892550"/>
                <a:gd name="connsiteX226" fmla="*/ 1981200 w 5619750"/>
                <a:gd name="connsiteY226" fmla="*/ 1943100 h 3892550"/>
                <a:gd name="connsiteX227" fmla="*/ 1962150 w 5619750"/>
                <a:gd name="connsiteY227" fmla="*/ 1962150 h 3892550"/>
                <a:gd name="connsiteX228" fmla="*/ 1924050 w 5619750"/>
                <a:gd name="connsiteY228" fmla="*/ 1981200 h 3892550"/>
                <a:gd name="connsiteX229" fmla="*/ 1892300 w 5619750"/>
                <a:gd name="connsiteY229" fmla="*/ 2012950 h 3892550"/>
                <a:gd name="connsiteX230" fmla="*/ 1841500 w 5619750"/>
                <a:gd name="connsiteY230" fmla="*/ 2044700 h 3892550"/>
                <a:gd name="connsiteX231" fmla="*/ 1822450 w 5619750"/>
                <a:gd name="connsiteY231" fmla="*/ 2070100 h 3892550"/>
                <a:gd name="connsiteX232" fmla="*/ 1765300 w 5619750"/>
                <a:gd name="connsiteY232" fmla="*/ 2114550 h 3892550"/>
                <a:gd name="connsiteX233" fmla="*/ 1727200 w 5619750"/>
                <a:gd name="connsiteY233" fmla="*/ 2139950 h 3892550"/>
                <a:gd name="connsiteX234" fmla="*/ 1701800 w 5619750"/>
                <a:gd name="connsiteY234" fmla="*/ 2178050 h 3892550"/>
                <a:gd name="connsiteX235" fmla="*/ 1638300 w 5619750"/>
                <a:gd name="connsiteY235" fmla="*/ 2228850 h 3892550"/>
                <a:gd name="connsiteX236" fmla="*/ 1600200 w 5619750"/>
                <a:gd name="connsiteY236" fmla="*/ 2254250 h 3892550"/>
                <a:gd name="connsiteX237" fmla="*/ 1581150 w 5619750"/>
                <a:gd name="connsiteY237" fmla="*/ 2260600 h 3892550"/>
                <a:gd name="connsiteX238" fmla="*/ 1562100 w 5619750"/>
                <a:gd name="connsiteY238" fmla="*/ 2273300 h 3892550"/>
                <a:gd name="connsiteX239" fmla="*/ 1498600 w 5619750"/>
                <a:gd name="connsiteY239" fmla="*/ 2292350 h 3892550"/>
                <a:gd name="connsiteX240" fmla="*/ 1428750 w 5619750"/>
                <a:gd name="connsiteY240" fmla="*/ 2311400 h 3892550"/>
                <a:gd name="connsiteX241" fmla="*/ 1352550 w 5619750"/>
                <a:gd name="connsiteY241" fmla="*/ 2349500 h 3892550"/>
                <a:gd name="connsiteX242" fmla="*/ 1314450 w 5619750"/>
                <a:gd name="connsiteY242" fmla="*/ 2362200 h 3892550"/>
                <a:gd name="connsiteX243" fmla="*/ 1295400 w 5619750"/>
                <a:gd name="connsiteY243" fmla="*/ 2374900 h 3892550"/>
                <a:gd name="connsiteX244" fmla="*/ 1276350 w 5619750"/>
                <a:gd name="connsiteY244" fmla="*/ 2381250 h 3892550"/>
                <a:gd name="connsiteX245" fmla="*/ 1250950 w 5619750"/>
                <a:gd name="connsiteY245" fmla="*/ 2393950 h 3892550"/>
                <a:gd name="connsiteX246" fmla="*/ 1212850 w 5619750"/>
                <a:gd name="connsiteY246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09900 w 5619750"/>
                <a:gd name="connsiteY200" fmla="*/ 1536700 h 3892550"/>
                <a:gd name="connsiteX201" fmla="*/ 2959100 w 5619750"/>
                <a:gd name="connsiteY201" fmla="*/ 1549400 h 3892550"/>
                <a:gd name="connsiteX202" fmla="*/ 2882900 w 5619750"/>
                <a:gd name="connsiteY202" fmla="*/ 1581150 h 3892550"/>
                <a:gd name="connsiteX203" fmla="*/ 2794000 w 5619750"/>
                <a:gd name="connsiteY203" fmla="*/ 1600200 h 3892550"/>
                <a:gd name="connsiteX204" fmla="*/ 2762250 w 5619750"/>
                <a:gd name="connsiteY204" fmla="*/ 1612900 h 3892550"/>
                <a:gd name="connsiteX205" fmla="*/ 2705100 w 5619750"/>
                <a:gd name="connsiteY205" fmla="*/ 1625600 h 3892550"/>
                <a:gd name="connsiteX206" fmla="*/ 2679700 w 5619750"/>
                <a:gd name="connsiteY206" fmla="*/ 1638300 h 3892550"/>
                <a:gd name="connsiteX207" fmla="*/ 2641600 w 5619750"/>
                <a:gd name="connsiteY207" fmla="*/ 1651000 h 3892550"/>
                <a:gd name="connsiteX208" fmla="*/ 2609850 w 5619750"/>
                <a:gd name="connsiteY208" fmla="*/ 1670050 h 3892550"/>
                <a:gd name="connsiteX209" fmla="*/ 2578100 w 5619750"/>
                <a:gd name="connsiteY209" fmla="*/ 1682750 h 3892550"/>
                <a:gd name="connsiteX210" fmla="*/ 2527300 w 5619750"/>
                <a:gd name="connsiteY210" fmla="*/ 1714500 h 3892550"/>
                <a:gd name="connsiteX211" fmla="*/ 2438400 w 5619750"/>
                <a:gd name="connsiteY211" fmla="*/ 1752600 h 3892550"/>
                <a:gd name="connsiteX212" fmla="*/ 2400300 w 5619750"/>
                <a:gd name="connsiteY212" fmla="*/ 1771650 h 3892550"/>
                <a:gd name="connsiteX213" fmla="*/ 2362200 w 5619750"/>
                <a:gd name="connsiteY213" fmla="*/ 1784350 h 3892550"/>
                <a:gd name="connsiteX214" fmla="*/ 2336800 w 5619750"/>
                <a:gd name="connsiteY214" fmla="*/ 1797050 h 3892550"/>
                <a:gd name="connsiteX215" fmla="*/ 2292350 w 5619750"/>
                <a:gd name="connsiteY215" fmla="*/ 1816100 h 3892550"/>
                <a:gd name="connsiteX216" fmla="*/ 2273300 w 5619750"/>
                <a:gd name="connsiteY216" fmla="*/ 1828800 h 3892550"/>
                <a:gd name="connsiteX217" fmla="*/ 2241550 w 5619750"/>
                <a:gd name="connsiteY217" fmla="*/ 1841500 h 3892550"/>
                <a:gd name="connsiteX218" fmla="*/ 2209800 w 5619750"/>
                <a:gd name="connsiteY218" fmla="*/ 1860550 h 3892550"/>
                <a:gd name="connsiteX219" fmla="*/ 2171700 w 5619750"/>
                <a:gd name="connsiteY219" fmla="*/ 1873250 h 3892550"/>
                <a:gd name="connsiteX220" fmla="*/ 2127250 w 5619750"/>
                <a:gd name="connsiteY220" fmla="*/ 1885950 h 3892550"/>
                <a:gd name="connsiteX221" fmla="*/ 2108200 w 5619750"/>
                <a:gd name="connsiteY221" fmla="*/ 1898650 h 3892550"/>
                <a:gd name="connsiteX222" fmla="*/ 2076450 w 5619750"/>
                <a:gd name="connsiteY222" fmla="*/ 1905000 h 3892550"/>
                <a:gd name="connsiteX223" fmla="*/ 2032000 w 5619750"/>
                <a:gd name="connsiteY223" fmla="*/ 1917700 h 3892550"/>
                <a:gd name="connsiteX224" fmla="*/ 2006600 w 5619750"/>
                <a:gd name="connsiteY224" fmla="*/ 1936750 h 3892550"/>
                <a:gd name="connsiteX225" fmla="*/ 1981200 w 5619750"/>
                <a:gd name="connsiteY225" fmla="*/ 1943100 h 3892550"/>
                <a:gd name="connsiteX226" fmla="*/ 1962150 w 5619750"/>
                <a:gd name="connsiteY226" fmla="*/ 1962150 h 3892550"/>
                <a:gd name="connsiteX227" fmla="*/ 1924050 w 5619750"/>
                <a:gd name="connsiteY227" fmla="*/ 1981200 h 3892550"/>
                <a:gd name="connsiteX228" fmla="*/ 1892300 w 5619750"/>
                <a:gd name="connsiteY228" fmla="*/ 2012950 h 3892550"/>
                <a:gd name="connsiteX229" fmla="*/ 1841500 w 5619750"/>
                <a:gd name="connsiteY229" fmla="*/ 2044700 h 3892550"/>
                <a:gd name="connsiteX230" fmla="*/ 1822450 w 5619750"/>
                <a:gd name="connsiteY230" fmla="*/ 2070100 h 3892550"/>
                <a:gd name="connsiteX231" fmla="*/ 1765300 w 5619750"/>
                <a:gd name="connsiteY231" fmla="*/ 2114550 h 3892550"/>
                <a:gd name="connsiteX232" fmla="*/ 1727200 w 5619750"/>
                <a:gd name="connsiteY232" fmla="*/ 2139950 h 3892550"/>
                <a:gd name="connsiteX233" fmla="*/ 1701800 w 5619750"/>
                <a:gd name="connsiteY233" fmla="*/ 2178050 h 3892550"/>
                <a:gd name="connsiteX234" fmla="*/ 1638300 w 5619750"/>
                <a:gd name="connsiteY234" fmla="*/ 2228850 h 3892550"/>
                <a:gd name="connsiteX235" fmla="*/ 1600200 w 5619750"/>
                <a:gd name="connsiteY235" fmla="*/ 2254250 h 3892550"/>
                <a:gd name="connsiteX236" fmla="*/ 1581150 w 5619750"/>
                <a:gd name="connsiteY236" fmla="*/ 2260600 h 3892550"/>
                <a:gd name="connsiteX237" fmla="*/ 1562100 w 5619750"/>
                <a:gd name="connsiteY237" fmla="*/ 2273300 h 3892550"/>
                <a:gd name="connsiteX238" fmla="*/ 1498600 w 5619750"/>
                <a:gd name="connsiteY238" fmla="*/ 2292350 h 3892550"/>
                <a:gd name="connsiteX239" fmla="*/ 1428750 w 5619750"/>
                <a:gd name="connsiteY239" fmla="*/ 2311400 h 3892550"/>
                <a:gd name="connsiteX240" fmla="*/ 1352550 w 5619750"/>
                <a:gd name="connsiteY240" fmla="*/ 2349500 h 3892550"/>
                <a:gd name="connsiteX241" fmla="*/ 1314450 w 5619750"/>
                <a:gd name="connsiteY241" fmla="*/ 2362200 h 3892550"/>
                <a:gd name="connsiteX242" fmla="*/ 1295400 w 5619750"/>
                <a:gd name="connsiteY242" fmla="*/ 2374900 h 3892550"/>
                <a:gd name="connsiteX243" fmla="*/ 1276350 w 5619750"/>
                <a:gd name="connsiteY243" fmla="*/ 2381250 h 3892550"/>
                <a:gd name="connsiteX244" fmla="*/ 1250950 w 5619750"/>
                <a:gd name="connsiteY244" fmla="*/ 2393950 h 3892550"/>
                <a:gd name="connsiteX245" fmla="*/ 1212850 w 5619750"/>
                <a:gd name="connsiteY245" fmla="*/ 2432050 h 389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</a:cxnLst>
              <a:rect l="l" t="t" r="r" b="b"/>
              <a:pathLst>
                <a:path w="5619750" h="3892550">
                  <a:moveTo>
                    <a:pt x="1212850" y="2432050"/>
                  </a:moveTo>
                  <a:cubicBezTo>
                    <a:pt x="1201208" y="2439458"/>
                    <a:pt x="1191784" y="2436874"/>
                    <a:pt x="1181100" y="2438400"/>
                  </a:cubicBezTo>
                  <a:cubicBezTo>
                    <a:pt x="1147313" y="2443227"/>
                    <a:pt x="1113253" y="2446037"/>
                    <a:pt x="1079500" y="2451100"/>
                  </a:cubicBezTo>
                  <a:cubicBezTo>
                    <a:pt x="1070869" y="2452395"/>
                    <a:pt x="1062272" y="2454386"/>
                    <a:pt x="1054100" y="2457450"/>
                  </a:cubicBezTo>
                  <a:cubicBezTo>
                    <a:pt x="1041088" y="2462329"/>
                    <a:pt x="1021085" y="2473956"/>
                    <a:pt x="1009650" y="2482850"/>
                  </a:cubicBezTo>
                  <a:cubicBezTo>
                    <a:pt x="996601" y="2492999"/>
                    <a:pt x="984920" y="2504877"/>
                    <a:pt x="971550" y="2514600"/>
                  </a:cubicBezTo>
                  <a:cubicBezTo>
                    <a:pt x="946174" y="2533055"/>
                    <a:pt x="936346" y="2535032"/>
                    <a:pt x="908050" y="2546350"/>
                  </a:cubicBezTo>
                  <a:cubicBezTo>
                    <a:pt x="865480" y="2588920"/>
                    <a:pt x="853017" y="2582333"/>
                    <a:pt x="825500" y="2597150"/>
                  </a:cubicBezTo>
                  <a:cubicBezTo>
                    <a:pt x="797983" y="2611967"/>
                    <a:pt x="762000" y="2626783"/>
                    <a:pt x="742950" y="2635250"/>
                  </a:cubicBezTo>
                  <a:cubicBezTo>
                    <a:pt x="723900" y="2643717"/>
                    <a:pt x="721395" y="2642852"/>
                    <a:pt x="711200" y="2647950"/>
                  </a:cubicBezTo>
                  <a:cubicBezTo>
                    <a:pt x="704374" y="2651363"/>
                    <a:pt x="698976" y="2657237"/>
                    <a:pt x="692150" y="2660650"/>
                  </a:cubicBezTo>
                  <a:cubicBezTo>
                    <a:pt x="654533" y="2679458"/>
                    <a:pt x="661481" y="2667212"/>
                    <a:pt x="622300" y="2692400"/>
                  </a:cubicBezTo>
                  <a:cubicBezTo>
                    <a:pt x="604495" y="2703846"/>
                    <a:pt x="591153" y="2722639"/>
                    <a:pt x="571500" y="2730500"/>
                  </a:cubicBezTo>
                  <a:cubicBezTo>
                    <a:pt x="560917" y="2734733"/>
                    <a:pt x="550166" y="2738571"/>
                    <a:pt x="539750" y="2743200"/>
                  </a:cubicBezTo>
                  <a:cubicBezTo>
                    <a:pt x="503739" y="2759205"/>
                    <a:pt x="468393" y="2784017"/>
                    <a:pt x="438150" y="2806700"/>
                  </a:cubicBezTo>
                  <a:cubicBezTo>
                    <a:pt x="429683" y="2813050"/>
                    <a:pt x="432858" y="2797175"/>
                    <a:pt x="412750" y="2825750"/>
                  </a:cubicBezTo>
                  <a:cubicBezTo>
                    <a:pt x="392642" y="2854325"/>
                    <a:pt x="340783" y="2942167"/>
                    <a:pt x="317500" y="2978150"/>
                  </a:cubicBezTo>
                  <a:cubicBezTo>
                    <a:pt x="304838" y="3028797"/>
                    <a:pt x="321346" y="2981280"/>
                    <a:pt x="273050" y="3041650"/>
                  </a:cubicBezTo>
                  <a:cubicBezTo>
                    <a:pt x="244517" y="3077317"/>
                    <a:pt x="278410" y="3061030"/>
                    <a:pt x="241300" y="3073400"/>
                  </a:cubicBezTo>
                  <a:cubicBezTo>
                    <a:pt x="234950" y="3081867"/>
                    <a:pt x="236008" y="3082925"/>
                    <a:pt x="222250" y="3098800"/>
                  </a:cubicBezTo>
                  <a:cubicBezTo>
                    <a:pt x="208492" y="3114675"/>
                    <a:pt x="172508" y="3150658"/>
                    <a:pt x="158750" y="3168650"/>
                  </a:cubicBezTo>
                  <a:cubicBezTo>
                    <a:pt x="152400" y="3181350"/>
                    <a:pt x="147576" y="3194936"/>
                    <a:pt x="139700" y="3206750"/>
                  </a:cubicBezTo>
                  <a:cubicBezTo>
                    <a:pt x="130530" y="3220505"/>
                    <a:pt x="116455" y="3230674"/>
                    <a:pt x="107950" y="3244850"/>
                  </a:cubicBezTo>
                  <a:cubicBezTo>
                    <a:pt x="33779" y="3368468"/>
                    <a:pt x="123702" y="3250560"/>
                    <a:pt x="57150" y="3333750"/>
                  </a:cubicBezTo>
                  <a:cubicBezTo>
                    <a:pt x="44450" y="3366558"/>
                    <a:pt x="41275" y="3401483"/>
                    <a:pt x="31750" y="3441700"/>
                  </a:cubicBezTo>
                  <a:cubicBezTo>
                    <a:pt x="22225" y="3481917"/>
                    <a:pt x="13097" y="3483370"/>
                    <a:pt x="0" y="3575050"/>
                  </a:cubicBezTo>
                  <a:cubicBezTo>
                    <a:pt x="6350" y="3625850"/>
                    <a:pt x="10352" y="3676999"/>
                    <a:pt x="19050" y="3727450"/>
                  </a:cubicBezTo>
                  <a:cubicBezTo>
                    <a:pt x="20987" y="3738683"/>
                    <a:pt x="24911" y="3750081"/>
                    <a:pt x="31750" y="3759200"/>
                  </a:cubicBezTo>
                  <a:cubicBezTo>
                    <a:pt x="38100" y="3767667"/>
                    <a:pt x="49666" y="3770766"/>
                    <a:pt x="57150" y="3778250"/>
                  </a:cubicBezTo>
                  <a:cubicBezTo>
                    <a:pt x="131882" y="3852982"/>
                    <a:pt x="-40386" y="3725926"/>
                    <a:pt x="152400" y="3854450"/>
                  </a:cubicBezTo>
                  <a:lnTo>
                    <a:pt x="152400" y="3854450"/>
                  </a:lnTo>
                  <a:cubicBezTo>
                    <a:pt x="160867" y="3860800"/>
                    <a:pt x="168031" y="3869429"/>
                    <a:pt x="177800" y="3873500"/>
                  </a:cubicBezTo>
                  <a:cubicBezTo>
                    <a:pt x="215564" y="3889235"/>
                    <a:pt x="266350" y="3889346"/>
                    <a:pt x="304800" y="3892550"/>
                  </a:cubicBezTo>
                  <a:cubicBezTo>
                    <a:pt x="345017" y="3890433"/>
                    <a:pt x="385424" y="3890647"/>
                    <a:pt x="425450" y="3886200"/>
                  </a:cubicBezTo>
                  <a:cubicBezTo>
                    <a:pt x="442798" y="3884272"/>
                    <a:pt x="459094" y="3876717"/>
                    <a:pt x="476250" y="3873500"/>
                  </a:cubicBezTo>
                  <a:cubicBezTo>
                    <a:pt x="493023" y="3870355"/>
                    <a:pt x="510135" y="3869405"/>
                    <a:pt x="527050" y="3867150"/>
                  </a:cubicBezTo>
                  <a:cubicBezTo>
                    <a:pt x="610005" y="3856089"/>
                    <a:pt x="533982" y="3863927"/>
                    <a:pt x="647700" y="3854450"/>
                  </a:cubicBezTo>
                  <a:cubicBezTo>
                    <a:pt x="668867" y="3848100"/>
                    <a:pt x="689761" y="3840760"/>
                    <a:pt x="711200" y="3835400"/>
                  </a:cubicBezTo>
                  <a:cubicBezTo>
                    <a:pt x="723691" y="3832277"/>
                    <a:pt x="736632" y="3831353"/>
                    <a:pt x="749300" y="3829050"/>
                  </a:cubicBezTo>
                  <a:cubicBezTo>
                    <a:pt x="779781" y="3823508"/>
                    <a:pt x="788667" y="3821854"/>
                    <a:pt x="819150" y="3810000"/>
                  </a:cubicBezTo>
                  <a:cubicBezTo>
                    <a:pt x="844796" y="3800027"/>
                    <a:pt x="868892" y="3785809"/>
                    <a:pt x="895350" y="3778250"/>
                  </a:cubicBezTo>
                  <a:cubicBezTo>
                    <a:pt x="945031" y="3764055"/>
                    <a:pt x="939640" y="3766884"/>
                    <a:pt x="990600" y="3746500"/>
                  </a:cubicBezTo>
                  <a:cubicBezTo>
                    <a:pt x="1052815" y="3721614"/>
                    <a:pt x="1016108" y="3731655"/>
                    <a:pt x="1079500" y="3714750"/>
                  </a:cubicBezTo>
                  <a:cubicBezTo>
                    <a:pt x="1096365" y="3710253"/>
                    <a:pt x="1112970" y="3704130"/>
                    <a:pt x="1130300" y="3702050"/>
                  </a:cubicBezTo>
                  <a:cubicBezTo>
                    <a:pt x="1166089" y="3697755"/>
                    <a:pt x="1202267" y="3697817"/>
                    <a:pt x="1238250" y="3695700"/>
                  </a:cubicBezTo>
                  <a:cubicBezTo>
                    <a:pt x="1253067" y="3691467"/>
                    <a:pt x="1267632" y="3686229"/>
                    <a:pt x="1282700" y="3683000"/>
                  </a:cubicBezTo>
                  <a:cubicBezTo>
                    <a:pt x="1297335" y="3679864"/>
                    <a:pt x="1312630" y="3680280"/>
                    <a:pt x="1327150" y="3676650"/>
                  </a:cubicBezTo>
                  <a:cubicBezTo>
                    <a:pt x="1346631" y="3671780"/>
                    <a:pt x="1364992" y="3663117"/>
                    <a:pt x="1384300" y="3657600"/>
                  </a:cubicBezTo>
                  <a:cubicBezTo>
                    <a:pt x="1409474" y="3650407"/>
                    <a:pt x="1435100" y="3644900"/>
                    <a:pt x="1460500" y="3638550"/>
                  </a:cubicBezTo>
                  <a:cubicBezTo>
                    <a:pt x="1493228" y="3612368"/>
                    <a:pt x="1488514" y="3613814"/>
                    <a:pt x="1524000" y="3594100"/>
                  </a:cubicBezTo>
                  <a:cubicBezTo>
                    <a:pt x="1562598" y="3572657"/>
                    <a:pt x="1536996" y="3589305"/>
                    <a:pt x="1581150" y="3568700"/>
                  </a:cubicBezTo>
                  <a:cubicBezTo>
                    <a:pt x="1602595" y="3558692"/>
                    <a:pt x="1622199" y="3544434"/>
                    <a:pt x="1644650" y="3536950"/>
                  </a:cubicBezTo>
                  <a:cubicBezTo>
                    <a:pt x="1657350" y="3532717"/>
                    <a:pt x="1670321" y="3529222"/>
                    <a:pt x="1682750" y="3524250"/>
                  </a:cubicBezTo>
                  <a:cubicBezTo>
                    <a:pt x="1699069" y="3517723"/>
                    <a:pt x="1726267" y="3501175"/>
                    <a:pt x="1739900" y="3492500"/>
                  </a:cubicBezTo>
                  <a:cubicBezTo>
                    <a:pt x="1752777" y="3484305"/>
                    <a:pt x="1764600" y="3474409"/>
                    <a:pt x="1778000" y="3467100"/>
                  </a:cubicBezTo>
                  <a:cubicBezTo>
                    <a:pt x="1788007" y="3461642"/>
                    <a:pt x="1798936" y="3458005"/>
                    <a:pt x="1809750" y="3454400"/>
                  </a:cubicBezTo>
                  <a:cubicBezTo>
                    <a:pt x="1824369" y="3449527"/>
                    <a:pt x="1839472" y="3446232"/>
                    <a:pt x="1854200" y="3441700"/>
                  </a:cubicBezTo>
                  <a:cubicBezTo>
                    <a:pt x="1866995" y="3437763"/>
                    <a:pt x="1879478" y="3432847"/>
                    <a:pt x="1892300" y="3429000"/>
                  </a:cubicBezTo>
                  <a:cubicBezTo>
                    <a:pt x="1900659" y="3426492"/>
                    <a:pt x="1909528" y="3425714"/>
                    <a:pt x="1917700" y="3422650"/>
                  </a:cubicBezTo>
                  <a:cubicBezTo>
                    <a:pt x="1943465" y="3412988"/>
                    <a:pt x="1969288" y="3403206"/>
                    <a:pt x="1993900" y="3390900"/>
                  </a:cubicBezTo>
                  <a:cubicBezTo>
                    <a:pt x="2010833" y="3382433"/>
                    <a:pt x="2028218" y="3374816"/>
                    <a:pt x="2044700" y="3365500"/>
                  </a:cubicBezTo>
                  <a:cubicBezTo>
                    <a:pt x="2076934" y="3347281"/>
                    <a:pt x="2105281" y="3321351"/>
                    <a:pt x="2139950" y="3308350"/>
                  </a:cubicBezTo>
                  <a:cubicBezTo>
                    <a:pt x="2349399" y="3229807"/>
                    <a:pt x="2166801" y="3304450"/>
                    <a:pt x="2286000" y="3244850"/>
                  </a:cubicBezTo>
                  <a:cubicBezTo>
                    <a:pt x="2300418" y="3237641"/>
                    <a:pt x="2316257" y="3233443"/>
                    <a:pt x="2330450" y="3225800"/>
                  </a:cubicBezTo>
                  <a:cubicBezTo>
                    <a:pt x="2359722" y="3210038"/>
                    <a:pt x="2423470" y="3158180"/>
                    <a:pt x="2438400" y="3143250"/>
                  </a:cubicBezTo>
                  <a:cubicBezTo>
                    <a:pt x="2446867" y="3134783"/>
                    <a:pt x="2454450" y="3125330"/>
                    <a:pt x="2463800" y="3117850"/>
                  </a:cubicBezTo>
                  <a:cubicBezTo>
                    <a:pt x="2475719" y="3108315"/>
                    <a:pt x="2489200" y="3100917"/>
                    <a:pt x="2501900" y="3092450"/>
                  </a:cubicBezTo>
                  <a:cubicBezTo>
                    <a:pt x="2508250" y="3077633"/>
                    <a:pt x="2512656" y="3061823"/>
                    <a:pt x="2520950" y="3048000"/>
                  </a:cubicBezTo>
                  <a:cubicBezTo>
                    <a:pt x="2525570" y="3040299"/>
                    <a:pt x="2535545" y="3036747"/>
                    <a:pt x="2540000" y="3028950"/>
                  </a:cubicBezTo>
                  <a:cubicBezTo>
                    <a:pt x="2544330" y="3021373"/>
                    <a:pt x="2542806" y="3011525"/>
                    <a:pt x="2546350" y="3003550"/>
                  </a:cubicBezTo>
                  <a:cubicBezTo>
                    <a:pt x="2551363" y="2992272"/>
                    <a:pt x="2558859" y="2982266"/>
                    <a:pt x="2565400" y="2971800"/>
                  </a:cubicBezTo>
                  <a:cubicBezTo>
                    <a:pt x="2580365" y="2947856"/>
                    <a:pt x="2578521" y="2953431"/>
                    <a:pt x="2597150" y="2927350"/>
                  </a:cubicBezTo>
                  <a:cubicBezTo>
                    <a:pt x="2619251" y="2896408"/>
                    <a:pt x="2601289" y="2920106"/>
                    <a:pt x="2622550" y="2882900"/>
                  </a:cubicBezTo>
                  <a:cubicBezTo>
                    <a:pt x="2626336" y="2876274"/>
                    <a:pt x="2631017" y="2870200"/>
                    <a:pt x="2635250" y="2863850"/>
                  </a:cubicBezTo>
                  <a:cubicBezTo>
                    <a:pt x="2637367" y="2855383"/>
                    <a:pt x="2639033" y="2846791"/>
                    <a:pt x="2641600" y="2838450"/>
                  </a:cubicBezTo>
                  <a:cubicBezTo>
                    <a:pt x="2649474" y="2812860"/>
                    <a:pt x="2658533" y="2787650"/>
                    <a:pt x="2667000" y="2762250"/>
                  </a:cubicBezTo>
                  <a:lnTo>
                    <a:pt x="2686050" y="2705100"/>
                  </a:lnTo>
                  <a:cubicBezTo>
                    <a:pt x="2690283" y="2694517"/>
                    <a:pt x="2694855" y="2684062"/>
                    <a:pt x="2698750" y="2673350"/>
                  </a:cubicBezTo>
                  <a:cubicBezTo>
                    <a:pt x="2703325" y="2660769"/>
                    <a:pt x="2706177" y="2647555"/>
                    <a:pt x="2711450" y="2635250"/>
                  </a:cubicBezTo>
                  <a:cubicBezTo>
                    <a:pt x="2718908" y="2617849"/>
                    <a:pt x="2729392" y="2601851"/>
                    <a:pt x="2736850" y="2584450"/>
                  </a:cubicBezTo>
                  <a:cubicBezTo>
                    <a:pt x="2743200" y="2569633"/>
                    <a:pt x="2747356" y="2553670"/>
                    <a:pt x="2755900" y="2540000"/>
                  </a:cubicBezTo>
                  <a:cubicBezTo>
                    <a:pt x="2805942" y="2459933"/>
                    <a:pt x="2801959" y="2493941"/>
                    <a:pt x="2876550" y="2419350"/>
                  </a:cubicBezTo>
                  <a:cubicBezTo>
                    <a:pt x="2975446" y="2320454"/>
                    <a:pt x="2844488" y="2449075"/>
                    <a:pt x="2940050" y="2362200"/>
                  </a:cubicBezTo>
                  <a:cubicBezTo>
                    <a:pt x="2953340" y="2350118"/>
                    <a:pt x="2963782" y="2334876"/>
                    <a:pt x="2978150" y="2324100"/>
                  </a:cubicBezTo>
                  <a:cubicBezTo>
                    <a:pt x="2986617" y="2317750"/>
                    <a:pt x="2994938" y="2311201"/>
                    <a:pt x="3003550" y="2305050"/>
                  </a:cubicBezTo>
                  <a:cubicBezTo>
                    <a:pt x="3009760" y="2300614"/>
                    <a:pt x="3016495" y="2296929"/>
                    <a:pt x="3022600" y="2292350"/>
                  </a:cubicBezTo>
                  <a:cubicBezTo>
                    <a:pt x="3033443" y="2284218"/>
                    <a:pt x="3043389" y="2274922"/>
                    <a:pt x="3054350" y="2266950"/>
                  </a:cubicBezTo>
                  <a:cubicBezTo>
                    <a:pt x="3135452" y="2207966"/>
                    <a:pt x="3046994" y="2276087"/>
                    <a:pt x="3136900" y="2216150"/>
                  </a:cubicBezTo>
                  <a:cubicBezTo>
                    <a:pt x="3148177" y="2208632"/>
                    <a:pt x="3157373" y="2198268"/>
                    <a:pt x="3168650" y="2190750"/>
                  </a:cubicBezTo>
                  <a:cubicBezTo>
                    <a:pt x="3176526" y="2185499"/>
                    <a:pt x="3185775" y="2182647"/>
                    <a:pt x="3194050" y="2178050"/>
                  </a:cubicBezTo>
                  <a:cubicBezTo>
                    <a:pt x="3227298" y="2159579"/>
                    <a:pt x="3237365" y="2148690"/>
                    <a:pt x="3276600" y="2133600"/>
                  </a:cubicBezTo>
                  <a:cubicBezTo>
                    <a:pt x="3286674" y="2129726"/>
                    <a:pt x="3297767" y="2129367"/>
                    <a:pt x="3308350" y="2127250"/>
                  </a:cubicBezTo>
                  <a:cubicBezTo>
                    <a:pt x="3314700" y="2123017"/>
                    <a:pt x="3320774" y="2118336"/>
                    <a:pt x="3327400" y="2114550"/>
                  </a:cubicBezTo>
                  <a:cubicBezTo>
                    <a:pt x="3344868" y="2104568"/>
                    <a:pt x="3365839" y="2095954"/>
                    <a:pt x="3384550" y="2089150"/>
                  </a:cubicBezTo>
                  <a:cubicBezTo>
                    <a:pt x="3397131" y="2084575"/>
                    <a:pt x="3410898" y="2082860"/>
                    <a:pt x="3422650" y="2076450"/>
                  </a:cubicBezTo>
                  <a:cubicBezTo>
                    <a:pt x="3457711" y="2057326"/>
                    <a:pt x="3490557" y="2034391"/>
                    <a:pt x="3524250" y="2012950"/>
                  </a:cubicBezTo>
                  <a:cubicBezTo>
                    <a:pt x="3547533" y="1998133"/>
                    <a:pt x="3572022" y="1985059"/>
                    <a:pt x="3594100" y="1968500"/>
                  </a:cubicBezTo>
                  <a:cubicBezTo>
                    <a:pt x="3602567" y="1962150"/>
                    <a:pt x="3610525" y="1955059"/>
                    <a:pt x="3619500" y="1949450"/>
                  </a:cubicBezTo>
                  <a:cubicBezTo>
                    <a:pt x="3650173" y="1930279"/>
                    <a:pt x="3644301" y="1942860"/>
                    <a:pt x="3676650" y="1917700"/>
                  </a:cubicBezTo>
                  <a:cubicBezTo>
                    <a:pt x="3686101" y="1910349"/>
                    <a:pt x="3691948" y="1898728"/>
                    <a:pt x="3702050" y="1892300"/>
                  </a:cubicBezTo>
                  <a:cubicBezTo>
                    <a:pt x="3715650" y="1883646"/>
                    <a:pt x="3732307" y="1880893"/>
                    <a:pt x="3746500" y="1873250"/>
                  </a:cubicBezTo>
                  <a:cubicBezTo>
                    <a:pt x="3759939" y="1866014"/>
                    <a:pt x="3771512" y="1855703"/>
                    <a:pt x="3784600" y="1847850"/>
                  </a:cubicBezTo>
                  <a:cubicBezTo>
                    <a:pt x="3792717" y="1842980"/>
                    <a:pt x="3801883" y="1840020"/>
                    <a:pt x="3810000" y="1835150"/>
                  </a:cubicBezTo>
                  <a:cubicBezTo>
                    <a:pt x="3823088" y="1827297"/>
                    <a:pt x="3834797" y="1817233"/>
                    <a:pt x="3848100" y="1809750"/>
                  </a:cubicBezTo>
                  <a:cubicBezTo>
                    <a:pt x="3929562" y="1763928"/>
                    <a:pt x="3929592" y="1769533"/>
                    <a:pt x="3987800" y="1733550"/>
                  </a:cubicBezTo>
                  <a:cubicBezTo>
                    <a:pt x="4046008" y="1697567"/>
                    <a:pt x="4153958" y="1620308"/>
                    <a:pt x="4197350" y="1593850"/>
                  </a:cubicBezTo>
                  <a:cubicBezTo>
                    <a:pt x="4240742" y="1567392"/>
                    <a:pt x="4232209" y="1583340"/>
                    <a:pt x="4248150" y="1574800"/>
                  </a:cubicBezTo>
                  <a:cubicBezTo>
                    <a:pt x="4291668" y="1551487"/>
                    <a:pt x="4332679" y="1523768"/>
                    <a:pt x="4375150" y="1498600"/>
                  </a:cubicBezTo>
                  <a:cubicBezTo>
                    <a:pt x="4437320" y="1461758"/>
                    <a:pt x="4412081" y="1475706"/>
                    <a:pt x="4495800" y="1447800"/>
                  </a:cubicBezTo>
                  <a:lnTo>
                    <a:pt x="4514850" y="1441450"/>
                  </a:lnTo>
                  <a:lnTo>
                    <a:pt x="4813300" y="1460500"/>
                  </a:lnTo>
                  <a:cubicBezTo>
                    <a:pt x="4826139" y="1461469"/>
                    <a:pt x="4839068" y="1463150"/>
                    <a:pt x="4851400" y="1466850"/>
                  </a:cubicBezTo>
                  <a:cubicBezTo>
                    <a:pt x="4860467" y="1469570"/>
                    <a:pt x="4868011" y="1476034"/>
                    <a:pt x="4876800" y="1479550"/>
                  </a:cubicBezTo>
                  <a:cubicBezTo>
                    <a:pt x="4889229" y="1484522"/>
                    <a:pt x="4902105" y="1488313"/>
                    <a:pt x="4914900" y="1492250"/>
                  </a:cubicBezTo>
                  <a:cubicBezTo>
                    <a:pt x="4939443" y="1499802"/>
                    <a:pt x="5020997" y="1522181"/>
                    <a:pt x="5035550" y="1524000"/>
                  </a:cubicBezTo>
                  <a:lnTo>
                    <a:pt x="5086350" y="1530350"/>
                  </a:lnTo>
                  <a:cubicBezTo>
                    <a:pt x="5132917" y="1528233"/>
                    <a:pt x="5179573" y="1527575"/>
                    <a:pt x="5226050" y="1524000"/>
                  </a:cubicBezTo>
                  <a:cubicBezTo>
                    <a:pt x="5245105" y="1522534"/>
                    <a:pt x="5284035" y="1504845"/>
                    <a:pt x="5295900" y="1498600"/>
                  </a:cubicBezTo>
                  <a:cubicBezTo>
                    <a:pt x="5321922" y="1484904"/>
                    <a:pt x="5345799" y="1467301"/>
                    <a:pt x="5372100" y="1454150"/>
                  </a:cubicBezTo>
                  <a:cubicBezTo>
                    <a:pt x="5406966" y="1436717"/>
                    <a:pt x="5389927" y="1447130"/>
                    <a:pt x="5422900" y="1422400"/>
                  </a:cubicBezTo>
                  <a:cubicBezTo>
                    <a:pt x="5468217" y="1346871"/>
                    <a:pt x="5408678" y="1438203"/>
                    <a:pt x="5480050" y="1358900"/>
                  </a:cubicBezTo>
                  <a:cubicBezTo>
                    <a:pt x="5488306" y="1349726"/>
                    <a:pt x="5492750" y="1337733"/>
                    <a:pt x="5499100" y="1327150"/>
                  </a:cubicBezTo>
                  <a:cubicBezTo>
                    <a:pt x="5501217" y="1318683"/>
                    <a:pt x="5502690" y="1310029"/>
                    <a:pt x="5505450" y="1301750"/>
                  </a:cubicBezTo>
                  <a:cubicBezTo>
                    <a:pt x="5511169" y="1284593"/>
                    <a:pt x="5519397" y="1268300"/>
                    <a:pt x="5524500" y="1250950"/>
                  </a:cubicBezTo>
                  <a:cubicBezTo>
                    <a:pt x="5530006" y="1232228"/>
                    <a:pt x="5532172" y="1212656"/>
                    <a:pt x="5537200" y="1193800"/>
                  </a:cubicBezTo>
                  <a:cubicBezTo>
                    <a:pt x="5540649" y="1180865"/>
                    <a:pt x="5546653" y="1168687"/>
                    <a:pt x="5549900" y="1155700"/>
                  </a:cubicBezTo>
                  <a:cubicBezTo>
                    <a:pt x="5555135" y="1134759"/>
                    <a:pt x="5562600" y="1092200"/>
                    <a:pt x="5562600" y="1092200"/>
                  </a:cubicBezTo>
                  <a:cubicBezTo>
                    <a:pt x="5564717" y="1066800"/>
                    <a:pt x="5567134" y="1041423"/>
                    <a:pt x="5568950" y="1016000"/>
                  </a:cubicBezTo>
                  <a:cubicBezTo>
                    <a:pt x="5570591" y="993028"/>
                    <a:pt x="5573995" y="899962"/>
                    <a:pt x="5581650" y="863600"/>
                  </a:cubicBezTo>
                  <a:cubicBezTo>
                    <a:pt x="5586622" y="839984"/>
                    <a:pt x="5594350" y="817033"/>
                    <a:pt x="5600700" y="793750"/>
                  </a:cubicBezTo>
                  <a:cubicBezTo>
                    <a:pt x="5602817" y="774700"/>
                    <a:pt x="5604339" y="755575"/>
                    <a:pt x="5607050" y="736600"/>
                  </a:cubicBezTo>
                  <a:cubicBezTo>
                    <a:pt x="5610692" y="711108"/>
                    <a:pt x="5619750" y="660400"/>
                    <a:pt x="5619750" y="660400"/>
                  </a:cubicBezTo>
                  <a:cubicBezTo>
                    <a:pt x="5615517" y="632883"/>
                    <a:pt x="5613427" y="604950"/>
                    <a:pt x="5607050" y="577850"/>
                  </a:cubicBezTo>
                  <a:cubicBezTo>
                    <a:pt x="5601284" y="553345"/>
                    <a:pt x="5590655" y="550675"/>
                    <a:pt x="5575300" y="533400"/>
                  </a:cubicBezTo>
                  <a:cubicBezTo>
                    <a:pt x="5564317" y="521044"/>
                    <a:pt x="5553326" y="508631"/>
                    <a:pt x="5543550" y="495300"/>
                  </a:cubicBezTo>
                  <a:cubicBezTo>
                    <a:pt x="5530011" y="476837"/>
                    <a:pt x="5518482" y="456974"/>
                    <a:pt x="5505450" y="438150"/>
                  </a:cubicBezTo>
                  <a:cubicBezTo>
                    <a:pt x="5499426" y="429448"/>
                    <a:pt x="5492551" y="421362"/>
                    <a:pt x="5486400" y="412750"/>
                  </a:cubicBezTo>
                  <a:cubicBezTo>
                    <a:pt x="5473229" y="394311"/>
                    <a:pt x="5470791" y="386747"/>
                    <a:pt x="5454650" y="368300"/>
                  </a:cubicBezTo>
                  <a:cubicBezTo>
                    <a:pt x="5446765" y="359289"/>
                    <a:pt x="5436434" y="352479"/>
                    <a:pt x="5429250" y="342900"/>
                  </a:cubicBezTo>
                  <a:cubicBezTo>
                    <a:pt x="5417269" y="326925"/>
                    <a:pt x="5408866" y="308518"/>
                    <a:pt x="5397500" y="292100"/>
                  </a:cubicBezTo>
                  <a:cubicBezTo>
                    <a:pt x="5389785" y="280957"/>
                    <a:pt x="5380232" y="271193"/>
                    <a:pt x="5372100" y="260350"/>
                  </a:cubicBezTo>
                  <a:cubicBezTo>
                    <a:pt x="5367521" y="254245"/>
                    <a:pt x="5364286" y="247163"/>
                    <a:pt x="5359400" y="241300"/>
                  </a:cubicBezTo>
                  <a:cubicBezTo>
                    <a:pt x="5353651" y="234401"/>
                    <a:pt x="5345331" y="229722"/>
                    <a:pt x="5340350" y="222250"/>
                  </a:cubicBezTo>
                  <a:cubicBezTo>
                    <a:pt x="5291540" y="149036"/>
                    <a:pt x="5351920" y="214770"/>
                    <a:pt x="5295900" y="158750"/>
                  </a:cubicBezTo>
                  <a:cubicBezTo>
                    <a:pt x="5293783" y="150283"/>
                    <a:pt x="5294175" y="140751"/>
                    <a:pt x="5289550" y="133350"/>
                  </a:cubicBezTo>
                  <a:cubicBezTo>
                    <a:pt x="5277075" y="113390"/>
                    <a:pt x="5252099" y="99507"/>
                    <a:pt x="5232400" y="88900"/>
                  </a:cubicBezTo>
                  <a:cubicBezTo>
                    <a:pt x="5215731" y="79924"/>
                    <a:pt x="5199255" y="70334"/>
                    <a:pt x="5181600" y="63500"/>
                  </a:cubicBezTo>
                  <a:cubicBezTo>
                    <a:pt x="5133532" y="44893"/>
                    <a:pt x="5086093" y="22809"/>
                    <a:pt x="5035550" y="12700"/>
                  </a:cubicBezTo>
                  <a:cubicBezTo>
                    <a:pt x="4995242" y="4638"/>
                    <a:pt x="5014271" y="8968"/>
                    <a:pt x="4978400" y="0"/>
                  </a:cubicBezTo>
                  <a:cubicBezTo>
                    <a:pt x="4917017" y="2117"/>
                    <a:pt x="4855432" y="952"/>
                    <a:pt x="4794250" y="6350"/>
                  </a:cubicBezTo>
                  <a:cubicBezTo>
                    <a:pt x="4782896" y="7352"/>
                    <a:pt x="4773497" y="16051"/>
                    <a:pt x="4762500" y="19050"/>
                  </a:cubicBezTo>
                  <a:cubicBezTo>
                    <a:pt x="4750078" y="22438"/>
                    <a:pt x="4737100" y="23283"/>
                    <a:pt x="4724400" y="25400"/>
                  </a:cubicBezTo>
                  <a:cubicBezTo>
                    <a:pt x="4666169" y="69073"/>
                    <a:pt x="4732790" y="17236"/>
                    <a:pt x="4673600" y="69850"/>
                  </a:cubicBezTo>
                  <a:cubicBezTo>
                    <a:pt x="4663470" y="78854"/>
                    <a:pt x="4650917" y="85176"/>
                    <a:pt x="4641850" y="95250"/>
                  </a:cubicBezTo>
                  <a:cubicBezTo>
                    <a:pt x="4599369" y="142451"/>
                    <a:pt x="4634362" y="121598"/>
                    <a:pt x="4597400" y="152400"/>
                  </a:cubicBezTo>
                  <a:cubicBezTo>
                    <a:pt x="4575767" y="170428"/>
                    <a:pt x="4575826" y="161274"/>
                    <a:pt x="4552950" y="184150"/>
                  </a:cubicBezTo>
                  <a:cubicBezTo>
                    <a:pt x="4547554" y="189546"/>
                    <a:pt x="4545646" y="197804"/>
                    <a:pt x="4540250" y="203200"/>
                  </a:cubicBezTo>
                  <a:cubicBezTo>
                    <a:pt x="4532766" y="210684"/>
                    <a:pt x="4522587" y="215029"/>
                    <a:pt x="4514850" y="222250"/>
                  </a:cubicBezTo>
                  <a:cubicBezTo>
                    <a:pt x="4490778" y="244717"/>
                    <a:pt x="4468283" y="268817"/>
                    <a:pt x="4445000" y="292100"/>
                  </a:cubicBezTo>
                  <a:cubicBezTo>
                    <a:pt x="4432300" y="304800"/>
                    <a:pt x="4417464" y="315675"/>
                    <a:pt x="4406900" y="330200"/>
                  </a:cubicBezTo>
                  <a:cubicBezTo>
                    <a:pt x="4389967" y="353483"/>
                    <a:pt x="4373374" y="377018"/>
                    <a:pt x="4356100" y="400050"/>
                  </a:cubicBezTo>
                  <a:cubicBezTo>
                    <a:pt x="4347968" y="410893"/>
                    <a:pt x="4340284" y="422216"/>
                    <a:pt x="4330700" y="431800"/>
                  </a:cubicBezTo>
                  <a:cubicBezTo>
                    <a:pt x="4322233" y="440267"/>
                    <a:pt x="4312882" y="447933"/>
                    <a:pt x="4305300" y="457200"/>
                  </a:cubicBezTo>
                  <a:cubicBezTo>
                    <a:pt x="4293770" y="471292"/>
                    <a:pt x="4285475" y="487890"/>
                    <a:pt x="4273550" y="501650"/>
                  </a:cubicBezTo>
                  <a:cubicBezTo>
                    <a:pt x="4257866" y="519747"/>
                    <a:pt x="4237710" y="533750"/>
                    <a:pt x="4222750" y="552450"/>
                  </a:cubicBezTo>
                  <a:cubicBezTo>
                    <a:pt x="4214283" y="563033"/>
                    <a:pt x="4205122" y="573097"/>
                    <a:pt x="4197350" y="584200"/>
                  </a:cubicBezTo>
                  <a:cubicBezTo>
                    <a:pt x="4190272" y="594311"/>
                    <a:pt x="4186427" y="606662"/>
                    <a:pt x="4178300" y="615950"/>
                  </a:cubicBezTo>
                  <a:cubicBezTo>
                    <a:pt x="4171331" y="623915"/>
                    <a:pt x="4161367" y="628650"/>
                    <a:pt x="4152900" y="635000"/>
                  </a:cubicBezTo>
                  <a:cubicBezTo>
                    <a:pt x="4128070" y="697074"/>
                    <a:pt x="4155174" y="635637"/>
                    <a:pt x="4114800" y="704850"/>
                  </a:cubicBezTo>
                  <a:cubicBezTo>
                    <a:pt x="4107646" y="717115"/>
                    <a:pt x="4102549" y="730485"/>
                    <a:pt x="4095750" y="742950"/>
                  </a:cubicBezTo>
                  <a:cubicBezTo>
                    <a:pt x="4089840" y="753785"/>
                    <a:pt x="4082694" y="763911"/>
                    <a:pt x="4076700" y="774700"/>
                  </a:cubicBezTo>
                  <a:cubicBezTo>
                    <a:pt x="4072103" y="782975"/>
                    <a:pt x="4068696" y="791881"/>
                    <a:pt x="4064000" y="800100"/>
                  </a:cubicBezTo>
                  <a:cubicBezTo>
                    <a:pt x="4060214" y="806726"/>
                    <a:pt x="4055086" y="812524"/>
                    <a:pt x="4051300" y="819150"/>
                  </a:cubicBezTo>
                  <a:cubicBezTo>
                    <a:pt x="4046604" y="827369"/>
                    <a:pt x="4044660" y="837278"/>
                    <a:pt x="4038600" y="844550"/>
                  </a:cubicBezTo>
                  <a:cubicBezTo>
                    <a:pt x="4033714" y="850413"/>
                    <a:pt x="4024946" y="851854"/>
                    <a:pt x="4019550" y="857250"/>
                  </a:cubicBezTo>
                  <a:cubicBezTo>
                    <a:pt x="3978876" y="897924"/>
                    <a:pt x="4012486" y="882888"/>
                    <a:pt x="3975100" y="895350"/>
                  </a:cubicBezTo>
                  <a:cubicBezTo>
                    <a:pt x="3940329" y="930121"/>
                    <a:pt x="3973893" y="902236"/>
                    <a:pt x="3917950" y="927100"/>
                  </a:cubicBezTo>
                  <a:cubicBezTo>
                    <a:pt x="3844092" y="959926"/>
                    <a:pt x="3949325" y="922992"/>
                    <a:pt x="3879850" y="946150"/>
                  </a:cubicBezTo>
                  <a:cubicBezTo>
                    <a:pt x="3873500" y="952500"/>
                    <a:pt x="3868108" y="959980"/>
                    <a:pt x="3860800" y="965200"/>
                  </a:cubicBezTo>
                  <a:cubicBezTo>
                    <a:pt x="3834907" y="983695"/>
                    <a:pt x="3828144" y="975178"/>
                    <a:pt x="3797300" y="990600"/>
                  </a:cubicBezTo>
                  <a:cubicBezTo>
                    <a:pt x="3788833" y="994833"/>
                    <a:pt x="3780119" y="998604"/>
                    <a:pt x="3771900" y="1003300"/>
                  </a:cubicBezTo>
                  <a:cubicBezTo>
                    <a:pt x="3758221" y="1011116"/>
                    <a:pt x="3729243" y="1033257"/>
                    <a:pt x="3721100" y="1041400"/>
                  </a:cubicBezTo>
                  <a:cubicBezTo>
                    <a:pt x="3678767" y="1083733"/>
                    <a:pt x="3740150" y="1039283"/>
                    <a:pt x="3689350" y="1073150"/>
                  </a:cubicBezTo>
                  <a:cubicBezTo>
                    <a:pt x="3666221" y="1119408"/>
                    <a:pt x="3689762" y="1079019"/>
                    <a:pt x="3651250" y="1123950"/>
                  </a:cubicBezTo>
                  <a:cubicBezTo>
                    <a:pt x="3646283" y="1129744"/>
                    <a:pt x="3643946" y="1137604"/>
                    <a:pt x="3638550" y="1143000"/>
                  </a:cubicBezTo>
                  <a:cubicBezTo>
                    <a:pt x="3631066" y="1150484"/>
                    <a:pt x="3620634" y="1154566"/>
                    <a:pt x="3613150" y="1162050"/>
                  </a:cubicBezTo>
                  <a:cubicBezTo>
                    <a:pt x="3593460" y="1181740"/>
                    <a:pt x="3591851" y="1222066"/>
                    <a:pt x="3562350" y="1231900"/>
                  </a:cubicBezTo>
                  <a:lnTo>
                    <a:pt x="3543300" y="1238250"/>
                  </a:lnTo>
                  <a:cubicBezTo>
                    <a:pt x="3532788" y="1269785"/>
                    <a:pt x="3544589" y="1249351"/>
                    <a:pt x="3511550" y="1270000"/>
                  </a:cubicBezTo>
                  <a:cubicBezTo>
                    <a:pt x="3464396" y="1299471"/>
                    <a:pt x="3508719" y="1281358"/>
                    <a:pt x="3448050" y="1314450"/>
                  </a:cubicBezTo>
                  <a:cubicBezTo>
                    <a:pt x="3438043" y="1319908"/>
                    <a:pt x="3426074" y="1321285"/>
                    <a:pt x="3416300" y="1327150"/>
                  </a:cubicBezTo>
                  <a:cubicBezTo>
                    <a:pt x="3404678" y="1334123"/>
                    <a:pt x="3396172" y="1345577"/>
                    <a:pt x="3384550" y="1352550"/>
                  </a:cubicBezTo>
                  <a:cubicBezTo>
                    <a:pt x="3347077" y="1375034"/>
                    <a:pt x="3361372" y="1354274"/>
                    <a:pt x="3333750" y="1377950"/>
                  </a:cubicBezTo>
                  <a:cubicBezTo>
                    <a:pt x="3324659" y="1385742"/>
                    <a:pt x="3318817" y="1397535"/>
                    <a:pt x="3308350" y="1403350"/>
                  </a:cubicBezTo>
                  <a:cubicBezTo>
                    <a:pt x="3298915" y="1408592"/>
                    <a:pt x="3286839" y="1406287"/>
                    <a:pt x="3276600" y="1409700"/>
                  </a:cubicBezTo>
                  <a:cubicBezTo>
                    <a:pt x="3254973" y="1416909"/>
                    <a:pt x="3235020" y="1428837"/>
                    <a:pt x="3213100" y="1435100"/>
                  </a:cubicBezTo>
                  <a:cubicBezTo>
                    <a:pt x="3198283" y="1439333"/>
                    <a:pt x="3183132" y="1442534"/>
                    <a:pt x="3168650" y="1447800"/>
                  </a:cubicBezTo>
                  <a:cubicBezTo>
                    <a:pt x="3159754" y="1451035"/>
                    <a:pt x="3151951" y="1456771"/>
                    <a:pt x="3143250" y="1460500"/>
                  </a:cubicBezTo>
                  <a:cubicBezTo>
                    <a:pt x="3137098" y="1463137"/>
                    <a:pt x="3130187" y="1463857"/>
                    <a:pt x="3124200" y="1466850"/>
                  </a:cubicBezTo>
                  <a:cubicBezTo>
                    <a:pt x="3064217" y="1496842"/>
                    <a:pt x="3116358" y="1477931"/>
                    <a:pt x="3073400" y="1492250"/>
                  </a:cubicBezTo>
                  <a:cubicBezTo>
                    <a:pt x="3054350" y="1503892"/>
                    <a:pt x="3028950" y="1527175"/>
                    <a:pt x="3009900" y="1536700"/>
                  </a:cubicBezTo>
                  <a:cubicBezTo>
                    <a:pt x="2990850" y="1546225"/>
                    <a:pt x="2963680" y="1548484"/>
                    <a:pt x="2959100" y="1549400"/>
                  </a:cubicBezTo>
                  <a:cubicBezTo>
                    <a:pt x="2916888" y="1581059"/>
                    <a:pt x="2948665" y="1562360"/>
                    <a:pt x="2882900" y="1581150"/>
                  </a:cubicBezTo>
                  <a:cubicBezTo>
                    <a:pt x="2812525" y="1601257"/>
                    <a:pt x="2878589" y="1589626"/>
                    <a:pt x="2794000" y="1600200"/>
                  </a:cubicBezTo>
                  <a:cubicBezTo>
                    <a:pt x="2783417" y="1604433"/>
                    <a:pt x="2773064" y="1609295"/>
                    <a:pt x="2762250" y="1612900"/>
                  </a:cubicBezTo>
                  <a:cubicBezTo>
                    <a:pt x="2748798" y="1617384"/>
                    <a:pt x="2717682" y="1623084"/>
                    <a:pt x="2705100" y="1625600"/>
                  </a:cubicBezTo>
                  <a:cubicBezTo>
                    <a:pt x="2696633" y="1629833"/>
                    <a:pt x="2688489" y="1634784"/>
                    <a:pt x="2679700" y="1638300"/>
                  </a:cubicBezTo>
                  <a:cubicBezTo>
                    <a:pt x="2667271" y="1643272"/>
                    <a:pt x="2653787" y="1645460"/>
                    <a:pt x="2641600" y="1651000"/>
                  </a:cubicBezTo>
                  <a:cubicBezTo>
                    <a:pt x="2630364" y="1656107"/>
                    <a:pt x="2620889" y="1664530"/>
                    <a:pt x="2609850" y="1670050"/>
                  </a:cubicBezTo>
                  <a:cubicBezTo>
                    <a:pt x="2599655" y="1675148"/>
                    <a:pt x="2588136" y="1677346"/>
                    <a:pt x="2578100" y="1682750"/>
                  </a:cubicBezTo>
                  <a:cubicBezTo>
                    <a:pt x="2560518" y="1692217"/>
                    <a:pt x="2545654" y="1706634"/>
                    <a:pt x="2527300" y="1714500"/>
                  </a:cubicBezTo>
                  <a:cubicBezTo>
                    <a:pt x="2497667" y="1727200"/>
                    <a:pt x="2467236" y="1738182"/>
                    <a:pt x="2438400" y="1752600"/>
                  </a:cubicBezTo>
                  <a:cubicBezTo>
                    <a:pt x="2425700" y="1758950"/>
                    <a:pt x="2413407" y="1766189"/>
                    <a:pt x="2400300" y="1771650"/>
                  </a:cubicBezTo>
                  <a:cubicBezTo>
                    <a:pt x="2387943" y="1776799"/>
                    <a:pt x="2374629" y="1779378"/>
                    <a:pt x="2362200" y="1784350"/>
                  </a:cubicBezTo>
                  <a:cubicBezTo>
                    <a:pt x="2353411" y="1787866"/>
                    <a:pt x="2345418" y="1793133"/>
                    <a:pt x="2336800" y="1797050"/>
                  </a:cubicBezTo>
                  <a:cubicBezTo>
                    <a:pt x="2322125" y="1803721"/>
                    <a:pt x="2306768" y="1808891"/>
                    <a:pt x="2292350" y="1816100"/>
                  </a:cubicBezTo>
                  <a:cubicBezTo>
                    <a:pt x="2285524" y="1819513"/>
                    <a:pt x="2280126" y="1825387"/>
                    <a:pt x="2273300" y="1828800"/>
                  </a:cubicBezTo>
                  <a:cubicBezTo>
                    <a:pt x="2263105" y="1833898"/>
                    <a:pt x="2251745" y="1836402"/>
                    <a:pt x="2241550" y="1841500"/>
                  </a:cubicBezTo>
                  <a:cubicBezTo>
                    <a:pt x="2230511" y="1847020"/>
                    <a:pt x="2221036" y="1855443"/>
                    <a:pt x="2209800" y="1860550"/>
                  </a:cubicBezTo>
                  <a:cubicBezTo>
                    <a:pt x="2197613" y="1866090"/>
                    <a:pt x="2184400" y="1869017"/>
                    <a:pt x="2171700" y="1873250"/>
                  </a:cubicBezTo>
                  <a:cubicBezTo>
                    <a:pt x="2144371" y="1882360"/>
                    <a:pt x="2159144" y="1877977"/>
                    <a:pt x="2127250" y="1885950"/>
                  </a:cubicBezTo>
                  <a:cubicBezTo>
                    <a:pt x="2120900" y="1890183"/>
                    <a:pt x="2115346" y="1895970"/>
                    <a:pt x="2108200" y="1898650"/>
                  </a:cubicBezTo>
                  <a:cubicBezTo>
                    <a:pt x="2098094" y="1902440"/>
                    <a:pt x="2086921" y="1902382"/>
                    <a:pt x="2076450" y="1905000"/>
                  </a:cubicBezTo>
                  <a:cubicBezTo>
                    <a:pt x="2061501" y="1908737"/>
                    <a:pt x="2046817" y="1913467"/>
                    <a:pt x="2032000" y="1917700"/>
                  </a:cubicBezTo>
                  <a:cubicBezTo>
                    <a:pt x="2023533" y="1924050"/>
                    <a:pt x="2016066" y="1932017"/>
                    <a:pt x="2006600" y="1936750"/>
                  </a:cubicBezTo>
                  <a:cubicBezTo>
                    <a:pt x="1998794" y="1940653"/>
                    <a:pt x="1988777" y="1938770"/>
                    <a:pt x="1981200" y="1943100"/>
                  </a:cubicBezTo>
                  <a:cubicBezTo>
                    <a:pt x="1973403" y="1947555"/>
                    <a:pt x="1969622" y="1957169"/>
                    <a:pt x="1962150" y="1962150"/>
                  </a:cubicBezTo>
                  <a:cubicBezTo>
                    <a:pt x="1950336" y="1970026"/>
                    <a:pt x="1935533" y="1972849"/>
                    <a:pt x="1924050" y="1981200"/>
                  </a:cubicBezTo>
                  <a:cubicBezTo>
                    <a:pt x="1911946" y="1990003"/>
                    <a:pt x="1904114" y="2003761"/>
                    <a:pt x="1892300" y="2012950"/>
                  </a:cubicBezTo>
                  <a:cubicBezTo>
                    <a:pt x="1847030" y="2048160"/>
                    <a:pt x="1886105" y="2000095"/>
                    <a:pt x="1841500" y="2044700"/>
                  </a:cubicBezTo>
                  <a:cubicBezTo>
                    <a:pt x="1834016" y="2052184"/>
                    <a:pt x="1830252" y="2062949"/>
                    <a:pt x="1822450" y="2070100"/>
                  </a:cubicBezTo>
                  <a:cubicBezTo>
                    <a:pt x="1804660" y="2086408"/>
                    <a:pt x="1785380" y="2101163"/>
                    <a:pt x="1765300" y="2114550"/>
                  </a:cubicBezTo>
                  <a:lnTo>
                    <a:pt x="1727200" y="2139950"/>
                  </a:lnTo>
                  <a:cubicBezTo>
                    <a:pt x="1718733" y="2152650"/>
                    <a:pt x="1711335" y="2166131"/>
                    <a:pt x="1701800" y="2178050"/>
                  </a:cubicBezTo>
                  <a:cubicBezTo>
                    <a:pt x="1681118" y="2203902"/>
                    <a:pt x="1666590" y="2209990"/>
                    <a:pt x="1638300" y="2228850"/>
                  </a:cubicBezTo>
                  <a:cubicBezTo>
                    <a:pt x="1625600" y="2237317"/>
                    <a:pt x="1614680" y="2249423"/>
                    <a:pt x="1600200" y="2254250"/>
                  </a:cubicBezTo>
                  <a:cubicBezTo>
                    <a:pt x="1593850" y="2256367"/>
                    <a:pt x="1587137" y="2257607"/>
                    <a:pt x="1581150" y="2260600"/>
                  </a:cubicBezTo>
                  <a:cubicBezTo>
                    <a:pt x="1574324" y="2264013"/>
                    <a:pt x="1569115" y="2270294"/>
                    <a:pt x="1562100" y="2273300"/>
                  </a:cubicBezTo>
                  <a:cubicBezTo>
                    <a:pt x="1537252" y="2283949"/>
                    <a:pt x="1524211" y="2275276"/>
                    <a:pt x="1498600" y="2292350"/>
                  </a:cubicBezTo>
                  <a:cubicBezTo>
                    <a:pt x="1465351" y="2314516"/>
                    <a:pt x="1487123" y="2304103"/>
                    <a:pt x="1428750" y="2311400"/>
                  </a:cubicBezTo>
                  <a:cubicBezTo>
                    <a:pt x="1403350" y="2324100"/>
                    <a:pt x="1379491" y="2340520"/>
                    <a:pt x="1352550" y="2349500"/>
                  </a:cubicBezTo>
                  <a:cubicBezTo>
                    <a:pt x="1339850" y="2353733"/>
                    <a:pt x="1325589" y="2354774"/>
                    <a:pt x="1314450" y="2362200"/>
                  </a:cubicBezTo>
                  <a:cubicBezTo>
                    <a:pt x="1308100" y="2366433"/>
                    <a:pt x="1302226" y="2371487"/>
                    <a:pt x="1295400" y="2374900"/>
                  </a:cubicBezTo>
                  <a:cubicBezTo>
                    <a:pt x="1289413" y="2377893"/>
                    <a:pt x="1282502" y="2378613"/>
                    <a:pt x="1276350" y="2381250"/>
                  </a:cubicBezTo>
                  <a:cubicBezTo>
                    <a:pt x="1267649" y="2384979"/>
                    <a:pt x="1259651" y="2390221"/>
                    <a:pt x="1250950" y="2393950"/>
                  </a:cubicBezTo>
                  <a:cubicBezTo>
                    <a:pt x="1214144" y="2409724"/>
                    <a:pt x="1224492" y="2424642"/>
                    <a:pt x="1212850" y="2432050"/>
                  </a:cubicBez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A17A1865-0FA9-4F64-B02B-5806D1E34014}"/>
                </a:ext>
              </a:extLst>
            </p:cNvPr>
            <p:cNvSpPr txBox="1"/>
            <p:nvPr/>
          </p:nvSpPr>
          <p:spPr>
            <a:xfrm rot="19854774">
              <a:off x="4279717" y="3769792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6A68DD2D-D770-45A1-A3C5-598A421B886C}"/>
              </a:ext>
            </a:extLst>
          </p:cNvPr>
          <p:cNvGrpSpPr/>
          <p:nvPr/>
        </p:nvGrpSpPr>
        <p:grpSpPr>
          <a:xfrm>
            <a:off x="4171884" y="3379496"/>
            <a:ext cx="3848485" cy="2886364"/>
            <a:chOff x="484632" y="0"/>
            <a:chExt cx="9144000" cy="6858000"/>
          </a:xfrm>
        </p:grpSpPr>
        <p:pic>
          <p:nvPicPr>
            <p:cNvPr id="41" name="Picture 40" descr="A starry night sky&#10;&#10;Description automatically generated with medium confidence">
              <a:extLst>
                <a:ext uri="{FF2B5EF4-FFF2-40B4-BE49-F238E27FC236}">
                  <a16:creationId xmlns:a16="http://schemas.microsoft.com/office/drawing/2014/main" id="{A1963574-1A3D-4002-9147-14550E50DFCB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92F7E3E-7CC6-4FF5-B89F-7CF46EF1ADC1}"/>
                </a:ext>
              </a:extLst>
            </p:cNvPr>
            <p:cNvSpPr/>
            <p:nvPr/>
          </p:nvSpPr>
          <p:spPr>
            <a:xfrm>
              <a:off x="3197909" y="2343151"/>
              <a:ext cx="4231592" cy="3362325"/>
            </a:xfrm>
            <a:custGeom>
              <a:avLst/>
              <a:gdLst>
                <a:gd name="connsiteX0" fmla="*/ 850217 w 4231592"/>
                <a:gd name="connsiteY0" fmla="*/ 1971675 h 3362325"/>
                <a:gd name="connsiteX1" fmla="*/ 935942 w 4231592"/>
                <a:gd name="connsiteY1" fmla="*/ 1962150 h 3362325"/>
                <a:gd name="connsiteX2" fmla="*/ 978805 w 4231592"/>
                <a:gd name="connsiteY2" fmla="*/ 1952625 h 3362325"/>
                <a:gd name="connsiteX3" fmla="*/ 1088342 w 4231592"/>
                <a:gd name="connsiteY3" fmla="*/ 1938338 h 3362325"/>
                <a:gd name="connsiteX4" fmla="*/ 1126442 w 4231592"/>
                <a:gd name="connsiteY4" fmla="*/ 1924050 h 3362325"/>
                <a:gd name="connsiteX5" fmla="*/ 1178830 w 4231592"/>
                <a:gd name="connsiteY5" fmla="*/ 1905000 h 3362325"/>
                <a:gd name="connsiteX6" fmla="*/ 1197880 w 4231592"/>
                <a:gd name="connsiteY6" fmla="*/ 1895475 h 3362325"/>
                <a:gd name="connsiteX7" fmla="*/ 1240742 w 4231592"/>
                <a:gd name="connsiteY7" fmla="*/ 1885950 h 3362325"/>
                <a:gd name="connsiteX8" fmla="*/ 1316942 w 4231592"/>
                <a:gd name="connsiteY8" fmla="*/ 1862138 h 3362325"/>
                <a:gd name="connsiteX9" fmla="*/ 1383617 w 4231592"/>
                <a:gd name="connsiteY9" fmla="*/ 1828800 h 3362325"/>
                <a:gd name="connsiteX10" fmla="*/ 1402667 w 4231592"/>
                <a:gd name="connsiteY10" fmla="*/ 1814513 h 3362325"/>
                <a:gd name="connsiteX11" fmla="*/ 1445530 w 4231592"/>
                <a:gd name="connsiteY11" fmla="*/ 1795463 h 3362325"/>
                <a:gd name="connsiteX12" fmla="*/ 1474105 w 4231592"/>
                <a:gd name="connsiteY12" fmla="*/ 1776413 h 3362325"/>
                <a:gd name="connsiteX13" fmla="*/ 1521730 w 4231592"/>
                <a:gd name="connsiteY13" fmla="*/ 1757363 h 3362325"/>
                <a:gd name="connsiteX14" fmla="*/ 1569355 w 4231592"/>
                <a:gd name="connsiteY14" fmla="*/ 1728788 h 3362325"/>
                <a:gd name="connsiteX15" fmla="*/ 1593167 w 4231592"/>
                <a:gd name="connsiteY15" fmla="*/ 1719263 h 3362325"/>
                <a:gd name="connsiteX16" fmla="*/ 1636030 w 4231592"/>
                <a:gd name="connsiteY16" fmla="*/ 1704975 h 3362325"/>
                <a:gd name="connsiteX17" fmla="*/ 1674130 w 4231592"/>
                <a:gd name="connsiteY17" fmla="*/ 1685925 h 3362325"/>
                <a:gd name="connsiteX18" fmla="*/ 1702705 w 4231592"/>
                <a:gd name="connsiteY18" fmla="*/ 1676400 h 3362325"/>
                <a:gd name="connsiteX19" fmla="*/ 1769380 w 4231592"/>
                <a:gd name="connsiteY19" fmla="*/ 1638300 h 3362325"/>
                <a:gd name="connsiteX20" fmla="*/ 1821767 w 4231592"/>
                <a:gd name="connsiteY20" fmla="*/ 1614488 h 3362325"/>
                <a:gd name="connsiteX21" fmla="*/ 1850342 w 4231592"/>
                <a:gd name="connsiteY21" fmla="*/ 1604963 h 3362325"/>
                <a:gd name="connsiteX22" fmla="*/ 1888442 w 4231592"/>
                <a:gd name="connsiteY22" fmla="*/ 1590675 h 3362325"/>
                <a:gd name="connsiteX23" fmla="*/ 1931305 w 4231592"/>
                <a:gd name="connsiteY23" fmla="*/ 1576388 h 3362325"/>
                <a:gd name="connsiteX24" fmla="*/ 1964642 w 4231592"/>
                <a:gd name="connsiteY24" fmla="*/ 1562100 h 3362325"/>
                <a:gd name="connsiteX25" fmla="*/ 2002742 w 4231592"/>
                <a:gd name="connsiteY25" fmla="*/ 1547813 h 3362325"/>
                <a:gd name="connsiteX26" fmla="*/ 2031317 w 4231592"/>
                <a:gd name="connsiteY26" fmla="*/ 1538288 h 3362325"/>
                <a:gd name="connsiteX27" fmla="*/ 2145617 w 4231592"/>
                <a:gd name="connsiteY27" fmla="*/ 1471613 h 3362325"/>
                <a:gd name="connsiteX28" fmla="*/ 2178955 w 4231592"/>
                <a:gd name="connsiteY28" fmla="*/ 1447800 h 3362325"/>
                <a:gd name="connsiteX29" fmla="*/ 2207530 w 4231592"/>
                <a:gd name="connsiteY29" fmla="*/ 1414463 h 3362325"/>
                <a:gd name="connsiteX30" fmla="*/ 2259917 w 4231592"/>
                <a:gd name="connsiteY30" fmla="*/ 1385888 h 3362325"/>
                <a:gd name="connsiteX31" fmla="*/ 2293255 w 4231592"/>
                <a:gd name="connsiteY31" fmla="*/ 1362075 h 3362325"/>
                <a:gd name="connsiteX32" fmla="*/ 2355167 w 4231592"/>
                <a:gd name="connsiteY32" fmla="*/ 1309688 h 3362325"/>
                <a:gd name="connsiteX33" fmla="*/ 2412317 w 4231592"/>
                <a:gd name="connsiteY33" fmla="*/ 1266825 h 3362325"/>
                <a:gd name="connsiteX34" fmla="*/ 2426605 w 4231592"/>
                <a:gd name="connsiteY34" fmla="*/ 1247775 h 3362325"/>
                <a:gd name="connsiteX35" fmla="*/ 2464705 w 4231592"/>
                <a:gd name="connsiteY35" fmla="*/ 1228725 h 3362325"/>
                <a:gd name="connsiteX36" fmla="*/ 2517092 w 4231592"/>
                <a:gd name="connsiteY36" fmla="*/ 1185863 h 3362325"/>
                <a:gd name="connsiteX37" fmla="*/ 2559955 w 4231592"/>
                <a:gd name="connsiteY37" fmla="*/ 1152525 h 3362325"/>
                <a:gd name="connsiteX38" fmla="*/ 2626630 w 4231592"/>
                <a:gd name="connsiteY38" fmla="*/ 1095375 h 3362325"/>
                <a:gd name="connsiteX39" fmla="*/ 2659967 w 4231592"/>
                <a:gd name="connsiteY39" fmla="*/ 1066800 h 3362325"/>
                <a:gd name="connsiteX40" fmla="*/ 2688542 w 4231592"/>
                <a:gd name="connsiteY40" fmla="*/ 1038225 h 3362325"/>
                <a:gd name="connsiteX41" fmla="*/ 2736167 w 4231592"/>
                <a:gd name="connsiteY41" fmla="*/ 985838 h 3362325"/>
                <a:gd name="connsiteX42" fmla="*/ 2798080 w 4231592"/>
                <a:gd name="connsiteY42" fmla="*/ 933450 h 3362325"/>
                <a:gd name="connsiteX43" fmla="*/ 2826655 w 4231592"/>
                <a:gd name="connsiteY43" fmla="*/ 914400 h 3362325"/>
                <a:gd name="connsiteX44" fmla="*/ 2874280 w 4231592"/>
                <a:gd name="connsiteY44" fmla="*/ 862013 h 3362325"/>
                <a:gd name="connsiteX45" fmla="*/ 2936192 w 4231592"/>
                <a:gd name="connsiteY45" fmla="*/ 819150 h 3362325"/>
                <a:gd name="connsiteX46" fmla="*/ 2983817 w 4231592"/>
                <a:gd name="connsiteY46" fmla="*/ 771525 h 3362325"/>
                <a:gd name="connsiteX47" fmla="*/ 3026680 w 4231592"/>
                <a:gd name="connsiteY47" fmla="*/ 742950 h 3362325"/>
                <a:gd name="connsiteX48" fmla="*/ 3050492 w 4231592"/>
                <a:gd name="connsiteY48" fmla="*/ 723900 h 3362325"/>
                <a:gd name="connsiteX49" fmla="*/ 3117167 w 4231592"/>
                <a:gd name="connsiteY49" fmla="*/ 676275 h 3362325"/>
                <a:gd name="connsiteX50" fmla="*/ 3150505 w 4231592"/>
                <a:gd name="connsiteY50" fmla="*/ 647700 h 3362325"/>
                <a:gd name="connsiteX51" fmla="*/ 3183842 w 4231592"/>
                <a:gd name="connsiteY51" fmla="*/ 633413 h 3362325"/>
                <a:gd name="connsiteX52" fmla="*/ 3198130 w 4231592"/>
                <a:gd name="connsiteY52" fmla="*/ 614363 h 3362325"/>
                <a:gd name="connsiteX53" fmla="*/ 3236230 w 4231592"/>
                <a:gd name="connsiteY53" fmla="*/ 576263 h 3362325"/>
                <a:gd name="connsiteX54" fmla="*/ 3250517 w 4231592"/>
                <a:gd name="connsiteY54" fmla="*/ 547688 h 3362325"/>
                <a:gd name="connsiteX55" fmla="*/ 3283855 w 4231592"/>
                <a:gd name="connsiteY55" fmla="*/ 485775 h 3362325"/>
                <a:gd name="connsiteX56" fmla="*/ 3293380 w 4231592"/>
                <a:gd name="connsiteY56" fmla="*/ 395288 h 3362325"/>
                <a:gd name="connsiteX57" fmla="*/ 3307667 w 4231592"/>
                <a:gd name="connsiteY57" fmla="*/ 300038 h 3362325"/>
                <a:gd name="connsiteX58" fmla="*/ 3312430 w 4231592"/>
                <a:gd name="connsiteY58" fmla="*/ 266700 h 3362325"/>
                <a:gd name="connsiteX59" fmla="*/ 3317192 w 4231592"/>
                <a:gd name="connsiteY59" fmla="*/ 228600 h 3362325"/>
                <a:gd name="connsiteX60" fmla="*/ 3326717 w 4231592"/>
                <a:gd name="connsiteY60" fmla="*/ 195263 h 3362325"/>
                <a:gd name="connsiteX61" fmla="*/ 3331480 w 4231592"/>
                <a:gd name="connsiteY61" fmla="*/ 161925 h 3362325"/>
                <a:gd name="connsiteX62" fmla="*/ 3350530 w 4231592"/>
                <a:gd name="connsiteY62" fmla="*/ 100013 h 3362325"/>
                <a:gd name="connsiteX63" fmla="*/ 3360055 w 4231592"/>
                <a:gd name="connsiteY63" fmla="*/ 80963 h 3362325"/>
                <a:gd name="connsiteX64" fmla="*/ 3464830 w 4231592"/>
                <a:gd name="connsiteY64" fmla="*/ 14288 h 3362325"/>
                <a:gd name="connsiteX65" fmla="*/ 3493405 w 4231592"/>
                <a:gd name="connsiteY65" fmla="*/ 9525 h 3362325"/>
                <a:gd name="connsiteX66" fmla="*/ 3560080 w 4231592"/>
                <a:gd name="connsiteY66" fmla="*/ 0 h 3362325"/>
                <a:gd name="connsiteX67" fmla="*/ 3736292 w 4231592"/>
                <a:gd name="connsiteY67" fmla="*/ 4763 h 3362325"/>
                <a:gd name="connsiteX68" fmla="*/ 3807730 w 4231592"/>
                <a:gd name="connsiteY68" fmla="*/ 23813 h 3362325"/>
                <a:gd name="connsiteX69" fmla="*/ 3902980 w 4231592"/>
                <a:gd name="connsiteY69" fmla="*/ 47625 h 3362325"/>
                <a:gd name="connsiteX70" fmla="*/ 3945842 w 4231592"/>
                <a:gd name="connsiteY70" fmla="*/ 66675 h 3362325"/>
                <a:gd name="connsiteX71" fmla="*/ 4022042 w 4231592"/>
                <a:gd name="connsiteY71" fmla="*/ 95250 h 3362325"/>
                <a:gd name="connsiteX72" fmla="*/ 4098242 w 4231592"/>
                <a:gd name="connsiteY72" fmla="*/ 147638 h 3362325"/>
                <a:gd name="connsiteX73" fmla="*/ 4131580 w 4231592"/>
                <a:gd name="connsiteY73" fmla="*/ 176213 h 3362325"/>
                <a:gd name="connsiteX74" fmla="*/ 4174442 w 4231592"/>
                <a:gd name="connsiteY74" fmla="*/ 242888 h 3362325"/>
                <a:gd name="connsiteX75" fmla="*/ 4222067 w 4231592"/>
                <a:gd name="connsiteY75" fmla="*/ 357188 h 3362325"/>
                <a:gd name="connsiteX76" fmla="*/ 4231592 w 4231592"/>
                <a:gd name="connsiteY76" fmla="*/ 447675 h 3362325"/>
                <a:gd name="connsiteX77" fmla="*/ 4226830 w 4231592"/>
                <a:gd name="connsiteY77" fmla="*/ 538163 h 3362325"/>
                <a:gd name="connsiteX78" fmla="*/ 4198255 w 4231592"/>
                <a:gd name="connsiteY78" fmla="*/ 638175 h 3362325"/>
                <a:gd name="connsiteX79" fmla="*/ 4183967 w 4231592"/>
                <a:gd name="connsiteY79" fmla="*/ 690563 h 3362325"/>
                <a:gd name="connsiteX80" fmla="*/ 4169680 w 4231592"/>
                <a:gd name="connsiteY80" fmla="*/ 733425 h 3362325"/>
                <a:gd name="connsiteX81" fmla="*/ 4155392 w 4231592"/>
                <a:gd name="connsiteY81" fmla="*/ 771525 h 3362325"/>
                <a:gd name="connsiteX82" fmla="*/ 4131580 w 4231592"/>
                <a:gd name="connsiteY82" fmla="*/ 857250 h 3362325"/>
                <a:gd name="connsiteX83" fmla="*/ 4112530 w 4231592"/>
                <a:gd name="connsiteY83" fmla="*/ 895350 h 3362325"/>
                <a:gd name="connsiteX84" fmla="*/ 4088717 w 4231592"/>
                <a:gd name="connsiteY84" fmla="*/ 938213 h 3362325"/>
                <a:gd name="connsiteX85" fmla="*/ 4069667 w 4231592"/>
                <a:gd name="connsiteY85" fmla="*/ 981075 h 3362325"/>
                <a:gd name="connsiteX86" fmla="*/ 4017280 w 4231592"/>
                <a:gd name="connsiteY86" fmla="*/ 1062038 h 3362325"/>
                <a:gd name="connsiteX87" fmla="*/ 3974417 w 4231592"/>
                <a:gd name="connsiteY87" fmla="*/ 1133475 h 3362325"/>
                <a:gd name="connsiteX88" fmla="*/ 3950605 w 4231592"/>
                <a:gd name="connsiteY88" fmla="*/ 1162050 h 3362325"/>
                <a:gd name="connsiteX89" fmla="*/ 3931555 w 4231592"/>
                <a:gd name="connsiteY89" fmla="*/ 1195388 h 3362325"/>
                <a:gd name="connsiteX90" fmla="*/ 3883930 w 4231592"/>
                <a:gd name="connsiteY90" fmla="*/ 1257300 h 3362325"/>
                <a:gd name="connsiteX91" fmla="*/ 3836305 w 4231592"/>
                <a:gd name="connsiteY91" fmla="*/ 1319213 h 3362325"/>
                <a:gd name="connsiteX92" fmla="*/ 3788680 w 4231592"/>
                <a:gd name="connsiteY92" fmla="*/ 1357313 h 3362325"/>
                <a:gd name="connsiteX93" fmla="*/ 3769630 w 4231592"/>
                <a:gd name="connsiteY93" fmla="*/ 1371600 h 3362325"/>
                <a:gd name="connsiteX94" fmla="*/ 3736292 w 4231592"/>
                <a:gd name="connsiteY94" fmla="*/ 1395413 h 3362325"/>
                <a:gd name="connsiteX95" fmla="*/ 3702955 w 4231592"/>
                <a:gd name="connsiteY95" fmla="*/ 1419225 h 3362325"/>
                <a:gd name="connsiteX96" fmla="*/ 3641042 w 4231592"/>
                <a:gd name="connsiteY96" fmla="*/ 1438275 h 3362325"/>
                <a:gd name="connsiteX97" fmla="*/ 3602942 w 4231592"/>
                <a:gd name="connsiteY97" fmla="*/ 1443038 h 3362325"/>
                <a:gd name="connsiteX98" fmla="*/ 3545792 w 4231592"/>
                <a:gd name="connsiteY98" fmla="*/ 1457325 h 3362325"/>
                <a:gd name="connsiteX99" fmla="*/ 3445780 w 4231592"/>
                <a:gd name="connsiteY99" fmla="*/ 1481138 h 3362325"/>
                <a:gd name="connsiteX100" fmla="*/ 3417205 w 4231592"/>
                <a:gd name="connsiteY100" fmla="*/ 1495425 h 3362325"/>
                <a:gd name="connsiteX101" fmla="*/ 3388630 w 4231592"/>
                <a:gd name="connsiteY101" fmla="*/ 1504950 h 3362325"/>
                <a:gd name="connsiteX102" fmla="*/ 3341005 w 4231592"/>
                <a:gd name="connsiteY102" fmla="*/ 1533525 h 3362325"/>
                <a:gd name="connsiteX103" fmla="*/ 3317192 w 4231592"/>
                <a:gd name="connsiteY103" fmla="*/ 1543050 h 3362325"/>
                <a:gd name="connsiteX104" fmla="*/ 3250517 w 4231592"/>
                <a:gd name="connsiteY104" fmla="*/ 1585913 h 3362325"/>
                <a:gd name="connsiteX105" fmla="*/ 3212417 w 4231592"/>
                <a:gd name="connsiteY105" fmla="*/ 1604963 h 3362325"/>
                <a:gd name="connsiteX106" fmla="*/ 3174317 w 4231592"/>
                <a:gd name="connsiteY106" fmla="*/ 1633538 h 3362325"/>
                <a:gd name="connsiteX107" fmla="*/ 3102880 w 4231592"/>
                <a:gd name="connsiteY107" fmla="*/ 1676400 h 3362325"/>
                <a:gd name="connsiteX108" fmla="*/ 3064780 w 4231592"/>
                <a:gd name="connsiteY108" fmla="*/ 1700213 h 3362325"/>
                <a:gd name="connsiteX109" fmla="*/ 3026680 w 4231592"/>
                <a:gd name="connsiteY109" fmla="*/ 1724025 h 3362325"/>
                <a:gd name="connsiteX110" fmla="*/ 2988580 w 4231592"/>
                <a:gd name="connsiteY110" fmla="*/ 1752600 h 3362325"/>
                <a:gd name="connsiteX111" fmla="*/ 2945717 w 4231592"/>
                <a:gd name="connsiteY111" fmla="*/ 1776413 h 3362325"/>
                <a:gd name="connsiteX112" fmla="*/ 2902855 w 4231592"/>
                <a:gd name="connsiteY112" fmla="*/ 1814513 h 3362325"/>
                <a:gd name="connsiteX113" fmla="*/ 2812367 w 4231592"/>
                <a:gd name="connsiteY113" fmla="*/ 1881188 h 3362325"/>
                <a:gd name="connsiteX114" fmla="*/ 2740930 w 4231592"/>
                <a:gd name="connsiteY114" fmla="*/ 1933575 h 3362325"/>
                <a:gd name="connsiteX115" fmla="*/ 2726642 w 4231592"/>
                <a:gd name="connsiteY115" fmla="*/ 1947863 h 3362325"/>
                <a:gd name="connsiteX116" fmla="*/ 2664730 w 4231592"/>
                <a:gd name="connsiteY116" fmla="*/ 1985963 h 3362325"/>
                <a:gd name="connsiteX117" fmla="*/ 2588530 w 4231592"/>
                <a:gd name="connsiteY117" fmla="*/ 2028825 h 3362325"/>
                <a:gd name="connsiteX118" fmla="*/ 2483755 w 4231592"/>
                <a:gd name="connsiteY118" fmla="*/ 2076450 h 3362325"/>
                <a:gd name="connsiteX119" fmla="*/ 2398030 w 4231592"/>
                <a:gd name="connsiteY119" fmla="*/ 2124075 h 3362325"/>
                <a:gd name="connsiteX120" fmla="*/ 2326592 w 4231592"/>
                <a:gd name="connsiteY120" fmla="*/ 2152650 h 3362325"/>
                <a:gd name="connsiteX121" fmla="*/ 2283730 w 4231592"/>
                <a:gd name="connsiteY121" fmla="*/ 2181225 h 3362325"/>
                <a:gd name="connsiteX122" fmla="*/ 2245630 w 4231592"/>
                <a:gd name="connsiteY122" fmla="*/ 2205038 h 3362325"/>
                <a:gd name="connsiteX123" fmla="*/ 2174192 w 4231592"/>
                <a:gd name="connsiteY123" fmla="*/ 2271713 h 3362325"/>
                <a:gd name="connsiteX124" fmla="*/ 2140855 w 4231592"/>
                <a:gd name="connsiteY124" fmla="*/ 2300288 h 3362325"/>
                <a:gd name="connsiteX125" fmla="*/ 2083705 w 4231592"/>
                <a:gd name="connsiteY125" fmla="*/ 2366963 h 3362325"/>
                <a:gd name="connsiteX126" fmla="*/ 2012267 w 4231592"/>
                <a:gd name="connsiteY126" fmla="*/ 2443163 h 3362325"/>
                <a:gd name="connsiteX127" fmla="*/ 1936067 w 4231592"/>
                <a:gd name="connsiteY127" fmla="*/ 2566988 h 3362325"/>
                <a:gd name="connsiteX128" fmla="*/ 1893205 w 4231592"/>
                <a:gd name="connsiteY128" fmla="*/ 2647950 h 3362325"/>
                <a:gd name="connsiteX129" fmla="*/ 1850342 w 4231592"/>
                <a:gd name="connsiteY129" fmla="*/ 2743200 h 3362325"/>
                <a:gd name="connsiteX130" fmla="*/ 1812242 w 4231592"/>
                <a:gd name="connsiteY130" fmla="*/ 2824163 h 3362325"/>
                <a:gd name="connsiteX131" fmla="*/ 1726517 w 4231592"/>
                <a:gd name="connsiteY131" fmla="*/ 2928938 h 3362325"/>
                <a:gd name="connsiteX132" fmla="*/ 1693180 w 4231592"/>
                <a:gd name="connsiteY132" fmla="*/ 2967038 h 3362325"/>
                <a:gd name="connsiteX133" fmla="*/ 1655080 w 4231592"/>
                <a:gd name="connsiteY133" fmla="*/ 3000375 h 3362325"/>
                <a:gd name="connsiteX134" fmla="*/ 1621742 w 4231592"/>
                <a:gd name="connsiteY134" fmla="*/ 3033713 h 3362325"/>
                <a:gd name="connsiteX135" fmla="*/ 1583642 w 4231592"/>
                <a:gd name="connsiteY135" fmla="*/ 3076575 h 3362325"/>
                <a:gd name="connsiteX136" fmla="*/ 1540780 w 4231592"/>
                <a:gd name="connsiteY136" fmla="*/ 3105150 h 3362325"/>
                <a:gd name="connsiteX137" fmla="*/ 1455055 w 4231592"/>
                <a:gd name="connsiteY137" fmla="*/ 3167063 h 3362325"/>
                <a:gd name="connsiteX138" fmla="*/ 1412192 w 4231592"/>
                <a:gd name="connsiteY138" fmla="*/ 3186113 h 3362325"/>
                <a:gd name="connsiteX139" fmla="*/ 1335992 w 4231592"/>
                <a:gd name="connsiteY139" fmla="*/ 3233738 h 3362325"/>
                <a:gd name="connsiteX140" fmla="*/ 1288367 w 4231592"/>
                <a:gd name="connsiteY140" fmla="*/ 3252788 h 3362325"/>
                <a:gd name="connsiteX141" fmla="*/ 1207405 w 4231592"/>
                <a:gd name="connsiteY141" fmla="*/ 3286125 h 3362325"/>
                <a:gd name="connsiteX142" fmla="*/ 1174067 w 4231592"/>
                <a:gd name="connsiteY142" fmla="*/ 3295650 h 3362325"/>
                <a:gd name="connsiteX143" fmla="*/ 1145492 w 4231592"/>
                <a:gd name="connsiteY143" fmla="*/ 3305175 h 3362325"/>
                <a:gd name="connsiteX144" fmla="*/ 1083580 w 4231592"/>
                <a:gd name="connsiteY144" fmla="*/ 3309938 h 3362325"/>
                <a:gd name="connsiteX145" fmla="*/ 1035955 w 4231592"/>
                <a:gd name="connsiteY145" fmla="*/ 3319463 h 3362325"/>
                <a:gd name="connsiteX146" fmla="*/ 1016905 w 4231592"/>
                <a:gd name="connsiteY146" fmla="*/ 3324225 h 3362325"/>
                <a:gd name="connsiteX147" fmla="*/ 993092 w 4231592"/>
                <a:gd name="connsiteY147" fmla="*/ 3328988 h 3362325"/>
                <a:gd name="connsiteX148" fmla="*/ 926417 w 4231592"/>
                <a:gd name="connsiteY148" fmla="*/ 3348038 h 3362325"/>
                <a:gd name="connsiteX149" fmla="*/ 835930 w 4231592"/>
                <a:gd name="connsiteY149" fmla="*/ 3357563 h 3362325"/>
                <a:gd name="connsiteX150" fmla="*/ 783542 w 4231592"/>
                <a:gd name="connsiteY150" fmla="*/ 3362325 h 3362325"/>
                <a:gd name="connsiteX151" fmla="*/ 478742 w 4231592"/>
                <a:gd name="connsiteY151" fmla="*/ 3352800 h 3362325"/>
                <a:gd name="connsiteX152" fmla="*/ 354917 w 4231592"/>
                <a:gd name="connsiteY152" fmla="*/ 3319463 h 3362325"/>
                <a:gd name="connsiteX153" fmla="*/ 297767 w 4231592"/>
                <a:gd name="connsiteY153" fmla="*/ 3305175 h 3362325"/>
                <a:gd name="connsiteX154" fmla="*/ 178705 w 4231592"/>
                <a:gd name="connsiteY154" fmla="*/ 3252788 h 3362325"/>
                <a:gd name="connsiteX155" fmla="*/ 112030 w 4231592"/>
                <a:gd name="connsiteY155" fmla="*/ 3181350 h 3362325"/>
                <a:gd name="connsiteX156" fmla="*/ 59642 w 4231592"/>
                <a:gd name="connsiteY156" fmla="*/ 3076575 h 3362325"/>
                <a:gd name="connsiteX157" fmla="*/ 35830 w 4231592"/>
                <a:gd name="connsiteY157" fmla="*/ 3005138 h 3362325"/>
                <a:gd name="connsiteX158" fmla="*/ 7255 w 4231592"/>
                <a:gd name="connsiteY158" fmla="*/ 2909888 h 3362325"/>
                <a:gd name="connsiteX159" fmla="*/ 7255 w 4231592"/>
                <a:gd name="connsiteY159" fmla="*/ 2686050 h 3362325"/>
                <a:gd name="connsiteX160" fmla="*/ 21542 w 4231592"/>
                <a:gd name="connsiteY160" fmla="*/ 2643188 h 3362325"/>
                <a:gd name="connsiteX161" fmla="*/ 26305 w 4231592"/>
                <a:gd name="connsiteY161" fmla="*/ 2619375 h 3362325"/>
                <a:gd name="connsiteX162" fmla="*/ 35830 w 4231592"/>
                <a:gd name="connsiteY162" fmla="*/ 2581275 h 3362325"/>
                <a:gd name="connsiteX163" fmla="*/ 59642 w 4231592"/>
                <a:gd name="connsiteY163" fmla="*/ 2524125 h 3362325"/>
                <a:gd name="connsiteX164" fmla="*/ 73930 w 4231592"/>
                <a:gd name="connsiteY164" fmla="*/ 2490788 h 3362325"/>
                <a:gd name="connsiteX165" fmla="*/ 83455 w 4231592"/>
                <a:gd name="connsiteY165" fmla="*/ 2462213 h 3362325"/>
                <a:gd name="connsiteX166" fmla="*/ 131080 w 4231592"/>
                <a:gd name="connsiteY166" fmla="*/ 2400300 h 3362325"/>
                <a:gd name="connsiteX167" fmla="*/ 178705 w 4231592"/>
                <a:gd name="connsiteY167" fmla="*/ 2343150 h 3362325"/>
                <a:gd name="connsiteX168" fmla="*/ 197755 w 4231592"/>
                <a:gd name="connsiteY168" fmla="*/ 2324100 h 3362325"/>
                <a:gd name="connsiteX169" fmla="*/ 240617 w 4231592"/>
                <a:gd name="connsiteY169" fmla="*/ 2257425 h 3362325"/>
                <a:gd name="connsiteX170" fmla="*/ 302530 w 4231592"/>
                <a:gd name="connsiteY170" fmla="*/ 2195513 h 3362325"/>
                <a:gd name="connsiteX171" fmla="*/ 326342 w 4231592"/>
                <a:gd name="connsiteY171" fmla="*/ 2171700 h 3362325"/>
                <a:gd name="connsiteX172" fmla="*/ 335867 w 4231592"/>
                <a:gd name="connsiteY172" fmla="*/ 2157413 h 3362325"/>
                <a:gd name="connsiteX173" fmla="*/ 359680 w 4231592"/>
                <a:gd name="connsiteY173" fmla="*/ 2147888 h 3362325"/>
                <a:gd name="connsiteX174" fmla="*/ 373967 w 4231592"/>
                <a:gd name="connsiteY174" fmla="*/ 2128838 h 3362325"/>
                <a:gd name="connsiteX175" fmla="*/ 402542 w 4231592"/>
                <a:gd name="connsiteY175" fmla="*/ 2114550 h 3362325"/>
                <a:gd name="connsiteX176" fmla="*/ 421592 w 4231592"/>
                <a:gd name="connsiteY176" fmla="*/ 2100263 h 3362325"/>
                <a:gd name="connsiteX177" fmla="*/ 440642 w 4231592"/>
                <a:gd name="connsiteY177" fmla="*/ 2090738 h 3362325"/>
                <a:gd name="connsiteX178" fmla="*/ 483505 w 4231592"/>
                <a:gd name="connsiteY178" fmla="*/ 2062163 h 3362325"/>
                <a:gd name="connsiteX179" fmla="*/ 502555 w 4231592"/>
                <a:gd name="connsiteY179" fmla="*/ 2057400 h 3362325"/>
                <a:gd name="connsiteX180" fmla="*/ 521605 w 4231592"/>
                <a:gd name="connsiteY180" fmla="*/ 2047875 h 3362325"/>
                <a:gd name="connsiteX181" fmla="*/ 550180 w 4231592"/>
                <a:gd name="connsiteY181" fmla="*/ 2038350 h 3362325"/>
                <a:gd name="connsiteX182" fmla="*/ 597805 w 4231592"/>
                <a:gd name="connsiteY182" fmla="*/ 2014538 h 3362325"/>
                <a:gd name="connsiteX183" fmla="*/ 616855 w 4231592"/>
                <a:gd name="connsiteY183" fmla="*/ 2009775 h 3362325"/>
                <a:gd name="connsiteX184" fmla="*/ 645430 w 4231592"/>
                <a:gd name="connsiteY184" fmla="*/ 2000250 h 3362325"/>
                <a:gd name="connsiteX185" fmla="*/ 669242 w 4231592"/>
                <a:gd name="connsiteY185" fmla="*/ 1995488 h 3362325"/>
                <a:gd name="connsiteX186" fmla="*/ 745442 w 4231592"/>
                <a:gd name="connsiteY186" fmla="*/ 1976438 h 3362325"/>
                <a:gd name="connsiteX187" fmla="*/ 778780 w 4231592"/>
                <a:gd name="connsiteY187" fmla="*/ 1962150 h 3362325"/>
                <a:gd name="connsiteX188" fmla="*/ 850217 w 4231592"/>
                <a:gd name="connsiteY188" fmla="*/ 1971675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</a:cxnLst>
              <a:rect l="l" t="t" r="r" b="b"/>
              <a:pathLst>
                <a:path w="4231592" h="3362325">
                  <a:moveTo>
                    <a:pt x="850217" y="1971675"/>
                  </a:moveTo>
                  <a:cubicBezTo>
                    <a:pt x="876411" y="1971675"/>
                    <a:pt x="918298" y="1965264"/>
                    <a:pt x="935942" y="1962150"/>
                  </a:cubicBezTo>
                  <a:cubicBezTo>
                    <a:pt x="950355" y="1959606"/>
                    <a:pt x="964344" y="1954884"/>
                    <a:pt x="978805" y="1952625"/>
                  </a:cubicBezTo>
                  <a:cubicBezTo>
                    <a:pt x="1015185" y="1946941"/>
                    <a:pt x="1088342" y="1938338"/>
                    <a:pt x="1088342" y="1938338"/>
                  </a:cubicBezTo>
                  <a:cubicBezTo>
                    <a:pt x="1130821" y="1924177"/>
                    <a:pt x="1063774" y="1946839"/>
                    <a:pt x="1126442" y="1924050"/>
                  </a:cubicBezTo>
                  <a:cubicBezTo>
                    <a:pt x="1155481" y="1913490"/>
                    <a:pt x="1152206" y="1916833"/>
                    <a:pt x="1178830" y="1905000"/>
                  </a:cubicBezTo>
                  <a:cubicBezTo>
                    <a:pt x="1185318" y="1902117"/>
                    <a:pt x="1191094" y="1897563"/>
                    <a:pt x="1197880" y="1895475"/>
                  </a:cubicBezTo>
                  <a:cubicBezTo>
                    <a:pt x="1211869" y="1891171"/>
                    <a:pt x="1226495" y="1889302"/>
                    <a:pt x="1240742" y="1885950"/>
                  </a:cubicBezTo>
                  <a:cubicBezTo>
                    <a:pt x="1270927" y="1878848"/>
                    <a:pt x="1288420" y="1875103"/>
                    <a:pt x="1316942" y="1862138"/>
                  </a:cubicBezTo>
                  <a:cubicBezTo>
                    <a:pt x="1339563" y="1851856"/>
                    <a:pt x="1363738" y="1843709"/>
                    <a:pt x="1383617" y="1828800"/>
                  </a:cubicBezTo>
                  <a:cubicBezTo>
                    <a:pt x="1389967" y="1824038"/>
                    <a:pt x="1395728" y="1818368"/>
                    <a:pt x="1402667" y="1814513"/>
                  </a:cubicBezTo>
                  <a:cubicBezTo>
                    <a:pt x="1467136" y="1778698"/>
                    <a:pt x="1390545" y="1828454"/>
                    <a:pt x="1445530" y="1795463"/>
                  </a:cubicBezTo>
                  <a:cubicBezTo>
                    <a:pt x="1455346" y="1789573"/>
                    <a:pt x="1463866" y="1781533"/>
                    <a:pt x="1474105" y="1776413"/>
                  </a:cubicBezTo>
                  <a:cubicBezTo>
                    <a:pt x="1489398" y="1768767"/>
                    <a:pt x="1507069" y="1766160"/>
                    <a:pt x="1521730" y="1757363"/>
                  </a:cubicBezTo>
                  <a:cubicBezTo>
                    <a:pt x="1537605" y="1747838"/>
                    <a:pt x="1552166" y="1735664"/>
                    <a:pt x="1569355" y="1728788"/>
                  </a:cubicBezTo>
                  <a:cubicBezTo>
                    <a:pt x="1577292" y="1725613"/>
                    <a:pt x="1585116" y="1722138"/>
                    <a:pt x="1593167" y="1719263"/>
                  </a:cubicBezTo>
                  <a:cubicBezTo>
                    <a:pt x="1607350" y="1714197"/>
                    <a:pt x="1622104" y="1710709"/>
                    <a:pt x="1636030" y="1704975"/>
                  </a:cubicBezTo>
                  <a:cubicBezTo>
                    <a:pt x="1649160" y="1699569"/>
                    <a:pt x="1661079" y="1691518"/>
                    <a:pt x="1674130" y="1685925"/>
                  </a:cubicBezTo>
                  <a:cubicBezTo>
                    <a:pt x="1683358" y="1681970"/>
                    <a:pt x="1693725" y="1680890"/>
                    <a:pt x="1702705" y="1676400"/>
                  </a:cubicBezTo>
                  <a:cubicBezTo>
                    <a:pt x="1725600" y="1664952"/>
                    <a:pt x="1745096" y="1646395"/>
                    <a:pt x="1769380" y="1638300"/>
                  </a:cubicBezTo>
                  <a:cubicBezTo>
                    <a:pt x="1848938" y="1611781"/>
                    <a:pt x="1750439" y="1646909"/>
                    <a:pt x="1821767" y="1614488"/>
                  </a:cubicBezTo>
                  <a:cubicBezTo>
                    <a:pt x="1830907" y="1610333"/>
                    <a:pt x="1840887" y="1608340"/>
                    <a:pt x="1850342" y="1604963"/>
                  </a:cubicBezTo>
                  <a:cubicBezTo>
                    <a:pt x="1863115" y="1600401"/>
                    <a:pt x="1875652" y="1595189"/>
                    <a:pt x="1888442" y="1590675"/>
                  </a:cubicBezTo>
                  <a:cubicBezTo>
                    <a:pt x="1902644" y="1585663"/>
                    <a:pt x="1917203" y="1581676"/>
                    <a:pt x="1931305" y="1576388"/>
                  </a:cubicBezTo>
                  <a:cubicBezTo>
                    <a:pt x="1942625" y="1572143"/>
                    <a:pt x="1953417" y="1566590"/>
                    <a:pt x="1964642" y="1562100"/>
                  </a:cubicBezTo>
                  <a:cubicBezTo>
                    <a:pt x="1977235" y="1557063"/>
                    <a:pt x="1989969" y="1552375"/>
                    <a:pt x="2002742" y="1547813"/>
                  </a:cubicBezTo>
                  <a:cubicBezTo>
                    <a:pt x="2012197" y="1544436"/>
                    <a:pt x="2022142" y="1542366"/>
                    <a:pt x="2031317" y="1538288"/>
                  </a:cubicBezTo>
                  <a:cubicBezTo>
                    <a:pt x="2085861" y="1514046"/>
                    <a:pt x="2095560" y="1505863"/>
                    <a:pt x="2145617" y="1471613"/>
                  </a:cubicBezTo>
                  <a:cubicBezTo>
                    <a:pt x="2156888" y="1463901"/>
                    <a:pt x="2170067" y="1458169"/>
                    <a:pt x="2178955" y="1447800"/>
                  </a:cubicBezTo>
                  <a:cubicBezTo>
                    <a:pt x="2188480" y="1436688"/>
                    <a:pt x="2196741" y="1424353"/>
                    <a:pt x="2207530" y="1414463"/>
                  </a:cubicBezTo>
                  <a:cubicBezTo>
                    <a:pt x="2225950" y="1397578"/>
                    <a:pt x="2238372" y="1394506"/>
                    <a:pt x="2259917" y="1385888"/>
                  </a:cubicBezTo>
                  <a:cubicBezTo>
                    <a:pt x="2282263" y="1352368"/>
                    <a:pt x="2252061" y="1391826"/>
                    <a:pt x="2293255" y="1362075"/>
                  </a:cubicBezTo>
                  <a:cubicBezTo>
                    <a:pt x="2315171" y="1346247"/>
                    <a:pt x="2333169" y="1325401"/>
                    <a:pt x="2355167" y="1309688"/>
                  </a:cubicBezTo>
                  <a:cubicBezTo>
                    <a:pt x="2364356" y="1303124"/>
                    <a:pt x="2401973" y="1277169"/>
                    <a:pt x="2412317" y="1266825"/>
                  </a:cubicBezTo>
                  <a:cubicBezTo>
                    <a:pt x="2417930" y="1261212"/>
                    <a:pt x="2420992" y="1253388"/>
                    <a:pt x="2426605" y="1247775"/>
                  </a:cubicBezTo>
                  <a:cubicBezTo>
                    <a:pt x="2436117" y="1238263"/>
                    <a:pt x="2453334" y="1233273"/>
                    <a:pt x="2464705" y="1228725"/>
                  </a:cubicBezTo>
                  <a:lnTo>
                    <a:pt x="2517092" y="1185863"/>
                  </a:lnTo>
                  <a:cubicBezTo>
                    <a:pt x="2531226" y="1174556"/>
                    <a:pt x="2546212" y="1164305"/>
                    <a:pt x="2559955" y="1152525"/>
                  </a:cubicBezTo>
                  <a:cubicBezTo>
                    <a:pt x="2582180" y="1133475"/>
                    <a:pt x="2605932" y="1116073"/>
                    <a:pt x="2626630" y="1095375"/>
                  </a:cubicBezTo>
                  <a:cubicBezTo>
                    <a:pt x="2649727" y="1072278"/>
                    <a:pt x="2638208" y="1081306"/>
                    <a:pt x="2659967" y="1066800"/>
                  </a:cubicBezTo>
                  <a:cubicBezTo>
                    <a:pt x="2677767" y="1040101"/>
                    <a:pt x="2659544" y="1064001"/>
                    <a:pt x="2688542" y="1038225"/>
                  </a:cubicBezTo>
                  <a:cubicBezTo>
                    <a:pt x="2785069" y="952424"/>
                    <a:pt x="2634538" y="1081821"/>
                    <a:pt x="2736167" y="985838"/>
                  </a:cubicBezTo>
                  <a:cubicBezTo>
                    <a:pt x="2755821" y="967275"/>
                    <a:pt x="2775586" y="948446"/>
                    <a:pt x="2798080" y="933450"/>
                  </a:cubicBezTo>
                  <a:cubicBezTo>
                    <a:pt x="2807605" y="927100"/>
                    <a:pt x="2818184" y="922101"/>
                    <a:pt x="2826655" y="914400"/>
                  </a:cubicBezTo>
                  <a:cubicBezTo>
                    <a:pt x="2865442" y="879139"/>
                    <a:pt x="2834648" y="892838"/>
                    <a:pt x="2874280" y="862013"/>
                  </a:cubicBezTo>
                  <a:cubicBezTo>
                    <a:pt x="2894093" y="846603"/>
                    <a:pt x="2916909" y="835219"/>
                    <a:pt x="2936192" y="819150"/>
                  </a:cubicBezTo>
                  <a:cubicBezTo>
                    <a:pt x="3021601" y="747978"/>
                    <a:pt x="2916829" y="838513"/>
                    <a:pt x="2983817" y="771525"/>
                  </a:cubicBezTo>
                  <a:cubicBezTo>
                    <a:pt x="2996975" y="758367"/>
                    <a:pt x="3011569" y="753528"/>
                    <a:pt x="3026680" y="742950"/>
                  </a:cubicBezTo>
                  <a:cubicBezTo>
                    <a:pt x="3035007" y="737121"/>
                    <a:pt x="3042309" y="729930"/>
                    <a:pt x="3050492" y="723900"/>
                  </a:cubicBezTo>
                  <a:cubicBezTo>
                    <a:pt x="3072480" y="707698"/>
                    <a:pt x="3096430" y="694050"/>
                    <a:pt x="3117167" y="676275"/>
                  </a:cubicBezTo>
                  <a:cubicBezTo>
                    <a:pt x="3128280" y="666750"/>
                    <a:pt x="3138193" y="655615"/>
                    <a:pt x="3150505" y="647700"/>
                  </a:cubicBezTo>
                  <a:cubicBezTo>
                    <a:pt x="3160675" y="641162"/>
                    <a:pt x="3172730" y="638175"/>
                    <a:pt x="3183842" y="633413"/>
                  </a:cubicBezTo>
                  <a:cubicBezTo>
                    <a:pt x="3188605" y="627063"/>
                    <a:pt x="3192766" y="620214"/>
                    <a:pt x="3198130" y="614363"/>
                  </a:cubicBezTo>
                  <a:cubicBezTo>
                    <a:pt x="3210266" y="601123"/>
                    <a:pt x="3236230" y="576263"/>
                    <a:pt x="3236230" y="576263"/>
                  </a:cubicBezTo>
                  <a:cubicBezTo>
                    <a:pt x="3240992" y="566738"/>
                    <a:pt x="3245468" y="557064"/>
                    <a:pt x="3250517" y="547688"/>
                  </a:cubicBezTo>
                  <a:cubicBezTo>
                    <a:pt x="3293118" y="468570"/>
                    <a:pt x="3248644" y="556195"/>
                    <a:pt x="3283855" y="485775"/>
                  </a:cubicBezTo>
                  <a:cubicBezTo>
                    <a:pt x="3295075" y="429669"/>
                    <a:pt x="3282290" y="498790"/>
                    <a:pt x="3293380" y="395288"/>
                  </a:cubicBezTo>
                  <a:cubicBezTo>
                    <a:pt x="3298766" y="345017"/>
                    <a:pt x="3301582" y="339591"/>
                    <a:pt x="3307667" y="300038"/>
                  </a:cubicBezTo>
                  <a:cubicBezTo>
                    <a:pt x="3309374" y="288943"/>
                    <a:pt x="3310946" y="277827"/>
                    <a:pt x="3312430" y="266700"/>
                  </a:cubicBezTo>
                  <a:cubicBezTo>
                    <a:pt x="3314122" y="254013"/>
                    <a:pt x="3314682" y="241150"/>
                    <a:pt x="3317192" y="228600"/>
                  </a:cubicBezTo>
                  <a:cubicBezTo>
                    <a:pt x="3319458" y="217267"/>
                    <a:pt x="3324295" y="206563"/>
                    <a:pt x="3326717" y="195263"/>
                  </a:cubicBezTo>
                  <a:cubicBezTo>
                    <a:pt x="3329069" y="184287"/>
                    <a:pt x="3329278" y="172933"/>
                    <a:pt x="3331480" y="161925"/>
                  </a:cubicBezTo>
                  <a:cubicBezTo>
                    <a:pt x="3336859" y="135033"/>
                    <a:pt x="3340205" y="123244"/>
                    <a:pt x="3350530" y="100013"/>
                  </a:cubicBezTo>
                  <a:cubicBezTo>
                    <a:pt x="3353413" y="93525"/>
                    <a:pt x="3355035" y="85983"/>
                    <a:pt x="3360055" y="80963"/>
                  </a:cubicBezTo>
                  <a:cubicBezTo>
                    <a:pt x="3380127" y="60891"/>
                    <a:pt x="3435786" y="19129"/>
                    <a:pt x="3464830" y="14288"/>
                  </a:cubicBezTo>
                  <a:lnTo>
                    <a:pt x="3493405" y="9525"/>
                  </a:lnTo>
                  <a:lnTo>
                    <a:pt x="3560080" y="0"/>
                  </a:lnTo>
                  <a:cubicBezTo>
                    <a:pt x="3618817" y="1588"/>
                    <a:pt x="3677653" y="1020"/>
                    <a:pt x="3736292" y="4763"/>
                  </a:cubicBezTo>
                  <a:cubicBezTo>
                    <a:pt x="3803053" y="9024"/>
                    <a:pt x="3763207" y="11940"/>
                    <a:pt x="3807730" y="23813"/>
                  </a:cubicBezTo>
                  <a:cubicBezTo>
                    <a:pt x="3871987" y="40948"/>
                    <a:pt x="3839460" y="24223"/>
                    <a:pt x="3902980" y="47625"/>
                  </a:cubicBezTo>
                  <a:cubicBezTo>
                    <a:pt x="3917651" y="53030"/>
                    <a:pt x="3931270" y="61008"/>
                    <a:pt x="3945842" y="66675"/>
                  </a:cubicBezTo>
                  <a:cubicBezTo>
                    <a:pt x="3980330" y="80087"/>
                    <a:pt x="3990792" y="78802"/>
                    <a:pt x="4022042" y="95250"/>
                  </a:cubicBezTo>
                  <a:cubicBezTo>
                    <a:pt x="4097489" y="134959"/>
                    <a:pt x="4059305" y="112241"/>
                    <a:pt x="4098242" y="147638"/>
                  </a:cubicBezTo>
                  <a:cubicBezTo>
                    <a:pt x="4109072" y="157483"/>
                    <a:pt x="4121653" y="165458"/>
                    <a:pt x="4131580" y="176213"/>
                  </a:cubicBezTo>
                  <a:cubicBezTo>
                    <a:pt x="4143687" y="189329"/>
                    <a:pt x="4166560" y="226407"/>
                    <a:pt x="4174442" y="242888"/>
                  </a:cubicBezTo>
                  <a:cubicBezTo>
                    <a:pt x="4200101" y="296539"/>
                    <a:pt x="4204462" y="310239"/>
                    <a:pt x="4222067" y="357188"/>
                  </a:cubicBezTo>
                  <a:cubicBezTo>
                    <a:pt x="4223013" y="365697"/>
                    <a:pt x="4231592" y="441470"/>
                    <a:pt x="4231592" y="447675"/>
                  </a:cubicBezTo>
                  <a:cubicBezTo>
                    <a:pt x="4231592" y="477879"/>
                    <a:pt x="4229938" y="508119"/>
                    <a:pt x="4226830" y="538163"/>
                  </a:cubicBezTo>
                  <a:cubicBezTo>
                    <a:pt x="4221792" y="586869"/>
                    <a:pt x="4213506" y="590245"/>
                    <a:pt x="4198255" y="638175"/>
                  </a:cubicBezTo>
                  <a:cubicBezTo>
                    <a:pt x="4192767" y="655423"/>
                    <a:pt x="4189168" y="673226"/>
                    <a:pt x="4183967" y="690563"/>
                  </a:cubicBezTo>
                  <a:cubicBezTo>
                    <a:pt x="4179640" y="704988"/>
                    <a:pt x="4174692" y="719223"/>
                    <a:pt x="4169680" y="733425"/>
                  </a:cubicBezTo>
                  <a:cubicBezTo>
                    <a:pt x="4165166" y="746215"/>
                    <a:pt x="4159381" y="758561"/>
                    <a:pt x="4155392" y="771525"/>
                  </a:cubicBezTo>
                  <a:cubicBezTo>
                    <a:pt x="4146670" y="799870"/>
                    <a:pt x="4144843" y="830724"/>
                    <a:pt x="4131580" y="857250"/>
                  </a:cubicBezTo>
                  <a:cubicBezTo>
                    <a:pt x="4125230" y="869950"/>
                    <a:pt x="4119174" y="882801"/>
                    <a:pt x="4112530" y="895350"/>
                  </a:cubicBezTo>
                  <a:cubicBezTo>
                    <a:pt x="4104883" y="909795"/>
                    <a:pt x="4096027" y="923594"/>
                    <a:pt x="4088717" y="938213"/>
                  </a:cubicBezTo>
                  <a:cubicBezTo>
                    <a:pt x="4081725" y="952197"/>
                    <a:pt x="4077480" y="967532"/>
                    <a:pt x="4069667" y="981075"/>
                  </a:cubicBezTo>
                  <a:cubicBezTo>
                    <a:pt x="4053604" y="1008918"/>
                    <a:pt x="4032891" y="1033939"/>
                    <a:pt x="4017280" y="1062038"/>
                  </a:cubicBezTo>
                  <a:cubicBezTo>
                    <a:pt x="4002245" y="1089100"/>
                    <a:pt x="3992491" y="1109376"/>
                    <a:pt x="3974417" y="1133475"/>
                  </a:cubicBezTo>
                  <a:cubicBezTo>
                    <a:pt x="3966978" y="1143394"/>
                    <a:pt x="3957662" y="1151856"/>
                    <a:pt x="3950605" y="1162050"/>
                  </a:cubicBezTo>
                  <a:cubicBezTo>
                    <a:pt x="3943320" y="1172573"/>
                    <a:pt x="3938476" y="1184622"/>
                    <a:pt x="3931555" y="1195388"/>
                  </a:cubicBezTo>
                  <a:cubicBezTo>
                    <a:pt x="3905393" y="1236084"/>
                    <a:pt x="3912074" y="1220712"/>
                    <a:pt x="3883930" y="1257300"/>
                  </a:cubicBezTo>
                  <a:cubicBezTo>
                    <a:pt x="3870532" y="1274718"/>
                    <a:pt x="3852861" y="1303760"/>
                    <a:pt x="3836305" y="1319213"/>
                  </a:cubicBezTo>
                  <a:cubicBezTo>
                    <a:pt x="3821443" y="1333085"/>
                    <a:pt x="3804666" y="1344753"/>
                    <a:pt x="3788680" y="1357313"/>
                  </a:cubicBezTo>
                  <a:cubicBezTo>
                    <a:pt x="3782439" y="1362217"/>
                    <a:pt x="3776234" y="1367197"/>
                    <a:pt x="3769630" y="1371600"/>
                  </a:cubicBezTo>
                  <a:cubicBezTo>
                    <a:pt x="3758319" y="1379140"/>
                    <a:pt x="3746634" y="1386548"/>
                    <a:pt x="3736292" y="1395413"/>
                  </a:cubicBezTo>
                  <a:cubicBezTo>
                    <a:pt x="3716956" y="1411987"/>
                    <a:pt x="3728059" y="1409570"/>
                    <a:pt x="3702955" y="1419225"/>
                  </a:cubicBezTo>
                  <a:cubicBezTo>
                    <a:pt x="3695032" y="1422272"/>
                    <a:pt x="3656819" y="1435645"/>
                    <a:pt x="3641042" y="1438275"/>
                  </a:cubicBezTo>
                  <a:cubicBezTo>
                    <a:pt x="3628417" y="1440379"/>
                    <a:pt x="3615642" y="1441450"/>
                    <a:pt x="3602942" y="1443038"/>
                  </a:cubicBezTo>
                  <a:cubicBezTo>
                    <a:pt x="3525195" y="1468954"/>
                    <a:pt x="3622753" y="1438085"/>
                    <a:pt x="3545792" y="1457325"/>
                  </a:cubicBezTo>
                  <a:cubicBezTo>
                    <a:pt x="3442492" y="1483150"/>
                    <a:pt x="3514544" y="1471313"/>
                    <a:pt x="3445780" y="1481138"/>
                  </a:cubicBezTo>
                  <a:cubicBezTo>
                    <a:pt x="3436255" y="1485900"/>
                    <a:pt x="3427035" y="1491329"/>
                    <a:pt x="3417205" y="1495425"/>
                  </a:cubicBezTo>
                  <a:cubicBezTo>
                    <a:pt x="3407937" y="1499287"/>
                    <a:pt x="3397610" y="1500460"/>
                    <a:pt x="3388630" y="1504950"/>
                  </a:cubicBezTo>
                  <a:cubicBezTo>
                    <a:pt x="3372071" y="1513229"/>
                    <a:pt x="3358194" y="1526649"/>
                    <a:pt x="3341005" y="1533525"/>
                  </a:cubicBezTo>
                  <a:cubicBezTo>
                    <a:pt x="3333067" y="1536700"/>
                    <a:pt x="3324839" y="1539227"/>
                    <a:pt x="3317192" y="1543050"/>
                  </a:cubicBezTo>
                  <a:cubicBezTo>
                    <a:pt x="3257421" y="1572936"/>
                    <a:pt x="3309824" y="1550329"/>
                    <a:pt x="3250517" y="1585913"/>
                  </a:cubicBezTo>
                  <a:cubicBezTo>
                    <a:pt x="3238341" y="1593218"/>
                    <a:pt x="3224458" y="1597438"/>
                    <a:pt x="3212417" y="1604963"/>
                  </a:cubicBezTo>
                  <a:cubicBezTo>
                    <a:pt x="3198955" y="1613377"/>
                    <a:pt x="3187614" y="1624866"/>
                    <a:pt x="3174317" y="1633538"/>
                  </a:cubicBezTo>
                  <a:cubicBezTo>
                    <a:pt x="3151057" y="1648708"/>
                    <a:pt x="3126601" y="1661961"/>
                    <a:pt x="3102880" y="1676400"/>
                  </a:cubicBezTo>
                  <a:cubicBezTo>
                    <a:pt x="3090087" y="1684187"/>
                    <a:pt x="3077480" y="1692275"/>
                    <a:pt x="3064780" y="1700213"/>
                  </a:cubicBezTo>
                  <a:cubicBezTo>
                    <a:pt x="3052080" y="1708150"/>
                    <a:pt x="3038661" y="1715039"/>
                    <a:pt x="3026680" y="1724025"/>
                  </a:cubicBezTo>
                  <a:cubicBezTo>
                    <a:pt x="3013980" y="1733550"/>
                    <a:pt x="3001908" y="1743976"/>
                    <a:pt x="2988580" y="1752600"/>
                  </a:cubicBezTo>
                  <a:cubicBezTo>
                    <a:pt x="2974858" y="1761479"/>
                    <a:pt x="2958967" y="1766843"/>
                    <a:pt x="2945717" y="1776413"/>
                  </a:cubicBezTo>
                  <a:cubicBezTo>
                    <a:pt x="2930220" y="1787605"/>
                    <a:pt x="2917886" y="1802703"/>
                    <a:pt x="2902855" y="1814513"/>
                  </a:cubicBezTo>
                  <a:cubicBezTo>
                    <a:pt x="2873394" y="1837661"/>
                    <a:pt x="2840564" y="1856516"/>
                    <a:pt x="2812367" y="1881188"/>
                  </a:cubicBezTo>
                  <a:cubicBezTo>
                    <a:pt x="2718141" y="1963634"/>
                    <a:pt x="2824181" y="1875298"/>
                    <a:pt x="2740930" y="1933575"/>
                  </a:cubicBezTo>
                  <a:cubicBezTo>
                    <a:pt x="2735412" y="1937438"/>
                    <a:pt x="2732192" y="1944047"/>
                    <a:pt x="2726642" y="1947863"/>
                  </a:cubicBezTo>
                  <a:cubicBezTo>
                    <a:pt x="2706674" y="1961591"/>
                    <a:pt x="2685509" y="1973496"/>
                    <a:pt x="2664730" y="1985963"/>
                  </a:cubicBezTo>
                  <a:cubicBezTo>
                    <a:pt x="2655932" y="1991242"/>
                    <a:pt x="2593122" y="2026738"/>
                    <a:pt x="2588530" y="2028825"/>
                  </a:cubicBezTo>
                  <a:cubicBezTo>
                    <a:pt x="2553605" y="2044700"/>
                    <a:pt x="2516652" y="2056712"/>
                    <a:pt x="2483755" y="2076450"/>
                  </a:cubicBezTo>
                  <a:cubicBezTo>
                    <a:pt x="2459588" y="2090950"/>
                    <a:pt x="2425359" y="2113143"/>
                    <a:pt x="2398030" y="2124075"/>
                  </a:cubicBezTo>
                  <a:cubicBezTo>
                    <a:pt x="2323211" y="2154002"/>
                    <a:pt x="2409218" y="2108158"/>
                    <a:pt x="2326592" y="2152650"/>
                  </a:cubicBezTo>
                  <a:cubicBezTo>
                    <a:pt x="2290627" y="2172016"/>
                    <a:pt x="2314770" y="2160532"/>
                    <a:pt x="2283730" y="2181225"/>
                  </a:cubicBezTo>
                  <a:cubicBezTo>
                    <a:pt x="2271269" y="2189532"/>
                    <a:pt x="2257611" y="2196052"/>
                    <a:pt x="2245630" y="2205038"/>
                  </a:cubicBezTo>
                  <a:cubicBezTo>
                    <a:pt x="2211205" y="2230857"/>
                    <a:pt x="2205025" y="2243082"/>
                    <a:pt x="2174192" y="2271713"/>
                  </a:cubicBezTo>
                  <a:cubicBezTo>
                    <a:pt x="2163467" y="2281672"/>
                    <a:pt x="2150935" y="2289677"/>
                    <a:pt x="2140855" y="2300288"/>
                  </a:cubicBezTo>
                  <a:cubicBezTo>
                    <a:pt x="2120694" y="2321510"/>
                    <a:pt x="2104403" y="2346265"/>
                    <a:pt x="2083705" y="2366963"/>
                  </a:cubicBezTo>
                  <a:cubicBezTo>
                    <a:pt x="2054276" y="2396392"/>
                    <a:pt x="2038073" y="2410905"/>
                    <a:pt x="2012267" y="2443163"/>
                  </a:cubicBezTo>
                  <a:cubicBezTo>
                    <a:pt x="1984416" y="2477977"/>
                    <a:pt x="1953903" y="2533297"/>
                    <a:pt x="1936067" y="2566988"/>
                  </a:cubicBezTo>
                  <a:cubicBezTo>
                    <a:pt x="1921780" y="2593975"/>
                    <a:pt x="1904546" y="2619598"/>
                    <a:pt x="1893205" y="2647950"/>
                  </a:cubicBezTo>
                  <a:cubicBezTo>
                    <a:pt x="1858902" y="2733706"/>
                    <a:pt x="1890792" y="2657806"/>
                    <a:pt x="1850342" y="2743200"/>
                  </a:cubicBezTo>
                  <a:cubicBezTo>
                    <a:pt x="1841222" y="2762452"/>
                    <a:pt x="1824029" y="2805304"/>
                    <a:pt x="1812242" y="2824163"/>
                  </a:cubicBezTo>
                  <a:cubicBezTo>
                    <a:pt x="1794659" y="2852295"/>
                    <a:pt x="1741345" y="2911769"/>
                    <a:pt x="1726517" y="2928938"/>
                  </a:cubicBezTo>
                  <a:cubicBezTo>
                    <a:pt x="1715487" y="2941710"/>
                    <a:pt x="1705880" y="2955926"/>
                    <a:pt x="1693180" y="2967038"/>
                  </a:cubicBezTo>
                  <a:cubicBezTo>
                    <a:pt x="1680480" y="2978150"/>
                    <a:pt x="1667417" y="2988861"/>
                    <a:pt x="1655080" y="3000375"/>
                  </a:cubicBezTo>
                  <a:cubicBezTo>
                    <a:pt x="1643591" y="3011098"/>
                    <a:pt x="1632491" y="3022248"/>
                    <a:pt x="1621742" y="3033713"/>
                  </a:cubicBezTo>
                  <a:cubicBezTo>
                    <a:pt x="1608668" y="3047659"/>
                    <a:pt x="1597976" y="3063928"/>
                    <a:pt x="1583642" y="3076575"/>
                  </a:cubicBezTo>
                  <a:cubicBezTo>
                    <a:pt x="1570766" y="3087936"/>
                    <a:pt x="1554700" y="3095096"/>
                    <a:pt x="1540780" y="3105150"/>
                  </a:cubicBezTo>
                  <a:cubicBezTo>
                    <a:pt x="1506265" y="3130078"/>
                    <a:pt x="1492200" y="3146427"/>
                    <a:pt x="1455055" y="3167063"/>
                  </a:cubicBezTo>
                  <a:cubicBezTo>
                    <a:pt x="1441387" y="3174656"/>
                    <a:pt x="1425834" y="3178474"/>
                    <a:pt x="1412192" y="3186113"/>
                  </a:cubicBezTo>
                  <a:cubicBezTo>
                    <a:pt x="1386058" y="3200748"/>
                    <a:pt x="1363803" y="3222614"/>
                    <a:pt x="1335992" y="3233738"/>
                  </a:cubicBezTo>
                  <a:cubicBezTo>
                    <a:pt x="1320117" y="3240088"/>
                    <a:pt x="1304125" y="3246153"/>
                    <a:pt x="1288367" y="3252788"/>
                  </a:cubicBezTo>
                  <a:cubicBezTo>
                    <a:pt x="1247246" y="3270102"/>
                    <a:pt x="1247882" y="3272633"/>
                    <a:pt x="1207405" y="3286125"/>
                  </a:cubicBezTo>
                  <a:cubicBezTo>
                    <a:pt x="1196441" y="3289780"/>
                    <a:pt x="1185113" y="3292251"/>
                    <a:pt x="1174067" y="3295650"/>
                  </a:cubicBezTo>
                  <a:cubicBezTo>
                    <a:pt x="1164471" y="3298603"/>
                    <a:pt x="1155409" y="3303609"/>
                    <a:pt x="1145492" y="3305175"/>
                  </a:cubicBezTo>
                  <a:cubicBezTo>
                    <a:pt x="1125047" y="3308403"/>
                    <a:pt x="1104217" y="3308350"/>
                    <a:pt x="1083580" y="3309938"/>
                  </a:cubicBezTo>
                  <a:cubicBezTo>
                    <a:pt x="1067705" y="3313113"/>
                    <a:pt x="1051661" y="3315537"/>
                    <a:pt x="1035955" y="3319463"/>
                  </a:cubicBezTo>
                  <a:cubicBezTo>
                    <a:pt x="1029605" y="3321050"/>
                    <a:pt x="1023295" y="3322805"/>
                    <a:pt x="1016905" y="3324225"/>
                  </a:cubicBezTo>
                  <a:cubicBezTo>
                    <a:pt x="1009003" y="3325981"/>
                    <a:pt x="1000920" y="3326928"/>
                    <a:pt x="993092" y="3328988"/>
                  </a:cubicBezTo>
                  <a:cubicBezTo>
                    <a:pt x="970739" y="3334871"/>
                    <a:pt x="949404" y="3345618"/>
                    <a:pt x="926417" y="3348038"/>
                  </a:cubicBezTo>
                  <a:lnTo>
                    <a:pt x="835930" y="3357563"/>
                  </a:lnTo>
                  <a:lnTo>
                    <a:pt x="783542" y="3362325"/>
                  </a:lnTo>
                  <a:cubicBezTo>
                    <a:pt x="775545" y="3362165"/>
                    <a:pt x="553767" y="3361803"/>
                    <a:pt x="478742" y="3352800"/>
                  </a:cubicBezTo>
                  <a:cubicBezTo>
                    <a:pt x="415577" y="3345220"/>
                    <a:pt x="423510" y="3339787"/>
                    <a:pt x="354917" y="3319463"/>
                  </a:cubicBezTo>
                  <a:cubicBezTo>
                    <a:pt x="336090" y="3313885"/>
                    <a:pt x="316396" y="3311385"/>
                    <a:pt x="297767" y="3305175"/>
                  </a:cubicBezTo>
                  <a:cubicBezTo>
                    <a:pt x="270414" y="3296057"/>
                    <a:pt x="203429" y="3264199"/>
                    <a:pt x="178705" y="3252788"/>
                  </a:cubicBezTo>
                  <a:cubicBezTo>
                    <a:pt x="165399" y="3239482"/>
                    <a:pt x="121392" y="3196954"/>
                    <a:pt x="112030" y="3181350"/>
                  </a:cubicBezTo>
                  <a:cubicBezTo>
                    <a:pt x="91940" y="3147867"/>
                    <a:pt x="71990" y="3113619"/>
                    <a:pt x="59642" y="3076575"/>
                  </a:cubicBezTo>
                  <a:cubicBezTo>
                    <a:pt x="51705" y="3052763"/>
                    <a:pt x="42858" y="3029234"/>
                    <a:pt x="35830" y="3005138"/>
                  </a:cubicBezTo>
                  <a:cubicBezTo>
                    <a:pt x="873" y="2885283"/>
                    <a:pt x="58477" y="3050746"/>
                    <a:pt x="7255" y="2909888"/>
                  </a:cubicBezTo>
                  <a:cubicBezTo>
                    <a:pt x="-894" y="2820261"/>
                    <a:pt x="-3834" y="2810803"/>
                    <a:pt x="7255" y="2686050"/>
                  </a:cubicBezTo>
                  <a:cubicBezTo>
                    <a:pt x="8588" y="2671049"/>
                    <a:pt x="17405" y="2657669"/>
                    <a:pt x="21542" y="2643188"/>
                  </a:cubicBezTo>
                  <a:cubicBezTo>
                    <a:pt x="23766" y="2635405"/>
                    <a:pt x="24485" y="2627263"/>
                    <a:pt x="26305" y="2619375"/>
                  </a:cubicBezTo>
                  <a:cubicBezTo>
                    <a:pt x="29249" y="2606619"/>
                    <a:pt x="32234" y="2593862"/>
                    <a:pt x="35830" y="2581275"/>
                  </a:cubicBezTo>
                  <a:cubicBezTo>
                    <a:pt x="46100" y="2545331"/>
                    <a:pt x="43647" y="2558781"/>
                    <a:pt x="59642" y="2524125"/>
                  </a:cubicBezTo>
                  <a:cubicBezTo>
                    <a:pt x="64708" y="2513148"/>
                    <a:pt x="69590" y="2502072"/>
                    <a:pt x="73930" y="2490788"/>
                  </a:cubicBezTo>
                  <a:cubicBezTo>
                    <a:pt x="77534" y="2481417"/>
                    <a:pt x="78094" y="2470702"/>
                    <a:pt x="83455" y="2462213"/>
                  </a:cubicBezTo>
                  <a:cubicBezTo>
                    <a:pt x="97359" y="2440199"/>
                    <a:pt x="114946" y="2420736"/>
                    <a:pt x="131080" y="2400300"/>
                  </a:cubicBezTo>
                  <a:cubicBezTo>
                    <a:pt x="131086" y="2400293"/>
                    <a:pt x="178699" y="2343156"/>
                    <a:pt x="178705" y="2343150"/>
                  </a:cubicBezTo>
                  <a:cubicBezTo>
                    <a:pt x="185055" y="2336800"/>
                    <a:pt x="192497" y="2331380"/>
                    <a:pt x="197755" y="2324100"/>
                  </a:cubicBezTo>
                  <a:cubicBezTo>
                    <a:pt x="213224" y="2302681"/>
                    <a:pt x="221934" y="2276107"/>
                    <a:pt x="240617" y="2257425"/>
                  </a:cubicBezTo>
                  <a:lnTo>
                    <a:pt x="302530" y="2195513"/>
                  </a:lnTo>
                  <a:cubicBezTo>
                    <a:pt x="310467" y="2187575"/>
                    <a:pt x="320115" y="2181040"/>
                    <a:pt x="326342" y="2171700"/>
                  </a:cubicBezTo>
                  <a:cubicBezTo>
                    <a:pt x="329517" y="2166938"/>
                    <a:pt x="331209" y="2160740"/>
                    <a:pt x="335867" y="2157413"/>
                  </a:cubicBezTo>
                  <a:cubicBezTo>
                    <a:pt x="342824" y="2152444"/>
                    <a:pt x="351742" y="2151063"/>
                    <a:pt x="359680" y="2147888"/>
                  </a:cubicBezTo>
                  <a:cubicBezTo>
                    <a:pt x="364442" y="2141538"/>
                    <a:pt x="367702" y="2133711"/>
                    <a:pt x="373967" y="2128838"/>
                  </a:cubicBezTo>
                  <a:cubicBezTo>
                    <a:pt x="382373" y="2122300"/>
                    <a:pt x="393410" y="2120029"/>
                    <a:pt x="402542" y="2114550"/>
                  </a:cubicBezTo>
                  <a:cubicBezTo>
                    <a:pt x="409348" y="2110466"/>
                    <a:pt x="414861" y="2104470"/>
                    <a:pt x="421592" y="2100263"/>
                  </a:cubicBezTo>
                  <a:cubicBezTo>
                    <a:pt x="427612" y="2096500"/>
                    <a:pt x="434622" y="2094501"/>
                    <a:pt x="440642" y="2090738"/>
                  </a:cubicBezTo>
                  <a:cubicBezTo>
                    <a:pt x="462798" y="2076890"/>
                    <a:pt x="457899" y="2073543"/>
                    <a:pt x="483505" y="2062163"/>
                  </a:cubicBezTo>
                  <a:cubicBezTo>
                    <a:pt x="489486" y="2059505"/>
                    <a:pt x="496426" y="2059698"/>
                    <a:pt x="502555" y="2057400"/>
                  </a:cubicBezTo>
                  <a:cubicBezTo>
                    <a:pt x="509202" y="2054907"/>
                    <a:pt x="515013" y="2050512"/>
                    <a:pt x="521605" y="2047875"/>
                  </a:cubicBezTo>
                  <a:cubicBezTo>
                    <a:pt x="530927" y="2044146"/>
                    <a:pt x="540982" y="2042374"/>
                    <a:pt x="550180" y="2038350"/>
                  </a:cubicBezTo>
                  <a:cubicBezTo>
                    <a:pt x="566441" y="2031236"/>
                    <a:pt x="580586" y="2018843"/>
                    <a:pt x="597805" y="2014538"/>
                  </a:cubicBezTo>
                  <a:cubicBezTo>
                    <a:pt x="604155" y="2012950"/>
                    <a:pt x="610586" y="2011656"/>
                    <a:pt x="616855" y="2009775"/>
                  </a:cubicBezTo>
                  <a:cubicBezTo>
                    <a:pt x="626472" y="2006890"/>
                    <a:pt x="635744" y="2002892"/>
                    <a:pt x="645430" y="2000250"/>
                  </a:cubicBezTo>
                  <a:cubicBezTo>
                    <a:pt x="653239" y="1998120"/>
                    <a:pt x="661305" y="1997075"/>
                    <a:pt x="669242" y="1995488"/>
                  </a:cubicBezTo>
                  <a:cubicBezTo>
                    <a:pt x="725585" y="1971341"/>
                    <a:pt x="678921" y="1987525"/>
                    <a:pt x="745442" y="1976438"/>
                  </a:cubicBezTo>
                  <a:cubicBezTo>
                    <a:pt x="811151" y="1965487"/>
                    <a:pt x="692047" y="1979497"/>
                    <a:pt x="778780" y="1962150"/>
                  </a:cubicBezTo>
                  <a:cubicBezTo>
                    <a:pt x="831328" y="1951640"/>
                    <a:pt x="824023" y="1971675"/>
                    <a:pt x="850217" y="1971675"/>
                  </a:cubicBezTo>
                  <a:close/>
                </a:path>
              </a:pathLst>
            </a:custGeom>
            <a:noFill/>
            <a:ln cmpd="dbl">
              <a:solidFill>
                <a:srgbClr val="FFFFFF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3AD3AB21-21A0-4AA0-A095-F400E9A56498}"/>
                </a:ext>
              </a:extLst>
            </p:cNvPr>
            <p:cNvSpPr txBox="1"/>
            <p:nvPr/>
          </p:nvSpPr>
          <p:spPr>
            <a:xfrm rot="19523599">
              <a:off x="4301887" y="3813401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D18DAE9-84D7-4D98-977E-FF7B2C427DA2}"/>
                </a:ext>
              </a:extLst>
            </p:cNvPr>
            <p:cNvSpPr/>
            <p:nvPr/>
          </p:nvSpPr>
          <p:spPr>
            <a:xfrm>
              <a:off x="7683500" y="2762250"/>
              <a:ext cx="419100" cy="298450"/>
            </a:xfrm>
            <a:custGeom>
              <a:avLst/>
              <a:gdLst>
                <a:gd name="connsiteX0" fmla="*/ 317500 w 419100"/>
                <a:gd name="connsiteY0" fmla="*/ 50800 h 298450"/>
                <a:gd name="connsiteX1" fmla="*/ 260350 w 419100"/>
                <a:gd name="connsiteY1" fmla="*/ 38100 h 298450"/>
                <a:gd name="connsiteX2" fmla="*/ 228600 w 419100"/>
                <a:gd name="connsiteY2" fmla="*/ 25400 h 298450"/>
                <a:gd name="connsiteX3" fmla="*/ 158750 w 419100"/>
                <a:gd name="connsiteY3" fmla="*/ 0 h 298450"/>
                <a:gd name="connsiteX4" fmla="*/ 88900 w 419100"/>
                <a:gd name="connsiteY4" fmla="*/ 12700 h 298450"/>
                <a:gd name="connsiteX5" fmla="*/ 57150 w 419100"/>
                <a:gd name="connsiteY5" fmla="*/ 38100 h 298450"/>
                <a:gd name="connsiteX6" fmla="*/ 6350 w 419100"/>
                <a:gd name="connsiteY6" fmla="*/ 101600 h 298450"/>
                <a:gd name="connsiteX7" fmla="*/ 0 w 419100"/>
                <a:gd name="connsiteY7" fmla="*/ 127000 h 298450"/>
                <a:gd name="connsiteX8" fmla="*/ 6350 w 419100"/>
                <a:gd name="connsiteY8" fmla="*/ 177800 h 298450"/>
                <a:gd name="connsiteX9" fmla="*/ 31750 w 419100"/>
                <a:gd name="connsiteY9" fmla="*/ 209550 h 298450"/>
                <a:gd name="connsiteX10" fmla="*/ 146050 w 419100"/>
                <a:gd name="connsiteY10" fmla="*/ 254000 h 298450"/>
                <a:gd name="connsiteX11" fmla="*/ 203200 w 419100"/>
                <a:gd name="connsiteY11" fmla="*/ 279400 h 298450"/>
                <a:gd name="connsiteX12" fmla="*/ 273050 w 419100"/>
                <a:gd name="connsiteY12" fmla="*/ 298450 h 298450"/>
                <a:gd name="connsiteX13" fmla="*/ 355600 w 419100"/>
                <a:gd name="connsiteY13" fmla="*/ 292100 h 298450"/>
                <a:gd name="connsiteX14" fmla="*/ 374650 w 419100"/>
                <a:gd name="connsiteY14" fmla="*/ 273050 h 298450"/>
                <a:gd name="connsiteX15" fmla="*/ 393700 w 419100"/>
                <a:gd name="connsiteY15" fmla="*/ 260350 h 298450"/>
                <a:gd name="connsiteX16" fmla="*/ 406400 w 419100"/>
                <a:gd name="connsiteY16" fmla="*/ 228600 h 298450"/>
                <a:gd name="connsiteX17" fmla="*/ 419100 w 419100"/>
                <a:gd name="connsiteY17" fmla="*/ 203200 h 298450"/>
                <a:gd name="connsiteX18" fmla="*/ 406400 w 419100"/>
                <a:gd name="connsiteY18" fmla="*/ 139700 h 298450"/>
                <a:gd name="connsiteX19" fmla="*/ 387350 w 419100"/>
                <a:gd name="connsiteY19" fmla="*/ 120650 h 298450"/>
                <a:gd name="connsiteX20" fmla="*/ 374650 w 419100"/>
                <a:gd name="connsiteY20" fmla="*/ 88900 h 298450"/>
                <a:gd name="connsiteX21" fmla="*/ 317500 w 419100"/>
                <a:gd name="connsiteY21" fmla="*/ 50800 h 29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19100" h="298450">
                  <a:moveTo>
                    <a:pt x="317500" y="50800"/>
                  </a:moveTo>
                  <a:cubicBezTo>
                    <a:pt x="298450" y="42333"/>
                    <a:pt x="273802" y="42584"/>
                    <a:pt x="260350" y="38100"/>
                  </a:cubicBezTo>
                  <a:cubicBezTo>
                    <a:pt x="249536" y="34495"/>
                    <a:pt x="239312" y="29295"/>
                    <a:pt x="228600" y="25400"/>
                  </a:cubicBezTo>
                  <a:cubicBezTo>
                    <a:pt x="138925" y="-7209"/>
                    <a:pt x="237637" y="31555"/>
                    <a:pt x="158750" y="0"/>
                  </a:cubicBezTo>
                  <a:cubicBezTo>
                    <a:pt x="135467" y="4233"/>
                    <a:pt x="111058" y="4391"/>
                    <a:pt x="88900" y="12700"/>
                  </a:cubicBezTo>
                  <a:cubicBezTo>
                    <a:pt x="76210" y="17459"/>
                    <a:pt x="67224" y="29033"/>
                    <a:pt x="57150" y="38100"/>
                  </a:cubicBezTo>
                  <a:cubicBezTo>
                    <a:pt x="21952" y="69778"/>
                    <a:pt x="28747" y="64272"/>
                    <a:pt x="6350" y="101600"/>
                  </a:cubicBezTo>
                  <a:cubicBezTo>
                    <a:pt x="4233" y="110067"/>
                    <a:pt x="0" y="118273"/>
                    <a:pt x="0" y="127000"/>
                  </a:cubicBezTo>
                  <a:cubicBezTo>
                    <a:pt x="0" y="144065"/>
                    <a:pt x="224" y="161872"/>
                    <a:pt x="6350" y="177800"/>
                  </a:cubicBezTo>
                  <a:cubicBezTo>
                    <a:pt x="11215" y="190450"/>
                    <a:pt x="20257" y="202367"/>
                    <a:pt x="31750" y="209550"/>
                  </a:cubicBezTo>
                  <a:cubicBezTo>
                    <a:pt x="77412" y="238089"/>
                    <a:pt x="102714" y="236666"/>
                    <a:pt x="146050" y="254000"/>
                  </a:cubicBezTo>
                  <a:cubicBezTo>
                    <a:pt x="165406" y="261742"/>
                    <a:pt x="183844" y="271658"/>
                    <a:pt x="203200" y="279400"/>
                  </a:cubicBezTo>
                  <a:cubicBezTo>
                    <a:pt x="235426" y="292290"/>
                    <a:pt x="241164" y="292073"/>
                    <a:pt x="273050" y="298450"/>
                  </a:cubicBezTo>
                  <a:cubicBezTo>
                    <a:pt x="300567" y="296333"/>
                    <a:pt x="328826" y="298793"/>
                    <a:pt x="355600" y="292100"/>
                  </a:cubicBezTo>
                  <a:cubicBezTo>
                    <a:pt x="364312" y="289922"/>
                    <a:pt x="367751" y="278799"/>
                    <a:pt x="374650" y="273050"/>
                  </a:cubicBezTo>
                  <a:cubicBezTo>
                    <a:pt x="380513" y="268164"/>
                    <a:pt x="387350" y="264583"/>
                    <a:pt x="393700" y="260350"/>
                  </a:cubicBezTo>
                  <a:cubicBezTo>
                    <a:pt x="397933" y="249767"/>
                    <a:pt x="401771" y="239016"/>
                    <a:pt x="406400" y="228600"/>
                  </a:cubicBezTo>
                  <a:cubicBezTo>
                    <a:pt x="410245" y="219950"/>
                    <a:pt x="419100" y="212666"/>
                    <a:pt x="419100" y="203200"/>
                  </a:cubicBezTo>
                  <a:cubicBezTo>
                    <a:pt x="419100" y="181614"/>
                    <a:pt x="414149" y="159847"/>
                    <a:pt x="406400" y="139700"/>
                  </a:cubicBezTo>
                  <a:cubicBezTo>
                    <a:pt x="403176" y="131318"/>
                    <a:pt x="393700" y="127000"/>
                    <a:pt x="387350" y="120650"/>
                  </a:cubicBezTo>
                  <a:cubicBezTo>
                    <a:pt x="383117" y="110067"/>
                    <a:pt x="379279" y="99316"/>
                    <a:pt x="374650" y="88900"/>
                  </a:cubicBezTo>
                  <a:cubicBezTo>
                    <a:pt x="370805" y="80250"/>
                    <a:pt x="336550" y="59267"/>
                    <a:pt x="317500" y="50800"/>
                  </a:cubicBezTo>
                  <a:close/>
                </a:path>
              </a:pathLst>
            </a:custGeom>
            <a:noFill/>
            <a:ln>
              <a:solidFill>
                <a:srgbClr val="80FFFF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73E15D72-872C-47F6-9578-953BE5DD8E17}"/>
                </a:ext>
              </a:extLst>
            </p:cNvPr>
            <p:cNvSpPr/>
            <p:nvPr/>
          </p:nvSpPr>
          <p:spPr>
            <a:xfrm>
              <a:off x="7282774" y="4062878"/>
              <a:ext cx="193182" cy="154257"/>
            </a:xfrm>
            <a:custGeom>
              <a:avLst/>
              <a:gdLst>
                <a:gd name="connsiteX0" fmla="*/ 134026 w 193182"/>
                <a:gd name="connsiteY0" fmla="*/ 1122 h 154257"/>
                <a:gd name="connsiteX1" fmla="*/ 7026 w 193182"/>
                <a:gd name="connsiteY1" fmla="*/ 20172 h 154257"/>
                <a:gd name="connsiteX2" fmla="*/ 676 w 193182"/>
                <a:gd name="connsiteY2" fmla="*/ 51922 h 154257"/>
                <a:gd name="connsiteX3" fmla="*/ 32426 w 193182"/>
                <a:gd name="connsiteY3" fmla="*/ 147172 h 154257"/>
                <a:gd name="connsiteX4" fmla="*/ 51476 w 193182"/>
                <a:gd name="connsiteY4" fmla="*/ 153522 h 154257"/>
                <a:gd name="connsiteX5" fmla="*/ 165776 w 193182"/>
                <a:gd name="connsiteY5" fmla="*/ 134472 h 154257"/>
                <a:gd name="connsiteX6" fmla="*/ 178476 w 193182"/>
                <a:gd name="connsiteY6" fmla="*/ 115422 h 154257"/>
                <a:gd name="connsiteX7" fmla="*/ 172126 w 193182"/>
                <a:gd name="connsiteY7" fmla="*/ 45572 h 154257"/>
                <a:gd name="connsiteX8" fmla="*/ 134026 w 193182"/>
                <a:gd name="connsiteY8" fmla="*/ 1122 h 154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3182" h="154257">
                  <a:moveTo>
                    <a:pt x="134026" y="1122"/>
                  </a:moveTo>
                  <a:cubicBezTo>
                    <a:pt x="106509" y="-3111"/>
                    <a:pt x="47029" y="4933"/>
                    <a:pt x="7026" y="20172"/>
                  </a:cubicBezTo>
                  <a:cubicBezTo>
                    <a:pt x="-3060" y="24014"/>
                    <a:pt x="676" y="41129"/>
                    <a:pt x="676" y="51922"/>
                  </a:cubicBezTo>
                  <a:cubicBezTo>
                    <a:pt x="676" y="104994"/>
                    <a:pt x="-5698" y="119940"/>
                    <a:pt x="32426" y="147172"/>
                  </a:cubicBezTo>
                  <a:cubicBezTo>
                    <a:pt x="37873" y="151063"/>
                    <a:pt x="45126" y="151405"/>
                    <a:pt x="51476" y="153522"/>
                  </a:cubicBezTo>
                  <a:cubicBezTo>
                    <a:pt x="86548" y="151184"/>
                    <a:pt x="136509" y="163739"/>
                    <a:pt x="165776" y="134472"/>
                  </a:cubicBezTo>
                  <a:cubicBezTo>
                    <a:pt x="171172" y="129076"/>
                    <a:pt x="174243" y="121772"/>
                    <a:pt x="178476" y="115422"/>
                  </a:cubicBezTo>
                  <a:cubicBezTo>
                    <a:pt x="196260" y="44288"/>
                    <a:pt x="202023" y="82944"/>
                    <a:pt x="172126" y="45572"/>
                  </a:cubicBezTo>
                  <a:cubicBezTo>
                    <a:pt x="169169" y="41876"/>
                    <a:pt x="161543" y="5355"/>
                    <a:pt x="134026" y="1122"/>
                  </a:cubicBezTo>
                  <a:close/>
                </a:path>
              </a:pathLst>
            </a:custGeom>
            <a:noFill/>
            <a:ln>
              <a:solidFill>
                <a:srgbClr val="80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2930F823-7F2A-444B-8C51-FAFFEF4AD489}"/>
                </a:ext>
              </a:extLst>
            </p:cNvPr>
            <p:cNvSpPr/>
            <p:nvPr/>
          </p:nvSpPr>
          <p:spPr>
            <a:xfrm>
              <a:off x="7086600" y="4919498"/>
              <a:ext cx="209550" cy="306552"/>
            </a:xfrm>
            <a:custGeom>
              <a:avLst/>
              <a:gdLst>
                <a:gd name="connsiteX0" fmla="*/ 107950 w 209550"/>
                <a:gd name="connsiteY0" fmla="*/ 8102 h 306552"/>
                <a:gd name="connsiteX1" fmla="*/ 76200 w 209550"/>
                <a:gd name="connsiteY1" fmla="*/ 1752 h 306552"/>
                <a:gd name="connsiteX2" fmla="*/ 44450 w 209550"/>
                <a:gd name="connsiteY2" fmla="*/ 46202 h 306552"/>
                <a:gd name="connsiteX3" fmla="*/ 31750 w 209550"/>
                <a:gd name="connsiteY3" fmla="*/ 109702 h 306552"/>
                <a:gd name="connsiteX4" fmla="*/ 19050 w 209550"/>
                <a:gd name="connsiteY4" fmla="*/ 141452 h 306552"/>
                <a:gd name="connsiteX5" fmla="*/ 12700 w 209550"/>
                <a:gd name="connsiteY5" fmla="*/ 166852 h 306552"/>
                <a:gd name="connsiteX6" fmla="*/ 0 w 209550"/>
                <a:gd name="connsiteY6" fmla="*/ 211302 h 306552"/>
                <a:gd name="connsiteX7" fmla="*/ 12700 w 209550"/>
                <a:gd name="connsiteY7" fmla="*/ 262102 h 306552"/>
                <a:gd name="connsiteX8" fmla="*/ 44450 w 209550"/>
                <a:gd name="connsiteY8" fmla="*/ 287502 h 306552"/>
                <a:gd name="connsiteX9" fmla="*/ 88900 w 209550"/>
                <a:gd name="connsiteY9" fmla="*/ 306552 h 306552"/>
                <a:gd name="connsiteX10" fmla="*/ 158750 w 209550"/>
                <a:gd name="connsiteY10" fmla="*/ 287502 h 306552"/>
                <a:gd name="connsiteX11" fmla="*/ 171450 w 209550"/>
                <a:gd name="connsiteY11" fmla="*/ 262102 h 306552"/>
                <a:gd name="connsiteX12" fmla="*/ 196850 w 209550"/>
                <a:gd name="connsiteY12" fmla="*/ 185902 h 306552"/>
                <a:gd name="connsiteX13" fmla="*/ 209550 w 209550"/>
                <a:gd name="connsiteY13" fmla="*/ 135102 h 306552"/>
                <a:gd name="connsiteX14" fmla="*/ 196850 w 209550"/>
                <a:gd name="connsiteY14" fmla="*/ 65252 h 306552"/>
                <a:gd name="connsiteX15" fmla="*/ 177800 w 209550"/>
                <a:gd name="connsiteY15" fmla="*/ 52552 h 306552"/>
                <a:gd name="connsiteX16" fmla="*/ 107950 w 209550"/>
                <a:gd name="connsiteY16" fmla="*/ 8102 h 306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9550" h="306552">
                  <a:moveTo>
                    <a:pt x="107950" y="8102"/>
                  </a:moveTo>
                  <a:cubicBezTo>
                    <a:pt x="91017" y="-365"/>
                    <a:pt x="86439" y="-1661"/>
                    <a:pt x="76200" y="1752"/>
                  </a:cubicBezTo>
                  <a:cubicBezTo>
                    <a:pt x="57133" y="8108"/>
                    <a:pt x="48400" y="29085"/>
                    <a:pt x="44450" y="46202"/>
                  </a:cubicBezTo>
                  <a:cubicBezTo>
                    <a:pt x="39596" y="67235"/>
                    <a:pt x="39767" y="89660"/>
                    <a:pt x="31750" y="109702"/>
                  </a:cubicBezTo>
                  <a:cubicBezTo>
                    <a:pt x="27517" y="120285"/>
                    <a:pt x="22655" y="130638"/>
                    <a:pt x="19050" y="141452"/>
                  </a:cubicBezTo>
                  <a:cubicBezTo>
                    <a:pt x="16290" y="149731"/>
                    <a:pt x="15098" y="158461"/>
                    <a:pt x="12700" y="166852"/>
                  </a:cubicBezTo>
                  <a:cubicBezTo>
                    <a:pt x="-5520" y="230621"/>
                    <a:pt x="19851" y="131897"/>
                    <a:pt x="0" y="211302"/>
                  </a:cubicBezTo>
                  <a:cubicBezTo>
                    <a:pt x="4233" y="228235"/>
                    <a:pt x="3905" y="247025"/>
                    <a:pt x="12700" y="262102"/>
                  </a:cubicBezTo>
                  <a:cubicBezTo>
                    <a:pt x="19529" y="273809"/>
                    <a:pt x="33607" y="279370"/>
                    <a:pt x="44450" y="287502"/>
                  </a:cubicBezTo>
                  <a:cubicBezTo>
                    <a:pt x="66376" y="303947"/>
                    <a:pt x="61111" y="299605"/>
                    <a:pt x="88900" y="306552"/>
                  </a:cubicBezTo>
                  <a:cubicBezTo>
                    <a:pt x="112183" y="300202"/>
                    <a:pt x="137501" y="298944"/>
                    <a:pt x="158750" y="287502"/>
                  </a:cubicBezTo>
                  <a:cubicBezTo>
                    <a:pt x="167085" y="283014"/>
                    <a:pt x="167605" y="270752"/>
                    <a:pt x="171450" y="262102"/>
                  </a:cubicBezTo>
                  <a:cubicBezTo>
                    <a:pt x="183895" y="234100"/>
                    <a:pt x="189100" y="216903"/>
                    <a:pt x="196850" y="185902"/>
                  </a:cubicBezTo>
                  <a:lnTo>
                    <a:pt x="209550" y="135102"/>
                  </a:lnTo>
                  <a:cubicBezTo>
                    <a:pt x="205317" y="111819"/>
                    <a:pt x="205345" y="87340"/>
                    <a:pt x="196850" y="65252"/>
                  </a:cubicBezTo>
                  <a:cubicBezTo>
                    <a:pt x="194110" y="58129"/>
                    <a:pt x="183196" y="57948"/>
                    <a:pt x="177800" y="52552"/>
                  </a:cubicBezTo>
                  <a:cubicBezTo>
                    <a:pt x="149077" y="23829"/>
                    <a:pt x="124883" y="16569"/>
                    <a:pt x="107950" y="8102"/>
                  </a:cubicBezTo>
                  <a:close/>
                </a:path>
              </a:pathLst>
            </a:custGeom>
            <a:noFill/>
            <a:ln>
              <a:solidFill>
                <a:srgbClr val="80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7ED036E8-5DC2-4013-80CF-B8B07EB2162E}"/>
                </a:ext>
              </a:extLst>
            </p:cNvPr>
            <p:cNvSpPr/>
            <p:nvPr/>
          </p:nvSpPr>
          <p:spPr>
            <a:xfrm>
              <a:off x="4829175" y="3260471"/>
              <a:ext cx="112200" cy="136779"/>
            </a:xfrm>
            <a:custGeom>
              <a:avLst/>
              <a:gdLst>
                <a:gd name="connsiteX0" fmla="*/ 76200 w 112200"/>
                <a:gd name="connsiteY0" fmla="*/ 3429 h 136779"/>
                <a:gd name="connsiteX1" fmla="*/ 57150 w 112200"/>
                <a:gd name="connsiteY1" fmla="*/ 254 h 136779"/>
                <a:gd name="connsiteX2" fmla="*/ 22225 w 112200"/>
                <a:gd name="connsiteY2" fmla="*/ 6604 h 136779"/>
                <a:gd name="connsiteX3" fmla="*/ 12700 w 112200"/>
                <a:gd name="connsiteY3" fmla="*/ 19304 h 136779"/>
                <a:gd name="connsiteX4" fmla="*/ 9525 w 112200"/>
                <a:gd name="connsiteY4" fmla="*/ 35179 h 136779"/>
                <a:gd name="connsiteX5" fmla="*/ 0 w 112200"/>
                <a:gd name="connsiteY5" fmla="*/ 57404 h 136779"/>
                <a:gd name="connsiteX6" fmla="*/ 9525 w 112200"/>
                <a:gd name="connsiteY6" fmla="*/ 114554 h 136779"/>
                <a:gd name="connsiteX7" fmla="*/ 28575 w 112200"/>
                <a:gd name="connsiteY7" fmla="*/ 133604 h 136779"/>
                <a:gd name="connsiteX8" fmla="*/ 50800 w 112200"/>
                <a:gd name="connsiteY8" fmla="*/ 136779 h 136779"/>
                <a:gd name="connsiteX9" fmla="*/ 98425 w 112200"/>
                <a:gd name="connsiteY9" fmla="*/ 124079 h 136779"/>
                <a:gd name="connsiteX10" fmla="*/ 101600 w 112200"/>
                <a:gd name="connsiteY10" fmla="*/ 114554 h 136779"/>
                <a:gd name="connsiteX11" fmla="*/ 107950 w 112200"/>
                <a:gd name="connsiteY11" fmla="*/ 105029 h 136779"/>
                <a:gd name="connsiteX12" fmla="*/ 107950 w 112200"/>
                <a:gd name="connsiteY12" fmla="*/ 28829 h 136779"/>
                <a:gd name="connsiteX13" fmla="*/ 76200 w 112200"/>
                <a:gd name="connsiteY13" fmla="*/ 3429 h 136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2200" h="136779">
                  <a:moveTo>
                    <a:pt x="76200" y="3429"/>
                  </a:moveTo>
                  <a:cubicBezTo>
                    <a:pt x="67733" y="-1334"/>
                    <a:pt x="63588" y="254"/>
                    <a:pt x="57150" y="254"/>
                  </a:cubicBezTo>
                  <a:cubicBezTo>
                    <a:pt x="45774" y="254"/>
                    <a:pt x="33340" y="3825"/>
                    <a:pt x="22225" y="6604"/>
                  </a:cubicBezTo>
                  <a:cubicBezTo>
                    <a:pt x="19050" y="10837"/>
                    <a:pt x="14849" y="14468"/>
                    <a:pt x="12700" y="19304"/>
                  </a:cubicBezTo>
                  <a:cubicBezTo>
                    <a:pt x="10508" y="24235"/>
                    <a:pt x="10834" y="29944"/>
                    <a:pt x="9525" y="35179"/>
                  </a:cubicBezTo>
                  <a:cubicBezTo>
                    <a:pt x="7189" y="44522"/>
                    <a:pt x="4543" y="48317"/>
                    <a:pt x="0" y="57404"/>
                  </a:cubicBezTo>
                  <a:cubicBezTo>
                    <a:pt x="1113" y="72993"/>
                    <a:pt x="-2704" y="99268"/>
                    <a:pt x="9525" y="114554"/>
                  </a:cubicBezTo>
                  <a:cubicBezTo>
                    <a:pt x="15135" y="121566"/>
                    <a:pt x="19685" y="132334"/>
                    <a:pt x="28575" y="133604"/>
                  </a:cubicBezTo>
                  <a:lnTo>
                    <a:pt x="50800" y="136779"/>
                  </a:lnTo>
                  <a:cubicBezTo>
                    <a:pt x="55895" y="135930"/>
                    <a:pt x="89084" y="135755"/>
                    <a:pt x="98425" y="124079"/>
                  </a:cubicBezTo>
                  <a:cubicBezTo>
                    <a:pt x="100516" y="121466"/>
                    <a:pt x="100103" y="117547"/>
                    <a:pt x="101600" y="114554"/>
                  </a:cubicBezTo>
                  <a:cubicBezTo>
                    <a:pt x="103307" y="111141"/>
                    <a:pt x="105833" y="108204"/>
                    <a:pt x="107950" y="105029"/>
                  </a:cubicBezTo>
                  <a:cubicBezTo>
                    <a:pt x="113503" y="71710"/>
                    <a:pt x="113730" y="78921"/>
                    <a:pt x="107950" y="28829"/>
                  </a:cubicBezTo>
                  <a:cubicBezTo>
                    <a:pt x="105323" y="6063"/>
                    <a:pt x="84667" y="8192"/>
                    <a:pt x="76200" y="3429"/>
                  </a:cubicBezTo>
                  <a:close/>
                </a:path>
              </a:pathLst>
            </a:custGeom>
            <a:noFill/>
            <a:ln>
              <a:solidFill>
                <a:srgbClr val="80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ABFA871F-416F-4BAE-AFB8-920166232617}"/>
              </a:ext>
            </a:extLst>
          </p:cNvPr>
          <p:cNvGrpSpPr/>
          <p:nvPr/>
        </p:nvGrpSpPr>
        <p:grpSpPr>
          <a:xfrm>
            <a:off x="8187218" y="3377681"/>
            <a:ext cx="3848485" cy="2886364"/>
            <a:chOff x="499311" y="-29358"/>
            <a:chExt cx="9144000" cy="6858000"/>
          </a:xfrm>
        </p:grpSpPr>
        <p:pic>
          <p:nvPicPr>
            <p:cNvPr id="49" name="Picture 48">
              <a:extLst>
                <a:ext uri="{FF2B5EF4-FFF2-40B4-BE49-F238E27FC236}">
                  <a16:creationId xmlns:a16="http://schemas.microsoft.com/office/drawing/2014/main" id="{A75083CD-3135-4590-A92F-62A8AD316EC4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99311" y="-29358"/>
              <a:ext cx="9144000" cy="6858000"/>
            </a:xfrm>
            <a:prstGeom prst="rect">
              <a:avLst/>
            </a:prstGeom>
          </p:spPr>
        </p:pic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CE53BE6D-EA0B-4E26-8B75-730855CDAF4C}"/>
                </a:ext>
              </a:extLst>
            </p:cNvPr>
            <p:cNvSpPr/>
            <p:nvPr/>
          </p:nvSpPr>
          <p:spPr>
            <a:xfrm>
              <a:off x="2909638" y="2752725"/>
              <a:ext cx="3715000" cy="2800350"/>
            </a:xfrm>
            <a:custGeom>
              <a:avLst/>
              <a:gdLst>
                <a:gd name="connsiteX0" fmla="*/ 2843462 w 3715000"/>
                <a:gd name="connsiteY0" fmla="*/ 114300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  <a:gd name="connsiteX141" fmla="*/ 2843462 w 3715000"/>
                <a:gd name="connsiteY141" fmla="*/ 114300 h 2800350"/>
                <a:gd name="connsiteX0" fmla="*/ 2867275 w 3715000"/>
                <a:gd name="connsiteY0" fmla="*/ 66675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3715000" h="2800350">
                  <a:moveTo>
                    <a:pt x="2867275" y="66675"/>
                  </a:moveTo>
                  <a:cubicBezTo>
                    <a:pt x="2873625" y="91281"/>
                    <a:pt x="2896643" y="161132"/>
                    <a:pt x="2910137" y="195263"/>
                  </a:cubicBezTo>
                  <a:lnTo>
                    <a:pt x="2948237" y="271463"/>
                  </a:lnTo>
                  <a:cubicBezTo>
                    <a:pt x="2956175" y="287338"/>
                    <a:pt x="2963783" y="303382"/>
                    <a:pt x="2972050" y="319088"/>
                  </a:cubicBezTo>
                  <a:cubicBezTo>
                    <a:pt x="2980309" y="334779"/>
                    <a:pt x="3002056" y="371101"/>
                    <a:pt x="3010150" y="390525"/>
                  </a:cubicBezTo>
                  <a:cubicBezTo>
                    <a:pt x="3015425" y="403184"/>
                    <a:pt x="3032458" y="461713"/>
                    <a:pt x="3033962" y="466725"/>
                  </a:cubicBezTo>
                  <a:cubicBezTo>
                    <a:pt x="3039851" y="555056"/>
                    <a:pt x="3043168" y="552466"/>
                    <a:pt x="3029200" y="657225"/>
                  </a:cubicBezTo>
                  <a:cubicBezTo>
                    <a:pt x="3028070" y="665699"/>
                    <a:pt x="3024417" y="673925"/>
                    <a:pt x="3019675" y="681038"/>
                  </a:cubicBezTo>
                  <a:cubicBezTo>
                    <a:pt x="3014694" y="688510"/>
                    <a:pt x="3006591" y="693376"/>
                    <a:pt x="3000625" y="700088"/>
                  </a:cubicBezTo>
                  <a:cubicBezTo>
                    <a:pt x="2993872" y="707685"/>
                    <a:pt x="2988413" y="716379"/>
                    <a:pt x="2981575" y="723900"/>
                  </a:cubicBezTo>
                  <a:cubicBezTo>
                    <a:pt x="2968021" y="738809"/>
                    <a:pt x="2941452" y="764500"/>
                    <a:pt x="2924425" y="776288"/>
                  </a:cubicBezTo>
                  <a:cubicBezTo>
                    <a:pt x="2913902" y="783573"/>
                    <a:pt x="2902535" y="789614"/>
                    <a:pt x="2891087" y="795338"/>
                  </a:cubicBezTo>
                  <a:cubicBezTo>
                    <a:pt x="2877103" y="802330"/>
                    <a:pt x="2862797" y="808721"/>
                    <a:pt x="2848225" y="814388"/>
                  </a:cubicBezTo>
                  <a:cubicBezTo>
                    <a:pt x="2818749" y="825851"/>
                    <a:pt x="2797542" y="831075"/>
                    <a:pt x="2767262" y="838200"/>
                  </a:cubicBezTo>
                  <a:cubicBezTo>
                    <a:pt x="2753015" y="841552"/>
                    <a:pt x="2738752" y="844855"/>
                    <a:pt x="2724400" y="847725"/>
                  </a:cubicBezTo>
                  <a:cubicBezTo>
                    <a:pt x="2714931" y="849619"/>
                    <a:pt x="2705234" y="850317"/>
                    <a:pt x="2695825" y="852488"/>
                  </a:cubicBezTo>
                  <a:cubicBezTo>
                    <a:pt x="2684564" y="855087"/>
                    <a:pt x="2673820" y="859747"/>
                    <a:pt x="2662487" y="862013"/>
                  </a:cubicBezTo>
                  <a:cubicBezTo>
                    <a:pt x="2649937" y="864523"/>
                    <a:pt x="2637074" y="865083"/>
                    <a:pt x="2624387" y="866775"/>
                  </a:cubicBezTo>
                  <a:cubicBezTo>
                    <a:pt x="2613260" y="868259"/>
                    <a:pt x="2602083" y="869469"/>
                    <a:pt x="2591050" y="871538"/>
                  </a:cubicBezTo>
                  <a:cubicBezTo>
                    <a:pt x="2576665" y="874235"/>
                    <a:pt x="2562573" y="878366"/>
                    <a:pt x="2548187" y="881063"/>
                  </a:cubicBezTo>
                  <a:cubicBezTo>
                    <a:pt x="2537154" y="883132"/>
                    <a:pt x="2525894" y="883817"/>
                    <a:pt x="2514850" y="885825"/>
                  </a:cubicBezTo>
                  <a:cubicBezTo>
                    <a:pt x="2491385" y="890091"/>
                    <a:pt x="2493841" y="893016"/>
                    <a:pt x="2467225" y="900113"/>
                  </a:cubicBezTo>
                  <a:cubicBezTo>
                    <a:pt x="2453083" y="903884"/>
                    <a:pt x="2438609" y="906286"/>
                    <a:pt x="2424362" y="909638"/>
                  </a:cubicBezTo>
                  <a:cubicBezTo>
                    <a:pt x="2411619" y="912636"/>
                    <a:pt x="2399099" y="916596"/>
                    <a:pt x="2386262" y="919163"/>
                  </a:cubicBezTo>
                  <a:cubicBezTo>
                    <a:pt x="2357432" y="924929"/>
                    <a:pt x="2318023" y="926610"/>
                    <a:pt x="2291012" y="928688"/>
                  </a:cubicBezTo>
                  <a:cubicBezTo>
                    <a:pt x="2273592" y="932172"/>
                    <a:pt x="2254739" y="934918"/>
                    <a:pt x="2238625" y="942975"/>
                  </a:cubicBezTo>
                  <a:cubicBezTo>
                    <a:pt x="2231525" y="946525"/>
                    <a:pt x="2226272" y="953001"/>
                    <a:pt x="2219575" y="957263"/>
                  </a:cubicBezTo>
                  <a:cubicBezTo>
                    <a:pt x="2208777" y="964134"/>
                    <a:pt x="2196418" y="968556"/>
                    <a:pt x="2186237" y="976313"/>
                  </a:cubicBezTo>
                  <a:cubicBezTo>
                    <a:pt x="2162953" y="994053"/>
                    <a:pt x="2144663" y="1018403"/>
                    <a:pt x="2119562" y="1033463"/>
                  </a:cubicBezTo>
                  <a:cubicBezTo>
                    <a:pt x="2111625" y="1038225"/>
                    <a:pt x="2102861" y="1041824"/>
                    <a:pt x="2095750" y="1047750"/>
                  </a:cubicBezTo>
                  <a:cubicBezTo>
                    <a:pt x="2083677" y="1057811"/>
                    <a:pt x="2076857" y="1074897"/>
                    <a:pt x="2062412" y="1081088"/>
                  </a:cubicBezTo>
                  <a:cubicBezTo>
                    <a:pt x="2051300" y="1085850"/>
                    <a:pt x="2039623" y="1089468"/>
                    <a:pt x="2029075" y="1095375"/>
                  </a:cubicBezTo>
                  <a:cubicBezTo>
                    <a:pt x="2007443" y="1107489"/>
                    <a:pt x="1950032" y="1147360"/>
                    <a:pt x="1914775" y="1162050"/>
                  </a:cubicBezTo>
                  <a:cubicBezTo>
                    <a:pt x="1905507" y="1165912"/>
                    <a:pt x="1895621" y="1168104"/>
                    <a:pt x="1886200" y="1171575"/>
                  </a:cubicBezTo>
                  <a:cubicBezTo>
                    <a:pt x="1865452" y="1179219"/>
                    <a:pt x="1845548" y="1189313"/>
                    <a:pt x="1824287" y="1195388"/>
                  </a:cubicBezTo>
                  <a:cubicBezTo>
                    <a:pt x="1813175" y="1198563"/>
                    <a:pt x="1801834" y="1201026"/>
                    <a:pt x="1790950" y="1204913"/>
                  </a:cubicBezTo>
                  <a:cubicBezTo>
                    <a:pt x="1745856" y="1221018"/>
                    <a:pt x="1770320" y="1218493"/>
                    <a:pt x="1724275" y="1228725"/>
                  </a:cubicBezTo>
                  <a:cubicBezTo>
                    <a:pt x="1692667" y="1235749"/>
                    <a:pt x="1660633" y="1240751"/>
                    <a:pt x="1629025" y="1247775"/>
                  </a:cubicBezTo>
                  <a:cubicBezTo>
                    <a:pt x="1600450" y="1254125"/>
                    <a:pt x="1571446" y="1258783"/>
                    <a:pt x="1543300" y="1266825"/>
                  </a:cubicBezTo>
                  <a:cubicBezTo>
                    <a:pt x="1532187" y="1270000"/>
                    <a:pt x="1521362" y="1274450"/>
                    <a:pt x="1509962" y="1276350"/>
                  </a:cubicBezTo>
                  <a:cubicBezTo>
                    <a:pt x="1492666" y="1279233"/>
                    <a:pt x="1475103" y="1280639"/>
                    <a:pt x="1457575" y="1281113"/>
                  </a:cubicBezTo>
                  <a:cubicBezTo>
                    <a:pt x="1357586" y="1283815"/>
                    <a:pt x="1257550" y="1284288"/>
                    <a:pt x="1157537" y="1285875"/>
                  </a:cubicBezTo>
                  <a:cubicBezTo>
                    <a:pt x="1143250" y="1287463"/>
                    <a:pt x="1128906" y="1288605"/>
                    <a:pt x="1114675" y="1290638"/>
                  </a:cubicBezTo>
                  <a:cubicBezTo>
                    <a:pt x="1095556" y="1293369"/>
                    <a:pt x="1076710" y="1297949"/>
                    <a:pt x="1057525" y="1300163"/>
                  </a:cubicBezTo>
                  <a:cubicBezTo>
                    <a:pt x="1035390" y="1302717"/>
                    <a:pt x="1013061" y="1303148"/>
                    <a:pt x="990850" y="1304925"/>
                  </a:cubicBezTo>
                  <a:cubicBezTo>
                    <a:pt x="973371" y="1306323"/>
                    <a:pt x="955925" y="1308100"/>
                    <a:pt x="938462" y="1309688"/>
                  </a:cubicBezTo>
                  <a:cubicBezTo>
                    <a:pt x="905125" y="1319213"/>
                    <a:pt x="872448" y="1331464"/>
                    <a:pt x="838450" y="1338263"/>
                  </a:cubicBezTo>
                  <a:cubicBezTo>
                    <a:pt x="830512" y="1339850"/>
                    <a:pt x="822539" y="1341269"/>
                    <a:pt x="814637" y="1343025"/>
                  </a:cubicBezTo>
                  <a:cubicBezTo>
                    <a:pt x="793962" y="1347620"/>
                    <a:pt x="773460" y="1352993"/>
                    <a:pt x="752725" y="1357313"/>
                  </a:cubicBezTo>
                  <a:cubicBezTo>
                    <a:pt x="735349" y="1360933"/>
                    <a:pt x="717382" y="1361889"/>
                    <a:pt x="700337" y="1366838"/>
                  </a:cubicBezTo>
                  <a:cubicBezTo>
                    <a:pt x="586011" y="1400029"/>
                    <a:pt x="637833" y="1388982"/>
                    <a:pt x="562225" y="1419225"/>
                  </a:cubicBezTo>
                  <a:cubicBezTo>
                    <a:pt x="521165" y="1435649"/>
                    <a:pt x="479047" y="1449430"/>
                    <a:pt x="438400" y="1466850"/>
                  </a:cubicBezTo>
                  <a:cubicBezTo>
                    <a:pt x="427287" y="1471613"/>
                    <a:pt x="415122" y="1474432"/>
                    <a:pt x="405062" y="1481138"/>
                  </a:cubicBezTo>
                  <a:cubicBezTo>
                    <a:pt x="383736" y="1495356"/>
                    <a:pt x="342308" y="1533911"/>
                    <a:pt x="319337" y="1552575"/>
                  </a:cubicBezTo>
                  <a:cubicBezTo>
                    <a:pt x="312074" y="1558476"/>
                    <a:pt x="259291" y="1598334"/>
                    <a:pt x="247900" y="1609725"/>
                  </a:cubicBezTo>
                  <a:cubicBezTo>
                    <a:pt x="236787" y="1620838"/>
                    <a:pt x="226051" y="1632340"/>
                    <a:pt x="214562" y="1643063"/>
                  </a:cubicBezTo>
                  <a:cubicBezTo>
                    <a:pt x="180484" y="1674868"/>
                    <a:pt x="136845" y="1705869"/>
                    <a:pt x="109787" y="1743075"/>
                  </a:cubicBezTo>
                  <a:lnTo>
                    <a:pt x="71687" y="1795463"/>
                  </a:lnTo>
                  <a:cubicBezTo>
                    <a:pt x="41140" y="1887107"/>
                    <a:pt x="63546" y="1807969"/>
                    <a:pt x="47875" y="1976438"/>
                  </a:cubicBezTo>
                  <a:cubicBezTo>
                    <a:pt x="45796" y="1998792"/>
                    <a:pt x="40742" y="2020790"/>
                    <a:pt x="38350" y="2043113"/>
                  </a:cubicBezTo>
                  <a:cubicBezTo>
                    <a:pt x="36391" y="2061399"/>
                    <a:pt x="32414" y="2139441"/>
                    <a:pt x="28825" y="2162175"/>
                  </a:cubicBezTo>
                  <a:cubicBezTo>
                    <a:pt x="26783" y="2175106"/>
                    <a:pt x="22298" y="2187532"/>
                    <a:pt x="19300" y="2200275"/>
                  </a:cubicBezTo>
                  <a:cubicBezTo>
                    <a:pt x="15948" y="2214522"/>
                    <a:pt x="12950" y="2228850"/>
                    <a:pt x="9775" y="2243138"/>
                  </a:cubicBezTo>
                  <a:cubicBezTo>
                    <a:pt x="8914" y="2251746"/>
                    <a:pt x="250" y="2336931"/>
                    <a:pt x="250" y="2343150"/>
                  </a:cubicBezTo>
                  <a:cubicBezTo>
                    <a:pt x="250" y="2419367"/>
                    <a:pt x="-1648" y="2495825"/>
                    <a:pt x="5012" y="2571750"/>
                  </a:cubicBezTo>
                  <a:cubicBezTo>
                    <a:pt x="7842" y="2604012"/>
                    <a:pt x="42997" y="2637246"/>
                    <a:pt x="62162" y="2657475"/>
                  </a:cubicBezTo>
                  <a:cubicBezTo>
                    <a:pt x="85892" y="2682524"/>
                    <a:pt x="121649" y="2719837"/>
                    <a:pt x="152650" y="2738438"/>
                  </a:cubicBezTo>
                  <a:cubicBezTo>
                    <a:pt x="170775" y="2749313"/>
                    <a:pt x="232076" y="2779244"/>
                    <a:pt x="262187" y="2790825"/>
                  </a:cubicBezTo>
                  <a:cubicBezTo>
                    <a:pt x="271558" y="2794429"/>
                    <a:pt x="281237" y="2797175"/>
                    <a:pt x="290762" y="2800350"/>
                  </a:cubicBezTo>
                  <a:cubicBezTo>
                    <a:pt x="335212" y="2797175"/>
                    <a:pt x="379807" y="2795615"/>
                    <a:pt x="424112" y="2790825"/>
                  </a:cubicBezTo>
                  <a:cubicBezTo>
                    <a:pt x="438663" y="2789252"/>
                    <a:pt x="452589" y="2783997"/>
                    <a:pt x="466975" y="2781300"/>
                  </a:cubicBezTo>
                  <a:cubicBezTo>
                    <a:pt x="478008" y="2779231"/>
                    <a:pt x="489200" y="2778125"/>
                    <a:pt x="500312" y="2776538"/>
                  </a:cubicBezTo>
                  <a:cubicBezTo>
                    <a:pt x="517775" y="2770188"/>
                    <a:pt x="534884" y="2762767"/>
                    <a:pt x="552700" y="2757488"/>
                  </a:cubicBezTo>
                  <a:cubicBezTo>
                    <a:pt x="577803" y="2750050"/>
                    <a:pt x="604171" y="2747039"/>
                    <a:pt x="628900" y="2738438"/>
                  </a:cubicBezTo>
                  <a:cubicBezTo>
                    <a:pt x="677347" y="2721587"/>
                    <a:pt x="723991" y="2699935"/>
                    <a:pt x="771775" y="2681288"/>
                  </a:cubicBezTo>
                  <a:cubicBezTo>
                    <a:pt x="789085" y="2674533"/>
                    <a:pt x="807037" y="2669448"/>
                    <a:pt x="824162" y="2662238"/>
                  </a:cubicBezTo>
                  <a:cubicBezTo>
                    <a:pt x="854325" y="2649538"/>
                    <a:pt x="883370" y="2633763"/>
                    <a:pt x="914650" y="2624138"/>
                  </a:cubicBezTo>
                  <a:cubicBezTo>
                    <a:pt x="1032959" y="2587735"/>
                    <a:pt x="920297" y="2623951"/>
                    <a:pt x="1038475" y="2581275"/>
                  </a:cubicBezTo>
                  <a:cubicBezTo>
                    <a:pt x="1074835" y="2568145"/>
                    <a:pt x="1112912" y="2559375"/>
                    <a:pt x="1148012" y="2543175"/>
                  </a:cubicBezTo>
                  <a:cubicBezTo>
                    <a:pt x="1168650" y="2533650"/>
                    <a:pt x="1188888" y="2523206"/>
                    <a:pt x="1209925" y="2514600"/>
                  </a:cubicBezTo>
                  <a:cubicBezTo>
                    <a:pt x="1223864" y="2508898"/>
                    <a:pt x="1239177" y="2506760"/>
                    <a:pt x="1252787" y="2500313"/>
                  </a:cubicBezTo>
                  <a:cubicBezTo>
                    <a:pt x="1269518" y="2492388"/>
                    <a:pt x="1284112" y="2480515"/>
                    <a:pt x="1300412" y="2471738"/>
                  </a:cubicBezTo>
                  <a:cubicBezTo>
                    <a:pt x="1346048" y="2447165"/>
                    <a:pt x="1397060" y="2431399"/>
                    <a:pt x="1438525" y="2400300"/>
                  </a:cubicBezTo>
                  <a:cubicBezTo>
                    <a:pt x="1457575" y="2386013"/>
                    <a:pt x="1475619" y="2370274"/>
                    <a:pt x="1495675" y="2357438"/>
                  </a:cubicBezTo>
                  <a:cubicBezTo>
                    <a:pt x="1515417" y="2344803"/>
                    <a:pt x="1537284" y="2335813"/>
                    <a:pt x="1557587" y="2324100"/>
                  </a:cubicBezTo>
                  <a:cubicBezTo>
                    <a:pt x="1578577" y="2311991"/>
                    <a:pt x="1598357" y="2297840"/>
                    <a:pt x="1619500" y="2286000"/>
                  </a:cubicBezTo>
                  <a:cubicBezTo>
                    <a:pt x="1638083" y="2275593"/>
                    <a:pt x="1658792" y="2269032"/>
                    <a:pt x="1676650" y="2257425"/>
                  </a:cubicBezTo>
                  <a:cubicBezTo>
                    <a:pt x="1708485" y="2236733"/>
                    <a:pt x="1712605" y="2222693"/>
                    <a:pt x="1738562" y="2200275"/>
                  </a:cubicBezTo>
                  <a:cubicBezTo>
                    <a:pt x="1765021" y="2177424"/>
                    <a:pt x="1792510" y="2155791"/>
                    <a:pt x="1819525" y="2133600"/>
                  </a:cubicBezTo>
                  <a:cubicBezTo>
                    <a:pt x="1836960" y="2119279"/>
                    <a:pt x="1857818" y="2108356"/>
                    <a:pt x="1871912" y="2090738"/>
                  </a:cubicBezTo>
                  <a:cubicBezTo>
                    <a:pt x="1878262" y="2082800"/>
                    <a:pt x="1884863" y="2075057"/>
                    <a:pt x="1890962" y="2066925"/>
                  </a:cubicBezTo>
                  <a:cubicBezTo>
                    <a:pt x="1899156" y="2056000"/>
                    <a:pt x="1904670" y="2042774"/>
                    <a:pt x="1914775" y="2033588"/>
                  </a:cubicBezTo>
                  <a:cubicBezTo>
                    <a:pt x="1922655" y="2026425"/>
                    <a:pt x="1934489" y="2025207"/>
                    <a:pt x="1943350" y="2019300"/>
                  </a:cubicBezTo>
                  <a:cubicBezTo>
                    <a:pt x="1971240" y="2000706"/>
                    <a:pt x="1984137" y="1980040"/>
                    <a:pt x="2010025" y="1957388"/>
                  </a:cubicBezTo>
                  <a:cubicBezTo>
                    <a:pt x="2021972" y="1946934"/>
                    <a:pt x="2035871" y="1938905"/>
                    <a:pt x="2048125" y="1928813"/>
                  </a:cubicBezTo>
                  <a:cubicBezTo>
                    <a:pt x="2081449" y="1901369"/>
                    <a:pt x="2091286" y="1890414"/>
                    <a:pt x="2119562" y="1862138"/>
                  </a:cubicBezTo>
                  <a:cubicBezTo>
                    <a:pt x="2125912" y="1847850"/>
                    <a:pt x="2129939" y="1832284"/>
                    <a:pt x="2138612" y="1819275"/>
                  </a:cubicBezTo>
                  <a:cubicBezTo>
                    <a:pt x="2146084" y="1808067"/>
                    <a:pt x="2158085" y="1800630"/>
                    <a:pt x="2167187" y="1790700"/>
                  </a:cubicBezTo>
                  <a:cubicBezTo>
                    <a:pt x="2175565" y="1781560"/>
                    <a:pt x="2181860" y="1770503"/>
                    <a:pt x="2191000" y="1762125"/>
                  </a:cubicBezTo>
                  <a:cubicBezTo>
                    <a:pt x="2205916" y="1748452"/>
                    <a:pt x="2271274" y="1708117"/>
                    <a:pt x="2281487" y="1704975"/>
                  </a:cubicBezTo>
                  <a:cubicBezTo>
                    <a:pt x="2296013" y="1700506"/>
                    <a:pt x="2361092" y="1681842"/>
                    <a:pt x="2381500" y="1671638"/>
                  </a:cubicBezTo>
                  <a:cubicBezTo>
                    <a:pt x="2394895" y="1664940"/>
                    <a:pt x="2405934" y="1653951"/>
                    <a:pt x="2419600" y="1647825"/>
                  </a:cubicBezTo>
                  <a:cubicBezTo>
                    <a:pt x="2452153" y="1633232"/>
                    <a:pt x="2486408" y="1622769"/>
                    <a:pt x="2519612" y="1609725"/>
                  </a:cubicBezTo>
                  <a:cubicBezTo>
                    <a:pt x="2564062" y="1592263"/>
                    <a:pt x="2607317" y="1571383"/>
                    <a:pt x="2652962" y="1557338"/>
                  </a:cubicBezTo>
                  <a:cubicBezTo>
                    <a:pt x="2673600" y="1550988"/>
                    <a:pt x="2694113" y="1544220"/>
                    <a:pt x="2714875" y="1538288"/>
                  </a:cubicBezTo>
                  <a:cubicBezTo>
                    <a:pt x="2727462" y="1534692"/>
                    <a:pt x="2740463" y="1532613"/>
                    <a:pt x="2752975" y="1528763"/>
                  </a:cubicBezTo>
                  <a:cubicBezTo>
                    <a:pt x="2761146" y="1526249"/>
                    <a:pt x="2768365" y="1520703"/>
                    <a:pt x="2776787" y="1519238"/>
                  </a:cubicBezTo>
                  <a:cubicBezTo>
                    <a:pt x="2805113" y="1514312"/>
                    <a:pt x="2833937" y="1512888"/>
                    <a:pt x="2862512" y="1509713"/>
                  </a:cubicBezTo>
                  <a:cubicBezTo>
                    <a:pt x="2932938" y="1478413"/>
                    <a:pt x="2876822" y="1499605"/>
                    <a:pt x="2953000" y="1481138"/>
                  </a:cubicBezTo>
                  <a:cubicBezTo>
                    <a:pt x="2989672" y="1472248"/>
                    <a:pt x="3025535" y="1459963"/>
                    <a:pt x="3062537" y="1452563"/>
                  </a:cubicBezTo>
                  <a:cubicBezTo>
                    <a:pt x="3122712" y="1440528"/>
                    <a:pt x="3094098" y="1445046"/>
                    <a:pt x="3148262" y="1438275"/>
                  </a:cubicBezTo>
                  <a:cubicBezTo>
                    <a:pt x="3157787" y="1433513"/>
                    <a:pt x="3166808" y="1427570"/>
                    <a:pt x="3176837" y="1423988"/>
                  </a:cubicBezTo>
                  <a:cubicBezTo>
                    <a:pt x="3197603" y="1416572"/>
                    <a:pt x="3221721" y="1413332"/>
                    <a:pt x="3243512" y="1409700"/>
                  </a:cubicBezTo>
                  <a:cubicBezTo>
                    <a:pt x="3259387" y="1403350"/>
                    <a:pt x="3275739" y="1398083"/>
                    <a:pt x="3291137" y="1390650"/>
                  </a:cubicBezTo>
                  <a:cubicBezTo>
                    <a:pt x="3348983" y="1362725"/>
                    <a:pt x="3396379" y="1336648"/>
                    <a:pt x="3448300" y="1300163"/>
                  </a:cubicBezTo>
                  <a:cubicBezTo>
                    <a:pt x="3466949" y="1287058"/>
                    <a:pt x="3561565" y="1224584"/>
                    <a:pt x="3591175" y="1185863"/>
                  </a:cubicBezTo>
                  <a:cubicBezTo>
                    <a:pt x="3602421" y="1171157"/>
                    <a:pt x="3609693" y="1153781"/>
                    <a:pt x="3619750" y="1138238"/>
                  </a:cubicBezTo>
                  <a:cubicBezTo>
                    <a:pt x="3627169" y="1126773"/>
                    <a:pt x="3635987" y="1116263"/>
                    <a:pt x="3643562" y="1104900"/>
                  </a:cubicBezTo>
                  <a:cubicBezTo>
                    <a:pt x="3653301" y="1090292"/>
                    <a:pt x="3671895" y="1056572"/>
                    <a:pt x="3676900" y="1042988"/>
                  </a:cubicBezTo>
                  <a:cubicBezTo>
                    <a:pt x="3691704" y="1002806"/>
                    <a:pt x="3694176" y="971172"/>
                    <a:pt x="3700712" y="928688"/>
                  </a:cubicBezTo>
                  <a:cubicBezTo>
                    <a:pt x="3710715" y="778653"/>
                    <a:pt x="3702662" y="914785"/>
                    <a:pt x="3710237" y="657225"/>
                  </a:cubicBezTo>
                  <a:cubicBezTo>
                    <a:pt x="3711451" y="615937"/>
                    <a:pt x="3713412" y="574675"/>
                    <a:pt x="3715000" y="533400"/>
                  </a:cubicBezTo>
                  <a:cubicBezTo>
                    <a:pt x="3707773" y="461140"/>
                    <a:pt x="3716786" y="510183"/>
                    <a:pt x="3695950" y="447675"/>
                  </a:cubicBezTo>
                  <a:cubicBezTo>
                    <a:pt x="3692295" y="436711"/>
                    <a:pt x="3691346" y="424795"/>
                    <a:pt x="3686425" y="414338"/>
                  </a:cubicBezTo>
                  <a:cubicBezTo>
                    <a:pt x="3651686" y="340518"/>
                    <a:pt x="3671690" y="388775"/>
                    <a:pt x="3638800" y="347663"/>
                  </a:cubicBezTo>
                  <a:cubicBezTo>
                    <a:pt x="3631649" y="338724"/>
                    <a:pt x="3627027" y="327925"/>
                    <a:pt x="3619750" y="319088"/>
                  </a:cubicBezTo>
                  <a:cubicBezTo>
                    <a:pt x="3604747" y="300870"/>
                    <a:pt x="3587369" y="284716"/>
                    <a:pt x="3572125" y="266700"/>
                  </a:cubicBezTo>
                  <a:cubicBezTo>
                    <a:pt x="3552427" y="243421"/>
                    <a:pt x="3539370" y="213560"/>
                    <a:pt x="3514975" y="195263"/>
                  </a:cubicBezTo>
                  <a:cubicBezTo>
                    <a:pt x="3508625" y="190500"/>
                    <a:pt x="3501538" y="186588"/>
                    <a:pt x="3495925" y="180975"/>
                  </a:cubicBezTo>
                  <a:cubicBezTo>
                    <a:pt x="3488737" y="173787"/>
                    <a:pt x="3483628" y="164760"/>
                    <a:pt x="3476875" y="157163"/>
                  </a:cubicBezTo>
                  <a:cubicBezTo>
                    <a:pt x="3470909" y="150451"/>
                    <a:pt x="3463669" y="144931"/>
                    <a:pt x="3457825" y="138113"/>
                  </a:cubicBezTo>
                  <a:cubicBezTo>
                    <a:pt x="3454100" y="133767"/>
                    <a:pt x="3452608" y="127594"/>
                    <a:pt x="3448300" y="123825"/>
                  </a:cubicBezTo>
                  <a:cubicBezTo>
                    <a:pt x="3439685" y="116287"/>
                    <a:pt x="3428983" y="111508"/>
                    <a:pt x="3419725" y="104775"/>
                  </a:cubicBezTo>
                  <a:cubicBezTo>
                    <a:pt x="3402501" y="92249"/>
                    <a:pt x="3392046" y="79749"/>
                    <a:pt x="3372100" y="71438"/>
                  </a:cubicBezTo>
                  <a:cubicBezTo>
                    <a:pt x="3361432" y="66993"/>
                    <a:pt x="3349493" y="66205"/>
                    <a:pt x="3338762" y="61913"/>
                  </a:cubicBezTo>
                  <a:cubicBezTo>
                    <a:pt x="3306292" y="48925"/>
                    <a:pt x="3278758" y="26099"/>
                    <a:pt x="3243512" y="19050"/>
                  </a:cubicBezTo>
                  <a:cubicBezTo>
                    <a:pt x="3227637" y="15875"/>
                    <a:pt x="3211878" y="12050"/>
                    <a:pt x="3195887" y="9525"/>
                  </a:cubicBezTo>
                  <a:cubicBezTo>
                    <a:pt x="3172852" y="5888"/>
                    <a:pt x="3115719" y="1654"/>
                    <a:pt x="3095875" y="0"/>
                  </a:cubicBezTo>
                  <a:cubicBezTo>
                    <a:pt x="3045543" y="3247"/>
                    <a:pt x="2960715" y="-3857"/>
                    <a:pt x="2905375" y="23813"/>
                  </a:cubicBezTo>
                  <a:cubicBezTo>
                    <a:pt x="2893160" y="29920"/>
                    <a:pt x="2883150" y="39688"/>
                    <a:pt x="2872037" y="47625"/>
                  </a:cubicBezTo>
                  <a:cubicBezTo>
                    <a:pt x="2870450" y="53975"/>
                    <a:pt x="2868695" y="60285"/>
                    <a:pt x="2867275" y="66675"/>
                  </a:cubicBezTo>
                  <a:close/>
                </a:path>
              </a:pathLst>
            </a:custGeom>
            <a:noFill/>
            <a:ln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73E955E5-EF71-404F-AD43-1207912CBC7C}"/>
                </a:ext>
              </a:extLst>
            </p:cNvPr>
            <p:cNvSpPr txBox="1"/>
            <p:nvPr/>
          </p:nvSpPr>
          <p:spPr>
            <a:xfrm rot="20108070">
              <a:off x="3682764" y="3937226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D89184C9-6AE4-440C-9224-28F154D3F0AF}"/>
                </a:ext>
              </a:extLst>
            </p:cNvPr>
            <p:cNvSpPr/>
            <p:nvPr/>
          </p:nvSpPr>
          <p:spPr>
            <a:xfrm>
              <a:off x="4729124" y="3700463"/>
              <a:ext cx="2800389" cy="2038350"/>
            </a:xfrm>
            <a:custGeom>
              <a:avLst/>
              <a:gdLst>
                <a:gd name="connsiteX0" fmla="*/ 2676564 w 2800389"/>
                <a:gd name="connsiteY0" fmla="*/ 23812 h 2038350"/>
                <a:gd name="connsiteX1" fmla="*/ 2619414 w 2800389"/>
                <a:gd name="connsiteY1" fmla="*/ 85725 h 2038350"/>
                <a:gd name="connsiteX2" fmla="*/ 2576551 w 2800389"/>
                <a:gd name="connsiteY2" fmla="*/ 123825 h 2038350"/>
                <a:gd name="connsiteX3" fmla="*/ 2486064 w 2800389"/>
                <a:gd name="connsiteY3" fmla="*/ 219075 h 2038350"/>
                <a:gd name="connsiteX4" fmla="*/ 2443201 w 2800389"/>
                <a:gd name="connsiteY4" fmla="*/ 261937 h 2038350"/>
                <a:gd name="connsiteX5" fmla="*/ 2352714 w 2800389"/>
                <a:gd name="connsiteY5" fmla="*/ 361950 h 2038350"/>
                <a:gd name="connsiteX6" fmla="*/ 2319376 w 2800389"/>
                <a:gd name="connsiteY6" fmla="*/ 381000 h 2038350"/>
                <a:gd name="connsiteX7" fmla="*/ 2247939 w 2800389"/>
                <a:gd name="connsiteY7" fmla="*/ 442912 h 2038350"/>
                <a:gd name="connsiteX8" fmla="*/ 2176501 w 2800389"/>
                <a:gd name="connsiteY8" fmla="*/ 485775 h 2038350"/>
                <a:gd name="connsiteX9" fmla="*/ 2105064 w 2800389"/>
                <a:gd name="connsiteY9" fmla="*/ 547687 h 2038350"/>
                <a:gd name="connsiteX10" fmla="*/ 2066964 w 2800389"/>
                <a:gd name="connsiteY10" fmla="*/ 581025 h 2038350"/>
                <a:gd name="connsiteX11" fmla="*/ 1981239 w 2800389"/>
                <a:gd name="connsiteY11" fmla="*/ 661987 h 2038350"/>
                <a:gd name="connsiteX12" fmla="*/ 1924089 w 2800389"/>
                <a:gd name="connsiteY12" fmla="*/ 709612 h 2038350"/>
                <a:gd name="connsiteX13" fmla="*/ 1900276 w 2800389"/>
                <a:gd name="connsiteY13" fmla="*/ 728662 h 2038350"/>
                <a:gd name="connsiteX14" fmla="*/ 1862176 w 2800389"/>
                <a:gd name="connsiteY14" fmla="*/ 752475 h 2038350"/>
                <a:gd name="connsiteX15" fmla="*/ 1705014 w 2800389"/>
                <a:gd name="connsiteY15" fmla="*/ 833437 h 2038350"/>
                <a:gd name="connsiteX16" fmla="*/ 1633576 w 2800389"/>
                <a:gd name="connsiteY16" fmla="*/ 871537 h 2038350"/>
                <a:gd name="connsiteX17" fmla="*/ 1562139 w 2800389"/>
                <a:gd name="connsiteY17" fmla="*/ 909637 h 2038350"/>
                <a:gd name="connsiteX18" fmla="*/ 1400214 w 2800389"/>
                <a:gd name="connsiteY18" fmla="*/ 981075 h 2038350"/>
                <a:gd name="connsiteX19" fmla="*/ 1328776 w 2800389"/>
                <a:gd name="connsiteY19" fmla="*/ 1014412 h 2038350"/>
                <a:gd name="connsiteX20" fmla="*/ 1128751 w 2800389"/>
                <a:gd name="connsiteY20" fmla="*/ 1100137 h 2038350"/>
                <a:gd name="connsiteX21" fmla="*/ 971589 w 2800389"/>
                <a:gd name="connsiteY21" fmla="*/ 1185862 h 2038350"/>
                <a:gd name="connsiteX22" fmla="*/ 862051 w 2800389"/>
                <a:gd name="connsiteY22" fmla="*/ 1247775 h 2038350"/>
                <a:gd name="connsiteX23" fmla="*/ 819189 w 2800389"/>
                <a:gd name="connsiteY23" fmla="*/ 1266825 h 2038350"/>
                <a:gd name="connsiteX24" fmla="*/ 733464 w 2800389"/>
                <a:gd name="connsiteY24" fmla="*/ 1319212 h 2038350"/>
                <a:gd name="connsiteX25" fmla="*/ 614401 w 2800389"/>
                <a:gd name="connsiteY25" fmla="*/ 1376362 h 2038350"/>
                <a:gd name="connsiteX26" fmla="*/ 571539 w 2800389"/>
                <a:gd name="connsiteY26" fmla="*/ 1404937 h 2038350"/>
                <a:gd name="connsiteX27" fmla="*/ 466764 w 2800389"/>
                <a:gd name="connsiteY27" fmla="*/ 1452562 h 2038350"/>
                <a:gd name="connsiteX28" fmla="*/ 347701 w 2800389"/>
                <a:gd name="connsiteY28" fmla="*/ 1524000 h 2038350"/>
                <a:gd name="connsiteX29" fmla="*/ 247689 w 2800389"/>
                <a:gd name="connsiteY29" fmla="*/ 1581150 h 2038350"/>
                <a:gd name="connsiteX30" fmla="*/ 166726 w 2800389"/>
                <a:gd name="connsiteY30" fmla="*/ 1633537 h 2038350"/>
                <a:gd name="connsiteX31" fmla="*/ 42901 w 2800389"/>
                <a:gd name="connsiteY31" fmla="*/ 1776412 h 2038350"/>
                <a:gd name="connsiteX32" fmla="*/ 14326 w 2800389"/>
                <a:gd name="connsiteY32" fmla="*/ 1824037 h 2038350"/>
                <a:gd name="connsiteX33" fmla="*/ 39 w 2800389"/>
                <a:gd name="connsiteY33" fmla="*/ 1871662 h 2038350"/>
                <a:gd name="connsiteX34" fmla="*/ 66714 w 2800389"/>
                <a:gd name="connsiteY34" fmla="*/ 1962150 h 2038350"/>
                <a:gd name="connsiteX35" fmla="*/ 171489 w 2800389"/>
                <a:gd name="connsiteY35" fmla="*/ 2019300 h 2038350"/>
                <a:gd name="connsiteX36" fmla="*/ 204826 w 2800389"/>
                <a:gd name="connsiteY36" fmla="*/ 2033587 h 2038350"/>
                <a:gd name="connsiteX37" fmla="*/ 266739 w 2800389"/>
                <a:gd name="connsiteY37" fmla="*/ 2038350 h 2038350"/>
                <a:gd name="connsiteX38" fmla="*/ 409614 w 2800389"/>
                <a:gd name="connsiteY38" fmla="*/ 2005012 h 2038350"/>
                <a:gd name="connsiteX39" fmla="*/ 481051 w 2800389"/>
                <a:gd name="connsiteY39" fmla="*/ 1966912 h 2038350"/>
                <a:gd name="connsiteX40" fmla="*/ 533439 w 2800389"/>
                <a:gd name="connsiteY40" fmla="*/ 1943100 h 2038350"/>
                <a:gd name="connsiteX41" fmla="*/ 571539 w 2800389"/>
                <a:gd name="connsiteY41" fmla="*/ 1924050 h 2038350"/>
                <a:gd name="connsiteX42" fmla="*/ 681076 w 2800389"/>
                <a:gd name="connsiteY42" fmla="*/ 1905000 h 2038350"/>
                <a:gd name="connsiteX43" fmla="*/ 866814 w 2800389"/>
                <a:gd name="connsiteY43" fmla="*/ 1847850 h 2038350"/>
                <a:gd name="connsiteX44" fmla="*/ 952539 w 2800389"/>
                <a:gd name="connsiteY44" fmla="*/ 1814512 h 2038350"/>
                <a:gd name="connsiteX45" fmla="*/ 1066839 w 2800389"/>
                <a:gd name="connsiteY45" fmla="*/ 1733550 h 2038350"/>
                <a:gd name="connsiteX46" fmla="*/ 1133514 w 2800389"/>
                <a:gd name="connsiteY46" fmla="*/ 1695450 h 2038350"/>
                <a:gd name="connsiteX47" fmla="*/ 1204951 w 2800389"/>
                <a:gd name="connsiteY47" fmla="*/ 1666875 h 2038350"/>
                <a:gd name="connsiteX48" fmla="*/ 1285914 w 2800389"/>
                <a:gd name="connsiteY48" fmla="*/ 1628775 h 2038350"/>
                <a:gd name="connsiteX49" fmla="*/ 1343064 w 2800389"/>
                <a:gd name="connsiteY49" fmla="*/ 1609725 h 2038350"/>
                <a:gd name="connsiteX50" fmla="*/ 1462126 w 2800389"/>
                <a:gd name="connsiteY50" fmla="*/ 1547812 h 2038350"/>
                <a:gd name="connsiteX51" fmla="*/ 1514514 w 2800389"/>
                <a:gd name="connsiteY51" fmla="*/ 1519237 h 2038350"/>
                <a:gd name="connsiteX52" fmla="*/ 1562139 w 2800389"/>
                <a:gd name="connsiteY52" fmla="*/ 1490662 h 2038350"/>
                <a:gd name="connsiteX53" fmla="*/ 1690726 w 2800389"/>
                <a:gd name="connsiteY53" fmla="*/ 1428750 h 2038350"/>
                <a:gd name="connsiteX54" fmla="*/ 1747876 w 2800389"/>
                <a:gd name="connsiteY54" fmla="*/ 1400175 h 2038350"/>
                <a:gd name="connsiteX55" fmla="*/ 1790739 w 2800389"/>
                <a:gd name="connsiteY55" fmla="*/ 1362075 h 2038350"/>
                <a:gd name="connsiteX56" fmla="*/ 1838364 w 2800389"/>
                <a:gd name="connsiteY56" fmla="*/ 1333500 h 2038350"/>
                <a:gd name="connsiteX57" fmla="*/ 2009814 w 2800389"/>
                <a:gd name="connsiteY57" fmla="*/ 1181100 h 2038350"/>
                <a:gd name="connsiteX58" fmla="*/ 2090776 w 2800389"/>
                <a:gd name="connsiteY58" fmla="*/ 1119187 h 2038350"/>
                <a:gd name="connsiteX59" fmla="*/ 2205076 w 2800389"/>
                <a:gd name="connsiteY59" fmla="*/ 1004887 h 2038350"/>
                <a:gd name="connsiteX60" fmla="*/ 2262226 w 2800389"/>
                <a:gd name="connsiteY60" fmla="*/ 952500 h 2038350"/>
                <a:gd name="connsiteX61" fmla="*/ 2305089 w 2800389"/>
                <a:gd name="connsiteY61" fmla="*/ 904875 h 2038350"/>
                <a:gd name="connsiteX62" fmla="*/ 2347951 w 2800389"/>
                <a:gd name="connsiteY62" fmla="*/ 847725 h 2038350"/>
                <a:gd name="connsiteX63" fmla="*/ 2400339 w 2800389"/>
                <a:gd name="connsiteY63" fmla="*/ 800100 h 2038350"/>
                <a:gd name="connsiteX64" fmla="*/ 2476539 w 2800389"/>
                <a:gd name="connsiteY64" fmla="*/ 695325 h 2038350"/>
                <a:gd name="connsiteX65" fmla="*/ 2524164 w 2800389"/>
                <a:gd name="connsiteY65" fmla="*/ 633412 h 2038350"/>
                <a:gd name="connsiteX66" fmla="*/ 2614651 w 2800389"/>
                <a:gd name="connsiteY66" fmla="*/ 533400 h 2038350"/>
                <a:gd name="connsiteX67" fmla="*/ 2652751 w 2800389"/>
                <a:gd name="connsiteY67" fmla="*/ 485775 h 2038350"/>
                <a:gd name="connsiteX68" fmla="*/ 2686089 w 2800389"/>
                <a:gd name="connsiteY68" fmla="*/ 452437 h 2038350"/>
                <a:gd name="connsiteX69" fmla="*/ 2714664 w 2800389"/>
                <a:gd name="connsiteY69" fmla="*/ 419100 h 2038350"/>
                <a:gd name="connsiteX70" fmla="*/ 2743239 w 2800389"/>
                <a:gd name="connsiteY70" fmla="*/ 390525 h 2038350"/>
                <a:gd name="connsiteX71" fmla="*/ 2776576 w 2800389"/>
                <a:gd name="connsiteY71" fmla="*/ 347662 h 2038350"/>
                <a:gd name="connsiteX72" fmla="*/ 2781339 w 2800389"/>
                <a:gd name="connsiteY72" fmla="*/ 319087 h 2038350"/>
                <a:gd name="connsiteX73" fmla="*/ 2800389 w 2800389"/>
                <a:gd name="connsiteY73" fmla="*/ 252412 h 2038350"/>
                <a:gd name="connsiteX74" fmla="*/ 2795626 w 2800389"/>
                <a:gd name="connsiteY74" fmla="*/ 128587 h 2038350"/>
                <a:gd name="connsiteX75" fmla="*/ 2781339 w 2800389"/>
                <a:gd name="connsiteY75" fmla="*/ 19050 h 2038350"/>
                <a:gd name="connsiteX76" fmla="*/ 2752764 w 2800389"/>
                <a:gd name="connsiteY76" fmla="*/ 0 h 2038350"/>
                <a:gd name="connsiteX77" fmla="*/ 2681326 w 2800389"/>
                <a:gd name="connsiteY77" fmla="*/ 9525 h 2038350"/>
                <a:gd name="connsiteX78" fmla="*/ 2624176 w 2800389"/>
                <a:gd name="connsiteY78" fmla="*/ 19050 h 2038350"/>
                <a:gd name="connsiteX79" fmla="*/ 2676564 w 2800389"/>
                <a:gd name="connsiteY79" fmla="*/ 23812 h 2038350"/>
                <a:gd name="connsiteX0" fmla="*/ 2676564 w 2800389"/>
                <a:gd name="connsiteY0" fmla="*/ 23812 h 2038350"/>
                <a:gd name="connsiteX1" fmla="*/ 2619414 w 2800389"/>
                <a:gd name="connsiteY1" fmla="*/ 85725 h 2038350"/>
                <a:gd name="connsiteX2" fmla="*/ 2576551 w 2800389"/>
                <a:gd name="connsiteY2" fmla="*/ 123825 h 2038350"/>
                <a:gd name="connsiteX3" fmla="*/ 2486064 w 2800389"/>
                <a:gd name="connsiteY3" fmla="*/ 219075 h 2038350"/>
                <a:gd name="connsiteX4" fmla="*/ 2443201 w 2800389"/>
                <a:gd name="connsiteY4" fmla="*/ 261937 h 2038350"/>
                <a:gd name="connsiteX5" fmla="*/ 2352714 w 2800389"/>
                <a:gd name="connsiteY5" fmla="*/ 361950 h 2038350"/>
                <a:gd name="connsiteX6" fmla="*/ 2319376 w 2800389"/>
                <a:gd name="connsiteY6" fmla="*/ 381000 h 2038350"/>
                <a:gd name="connsiteX7" fmla="*/ 2247939 w 2800389"/>
                <a:gd name="connsiteY7" fmla="*/ 442912 h 2038350"/>
                <a:gd name="connsiteX8" fmla="*/ 2176501 w 2800389"/>
                <a:gd name="connsiteY8" fmla="*/ 485775 h 2038350"/>
                <a:gd name="connsiteX9" fmla="*/ 2105064 w 2800389"/>
                <a:gd name="connsiteY9" fmla="*/ 547687 h 2038350"/>
                <a:gd name="connsiteX10" fmla="*/ 2066964 w 2800389"/>
                <a:gd name="connsiteY10" fmla="*/ 581025 h 2038350"/>
                <a:gd name="connsiteX11" fmla="*/ 1981239 w 2800389"/>
                <a:gd name="connsiteY11" fmla="*/ 661987 h 2038350"/>
                <a:gd name="connsiteX12" fmla="*/ 1924089 w 2800389"/>
                <a:gd name="connsiteY12" fmla="*/ 709612 h 2038350"/>
                <a:gd name="connsiteX13" fmla="*/ 1900276 w 2800389"/>
                <a:gd name="connsiteY13" fmla="*/ 728662 h 2038350"/>
                <a:gd name="connsiteX14" fmla="*/ 1862176 w 2800389"/>
                <a:gd name="connsiteY14" fmla="*/ 752475 h 2038350"/>
                <a:gd name="connsiteX15" fmla="*/ 1705014 w 2800389"/>
                <a:gd name="connsiteY15" fmla="*/ 833437 h 2038350"/>
                <a:gd name="connsiteX16" fmla="*/ 1633576 w 2800389"/>
                <a:gd name="connsiteY16" fmla="*/ 871537 h 2038350"/>
                <a:gd name="connsiteX17" fmla="*/ 1562139 w 2800389"/>
                <a:gd name="connsiteY17" fmla="*/ 909637 h 2038350"/>
                <a:gd name="connsiteX18" fmla="*/ 1400214 w 2800389"/>
                <a:gd name="connsiteY18" fmla="*/ 981075 h 2038350"/>
                <a:gd name="connsiteX19" fmla="*/ 1328776 w 2800389"/>
                <a:gd name="connsiteY19" fmla="*/ 1014412 h 2038350"/>
                <a:gd name="connsiteX20" fmla="*/ 1128751 w 2800389"/>
                <a:gd name="connsiteY20" fmla="*/ 1100137 h 2038350"/>
                <a:gd name="connsiteX21" fmla="*/ 971589 w 2800389"/>
                <a:gd name="connsiteY21" fmla="*/ 1185862 h 2038350"/>
                <a:gd name="connsiteX22" fmla="*/ 862051 w 2800389"/>
                <a:gd name="connsiteY22" fmla="*/ 1247775 h 2038350"/>
                <a:gd name="connsiteX23" fmla="*/ 819189 w 2800389"/>
                <a:gd name="connsiteY23" fmla="*/ 1266825 h 2038350"/>
                <a:gd name="connsiteX24" fmla="*/ 733464 w 2800389"/>
                <a:gd name="connsiteY24" fmla="*/ 1319212 h 2038350"/>
                <a:gd name="connsiteX25" fmla="*/ 614401 w 2800389"/>
                <a:gd name="connsiteY25" fmla="*/ 1376362 h 2038350"/>
                <a:gd name="connsiteX26" fmla="*/ 571539 w 2800389"/>
                <a:gd name="connsiteY26" fmla="*/ 1404937 h 2038350"/>
                <a:gd name="connsiteX27" fmla="*/ 466764 w 2800389"/>
                <a:gd name="connsiteY27" fmla="*/ 1452562 h 2038350"/>
                <a:gd name="connsiteX28" fmla="*/ 347701 w 2800389"/>
                <a:gd name="connsiteY28" fmla="*/ 1524000 h 2038350"/>
                <a:gd name="connsiteX29" fmla="*/ 247689 w 2800389"/>
                <a:gd name="connsiteY29" fmla="*/ 1581150 h 2038350"/>
                <a:gd name="connsiteX30" fmla="*/ 166726 w 2800389"/>
                <a:gd name="connsiteY30" fmla="*/ 1633537 h 2038350"/>
                <a:gd name="connsiteX31" fmla="*/ 42901 w 2800389"/>
                <a:gd name="connsiteY31" fmla="*/ 1776412 h 2038350"/>
                <a:gd name="connsiteX32" fmla="*/ 14326 w 2800389"/>
                <a:gd name="connsiteY32" fmla="*/ 1824037 h 2038350"/>
                <a:gd name="connsiteX33" fmla="*/ 39 w 2800389"/>
                <a:gd name="connsiteY33" fmla="*/ 1871662 h 2038350"/>
                <a:gd name="connsiteX34" fmla="*/ 66714 w 2800389"/>
                <a:gd name="connsiteY34" fmla="*/ 1962150 h 2038350"/>
                <a:gd name="connsiteX35" fmla="*/ 171489 w 2800389"/>
                <a:gd name="connsiteY35" fmla="*/ 2019300 h 2038350"/>
                <a:gd name="connsiteX36" fmla="*/ 204826 w 2800389"/>
                <a:gd name="connsiteY36" fmla="*/ 2033587 h 2038350"/>
                <a:gd name="connsiteX37" fmla="*/ 266739 w 2800389"/>
                <a:gd name="connsiteY37" fmla="*/ 2038350 h 2038350"/>
                <a:gd name="connsiteX38" fmla="*/ 409614 w 2800389"/>
                <a:gd name="connsiteY38" fmla="*/ 2005012 h 2038350"/>
                <a:gd name="connsiteX39" fmla="*/ 481051 w 2800389"/>
                <a:gd name="connsiteY39" fmla="*/ 1966912 h 2038350"/>
                <a:gd name="connsiteX40" fmla="*/ 533439 w 2800389"/>
                <a:gd name="connsiteY40" fmla="*/ 1943100 h 2038350"/>
                <a:gd name="connsiteX41" fmla="*/ 571539 w 2800389"/>
                <a:gd name="connsiteY41" fmla="*/ 1924050 h 2038350"/>
                <a:gd name="connsiteX42" fmla="*/ 681076 w 2800389"/>
                <a:gd name="connsiteY42" fmla="*/ 1905000 h 2038350"/>
                <a:gd name="connsiteX43" fmla="*/ 866814 w 2800389"/>
                <a:gd name="connsiteY43" fmla="*/ 1847850 h 2038350"/>
                <a:gd name="connsiteX44" fmla="*/ 952539 w 2800389"/>
                <a:gd name="connsiteY44" fmla="*/ 1814512 h 2038350"/>
                <a:gd name="connsiteX45" fmla="*/ 1066839 w 2800389"/>
                <a:gd name="connsiteY45" fmla="*/ 1733550 h 2038350"/>
                <a:gd name="connsiteX46" fmla="*/ 1133514 w 2800389"/>
                <a:gd name="connsiteY46" fmla="*/ 1695450 h 2038350"/>
                <a:gd name="connsiteX47" fmla="*/ 1204951 w 2800389"/>
                <a:gd name="connsiteY47" fmla="*/ 1666875 h 2038350"/>
                <a:gd name="connsiteX48" fmla="*/ 1285914 w 2800389"/>
                <a:gd name="connsiteY48" fmla="*/ 1628775 h 2038350"/>
                <a:gd name="connsiteX49" fmla="*/ 1343064 w 2800389"/>
                <a:gd name="connsiteY49" fmla="*/ 1609725 h 2038350"/>
                <a:gd name="connsiteX50" fmla="*/ 1462126 w 2800389"/>
                <a:gd name="connsiteY50" fmla="*/ 1547812 h 2038350"/>
                <a:gd name="connsiteX51" fmla="*/ 1514514 w 2800389"/>
                <a:gd name="connsiteY51" fmla="*/ 1519237 h 2038350"/>
                <a:gd name="connsiteX52" fmla="*/ 1562139 w 2800389"/>
                <a:gd name="connsiteY52" fmla="*/ 1490662 h 2038350"/>
                <a:gd name="connsiteX53" fmla="*/ 1690726 w 2800389"/>
                <a:gd name="connsiteY53" fmla="*/ 1428750 h 2038350"/>
                <a:gd name="connsiteX54" fmla="*/ 1747876 w 2800389"/>
                <a:gd name="connsiteY54" fmla="*/ 1400175 h 2038350"/>
                <a:gd name="connsiteX55" fmla="*/ 1790739 w 2800389"/>
                <a:gd name="connsiteY55" fmla="*/ 1362075 h 2038350"/>
                <a:gd name="connsiteX56" fmla="*/ 1838364 w 2800389"/>
                <a:gd name="connsiteY56" fmla="*/ 1333500 h 2038350"/>
                <a:gd name="connsiteX57" fmla="*/ 2009814 w 2800389"/>
                <a:gd name="connsiteY57" fmla="*/ 1181100 h 2038350"/>
                <a:gd name="connsiteX58" fmla="*/ 2090776 w 2800389"/>
                <a:gd name="connsiteY58" fmla="*/ 1119187 h 2038350"/>
                <a:gd name="connsiteX59" fmla="*/ 2205076 w 2800389"/>
                <a:gd name="connsiteY59" fmla="*/ 1004887 h 2038350"/>
                <a:gd name="connsiteX60" fmla="*/ 2262226 w 2800389"/>
                <a:gd name="connsiteY60" fmla="*/ 952500 h 2038350"/>
                <a:gd name="connsiteX61" fmla="*/ 2305089 w 2800389"/>
                <a:gd name="connsiteY61" fmla="*/ 904875 h 2038350"/>
                <a:gd name="connsiteX62" fmla="*/ 2347951 w 2800389"/>
                <a:gd name="connsiteY62" fmla="*/ 847725 h 2038350"/>
                <a:gd name="connsiteX63" fmla="*/ 2400339 w 2800389"/>
                <a:gd name="connsiteY63" fmla="*/ 800100 h 2038350"/>
                <a:gd name="connsiteX64" fmla="*/ 2476539 w 2800389"/>
                <a:gd name="connsiteY64" fmla="*/ 695325 h 2038350"/>
                <a:gd name="connsiteX65" fmla="*/ 2524164 w 2800389"/>
                <a:gd name="connsiteY65" fmla="*/ 633412 h 2038350"/>
                <a:gd name="connsiteX66" fmla="*/ 2614651 w 2800389"/>
                <a:gd name="connsiteY66" fmla="*/ 533400 h 2038350"/>
                <a:gd name="connsiteX67" fmla="*/ 2652751 w 2800389"/>
                <a:gd name="connsiteY67" fmla="*/ 485775 h 2038350"/>
                <a:gd name="connsiteX68" fmla="*/ 2686089 w 2800389"/>
                <a:gd name="connsiteY68" fmla="*/ 452437 h 2038350"/>
                <a:gd name="connsiteX69" fmla="*/ 2714664 w 2800389"/>
                <a:gd name="connsiteY69" fmla="*/ 419100 h 2038350"/>
                <a:gd name="connsiteX70" fmla="*/ 2743239 w 2800389"/>
                <a:gd name="connsiteY70" fmla="*/ 390525 h 2038350"/>
                <a:gd name="connsiteX71" fmla="*/ 2776576 w 2800389"/>
                <a:gd name="connsiteY71" fmla="*/ 347662 h 2038350"/>
                <a:gd name="connsiteX72" fmla="*/ 2781339 w 2800389"/>
                <a:gd name="connsiteY72" fmla="*/ 319087 h 2038350"/>
                <a:gd name="connsiteX73" fmla="*/ 2800389 w 2800389"/>
                <a:gd name="connsiteY73" fmla="*/ 252412 h 2038350"/>
                <a:gd name="connsiteX74" fmla="*/ 2795626 w 2800389"/>
                <a:gd name="connsiteY74" fmla="*/ 128587 h 2038350"/>
                <a:gd name="connsiteX75" fmla="*/ 2781339 w 2800389"/>
                <a:gd name="connsiteY75" fmla="*/ 19050 h 2038350"/>
                <a:gd name="connsiteX76" fmla="*/ 2752764 w 2800389"/>
                <a:gd name="connsiteY76" fmla="*/ 0 h 2038350"/>
                <a:gd name="connsiteX77" fmla="*/ 2681326 w 2800389"/>
                <a:gd name="connsiteY77" fmla="*/ 9525 h 2038350"/>
                <a:gd name="connsiteX78" fmla="*/ 2676564 w 2800389"/>
                <a:gd name="connsiteY78" fmla="*/ 23812 h 2038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2800389" h="2038350">
                  <a:moveTo>
                    <a:pt x="2676564" y="23812"/>
                  </a:moveTo>
                  <a:cubicBezTo>
                    <a:pt x="2675770" y="34924"/>
                    <a:pt x="2656076" y="51220"/>
                    <a:pt x="2619414" y="85725"/>
                  </a:cubicBezTo>
                  <a:cubicBezTo>
                    <a:pt x="2605494" y="98826"/>
                    <a:pt x="2590068" y="110308"/>
                    <a:pt x="2576551" y="123825"/>
                  </a:cubicBezTo>
                  <a:cubicBezTo>
                    <a:pt x="2545585" y="154791"/>
                    <a:pt x="2516482" y="187570"/>
                    <a:pt x="2486064" y="219075"/>
                  </a:cubicBezTo>
                  <a:cubicBezTo>
                    <a:pt x="2472029" y="233611"/>
                    <a:pt x="2455996" y="246299"/>
                    <a:pt x="2443201" y="261937"/>
                  </a:cubicBezTo>
                  <a:cubicBezTo>
                    <a:pt x="2414403" y="297135"/>
                    <a:pt x="2388153" y="332765"/>
                    <a:pt x="2352714" y="361950"/>
                  </a:cubicBezTo>
                  <a:cubicBezTo>
                    <a:pt x="2342834" y="370086"/>
                    <a:pt x="2329504" y="373174"/>
                    <a:pt x="2319376" y="381000"/>
                  </a:cubicBezTo>
                  <a:cubicBezTo>
                    <a:pt x="2294442" y="400267"/>
                    <a:pt x="2276123" y="428820"/>
                    <a:pt x="2247939" y="442912"/>
                  </a:cubicBezTo>
                  <a:cubicBezTo>
                    <a:pt x="2212865" y="460449"/>
                    <a:pt x="2206735" y="461038"/>
                    <a:pt x="2176501" y="485775"/>
                  </a:cubicBezTo>
                  <a:cubicBezTo>
                    <a:pt x="2152113" y="505729"/>
                    <a:pt x="2128842" y="527010"/>
                    <a:pt x="2105064" y="547687"/>
                  </a:cubicBezTo>
                  <a:cubicBezTo>
                    <a:pt x="2092330" y="558760"/>
                    <a:pt x="2077947" y="568212"/>
                    <a:pt x="2066964" y="581025"/>
                  </a:cubicBezTo>
                  <a:cubicBezTo>
                    <a:pt x="2021160" y="634462"/>
                    <a:pt x="2051480" y="602837"/>
                    <a:pt x="1981239" y="661987"/>
                  </a:cubicBezTo>
                  <a:cubicBezTo>
                    <a:pt x="1925547" y="708885"/>
                    <a:pt x="1969495" y="673287"/>
                    <a:pt x="1924089" y="709612"/>
                  </a:cubicBezTo>
                  <a:cubicBezTo>
                    <a:pt x="1916151" y="715962"/>
                    <a:pt x="1908896" y="723274"/>
                    <a:pt x="1900276" y="728662"/>
                  </a:cubicBezTo>
                  <a:cubicBezTo>
                    <a:pt x="1887576" y="736600"/>
                    <a:pt x="1875289" y="745240"/>
                    <a:pt x="1862176" y="752475"/>
                  </a:cubicBezTo>
                  <a:cubicBezTo>
                    <a:pt x="1753771" y="812285"/>
                    <a:pt x="1789897" y="789424"/>
                    <a:pt x="1705014" y="833437"/>
                  </a:cubicBezTo>
                  <a:cubicBezTo>
                    <a:pt x="1681056" y="845860"/>
                    <a:pt x="1657389" y="858837"/>
                    <a:pt x="1633576" y="871537"/>
                  </a:cubicBezTo>
                  <a:cubicBezTo>
                    <a:pt x="1609764" y="884237"/>
                    <a:pt x="1586830" y="898744"/>
                    <a:pt x="1562139" y="909637"/>
                  </a:cubicBezTo>
                  <a:lnTo>
                    <a:pt x="1400214" y="981075"/>
                  </a:lnTo>
                  <a:cubicBezTo>
                    <a:pt x="1376241" y="991838"/>
                    <a:pt x="1353075" y="1004407"/>
                    <a:pt x="1328776" y="1014412"/>
                  </a:cubicBezTo>
                  <a:cubicBezTo>
                    <a:pt x="1281130" y="1034031"/>
                    <a:pt x="1165468" y="1080904"/>
                    <a:pt x="1128751" y="1100137"/>
                  </a:cubicBezTo>
                  <a:cubicBezTo>
                    <a:pt x="1009225" y="1162747"/>
                    <a:pt x="1061233" y="1133569"/>
                    <a:pt x="971589" y="1185862"/>
                  </a:cubicBezTo>
                  <a:cubicBezTo>
                    <a:pt x="955104" y="1195478"/>
                    <a:pt x="881627" y="1239075"/>
                    <a:pt x="862051" y="1247775"/>
                  </a:cubicBezTo>
                  <a:cubicBezTo>
                    <a:pt x="847764" y="1254125"/>
                    <a:pt x="832856" y="1259232"/>
                    <a:pt x="819189" y="1266825"/>
                  </a:cubicBezTo>
                  <a:cubicBezTo>
                    <a:pt x="789915" y="1283088"/>
                    <a:pt x="763654" y="1304721"/>
                    <a:pt x="733464" y="1319212"/>
                  </a:cubicBezTo>
                  <a:cubicBezTo>
                    <a:pt x="693776" y="1338262"/>
                    <a:pt x="651030" y="1351942"/>
                    <a:pt x="614401" y="1376362"/>
                  </a:cubicBezTo>
                  <a:cubicBezTo>
                    <a:pt x="600114" y="1385887"/>
                    <a:pt x="586798" y="1397061"/>
                    <a:pt x="571539" y="1404937"/>
                  </a:cubicBezTo>
                  <a:cubicBezTo>
                    <a:pt x="537448" y="1422532"/>
                    <a:pt x="499661" y="1432824"/>
                    <a:pt x="466764" y="1452562"/>
                  </a:cubicBezTo>
                  <a:cubicBezTo>
                    <a:pt x="427076" y="1476375"/>
                    <a:pt x="389724" y="1504604"/>
                    <a:pt x="347701" y="1524000"/>
                  </a:cubicBezTo>
                  <a:cubicBezTo>
                    <a:pt x="238637" y="1574338"/>
                    <a:pt x="326838" y="1528384"/>
                    <a:pt x="247689" y="1581150"/>
                  </a:cubicBezTo>
                  <a:cubicBezTo>
                    <a:pt x="232736" y="1591119"/>
                    <a:pt x="182391" y="1617872"/>
                    <a:pt x="166726" y="1633537"/>
                  </a:cubicBezTo>
                  <a:cubicBezTo>
                    <a:pt x="153572" y="1646691"/>
                    <a:pt x="65206" y="1745185"/>
                    <a:pt x="42901" y="1776412"/>
                  </a:cubicBezTo>
                  <a:cubicBezTo>
                    <a:pt x="32140" y="1791477"/>
                    <a:pt x="23851" y="1808162"/>
                    <a:pt x="14326" y="1824037"/>
                  </a:cubicBezTo>
                  <a:cubicBezTo>
                    <a:pt x="9564" y="1839912"/>
                    <a:pt x="-714" y="1855105"/>
                    <a:pt x="39" y="1871662"/>
                  </a:cubicBezTo>
                  <a:cubicBezTo>
                    <a:pt x="2627" y="1928594"/>
                    <a:pt x="24438" y="1935247"/>
                    <a:pt x="66714" y="1962150"/>
                  </a:cubicBezTo>
                  <a:cubicBezTo>
                    <a:pt x="101153" y="1984066"/>
                    <a:pt x="134754" y="2002013"/>
                    <a:pt x="171489" y="2019300"/>
                  </a:cubicBezTo>
                  <a:cubicBezTo>
                    <a:pt x="182428" y="2024448"/>
                    <a:pt x="192971" y="2031216"/>
                    <a:pt x="204826" y="2033587"/>
                  </a:cubicBezTo>
                  <a:cubicBezTo>
                    <a:pt x="225123" y="2037646"/>
                    <a:pt x="246101" y="2036762"/>
                    <a:pt x="266739" y="2038350"/>
                  </a:cubicBezTo>
                  <a:cubicBezTo>
                    <a:pt x="332996" y="2029516"/>
                    <a:pt x="346795" y="2032234"/>
                    <a:pt x="409614" y="2005012"/>
                  </a:cubicBezTo>
                  <a:cubicBezTo>
                    <a:pt x="434376" y="1994282"/>
                    <a:pt x="456913" y="1978981"/>
                    <a:pt x="481051" y="1966912"/>
                  </a:cubicBezTo>
                  <a:cubicBezTo>
                    <a:pt x="498208" y="1958334"/>
                    <a:pt x="516104" y="1951311"/>
                    <a:pt x="533439" y="1943100"/>
                  </a:cubicBezTo>
                  <a:cubicBezTo>
                    <a:pt x="546271" y="1937022"/>
                    <a:pt x="558069" y="1928540"/>
                    <a:pt x="571539" y="1924050"/>
                  </a:cubicBezTo>
                  <a:cubicBezTo>
                    <a:pt x="593171" y="1916839"/>
                    <a:pt x="663095" y="1908720"/>
                    <a:pt x="681076" y="1905000"/>
                  </a:cubicBezTo>
                  <a:cubicBezTo>
                    <a:pt x="753634" y="1889988"/>
                    <a:pt x="793302" y="1874745"/>
                    <a:pt x="866814" y="1847850"/>
                  </a:cubicBezTo>
                  <a:cubicBezTo>
                    <a:pt x="895607" y="1837316"/>
                    <a:pt x="924928" y="1827841"/>
                    <a:pt x="952539" y="1814512"/>
                  </a:cubicBezTo>
                  <a:cubicBezTo>
                    <a:pt x="999513" y="1791835"/>
                    <a:pt x="1022962" y="1762801"/>
                    <a:pt x="1066839" y="1733550"/>
                  </a:cubicBezTo>
                  <a:cubicBezTo>
                    <a:pt x="1088138" y="1719351"/>
                    <a:pt x="1110462" y="1706579"/>
                    <a:pt x="1133514" y="1695450"/>
                  </a:cubicBezTo>
                  <a:cubicBezTo>
                    <a:pt x="1156610" y="1684300"/>
                    <a:pt x="1181455" y="1677155"/>
                    <a:pt x="1204951" y="1666875"/>
                  </a:cubicBezTo>
                  <a:cubicBezTo>
                    <a:pt x="1232277" y="1654920"/>
                    <a:pt x="1258354" y="1640179"/>
                    <a:pt x="1285914" y="1628775"/>
                  </a:cubicBezTo>
                  <a:cubicBezTo>
                    <a:pt x="1304469" y="1621097"/>
                    <a:pt x="1324817" y="1618109"/>
                    <a:pt x="1343064" y="1609725"/>
                  </a:cubicBezTo>
                  <a:cubicBezTo>
                    <a:pt x="1383711" y="1591049"/>
                    <a:pt x="1422565" y="1568691"/>
                    <a:pt x="1462126" y="1547812"/>
                  </a:cubicBezTo>
                  <a:cubicBezTo>
                    <a:pt x="1479718" y="1538527"/>
                    <a:pt x="1497457" y="1529471"/>
                    <a:pt x="1514514" y="1519237"/>
                  </a:cubicBezTo>
                  <a:cubicBezTo>
                    <a:pt x="1530389" y="1509712"/>
                    <a:pt x="1545670" y="1499119"/>
                    <a:pt x="1562139" y="1490662"/>
                  </a:cubicBezTo>
                  <a:cubicBezTo>
                    <a:pt x="1604457" y="1468931"/>
                    <a:pt x="1647959" y="1449585"/>
                    <a:pt x="1690726" y="1428750"/>
                  </a:cubicBezTo>
                  <a:cubicBezTo>
                    <a:pt x="1709873" y="1419422"/>
                    <a:pt x="1731957" y="1414325"/>
                    <a:pt x="1747876" y="1400175"/>
                  </a:cubicBezTo>
                  <a:cubicBezTo>
                    <a:pt x="1762164" y="1387475"/>
                    <a:pt x="1775349" y="1373415"/>
                    <a:pt x="1790739" y="1362075"/>
                  </a:cubicBezTo>
                  <a:cubicBezTo>
                    <a:pt x="1805643" y="1351093"/>
                    <a:pt x="1824036" y="1345223"/>
                    <a:pt x="1838364" y="1333500"/>
                  </a:cubicBezTo>
                  <a:cubicBezTo>
                    <a:pt x="1920082" y="1266639"/>
                    <a:pt x="1936284" y="1237330"/>
                    <a:pt x="2009814" y="1181100"/>
                  </a:cubicBezTo>
                  <a:cubicBezTo>
                    <a:pt x="2036801" y="1160462"/>
                    <a:pt x="2066753" y="1143210"/>
                    <a:pt x="2090776" y="1119187"/>
                  </a:cubicBezTo>
                  <a:cubicBezTo>
                    <a:pt x="2128876" y="1081087"/>
                    <a:pt x="2166443" y="1042447"/>
                    <a:pt x="2205076" y="1004887"/>
                  </a:cubicBezTo>
                  <a:cubicBezTo>
                    <a:pt x="2223605" y="986873"/>
                    <a:pt x="2244938" y="971708"/>
                    <a:pt x="2262226" y="952500"/>
                  </a:cubicBezTo>
                  <a:cubicBezTo>
                    <a:pt x="2276514" y="936625"/>
                    <a:pt x="2291564" y="921405"/>
                    <a:pt x="2305089" y="904875"/>
                  </a:cubicBezTo>
                  <a:cubicBezTo>
                    <a:pt x="2320168" y="886445"/>
                    <a:pt x="2331933" y="865345"/>
                    <a:pt x="2347951" y="847725"/>
                  </a:cubicBezTo>
                  <a:cubicBezTo>
                    <a:pt x="2363826" y="830262"/>
                    <a:pt x="2385120" y="818137"/>
                    <a:pt x="2400339" y="800100"/>
                  </a:cubicBezTo>
                  <a:cubicBezTo>
                    <a:pt x="2428188" y="767094"/>
                    <a:pt x="2450787" y="729991"/>
                    <a:pt x="2476539" y="695325"/>
                  </a:cubicBezTo>
                  <a:cubicBezTo>
                    <a:pt x="2492065" y="674424"/>
                    <a:pt x="2507899" y="653744"/>
                    <a:pt x="2524164" y="633412"/>
                  </a:cubicBezTo>
                  <a:cubicBezTo>
                    <a:pt x="2627730" y="503954"/>
                    <a:pt x="2519213" y="640066"/>
                    <a:pt x="2614651" y="533400"/>
                  </a:cubicBezTo>
                  <a:cubicBezTo>
                    <a:pt x="2628207" y="518249"/>
                    <a:pt x="2639300" y="501019"/>
                    <a:pt x="2652751" y="485775"/>
                  </a:cubicBezTo>
                  <a:cubicBezTo>
                    <a:pt x="2663149" y="473991"/>
                    <a:pt x="2675395" y="463953"/>
                    <a:pt x="2686089" y="452437"/>
                  </a:cubicBezTo>
                  <a:cubicBezTo>
                    <a:pt x="2696048" y="441712"/>
                    <a:pt x="2704737" y="429854"/>
                    <a:pt x="2714664" y="419100"/>
                  </a:cubicBezTo>
                  <a:cubicBezTo>
                    <a:pt x="2723801" y="409202"/>
                    <a:pt x="2734417" y="400704"/>
                    <a:pt x="2743239" y="390525"/>
                  </a:cubicBezTo>
                  <a:cubicBezTo>
                    <a:pt x="2755093" y="376847"/>
                    <a:pt x="2776576" y="347662"/>
                    <a:pt x="2776576" y="347662"/>
                  </a:cubicBezTo>
                  <a:cubicBezTo>
                    <a:pt x="2778164" y="338137"/>
                    <a:pt x="2778686" y="328372"/>
                    <a:pt x="2781339" y="319087"/>
                  </a:cubicBezTo>
                  <a:cubicBezTo>
                    <a:pt x="2804910" y="236589"/>
                    <a:pt x="2789200" y="319537"/>
                    <a:pt x="2800389" y="252412"/>
                  </a:cubicBezTo>
                  <a:cubicBezTo>
                    <a:pt x="2798801" y="211137"/>
                    <a:pt x="2797689" y="169841"/>
                    <a:pt x="2795626" y="128587"/>
                  </a:cubicBezTo>
                  <a:cubicBezTo>
                    <a:pt x="2794408" y="104226"/>
                    <a:pt x="2792685" y="46280"/>
                    <a:pt x="2781339" y="19050"/>
                  </a:cubicBezTo>
                  <a:cubicBezTo>
                    <a:pt x="2775585" y="5240"/>
                    <a:pt x="2764435" y="3890"/>
                    <a:pt x="2752764" y="0"/>
                  </a:cubicBezTo>
                  <a:lnTo>
                    <a:pt x="2681326" y="9525"/>
                  </a:lnTo>
                  <a:cubicBezTo>
                    <a:pt x="2668626" y="13494"/>
                    <a:pt x="2686883" y="11112"/>
                    <a:pt x="2676564" y="23812"/>
                  </a:cubicBezTo>
                  <a:close/>
                </a:path>
              </a:pathLst>
            </a:custGeom>
            <a:noFill/>
            <a:ln>
              <a:solidFill>
                <a:srgbClr val="80FFFF"/>
              </a:solidFill>
              <a:prstDash val="lgDash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4A1821F8-88D2-49AC-8A49-7A183F5C30A3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C7738F5D-E80A-4D6D-8CD3-C4935F74EF53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7D0BDB91-99C7-4B79-A750-106542D880D9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0BB273CE-8239-4FBA-997C-4CCEE165BC91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7A068AE0-36A5-4520-8345-2AEF3B3D0FF0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484427B0-2ABC-4D65-A9B8-5D64BD1B098E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02EB8E3B-0E0F-4F49-A1FE-6889D80F48B7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0C974E14-254A-4FC1-9057-55EA1572524A}"/>
              </a:ext>
            </a:extLst>
          </p:cNvPr>
          <p:cNvSpPr txBox="1"/>
          <p:nvPr/>
        </p:nvSpPr>
        <p:spPr>
          <a:xfrm>
            <a:off x="10266970" y="1194939"/>
            <a:ext cx="64626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>
                <a:solidFill>
                  <a:srgbClr val="80FFFF"/>
                </a:solidFill>
              </a:rPr>
              <a:t>Pappa</a:t>
            </a:r>
          </a:p>
        </p:txBody>
      </p:sp>
    </p:spTree>
    <p:extLst>
      <p:ext uri="{BB962C8B-B14F-4D97-AF65-F5344CB8AC3E}">
        <p14:creationId xmlns:p14="http://schemas.microsoft.com/office/powerpoint/2010/main" val="427601298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>
            <a:extLst>
              <a:ext uri="{FF2B5EF4-FFF2-40B4-BE49-F238E27FC236}">
                <a16:creationId xmlns:a16="http://schemas.microsoft.com/office/drawing/2014/main" id="{D3A0D68F-23B8-4A1B-B205-A2E4C3E9875A}"/>
              </a:ext>
            </a:extLst>
          </p:cNvPr>
          <p:cNvGrpSpPr/>
          <p:nvPr/>
        </p:nvGrpSpPr>
        <p:grpSpPr>
          <a:xfrm>
            <a:off x="1845299" y="350983"/>
            <a:ext cx="3848486" cy="2886364"/>
            <a:chOff x="484632" y="0"/>
            <a:chExt cx="9144000" cy="6858000"/>
          </a:xfrm>
        </p:grpSpPr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34CB0A2D-6283-4AB0-BA69-E58E5B06EE3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605EC49F-26A6-4189-814F-D92168BE5F44}"/>
                </a:ext>
              </a:extLst>
            </p:cNvPr>
            <p:cNvSpPr/>
            <p:nvPr/>
          </p:nvSpPr>
          <p:spPr>
            <a:xfrm>
              <a:off x="3500260" y="2347913"/>
              <a:ext cx="5477186" cy="2386012"/>
            </a:xfrm>
            <a:custGeom>
              <a:avLst/>
              <a:gdLst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329415 w 5477186"/>
                <a:gd name="connsiteY105" fmla="*/ 681037 h 2386012"/>
                <a:gd name="connsiteX106" fmla="*/ 5277028 w 5477186"/>
                <a:gd name="connsiteY106" fmla="*/ 552450 h 2386012"/>
                <a:gd name="connsiteX107" fmla="*/ 5262740 w 5477186"/>
                <a:gd name="connsiteY107" fmla="*/ 519112 h 2386012"/>
                <a:gd name="connsiteX108" fmla="*/ 5243690 w 5477186"/>
                <a:gd name="connsiteY108" fmla="*/ 471487 h 2386012"/>
                <a:gd name="connsiteX109" fmla="*/ 5215115 w 5477186"/>
                <a:gd name="connsiteY109" fmla="*/ 423862 h 2386012"/>
                <a:gd name="connsiteX110" fmla="*/ 5186540 w 5477186"/>
                <a:gd name="connsiteY110" fmla="*/ 381000 h 2386012"/>
                <a:gd name="connsiteX111" fmla="*/ 5148440 w 5477186"/>
                <a:gd name="connsiteY111" fmla="*/ 323850 h 2386012"/>
                <a:gd name="connsiteX112" fmla="*/ 5119865 w 5477186"/>
                <a:gd name="connsiteY112" fmla="*/ 295275 h 2386012"/>
                <a:gd name="connsiteX113" fmla="*/ 5105578 w 5477186"/>
                <a:gd name="connsiteY113" fmla="*/ 271462 h 2386012"/>
                <a:gd name="connsiteX114" fmla="*/ 5048428 w 5477186"/>
                <a:gd name="connsiteY114" fmla="*/ 219075 h 2386012"/>
                <a:gd name="connsiteX115" fmla="*/ 5024615 w 5477186"/>
                <a:gd name="connsiteY115" fmla="*/ 204787 h 2386012"/>
                <a:gd name="connsiteX116" fmla="*/ 5000803 w 5477186"/>
                <a:gd name="connsiteY116" fmla="*/ 185737 h 2386012"/>
                <a:gd name="connsiteX117" fmla="*/ 4867453 w 5477186"/>
                <a:gd name="connsiteY117" fmla="*/ 128587 h 2386012"/>
                <a:gd name="connsiteX118" fmla="*/ 4738865 w 5477186"/>
                <a:gd name="connsiteY118" fmla="*/ 90487 h 2386012"/>
                <a:gd name="connsiteX119" fmla="*/ 4615040 w 5477186"/>
                <a:gd name="connsiteY119" fmla="*/ 38100 h 2386012"/>
                <a:gd name="connsiteX120" fmla="*/ 4591228 w 5477186"/>
                <a:gd name="connsiteY120" fmla="*/ 28575 h 2386012"/>
                <a:gd name="connsiteX121" fmla="*/ 4557890 w 5477186"/>
                <a:gd name="connsiteY121" fmla="*/ 23812 h 2386012"/>
                <a:gd name="connsiteX122" fmla="*/ 4538840 w 5477186"/>
                <a:gd name="connsiteY122" fmla="*/ 19050 h 2386012"/>
                <a:gd name="connsiteX123" fmla="*/ 4472165 w 5477186"/>
                <a:gd name="connsiteY123" fmla="*/ 14287 h 2386012"/>
                <a:gd name="connsiteX124" fmla="*/ 4434065 w 5477186"/>
                <a:gd name="connsiteY124" fmla="*/ 9525 h 2386012"/>
                <a:gd name="connsiteX125" fmla="*/ 4348340 w 5477186"/>
                <a:gd name="connsiteY125" fmla="*/ 0 h 2386012"/>
                <a:gd name="connsiteX126" fmla="*/ 4057828 w 5477186"/>
                <a:gd name="connsiteY126" fmla="*/ 9525 h 2386012"/>
                <a:gd name="connsiteX127" fmla="*/ 4005440 w 5477186"/>
                <a:gd name="connsiteY127" fmla="*/ 23812 h 2386012"/>
                <a:gd name="connsiteX128" fmla="*/ 3957815 w 5477186"/>
                <a:gd name="connsiteY128" fmla="*/ 47625 h 2386012"/>
                <a:gd name="connsiteX129" fmla="*/ 3943528 w 5477186"/>
                <a:gd name="connsiteY129" fmla="*/ 61912 h 2386012"/>
                <a:gd name="connsiteX130" fmla="*/ 3910190 w 5477186"/>
                <a:gd name="connsiteY130" fmla="*/ 109537 h 2386012"/>
                <a:gd name="connsiteX131" fmla="*/ 3891140 w 5477186"/>
                <a:gd name="connsiteY131" fmla="*/ 171450 h 2386012"/>
                <a:gd name="connsiteX132" fmla="*/ 3881615 w 5477186"/>
                <a:gd name="connsiteY132" fmla="*/ 214312 h 2386012"/>
                <a:gd name="connsiteX133" fmla="*/ 3872090 w 5477186"/>
                <a:gd name="connsiteY133" fmla="*/ 238125 h 2386012"/>
                <a:gd name="connsiteX134" fmla="*/ 3862565 w 5477186"/>
                <a:gd name="connsiteY134" fmla="*/ 280987 h 2386012"/>
                <a:gd name="connsiteX135" fmla="*/ 3829228 w 5477186"/>
                <a:gd name="connsiteY135" fmla="*/ 347662 h 2386012"/>
                <a:gd name="connsiteX136" fmla="*/ 3800653 w 5477186"/>
                <a:gd name="connsiteY136" fmla="*/ 400050 h 2386012"/>
                <a:gd name="connsiteX137" fmla="*/ 3781603 w 5477186"/>
                <a:gd name="connsiteY137" fmla="*/ 414337 h 2386012"/>
                <a:gd name="connsiteX138" fmla="*/ 3743503 w 5477186"/>
                <a:gd name="connsiteY138" fmla="*/ 438150 h 2386012"/>
                <a:gd name="connsiteX139" fmla="*/ 3686353 w 5477186"/>
                <a:gd name="connsiteY139" fmla="*/ 485775 h 2386012"/>
                <a:gd name="connsiteX140" fmla="*/ 3662540 w 5477186"/>
                <a:gd name="connsiteY140" fmla="*/ 519112 h 2386012"/>
                <a:gd name="connsiteX141" fmla="*/ 3638728 w 5477186"/>
                <a:gd name="connsiteY141" fmla="*/ 542925 h 2386012"/>
                <a:gd name="connsiteX142" fmla="*/ 3610153 w 5477186"/>
                <a:gd name="connsiteY142" fmla="*/ 590550 h 2386012"/>
                <a:gd name="connsiteX143" fmla="*/ 3581578 w 5477186"/>
                <a:gd name="connsiteY143" fmla="*/ 628650 h 2386012"/>
                <a:gd name="connsiteX144" fmla="*/ 3567290 w 5477186"/>
                <a:gd name="connsiteY144" fmla="*/ 647700 h 2386012"/>
                <a:gd name="connsiteX145" fmla="*/ 3510140 w 5477186"/>
                <a:gd name="connsiteY145" fmla="*/ 704850 h 2386012"/>
                <a:gd name="connsiteX146" fmla="*/ 3472040 w 5477186"/>
                <a:gd name="connsiteY146" fmla="*/ 738187 h 2386012"/>
                <a:gd name="connsiteX147" fmla="*/ 3448228 w 5477186"/>
                <a:gd name="connsiteY147" fmla="*/ 766762 h 2386012"/>
                <a:gd name="connsiteX148" fmla="*/ 3429178 w 5477186"/>
                <a:gd name="connsiteY148" fmla="*/ 776287 h 2386012"/>
                <a:gd name="connsiteX149" fmla="*/ 3405365 w 5477186"/>
                <a:gd name="connsiteY149" fmla="*/ 790575 h 2386012"/>
                <a:gd name="connsiteX150" fmla="*/ 3391078 w 5477186"/>
                <a:gd name="connsiteY150" fmla="*/ 800100 h 2386012"/>
                <a:gd name="connsiteX151" fmla="*/ 3372028 w 5477186"/>
                <a:gd name="connsiteY151" fmla="*/ 809625 h 2386012"/>
                <a:gd name="connsiteX152" fmla="*/ 3329165 w 5477186"/>
                <a:gd name="connsiteY152" fmla="*/ 833437 h 2386012"/>
                <a:gd name="connsiteX153" fmla="*/ 3291065 w 5477186"/>
                <a:gd name="connsiteY153" fmla="*/ 857250 h 2386012"/>
                <a:gd name="connsiteX154" fmla="*/ 3219628 w 5477186"/>
                <a:gd name="connsiteY154" fmla="*/ 890587 h 2386012"/>
                <a:gd name="connsiteX155" fmla="*/ 3157715 w 5477186"/>
                <a:gd name="connsiteY155" fmla="*/ 914400 h 2386012"/>
                <a:gd name="connsiteX156" fmla="*/ 3124378 w 5477186"/>
                <a:gd name="connsiteY156" fmla="*/ 923925 h 2386012"/>
                <a:gd name="connsiteX157" fmla="*/ 3091040 w 5477186"/>
                <a:gd name="connsiteY157" fmla="*/ 928687 h 2386012"/>
                <a:gd name="connsiteX158" fmla="*/ 3067228 w 5477186"/>
                <a:gd name="connsiteY158" fmla="*/ 933450 h 2386012"/>
                <a:gd name="connsiteX159" fmla="*/ 3052940 w 5477186"/>
                <a:gd name="connsiteY159" fmla="*/ 938212 h 2386012"/>
                <a:gd name="connsiteX160" fmla="*/ 2995790 w 5477186"/>
                <a:gd name="connsiteY160" fmla="*/ 947737 h 2386012"/>
                <a:gd name="connsiteX161" fmla="*/ 2938640 w 5477186"/>
                <a:gd name="connsiteY161" fmla="*/ 957262 h 2386012"/>
                <a:gd name="connsiteX162" fmla="*/ 2895778 w 5477186"/>
                <a:gd name="connsiteY162" fmla="*/ 971550 h 2386012"/>
                <a:gd name="connsiteX163" fmla="*/ 2848153 w 5477186"/>
                <a:gd name="connsiteY163" fmla="*/ 990600 h 2386012"/>
                <a:gd name="connsiteX164" fmla="*/ 2838628 w 5477186"/>
                <a:gd name="connsiteY164" fmla="*/ 1004887 h 2386012"/>
                <a:gd name="connsiteX165" fmla="*/ 2791003 w 5477186"/>
                <a:gd name="connsiteY165" fmla="*/ 1023937 h 2386012"/>
                <a:gd name="connsiteX166" fmla="*/ 2738615 w 5477186"/>
                <a:gd name="connsiteY166" fmla="*/ 1047750 h 2386012"/>
                <a:gd name="connsiteX167" fmla="*/ 2719565 w 5477186"/>
                <a:gd name="connsiteY167" fmla="*/ 1062037 h 2386012"/>
                <a:gd name="connsiteX168" fmla="*/ 2652890 w 5477186"/>
                <a:gd name="connsiteY168" fmla="*/ 1090612 h 2386012"/>
                <a:gd name="connsiteX169" fmla="*/ 2610028 w 5477186"/>
                <a:gd name="connsiteY169" fmla="*/ 1128712 h 2386012"/>
                <a:gd name="connsiteX170" fmla="*/ 2562403 w 5477186"/>
                <a:gd name="connsiteY170" fmla="*/ 1162050 h 2386012"/>
                <a:gd name="connsiteX171" fmla="*/ 2505253 w 5477186"/>
                <a:gd name="connsiteY171" fmla="*/ 1209675 h 2386012"/>
                <a:gd name="connsiteX172" fmla="*/ 2400478 w 5477186"/>
                <a:gd name="connsiteY172" fmla="*/ 1262062 h 2386012"/>
                <a:gd name="connsiteX173" fmla="*/ 2362378 w 5477186"/>
                <a:gd name="connsiteY173" fmla="*/ 1271587 h 2386012"/>
                <a:gd name="connsiteX174" fmla="*/ 2314753 w 5477186"/>
                <a:gd name="connsiteY174" fmla="*/ 1290637 h 2386012"/>
                <a:gd name="connsiteX175" fmla="*/ 2257603 w 5477186"/>
                <a:gd name="connsiteY175" fmla="*/ 1304925 h 2386012"/>
                <a:gd name="connsiteX176" fmla="*/ 2090915 w 5477186"/>
                <a:gd name="connsiteY176" fmla="*/ 1295400 h 2386012"/>
                <a:gd name="connsiteX177" fmla="*/ 2033765 w 5477186"/>
                <a:gd name="connsiteY177" fmla="*/ 1285875 h 2386012"/>
                <a:gd name="connsiteX178" fmla="*/ 1976615 w 5477186"/>
                <a:gd name="connsiteY178" fmla="*/ 1281112 h 2386012"/>
                <a:gd name="connsiteX179" fmla="*/ 1905178 w 5477186"/>
                <a:gd name="connsiteY179" fmla="*/ 1285875 h 2386012"/>
                <a:gd name="connsiteX180" fmla="*/ 1881365 w 5477186"/>
                <a:gd name="connsiteY180" fmla="*/ 1295400 h 2386012"/>
                <a:gd name="connsiteX181" fmla="*/ 1848028 w 5477186"/>
                <a:gd name="connsiteY181" fmla="*/ 1300162 h 2386012"/>
                <a:gd name="connsiteX182" fmla="*/ 1814690 w 5477186"/>
                <a:gd name="connsiteY182" fmla="*/ 1319212 h 2386012"/>
                <a:gd name="connsiteX183" fmla="*/ 1790878 w 5477186"/>
                <a:gd name="connsiteY183" fmla="*/ 1328737 h 2386012"/>
                <a:gd name="connsiteX184" fmla="*/ 1771828 w 5477186"/>
                <a:gd name="connsiteY184" fmla="*/ 1343025 h 2386012"/>
                <a:gd name="connsiteX185" fmla="*/ 1748015 w 5477186"/>
                <a:gd name="connsiteY185" fmla="*/ 1347787 h 2386012"/>
                <a:gd name="connsiteX186" fmla="*/ 1728965 w 5477186"/>
                <a:gd name="connsiteY186" fmla="*/ 1357312 h 2386012"/>
                <a:gd name="connsiteX187" fmla="*/ 1700390 w 5477186"/>
                <a:gd name="connsiteY187" fmla="*/ 1366837 h 2386012"/>
                <a:gd name="connsiteX188" fmla="*/ 1667053 w 5477186"/>
                <a:gd name="connsiteY188" fmla="*/ 1381125 h 2386012"/>
                <a:gd name="connsiteX189" fmla="*/ 1652765 w 5477186"/>
                <a:gd name="connsiteY189" fmla="*/ 1390650 h 2386012"/>
                <a:gd name="connsiteX190" fmla="*/ 1638478 w 5477186"/>
                <a:gd name="connsiteY190" fmla="*/ 1404937 h 2386012"/>
                <a:gd name="connsiteX191" fmla="*/ 1619428 w 5477186"/>
                <a:gd name="connsiteY191" fmla="*/ 1409700 h 2386012"/>
                <a:gd name="connsiteX192" fmla="*/ 1571803 w 5477186"/>
                <a:gd name="connsiteY192" fmla="*/ 1433512 h 2386012"/>
                <a:gd name="connsiteX193" fmla="*/ 1519415 w 5477186"/>
                <a:gd name="connsiteY193" fmla="*/ 1462087 h 2386012"/>
                <a:gd name="connsiteX194" fmla="*/ 1495603 w 5477186"/>
                <a:gd name="connsiteY194" fmla="*/ 1471612 h 2386012"/>
                <a:gd name="connsiteX195" fmla="*/ 1438453 w 5477186"/>
                <a:gd name="connsiteY195" fmla="*/ 1500187 h 2386012"/>
                <a:gd name="connsiteX196" fmla="*/ 1376540 w 5477186"/>
                <a:gd name="connsiteY196" fmla="*/ 1519237 h 2386012"/>
                <a:gd name="connsiteX197" fmla="*/ 1352728 w 5477186"/>
                <a:gd name="connsiteY197" fmla="*/ 1528762 h 2386012"/>
                <a:gd name="connsiteX198" fmla="*/ 1247953 w 5477186"/>
                <a:gd name="connsiteY198" fmla="*/ 1562100 h 2386012"/>
                <a:gd name="connsiteX199" fmla="*/ 1214615 w 5477186"/>
                <a:gd name="connsiteY199" fmla="*/ 1571625 h 2386012"/>
                <a:gd name="connsiteX200" fmla="*/ 1200328 w 5477186"/>
                <a:gd name="connsiteY200" fmla="*/ 1581150 h 2386012"/>
                <a:gd name="connsiteX201" fmla="*/ 1114603 w 5477186"/>
                <a:gd name="connsiteY201" fmla="*/ 1614487 h 2386012"/>
                <a:gd name="connsiteX202" fmla="*/ 1081265 w 5477186"/>
                <a:gd name="connsiteY202" fmla="*/ 1638300 h 2386012"/>
                <a:gd name="connsiteX203" fmla="*/ 1047928 w 5477186"/>
                <a:gd name="connsiteY203" fmla="*/ 1647825 h 2386012"/>
                <a:gd name="connsiteX204" fmla="*/ 1014590 w 5477186"/>
                <a:gd name="connsiteY204" fmla="*/ 1666875 h 2386012"/>
                <a:gd name="connsiteX205" fmla="*/ 971728 w 5477186"/>
                <a:gd name="connsiteY205" fmla="*/ 1685925 h 2386012"/>
                <a:gd name="connsiteX206" fmla="*/ 933628 w 5477186"/>
                <a:gd name="connsiteY206" fmla="*/ 1709737 h 2386012"/>
                <a:gd name="connsiteX207" fmla="*/ 866953 w 5477186"/>
                <a:gd name="connsiteY207" fmla="*/ 1738312 h 2386012"/>
                <a:gd name="connsiteX208" fmla="*/ 838378 w 5477186"/>
                <a:gd name="connsiteY208" fmla="*/ 1757362 h 2386012"/>
                <a:gd name="connsiteX209" fmla="*/ 809803 w 5477186"/>
                <a:gd name="connsiteY209" fmla="*/ 1766887 h 2386012"/>
                <a:gd name="connsiteX210" fmla="*/ 785990 w 5477186"/>
                <a:gd name="connsiteY210" fmla="*/ 1781175 h 2386012"/>
                <a:gd name="connsiteX211" fmla="*/ 752653 w 5477186"/>
                <a:gd name="connsiteY211" fmla="*/ 1795462 h 2386012"/>
                <a:gd name="connsiteX212" fmla="*/ 676453 w 5477186"/>
                <a:gd name="connsiteY212" fmla="*/ 1838325 h 2386012"/>
                <a:gd name="connsiteX213" fmla="*/ 657403 w 5477186"/>
                <a:gd name="connsiteY213" fmla="*/ 1852612 h 2386012"/>
                <a:gd name="connsiteX214" fmla="*/ 605015 w 5477186"/>
                <a:gd name="connsiteY214" fmla="*/ 1876425 h 2386012"/>
                <a:gd name="connsiteX215" fmla="*/ 581203 w 5477186"/>
                <a:gd name="connsiteY215" fmla="*/ 1895475 h 2386012"/>
                <a:gd name="connsiteX216" fmla="*/ 533578 w 5477186"/>
                <a:gd name="connsiteY216" fmla="*/ 1919287 h 2386012"/>
                <a:gd name="connsiteX217" fmla="*/ 519290 w 5477186"/>
                <a:gd name="connsiteY217" fmla="*/ 1938337 h 2386012"/>
                <a:gd name="connsiteX218" fmla="*/ 495478 w 5477186"/>
                <a:gd name="connsiteY218" fmla="*/ 1952625 h 2386012"/>
                <a:gd name="connsiteX219" fmla="*/ 466903 w 5477186"/>
                <a:gd name="connsiteY219" fmla="*/ 1976437 h 2386012"/>
                <a:gd name="connsiteX220" fmla="*/ 447853 w 5477186"/>
                <a:gd name="connsiteY220" fmla="*/ 2000250 h 2386012"/>
                <a:gd name="connsiteX221" fmla="*/ 424040 w 5477186"/>
                <a:gd name="connsiteY221" fmla="*/ 2014537 h 2386012"/>
                <a:gd name="connsiteX222" fmla="*/ 404990 w 5477186"/>
                <a:gd name="connsiteY222" fmla="*/ 2033587 h 2386012"/>
                <a:gd name="connsiteX223" fmla="*/ 362128 w 5477186"/>
                <a:gd name="connsiteY223" fmla="*/ 2062162 h 2386012"/>
                <a:gd name="connsiteX224" fmla="*/ 347840 w 5477186"/>
                <a:gd name="connsiteY224" fmla="*/ 2076450 h 2386012"/>
                <a:gd name="connsiteX225" fmla="*/ 324028 w 5477186"/>
                <a:gd name="connsiteY225" fmla="*/ 2085975 h 2386012"/>
                <a:gd name="connsiteX226" fmla="*/ 304978 w 5477186"/>
                <a:gd name="connsiteY226" fmla="*/ 2095500 h 2386012"/>
                <a:gd name="connsiteX227" fmla="*/ 281165 w 5477186"/>
                <a:gd name="connsiteY227" fmla="*/ 2109787 h 2386012"/>
                <a:gd name="connsiteX228" fmla="*/ 262115 w 5477186"/>
                <a:gd name="connsiteY228" fmla="*/ 2114550 h 2386012"/>
                <a:gd name="connsiteX229" fmla="*/ 247828 w 5477186"/>
                <a:gd name="connsiteY229" fmla="*/ 2119312 h 2386012"/>
                <a:gd name="connsiteX230" fmla="*/ 233540 w 5477186"/>
                <a:gd name="connsiteY230" fmla="*/ 2128837 h 2386012"/>
                <a:gd name="connsiteX231" fmla="*/ 219253 w 5477186"/>
                <a:gd name="connsiteY231" fmla="*/ 2133600 h 2386012"/>
                <a:gd name="connsiteX232" fmla="*/ 171628 w 5477186"/>
                <a:gd name="connsiteY232" fmla="*/ 2166937 h 2386012"/>
                <a:gd name="connsiteX233" fmla="*/ 157340 w 5477186"/>
                <a:gd name="connsiteY233" fmla="*/ 2176462 h 2386012"/>
                <a:gd name="connsiteX234" fmla="*/ 128765 w 5477186"/>
                <a:gd name="connsiteY234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700390 w 5477186"/>
                <a:gd name="connsiteY185" fmla="*/ 1366837 h 2386012"/>
                <a:gd name="connsiteX186" fmla="*/ 1667053 w 5477186"/>
                <a:gd name="connsiteY186" fmla="*/ 1381125 h 2386012"/>
                <a:gd name="connsiteX187" fmla="*/ 1652765 w 5477186"/>
                <a:gd name="connsiteY187" fmla="*/ 1390650 h 2386012"/>
                <a:gd name="connsiteX188" fmla="*/ 1638478 w 5477186"/>
                <a:gd name="connsiteY188" fmla="*/ 1404937 h 2386012"/>
                <a:gd name="connsiteX189" fmla="*/ 1619428 w 5477186"/>
                <a:gd name="connsiteY189" fmla="*/ 1409700 h 2386012"/>
                <a:gd name="connsiteX190" fmla="*/ 1571803 w 5477186"/>
                <a:gd name="connsiteY190" fmla="*/ 1433512 h 2386012"/>
                <a:gd name="connsiteX191" fmla="*/ 1519415 w 5477186"/>
                <a:gd name="connsiteY191" fmla="*/ 1462087 h 2386012"/>
                <a:gd name="connsiteX192" fmla="*/ 1495603 w 5477186"/>
                <a:gd name="connsiteY192" fmla="*/ 1471612 h 2386012"/>
                <a:gd name="connsiteX193" fmla="*/ 1438453 w 5477186"/>
                <a:gd name="connsiteY193" fmla="*/ 1500187 h 2386012"/>
                <a:gd name="connsiteX194" fmla="*/ 1376540 w 5477186"/>
                <a:gd name="connsiteY194" fmla="*/ 1519237 h 2386012"/>
                <a:gd name="connsiteX195" fmla="*/ 1352728 w 5477186"/>
                <a:gd name="connsiteY195" fmla="*/ 1528762 h 2386012"/>
                <a:gd name="connsiteX196" fmla="*/ 1247953 w 5477186"/>
                <a:gd name="connsiteY196" fmla="*/ 1562100 h 2386012"/>
                <a:gd name="connsiteX197" fmla="*/ 1214615 w 5477186"/>
                <a:gd name="connsiteY197" fmla="*/ 1571625 h 2386012"/>
                <a:gd name="connsiteX198" fmla="*/ 1200328 w 5477186"/>
                <a:gd name="connsiteY198" fmla="*/ 1581150 h 2386012"/>
                <a:gd name="connsiteX199" fmla="*/ 1114603 w 5477186"/>
                <a:gd name="connsiteY199" fmla="*/ 1614487 h 2386012"/>
                <a:gd name="connsiteX200" fmla="*/ 1081265 w 5477186"/>
                <a:gd name="connsiteY200" fmla="*/ 1638300 h 2386012"/>
                <a:gd name="connsiteX201" fmla="*/ 1047928 w 5477186"/>
                <a:gd name="connsiteY201" fmla="*/ 1647825 h 2386012"/>
                <a:gd name="connsiteX202" fmla="*/ 1014590 w 5477186"/>
                <a:gd name="connsiteY202" fmla="*/ 1666875 h 2386012"/>
                <a:gd name="connsiteX203" fmla="*/ 971728 w 5477186"/>
                <a:gd name="connsiteY203" fmla="*/ 1685925 h 2386012"/>
                <a:gd name="connsiteX204" fmla="*/ 933628 w 5477186"/>
                <a:gd name="connsiteY204" fmla="*/ 1709737 h 2386012"/>
                <a:gd name="connsiteX205" fmla="*/ 866953 w 5477186"/>
                <a:gd name="connsiteY205" fmla="*/ 1738312 h 2386012"/>
                <a:gd name="connsiteX206" fmla="*/ 838378 w 5477186"/>
                <a:gd name="connsiteY206" fmla="*/ 1757362 h 2386012"/>
                <a:gd name="connsiteX207" fmla="*/ 809803 w 5477186"/>
                <a:gd name="connsiteY207" fmla="*/ 1766887 h 2386012"/>
                <a:gd name="connsiteX208" fmla="*/ 785990 w 5477186"/>
                <a:gd name="connsiteY208" fmla="*/ 1781175 h 2386012"/>
                <a:gd name="connsiteX209" fmla="*/ 752653 w 5477186"/>
                <a:gd name="connsiteY209" fmla="*/ 1795462 h 2386012"/>
                <a:gd name="connsiteX210" fmla="*/ 676453 w 5477186"/>
                <a:gd name="connsiteY210" fmla="*/ 1838325 h 2386012"/>
                <a:gd name="connsiteX211" fmla="*/ 657403 w 5477186"/>
                <a:gd name="connsiteY211" fmla="*/ 1852612 h 2386012"/>
                <a:gd name="connsiteX212" fmla="*/ 605015 w 5477186"/>
                <a:gd name="connsiteY212" fmla="*/ 1876425 h 2386012"/>
                <a:gd name="connsiteX213" fmla="*/ 581203 w 5477186"/>
                <a:gd name="connsiteY213" fmla="*/ 1895475 h 2386012"/>
                <a:gd name="connsiteX214" fmla="*/ 533578 w 5477186"/>
                <a:gd name="connsiteY214" fmla="*/ 1919287 h 2386012"/>
                <a:gd name="connsiteX215" fmla="*/ 519290 w 5477186"/>
                <a:gd name="connsiteY215" fmla="*/ 1938337 h 2386012"/>
                <a:gd name="connsiteX216" fmla="*/ 495478 w 5477186"/>
                <a:gd name="connsiteY216" fmla="*/ 1952625 h 2386012"/>
                <a:gd name="connsiteX217" fmla="*/ 466903 w 5477186"/>
                <a:gd name="connsiteY217" fmla="*/ 1976437 h 2386012"/>
                <a:gd name="connsiteX218" fmla="*/ 447853 w 5477186"/>
                <a:gd name="connsiteY218" fmla="*/ 2000250 h 2386012"/>
                <a:gd name="connsiteX219" fmla="*/ 424040 w 5477186"/>
                <a:gd name="connsiteY219" fmla="*/ 2014537 h 2386012"/>
                <a:gd name="connsiteX220" fmla="*/ 404990 w 5477186"/>
                <a:gd name="connsiteY220" fmla="*/ 2033587 h 2386012"/>
                <a:gd name="connsiteX221" fmla="*/ 362128 w 5477186"/>
                <a:gd name="connsiteY221" fmla="*/ 2062162 h 2386012"/>
                <a:gd name="connsiteX222" fmla="*/ 347840 w 5477186"/>
                <a:gd name="connsiteY222" fmla="*/ 2076450 h 2386012"/>
                <a:gd name="connsiteX223" fmla="*/ 324028 w 5477186"/>
                <a:gd name="connsiteY223" fmla="*/ 2085975 h 2386012"/>
                <a:gd name="connsiteX224" fmla="*/ 304978 w 5477186"/>
                <a:gd name="connsiteY224" fmla="*/ 2095500 h 2386012"/>
                <a:gd name="connsiteX225" fmla="*/ 281165 w 5477186"/>
                <a:gd name="connsiteY225" fmla="*/ 2109787 h 2386012"/>
                <a:gd name="connsiteX226" fmla="*/ 262115 w 5477186"/>
                <a:gd name="connsiteY226" fmla="*/ 2114550 h 2386012"/>
                <a:gd name="connsiteX227" fmla="*/ 247828 w 5477186"/>
                <a:gd name="connsiteY227" fmla="*/ 2119312 h 2386012"/>
                <a:gd name="connsiteX228" fmla="*/ 233540 w 5477186"/>
                <a:gd name="connsiteY228" fmla="*/ 2128837 h 2386012"/>
                <a:gd name="connsiteX229" fmla="*/ 219253 w 5477186"/>
                <a:gd name="connsiteY229" fmla="*/ 2133600 h 2386012"/>
                <a:gd name="connsiteX230" fmla="*/ 171628 w 5477186"/>
                <a:gd name="connsiteY230" fmla="*/ 2166937 h 2386012"/>
                <a:gd name="connsiteX231" fmla="*/ 157340 w 5477186"/>
                <a:gd name="connsiteY231" fmla="*/ 2176462 h 2386012"/>
                <a:gd name="connsiteX232" fmla="*/ 128765 w 5477186"/>
                <a:gd name="connsiteY232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667053 w 5477186"/>
                <a:gd name="connsiteY185" fmla="*/ 1381125 h 2386012"/>
                <a:gd name="connsiteX186" fmla="*/ 1652765 w 5477186"/>
                <a:gd name="connsiteY186" fmla="*/ 1390650 h 2386012"/>
                <a:gd name="connsiteX187" fmla="*/ 1638478 w 5477186"/>
                <a:gd name="connsiteY187" fmla="*/ 1404937 h 2386012"/>
                <a:gd name="connsiteX188" fmla="*/ 1619428 w 5477186"/>
                <a:gd name="connsiteY188" fmla="*/ 1409700 h 2386012"/>
                <a:gd name="connsiteX189" fmla="*/ 1571803 w 5477186"/>
                <a:gd name="connsiteY189" fmla="*/ 1433512 h 2386012"/>
                <a:gd name="connsiteX190" fmla="*/ 1519415 w 5477186"/>
                <a:gd name="connsiteY190" fmla="*/ 1462087 h 2386012"/>
                <a:gd name="connsiteX191" fmla="*/ 1495603 w 5477186"/>
                <a:gd name="connsiteY191" fmla="*/ 1471612 h 2386012"/>
                <a:gd name="connsiteX192" fmla="*/ 1438453 w 5477186"/>
                <a:gd name="connsiteY192" fmla="*/ 1500187 h 2386012"/>
                <a:gd name="connsiteX193" fmla="*/ 1376540 w 5477186"/>
                <a:gd name="connsiteY193" fmla="*/ 1519237 h 2386012"/>
                <a:gd name="connsiteX194" fmla="*/ 1352728 w 5477186"/>
                <a:gd name="connsiteY194" fmla="*/ 1528762 h 2386012"/>
                <a:gd name="connsiteX195" fmla="*/ 1247953 w 5477186"/>
                <a:gd name="connsiteY195" fmla="*/ 1562100 h 2386012"/>
                <a:gd name="connsiteX196" fmla="*/ 1214615 w 5477186"/>
                <a:gd name="connsiteY196" fmla="*/ 1571625 h 2386012"/>
                <a:gd name="connsiteX197" fmla="*/ 1200328 w 5477186"/>
                <a:gd name="connsiteY197" fmla="*/ 1581150 h 2386012"/>
                <a:gd name="connsiteX198" fmla="*/ 1114603 w 5477186"/>
                <a:gd name="connsiteY198" fmla="*/ 1614487 h 2386012"/>
                <a:gd name="connsiteX199" fmla="*/ 1081265 w 5477186"/>
                <a:gd name="connsiteY199" fmla="*/ 1638300 h 2386012"/>
                <a:gd name="connsiteX200" fmla="*/ 1047928 w 5477186"/>
                <a:gd name="connsiteY200" fmla="*/ 1647825 h 2386012"/>
                <a:gd name="connsiteX201" fmla="*/ 1014590 w 5477186"/>
                <a:gd name="connsiteY201" fmla="*/ 1666875 h 2386012"/>
                <a:gd name="connsiteX202" fmla="*/ 971728 w 5477186"/>
                <a:gd name="connsiteY202" fmla="*/ 1685925 h 2386012"/>
                <a:gd name="connsiteX203" fmla="*/ 933628 w 5477186"/>
                <a:gd name="connsiteY203" fmla="*/ 1709737 h 2386012"/>
                <a:gd name="connsiteX204" fmla="*/ 866953 w 5477186"/>
                <a:gd name="connsiteY204" fmla="*/ 1738312 h 2386012"/>
                <a:gd name="connsiteX205" fmla="*/ 838378 w 5477186"/>
                <a:gd name="connsiteY205" fmla="*/ 1757362 h 2386012"/>
                <a:gd name="connsiteX206" fmla="*/ 809803 w 5477186"/>
                <a:gd name="connsiteY206" fmla="*/ 1766887 h 2386012"/>
                <a:gd name="connsiteX207" fmla="*/ 785990 w 5477186"/>
                <a:gd name="connsiteY207" fmla="*/ 1781175 h 2386012"/>
                <a:gd name="connsiteX208" fmla="*/ 752653 w 5477186"/>
                <a:gd name="connsiteY208" fmla="*/ 1795462 h 2386012"/>
                <a:gd name="connsiteX209" fmla="*/ 676453 w 5477186"/>
                <a:gd name="connsiteY209" fmla="*/ 1838325 h 2386012"/>
                <a:gd name="connsiteX210" fmla="*/ 657403 w 5477186"/>
                <a:gd name="connsiteY210" fmla="*/ 1852612 h 2386012"/>
                <a:gd name="connsiteX211" fmla="*/ 605015 w 5477186"/>
                <a:gd name="connsiteY211" fmla="*/ 1876425 h 2386012"/>
                <a:gd name="connsiteX212" fmla="*/ 581203 w 5477186"/>
                <a:gd name="connsiteY212" fmla="*/ 1895475 h 2386012"/>
                <a:gd name="connsiteX213" fmla="*/ 533578 w 5477186"/>
                <a:gd name="connsiteY213" fmla="*/ 1919287 h 2386012"/>
                <a:gd name="connsiteX214" fmla="*/ 519290 w 5477186"/>
                <a:gd name="connsiteY214" fmla="*/ 1938337 h 2386012"/>
                <a:gd name="connsiteX215" fmla="*/ 495478 w 5477186"/>
                <a:gd name="connsiteY215" fmla="*/ 1952625 h 2386012"/>
                <a:gd name="connsiteX216" fmla="*/ 466903 w 5477186"/>
                <a:gd name="connsiteY216" fmla="*/ 1976437 h 2386012"/>
                <a:gd name="connsiteX217" fmla="*/ 447853 w 5477186"/>
                <a:gd name="connsiteY217" fmla="*/ 2000250 h 2386012"/>
                <a:gd name="connsiteX218" fmla="*/ 424040 w 5477186"/>
                <a:gd name="connsiteY218" fmla="*/ 2014537 h 2386012"/>
                <a:gd name="connsiteX219" fmla="*/ 404990 w 5477186"/>
                <a:gd name="connsiteY219" fmla="*/ 2033587 h 2386012"/>
                <a:gd name="connsiteX220" fmla="*/ 362128 w 5477186"/>
                <a:gd name="connsiteY220" fmla="*/ 2062162 h 2386012"/>
                <a:gd name="connsiteX221" fmla="*/ 347840 w 5477186"/>
                <a:gd name="connsiteY221" fmla="*/ 2076450 h 2386012"/>
                <a:gd name="connsiteX222" fmla="*/ 324028 w 5477186"/>
                <a:gd name="connsiteY222" fmla="*/ 2085975 h 2386012"/>
                <a:gd name="connsiteX223" fmla="*/ 304978 w 5477186"/>
                <a:gd name="connsiteY223" fmla="*/ 2095500 h 2386012"/>
                <a:gd name="connsiteX224" fmla="*/ 281165 w 5477186"/>
                <a:gd name="connsiteY224" fmla="*/ 2109787 h 2386012"/>
                <a:gd name="connsiteX225" fmla="*/ 262115 w 5477186"/>
                <a:gd name="connsiteY225" fmla="*/ 2114550 h 2386012"/>
                <a:gd name="connsiteX226" fmla="*/ 247828 w 5477186"/>
                <a:gd name="connsiteY226" fmla="*/ 2119312 h 2386012"/>
                <a:gd name="connsiteX227" fmla="*/ 233540 w 5477186"/>
                <a:gd name="connsiteY227" fmla="*/ 2128837 h 2386012"/>
                <a:gd name="connsiteX228" fmla="*/ 219253 w 5477186"/>
                <a:gd name="connsiteY228" fmla="*/ 2133600 h 2386012"/>
                <a:gd name="connsiteX229" fmla="*/ 171628 w 5477186"/>
                <a:gd name="connsiteY229" fmla="*/ 2166937 h 2386012"/>
                <a:gd name="connsiteX230" fmla="*/ 157340 w 5477186"/>
                <a:gd name="connsiteY230" fmla="*/ 2176462 h 2386012"/>
                <a:gd name="connsiteX231" fmla="*/ 128765 w 5477186"/>
                <a:gd name="connsiteY231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119365 w 5477186"/>
                <a:gd name="connsiteY21" fmla="*/ 2247900 h 2386012"/>
                <a:gd name="connsiteX22" fmla="*/ 1152703 w 5477186"/>
                <a:gd name="connsiteY22" fmla="*/ 2238375 h 2386012"/>
                <a:gd name="connsiteX23" fmla="*/ 1176515 w 5477186"/>
                <a:gd name="connsiteY23" fmla="*/ 2233612 h 2386012"/>
                <a:gd name="connsiteX24" fmla="*/ 1486078 w 5477186"/>
                <a:gd name="connsiteY24" fmla="*/ 2228850 h 2386012"/>
                <a:gd name="connsiteX25" fmla="*/ 1562278 w 5477186"/>
                <a:gd name="connsiteY25" fmla="*/ 2219325 h 2386012"/>
                <a:gd name="connsiteX26" fmla="*/ 1614665 w 5477186"/>
                <a:gd name="connsiteY26" fmla="*/ 2195512 h 2386012"/>
                <a:gd name="connsiteX27" fmla="*/ 1648003 w 5477186"/>
                <a:gd name="connsiteY27" fmla="*/ 2185987 h 2386012"/>
                <a:gd name="connsiteX28" fmla="*/ 1728965 w 5477186"/>
                <a:gd name="connsiteY28" fmla="*/ 2157412 h 2386012"/>
                <a:gd name="connsiteX29" fmla="*/ 1790878 w 5477186"/>
                <a:gd name="connsiteY29" fmla="*/ 2133600 h 2386012"/>
                <a:gd name="connsiteX30" fmla="*/ 1814690 w 5477186"/>
                <a:gd name="connsiteY30" fmla="*/ 2124075 h 2386012"/>
                <a:gd name="connsiteX31" fmla="*/ 1838503 w 5477186"/>
                <a:gd name="connsiteY31" fmla="*/ 2119312 h 2386012"/>
                <a:gd name="connsiteX32" fmla="*/ 1862315 w 5477186"/>
                <a:gd name="connsiteY32" fmla="*/ 2109787 h 2386012"/>
                <a:gd name="connsiteX33" fmla="*/ 1919465 w 5477186"/>
                <a:gd name="connsiteY33" fmla="*/ 2090737 h 2386012"/>
                <a:gd name="connsiteX34" fmla="*/ 1948040 w 5477186"/>
                <a:gd name="connsiteY34" fmla="*/ 2081212 h 2386012"/>
                <a:gd name="connsiteX35" fmla="*/ 2014715 w 5477186"/>
                <a:gd name="connsiteY35" fmla="*/ 2066925 h 2386012"/>
                <a:gd name="connsiteX36" fmla="*/ 2062340 w 5477186"/>
                <a:gd name="connsiteY36" fmla="*/ 2057400 h 2386012"/>
                <a:gd name="connsiteX37" fmla="*/ 2105203 w 5477186"/>
                <a:gd name="connsiteY37" fmla="*/ 2047875 h 2386012"/>
                <a:gd name="connsiteX38" fmla="*/ 2138540 w 5477186"/>
                <a:gd name="connsiteY38" fmla="*/ 2038350 h 2386012"/>
                <a:gd name="connsiteX39" fmla="*/ 2214740 w 5477186"/>
                <a:gd name="connsiteY39" fmla="*/ 2033587 h 2386012"/>
                <a:gd name="connsiteX40" fmla="*/ 2267128 w 5477186"/>
                <a:gd name="connsiteY40" fmla="*/ 2028825 h 2386012"/>
                <a:gd name="connsiteX41" fmla="*/ 2405240 w 5477186"/>
                <a:gd name="connsiteY41" fmla="*/ 2014537 h 2386012"/>
                <a:gd name="connsiteX42" fmla="*/ 2429053 w 5477186"/>
                <a:gd name="connsiteY42" fmla="*/ 2005012 h 2386012"/>
                <a:gd name="connsiteX43" fmla="*/ 2462390 w 5477186"/>
                <a:gd name="connsiteY43" fmla="*/ 2000250 h 2386012"/>
                <a:gd name="connsiteX44" fmla="*/ 2562403 w 5477186"/>
                <a:gd name="connsiteY44" fmla="*/ 1976437 h 2386012"/>
                <a:gd name="connsiteX45" fmla="*/ 2595740 w 5477186"/>
                <a:gd name="connsiteY45" fmla="*/ 1962150 h 2386012"/>
                <a:gd name="connsiteX46" fmla="*/ 2629078 w 5477186"/>
                <a:gd name="connsiteY46" fmla="*/ 1952625 h 2386012"/>
                <a:gd name="connsiteX47" fmla="*/ 2667178 w 5477186"/>
                <a:gd name="connsiteY47" fmla="*/ 1933575 h 2386012"/>
                <a:gd name="connsiteX48" fmla="*/ 2729090 w 5477186"/>
                <a:gd name="connsiteY48" fmla="*/ 1914525 h 2386012"/>
                <a:gd name="connsiteX49" fmla="*/ 2791003 w 5477186"/>
                <a:gd name="connsiteY49" fmla="*/ 1881187 h 2386012"/>
                <a:gd name="connsiteX50" fmla="*/ 2819578 w 5477186"/>
                <a:gd name="connsiteY50" fmla="*/ 1866900 h 2386012"/>
                <a:gd name="connsiteX51" fmla="*/ 2843390 w 5477186"/>
                <a:gd name="connsiteY51" fmla="*/ 1852612 h 2386012"/>
                <a:gd name="connsiteX52" fmla="*/ 2857678 w 5477186"/>
                <a:gd name="connsiteY52" fmla="*/ 1843087 h 2386012"/>
                <a:gd name="connsiteX53" fmla="*/ 2881490 w 5477186"/>
                <a:gd name="connsiteY53" fmla="*/ 1838325 h 2386012"/>
                <a:gd name="connsiteX54" fmla="*/ 2967215 w 5477186"/>
                <a:gd name="connsiteY54" fmla="*/ 1795462 h 2386012"/>
                <a:gd name="connsiteX55" fmla="*/ 3000553 w 5477186"/>
                <a:gd name="connsiteY55" fmla="*/ 1781175 h 2386012"/>
                <a:gd name="connsiteX56" fmla="*/ 3033890 w 5477186"/>
                <a:gd name="connsiteY56" fmla="*/ 1771650 h 2386012"/>
                <a:gd name="connsiteX57" fmla="*/ 3081515 w 5477186"/>
                <a:gd name="connsiteY57" fmla="*/ 1752600 h 2386012"/>
                <a:gd name="connsiteX58" fmla="*/ 3119615 w 5477186"/>
                <a:gd name="connsiteY58" fmla="*/ 1743075 h 2386012"/>
                <a:gd name="connsiteX59" fmla="*/ 3152953 w 5477186"/>
                <a:gd name="connsiteY59" fmla="*/ 1728787 h 2386012"/>
                <a:gd name="connsiteX60" fmla="*/ 3186290 w 5477186"/>
                <a:gd name="connsiteY60" fmla="*/ 1719262 h 2386012"/>
                <a:gd name="connsiteX61" fmla="*/ 3214865 w 5477186"/>
                <a:gd name="connsiteY61" fmla="*/ 1700212 h 2386012"/>
                <a:gd name="connsiteX62" fmla="*/ 3276778 w 5477186"/>
                <a:gd name="connsiteY62" fmla="*/ 1671637 h 2386012"/>
                <a:gd name="connsiteX63" fmla="*/ 3305353 w 5477186"/>
                <a:gd name="connsiteY63" fmla="*/ 1662112 h 2386012"/>
                <a:gd name="connsiteX64" fmla="*/ 3381553 w 5477186"/>
                <a:gd name="connsiteY64" fmla="*/ 1643062 h 2386012"/>
                <a:gd name="connsiteX65" fmla="*/ 3452990 w 5477186"/>
                <a:gd name="connsiteY65" fmla="*/ 1628775 h 2386012"/>
                <a:gd name="connsiteX66" fmla="*/ 3576815 w 5477186"/>
                <a:gd name="connsiteY66" fmla="*/ 1633537 h 2386012"/>
                <a:gd name="connsiteX67" fmla="*/ 3610153 w 5477186"/>
                <a:gd name="connsiteY67" fmla="*/ 1638300 h 2386012"/>
                <a:gd name="connsiteX68" fmla="*/ 3748265 w 5477186"/>
                <a:gd name="connsiteY68" fmla="*/ 1647825 h 2386012"/>
                <a:gd name="connsiteX69" fmla="*/ 3805415 w 5477186"/>
                <a:gd name="connsiteY69" fmla="*/ 1657350 h 2386012"/>
                <a:gd name="connsiteX70" fmla="*/ 3938765 w 5477186"/>
                <a:gd name="connsiteY70" fmla="*/ 1647825 h 2386012"/>
                <a:gd name="connsiteX71" fmla="*/ 3957815 w 5477186"/>
                <a:gd name="connsiteY71" fmla="*/ 1643062 h 2386012"/>
                <a:gd name="connsiteX72" fmla="*/ 4038778 w 5477186"/>
                <a:gd name="connsiteY72" fmla="*/ 1628775 h 2386012"/>
                <a:gd name="connsiteX73" fmla="*/ 4095928 w 5477186"/>
                <a:gd name="connsiteY73" fmla="*/ 1624012 h 2386012"/>
                <a:gd name="connsiteX74" fmla="*/ 4138790 w 5477186"/>
                <a:gd name="connsiteY74" fmla="*/ 1619250 h 2386012"/>
                <a:gd name="connsiteX75" fmla="*/ 4424540 w 5477186"/>
                <a:gd name="connsiteY75" fmla="*/ 1624012 h 2386012"/>
                <a:gd name="connsiteX76" fmla="*/ 4548365 w 5477186"/>
                <a:gd name="connsiteY76" fmla="*/ 1638300 h 2386012"/>
                <a:gd name="connsiteX77" fmla="*/ 4667428 w 5477186"/>
                <a:gd name="connsiteY77" fmla="*/ 1657350 h 2386012"/>
                <a:gd name="connsiteX78" fmla="*/ 4824590 w 5477186"/>
                <a:gd name="connsiteY78" fmla="*/ 1695450 h 2386012"/>
                <a:gd name="connsiteX79" fmla="*/ 4857928 w 5477186"/>
                <a:gd name="connsiteY79" fmla="*/ 1704975 h 2386012"/>
                <a:gd name="connsiteX80" fmla="*/ 4967465 w 5477186"/>
                <a:gd name="connsiteY80" fmla="*/ 1757362 h 2386012"/>
                <a:gd name="connsiteX81" fmla="*/ 5067478 w 5477186"/>
                <a:gd name="connsiteY81" fmla="*/ 1790700 h 2386012"/>
                <a:gd name="connsiteX82" fmla="*/ 5110340 w 5477186"/>
                <a:gd name="connsiteY82" fmla="*/ 1804987 h 2386012"/>
                <a:gd name="connsiteX83" fmla="*/ 5177015 w 5477186"/>
                <a:gd name="connsiteY83" fmla="*/ 1833562 h 2386012"/>
                <a:gd name="connsiteX84" fmla="*/ 5296078 w 5477186"/>
                <a:gd name="connsiteY84" fmla="*/ 1862137 h 2386012"/>
                <a:gd name="connsiteX85" fmla="*/ 5362753 w 5477186"/>
                <a:gd name="connsiteY85" fmla="*/ 1852612 h 2386012"/>
                <a:gd name="connsiteX86" fmla="*/ 5391328 w 5477186"/>
                <a:gd name="connsiteY86" fmla="*/ 1814512 h 2386012"/>
                <a:gd name="connsiteX87" fmla="*/ 5410378 w 5477186"/>
                <a:gd name="connsiteY87" fmla="*/ 1790700 h 2386012"/>
                <a:gd name="connsiteX88" fmla="*/ 5434190 w 5477186"/>
                <a:gd name="connsiteY88" fmla="*/ 1724025 h 2386012"/>
                <a:gd name="connsiteX89" fmla="*/ 5438953 w 5477186"/>
                <a:gd name="connsiteY89" fmla="*/ 1533525 h 2386012"/>
                <a:gd name="connsiteX90" fmla="*/ 5443715 w 5477186"/>
                <a:gd name="connsiteY90" fmla="*/ 1462087 h 2386012"/>
                <a:gd name="connsiteX91" fmla="*/ 5453240 w 5477186"/>
                <a:gd name="connsiteY91" fmla="*/ 1423987 h 2386012"/>
                <a:gd name="connsiteX92" fmla="*/ 5462765 w 5477186"/>
                <a:gd name="connsiteY92" fmla="*/ 1347787 h 2386012"/>
                <a:gd name="connsiteX93" fmla="*/ 5472290 w 5477186"/>
                <a:gd name="connsiteY93" fmla="*/ 1290637 h 2386012"/>
                <a:gd name="connsiteX94" fmla="*/ 5477053 w 5477186"/>
                <a:gd name="connsiteY94" fmla="*/ 1185862 h 2386012"/>
                <a:gd name="connsiteX95" fmla="*/ 5458003 w 5477186"/>
                <a:gd name="connsiteY95" fmla="*/ 1076325 h 2386012"/>
                <a:gd name="connsiteX96" fmla="*/ 5443715 w 5477186"/>
                <a:gd name="connsiteY96" fmla="*/ 1009650 h 2386012"/>
                <a:gd name="connsiteX97" fmla="*/ 5429428 w 5477186"/>
                <a:gd name="connsiteY97" fmla="*/ 976312 h 2386012"/>
                <a:gd name="connsiteX98" fmla="*/ 5400853 w 5477186"/>
                <a:gd name="connsiteY98" fmla="*/ 919162 h 2386012"/>
                <a:gd name="connsiteX99" fmla="*/ 5381803 w 5477186"/>
                <a:gd name="connsiteY99" fmla="*/ 847725 h 2386012"/>
                <a:gd name="connsiteX100" fmla="*/ 5367515 w 5477186"/>
                <a:gd name="connsiteY100" fmla="*/ 804862 h 2386012"/>
                <a:gd name="connsiteX101" fmla="*/ 5357990 w 5477186"/>
                <a:gd name="connsiteY101" fmla="*/ 766762 h 2386012"/>
                <a:gd name="connsiteX102" fmla="*/ 5348465 w 5477186"/>
                <a:gd name="connsiteY102" fmla="*/ 738187 h 2386012"/>
                <a:gd name="connsiteX103" fmla="*/ 5315128 w 5477186"/>
                <a:gd name="connsiteY103" fmla="*/ 642937 h 2386012"/>
                <a:gd name="connsiteX104" fmla="*/ 5277028 w 5477186"/>
                <a:gd name="connsiteY104" fmla="*/ 552450 h 2386012"/>
                <a:gd name="connsiteX105" fmla="*/ 5262740 w 5477186"/>
                <a:gd name="connsiteY105" fmla="*/ 519112 h 2386012"/>
                <a:gd name="connsiteX106" fmla="*/ 5243690 w 5477186"/>
                <a:gd name="connsiteY106" fmla="*/ 471487 h 2386012"/>
                <a:gd name="connsiteX107" fmla="*/ 5186540 w 5477186"/>
                <a:gd name="connsiteY107" fmla="*/ 381000 h 2386012"/>
                <a:gd name="connsiteX108" fmla="*/ 5148440 w 5477186"/>
                <a:gd name="connsiteY108" fmla="*/ 323850 h 2386012"/>
                <a:gd name="connsiteX109" fmla="*/ 5119865 w 5477186"/>
                <a:gd name="connsiteY109" fmla="*/ 295275 h 2386012"/>
                <a:gd name="connsiteX110" fmla="*/ 5105578 w 5477186"/>
                <a:gd name="connsiteY110" fmla="*/ 271462 h 2386012"/>
                <a:gd name="connsiteX111" fmla="*/ 5048428 w 5477186"/>
                <a:gd name="connsiteY111" fmla="*/ 219075 h 2386012"/>
                <a:gd name="connsiteX112" fmla="*/ 5024615 w 5477186"/>
                <a:gd name="connsiteY112" fmla="*/ 204787 h 2386012"/>
                <a:gd name="connsiteX113" fmla="*/ 5000803 w 5477186"/>
                <a:gd name="connsiteY113" fmla="*/ 185737 h 2386012"/>
                <a:gd name="connsiteX114" fmla="*/ 4867453 w 5477186"/>
                <a:gd name="connsiteY114" fmla="*/ 128587 h 2386012"/>
                <a:gd name="connsiteX115" fmla="*/ 4738865 w 5477186"/>
                <a:gd name="connsiteY115" fmla="*/ 90487 h 2386012"/>
                <a:gd name="connsiteX116" fmla="*/ 4615040 w 5477186"/>
                <a:gd name="connsiteY116" fmla="*/ 38100 h 2386012"/>
                <a:gd name="connsiteX117" fmla="*/ 4591228 w 5477186"/>
                <a:gd name="connsiteY117" fmla="*/ 28575 h 2386012"/>
                <a:gd name="connsiteX118" fmla="*/ 4557890 w 5477186"/>
                <a:gd name="connsiteY118" fmla="*/ 23812 h 2386012"/>
                <a:gd name="connsiteX119" fmla="*/ 4538840 w 5477186"/>
                <a:gd name="connsiteY119" fmla="*/ 19050 h 2386012"/>
                <a:gd name="connsiteX120" fmla="*/ 4472165 w 5477186"/>
                <a:gd name="connsiteY120" fmla="*/ 14287 h 2386012"/>
                <a:gd name="connsiteX121" fmla="*/ 4434065 w 5477186"/>
                <a:gd name="connsiteY121" fmla="*/ 9525 h 2386012"/>
                <a:gd name="connsiteX122" fmla="*/ 4348340 w 5477186"/>
                <a:gd name="connsiteY122" fmla="*/ 0 h 2386012"/>
                <a:gd name="connsiteX123" fmla="*/ 4057828 w 5477186"/>
                <a:gd name="connsiteY123" fmla="*/ 9525 h 2386012"/>
                <a:gd name="connsiteX124" fmla="*/ 4005440 w 5477186"/>
                <a:gd name="connsiteY124" fmla="*/ 23812 h 2386012"/>
                <a:gd name="connsiteX125" fmla="*/ 3957815 w 5477186"/>
                <a:gd name="connsiteY125" fmla="*/ 47625 h 2386012"/>
                <a:gd name="connsiteX126" fmla="*/ 3943528 w 5477186"/>
                <a:gd name="connsiteY126" fmla="*/ 61912 h 2386012"/>
                <a:gd name="connsiteX127" fmla="*/ 3910190 w 5477186"/>
                <a:gd name="connsiteY127" fmla="*/ 109537 h 2386012"/>
                <a:gd name="connsiteX128" fmla="*/ 3891140 w 5477186"/>
                <a:gd name="connsiteY128" fmla="*/ 171450 h 2386012"/>
                <a:gd name="connsiteX129" fmla="*/ 3881615 w 5477186"/>
                <a:gd name="connsiteY129" fmla="*/ 214312 h 2386012"/>
                <a:gd name="connsiteX130" fmla="*/ 3872090 w 5477186"/>
                <a:gd name="connsiteY130" fmla="*/ 238125 h 2386012"/>
                <a:gd name="connsiteX131" fmla="*/ 3862565 w 5477186"/>
                <a:gd name="connsiteY131" fmla="*/ 280987 h 2386012"/>
                <a:gd name="connsiteX132" fmla="*/ 3829228 w 5477186"/>
                <a:gd name="connsiteY132" fmla="*/ 347662 h 2386012"/>
                <a:gd name="connsiteX133" fmla="*/ 3800653 w 5477186"/>
                <a:gd name="connsiteY133" fmla="*/ 400050 h 2386012"/>
                <a:gd name="connsiteX134" fmla="*/ 3781603 w 5477186"/>
                <a:gd name="connsiteY134" fmla="*/ 414337 h 2386012"/>
                <a:gd name="connsiteX135" fmla="*/ 3743503 w 5477186"/>
                <a:gd name="connsiteY135" fmla="*/ 438150 h 2386012"/>
                <a:gd name="connsiteX136" fmla="*/ 3686353 w 5477186"/>
                <a:gd name="connsiteY136" fmla="*/ 485775 h 2386012"/>
                <a:gd name="connsiteX137" fmla="*/ 3662540 w 5477186"/>
                <a:gd name="connsiteY137" fmla="*/ 519112 h 2386012"/>
                <a:gd name="connsiteX138" fmla="*/ 3638728 w 5477186"/>
                <a:gd name="connsiteY138" fmla="*/ 542925 h 2386012"/>
                <a:gd name="connsiteX139" fmla="*/ 3610153 w 5477186"/>
                <a:gd name="connsiteY139" fmla="*/ 590550 h 2386012"/>
                <a:gd name="connsiteX140" fmla="*/ 3581578 w 5477186"/>
                <a:gd name="connsiteY140" fmla="*/ 628650 h 2386012"/>
                <a:gd name="connsiteX141" fmla="*/ 3567290 w 5477186"/>
                <a:gd name="connsiteY141" fmla="*/ 647700 h 2386012"/>
                <a:gd name="connsiteX142" fmla="*/ 3510140 w 5477186"/>
                <a:gd name="connsiteY142" fmla="*/ 704850 h 2386012"/>
                <a:gd name="connsiteX143" fmla="*/ 3472040 w 5477186"/>
                <a:gd name="connsiteY143" fmla="*/ 738187 h 2386012"/>
                <a:gd name="connsiteX144" fmla="*/ 3448228 w 5477186"/>
                <a:gd name="connsiteY144" fmla="*/ 766762 h 2386012"/>
                <a:gd name="connsiteX145" fmla="*/ 3429178 w 5477186"/>
                <a:gd name="connsiteY145" fmla="*/ 776287 h 2386012"/>
                <a:gd name="connsiteX146" fmla="*/ 3405365 w 5477186"/>
                <a:gd name="connsiteY146" fmla="*/ 790575 h 2386012"/>
                <a:gd name="connsiteX147" fmla="*/ 3391078 w 5477186"/>
                <a:gd name="connsiteY147" fmla="*/ 800100 h 2386012"/>
                <a:gd name="connsiteX148" fmla="*/ 3372028 w 5477186"/>
                <a:gd name="connsiteY148" fmla="*/ 809625 h 2386012"/>
                <a:gd name="connsiteX149" fmla="*/ 3329165 w 5477186"/>
                <a:gd name="connsiteY149" fmla="*/ 833437 h 2386012"/>
                <a:gd name="connsiteX150" fmla="*/ 3291065 w 5477186"/>
                <a:gd name="connsiteY150" fmla="*/ 857250 h 2386012"/>
                <a:gd name="connsiteX151" fmla="*/ 3219628 w 5477186"/>
                <a:gd name="connsiteY151" fmla="*/ 890587 h 2386012"/>
                <a:gd name="connsiteX152" fmla="*/ 3157715 w 5477186"/>
                <a:gd name="connsiteY152" fmla="*/ 914400 h 2386012"/>
                <a:gd name="connsiteX153" fmla="*/ 3124378 w 5477186"/>
                <a:gd name="connsiteY153" fmla="*/ 923925 h 2386012"/>
                <a:gd name="connsiteX154" fmla="*/ 3091040 w 5477186"/>
                <a:gd name="connsiteY154" fmla="*/ 928687 h 2386012"/>
                <a:gd name="connsiteX155" fmla="*/ 3067228 w 5477186"/>
                <a:gd name="connsiteY155" fmla="*/ 933450 h 2386012"/>
                <a:gd name="connsiteX156" fmla="*/ 3052940 w 5477186"/>
                <a:gd name="connsiteY156" fmla="*/ 938212 h 2386012"/>
                <a:gd name="connsiteX157" fmla="*/ 2995790 w 5477186"/>
                <a:gd name="connsiteY157" fmla="*/ 947737 h 2386012"/>
                <a:gd name="connsiteX158" fmla="*/ 2938640 w 5477186"/>
                <a:gd name="connsiteY158" fmla="*/ 957262 h 2386012"/>
                <a:gd name="connsiteX159" fmla="*/ 2895778 w 5477186"/>
                <a:gd name="connsiteY159" fmla="*/ 971550 h 2386012"/>
                <a:gd name="connsiteX160" fmla="*/ 2848153 w 5477186"/>
                <a:gd name="connsiteY160" fmla="*/ 990600 h 2386012"/>
                <a:gd name="connsiteX161" fmla="*/ 2838628 w 5477186"/>
                <a:gd name="connsiteY161" fmla="*/ 1004887 h 2386012"/>
                <a:gd name="connsiteX162" fmla="*/ 2791003 w 5477186"/>
                <a:gd name="connsiteY162" fmla="*/ 1023937 h 2386012"/>
                <a:gd name="connsiteX163" fmla="*/ 2738615 w 5477186"/>
                <a:gd name="connsiteY163" fmla="*/ 1047750 h 2386012"/>
                <a:gd name="connsiteX164" fmla="*/ 2719565 w 5477186"/>
                <a:gd name="connsiteY164" fmla="*/ 1062037 h 2386012"/>
                <a:gd name="connsiteX165" fmla="*/ 2652890 w 5477186"/>
                <a:gd name="connsiteY165" fmla="*/ 1090612 h 2386012"/>
                <a:gd name="connsiteX166" fmla="*/ 2610028 w 5477186"/>
                <a:gd name="connsiteY166" fmla="*/ 1128712 h 2386012"/>
                <a:gd name="connsiteX167" fmla="*/ 2562403 w 5477186"/>
                <a:gd name="connsiteY167" fmla="*/ 1162050 h 2386012"/>
                <a:gd name="connsiteX168" fmla="*/ 2505253 w 5477186"/>
                <a:gd name="connsiteY168" fmla="*/ 1209675 h 2386012"/>
                <a:gd name="connsiteX169" fmla="*/ 2400478 w 5477186"/>
                <a:gd name="connsiteY169" fmla="*/ 1262062 h 2386012"/>
                <a:gd name="connsiteX170" fmla="*/ 2362378 w 5477186"/>
                <a:gd name="connsiteY170" fmla="*/ 1271587 h 2386012"/>
                <a:gd name="connsiteX171" fmla="*/ 2314753 w 5477186"/>
                <a:gd name="connsiteY171" fmla="*/ 1290637 h 2386012"/>
                <a:gd name="connsiteX172" fmla="*/ 2257603 w 5477186"/>
                <a:gd name="connsiteY172" fmla="*/ 1304925 h 2386012"/>
                <a:gd name="connsiteX173" fmla="*/ 2090915 w 5477186"/>
                <a:gd name="connsiteY173" fmla="*/ 1295400 h 2386012"/>
                <a:gd name="connsiteX174" fmla="*/ 2033765 w 5477186"/>
                <a:gd name="connsiteY174" fmla="*/ 1285875 h 2386012"/>
                <a:gd name="connsiteX175" fmla="*/ 1976615 w 5477186"/>
                <a:gd name="connsiteY175" fmla="*/ 1281112 h 2386012"/>
                <a:gd name="connsiteX176" fmla="*/ 1905178 w 5477186"/>
                <a:gd name="connsiteY176" fmla="*/ 1285875 h 2386012"/>
                <a:gd name="connsiteX177" fmla="*/ 1881365 w 5477186"/>
                <a:gd name="connsiteY177" fmla="*/ 1295400 h 2386012"/>
                <a:gd name="connsiteX178" fmla="*/ 1848028 w 5477186"/>
                <a:gd name="connsiteY178" fmla="*/ 1300162 h 2386012"/>
                <a:gd name="connsiteX179" fmla="*/ 1814690 w 5477186"/>
                <a:gd name="connsiteY179" fmla="*/ 1319212 h 2386012"/>
                <a:gd name="connsiteX180" fmla="*/ 1790878 w 5477186"/>
                <a:gd name="connsiteY180" fmla="*/ 1328737 h 2386012"/>
                <a:gd name="connsiteX181" fmla="*/ 1771828 w 5477186"/>
                <a:gd name="connsiteY181" fmla="*/ 1343025 h 2386012"/>
                <a:gd name="connsiteX182" fmla="*/ 1748015 w 5477186"/>
                <a:gd name="connsiteY182" fmla="*/ 1347787 h 2386012"/>
                <a:gd name="connsiteX183" fmla="*/ 1728965 w 5477186"/>
                <a:gd name="connsiteY183" fmla="*/ 1357312 h 2386012"/>
                <a:gd name="connsiteX184" fmla="*/ 1667053 w 5477186"/>
                <a:gd name="connsiteY184" fmla="*/ 1381125 h 2386012"/>
                <a:gd name="connsiteX185" fmla="*/ 1652765 w 5477186"/>
                <a:gd name="connsiteY185" fmla="*/ 1390650 h 2386012"/>
                <a:gd name="connsiteX186" fmla="*/ 1638478 w 5477186"/>
                <a:gd name="connsiteY186" fmla="*/ 1404937 h 2386012"/>
                <a:gd name="connsiteX187" fmla="*/ 1619428 w 5477186"/>
                <a:gd name="connsiteY187" fmla="*/ 1409700 h 2386012"/>
                <a:gd name="connsiteX188" fmla="*/ 1571803 w 5477186"/>
                <a:gd name="connsiteY188" fmla="*/ 1433512 h 2386012"/>
                <a:gd name="connsiteX189" fmla="*/ 1519415 w 5477186"/>
                <a:gd name="connsiteY189" fmla="*/ 1462087 h 2386012"/>
                <a:gd name="connsiteX190" fmla="*/ 1495603 w 5477186"/>
                <a:gd name="connsiteY190" fmla="*/ 1471612 h 2386012"/>
                <a:gd name="connsiteX191" fmla="*/ 1438453 w 5477186"/>
                <a:gd name="connsiteY191" fmla="*/ 1500187 h 2386012"/>
                <a:gd name="connsiteX192" fmla="*/ 1376540 w 5477186"/>
                <a:gd name="connsiteY192" fmla="*/ 1519237 h 2386012"/>
                <a:gd name="connsiteX193" fmla="*/ 1352728 w 5477186"/>
                <a:gd name="connsiteY193" fmla="*/ 1528762 h 2386012"/>
                <a:gd name="connsiteX194" fmla="*/ 1247953 w 5477186"/>
                <a:gd name="connsiteY194" fmla="*/ 1562100 h 2386012"/>
                <a:gd name="connsiteX195" fmla="*/ 1214615 w 5477186"/>
                <a:gd name="connsiteY195" fmla="*/ 1571625 h 2386012"/>
                <a:gd name="connsiteX196" fmla="*/ 1200328 w 5477186"/>
                <a:gd name="connsiteY196" fmla="*/ 1581150 h 2386012"/>
                <a:gd name="connsiteX197" fmla="*/ 1114603 w 5477186"/>
                <a:gd name="connsiteY197" fmla="*/ 1614487 h 2386012"/>
                <a:gd name="connsiteX198" fmla="*/ 1081265 w 5477186"/>
                <a:gd name="connsiteY198" fmla="*/ 1638300 h 2386012"/>
                <a:gd name="connsiteX199" fmla="*/ 1047928 w 5477186"/>
                <a:gd name="connsiteY199" fmla="*/ 1647825 h 2386012"/>
                <a:gd name="connsiteX200" fmla="*/ 1014590 w 5477186"/>
                <a:gd name="connsiteY200" fmla="*/ 1666875 h 2386012"/>
                <a:gd name="connsiteX201" fmla="*/ 971728 w 5477186"/>
                <a:gd name="connsiteY201" fmla="*/ 1685925 h 2386012"/>
                <a:gd name="connsiteX202" fmla="*/ 933628 w 5477186"/>
                <a:gd name="connsiteY202" fmla="*/ 1709737 h 2386012"/>
                <a:gd name="connsiteX203" fmla="*/ 866953 w 5477186"/>
                <a:gd name="connsiteY203" fmla="*/ 1738312 h 2386012"/>
                <a:gd name="connsiteX204" fmla="*/ 838378 w 5477186"/>
                <a:gd name="connsiteY204" fmla="*/ 1757362 h 2386012"/>
                <a:gd name="connsiteX205" fmla="*/ 809803 w 5477186"/>
                <a:gd name="connsiteY205" fmla="*/ 1766887 h 2386012"/>
                <a:gd name="connsiteX206" fmla="*/ 785990 w 5477186"/>
                <a:gd name="connsiteY206" fmla="*/ 1781175 h 2386012"/>
                <a:gd name="connsiteX207" fmla="*/ 752653 w 5477186"/>
                <a:gd name="connsiteY207" fmla="*/ 1795462 h 2386012"/>
                <a:gd name="connsiteX208" fmla="*/ 676453 w 5477186"/>
                <a:gd name="connsiteY208" fmla="*/ 1838325 h 2386012"/>
                <a:gd name="connsiteX209" fmla="*/ 657403 w 5477186"/>
                <a:gd name="connsiteY209" fmla="*/ 1852612 h 2386012"/>
                <a:gd name="connsiteX210" fmla="*/ 605015 w 5477186"/>
                <a:gd name="connsiteY210" fmla="*/ 1876425 h 2386012"/>
                <a:gd name="connsiteX211" fmla="*/ 581203 w 5477186"/>
                <a:gd name="connsiteY211" fmla="*/ 1895475 h 2386012"/>
                <a:gd name="connsiteX212" fmla="*/ 533578 w 5477186"/>
                <a:gd name="connsiteY212" fmla="*/ 1919287 h 2386012"/>
                <a:gd name="connsiteX213" fmla="*/ 519290 w 5477186"/>
                <a:gd name="connsiteY213" fmla="*/ 1938337 h 2386012"/>
                <a:gd name="connsiteX214" fmla="*/ 495478 w 5477186"/>
                <a:gd name="connsiteY214" fmla="*/ 1952625 h 2386012"/>
                <a:gd name="connsiteX215" fmla="*/ 466903 w 5477186"/>
                <a:gd name="connsiteY215" fmla="*/ 1976437 h 2386012"/>
                <a:gd name="connsiteX216" fmla="*/ 447853 w 5477186"/>
                <a:gd name="connsiteY216" fmla="*/ 2000250 h 2386012"/>
                <a:gd name="connsiteX217" fmla="*/ 424040 w 5477186"/>
                <a:gd name="connsiteY217" fmla="*/ 2014537 h 2386012"/>
                <a:gd name="connsiteX218" fmla="*/ 404990 w 5477186"/>
                <a:gd name="connsiteY218" fmla="*/ 2033587 h 2386012"/>
                <a:gd name="connsiteX219" fmla="*/ 362128 w 5477186"/>
                <a:gd name="connsiteY219" fmla="*/ 2062162 h 2386012"/>
                <a:gd name="connsiteX220" fmla="*/ 347840 w 5477186"/>
                <a:gd name="connsiteY220" fmla="*/ 2076450 h 2386012"/>
                <a:gd name="connsiteX221" fmla="*/ 324028 w 5477186"/>
                <a:gd name="connsiteY221" fmla="*/ 2085975 h 2386012"/>
                <a:gd name="connsiteX222" fmla="*/ 304978 w 5477186"/>
                <a:gd name="connsiteY222" fmla="*/ 2095500 h 2386012"/>
                <a:gd name="connsiteX223" fmla="*/ 281165 w 5477186"/>
                <a:gd name="connsiteY223" fmla="*/ 2109787 h 2386012"/>
                <a:gd name="connsiteX224" fmla="*/ 262115 w 5477186"/>
                <a:gd name="connsiteY224" fmla="*/ 2114550 h 2386012"/>
                <a:gd name="connsiteX225" fmla="*/ 247828 w 5477186"/>
                <a:gd name="connsiteY225" fmla="*/ 2119312 h 2386012"/>
                <a:gd name="connsiteX226" fmla="*/ 233540 w 5477186"/>
                <a:gd name="connsiteY226" fmla="*/ 2128837 h 2386012"/>
                <a:gd name="connsiteX227" fmla="*/ 219253 w 5477186"/>
                <a:gd name="connsiteY227" fmla="*/ 2133600 h 2386012"/>
                <a:gd name="connsiteX228" fmla="*/ 171628 w 5477186"/>
                <a:gd name="connsiteY228" fmla="*/ 2166937 h 2386012"/>
                <a:gd name="connsiteX229" fmla="*/ 157340 w 5477186"/>
                <a:gd name="connsiteY229" fmla="*/ 2176462 h 2386012"/>
                <a:gd name="connsiteX230" fmla="*/ 128765 w 5477186"/>
                <a:gd name="connsiteY230" fmla="*/ 2195512 h 238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</a:cxnLst>
              <a:rect l="l" t="t" r="r" b="b"/>
              <a:pathLst>
                <a:path w="5477186" h="2386012">
                  <a:moveTo>
                    <a:pt x="128765" y="2195512"/>
                  </a:moveTo>
                  <a:cubicBezTo>
                    <a:pt x="120828" y="2201862"/>
                    <a:pt x="112603" y="2207868"/>
                    <a:pt x="104953" y="2214562"/>
                  </a:cubicBezTo>
                  <a:cubicBezTo>
                    <a:pt x="99884" y="2218997"/>
                    <a:pt x="95779" y="2224467"/>
                    <a:pt x="90665" y="2228850"/>
                  </a:cubicBezTo>
                  <a:cubicBezTo>
                    <a:pt x="84638" y="2234016"/>
                    <a:pt x="78074" y="2238523"/>
                    <a:pt x="71615" y="2243137"/>
                  </a:cubicBezTo>
                  <a:cubicBezTo>
                    <a:pt x="66957" y="2246464"/>
                    <a:pt x="61582" y="2248833"/>
                    <a:pt x="57328" y="2252662"/>
                  </a:cubicBezTo>
                  <a:cubicBezTo>
                    <a:pt x="27364" y="2279630"/>
                    <a:pt x="28880" y="2279479"/>
                    <a:pt x="9703" y="2305050"/>
                  </a:cubicBezTo>
                  <a:cubicBezTo>
                    <a:pt x="9174" y="2306636"/>
                    <a:pt x="-8288" y="2339975"/>
                    <a:pt x="4940" y="2347912"/>
                  </a:cubicBezTo>
                  <a:cubicBezTo>
                    <a:pt x="17854" y="2355661"/>
                    <a:pt x="33354" y="2357950"/>
                    <a:pt x="47803" y="2362200"/>
                  </a:cubicBezTo>
                  <a:cubicBezTo>
                    <a:pt x="60362" y="2365894"/>
                    <a:pt x="73023" y="2369383"/>
                    <a:pt x="85903" y="2371725"/>
                  </a:cubicBezTo>
                  <a:cubicBezTo>
                    <a:pt x="122235" y="2378331"/>
                    <a:pt x="158806" y="2381942"/>
                    <a:pt x="195440" y="2386012"/>
                  </a:cubicBezTo>
                  <a:lnTo>
                    <a:pt x="581203" y="2381250"/>
                  </a:lnTo>
                  <a:cubicBezTo>
                    <a:pt x="593999" y="2380962"/>
                    <a:pt x="606592" y="2377982"/>
                    <a:pt x="619303" y="2376487"/>
                  </a:cubicBezTo>
                  <a:lnTo>
                    <a:pt x="662165" y="2371725"/>
                  </a:lnTo>
                  <a:cubicBezTo>
                    <a:pt x="681215" y="2366962"/>
                    <a:pt x="700167" y="2361789"/>
                    <a:pt x="719315" y="2357437"/>
                  </a:cubicBezTo>
                  <a:cubicBezTo>
                    <a:pt x="735102" y="2353849"/>
                    <a:pt x="751234" y="2351839"/>
                    <a:pt x="766940" y="2347912"/>
                  </a:cubicBezTo>
                  <a:cubicBezTo>
                    <a:pt x="789364" y="2342306"/>
                    <a:pt x="811191" y="2334468"/>
                    <a:pt x="833615" y="2328862"/>
                  </a:cubicBezTo>
                  <a:cubicBezTo>
                    <a:pt x="846315" y="2325687"/>
                    <a:pt x="859387" y="2323740"/>
                    <a:pt x="871715" y="2319337"/>
                  </a:cubicBezTo>
                  <a:cubicBezTo>
                    <a:pt x="881744" y="2315755"/>
                    <a:pt x="890351" y="2308873"/>
                    <a:pt x="900290" y="2305050"/>
                  </a:cubicBezTo>
                  <a:cubicBezTo>
                    <a:pt x="911077" y="2300901"/>
                    <a:pt x="922766" y="2299475"/>
                    <a:pt x="933628" y="2295525"/>
                  </a:cubicBezTo>
                  <a:cubicBezTo>
                    <a:pt x="940300" y="2293099"/>
                    <a:pt x="945943" y="2288245"/>
                    <a:pt x="952678" y="2286000"/>
                  </a:cubicBezTo>
                  <a:cubicBezTo>
                    <a:pt x="982987" y="2275897"/>
                    <a:pt x="997545" y="2275629"/>
                    <a:pt x="1028878" y="2271712"/>
                  </a:cubicBezTo>
                  <a:cubicBezTo>
                    <a:pt x="1056659" y="2265362"/>
                    <a:pt x="1098728" y="2253456"/>
                    <a:pt x="1119365" y="2247900"/>
                  </a:cubicBezTo>
                  <a:cubicBezTo>
                    <a:pt x="1140002" y="2242344"/>
                    <a:pt x="1141491" y="2241178"/>
                    <a:pt x="1152703" y="2238375"/>
                  </a:cubicBezTo>
                  <a:cubicBezTo>
                    <a:pt x="1160556" y="2236412"/>
                    <a:pt x="1168424" y="2233843"/>
                    <a:pt x="1176515" y="2233612"/>
                  </a:cubicBezTo>
                  <a:cubicBezTo>
                    <a:pt x="1279673" y="2230665"/>
                    <a:pt x="1382890" y="2230437"/>
                    <a:pt x="1486078" y="2228850"/>
                  </a:cubicBezTo>
                  <a:cubicBezTo>
                    <a:pt x="1502628" y="2227195"/>
                    <a:pt x="1542589" y="2224247"/>
                    <a:pt x="1562278" y="2219325"/>
                  </a:cubicBezTo>
                  <a:cubicBezTo>
                    <a:pt x="1619640" y="2204985"/>
                    <a:pt x="1563800" y="2216706"/>
                    <a:pt x="1614665" y="2195512"/>
                  </a:cubicBezTo>
                  <a:cubicBezTo>
                    <a:pt x="1625333" y="2191067"/>
                    <a:pt x="1637158" y="2189982"/>
                    <a:pt x="1648003" y="2185987"/>
                  </a:cubicBezTo>
                  <a:cubicBezTo>
                    <a:pt x="1731140" y="2155358"/>
                    <a:pt x="1677654" y="2167675"/>
                    <a:pt x="1728965" y="2157412"/>
                  </a:cubicBezTo>
                  <a:cubicBezTo>
                    <a:pt x="1794046" y="2129522"/>
                    <a:pt x="1732136" y="2154961"/>
                    <a:pt x="1790878" y="2133600"/>
                  </a:cubicBezTo>
                  <a:cubicBezTo>
                    <a:pt x="1798912" y="2130678"/>
                    <a:pt x="1806502" y="2126532"/>
                    <a:pt x="1814690" y="2124075"/>
                  </a:cubicBezTo>
                  <a:cubicBezTo>
                    <a:pt x="1822443" y="2121749"/>
                    <a:pt x="1830750" y="2121638"/>
                    <a:pt x="1838503" y="2119312"/>
                  </a:cubicBezTo>
                  <a:cubicBezTo>
                    <a:pt x="1846691" y="2116855"/>
                    <a:pt x="1854254" y="2112632"/>
                    <a:pt x="1862315" y="2109787"/>
                  </a:cubicBezTo>
                  <a:cubicBezTo>
                    <a:pt x="1881251" y="2103104"/>
                    <a:pt x="1900415" y="2097087"/>
                    <a:pt x="1919465" y="2090737"/>
                  </a:cubicBezTo>
                  <a:cubicBezTo>
                    <a:pt x="1928990" y="2087562"/>
                    <a:pt x="1938136" y="2082862"/>
                    <a:pt x="1948040" y="2081212"/>
                  </a:cubicBezTo>
                  <a:cubicBezTo>
                    <a:pt x="2007029" y="2071381"/>
                    <a:pt x="1943520" y="2082746"/>
                    <a:pt x="2014715" y="2066925"/>
                  </a:cubicBezTo>
                  <a:cubicBezTo>
                    <a:pt x="2030519" y="2063413"/>
                    <a:pt x="2046498" y="2060735"/>
                    <a:pt x="2062340" y="2057400"/>
                  </a:cubicBezTo>
                  <a:cubicBezTo>
                    <a:pt x="2076662" y="2054385"/>
                    <a:pt x="2091004" y="2051425"/>
                    <a:pt x="2105203" y="2047875"/>
                  </a:cubicBezTo>
                  <a:cubicBezTo>
                    <a:pt x="2116415" y="2045072"/>
                    <a:pt x="2127080" y="2039845"/>
                    <a:pt x="2138540" y="2038350"/>
                  </a:cubicBezTo>
                  <a:cubicBezTo>
                    <a:pt x="2163776" y="2035058"/>
                    <a:pt x="2189360" y="2035467"/>
                    <a:pt x="2214740" y="2033587"/>
                  </a:cubicBezTo>
                  <a:cubicBezTo>
                    <a:pt x="2232227" y="2032292"/>
                    <a:pt x="2249718" y="2030914"/>
                    <a:pt x="2267128" y="2028825"/>
                  </a:cubicBezTo>
                  <a:cubicBezTo>
                    <a:pt x="2396145" y="2013344"/>
                    <a:pt x="2270246" y="2023538"/>
                    <a:pt x="2405240" y="2014537"/>
                  </a:cubicBezTo>
                  <a:cubicBezTo>
                    <a:pt x="2413178" y="2011362"/>
                    <a:pt x="2420759" y="2007085"/>
                    <a:pt x="2429053" y="2005012"/>
                  </a:cubicBezTo>
                  <a:cubicBezTo>
                    <a:pt x="2439943" y="2002290"/>
                    <a:pt x="2451318" y="2002095"/>
                    <a:pt x="2462390" y="2000250"/>
                  </a:cubicBezTo>
                  <a:cubicBezTo>
                    <a:pt x="2487856" y="1996006"/>
                    <a:pt x="2556040" y="1979164"/>
                    <a:pt x="2562403" y="1976437"/>
                  </a:cubicBezTo>
                  <a:cubicBezTo>
                    <a:pt x="2573515" y="1971675"/>
                    <a:pt x="2584354" y="1966216"/>
                    <a:pt x="2595740" y="1962150"/>
                  </a:cubicBezTo>
                  <a:cubicBezTo>
                    <a:pt x="2606624" y="1958263"/>
                    <a:pt x="2618347" y="1956917"/>
                    <a:pt x="2629078" y="1952625"/>
                  </a:cubicBezTo>
                  <a:cubicBezTo>
                    <a:pt x="2642261" y="1947352"/>
                    <a:pt x="2653525" y="1937476"/>
                    <a:pt x="2667178" y="1933575"/>
                  </a:cubicBezTo>
                  <a:cubicBezTo>
                    <a:pt x="2686568" y="1928035"/>
                    <a:pt x="2710055" y="1921846"/>
                    <a:pt x="2729090" y="1914525"/>
                  </a:cubicBezTo>
                  <a:cubicBezTo>
                    <a:pt x="2780361" y="1894805"/>
                    <a:pt x="2745351" y="1907817"/>
                    <a:pt x="2791003" y="1881187"/>
                  </a:cubicBezTo>
                  <a:cubicBezTo>
                    <a:pt x="2800202" y="1875821"/>
                    <a:pt x="2810229" y="1871999"/>
                    <a:pt x="2819578" y="1866900"/>
                  </a:cubicBezTo>
                  <a:cubicBezTo>
                    <a:pt x="2827704" y="1862467"/>
                    <a:pt x="2835540" y="1857518"/>
                    <a:pt x="2843390" y="1852612"/>
                  </a:cubicBezTo>
                  <a:cubicBezTo>
                    <a:pt x="2848244" y="1849578"/>
                    <a:pt x="2852318" y="1845097"/>
                    <a:pt x="2857678" y="1843087"/>
                  </a:cubicBezTo>
                  <a:cubicBezTo>
                    <a:pt x="2865257" y="1840245"/>
                    <a:pt x="2873553" y="1839912"/>
                    <a:pt x="2881490" y="1838325"/>
                  </a:cubicBezTo>
                  <a:cubicBezTo>
                    <a:pt x="2927906" y="1807381"/>
                    <a:pt x="2898292" y="1824482"/>
                    <a:pt x="2967215" y="1795462"/>
                  </a:cubicBezTo>
                  <a:cubicBezTo>
                    <a:pt x="2978358" y="1790770"/>
                    <a:pt x="2988928" y="1784496"/>
                    <a:pt x="3000553" y="1781175"/>
                  </a:cubicBezTo>
                  <a:cubicBezTo>
                    <a:pt x="3011665" y="1778000"/>
                    <a:pt x="3022992" y="1775496"/>
                    <a:pt x="3033890" y="1771650"/>
                  </a:cubicBezTo>
                  <a:cubicBezTo>
                    <a:pt x="3050013" y="1765959"/>
                    <a:pt x="3064928" y="1756747"/>
                    <a:pt x="3081515" y="1752600"/>
                  </a:cubicBezTo>
                  <a:cubicBezTo>
                    <a:pt x="3094215" y="1749425"/>
                    <a:pt x="3107196" y="1747215"/>
                    <a:pt x="3119615" y="1743075"/>
                  </a:cubicBezTo>
                  <a:cubicBezTo>
                    <a:pt x="3131085" y="1739252"/>
                    <a:pt x="3141567" y="1732853"/>
                    <a:pt x="3152953" y="1728787"/>
                  </a:cubicBezTo>
                  <a:cubicBezTo>
                    <a:pt x="3163837" y="1724900"/>
                    <a:pt x="3175178" y="1722437"/>
                    <a:pt x="3186290" y="1719262"/>
                  </a:cubicBezTo>
                  <a:cubicBezTo>
                    <a:pt x="3195815" y="1712912"/>
                    <a:pt x="3204926" y="1705892"/>
                    <a:pt x="3214865" y="1700212"/>
                  </a:cubicBezTo>
                  <a:cubicBezTo>
                    <a:pt x="3234135" y="1689201"/>
                    <a:pt x="3255723" y="1679293"/>
                    <a:pt x="3276778" y="1671637"/>
                  </a:cubicBezTo>
                  <a:cubicBezTo>
                    <a:pt x="3286214" y="1668206"/>
                    <a:pt x="3295667" y="1664754"/>
                    <a:pt x="3305353" y="1662112"/>
                  </a:cubicBezTo>
                  <a:cubicBezTo>
                    <a:pt x="3330612" y="1655223"/>
                    <a:pt x="3356379" y="1650255"/>
                    <a:pt x="3381553" y="1643062"/>
                  </a:cubicBezTo>
                  <a:cubicBezTo>
                    <a:pt x="3427196" y="1630021"/>
                    <a:pt x="3403422" y="1634970"/>
                    <a:pt x="3452990" y="1628775"/>
                  </a:cubicBezTo>
                  <a:cubicBezTo>
                    <a:pt x="3494265" y="1630362"/>
                    <a:pt x="3535585" y="1631038"/>
                    <a:pt x="3576815" y="1633537"/>
                  </a:cubicBezTo>
                  <a:cubicBezTo>
                    <a:pt x="3588020" y="1634216"/>
                    <a:pt x="3598966" y="1637368"/>
                    <a:pt x="3610153" y="1638300"/>
                  </a:cubicBezTo>
                  <a:cubicBezTo>
                    <a:pt x="3656140" y="1642132"/>
                    <a:pt x="3748265" y="1647825"/>
                    <a:pt x="3748265" y="1647825"/>
                  </a:cubicBezTo>
                  <a:cubicBezTo>
                    <a:pt x="3767315" y="1651000"/>
                    <a:pt x="3786111" y="1656765"/>
                    <a:pt x="3805415" y="1657350"/>
                  </a:cubicBezTo>
                  <a:cubicBezTo>
                    <a:pt x="3839518" y="1658383"/>
                    <a:pt x="3898326" y="1655178"/>
                    <a:pt x="3938765" y="1647825"/>
                  </a:cubicBezTo>
                  <a:cubicBezTo>
                    <a:pt x="3945205" y="1646654"/>
                    <a:pt x="3951425" y="1644482"/>
                    <a:pt x="3957815" y="1643062"/>
                  </a:cubicBezTo>
                  <a:cubicBezTo>
                    <a:pt x="3979084" y="1638336"/>
                    <a:pt x="4024896" y="1630510"/>
                    <a:pt x="4038778" y="1628775"/>
                  </a:cubicBezTo>
                  <a:cubicBezTo>
                    <a:pt x="4057746" y="1626404"/>
                    <a:pt x="4076898" y="1625824"/>
                    <a:pt x="4095928" y="1624012"/>
                  </a:cubicBezTo>
                  <a:cubicBezTo>
                    <a:pt x="4110238" y="1622649"/>
                    <a:pt x="4124503" y="1620837"/>
                    <a:pt x="4138790" y="1619250"/>
                  </a:cubicBezTo>
                  <a:lnTo>
                    <a:pt x="4424540" y="1624012"/>
                  </a:lnTo>
                  <a:cubicBezTo>
                    <a:pt x="4462660" y="1625071"/>
                    <a:pt x="4511391" y="1632612"/>
                    <a:pt x="4548365" y="1638300"/>
                  </a:cubicBezTo>
                  <a:cubicBezTo>
                    <a:pt x="4588090" y="1644412"/>
                    <a:pt x="4628193" y="1648631"/>
                    <a:pt x="4667428" y="1657350"/>
                  </a:cubicBezTo>
                  <a:cubicBezTo>
                    <a:pt x="4721691" y="1669408"/>
                    <a:pt x="4768371" y="1679388"/>
                    <a:pt x="4824590" y="1695450"/>
                  </a:cubicBezTo>
                  <a:cubicBezTo>
                    <a:pt x="4835703" y="1698625"/>
                    <a:pt x="4847323" y="1700380"/>
                    <a:pt x="4857928" y="1704975"/>
                  </a:cubicBezTo>
                  <a:cubicBezTo>
                    <a:pt x="4895065" y="1721067"/>
                    <a:pt x="4929069" y="1744563"/>
                    <a:pt x="4967465" y="1757362"/>
                  </a:cubicBezTo>
                  <a:lnTo>
                    <a:pt x="5067478" y="1790700"/>
                  </a:lnTo>
                  <a:cubicBezTo>
                    <a:pt x="5081765" y="1795462"/>
                    <a:pt x="5096498" y="1799055"/>
                    <a:pt x="5110340" y="1804987"/>
                  </a:cubicBezTo>
                  <a:cubicBezTo>
                    <a:pt x="5132565" y="1814512"/>
                    <a:pt x="5153557" y="1827697"/>
                    <a:pt x="5177015" y="1833562"/>
                  </a:cubicBezTo>
                  <a:cubicBezTo>
                    <a:pt x="5267414" y="1856162"/>
                    <a:pt x="5227657" y="1846932"/>
                    <a:pt x="5296078" y="1862137"/>
                  </a:cubicBezTo>
                  <a:cubicBezTo>
                    <a:pt x="5318303" y="1858962"/>
                    <a:pt x="5342673" y="1862652"/>
                    <a:pt x="5362753" y="1852612"/>
                  </a:cubicBezTo>
                  <a:cubicBezTo>
                    <a:pt x="5376952" y="1845512"/>
                    <a:pt x="5381649" y="1827095"/>
                    <a:pt x="5391328" y="1814512"/>
                  </a:cubicBezTo>
                  <a:cubicBezTo>
                    <a:pt x="5397526" y="1806455"/>
                    <a:pt x="5410378" y="1790700"/>
                    <a:pt x="5410378" y="1790700"/>
                  </a:cubicBezTo>
                  <a:cubicBezTo>
                    <a:pt x="5431859" y="1736998"/>
                    <a:pt x="5425282" y="1759663"/>
                    <a:pt x="5434190" y="1724025"/>
                  </a:cubicBezTo>
                  <a:cubicBezTo>
                    <a:pt x="5435778" y="1660525"/>
                    <a:pt x="5436645" y="1597003"/>
                    <a:pt x="5438953" y="1533525"/>
                  </a:cubicBezTo>
                  <a:cubicBezTo>
                    <a:pt x="5439820" y="1509675"/>
                    <a:pt x="5440628" y="1485752"/>
                    <a:pt x="5443715" y="1462087"/>
                  </a:cubicBezTo>
                  <a:cubicBezTo>
                    <a:pt x="5445408" y="1449106"/>
                    <a:pt x="5451088" y="1436900"/>
                    <a:pt x="5453240" y="1423987"/>
                  </a:cubicBezTo>
                  <a:cubicBezTo>
                    <a:pt x="5457448" y="1398738"/>
                    <a:pt x="5459145" y="1373127"/>
                    <a:pt x="5462765" y="1347787"/>
                  </a:cubicBezTo>
                  <a:cubicBezTo>
                    <a:pt x="5468673" y="1306437"/>
                    <a:pt x="5465327" y="1325457"/>
                    <a:pt x="5472290" y="1290637"/>
                  </a:cubicBezTo>
                  <a:cubicBezTo>
                    <a:pt x="5473878" y="1255712"/>
                    <a:pt x="5477973" y="1220811"/>
                    <a:pt x="5477053" y="1185862"/>
                  </a:cubicBezTo>
                  <a:cubicBezTo>
                    <a:pt x="5474674" y="1095449"/>
                    <a:pt x="5470687" y="1135514"/>
                    <a:pt x="5458003" y="1076325"/>
                  </a:cubicBezTo>
                  <a:cubicBezTo>
                    <a:pt x="5448202" y="1030587"/>
                    <a:pt x="5459828" y="1054768"/>
                    <a:pt x="5443715" y="1009650"/>
                  </a:cubicBezTo>
                  <a:cubicBezTo>
                    <a:pt x="5439649" y="998264"/>
                    <a:pt x="5434604" y="987238"/>
                    <a:pt x="5429428" y="976312"/>
                  </a:cubicBezTo>
                  <a:cubicBezTo>
                    <a:pt x="5420311" y="957064"/>
                    <a:pt x="5406019" y="939825"/>
                    <a:pt x="5400853" y="919162"/>
                  </a:cubicBezTo>
                  <a:cubicBezTo>
                    <a:pt x="5394098" y="892144"/>
                    <a:pt x="5390004" y="873968"/>
                    <a:pt x="5381803" y="847725"/>
                  </a:cubicBezTo>
                  <a:cubicBezTo>
                    <a:pt x="5377311" y="833350"/>
                    <a:pt x="5371765" y="819311"/>
                    <a:pt x="5367515" y="804862"/>
                  </a:cubicBezTo>
                  <a:cubicBezTo>
                    <a:pt x="5363821" y="792303"/>
                    <a:pt x="5361586" y="779349"/>
                    <a:pt x="5357990" y="766762"/>
                  </a:cubicBezTo>
                  <a:cubicBezTo>
                    <a:pt x="5355232" y="757108"/>
                    <a:pt x="5355609" y="758824"/>
                    <a:pt x="5348465" y="738187"/>
                  </a:cubicBezTo>
                  <a:cubicBezTo>
                    <a:pt x="5341321" y="717550"/>
                    <a:pt x="5327034" y="673893"/>
                    <a:pt x="5315128" y="642937"/>
                  </a:cubicBezTo>
                  <a:cubicBezTo>
                    <a:pt x="5303222" y="611981"/>
                    <a:pt x="5285759" y="573088"/>
                    <a:pt x="5277028" y="552450"/>
                  </a:cubicBezTo>
                  <a:cubicBezTo>
                    <a:pt x="5268297" y="531812"/>
                    <a:pt x="5267343" y="530292"/>
                    <a:pt x="5262740" y="519112"/>
                  </a:cubicBezTo>
                  <a:cubicBezTo>
                    <a:pt x="5256230" y="503302"/>
                    <a:pt x="5256390" y="494506"/>
                    <a:pt x="5243690" y="471487"/>
                  </a:cubicBezTo>
                  <a:cubicBezTo>
                    <a:pt x="5230990" y="448468"/>
                    <a:pt x="5202415" y="405606"/>
                    <a:pt x="5186540" y="381000"/>
                  </a:cubicBezTo>
                  <a:cubicBezTo>
                    <a:pt x="5170665" y="356394"/>
                    <a:pt x="5169948" y="349268"/>
                    <a:pt x="5148440" y="323850"/>
                  </a:cubicBezTo>
                  <a:cubicBezTo>
                    <a:pt x="5139739" y="313567"/>
                    <a:pt x="5128395" y="305701"/>
                    <a:pt x="5119865" y="295275"/>
                  </a:cubicBezTo>
                  <a:cubicBezTo>
                    <a:pt x="5114003" y="288111"/>
                    <a:pt x="5111361" y="278690"/>
                    <a:pt x="5105578" y="271462"/>
                  </a:cubicBezTo>
                  <a:cubicBezTo>
                    <a:pt x="5095380" y="258715"/>
                    <a:pt x="5059042" y="227036"/>
                    <a:pt x="5048428" y="219075"/>
                  </a:cubicBezTo>
                  <a:cubicBezTo>
                    <a:pt x="5041023" y="213521"/>
                    <a:pt x="5032198" y="210096"/>
                    <a:pt x="5024615" y="204787"/>
                  </a:cubicBezTo>
                  <a:cubicBezTo>
                    <a:pt x="5016288" y="198958"/>
                    <a:pt x="5009564" y="190891"/>
                    <a:pt x="5000803" y="185737"/>
                  </a:cubicBezTo>
                  <a:cubicBezTo>
                    <a:pt x="4960943" y="162290"/>
                    <a:pt x="4910671" y="142658"/>
                    <a:pt x="4867453" y="128587"/>
                  </a:cubicBezTo>
                  <a:cubicBezTo>
                    <a:pt x="4824945" y="114747"/>
                    <a:pt x="4780723" y="106183"/>
                    <a:pt x="4738865" y="90487"/>
                  </a:cubicBezTo>
                  <a:cubicBezTo>
                    <a:pt x="4664611" y="62643"/>
                    <a:pt x="4729010" y="87652"/>
                    <a:pt x="4615040" y="38100"/>
                  </a:cubicBezTo>
                  <a:cubicBezTo>
                    <a:pt x="4607200" y="34691"/>
                    <a:pt x="4599691" y="29784"/>
                    <a:pt x="4591228" y="28575"/>
                  </a:cubicBezTo>
                  <a:cubicBezTo>
                    <a:pt x="4580115" y="26987"/>
                    <a:pt x="4568934" y="25820"/>
                    <a:pt x="4557890" y="23812"/>
                  </a:cubicBezTo>
                  <a:cubicBezTo>
                    <a:pt x="4551450" y="22641"/>
                    <a:pt x="4545345" y="19773"/>
                    <a:pt x="4538840" y="19050"/>
                  </a:cubicBezTo>
                  <a:cubicBezTo>
                    <a:pt x="4516695" y="16589"/>
                    <a:pt x="4494355" y="16304"/>
                    <a:pt x="4472165" y="14287"/>
                  </a:cubicBezTo>
                  <a:cubicBezTo>
                    <a:pt x="4459419" y="13128"/>
                    <a:pt x="4446779" y="10992"/>
                    <a:pt x="4434065" y="9525"/>
                  </a:cubicBezTo>
                  <a:lnTo>
                    <a:pt x="4348340" y="0"/>
                  </a:lnTo>
                  <a:lnTo>
                    <a:pt x="4057828" y="9525"/>
                  </a:lnTo>
                  <a:cubicBezTo>
                    <a:pt x="4021034" y="11148"/>
                    <a:pt x="4032271" y="11887"/>
                    <a:pt x="4005440" y="23812"/>
                  </a:cubicBezTo>
                  <a:cubicBezTo>
                    <a:pt x="3982438" y="34035"/>
                    <a:pt x="3978774" y="31906"/>
                    <a:pt x="3957815" y="47625"/>
                  </a:cubicBezTo>
                  <a:cubicBezTo>
                    <a:pt x="3952427" y="51666"/>
                    <a:pt x="3947963" y="56843"/>
                    <a:pt x="3943528" y="61912"/>
                  </a:cubicBezTo>
                  <a:cubicBezTo>
                    <a:pt x="3923776" y="84486"/>
                    <a:pt x="3925081" y="84719"/>
                    <a:pt x="3910190" y="109537"/>
                  </a:cubicBezTo>
                  <a:cubicBezTo>
                    <a:pt x="3898592" y="155931"/>
                    <a:pt x="3905527" y="135482"/>
                    <a:pt x="3891140" y="171450"/>
                  </a:cubicBezTo>
                  <a:cubicBezTo>
                    <a:pt x="3889251" y="180895"/>
                    <a:pt x="3884980" y="204217"/>
                    <a:pt x="3881615" y="214312"/>
                  </a:cubicBezTo>
                  <a:cubicBezTo>
                    <a:pt x="3878911" y="222422"/>
                    <a:pt x="3875265" y="230187"/>
                    <a:pt x="3872090" y="238125"/>
                  </a:cubicBezTo>
                  <a:cubicBezTo>
                    <a:pt x="3870663" y="245260"/>
                    <a:pt x="3865556" y="272760"/>
                    <a:pt x="3862565" y="280987"/>
                  </a:cubicBezTo>
                  <a:cubicBezTo>
                    <a:pt x="3846084" y="326310"/>
                    <a:pt x="3851262" y="303594"/>
                    <a:pt x="3829228" y="347662"/>
                  </a:cubicBezTo>
                  <a:cubicBezTo>
                    <a:pt x="3820601" y="364915"/>
                    <a:pt x="3817549" y="387378"/>
                    <a:pt x="3800653" y="400050"/>
                  </a:cubicBezTo>
                  <a:cubicBezTo>
                    <a:pt x="3794303" y="404812"/>
                    <a:pt x="3787577" y="409110"/>
                    <a:pt x="3781603" y="414337"/>
                  </a:cubicBezTo>
                  <a:cubicBezTo>
                    <a:pt x="3753188" y="439200"/>
                    <a:pt x="3774717" y="430346"/>
                    <a:pt x="3743503" y="438150"/>
                  </a:cubicBezTo>
                  <a:cubicBezTo>
                    <a:pt x="3703620" y="478032"/>
                    <a:pt x="3723641" y="463401"/>
                    <a:pt x="3686353" y="485775"/>
                  </a:cubicBezTo>
                  <a:cubicBezTo>
                    <a:pt x="3678415" y="496887"/>
                    <a:pt x="3671282" y="508621"/>
                    <a:pt x="3662540" y="519112"/>
                  </a:cubicBezTo>
                  <a:cubicBezTo>
                    <a:pt x="3655354" y="527736"/>
                    <a:pt x="3645366" y="533873"/>
                    <a:pt x="3638728" y="542925"/>
                  </a:cubicBezTo>
                  <a:cubicBezTo>
                    <a:pt x="3627780" y="557854"/>
                    <a:pt x="3621261" y="575739"/>
                    <a:pt x="3610153" y="590550"/>
                  </a:cubicBezTo>
                  <a:lnTo>
                    <a:pt x="3581578" y="628650"/>
                  </a:lnTo>
                  <a:cubicBezTo>
                    <a:pt x="3576815" y="635000"/>
                    <a:pt x="3572903" y="642087"/>
                    <a:pt x="3567290" y="647700"/>
                  </a:cubicBezTo>
                  <a:cubicBezTo>
                    <a:pt x="3548240" y="666750"/>
                    <a:pt x="3530415" y="687110"/>
                    <a:pt x="3510140" y="704850"/>
                  </a:cubicBezTo>
                  <a:cubicBezTo>
                    <a:pt x="3497440" y="715962"/>
                    <a:pt x="3483973" y="726254"/>
                    <a:pt x="3472040" y="738187"/>
                  </a:cubicBezTo>
                  <a:cubicBezTo>
                    <a:pt x="3463273" y="746954"/>
                    <a:pt x="3457495" y="758525"/>
                    <a:pt x="3448228" y="766762"/>
                  </a:cubicBezTo>
                  <a:cubicBezTo>
                    <a:pt x="3442922" y="771479"/>
                    <a:pt x="3435384" y="772839"/>
                    <a:pt x="3429178" y="776287"/>
                  </a:cubicBezTo>
                  <a:cubicBezTo>
                    <a:pt x="3421086" y="780783"/>
                    <a:pt x="3413215" y="785669"/>
                    <a:pt x="3405365" y="790575"/>
                  </a:cubicBezTo>
                  <a:cubicBezTo>
                    <a:pt x="3400511" y="793609"/>
                    <a:pt x="3396048" y="797260"/>
                    <a:pt x="3391078" y="800100"/>
                  </a:cubicBezTo>
                  <a:cubicBezTo>
                    <a:pt x="3384914" y="803622"/>
                    <a:pt x="3378048" y="805862"/>
                    <a:pt x="3372028" y="809625"/>
                  </a:cubicBezTo>
                  <a:cubicBezTo>
                    <a:pt x="3331757" y="834794"/>
                    <a:pt x="3375838" y="814768"/>
                    <a:pt x="3329165" y="833437"/>
                  </a:cubicBezTo>
                  <a:cubicBezTo>
                    <a:pt x="3308327" y="864695"/>
                    <a:pt x="3335145" y="830802"/>
                    <a:pt x="3291065" y="857250"/>
                  </a:cubicBezTo>
                  <a:cubicBezTo>
                    <a:pt x="3215167" y="902789"/>
                    <a:pt x="3270921" y="876598"/>
                    <a:pt x="3219628" y="890587"/>
                  </a:cubicBezTo>
                  <a:cubicBezTo>
                    <a:pt x="3178426" y="901824"/>
                    <a:pt x="3201675" y="898700"/>
                    <a:pt x="3157715" y="914400"/>
                  </a:cubicBezTo>
                  <a:cubicBezTo>
                    <a:pt x="3146831" y="918287"/>
                    <a:pt x="3135678" y="921504"/>
                    <a:pt x="3124378" y="923925"/>
                  </a:cubicBezTo>
                  <a:cubicBezTo>
                    <a:pt x="3113402" y="926277"/>
                    <a:pt x="3102113" y="926842"/>
                    <a:pt x="3091040" y="928687"/>
                  </a:cubicBezTo>
                  <a:cubicBezTo>
                    <a:pt x="3083056" y="930018"/>
                    <a:pt x="3075081" y="931487"/>
                    <a:pt x="3067228" y="933450"/>
                  </a:cubicBezTo>
                  <a:cubicBezTo>
                    <a:pt x="3062358" y="934668"/>
                    <a:pt x="3057863" y="937227"/>
                    <a:pt x="3052940" y="938212"/>
                  </a:cubicBezTo>
                  <a:cubicBezTo>
                    <a:pt x="3034002" y="941999"/>
                    <a:pt x="3014728" y="943949"/>
                    <a:pt x="2995790" y="947737"/>
                  </a:cubicBezTo>
                  <a:cubicBezTo>
                    <a:pt x="2960971" y="954702"/>
                    <a:pt x="2979991" y="951355"/>
                    <a:pt x="2938640" y="957262"/>
                  </a:cubicBezTo>
                  <a:cubicBezTo>
                    <a:pt x="2924353" y="962025"/>
                    <a:pt x="2909621" y="965618"/>
                    <a:pt x="2895778" y="971550"/>
                  </a:cubicBezTo>
                  <a:cubicBezTo>
                    <a:pt x="2857826" y="987814"/>
                    <a:pt x="2873910" y="982013"/>
                    <a:pt x="2848153" y="990600"/>
                  </a:cubicBezTo>
                  <a:cubicBezTo>
                    <a:pt x="2844978" y="995362"/>
                    <a:pt x="2843572" y="1002003"/>
                    <a:pt x="2838628" y="1004887"/>
                  </a:cubicBezTo>
                  <a:cubicBezTo>
                    <a:pt x="2823859" y="1013502"/>
                    <a:pt x="2805664" y="1015140"/>
                    <a:pt x="2791003" y="1023937"/>
                  </a:cubicBezTo>
                  <a:cubicBezTo>
                    <a:pt x="2758581" y="1043391"/>
                    <a:pt x="2775972" y="1035298"/>
                    <a:pt x="2738615" y="1047750"/>
                  </a:cubicBezTo>
                  <a:cubicBezTo>
                    <a:pt x="2732265" y="1052512"/>
                    <a:pt x="2726791" y="1058753"/>
                    <a:pt x="2719565" y="1062037"/>
                  </a:cubicBezTo>
                  <a:cubicBezTo>
                    <a:pt x="2671512" y="1083879"/>
                    <a:pt x="2698930" y="1056082"/>
                    <a:pt x="2652890" y="1090612"/>
                  </a:cubicBezTo>
                  <a:cubicBezTo>
                    <a:pt x="2637597" y="1102082"/>
                    <a:pt x="2625032" y="1116867"/>
                    <a:pt x="2610028" y="1128712"/>
                  </a:cubicBezTo>
                  <a:cubicBezTo>
                    <a:pt x="2594819" y="1140720"/>
                    <a:pt x="2576106" y="1148348"/>
                    <a:pt x="2562403" y="1162050"/>
                  </a:cubicBezTo>
                  <a:cubicBezTo>
                    <a:pt x="2543684" y="1180767"/>
                    <a:pt x="2530941" y="1194690"/>
                    <a:pt x="2505253" y="1209675"/>
                  </a:cubicBezTo>
                  <a:cubicBezTo>
                    <a:pt x="2456760" y="1237962"/>
                    <a:pt x="2450419" y="1245415"/>
                    <a:pt x="2400478" y="1262062"/>
                  </a:cubicBezTo>
                  <a:cubicBezTo>
                    <a:pt x="2388059" y="1266202"/>
                    <a:pt x="2374797" y="1267447"/>
                    <a:pt x="2362378" y="1271587"/>
                  </a:cubicBezTo>
                  <a:cubicBezTo>
                    <a:pt x="2346158" y="1276994"/>
                    <a:pt x="2331193" y="1285940"/>
                    <a:pt x="2314753" y="1290637"/>
                  </a:cubicBezTo>
                  <a:cubicBezTo>
                    <a:pt x="2273632" y="1302386"/>
                    <a:pt x="2292748" y="1297895"/>
                    <a:pt x="2257603" y="1304925"/>
                  </a:cubicBezTo>
                  <a:lnTo>
                    <a:pt x="2090915" y="1295400"/>
                  </a:lnTo>
                  <a:cubicBezTo>
                    <a:pt x="2027471" y="1290868"/>
                    <a:pt x="2084518" y="1291846"/>
                    <a:pt x="2033765" y="1285875"/>
                  </a:cubicBezTo>
                  <a:cubicBezTo>
                    <a:pt x="2014780" y="1283641"/>
                    <a:pt x="1995665" y="1282700"/>
                    <a:pt x="1976615" y="1281112"/>
                  </a:cubicBezTo>
                  <a:cubicBezTo>
                    <a:pt x="1952803" y="1282700"/>
                    <a:pt x="1928779" y="1282335"/>
                    <a:pt x="1905178" y="1285875"/>
                  </a:cubicBezTo>
                  <a:cubicBezTo>
                    <a:pt x="1896723" y="1287143"/>
                    <a:pt x="1889659" y="1293327"/>
                    <a:pt x="1881365" y="1295400"/>
                  </a:cubicBezTo>
                  <a:cubicBezTo>
                    <a:pt x="1870475" y="1298122"/>
                    <a:pt x="1859140" y="1298575"/>
                    <a:pt x="1848028" y="1300162"/>
                  </a:cubicBezTo>
                  <a:cubicBezTo>
                    <a:pt x="1813444" y="1311691"/>
                    <a:pt x="1857940" y="1295185"/>
                    <a:pt x="1814690" y="1319212"/>
                  </a:cubicBezTo>
                  <a:cubicBezTo>
                    <a:pt x="1807217" y="1323364"/>
                    <a:pt x="1798351" y="1324585"/>
                    <a:pt x="1790878" y="1328737"/>
                  </a:cubicBezTo>
                  <a:cubicBezTo>
                    <a:pt x="1783939" y="1332592"/>
                    <a:pt x="1779081" y="1339801"/>
                    <a:pt x="1771828" y="1343025"/>
                  </a:cubicBezTo>
                  <a:cubicBezTo>
                    <a:pt x="1764431" y="1346313"/>
                    <a:pt x="1755953" y="1346200"/>
                    <a:pt x="1748015" y="1347787"/>
                  </a:cubicBezTo>
                  <a:cubicBezTo>
                    <a:pt x="1741665" y="1350962"/>
                    <a:pt x="1742459" y="1351756"/>
                    <a:pt x="1728965" y="1357312"/>
                  </a:cubicBezTo>
                  <a:cubicBezTo>
                    <a:pt x="1715471" y="1362868"/>
                    <a:pt x="1679753" y="1375569"/>
                    <a:pt x="1667053" y="1381125"/>
                  </a:cubicBezTo>
                  <a:cubicBezTo>
                    <a:pt x="1662290" y="1384300"/>
                    <a:pt x="1657162" y="1386986"/>
                    <a:pt x="1652765" y="1390650"/>
                  </a:cubicBezTo>
                  <a:cubicBezTo>
                    <a:pt x="1647591" y="1394962"/>
                    <a:pt x="1644326" y="1401595"/>
                    <a:pt x="1638478" y="1404937"/>
                  </a:cubicBezTo>
                  <a:cubicBezTo>
                    <a:pt x="1632795" y="1408184"/>
                    <a:pt x="1625444" y="1407122"/>
                    <a:pt x="1619428" y="1409700"/>
                  </a:cubicBezTo>
                  <a:cubicBezTo>
                    <a:pt x="1603114" y="1416692"/>
                    <a:pt x="1587022" y="1424380"/>
                    <a:pt x="1571803" y="1433512"/>
                  </a:cubicBezTo>
                  <a:cubicBezTo>
                    <a:pt x="1548866" y="1447274"/>
                    <a:pt x="1544757" y="1450568"/>
                    <a:pt x="1519415" y="1462087"/>
                  </a:cubicBezTo>
                  <a:cubicBezTo>
                    <a:pt x="1511632" y="1465624"/>
                    <a:pt x="1503338" y="1467972"/>
                    <a:pt x="1495603" y="1471612"/>
                  </a:cubicBezTo>
                  <a:cubicBezTo>
                    <a:pt x="1476332" y="1480681"/>
                    <a:pt x="1458932" y="1494336"/>
                    <a:pt x="1438453" y="1500187"/>
                  </a:cubicBezTo>
                  <a:cubicBezTo>
                    <a:pt x="1413161" y="1507413"/>
                    <a:pt x="1400703" y="1510450"/>
                    <a:pt x="1376540" y="1519237"/>
                  </a:cubicBezTo>
                  <a:cubicBezTo>
                    <a:pt x="1368506" y="1522159"/>
                    <a:pt x="1360789" y="1525917"/>
                    <a:pt x="1352728" y="1528762"/>
                  </a:cubicBezTo>
                  <a:cubicBezTo>
                    <a:pt x="1312258" y="1543045"/>
                    <a:pt x="1288066" y="1550302"/>
                    <a:pt x="1247953" y="1562100"/>
                  </a:cubicBezTo>
                  <a:lnTo>
                    <a:pt x="1214615" y="1571625"/>
                  </a:lnTo>
                  <a:cubicBezTo>
                    <a:pt x="1209853" y="1574800"/>
                    <a:pt x="1205642" y="1579024"/>
                    <a:pt x="1200328" y="1581150"/>
                  </a:cubicBezTo>
                  <a:cubicBezTo>
                    <a:pt x="1159273" y="1597572"/>
                    <a:pt x="1147246" y="1594399"/>
                    <a:pt x="1114603" y="1614487"/>
                  </a:cubicBezTo>
                  <a:cubicBezTo>
                    <a:pt x="1102972" y="1621644"/>
                    <a:pt x="1093480" y="1632193"/>
                    <a:pt x="1081265" y="1638300"/>
                  </a:cubicBezTo>
                  <a:cubicBezTo>
                    <a:pt x="1070928" y="1643469"/>
                    <a:pt x="1058551" y="1643272"/>
                    <a:pt x="1047928" y="1647825"/>
                  </a:cubicBezTo>
                  <a:cubicBezTo>
                    <a:pt x="1036164" y="1652867"/>
                    <a:pt x="1026038" y="1661151"/>
                    <a:pt x="1014590" y="1666875"/>
                  </a:cubicBezTo>
                  <a:cubicBezTo>
                    <a:pt x="1000606" y="1673867"/>
                    <a:pt x="985546" y="1678610"/>
                    <a:pt x="971728" y="1685925"/>
                  </a:cubicBezTo>
                  <a:cubicBezTo>
                    <a:pt x="958492" y="1692932"/>
                    <a:pt x="947023" y="1703039"/>
                    <a:pt x="933628" y="1709737"/>
                  </a:cubicBezTo>
                  <a:cubicBezTo>
                    <a:pt x="865309" y="1743897"/>
                    <a:pt x="923557" y="1705293"/>
                    <a:pt x="866953" y="1738312"/>
                  </a:cubicBezTo>
                  <a:cubicBezTo>
                    <a:pt x="857065" y="1744080"/>
                    <a:pt x="848617" y="1752242"/>
                    <a:pt x="838378" y="1757362"/>
                  </a:cubicBezTo>
                  <a:cubicBezTo>
                    <a:pt x="829398" y="1761852"/>
                    <a:pt x="818943" y="1762732"/>
                    <a:pt x="809803" y="1766887"/>
                  </a:cubicBezTo>
                  <a:cubicBezTo>
                    <a:pt x="801376" y="1770718"/>
                    <a:pt x="794270" y="1777035"/>
                    <a:pt x="785990" y="1781175"/>
                  </a:cubicBezTo>
                  <a:cubicBezTo>
                    <a:pt x="775177" y="1786582"/>
                    <a:pt x="763372" y="1789870"/>
                    <a:pt x="752653" y="1795462"/>
                  </a:cubicBezTo>
                  <a:cubicBezTo>
                    <a:pt x="726816" y="1808942"/>
                    <a:pt x="699767" y="1820840"/>
                    <a:pt x="676453" y="1838325"/>
                  </a:cubicBezTo>
                  <a:cubicBezTo>
                    <a:pt x="670103" y="1843087"/>
                    <a:pt x="664502" y="1849062"/>
                    <a:pt x="657403" y="1852612"/>
                  </a:cubicBezTo>
                  <a:cubicBezTo>
                    <a:pt x="606502" y="1878062"/>
                    <a:pt x="649925" y="1844988"/>
                    <a:pt x="605015" y="1876425"/>
                  </a:cubicBezTo>
                  <a:cubicBezTo>
                    <a:pt x="596688" y="1882254"/>
                    <a:pt x="589919" y="1890245"/>
                    <a:pt x="581203" y="1895475"/>
                  </a:cubicBezTo>
                  <a:cubicBezTo>
                    <a:pt x="565984" y="1904607"/>
                    <a:pt x="533578" y="1919287"/>
                    <a:pt x="533578" y="1919287"/>
                  </a:cubicBezTo>
                  <a:cubicBezTo>
                    <a:pt x="528815" y="1925637"/>
                    <a:pt x="525264" y="1933110"/>
                    <a:pt x="519290" y="1938337"/>
                  </a:cubicBezTo>
                  <a:cubicBezTo>
                    <a:pt x="512324" y="1944433"/>
                    <a:pt x="502964" y="1947181"/>
                    <a:pt x="495478" y="1952625"/>
                  </a:cubicBezTo>
                  <a:cubicBezTo>
                    <a:pt x="485451" y="1959918"/>
                    <a:pt x="475670" y="1967670"/>
                    <a:pt x="466903" y="1976437"/>
                  </a:cubicBezTo>
                  <a:cubicBezTo>
                    <a:pt x="459715" y="1983625"/>
                    <a:pt x="455451" y="1993497"/>
                    <a:pt x="447853" y="2000250"/>
                  </a:cubicBezTo>
                  <a:cubicBezTo>
                    <a:pt x="440934" y="2006400"/>
                    <a:pt x="431347" y="2008854"/>
                    <a:pt x="424040" y="2014537"/>
                  </a:cubicBezTo>
                  <a:cubicBezTo>
                    <a:pt x="416951" y="2020050"/>
                    <a:pt x="412079" y="2028074"/>
                    <a:pt x="404990" y="2033587"/>
                  </a:cubicBezTo>
                  <a:cubicBezTo>
                    <a:pt x="347436" y="2078352"/>
                    <a:pt x="411680" y="2019689"/>
                    <a:pt x="362128" y="2062162"/>
                  </a:cubicBezTo>
                  <a:cubicBezTo>
                    <a:pt x="357014" y="2066545"/>
                    <a:pt x="353552" y="2072880"/>
                    <a:pt x="347840" y="2076450"/>
                  </a:cubicBezTo>
                  <a:cubicBezTo>
                    <a:pt x="340591" y="2080981"/>
                    <a:pt x="331840" y="2082503"/>
                    <a:pt x="324028" y="2085975"/>
                  </a:cubicBezTo>
                  <a:cubicBezTo>
                    <a:pt x="317540" y="2088858"/>
                    <a:pt x="311184" y="2092052"/>
                    <a:pt x="304978" y="2095500"/>
                  </a:cubicBezTo>
                  <a:cubicBezTo>
                    <a:pt x="296886" y="2099995"/>
                    <a:pt x="289624" y="2106028"/>
                    <a:pt x="281165" y="2109787"/>
                  </a:cubicBezTo>
                  <a:cubicBezTo>
                    <a:pt x="275184" y="2112445"/>
                    <a:pt x="268409" y="2112752"/>
                    <a:pt x="262115" y="2114550"/>
                  </a:cubicBezTo>
                  <a:cubicBezTo>
                    <a:pt x="257288" y="2115929"/>
                    <a:pt x="252590" y="2117725"/>
                    <a:pt x="247828" y="2119312"/>
                  </a:cubicBezTo>
                  <a:cubicBezTo>
                    <a:pt x="243065" y="2122487"/>
                    <a:pt x="238660" y="2126277"/>
                    <a:pt x="233540" y="2128837"/>
                  </a:cubicBezTo>
                  <a:cubicBezTo>
                    <a:pt x="229050" y="2131082"/>
                    <a:pt x="223528" y="2130969"/>
                    <a:pt x="219253" y="2133600"/>
                  </a:cubicBezTo>
                  <a:cubicBezTo>
                    <a:pt x="202750" y="2143756"/>
                    <a:pt x="187560" y="2155907"/>
                    <a:pt x="171628" y="2166937"/>
                  </a:cubicBezTo>
                  <a:cubicBezTo>
                    <a:pt x="166922" y="2170195"/>
                    <a:pt x="162770" y="2174652"/>
                    <a:pt x="157340" y="2176462"/>
                  </a:cubicBezTo>
                  <a:lnTo>
                    <a:pt x="128765" y="2195512"/>
                  </a:ln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15A1CD6B-5FDF-4DB6-ADA3-15500A63BA61}"/>
                </a:ext>
              </a:extLst>
            </p:cNvPr>
            <p:cNvSpPr txBox="1"/>
            <p:nvPr/>
          </p:nvSpPr>
          <p:spPr>
            <a:xfrm rot="20351656">
              <a:off x="5381388" y="3439105"/>
              <a:ext cx="2426924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693385C5-74F3-47C2-B11C-EED83F948EF2}"/>
                </a:ext>
              </a:extLst>
            </p:cNvPr>
            <p:cNvSpPr/>
            <p:nvPr/>
          </p:nvSpPr>
          <p:spPr>
            <a:xfrm>
              <a:off x="3552823" y="2643188"/>
              <a:ext cx="1966915" cy="1214437"/>
            </a:xfrm>
            <a:custGeom>
              <a:avLst/>
              <a:gdLst>
                <a:gd name="connsiteX0" fmla="*/ 328615 w 1966915"/>
                <a:gd name="connsiteY0" fmla="*/ 361950 h 1214437"/>
                <a:gd name="connsiteX1" fmla="*/ 314327 w 1966915"/>
                <a:gd name="connsiteY1" fmla="*/ 314325 h 1214437"/>
                <a:gd name="connsiteX2" fmla="*/ 280990 w 1966915"/>
                <a:gd name="connsiteY2" fmla="*/ 252412 h 1214437"/>
                <a:gd name="connsiteX3" fmla="*/ 261940 w 1966915"/>
                <a:gd name="connsiteY3" fmla="*/ 204787 h 1214437"/>
                <a:gd name="connsiteX4" fmla="*/ 247652 w 1966915"/>
                <a:gd name="connsiteY4" fmla="*/ 180975 h 1214437"/>
                <a:gd name="connsiteX5" fmla="*/ 233365 w 1966915"/>
                <a:gd name="connsiteY5" fmla="*/ 161925 h 1214437"/>
                <a:gd name="connsiteX6" fmla="*/ 223840 w 1966915"/>
                <a:gd name="connsiteY6" fmla="*/ 147637 h 1214437"/>
                <a:gd name="connsiteX7" fmla="*/ 119065 w 1966915"/>
                <a:gd name="connsiteY7" fmla="*/ 161925 h 1214437"/>
                <a:gd name="connsiteX8" fmla="*/ 57152 w 1966915"/>
                <a:gd name="connsiteY8" fmla="*/ 195262 h 1214437"/>
                <a:gd name="connsiteX9" fmla="*/ 42865 w 1966915"/>
                <a:gd name="connsiteY9" fmla="*/ 214312 h 1214437"/>
                <a:gd name="connsiteX10" fmla="*/ 33340 w 1966915"/>
                <a:gd name="connsiteY10" fmla="*/ 247650 h 1214437"/>
                <a:gd name="connsiteX11" fmla="*/ 23815 w 1966915"/>
                <a:gd name="connsiteY11" fmla="*/ 271462 h 1214437"/>
                <a:gd name="connsiteX12" fmla="*/ 28577 w 1966915"/>
                <a:gd name="connsiteY12" fmla="*/ 395287 h 1214437"/>
                <a:gd name="connsiteX13" fmla="*/ 38102 w 1966915"/>
                <a:gd name="connsiteY13" fmla="*/ 433387 h 1214437"/>
                <a:gd name="connsiteX14" fmla="*/ 47627 w 1966915"/>
                <a:gd name="connsiteY14" fmla="*/ 476250 h 1214437"/>
                <a:gd name="connsiteX15" fmla="*/ 52390 w 1966915"/>
                <a:gd name="connsiteY15" fmla="*/ 519112 h 1214437"/>
                <a:gd name="connsiteX16" fmla="*/ 57152 w 1966915"/>
                <a:gd name="connsiteY16" fmla="*/ 552450 h 1214437"/>
                <a:gd name="connsiteX17" fmla="*/ 52390 w 1966915"/>
                <a:gd name="connsiteY17" fmla="*/ 638175 h 1214437"/>
                <a:gd name="connsiteX18" fmla="*/ 33340 w 1966915"/>
                <a:gd name="connsiteY18" fmla="*/ 733425 h 1214437"/>
                <a:gd name="connsiteX19" fmla="*/ 23815 w 1966915"/>
                <a:gd name="connsiteY19" fmla="*/ 781050 h 1214437"/>
                <a:gd name="connsiteX20" fmla="*/ 4765 w 1966915"/>
                <a:gd name="connsiteY20" fmla="*/ 857250 h 1214437"/>
                <a:gd name="connsiteX21" fmla="*/ 14290 w 1966915"/>
                <a:gd name="connsiteY21" fmla="*/ 1104900 h 1214437"/>
                <a:gd name="connsiteX22" fmla="*/ 33340 w 1966915"/>
                <a:gd name="connsiteY22" fmla="*/ 1123950 h 1214437"/>
                <a:gd name="connsiteX23" fmla="*/ 52390 w 1966915"/>
                <a:gd name="connsiteY23" fmla="*/ 1147762 h 1214437"/>
                <a:gd name="connsiteX24" fmla="*/ 109540 w 1966915"/>
                <a:gd name="connsiteY24" fmla="*/ 1176337 h 1214437"/>
                <a:gd name="connsiteX25" fmla="*/ 152402 w 1966915"/>
                <a:gd name="connsiteY25" fmla="*/ 1195387 h 1214437"/>
                <a:gd name="connsiteX26" fmla="*/ 276227 w 1966915"/>
                <a:gd name="connsiteY26" fmla="*/ 1214437 h 1214437"/>
                <a:gd name="connsiteX27" fmla="*/ 590552 w 1966915"/>
                <a:gd name="connsiteY27" fmla="*/ 1209675 h 1214437"/>
                <a:gd name="connsiteX28" fmla="*/ 957265 w 1966915"/>
                <a:gd name="connsiteY28" fmla="*/ 1200150 h 1214437"/>
                <a:gd name="connsiteX29" fmla="*/ 1023940 w 1966915"/>
                <a:gd name="connsiteY29" fmla="*/ 1176337 h 1214437"/>
                <a:gd name="connsiteX30" fmla="*/ 1114427 w 1966915"/>
                <a:gd name="connsiteY30" fmla="*/ 1147762 h 1214437"/>
                <a:gd name="connsiteX31" fmla="*/ 1162052 w 1966915"/>
                <a:gd name="connsiteY31" fmla="*/ 1128712 h 1214437"/>
                <a:gd name="connsiteX32" fmla="*/ 1214440 w 1966915"/>
                <a:gd name="connsiteY32" fmla="*/ 1119187 h 1214437"/>
                <a:gd name="connsiteX33" fmla="*/ 1309690 w 1966915"/>
                <a:gd name="connsiteY33" fmla="*/ 1090612 h 1214437"/>
                <a:gd name="connsiteX34" fmla="*/ 1447802 w 1966915"/>
                <a:gd name="connsiteY34" fmla="*/ 1062037 h 1214437"/>
                <a:gd name="connsiteX35" fmla="*/ 1490665 w 1966915"/>
                <a:gd name="connsiteY35" fmla="*/ 1047750 h 1214437"/>
                <a:gd name="connsiteX36" fmla="*/ 1533527 w 1966915"/>
                <a:gd name="connsiteY36" fmla="*/ 1023937 h 1214437"/>
                <a:gd name="connsiteX37" fmla="*/ 1566865 w 1966915"/>
                <a:gd name="connsiteY37" fmla="*/ 1009650 h 1214437"/>
                <a:gd name="connsiteX38" fmla="*/ 1638302 w 1966915"/>
                <a:gd name="connsiteY38" fmla="*/ 976312 h 1214437"/>
                <a:gd name="connsiteX39" fmla="*/ 1714502 w 1966915"/>
                <a:gd name="connsiteY39" fmla="*/ 947737 h 1214437"/>
                <a:gd name="connsiteX40" fmla="*/ 1752602 w 1966915"/>
                <a:gd name="connsiteY40" fmla="*/ 928687 h 1214437"/>
                <a:gd name="connsiteX41" fmla="*/ 1814515 w 1966915"/>
                <a:gd name="connsiteY41" fmla="*/ 904875 h 1214437"/>
                <a:gd name="connsiteX42" fmla="*/ 1905002 w 1966915"/>
                <a:gd name="connsiteY42" fmla="*/ 819150 h 1214437"/>
                <a:gd name="connsiteX43" fmla="*/ 1943102 w 1966915"/>
                <a:gd name="connsiteY43" fmla="*/ 762000 h 1214437"/>
                <a:gd name="connsiteX44" fmla="*/ 1957390 w 1966915"/>
                <a:gd name="connsiteY44" fmla="*/ 723900 h 1214437"/>
                <a:gd name="connsiteX45" fmla="*/ 1966915 w 1966915"/>
                <a:gd name="connsiteY45" fmla="*/ 671512 h 1214437"/>
                <a:gd name="connsiteX46" fmla="*/ 1957390 w 1966915"/>
                <a:gd name="connsiteY46" fmla="*/ 500062 h 1214437"/>
                <a:gd name="connsiteX47" fmla="*/ 1947865 w 1966915"/>
                <a:gd name="connsiteY47" fmla="*/ 461962 h 1214437"/>
                <a:gd name="connsiteX48" fmla="*/ 1943102 w 1966915"/>
                <a:gd name="connsiteY48" fmla="*/ 428625 h 1214437"/>
                <a:gd name="connsiteX49" fmla="*/ 1933577 w 1966915"/>
                <a:gd name="connsiteY49" fmla="*/ 390525 h 1214437"/>
                <a:gd name="connsiteX50" fmla="*/ 1928815 w 1966915"/>
                <a:gd name="connsiteY50" fmla="*/ 357187 h 1214437"/>
                <a:gd name="connsiteX51" fmla="*/ 1919290 w 1966915"/>
                <a:gd name="connsiteY51" fmla="*/ 328612 h 1214437"/>
                <a:gd name="connsiteX52" fmla="*/ 1900240 w 1966915"/>
                <a:gd name="connsiteY52" fmla="*/ 257175 h 1214437"/>
                <a:gd name="connsiteX53" fmla="*/ 1885952 w 1966915"/>
                <a:gd name="connsiteY53" fmla="*/ 228600 h 1214437"/>
                <a:gd name="connsiteX54" fmla="*/ 1871665 w 1966915"/>
                <a:gd name="connsiteY54" fmla="*/ 195262 h 1214437"/>
                <a:gd name="connsiteX55" fmla="*/ 1862140 w 1966915"/>
                <a:gd name="connsiteY55" fmla="*/ 166687 h 1214437"/>
                <a:gd name="connsiteX56" fmla="*/ 1843090 w 1966915"/>
                <a:gd name="connsiteY56" fmla="*/ 147637 h 1214437"/>
                <a:gd name="connsiteX57" fmla="*/ 1771652 w 1966915"/>
                <a:gd name="connsiteY57" fmla="*/ 66675 h 1214437"/>
                <a:gd name="connsiteX58" fmla="*/ 1747840 w 1966915"/>
                <a:gd name="connsiteY58" fmla="*/ 47625 h 1214437"/>
                <a:gd name="connsiteX59" fmla="*/ 1600202 w 1966915"/>
                <a:gd name="connsiteY59" fmla="*/ 0 h 1214437"/>
                <a:gd name="connsiteX60" fmla="*/ 1500190 w 1966915"/>
                <a:gd name="connsiteY60" fmla="*/ 4762 h 1214437"/>
                <a:gd name="connsiteX61" fmla="*/ 1462090 w 1966915"/>
                <a:gd name="connsiteY61" fmla="*/ 14287 h 1214437"/>
                <a:gd name="connsiteX62" fmla="*/ 1400177 w 1966915"/>
                <a:gd name="connsiteY62" fmla="*/ 23812 h 1214437"/>
                <a:gd name="connsiteX63" fmla="*/ 1314452 w 1966915"/>
                <a:gd name="connsiteY63" fmla="*/ 66675 h 1214437"/>
                <a:gd name="connsiteX64" fmla="*/ 1209677 w 1966915"/>
                <a:gd name="connsiteY64" fmla="*/ 119062 h 1214437"/>
                <a:gd name="connsiteX65" fmla="*/ 1176340 w 1966915"/>
                <a:gd name="connsiteY65" fmla="*/ 142875 h 1214437"/>
                <a:gd name="connsiteX66" fmla="*/ 1076327 w 1966915"/>
                <a:gd name="connsiteY66" fmla="*/ 200025 h 1214437"/>
                <a:gd name="connsiteX67" fmla="*/ 990602 w 1966915"/>
                <a:gd name="connsiteY67" fmla="*/ 238125 h 1214437"/>
                <a:gd name="connsiteX68" fmla="*/ 962027 w 1966915"/>
                <a:gd name="connsiteY68" fmla="*/ 247650 h 1214437"/>
                <a:gd name="connsiteX69" fmla="*/ 928690 w 1966915"/>
                <a:gd name="connsiteY69" fmla="*/ 257175 h 1214437"/>
                <a:gd name="connsiteX70" fmla="*/ 885827 w 1966915"/>
                <a:gd name="connsiteY70" fmla="*/ 276225 h 1214437"/>
                <a:gd name="connsiteX71" fmla="*/ 847727 w 1966915"/>
                <a:gd name="connsiteY71" fmla="*/ 290512 h 1214437"/>
                <a:gd name="connsiteX72" fmla="*/ 819152 w 1966915"/>
                <a:gd name="connsiteY72" fmla="*/ 304800 h 1214437"/>
                <a:gd name="connsiteX73" fmla="*/ 785815 w 1966915"/>
                <a:gd name="connsiteY73" fmla="*/ 314325 h 1214437"/>
                <a:gd name="connsiteX74" fmla="*/ 714377 w 1966915"/>
                <a:gd name="connsiteY74" fmla="*/ 338137 h 1214437"/>
                <a:gd name="connsiteX75" fmla="*/ 619127 w 1966915"/>
                <a:gd name="connsiteY75" fmla="*/ 357187 h 1214437"/>
                <a:gd name="connsiteX76" fmla="*/ 566740 w 1966915"/>
                <a:gd name="connsiteY76" fmla="*/ 366712 h 1214437"/>
                <a:gd name="connsiteX77" fmla="*/ 538165 w 1966915"/>
                <a:gd name="connsiteY77" fmla="*/ 371475 h 1214437"/>
                <a:gd name="connsiteX78" fmla="*/ 519115 w 1966915"/>
                <a:gd name="connsiteY78" fmla="*/ 376237 h 1214437"/>
                <a:gd name="connsiteX79" fmla="*/ 414340 w 1966915"/>
                <a:gd name="connsiteY79" fmla="*/ 371475 h 1214437"/>
                <a:gd name="connsiteX80" fmla="*/ 328615 w 1966915"/>
                <a:gd name="connsiteY80" fmla="*/ 361950 h 1214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966915" h="1214437">
                  <a:moveTo>
                    <a:pt x="328615" y="361950"/>
                  </a:moveTo>
                  <a:cubicBezTo>
                    <a:pt x="311946" y="352425"/>
                    <a:pt x="324770" y="335211"/>
                    <a:pt x="314327" y="314325"/>
                  </a:cubicBezTo>
                  <a:cubicBezTo>
                    <a:pt x="292751" y="271173"/>
                    <a:pt x="298706" y="292907"/>
                    <a:pt x="280990" y="252412"/>
                  </a:cubicBezTo>
                  <a:cubicBezTo>
                    <a:pt x="274137" y="236748"/>
                    <a:pt x="270737" y="219448"/>
                    <a:pt x="261940" y="204787"/>
                  </a:cubicBezTo>
                  <a:cubicBezTo>
                    <a:pt x="257177" y="196850"/>
                    <a:pt x="252787" y="188677"/>
                    <a:pt x="247652" y="180975"/>
                  </a:cubicBezTo>
                  <a:cubicBezTo>
                    <a:pt x="243249" y="174371"/>
                    <a:pt x="237978" y="168384"/>
                    <a:pt x="233365" y="161925"/>
                  </a:cubicBezTo>
                  <a:cubicBezTo>
                    <a:pt x="230038" y="157267"/>
                    <a:pt x="227015" y="152400"/>
                    <a:pt x="223840" y="147637"/>
                  </a:cubicBezTo>
                  <a:cubicBezTo>
                    <a:pt x="194764" y="150280"/>
                    <a:pt x="147216" y="153035"/>
                    <a:pt x="119065" y="161925"/>
                  </a:cubicBezTo>
                  <a:cubicBezTo>
                    <a:pt x="102750" y="167077"/>
                    <a:pt x="73541" y="185429"/>
                    <a:pt x="57152" y="195262"/>
                  </a:cubicBezTo>
                  <a:cubicBezTo>
                    <a:pt x="52390" y="201612"/>
                    <a:pt x="46149" y="207086"/>
                    <a:pt x="42865" y="214312"/>
                  </a:cubicBezTo>
                  <a:cubicBezTo>
                    <a:pt x="38083" y="224833"/>
                    <a:pt x="36995" y="236686"/>
                    <a:pt x="33340" y="247650"/>
                  </a:cubicBezTo>
                  <a:cubicBezTo>
                    <a:pt x="30637" y="255760"/>
                    <a:pt x="26990" y="263525"/>
                    <a:pt x="23815" y="271462"/>
                  </a:cubicBezTo>
                  <a:cubicBezTo>
                    <a:pt x="25402" y="312737"/>
                    <a:pt x="24947" y="354141"/>
                    <a:pt x="28577" y="395287"/>
                  </a:cubicBezTo>
                  <a:cubicBezTo>
                    <a:pt x="29728" y="408327"/>
                    <a:pt x="35104" y="420644"/>
                    <a:pt x="38102" y="433387"/>
                  </a:cubicBezTo>
                  <a:cubicBezTo>
                    <a:pt x="41454" y="447634"/>
                    <a:pt x="45221" y="461813"/>
                    <a:pt x="47627" y="476250"/>
                  </a:cubicBezTo>
                  <a:cubicBezTo>
                    <a:pt x="49990" y="490430"/>
                    <a:pt x="50607" y="504848"/>
                    <a:pt x="52390" y="519112"/>
                  </a:cubicBezTo>
                  <a:cubicBezTo>
                    <a:pt x="53782" y="530251"/>
                    <a:pt x="55565" y="541337"/>
                    <a:pt x="57152" y="552450"/>
                  </a:cubicBezTo>
                  <a:cubicBezTo>
                    <a:pt x="55565" y="581025"/>
                    <a:pt x="55335" y="609708"/>
                    <a:pt x="52390" y="638175"/>
                  </a:cubicBezTo>
                  <a:cubicBezTo>
                    <a:pt x="49713" y="664050"/>
                    <a:pt x="38909" y="706974"/>
                    <a:pt x="33340" y="733425"/>
                  </a:cubicBezTo>
                  <a:cubicBezTo>
                    <a:pt x="30005" y="749267"/>
                    <a:pt x="27455" y="765275"/>
                    <a:pt x="23815" y="781050"/>
                  </a:cubicBezTo>
                  <a:cubicBezTo>
                    <a:pt x="17928" y="806561"/>
                    <a:pt x="4765" y="857250"/>
                    <a:pt x="4765" y="857250"/>
                  </a:cubicBezTo>
                  <a:cubicBezTo>
                    <a:pt x="1141" y="951472"/>
                    <a:pt x="-7485" y="1011582"/>
                    <a:pt x="14290" y="1104900"/>
                  </a:cubicBezTo>
                  <a:cubicBezTo>
                    <a:pt x="16331" y="1113645"/>
                    <a:pt x="27374" y="1117238"/>
                    <a:pt x="33340" y="1123950"/>
                  </a:cubicBezTo>
                  <a:cubicBezTo>
                    <a:pt x="40093" y="1131547"/>
                    <a:pt x="45202" y="1140574"/>
                    <a:pt x="52390" y="1147762"/>
                  </a:cubicBezTo>
                  <a:cubicBezTo>
                    <a:pt x="71250" y="1166622"/>
                    <a:pt x="82874" y="1165357"/>
                    <a:pt x="109540" y="1176337"/>
                  </a:cubicBezTo>
                  <a:cubicBezTo>
                    <a:pt x="123997" y="1182290"/>
                    <a:pt x="137160" y="1191903"/>
                    <a:pt x="152402" y="1195387"/>
                  </a:cubicBezTo>
                  <a:cubicBezTo>
                    <a:pt x="193113" y="1204692"/>
                    <a:pt x="276227" y="1214437"/>
                    <a:pt x="276227" y="1214437"/>
                  </a:cubicBezTo>
                  <a:lnTo>
                    <a:pt x="590552" y="1209675"/>
                  </a:lnTo>
                  <a:cubicBezTo>
                    <a:pt x="712804" y="1207110"/>
                    <a:pt x="835125" y="1205966"/>
                    <a:pt x="957265" y="1200150"/>
                  </a:cubicBezTo>
                  <a:cubicBezTo>
                    <a:pt x="977575" y="1199183"/>
                    <a:pt x="1005769" y="1182750"/>
                    <a:pt x="1023940" y="1176337"/>
                  </a:cubicBezTo>
                  <a:cubicBezTo>
                    <a:pt x="1152086" y="1131109"/>
                    <a:pt x="995782" y="1191474"/>
                    <a:pt x="1114427" y="1147762"/>
                  </a:cubicBezTo>
                  <a:cubicBezTo>
                    <a:pt x="1130471" y="1141851"/>
                    <a:pt x="1145612" y="1133409"/>
                    <a:pt x="1162052" y="1128712"/>
                  </a:cubicBezTo>
                  <a:cubicBezTo>
                    <a:pt x="1179118" y="1123836"/>
                    <a:pt x="1197221" y="1123492"/>
                    <a:pt x="1214440" y="1119187"/>
                  </a:cubicBezTo>
                  <a:cubicBezTo>
                    <a:pt x="1383279" y="1076978"/>
                    <a:pt x="1112002" y="1135542"/>
                    <a:pt x="1309690" y="1090612"/>
                  </a:cubicBezTo>
                  <a:cubicBezTo>
                    <a:pt x="1360218" y="1079128"/>
                    <a:pt x="1395315" y="1079532"/>
                    <a:pt x="1447802" y="1062037"/>
                  </a:cubicBezTo>
                  <a:cubicBezTo>
                    <a:pt x="1462090" y="1057275"/>
                    <a:pt x="1476903" y="1053867"/>
                    <a:pt x="1490665" y="1047750"/>
                  </a:cubicBezTo>
                  <a:cubicBezTo>
                    <a:pt x="1505601" y="1041112"/>
                    <a:pt x="1518908" y="1031246"/>
                    <a:pt x="1533527" y="1023937"/>
                  </a:cubicBezTo>
                  <a:cubicBezTo>
                    <a:pt x="1544341" y="1018530"/>
                    <a:pt x="1555909" y="1014763"/>
                    <a:pt x="1566865" y="1009650"/>
                  </a:cubicBezTo>
                  <a:cubicBezTo>
                    <a:pt x="1610467" y="989303"/>
                    <a:pt x="1596437" y="992694"/>
                    <a:pt x="1638302" y="976312"/>
                  </a:cubicBezTo>
                  <a:cubicBezTo>
                    <a:pt x="1663564" y="966427"/>
                    <a:pt x="1690239" y="959869"/>
                    <a:pt x="1714502" y="947737"/>
                  </a:cubicBezTo>
                  <a:cubicBezTo>
                    <a:pt x="1727202" y="941387"/>
                    <a:pt x="1739419" y="933960"/>
                    <a:pt x="1752602" y="928687"/>
                  </a:cubicBezTo>
                  <a:cubicBezTo>
                    <a:pt x="1781269" y="917220"/>
                    <a:pt x="1789342" y="923424"/>
                    <a:pt x="1814515" y="904875"/>
                  </a:cubicBezTo>
                  <a:cubicBezTo>
                    <a:pt x="1848530" y="879811"/>
                    <a:pt x="1879985" y="853102"/>
                    <a:pt x="1905002" y="819150"/>
                  </a:cubicBezTo>
                  <a:cubicBezTo>
                    <a:pt x="1918583" y="800718"/>
                    <a:pt x="1935063" y="783437"/>
                    <a:pt x="1943102" y="762000"/>
                  </a:cubicBezTo>
                  <a:cubicBezTo>
                    <a:pt x="1947865" y="749300"/>
                    <a:pt x="1953401" y="736864"/>
                    <a:pt x="1957390" y="723900"/>
                  </a:cubicBezTo>
                  <a:cubicBezTo>
                    <a:pt x="1959808" y="716042"/>
                    <a:pt x="1965876" y="677743"/>
                    <a:pt x="1966915" y="671512"/>
                  </a:cubicBezTo>
                  <a:cubicBezTo>
                    <a:pt x="1963740" y="614362"/>
                    <a:pt x="1962572" y="557065"/>
                    <a:pt x="1957390" y="500062"/>
                  </a:cubicBezTo>
                  <a:cubicBezTo>
                    <a:pt x="1956205" y="487025"/>
                    <a:pt x="1950432" y="474799"/>
                    <a:pt x="1947865" y="461962"/>
                  </a:cubicBezTo>
                  <a:cubicBezTo>
                    <a:pt x="1945663" y="450955"/>
                    <a:pt x="1945304" y="439632"/>
                    <a:pt x="1943102" y="428625"/>
                  </a:cubicBezTo>
                  <a:cubicBezTo>
                    <a:pt x="1940535" y="415788"/>
                    <a:pt x="1936144" y="403362"/>
                    <a:pt x="1933577" y="390525"/>
                  </a:cubicBezTo>
                  <a:cubicBezTo>
                    <a:pt x="1931376" y="379518"/>
                    <a:pt x="1931339" y="368125"/>
                    <a:pt x="1928815" y="357187"/>
                  </a:cubicBezTo>
                  <a:cubicBezTo>
                    <a:pt x="1926557" y="347404"/>
                    <a:pt x="1922048" y="338266"/>
                    <a:pt x="1919290" y="328612"/>
                  </a:cubicBezTo>
                  <a:cubicBezTo>
                    <a:pt x="1914976" y="313512"/>
                    <a:pt x="1906287" y="272896"/>
                    <a:pt x="1900240" y="257175"/>
                  </a:cubicBezTo>
                  <a:cubicBezTo>
                    <a:pt x="1896417" y="247236"/>
                    <a:pt x="1890415" y="238269"/>
                    <a:pt x="1885952" y="228600"/>
                  </a:cubicBezTo>
                  <a:cubicBezTo>
                    <a:pt x="1880886" y="217623"/>
                    <a:pt x="1876005" y="206546"/>
                    <a:pt x="1871665" y="195262"/>
                  </a:cubicBezTo>
                  <a:cubicBezTo>
                    <a:pt x="1868061" y="185891"/>
                    <a:pt x="1867306" y="175296"/>
                    <a:pt x="1862140" y="166687"/>
                  </a:cubicBezTo>
                  <a:cubicBezTo>
                    <a:pt x="1857520" y="158986"/>
                    <a:pt x="1848971" y="154423"/>
                    <a:pt x="1843090" y="147637"/>
                  </a:cubicBezTo>
                  <a:cubicBezTo>
                    <a:pt x="1805043" y="103738"/>
                    <a:pt x="1808213" y="99913"/>
                    <a:pt x="1771652" y="66675"/>
                  </a:cubicBezTo>
                  <a:cubicBezTo>
                    <a:pt x="1764131" y="59837"/>
                    <a:pt x="1756999" y="52035"/>
                    <a:pt x="1747840" y="47625"/>
                  </a:cubicBezTo>
                  <a:cubicBezTo>
                    <a:pt x="1652838" y="1883"/>
                    <a:pt x="1671777" y="7952"/>
                    <a:pt x="1600202" y="0"/>
                  </a:cubicBezTo>
                  <a:cubicBezTo>
                    <a:pt x="1566865" y="1587"/>
                    <a:pt x="1533388" y="1328"/>
                    <a:pt x="1500190" y="4762"/>
                  </a:cubicBezTo>
                  <a:cubicBezTo>
                    <a:pt x="1487169" y="6109"/>
                    <a:pt x="1474950" y="11838"/>
                    <a:pt x="1462090" y="14287"/>
                  </a:cubicBezTo>
                  <a:cubicBezTo>
                    <a:pt x="1441578" y="18194"/>
                    <a:pt x="1420815" y="20637"/>
                    <a:pt x="1400177" y="23812"/>
                  </a:cubicBezTo>
                  <a:cubicBezTo>
                    <a:pt x="1321588" y="53284"/>
                    <a:pt x="1405312" y="19269"/>
                    <a:pt x="1314452" y="66675"/>
                  </a:cubicBezTo>
                  <a:cubicBezTo>
                    <a:pt x="1251640" y="99447"/>
                    <a:pt x="1262385" y="86119"/>
                    <a:pt x="1209677" y="119062"/>
                  </a:cubicBezTo>
                  <a:cubicBezTo>
                    <a:pt x="1198097" y="126300"/>
                    <a:pt x="1187703" y="135300"/>
                    <a:pt x="1176340" y="142875"/>
                  </a:cubicBezTo>
                  <a:cubicBezTo>
                    <a:pt x="1132683" y="171979"/>
                    <a:pt x="1122138" y="178756"/>
                    <a:pt x="1076327" y="200025"/>
                  </a:cubicBezTo>
                  <a:cubicBezTo>
                    <a:pt x="1047965" y="213193"/>
                    <a:pt x="1020267" y="228237"/>
                    <a:pt x="990602" y="238125"/>
                  </a:cubicBezTo>
                  <a:cubicBezTo>
                    <a:pt x="981077" y="241300"/>
                    <a:pt x="971623" y="244697"/>
                    <a:pt x="962027" y="247650"/>
                  </a:cubicBezTo>
                  <a:cubicBezTo>
                    <a:pt x="950981" y="251049"/>
                    <a:pt x="939511" y="253117"/>
                    <a:pt x="928690" y="257175"/>
                  </a:cubicBezTo>
                  <a:cubicBezTo>
                    <a:pt x="914050" y="262665"/>
                    <a:pt x="900285" y="270272"/>
                    <a:pt x="885827" y="276225"/>
                  </a:cubicBezTo>
                  <a:cubicBezTo>
                    <a:pt x="873285" y="281389"/>
                    <a:pt x="860194" y="285169"/>
                    <a:pt x="847727" y="290512"/>
                  </a:cubicBezTo>
                  <a:cubicBezTo>
                    <a:pt x="837939" y="294707"/>
                    <a:pt x="829091" y="300977"/>
                    <a:pt x="819152" y="304800"/>
                  </a:cubicBezTo>
                  <a:cubicBezTo>
                    <a:pt x="808365" y="308949"/>
                    <a:pt x="796828" y="310821"/>
                    <a:pt x="785815" y="314325"/>
                  </a:cubicBezTo>
                  <a:cubicBezTo>
                    <a:pt x="761896" y="321936"/>
                    <a:pt x="738990" y="333214"/>
                    <a:pt x="714377" y="338137"/>
                  </a:cubicBezTo>
                  <a:lnTo>
                    <a:pt x="619127" y="357187"/>
                  </a:lnTo>
                  <a:cubicBezTo>
                    <a:pt x="601702" y="360560"/>
                    <a:pt x="584219" y="363627"/>
                    <a:pt x="566740" y="366712"/>
                  </a:cubicBezTo>
                  <a:cubicBezTo>
                    <a:pt x="557231" y="368390"/>
                    <a:pt x="547533" y="369133"/>
                    <a:pt x="538165" y="371475"/>
                  </a:cubicBezTo>
                  <a:lnTo>
                    <a:pt x="519115" y="376237"/>
                  </a:lnTo>
                  <a:cubicBezTo>
                    <a:pt x="484190" y="374650"/>
                    <a:pt x="449014" y="375949"/>
                    <a:pt x="414340" y="371475"/>
                  </a:cubicBezTo>
                  <a:cubicBezTo>
                    <a:pt x="393574" y="368796"/>
                    <a:pt x="345284" y="371475"/>
                    <a:pt x="328615" y="361950"/>
                  </a:cubicBezTo>
                  <a:close/>
                </a:path>
              </a:pathLst>
            </a:cu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DFC35068-8CE1-4B3F-8726-3F597F2DB5AB}"/>
                </a:ext>
              </a:extLst>
            </p:cNvPr>
            <p:cNvSpPr/>
            <p:nvPr/>
          </p:nvSpPr>
          <p:spPr>
            <a:xfrm>
              <a:off x="4218006" y="838200"/>
              <a:ext cx="4544994" cy="2366963"/>
            </a:xfrm>
            <a:custGeom>
              <a:avLst/>
              <a:gdLst>
                <a:gd name="connsiteX0" fmla="*/ 411144 w 4544994"/>
                <a:gd name="connsiteY0" fmla="*/ 357188 h 2366963"/>
                <a:gd name="connsiteX1" fmla="*/ 287319 w 4544994"/>
                <a:gd name="connsiteY1" fmla="*/ 395288 h 2366963"/>
                <a:gd name="connsiteX2" fmla="*/ 139682 w 4544994"/>
                <a:gd name="connsiteY2" fmla="*/ 490538 h 2366963"/>
                <a:gd name="connsiteX3" fmla="*/ 96819 w 4544994"/>
                <a:gd name="connsiteY3" fmla="*/ 528638 h 2366963"/>
                <a:gd name="connsiteX4" fmla="*/ 63482 w 4544994"/>
                <a:gd name="connsiteY4" fmla="*/ 571500 h 2366963"/>
                <a:gd name="connsiteX5" fmla="*/ 11094 w 4544994"/>
                <a:gd name="connsiteY5" fmla="*/ 671513 h 2366963"/>
                <a:gd name="connsiteX6" fmla="*/ 25382 w 4544994"/>
                <a:gd name="connsiteY6" fmla="*/ 862013 h 2366963"/>
                <a:gd name="connsiteX7" fmla="*/ 192069 w 4544994"/>
                <a:gd name="connsiteY7" fmla="*/ 1047750 h 2366963"/>
                <a:gd name="connsiteX8" fmla="*/ 220644 w 4544994"/>
                <a:gd name="connsiteY8" fmla="*/ 1095375 h 2366963"/>
                <a:gd name="connsiteX9" fmla="*/ 215882 w 4544994"/>
                <a:gd name="connsiteY9" fmla="*/ 1147763 h 2366963"/>
                <a:gd name="connsiteX10" fmla="*/ 177782 w 4544994"/>
                <a:gd name="connsiteY10" fmla="*/ 1243013 h 2366963"/>
                <a:gd name="connsiteX11" fmla="*/ 182544 w 4544994"/>
                <a:gd name="connsiteY11" fmla="*/ 1371600 h 2366963"/>
                <a:gd name="connsiteX12" fmla="*/ 220644 w 4544994"/>
                <a:gd name="connsiteY12" fmla="*/ 1443038 h 2366963"/>
                <a:gd name="connsiteX13" fmla="*/ 273032 w 4544994"/>
                <a:gd name="connsiteY13" fmla="*/ 1485900 h 2366963"/>
                <a:gd name="connsiteX14" fmla="*/ 315894 w 4544994"/>
                <a:gd name="connsiteY14" fmla="*/ 1504950 h 2366963"/>
                <a:gd name="connsiteX15" fmla="*/ 477819 w 4544994"/>
                <a:gd name="connsiteY15" fmla="*/ 1552575 h 2366963"/>
                <a:gd name="connsiteX16" fmla="*/ 525444 w 4544994"/>
                <a:gd name="connsiteY16" fmla="*/ 1557338 h 2366963"/>
                <a:gd name="connsiteX17" fmla="*/ 577832 w 4544994"/>
                <a:gd name="connsiteY17" fmla="*/ 1571625 h 2366963"/>
                <a:gd name="connsiteX18" fmla="*/ 634982 w 4544994"/>
                <a:gd name="connsiteY18" fmla="*/ 1581150 h 2366963"/>
                <a:gd name="connsiteX19" fmla="*/ 701657 w 4544994"/>
                <a:gd name="connsiteY19" fmla="*/ 1595438 h 2366963"/>
                <a:gd name="connsiteX20" fmla="*/ 777857 w 4544994"/>
                <a:gd name="connsiteY20" fmla="*/ 1609725 h 2366963"/>
                <a:gd name="connsiteX21" fmla="*/ 1001694 w 4544994"/>
                <a:gd name="connsiteY21" fmla="*/ 1690688 h 2366963"/>
                <a:gd name="connsiteX22" fmla="*/ 1054082 w 4544994"/>
                <a:gd name="connsiteY22" fmla="*/ 1714500 h 2366963"/>
                <a:gd name="connsiteX23" fmla="*/ 1092182 w 4544994"/>
                <a:gd name="connsiteY23" fmla="*/ 1752600 h 2366963"/>
                <a:gd name="connsiteX24" fmla="*/ 1182669 w 4544994"/>
                <a:gd name="connsiteY24" fmla="*/ 1876425 h 2366963"/>
                <a:gd name="connsiteX25" fmla="*/ 1216007 w 4544994"/>
                <a:gd name="connsiteY25" fmla="*/ 1966913 h 2366963"/>
                <a:gd name="connsiteX26" fmla="*/ 1239819 w 4544994"/>
                <a:gd name="connsiteY26" fmla="*/ 2043113 h 2366963"/>
                <a:gd name="connsiteX27" fmla="*/ 1249344 w 4544994"/>
                <a:gd name="connsiteY27" fmla="*/ 2081213 h 2366963"/>
                <a:gd name="connsiteX28" fmla="*/ 1287444 w 4544994"/>
                <a:gd name="connsiteY28" fmla="*/ 2190750 h 2366963"/>
                <a:gd name="connsiteX29" fmla="*/ 1349357 w 4544994"/>
                <a:gd name="connsiteY29" fmla="*/ 2290763 h 2366963"/>
                <a:gd name="connsiteX30" fmla="*/ 1454132 w 4544994"/>
                <a:gd name="connsiteY30" fmla="*/ 2338388 h 2366963"/>
                <a:gd name="connsiteX31" fmla="*/ 1587482 w 4544994"/>
                <a:gd name="connsiteY31" fmla="*/ 2362200 h 2366963"/>
                <a:gd name="connsiteX32" fmla="*/ 1639869 w 4544994"/>
                <a:gd name="connsiteY32" fmla="*/ 2366963 h 2366963"/>
                <a:gd name="connsiteX33" fmla="*/ 1744644 w 4544994"/>
                <a:gd name="connsiteY33" fmla="*/ 2362200 h 2366963"/>
                <a:gd name="connsiteX34" fmla="*/ 1806557 w 4544994"/>
                <a:gd name="connsiteY34" fmla="*/ 2347913 h 2366963"/>
                <a:gd name="connsiteX35" fmla="*/ 1863707 w 4544994"/>
                <a:gd name="connsiteY35" fmla="*/ 2338388 h 2366963"/>
                <a:gd name="connsiteX36" fmla="*/ 1963719 w 4544994"/>
                <a:gd name="connsiteY36" fmla="*/ 2309813 h 2366963"/>
                <a:gd name="connsiteX37" fmla="*/ 2001819 w 4544994"/>
                <a:gd name="connsiteY37" fmla="*/ 2300288 h 2366963"/>
                <a:gd name="connsiteX38" fmla="*/ 2030394 w 4544994"/>
                <a:gd name="connsiteY38" fmla="*/ 2286000 h 2366963"/>
                <a:gd name="connsiteX39" fmla="*/ 2097069 w 4544994"/>
                <a:gd name="connsiteY39" fmla="*/ 2257425 h 2366963"/>
                <a:gd name="connsiteX40" fmla="*/ 2201844 w 4544994"/>
                <a:gd name="connsiteY40" fmla="*/ 2209800 h 2366963"/>
                <a:gd name="connsiteX41" fmla="*/ 2235182 w 4544994"/>
                <a:gd name="connsiteY41" fmla="*/ 2195513 h 2366963"/>
                <a:gd name="connsiteX42" fmla="*/ 2273282 w 4544994"/>
                <a:gd name="connsiteY42" fmla="*/ 2185988 h 2366963"/>
                <a:gd name="connsiteX43" fmla="*/ 2311382 w 4544994"/>
                <a:gd name="connsiteY43" fmla="*/ 2171700 h 2366963"/>
                <a:gd name="connsiteX44" fmla="*/ 2368532 w 4544994"/>
                <a:gd name="connsiteY44" fmla="*/ 2152650 h 2366963"/>
                <a:gd name="connsiteX45" fmla="*/ 2392344 w 4544994"/>
                <a:gd name="connsiteY45" fmla="*/ 2143125 h 2366963"/>
                <a:gd name="connsiteX46" fmla="*/ 2425682 w 4544994"/>
                <a:gd name="connsiteY46" fmla="*/ 2138363 h 2366963"/>
                <a:gd name="connsiteX47" fmla="*/ 2492357 w 4544994"/>
                <a:gd name="connsiteY47" fmla="*/ 2109788 h 2366963"/>
                <a:gd name="connsiteX48" fmla="*/ 2535219 w 4544994"/>
                <a:gd name="connsiteY48" fmla="*/ 2090738 h 2366963"/>
                <a:gd name="connsiteX49" fmla="*/ 2611419 w 4544994"/>
                <a:gd name="connsiteY49" fmla="*/ 2047875 h 2366963"/>
                <a:gd name="connsiteX50" fmla="*/ 2644757 w 4544994"/>
                <a:gd name="connsiteY50" fmla="*/ 2028825 h 2366963"/>
                <a:gd name="connsiteX51" fmla="*/ 2701907 w 4544994"/>
                <a:gd name="connsiteY51" fmla="*/ 1971675 h 2366963"/>
                <a:gd name="connsiteX52" fmla="*/ 2730482 w 4544994"/>
                <a:gd name="connsiteY52" fmla="*/ 1943100 h 2366963"/>
                <a:gd name="connsiteX53" fmla="*/ 2792394 w 4544994"/>
                <a:gd name="connsiteY53" fmla="*/ 1871663 h 2366963"/>
                <a:gd name="connsiteX54" fmla="*/ 2849544 w 4544994"/>
                <a:gd name="connsiteY54" fmla="*/ 1828800 h 2366963"/>
                <a:gd name="connsiteX55" fmla="*/ 2897169 w 4544994"/>
                <a:gd name="connsiteY55" fmla="*/ 1800225 h 2366963"/>
                <a:gd name="connsiteX56" fmla="*/ 2940032 w 4544994"/>
                <a:gd name="connsiteY56" fmla="*/ 1766888 h 2366963"/>
                <a:gd name="connsiteX57" fmla="*/ 3025757 w 4544994"/>
                <a:gd name="connsiteY57" fmla="*/ 1700213 h 2366963"/>
                <a:gd name="connsiteX58" fmla="*/ 3025757 w 4544994"/>
                <a:gd name="connsiteY58" fmla="*/ 1700213 h 2366963"/>
                <a:gd name="connsiteX59" fmla="*/ 3044807 w 4544994"/>
                <a:gd name="connsiteY59" fmla="*/ 1685925 h 2366963"/>
                <a:gd name="connsiteX60" fmla="*/ 3082907 w 4544994"/>
                <a:gd name="connsiteY60" fmla="*/ 1671638 h 2366963"/>
                <a:gd name="connsiteX61" fmla="*/ 3135294 w 4544994"/>
                <a:gd name="connsiteY61" fmla="*/ 1657350 h 2366963"/>
                <a:gd name="connsiteX62" fmla="*/ 3182919 w 4544994"/>
                <a:gd name="connsiteY62" fmla="*/ 1652588 h 2366963"/>
                <a:gd name="connsiteX63" fmla="*/ 3235307 w 4544994"/>
                <a:gd name="connsiteY63" fmla="*/ 1643063 h 2366963"/>
                <a:gd name="connsiteX64" fmla="*/ 3268644 w 4544994"/>
                <a:gd name="connsiteY64" fmla="*/ 1638300 h 2366963"/>
                <a:gd name="connsiteX65" fmla="*/ 3406757 w 4544994"/>
                <a:gd name="connsiteY65" fmla="*/ 1662113 h 2366963"/>
                <a:gd name="connsiteX66" fmla="*/ 3559157 w 4544994"/>
                <a:gd name="connsiteY66" fmla="*/ 1685925 h 2366963"/>
                <a:gd name="connsiteX67" fmla="*/ 3621069 w 4544994"/>
                <a:gd name="connsiteY67" fmla="*/ 1709738 h 2366963"/>
                <a:gd name="connsiteX68" fmla="*/ 3716319 w 4544994"/>
                <a:gd name="connsiteY68" fmla="*/ 1743075 h 2366963"/>
                <a:gd name="connsiteX69" fmla="*/ 3825857 w 4544994"/>
                <a:gd name="connsiteY69" fmla="*/ 1790700 h 2366963"/>
                <a:gd name="connsiteX70" fmla="*/ 3883007 w 4544994"/>
                <a:gd name="connsiteY70" fmla="*/ 1804988 h 2366963"/>
                <a:gd name="connsiteX71" fmla="*/ 3921107 w 4544994"/>
                <a:gd name="connsiteY71" fmla="*/ 1809750 h 2366963"/>
                <a:gd name="connsiteX72" fmla="*/ 4044932 w 4544994"/>
                <a:gd name="connsiteY72" fmla="*/ 1828800 h 2366963"/>
                <a:gd name="connsiteX73" fmla="*/ 4335444 w 4544994"/>
                <a:gd name="connsiteY73" fmla="*/ 1847850 h 2366963"/>
                <a:gd name="connsiteX74" fmla="*/ 4430694 w 4544994"/>
                <a:gd name="connsiteY74" fmla="*/ 1847850 h 2366963"/>
                <a:gd name="connsiteX75" fmla="*/ 4464032 w 4544994"/>
                <a:gd name="connsiteY75" fmla="*/ 1819275 h 2366963"/>
                <a:gd name="connsiteX76" fmla="*/ 4521182 w 4544994"/>
                <a:gd name="connsiteY76" fmla="*/ 1747838 h 2366963"/>
                <a:gd name="connsiteX77" fmla="*/ 4535469 w 4544994"/>
                <a:gd name="connsiteY77" fmla="*/ 1719263 h 2366963"/>
                <a:gd name="connsiteX78" fmla="*/ 4544994 w 4544994"/>
                <a:gd name="connsiteY78" fmla="*/ 1643063 h 2366963"/>
                <a:gd name="connsiteX79" fmla="*/ 4540232 w 4544994"/>
                <a:gd name="connsiteY79" fmla="*/ 1543050 h 2366963"/>
                <a:gd name="connsiteX80" fmla="*/ 4525944 w 4544994"/>
                <a:gd name="connsiteY80" fmla="*/ 1495425 h 2366963"/>
                <a:gd name="connsiteX81" fmla="*/ 4516419 w 4544994"/>
                <a:gd name="connsiteY81" fmla="*/ 1443038 h 2366963"/>
                <a:gd name="connsiteX82" fmla="*/ 4502132 w 4544994"/>
                <a:gd name="connsiteY82" fmla="*/ 1395413 h 2366963"/>
                <a:gd name="connsiteX83" fmla="*/ 4487844 w 4544994"/>
                <a:gd name="connsiteY83" fmla="*/ 1333500 h 2366963"/>
                <a:gd name="connsiteX84" fmla="*/ 4449744 w 4544994"/>
                <a:gd name="connsiteY84" fmla="*/ 1200150 h 2366963"/>
                <a:gd name="connsiteX85" fmla="*/ 4444982 w 4544994"/>
                <a:gd name="connsiteY85" fmla="*/ 1138238 h 2366963"/>
                <a:gd name="connsiteX86" fmla="*/ 4435457 w 4544994"/>
                <a:gd name="connsiteY86" fmla="*/ 1071563 h 2366963"/>
                <a:gd name="connsiteX87" fmla="*/ 4430694 w 4544994"/>
                <a:gd name="connsiteY87" fmla="*/ 933450 h 2366963"/>
                <a:gd name="connsiteX88" fmla="*/ 4425932 w 4544994"/>
                <a:gd name="connsiteY88" fmla="*/ 885825 h 2366963"/>
                <a:gd name="connsiteX89" fmla="*/ 4406882 w 4544994"/>
                <a:gd name="connsiteY89" fmla="*/ 690563 h 2366963"/>
                <a:gd name="connsiteX90" fmla="*/ 4368782 w 4544994"/>
                <a:gd name="connsiteY90" fmla="*/ 595313 h 2366963"/>
                <a:gd name="connsiteX91" fmla="*/ 4349732 w 4544994"/>
                <a:gd name="connsiteY91" fmla="*/ 547688 h 2366963"/>
                <a:gd name="connsiteX92" fmla="*/ 4273532 w 4544994"/>
                <a:gd name="connsiteY92" fmla="*/ 404813 h 2366963"/>
                <a:gd name="connsiteX93" fmla="*/ 4197332 w 4544994"/>
                <a:gd name="connsiteY93" fmla="*/ 319088 h 2366963"/>
                <a:gd name="connsiteX94" fmla="*/ 4173519 w 4544994"/>
                <a:gd name="connsiteY94" fmla="*/ 285750 h 2366963"/>
                <a:gd name="connsiteX95" fmla="*/ 4144944 w 4544994"/>
                <a:gd name="connsiteY95" fmla="*/ 252413 h 2366963"/>
                <a:gd name="connsiteX96" fmla="*/ 4092557 w 4544994"/>
                <a:gd name="connsiteY96" fmla="*/ 180975 h 2366963"/>
                <a:gd name="connsiteX97" fmla="*/ 4049694 w 4544994"/>
                <a:gd name="connsiteY97" fmla="*/ 152400 h 2366963"/>
                <a:gd name="connsiteX98" fmla="*/ 4011594 w 4544994"/>
                <a:gd name="connsiteY98" fmla="*/ 133350 h 2366963"/>
                <a:gd name="connsiteX99" fmla="*/ 3973494 w 4544994"/>
                <a:gd name="connsiteY99" fmla="*/ 100013 h 2366963"/>
                <a:gd name="connsiteX100" fmla="*/ 3930632 w 4544994"/>
                <a:gd name="connsiteY100" fmla="*/ 76200 h 2366963"/>
                <a:gd name="connsiteX101" fmla="*/ 3792519 w 4544994"/>
                <a:gd name="connsiteY101" fmla="*/ 19050 h 2366963"/>
                <a:gd name="connsiteX102" fmla="*/ 3625832 w 4544994"/>
                <a:gd name="connsiteY102" fmla="*/ 0 h 2366963"/>
                <a:gd name="connsiteX103" fmla="*/ 2716194 w 4544994"/>
                <a:gd name="connsiteY103" fmla="*/ 4763 h 2366963"/>
                <a:gd name="connsiteX104" fmla="*/ 2606657 w 4544994"/>
                <a:gd name="connsiteY104" fmla="*/ 9525 h 2366963"/>
                <a:gd name="connsiteX105" fmla="*/ 2549507 w 4544994"/>
                <a:gd name="connsiteY105" fmla="*/ 14288 h 2366963"/>
                <a:gd name="connsiteX106" fmla="*/ 1630344 w 4544994"/>
                <a:gd name="connsiteY106" fmla="*/ 19050 h 2366963"/>
                <a:gd name="connsiteX107" fmla="*/ 1549382 w 4544994"/>
                <a:gd name="connsiteY107" fmla="*/ 23813 h 2366963"/>
                <a:gd name="connsiteX108" fmla="*/ 1258869 w 4544994"/>
                <a:gd name="connsiteY108" fmla="*/ 57150 h 2366963"/>
                <a:gd name="connsiteX109" fmla="*/ 1196957 w 4544994"/>
                <a:gd name="connsiteY109" fmla="*/ 71438 h 2366963"/>
                <a:gd name="connsiteX110" fmla="*/ 1149332 w 4544994"/>
                <a:gd name="connsiteY110" fmla="*/ 80963 h 2366963"/>
                <a:gd name="connsiteX111" fmla="*/ 1092182 w 4544994"/>
                <a:gd name="connsiteY111" fmla="*/ 100013 h 2366963"/>
                <a:gd name="connsiteX112" fmla="*/ 1020744 w 4544994"/>
                <a:gd name="connsiteY112" fmla="*/ 128588 h 2366963"/>
                <a:gd name="connsiteX113" fmla="*/ 987407 w 4544994"/>
                <a:gd name="connsiteY113" fmla="*/ 147638 h 2366963"/>
                <a:gd name="connsiteX114" fmla="*/ 944544 w 4544994"/>
                <a:gd name="connsiteY114" fmla="*/ 161925 h 2366963"/>
                <a:gd name="connsiteX115" fmla="*/ 882632 w 4544994"/>
                <a:gd name="connsiteY115" fmla="*/ 190500 h 2366963"/>
                <a:gd name="connsiteX116" fmla="*/ 825482 w 4544994"/>
                <a:gd name="connsiteY116" fmla="*/ 209550 h 2366963"/>
                <a:gd name="connsiteX117" fmla="*/ 787382 w 4544994"/>
                <a:gd name="connsiteY117" fmla="*/ 228600 h 2366963"/>
                <a:gd name="connsiteX118" fmla="*/ 749282 w 4544994"/>
                <a:gd name="connsiteY118" fmla="*/ 242888 h 2366963"/>
                <a:gd name="connsiteX119" fmla="*/ 696894 w 4544994"/>
                <a:gd name="connsiteY119" fmla="*/ 276225 h 2366963"/>
                <a:gd name="connsiteX120" fmla="*/ 668319 w 4544994"/>
                <a:gd name="connsiteY120" fmla="*/ 290513 h 2366963"/>
                <a:gd name="connsiteX121" fmla="*/ 582594 w 4544994"/>
                <a:gd name="connsiteY121" fmla="*/ 323850 h 2366963"/>
                <a:gd name="connsiteX122" fmla="*/ 544494 w 4544994"/>
                <a:gd name="connsiteY122" fmla="*/ 328613 h 2366963"/>
                <a:gd name="connsiteX123" fmla="*/ 520682 w 4544994"/>
                <a:gd name="connsiteY123" fmla="*/ 333375 h 2366963"/>
                <a:gd name="connsiteX124" fmla="*/ 482582 w 4544994"/>
                <a:gd name="connsiteY124" fmla="*/ 338138 h 2366963"/>
                <a:gd name="connsiteX125" fmla="*/ 458769 w 4544994"/>
                <a:gd name="connsiteY125" fmla="*/ 342900 h 2366963"/>
                <a:gd name="connsiteX126" fmla="*/ 420669 w 4544994"/>
                <a:gd name="connsiteY126" fmla="*/ 347663 h 2366963"/>
                <a:gd name="connsiteX127" fmla="*/ 411144 w 4544994"/>
                <a:gd name="connsiteY127" fmla="*/ 357188 h 2366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</a:cxnLst>
              <a:rect l="l" t="t" r="r" b="b"/>
              <a:pathLst>
                <a:path w="4544994" h="2366963">
                  <a:moveTo>
                    <a:pt x="411144" y="357188"/>
                  </a:moveTo>
                  <a:cubicBezTo>
                    <a:pt x="388919" y="365126"/>
                    <a:pt x="326529" y="377191"/>
                    <a:pt x="287319" y="395288"/>
                  </a:cubicBezTo>
                  <a:cubicBezTo>
                    <a:pt x="248807" y="413063"/>
                    <a:pt x="181629" y="454584"/>
                    <a:pt x="139682" y="490538"/>
                  </a:cubicBezTo>
                  <a:cubicBezTo>
                    <a:pt x="125168" y="502979"/>
                    <a:pt x="109921" y="514718"/>
                    <a:pt x="96819" y="528638"/>
                  </a:cubicBezTo>
                  <a:cubicBezTo>
                    <a:pt x="84414" y="541818"/>
                    <a:pt x="72794" y="555979"/>
                    <a:pt x="63482" y="571500"/>
                  </a:cubicBezTo>
                  <a:cubicBezTo>
                    <a:pt x="44119" y="603771"/>
                    <a:pt x="11094" y="671513"/>
                    <a:pt x="11094" y="671513"/>
                  </a:cubicBezTo>
                  <a:cubicBezTo>
                    <a:pt x="-643" y="747800"/>
                    <a:pt x="-11454" y="772831"/>
                    <a:pt x="25382" y="862013"/>
                  </a:cubicBezTo>
                  <a:cubicBezTo>
                    <a:pt x="55572" y="935103"/>
                    <a:pt x="143316" y="993579"/>
                    <a:pt x="192069" y="1047750"/>
                  </a:cubicBezTo>
                  <a:cubicBezTo>
                    <a:pt x="204454" y="1061511"/>
                    <a:pt x="211119" y="1079500"/>
                    <a:pt x="220644" y="1095375"/>
                  </a:cubicBezTo>
                  <a:cubicBezTo>
                    <a:pt x="219057" y="1112838"/>
                    <a:pt x="220771" y="1130924"/>
                    <a:pt x="215882" y="1147763"/>
                  </a:cubicBezTo>
                  <a:cubicBezTo>
                    <a:pt x="206348" y="1180603"/>
                    <a:pt x="177782" y="1243013"/>
                    <a:pt x="177782" y="1243013"/>
                  </a:cubicBezTo>
                  <a:cubicBezTo>
                    <a:pt x="171331" y="1301068"/>
                    <a:pt x="168457" y="1298351"/>
                    <a:pt x="182544" y="1371600"/>
                  </a:cubicBezTo>
                  <a:cubicBezTo>
                    <a:pt x="187118" y="1395383"/>
                    <a:pt x="203557" y="1425951"/>
                    <a:pt x="220644" y="1443038"/>
                  </a:cubicBezTo>
                  <a:cubicBezTo>
                    <a:pt x="236598" y="1458992"/>
                    <a:pt x="252414" y="1476736"/>
                    <a:pt x="273032" y="1485900"/>
                  </a:cubicBezTo>
                  <a:cubicBezTo>
                    <a:pt x="287319" y="1492250"/>
                    <a:pt x="301232" y="1499520"/>
                    <a:pt x="315894" y="1504950"/>
                  </a:cubicBezTo>
                  <a:cubicBezTo>
                    <a:pt x="344026" y="1515369"/>
                    <a:pt x="444049" y="1549198"/>
                    <a:pt x="477819" y="1552575"/>
                  </a:cubicBezTo>
                  <a:lnTo>
                    <a:pt x="525444" y="1557338"/>
                  </a:lnTo>
                  <a:cubicBezTo>
                    <a:pt x="542907" y="1562100"/>
                    <a:pt x="560145" y="1567780"/>
                    <a:pt x="577832" y="1571625"/>
                  </a:cubicBezTo>
                  <a:cubicBezTo>
                    <a:pt x="596704" y="1575728"/>
                    <a:pt x="616017" y="1577503"/>
                    <a:pt x="634982" y="1581150"/>
                  </a:cubicBezTo>
                  <a:cubicBezTo>
                    <a:pt x="657303" y="1585443"/>
                    <a:pt x="679369" y="1590980"/>
                    <a:pt x="701657" y="1595438"/>
                  </a:cubicBezTo>
                  <a:cubicBezTo>
                    <a:pt x="726998" y="1600506"/>
                    <a:pt x="752966" y="1602779"/>
                    <a:pt x="777857" y="1609725"/>
                  </a:cubicBezTo>
                  <a:cubicBezTo>
                    <a:pt x="832743" y="1625042"/>
                    <a:pt x="944830" y="1664841"/>
                    <a:pt x="1001694" y="1690688"/>
                  </a:cubicBezTo>
                  <a:lnTo>
                    <a:pt x="1054082" y="1714500"/>
                  </a:lnTo>
                  <a:cubicBezTo>
                    <a:pt x="1066782" y="1727200"/>
                    <a:pt x="1080535" y="1738928"/>
                    <a:pt x="1092182" y="1752600"/>
                  </a:cubicBezTo>
                  <a:cubicBezTo>
                    <a:pt x="1106329" y="1769207"/>
                    <a:pt x="1166274" y="1837673"/>
                    <a:pt x="1182669" y="1876425"/>
                  </a:cubicBezTo>
                  <a:cubicBezTo>
                    <a:pt x="1195194" y="1906029"/>
                    <a:pt x="1208211" y="1935728"/>
                    <a:pt x="1216007" y="1966913"/>
                  </a:cubicBezTo>
                  <a:cubicBezTo>
                    <a:pt x="1240972" y="2066774"/>
                    <a:pt x="1208346" y="1942398"/>
                    <a:pt x="1239819" y="2043113"/>
                  </a:cubicBezTo>
                  <a:cubicBezTo>
                    <a:pt x="1243724" y="2055608"/>
                    <a:pt x="1245840" y="2068600"/>
                    <a:pt x="1249344" y="2081213"/>
                  </a:cubicBezTo>
                  <a:cubicBezTo>
                    <a:pt x="1260336" y="2120784"/>
                    <a:pt x="1270556" y="2152367"/>
                    <a:pt x="1287444" y="2190750"/>
                  </a:cubicBezTo>
                  <a:cubicBezTo>
                    <a:pt x="1302381" y="2224698"/>
                    <a:pt x="1321412" y="2264565"/>
                    <a:pt x="1349357" y="2290763"/>
                  </a:cubicBezTo>
                  <a:cubicBezTo>
                    <a:pt x="1381448" y="2320848"/>
                    <a:pt x="1411943" y="2327450"/>
                    <a:pt x="1454132" y="2338388"/>
                  </a:cubicBezTo>
                  <a:cubicBezTo>
                    <a:pt x="1499317" y="2350102"/>
                    <a:pt x="1541215" y="2356648"/>
                    <a:pt x="1587482" y="2362200"/>
                  </a:cubicBezTo>
                  <a:cubicBezTo>
                    <a:pt x="1604891" y="2364289"/>
                    <a:pt x="1622407" y="2365375"/>
                    <a:pt x="1639869" y="2366963"/>
                  </a:cubicBezTo>
                  <a:cubicBezTo>
                    <a:pt x="1674794" y="2365375"/>
                    <a:pt x="1709909" y="2366170"/>
                    <a:pt x="1744644" y="2362200"/>
                  </a:cubicBezTo>
                  <a:cubicBezTo>
                    <a:pt x="1765687" y="2359795"/>
                    <a:pt x="1785788" y="2352067"/>
                    <a:pt x="1806557" y="2347913"/>
                  </a:cubicBezTo>
                  <a:cubicBezTo>
                    <a:pt x="1825495" y="2344126"/>
                    <a:pt x="1844938" y="2342938"/>
                    <a:pt x="1863707" y="2338388"/>
                  </a:cubicBezTo>
                  <a:cubicBezTo>
                    <a:pt x="1897402" y="2330219"/>
                    <a:pt x="1930083" y="2318222"/>
                    <a:pt x="1963719" y="2309813"/>
                  </a:cubicBezTo>
                  <a:lnTo>
                    <a:pt x="2001819" y="2300288"/>
                  </a:lnTo>
                  <a:cubicBezTo>
                    <a:pt x="2011344" y="2295525"/>
                    <a:pt x="2020683" y="2290370"/>
                    <a:pt x="2030394" y="2286000"/>
                  </a:cubicBezTo>
                  <a:cubicBezTo>
                    <a:pt x="2052444" y="2276077"/>
                    <a:pt x="2075442" y="2268239"/>
                    <a:pt x="2097069" y="2257425"/>
                  </a:cubicBezTo>
                  <a:cubicBezTo>
                    <a:pt x="2203964" y="2203978"/>
                    <a:pt x="2125146" y="2240479"/>
                    <a:pt x="2201844" y="2209800"/>
                  </a:cubicBezTo>
                  <a:cubicBezTo>
                    <a:pt x="2213069" y="2205310"/>
                    <a:pt x="2223712" y="2199336"/>
                    <a:pt x="2235182" y="2195513"/>
                  </a:cubicBezTo>
                  <a:cubicBezTo>
                    <a:pt x="2247601" y="2191373"/>
                    <a:pt x="2260787" y="2189893"/>
                    <a:pt x="2273282" y="2185988"/>
                  </a:cubicBezTo>
                  <a:cubicBezTo>
                    <a:pt x="2286228" y="2181942"/>
                    <a:pt x="2298580" y="2176181"/>
                    <a:pt x="2311382" y="2171700"/>
                  </a:cubicBezTo>
                  <a:cubicBezTo>
                    <a:pt x="2330335" y="2165066"/>
                    <a:pt x="2349888" y="2160108"/>
                    <a:pt x="2368532" y="2152650"/>
                  </a:cubicBezTo>
                  <a:cubicBezTo>
                    <a:pt x="2376469" y="2149475"/>
                    <a:pt x="2384050" y="2145198"/>
                    <a:pt x="2392344" y="2143125"/>
                  </a:cubicBezTo>
                  <a:cubicBezTo>
                    <a:pt x="2403234" y="2140403"/>
                    <a:pt x="2414569" y="2139950"/>
                    <a:pt x="2425682" y="2138363"/>
                  </a:cubicBezTo>
                  <a:lnTo>
                    <a:pt x="2492357" y="2109788"/>
                  </a:lnTo>
                  <a:cubicBezTo>
                    <a:pt x="2506695" y="2103554"/>
                    <a:pt x="2521592" y="2098403"/>
                    <a:pt x="2535219" y="2090738"/>
                  </a:cubicBezTo>
                  <a:lnTo>
                    <a:pt x="2611419" y="2047875"/>
                  </a:lnTo>
                  <a:cubicBezTo>
                    <a:pt x="2622561" y="2041577"/>
                    <a:pt x="2635707" y="2037875"/>
                    <a:pt x="2644757" y="2028825"/>
                  </a:cubicBezTo>
                  <a:lnTo>
                    <a:pt x="2701907" y="1971675"/>
                  </a:lnTo>
                  <a:cubicBezTo>
                    <a:pt x="2711432" y="1962150"/>
                    <a:pt x="2721952" y="1953526"/>
                    <a:pt x="2730482" y="1943100"/>
                  </a:cubicBezTo>
                  <a:cubicBezTo>
                    <a:pt x="2749714" y="1919594"/>
                    <a:pt x="2769059" y="1892405"/>
                    <a:pt x="2792394" y="1871663"/>
                  </a:cubicBezTo>
                  <a:cubicBezTo>
                    <a:pt x="2805584" y="1859939"/>
                    <a:pt x="2836533" y="1837219"/>
                    <a:pt x="2849544" y="1828800"/>
                  </a:cubicBezTo>
                  <a:cubicBezTo>
                    <a:pt x="2865087" y="1818743"/>
                    <a:pt x="2881890" y="1810679"/>
                    <a:pt x="2897169" y="1800225"/>
                  </a:cubicBezTo>
                  <a:cubicBezTo>
                    <a:pt x="2912107" y="1790004"/>
                    <a:pt x="2926289" y="1778668"/>
                    <a:pt x="2940032" y="1766888"/>
                  </a:cubicBezTo>
                  <a:cubicBezTo>
                    <a:pt x="3017619" y="1700385"/>
                    <a:pt x="2874056" y="1805234"/>
                    <a:pt x="3025757" y="1700213"/>
                  </a:cubicBezTo>
                  <a:lnTo>
                    <a:pt x="3025757" y="1700213"/>
                  </a:lnTo>
                  <a:cubicBezTo>
                    <a:pt x="3032107" y="1695450"/>
                    <a:pt x="3037707" y="1689475"/>
                    <a:pt x="3044807" y="1685925"/>
                  </a:cubicBezTo>
                  <a:cubicBezTo>
                    <a:pt x="3056939" y="1679859"/>
                    <a:pt x="3070160" y="1676273"/>
                    <a:pt x="3082907" y="1671638"/>
                  </a:cubicBezTo>
                  <a:cubicBezTo>
                    <a:pt x="3098539" y="1665954"/>
                    <a:pt x="3121202" y="1659699"/>
                    <a:pt x="3135294" y="1657350"/>
                  </a:cubicBezTo>
                  <a:cubicBezTo>
                    <a:pt x="3151031" y="1654727"/>
                    <a:pt x="3167088" y="1654567"/>
                    <a:pt x="3182919" y="1652588"/>
                  </a:cubicBezTo>
                  <a:cubicBezTo>
                    <a:pt x="3214642" y="1648623"/>
                    <a:pt x="3206080" y="1647934"/>
                    <a:pt x="3235307" y="1643063"/>
                  </a:cubicBezTo>
                  <a:cubicBezTo>
                    <a:pt x="3246379" y="1641218"/>
                    <a:pt x="3257532" y="1639888"/>
                    <a:pt x="3268644" y="1638300"/>
                  </a:cubicBezTo>
                  <a:cubicBezTo>
                    <a:pt x="3454928" y="1649944"/>
                    <a:pt x="3245404" y="1630883"/>
                    <a:pt x="3406757" y="1662113"/>
                  </a:cubicBezTo>
                  <a:cubicBezTo>
                    <a:pt x="3506267" y="1681373"/>
                    <a:pt x="3471331" y="1659902"/>
                    <a:pt x="3559157" y="1685925"/>
                  </a:cubicBezTo>
                  <a:cubicBezTo>
                    <a:pt x="3580357" y="1692207"/>
                    <a:pt x="3600265" y="1702248"/>
                    <a:pt x="3621069" y="1709738"/>
                  </a:cubicBezTo>
                  <a:cubicBezTo>
                    <a:pt x="3659581" y="1723602"/>
                    <a:pt x="3680698" y="1728137"/>
                    <a:pt x="3716319" y="1743075"/>
                  </a:cubicBezTo>
                  <a:cubicBezTo>
                    <a:pt x="3753036" y="1758472"/>
                    <a:pt x="3787231" y="1781043"/>
                    <a:pt x="3825857" y="1790700"/>
                  </a:cubicBezTo>
                  <a:cubicBezTo>
                    <a:pt x="3844907" y="1795463"/>
                    <a:pt x="3863752" y="1801137"/>
                    <a:pt x="3883007" y="1804988"/>
                  </a:cubicBezTo>
                  <a:cubicBezTo>
                    <a:pt x="3895557" y="1807498"/>
                    <a:pt x="3908465" y="1807754"/>
                    <a:pt x="3921107" y="1809750"/>
                  </a:cubicBezTo>
                  <a:cubicBezTo>
                    <a:pt x="3983953" y="1819673"/>
                    <a:pt x="3973736" y="1822208"/>
                    <a:pt x="4044932" y="1828800"/>
                  </a:cubicBezTo>
                  <a:cubicBezTo>
                    <a:pt x="4192212" y="1842437"/>
                    <a:pt x="4209916" y="1842145"/>
                    <a:pt x="4335444" y="1847850"/>
                  </a:cubicBezTo>
                  <a:cubicBezTo>
                    <a:pt x="4360262" y="1850332"/>
                    <a:pt x="4405876" y="1858069"/>
                    <a:pt x="4430694" y="1847850"/>
                  </a:cubicBezTo>
                  <a:cubicBezTo>
                    <a:pt x="4444228" y="1842277"/>
                    <a:pt x="4453683" y="1829624"/>
                    <a:pt x="4464032" y="1819275"/>
                  </a:cubicBezTo>
                  <a:cubicBezTo>
                    <a:pt x="4481725" y="1801582"/>
                    <a:pt x="4507497" y="1770076"/>
                    <a:pt x="4521182" y="1747838"/>
                  </a:cubicBezTo>
                  <a:cubicBezTo>
                    <a:pt x="4526763" y="1738769"/>
                    <a:pt x="4530707" y="1728788"/>
                    <a:pt x="4535469" y="1719263"/>
                  </a:cubicBezTo>
                  <a:cubicBezTo>
                    <a:pt x="4537579" y="1704497"/>
                    <a:pt x="4544994" y="1655075"/>
                    <a:pt x="4544994" y="1643063"/>
                  </a:cubicBezTo>
                  <a:cubicBezTo>
                    <a:pt x="4544994" y="1609688"/>
                    <a:pt x="4544503" y="1576151"/>
                    <a:pt x="4540232" y="1543050"/>
                  </a:cubicBezTo>
                  <a:cubicBezTo>
                    <a:pt x="4538111" y="1526612"/>
                    <a:pt x="4529783" y="1511548"/>
                    <a:pt x="4525944" y="1495425"/>
                  </a:cubicBezTo>
                  <a:cubicBezTo>
                    <a:pt x="4521833" y="1478159"/>
                    <a:pt x="4520530" y="1460304"/>
                    <a:pt x="4516419" y="1443038"/>
                  </a:cubicBezTo>
                  <a:cubicBezTo>
                    <a:pt x="4512580" y="1426915"/>
                    <a:pt x="4506316" y="1411450"/>
                    <a:pt x="4502132" y="1395413"/>
                  </a:cubicBezTo>
                  <a:cubicBezTo>
                    <a:pt x="4496786" y="1374919"/>
                    <a:pt x="4493332" y="1353957"/>
                    <a:pt x="4487844" y="1333500"/>
                  </a:cubicBezTo>
                  <a:cubicBezTo>
                    <a:pt x="4475865" y="1288850"/>
                    <a:pt x="4449744" y="1200150"/>
                    <a:pt x="4449744" y="1200150"/>
                  </a:cubicBezTo>
                  <a:cubicBezTo>
                    <a:pt x="4448157" y="1179513"/>
                    <a:pt x="4447268" y="1158810"/>
                    <a:pt x="4444982" y="1138238"/>
                  </a:cubicBezTo>
                  <a:cubicBezTo>
                    <a:pt x="4442503" y="1115925"/>
                    <a:pt x="4437020" y="1093959"/>
                    <a:pt x="4435457" y="1071563"/>
                  </a:cubicBezTo>
                  <a:cubicBezTo>
                    <a:pt x="4432251" y="1025610"/>
                    <a:pt x="4433053" y="979455"/>
                    <a:pt x="4430694" y="933450"/>
                  </a:cubicBezTo>
                  <a:cubicBezTo>
                    <a:pt x="4429877" y="917517"/>
                    <a:pt x="4427519" y="901700"/>
                    <a:pt x="4425932" y="885825"/>
                  </a:cubicBezTo>
                  <a:cubicBezTo>
                    <a:pt x="4421758" y="793997"/>
                    <a:pt x="4424896" y="777631"/>
                    <a:pt x="4406882" y="690563"/>
                  </a:cubicBezTo>
                  <a:cubicBezTo>
                    <a:pt x="4396151" y="638698"/>
                    <a:pt x="4390735" y="644098"/>
                    <a:pt x="4368782" y="595313"/>
                  </a:cubicBezTo>
                  <a:cubicBezTo>
                    <a:pt x="4361766" y="579721"/>
                    <a:pt x="4356726" y="563290"/>
                    <a:pt x="4349732" y="547688"/>
                  </a:cubicBezTo>
                  <a:cubicBezTo>
                    <a:pt x="4330854" y="505577"/>
                    <a:pt x="4304417" y="443756"/>
                    <a:pt x="4273532" y="404813"/>
                  </a:cubicBezTo>
                  <a:cubicBezTo>
                    <a:pt x="4249775" y="374858"/>
                    <a:pt x="4219554" y="350199"/>
                    <a:pt x="4197332" y="319088"/>
                  </a:cubicBezTo>
                  <a:cubicBezTo>
                    <a:pt x="4189394" y="307975"/>
                    <a:pt x="4182050" y="296414"/>
                    <a:pt x="4173519" y="285750"/>
                  </a:cubicBezTo>
                  <a:cubicBezTo>
                    <a:pt x="4144092" y="248966"/>
                    <a:pt x="4174501" y="296750"/>
                    <a:pt x="4144944" y="252413"/>
                  </a:cubicBezTo>
                  <a:cubicBezTo>
                    <a:pt x="4129233" y="228846"/>
                    <a:pt x="4116597" y="197001"/>
                    <a:pt x="4092557" y="180975"/>
                  </a:cubicBezTo>
                  <a:cubicBezTo>
                    <a:pt x="4078269" y="171450"/>
                    <a:pt x="4064495" y="161106"/>
                    <a:pt x="4049694" y="152400"/>
                  </a:cubicBezTo>
                  <a:cubicBezTo>
                    <a:pt x="4037455" y="145201"/>
                    <a:pt x="4023295" y="141394"/>
                    <a:pt x="4011594" y="133350"/>
                  </a:cubicBezTo>
                  <a:cubicBezTo>
                    <a:pt x="3997688" y="123790"/>
                    <a:pt x="3987281" y="109745"/>
                    <a:pt x="3973494" y="100013"/>
                  </a:cubicBezTo>
                  <a:cubicBezTo>
                    <a:pt x="3960141" y="90588"/>
                    <a:pt x="3945133" y="83741"/>
                    <a:pt x="3930632" y="76200"/>
                  </a:cubicBezTo>
                  <a:cubicBezTo>
                    <a:pt x="3887273" y="53653"/>
                    <a:pt x="3841919" y="27283"/>
                    <a:pt x="3792519" y="19050"/>
                  </a:cubicBezTo>
                  <a:cubicBezTo>
                    <a:pt x="3737356" y="9856"/>
                    <a:pt x="3625832" y="0"/>
                    <a:pt x="3625832" y="0"/>
                  </a:cubicBezTo>
                  <a:lnTo>
                    <a:pt x="2716194" y="4763"/>
                  </a:lnTo>
                  <a:cubicBezTo>
                    <a:pt x="2679649" y="5105"/>
                    <a:pt x="2643144" y="7440"/>
                    <a:pt x="2606657" y="9525"/>
                  </a:cubicBezTo>
                  <a:cubicBezTo>
                    <a:pt x="2587572" y="10616"/>
                    <a:pt x="2568622" y="14102"/>
                    <a:pt x="2549507" y="14288"/>
                  </a:cubicBezTo>
                  <a:lnTo>
                    <a:pt x="1630344" y="19050"/>
                  </a:lnTo>
                  <a:cubicBezTo>
                    <a:pt x="1603357" y="20638"/>
                    <a:pt x="1576251" y="20828"/>
                    <a:pt x="1549382" y="23813"/>
                  </a:cubicBezTo>
                  <a:cubicBezTo>
                    <a:pt x="1201135" y="62508"/>
                    <a:pt x="1437979" y="45211"/>
                    <a:pt x="1258869" y="57150"/>
                  </a:cubicBezTo>
                  <a:lnTo>
                    <a:pt x="1196957" y="71438"/>
                  </a:lnTo>
                  <a:cubicBezTo>
                    <a:pt x="1181137" y="74877"/>
                    <a:pt x="1164951" y="76703"/>
                    <a:pt x="1149332" y="80963"/>
                  </a:cubicBezTo>
                  <a:cubicBezTo>
                    <a:pt x="1129959" y="86247"/>
                    <a:pt x="1110984" y="92962"/>
                    <a:pt x="1092182" y="100013"/>
                  </a:cubicBezTo>
                  <a:cubicBezTo>
                    <a:pt x="1072120" y="107536"/>
                    <a:pt x="1040379" y="118770"/>
                    <a:pt x="1020744" y="128588"/>
                  </a:cubicBezTo>
                  <a:cubicBezTo>
                    <a:pt x="1009297" y="134312"/>
                    <a:pt x="999133" y="142508"/>
                    <a:pt x="987407" y="147638"/>
                  </a:cubicBezTo>
                  <a:cubicBezTo>
                    <a:pt x="973609" y="153674"/>
                    <a:pt x="958483" y="156223"/>
                    <a:pt x="944544" y="161925"/>
                  </a:cubicBezTo>
                  <a:cubicBezTo>
                    <a:pt x="923507" y="170531"/>
                    <a:pt x="903736" y="182058"/>
                    <a:pt x="882632" y="190500"/>
                  </a:cubicBezTo>
                  <a:cubicBezTo>
                    <a:pt x="863988" y="197958"/>
                    <a:pt x="844126" y="202092"/>
                    <a:pt x="825482" y="209550"/>
                  </a:cubicBezTo>
                  <a:cubicBezTo>
                    <a:pt x="812299" y="214823"/>
                    <a:pt x="800391" y="222909"/>
                    <a:pt x="787382" y="228600"/>
                  </a:cubicBezTo>
                  <a:cubicBezTo>
                    <a:pt x="774956" y="234037"/>
                    <a:pt x="761597" y="237204"/>
                    <a:pt x="749282" y="242888"/>
                  </a:cubicBezTo>
                  <a:cubicBezTo>
                    <a:pt x="733805" y="250031"/>
                    <a:pt x="710722" y="268159"/>
                    <a:pt x="696894" y="276225"/>
                  </a:cubicBezTo>
                  <a:cubicBezTo>
                    <a:pt x="687695" y="281591"/>
                    <a:pt x="678050" y="286188"/>
                    <a:pt x="668319" y="290513"/>
                  </a:cubicBezTo>
                  <a:cubicBezTo>
                    <a:pt x="661114" y="293715"/>
                    <a:pt x="601940" y="319704"/>
                    <a:pt x="582594" y="323850"/>
                  </a:cubicBezTo>
                  <a:cubicBezTo>
                    <a:pt x="570079" y="326532"/>
                    <a:pt x="557144" y="326667"/>
                    <a:pt x="544494" y="328613"/>
                  </a:cubicBezTo>
                  <a:cubicBezTo>
                    <a:pt x="536494" y="329844"/>
                    <a:pt x="528682" y="332144"/>
                    <a:pt x="520682" y="333375"/>
                  </a:cubicBezTo>
                  <a:cubicBezTo>
                    <a:pt x="508032" y="335321"/>
                    <a:pt x="495232" y="336192"/>
                    <a:pt x="482582" y="338138"/>
                  </a:cubicBezTo>
                  <a:cubicBezTo>
                    <a:pt x="474581" y="339369"/>
                    <a:pt x="466770" y="341669"/>
                    <a:pt x="458769" y="342900"/>
                  </a:cubicBezTo>
                  <a:cubicBezTo>
                    <a:pt x="446119" y="344846"/>
                    <a:pt x="433294" y="345559"/>
                    <a:pt x="420669" y="347663"/>
                  </a:cubicBezTo>
                  <a:cubicBezTo>
                    <a:pt x="389787" y="352810"/>
                    <a:pt x="433369" y="349250"/>
                    <a:pt x="411144" y="357188"/>
                  </a:cubicBezTo>
                  <a:close/>
                </a:path>
              </a:pathLst>
            </a:cu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AAD7B1A9-A4E1-4525-B166-FF4FC7EBEDC3}"/>
                </a:ext>
              </a:extLst>
            </p:cNvPr>
            <p:cNvSpPr/>
            <p:nvPr/>
          </p:nvSpPr>
          <p:spPr>
            <a:xfrm>
              <a:off x="6234091" y="2857500"/>
              <a:ext cx="2587641" cy="2776538"/>
            </a:xfrm>
            <a:custGeom>
              <a:avLst/>
              <a:gdLst>
                <a:gd name="connsiteX0" fmla="*/ 1352572 w 2587641"/>
                <a:gd name="connsiteY0" fmla="*/ 109538 h 2776538"/>
                <a:gd name="connsiteX1" fmla="*/ 1323997 w 2587641"/>
                <a:gd name="connsiteY1" fmla="*/ 166688 h 2776538"/>
                <a:gd name="connsiteX2" fmla="*/ 1281134 w 2587641"/>
                <a:gd name="connsiteY2" fmla="*/ 271463 h 2776538"/>
                <a:gd name="connsiteX3" fmla="*/ 1266847 w 2587641"/>
                <a:gd name="connsiteY3" fmla="*/ 328613 h 2776538"/>
                <a:gd name="connsiteX4" fmla="*/ 1228747 w 2587641"/>
                <a:gd name="connsiteY4" fmla="*/ 438150 h 2776538"/>
                <a:gd name="connsiteX5" fmla="*/ 1209697 w 2587641"/>
                <a:gd name="connsiteY5" fmla="*/ 485775 h 2776538"/>
                <a:gd name="connsiteX6" fmla="*/ 1190647 w 2587641"/>
                <a:gd name="connsiteY6" fmla="*/ 552450 h 2776538"/>
                <a:gd name="connsiteX7" fmla="*/ 1157309 w 2587641"/>
                <a:gd name="connsiteY7" fmla="*/ 647700 h 2776538"/>
                <a:gd name="connsiteX8" fmla="*/ 1128734 w 2587641"/>
                <a:gd name="connsiteY8" fmla="*/ 757238 h 2776538"/>
                <a:gd name="connsiteX9" fmla="*/ 1114447 w 2587641"/>
                <a:gd name="connsiteY9" fmla="*/ 809625 h 2776538"/>
                <a:gd name="connsiteX10" fmla="*/ 1043009 w 2587641"/>
                <a:gd name="connsiteY10" fmla="*/ 933450 h 2776538"/>
                <a:gd name="connsiteX11" fmla="*/ 1004909 w 2587641"/>
                <a:gd name="connsiteY11" fmla="*/ 1009650 h 2776538"/>
                <a:gd name="connsiteX12" fmla="*/ 990622 w 2587641"/>
                <a:gd name="connsiteY12" fmla="*/ 1062038 h 2776538"/>
                <a:gd name="connsiteX13" fmla="*/ 985859 w 2587641"/>
                <a:gd name="connsiteY13" fmla="*/ 1104900 h 2776538"/>
                <a:gd name="connsiteX14" fmla="*/ 976334 w 2587641"/>
                <a:gd name="connsiteY14" fmla="*/ 1214438 h 2776538"/>
                <a:gd name="connsiteX15" fmla="*/ 957284 w 2587641"/>
                <a:gd name="connsiteY15" fmla="*/ 1347788 h 2776538"/>
                <a:gd name="connsiteX16" fmla="*/ 947759 w 2587641"/>
                <a:gd name="connsiteY16" fmla="*/ 1414463 h 2776538"/>
                <a:gd name="connsiteX17" fmla="*/ 919184 w 2587641"/>
                <a:gd name="connsiteY17" fmla="*/ 1524000 h 2776538"/>
                <a:gd name="connsiteX18" fmla="*/ 881084 w 2587641"/>
                <a:gd name="connsiteY18" fmla="*/ 1643063 h 2776538"/>
                <a:gd name="connsiteX19" fmla="*/ 857272 w 2587641"/>
                <a:gd name="connsiteY19" fmla="*/ 1681163 h 2776538"/>
                <a:gd name="connsiteX20" fmla="*/ 752497 w 2587641"/>
                <a:gd name="connsiteY20" fmla="*/ 1890713 h 2776538"/>
                <a:gd name="connsiteX21" fmla="*/ 733447 w 2587641"/>
                <a:gd name="connsiteY21" fmla="*/ 1914525 h 2776538"/>
                <a:gd name="connsiteX22" fmla="*/ 638197 w 2587641"/>
                <a:gd name="connsiteY22" fmla="*/ 1976438 h 2776538"/>
                <a:gd name="connsiteX23" fmla="*/ 600097 w 2587641"/>
                <a:gd name="connsiteY23" fmla="*/ 2005013 h 2776538"/>
                <a:gd name="connsiteX24" fmla="*/ 381022 w 2587641"/>
                <a:gd name="connsiteY24" fmla="*/ 2090738 h 2776538"/>
                <a:gd name="connsiteX25" fmla="*/ 285772 w 2587641"/>
                <a:gd name="connsiteY25" fmla="*/ 2119313 h 2776538"/>
                <a:gd name="connsiteX26" fmla="*/ 247672 w 2587641"/>
                <a:gd name="connsiteY26" fmla="*/ 2143125 h 2776538"/>
                <a:gd name="connsiteX27" fmla="*/ 85747 w 2587641"/>
                <a:gd name="connsiteY27" fmla="*/ 2281238 h 2776538"/>
                <a:gd name="connsiteX28" fmla="*/ 57172 w 2587641"/>
                <a:gd name="connsiteY28" fmla="*/ 2324100 h 2776538"/>
                <a:gd name="connsiteX29" fmla="*/ 9547 w 2587641"/>
                <a:gd name="connsiteY29" fmla="*/ 2462213 h 2776538"/>
                <a:gd name="connsiteX30" fmla="*/ 22 w 2587641"/>
                <a:gd name="connsiteY30" fmla="*/ 2528888 h 2776538"/>
                <a:gd name="connsiteX31" fmla="*/ 14309 w 2587641"/>
                <a:gd name="connsiteY31" fmla="*/ 2690813 h 2776538"/>
                <a:gd name="connsiteX32" fmla="*/ 28597 w 2587641"/>
                <a:gd name="connsiteY32" fmla="*/ 2714625 h 2776538"/>
                <a:gd name="connsiteX33" fmla="*/ 52409 w 2587641"/>
                <a:gd name="connsiteY33" fmla="*/ 2743200 h 2776538"/>
                <a:gd name="connsiteX34" fmla="*/ 104797 w 2587641"/>
                <a:gd name="connsiteY34" fmla="*/ 2762250 h 2776538"/>
                <a:gd name="connsiteX35" fmla="*/ 233384 w 2587641"/>
                <a:gd name="connsiteY35" fmla="*/ 2776538 h 2776538"/>
                <a:gd name="connsiteX36" fmla="*/ 423884 w 2587641"/>
                <a:gd name="connsiteY36" fmla="*/ 2767013 h 2776538"/>
                <a:gd name="connsiteX37" fmla="*/ 581047 w 2587641"/>
                <a:gd name="connsiteY37" fmla="*/ 2681288 h 2776538"/>
                <a:gd name="connsiteX38" fmla="*/ 676297 w 2587641"/>
                <a:gd name="connsiteY38" fmla="*/ 2586038 h 2776538"/>
                <a:gd name="connsiteX39" fmla="*/ 719159 w 2587641"/>
                <a:gd name="connsiteY39" fmla="*/ 2552700 h 2776538"/>
                <a:gd name="connsiteX40" fmla="*/ 757259 w 2587641"/>
                <a:gd name="connsiteY40" fmla="*/ 2509838 h 2776538"/>
                <a:gd name="connsiteX41" fmla="*/ 838222 w 2587641"/>
                <a:gd name="connsiteY41" fmla="*/ 2452688 h 2776538"/>
                <a:gd name="connsiteX42" fmla="*/ 871559 w 2587641"/>
                <a:gd name="connsiteY42" fmla="*/ 2443163 h 2776538"/>
                <a:gd name="connsiteX43" fmla="*/ 919184 w 2587641"/>
                <a:gd name="connsiteY43" fmla="*/ 2438400 h 2776538"/>
                <a:gd name="connsiteX44" fmla="*/ 1043009 w 2587641"/>
                <a:gd name="connsiteY44" fmla="*/ 2457450 h 2776538"/>
                <a:gd name="connsiteX45" fmla="*/ 1095397 w 2587641"/>
                <a:gd name="connsiteY45" fmla="*/ 2476500 h 2776538"/>
                <a:gd name="connsiteX46" fmla="*/ 1138259 w 2587641"/>
                <a:gd name="connsiteY46" fmla="*/ 2486025 h 2776538"/>
                <a:gd name="connsiteX47" fmla="*/ 1176359 w 2587641"/>
                <a:gd name="connsiteY47" fmla="*/ 2495550 h 2776538"/>
                <a:gd name="connsiteX48" fmla="*/ 1228747 w 2587641"/>
                <a:gd name="connsiteY48" fmla="*/ 2505075 h 2776538"/>
                <a:gd name="connsiteX49" fmla="*/ 1276372 w 2587641"/>
                <a:gd name="connsiteY49" fmla="*/ 2514600 h 2776538"/>
                <a:gd name="connsiteX50" fmla="*/ 1338284 w 2587641"/>
                <a:gd name="connsiteY50" fmla="*/ 2500313 h 2776538"/>
                <a:gd name="connsiteX51" fmla="*/ 1352572 w 2587641"/>
                <a:gd name="connsiteY51" fmla="*/ 2481263 h 2776538"/>
                <a:gd name="connsiteX52" fmla="*/ 1385909 w 2587641"/>
                <a:gd name="connsiteY52" fmla="*/ 2366963 h 2776538"/>
                <a:gd name="connsiteX53" fmla="*/ 1376384 w 2587641"/>
                <a:gd name="connsiteY53" fmla="*/ 2243138 h 2776538"/>
                <a:gd name="connsiteX54" fmla="*/ 1362097 w 2587641"/>
                <a:gd name="connsiteY54" fmla="*/ 2200275 h 2776538"/>
                <a:gd name="connsiteX55" fmla="*/ 1347809 w 2587641"/>
                <a:gd name="connsiteY55" fmla="*/ 2152650 h 2776538"/>
                <a:gd name="connsiteX56" fmla="*/ 1290659 w 2587641"/>
                <a:gd name="connsiteY56" fmla="*/ 2033588 h 2776538"/>
                <a:gd name="connsiteX57" fmla="*/ 1233509 w 2587641"/>
                <a:gd name="connsiteY57" fmla="*/ 1914525 h 2776538"/>
                <a:gd name="connsiteX58" fmla="*/ 1214459 w 2587641"/>
                <a:gd name="connsiteY58" fmla="*/ 1838325 h 2776538"/>
                <a:gd name="connsiteX59" fmla="*/ 1209697 w 2587641"/>
                <a:gd name="connsiteY59" fmla="*/ 1790700 h 2776538"/>
                <a:gd name="connsiteX60" fmla="*/ 1200172 w 2587641"/>
                <a:gd name="connsiteY60" fmla="*/ 1714500 h 2776538"/>
                <a:gd name="connsiteX61" fmla="*/ 1204934 w 2587641"/>
                <a:gd name="connsiteY61" fmla="*/ 1576388 h 2776538"/>
                <a:gd name="connsiteX62" fmla="*/ 1223984 w 2587641"/>
                <a:gd name="connsiteY62" fmla="*/ 1490663 h 2776538"/>
                <a:gd name="connsiteX63" fmla="*/ 1233509 w 2587641"/>
                <a:gd name="connsiteY63" fmla="*/ 1443038 h 2776538"/>
                <a:gd name="connsiteX64" fmla="*/ 1266847 w 2587641"/>
                <a:gd name="connsiteY64" fmla="*/ 1343025 h 2776538"/>
                <a:gd name="connsiteX65" fmla="*/ 1300184 w 2587641"/>
                <a:gd name="connsiteY65" fmla="*/ 1257300 h 2776538"/>
                <a:gd name="connsiteX66" fmla="*/ 1319234 w 2587641"/>
                <a:gd name="connsiteY66" fmla="*/ 1209675 h 2776538"/>
                <a:gd name="connsiteX67" fmla="*/ 1343047 w 2587641"/>
                <a:gd name="connsiteY67" fmla="*/ 1185863 h 2776538"/>
                <a:gd name="connsiteX68" fmla="*/ 1362097 w 2587641"/>
                <a:gd name="connsiteY68" fmla="*/ 1162050 h 2776538"/>
                <a:gd name="connsiteX69" fmla="*/ 1495447 w 2587641"/>
                <a:gd name="connsiteY69" fmla="*/ 1085850 h 2776538"/>
                <a:gd name="connsiteX70" fmla="*/ 1552597 w 2587641"/>
                <a:gd name="connsiteY70" fmla="*/ 1057275 h 2776538"/>
                <a:gd name="connsiteX71" fmla="*/ 1600222 w 2587641"/>
                <a:gd name="connsiteY71" fmla="*/ 1047750 h 2776538"/>
                <a:gd name="connsiteX72" fmla="*/ 1647847 w 2587641"/>
                <a:gd name="connsiteY72" fmla="*/ 1033463 h 2776538"/>
                <a:gd name="connsiteX73" fmla="*/ 1700234 w 2587641"/>
                <a:gd name="connsiteY73" fmla="*/ 1023938 h 2776538"/>
                <a:gd name="connsiteX74" fmla="*/ 1895497 w 2587641"/>
                <a:gd name="connsiteY74" fmla="*/ 985838 h 2776538"/>
                <a:gd name="connsiteX75" fmla="*/ 1947884 w 2587641"/>
                <a:gd name="connsiteY75" fmla="*/ 971550 h 2776538"/>
                <a:gd name="connsiteX76" fmla="*/ 1995509 w 2587641"/>
                <a:gd name="connsiteY76" fmla="*/ 966788 h 2776538"/>
                <a:gd name="connsiteX77" fmla="*/ 2114572 w 2587641"/>
                <a:gd name="connsiteY77" fmla="*/ 919163 h 2776538"/>
                <a:gd name="connsiteX78" fmla="*/ 2214584 w 2587641"/>
                <a:gd name="connsiteY78" fmla="*/ 862013 h 2776538"/>
                <a:gd name="connsiteX79" fmla="*/ 2286022 w 2587641"/>
                <a:gd name="connsiteY79" fmla="*/ 795338 h 2776538"/>
                <a:gd name="connsiteX80" fmla="*/ 2324122 w 2587641"/>
                <a:gd name="connsiteY80" fmla="*/ 766763 h 2776538"/>
                <a:gd name="connsiteX81" fmla="*/ 2386034 w 2587641"/>
                <a:gd name="connsiteY81" fmla="*/ 704850 h 2776538"/>
                <a:gd name="connsiteX82" fmla="*/ 2419372 w 2587641"/>
                <a:gd name="connsiteY82" fmla="*/ 676275 h 2776538"/>
                <a:gd name="connsiteX83" fmla="*/ 2481284 w 2587641"/>
                <a:gd name="connsiteY83" fmla="*/ 604838 h 2776538"/>
                <a:gd name="connsiteX84" fmla="*/ 2552722 w 2587641"/>
                <a:gd name="connsiteY84" fmla="*/ 500063 h 2776538"/>
                <a:gd name="connsiteX85" fmla="*/ 2576534 w 2587641"/>
                <a:gd name="connsiteY85" fmla="*/ 438150 h 2776538"/>
                <a:gd name="connsiteX86" fmla="*/ 2581297 w 2587641"/>
                <a:gd name="connsiteY86" fmla="*/ 271463 h 2776538"/>
                <a:gd name="connsiteX87" fmla="*/ 2552722 w 2587641"/>
                <a:gd name="connsiteY87" fmla="*/ 223838 h 2776538"/>
                <a:gd name="connsiteX88" fmla="*/ 2528909 w 2587641"/>
                <a:gd name="connsiteY88" fmla="*/ 185738 h 2776538"/>
                <a:gd name="connsiteX89" fmla="*/ 2509859 w 2587641"/>
                <a:gd name="connsiteY89" fmla="*/ 157163 h 2776538"/>
                <a:gd name="connsiteX90" fmla="*/ 2481284 w 2587641"/>
                <a:gd name="connsiteY90" fmla="*/ 133350 h 2776538"/>
                <a:gd name="connsiteX91" fmla="*/ 2466997 w 2587641"/>
                <a:gd name="connsiteY91" fmla="*/ 119063 h 2776538"/>
                <a:gd name="connsiteX92" fmla="*/ 2443184 w 2587641"/>
                <a:gd name="connsiteY92" fmla="*/ 100013 h 2776538"/>
                <a:gd name="connsiteX93" fmla="*/ 2428897 w 2587641"/>
                <a:gd name="connsiteY93" fmla="*/ 85725 h 2776538"/>
                <a:gd name="connsiteX94" fmla="*/ 2381272 w 2587641"/>
                <a:gd name="connsiteY94" fmla="*/ 52388 h 2776538"/>
                <a:gd name="connsiteX95" fmla="*/ 2352697 w 2587641"/>
                <a:gd name="connsiteY95" fmla="*/ 38100 h 2776538"/>
                <a:gd name="connsiteX96" fmla="*/ 2247922 w 2587641"/>
                <a:gd name="connsiteY96" fmla="*/ 14288 h 2776538"/>
                <a:gd name="connsiteX97" fmla="*/ 2143147 w 2587641"/>
                <a:gd name="connsiteY97" fmla="*/ 0 h 2776538"/>
                <a:gd name="connsiteX98" fmla="*/ 2014559 w 2587641"/>
                <a:gd name="connsiteY98" fmla="*/ 4763 h 2776538"/>
                <a:gd name="connsiteX99" fmla="*/ 1962172 w 2587641"/>
                <a:gd name="connsiteY99" fmla="*/ 19050 h 2776538"/>
                <a:gd name="connsiteX100" fmla="*/ 1900259 w 2587641"/>
                <a:gd name="connsiteY100" fmla="*/ 23813 h 2776538"/>
                <a:gd name="connsiteX101" fmla="*/ 1781197 w 2587641"/>
                <a:gd name="connsiteY101" fmla="*/ 42863 h 2776538"/>
                <a:gd name="connsiteX102" fmla="*/ 1662134 w 2587641"/>
                <a:gd name="connsiteY102" fmla="*/ 52388 h 2776538"/>
                <a:gd name="connsiteX103" fmla="*/ 1619272 w 2587641"/>
                <a:gd name="connsiteY103" fmla="*/ 57150 h 2776538"/>
                <a:gd name="connsiteX104" fmla="*/ 1585934 w 2587641"/>
                <a:gd name="connsiteY104" fmla="*/ 61913 h 2776538"/>
                <a:gd name="connsiteX105" fmla="*/ 1533547 w 2587641"/>
                <a:gd name="connsiteY105" fmla="*/ 66675 h 2776538"/>
                <a:gd name="connsiteX106" fmla="*/ 1485922 w 2587641"/>
                <a:gd name="connsiteY106" fmla="*/ 80963 h 2776538"/>
                <a:gd name="connsiteX107" fmla="*/ 1471634 w 2587641"/>
                <a:gd name="connsiteY107" fmla="*/ 85725 h 2776538"/>
                <a:gd name="connsiteX108" fmla="*/ 1447822 w 2587641"/>
                <a:gd name="connsiteY108" fmla="*/ 90488 h 2776538"/>
                <a:gd name="connsiteX109" fmla="*/ 1433534 w 2587641"/>
                <a:gd name="connsiteY109" fmla="*/ 100013 h 2776538"/>
                <a:gd name="connsiteX110" fmla="*/ 1414484 w 2587641"/>
                <a:gd name="connsiteY110" fmla="*/ 104775 h 2776538"/>
                <a:gd name="connsiteX111" fmla="*/ 1400197 w 2587641"/>
                <a:gd name="connsiteY111" fmla="*/ 119063 h 2776538"/>
                <a:gd name="connsiteX112" fmla="*/ 1352572 w 2587641"/>
                <a:gd name="connsiteY112" fmla="*/ 109538 h 2776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2587641" h="2776538">
                  <a:moveTo>
                    <a:pt x="1352572" y="109538"/>
                  </a:moveTo>
                  <a:cubicBezTo>
                    <a:pt x="1339872" y="117475"/>
                    <a:pt x="1355858" y="110046"/>
                    <a:pt x="1323997" y="166688"/>
                  </a:cubicBezTo>
                  <a:cubicBezTo>
                    <a:pt x="1313900" y="184639"/>
                    <a:pt x="1285198" y="258763"/>
                    <a:pt x="1281134" y="271463"/>
                  </a:cubicBezTo>
                  <a:cubicBezTo>
                    <a:pt x="1275149" y="290165"/>
                    <a:pt x="1272734" y="309880"/>
                    <a:pt x="1266847" y="328613"/>
                  </a:cubicBezTo>
                  <a:cubicBezTo>
                    <a:pt x="1255256" y="365493"/>
                    <a:pt x="1243104" y="402257"/>
                    <a:pt x="1228747" y="438150"/>
                  </a:cubicBezTo>
                  <a:cubicBezTo>
                    <a:pt x="1222397" y="454025"/>
                    <a:pt x="1215104" y="469555"/>
                    <a:pt x="1209697" y="485775"/>
                  </a:cubicBezTo>
                  <a:cubicBezTo>
                    <a:pt x="1202388" y="507703"/>
                    <a:pt x="1197762" y="530458"/>
                    <a:pt x="1190647" y="552450"/>
                  </a:cubicBezTo>
                  <a:cubicBezTo>
                    <a:pt x="1180292" y="584455"/>
                    <a:pt x="1164873" y="614923"/>
                    <a:pt x="1157309" y="647700"/>
                  </a:cubicBezTo>
                  <a:cubicBezTo>
                    <a:pt x="1134086" y="748336"/>
                    <a:pt x="1153184" y="671662"/>
                    <a:pt x="1128734" y="757238"/>
                  </a:cubicBezTo>
                  <a:cubicBezTo>
                    <a:pt x="1123762" y="774642"/>
                    <a:pt x="1120393" y="792530"/>
                    <a:pt x="1114447" y="809625"/>
                  </a:cubicBezTo>
                  <a:cubicBezTo>
                    <a:pt x="1078529" y="912890"/>
                    <a:pt x="1104747" y="822317"/>
                    <a:pt x="1043009" y="933450"/>
                  </a:cubicBezTo>
                  <a:cubicBezTo>
                    <a:pt x="1028896" y="958854"/>
                    <a:pt x="1014118" y="982022"/>
                    <a:pt x="1004909" y="1009650"/>
                  </a:cubicBezTo>
                  <a:cubicBezTo>
                    <a:pt x="999185" y="1026822"/>
                    <a:pt x="995384" y="1044575"/>
                    <a:pt x="990622" y="1062038"/>
                  </a:cubicBezTo>
                  <a:cubicBezTo>
                    <a:pt x="989034" y="1076325"/>
                    <a:pt x="987005" y="1090571"/>
                    <a:pt x="985859" y="1104900"/>
                  </a:cubicBezTo>
                  <a:cubicBezTo>
                    <a:pt x="976920" y="1216642"/>
                    <a:pt x="986230" y="1145171"/>
                    <a:pt x="976334" y="1214438"/>
                  </a:cubicBezTo>
                  <a:cubicBezTo>
                    <a:pt x="967401" y="1357377"/>
                    <a:pt x="980018" y="1229575"/>
                    <a:pt x="957284" y="1347788"/>
                  </a:cubicBezTo>
                  <a:cubicBezTo>
                    <a:pt x="953044" y="1369835"/>
                    <a:pt x="951706" y="1392362"/>
                    <a:pt x="947759" y="1414463"/>
                  </a:cubicBezTo>
                  <a:cubicBezTo>
                    <a:pt x="930349" y="1511960"/>
                    <a:pt x="940638" y="1448910"/>
                    <a:pt x="919184" y="1524000"/>
                  </a:cubicBezTo>
                  <a:cubicBezTo>
                    <a:pt x="902302" y="1583087"/>
                    <a:pt x="908830" y="1584797"/>
                    <a:pt x="881084" y="1643063"/>
                  </a:cubicBezTo>
                  <a:cubicBezTo>
                    <a:pt x="874645" y="1656585"/>
                    <a:pt x="863628" y="1667603"/>
                    <a:pt x="857272" y="1681163"/>
                  </a:cubicBezTo>
                  <a:cubicBezTo>
                    <a:pt x="817949" y="1765053"/>
                    <a:pt x="810660" y="1818011"/>
                    <a:pt x="752497" y="1890713"/>
                  </a:cubicBezTo>
                  <a:cubicBezTo>
                    <a:pt x="746147" y="1898650"/>
                    <a:pt x="740635" y="1907337"/>
                    <a:pt x="733447" y="1914525"/>
                  </a:cubicBezTo>
                  <a:cubicBezTo>
                    <a:pt x="706745" y="1941226"/>
                    <a:pt x="667002" y="1954835"/>
                    <a:pt x="638197" y="1976438"/>
                  </a:cubicBezTo>
                  <a:cubicBezTo>
                    <a:pt x="625497" y="1985963"/>
                    <a:pt x="614204" y="1997732"/>
                    <a:pt x="600097" y="2005013"/>
                  </a:cubicBezTo>
                  <a:cubicBezTo>
                    <a:pt x="550325" y="2030702"/>
                    <a:pt x="435711" y="2075823"/>
                    <a:pt x="381022" y="2090738"/>
                  </a:cubicBezTo>
                  <a:cubicBezTo>
                    <a:pt x="364148" y="2095340"/>
                    <a:pt x="304168" y="2110656"/>
                    <a:pt x="285772" y="2119313"/>
                  </a:cubicBezTo>
                  <a:cubicBezTo>
                    <a:pt x="272221" y="2125690"/>
                    <a:pt x="259920" y="2134506"/>
                    <a:pt x="247672" y="2143125"/>
                  </a:cubicBezTo>
                  <a:cubicBezTo>
                    <a:pt x="203376" y="2174296"/>
                    <a:pt x="117790" y="2233174"/>
                    <a:pt x="85747" y="2281238"/>
                  </a:cubicBezTo>
                  <a:cubicBezTo>
                    <a:pt x="76222" y="2295525"/>
                    <a:pt x="65140" y="2308889"/>
                    <a:pt x="57172" y="2324100"/>
                  </a:cubicBezTo>
                  <a:cubicBezTo>
                    <a:pt x="33941" y="2368449"/>
                    <a:pt x="23640" y="2414295"/>
                    <a:pt x="9547" y="2462213"/>
                  </a:cubicBezTo>
                  <a:cubicBezTo>
                    <a:pt x="6372" y="2484438"/>
                    <a:pt x="-446" y="2506442"/>
                    <a:pt x="22" y="2528888"/>
                  </a:cubicBezTo>
                  <a:cubicBezTo>
                    <a:pt x="1150" y="2583061"/>
                    <a:pt x="6070" y="2637258"/>
                    <a:pt x="14309" y="2690813"/>
                  </a:cubicBezTo>
                  <a:cubicBezTo>
                    <a:pt x="15717" y="2699962"/>
                    <a:pt x="23153" y="2707139"/>
                    <a:pt x="28597" y="2714625"/>
                  </a:cubicBezTo>
                  <a:cubicBezTo>
                    <a:pt x="35890" y="2724652"/>
                    <a:pt x="41895" y="2736629"/>
                    <a:pt x="52409" y="2743200"/>
                  </a:cubicBezTo>
                  <a:cubicBezTo>
                    <a:pt x="68166" y="2753048"/>
                    <a:pt x="86870" y="2757361"/>
                    <a:pt x="104797" y="2762250"/>
                  </a:cubicBezTo>
                  <a:cubicBezTo>
                    <a:pt x="148741" y="2774235"/>
                    <a:pt x="187479" y="2773669"/>
                    <a:pt x="233384" y="2776538"/>
                  </a:cubicBezTo>
                  <a:cubicBezTo>
                    <a:pt x="296884" y="2773363"/>
                    <a:pt x="360620" y="2773340"/>
                    <a:pt x="423884" y="2767013"/>
                  </a:cubicBezTo>
                  <a:cubicBezTo>
                    <a:pt x="475263" y="2761875"/>
                    <a:pt x="557567" y="2704768"/>
                    <a:pt x="581047" y="2681288"/>
                  </a:cubicBezTo>
                  <a:cubicBezTo>
                    <a:pt x="612797" y="2649538"/>
                    <a:pt x="640854" y="2613605"/>
                    <a:pt x="676297" y="2586038"/>
                  </a:cubicBezTo>
                  <a:cubicBezTo>
                    <a:pt x="690584" y="2574925"/>
                    <a:pt x="705978" y="2565105"/>
                    <a:pt x="719159" y="2552700"/>
                  </a:cubicBezTo>
                  <a:cubicBezTo>
                    <a:pt x="733079" y="2539599"/>
                    <a:pt x="743382" y="2522985"/>
                    <a:pt x="757259" y="2509838"/>
                  </a:cubicBezTo>
                  <a:cubicBezTo>
                    <a:pt x="782793" y="2485648"/>
                    <a:pt x="806030" y="2465069"/>
                    <a:pt x="838222" y="2452688"/>
                  </a:cubicBezTo>
                  <a:cubicBezTo>
                    <a:pt x="849009" y="2448539"/>
                    <a:pt x="860178" y="2445172"/>
                    <a:pt x="871559" y="2443163"/>
                  </a:cubicBezTo>
                  <a:cubicBezTo>
                    <a:pt x="887270" y="2440390"/>
                    <a:pt x="903309" y="2439988"/>
                    <a:pt x="919184" y="2438400"/>
                  </a:cubicBezTo>
                  <a:cubicBezTo>
                    <a:pt x="960459" y="2444750"/>
                    <a:pt x="1001922" y="2449980"/>
                    <a:pt x="1043009" y="2457450"/>
                  </a:cubicBezTo>
                  <a:cubicBezTo>
                    <a:pt x="1092524" y="2466453"/>
                    <a:pt x="1060266" y="2463325"/>
                    <a:pt x="1095397" y="2476500"/>
                  </a:cubicBezTo>
                  <a:cubicBezTo>
                    <a:pt x="1104206" y="2479803"/>
                    <a:pt x="1130405" y="2484213"/>
                    <a:pt x="1138259" y="2486025"/>
                  </a:cubicBezTo>
                  <a:cubicBezTo>
                    <a:pt x="1151015" y="2488969"/>
                    <a:pt x="1163549" y="2492853"/>
                    <a:pt x="1176359" y="2495550"/>
                  </a:cubicBezTo>
                  <a:cubicBezTo>
                    <a:pt x="1193727" y="2499206"/>
                    <a:pt x="1211312" y="2501754"/>
                    <a:pt x="1228747" y="2505075"/>
                  </a:cubicBezTo>
                  <a:lnTo>
                    <a:pt x="1276372" y="2514600"/>
                  </a:lnTo>
                  <a:cubicBezTo>
                    <a:pt x="1301241" y="2512113"/>
                    <a:pt x="1320930" y="2517667"/>
                    <a:pt x="1338284" y="2500313"/>
                  </a:cubicBezTo>
                  <a:cubicBezTo>
                    <a:pt x="1343897" y="2494700"/>
                    <a:pt x="1347809" y="2487613"/>
                    <a:pt x="1352572" y="2481263"/>
                  </a:cubicBezTo>
                  <a:cubicBezTo>
                    <a:pt x="1385641" y="2393079"/>
                    <a:pt x="1377783" y="2431981"/>
                    <a:pt x="1385909" y="2366963"/>
                  </a:cubicBezTo>
                  <a:cubicBezTo>
                    <a:pt x="1382734" y="2325688"/>
                    <a:pt x="1382238" y="2284119"/>
                    <a:pt x="1376384" y="2243138"/>
                  </a:cubicBezTo>
                  <a:cubicBezTo>
                    <a:pt x="1374254" y="2228229"/>
                    <a:pt x="1366632" y="2214636"/>
                    <a:pt x="1362097" y="2200275"/>
                  </a:cubicBezTo>
                  <a:cubicBezTo>
                    <a:pt x="1357106" y="2184470"/>
                    <a:pt x="1353539" y="2168202"/>
                    <a:pt x="1347809" y="2152650"/>
                  </a:cubicBezTo>
                  <a:cubicBezTo>
                    <a:pt x="1334441" y="2116367"/>
                    <a:pt x="1304481" y="2064689"/>
                    <a:pt x="1290659" y="2033588"/>
                  </a:cubicBezTo>
                  <a:cubicBezTo>
                    <a:pt x="1247361" y="1936167"/>
                    <a:pt x="1268073" y="1975013"/>
                    <a:pt x="1233509" y="1914525"/>
                  </a:cubicBezTo>
                  <a:cubicBezTo>
                    <a:pt x="1217783" y="1788705"/>
                    <a:pt x="1243077" y="1967108"/>
                    <a:pt x="1214459" y="1838325"/>
                  </a:cubicBezTo>
                  <a:cubicBezTo>
                    <a:pt x="1210998" y="1822751"/>
                    <a:pt x="1211526" y="1806549"/>
                    <a:pt x="1209697" y="1790700"/>
                  </a:cubicBezTo>
                  <a:cubicBezTo>
                    <a:pt x="1206763" y="1765271"/>
                    <a:pt x="1200172" y="1714500"/>
                    <a:pt x="1200172" y="1714500"/>
                  </a:cubicBezTo>
                  <a:cubicBezTo>
                    <a:pt x="1201759" y="1668463"/>
                    <a:pt x="1201401" y="1622317"/>
                    <a:pt x="1204934" y="1576388"/>
                  </a:cubicBezTo>
                  <a:cubicBezTo>
                    <a:pt x="1206624" y="1554420"/>
                    <a:pt x="1218944" y="1513343"/>
                    <a:pt x="1223984" y="1490663"/>
                  </a:cubicBezTo>
                  <a:cubicBezTo>
                    <a:pt x="1227496" y="1474859"/>
                    <a:pt x="1229582" y="1458744"/>
                    <a:pt x="1233509" y="1443038"/>
                  </a:cubicBezTo>
                  <a:cubicBezTo>
                    <a:pt x="1245562" y="1394829"/>
                    <a:pt x="1250625" y="1391691"/>
                    <a:pt x="1266847" y="1343025"/>
                  </a:cubicBezTo>
                  <a:cubicBezTo>
                    <a:pt x="1303673" y="1232545"/>
                    <a:pt x="1257908" y="1352421"/>
                    <a:pt x="1300184" y="1257300"/>
                  </a:cubicBezTo>
                  <a:cubicBezTo>
                    <a:pt x="1307128" y="1241676"/>
                    <a:pt x="1310437" y="1224336"/>
                    <a:pt x="1319234" y="1209675"/>
                  </a:cubicBezTo>
                  <a:cubicBezTo>
                    <a:pt x="1325009" y="1200049"/>
                    <a:pt x="1335538" y="1194207"/>
                    <a:pt x="1343047" y="1185863"/>
                  </a:cubicBezTo>
                  <a:cubicBezTo>
                    <a:pt x="1349847" y="1178307"/>
                    <a:pt x="1354159" y="1168400"/>
                    <a:pt x="1362097" y="1162050"/>
                  </a:cubicBezTo>
                  <a:cubicBezTo>
                    <a:pt x="1440202" y="1099566"/>
                    <a:pt x="1419956" y="1120451"/>
                    <a:pt x="1495447" y="1085850"/>
                  </a:cubicBezTo>
                  <a:cubicBezTo>
                    <a:pt x="1514809" y="1076976"/>
                    <a:pt x="1532581" y="1064554"/>
                    <a:pt x="1552597" y="1057275"/>
                  </a:cubicBezTo>
                  <a:cubicBezTo>
                    <a:pt x="1567812" y="1051742"/>
                    <a:pt x="1584516" y="1051676"/>
                    <a:pt x="1600222" y="1047750"/>
                  </a:cubicBezTo>
                  <a:cubicBezTo>
                    <a:pt x="1616301" y="1043730"/>
                    <a:pt x="1631724" y="1037302"/>
                    <a:pt x="1647847" y="1033463"/>
                  </a:cubicBezTo>
                  <a:cubicBezTo>
                    <a:pt x="1665113" y="1029352"/>
                    <a:pt x="1682908" y="1027788"/>
                    <a:pt x="1700234" y="1023938"/>
                  </a:cubicBezTo>
                  <a:cubicBezTo>
                    <a:pt x="1870509" y="986099"/>
                    <a:pt x="1762290" y="1002489"/>
                    <a:pt x="1895497" y="985838"/>
                  </a:cubicBezTo>
                  <a:cubicBezTo>
                    <a:pt x="1912959" y="981075"/>
                    <a:pt x="1930104" y="974937"/>
                    <a:pt x="1947884" y="971550"/>
                  </a:cubicBezTo>
                  <a:cubicBezTo>
                    <a:pt x="1963556" y="968565"/>
                    <a:pt x="1980289" y="971571"/>
                    <a:pt x="1995509" y="966788"/>
                  </a:cubicBezTo>
                  <a:cubicBezTo>
                    <a:pt x="2036287" y="953972"/>
                    <a:pt x="2076340" y="938279"/>
                    <a:pt x="2114572" y="919163"/>
                  </a:cubicBezTo>
                  <a:cubicBezTo>
                    <a:pt x="2162034" y="895432"/>
                    <a:pt x="2174193" y="892306"/>
                    <a:pt x="2214584" y="862013"/>
                  </a:cubicBezTo>
                  <a:cubicBezTo>
                    <a:pt x="2260781" y="827365"/>
                    <a:pt x="2238527" y="836896"/>
                    <a:pt x="2286022" y="795338"/>
                  </a:cubicBezTo>
                  <a:cubicBezTo>
                    <a:pt x="2297969" y="784884"/>
                    <a:pt x="2312350" y="777414"/>
                    <a:pt x="2324122" y="766763"/>
                  </a:cubicBezTo>
                  <a:cubicBezTo>
                    <a:pt x="2345764" y="747182"/>
                    <a:pt x="2363874" y="723844"/>
                    <a:pt x="2386034" y="704850"/>
                  </a:cubicBezTo>
                  <a:cubicBezTo>
                    <a:pt x="2397147" y="695325"/>
                    <a:pt x="2409278" y="686874"/>
                    <a:pt x="2419372" y="676275"/>
                  </a:cubicBezTo>
                  <a:cubicBezTo>
                    <a:pt x="2441104" y="653457"/>
                    <a:pt x="2460688" y="628686"/>
                    <a:pt x="2481284" y="604838"/>
                  </a:cubicBezTo>
                  <a:cubicBezTo>
                    <a:pt x="2510456" y="571059"/>
                    <a:pt x="2535485" y="544882"/>
                    <a:pt x="2552722" y="500063"/>
                  </a:cubicBezTo>
                  <a:lnTo>
                    <a:pt x="2576534" y="438150"/>
                  </a:lnTo>
                  <a:cubicBezTo>
                    <a:pt x="2583472" y="382648"/>
                    <a:pt x="2594878" y="327726"/>
                    <a:pt x="2581297" y="271463"/>
                  </a:cubicBezTo>
                  <a:cubicBezTo>
                    <a:pt x="2576953" y="253467"/>
                    <a:pt x="2561001" y="240397"/>
                    <a:pt x="2552722" y="223838"/>
                  </a:cubicBezTo>
                  <a:cubicBezTo>
                    <a:pt x="2536882" y="192157"/>
                    <a:pt x="2550549" y="216652"/>
                    <a:pt x="2528909" y="185738"/>
                  </a:cubicBezTo>
                  <a:cubicBezTo>
                    <a:pt x="2522344" y="176360"/>
                    <a:pt x="2517559" y="165634"/>
                    <a:pt x="2509859" y="157163"/>
                  </a:cubicBezTo>
                  <a:cubicBezTo>
                    <a:pt x="2501519" y="147989"/>
                    <a:pt x="2490551" y="141587"/>
                    <a:pt x="2481284" y="133350"/>
                  </a:cubicBezTo>
                  <a:cubicBezTo>
                    <a:pt x="2476250" y="128876"/>
                    <a:pt x="2472066" y="123498"/>
                    <a:pt x="2466997" y="119063"/>
                  </a:cubicBezTo>
                  <a:cubicBezTo>
                    <a:pt x="2459347" y="112369"/>
                    <a:pt x="2450834" y="106707"/>
                    <a:pt x="2443184" y="100013"/>
                  </a:cubicBezTo>
                  <a:cubicBezTo>
                    <a:pt x="2438115" y="95578"/>
                    <a:pt x="2434011" y="90108"/>
                    <a:pt x="2428897" y="85725"/>
                  </a:cubicBezTo>
                  <a:cubicBezTo>
                    <a:pt x="2419153" y="77373"/>
                    <a:pt x="2389821" y="57375"/>
                    <a:pt x="2381272" y="52388"/>
                  </a:cubicBezTo>
                  <a:cubicBezTo>
                    <a:pt x="2372073" y="47022"/>
                    <a:pt x="2362937" y="41026"/>
                    <a:pt x="2352697" y="38100"/>
                  </a:cubicBezTo>
                  <a:cubicBezTo>
                    <a:pt x="2318259" y="28261"/>
                    <a:pt x="2283378" y="19353"/>
                    <a:pt x="2247922" y="14288"/>
                  </a:cubicBezTo>
                  <a:cubicBezTo>
                    <a:pt x="2168577" y="2953"/>
                    <a:pt x="2203524" y="7548"/>
                    <a:pt x="2143147" y="0"/>
                  </a:cubicBezTo>
                  <a:cubicBezTo>
                    <a:pt x="2100284" y="1588"/>
                    <a:pt x="2057215" y="273"/>
                    <a:pt x="2014559" y="4763"/>
                  </a:cubicBezTo>
                  <a:cubicBezTo>
                    <a:pt x="1996558" y="6658"/>
                    <a:pt x="1980026" y="16074"/>
                    <a:pt x="1962172" y="19050"/>
                  </a:cubicBezTo>
                  <a:cubicBezTo>
                    <a:pt x="1941755" y="22453"/>
                    <a:pt x="1920781" y="21113"/>
                    <a:pt x="1900259" y="23813"/>
                  </a:cubicBezTo>
                  <a:cubicBezTo>
                    <a:pt x="1860410" y="29056"/>
                    <a:pt x="1821261" y="39658"/>
                    <a:pt x="1781197" y="42863"/>
                  </a:cubicBezTo>
                  <a:cubicBezTo>
                    <a:pt x="1741509" y="46038"/>
                    <a:pt x="1701705" y="47992"/>
                    <a:pt x="1662134" y="52388"/>
                  </a:cubicBezTo>
                  <a:lnTo>
                    <a:pt x="1619272" y="57150"/>
                  </a:lnTo>
                  <a:cubicBezTo>
                    <a:pt x="1608133" y="58542"/>
                    <a:pt x="1597091" y="60673"/>
                    <a:pt x="1585934" y="61913"/>
                  </a:cubicBezTo>
                  <a:cubicBezTo>
                    <a:pt x="1568507" y="63849"/>
                    <a:pt x="1551009" y="65088"/>
                    <a:pt x="1533547" y="66675"/>
                  </a:cubicBezTo>
                  <a:cubicBezTo>
                    <a:pt x="1500631" y="83133"/>
                    <a:pt x="1528613" y="71476"/>
                    <a:pt x="1485922" y="80963"/>
                  </a:cubicBezTo>
                  <a:cubicBezTo>
                    <a:pt x="1481021" y="82052"/>
                    <a:pt x="1476504" y="84507"/>
                    <a:pt x="1471634" y="85725"/>
                  </a:cubicBezTo>
                  <a:cubicBezTo>
                    <a:pt x="1463781" y="87688"/>
                    <a:pt x="1455759" y="88900"/>
                    <a:pt x="1447822" y="90488"/>
                  </a:cubicBezTo>
                  <a:cubicBezTo>
                    <a:pt x="1443059" y="93663"/>
                    <a:pt x="1438795" y="97758"/>
                    <a:pt x="1433534" y="100013"/>
                  </a:cubicBezTo>
                  <a:cubicBezTo>
                    <a:pt x="1427518" y="102591"/>
                    <a:pt x="1420167" y="101528"/>
                    <a:pt x="1414484" y="104775"/>
                  </a:cubicBezTo>
                  <a:cubicBezTo>
                    <a:pt x="1408636" y="108117"/>
                    <a:pt x="1405371" y="114751"/>
                    <a:pt x="1400197" y="119063"/>
                  </a:cubicBezTo>
                  <a:cubicBezTo>
                    <a:pt x="1364143" y="149109"/>
                    <a:pt x="1365272" y="101601"/>
                    <a:pt x="1352572" y="109538"/>
                  </a:cubicBezTo>
                  <a:close/>
                </a:path>
              </a:pathLst>
            </a:cu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9AC42610-1DD9-423E-87BB-3762CD346773}"/>
              </a:ext>
            </a:extLst>
          </p:cNvPr>
          <p:cNvGrpSpPr/>
          <p:nvPr/>
        </p:nvGrpSpPr>
        <p:grpSpPr>
          <a:xfrm>
            <a:off x="5829160" y="352945"/>
            <a:ext cx="3848486" cy="2886364"/>
            <a:chOff x="484632" y="0"/>
            <a:chExt cx="9144000" cy="6858000"/>
          </a:xfrm>
        </p:grpSpPr>
        <p:pic>
          <p:nvPicPr>
            <p:cNvPr id="29" name="Picture 28" descr="Background pattern&#10;&#10;Description automatically generated">
              <a:extLst>
                <a:ext uri="{FF2B5EF4-FFF2-40B4-BE49-F238E27FC236}">
                  <a16:creationId xmlns:a16="http://schemas.microsoft.com/office/drawing/2014/main" id="{898B1BB0-8B09-4321-B0F8-24C4C52AD81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05E28F8C-0413-4242-8949-53E834D4D062}"/>
                </a:ext>
              </a:extLst>
            </p:cNvPr>
            <p:cNvSpPr/>
            <p:nvPr/>
          </p:nvSpPr>
          <p:spPr>
            <a:xfrm>
              <a:off x="2465521" y="1968259"/>
              <a:ext cx="5735504" cy="3413366"/>
            </a:xfrm>
            <a:custGeom>
              <a:avLst/>
              <a:gdLst>
                <a:gd name="connsiteX0" fmla="*/ 701542 w 5735504"/>
                <a:gd name="connsiteY0" fmla="*/ 2679941 h 3413366"/>
                <a:gd name="connsiteX1" fmla="*/ 658679 w 5735504"/>
                <a:gd name="connsiteY1" fmla="*/ 2713279 h 3413366"/>
                <a:gd name="connsiteX2" fmla="*/ 630104 w 5735504"/>
                <a:gd name="connsiteY2" fmla="*/ 2722804 h 3413366"/>
                <a:gd name="connsiteX3" fmla="*/ 592004 w 5735504"/>
                <a:gd name="connsiteY3" fmla="*/ 2737091 h 3413366"/>
                <a:gd name="connsiteX4" fmla="*/ 563429 w 5735504"/>
                <a:gd name="connsiteY4" fmla="*/ 2741854 h 3413366"/>
                <a:gd name="connsiteX5" fmla="*/ 501517 w 5735504"/>
                <a:gd name="connsiteY5" fmla="*/ 2756141 h 3413366"/>
                <a:gd name="connsiteX6" fmla="*/ 425317 w 5735504"/>
                <a:gd name="connsiteY6" fmla="*/ 2784716 h 3413366"/>
                <a:gd name="connsiteX7" fmla="*/ 391979 w 5735504"/>
                <a:gd name="connsiteY7" fmla="*/ 2803766 h 3413366"/>
                <a:gd name="connsiteX8" fmla="*/ 315779 w 5735504"/>
                <a:gd name="connsiteY8" fmla="*/ 2827579 h 3413366"/>
                <a:gd name="connsiteX9" fmla="*/ 277679 w 5735504"/>
                <a:gd name="connsiteY9" fmla="*/ 2841866 h 3413366"/>
                <a:gd name="connsiteX10" fmla="*/ 239579 w 5735504"/>
                <a:gd name="connsiteY10" fmla="*/ 2860916 h 3413366"/>
                <a:gd name="connsiteX11" fmla="*/ 201479 w 5735504"/>
                <a:gd name="connsiteY11" fmla="*/ 2875204 h 3413366"/>
                <a:gd name="connsiteX12" fmla="*/ 172904 w 5735504"/>
                <a:gd name="connsiteY12" fmla="*/ 2889491 h 3413366"/>
                <a:gd name="connsiteX13" fmla="*/ 139567 w 5735504"/>
                <a:gd name="connsiteY13" fmla="*/ 2894254 h 3413366"/>
                <a:gd name="connsiteX14" fmla="*/ 58604 w 5735504"/>
                <a:gd name="connsiteY14" fmla="*/ 2932354 h 3413366"/>
                <a:gd name="connsiteX15" fmla="*/ 39554 w 5735504"/>
                <a:gd name="connsiteY15" fmla="*/ 2956166 h 3413366"/>
                <a:gd name="connsiteX16" fmla="*/ 15742 w 5735504"/>
                <a:gd name="connsiteY16" fmla="*/ 2979979 h 3413366"/>
                <a:gd name="connsiteX17" fmla="*/ 6217 w 5735504"/>
                <a:gd name="connsiteY17" fmla="*/ 3003791 h 3413366"/>
                <a:gd name="connsiteX18" fmla="*/ 6217 w 5735504"/>
                <a:gd name="connsiteY18" fmla="*/ 3175241 h 3413366"/>
                <a:gd name="connsiteX19" fmla="*/ 20504 w 5735504"/>
                <a:gd name="connsiteY19" fmla="*/ 3251441 h 3413366"/>
                <a:gd name="connsiteX20" fmla="*/ 39554 w 5735504"/>
                <a:gd name="connsiteY20" fmla="*/ 3284779 h 3413366"/>
                <a:gd name="connsiteX21" fmla="*/ 72892 w 5735504"/>
                <a:gd name="connsiteY21" fmla="*/ 3299066 h 3413366"/>
                <a:gd name="connsiteX22" fmla="*/ 101467 w 5735504"/>
                <a:gd name="connsiteY22" fmla="*/ 3313354 h 3413366"/>
                <a:gd name="connsiteX23" fmla="*/ 182429 w 5735504"/>
                <a:gd name="connsiteY23" fmla="*/ 3332404 h 3413366"/>
                <a:gd name="connsiteX24" fmla="*/ 272917 w 5735504"/>
                <a:gd name="connsiteY24" fmla="*/ 3346691 h 3413366"/>
                <a:gd name="connsiteX25" fmla="*/ 353879 w 5735504"/>
                <a:gd name="connsiteY25" fmla="*/ 3375266 h 3413366"/>
                <a:gd name="connsiteX26" fmla="*/ 449129 w 5735504"/>
                <a:gd name="connsiteY26" fmla="*/ 3394316 h 3413366"/>
                <a:gd name="connsiteX27" fmla="*/ 534854 w 5735504"/>
                <a:gd name="connsiteY27" fmla="*/ 3408604 h 3413366"/>
                <a:gd name="connsiteX28" fmla="*/ 715829 w 5735504"/>
                <a:gd name="connsiteY28" fmla="*/ 3413366 h 3413366"/>
                <a:gd name="connsiteX29" fmla="*/ 787267 w 5735504"/>
                <a:gd name="connsiteY29" fmla="*/ 3408604 h 3413366"/>
                <a:gd name="connsiteX30" fmla="*/ 825367 w 5735504"/>
                <a:gd name="connsiteY30" fmla="*/ 3389554 h 3413366"/>
                <a:gd name="connsiteX31" fmla="*/ 868229 w 5735504"/>
                <a:gd name="connsiteY31" fmla="*/ 3370504 h 3413366"/>
                <a:gd name="connsiteX32" fmla="*/ 915854 w 5735504"/>
                <a:gd name="connsiteY32" fmla="*/ 3341929 h 3413366"/>
                <a:gd name="connsiteX33" fmla="*/ 987292 w 5735504"/>
                <a:gd name="connsiteY33" fmla="*/ 3308591 h 3413366"/>
                <a:gd name="connsiteX34" fmla="*/ 1044442 w 5735504"/>
                <a:gd name="connsiteY34" fmla="*/ 3289541 h 3413366"/>
                <a:gd name="connsiteX35" fmla="*/ 1130167 w 5735504"/>
                <a:gd name="connsiteY35" fmla="*/ 3265729 h 3413366"/>
                <a:gd name="connsiteX36" fmla="*/ 1239704 w 5735504"/>
                <a:gd name="connsiteY36" fmla="*/ 3227629 h 3413366"/>
                <a:gd name="connsiteX37" fmla="*/ 1315904 w 5735504"/>
                <a:gd name="connsiteY37" fmla="*/ 3194291 h 3413366"/>
                <a:gd name="connsiteX38" fmla="*/ 1392104 w 5735504"/>
                <a:gd name="connsiteY38" fmla="*/ 3175241 h 3413366"/>
                <a:gd name="connsiteX39" fmla="*/ 1482592 w 5735504"/>
                <a:gd name="connsiteY39" fmla="*/ 3137141 h 3413366"/>
                <a:gd name="connsiteX40" fmla="*/ 1573079 w 5735504"/>
                <a:gd name="connsiteY40" fmla="*/ 3089516 h 3413366"/>
                <a:gd name="connsiteX41" fmla="*/ 1611179 w 5735504"/>
                <a:gd name="connsiteY41" fmla="*/ 3060941 h 3413366"/>
                <a:gd name="connsiteX42" fmla="*/ 1639754 w 5735504"/>
                <a:gd name="connsiteY42" fmla="*/ 3037129 h 3413366"/>
                <a:gd name="connsiteX43" fmla="*/ 1682617 w 5735504"/>
                <a:gd name="connsiteY43" fmla="*/ 3018079 h 3413366"/>
                <a:gd name="connsiteX44" fmla="*/ 1715954 w 5735504"/>
                <a:gd name="connsiteY44" fmla="*/ 2994266 h 3413366"/>
                <a:gd name="connsiteX45" fmla="*/ 1754054 w 5735504"/>
                <a:gd name="connsiteY45" fmla="*/ 2975216 h 3413366"/>
                <a:gd name="connsiteX46" fmla="*/ 1796917 w 5735504"/>
                <a:gd name="connsiteY46" fmla="*/ 2941879 h 3413366"/>
                <a:gd name="connsiteX47" fmla="*/ 1854067 w 5735504"/>
                <a:gd name="connsiteY47" fmla="*/ 2903779 h 3413366"/>
                <a:gd name="connsiteX48" fmla="*/ 1882642 w 5735504"/>
                <a:gd name="connsiteY48" fmla="*/ 2884729 h 3413366"/>
                <a:gd name="connsiteX49" fmla="*/ 1920742 w 5735504"/>
                <a:gd name="connsiteY49" fmla="*/ 2870441 h 3413366"/>
                <a:gd name="connsiteX50" fmla="*/ 1977892 w 5735504"/>
                <a:gd name="connsiteY50" fmla="*/ 2832341 h 3413366"/>
                <a:gd name="connsiteX51" fmla="*/ 2006467 w 5735504"/>
                <a:gd name="connsiteY51" fmla="*/ 2813291 h 3413366"/>
                <a:gd name="connsiteX52" fmla="*/ 2082667 w 5735504"/>
                <a:gd name="connsiteY52" fmla="*/ 2770429 h 3413366"/>
                <a:gd name="connsiteX53" fmla="*/ 2163629 w 5735504"/>
                <a:gd name="connsiteY53" fmla="*/ 2732329 h 3413366"/>
                <a:gd name="connsiteX54" fmla="*/ 2201729 w 5735504"/>
                <a:gd name="connsiteY54" fmla="*/ 2718041 h 3413366"/>
                <a:gd name="connsiteX55" fmla="*/ 2330317 w 5735504"/>
                <a:gd name="connsiteY55" fmla="*/ 2660891 h 3413366"/>
                <a:gd name="connsiteX56" fmla="*/ 2416042 w 5735504"/>
                <a:gd name="connsiteY56" fmla="*/ 2627554 h 3413366"/>
                <a:gd name="connsiteX57" fmla="*/ 2501767 w 5735504"/>
                <a:gd name="connsiteY57" fmla="*/ 2598979 h 3413366"/>
                <a:gd name="connsiteX58" fmla="*/ 2611304 w 5735504"/>
                <a:gd name="connsiteY58" fmla="*/ 2570404 h 3413366"/>
                <a:gd name="connsiteX59" fmla="*/ 2663692 w 5735504"/>
                <a:gd name="connsiteY59" fmla="*/ 2556116 h 3413366"/>
                <a:gd name="connsiteX60" fmla="*/ 2763704 w 5735504"/>
                <a:gd name="connsiteY60" fmla="*/ 2518016 h 3413366"/>
                <a:gd name="connsiteX61" fmla="*/ 2820854 w 5735504"/>
                <a:gd name="connsiteY61" fmla="*/ 2498966 h 3413366"/>
                <a:gd name="connsiteX62" fmla="*/ 2925629 w 5735504"/>
                <a:gd name="connsiteY62" fmla="*/ 2446579 h 3413366"/>
                <a:gd name="connsiteX63" fmla="*/ 3006592 w 5735504"/>
                <a:gd name="connsiteY63" fmla="*/ 2398954 h 3413366"/>
                <a:gd name="connsiteX64" fmla="*/ 3035167 w 5735504"/>
                <a:gd name="connsiteY64" fmla="*/ 2379904 h 3413366"/>
                <a:gd name="connsiteX65" fmla="*/ 3135179 w 5735504"/>
                <a:gd name="connsiteY65" fmla="*/ 2341804 h 3413366"/>
                <a:gd name="connsiteX66" fmla="*/ 3216142 w 5735504"/>
                <a:gd name="connsiteY66" fmla="*/ 2289416 h 3413366"/>
                <a:gd name="connsiteX67" fmla="*/ 3249479 w 5735504"/>
                <a:gd name="connsiteY67" fmla="*/ 2270366 h 3413366"/>
                <a:gd name="connsiteX68" fmla="*/ 3316154 w 5735504"/>
                <a:gd name="connsiteY68" fmla="*/ 2222741 h 3413366"/>
                <a:gd name="connsiteX69" fmla="*/ 3363779 w 5735504"/>
                <a:gd name="connsiteY69" fmla="*/ 2189404 h 3413366"/>
                <a:gd name="connsiteX70" fmla="*/ 3401879 w 5735504"/>
                <a:gd name="connsiteY70" fmla="*/ 2151304 h 3413366"/>
                <a:gd name="connsiteX71" fmla="*/ 3439979 w 5735504"/>
                <a:gd name="connsiteY71" fmla="*/ 2122729 h 3413366"/>
                <a:gd name="connsiteX72" fmla="*/ 3535229 w 5735504"/>
                <a:gd name="connsiteY72" fmla="*/ 2065579 h 3413366"/>
                <a:gd name="connsiteX73" fmla="*/ 3573329 w 5735504"/>
                <a:gd name="connsiteY73" fmla="*/ 2046529 h 3413366"/>
                <a:gd name="connsiteX74" fmla="*/ 3663817 w 5735504"/>
                <a:gd name="connsiteY74" fmla="*/ 1998904 h 3413366"/>
                <a:gd name="connsiteX75" fmla="*/ 3716204 w 5735504"/>
                <a:gd name="connsiteY75" fmla="*/ 1984616 h 3413366"/>
                <a:gd name="connsiteX76" fmla="*/ 3763829 w 5735504"/>
                <a:gd name="connsiteY76" fmla="*/ 1965566 h 3413366"/>
                <a:gd name="connsiteX77" fmla="*/ 3887654 w 5735504"/>
                <a:gd name="connsiteY77" fmla="*/ 1946516 h 3413366"/>
                <a:gd name="connsiteX78" fmla="*/ 3949567 w 5735504"/>
                <a:gd name="connsiteY78" fmla="*/ 1932229 h 3413366"/>
                <a:gd name="connsiteX79" fmla="*/ 4097204 w 5735504"/>
                <a:gd name="connsiteY79" fmla="*/ 1922704 h 3413366"/>
                <a:gd name="connsiteX80" fmla="*/ 4387717 w 5735504"/>
                <a:gd name="connsiteY80" fmla="*/ 1913179 h 3413366"/>
                <a:gd name="connsiteX81" fmla="*/ 4868729 w 5735504"/>
                <a:gd name="connsiteY81" fmla="*/ 1917941 h 3413366"/>
                <a:gd name="connsiteX82" fmla="*/ 5002079 w 5735504"/>
                <a:gd name="connsiteY82" fmla="*/ 1941754 h 3413366"/>
                <a:gd name="connsiteX83" fmla="*/ 5059229 w 5735504"/>
                <a:gd name="connsiteY83" fmla="*/ 1946516 h 3413366"/>
                <a:gd name="connsiteX84" fmla="*/ 5149717 w 5735504"/>
                <a:gd name="connsiteY84" fmla="*/ 1965566 h 3413366"/>
                <a:gd name="connsiteX85" fmla="*/ 5259254 w 5735504"/>
                <a:gd name="connsiteY85" fmla="*/ 1994141 h 3413366"/>
                <a:gd name="connsiteX86" fmla="*/ 5411654 w 5735504"/>
                <a:gd name="connsiteY86" fmla="*/ 2022716 h 3413366"/>
                <a:gd name="connsiteX87" fmla="*/ 5440229 w 5735504"/>
                <a:gd name="connsiteY87" fmla="*/ 2032241 h 3413366"/>
                <a:gd name="connsiteX88" fmla="*/ 5468804 w 5735504"/>
                <a:gd name="connsiteY88" fmla="*/ 2046529 h 3413366"/>
                <a:gd name="connsiteX89" fmla="*/ 5506904 w 5735504"/>
                <a:gd name="connsiteY89" fmla="*/ 2056054 h 3413366"/>
                <a:gd name="connsiteX90" fmla="*/ 5559292 w 5735504"/>
                <a:gd name="connsiteY90" fmla="*/ 2070341 h 3413366"/>
                <a:gd name="connsiteX91" fmla="*/ 5659304 w 5735504"/>
                <a:gd name="connsiteY91" fmla="*/ 2060816 h 3413366"/>
                <a:gd name="connsiteX92" fmla="*/ 5683117 w 5735504"/>
                <a:gd name="connsiteY92" fmla="*/ 2051291 h 3413366"/>
                <a:gd name="connsiteX93" fmla="*/ 5711692 w 5735504"/>
                <a:gd name="connsiteY93" fmla="*/ 2013191 h 3413366"/>
                <a:gd name="connsiteX94" fmla="*/ 5725979 w 5735504"/>
                <a:gd name="connsiteY94" fmla="*/ 1994141 h 3413366"/>
                <a:gd name="connsiteX95" fmla="*/ 5735504 w 5735504"/>
                <a:gd name="connsiteY95" fmla="*/ 1922704 h 3413366"/>
                <a:gd name="connsiteX96" fmla="*/ 5730742 w 5735504"/>
                <a:gd name="connsiteY96" fmla="*/ 1808404 h 3413366"/>
                <a:gd name="connsiteX97" fmla="*/ 5725979 w 5735504"/>
                <a:gd name="connsiteY97" fmla="*/ 1727441 h 3413366"/>
                <a:gd name="connsiteX98" fmla="*/ 5706929 w 5735504"/>
                <a:gd name="connsiteY98" fmla="*/ 1527416 h 3413366"/>
                <a:gd name="connsiteX99" fmla="*/ 5702167 w 5735504"/>
                <a:gd name="connsiteY99" fmla="*/ 1451216 h 3413366"/>
                <a:gd name="connsiteX100" fmla="*/ 5697404 w 5735504"/>
                <a:gd name="connsiteY100" fmla="*/ 1165466 h 3413366"/>
                <a:gd name="connsiteX101" fmla="*/ 5692642 w 5735504"/>
                <a:gd name="connsiteY101" fmla="*/ 1079741 h 3413366"/>
                <a:gd name="connsiteX102" fmla="*/ 5673592 w 5735504"/>
                <a:gd name="connsiteY102" fmla="*/ 974966 h 3413366"/>
                <a:gd name="connsiteX103" fmla="*/ 5654542 w 5735504"/>
                <a:gd name="connsiteY103" fmla="*/ 870191 h 3413366"/>
                <a:gd name="connsiteX104" fmla="*/ 5640254 w 5735504"/>
                <a:gd name="connsiteY104" fmla="*/ 774941 h 3413366"/>
                <a:gd name="connsiteX105" fmla="*/ 5625967 w 5735504"/>
                <a:gd name="connsiteY105" fmla="*/ 717791 h 3413366"/>
                <a:gd name="connsiteX106" fmla="*/ 5611679 w 5735504"/>
                <a:gd name="connsiteY106" fmla="*/ 660641 h 3413366"/>
                <a:gd name="connsiteX107" fmla="*/ 5597392 w 5735504"/>
                <a:gd name="connsiteY107" fmla="*/ 598729 h 3413366"/>
                <a:gd name="connsiteX108" fmla="*/ 5592629 w 5735504"/>
                <a:gd name="connsiteY108" fmla="*/ 584441 h 3413366"/>
                <a:gd name="connsiteX109" fmla="*/ 5568817 w 5735504"/>
                <a:gd name="connsiteY109" fmla="*/ 536816 h 3413366"/>
                <a:gd name="connsiteX110" fmla="*/ 5540242 w 5735504"/>
                <a:gd name="connsiteY110" fmla="*/ 470141 h 3413366"/>
                <a:gd name="connsiteX111" fmla="*/ 5497379 w 5735504"/>
                <a:gd name="connsiteY111" fmla="*/ 393941 h 3413366"/>
                <a:gd name="connsiteX112" fmla="*/ 5473567 w 5735504"/>
                <a:gd name="connsiteY112" fmla="*/ 360604 h 3413366"/>
                <a:gd name="connsiteX113" fmla="*/ 5440229 w 5735504"/>
                <a:gd name="connsiteY113" fmla="*/ 341554 h 3413366"/>
                <a:gd name="connsiteX114" fmla="*/ 5421179 w 5735504"/>
                <a:gd name="connsiteY114" fmla="*/ 327266 h 3413366"/>
                <a:gd name="connsiteX115" fmla="*/ 5397367 w 5735504"/>
                <a:gd name="connsiteY115" fmla="*/ 312979 h 3413366"/>
                <a:gd name="connsiteX116" fmla="*/ 5311642 w 5735504"/>
                <a:gd name="connsiteY116" fmla="*/ 246304 h 3413366"/>
                <a:gd name="connsiteX117" fmla="*/ 5211629 w 5735504"/>
                <a:gd name="connsiteY117" fmla="*/ 198679 h 3413366"/>
                <a:gd name="connsiteX118" fmla="*/ 5159242 w 5735504"/>
                <a:gd name="connsiteY118" fmla="*/ 170104 h 3413366"/>
                <a:gd name="connsiteX119" fmla="*/ 5121142 w 5735504"/>
                <a:gd name="connsiteY119" fmla="*/ 155816 h 3413366"/>
                <a:gd name="connsiteX120" fmla="*/ 5078279 w 5735504"/>
                <a:gd name="connsiteY120" fmla="*/ 136766 h 3413366"/>
                <a:gd name="connsiteX121" fmla="*/ 4963979 w 5735504"/>
                <a:gd name="connsiteY121" fmla="*/ 98666 h 3413366"/>
                <a:gd name="connsiteX122" fmla="*/ 4911592 w 5735504"/>
                <a:gd name="connsiteY122" fmla="*/ 84379 h 3413366"/>
                <a:gd name="connsiteX123" fmla="*/ 4859204 w 5735504"/>
                <a:gd name="connsiteY123" fmla="*/ 65329 h 3413366"/>
                <a:gd name="connsiteX124" fmla="*/ 4811579 w 5735504"/>
                <a:gd name="connsiteY124" fmla="*/ 60566 h 3413366"/>
                <a:gd name="connsiteX125" fmla="*/ 4711567 w 5735504"/>
                <a:gd name="connsiteY125" fmla="*/ 41516 h 3413366"/>
                <a:gd name="connsiteX126" fmla="*/ 4587742 w 5735504"/>
                <a:gd name="connsiteY126" fmla="*/ 17704 h 3413366"/>
                <a:gd name="connsiteX127" fmla="*/ 4511542 w 5735504"/>
                <a:gd name="connsiteY127" fmla="*/ 12941 h 3413366"/>
                <a:gd name="connsiteX128" fmla="*/ 4263892 w 5735504"/>
                <a:gd name="connsiteY128" fmla="*/ 8179 h 3413366"/>
                <a:gd name="connsiteX129" fmla="*/ 4230554 w 5735504"/>
                <a:gd name="connsiteY129" fmla="*/ 17704 h 3413366"/>
                <a:gd name="connsiteX130" fmla="*/ 4182929 w 5735504"/>
                <a:gd name="connsiteY130" fmla="*/ 36754 h 3413366"/>
                <a:gd name="connsiteX131" fmla="*/ 4144829 w 5735504"/>
                <a:gd name="connsiteY131" fmla="*/ 74854 h 3413366"/>
                <a:gd name="connsiteX132" fmla="*/ 4111492 w 5735504"/>
                <a:gd name="connsiteY132" fmla="*/ 122479 h 3413366"/>
                <a:gd name="connsiteX133" fmla="*/ 4106729 w 5735504"/>
                <a:gd name="connsiteY133" fmla="*/ 160579 h 3413366"/>
                <a:gd name="connsiteX134" fmla="*/ 4154354 w 5735504"/>
                <a:gd name="connsiteY134" fmla="*/ 279641 h 3413366"/>
                <a:gd name="connsiteX135" fmla="*/ 4225792 w 5735504"/>
                <a:gd name="connsiteY135" fmla="*/ 346316 h 3413366"/>
                <a:gd name="connsiteX136" fmla="*/ 4287704 w 5735504"/>
                <a:gd name="connsiteY136" fmla="*/ 422516 h 3413366"/>
                <a:gd name="connsiteX137" fmla="*/ 4316279 w 5735504"/>
                <a:gd name="connsiteY137" fmla="*/ 455854 h 3413366"/>
                <a:gd name="connsiteX138" fmla="*/ 4359142 w 5735504"/>
                <a:gd name="connsiteY138" fmla="*/ 536816 h 3413366"/>
                <a:gd name="connsiteX139" fmla="*/ 4382954 w 5735504"/>
                <a:gd name="connsiteY139" fmla="*/ 598729 h 3413366"/>
                <a:gd name="connsiteX140" fmla="*/ 4392479 w 5735504"/>
                <a:gd name="connsiteY140" fmla="*/ 622541 h 3413366"/>
                <a:gd name="connsiteX141" fmla="*/ 4397242 w 5735504"/>
                <a:gd name="connsiteY141" fmla="*/ 651116 h 3413366"/>
                <a:gd name="connsiteX142" fmla="*/ 4382954 w 5735504"/>
                <a:gd name="connsiteY142" fmla="*/ 779704 h 3413366"/>
                <a:gd name="connsiteX143" fmla="*/ 4373429 w 5735504"/>
                <a:gd name="connsiteY143" fmla="*/ 808279 h 3413366"/>
                <a:gd name="connsiteX144" fmla="*/ 4354379 w 5735504"/>
                <a:gd name="connsiteY144" fmla="*/ 832091 h 3413366"/>
                <a:gd name="connsiteX145" fmla="*/ 4330567 w 5735504"/>
                <a:gd name="connsiteY145" fmla="*/ 855904 h 3413366"/>
                <a:gd name="connsiteX146" fmla="*/ 4297229 w 5735504"/>
                <a:gd name="connsiteY146" fmla="*/ 870191 h 3413366"/>
                <a:gd name="connsiteX147" fmla="*/ 4259129 w 5735504"/>
                <a:gd name="connsiteY147" fmla="*/ 889241 h 3413366"/>
                <a:gd name="connsiteX148" fmla="*/ 4221029 w 5735504"/>
                <a:gd name="connsiteY148" fmla="*/ 913054 h 3413366"/>
                <a:gd name="connsiteX149" fmla="*/ 4206742 w 5735504"/>
                <a:gd name="connsiteY149" fmla="*/ 922579 h 3413366"/>
                <a:gd name="connsiteX150" fmla="*/ 4187692 w 5735504"/>
                <a:gd name="connsiteY150" fmla="*/ 927341 h 3413366"/>
                <a:gd name="connsiteX151" fmla="*/ 4116254 w 5735504"/>
                <a:gd name="connsiteY151" fmla="*/ 951154 h 3413366"/>
                <a:gd name="connsiteX152" fmla="*/ 4073392 w 5735504"/>
                <a:gd name="connsiteY152" fmla="*/ 955916 h 3413366"/>
                <a:gd name="connsiteX153" fmla="*/ 4035292 w 5735504"/>
                <a:gd name="connsiteY153" fmla="*/ 960679 h 3413366"/>
                <a:gd name="connsiteX154" fmla="*/ 3906704 w 5735504"/>
                <a:gd name="connsiteY154" fmla="*/ 951154 h 3413366"/>
                <a:gd name="connsiteX155" fmla="*/ 3868604 w 5735504"/>
                <a:gd name="connsiteY155" fmla="*/ 946391 h 3413366"/>
                <a:gd name="connsiteX156" fmla="*/ 3778117 w 5735504"/>
                <a:gd name="connsiteY156" fmla="*/ 941629 h 3413366"/>
                <a:gd name="connsiteX157" fmla="*/ 3682867 w 5735504"/>
                <a:gd name="connsiteY157" fmla="*/ 932104 h 3413366"/>
                <a:gd name="connsiteX158" fmla="*/ 3563804 w 5735504"/>
                <a:gd name="connsiteY158" fmla="*/ 936866 h 3413366"/>
                <a:gd name="connsiteX159" fmla="*/ 3511417 w 5735504"/>
                <a:gd name="connsiteY159" fmla="*/ 951154 h 3413366"/>
                <a:gd name="connsiteX160" fmla="*/ 3492367 w 5735504"/>
                <a:gd name="connsiteY160" fmla="*/ 965441 h 3413366"/>
                <a:gd name="connsiteX161" fmla="*/ 3439979 w 5735504"/>
                <a:gd name="connsiteY161" fmla="*/ 1003541 h 3413366"/>
                <a:gd name="connsiteX162" fmla="*/ 3416167 w 5735504"/>
                <a:gd name="connsiteY162" fmla="*/ 1036879 h 3413366"/>
                <a:gd name="connsiteX163" fmla="*/ 3397117 w 5735504"/>
                <a:gd name="connsiteY163" fmla="*/ 1060691 h 3413366"/>
                <a:gd name="connsiteX164" fmla="*/ 3387592 w 5735504"/>
                <a:gd name="connsiteY164" fmla="*/ 1079741 h 3413366"/>
                <a:gd name="connsiteX165" fmla="*/ 3354254 w 5735504"/>
                <a:gd name="connsiteY165" fmla="*/ 1132129 h 3413366"/>
                <a:gd name="connsiteX166" fmla="*/ 3335204 w 5735504"/>
                <a:gd name="connsiteY166" fmla="*/ 1160704 h 3413366"/>
                <a:gd name="connsiteX167" fmla="*/ 3316154 w 5735504"/>
                <a:gd name="connsiteY167" fmla="*/ 1227379 h 3413366"/>
                <a:gd name="connsiteX168" fmla="*/ 3301867 w 5735504"/>
                <a:gd name="connsiteY168" fmla="*/ 1246429 h 3413366"/>
                <a:gd name="connsiteX169" fmla="*/ 3278054 w 5735504"/>
                <a:gd name="connsiteY169" fmla="*/ 1308341 h 3413366"/>
                <a:gd name="connsiteX170" fmla="*/ 3259004 w 5735504"/>
                <a:gd name="connsiteY170" fmla="*/ 1332154 h 3413366"/>
                <a:gd name="connsiteX171" fmla="*/ 3249479 w 5735504"/>
                <a:gd name="connsiteY171" fmla="*/ 1351204 h 3413366"/>
                <a:gd name="connsiteX172" fmla="*/ 3225667 w 5735504"/>
                <a:gd name="connsiteY172" fmla="*/ 1360729 h 3413366"/>
                <a:gd name="connsiteX173" fmla="*/ 3192329 w 5735504"/>
                <a:gd name="connsiteY173" fmla="*/ 1389304 h 3413366"/>
                <a:gd name="connsiteX174" fmla="*/ 3173279 w 5735504"/>
                <a:gd name="connsiteY174" fmla="*/ 1403591 h 3413366"/>
                <a:gd name="connsiteX175" fmla="*/ 3139942 w 5735504"/>
                <a:gd name="connsiteY175" fmla="*/ 1441691 h 3413366"/>
                <a:gd name="connsiteX176" fmla="*/ 3120892 w 5735504"/>
                <a:gd name="connsiteY176" fmla="*/ 1455979 h 3413366"/>
                <a:gd name="connsiteX177" fmla="*/ 3082792 w 5735504"/>
                <a:gd name="connsiteY177" fmla="*/ 1494079 h 3413366"/>
                <a:gd name="connsiteX178" fmla="*/ 3058979 w 5735504"/>
                <a:gd name="connsiteY178" fmla="*/ 1522654 h 3413366"/>
                <a:gd name="connsiteX179" fmla="*/ 2982779 w 5735504"/>
                <a:gd name="connsiteY179" fmla="*/ 1594091 h 3413366"/>
                <a:gd name="connsiteX180" fmla="*/ 2897054 w 5735504"/>
                <a:gd name="connsiteY180" fmla="*/ 1670291 h 3413366"/>
                <a:gd name="connsiteX181" fmla="*/ 2811329 w 5735504"/>
                <a:gd name="connsiteY181" fmla="*/ 1732204 h 3413366"/>
                <a:gd name="connsiteX182" fmla="*/ 2792279 w 5735504"/>
                <a:gd name="connsiteY182" fmla="*/ 1746491 h 3413366"/>
                <a:gd name="connsiteX183" fmla="*/ 2763704 w 5735504"/>
                <a:gd name="connsiteY183" fmla="*/ 1751254 h 3413366"/>
                <a:gd name="connsiteX184" fmla="*/ 2706554 w 5735504"/>
                <a:gd name="connsiteY184" fmla="*/ 1765541 h 3413366"/>
                <a:gd name="connsiteX185" fmla="*/ 2668454 w 5735504"/>
                <a:gd name="connsiteY185" fmla="*/ 1779829 h 3413366"/>
                <a:gd name="connsiteX186" fmla="*/ 2625592 w 5735504"/>
                <a:gd name="connsiteY186" fmla="*/ 1789354 h 3413366"/>
                <a:gd name="connsiteX187" fmla="*/ 2582729 w 5735504"/>
                <a:gd name="connsiteY187" fmla="*/ 1803641 h 3413366"/>
                <a:gd name="connsiteX188" fmla="*/ 2544629 w 5735504"/>
                <a:gd name="connsiteY188" fmla="*/ 1813166 h 3413366"/>
                <a:gd name="connsiteX189" fmla="*/ 2482717 w 5735504"/>
                <a:gd name="connsiteY189" fmla="*/ 1832216 h 3413366"/>
                <a:gd name="connsiteX190" fmla="*/ 2454142 w 5735504"/>
                <a:gd name="connsiteY190" fmla="*/ 1846504 h 3413366"/>
                <a:gd name="connsiteX191" fmla="*/ 2430329 w 5735504"/>
                <a:gd name="connsiteY191" fmla="*/ 1860791 h 3413366"/>
                <a:gd name="connsiteX192" fmla="*/ 2396992 w 5735504"/>
                <a:gd name="connsiteY192" fmla="*/ 1870316 h 3413366"/>
                <a:gd name="connsiteX193" fmla="*/ 2363654 w 5735504"/>
                <a:gd name="connsiteY193" fmla="*/ 1894129 h 3413366"/>
                <a:gd name="connsiteX194" fmla="*/ 2316029 w 5735504"/>
                <a:gd name="connsiteY194" fmla="*/ 1913179 h 3413366"/>
                <a:gd name="connsiteX195" fmla="*/ 2254117 w 5735504"/>
                <a:gd name="connsiteY195" fmla="*/ 1932229 h 3413366"/>
                <a:gd name="connsiteX196" fmla="*/ 2192204 w 5735504"/>
                <a:gd name="connsiteY196" fmla="*/ 1951279 h 3413366"/>
                <a:gd name="connsiteX197" fmla="*/ 2139817 w 5735504"/>
                <a:gd name="connsiteY197" fmla="*/ 1979854 h 3413366"/>
                <a:gd name="connsiteX198" fmla="*/ 2106479 w 5735504"/>
                <a:gd name="connsiteY198" fmla="*/ 1989379 h 3413366"/>
                <a:gd name="connsiteX199" fmla="*/ 2082667 w 5735504"/>
                <a:gd name="connsiteY199" fmla="*/ 2003666 h 3413366"/>
                <a:gd name="connsiteX200" fmla="*/ 2049329 w 5735504"/>
                <a:gd name="connsiteY200" fmla="*/ 2017954 h 3413366"/>
                <a:gd name="connsiteX201" fmla="*/ 2030279 w 5735504"/>
                <a:gd name="connsiteY201" fmla="*/ 2032241 h 3413366"/>
                <a:gd name="connsiteX202" fmla="*/ 1996942 w 5735504"/>
                <a:gd name="connsiteY202" fmla="*/ 2041766 h 3413366"/>
                <a:gd name="connsiteX203" fmla="*/ 1968367 w 5735504"/>
                <a:gd name="connsiteY203" fmla="*/ 2051291 h 3413366"/>
                <a:gd name="connsiteX204" fmla="*/ 1935029 w 5735504"/>
                <a:gd name="connsiteY204" fmla="*/ 2070341 h 3413366"/>
                <a:gd name="connsiteX205" fmla="*/ 1892167 w 5735504"/>
                <a:gd name="connsiteY205" fmla="*/ 2084629 h 3413366"/>
                <a:gd name="connsiteX206" fmla="*/ 1854067 w 5735504"/>
                <a:gd name="connsiteY206" fmla="*/ 2108441 h 3413366"/>
                <a:gd name="connsiteX207" fmla="*/ 1796917 w 5735504"/>
                <a:gd name="connsiteY207" fmla="*/ 2127491 h 3413366"/>
                <a:gd name="connsiteX208" fmla="*/ 1768342 w 5735504"/>
                <a:gd name="connsiteY208" fmla="*/ 2141779 h 3413366"/>
                <a:gd name="connsiteX209" fmla="*/ 1735004 w 5735504"/>
                <a:gd name="connsiteY209" fmla="*/ 2151304 h 3413366"/>
                <a:gd name="connsiteX210" fmla="*/ 1706429 w 5735504"/>
                <a:gd name="connsiteY210" fmla="*/ 2160829 h 3413366"/>
                <a:gd name="connsiteX211" fmla="*/ 1649279 w 5735504"/>
                <a:gd name="connsiteY211" fmla="*/ 2184641 h 3413366"/>
                <a:gd name="connsiteX212" fmla="*/ 1606417 w 5735504"/>
                <a:gd name="connsiteY212" fmla="*/ 2198929 h 3413366"/>
                <a:gd name="connsiteX213" fmla="*/ 1568317 w 5735504"/>
                <a:gd name="connsiteY213" fmla="*/ 2222741 h 3413366"/>
                <a:gd name="connsiteX214" fmla="*/ 1520692 w 5735504"/>
                <a:gd name="connsiteY214" fmla="*/ 2241791 h 3413366"/>
                <a:gd name="connsiteX215" fmla="*/ 1492117 w 5735504"/>
                <a:gd name="connsiteY215" fmla="*/ 2256079 h 3413366"/>
                <a:gd name="connsiteX216" fmla="*/ 1425442 w 5735504"/>
                <a:gd name="connsiteY216" fmla="*/ 2279891 h 3413366"/>
                <a:gd name="connsiteX217" fmla="*/ 1363529 w 5735504"/>
                <a:gd name="connsiteY217" fmla="*/ 2317991 h 3413366"/>
                <a:gd name="connsiteX218" fmla="*/ 1325429 w 5735504"/>
                <a:gd name="connsiteY218" fmla="*/ 2337041 h 3413366"/>
                <a:gd name="connsiteX219" fmla="*/ 1244467 w 5735504"/>
                <a:gd name="connsiteY219" fmla="*/ 2394191 h 3413366"/>
                <a:gd name="connsiteX220" fmla="*/ 1211129 w 5735504"/>
                <a:gd name="connsiteY220" fmla="*/ 2422766 h 3413366"/>
                <a:gd name="connsiteX221" fmla="*/ 1187317 w 5735504"/>
                <a:gd name="connsiteY221" fmla="*/ 2446579 h 3413366"/>
                <a:gd name="connsiteX222" fmla="*/ 1163504 w 5735504"/>
                <a:gd name="connsiteY222" fmla="*/ 2460866 h 3413366"/>
                <a:gd name="connsiteX223" fmla="*/ 1139692 w 5735504"/>
                <a:gd name="connsiteY223" fmla="*/ 2479916 h 3413366"/>
                <a:gd name="connsiteX224" fmla="*/ 1063492 w 5735504"/>
                <a:gd name="connsiteY224" fmla="*/ 2518016 h 3413366"/>
                <a:gd name="connsiteX225" fmla="*/ 987292 w 5735504"/>
                <a:gd name="connsiteY225" fmla="*/ 2556116 h 3413366"/>
                <a:gd name="connsiteX226" fmla="*/ 958717 w 5735504"/>
                <a:gd name="connsiteY226" fmla="*/ 2570404 h 3413366"/>
                <a:gd name="connsiteX227" fmla="*/ 925379 w 5735504"/>
                <a:gd name="connsiteY227" fmla="*/ 2584691 h 3413366"/>
                <a:gd name="connsiteX228" fmla="*/ 868229 w 5735504"/>
                <a:gd name="connsiteY228" fmla="*/ 2618029 h 3413366"/>
                <a:gd name="connsiteX229" fmla="*/ 849179 w 5735504"/>
                <a:gd name="connsiteY229" fmla="*/ 2632316 h 3413366"/>
                <a:gd name="connsiteX230" fmla="*/ 820604 w 5735504"/>
                <a:gd name="connsiteY230" fmla="*/ 2641841 h 3413366"/>
                <a:gd name="connsiteX231" fmla="*/ 772979 w 5735504"/>
                <a:gd name="connsiteY231" fmla="*/ 2656129 h 3413366"/>
                <a:gd name="connsiteX232" fmla="*/ 758692 w 5735504"/>
                <a:gd name="connsiteY232" fmla="*/ 2665654 h 3413366"/>
                <a:gd name="connsiteX233" fmla="*/ 744404 w 5735504"/>
                <a:gd name="connsiteY233" fmla="*/ 2670416 h 3413366"/>
                <a:gd name="connsiteX234" fmla="*/ 701542 w 5735504"/>
                <a:gd name="connsiteY234" fmla="*/ 2679941 h 3413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5735504" h="3413366">
                  <a:moveTo>
                    <a:pt x="701542" y="2679941"/>
                  </a:moveTo>
                  <a:cubicBezTo>
                    <a:pt x="687254" y="2687085"/>
                    <a:pt x="675851" y="2707555"/>
                    <a:pt x="658679" y="2713279"/>
                  </a:cubicBezTo>
                  <a:cubicBezTo>
                    <a:pt x="649154" y="2716454"/>
                    <a:pt x="639559" y="2719427"/>
                    <a:pt x="630104" y="2722804"/>
                  </a:cubicBezTo>
                  <a:cubicBezTo>
                    <a:pt x="617331" y="2727366"/>
                    <a:pt x="605046" y="2733365"/>
                    <a:pt x="592004" y="2737091"/>
                  </a:cubicBezTo>
                  <a:cubicBezTo>
                    <a:pt x="582719" y="2739744"/>
                    <a:pt x="572797" y="2739512"/>
                    <a:pt x="563429" y="2741854"/>
                  </a:cubicBezTo>
                  <a:cubicBezTo>
                    <a:pt x="493707" y="2759285"/>
                    <a:pt x="578891" y="2745089"/>
                    <a:pt x="501517" y="2756141"/>
                  </a:cubicBezTo>
                  <a:cubicBezTo>
                    <a:pt x="472376" y="2765855"/>
                    <a:pt x="452275" y="2771237"/>
                    <a:pt x="425317" y="2784716"/>
                  </a:cubicBezTo>
                  <a:cubicBezTo>
                    <a:pt x="413869" y="2790440"/>
                    <a:pt x="403705" y="2798636"/>
                    <a:pt x="391979" y="2803766"/>
                  </a:cubicBezTo>
                  <a:cubicBezTo>
                    <a:pt x="363488" y="2816231"/>
                    <a:pt x="344155" y="2818120"/>
                    <a:pt x="315779" y="2827579"/>
                  </a:cubicBezTo>
                  <a:cubicBezTo>
                    <a:pt x="302911" y="2831868"/>
                    <a:pt x="290105" y="2836430"/>
                    <a:pt x="277679" y="2841866"/>
                  </a:cubicBezTo>
                  <a:cubicBezTo>
                    <a:pt x="264670" y="2847557"/>
                    <a:pt x="252588" y="2855225"/>
                    <a:pt x="239579" y="2860916"/>
                  </a:cubicBezTo>
                  <a:cubicBezTo>
                    <a:pt x="227153" y="2866353"/>
                    <a:pt x="213946" y="2869861"/>
                    <a:pt x="201479" y="2875204"/>
                  </a:cubicBezTo>
                  <a:cubicBezTo>
                    <a:pt x="191691" y="2879399"/>
                    <a:pt x="183082" y="2886359"/>
                    <a:pt x="172904" y="2889491"/>
                  </a:cubicBezTo>
                  <a:cubicBezTo>
                    <a:pt x="162175" y="2892792"/>
                    <a:pt x="150679" y="2892666"/>
                    <a:pt x="139567" y="2894254"/>
                  </a:cubicBezTo>
                  <a:cubicBezTo>
                    <a:pt x="130653" y="2898216"/>
                    <a:pt x="68075" y="2925251"/>
                    <a:pt x="58604" y="2932354"/>
                  </a:cubicBezTo>
                  <a:cubicBezTo>
                    <a:pt x="50472" y="2938453"/>
                    <a:pt x="46354" y="2948611"/>
                    <a:pt x="39554" y="2956166"/>
                  </a:cubicBezTo>
                  <a:cubicBezTo>
                    <a:pt x="32045" y="2964510"/>
                    <a:pt x="23679" y="2972041"/>
                    <a:pt x="15742" y="2979979"/>
                  </a:cubicBezTo>
                  <a:cubicBezTo>
                    <a:pt x="12567" y="2987916"/>
                    <a:pt x="8466" y="2995543"/>
                    <a:pt x="6217" y="3003791"/>
                  </a:cubicBezTo>
                  <a:cubicBezTo>
                    <a:pt x="-7177" y="3052901"/>
                    <a:pt x="5064" y="3153325"/>
                    <a:pt x="6217" y="3175241"/>
                  </a:cubicBezTo>
                  <a:cubicBezTo>
                    <a:pt x="7223" y="3194362"/>
                    <a:pt x="13377" y="3233623"/>
                    <a:pt x="20504" y="3251441"/>
                  </a:cubicBezTo>
                  <a:cubicBezTo>
                    <a:pt x="25257" y="3263325"/>
                    <a:pt x="30083" y="3276170"/>
                    <a:pt x="39554" y="3284779"/>
                  </a:cubicBezTo>
                  <a:cubicBezTo>
                    <a:pt x="48500" y="3292912"/>
                    <a:pt x="61915" y="3294000"/>
                    <a:pt x="72892" y="3299066"/>
                  </a:cubicBezTo>
                  <a:cubicBezTo>
                    <a:pt x="82561" y="3303529"/>
                    <a:pt x="91528" y="3309531"/>
                    <a:pt x="101467" y="3313354"/>
                  </a:cubicBezTo>
                  <a:cubicBezTo>
                    <a:pt x="125133" y="3322456"/>
                    <a:pt x="158825" y="3327435"/>
                    <a:pt x="182429" y="3332404"/>
                  </a:cubicBezTo>
                  <a:cubicBezTo>
                    <a:pt x="247049" y="3346008"/>
                    <a:pt x="203989" y="3339799"/>
                    <a:pt x="272917" y="3346691"/>
                  </a:cubicBezTo>
                  <a:cubicBezTo>
                    <a:pt x="290583" y="3353316"/>
                    <a:pt x="336494" y="3371070"/>
                    <a:pt x="353879" y="3375266"/>
                  </a:cubicBezTo>
                  <a:cubicBezTo>
                    <a:pt x="385354" y="3382863"/>
                    <a:pt x="417521" y="3387292"/>
                    <a:pt x="449129" y="3394316"/>
                  </a:cubicBezTo>
                  <a:cubicBezTo>
                    <a:pt x="483717" y="3402002"/>
                    <a:pt x="499356" y="3407093"/>
                    <a:pt x="534854" y="3408604"/>
                  </a:cubicBezTo>
                  <a:cubicBezTo>
                    <a:pt x="595145" y="3411170"/>
                    <a:pt x="655504" y="3411779"/>
                    <a:pt x="715829" y="3413366"/>
                  </a:cubicBezTo>
                  <a:cubicBezTo>
                    <a:pt x="739642" y="3411779"/>
                    <a:pt x="763946" y="3413674"/>
                    <a:pt x="787267" y="3408604"/>
                  </a:cubicBezTo>
                  <a:cubicBezTo>
                    <a:pt x="801142" y="3405588"/>
                    <a:pt x="812519" y="3395600"/>
                    <a:pt x="825367" y="3389554"/>
                  </a:cubicBezTo>
                  <a:cubicBezTo>
                    <a:pt x="839514" y="3382897"/>
                    <a:pt x="854393" y="3377786"/>
                    <a:pt x="868229" y="3370504"/>
                  </a:cubicBezTo>
                  <a:cubicBezTo>
                    <a:pt x="884612" y="3361881"/>
                    <a:pt x="899670" y="3350920"/>
                    <a:pt x="915854" y="3341929"/>
                  </a:cubicBezTo>
                  <a:cubicBezTo>
                    <a:pt x="932733" y="3332552"/>
                    <a:pt x="968180" y="3315632"/>
                    <a:pt x="987292" y="3308591"/>
                  </a:cubicBezTo>
                  <a:cubicBezTo>
                    <a:pt x="1006134" y="3301649"/>
                    <a:pt x="1024961" y="3294411"/>
                    <a:pt x="1044442" y="3289541"/>
                  </a:cubicBezTo>
                  <a:cubicBezTo>
                    <a:pt x="1079608" y="3280750"/>
                    <a:pt x="1094075" y="3277759"/>
                    <a:pt x="1130167" y="3265729"/>
                  </a:cubicBezTo>
                  <a:cubicBezTo>
                    <a:pt x="1166841" y="3253504"/>
                    <a:pt x="1204287" y="3243124"/>
                    <a:pt x="1239704" y="3227629"/>
                  </a:cubicBezTo>
                  <a:cubicBezTo>
                    <a:pt x="1265104" y="3216516"/>
                    <a:pt x="1289685" y="3203304"/>
                    <a:pt x="1315904" y="3194291"/>
                  </a:cubicBezTo>
                  <a:cubicBezTo>
                    <a:pt x="1340664" y="3185780"/>
                    <a:pt x="1367001" y="3182679"/>
                    <a:pt x="1392104" y="3175241"/>
                  </a:cubicBezTo>
                  <a:cubicBezTo>
                    <a:pt x="1431950" y="3163435"/>
                    <a:pt x="1447653" y="3155258"/>
                    <a:pt x="1482592" y="3137141"/>
                  </a:cubicBezTo>
                  <a:cubicBezTo>
                    <a:pt x="1512851" y="3121451"/>
                    <a:pt x="1545811" y="3109967"/>
                    <a:pt x="1573079" y="3089516"/>
                  </a:cubicBezTo>
                  <a:cubicBezTo>
                    <a:pt x="1585779" y="3079991"/>
                    <a:pt x="1598696" y="3070749"/>
                    <a:pt x="1611179" y="3060941"/>
                  </a:cubicBezTo>
                  <a:cubicBezTo>
                    <a:pt x="1620928" y="3053281"/>
                    <a:pt x="1629122" y="3043508"/>
                    <a:pt x="1639754" y="3037129"/>
                  </a:cubicBezTo>
                  <a:cubicBezTo>
                    <a:pt x="1653161" y="3029085"/>
                    <a:pt x="1668990" y="3025744"/>
                    <a:pt x="1682617" y="3018079"/>
                  </a:cubicBezTo>
                  <a:cubicBezTo>
                    <a:pt x="1694519" y="3011384"/>
                    <a:pt x="1704244" y="3001292"/>
                    <a:pt x="1715954" y="2994266"/>
                  </a:cubicBezTo>
                  <a:cubicBezTo>
                    <a:pt x="1728130" y="2986961"/>
                    <a:pt x="1742133" y="2982930"/>
                    <a:pt x="1754054" y="2975216"/>
                  </a:cubicBezTo>
                  <a:cubicBezTo>
                    <a:pt x="1769251" y="2965383"/>
                    <a:pt x="1782188" y="2952400"/>
                    <a:pt x="1796917" y="2941879"/>
                  </a:cubicBezTo>
                  <a:cubicBezTo>
                    <a:pt x="1815548" y="2928572"/>
                    <a:pt x="1835017" y="2916479"/>
                    <a:pt x="1854067" y="2903779"/>
                  </a:cubicBezTo>
                  <a:cubicBezTo>
                    <a:pt x="1863592" y="2897429"/>
                    <a:pt x="1871923" y="2888749"/>
                    <a:pt x="1882642" y="2884729"/>
                  </a:cubicBezTo>
                  <a:cubicBezTo>
                    <a:pt x="1895342" y="2879966"/>
                    <a:pt x="1908857" y="2876978"/>
                    <a:pt x="1920742" y="2870441"/>
                  </a:cubicBezTo>
                  <a:cubicBezTo>
                    <a:pt x="1940803" y="2859407"/>
                    <a:pt x="1958842" y="2845041"/>
                    <a:pt x="1977892" y="2832341"/>
                  </a:cubicBezTo>
                  <a:cubicBezTo>
                    <a:pt x="1987417" y="2825991"/>
                    <a:pt x="1996228" y="2818411"/>
                    <a:pt x="2006467" y="2813291"/>
                  </a:cubicBezTo>
                  <a:cubicBezTo>
                    <a:pt x="2105501" y="2763774"/>
                    <a:pt x="1982385" y="2826837"/>
                    <a:pt x="2082667" y="2770429"/>
                  </a:cubicBezTo>
                  <a:cubicBezTo>
                    <a:pt x="2102162" y="2759463"/>
                    <a:pt x="2143677" y="2740545"/>
                    <a:pt x="2163629" y="2732329"/>
                  </a:cubicBezTo>
                  <a:cubicBezTo>
                    <a:pt x="2176171" y="2727165"/>
                    <a:pt x="2189414" y="2723725"/>
                    <a:pt x="2201729" y="2718041"/>
                  </a:cubicBezTo>
                  <a:cubicBezTo>
                    <a:pt x="2405806" y="2623852"/>
                    <a:pt x="2207703" y="2706303"/>
                    <a:pt x="2330317" y="2660891"/>
                  </a:cubicBezTo>
                  <a:cubicBezTo>
                    <a:pt x="2359068" y="2650242"/>
                    <a:pt x="2386112" y="2634205"/>
                    <a:pt x="2416042" y="2627554"/>
                  </a:cubicBezTo>
                  <a:cubicBezTo>
                    <a:pt x="2551106" y="2597539"/>
                    <a:pt x="2363337" y="2642238"/>
                    <a:pt x="2501767" y="2598979"/>
                  </a:cubicBezTo>
                  <a:cubicBezTo>
                    <a:pt x="2537784" y="2587724"/>
                    <a:pt x="2574826" y="2580060"/>
                    <a:pt x="2611304" y="2570404"/>
                  </a:cubicBezTo>
                  <a:cubicBezTo>
                    <a:pt x="2628802" y="2565772"/>
                    <a:pt x="2646777" y="2562560"/>
                    <a:pt x="2663692" y="2556116"/>
                  </a:cubicBezTo>
                  <a:cubicBezTo>
                    <a:pt x="2697029" y="2543416"/>
                    <a:pt x="2729860" y="2529297"/>
                    <a:pt x="2763704" y="2518016"/>
                  </a:cubicBezTo>
                  <a:cubicBezTo>
                    <a:pt x="2782754" y="2511666"/>
                    <a:pt x="2802482" y="2507071"/>
                    <a:pt x="2820854" y="2498966"/>
                  </a:cubicBezTo>
                  <a:cubicBezTo>
                    <a:pt x="2856579" y="2483205"/>
                    <a:pt x="2894391" y="2470007"/>
                    <a:pt x="2925629" y="2446579"/>
                  </a:cubicBezTo>
                  <a:cubicBezTo>
                    <a:pt x="3000134" y="2390700"/>
                    <a:pt x="2925686" y="2442104"/>
                    <a:pt x="3006592" y="2398954"/>
                  </a:cubicBezTo>
                  <a:cubicBezTo>
                    <a:pt x="3016693" y="2393567"/>
                    <a:pt x="3024706" y="2384553"/>
                    <a:pt x="3035167" y="2379904"/>
                  </a:cubicBezTo>
                  <a:cubicBezTo>
                    <a:pt x="3067767" y="2365415"/>
                    <a:pt x="3104588" y="2360158"/>
                    <a:pt x="3135179" y="2341804"/>
                  </a:cubicBezTo>
                  <a:cubicBezTo>
                    <a:pt x="3303852" y="2240600"/>
                    <a:pt x="3087086" y="2372382"/>
                    <a:pt x="3216142" y="2289416"/>
                  </a:cubicBezTo>
                  <a:cubicBezTo>
                    <a:pt x="3226908" y="2282495"/>
                    <a:pt x="3238830" y="2277465"/>
                    <a:pt x="3249479" y="2270366"/>
                  </a:cubicBezTo>
                  <a:cubicBezTo>
                    <a:pt x="3272204" y="2255216"/>
                    <a:pt x="3293866" y="2238528"/>
                    <a:pt x="3316154" y="2222741"/>
                  </a:cubicBezTo>
                  <a:cubicBezTo>
                    <a:pt x="3331967" y="2211540"/>
                    <a:pt x="3350077" y="2203106"/>
                    <a:pt x="3363779" y="2189404"/>
                  </a:cubicBezTo>
                  <a:cubicBezTo>
                    <a:pt x="3376479" y="2176704"/>
                    <a:pt x="3388362" y="2163131"/>
                    <a:pt x="3401879" y="2151304"/>
                  </a:cubicBezTo>
                  <a:cubicBezTo>
                    <a:pt x="3413826" y="2140850"/>
                    <a:pt x="3427061" y="2131956"/>
                    <a:pt x="3439979" y="2122729"/>
                  </a:cubicBezTo>
                  <a:cubicBezTo>
                    <a:pt x="3467349" y="2103179"/>
                    <a:pt x="3508935" y="2078726"/>
                    <a:pt x="3535229" y="2065579"/>
                  </a:cubicBezTo>
                  <a:cubicBezTo>
                    <a:pt x="3547929" y="2059229"/>
                    <a:pt x="3560780" y="2053173"/>
                    <a:pt x="3573329" y="2046529"/>
                  </a:cubicBezTo>
                  <a:cubicBezTo>
                    <a:pt x="3596030" y="2034511"/>
                    <a:pt x="3640316" y="2007857"/>
                    <a:pt x="3663817" y="1998904"/>
                  </a:cubicBezTo>
                  <a:cubicBezTo>
                    <a:pt x="3680731" y="1992460"/>
                    <a:pt x="3699033" y="1990340"/>
                    <a:pt x="3716204" y="1984616"/>
                  </a:cubicBezTo>
                  <a:cubicBezTo>
                    <a:pt x="3732424" y="1979209"/>
                    <a:pt x="3747389" y="1970263"/>
                    <a:pt x="3763829" y="1965566"/>
                  </a:cubicBezTo>
                  <a:cubicBezTo>
                    <a:pt x="3793904" y="1956973"/>
                    <a:pt x="3860815" y="1951309"/>
                    <a:pt x="3887654" y="1946516"/>
                  </a:cubicBezTo>
                  <a:cubicBezTo>
                    <a:pt x="3908504" y="1942793"/>
                    <a:pt x="3928522" y="1934620"/>
                    <a:pt x="3949567" y="1932229"/>
                  </a:cubicBezTo>
                  <a:cubicBezTo>
                    <a:pt x="3998566" y="1926661"/>
                    <a:pt x="4047985" y="1925780"/>
                    <a:pt x="4097204" y="1922704"/>
                  </a:cubicBezTo>
                  <a:cubicBezTo>
                    <a:pt x="4233999" y="1914154"/>
                    <a:pt x="4187104" y="1917738"/>
                    <a:pt x="4387717" y="1913179"/>
                  </a:cubicBezTo>
                  <a:lnTo>
                    <a:pt x="4868729" y="1917941"/>
                  </a:lnTo>
                  <a:cubicBezTo>
                    <a:pt x="4938169" y="1919737"/>
                    <a:pt x="4937030" y="1931346"/>
                    <a:pt x="5002079" y="1941754"/>
                  </a:cubicBezTo>
                  <a:cubicBezTo>
                    <a:pt x="5020955" y="1944774"/>
                    <a:pt x="5040179" y="1944929"/>
                    <a:pt x="5059229" y="1946516"/>
                  </a:cubicBezTo>
                  <a:cubicBezTo>
                    <a:pt x="5085151" y="1951700"/>
                    <a:pt x="5123646" y="1959048"/>
                    <a:pt x="5149717" y="1965566"/>
                  </a:cubicBezTo>
                  <a:cubicBezTo>
                    <a:pt x="5186325" y="1974718"/>
                    <a:pt x="5222033" y="1987938"/>
                    <a:pt x="5259254" y="1994141"/>
                  </a:cubicBezTo>
                  <a:cubicBezTo>
                    <a:pt x="5293855" y="1999908"/>
                    <a:pt x="5388816" y="2015103"/>
                    <a:pt x="5411654" y="2022716"/>
                  </a:cubicBezTo>
                  <a:cubicBezTo>
                    <a:pt x="5421179" y="2025891"/>
                    <a:pt x="5430961" y="2028379"/>
                    <a:pt x="5440229" y="2032241"/>
                  </a:cubicBezTo>
                  <a:cubicBezTo>
                    <a:pt x="5450059" y="2036337"/>
                    <a:pt x="5458775" y="2042947"/>
                    <a:pt x="5468804" y="2046529"/>
                  </a:cubicBezTo>
                  <a:cubicBezTo>
                    <a:pt x="5481132" y="2050932"/>
                    <a:pt x="5494317" y="2052458"/>
                    <a:pt x="5506904" y="2056054"/>
                  </a:cubicBezTo>
                  <a:cubicBezTo>
                    <a:pt x="5563294" y="2072165"/>
                    <a:pt x="5509400" y="2060364"/>
                    <a:pt x="5559292" y="2070341"/>
                  </a:cubicBezTo>
                  <a:cubicBezTo>
                    <a:pt x="5592629" y="2067166"/>
                    <a:pt x="5626205" y="2065908"/>
                    <a:pt x="5659304" y="2060816"/>
                  </a:cubicBezTo>
                  <a:cubicBezTo>
                    <a:pt x="5667754" y="2059516"/>
                    <a:pt x="5676791" y="2057042"/>
                    <a:pt x="5683117" y="2051291"/>
                  </a:cubicBezTo>
                  <a:cubicBezTo>
                    <a:pt x="5694864" y="2040612"/>
                    <a:pt x="5702167" y="2025891"/>
                    <a:pt x="5711692" y="2013191"/>
                  </a:cubicBezTo>
                  <a:lnTo>
                    <a:pt x="5725979" y="1994141"/>
                  </a:lnTo>
                  <a:cubicBezTo>
                    <a:pt x="5727155" y="1985912"/>
                    <a:pt x="5735504" y="1928869"/>
                    <a:pt x="5735504" y="1922704"/>
                  </a:cubicBezTo>
                  <a:cubicBezTo>
                    <a:pt x="5735504" y="1884571"/>
                    <a:pt x="5732600" y="1846492"/>
                    <a:pt x="5730742" y="1808404"/>
                  </a:cubicBezTo>
                  <a:cubicBezTo>
                    <a:pt x="5729425" y="1781402"/>
                    <a:pt x="5728164" y="1754387"/>
                    <a:pt x="5725979" y="1727441"/>
                  </a:cubicBezTo>
                  <a:cubicBezTo>
                    <a:pt x="5720087" y="1654780"/>
                    <a:pt x="5711514" y="1600790"/>
                    <a:pt x="5706929" y="1527416"/>
                  </a:cubicBezTo>
                  <a:lnTo>
                    <a:pt x="5702167" y="1451216"/>
                  </a:lnTo>
                  <a:cubicBezTo>
                    <a:pt x="5700579" y="1355966"/>
                    <a:pt x="5699846" y="1260698"/>
                    <a:pt x="5697404" y="1165466"/>
                  </a:cubicBezTo>
                  <a:cubicBezTo>
                    <a:pt x="5696670" y="1136856"/>
                    <a:pt x="5696192" y="1108139"/>
                    <a:pt x="5692642" y="1079741"/>
                  </a:cubicBezTo>
                  <a:cubicBezTo>
                    <a:pt x="5688239" y="1044518"/>
                    <a:pt x="5676806" y="1010318"/>
                    <a:pt x="5673592" y="974966"/>
                  </a:cubicBezTo>
                  <a:cubicBezTo>
                    <a:pt x="5667190" y="904553"/>
                    <a:pt x="5673442" y="939496"/>
                    <a:pt x="5654542" y="870191"/>
                  </a:cubicBezTo>
                  <a:cubicBezTo>
                    <a:pt x="5646248" y="787264"/>
                    <a:pt x="5654856" y="857686"/>
                    <a:pt x="5640254" y="774941"/>
                  </a:cubicBezTo>
                  <a:cubicBezTo>
                    <a:pt x="5631768" y="726854"/>
                    <a:pt x="5641576" y="756815"/>
                    <a:pt x="5625967" y="717791"/>
                  </a:cubicBezTo>
                  <a:cubicBezTo>
                    <a:pt x="5616095" y="658566"/>
                    <a:pt x="5627853" y="719948"/>
                    <a:pt x="5611679" y="660641"/>
                  </a:cubicBezTo>
                  <a:cubicBezTo>
                    <a:pt x="5600347" y="619091"/>
                    <a:pt x="5615353" y="652609"/>
                    <a:pt x="5597392" y="598729"/>
                  </a:cubicBezTo>
                  <a:cubicBezTo>
                    <a:pt x="5595804" y="593966"/>
                    <a:pt x="5594733" y="588999"/>
                    <a:pt x="5592629" y="584441"/>
                  </a:cubicBezTo>
                  <a:cubicBezTo>
                    <a:pt x="5585191" y="568326"/>
                    <a:pt x="5575809" y="553130"/>
                    <a:pt x="5568817" y="536816"/>
                  </a:cubicBezTo>
                  <a:cubicBezTo>
                    <a:pt x="5559292" y="514591"/>
                    <a:pt x="5551056" y="491768"/>
                    <a:pt x="5540242" y="470141"/>
                  </a:cubicBezTo>
                  <a:cubicBezTo>
                    <a:pt x="5520435" y="430527"/>
                    <a:pt x="5522451" y="431549"/>
                    <a:pt x="5497379" y="393941"/>
                  </a:cubicBezTo>
                  <a:cubicBezTo>
                    <a:pt x="5489804" y="382579"/>
                    <a:pt x="5483634" y="369832"/>
                    <a:pt x="5473567" y="360604"/>
                  </a:cubicBezTo>
                  <a:cubicBezTo>
                    <a:pt x="5464132" y="351955"/>
                    <a:pt x="5451027" y="348425"/>
                    <a:pt x="5440229" y="341554"/>
                  </a:cubicBezTo>
                  <a:cubicBezTo>
                    <a:pt x="5433532" y="337292"/>
                    <a:pt x="5427783" y="331669"/>
                    <a:pt x="5421179" y="327266"/>
                  </a:cubicBezTo>
                  <a:cubicBezTo>
                    <a:pt x="5413477" y="322131"/>
                    <a:pt x="5404772" y="318533"/>
                    <a:pt x="5397367" y="312979"/>
                  </a:cubicBezTo>
                  <a:cubicBezTo>
                    <a:pt x="5335575" y="266636"/>
                    <a:pt x="5393657" y="298495"/>
                    <a:pt x="5311642" y="246304"/>
                  </a:cubicBezTo>
                  <a:cubicBezTo>
                    <a:pt x="5245922" y="204482"/>
                    <a:pt x="5276280" y="229465"/>
                    <a:pt x="5211629" y="198679"/>
                  </a:cubicBezTo>
                  <a:cubicBezTo>
                    <a:pt x="5193670" y="190127"/>
                    <a:pt x="5177218" y="178619"/>
                    <a:pt x="5159242" y="170104"/>
                  </a:cubicBezTo>
                  <a:cubicBezTo>
                    <a:pt x="5146984" y="164297"/>
                    <a:pt x="5133684" y="160980"/>
                    <a:pt x="5121142" y="155816"/>
                  </a:cubicBezTo>
                  <a:cubicBezTo>
                    <a:pt x="5106684" y="149863"/>
                    <a:pt x="5092796" y="142573"/>
                    <a:pt x="5078279" y="136766"/>
                  </a:cubicBezTo>
                  <a:cubicBezTo>
                    <a:pt x="5040135" y="121508"/>
                    <a:pt x="5003519" y="110198"/>
                    <a:pt x="4963979" y="98666"/>
                  </a:cubicBezTo>
                  <a:cubicBezTo>
                    <a:pt x="4946603" y="93598"/>
                    <a:pt x="4928840" y="89867"/>
                    <a:pt x="4911592" y="84379"/>
                  </a:cubicBezTo>
                  <a:cubicBezTo>
                    <a:pt x="4893885" y="78745"/>
                    <a:pt x="4877280" y="69633"/>
                    <a:pt x="4859204" y="65329"/>
                  </a:cubicBezTo>
                  <a:cubicBezTo>
                    <a:pt x="4843684" y="61634"/>
                    <a:pt x="4827454" y="62154"/>
                    <a:pt x="4811579" y="60566"/>
                  </a:cubicBezTo>
                  <a:cubicBezTo>
                    <a:pt x="4668528" y="28777"/>
                    <a:pt x="4890481" y="77298"/>
                    <a:pt x="4711567" y="41516"/>
                  </a:cubicBezTo>
                  <a:cubicBezTo>
                    <a:pt x="4646962" y="28595"/>
                    <a:pt x="4653184" y="24474"/>
                    <a:pt x="4587742" y="17704"/>
                  </a:cubicBezTo>
                  <a:cubicBezTo>
                    <a:pt x="4562428" y="15085"/>
                    <a:pt x="4536942" y="14529"/>
                    <a:pt x="4511542" y="12941"/>
                  </a:cubicBezTo>
                  <a:cubicBezTo>
                    <a:pt x="4401001" y="-4065"/>
                    <a:pt x="4433177" y="-2862"/>
                    <a:pt x="4263892" y="8179"/>
                  </a:cubicBezTo>
                  <a:cubicBezTo>
                    <a:pt x="4252359" y="8931"/>
                    <a:pt x="4241452" y="13858"/>
                    <a:pt x="4230554" y="17704"/>
                  </a:cubicBezTo>
                  <a:cubicBezTo>
                    <a:pt x="4214431" y="23394"/>
                    <a:pt x="4182929" y="36754"/>
                    <a:pt x="4182929" y="36754"/>
                  </a:cubicBezTo>
                  <a:cubicBezTo>
                    <a:pt x="4161453" y="68968"/>
                    <a:pt x="4188792" y="30891"/>
                    <a:pt x="4144829" y="74854"/>
                  </a:cubicBezTo>
                  <a:cubicBezTo>
                    <a:pt x="4129306" y="90377"/>
                    <a:pt x="4122530" y="104081"/>
                    <a:pt x="4111492" y="122479"/>
                  </a:cubicBezTo>
                  <a:cubicBezTo>
                    <a:pt x="4109904" y="135179"/>
                    <a:pt x="4104707" y="147941"/>
                    <a:pt x="4106729" y="160579"/>
                  </a:cubicBezTo>
                  <a:cubicBezTo>
                    <a:pt x="4113496" y="202871"/>
                    <a:pt x="4126958" y="245923"/>
                    <a:pt x="4154354" y="279641"/>
                  </a:cubicBezTo>
                  <a:cubicBezTo>
                    <a:pt x="4190040" y="323563"/>
                    <a:pt x="4189218" y="309742"/>
                    <a:pt x="4225792" y="346316"/>
                  </a:cubicBezTo>
                  <a:cubicBezTo>
                    <a:pt x="4258268" y="378792"/>
                    <a:pt x="4259648" y="387445"/>
                    <a:pt x="4287704" y="422516"/>
                  </a:cubicBezTo>
                  <a:cubicBezTo>
                    <a:pt x="4296847" y="433945"/>
                    <a:pt x="4307839" y="443897"/>
                    <a:pt x="4316279" y="455854"/>
                  </a:cubicBezTo>
                  <a:cubicBezTo>
                    <a:pt x="4337957" y="486565"/>
                    <a:pt x="4346127" y="504279"/>
                    <a:pt x="4359142" y="536816"/>
                  </a:cubicBezTo>
                  <a:cubicBezTo>
                    <a:pt x="4367354" y="557346"/>
                    <a:pt x="4374940" y="578121"/>
                    <a:pt x="4382954" y="598729"/>
                  </a:cubicBezTo>
                  <a:cubicBezTo>
                    <a:pt x="4386052" y="606697"/>
                    <a:pt x="4392479" y="622541"/>
                    <a:pt x="4392479" y="622541"/>
                  </a:cubicBezTo>
                  <a:cubicBezTo>
                    <a:pt x="4394067" y="632066"/>
                    <a:pt x="4397826" y="641477"/>
                    <a:pt x="4397242" y="651116"/>
                  </a:cubicBezTo>
                  <a:cubicBezTo>
                    <a:pt x="4394633" y="694163"/>
                    <a:pt x="4389415" y="737064"/>
                    <a:pt x="4382954" y="779704"/>
                  </a:cubicBezTo>
                  <a:cubicBezTo>
                    <a:pt x="4381450" y="789631"/>
                    <a:pt x="4378237" y="799465"/>
                    <a:pt x="4373429" y="808279"/>
                  </a:cubicBezTo>
                  <a:cubicBezTo>
                    <a:pt x="4368562" y="817203"/>
                    <a:pt x="4361179" y="824536"/>
                    <a:pt x="4354379" y="832091"/>
                  </a:cubicBezTo>
                  <a:cubicBezTo>
                    <a:pt x="4346870" y="840435"/>
                    <a:pt x="4339907" y="849677"/>
                    <a:pt x="4330567" y="855904"/>
                  </a:cubicBezTo>
                  <a:cubicBezTo>
                    <a:pt x="4320507" y="862610"/>
                    <a:pt x="4307843" y="864402"/>
                    <a:pt x="4297229" y="870191"/>
                  </a:cubicBezTo>
                  <a:cubicBezTo>
                    <a:pt x="4256128" y="892610"/>
                    <a:pt x="4299745" y="879088"/>
                    <a:pt x="4259129" y="889241"/>
                  </a:cubicBezTo>
                  <a:cubicBezTo>
                    <a:pt x="4222705" y="916560"/>
                    <a:pt x="4257639" y="892134"/>
                    <a:pt x="4221029" y="913054"/>
                  </a:cubicBezTo>
                  <a:cubicBezTo>
                    <a:pt x="4216059" y="915894"/>
                    <a:pt x="4212003" y="920324"/>
                    <a:pt x="4206742" y="922579"/>
                  </a:cubicBezTo>
                  <a:cubicBezTo>
                    <a:pt x="4200726" y="925157"/>
                    <a:pt x="4193843" y="925104"/>
                    <a:pt x="4187692" y="927341"/>
                  </a:cubicBezTo>
                  <a:cubicBezTo>
                    <a:pt x="4144659" y="942989"/>
                    <a:pt x="4163553" y="942807"/>
                    <a:pt x="4116254" y="951154"/>
                  </a:cubicBezTo>
                  <a:cubicBezTo>
                    <a:pt x="4102097" y="953652"/>
                    <a:pt x="4087669" y="954236"/>
                    <a:pt x="4073392" y="955916"/>
                  </a:cubicBezTo>
                  <a:lnTo>
                    <a:pt x="4035292" y="960679"/>
                  </a:lnTo>
                  <a:cubicBezTo>
                    <a:pt x="3900239" y="947172"/>
                    <a:pt x="4106157" y="967110"/>
                    <a:pt x="3906704" y="951154"/>
                  </a:cubicBezTo>
                  <a:cubicBezTo>
                    <a:pt x="3893946" y="950133"/>
                    <a:pt x="3881368" y="947336"/>
                    <a:pt x="3868604" y="946391"/>
                  </a:cubicBezTo>
                  <a:cubicBezTo>
                    <a:pt x="3838482" y="944160"/>
                    <a:pt x="3808232" y="943945"/>
                    <a:pt x="3778117" y="941629"/>
                  </a:cubicBezTo>
                  <a:cubicBezTo>
                    <a:pt x="3746303" y="939182"/>
                    <a:pt x="3682867" y="932104"/>
                    <a:pt x="3682867" y="932104"/>
                  </a:cubicBezTo>
                  <a:cubicBezTo>
                    <a:pt x="3643179" y="933691"/>
                    <a:pt x="3603441" y="934309"/>
                    <a:pt x="3563804" y="936866"/>
                  </a:cubicBezTo>
                  <a:cubicBezTo>
                    <a:pt x="3546225" y="938000"/>
                    <a:pt x="3526995" y="942500"/>
                    <a:pt x="3511417" y="951154"/>
                  </a:cubicBezTo>
                  <a:cubicBezTo>
                    <a:pt x="3504478" y="955009"/>
                    <a:pt x="3499173" y="961357"/>
                    <a:pt x="3492367" y="965441"/>
                  </a:cubicBezTo>
                  <a:cubicBezTo>
                    <a:pt x="3457231" y="986523"/>
                    <a:pt x="3467655" y="970330"/>
                    <a:pt x="3439979" y="1003541"/>
                  </a:cubicBezTo>
                  <a:cubicBezTo>
                    <a:pt x="3431236" y="1014032"/>
                    <a:pt x="3424361" y="1025954"/>
                    <a:pt x="3416167" y="1036879"/>
                  </a:cubicBezTo>
                  <a:cubicBezTo>
                    <a:pt x="3410068" y="1045011"/>
                    <a:pt x="3402755" y="1052233"/>
                    <a:pt x="3397117" y="1060691"/>
                  </a:cubicBezTo>
                  <a:cubicBezTo>
                    <a:pt x="3393179" y="1066598"/>
                    <a:pt x="3391245" y="1073653"/>
                    <a:pt x="3387592" y="1079741"/>
                  </a:cubicBezTo>
                  <a:cubicBezTo>
                    <a:pt x="3376943" y="1097490"/>
                    <a:pt x="3365499" y="1114751"/>
                    <a:pt x="3354254" y="1132129"/>
                  </a:cubicBezTo>
                  <a:cubicBezTo>
                    <a:pt x="3348035" y="1141740"/>
                    <a:pt x="3335204" y="1160704"/>
                    <a:pt x="3335204" y="1160704"/>
                  </a:cubicBezTo>
                  <a:cubicBezTo>
                    <a:pt x="3332152" y="1172912"/>
                    <a:pt x="3322986" y="1213714"/>
                    <a:pt x="3316154" y="1227379"/>
                  </a:cubicBezTo>
                  <a:cubicBezTo>
                    <a:pt x="3312604" y="1234478"/>
                    <a:pt x="3306629" y="1240079"/>
                    <a:pt x="3301867" y="1246429"/>
                  </a:cubicBezTo>
                  <a:cubicBezTo>
                    <a:pt x="3294108" y="1273585"/>
                    <a:pt x="3293187" y="1284560"/>
                    <a:pt x="3278054" y="1308341"/>
                  </a:cubicBezTo>
                  <a:cubicBezTo>
                    <a:pt x="3272597" y="1316917"/>
                    <a:pt x="3264643" y="1323696"/>
                    <a:pt x="3259004" y="1332154"/>
                  </a:cubicBezTo>
                  <a:cubicBezTo>
                    <a:pt x="3255066" y="1338061"/>
                    <a:pt x="3254869" y="1346584"/>
                    <a:pt x="3249479" y="1351204"/>
                  </a:cubicBezTo>
                  <a:cubicBezTo>
                    <a:pt x="3242988" y="1356768"/>
                    <a:pt x="3233140" y="1356577"/>
                    <a:pt x="3225667" y="1360729"/>
                  </a:cubicBezTo>
                  <a:cubicBezTo>
                    <a:pt x="3205874" y="1371725"/>
                    <a:pt x="3208288" y="1375625"/>
                    <a:pt x="3192329" y="1389304"/>
                  </a:cubicBezTo>
                  <a:cubicBezTo>
                    <a:pt x="3186302" y="1394470"/>
                    <a:pt x="3179253" y="1398364"/>
                    <a:pt x="3173279" y="1403591"/>
                  </a:cubicBezTo>
                  <a:cubicBezTo>
                    <a:pt x="3113930" y="1455520"/>
                    <a:pt x="3190275" y="1391357"/>
                    <a:pt x="3139942" y="1441691"/>
                  </a:cubicBezTo>
                  <a:cubicBezTo>
                    <a:pt x="3134329" y="1447304"/>
                    <a:pt x="3126743" y="1450615"/>
                    <a:pt x="3120892" y="1455979"/>
                  </a:cubicBezTo>
                  <a:cubicBezTo>
                    <a:pt x="3107652" y="1468115"/>
                    <a:pt x="3094290" y="1480281"/>
                    <a:pt x="3082792" y="1494079"/>
                  </a:cubicBezTo>
                  <a:cubicBezTo>
                    <a:pt x="3074854" y="1503604"/>
                    <a:pt x="3067746" y="1513887"/>
                    <a:pt x="3058979" y="1522654"/>
                  </a:cubicBezTo>
                  <a:cubicBezTo>
                    <a:pt x="3005936" y="1575697"/>
                    <a:pt x="3066521" y="1489412"/>
                    <a:pt x="2982779" y="1594091"/>
                  </a:cubicBezTo>
                  <a:cubicBezTo>
                    <a:pt x="2952977" y="1631345"/>
                    <a:pt x="2952525" y="1635621"/>
                    <a:pt x="2897054" y="1670291"/>
                  </a:cubicBezTo>
                  <a:cubicBezTo>
                    <a:pt x="2837827" y="1707308"/>
                    <a:pt x="2875925" y="1681450"/>
                    <a:pt x="2811329" y="1732204"/>
                  </a:cubicBezTo>
                  <a:cubicBezTo>
                    <a:pt x="2805088" y="1737108"/>
                    <a:pt x="2800108" y="1745186"/>
                    <a:pt x="2792279" y="1746491"/>
                  </a:cubicBezTo>
                  <a:lnTo>
                    <a:pt x="2763704" y="1751254"/>
                  </a:lnTo>
                  <a:cubicBezTo>
                    <a:pt x="2699908" y="1776773"/>
                    <a:pt x="2787172" y="1744043"/>
                    <a:pt x="2706554" y="1765541"/>
                  </a:cubicBezTo>
                  <a:cubicBezTo>
                    <a:pt x="2693448" y="1769036"/>
                    <a:pt x="2681466" y="1776002"/>
                    <a:pt x="2668454" y="1779829"/>
                  </a:cubicBezTo>
                  <a:cubicBezTo>
                    <a:pt x="2654413" y="1783959"/>
                    <a:pt x="2639694" y="1785437"/>
                    <a:pt x="2625592" y="1789354"/>
                  </a:cubicBezTo>
                  <a:cubicBezTo>
                    <a:pt x="2611081" y="1793385"/>
                    <a:pt x="2597178" y="1799392"/>
                    <a:pt x="2582729" y="1803641"/>
                  </a:cubicBezTo>
                  <a:cubicBezTo>
                    <a:pt x="2570170" y="1807335"/>
                    <a:pt x="2557124" y="1809261"/>
                    <a:pt x="2544629" y="1813166"/>
                  </a:cubicBezTo>
                  <a:cubicBezTo>
                    <a:pt x="2473575" y="1835371"/>
                    <a:pt x="2534972" y="1821766"/>
                    <a:pt x="2482717" y="1832216"/>
                  </a:cubicBezTo>
                  <a:cubicBezTo>
                    <a:pt x="2473192" y="1836979"/>
                    <a:pt x="2463491" y="1841405"/>
                    <a:pt x="2454142" y="1846504"/>
                  </a:cubicBezTo>
                  <a:cubicBezTo>
                    <a:pt x="2446016" y="1850937"/>
                    <a:pt x="2438874" y="1857231"/>
                    <a:pt x="2430329" y="1860791"/>
                  </a:cubicBezTo>
                  <a:cubicBezTo>
                    <a:pt x="2419661" y="1865236"/>
                    <a:pt x="2408104" y="1867141"/>
                    <a:pt x="2396992" y="1870316"/>
                  </a:cubicBezTo>
                  <a:cubicBezTo>
                    <a:pt x="2385879" y="1878254"/>
                    <a:pt x="2375723" y="1887739"/>
                    <a:pt x="2363654" y="1894129"/>
                  </a:cubicBezTo>
                  <a:cubicBezTo>
                    <a:pt x="2348543" y="1902129"/>
                    <a:pt x="2332073" y="1907268"/>
                    <a:pt x="2316029" y="1913179"/>
                  </a:cubicBezTo>
                  <a:cubicBezTo>
                    <a:pt x="2281503" y="1925899"/>
                    <a:pt x="2281456" y="1925394"/>
                    <a:pt x="2254117" y="1932229"/>
                  </a:cubicBezTo>
                  <a:cubicBezTo>
                    <a:pt x="2201840" y="1963593"/>
                    <a:pt x="2263670" y="1930860"/>
                    <a:pt x="2192204" y="1951279"/>
                  </a:cubicBezTo>
                  <a:cubicBezTo>
                    <a:pt x="2162585" y="1959742"/>
                    <a:pt x="2166472" y="1968748"/>
                    <a:pt x="2139817" y="1979854"/>
                  </a:cubicBezTo>
                  <a:cubicBezTo>
                    <a:pt x="2129149" y="1984299"/>
                    <a:pt x="2117592" y="1986204"/>
                    <a:pt x="2106479" y="1989379"/>
                  </a:cubicBezTo>
                  <a:cubicBezTo>
                    <a:pt x="2098542" y="1994141"/>
                    <a:pt x="2090946" y="1999526"/>
                    <a:pt x="2082667" y="2003666"/>
                  </a:cubicBezTo>
                  <a:cubicBezTo>
                    <a:pt x="2071853" y="2009073"/>
                    <a:pt x="2059943" y="2012165"/>
                    <a:pt x="2049329" y="2017954"/>
                  </a:cubicBezTo>
                  <a:cubicBezTo>
                    <a:pt x="2042361" y="2021755"/>
                    <a:pt x="2037505" y="2028957"/>
                    <a:pt x="2030279" y="2032241"/>
                  </a:cubicBezTo>
                  <a:cubicBezTo>
                    <a:pt x="2019758" y="2037023"/>
                    <a:pt x="2007988" y="2038367"/>
                    <a:pt x="1996942" y="2041766"/>
                  </a:cubicBezTo>
                  <a:cubicBezTo>
                    <a:pt x="1987346" y="2044719"/>
                    <a:pt x="1977483" y="2047084"/>
                    <a:pt x="1968367" y="2051291"/>
                  </a:cubicBezTo>
                  <a:cubicBezTo>
                    <a:pt x="1956746" y="2056654"/>
                    <a:pt x="1946755" y="2065211"/>
                    <a:pt x="1935029" y="2070341"/>
                  </a:cubicBezTo>
                  <a:cubicBezTo>
                    <a:pt x="1921231" y="2076378"/>
                    <a:pt x="1905794" y="2078216"/>
                    <a:pt x="1892167" y="2084629"/>
                  </a:cubicBezTo>
                  <a:cubicBezTo>
                    <a:pt x="1878616" y="2091006"/>
                    <a:pt x="1867724" y="2102295"/>
                    <a:pt x="1854067" y="2108441"/>
                  </a:cubicBezTo>
                  <a:cubicBezTo>
                    <a:pt x="1835755" y="2116681"/>
                    <a:pt x="1815632" y="2120213"/>
                    <a:pt x="1796917" y="2127491"/>
                  </a:cubicBezTo>
                  <a:cubicBezTo>
                    <a:pt x="1786992" y="2131351"/>
                    <a:pt x="1778282" y="2137956"/>
                    <a:pt x="1768342" y="2141779"/>
                  </a:cubicBezTo>
                  <a:cubicBezTo>
                    <a:pt x="1757555" y="2145928"/>
                    <a:pt x="1746050" y="2147905"/>
                    <a:pt x="1735004" y="2151304"/>
                  </a:cubicBezTo>
                  <a:cubicBezTo>
                    <a:pt x="1725408" y="2154257"/>
                    <a:pt x="1715787" y="2157190"/>
                    <a:pt x="1706429" y="2160829"/>
                  </a:cubicBezTo>
                  <a:cubicBezTo>
                    <a:pt x="1687195" y="2168309"/>
                    <a:pt x="1668857" y="2178115"/>
                    <a:pt x="1649279" y="2184641"/>
                  </a:cubicBezTo>
                  <a:cubicBezTo>
                    <a:pt x="1634992" y="2189404"/>
                    <a:pt x="1620044" y="2192516"/>
                    <a:pt x="1606417" y="2198929"/>
                  </a:cubicBezTo>
                  <a:cubicBezTo>
                    <a:pt x="1592866" y="2205306"/>
                    <a:pt x="1581712" y="2216043"/>
                    <a:pt x="1568317" y="2222741"/>
                  </a:cubicBezTo>
                  <a:cubicBezTo>
                    <a:pt x="1553024" y="2230387"/>
                    <a:pt x="1536356" y="2234938"/>
                    <a:pt x="1520692" y="2241791"/>
                  </a:cubicBezTo>
                  <a:cubicBezTo>
                    <a:pt x="1510936" y="2246060"/>
                    <a:pt x="1502057" y="2252256"/>
                    <a:pt x="1492117" y="2256079"/>
                  </a:cubicBezTo>
                  <a:cubicBezTo>
                    <a:pt x="1434625" y="2278192"/>
                    <a:pt x="1482508" y="2251358"/>
                    <a:pt x="1425442" y="2279891"/>
                  </a:cubicBezTo>
                  <a:cubicBezTo>
                    <a:pt x="1366970" y="2309127"/>
                    <a:pt x="1416344" y="2287811"/>
                    <a:pt x="1363529" y="2317991"/>
                  </a:cubicBezTo>
                  <a:cubicBezTo>
                    <a:pt x="1351201" y="2325036"/>
                    <a:pt x="1337804" y="2330080"/>
                    <a:pt x="1325429" y="2337041"/>
                  </a:cubicBezTo>
                  <a:cubicBezTo>
                    <a:pt x="1291628" y="2356054"/>
                    <a:pt x="1275405" y="2369054"/>
                    <a:pt x="1244467" y="2394191"/>
                  </a:cubicBezTo>
                  <a:cubicBezTo>
                    <a:pt x="1233108" y="2403420"/>
                    <a:pt x="1221918" y="2412876"/>
                    <a:pt x="1211129" y="2422766"/>
                  </a:cubicBezTo>
                  <a:cubicBezTo>
                    <a:pt x="1202854" y="2430351"/>
                    <a:pt x="1196083" y="2439567"/>
                    <a:pt x="1187317" y="2446579"/>
                  </a:cubicBezTo>
                  <a:cubicBezTo>
                    <a:pt x="1180089" y="2452362"/>
                    <a:pt x="1171087" y="2455558"/>
                    <a:pt x="1163504" y="2460866"/>
                  </a:cubicBezTo>
                  <a:cubicBezTo>
                    <a:pt x="1155177" y="2466695"/>
                    <a:pt x="1148518" y="2474873"/>
                    <a:pt x="1139692" y="2479916"/>
                  </a:cubicBezTo>
                  <a:cubicBezTo>
                    <a:pt x="1115036" y="2494005"/>
                    <a:pt x="1088892" y="2505316"/>
                    <a:pt x="1063492" y="2518016"/>
                  </a:cubicBezTo>
                  <a:lnTo>
                    <a:pt x="987292" y="2556116"/>
                  </a:lnTo>
                  <a:cubicBezTo>
                    <a:pt x="977767" y="2560879"/>
                    <a:pt x="968505" y="2566209"/>
                    <a:pt x="958717" y="2570404"/>
                  </a:cubicBezTo>
                  <a:cubicBezTo>
                    <a:pt x="947604" y="2575166"/>
                    <a:pt x="936078" y="2579060"/>
                    <a:pt x="925379" y="2584691"/>
                  </a:cubicBezTo>
                  <a:cubicBezTo>
                    <a:pt x="905863" y="2594963"/>
                    <a:pt x="885873" y="2604797"/>
                    <a:pt x="868229" y="2618029"/>
                  </a:cubicBezTo>
                  <a:cubicBezTo>
                    <a:pt x="861879" y="2622791"/>
                    <a:pt x="856278" y="2628766"/>
                    <a:pt x="849179" y="2632316"/>
                  </a:cubicBezTo>
                  <a:cubicBezTo>
                    <a:pt x="840199" y="2636806"/>
                    <a:pt x="830040" y="2638410"/>
                    <a:pt x="820604" y="2641841"/>
                  </a:cubicBezTo>
                  <a:cubicBezTo>
                    <a:pt x="782313" y="2655765"/>
                    <a:pt x="811768" y="2648370"/>
                    <a:pt x="772979" y="2656129"/>
                  </a:cubicBezTo>
                  <a:cubicBezTo>
                    <a:pt x="768217" y="2659304"/>
                    <a:pt x="763811" y="2663094"/>
                    <a:pt x="758692" y="2665654"/>
                  </a:cubicBezTo>
                  <a:cubicBezTo>
                    <a:pt x="754202" y="2667899"/>
                    <a:pt x="749018" y="2668439"/>
                    <a:pt x="744404" y="2670416"/>
                  </a:cubicBezTo>
                  <a:cubicBezTo>
                    <a:pt x="725978" y="2678312"/>
                    <a:pt x="715830" y="2672797"/>
                    <a:pt x="701542" y="2679941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3936EC44-47F1-4777-8BE1-23A193452E6E}"/>
                </a:ext>
              </a:extLst>
            </p:cNvPr>
            <p:cNvSpPr txBox="1"/>
            <p:nvPr/>
          </p:nvSpPr>
          <p:spPr>
            <a:xfrm rot="19771130">
              <a:off x="4301889" y="3672937"/>
              <a:ext cx="2426924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2CD5E03-3DDC-4812-9835-1AF338CC2FC1}"/>
                </a:ext>
              </a:extLst>
            </p:cNvPr>
            <p:cNvSpPr/>
            <p:nvPr/>
          </p:nvSpPr>
          <p:spPr>
            <a:xfrm>
              <a:off x="4495800" y="679450"/>
              <a:ext cx="4387850" cy="3479800"/>
            </a:xfrm>
            <a:custGeom>
              <a:avLst/>
              <a:gdLst>
                <a:gd name="connsiteX0" fmla="*/ 44450 w 4387850"/>
                <a:gd name="connsiteY0" fmla="*/ 812800 h 3479800"/>
                <a:gd name="connsiteX1" fmla="*/ 38100 w 4387850"/>
                <a:gd name="connsiteY1" fmla="*/ 946150 h 3479800"/>
                <a:gd name="connsiteX2" fmla="*/ 31750 w 4387850"/>
                <a:gd name="connsiteY2" fmla="*/ 984250 h 3479800"/>
                <a:gd name="connsiteX3" fmla="*/ 25400 w 4387850"/>
                <a:gd name="connsiteY3" fmla="*/ 1016000 h 3479800"/>
                <a:gd name="connsiteX4" fmla="*/ 0 w 4387850"/>
                <a:gd name="connsiteY4" fmla="*/ 1085850 h 3479800"/>
                <a:gd name="connsiteX5" fmla="*/ 19050 w 4387850"/>
                <a:gd name="connsiteY5" fmla="*/ 1231900 h 3479800"/>
                <a:gd name="connsiteX6" fmla="*/ 50800 w 4387850"/>
                <a:gd name="connsiteY6" fmla="*/ 1276350 h 3479800"/>
                <a:gd name="connsiteX7" fmla="*/ 82550 w 4387850"/>
                <a:gd name="connsiteY7" fmla="*/ 1327150 h 3479800"/>
                <a:gd name="connsiteX8" fmla="*/ 114300 w 4387850"/>
                <a:gd name="connsiteY8" fmla="*/ 1371600 h 3479800"/>
                <a:gd name="connsiteX9" fmla="*/ 184150 w 4387850"/>
                <a:gd name="connsiteY9" fmla="*/ 1492250 h 3479800"/>
                <a:gd name="connsiteX10" fmla="*/ 241300 w 4387850"/>
                <a:gd name="connsiteY10" fmla="*/ 1581150 h 3479800"/>
                <a:gd name="connsiteX11" fmla="*/ 247650 w 4387850"/>
                <a:gd name="connsiteY11" fmla="*/ 1619250 h 3479800"/>
                <a:gd name="connsiteX12" fmla="*/ 196850 w 4387850"/>
                <a:gd name="connsiteY12" fmla="*/ 1778000 h 3479800"/>
                <a:gd name="connsiteX13" fmla="*/ 133350 w 4387850"/>
                <a:gd name="connsiteY13" fmla="*/ 1879600 h 3479800"/>
                <a:gd name="connsiteX14" fmla="*/ 82550 w 4387850"/>
                <a:gd name="connsiteY14" fmla="*/ 2044700 h 3479800"/>
                <a:gd name="connsiteX15" fmla="*/ 63500 w 4387850"/>
                <a:gd name="connsiteY15" fmla="*/ 2089150 h 3479800"/>
                <a:gd name="connsiteX16" fmla="*/ 57150 w 4387850"/>
                <a:gd name="connsiteY16" fmla="*/ 2152650 h 3479800"/>
                <a:gd name="connsiteX17" fmla="*/ 31750 w 4387850"/>
                <a:gd name="connsiteY17" fmla="*/ 2254250 h 3479800"/>
                <a:gd name="connsiteX18" fmla="*/ 44450 w 4387850"/>
                <a:gd name="connsiteY18" fmla="*/ 2413000 h 3479800"/>
                <a:gd name="connsiteX19" fmla="*/ 76200 w 4387850"/>
                <a:gd name="connsiteY19" fmla="*/ 2457450 h 3479800"/>
                <a:gd name="connsiteX20" fmla="*/ 95250 w 4387850"/>
                <a:gd name="connsiteY20" fmla="*/ 2501900 h 3479800"/>
                <a:gd name="connsiteX21" fmla="*/ 133350 w 4387850"/>
                <a:gd name="connsiteY21" fmla="*/ 2552700 h 3479800"/>
                <a:gd name="connsiteX22" fmla="*/ 165100 w 4387850"/>
                <a:gd name="connsiteY22" fmla="*/ 2590800 h 3479800"/>
                <a:gd name="connsiteX23" fmla="*/ 285750 w 4387850"/>
                <a:gd name="connsiteY23" fmla="*/ 2647950 h 3479800"/>
                <a:gd name="connsiteX24" fmla="*/ 393700 w 4387850"/>
                <a:gd name="connsiteY24" fmla="*/ 2692400 h 3479800"/>
                <a:gd name="connsiteX25" fmla="*/ 520700 w 4387850"/>
                <a:gd name="connsiteY25" fmla="*/ 2711450 h 3479800"/>
                <a:gd name="connsiteX26" fmla="*/ 876300 w 4387850"/>
                <a:gd name="connsiteY26" fmla="*/ 2717800 h 3479800"/>
                <a:gd name="connsiteX27" fmla="*/ 1073150 w 4387850"/>
                <a:gd name="connsiteY27" fmla="*/ 2711450 h 3479800"/>
                <a:gd name="connsiteX28" fmla="*/ 1123950 w 4387850"/>
                <a:gd name="connsiteY28" fmla="*/ 2705100 h 3479800"/>
                <a:gd name="connsiteX29" fmla="*/ 1187450 w 4387850"/>
                <a:gd name="connsiteY29" fmla="*/ 2698750 h 3479800"/>
                <a:gd name="connsiteX30" fmla="*/ 1257300 w 4387850"/>
                <a:gd name="connsiteY30" fmla="*/ 2673350 h 3479800"/>
                <a:gd name="connsiteX31" fmla="*/ 1308100 w 4387850"/>
                <a:gd name="connsiteY31" fmla="*/ 2641600 h 3479800"/>
                <a:gd name="connsiteX32" fmla="*/ 1403350 w 4387850"/>
                <a:gd name="connsiteY32" fmla="*/ 2597150 h 3479800"/>
                <a:gd name="connsiteX33" fmla="*/ 1447800 w 4387850"/>
                <a:gd name="connsiteY33" fmla="*/ 2590800 h 3479800"/>
                <a:gd name="connsiteX34" fmla="*/ 1676400 w 4387850"/>
                <a:gd name="connsiteY34" fmla="*/ 2578100 h 3479800"/>
                <a:gd name="connsiteX35" fmla="*/ 1758950 w 4387850"/>
                <a:gd name="connsiteY35" fmla="*/ 2514600 h 3479800"/>
                <a:gd name="connsiteX36" fmla="*/ 1771650 w 4387850"/>
                <a:gd name="connsiteY36" fmla="*/ 2482850 h 3479800"/>
                <a:gd name="connsiteX37" fmla="*/ 1790700 w 4387850"/>
                <a:gd name="connsiteY37" fmla="*/ 2425700 h 3479800"/>
                <a:gd name="connsiteX38" fmla="*/ 1828800 w 4387850"/>
                <a:gd name="connsiteY38" fmla="*/ 2387600 h 3479800"/>
                <a:gd name="connsiteX39" fmla="*/ 1898650 w 4387850"/>
                <a:gd name="connsiteY39" fmla="*/ 2324100 h 3479800"/>
                <a:gd name="connsiteX40" fmla="*/ 1943100 w 4387850"/>
                <a:gd name="connsiteY40" fmla="*/ 2298700 h 3479800"/>
                <a:gd name="connsiteX41" fmla="*/ 2038350 w 4387850"/>
                <a:gd name="connsiteY41" fmla="*/ 2305050 h 3479800"/>
                <a:gd name="connsiteX42" fmla="*/ 2063750 w 4387850"/>
                <a:gd name="connsiteY42" fmla="*/ 2324100 h 3479800"/>
                <a:gd name="connsiteX43" fmla="*/ 2159000 w 4387850"/>
                <a:gd name="connsiteY43" fmla="*/ 2336800 h 3479800"/>
                <a:gd name="connsiteX44" fmla="*/ 2241550 w 4387850"/>
                <a:gd name="connsiteY44" fmla="*/ 2330450 h 3479800"/>
                <a:gd name="connsiteX45" fmla="*/ 2286000 w 4387850"/>
                <a:gd name="connsiteY45" fmla="*/ 2305050 h 3479800"/>
                <a:gd name="connsiteX46" fmla="*/ 2349500 w 4387850"/>
                <a:gd name="connsiteY46" fmla="*/ 2241550 h 3479800"/>
                <a:gd name="connsiteX47" fmla="*/ 2368550 w 4387850"/>
                <a:gd name="connsiteY47" fmla="*/ 2197100 h 3479800"/>
                <a:gd name="connsiteX48" fmla="*/ 2374900 w 4387850"/>
                <a:gd name="connsiteY48" fmla="*/ 2152650 h 3479800"/>
                <a:gd name="connsiteX49" fmla="*/ 2393950 w 4387850"/>
                <a:gd name="connsiteY49" fmla="*/ 2120900 h 3479800"/>
                <a:gd name="connsiteX50" fmla="*/ 2419350 w 4387850"/>
                <a:gd name="connsiteY50" fmla="*/ 1955800 h 3479800"/>
                <a:gd name="connsiteX51" fmla="*/ 2444750 w 4387850"/>
                <a:gd name="connsiteY51" fmla="*/ 1911350 h 3479800"/>
                <a:gd name="connsiteX52" fmla="*/ 2470150 w 4387850"/>
                <a:gd name="connsiteY52" fmla="*/ 1879600 h 3479800"/>
                <a:gd name="connsiteX53" fmla="*/ 2495550 w 4387850"/>
                <a:gd name="connsiteY53" fmla="*/ 1841500 h 3479800"/>
                <a:gd name="connsiteX54" fmla="*/ 2565400 w 4387850"/>
                <a:gd name="connsiteY54" fmla="*/ 1778000 h 3479800"/>
                <a:gd name="connsiteX55" fmla="*/ 2616200 w 4387850"/>
                <a:gd name="connsiteY55" fmla="*/ 1727200 h 3479800"/>
                <a:gd name="connsiteX56" fmla="*/ 2698750 w 4387850"/>
                <a:gd name="connsiteY56" fmla="*/ 1758950 h 3479800"/>
                <a:gd name="connsiteX57" fmla="*/ 2813050 w 4387850"/>
                <a:gd name="connsiteY57" fmla="*/ 1828800 h 3479800"/>
                <a:gd name="connsiteX58" fmla="*/ 2851150 w 4387850"/>
                <a:gd name="connsiteY58" fmla="*/ 1873250 h 3479800"/>
                <a:gd name="connsiteX59" fmla="*/ 2857500 w 4387850"/>
                <a:gd name="connsiteY59" fmla="*/ 1892300 h 3479800"/>
                <a:gd name="connsiteX60" fmla="*/ 2965450 w 4387850"/>
                <a:gd name="connsiteY60" fmla="*/ 1993900 h 3479800"/>
                <a:gd name="connsiteX61" fmla="*/ 3092450 w 4387850"/>
                <a:gd name="connsiteY61" fmla="*/ 2025650 h 3479800"/>
                <a:gd name="connsiteX62" fmla="*/ 3136900 w 4387850"/>
                <a:gd name="connsiteY62" fmla="*/ 2127250 h 3479800"/>
                <a:gd name="connsiteX63" fmla="*/ 3155950 w 4387850"/>
                <a:gd name="connsiteY63" fmla="*/ 2184400 h 3479800"/>
                <a:gd name="connsiteX64" fmla="*/ 3168650 w 4387850"/>
                <a:gd name="connsiteY64" fmla="*/ 2222500 h 3479800"/>
                <a:gd name="connsiteX65" fmla="*/ 3194050 w 4387850"/>
                <a:gd name="connsiteY65" fmla="*/ 2273300 h 3479800"/>
                <a:gd name="connsiteX66" fmla="*/ 3219450 w 4387850"/>
                <a:gd name="connsiteY66" fmla="*/ 2330450 h 3479800"/>
                <a:gd name="connsiteX67" fmla="*/ 3244850 w 4387850"/>
                <a:gd name="connsiteY67" fmla="*/ 2374900 h 3479800"/>
                <a:gd name="connsiteX68" fmla="*/ 3257550 w 4387850"/>
                <a:gd name="connsiteY68" fmla="*/ 2406650 h 3479800"/>
                <a:gd name="connsiteX69" fmla="*/ 3289300 w 4387850"/>
                <a:gd name="connsiteY69" fmla="*/ 2457450 h 3479800"/>
                <a:gd name="connsiteX70" fmla="*/ 3308350 w 4387850"/>
                <a:gd name="connsiteY70" fmla="*/ 2501900 h 3479800"/>
                <a:gd name="connsiteX71" fmla="*/ 3327400 w 4387850"/>
                <a:gd name="connsiteY71" fmla="*/ 2552700 h 3479800"/>
                <a:gd name="connsiteX72" fmla="*/ 3346450 w 4387850"/>
                <a:gd name="connsiteY72" fmla="*/ 2559050 h 3479800"/>
                <a:gd name="connsiteX73" fmla="*/ 3390900 w 4387850"/>
                <a:gd name="connsiteY73" fmla="*/ 2603500 h 3479800"/>
                <a:gd name="connsiteX74" fmla="*/ 3422650 w 4387850"/>
                <a:gd name="connsiteY74" fmla="*/ 2616200 h 3479800"/>
                <a:gd name="connsiteX75" fmla="*/ 3460750 w 4387850"/>
                <a:gd name="connsiteY75" fmla="*/ 2660650 h 3479800"/>
                <a:gd name="connsiteX76" fmla="*/ 3530600 w 4387850"/>
                <a:gd name="connsiteY76" fmla="*/ 2705100 h 3479800"/>
                <a:gd name="connsiteX77" fmla="*/ 3549650 w 4387850"/>
                <a:gd name="connsiteY77" fmla="*/ 2724150 h 3479800"/>
                <a:gd name="connsiteX78" fmla="*/ 3600450 w 4387850"/>
                <a:gd name="connsiteY78" fmla="*/ 2768600 h 3479800"/>
                <a:gd name="connsiteX79" fmla="*/ 3600450 w 4387850"/>
                <a:gd name="connsiteY79" fmla="*/ 2965450 h 3479800"/>
                <a:gd name="connsiteX80" fmla="*/ 3581400 w 4387850"/>
                <a:gd name="connsiteY80" fmla="*/ 3035300 h 3479800"/>
                <a:gd name="connsiteX81" fmla="*/ 3575050 w 4387850"/>
                <a:gd name="connsiteY81" fmla="*/ 3092450 h 3479800"/>
                <a:gd name="connsiteX82" fmla="*/ 3562350 w 4387850"/>
                <a:gd name="connsiteY82" fmla="*/ 3200400 h 3479800"/>
                <a:gd name="connsiteX83" fmla="*/ 3543300 w 4387850"/>
                <a:gd name="connsiteY83" fmla="*/ 3282950 h 3479800"/>
                <a:gd name="connsiteX84" fmla="*/ 3536950 w 4387850"/>
                <a:gd name="connsiteY84" fmla="*/ 3327400 h 3479800"/>
                <a:gd name="connsiteX85" fmla="*/ 3562350 w 4387850"/>
                <a:gd name="connsiteY85" fmla="*/ 3429000 h 3479800"/>
                <a:gd name="connsiteX86" fmla="*/ 3600450 w 4387850"/>
                <a:gd name="connsiteY86" fmla="*/ 3454400 h 3479800"/>
                <a:gd name="connsiteX87" fmla="*/ 3746500 w 4387850"/>
                <a:gd name="connsiteY87" fmla="*/ 3479800 h 3479800"/>
                <a:gd name="connsiteX88" fmla="*/ 3829050 w 4387850"/>
                <a:gd name="connsiteY88" fmla="*/ 3448050 h 3479800"/>
                <a:gd name="connsiteX89" fmla="*/ 3898900 w 4387850"/>
                <a:gd name="connsiteY89" fmla="*/ 3390900 h 3479800"/>
                <a:gd name="connsiteX90" fmla="*/ 3994150 w 4387850"/>
                <a:gd name="connsiteY90" fmla="*/ 3257550 h 3479800"/>
                <a:gd name="connsiteX91" fmla="*/ 4051300 w 4387850"/>
                <a:gd name="connsiteY91" fmla="*/ 3111500 h 3479800"/>
                <a:gd name="connsiteX92" fmla="*/ 4083050 w 4387850"/>
                <a:gd name="connsiteY92" fmla="*/ 3054350 h 3479800"/>
                <a:gd name="connsiteX93" fmla="*/ 4108450 w 4387850"/>
                <a:gd name="connsiteY93" fmla="*/ 3003550 h 3479800"/>
                <a:gd name="connsiteX94" fmla="*/ 4140200 w 4387850"/>
                <a:gd name="connsiteY94" fmla="*/ 2889250 h 3479800"/>
                <a:gd name="connsiteX95" fmla="*/ 4184650 w 4387850"/>
                <a:gd name="connsiteY95" fmla="*/ 2743200 h 3479800"/>
                <a:gd name="connsiteX96" fmla="*/ 4191000 w 4387850"/>
                <a:gd name="connsiteY96" fmla="*/ 2679700 h 3479800"/>
                <a:gd name="connsiteX97" fmla="*/ 4210050 w 4387850"/>
                <a:gd name="connsiteY97" fmla="*/ 2616200 h 3479800"/>
                <a:gd name="connsiteX98" fmla="*/ 4229100 w 4387850"/>
                <a:gd name="connsiteY98" fmla="*/ 2533650 h 3479800"/>
                <a:gd name="connsiteX99" fmla="*/ 4241800 w 4387850"/>
                <a:gd name="connsiteY99" fmla="*/ 2444750 h 3479800"/>
                <a:gd name="connsiteX100" fmla="*/ 4267200 w 4387850"/>
                <a:gd name="connsiteY100" fmla="*/ 2343150 h 3479800"/>
                <a:gd name="connsiteX101" fmla="*/ 4292600 w 4387850"/>
                <a:gd name="connsiteY101" fmla="*/ 2222500 h 3479800"/>
                <a:gd name="connsiteX102" fmla="*/ 4324350 w 4387850"/>
                <a:gd name="connsiteY102" fmla="*/ 2089150 h 3479800"/>
                <a:gd name="connsiteX103" fmla="*/ 4343400 w 4387850"/>
                <a:gd name="connsiteY103" fmla="*/ 1955800 h 3479800"/>
                <a:gd name="connsiteX104" fmla="*/ 4387850 w 4387850"/>
                <a:gd name="connsiteY104" fmla="*/ 1695450 h 3479800"/>
                <a:gd name="connsiteX105" fmla="*/ 4368800 w 4387850"/>
                <a:gd name="connsiteY105" fmla="*/ 520700 h 3479800"/>
                <a:gd name="connsiteX106" fmla="*/ 4318000 w 4387850"/>
                <a:gd name="connsiteY106" fmla="*/ 393700 h 3479800"/>
                <a:gd name="connsiteX107" fmla="*/ 4248150 w 4387850"/>
                <a:gd name="connsiteY107" fmla="*/ 215900 h 3479800"/>
                <a:gd name="connsiteX108" fmla="*/ 4222750 w 4387850"/>
                <a:gd name="connsiteY108" fmla="*/ 171450 h 3479800"/>
                <a:gd name="connsiteX109" fmla="*/ 4146550 w 4387850"/>
                <a:gd name="connsiteY109" fmla="*/ 82550 h 3479800"/>
                <a:gd name="connsiteX110" fmla="*/ 4057650 w 4387850"/>
                <a:gd name="connsiteY110" fmla="*/ 38100 h 3479800"/>
                <a:gd name="connsiteX111" fmla="*/ 3949700 w 4387850"/>
                <a:gd name="connsiteY111" fmla="*/ 0 h 3479800"/>
                <a:gd name="connsiteX112" fmla="*/ 3670300 w 4387850"/>
                <a:gd name="connsiteY112" fmla="*/ 12700 h 3479800"/>
                <a:gd name="connsiteX113" fmla="*/ 3505200 w 4387850"/>
                <a:gd name="connsiteY113" fmla="*/ 25400 h 3479800"/>
                <a:gd name="connsiteX114" fmla="*/ 3276600 w 4387850"/>
                <a:gd name="connsiteY114" fmla="*/ 63500 h 3479800"/>
                <a:gd name="connsiteX115" fmla="*/ 3181350 w 4387850"/>
                <a:gd name="connsiteY115" fmla="*/ 76200 h 3479800"/>
                <a:gd name="connsiteX116" fmla="*/ 3130550 w 4387850"/>
                <a:gd name="connsiteY116" fmla="*/ 88900 h 3479800"/>
                <a:gd name="connsiteX117" fmla="*/ 2882900 w 4387850"/>
                <a:gd name="connsiteY117" fmla="*/ 82550 h 3479800"/>
                <a:gd name="connsiteX118" fmla="*/ 2724150 w 4387850"/>
                <a:gd name="connsiteY118" fmla="*/ 50800 h 3479800"/>
                <a:gd name="connsiteX119" fmla="*/ 2660650 w 4387850"/>
                <a:gd name="connsiteY119" fmla="*/ 44450 h 3479800"/>
                <a:gd name="connsiteX120" fmla="*/ 2546350 w 4387850"/>
                <a:gd name="connsiteY120" fmla="*/ 38100 h 3479800"/>
                <a:gd name="connsiteX121" fmla="*/ 2463800 w 4387850"/>
                <a:gd name="connsiteY121" fmla="*/ 31750 h 3479800"/>
                <a:gd name="connsiteX122" fmla="*/ 2336800 w 4387850"/>
                <a:gd name="connsiteY122" fmla="*/ 38100 h 3479800"/>
                <a:gd name="connsiteX123" fmla="*/ 2241550 w 4387850"/>
                <a:gd name="connsiteY123" fmla="*/ 76200 h 3479800"/>
                <a:gd name="connsiteX124" fmla="*/ 2139950 w 4387850"/>
                <a:gd name="connsiteY124" fmla="*/ 120650 h 3479800"/>
                <a:gd name="connsiteX125" fmla="*/ 2019300 w 4387850"/>
                <a:gd name="connsiteY125" fmla="*/ 158750 h 3479800"/>
                <a:gd name="connsiteX126" fmla="*/ 1898650 w 4387850"/>
                <a:gd name="connsiteY126" fmla="*/ 196850 h 3479800"/>
                <a:gd name="connsiteX127" fmla="*/ 1752600 w 4387850"/>
                <a:gd name="connsiteY127" fmla="*/ 247650 h 3479800"/>
                <a:gd name="connsiteX128" fmla="*/ 1676400 w 4387850"/>
                <a:gd name="connsiteY128" fmla="*/ 273050 h 3479800"/>
                <a:gd name="connsiteX129" fmla="*/ 1593850 w 4387850"/>
                <a:gd name="connsiteY129" fmla="*/ 285750 h 3479800"/>
                <a:gd name="connsiteX130" fmla="*/ 1435100 w 4387850"/>
                <a:gd name="connsiteY130" fmla="*/ 323850 h 3479800"/>
                <a:gd name="connsiteX131" fmla="*/ 819150 w 4387850"/>
                <a:gd name="connsiteY131" fmla="*/ 336550 h 3479800"/>
                <a:gd name="connsiteX132" fmla="*/ 749300 w 4387850"/>
                <a:gd name="connsiteY132" fmla="*/ 355600 h 3479800"/>
                <a:gd name="connsiteX133" fmla="*/ 679450 w 4387850"/>
                <a:gd name="connsiteY133" fmla="*/ 368300 h 3479800"/>
                <a:gd name="connsiteX134" fmla="*/ 488950 w 4387850"/>
                <a:gd name="connsiteY134" fmla="*/ 457200 h 3479800"/>
                <a:gd name="connsiteX135" fmla="*/ 419100 w 4387850"/>
                <a:gd name="connsiteY135" fmla="*/ 495300 h 3479800"/>
                <a:gd name="connsiteX136" fmla="*/ 387350 w 4387850"/>
                <a:gd name="connsiteY136" fmla="*/ 520700 h 3479800"/>
                <a:gd name="connsiteX137" fmla="*/ 317500 w 4387850"/>
                <a:gd name="connsiteY137" fmla="*/ 565150 h 3479800"/>
                <a:gd name="connsiteX138" fmla="*/ 266700 w 4387850"/>
                <a:gd name="connsiteY138" fmla="*/ 609600 h 3479800"/>
                <a:gd name="connsiteX139" fmla="*/ 234950 w 4387850"/>
                <a:gd name="connsiteY139" fmla="*/ 622300 h 3479800"/>
                <a:gd name="connsiteX140" fmla="*/ 184150 w 4387850"/>
                <a:gd name="connsiteY140" fmla="*/ 654050 h 3479800"/>
                <a:gd name="connsiteX141" fmla="*/ 177800 w 4387850"/>
                <a:gd name="connsiteY141" fmla="*/ 673100 h 3479800"/>
                <a:gd name="connsiteX142" fmla="*/ 133350 w 4387850"/>
                <a:gd name="connsiteY142" fmla="*/ 698500 h 3479800"/>
                <a:gd name="connsiteX143" fmla="*/ 107950 w 4387850"/>
                <a:gd name="connsiteY143" fmla="*/ 723900 h 3479800"/>
                <a:gd name="connsiteX144" fmla="*/ 95250 w 4387850"/>
                <a:gd name="connsiteY144" fmla="*/ 742950 h 3479800"/>
                <a:gd name="connsiteX145" fmla="*/ 44450 w 4387850"/>
                <a:gd name="connsiteY145" fmla="*/ 812800 h 347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</a:cxnLst>
              <a:rect l="l" t="t" r="r" b="b"/>
              <a:pathLst>
                <a:path w="4387850" h="3479800">
                  <a:moveTo>
                    <a:pt x="44450" y="812800"/>
                  </a:moveTo>
                  <a:cubicBezTo>
                    <a:pt x="34925" y="846667"/>
                    <a:pt x="41387" y="901771"/>
                    <a:pt x="38100" y="946150"/>
                  </a:cubicBezTo>
                  <a:cubicBezTo>
                    <a:pt x="37149" y="958990"/>
                    <a:pt x="34053" y="971582"/>
                    <a:pt x="31750" y="984250"/>
                  </a:cubicBezTo>
                  <a:cubicBezTo>
                    <a:pt x="29819" y="994869"/>
                    <a:pt x="28240" y="1005587"/>
                    <a:pt x="25400" y="1016000"/>
                  </a:cubicBezTo>
                  <a:cubicBezTo>
                    <a:pt x="18412" y="1041621"/>
                    <a:pt x="9739" y="1061503"/>
                    <a:pt x="0" y="1085850"/>
                  </a:cubicBezTo>
                  <a:cubicBezTo>
                    <a:pt x="6350" y="1134533"/>
                    <a:pt x="6400" y="1184462"/>
                    <a:pt x="19050" y="1231900"/>
                  </a:cubicBezTo>
                  <a:cubicBezTo>
                    <a:pt x="23742" y="1249493"/>
                    <a:pt x="40700" y="1261200"/>
                    <a:pt x="50800" y="1276350"/>
                  </a:cubicBezTo>
                  <a:cubicBezTo>
                    <a:pt x="61877" y="1292965"/>
                    <a:pt x="71473" y="1310535"/>
                    <a:pt x="82550" y="1327150"/>
                  </a:cubicBezTo>
                  <a:cubicBezTo>
                    <a:pt x="92650" y="1342300"/>
                    <a:pt x="104757" y="1356093"/>
                    <a:pt x="114300" y="1371600"/>
                  </a:cubicBezTo>
                  <a:cubicBezTo>
                    <a:pt x="138655" y="1411177"/>
                    <a:pt x="159021" y="1453160"/>
                    <a:pt x="184150" y="1492250"/>
                  </a:cubicBezTo>
                  <a:lnTo>
                    <a:pt x="241300" y="1581150"/>
                  </a:lnTo>
                  <a:cubicBezTo>
                    <a:pt x="243417" y="1593850"/>
                    <a:pt x="249390" y="1606493"/>
                    <a:pt x="247650" y="1619250"/>
                  </a:cubicBezTo>
                  <a:cubicBezTo>
                    <a:pt x="241101" y="1667276"/>
                    <a:pt x="222151" y="1733020"/>
                    <a:pt x="196850" y="1778000"/>
                  </a:cubicBezTo>
                  <a:cubicBezTo>
                    <a:pt x="160442" y="1842724"/>
                    <a:pt x="164357" y="1803492"/>
                    <a:pt x="133350" y="1879600"/>
                  </a:cubicBezTo>
                  <a:cubicBezTo>
                    <a:pt x="38689" y="2111949"/>
                    <a:pt x="127174" y="1910829"/>
                    <a:pt x="82550" y="2044700"/>
                  </a:cubicBezTo>
                  <a:cubicBezTo>
                    <a:pt x="77452" y="2059993"/>
                    <a:pt x="69850" y="2074333"/>
                    <a:pt x="63500" y="2089150"/>
                  </a:cubicBezTo>
                  <a:cubicBezTo>
                    <a:pt x="61383" y="2110317"/>
                    <a:pt x="61765" y="2131884"/>
                    <a:pt x="57150" y="2152650"/>
                  </a:cubicBezTo>
                  <a:cubicBezTo>
                    <a:pt x="18991" y="2324366"/>
                    <a:pt x="52721" y="2086484"/>
                    <a:pt x="31750" y="2254250"/>
                  </a:cubicBezTo>
                  <a:cubicBezTo>
                    <a:pt x="35983" y="2307167"/>
                    <a:pt x="33106" y="2361141"/>
                    <a:pt x="44450" y="2413000"/>
                  </a:cubicBezTo>
                  <a:cubicBezTo>
                    <a:pt x="48341" y="2430788"/>
                    <a:pt x="67166" y="2441641"/>
                    <a:pt x="76200" y="2457450"/>
                  </a:cubicBezTo>
                  <a:cubicBezTo>
                    <a:pt x="84198" y="2471446"/>
                    <a:pt x="88041" y="2487482"/>
                    <a:pt x="95250" y="2501900"/>
                  </a:cubicBezTo>
                  <a:cubicBezTo>
                    <a:pt x="115357" y="2542114"/>
                    <a:pt x="108166" y="2524368"/>
                    <a:pt x="133350" y="2552700"/>
                  </a:cubicBezTo>
                  <a:cubicBezTo>
                    <a:pt x="144333" y="2565056"/>
                    <a:pt x="152101" y="2580586"/>
                    <a:pt x="165100" y="2590800"/>
                  </a:cubicBezTo>
                  <a:cubicBezTo>
                    <a:pt x="198151" y="2616769"/>
                    <a:pt x="248074" y="2632086"/>
                    <a:pt x="285750" y="2647950"/>
                  </a:cubicBezTo>
                  <a:cubicBezTo>
                    <a:pt x="316451" y="2660877"/>
                    <a:pt x="360662" y="2683223"/>
                    <a:pt x="393700" y="2692400"/>
                  </a:cubicBezTo>
                  <a:cubicBezTo>
                    <a:pt x="427261" y="2701722"/>
                    <a:pt x="485782" y="2710392"/>
                    <a:pt x="520700" y="2711450"/>
                  </a:cubicBezTo>
                  <a:cubicBezTo>
                    <a:pt x="639198" y="2715041"/>
                    <a:pt x="757767" y="2715683"/>
                    <a:pt x="876300" y="2717800"/>
                  </a:cubicBezTo>
                  <a:lnTo>
                    <a:pt x="1073150" y="2711450"/>
                  </a:lnTo>
                  <a:cubicBezTo>
                    <a:pt x="1090193" y="2710576"/>
                    <a:pt x="1106989" y="2706985"/>
                    <a:pt x="1123950" y="2705100"/>
                  </a:cubicBezTo>
                  <a:cubicBezTo>
                    <a:pt x="1145092" y="2702751"/>
                    <a:pt x="1166283" y="2700867"/>
                    <a:pt x="1187450" y="2698750"/>
                  </a:cubicBezTo>
                  <a:cubicBezTo>
                    <a:pt x="1210733" y="2690283"/>
                    <a:pt x="1234910" y="2683956"/>
                    <a:pt x="1257300" y="2673350"/>
                  </a:cubicBezTo>
                  <a:cubicBezTo>
                    <a:pt x="1275346" y="2664802"/>
                    <a:pt x="1290696" y="2651390"/>
                    <a:pt x="1308100" y="2641600"/>
                  </a:cubicBezTo>
                  <a:cubicBezTo>
                    <a:pt x="1321100" y="2634288"/>
                    <a:pt x="1385961" y="2602118"/>
                    <a:pt x="1403350" y="2597150"/>
                  </a:cubicBezTo>
                  <a:cubicBezTo>
                    <a:pt x="1417741" y="2593038"/>
                    <a:pt x="1432948" y="2592656"/>
                    <a:pt x="1447800" y="2590800"/>
                  </a:cubicBezTo>
                  <a:cubicBezTo>
                    <a:pt x="1543791" y="2578801"/>
                    <a:pt x="1539497" y="2583170"/>
                    <a:pt x="1676400" y="2578100"/>
                  </a:cubicBezTo>
                  <a:cubicBezTo>
                    <a:pt x="1743513" y="2533358"/>
                    <a:pt x="1717361" y="2556189"/>
                    <a:pt x="1758950" y="2514600"/>
                  </a:cubicBezTo>
                  <a:cubicBezTo>
                    <a:pt x="1763183" y="2504017"/>
                    <a:pt x="1768375" y="2493768"/>
                    <a:pt x="1771650" y="2482850"/>
                  </a:cubicBezTo>
                  <a:cubicBezTo>
                    <a:pt x="1785339" y="2437218"/>
                    <a:pt x="1768364" y="2464787"/>
                    <a:pt x="1790700" y="2425700"/>
                  </a:cubicBezTo>
                  <a:cubicBezTo>
                    <a:pt x="1807543" y="2396224"/>
                    <a:pt x="1799690" y="2413476"/>
                    <a:pt x="1828800" y="2387600"/>
                  </a:cubicBezTo>
                  <a:cubicBezTo>
                    <a:pt x="1864579" y="2355797"/>
                    <a:pt x="1857514" y="2352579"/>
                    <a:pt x="1898650" y="2324100"/>
                  </a:cubicBezTo>
                  <a:cubicBezTo>
                    <a:pt x="1912681" y="2314386"/>
                    <a:pt x="1928283" y="2307167"/>
                    <a:pt x="1943100" y="2298700"/>
                  </a:cubicBezTo>
                  <a:cubicBezTo>
                    <a:pt x="1974850" y="2300817"/>
                    <a:pt x="2007212" y="2298495"/>
                    <a:pt x="2038350" y="2305050"/>
                  </a:cubicBezTo>
                  <a:cubicBezTo>
                    <a:pt x="2048706" y="2307230"/>
                    <a:pt x="2053804" y="2320483"/>
                    <a:pt x="2063750" y="2324100"/>
                  </a:cubicBezTo>
                  <a:cubicBezTo>
                    <a:pt x="2068340" y="2325769"/>
                    <a:pt x="2158057" y="2336682"/>
                    <a:pt x="2159000" y="2336800"/>
                  </a:cubicBezTo>
                  <a:cubicBezTo>
                    <a:pt x="2186517" y="2334683"/>
                    <a:pt x="2214776" y="2337143"/>
                    <a:pt x="2241550" y="2330450"/>
                  </a:cubicBezTo>
                  <a:cubicBezTo>
                    <a:pt x="2258106" y="2326311"/>
                    <a:pt x="2271969" y="2314764"/>
                    <a:pt x="2286000" y="2305050"/>
                  </a:cubicBezTo>
                  <a:cubicBezTo>
                    <a:pt x="2308020" y="2289805"/>
                    <a:pt x="2335492" y="2265564"/>
                    <a:pt x="2349500" y="2241550"/>
                  </a:cubicBezTo>
                  <a:cubicBezTo>
                    <a:pt x="2357622" y="2227626"/>
                    <a:pt x="2362200" y="2211917"/>
                    <a:pt x="2368550" y="2197100"/>
                  </a:cubicBezTo>
                  <a:cubicBezTo>
                    <a:pt x="2370667" y="2182283"/>
                    <a:pt x="2370167" y="2166849"/>
                    <a:pt x="2374900" y="2152650"/>
                  </a:cubicBezTo>
                  <a:cubicBezTo>
                    <a:pt x="2378803" y="2140941"/>
                    <a:pt x="2391619" y="2133020"/>
                    <a:pt x="2393950" y="2120900"/>
                  </a:cubicBezTo>
                  <a:cubicBezTo>
                    <a:pt x="2412632" y="2023755"/>
                    <a:pt x="2388816" y="2016868"/>
                    <a:pt x="2419350" y="1955800"/>
                  </a:cubicBezTo>
                  <a:cubicBezTo>
                    <a:pt x="2426982" y="1940536"/>
                    <a:pt x="2435284" y="1925549"/>
                    <a:pt x="2444750" y="1911350"/>
                  </a:cubicBezTo>
                  <a:cubicBezTo>
                    <a:pt x="2452268" y="1900073"/>
                    <a:pt x="2462178" y="1890561"/>
                    <a:pt x="2470150" y="1879600"/>
                  </a:cubicBezTo>
                  <a:cubicBezTo>
                    <a:pt x="2479128" y="1867256"/>
                    <a:pt x="2485885" y="1853313"/>
                    <a:pt x="2495550" y="1841500"/>
                  </a:cubicBezTo>
                  <a:cubicBezTo>
                    <a:pt x="2520680" y="1810786"/>
                    <a:pt x="2536026" y="1805276"/>
                    <a:pt x="2565400" y="1778000"/>
                  </a:cubicBezTo>
                  <a:cubicBezTo>
                    <a:pt x="2582948" y="1761705"/>
                    <a:pt x="2616200" y="1727200"/>
                    <a:pt x="2616200" y="1727200"/>
                  </a:cubicBezTo>
                  <a:cubicBezTo>
                    <a:pt x="2704346" y="1738218"/>
                    <a:pt x="2634695" y="1720517"/>
                    <a:pt x="2698750" y="1758950"/>
                  </a:cubicBezTo>
                  <a:cubicBezTo>
                    <a:pt x="2763899" y="1798039"/>
                    <a:pt x="2758776" y="1778403"/>
                    <a:pt x="2813050" y="1828800"/>
                  </a:cubicBezTo>
                  <a:cubicBezTo>
                    <a:pt x="2827350" y="1842079"/>
                    <a:pt x="2838450" y="1858433"/>
                    <a:pt x="2851150" y="1873250"/>
                  </a:cubicBezTo>
                  <a:cubicBezTo>
                    <a:pt x="2853267" y="1879600"/>
                    <a:pt x="2854295" y="1886424"/>
                    <a:pt x="2857500" y="1892300"/>
                  </a:cubicBezTo>
                  <a:cubicBezTo>
                    <a:pt x="2886514" y="1945492"/>
                    <a:pt x="2901552" y="1967942"/>
                    <a:pt x="2965450" y="1993900"/>
                  </a:cubicBezTo>
                  <a:cubicBezTo>
                    <a:pt x="3005877" y="2010324"/>
                    <a:pt x="3050117" y="2015067"/>
                    <a:pt x="3092450" y="2025650"/>
                  </a:cubicBezTo>
                  <a:cubicBezTo>
                    <a:pt x="3107267" y="2059517"/>
                    <a:pt x="3129650" y="2091002"/>
                    <a:pt x="3136900" y="2127250"/>
                  </a:cubicBezTo>
                  <a:cubicBezTo>
                    <a:pt x="3149103" y="2188266"/>
                    <a:pt x="3134918" y="2131820"/>
                    <a:pt x="3155950" y="2184400"/>
                  </a:cubicBezTo>
                  <a:cubicBezTo>
                    <a:pt x="3160922" y="2196829"/>
                    <a:pt x="3163377" y="2210195"/>
                    <a:pt x="3168650" y="2222500"/>
                  </a:cubicBezTo>
                  <a:cubicBezTo>
                    <a:pt x="3176108" y="2239901"/>
                    <a:pt x="3185989" y="2256170"/>
                    <a:pt x="3194050" y="2273300"/>
                  </a:cubicBezTo>
                  <a:cubicBezTo>
                    <a:pt x="3202926" y="2292163"/>
                    <a:pt x="3210127" y="2311804"/>
                    <a:pt x="3219450" y="2330450"/>
                  </a:cubicBezTo>
                  <a:cubicBezTo>
                    <a:pt x="3227082" y="2345714"/>
                    <a:pt x="3237218" y="2359636"/>
                    <a:pt x="3244850" y="2374900"/>
                  </a:cubicBezTo>
                  <a:cubicBezTo>
                    <a:pt x="3249948" y="2385095"/>
                    <a:pt x="3252146" y="2396614"/>
                    <a:pt x="3257550" y="2406650"/>
                  </a:cubicBezTo>
                  <a:cubicBezTo>
                    <a:pt x="3267017" y="2424232"/>
                    <a:pt x="3279903" y="2439831"/>
                    <a:pt x="3289300" y="2457450"/>
                  </a:cubicBezTo>
                  <a:cubicBezTo>
                    <a:pt x="3296886" y="2471674"/>
                    <a:pt x="3302363" y="2486933"/>
                    <a:pt x="3308350" y="2501900"/>
                  </a:cubicBezTo>
                  <a:cubicBezTo>
                    <a:pt x="3315067" y="2518691"/>
                    <a:pt x="3317368" y="2537653"/>
                    <a:pt x="3327400" y="2552700"/>
                  </a:cubicBezTo>
                  <a:cubicBezTo>
                    <a:pt x="3331113" y="2558269"/>
                    <a:pt x="3340100" y="2556933"/>
                    <a:pt x="3346450" y="2559050"/>
                  </a:cubicBezTo>
                  <a:cubicBezTo>
                    <a:pt x="3361267" y="2573867"/>
                    <a:pt x="3374137" y="2590928"/>
                    <a:pt x="3390900" y="2603500"/>
                  </a:cubicBezTo>
                  <a:cubicBezTo>
                    <a:pt x="3400019" y="2610339"/>
                    <a:pt x="3413828" y="2608982"/>
                    <a:pt x="3422650" y="2616200"/>
                  </a:cubicBezTo>
                  <a:cubicBezTo>
                    <a:pt x="3437754" y="2628557"/>
                    <a:pt x="3445686" y="2648244"/>
                    <a:pt x="3460750" y="2660650"/>
                  </a:cubicBezTo>
                  <a:cubicBezTo>
                    <a:pt x="3482054" y="2678194"/>
                    <a:pt x="3511085" y="2685585"/>
                    <a:pt x="3530600" y="2705100"/>
                  </a:cubicBezTo>
                  <a:cubicBezTo>
                    <a:pt x="3536950" y="2711450"/>
                    <a:pt x="3542892" y="2718236"/>
                    <a:pt x="3549650" y="2724150"/>
                  </a:cubicBezTo>
                  <a:cubicBezTo>
                    <a:pt x="3611670" y="2778417"/>
                    <a:pt x="3556406" y="2724556"/>
                    <a:pt x="3600450" y="2768600"/>
                  </a:cubicBezTo>
                  <a:cubicBezTo>
                    <a:pt x="3613726" y="2848257"/>
                    <a:pt x="3614637" y="2837769"/>
                    <a:pt x="3600450" y="2965450"/>
                  </a:cubicBezTo>
                  <a:cubicBezTo>
                    <a:pt x="3597785" y="2989436"/>
                    <a:pt x="3587750" y="3012017"/>
                    <a:pt x="3581400" y="3035300"/>
                  </a:cubicBezTo>
                  <a:cubicBezTo>
                    <a:pt x="3579283" y="3054350"/>
                    <a:pt x="3577057" y="3073388"/>
                    <a:pt x="3575050" y="3092450"/>
                  </a:cubicBezTo>
                  <a:cubicBezTo>
                    <a:pt x="3568121" y="3158276"/>
                    <a:pt x="3571068" y="3143734"/>
                    <a:pt x="3562350" y="3200400"/>
                  </a:cubicBezTo>
                  <a:cubicBezTo>
                    <a:pt x="3547256" y="3298510"/>
                    <a:pt x="3566970" y="3172489"/>
                    <a:pt x="3543300" y="3282950"/>
                  </a:cubicBezTo>
                  <a:cubicBezTo>
                    <a:pt x="3540164" y="3297585"/>
                    <a:pt x="3539067" y="3312583"/>
                    <a:pt x="3536950" y="3327400"/>
                  </a:cubicBezTo>
                  <a:cubicBezTo>
                    <a:pt x="3540562" y="3359906"/>
                    <a:pt x="3539550" y="3401133"/>
                    <a:pt x="3562350" y="3429000"/>
                  </a:cubicBezTo>
                  <a:cubicBezTo>
                    <a:pt x="3572015" y="3440813"/>
                    <a:pt x="3586466" y="3448282"/>
                    <a:pt x="3600450" y="3454400"/>
                  </a:cubicBezTo>
                  <a:cubicBezTo>
                    <a:pt x="3656089" y="3478742"/>
                    <a:pt x="3684746" y="3475050"/>
                    <a:pt x="3746500" y="3479800"/>
                  </a:cubicBezTo>
                  <a:cubicBezTo>
                    <a:pt x="3774017" y="3469217"/>
                    <a:pt x="3803584" y="3462905"/>
                    <a:pt x="3829050" y="3448050"/>
                  </a:cubicBezTo>
                  <a:cubicBezTo>
                    <a:pt x="3855035" y="3432892"/>
                    <a:pt x="3877628" y="3412172"/>
                    <a:pt x="3898900" y="3390900"/>
                  </a:cubicBezTo>
                  <a:cubicBezTo>
                    <a:pt x="3933742" y="3356058"/>
                    <a:pt x="3971702" y="3302445"/>
                    <a:pt x="3994150" y="3257550"/>
                  </a:cubicBezTo>
                  <a:cubicBezTo>
                    <a:pt x="4052933" y="3139984"/>
                    <a:pt x="4000736" y="3223864"/>
                    <a:pt x="4051300" y="3111500"/>
                  </a:cubicBezTo>
                  <a:cubicBezTo>
                    <a:pt x="4060243" y="3091627"/>
                    <a:pt x="4072854" y="3073610"/>
                    <a:pt x="4083050" y="3054350"/>
                  </a:cubicBezTo>
                  <a:cubicBezTo>
                    <a:pt x="4091908" y="3037618"/>
                    <a:pt x="4099983" y="3020483"/>
                    <a:pt x="4108450" y="3003550"/>
                  </a:cubicBezTo>
                  <a:cubicBezTo>
                    <a:pt x="4118759" y="2921078"/>
                    <a:pt x="4106951" y="2980685"/>
                    <a:pt x="4140200" y="2889250"/>
                  </a:cubicBezTo>
                  <a:cubicBezTo>
                    <a:pt x="4164223" y="2823186"/>
                    <a:pt x="4166676" y="2809106"/>
                    <a:pt x="4184650" y="2743200"/>
                  </a:cubicBezTo>
                  <a:cubicBezTo>
                    <a:pt x="4186767" y="2722033"/>
                    <a:pt x="4186828" y="2700559"/>
                    <a:pt x="4191000" y="2679700"/>
                  </a:cubicBezTo>
                  <a:cubicBezTo>
                    <a:pt x="4195334" y="2658030"/>
                    <a:pt x="4204472" y="2637583"/>
                    <a:pt x="4210050" y="2616200"/>
                  </a:cubicBezTo>
                  <a:cubicBezTo>
                    <a:pt x="4217178" y="2588875"/>
                    <a:pt x="4223958" y="2561418"/>
                    <a:pt x="4229100" y="2533650"/>
                  </a:cubicBezTo>
                  <a:cubicBezTo>
                    <a:pt x="4234551" y="2504216"/>
                    <a:pt x="4235929" y="2474103"/>
                    <a:pt x="4241800" y="2444750"/>
                  </a:cubicBezTo>
                  <a:cubicBezTo>
                    <a:pt x="4248646" y="2410519"/>
                    <a:pt x="4259421" y="2377181"/>
                    <a:pt x="4267200" y="2343150"/>
                  </a:cubicBezTo>
                  <a:cubicBezTo>
                    <a:pt x="4276358" y="2303085"/>
                    <a:pt x="4283578" y="2262596"/>
                    <a:pt x="4292600" y="2222500"/>
                  </a:cubicBezTo>
                  <a:cubicBezTo>
                    <a:pt x="4302630" y="2177922"/>
                    <a:pt x="4315800" y="2134036"/>
                    <a:pt x="4324350" y="2089150"/>
                  </a:cubicBezTo>
                  <a:cubicBezTo>
                    <a:pt x="4332752" y="2045042"/>
                    <a:pt x="4335843" y="2000061"/>
                    <a:pt x="4343400" y="1955800"/>
                  </a:cubicBezTo>
                  <a:cubicBezTo>
                    <a:pt x="4403260" y="1605190"/>
                    <a:pt x="4336012" y="2058313"/>
                    <a:pt x="4387850" y="1695450"/>
                  </a:cubicBezTo>
                  <a:cubicBezTo>
                    <a:pt x="4381500" y="1303867"/>
                    <a:pt x="4389784" y="911772"/>
                    <a:pt x="4368800" y="520700"/>
                  </a:cubicBezTo>
                  <a:cubicBezTo>
                    <a:pt x="4366357" y="475171"/>
                    <a:pt x="4333175" y="436695"/>
                    <a:pt x="4318000" y="393700"/>
                  </a:cubicBezTo>
                  <a:cubicBezTo>
                    <a:pt x="4263940" y="240529"/>
                    <a:pt x="4327408" y="367211"/>
                    <a:pt x="4248150" y="215900"/>
                  </a:cubicBezTo>
                  <a:cubicBezTo>
                    <a:pt x="4240232" y="200783"/>
                    <a:pt x="4231694" y="185984"/>
                    <a:pt x="4222750" y="171450"/>
                  </a:cubicBezTo>
                  <a:cubicBezTo>
                    <a:pt x="4202437" y="138441"/>
                    <a:pt x="4179321" y="104894"/>
                    <a:pt x="4146550" y="82550"/>
                  </a:cubicBezTo>
                  <a:cubicBezTo>
                    <a:pt x="4119176" y="63886"/>
                    <a:pt x="4087768" y="51904"/>
                    <a:pt x="4057650" y="38100"/>
                  </a:cubicBezTo>
                  <a:cubicBezTo>
                    <a:pt x="4006136" y="14489"/>
                    <a:pt x="3998297" y="13885"/>
                    <a:pt x="3949700" y="0"/>
                  </a:cubicBezTo>
                  <a:lnTo>
                    <a:pt x="3670300" y="12700"/>
                  </a:lnTo>
                  <a:cubicBezTo>
                    <a:pt x="3627243" y="14927"/>
                    <a:pt x="3549865" y="21678"/>
                    <a:pt x="3505200" y="25400"/>
                  </a:cubicBezTo>
                  <a:cubicBezTo>
                    <a:pt x="3432165" y="38679"/>
                    <a:pt x="3346533" y="54758"/>
                    <a:pt x="3276600" y="63500"/>
                  </a:cubicBezTo>
                  <a:cubicBezTo>
                    <a:pt x="3264238" y="65045"/>
                    <a:pt x="3195956" y="73279"/>
                    <a:pt x="3181350" y="76200"/>
                  </a:cubicBezTo>
                  <a:cubicBezTo>
                    <a:pt x="3164234" y="79623"/>
                    <a:pt x="3147483" y="84667"/>
                    <a:pt x="3130550" y="88900"/>
                  </a:cubicBezTo>
                  <a:cubicBezTo>
                    <a:pt x="3048000" y="86783"/>
                    <a:pt x="2965340" y="87306"/>
                    <a:pt x="2882900" y="82550"/>
                  </a:cubicBezTo>
                  <a:cubicBezTo>
                    <a:pt x="2798182" y="77662"/>
                    <a:pt x="2805063" y="65511"/>
                    <a:pt x="2724150" y="50800"/>
                  </a:cubicBezTo>
                  <a:cubicBezTo>
                    <a:pt x="2703221" y="46995"/>
                    <a:pt x="2681868" y="45966"/>
                    <a:pt x="2660650" y="44450"/>
                  </a:cubicBezTo>
                  <a:cubicBezTo>
                    <a:pt x="2622588" y="41731"/>
                    <a:pt x="2584430" y="40557"/>
                    <a:pt x="2546350" y="38100"/>
                  </a:cubicBezTo>
                  <a:cubicBezTo>
                    <a:pt x="2518809" y="36323"/>
                    <a:pt x="2491317" y="33867"/>
                    <a:pt x="2463800" y="31750"/>
                  </a:cubicBezTo>
                  <a:cubicBezTo>
                    <a:pt x="2421467" y="33867"/>
                    <a:pt x="2378927" y="33419"/>
                    <a:pt x="2336800" y="38100"/>
                  </a:cubicBezTo>
                  <a:cubicBezTo>
                    <a:pt x="2299344" y="42262"/>
                    <a:pt x="2275175" y="60789"/>
                    <a:pt x="2241550" y="76200"/>
                  </a:cubicBezTo>
                  <a:cubicBezTo>
                    <a:pt x="2207946" y="91602"/>
                    <a:pt x="2175200" y="109518"/>
                    <a:pt x="2139950" y="120650"/>
                  </a:cubicBezTo>
                  <a:lnTo>
                    <a:pt x="2019300" y="158750"/>
                  </a:lnTo>
                  <a:cubicBezTo>
                    <a:pt x="1979083" y="171450"/>
                    <a:pt x="1938483" y="182995"/>
                    <a:pt x="1898650" y="196850"/>
                  </a:cubicBezTo>
                  <a:lnTo>
                    <a:pt x="1752600" y="247650"/>
                  </a:lnTo>
                  <a:cubicBezTo>
                    <a:pt x="1727273" y="256333"/>
                    <a:pt x="1702863" y="268979"/>
                    <a:pt x="1676400" y="273050"/>
                  </a:cubicBezTo>
                  <a:cubicBezTo>
                    <a:pt x="1648883" y="277283"/>
                    <a:pt x="1621093" y="280015"/>
                    <a:pt x="1593850" y="285750"/>
                  </a:cubicBezTo>
                  <a:cubicBezTo>
                    <a:pt x="1540598" y="296961"/>
                    <a:pt x="1489479" y="321758"/>
                    <a:pt x="1435100" y="323850"/>
                  </a:cubicBezTo>
                  <a:cubicBezTo>
                    <a:pt x="1119813" y="335976"/>
                    <a:pt x="1325069" y="329424"/>
                    <a:pt x="819150" y="336550"/>
                  </a:cubicBezTo>
                  <a:cubicBezTo>
                    <a:pt x="795867" y="342900"/>
                    <a:pt x="772834" y="350251"/>
                    <a:pt x="749300" y="355600"/>
                  </a:cubicBezTo>
                  <a:cubicBezTo>
                    <a:pt x="726223" y="360845"/>
                    <a:pt x="702281" y="362073"/>
                    <a:pt x="679450" y="368300"/>
                  </a:cubicBezTo>
                  <a:cubicBezTo>
                    <a:pt x="606287" y="388254"/>
                    <a:pt x="559254" y="420642"/>
                    <a:pt x="488950" y="457200"/>
                  </a:cubicBezTo>
                  <a:cubicBezTo>
                    <a:pt x="462425" y="470993"/>
                    <a:pt x="443368" y="478312"/>
                    <a:pt x="419100" y="495300"/>
                  </a:cubicBezTo>
                  <a:cubicBezTo>
                    <a:pt x="407997" y="503072"/>
                    <a:pt x="398518" y="513022"/>
                    <a:pt x="387350" y="520700"/>
                  </a:cubicBezTo>
                  <a:cubicBezTo>
                    <a:pt x="364608" y="536335"/>
                    <a:pt x="337015" y="545635"/>
                    <a:pt x="317500" y="565150"/>
                  </a:cubicBezTo>
                  <a:cubicBezTo>
                    <a:pt x="301930" y="580720"/>
                    <a:pt x="286376" y="598669"/>
                    <a:pt x="266700" y="609600"/>
                  </a:cubicBezTo>
                  <a:cubicBezTo>
                    <a:pt x="256736" y="615136"/>
                    <a:pt x="244986" y="616896"/>
                    <a:pt x="234950" y="622300"/>
                  </a:cubicBezTo>
                  <a:cubicBezTo>
                    <a:pt x="217368" y="631767"/>
                    <a:pt x="184150" y="654050"/>
                    <a:pt x="184150" y="654050"/>
                  </a:cubicBezTo>
                  <a:cubicBezTo>
                    <a:pt x="182033" y="660400"/>
                    <a:pt x="182085" y="667958"/>
                    <a:pt x="177800" y="673100"/>
                  </a:cubicBezTo>
                  <a:cubicBezTo>
                    <a:pt x="163014" y="690843"/>
                    <a:pt x="152341" y="692170"/>
                    <a:pt x="133350" y="698500"/>
                  </a:cubicBezTo>
                  <a:cubicBezTo>
                    <a:pt x="124883" y="706967"/>
                    <a:pt x="115742" y="714809"/>
                    <a:pt x="107950" y="723900"/>
                  </a:cubicBezTo>
                  <a:cubicBezTo>
                    <a:pt x="102983" y="729694"/>
                    <a:pt x="100993" y="737924"/>
                    <a:pt x="95250" y="742950"/>
                  </a:cubicBezTo>
                  <a:cubicBezTo>
                    <a:pt x="55389" y="777829"/>
                    <a:pt x="53975" y="778933"/>
                    <a:pt x="44450" y="812800"/>
                  </a:cubicBezTo>
                  <a:close/>
                </a:path>
              </a:pathLst>
            </a:cu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976093EC-310C-46E7-90A6-867E43B00734}"/>
                </a:ext>
              </a:extLst>
            </p:cNvPr>
            <p:cNvSpPr/>
            <p:nvPr/>
          </p:nvSpPr>
          <p:spPr>
            <a:xfrm>
              <a:off x="7239000" y="4656452"/>
              <a:ext cx="273050" cy="410848"/>
            </a:xfrm>
            <a:custGeom>
              <a:avLst/>
              <a:gdLst>
                <a:gd name="connsiteX0" fmla="*/ 184150 w 273050"/>
                <a:gd name="connsiteY0" fmla="*/ 4448 h 410848"/>
                <a:gd name="connsiteX1" fmla="*/ 177800 w 273050"/>
                <a:gd name="connsiteY1" fmla="*/ 36198 h 410848"/>
                <a:gd name="connsiteX2" fmla="*/ 158750 w 273050"/>
                <a:gd name="connsiteY2" fmla="*/ 48898 h 410848"/>
                <a:gd name="connsiteX3" fmla="*/ 152400 w 273050"/>
                <a:gd name="connsiteY3" fmla="*/ 80648 h 410848"/>
                <a:gd name="connsiteX4" fmla="*/ 107950 w 273050"/>
                <a:gd name="connsiteY4" fmla="*/ 118748 h 410848"/>
                <a:gd name="connsiteX5" fmla="*/ 69850 w 273050"/>
                <a:gd name="connsiteY5" fmla="*/ 156848 h 410848"/>
                <a:gd name="connsiteX6" fmla="*/ 50800 w 273050"/>
                <a:gd name="connsiteY6" fmla="*/ 194948 h 410848"/>
                <a:gd name="connsiteX7" fmla="*/ 19050 w 273050"/>
                <a:gd name="connsiteY7" fmla="*/ 226698 h 410848"/>
                <a:gd name="connsiteX8" fmla="*/ 12700 w 273050"/>
                <a:gd name="connsiteY8" fmla="*/ 252098 h 410848"/>
                <a:gd name="connsiteX9" fmla="*/ 6350 w 273050"/>
                <a:gd name="connsiteY9" fmla="*/ 271148 h 410848"/>
                <a:gd name="connsiteX10" fmla="*/ 0 w 273050"/>
                <a:gd name="connsiteY10" fmla="*/ 309248 h 410848"/>
                <a:gd name="connsiteX11" fmla="*/ 19050 w 273050"/>
                <a:gd name="connsiteY11" fmla="*/ 398148 h 410848"/>
                <a:gd name="connsiteX12" fmla="*/ 63500 w 273050"/>
                <a:gd name="connsiteY12" fmla="*/ 410848 h 410848"/>
                <a:gd name="connsiteX13" fmla="*/ 152400 w 273050"/>
                <a:gd name="connsiteY13" fmla="*/ 379098 h 410848"/>
                <a:gd name="connsiteX14" fmla="*/ 171450 w 273050"/>
                <a:gd name="connsiteY14" fmla="*/ 360048 h 410848"/>
                <a:gd name="connsiteX15" fmla="*/ 215900 w 273050"/>
                <a:gd name="connsiteY15" fmla="*/ 302898 h 410848"/>
                <a:gd name="connsiteX16" fmla="*/ 222250 w 273050"/>
                <a:gd name="connsiteY16" fmla="*/ 277498 h 410848"/>
                <a:gd name="connsiteX17" fmla="*/ 241300 w 273050"/>
                <a:gd name="connsiteY17" fmla="*/ 252098 h 410848"/>
                <a:gd name="connsiteX18" fmla="*/ 254000 w 273050"/>
                <a:gd name="connsiteY18" fmla="*/ 175898 h 410848"/>
                <a:gd name="connsiteX19" fmla="*/ 260350 w 273050"/>
                <a:gd name="connsiteY19" fmla="*/ 144148 h 410848"/>
                <a:gd name="connsiteX20" fmla="*/ 273050 w 273050"/>
                <a:gd name="connsiteY20" fmla="*/ 93348 h 410848"/>
                <a:gd name="connsiteX21" fmla="*/ 260350 w 273050"/>
                <a:gd name="connsiteY21" fmla="*/ 29848 h 410848"/>
                <a:gd name="connsiteX22" fmla="*/ 254000 w 273050"/>
                <a:gd name="connsiteY22" fmla="*/ 10798 h 410848"/>
                <a:gd name="connsiteX23" fmla="*/ 222250 w 273050"/>
                <a:gd name="connsiteY23" fmla="*/ 4448 h 410848"/>
                <a:gd name="connsiteX24" fmla="*/ 184150 w 273050"/>
                <a:gd name="connsiteY24" fmla="*/ 4448 h 41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73050" h="410848">
                  <a:moveTo>
                    <a:pt x="184150" y="4448"/>
                  </a:moveTo>
                  <a:cubicBezTo>
                    <a:pt x="176742" y="9740"/>
                    <a:pt x="183155" y="26827"/>
                    <a:pt x="177800" y="36198"/>
                  </a:cubicBezTo>
                  <a:cubicBezTo>
                    <a:pt x="174014" y="42824"/>
                    <a:pt x="162536" y="42272"/>
                    <a:pt x="158750" y="48898"/>
                  </a:cubicBezTo>
                  <a:cubicBezTo>
                    <a:pt x="153395" y="58269"/>
                    <a:pt x="157227" y="70995"/>
                    <a:pt x="152400" y="80648"/>
                  </a:cubicBezTo>
                  <a:cubicBezTo>
                    <a:pt x="136130" y="113188"/>
                    <a:pt x="133284" y="110303"/>
                    <a:pt x="107950" y="118748"/>
                  </a:cubicBezTo>
                  <a:cubicBezTo>
                    <a:pt x="78020" y="163643"/>
                    <a:pt x="117108" y="109590"/>
                    <a:pt x="69850" y="156848"/>
                  </a:cubicBezTo>
                  <a:cubicBezTo>
                    <a:pt x="28098" y="198600"/>
                    <a:pt x="81788" y="153631"/>
                    <a:pt x="50800" y="194948"/>
                  </a:cubicBezTo>
                  <a:cubicBezTo>
                    <a:pt x="41820" y="206922"/>
                    <a:pt x="29633" y="216115"/>
                    <a:pt x="19050" y="226698"/>
                  </a:cubicBezTo>
                  <a:cubicBezTo>
                    <a:pt x="16933" y="235165"/>
                    <a:pt x="15098" y="243707"/>
                    <a:pt x="12700" y="252098"/>
                  </a:cubicBezTo>
                  <a:cubicBezTo>
                    <a:pt x="10861" y="258534"/>
                    <a:pt x="7802" y="264614"/>
                    <a:pt x="6350" y="271148"/>
                  </a:cubicBezTo>
                  <a:cubicBezTo>
                    <a:pt x="3557" y="283717"/>
                    <a:pt x="2117" y="296548"/>
                    <a:pt x="0" y="309248"/>
                  </a:cubicBezTo>
                  <a:cubicBezTo>
                    <a:pt x="1745" y="326703"/>
                    <a:pt x="-695" y="378403"/>
                    <a:pt x="19050" y="398148"/>
                  </a:cubicBezTo>
                  <a:cubicBezTo>
                    <a:pt x="22087" y="401185"/>
                    <a:pt x="63280" y="410793"/>
                    <a:pt x="63500" y="410848"/>
                  </a:cubicBezTo>
                  <a:cubicBezTo>
                    <a:pt x="81529" y="405439"/>
                    <a:pt x="130596" y="394672"/>
                    <a:pt x="152400" y="379098"/>
                  </a:cubicBezTo>
                  <a:cubicBezTo>
                    <a:pt x="159708" y="373878"/>
                    <a:pt x="165701" y="366947"/>
                    <a:pt x="171450" y="360048"/>
                  </a:cubicBezTo>
                  <a:cubicBezTo>
                    <a:pt x="186900" y="341508"/>
                    <a:pt x="215900" y="302898"/>
                    <a:pt x="215900" y="302898"/>
                  </a:cubicBezTo>
                  <a:cubicBezTo>
                    <a:pt x="218017" y="294431"/>
                    <a:pt x="218347" y="285304"/>
                    <a:pt x="222250" y="277498"/>
                  </a:cubicBezTo>
                  <a:cubicBezTo>
                    <a:pt x="226983" y="268032"/>
                    <a:pt x="238143" y="262200"/>
                    <a:pt x="241300" y="252098"/>
                  </a:cubicBezTo>
                  <a:cubicBezTo>
                    <a:pt x="248981" y="227520"/>
                    <a:pt x="248950" y="201148"/>
                    <a:pt x="254000" y="175898"/>
                  </a:cubicBezTo>
                  <a:cubicBezTo>
                    <a:pt x="256117" y="165315"/>
                    <a:pt x="257923" y="154665"/>
                    <a:pt x="260350" y="144148"/>
                  </a:cubicBezTo>
                  <a:cubicBezTo>
                    <a:pt x="264275" y="127141"/>
                    <a:pt x="273050" y="93348"/>
                    <a:pt x="273050" y="93348"/>
                  </a:cubicBezTo>
                  <a:cubicBezTo>
                    <a:pt x="268060" y="63409"/>
                    <a:pt x="267928" y="56372"/>
                    <a:pt x="260350" y="29848"/>
                  </a:cubicBezTo>
                  <a:cubicBezTo>
                    <a:pt x="258511" y="23412"/>
                    <a:pt x="259569" y="14511"/>
                    <a:pt x="254000" y="10798"/>
                  </a:cubicBezTo>
                  <a:cubicBezTo>
                    <a:pt x="245020" y="4811"/>
                    <a:pt x="232721" y="7066"/>
                    <a:pt x="222250" y="4448"/>
                  </a:cubicBezTo>
                  <a:cubicBezTo>
                    <a:pt x="196094" y="-2091"/>
                    <a:pt x="191558" y="-844"/>
                    <a:pt x="184150" y="4448"/>
                  </a:cubicBezTo>
                  <a:close/>
                </a:path>
              </a:pathLst>
            </a:cu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B3493601-1683-4FE5-A12D-B6ECC82AC036}"/>
              </a:ext>
            </a:extLst>
          </p:cNvPr>
          <p:cNvGrpSpPr/>
          <p:nvPr/>
        </p:nvGrpSpPr>
        <p:grpSpPr>
          <a:xfrm>
            <a:off x="151576" y="3377309"/>
            <a:ext cx="3848486" cy="2886364"/>
            <a:chOff x="469953" y="-58716"/>
            <a:chExt cx="9144000" cy="6858000"/>
          </a:xfrm>
        </p:grpSpPr>
        <p:pic>
          <p:nvPicPr>
            <p:cNvPr id="42" name="Picture 41">
              <a:extLst>
                <a:ext uri="{FF2B5EF4-FFF2-40B4-BE49-F238E27FC236}">
                  <a16:creationId xmlns:a16="http://schemas.microsoft.com/office/drawing/2014/main" id="{8275EB00-F38B-4372-A111-7581AAA8667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69953" y="-58716"/>
              <a:ext cx="9144000" cy="6858000"/>
            </a:xfrm>
            <a:prstGeom prst="rect">
              <a:avLst/>
            </a:prstGeom>
          </p:spPr>
        </p:pic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B2CF6B06-B763-4310-BB8F-135061591DED}"/>
                </a:ext>
              </a:extLst>
            </p:cNvPr>
            <p:cNvSpPr/>
            <p:nvPr/>
          </p:nvSpPr>
          <p:spPr>
            <a:xfrm>
              <a:off x="2393950" y="2228850"/>
              <a:ext cx="5619750" cy="3892550"/>
            </a:xfrm>
            <a:custGeom>
              <a:avLst/>
              <a:gdLst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8100 w 5619750"/>
                <a:gd name="connsiteY27" fmla="*/ 3403600 h 3892550"/>
                <a:gd name="connsiteX28" fmla="*/ 31750 w 5619750"/>
                <a:gd name="connsiteY28" fmla="*/ 3441700 h 3892550"/>
                <a:gd name="connsiteX29" fmla="*/ 0 w 5619750"/>
                <a:gd name="connsiteY29" fmla="*/ 3575050 h 3892550"/>
                <a:gd name="connsiteX30" fmla="*/ 19050 w 5619750"/>
                <a:gd name="connsiteY30" fmla="*/ 3727450 h 3892550"/>
                <a:gd name="connsiteX31" fmla="*/ 31750 w 5619750"/>
                <a:gd name="connsiteY31" fmla="*/ 3759200 h 3892550"/>
                <a:gd name="connsiteX32" fmla="*/ 57150 w 5619750"/>
                <a:gd name="connsiteY32" fmla="*/ 3778250 h 3892550"/>
                <a:gd name="connsiteX33" fmla="*/ 152400 w 5619750"/>
                <a:gd name="connsiteY33" fmla="*/ 3854450 h 3892550"/>
                <a:gd name="connsiteX34" fmla="*/ 152400 w 5619750"/>
                <a:gd name="connsiteY34" fmla="*/ 3854450 h 3892550"/>
                <a:gd name="connsiteX35" fmla="*/ 177800 w 5619750"/>
                <a:gd name="connsiteY35" fmla="*/ 3873500 h 3892550"/>
                <a:gd name="connsiteX36" fmla="*/ 304800 w 5619750"/>
                <a:gd name="connsiteY36" fmla="*/ 3892550 h 3892550"/>
                <a:gd name="connsiteX37" fmla="*/ 425450 w 5619750"/>
                <a:gd name="connsiteY37" fmla="*/ 3886200 h 3892550"/>
                <a:gd name="connsiteX38" fmla="*/ 476250 w 5619750"/>
                <a:gd name="connsiteY38" fmla="*/ 3873500 h 3892550"/>
                <a:gd name="connsiteX39" fmla="*/ 527050 w 5619750"/>
                <a:gd name="connsiteY39" fmla="*/ 3867150 h 3892550"/>
                <a:gd name="connsiteX40" fmla="*/ 647700 w 5619750"/>
                <a:gd name="connsiteY40" fmla="*/ 3854450 h 3892550"/>
                <a:gd name="connsiteX41" fmla="*/ 711200 w 5619750"/>
                <a:gd name="connsiteY41" fmla="*/ 3835400 h 3892550"/>
                <a:gd name="connsiteX42" fmla="*/ 749300 w 5619750"/>
                <a:gd name="connsiteY42" fmla="*/ 3829050 h 3892550"/>
                <a:gd name="connsiteX43" fmla="*/ 819150 w 5619750"/>
                <a:gd name="connsiteY43" fmla="*/ 3810000 h 3892550"/>
                <a:gd name="connsiteX44" fmla="*/ 895350 w 5619750"/>
                <a:gd name="connsiteY44" fmla="*/ 3778250 h 3892550"/>
                <a:gd name="connsiteX45" fmla="*/ 990600 w 5619750"/>
                <a:gd name="connsiteY45" fmla="*/ 3746500 h 3892550"/>
                <a:gd name="connsiteX46" fmla="*/ 1079500 w 5619750"/>
                <a:gd name="connsiteY46" fmla="*/ 3714750 h 3892550"/>
                <a:gd name="connsiteX47" fmla="*/ 1130300 w 5619750"/>
                <a:gd name="connsiteY47" fmla="*/ 3702050 h 3892550"/>
                <a:gd name="connsiteX48" fmla="*/ 1238250 w 5619750"/>
                <a:gd name="connsiteY48" fmla="*/ 3695700 h 3892550"/>
                <a:gd name="connsiteX49" fmla="*/ 1282700 w 5619750"/>
                <a:gd name="connsiteY49" fmla="*/ 3683000 h 3892550"/>
                <a:gd name="connsiteX50" fmla="*/ 1327150 w 5619750"/>
                <a:gd name="connsiteY50" fmla="*/ 3676650 h 3892550"/>
                <a:gd name="connsiteX51" fmla="*/ 1384300 w 5619750"/>
                <a:gd name="connsiteY51" fmla="*/ 3657600 h 3892550"/>
                <a:gd name="connsiteX52" fmla="*/ 1460500 w 5619750"/>
                <a:gd name="connsiteY52" fmla="*/ 3638550 h 3892550"/>
                <a:gd name="connsiteX53" fmla="*/ 1524000 w 5619750"/>
                <a:gd name="connsiteY53" fmla="*/ 3594100 h 3892550"/>
                <a:gd name="connsiteX54" fmla="*/ 1581150 w 5619750"/>
                <a:gd name="connsiteY54" fmla="*/ 3568700 h 3892550"/>
                <a:gd name="connsiteX55" fmla="*/ 1644650 w 5619750"/>
                <a:gd name="connsiteY55" fmla="*/ 3536950 h 3892550"/>
                <a:gd name="connsiteX56" fmla="*/ 1682750 w 5619750"/>
                <a:gd name="connsiteY56" fmla="*/ 3524250 h 3892550"/>
                <a:gd name="connsiteX57" fmla="*/ 1739900 w 5619750"/>
                <a:gd name="connsiteY57" fmla="*/ 3492500 h 3892550"/>
                <a:gd name="connsiteX58" fmla="*/ 1778000 w 5619750"/>
                <a:gd name="connsiteY58" fmla="*/ 3467100 h 3892550"/>
                <a:gd name="connsiteX59" fmla="*/ 1809750 w 5619750"/>
                <a:gd name="connsiteY59" fmla="*/ 3454400 h 3892550"/>
                <a:gd name="connsiteX60" fmla="*/ 1854200 w 5619750"/>
                <a:gd name="connsiteY60" fmla="*/ 3441700 h 3892550"/>
                <a:gd name="connsiteX61" fmla="*/ 1892300 w 5619750"/>
                <a:gd name="connsiteY61" fmla="*/ 3429000 h 3892550"/>
                <a:gd name="connsiteX62" fmla="*/ 1917700 w 5619750"/>
                <a:gd name="connsiteY62" fmla="*/ 3422650 h 3892550"/>
                <a:gd name="connsiteX63" fmla="*/ 1993900 w 5619750"/>
                <a:gd name="connsiteY63" fmla="*/ 3390900 h 3892550"/>
                <a:gd name="connsiteX64" fmla="*/ 2044700 w 5619750"/>
                <a:gd name="connsiteY64" fmla="*/ 3365500 h 3892550"/>
                <a:gd name="connsiteX65" fmla="*/ 2139950 w 5619750"/>
                <a:gd name="connsiteY65" fmla="*/ 3308350 h 3892550"/>
                <a:gd name="connsiteX66" fmla="*/ 2286000 w 5619750"/>
                <a:gd name="connsiteY66" fmla="*/ 3244850 h 3892550"/>
                <a:gd name="connsiteX67" fmla="*/ 2330450 w 5619750"/>
                <a:gd name="connsiteY67" fmla="*/ 3225800 h 3892550"/>
                <a:gd name="connsiteX68" fmla="*/ 2438400 w 5619750"/>
                <a:gd name="connsiteY68" fmla="*/ 3143250 h 3892550"/>
                <a:gd name="connsiteX69" fmla="*/ 2463800 w 5619750"/>
                <a:gd name="connsiteY69" fmla="*/ 3117850 h 3892550"/>
                <a:gd name="connsiteX70" fmla="*/ 2501900 w 5619750"/>
                <a:gd name="connsiteY70" fmla="*/ 3092450 h 3892550"/>
                <a:gd name="connsiteX71" fmla="*/ 2520950 w 5619750"/>
                <a:gd name="connsiteY71" fmla="*/ 3048000 h 3892550"/>
                <a:gd name="connsiteX72" fmla="*/ 2540000 w 5619750"/>
                <a:gd name="connsiteY72" fmla="*/ 3028950 h 3892550"/>
                <a:gd name="connsiteX73" fmla="*/ 2546350 w 5619750"/>
                <a:gd name="connsiteY73" fmla="*/ 3003550 h 3892550"/>
                <a:gd name="connsiteX74" fmla="*/ 2565400 w 5619750"/>
                <a:gd name="connsiteY74" fmla="*/ 2971800 h 3892550"/>
                <a:gd name="connsiteX75" fmla="*/ 2597150 w 5619750"/>
                <a:gd name="connsiteY75" fmla="*/ 2927350 h 3892550"/>
                <a:gd name="connsiteX76" fmla="*/ 2622550 w 5619750"/>
                <a:gd name="connsiteY76" fmla="*/ 2882900 h 3892550"/>
                <a:gd name="connsiteX77" fmla="*/ 2635250 w 5619750"/>
                <a:gd name="connsiteY77" fmla="*/ 2863850 h 3892550"/>
                <a:gd name="connsiteX78" fmla="*/ 2641600 w 5619750"/>
                <a:gd name="connsiteY78" fmla="*/ 2838450 h 3892550"/>
                <a:gd name="connsiteX79" fmla="*/ 2667000 w 5619750"/>
                <a:gd name="connsiteY79" fmla="*/ 2762250 h 3892550"/>
                <a:gd name="connsiteX80" fmla="*/ 2686050 w 5619750"/>
                <a:gd name="connsiteY80" fmla="*/ 2705100 h 3892550"/>
                <a:gd name="connsiteX81" fmla="*/ 2698750 w 5619750"/>
                <a:gd name="connsiteY81" fmla="*/ 2673350 h 3892550"/>
                <a:gd name="connsiteX82" fmla="*/ 2711450 w 5619750"/>
                <a:gd name="connsiteY82" fmla="*/ 2635250 h 3892550"/>
                <a:gd name="connsiteX83" fmla="*/ 2736850 w 5619750"/>
                <a:gd name="connsiteY83" fmla="*/ 2584450 h 3892550"/>
                <a:gd name="connsiteX84" fmla="*/ 2755900 w 5619750"/>
                <a:gd name="connsiteY84" fmla="*/ 2540000 h 3892550"/>
                <a:gd name="connsiteX85" fmla="*/ 2876550 w 5619750"/>
                <a:gd name="connsiteY85" fmla="*/ 2419350 h 3892550"/>
                <a:gd name="connsiteX86" fmla="*/ 2940050 w 5619750"/>
                <a:gd name="connsiteY86" fmla="*/ 2362200 h 3892550"/>
                <a:gd name="connsiteX87" fmla="*/ 2978150 w 5619750"/>
                <a:gd name="connsiteY87" fmla="*/ 2324100 h 3892550"/>
                <a:gd name="connsiteX88" fmla="*/ 3003550 w 5619750"/>
                <a:gd name="connsiteY88" fmla="*/ 2305050 h 3892550"/>
                <a:gd name="connsiteX89" fmla="*/ 3022600 w 5619750"/>
                <a:gd name="connsiteY89" fmla="*/ 2292350 h 3892550"/>
                <a:gd name="connsiteX90" fmla="*/ 3054350 w 5619750"/>
                <a:gd name="connsiteY90" fmla="*/ 2266950 h 3892550"/>
                <a:gd name="connsiteX91" fmla="*/ 3136900 w 5619750"/>
                <a:gd name="connsiteY91" fmla="*/ 2216150 h 3892550"/>
                <a:gd name="connsiteX92" fmla="*/ 3168650 w 5619750"/>
                <a:gd name="connsiteY92" fmla="*/ 2190750 h 3892550"/>
                <a:gd name="connsiteX93" fmla="*/ 3194050 w 5619750"/>
                <a:gd name="connsiteY93" fmla="*/ 2178050 h 3892550"/>
                <a:gd name="connsiteX94" fmla="*/ 3276600 w 5619750"/>
                <a:gd name="connsiteY94" fmla="*/ 2133600 h 3892550"/>
                <a:gd name="connsiteX95" fmla="*/ 3308350 w 5619750"/>
                <a:gd name="connsiteY95" fmla="*/ 2127250 h 3892550"/>
                <a:gd name="connsiteX96" fmla="*/ 3327400 w 5619750"/>
                <a:gd name="connsiteY96" fmla="*/ 2114550 h 3892550"/>
                <a:gd name="connsiteX97" fmla="*/ 3384550 w 5619750"/>
                <a:gd name="connsiteY97" fmla="*/ 2089150 h 3892550"/>
                <a:gd name="connsiteX98" fmla="*/ 3422650 w 5619750"/>
                <a:gd name="connsiteY98" fmla="*/ 2076450 h 3892550"/>
                <a:gd name="connsiteX99" fmla="*/ 3524250 w 5619750"/>
                <a:gd name="connsiteY99" fmla="*/ 2012950 h 3892550"/>
                <a:gd name="connsiteX100" fmla="*/ 3594100 w 5619750"/>
                <a:gd name="connsiteY100" fmla="*/ 1968500 h 3892550"/>
                <a:gd name="connsiteX101" fmla="*/ 3619500 w 5619750"/>
                <a:gd name="connsiteY101" fmla="*/ 1949450 h 3892550"/>
                <a:gd name="connsiteX102" fmla="*/ 3676650 w 5619750"/>
                <a:gd name="connsiteY102" fmla="*/ 1917700 h 3892550"/>
                <a:gd name="connsiteX103" fmla="*/ 3702050 w 5619750"/>
                <a:gd name="connsiteY103" fmla="*/ 1892300 h 3892550"/>
                <a:gd name="connsiteX104" fmla="*/ 3746500 w 5619750"/>
                <a:gd name="connsiteY104" fmla="*/ 1873250 h 3892550"/>
                <a:gd name="connsiteX105" fmla="*/ 3784600 w 5619750"/>
                <a:gd name="connsiteY105" fmla="*/ 1847850 h 3892550"/>
                <a:gd name="connsiteX106" fmla="*/ 3810000 w 5619750"/>
                <a:gd name="connsiteY106" fmla="*/ 1835150 h 3892550"/>
                <a:gd name="connsiteX107" fmla="*/ 3848100 w 5619750"/>
                <a:gd name="connsiteY107" fmla="*/ 1809750 h 3892550"/>
                <a:gd name="connsiteX108" fmla="*/ 3987800 w 5619750"/>
                <a:gd name="connsiteY108" fmla="*/ 1733550 h 3892550"/>
                <a:gd name="connsiteX109" fmla="*/ 4121150 w 5619750"/>
                <a:gd name="connsiteY109" fmla="*/ 1638300 h 3892550"/>
                <a:gd name="connsiteX110" fmla="*/ 4197350 w 5619750"/>
                <a:gd name="connsiteY110" fmla="*/ 1593850 h 3892550"/>
                <a:gd name="connsiteX111" fmla="*/ 4248150 w 5619750"/>
                <a:gd name="connsiteY111" fmla="*/ 1574800 h 3892550"/>
                <a:gd name="connsiteX112" fmla="*/ 4375150 w 5619750"/>
                <a:gd name="connsiteY112" fmla="*/ 1498600 h 3892550"/>
                <a:gd name="connsiteX113" fmla="*/ 4495800 w 5619750"/>
                <a:gd name="connsiteY113" fmla="*/ 1447800 h 3892550"/>
                <a:gd name="connsiteX114" fmla="*/ 4514850 w 5619750"/>
                <a:gd name="connsiteY114" fmla="*/ 1441450 h 3892550"/>
                <a:gd name="connsiteX115" fmla="*/ 4813300 w 5619750"/>
                <a:gd name="connsiteY115" fmla="*/ 1460500 h 3892550"/>
                <a:gd name="connsiteX116" fmla="*/ 4851400 w 5619750"/>
                <a:gd name="connsiteY116" fmla="*/ 1466850 h 3892550"/>
                <a:gd name="connsiteX117" fmla="*/ 4876800 w 5619750"/>
                <a:gd name="connsiteY117" fmla="*/ 1479550 h 3892550"/>
                <a:gd name="connsiteX118" fmla="*/ 4914900 w 5619750"/>
                <a:gd name="connsiteY118" fmla="*/ 1492250 h 3892550"/>
                <a:gd name="connsiteX119" fmla="*/ 5035550 w 5619750"/>
                <a:gd name="connsiteY119" fmla="*/ 1524000 h 3892550"/>
                <a:gd name="connsiteX120" fmla="*/ 5086350 w 5619750"/>
                <a:gd name="connsiteY120" fmla="*/ 1530350 h 3892550"/>
                <a:gd name="connsiteX121" fmla="*/ 5226050 w 5619750"/>
                <a:gd name="connsiteY121" fmla="*/ 1524000 h 3892550"/>
                <a:gd name="connsiteX122" fmla="*/ 5295900 w 5619750"/>
                <a:gd name="connsiteY122" fmla="*/ 1498600 h 3892550"/>
                <a:gd name="connsiteX123" fmla="*/ 5372100 w 5619750"/>
                <a:gd name="connsiteY123" fmla="*/ 1454150 h 3892550"/>
                <a:gd name="connsiteX124" fmla="*/ 5422900 w 5619750"/>
                <a:gd name="connsiteY124" fmla="*/ 1422400 h 3892550"/>
                <a:gd name="connsiteX125" fmla="*/ 5480050 w 5619750"/>
                <a:gd name="connsiteY125" fmla="*/ 1358900 h 3892550"/>
                <a:gd name="connsiteX126" fmla="*/ 5499100 w 5619750"/>
                <a:gd name="connsiteY126" fmla="*/ 1327150 h 3892550"/>
                <a:gd name="connsiteX127" fmla="*/ 5505450 w 5619750"/>
                <a:gd name="connsiteY127" fmla="*/ 1301750 h 3892550"/>
                <a:gd name="connsiteX128" fmla="*/ 5524500 w 5619750"/>
                <a:gd name="connsiteY128" fmla="*/ 1250950 h 3892550"/>
                <a:gd name="connsiteX129" fmla="*/ 5537200 w 5619750"/>
                <a:gd name="connsiteY129" fmla="*/ 1193800 h 3892550"/>
                <a:gd name="connsiteX130" fmla="*/ 5549900 w 5619750"/>
                <a:gd name="connsiteY130" fmla="*/ 1155700 h 3892550"/>
                <a:gd name="connsiteX131" fmla="*/ 5562600 w 5619750"/>
                <a:gd name="connsiteY131" fmla="*/ 1092200 h 3892550"/>
                <a:gd name="connsiteX132" fmla="*/ 5568950 w 5619750"/>
                <a:gd name="connsiteY132" fmla="*/ 1016000 h 3892550"/>
                <a:gd name="connsiteX133" fmla="*/ 5581650 w 5619750"/>
                <a:gd name="connsiteY133" fmla="*/ 863600 h 3892550"/>
                <a:gd name="connsiteX134" fmla="*/ 5600700 w 5619750"/>
                <a:gd name="connsiteY134" fmla="*/ 793750 h 3892550"/>
                <a:gd name="connsiteX135" fmla="*/ 5607050 w 5619750"/>
                <a:gd name="connsiteY135" fmla="*/ 736600 h 3892550"/>
                <a:gd name="connsiteX136" fmla="*/ 5619750 w 5619750"/>
                <a:gd name="connsiteY136" fmla="*/ 660400 h 3892550"/>
                <a:gd name="connsiteX137" fmla="*/ 5607050 w 5619750"/>
                <a:gd name="connsiteY137" fmla="*/ 577850 h 3892550"/>
                <a:gd name="connsiteX138" fmla="*/ 5575300 w 5619750"/>
                <a:gd name="connsiteY138" fmla="*/ 533400 h 3892550"/>
                <a:gd name="connsiteX139" fmla="*/ 5543550 w 5619750"/>
                <a:gd name="connsiteY139" fmla="*/ 495300 h 3892550"/>
                <a:gd name="connsiteX140" fmla="*/ 5505450 w 5619750"/>
                <a:gd name="connsiteY140" fmla="*/ 438150 h 3892550"/>
                <a:gd name="connsiteX141" fmla="*/ 5486400 w 5619750"/>
                <a:gd name="connsiteY141" fmla="*/ 412750 h 3892550"/>
                <a:gd name="connsiteX142" fmla="*/ 5454650 w 5619750"/>
                <a:gd name="connsiteY142" fmla="*/ 368300 h 3892550"/>
                <a:gd name="connsiteX143" fmla="*/ 5429250 w 5619750"/>
                <a:gd name="connsiteY143" fmla="*/ 342900 h 3892550"/>
                <a:gd name="connsiteX144" fmla="*/ 5397500 w 5619750"/>
                <a:gd name="connsiteY144" fmla="*/ 292100 h 3892550"/>
                <a:gd name="connsiteX145" fmla="*/ 5372100 w 5619750"/>
                <a:gd name="connsiteY145" fmla="*/ 260350 h 3892550"/>
                <a:gd name="connsiteX146" fmla="*/ 5359400 w 5619750"/>
                <a:gd name="connsiteY146" fmla="*/ 241300 h 3892550"/>
                <a:gd name="connsiteX147" fmla="*/ 5340350 w 5619750"/>
                <a:gd name="connsiteY147" fmla="*/ 222250 h 3892550"/>
                <a:gd name="connsiteX148" fmla="*/ 5295900 w 5619750"/>
                <a:gd name="connsiteY148" fmla="*/ 158750 h 3892550"/>
                <a:gd name="connsiteX149" fmla="*/ 5289550 w 5619750"/>
                <a:gd name="connsiteY149" fmla="*/ 133350 h 3892550"/>
                <a:gd name="connsiteX150" fmla="*/ 5232400 w 5619750"/>
                <a:gd name="connsiteY150" fmla="*/ 88900 h 3892550"/>
                <a:gd name="connsiteX151" fmla="*/ 5181600 w 5619750"/>
                <a:gd name="connsiteY151" fmla="*/ 63500 h 3892550"/>
                <a:gd name="connsiteX152" fmla="*/ 5035550 w 5619750"/>
                <a:gd name="connsiteY152" fmla="*/ 12700 h 3892550"/>
                <a:gd name="connsiteX153" fmla="*/ 4978400 w 5619750"/>
                <a:gd name="connsiteY153" fmla="*/ 0 h 3892550"/>
                <a:gd name="connsiteX154" fmla="*/ 4794250 w 5619750"/>
                <a:gd name="connsiteY154" fmla="*/ 6350 h 3892550"/>
                <a:gd name="connsiteX155" fmla="*/ 4762500 w 5619750"/>
                <a:gd name="connsiteY155" fmla="*/ 19050 h 3892550"/>
                <a:gd name="connsiteX156" fmla="*/ 4724400 w 5619750"/>
                <a:gd name="connsiteY156" fmla="*/ 25400 h 3892550"/>
                <a:gd name="connsiteX157" fmla="*/ 4673600 w 5619750"/>
                <a:gd name="connsiteY157" fmla="*/ 69850 h 3892550"/>
                <a:gd name="connsiteX158" fmla="*/ 4641850 w 5619750"/>
                <a:gd name="connsiteY158" fmla="*/ 95250 h 3892550"/>
                <a:gd name="connsiteX159" fmla="*/ 4597400 w 5619750"/>
                <a:gd name="connsiteY159" fmla="*/ 152400 h 3892550"/>
                <a:gd name="connsiteX160" fmla="*/ 4552950 w 5619750"/>
                <a:gd name="connsiteY160" fmla="*/ 184150 h 3892550"/>
                <a:gd name="connsiteX161" fmla="*/ 4540250 w 5619750"/>
                <a:gd name="connsiteY161" fmla="*/ 203200 h 3892550"/>
                <a:gd name="connsiteX162" fmla="*/ 4514850 w 5619750"/>
                <a:gd name="connsiteY162" fmla="*/ 222250 h 3892550"/>
                <a:gd name="connsiteX163" fmla="*/ 4445000 w 5619750"/>
                <a:gd name="connsiteY163" fmla="*/ 292100 h 3892550"/>
                <a:gd name="connsiteX164" fmla="*/ 4406900 w 5619750"/>
                <a:gd name="connsiteY164" fmla="*/ 330200 h 3892550"/>
                <a:gd name="connsiteX165" fmla="*/ 4356100 w 5619750"/>
                <a:gd name="connsiteY165" fmla="*/ 400050 h 3892550"/>
                <a:gd name="connsiteX166" fmla="*/ 4330700 w 5619750"/>
                <a:gd name="connsiteY166" fmla="*/ 431800 h 3892550"/>
                <a:gd name="connsiteX167" fmla="*/ 4305300 w 5619750"/>
                <a:gd name="connsiteY167" fmla="*/ 457200 h 3892550"/>
                <a:gd name="connsiteX168" fmla="*/ 4273550 w 5619750"/>
                <a:gd name="connsiteY168" fmla="*/ 501650 h 3892550"/>
                <a:gd name="connsiteX169" fmla="*/ 4222750 w 5619750"/>
                <a:gd name="connsiteY169" fmla="*/ 552450 h 3892550"/>
                <a:gd name="connsiteX170" fmla="*/ 4197350 w 5619750"/>
                <a:gd name="connsiteY170" fmla="*/ 584200 h 3892550"/>
                <a:gd name="connsiteX171" fmla="*/ 4178300 w 5619750"/>
                <a:gd name="connsiteY171" fmla="*/ 615950 h 3892550"/>
                <a:gd name="connsiteX172" fmla="*/ 4152900 w 5619750"/>
                <a:gd name="connsiteY172" fmla="*/ 635000 h 3892550"/>
                <a:gd name="connsiteX173" fmla="*/ 4114800 w 5619750"/>
                <a:gd name="connsiteY173" fmla="*/ 704850 h 3892550"/>
                <a:gd name="connsiteX174" fmla="*/ 4095750 w 5619750"/>
                <a:gd name="connsiteY174" fmla="*/ 742950 h 3892550"/>
                <a:gd name="connsiteX175" fmla="*/ 4076700 w 5619750"/>
                <a:gd name="connsiteY175" fmla="*/ 774700 h 3892550"/>
                <a:gd name="connsiteX176" fmla="*/ 4064000 w 5619750"/>
                <a:gd name="connsiteY176" fmla="*/ 800100 h 3892550"/>
                <a:gd name="connsiteX177" fmla="*/ 4051300 w 5619750"/>
                <a:gd name="connsiteY177" fmla="*/ 819150 h 3892550"/>
                <a:gd name="connsiteX178" fmla="*/ 4038600 w 5619750"/>
                <a:gd name="connsiteY178" fmla="*/ 844550 h 3892550"/>
                <a:gd name="connsiteX179" fmla="*/ 4019550 w 5619750"/>
                <a:gd name="connsiteY179" fmla="*/ 857250 h 3892550"/>
                <a:gd name="connsiteX180" fmla="*/ 3975100 w 5619750"/>
                <a:gd name="connsiteY180" fmla="*/ 895350 h 3892550"/>
                <a:gd name="connsiteX181" fmla="*/ 3917950 w 5619750"/>
                <a:gd name="connsiteY181" fmla="*/ 927100 h 3892550"/>
                <a:gd name="connsiteX182" fmla="*/ 3879850 w 5619750"/>
                <a:gd name="connsiteY182" fmla="*/ 946150 h 3892550"/>
                <a:gd name="connsiteX183" fmla="*/ 3860800 w 5619750"/>
                <a:gd name="connsiteY183" fmla="*/ 965200 h 3892550"/>
                <a:gd name="connsiteX184" fmla="*/ 3797300 w 5619750"/>
                <a:gd name="connsiteY184" fmla="*/ 990600 h 3892550"/>
                <a:gd name="connsiteX185" fmla="*/ 3771900 w 5619750"/>
                <a:gd name="connsiteY185" fmla="*/ 1003300 h 3892550"/>
                <a:gd name="connsiteX186" fmla="*/ 3721100 w 5619750"/>
                <a:gd name="connsiteY186" fmla="*/ 1041400 h 3892550"/>
                <a:gd name="connsiteX187" fmla="*/ 3689350 w 5619750"/>
                <a:gd name="connsiteY187" fmla="*/ 1073150 h 3892550"/>
                <a:gd name="connsiteX188" fmla="*/ 3651250 w 5619750"/>
                <a:gd name="connsiteY188" fmla="*/ 1123950 h 3892550"/>
                <a:gd name="connsiteX189" fmla="*/ 3638550 w 5619750"/>
                <a:gd name="connsiteY189" fmla="*/ 1143000 h 3892550"/>
                <a:gd name="connsiteX190" fmla="*/ 3613150 w 5619750"/>
                <a:gd name="connsiteY190" fmla="*/ 1162050 h 3892550"/>
                <a:gd name="connsiteX191" fmla="*/ 3562350 w 5619750"/>
                <a:gd name="connsiteY191" fmla="*/ 1231900 h 3892550"/>
                <a:gd name="connsiteX192" fmla="*/ 3543300 w 5619750"/>
                <a:gd name="connsiteY192" fmla="*/ 1238250 h 3892550"/>
                <a:gd name="connsiteX193" fmla="*/ 3511550 w 5619750"/>
                <a:gd name="connsiteY193" fmla="*/ 1270000 h 3892550"/>
                <a:gd name="connsiteX194" fmla="*/ 3448050 w 5619750"/>
                <a:gd name="connsiteY194" fmla="*/ 1314450 h 3892550"/>
                <a:gd name="connsiteX195" fmla="*/ 3416300 w 5619750"/>
                <a:gd name="connsiteY195" fmla="*/ 1327150 h 3892550"/>
                <a:gd name="connsiteX196" fmla="*/ 3384550 w 5619750"/>
                <a:gd name="connsiteY196" fmla="*/ 1352550 h 3892550"/>
                <a:gd name="connsiteX197" fmla="*/ 3333750 w 5619750"/>
                <a:gd name="connsiteY197" fmla="*/ 1377950 h 3892550"/>
                <a:gd name="connsiteX198" fmla="*/ 3308350 w 5619750"/>
                <a:gd name="connsiteY198" fmla="*/ 1403350 h 3892550"/>
                <a:gd name="connsiteX199" fmla="*/ 3276600 w 5619750"/>
                <a:gd name="connsiteY199" fmla="*/ 1409700 h 3892550"/>
                <a:gd name="connsiteX200" fmla="*/ 3213100 w 5619750"/>
                <a:gd name="connsiteY200" fmla="*/ 1435100 h 3892550"/>
                <a:gd name="connsiteX201" fmla="*/ 3168650 w 5619750"/>
                <a:gd name="connsiteY201" fmla="*/ 1447800 h 3892550"/>
                <a:gd name="connsiteX202" fmla="*/ 3143250 w 5619750"/>
                <a:gd name="connsiteY202" fmla="*/ 1460500 h 3892550"/>
                <a:gd name="connsiteX203" fmla="*/ 3124200 w 5619750"/>
                <a:gd name="connsiteY203" fmla="*/ 1466850 h 3892550"/>
                <a:gd name="connsiteX204" fmla="*/ 3073400 w 5619750"/>
                <a:gd name="connsiteY204" fmla="*/ 1492250 h 3892550"/>
                <a:gd name="connsiteX205" fmla="*/ 3028950 w 5619750"/>
                <a:gd name="connsiteY205" fmla="*/ 1517650 h 3892550"/>
                <a:gd name="connsiteX206" fmla="*/ 3009900 w 5619750"/>
                <a:gd name="connsiteY206" fmla="*/ 1536700 h 3892550"/>
                <a:gd name="connsiteX207" fmla="*/ 2959100 w 5619750"/>
                <a:gd name="connsiteY207" fmla="*/ 1549400 h 3892550"/>
                <a:gd name="connsiteX208" fmla="*/ 2882900 w 5619750"/>
                <a:gd name="connsiteY208" fmla="*/ 1581150 h 3892550"/>
                <a:gd name="connsiteX209" fmla="*/ 2794000 w 5619750"/>
                <a:gd name="connsiteY209" fmla="*/ 1600200 h 3892550"/>
                <a:gd name="connsiteX210" fmla="*/ 2762250 w 5619750"/>
                <a:gd name="connsiteY210" fmla="*/ 1612900 h 3892550"/>
                <a:gd name="connsiteX211" fmla="*/ 2705100 w 5619750"/>
                <a:gd name="connsiteY211" fmla="*/ 1625600 h 3892550"/>
                <a:gd name="connsiteX212" fmla="*/ 2679700 w 5619750"/>
                <a:gd name="connsiteY212" fmla="*/ 1638300 h 3892550"/>
                <a:gd name="connsiteX213" fmla="*/ 2641600 w 5619750"/>
                <a:gd name="connsiteY213" fmla="*/ 1651000 h 3892550"/>
                <a:gd name="connsiteX214" fmla="*/ 2609850 w 5619750"/>
                <a:gd name="connsiteY214" fmla="*/ 1670050 h 3892550"/>
                <a:gd name="connsiteX215" fmla="*/ 2578100 w 5619750"/>
                <a:gd name="connsiteY215" fmla="*/ 1682750 h 3892550"/>
                <a:gd name="connsiteX216" fmla="*/ 2527300 w 5619750"/>
                <a:gd name="connsiteY216" fmla="*/ 1714500 h 3892550"/>
                <a:gd name="connsiteX217" fmla="*/ 2438400 w 5619750"/>
                <a:gd name="connsiteY217" fmla="*/ 1752600 h 3892550"/>
                <a:gd name="connsiteX218" fmla="*/ 2400300 w 5619750"/>
                <a:gd name="connsiteY218" fmla="*/ 1771650 h 3892550"/>
                <a:gd name="connsiteX219" fmla="*/ 2362200 w 5619750"/>
                <a:gd name="connsiteY219" fmla="*/ 1784350 h 3892550"/>
                <a:gd name="connsiteX220" fmla="*/ 2336800 w 5619750"/>
                <a:gd name="connsiteY220" fmla="*/ 1797050 h 3892550"/>
                <a:gd name="connsiteX221" fmla="*/ 2292350 w 5619750"/>
                <a:gd name="connsiteY221" fmla="*/ 1816100 h 3892550"/>
                <a:gd name="connsiteX222" fmla="*/ 2273300 w 5619750"/>
                <a:gd name="connsiteY222" fmla="*/ 1828800 h 3892550"/>
                <a:gd name="connsiteX223" fmla="*/ 2241550 w 5619750"/>
                <a:gd name="connsiteY223" fmla="*/ 1841500 h 3892550"/>
                <a:gd name="connsiteX224" fmla="*/ 2209800 w 5619750"/>
                <a:gd name="connsiteY224" fmla="*/ 1860550 h 3892550"/>
                <a:gd name="connsiteX225" fmla="*/ 2171700 w 5619750"/>
                <a:gd name="connsiteY225" fmla="*/ 1873250 h 3892550"/>
                <a:gd name="connsiteX226" fmla="*/ 2127250 w 5619750"/>
                <a:gd name="connsiteY226" fmla="*/ 1885950 h 3892550"/>
                <a:gd name="connsiteX227" fmla="*/ 2108200 w 5619750"/>
                <a:gd name="connsiteY227" fmla="*/ 1898650 h 3892550"/>
                <a:gd name="connsiteX228" fmla="*/ 2076450 w 5619750"/>
                <a:gd name="connsiteY228" fmla="*/ 1905000 h 3892550"/>
                <a:gd name="connsiteX229" fmla="*/ 2032000 w 5619750"/>
                <a:gd name="connsiteY229" fmla="*/ 1917700 h 3892550"/>
                <a:gd name="connsiteX230" fmla="*/ 2006600 w 5619750"/>
                <a:gd name="connsiteY230" fmla="*/ 1936750 h 3892550"/>
                <a:gd name="connsiteX231" fmla="*/ 1981200 w 5619750"/>
                <a:gd name="connsiteY231" fmla="*/ 1943100 h 3892550"/>
                <a:gd name="connsiteX232" fmla="*/ 1962150 w 5619750"/>
                <a:gd name="connsiteY232" fmla="*/ 1962150 h 3892550"/>
                <a:gd name="connsiteX233" fmla="*/ 1924050 w 5619750"/>
                <a:gd name="connsiteY233" fmla="*/ 1981200 h 3892550"/>
                <a:gd name="connsiteX234" fmla="*/ 1892300 w 5619750"/>
                <a:gd name="connsiteY234" fmla="*/ 2012950 h 3892550"/>
                <a:gd name="connsiteX235" fmla="*/ 1841500 w 5619750"/>
                <a:gd name="connsiteY235" fmla="*/ 2044700 h 3892550"/>
                <a:gd name="connsiteX236" fmla="*/ 1822450 w 5619750"/>
                <a:gd name="connsiteY236" fmla="*/ 2070100 h 3892550"/>
                <a:gd name="connsiteX237" fmla="*/ 1765300 w 5619750"/>
                <a:gd name="connsiteY237" fmla="*/ 2114550 h 3892550"/>
                <a:gd name="connsiteX238" fmla="*/ 1727200 w 5619750"/>
                <a:gd name="connsiteY238" fmla="*/ 2139950 h 3892550"/>
                <a:gd name="connsiteX239" fmla="*/ 1701800 w 5619750"/>
                <a:gd name="connsiteY239" fmla="*/ 2178050 h 3892550"/>
                <a:gd name="connsiteX240" fmla="*/ 1638300 w 5619750"/>
                <a:gd name="connsiteY240" fmla="*/ 2228850 h 3892550"/>
                <a:gd name="connsiteX241" fmla="*/ 1600200 w 5619750"/>
                <a:gd name="connsiteY241" fmla="*/ 2254250 h 3892550"/>
                <a:gd name="connsiteX242" fmla="*/ 1581150 w 5619750"/>
                <a:gd name="connsiteY242" fmla="*/ 2260600 h 3892550"/>
                <a:gd name="connsiteX243" fmla="*/ 1562100 w 5619750"/>
                <a:gd name="connsiteY243" fmla="*/ 2273300 h 3892550"/>
                <a:gd name="connsiteX244" fmla="*/ 1498600 w 5619750"/>
                <a:gd name="connsiteY244" fmla="*/ 2292350 h 3892550"/>
                <a:gd name="connsiteX245" fmla="*/ 1428750 w 5619750"/>
                <a:gd name="connsiteY245" fmla="*/ 2311400 h 3892550"/>
                <a:gd name="connsiteX246" fmla="*/ 1352550 w 5619750"/>
                <a:gd name="connsiteY246" fmla="*/ 2349500 h 3892550"/>
                <a:gd name="connsiteX247" fmla="*/ 1314450 w 5619750"/>
                <a:gd name="connsiteY247" fmla="*/ 2362200 h 3892550"/>
                <a:gd name="connsiteX248" fmla="*/ 1295400 w 5619750"/>
                <a:gd name="connsiteY248" fmla="*/ 2374900 h 3892550"/>
                <a:gd name="connsiteX249" fmla="*/ 1276350 w 5619750"/>
                <a:gd name="connsiteY249" fmla="*/ 2381250 h 3892550"/>
                <a:gd name="connsiteX250" fmla="*/ 1250950 w 5619750"/>
                <a:gd name="connsiteY250" fmla="*/ 2393950 h 3892550"/>
                <a:gd name="connsiteX251" fmla="*/ 1212850 w 5619750"/>
                <a:gd name="connsiteY251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1750 w 5619750"/>
                <a:gd name="connsiteY27" fmla="*/ 3441700 h 3892550"/>
                <a:gd name="connsiteX28" fmla="*/ 0 w 5619750"/>
                <a:gd name="connsiteY28" fmla="*/ 3575050 h 3892550"/>
                <a:gd name="connsiteX29" fmla="*/ 19050 w 5619750"/>
                <a:gd name="connsiteY29" fmla="*/ 3727450 h 3892550"/>
                <a:gd name="connsiteX30" fmla="*/ 31750 w 5619750"/>
                <a:gd name="connsiteY30" fmla="*/ 3759200 h 3892550"/>
                <a:gd name="connsiteX31" fmla="*/ 57150 w 5619750"/>
                <a:gd name="connsiteY31" fmla="*/ 3778250 h 3892550"/>
                <a:gd name="connsiteX32" fmla="*/ 152400 w 5619750"/>
                <a:gd name="connsiteY32" fmla="*/ 3854450 h 3892550"/>
                <a:gd name="connsiteX33" fmla="*/ 152400 w 5619750"/>
                <a:gd name="connsiteY33" fmla="*/ 3854450 h 3892550"/>
                <a:gd name="connsiteX34" fmla="*/ 177800 w 5619750"/>
                <a:gd name="connsiteY34" fmla="*/ 3873500 h 3892550"/>
                <a:gd name="connsiteX35" fmla="*/ 304800 w 5619750"/>
                <a:gd name="connsiteY35" fmla="*/ 3892550 h 3892550"/>
                <a:gd name="connsiteX36" fmla="*/ 425450 w 5619750"/>
                <a:gd name="connsiteY36" fmla="*/ 3886200 h 3892550"/>
                <a:gd name="connsiteX37" fmla="*/ 476250 w 5619750"/>
                <a:gd name="connsiteY37" fmla="*/ 3873500 h 3892550"/>
                <a:gd name="connsiteX38" fmla="*/ 527050 w 5619750"/>
                <a:gd name="connsiteY38" fmla="*/ 3867150 h 3892550"/>
                <a:gd name="connsiteX39" fmla="*/ 647700 w 5619750"/>
                <a:gd name="connsiteY39" fmla="*/ 3854450 h 3892550"/>
                <a:gd name="connsiteX40" fmla="*/ 711200 w 5619750"/>
                <a:gd name="connsiteY40" fmla="*/ 3835400 h 3892550"/>
                <a:gd name="connsiteX41" fmla="*/ 749300 w 5619750"/>
                <a:gd name="connsiteY41" fmla="*/ 3829050 h 3892550"/>
                <a:gd name="connsiteX42" fmla="*/ 819150 w 5619750"/>
                <a:gd name="connsiteY42" fmla="*/ 3810000 h 3892550"/>
                <a:gd name="connsiteX43" fmla="*/ 895350 w 5619750"/>
                <a:gd name="connsiteY43" fmla="*/ 3778250 h 3892550"/>
                <a:gd name="connsiteX44" fmla="*/ 990600 w 5619750"/>
                <a:gd name="connsiteY44" fmla="*/ 3746500 h 3892550"/>
                <a:gd name="connsiteX45" fmla="*/ 1079500 w 5619750"/>
                <a:gd name="connsiteY45" fmla="*/ 3714750 h 3892550"/>
                <a:gd name="connsiteX46" fmla="*/ 1130300 w 5619750"/>
                <a:gd name="connsiteY46" fmla="*/ 3702050 h 3892550"/>
                <a:gd name="connsiteX47" fmla="*/ 1238250 w 5619750"/>
                <a:gd name="connsiteY47" fmla="*/ 3695700 h 3892550"/>
                <a:gd name="connsiteX48" fmla="*/ 1282700 w 5619750"/>
                <a:gd name="connsiteY48" fmla="*/ 3683000 h 3892550"/>
                <a:gd name="connsiteX49" fmla="*/ 1327150 w 5619750"/>
                <a:gd name="connsiteY49" fmla="*/ 3676650 h 3892550"/>
                <a:gd name="connsiteX50" fmla="*/ 1384300 w 5619750"/>
                <a:gd name="connsiteY50" fmla="*/ 3657600 h 3892550"/>
                <a:gd name="connsiteX51" fmla="*/ 1460500 w 5619750"/>
                <a:gd name="connsiteY51" fmla="*/ 3638550 h 3892550"/>
                <a:gd name="connsiteX52" fmla="*/ 1524000 w 5619750"/>
                <a:gd name="connsiteY52" fmla="*/ 3594100 h 3892550"/>
                <a:gd name="connsiteX53" fmla="*/ 1581150 w 5619750"/>
                <a:gd name="connsiteY53" fmla="*/ 3568700 h 3892550"/>
                <a:gd name="connsiteX54" fmla="*/ 1644650 w 5619750"/>
                <a:gd name="connsiteY54" fmla="*/ 3536950 h 3892550"/>
                <a:gd name="connsiteX55" fmla="*/ 1682750 w 5619750"/>
                <a:gd name="connsiteY55" fmla="*/ 3524250 h 3892550"/>
                <a:gd name="connsiteX56" fmla="*/ 1739900 w 5619750"/>
                <a:gd name="connsiteY56" fmla="*/ 3492500 h 3892550"/>
                <a:gd name="connsiteX57" fmla="*/ 1778000 w 5619750"/>
                <a:gd name="connsiteY57" fmla="*/ 3467100 h 3892550"/>
                <a:gd name="connsiteX58" fmla="*/ 1809750 w 5619750"/>
                <a:gd name="connsiteY58" fmla="*/ 3454400 h 3892550"/>
                <a:gd name="connsiteX59" fmla="*/ 1854200 w 5619750"/>
                <a:gd name="connsiteY59" fmla="*/ 3441700 h 3892550"/>
                <a:gd name="connsiteX60" fmla="*/ 1892300 w 5619750"/>
                <a:gd name="connsiteY60" fmla="*/ 3429000 h 3892550"/>
                <a:gd name="connsiteX61" fmla="*/ 1917700 w 5619750"/>
                <a:gd name="connsiteY61" fmla="*/ 3422650 h 3892550"/>
                <a:gd name="connsiteX62" fmla="*/ 1993900 w 5619750"/>
                <a:gd name="connsiteY62" fmla="*/ 3390900 h 3892550"/>
                <a:gd name="connsiteX63" fmla="*/ 2044700 w 5619750"/>
                <a:gd name="connsiteY63" fmla="*/ 3365500 h 3892550"/>
                <a:gd name="connsiteX64" fmla="*/ 2139950 w 5619750"/>
                <a:gd name="connsiteY64" fmla="*/ 3308350 h 3892550"/>
                <a:gd name="connsiteX65" fmla="*/ 2286000 w 5619750"/>
                <a:gd name="connsiteY65" fmla="*/ 3244850 h 3892550"/>
                <a:gd name="connsiteX66" fmla="*/ 2330450 w 5619750"/>
                <a:gd name="connsiteY66" fmla="*/ 3225800 h 3892550"/>
                <a:gd name="connsiteX67" fmla="*/ 2438400 w 5619750"/>
                <a:gd name="connsiteY67" fmla="*/ 3143250 h 3892550"/>
                <a:gd name="connsiteX68" fmla="*/ 2463800 w 5619750"/>
                <a:gd name="connsiteY68" fmla="*/ 3117850 h 3892550"/>
                <a:gd name="connsiteX69" fmla="*/ 2501900 w 5619750"/>
                <a:gd name="connsiteY69" fmla="*/ 3092450 h 3892550"/>
                <a:gd name="connsiteX70" fmla="*/ 2520950 w 5619750"/>
                <a:gd name="connsiteY70" fmla="*/ 3048000 h 3892550"/>
                <a:gd name="connsiteX71" fmla="*/ 2540000 w 5619750"/>
                <a:gd name="connsiteY71" fmla="*/ 3028950 h 3892550"/>
                <a:gd name="connsiteX72" fmla="*/ 2546350 w 5619750"/>
                <a:gd name="connsiteY72" fmla="*/ 3003550 h 3892550"/>
                <a:gd name="connsiteX73" fmla="*/ 2565400 w 5619750"/>
                <a:gd name="connsiteY73" fmla="*/ 2971800 h 3892550"/>
                <a:gd name="connsiteX74" fmla="*/ 2597150 w 5619750"/>
                <a:gd name="connsiteY74" fmla="*/ 2927350 h 3892550"/>
                <a:gd name="connsiteX75" fmla="*/ 2622550 w 5619750"/>
                <a:gd name="connsiteY75" fmla="*/ 2882900 h 3892550"/>
                <a:gd name="connsiteX76" fmla="*/ 2635250 w 5619750"/>
                <a:gd name="connsiteY76" fmla="*/ 2863850 h 3892550"/>
                <a:gd name="connsiteX77" fmla="*/ 2641600 w 5619750"/>
                <a:gd name="connsiteY77" fmla="*/ 2838450 h 3892550"/>
                <a:gd name="connsiteX78" fmla="*/ 2667000 w 5619750"/>
                <a:gd name="connsiteY78" fmla="*/ 2762250 h 3892550"/>
                <a:gd name="connsiteX79" fmla="*/ 2686050 w 5619750"/>
                <a:gd name="connsiteY79" fmla="*/ 2705100 h 3892550"/>
                <a:gd name="connsiteX80" fmla="*/ 2698750 w 5619750"/>
                <a:gd name="connsiteY80" fmla="*/ 2673350 h 3892550"/>
                <a:gd name="connsiteX81" fmla="*/ 2711450 w 5619750"/>
                <a:gd name="connsiteY81" fmla="*/ 2635250 h 3892550"/>
                <a:gd name="connsiteX82" fmla="*/ 2736850 w 5619750"/>
                <a:gd name="connsiteY82" fmla="*/ 2584450 h 3892550"/>
                <a:gd name="connsiteX83" fmla="*/ 2755900 w 5619750"/>
                <a:gd name="connsiteY83" fmla="*/ 2540000 h 3892550"/>
                <a:gd name="connsiteX84" fmla="*/ 2876550 w 5619750"/>
                <a:gd name="connsiteY84" fmla="*/ 2419350 h 3892550"/>
                <a:gd name="connsiteX85" fmla="*/ 2940050 w 5619750"/>
                <a:gd name="connsiteY85" fmla="*/ 2362200 h 3892550"/>
                <a:gd name="connsiteX86" fmla="*/ 2978150 w 5619750"/>
                <a:gd name="connsiteY86" fmla="*/ 2324100 h 3892550"/>
                <a:gd name="connsiteX87" fmla="*/ 3003550 w 5619750"/>
                <a:gd name="connsiteY87" fmla="*/ 2305050 h 3892550"/>
                <a:gd name="connsiteX88" fmla="*/ 3022600 w 5619750"/>
                <a:gd name="connsiteY88" fmla="*/ 2292350 h 3892550"/>
                <a:gd name="connsiteX89" fmla="*/ 3054350 w 5619750"/>
                <a:gd name="connsiteY89" fmla="*/ 2266950 h 3892550"/>
                <a:gd name="connsiteX90" fmla="*/ 3136900 w 5619750"/>
                <a:gd name="connsiteY90" fmla="*/ 2216150 h 3892550"/>
                <a:gd name="connsiteX91" fmla="*/ 3168650 w 5619750"/>
                <a:gd name="connsiteY91" fmla="*/ 2190750 h 3892550"/>
                <a:gd name="connsiteX92" fmla="*/ 3194050 w 5619750"/>
                <a:gd name="connsiteY92" fmla="*/ 2178050 h 3892550"/>
                <a:gd name="connsiteX93" fmla="*/ 3276600 w 5619750"/>
                <a:gd name="connsiteY93" fmla="*/ 2133600 h 3892550"/>
                <a:gd name="connsiteX94" fmla="*/ 3308350 w 5619750"/>
                <a:gd name="connsiteY94" fmla="*/ 2127250 h 3892550"/>
                <a:gd name="connsiteX95" fmla="*/ 3327400 w 5619750"/>
                <a:gd name="connsiteY95" fmla="*/ 2114550 h 3892550"/>
                <a:gd name="connsiteX96" fmla="*/ 3384550 w 5619750"/>
                <a:gd name="connsiteY96" fmla="*/ 2089150 h 3892550"/>
                <a:gd name="connsiteX97" fmla="*/ 3422650 w 5619750"/>
                <a:gd name="connsiteY97" fmla="*/ 2076450 h 3892550"/>
                <a:gd name="connsiteX98" fmla="*/ 3524250 w 5619750"/>
                <a:gd name="connsiteY98" fmla="*/ 2012950 h 3892550"/>
                <a:gd name="connsiteX99" fmla="*/ 3594100 w 5619750"/>
                <a:gd name="connsiteY99" fmla="*/ 1968500 h 3892550"/>
                <a:gd name="connsiteX100" fmla="*/ 3619500 w 5619750"/>
                <a:gd name="connsiteY100" fmla="*/ 1949450 h 3892550"/>
                <a:gd name="connsiteX101" fmla="*/ 3676650 w 5619750"/>
                <a:gd name="connsiteY101" fmla="*/ 1917700 h 3892550"/>
                <a:gd name="connsiteX102" fmla="*/ 3702050 w 5619750"/>
                <a:gd name="connsiteY102" fmla="*/ 1892300 h 3892550"/>
                <a:gd name="connsiteX103" fmla="*/ 3746500 w 5619750"/>
                <a:gd name="connsiteY103" fmla="*/ 1873250 h 3892550"/>
                <a:gd name="connsiteX104" fmla="*/ 3784600 w 5619750"/>
                <a:gd name="connsiteY104" fmla="*/ 1847850 h 3892550"/>
                <a:gd name="connsiteX105" fmla="*/ 3810000 w 5619750"/>
                <a:gd name="connsiteY105" fmla="*/ 1835150 h 3892550"/>
                <a:gd name="connsiteX106" fmla="*/ 3848100 w 5619750"/>
                <a:gd name="connsiteY106" fmla="*/ 1809750 h 3892550"/>
                <a:gd name="connsiteX107" fmla="*/ 3987800 w 5619750"/>
                <a:gd name="connsiteY107" fmla="*/ 1733550 h 3892550"/>
                <a:gd name="connsiteX108" fmla="*/ 4121150 w 5619750"/>
                <a:gd name="connsiteY108" fmla="*/ 1638300 h 3892550"/>
                <a:gd name="connsiteX109" fmla="*/ 4197350 w 5619750"/>
                <a:gd name="connsiteY109" fmla="*/ 1593850 h 3892550"/>
                <a:gd name="connsiteX110" fmla="*/ 4248150 w 5619750"/>
                <a:gd name="connsiteY110" fmla="*/ 1574800 h 3892550"/>
                <a:gd name="connsiteX111" fmla="*/ 4375150 w 5619750"/>
                <a:gd name="connsiteY111" fmla="*/ 1498600 h 3892550"/>
                <a:gd name="connsiteX112" fmla="*/ 4495800 w 5619750"/>
                <a:gd name="connsiteY112" fmla="*/ 1447800 h 3892550"/>
                <a:gd name="connsiteX113" fmla="*/ 4514850 w 5619750"/>
                <a:gd name="connsiteY113" fmla="*/ 1441450 h 3892550"/>
                <a:gd name="connsiteX114" fmla="*/ 4813300 w 5619750"/>
                <a:gd name="connsiteY114" fmla="*/ 1460500 h 3892550"/>
                <a:gd name="connsiteX115" fmla="*/ 4851400 w 5619750"/>
                <a:gd name="connsiteY115" fmla="*/ 1466850 h 3892550"/>
                <a:gd name="connsiteX116" fmla="*/ 4876800 w 5619750"/>
                <a:gd name="connsiteY116" fmla="*/ 1479550 h 3892550"/>
                <a:gd name="connsiteX117" fmla="*/ 4914900 w 5619750"/>
                <a:gd name="connsiteY117" fmla="*/ 1492250 h 3892550"/>
                <a:gd name="connsiteX118" fmla="*/ 5035550 w 5619750"/>
                <a:gd name="connsiteY118" fmla="*/ 1524000 h 3892550"/>
                <a:gd name="connsiteX119" fmla="*/ 5086350 w 5619750"/>
                <a:gd name="connsiteY119" fmla="*/ 1530350 h 3892550"/>
                <a:gd name="connsiteX120" fmla="*/ 5226050 w 5619750"/>
                <a:gd name="connsiteY120" fmla="*/ 1524000 h 3892550"/>
                <a:gd name="connsiteX121" fmla="*/ 5295900 w 5619750"/>
                <a:gd name="connsiteY121" fmla="*/ 1498600 h 3892550"/>
                <a:gd name="connsiteX122" fmla="*/ 5372100 w 5619750"/>
                <a:gd name="connsiteY122" fmla="*/ 1454150 h 3892550"/>
                <a:gd name="connsiteX123" fmla="*/ 5422900 w 5619750"/>
                <a:gd name="connsiteY123" fmla="*/ 1422400 h 3892550"/>
                <a:gd name="connsiteX124" fmla="*/ 5480050 w 5619750"/>
                <a:gd name="connsiteY124" fmla="*/ 1358900 h 3892550"/>
                <a:gd name="connsiteX125" fmla="*/ 5499100 w 5619750"/>
                <a:gd name="connsiteY125" fmla="*/ 1327150 h 3892550"/>
                <a:gd name="connsiteX126" fmla="*/ 5505450 w 5619750"/>
                <a:gd name="connsiteY126" fmla="*/ 1301750 h 3892550"/>
                <a:gd name="connsiteX127" fmla="*/ 5524500 w 5619750"/>
                <a:gd name="connsiteY127" fmla="*/ 1250950 h 3892550"/>
                <a:gd name="connsiteX128" fmla="*/ 5537200 w 5619750"/>
                <a:gd name="connsiteY128" fmla="*/ 1193800 h 3892550"/>
                <a:gd name="connsiteX129" fmla="*/ 5549900 w 5619750"/>
                <a:gd name="connsiteY129" fmla="*/ 1155700 h 3892550"/>
                <a:gd name="connsiteX130" fmla="*/ 5562600 w 5619750"/>
                <a:gd name="connsiteY130" fmla="*/ 1092200 h 3892550"/>
                <a:gd name="connsiteX131" fmla="*/ 5568950 w 5619750"/>
                <a:gd name="connsiteY131" fmla="*/ 1016000 h 3892550"/>
                <a:gd name="connsiteX132" fmla="*/ 5581650 w 5619750"/>
                <a:gd name="connsiteY132" fmla="*/ 863600 h 3892550"/>
                <a:gd name="connsiteX133" fmla="*/ 5600700 w 5619750"/>
                <a:gd name="connsiteY133" fmla="*/ 793750 h 3892550"/>
                <a:gd name="connsiteX134" fmla="*/ 5607050 w 5619750"/>
                <a:gd name="connsiteY134" fmla="*/ 736600 h 3892550"/>
                <a:gd name="connsiteX135" fmla="*/ 5619750 w 5619750"/>
                <a:gd name="connsiteY135" fmla="*/ 660400 h 3892550"/>
                <a:gd name="connsiteX136" fmla="*/ 5607050 w 5619750"/>
                <a:gd name="connsiteY136" fmla="*/ 577850 h 3892550"/>
                <a:gd name="connsiteX137" fmla="*/ 5575300 w 5619750"/>
                <a:gd name="connsiteY137" fmla="*/ 533400 h 3892550"/>
                <a:gd name="connsiteX138" fmla="*/ 5543550 w 5619750"/>
                <a:gd name="connsiteY138" fmla="*/ 495300 h 3892550"/>
                <a:gd name="connsiteX139" fmla="*/ 5505450 w 5619750"/>
                <a:gd name="connsiteY139" fmla="*/ 438150 h 3892550"/>
                <a:gd name="connsiteX140" fmla="*/ 5486400 w 5619750"/>
                <a:gd name="connsiteY140" fmla="*/ 412750 h 3892550"/>
                <a:gd name="connsiteX141" fmla="*/ 5454650 w 5619750"/>
                <a:gd name="connsiteY141" fmla="*/ 368300 h 3892550"/>
                <a:gd name="connsiteX142" fmla="*/ 5429250 w 5619750"/>
                <a:gd name="connsiteY142" fmla="*/ 342900 h 3892550"/>
                <a:gd name="connsiteX143" fmla="*/ 5397500 w 5619750"/>
                <a:gd name="connsiteY143" fmla="*/ 292100 h 3892550"/>
                <a:gd name="connsiteX144" fmla="*/ 5372100 w 5619750"/>
                <a:gd name="connsiteY144" fmla="*/ 260350 h 3892550"/>
                <a:gd name="connsiteX145" fmla="*/ 5359400 w 5619750"/>
                <a:gd name="connsiteY145" fmla="*/ 241300 h 3892550"/>
                <a:gd name="connsiteX146" fmla="*/ 5340350 w 5619750"/>
                <a:gd name="connsiteY146" fmla="*/ 222250 h 3892550"/>
                <a:gd name="connsiteX147" fmla="*/ 5295900 w 5619750"/>
                <a:gd name="connsiteY147" fmla="*/ 158750 h 3892550"/>
                <a:gd name="connsiteX148" fmla="*/ 5289550 w 5619750"/>
                <a:gd name="connsiteY148" fmla="*/ 133350 h 3892550"/>
                <a:gd name="connsiteX149" fmla="*/ 5232400 w 5619750"/>
                <a:gd name="connsiteY149" fmla="*/ 88900 h 3892550"/>
                <a:gd name="connsiteX150" fmla="*/ 5181600 w 5619750"/>
                <a:gd name="connsiteY150" fmla="*/ 63500 h 3892550"/>
                <a:gd name="connsiteX151" fmla="*/ 5035550 w 5619750"/>
                <a:gd name="connsiteY151" fmla="*/ 12700 h 3892550"/>
                <a:gd name="connsiteX152" fmla="*/ 4978400 w 5619750"/>
                <a:gd name="connsiteY152" fmla="*/ 0 h 3892550"/>
                <a:gd name="connsiteX153" fmla="*/ 4794250 w 5619750"/>
                <a:gd name="connsiteY153" fmla="*/ 6350 h 3892550"/>
                <a:gd name="connsiteX154" fmla="*/ 4762500 w 5619750"/>
                <a:gd name="connsiteY154" fmla="*/ 19050 h 3892550"/>
                <a:gd name="connsiteX155" fmla="*/ 4724400 w 5619750"/>
                <a:gd name="connsiteY155" fmla="*/ 25400 h 3892550"/>
                <a:gd name="connsiteX156" fmla="*/ 4673600 w 5619750"/>
                <a:gd name="connsiteY156" fmla="*/ 69850 h 3892550"/>
                <a:gd name="connsiteX157" fmla="*/ 4641850 w 5619750"/>
                <a:gd name="connsiteY157" fmla="*/ 95250 h 3892550"/>
                <a:gd name="connsiteX158" fmla="*/ 4597400 w 5619750"/>
                <a:gd name="connsiteY158" fmla="*/ 152400 h 3892550"/>
                <a:gd name="connsiteX159" fmla="*/ 4552950 w 5619750"/>
                <a:gd name="connsiteY159" fmla="*/ 184150 h 3892550"/>
                <a:gd name="connsiteX160" fmla="*/ 4540250 w 5619750"/>
                <a:gd name="connsiteY160" fmla="*/ 203200 h 3892550"/>
                <a:gd name="connsiteX161" fmla="*/ 4514850 w 5619750"/>
                <a:gd name="connsiteY161" fmla="*/ 222250 h 3892550"/>
                <a:gd name="connsiteX162" fmla="*/ 4445000 w 5619750"/>
                <a:gd name="connsiteY162" fmla="*/ 292100 h 3892550"/>
                <a:gd name="connsiteX163" fmla="*/ 4406900 w 5619750"/>
                <a:gd name="connsiteY163" fmla="*/ 330200 h 3892550"/>
                <a:gd name="connsiteX164" fmla="*/ 4356100 w 5619750"/>
                <a:gd name="connsiteY164" fmla="*/ 400050 h 3892550"/>
                <a:gd name="connsiteX165" fmla="*/ 4330700 w 5619750"/>
                <a:gd name="connsiteY165" fmla="*/ 431800 h 3892550"/>
                <a:gd name="connsiteX166" fmla="*/ 4305300 w 5619750"/>
                <a:gd name="connsiteY166" fmla="*/ 457200 h 3892550"/>
                <a:gd name="connsiteX167" fmla="*/ 4273550 w 5619750"/>
                <a:gd name="connsiteY167" fmla="*/ 501650 h 3892550"/>
                <a:gd name="connsiteX168" fmla="*/ 4222750 w 5619750"/>
                <a:gd name="connsiteY168" fmla="*/ 552450 h 3892550"/>
                <a:gd name="connsiteX169" fmla="*/ 4197350 w 5619750"/>
                <a:gd name="connsiteY169" fmla="*/ 584200 h 3892550"/>
                <a:gd name="connsiteX170" fmla="*/ 4178300 w 5619750"/>
                <a:gd name="connsiteY170" fmla="*/ 615950 h 3892550"/>
                <a:gd name="connsiteX171" fmla="*/ 4152900 w 5619750"/>
                <a:gd name="connsiteY171" fmla="*/ 635000 h 3892550"/>
                <a:gd name="connsiteX172" fmla="*/ 4114800 w 5619750"/>
                <a:gd name="connsiteY172" fmla="*/ 704850 h 3892550"/>
                <a:gd name="connsiteX173" fmla="*/ 4095750 w 5619750"/>
                <a:gd name="connsiteY173" fmla="*/ 742950 h 3892550"/>
                <a:gd name="connsiteX174" fmla="*/ 4076700 w 5619750"/>
                <a:gd name="connsiteY174" fmla="*/ 774700 h 3892550"/>
                <a:gd name="connsiteX175" fmla="*/ 4064000 w 5619750"/>
                <a:gd name="connsiteY175" fmla="*/ 800100 h 3892550"/>
                <a:gd name="connsiteX176" fmla="*/ 4051300 w 5619750"/>
                <a:gd name="connsiteY176" fmla="*/ 819150 h 3892550"/>
                <a:gd name="connsiteX177" fmla="*/ 4038600 w 5619750"/>
                <a:gd name="connsiteY177" fmla="*/ 844550 h 3892550"/>
                <a:gd name="connsiteX178" fmla="*/ 4019550 w 5619750"/>
                <a:gd name="connsiteY178" fmla="*/ 857250 h 3892550"/>
                <a:gd name="connsiteX179" fmla="*/ 3975100 w 5619750"/>
                <a:gd name="connsiteY179" fmla="*/ 895350 h 3892550"/>
                <a:gd name="connsiteX180" fmla="*/ 3917950 w 5619750"/>
                <a:gd name="connsiteY180" fmla="*/ 927100 h 3892550"/>
                <a:gd name="connsiteX181" fmla="*/ 3879850 w 5619750"/>
                <a:gd name="connsiteY181" fmla="*/ 946150 h 3892550"/>
                <a:gd name="connsiteX182" fmla="*/ 3860800 w 5619750"/>
                <a:gd name="connsiteY182" fmla="*/ 965200 h 3892550"/>
                <a:gd name="connsiteX183" fmla="*/ 3797300 w 5619750"/>
                <a:gd name="connsiteY183" fmla="*/ 990600 h 3892550"/>
                <a:gd name="connsiteX184" fmla="*/ 3771900 w 5619750"/>
                <a:gd name="connsiteY184" fmla="*/ 1003300 h 3892550"/>
                <a:gd name="connsiteX185" fmla="*/ 3721100 w 5619750"/>
                <a:gd name="connsiteY185" fmla="*/ 1041400 h 3892550"/>
                <a:gd name="connsiteX186" fmla="*/ 3689350 w 5619750"/>
                <a:gd name="connsiteY186" fmla="*/ 1073150 h 3892550"/>
                <a:gd name="connsiteX187" fmla="*/ 3651250 w 5619750"/>
                <a:gd name="connsiteY187" fmla="*/ 1123950 h 3892550"/>
                <a:gd name="connsiteX188" fmla="*/ 3638550 w 5619750"/>
                <a:gd name="connsiteY188" fmla="*/ 1143000 h 3892550"/>
                <a:gd name="connsiteX189" fmla="*/ 3613150 w 5619750"/>
                <a:gd name="connsiteY189" fmla="*/ 1162050 h 3892550"/>
                <a:gd name="connsiteX190" fmla="*/ 3562350 w 5619750"/>
                <a:gd name="connsiteY190" fmla="*/ 1231900 h 3892550"/>
                <a:gd name="connsiteX191" fmla="*/ 3543300 w 5619750"/>
                <a:gd name="connsiteY191" fmla="*/ 1238250 h 3892550"/>
                <a:gd name="connsiteX192" fmla="*/ 3511550 w 5619750"/>
                <a:gd name="connsiteY192" fmla="*/ 1270000 h 3892550"/>
                <a:gd name="connsiteX193" fmla="*/ 3448050 w 5619750"/>
                <a:gd name="connsiteY193" fmla="*/ 1314450 h 3892550"/>
                <a:gd name="connsiteX194" fmla="*/ 3416300 w 5619750"/>
                <a:gd name="connsiteY194" fmla="*/ 1327150 h 3892550"/>
                <a:gd name="connsiteX195" fmla="*/ 3384550 w 5619750"/>
                <a:gd name="connsiteY195" fmla="*/ 1352550 h 3892550"/>
                <a:gd name="connsiteX196" fmla="*/ 3333750 w 5619750"/>
                <a:gd name="connsiteY196" fmla="*/ 1377950 h 3892550"/>
                <a:gd name="connsiteX197" fmla="*/ 3308350 w 5619750"/>
                <a:gd name="connsiteY197" fmla="*/ 1403350 h 3892550"/>
                <a:gd name="connsiteX198" fmla="*/ 3276600 w 5619750"/>
                <a:gd name="connsiteY198" fmla="*/ 1409700 h 3892550"/>
                <a:gd name="connsiteX199" fmla="*/ 3213100 w 5619750"/>
                <a:gd name="connsiteY199" fmla="*/ 1435100 h 3892550"/>
                <a:gd name="connsiteX200" fmla="*/ 3168650 w 5619750"/>
                <a:gd name="connsiteY200" fmla="*/ 1447800 h 3892550"/>
                <a:gd name="connsiteX201" fmla="*/ 3143250 w 5619750"/>
                <a:gd name="connsiteY201" fmla="*/ 1460500 h 3892550"/>
                <a:gd name="connsiteX202" fmla="*/ 3124200 w 5619750"/>
                <a:gd name="connsiteY202" fmla="*/ 1466850 h 3892550"/>
                <a:gd name="connsiteX203" fmla="*/ 3073400 w 5619750"/>
                <a:gd name="connsiteY203" fmla="*/ 1492250 h 3892550"/>
                <a:gd name="connsiteX204" fmla="*/ 3028950 w 5619750"/>
                <a:gd name="connsiteY204" fmla="*/ 1517650 h 3892550"/>
                <a:gd name="connsiteX205" fmla="*/ 3009900 w 5619750"/>
                <a:gd name="connsiteY205" fmla="*/ 1536700 h 3892550"/>
                <a:gd name="connsiteX206" fmla="*/ 2959100 w 5619750"/>
                <a:gd name="connsiteY206" fmla="*/ 1549400 h 3892550"/>
                <a:gd name="connsiteX207" fmla="*/ 2882900 w 5619750"/>
                <a:gd name="connsiteY207" fmla="*/ 1581150 h 3892550"/>
                <a:gd name="connsiteX208" fmla="*/ 2794000 w 5619750"/>
                <a:gd name="connsiteY208" fmla="*/ 1600200 h 3892550"/>
                <a:gd name="connsiteX209" fmla="*/ 2762250 w 5619750"/>
                <a:gd name="connsiteY209" fmla="*/ 1612900 h 3892550"/>
                <a:gd name="connsiteX210" fmla="*/ 2705100 w 5619750"/>
                <a:gd name="connsiteY210" fmla="*/ 1625600 h 3892550"/>
                <a:gd name="connsiteX211" fmla="*/ 2679700 w 5619750"/>
                <a:gd name="connsiteY211" fmla="*/ 1638300 h 3892550"/>
                <a:gd name="connsiteX212" fmla="*/ 2641600 w 5619750"/>
                <a:gd name="connsiteY212" fmla="*/ 1651000 h 3892550"/>
                <a:gd name="connsiteX213" fmla="*/ 2609850 w 5619750"/>
                <a:gd name="connsiteY213" fmla="*/ 1670050 h 3892550"/>
                <a:gd name="connsiteX214" fmla="*/ 2578100 w 5619750"/>
                <a:gd name="connsiteY214" fmla="*/ 1682750 h 3892550"/>
                <a:gd name="connsiteX215" fmla="*/ 2527300 w 5619750"/>
                <a:gd name="connsiteY215" fmla="*/ 1714500 h 3892550"/>
                <a:gd name="connsiteX216" fmla="*/ 2438400 w 5619750"/>
                <a:gd name="connsiteY216" fmla="*/ 1752600 h 3892550"/>
                <a:gd name="connsiteX217" fmla="*/ 2400300 w 5619750"/>
                <a:gd name="connsiteY217" fmla="*/ 1771650 h 3892550"/>
                <a:gd name="connsiteX218" fmla="*/ 2362200 w 5619750"/>
                <a:gd name="connsiteY218" fmla="*/ 1784350 h 3892550"/>
                <a:gd name="connsiteX219" fmla="*/ 2336800 w 5619750"/>
                <a:gd name="connsiteY219" fmla="*/ 1797050 h 3892550"/>
                <a:gd name="connsiteX220" fmla="*/ 2292350 w 5619750"/>
                <a:gd name="connsiteY220" fmla="*/ 1816100 h 3892550"/>
                <a:gd name="connsiteX221" fmla="*/ 2273300 w 5619750"/>
                <a:gd name="connsiteY221" fmla="*/ 1828800 h 3892550"/>
                <a:gd name="connsiteX222" fmla="*/ 2241550 w 5619750"/>
                <a:gd name="connsiteY222" fmla="*/ 1841500 h 3892550"/>
                <a:gd name="connsiteX223" fmla="*/ 2209800 w 5619750"/>
                <a:gd name="connsiteY223" fmla="*/ 1860550 h 3892550"/>
                <a:gd name="connsiteX224" fmla="*/ 2171700 w 5619750"/>
                <a:gd name="connsiteY224" fmla="*/ 1873250 h 3892550"/>
                <a:gd name="connsiteX225" fmla="*/ 2127250 w 5619750"/>
                <a:gd name="connsiteY225" fmla="*/ 1885950 h 3892550"/>
                <a:gd name="connsiteX226" fmla="*/ 2108200 w 5619750"/>
                <a:gd name="connsiteY226" fmla="*/ 1898650 h 3892550"/>
                <a:gd name="connsiteX227" fmla="*/ 2076450 w 5619750"/>
                <a:gd name="connsiteY227" fmla="*/ 1905000 h 3892550"/>
                <a:gd name="connsiteX228" fmla="*/ 2032000 w 5619750"/>
                <a:gd name="connsiteY228" fmla="*/ 1917700 h 3892550"/>
                <a:gd name="connsiteX229" fmla="*/ 2006600 w 5619750"/>
                <a:gd name="connsiteY229" fmla="*/ 1936750 h 3892550"/>
                <a:gd name="connsiteX230" fmla="*/ 1981200 w 5619750"/>
                <a:gd name="connsiteY230" fmla="*/ 1943100 h 3892550"/>
                <a:gd name="connsiteX231" fmla="*/ 1962150 w 5619750"/>
                <a:gd name="connsiteY231" fmla="*/ 1962150 h 3892550"/>
                <a:gd name="connsiteX232" fmla="*/ 1924050 w 5619750"/>
                <a:gd name="connsiteY232" fmla="*/ 1981200 h 3892550"/>
                <a:gd name="connsiteX233" fmla="*/ 1892300 w 5619750"/>
                <a:gd name="connsiteY233" fmla="*/ 2012950 h 3892550"/>
                <a:gd name="connsiteX234" fmla="*/ 1841500 w 5619750"/>
                <a:gd name="connsiteY234" fmla="*/ 2044700 h 3892550"/>
                <a:gd name="connsiteX235" fmla="*/ 1822450 w 5619750"/>
                <a:gd name="connsiteY235" fmla="*/ 2070100 h 3892550"/>
                <a:gd name="connsiteX236" fmla="*/ 1765300 w 5619750"/>
                <a:gd name="connsiteY236" fmla="*/ 2114550 h 3892550"/>
                <a:gd name="connsiteX237" fmla="*/ 1727200 w 5619750"/>
                <a:gd name="connsiteY237" fmla="*/ 2139950 h 3892550"/>
                <a:gd name="connsiteX238" fmla="*/ 1701800 w 5619750"/>
                <a:gd name="connsiteY238" fmla="*/ 2178050 h 3892550"/>
                <a:gd name="connsiteX239" fmla="*/ 1638300 w 5619750"/>
                <a:gd name="connsiteY239" fmla="*/ 2228850 h 3892550"/>
                <a:gd name="connsiteX240" fmla="*/ 1600200 w 5619750"/>
                <a:gd name="connsiteY240" fmla="*/ 2254250 h 3892550"/>
                <a:gd name="connsiteX241" fmla="*/ 1581150 w 5619750"/>
                <a:gd name="connsiteY241" fmla="*/ 2260600 h 3892550"/>
                <a:gd name="connsiteX242" fmla="*/ 1562100 w 5619750"/>
                <a:gd name="connsiteY242" fmla="*/ 2273300 h 3892550"/>
                <a:gd name="connsiteX243" fmla="*/ 1498600 w 5619750"/>
                <a:gd name="connsiteY243" fmla="*/ 2292350 h 3892550"/>
                <a:gd name="connsiteX244" fmla="*/ 1428750 w 5619750"/>
                <a:gd name="connsiteY244" fmla="*/ 2311400 h 3892550"/>
                <a:gd name="connsiteX245" fmla="*/ 1352550 w 5619750"/>
                <a:gd name="connsiteY245" fmla="*/ 2349500 h 3892550"/>
                <a:gd name="connsiteX246" fmla="*/ 1314450 w 5619750"/>
                <a:gd name="connsiteY246" fmla="*/ 2362200 h 3892550"/>
                <a:gd name="connsiteX247" fmla="*/ 1295400 w 5619750"/>
                <a:gd name="connsiteY247" fmla="*/ 2374900 h 3892550"/>
                <a:gd name="connsiteX248" fmla="*/ 1276350 w 5619750"/>
                <a:gd name="connsiteY248" fmla="*/ 2381250 h 3892550"/>
                <a:gd name="connsiteX249" fmla="*/ 1250950 w 5619750"/>
                <a:gd name="connsiteY249" fmla="*/ 2393950 h 3892550"/>
                <a:gd name="connsiteX250" fmla="*/ 1212850 w 5619750"/>
                <a:gd name="connsiteY250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158750 w 5619750"/>
                <a:gd name="connsiteY22" fmla="*/ 3168650 h 3892550"/>
                <a:gd name="connsiteX23" fmla="*/ 139700 w 5619750"/>
                <a:gd name="connsiteY23" fmla="*/ 3206750 h 3892550"/>
                <a:gd name="connsiteX24" fmla="*/ 107950 w 5619750"/>
                <a:gd name="connsiteY24" fmla="*/ 3244850 h 3892550"/>
                <a:gd name="connsiteX25" fmla="*/ 57150 w 5619750"/>
                <a:gd name="connsiteY25" fmla="*/ 3333750 h 3892550"/>
                <a:gd name="connsiteX26" fmla="*/ 31750 w 5619750"/>
                <a:gd name="connsiteY26" fmla="*/ 3441700 h 3892550"/>
                <a:gd name="connsiteX27" fmla="*/ 0 w 5619750"/>
                <a:gd name="connsiteY27" fmla="*/ 3575050 h 3892550"/>
                <a:gd name="connsiteX28" fmla="*/ 19050 w 5619750"/>
                <a:gd name="connsiteY28" fmla="*/ 3727450 h 3892550"/>
                <a:gd name="connsiteX29" fmla="*/ 31750 w 5619750"/>
                <a:gd name="connsiteY29" fmla="*/ 3759200 h 3892550"/>
                <a:gd name="connsiteX30" fmla="*/ 57150 w 5619750"/>
                <a:gd name="connsiteY30" fmla="*/ 3778250 h 3892550"/>
                <a:gd name="connsiteX31" fmla="*/ 152400 w 5619750"/>
                <a:gd name="connsiteY31" fmla="*/ 3854450 h 3892550"/>
                <a:gd name="connsiteX32" fmla="*/ 152400 w 5619750"/>
                <a:gd name="connsiteY32" fmla="*/ 3854450 h 3892550"/>
                <a:gd name="connsiteX33" fmla="*/ 177800 w 5619750"/>
                <a:gd name="connsiteY33" fmla="*/ 3873500 h 3892550"/>
                <a:gd name="connsiteX34" fmla="*/ 304800 w 5619750"/>
                <a:gd name="connsiteY34" fmla="*/ 3892550 h 3892550"/>
                <a:gd name="connsiteX35" fmla="*/ 425450 w 5619750"/>
                <a:gd name="connsiteY35" fmla="*/ 3886200 h 3892550"/>
                <a:gd name="connsiteX36" fmla="*/ 476250 w 5619750"/>
                <a:gd name="connsiteY36" fmla="*/ 3873500 h 3892550"/>
                <a:gd name="connsiteX37" fmla="*/ 527050 w 5619750"/>
                <a:gd name="connsiteY37" fmla="*/ 3867150 h 3892550"/>
                <a:gd name="connsiteX38" fmla="*/ 647700 w 5619750"/>
                <a:gd name="connsiteY38" fmla="*/ 3854450 h 3892550"/>
                <a:gd name="connsiteX39" fmla="*/ 711200 w 5619750"/>
                <a:gd name="connsiteY39" fmla="*/ 3835400 h 3892550"/>
                <a:gd name="connsiteX40" fmla="*/ 749300 w 5619750"/>
                <a:gd name="connsiteY40" fmla="*/ 3829050 h 3892550"/>
                <a:gd name="connsiteX41" fmla="*/ 819150 w 5619750"/>
                <a:gd name="connsiteY41" fmla="*/ 3810000 h 3892550"/>
                <a:gd name="connsiteX42" fmla="*/ 895350 w 5619750"/>
                <a:gd name="connsiteY42" fmla="*/ 3778250 h 3892550"/>
                <a:gd name="connsiteX43" fmla="*/ 990600 w 5619750"/>
                <a:gd name="connsiteY43" fmla="*/ 3746500 h 3892550"/>
                <a:gd name="connsiteX44" fmla="*/ 1079500 w 5619750"/>
                <a:gd name="connsiteY44" fmla="*/ 3714750 h 3892550"/>
                <a:gd name="connsiteX45" fmla="*/ 1130300 w 5619750"/>
                <a:gd name="connsiteY45" fmla="*/ 3702050 h 3892550"/>
                <a:gd name="connsiteX46" fmla="*/ 1238250 w 5619750"/>
                <a:gd name="connsiteY46" fmla="*/ 3695700 h 3892550"/>
                <a:gd name="connsiteX47" fmla="*/ 1282700 w 5619750"/>
                <a:gd name="connsiteY47" fmla="*/ 3683000 h 3892550"/>
                <a:gd name="connsiteX48" fmla="*/ 1327150 w 5619750"/>
                <a:gd name="connsiteY48" fmla="*/ 3676650 h 3892550"/>
                <a:gd name="connsiteX49" fmla="*/ 1384300 w 5619750"/>
                <a:gd name="connsiteY49" fmla="*/ 3657600 h 3892550"/>
                <a:gd name="connsiteX50" fmla="*/ 1460500 w 5619750"/>
                <a:gd name="connsiteY50" fmla="*/ 3638550 h 3892550"/>
                <a:gd name="connsiteX51" fmla="*/ 1524000 w 5619750"/>
                <a:gd name="connsiteY51" fmla="*/ 3594100 h 3892550"/>
                <a:gd name="connsiteX52" fmla="*/ 1581150 w 5619750"/>
                <a:gd name="connsiteY52" fmla="*/ 3568700 h 3892550"/>
                <a:gd name="connsiteX53" fmla="*/ 1644650 w 5619750"/>
                <a:gd name="connsiteY53" fmla="*/ 3536950 h 3892550"/>
                <a:gd name="connsiteX54" fmla="*/ 1682750 w 5619750"/>
                <a:gd name="connsiteY54" fmla="*/ 3524250 h 3892550"/>
                <a:gd name="connsiteX55" fmla="*/ 1739900 w 5619750"/>
                <a:gd name="connsiteY55" fmla="*/ 3492500 h 3892550"/>
                <a:gd name="connsiteX56" fmla="*/ 1778000 w 5619750"/>
                <a:gd name="connsiteY56" fmla="*/ 3467100 h 3892550"/>
                <a:gd name="connsiteX57" fmla="*/ 1809750 w 5619750"/>
                <a:gd name="connsiteY57" fmla="*/ 3454400 h 3892550"/>
                <a:gd name="connsiteX58" fmla="*/ 1854200 w 5619750"/>
                <a:gd name="connsiteY58" fmla="*/ 3441700 h 3892550"/>
                <a:gd name="connsiteX59" fmla="*/ 1892300 w 5619750"/>
                <a:gd name="connsiteY59" fmla="*/ 3429000 h 3892550"/>
                <a:gd name="connsiteX60" fmla="*/ 1917700 w 5619750"/>
                <a:gd name="connsiteY60" fmla="*/ 3422650 h 3892550"/>
                <a:gd name="connsiteX61" fmla="*/ 1993900 w 5619750"/>
                <a:gd name="connsiteY61" fmla="*/ 3390900 h 3892550"/>
                <a:gd name="connsiteX62" fmla="*/ 2044700 w 5619750"/>
                <a:gd name="connsiteY62" fmla="*/ 3365500 h 3892550"/>
                <a:gd name="connsiteX63" fmla="*/ 2139950 w 5619750"/>
                <a:gd name="connsiteY63" fmla="*/ 3308350 h 3892550"/>
                <a:gd name="connsiteX64" fmla="*/ 2286000 w 5619750"/>
                <a:gd name="connsiteY64" fmla="*/ 3244850 h 3892550"/>
                <a:gd name="connsiteX65" fmla="*/ 2330450 w 5619750"/>
                <a:gd name="connsiteY65" fmla="*/ 3225800 h 3892550"/>
                <a:gd name="connsiteX66" fmla="*/ 2438400 w 5619750"/>
                <a:gd name="connsiteY66" fmla="*/ 3143250 h 3892550"/>
                <a:gd name="connsiteX67" fmla="*/ 2463800 w 5619750"/>
                <a:gd name="connsiteY67" fmla="*/ 3117850 h 3892550"/>
                <a:gd name="connsiteX68" fmla="*/ 2501900 w 5619750"/>
                <a:gd name="connsiteY68" fmla="*/ 3092450 h 3892550"/>
                <a:gd name="connsiteX69" fmla="*/ 2520950 w 5619750"/>
                <a:gd name="connsiteY69" fmla="*/ 3048000 h 3892550"/>
                <a:gd name="connsiteX70" fmla="*/ 2540000 w 5619750"/>
                <a:gd name="connsiteY70" fmla="*/ 3028950 h 3892550"/>
                <a:gd name="connsiteX71" fmla="*/ 2546350 w 5619750"/>
                <a:gd name="connsiteY71" fmla="*/ 3003550 h 3892550"/>
                <a:gd name="connsiteX72" fmla="*/ 2565400 w 5619750"/>
                <a:gd name="connsiteY72" fmla="*/ 2971800 h 3892550"/>
                <a:gd name="connsiteX73" fmla="*/ 2597150 w 5619750"/>
                <a:gd name="connsiteY73" fmla="*/ 2927350 h 3892550"/>
                <a:gd name="connsiteX74" fmla="*/ 2622550 w 5619750"/>
                <a:gd name="connsiteY74" fmla="*/ 2882900 h 3892550"/>
                <a:gd name="connsiteX75" fmla="*/ 2635250 w 5619750"/>
                <a:gd name="connsiteY75" fmla="*/ 2863850 h 3892550"/>
                <a:gd name="connsiteX76" fmla="*/ 2641600 w 5619750"/>
                <a:gd name="connsiteY76" fmla="*/ 2838450 h 3892550"/>
                <a:gd name="connsiteX77" fmla="*/ 2667000 w 5619750"/>
                <a:gd name="connsiteY77" fmla="*/ 2762250 h 3892550"/>
                <a:gd name="connsiteX78" fmla="*/ 2686050 w 5619750"/>
                <a:gd name="connsiteY78" fmla="*/ 2705100 h 3892550"/>
                <a:gd name="connsiteX79" fmla="*/ 2698750 w 5619750"/>
                <a:gd name="connsiteY79" fmla="*/ 2673350 h 3892550"/>
                <a:gd name="connsiteX80" fmla="*/ 2711450 w 5619750"/>
                <a:gd name="connsiteY80" fmla="*/ 2635250 h 3892550"/>
                <a:gd name="connsiteX81" fmla="*/ 2736850 w 5619750"/>
                <a:gd name="connsiteY81" fmla="*/ 2584450 h 3892550"/>
                <a:gd name="connsiteX82" fmla="*/ 2755900 w 5619750"/>
                <a:gd name="connsiteY82" fmla="*/ 2540000 h 3892550"/>
                <a:gd name="connsiteX83" fmla="*/ 2876550 w 5619750"/>
                <a:gd name="connsiteY83" fmla="*/ 2419350 h 3892550"/>
                <a:gd name="connsiteX84" fmla="*/ 2940050 w 5619750"/>
                <a:gd name="connsiteY84" fmla="*/ 2362200 h 3892550"/>
                <a:gd name="connsiteX85" fmla="*/ 2978150 w 5619750"/>
                <a:gd name="connsiteY85" fmla="*/ 2324100 h 3892550"/>
                <a:gd name="connsiteX86" fmla="*/ 3003550 w 5619750"/>
                <a:gd name="connsiteY86" fmla="*/ 2305050 h 3892550"/>
                <a:gd name="connsiteX87" fmla="*/ 3022600 w 5619750"/>
                <a:gd name="connsiteY87" fmla="*/ 2292350 h 3892550"/>
                <a:gd name="connsiteX88" fmla="*/ 3054350 w 5619750"/>
                <a:gd name="connsiteY88" fmla="*/ 2266950 h 3892550"/>
                <a:gd name="connsiteX89" fmla="*/ 3136900 w 5619750"/>
                <a:gd name="connsiteY89" fmla="*/ 2216150 h 3892550"/>
                <a:gd name="connsiteX90" fmla="*/ 3168650 w 5619750"/>
                <a:gd name="connsiteY90" fmla="*/ 2190750 h 3892550"/>
                <a:gd name="connsiteX91" fmla="*/ 3194050 w 5619750"/>
                <a:gd name="connsiteY91" fmla="*/ 2178050 h 3892550"/>
                <a:gd name="connsiteX92" fmla="*/ 3276600 w 5619750"/>
                <a:gd name="connsiteY92" fmla="*/ 2133600 h 3892550"/>
                <a:gd name="connsiteX93" fmla="*/ 3308350 w 5619750"/>
                <a:gd name="connsiteY93" fmla="*/ 2127250 h 3892550"/>
                <a:gd name="connsiteX94" fmla="*/ 3327400 w 5619750"/>
                <a:gd name="connsiteY94" fmla="*/ 2114550 h 3892550"/>
                <a:gd name="connsiteX95" fmla="*/ 3384550 w 5619750"/>
                <a:gd name="connsiteY95" fmla="*/ 2089150 h 3892550"/>
                <a:gd name="connsiteX96" fmla="*/ 3422650 w 5619750"/>
                <a:gd name="connsiteY96" fmla="*/ 2076450 h 3892550"/>
                <a:gd name="connsiteX97" fmla="*/ 3524250 w 5619750"/>
                <a:gd name="connsiteY97" fmla="*/ 2012950 h 3892550"/>
                <a:gd name="connsiteX98" fmla="*/ 3594100 w 5619750"/>
                <a:gd name="connsiteY98" fmla="*/ 1968500 h 3892550"/>
                <a:gd name="connsiteX99" fmla="*/ 3619500 w 5619750"/>
                <a:gd name="connsiteY99" fmla="*/ 1949450 h 3892550"/>
                <a:gd name="connsiteX100" fmla="*/ 3676650 w 5619750"/>
                <a:gd name="connsiteY100" fmla="*/ 1917700 h 3892550"/>
                <a:gd name="connsiteX101" fmla="*/ 3702050 w 5619750"/>
                <a:gd name="connsiteY101" fmla="*/ 1892300 h 3892550"/>
                <a:gd name="connsiteX102" fmla="*/ 3746500 w 5619750"/>
                <a:gd name="connsiteY102" fmla="*/ 1873250 h 3892550"/>
                <a:gd name="connsiteX103" fmla="*/ 3784600 w 5619750"/>
                <a:gd name="connsiteY103" fmla="*/ 1847850 h 3892550"/>
                <a:gd name="connsiteX104" fmla="*/ 3810000 w 5619750"/>
                <a:gd name="connsiteY104" fmla="*/ 1835150 h 3892550"/>
                <a:gd name="connsiteX105" fmla="*/ 3848100 w 5619750"/>
                <a:gd name="connsiteY105" fmla="*/ 1809750 h 3892550"/>
                <a:gd name="connsiteX106" fmla="*/ 3987800 w 5619750"/>
                <a:gd name="connsiteY106" fmla="*/ 1733550 h 3892550"/>
                <a:gd name="connsiteX107" fmla="*/ 4121150 w 5619750"/>
                <a:gd name="connsiteY107" fmla="*/ 1638300 h 3892550"/>
                <a:gd name="connsiteX108" fmla="*/ 4197350 w 5619750"/>
                <a:gd name="connsiteY108" fmla="*/ 1593850 h 3892550"/>
                <a:gd name="connsiteX109" fmla="*/ 4248150 w 5619750"/>
                <a:gd name="connsiteY109" fmla="*/ 1574800 h 3892550"/>
                <a:gd name="connsiteX110" fmla="*/ 4375150 w 5619750"/>
                <a:gd name="connsiteY110" fmla="*/ 1498600 h 3892550"/>
                <a:gd name="connsiteX111" fmla="*/ 4495800 w 5619750"/>
                <a:gd name="connsiteY111" fmla="*/ 1447800 h 3892550"/>
                <a:gd name="connsiteX112" fmla="*/ 4514850 w 5619750"/>
                <a:gd name="connsiteY112" fmla="*/ 1441450 h 3892550"/>
                <a:gd name="connsiteX113" fmla="*/ 4813300 w 5619750"/>
                <a:gd name="connsiteY113" fmla="*/ 1460500 h 3892550"/>
                <a:gd name="connsiteX114" fmla="*/ 4851400 w 5619750"/>
                <a:gd name="connsiteY114" fmla="*/ 1466850 h 3892550"/>
                <a:gd name="connsiteX115" fmla="*/ 4876800 w 5619750"/>
                <a:gd name="connsiteY115" fmla="*/ 1479550 h 3892550"/>
                <a:gd name="connsiteX116" fmla="*/ 4914900 w 5619750"/>
                <a:gd name="connsiteY116" fmla="*/ 1492250 h 3892550"/>
                <a:gd name="connsiteX117" fmla="*/ 5035550 w 5619750"/>
                <a:gd name="connsiteY117" fmla="*/ 1524000 h 3892550"/>
                <a:gd name="connsiteX118" fmla="*/ 5086350 w 5619750"/>
                <a:gd name="connsiteY118" fmla="*/ 1530350 h 3892550"/>
                <a:gd name="connsiteX119" fmla="*/ 5226050 w 5619750"/>
                <a:gd name="connsiteY119" fmla="*/ 1524000 h 3892550"/>
                <a:gd name="connsiteX120" fmla="*/ 5295900 w 5619750"/>
                <a:gd name="connsiteY120" fmla="*/ 1498600 h 3892550"/>
                <a:gd name="connsiteX121" fmla="*/ 5372100 w 5619750"/>
                <a:gd name="connsiteY121" fmla="*/ 1454150 h 3892550"/>
                <a:gd name="connsiteX122" fmla="*/ 5422900 w 5619750"/>
                <a:gd name="connsiteY122" fmla="*/ 1422400 h 3892550"/>
                <a:gd name="connsiteX123" fmla="*/ 5480050 w 5619750"/>
                <a:gd name="connsiteY123" fmla="*/ 1358900 h 3892550"/>
                <a:gd name="connsiteX124" fmla="*/ 5499100 w 5619750"/>
                <a:gd name="connsiteY124" fmla="*/ 1327150 h 3892550"/>
                <a:gd name="connsiteX125" fmla="*/ 5505450 w 5619750"/>
                <a:gd name="connsiteY125" fmla="*/ 1301750 h 3892550"/>
                <a:gd name="connsiteX126" fmla="*/ 5524500 w 5619750"/>
                <a:gd name="connsiteY126" fmla="*/ 1250950 h 3892550"/>
                <a:gd name="connsiteX127" fmla="*/ 5537200 w 5619750"/>
                <a:gd name="connsiteY127" fmla="*/ 1193800 h 3892550"/>
                <a:gd name="connsiteX128" fmla="*/ 5549900 w 5619750"/>
                <a:gd name="connsiteY128" fmla="*/ 1155700 h 3892550"/>
                <a:gd name="connsiteX129" fmla="*/ 5562600 w 5619750"/>
                <a:gd name="connsiteY129" fmla="*/ 1092200 h 3892550"/>
                <a:gd name="connsiteX130" fmla="*/ 5568950 w 5619750"/>
                <a:gd name="connsiteY130" fmla="*/ 1016000 h 3892550"/>
                <a:gd name="connsiteX131" fmla="*/ 5581650 w 5619750"/>
                <a:gd name="connsiteY131" fmla="*/ 863600 h 3892550"/>
                <a:gd name="connsiteX132" fmla="*/ 5600700 w 5619750"/>
                <a:gd name="connsiteY132" fmla="*/ 793750 h 3892550"/>
                <a:gd name="connsiteX133" fmla="*/ 5607050 w 5619750"/>
                <a:gd name="connsiteY133" fmla="*/ 736600 h 3892550"/>
                <a:gd name="connsiteX134" fmla="*/ 5619750 w 5619750"/>
                <a:gd name="connsiteY134" fmla="*/ 660400 h 3892550"/>
                <a:gd name="connsiteX135" fmla="*/ 5607050 w 5619750"/>
                <a:gd name="connsiteY135" fmla="*/ 577850 h 3892550"/>
                <a:gd name="connsiteX136" fmla="*/ 5575300 w 5619750"/>
                <a:gd name="connsiteY136" fmla="*/ 533400 h 3892550"/>
                <a:gd name="connsiteX137" fmla="*/ 5543550 w 5619750"/>
                <a:gd name="connsiteY137" fmla="*/ 495300 h 3892550"/>
                <a:gd name="connsiteX138" fmla="*/ 5505450 w 5619750"/>
                <a:gd name="connsiteY138" fmla="*/ 438150 h 3892550"/>
                <a:gd name="connsiteX139" fmla="*/ 5486400 w 5619750"/>
                <a:gd name="connsiteY139" fmla="*/ 412750 h 3892550"/>
                <a:gd name="connsiteX140" fmla="*/ 5454650 w 5619750"/>
                <a:gd name="connsiteY140" fmla="*/ 368300 h 3892550"/>
                <a:gd name="connsiteX141" fmla="*/ 5429250 w 5619750"/>
                <a:gd name="connsiteY141" fmla="*/ 342900 h 3892550"/>
                <a:gd name="connsiteX142" fmla="*/ 5397500 w 5619750"/>
                <a:gd name="connsiteY142" fmla="*/ 292100 h 3892550"/>
                <a:gd name="connsiteX143" fmla="*/ 5372100 w 5619750"/>
                <a:gd name="connsiteY143" fmla="*/ 260350 h 3892550"/>
                <a:gd name="connsiteX144" fmla="*/ 5359400 w 5619750"/>
                <a:gd name="connsiteY144" fmla="*/ 241300 h 3892550"/>
                <a:gd name="connsiteX145" fmla="*/ 5340350 w 5619750"/>
                <a:gd name="connsiteY145" fmla="*/ 222250 h 3892550"/>
                <a:gd name="connsiteX146" fmla="*/ 5295900 w 5619750"/>
                <a:gd name="connsiteY146" fmla="*/ 158750 h 3892550"/>
                <a:gd name="connsiteX147" fmla="*/ 5289550 w 5619750"/>
                <a:gd name="connsiteY147" fmla="*/ 133350 h 3892550"/>
                <a:gd name="connsiteX148" fmla="*/ 5232400 w 5619750"/>
                <a:gd name="connsiteY148" fmla="*/ 88900 h 3892550"/>
                <a:gd name="connsiteX149" fmla="*/ 5181600 w 5619750"/>
                <a:gd name="connsiteY149" fmla="*/ 63500 h 3892550"/>
                <a:gd name="connsiteX150" fmla="*/ 5035550 w 5619750"/>
                <a:gd name="connsiteY150" fmla="*/ 12700 h 3892550"/>
                <a:gd name="connsiteX151" fmla="*/ 4978400 w 5619750"/>
                <a:gd name="connsiteY151" fmla="*/ 0 h 3892550"/>
                <a:gd name="connsiteX152" fmla="*/ 4794250 w 5619750"/>
                <a:gd name="connsiteY152" fmla="*/ 6350 h 3892550"/>
                <a:gd name="connsiteX153" fmla="*/ 4762500 w 5619750"/>
                <a:gd name="connsiteY153" fmla="*/ 19050 h 3892550"/>
                <a:gd name="connsiteX154" fmla="*/ 4724400 w 5619750"/>
                <a:gd name="connsiteY154" fmla="*/ 25400 h 3892550"/>
                <a:gd name="connsiteX155" fmla="*/ 4673600 w 5619750"/>
                <a:gd name="connsiteY155" fmla="*/ 69850 h 3892550"/>
                <a:gd name="connsiteX156" fmla="*/ 4641850 w 5619750"/>
                <a:gd name="connsiteY156" fmla="*/ 95250 h 3892550"/>
                <a:gd name="connsiteX157" fmla="*/ 4597400 w 5619750"/>
                <a:gd name="connsiteY157" fmla="*/ 152400 h 3892550"/>
                <a:gd name="connsiteX158" fmla="*/ 4552950 w 5619750"/>
                <a:gd name="connsiteY158" fmla="*/ 184150 h 3892550"/>
                <a:gd name="connsiteX159" fmla="*/ 4540250 w 5619750"/>
                <a:gd name="connsiteY159" fmla="*/ 203200 h 3892550"/>
                <a:gd name="connsiteX160" fmla="*/ 4514850 w 5619750"/>
                <a:gd name="connsiteY160" fmla="*/ 222250 h 3892550"/>
                <a:gd name="connsiteX161" fmla="*/ 4445000 w 5619750"/>
                <a:gd name="connsiteY161" fmla="*/ 292100 h 3892550"/>
                <a:gd name="connsiteX162" fmla="*/ 4406900 w 5619750"/>
                <a:gd name="connsiteY162" fmla="*/ 330200 h 3892550"/>
                <a:gd name="connsiteX163" fmla="*/ 4356100 w 5619750"/>
                <a:gd name="connsiteY163" fmla="*/ 400050 h 3892550"/>
                <a:gd name="connsiteX164" fmla="*/ 4330700 w 5619750"/>
                <a:gd name="connsiteY164" fmla="*/ 431800 h 3892550"/>
                <a:gd name="connsiteX165" fmla="*/ 4305300 w 5619750"/>
                <a:gd name="connsiteY165" fmla="*/ 457200 h 3892550"/>
                <a:gd name="connsiteX166" fmla="*/ 4273550 w 5619750"/>
                <a:gd name="connsiteY166" fmla="*/ 501650 h 3892550"/>
                <a:gd name="connsiteX167" fmla="*/ 4222750 w 5619750"/>
                <a:gd name="connsiteY167" fmla="*/ 552450 h 3892550"/>
                <a:gd name="connsiteX168" fmla="*/ 4197350 w 5619750"/>
                <a:gd name="connsiteY168" fmla="*/ 584200 h 3892550"/>
                <a:gd name="connsiteX169" fmla="*/ 4178300 w 5619750"/>
                <a:gd name="connsiteY169" fmla="*/ 615950 h 3892550"/>
                <a:gd name="connsiteX170" fmla="*/ 4152900 w 5619750"/>
                <a:gd name="connsiteY170" fmla="*/ 635000 h 3892550"/>
                <a:gd name="connsiteX171" fmla="*/ 4114800 w 5619750"/>
                <a:gd name="connsiteY171" fmla="*/ 704850 h 3892550"/>
                <a:gd name="connsiteX172" fmla="*/ 4095750 w 5619750"/>
                <a:gd name="connsiteY172" fmla="*/ 742950 h 3892550"/>
                <a:gd name="connsiteX173" fmla="*/ 4076700 w 5619750"/>
                <a:gd name="connsiteY173" fmla="*/ 774700 h 3892550"/>
                <a:gd name="connsiteX174" fmla="*/ 4064000 w 5619750"/>
                <a:gd name="connsiteY174" fmla="*/ 800100 h 3892550"/>
                <a:gd name="connsiteX175" fmla="*/ 4051300 w 5619750"/>
                <a:gd name="connsiteY175" fmla="*/ 819150 h 3892550"/>
                <a:gd name="connsiteX176" fmla="*/ 4038600 w 5619750"/>
                <a:gd name="connsiteY176" fmla="*/ 844550 h 3892550"/>
                <a:gd name="connsiteX177" fmla="*/ 4019550 w 5619750"/>
                <a:gd name="connsiteY177" fmla="*/ 857250 h 3892550"/>
                <a:gd name="connsiteX178" fmla="*/ 3975100 w 5619750"/>
                <a:gd name="connsiteY178" fmla="*/ 895350 h 3892550"/>
                <a:gd name="connsiteX179" fmla="*/ 3917950 w 5619750"/>
                <a:gd name="connsiteY179" fmla="*/ 927100 h 3892550"/>
                <a:gd name="connsiteX180" fmla="*/ 3879850 w 5619750"/>
                <a:gd name="connsiteY180" fmla="*/ 946150 h 3892550"/>
                <a:gd name="connsiteX181" fmla="*/ 3860800 w 5619750"/>
                <a:gd name="connsiteY181" fmla="*/ 965200 h 3892550"/>
                <a:gd name="connsiteX182" fmla="*/ 3797300 w 5619750"/>
                <a:gd name="connsiteY182" fmla="*/ 990600 h 3892550"/>
                <a:gd name="connsiteX183" fmla="*/ 3771900 w 5619750"/>
                <a:gd name="connsiteY183" fmla="*/ 1003300 h 3892550"/>
                <a:gd name="connsiteX184" fmla="*/ 3721100 w 5619750"/>
                <a:gd name="connsiteY184" fmla="*/ 1041400 h 3892550"/>
                <a:gd name="connsiteX185" fmla="*/ 3689350 w 5619750"/>
                <a:gd name="connsiteY185" fmla="*/ 1073150 h 3892550"/>
                <a:gd name="connsiteX186" fmla="*/ 3651250 w 5619750"/>
                <a:gd name="connsiteY186" fmla="*/ 1123950 h 3892550"/>
                <a:gd name="connsiteX187" fmla="*/ 3638550 w 5619750"/>
                <a:gd name="connsiteY187" fmla="*/ 1143000 h 3892550"/>
                <a:gd name="connsiteX188" fmla="*/ 3613150 w 5619750"/>
                <a:gd name="connsiteY188" fmla="*/ 1162050 h 3892550"/>
                <a:gd name="connsiteX189" fmla="*/ 3562350 w 5619750"/>
                <a:gd name="connsiteY189" fmla="*/ 1231900 h 3892550"/>
                <a:gd name="connsiteX190" fmla="*/ 3543300 w 5619750"/>
                <a:gd name="connsiteY190" fmla="*/ 1238250 h 3892550"/>
                <a:gd name="connsiteX191" fmla="*/ 3511550 w 5619750"/>
                <a:gd name="connsiteY191" fmla="*/ 1270000 h 3892550"/>
                <a:gd name="connsiteX192" fmla="*/ 3448050 w 5619750"/>
                <a:gd name="connsiteY192" fmla="*/ 1314450 h 3892550"/>
                <a:gd name="connsiteX193" fmla="*/ 3416300 w 5619750"/>
                <a:gd name="connsiteY193" fmla="*/ 1327150 h 3892550"/>
                <a:gd name="connsiteX194" fmla="*/ 3384550 w 5619750"/>
                <a:gd name="connsiteY194" fmla="*/ 1352550 h 3892550"/>
                <a:gd name="connsiteX195" fmla="*/ 3333750 w 5619750"/>
                <a:gd name="connsiteY195" fmla="*/ 1377950 h 3892550"/>
                <a:gd name="connsiteX196" fmla="*/ 3308350 w 5619750"/>
                <a:gd name="connsiteY196" fmla="*/ 1403350 h 3892550"/>
                <a:gd name="connsiteX197" fmla="*/ 3276600 w 5619750"/>
                <a:gd name="connsiteY197" fmla="*/ 1409700 h 3892550"/>
                <a:gd name="connsiteX198" fmla="*/ 3213100 w 5619750"/>
                <a:gd name="connsiteY198" fmla="*/ 1435100 h 3892550"/>
                <a:gd name="connsiteX199" fmla="*/ 3168650 w 5619750"/>
                <a:gd name="connsiteY199" fmla="*/ 1447800 h 3892550"/>
                <a:gd name="connsiteX200" fmla="*/ 3143250 w 5619750"/>
                <a:gd name="connsiteY200" fmla="*/ 1460500 h 3892550"/>
                <a:gd name="connsiteX201" fmla="*/ 3124200 w 5619750"/>
                <a:gd name="connsiteY201" fmla="*/ 1466850 h 3892550"/>
                <a:gd name="connsiteX202" fmla="*/ 3073400 w 5619750"/>
                <a:gd name="connsiteY202" fmla="*/ 1492250 h 3892550"/>
                <a:gd name="connsiteX203" fmla="*/ 3028950 w 5619750"/>
                <a:gd name="connsiteY203" fmla="*/ 1517650 h 3892550"/>
                <a:gd name="connsiteX204" fmla="*/ 3009900 w 5619750"/>
                <a:gd name="connsiteY204" fmla="*/ 1536700 h 3892550"/>
                <a:gd name="connsiteX205" fmla="*/ 2959100 w 5619750"/>
                <a:gd name="connsiteY205" fmla="*/ 1549400 h 3892550"/>
                <a:gd name="connsiteX206" fmla="*/ 2882900 w 5619750"/>
                <a:gd name="connsiteY206" fmla="*/ 1581150 h 3892550"/>
                <a:gd name="connsiteX207" fmla="*/ 2794000 w 5619750"/>
                <a:gd name="connsiteY207" fmla="*/ 1600200 h 3892550"/>
                <a:gd name="connsiteX208" fmla="*/ 2762250 w 5619750"/>
                <a:gd name="connsiteY208" fmla="*/ 1612900 h 3892550"/>
                <a:gd name="connsiteX209" fmla="*/ 2705100 w 5619750"/>
                <a:gd name="connsiteY209" fmla="*/ 1625600 h 3892550"/>
                <a:gd name="connsiteX210" fmla="*/ 2679700 w 5619750"/>
                <a:gd name="connsiteY210" fmla="*/ 1638300 h 3892550"/>
                <a:gd name="connsiteX211" fmla="*/ 2641600 w 5619750"/>
                <a:gd name="connsiteY211" fmla="*/ 1651000 h 3892550"/>
                <a:gd name="connsiteX212" fmla="*/ 2609850 w 5619750"/>
                <a:gd name="connsiteY212" fmla="*/ 1670050 h 3892550"/>
                <a:gd name="connsiteX213" fmla="*/ 2578100 w 5619750"/>
                <a:gd name="connsiteY213" fmla="*/ 1682750 h 3892550"/>
                <a:gd name="connsiteX214" fmla="*/ 2527300 w 5619750"/>
                <a:gd name="connsiteY214" fmla="*/ 1714500 h 3892550"/>
                <a:gd name="connsiteX215" fmla="*/ 2438400 w 5619750"/>
                <a:gd name="connsiteY215" fmla="*/ 1752600 h 3892550"/>
                <a:gd name="connsiteX216" fmla="*/ 2400300 w 5619750"/>
                <a:gd name="connsiteY216" fmla="*/ 1771650 h 3892550"/>
                <a:gd name="connsiteX217" fmla="*/ 2362200 w 5619750"/>
                <a:gd name="connsiteY217" fmla="*/ 1784350 h 3892550"/>
                <a:gd name="connsiteX218" fmla="*/ 2336800 w 5619750"/>
                <a:gd name="connsiteY218" fmla="*/ 1797050 h 3892550"/>
                <a:gd name="connsiteX219" fmla="*/ 2292350 w 5619750"/>
                <a:gd name="connsiteY219" fmla="*/ 1816100 h 3892550"/>
                <a:gd name="connsiteX220" fmla="*/ 2273300 w 5619750"/>
                <a:gd name="connsiteY220" fmla="*/ 1828800 h 3892550"/>
                <a:gd name="connsiteX221" fmla="*/ 2241550 w 5619750"/>
                <a:gd name="connsiteY221" fmla="*/ 1841500 h 3892550"/>
                <a:gd name="connsiteX222" fmla="*/ 2209800 w 5619750"/>
                <a:gd name="connsiteY222" fmla="*/ 1860550 h 3892550"/>
                <a:gd name="connsiteX223" fmla="*/ 2171700 w 5619750"/>
                <a:gd name="connsiteY223" fmla="*/ 1873250 h 3892550"/>
                <a:gd name="connsiteX224" fmla="*/ 2127250 w 5619750"/>
                <a:gd name="connsiteY224" fmla="*/ 1885950 h 3892550"/>
                <a:gd name="connsiteX225" fmla="*/ 2108200 w 5619750"/>
                <a:gd name="connsiteY225" fmla="*/ 1898650 h 3892550"/>
                <a:gd name="connsiteX226" fmla="*/ 2076450 w 5619750"/>
                <a:gd name="connsiteY226" fmla="*/ 1905000 h 3892550"/>
                <a:gd name="connsiteX227" fmla="*/ 2032000 w 5619750"/>
                <a:gd name="connsiteY227" fmla="*/ 1917700 h 3892550"/>
                <a:gd name="connsiteX228" fmla="*/ 2006600 w 5619750"/>
                <a:gd name="connsiteY228" fmla="*/ 1936750 h 3892550"/>
                <a:gd name="connsiteX229" fmla="*/ 1981200 w 5619750"/>
                <a:gd name="connsiteY229" fmla="*/ 1943100 h 3892550"/>
                <a:gd name="connsiteX230" fmla="*/ 1962150 w 5619750"/>
                <a:gd name="connsiteY230" fmla="*/ 1962150 h 3892550"/>
                <a:gd name="connsiteX231" fmla="*/ 1924050 w 5619750"/>
                <a:gd name="connsiteY231" fmla="*/ 1981200 h 3892550"/>
                <a:gd name="connsiteX232" fmla="*/ 1892300 w 5619750"/>
                <a:gd name="connsiteY232" fmla="*/ 2012950 h 3892550"/>
                <a:gd name="connsiteX233" fmla="*/ 1841500 w 5619750"/>
                <a:gd name="connsiteY233" fmla="*/ 2044700 h 3892550"/>
                <a:gd name="connsiteX234" fmla="*/ 1822450 w 5619750"/>
                <a:gd name="connsiteY234" fmla="*/ 2070100 h 3892550"/>
                <a:gd name="connsiteX235" fmla="*/ 1765300 w 5619750"/>
                <a:gd name="connsiteY235" fmla="*/ 2114550 h 3892550"/>
                <a:gd name="connsiteX236" fmla="*/ 1727200 w 5619750"/>
                <a:gd name="connsiteY236" fmla="*/ 2139950 h 3892550"/>
                <a:gd name="connsiteX237" fmla="*/ 1701800 w 5619750"/>
                <a:gd name="connsiteY237" fmla="*/ 2178050 h 3892550"/>
                <a:gd name="connsiteX238" fmla="*/ 1638300 w 5619750"/>
                <a:gd name="connsiteY238" fmla="*/ 2228850 h 3892550"/>
                <a:gd name="connsiteX239" fmla="*/ 1600200 w 5619750"/>
                <a:gd name="connsiteY239" fmla="*/ 2254250 h 3892550"/>
                <a:gd name="connsiteX240" fmla="*/ 1581150 w 5619750"/>
                <a:gd name="connsiteY240" fmla="*/ 2260600 h 3892550"/>
                <a:gd name="connsiteX241" fmla="*/ 1562100 w 5619750"/>
                <a:gd name="connsiteY241" fmla="*/ 2273300 h 3892550"/>
                <a:gd name="connsiteX242" fmla="*/ 1498600 w 5619750"/>
                <a:gd name="connsiteY242" fmla="*/ 2292350 h 3892550"/>
                <a:gd name="connsiteX243" fmla="*/ 1428750 w 5619750"/>
                <a:gd name="connsiteY243" fmla="*/ 2311400 h 3892550"/>
                <a:gd name="connsiteX244" fmla="*/ 1352550 w 5619750"/>
                <a:gd name="connsiteY244" fmla="*/ 2349500 h 3892550"/>
                <a:gd name="connsiteX245" fmla="*/ 1314450 w 5619750"/>
                <a:gd name="connsiteY245" fmla="*/ 2362200 h 3892550"/>
                <a:gd name="connsiteX246" fmla="*/ 1295400 w 5619750"/>
                <a:gd name="connsiteY246" fmla="*/ 2374900 h 3892550"/>
                <a:gd name="connsiteX247" fmla="*/ 1276350 w 5619750"/>
                <a:gd name="connsiteY247" fmla="*/ 2381250 h 3892550"/>
                <a:gd name="connsiteX248" fmla="*/ 1250950 w 5619750"/>
                <a:gd name="connsiteY248" fmla="*/ 2393950 h 3892550"/>
                <a:gd name="connsiteX249" fmla="*/ 1212850 w 5619750"/>
                <a:gd name="connsiteY249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55600 w 5619750"/>
                <a:gd name="connsiteY16" fmla="*/ 2901950 h 3892550"/>
                <a:gd name="connsiteX17" fmla="*/ 317500 w 5619750"/>
                <a:gd name="connsiteY17" fmla="*/ 2978150 h 3892550"/>
                <a:gd name="connsiteX18" fmla="*/ 273050 w 5619750"/>
                <a:gd name="connsiteY18" fmla="*/ 3041650 h 3892550"/>
                <a:gd name="connsiteX19" fmla="*/ 241300 w 5619750"/>
                <a:gd name="connsiteY19" fmla="*/ 3073400 h 3892550"/>
                <a:gd name="connsiteX20" fmla="*/ 222250 w 5619750"/>
                <a:gd name="connsiteY20" fmla="*/ 3098800 h 3892550"/>
                <a:gd name="connsiteX21" fmla="*/ 158750 w 5619750"/>
                <a:gd name="connsiteY21" fmla="*/ 3168650 h 3892550"/>
                <a:gd name="connsiteX22" fmla="*/ 139700 w 5619750"/>
                <a:gd name="connsiteY22" fmla="*/ 3206750 h 3892550"/>
                <a:gd name="connsiteX23" fmla="*/ 107950 w 5619750"/>
                <a:gd name="connsiteY23" fmla="*/ 3244850 h 3892550"/>
                <a:gd name="connsiteX24" fmla="*/ 57150 w 5619750"/>
                <a:gd name="connsiteY24" fmla="*/ 3333750 h 3892550"/>
                <a:gd name="connsiteX25" fmla="*/ 31750 w 5619750"/>
                <a:gd name="connsiteY25" fmla="*/ 3441700 h 3892550"/>
                <a:gd name="connsiteX26" fmla="*/ 0 w 5619750"/>
                <a:gd name="connsiteY26" fmla="*/ 3575050 h 3892550"/>
                <a:gd name="connsiteX27" fmla="*/ 19050 w 5619750"/>
                <a:gd name="connsiteY27" fmla="*/ 3727450 h 3892550"/>
                <a:gd name="connsiteX28" fmla="*/ 31750 w 5619750"/>
                <a:gd name="connsiteY28" fmla="*/ 3759200 h 3892550"/>
                <a:gd name="connsiteX29" fmla="*/ 57150 w 5619750"/>
                <a:gd name="connsiteY29" fmla="*/ 3778250 h 3892550"/>
                <a:gd name="connsiteX30" fmla="*/ 152400 w 5619750"/>
                <a:gd name="connsiteY30" fmla="*/ 3854450 h 3892550"/>
                <a:gd name="connsiteX31" fmla="*/ 152400 w 5619750"/>
                <a:gd name="connsiteY31" fmla="*/ 3854450 h 3892550"/>
                <a:gd name="connsiteX32" fmla="*/ 177800 w 5619750"/>
                <a:gd name="connsiteY32" fmla="*/ 3873500 h 3892550"/>
                <a:gd name="connsiteX33" fmla="*/ 304800 w 5619750"/>
                <a:gd name="connsiteY33" fmla="*/ 3892550 h 3892550"/>
                <a:gd name="connsiteX34" fmla="*/ 425450 w 5619750"/>
                <a:gd name="connsiteY34" fmla="*/ 3886200 h 3892550"/>
                <a:gd name="connsiteX35" fmla="*/ 476250 w 5619750"/>
                <a:gd name="connsiteY35" fmla="*/ 3873500 h 3892550"/>
                <a:gd name="connsiteX36" fmla="*/ 527050 w 5619750"/>
                <a:gd name="connsiteY36" fmla="*/ 3867150 h 3892550"/>
                <a:gd name="connsiteX37" fmla="*/ 647700 w 5619750"/>
                <a:gd name="connsiteY37" fmla="*/ 3854450 h 3892550"/>
                <a:gd name="connsiteX38" fmla="*/ 711200 w 5619750"/>
                <a:gd name="connsiteY38" fmla="*/ 3835400 h 3892550"/>
                <a:gd name="connsiteX39" fmla="*/ 749300 w 5619750"/>
                <a:gd name="connsiteY39" fmla="*/ 3829050 h 3892550"/>
                <a:gd name="connsiteX40" fmla="*/ 819150 w 5619750"/>
                <a:gd name="connsiteY40" fmla="*/ 3810000 h 3892550"/>
                <a:gd name="connsiteX41" fmla="*/ 895350 w 5619750"/>
                <a:gd name="connsiteY41" fmla="*/ 3778250 h 3892550"/>
                <a:gd name="connsiteX42" fmla="*/ 990600 w 5619750"/>
                <a:gd name="connsiteY42" fmla="*/ 3746500 h 3892550"/>
                <a:gd name="connsiteX43" fmla="*/ 1079500 w 5619750"/>
                <a:gd name="connsiteY43" fmla="*/ 3714750 h 3892550"/>
                <a:gd name="connsiteX44" fmla="*/ 1130300 w 5619750"/>
                <a:gd name="connsiteY44" fmla="*/ 3702050 h 3892550"/>
                <a:gd name="connsiteX45" fmla="*/ 1238250 w 5619750"/>
                <a:gd name="connsiteY45" fmla="*/ 3695700 h 3892550"/>
                <a:gd name="connsiteX46" fmla="*/ 1282700 w 5619750"/>
                <a:gd name="connsiteY46" fmla="*/ 3683000 h 3892550"/>
                <a:gd name="connsiteX47" fmla="*/ 1327150 w 5619750"/>
                <a:gd name="connsiteY47" fmla="*/ 3676650 h 3892550"/>
                <a:gd name="connsiteX48" fmla="*/ 1384300 w 5619750"/>
                <a:gd name="connsiteY48" fmla="*/ 3657600 h 3892550"/>
                <a:gd name="connsiteX49" fmla="*/ 1460500 w 5619750"/>
                <a:gd name="connsiteY49" fmla="*/ 3638550 h 3892550"/>
                <a:gd name="connsiteX50" fmla="*/ 1524000 w 5619750"/>
                <a:gd name="connsiteY50" fmla="*/ 3594100 h 3892550"/>
                <a:gd name="connsiteX51" fmla="*/ 1581150 w 5619750"/>
                <a:gd name="connsiteY51" fmla="*/ 3568700 h 3892550"/>
                <a:gd name="connsiteX52" fmla="*/ 1644650 w 5619750"/>
                <a:gd name="connsiteY52" fmla="*/ 3536950 h 3892550"/>
                <a:gd name="connsiteX53" fmla="*/ 1682750 w 5619750"/>
                <a:gd name="connsiteY53" fmla="*/ 3524250 h 3892550"/>
                <a:gd name="connsiteX54" fmla="*/ 1739900 w 5619750"/>
                <a:gd name="connsiteY54" fmla="*/ 3492500 h 3892550"/>
                <a:gd name="connsiteX55" fmla="*/ 1778000 w 5619750"/>
                <a:gd name="connsiteY55" fmla="*/ 3467100 h 3892550"/>
                <a:gd name="connsiteX56" fmla="*/ 1809750 w 5619750"/>
                <a:gd name="connsiteY56" fmla="*/ 3454400 h 3892550"/>
                <a:gd name="connsiteX57" fmla="*/ 1854200 w 5619750"/>
                <a:gd name="connsiteY57" fmla="*/ 3441700 h 3892550"/>
                <a:gd name="connsiteX58" fmla="*/ 1892300 w 5619750"/>
                <a:gd name="connsiteY58" fmla="*/ 3429000 h 3892550"/>
                <a:gd name="connsiteX59" fmla="*/ 1917700 w 5619750"/>
                <a:gd name="connsiteY59" fmla="*/ 3422650 h 3892550"/>
                <a:gd name="connsiteX60" fmla="*/ 1993900 w 5619750"/>
                <a:gd name="connsiteY60" fmla="*/ 3390900 h 3892550"/>
                <a:gd name="connsiteX61" fmla="*/ 2044700 w 5619750"/>
                <a:gd name="connsiteY61" fmla="*/ 3365500 h 3892550"/>
                <a:gd name="connsiteX62" fmla="*/ 2139950 w 5619750"/>
                <a:gd name="connsiteY62" fmla="*/ 3308350 h 3892550"/>
                <a:gd name="connsiteX63" fmla="*/ 2286000 w 5619750"/>
                <a:gd name="connsiteY63" fmla="*/ 3244850 h 3892550"/>
                <a:gd name="connsiteX64" fmla="*/ 2330450 w 5619750"/>
                <a:gd name="connsiteY64" fmla="*/ 3225800 h 3892550"/>
                <a:gd name="connsiteX65" fmla="*/ 2438400 w 5619750"/>
                <a:gd name="connsiteY65" fmla="*/ 3143250 h 3892550"/>
                <a:gd name="connsiteX66" fmla="*/ 2463800 w 5619750"/>
                <a:gd name="connsiteY66" fmla="*/ 3117850 h 3892550"/>
                <a:gd name="connsiteX67" fmla="*/ 2501900 w 5619750"/>
                <a:gd name="connsiteY67" fmla="*/ 3092450 h 3892550"/>
                <a:gd name="connsiteX68" fmla="*/ 2520950 w 5619750"/>
                <a:gd name="connsiteY68" fmla="*/ 3048000 h 3892550"/>
                <a:gd name="connsiteX69" fmla="*/ 2540000 w 5619750"/>
                <a:gd name="connsiteY69" fmla="*/ 3028950 h 3892550"/>
                <a:gd name="connsiteX70" fmla="*/ 2546350 w 5619750"/>
                <a:gd name="connsiteY70" fmla="*/ 3003550 h 3892550"/>
                <a:gd name="connsiteX71" fmla="*/ 2565400 w 5619750"/>
                <a:gd name="connsiteY71" fmla="*/ 2971800 h 3892550"/>
                <a:gd name="connsiteX72" fmla="*/ 2597150 w 5619750"/>
                <a:gd name="connsiteY72" fmla="*/ 2927350 h 3892550"/>
                <a:gd name="connsiteX73" fmla="*/ 2622550 w 5619750"/>
                <a:gd name="connsiteY73" fmla="*/ 2882900 h 3892550"/>
                <a:gd name="connsiteX74" fmla="*/ 2635250 w 5619750"/>
                <a:gd name="connsiteY74" fmla="*/ 2863850 h 3892550"/>
                <a:gd name="connsiteX75" fmla="*/ 2641600 w 5619750"/>
                <a:gd name="connsiteY75" fmla="*/ 2838450 h 3892550"/>
                <a:gd name="connsiteX76" fmla="*/ 2667000 w 5619750"/>
                <a:gd name="connsiteY76" fmla="*/ 2762250 h 3892550"/>
                <a:gd name="connsiteX77" fmla="*/ 2686050 w 5619750"/>
                <a:gd name="connsiteY77" fmla="*/ 2705100 h 3892550"/>
                <a:gd name="connsiteX78" fmla="*/ 2698750 w 5619750"/>
                <a:gd name="connsiteY78" fmla="*/ 2673350 h 3892550"/>
                <a:gd name="connsiteX79" fmla="*/ 2711450 w 5619750"/>
                <a:gd name="connsiteY79" fmla="*/ 2635250 h 3892550"/>
                <a:gd name="connsiteX80" fmla="*/ 2736850 w 5619750"/>
                <a:gd name="connsiteY80" fmla="*/ 2584450 h 3892550"/>
                <a:gd name="connsiteX81" fmla="*/ 2755900 w 5619750"/>
                <a:gd name="connsiteY81" fmla="*/ 2540000 h 3892550"/>
                <a:gd name="connsiteX82" fmla="*/ 2876550 w 5619750"/>
                <a:gd name="connsiteY82" fmla="*/ 2419350 h 3892550"/>
                <a:gd name="connsiteX83" fmla="*/ 2940050 w 5619750"/>
                <a:gd name="connsiteY83" fmla="*/ 2362200 h 3892550"/>
                <a:gd name="connsiteX84" fmla="*/ 2978150 w 5619750"/>
                <a:gd name="connsiteY84" fmla="*/ 2324100 h 3892550"/>
                <a:gd name="connsiteX85" fmla="*/ 3003550 w 5619750"/>
                <a:gd name="connsiteY85" fmla="*/ 2305050 h 3892550"/>
                <a:gd name="connsiteX86" fmla="*/ 3022600 w 5619750"/>
                <a:gd name="connsiteY86" fmla="*/ 2292350 h 3892550"/>
                <a:gd name="connsiteX87" fmla="*/ 3054350 w 5619750"/>
                <a:gd name="connsiteY87" fmla="*/ 2266950 h 3892550"/>
                <a:gd name="connsiteX88" fmla="*/ 3136900 w 5619750"/>
                <a:gd name="connsiteY88" fmla="*/ 2216150 h 3892550"/>
                <a:gd name="connsiteX89" fmla="*/ 3168650 w 5619750"/>
                <a:gd name="connsiteY89" fmla="*/ 2190750 h 3892550"/>
                <a:gd name="connsiteX90" fmla="*/ 3194050 w 5619750"/>
                <a:gd name="connsiteY90" fmla="*/ 2178050 h 3892550"/>
                <a:gd name="connsiteX91" fmla="*/ 3276600 w 5619750"/>
                <a:gd name="connsiteY91" fmla="*/ 2133600 h 3892550"/>
                <a:gd name="connsiteX92" fmla="*/ 3308350 w 5619750"/>
                <a:gd name="connsiteY92" fmla="*/ 2127250 h 3892550"/>
                <a:gd name="connsiteX93" fmla="*/ 3327400 w 5619750"/>
                <a:gd name="connsiteY93" fmla="*/ 2114550 h 3892550"/>
                <a:gd name="connsiteX94" fmla="*/ 3384550 w 5619750"/>
                <a:gd name="connsiteY94" fmla="*/ 2089150 h 3892550"/>
                <a:gd name="connsiteX95" fmla="*/ 3422650 w 5619750"/>
                <a:gd name="connsiteY95" fmla="*/ 2076450 h 3892550"/>
                <a:gd name="connsiteX96" fmla="*/ 3524250 w 5619750"/>
                <a:gd name="connsiteY96" fmla="*/ 2012950 h 3892550"/>
                <a:gd name="connsiteX97" fmla="*/ 3594100 w 5619750"/>
                <a:gd name="connsiteY97" fmla="*/ 1968500 h 3892550"/>
                <a:gd name="connsiteX98" fmla="*/ 3619500 w 5619750"/>
                <a:gd name="connsiteY98" fmla="*/ 1949450 h 3892550"/>
                <a:gd name="connsiteX99" fmla="*/ 3676650 w 5619750"/>
                <a:gd name="connsiteY99" fmla="*/ 1917700 h 3892550"/>
                <a:gd name="connsiteX100" fmla="*/ 3702050 w 5619750"/>
                <a:gd name="connsiteY100" fmla="*/ 1892300 h 3892550"/>
                <a:gd name="connsiteX101" fmla="*/ 3746500 w 5619750"/>
                <a:gd name="connsiteY101" fmla="*/ 1873250 h 3892550"/>
                <a:gd name="connsiteX102" fmla="*/ 3784600 w 5619750"/>
                <a:gd name="connsiteY102" fmla="*/ 1847850 h 3892550"/>
                <a:gd name="connsiteX103" fmla="*/ 3810000 w 5619750"/>
                <a:gd name="connsiteY103" fmla="*/ 1835150 h 3892550"/>
                <a:gd name="connsiteX104" fmla="*/ 3848100 w 5619750"/>
                <a:gd name="connsiteY104" fmla="*/ 1809750 h 3892550"/>
                <a:gd name="connsiteX105" fmla="*/ 3987800 w 5619750"/>
                <a:gd name="connsiteY105" fmla="*/ 1733550 h 3892550"/>
                <a:gd name="connsiteX106" fmla="*/ 4121150 w 5619750"/>
                <a:gd name="connsiteY106" fmla="*/ 1638300 h 3892550"/>
                <a:gd name="connsiteX107" fmla="*/ 4197350 w 5619750"/>
                <a:gd name="connsiteY107" fmla="*/ 1593850 h 3892550"/>
                <a:gd name="connsiteX108" fmla="*/ 4248150 w 5619750"/>
                <a:gd name="connsiteY108" fmla="*/ 1574800 h 3892550"/>
                <a:gd name="connsiteX109" fmla="*/ 4375150 w 5619750"/>
                <a:gd name="connsiteY109" fmla="*/ 1498600 h 3892550"/>
                <a:gd name="connsiteX110" fmla="*/ 4495800 w 5619750"/>
                <a:gd name="connsiteY110" fmla="*/ 1447800 h 3892550"/>
                <a:gd name="connsiteX111" fmla="*/ 4514850 w 5619750"/>
                <a:gd name="connsiteY111" fmla="*/ 1441450 h 3892550"/>
                <a:gd name="connsiteX112" fmla="*/ 4813300 w 5619750"/>
                <a:gd name="connsiteY112" fmla="*/ 1460500 h 3892550"/>
                <a:gd name="connsiteX113" fmla="*/ 4851400 w 5619750"/>
                <a:gd name="connsiteY113" fmla="*/ 1466850 h 3892550"/>
                <a:gd name="connsiteX114" fmla="*/ 4876800 w 5619750"/>
                <a:gd name="connsiteY114" fmla="*/ 1479550 h 3892550"/>
                <a:gd name="connsiteX115" fmla="*/ 4914900 w 5619750"/>
                <a:gd name="connsiteY115" fmla="*/ 1492250 h 3892550"/>
                <a:gd name="connsiteX116" fmla="*/ 5035550 w 5619750"/>
                <a:gd name="connsiteY116" fmla="*/ 1524000 h 3892550"/>
                <a:gd name="connsiteX117" fmla="*/ 5086350 w 5619750"/>
                <a:gd name="connsiteY117" fmla="*/ 1530350 h 3892550"/>
                <a:gd name="connsiteX118" fmla="*/ 5226050 w 5619750"/>
                <a:gd name="connsiteY118" fmla="*/ 1524000 h 3892550"/>
                <a:gd name="connsiteX119" fmla="*/ 5295900 w 5619750"/>
                <a:gd name="connsiteY119" fmla="*/ 1498600 h 3892550"/>
                <a:gd name="connsiteX120" fmla="*/ 5372100 w 5619750"/>
                <a:gd name="connsiteY120" fmla="*/ 1454150 h 3892550"/>
                <a:gd name="connsiteX121" fmla="*/ 5422900 w 5619750"/>
                <a:gd name="connsiteY121" fmla="*/ 1422400 h 3892550"/>
                <a:gd name="connsiteX122" fmla="*/ 5480050 w 5619750"/>
                <a:gd name="connsiteY122" fmla="*/ 1358900 h 3892550"/>
                <a:gd name="connsiteX123" fmla="*/ 5499100 w 5619750"/>
                <a:gd name="connsiteY123" fmla="*/ 1327150 h 3892550"/>
                <a:gd name="connsiteX124" fmla="*/ 5505450 w 5619750"/>
                <a:gd name="connsiteY124" fmla="*/ 1301750 h 3892550"/>
                <a:gd name="connsiteX125" fmla="*/ 5524500 w 5619750"/>
                <a:gd name="connsiteY125" fmla="*/ 1250950 h 3892550"/>
                <a:gd name="connsiteX126" fmla="*/ 5537200 w 5619750"/>
                <a:gd name="connsiteY126" fmla="*/ 1193800 h 3892550"/>
                <a:gd name="connsiteX127" fmla="*/ 5549900 w 5619750"/>
                <a:gd name="connsiteY127" fmla="*/ 1155700 h 3892550"/>
                <a:gd name="connsiteX128" fmla="*/ 5562600 w 5619750"/>
                <a:gd name="connsiteY128" fmla="*/ 1092200 h 3892550"/>
                <a:gd name="connsiteX129" fmla="*/ 5568950 w 5619750"/>
                <a:gd name="connsiteY129" fmla="*/ 1016000 h 3892550"/>
                <a:gd name="connsiteX130" fmla="*/ 5581650 w 5619750"/>
                <a:gd name="connsiteY130" fmla="*/ 863600 h 3892550"/>
                <a:gd name="connsiteX131" fmla="*/ 5600700 w 5619750"/>
                <a:gd name="connsiteY131" fmla="*/ 793750 h 3892550"/>
                <a:gd name="connsiteX132" fmla="*/ 5607050 w 5619750"/>
                <a:gd name="connsiteY132" fmla="*/ 736600 h 3892550"/>
                <a:gd name="connsiteX133" fmla="*/ 5619750 w 5619750"/>
                <a:gd name="connsiteY133" fmla="*/ 660400 h 3892550"/>
                <a:gd name="connsiteX134" fmla="*/ 5607050 w 5619750"/>
                <a:gd name="connsiteY134" fmla="*/ 577850 h 3892550"/>
                <a:gd name="connsiteX135" fmla="*/ 5575300 w 5619750"/>
                <a:gd name="connsiteY135" fmla="*/ 533400 h 3892550"/>
                <a:gd name="connsiteX136" fmla="*/ 5543550 w 5619750"/>
                <a:gd name="connsiteY136" fmla="*/ 495300 h 3892550"/>
                <a:gd name="connsiteX137" fmla="*/ 5505450 w 5619750"/>
                <a:gd name="connsiteY137" fmla="*/ 438150 h 3892550"/>
                <a:gd name="connsiteX138" fmla="*/ 5486400 w 5619750"/>
                <a:gd name="connsiteY138" fmla="*/ 412750 h 3892550"/>
                <a:gd name="connsiteX139" fmla="*/ 5454650 w 5619750"/>
                <a:gd name="connsiteY139" fmla="*/ 368300 h 3892550"/>
                <a:gd name="connsiteX140" fmla="*/ 5429250 w 5619750"/>
                <a:gd name="connsiteY140" fmla="*/ 342900 h 3892550"/>
                <a:gd name="connsiteX141" fmla="*/ 5397500 w 5619750"/>
                <a:gd name="connsiteY141" fmla="*/ 292100 h 3892550"/>
                <a:gd name="connsiteX142" fmla="*/ 5372100 w 5619750"/>
                <a:gd name="connsiteY142" fmla="*/ 260350 h 3892550"/>
                <a:gd name="connsiteX143" fmla="*/ 5359400 w 5619750"/>
                <a:gd name="connsiteY143" fmla="*/ 241300 h 3892550"/>
                <a:gd name="connsiteX144" fmla="*/ 5340350 w 5619750"/>
                <a:gd name="connsiteY144" fmla="*/ 222250 h 3892550"/>
                <a:gd name="connsiteX145" fmla="*/ 5295900 w 5619750"/>
                <a:gd name="connsiteY145" fmla="*/ 158750 h 3892550"/>
                <a:gd name="connsiteX146" fmla="*/ 5289550 w 5619750"/>
                <a:gd name="connsiteY146" fmla="*/ 133350 h 3892550"/>
                <a:gd name="connsiteX147" fmla="*/ 5232400 w 5619750"/>
                <a:gd name="connsiteY147" fmla="*/ 88900 h 3892550"/>
                <a:gd name="connsiteX148" fmla="*/ 5181600 w 5619750"/>
                <a:gd name="connsiteY148" fmla="*/ 63500 h 3892550"/>
                <a:gd name="connsiteX149" fmla="*/ 5035550 w 5619750"/>
                <a:gd name="connsiteY149" fmla="*/ 12700 h 3892550"/>
                <a:gd name="connsiteX150" fmla="*/ 4978400 w 5619750"/>
                <a:gd name="connsiteY150" fmla="*/ 0 h 3892550"/>
                <a:gd name="connsiteX151" fmla="*/ 4794250 w 5619750"/>
                <a:gd name="connsiteY151" fmla="*/ 6350 h 3892550"/>
                <a:gd name="connsiteX152" fmla="*/ 4762500 w 5619750"/>
                <a:gd name="connsiteY152" fmla="*/ 19050 h 3892550"/>
                <a:gd name="connsiteX153" fmla="*/ 4724400 w 5619750"/>
                <a:gd name="connsiteY153" fmla="*/ 25400 h 3892550"/>
                <a:gd name="connsiteX154" fmla="*/ 4673600 w 5619750"/>
                <a:gd name="connsiteY154" fmla="*/ 69850 h 3892550"/>
                <a:gd name="connsiteX155" fmla="*/ 4641850 w 5619750"/>
                <a:gd name="connsiteY155" fmla="*/ 95250 h 3892550"/>
                <a:gd name="connsiteX156" fmla="*/ 4597400 w 5619750"/>
                <a:gd name="connsiteY156" fmla="*/ 152400 h 3892550"/>
                <a:gd name="connsiteX157" fmla="*/ 4552950 w 5619750"/>
                <a:gd name="connsiteY157" fmla="*/ 184150 h 3892550"/>
                <a:gd name="connsiteX158" fmla="*/ 4540250 w 5619750"/>
                <a:gd name="connsiteY158" fmla="*/ 203200 h 3892550"/>
                <a:gd name="connsiteX159" fmla="*/ 4514850 w 5619750"/>
                <a:gd name="connsiteY159" fmla="*/ 222250 h 3892550"/>
                <a:gd name="connsiteX160" fmla="*/ 4445000 w 5619750"/>
                <a:gd name="connsiteY160" fmla="*/ 292100 h 3892550"/>
                <a:gd name="connsiteX161" fmla="*/ 4406900 w 5619750"/>
                <a:gd name="connsiteY161" fmla="*/ 330200 h 3892550"/>
                <a:gd name="connsiteX162" fmla="*/ 4356100 w 5619750"/>
                <a:gd name="connsiteY162" fmla="*/ 400050 h 3892550"/>
                <a:gd name="connsiteX163" fmla="*/ 4330700 w 5619750"/>
                <a:gd name="connsiteY163" fmla="*/ 431800 h 3892550"/>
                <a:gd name="connsiteX164" fmla="*/ 4305300 w 5619750"/>
                <a:gd name="connsiteY164" fmla="*/ 457200 h 3892550"/>
                <a:gd name="connsiteX165" fmla="*/ 4273550 w 5619750"/>
                <a:gd name="connsiteY165" fmla="*/ 501650 h 3892550"/>
                <a:gd name="connsiteX166" fmla="*/ 4222750 w 5619750"/>
                <a:gd name="connsiteY166" fmla="*/ 552450 h 3892550"/>
                <a:gd name="connsiteX167" fmla="*/ 4197350 w 5619750"/>
                <a:gd name="connsiteY167" fmla="*/ 584200 h 3892550"/>
                <a:gd name="connsiteX168" fmla="*/ 4178300 w 5619750"/>
                <a:gd name="connsiteY168" fmla="*/ 615950 h 3892550"/>
                <a:gd name="connsiteX169" fmla="*/ 4152900 w 5619750"/>
                <a:gd name="connsiteY169" fmla="*/ 635000 h 3892550"/>
                <a:gd name="connsiteX170" fmla="*/ 4114800 w 5619750"/>
                <a:gd name="connsiteY170" fmla="*/ 704850 h 3892550"/>
                <a:gd name="connsiteX171" fmla="*/ 4095750 w 5619750"/>
                <a:gd name="connsiteY171" fmla="*/ 742950 h 3892550"/>
                <a:gd name="connsiteX172" fmla="*/ 4076700 w 5619750"/>
                <a:gd name="connsiteY172" fmla="*/ 774700 h 3892550"/>
                <a:gd name="connsiteX173" fmla="*/ 4064000 w 5619750"/>
                <a:gd name="connsiteY173" fmla="*/ 800100 h 3892550"/>
                <a:gd name="connsiteX174" fmla="*/ 4051300 w 5619750"/>
                <a:gd name="connsiteY174" fmla="*/ 819150 h 3892550"/>
                <a:gd name="connsiteX175" fmla="*/ 4038600 w 5619750"/>
                <a:gd name="connsiteY175" fmla="*/ 844550 h 3892550"/>
                <a:gd name="connsiteX176" fmla="*/ 4019550 w 5619750"/>
                <a:gd name="connsiteY176" fmla="*/ 857250 h 3892550"/>
                <a:gd name="connsiteX177" fmla="*/ 3975100 w 5619750"/>
                <a:gd name="connsiteY177" fmla="*/ 895350 h 3892550"/>
                <a:gd name="connsiteX178" fmla="*/ 3917950 w 5619750"/>
                <a:gd name="connsiteY178" fmla="*/ 927100 h 3892550"/>
                <a:gd name="connsiteX179" fmla="*/ 3879850 w 5619750"/>
                <a:gd name="connsiteY179" fmla="*/ 946150 h 3892550"/>
                <a:gd name="connsiteX180" fmla="*/ 3860800 w 5619750"/>
                <a:gd name="connsiteY180" fmla="*/ 965200 h 3892550"/>
                <a:gd name="connsiteX181" fmla="*/ 3797300 w 5619750"/>
                <a:gd name="connsiteY181" fmla="*/ 990600 h 3892550"/>
                <a:gd name="connsiteX182" fmla="*/ 3771900 w 5619750"/>
                <a:gd name="connsiteY182" fmla="*/ 1003300 h 3892550"/>
                <a:gd name="connsiteX183" fmla="*/ 3721100 w 5619750"/>
                <a:gd name="connsiteY183" fmla="*/ 1041400 h 3892550"/>
                <a:gd name="connsiteX184" fmla="*/ 3689350 w 5619750"/>
                <a:gd name="connsiteY184" fmla="*/ 1073150 h 3892550"/>
                <a:gd name="connsiteX185" fmla="*/ 3651250 w 5619750"/>
                <a:gd name="connsiteY185" fmla="*/ 1123950 h 3892550"/>
                <a:gd name="connsiteX186" fmla="*/ 3638550 w 5619750"/>
                <a:gd name="connsiteY186" fmla="*/ 1143000 h 3892550"/>
                <a:gd name="connsiteX187" fmla="*/ 3613150 w 5619750"/>
                <a:gd name="connsiteY187" fmla="*/ 1162050 h 3892550"/>
                <a:gd name="connsiteX188" fmla="*/ 3562350 w 5619750"/>
                <a:gd name="connsiteY188" fmla="*/ 1231900 h 3892550"/>
                <a:gd name="connsiteX189" fmla="*/ 3543300 w 5619750"/>
                <a:gd name="connsiteY189" fmla="*/ 1238250 h 3892550"/>
                <a:gd name="connsiteX190" fmla="*/ 3511550 w 5619750"/>
                <a:gd name="connsiteY190" fmla="*/ 1270000 h 3892550"/>
                <a:gd name="connsiteX191" fmla="*/ 3448050 w 5619750"/>
                <a:gd name="connsiteY191" fmla="*/ 1314450 h 3892550"/>
                <a:gd name="connsiteX192" fmla="*/ 3416300 w 5619750"/>
                <a:gd name="connsiteY192" fmla="*/ 1327150 h 3892550"/>
                <a:gd name="connsiteX193" fmla="*/ 3384550 w 5619750"/>
                <a:gd name="connsiteY193" fmla="*/ 1352550 h 3892550"/>
                <a:gd name="connsiteX194" fmla="*/ 3333750 w 5619750"/>
                <a:gd name="connsiteY194" fmla="*/ 1377950 h 3892550"/>
                <a:gd name="connsiteX195" fmla="*/ 3308350 w 5619750"/>
                <a:gd name="connsiteY195" fmla="*/ 1403350 h 3892550"/>
                <a:gd name="connsiteX196" fmla="*/ 3276600 w 5619750"/>
                <a:gd name="connsiteY196" fmla="*/ 1409700 h 3892550"/>
                <a:gd name="connsiteX197" fmla="*/ 3213100 w 5619750"/>
                <a:gd name="connsiteY197" fmla="*/ 1435100 h 3892550"/>
                <a:gd name="connsiteX198" fmla="*/ 3168650 w 5619750"/>
                <a:gd name="connsiteY198" fmla="*/ 1447800 h 3892550"/>
                <a:gd name="connsiteX199" fmla="*/ 3143250 w 5619750"/>
                <a:gd name="connsiteY199" fmla="*/ 1460500 h 3892550"/>
                <a:gd name="connsiteX200" fmla="*/ 3124200 w 5619750"/>
                <a:gd name="connsiteY200" fmla="*/ 1466850 h 3892550"/>
                <a:gd name="connsiteX201" fmla="*/ 3073400 w 5619750"/>
                <a:gd name="connsiteY201" fmla="*/ 1492250 h 3892550"/>
                <a:gd name="connsiteX202" fmla="*/ 3028950 w 5619750"/>
                <a:gd name="connsiteY202" fmla="*/ 1517650 h 3892550"/>
                <a:gd name="connsiteX203" fmla="*/ 3009900 w 5619750"/>
                <a:gd name="connsiteY203" fmla="*/ 1536700 h 3892550"/>
                <a:gd name="connsiteX204" fmla="*/ 2959100 w 5619750"/>
                <a:gd name="connsiteY204" fmla="*/ 1549400 h 3892550"/>
                <a:gd name="connsiteX205" fmla="*/ 2882900 w 5619750"/>
                <a:gd name="connsiteY205" fmla="*/ 1581150 h 3892550"/>
                <a:gd name="connsiteX206" fmla="*/ 2794000 w 5619750"/>
                <a:gd name="connsiteY206" fmla="*/ 1600200 h 3892550"/>
                <a:gd name="connsiteX207" fmla="*/ 2762250 w 5619750"/>
                <a:gd name="connsiteY207" fmla="*/ 1612900 h 3892550"/>
                <a:gd name="connsiteX208" fmla="*/ 2705100 w 5619750"/>
                <a:gd name="connsiteY208" fmla="*/ 1625600 h 3892550"/>
                <a:gd name="connsiteX209" fmla="*/ 2679700 w 5619750"/>
                <a:gd name="connsiteY209" fmla="*/ 1638300 h 3892550"/>
                <a:gd name="connsiteX210" fmla="*/ 2641600 w 5619750"/>
                <a:gd name="connsiteY210" fmla="*/ 1651000 h 3892550"/>
                <a:gd name="connsiteX211" fmla="*/ 2609850 w 5619750"/>
                <a:gd name="connsiteY211" fmla="*/ 1670050 h 3892550"/>
                <a:gd name="connsiteX212" fmla="*/ 2578100 w 5619750"/>
                <a:gd name="connsiteY212" fmla="*/ 1682750 h 3892550"/>
                <a:gd name="connsiteX213" fmla="*/ 2527300 w 5619750"/>
                <a:gd name="connsiteY213" fmla="*/ 1714500 h 3892550"/>
                <a:gd name="connsiteX214" fmla="*/ 2438400 w 5619750"/>
                <a:gd name="connsiteY214" fmla="*/ 1752600 h 3892550"/>
                <a:gd name="connsiteX215" fmla="*/ 2400300 w 5619750"/>
                <a:gd name="connsiteY215" fmla="*/ 1771650 h 3892550"/>
                <a:gd name="connsiteX216" fmla="*/ 2362200 w 5619750"/>
                <a:gd name="connsiteY216" fmla="*/ 1784350 h 3892550"/>
                <a:gd name="connsiteX217" fmla="*/ 2336800 w 5619750"/>
                <a:gd name="connsiteY217" fmla="*/ 1797050 h 3892550"/>
                <a:gd name="connsiteX218" fmla="*/ 2292350 w 5619750"/>
                <a:gd name="connsiteY218" fmla="*/ 1816100 h 3892550"/>
                <a:gd name="connsiteX219" fmla="*/ 2273300 w 5619750"/>
                <a:gd name="connsiteY219" fmla="*/ 1828800 h 3892550"/>
                <a:gd name="connsiteX220" fmla="*/ 2241550 w 5619750"/>
                <a:gd name="connsiteY220" fmla="*/ 1841500 h 3892550"/>
                <a:gd name="connsiteX221" fmla="*/ 2209800 w 5619750"/>
                <a:gd name="connsiteY221" fmla="*/ 1860550 h 3892550"/>
                <a:gd name="connsiteX222" fmla="*/ 2171700 w 5619750"/>
                <a:gd name="connsiteY222" fmla="*/ 1873250 h 3892550"/>
                <a:gd name="connsiteX223" fmla="*/ 2127250 w 5619750"/>
                <a:gd name="connsiteY223" fmla="*/ 1885950 h 3892550"/>
                <a:gd name="connsiteX224" fmla="*/ 2108200 w 5619750"/>
                <a:gd name="connsiteY224" fmla="*/ 1898650 h 3892550"/>
                <a:gd name="connsiteX225" fmla="*/ 2076450 w 5619750"/>
                <a:gd name="connsiteY225" fmla="*/ 1905000 h 3892550"/>
                <a:gd name="connsiteX226" fmla="*/ 2032000 w 5619750"/>
                <a:gd name="connsiteY226" fmla="*/ 1917700 h 3892550"/>
                <a:gd name="connsiteX227" fmla="*/ 2006600 w 5619750"/>
                <a:gd name="connsiteY227" fmla="*/ 1936750 h 3892550"/>
                <a:gd name="connsiteX228" fmla="*/ 1981200 w 5619750"/>
                <a:gd name="connsiteY228" fmla="*/ 1943100 h 3892550"/>
                <a:gd name="connsiteX229" fmla="*/ 1962150 w 5619750"/>
                <a:gd name="connsiteY229" fmla="*/ 1962150 h 3892550"/>
                <a:gd name="connsiteX230" fmla="*/ 1924050 w 5619750"/>
                <a:gd name="connsiteY230" fmla="*/ 1981200 h 3892550"/>
                <a:gd name="connsiteX231" fmla="*/ 1892300 w 5619750"/>
                <a:gd name="connsiteY231" fmla="*/ 2012950 h 3892550"/>
                <a:gd name="connsiteX232" fmla="*/ 1841500 w 5619750"/>
                <a:gd name="connsiteY232" fmla="*/ 2044700 h 3892550"/>
                <a:gd name="connsiteX233" fmla="*/ 1822450 w 5619750"/>
                <a:gd name="connsiteY233" fmla="*/ 2070100 h 3892550"/>
                <a:gd name="connsiteX234" fmla="*/ 1765300 w 5619750"/>
                <a:gd name="connsiteY234" fmla="*/ 2114550 h 3892550"/>
                <a:gd name="connsiteX235" fmla="*/ 1727200 w 5619750"/>
                <a:gd name="connsiteY235" fmla="*/ 2139950 h 3892550"/>
                <a:gd name="connsiteX236" fmla="*/ 1701800 w 5619750"/>
                <a:gd name="connsiteY236" fmla="*/ 2178050 h 3892550"/>
                <a:gd name="connsiteX237" fmla="*/ 1638300 w 5619750"/>
                <a:gd name="connsiteY237" fmla="*/ 2228850 h 3892550"/>
                <a:gd name="connsiteX238" fmla="*/ 1600200 w 5619750"/>
                <a:gd name="connsiteY238" fmla="*/ 2254250 h 3892550"/>
                <a:gd name="connsiteX239" fmla="*/ 1581150 w 5619750"/>
                <a:gd name="connsiteY239" fmla="*/ 2260600 h 3892550"/>
                <a:gd name="connsiteX240" fmla="*/ 1562100 w 5619750"/>
                <a:gd name="connsiteY240" fmla="*/ 2273300 h 3892550"/>
                <a:gd name="connsiteX241" fmla="*/ 1498600 w 5619750"/>
                <a:gd name="connsiteY241" fmla="*/ 2292350 h 3892550"/>
                <a:gd name="connsiteX242" fmla="*/ 1428750 w 5619750"/>
                <a:gd name="connsiteY242" fmla="*/ 2311400 h 3892550"/>
                <a:gd name="connsiteX243" fmla="*/ 1352550 w 5619750"/>
                <a:gd name="connsiteY243" fmla="*/ 2349500 h 3892550"/>
                <a:gd name="connsiteX244" fmla="*/ 1314450 w 5619750"/>
                <a:gd name="connsiteY244" fmla="*/ 2362200 h 3892550"/>
                <a:gd name="connsiteX245" fmla="*/ 1295400 w 5619750"/>
                <a:gd name="connsiteY245" fmla="*/ 2374900 h 3892550"/>
                <a:gd name="connsiteX246" fmla="*/ 1276350 w 5619750"/>
                <a:gd name="connsiteY246" fmla="*/ 2381250 h 3892550"/>
                <a:gd name="connsiteX247" fmla="*/ 1250950 w 5619750"/>
                <a:gd name="connsiteY247" fmla="*/ 2393950 h 3892550"/>
                <a:gd name="connsiteX248" fmla="*/ 1212850 w 5619750"/>
                <a:gd name="connsiteY248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21150 w 5619750"/>
                <a:gd name="connsiteY105" fmla="*/ 1638300 h 3892550"/>
                <a:gd name="connsiteX106" fmla="*/ 4197350 w 5619750"/>
                <a:gd name="connsiteY106" fmla="*/ 1593850 h 3892550"/>
                <a:gd name="connsiteX107" fmla="*/ 4248150 w 5619750"/>
                <a:gd name="connsiteY107" fmla="*/ 1574800 h 3892550"/>
                <a:gd name="connsiteX108" fmla="*/ 4375150 w 5619750"/>
                <a:gd name="connsiteY108" fmla="*/ 1498600 h 3892550"/>
                <a:gd name="connsiteX109" fmla="*/ 4495800 w 5619750"/>
                <a:gd name="connsiteY109" fmla="*/ 1447800 h 3892550"/>
                <a:gd name="connsiteX110" fmla="*/ 4514850 w 5619750"/>
                <a:gd name="connsiteY110" fmla="*/ 1441450 h 3892550"/>
                <a:gd name="connsiteX111" fmla="*/ 4813300 w 5619750"/>
                <a:gd name="connsiteY111" fmla="*/ 1460500 h 3892550"/>
                <a:gd name="connsiteX112" fmla="*/ 4851400 w 5619750"/>
                <a:gd name="connsiteY112" fmla="*/ 1466850 h 3892550"/>
                <a:gd name="connsiteX113" fmla="*/ 4876800 w 5619750"/>
                <a:gd name="connsiteY113" fmla="*/ 1479550 h 3892550"/>
                <a:gd name="connsiteX114" fmla="*/ 4914900 w 5619750"/>
                <a:gd name="connsiteY114" fmla="*/ 1492250 h 3892550"/>
                <a:gd name="connsiteX115" fmla="*/ 5035550 w 5619750"/>
                <a:gd name="connsiteY115" fmla="*/ 1524000 h 3892550"/>
                <a:gd name="connsiteX116" fmla="*/ 5086350 w 5619750"/>
                <a:gd name="connsiteY116" fmla="*/ 1530350 h 3892550"/>
                <a:gd name="connsiteX117" fmla="*/ 5226050 w 5619750"/>
                <a:gd name="connsiteY117" fmla="*/ 1524000 h 3892550"/>
                <a:gd name="connsiteX118" fmla="*/ 5295900 w 5619750"/>
                <a:gd name="connsiteY118" fmla="*/ 1498600 h 3892550"/>
                <a:gd name="connsiteX119" fmla="*/ 5372100 w 5619750"/>
                <a:gd name="connsiteY119" fmla="*/ 1454150 h 3892550"/>
                <a:gd name="connsiteX120" fmla="*/ 5422900 w 5619750"/>
                <a:gd name="connsiteY120" fmla="*/ 1422400 h 3892550"/>
                <a:gd name="connsiteX121" fmla="*/ 5480050 w 5619750"/>
                <a:gd name="connsiteY121" fmla="*/ 1358900 h 3892550"/>
                <a:gd name="connsiteX122" fmla="*/ 5499100 w 5619750"/>
                <a:gd name="connsiteY122" fmla="*/ 1327150 h 3892550"/>
                <a:gd name="connsiteX123" fmla="*/ 5505450 w 5619750"/>
                <a:gd name="connsiteY123" fmla="*/ 1301750 h 3892550"/>
                <a:gd name="connsiteX124" fmla="*/ 5524500 w 5619750"/>
                <a:gd name="connsiteY124" fmla="*/ 1250950 h 3892550"/>
                <a:gd name="connsiteX125" fmla="*/ 5537200 w 5619750"/>
                <a:gd name="connsiteY125" fmla="*/ 1193800 h 3892550"/>
                <a:gd name="connsiteX126" fmla="*/ 5549900 w 5619750"/>
                <a:gd name="connsiteY126" fmla="*/ 1155700 h 3892550"/>
                <a:gd name="connsiteX127" fmla="*/ 5562600 w 5619750"/>
                <a:gd name="connsiteY127" fmla="*/ 1092200 h 3892550"/>
                <a:gd name="connsiteX128" fmla="*/ 5568950 w 5619750"/>
                <a:gd name="connsiteY128" fmla="*/ 1016000 h 3892550"/>
                <a:gd name="connsiteX129" fmla="*/ 5581650 w 5619750"/>
                <a:gd name="connsiteY129" fmla="*/ 863600 h 3892550"/>
                <a:gd name="connsiteX130" fmla="*/ 5600700 w 5619750"/>
                <a:gd name="connsiteY130" fmla="*/ 793750 h 3892550"/>
                <a:gd name="connsiteX131" fmla="*/ 5607050 w 5619750"/>
                <a:gd name="connsiteY131" fmla="*/ 736600 h 3892550"/>
                <a:gd name="connsiteX132" fmla="*/ 5619750 w 5619750"/>
                <a:gd name="connsiteY132" fmla="*/ 660400 h 3892550"/>
                <a:gd name="connsiteX133" fmla="*/ 5607050 w 5619750"/>
                <a:gd name="connsiteY133" fmla="*/ 577850 h 3892550"/>
                <a:gd name="connsiteX134" fmla="*/ 5575300 w 5619750"/>
                <a:gd name="connsiteY134" fmla="*/ 533400 h 3892550"/>
                <a:gd name="connsiteX135" fmla="*/ 5543550 w 5619750"/>
                <a:gd name="connsiteY135" fmla="*/ 495300 h 3892550"/>
                <a:gd name="connsiteX136" fmla="*/ 5505450 w 5619750"/>
                <a:gd name="connsiteY136" fmla="*/ 438150 h 3892550"/>
                <a:gd name="connsiteX137" fmla="*/ 5486400 w 5619750"/>
                <a:gd name="connsiteY137" fmla="*/ 412750 h 3892550"/>
                <a:gd name="connsiteX138" fmla="*/ 5454650 w 5619750"/>
                <a:gd name="connsiteY138" fmla="*/ 368300 h 3892550"/>
                <a:gd name="connsiteX139" fmla="*/ 5429250 w 5619750"/>
                <a:gd name="connsiteY139" fmla="*/ 342900 h 3892550"/>
                <a:gd name="connsiteX140" fmla="*/ 5397500 w 5619750"/>
                <a:gd name="connsiteY140" fmla="*/ 292100 h 3892550"/>
                <a:gd name="connsiteX141" fmla="*/ 5372100 w 5619750"/>
                <a:gd name="connsiteY141" fmla="*/ 260350 h 3892550"/>
                <a:gd name="connsiteX142" fmla="*/ 5359400 w 5619750"/>
                <a:gd name="connsiteY142" fmla="*/ 241300 h 3892550"/>
                <a:gd name="connsiteX143" fmla="*/ 5340350 w 5619750"/>
                <a:gd name="connsiteY143" fmla="*/ 222250 h 3892550"/>
                <a:gd name="connsiteX144" fmla="*/ 5295900 w 5619750"/>
                <a:gd name="connsiteY144" fmla="*/ 158750 h 3892550"/>
                <a:gd name="connsiteX145" fmla="*/ 5289550 w 5619750"/>
                <a:gd name="connsiteY145" fmla="*/ 133350 h 3892550"/>
                <a:gd name="connsiteX146" fmla="*/ 5232400 w 5619750"/>
                <a:gd name="connsiteY146" fmla="*/ 88900 h 3892550"/>
                <a:gd name="connsiteX147" fmla="*/ 5181600 w 5619750"/>
                <a:gd name="connsiteY147" fmla="*/ 63500 h 3892550"/>
                <a:gd name="connsiteX148" fmla="*/ 5035550 w 5619750"/>
                <a:gd name="connsiteY148" fmla="*/ 12700 h 3892550"/>
                <a:gd name="connsiteX149" fmla="*/ 4978400 w 5619750"/>
                <a:gd name="connsiteY149" fmla="*/ 0 h 3892550"/>
                <a:gd name="connsiteX150" fmla="*/ 4794250 w 5619750"/>
                <a:gd name="connsiteY150" fmla="*/ 6350 h 3892550"/>
                <a:gd name="connsiteX151" fmla="*/ 4762500 w 5619750"/>
                <a:gd name="connsiteY151" fmla="*/ 19050 h 3892550"/>
                <a:gd name="connsiteX152" fmla="*/ 4724400 w 5619750"/>
                <a:gd name="connsiteY152" fmla="*/ 25400 h 3892550"/>
                <a:gd name="connsiteX153" fmla="*/ 4673600 w 5619750"/>
                <a:gd name="connsiteY153" fmla="*/ 69850 h 3892550"/>
                <a:gd name="connsiteX154" fmla="*/ 4641850 w 5619750"/>
                <a:gd name="connsiteY154" fmla="*/ 95250 h 3892550"/>
                <a:gd name="connsiteX155" fmla="*/ 4597400 w 5619750"/>
                <a:gd name="connsiteY155" fmla="*/ 152400 h 3892550"/>
                <a:gd name="connsiteX156" fmla="*/ 4552950 w 5619750"/>
                <a:gd name="connsiteY156" fmla="*/ 184150 h 3892550"/>
                <a:gd name="connsiteX157" fmla="*/ 4540250 w 5619750"/>
                <a:gd name="connsiteY157" fmla="*/ 203200 h 3892550"/>
                <a:gd name="connsiteX158" fmla="*/ 4514850 w 5619750"/>
                <a:gd name="connsiteY158" fmla="*/ 222250 h 3892550"/>
                <a:gd name="connsiteX159" fmla="*/ 4445000 w 5619750"/>
                <a:gd name="connsiteY159" fmla="*/ 292100 h 3892550"/>
                <a:gd name="connsiteX160" fmla="*/ 4406900 w 5619750"/>
                <a:gd name="connsiteY160" fmla="*/ 330200 h 3892550"/>
                <a:gd name="connsiteX161" fmla="*/ 4356100 w 5619750"/>
                <a:gd name="connsiteY161" fmla="*/ 400050 h 3892550"/>
                <a:gd name="connsiteX162" fmla="*/ 4330700 w 5619750"/>
                <a:gd name="connsiteY162" fmla="*/ 431800 h 3892550"/>
                <a:gd name="connsiteX163" fmla="*/ 4305300 w 5619750"/>
                <a:gd name="connsiteY163" fmla="*/ 457200 h 3892550"/>
                <a:gd name="connsiteX164" fmla="*/ 4273550 w 5619750"/>
                <a:gd name="connsiteY164" fmla="*/ 501650 h 3892550"/>
                <a:gd name="connsiteX165" fmla="*/ 4222750 w 5619750"/>
                <a:gd name="connsiteY165" fmla="*/ 552450 h 3892550"/>
                <a:gd name="connsiteX166" fmla="*/ 4197350 w 5619750"/>
                <a:gd name="connsiteY166" fmla="*/ 584200 h 3892550"/>
                <a:gd name="connsiteX167" fmla="*/ 4178300 w 5619750"/>
                <a:gd name="connsiteY167" fmla="*/ 615950 h 3892550"/>
                <a:gd name="connsiteX168" fmla="*/ 4152900 w 5619750"/>
                <a:gd name="connsiteY168" fmla="*/ 635000 h 3892550"/>
                <a:gd name="connsiteX169" fmla="*/ 4114800 w 5619750"/>
                <a:gd name="connsiteY169" fmla="*/ 704850 h 3892550"/>
                <a:gd name="connsiteX170" fmla="*/ 4095750 w 5619750"/>
                <a:gd name="connsiteY170" fmla="*/ 742950 h 3892550"/>
                <a:gd name="connsiteX171" fmla="*/ 4076700 w 5619750"/>
                <a:gd name="connsiteY171" fmla="*/ 774700 h 3892550"/>
                <a:gd name="connsiteX172" fmla="*/ 4064000 w 5619750"/>
                <a:gd name="connsiteY172" fmla="*/ 800100 h 3892550"/>
                <a:gd name="connsiteX173" fmla="*/ 4051300 w 5619750"/>
                <a:gd name="connsiteY173" fmla="*/ 819150 h 3892550"/>
                <a:gd name="connsiteX174" fmla="*/ 4038600 w 5619750"/>
                <a:gd name="connsiteY174" fmla="*/ 844550 h 3892550"/>
                <a:gd name="connsiteX175" fmla="*/ 4019550 w 5619750"/>
                <a:gd name="connsiteY175" fmla="*/ 857250 h 3892550"/>
                <a:gd name="connsiteX176" fmla="*/ 3975100 w 5619750"/>
                <a:gd name="connsiteY176" fmla="*/ 895350 h 3892550"/>
                <a:gd name="connsiteX177" fmla="*/ 3917950 w 5619750"/>
                <a:gd name="connsiteY177" fmla="*/ 927100 h 3892550"/>
                <a:gd name="connsiteX178" fmla="*/ 3879850 w 5619750"/>
                <a:gd name="connsiteY178" fmla="*/ 946150 h 3892550"/>
                <a:gd name="connsiteX179" fmla="*/ 3860800 w 5619750"/>
                <a:gd name="connsiteY179" fmla="*/ 965200 h 3892550"/>
                <a:gd name="connsiteX180" fmla="*/ 3797300 w 5619750"/>
                <a:gd name="connsiteY180" fmla="*/ 990600 h 3892550"/>
                <a:gd name="connsiteX181" fmla="*/ 3771900 w 5619750"/>
                <a:gd name="connsiteY181" fmla="*/ 1003300 h 3892550"/>
                <a:gd name="connsiteX182" fmla="*/ 3721100 w 5619750"/>
                <a:gd name="connsiteY182" fmla="*/ 1041400 h 3892550"/>
                <a:gd name="connsiteX183" fmla="*/ 3689350 w 5619750"/>
                <a:gd name="connsiteY183" fmla="*/ 1073150 h 3892550"/>
                <a:gd name="connsiteX184" fmla="*/ 3651250 w 5619750"/>
                <a:gd name="connsiteY184" fmla="*/ 1123950 h 3892550"/>
                <a:gd name="connsiteX185" fmla="*/ 3638550 w 5619750"/>
                <a:gd name="connsiteY185" fmla="*/ 1143000 h 3892550"/>
                <a:gd name="connsiteX186" fmla="*/ 3613150 w 5619750"/>
                <a:gd name="connsiteY186" fmla="*/ 1162050 h 3892550"/>
                <a:gd name="connsiteX187" fmla="*/ 3562350 w 5619750"/>
                <a:gd name="connsiteY187" fmla="*/ 1231900 h 3892550"/>
                <a:gd name="connsiteX188" fmla="*/ 3543300 w 5619750"/>
                <a:gd name="connsiteY188" fmla="*/ 1238250 h 3892550"/>
                <a:gd name="connsiteX189" fmla="*/ 3511550 w 5619750"/>
                <a:gd name="connsiteY189" fmla="*/ 1270000 h 3892550"/>
                <a:gd name="connsiteX190" fmla="*/ 3448050 w 5619750"/>
                <a:gd name="connsiteY190" fmla="*/ 1314450 h 3892550"/>
                <a:gd name="connsiteX191" fmla="*/ 3416300 w 5619750"/>
                <a:gd name="connsiteY191" fmla="*/ 1327150 h 3892550"/>
                <a:gd name="connsiteX192" fmla="*/ 3384550 w 5619750"/>
                <a:gd name="connsiteY192" fmla="*/ 1352550 h 3892550"/>
                <a:gd name="connsiteX193" fmla="*/ 3333750 w 5619750"/>
                <a:gd name="connsiteY193" fmla="*/ 1377950 h 3892550"/>
                <a:gd name="connsiteX194" fmla="*/ 3308350 w 5619750"/>
                <a:gd name="connsiteY194" fmla="*/ 1403350 h 3892550"/>
                <a:gd name="connsiteX195" fmla="*/ 3276600 w 5619750"/>
                <a:gd name="connsiteY195" fmla="*/ 1409700 h 3892550"/>
                <a:gd name="connsiteX196" fmla="*/ 3213100 w 5619750"/>
                <a:gd name="connsiteY196" fmla="*/ 1435100 h 3892550"/>
                <a:gd name="connsiteX197" fmla="*/ 3168650 w 5619750"/>
                <a:gd name="connsiteY197" fmla="*/ 1447800 h 3892550"/>
                <a:gd name="connsiteX198" fmla="*/ 3143250 w 5619750"/>
                <a:gd name="connsiteY198" fmla="*/ 1460500 h 3892550"/>
                <a:gd name="connsiteX199" fmla="*/ 3124200 w 5619750"/>
                <a:gd name="connsiteY199" fmla="*/ 1466850 h 3892550"/>
                <a:gd name="connsiteX200" fmla="*/ 3073400 w 5619750"/>
                <a:gd name="connsiteY200" fmla="*/ 1492250 h 3892550"/>
                <a:gd name="connsiteX201" fmla="*/ 3028950 w 5619750"/>
                <a:gd name="connsiteY201" fmla="*/ 1517650 h 3892550"/>
                <a:gd name="connsiteX202" fmla="*/ 3009900 w 5619750"/>
                <a:gd name="connsiteY202" fmla="*/ 1536700 h 3892550"/>
                <a:gd name="connsiteX203" fmla="*/ 2959100 w 5619750"/>
                <a:gd name="connsiteY203" fmla="*/ 1549400 h 3892550"/>
                <a:gd name="connsiteX204" fmla="*/ 2882900 w 5619750"/>
                <a:gd name="connsiteY204" fmla="*/ 1581150 h 3892550"/>
                <a:gd name="connsiteX205" fmla="*/ 2794000 w 5619750"/>
                <a:gd name="connsiteY205" fmla="*/ 1600200 h 3892550"/>
                <a:gd name="connsiteX206" fmla="*/ 2762250 w 5619750"/>
                <a:gd name="connsiteY206" fmla="*/ 1612900 h 3892550"/>
                <a:gd name="connsiteX207" fmla="*/ 2705100 w 5619750"/>
                <a:gd name="connsiteY207" fmla="*/ 1625600 h 3892550"/>
                <a:gd name="connsiteX208" fmla="*/ 2679700 w 5619750"/>
                <a:gd name="connsiteY208" fmla="*/ 1638300 h 3892550"/>
                <a:gd name="connsiteX209" fmla="*/ 2641600 w 5619750"/>
                <a:gd name="connsiteY209" fmla="*/ 1651000 h 3892550"/>
                <a:gd name="connsiteX210" fmla="*/ 2609850 w 5619750"/>
                <a:gd name="connsiteY210" fmla="*/ 1670050 h 3892550"/>
                <a:gd name="connsiteX211" fmla="*/ 2578100 w 5619750"/>
                <a:gd name="connsiteY211" fmla="*/ 1682750 h 3892550"/>
                <a:gd name="connsiteX212" fmla="*/ 2527300 w 5619750"/>
                <a:gd name="connsiteY212" fmla="*/ 1714500 h 3892550"/>
                <a:gd name="connsiteX213" fmla="*/ 2438400 w 5619750"/>
                <a:gd name="connsiteY213" fmla="*/ 1752600 h 3892550"/>
                <a:gd name="connsiteX214" fmla="*/ 2400300 w 5619750"/>
                <a:gd name="connsiteY214" fmla="*/ 1771650 h 3892550"/>
                <a:gd name="connsiteX215" fmla="*/ 2362200 w 5619750"/>
                <a:gd name="connsiteY215" fmla="*/ 1784350 h 3892550"/>
                <a:gd name="connsiteX216" fmla="*/ 2336800 w 5619750"/>
                <a:gd name="connsiteY216" fmla="*/ 1797050 h 3892550"/>
                <a:gd name="connsiteX217" fmla="*/ 2292350 w 5619750"/>
                <a:gd name="connsiteY217" fmla="*/ 1816100 h 3892550"/>
                <a:gd name="connsiteX218" fmla="*/ 2273300 w 5619750"/>
                <a:gd name="connsiteY218" fmla="*/ 1828800 h 3892550"/>
                <a:gd name="connsiteX219" fmla="*/ 2241550 w 5619750"/>
                <a:gd name="connsiteY219" fmla="*/ 1841500 h 3892550"/>
                <a:gd name="connsiteX220" fmla="*/ 2209800 w 5619750"/>
                <a:gd name="connsiteY220" fmla="*/ 1860550 h 3892550"/>
                <a:gd name="connsiteX221" fmla="*/ 2171700 w 5619750"/>
                <a:gd name="connsiteY221" fmla="*/ 1873250 h 3892550"/>
                <a:gd name="connsiteX222" fmla="*/ 2127250 w 5619750"/>
                <a:gd name="connsiteY222" fmla="*/ 1885950 h 3892550"/>
                <a:gd name="connsiteX223" fmla="*/ 2108200 w 5619750"/>
                <a:gd name="connsiteY223" fmla="*/ 1898650 h 3892550"/>
                <a:gd name="connsiteX224" fmla="*/ 2076450 w 5619750"/>
                <a:gd name="connsiteY224" fmla="*/ 1905000 h 3892550"/>
                <a:gd name="connsiteX225" fmla="*/ 2032000 w 5619750"/>
                <a:gd name="connsiteY225" fmla="*/ 1917700 h 3892550"/>
                <a:gd name="connsiteX226" fmla="*/ 2006600 w 5619750"/>
                <a:gd name="connsiteY226" fmla="*/ 1936750 h 3892550"/>
                <a:gd name="connsiteX227" fmla="*/ 1981200 w 5619750"/>
                <a:gd name="connsiteY227" fmla="*/ 1943100 h 3892550"/>
                <a:gd name="connsiteX228" fmla="*/ 1962150 w 5619750"/>
                <a:gd name="connsiteY228" fmla="*/ 1962150 h 3892550"/>
                <a:gd name="connsiteX229" fmla="*/ 1924050 w 5619750"/>
                <a:gd name="connsiteY229" fmla="*/ 1981200 h 3892550"/>
                <a:gd name="connsiteX230" fmla="*/ 1892300 w 5619750"/>
                <a:gd name="connsiteY230" fmla="*/ 2012950 h 3892550"/>
                <a:gd name="connsiteX231" fmla="*/ 1841500 w 5619750"/>
                <a:gd name="connsiteY231" fmla="*/ 2044700 h 3892550"/>
                <a:gd name="connsiteX232" fmla="*/ 1822450 w 5619750"/>
                <a:gd name="connsiteY232" fmla="*/ 2070100 h 3892550"/>
                <a:gd name="connsiteX233" fmla="*/ 1765300 w 5619750"/>
                <a:gd name="connsiteY233" fmla="*/ 2114550 h 3892550"/>
                <a:gd name="connsiteX234" fmla="*/ 1727200 w 5619750"/>
                <a:gd name="connsiteY234" fmla="*/ 2139950 h 3892550"/>
                <a:gd name="connsiteX235" fmla="*/ 1701800 w 5619750"/>
                <a:gd name="connsiteY235" fmla="*/ 2178050 h 3892550"/>
                <a:gd name="connsiteX236" fmla="*/ 1638300 w 5619750"/>
                <a:gd name="connsiteY236" fmla="*/ 2228850 h 3892550"/>
                <a:gd name="connsiteX237" fmla="*/ 1600200 w 5619750"/>
                <a:gd name="connsiteY237" fmla="*/ 2254250 h 3892550"/>
                <a:gd name="connsiteX238" fmla="*/ 1581150 w 5619750"/>
                <a:gd name="connsiteY238" fmla="*/ 2260600 h 3892550"/>
                <a:gd name="connsiteX239" fmla="*/ 1562100 w 5619750"/>
                <a:gd name="connsiteY239" fmla="*/ 2273300 h 3892550"/>
                <a:gd name="connsiteX240" fmla="*/ 1498600 w 5619750"/>
                <a:gd name="connsiteY240" fmla="*/ 2292350 h 3892550"/>
                <a:gd name="connsiteX241" fmla="*/ 1428750 w 5619750"/>
                <a:gd name="connsiteY241" fmla="*/ 2311400 h 3892550"/>
                <a:gd name="connsiteX242" fmla="*/ 1352550 w 5619750"/>
                <a:gd name="connsiteY242" fmla="*/ 2349500 h 3892550"/>
                <a:gd name="connsiteX243" fmla="*/ 1314450 w 5619750"/>
                <a:gd name="connsiteY243" fmla="*/ 2362200 h 3892550"/>
                <a:gd name="connsiteX244" fmla="*/ 1295400 w 5619750"/>
                <a:gd name="connsiteY244" fmla="*/ 2374900 h 3892550"/>
                <a:gd name="connsiteX245" fmla="*/ 1276350 w 5619750"/>
                <a:gd name="connsiteY245" fmla="*/ 2381250 h 3892550"/>
                <a:gd name="connsiteX246" fmla="*/ 1250950 w 5619750"/>
                <a:gd name="connsiteY246" fmla="*/ 2393950 h 3892550"/>
                <a:gd name="connsiteX247" fmla="*/ 1212850 w 5619750"/>
                <a:gd name="connsiteY247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28950 w 5619750"/>
                <a:gd name="connsiteY200" fmla="*/ 1517650 h 3892550"/>
                <a:gd name="connsiteX201" fmla="*/ 3009900 w 5619750"/>
                <a:gd name="connsiteY201" fmla="*/ 1536700 h 3892550"/>
                <a:gd name="connsiteX202" fmla="*/ 2959100 w 5619750"/>
                <a:gd name="connsiteY202" fmla="*/ 1549400 h 3892550"/>
                <a:gd name="connsiteX203" fmla="*/ 2882900 w 5619750"/>
                <a:gd name="connsiteY203" fmla="*/ 1581150 h 3892550"/>
                <a:gd name="connsiteX204" fmla="*/ 2794000 w 5619750"/>
                <a:gd name="connsiteY204" fmla="*/ 1600200 h 3892550"/>
                <a:gd name="connsiteX205" fmla="*/ 2762250 w 5619750"/>
                <a:gd name="connsiteY205" fmla="*/ 1612900 h 3892550"/>
                <a:gd name="connsiteX206" fmla="*/ 2705100 w 5619750"/>
                <a:gd name="connsiteY206" fmla="*/ 1625600 h 3892550"/>
                <a:gd name="connsiteX207" fmla="*/ 2679700 w 5619750"/>
                <a:gd name="connsiteY207" fmla="*/ 1638300 h 3892550"/>
                <a:gd name="connsiteX208" fmla="*/ 2641600 w 5619750"/>
                <a:gd name="connsiteY208" fmla="*/ 1651000 h 3892550"/>
                <a:gd name="connsiteX209" fmla="*/ 2609850 w 5619750"/>
                <a:gd name="connsiteY209" fmla="*/ 1670050 h 3892550"/>
                <a:gd name="connsiteX210" fmla="*/ 2578100 w 5619750"/>
                <a:gd name="connsiteY210" fmla="*/ 1682750 h 3892550"/>
                <a:gd name="connsiteX211" fmla="*/ 2527300 w 5619750"/>
                <a:gd name="connsiteY211" fmla="*/ 1714500 h 3892550"/>
                <a:gd name="connsiteX212" fmla="*/ 2438400 w 5619750"/>
                <a:gd name="connsiteY212" fmla="*/ 1752600 h 3892550"/>
                <a:gd name="connsiteX213" fmla="*/ 2400300 w 5619750"/>
                <a:gd name="connsiteY213" fmla="*/ 1771650 h 3892550"/>
                <a:gd name="connsiteX214" fmla="*/ 2362200 w 5619750"/>
                <a:gd name="connsiteY214" fmla="*/ 1784350 h 3892550"/>
                <a:gd name="connsiteX215" fmla="*/ 2336800 w 5619750"/>
                <a:gd name="connsiteY215" fmla="*/ 1797050 h 3892550"/>
                <a:gd name="connsiteX216" fmla="*/ 2292350 w 5619750"/>
                <a:gd name="connsiteY216" fmla="*/ 1816100 h 3892550"/>
                <a:gd name="connsiteX217" fmla="*/ 2273300 w 5619750"/>
                <a:gd name="connsiteY217" fmla="*/ 1828800 h 3892550"/>
                <a:gd name="connsiteX218" fmla="*/ 2241550 w 5619750"/>
                <a:gd name="connsiteY218" fmla="*/ 1841500 h 3892550"/>
                <a:gd name="connsiteX219" fmla="*/ 2209800 w 5619750"/>
                <a:gd name="connsiteY219" fmla="*/ 1860550 h 3892550"/>
                <a:gd name="connsiteX220" fmla="*/ 2171700 w 5619750"/>
                <a:gd name="connsiteY220" fmla="*/ 1873250 h 3892550"/>
                <a:gd name="connsiteX221" fmla="*/ 2127250 w 5619750"/>
                <a:gd name="connsiteY221" fmla="*/ 1885950 h 3892550"/>
                <a:gd name="connsiteX222" fmla="*/ 2108200 w 5619750"/>
                <a:gd name="connsiteY222" fmla="*/ 1898650 h 3892550"/>
                <a:gd name="connsiteX223" fmla="*/ 2076450 w 5619750"/>
                <a:gd name="connsiteY223" fmla="*/ 1905000 h 3892550"/>
                <a:gd name="connsiteX224" fmla="*/ 2032000 w 5619750"/>
                <a:gd name="connsiteY224" fmla="*/ 1917700 h 3892550"/>
                <a:gd name="connsiteX225" fmla="*/ 2006600 w 5619750"/>
                <a:gd name="connsiteY225" fmla="*/ 1936750 h 3892550"/>
                <a:gd name="connsiteX226" fmla="*/ 1981200 w 5619750"/>
                <a:gd name="connsiteY226" fmla="*/ 1943100 h 3892550"/>
                <a:gd name="connsiteX227" fmla="*/ 1962150 w 5619750"/>
                <a:gd name="connsiteY227" fmla="*/ 1962150 h 3892550"/>
                <a:gd name="connsiteX228" fmla="*/ 1924050 w 5619750"/>
                <a:gd name="connsiteY228" fmla="*/ 1981200 h 3892550"/>
                <a:gd name="connsiteX229" fmla="*/ 1892300 w 5619750"/>
                <a:gd name="connsiteY229" fmla="*/ 2012950 h 3892550"/>
                <a:gd name="connsiteX230" fmla="*/ 1841500 w 5619750"/>
                <a:gd name="connsiteY230" fmla="*/ 2044700 h 3892550"/>
                <a:gd name="connsiteX231" fmla="*/ 1822450 w 5619750"/>
                <a:gd name="connsiteY231" fmla="*/ 2070100 h 3892550"/>
                <a:gd name="connsiteX232" fmla="*/ 1765300 w 5619750"/>
                <a:gd name="connsiteY232" fmla="*/ 2114550 h 3892550"/>
                <a:gd name="connsiteX233" fmla="*/ 1727200 w 5619750"/>
                <a:gd name="connsiteY233" fmla="*/ 2139950 h 3892550"/>
                <a:gd name="connsiteX234" fmla="*/ 1701800 w 5619750"/>
                <a:gd name="connsiteY234" fmla="*/ 2178050 h 3892550"/>
                <a:gd name="connsiteX235" fmla="*/ 1638300 w 5619750"/>
                <a:gd name="connsiteY235" fmla="*/ 2228850 h 3892550"/>
                <a:gd name="connsiteX236" fmla="*/ 1600200 w 5619750"/>
                <a:gd name="connsiteY236" fmla="*/ 2254250 h 3892550"/>
                <a:gd name="connsiteX237" fmla="*/ 1581150 w 5619750"/>
                <a:gd name="connsiteY237" fmla="*/ 2260600 h 3892550"/>
                <a:gd name="connsiteX238" fmla="*/ 1562100 w 5619750"/>
                <a:gd name="connsiteY238" fmla="*/ 2273300 h 3892550"/>
                <a:gd name="connsiteX239" fmla="*/ 1498600 w 5619750"/>
                <a:gd name="connsiteY239" fmla="*/ 2292350 h 3892550"/>
                <a:gd name="connsiteX240" fmla="*/ 1428750 w 5619750"/>
                <a:gd name="connsiteY240" fmla="*/ 2311400 h 3892550"/>
                <a:gd name="connsiteX241" fmla="*/ 1352550 w 5619750"/>
                <a:gd name="connsiteY241" fmla="*/ 2349500 h 3892550"/>
                <a:gd name="connsiteX242" fmla="*/ 1314450 w 5619750"/>
                <a:gd name="connsiteY242" fmla="*/ 2362200 h 3892550"/>
                <a:gd name="connsiteX243" fmla="*/ 1295400 w 5619750"/>
                <a:gd name="connsiteY243" fmla="*/ 2374900 h 3892550"/>
                <a:gd name="connsiteX244" fmla="*/ 1276350 w 5619750"/>
                <a:gd name="connsiteY244" fmla="*/ 2381250 h 3892550"/>
                <a:gd name="connsiteX245" fmla="*/ 1250950 w 5619750"/>
                <a:gd name="connsiteY245" fmla="*/ 2393950 h 3892550"/>
                <a:gd name="connsiteX246" fmla="*/ 1212850 w 5619750"/>
                <a:gd name="connsiteY246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09900 w 5619750"/>
                <a:gd name="connsiteY200" fmla="*/ 1536700 h 3892550"/>
                <a:gd name="connsiteX201" fmla="*/ 2959100 w 5619750"/>
                <a:gd name="connsiteY201" fmla="*/ 1549400 h 3892550"/>
                <a:gd name="connsiteX202" fmla="*/ 2882900 w 5619750"/>
                <a:gd name="connsiteY202" fmla="*/ 1581150 h 3892550"/>
                <a:gd name="connsiteX203" fmla="*/ 2794000 w 5619750"/>
                <a:gd name="connsiteY203" fmla="*/ 1600200 h 3892550"/>
                <a:gd name="connsiteX204" fmla="*/ 2762250 w 5619750"/>
                <a:gd name="connsiteY204" fmla="*/ 1612900 h 3892550"/>
                <a:gd name="connsiteX205" fmla="*/ 2705100 w 5619750"/>
                <a:gd name="connsiteY205" fmla="*/ 1625600 h 3892550"/>
                <a:gd name="connsiteX206" fmla="*/ 2679700 w 5619750"/>
                <a:gd name="connsiteY206" fmla="*/ 1638300 h 3892550"/>
                <a:gd name="connsiteX207" fmla="*/ 2641600 w 5619750"/>
                <a:gd name="connsiteY207" fmla="*/ 1651000 h 3892550"/>
                <a:gd name="connsiteX208" fmla="*/ 2609850 w 5619750"/>
                <a:gd name="connsiteY208" fmla="*/ 1670050 h 3892550"/>
                <a:gd name="connsiteX209" fmla="*/ 2578100 w 5619750"/>
                <a:gd name="connsiteY209" fmla="*/ 1682750 h 3892550"/>
                <a:gd name="connsiteX210" fmla="*/ 2527300 w 5619750"/>
                <a:gd name="connsiteY210" fmla="*/ 1714500 h 3892550"/>
                <a:gd name="connsiteX211" fmla="*/ 2438400 w 5619750"/>
                <a:gd name="connsiteY211" fmla="*/ 1752600 h 3892550"/>
                <a:gd name="connsiteX212" fmla="*/ 2400300 w 5619750"/>
                <a:gd name="connsiteY212" fmla="*/ 1771650 h 3892550"/>
                <a:gd name="connsiteX213" fmla="*/ 2362200 w 5619750"/>
                <a:gd name="connsiteY213" fmla="*/ 1784350 h 3892550"/>
                <a:gd name="connsiteX214" fmla="*/ 2336800 w 5619750"/>
                <a:gd name="connsiteY214" fmla="*/ 1797050 h 3892550"/>
                <a:gd name="connsiteX215" fmla="*/ 2292350 w 5619750"/>
                <a:gd name="connsiteY215" fmla="*/ 1816100 h 3892550"/>
                <a:gd name="connsiteX216" fmla="*/ 2273300 w 5619750"/>
                <a:gd name="connsiteY216" fmla="*/ 1828800 h 3892550"/>
                <a:gd name="connsiteX217" fmla="*/ 2241550 w 5619750"/>
                <a:gd name="connsiteY217" fmla="*/ 1841500 h 3892550"/>
                <a:gd name="connsiteX218" fmla="*/ 2209800 w 5619750"/>
                <a:gd name="connsiteY218" fmla="*/ 1860550 h 3892550"/>
                <a:gd name="connsiteX219" fmla="*/ 2171700 w 5619750"/>
                <a:gd name="connsiteY219" fmla="*/ 1873250 h 3892550"/>
                <a:gd name="connsiteX220" fmla="*/ 2127250 w 5619750"/>
                <a:gd name="connsiteY220" fmla="*/ 1885950 h 3892550"/>
                <a:gd name="connsiteX221" fmla="*/ 2108200 w 5619750"/>
                <a:gd name="connsiteY221" fmla="*/ 1898650 h 3892550"/>
                <a:gd name="connsiteX222" fmla="*/ 2076450 w 5619750"/>
                <a:gd name="connsiteY222" fmla="*/ 1905000 h 3892550"/>
                <a:gd name="connsiteX223" fmla="*/ 2032000 w 5619750"/>
                <a:gd name="connsiteY223" fmla="*/ 1917700 h 3892550"/>
                <a:gd name="connsiteX224" fmla="*/ 2006600 w 5619750"/>
                <a:gd name="connsiteY224" fmla="*/ 1936750 h 3892550"/>
                <a:gd name="connsiteX225" fmla="*/ 1981200 w 5619750"/>
                <a:gd name="connsiteY225" fmla="*/ 1943100 h 3892550"/>
                <a:gd name="connsiteX226" fmla="*/ 1962150 w 5619750"/>
                <a:gd name="connsiteY226" fmla="*/ 1962150 h 3892550"/>
                <a:gd name="connsiteX227" fmla="*/ 1924050 w 5619750"/>
                <a:gd name="connsiteY227" fmla="*/ 1981200 h 3892550"/>
                <a:gd name="connsiteX228" fmla="*/ 1892300 w 5619750"/>
                <a:gd name="connsiteY228" fmla="*/ 2012950 h 3892550"/>
                <a:gd name="connsiteX229" fmla="*/ 1841500 w 5619750"/>
                <a:gd name="connsiteY229" fmla="*/ 2044700 h 3892550"/>
                <a:gd name="connsiteX230" fmla="*/ 1822450 w 5619750"/>
                <a:gd name="connsiteY230" fmla="*/ 2070100 h 3892550"/>
                <a:gd name="connsiteX231" fmla="*/ 1765300 w 5619750"/>
                <a:gd name="connsiteY231" fmla="*/ 2114550 h 3892550"/>
                <a:gd name="connsiteX232" fmla="*/ 1727200 w 5619750"/>
                <a:gd name="connsiteY232" fmla="*/ 2139950 h 3892550"/>
                <a:gd name="connsiteX233" fmla="*/ 1701800 w 5619750"/>
                <a:gd name="connsiteY233" fmla="*/ 2178050 h 3892550"/>
                <a:gd name="connsiteX234" fmla="*/ 1638300 w 5619750"/>
                <a:gd name="connsiteY234" fmla="*/ 2228850 h 3892550"/>
                <a:gd name="connsiteX235" fmla="*/ 1600200 w 5619750"/>
                <a:gd name="connsiteY235" fmla="*/ 2254250 h 3892550"/>
                <a:gd name="connsiteX236" fmla="*/ 1581150 w 5619750"/>
                <a:gd name="connsiteY236" fmla="*/ 2260600 h 3892550"/>
                <a:gd name="connsiteX237" fmla="*/ 1562100 w 5619750"/>
                <a:gd name="connsiteY237" fmla="*/ 2273300 h 3892550"/>
                <a:gd name="connsiteX238" fmla="*/ 1498600 w 5619750"/>
                <a:gd name="connsiteY238" fmla="*/ 2292350 h 3892550"/>
                <a:gd name="connsiteX239" fmla="*/ 1428750 w 5619750"/>
                <a:gd name="connsiteY239" fmla="*/ 2311400 h 3892550"/>
                <a:gd name="connsiteX240" fmla="*/ 1352550 w 5619750"/>
                <a:gd name="connsiteY240" fmla="*/ 2349500 h 3892550"/>
                <a:gd name="connsiteX241" fmla="*/ 1314450 w 5619750"/>
                <a:gd name="connsiteY241" fmla="*/ 2362200 h 3892550"/>
                <a:gd name="connsiteX242" fmla="*/ 1295400 w 5619750"/>
                <a:gd name="connsiteY242" fmla="*/ 2374900 h 3892550"/>
                <a:gd name="connsiteX243" fmla="*/ 1276350 w 5619750"/>
                <a:gd name="connsiteY243" fmla="*/ 2381250 h 3892550"/>
                <a:gd name="connsiteX244" fmla="*/ 1250950 w 5619750"/>
                <a:gd name="connsiteY244" fmla="*/ 2393950 h 3892550"/>
                <a:gd name="connsiteX245" fmla="*/ 1212850 w 5619750"/>
                <a:gd name="connsiteY245" fmla="*/ 2432050 h 389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</a:cxnLst>
              <a:rect l="l" t="t" r="r" b="b"/>
              <a:pathLst>
                <a:path w="5619750" h="3892550">
                  <a:moveTo>
                    <a:pt x="1212850" y="2432050"/>
                  </a:moveTo>
                  <a:cubicBezTo>
                    <a:pt x="1201208" y="2439458"/>
                    <a:pt x="1191784" y="2436874"/>
                    <a:pt x="1181100" y="2438400"/>
                  </a:cubicBezTo>
                  <a:cubicBezTo>
                    <a:pt x="1147313" y="2443227"/>
                    <a:pt x="1113253" y="2446037"/>
                    <a:pt x="1079500" y="2451100"/>
                  </a:cubicBezTo>
                  <a:cubicBezTo>
                    <a:pt x="1070869" y="2452395"/>
                    <a:pt x="1062272" y="2454386"/>
                    <a:pt x="1054100" y="2457450"/>
                  </a:cubicBezTo>
                  <a:cubicBezTo>
                    <a:pt x="1041088" y="2462329"/>
                    <a:pt x="1021085" y="2473956"/>
                    <a:pt x="1009650" y="2482850"/>
                  </a:cubicBezTo>
                  <a:cubicBezTo>
                    <a:pt x="996601" y="2492999"/>
                    <a:pt x="984920" y="2504877"/>
                    <a:pt x="971550" y="2514600"/>
                  </a:cubicBezTo>
                  <a:cubicBezTo>
                    <a:pt x="946174" y="2533055"/>
                    <a:pt x="936346" y="2535032"/>
                    <a:pt x="908050" y="2546350"/>
                  </a:cubicBezTo>
                  <a:cubicBezTo>
                    <a:pt x="865480" y="2588920"/>
                    <a:pt x="853017" y="2582333"/>
                    <a:pt x="825500" y="2597150"/>
                  </a:cubicBezTo>
                  <a:cubicBezTo>
                    <a:pt x="797983" y="2611967"/>
                    <a:pt x="762000" y="2626783"/>
                    <a:pt x="742950" y="2635250"/>
                  </a:cubicBezTo>
                  <a:cubicBezTo>
                    <a:pt x="723900" y="2643717"/>
                    <a:pt x="721395" y="2642852"/>
                    <a:pt x="711200" y="2647950"/>
                  </a:cubicBezTo>
                  <a:cubicBezTo>
                    <a:pt x="704374" y="2651363"/>
                    <a:pt x="698976" y="2657237"/>
                    <a:pt x="692150" y="2660650"/>
                  </a:cubicBezTo>
                  <a:cubicBezTo>
                    <a:pt x="654533" y="2679458"/>
                    <a:pt x="661481" y="2667212"/>
                    <a:pt x="622300" y="2692400"/>
                  </a:cubicBezTo>
                  <a:cubicBezTo>
                    <a:pt x="604495" y="2703846"/>
                    <a:pt x="591153" y="2722639"/>
                    <a:pt x="571500" y="2730500"/>
                  </a:cubicBezTo>
                  <a:cubicBezTo>
                    <a:pt x="560917" y="2734733"/>
                    <a:pt x="550166" y="2738571"/>
                    <a:pt x="539750" y="2743200"/>
                  </a:cubicBezTo>
                  <a:cubicBezTo>
                    <a:pt x="503739" y="2759205"/>
                    <a:pt x="468393" y="2784017"/>
                    <a:pt x="438150" y="2806700"/>
                  </a:cubicBezTo>
                  <a:cubicBezTo>
                    <a:pt x="429683" y="2813050"/>
                    <a:pt x="432858" y="2797175"/>
                    <a:pt x="412750" y="2825750"/>
                  </a:cubicBezTo>
                  <a:cubicBezTo>
                    <a:pt x="392642" y="2854325"/>
                    <a:pt x="340783" y="2942167"/>
                    <a:pt x="317500" y="2978150"/>
                  </a:cubicBezTo>
                  <a:cubicBezTo>
                    <a:pt x="304838" y="3028797"/>
                    <a:pt x="321346" y="2981280"/>
                    <a:pt x="273050" y="3041650"/>
                  </a:cubicBezTo>
                  <a:cubicBezTo>
                    <a:pt x="244517" y="3077317"/>
                    <a:pt x="278410" y="3061030"/>
                    <a:pt x="241300" y="3073400"/>
                  </a:cubicBezTo>
                  <a:cubicBezTo>
                    <a:pt x="234950" y="3081867"/>
                    <a:pt x="236008" y="3082925"/>
                    <a:pt x="222250" y="3098800"/>
                  </a:cubicBezTo>
                  <a:cubicBezTo>
                    <a:pt x="208492" y="3114675"/>
                    <a:pt x="172508" y="3150658"/>
                    <a:pt x="158750" y="3168650"/>
                  </a:cubicBezTo>
                  <a:cubicBezTo>
                    <a:pt x="152400" y="3181350"/>
                    <a:pt x="147576" y="3194936"/>
                    <a:pt x="139700" y="3206750"/>
                  </a:cubicBezTo>
                  <a:cubicBezTo>
                    <a:pt x="130530" y="3220505"/>
                    <a:pt x="116455" y="3230674"/>
                    <a:pt x="107950" y="3244850"/>
                  </a:cubicBezTo>
                  <a:cubicBezTo>
                    <a:pt x="33779" y="3368468"/>
                    <a:pt x="123702" y="3250560"/>
                    <a:pt x="57150" y="3333750"/>
                  </a:cubicBezTo>
                  <a:cubicBezTo>
                    <a:pt x="44450" y="3366558"/>
                    <a:pt x="41275" y="3401483"/>
                    <a:pt x="31750" y="3441700"/>
                  </a:cubicBezTo>
                  <a:cubicBezTo>
                    <a:pt x="22225" y="3481917"/>
                    <a:pt x="13097" y="3483370"/>
                    <a:pt x="0" y="3575050"/>
                  </a:cubicBezTo>
                  <a:cubicBezTo>
                    <a:pt x="6350" y="3625850"/>
                    <a:pt x="10352" y="3676999"/>
                    <a:pt x="19050" y="3727450"/>
                  </a:cubicBezTo>
                  <a:cubicBezTo>
                    <a:pt x="20987" y="3738683"/>
                    <a:pt x="24911" y="3750081"/>
                    <a:pt x="31750" y="3759200"/>
                  </a:cubicBezTo>
                  <a:cubicBezTo>
                    <a:pt x="38100" y="3767667"/>
                    <a:pt x="49666" y="3770766"/>
                    <a:pt x="57150" y="3778250"/>
                  </a:cubicBezTo>
                  <a:cubicBezTo>
                    <a:pt x="131882" y="3852982"/>
                    <a:pt x="-40386" y="3725926"/>
                    <a:pt x="152400" y="3854450"/>
                  </a:cubicBezTo>
                  <a:lnTo>
                    <a:pt x="152400" y="3854450"/>
                  </a:lnTo>
                  <a:cubicBezTo>
                    <a:pt x="160867" y="3860800"/>
                    <a:pt x="168031" y="3869429"/>
                    <a:pt x="177800" y="3873500"/>
                  </a:cubicBezTo>
                  <a:cubicBezTo>
                    <a:pt x="215564" y="3889235"/>
                    <a:pt x="266350" y="3889346"/>
                    <a:pt x="304800" y="3892550"/>
                  </a:cubicBezTo>
                  <a:cubicBezTo>
                    <a:pt x="345017" y="3890433"/>
                    <a:pt x="385424" y="3890647"/>
                    <a:pt x="425450" y="3886200"/>
                  </a:cubicBezTo>
                  <a:cubicBezTo>
                    <a:pt x="442798" y="3884272"/>
                    <a:pt x="459094" y="3876717"/>
                    <a:pt x="476250" y="3873500"/>
                  </a:cubicBezTo>
                  <a:cubicBezTo>
                    <a:pt x="493023" y="3870355"/>
                    <a:pt x="510135" y="3869405"/>
                    <a:pt x="527050" y="3867150"/>
                  </a:cubicBezTo>
                  <a:cubicBezTo>
                    <a:pt x="610005" y="3856089"/>
                    <a:pt x="533982" y="3863927"/>
                    <a:pt x="647700" y="3854450"/>
                  </a:cubicBezTo>
                  <a:cubicBezTo>
                    <a:pt x="668867" y="3848100"/>
                    <a:pt x="689761" y="3840760"/>
                    <a:pt x="711200" y="3835400"/>
                  </a:cubicBezTo>
                  <a:cubicBezTo>
                    <a:pt x="723691" y="3832277"/>
                    <a:pt x="736632" y="3831353"/>
                    <a:pt x="749300" y="3829050"/>
                  </a:cubicBezTo>
                  <a:cubicBezTo>
                    <a:pt x="779781" y="3823508"/>
                    <a:pt x="788667" y="3821854"/>
                    <a:pt x="819150" y="3810000"/>
                  </a:cubicBezTo>
                  <a:cubicBezTo>
                    <a:pt x="844796" y="3800027"/>
                    <a:pt x="868892" y="3785809"/>
                    <a:pt x="895350" y="3778250"/>
                  </a:cubicBezTo>
                  <a:cubicBezTo>
                    <a:pt x="945031" y="3764055"/>
                    <a:pt x="939640" y="3766884"/>
                    <a:pt x="990600" y="3746500"/>
                  </a:cubicBezTo>
                  <a:cubicBezTo>
                    <a:pt x="1052815" y="3721614"/>
                    <a:pt x="1016108" y="3731655"/>
                    <a:pt x="1079500" y="3714750"/>
                  </a:cubicBezTo>
                  <a:cubicBezTo>
                    <a:pt x="1096365" y="3710253"/>
                    <a:pt x="1112970" y="3704130"/>
                    <a:pt x="1130300" y="3702050"/>
                  </a:cubicBezTo>
                  <a:cubicBezTo>
                    <a:pt x="1166089" y="3697755"/>
                    <a:pt x="1202267" y="3697817"/>
                    <a:pt x="1238250" y="3695700"/>
                  </a:cubicBezTo>
                  <a:cubicBezTo>
                    <a:pt x="1253067" y="3691467"/>
                    <a:pt x="1267632" y="3686229"/>
                    <a:pt x="1282700" y="3683000"/>
                  </a:cubicBezTo>
                  <a:cubicBezTo>
                    <a:pt x="1297335" y="3679864"/>
                    <a:pt x="1312630" y="3680280"/>
                    <a:pt x="1327150" y="3676650"/>
                  </a:cubicBezTo>
                  <a:cubicBezTo>
                    <a:pt x="1346631" y="3671780"/>
                    <a:pt x="1364992" y="3663117"/>
                    <a:pt x="1384300" y="3657600"/>
                  </a:cubicBezTo>
                  <a:cubicBezTo>
                    <a:pt x="1409474" y="3650407"/>
                    <a:pt x="1435100" y="3644900"/>
                    <a:pt x="1460500" y="3638550"/>
                  </a:cubicBezTo>
                  <a:cubicBezTo>
                    <a:pt x="1493228" y="3612368"/>
                    <a:pt x="1488514" y="3613814"/>
                    <a:pt x="1524000" y="3594100"/>
                  </a:cubicBezTo>
                  <a:cubicBezTo>
                    <a:pt x="1562598" y="3572657"/>
                    <a:pt x="1536996" y="3589305"/>
                    <a:pt x="1581150" y="3568700"/>
                  </a:cubicBezTo>
                  <a:cubicBezTo>
                    <a:pt x="1602595" y="3558692"/>
                    <a:pt x="1622199" y="3544434"/>
                    <a:pt x="1644650" y="3536950"/>
                  </a:cubicBezTo>
                  <a:cubicBezTo>
                    <a:pt x="1657350" y="3532717"/>
                    <a:pt x="1670321" y="3529222"/>
                    <a:pt x="1682750" y="3524250"/>
                  </a:cubicBezTo>
                  <a:cubicBezTo>
                    <a:pt x="1699069" y="3517723"/>
                    <a:pt x="1726267" y="3501175"/>
                    <a:pt x="1739900" y="3492500"/>
                  </a:cubicBezTo>
                  <a:cubicBezTo>
                    <a:pt x="1752777" y="3484305"/>
                    <a:pt x="1764600" y="3474409"/>
                    <a:pt x="1778000" y="3467100"/>
                  </a:cubicBezTo>
                  <a:cubicBezTo>
                    <a:pt x="1788007" y="3461642"/>
                    <a:pt x="1798936" y="3458005"/>
                    <a:pt x="1809750" y="3454400"/>
                  </a:cubicBezTo>
                  <a:cubicBezTo>
                    <a:pt x="1824369" y="3449527"/>
                    <a:pt x="1839472" y="3446232"/>
                    <a:pt x="1854200" y="3441700"/>
                  </a:cubicBezTo>
                  <a:cubicBezTo>
                    <a:pt x="1866995" y="3437763"/>
                    <a:pt x="1879478" y="3432847"/>
                    <a:pt x="1892300" y="3429000"/>
                  </a:cubicBezTo>
                  <a:cubicBezTo>
                    <a:pt x="1900659" y="3426492"/>
                    <a:pt x="1909528" y="3425714"/>
                    <a:pt x="1917700" y="3422650"/>
                  </a:cubicBezTo>
                  <a:cubicBezTo>
                    <a:pt x="1943465" y="3412988"/>
                    <a:pt x="1969288" y="3403206"/>
                    <a:pt x="1993900" y="3390900"/>
                  </a:cubicBezTo>
                  <a:cubicBezTo>
                    <a:pt x="2010833" y="3382433"/>
                    <a:pt x="2028218" y="3374816"/>
                    <a:pt x="2044700" y="3365500"/>
                  </a:cubicBezTo>
                  <a:cubicBezTo>
                    <a:pt x="2076934" y="3347281"/>
                    <a:pt x="2105281" y="3321351"/>
                    <a:pt x="2139950" y="3308350"/>
                  </a:cubicBezTo>
                  <a:cubicBezTo>
                    <a:pt x="2349399" y="3229807"/>
                    <a:pt x="2166801" y="3304450"/>
                    <a:pt x="2286000" y="3244850"/>
                  </a:cubicBezTo>
                  <a:cubicBezTo>
                    <a:pt x="2300418" y="3237641"/>
                    <a:pt x="2316257" y="3233443"/>
                    <a:pt x="2330450" y="3225800"/>
                  </a:cubicBezTo>
                  <a:cubicBezTo>
                    <a:pt x="2359722" y="3210038"/>
                    <a:pt x="2423470" y="3158180"/>
                    <a:pt x="2438400" y="3143250"/>
                  </a:cubicBezTo>
                  <a:cubicBezTo>
                    <a:pt x="2446867" y="3134783"/>
                    <a:pt x="2454450" y="3125330"/>
                    <a:pt x="2463800" y="3117850"/>
                  </a:cubicBezTo>
                  <a:cubicBezTo>
                    <a:pt x="2475719" y="3108315"/>
                    <a:pt x="2489200" y="3100917"/>
                    <a:pt x="2501900" y="3092450"/>
                  </a:cubicBezTo>
                  <a:cubicBezTo>
                    <a:pt x="2508250" y="3077633"/>
                    <a:pt x="2512656" y="3061823"/>
                    <a:pt x="2520950" y="3048000"/>
                  </a:cubicBezTo>
                  <a:cubicBezTo>
                    <a:pt x="2525570" y="3040299"/>
                    <a:pt x="2535545" y="3036747"/>
                    <a:pt x="2540000" y="3028950"/>
                  </a:cubicBezTo>
                  <a:cubicBezTo>
                    <a:pt x="2544330" y="3021373"/>
                    <a:pt x="2542806" y="3011525"/>
                    <a:pt x="2546350" y="3003550"/>
                  </a:cubicBezTo>
                  <a:cubicBezTo>
                    <a:pt x="2551363" y="2992272"/>
                    <a:pt x="2558859" y="2982266"/>
                    <a:pt x="2565400" y="2971800"/>
                  </a:cubicBezTo>
                  <a:cubicBezTo>
                    <a:pt x="2580365" y="2947856"/>
                    <a:pt x="2578521" y="2953431"/>
                    <a:pt x="2597150" y="2927350"/>
                  </a:cubicBezTo>
                  <a:cubicBezTo>
                    <a:pt x="2619251" y="2896408"/>
                    <a:pt x="2601289" y="2920106"/>
                    <a:pt x="2622550" y="2882900"/>
                  </a:cubicBezTo>
                  <a:cubicBezTo>
                    <a:pt x="2626336" y="2876274"/>
                    <a:pt x="2631017" y="2870200"/>
                    <a:pt x="2635250" y="2863850"/>
                  </a:cubicBezTo>
                  <a:cubicBezTo>
                    <a:pt x="2637367" y="2855383"/>
                    <a:pt x="2639033" y="2846791"/>
                    <a:pt x="2641600" y="2838450"/>
                  </a:cubicBezTo>
                  <a:cubicBezTo>
                    <a:pt x="2649474" y="2812860"/>
                    <a:pt x="2658533" y="2787650"/>
                    <a:pt x="2667000" y="2762250"/>
                  </a:cubicBezTo>
                  <a:lnTo>
                    <a:pt x="2686050" y="2705100"/>
                  </a:lnTo>
                  <a:cubicBezTo>
                    <a:pt x="2690283" y="2694517"/>
                    <a:pt x="2694855" y="2684062"/>
                    <a:pt x="2698750" y="2673350"/>
                  </a:cubicBezTo>
                  <a:cubicBezTo>
                    <a:pt x="2703325" y="2660769"/>
                    <a:pt x="2706177" y="2647555"/>
                    <a:pt x="2711450" y="2635250"/>
                  </a:cubicBezTo>
                  <a:cubicBezTo>
                    <a:pt x="2718908" y="2617849"/>
                    <a:pt x="2729392" y="2601851"/>
                    <a:pt x="2736850" y="2584450"/>
                  </a:cubicBezTo>
                  <a:cubicBezTo>
                    <a:pt x="2743200" y="2569633"/>
                    <a:pt x="2747356" y="2553670"/>
                    <a:pt x="2755900" y="2540000"/>
                  </a:cubicBezTo>
                  <a:cubicBezTo>
                    <a:pt x="2805942" y="2459933"/>
                    <a:pt x="2801959" y="2493941"/>
                    <a:pt x="2876550" y="2419350"/>
                  </a:cubicBezTo>
                  <a:cubicBezTo>
                    <a:pt x="2975446" y="2320454"/>
                    <a:pt x="2844488" y="2449075"/>
                    <a:pt x="2940050" y="2362200"/>
                  </a:cubicBezTo>
                  <a:cubicBezTo>
                    <a:pt x="2953340" y="2350118"/>
                    <a:pt x="2963782" y="2334876"/>
                    <a:pt x="2978150" y="2324100"/>
                  </a:cubicBezTo>
                  <a:cubicBezTo>
                    <a:pt x="2986617" y="2317750"/>
                    <a:pt x="2994938" y="2311201"/>
                    <a:pt x="3003550" y="2305050"/>
                  </a:cubicBezTo>
                  <a:cubicBezTo>
                    <a:pt x="3009760" y="2300614"/>
                    <a:pt x="3016495" y="2296929"/>
                    <a:pt x="3022600" y="2292350"/>
                  </a:cubicBezTo>
                  <a:cubicBezTo>
                    <a:pt x="3033443" y="2284218"/>
                    <a:pt x="3043389" y="2274922"/>
                    <a:pt x="3054350" y="2266950"/>
                  </a:cubicBezTo>
                  <a:cubicBezTo>
                    <a:pt x="3135452" y="2207966"/>
                    <a:pt x="3046994" y="2276087"/>
                    <a:pt x="3136900" y="2216150"/>
                  </a:cubicBezTo>
                  <a:cubicBezTo>
                    <a:pt x="3148177" y="2208632"/>
                    <a:pt x="3157373" y="2198268"/>
                    <a:pt x="3168650" y="2190750"/>
                  </a:cubicBezTo>
                  <a:cubicBezTo>
                    <a:pt x="3176526" y="2185499"/>
                    <a:pt x="3185775" y="2182647"/>
                    <a:pt x="3194050" y="2178050"/>
                  </a:cubicBezTo>
                  <a:cubicBezTo>
                    <a:pt x="3227298" y="2159579"/>
                    <a:pt x="3237365" y="2148690"/>
                    <a:pt x="3276600" y="2133600"/>
                  </a:cubicBezTo>
                  <a:cubicBezTo>
                    <a:pt x="3286674" y="2129726"/>
                    <a:pt x="3297767" y="2129367"/>
                    <a:pt x="3308350" y="2127250"/>
                  </a:cubicBezTo>
                  <a:cubicBezTo>
                    <a:pt x="3314700" y="2123017"/>
                    <a:pt x="3320774" y="2118336"/>
                    <a:pt x="3327400" y="2114550"/>
                  </a:cubicBezTo>
                  <a:cubicBezTo>
                    <a:pt x="3344868" y="2104568"/>
                    <a:pt x="3365839" y="2095954"/>
                    <a:pt x="3384550" y="2089150"/>
                  </a:cubicBezTo>
                  <a:cubicBezTo>
                    <a:pt x="3397131" y="2084575"/>
                    <a:pt x="3410898" y="2082860"/>
                    <a:pt x="3422650" y="2076450"/>
                  </a:cubicBezTo>
                  <a:cubicBezTo>
                    <a:pt x="3457711" y="2057326"/>
                    <a:pt x="3490557" y="2034391"/>
                    <a:pt x="3524250" y="2012950"/>
                  </a:cubicBezTo>
                  <a:cubicBezTo>
                    <a:pt x="3547533" y="1998133"/>
                    <a:pt x="3572022" y="1985059"/>
                    <a:pt x="3594100" y="1968500"/>
                  </a:cubicBezTo>
                  <a:cubicBezTo>
                    <a:pt x="3602567" y="1962150"/>
                    <a:pt x="3610525" y="1955059"/>
                    <a:pt x="3619500" y="1949450"/>
                  </a:cubicBezTo>
                  <a:cubicBezTo>
                    <a:pt x="3650173" y="1930279"/>
                    <a:pt x="3644301" y="1942860"/>
                    <a:pt x="3676650" y="1917700"/>
                  </a:cubicBezTo>
                  <a:cubicBezTo>
                    <a:pt x="3686101" y="1910349"/>
                    <a:pt x="3691948" y="1898728"/>
                    <a:pt x="3702050" y="1892300"/>
                  </a:cubicBezTo>
                  <a:cubicBezTo>
                    <a:pt x="3715650" y="1883646"/>
                    <a:pt x="3732307" y="1880893"/>
                    <a:pt x="3746500" y="1873250"/>
                  </a:cubicBezTo>
                  <a:cubicBezTo>
                    <a:pt x="3759939" y="1866014"/>
                    <a:pt x="3771512" y="1855703"/>
                    <a:pt x="3784600" y="1847850"/>
                  </a:cubicBezTo>
                  <a:cubicBezTo>
                    <a:pt x="3792717" y="1842980"/>
                    <a:pt x="3801883" y="1840020"/>
                    <a:pt x="3810000" y="1835150"/>
                  </a:cubicBezTo>
                  <a:cubicBezTo>
                    <a:pt x="3823088" y="1827297"/>
                    <a:pt x="3834797" y="1817233"/>
                    <a:pt x="3848100" y="1809750"/>
                  </a:cubicBezTo>
                  <a:cubicBezTo>
                    <a:pt x="3929562" y="1763928"/>
                    <a:pt x="3929592" y="1769533"/>
                    <a:pt x="3987800" y="1733550"/>
                  </a:cubicBezTo>
                  <a:cubicBezTo>
                    <a:pt x="4046008" y="1697567"/>
                    <a:pt x="4153958" y="1620308"/>
                    <a:pt x="4197350" y="1593850"/>
                  </a:cubicBezTo>
                  <a:cubicBezTo>
                    <a:pt x="4240742" y="1567392"/>
                    <a:pt x="4232209" y="1583340"/>
                    <a:pt x="4248150" y="1574800"/>
                  </a:cubicBezTo>
                  <a:cubicBezTo>
                    <a:pt x="4291668" y="1551487"/>
                    <a:pt x="4332679" y="1523768"/>
                    <a:pt x="4375150" y="1498600"/>
                  </a:cubicBezTo>
                  <a:cubicBezTo>
                    <a:pt x="4437320" y="1461758"/>
                    <a:pt x="4412081" y="1475706"/>
                    <a:pt x="4495800" y="1447800"/>
                  </a:cubicBezTo>
                  <a:lnTo>
                    <a:pt x="4514850" y="1441450"/>
                  </a:lnTo>
                  <a:lnTo>
                    <a:pt x="4813300" y="1460500"/>
                  </a:lnTo>
                  <a:cubicBezTo>
                    <a:pt x="4826139" y="1461469"/>
                    <a:pt x="4839068" y="1463150"/>
                    <a:pt x="4851400" y="1466850"/>
                  </a:cubicBezTo>
                  <a:cubicBezTo>
                    <a:pt x="4860467" y="1469570"/>
                    <a:pt x="4868011" y="1476034"/>
                    <a:pt x="4876800" y="1479550"/>
                  </a:cubicBezTo>
                  <a:cubicBezTo>
                    <a:pt x="4889229" y="1484522"/>
                    <a:pt x="4902105" y="1488313"/>
                    <a:pt x="4914900" y="1492250"/>
                  </a:cubicBezTo>
                  <a:cubicBezTo>
                    <a:pt x="4939443" y="1499802"/>
                    <a:pt x="5020997" y="1522181"/>
                    <a:pt x="5035550" y="1524000"/>
                  </a:cubicBezTo>
                  <a:lnTo>
                    <a:pt x="5086350" y="1530350"/>
                  </a:lnTo>
                  <a:cubicBezTo>
                    <a:pt x="5132917" y="1528233"/>
                    <a:pt x="5179573" y="1527575"/>
                    <a:pt x="5226050" y="1524000"/>
                  </a:cubicBezTo>
                  <a:cubicBezTo>
                    <a:pt x="5245105" y="1522534"/>
                    <a:pt x="5284035" y="1504845"/>
                    <a:pt x="5295900" y="1498600"/>
                  </a:cubicBezTo>
                  <a:cubicBezTo>
                    <a:pt x="5321922" y="1484904"/>
                    <a:pt x="5345799" y="1467301"/>
                    <a:pt x="5372100" y="1454150"/>
                  </a:cubicBezTo>
                  <a:cubicBezTo>
                    <a:pt x="5406966" y="1436717"/>
                    <a:pt x="5389927" y="1447130"/>
                    <a:pt x="5422900" y="1422400"/>
                  </a:cubicBezTo>
                  <a:cubicBezTo>
                    <a:pt x="5468217" y="1346871"/>
                    <a:pt x="5408678" y="1438203"/>
                    <a:pt x="5480050" y="1358900"/>
                  </a:cubicBezTo>
                  <a:cubicBezTo>
                    <a:pt x="5488306" y="1349726"/>
                    <a:pt x="5492750" y="1337733"/>
                    <a:pt x="5499100" y="1327150"/>
                  </a:cubicBezTo>
                  <a:cubicBezTo>
                    <a:pt x="5501217" y="1318683"/>
                    <a:pt x="5502690" y="1310029"/>
                    <a:pt x="5505450" y="1301750"/>
                  </a:cubicBezTo>
                  <a:cubicBezTo>
                    <a:pt x="5511169" y="1284593"/>
                    <a:pt x="5519397" y="1268300"/>
                    <a:pt x="5524500" y="1250950"/>
                  </a:cubicBezTo>
                  <a:cubicBezTo>
                    <a:pt x="5530006" y="1232228"/>
                    <a:pt x="5532172" y="1212656"/>
                    <a:pt x="5537200" y="1193800"/>
                  </a:cubicBezTo>
                  <a:cubicBezTo>
                    <a:pt x="5540649" y="1180865"/>
                    <a:pt x="5546653" y="1168687"/>
                    <a:pt x="5549900" y="1155700"/>
                  </a:cubicBezTo>
                  <a:cubicBezTo>
                    <a:pt x="5555135" y="1134759"/>
                    <a:pt x="5562600" y="1092200"/>
                    <a:pt x="5562600" y="1092200"/>
                  </a:cubicBezTo>
                  <a:cubicBezTo>
                    <a:pt x="5564717" y="1066800"/>
                    <a:pt x="5567134" y="1041423"/>
                    <a:pt x="5568950" y="1016000"/>
                  </a:cubicBezTo>
                  <a:cubicBezTo>
                    <a:pt x="5570591" y="993028"/>
                    <a:pt x="5573995" y="899962"/>
                    <a:pt x="5581650" y="863600"/>
                  </a:cubicBezTo>
                  <a:cubicBezTo>
                    <a:pt x="5586622" y="839984"/>
                    <a:pt x="5594350" y="817033"/>
                    <a:pt x="5600700" y="793750"/>
                  </a:cubicBezTo>
                  <a:cubicBezTo>
                    <a:pt x="5602817" y="774700"/>
                    <a:pt x="5604339" y="755575"/>
                    <a:pt x="5607050" y="736600"/>
                  </a:cubicBezTo>
                  <a:cubicBezTo>
                    <a:pt x="5610692" y="711108"/>
                    <a:pt x="5619750" y="660400"/>
                    <a:pt x="5619750" y="660400"/>
                  </a:cubicBezTo>
                  <a:cubicBezTo>
                    <a:pt x="5615517" y="632883"/>
                    <a:pt x="5613427" y="604950"/>
                    <a:pt x="5607050" y="577850"/>
                  </a:cubicBezTo>
                  <a:cubicBezTo>
                    <a:pt x="5601284" y="553345"/>
                    <a:pt x="5590655" y="550675"/>
                    <a:pt x="5575300" y="533400"/>
                  </a:cubicBezTo>
                  <a:cubicBezTo>
                    <a:pt x="5564317" y="521044"/>
                    <a:pt x="5553326" y="508631"/>
                    <a:pt x="5543550" y="495300"/>
                  </a:cubicBezTo>
                  <a:cubicBezTo>
                    <a:pt x="5530011" y="476837"/>
                    <a:pt x="5518482" y="456974"/>
                    <a:pt x="5505450" y="438150"/>
                  </a:cubicBezTo>
                  <a:cubicBezTo>
                    <a:pt x="5499426" y="429448"/>
                    <a:pt x="5492551" y="421362"/>
                    <a:pt x="5486400" y="412750"/>
                  </a:cubicBezTo>
                  <a:cubicBezTo>
                    <a:pt x="5473229" y="394311"/>
                    <a:pt x="5470791" y="386747"/>
                    <a:pt x="5454650" y="368300"/>
                  </a:cubicBezTo>
                  <a:cubicBezTo>
                    <a:pt x="5446765" y="359289"/>
                    <a:pt x="5436434" y="352479"/>
                    <a:pt x="5429250" y="342900"/>
                  </a:cubicBezTo>
                  <a:cubicBezTo>
                    <a:pt x="5417269" y="326925"/>
                    <a:pt x="5408866" y="308518"/>
                    <a:pt x="5397500" y="292100"/>
                  </a:cubicBezTo>
                  <a:cubicBezTo>
                    <a:pt x="5389785" y="280957"/>
                    <a:pt x="5380232" y="271193"/>
                    <a:pt x="5372100" y="260350"/>
                  </a:cubicBezTo>
                  <a:cubicBezTo>
                    <a:pt x="5367521" y="254245"/>
                    <a:pt x="5364286" y="247163"/>
                    <a:pt x="5359400" y="241300"/>
                  </a:cubicBezTo>
                  <a:cubicBezTo>
                    <a:pt x="5353651" y="234401"/>
                    <a:pt x="5345331" y="229722"/>
                    <a:pt x="5340350" y="222250"/>
                  </a:cubicBezTo>
                  <a:cubicBezTo>
                    <a:pt x="5291540" y="149036"/>
                    <a:pt x="5351920" y="214770"/>
                    <a:pt x="5295900" y="158750"/>
                  </a:cubicBezTo>
                  <a:cubicBezTo>
                    <a:pt x="5293783" y="150283"/>
                    <a:pt x="5294175" y="140751"/>
                    <a:pt x="5289550" y="133350"/>
                  </a:cubicBezTo>
                  <a:cubicBezTo>
                    <a:pt x="5277075" y="113390"/>
                    <a:pt x="5252099" y="99507"/>
                    <a:pt x="5232400" y="88900"/>
                  </a:cubicBezTo>
                  <a:cubicBezTo>
                    <a:pt x="5215731" y="79924"/>
                    <a:pt x="5199255" y="70334"/>
                    <a:pt x="5181600" y="63500"/>
                  </a:cubicBezTo>
                  <a:cubicBezTo>
                    <a:pt x="5133532" y="44893"/>
                    <a:pt x="5086093" y="22809"/>
                    <a:pt x="5035550" y="12700"/>
                  </a:cubicBezTo>
                  <a:cubicBezTo>
                    <a:pt x="4995242" y="4638"/>
                    <a:pt x="5014271" y="8968"/>
                    <a:pt x="4978400" y="0"/>
                  </a:cubicBezTo>
                  <a:cubicBezTo>
                    <a:pt x="4917017" y="2117"/>
                    <a:pt x="4855432" y="952"/>
                    <a:pt x="4794250" y="6350"/>
                  </a:cubicBezTo>
                  <a:cubicBezTo>
                    <a:pt x="4782896" y="7352"/>
                    <a:pt x="4773497" y="16051"/>
                    <a:pt x="4762500" y="19050"/>
                  </a:cubicBezTo>
                  <a:cubicBezTo>
                    <a:pt x="4750078" y="22438"/>
                    <a:pt x="4737100" y="23283"/>
                    <a:pt x="4724400" y="25400"/>
                  </a:cubicBezTo>
                  <a:cubicBezTo>
                    <a:pt x="4666169" y="69073"/>
                    <a:pt x="4732790" y="17236"/>
                    <a:pt x="4673600" y="69850"/>
                  </a:cubicBezTo>
                  <a:cubicBezTo>
                    <a:pt x="4663470" y="78854"/>
                    <a:pt x="4650917" y="85176"/>
                    <a:pt x="4641850" y="95250"/>
                  </a:cubicBezTo>
                  <a:cubicBezTo>
                    <a:pt x="4599369" y="142451"/>
                    <a:pt x="4634362" y="121598"/>
                    <a:pt x="4597400" y="152400"/>
                  </a:cubicBezTo>
                  <a:cubicBezTo>
                    <a:pt x="4575767" y="170428"/>
                    <a:pt x="4575826" y="161274"/>
                    <a:pt x="4552950" y="184150"/>
                  </a:cubicBezTo>
                  <a:cubicBezTo>
                    <a:pt x="4547554" y="189546"/>
                    <a:pt x="4545646" y="197804"/>
                    <a:pt x="4540250" y="203200"/>
                  </a:cubicBezTo>
                  <a:cubicBezTo>
                    <a:pt x="4532766" y="210684"/>
                    <a:pt x="4522587" y="215029"/>
                    <a:pt x="4514850" y="222250"/>
                  </a:cubicBezTo>
                  <a:cubicBezTo>
                    <a:pt x="4490778" y="244717"/>
                    <a:pt x="4468283" y="268817"/>
                    <a:pt x="4445000" y="292100"/>
                  </a:cubicBezTo>
                  <a:cubicBezTo>
                    <a:pt x="4432300" y="304800"/>
                    <a:pt x="4417464" y="315675"/>
                    <a:pt x="4406900" y="330200"/>
                  </a:cubicBezTo>
                  <a:cubicBezTo>
                    <a:pt x="4389967" y="353483"/>
                    <a:pt x="4373374" y="377018"/>
                    <a:pt x="4356100" y="400050"/>
                  </a:cubicBezTo>
                  <a:cubicBezTo>
                    <a:pt x="4347968" y="410893"/>
                    <a:pt x="4340284" y="422216"/>
                    <a:pt x="4330700" y="431800"/>
                  </a:cubicBezTo>
                  <a:cubicBezTo>
                    <a:pt x="4322233" y="440267"/>
                    <a:pt x="4312882" y="447933"/>
                    <a:pt x="4305300" y="457200"/>
                  </a:cubicBezTo>
                  <a:cubicBezTo>
                    <a:pt x="4293770" y="471292"/>
                    <a:pt x="4285475" y="487890"/>
                    <a:pt x="4273550" y="501650"/>
                  </a:cubicBezTo>
                  <a:cubicBezTo>
                    <a:pt x="4257866" y="519747"/>
                    <a:pt x="4237710" y="533750"/>
                    <a:pt x="4222750" y="552450"/>
                  </a:cubicBezTo>
                  <a:cubicBezTo>
                    <a:pt x="4214283" y="563033"/>
                    <a:pt x="4205122" y="573097"/>
                    <a:pt x="4197350" y="584200"/>
                  </a:cubicBezTo>
                  <a:cubicBezTo>
                    <a:pt x="4190272" y="594311"/>
                    <a:pt x="4186427" y="606662"/>
                    <a:pt x="4178300" y="615950"/>
                  </a:cubicBezTo>
                  <a:cubicBezTo>
                    <a:pt x="4171331" y="623915"/>
                    <a:pt x="4161367" y="628650"/>
                    <a:pt x="4152900" y="635000"/>
                  </a:cubicBezTo>
                  <a:cubicBezTo>
                    <a:pt x="4128070" y="697074"/>
                    <a:pt x="4155174" y="635637"/>
                    <a:pt x="4114800" y="704850"/>
                  </a:cubicBezTo>
                  <a:cubicBezTo>
                    <a:pt x="4107646" y="717115"/>
                    <a:pt x="4102549" y="730485"/>
                    <a:pt x="4095750" y="742950"/>
                  </a:cubicBezTo>
                  <a:cubicBezTo>
                    <a:pt x="4089840" y="753785"/>
                    <a:pt x="4082694" y="763911"/>
                    <a:pt x="4076700" y="774700"/>
                  </a:cubicBezTo>
                  <a:cubicBezTo>
                    <a:pt x="4072103" y="782975"/>
                    <a:pt x="4068696" y="791881"/>
                    <a:pt x="4064000" y="800100"/>
                  </a:cubicBezTo>
                  <a:cubicBezTo>
                    <a:pt x="4060214" y="806726"/>
                    <a:pt x="4055086" y="812524"/>
                    <a:pt x="4051300" y="819150"/>
                  </a:cubicBezTo>
                  <a:cubicBezTo>
                    <a:pt x="4046604" y="827369"/>
                    <a:pt x="4044660" y="837278"/>
                    <a:pt x="4038600" y="844550"/>
                  </a:cubicBezTo>
                  <a:cubicBezTo>
                    <a:pt x="4033714" y="850413"/>
                    <a:pt x="4024946" y="851854"/>
                    <a:pt x="4019550" y="857250"/>
                  </a:cubicBezTo>
                  <a:cubicBezTo>
                    <a:pt x="3978876" y="897924"/>
                    <a:pt x="4012486" y="882888"/>
                    <a:pt x="3975100" y="895350"/>
                  </a:cubicBezTo>
                  <a:cubicBezTo>
                    <a:pt x="3940329" y="930121"/>
                    <a:pt x="3973893" y="902236"/>
                    <a:pt x="3917950" y="927100"/>
                  </a:cubicBezTo>
                  <a:cubicBezTo>
                    <a:pt x="3844092" y="959926"/>
                    <a:pt x="3949325" y="922992"/>
                    <a:pt x="3879850" y="946150"/>
                  </a:cubicBezTo>
                  <a:cubicBezTo>
                    <a:pt x="3873500" y="952500"/>
                    <a:pt x="3868108" y="959980"/>
                    <a:pt x="3860800" y="965200"/>
                  </a:cubicBezTo>
                  <a:cubicBezTo>
                    <a:pt x="3834907" y="983695"/>
                    <a:pt x="3828144" y="975178"/>
                    <a:pt x="3797300" y="990600"/>
                  </a:cubicBezTo>
                  <a:cubicBezTo>
                    <a:pt x="3788833" y="994833"/>
                    <a:pt x="3780119" y="998604"/>
                    <a:pt x="3771900" y="1003300"/>
                  </a:cubicBezTo>
                  <a:cubicBezTo>
                    <a:pt x="3758221" y="1011116"/>
                    <a:pt x="3729243" y="1033257"/>
                    <a:pt x="3721100" y="1041400"/>
                  </a:cubicBezTo>
                  <a:cubicBezTo>
                    <a:pt x="3678767" y="1083733"/>
                    <a:pt x="3740150" y="1039283"/>
                    <a:pt x="3689350" y="1073150"/>
                  </a:cubicBezTo>
                  <a:cubicBezTo>
                    <a:pt x="3666221" y="1119408"/>
                    <a:pt x="3689762" y="1079019"/>
                    <a:pt x="3651250" y="1123950"/>
                  </a:cubicBezTo>
                  <a:cubicBezTo>
                    <a:pt x="3646283" y="1129744"/>
                    <a:pt x="3643946" y="1137604"/>
                    <a:pt x="3638550" y="1143000"/>
                  </a:cubicBezTo>
                  <a:cubicBezTo>
                    <a:pt x="3631066" y="1150484"/>
                    <a:pt x="3620634" y="1154566"/>
                    <a:pt x="3613150" y="1162050"/>
                  </a:cubicBezTo>
                  <a:cubicBezTo>
                    <a:pt x="3593460" y="1181740"/>
                    <a:pt x="3591851" y="1222066"/>
                    <a:pt x="3562350" y="1231900"/>
                  </a:cubicBezTo>
                  <a:lnTo>
                    <a:pt x="3543300" y="1238250"/>
                  </a:lnTo>
                  <a:cubicBezTo>
                    <a:pt x="3532788" y="1269785"/>
                    <a:pt x="3544589" y="1249351"/>
                    <a:pt x="3511550" y="1270000"/>
                  </a:cubicBezTo>
                  <a:cubicBezTo>
                    <a:pt x="3464396" y="1299471"/>
                    <a:pt x="3508719" y="1281358"/>
                    <a:pt x="3448050" y="1314450"/>
                  </a:cubicBezTo>
                  <a:cubicBezTo>
                    <a:pt x="3438043" y="1319908"/>
                    <a:pt x="3426074" y="1321285"/>
                    <a:pt x="3416300" y="1327150"/>
                  </a:cubicBezTo>
                  <a:cubicBezTo>
                    <a:pt x="3404678" y="1334123"/>
                    <a:pt x="3396172" y="1345577"/>
                    <a:pt x="3384550" y="1352550"/>
                  </a:cubicBezTo>
                  <a:cubicBezTo>
                    <a:pt x="3347077" y="1375034"/>
                    <a:pt x="3361372" y="1354274"/>
                    <a:pt x="3333750" y="1377950"/>
                  </a:cubicBezTo>
                  <a:cubicBezTo>
                    <a:pt x="3324659" y="1385742"/>
                    <a:pt x="3318817" y="1397535"/>
                    <a:pt x="3308350" y="1403350"/>
                  </a:cubicBezTo>
                  <a:cubicBezTo>
                    <a:pt x="3298915" y="1408592"/>
                    <a:pt x="3286839" y="1406287"/>
                    <a:pt x="3276600" y="1409700"/>
                  </a:cubicBezTo>
                  <a:cubicBezTo>
                    <a:pt x="3254973" y="1416909"/>
                    <a:pt x="3235020" y="1428837"/>
                    <a:pt x="3213100" y="1435100"/>
                  </a:cubicBezTo>
                  <a:cubicBezTo>
                    <a:pt x="3198283" y="1439333"/>
                    <a:pt x="3183132" y="1442534"/>
                    <a:pt x="3168650" y="1447800"/>
                  </a:cubicBezTo>
                  <a:cubicBezTo>
                    <a:pt x="3159754" y="1451035"/>
                    <a:pt x="3151951" y="1456771"/>
                    <a:pt x="3143250" y="1460500"/>
                  </a:cubicBezTo>
                  <a:cubicBezTo>
                    <a:pt x="3137098" y="1463137"/>
                    <a:pt x="3130187" y="1463857"/>
                    <a:pt x="3124200" y="1466850"/>
                  </a:cubicBezTo>
                  <a:cubicBezTo>
                    <a:pt x="3064217" y="1496842"/>
                    <a:pt x="3116358" y="1477931"/>
                    <a:pt x="3073400" y="1492250"/>
                  </a:cubicBezTo>
                  <a:cubicBezTo>
                    <a:pt x="3054350" y="1503892"/>
                    <a:pt x="3028950" y="1527175"/>
                    <a:pt x="3009900" y="1536700"/>
                  </a:cubicBezTo>
                  <a:cubicBezTo>
                    <a:pt x="2990850" y="1546225"/>
                    <a:pt x="2963680" y="1548484"/>
                    <a:pt x="2959100" y="1549400"/>
                  </a:cubicBezTo>
                  <a:cubicBezTo>
                    <a:pt x="2916888" y="1581059"/>
                    <a:pt x="2948665" y="1562360"/>
                    <a:pt x="2882900" y="1581150"/>
                  </a:cubicBezTo>
                  <a:cubicBezTo>
                    <a:pt x="2812525" y="1601257"/>
                    <a:pt x="2878589" y="1589626"/>
                    <a:pt x="2794000" y="1600200"/>
                  </a:cubicBezTo>
                  <a:cubicBezTo>
                    <a:pt x="2783417" y="1604433"/>
                    <a:pt x="2773064" y="1609295"/>
                    <a:pt x="2762250" y="1612900"/>
                  </a:cubicBezTo>
                  <a:cubicBezTo>
                    <a:pt x="2748798" y="1617384"/>
                    <a:pt x="2717682" y="1623084"/>
                    <a:pt x="2705100" y="1625600"/>
                  </a:cubicBezTo>
                  <a:cubicBezTo>
                    <a:pt x="2696633" y="1629833"/>
                    <a:pt x="2688489" y="1634784"/>
                    <a:pt x="2679700" y="1638300"/>
                  </a:cubicBezTo>
                  <a:cubicBezTo>
                    <a:pt x="2667271" y="1643272"/>
                    <a:pt x="2653787" y="1645460"/>
                    <a:pt x="2641600" y="1651000"/>
                  </a:cubicBezTo>
                  <a:cubicBezTo>
                    <a:pt x="2630364" y="1656107"/>
                    <a:pt x="2620889" y="1664530"/>
                    <a:pt x="2609850" y="1670050"/>
                  </a:cubicBezTo>
                  <a:cubicBezTo>
                    <a:pt x="2599655" y="1675148"/>
                    <a:pt x="2588136" y="1677346"/>
                    <a:pt x="2578100" y="1682750"/>
                  </a:cubicBezTo>
                  <a:cubicBezTo>
                    <a:pt x="2560518" y="1692217"/>
                    <a:pt x="2545654" y="1706634"/>
                    <a:pt x="2527300" y="1714500"/>
                  </a:cubicBezTo>
                  <a:cubicBezTo>
                    <a:pt x="2497667" y="1727200"/>
                    <a:pt x="2467236" y="1738182"/>
                    <a:pt x="2438400" y="1752600"/>
                  </a:cubicBezTo>
                  <a:cubicBezTo>
                    <a:pt x="2425700" y="1758950"/>
                    <a:pt x="2413407" y="1766189"/>
                    <a:pt x="2400300" y="1771650"/>
                  </a:cubicBezTo>
                  <a:cubicBezTo>
                    <a:pt x="2387943" y="1776799"/>
                    <a:pt x="2374629" y="1779378"/>
                    <a:pt x="2362200" y="1784350"/>
                  </a:cubicBezTo>
                  <a:cubicBezTo>
                    <a:pt x="2353411" y="1787866"/>
                    <a:pt x="2345418" y="1793133"/>
                    <a:pt x="2336800" y="1797050"/>
                  </a:cubicBezTo>
                  <a:cubicBezTo>
                    <a:pt x="2322125" y="1803721"/>
                    <a:pt x="2306768" y="1808891"/>
                    <a:pt x="2292350" y="1816100"/>
                  </a:cubicBezTo>
                  <a:cubicBezTo>
                    <a:pt x="2285524" y="1819513"/>
                    <a:pt x="2280126" y="1825387"/>
                    <a:pt x="2273300" y="1828800"/>
                  </a:cubicBezTo>
                  <a:cubicBezTo>
                    <a:pt x="2263105" y="1833898"/>
                    <a:pt x="2251745" y="1836402"/>
                    <a:pt x="2241550" y="1841500"/>
                  </a:cubicBezTo>
                  <a:cubicBezTo>
                    <a:pt x="2230511" y="1847020"/>
                    <a:pt x="2221036" y="1855443"/>
                    <a:pt x="2209800" y="1860550"/>
                  </a:cubicBezTo>
                  <a:cubicBezTo>
                    <a:pt x="2197613" y="1866090"/>
                    <a:pt x="2184400" y="1869017"/>
                    <a:pt x="2171700" y="1873250"/>
                  </a:cubicBezTo>
                  <a:cubicBezTo>
                    <a:pt x="2144371" y="1882360"/>
                    <a:pt x="2159144" y="1877977"/>
                    <a:pt x="2127250" y="1885950"/>
                  </a:cubicBezTo>
                  <a:cubicBezTo>
                    <a:pt x="2120900" y="1890183"/>
                    <a:pt x="2115346" y="1895970"/>
                    <a:pt x="2108200" y="1898650"/>
                  </a:cubicBezTo>
                  <a:cubicBezTo>
                    <a:pt x="2098094" y="1902440"/>
                    <a:pt x="2086921" y="1902382"/>
                    <a:pt x="2076450" y="1905000"/>
                  </a:cubicBezTo>
                  <a:cubicBezTo>
                    <a:pt x="2061501" y="1908737"/>
                    <a:pt x="2046817" y="1913467"/>
                    <a:pt x="2032000" y="1917700"/>
                  </a:cubicBezTo>
                  <a:cubicBezTo>
                    <a:pt x="2023533" y="1924050"/>
                    <a:pt x="2016066" y="1932017"/>
                    <a:pt x="2006600" y="1936750"/>
                  </a:cubicBezTo>
                  <a:cubicBezTo>
                    <a:pt x="1998794" y="1940653"/>
                    <a:pt x="1988777" y="1938770"/>
                    <a:pt x="1981200" y="1943100"/>
                  </a:cubicBezTo>
                  <a:cubicBezTo>
                    <a:pt x="1973403" y="1947555"/>
                    <a:pt x="1969622" y="1957169"/>
                    <a:pt x="1962150" y="1962150"/>
                  </a:cubicBezTo>
                  <a:cubicBezTo>
                    <a:pt x="1950336" y="1970026"/>
                    <a:pt x="1935533" y="1972849"/>
                    <a:pt x="1924050" y="1981200"/>
                  </a:cubicBezTo>
                  <a:cubicBezTo>
                    <a:pt x="1911946" y="1990003"/>
                    <a:pt x="1904114" y="2003761"/>
                    <a:pt x="1892300" y="2012950"/>
                  </a:cubicBezTo>
                  <a:cubicBezTo>
                    <a:pt x="1847030" y="2048160"/>
                    <a:pt x="1886105" y="2000095"/>
                    <a:pt x="1841500" y="2044700"/>
                  </a:cubicBezTo>
                  <a:cubicBezTo>
                    <a:pt x="1834016" y="2052184"/>
                    <a:pt x="1830252" y="2062949"/>
                    <a:pt x="1822450" y="2070100"/>
                  </a:cubicBezTo>
                  <a:cubicBezTo>
                    <a:pt x="1804660" y="2086408"/>
                    <a:pt x="1785380" y="2101163"/>
                    <a:pt x="1765300" y="2114550"/>
                  </a:cubicBezTo>
                  <a:lnTo>
                    <a:pt x="1727200" y="2139950"/>
                  </a:lnTo>
                  <a:cubicBezTo>
                    <a:pt x="1718733" y="2152650"/>
                    <a:pt x="1711335" y="2166131"/>
                    <a:pt x="1701800" y="2178050"/>
                  </a:cubicBezTo>
                  <a:cubicBezTo>
                    <a:pt x="1681118" y="2203902"/>
                    <a:pt x="1666590" y="2209990"/>
                    <a:pt x="1638300" y="2228850"/>
                  </a:cubicBezTo>
                  <a:cubicBezTo>
                    <a:pt x="1625600" y="2237317"/>
                    <a:pt x="1614680" y="2249423"/>
                    <a:pt x="1600200" y="2254250"/>
                  </a:cubicBezTo>
                  <a:cubicBezTo>
                    <a:pt x="1593850" y="2256367"/>
                    <a:pt x="1587137" y="2257607"/>
                    <a:pt x="1581150" y="2260600"/>
                  </a:cubicBezTo>
                  <a:cubicBezTo>
                    <a:pt x="1574324" y="2264013"/>
                    <a:pt x="1569115" y="2270294"/>
                    <a:pt x="1562100" y="2273300"/>
                  </a:cubicBezTo>
                  <a:cubicBezTo>
                    <a:pt x="1537252" y="2283949"/>
                    <a:pt x="1524211" y="2275276"/>
                    <a:pt x="1498600" y="2292350"/>
                  </a:cubicBezTo>
                  <a:cubicBezTo>
                    <a:pt x="1465351" y="2314516"/>
                    <a:pt x="1487123" y="2304103"/>
                    <a:pt x="1428750" y="2311400"/>
                  </a:cubicBezTo>
                  <a:cubicBezTo>
                    <a:pt x="1403350" y="2324100"/>
                    <a:pt x="1379491" y="2340520"/>
                    <a:pt x="1352550" y="2349500"/>
                  </a:cubicBezTo>
                  <a:cubicBezTo>
                    <a:pt x="1339850" y="2353733"/>
                    <a:pt x="1325589" y="2354774"/>
                    <a:pt x="1314450" y="2362200"/>
                  </a:cubicBezTo>
                  <a:cubicBezTo>
                    <a:pt x="1308100" y="2366433"/>
                    <a:pt x="1302226" y="2371487"/>
                    <a:pt x="1295400" y="2374900"/>
                  </a:cubicBezTo>
                  <a:cubicBezTo>
                    <a:pt x="1289413" y="2377893"/>
                    <a:pt x="1282502" y="2378613"/>
                    <a:pt x="1276350" y="2381250"/>
                  </a:cubicBezTo>
                  <a:cubicBezTo>
                    <a:pt x="1267649" y="2384979"/>
                    <a:pt x="1259651" y="2390221"/>
                    <a:pt x="1250950" y="2393950"/>
                  </a:cubicBezTo>
                  <a:cubicBezTo>
                    <a:pt x="1214144" y="2409724"/>
                    <a:pt x="1224492" y="2424642"/>
                    <a:pt x="1212850" y="2432050"/>
                  </a:cubicBez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9ED9B467-B703-46EB-8BBB-3F0CA3700296}"/>
                </a:ext>
              </a:extLst>
            </p:cNvPr>
            <p:cNvSpPr txBox="1"/>
            <p:nvPr/>
          </p:nvSpPr>
          <p:spPr>
            <a:xfrm rot="19854774">
              <a:off x="4279718" y="3769792"/>
              <a:ext cx="2426924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8F3D78A4-9A0A-42B7-B20B-A4B0CA535911}"/>
                </a:ext>
              </a:extLst>
            </p:cNvPr>
            <p:cNvSpPr/>
            <p:nvPr/>
          </p:nvSpPr>
          <p:spPr>
            <a:xfrm>
              <a:off x="4019550" y="2909756"/>
              <a:ext cx="1143000" cy="643069"/>
            </a:xfrm>
            <a:custGeom>
              <a:avLst/>
              <a:gdLst>
                <a:gd name="connsiteX0" fmla="*/ 728663 w 1143000"/>
                <a:gd name="connsiteY0" fmla="*/ 14419 h 643069"/>
                <a:gd name="connsiteX1" fmla="*/ 638175 w 1143000"/>
                <a:gd name="connsiteY1" fmla="*/ 28707 h 643069"/>
                <a:gd name="connsiteX2" fmla="*/ 566738 w 1143000"/>
                <a:gd name="connsiteY2" fmla="*/ 57282 h 643069"/>
                <a:gd name="connsiteX3" fmla="*/ 442913 w 1143000"/>
                <a:gd name="connsiteY3" fmla="*/ 85857 h 643069"/>
                <a:gd name="connsiteX4" fmla="*/ 376238 w 1143000"/>
                <a:gd name="connsiteY4" fmla="*/ 100144 h 643069"/>
                <a:gd name="connsiteX5" fmla="*/ 309563 w 1143000"/>
                <a:gd name="connsiteY5" fmla="*/ 109669 h 643069"/>
                <a:gd name="connsiteX6" fmla="*/ 180975 w 1143000"/>
                <a:gd name="connsiteY6" fmla="*/ 171582 h 643069"/>
                <a:gd name="connsiteX7" fmla="*/ 100013 w 1143000"/>
                <a:gd name="connsiteY7" fmla="*/ 214444 h 643069"/>
                <a:gd name="connsiteX8" fmla="*/ 80963 w 1143000"/>
                <a:gd name="connsiteY8" fmla="*/ 233494 h 643069"/>
                <a:gd name="connsiteX9" fmla="*/ 23813 w 1143000"/>
                <a:gd name="connsiteY9" fmla="*/ 314457 h 643069"/>
                <a:gd name="connsiteX10" fmla="*/ 9525 w 1143000"/>
                <a:gd name="connsiteY10" fmla="*/ 343032 h 643069"/>
                <a:gd name="connsiteX11" fmla="*/ 0 w 1143000"/>
                <a:gd name="connsiteY11" fmla="*/ 376369 h 643069"/>
                <a:gd name="connsiteX12" fmla="*/ 19050 w 1143000"/>
                <a:gd name="connsiteY12" fmla="*/ 490669 h 643069"/>
                <a:gd name="connsiteX13" fmla="*/ 71438 w 1143000"/>
                <a:gd name="connsiteY13" fmla="*/ 533532 h 643069"/>
                <a:gd name="connsiteX14" fmla="*/ 100013 w 1143000"/>
                <a:gd name="connsiteY14" fmla="*/ 557344 h 643069"/>
                <a:gd name="connsiteX15" fmla="*/ 119063 w 1143000"/>
                <a:gd name="connsiteY15" fmla="*/ 581157 h 643069"/>
                <a:gd name="connsiteX16" fmla="*/ 171450 w 1143000"/>
                <a:gd name="connsiteY16" fmla="*/ 604969 h 643069"/>
                <a:gd name="connsiteX17" fmla="*/ 214313 w 1143000"/>
                <a:gd name="connsiteY17" fmla="*/ 609732 h 643069"/>
                <a:gd name="connsiteX18" fmla="*/ 238125 w 1143000"/>
                <a:gd name="connsiteY18" fmla="*/ 619257 h 643069"/>
                <a:gd name="connsiteX19" fmla="*/ 319088 w 1143000"/>
                <a:gd name="connsiteY19" fmla="*/ 628782 h 643069"/>
                <a:gd name="connsiteX20" fmla="*/ 428625 w 1143000"/>
                <a:gd name="connsiteY20" fmla="*/ 643069 h 643069"/>
                <a:gd name="connsiteX21" fmla="*/ 657225 w 1143000"/>
                <a:gd name="connsiteY21" fmla="*/ 633544 h 643069"/>
                <a:gd name="connsiteX22" fmla="*/ 719138 w 1143000"/>
                <a:gd name="connsiteY22" fmla="*/ 624019 h 643069"/>
                <a:gd name="connsiteX23" fmla="*/ 757238 w 1143000"/>
                <a:gd name="connsiteY23" fmla="*/ 619257 h 643069"/>
                <a:gd name="connsiteX24" fmla="*/ 785813 w 1143000"/>
                <a:gd name="connsiteY24" fmla="*/ 609732 h 643069"/>
                <a:gd name="connsiteX25" fmla="*/ 814388 w 1143000"/>
                <a:gd name="connsiteY25" fmla="*/ 604969 h 643069"/>
                <a:gd name="connsiteX26" fmla="*/ 890588 w 1143000"/>
                <a:gd name="connsiteY26" fmla="*/ 566869 h 643069"/>
                <a:gd name="connsiteX27" fmla="*/ 923925 w 1143000"/>
                <a:gd name="connsiteY27" fmla="*/ 552582 h 643069"/>
                <a:gd name="connsiteX28" fmla="*/ 952500 w 1143000"/>
                <a:gd name="connsiteY28" fmla="*/ 547819 h 643069"/>
                <a:gd name="connsiteX29" fmla="*/ 976313 w 1143000"/>
                <a:gd name="connsiteY29" fmla="*/ 533532 h 643069"/>
                <a:gd name="connsiteX30" fmla="*/ 995363 w 1143000"/>
                <a:gd name="connsiteY30" fmla="*/ 528769 h 643069"/>
                <a:gd name="connsiteX31" fmla="*/ 1019175 w 1143000"/>
                <a:gd name="connsiteY31" fmla="*/ 519244 h 643069"/>
                <a:gd name="connsiteX32" fmla="*/ 1081088 w 1143000"/>
                <a:gd name="connsiteY32" fmla="*/ 476382 h 643069"/>
                <a:gd name="connsiteX33" fmla="*/ 1095375 w 1143000"/>
                <a:gd name="connsiteY33" fmla="*/ 466857 h 643069"/>
                <a:gd name="connsiteX34" fmla="*/ 1104900 w 1143000"/>
                <a:gd name="connsiteY34" fmla="*/ 452569 h 643069"/>
                <a:gd name="connsiteX35" fmla="*/ 1119188 w 1143000"/>
                <a:gd name="connsiteY35" fmla="*/ 433519 h 643069"/>
                <a:gd name="connsiteX36" fmla="*/ 1128713 w 1143000"/>
                <a:gd name="connsiteY36" fmla="*/ 404944 h 643069"/>
                <a:gd name="connsiteX37" fmla="*/ 1143000 w 1143000"/>
                <a:gd name="connsiteY37" fmla="*/ 333507 h 643069"/>
                <a:gd name="connsiteX38" fmla="*/ 1128713 w 1143000"/>
                <a:gd name="connsiteY38" fmla="*/ 233494 h 643069"/>
                <a:gd name="connsiteX39" fmla="*/ 1090613 w 1143000"/>
                <a:gd name="connsiteY39" fmla="*/ 157294 h 643069"/>
                <a:gd name="connsiteX40" fmla="*/ 1081088 w 1143000"/>
                <a:gd name="connsiteY40" fmla="*/ 138244 h 643069"/>
                <a:gd name="connsiteX41" fmla="*/ 1066800 w 1143000"/>
                <a:gd name="connsiteY41" fmla="*/ 123957 h 643069"/>
                <a:gd name="connsiteX42" fmla="*/ 1028700 w 1143000"/>
                <a:gd name="connsiteY42" fmla="*/ 81094 h 643069"/>
                <a:gd name="connsiteX43" fmla="*/ 952500 w 1143000"/>
                <a:gd name="connsiteY43" fmla="*/ 23944 h 643069"/>
                <a:gd name="connsiteX44" fmla="*/ 904875 w 1143000"/>
                <a:gd name="connsiteY44" fmla="*/ 9657 h 643069"/>
                <a:gd name="connsiteX45" fmla="*/ 885825 w 1143000"/>
                <a:gd name="connsiteY45" fmla="*/ 4894 h 643069"/>
                <a:gd name="connsiteX46" fmla="*/ 871538 w 1143000"/>
                <a:gd name="connsiteY46" fmla="*/ 132 h 643069"/>
                <a:gd name="connsiteX47" fmla="*/ 728663 w 1143000"/>
                <a:gd name="connsiteY47" fmla="*/ 14419 h 64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143000" h="643069">
                  <a:moveTo>
                    <a:pt x="728663" y="14419"/>
                  </a:moveTo>
                  <a:cubicBezTo>
                    <a:pt x="689769" y="19181"/>
                    <a:pt x="671107" y="16946"/>
                    <a:pt x="638175" y="28707"/>
                  </a:cubicBezTo>
                  <a:cubicBezTo>
                    <a:pt x="579003" y="49840"/>
                    <a:pt x="643924" y="39470"/>
                    <a:pt x="566738" y="57282"/>
                  </a:cubicBezTo>
                  <a:lnTo>
                    <a:pt x="442913" y="85857"/>
                  </a:lnTo>
                  <a:cubicBezTo>
                    <a:pt x="420738" y="90846"/>
                    <a:pt x="398828" y="97634"/>
                    <a:pt x="376238" y="100144"/>
                  </a:cubicBezTo>
                  <a:cubicBezTo>
                    <a:pt x="325330" y="105801"/>
                    <a:pt x="347471" y="102088"/>
                    <a:pt x="309563" y="109669"/>
                  </a:cubicBezTo>
                  <a:cubicBezTo>
                    <a:pt x="237500" y="141696"/>
                    <a:pt x="280695" y="121722"/>
                    <a:pt x="180975" y="171582"/>
                  </a:cubicBezTo>
                  <a:cubicBezTo>
                    <a:pt x="168253" y="177943"/>
                    <a:pt x="115337" y="203299"/>
                    <a:pt x="100013" y="214444"/>
                  </a:cubicBezTo>
                  <a:cubicBezTo>
                    <a:pt x="92750" y="219726"/>
                    <a:pt x="86807" y="226676"/>
                    <a:pt x="80963" y="233494"/>
                  </a:cubicBezTo>
                  <a:cubicBezTo>
                    <a:pt x="47610" y="272406"/>
                    <a:pt x="44927" y="275245"/>
                    <a:pt x="23813" y="314457"/>
                  </a:cubicBezTo>
                  <a:cubicBezTo>
                    <a:pt x="18764" y="323833"/>
                    <a:pt x="13348" y="333093"/>
                    <a:pt x="9525" y="343032"/>
                  </a:cubicBezTo>
                  <a:cubicBezTo>
                    <a:pt x="5376" y="353819"/>
                    <a:pt x="3175" y="365257"/>
                    <a:pt x="0" y="376369"/>
                  </a:cubicBezTo>
                  <a:cubicBezTo>
                    <a:pt x="6350" y="414469"/>
                    <a:pt x="3067" y="455506"/>
                    <a:pt x="19050" y="490669"/>
                  </a:cubicBezTo>
                  <a:cubicBezTo>
                    <a:pt x="28387" y="511209"/>
                    <a:pt x="54021" y="519189"/>
                    <a:pt x="71438" y="533532"/>
                  </a:cubicBezTo>
                  <a:cubicBezTo>
                    <a:pt x="81009" y="541414"/>
                    <a:pt x="92268" y="547662"/>
                    <a:pt x="100013" y="557344"/>
                  </a:cubicBezTo>
                  <a:cubicBezTo>
                    <a:pt x="106363" y="565282"/>
                    <a:pt x="111466" y="574404"/>
                    <a:pt x="119063" y="581157"/>
                  </a:cubicBezTo>
                  <a:cubicBezTo>
                    <a:pt x="131222" y="591965"/>
                    <a:pt x="156072" y="601893"/>
                    <a:pt x="171450" y="604969"/>
                  </a:cubicBezTo>
                  <a:cubicBezTo>
                    <a:pt x="185546" y="607788"/>
                    <a:pt x="200025" y="608144"/>
                    <a:pt x="214313" y="609732"/>
                  </a:cubicBezTo>
                  <a:cubicBezTo>
                    <a:pt x="222250" y="612907"/>
                    <a:pt x="229831" y="617184"/>
                    <a:pt x="238125" y="619257"/>
                  </a:cubicBezTo>
                  <a:cubicBezTo>
                    <a:pt x="254161" y="623266"/>
                    <a:pt x="307331" y="627179"/>
                    <a:pt x="319088" y="628782"/>
                  </a:cubicBezTo>
                  <a:cubicBezTo>
                    <a:pt x="443142" y="645699"/>
                    <a:pt x="311965" y="632465"/>
                    <a:pt x="428625" y="643069"/>
                  </a:cubicBezTo>
                  <a:lnTo>
                    <a:pt x="657225" y="633544"/>
                  </a:lnTo>
                  <a:cubicBezTo>
                    <a:pt x="669668" y="632865"/>
                    <a:pt x="705688" y="625940"/>
                    <a:pt x="719138" y="624019"/>
                  </a:cubicBezTo>
                  <a:cubicBezTo>
                    <a:pt x="731808" y="622209"/>
                    <a:pt x="744538" y="620844"/>
                    <a:pt x="757238" y="619257"/>
                  </a:cubicBezTo>
                  <a:cubicBezTo>
                    <a:pt x="766763" y="616082"/>
                    <a:pt x="776073" y="612167"/>
                    <a:pt x="785813" y="609732"/>
                  </a:cubicBezTo>
                  <a:cubicBezTo>
                    <a:pt x="795181" y="607390"/>
                    <a:pt x="805451" y="608625"/>
                    <a:pt x="814388" y="604969"/>
                  </a:cubicBezTo>
                  <a:cubicBezTo>
                    <a:pt x="840672" y="594216"/>
                    <a:pt x="864486" y="578055"/>
                    <a:pt x="890588" y="566869"/>
                  </a:cubicBezTo>
                  <a:cubicBezTo>
                    <a:pt x="901700" y="562107"/>
                    <a:pt x="912370" y="556137"/>
                    <a:pt x="923925" y="552582"/>
                  </a:cubicBezTo>
                  <a:cubicBezTo>
                    <a:pt x="933154" y="549742"/>
                    <a:pt x="942975" y="549407"/>
                    <a:pt x="952500" y="547819"/>
                  </a:cubicBezTo>
                  <a:cubicBezTo>
                    <a:pt x="960438" y="543057"/>
                    <a:pt x="967854" y="537291"/>
                    <a:pt x="976313" y="533532"/>
                  </a:cubicBezTo>
                  <a:cubicBezTo>
                    <a:pt x="982294" y="530874"/>
                    <a:pt x="989153" y="530839"/>
                    <a:pt x="995363" y="528769"/>
                  </a:cubicBezTo>
                  <a:cubicBezTo>
                    <a:pt x="1003473" y="526066"/>
                    <a:pt x="1011529" y="523067"/>
                    <a:pt x="1019175" y="519244"/>
                  </a:cubicBezTo>
                  <a:cubicBezTo>
                    <a:pt x="1047416" y="505124"/>
                    <a:pt x="1051335" y="496218"/>
                    <a:pt x="1081088" y="476382"/>
                  </a:cubicBezTo>
                  <a:lnTo>
                    <a:pt x="1095375" y="466857"/>
                  </a:lnTo>
                  <a:cubicBezTo>
                    <a:pt x="1098550" y="462094"/>
                    <a:pt x="1101573" y="457227"/>
                    <a:pt x="1104900" y="452569"/>
                  </a:cubicBezTo>
                  <a:cubicBezTo>
                    <a:pt x="1109514" y="446110"/>
                    <a:pt x="1115638" y="440619"/>
                    <a:pt x="1119188" y="433519"/>
                  </a:cubicBezTo>
                  <a:cubicBezTo>
                    <a:pt x="1123678" y="424539"/>
                    <a:pt x="1125955" y="414598"/>
                    <a:pt x="1128713" y="404944"/>
                  </a:cubicBezTo>
                  <a:cubicBezTo>
                    <a:pt x="1139211" y="368200"/>
                    <a:pt x="1137887" y="369302"/>
                    <a:pt x="1143000" y="333507"/>
                  </a:cubicBezTo>
                  <a:cubicBezTo>
                    <a:pt x="1138238" y="300169"/>
                    <a:pt x="1136647" y="266222"/>
                    <a:pt x="1128713" y="233494"/>
                  </a:cubicBezTo>
                  <a:cubicBezTo>
                    <a:pt x="1112879" y="168179"/>
                    <a:pt x="1113039" y="193177"/>
                    <a:pt x="1090613" y="157294"/>
                  </a:cubicBezTo>
                  <a:cubicBezTo>
                    <a:pt x="1086850" y="151274"/>
                    <a:pt x="1085215" y="144021"/>
                    <a:pt x="1081088" y="138244"/>
                  </a:cubicBezTo>
                  <a:cubicBezTo>
                    <a:pt x="1077173" y="132763"/>
                    <a:pt x="1070841" y="129345"/>
                    <a:pt x="1066800" y="123957"/>
                  </a:cubicBezTo>
                  <a:cubicBezTo>
                    <a:pt x="1035082" y="81667"/>
                    <a:pt x="1073140" y="116645"/>
                    <a:pt x="1028700" y="81094"/>
                  </a:cubicBezTo>
                  <a:cubicBezTo>
                    <a:pt x="1010953" y="45600"/>
                    <a:pt x="1013709" y="42306"/>
                    <a:pt x="952500" y="23944"/>
                  </a:cubicBezTo>
                  <a:lnTo>
                    <a:pt x="904875" y="9657"/>
                  </a:lnTo>
                  <a:cubicBezTo>
                    <a:pt x="898581" y="7859"/>
                    <a:pt x="892119" y="6692"/>
                    <a:pt x="885825" y="4894"/>
                  </a:cubicBezTo>
                  <a:cubicBezTo>
                    <a:pt x="880998" y="3515"/>
                    <a:pt x="876556" y="268"/>
                    <a:pt x="871538" y="132"/>
                  </a:cubicBezTo>
                  <a:cubicBezTo>
                    <a:pt x="817583" y="-1326"/>
                    <a:pt x="767557" y="9657"/>
                    <a:pt x="728663" y="14419"/>
                  </a:cubicBezTo>
                  <a:close/>
                </a:path>
              </a:pathLst>
            </a:cu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C2D60F49-B2C0-46DA-9A6C-BF20A7AFB85A}"/>
                </a:ext>
              </a:extLst>
            </p:cNvPr>
            <p:cNvSpPr/>
            <p:nvPr/>
          </p:nvSpPr>
          <p:spPr>
            <a:xfrm>
              <a:off x="5289550" y="679450"/>
              <a:ext cx="3560627" cy="2736850"/>
            </a:xfrm>
            <a:custGeom>
              <a:avLst/>
              <a:gdLst>
                <a:gd name="connsiteX0" fmla="*/ 419100 w 3560627"/>
                <a:gd name="connsiteY0" fmla="*/ 584200 h 2736850"/>
                <a:gd name="connsiteX1" fmla="*/ 393700 w 3560627"/>
                <a:gd name="connsiteY1" fmla="*/ 615950 h 2736850"/>
                <a:gd name="connsiteX2" fmla="*/ 355600 w 3560627"/>
                <a:gd name="connsiteY2" fmla="*/ 647700 h 2736850"/>
                <a:gd name="connsiteX3" fmla="*/ 304800 w 3560627"/>
                <a:gd name="connsiteY3" fmla="*/ 711200 h 2736850"/>
                <a:gd name="connsiteX4" fmla="*/ 247650 w 3560627"/>
                <a:gd name="connsiteY4" fmla="*/ 838200 h 2736850"/>
                <a:gd name="connsiteX5" fmla="*/ 228600 w 3560627"/>
                <a:gd name="connsiteY5" fmla="*/ 876300 h 2736850"/>
                <a:gd name="connsiteX6" fmla="*/ 209550 w 3560627"/>
                <a:gd name="connsiteY6" fmla="*/ 901700 h 2736850"/>
                <a:gd name="connsiteX7" fmla="*/ 152400 w 3560627"/>
                <a:gd name="connsiteY7" fmla="*/ 1041400 h 2736850"/>
                <a:gd name="connsiteX8" fmla="*/ 76200 w 3560627"/>
                <a:gd name="connsiteY8" fmla="*/ 1225550 h 2736850"/>
                <a:gd name="connsiteX9" fmla="*/ 63500 w 3560627"/>
                <a:gd name="connsiteY9" fmla="*/ 1282700 h 2736850"/>
                <a:gd name="connsiteX10" fmla="*/ 44450 w 3560627"/>
                <a:gd name="connsiteY10" fmla="*/ 1339850 h 2736850"/>
                <a:gd name="connsiteX11" fmla="*/ 31750 w 3560627"/>
                <a:gd name="connsiteY11" fmla="*/ 1416050 h 2736850"/>
                <a:gd name="connsiteX12" fmla="*/ 12700 w 3560627"/>
                <a:gd name="connsiteY12" fmla="*/ 1485900 h 2736850"/>
                <a:gd name="connsiteX13" fmla="*/ 6350 w 3560627"/>
                <a:gd name="connsiteY13" fmla="*/ 1562100 h 2736850"/>
                <a:gd name="connsiteX14" fmla="*/ 0 w 3560627"/>
                <a:gd name="connsiteY14" fmla="*/ 1625600 h 2736850"/>
                <a:gd name="connsiteX15" fmla="*/ 6350 w 3560627"/>
                <a:gd name="connsiteY15" fmla="*/ 1860550 h 2736850"/>
                <a:gd name="connsiteX16" fmla="*/ 38100 w 3560627"/>
                <a:gd name="connsiteY16" fmla="*/ 1968500 h 2736850"/>
                <a:gd name="connsiteX17" fmla="*/ 88900 w 3560627"/>
                <a:gd name="connsiteY17" fmla="*/ 2089150 h 2736850"/>
                <a:gd name="connsiteX18" fmla="*/ 114300 w 3560627"/>
                <a:gd name="connsiteY18" fmla="*/ 2152650 h 2736850"/>
                <a:gd name="connsiteX19" fmla="*/ 158750 w 3560627"/>
                <a:gd name="connsiteY19" fmla="*/ 2241550 h 2736850"/>
                <a:gd name="connsiteX20" fmla="*/ 171450 w 3560627"/>
                <a:gd name="connsiteY20" fmla="*/ 2286000 h 2736850"/>
                <a:gd name="connsiteX21" fmla="*/ 203200 w 3560627"/>
                <a:gd name="connsiteY21" fmla="*/ 2330450 h 2736850"/>
                <a:gd name="connsiteX22" fmla="*/ 228600 w 3560627"/>
                <a:gd name="connsiteY22" fmla="*/ 2387600 h 2736850"/>
                <a:gd name="connsiteX23" fmla="*/ 254000 w 3560627"/>
                <a:gd name="connsiteY23" fmla="*/ 2419350 h 2736850"/>
                <a:gd name="connsiteX24" fmla="*/ 304800 w 3560627"/>
                <a:gd name="connsiteY24" fmla="*/ 2463800 h 2736850"/>
                <a:gd name="connsiteX25" fmla="*/ 355600 w 3560627"/>
                <a:gd name="connsiteY25" fmla="*/ 2489200 h 2736850"/>
                <a:gd name="connsiteX26" fmla="*/ 412750 w 3560627"/>
                <a:gd name="connsiteY26" fmla="*/ 2533650 h 2736850"/>
                <a:gd name="connsiteX27" fmla="*/ 495300 w 3560627"/>
                <a:gd name="connsiteY27" fmla="*/ 2578100 h 2736850"/>
                <a:gd name="connsiteX28" fmla="*/ 533400 w 3560627"/>
                <a:gd name="connsiteY28" fmla="*/ 2590800 h 2736850"/>
                <a:gd name="connsiteX29" fmla="*/ 577850 w 3560627"/>
                <a:gd name="connsiteY29" fmla="*/ 2609850 h 2736850"/>
                <a:gd name="connsiteX30" fmla="*/ 730250 w 3560627"/>
                <a:gd name="connsiteY30" fmla="*/ 2641600 h 2736850"/>
                <a:gd name="connsiteX31" fmla="*/ 831850 w 3560627"/>
                <a:gd name="connsiteY31" fmla="*/ 2635250 h 2736850"/>
                <a:gd name="connsiteX32" fmla="*/ 857250 w 3560627"/>
                <a:gd name="connsiteY32" fmla="*/ 2622550 h 2736850"/>
                <a:gd name="connsiteX33" fmla="*/ 908050 w 3560627"/>
                <a:gd name="connsiteY33" fmla="*/ 2616200 h 2736850"/>
                <a:gd name="connsiteX34" fmla="*/ 946150 w 3560627"/>
                <a:gd name="connsiteY34" fmla="*/ 2603500 h 2736850"/>
                <a:gd name="connsiteX35" fmla="*/ 977900 w 3560627"/>
                <a:gd name="connsiteY35" fmla="*/ 2597150 h 2736850"/>
                <a:gd name="connsiteX36" fmla="*/ 1066800 w 3560627"/>
                <a:gd name="connsiteY36" fmla="*/ 2540000 h 2736850"/>
                <a:gd name="connsiteX37" fmla="*/ 1117600 w 3560627"/>
                <a:gd name="connsiteY37" fmla="*/ 2438400 h 2736850"/>
                <a:gd name="connsiteX38" fmla="*/ 1162050 w 3560627"/>
                <a:gd name="connsiteY38" fmla="*/ 2343150 h 2736850"/>
                <a:gd name="connsiteX39" fmla="*/ 1181100 w 3560627"/>
                <a:gd name="connsiteY39" fmla="*/ 2317750 h 2736850"/>
                <a:gd name="connsiteX40" fmla="*/ 1206500 w 3560627"/>
                <a:gd name="connsiteY40" fmla="*/ 2273300 h 2736850"/>
                <a:gd name="connsiteX41" fmla="*/ 1238250 w 3560627"/>
                <a:gd name="connsiteY41" fmla="*/ 2241550 h 2736850"/>
                <a:gd name="connsiteX42" fmla="*/ 1250950 w 3560627"/>
                <a:gd name="connsiteY42" fmla="*/ 2222500 h 2736850"/>
                <a:gd name="connsiteX43" fmla="*/ 1270000 w 3560627"/>
                <a:gd name="connsiteY43" fmla="*/ 2203450 h 2736850"/>
                <a:gd name="connsiteX44" fmla="*/ 1289050 w 3560627"/>
                <a:gd name="connsiteY44" fmla="*/ 2171700 h 2736850"/>
                <a:gd name="connsiteX45" fmla="*/ 1320800 w 3560627"/>
                <a:gd name="connsiteY45" fmla="*/ 2139950 h 2736850"/>
                <a:gd name="connsiteX46" fmla="*/ 1377950 w 3560627"/>
                <a:gd name="connsiteY46" fmla="*/ 2076450 h 2736850"/>
                <a:gd name="connsiteX47" fmla="*/ 1397000 w 3560627"/>
                <a:gd name="connsiteY47" fmla="*/ 2044700 h 2736850"/>
                <a:gd name="connsiteX48" fmla="*/ 1416050 w 3560627"/>
                <a:gd name="connsiteY48" fmla="*/ 2019300 h 2736850"/>
                <a:gd name="connsiteX49" fmla="*/ 1428750 w 3560627"/>
                <a:gd name="connsiteY49" fmla="*/ 1993900 h 2736850"/>
                <a:gd name="connsiteX50" fmla="*/ 1447800 w 3560627"/>
                <a:gd name="connsiteY50" fmla="*/ 1962150 h 2736850"/>
                <a:gd name="connsiteX51" fmla="*/ 1473200 w 3560627"/>
                <a:gd name="connsiteY51" fmla="*/ 1911350 h 2736850"/>
                <a:gd name="connsiteX52" fmla="*/ 1504950 w 3560627"/>
                <a:gd name="connsiteY52" fmla="*/ 1854200 h 2736850"/>
                <a:gd name="connsiteX53" fmla="*/ 1555750 w 3560627"/>
                <a:gd name="connsiteY53" fmla="*/ 1778000 h 2736850"/>
                <a:gd name="connsiteX54" fmla="*/ 1587500 w 3560627"/>
                <a:gd name="connsiteY54" fmla="*/ 1727200 h 2736850"/>
                <a:gd name="connsiteX55" fmla="*/ 1619250 w 3560627"/>
                <a:gd name="connsiteY55" fmla="*/ 1670050 h 2736850"/>
                <a:gd name="connsiteX56" fmla="*/ 1657350 w 3560627"/>
                <a:gd name="connsiteY56" fmla="*/ 1631950 h 2736850"/>
                <a:gd name="connsiteX57" fmla="*/ 1765300 w 3560627"/>
                <a:gd name="connsiteY57" fmla="*/ 1568450 h 2736850"/>
                <a:gd name="connsiteX58" fmla="*/ 1879600 w 3560627"/>
                <a:gd name="connsiteY58" fmla="*/ 1530350 h 2736850"/>
                <a:gd name="connsiteX59" fmla="*/ 2197100 w 3560627"/>
                <a:gd name="connsiteY59" fmla="*/ 1543050 h 2736850"/>
                <a:gd name="connsiteX60" fmla="*/ 2273300 w 3560627"/>
                <a:gd name="connsiteY60" fmla="*/ 1568450 h 2736850"/>
                <a:gd name="connsiteX61" fmla="*/ 2355850 w 3560627"/>
                <a:gd name="connsiteY61" fmla="*/ 1600200 h 2736850"/>
                <a:gd name="connsiteX62" fmla="*/ 2470150 w 3560627"/>
                <a:gd name="connsiteY62" fmla="*/ 1682750 h 2736850"/>
                <a:gd name="connsiteX63" fmla="*/ 2520950 w 3560627"/>
                <a:gd name="connsiteY63" fmla="*/ 1733550 h 2736850"/>
                <a:gd name="connsiteX64" fmla="*/ 2590800 w 3560627"/>
                <a:gd name="connsiteY64" fmla="*/ 1822450 h 2736850"/>
                <a:gd name="connsiteX65" fmla="*/ 2641600 w 3560627"/>
                <a:gd name="connsiteY65" fmla="*/ 1930400 h 2736850"/>
                <a:gd name="connsiteX66" fmla="*/ 2660650 w 3560627"/>
                <a:gd name="connsiteY66" fmla="*/ 1987550 h 2736850"/>
                <a:gd name="connsiteX67" fmla="*/ 2654300 w 3560627"/>
                <a:gd name="connsiteY67" fmla="*/ 2260600 h 2736850"/>
                <a:gd name="connsiteX68" fmla="*/ 2647950 w 3560627"/>
                <a:gd name="connsiteY68" fmla="*/ 2292350 h 2736850"/>
                <a:gd name="connsiteX69" fmla="*/ 2628900 w 3560627"/>
                <a:gd name="connsiteY69" fmla="*/ 2413000 h 2736850"/>
                <a:gd name="connsiteX70" fmla="*/ 2622550 w 3560627"/>
                <a:gd name="connsiteY70" fmla="*/ 2463800 h 2736850"/>
                <a:gd name="connsiteX71" fmla="*/ 2616200 w 3560627"/>
                <a:gd name="connsiteY71" fmla="*/ 2520950 h 2736850"/>
                <a:gd name="connsiteX72" fmla="*/ 2609850 w 3560627"/>
                <a:gd name="connsiteY72" fmla="*/ 2565400 h 2736850"/>
                <a:gd name="connsiteX73" fmla="*/ 2622550 w 3560627"/>
                <a:gd name="connsiteY73" fmla="*/ 2705100 h 2736850"/>
                <a:gd name="connsiteX74" fmla="*/ 2686050 w 3560627"/>
                <a:gd name="connsiteY74" fmla="*/ 2730500 h 2736850"/>
                <a:gd name="connsiteX75" fmla="*/ 2806700 w 3560627"/>
                <a:gd name="connsiteY75" fmla="*/ 2736850 h 2736850"/>
                <a:gd name="connsiteX76" fmla="*/ 3086100 w 3560627"/>
                <a:gd name="connsiteY76" fmla="*/ 2724150 h 2736850"/>
                <a:gd name="connsiteX77" fmla="*/ 3206750 w 3560627"/>
                <a:gd name="connsiteY77" fmla="*/ 2711450 h 2736850"/>
                <a:gd name="connsiteX78" fmla="*/ 3225800 w 3560627"/>
                <a:gd name="connsiteY78" fmla="*/ 2705100 h 2736850"/>
                <a:gd name="connsiteX79" fmla="*/ 3302000 w 3560627"/>
                <a:gd name="connsiteY79" fmla="*/ 2673350 h 2736850"/>
                <a:gd name="connsiteX80" fmla="*/ 3346450 w 3560627"/>
                <a:gd name="connsiteY80" fmla="*/ 2667000 h 2736850"/>
                <a:gd name="connsiteX81" fmla="*/ 3371850 w 3560627"/>
                <a:gd name="connsiteY81" fmla="*/ 2654300 h 2736850"/>
                <a:gd name="connsiteX82" fmla="*/ 3460750 w 3560627"/>
                <a:gd name="connsiteY82" fmla="*/ 2628900 h 2736850"/>
                <a:gd name="connsiteX83" fmla="*/ 3511550 w 3560627"/>
                <a:gd name="connsiteY83" fmla="*/ 2590800 h 2736850"/>
                <a:gd name="connsiteX84" fmla="*/ 3556000 w 3560627"/>
                <a:gd name="connsiteY84" fmla="*/ 2495550 h 2736850"/>
                <a:gd name="connsiteX85" fmla="*/ 3536950 w 3560627"/>
                <a:gd name="connsiteY85" fmla="*/ 2260600 h 2736850"/>
                <a:gd name="connsiteX86" fmla="*/ 3524250 w 3560627"/>
                <a:gd name="connsiteY86" fmla="*/ 2070100 h 2736850"/>
                <a:gd name="connsiteX87" fmla="*/ 3511550 w 3560627"/>
                <a:gd name="connsiteY87" fmla="*/ 1987550 h 2736850"/>
                <a:gd name="connsiteX88" fmla="*/ 3498850 w 3560627"/>
                <a:gd name="connsiteY88" fmla="*/ 1784350 h 2736850"/>
                <a:gd name="connsiteX89" fmla="*/ 3492500 w 3560627"/>
                <a:gd name="connsiteY89" fmla="*/ 1727200 h 2736850"/>
                <a:gd name="connsiteX90" fmla="*/ 3486150 w 3560627"/>
                <a:gd name="connsiteY90" fmla="*/ 1657350 h 2736850"/>
                <a:gd name="connsiteX91" fmla="*/ 3473450 w 3560627"/>
                <a:gd name="connsiteY91" fmla="*/ 1454150 h 2736850"/>
                <a:gd name="connsiteX92" fmla="*/ 3460750 w 3560627"/>
                <a:gd name="connsiteY92" fmla="*/ 1365250 h 2736850"/>
                <a:gd name="connsiteX93" fmla="*/ 3441700 w 3560627"/>
                <a:gd name="connsiteY93" fmla="*/ 1314450 h 2736850"/>
                <a:gd name="connsiteX94" fmla="*/ 3403600 w 3560627"/>
                <a:gd name="connsiteY94" fmla="*/ 1206500 h 2736850"/>
                <a:gd name="connsiteX95" fmla="*/ 3251200 w 3560627"/>
                <a:gd name="connsiteY95" fmla="*/ 1041400 h 2736850"/>
                <a:gd name="connsiteX96" fmla="*/ 3041650 w 3560627"/>
                <a:gd name="connsiteY96" fmla="*/ 920750 h 2736850"/>
                <a:gd name="connsiteX97" fmla="*/ 2997200 w 3560627"/>
                <a:gd name="connsiteY97" fmla="*/ 889000 h 2736850"/>
                <a:gd name="connsiteX98" fmla="*/ 2908300 w 3560627"/>
                <a:gd name="connsiteY98" fmla="*/ 800100 h 2736850"/>
                <a:gd name="connsiteX99" fmla="*/ 2813050 w 3560627"/>
                <a:gd name="connsiteY99" fmla="*/ 717550 h 2736850"/>
                <a:gd name="connsiteX100" fmla="*/ 2768600 w 3560627"/>
                <a:gd name="connsiteY100" fmla="*/ 673100 h 2736850"/>
                <a:gd name="connsiteX101" fmla="*/ 2597150 w 3560627"/>
                <a:gd name="connsiteY101" fmla="*/ 565150 h 2736850"/>
                <a:gd name="connsiteX102" fmla="*/ 2533650 w 3560627"/>
                <a:gd name="connsiteY102" fmla="*/ 527050 h 2736850"/>
                <a:gd name="connsiteX103" fmla="*/ 2463800 w 3560627"/>
                <a:gd name="connsiteY103" fmla="*/ 495300 h 2736850"/>
                <a:gd name="connsiteX104" fmla="*/ 2336800 w 3560627"/>
                <a:gd name="connsiteY104" fmla="*/ 419100 h 2736850"/>
                <a:gd name="connsiteX105" fmla="*/ 2273300 w 3560627"/>
                <a:gd name="connsiteY105" fmla="*/ 368300 h 2736850"/>
                <a:gd name="connsiteX106" fmla="*/ 2228850 w 3560627"/>
                <a:gd name="connsiteY106" fmla="*/ 304800 h 2736850"/>
                <a:gd name="connsiteX107" fmla="*/ 2216150 w 3560627"/>
                <a:gd name="connsiteY107" fmla="*/ 279400 h 2736850"/>
                <a:gd name="connsiteX108" fmla="*/ 2197100 w 3560627"/>
                <a:gd name="connsiteY108" fmla="*/ 247650 h 2736850"/>
                <a:gd name="connsiteX109" fmla="*/ 2184400 w 3560627"/>
                <a:gd name="connsiteY109" fmla="*/ 215900 h 2736850"/>
                <a:gd name="connsiteX110" fmla="*/ 2139950 w 3560627"/>
                <a:gd name="connsiteY110" fmla="*/ 158750 h 2736850"/>
                <a:gd name="connsiteX111" fmla="*/ 2108200 w 3560627"/>
                <a:gd name="connsiteY111" fmla="*/ 95250 h 2736850"/>
                <a:gd name="connsiteX112" fmla="*/ 2063750 w 3560627"/>
                <a:gd name="connsiteY112" fmla="*/ 57150 h 2736850"/>
                <a:gd name="connsiteX113" fmla="*/ 2044700 w 3560627"/>
                <a:gd name="connsiteY113" fmla="*/ 38100 h 2736850"/>
                <a:gd name="connsiteX114" fmla="*/ 2025650 w 3560627"/>
                <a:gd name="connsiteY114" fmla="*/ 25400 h 2736850"/>
                <a:gd name="connsiteX115" fmla="*/ 1974850 w 3560627"/>
                <a:gd name="connsiteY115" fmla="*/ 0 h 2736850"/>
                <a:gd name="connsiteX116" fmla="*/ 1873250 w 3560627"/>
                <a:gd name="connsiteY116" fmla="*/ 12700 h 2736850"/>
                <a:gd name="connsiteX117" fmla="*/ 1828800 w 3560627"/>
                <a:gd name="connsiteY117" fmla="*/ 19050 h 2736850"/>
                <a:gd name="connsiteX118" fmla="*/ 1803400 w 3560627"/>
                <a:gd name="connsiteY118" fmla="*/ 31750 h 2736850"/>
                <a:gd name="connsiteX119" fmla="*/ 1695450 w 3560627"/>
                <a:gd name="connsiteY119" fmla="*/ 76200 h 2736850"/>
                <a:gd name="connsiteX120" fmla="*/ 1606550 w 3560627"/>
                <a:gd name="connsiteY120" fmla="*/ 101600 h 2736850"/>
                <a:gd name="connsiteX121" fmla="*/ 1555750 w 3560627"/>
                <a:gd name="connsiteY121" fmla="*/ 107950 h 2736850"/>
                <a:gd name="connsiteX122" fmla="*/ 1511300 w 3560627"/>
                <a:gd name="connsiteY122" fmla="*/ 114300 h 2736850"/>
                <a:gd name="connsiteX123" fmla="*/ 1460500 w 3560627"/>
                <a:gd name="connsiteY123" fmla="*/ 120650 h 2736850"/>
                <a:gd name="connsiteX124" fmla="*/ 1270000 w 3560627"/>
                <a:gd name="connsiteY124" fmla="*/ 133350 h 2736850"/>
                <a:gd name="connsiteX125" fmla="*/ 1238250 w 3560627"/>
                <a:gd name="connsiteY125" fmla="*/ 139700 h 2736850"/>
                <a:gd name="connsiteX126" fmla="*/ 1193800 w 3560627"/>
                <a:gd name="connsiteY126" fmla="*/ 146050 h 2736850"/>
                <a:gd name="connsiteX127" fmla="*/ 1098550 w 3560627"/>
                <a:gd name="connsiteY127" fmla="*/ 165100 h 2736850"/>
                <a:gd name="connsiteX128" fmla="*/ 1022350 w 3560627"/>
                <a:gd name="connsiteY128" fmla="*/ 196850 h 2736850"/>
                <a:gd name="connsiteX129" fmla="*/ 990600 w 3560627"/>
                <a:gd name="connsiteY129" fmla="*/ 222250 h 2736850"/>
                <a:gd name="connsiteX130" fmla="*/ 927100 w 3560627"/>
                <a:gd name="connsiteY130" fmla="*/ 254000 h 2736850"/>
                <a:gd name="connsiteX131" fmla="*/ 901700 w 3560627"/>
                <a:gd name="connsiteY131" fmla="*/ 273050 h 2736850"/>
                <a:gd name="connsiteX132" fmla="*/ 869950 w 3560627"/>
                <a:gd name="connsiteY132" fmla="*/ 279400 h 2736850"/>
                <a:gd name="connsiteX133" fmla="*/ 812800 w 3560627"/>
                <a:gd name="connsiteY133" fmla="*/ 298450 h 2736850"/>
                <a:gd name="connsiteX134" fmla="*/ 787400 w 3560627"/>
                <a:gd name="connsiteY134" fmla="*/ 304800 h 2736850"/>
                <a:gd name="connsiteX135" fmla="*/ 762000 w 3560627"/>
                <a:gd name="connsiteY135" fmla="*/ 317500 h 2736850"/>
                <a:gd name="connsiteX136" fmla="*/ 717550 w 3560627"/>
                <a:gd name="connsiteY136" fmla="*/ 336550 h 2736850"/>
                <a:gd name="connsiteX137" fmla="*/ 685800 w 3560627"/>
                <a:gd name="connsiteY137" fmla="*/ 361950 h 2736850"/>
                <a:gd name="connsiteX138" fmla="*/ 647700 w 3560627"/>
                <a:gd name="connsiteY138" fmla="*/ 387350 h 2736850"/>
                <a:gd name="connsiteX139" fmla="*/ 622300 w 3560627"/>
                <a:gd name="connsiteY139" fmla="*/ 406400 h 2736850"/>
                <a:gd name="connsiteX140" fmla="*/ 565150 w 3560627"/>
                <a:gd name="connsiteY140" fmla="*/ 444500 h 2736850"/>
                <a:gd name="connsiteX141" fmla="*/ 539750 w 3560627"/>
                <a:gd name="connsiteY141" fmla="*/ 469900 h 2736850"/>
                <a:gd name="connsiteX142" fmla="*/ 520700 w 3560627"/>
                <a:gd name="connsiteY142" fmla="*/ 501650 h 2736850"/>
                <a:gd name="connsiteX143" fmla="*/ 463550 w 3560627"/>
                <a:gd name="connsiteY143" fmla="*/ 546100 h 2736850"/>
                <a:gd name="connsiteX144" fmla="*/ 419100 w 3560627"/>
                <a:gd name="connsiteY144" fmla="*/ 584200 h 273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3560627" h="2736850">
                  <a:moveTo>
                    <a:pt x="419100" y="584200"/>
                  </a:moveTo>
                  <a:cubicBezTo>
                    <a:pt x="407458" y="595842"/>
                    <a:pt x="403284" y="606366"/>
                    <a:pt x="393700" y="615950"/>
                  </a:cubicBezTo>
                  <a:cubicBezTo>
                    <a:pt x="382010" y="627640"/>
                    <a:pt x="367290" y="636010"/>
                    <a:pt x="355600" y="647700"/>
                  </a:cubicBezTo>
                  <a:cubicBezTo>
                    <a:pt x="351258" y="652042"/>
                    <a:pt x="311886" y="699391"/>
                    <a:pt x="304800" y="711200"/>
                  </a:cubicBezTo>
                  <a:cubicBezTo>
                    <a:pt x="285557" y="743272"/>
                    <a:pt x="259044" y="815412"/>
                    <a:pt x="247650" y="838200"/>
                  </a:cubicBezTo>
                  <a:cubicBezTo>
                    <a:pt x="241300" y="850900"/>
                    <a:pt x="235905" y="864124"/>
                    <a:pt x="228600" y="876300"/>
                  </a:cubicBezTo>
                  <a:cubicBezTo>
                    <a:pt x="223155" y="885375"/>
                    <a:pt x="214283" y="892234"/>
                    <a:pt x="209550" y="901700"/>
                  </a:cubicBezTo>
                  <a:cubicBezTo>
                    <a:pt x="197920" y="924960"/>
                    <a:pt x="164086" y="1013646"/>
                    <a:pt x="152400" y="1041400"/>
                  </a:cubicBezTo>
                  <a:cubicBezTo>
                    <a:pt x="126566" y="1102757"/>
                    <a:pt x="95409" y="1161520"/>
                    <a:pt x="76200" y="1225550"/>
                  </a:cubicBezTo>
                  <a:cubicBezTo>
                    <a:pt x="70592" y="1244242"/>
                    <a:pt x="68723" y="1263897"/>
                    <a:pt x="63500" y="1282700"/>
                  </a:cubicBezTo>
                  <a:cubicBezTo>
                    <a:pt x="58126" y="1302048"/>
                    <a:pt x="49101" y="1320316"/>
                    <a:pt x="44450" y="1339850"/>
                  </a:cubicBezTo>
                  <a:cubicBezTo>
                    <a:pt x="38486" y="1364900"/>
                    <a:pt x="37220" y="1390887"/>
                    <a:pt x="31750" y="1416050"/>
                  </a:cubicBezTo>
                  <a:cubicBezTo>
                    <a:pt x="26623" y="1439633"/>
                    <a:pt x="19050" y="1462617"/>
                    <a:pt x="12700" y="1485900"/>
                  </a:cubicBezTo>
                  <a:cubicBezTo>
                    <a:pt x="10583" y="1511300"/>
                    <a:pt x="8658" y="1536717"/>
                    <a:pt x="6350" y="1562100"/>
                  </a:cubicBezTo>
                  <a:cubicBezTo>
                    <a:pt x="4424" y="1583285"/>
                    <a:pt x="0" y="1604328"/>
                    <a:pt x="0" y="1625600"/>
                  </a:cubicBezTo>
                  <a:cubicBezTo>
                    <a:pt x="0" y="1703945"/>
                    <a:pt x="1359" y="1782364"/>
                    <a:pt x="6350" y="1860550"/>
                  </a:cubicBezTo>
                  <a:cubicBezTo>
                    <a:pt x="10143" y="1919973"/>
                    <a:pt x="19559" y="1919059"/>
                    <a:pt x="38100" y="1968500"/>
                  </a:cubicBezTo>
                  <a:cubicBezTo>
                    <a:pt x="101814" y="2138404"/>
                    <a:pt x="4352" y="1901266"/>
                    <a:pt x="88900" y="2089150"/>
                  </a:cubicBezTo>
                  <a:cubicBezTo>
                    <a:pt x="98255" y="2109939"/>
                    <a:pt x="104801" y="2131926"/>
                    <a:pt x="114300" y="2152650"/>
                  </a:cubicBezTo>
                  <a:cubicBezTo>
                    <a:pt x="128104" y="2182768"/>
                    <a:pt x="149648" y="2209694"/>
                    <a:pt x="158750" y="2241550"/>
                  </a:cubicBezTo>
                  <a:cubicBezTo>
                    <a:pt x="162983" y="2256367"/>
                    <a:pt x="164559" y="2272217"/>
                    <a:pt x="171450" y="2286000"/>
                  </a:cubicBezTo>
                  <a:cubicBezTo>
                    <a:pt x="179593" y="2302286"/>
                    <a:pt x="194273" y="2314580"/>
                    <a:pt x="203200" y="2330450"/>
                  </a:cubicBezTo>
                  <a:cubicBezTo>
                    <a:pt x="213420" y="2348620"/>
                    <a:pt x="218257" y="2369500"/>
                    <a:pt x="228600" y="2387600"/>
                  </a:cubicBezTo>
                  <a:cubicBezTo>
                    <a:pt x="235324" y="2399368"/>
                    <a:pt x="245075" y="2409150"/>
                    <a:pt x="254000" y="2419350"/>
                  </a:cubicBezTo>
                  <a:cubicBezTo>
                    <a:pt x="265889" y="2432938"/>
                    <a:pt x="291308" y="2455497"/>
                    <a:pt x="304800" y="2463800"/>
                  </a:cubicBezTo>
                  <a:cubicBezTo>
                    <a:pt x="320924" y="2473722"/>
                    <a:pt x="339705" y="2478915"/>
                    <a:pt x="355600" y="2489200"/>
                  </a:cubicBezTo>
                  <a:cubicBezTo>
                    <a:pt x="375862" y="2502311"/>
                    <a:pt x="392863" y="2519978"/>
                    <a:pt x="412750" y="2533650"/>
                  </a:cubicBezTo>
                  <a:cubicBezTo>
                    <a:pt x="425461" y="2542389"/>
                    <a:pt x="478603" y="2571143"/>
                    <a:pt x="495300" y="2578100"/>
                  </a:cubicBezTo>
                  <a:cubicBezTo>
                    <a:pt x="507657" y="2583249"/>
                    <a:pt x="520905" y="2585994"/>
                    <a:pt x="533400" y="2590800"/>
                  </a:cubicBezTo>
                  <a:cubicBezTo>
                    <a:pt x="548446" y="2596587"/>
                    <a:pt x="562428" y="2605156"/>
                    <a:pt x="577850" y="2609850"/>
                  </a:cubicBezTo>
                  <a:cubicBezTo>
                    <a:pt x="660201" y="2634913"/>
                    <a:pt x="662314" y="2633108"/>
                    <a:pt x="730250" y="2641600"/>
                  </a:cubicBezTo>
                  <a:cubicBezTo>
                    <a:pt x="764117" y="2639483"/>
                    <a:pt x="798293" y="2640284"/>
                    <a:pt x="831850" y="2635250"/>
                  </a:cubicBezTo>
                  <a:cubicBezTo>
                    <a:pt x="841211" y="2633846"/>
                    <a:pt x="848067" y="2624846"/>
                    <a:pt x="857250" y="2622550"/>
                  </a:cubicBezTo>
                  <a:cubicBezTo>
                    <a:pt x="873806" y="2618411"/>
                    <a:pt x="891117" y="2618317"/>
                    <a:pt x="908050" y="2616200"/>
                  </a:cubicBezTo>
                  <a:cubicBezTo>
                    <a:pt x="920750" y="2611967"/>
                    <a:pt x="933235" y="2607022"/>
                    <a:pt x="946150" y="2603500"/>
                  </a:cubicBezTo>
                  <a:cubicBezTo>
                    <a:pt x="956563" y="2600660"/>
                    <a:pt x="967937" y="2601301"/>
                    <a:pt x="977900" y="2597150"/>
                  </a:cubicBezTo>
                  <a:cubicBezTo>
                    <a:pt x="997857" y="2588835"/>
                    <a:pt x="1051466" y="2553801"/>
                    <a:pt x="1066800" y="2540000"/>
                  </a:cubicBezTo>
                  <a:cubicBezTo>
                    <a:pt x="1092147" y="2517188"/>
                    <a:pt x="1108335" y="2460405"/>
                    <a:pt x="1117600" y="2438400"/>
                  </a:cubicBezTo>
                  <a:cubicBezTo>
                    <a:pt x="1130429" y="2407930"/>
                    <a:pt x="1145505" y="2371512"/>
                    <a:pt x="1162050" y="2343150"/>
                  </a:cubicBezTo>
                  <a:cubicBezTo>
                    <a:pt x="1167383" y="2334008"/>
                    <a:pt x="1175418" y="2326679"/>
                    <a:pt x="1181100" y="2317750"/>
                  </a:cubicBezTo>
                  <a:cubicBezTo>
                    <a:pt x="1190262" y="2303353"/>
                    <a:pt x="1196261" y="2286952"/>
                    <a:pt x="1206500" y="2273300"/>
                  </a:cubicBezTo>
                  <a:cubicBezTo>
                    <a:pt x="1215480" y="2261326"/>
                    <a:pt x="1228394" y="2252814"/>
                    <a:pt x="1238250" y="2241550"/>
                  </a:cubicBezTo>
                  <a:cubicBezTo>
                    <a:pt x="1243276" y="2235807"/>
                    <a:pt x="1246064" y="2228363"/>
                    <a:pt x="1250950" y="2222500"/>
                  </a:cubicBezTo>
                  <a:cubicBezTo>
                    <a:pt x="1256699" y="2215601"/>
                    <a:pt x="1264612" y="2210634"/>
                    <a:pt x="1270000" y="2203450"/>
                  </a:cubicBezTo>
                  <a:cubicBezTo>
                    <a:pt x="1277405" y="2193576"/>
                    <a:pt x="1281340" y="2181338"/>
                    <a:pt x="1289050" y="2171700"/>
                  </a:cubicBezTo>
                  <a:cubicBezTo>
                    <a:pt x="1298400" y="2160013"/>
                    <a:pt x="1311322" y="2151534"/>
                    <a:pt x="1320800" y="2139950"/>
                  </a:cubicBezTo>
                  <a:cubicBezTo>
                    <a:pt x="1375375" y="2073248"/>
                    <a:pt x="1315051" y="2126769"/>
                    <a:pt x="1377950" y="2076450"/>
                  </a:cubicBezTo>
                  <a:cubicBezTo>
                    <a:pt x="1384300" y="2065867"/>
                    <a:pt x="1390154" y="2054969"/>
                    <a:pt x="1397000" y="2044700"/>
                  </a:cubicBezTo>
                  <a:cubicBezTo>
                    <a:pt x="1402871" y="2035894"/>
                    <a:pt x="1410441" y="2028275"/>
                    <a:pt x="1416050" y="2019300"/>
                  </a:cubicBezTo>
                  <a:cubicBezTo>
                    <a:pt x="1421067" y="2011273"/>
                    <a:pt x="1424153" y="2002175"/>
                    <a:pt x="1428750" y="1993900"/>
                  </a:cubicBezTo>
                  <a:cubicBezTo>
                    <a:pt x="1434744" y="1983111"/>
                    <a:pt x="1441949" y="1973017"/>
                    <a:pt x="1447800" y="1962150"/>
                  </a:cubicBezTo>
                  <a:cubicBezTo>
                    <a:pt x="1456776" y="1945481"/>
                    <a:pt x="1461841" y="1926496"/>
                    <a:pt x="1473200" y="1911350"/>
                  </a:cubicBezTo>
                  <a:cubicBezTo>
                    <a:pt x="1510670" y="1861390"/>
                    <a:pt x="1475847" y="1912407"/>
                    <a:pt x="1504950" y="1854200"/>
                  </a:cubicBezTo>
                  <a:cubicBezTo>
                    <a:pt x="1519699" y="1824701"/>
                    <a:pt x="1536991" y="1806138"/>
                    <a:pt x="1555750" y="1778000"/>
                  </a:cubicBezTo>
                  <a:cubicBezTo>
                    <a:pt x="1566827" y="1761385"/>
                    <a:pt x="1577376" y="1744412"/>
                    <a:pt x="1587500" y="1727200"/>
                  </a:cubicBezTo>
                  <a:cubicBezTo>
                    <a:pt x="1598549" y="1708416"/>
                    <a:pt x="1606363" y="1687624"/>
                    <a:pt x="1619250" y="1670050"/>
                  </a:cubicBezTo>
                  <a:cubicBezTo>
                    <a:pt x="1629871" y="1655567"/>
                    <a:pt x="1643777" y="1643713"/>
                    <a:pt x="1657350" y="1631950"/>
                  </a:cubicBezTo>
                  <a:cubicBezTo>
                    <a:pt x="1711150" y="1585324"/>
                    <a:pt x="1705111" y="1589285"/>
                    <a:pt x="1765300" y="1568450"/>
                  </a:cubicBezTo>
                  <a:cubicBezTo>
                    <a:pt x="1803252" y="1555313"/>
                    <a:pt x="1879600" y="1530350"/>
                    <a:pt x="1879600" y="1530350"/>
                  </a:cubicBezTo>
                  <a:cubicBezTo>
                    <a:pt x="1985433" y="1534583"/>
                    <a:pt x="2091675" y="1532848"/>
                    <a:pt x="2197100" y="1543050"/>
                  </a:cubicBezTo>
                  <a:cubicBezTo>
                    <a:pt x="2223749" y="1545629"/>
                    <a:pt x="2248109" y="1559381"/>
                    <a:pt x="2273300" y="1568450"/>
                  </a:cubicBezTo>
                  <a:cubicBezTo>
                    <a:pt x="2301039" y="1578436"/>
                    <a:pt x="2329481" y="1587015"/>
                    <a:pt x="2355850" y="1600200"/>
                  </a:cubicBezTo>
                  <a:cubicBezTo>
                    <a:pt x="2398739" y="1621645"/>
                    <a:pt x="2435452" y="1650365"/>
                    <a:pt x="2470150" y="1682750"/>
                  </a:cubicBezTo>
                  <a:cubicBezTo>
                    <a:pt x="2487657" y="1699090"/>
                    <a:pt x="2505298" y="1715426"/>
                    <a:pt x="2520950" y="1733550"/>
                  </a:cubicBezTo>
                  <a:cubicBezTo>
                    <a:pt x="2545582" y="1762072"/>
                    <a:pt x="2573946" y="1788742"/>
                    <a:pt x="2590800" y="1822450"/>
                  </a:cubicBezTo>
                  <a:cubicBezTo>
                    <a:pt x="2608620" y="1858090"/>
                    <a:pt x="2627124" y="1893175"/>
                    <a:pt x="2641600" y="1930400"/>
                  </a:cubicBezTo>
                  <a:cubicBezTo>
                    <a:pt x="2648878" y="1949115"/>
                    <a:pt x="2654300" y="1968500"/>
                    <a:pt x="2660650" y="1987550"/>
                  </a:cubicBezTo>
                  <a:cubicBezTo>
                    <a:pt x="2658533" y="2078567"/>
                    <a:pt x="2658090" y="2169638"/>
                    <a:pt x="2654300" y="2260600"/>
                  </a:cubicBezTo>
                  <a:cubicBezTo>
                    <a:pt x="2653851" y="2271384"/>
                    <a:pt x="2649724" y="2281704"/>
                    <a:pt x="2647950" y="2292350"/>
                  </a:cubicBezTo>
                  <a:cubicBezTo>
                    <a:pt x="2641257" y="2332511"/>
                    <a:pt x="2633950" y="2372600"/>
                    <a:pt x="2628900" y="2413000"/>
                  </a:cubicBezTo>
                  <a:cubicBezTo>
                    <a:pt x="2626783" y="2429933"/>
                    <a:pt x="2624544" y="2446852"/>
                    <a:pt x="2622550" y="2463800"/>
                  </a:cubicBezTo>
                  <a:cubicBezTo>
                    <a:pt x="2620310" y="2482836"/>
                    <a:pt x="2618577" y="2501931"/>
                    <a:pt x="2616200" y="2520950"/>
                  </a:cubicBezTo>
                  <a:cubicBezTo>
                    <a:pt x="2614344" y="2535802"/>
                    <a:pt x="2611967" y="2550583"/>
                    <a:pt x="2609850" y="2565400"/>
                  </a:cubicBezTo>
                  <a:cubicBezTo>
                    <a:pt x="2614083" y="2611967"/>
                    <a:pt x="2613380" y="2659249"/>
                    <a:pt x="2622550" y="2705100"/>
                  </a:cubicBezTo>
                  <a:cubicBezTo>
                    <a:pt x="2627678" y="2730738"/>
                    <a:pt x="2673553" y="2729539"/>
                    <a:pt x="2686050" y="2730500"/>
                  </a:cubicBezTo>
                  <a:cubicBezTo>
                    <a:pt x="2726204" y="2733589"/>
                    <a:pt x="2766483" y="2734733"/>
                    <a:pt x="2806700" y="2736850"/>
                  </a:cubicBezTo>
                  <a:lnTo>
                    <a:pt x="3086100" y="2724150"/>
                  </a:lnTo>
                  <a:cubicBezTo>
                    <a:pt x="3126458" y="2721588"/>
                    <a:pt x="3206750" y="2711450"/>
                    <a:pt x="3206750" y="2711450"/>
                  </a:cubicBezTo>
                  <a:cubicBezTo>
                    <a:pt x="3213100" y="2709333"/>
                    <a:pt x="3219585" y="2707586"/>
                    <a:pt x="3225800" y="2705100"/>
                  </a:cubicBezTo>
                  <a:cubicBezTo>
                    <a:pt x="3251349" y="2694881"/>
                    <a:pt x="3274760" y="2677241"/>
                    <a:pt x="3302000" y="2673350"/>
                  </a:cubicBezTo>
                  <a:lnTo>
                    <a:pt x="3346450" y="2667000"/>
                  </a:lnTo>
                  <a:cubicBezTo>
                    <a:pt x="3354917" y="2662767"/>
                    <a:pt x="3362748" y="2656901"/>
                    <a:pt x="3371850" y="2654300"/>
                  </a:cubicBezTo>
                  <a:cubicBezTo>
                    <a:pt x="3416406" y="2641570"/>
                    <a:pt x="3428421" y="2650453"/>
                    <a:pt x="3460750" y="2628900"/>
                  </a:cubicBezTo>
                  <a:cubicBezTo>
                    <a:pt x="3478362" y="2617159"/>
                    <a:pt x="3511550" y="2590800"/>
                    <a:pt x="3511550" y="2590800"/>
                  </a:cubicBezTo>
                  <a:cubicBezTo>
                    <a:pt x="3513656" y="2586587"/>
                    <a:pt x="3555464" y="2505457"/>
                    <a:pt x="3556000" y="2495550"/>
                  </a:cubicBezTo>
                  <a:cubicBezTo>
                    <a:pt x="3564267" y="2342606"/>
                    <a:pt x="3563435" y="2353297"/>
                    <a:pt x="3536950" y="2260600"/>
                  </a:cubicBezTo>
                  <a:cubicBezTo>
                    <a:pt x="3534592" y="2218151"/>
                    <a:pt x="3530158" y="2119336"/>
                    <a:pt x="3524250" y="2070100"/>
                  </a:cubicBezTo>
                  <a:cubicBezTo>
                    <a:pt x="3520933" y="2042458"/>
                    <a:pt x="3514867" y="2015192"/>
                    <a:pt x="3511550" y="1987550"/>
                  </a:cubicBezTo>
                  <a:cubicBezTo>
                    <a:pt x="3503460" y="1920137"/>
                    <a:pt x="3503512" y="1851950"/>
                    <a:pt x="3498850" y="1784350"/>
                  </a:cubicBezTo>
                  <a:cubicBezTo>
                    <a:pt x="3497531" y="1765228"/>
                    <a:pt x="3494407" y="1746272"/>
                    <a:pt x="3492500" y="1727200"/>
                  </a:cubicBezTo>
                  <a:cubicBezTo>
                    <a:pt x="3490174" y="1703937"/>
                    <a:pt x="3487759" y="1680674"/>
                    <a:pt x="3486150" y="1657350"/>
                  </a:cubicBezTo>
                  <a:cubicBezTo>
                    <a:pt x="3483255" y="1615371"/>
                    <a:pt x="3478546" y="1501711"/>
                    <a:pt x="3473450" y="1454150"/>
                  </a:cubicBezTo>
                  <a:cubicBezTo>
                    <a:pt x="3470261" y="1424386"/>
                    <a:pt x="3467384" y="1394440"/>
                    <a:pt x="3460750" y="1365250"/>
                  </a:cubicBezTo>
                  <a:cubicBezTo>
                    <a:pt x="3456742" y="1347615"/>
                    <a:pt x="3447719" y="1331504"/>
                    <a:pt x="3441700" y="1314450"/>
                  </a:cubicBezTo>
                  <a:cubicBezTo>
                    <a:pt x="3439042" y="1306918"/>
                    <a:pt x="3409787" y="1215963"/>
                    <a:pt x="3403600" y="1206500"/>
                  </a:cubicBezTo>
                  <a:cubicBezTo>
                    <a:pt x="3359875" y="1139626"/>
                    <a:pt x="3317675" y="1083702"/>
                    <a:pt x="3251200" y="1041400"/>
                  </a:cubicBezTo>
                  <a:cubicBezTo>
                    <a:pt x="3080126" y="932534"/>
                    <a:pt x="3154663" y="993876"/>
                    <a:pt x="3041650" y="920750"/>
                  </a:cubicBezTo>
                  <a:cubicBezTo>
                    <a:pt x="3026363" y="910858"/>
                    <a:pt x="3010702" y="901216"/>
                    <a:pt x="2997200" y="889000"/>
                  </a:cubicBezTo>
                  <a:cubicBezTo>
                    <a:pt x="2966124" y="860883"/>
                    <a:pt x="2939969" y="827547"/>
                    <a:pt x="2908300" y="800100"/>
                  </a:cubicBezTo>
                  <a:cubicBezTo>
                    <a:pt x="2876550" y="772583"/>
                    <a:pt x="2842759" y="747259"/>
                    <a:pt x="2813050" y="717550"/>
                  </a:cubicBezTo>
                  <a:cubicBezTo>
                    <a:pt x="2798233" y="702733"/>
                    <a:pt x="2785101" y="686014"/>
                    <a:pt x="2768600" y="673100"/>
                  </a:cubicBezTo>
                  <a:cubicBezTo>
                    <a:pt x="2680556" y="604196"/>
                    <a:pt x="2680229" y="612623"/>
                    <a:pt x="2597150" y="565150"/>
                  </a:cubicBezTo>
                  <a:cubicBezTo>
                    <a:pt x="2575718" y="552903"/>
                    <a:pt x="2555466" y="538600"/>
                    <a:pt x="2533650" y="527050"/>
                  </a:cubicBezTo>
                  <a:cubicBezTo>
                    <a:pt x="2419582" y="466661"/>
                    <a:pt x="2539390" y="537295"/>
                    <a:pt x="2463800" y="495300"/>
                  </a:cubicBezTo>
                  <a:cubicBezTo>
                    <a:pt x="2440609" y="482416"/>
                    <a:pt x="2367985" y="443089"/>
                    <a:pt x="2336800" y="419100"/>
                  </a:cubicBezTo>
                  <a:cubicBezTo>
                    <a:pt x="2243489" y="347322"/>
                    <a:pt x="2325430" y="403053"/>
                    <a:pt x="2273300" y="368300"/>
                  </a:cubicBezTo>
                  <a:cubicBezTo>
                    <a:pt x="2202050" y="249550"/>
                    <a:pt x="2311625" y="428963"/>
                    <a:pt x="2228850" y="304800"/>
                  </a:cubicBezTo>
                  <a:cubicBezTo>
                    <a:pt x="2223599" y="296924"/>
                    <a:pt x="2220747" y="287675"/>
                    <a:pt x="2216150" y="279400"/>
                  </a:cubicBezTo>
                  <a:cubicBezTo>
                    <a:pt x="2210156" y="268611"/>
                    <a:pt x="2202620" y="258689"/>
                    <a:pt x="2197100" y="247650"/>
                  </a:cubicBezTo>
                  <a:cubicBezTo>
                    <a:pt x="2192002" y="237455"/>
                    <a:pt x="2189858" y="225907"/>
                    <a:pt x="2184400" y="215900"/>
                  </a:cubicBezTo>
                  <a:cubicBezTo>
                    <a:pt x="2166171" y="182481"/>
                    <a:pt x="2162643" y="181443"/>
                    <a:pt x="2139950" y="158750"/>
                  </a:cubicBezTo>
                  <a:cubicBezTo>
                    <a:pt x="2129240" y="131976"/>
                    <a:pt x="2125996" y="118978"/>
                    <a:pt x="2108200" y="95250"/>
                  </a:cubicBezTo>
                  <a:cubicBezTo>
                    <a:pt x="2094019" y="76342"/>
                    <a:pt x="2081777" y="72601"/>
                    <a:pt x="2063750" y="57150"/>
                  </a:cubicBezTo>
                  <a:cubicBezTo>
                    <a:pt x="2056932" y="51306"/>
                    <a:pt x="2051599" y="43849"/>
                    <a:pt x="2044700" y="38100"/>
                  </a:cubicBezTo>
                  <a:cubicBezTo>
                    <a:pt x="2038837" y="33214"/>
                    <a:pt x="2032350" y="29054"/>
                    <a:pt x="2025650" y="25400"/>
                  </a:cubicBezTo>
                  <a:cubicBezTo>
                    <a:pt x="2009030" y="16334"/>
                    <a:pt x="1974850" y="0"/>
                    <a:pt x="1974850" y="0"/>
                  </a:cubicBezTo>
                  <a:lnTo>
                    <a:pt x="1873250" y="12700"/>
                  </a:lnTo>
                  <a:cubicBezTo>
                    <a:pt x="1858409" y="14636"/>
                    <a:pt x="1843240" y="15112"/>
                    <a:pt x="1828800" y="19050"/>
                  </a:cubicBezTo>
                  <a:cubicBezTo>
                    <a:pt x="1819668" y="21541"/>
                    <a:pt x="1812101" y="28021"/>
                    <a:pt x="1803400" y="31750"/>
                  </a:cubicBezTo>
                  <a:cubicBezTo>
                    <a:pt x="1767632" y="47079"/>
                    <a:pt x="1732367" y="63894"/>
                    <a:pt x="1695450" y="76200"/>
                  </a:cubicBezTo>
                  <a:cubicBezTo>
                    <a:pt x="1661758" y="87431"/>
                    <a:pt x="1643000" y="94766"/>
                    <a:pt x="1606550" y="101600"/>
                  </a:cubicBezTo>
                  <a:cubicBezTo>
                    <a:pt x="1589777" y="104745"/>
                    <a:pt x="1572665" y="105695"/>
                    <a:pt x="1555750" y="107950"/>
                  </a:cubicBezTo>
                  <a:lnTo>
                    <a:pt x="1511300" y="114300"/>
                  </a:lnTo>
                  <a:cubicBezTo>
                    <a:pt x="1494385" y="116555"/>
                    <a:pt x="1477512" y="119307"/>
                    <a:pt x="1460500" y="120650"/>
                  </a:cubicBezTo>
                  <a:cubicBezTo>
                    <a:pt x="1397056" y="125659"/>
                    <a:pt x="1270000" y="133350"/>
                    <a:pt x="1270000" y="133350"/>
                  </a:cubicBezTo>
                  <a:cubicBezTo>
                    <a:pt x="1259417" y="135467"/>
                    <a:pt x="1248896" y="137926"/>
                    <a:pt x="1238250" y="139700"/>
                  </a:cubicBezTo>
                  <a:cubicBezTo>
                    <a:pt x="1223487" y="142161"/>
                    <a:pt x="1208476" y="143115"/>
                    <a:pt x="1193800" y="146050"/>
                  </a:cubicBezTo>
                  <a:lnTo>
                    <a:pt x="1098550" y="165100"/>
                  </a:lnTo>
                  <a:cubicBezTo>
                    <a:pt x="1068224" y="175209"/>
                    <a:pt x="1049891" y="179324"/>
                    <a:pt x="1022350" y="196850"/>
                  </a:cubicBezTo>
                  <a:cubicBezTo>
                    <a:pt x="1010916" y="204126"/>
                    <a:pt x="1002222" y="215277"/>
                    <a:pt x="990600" y="222250"/>
                  </a:cubicBezTo>
                  <a:cubicBezTo>
                    <a:pt x="970307" y="234426"/>
                    <a:pt x="946032" y="239801"/>
                    <a:pt x="927100" y="254000"/>
                  </a:cubicBezTo>
                  <a:cubicBezTo>
                    <a:pt x="918633" y="260350"/>
                    <a:pt x="911371" y="268752"/>
                    <a:pt x="901700" y="273050"/>
                  </a:cubicBezTo>
                  <a:cubicBezTo>
                    <a:pt x="891837" y="277433"/>
                    <a:pt x="880328" y="276435"/>
                    <a:pt x="869950" y="279400"/>
                  </a:cubicBezTo>
                  <a:cubicBezTo>
                    <a:pt x="850642" y="284917"/>
                    <a:pt x="832281" y="293580"/>
                    <a:pt x="812800" y="298450"/>
                  </a:cubicBezTo>
                  <a:cubicBezTo>
                    <a:pt x="804333" y="300567"/>
                    <a:pt x="795572" y="301736"/>
                    <a:pt x="787400" y="304800"/>
                  </a:cubicBezTo>
                  <a:cubicBezTo>
                    <a:pt x="778537" y="308124"/>
                    <a:pt x="770618" y="313583"/>
                    <a:pt x="762000" y="317500"/>
                  </a:cubicBezTo>
                  <a:cubicBezTo>
                    <a:pt x="747325" y="324171"/>
                    <a:pt x="731474" y="328428"/>
                    <a:pt x="717550" y="336550"/>
                  </a:cubicBezTo>
                  <a:cubicBezTo>
                    <a:pt x="705843" y="343379"/>
                    <a:pt x="696761" y="353978"/>
                    <a:pt x="685800" y="361950"/>
                  </a:cubicBezTo>
                  <a:cubicBezTo>
                    <a:pt x="673456" y="370928"/>
                    <a:pt x="660204" y="378597"/>
                    <a:pt x="647700" y="387350"/>
                  </a:cubicBezTo>
                  <a:cubicBezTo>
                    <a:pt x="639030" y="393419"/>
                    <a:pt x="631002" y="400376"/>
                    <a:pt x="622300" y="406400"/>
                  </a:cubicBezTo>
                  <a:cubicBezTo>
                    <a:pt x="603476" y="419432"/>
                    <a:pt x="581339" y="428311"/>
                    <a:pt x="565150" y="444500"/>
                  </a:cubicBezTo>
                  <a:cubicBezTo>
                    <a:pt x="556683" y="452967"/>
                    <a:pt x="547101" y="460449"/>
                    <a:pt x="539750" y="469900"/>
                  </a:cubicBezTo>
                  <a:cubicBezTo>
                    <a:pt x="532173" y="479642"/>
                    <a:pt x="529427" y="492923"/>
                    <a:pt x="520700" y="501650"/>
                  </a:cubicBezTo>
                  <a:cubicBezTo>
                    <a:pt x="503635" y="518715"/>
                    <a:pt x="476937" y="526020"/>
                    <a:pt x="463550" y="546100"/>
                  </a:cubicBezTo>
                  <a:cubicBezTo>
                    <a:pt x="449190" y="567641"/>
                    <a:pt x="430742" y="572558"/>
                    <a:pt x="419100" y="584200"/>
                  </a:cubicBezTo>
                  <a:close/>
                </a:path>
              </a:pathLst>
            </a:cu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3CEDE895-BF82-434E-AD23-70CC220D4DD3}"/>
                </a:ext>
              </a:extLst>
            </p:cNvPr>
            <p:cNvSpPr/>
            <p:nvPr/>
          </p:nvSpPr>
          <p:spPr>
            <a:xfrm>
              <a:off x="6826250" y="3086100"/>
              <a:ext cx="375635" cy="317500"/>
            </a:xfrm>
            <a:custGeom>
              <a:avLst/>
              <a:gdLst>
                <a:gd name="connsiteX0" fmla="*/ 311150 w 375635"/>
                <a:gd name="connsiteY0" fmla="*/ 107950 h 317500"/>
                <a:gd name="connsiteX1" fmla="*/ 304800 w 375635"/>
                <a:gd name="connsiteY1" fmla="*/ 76200 h 317500"/>
                <a:gd name="connsiteX2" fmla="*/ 254000 w 375635"/>
                <a:gd name="connsiteY2" fmla="*/ 31750 h 317500"/>
                <a:gd name="connsiteX3" fmla="*/ 234950 w 375635"/>
                <a:gd name="connsiteY3" fmla="*/ 19050 h 317500"/>
                <a:gd name="connsiteX4" fmla="*/ 184150 w 375635"/>
                <a:gd name="connsiteY4" fmla="*/ 0 h 317500"/>
                <a:gd name="connsiteX5" fmla="*/ 127000 w 375635"/>
                <a:gd name="connsiteY5" fmla="*/ 6350 h 317500"/>
                <a:gd name="connsiteX6" fmla="*/ 76200 w 375635"/>
                <a:gd name="connsiteY6" fmla="*/ 31750 h 317500"/>
                <a:gd name="connsiteX7" fmla="*/ 25400 w 375635"/>
                <a:gd name="connsiteY7" fmla="*/ 76200 h 317500"/>
                <a:gd name="connsiteX8" fmla="*/ 6350 w 375635"/>
                <a:gd name="connsiteY8" fmla="*/ 101600 h 317500"/>
                <a:gd name="connsiteX9" fmla="*/ 0 w 375635"/>
                <a:gd name="connsiteY9" fmla="*/ 120650 h 317500"/>
                <a:gd name="connsiteX10" fmla="*/ 6350 w 375635"/>
                <a:gd name="connsiteY10" fmla="*/ 165100 h 317500"/>
                <a:gd name="connsiteX11" fmla="*/ 88900 w 375635"/>
                <a:gd name="connsiteY11" fmla="*/ 260350 h 317500"/>
                <a:gd name="connsiteX12" fmla="*/ 127000 w 375635"/>
                <a:gd name="connsiteY12" fmla="*/ 279400 h 317500"/>
                <a:gd name="connsiteX13" fmla="*/ 146050 w 375635"/>
                <a:gd name="connsiteY13" fmla="*/ 298450 h 317500"/>
                <a:gd name="connsiteX14" fmla="*/ 215900 w 375635"/>
                <a:gd name="connsiteY14" fmla="*/ 317500 h 317500"/>
                <a:gd name="connsiteX15" fmla="*/ 298450 w 375635"/>
                <a:gd name="connsiteY15" fmla="*/ 311150 h 317500"/>
                <a:gd name="connsiteX16" fmla="*/ 317500 w 375635"/>
                <a:gd name="connsiteY16" fmla="*/ 298450 h 317500"/>
                <a:gd name="connsiteX17" fmla="*/ 336550 w 375635"/>
                <a:gd name="connsiteY17" fmla="*/ 292100 h 317500"/>
                <a:gd name="connsiteX18" fmla="*/ 349250 w 375635"/>
                <a:gd name="connsiteY18" fmla="*/ 273050 h 317500"/>
                <a:gd name="connsiteX19" fmla="*/ 374650 w 375635"/>
                <a:gd name="connsiteY19" fmla="*/ 247650 h 317500"/>
                <a:gd name="connsiteX20" fmla="*/ 368300 w 375635"/>
                <a:gd name="connsiteY20" fmla="*/ 209550 h 317500"/>
                <a:gd name="connsiteX21" fmla="*/ 361950 w 375635"/>
                <a:gd name="connsiteY21" fmla="*/ 177800 h 317500"/>
                <a:gd name="connsiteX22" fmla="*/ 342900 w 375635"/>
                <a:gd name="connsiteY22" fmla="*/ 133350 h 317500"/>
                <a:gd name="connsiteX23" fmla="*/ 323850 w 375635"/>
                <a:gd name="connsiteY23" fmla="*/ 107950 h 317500"/>
                <a:gd name="connsiteX24" fmla="*/ 311150 w 375635"/>
                <a:gd name="connsiteY24" fmla="*/ 107950 h 31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75635" h="317500">
                  <a:moveTo>
                    <a:pt x="311150" y="107950"/>
                  </a:moveTo>
                  <a:cubicBezTo>
                    <a:pt x="307975" y="102658"/>
                    <a:pt x="308590" y="86306"/>
                    <a:pt x="304800" y="76200"/>
                  </a:cubicBezTo>
                  <a:cubicBezTo>
                    <a:pt x="295981" y="52681"/>
                    <a:pt x="273756" y="44920"/>
                    <a:pt x="254000" y="31750"/>
                  </a:cubicBezTo>
                  <a:cubicBezTo>
                    <a:pt x="247650" y="27517"/>
                    <a:pt x="242036" y="21884"/>
                    <a:pt x="234950" y="19050"/>
                  </a:cubicBezTo>
                  <a:cubicBezTo>
                    <a:pt x="196985" y="3864"/>
                    <a:pt x="214014" y="9955"/>
                    <a:pt x="184150" y="0"/>
                  </a:cubicBezTo>
                  <a:cubicBezTo>
                    <a:pt x="165100" y="2117"/>
                    <a:pt x="145742" y="2334"/>
                    <a:pt x="127000" y="6350"/>
                  </a:cubicBezTo>
                  <a:cubicBezTo>
                    <a:pt x="106648" y="10711"/>
                    <a:pt x="92359" y="20208"/>
                    <a:pt x="76200" y="31750"/>
                  </a:cubicBezTo>
                  <a:cubicBezTo>
                    <a:pt x="53824" y="47733"/>
                    <a:pt x="44025" y="54915"/>
                    <a:pt x="25400" y="76200"/>
                  </a:cubicBezTo>
                  <a:cubicBezTo>
                    <a:pt x="18431" y="84165"/>
                    <a:pt x="12700" y="93133"/>
                    <a:pt x="6350" y="101600"/>
                  </a:cubicBezTo>
                  <a:cubicBezTo>
                    <a:pt x="4233" y="107950"/>
                    <a:pt x="0" y="113957"/>
                    <a:pt x="0" y="120650"/>
                  </a:cubicBezTo>
                  <a:cubicBezTo>
                    <a:pt x="0" y="135617"/>
                    <a:pt x="2412" y="150660"/>
                    <a:pt x="6350" y="165100"/>
                  </a:cubicBezTo>
                  <a:cubicBezTo>
                    <a:pt x="15867" y="199994"/>
                    <a:pt x="74653" y="253227"/>
                    <a:pt x="88900" y="260350"/>
                  </a:cubicBezTo>
                  <a:cubicBezTo>
                    <a:pt x="101600" y="266700"/>
                    <a:pt x="115186" y="271524"/>
                    <a:pt x="127000" y="279400"/>
                  </a:cubicBezTo>
                  <a:cubicBezTo>
                    <a:pt x="134472" y="284381"/>
                    <a:pt x="138435" y="293690"/>
                    <a:pt x="146050" y="298450"/>
                  </a:cubicBezTo>
                  <a:cubicBezTo>
                    <a:pt x="168299" y="312356"/>
                    <a:pt x="190791" y="313315"/>
                    <a:pt x="215900" y="317500"/>
                  </a:cubicBezTo>
                  <a:cubicBezTo>
                    <a:pt x="243417" y="315383"/>
                    <a:pt x="271325" y="316236"/>
                    <a:pt x="298450" y="311150"/>
                  </a:cubicBezTo>
                  <a:cubicBezTo>
                    <a:pt x="305951" y="309744"/>
                    <a:pt x="310674" y="301863"/>
                    <a:pt x="317500" y="298450"/>
                  </a:cubicBezTo>
                  <a:cubicBezTo>
                    <a:pt x="323487" y="295457"/>
                    <a:pt x="330200" y="294217"/>
                    <a:pt x="336550" y="292100"/>
                  </a:cubicBezTo>
                  <a:cubicBezTo>
                    <a:pt x="340783" y="285750"/>
                    <a:pt x="344283" y="278844"/>
                    <a:pt x="349250" y="273050"/>
                  </a:cubicBezTo>
                  <a:cubicBezTo>
                    <a:pt x="357042" y="263959"/>
                    <a:pt x="371209" y="259119"/>
                    <a:pt x="374650" y="247650"/>
                  </a:cubicBezTo>
                  <a:cubicBezTo>
                    <a:pt x="378350" y="235318"/>
                    <a:pt x="370603" y="222218"/>
                    <a:pt x="368300" y="209550"/>
                  </a:cubicBezTo>
                  <a:cubicBezTo>
                    <a:pt x="366369" y="198931"/>
                    <a:pt x="364568" y="188271"/>
                    <a:pt x="361950" y="177800"/>
                  </a:cubicBezTo>
                  <a:cubicBezTo>
                    <a:pt x="358349" y="163397"/>
                    <a:pt x="350472" y="145465"/>
                    <a:pt x="342900" y="133350"/>
                  </a:cubicBezTo>
                  <a:cubicBezTo>
                    <a:pt x="337291" y="124375"/>
                    <a:pt x="330461" y="116214"/>
                    <a:pt x="323850" y="107950"/>
                  </a:cubicBezTo>
                  <a:cubicBezTo>
                    <a:pt x="321980" y="105613"/>
                    <a:pt x="314325" y="113242"/>
                    <a:pt x="311150" y="107950"/>
                  </a:cubicBezTo>
                  <a:close/>
                </a:path>
              </a:pathLst>
            </a:cu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24F6C32B-281A-4EEB-856E-E769AF55856B}"/>
                </a:ext>
              </a:extLst>
            </p:cNvPr>
            <p:cNvSpPr/>
            <p:nvPr/>
          </p:nvSpPr>
          <p:spPr>
            <a:xfrm>
              <a:off x="6498431" y="3576638"/>
              <a:ext cx="647724" cy="285750"/>
            </a:xfrm>
            <a:custGeom>
              <a:avLst/>
              <a:gdLst>
                <a:gd name="connsiteX0" fmla="*/ 235744 w 647724"/>
                <a:gd name="connsiteY0" fmla="*/ 11906 h 285750"/>
                <a:gd name="connsiteX1" fmla="*/ 223838 w 647724"/>
                <a:gd name="connsiteY1" fmla="*/ 9525 h 285750"/>
                <a:gd name="connsiteX2" fmla="*/ 128588 w 647724"/>
                <a:gd name="connsiteY2" fmla="*/ 28575 h 285750"/>
                <a:gd name="connsiteX3" fmla="*/ 73819 w 647724"/>
                <a:gd name="connsiteY3" fmla="*/ 52387 h 285750"/>
                <a:gd name="connsiteX4" fmla="*/ 54769 w 647724"/>
                <a:gd name="connsiteY4" fmla="*/ 61912 h 285750"/>
                <a:gd name="connsiteX5" fmla="*/ 19050 w 647724"/>
                <a:gd name="connsiteY5" fmla="*/ 76200 h 285750"/>
                <a:gd name="connsiteX6" fmla="*/ 2382 w 647724"/>
                <a:gd name="connsiteY6" fmla="*/ 100012 h 285750"/>
                <a:gd name="connsiteX7" fmla="*/ 0 w 647724"/>
                <a:gd name="connsiteY7" fmla="*/ 119062 h 285750"/>
                <a:gd name="connsiteX8" fmla="*/ 9525 w 647724"/>
                <a:gd name="connsiteY8" fmla="*/ 164306 h 285750"/>
                <a:gd name="connsiteX9" fmla="*/ 42863 w 647724"/>
                <a:gd name="connsiteY9" fmla="*/ 188118 h 285750"/>
                <a:gd name="connsiteX10" fmla="*/ 71438 w 647724"/>
                <a:gd name="connsiteY10" fmla="*/ 192881 h 285750"/>
                <a:gd name="connsiteX11" fmla="*/ 176213 w 647724"/>
                <a:gd name="connsiteY11" fmla="*/ 200025 h 285750"/>
                <a:gd name="connsiteX12" fmla="*/ 240507 w 647724"/>
                <a:gd name="connsiteY12" fmla="*/ 216693 h 285750"/>
                <a:gd name="connsiteX13" fmla="*/ 338138 w 647724"/>
                <a:gd name="connsiteY13" fmla="*/ 273843 h 285750"/>
                <a:gd name="connsiteX14" fmla="*/ 404813 w 647724"/>
                <a:gd name="connsiteY14" fmla="*/ 285750 h 285750"/>
                <a:gd name="connsiteX15" fmla="*/ 507207 w 647724"/>
                <a:gd name="connsiteY15" fmla="*/ 278606 h 285750"/>
                <a:gd name="connsiteX16" fmla="*/ 559594 w 647724"/>
                <a:gd name="connsiteY16" fmla="*/ 264318 h 285750"/>
                <a:gd name="connsiteX17" fmla="*/ 614363 w 647724"/>
                <a:gd name="connsiteY17" fmla="*/ 228600 h 285750"/>
                <a:gd name="connsiteX18" fmla="*/ 642938 w 647724"/>
                <a:gd name="connsiteY18" fmla="*/ 188118 h 285750"/>
                <a:gd name="connsiteX19" fmla="*/ 642938 w 647724"/>
                <a:gd name="connsiteY19" fmla="*/ 128587 h 285750"/>
                <a:gd name="connsiteX20" fmla="*/ 614363 w 647724"/>
                <a:gd name="connsiteY20" fmla="*/ 102393 h 285750"/>
                <a:gd name="connsiteX21" fmla="*/ 590550 w 647724"/>
                <a:gd name="connsiteY21" fmla="*/ 95250 h 285750"/>
                <a:gd name="connsiteX22" fmla="*/ 526257 w 647724"/>
                <a:gd name="connsiteY22" fmla="*/ 73818 h 285750"/>
                <a:gd name="connsiteX23" fmla="*/ 507207 w 647724"/>
                <a:gd name="connsiteY23" fmla="*/ 71437 h 285750"/>
                <a:gd name="connsiteX24" fmla="*/ 485775 w 647724"/>
                <a:gd name="connsiteY24" fmla="*/ 61912 h 285750"/>
                <a:gd name="connsiteX25" fmla="*/ 457200 w 647724"/>
                <a:gd name="connsiteY25" fmla="*/ 47625 h 285750"/>
                <a:gd name="connsiteX26" fmla="*/ 388144 w 647724"/>
                <a:gd name="connsiteY26" fmla="*/ 28575 h 285750"/>
                <a:gd name="connsiteX27" fmla="*/ 338138 w 647724"/>
                <a:gd name="connsiteY27" fmla="*/ 4762 h 285750"/>
                <a:gd name="connsiteX28" fmla="*/ 307182 w 647724"/>
                <a:gd name="connsiteY28" fmla="*/ 0 h 285750"/>
                <a:gd name="connsiteX29" fmla="*/ 235744 w 647724"/>
                <a:gd name="connsiteY29" fmla="*/ 11906 h 285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647724" h="285750">
                  <a:moveTo>
                    <a:pt x="235744" y="11906"/>
                  </a:moveTo>
                  <a:cubicBezTo>
                    <a:pt x="221853" y="13494"/>
                    <a:pt x="227883" y="9381"/>
                    <a:pt x="223838" y="9525"/>
                  </a:cubicBezTo>
                  <a:cubicBezTo>
                    <a:pt x="178841" y="11132"/>
                    <a:pt x="167587" y="11619"/>
                    <a:pt x="128588" y="28575"/>
                  </a:cubicBezTo>
                  <a:cubicBezTo>
                    <a:pt x="110332" y="36512"/>
                    <a:pt x="91625" y="43484"/>
                    <a:pt x="73819" y="52387"/>
                  </a:cubicBezTo>
                  <a:cubicBezTo>
                    <a:pt x="67469" y="55562"/>
                    <a:pt x="61280" y="59081"/>
                    <a:pt x="54769" y="61912"/>
                  </a:cubicBezTo>
                  <a:cubicBezTo>
                    <a:pt x="43009" y="67025"/>
                    <a:pt x="19050" y="76200"/>
                    <a:pt x="19050" y="76200"/>
                  </a:cubicBezTo>
                  <a:cubicBezTo>
                    <a:pt x="15681" y="80693"/>
                    <a:pt x="3713" y="96285"/>
                    <a:pt x="2382" y="100012"/>
                  </a:cubicBezTo>
                  <a:cubicBezTo>
                    <a:pt x="229" y="106039"/>
                    <a:pt x="794" y="112712"/>
                    <a:pt x="0" y="119062"/>
                  </a:cubicBezTo>
                  <a:cubicBezTo>
                    <a:pt x="3175" y="134143"/>
                    <a:pt x="3710" y="150033"/>
                    <a:pt x="9525" y="164306"/>
                  </a:cubicBezTo>
                  <a:cubicBezTo>
                    <a:pt x="16820" y="182211"/>
                    <a:pt x="27107" y="184801"/>
                    <a:pt x="42863" y="188118"/>
                  </a:cubicBezTo>
                  <a:cubicBezTo>
                    <a:pt x="52312" y="190107"/>
                    <a:pt x="61844" y="191785"/>
                    <a:pt x="71438" y="192881"/>
                  </a:cubicBezTo>
                  <a:cubicBezTo>
                    <a:pt x="113548" y="197694"/>
                    <a:pt x="134569" y="198041"/>
                    <a:pt x="176213" y="200025"/>
                  </a:cubicBezTo>
                  <a:cubicBezTo>
                    <a:pt x="198011" y="204384"/>
                    <a:pt x="220066" y="207258"/>
                    <a:pt x="240507" y="216693"/>
                  </a:cubicBezTo>
                  <a:cubicBezTo>
                    <a:pt x="274712" y="232480"/>
                    <a:pt x="303374" y="259136"/>
                    <a:pt x="338138" y="273843"/>
                  </a:cubicBezTo>
                  <a:cubicBezTo>
                    <a:pt x="366785" y="285963"/>
                    <a:pt x="373480" y="283660"/>
                    <a:pt x="404813" y="285750"/>
                  </a:cubicBezTo>
                  <a:cubicBezTo>
                    <a:pt x="440766" y="284311"/>
                    <a:pt x="472070" y="284462"/>
                    <a:pt x="507207" y="278606"/>
                  </a:cubicBezTo>
                  <a:cubicBezTo>
                    <a:pt x="520937" y="276318"/>
                    <a:pt x="545693" y="268489"/>
                    <a:pt x="559594" y="264318"/>
                  </a:cubicBezTo>
                  <a:cubicBezTo>
                    <a:pt x="567359" y="259540"/>
                    <a:pt x="605768" y="236742"/>
                    <a:pt x="614363" y="228600"/>
                  </a:cubicBezTo>
                  <a:cubicBezTo>
                    <a:pt x="632689" y="211239"/>
                    <a:pt x="633806" y="206382"/>
                    <a:pt x="642938" y="188118"/>
                  </a:cubicBezTo>
                  <a:cubicBezTo>
                    <a:pt x="646096" y="162851"/>
                    <a:pt x="651912" y="151023"/>
                    <a:pt x="642938" y="128587"/>
                  </a:cubicBezTo>
                  <a:cubicBezTo>
                    <a:pt x="637519" y="115040"/>
                    <a:pt x="627460" y="108214"/>
                    <a:pt x="614363" y="102393"/>
                  </a:cubicBezTo>
                  <a:cubicBezTo>
                    <a:pt x="606790" y="99027"/>
                    <a:pt x="598412" y="97871"/>
                    <a:pt x="590550" y="95250"/>
                  </a:cubicBezTo>
                  <a:cubicBezTo>
                    <a:pt x="569892" y="88364"/>
                    <a:pt x="547588" y="78897"/>
                    <a:pt x="526257" y="73818"/>
                  </a:cubicBezTo>
                  <a:cubicBezTo>
                    <a:pt x="520032" y="72336"/>
                    <a:pt x="513557" y="72231"/>
                    <a:pt x="507207" y="71437"/>
                  </a:cubicBezTo>
                  <a:cubicBezTo>
                    <a:pt x="500063" y="68262"/>
                    <a:pt x="492833" y="65273"/>
                    <a:pt x="485775" y="61912"/>
                  </a:cubicBezTo>
                  <a:cubicBezTo>
                    <a:pt x="476160" y="57334"/>
                    <a:pt x="467278" y="51066"/>
                    <a:pt x="457200" y="47625"/>
                  </a:cubicBezTo>
                  <a:cubicBezTo>
                    <a:pt x="434603" y="39909"/>
                    <a:pt x="388144" y="28575"/>
                    <a:pt x="388144" y="28575"/>
                  </a:cubicBezTo>
                  <a:cubicBezTo>
                    <a:pt x="374819" y="20961"/>
                    <a:pt x="351208" y="6629"/>
                    <a:pt x="338138" y="4762"/>
                  </a:cubicBezTo>
                  <a:cubicBezTo>
                    <a:pt x="316689" y="1698"/>
                    <a:pt x="327005" y="3304"/>
                    <a:pt x="307182" y="0"/>
                  </a:cubicBezTo>
                  <a:cubicBezTo>
                    <a:pt x="251535" y="5058"/>
                    <a:pt x="249635" y="10318"/>
                    <a:pt x="235744" y="11906"/>
                  </a:cubicBezTo>
                  <a:close/>
                </a:path>
              </a:pathLst>
            </a:cu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80898325-8353-41DB-A57C-8DB5BF088DA6}"/>
              </a:ext>
            </a:extLst>
          </p:cNvPr>
          <p:cNvGrpSpPr/>
          <p:nvPr/>
        </p:nvGrpSpPr>
        <p:grpSpPr>
          <a:xfrm>
            <a:off x="4171083" y="3378834"/>
            <a:ext cx="3848486" cy="2886364"/>
            <a:chOff x="484632" y="0"/>
            <a:chExt cx="9144000" cy="6858000"/>
          </a:xfrm>
        </p:grpSpPr>
        <p:pic>
          <p:nvPicPr>
            <p:cNvPr id="50" name="Picture 49" descr="A picture containing dark, night sky&#10;&#10;Description automatically generated">
              <a:extLst>
                <a:ext uri="{FF2B5EF4-FFF2-40B4-BE49-F238E27FC236}">
                  <a16:creationId xmlns:a16="http://schemas.microsoft.com/office/drawing/2014/main" id="{66FC188B-417A-4492-A5BE-BAE21B943B1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9F76B746-234D-47E0-A474-96829278A9D1}"/>
                </a:ext>
              </a:extLst>
            </p:cNvPr>
            <p:cNvSpPr/>
            <p:nvPr/>
          </p:nvSpPr>
          <p:spPr>
            <a:xfrm>
              <a:off x="3197909" y="2343151"/>
              <a:ext cx="4231592" cy="3362325"/>
            </a:xfrm>
            <a:custGeom>
              <a:avLst/>
              <a:gdLst>
                <a:gd name="connsiteX0" fmla="*/ 850217 w 4231592"/>
                <a:gd name="connsiteY0" fmla="*/ 1971675 h 3362325"/>
                <a:gd name="connsiteX1" fmla="*/ 935942 w 4231592"/>
                <a:gd name="connsiteY1" fmla="*/ 1962150 h 3362325"/>
                <a:gd name="connsiteX2" fmla="*/ 978805 w 4231592"/>
                <a:gd name="connsiteY2" fmla="*/ 1952625 h 3362325"/>
                <a:gd name="connsiteX3" fmla="*/ 1088342 w 4231592"/>
                <a:gd name="connsiteY3" fmla="*/ 1938338 h 3362325"/>
                <a:gd name="connsiteX4" fmla="*/ 1126442 w 4231592"/>
                <a:gd name="connsiteY4" fmla="*/ 1924050 h 3362325"/>
                <a:gd name="connsiteX5" fmla="*/ 1178830 w 4231592"/>
                <a:gd name="connsiteY5" fmla="*/ 1905000 h 3362325"/>
                <a:gd name="connsiteX6" fmla="*/ 1197880 w 4231592"/>
                <a:gd name="connsiteY6" fmla="*/ 1895475 h 3362325"/>
                <a:gd name="connsiteX7" fmla="*/ 1240742 w 4231592"/>
                <a:gd name="connsiteY7" fmla="*/ 1885950 h 3362325"/>
                <a:gd name="connsiteX8" fmla="*/ 1316942 w 4231592"/>
                <a:gd name="connsiteY8" fmla="*/ 1862138 h 3362325"/>
                <a:gd name="connsiteX9" fmla="*/ 1383617 w 4231592"/>
                <a:gd name="connsiteY9" fmla="*/ 1828800 h 3362325"/>
                <a:gd name="connsiteX10" fmla="*/ 1402667 w 4231592"/>
                <a:gd name="connsiteY10" fmla="*/ 1814513 h 3362325"/>
                <a:gd name="connsiteX11" fmla="*/ 1445530 w 4231592"/>
                <a:gd name="connsiteY11" fmla="*/ 1795463 h 3362325"/>
                <a:gd name="connsiteX12" fmla="*/ 1474105 w 4231592"/>
                <a:gd name="connsiteY12" fmla="*/ 1776413 h 3362325"/>
                <a:gd name="connsiteX13" fmla="*/ 1521730 w 4231592"/>
                <a:gd name="connsiteY13" fmla="*/ 1757363 h 3362325"/>
                <a:gd name="connsiteX14" fmla="*/ 1569355 w 4231592"/>
                <a:gd name="connsiteY14" fmla="*/ 1728788 h 3362325"/>
                <a:gd name="connsiteX15" fmla="*/ 1593167 w 4231592"/>
                <a:gd name="connsiteY15" fmla="*/ 1719263 h 3362325"/>
                <a:gd name="connsiteX16" fmla="*/ 1636030 w 4231592"/>
                <a:gd name="connsiteY16" fmla="*/ 1704975 h 3362325"/>
                <a:gd name="connsiteX17" fmla="*/ 1674130 w 4231592"/>
                <a:gd name="connsiteY17" fmla="*/ 1685925 h 3362325"/>
                <a:gd name="connsiteX18" fmla="*/ 1702705 w 4231592"/>
                <a:gd name="connsiteY18" fmla="*/ 1676400 h 3362325"/>
                <a:gd name="connsiteX19" fmla="*/ 1769380 w 4231592"/>
                <a:gd name="connsiteY19" fmla="*/ 1638300 h 3362325"/>
                <a:gd name="connsiteX20" fmla="*/ 1821767 w 4231592"/>
                <a:gd name="connsiteY20" fmla="*/ 1614488 h 3362325"/>
                <a:gd name="connsiteX21" fmla="*/ 1850342 w 4231592"/>
                <a:gd name="connsiteY21" fmla="*/ 1604963 h 3362325"/>
                <a:gd name="connsiteX22" fmla="*/ 1888442 w 4231592"/>
                <a:gd name="connsiteY22" fmla="*/ 1590675 h 3362325"/>
                <a:gd name="connsiteX23" fmla="*/ 1931305 w 4231592"/>
                <a:gd name="connsiteY23" fmla="*/ 1576388 h 3362325"/>
                <a:gd name="connsiteX24" fmla="*/ 1964642 w 4231592"/>
                <a:gd name="connsiteY24" fmla="*/ 1562100 h 3362325"/>
                <a:gd name="connsiteX25" fmla="*/ 2002742 w 4231592"/>
                <a:gd name="connsiteY25" fmla="*/ 1547813 h 3362325"/>
                <a:gd name="connsiteX26" fmla="*/ 2031317 w 4231592"/>
                <a:gd name="connsiteY26" fmla="*/ 1538288 h 3362325"/>
                <a:gd name="connsiteX27" fmla="*/ 2145617 w 4231592"/>
                <a:gd name="connsiteY27" fmla="*/ 1471613 h 3362325"/>
                <a:gd name="connsiteX28" fmla="*/ 2178955 w 4231592"/>
                <a:gd name="connsiteY28" fmla="*/ 1447800 h 3362325"/>
                <a:gd name="connsiteX29" fmla="*/ 2207530 w 4231592"/>
                <a:gd name="connsiteY29" fmla="*/ 1414463 h 3362325"/>
                <a:gd name="connsiteX30" fmla="*/ 2259917 w 4231592"/>
                <a:gd name="connsiteY30" fmla="*/ 1385888 h 3362325"/>
                <a:gd name="connsiteX31" fmla="*/ 2293255 w 4231592"/>
                <a:gd name="connsiteY31" fmla="*/ 1362075 h 3362325"/>
                <a:gd name="connsiteX32" fmla="*/ 2355167 w 4231592"/>
                <a:gd name="connsiteY32" fmla="*/ 1309688 h 3362325"/>
                <a:gd name="connsiteX33" fmla="*/ 2412317 w 4231592"/>
                <a:gd name="connsiteY33" fmla="*/ 1266825 h 3362325"/>
                <a:gd name="connsiteX34" fmla="*/ 2426605 w 4231592"/>
                <a:gd name="connsiteY34" fmla="*/ 1247775 h 3362325"/>
                <a:gd name="connsiteX35" fmla="*/ 2464705 w 4231592"/>
                <a:gd name="connsiteY35" fmla="*/ 1228725 h 3362325"/>
                <a:gd name="connsiteX36" fmla="*/ 2517092 w 4231592"/>
                <a:gd name="connsiteY36" fmla="*/ 1185863 h 3362325"/>
                <a:gd name="connsiteX37" fmla="*/ 2559955 w 4231592"/>
                <a:gd name="connsiteY37" fmla="*/ 1152525 h 3362325"/>
                <a:gd name="connsiteX38" fmla="*/ 2626630 w 4231592"/>
                <a:gd name="connsiteY38" fmla="*/ 1095375 h 3362325"/>
                <a:gd name="connsiteX39" fmla="*/ 2659967 w 4231592"/>
                <a:gd name="connsiteY39" fmla="*/ 1066800 h 3362325"/>
                <a:gd name="connsiteX40" fmla="*/ 2688542 w 4231592"/>
                <a:gd name="connsiteY40" fmla="*/ 1038225 h 3362325"/>
                <a:gd name="connsiteX41" fmla="*/ 2736167 w 4231592"/>
                <a:gd name="connsiteY41" fmla="*/ 985838 h 3362325"/>
                <a:gd name="connsiteX42" fmla="*/ 2798080 w 4231592"/>
                <a:gd name="connsiteY42" fmla="*/ 933450 h 3362325"/>
                <a:gd name="connsiteX43" fmla="*/ 2826655 w 4231592"/>
                <a:gd name="connsiteY43" fmla="*/ 914400 h 3362325"/>
                <a:gd name="connsiteX44" fmla="*/ 2874280 w 4231592"/>
                <a:gd name="connsiteY44" fmla="*/ 862013 h 3362325"/>
                <a:gd name="connsiteX45" fmla="*/ 2936192 w 4231592"/>
                <a:gd name="connsiteY45" fmla="*/ 819150 h 3362325"/>
                <a:gd name="connsiteX46" fmla="*/ 2983817 w 4231592"/>
                <a:gd name="connsiteY46" fmla="*/ 771525 h 3362325"/>
                <a:gd name="connsiteX47" fmla="*/ 3026680 w 4231592"/>
                <a:gd name="connsiteY47" fmla="*/ 742950 h 3362325"/>
                <a:gd name="connsiteX48" fmla="*/ 3050492 w 4231592"/>
                <a:gd name="connsiteY48" fmla="*/ 723900 h 3362325"/>
                <a:gd name="connsiteX49" fmla="*/ 3117167 w 4231592"/>
                <a:gd name="connsiteY49" fmla="*/ 676275 h 3362325"/>
                <a:gd name="connsiteX50" fmla="*/ 3150505 w 4231592"/>
                <a:gd name="connsiteY50" fmla="*/ 647700 h 3362325"/>
                <a:gd name="connsiteX51" fmla="*/ 3183842 w 4231592"/>
                <a:gd name="connsiteY51" fmla="*/ 633413 h 3362325"/>
                <a:gd name="connsiteX52" fmla="*/ 3198130 w 4231592"/>
                <a:gd name="connsiteY52" fmla="*/ 614363 h 3362325"/>
                <a:gd name="connsiteX53" fmla="*/ 3236230 w 4231592"/>
                <a:gd name="connsiteY53" fmla="*/ 576263 h 3362325"/>
                <a:gd name="connsiteX54" fmla="*/ 3250517 w 4231592"/>
                <a:gd name="connsiteY54" fmla="*/ 547688 h 3362325"/>
                <a:gd name="connsiteX55" fmla="*/ 3283855 w 4231592"/>
                <a:gd name="connsiteY55" fmla="*/ 485775 h 3362325"/>
                <a:gd name="connsiteX56" fmla="*/ 3293380 w 4231592"/>
                <a:gd name="connsiteY56" fmla="*/ 395288 h 3362325"/>
                <a:gd name="connsiteX57" fmla="*/ 3307667 w 4231592"/>
                <a:gd name="connsiteY57" fmla="*/ 300038 h 3362325"/>
                <a:gd name="connsiteX58" fmla="*/ 3312430 w 4231592"/>
                <a:gd name="connsiteY58" fmla="*/ 266700 h 3362325"/>
                <a:gd name="connsiteX59" fmla="*/ 3317192 w 4231592"/>
                <a:gd name="connsiteY59" fmla="*/ 228600 h 3362325"/>
                <a:gd name="connsiteX60" fmla="*/ 3326717 w 4231592"/>
                <a:gd name="connsiteY60" fmla="*/ 195263 h 3362325"/>
                <a:gd name="connsiteX61" fmla="*/ 3331480 w 4231592"/>
                <a:gd name="connsiteY61" fmla="*/ 161925 h 3362325"/>
                <a:gd name="connsiteX62" fmla="*/ 3350530 w 4231592"/>
                <a:gd name="connsiteY62" fmla="*/ 100013 h 3362325"/>
                <a:gd name="connsiteX63" fmla="*/ 3360055 w 4231592"/>
                <a:gd name="connsiteY63" fmla="*/ 80963 h 3362325"/>
                <a:gd name="connsiteX64" fmla="*/ 3464830 w 4231592"/>
                <a:gd name="connsiteY64" fmla="*/ 14288 h 3362325"/>
                <a:gd name="connsiteX65" fmla="*/ 3493405 w 4231592"/>
                <a:gd name="connsiteY65" fmla="*/ 9525 h 3362325"/>
                <a:gd name="connsiteX66" fmla="*/ 3560080 w 4231592"/>
                <a:gd name="connsiteY66" fmla="*/ 0 h 3362325"/>
                <a:gd name="connsiteX67" fmla="*/ 3736292 w 4231592"/>
                <a:gd name="connsiteY67" fmla="*/ 4763 h 3362325"/>
                <a:gd name="connsiteX68" fmla="*/ 3807730 w 4231592"/>
                <a:gd name="connsiteY68" fmla="*/ 23813 h 3362325"/>
                <a:gd name="connsiteX69" fmla="*/ 3902980 w 4231592"/>
                <a:gd name="connsiteY69" fmla="*/ 47625 h 3362325"/>
                <a:gd name="connsiteX70" fmla="*/ 3945842 w 4231592"/>
                <a:gd name="connsiteY70" fmla="*/ 66675 h 3362325"/>
                <a:gd name="connsiteX71" fmla="*/ 4022042 w 4231592"/>
                <a:gd name="connsiteY71" fmla="*/ 95250 h 3362325"/>
                <a:gd name="connsiteX72" fmla="*/ 4098242 w 4231592"/>
                <a:gd name="connsiteY72" fmla="*/ 147638 h 3362325"/>
                <a:gd name="connsiteX73" fmla="*/ 4131580 w 4231592"/>
                <a:gd name="connsiteY73" fmla="*/ 176213 h 3362325"/>
                <a:gd name="connsiteX74" fmla="*/ 4174442 w 4231592"/>
                <a:gd name="connsiteY74" fmla="*/ 242888 h 3362325"/>
                <a:gd name="connsiteX75" fmla="*/ 4222067 w 4231592"/>
                <a:gd name="connsiteY75" fmla="*/ 357188 h 3362325"/>
                <a:gd name="connsiteX76" fmla="*/ 4231592 w 4231592"/>
                <a:gd name="connsiteY76" fmla="*/ 447675 h 3362325"/>
                <a:gd name="connsiteX77" fmla="*/ 4226830 w 4231592"/>
                <a:gd name="connsiteY77" fmla="*/ 538163 h 3362325"/>
                <a:gd name="connsiteX78" fmla="*/ 4198255 w 4231592"/>
                <a:gd name="connsiteY78" fmla="*/ 638175 h 3362325"/>
                <a:gd name="connsiteX79" fmla="*/ 4183967 w 4231592"/>
                <a:gd name="connsiteY79" fmla="*/ 690563 h 3362325"/>
                <a:gd name="connsiteX80" fmla="*/ 4169680 w 4231592"/>
                <a:gd name="connsiteY80" fmla="*/ 733425 h 3362325"/>
                <a:gd name="connsiteX81" fmla="*/ 4155392 w 4231592"/>
                <a:gd name="connsiteY81" fmla="*/ 771525 h 3362325"/>
                <a:gd name="connsiteX82" fmla="*/ 4131580 w 4231592"/>
                <a:gd name="connsiteY82" fmla="*/ 857250 h 3362325"/>
                <a:gd name="connsiteX83" fmla="*/ 4112530 w 4231592"/>
                <a:gd name="connsiteY83" fmla="*/ 895350 h 3362325"/>
                <a:gd name="connsiteX84" fmla="*/ 4088717 w 4231592"/>
                <a:gd name="connsiteY84" fmla="*/ 938213 h 3362325"/>
                <a:gd name="connsiteX85" fmla="*/ 4069667 w 4231592"/>
                <a:gd name="connsiteY85" fmla="*/ 981075 h 3362325"/>
                <a:gd name="connsiteX86" fmla="*/ 4017280 w 4231592"/>
                <a:gd name="connsiteY86" fmla="*/ 1062038 h 3362325"/>
                <a:gd name="connsiteX87" fmla="*/ 3974417 w 4231592"/>
                <a:gd name="connsiteY87" fmla="*/ 1133475 h 3362325"/>
                <a:gd name="connsiteX88" fmla="*/ 3950605 w 4231592"/>
                <a:gd name="connsiteY88" fmla="*/ 1162050 h 3362325"/>
                <a:gd name="connsiteX89" fmla="*/ 3931555 w 4231592"/>
                <a:gd name="connsiteY89" fmla="*/ 1195388 h 3362325"/>
                <a:gd name="connsiteX90" fmla="*/ 3883930 w 4231592"/>
                <a:gd name="connsiteY90" fmla="*/ 1257300 h 3362325"/>
                <a:gd name="connsiteX91" fmla="*/ 3836305 w 4231592"/>
                <a:gd name="connsiteY91" fmla="*/ 1319213 h 3362325"/>
                <a:gd name="connsiteX92" fmla="*/ 3788680 w 4231592"/>
                <a:gd name="connsiteY92" fmla="*/ 1357313 h 3362325"/>
                <a:gd name="connsiteX93" fmla="*/ 3769630 w 4231592"/>
                <a:gd name="connsiteY93" fmla="*/ 1371600 h 3362325"/>
                <a:gd name="connsiteX94" fmla="*/ 3736292 w 4231592"/>
                <a:gd name="connsiteY94" fmla="*/ 1395413 h 3362325"/>
                <a:gd name="connsiteX95" fmla="*/ 3702955 w 4231592"/>
                <a:gd name="connsiteY95" fmla="*/ 1419225 h 3362325"/>
                <a:gd name="connsiteX96" fmla="*/ 3641042 w 4231592"/>
                <a:gd name="connsiteY96" fmla="*/ 1438275 h 3362325"/>
                <a:gd name="connsiteX97" fmla="*/ 3602942 w 4231592"/>
                <a:gd name="connsiteY97" fmla="*/ 1443038 h 3362325"/>
                <a:gd name="connsiteX98" fmla="*/ 3545792 w 4231592"/>
                <a:gd name="connsiteY98" fmla="*/ 1457325 h 3362325"/>
                <a:gd name="connsiteX99" fmla="*/ 3445780 w 4231592"/>
                <a:gd name="connsiteY99" fmla="*/ 1481138 h 3362325"/>
                <a:gd name="connsiteX100" fmla="*/ 3417205 w 4231592"/>
                <a:gd name="connsiteY100" fmla="*/ 1495425 h 3362325"/>
                <a:gd name="connsiteX101" fmla="*/ 3388630 w 4231592"/>
                <a:gd name="connsiteY101" fmla="*/ 1504950 h 3362325"/>
                <a:gd name="connsiteX102" fmla="*/ 3341005 w 4231592"/>
                <a:gd name="connsiteY102" fmla="*/ 1533525 h 3362325"/>
                <a:gd name="connsiteX103" fmla="*/ 3317192 w 4231592"/>
                <a:gd name="connsiteY103" fmla="*/ 1543050 h 3362325"/>
                <a:gd name="connsiteX104" fmla="*/ 3250517 w 4231592"/>
                <a:gd name="connsiteY104" fmla="*/ 1585913 h 3362325"/>
                <a:gd name="connsiteX105" fmla="*/ 3212417 w 4231592"/>
                <a:gd name="connsiteY105" fmla="*/ 1604963 h 3362325"/>
                <a:gd name="connsiteX106" fmla="*/ 3174317 w 4231592"/>
                <a:gd name="connsiteY106" fmla="*/ 1633538 h 3362325"/>
                <a:gd name="connsiteX107" fmla="*/ 3102880 w 4231592"/>
                <a:gd name="connsiteY107" fmla="*/ 1676400 h 3362325"/>
                <a:gd name="connsiteX108" fmla="*/ 3064780 w 4231592"/>
                <a:gd name="connsiteY108" fmla="*/ 1700213 h 3362325"/>
                <a:gd name="connsiteX109" fmla="*/ 3026680 w 4231592"/>
                <a:gd name="connsiteY109" fmla="*/ 1724025 h 3362325"/>
                <a:gd name="connsiteX110" fmla="*/ 2988580 w 4231592"/>
                <a:gd name="connsiteY110" fmla="*/ 1752600 h 3362325"/>
                <a:gd name="connsiteX111" fmla="*/ 2945717 w 4231592"/>
                <a:gd name="connsiteY111" fmla="*/ 1776413 h 3362325"/>
                <a:gd name="connsiteX112" fmla="*/ 2902855 w 4231592"/>
                <a:gd name="connsiteY112" fmla="*/ 1814513 h 3362325"/>
                <a:gd name="connsiteX113" fmla="*/ 2812367 w 4231592"/>
                <a:gd name="connsiteY113" fmla="*/ 1881188 h 3362325"/>
                <a:gd name="connsiteX114" fmla="*/ 2740930 w 4231592"/>
                <a:gd name="connsiteY114" fmla="*/ 1933575 h 3362325"/>
                <a:gd name="connsiteX115" fmla="*/ 2726642 w 4231592"/>
                <a:gd name="connsiteY115" fmla="*/ 1947863 h 3362325"/>
                <a:gd name="connsiteX116" fmla="*/ 2664730 w 4231592"/>
                <a:gd name="connsiteY116" fmla="*/ 1985963 h 3362325"/>
                <a:gd name="connsiteX117" fmla="*/ 2588530 w 4231592"/>
                <a:gd name="connsiteY117" fmla="*/ 2028825 h 3362325"/>
                <a:gd name="connsiteX118" fmla="*/ 2483755 w 4231592"/>
                <a:gd name="connsiteY118" fmla="*/ 2076450 h 3362325"/>
                <a:gd name="connsiteX119" fmla="*/ 2398030 w 4231592"/>
                <a:gd name="connsiteY119" fmla="*/ 2124075 h 3362325"/>
                <a:gd name="connsiteX120" fmla="*/ 2326592 w 4231592"/>
                <a:gd name="connsiteY120" fmla="*/ 2152650 h 3362325"/>
                <a:gd name="connsiteX121" fmla="*/ 2283730 w 4231592"/>
                <a:gd name="connsiteY121" fmla="*/ 2181225 h 3362325"/>
                <a:gd name="connsiteX122" fmla="*/ 2245630 w 4231592"/>
                <a:gd name="connsiteY122" fmla="*/ 2205038 h 3362325"/>
                <a:gd name="connsiteX123" fmla="*/ 2174192 w 4231592"/>
                <a:gd name="connsiteY123" fmla="*/ 2271713 h 3362325"/>
                <a:gd name="connsiteX124" fmla="*/ 2140855 w 4231592"/>
                <a:gd name="connsiteY124" fmla="*/ 2300288 h 3362325"/>
                <a:gd name="connsiteX125" fmla="*/ 2083705 w 4231592"/>
                <a:gd name="connsiteY125" fmla="*/ 2366963 h 3362325"/>
                <a:gd name="connsiteX126" fmla="*/ 2012267 w 4231592"/>
                <a:gd name="connsiteY126" fmla="*/ 2443163 h 3362325"/>
                <a:gd name="connsiteX127" fmla="*/ 1936067 w 4231592"/>
                <a:gd name="connsiteY127" fmla="*/ 2566988 h 3362325"/>
                <a:gd name="connsiteX128" fmla="*/ 1893205 w 4231592"/>
                <a:gd name="connsiteY128" fmla="*/ 2647950 h 3362325"/>
                <a:gd name="connsiteX129" fmla="*/ 1850342 w 4231592"/>
                <a:gd name="connsiteY129" fmla="*/ 2743200 h 3362325"/>
                <a:gd name="connsiteX130" fmla="*/ 1812242 w 4231592"/>
                <a:gd name="connsiteY130" fmla="*/ 2824163 h 3362325"/>
                <a:gd name="connsiteX131" fmla="*/ 1726517 w 4231592"/>
                <a:gd name="connsiteY131" fmla="*/ 2928938 h 3362325"/>
                <a:gd name="connsiteX132" fmla="*/ 1693180 w 4231592"/>
                <a:gd name="connsiteY132" fmla="*/ 2967038 h 3362325"/>
                <a:gd name="connsiteX133" fmla="*/ 1655080 w 4231592"/>
                <a:gd name="connsiteY133" fmla="*/ 3000375 h 3362325"/>
                <a:gd name="connsiteX134" fmla="*/ 1621742 w 4231592"/>
                <a:gd name="connsiteY134" fmla="*/ 3033713 h 3362325"/>
                <a:gd name="connsiteX135" fmla="*/ 1583642 w 4231592"/>
                <a:gd name="connsiteY135" fmla="*/ 3076575 h 3362325"/>
                <a:gd name="connsiteX136" fmla="*/ 1540780 w 4231592"/>
                <a:gd name="connsiteY136" fmla="*/ 3105150 h 3362325"/>
                <a:gd name="connsiteX137" fmla="*/ 1455055 w 4231592"/>
                <a:gd name="connsiteY137" fmla="*/ 3167063 h 3362325"/>
                <a:gd name="connsiteX138" fmla="*/ 1412192 w 4231592"/>
                <a:gd name="connsiteY138" fmla="*/ 3186113 h 3362325"/>
                <a:gd name="connsiteX139" fmla="*/ 1335992 w 4231592"/>
                <a:gd name="connsiteY139" fmla="*/ 3233738 h 3362325"/>
                <a:gd name="connsiteX140" fmla="*/ 1288367 w 4231592"/>
                <a:gd name="connsiteY140" fmla="*/ 3252788 h 3362325"/>
                <a:gd name="connsiteX141" fmla="*/ 1207405 w 4231592"/>
                <a:gd name="connsiteY141" fmla="*/ 3286125 h 3362325"/>
                <a:gd name="connsiteX142" fmla="*/ 1174067 w 4231592"/>
                <a:gd name="connsiteY142" fmla="*/ 3295650 h 3362325"/>
                <a:gd name="connsiteX143" fmla="*/ 1145492 w 4231592"/>
                <a:gd name="connsiteY143" fmla="*/ 3305175 h 3362325"/>
                <a:gd name="connsiteX144" fmla="*/ 1083580 w 4231592"/>
                <a:gd name="connsiteY144" fmla="*/ 3309938 h 3362325"/>
                <a:gd name="connsiteX145" fmla="*/ 1035955 w 4231592"/>
                <a:gd name="connsiteY145" fmla="*/ 3319463 h 3362325"/>
                <a:gd name="connsiteX146" fmla="*/ 1016905 w 4231592"/>
                <a:gd name="connsiteY146" fmla="*/ 3324225 h 3362325"/>
                <a:gd name="connsiteX147" fmla="*/ 993092 w 4231592"/>
                <a:gd name="connsiteY147" fmla="*/ 3328988 h 3362325"/>
                <a:gd name="connsiteX148" fmla="*/ 926417 w 4231592"/>
                <a:gd name="connsiteY148" fmla="*/ 3348038 h 3362325"/>
                <a:gd name="connsiteX149" fmla="*/ 835930 w 4231592"/>
                <a:gd name="connsiteY149" fmla="*/ 3357563 h 3362325"/>
                <a:gd name="connsiteX150" fmla="*/ 783542 w 4231592"/>
                <a:gd name="connsiteY150" fmla="*/ 3362325 h 3362325"/>
                <a:gd name="connsiteX151" fmla="*/ 478742 w 4231592"/>
                <a:gd name="connsiteY151" fmla="*/ 3352800 h 3362325"/>
                <a:gd name="connsiteX152" fmla="*/ 354917 w 4231592"/>
                <a:gd name="connsiteY152" fmla="*/ 3319463 h 3362325"/>
                <a:gd name="connsiteX153" fmla="*/ 297767 w 4231592"/>
                <a:gd name="connsiteY153" fmla="*/ 3305175 h 3362325"/>
                <a:gd name="connsiteX154" fmla="*/ 178705 w 4231592"/>
                <a:gd name="connsiteY154" fmla="*/ 3252788 h 3362325"/>
                <a:gd name="connsiteX155" fmla="*/ 112030 w 4231592"/>
                <a:gd name="connsiteY155" fmla="*/ 3181350 h 3362325"/>
                <a:gd name="connsiteX156" fmla="*/ 59642 w 4231592"/>
                <a:gd name="connsiteY156" fmla="*/ 3076575 h 3362325"/>
                <a:gd name="connsiteX157" fmla="*/ 35830 w 4231592"/>
                <a:gd name="connsiteY157" fmla="*/ 3005138 h 3362325"/>
                <a:gd name="connsiteX158" fmla="*/ 7255 w 4231592"/>
                <a:gd name="connsiteY158" fmla="*/ 2909888 h 3362325"/>
                <a:gd name="connsiteX159" fmla="*/ 7255 w 4231592"/>
                <a:gd name="connsiteY159" fmla="*/ 2686050 h 3362325"/>
                <a:gd name="connsiteX160" fmla="*/ 21542 w 4231592"/>
                <a:gd name="connsiteY160" fmla="*/ 2643188 h 3362325"/>
                <a:gd name="connsiteX161" fmla="*/ 26305 w 4231592"/>
                <a:gd name="connsiteY161" fmla="*/ 2619375 h 3362325"/>
                <a:gd name="connsiteX162" fmla="*/ 35830 w 4231592"/>
                <a:gd name="connsiteY162" fmla="*/ 2581275 h 3362325"/>
                <a:gd name="connsiteX163" fmla="*/ 59642 w 4231592"/>
                <a:gd name="connsiteY163" fmla="*/ 2524125 h 3362325"/>
                <a:gd name="connsiteX164" fmla="*/ 73930 w 4231592"/>
                <a:gd name="connsiteY164" fmla="*/ 2490788 h 3362325"/>
                <a:gd name="connsiteX165" fmla="*/ 83455 w 4231592"/>
                <a:gd name="connsiteY165" fmla="*/ 2462213 h 3362325"/>
                <a:gd name="connsiteX166" fmla="*/ 131080 w 4231592"/>
                <a:gd name="connsiteY166" fmla="*/ 2400300 h 3362325"/>
                <a:gd name="connsiteX167" fmla="*/ 178705 w 4231592"/>
                <a:gd name="connsiteY167" fmla="*/ 2343150 h 3362325"/>
                <a:gd name="connsiteX168" fmla="*/ 197755 w 4231592"/>
                <a:gd name="connsiteY168" fmla="*/ 2324100 h 3362325"/>
                <a:gd name="connsiteX169" fmla="*/ 240617 w 4231592"/>
                <a:gd name="connsiteY169" fmla="*/ 2257425 h 3362325"/>
                <a:gd name="connsiteX170" fmla="*/ 302530 w 4231592"/>
                <a:gd name="connsiteY170" fmla="*/ 2195513 h 3362325"/>
                <a:gd name="connsiteX171" fmla="*/ 326342 w 4231592"/>
                <a:gd name="connsiteY171" fmla="*/ 2171700 h 3362325"/>
                <a:gd name="connsiteX172" fmla="*/ 335867 w 4231592"/>
                <a:gd name="connsiteY172" fmla="*/ 2157413 h 3362325"/>
                <a:gd name="connsiteX173" fmla="*/ 359680 w 4231592"/>
                <a:gd name="connsiteY173" fmla="*/ 2147888 h 3362325"/>
                <a:gd name="connsiteX174" fmla="*/ 373967 w 4231592"/>
                <a:gd name="connsiteY174" fmla="*/ 2128838 h 3362325"/>
                <a:gd name="connsiteX175" fmla="*/ 402542 w 4231592"/>
                <a:gd name="connsiteY175" fmla="*/ 2114550 h 3362325"/>
                <a:gd name="connsiteX176" fmla="*/ 421592 w 4231592"/>
                <a:gd name="connsiteY176" fmla="*/ 2100263 h 3362325"/>
                <a:gd name="connsiteX177" fmla="*/ 440642 w 4231592"/>
                <a:gd name="connsiteY177" fmla="*/ 2090738 h 3362325"/>
                <a:gd name="connsiteX178" fmla="*/ 483505 w 4231592"/>
                <a:gd name="connsiteY178" fmla="*/ 2062163 h 3362325"/>
                <a:gd name="connsiteX179" fmla="*/ 502555 w 4231592"/>
                <a:gd name="connsiteY179" fmla="*/ 2057400 h 3362325"/>
                <a:gd name="connsiteX180" fmla="*/ 521605 w 4231592"/>
                <a:gd name="connsiteY180" fmla="*/ 2047875 h 3362325"/>
                <a:gd name="connsiteX181" fmla="*/ 550180 w 4231592"/>
                <a:gd name="connsiteY181" fmla="*/ 2038350 h 3362325"/>
                <a:gd name="connsiteX182" fmla="*/ 597805 w 4231592"/>
                <a:gd name="connsiteY182" fmla="*/ 2014538 h 3362325"/>
                <a:gd name="connsiteX183" fmla="*/ 616855 w 4231592"/>
                <a:gd name="connsiteY183" fmla="*/ 2009775 h 3362325"/>
                <a:gd name="connsiteX184" fmla="*/ 645430 w 4231592"/>
                <a:gd name="connsiteY184" fmla="*/ 2000250 h 3362325"/>
                <a:gd name="connsiteX185" fmla="*/ 669242 w 4231592"/>
                <a:gd name="connsiteY185" fmla="*/ 1995488 h 3362325"/>
                <a:gd name="connsiteX186" fmla="*/ 745442 w 4231592"/>
                <a:gd name="connsiteY186" fmla="*/ 1976438 h 3362325"/>
                <a:gd name="connsiteX187" fmla="*/ 778780 w 4231592"/>
                <a:gd name="connsiteY187" fmla="*/ 1962150 h 3362325"/>
                <a:gd name="connsiteX188" fmla="*/ 850217 w 4231592"/>
                <a:gd name="connsiteY188" fmla="*/ 1971675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</a:cxnLst>
              <a:rect l="l" t="t" r="r" b="b"/>
              <a:pathLst>
                <a:path w="4231592" h="3362325">
                  <a:moveTo>
                    <a:pt x="850217" y="1971675"/>
                  </a:moveTo>
                  <a:cubicBezTo>
                    <a:pt x="876411" y="1971675"/>
                    <a:pt x="918298" y="1965264"/>
                    <a:pt x="935942" y="1962150"/>
                  </a:cubicBezTo>
                  <a:cubicBezTo>
                    <a:pt x="950355" y="1959606"/>
                    <a:pt x="964344" y="1954884"/>
                    <a:pt x="978805" y="1952625"/>
                  </a:cubicBezTo>
                  <a:cubicBezTo>
                    <a:pt x="1015185" y="1946941"/>
                    <a:pt x="1088342" y="1938338"/>
                    <a:pt x="1088342" y="1938338"/>
                  </a:cubicBezTo>
                  <a:cubicBezTo>
                    <a:pt x="1130821" y="1924177"/>
                    <a:pt x="1063774" y="1946839"/>
                    <a:pt x="1126442" y="1924050"/>
                  </a:cubicBezTo>
                  <a:cubicBezTo>
                    <a:pt x="1155481" y="1913490"/>
                    <a:pt x="1152206" y="1916833"/>
                    <a:pt x="1178830" y="1905000"/>
                  </a:cubicBezTo>
                  <a:cubicBezTo>
                    <a:pt x="1185318" y="1902117"/>
                    <a:pt x="1191094" y="1897563"/>
                    <a:pt x="1197880" y="1895475"/>
                  </a:cubicBezTo>
                  <a:cubicBezTo>
                    <a:pt x="1211869" y="1891171"/>
                    <a:pt x="1226495" y="1889302"/>
                    <a:pt x="1240742" y="1885950"/>
                  </a:cubicBezTo>
                  <a:cubicBezTo>
                    <a:pt x="1270927" y="1878848"/>
                    <a:pt x="1288420" y="1875103"/>
                    <a:pt x="1316942" y="1862138"/>
                  </a:cubicBezTo>
                  <a:cubicBezTo>
                    <a:pt x="1339563" y="1851856"/>
                    <a:pt x="1363738" y="1843709"/>
                    <a:pt x="1383617" y="1828800"/>
                  </a:cubicBezTo>
                  <a:cubicBezTo>
                    <a:pt x="1389967" y="1824038"/>
                    <a:pt x="1395728" y="1818368"/>
                    <a:pt x="1402667" y="1814513"/>
                  </a:cubicBezTo>
                  <a:cubicBezTo>
                    <a:pt x="1467136" y="1778698"/>
                    <a:pt x="1390545" y="1828454"/>
                    <a:pt x="1445530" y="1795463"/>
                  </a:cubicBezTo>
                  <a:cubicBezTo>
                    <a:pt x="1455346" y="1789573"/>
                    <a:pt x="1463866" y="1781533"/>
                    <a:pt x="1474105" y="1776413"/>
                  </a:cubicBezTo>
                  <a:cubicBezTo>
                    <a:pt x="1489398" y="1768767"/>
                    <a:pt x="1507069" y="1766160"/>
                    <a:pt x="1521730" y="1757363"/>
                  </a:cubicBezTo>
                  <a:cubicBezTo>
                    <a:pt x="1537605" y="1747838"/>
                    <a:pt x="1552166" y="1735664"/>
                    <a:pt x="1569355" y="1728788"/>
                  </a:cubicBezTo>
                  <a:cubicBezTo>
                    <a:pt x="1577292" y="1725613"/>
                    <a:pt x="1585116" y="1722138"/>
                    <a:pt x="1593167" y="1719263"/>
                  </a:cubicBezTo>
                  <a:cubicBezTo>
                    <a:pt x="1607350" y="1714197"/>
                    <a:pt x="1622104" y="1710709"/>
                    <a:pt x="1636030" y="1704975"/>
                  </a:cubicBezTo>
                  <a:cubicBezTo>
                    <a:pt x="1649160" y="1699569"/>
                    <a:pt x="1661079" y="1691518"/>
                    <a:pt x="1674130" y="1685925"/>
                  </a:cubicBezTo>
                  <a:cubicBezTo>
                    <a:pt x="1683358" y="1681970"/>
                    <a:pt x="1693725" y="1680890"/>
                    <a:pt x="1702705" y="1676400"/>
                  </a:cubicBezTo>
                  <a:cubicBezTo>
                    <a:pt x="1725600" y="1664952"/>
                    <a:pt x="1745096" y="1646395"/>
                    <a:pt x="1769380" y="1638300"/>
                  </a:cubicBezTo>
                  <a:cubicBezTo>
                    <a:pt x="1848938" y="1611781"/>
                    <a:pt x="1750439" y="1646909"/>
                    <a:pt x="1821767" y="1614488"/>
                  </a:cubicBezTo>
                  <a:cubicBezTo>
                    <a:pt x="1830907" y="1610333"/>
                    <a:pt x="1840887" y="1608340"/>
                    <a:pt x="1850342" y="1604963"/>
                  </a:cubicBezTo>
                  <a:cubicBezTo>
                    <a:pt x="1863115" y="1600401"/>
                    <a:pt x="1875652" y="1595189"/>
                    <a:pt x="1888442" y="1590675"/>
                  </a:cubicBezTo>
                  <a:cubicBezTo>
                    <a:pt x="1902644" y="1585663"/>
                    <a:pt x="1917203" y="1581676"/>
                    <a:pt x="1931305" y="1576388"/>
                  </a:cubicBezTo>
                  <a:cubicBezTo>
                    <a:pt x="1942625" y="1572143"/>
                    <a:pt x="1953417" y="1566590"/>
                    <a:pt x="1964642" y="1562100"/>
                  </a:cubicBezTo>
                  <a:cubicBezTo>
                    <a:pt x="1977235" y="1557063"/>
                    <a:pt x="1989969" y="1552375"/>
                    <a:pt x="2002742" y="1547813"/>
                  </a:cubicBezTo>
                  <a:cubicBezTo>
                    <a:pt x="2012197" y="1544436"/>
                    <a:pt x="2022142" y="1542366"/>
                    <a:pt x="2031317" y="1538288"/>
                  </a:cubicBezTo>
                  <a:cubicBezTo>
                    <a:pt x="2085861" y="1514046"/>
                    <a:pt x="2095560" y="1505863"/>
                    <a:pt x="2145617" y="1471613"/>
                  </a:cubicBezTo>
                  <a:cubicBezTo>
                    <a:pt x="2156888" y="1463901"/>
                    <a:pt x="2170067" y="1458169"/>
                    <a:pt x="2178955" y="1447800"/>
                  </a:cubicBezTo>
                  <a:cubicBezTo>
                    <a:pt x="2188480" y="1436688"/>
                    <a:pt x="2196741" y="1424353"/>
                    <a:pt x="2207530" y="1414463"/>
                  </a:cubicBezTo>
                  <a:cubicBezTo>
                    <a:pt x="2225950" y="1397578"/>
                    <a:pt x="2238372" y="1394506"/>
                    <a:pt x="2259917" y="1385888"/>
                  </a:cubicBezTo>
                  <a:cubicBezTo>
                    <a:pt x="2282263" y="1352368"/>
                    <a:pt x="2252061" y="1391826"/>
                    <a:pt x="2293255" y="1362075"/>
                  </a:cubicBezTo>
                  <a:cubicBezTo>
                    <a:pt x="2315171" y="1346247"/>
                    <a:pt x="2333169" y="1325401"/>
                    <a:pt x="2355167" y="1309688"/>
                  </a:cubicBezTo>
                  <a:cubicBezTo>
                    <a:pt x="2364356" y="1303124"/>
                    <a:pt x="2401973" y="1277169"/>
                    <a:pt x="2412317" y="1266825"/>
                  </a:cubicBezTo>
                  <a:cubicBezTo>
                    <a:pt x="2417930" y="1261212"/>
                    <a:pt x="2420992" y="1253388"/>
                    <a:pt x="2426605" y="1247775"/>
                  </a:cubicBezTo>
                  <a:cubicBezTo>
                    <a:pt x="2436117" y="1238263"/>
                    <a:pt x="2453334" y="1233273"/>
                    <a:pt x="2464705" y="1228725"/>
                  </a:cubicBezTo>
                  <a:lnTo>
                    <a:pt x="2517092" y="1185863"/>
                  </a:lnTo>
                  <a:cubicBezTo>
                    <a:pt x="2531226" y="1174556"/>
                    <a:pt x="2546212" y="1164305"/>
                    <a:pt x="2559955" y="1152525"/>
                  </a:cubicBezTo>
                  <a:cubicBezTo>
                    <a:pt x="2582180" y="1133475"/>
                    <a:pt x="2605932" y="1116073"/>
                    <a:pt x="2626630" y="1095375"/>
                  </a:cubicBezTo>
                  <a:cubicBezTo>
                    <a:pt x="2649727" y="1072278"/>
                    <a:pt x="2638208" y="1081306"/>
                    <a:pt x="2659967" y="1066800"/>
                  </a:cubicBezTo>
                  <a:cubicBezTo>
                    <a:pt x="2677767" y="1040101"/>
                    <a:pt x="2659544" y="1064001"/>
                    <a:pt x="2688542" y="1038225"/>
                  </a:cubicBezTo>
                  <a:cubicBezTo>
                    <a:pt x="2785069" y="952424"/>
                    <a:pt x="2634538" y="1081821"/>
                    <a:pt x="2736167" y="985838"/>
                  </a:cubicBezTo>
                  <a:cubicBezTo>
                    <a:pt x="2755821" y="967275"/>
                    <a:pt x="2775586" y="948446"/>
                    <a:pt x="2798080" y="933450"/>
                  </a:cubicBezTo>
                  <a:cubicBezTo>
                    <a:pt x="2807605" y="927100"/>
                    <a:pt x="2818184" y="922101"/>
                    <a:pt x="2826655" y="914400"/>
                  </a:cubicBezTo>
                  <a:cubicBezTo>
                    <a:pt x="2865442" y="879139"/>
                    <a:pt x="2834648" y="892838"/>
                    <a:pt x="2874280" y="862013"/>
                  </a:cubicBezTo>
                  <a:cubicBezTo>
                    <a:pt x="2894093" y="846603"/>
                    <a:pt x="2916909" y="835219"/>
                    <a:pt x="2936192" y="819150"/>
                  </a:cubicBezTo>
                  <a:cubicBezTo>
                    <a:pt x="3021601" y="747978"/>
                    <a:pt x="2916829" y="838513"/>
                    <a:pt x="2983817" y="771525"/>
                  </a:cubicBezTo>
                  <a:cubicBezTo>
                    <a:pt x="2996975" y="758367"/>
                    <a:pt x="3011569" y="753528"/>
                    <a:pt x="3026680" y="742950"/>
                  </a:cubicBezTo>
                  <a:cubicBezTo>
                    <a:pt x="3035007" y="737121"/>
                    <a:pt x="3042309" y="729930"/>
                    <a:pt x="3050492" y="723900"/>
                  </a:cubicBezTo>
                  <a:cubicBezTo>
                    <a:pt x="3072480" y="707698"/>
                    <a:pt x="3096430" y="694050"/>
                    <a:pt x="3117167" y="676275"/>
                  </a:cubicBezTo>
                  <a:cubicBezTo>
                    <a:pt x="3128280" y="666750"/>
                    <a:pt x="3138193" y="655615"/>
                    <a:pt x="3150505" y="647700"/>
                  </a:cubicBezTo>
                  <a:cubicBezTo>
                    <a:pt x="3160675" y="641162"/>
                    <a:pt x="3172730" y="638175"/>
                    <a:pt x="3183842" y="633413"/>
                  </a:cubicBezTo>
                  <a:cubicBezTo>
                    <a:pt x="3188605" y="627063"/>
                    <a:pt x="3192766" y="620214"/>
                    <a:pt x="3198130" y="614363"/>
                  </a:cubicBezTo>
                  <a:cubicBezTo>
                    <a:pt x="3210266" y="601123"/>
                    <a:pt x="3236230" y="576263"/>
                    <a:pt x="3236230" y="576263"/>
                  </a:cubicBezTo>
                  <a:cubicBezTo>
                    <a:pt x="3240992" y="566738"/>
                    <a:pt x="3245468" y="557064"/>
                    <a:pt x="3250517" y="547688"/>
                  </a:cubicBezTo>
                  <a:cubicBezTo>
                    <a:pt x="3293118" y="468570"/>
                    <a:pt x="3248644" y="556195"/>
                    <a:pt x="3283855" y="485775"/>
                  </a:cubicBezTo>
                  <a:cubicBezTo>
                    <a:pt x="3295075" y="429669"/>
                    <a:pt x="3282290" y="498790"/>
                    <a:pt x="3293380" y="395288"/>
                  </a:cubicBezTo>
                  <a:cubicBezTo>
                    <a:pt x="3298766" y="345017"/>
                    <a:pt x="3301582" y="339591"/>
                    <a:pt x="3307667" y="300038"/>
                  </a:cubicBezTo>
                  <a:cubicBezTo>
                    <a:pt x="3309374" y="288943"/>
                    <a:pt x="3310946" y="277827"/>
                    <a:pt x="3312430" y="266700"/>
                  </a:cubicBezTo>
                  <a:cubicBezTo>
                    <a:pt x="3314122" y="254013"/>
                    <a:pt x="3314682" y="241150"/>
                    <a:pt x="3317192" y="228600"/>
                  </a:cubicBezTo>
                  <a:cubicBezTo>
                    <a:pt x="3319458" y="217267"/>
                    <a:pt x="3324295" y="206563"/>
                    <a:pt x="3326717" y="195263"/>
                  </a:cubicBezTo>
                  <a:cubicBezTo>
                    <a:pt x="3329069" y="184287"/>
                    <a:pt x="3329278" y="172933"/>
                    <a:pt x="3331480" y="161925"/>
                  </a:cubicBezTo>
                  <a:cubicBezTo>
                    <a:pt x="3336859" y="135033"/>
                    <a:pt x="3340205" y="123244"/>
                    <a:pt x="3350530" y="100013"/>
                  </a:cubicBezTo>
                  <a:cubicBezTo>
                    <a:pt x="3353413" y="93525"/>
                    <a:pt x="3355035" y="85983"/>
                    <a:pt x="3360055" y="80963"/>
                  </a:cubicBezTo>
                  <a:cubicBezTo>
                    <a:pt x="3380127" y="60891"/>
                    <a:pt x="3435786" y="19129"/>
                    <a:pt x="3464830" y="14288"/>
                  </a:cubicBezTo>
                  <a:lnTo>
                    <a:pt x="3493405" y="9525"/>
                  </a:lnTo>
                  <a:lnTo>
                    <a:pt x="3560080" y="0"/>
                  </a:lnTo>
                  <a:cubicBezTo>
                    <a:pt x="3618817" y="1588"/>
                    <a:pt x="3677653" y="1020"/>
                    <a:pt x="3736292" y="4763"/>
                  </a:cubicBezTo>
                  <a:cubicBezTo>
                    <a:pt x="3803053" y="9024"/>
                    <a:pt x="3763207" y="11940"/>
                    <a:pt x="3807730" y="23813"/>
                  </a:cubicBezTo>
                  <a:cubicBezTo>
                    <a:pt x="3871987" y="40948"/>
                    <a:pt x="3839460" y="24223"/>
                    <a:pt x="3902980" y="47625"/>
                  </a:cubicBezTo>
                  <a:cubicBezTo>
                    <a:pt x="3917651" y="53030"/>
                    <a:pt x="3931270" y="61008"/>
                    <a:pt x="3945842" y="66675"/>
                  </a:cubicBezTo>
                  <a:cubicBezTo>
                    <a:pt x="3980330" y="80087"/>
                    <a:pt x="3990792" y="78802"/>
                    <a:pt x="4022042" y="95250"/>
                  </a:cubicBezTo>
                  <a:cubicBezTo>
                    <a:pt x="4097489" y="134959"/>
                    <a:pt x="4059305" y="112241"/>
                    <a:pt x="4098242" y="147638"/>
                  </a:cubicBezTo>
                  <a:cubicBezTo>
                    <a:pt x="4109072" y="157483"/>
                    <a:pt x="4121653" y="165458"/>
                    <a:pt x="4131580" y="176213"/>
                  </a:cubicBezTo>
                  <a:cubicBezTo>
                    <a:pt x="4143687" y="189329"/>
                    <a:pt x="4166560" y="226407"/>
                    <a:pt x="4174442" y="242888"/>
                  </a:cubicBezTo>
                  <a:cubicBezTo>
                    <a:pt x="4200101" y="296539"/>
                    <a:pt x="4204462" y="310239"/>
                    <a:pt x="4222067" y="357188"/>
                  </a:cubicBezTo>
                  <a:cubicBezTo>
                    <a:pt x="4223013" y="365697"/>
                    <a:pt x="4231592" y="441470"/>
                    <a:pt x="4231592" y="447675"/>
                  </a:cubicBezTo>
                  <a:cubicBezTo>
                    <a:pt x="4231592" y="477879"/>
                    <a:pt x="4229938" y="508119"/>
                    <a:pt x="4226830" y="538163"/>
                  </a:cubicBezTo>
                  <a:cubicBezTo>
                    <a:pt x="4221792" y="586869"/>
                    <a:pt x="4213506" y="590245"/>
                    <a:pt x="4198255" y="638175"/>
                  </a:cubicBezTo>
                  <a:cubicBezTo>
                    <a:pt x="4192767" y="655423"/>
                    <a:pt x="4189168" y="673226"/>
                    <a:pt x="4183967" y="690563"/>
                  </a:cubicBezTo>
                  <a:cubicBezTo>
                    <a:pt x="4179640" y="704988"/>
                    <a:pt x="4174692" y="719223"/>
                    <a:pt x="4169680" y="733425"/>
                  </a:cubicBezTo>
                  <a:cubicBezTo>
                    <a:pt x="4165166" y="746215"/>
                    <a:pt x="4159381" y="758561"/>
                    <a:pt x="4155392" y="771525"/>
                  </a:cubicBezTo>
                  <a:cubicBezTo>
                    <a:pt x="4146670" y="799870"/>
                    <a:pt x="4144843" y="830724"/>
                    <a:pt x="4131580" y="857250"/>
                  </a:cubicBezTo>
                  <a:cubicBezTo>
                    <a:pt x="4125230" y="869950"/>
                    <a:pt x="4119174" y="882801"/>
                    <a:pt x="4112530" y="895350"/>
                  </a:cubicBezTo>
                  <a:cubicBezTo>
                    <a:pt x="4104883" y="909795"/>
                    <a:pt x="4096027" y="923594"/>
                    <a:pt x="4088717" y="938213"/>
                  </a:cubicBezTo>
                  <a:cubicBezTo>
                    <a:pt x="4081725" y="952197"/>
                    <a:pt x="4077480" y="967532"/>
                    <a:pt x="4069667" y="981075"/>
                  </a:cubicBezTo>
                  <a:cubicBezTo>
                    <a:pt x="4053604" y="1008918"/>
                    <a:pt x="4032891" y="1033939"/>
                    <a:pt x="4017280" y="1062038"/>
                  </a:cubicBezTo>
                  <a:cubicBezTo>
                    <a:pt x="4002245" y="1089100"/>
                    <a:pt x="3992491" y="1109376"/>
                    <a:pt x="3974417" y="1133475"/>
                  </a:cubicBezTo>
                  <a:cubicBezTo>
                    <a:pt x="3966978" y="1143394"/>
                    <a:pt x="3957662" y="1151856"/>
                    <a:pt x="3950605" y="1162050"/>
                  </a:cubicBezTo>
                  <a:cubicBezTo>
                    <a:pt x="3943320" y="1172573"/>
                    <a:pt x="3938476" y="1184622"/>
                    <a:pt x="3931555" y="1195388"/>
                  </a:cubicBezTo>
                  <a:cubicBezTo>
                    <a:pt x="3905393" y="1236084"/>
                    <a:pt x="3912074" y="1220712"/>
                    <a:pt x="3883930" y="1257300"/>
                  </a:cubicBezTo>
                  <a:cubicBezTo>
                    <a:pt x="3870532" y="1274718"/>
                    <a:pt x="3852861" y="1303760"/>
                    <a:pt x="3836305" y="1319213"/>
                  </a:cubicBezTo>
                  <a:cubicBezTo>
                    <a:pt x="3821443" y="1333085"/>
                    <a:pt x="3804666" y="1344753"/>
                    <a:pt x="3788680" y="1357313"/>
                  </a:cubicBezTo>
                  <a:cubicBezTo>
                    <a:pt x="3782439" y="1362217"/>
                    <a:pt x="3776234" y="1367197"/>
                    <a:pt x="3769630" y="1371600"/>
                  </a:cubicBezTo>
                  <a:cubicBezTo>
                    <a:pt x="3758319" y="1379140"/>
                    <a:pt x="3746634" y="1386548"/>
                    <a:pt x="3736292" y="1395413"/>
                  </a:cubicBezTo>
                  <a:cubicBezTo>
                    <a:pt x="3716956" y="1411987"/>
                    <a:pt x="3728059" y="1409570"/>
                    <a:pt x="3702955" y="1419225"/>
                  </a:cubicBezTo>
                  <a:cubicBezTo>
                    <a:pt x="3695032" y="1422272"/>
                    <a:pt x="3656819" y="1435645"/>
                    <a:pt x="3641042" y="1438275"/>
                  </a:cubicBezTo>
                  <a:cubicBezTo>
                    <a:pt x="3628417" y="1440379"/>
                    <a:pt x="3615642" y="1441450"/>
                    <a:pt x="3602942" y="1443038"/>
                  </a:cubicBezTo>
                  <a:cubicBezTo>
                    <a:pt x="3525195" y="1468954"/>
                    <a:pt x="3622753" y="1438085"/>
                    <a:pt x="3545792" y="1457325"/>
                  </a:cubicBezTo>
                  <a:cubicBezTo>
                    <a:pt x="3442492" y="1483150"/>
                    <a:pt x="3514544" y="1471313"/>
                    <a:pt x="3445780" y="1481138"/>
                  </a:cubicBezTo>
                  <a:cubicBezTo>
                    <a:pt x="3436255" y="1485900"/>
                    <a:pt x="3427035" y="1491329"/>
                    <a:pt x="3417205" y="1495425"/>
                  </a:cubicBezTo>
                  <a:cubicBezTo>
                    <a:pt x="3407937" y="1499287"/>
                    <a:pt x="3397610" y="1500460"/>
                    <a:pt x="3388630" y="1504950"/>
                  </a:cubicBezTo>
                  <a:cubicBezTo>
                    <a:pt x="3372071" y="1513229"/>
                    <a:pt x="3358194" y="1526649"/>
                    <a:pt x="3341005" y="1533525"/>
                  </a:cubicBezTo>
                  <a:cubicBezTo>
                    <a:pt x="3333067" y="1536700"/>
                    <a:pt x="3324839" y="1539227"/>
                    <a:pt x="3317192" y="1543050"/>
                  </a:cubicBezTo>
                  <a:cubicBezTo>
                    <a:pt x="3257421" y="1572936"/>
                    <a:pt x="3309824" y="1550329"/>
                    <a:pt x="3250517" y="1585913"/>
                  </a:cubicBezTo>
                  <a:cubicBezTo>
                    <a:pt x="3238341" y="1593218"/>
                    <a:pt x="3224458" y="1597438"/>
                    <a:pt x="3212417" y="1604963"/>
                  </a:cubicBezTo>
                  <a:cubicBezTo>
                    <a:pt x="3198955" y="1613377"/>
                    <a:pt x="3187614" y="1624866"/>
                    <a:pt x="3174317" y="1633538"/>
                  </a:cubicBezTo>
                  <a:cubicBezTo>
                    <a:pt x="3151057" y="1648708"/>
                    <a:pt x="3126601" y="1661961"/>
                    <a:pt x="3102880" y="1676400"/>
                  </a:cubicBezTo>
                  <a:cubicBezTo>
                    <a:pt x="3090087" y="1684187"/>
                    <a:pt x="3077480" y="1692275"/>
                    <a:pt x="3064780" y="1700213"/>
                  </a:cubicBezTo>
                  <a:cubicBezTo>
                    <a:pt x="3052080" y="1708150"/>
                    <a:pt x="3038661" y="1715039"/>
                    <a:pt x="3026680" y="1724025"/>
                  </a:cubicBezTo>
                  <a:cubicBezTo>
                    <a:pt x="3013980" y="1733550"/>
                    <a:pt x="3001908" y="1743976"/>
                    <a:pt x="2988580" y="1752600"/>
                  </a:cubicBezTo>
                  <a:cubicBezTo>
                    <a:pt x="2974858" y="1761479"/>
                    <a:pt x="2958967" y="1766843"/>
                    <a:pt x="2945717" y="1776413"/>
                  </a:cubicBezTo>
                  <a:cubicBezTo>
                    <a:pt x="2930220" y="1787605"/>
                    <a:pt x="2917886" y="1802703"/>
                    <a:pt x="2902855" y="1814513"/>
                  </a:cubicBezTo>
                  <a:cubicBezTo>
                    <a:pt x="2873394" y="1837661"/>
                    <a:pt x="2840564" y="1856516"/>
                    <a:pt x="2812367" y="1881188"/>
                  </a:cubicBezTo>
                  <a:cubicBezTo>
                    <a:pt x="2718141" y="1963634"/>
                    <a:pt x="2824181" y="1875298"/>
                    <a:pt x="2740930" y="1933575"/>
                  </a:cubicBezTo>
                  <a:cubicBezTo>
                    <a:pt x="2735412" y="1937438"/>
                    <a:pt x="2732192" y="1944047"/>
                    <a:pt x="2726642" y="1947863"/>
                  </a:cubicBezTo>
                  <a:cubicBezTo>
                    <a:pt x="2706674" y="1961591"/>
                    <a:pt x="2685509" y="1973496"/>
                    <a:pt x="2664730" y="1985963"/>
                  </a:cubicBezTo>
                  <a:cubicBezTo>
                    <a:pt x="2655932" y="1991242"/>
                    <a:pt x="2593122" y="2026738"/>
                    <a:pt x="2588530" y="2028825"/>
                  </a:cubicBezTo>
                  <a:cubicBezTo>
                    <a:pt x="2553605" y="2044700"/>
                    <a:pt x="2516652" y="2056712"/>
                    <a:pt x="2483755" y="2076450"/>
                  </a:cubicBezTo>
                  <a:cubicBezTo>
                    <a:pt x="2459588" y="2090950"/>
                    <a:pt x="2425359" y="2113143"/>
                    <a:pt x="2398030" y="2124075"/>
                  </a:cubicBezTo>
                  <a:cubicBezTo>
                    <a:pt x="2323211" y="2154002"/>
                    <a:pt x="2409218" y="2108158"/>
                    <a:pt x="2326592" y="2152650"/>
                  </a:cubicBezTo>
                  <a:cubicBezTo>
                    <a:pt x="2290627" y="2172016"/>
                    <a:pt x="2314770" y="2160532"/>
                    <a:pt x="2283730" y="2181225"/>
                  </a:cubicBezTo>
                  <a:cubicBezTo>
                    <a:pt x="2271269" y="2189532"/>
                    <a:pt x="2257611" y="2196052"/>
                    <a:pt x="2245630" y="2205038"/>
                  </a:cubicBezTo>
                  <a:cubicBezTo>
                    <a:pt x="2211205" y="2230857"/>
                    <a:pt x="2205025" y="2243082"/>
                    <a:pt x="2174192" y="2271713"/>
                  </a:cubicBezTo>
                  <a:cubicBezTo>
                    <a:pt x="2163467" y="2281672"/>
                    <a:pt x="2150935" y="2289677"/>
                    <a:pt x="2140855" y="2300288"/>
                  </a:cubicBezTo>
                  <a:cubicBezTo>
                    <a:pt x="2120694" y="2321510"/>
                    <a:pt x="2104403" y="2346265"/>
                    <a:pt x="2083705" y="2366963"/>
                  </a:cubicBezTo>
                  <a:cubicBezTo>
                    <a:pt x="2054276" y="2396392"/>
                    <a:pt x="2038073" y="2410905"/>
                    <a:pt x="2012267" y="2443163"/>
                  </a:cubicBezTo>
                  <a:cubicBezTo>
                    <a:pt x="1984416" y="2477977"/>
                    <a:pt x="1953903" y="2533297"/>
                    <a:pt x="1936067" y="2566988"/>
                  </a:cubicBezTo>
                  <a:cubicBezTo>
                    <a:pt x="1921780" y="2593975"/>
                    <a:pt x="1904546" y="2619598"/>
                    <a:pt x="1893205" y="2647950"/>
                  </a:cubicBezTo>
                  <a:cubicBezTo>
                    <a:pt x="1858902" y="2733706"/>
                    <a:pt x="1890792" y="2657806"/>
                    <a:pt x="1850342" y="2743200"/>
                  </a:cubicBezTo>
                  <a:cubicBezTo>
                    <a:pt x="1841222" y="2762452"/>
                    <a:pt x="1824029" y="2805304"/>
                    <a:pt x="1812242" y="2824163"/>
                  </a:cubicBezTo>
                  <a:cubicBezTo>
                    <a:pt x="1794659" y="2852295"/>
                    <a:pt x="1741345" y="2911769"/>
                    <a:pt x="1726517" y="2928938"/>
                  </a:cubicBezTo>
                  <a:cubicBezTo>
                    <a:pt x="1715487" y="2941710"/>
                    <a:pt x="1705880" y="2955926"/>
                    <a:pt x="1693180" y="2967038"/>
                  </a:cubicBezTo>
                  <a:cubicBezTo>
                    <a:pt x="1680480" y="2978150"/>
                    <a:pt x="1667417" y="2988861"/>
                    <a:pt x="1655080" y="3000375"/>
                  </a:cubicBezTo>
                  <a:cubicBezTo>
                    <a:pt x="1643591" y="3011098"/>
                    <a:pt x="1632491" y="3022248"/>
                    <a:pt x="1621742" y="3033713"/>
                  </a:cubicBezTo>
                  <a:cubicBezTo>
                    <a:pt x="1608668" y="3047659"/>
                    <a:pt x="1597976" y="3063928"/>
                    <a:pt x="1583642" y="3076575"/>
                  </a:cubicBezTo>
                  <a:cubicBezTo>
                    <a:pt x="1570766" y="3087936"/>
                    <a:pt x="1554700" y="3095096"/>
                    <a:pt x="1540780" y="3105150"/>
                  </a:cubicBezTo>
                  <a:cubicBezTo>
                    <a:pt x="1506265" y="3130078"/>
                    <a:pt x="1492200" y="3146427"/>
                    <a:pt x="1455055" y="3167063"/>
                  </a:cubicBezTo>
                  <a:cubicBezTo>
                    <a:pt x="1441387" y="3174656"/>
                    <a:pt x="1425834" y="3178474"/>
                    <a:pt x="1412192" y="3186113"/>
                  </a:cubicBezTo>
                  <a:cubicBezTo>
                    <a:pt x="1386058" y="3200748"/>
                    <a:pt x="1363803" y="3222614"/>
                    <a:pt x="1335992" y="3233738"/>
                  </a:cubicBezTo>
                  <a:cubicBezTo>
                    <a:pt x="1320117" y="3240088"/>
                    <a:pt x="1304125" y="3246153"/>
                    <a:pt x="1288367" y="3252788"/>
                  </a:cubicBezTo>
                  <a:cubicBezTo>
                    <a:pt x="1247246" y="3270102"/>
                    <a:pt x="1247882" y="3272633"/>
                    <a:pt x="1207405" y="3286125"/>
                  </a:cubicBezTo>
                  <a:cubicBezTo>
                    <a:pt x="1196441" y="3289780"/>
                    <a:pt x="1185113" y="3292251"/>
                    <a:pt x="1174067" y="3295650"/>
                  </a:cubicBezTo>
                  <a:cubicBezTo>
                    <a:pt x="1164471" y="3298603"/>
                    <a:pt x="1155409" y="3303609"/>
                    <a:pt x="1145492" y="3305175"/>
                  </a:cubicBezTo>
                  <a:cubicBezTo>
                    <a:pt x="1125047" y="3308403"/>
                    <a:pt x="1104217" y="3308350"/>
                    <a:pt x="1083580" y="3309938"/>
                  </a:cubicBezTo>
                  <a:cubicBezTo>
                    <a:pt x="1067705" y="3313113"/>
                    <a:pt x="1051661" y="3315537"/>
                    <a:pt x="1035955" y="3319463"/>
                  </a:cubicBezTo>
                  <a:cubicBezTo>
                    <a:pt x="1029605" y="3321050"/>
                    <a:pt x="1023295" y="3322805"/>
                    <a:pt x="1016905" y="3324225"/>
                  </a:cubicBezTo>
                  <a:cubicBezTo>
                    <a:pt x="1009003" y="3325981"/>
                    <a:pt x="1000920" y="3326928"/>
                    <a:pt x="993092" y="3328988"/>
                  </a:cubicBezTo>
                  <a:cubicBezTo>
                    <a:pt x="970739" y="3334871"/>
                    <a:pt x="949404" y="3345618"/>
                    <a:pt x="926417" y="3348038"/>
                  </a:cubicBezTo>
                  <a:lnTo>
                    <a:pt x="835930" y="3357563"/>
                  </a:lnTo>
                  <a:lnTo>
                    <a:pt x="783542" y="3362325"/>
                  </a:lnTo>
                  <a:cubicBezTo>
                    <a:pt x="775545" y="3362165"/>
                    <a:pt x="553767" y="3361803"/>
                    <a:pt x="478742" y="3352800"/>
                  </a:cubicBezTo>
                  <a:cubicBezTo>
                    <a:pt x="415577" y="3345220"/>
                    <a:pt x="423510" y="3339787"/>
                    <a:pt x="354917" y="3319463"/>
                  </a:cubicBezTo>
                  <a:cubicBezTo>
                    <a:pt x="336090" y="3313885"/>
                    <a:pt x="316396" y="3311385"/>
                    <a:pt x="297767" y="3305175"/>
                  </a:cubicBezTo>
                  <a:cubicBezTo>
                    <a:pt x="270414" y="3296057"/>
                    <a:pt x="203429" y="3264199"/>
                    <a:pt x="178705" y="3252788"/>
                  </a:cubicBezTo>
                  <a:cubicBezTo>
                    <a:pt x="165399" y="3239482"/>
                    <a:pt x="121392" y="3196954"/>
                    <a:pt x="112030" y="3181350"/>
                  </a:cubicBezTo>
                  <a:cubicBezTo>
                    <a:pt x="91940" y="3147867"/>
                    <a:pt x="71990" y="3113619"/>
                    <a:pt x="59642" y="3076575"/>
                  </a:cubicBezTo>
                  <a:cubicBezTo>
                    <a:pt x="51705" y="3052763"/>
                    <a:pt x="42858" y="3029234"/>
                    <a:pt x="35830" y="3005138"/>
                  </a:cubicBezTo>
                  <a:cubicBezTo>
                    <a:pt x="873" y="2885283"/>
                    <a:pt x="58477" y="3050746"/>
                    <a:pt x="7255" y="2909888"/>
                  </a:cubicBezTo>
                  <a:cubicBezTo>
                    <a:pt x="-894" y="2820261"/>
                    <a:pt x="-3834" y="2810803"/>
                    <a:pt x="7255" y="2686050"/>
                  </a:cubicBezTo>
                  <a:cubicBezTo>
                    <a:pt x="8588" y="2671049"/>
                    <a:pt x="17405" y="2657669"/>
                    <a:pt x="21542" y="2643188"/>
                  </a:cubicBezTo>
                  <a:cubicBezTo>
                    <a:pt x="23766" y="2635405"/>
                    <a:pt x="24485" y="2627263"/>
                    <a:pt x="26305" y="2619375"/>
                  </a:cubicBezTo>
                  <a:cubicBezTo>
                    <a:pt x="29249" y="2606619"/>
                    <a:pt x="32234" y="2593862"/>
                    <a:pt x="35830" y="2581275"/>
                  </a:cubicBezTo>
                  <a:cubicBezTo>
                    <a:pt x="46100" y="2545331"/>
                    <a:pt x="43647" y="2558781"/>
                    <a:pt x="59642" y="2524125"/>
                  </a:cubicBezTo>
                  <a:cubicBezTo>
                    <a:pt x="64708" y="2513148"/>
                    <a:pt x="69590" y="2502072"/>
                    <a:pt x="73930" y="2490788"/>
                  </a:cubicBezTo>
                  <a:cubicBezTo>
                    <a:pt x="77534" y="2481417"/>
                    <a:pt x="78094" y="2470702"/>
                    <a:pt x="83455" y="2462213"/>
                  </a:cubicBezTo>
                  <a:cubicBezTo>
                    <a:pt x="97359" y="2440199"/>
                    <a:pt x="114946" y="2420736"/>
                    <a:pt x="131080" y="2400300"/>
                  </a:cubicBezTo>
                  <a:cubicBezTo>
                    <a:pt x="131086" y="2400293"/>
                    <a:pt x="178699" y="2343156"/>
                    <a:pt x="178705" y="2343150"/>
                  </a:cubicBezTo>
                  <a:cubicBezTo>
                    <a:pt x="185055" y="2336800"/>
                    <a:pt x="192497" y="2331380"/>
                    <a:pt x="197755" y="2324100"/>
                  </a:cubicBezTo>
                  <a:cubicBezTo>
                    <a:pt x="213224" y="2302681"/>
                    <a:pt x="221934" y="2276107"/>
                    <a:pt x="240617" y="2257425"/>
                  </a:cubicBezTo>
                  <a:lnTo>
                    <a:pt x="302530" y="2195513"/>
                  </a:lnTo>
                  <a:cubicBezTo>
                    <a:pt x="310467" y="2187575"/>
                    <a:pt x="320115" y="2181040"/>
                    <a:pt x="326342" y="2171700"/>
                  </a:cubicBezTo>
                  <a:cubicBezTo>
                    <a:pt x="329517" y="2166938"/>
                    <a:pt x="331209" y="2160740"/>
                    <a:pt x="335867" y="2157413"/>
                  </a:cubicBezTo>
                  <a:cubicBezTo>
                    <a:pt x="342824" y="2152444"/>
                    <a:pt x="351742" y="2151063"/>
                    <a:pt x="359680" y="2147888"/>
                  </a:cubicBezTo>
                  <a:cubicBezTo>
                    <a:pt x="364442" y="2141538"/>
                    <a:pt x="367702" y="2133711"/>
                    <a:pt x="373967" y="2128838"/>
                  </a:cubicBezTo>
                  <a:cubicBezTo>
                    <a:pt x="382373" y="2122300"/>
                    <a:pt x="393410" y="2120029"/>
                    <a:pt x="402542" y="2114550"/>
                  </a:cubicBezTo>
                  <a:cubicBezTo>
                    <a:pt x="409348" y="2110466"/>
                    <a:pt x="414861" y="2104470"/>
                    <a:pt x="421592" y="2100263"/>
                  </a:cubicBezTo>
                  <a:cubicBezTo>
                    <a:pt x="427612" y="2096500"/>
                    <a:pt x="434622" y="2094501"/>
                    <a:pt x="440642" y="2090738"/>
                  </a:cubicBezTo>
                  <a:cubicBezTo>
                    <a:pt x="462798" y="2076890"/>
                    <a:pt x="457899" y="2073543"/>
                    <a:pt x="483505" y="2062163"/>
                  </a:cubicBezTo>
                  <a:cubicBezTo>
                    <a:pt x="489486" y="2059505"/>
                    <a:pt x="496426" y="2059698"/>
                    <a:pt x="502555" y="2057400"/>
                  </a:cubicBezTo>
                  <a:cubicBezTo>
                    <a:pt x="509202" y="2054907"/>
                    <a:pt x="515013" y="2050512"/>
                    <a:pt x="521605" y="2047875"/>
                  </a:cubicBezTo>
                  <a:cubicBezTo>
                    <a:pt x="530927" y="2044146"/>
                    <a:pt x="540982" y="2042374"/>
                    <a:pt x="550180" y="2038350"/>
                  </a:cubicBezTo>
                  <a:cubicBezTo>
                    <a:pt x="566441" y="2031236"/>
                    <a:pt x="580586" y="2018843"/>
                    <a:pt x="597805" y="2014538"/>
                  </a:cubicBezTo>
                  <a:cubicBezTo>
                    <a:pt x="604155" y="2012950"/>
                    <a:pt x="610586" y="2011656"/>
                    <a:pt x="616855" y="2009775"/>
                  </a:cubicBezTo>
                  <a:cubicBezTo>
                    <a:pt x="626472" y="2006890"/>
                    <a:pt x="635744" y="2002892"/>
                    <a:pt x="645430" y="2000250"/>
                  </a:cubicBezTo>
                  <a:cubicBezTo>
                    <a:pt x="653239" y="1998120"/>
                    <a:pt x="661305" y="1997075"/>
                    <a:pt x="669242" y="1995488"/>
                  </a:cubicBezTo>
                  <a:cubicBezTo>
                    <a:pt x="725585" y="1971341"/>
                    <a:pt x="678921" y="1987525"/>
                    <a:pt x="745442" y="1976438"/>
                  </a:cubicBezTo>
                  <a:cubicBezTo>
                    <a:pt x="811151" y="1965487"/>
                    <a:pt x="692047" y="1979497"/>
                    <a:pt x="778780" y="1962150"/>
                  </a:cubicBezTo>
                  <a:cubicBezTo>
                    <a:pt x="831328" y="1951640"/>
                    <a:pt x="824023" y="1971675"/>
                    <a:pt x="850217" y="1971675"/>
                  </a:cubicBezTo>
                  <a:close/>
                </a:path>
              </a:pathLst>
            </a:custGeom>
            <a:noFill/>
            <a:ln cmpd="dbl">
              <a:solidFill>
                <a:srgbClr val="FFFFFF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16EF24D7-C875-4773-BF31-D7FAD6FB4BE2}"/>
                </a:ext>
              </a:extLst>
            </p:cNvPr>
            <p:cNvSpPr txBox="1"/>
            <p:nvPr/>
          </p:nvSpPr>
          <p:spPr>
            <a:xfrm rot="19523599">
              <a:off x="4301889" y="3813401"/>
              <a:ext cx="2426924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72C67181-CD19-4B5E-B4F1-F17999B6BB1D}"/>
                </a:ext>
              </a:extLst>
            </p:cNvPr>
            <p:cNvSpPr/>
            <p:nvPr/>
          </p:nvSpPr>
          <p:spPr>
            <a:xfrm>
              <a:off x="4927493" y="1295400"/>
              <a:ext cx="3310200" cy="2317750"/>
            </a:xfrm>
            <a:custGeom>
              <a:avLst/>
              <a:gdLst>
                <a:gd name="connsiteX0" fmla="*/ 362057 w 3310200"/>
                <a:gd name="connsiteY0" fmla="*/ 1327150 h 2317750"/>
                <a:gd name="connsiteX1" fmla="*/ 298557 w 3310200"/>
                <a:gd name="connsiteY1" fmla="*/ 1377950 h 2317750"/>
                <a:gd name="connsiteX2" fmla="*/ 260457 w 3310200"/>
                <a:gd name="connsiteY2" fmla="*/ 1409700 h 2317750"/>
                <a:gd name="connsiteX3" fmla="*/ 241407 w 3310200"/>
                <a:gd name="connsiteY3" fmla="*/ 1441450 h 2317750"/>
                <a:gd name="connsiteX4" fmla="*/ 222357 w 3310200"/>
                <a:gd name="connsiteY4" fmla="*/ 1485900 h 2317750"/>
                <a:gd name="connsiteX5" fmla="*/ 190607 w 3310200"/>
                <a:gd name="connsiteY5" fmla="*/ 1517650 h 2317750"/>
                <a:gd name="connsiteX6" fmla="*/ 165207 w 3310200"/>
                <a:gd name="connsiteY6" fmla="*/ 1574800 h 2317750"/>
                <a:gd name="connsiteX7" fmla="*/ 57257 w 3310200"/>
                <a:gd name="connsiteY7" fmla="*/ 1733550 h 2317750"/>
                <a:gd name="connsiteX8" fmla="*/ 6457 w 3310200"/>
                <a:gd name="connsiteY8" fmla="*/ 1860550 h 2317750"/>
                <a:gd name="connsiteX9" fmla="*/ 6457 w 3310200"/>
                <a:gd name="connsiteY9" fmla="*/ 2032000 h 2317750"/>
                <a:gd name="connsiteX10" fmla="*/ 19157 w 3310200"/>
                <a:gd name="connsiteY10" fmla="*/ 2076450 h 2317750"/>
                <a:gd name="connsiteX11" fmla="*/ 50907 w 3310200"/>
                <a:gd name="connsiteY11" fmla="*/ 2139950 h 2317750"/>
                <a:gd name="connsiteX12" fmla="*/ 89007 w 3310200"/>
                <a:gd name="connsiteY12" fmla="*/ 2178050 h 2317750"/>
                <a:gd name="connsiteX13" fmla="*/ 190607 w 3310200"/>
                <a:gd name="connsiteY13" fmla="*/ 2254250 h 2317750"/>
                <a:gd name="connsiteX14" fmla="*/ 285857 w 3310200"/>
                <a:gd name="connsiteY14" fmla="*/ 2286000 h 2317750"/>
                <a:gd name="connsiteX15" fmla="*/ 450957 w 3310200"/>
                <a:gd name="connsiteY15" fmla="*/ 2317750 h 2317750"/>
                <a:gd name="connsiteX16" fmla="*/ 552557 w 3310200"/>
                <a:gd name="connsiteY16" fmla="*/ 2311400 h 2317750"/>
                <a:gd name="connsiteX17" fmla="*/ 609707 w 3310200"/>
                <a:gd name="connsiteY17" fmla="*/ 2279650 h 2317750"/>
                <a:gd name="connsiteX18" fmla="*/ 749407 w 3310200"/>
                <a:gd name="connsiteY18" fmla="*/ 2209800 h 2317750"/>
                <a:gd name="connsiteX19" fmla="*/ 933557 w 3310200"/>
                <a:gd name="connsiteY19" fmla="*/ 2139950 h 2317750"/>
                <a:gd name="connsiteX20" fmla="*/ 984357 w 3310200"/>
                <a:gd name="connsiteY20" fmla="*/ 2127250 h 2317750"/>
                <a:gd name="connsiteX21" fmla="*/ 1092307 w 3310200"/>
                <a:gd name="connsiteY21" fmla="*/ 2114550 h 2317750"/>
                <a:gd name="connsiteX22" fmla="*/ 1257407 w 3310200"/>
                <a:gd name="connsiteY22" fmla="*/ 2127250 h 2317750"/>
                <a:gd name="connsiteX23" fmla="*/ 1346307 w 3310200"/>
                <a:gd name="connsiteY23" fmla="*/ 2178050 h 2317750"/>
                <a:gd name="connsiteX24" fmla="*/ 1416157 w 3310200"/>
                <a:gd name="connsiteY24" fmla="*/ 2203450 h 2317750"/>
                <a:gd name="connsiteX25" fmla="*/ 1517757 w 3310200"/>
                <a:gd name="connsiteY25" fmla="*/ 2235200 h 2317750"/>
                <a:gd name="connsiteX26" fmla="*/ 1562207 w 3310200"/>
                <a:gd name="connsiteY26" fmla="*/ 2241550 h 2317750"/>
                <a:gd name="connsiteX27" fmla="*/ 1593957 w 3310200"/>
                <a:gd name="connsiteY27" fmla="*/ 2247900 h 2317750"/>
                <a:gd name="connsiteX28" fmla="*/ 1778107 w 3310200"/>
                <a:gd name="connsiteY28" fmla="*/ 2190750 h 2317750"/>
                <a:gd name="connsiteX29" fmla="*/ 1790807 w 3310200"/>
                <a:gd name="connsiteY29" fmla="*/ 2133600 h 2317750"/>
                <a:gd name="connsiteX30" fmla="*/ 1778107 w 3310200"/>
                <a:gd name="connsiteY30" fmla="*/ 1962150 h 2317750"/>
                <a:gd name="connsiteX31" fmla="*/ 1740007 w 3310200"/>
                <a:gd name="connsiteY31" fmla="*/ 1835150 h 2317750"/>
                <a:gd name="connsiteX32" fmla="*/ 1727307 w 3310200"/>
                <a:gd name="connsiteY32" fmla="*/ 1708150 h 2317750"/>
                <a:gd name="connsiteX33" fmla="*/ 1746357 w 3310200"/>
                <a:gd name="connsiteY33" fmla="*/ 1530350 h 2317750"/>
                <a:gd name="connsiteX34" fmla="*/ 1809857 w 3310200"/>
                <a:gd name="connsiteY34" fmla="*/ 1441450 h 2317750"/>
                <a:gd name="connsiteX35" fmla="*/ 1860657 w 3310200"/>
                <a:gd name="connsiteY35" fmla="*/ 1390650 h 2317750"/>
                <a:gd name="connsiteX36" fmla="*/ 2000357 w 3310200"/>
                <a:gd name="connsiteY36" fmla="*/ 1308100 h 2317750"/>
                <a:gd name="connsiteX37" fmla="*/ 2044807 w 3310200"/>
                <a:gd name="connsiteY37" fmla="*/ 1282700 h 2317750"/>
                <a:gd name="connsiteX38" fmla="*/ 2108307 w 3310200"/>
                <a:gd name="connsiteY38" fmla="*/ 1276350 h 2317750"/>
                <a:gd name="connsiteX39" fmla="*/ 2152757 w 3310200"/>
                <a:gd name="connsiteY39" fmla="*/ 1270000 h 2317750"/>
                <a:gd name="connsiteX40" fmla="*/ 2184507 w 3310200"/>
                <a:gd name="connsiteY40" fmla="*/ 1289050 h 2317750"/>
                <a:gd name="connsiteX41" fmla="*/ 2209907 w 3310200"/>
                <a:gd name="connsiteY41" fmla="*/ 1371600 h 2317750"/>
                <a:gd name="connsiteX42" fmla="*/ 2190857 w 3310200"/>
                <a:gd name="connsiteY42" fmla="*/ 1416050 h 2317750"/>
                <a:gd name="connsiteX43" fmla="*/ 2127357 w 3310200"/>
                <a:gd name="connsiteY43" fmla="*/ 1498600 h 2317750"/>
                <a:gd name="connsiteX44" fmla="*/ 2089257 w 3310200"/>
                <a:gd name="connsiteY44" fmla="*/ 1568450 h 2317750"/>
                <a:gd name="connsiteX45" fmla="*/ 2082907 w 3310200"/>
                <a:gd name="connsiteY45" fmla="*/ 1682750 h 2317750"/>
                <a:gd name="connsiteX46" fmla="*/ 2133707 w 3310200"/>
                <a:gd name="connsiteY46" fmla="*/ 1752600 h 2317750"/>
                <a:gd name="connsiteX47" fmla="*/ 2178157 w 3310200"/>
                <a:gd name="connsiteY47" fmla="*/ 1778000 h 2317750"/>
                <a:gd name="connsiteX48" fmla="*/ 2216257 w 3310200"/>
                <a:gd name="connsiteY48" fmla="*/ 1809750 h 2317750"/>
                <a:gd name="connsiteX49" fmla="*/ 2311507 w 3310200"/>
                <a:gd name="connsiteY49" fmla="*/ 1841500 h 2317750"/>
                <a:gd name="connsiteX50" fmla="*/ 2330557 w 3310200"/>
                <a:gd name="connsiteY50" fmla="*/ 1847850 h 2317750"/>
                <a:gd name="connsiteX51" fmla="*/ 2432157 w 3310200"/>
                <a:gd name="connsiteY51" fmla="*/ 1854200 h 2317750"/>
                <a:gd name="connsiteX52" fmla="*/ 2451207 w 3310200"/>
                <a:gd name="connsiteY52" fmla="*/ 1860550 h 2317750"/>
                <a:gd name="connsiteX53" fmla="*/ 2743307 w 3310200"/>
                <a:gd name="connsiteY53" fmla="*/ 1860550 h 2317750"/>
                <a:gd name="connsiteX54" fmla="*/ 2800457 w 3310200"/>
                <a:gd name="connsiteY54" fmla="*/ 1847850 h 2317750"/>
                <a:gd name="connsiteX55" fmla="*/ 2933807 w 3310200"/>
                <a:gd name="connsiteY55" fmla="*/ 1835150 h 2317750"/>
                <a:gd name="connsiteX56" fmla="*/ 2965557 w 3310200"/>
                <a:gd name="connsiteY56" fmla="*/ 1828800 h 2317750"/>
                <a:gd name="connsiteX57" fmla="*/ 2990957 w 3310200"/>
                <a:gd name="connsiteY57" fmla="*/ 1809750 h 2317750"/>
                <a:gd name="connsiteX58" fmla="*/ 3029057 w 3310200"/>
                <a:gd name="connsiteY58" fmla="*/ 1784350 h 2317750"/>
                <a:gd name="connsiteX59" fmla="*/ 3098907 w 3310200"/>
                <a:gd name="connsiteY59" fmla="*/ 1708150 h 2317750"/>
                <a:gd name="connsiteX60" fmla="*/ 3200507 w 3310200"/>
                <a:gd name="connsiteY60" fmla="*/ 1600200 h 2317750"/>
                <a:gd name="connsiteX61" fmla="*/ 3232257 w 3310200"/>
                <a:gd name="connsiteY61" fmla="*/ 1549400 h 2317750"/>
                <a:gd name="connsiteX62" fmla="*/ 3283057 w 3310200"/>
                <a:gd name="connsiteY62" fmla="*/ 1428750 h 2317750"/>
                <a:gd name="connsiteX63" fmla="*/ 3302107 w 3310200"/>
                <a:gd name="connsiteY63" fmla="*/ 1352550 h 2317750"/>
                <a:gd name="connsiteX64" fmla="*/ 3302107 w 3310200"/>
                <a:gd name="connsiteY64" fmla="*/ 1168400 h 2317750"/>
                <a:gd name="connsiteX65" fmla="*/ 3283057 w 3310200"/>
                <a:gd name="connsiteY65" fmla="*/ 1104900 h 2317750"/>
                <a:gd name="connsiteX66" fmla="*/ 3213207 w 3310200"/>
                <a:gd name="connsiteY66" fmla="*/ 1009650 h 2317750"/>
                <a:gd name="connsiteX67" fmla="*/ 2997307 w 3310200"/>
                <a:gd name="connsiteY67" fmla="*/ 844550 h 2317750"/>
                <a:gd name="connsiteX68" fmla="*/ 2914757 w 3310200"/>
                <a:gd name="connsiteY68" fmla="*/ 787400 h 2317750"/>
                <a:gd name="connsiteX69" fmla="*/ 2851257 w 3310200"/>
                <a:gd name="connsiteY69" fmla="*/ 742950 h 2317750"/>
                <a:gd name="connsiteX70" fmla="*/ 2781407 w 3310200"/>
                <a:gd name="connsiteY70" fmla="*/ 679450 h 2317750"/>
                <a:gd name="connsiteX71" fmla="*/ 2654407 w 3310200"/>
                <a:gd name="connsiteY71" fmla="*/ 590550 h 2317750"/>
                <a:gd name="connsiteX72" fmla="*/ 2603607 w 3310200"/>
                <a:gd name="connsiteY72" fmla="*/ 552450 h 2317750"/>
                <a:gd name="connsiteX73" fmla="*/ 2489307 w 3310200"/>
                <a:gd name="connsiteY73" fmla="*/ 438150 h 2317750"/>
                <a:gd name="connsiteX74" fmla="*/ 2432157 w 3310200"/>
                <a:gd name="connsiteY74" fmla="*/ 393700 h 2317750"/>
                <a:gd name="connsiteX75" fmla="*/ 2368657 w 3310200"/>
                <a:gd name="connsiteY75" fmla="*/ 336550 h 2317750"/>
                <a:gd name="connsiteX76" fmla="*/ 2216257 w 3310200"/>
                <a:gd name="connsiteY76" fmla="*/ 234950 h 2317750"/>
                <a:gd name="connsiteX77" fmla="*/ 2108307 w 3310200"/>
                <a:gd name="connsiteY77" fmla="*/ 152400 h 2317750"/>
                <a:gd name="connsiteX78" fmla="*/ 2025757 w 3310200"/>
                <a:gd name="connsiteY78" fmla="*/ 127000 h 2317750"/>
                <a:gd name="connsiteX79" fmla="*/ 1911457 w 3310200"/>
                <a:gd name="connsiteY79" fmla="*/ 82550 h 2317750"/>
                <a:gd name="connsiteX80" fmla="*/ 1860657 w 3310200"/>
                <a:gd name="connsiteY80" fmla="*/ 63500 h 2317750"/>
                <a:gd name="connsiteX81" fmla="*/ 1803507 w 3310200"/>
                <a:gd name="connsiteY81" fmla="*/ 50800 h 2317750"/>
                <a:gd name="connsiteX82" fmla="*/ 1657457 w 3310200"/>
                <a:gd name="connsiteY82" fmla="*/ 12700 h 2317750"/>
                <a:gd name="connsiteX83" fmla="*/ 1543157 w 3310200"/>
                <a:gd name="connsiteY83" fmla="*/ 0 h 2317750"/>
                <a:gd name="connsiteX84" fmla="*/ 1384407 w 3310200"/>
                <a:gd name="connsiteY84" fmla="*/ 6350 h 2317750"/>
                <a:gd name="connsiteX85" fmla="*/ 1270107 w 3310200"/>
                <a:gd name="connsiteY85" fmla="*/ 50800 h 2317750"/>
                <a:gd name="connsiteX86" fmla="*/ 1219307 w 3310200"/>
                <a:gd name="connsiteY86" fmla="*/ 69850 h 2317750"/>
                <a:gd name="connsiteX87" fmla="*/ 1181207 w 3310200"/>
                <a:gd name="connsiteY87" fmla="*/ 95250 h 2317750"/>
                <a:gd name="connsiteX88" fmla="*/ 1130407 w 3310200"/>
                <a:gd name="connsiteY88" fmla="*/ 114300 h 2317750"/>
                <a:gd name="connsiteX89" fmla="*/ 1105007 w 3310200"/>
                <a:gd name="connsiteY89" fmla="*/ 133350 h 2317750"/>
                <a:gd name="connsiteX90" fmla="*/ 1060557 w 3310200"/>
                <a:gd name="connsiteY90" fmla="*/ 158750 h 2317750"/>
                <a:gd name="connsiteX91" fmla="*/ 1016107 w 3310200"/>
                <a:gd name="connsiteY91" fmla="*/ 196850 h 2317750"/>
                <a:gd name="connsiteX92" fmla="*/ 978007 w 3310200"/>
                <a:gd name="connsiteY92" fmla="*/ 222250 h 2317750"/>
                <a:gd name="connsiteX93" fmla="*/ 952607 w 3310200"/>
                <a:gd name="connsiteY93" fmla="*/ 241300 h 2317750"/>
                <a:gd name="connsiteX94" fmla="*/ 927207 w 3310200"/>
                <a:gd name="connsiteY94" fmla="*/ 285750 h 2317750"/>
                <a:gd name="connsiteX95" fmla="*/ 901807 w 3310200"/>
                <a:gd name="connsiteY95" fmla="*/ 323850 h 2317750"/>
                <a:gd name="connsiteX96" fmla="*/ 889107 w 3310200"/>
                <a:gd name="connsiteY96" fmla="*/ 368300 h 2317750"/>
                <a:gd name="connsiteX97" fmla="*/ 876407 w 3310200"/>
                <a:gd name="connsiteY97" fmla="*/ 400050 h 2317750"/>
                <a:gd name="connsiteX98" fmla="*/ 863707 w 3310200"/>
                <a:gd name="connsiteY98" fmla="*/ 450850 h 2317750"/>
                <a:gd name="connsiteX99" fmla="*/ 831957 w 3310200"/>
                <a:gd name="connsiteY99" fmla="*/ 546100 h 2317750"/>
                <a:gd name="connsiteX100" fmla="*/ 825607 w 3310200"/>
                <a:gd name="connsiteY100" fmla="*/ 603250 h 2317750"/>
                <a:gd name="connsiteX101" fmla="*/ 800207 w 3310200"/>
                <a:gd name="connsiteY101" fmla="*/ 996950 h 2317750"/>
                <a:gd name="connsiteX102" fmla="*/ 749407 w 3310200"/>
                <a:gd name="connsiteY102" fmla="*/ 1098550 h 2317750"/>
                <a:gd name="connsiteX103" fmla="*/ 685907 w 3310200"/>
                <a:gd name="connsiteY103" fmla="*/ 1162050 h 2317750"/>
                <a:gd name="connsiteX104" fmla="*/ 641457 w 3310200"/>
                <a:gd name="connsiteY104" fmla="*/ 1212850 h 2317750"/>
                <a:gd name="connsiteX105" fmla="*/ 597007 w 3310200"/>
                <a:gd name="connsiteY105" fmla="*/ 1238250 h 2317750"/>
                <a:gd name="connsiteX106" fmla="*/ 520807 w 3310200"/>
                <a:gd name="connsiteY106" fmla="*/ 1289050 h 2317750"/>
                <a:gd name="connsiteX107" fmla="*/ 489057 w 3310200"/>
                <a:gd name="connsiteY107" fmla="*/ 1308100 h 2317750"/>
                <a:gd name="connsiteX108" fmla="*/ 457307 w 3310200"/>
                <a:gd name="connsiteY108" fmla="*/ 1327150 h 2317750"/>
                <a:gd name="connsiteX109" fmla="*/ 425557 w 3310200"/>
                <a:gd name="connsiteY109" fmla="*/ 1339850 h 2317750"/>
                <a:gd name="connsiteX110" fmla="*/ 400157 w 3310200"/>
                <a:gd name="connsiteY110" fmla="*/ 1352550 h 2317750"/>
                <a:gd name="connsiteX111" fmla="*/ 362057 w 3310200"/>
                <a:gd name="connsiteY111" fmla="*/ 1327150 h 231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3310200" h="2317750">
                  <a:moveTo>
                    <a:pt x="362057" y="1327150"/>
                  </a:moveTo>
                  <a:cubicBezTo>
                    <a:pt x="345124" y="1331383"/>
                    <a:pt x="319595" y="1360857"/>
                    <a:pt x="298557" y="1377950"/>
                  </a:cubicBezTo>
                  <a:cubicBezTo>
                    <a:pt x="285727" y="1388375"/>
                    <a:pt x="268962" y="1395524"/>
                    <a:pt x="260457" y="1409700"/>
                  </a:cubicBezTo>
                  <a:cubicBezTo>
                    <a:pt x="254107" y="1420283"/>
                    <a:pt x="246927" y="1430411"/>
                    <a:pt x="241407" y="1441450"/>
                  </a:cubicBezTo>
                  <a:cubicBezTo>
                    <a:pt x="234198" y="1455868"/>
                    <a:pt x="231299" y="1472487"/>
                    <a:pt x="222357" y="1485900"/>
                  </a:cubicBezTo>
                  <a:cubicBezTo>
                    <a:pt x="214055" y="1498353"/>
                    <a:pt x="201190" y="1507067"/>
                    <a:pt x="190607" y="1517650"/>
                  </a:cubicBezTo>
                  <a:cubicBezTo>
                    <a:pt x="182140" y="1536700"/>
                    <a:pt x="176078" y="1557012"/>
                    <a:pt x="165207" y="1574800"/>
                  </a:cubicBezTo>
                  <a:cubicBezTo>
                    <a:pt x="102407" y="1677563"/>
                    <a:pt x="123339" y="1588170"/>
                    <a:pt x="57257" y="1733550"/>
                  </a:cubicBezTo>
                  <a:cubicBezTo>
                    <a:pt x="17198" y="1821681"/>
                    <a:pt x="33595" y="1779137"/>
                    <a:pt x="6457" y="1860550"/>
                  </a:cubicBezTo>
                  <a:cubicBezTo>
                    <a:pt x="987" y="1937127"/>
                    <a:pt x="-4816" y="1956848"/>
                    <a:pt x="6457" y="2032000"/>
                  </a:cubicBezTo>
                  <a:cubicBezTo>
                    <a:pt x="8743" y="2047239"/>
                    <a:pt x="14284" y="2061831"/>
                    <a:pt x="19157" y="2076450"/>
                  </a:cubicBezTo>
                  <a:cubicBezTo>
                    <a:pt x="25827" y="2096461"/>
                    <a:pt x="37485" y="2123545"/>
                    <a:pt x="50907" y="2139950"/>
                  </a:cubicBezTo>
                  <a:cubicBezTo>
                    <a:pt x="62280" y="2153851"/>
                    <a:pt x="75846" y="2165829"/>
                    <a:pt x="89007" y="2178050"/>
                  </a:cubicBezTo>
                  <a:cubicBezTo>
                    <a:pt x="127650" y="2213933"/>
                    <a:pt x="144852" y="2229847"/>
                    <a:pt x="190607" y="2254250"/>
                  </a:cubicBezTo>
                  <a:cubicBezTo>
                    <a:pt x="226255" y="2273262"/>
                    <a:pt x="246321" y="2276876"/>
                    <a:pt x="285857" y="2286000"/>
                  </a:cubicBezTo>
                  <a:cubicBezTo>
                    <a:pt x="406233" y="2313779"/>
                    <a:pt x="366056" y="2307137"/>
                    <a:pt x="450957" y="2317750"/>
                  </a:cubicBezTo>
                  <a:cubicBezTo>
                    <a:pt x="484824" y="2315633"/>
                    <a:pt x="519561" y="2319319"/>
                    <a:pt x="552557" y="2311400"/>
                  </a:cubicBezTo>
                  <a:cubicBezTo>
                    <a:pt x="573748" y="2306314"/>
                    <a:pt x="590342" y="2289645"/>
                    <a:pt x="609707" y="2279650"/>
                  </a:cubicBezTo>
                  <a:cubicBezTo>
                    <a:pt x="655971" y="2255772"/>
                    <a:pt x="701068" y="2229136"/>
                    <a:pt x="749407" y="2209800"/>
                  </a:cubicBezTo>
                  <a:cubicBezTo>
                    <a:pt x="810615" y="2185317"/>
                    <a:pt x="870339" y="2158543"/>
                    <a:pt x="933557" y="2139950"/>
                  </a:cubicBezTo>
                  <a:cubicBezTo>
                    <a:pt x="950302" y="2135025"/>
                    <a:pt x="967201" y="2130467"/>
                    <a:pt x="984357" y="2127250"/>
                  </a:cubicBezTo>
                  <a:cubicBezTo>
                    <a:pt x="997051" y="2124870"/>
                    <a:pt x="1082358" y="2115655"/>
                    <a:pt x="1092307" y="2114550"/>
                  </a:cubicBezTo>
                  <a:cubicBezTo>
                    <a:pt x="1147340" y="2118783"/>
                    <a:pt x="1203051" y="2117658"/>
                    <a:pt x="1257407" y="2127250"/>
                  </a:cubicBezTo>
                  <a:cubicBezTo>
                    <a:pt x="1287289" y="2132523"/>
                    <a:pt x="1320326" y="2163878"/>
                    <a:pt x="1346307" y="2178050"/>
                  </a:cubicBezTo>
                  <a:cubicBezTo>
                    <a:pt x="1361628" y="2186407"/>
                    <a:pt x="1401136" y="2198086"/>
                    <a:pt x="1416157" y="2203450"/>
                  </a:cubicBezTo>
                  <a:cubicBezTo>
                    <a:pt x="1468399" y="2222108"/>
                    <a:pt x="1463794" y="2224407"/>
                    <a:pt x="1517757" y="2235200"/>
                  </a:cubicBezTo>
                  <a:cubicBezTo>
                    <a:pt x="1532433" y="2238135"/>
                    <a:pt x="1547444" y="2239089"/>
                    <a:pt x="1562207" y="2241550"/>
                  </a:cubicBezTo>
                  <a:cubicBezTo>
                    <a:pt x="1572853" y="2243324"/>
                    <a:pt x="1583374" y="2245783"/>
                    <a:pt x="1593957" y="2247900"/>
                  </a:cubicBezTo>
                  <a:cubicBezTo>
                    <a:pt x="1687224" y="2236708"/>
                    <a:pt x="1746237" y="2270424"/>
                    <a:pt x="1778107" y="2190750"/>
                  </a:cubicBezTo>
                  <a:cubicBezTo>
                    <a:pt x="1785355" y="2172631"/>
                    <a:pt x="1786574" y="2152650"/>
                    <a:pt x="1790807" y="2133600"/>
                  </a:cubicBezTo>
                  <a:cubicBezTo>
                    <a:pt x="1786574" y="2076450"/>
                    <a:pt x="1786405" y="2018853"/>
                    <a:pt x="1778107" y="1962150"/>
                  </a:cubicBezTo>
                  <a:cubicBezTo>
                    <a:pt x="1774314" y="1936233"/>
                    <a:pt x="1751470" y="1869538"/>
                    <a:pt x="1740007" y="1835150"/>
                  </a:cubicBezTo>
                  <a:cubicBezTo>
                    <a:pt x="1734708" y="1798054"/>
                    <a:pt x="1725671" y="1741686"/>
                    <a:pt x="1727307" y="1708150"/>
                  </a:cubicBezTo>
                  <a:cubicBezTo>
                    <a:pt x="1730211" y="1648615"/>
                    <a:pt x="1735277" y="1588917"/>
                    <a:pt x="1746357" y="1530350"/>
                  </a:cubicBezTo>
                  <a:cubicBezTo>
                    <a:pt x="1757588" y="1470986"/>
                    <a:pt x="1772303" y="1476322"/>
                    <a:pt x="1809857" y="1441450"/>
                  </a:cubicBezTo>
                  <a:cubicBezTo>
                    <a:pt x="1827405" y="1425155"/>
                    <a:pt x="1841708" y="1405293"/>
                    <a:pt x="1860657" y="1390650"/>
                  </a:cubicBezTo>
                  <a:cubicBezTo>
                    <a:pt x="1929941" y="1337112"/>
                    <a:pt x="1937148" y="1341811"/>
                    <a:pt x="2000357" y="1308100"/>
                  </a:cubicBezTo>
                  <a:cubicBezTo>
                    <a:pt x="2015414" y="1300069"/>
                    <a:pt x="2028435" y="1287515"/>
                    <a:pt x="2044807" y="1282700"/>
                  </a:cubicBezTo>
                  <a:cubicBezTo>
                    <a:pt x="2065215" y="1276698"/>
                    <a:pt x="2087180" y="1278835"/>
                    <a:pt x="2108307" y="1276350"/>
                  </a:cubicBezTo>
                  <a:cubicBezTo>
                    <a:pt x="2123172" y="1274601"/>
                    <a:pt x="2137940" y="1272117"/>
                    <a:pt x="2152757" y="1270000"/>
                  </a:cubicBezTo>
                  <a:cubicBezTo>
                    <a:pt x="2163340" y="1276350"/>
                    <a:pt x="2176797" y="1279412"/>
                    <a:pt x="2184507" y="1289050"/>
                  </a:cubicBezTo>
                  <a:cubicBezTo>
                    <a:pt x="2203127" y="1312325"/>
                    <a:pt x="2205301" y="1343964"/>
                    <a:pt x="2209907" y="1371600"/>
                  </a:cubicBezTo>
                  <a:cubicBezTo>
                    <a:pt x="2203557" y="1386417"/>
                    <a:pt x="2199642" y="1402534"/>
                    <a:pt x="2190857" y="1416050"/>
                  </a:cubicBezTo>
                  <a:cubicBezTo>
                    <a:pt x="2171937" y="1445157"/>
                    <a:pt x="2141032" y="1466691"/>
                    <a:pt x="2127357" y="1498600"/>
                  </a:cubicBezTo>
                  <a:cubicBezTo>
                    <a:pt x="2104138" y="1552778"/>
                    <a:pt x="2117979" y="1530154"/>
                    <a:pt x="2089257" y="1568450"/>
                  </a:cubicBezTo>
                  <a:cubicBezTo>
                    <a:pt x="2081496" y="1615017"/>
                    <a:pt x="2068796" y="1640417"/>
                    <a:pt x="2082907" y="1682750"/>
                  </a:cubicBezTo>
                  <a:cubicBezTo>
                    <a:pt x="2092804" y="1712441"/>
                    <a:pt x="2108621" y="1733785"/>
                    <a:pt x="2133707" y="1752600"/>
                  </a:cubicBezTo>
                  <a:cubicBezTo>
                    <a:pt x="2147359" y="1762839"/>
                    <a:pt x="2164126" y="1768286"/>
                    <a:pt x="2178157" y="1778000"/>
                  </a:cubicBezTo>
                  <a:cubicBezTo>
                    <a:pt x="2191749" y="1787410"/>
                    <a:pt x="2202178" y="1801086"/>
                    <a:pt x="2216257" y="1809750"/>
                  </a:cubicBezTo>
                  <a:cubicBezTo>
                    <a:pt x="2254812" y="1833476"/>
                    <a:pt x="2268822" y="1827272"/>
                    <a:pt x="2311507" y="1841500"/>
                  </a:cubicBezTo>
                  <a:cubicBezTo>
                    <a:pt x="2317857" y="1843617"/>
                    <a:pt x="2323900" y="1847149"/>
                    <a:pt x="2330557" y="1847850"/>
                  </a:cubicBezTo>
                  <a:cubicBezTo>
                    <a:pt x="2364303" y="1851402"/>
                    <a:pt x="2398290" y="1852083"/>
                    <a:pt x="2432157" y="1854200"/>
                  </a:cubicBezTo>
                  <a:cubicBezTo>
                    <a:pt x="2438507" y="1856317"/>
                    <a:pt x="2444605" y="1859450"/>
                    <a:pt x="2451207" y="1860550"/>
                  </a:cubicBezTo>
                  <a:cubicBezTo>
                    <a:pt x="2547498" y="1876598"/>
                    <a:pt x="2647486" y="1863140"/>
                    <a:pt x="2743307" y="1860550"/>
                  </a:cubicBezTo>
                  <a:cubicBezTo>
                    <a:pt x="2762357" y="1856317"/>
                    <a:pt x="2781208" y="1851058"/>
                    <a:pt x="2800457" y="1847850"/>
                  </a:cubicBezTo>
                  <a:cubicBezTo>
                    <a:pt x="2827951" y="1843268"/>
                    <a:pt x="2911628" y="1836998"/>
                    <a:pt x="2933807" y="1835150"/>
                  </a:cubicBezTo>
                  <a:cubicBezTo>
                    <a:pt x="2944390" y="1833033"/>
                    <a:pt x="2955694" y="1833183"/>
                    <a:pt x="2965557" y="1828800"/>
                  </a:cubicBezTo>
                  <a:cubicBezTo>
                    <a:pt x="2975228" y="1824502"/>
                    <a:pt x="2982287" y="1815819"/>
                    <a:pt x="2990957" y="1809750"/>
                  </a:cubicBezTo>
                  <a:cubicBezTo>
                    <a:pt x="3003461" y="1800997"/>
                    <a:pt x="3017331" y="1794121"/>
                    <a:pt x="3029057" y="1784350"/>
                  </a:cubicBezTo>
                  <a:cubicBezTo>
                    <a:pt x="3070132" y="1750121"/>
                    <a:pt x="3063681" y="1745725"/>
                    <a:pt x="3098907" y="1708150"/>
                  </a:cubicBezTo>
                  <a:cubicBezTo>
                    <a:pt x="3134976" y="1669677"/>
                    <a:pt x="3169805" y="1642067"/>
                    <a:pt x="3200507" y="1600200"/>
                  </a:cubicBezTo>
                  <a:cubicBezTo>
                    <a:pt x="3212316" y="1584097"/>
                    <a:pt x="3222467" y="1566804"/>
                    <a:pt x="3232257" y="1549400"/>
                  </a:cubicBezTo>
                  <a:cubicBezTo>
                    <a:pt x="3254709" y="1509486"/>
                    <a:pt x="3269544" y="1473148"/>
                    <a:pt x="3283057" y="1428750"/>
                  </a:cubicBezTo>
                  <a:cubicBezTo>
                    <a:pt x="3290680" y="1403703"/>
                    <a:pt x="3295757" y="1377950"/>
                    <a:pt x="3302107" y="1352550"/>
                  </a:cubicBezTo>
                  <a:cubicBezTo>
                    <a:pt x="3310634" y="1275803"/>
                    <a:pt x="3314950" y="1264722"/>
                    <a:pt x="3302107" y="1168400"/>
                  </a:cubicBezTo>
                  <a:cubicBezTo>
                    <a:pt x="3299186" y="1146495"/>
                    <a:pt x="3293854" y="1124181"/>
                    <a:pt x="3283057" y="1104900"/>
                  </a:cubicBezTo>
                  <a:cubicBezTo>
                    <a:pt x="3263820" y="1070547"/>
                    <a:pt x="3242634" y="1035808"/>
                    <a:pt x="3213207" y="1009650"/>
                  </a:cubicBezTo>
                  <a:cubicBezTo>
                    <a:pt x="3111047" y="918841"/>
                    <a:pt x="3167211" y="965271"/>
                    <a:pt x="2997307" y="844550"/>
                  </a:cubicBezTo>
                  <a:cubicBezTo>
                    <a:pt x="2970025" y="825165"/>
                    <a:pt x="2942231" y="806512"/>
                    <a:pt x="2914757" y="787400"/>
                  </a:cubicBezTo>
                  <a:cubicBezTo>
                    <a:pt x="2893547" y="772645"/>
                    <a:pt x="2870375" y="760330"/>
                    <a:pt x="2851257" y="742950"/>
                  </a:cubicBezTo>
                  <a:cubicBezTo>
                    <a:pt x="2827974" y="721783"/>
                    <a:pt x="2806288" y="698713"/>
                    <a:pt x="2781407" y="679450"/>
                  </a:cubicBezTo>
                  <a:cubicBezTo>
                    <a:pt x="2740547" y="647816"/>
                    <a:pt x="2695747" y="621555"/>
                    <a:pt x="2654407" y="590550"/>
                  </a:cubicBezTo>
                  <a:cubicBezTo>
                    <a:pt x="2637474" y="577850"/>
                    <a:pt x="2619160" y="566807"/>
                    <a:pt x="2603607" y="552450"/>
                  </a:cubicBezTo>
                  <a:cubicBezTo>
                    <a:pt x="2564015" y="515903"/>
                    <a:pt x="2531839" y="471230"/>
                    <a:pt x="2489307" y="438150"/>
                  </a:cubicBezTo>
                  <a:cubicBezTo>
                    <a:pt x="2470257" y="423333"/>
                    <a:pt x="2450617" y="409245"/>
                    <a:pt x="2432157" y="393700"/>
                  </a:cubicBezTo>
                  <a:cubicBezTo>
                    <a:pt x="2410375" y="375357"/>
                    <a:pt x="2391438" y="353636"/>
                    <a:pt x="2368657" y="336550"/>
                  </a:cubicBezTo>
                  <a:cubicBezTo>
                    <a:pt x="2239812" y="239916"/>
                    <a:pt x="2375577" y="371510"/>
                    <a:pt x="2216257" y="234950"/>
                  </a:cubicBezTo>
                  <a:cubicBezTo>
                    <a:pt x="2187326" y="210152"/>
                    <a:pt x="2141275" y="168167"/>
                    <a:pt x="2108307" y="152400"/>
                  </a:cubicBezTo>
                  <a:cubicBezTo>
                    <a:pt x="2082335" y="139978"/>
                    <a:pt x="2052889" y="136628"/>
                    <a:pt x="2025757" y="127000"/>
                  </a:cubicBezTo>
                  <a:cubicBezTo>
                    <a:pt x="1987231" y="113329"/>
                    <a:pt x="1949612" y="97225"/>
                    <a:pt x="1911457" y="82550"/>
                  </a:cubicBezTo>
                  <a:cubicBezTo>
                    <a:pt x="1894578" y="76058"/>
                    <a:pt x="1878311" y="67423"/>
                    <a:pt x="1860657" y="63500"/>
                  </a:cubicBezTo>
                  <a:cubicBezTo>
                    <a:pt x="1841607" y="59267"/>
                    <a:pt x="1822439" y="55533"/>
                    <a:pt x="1803507" y="50800"/>
                  </a:cubicBezTo>
                  <a:cubicBezTo>
                    <a:pt x="1754697" y="38597"/>
                    <a:pt x="1707462" y="18256"/>
                    <a:pt x="1657457" y="12700"/>
                  </a:cubicBezTo>
                  <a:lnTo>
                    <a:pt x="1543157" y="0"/>
                  </a:lnTo>
                  <a:cubicBezTo>
                    <a:pt x="1490240" y="2117"/>
                    <a:pt x="1437023" y="337"/>
                    <a:pt x="1384407" y="6350"/>
                  </a:cubicBezTo>
                  <a:cubicBezTo>
                    <a:pt x="1333751" y="12139"/>
                    <a:pt x="1314134" y="31538"/>
                    <a:pt x="1270107" y="50800"/>
                  </a:cubicBezTo>
                  <a:cubicBezTo>
                    <a:pt x="1253538" y="58049"/>
                    <a:pt x="1235483" y="61762"/>
                    <a:pt x="1219307" y="69850"/>
                  </a:cubicBezTo>
                  <a:cubicBezTo>
                    <a:pt x="1205655" y="76676"/>
                    <a:pt x="1194859" y="88424"/>
                    <a:pt x="1181207" y="95250"/>
                  </a:cubicBezTo>
                  <a:cubicBezTo>
                    <a:pt x="1165031" y="103338"/>
                    <a:pt x="1146583" y="106212"/>
                    <a:pt x="1130407" y="114300"/>
                  </a:cubicBezTo>
                  <a:cubicBezTo>
                    <a:pt x="1120941" y="119033"/>
                    <a:pt x="1113936" y="127668"/>
                    <a:pt x="1105007" y="133350"/>
                  </a:cubicBezTo>
                  <a:cubicBezTo>
                    <a:pt x="1090610" y="142512"/>
                    <a:pt x="1074443" y="148831"/>
                    <a:pt x="1060557" y="158750"/>
                  </a:cubicBezTo>
                  <a:cubicBezTo>
                    <a:pt x="1044677" y="170093"/>
                    <a:pt x="1031575" y="184952"/>
                    <a:pt x="1016107" y="196850"/>
                  </a:cubicBezTo>
                  <a:cubicBezTo>
                    <a:pt x="1004009" y="206156"/>
                    <a:pt x="990511" y="213497"/>
                    <a:pt x="978007" y="222250"/>
                  </a:cubicBezTo>
                  <a:cubicBezTo>
                    <a:pt x="969337" y="228319"/>
                    <a:pt x="961074" y="234950"/>
                    <a:pt x="952607" y="241300"/>
                  </a:cubicBezTo>
                  <a:cubicBezTo>
                    <a:pt x="944140" y="256117"/>
                    <a:pt x="936151" y="271216"/>
                    <a:pt x="927207" y="285750"/>
                  </a:cubicBezTo>
                  <a:cubicBezTo>
                    <a:pt x="919207" y="298749"/>
                    <a:pt x="908203" y="309991"/>
                    <a:pt x="901807" y="323850"/>
                  </a:cubicBezTo>
                  <a:cubicBezTo>
                    <a:pt x="895349" y="337841"/>
                    <a:pt x="893980" y="353681"/>
                    <a:pt x="889107" y="368300"/>
                  </a:cubicBezTo>
                  <a:cubicBezTo>
                    <a:pt x="885502" y="379114"/>
                    <a:pt x="879759" y="389155"/>
                    <a:pt x="876407" y="400050"/>
                  </a:cubicBezTo>
                  <a:cubicBezTo>
                    <a:pt x="871274" y="416733"/>
                    <a:pt x="869227" y="434291"/>
                    <a:pt x="863707" y="450850"/>
                  </a:cubicBezTo>
                  <a:cubicBezTo>
                    <a:pt x="820498" y="580478"/>
                    <a:pt x="867281" y="404803"/>
                    <a:pt x="831957" y="546100"/>
                  </a:cubicBezTo>
                  <a:cubicBezTo>
                    <a:pt x="829840" y="565150"/>
                    <a:pt x="826246" y="584093"/>
                    <a:pt x="825607" y="603250"/>
                  </a:cubicBezTo>
                  <a:cubicBezTo>
                    <a:pt x="819837" y="776337"/>
                    <a:pt x="847430" y="862026"/>
                    <a:pt x="800207" y="996950"/>
                  </a:cubicBezTo>
                  <a:cubicBezTo>
                    <a:pt x="794063" y="1014505"/>
                    <a:pt x="763714" y="1081178"/>
                    <a:pt x="749407" y="1098550"/>
                  </a:cubicBezTo>
                  <a:cubicBezTo>
                    <a:pt x="730378" y="1121657"/>
                    <a:pt x="705619" y="1139522"/>
                    <a:pt x="685907" y="1162050"/>
                  </a:cubicBezTo>
                  <a:cubicBezTo>
                    <a:pt x="671090" y="1178983"/>
                    <a:pt x="658541" y="1198207"/>
                    <a:pt x="641457" y="1212850"/>
                  </a:cubicBezTo>
                  <a:cubicBezTo>
                    <a:pt x="628500" y="1223956"/>
                    <a:pt x="611435" y="1229137"/>
                    <a:pt x="597007" y="1238250"/>
                  </a:cubicBezTo>
                  <a:cubicBezTo>
                    <a:pt x="571197" y="1254551"/>
                    <a:pt x="546437" y="1272466"/>
                    <a:pt x="520807" y="1289050"/>
                  </a:cubicBezTo>
                  <a:cubicBezTo>
                    <a:pt x="510445" y="1295755"/>
                    <a:pt x="499640" y="1301750"/>
                    <a:pt x="489057" y="1308100"/>
                  </a:cubicBezTo>
                  <a:cubicBezTo>
                    <a:pt x="478474" y="1314450"/>
                    <a:pt x="468766" y="1322566"/>
                    <a:pt x="457307" y="1327150"/>
                  </a:cubicBezTo>
                  <a:cubicBezTo>
                    <a:pt x="446724" y="1331383"/>
                    <a:pt x="435973" y="1335221"/>
                    <a:pt x="425557" y="1339850"/>
                  </a:cubicBezTo>
                  <a:cubicBezTo>
                    <a:pt x="416907" y="1343695"/>
                    <a:pt x="408858" y="1348821"/>
                    <a:pt x="400157" y="1352550"/>
                  </a:cubicBezTo>
                  <a:cubicBezTo>
                    <a:pt x="394005" y="1355187"/>
                    <a:pt x="378990" y="1322917"/>
                    <a:pt x="362057" y="1327150"/>
                  </a:cubicBezTo>
                  <a:close/>
                </a:path>
              </a:pathLst>
            </a:cu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19D4C0B2-E8F6-4C24-B676-7FAD2B3B43B7}"/>
                </a:ext>
              </a:extLst>
            </p:cNvPr>
            <p:cNvSpPr/>
            <p:nvPr/>
          </p:nvSpPr>
          <p:spPr>
            <a:xfrm>
              <a:off x="7397750" y="2844800"/>
              <a:ext cx="1403898" cy="1835150"/>
            </a:xfrm>
            <a:custGeom>
              <a:avLst/>
              <a:gdLst>
                <a:gd name="connsiteX0" fmla="*/ 374650 w 1403898"/>
                <a:gd name="connsiteY0" fmla="*/ 419100 h 1835150"/>
                <a:gd name="connsiteX1" fmla="*/ 349250 w 1403898"/>
                <a:gd name="connsiteY1" fmla="*/ 501650 h 1835150"/>
                <a:gd name="connsiteX2" fmla="*/ 311150 w 1403898"/>
                <a:gd name="connsiteY2" fmla="*/ 571500 h 1835150"/>
                <a:gd name="connsiteX3" fmla="*/ 285750 w 1403898"/>
                <a:gd name="connsiteY3" fmla="*/ 641350 h 1835150"/>
                <a:gd name="connsiteX4" fmla="*/ 266700 w 1403898"/>
                <a:gd name="connsiteY4" fmla="*/ 679450 h 1835150"/>
                <a:gd name="connsiteX5" fmla="*/ 247650 w 1403898"/>
                <a:gd name="connsiteY5" fmla="*/ 730250 h 1835150"/>
                <a:gd name="connsiteX6" fmla="*/ 158750 w 1403898"/>
                <a:gd name="connsiteY6" fmla="*/ 895350 h 1835150"/>
                <a:gd name="connsiteX7" fmla="*/ 101600 w 1403898"/>
                <a:gd name="connsiteY7" fmla="*/ 1047750 h 1835150"/>
                <a:gd name="connsiteX8" fmla="*/ 44450 w 1403898"/>
                <a:gd name="connsiteY8" fmla="*/ 1181100 h 1835150"/>
                <a:gd name="connsiteX9" fmla="*/ 31750 w 1403898"/>
                <a:gd name="connsiteY9" fmla="*/ 1250950 h 1835150"/>
                <a:gd name="connsiteX10" fmla="*/ 19050 w 1403898"/>
                <a:gd name="connsiteY10" fmla="*/ 1390650 h 1835150"/>
                <a:gd name="connsiteX11" fmla="*/ 6350 w 1403898"/>
                <a:gd name="connsiteY11" fmla="*/ 1454150 h 1835150"/>
                <a:gd name="connsiteX12" fmla="*/ 0 w 1403898"/>
                <a:gd name="connsiteY12" fmla="*/ 1485900 h 1835150"/>
                <a:gd name="connsiteX13" fmla="*/ 6350 w 1403898"/>
                <a:gd name="connsiteY13" fmla="*/ 1568450 h 1835150"/>
                <a:gd name="connsiteX14" fmla="*/ 25400 w 1403898"/>
                <a:gd name="connsiteY14" fmla="*/ 1593850 h 1835150"/>
                <a:gd name="connsiteX15" fmla="*/ 31750 w 1403898"/>
                <a:gd name="connsiteY15" fmla="*/ 1631950 h 1835150"/>
                <a:gd name="connsiteX16" fmla="*/ 57150 w 1403898"/>
                <a:gd name="connsiteY16" fmla="*/ 1739900 h 1835150"/>
                <a:gd name="connsiteX17" fmla="*/ 76200 w 1403898"/>
                <a:gd name="connsiteY17" fmla="*/ 1765300 h 1835150"/>
                <a:gd name="connsiteX18" fmla="*/ 127000 w 1403898"/>
                <a:gd name="connsiteY18" fmla="*/ 1797050 h 1835150"/>
                <a:gd name="connsiteX19" fmla="*/ 292100 w 1403898"/>
                <a:gd name="connsiteY19" fmla="*/ 1816100 h 1835150"/>
                <a:gd name="connsiteX20" fmla="*/ 355600 w 1403898"/>
                <a:gd name="connsiteY20" fmla="*/ 1822450 h 1835150"/>
                <a:gd name="connsiteX21" fmla="*/ 520700 w 1403898"/>
                <a:gd name="connsiteY21" fmla="*/ 1828800 h 1835150"/>
                <a:gd name="connsiteX22" fmla="*/ 666750 w 1403898"/>
                <a:gd name="connsiteY22" fmla="*/ 1835150 h 1835150"/>
                <a:gd name="connsiteX23" fmla="*/ 895350 w 1403898"/>
                <a:gd name="connsiteY23" fmla="*/ 1828800 h 1835150"/>
                <a:gd name="connsiteX24" fmla="*/ 1016000 w 1403898"/>
                <a:gd name="connsiteY24" fmla="*/ 1797050 h 1835150"/>
                <a:gd name="connsiteX25" fmla="*/ 1073150 w 1403898"/>
                <a:gd name="connsiteY25" fmla="*/ 1765300 h 1835150"/>
                <a:gd name="connsiteX26" fmla="*/ 1219200 w 1403898"/>
                <a:gd name="connsiteY26" fmla="*/ 1568450 h 1835150"/>
                <a:gd name="connsiteX27" fmla="*/ 1282700 w 1403898"/>
                <a:gd name="connsiteY27" fmla="*/ 1428750 h 1835150"/>
                <a:gd name="connsiteX28" fmla="*/ 1320800 w 1403898"/>
                <a:gd name="connsiteY28" fmla="*/ 1358900 h 1835150"/>
                <a:gd name="connsiteX29" fmla="*/ 1377950 w 1403898"/>
                <a:gd name="connsiteY29" fmla="*/ 1200150 h 1835150"/>
                <a:gd name="connsiteX30" fmla="*/ 1397000 w 1403898"/>
                <a:gd name="connsiteY30" fmla="*/ 1098550 h 1835150"/>
                <a:gd name="connsiteX31" fmla="*/ 1403350 w 1403898"/>
                <a:gd name="connsiteY31" fmla="*/ 1016000 h 1835150"/>
                <a:gd name="connsiteX32" fmla="*/ 1358900 w 1403898"/>
                <a:gd name="connsiteY32" fmla="*/ 850900 h 1835150"/>
                <a:gd name="connsiteX33" fmla="*/ 1314450 w 1403898"/>
                <a:gd name="connsiteY33" fmla="*/ 755650 h 1835150"/>
                <a:gd name="connsiteX34" fmla="*/ 1301750 w 1403898"/>
                <a:gd name="connsiteY34" fmla="*/ 692150 h 1835150"/>
                <a:gd name="connsiteX35" fmla="*/ 1276350 w 1403898"/>
                <a:gd name="connsiteY35" fmla="*/ 520700 h 1835150"/>
                <a:gd name="connsiteX36" fmla="*/ 1257300 w 1403898"/>
                <a:gd name="connsiteY36" fmla="*/ 438150 h 1835150"/>
                <a:gd name="connsiteX37" fmla="*/ 1225550 w 1403898"/>
                <a:gd name="connsiteY37" fmla="*/ 273050 h 1835150"/>
                <a:gd name="connsiteX38" fmla="*/ 1206500 w 1403898"/>
                <a:gd name="connsiteY38" fmla="*/ 196850 h 1835150"/>
                <a:gd name="connsiteX39" fmla="*/ 1187450 w 1403898"/>
                <a:gd name="connsiteY39" fmla="*/ 50800 h 1835150"/>
                <a:gd name="connsiteX40" fmla="*/ 1181100 w 1403898"/>
                <a:gd name="connsiteY40" fmla="*/ 31750 h 1835150"/>
                <a:gd name="connsiteX41" fmla="*/ 1155700 w 1403898"/>
                <a:gd name="connsiteY41" fmla="*/ 25400 h 1835150"/>
                <a:gd name="connsiteX42" fmla="*/ 1117600 w 1403898"/>
                <a:gd name="connsiteY42" fmla="*/ 19050 h 1835150"/>
                <a:gd name="connsiteX43" fmla="*/ 1041400 w 1403898"/>
                <a:gd name="connsiteY43" fmla="*/ 0 h 1835150"/>
                <a:gd name="connsiteX44" fmla="*/ 933450 w 1403898"/>
                <a:gd name="connsiteY44" fmla="*/ 6350 h 1835150"/>
                <a:gd name="connsiteX45" fmla="*/ 812800 w 1403898"/>
                <a:gd name="connsiteY45" fmla="*/ 63500 h 1835150"/>
                <a:gd name="connsiteX46" fmla="*/ 749300 w 1403898"/>
                <a:gd name="connsiteY46" fmla="*/ 95250 h 1835150"/>
                <a:gd name="connsiteX47" fmla="*/ 704850 w 1403898"/>
                <a:gd name="connsiteY47" fmla="*/ 139700 h 1835150"/>
                <a:gd name="connsiteX48" fmla="*/ 635000 w 1403898"/>
                <a:gd name="connsiteY48" fmla="*/ 203200 h 1835150"/>
                <a:gd name="connsiteX49" fmla="*/ 590550 w 1403898"/>
                <a:gd name="connsiteY49" fmla="*/ 260350 h 1835150"/>
                <a:gd name="connsiteX50" fmla="*/ 565150 w 1403898"/>
                <a:gd name="connsiteY50" fmla="*/ 292100 h 1835150"/>
                <a:gd name="connsiteX51" fmla="*/ 501650 w 1403898"/>
                <a:gd name="connsiteY51" fmla="*/ 330200 h 1835150"/>
                <a:gd name="connsiteX52" fmla="*/ 488950 w 1403898"/>
                <a:gd name="connsiteY52" fmla="*/ 355600 h 1835150"/>
                <a:gd name="connsiteX53" fmla="*/ 450850 w 1403898"/>
                <a:gd name="connsiteY53" fmla="*/ 368300 h 1835150"/>
                <a:gd name="connsiteX54" fmla="*/ 431800 w 1403898"/>
                <a:gd name="connsiteY54" fmla="*/ 387350 h 1835150"/>
                <a:gd name="connsiteX55" fmla="*/ 412750 w 1403898"/>
                <a:gd name="connsiteY55" fmla="*/ 393700 h 1835150"/>
                <a:gd name="connsiteX56" fmla="*/ 374650 w 1403898"/>
                <a:gd name="connsiteY56" fmla="*/ 419100 h 1835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1403898" h="1835150">
                  <a:moveTo>
                    <a:pt x="374650" y="419100"/>
                  </a:moveTo>
                  <a:cubicBezTo>
                    <a:pt x="364067" y="437092"/>
                    <a:pt x="367697" y="462705"/>
                    <a:pt x="349250" y="501650"/>
                  </a:cubicBezTo>
                  <a:cubicBezTo>
                    <a:pt x="337896" y="525619"/>
                    <a:pt x="322125" y="547355"/>
                    <a:pt x="311150" y="571500"/>
                  </a:cubicBezTo>
                  <a:cubicBezTo>
                    <a:pt x="300898" y="594054"/>
                    <a:pt x="295183" y="618441"/>
                    <a:pt x="285750" y="641350"/>
                  </a:cubicBezTo>
                  <a:cubicBezTo>
                    <a:pt x="280344" y="654480"/>
                    <a:pt x="272293" y="666399"/>
                    <a:pt x="266700" y="679450"/>
                  </a:cubicBezTo>
                  <a:cubicBezTo>
                    <a:pt x="259576" y="696073"/>
                    <a:pt x="255071" y="713758"/>
                    <a:pt x="247650" y="730250"/>
                  </a:cubicBezTo>
                  <a:cubicBezTo>
                    <a:pt x="186910" y="865228"/>
                    <a:pt x="232505" y="747840"/>
                    <a:pt x="158750" y="895350"/>
                  </a:cubicBezTo>
                  <a:cubicBezTo>
                    <a:pt x="117897" y="977056"/>
                    <a:pt x="134539" y="964135"/>
                    <a:pt x="101600" y="1047750"/>
                  </a:cubicBezTo>
                  <a:cubicBezTo>
                    <a:pt x="83875" y="1092745"/>
                    <a:pt x="44450" y="1181100"/>
                    <a:pt x="44450" y="1181100"/>
                  </a:cubicBezTo>
                  <a:cubicBezTo>
                    <a:pt x="40217" y="1204383"/>
                    <a:pt x="35097" y="1227523"/>
                    <a:pt x="31750" y="1250950"/>
                  </a:cubicBezTo>
                  <a:cubicBezTo>
                    <a:pt x="8002" y="1417183"/>
                    <a:pt x="44973" y="1200546"/>
                    <a:pt x="19050" y="1390650"/>
                  </a:cubicBezTo>
                  <a:cubicBezTo>
                    <a:pt x="16133" y="1412038"/>
                    <a:pt x="10583" y="1432983"/>
                    <a:pt x="6350" y="1454150"/>
                  </a:cubicBezTo>
                  <a:lnTo>
                    <a:pt x="0" y="1485900"/>
                  </a:lnTo>
                  <a:cubicBezTo>
                    <a:pt x="2117" y="1513417"/>
                    <a:pt x="29" y="1541586"/>
                    <a:pt x="6350" y="1568450"/>
                  </a:cubicBezTo>
                  <a:cubicBezTo>
                    <a:pt x="8774" y="1578752"/>
                    <a:pt x="21469" y="1584024"/>
                    <a:pt x="25400" y="1593850"/>
                  </a:cubicBezTo>
                  <a:cubicBezTo>
                    <a:pt x="30182" y="1605804"/>
                    <a:pt x="30328" y="1619154"/>
                    <a:pt x="31750" y="1631950"/>
                  </a:cubicBezTo>
                  <a:cubicBezTo>
                    <a:pt x="40599" y="1711590"/>
                    <a:pt x="24273" y="1690584"/>
                    <a:pt x="57150" y="1739900"/>
                  </a:cubicBezTo>
                  <a:cubicBezTo>
                    <a:pt x="63021" y="1748706"/>
                    <a:pt x="68009" y="1758598"/>
                    <a:pt x="76200" y="1765300"/>
                  </a:cubicBezTo>
                  <a:cubicBezTo>
                    <a:pt x="91655" y="1777945"/>
                    <a:pt x="108056" y="1790735"/>
                    <a:pt x="127000" y="1797050"/>
                  </a:cubicBezTo>
                  <a:cubicBezTo>
                    <a:pt x="161349" y="1808500"/>
                    <a:pt x="256612" y="1813014"/>
                    <a:pt x="292100" y="1816100"/>
                  </a:cubicBezTo>
                  <a:cubicBezTo>
                    <a:pt x="313292" y="1817943"/>
                    <a:pt x="334361" y="1821270"/>
                    <a:pt x="355600" y="1822450"/>
                  </a:cubicBezTo>
                  <a:cubicBezTo>
                    <a:pt x="410589" y="1825505"/>
                    <a:pt x="465672" y="1826554"/>
                    <a:pt x="520700" y="1828800"/>
                  </a:cubicBezTo>
                  <a:lnTo>
                    <a:pt x="666750" y="1835150"/>
                  </a:lnTo>
                  <a:cubicBezTo>
                    <a:pt x="742950" y="1833033"/>
                    <a:pt x="819570" y="1837067"/>
                    <a:pt x="895350" y="1828800"/>
                  </a:cubicBezTo>
                  <a:cubicBezTo>
                    <a:pt x="936691" y="1824290"/>
                    <a:pt x="1016000" y="1797050"/>
                    <a:pt x="1016000" y="1797050"/>
                  </a:cubicBezTo>
                  <a:cubicBezTo>
                    <a:pt x="1035050" y="1786467"/>
                    <a:pt x="1056046" y="1778804"/>
                    <a:pt x="1073150" y="1765300"/>
                  </a:cubicBezTo>
                  <a:cubicBezTo>
                    <a:pt x="1135291" y="1716241"/>
                    <a:pt x="1187826" y="1637473"/>
                    <a:pt x="1219200" y="1568450"/>
                  </a:cubicBezTo>
                  <a:cubicBezTo>
                    <a:pt x="1240367" y="1521883"/>
                    <a:pt x="1258206" y="1473656"/>
                    <a:pt x="1282700" y="1428750"/>
                  </a:cubicBezTo>
                  <a:cubicBezTo>
                    <a:pt x="1295400" y="1405467"/>
                    <a:pt x="1309357" y="1382826"/>
                    <a:pt x="1320800" y="1358900"/>
                  </a:cubicBezTo>
                  <a:cubicBezTo>
                    <a:pt x="1343244" y="1311973"/>
                    <a:pt x="1365780" y="1250568"/>
                    <a:pt x="1377950" y="1200150"/>
                  </a:cubicBezTo>
                  <a:cubicBezTo>
                    <a:pt x="1386035" y="1166655"/>
                    <a:pt x="1390650" y="1132417"/>
                    <a:pt x="1397000" y="1098550"/>
                  </a:cubicBezTo>
                  <a:cubicBezTo>
                    <a:pt x="1399117" y="1071033"/>
                    <a:pt x="1405849" y="1043485"/>
                    <a:pt x="1403350" y="1016000"/>
                  </a:cubicBezTo>
                  <a:cubicBezTo>
                    <a:pt x="1390192" y="871265"/>
                    <a:pt x="1392315" y="928868"/>
                    <a:pt x="1358900" y="850900"/>
                  </a:cubicBezTo>
                  <a:cubicBezTo>
                    <a:pt x="1319548" y="759079"/>
                    <a:pt x="1362325" y="839432"/>
                    <a:pt x="1314450" y="755650"/>
                  </a:cubicBezTo>
                  <a:cubicBezTo>
                    <a:pt x="1310217" y="734483"/>
                    <a:pt x="1305205" y="713458"/>
                    <a:pt x="1301750" y="692150"/>
                  </a:cubicBezTo>
                  <a:cubicBezTo>
                    <a:pt x="1292502" y="635121"/>
                    <a:pt x="1289341" y="576994"/>
                    <a:pt x="1276350" y="520700"/>
                  </a:cubicBezTo>
                  <a:cubicBezTo>
                    <a:pt x="1270000" y="493183"/>
                    <a:pt x="1262975" y="465814"/>
                    <a:pt x="1257300" y="438150"/>
                  </a:cubicBezTo>
                  <a:cubicBezTo>
                    <a:pt x="1246039" y="383251"/>
                    <a:pt x="1239142" y="327418"/>
                    <a:pt x="1225550" y="273050"/>
                  </a:cubicBezTo>
                  <a:lnTo>
                    <a:pt x="1206500" y="196850"/>
                  </a:lnTo>
                  <a:cubicBezTo>
                    <a:pt x="1200424" y="136086"/>
                    <a:pt x="1199401" y="114538"/>
                    <a:pt x="1187450" y="50800"/>
                  </a:cubicBezTo>
                  <a:cubicBezTo>
                    <a:pt x="1186216" y="44221"/>
                    <a:pt x="1186327" y="35931"/>
                    <a:pt x="1181100" y="31750"/>
                  </a:cubicBezTo>
                  <a:cubicBezTo>
                    <a:pt x="1174285" y="26298"/>
                    <a:pt x="1164258" y="27112"/>
                    <a:pt x="1155700" y="25400"/>
                  </a:cubicBezTo>
                  <a:cubicBezTo>
                    <a:pt x="1143075" y="22875"/>
                    <a:pt x="1130091" y="22173"/>
                    <a:pt x="1117600" y="19050"/>
                  </a:cubicBezTo>
                  <a:cubicBezTo>
                    <a:pt x="1016971" y="-6107"/>
                    <a:pt x="1141096" y="16616"/>
                    <a:pt x="1041400" y="0"/>
                  </a:cubicBezTo>
                  <a:cubicBezTo>
                    <a:pt x="1005417" y="2117"/>
                    <a:pt x="968181" y="-3297"/>
                    <a:pt x="933450" y="6350"/>
                  </a:cubicBezTo>
                  <a:cubicBezTo>
                    <a:pt x="890573" y="18260"/>
                    <a:pt x="852602" y="43599"/>
                    <a:pt x="812800" y="63500"/>
                  </a:cubicBezTo>
                  <a:cubicBezTo>
                    <a:pt x="791633" y="74083"/>
                    <a:pt x="768634" y="81603"/>
                    <a:pt x="749300" y="95250"/>
                  </a:cubicBezTo>
                  <a:cubicBezTo>
                    <a:pt x="732181" y="107334"/>
                    <a:pt x="720247" y="125487"/>
                    <a:pt x="704850" y="139700"/>
                  </a:cubicBezTo>
                  <a:cubicBezTo>
                    <a:pt x="669808" y="172047"/>
                    <a:pt x="665261" y="167895"/>
                    <a:pt x="635000" y="203200"/>
                  </a:cubicBezTo>
                  <a:cubicBezTo>
                    <a:pt x="619294" y="221524"/>
                    <a:pt x="605460" y="241373"/>
                    <a:pt x="590550" y="260350"/>
                  </a:cubicBezTo>
                  <a:cubicBezTo>
                    <a:pt x="582176" y="271007"/>
                    <a:pt x="576427" y="284582"/>
                    <a:pt x="565150" y="292100"/>
                  </a:cubicBezTo>
                  <a:cubicBezTo>
                    <a:pt x="519174" y="322751"/>
                    <a:pt x="540702" y="310674"/>
                    <a:pt x="501650" y="330200"/>
                  </a:cubicBezTo>
                  <a:cubicBezTo>
                    <a:pt x="497417" y="338667"/>
                    <a:pt x="496523" y="349920"/>
                    <a:pt x="488950" y="355600"/>
                  </a:cubicBezTo>
                  <a:cubicBezTo>
                    <a:pt x="478240" y="363632"/>
                    <a:pt x="450850" y="368300"/>
                    <a:pt x="450850" y="368300"/>
                  </a:cubicBezTo>
                  <a:cubicBezTo>
                    <a:pt x="444500" y="374650"/>
                    <a:pt x="439272" y="382369"/>
                    <a:pt x="431800" y="387350"/>
                  </a:cubicBezTo>
                  <a:cubicBezTo>
                    <a:pt x="426231" y="391063"/>
                    <a:pt x="417977" y="389519"/>
                    <a:pt x="412750" y="393700"/>
                  </a:cubicBezTo>
                  <a:cubicBezTo>
                    <a:pt x="386736" y="414511"/>
                    <a:pt x="385233" y="401108"/>
                    <a:pt x="374650" y="419100"/>
                  </a:cubicBezTo>
                  <a:close/>
                </a:path>
              </a:pathLst>
            </a:custGeom>
            <a:noFill/>
            <a:ln cap="flat">
              <a:solidFill>
                <a:srgbClr val="008000"/>
              </a:solidFill>
              <a:prstDash val="dash"/>
              <a:miter lim="800000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FE250105-9021-41CA-8727-91CF304B9225}"/>
              </a:ext>
            </a:extLst>
          </p:cNvPr>
          <p:cNvGrpSpPr/>
          <p:nvPr/>
        </p:nvGrpSpPr>
        <p:grpSpPr>
          <a:xfrm>
            <a:off x="8183400" y="3378975"/>
            <a:ext cx="3848486" cy="2886364"/>
            <a:chOff x="484632" y="0"/>
            <a:chExt cx="9144000" cy="6858000"/>
          </a:xfrm>
        </p:grpSpPr>
        <p:pic>
          <p:nvPicPr>
            <p:cNvPr id="56" name="Picture 55">
              <a:extLst>
                <a:ext uri="{FF2B5EF4-FFF2-40B4-BE49-F238E27FC236}">
                  <a16:creationId xmlns:a16="http://schemas.microsoft.com/office/drawing/2014/main" id="{E9125957-F3F5-49C3-87C6-583125602D07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F754D2B5-8425-4337-B8F5-7EC62E147E46}"/>
                </a:ext>
              </a:extLst>
            </p:cNvPr>
            <p:cNvSpPr/>
            <p:nvPr/>
          </p:nvSpPr>
          <p:spPr>
            <a:xfrm>
              <a:off x="2909638" y="2752725"/>
              <a:ext cx="3715000" cy="2800350"/>
            </a:xfrm>
            <a:custGeom>
              <a:avLst/>
              <a:gdLst>
                <a:gd name="connsiteX0" fmla="*/ 2843462 w 3715000"/>
                <a:gd name="connsiteY0" fmla="*/ 114300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  <a:gd name="connsiteX141" fmla="*/ 2843462 w 3715000"/>
                <a:gd name="connsiteY141" fmla="*/ 114300 h 2800350"/>
                <a:gd name="connsiteX0" fmla="*/ 2867275 w 3715000"/>
                <a:gd name="connsiteY0" fmla="*/ 66675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3715000" h="2800350">
                  <a:moveTo>
                    <a:pt x="2867275" y="66675"/>
                  </a:moveTo>
                  <a:cubicBezTo>
                    <a:pt x="2873625" y="91281"/>
                    <a:pt x="2896643" y="161132"/>
                    <a:pt x="2910137" y="195263"/>
                  </a:cubicBezTo>
                  <a:lnTo>
                    <a:pt x="2948237" y="271463"/>
                  </a:lnTo>
                  <a:cubicBezTo>
                    <a:pt x="2956175" y="287338"/>
                    <a:pt x="2963783" y="303382"/>
                    <a:pt x="2972050" y="319088"/>
                  </a:cubicBezTo>
                  <a:cubicBezTo>
                    <a:pt x="2980309" y="334779"/>
                    <a:pt x="3002056" y="371101"/>
                    <a:pt x="3010150" y="390525"/>
                  </a:cubicBezTo>
                  <a:cubicBezTo>
                    <a:pt x="3015425" y="403184"/>
                    <a:pt x="3032458" y="461713"/>
                    <a:pt x="3033962" y="466725"/>
                  </a:cubicBezTo>
                  <a:cubicBezTo>
                    <a:pt x="3039851" y="555056"/>
                    <a:pt x="3043168" y="552466"/>
                    <a:pt x="3029200" y="657225"/>
                  </a:cubicBezTo>
                  <a:cubicBezTo>
                    <a:pt x="3028070" y="665699"/>
                    <a:pt x="3024417" y="673925"/>
                    <a:pt x="3019675" y="681038"/>
                  </a:cubicBezTo>
                  <a:cubicBezTo>
                    <a:pt x="3014694" y="688510"/>
                    <a:pt x="3006591" y="693376"/>
                    <a:pt x="3000625" y="700088"/>
                  </a:cubicBezTo>
                  <a:cubicBezTo>
                    <a:pt x="2993872" y="707685"/>
                    <a:pt x="2988413" y="716379"/>
                    <a:pt x="2981575" y="723900"/>
                  </a:cubicBezTo>
                  <a:cubicBezTo>
                    <a:pt x="2968021" y="738809"/>
                    <a:pt x="2941452" y="764500"/>
                    <a:pt x="2924425" y="776288"/>
                  </a:cubicBezTo>
                  <a:cubicBezTo>
                    <a:pt x="2913902" y="783573"/>
                    <a:pt x="2902535" y="789614"/>
                    <a:pt x="2891087" y="795338"/>
                  </a:cubicBezTo>
                  <a:cubicBezTo>
                    <a:pt x="2877103" y="802330"/>
                    <a:pt x="2862797" y="808721"/>
                    <a:pt x="2848225" y="814388"/>
                  </a:cubicBezTo>
                  <a:cubicBezTo>
                    <a:pt x="2818749" y="825851"/>
                    <a:pt x="2797542" y="831075"/>
                    <a:pt x="2767262" y="838200"/>
                  </a:cubicBezTo>
                  <a:cubicBezTo>
                    <a:pt x="2753015" y="841552"/>
                    <a:pt x="2738752" y="844855"/>
                    <a:pt x="2724400" y="847725"/>
                  </a:cubicBezTo>
                  <a:cubicBezTo>
                    <a:pt x="2714931" y="849619"/>
                    <a:pt x="2705234" y="850317"/>
                    <a:pt x="2695825" y="852488"/>
                  </a:cubicBezTo>
                  <a:cubicBezTo>
                    <a:pt x="2684564" y="855087"/>
                    <a:pt x="2673820" y="859747"/>
                    <a:pt x="2662487" y="862013"/>
                  </a:cubicBezTo>
                  <a:cubicBezTo>
                    <a:pt x="2649937" y="864523"/>
                    <a:pt x="2637074" y="865083"/>
                    <a:pt x="2624387" y="866775"/>
                  </a:cubicBezTo>
                  <a:cubicBezTo>
                    <a:pt x="2613260" y="868259"/>
                    <a:pt x="2602083" y="869469"/>
                    <a:pt x="2591050" y="871538"/>
                  </a:cubicBezTo>
                  <a:cubicBezTo>
                    <a:pt x="2576665" y="874235"/>
                    <a:pt x="2562573" y="878366"/>
                    <a:pt x="2548187" y="881063"/>
                  </a:cubicBezTo>
                  <a:cubicBezTo>
                    <a:pt x="2537154" y="883132"/>
                    <a:pt x="2525894" y="883817"/>
                    <a:pt x="2514850" y="885825"/>
                  </a:cubicBezTo>
                  <a:cubicBezTo>
                    <a:pt x="2491385" y="890091"/>
                    <a:pt x="2493841" y="893016"/>
                    <a:pt x="2467225" y="900113"/>
                  </a:cubicBezTo>
                  <a:cubicBezTo>
                    <a:pt x="2453083" y="903884"/>
                    <a:pt x="2438609" y="906286"/>
                    <a:pt x="2424362" y="909638"/>
                  </a:cubicBezTo>
                  <a:cubicBezTo>
                    <a:pt x="2411619" y="912636"/>
                    <a:pt x="2399099" y="916596"/>
                    <a:pt x="2386262" y="919163"/>
                  </a:cubicBezTo>
                  <a:cubicBezTo>
                    <a:pt x="2357432" y="924929"/>
                    <a:pt x="2318023" y="926610"/>
                    <a:pt x="2291012" y="928688"/>
                  </a:cubicBezTo>
                  <a:cubicBezTo>
                    <a:pt x="2273592" y="932172"/>
                    <a:pt x="2254739" y="934918"/>
                    <a:pt x="2238625" y="942975"/>
                  </a:cubicBezTo>
                  <a:cubicBezTo>
                    <a:pt x="2231525" y="946525"/>
                    <a:pt x="2226272" y="953001"/>
                    <a:pt x="2219575" y="957263"/>
                  </a:cubicBezTo>
                  <a:cubicBezTo>
                    <a:pt x="2208777" y="964134"/>
                    <a:pt x="2196418" y="968556"/>
                    <a:pt x="2186237" y="976313"/>
                  </a:cubicBezTo>
                  <a:cubicBezTo>
                    <a:pt x="2162953" y="994053"/>
                    <a:pt x="2144663" y="1018403"/>
                    <a:pt x="2119562" y="1033463"/>
                  </a:cubicBezTo>
                  <a:cubicBezTo>
                    <a:pt x="2111625" y="1038225"/>
                    <a:pt x="2102861" y="1041824"/>
                    <a:pt x="2095750" y="1047750"/>
                  </a:cubicBezTo>
                  <a:cubicBezTo>
                    <a:pt x="2083677" y="1057811"/>
                    <a:pt x="2076857" y="1074897"/>
                    <a:pt x="2062412" y="1081088"/>
                  </a:cubicBezTo>
                  <a:cubicBezTo>
                    <a:pt x="2051300" y="1085850"/>
                    <a:pt x="2039623" y="1089468"/>
                    <a:pt x="2029075" y="1095375"/>
                  </a:cubicBezTo>
                  <a:cubicBezTo>
                    <a:pt x="2007443" y="1107489"/>
                    <a:pt x="1950032" y="1147360"/>
                    <a:pt x="1914775" y="1162050"/>
                  </a:cubicBezTo>
                  <a:cubicBezTo>
                    <a:pt x="1905507" y="1165912"/>
                    <a:pt x="1895621" y="1168104"/>
                    <a:pt x="1886200" y="1171575"/>
                  </a:cubicBezTo>
                  <a:cubicBezTo>
                    <a:pt x="1865452" y="1179219"/>
                    <a:pt x="1845548" y="1189313"/>
                    <a:pt x="1824287" y="1195388"/>
                  </a:cubicBezTo>
                  <a:cubicBezTo>
                    <a:pt x="1813175" y="1198563"/>
                    <a:pt x="1801834" y="1201026"/>
                    <a:pt x="1790950" y="1204913"/>
                  </a:cubicBezTo>
                  <a:cubicBezTo>
                    <a:pt x="1745856" y="1221018"/>
                    <a:pt x="1770320" y="1218493"/>
                    <a:pt x="1724275" y="1228725"/>
                  </a:cubicBezTo>
                  <a:cubicBezTo>
                    <a:pt x="1692667" y="1235749"/>
                    <a:pt x="1660633" y="1240751"/>
                    <a:pt x="1629025" y="1247775"/>
                  </a:cubicBezTo>
                  <a:cubicBezTo>
                    <a:pt x="1600450" y="1254125"/>
                    <a:pt x="1571446" y="1258783"/>
                    <a:pt x="1543300" y="1266825"/>
                  </a:cubicBezTo>
                  <a:cubicBezTo>
                    <a:pt x="1532187" y="1270000"/>
                    <a:pt x="1521362" y="1274450"/>
                    <a:pt x="1509962" y="1276350"/>
                  </a:cubicBezTo>
                  <a:cubicBezTo>
                    <a:pt x="1492666" y="1279233"/>
                    <a:pt x="1475103" y="1280639"/>
                    <a:pt x="1457575" y="1281113"/>
                  </a:cubicBezTo>
                  <a:cubicBezTo>
                    <a:pt x="1357586" y="1283815"/>
                    <a:pt x="1257550" y="1284288"/>
                    <a:pt x="1157537" y="1285875"/>
                  </a:cubicBezTo>
                  <a:cubicBezTo>
                    <a:pt x="1143250" y="1287463"/>
                    <a:pt x="1128906" y="1288605"/>
                    <a:pt x="1114675" y="1290638"/>
                  </a:cubicBezTo>
                  <a:cubicBezTo>
                    <a:pt x="1095556" y="1293369"/>
                    <a:pt x="1076710" y="1297949"/>
                    <a:pt x="1057525" y="1300163"/>
                  </a:cubicBezTo>
                  <a:cubicBezTo>
                    <a:pt x="1035390" y="1302717"/>
                    <a:pt x="1013061" y="1303148"/>
                    <a:pt x="990850" y="1304925"/>
                  </a:cubicBezTo>
                  <a:cubicBezTo>
                    <a:pt x="973371" y="1306323"/>
                    <a:pt x="955925" y="1308100"/>
                    <a:pt x="938462" y="1309688"/>
                  </a:cubicBezTo>
                  <a:cubicBezTo>
                    <a:pt x="905125" y="1319213"/>
                    <a:pt x="872448" y="1331464"/>
                    <a:pt x="838450" y="1338263"/>
                  </a:cubicBezTo>
                  <a:cubicBezTo>
                    <a:pt x="830512" y="1339850"/>
                    <a:pt x="822539" y="1341269"/>
                    <a:pt x="814637" y="1343025"/>
                  </a:cubicBezTo>
                  <a:cubicBezTo>
                    <a:pt x="793962" y="1347620"/>
                    <a:pt x="773460" y="1352993"/>
                    <a:pt x="752725" y="1357313"/>
                  </a:cubicBezTo>
                  <a:cubicBezTo>
                    <a:pt x="735349" y="1360933"/>
                    <a:pt x="717382" y="1361889"/>
                    <a:pt x="700337" y="1366838"/>
                  </a:cubicBezTo>
                  <a:cubicBezTo>
                    <a:pt x="586011" y="1400029"/>
                    <a:pt x="637833" y="1388982"/>
                    <a:pt x="562225" y="1419225"/>
                  </a:cubicBezTo>
                  <a:cubicBezTo>
                    <a:pt x="521165" y="1435649"/>
                    <a:pt x="479047" y="1449430"/>
                    <a:pt x="438400" y="1466850"/>
                  </a:cubicBezTo>
                  <a:cubicBezTo>
                    <a:pt x="427287" y="1471613"/>
                    <a:pt x="415122" y="1474432"/>
                    <a:pt x="405062" y="1481138"/>
                  </a:cubicBezTo>
                  <a:cubicBezTo>
                    <a:pt x="383736" y="1495356"/>
                    <a:pt x="342308" y="1533911"/>
                    <a:pt x="319337" y="1552575"/>
                  </a:cubicBezTo>
                  <a:cubicBezTo>
                    <a:pt x="312074" y="1558476"/>
                    <a:pt x="259291" y="1598334"/>
                    <a:pt x="247900" y="1609725"/>
                  </a:cubicBezTo>
                  <a:cubicBezTo>
                    <a:pt x="236787" y="1620838"/>
                    <a:pt x="226051" y="1632340"/>
                    <a:pt x="214562" y="1643063"/>
                  </a:cubicBezTo>
                  <a:cubicBezTo>
                    <a:pt x="180484" y="1674868"/>
                    <a:pt x="136845" y="1705869"/>
                    <a:pt x="109787" y="1743075"/>
                  </a:cubicBezTo>
                  <a:lnTo>
                    <a:pt x="71687" y="1795463"/>
                  </a:lnTo>
                  <a:cubicBezTo>
                    <a:pt x="41140" y="1887107"/>
                    <a:pt x="63546" y="1807969"/>
                    <a:pt x="47875" y="1976438"/>
                  </a:cubicBezTo>
                  <a:cubicBezTo>
                    <a:pt x="45796" y="1998792"/>
                    <a:pt x="40742" y="2020790"/>
                    <a:pt x="38350" y="2043113"/>
                  </a:cubicBezTo>
                  <a:cubicBezTo>
                    <a:pt x="36391" y="2061399"/>
                    <a:pt x="32414" y="2139441"/>
                    <a:pt x="28825" y="2162175"/>
                  </a:cubicBezTo>
                  <a:cubicBezTo>
                    <a:pt x="26783" y="2175106"/>
                    <a:pt x="22298" y="2187532"/>
                    <a:pt x="19300" y="2200275"/>
                  </a:cubicBezTo>
                  <a:cubicBezTo>
                    <a:pt x="15948" y="2214522"/>
                    <a:pt x="12950" y="2228850"/>
                    <a:pt x="9775" y="2243138"/>
                  </a:cubicBezTo>
                  <a:cubicBezTo>
                    <a:pt x="8914" y="2251746"/>
                    <a:pt x="250" y="2336931"/>
                    <a:pt x="250" y="2343150"/>
                  </a:cubicBezTo>
                  <a:cubicBezTo>
                    <a:pt x="250" y="2419367"/>
                    <a:pt x="-1648" y="2495825"/>
                    <a:pt x="5012" y="2571750"/>
                  </a:cubicBezTo>
                  <a:cubicBezTo>
                    <a:pt x="7842" y="2604012"/>
                    <a:pt x="42997" y="2637246"/>
                    <a:pt x="62162" y="2657475"/>
                  </a:cubicBezTo>
                  <a:cubicBezTo>
                    <a:pt x="85892" y="2682524"/>
                    <a:pt x="121649" y="2719837"/>
                    <a:pt x="152650" y="2738438"/>
                  </a:cubicBezTo>
                  <a:cubicBezTo>
                    <a:pt x="170775" y="2749313"/>
                    <a:pt x="232076" y="2779244"/>
                    <a:pt x="262187" y="2790825"/>
                  </a:cubicBezTo>
                  <a:cubicBezTo>
                    <a:pt x="271558" y="2794429"/>
                    <a:pt x="281237" y="2797175"/>
                    <a:pt x="290762" y="2800350"/>
                  </a:cubicBezTo>
                  <a:cubicBezTo>
                    <a:pt x="335212" y="2797175"/>
                    <a:pt x="379807" y="2795615"/>
                    <a:pt x="424112" y="2790825"/>
                  </a:cubicBezTo>
                  <a:cubicBezTo>
                    <a:pt x="438663" y="2789252"/>
                    <a:pt x="452589" y="2783997"/>
                    <a:pt x="466975" y="2781300"/>
                  </a:cubicBezTo>
                  <a:cubicBezTo>
                    <a:pt x="478008" y="2779231"/>
                    <a:pt x="489200" y="2778125"/>
                    <a:pt x="500312" y="2776538"/>
                  </a:cubicBezTo>
                  <a:cubicBezTo>
                    <a:pt x="517775" y="2770188"/>
                    <a:pt x="534884" y="2762767"/>
                    <a:pt x="552700" y="2757488"/>
                  </a:cubicBezTo>
                  <a:cubicBezTo>
                    <a:pt x="577803" y="2750050"/>
                    <a:pt x="604171" y="2747039"/>
                    <a:pt x="628900" y="2738438"/>
                  </a:cubicBezTo>
                  <a:cubicBezTo>
                    <a:pt x="677347" y="2721587"/>
                    <a:pt x="723991" y="2699935"/>
                    <a:pt x="771775" y="2681288"/>
                  </a:cubicBezTo>
                  <a:cubicBezTo>
                    <a:pt x="789085" y="2674533"/>
                    <a:pt x="807037" y="2669448"/>
                    <a:pt x="824162" y="2662238"/>
                  </a:cubicBezTo>
                  <a:cubicBezTo>
                    <a:pt x="854325" y="2649538"/>
                    <a:pt x="883370" y="2633763"/>
                    <a:pt x="914650" y="2624138"/>
                  </a:cubicBezTo>
                  <a:cubicBezTo>
                    <a:pt x="1032959" y="2587735"/>
                    <a:pt x="920297" y="2623951"/>
                    <a:pt x="1038475" y="2581275"/>
                  </a:cubicBezTo>
                  <a:cubicBezTo>
                    <a:pt x="1074835" y="2568145"/>
                    <a:pt x="1112912" y="2559375"/>
                    <a:pt x="1148012" y="2543175"/>
                  </a:cubicBezTo>
                  <a:cubicBezTo>
                    <a:pt x="1168650" y="2533650"/>
                    <a:pt x="1188888" y="2523206"/>
                    <a:pt x="1209925" y="2514600"/>
                  </a:cubicBezTo>
                  <a:cubicBezTo>
                    <a:pt x="1223864" y="2508898"/>
                    <a:pt x="1239177" y="2506760"/>
                    <a:pt x="1252787" y="2500313"/>
                  </a:cubicBezTo>
                  <a:cubicBezTo>
                    <a:pt x="1269518" y="2492388"/>
                    <a:pt x="1284112" y="2480515"/>
                    <a:pt x="1300412" y="2471738"/>
                  </a:cubicBezTo>
                  <a:cubicBezTo>
                    <a:pt x="1346048" y="2447165"/>
                    <a:pt x="1397060" y="2431399"/>
                    <a:pt x="1438525" y="2400300"/>
                  </a:cubicBezTo>
                  <a:cubicBezTo>
                    <a:pt x="1457575" y="2386013"/>
                    <a:pt x="1475619" y="2370274"/>
                    <a:pt x="1495675" y="2357438"/>
                  </a:cubicBezTo>
                  <a:cubicBezTo>
                    <a:pt x="1515417" y="2344803"/>
                    <a:pt x="1537284" y="2335813"/>
                    <a:pt x="1557587" y="2324100"/>
                  </a:cubicBezTo>
                  <a:cubicBezTo>
                    <a:pt x="1578577" y="2311991"/>
                    <a:pt x="1598357" y="2297840"/>
                    <a:pt x="1619500" y="2286000"/>
                  </a:cubicBezTo>
                  <a:cubicBezTo>
                    <a:pt x="1638083" y="2275593"/>
                    <a:pt x="1658792" y="2269032"/>
                    <a:pt x="1676650" y="2257425"/>
                  </a:cubicBezTo>
                  <a:cubicBezTo>
                    <a:pt x="1708485" y="2236733"/>
                    <a:pt x="1712605" y="2222693"/>
                    <a:pt x="1738562" y="2200275"/>
                  </a:cubicBezTo>
                  <a:cubicBezTo>
                    <a:pt x="1765021" y="2177424"/>
                    <a:pt x="1792510" y="2155791"/>
                    <a:pt x="1819525" y="2133600"/>
                  </a:cubicBezTo>
                  <a:cubicBezTo>
                    <a:pt x="1836960" y="2119279"/>
                    <a:pt x="1857818" y="2108356"/>
                    <a:pt x="1871912" y="2090738"/>
                  </a:cubicBezTo>
                  <a:cubicBezTo>
                    <a:pt x="1878262" y="2082800"/>
                    <a:pt x="1884863" y="2075057"/>
                    <a:pt x="1890962" y="2066925"/>
                  </a:cubicBezTo>
                  <a:cubicBezTo>
                    <a:pt x="1899156" y="2056000"/>
                    <a:pt x="1904670" y="2042774"/>
                    <a:pt x="1914775" y="2033588"/>
                  </a:cubicBezTo>
                  <a:cubicBezTo>
                    <a:pt x="1922655" y="2026425"/>
                    <a:pt x="1934489" y="2025207"/>
                    <a:pt x="1943350" y="2019300"/>
                  </a:cubicBezTo>
                  <a:cubicBezTo>
                    <a:pt x="1971240" y="2000706"/>
                    <a:pt x="1984137" y="1980040"/>
                    <a:pt x="2010025" y="1957388"/>
                  </a:cubicBezTo>
                  <a:cubicBezTo>
                    <a:pt x="2021972" y="1946934"/>
                    <a:pt x="2035871" y="1938905"/>
                    <a:pt x="2048125" y="1928813"/>
                  </a:cubicBezTo>
                  <a:cubicBezTo>
                    <a:pt x="2081449" y="1901369"/>
                    <a:pt x="2091286" y="1890414"/>
                    <a:pt x="2119562" y="1862138"/>
                  </a:cubicBezTo>
                  <a:cubicBezTo>
                    <a:pt x="2125912" y="1847850"/>
                    <a:pt x="2129939" y="1832284"/>
                    <a:pt x="2138612" y="1819275"/>
                  </a:cubicBezTo>
                  <a:cubicBezTo>
                    <a:pt x="2146084" y="1808067"/>
                    <a:pt x="2158085" y="1800630"/>
                    <a:pt x="2167187" y="1790700"/>
                  </a:cubicBezTo>
                  <a:cubicBezTo>
                    <a:pt x="2175565" y="1781560"/>
                    <a:pt x="2181860" y="1770503"/>
                    <a:pt x="2191000" y="1762125"/>
                  </a:cubicBezTo>
                  <a:cubicBezTo>
                    <a:pt x="2205916" y="1748452"/>
                    <a:pt x="2271274" y="1708117"/>
                    <a:pt x="2281487" y="1704975"/>
                  </a:cubicBezTo>
                  <a:cubicBezTo>
                    <a:pt x="2296013" y="1700506"/>
                    <a:pt x="2361092" y="1681842"/>
                    <a:pt x="2381500" y="1671638"/>
                  </a:cubicBezTo>
                  <a:cubicBezTo>
                    <a:pt x="2394895" y="1664940"/>
                    <a:pt x="2405934" y="1653951"/>
                    <a:pt x="2419600" y="1647825"/>
                  </a:cubicBezTo>
                  <a:cubicBezTo>
                    <a:pt x="2452153" y="1633232"/>
                    <a:pt x="2486408" y="1622769"/>
                    <a:pt x="2519612" y="1609725"/>
                  </a:cubicBezTo>
                  <a:cubicBezTo>
                    <a:pt x="2564062" y="1592263"/>
                    <a:pt x="2607317" y="1571383"/>
                    <a:pt x="2652962" y="1557338"/>
                  </a:cubicBezTo>
                  <a:cubicBezTo>
                    <a:pt x="2673600" y="1550988"/>
                    <a:pt x="2694113" y="1544220"/>
                    <a:pt x="2714875" y="1538288"/>
                  </a:cubicBezTo>
                  <a:cubicBezTo>
                    <a:pt x="2727462" y="1534692"/>
                    <a:pt x="2740463" y="1532613"/>
                    <a:pt x="2752975" y="1528763"/>
                  </a:cubicBezTo>
                  <a:cubicBezTo>
                    <a:pt x="2761146" y="1526249"/>
                    <a:pt x="2768365" y="1520703"/>
                    <a:pt x="2776787" y="1519238"/>
                  </a:cubicBezTo>
                  <a:cubicBezTo>
                    <a:pt x="2805113" y="1514312"/>
                    <a:pt x="2833937" y="1512888"/>
                    <a:pt x="2862512" y="1509713"/>
                  </a:cubicBezTo>
                  <a:cubicBezTo>
                    <a:pt x="2932938" y="1478413"/>
                    <a:pt x="2876822" y="1499605"/>
                    <a:pt x="2953000" y="1481138"/>
                  </a:cubicBezTo>
                  <a:cubicBezTo>
                    <a:pt x="2989672" y="1472248"/>
                    <a:pt x="3025535" y="1459963"/>
                    <a:pt x="3062537" y="1452563"/>
                  </a:cubicBezTo>
                  <a:cubicBezTo>
                    <a:pt x="3122712" y="1440528"/>
                    <a:pt x="3094098" y="1445046"/>
                    <a:pt x="3148262" y="1438275"/>
                  </a:cubicBezTo>
                  <a:cubicBezTo>
                    <a:pt x="3157787" y="1433513"/>
                    <a:pt x="3166808" y="1427570"/>
                    <a:pt x="3176837" y="1423988"/>
                  </a:cubicBezTo>
                  <a:cubicBezTo>
                    <a:pt x="3197603" y="1416572"/>
                    <a:pt x="3221721" y="1413332"/>
                    <a:pt x="3243512" y="1409700"/>
                  </a:cubicBezTo>
                  <a:cubicBezTo>
                    <a:pt x="3259387" y="1403350"/>
                    <a:pt x="3275739" y="1398083"/>
                    <a:pt x="3291137" y="1390650"/>
                  </a:cubicBezTo>
                  <a:cubicBezTo>
                    <a:pt x="3348983" y="1362725"/>
                    <a:pt x="3396379" y="1336648"/>
                    <a:pt x="3448300" y="1300163"/>
                  </a:cubicBezTo>
                  <a:cubicBezTo>
                    <a:pt x="3466949" y="1287058"/>
                    <a:pt x="3561565" y="1224584"/>
                    <a:pt x="3591175" y="1185863"/>
                  </a:cubicBezTo>
                  <a:cubicBezTo>
                    <a:pt x="3602421" y="1171157"/>
                    <a:pt x="3609693" y="1153781"/>
                    <a:pt x="3619750" y="1138238"/>
                  </a:cubicBezTo>
                  <a:cubicBezTo>
                    <a:pt x="3627169" y="1126773"/>
                    <a:pt x="3635987" y="1116263"/>
                    <a:pt x="3643562" y="1104900"/>
                  </a:cubicBezTo>
                  <a:cubicBezTo>
                    <a:pt x="3653301" y="1090292"/>
                    <a:pt x="3671895" y="1056572"/>
                    <a:pt x="3676900" y="1042988"/>
                  </a:cubicBezTo>
                  <a:cubicBezTo>
                    <a:pt x="3691704" y="1002806"/>
                    <a:pt x="3694176" y="971172"/>
                    <a:pt x="3700712" y="928688"/>
                  </a:cubicBezTo>
                  <a:cubicBezTo>
                    <a:pt x="3710715" y="778653"/>
                    <a:pt x="3702662" y="914785"/>
                    <a:pt x="3710237" y="657225"/>
                  </a:cubicBezTo>
                  <a:cubicBezTo>
                    <a:pt x="3711451" y="615937"/>
                    <a:pt x="3713412" y="574675"/>
                    <a:pt x="3715000" y="533400"/>
                  </a:cubicBezTo>
                  <a:cubicBezTo>
                    <a:pt x="3707773" y="461140"/>
                    <a:pt x="3716786" y="510183"/>
                    <a:pt x="3695950" y="447675"/>
                  </a:cubicBezTo>
                  <a:cubicBezTo>
                    <a:pt x="3692295" y="436711"/>
                    <a:pt x="3691346" y="424795"/>
                    <a:pt x="3686425" y="414338"/>
                  </a:cubicBezTo>
                  <a:cubicBezTo>
                    <a:pt x="3651686" y="340518"/>
                    <a:pt x="3671690" y="388775"/>
                    <a:pt x="3638800" y="347663"/>
                  </a:cubicBezTo>
                  <a:cubicBezTo>
                    <a:pt x="3631649" y="338724"/>
                    <a:pt x="3627027" y="327925"/>
                    <a:pt x="3619750" y="319088"/>
                  </a:cubicBezTo>
                  <a:cubicBezTo>
                    <a:pt x="3604747" y="300870"/>
                    <a:pt x="3587369" y="284716"/>
                    <a:pt x="3572125" y="266700"/>
                  </a:cubicBezTo>
                  <a:cubicBezTo>
                    <a:pt x="3552427" y="243421"/>
                    <a:pt x="3539370" y="213560"/>
                    <a:pt x="3514975" y="195263"/>
                  </a:cubicBezTo>
                  <a:cubicBezTo>
                    <a:pt x="3508625" y="190500"/>
                    <a:pt x="3501538" y="186588"/>
                    <a:pt x="3495925" y="180975"/>
                  </a:cubicBezTo>
                  <a:cubicBezTo>
                    <a:pt x="3488737" y="173787"/>
                    <a:pt x="3483628" y="164760"/>
                    <a:pt x="3476875" y="157163"/>
                  </a:cubicBezTo>
                  <a:cubicBezTo>
                    <a:pt x="3470909" y="150451"/>
                    <a:pt x="3463669" y="144931"/>
                    <a:pt x="3457825" y="138113"/>
                  </a:cubicBezTo>
                  <a:cubicBezTo>
                    <a:pt x="3454100" y="133767"/>
                    <a:pt x="3452608" y="127594"/>
                    <a:pt x="3448300" y="123825"/>
                  </a:cubicBezTo>
                  <a:cubicBezTo>
                    <a:pt x="3439685" y="116287"/>
                    <a:pt x="3428983" y="111508"/>
                    <a:pt x="3419725" y="104775"/>
                  </a:cubicBezTo>
                  <a:cubicBezTo>
                    <a:pt x="3402501" y="92249"/>
                    <a:pt x="3392046" y="79749"/>
                    <a:pt x="3372100" y="71438"/>
                  </a:cubicBezTo>
                  <a:cubicBezTo>
                    <a:pt x="3361432" y="66993"/>
                    <a:pt x="3349493" y="66205"/>
                    <a:pt x="3338762" y="61913"/>
                  </a:cubicBezTo>
                  <a:cubicBezTo>
                    <a:pt x="3306292" y="48925"/>
                    <a:pt x="3278758" y="26099"/>
                    <a:pt x="3243512" y="19050"/>
                  </a:cubicBezTo>
                  <a:cubicBezTo>
                    <a:pt x="3227637" y="15875"/>
                    <a:pt x="3211878" y="12050"/>
                    <a:pt x="3195887" y="9525"/>
                  </a:cubicBezTo>
                  <a:cubicBezTo>
                    <a:pt x="3172852" y="5888"/>
                    <a:pt x="3115719" y="1654"/>
                    <a:pt x="3095875" y="0"/>
                  </a:cubicBezTo>
                  <a:cubicBezTo>
                    <a:pt x="3045543" y="3247"/>
                    <a:pt x="2960715" y="-3857"/>
                    <a:pt x="2905375" y="23813"/>
                  </a:cubicBezTo>
                  <a:cubicBezTo>
                    <a:pt x="2893160" y="29920"/>
                    <a:pt x="2883150" y="39688"/>
                    <a:pt x="2872037" y="47625"/>
                  </a:cubicBezTo>
                  <a:cubicBezTo>
                    <a:pt x="2870450" y="53975"/>
                    <a:pt x="2868695" y="60285"/>
                    <a:pt x="2867275" y="66675"/>
                  </a:cubicBezTo>
                  <a:close/>
                </a:path>
              </a:pathLst>
            </a:custGeom>
            <a:noFill/>
            <a:ln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TextBox 57">
              <a:extLst>
                <a:ext uri="{FF2B5EF4-FFF2-40B4-BE49-F238E27FC236}">
                  <a16:creationId xmlns:a16="http://schemas.microsoft.com/office/drawing/2014/main" id="{17FECB4E-BB20-40FB-A919-324026D0DD6C}"/>
                </a:ext>
              </a:extLst>
            </p:cNvPr>
            <p:cNvSpPr txBox="1"/>
            <p:nvPr/>
          </p:nvSpPr>
          <p:spPr>
            <a:xfrm rot="20108070">
              <a:off x="3682763" y="3937226"/>
              <a:ext cx="2426924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419E9A3F-7AD7-4095-B399-BCBC6D3119FC}"/>
                </a:ext>
              </a:extLst>
            </p:cNvPr>
            <p:cNvSpPr/>
            <p:nvPr/>
          </p:nvSpPr>
          <p:spPr>
            <a:xfrm>
              <a:off x="4792882" y="3009900"/>
              <a:ext cx="1214218" cy="647700"/>
            </a:xfrm>
            <a:custGeom>
              <a:avLst/>
              <a:gdLst>
                <a:gd name="connsiteX0" fmla="*/ 369668 w 1214218"/>
                <a:gd name="connsiteY0" fmla="*/ 31750 h 647700"/>
                <a:gd name="connsiteX1" fmla="*/ 337918 w 1214218"/>
                <a:gd name="connsiteY1" fmla="*/ 44450 h 647700"/>
                <a:gd name="connsiteX2" fmla="*/ 312518 w 1214218"/>
                <a:gd name="connsiteY2" fmla="*/ 50800 h 647700"/>
                <a:gd name="connsiteX3" fmla="*/ 287118 w 1214218"/>
                <a:gd name="connsiteY3" fmla="*/ 69850 h 647700"/>
                <a:gd name="connsiteX4" fmla="*/ 261718 w 1214218"/>
                <a:gd name="connsiteY4" fmla="*/ 76200 h 647700"/>
                <a:gd name="connsiteX5" fmla="*/ 236318 w 1214218"/>
                <a:gd name="connsiteY5" fmla="*/ 88900 h 647700"/>
                <a:gd name="connsiteX6" fmla="*/ 198218 w 1214218"/>
                <a:gd name="connsiteY6" fmla="*/ 101600 h 647700"/>
                <a:gd name="connsiteX7" fmla="*/ 179168 w 1214218"/>
                <a:gd name="connsiteY7" fmla="*/ 114300 h 647700"/>
                <a:gd name="connsiteX8" fmla="*/ 153768 w 1214218"/>
                <a:gd name="connsiteY8" fmla="*/ 127000 h 647700"/>
                <a:gd name="connsiteX9" fmla="*/ 109318 w 1214218"/>
                <a:gd name="connsiteY9" fmla="*/ 152400 h 647700"/>
                <a:gd name="connsiteX10" fmla="*/ 26768 w 1214218"/>
                <a:gd name="connsiteY10" fmla="*/ 279400 h 647700"/>
                <a:gd name="connsiteX11" fmla="*/ 7718 w 1214218"/>
                <a:gd name="connsiteY11" fmla="*/ 361950 h 647700"/>
                <a:gd name="connsiteX12" fmla="*/ 7718 w 1214218"/>
                <a:gd name="connsiteY12" fmla="*/ 546100 h 647700"/>
                <a:gd name="connsiteX13" fmla="*/ 26768 w 1214218"/>
                <a:gd name="connsiteY13" fmla="*/ 558800 h 647700"/>
                <a:gd name="connsiteX14" fmla="*/ 141068 w 1214218"/>
                <a:gd name="connsiteY14" fmla="*/ 615950 h 647700"/>
                <a:gd name="connsiteX15" fmla="*/ 274418 w 1214218"/>
                <a:gd name="connsiteY15" fmla="*/ 647700 h 647700"/>
                <a:gd name="connsiteX16" fmla="*/ 630018 w 1214218"/>
                <a:gd name="connsiteY16" fmla="*/ 635000 h 647700"/>
                <a:gd name="connsiteX17" fmla="*/ 674468 w 1214218"/>
                <a:gd name="connsiteY17" fmla="*/ 622300 h 647700"/>
                <a:gd name="connsiteX18" fmla="*/ 725268 w 1214218"/>
                <a:gd name="connsiteY18" fmla="*/ 609600 h 647700"/>
                <a:gd name="connsiteX19" fmla="*/ 928468 w 1214218"/>
                <a:gd name="connsiteY19" fmla="*/ 609600 h 647700"/>
                <a:gd name="connsiteX20" fmla="*/ 966568 w 1214218"/>
                <a:gd name="connsiteY20" fmla="*/ 596900 h 647700"/>
                <a:gd name="connsiteX21" fmla="*/ 1004668 w 1214218"/>
                <a:gd name="connsiteY21" fmla="*/ 590550 h 647700"/>
                <a:gd name="connsiteX22" fmla="*/ 1068168 w 1214218"/>
                <a:gd name="connsiteY22" fmla="*/ 565150 h 647700"/>
                <a:gd name="connsiteX23" fmla="*/ 1176118 w 1214218"/>
                <a:gd name="connsiteY23" fmla="*/ 450850 h 647700"/>
                <a:gd name="connsiteX24" fmla="*/ 1195168 w 1214218"/>
                <a:gd name="connsiteY24" fmla="*/ 400050 h 647700"/>
                <a:gd name="connsiteX25" fmla="*/ 1207868 w 1214218"/>
                <a:gd name="connsiteY25" fmla="*/ 355600 h 647700"/>
                <a:gd name="connsiteX26" fmla="*/ 1214218 w 1214218"/>
                <a:gd name="connsiteY26" fmla="*/ 336550 h 647700"/>
                <a:gd name="connsiteX27" fmla="*/ 1188818 w 1214218"/>
                <a:gd name="connsiteY27" fmla="*/ 241300 h 647700"/>
                <a:gd name="connsiteX28" fmla="*/ 1118968 w 1214218"/>
                <a:gd name="connsiteY28" fmla="*/ 171450 h 647700"/>
                <a:gd name="connsiteX29" fmla="*/ 1080868 w 1214218"/>
                <a:gd name="connsiteY29" fmla="*/ 146050 h 647700"/>
                <a:gd name="connsiteX30" fmla="*/ 1004668 w 1214218"/>
                <a:gd name="connsiteY30" fmla="*/ 101600 h 647700"/>
                <a:gd name="connsiteX31" fmla="*/ 947518 w 1214218"/>
                <a:gd name="connsiteY31" fmla="*/ 82550 h 647700"/>
                <a:gd name="connsiteX32" fmla="*/ 864968 w 1214218"/>
                <a:gd name="connsiteY32" fmla="*/ 63500 h 647700"/>
                <a:gd name="connsiteX33" fmla="*/ 845918 w 1214218"/>
                <a:gd name="connsiteY33" fmla="*/ 57150 h 647700"/>
                <a:gd name="connsiteX34" fmla="*/ 814168 w 1214218"/>
                <a:gd name="connsiteY34" fmla="*/ 50800 h 647700"/>
                <a:gd name="connsiteX35" fmla="*/ 725268 w 1214218"/>
                <a:gd name="connsiteY35" fmla="*/ 25400 h 647700"/>
                <a:gd name="connsiteX36" fmla="*/ 693518 w 1214218"/>
                <a:gd name="connsiteY36" fmla="*/ 19050 h 647700"/>
                <a:gd name="connsiteX37" fmla="*/ 642718 w 1214218"/>
                <a:gd name="connsiteY37" fmla="*/ 6350 h 647700"/>
                <a:gd name="connsiteX38" fmla="*/ 579218 w 1214218"/>
                <a:gd name="connsiteY38" fmla="*/ 0 h 647700"/>
                <a:gd name="connsiteX39" fmla="*/ 369668 w 1214218"/>
                <a:gd name="connsiteY39" fmla="*/ 31750 h 647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214218" h="647700">
                  <a:moveTo>
                    <a:pt x="369668" y="31750"/>
                  </a:moveTo>
                  <a:cubicBezTo>
                    <a:pt x="329451" y="39158"/>
                    <a:pt x="348732" y="40845"/>
                    <a:pt x="337918" y="44450"/>
                  </a:cubicBezTo>
                  <a:cubicBezTo>
                    <a:pt x="329639" y="47210"/>
                    <a:pt x="320324" y="46897"/>
                    <a:pt x="312518" y="50800"/>
                  </a:cubicBezTo>
                  <a:cubicBezTo>
                    <a:pt x="303052" y="55533"/>
                    <a:pt x="296584" y="65117"/>
                    <a:pt x="287118" y="69850"/>
                  </a:cubicBezTo>
                  <a:cubicBezTo>
                    <a:pt x="279312" y="73753"/>
                    <a:pt x="269890" y="73136"/>
                    <a:pt x="261718" y="76200"/>
                  </a:cubicBezTo>
                  <a:cubicBezTo>
                    <a:pt x="252855" y="79524"/>
                    <a:pt x="245107" y="85384"/>
                    <a:pt x="236318" y="88900"/>
                  </a:cubicBezTo>
                  <a:cubicBezTo>
                    <a:pt x="223889" y="93872"/>
                    <a:pt x="210451" y="96163"/>
                    <a:pt x="198218" y="101600"/>
                  </a:cubicBezTo>
                  <a:cubicBezTo>
                    <a:pt x="191244" y="104700"/>
                    <a:pt x="185794" y="110514"/>
                    <a:pt x="179168" y="114300"/>
                  </a:cubicBezTo>
                  <a:cubicBezTo>
                    <a:pt x="170949" y="118996"/>
                    <a:pt x="162078" y="122467"/>
                    <a:pt x="153768" y="127000"/>
                  </a:cubicBezTo>
                  <a:cubicBezTo>
                    <a:pt x="138787" y="135172"/>
                    <a:pt x="124135" y="143933"/>
                    <a:pt x="109318" y="152400"/>
                  </a:cubicBezTo>
                  <a:cubicBezTo>
                    <a:pt x="42454" y="248981"/>
                    <a:pt x="68772" y="205892"/>
                    <a:pt x="26768" y="279400"/>
                  </a:cubicBezTo>
                  <a:cubicBezTo>
                    <a:pt x="11450" y="340671"/>
                    <a:pt x="17491" y="313084"/>
                    <a:pt x="7718" y="361950"/>
                  </a:cubicBezTo>
                  <a:cubicBezTo>
                    <a:pt x="1720" y="427929"/>
                    <a:pt x="-6142" y="476800"/>
                    <a:pt x="7718" y="546100"/>
                  </a:cubicBezTo>
                  <a:cubicBezTo>
                    <a:pt x="9215" y="553584"/>
                    <a:pt x="20224" y="554873"/>
                    <a:pt x="26768" y="558800"/>
                  </a:cubicBezTo>
                  <a:cubicBezTo>
                    <a:pt x="58651" y="577930"/>
                    <a:pt x="107797" y="605553"/>
                    <a:pt x="141068" y="615950"/>
                  </a:cubicBezTo>
                  <a:cubicBezTo>
                    <a:pt x="184681" y="629579"/>
                    <a:pt x="274418" y="647700"/>
                    <a:pt x="274418" y="647700"/>
                  </a:cubicBezTo>
                  <a:cubicBezTo>
                    <a:pt x="392951" y="643467"/>
                    <a:pt x="511647" y="642516"/>
                    <a:pt x="630018" y="635000"/>
                  </a:cubicBezTo>
                  <a:cubicBezTo>
                    <a:pt x="645397" y="634024"/>
                    <a:pt x="659579" y="626270"/>
                    <a:pt x="674468" y="622300"/>
                  </a:cubicBezTo>
                  <a:cubicBezTo>
                    <a:pt x="691333" y="617803"/>
                    <a:pt x="708335" y="613833"/>
                    <a:pt x="725268" y="609600"/>
                  </a:cubicBezTo>
                  <a:cubicBezTo>
                    <a:pt x="801969" y="613435"/>
                    <a:pt x="855582" y="621748"/>
                    <a:pt x="928468" y="609600"/>
                  </a:cubicBezTo>
                  <a:cubicBezTo>
                    <a:pt x="941673" y="607399"/>
                    <a:pt x="953581" y="600147"/>
                    <a:pt x="966568" y="596900"/>
                  </a:cubicBezTo>
                  <a:cubicBezTo>
                    <a:pt x="979059" y="593777"/>
                    <a:pt x="991968" y="592667"/>
                    <a:pt x="1004668" y="590550"/>
                  </a:cubicBezTo>
                  <a:cubicBezTo>
                    <a:pt x="1025835" y="582083"/>
                    <a:pt x="1052048" y="581270"/>
                    <a:pt x="1068168" y="565150"/>
                  </a:cubicBezTo>
                  <a:cubicBezTo>
                    <a:pt x="1151817" y="481501"/>
                    <a:pt x="1116589" y="520301"/>
                    <a:pt x="1176118" y="450850"/>
                  </a:cubicBezTo>
                  <a:cubicBezTo>
                    <a:pt x="1182468" y="433917"/>
                    <a:pt x="1189449" y="417207"/>
                    <a:pt x="1195168" y="400050"/>
                  </a:cubicBezTo>
                  <a:cubicBezTo>
                    <a:pt x="1200041" y="385431"/>
                    <a:pt x="1203440" y="370360"/>
                    <a:pt x="1207868" y="355600"/>
                  </a:cubicBezTo>
                  <a:cubicBezTo>
                    <a:pt x="1209791" y="349189"/>
                    <a:pt x="1212101" y="342900"/>
                    <a:pt x="1214218" y="336550"/>
                  </a:cubicBezTo>
                  <a:cubicBezTo>
                    <a:pt x="1212974" y="331572"/>
                    <a:pt x="1192900" y="248881"/>
                    <a:pt x="1188818" y="241300"/>
                  </a:cubicBezTo>
                  <a:cubicBezTo>
                    <a:pt x="1169062" y="204611"/>
                    <a:pt x="1147190" y="199672"/>
                    <a:pt x="1118968" y="171450"/>
                  </a:cubicBezTo>
                  <a:cubicBezTo>
                    <a:pt x="1089733" y="142215"/>
                    <a:pt x="1127044" y="157594"/>
                    <a:pt x="1080868" y="146050"/>
                  </a:cubicBezTo>
                  <a:cubicBezTo>
                    <a:pt x="1055468" y="131233"/>
                    <a:pt x="1032565" y="110899"/>
                    <a:pt x="1004668" y="101600"/>
                  </a:cubicBezTo>
                  <a:cubicBezTo>
                    <a:pt x="985618" y="95250"/>
                    <a:pt x="966783" y="88216"/>
                    <a:pt x="947518" y="82550"/>
                  </a:cubicBezTo>
                  <a:cubicBezTo>
                    <a:pt x="857955" y="56208"/>
                    <a:pt x="931328" y="80090"/>
                    <a:pt x="864968" y="63500"/>
                  </a:cubicBezTo>
                  <a:cubicBezTo>
                    <a:pt x="858474" y="61877"/>
                    <a:pt x="852412" y="58773"/>
                    <a:pt x="845918" y="57150"/>
                  </a:cubicBezTo>
                  <a:cubicBezTo>
                    <a:pt x="835447" y="54532"/>
                    <a:pt x="824606" y="53547"/>
                    <a:pt x="814168" y="50800"/>
                  </a:cubicBezTo>
                  <a:cubicBezTo>
                    <a:pt x="784364" y="42957"/>
                    <a:pt x="755489" y="31444"/>
                    <a:pt x="725268" y="25400"/>
                  </a:cubicBezTo>
                  <a:cubicBezTo>
                    <a:pt x="714685" y="23283"/>
                    <a:pt x="704035" y="21477"/>
                    <a:pt x="693518" y="19050"/>
                  </a:cubicBezTo>
                  <a:cubicBezTo>
                    <a:pt x="676511" y="15125"/>
                    <a:pt x="659935" y="9219"/>
                    <a:pt x="642718" y="6350"/>
                  </a:cubicBezTo>
                  <a:cubicBezTo>
                    <a:pt x="621735" y="2853"/>
                    <a:pt x="600385" y="2117"/>
                    <a:pt x="579218" y="0"/>
                  </a:cubicBezTo>
                  <a:cubicBezTo>
                    <a:pt x="415739" y="6539"/>
                    <a:pt x="409885" y="24342"/>
                    <a:pt x="369668" y="31750"/>
                  </a:cubicBezTo>
                  <a:close/>
                </a:path>
              </a:pathLst>
            </a:cu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5F3AAA44-9B01-4604-827D-1CE80E7FBEDA}"/>
                </a:ext>
              </a:extLst>
            </p:cNvPr>
            <p:cNvSpPr/>
            <p:nvPr/>
          </p:nvSpPr>
          <p:spPr>
            <a:xfrm>
              <a:off x="5556250" y="2298408"/>
              <a:ext cx="1987566" cy="2648242"/>
            </a:xfrm>
            <a:custGeom>
              <a:avLst/>
              <a:gdLst>
                <a:gd name="connsiteX0" fmla="*/ 628650 w 1987566"/>
                <a:gd name="connsiteY0" fmla="*/ 419392 h 2648242"/>
                <a:gd name="connsiteX1" fmla="*/ 869950 w 1987566"/>
                <a:gd name="connsiteY1" fmla="*/ 552742 h 2648242"/>
                <a:gd name="connsiteX2" fmla="*/ 971550 w 1987566"/>
                <a:gd name="connsiteY2" fmla="*/ 660692 h 2648242"/>
                <a:gd name="connsiteX3" fmla="*/ 1009650 w 1987566"/>
                <a:gd name="connsiteY3" fmla="*/ 736892 h 2648242"/>
                <a:gd name="connsiteX4" fmla="*/ 1022350 w 1987566"/>
                <a:gd name="connsiteY4" fmla="*/ 794042 h 2648242"/>
                <a:gd name="connsiteX5" fmla="*/ 1035050 w 1987566"/>
                <a:gd name="connsiteY5" fmla="*/ 844842 h 2648242"/>
                <a:gd name="connsiteX6" fmla="*/ 1047750 w 1987566"/>
                <a:gd name="connsiteY6" fmla="*/ 889292 h 2648242"/>
                <a:gd name="connsiteX7" fmla="*/ 1066800 w 1987566"/>
                <a:gd name="connsiteY7" fmla="*/ 1022642 h 2648242"/>
                <a:gd name="connsiteX8" fmla="*/ 1073150 w 1987566"/>
                <a:gd name="connsiteY8" fmla="*/ 1060742 h 2648242"/>
                <a:gd name="connsiteX9" fmla="*/ 1079500 w 1987566"/>
                <a:gd name="connsiteY9" fmla="*/ 1124242 h 2648242"/>
                <a:gd name="connsiteX10" fmla="*/ 1085850 w 1987566"/>
                <a:gd name="connsiteY10" fmla="*/ 1175042 h 2648242"/>
                <a:gd name="connsiteX11" fmla="*/ 1073150 w 1987566"/>
                <a:gd name="connsiteY11" fmla="*/ 1282992 h 2648242"/>
                <a:gd name="connsiteX12" fmla="*/ 984250 w 1987566"/>
                <a:gd name="connsiteY12" fmla="*/ 1429042 h 2648242"/>
                <a:gd name="connsiteX13" fmla="*/ 971550 w 1987566"/>
                <a:gd name="connsiteY13" fmla="*/ 1460792 h 2648242"/>
                <a:gd name="connsiteX14" fmla="*/ 844550 w 1987566"/>
                <a:gd name="connsiteY14" fmla="*/ 1568742 h 2648242"/>
                <a:gd name="connsiteX15" fmla="*/ 711200 w 1987566"/>
                <a:gd name="connsiteY15" fmla="*/ 1632242 h 2648242"/>
                <a:gd name="connsiteX16" fmla="*/ 552450 w 1987566"/>
                <a:gd name="connsiteY16" fmla="*/ 1695742 h 2648242"/>
                <a:gd name="connsiteX17" fmla="*/ 501650 w 1987566"/>
                <a:gd name="connsiteY17" fmla="*/ 1721142 h 2648242"/>
                <a:gd name="connsiteX18" fmla="*/ 444500 w 1987566"/>
                <a:gd name="connsiteY18" fmla="*/ 1752892 h 2648242"/>
                <a:gd name="connsiteX19" fmla="*/ 381000 w 1987566"/>
                <a:gd name="connsiteY19" fmla="*/ 1778292 h 2648242"/>
                <a:gd name="connsiteX20" fmla="*/ 304800 w 1987566"/>
                <a:gd name="connsiteY20" fmla="*/ 1829092 h 2648242"/>
                <a:gd name="connsiteX21" fmla="*/ 273050 w 1987566"/>
                <a:gd name="connsiteY21" fmla="*/ 1848142 h 2648242"/>
                <a:gd name="connsiteX22" fmla="*/ 190500 w 1987566"/>
                <a:gd name="connsiteY22" fmla="*/ 1879892 h 2648242"/>
                <a:gd name="connsiteX23" fmla="*/ 165100 w 1987566"/>
                <a:gd name="connsiteY23" fmla="*/ 1898942 h 2648242"/>
                <a:gd name="connsiteX24" fmla="*/ 133350 w 1987566"/>
                <a:gd name="connsiteY24" fmla="*/ 1911642 h 2648242"/>
                <a:gd name="connsiteX25" fmla="*/ 76200 w 1987566"/>
                <a:gd name="connsiteY25" fmla="*/ 1968792 h 2648242"/>
                <a:gd name="connsiteX26" fmla="*/ 57150 w 1987566"/>
                <a:gd name="connsiteY26" fmla="*/ 1987842 h 2648242"/>
                <a:gd name="connsiteX27" fmla="*/ 12700 w 1987566"/>
                <a:gd name="connsiteY27" fmla="*/ 2064042 h 2648242"/>
                <a:gd name="connsiteX28" fmla="*/ 0 w 1987566"/>
                <a:gd name="connsiteY28" fmla="*/ 2102142 h 2648242"/>
                <a:gd name="connsiteX29" fmla="*/ 31750 w 1987566"/>
                <a:gd name="connsiteY29" fmla="*/ 2330742 h 2648242"/>
                <a:gd name="connsiteX30" fmla="*/ 69850 w 1987566"/>
                <a:gd name="connsiteY30" fmla="*/ 2400592 h 2648242"/>
                <a:gd name="connsiteX31" fmla="*/ 88900 w 1987566"/>
                <a:gd name="connsiteY31" fmla="*/ 2438692 h 2648242"/>
                <a:gd name="connsiteX32" fmla="*/ 127000 w 1987566"/>
                <a:gd name="connsiteY32" fmla="*/ 2470442 h 2648242"/>
                <a:gd name="connsiteX33" fmla="*/ 165100 w 1987566"/>
                <a:gd name="connsiteY33" fmla="*/ 2514892 h 2648242"/>
                <a:gd name="connsiteX34" fmla="*/ 330200 w 1987566"/>
                <a:gd name="connsiteY34" fmla="*/ 2610142 h 2648242"/>
                <a:gd name="connsiteX35" fmla="*/ 431800 w 1987566"/>
                <a:gd name="connsiteY35" fmla="*/ 2641892 h 2648242"/>
                <a:gd name="connsiteX36" fmla="*/ 488950 w 1987566"/>
                <a:gd name="connsiteY36" fmla="*/ 2648242 h 2648242"/>
                <a:gd name="connsiteX37" fmla="*/ 698500 w 1987566"/>
                <a:gd name="connsiteY37" fmla="*/ 2641892 h 2648242"/>
                <a:gd name="connsiteX38" fmla="*/ 958850 w 1987566"/>
                <a:gd name="connsiteY38" fmla="*/ 2591092 h 2648242"/>
                <a:gd name="connsiteX39" fmla="*/ 1041400 w 1987566"/>
                <a:gd name="connsiteY39" fmla="*/ 2565692 h 2648242"/>
                <a:gd name="connsiteX40" fmla="*/ 1085850 w 1987566"/>
                <a:gd name="connsiteY40" fmla="*/ 2540292 h 2648242"/>
                <a:gd name="connsiteX41" fmla="*/ 1206500 w 1987566"/>
                <a:gd name="connsiteY41" fmla="*/ 2432342 h 2648242"/>
                <a:gd name="connsiteX42" fmla="*/ 1250950 w 1987566"/>
                <a:gd name="connsiteY42" fmla="*/ 2381542 h 2648242"/>
                <a:gd name="connsiteX43" fmla="*/ 1289050 w 1987566"/>
                <a:gd name="connsiteY43" fmla="*/ 2356142 h 2648242"/>
                <a:gd name="connsiteX44" fmla="*/ 1339850 w 1987566"/>
                <a:gd name="connsiteY44" fmla="*/ 2305342 h 2648242"/>
                <a:gd name="connsiteX45" fmla="*/ 1403350 w 1987566"/>
                <a:gd name="connsiteY45" fmla="*/ 2260892 h 2648242"/>
                <a:gd name="connsiteX46" fmla="*/ 1422400 w 1987566"/>
                <a:gd name="connsiteY46" fmla="*/ 2235492 h 2648242"/>
                <a:gd name="connsiteX47" fmla="*/ 1498600 w 1987566"/>
                <a:gd name="connsiteY47" fmla="*/ 2171992 h 2648242"/>
                <a:gd name="connsiteX48" fmla="*/ 1562100 w 1987566"/>
                <a:gd name="connsiteY48" fmla="*/ 2102142 h 2648242"/>
                <a:gd name="connsiteX49" fmla="*/ 1581150 w 1987566"/>
                <a:gd name="connsiteY49" fmla="*/ 2089442 h 2648242"/>
                <a:gd name="connsiteX50" fmla="*/ 1612900 w 1987566"/>
                <a:gd name="connsiteY50" fmla="*/ 2064042 h 2648242"/>
                <a:gd name="connsiteX51" fmla="*/ 1651000 w 1987566"/>
                <a:gd name="connsiteY51" fmla="*/ 2044992 h 2648242"/>
                <a:gd name="connsiteX52" fmla="*/ 1676400 w 1987566"/>
                <a:gd name="connsiteY52" fmla="*/ 2025942 h 2648242"/>
                <a:gd name="connsiteX53" fmla="*/ 1695450 w 1987566"/>
                <a:gd name="connsiteY53" fmla="*/ 2013242 h 2648242"/>
                <a:gd name="connsiteX54" fmla="*/ 1714500 w 1987566"/>
                <a:gd name="connsiteY54" fmla="*/ 1981492 h 2648242"/>
                <a:gd name="connsiteX55" fmla="*/ 1746250 w 1987566"/>
                <a:gd name="connsiteY55" fmla="*/ 1943392 h 2648242"/>
                <a:gd name="connsiteX56" fmla="*/ 1765300 w 1987566"/>
                <a:gd name="connsiteY56" fmla="*/ 1898942 h 2648242"/>
                <a:gd name="connsiteX57" fmla="*/ 1778000 w 1987566"/>
                <a:gd name="connsiteY57" fmla="*/ 1879892 h 2648242"/>
                <a:gd name="connsiteX58" fmla="*/ 1797050 w 1987566"/>
                <a:gd name="connsiteY58" fmla="*/ 1848142 h 2648242"/>
                <a:gd name="connsiteX59" fmla="*/ 1816100 w 1987566"/>
                <a:gd name="connsiteY59" fmla="*/ 1810042 h 2648242"/>
                <a:gd name="connsiteX60" fmla="*/ 1841500 w 1987566"/>
                <a:gd name="connsiteY60" fmla="*/ 1765592 h 2648242"/>
                <a:gd name="connsiteX61" fmla="*/ 1866900 w 1987566"/>
                <a:gd name="connsiteY61" fmla="*/ 1714792 h 2648242"/>
                <a:gd name="connsiteX62" fmla="*/ 1892300 w 1987566"/>
                <a:gd name="connsiteY62" fmla="*/ 1683042 h 2648242"/>
                <a:gd name="connsiteX63" fmla="*/ 1911350 w 1987566"/>
                <a:gd name="connsiteY63" fmla="*/ 1625892 h 2648242"/>
                <a:gd name="connsiteX64" fmla="*/ 1955800 w 1987566"/>
                <a:gd name="connsiteY64" fmla="*/ 1479842 h 2648242"/>
                <a:gd name="connsiteX65" fmla="*/ 1962150 w 1987566"/>
                <a:gd name="connsiteY65" fmla="*/ 1435392 h 2648242"/>
                <a:gd name="connsiteX66" fmla="*/ 1974850 w 1987566"/>
                <a:gd name="connsiteY66" fmla="*/ 1333792 h 2648242"/>
                <a:gd name="connsiteX67" fmla="*/ 1981200 w 1987566"/>
                <a:gd name="connsiteY67" fmla="*/ 1162342 h 2648242"/>
                <a:gd name="connsiteX68" fmla="*/ 1987550 w 1987566"/>
                <a:gd name="connsiteY68" fmla="*/ 1098842 h 2648242"/>
                <a:gd name="connsiteX69" fmla="*/ 1974850 w 1987566"/>
                <a:gd name="connsiteY69" fmla="*/ 781342 h 2648242"/>
                <a:gd name="connsiteX70" fmla="*/ 1968500 w 1987566"/>
                <a:gd name="connsiteY70" fmla="*/ 730542 h 2648242"/>
                <a:gd name="connsiteX71" fmla="*/ 1949450 w 1987566"/>
                <a:gd name="connsiteY71" fmla="*/ 667042 h 2648242"/>
                <a:gd name="connsiteX72" fmla="*/ 1917700 w 1987566"/>
                <a:gd name="connsiteY72" fmla="*/ 578142 h 2648242"/>
                <a:gd name="connsiteX73" fmla="*/ 1905000 w 1987566"/>
                <a:gd name="connsiteY73" fmla="*/ 559092 h 2648242"/>
                <a:gd name="connsiteX74" fmla="*/ 1879600 w 1987566"/>
                <a:gd name="connsiteY74" fmla="*/ 501942 h 2648242"/>
                <a:gd name="connsiteX75" fmla="*/ 1860550 w 1987566"/>
                <a:gd name="connsiteY75" fmla="*/ 476542 h 2648242"/>
                <a:gd name="connsiteX76" fmla="*/ 1847850 w 1987566"/>
                <a:gd name="connsiteY76" fmla="*/ 451142 h 2648242"/>
                <a:gd name="connsiteX77" fmla="*/ 1765300 w 1987566"/>
                <a:gd name="connsiteY77" fmla="*/ 362242 h 2648242"/>
                <a:gd name="connsiteX78" fmla="*/ 1733550 w 1987566"/>
                <a:gd name="connsiteY78" fmla="*/ 336842 h 2648242"/>
                <a:gd name="connsiteX79" fmla="*/ 1670050 w 1987566"/>
                <a:gd name="connsiteY79" fmla="*/ 273342 h 2648242"/>
                <a:gd name="connsiteX80" fmla="*/ 1625600 w 1987566"/>
                <a:gd name="connsiteY80" fmla="*/ 247942 h 2648242"/>
                <a:gd name="connsiteX81" fmla="*/ 1600200 w 1987566"/>
                <a:gd name="connsiteY81" fmla="*/ 222542 h 2648242"/>
                <a:gd name="connsiteX82" fmla="*/ 1555750 w 1987566"/>
                <a:gd name="connsiteY82" fmla="*/ 203492 h 2648242"/>
                <a:gd name="connsiteX83" fmla="*/ 1511300 w 1987566"/>
                <a:gd name="connsiteY83" fmla="*/ 165392 h 2648242"/>
                <a:gd name="connsiteX84" fmla="*/ 1454150 w 1987566"/>
                <a:gd name="connsiteY84" fmla="*/ 139992 h 2648242"/>
                <a:gd name="connsiteX85" fmla="*/ 1397000 w 1987566"/>
                <a:gd name="connsiteY85" fmla="*/ 108242 h 2648242"/>
                <a:gd name="connsiteX86" fmla="*/ 1339850 w 1987566"/>
                <a:gd name="connsiteY86" fmla="*/ 89192 h 2648242"/>
                <a:gd name="connsiteX87" fmla="*/ 1276350 w 1987566"/>
                <a:gd name="connsiteY87" fmla="*/ 63792 h 2648242"/>
                <a:gd name="connsiteX88" fmla="*/ 1117600 w 1987566"/>
                <a:gd name="connsiteY88" fmla="*/ 38392 h 2648242"/>
                <a:gd name="connsiteX89" fmla="*/ 971550 w 1987566"/>
                <a:gd name="connsiteY89" fmla="*/ 19342 h 2648242"/>
                <a:gd name="connsiteX90" fmla="*/ 914400 w 1987566"/>
                <a:gd name="connsiteY90" fmla="*/ 6642 h 2648242"/>
                <a:gd name="connsiteX91" fmla="*/ 768350 w 1987566"/>
                <a:gd name="connsiteY91" fmla="*/ 292 h 2648242"/>
                <a:gd name="connsiteX92" fmla="*/ 673100 w 1987566"/>
                <a:gd name="connsiteY92" fmla="*/ 12992 h 2648242"/>
                <a:gd name="connsiteX93" fmla="*/ 571500 w 1987566"/>
                <a:gd name="connsiteY93" fmla="*/ 38392 h 2648242"/>
                <a:gd name="connsiteX94" fmla="*/ 514350 w 1987566"/>
                <a:gd name="connsiteY94" fmla="*/ 89192 h 2648242"/>
                <a:gd name="connsiteX95" fmla="*/ 508000 w 1987566"/>
                <a:gd name="connsiteY95" fmla="*/ 108242 h 2648242"/>
                <a:gd name="connsiteX96" fmla="*/ 527050 w 1987566"/>
                <a:gd name="connsiteY96" fmla="*/ 247942 h 2648242"/>
                <a:gd name="connsiteX97" fmla="*/ 539750 w 1987566"/>
                <a:gd name="connsiteY97" fmla="*/ 266992 h 2648242"/>
                <a:gd name="connsiteX98" fmla="*/ 546100 w 1987566"/>
                <a:gd name="connsiteY98" fmla="*/ 286042 h 2648242"/>
                <a:gd name="connsiteX99" fmla="*/ 558800 w 1987566"/>
                <a:gd name="connsiteY99" fmla="*/ 317792 h 2648242"/>
                <a:gd name="connsiteX100" fmla="*/ 584200 w 1987566"/>
                <a:gd name="connsiteY100" fmla="*/ 362242 h 2648242"/>
                <a:gd name="connsiteX101" fmla="*/ 603250 w 1987566"/>
                <a:gd name="connsiteY101" fmla="*/ 368592 h 2648242"/>
                <a:gd name="connsiteX102" fmla="*/ 628650 w 1987566"/>
                <a:gd name="connsiteY102" fmla="*/ 419392 h 2648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1987566" h="2648242">
                  <a:moveTo>
                    <a:pt x="628650" y="419392"/>
                  </a:moveTo>
                  <a:cubicBezTo>
                    <a:pt x="673100" y="450084"/>
                    <a:pt x="829505" y="505557"/>
                    <a:pt x="869950" y="552742"/>
                  </a:cubicBezTo>
                  <a:cubicBezTo>
                    <a:pt x="953038" y="649677"/>
                    <a:pt x="914926" y="618224"/>
                    <a:pt x="971550" y="660692"/>
                  </a:cubicBezTo>
                  <a:cubicBezTo>
                    <a:pt x="988546" y="689018"/>
                    <a:pt x="999254" y="703623"/>
                    <a:pt x="1009650" y="736892"/>
                  </a:cubicBezTo>
                  <a:cubicBezTo>
                    <a:pt x="1015471" y="755518"/>
                    <a:pt x="1017880" y="775046"/>
                    <a:pt x="1022350" y="794042"/>
                  </a:cubicBezTo>
                  <a:cubicBezTo>
                    <a:pt x="1026348" y="811032"/>
                    <a:pt x="1030553" y="827977"/>
                    <a:pt x="1035050" y="844842"/>
                  </a:cubicBezTo>
                  <a:cubicBezTo>
                    <a:pt x="1039020" y="859731"/>
                    <a:pt x="1044013" y="874343"/>
                    <a:pt x="1047750" y="889292"/>
                  </a:cubicBezTo>
                  <a:cubicBezTo>
                    <a:pt x="1058711" y="933137"/>
                    <a:pt x="1059346" y="977919"/>
                    <a:pt x="1066800" y="1022642"/>
                  </a:cubicBezTo>
                  <a:cubicBezTo>
                    <a:pt x="1068917" y="1035342"/>
                    <a:pt x="1071553" y="1047966"/>
                    <a:pt x="1073150" y="1060742"/>
                  </a:cubicBezTo>
                  <a:cubicBezTo>
                    <a:pt x="1075788" y="1081850"/>
                    <a:pt x="1077151" y="1103100"/>
                    <a:pt x="1079500" y="1124242"/>
                  </a:cubicBezTo>
                  <a:cubicBezTo>
                    <a:pt x="1081385" y="1141203"/>
                    <a:pt x="1083733" y="1158109"/>
                    <a:pt x="1085850" y="1175042"/>
                  </a:cubicBezTo>
                  <a:cubicBezTo>
                    <a:pt x="1081617" y="1211025"/>
                    <a:pt x="1081605" y="1247761"/>
                    <a:pt x="1073150" y="1282992"/>
                  </a:cubicBezTo>
                  <a:cubicBezTo>
                    <a:pt x="1063860" y="1321698"/>
                    <a:pt x="991384" y="1411207"/>
                    <a:pt x="984250" y="1429042"/>
                  </a:cubicBezTo>
                  <a:cubicBezTo>
                    <a:pt x="980017" y="1439625"/>
                    <a:pt x="978796" y="1451993"/>
                    <a:pt x="971550" y="1460792"/>
                  </a:cubicBezTo>
                  <a:cubicBezTo>
                    <a:pt x="931595" y="1509309"/>
                    <a:pt x="897813" y="1541192"/>
                    <a:pt x="844550" y="1568742"/>
                  </a:cubicBezTo>
                  <a:cubicBezTo>
                    <a:pt x="800821" y="1591360"/>
                    <a:pt x="757298" y="1614955"/>
                    <a:pt x="711200" y="1632242"/>
                  </a:cubicBezTo>
                  <a:cubicBezTo>
                    <a:pt x="632885" y="1661610"/>
                    <a:pt x="617982" y="1664904"/>
                    <a:pt x="552450" y="1695742"/>
                  </a:cubicBezTo>
                  <a:cubicBezTo>
                    <a:pt x="535320" y="1703803"/>
                    <a:pt x="518382" y="1712284"/>
                    <a:pt x="501650" y="1721142"/>
                  </a:cubicBezTo>
                  <a:cubicBezTo>
                    <a:pt x="482390" y="1731338"/>
                    <a:pt x="464195" y="1743563"/>
                    <a:pt x="444500" y="1752892"/>
                  </a:cubicBezTo>
                  <a:cubicBezTo>
                    <a:pt x="423897" y="1762651"/>
                    <a:pt x="401014" y="1767376"/>
                    <a:pt x="381000" y="1778292"/>
                  </a:cubicBezTo>
                  <a:cubicBezTo>
                    <a:pt x="354200" y="1792910"/>
                    <a:pt x="330430" y="1812508"/>
                    <a:pt x="304800" y="1829092"/>
                  </a:cubicBezTo>
                  <a:cubicBezTo>
                    <a:pt x="294438" y="1835797"/>
                    <a:pt x="284759" y="1844239"/>
                    <a:pt x="273050" y="1848142"/>
                  </a:cubicBezTo>
                  <a:cubicBezTo>
                    <a:pt x="245628" y="1857283"/>
                    <a:pt x="215982" y="1865993"/>
                    <a:pt x="190500" y="1879892"/>
                  </a:cubicBezTo>
                  <a:cubicBezTo>
                    <a:pt x="181209" y="1884960"/>
                    <a:pt x="174351" y="1893802"/>
                    <a:pt x="165100" y="1898942"/>
                  </a:cubicBezTo>
                  <a:cubicBezTo>
                    <a:pt x="155136" y="1904478"/>
                    <a:pt x="143124" y="1905777"/>
                    <a:pt x="133350" y="1911642"/>
                  </a:cubicBezTo>
                  <a:cubicBezTo>
                    <a:pt x="99929" y="1931695"/>
                    <a:pt x="101154" y="1940273"/>
                    <a:pt x="76200" y="1968792"/>
                  </a:cubicBezTo>
                  <a:cubicBezTo>
                    <a:pt x="70286" y="1975550"/>
                    <a:pt x="62663" y="1980753"/>
                    <a:pt x="57150" y="1987842"/>
                  </a:cubicBezTo>
                  <a:cubicBezTo>
                    <a:pt x="40258" y="2009560"/>
                    <a:pt x="23334" y="2038520"/>
                    <a:pt x="12700" y="2064042"/>
                  </a:cubicBezTo>
                  <a:cubicBezTo>
                    <a:pt x="7551" y="2076399"/>
                    <a:pt x="4233" y="2089442"/>
                    <a:pt x="0" y="2102142"/>
                  </a:cubicBezTo>
                  <a:cubicBezTo>
                    <a:pt x="10583" y="2178342"/>
                    <a:pt x="17679" y="2255108"/>
                    <a:pt x="31750" y="2330742"/>
                  </a:cubicBezTo>
                  <a:cubicBezTo>
                    <a:pt x="39857" y="2374315"/>
                    <a:pt x="51050" y="2369258"/>
                    <a:pt x="69850" y="2400592"/>
                  </a:cubicBezTo>
                  <a:cubicBezTo>
                    <a:pt x="77155" y="2412768"/>
                    <a:pt x="79909" y="2427703"/>
                    <a:pt x="88900" y="2438692"/>
                  </a:cubicBezTo>
                  <a:cubicBezTo>
                    <a:pt x="99368" y="2451487"/>
                    <a:pt x="115310" y="2458752"/>
                    <a:pt x="127000" y="2470442"/>
                  </a:cubicBezTo>
                  <a:cubicBezTo>
                    <a:pt x="140799" y="2484241"/>
                    <a:pt x="150467" y="2501981"/>
                    <a:pt x="165100" y="2514892"/>
                  </a:cubicBezTo>
                  <a:cubicBezTo>
                    <a:pt x="216522" y="2560264"/>
                    <a:pt x="265773" y="2585202"/>
                    <a:pt x="330200" y="2610142"/>
                  </a:cubicBezTo>
                  <a:cubicBezTo>
                    <a:pt x="363289" y="2622951"/>
                    <a:pt x="397298" y="2633612"/>
                    <a:pt x="431800" y="2641892"/>
                  </a:cubicBezTo>
                  <a:cubicBezTo>
                    <a:pt x="450438" y="2646365"/>
                    <a:pt x="469900" y="2646125"/>
                    <a:pt x="488950" y="2648242"/>
                  </a:cubicBezTo>
                  <a:cubicBezTo>
                    <a:pt x="558800" y="2646125"/>
                    <a:pt x="628802" y="2646961"/>
                    <a:pt x="698500" y="2641892"/>
                  </a:cubicBezTo>
                  <a:cubicBezTo>
                    <a:pt x="807910" y="2633935"/>
                    <a:pt x="856012" y="2620015"/>
                    <a:pt x="958850" y="2591092"/>
                  </a:cubicBezTo>
                  <a:cubicBezTo>
                    <a:pt x="986565" y="2583297"/>
                    <a:pt x="1014669" y="2576384"/>
                    <a:pt x="1041400" y="2565692"/>
                  </a:cubicBezTo>
                  <a:cubicBezTo>
                    <a:pt x="1057245" y="2559354"/>
                    <a:pt x="1072198" y="2550531"/>
                    <a:pt x="1085850" y="2540292"/>
                  </a:cubicBezTo>
                  <a:cubicBezTo>
                    <a:pt x="1123771" y="2511851"/>
                    <a:pt x="1171981" y="2469516"/>
                    <a:pt x="1206500" y="2432342"/>
                  </a:cubicBezTo>
                  <a:cubicBezTo>
                    <a:pt x="1221810" y="2415854"/>
                    <a:pt x="1234417" y="2396804"/>
                    <a:pt x="1250950" y="2381542"/>
                  </a:cubicBezTo>
                  <a:cubicBezTo>
                    <a:pt x="1262166" y="2371189"/>
                    <a:pt x="1277461" y="2366075"/>
                    <a:pt x="1289050" y="2356142"/>
                  </a:cubicBezTo>
                  <a:cubicBezTo>
                    <a:pt x="1307232" y="2340557"/>
                    <a:pt x="1319925" y="2318626"/>
                    <a:pt x="1339850" y="2305342"/>
                  </a:cubicBezTo>
                  <a:cubicBezTo>
                    <a:pt x="1346074" y="2301193"/>
                    <a:pt x="1393947" y="2270295"/>
                    <a:pt x="1403350" y="2260892"/>
                  </a:cubicBezTo>
                  <a:cubicBezTo>
                    <a:pt x="1410834" y="2253408"/>
                    <a:pt x="1414663" y="2242713"/>
                    <a:pt x="1422400" y="2235492"/>
                  </a:cubicBezTo>
                  <a:cubicBezTo>
                    <a:pt x="1446571" y="2212932"/>
                    <a:pt x="1477083" y="2197096"/>
                    <a:pt x="1498600" y="2171992"/>
                  </a:cubicBezTo>
                  <a:cubicBezTo>
                    <a:pt x="1515006" y="2152851"/>
                    <a:pt x="1540993" y="2120234"/>
                    <a:pt x="1562100" y="2102142"/>
                  </a:cubicBezTo>
                  <a:cubicBezTo>
                    <a:pt x="1567894" y="2097175"/>
                    <a:pt x="1575045" y="2094021"/>
                    <a:pt x="1581150" y="2089442"/>
                  </a:cubicBezTo>
                  <a:cubicBezTo>
                    <a:pt x="1591993" y="2081310"/>
                    <a:pt x="1601466" y="2071318"/>
                    <a:pt x="1612900" y="2064042"/>
                  </a:cubicBezTo>
                  <a:cubicBezTo>
                    <a:pt x="1624879" y="2056419"/>
                    <a:pt x="1638824" y="2052297"/>
                    <a:pt x="1651000" y="2044992"/>
                  </a:cubicBezTo>
                  <a:cubicBezTo>
                    <a:pt x="1660075" y="2039547"/>
                    <a:pt x="1667788" y="2032093"/>
                    <a:pt x="1676400" y="2025942"/>
                  </a:cubicBezTo>
                  <a:cubicBezTo>
                    <a:pt x="1682610" y="2021506"/>
                    <a:pt x="1689100" y="2017475"/>
                    <a:pt x="1695450" y="2013242"/>
                  </a:cubicBezTo>
                  <a:cubicBezTo>
                    <a:pt x="1701800" y="2002659"/>
                    <a:pt x="1707241" y="1991474"/>
                    <a:pt x="1714500" y="1981492"/>
                  </a:cubicBezTo>
                  <a:cubicBezTo>
                    <a:pt x="1724223" y="1968122"/>
                    <a:pt x="1737586" y="1957471"/>
                    <a:pt x="1746250" y="1943392"/>
                  </a:cubicBezTo>
                  <a:cubicBezTo>
                    <a:pt x="1754698" y="1929663"/>
                    <a:pt x="1758091" y="1913360"/>
                    <a:pt x="1765300" y="1898942"/>
                  </a:cubicBezTo>
                  <a:cubicBezTo>
                    <a:pt x="1768713" y="1892116"/>
                    <a:pt x="1773955" y="1886364"/>
                    <a:pt x="1778000" y="1879892"/>
                  </a:cubicBezTo>
                  <a:cubicBezTo>
                    <a:pt x="1784541" y="1869426"/>
                    <a:pt x="1791140" y="1858977"/>
                    <a:pt x="1797050" y="1848142"/>
                  </a:cubicBezTo>
                  <a:cubicBezTo>
                    <a:pt x="1803849" y="1835677"/>
                    <a:pt x="1809368" y="1822544"/>
                    <a:pt x="1816100" y="1810042"/>
                  </a:cubicBezTo>
                  <a:cubicBezTo>
                    <a:pt x="1824191" y="1795017"/>
                    <a:pt x="1833469" y="1780649"/>
                    <a:pt x="1841500" y="1765592"/>
                  </a:cubicBezTo>
                  <a:cubicBezTo>
                    <a:pt x="1850409" y="1748887"/>
                    <a:pt x="1856978" y="1730916"/>
                    <a:pt x="1866900" y="1714792"/>
                  </a:cubicBezTo>
                  <a:cubicBezTo>
                    <a:pt x="1874003" y="1703249"/>
                    <a:pt x="1883833" y="1693625"/>
                    <a:pt x="1892300" y="1683042"/>
                  </a:cubicBezTo>
                  <a:cubicBezTo>
                    <a:pt x="1898650" y="1663992"/>
                    <a:pt x="1904299" y="1644694"/>
                    <a:pt x="1911350" y="1625892"/>
                  </a:cubicBezTo>
                  <a:cubicBezTo>
                    <a:pt x="1937304" y="1556680"/>
                    <a:pt x="1941318" y="1581219"/>
                    <a:pt x="1955800" y="1479842"/>
                  </a:cubicBezTo>
                  <a:cubicBezTo>
                    <a:pt x="1957917" y="1465025"/>
                    <a:pt x="1960294" y="1450244"/>
                    <a:pt x="1962150" y="1435392"/>
                  </a:cubicBezTo>
                  <a:cubicBezTo>
                    <a:pt x="1978156" y="1307347"/>
                    <a:pt x="1959540" y="1440961"/>
                    <a:pt x="1974850" y="1333792"/>
                  </a:cubicBezTo>
                  <a:cubicBezTo>
                    <a:pt x="1976967" y="1276642"/>
                    <a:pt x="1978113" y="1219448"/>
                    <a:pt x="1981200" y="1162342"/>
                  </a:cubicBezTo>
                  <a:cubicBezTo>
                    <a:pt x="1982348" y="1141101"/>
                    <a:pt x="1987904" y="1120111"/>
                    <a:pt x="1987550" y="1098842"/>
                  </a:cubicBezTo>
                  <a:cubicBezTo>
                    <a:pt x="1985785" y="992939"/>
                    <a:pt x="1980321" y="887119"/>
                    <a:pt x="1974850" y="781342"/>
                  </a:cubicBezTo>
                  <a:cubicBezTo>
                    <a:pt x="1973969" y="764300"/>
                    <a:pt x="1972202" y="747201"/>
                    <a:pt x="1968500" y="730542"/>
                  </a:cubicBezTo>
                  <a:cubicBezTo>
                    <a:pt x="1963706" y="708970"/>
                    <a:pt x="1956105" y="688115"/>
                    <a:pt x="1949450" y="667042"/>
                  </a:cubicBezTo>
                  <a:cubicBezTo>
                    <a:pt x="1945251" y="653745"/>
                    <a:pt x="1927382" y="597505"/>
                    <a:pt x="1917700" y="578142"/>
                  </a:cubicBezTo>
                  <a:cubicBezTo>
                    <a:pt x="1914287" y="571316"/>
                    <a:pt x="1908413" y="565918"/>
                    <a:pt x="1905000" y="559092"/>
                  </a:cubicBezTo>
                  <a:cubicBezTo>
                    <a:pt x="1889946" y="528984"/>
                    <a:pt x="1896433" y="528875"/>
                    <a:pt x="1879600" y="501942"/>
                  </a:cubicBezTo>
                  <a:cubicBezTo>
                    <a:pt x="1873991" y="492967"/>
                    <a:pt x="1866159" y="485517"/>
                    <a:pt x="1860550" y="476542"/>
                  </a:cubicBezTo>
                  <a:cubicBezTo>
                    <a:pt x="1855533" y="468515"/>
                    <a:pt x="1853530" y="458715"/>
                    <a:pt x="1847850" y="451142"/>
                  </a:cubicBezTo>
                  <a:cubicBezTo>
                    <a:pt x="1831339" y="429128"/>
                    <a:pt x="1787568" y="382485"/>
                    <a:pt x="1765300" y="362242"/>
                  </a:cubicBezTo>
                  <a:cubicBezTo>
                    <a:pt x="1755271" y="353125"/>
                    <a:pt x="1743458" y="346090"/>
                    <a:pt x="1733550" y="336842"/>
                  </a:cubicBezTo>
                  <a:cubicBezTo>
                    <a:pt x="1711666" y="316417"/>
                    <a:pt x="1696040" y="288194"/>
                    <a:pt x="1670050" y="273342"/>
                  </a:cubicBezTo>
                  <a:cubicBezTo>
                    <a:pt x="1655233" y="264875"/>
                    <a:pt x="1639401" y="257979"/>
                    <a:pt x="1625600" y="247942"/>
                  </a:cubicBezTo>
                  <a:cubicBezTo>
                    <a:pt x="1615916" y="240899"/>
                    <a:pt x="1610302" y="228970"/>
                    <a:pt x="1600200" y="222542"/>
                  </a:cubicBezTo>
                  <a:cubicBezTo>
                    <a:pt x="1586600" y="213888"/>
                    <a:pt x="1569310" y="212209"/>
                    <a:pt x="1555750" y="203492"/>
                  </a:cubicBezTo>
                  <a:cubicBezTo>
                    <a:pt x="1539335" y="192939"/>
                    <a:pt x="1527848" y="175735"/>
                    <a:pt x="1511300" y="165392"/>
                  </a:cubicBezTo>
                  <a:cubicBezTo>
                    <a:pt x="1493622" y="154343"/>
                    <a:pt x="1472796" y="149315"/>
                    <a:pt x="1454150" y="139992"/>
                  </a:cubicBezTo>
                  <a:cubicBezTo>
                    <a:pt x="1390033" y="107934"/>
                    <a:pt x="1452038" y="132703"/>
                    <a:pt x="1397000" y="108242"/>
                  </a:cubicBezTo>
                  <a:cubicBezTo>
                    <a:pt x="1318996" y="73573"/>
                    <a:pt x="1405519" y="112645"/>
                    <a:pt x="1339850" y="89192"/>
                  </a:cubicBezTo>
                  <a:cubicBezTo>
                    <a:pt x="1318381" y="81524"/>
                    <a:pt x="1298574" y="68872"/>
                    <a:pt x="1276350" y="63792"/>
                  </a:cubicBezTo>
                  <a:cubicBezTo>
                    <a:pt x="1224108" y="51851"/>
                    <a:pt x="1170149" y="48902"/>
                    <a:pt x="1117600" y="38392"/>
                  </a:cubicBezTo>
                  <a:cubicBezTo>
                    <a:pt x="1027038" y="20280"/>
                    <a:pt x="1075622" y="27348"/>
                    <a:pt x="971550" y="19342"/>
                  </a:cubicBezTo>
                  <a:cubicBezTo>
                    <a:pt x="952500" y="15109"/>
                    <a:pt x="933830" y="8464"/>
                    <a:pt x="914400" y="6642"/>
                  </a:cubicBezTo>
                  <a:cubicBezTo>
                    <a:pt x="865883" y="2094"/>
                    <a:pt x="817062" y="-990"/>
                    <a:pt x="768350" y="292"/>
                  </a:cubicBezTo>
                  <a:cubicBezTo>
                    <a:pt x="736330" y="1135"/>
                    <a:pt x="704729" y="7931"/>
                    <a:pt x="673100" y="12992"/>
                  </a:cubicBezTo>
                  <a:cubicBezTo>
                    <a:pt x="614156" y="22423"/>
                    <a:pt x="619112" y="22521"/>
                    <a:pt x="571500" y="38392"/>
                  </a:cubicBezTo>
                  <a:cubicBezTo>
                    <a:pt x="568943" y="40523"/>
                    <a:pt x="522035" y="77665"/>
                    <a:pt x="514350" y="89192"/>
                  </a:cubicBezTo>
                  <a:cubicBezTo>
                    <a:pt x="510637" y="94761"/>
                    <a:pt x="510117" y="101892"/>
                    <a:pt x="508000" y="108242"/>
                  </a:cubicBezTo>
                  <a:cubicBezTo>
                    <a:pt x="514350" y="154809"/>
                    <a:pt x="517833" y="201857"/>
                    <a:pt x="527050" y="247942"/>
                  </a:cubicBezTo>
                  <a:cubicBezTo>
                    <a:pt x="528547" y="255426"/>
                    <a:pt x="536337" y="260166"/>
                    <a:pt x="539750" y="266992"/>
                  </a:cubicBezTo>
                  <a:cubicBezTo>
                    <a:pt x="542743" y="272979"/>
                    <a:pt x="543750" y="279775"/>
                    <a:pt x="546100" y="286042"/>
                  </a:cubicBezTo>
                  <a:cubicBezTo>
                    <a:pt x="550102" y="296715"/>
                    <a:pt x="554171" y="307376"/>
                    <a:pt x="558800" y="317792"/>
                  </a:cubicBezTo>
                  <a:cubicBezTo>
                    <a:pt x="561386" y="323611"/>
                    <a:pt x="577155" y="356606"/>
                    <a:pt x="584200" y="362242"/>
                  </a:cubicBezTo>
                  <a:cubicBezTo>
                    <a:pt x="589427" y="366423"/>
                    <a:pt x="596900" y="366475"/>
                    <a:pt x="603250" y="368592"/>
                  </a:cubicBezTo>
                  <a:cubicBezTo>
                    <a:pt x="625293" y="390635"/>
                    <a:pt x="584200" y="388700"/>
                    <a:pt x="628650" y="419392"/>
                  </a:cubicBezTo>
                  <a:close/>
                </a:path>
              </a:pathLst>
            </a:custGeom>
            <a:noFill/>
            <a:ln>
              <a:solidFill>
                <a:srgbClr val="0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ECFBD2D6-14EB-4A0C-B710-1ABF5AD22D3D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E86F80B9-77FC-409A-8B76-F546EAE1F7D2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2A668050-6676-4E1F-9BA0-9D0D3175D4EA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D31F0966-0213-49E0-91C1-4A42BB5E818D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6D90CAF6-1372-4E88-8C67-1E406E2894E6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01B5939E-E8B4-4EB8-82F0-E1D9F2D04E16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B4420791-F8AF-4CFC-9DC9-A549FF55C227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E0DB841D-E04E-46A4-80E8-E7ECD1968428}"/>
              </a:ext>
            </a:extLst>
          </p:cNvPr>
          <p:cNvSpPr txBox="1"/>
          <p:nvPr/>
        </p:nvSpPr>
        <p:spPr>
          <a:xfrm>
            <a:off x="10267739" y="1192734"/>
            <a:ext cx="53726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>
                <a:solidFill>
                  <a:srgbClr val="008000"/>
                </a:solidFill>
              </a:rPr>
              <a:t>Pax5</a:t>
            </a:r>
          </a:p>
        </p:txBody>
      </p:sp>
    </p:spTree>
    <p:extLst>
      <p:ext uri="{BB962C8B-B14F-4D97-AF65-F5344CB8AC3E}">
        <p14:creationId xmlns:p14="http://schemas.microsoft.com/office/powerpoint/2010/main" val="3900189324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>
            <a:extLst>
              <a:ext uri="{FF2B5EF4-FFF2-40B4-BE49-F238E27FC236}">
                <a16:creationId xmlns:a16="http://schemas.microsoft.com/office/drawing/2014/main" id="{F7952FAB-B562-483E-8D32-34FF782FFD50}"/>
              </a:ext>
            </a:extLst>
          </p:cNvPr>
          <p:cNvGrpSpPr/>
          <p:nvPr/>
        </p:nvGrpSpPr>
        <p:grpSpPr>
          <a:xfrm>
            <a:off x="1845228" y="352204"/>
            <a:ext cx="3848485" cy="2886364"/>
            <a:chOff x="484632" y="0"/>
            <a:chExt cx="9144000" cy="6858000"/>
          </a:xfrm>
        </p:grpSpPr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68D1F473-89F0-4E11-AED9-041FC983E94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6B8E92B6-74D7-48FD-A2E9-EBB6DD4BDC1A}"/>
                </a:ext>
              </a:extLst>
            </p:cNvPr>
            <p:cNvSpPr/>
            <p:nvPr/>
          </p:nvSpPr>
          <p:spPr>
            <a:xfrm>
              <a:off x="3500260" y="2347913"/>
              <a:ext cx="5477186" cy="2386012"/>
            </a:xfrm>
            <a:custGeom>
              <a:avLst/>
              <a:gdLst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329415 w 5477186"/>
                <a:gd name="connsiteY105" fmla="*/ 681037 h 2386012"/>
                <a:gd name="connsiteX106" fmla="*/ 5277028 w 5477186"/>
                <a:gd name="connsiteY106" fmla="*/ 552450 h 2386012"/>
                <a:gd name="connsiteX107" fmla="*/ 5262740 w 5477186"/>
                <a:gd name="connsiteY107" fmla="*/ 519112 h 2386012"/>
                <a:gd name="connsiteX108" fmla="*/ 5243690 w 5477186"/>
                <a:gd name="connsiteY108" fmla="*/ 471487 h 2386012"/>
                <a:gd name="connsiteX109" fmla="*/ 5215115 w 5477186"/>
                <a:gd name="connsiteY109" fmla="*/ 423862 h 2386012"/>
                <a:gd name="connsiteX110" fmla="*/ 5186540 w 5477186"/>
                <a:gd name="connsiteY110" fmla="*/ 381000 h 2386012"/>
                <a:gd name="connsiteX111" fmla="*/ 5148440 w 5477186"/>
                <a:gd name="connsiteY111" fmla="*/ 323850 h 2386012"/>
                <a:gd name="connsiteX112" fmla="*/ 5119865 w 5477186"/>
                <a:gd name="connsiteY112" fmla="*/ 295275 h 2386012"/>
                <a:gd name="connsiteX113" fmla="*/ 5105578 w 5477186"/>
                <a:gd name="connsiteY113" fmla="*/ 271462 h 2386012"/>
                <a:gd name="connsiteX114" fmla="*/ 5048428 w 5477186"/>
                <a:gd name="connsiteY114" fmla="*/ 219075 h 2386012"/>
                <a:gd name="connsiteX115" fmla="*/ 5024615 w 5477186"/>
                <a:gd name="connsiteY115" fmla="*/ 204787 h 2386012"/>
                <a:gd name="connsiteX116" fmla="*/ 5000803 w 5477186"/>
                <a:gd name="connsiteY116" fmla="*/ 185737 h 2386012"/>
                <a:gd name="connsiteX117" fmla="*/ 4867453 w 5477186"/>
                <a:gd name="connsiteY117" fmla="*/ 128587 h 2386012"/>
                <a:gd name="connsiteX118" fmla="*/ 4738865 w 5477186"/>
                <a:gd name="connsiteY118" fmla="*/ 90487 h 2386012"/>
                <a:gd name="connsiteX119" fmla="*/ 4615040 w 5477186"/>
                <a:gd name="connsiteY119" fmla="*/ 38100 h 2386012"/>
                <a:gd name="connsiteX120" fmla="*/ 4591228 w 5477186"/>
                <a:gd name="connsiteY120" fmla="*/ 28575 h 2386012"/>
                <a:gd name="connsiteX121" fmla="*/ 4557890 w 5477186"/>
                <a:gd name="connsiteY121" fmla="*/ 23812 h 2386012"/>
                <a:gd name="connsiteX122" fmla="*/ 4538840 w 5477186"/>
                <a:gd name="connsiteY122" fmla="*/ 19050 h 2386012"/>
                <a:gd name="connsiteX123" fmla="*/ 4472165 w 5477186"/>
                <a:gd name="connsiteY123" fmla="*/ 14287 h 2386012"/>
                <a:gd name="connsiteX124" fmla="*/ 4434065 w 5477186"/>
                <a:gd name="connsiteY124" fmla="*/ 9525 h 2386012"/>
                <a:gd name="connsiteX125" fmla="*/ 4348340 w 5477186"/>
                <a:gd name="connsiteY125" fmla="*/ 0 h 2386012"/>
                <a:gd name="connsiteX126" fmla="*/ 4057828 w 5477186"/>
                <a:gd name="connsiteY126" fmla="*/ 9525 h 2386012"/>
                <a:gd name="connsiteX127" fmla="*/ 4005440 w 5477186"/>
                <a:gd name="connsiteY127" fmla="*/ 23812 h 2386012"/>
                <a:gd name="connsiteX128" fmla="*/ 3957815 w 5477186"/>
                <a:gd name="connsiteY128" fmla="*/ 47625 h 2386012"/>
                <a:gd name="connsiteX129" fmla="*/ 3943528 w 5477186"/>
                <a:gd name="connsiteY129" fmla="*/ 61912 h 2386012"/>
                <a:gd name="connsiteX130" fmla="*/ 3910190 w 5477186"/>
                <a:gd name="connsiteY130" fmla="*/ 109537 h 2386012"/>
                <a:gd name="connsiteX131" fmla="*/ 3891140 w 5477186"/>
                <a:gd name="connsiteY131" fmla="*/ 171450 h 2386012"/>
                <a:gd name="connsiteX132" fmla="*/ 3881615 w 5477186"/>
                <a:gd name="connsiteY132" fmla="*/ 214312 h 2386012"/>
                <a:gd name="connsiteX133" fmla="*/ 3872090 w 5477186"/>
                <a:gd name="connsiteY133" fmla="*/ 238125 h 2386012"/>
                <a:gd name="connsiteX134" fmla="*/ 3862565 w 5477186"/>
                <a:gd name="connsiteY134" fmla="*/ 280987 h 2386012"/>
                <a:gd name="connsiteX135" fmla="*/ 3829228 w 5477186"/>
                <a:gd name="connsiteY135" fmla="*/ 347662 h 2386012"/>
                <a:gd name="connsiteX136" fmla="*/ 3800653 w 5477186"/>
                <a:gd name="connsiteY136" fmla="*/ 400050 h 2386012"/>
                <a:gd name="connsiteX137" fmla="*/ 3781603 w 5477186"/>
                <a:gd name="connsiteY137" fmla="*/ 414337 h 2386012"/>
                <a:gd name="connsiteX138" fmla="*/ 3743503 w 5477186"/>
                <a:gd name="connsiteY138" fmla="*/ 438150 h 2386012"/>
                <a:gd name="connsiteX139" fmla="*/ 3686353 w 5477186"/>
                <a:gd name="connsiteY139" fmla="*/ 485775 h 2386012"/>
                <a:gd name="connsiteX140" fmla="*/ 3662540 w 5477186"/>
                <a:gd name="connsiteY140" fmla="*/ 519112 h 2386012"/>
                <a:gd name="connsiteX141" fmla="*/ 3638728 w 5477186"/>
                <a:gd name="connsiteY141" fmla="*/ 542925 h 2386012"/>
                <a:gd name="connsiteX142" fmla="*/ 3610153 w 5477186"/>
                <a:gd name="connsiteY142" fmla="*/ 590550 h 2386012"/>
                <a:gd name="connsiteX143" fmla="*/ 3581578 w 5477186"/>
                <a:gd name="connsiteY143" fmla="*/ 628650 h 2386012"/>
                <a:gd name="connsiteX144" fmla="*/ 3567290 w 5477186"/>
                <a:gd name="connsiteY144" fmla="*/ 647700 h 2386012"/>
                <a:gd name="connsiteX145" fmla="*/ 3510140 w 5477186"/>
                <a:gd name="connsiteY145" fmla="*/ 704850 h 2386012"/>
                <a:gd name="connsiteX146" fmla="*/ 3472040 w 5477186"/>
                <a:gd name="connsiteY146" fmla="*/ 738187 h 2386012"/>
                <a:gd name="connsiteX147" fmla="*/ 3448228 w 5477186"/>
                <a:gd name="connsiteY147" fmla="*/ 766762 h 2386012"/>
                <a:gd name="connsiteX148" fmla="*/ 3429178 w 5477186"/>
                <a:gd name="connsiteY148" fmla="*/ 776287 h 2386012"/>
                <a:gd name="connsiteX149" fmla="*/ 3405365 w 5477186"/>
                <a:gd name="connsiteY149" fmla="*/ 790575 h 2386012"/>
                <a:gd name="connsiteX150" fmla="*/ 3391078 w 5477186"/>
                <a:gd name="connsiteY150" fmla="*/ 800100 h 2386012"/>
                <a:gd name="connsiteX151" fmla="*/ 3372028 w 5477186"/>
                <a:gd name="connsiteY151" fmla="*/ 809625 h 2386012"/>
                <a:gd name="connsiteX152" fmla="*/ 3329165 w 5477186"/>
                <a:gd name="connsiteY152" fmla="*/ 833437 h 2386012"/>
                <a:gd name="connsiteX153" fmla="*/ 3291065 w 5477186"/>
                <a:gd name="connsiteY153" fmla="*/ 857250 h 2386012"/>
                <a:gd name="connsiteX154" fmla="*/ 3219628 w 5477186"/>
                <a:gd name="connsiteY154" fmla="*/ 890587 h 2386012"/>
                <a:gd name="connsiteX155" fmla="*/ 3157715 w 5477186"/>
                <a:gd name="connsiteY155" fmla="*/ 914400 h 2386012"/>
                <a:gd name="connsiteX156" fmla="*/ 3124378 w 5477186"/>
                <a:gd name="connsiteY156" fmla="*/ 923925 h 2386012"/>
                <a:gd name="connsiteX157" fmla="*/ 3091040 w 5477186"/>
                <a:gd name="connsiteY157" fmla="*/ 928687 h 2386012"/>
                <a:gd name="connsiteX158" fmla="*/ 3067228 w 5477186"/>
                <a:gd name="connsiteY158" fmla="*/ 933450 h 2386012"/>
                <a:gd name="connsiteX159" fmla="*/ 3052940 w 5477186"/>
                <a:gd name="connsiteY159" fmla="*/ 938212 h 2386012"/>
                <a:gd name="connsiteX160" fmla="*/ 2995790 w 5477186"/>
                <a:gd name="connsiteY160" fmla="*/ 947737 h 2386012"/>
                <a:gd name="connsiteX161" fmla="*/ 2938640 w 5477186"/>
                <a:gd name="connsiteY161" fmla="*/ 957262 h 2386012"/>
                <a:gd name="connsiteX162" fmla="*/ 2895778 w 5477186"/>
                <a:gd name="connsiteY162" fmla="*/ 971550 h 2386012"/>
                <a:gd name="connsiteX163" fmla="*/ 2848153 w 5477186"/>
                <a:gd name="connsiteY163" fmla="*/ 990600 h 2386012"/>
                <a:gd name="connsiteX164" fmla="*/ 2838628 w 5477186"/>
                <a:gd name="connsiteY164" fmla="*/ 1004887 h 2386012"/>
                <a:gd name="connsiteX165" fmla="*/ 2791003 w 5477186"/>
                <a:gd name="connsiteY165" fmla="*/ 1023937 h 2386012"/>
                <a:gd name="connsiteX166" fmla="*/ 2738615 w 5477186"/>
                <a:gd name="connsiteY166" fmla="*/ 1047750 h 2386012"/>
                <a:gd name="connsiteX167" fmla="*/ 2719565 w 5477186"/>
                <a:gd name="connsiteY167" fmla="*/ 1062037 h 2386012"/>
                <a:gd name="connsiteX168" fmla="*/ 2652890 w 5477186"/>
                <a:gd name="connsiteY168" fmla="*/ 1090612 h 2386012"/>
                <a:gd name="connsiteX169" fmla="*/ 2610028 w 5477186"/>
                <a:gd name="connsiteY169" fmla="*/ 1128712 h 2386012"/>
                <a:gd name="connsiteX170" fmla="*/ 2562403 w 5477186"/>
                <a:gd name="connsiteY170" fmla="*/ 1162050 h 2386012"/>
                <a:gd name="connsiteX171" fmla="*/ 2505253 w 5477186"/>
                <a:gd name="connsiteY171" fmla="*/ 1209675 h 2386012"/>
                <a:gd name="connsiteX172" fmla="*/ 2400478 w 5477186"/>
                <a:gd name="connsiteY172" fmla="*/ 1262062 h 2386012"/>
                <a:gd name="connsiteX173" fmla="*/ 2362378 w 5477186"/>
                <a:gd name="connsiteY173" fmla="*/ 1271587 h 2386012"/>
                <a:gd name="connsiteX174" fmla="*/ 2314753 w 5477186"/>
                <a:gd name="connsiteY174" fmla="*/ 1290637 h 2386012"/>
                <a:gd name="connsiteX175" fmla="*/ 2257603 w 5477186"/>
                <a:gd name="connsiteY175" fmla="*/ 1304925 h 2386012"/>
                <a:gd name="connsiteX176" fmla="*/ 2090915 w 5477186"/>
                <a:gd name="connsiteY176" fmla="*/ 1295400 h 2386012"/>
                <a:gd name="connsiteX177" fmla="*/ 2033765 w 5477186"/>
                <a:gd name="connsiteY177" fmla="*/ 1285875 h 2386012"/>
                <a:gd name="connsiteX178" fmla="*/ 1976615 w 5477186"/>
                <a:gd name="connsiteY178" fmla="*/ 1281112 h 2386012"/>
                <a:gd name="connsiteX179" fmla="*/ 1905178 w 5477186"/>
                <a:gd name="connsiteY179" fmla="*/ 1285875 h 2386012"/>
                <a:gd name="connsiteX180" fmla="*/ 1881365 w 5477186"/>
                <a:gd name="connsiteY180" fmla="*/ 1295400 h 2386012"/>
                <a:gd name="connsiteX181" fmla="*/ 1848028 w 5477186"/>
                <a:gd name="connsiteY181" fmla="*/ 1300162 h 2386012"/>
                <a:gd name="connsiteX182" fmla="*/ 1814690 w 5477186"/>
                <a:gd name="connsiteY182" fmla="*/ 1319212 h 2386012"/>
                <a:gd name="connsiteX183" fmla="*/ 1790878 w 5477186"/>
                <a:gd name="connsiteY183" fmla="*/ 1328737 h 2386012"/>
                <a:gd name="connsiteX184" fmla="*/ 1771828 w 5477186"/>
                <a:gd name="connsiteY184" fmla="*/ 1343025 h 2386012"/>
                <a:gd name="connsiteX185" fmla="*/ 1748015 w 5477186"/>
                <a:gd name="connsiteY185" fmla="*/ 1347787 h 2386012"/>
                <a:gd name="connsiteX186" fmla="*/ 1728965 w 5477186"/>
                <a:gd name="connsiteY186" fmla="*/ 1357312 h 2386012"/>
                <a:gd name="connsiteX187" fmla="*/ 1700390 w 5477186"/>
                <a:gd name="connsiteY187" fmla="*/ 1366837 h 2386012"/>
                <a:gd name="connsiteX188" fmla="*/ 1667053 w 5477186"/>
                <a:gd name="connsiteY188" fmla="*/ 1381125 h 2386012"/>
                <a:gd name="connsiteX189" fmla="*/ 1652765 w 5477186"/>
                <a:gd name="connsiteY189" fmla="*/ 1390650 h 2386012"/>
                <a:gd name="connsiteX190" fmla="*/ 1638478 w 5477186"/>
                <a:gd name="connsiteY190" fmla="*/ 1404937 h 2386012"/>
                <a:gd name="connsiteX191" fmla="*/ 1619428 w 5477186"/>
                <a:gd name="connsiteY191" fmla="*/ 1409700 h 2386012"/>
                <a:gd name="connsiteX192" fmla="*/ 1571803 w 5477186"/>
                <a:gd name="connsiteY192" fmla="*/ 1433512 h 2386012"/>
                <a:gd name="connsiteX193" fmla="*/ 1519415 w 5477186"/>
                <a:gd name="connsiteY193" fmla="*/ 1462087 h 2386012"/>
                <a:gd name="connsiteX194" fmla="*/ 1495603 w 5477186"/>
                <a:gd name="connsiteY194" fmla="*/ 1471612 h 2386012"/>
                <a:gd name="connsiteX195" fmla="*/ 1438453 w 5477186"/>
                <a:gd name="connsiteY195" fmla="*/ 1500187 h 2386012"/>
                <a:gd name="connsiteX196" fmla="*/ 1376540 w 5477186"/>
                <a:gd name="connsiteY196" fmla="*/ 1519237 h 2386012"/>
                <a:gd name="connsiteX197" fmla="*/ 1352728 w 5477186"/>
                <a:gd name="connsiteY197" fmla="*/ 1528762 h 2386012"/>
                <a:gd name="connsiteX198" fmla="*/ 1247953 w 5477186"/>
                <a:gd name="connsiteY198" fmla="*/ 1562100 h 2386012"/>
                <a:gd name="connsiteX199" fmla="*/ 1214615 w 5477186"/>
                <a:gd name="connsiteY199" fmla="*/ 1571625 h 2386012"/>
                <a:gd name="connsiteX200" fmla="*/ 1200328 w 5477186"/>
                <a:gd name="connsiteY200" fmla="*/ 1581150 h 2386012"/>
                <a:gd name="connsiteX201" fmla="*/ 1114603 w 5477186"/>
                <a:gd name="connsiteY201" fmla="*/ 1614487 h 2386012"/>
                <a:gd name="connsiteX202" fmla="*/ 1081265 w 5477186"/>
                <a:gd name="connsiteY202" fmla="*/ 1638300 h 2386012"/>
                <a:gd name="connsiteX203" fmla="*/ 1047928 w 5477186"/>
                <a:gd name="connsiteY203" fmla="*/ 1647825 h 2386012"/>
                <a:gd name="connsiteX204" fmla="*/ 1014590 w 5477186"/>
                <a:gd name="connsiteY204" fmla="*/ 1666875 h 2386012"/>
                <a:gd name="connsiteX205" fmla="*/ 971728 w 5477186"/>
                <a:gd name="connsiteY205" fmla="*/ 1685925 h 2386012"/>
                <a:gd name="connsiteX206" fmla="*/ 933628 w 5477186"/>
                <a:gd name="connsiteY206" fmla="*/ 1709737 h 2386012"/>
                <a:gd name="connsiteX207" fmla="*/ 866953 w 5477186"/>
                <a:gd name="connsiteY207" fmla="*/ 1738312 h 2386012"/>
                <a:gd name="connsiteX208" fmla="*/ 838378 w 5477186"/>
                <a:gd name="connsiteY208" fmla="*/ 1757362 h 2386012"/>
                <a:gd name="connsiteX209" fmla="*/ 809803 w 5477186"/>
                <a:gd name="connsiteY209" fmla="*/ 1766887 h 2386012"/>
                <a:gd name="connsiteX210" fmla="*/ 785990 w 5477186"/>
                <a:gd name="connsiteY210" fmla="*/ 1781175 h 2386012"/>
                <a:gd name="connsiteX211" fmla="*/ 752653 w 5477186"/>
                <a:gd name="connsiteY211" fmla="*/ 1795462 h 2386012"/>
                <a:gd name="connsiteX212" fmla="*/ 676453 w 5477186"/>
                <a:gd name="connsiteY212" fmla="*/ 1838325 h 2386012"/>
                <a:gd name="connsiteX213" fmla="*/ 657403 w 5477186"/>
                <a:gd name="connsiteY213" fmla="*/ 1852612 h 2386012"/>
                <a:gd name="connsiteX214" fmla="*/ 605015 w 5477186"/>
                <a:gd name="connsiteY214" fmla="*/ 1876425 h 2386012"/>
                <a:gd name="connsiteX215" fmla="*/ 581203 w 5477186"/>
                <a:gd name="connsiteY215" fmla="*/ 1895475 h 2386012"/>
                <a:gd name="connsiteX216" fmla="*/ 533578 w 5477186"/>
                <a:gd name="connsiteY216" fmla="*/ 1919287 h 2386012"/>
                <a:gd name="connsiteX217" fmla="*/ 519290 w 5477186"/>
                <a:gd name="connsiteY217" fmla="*/ 1938337 h 2386012"/>
                <a:gd name="connsiteX218" fmla="*/ 495478 w 5477186"/>
                <a:gd name="connsiteY218" fmla="*/ 1952625 h 2386012"/>
                <a:gd name="connsiteX219" fmla="*/ 466903 w 5477186"/>
                <a:gd name="connsiteY219" fmla="*/ 1976437 h 2386012"/>
                <a:gd name="connsiteX220" fmla="*/ 447853 w 5477186"/>
                <a:gd name="connsiteY220" fmla="*/ 2000250 h 2386012"/>
                <a:gd name="connsiteX221" fmla="*/ 424040 w 5477186"/>
                <a:gd name="connsiteY221" fmla="*/ 2014537 h 2386012"/>
                <a:gd name="connsiteX222" fmla="*/ 404990 w 5477186"/>
                <a:gd name="connsiteY222" fmla="*/ 2033587 h 2386012"/>
                <a:gd name="connsiteX223" fmla="*/ 362128 w 5477186"/>
                <a:gd name="connsiteY223" fmla="*/ 2062162 h 2386012"/>
                <a:gd name="connsiteX224" fmla="*/ 347840 w 5477186"/>
                <a:gd name="connsiteY224" fmla="*/ 2076450 h 2386012"/>
                <a:gd name="connsiteX225" fmla="*/ 324028 w 5477186"/>
                <a:gd name="connsiteY225" fmla="*/ 2085975 h 2386012"/>
                <a:gd name="connsiteX226" fmla="*/ 304978 w 5477186"/>
                <a:gd name="connsiteY226" fmla="*/ 2095500 h 2386012"/>
                <a:gd name="connsiteX227" fmla="*/ 281165 w 5477186"/>
                <a:gd name="connsiteY227" fmla="*/ 2109787 h 2386012"/>
                <a:gd name="connsiteX228" fmla="*/ 262115 w 5477186"/>
                <a:gd name="connsiteY228" fmla="*/ 2114550 h 2386012"/>
                <a:gd name="connsiteX229" fmla="*/ 247828 w 5477186"/>
                <a:gd name="connsiteY229" fmla="*/ 2119312 h 2386012"/>
                <a:gd name="connsiteX230" fmla="*/ 233540 w 5477186"/>
                <a:gd name="connsiteY230" fmla="*/ 2128837 h 2386012"/>
                <a:gd name="connsiteX231" fmla="*/ 219253 w 5477186"/>
                <a:gd name="connsiteY231" fmla="*/ 2133600 h 2386012"/>
                <a:gd name="connsiteX232" fmla="*/ 171628 w 5477186"/>
                <a:gd name="connsiteY232" fmla="*/ 2166937 h 2386012"/>
                <a:gd name="connsiteX233" fmla="*/ 157340 w 5477186"/>
                <a:gd name="connsiteY233" fmla="*/ 2176462 h 2386012"/>
                <a:gd name="connsiteX234" fmla="*/ 128765 w 5477186"/>
                <a:gd name="connsiteY234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700390 w 5477186"/>
                <a:gd name="connsiteY185" fmla="*/ 1366837 h 2386012"/>
                <a:gd name="connsiteX186" fmla="*/ 1667053 w 5477186"/>
                <a:gd name="connsiteY186" fmla="*/ 1381125 h 2386012"/>
                <a:gd name="connsiteX187" fmla="*/ 1652765 w 5477186"/>
                <a:gd name="connsiteY187" fmla="*/ 1390650 h 2386012"/>
                <a:gd name="connsiteX188" fmla="*/ 1638478 w 5477186"/>
                <a:gd name="connsiteY188" fmla="*/ 1404937 h 2386012"/>
                <a:gd name="connsiteX189" fmla="*/ 1619428 w 5477186"/>
                <a:gd name="connsiteY189" fmla="*/ 1409700 h 2386012"/>
                <a:gd name="connsiteX190" fmla="*/ 1571803 w 5477186"/>
                <a:gd name="connsiteY190" fmla="*/ 1433512 h 2386012"/>
                <a:gd name="connsiteX191" fmla="*/ 1519415 w 5477186"/>
                <a:gd name="connsiteY191" fmla="*/ 1462087 h 2386012"/>
                <a:gd name="connsiteX192" fmla="*/ 1495603 w 5477186"/>
                <a:gd name="connsiteY192" fmla="*/ 1471612 h 2386012"/>
                <a:gd name="connsiteX193" fmla="*/ 1438453 w 5477186"/>
                <a:gd name="connsiteY193" fmla="*/ 1500187 h 2386012"/>
                <a:gd name="connsiteX194" fmla="*/ 1376540 w 5477186"/>
                <a:gd name="connsiteY194" fmla="*/ 1519237 h 2386012"/>
                <a:gd name="connsiteX195" fmla="*/ 1352728 w 5477186"/>
                <a:gd name="connsiteY195" fmla="*/ 1528762 h 2386012"/>
                <a:gd name="connsiteX196" fmla="*/ 1247953 w 5477186"/>
                <a:gd name="connsiteY196" fmla="*/ 1562100 h 2386012"/>
                <a:gd name="connsiteX197" fmla="*/ 1214615 w 5477186"/>
                <a:gd name="connsiteY197" fmla="*/ 1571625 h 2386012"/>
                <a:gd name="connsiteX198" fmla="*/ 1200328 w 5477186"/>
                <a:gd name="connsiteY198" fmla="*/ 1581150 h 2386012"/>
                <a:gd name="connsiteX199" fmla="*/ 1114603 w 5477186"/>
                <a:gd name="connsiteY199" fmla="*/ 1614487 h 2386012"/>
                <a:gd name="connsiteX200" fmla="*/ 1081265 w 5477186"/>
                <a:gd name="connsiteY200" fmla="*/ 1638300 h 2386012"/>
                <a:gd name="connsiteX201" fmla="*/ 1047928 w 5477186"/>
                <a:gd name="connsiteY201" fmla="*/ 1647825 h 2386012"/>
                <a:gd name="connsiteX202" fmla="*/ 1014590 w 5477186"/>
                <a:gd name="connsiteY202" fmla="*/ 1666875 h 2386012"/>
                <a:gd name="connsiteX203" fmla="*/ 971728 w 5477186"/>
                <a:gd name="connsiteY203" fmla="*/ 1685925 h 2386012"/>
                <a:gd name="connsiteX204" fmla="*/ 933628 w 5477186"/>
                <a:gd name="connsiteY204" fmla="*/ 1709737 h 2386012"/>
                <a:gd name="connsiteX205" fmla="*/ 866953 w 5477186"/>
                <a:gd name="connsiteY205" fmla="*/ 1738312 h 2386012"/>
                <a:gd name="connsiteX206" fmla="*/ 838378 w 5477186"/>
                <a:gd name="connsiteY206" fmla="*/ 1757362 h 2386012"/>
                <a:gd name="connsiteX207" fmla="*/ 809803 w 5477186"/>
                <a:gd name="connsiteY207" fmla="*/ 1766887 h 2386012"/>
                <a:gd name="connsiteX208" fmla="*/ 785990 w 5477186"/>
                <a:gd name="connsiteY208" fmla="*/ 1781175 h 2386012"/>
                <a:gd name="connsiteX209" fmla="*/ 752653 w 5477186"/>
                <a:gd name="connsiteY209" fmla="*/ 1795462 h 2386012"/>
                <a:gd name="connsiteX210" fmla="*/ 676453 w 5477186"/>
                <a:gd name="connsiteY210" fmla="*/ 1838325 h 2386012"/>
                <a:gd name="connsiteX211" fmla="*/ 657403 w 5477186"/>
                <a:gd name="connsiteY211" fmla="*/ 1852612 h 2386012"/>
                <a:gd name="connsiteX212" fmla="*/ 605015 w 5477186"/>
                <a:gd name="connsiteY212" fmla="*/ 1876425 h 2386012"/>
                <a:gd name="connsiteX213" fmla="*/ 581203 w 5477186"/>
                <a:gd name="connsiteY213" fmla="*/ 1895475 h 2386012"/>
                <a:gd name="connsiteX214" fmla="*/ 533578 w 5477186"/>
                <a:gd name="connsiteY214" fmla="*/ 1919287 h 2386012"/>
                <a:gd name="connsiteX215" fmla="*/ 519290 w 5477186"/>
                <a:gd name="connsiteY215" fmla="*/ 1938337 h 2386012"/>
                <a:gd name="connsiteX216" fmla="*/ 495478 w 5477186"/>
                <a:gd name="connsiteY216" fmla="*/ 1952625 h 2386012"/>
                <a:gd name="connsiteX217" fmla="*/ 466903 w 5477186"/>
                <a:gd name="connsiteY217" fmla="*/ 1976437 h 2386012"/>
                <a:gd name="connsiteX218" fmla="*/ 447853 w 5477186"/>
                <a:gd name="connsiteY218" fmla="*/ 2000250 h 2386012"/>
                <a:gd name="connsiteX219" fmla="*/ 424040 w 5477186"/>
                <a:gd name="connsiteY219" fmla="*/ 2014537 h 2386012"/>
                <a:gd name="connsiteX220" fmla="*/ 404990 w 5477186"/>
                <a:gd name="connsiteY220" fmla="*/ 2033587 h 2386012"/>
                <a:gd name="connsiteX221" fmla="*/ 362128 w 5477186"/>
                <a:gd name="connsiteY221" fmla="*/ 2062162 h 2386012"/>
                <a:gd name="connsiteX222" fmla="*/ 347840 w 5477186"/>
                <a:gd name="connsiteY222" fmla="*/ 2076450 h 2386012"/>
                <a:gd name="connsiteX223" fmla="*/ 324028 w 5477186"/>
                <a:gd name="connsiteY223" fmla="*/ 2085975 h 2386012"/>
                <a:gd name="connsiteX224" fmla="*/ 304978 w 5477186"/>
                <a:gd name="connsiteY224" fmla="*/ 2095500 h 2386012"/>
                <a:gd name="connsiteX225" fmla="*/ 281165 w 5477186"/>
                <a:gd name="connsiteY225" fmla="*/ 2109787 h 2386012"/>
                <a:gd name="connsiteX226" fmla="*/ 262115 w 5477186"/>
                <a:gd name="connsiteY226" fmla="*/ 2114550 h 2386012"/>
                <a:gd name="connsiteX227" fmla="*/ 247828 w 5477186"/>
                <a:gd name="connsiteY227" fmla="*/ 2119312 h 2386012"/>
                <a:gd name="connsiteX228" fmla="*/ 233540 w 5477186"/>
                <a:gd name="connsiteY228" fmla="*/ 2128837 h 2386012"/>
                <a:gd name="connsiteX229" fmla="*/ 219253 w 5477186"/>
                <a:gd name="connsiteY229" fmla="*/ 2133600 h 2386012"/>
                <a:gd name="connsiteX230" fmla="*/ 171628 w 5477186"/>
                <a:gd name="connsiteY230" fmla="*/ 2166937 h 2386012"/>
                <a:gd name="connsiteX231" fmla="*/ 157340 w 5477186"/>
                <a:gd name="connsiteY231" fmla="*/ 2176462 h 2386012"/>
                <a:gd name="connsiteX232" fmla="*/ 128765 w 5477186"/>
                <a:gd name="connsiteY232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667053 w 5477186"/>
                <a:gd name="connsiteY185" fmla="*/ 1381125 h 2386012"/>
                <a:gd name="connsiteX186" fmla="*/ 1652765 w 5477186"/>
                <a:gd name="connsiteY186" fmla="*/ 1390650 h 2386012"/>
                <a:gd name="connsiteX187" fmla="*/ 1638478 w 5477186"/>
                <a:gd name="connsiteY187" fmla="*/ 1404937 h 2386012"/>
                <a:gd name="connsiteX188" fmla="*/ 1619428 w 5477186"/>
                <a:gd name="connsiteY188" fmla="*/ 1409700 h 2386012"/>
                <a:gd name="connsiteX189" fmla="*/ 1571803 w 5477186"/>
                <a:gd name="connsiteY189" fmla="*/ 1433512 h 2386012"/>
                <a:gd name="connsiteX190" fmla="*/ 1519415 w 5477186"/>
                <a:gd name="connsiteY190" fmla="*/ 1462087 h 2386012"/>
                <a:gd name="connsiteX191" fmla="*/ 1495603 w 5477186"/>
                <a:gd name="connsiteY191" fmla="*/ 1471612 h 2386012"/>
                <a:gd name="connsiteX192" fmla="*/ 1438453 w 5477186"/>
                <a:gd name="connsiteY192" fmla="*/ 1500187 h 2386012"/>
                <a:gd name="connsiteX193" fmla="*/ 1376540 w 5477186"/>
                <a:gd name="connsiteY193" fmla="*/ 1519237 h 2386012"/>
                <a:gd name="connsiteX194" fmla="*/ 1352728 w 5477186"/>
                <a:gd name="connsiteY194" fmla="*/ 1528762 h 2386012"/>
                <a:gd name="connsiteX195" fmla="*/ 1247953 w 5477186"/>
                <a:gd name="connsiteY195" fmla="*/ 1562100 h 2386012"/>
                <a:gd name="connsiteX196" fmla="*/ 1214615 w 5477186"/>
                <a:gd name="connsiteY196" fmla="*/ 1571625 h 2386012"/>
                <a:gd name="connsiteX197" fmla="*/ 1200328 w 5477186"/>
                <a:gd name="connsiteY197" fmla="*/ 1581150 h 2386012"/>
                <a:gd name="connsiteX198" fmla="*/ 1114603 w 5477186"/>
                <a:gd name="connsiteY198" fmla="*/ 1614487 h 2386012"/>
                <a:gd name="connsiteX199" fmla="*/ 1081265 w 5477186"/>
                <a:gd name="connsiteY199" fmla="*/ 1638300 h 2386012"/>
                <a:gd name="connsiteX200" fmla="*/ 1047928 w 5477186"/>
                <a:gd name="connsiteY200" fmla="*/ 1647825 h 2386012"/>
                <a:gd name="connsiteX201" fmla="*/ 1014590 w 5477186"/>
                <a:gd name="connsiteY201" fmla="*/ 1666875 h 2386012"/>
                <a:gd name="connsiteX202" fmla="*/ 971728 w 5477186"/>
                <a:gd name="connsiteY202" fmla="*/ 1685925 h 2386012"/>
                <a:gd name="connsiteX203" fmla="*/ 933628 w 5477186"/>
                <a:gd name="connsiteY203" fmla="*/ 1709737 h 2386012"/>
                <a:gd name="connsiteX204" fmla="*/ 866953 w 5477186"/>
                <a:gd name="connsiteY204" fmla="*/ 1738312 h 2386012"/>
                <a:gd name="connsiteX205" fmla="*/ 838378 w 5477186"/>
                <a:gd name="connsiteY205" fmla="*/ 1757362 h 2386012"/>
                <a:gd name="connsiteX206" fmla="*/ 809803 w 5477186"/>
                <a:gd name="connsiteY206" fmla="*/ 1766887 h 2386012"/>
                <a:gd name="connsiteX207" fmla="*/ 785990 w 5477186"/>
                <a:gd name="connsiteY207" fmla="*/ 1781175 h 2386012"/>
                <a:gd name="connsiteX208" fmla="*/ 752653 w 5477186"/>
                <a:gd name="connsiteY208" fmla="*/ 1795462 h 2386012"/>
                <a:gd name="connsiteX209" fmla="*/ 676453 w 5477186"/>
                <a:gd name="connsiteY209" fmla="*/ 1838325 h 2386012"/>
                <a:gd name="connsiteX210" fmla="*/ 657403 w 5477186"/>
                <a:gd name="connsiteY210" fmla="*/ 1852612 h 2386012"/>
                <a:gd name="connsiteX211" fmla="*/ 605015 w 5477186"/>
                <a:gd name="connsiteY211" fmla="*/ 1876425 h 2386012"/>
                <a:gd name="connsiteX212" fmla="*/ 581203 w 5477186"/>
                <a:gd name="connsiteY212" fmla="*/ 1895475 h 2386012"/>
                <a:gd name="connsiteX213" fmla="*/ 533578 w 5477186"/>
                <a:gd name="connsiteY213" fmla="*/ 1919287 h 2386012"/>
                <a:gd name="connsiteX214" fmla="*/ 519290 w 5477186"/>
                <a:gd name="connsiteY214" fmla="*/ 1938337 h 2386012"/>
                <a:gd name="connsiteX215" fmla="*/ 495478 w 5477186"/>
                <a:gd name="connsiteY215" fmla="*/ 1952625 h 2386012"/>
                <a:gd name="connsiteX216" fmla="*/ 466903 w 5477186"/>
                <a:gd name="connsiteY216" fmla="*/ 1976437 h 2386012"/>
                <a:gd name="connsiteX217" fmla="*/ 447853 w 5477186"/>
                <a:gd name="connsiteY217" fmla="*/ 2000250 h 2386012"/>
                <a:gd name="connsiteX218" fmla="*/ 424040 w 5477186"/>
                <a:gd name="connsiteY218" fmla="*/ 2014537 h 2386012"/>
                <a:gd name="connsiteX219" fmla="*/ 404990 w 5477186"/>
                <a:gd name="connsiteY219" fmla="*/ 2033587 h 2386012"/>
                <a:gd name="connsiteX220" fmla="*/ 362128 w 5477186"/>
                <a:gd name="connsiteY220" fmla="*/ 2062162 h 2386012"/>
                <a:gd name="connsiteX221" fmla="*/ 347840 w 5477186"/>
                <a:gd name="connsiteY221" fmla="*/ 2076450 h 2386012"/>
                <a:gd name="connsiteX222" fmla="*/ 324028 w 5477186"/>
                <a:gd name="connsiteY222" fmla="*/ 2085975 h 2386012"/>
                <a:gd name="connsiteX223" fmla="*/ 304978 w 5477186"/>
                <a:gd name="connsiteY223" fmla="*/ 2095500 h 2386012"/>
                <a:gd name="connsiteX224" fmla="*/ 281165 w 5477186"/>
                <a:gd name="connsiteY224" fmla="*/ 2109787 h 2386012"/>
                <a:gd name="connsiteX225" fmla="*/ 262115 w 5477186"/>
                <a:gd name="connsiteY225" fmla="*/ 2114550 h 2386012"/>
                <a:gd name="connsiteX226" fmla="*/ 247828 w 5477186"/>
                <a:gd name="connsiteY226" fmla="*/ 2119312 h 2386012"/>
                <a:gd name="connsiteX227" fmla="*/ 233540 w 5477186"/>
                <a:gd name="connsiteY227" fmla="*/ 2128837 h 2386012"/>
                <a:gd name="connsiteX228" fmla="*/ 219253 w 5477186"/>
                <a:gd name="connsiteY228" fmla="*/ 2133600 h 2386012"/>
                <a:gd name="connsiteX229" fmla="*/ 171628 w 5477186"/>
                <a:gd name="connsiteY229" fmla="*/ 2166937 h 2386012"/>
                <a:gd name="connsiteX230" fmla="*/ 157340 w 5477186"/>
                <a:gd name="connsiteY230" fmla="*/ 2176462 h 2386012"/>
                <a:gd name="connsiteX231" fmla="*/ 128765 w 5477186"/>
                <a:gd name="connsiteY231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119365 w 5477186"/>
                <a:gd name="connsiteY21" fmla="*/ 2247900 h 2386012"/>
                <a:gd name="connsiteX22" fmla="*/ 1152703 w 5477186"/>
                <a:gd name="connsiteY22" fmla="*/ 2238375 h 2386012"/>
                <a:gd name="connsiteX23" fmla="*/ 1176515 w 5477186"/>
                <a:gd name="connsiteY23" fmla="*/ 2233612 h 2386012"/>
                <a:gd name="connsiteX24" fmla="*/ 1486078 w 5477186"/>
                <a:gd name="connsiteY24" fmla="*/ 2228850 h 2386012"/>
                <a:gd name="connsiteX25" fmla="*/ 1562278 w 5477186"/>
                <a:gd name="connsiteY25" fmla="*/ 2219325 h 2386012"/>
                <a:gd name="connsiteX26" fmla="*/ 1614665 w 5477186"/>
                <a:gd name="connsiteY26" fmla="*/ 2195512 h 2386012"/>
                <a:gd name="connsiteX27" fmla="*/ 1648003 w 5477186"/>
                <a:gd name="connsiteY27" fmla="*/ 2185987 h 2386012"/>
                <a:gd name="connsiteX28" fmla="*/ 1728965 w 5477186"/>
                <a:gd name="connsiteY28" fmla="*/ 2157412 h 2386012"/>
                <a:gd name="connsiteX29" fmla="*/ 1790878 w 5477186"/>
                <a:gd name="connsiteY29" fmla="*/ 2133600 h 2386012"/>
                <a:gd name="connsiteX30" fmla="*/ 1814690 w 5477186"/>
                <a:gd name="connsiteY30" fmla="*/ 2124075 h 2386012"/>
                <a:gd name="connsiteX31" fmla="*/ 1838503 w 5477186"/>
                <a:gd name="connsiteY31" fmla="*/ 2119312 h 2386012"/>
                <a:gd name="connsiteX32" fmla="*/ 1862315 w 5477186"/>
                <a:gd name="connsiteY32" fmla="*/ 2109787 h 2386012"/>
                <a:gd name="connsiteX33" fmla="*/ 1919465 w 5477186"/>
                <a:gd name="connsiteY33" fmla="*/ 2090737 h 2386012"/>
                <a:gd name="connsiteX34" fmla="*/ 1948040 w 5477186"/>
                <a:gd name="connsiteY34" fmla="*/ 2081212 h 2386012"/>
                <a:gd name="connsiteX35" fmla="*/ 2014715 w 5477186"/>
                <a:gd name="connsiteY35" fmla="*/ 2066925 h 2386012"/>
                <a:gd name="connsiteX36" fmla="*/ 2062340 w 5477186"/>
                <a:gd name="connsiteY36" fmla="*/ 2057400 h 2386012"/>
                <a:gd name="connsiteX37" fmla="*/ 2105203 w 5477186"/>
                <a:gd name="connsiteY37" fmla="*/ 2047875 h 2386012"/>
                <a:gd name="connsiteX38" fmla="*/ 2138540 w 5477186"/>
                <a:gd name="connsiteY38" fmla="*/ 2038350 h 2386012"/>
                <a:gd name="connsiteX39" fmla="*/ 2214740 w 5477186"/>
                <a:gd name="connsiteY39" fmla="*/ 2033587 h 2386012"/>
                <a:gd name="connsiteX40" fmla="*/ 2267128 w 5477186"/>
                <a:gd name="connsiteY40" fmla="*/ 2028825 h 2386012"/>
                <a:gd name="connsiteX41" fmla="*/ 2405240 w 5477186"/>
                <a:gd name="connsiteY41" fmla="*/ 2014537 h 2386012"/>
                <a:gd name="connsiteX42" fmla="*/ 2429053 w 5477186"/>
                <a:gd name="connsiteY42" fmla="*/ 2005012 h 2386012"/>
                <a:gd name="connsiteX43" fmla="*/ 2462390 w 5477186"/>
                <a:gd name="connsiteY43" fmla="*/ 2000250 h 2386012"/>
                <a:gd name="connsiteX44" fmla="*/ 2562403 w 5477186"/>
                <a:gd name="connsiteY44" fmla="*/ 1976437 h 2386012"/>
                <a:gd name="connsiteX45" fmla="*/ 2595740 w 5477186"/>
                <a:gd name="connsiteY45" fmla="*/ 1962150 h 2386012"/>
                <a:gd name="connsiteX46" fmla="*/ 2629078 w 5477186"/>
                <a:gd name="connsiteY46" fmla="*/ 1952625 h 2386012"/>
                <a:gd name="connsiteX47" fmla="*/ 2667178 w 5477186"/>
                <a:gd name="connsiteY47" fmla="*/ 1933575 h 2386012"/>
                <a:gd name="connsiteX48" fmla="*/ 2729090 w 5477186"/>
                <a:gd name="connsiteY48" fmla="*/ 1914525 h 2386012"/>
                <a:gd name="connsiteX49" fmla="*/ 2791003 w 5477186"/>
                <a:gd name="connsiteY49" fmla="*/ 1881187 h 2386012"/>
                <a:gd name="connsiteX50" fmla="*/ 2819578 w 5477186"/>
                <a:gd name="connsiteY50" fmla="*/ 1866900 h 2386012"/>
                <a:gd name="connsiteX51" fmla="*/ 2843390 w 5477186"/>
                <a:gd name="connsiteY51" fmla="*/ 1852612 h 2386012"/>
                <a:gd name="connsiteX52" fmla="*/ 2857678 w 5477186"/>
                <a:gd name="connsiteY52" fmla="*/ 1843087 h 2386012"/>
                <a:gd name="connsiteX53" fmla="*/ 2881490 w 5477186"/>
                <a:gd name="connsiteY53" fmla="*/ 1838325 h 2386012"/>
                <a:gd name="connsiteX54" fmla="*/ 2967215 w 5477186"/>
                <a:gd name="connsiteY54" fmla="*/ 1795462 h 2386012"/>
                <a:gd name="connsiteX55" fmla="*/ 3000553 w 5477186"/>
                <a:gd name="connsiteY55" fmla="*/ 1781175 h 2386012"/>
                <a:gd name="connsiteX56" fmla="*/ 3033890 w 5477186"/>
                <a:gd name="connsiteY56" fmla="*/ 1771650 h 2386012"/>
                <a:gd name="connsiteX57" fmla="*/ 3081515 w 5477186"/>
                <a:gd name="connsiteY57" fmla="*/ 1752600 h 2386012"/>
                <a:gd name="connsiteX58" fmla="*/ 3119615 w 5477186"/>
                <a:gd name="connsiteY58" fmla="*/ 1743075 h 2386012"/>
                <a:gd name="connsiteX59" fmla="*/ 3152953 w 5477186"/>
                <a:gd name="connsiteY59" fmla="*/ 1728787 h 2386012"/>
                <a:gd name="connsiteX60" fmla="*/ 3186290 w 5477186"/>
                <a:gd name="connsiteY60" fmla="*/ 1719262 h 2386012"/>
                <a:gd name="connsiteX61" fmla="*/ 3214865 w 5477186"/>
                <a:gd name="connsiteY61" fmla="*/ 1700212 h 2386012"/>
                <a:gd name="connsiteX62" fmla="*/ 3276778 w 5477186"/>
                <a:gd name="connsiteY62" fmla="*/ 1671637 h 2386012"/>
                <a:gd name="connsiteX63" fmla="*/ 3305353 w 5477186"/>
                <a:gd name="connsiteY63" fmla="*/ 1662112 h 2386012"/>
                <a:gd name="connsiteX64" fmla="*/ 3381553 w 5477186"/>
                <a:gd name="connsiteY64" fmla="*/ 1643062 h 2386012"/>
                <a:gd name="connsiteX65" fmla="*/ 3452990 w 5477186"/>
                <a:gd name="connsiteY65" fmla="*/ 1628775 h 2386012"/>
                <a:gd name="connsiteX66" fmla="*/ 3576815 w 5477186"/>
                <a:gd name="connsiteY66" fmla="*/ 1633537 h 2386012"/>
                <a:gd name="connsiteX67" fmla="*/ 3610153 w 5477186"/>
                <a:gd name="connsiteY67" fmla="*/ 1638300 h 2386012"/>
                <a:gd name="connsiteX68" fmla="*/ 3748265 w 5477186"/>
                <a:gd name="connsiteY68" fmla="*/ 1647825 h 2386012"/>
                <a:gd name="connsiteX69" fmla="*/ 3805415 w 5477186"/>
                <a:gd name="connsiteY69" fmla="*/ 1657350 h 2386012"/>
                <a:gd name="connsiteX70" fmla="*/ 3938765 w 5477186"/>
                <a:gd name="connsiteY70" fmla="*/ 1647825 h 2386012"/>
                <a:gd name="connsiteX71" fmla="*/ 3957815 w 5477186"/>
                <a:gd name="connsiteY71" fmla="*/ 1643062 h 2386012"/>
                <a:gd name="connsiteX72" fmla="*/ 4038778 w 5477186"/>
                <a:gd name="connsiteY72" fmla="*/ 1628775 h 2386012"/>
                <a:gd name="connsiteX73" fmla="*/ 4095928 w 5477186"/>
                <a:gd name="connsiteY73" fmla="*/ 1624012 h 2386012"/>
                <a:gd name="connsiteX74" fmla="*/ 4138790 w 5477186"/>
                <a:gd name="connsiteY74" fmla="*/ 1619250 h 2386012"/>
                <a:gd name="connsiteX75" fmla="*/ 4424540 w 5477186"/>
                <a:gd name="connsiteY75" fmla="*/ 1624012 h 2386012"/>
                <a:gd name="connsiteX76" fmla="*/ 4548365 w 5477186"/>
                <a:gd name="connsiteY76" fmla="*/ 1638300 h 2386012"/>
                <a:gd name="connsiteX77" fmla="*/ 4667428 w 5477186"/>
                <a:gd name="connsiteY77" fmla="*/ 1657350 h 2386012"/>
                <a:gd name="connsiteX78" fmla="*/ 4824590 w 5477186"/>
                <a:gd name="connsiteY78" fmla="*/ 1695450 h 2386012"/>
                <a:gd name="connsiteX79" fmla="*/ 4857928 w 5477186"/>
                <a:gd name="connsiteY79" fmla="*/ 1704975 h 2386012"/>
                <a:gd name="connsiteX80" fmla="*/ 4967465 w 5477186"/>
                <a:gd name="connsiteY80" fmla="*/ 1757362 h 2386012"/>
                <a:gd name="connsiteX81" fmla="*/ 5067478 w 5477186"/>
                <a:gd name="connsiteY81" fmla="*/ 1790700 h 2386012"/>
                <a:gd name="connsiteX82" fmla="*/ 5110340 w 5477186"/>
                <a:gd name="connsiteY82" fmla="*/ 1804987 h 2386012"/>
                <a:gd name="connsiteX83" fmla="*/ 5177015 w 5477186"/>
                <a:gd name="connsiteY83" fmla="*/ 1833562 h 2386012"/>
                <a:gd name="connsiteX84" fmla="*/ 5296078 w 5477186"/>
                <a:gd name="connsiteY84" fmla="*/ 1862137 h 2386012"/>
                <a:gd name="connsiteX85" fmla="*/ 5362753 w 5477186"/>
                <a:gd name="connsiteY85" fmla="*/ 1852612 h 2386012"/>
                <a:gd name="connsiteX86" fmla="*/ 5391328 w 5477186"/>
                <a:gd name="connsiteY86" fmla="*/ 1814512 h 2386012"/>
                <a:gd name="connsiteX87" fmla="*/ 5410378 w 5477186"/>
                <a:gd name="connsiteY87" fmla="*/ 1790700 h 2386012"/>
                <a:gd name="connsiteX88" fmla="*/ 5434190 w 5477186"/>
                <a:gd name="connsiteY88" fmla="*/ 1724025 h 2386012"/>
                <a:gd name="connsiteX89" fmla="*/ 5438953 w 5477186"/>
                <a:gd name="connsiteY89" fmla="*/ 1533525 h 2386012"/>
                <a:gd name="connsiteX90" fmla="*/ 5443715 w 5477186"/>
                <a:gd name="connsiteY90" fmla="*/ 1462087 h 2386012"/>
                <a:gd name="connsiteX91" fmla="*/ 5453240 w 5477186"/>
                <a:gd name="connsiteY91" fmla="*/ 1423987 h 2386012"/>
                <a:gd name="connsiteX92" fmla="*/ 5462765 w 5477186"/>
                <a:gd name="connsiteY92" fmla="*/ 1347787 h 2386012"/>
                <a:gd name="connsiteX93" fmla="*/ 5472290 w 5477186"/>
                <a:gd name="connsiteY93" fmla="*/ 1290637 h 2386012"/>
                <a:gd name="connsiteX94" fmla="*/ 5477053 w 5477186"/>
                <a:gd name="connsiteY94" fmla="*/ 1185862 h 2386012"/>
                <a:gd name="connsiteX95" fmla="*/ 5458003 w 5477186"/>
                <a:gd name="connsiteY95" fmla="*/ 1076325 h 2386012"/>
                <a:gd name="connsiteX96" fmla="*/ 5443715 w 5477186"/>
                <a:gd name="connsiteY96" fmla="*/ 1009650 h 2386012"/>
                <a:gd name="connsiteX97" fmla="*/ 5429428 w 5477186"/>
                <a:gd name="connsiteY97" fmla="*/ 976312 h 2386012"/>
                <a:gd name="connsiteX98" fmla="*/ 5400853 w 5477186"/>
                <a:gd name="connsiteY98" fmla="*/ 919162 h 2386012"/>
                <a:gd name="connsiteX99" fmla="*/ 5381803 w 5477186"/>
                <a:gd name="connsiteY99" fmla="*/ 847725 h 2386012"/>
                <a:gd name="connsiteX100" fmla="*/ 5367515 w 5477186"/>
                <a:gd name="connsiteY100" fmla="*/ 804862 h 2386012"/>
                <a:gd name="connsiteX101" fmla="*/ 5357990 w 5477186"/>
                <a:gd name="connsiteY101" fmla="*/ 766762 h 2386012"/>
                <a:gd name="connsiteX102" fmla="*/ 5348465 w 5477186"/>
                <a:gd name="connsiteY102" fmla="*/ 738187 h 2386012"/>
                <a:gd name="connsiteX103" fmla="*/ 5315128 w 5477186"/>
                <a:gd name="connsiteY103" fmla="*/ 642937 h 2386012"/>
                <a:gd name="connsiteX104" fmla="*/ 5277028 w 5477186"/>
                <a:gd name="connsiteY104" fmla="*/ 552450 h 2386012"/>
                <a:gd name="connsiteX105" fmla="*/ 5262740 w 5477186"/>
                <a:gd name="connsiteY105" fmla="*/ 519112 h 2386012"/>
                <a:gd name="connsiteX106" fmla="*/ 5243690 w 5477186"/>
                <a:gd name="connsiteY106" fmla="*/ 471487 h 2386012"/>
                <a:gd name="connsiteX107" fmla="*/ 5186540 w 5477186"/>
                <a:gd name="connsiteY107" fmla="*/ 381000 h 2386012"/>
                <a:gd name="connsiteX108" fmla="*/ 5148440 w 5477186"/>
                <a:gd name="connsiteY108" fmla="*/ 323850 h 2386012"/>
                <a:gd name="connsiteX109" fmla="*/ 5119865 w 5477186"/>
                <a:gd name="connsiteY109" fmla="*/ 295275 h 2386012"/>
                <a:gd name="connsiteX110" fmla="*/ 5105578 w 5477186"/>
                <a:gd name="connsiteY110" fmla="*/ 271462 h 2386012"/>
                <a:gd name="connsiteX111" fmla="*/ 5048428 w 5477186"/>
                <a:gd name="connsiteY111" fmla="*/ 219075 h 2386012"/>
                <a:gd name="connsiteX112" fmla="*/ 5024615 w 5477186"/>
                <a:gd name="connsiteY112" fmla="*/ 204787 h 2386012"/>
                <a:gd name="connsiteX113" fmla="*/ 5000803 w 5477186"/>
                <a:gd name="connsiteY113" fmla="*/ 185737 h 2386012"/>
                <a:gd name="connsiteX114" fmla="*/ 4867453 w 5477186"/>
                <a:gd name="connsiteY114" fmla="*/ 128587 h 2386012"/>
                <a:gd name="connsiteX115" fmla="*/ 4738865 w 5477186"/>
                <a:gd name="connsiteY115" fmla="*/ 90487 h 2386012"/>
                <a:gd name="connsiteX116" fmla="*/ 4615040 w 5477186"/>
                <a:gd name="connsiteY116" fmla="*/ 38100 h 2386012"/>
                <a:gd name="connsiteX117" fmla="*/ 4591228 w 5477186"/>
                <a:gd name="connsiteY117" fmla="*/ 28575 h 2386012"/>
                <a:gd name="connsiteX118" fmla="*/ 4557890 w 5477186"/>
                <a:gd name="connsiteY118" fmla="*/ 23812 h 2386012"/>
                <a:gd name="connsiteX119" fmla="*/ 4538840 w 5477186"/>
                <a:gd name="connsiteY119" fmla="*/ 19050 h 2386012"/>
                <a:gd name="connsiteX120" fmla="*/ 4472165 w 5477186"/>
                <a:gd name="connsiteY120" fmla="*/ 14287 h 2386012"/>
                <a:gd name="connsiteX121" fmla="*/ 4434065 w 5477186"/>
                <a:gd name="connsiteY121" fmla="*/ 9525 h 2386012"/>
                <a:gd name="connsiteX122" fmla="*/ 4348340 w 5477186"/>
                <a:gd name="connsiteY122" fmla="*/ 0 h 2386012"/>
                <a:gd name="connsiteX123" fmla="*/ 4057828 w 5477186"/>
                <a:gd name="connsiteY123" fmla="*/ 9525 h 2386012"/>
                <a:gd name="connsiteX124" fmla="*/ 4005440 w 5477186"/>
                <a:gd name="connsiteY124" fmla="*/ 23812 h 2386012"/>
                <a:gd name="connsiteX125" fmla="*/ 3957815 w 5477186"/>
                <a:gd name="connsiteY125" fmla="*/ 47625 h 2386012"/>
                <a:gd name="connsiteX126" fmla="*/ 3943528 w 5477186"/>
                <a:gd name="connsiteY126" fmla="*/ 61912 h 2386012"/>
                <a:gd name="connsiteX127" fmla="*/ 3910190 w 5477186"/>
                <a:gd name="connsiteY127" fmla="*/ 109537 h 2386012"/>
                <a:gd name="connsiteX128" fmla="*/ 3891140 w 5477186"/>
                <a:gd name="connsiteY128" fmla="*/ 171450 h 2386012"/>
                <a:gd name="connsiteX129" fmla="*/ 3881615 w 5477186"/>
                <a:gd name="connsiteY129" fmla="*/ 214312 h 2386012"/>
                <a:gd name="connsiteX130" fmla="*/ 3872090 w 5477186"/>
                <a:gd name="connsiteY130" fmla="*/ 238125 h 2386012"/>
                <a:gd name="connsiteX131" fmla="*/ 3862565 w 5477186"/>
                <a:gd name="connsiteY131" fmla="*/ 280987 h 2386012"/>
                <a:gd name="connsiteX132" fmla="*/ 3829228 w 5477186"/>
                <a:gd name="connsiteY132" fmla="*/ 347662 h 2386012"/>
                <a:gd name="connsiteX133" fmla="*/ 3800653 w 5477186"/>
                <a:gd name="connsiteY133" fmla="*/ 400050 h 2386012"/>
                <a:gd name="connsiteX134" fmla="*/ 3781603 w 5477186"/>
                <a:gd name="connsiteY134" fmla="*/ 414337 h 2386012"/>
                <a:gd name="connsiteX135" fmla="*/ 3743503 w 5477186"/>
                <a:gd name="connsiteY135" fmla="*/ 438150 h 2386012"/>
                <a:gd name="connsiteX136" fmla="*/ 3686353 w 5477186"/>
                <a:gd name="connsiteY136" fmla="*/ 485775 h 2386012"/>
                <a:gd name="connsiteX137" fmla="*/ 3662540 w 5477186"/>
                <a:gd name="connsiteY137" fmla="*/ 519112 h 2386012"/>
                <a:gd name="connsiteX138" fmla="*/ 3638728 w 5477186"/>
                <a:gd name="connsiteY138" fmla="*/ 542925 h 2386012"/>
                <a:gd name="connsiteX139" fmla="*/ 3610153 w 5477186"/>
                <a:gd name="connsiteY139" fmla="*/ 590550 h 2386012"/>
                <a:gd name="connsiteX140" fmla="*/ 3581578 w 5477186"/>
                <a:gd name="connsiteY140" fmla="*/ 628650 h 2386012"/>
                <a:gd name="connsiteX141" fmla="*/ 3567290 w 5477186"/>
                <a:gd name="connsiteY141" fmla="*/ 647700 h 2386012"/>
                <a:gd name="connsiteX142" fmla="*/ 3510140 w 5477186"/>
                <a:gd name="connsiteY142" fmla="*/ 704850 h 2386012"/>
                <a:gd name="connsiteX143" fmla="*/ 3472040 w 5477186"/>
                <a:gd name="connsiteY143" fmla="*/ 738187 h 2386012"/>
                <a:gd name="connsiteX144" fmla="*/ 3448228 w 5477186"/>
                <a:gd name="connsiteY144" fmla="*/ 766762 h 2386012"/>
                <a:gd name="connsiteX145" fmla="*/ 3429178 w 5477186"/>
                <a:gd name="connsiteY145" fmla="*/ 776287 h 2386012"/>
                <a:gd name="connsiteX146" fmla="*/ 3405365 w 5477186"/>
                <a:gd name="connsiteY146" fmla="*/ 790575 h 2386012"/>
                <a:gd name="connsiteX147" fmla="*/ 3391078 w 5477186"/>
                <a:gd name="connsiteY147" fmla="*/ 800100 h 2386012"/>
                <a:gd name="connsiteX148" fmla="*/ 3372028 w 5477186"/>
                <a:gd name="connsiteY148" fmla="*/ 809625 h 2386012"/>
                <a:gd name="connsiteX149" fmla="*/ 3329165 w 5477186"/>
                <a:gd name="connsiteY149" fmla="*/ 833437 h 2386012"/>
                <a:gd name="connsiteX150" fmla="*/ 3291065 w 5477186"/>
                <a:gd name="connsiteY150" fmla="*/ 857250 h 2386012"/>
                <a:gd name="connsiteX151" fmla="*/ 3219628 w 5477186"/>
                <a:gd name="connsiteY151" fmla="*/ 890587 h 2386012"/>
                <a:gd name="connsiteX152" fmla="*/ 3157715 w 5477186"/>
                <a:gd name="connsiteY152" fmla="*/ 914400 h 2386012"/>
                <a:gd name="connsiteX153" fmla="*/ 3124378 w 5477186"/>
                <a:gd name="connsiteY153" fmla="*/ 923925 h 2386012"/>
                <a:gd name="connsiteX154" fmla="*/ 3091040 w 5477186"/>
                <a:gd name="connsiteY154" fmla="*/ 928687 h 2386012"/>
                <a:gd name="connsiteX155" fmla="*/ 3067228 w 5477186"/>
                <a:gd name="connsiteY155" fmla="*/ 933450 h 2386012"/>
                <a:gd name="connsiteX156" fmla="*/ 3052940 w 5477186"/>
                <a:gd name="connsiteY156" fmla="*/ 938212 h 2386012"/>
                <a:gd name="connsiteX157" fmla="*/ 2995790 w 5477186"/>
                <a:gd name="connsiteY157" fmla="*/ 947737 h 2386012"/>
                <a:gd name="connsiteX158" fmla="*/ 2938640 w 5477186"/>
                <a:gd name="connsiteY158" fmla="*/ 957262 h 2386012"/>
                <a:gd name="connsiteX159" fmla="*/ 2895778 w 5477186"/>
                <a:gd name="connsiteY159" fmla="*/ 971550 h 2386012"/>
                <a:gd name="connsiteX160" fmla="*/ 2848153 w 5477186"/>
                <a:gd name="connsiteY160" fmla="*/ 990600 h 2386012"/>
                <a:gd name="connsiteX161" fmla="*/ 2838628 w 5477186"/>
                <a:gd name="connsiteY161" fmla="*/ 1004887 h 2386012"/>
                <a:gd name="connsiteX162" fmla="*/ 2791003 w 5477186"/>
                <a:gd name="connsiteY162" fmla="*/ 1023937 h 2386012"/>
                <a:gd name="connsiteX163" fmla="*/ 2738615 w 5477186"/>
                <a:gd name="connsiteY163" fmla="*/ 1047750 h 2386012"/>
                <a:gd name="connsiteX164" fmla="*/ 2719565 w 5477186"/>
                <a:gd name="connsiteY164" fmla="*/ 1062037 h 2386012"/>
                <a:gd name="connsiteX165" fmla="*/ 2652890 w 5477186"/>
                <a:gd name="connsiteY165" fmla="*/ 1090612 h 2386012"/>
                <a:gd name="connsiteX166" fmla="*/ 2610028 w 5477186"/>
                <a:gd name="connsiteY166" fmla="*/ 1128712 h 2386012"/>
                <a:gd name="connsiteX167" fmla="*/ 2562403 w 5477186"/>
                <a:gd name="connsiteY167" fmla="*/ 1162050 h 2386012"/>
                <a:gd name="connsiteX168" fmla="*/ 2505253 w 5477186"/>
                <a:gd name="connsiteY168" fmla="*/ 1209675 h 2386012"/>
                <a:gd name="connsiteX169" fmla="*/ 2400478 w 5477186"/>
                <a:gd name="connsiteY169" fmla="*/ 1262062 h 2386012"/>
                <a:gd name="connsiteX170" fmla="*/ 2362378 w 5477186"/>
                <a:gd name="connsiteY170" fmla="*/ 1271587 h 2386012"/>
                <a:gd name="connsiteX171" fmla="*/ 2314753 w 5477186"/>
                <a:gd name="connsiteY171" fmla="*/ 1290637 h 2386012"/>
                <a:gd name="connsiteX172" fmla="*/ 2257603 w 5477186"/>
                <a:gd name="connsiteY172" fmla="*/ 1304925 h 2386012"/>
                <a:gd name="connsiteX173" fmla="*/ 2090915 w 5477186"/>
                <a:gd name="connsiteY173" fmla="*/ 1295400 h 2386012"/>
                <a:gd name="connsiteX174" fmla="*/ 2033765 w 5477186"/>
                <a:gd name="connsiteY174" fmla="*/ 1285875 h 2386012"/>
                <a:gd name="connsiteX175" fmla="*/ 1976615 w 5477186"/>
                <a:gd name="connsiteY175" fmla="*/ 1281112 h 2386012"/>
                <a:gd name="connsiteX176" fmla="*/ 1905178 w 5477186"/>
                <a:gd name="connsiteY176" fmla="*/ 1285875 h 2386012"/>
                <a:gd name="connsiteX177" fmla="*/ 1881365 w 5477186"/>
                <a:gd name="connsiteY177" fmla="*/ 1295400 h 2386012"/>
                <a:gd name="connsiteX178" fmla="*/ 1848028 w 5477186"/>
                <a:gd name="connsiteY178" fmla="*/ 1300162 h 2386012"/>
                <a:gd name="connsiteX179" fmla="*/ 1814690 w 5477186"/>
                <a:gd name="connsiteY179" fmla="*/ 1319212 h 2386012"/>
                <a:gd name="connsiteX180" fmla="*/ 1790878 w 5477186"/>
                <a:gd name="connsiteY180" fmla="*/ 1328737 h 2386012"/>
                <a:gd name="connsiteX181" fmla="*/ 1771828 w 5477186"/>
                <a:gd name="connsiteY181" fmla="*/ 1343025 h 2386012"/>
                <a:gd name="connsiteX182" fmla="*/ 1748015 w 5477186"/>
                <a:gd name="connsiteY182" fmla="*/ 1347787 h 2386012"/>
                <a:gd name="connsiteX183" fmla="*/ 1728965 w 5477186"/>
                <a:gd name="connsiteY183" fmla="*/ 1357312 h 2386012"/>
                <a:gd name="connsiteX184" fmla="*/ 1667053 w 5477186"/>
                <a:gd name="connsiteY184" fmla="*/ 1381125 h 2386012"/>
                <a:gd name="connsiteX185" fmla="*/ 1652765 w 5477186"/>
                <a:gd name="connsiteY185" fmla="*/ 1390650 h 2386012"/>
                <a:gd name="connsiteX186" fmla="*/ 1638478 w 5477186"/>
                <a:gd name="connsiteY186" fmla="*/ 1404937 h 2386012"/>
                <a:gd name="connsiteX187" fmla="*/ 1619428 w 5477186"/>
                <a:gd name="connsiteY187" fmla="*/ 1409700 h 2386012"/>
                <a:gd name="connsiteX188" fmla="*/ 1571803 w 5477186"/>
                <a:gd name="connsiteY188" fmla="*/ 1433512 h 2386012"/>
                <a:gd name="connsiteX189" fmla="*/ 1519415 w 5477186"/>
                <a:gd name="connsiteY189" fmla="*/ 1462087 h 2386012"/>
                <a:gd name="connsiteX190" fmla="*/ 1495603 w 5477186"/>
                <a:gd name="connsiteY190" fmla="*/ 1471612 h 2386012"/>
                <a:gd name="connsiteX191" fmla="*/ 1438453 w 5477186"/>
                <a:gd name="connsiteY191" fmla="*/ 1500187 h 2386012"/>
                <a:gd name="connsiteX192" fmla="*/ 1376540 w 5477186"/>
                <a:gd name="connsiteY192" fmla="*/ 1519237 h 2386012"/>
                <a:gd name="connsiteX193" fmla="*/ 1352728 w 5477186"/>
                <a:gd name="connsiteY193" fmla="*/ 1528762 h 2386012"/>
                <a:gd name="connsiteX194" fmla="*/ 1247953 w 5477186"/>
                <a:gd name="connsiteY194" fmla="*/ 1562100 h 2386012"/>
                <a:gd name="connsiteX195" fmla="*/ 1214615 w 5477186"/>
                <a:gd name="connsiteY195" fmla="*/ 1571625 h 2386012"/>
                <a:gd name="connsiteX196" fmla="*/ 1200328 w 5477186"/>
                <a:gd name="connsiteY196" fmla="*/ 1581150 h 2386012"/>
                <a:gd name="connsiteX197" fmla="*/ 1114603 w 5477186"/>
                <a:gd name="connsiteY197" fmla="*/ 1614487 h 2386012"/>
                <a:gd name="connsiteX198" fmla="*/ 1081265 w 5477186"/>
                <a:gd name="connsiteY198" fmla="*/ 1638300 h 2386012"/>
                <a:gd name="connsiteX199" fmla="*/ 1047928 w 5477186"/>
                <a:gd name="connsiteY199" fmla="*/ 1647825 h 2386012"/>
                <a:gd name="connsiteX200" fmla="*/ 1014590 w 5477186"/>
                <a:gd name="connsiteY200" fmla="*/ 1666875 h 2386012"/>
                <a:gd name="connsiteX201" fmla="*/ 971728 w 5477186"/>
                <a:gd name="connsiteY201" fmla="*/ 1685925 h 2386012"/>
                <a:gd name="connsiteX202" fmla="*/ 933628 w 5477186"/>
                <a:gd name="connsiteY202" fmla="*/ 1709737 h 2386012"/>
                <a:gd name="connsiteX203" fmla="*/ 866953 w 5477186"/>
                <a:gd name="connsiteY203" fmla="*/ 1738312 h 2386012"/>
                <a:gd name="connsiteX204" fmla="*/ 838378 w 5477186"/>
                <a:gd name="connsiteY204" fmla="*/ 1757362 h 2386012"/>
                <a:gd name="connsiteX205" fmla="*/ 809803 w 5477186"/>
                <a:gd name="connsiteY205" fmla="*/ 1766887 h 2386012"/>
                <a:gd name="connsiteX206" fmla="*/ 785990 w 5477186"/>
                <a:gd name="connsiteY206" fmla="*/ 1781175 h 2386012"/>
                <a:gd name="connsiteX207" fmla="*/ 752653 w 5477186"/>
                <a:gd name="connsiteY207" fmla="*/ 1795462 h 2386012"/>
                <a:gd name="connsiteX208" fmla="*/ 676453 w 5477186"/>
                <a:gd name="connsiteY208" fmla="*/ 1838325 h 2386012"/>
                <a:gd name="connsiteX209" fmla="*/ 657403 w 5477186"/>
                <a:gd name="connsiteY209" fmla="*/ 1852612 h 2386012"/>
                <a:gd name="connsiteX210" fmla="*/ 605015 w 5477186"/>
                <a:gd name="connsiteY210" fmla="*/ 1876425 h 2386012"/>
                <a:gd name="connsiteX211" fmla="*/ 581203 w 5477186"/>
                <a:gd name="connsiteY211" fmla="*/ 1895475 h 2386012"/>
                <a:gd name="connsiteX212" fmla="*/ 533578 w 5477186"/>
                <a:gd name="connsiteY212" fmla="*/ 1919287 h 2386012"/>
                <a:gd name="connsiteX213" fmla="*/ 519290 w 5477186"/>
                <a:gd name="connsiteY213" fmla="*/ 1938337 h 2386012"/>
                <a:gd name="connsiteX214" fmla="*/ 495478 w 5477186"/>
                <a:gd name="connsiteY214" fmla="*/ 1952625 h 2386012"/>
                <a:gd name="connsiteX215" fmla="*/ 466903 w 5477186"/>
                <a:gd name="connsiteY215" fmla="*/ 1976437 h 2386012"/>
                <a:gd name="connsiteX216" fmla="*/ 447853 w 5477186"/>
                <a:gd name="connsiteY216" fmla="*/ 2000250 h 2386012"/>
                <a:gd name="connsiteX217" fmla="*/ 424040 w 5477186"/>
                <a:gd name="connsiteY217" fmla="*/ 2014537 h 2386012"/>
                <a:gd name="connsiteX218" fmla="*/ 404990 w 5477186"/>
                <a:gd name="connsiteY218" fmla="*/ 2033587 h 2386012"/>
                <a:gd name="connsiteX219" fmla="*/ 362128 w 5477186"/>
                <a:gd name="connsiteY219" fmla="*/ 2062162 h 2386012"/>
                <a:gd name="connsiteX220" fmla="*/ 347840 w 5477186"/>
                <a:gd name="connsiteY220" fmla="*/ 2076450 h 2386012"/>
                <a:gd name="connsiteX221" fmla="*/ 324028 w 5477186"/>
                <a:gd name="connsiteY221" fmla="*/ 2085975 h 2386012"/>
                <a:gd name="connsiteX222" fmla="*/ 304978 w 5477186"/>
                <a:gd name="connsiteY222" fmla="*/ 2095500 h 2386012"/>
                <a:gd name="connsiteX223" fmla="*/ 281165 w 5477186"/>
                <a:gd name="connsiteY223" fmla="*/ 2109787 h 2386012"/>
                <a:gd name="connsiteX224" fmla="*/ 262115 w 5477186"/>
                <a:gd name="connsiteY224" fmla="*/ 2114550 h 2386012"/>
                <a:gd name="connsiteX225" fmla="*/ 247828 w 5477186"/>
                <a:gd name="connsiteY225" fmla="*/ 2119312 h 2386012"/>
                <a:gd name="connsiteX226" fmla="*/ 233540 w 5477186"/>
                <a:gd name="connsiteY226" fmla="*/ 2128837 h 2386012"/>
                <a:gd name="connsiteX227" fmla="*/ 219253 w 5477186"/>
                <a:gd name="connsiteY227" fmla="*/ 2133600 h 2386012"/>
                <a:gd name="connsiteX228" fmla="*/ 171628 w 5477186"/>
                <a:gd name="connsiteY228" fmla="*/ 2166937 h 2386012"/>
                <a:gd name="connsiteX229" fmla="*/ 157340 w 5477186"/>
                <a:gd name="connsiteY229" fmla="*/ 2176462 h 2386012"/>
                <a:gd name="connsiteX230" fmla="*/ 128765 w 5477186"/>
                <a:gd name="connsiteY230" fmla="*/ 2195512 h 238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</a:cxnLst>
              <a:rect l="l" t="t" r="r" b="b"/>
              <a:pathLst>
                <a:path w="5477186" h="2386012">
                  <a:moveTo>
                    <a:pt x="128765" y="2195512"/>
                  </a:moveTo>
                  <a:cubicBezTo>
                    <a:pt x="120828" y="2201862"/>
                    <a:pt x="112603" y="2207868"/>
                    <a:pt x="104953" y="2214562"/>
                  </a:cubicBezTo>
                  <a:cubicBezTo>
                    <a:pt x="99884" y="2218997"/>
                    <a:pt x="95779" y="2224467"/>
                    <a:pt x="90665" y="2228850"/>
                  </a:cubicBezTo>
                  <a:cubicBezTo>
                    <a:pt x="84638" y="2234016"/>
                    <a:pt x="78074" y="2238523"/>
                    <a:pt x="71615" y="2243137"/>
                  </a:cubicBezTo>
                  <a:cubicBezTo>
                    <a:pt x="66957" y="2246464"/>
                    <a:pt x="61582" y="2248833"/>
                    <a:pt x="57328" y="2252662"/>
                  </a:cubicBezTo>
                  <a:cubicBezTo>
                    <a:pt x="27364" y="2279630"/>
                    <a:pt x="28880" y="2279479"/>
                    <a:pt x="9703" y="2305050"/>
                  </a:cubicBezTo>
                  <a:cubicBezTo>
                    <a:pt x="9174" y="2306636"/>
                    <a:pt x="-8288" y="2339975"/>
                    <a:pt x="4940" y="2347912"/>
                  </a:cubicBezTo>
                  <a:cubicBezTo>
                    <a:pt x="17854" y="2355661"/>
                    <a:pt x="33354" y="2357950"/>
                    <a:pt x="47803" y="2362200"/>
                  </a:cubicBezTo>
                  <a:cubicBezTo>
                    <a:pt x="60362" y="2365894"/>
                    <a:pt x="73023" y="2369383"/>
                    <a:pt x="85903" y="2371725"/>
                  </a:cubicBezTo>
                  <a:cubicBezTo>
                    <a:pt x="122235" y="2378331"/>
                    <a:pt x="158806" y="2381942"/>
                    <a:pt x="195440" y="2386012"/>
                  </a:cubicBezTo>
                  <a:lnTo>
                    <a:pt x="581203" y="2381250"/>
                  </a:lnTo>
                  <a:cubicBezTo>
                    <a:pt x="593999" y="2380962"/>
                    <a:pt x="606592" y="2377982"/>
                    <a:pt x="619303" y="2376487"/>
                  </a:cubicBezTo>
                  <a:lnTo>
                    <a:pt x="662165" y="2371725"/>
                  </a:lnTo>
                  <a:cubicBezTo>
                    <a:pt x="681215" y="2366962"/>
                    <a:pt x="700167" y="2361789"/>
                    <a:pt x="719315" y="2357437"/>
                  </a:cubicBezTo>
                  <a:cubicBezTo>
                    <a:pt x="735102" y="2353849"/>
                    <a:pt x="751234" y="2351839"/>
                    <a:pt x="766940" y="2347912"/>
                  </a:cubicBezTo>
                  <a:cubicBezTo>
                    <a:pt x="789364" y="2342306"/>
                    <a:pt x="811191" y="2334468"/>
                    <a:pt x="833615" y="2328862"/>
                  </a:cubicBezTo>
                  <a:cubicBezTo>
                    <a:pt x="846315" y="2325687"/>
                    <a:pt x="859387" y="2323740"/>
                    <a:pt x="871715" y="2319337"/>
                  </a:cubicBezTo>
                  <a:cubicBezTo>
                    <a:pt x="881744" y="2315755"/>
                    <a:pt x="890351" y="2308873"/>
                    <a:pt x="900290" y="2305050"/>
                  </a:cubicBezTo>
                  <a:cubicBezTo>
                    <a:pt x="911077" y="2300901"/>
                    <a:pt x="922766" y="2299475"/>
                    <a:pt x="933628" y="2295525"/>
                  </a:cubicBezTo>
                  <a:cubicBezTo>
                    <a:pt x="940300" y="2293099"/>
                    <a:pt x="945943" y="2288245"/>
                    <a:pt x="952678" y="2286000"/>
                  </a:cubicBezTo>
                  <a:cubicBezTo>
                    <a:pt x="982987" y="2275897"/>
                    <a:pt x="997545" y="2275629"/>
                    <a:pt x="1028878" y="2271712"/>
                  </a:cubicBezTo>
                  <a:cubicBezTo>
                    <a:pt x="1056659" y="2265362"/>
                    <a:pt x="1098728" y="2253456"/>
                    <a:pt x="1119365" y="2247900"/>
                  </a:cubicBezTo>
                  <a:cubicBezTo>
                    <a:pt x="1140002" y="2242344"/>
                    <a:pt x="1141491" y="2241178"/>
                    <a:pt x="1152703" y="2238375"/>
                  </a:cubicBezTo>
                  <a:cubicBezTo>
                    <a:pt x="1160556" y="2236412"/>
                    <a:pt x="1168424" y="2233843"/>
                    <a:pt x="1176515" y="2233612"/>
                  </a:cubicBezTo>
                  <a:cubicBezTo>
                    <a:pt x="1279673" y="2230665"/>
                    <a:pt x="1382890" y="2230437"/>
                    <a:pt x="1486078" y="2228850"/>
                  </a:cubicBezTo>
                  <a:cubicBezTo>
                    <a:pt x="1502628" y="2227195"/>
                    <a:pt x="1542589" y="2224247"/>
                    <a:pt x="1562278" y="2219325"/>
                  </a:cubicBezTo>
                  <a:cubicBezTo>
                    <a:pt x="1619640" y="2204985"/>
                    <a:pt x="1563800" y="2216706"/>
                    <a:pt x="1614665" y="2195512"/>
                  </a:cubicBezTo>
                  <a:cubicBezTo>
                    <a:pt x="1625333" y="2191067"/>
                    <a:pt x="1637158" y="2189982"/>
                    <a:pt x="1648003" y="2185987"/>
                  </a:cubicBezTo>
                  <a:cubicBezTo>
                    <a:pt x="1731140" y="2155358"/>
                    <a:pt x="1677654" y="2167675"/>
                    <a:pt x="1728965" y="2157412"/>
                  </a:cubicBezTo>
                  <a:cubicBezTo>
                    <a:pt x="1794046" y="2129522"/>
                    <a:pt x="1732136" y="2154961"/>
                    <a:pt x="1790878" y="2133600"/>
                  </a:cubicBezTo>
                  <a:cubicBezTo>
                    <a:pt x="1798912" y="2130678"/>
                    <a:pt x="1806502" y="2126532"/>
                    <a:pt x="1814690" y="2124075"/>
                  </a:cubicBezTo>
                  <a:cubicBezTo>
                    <a:pt x="1822443" y="2121749"/>
                    <a:pt x="1830750" y="2121638"/>
                    <a:pt x="1838503" y="2119312"/>
                  </a:cubicBezTo>
                  <a:cubicBezTo>
                    <a:pt x="1846691" y="2116855"/>
                    <a:pt x="1854254" y="2112632"/>
                    <a:pt x="1862315" y="2109787"/>
                  </a:cubicBezTo>
                  <a:cubicBezTo>
                    <a:pt x="1881251" y="2103104"/>
                    <a:pt x="1900415" y="2097087"/>
                    <a:pt x="1919465" y="2090737"/>
                  </a:cubicBezTo>
                  <a:cubicBezTo>
                    <a:pt x="1928990" y="2087562"/>
                    <a:pt x="1938136" y="2082862"/>
                    <a:pt x="1948040" y="2081212"/>
                  </a:cubicBezTo>
                  <a:cubicBezTo>
                    <a:pt x="2007029" y="2071381"/>
                    <a:pt x="1943520" y="2082746"/>
                    <a:pt x="2014715" y="2066925"/>
                  </a:cubicBezTo>
                  <a:cubicBezTo>
                    <a:pt x="2030519" y="2063413"/>
                    <a:pt x="2046498" y="2060735"/>
                    <a:pt x="2062340" y="2057400"/>
                  </a:cubicBezTo>
                  <a:cubicBezTo>
                    <a:pt x="2076662" y="2054385"/>
                    <a:pt x="2091004" y="2051425"/>
                    <a:pt x="2105203" y="2047875"/>
                  </a:cubicBezTo>
                  <a:cubicBezTo>
                    <a:pt x="2116415" y="2045072"/>
                    <a:pt x="2127080" y="2039845"/>
                    <a:pt x="2138540" y="2038350"/>
                  </a:cubicBezTo>
                  <a:cubicBezTo>
                    <a:pt x="2163776" y="2035058"/>
                    <a:pt x="2189360" y="2035467"/>
                    <a:pt x="2214740" y="2033587"/>
                  </a:cubicBezTo>
                  <a:cubicBezTo>
                    <a:pt x="2232227" y="2032292"/>
                    <a:pt x="2249718" y="2030914"/>
                    <a:pt x="2267128" y="2028825"/>
                  </a:cubicBezTo>
                  <a:cubicBezTo>
                    <a:pt x="2396145" y="2013344"/>
                    <a:pt x="2270246" y="2023538"/>
                    <a:pt x="2405240" y="2014537"/>
                  </a:cubicBezTo>
                  <a:cubicBezTo>
                    <a:pt x="2413178" y="2011362"/>
                    <a:pt x="2420759" y="2007085"/>
                    <a:pt x="2429053" y="2005012"/>
                  </a:cubicBezTo>
                  <a:cubicBezTo>
                    <a:pt x="2439943" y="2002290"/>
                    <a:pt x="2451318" y="2002095"/>
                    <a:pt x="2462390" y="2000250"/>
                  </a:cubicBezTo>
                  <a:cubicBezTo>
                    <a:pt x="2487856" y="1996006"/>
                    <a:pt x="2556040" y="1979164"/>
                    <a:pt x="2562403" y="1976437"/>
                  </a:cubicBezTo>
                  <a:cubicBezTo>
                    <a:pt x="2573515" y="1971675"/>
                    <a:pt x="2584354" y="1966216"/>
                    <a:pt x="2595740" y="1962150"/>
                  </a:cubicBezTo>
                  <a:cubicBezTo>
                    <a:pt x="2606624" y="1958263"/>
                    <a:pt x="2618347" y="1956917"/>
                    <a:pt x="2629078" y="1952625"/>
                  </a:cubicBezTo>
                  <a:cubicBezTo>
                    <a:pt x="2642261" y="1947352"/>
                    <a:pt x="2653525" y="1937476"/>
                    <a:pt x="2667178" y="1933575"/>
                  </a:cubicBezTo>
                  <a:cubicBezTo>
                    <a:pt x="2686568" y="1928035"/>
                    <a:pt x="2710055" y="1921846"/>
                    <a:pt x="2729090" y="1914525"/>
                  </a:cubicBezTo>
                  <a:cubicBezTo>
                    <a:pt x="2780361" y="1894805"/>
                    <a:pt x="2745351" y="1907817"/>
                    <a:pt x="2791003" y="1881187"/>
                  </a:cubicBezTo>
                  <a:cubicBezTo>
                    <a:pt x="2800202" y="1875821"/>
                    <a:pt x="2810229" y="1871999"/>
                    <a:pt x="2819578" y="1866900"/>
                  </a:cubicBezTo>
                  <a:cubicBezTo>
                    <a:pt x="2827704" y="1862467"/>
                    <a:pt x="2835540" y="1857518"/>
                    <a:pt x="2843390" y="1852612"/>
                  </a:cubicBezTo>
                  <a:cubicBezTo>
                    <a:pt x="2848244" y="1849578"/>
                    <a:pt x="2852318" y="1845097"/>
                    <a:pt x="2857678" y="1843087"/>
                  </a:cubicBezTo>
                  <a:cubicBezTo>
                    <a:pt x="2865257" y="1840245"/>
                    <a:pt x="2873553" y="1839912"/>
                    <a:pt x="2881490" y="1838325"/>
                  </a:cubicBezTo>
                  <a:cubicBezTo>
                    <a:pt x="2927906" y="1807381"/>
                    <a:pt x="2898292" y="1824482"/>
                    <a:pt x="2967215" y="1795462"/>
                  </a:cubicBezTo>
                  <a:cubicBezTo>
                    <a:pt x="2978358" y="1790770"/>
                    <a:pt x="2988928" y="1784496"/>
                    <a:pt x="3000553" y="1781175"/>
                  </a:cubicBezTo>
                  <a:cubicBezTo>
                    <a:pt x="3011665" y="1778000"/>
                    <a:pt x="3022992" y="1775496"/>
                    <a:pt x="3033890" y="1771650"/>
                  </a:cubicBezTo>
                  <a:cubicBezTo>
                    <a:pt x="3050013" y="1765959"/>
                    <a:pt x="3064928" y="1756747"/>
                    <a:pt x="3081515" y="1752600"/>
                  </a:cubicBezTo>
                  <a:cubicBezTo>
                    <a:pt x="3094215" y="1749425"/>
                    <a:pt x="3107196" y="1747215"/>
                    <a:pt x="3119615" y="1743075"/>
                  </a:cubicBezTo>
                  <a:cubicBezTo>
                    <a:pt x="3131085" y="1739252"/>
                    <a:pt x="3141567" y="1732853"/>
                    <a:pt x="3152953" y="1728787"/>
                  </a:cubicBezTo>
                  <a:cubicBezTo>
                    <a:pt x="3163837" y="1724900"/>
                    <a:pt x="3175178" y="1722437"/>
                    <a:pt x="3186290" y="1719262"/>
                  </a:cubicBezTo>
                  <a:cubicBezTo>
                    <a:pt x="3195815" y="1712912"/>
                    <a:pt x="3204926" y="1705892"/>
                    <a:pt x="3214865" y="1700212"/>
                  </a:cubicBezTo>
                  <a:cubicBezTo>
                    <a:pt x="3234135" y="1689201"/>
                    <a:pt x="3255723" y="1679293"/>
                    <a:pt x="3276778" y="1671637"/>
                  </a:cubicBezTo>
                  <a:cubicBezTo>
                    <a:pt x="3286214" y="1668206"/>
                    <a:pt x="3295667" y="1664754"/>
                    <a:pt x="3305353" y="1662112"/>
                  </a:cubicBezTo>
                  <a:cubicBezTo>
                    <a:pt x="3330612" y="1655223"/>
                    <a:pt x="3356379" y="1650255"/>
                    <a:pt x="3381553" y="1643062"/>
                  </a:cubicBezTo>
                  <a:cubicBezTo>
                    <a:pt x="3427196" y="1630021"/>
                    <a:pt x="3403422" y="1634970"/>
                    <a:pt x="3452990" y="1628775"/>
                  </a:cubicBezTo>
                  <a:cubicBezTo>
                    <a:pt x="3494265" y="1630362"/>
                    <a:pt x="3535585" y="1631038"/>
                    <a:pt x="3576815" y="1633537"/>
                  </a:cubicBezTo>
                  <a:cubicBezTo>
                    <a:pt x="3588020" y="1634216"/>
                    <a:pt x="3598966" y="1637368"/>
                    <a:pt x="3610153" y="1638300"/>
                  </a:cubicBezTo>
                  <a:cubicBezTo>
                    <a:pt x="3656140" y="1642132"/>
                    <a:pt x="3748265" y="1647825"/>
                    <a:pt x="3748265" y="1647825"/>
                  </a:cubicBezTo>
                  <a:cubicBezTo>
                    <a:pt x="3767315" y="1651000"/>
                    <a:pt x="3786111" y="1656765"/>
                    <a:pt x="3805415" y="1657350"/>
                  </a:cubicBezTo>
                  <a:cubicBezTo>
                    <a:pt x="3839518" y="1658383"/>
                    <a:pt x="3898326" y="1655178"/>
                    <a:pt x="3938765" y="1647825"/>
                  </a:cubicBezTo>
                  <a:cubicBezTo>
                    <a:pt x="3945205" y="1646654"/>
                    <a:pt x="3951425" y="1644482"/>
                    <a:pt x="3957815" y="1643062"/>
                  </a:cubicBezTo>
                  <a:cubicBezTo>
                    <a:pt x="3979084" y="1638336"/>
                    <a:pt x="4024896" y="1630510"/>
                    <a:pt x="4038778" y="1628775"/>
                  </a:cubicBezTo>
                  <a:cubicBezTo>
                    <a:pt x="4057746" y="1626404"/>
                    <a:pt x="4076898" y="1625824"/>
                    <a:pt x="4095928" y="1624012"/>
                  </a:cubicBezTo>
                  <a:cubicBezTo>
                    <a:pt x="4110238" y="1622649"/>
                    <a:pt x="4124503" y="1620837"/>
                    <a:pt x="4138790" y="1619250"/>
                  </a:cubicBezTo>
                  <a:lnTo>
                    <a:pt x="4424540" y="1624012"/>
                  </a:lnTo>
                  <a:cubicBezTo>
                    <a:pt x="4462660" y="1625071"/>
                    <a:pt x="4511391" y="1632612"/>
                    <a:pt x="4548365" y="1638300"/>
                  </a:cubicBezTo>
                  <a:cubicBezTo>
                    <a:pt x="4588090" y="1644412"/>
                    <a:pt x="4628193" y="1648631"/>
                    <a:pt x="4667428" y="1657350"/>
                  </a:cubicBezTo>
                  <a:cubicBezTo>
                    <a:pt x="4721691" y="1669408"/>
                    <a:pt x="4768371" y="1679388"/>
                    <a:pt x="4824590" y="1695450"/>
                  </a:cubicBezTo>
                  <a:cubicBezTo>
                    <a:pt x="4835703" y="1698625"/>
                    <a:pt x="4847323" y="1700380"/>
                    <a:pt x="4857928" y="1704975"/>
                  </a:cubicBezTo>
                  <a:cubicBezTo>
                    <a:pt x="4895065" y="1721067"/>
                    <a:pt x="4929069" y="1744563"/>
                    <a:pt x="4967465" y="1757362"/>
                  </a:cubicBezTo>
                  <a:lnTo>
                    <a:pt x="5067478" y="1790700"/>
                  </a:lnTo>
                  <a:cubicBezTo>
                    <a:pt x="5081765" y="1795462"/>
                    <a:pt x="5096498" y="1799055"/>
                    <a:pt x="5110340" y="1804987"/>
                  </a:cubicBezTo>
                  <a:cubicBezTo>
                    <a:pt x="5132565" y="1814512"/>
                    <a:pt x="5153557" y="1827697"/>
                    <a:pt x="5177015" y="1833562"/>
                  </a:cubicBezTo>
                  <a:cubicBezTo>
                    <a:pt x="5267414" y="1856162"/>
                    <a:pt x="5227657" y="1846932"/>
                    <a:pt x="5296078" y="1862137"/>
                  </a:cubicBezTo>
                  <a:cubicBezTo>
                    <a:pt x="5318303" y="1858962"/>
                    <a:pt x="5342673" y="1862652"/>
                    <a:pt x="5362753" y="1852612"/>
                  </a:cubicBezTo>
                  <a:cubicBezTo>
                    <a:pt x="5376952" y="1845512"/>
                    <a:pt x="5381649" y="1827095"/>
                    <a:pt x="5391328" y="1814512"/>
                  </a:cubicBezTo>
                  <a:cubicBezTo>
                    <a:pt x="5397526" y="1806455"/>
                    <a:pt x="5410378" y="1790700"/>
                    <a:pt x="5410378" y="1790700"/>
                  </a:cubicBezTo>
                  <a:cubicBezTo>
                    <a:pt x="5431859" y="1736998"/>
                    <a:pt x="5425282" y="1759663"/>
                    <a:pt x="5434190" y="1724025"/>
                  </a:cubicBezTo>
                  <a:cubicBezTo>
                    <a:pt x="5435778" y="1660525"/>
                    <a:pt x="5436645" y="1597003"/>
                    <a:pt x="5438953" y="1533525"/>
                  </a:cubicBezTo>
                  <a:cubicBezTo>
                    <a:pt x="5439820" y="1509675"/>
                    <a:pt x="5440628" y="1485752"/>
                    <a:pt x="5443715" y="1462087"/>
                  </a:cubicBezTo>
                  <a:cubicBezTo>
                    <a:pt x="5445408" y="1449106"/>
                    <a:pt x="5451088" y="1436900"/>
                    <a:pt x="5453240" y="1423987"/>
                  </a:cubicBezTo>
                  <a:cubicBezTo>
                    <a:pt x="5457448" y="1398738"/>
                    <a:pt x="5459145" y="1373127"/>
                    <a:pt x="5462765" y="1347787"/>
                  </a:cubicBezTo>
                  <a:cubicBezTo>
                    <a:pt x="5468673" y="1306437"/>
                    <a:pt x="5465327" y="1325457"/>
                    <a:pt x="5472290" y="1290637"/>
                  </a:cubicBezTo>
                  <a:cubicBezTo>
                    <a:pt x="5473878" y="1255712"/>
                    <a:pt x="5477973" y="1220811"/>
                    <a:pt x="5477053" y="1185862"/>
                  </a:cubicBezTo>
                  <a:cubicBezTo>
                    <a:pt x="5474674" y="1095449"/>
                    <a:pt x="5470687" y="1135514"/>
                    <a:pt x="5458003" y="1076325"/>
                  </a:cubicBezTo>
                  <a:cubicBezTo>
                    <a:pt x="5448202" y="1030587"/>
                    <a:pt x="5459828" y="1054768"/>
                    <a:pt x="5443715" y="1009650"/>
                  </a:cubicBezTo>
                  <a:cubicBezTo>
                    <a:pt x="5439649" y="998264"/>
                    <a:pt x="5434604" y="987238"/>
                    <a:pt x="5429428" y="976312"/>
                  </a:cubicBezTo>
                  <a:cubicBezTo>
                    <a:pt x="5420311" y="957064"/>
                    <a:pt x="5406019" y="939825"/>
                    <a:pt x="5400853" y="919162"/>
                  </a:cubicBezTo>
                  <a:cubicBezTo>
                    <a:pt x="5394098" y="892144"/>
                    <a:pt x="5390004" y="873968"/>
                    <a:pt x="5381803" y="847725"/>
                  </a:cubicBezTo>
                  <a:cubicBezTo>
                    <a:pt x="5377311" y="833350"/>
                    <a:pt x="5371765" y="819311"/>
                    <a:pt x="5367515" y="804862"/>
                  </a:cubicBezTo>
                  <a:cubicBezTo>
                    <a:pt x="5363821" y="792303"/>
                    <a:pt x="5361586" y="779349"/>
                    <a:pt x="5357990" y="766762"/>
                  </a:cubicBezTo>
                  <a:cubicBezTo>
                    <a:pt x="5355232" y="757108"/>
                    <a:pt x="5355609" y="758824"/>
                    <a:pt x="5348465" y="738187"/>
                  </a:cubicBezTo>
                  <a:cubicBezTo>
                    <a:pt x="5341321" y="717550"/>
                    <a:pt x="5327034" y="673893"/>
                    <a:pt x="5315128" y="642937"/>
                  </a:cubicBezTo>
                  <a:cubicBezTo>
                    <a:pt x="5303222" y="611981"/>
                    <a:pt x="5285759" y="573088"/>
                    <a:pt x="5277028" y="552450"/>
                  </a:cubicBezTo>
                  <a:cubicBezTo>
                    <a:pt x="5268297" y="531812"/>
                    <a:pt x="5267343" y="530292"/>
                    <a:pt x="5262740" y="519112"/>
                  </a:cubicBezTo>
                  <a:cubicBezTo>
                    <a:pt x="5256230" y="503302"/>
                    <a:pt x="5256390" y="494506"/>
                    <a:pt x="5243690" y="471487"/>
                  </a:cubicBezTo>
                  <a:cubicBezTo>
                    <a:pt x="5230990" y="448468"/>
                    <a:pt x="5202415" y="405606"/>
                    <a:pt x="5186540" y="381000"/>
                  </a:cubicBezTo>
                  <a:cubicBezTo>
                    <a:pt x="5170665" y="356394"/>
                    <a:pt x="5169948" y="349268"/>
                    <a:pt x="5148440" y="323850"/>
                  </a:cubicBezTo>
                  <a:cubicBezTo>
                    <a:pt x="5139739" y="313567"/>
                    <a:pt x="5128395" y="305701"/>
                    <a:pt x="5119865" y="295275"/>
                  </a:cubicBezTo>
                  <a:cubicBezTo>
                    <a:pt x="5114003" y="288111"/>
                    <a:pt x="5111361" y="278690"/>
                    <a:pt x="5105578" y="271462"/>
                  </a:cubicBezTo>
                  <a:cubicBezTo>
                    <a:pt x="5095380" y="258715"/>
                    <a:pt x="5059042" y="227036"/>
                    <a:pt x="5048428" y="219075"/>
                  </a:cubicBezTo>
                  <a:cubicBezTo>
                    <a:pt x="5041023" y="213521"/>
                    <a:pt x="5032198" y="210096"/>
                    <a:pt x="5024615" y="204787"/>
                  </a:cubicBezTo>
                  <a:cubicBezTo>
                    <a:pt x="5016288" y="198958"/>
                    <a:pt x="5009564" y="190891"/>
                    <a:pt x="5000803" y="185737"/>
                  </a:cubicBezTo>
                  <a:cubicBezTo>
                    <a:pt x="4960943" y="162290"/>
                    <a:pt x="4910671" y="142658"/>
                    <a:pt x="4867453" y="128587"/>
                  </a:cubicBezTo>
                  <a:cubicBezTo>
                    <a:pt x="4824945" y="114747"/>
                    <a:pt x="4780723" y="106183"/>
                    <a:pt x="4738865" y="90487"/>
                  </a:cubicBezTo>
                  <a:cubicBezTo>
                    <a:pt x="4664611" y="62643"/>
                    <a:pt x="4729010" y="87652"/>
                    <a:pt x="4615040" y="38100"/>
                  </a:cubicBezTo>
                  <a:cubicBezTo>
                    <a:pt x="4607200" y="34691"/>
                    <a:pt x="4599691" y="29784"/>
                    <a:pt x="4591228" y="28575"/>
                  </a:cubicBezTo>
                  <a:cubicBezTo>
                    <a:pt x="4580115" y="26987"/>
                    <a:pt x="4568934" y="25820"/>
                    <a:pt x="4557890" y="23812"/>
                  </a:cubicBezTo>
                  <a:cubicBezTo>
                    <a:pt x="4551450" y="22641"/>
                    <a:pt x="4545345" y="19773"/>
                    <a:pt x="4538840" y="19050"/>
                  </a:cubicBezTo>
                  <a:cubicBezTo>
                    <a:pt x="4516695" y="16589"/>
                    <a:pt x="4494355" y="16304"/>
                    <a:pt x="4472165" y="14287"/>
                  </a:cubicBezTo>
                  <a:cubicBezTo>
                    <a:pt x="4459419" y="13128"/>
                    <a:pt x="4446779" y="10992"/>
                    <a:pt x="4434065" y="9525"/>
                  </a:cubicBezTo>
                  <a:lnTo>
                    <a:pt x="4348340" y="0"/>
                  </a:lnTo>
                  <a:lnTo>
                    <a:pt x="4057828" y="9525"/>
                  </a:lnTo>
                  <a:cubicBezTo>
                    <a:pt x="4021034" y="11148"/>
                    <a:pt x="4032271" y="11887"/>
                    <a:pt x="4005440" y="23812"/>
                  </a:cubicBezTo>
                  <a:cubicBezTo>
                    <a:pt x="3982438" y="34035"/>
                    <a:pt x="3978774" y="31906"/>
                    <a:pt x="3957815" y="47625"/>
                  </a:cubicBezTo>
                  <a:cubicBezTo>
                    <a:pt x="3952427" y="51666"/>
                    <a:pt x="3947963" y="56843"/>
                    <a:pt x="3943528" y="61912"/>
                  </a:cubicBezTo>
                  <a:cubicBezTo>
                    <a:pt x="3923776" y="84486"/>
                    <a:pt x="3925081" y="84719"/>
                    <a:pt x="3910190" y="109537"/>
                  </a:cubicBezTo>
                  <a:cubicBezTo>
                    <a:pt x="3898592" y="155931"/>
                    <a:pt x="3905527" y="135482"/>
                    <a:pt x="3891140" y="171450"/>
                  </a:cubicBezTo>
                  <a:cubicBezTo>
                    <a:pt x="3889251" y="180895"/>
                    <a:pt x="3884980" y="204217"/>
                    <a:pt x="3881615" y="214312"/>
                  </a:cubicBezTo>
                  <a:cubicBezTo>
                    <a:pt x="3878911" y="222422"/>
                    <a:pt x="3875265" y="230187"/>
                    <a:pt x="3872090" y="238125"/>
                  </a:cubicBezTo>
                  <a:cubicBezTo>
                    <a:pt x="3870663" y="245260"/>
                    <a:pt x="3865556" y="272760"/>
                    <a:pt x="3862565" y="280987"/>
                  </a:cubicBezTo>
                  <a:cubicBezTo>
                    <a:pt x="3846084" y="326310"/>
                    <a:pt x="3851262" y="303594"/>
                    <a:pt x="3829228" y="347662"/>
                  </a:cubicBezTo>
                  <a:cubicBezTo>
                    <a:pt x="3820601" y="364915"/>
                    <a:pt x="3817549" y="387378"/>
                    <a:pt x="3800653" y="400050"/>
                  </a:cubicBezTo>
                  <a:cubicBezTo>
                    <a:pt x="3794303" y="404812"/>
                    <a:pt x="3787577" y="409110"/>
                    <a:pt x="3781603" y="414337"/>
                  </a:cubicBezTo>
                  <a:cubicBezTo>
                    <a:pt x="3753188" y="439200"/>
                    <a:pt x="3774717" y="430346"/>
                    <a:pt x="3743503" y="438150"/>
                  </a:cubicBezTo>
                  <a:cubicBezTo>
                    <a:pt x="3703620" y="478032"/>
                    <a:pt x="3723641" y="463401"/>
                    <a:pt x="3686353" y="485775"/>
                  </a:cubicBezTo>
                  <a:cubicBezTo>
                    <a:pt x="3678415" y="496887"/>
                    <a:pt x="3671282" y="508621"/>
                    <a:pt x="3662540" y="519112"/>
                  </a:cubicBezTo>
                  <a:cubicBezTo>
                    <a:pt x="3655354" y="527736"/>
                    <a:pt x="3645366" y="533873"/>
                    <a:pt x="3638728" y="542925"/>
                  </a:cubicBezTo>
                  <a:cubicBezTo>
                    <a:pt x="3627780" y="557854"/>
                    <a:pt x="3621261" y="575739"/>
                    <a:pt x="3610153" y="590550"/>
                  </a:cubicBezTo>
                  <a:lnTo>
                    <a:pt x="3581578" y="628650"/>
                  </a:lnTo>
                  <a:cubicBezTo>
                    <a:pt x="3576815" y="635000"/>
                    <a:pt x="3572903" y="642087"/>
                    <a:pt x="3567290" y="647700"/>
                  </a:cubicBezTo>
                  <a:cubicBezTo>
                    <a:pt x="3548240" y="666750"/>
                    <a:pt x="3530415" y="687110"/>
                    <a:pt x="3510140" y="704850"/>
                  </a:cubicBezTo>
                  <a:cubicBezTo>
                    <a:pt x="3497440" y="715962"/>
                    <a:pt x="3483973" y="726254"/>
                    <a:pt x="3472040" y="738187"/>
                  </a:cubicBezTo>
                  <a:cubicBezTo>
                    <a:pt x="3463273" y="746954"/>
                    <a:pt x="3457495" y="758525"/>
                    <a:pt x="3448228" y="766762"/>
                  </a:cubicBezTo>
                  <a:cubicBezTo>
                    <a:pt x="3442922" y="771479"/>
                    <a:pt x="3435384" y="772839"/>
                    <a:pt x="3429178" y="776287"/>
                  </a:cubicBezTo>
                  <a:cubicBezTo>
                    <a:pt x="3421086" y="780783"/>
                    <a:pt x="3413215" y="785669"/>
                    <a:pt x="3405365" y="790575"/>
                  </a:cubicBezTo>
                  <a:cubicBezTo>
                    <a:pt x="3400511" y="793609"/>
                    <a:pt x="3396048" y="797260"/>
                    <a:pt x="3391078" y="800100"/>
                  </a:cubicBezTo>
                  <a:cubicBezTo>
                    <a:pt x="3384914" y="803622"/>
                    <a:pt x="3378048" y="805862"/>
                    <a:pt x="3372028" y="809625"/>
                  </a:cubicBezTo>
                  <a:cubicBezTo>
                    <a:pt x="3331757" y="834794"/>
                    <a:pt x="3375838" y="814768"/>
                    <a:pt x="3329165" y="833437"/>
                  </a:cubicBezTo>
                  <a:cubicBezTo>
                    <a:pt x="3308327" y="864695"/>
                    <a:pt x="3335145" y="830802"/>
                    <a:pt x="3291065" y="857250"/>
                  </a:cubicBezTo>
                  <a:cubicBezTo>
                    <a:pt x="3215167" y="902789"/>
                    <a:pt x="3270921" y="876598"/>
                    <a:pt x="3219628" y="890587"/>
                  </a:cubicBezTo>
                  <a:cubicBezTo>
                    <a:pt x="3178426" y="901824"/>
                    <a:pt x="3201675" y="898700"/>
                    <a:pt x="3157715" y="914400"/>
                  </a:cubicBezTo>
                  <a:cubicBezTo>
                    <a:pt x="3146831" y="918287"/>
                    <a:pt x="3135678" y="921504"/>
                    <a:pt x="3124378" y="923925"/>
                  </a:cubicBezTo>
                  <a:cubicBezTo>
                    <a:pt x="3113402" y="926277"/>
                    <a:pt x="3102113" y="926842"/>
                    <a:pt x="3091040" y="928687"/>
                  </a:cubicBezTo>
                  <a:cubicBezTo>
                    <a:pt x="3083056" y="930018"/>
                    <a:pt x="3075081" y="931487"/>
                    <a:pt x="3067228" y="933450"/>
                  </a:cubicBezTo>
                  <a:cubicBezTo>
                    <a:pt x="3062358" y="934668"/>
                    <a:pt x="3057863" y="937227"/>
                    <a:pt x="3052940" y="938212"/>
                  </a:cubicBezTo>
                  <a:cubicBezTo>
                    <a:pt x="3034002" y="941999"/>
                    <a:pt x="3014728" y="943949"/>
                    <a:pt x="2995790" y="947737"/>
                  </a:cubicBezTo>
                  <a:cubicBezTo>
                    <a:pt x="2960971" y="954702"/>
                    <a:pt x="2979991" y="951355"/>
                    <a:pt x="2938640" y="957262"/>
                  </a:cubicBezTo>
                  <a:cubicBezTo>
                    <a:pt x="2924353" y="962025"/>
                    <a:pt x="2909621" y="965618"/>
                    <a:pt x="2895778" y="971550"/>
                  </a:cubicBezTo>
                  <a:cubicBezTo>
                    <a:pt x="2857826" y="987814"/>
                    <a:pt x="2873910" y="982013"/>
                    <a:pt x="2848153" y="990600"/>
                  </a:cubicBezTo>
                  <a:cubicBezTo>
                    <a:pt x="2844978" y="995362"/>
                    <a:pt x="2843572" y="1002003"/>
                    <a:pt x="2838628" y="1004887"/>
                  </a:cubicBezTo>
                  <a:cubicBezTo>
                    <a:pt x="2823859" y="1013502"/>
                    <a:pt x="2805664" y="1015140"/>
                    <a:pt x="2791003" y="1023937"/>
                  </a:cubicBezTo>
                  <a:cubicBezTo>
                    <a:pt x="2758581" y="1043391"/>
                    <a:pt x="2775972" y="1035298"/>
                    <a:pt x="2738615" y="1047750"/>
                  </a:cubicBezTo>
                  <a:cubicBezTo>
                    <a:pt x="2732265" y="1052512"/>
                    <a:pt x="2726791" y="1058753"/>
                    <a:pt x="2719565" y="1062037"/>
                  </a:cubicBezTo>
                  <a:cubicBezTo>
                    <a:pt x="2671512" y="1083879"/>
                    <a:pt x="2698930" y="1056082"/>
                    <a:pt x="2652890" y="1090612"/>
                  </a:cubicBezTo>
                  <a:cubicBezTo>
                    <a:pt x="2637597" y="1102082"/>
                    <a:pt x="2625032" y="1116867"/>
                    <a:pt x="2610028" y="1128712"/>
                  </a:cubicBezTo>
                  <a:cubicBezTo>
                    <a:pt x="2594819" y="1140720"/>
                    <a:pt x="2576106" y="1148348"/>
                    <a:pt x="2562403" y="1162050"/>
                  </a:cubicBezTo>
                  <a:cubicBezTo>
                    <a:pt x="2543684" y="1180767"/>
                    <a:pt x="2530941" y="1194690"/>
                    <a:pt x="2505253" y="1209675"/>
                  </a:cubicBezTo>
                  <a:cubicBezTo>
                    <a:pt x="2456760" y="1237962"/>
                    <a:pt x="2450419" y="1245415"/>
                    <a:pt x="2400478" y="1262062"/>
                  </a:cubicBezTo>
                  <a:cubicBezTo>
                    <a:pt x="2388059" y="1266202"/>
                    <a:pt x="2374797" y="1267447"/>
                    <a:pt x="2362378" y="1271587"/>
                  </a:cubicBezTo>
                  <a:cubicBezTo>
                    <a:pt x="2346158" y="1276994"/>
                    <a:pt x="2331193" y="1285940"/>
                    <a:pt x="2314753" y="1290637"/>
                  </a:cubicBezTo>
                  <a:cubicBezTo>
                    <a:pt x="2273632" y="1302386"/>
                    <a:pt x="2292748" y="1297895"/>
                    <a:pt x="2257603" y="1304925"/>
                  </a:cubicBezTo>
                  <a:lnTo>
                    <a:pt x="2090915" y="1295400"/>
                  </a:lnTo>
                  <a:cubicBezTo>
                    <a:pt x="2027471" y="1290868"/>
                    <a:pt x="2084518" y="1291846"/>
                    <a:pt x="2033765" y="1285875"/>
                  </a:cubicBezTo>
                  <a:cubicBezTo>
                    <a:pt x="2014780" y="1283641"/>
                    <a:pt x="1995665" y="1282700"/>
                    <a:pt x="1976615" y="1281112"/>
                  </a:cubicBezTo>
                  <a:cubicBezTo>
                    <a:pt x="1952803" y="1282700"/>
                    <a:pt x="1928779" y="1282335"/>
                    <a:pt x="1905178" y="1285875"/>
                  </a:cubicBezTo>
                  <a:cubicBezTo>
                    <a:pt x="1896723" y="1287143"/>
                    <a:pt x="1889659" y="1293327"/>
                    <a:pt x="1881365" y="1295400"/>
                  </a:cubicBezTo>
                  <a:cubicBezTo>
                    <a:pt x="1870475" y="1298122"/>
                    <a:pt x="1859140" y="1298575"/>
                    <a:pt x="1848028" y="1300162"/>
                  </a:cubicBezTo>
                  <a:cubicBezTo>
                    <a:pt x="1813444" y="1311691"/>
                    <a:pt x="1857940" y="1295185"/>
                    <a:pt x="1814690" y="1319212"/>
                  </a:cubicBezTo>
                  <a:cubicBezTo>
                    <a:pt x="1807217" y="1323364"/>
                    <a:pt x="1798351" y="1324585"/>
                    <a:pt x="1790878" y="1328737"/>
                  </a:cubicBezTo>
                  <a:cubicBezTo>
                    <a:pt x="1783939" y="1332592"/>
                    <a:pt x="1779081" y="1339801"/>
                    <a:pt x="1771828" y="1343025"/>
                  </a:cubicBezTo>
                  <a:cubicBezTo>
                    <a:pt x="1764431" y="1346313"/>
                    <a:pt x="1755953" y="1346200"/>
                    <a:pt x="1748015" y="1347787"/>
                  </a:cubicBezTo>
                  <a:cubicBezTo>
                    <a:pt x="1741665" y="1350962"/>
                    <a:pt x="1742459" y="1351756"/>
                    <a:pt x="1728965" y="1357312"/>
                  </a:cubicBezTo>
                  <a:cubicBezTo>
                    <a:pt x="1715471" y="1362868"/>
                    <a:pt x="1679753" y="1375569"/>
                    <a:pt x="1667053" y="1381125"/>
                  </a:cubicBezTo>
                  <a:cubicBezTo>
                    <a:pt x="1662290" y="1384300"/>
                    <a:pt x="1657162" y="1386986"/>
                    <a:pt x="1652765" y="1390650"/>
                  </a:cubicBezTo>
                  <a:cubicBezTo>
                    <a:pt x="1647591" y="1394962"/>
                    <a:pt x="1644326" y="1401595"/>
                    <a:pt x="1638478" y="1404937"/>
                  </a:cubicBezTo>
                  <a:cubicBezTo>
                    <a:pt x="1632795" y="1408184"/>
                    <a:pt x="1625444" y="1407122"/>
                    <a:pt x="1619428" y="1409700"/>
                  </a:cubicBezTo>
                  <a:cubicBezTo>
                    <a:pt x="1603114" y="1416692"/>
                    <a:pt x="1587022" y="1424380"/>
                    <a:pt x="1571803" y="1433512"/>
                  </a:cubicBezTo>
                  <a:cubicBezTo>
                    <a:pt x="1548866" y="1447274"/>
                    <a:pt x="1544757" y="1450568"/>
                    <a:pt x="1519415" y="1462087"/>
                  </a:cubicBezTo>
                  <a:cubicBezTo>
                    <a:pt x="1511632" y="1465624"/>
                    <a:pt x="1503338" y="1467972"/>
                    <a:pt x="1495603" y="1471612"/>
                  </a:cubicBezTo>
                  <a:cubicBezTo>
                    <a:pt x="1476332" y="1480681"/>
                    <a:pt x="1458932" y="1494336"/>
                    <a:pt x="1438453" y="1500187"/>
                  </a:cubicBezTo>
                  <a:cubicBezTo>
                    <a:pt x="1413161" y="1507413"/>
                    <a:pt x="1400703" y="1510450"/>
                    <a:pt x="1376540" y="1519237"/>
                  </a:cubicBezTo>
                  <a:cubicBezTo>
                    <a:pt x="1368506" y="1522159"/>
                    <a:pt x="1360789" y="1525917"/>
                    <a:pt x="1352728" y="1528762"/>
                  </a:cubicBezTo>
                  <a:cubicBezTo>
                    <a:pt x="1312258" y="1543045"/>
                    <a:pt x="1288066" y="1550302"/>
                    <a:pt x="1247953" y="1562100"/>
                  </a:cubicBezTo>
                  <a:lnTo>
                    <a:pt x="1214615" y="1571625"/>
                  </a:lnTo>
                  <a:cubicBezTo>
                    <a:pt x="1209853" y="1574800"/>
                    <a:pt x="1205642" y="1579024"/>
                    <a:pt x="1200328" y="1581150"/>
                  </a:cubicBezTo>
                  <a:cubicBezTo>
                    <a:pt x="1159273" y="1597572"/>
                    <a:pt x="1147246" y="1594399"/>
                    <a:pt x="1114603" y="1614487"/>
                  </a:cubicBezTo>
                  <a:cubicBezTo>
                    <a:pt x="1102972" y="1621644"/>
                    <a:pt x="1093480" y="1632193"/>
                    <a:pt x="1081265" y="1638300"/>
                  </a:cubicBezTo>
                  <a:cubicBezTo>
                    <a:pt x="1070928" y="1643469"/>
                    <a:pt x="1058551" y="1643272"/>
                    <a:pt x="1047928" y="1647825"/>
                  </a:cubicBezTo>
                  <a:cubicBezTo>
                    <a:pt x="1036164" y="1652867"/>
                    <a:pt x="1026038" y="1661151"/>
                    <a:pt x="1014590" y="1666875"/>
                  </a:cubicBezTo>
                  <a:cubicBezTo>
                    <a:pt x="1000606" y="1673867"/>
                    <a:pt x="985546" y="1678610"/>
                    <a:pt x="971728" y="1685925"/>
                  </a:cubicBezTo>
                  <a:cubicBezTo>
                    <a:pt x="958492" y="1692932"/>
                    <a:pt x="947023" y="1703039"/>
                    <a:pt x="933628" y="1709737"/>
                  </a:cubicBezTo>
                  <a:cubicBezTo>
                    <a:pt x="865309" y="1743897"/>
                    <a:pt x="923557" y="1705293"/>
                    <a:pt x="866953" y="1738312"/>
                  </a:cubicBezTo>
                  <a:cubicBezTo>
                    <a:pt x="857065" y="1744080"/>
                    <a:pt x="848617" y="1752242"/>
                    <a:pt x="838378" y="1757362"/>
                  </a:cubicBezTo>
                  <a:cubicBezTo>
                    <a:pt x="829398" y="1761852"/>
                    <a:pt x="818943" y="1762732"/>
                    <a:pt x="809803" y="1766887"/>
                  </a:cubicBezTo>
                  <a:cubicBezTo>
                    <a:pt x="801376" y="1770718"/>
                    <a:pt x="794270" y="1777035"/>
                    <a:pt x="785990" y="1781175"/>
                  </a:cubicBezTo>
                  <a:cubicBezTo>
                    <a:pt x="775177" y="1786582"/>
                    <a:pt x="763372" y="1789870"/>
                    <a:pt x="752653" y="1795462"/>
                  </a:cubicBezTo>
                  <a:cubicBezTo>
                    <a:pt x="726816" y="1808942"/>
                    <a:pt x="699767" y="1820840"/>
                    <a:pt x="676453" y="1838325"/>
                  </a:cubicBezTo>
                  <a:cubicBezTo>
                    <a:pt x="670103" y="1843087"/>
                    <a:pt x="664502" y="1849062"/>
                    <a:pt x="657403" y="1852612"/>
                  </a:cubicBezTo>
                  <a:cubicBezTo>
                    <a:pt x="606502" y="1878062"/>
                    <a:pt x="649925" y="1844988"/>
                    <a:pt x="605015" y="1876425"/>
                  </a:cubicBezTo>
                  <a:cubicBezTo>
                    <a:pt x="596688" y="1882254"/>
                    <a:pt x="589919" y="1890245"/>
                    <a:pt x="581203" y="1895475"/>
                  </a:cubicBezTo>
                  <a:cubicBezTo>
                    <a:pt x="565984" y="1904607"/>
                    <a:pt x="533578" y="1919287"/>
                    <a:pt x="533578" y="1919287"/>
                  </a:cubicBezTo>
                  <a:cubicBezTo>
                    <a:pt x="528815" y="1925637"/>
                    <a:pt x="525264" y="1933110"/>
                    <a:pt x="519290" y="1938337"/>
                  </a:cubicBezTo>
                  <a:cubicBezTo>
                    <a:pt x="512324" y="1944433"/>
                    <a:pt x="502964" y="1947181"/>
                    <a:pt x="495478" y="1952625"/>
                  </a:cubicBezTo>
                  <a:cubicBezTo>
                    <a:pt x="485451" y="1959918"/>
                    <a:pt x="475670" y="1967670"/>
                    <a:pt x="466903" y="1976437"/>
                  </a:cubicBezTo>
                  <a:cubicBezTo>
                    <a:pt x="459715" y="1983625"/>
                    <a:pt x="455451" y="1993497"/>
                    <a:pt x="447853" y="2000250"/>
                  </a:cubicBezTo>
                  <a:cubicBezTo>
                    <a:pt x="440934" y="2006400"/>
                    <a:pt x="431347" y="2008854"/>
                    <a:pt x="424040" y="2014537"/>
                  </a:cubicBezTo>
                  <a:cubicBezTo>
                    <a:pt x="416951" y="2020050"/>
                    <a:pt x="412079" y="2028074"/>
                    <a:pt x="404990" y="2033587"/>
                  </a:cubicBezTo>
                  <a:cubicBezTo>
                    <a:pt x="347436" y="2078352"/>
                    <a:pt x="411680" y="2019689"/>
                    <a:pt x="362128" y="2062162"/>
                  </a:cubicBezTo>
                  <a:cubicBezTo>
                    <a:pt x="357014" y="2066545"/>
                    <a:pt x="353552" y="2072880"/>
                    <a:pt x="347840" y="2076450"/>
                  </a:cubicBezTo>
                  <a:cubicBezTo>
                    <a:pt x="340591" y="2080981"/>
                    <a:pt x="331840" y="2082503"/>
                    <a:pt x="324028" y="2085975"/>
                  </a:cubicBezTo>
                  <a:cubicBezTo>
                    <a:pt x="317540" y="2088858"/>
                    <a:pt x="311184" y="2092052"/>
                    <a:pt x="304978" y="2095500"/>
                  </a:cubicBezTo>
                  <a:cubicBezTo>
                    <a:pt x="296886" y="2099995"/>
                    <a:pt x="289624" y="2106028"/>
                    <a:pt x="281165" y="2109787"/>
                  </a:cubicBezTo>
                  <a:cubicBezTo>
                    <a:pt x="275184" y="2112445"/>
                    <a:pt x="268409" y="2112752"/>
                    <a:pt x="262115" y="2114550"/>
                  </a:cubicBezTo>
                  <a:cubicBezTo>
                    <a:pt x="257288" y="2115929"/>
                    <a:pt x="252590" y="2117725"/>
                    <a:pt x="247828" y="2119312"/>
                  </a:cubicBezTo>
                  <a:cubicBezTo>
                    <a:pt x="243065" y="2122487"/>
                    <a:pt x="238660" y="2126277"/>
                    <a:pt x="233540" y="2128837"/>
                  </a:cubicBezTo>
                  <a:cubicBezTo>
                    <a:pt x="229050" y="2131082"/>
                    <a:pt x="223528" y="2130969"/>
                    <a:pt x="219253" y="2133600"/>
                  </a:cubicBezTo>
                  <a:cubicBezTo>
                    <a:pt x="202750" y="2143756"/>
                    <a:pt x="187560" y="2155907"/>
                    <a:pt x="171628" y="2166937"/>
                  </a:cubicBezTo>
                  <a:cubicBezTo>
                    <a:pt x="166922" y="2170195"/>
                    <a:pt x="162770" y="2174652"/>
                    <a:pt x="157340" y="2176462"/>
                  </a:cubicBezTo>
                  <a:lnTo>
                    <a:pt x="128765" y="2195512"/>
                  </a:ln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FFC4DF5A-495C-4562-834D-8C6442555E79}"/>
                </a:ext>
              </a:extLst>
            </p:cNvPr>
            <p:cNvSpPr txBox="1"/>
            <p:nvPr/>
          </p:nvSpPr>
          <p:spPr>
            <a:xfrm rot="20351656">
              <a:off x="5381390" y="3439105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3A9EBF53-73FB-4767-8403-9C9ABC37782C}"/>
                </a:ext>
              </a:extLst>
            </p:cNvPr>
            <p:cNvSpPr/>
            <p:nvPr/>
          </p:nvSpPr>
          <p:spPr>
            <a:xfrm>
              <a:off x="4121150" y="2405609"/>
              <a:ext cx="1612900" cy="1556791"/>
            </a:xfrm>
            <a:custGeom>
              <a:avLst/>
              <a:gdLst>
                <a:gd name="connsiteX0" fmla="*/ 952500 w 1612900"/>
                <a:gd name="connsiteY0" fmla="*/ 1041 h 1556791"/>
                <a:gd name="connsiteX1" fmla="*/ 895350 w 1612900"/>
                <a:gd name="connsiteY1" fmla="*/ 26441 h 1556791"/>
                <a:gd name="connsiteX2" fmla="*/ 857250 w 1612900"/>
                <a:gd name="connsiteY2" fmla="*/ 39141 h 1556791"/>
                <a:gd name="connsiteX3" fmla="*/ 787400 w 1612900"/>
                <a:gd name="connsiteY3" fmla="*/ 83591 h 1556791"/>
                <a:gd name="connsiteX4" fmla="*/ 723900 w 1612900"/>
                <a:gd name="connsiteY4" fmla="*/ 128041 h 1556791"/>
                <a:gd name="connsiteX5" fmla="*/ 673100 w 1612900"/>
                <a:gd name="connsiteY5" fmla="*/ 147091 h 1556791"/>
                <a:gd name="connsiteX6" fmla="*/ 577850 w 1612900"/>
                <a:gd name="connsiteY6" fmla="*/ 185191 h 1556791"/>
                <a:gd name="connsiteX7" fmla="*/ 520700 w 1612900"/>
                <a:gd name="connsiteY7" fmla="*/ 197891 h 1556791"/>
                <a:gd name="connsiteX8" fmla="*/ 336550 w 1612900"/>
                <a:gd name="connsiteY8" fmla="*/ 242341 h 1556791"/>
                <a:gd name="connsiteX9" fmla="*/ 279400 w 1612900"/>
                <a:gd name="connsiteY9" fmla="*/ 261391 h 1556791"/>
                <a:gd name="connsiteX10" fmla="*/ 247650 w 1612900"/>
                <a:gd name="connsiteY10" fmla="*/ 267741 h 1556791"/>
                <a:gd name="connsiteX11" fmla="*/ 228600 w 1612900"/>
                <a:gd name="connsiteY11" fmla="*/ 274091 h 1556791"/>
                <a:gd name="connsiteX12" fmla="*/ 165100 w 1612900"/>
                <a:gd name="connsiteY12" fmla="*/ 331241 h 1556791"/>
                <a:gd name="connsiteX13" fmla="*/ 146050 w 1612900"/>
                <a:gd name="connsiteY13" fmla="*/ 362991 h 1556791"/>
                <a:gd name="connsiteX14" fmla="*/ 107950 w 1612900"/>
                <a:gd name="connsiteY14" fmla="*/ 451891 h 1556791"/>
                <a:gd name="connsiteX15" fmla="*/ 139700 w 1612900"/>
                <a:gd name="connsiteY15" fmla="*/ 686841 h 1556791"/>
                <a:gd name="connsiteX16" fmla="*/ 152400 w 1612900"/>
                <a:gd name="connsiteY16" fmla="*/ 743991 h 1556791"/>
                <a:gd name="connsiteX17" fmla="*/ 165100 w 1612900"/>
                <a:gd name="connsiteY17" fmla="*/ 820191 h 1556791"/>
                <a:gd name="connsiteX18" fmla="*/ 133350 w 1612900"/>
                <a:gd name="connsiteY18" fmla="*/ 991641 h 1556791"/>
                <a:gd name="connsiteX19" fmla="*/ 95250 w 1612900"/>
                <a:gd name="connsiteY19" fmla="*/ 1042441 h 1556791"/>
                <a:gd name="connsiteX20" fmla="*/ 69850 w 1612900"/>
                <a:gd name="connsiteY20" fmla="*/ 1080541 h 1556791"/>
                <a:gd name="connsiteX21" fmla="*/ 44450 w 1612900"/>
                <a:gd name="connsiteY21" fmla="*/ 1194841 h 1556791"/>
                <a:gd name="connsiteX22" fmla="*/ 19050 w 1612900"/>
                <a:gd name="connsiteY22" fmla="*/ 1353591 h 1556791"/>
                <a:gd name="connsiteX23" fmla="*/ 12700 w 1612900"/>
                <a:gd name="connsiteY23" fmla="*/ 1398041 h 1556791"/>
                <a:gd name="connsiteX24" fmla="*/ 6350 w 1612900"/>
                <a:gd name="connsiteY24" fmla="*/ 1423441 h 1556791"/>
                <a:gd name="connsiteX25" fmla="*/ 0 w 1612900"/>
                <a:gd name="connsiteY25" fmla="*/ 1455191 h 1556791"/>
                <a:gd name="connsiteX26" fmla="*/ 6350 w 1612900"/>
                <a:gd name="connsiteY26" fmla="*/ 1512341 h 1556791"/>
                <a:gd name="connsiteX27" fmla="*/ 57150 w 1612900"/>
                <a:gd name="connsiteY27" fmla="*/ 1531391 h 1556791"/>
                <a:gd name="connsiteX28" fmla="*/ 82550 w 1612900"/>
                <a:gd name="connsiteY28" fmla="*/ 1544091 h 1556791"/>
                <a:gd name="connsiteX29" fmla="*/ 127000 w 1612900"/>
                <a:gd name="connsiteY29" fmla="*/ 1550441 h 1556791"/>
                <a:gd name="connsiteX30" fmla="*/ 158750 w 1612900"/>
                <a:gd name="connsiteY30" fmla="*/ 1556791 h 1556791"/>
                <a:gd name="connsiteX31" fmla="*/ 311150 w 1612900"/>
                <a:gd name="connsiteY31" fmla="*/ 1550441 h 1556791"/>
                <a:gd name="connsiteX32" fmla="*/ 444500 w 1612900"/>
                <a:gd name="connsiteY32" fmla="*/ 1499641 h 1556791"/>
                <a:gd name="connsiteX33" fmla="*/ 488950 w 1612900"/>
                <a:gd name="connsiteY33" fmla="*/ 1480591 h 1556791"/>
                <a:gd name="connsiteX34" fmla="*/ 520700 w 1612900"/>
                <a:gd name="connsiteY34" fmla="*/ 1474241 h 1556791"/>
                <a:gd name="connsiteX35" fmla="*/ 552450 w 1612900"/>
                <a:gd name="connsiteY35" fmla="*/ 1461541 h 1556791"/>
                <a:gd name="connsiteX36" fmla="*/ 654050 w 1612900"/>
                <a:gd name="connsiteY36" fmla="*/ 1448841 h 1556791"/>
                <a:gd name="connsiteX37" fmla="*/ 711200 w 1612900"/>
                <a:gd name="connsiteY37" fmla="*/ 1429791 h 1556791"/>
                <a:gd name="connsiteX38" fmla="*/ 781050 w 1612900"/>
                <a:gd name="connsiteY38" fmla="*/ 1410741 h 1556791"/>
                <a:gd name="connsiteX39" fmla="*/ 831850 w 1612900"/>
                <a:gd name="connsiteY39" fmla="*/ 1391691 h 1556791"/>
                <a:gd name="connsiteX40" fmla="*/ 869950 w 1612900"/>
                <a:gd name="connsiteY40" fmla="*/ 1378991 h 1556791"/>
                <a:gd name="connsiteX41" fmla="*/ 958850 w 1612900"/>
                <a:gd name="connsiteY41" fmla="*/ 1334541 h 1556791"/>
                <a:gd name="connsiteX42" fmla="*/ 1022350 w 1612900"/>
                <a:gd name="connsiteY42" fmla="*/ 1315491 h 1556791"/>
                <a:gd name="connsiteX43" fmla="*/ 1143000 w 1612900"/>
                <a:gd name="connsiteY43" fmla="*/ 1264691 h 1556791"/>
                <a:gd name="connsiteX44" fmla="*/ 1219200 w 1612900"/>
                <a:gd name="connsiteY44" fmla="*/ 1220241 h 1556791"/>
                <a:gd name="connsiteX45" fmla="*/ 1282700 w 1612900"/>
                <a:gd name="connsiteY45" fmla="*/ 1169441 h 1556791"/>
                <a:gd name="connsiteX46" fmla="*/ 1346200 w 1612900"/>
                <a:gd name="connsiteY46" fmla="*/ 1105941 h 1556791"/>
                <a:gd name="connsiteX47" fmla="*/ 1384300 w 1612900"/>
                <a:gd name="connsiteY47" fmla="*/ 1080541 h 1556791"/>
                <a:gd name="connsiteX48" fmla="*/ 1441450 w 1612900"/>
                <a:gd name="connsiteY48" fmla="*/ 1004341 h 1556791"/>
                <a:gd name="connsiteX49" fmla="*/ 1485900 w 1612900"/>
                <a:gd name="connsiteY49" fmla="*/ 953541 h 1556791"/>
                <a:gd name="connsiteX50" fmla="*/ 1517650 w 1612900"/>
                <a:gd name="connsiteY50" fmla="*/ 877341 h 1556791"/>
                <a:gd name="connsiteX51" fmla="*/ 1543050 w 1612900"/>
                <a:gd name="connsiteY51" fmla="*/ 845591 h 1556791"/>
                <a:gd name="connsiteX52" fmla="*/ 1562100 w 1612900"/>
                <a:gd name="connsiteY52" fmla="*/ 801141 h 1556791"/>
                <a:gd name="connsiteX53" fmla="*/ 1600200 w 1612900"/>
                <a:gd name="connsiteY53" fmla="*/ 712241 h 1556791"/>
                <a:gd name="connsiteX54" fmla="*/ 1612900 w 1612900"/>
                <a:gd name="connsiteY54" fmla="*/ 655091 h 1556791"/>
                <a:gd name="connsiteX55" fmla="*/ 1600200 w 1612900"/>
                <a:gd name="connsiteY55" fmla="*/ 439191 h 1556791"/>
                <a:gd name="connsiteX56" fmla="*/ 1593850 w 1612900"/>
                <a:gd name="connsiteY56" fmla="*/ 413791 h 1556791"/>
                <a:gd name="connsiteX57" fmla="*/ 1568450 w 1612900"/>
                <a:gd name="connsiteY57" fmla="*/ 388391 h 1556791"/>
                <a:gd name="connsiteX58" fmla="*/ 1549400 w 1612900"/>
                <a:gd name="connsiteY58" fmla="*/ 343941 h 1556791"/>
                <a:gd name="connsiteX59" fmla="*/ 1536700 w 1612900"/>
                <a:gd name="connsiteY59" fmla="*/ 318541 h 1556791"/>
                <a:gd name="connsiteX60" fmla="*/ 1428750 w 1612900"/>
                <a:gd name="connsiteY60" fmla="*/ 267741 h 1556791"/>
                <a:gd name="connsiteX61" fmla="*/ 1377950 w 1612900"/>
                <a:gd name="connsiteY61" fmla="*/ 242341 h 1556791"/>
                <a:gd name="connsiteX62" fmla="*/ 1282700 w 1612900"/>
                <a:gd name="connsiteY62" fmla="*/ 172491 h 1556791"/>
                <a:gd name="connsiteX63" fmla="*/ 1263650 w 1612900"/>
                <a:gd name="connsiteY63" fmla="*/ 147091 h 1556791"/>
                <a:gd name="connsiteX64" fmla="*/ 1200150 w 1612900"/>
                <a:gd name="connsiteY64" fmla="*/ 96291 h 1556791"/>
                <a:gd name="connsiteX65" fmla="*/ 1174750 w 1612900"/>
                <a:gd name="connsiteY65" fmla="*/ 77241 h 1556791"/>
                <a:gd name="connsiteX66" fmla="*/ 1130300 w 1612900"/>
                <a:gd name="connsiteY66" fmla="*/ 26441 h 1556791"/>
                <a:gd name="connsiteX67" fmla="*/ 1066800 w 1612900"/>
                <a:gd name="connsiteY67" fmla="*/ 13741 h 1556791"/>
                <a:gd name="connsiteX68" fmla="*/ 952500 w 1612900"/>
                <a:gd name="connsiteY68" fmla="*/ 1041 h 1556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612900" h="1556791">
                  <a:moveTo>
                    <a:pt x="952500" y="1041"/>
                  </a:moveTo>
                  <a:cubicBezTo>
                    <a:pt x="923925" y="3158"/>
                    <a:pt x="957746" y="-4757"/>
                    <a:pt x="895350" y="26441"/>
                  </a:cubicBezTo>
                  <a:cubicBezTo>
                    <a:pt x="883376" y="32428"/>
                    <a:pt x="869437" y="33601"/>
                    <a:pt x="857250" y="39141"/>
                  </a:cubicBezTo>
                  <a:cubicBezTo>
                    <a:pt x="845017" y="44701"/>
                    <a:pt x="795447" y="77739"/>
                    <a:pt x="787400" y="83591"/>
                  </a:cubicBezTo>
                  <a:cubicBezTo>
                    <a:pt x="759502" y="103881"/>
                    <a:pt x="754988" y="113693"/>
                    <a:pt x="723900" y="128041"/>
                  </a:cubicBezTo>
                  <a:cubicBezTo>
                    <a:pt x="707480" y="135620"/>
                    <a:pt x="689891" y="140374"/>
                    <a:pt x="673100" y="147091"/>
                  </a:cubicBezTo>
                  <a:cubicBezTo>
                    <a:pt x="640414" y="160165"/>
                    <a:pt x="611897" y="175177"/>
                    <a:pt x="577850" y="185191"/>
                  </a:cubicBezTo>
                  <a:cubicBezTo>
                    <a:pt x="559128" y="190697"/>
                    <a:pt x="539512" y="192701"/>
                    <a:pt x="520700" y="197891"/>
                  </a:cubicBezTo>
                  <a:cubicBezTo>
                    <a:pt x="354044" y="243865"/>
                    <a:pt x="446863" y="230084"/>
                    <a:pt x="336550" y="242341"/>
                  </a:cubicBezTo>
                  <a:cubicBezTo>
                    <a:pt x="317500" y="248691"/>
                    <a:pt x="298708" y="255874"/>
                    <a:pt x="279400" y="261391"/>
                  </a:cubicBezTo>
                  <a:cubicBezTo>
                    <a:pt x="269022" y="264356"/>
                    <a:pt x="258121" y="265123"/>
                    <a:pt x="247650" y="267741"/>
                  </a:cubicBezTo>
                  <a:cubicBezTo>
                    <a:pt x="241156" y="269364"/>
                    <a:pt x="234950" y="271974"/>
                    <a:pt x="228600" y="274091"/>
                  </a:cubicBezTo>
                  <a:cubicBezTo>
                    <a:pt x="213644" y="286554"/>
                    <a:pt x="178765" y="313672"/>
                    <a:pt x="165100" y="331241"/>
                  </a:cubicBezTo>
                  <a:cubicBezTo>
                    <a:pt x="157523" y="340983"/>
                    <a:pt x="151334" y="351837"/>
                    <a:pt x="146050" y="362991"/>
                  </a:cubicBezTo>
                  <a:cubicBezTo>
                    <a:pt x="132248" y="392128"/>
                    <a:pt x="107950" y="451891"/>
                    <a:pt x="107950" y="451891"/>
                  </a:cubicBezTo>
                  <a:cubicBezTo>
                    <a:pt x="127647" y="747343"/>
                    <a:pt x="94080" y="561386"/>
                    <a:pt x="139700" y="686841"/>
                  </a:cubicBezTo>
                  <a:cubicBezTo>
                    <a:pt x="143334" y="696836"/>
                    <a:pt x="150934" y="735684"/>
                    <a:pt x="152400" y="743991"/>
                  </a:cubicBezTo>
                  <a:cubicBezTo>
                    <a:pt x="156875" y="769350"/>
                    <a:pt x="165100" y="820191"/>
                    <a:pt x="165100" y="820191"/>
                  </a:cubicBezTo>
                  <a:cubicBezTo>
                    <a:pt x="150953" y="928649"/>
                    <a:pt x="166825" y="931386"/>
                    <a:pt x="133350" y="991641"/>
                  </a:cubicBezTo>
                  <a:cubicBezTo>
                    <a:pt x="94607" y="1061378"/>
                    <a:pt x="133994" y="992627"/>
                    <a:pt x="95250" y="1042441"/>
                  </a:cubicBezTo>
                  <a:cubicBezTo>
                    <a:pt x="85879" y="1054489"/>
                    <a:pt x="69850" y="1080541"/>
                    <a:pt x="69850" y="1080541"/>
                  </a:cubicBezTo>
                  <a:cubicBezTo>
                    <a:pt x="57841" y="1128578"/>
                    <a:pt x="53244" y="1143540"/>
                    <a:pt x="44450" y="1194841"/>
                  </a:cubicBezTo>
                  <a:cubicBezTo>
                    <a:pt x="35395" y="1247660"/>
                    <a:pt x="26629" y="1300540"/>
                    <a:pt x="19050" y="1353591"/>
                  </a:cubicBezTo>
                  <a:cubicBezTo>
                    <a:pt x="16933" y="1368408"/>
                    <a:pt x="15377" y="1383315"/>
                    <a:pt x="12700" y="1398041"/>
                  </a:cubicBezTo>
                  <a:cubicBezTo>
                    <a:pt x="11139" y="1406627"/>
                    <a:pt x="8243" y="1414922"/>
                    <a:pt x="6350" y="1423441"/>
                  </a:cubicBezTo>
                  <a:cubicBezTo>
                    <a:pt x="4009" y="1433977"/>
                    <a:pt x="2117" y="1444608"/>
                    <a:pt x="0" y="1455191"/>
                  </a:cubicBezTo>
                  <a:cubicBezTo>
                    <a:pt x="2117" y="1474241"/>
                    <a:pt x="-200" y="1494328"/>
                    <a:pt x="6350" y="1512341"/>
                  </a:cubicBezTo>
                  <a:cubicBezTo>
                    <a:pt x="11480" y="1526448"/>
                    <a:pt x="50303" y="1530022"/>
                    <a:pt x="57150" y="1531391"/>
                  </a:cubicBezTo>
                  <a:cubicBezTo>
                    <a:pt x="65617" y="1535624"/>
                    <a:pt x="73418" y="1541600"/>
                    <a:pt x="82550" y="1544091"/>
                  </a:cubicBezTo>
                  <a:cubicBezTo>
                    <a:pt x="96990" y="1548029"/>
                    <a:pt x="112237" y="1547980"/>
                    <a:pt x="127000" y="1550441"/>
                  </a:cubicBezTo>
                  <a:cubicBezTo>
                    <a:pt x="137646" y="1552215"/>
                    <a:pt x="148167" y="1554674"/>
                    <a:pt x="158750" y="1556791"/>
                  </a:cubicBezTo>
                  <a:cubicBezTo>
                    <a:pt x="209550" y="1554674"/>
                    <a:pt x="261067" y="1559206"/>
                    <a:pt x="311150" y="1550441"/>
                  </a:cubicBezTo>
                  <a:cubicBezTo>
                    <a:pt x="316210" y="1549555"/>
                    <a:pt x="412955" y="1512785"/>
                    <a:pt x="444500" y="1499641"/>
                  </a:cubicBezTo>
                  <a:cubicBezTo>
                    <a:pt x="459380" y="1493441"/>
                    <a:pt x="473143" y="1483752"/>
                    <a:pt x="488950" y="1480591"/>
                  </a:cubicBezTo>
                  <a:cubicBezTo>
                    <a:pt x="499533" y="1478474"/>
                    <a:pt x="510362" y="1477342"/>
                    <a:pt x="520700" y="1474241"/>
                  </a:cubicBezTo>
                  <a:cubicBezTo>
                    <a:pt x="531618" y="1470966"/>
                    <a:pt x="541253" y="1463674"/>
                    <a:pt x="552450" y="1461541"/>
                  </a:cubicBezTo>
                  <a:cubicBezTo>
                    <a:pt x="585977" y="1455155"/>
                    <a:pt x="654050" y="1448841"/>
                    <a:pt x="654050" y="1448841"/>
                  </a:cubicBezTo>
                  <a:cubicBezTo>
                    <a:pt x="673100" y="1442491"/>
                    <a:pt x="691966" y="1435561"/>
                    <a:pt x="711200" y="1429791"/>
                  </a:cubicBezTo>
                  <a:cubicBezTo>
                    <a:pt x="734316" y="1422856"/>
                    <a:pt x="758037" y="1418008"/>
                    <a:pt x="781050" y="1410741"/>
                  </a:cubicBezTo>
                  <a:cubicBezTo>
                    <a:pt x="798295" y="1405295"/>
                    <a:pt x="814819" y="1397774"/>
                    <a:pt x="831850" y="1391691"/>
                  </a:cubicBezTo>
                  <a:cubicBezTo>
                    <a:pt x="844457" y="1387188"/>
                    <a:pt x="857742" y="1384485"/>
                    <a:pt x="869950" y="1378991"/>
                  </a:cubicBezTo>
                  <a:cubicBezTo>
                    <a:pt x="900163" y="1365395"/>
                    <a:pt x="926708" y="1342576"/>
                    <a:pt x="958850" y="1334541"/>
                  </a:cubicBezTo>
                  <a:cubicBezTo>
                    <a:pt x="983799" y="1328304"/>
                    <a:pt x="996584" y="1325798"/>
                    <a:pt x="1022350" y="1315491"/>
                  </a:cubicBezTo>
                  <a:cubicBezTo>
                    <a:pt x="1062865" y="1299285"/>
                    <a:pt x="1105308" y="1286678"/>
                    <a:pt x="1143000" y="1264691"/>
                  </a:cubicBezTo>
                  <a:cubicBezTo>
                    <a:pt x="1168400" y="1249874"/>
                    <a:pt x="1196238" y="1238611"/>
                    <a:pt x="1219200" y="1220241"/>
                  </a:cubicBezTo>
                  <a:cubicBezTo>
                    <a:pt x="1240367" y="1203308"/>
                    <a:pt x="1263533" y="1188608"/>
                    <a:pt x="1282700" y="1169441"/>
                  </a:cubicBezTo>
                  <a:cubicBezTo>
                    <a:pt x="1303867" y="1148274"/>
                    <a:pt x="1321293" y="1122545"/>
                    <a:pt x="1346200" y="1105941"/>
                  </a:cubicBezTo>
                  <a:cubicBezTo>
                    <a:pt x="1358900" y="1097474"/>
                    <a:pt x="1373006" y="1090808"/>
                    <a:pt x="1384300" y="1080541"/>
                  </a:cubicBezTo>
                  <a:cubicBezTo>
                    <a:pt x="1407718" y="1059252"/>
                    <a:pt x="1423595" y="1029848"/>
                    <a:pt x="1441450" y="1004341"/>
                  </a:cubicBezTo>
                  <a:cubicBezTo>
                    <a:pt x="1461854" y="975192"/>
                    <a:pt x="1459612" y="979829"/>
                    <a:pt x="1485900" y="953541"/>
                  </a:cubicBezTo>
                  <a:cubicBezTo>
                    <a:pt x="1496483" y="928141"/>
                    <a:pt x="1500460" y="898828"/>
                    <a:pt x="1517650" y="877341"/>
                  </a:cubicBezTo>
                  <a:cubicBezTo>
                    <a:pt x="1526117" y="866758"/>
                    <a:pt x="1536221" y="857298"/>
                    <a:pt x="1543050" y="845591"/>
                  </a:cubicBezTo>
                  <a:cubicBezTo>
                    <a:pt x="1551172" y="831667"/>
                    <a:pt x="1555345" y="815777"/>
                    <a:pt x="1562100" y="801141"/>
                  </a:cubicBezTo>
                  <a:cubicBezTo>
                    <a:pt x="1581684" y="758708"/>
                    <a:pt x="1585785" y="761252"/>
                    <a:pt x="1600200" y="712241"/>
                  </a:cubicBezTo>
                  <a:cubicBezTo>
                    <a:pt x="1605706" y="693519"/>
                    <a:pt x="1608667" y="674141"/>
                    <a:pt x="1612900" y="655091"/>
                  </a:cubicBezTo>
                  <a:cubicBezTo>
                    <a:pt x="1608667" y="583124"/>
                    <a:pt x="1605874" y="511058"/>
                    <a:pt x="1600200" y="439191"/>
                  </a:cubicBezTo>
                  <a:cubicBezTo>
                    <a:pt x="1599513" y="430491"/>
                    <a:pt x="1598475" y="421192"/>
                    <a:pt x="1593850" y="413791"/>
                  </a:cubicBezTo>
                  <a:cubicBezTo>
                    <a:pt x="1587504" y="403637"/>
                    <a:pt x="1576917" y="396858"/>
                    <a:pt x="1568450" y="388391"/>
                  </a:cubicBezTo>
                  <a:cubicBezTo>
                    <a:pt x="1558020" y="346672"/>
                    <a:pt x="1568890" y="378049"/>
                    <a:pt x="1549400" y="343941"/>
                  </a:cubicBezTo>
                  <a:cubicBezTo>
                    <a:pt x="1544704" y="335722"/>
                    <a:pt x="1542860" y="325728"/>
                    <a:pt x="1536700" y="318541"/>
                  </a:cubicBezTo>
                  <a:cubicBezTo>
                    <a:pt x="1512588" y="290410"/>
                    <a:pt x="1451889" y="279311"/>
                    <a:pt x="1428750" y="267741"/>
                  </a:cubicBezTo>
                  <a:cubicBezTo>
                    <a:pt x="1411817" y="259274"/>
                    <a:pt x="1394619" y="251317"/>
                    <a:pt x="1377950" y="242341"/>
                  </a:cubicBezTo>
                  <a:cubicBezTo>
                    <a:pt x="1349558" y="227053"/>
                    <a:pt x="1297414" y="192110"/>
                    <a:pt x="1282700" y="172491"/>
                  </a:cubicBezTo>
                  <a:cubicBezTo>
                    <a:pt x="1276350" y="164024"/>
                    <a:pt x="1271427" y="154269"/>
                    <a:pt x="1263650" y="147091"/>
                  </a:cubicBezTo>
                  <a:cubicBezTo>
                    <a:pt x="1243732" y="128705"/>
                    <a:pt x="1221464" y="113038"/>
                    <a:pt x="1200150" y="96291"/>
                  </a:cubicBezTo>
                  <a:cubicBezTo>
                    <a:pt x="1191828" y="89752"/>
                    <a:pt x="1181361" y="85505"/>
                    <a:pt x="1174750" y="77241"/>
                  </a:cubicBezTo>
                  <a:cubicBezTo>
                    <a:pt x="1168434" y="69346"/>
                    <a:pt x="1142572" y="34622"/>
                    <a:pt x="1130300" y="26441"/>
                  </a:cubicBezTo>
                  <a:cubicBezTo>
                    <a:pt x="1118209" y="18381"/>
                    <a:pt x="1070564" y="14279"/>
                    <a:pt x="1066800" y="13741"/>
                  </a:cubicBezTo>
                  <a:cubicBezTo>
                    <a:pt x="1021645" y="-1311"/>
                    <a:pt x="981075" y="-1076"/>
                    <a:pt x="952500" y="1041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A66BA628-9ADE-4547-ABEA-71C010483214}"/>
                </a:ext>
              </a:extLst>
            </p:cNvPr>
            <p:cNvSpPr/>
            <p:nvPr/>
          </p:nvSpPr>
          <p:spPr>
            <a:xfrm>
              <a:off x="4757738" y="1508878"/>
              <a:ext cx="1185862" cy="696160"/>
            </a:xfrm>
            <a:custGeom>
              <a:avLst/>
              <a:gdLst>
                <a:gd name="connsiteX0" fmla="*/ 900112 w 1185862"/>
                <a:gd name="connsiteY0" fmla="*/ 835 h 696160"/>
                <a:gd name="connsiteX1" fmla="*/ 795337 w 1185862"/>
                <a:gd name="connsiteY1" fmla="*/ 10360 h 696160"/>
                <a:gd name="connsiteX2" fmla="*/ 666750 w 1185862"/>
                <a:gd name="connsiteY2" fmla="*/ 15122 h 696160"/>
                <a:gd name="connsiteX3" fmla="*/ 538162 w 1185862"/>
                <a:gd name="connsiteY3" fmla="*/ 53222 h 696160"/>
                <a:gd name="connsiteX4" fmla="*/ 428625 w 1185862"/>
                <a:gd name="connsiteY4" fmla="*/ 81797 h 696160"/>
                <a:gd name="connsiteX5" fmla="*/ 385762 w 1185862"/>
                <a:gd name="connsiteY5" fmla="*/ 105610 h 696160"/>
                <a:gd name="connsiteX6" fmla="*/ 314325 w 1185862"/>
                <a:gd name="connsiteY6" fmla="*/ 143710 h 696160"/>
                <a:gd name="connsiteX7" fmla="*/ 290512 w 1185862"/>
                <a:gd name="connsiteY7" fmla="*/ 167522 h 696160"/>
                <a:gd name="connsiteX8" fmla="*/ 252412 w 1185862"/>
                <a:gd name="connsiteY8" fmla="*/ 200860 h 696160"/>
                <a:gd name="connsiteX9" fmla="*/ 200025 w 1185862"/>
                <a:gd name="connsiteY9" fmla="*/ 277060 h 696160"/>
                <a:gd name="connsiteX10" fmla="*/ 180975 w 1185862"/>
                <a:gd name="connsiteY10" fmla="*/ 310397 h 696160"/>
                <a:gd name="connsiteX11" fmla="*/ 123825 w 1185862"/>
                <a:gd name="connsiteY11" fmla="*/ 377072 h 696160"/>
                <a:gd name="connsiteX12" fmla="*/ 90487 w 1185862"/>
                <a:gd name="connsiteY12" fmla="*/ 419935 h 696160"/>
                <a:gd name="connsiteX13" fmla="*/ 19050 w 1185862"/>
                <a:gd name="connsiteY13" fmla="*/ 505660 h 696160"/>
                <a:gd name="connsiteX14" fmla="*/ 0 w 1185862"/>
                <a:gd name="connsiteY14" fmla="*/ 553285 h 696160"/>
                <a:gd name="connsiteX15" fmla="*/ 4762 w 1185862"/>
                <a:gd name="connsiteY15" fmla="*/ 634247 h 696160"/>
                <a:gd name="connsiteX16" fmla="*/ 23812 w 1185862"/>
                <a:gd name="connsiteY16" fmla="*/ 658060 h 696160"/>
                <a:gd name="connsiteX17" fmla="*/ 71437 w 1185862"/>
                <a:gd name="connsiteY17" fmla="*/ 677110 h 696160"/>
                <a:gd name="connsiteX18" fmla="*/ 90487 w 1185862"/>
                <a:gd name="connsiteY18" fmla="*/ 686635 h 696160"/>
                <a:gd name="connsiteX19" fmla="*/ 128587 w 1185862"/>
                <a:gd name="connsiteY19" fmla="*/ 691397 h 696160"/>
                <a:gd name="connsiteX20" fmla="*/ 161925 w 1185862"/>
                <a:gd name="connsiteY20" fmla="*/ 696160 h 696160"/>
                <a:gd name="connsiteX21" fmla="*/ 290512 w 1185862"/>
                <a:gd name="connsiteY21" fmla="*/ 677110 h 696160"/>
                <a:gd name="connsiteX22" fmla="*/ 352425 w 1185862"/>
                <a:gd name="connsiteY22" fmla="*/ 653297 h 696160"/>
                <a:gd name="connsiteX23" fmla="*/ 404812 w 1185862"/>
                <a:gd name="connsiteY23" fmla="*/ 629485 h 696160"/>
                <a:gd name="connsiteX24" fmla="*/ 428625 w 1185862"/>
                <a:gd name="connsiteY24" fmla="*/ 619960 h 696160"/>
                <a:gd name="connsiteX25" fmla="*/ 461962 w 1185862"/>
                <a:gd name="connsiteY25" fmla="*/ 586622 h 696160"/>
                <a:gd name="connsiteX26" fmla="*/ 600075 w 1185862"/>
                <a:gd name="connsiteY26" fmla="*/ 529472 h 696160"/>
                <a:gd name="connsiteX27" fmla="*/ 647700 w 1185862"/>
                <a:gd name="connsiteY27" fmla="*/ 510422 h 696160"/>
                <a:gd name="connsiteX28" fmla="*/ 757237 w 1185862"/>
                <a:gd name="connsiteY28" fmla="*/ 481847 h 696160"/>
                <a:gd name="connsiteX29" fmla="*/ 809625 w 1185862"/>
                <a:gd name="connsiteY29" fmla="*/ 467560 h 696160"/>
                <a:gd name="connsiteX30" fmla="*/ 981075 w 1185862"/>
                <a:gd name="connsiteY30" fmla="*/ 429460 h 696160"/>
                <a:gd name="connsiteX31" fmla="*/ 1014412 w 1185862"/>
                <a:gd name="connsiteY31" fmla="*/ 415172 h 696160"/>
                <a:gd name="connsiteX32" fmla="*/ 1085850 w 1185862"/>
                <a:gd name="connsiteY32" fmla="*/ 372310 h 696160"/>
                <a:gd name="connsiteX33" fmla="*/ 1119187 w 1185862"/>
                <a:gd name="connsiteY33" fmla="*/ 343735 h 696160"/>
                <a:gd name="connsiteX34" fmla="*/ 1143000 w 1185862"/>
                <a:gd name="connsiteY34" fmla="*/ 305635 h 696160"/>
                <a:gd name="connsiteX35" fmla="*/ 1166812 w 1185862"/>
                <a:gd name="connsiteY35" fmla="*/ 272297 h 696160"/>
                <a:gd name="connsiteX36" fmla="*/ 1176337 w 1185862"/>
                <a:gd name="connsiteY36" fmla="*/ 238960 h 696160"/>
                <a:gd name="connsiteX37" fmla="*/ 1185862 w 1185862"/>
                <a:gd name="connsiteY37" fmla="*/ 210385 h 696160"/>
                <a:gd name="connsiteX38" fmla="*/ 1176337 w 1185862"/>
                <a:gd name="connsiteY38" fmla="*/ 143710 h 696160"/>
                <a:gd name="connsiteX39" fmla="*/ 1109662 w 1185862"/>
                <a:gd name="connsiteY39" fmla="*/ 72272 h 696160"/>
                <a:gd name="connsiteX40" fmla="*/ 1052512 w 1185862"/>
                <a:gd name="connsiteY40" fmla="*/ 34172 h 696160"/>
                <a:gd name="connsiteX41" fmla="*/ 900112 w 1185862"/>
                <a:gd name="connsiteY41" fmla="*/ 835 h 69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185862" h="696160">
                  <a:moveTo>
                    <a:pt x="900112" y="835"/>
                  </a:moveTo>
                  <a:cubicBezTo>
                    <a:pt x="857250" y="-3134"/>
                    <a:pt x="830340" y="8217"/>
                    <a:pt x="795337" y="10360"/>
                  </a:cubicBezTo>
                  <a:cubicBezTo>
                    <a:pt x="752525" y="12981"/>
                    <a:pt x="709058" y="8071"/>
                    <a:pt x="666750" y="15122"/>
                  </a:cubicBezTo>
                  <a:cubicBezTo>
                    <a:pt x="622654" y="22471"/>
                    <a:pt x="581419" y="41938"/>
                    <a:pt x="538162" y="53222"/>
                  </a:cubicBezTo>
                  <a:lnTo>
                    <a:pt x="428625" y="81797"/>
                  </a:lnTo>
                  <a:cubicBezTo>
                    <a:pt x="414337" y="89735"/>
                    <a:pt x="400207" y="97963"/>
                    <a:pt x="385762" y="105610"/>
                  </a:cubicBezTo>
                  <a:cubicBezTo>
                    <a:pt x="370617" y="113628"/>
                    <a:pt x="328980" y="132719"/>
                    <a:pt x="314325" y="143710"/>
                  </a:cubicBezTo>
                  <a:cubicBezTo>
                    <a:pt x="305345" y="150445"/>
                    <a:pt x="298760" y="159908"/>
                    <a:pt x="290512" y="167522"/>
                  </a:cubicBezTo>
                  <a:cubicBezTo>
                    <a:pt x="278112" y="178968"/>
                    <a:pt x="263160" y="187850"/>
                    <a:pt x="252412" y="200860"/>
                  </a:cubicBezTo>
                  <a:cubicBezTo>
                    <a:pt x="232781" y="224624"/>
                    <a:pt x="215318" y="250298"/>
                    <a:pt x="200025" y="277060"/>
                  </a:cubicBezTo>
                  <a:cubicBezTo>
                    <a:pt x="193675" y="288172"/>
                    <a:pt x="188732" y="300217"/>
                    <a:pt x="180975" y="310397"/>
                  </a:cubicBezTo>
                  <a:cubicBezTo>
                    <a:pt x="163235" y="333681"/>
                    <a:pt x="141796" y="353966"/>
                    <a:pt x="123825" y="377072"/>
                  </a:cubicBezTo>
                  <a:cubicBezTo>
                    <a:pt x="112712" y="391360"/>
                    <a:pt x="102512" y="406407"/>
                    <a:pt x="90487" y="419935"/>
                  </a:cubicBezTo>
                  <a:cubicBezTo>
                    <a:pt x="50771" y="464615"/>
                    <a:pt x="45840" y="454759"/>
                    <a:pt x="19050" y="505660"/>
                  </a:cubicBezTo>
                  <a:cubicBezTo>
                    <a:pt x="11087" y="520790"/>
                    <a:pt x="6350" y="537410"/>
                    <a:pt x="0" y="553285"/>
                  </a:cubicBezTo>
                  <a:cubicBezTo>
                    <a:pt x="1587" y="580272"/>
                    <a:pt x="-1229" y="607885"/>
                    <a:pt x="4762" y="634247"/>
                  </a:cubicBezTo>
                  <a:cubicBezTo>
                    <a:pt x="7015" y="644159"/>
                    <a:pt x="16214" y="651307"/>
                    <a:pt x="23812" y="658060"/>
                  </a:cubicBezTo>
                  <a:cubicBezTo>
                    <a:pt x="41668" y="673931"/>
                    <a:pt x="49827" y="672788"/>
                    <a:pt x="71437" y="677110"/>
                  </a:cubicBezTo>
                  <a:cubicBezTo>
                    <a:pt x="77787" y="680285"/>
                    <a:pt x="83599" y="684913"/>
                    <a:pt x="90487" y="686635"/>
                  </a:cubicBezTo>
                  <a:cubicBezTo>
                    <a:pt x="102904" y="689739"/>
                    <a:pt x="115900" y="689705"/>
                    <a:pt x="128587" y="691397"/>
                  </a:cubicBezTo>
                  <a:lnTo>
                    <a:pt x="161925" y="696160"/>
                  </a:lnTo>
                  <a:cubicBezTo>
                    <a:pt x="208269" y="691282"/>
                    <a:pt x="247661" y="691394"/>
                    <a:pt x="290512" y="677110"/>
                  </a:cubicBezTo>
                  <a:cubicBezTo>
                    <a:pt x="311489" y="670118"/>
                    <a:pt x="332014" y="661801"/>
                    <a:pt x="352425" y="653297"/>
                  </a:cubicBezTo>
                  <a:cubicBezTo>
                    <a:pt x="370131" y="645919"/>
                    <a:pt x="387239" y="637173"/>
                    <a:pt x="404812" y="629485"/>
                  </a:cubicBezTo>
                  <a:cubicBezTo>
                    <a:pt x="412644" y="626058"/>
                    <a:pt x="420687" y="623135"/>
                    <a:pt x="428625" y="619960"/>
                  </a:cubicBezTo>
                  <a:cubicBezTo>
                    <a:pt x="439737" y="608847"/>
                    <a:pt x="448486" y="594708"/>
                    <a:pt x="461962" y="586622"/>
                  </a:cubicBezTo>
                  <a:cubicBezTo>
                    <a:pt x="502611" y="562233"/>
                    <a:pt x="555175" y="546577"/>
                    <a:pt x="600075" y="529472"/>
                  </a:cubicBezTo>
                  <a:cubicBezTo>
                    <a:pt x="616053" y="523385"/>
                    <a:pt x="631562" y="516070"/>
                    <a:pt x="647700" y="510422"/>
                  </a:cubicBezTo>
                  <a:cubicBezTo>
                    <a:pt x="693392" y="494430"/>
                    <a:pt x="707569" y="494264"/>
                    <a:pt x="757237" y="481847"/>
                  </a:cubicBezTo>
                  <a:cubicBezTo>
                    <a:pt x="774797" y="477457"/>
                    <a:pt x="791980" y="471593"/>
                    <a:pt x="809625" y="467560"/>
                  </a:cubicBezTo>
                  <a:cubicBezTo>
                    <a:pt x="832219" y="462396"/>
                    <a:pt x="942139" y="441756"/>
                    <a:pt x="981075" y="429460"/>
                  </a:cubicBezTo>
                  <a:cubicBezTo>
                    <a:pt x="992604" y="425819"/>
                    <a:pt x="1003456" y="420285"/>
                    <a:pt x="1014412" y="415172"/>
                  </a:cubicBezTo>
                  <a:cubicBezTo>
                    <a:pt x="1046158" y="400357"/>
                    <a:pt x="1058816" y="394428"/>
                    <a:pt x="1085850" y="372310"/>
                  </a:cubicBezTo>
                  <a:cubicBezTo>
                    <a:pt x="1136674" y="330728"/>
                    <a:pt x="1079756" y="370023"/>
                    <a:pt x="1119187" y="343735"/>
                  </a:cubicBezTo>
                  <a:cubicBezTo>
                    <a:pt x="1127533" y="329825"/>
                    <a:pt x="1133835" y="318466"/>
                    <a:pt x="1143000" y="305635"/>
                  </a:cubicBezTo>
                  <a:cubicBezTo>
                    <a:pt x="1146597" y="300600"/>
                    <a:pt x="1163070" y="279781"/>
                    <a:pt x="1166812" y="272297"/>
                  </a:cubicBezTo>
                  <a:cubicBezTo>
                    <a:pt x="1170816" y="264288"/>
                    <a:pt x="1174046" y="246598"/>
                    <a:pt x="1176337" y="238960"/>
                  </a:cubicBezTo>
                  <a:cubicBezTo>
                    <a:pt x="1179222" y="229343"/>
                    <a:pt x="1182687" y="219910"/>
                    <a:pt x="1185862" y="210385"/>
                  </a:cubicBezTo>
                  <a:cubicBezTo>
                    <a:pt x="1182687" y="188160"/>
                    <a:pt x="1181782" y="165490"/>
                    <a:pt x="1176337" y="143710"/>
                  </a:cubicBezTo>
                  <a:cubicBezTo>
                    <a:pt x="1167260" y="107401"/>
                    <a:pt x="1137875" y="95506"/>
                    <a:pt x="1109662" y="72272"/>
                  </a:cubicBezTo>
                  <a:cubicBezTo>
                    <a:pt x="1097785" y="62491"/>
                    <a:pt x="1070807" y="36098"/>
                    <a:pt x="1052512" y="34172"/>
                  </a:cubicBezTo>
                  <a:cubicBezTo>
                    <a:pt x="1001966" y="28851"/>
                    <a:pt x="942974" y="4804"/>
                    <a:pt x="900112" y="835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4F89DC89-88B6-4780-91DA-71A58BCB44AC}"/>
                </a:ext>
              </a:extLst>
            </p:cNvPr>
            <p:cNvSpPr/>
            <p:nvPr/>
          </p:nvSpPr>
          <p:spPr>
            <a:xfrm>
              <a:off x="5480139" y="3799842"/>
              <a:ext cx="134849" cy="125046"/>
            </a:xfrm>
            <a:custGeom>
              <a:avLst/>
              <a:gdLst>
                <a:gd name="connsiteX0" fmla="*/ 134849 w 134849"/>
                <a:gd name="connsiteY0" fmla="*/ 5396 h 125046"/>
                <a:gd name="connsiteX1" fmla="*/ 6261 w 134849"/>
                <a:gd name="connsiteY1" fmla="*/ 24446 h 125046"/>
                <a:gd name="connsiteX2" fmla="*/ 1499 w 134849"/>
                <a:gd name="connsiteY2" fmla="*/ 43496 h 125046"/>
                <a:gd name="connsiteX3" fmla="*/ 20549 w 134849"/>
                <a:gd name="connsiteY3" fmla="*/ 119696 h 125046"/>
                <a:gd name="connsiteX4" fmla="*/ 39599 w 134849"/>
                <a:gd name="connsiteY4" fmla="*/ 124458 h 125046"/>
                <a:gd name="connsiteX5" fmla="*/ 115799 w 134849"/>
                <a:gd name="connsiteY5" fmla="*/ 100646 h 125046"/>
                <a:gd name="connsiteX6" fmla="*/ 125324 w 134849"/>
                <a:gd name="connsiteY6" fmla="*/ 86358 h 125046"/>
                <a:gd name="connsiteX7" fmla="*/ 130086 w 134849"/>
                <a:gd name="connsiteY7" fmla="*/ 62546 h 125046"/>
                <a:gd name="connsiteX0" fmla="*/ 134849 w 134849"/>
                <a:gd name="connsiteY0" fmla="*/ 5396 h 125046"/>
                <a:gd name="connsiteX1" fmla="*/ 6261 w 134849"/>
                <a:gd name="connsiteY1" fmla="*/ 24446 h 125046"/>
                <a:gd name="connsiteX2" fmla="*/ 1499 w 134849"/>
                <a:gd name="connsiteY2" fmla="*/ 43496 h 125046"/>
                <a:gd name="connsiteX3" fmla="*/ 20549 w 134849"/>
                <a:gd name="connsiteY3" fmla="*/ 119696 h 125046"/>
                <a:gd name="connsiteX4" fmla="*/ 39599 w 134849"/>
                <a:gd name="connsiteY4" fmla="*/ 124458 h 125046"/>
                <a:gd name="connsiteX5" fmla="*/ 115799 w 134849"/>
                <a:gd name="connsiteY5" fmla="*/ 100646 h 125046"/>
                <a:gd name="connsiteX6" fmla="*/ 125324 w 134849"/>
                <a:gd name="connsiteY6" fmla="*/ 86358 h 125046"/>
                <a:gd name="connsiteX7" fmla="*/ 130086 w 134849"/>
                <a:gd name="connsiteY7" fmla="*/ 62546 h 125046"/>
                <a:gd name="connsiteX8" fmla="*/ 134849 w 134849"/>
                <a:gd name="connsiteY8" fmla="*/ 5396 h 12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4849" h="125046">
                  <a:moveTo>
                    <a:pt x="134849" y="5396"/>
                  </a:moveTo>
                  <a:cubicBezTo>
                    <a:pt x="116356" y="6166"/>
                    <a:pt x="29402" y="-16052"/>
                    <a:pt x="6261" y="24446"/>
                  </a:cubicBezTo>
                  <a:cubicBezTo>
                    <a:pt x="3014" y="30129"/>
                    <a:pt x="3086" y="37146"/>
                    <a:pt x="1499" y="43496"/>
                  </a:cubicBezTo>
                  <a:cubicBezTo>
                    <a:pt x="4427" y="84494"/>
                    <a:pt x="-11703" y="105875"/>
                    <a:pt x="20549" y="119696"/>
                  </a:cubicBezTo>
                  <a:cubicBezTo>
                    <a:pt x="26565" y="122274"/>
                    <a:pt x="33249" y="122871"/>
                    <a:pt x="39599" y="124458"/>
                  </a:cubicBezTo>
                  <a:cubicBezTo>
                    <a:pt x="122464" y="118540"/>
                    <a:pt x="93407" y="139833"/>
                    <a:pt x="115799" y="100646"/>
                  </a:cubicBezTo>
                  <a:cubicBezTo>
                    <a:pt x="118639" y="95676"/>
                    <a:pt x="122149" y="91121"/>
                    <a:pt x="125324" y="86358"/>
                  </a:cubicBezTo>
                  <a:cubicBezTo>
                    <a:pt x="130471" y="65768"/>
                    <a:pt x="130086" y="73853"/>
                    <a:pt x="130086" y="62546"/>
                  </a:cubicBezTo>
                  <a:lnTo>
                    <a:pt x="134849" y="5396"/>
                  </a:ln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4E22292-B621-444B-B05C-151D9D6CDEAB}"/>
                </a:ext>
              </a:extLst>
            </p:cNvPr>
            <p:cNvSpPr/>
            <p:nvPr/>
          </p:nvSpPr>
          <p:spPr>
            <a:xfrm>
              <a:off x="5095875" y="4558921"/>
              <a:ext cx="176206" cy="94042"/>
            </a:xfrm>
            <a:custGeom>
              <a:avLst/>
              <a:gdLst>
                <a:gd name="connsiteX0" fmla="*/ 157163 w 176206"/>
                <a:gd name="connsiteY0" fmla="*/ 8317 h 94042"/>
                <a:gd name="connsiteX1" fmla="*/ 14288 w 176206"/>
                <a:gd name="connsiteY1" fmla="*/ 13079 h 94042"/>
                <a:gd name="connsiteX2" fmla="*/ 0 w 176206"/>
                <a:gd name="connsiteY2" fmla="*/ 36892 h 94042"/>
                <a:gd name="connsiteX3" fmla="*/ 9525 w 176206"/>
                <a:gd name="connsiteY3" fmla="*/ 70229 h 94042"/>
                <a:gd name="connsiteX4" fmla="*/ 28575 w 176206"/>
                <a:gd name="connsiteY4" fmla="*/ 79754 h 94042"/>
                <a:gd name="connsiteX5" fmla="*/ 66675 w 176206"/>
                <a:gd name="connsiteY5" fmla="*/ 89279 h 94042"/>
                <a:gd name="connsiteX6" fmla="*/ 80963 w 176206"/>
                <a:gd name="connsiteY6" fmla="*/ 94042 h 94042"/>
                <a:gd name="connsiteX7" fmla="*/ 152400 w 176206"/>
                <a:gd name="connsiteY7" fmla="*/ 84517 h 94042"/>
                <a:gd name="connsiteX8" fmla="*/ 166688 w 176206"/>
                <a:gd name="connsiteY8" fmla="*/ 79754 h 94042"/>
                <a:gd name="connsiteX9" fmla="*/ 171450 w 176206"/>
                <a:gd name="connsiteY9" fmla="*/ 65467 h 94042"/>
                <a:gd name="connsiteX10" fmla="*/ 157163 w 176206"/>
                <a:gd name="connsiteY10" fmla="*/ 8317 h 94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6206" h="94042">
                  <a:moveTo>
                    <a:pt x="157163" y="8317"/>
                  </a:moveTo>
                  <a:cubicBezTo>
                    <a:pt x="130969" y="-414"/>
                    <a:pt x="93393" y="-6698"/>
                    <a:pt x="14288" y="13079"/>
                  </a:cubicBezTo>
                  <a:cubicBezTo>
                    <a:pt x="5308" y="15324"/>
                    <a:pt x="4763" y="28954"/>
                    <a:pt x="0" y="36892"/>
                  </a:cubicBezTo>
                  <a:cubicBezTo>
                    <a:pt x="3175" y="48004"/>
                    <a:pt x="3114" y="60613"/>
                    <a:pt x="9525" y="70229"/>
                  </a:cubicBezTo>
                  <a:cubicBezTo>
                    <a:pt x="13463" y="76136"/>
                    <a:pt x="21840" y="77509"/>
                    <a:pt x="28575" y="79754"/>
                  </a:cubicBezTo>
                  <a:cubicBezTo>
                    <a:pt x="40994" y="83894"/>
                    <a:pt x="54256" y="85139"/>
                    <a:pt x="66675" y="89279"/>
                  </a:cubicBezTo>
                  <a:lnTo>
                    <a:pt x="80963" y="94042"/>
                  </a:lnTo>
                  <a:cubicBezTo>
                    <a:pt x="104775" y="90867"/>
                    <a:pt x="128704" y="88467"/>
                    <a:pt x="152400" y="84517"/>
                  </a:cubicBezTo>
                  <a:cubicBezTo>
                    <a:pt x="157352" y="83692"/>
                    <a:pt x="163138" y="83304"/>
                    <a:pt x="166688" y="79754"/>
                  </a:cubicBezTo>
                  <a:cubicBezTo>
                    <a:pt x="170238" y="76204"/>
                    <a:pt x="170232" y="70337"/>
                    <a:pt x="171450" y="65467"/>
                  </a:cubicBezTo>
                  <a:cubicBezTo>
                    <a:pt x="176524" y="45170"/>
                    <a:pt x="183357" y="17048"/>
                    <a:pt x="157163" y="8317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B98E993-7149-48E4-A741-0A5AD2FAD812}"/>
                </a:ext>
              </a:extLst>
            </p:cNvPr>
            <p:cNvSpPr/>
            <p:nvPr/>
          </p:nvSpPr>
          <p:spPr>
            <a:xfrm>
              <a:off x="7586663" y="4335316"/>
              <a:ext cx="166687" cy="146197"/>
            </a:xfrm>
            <a:custGeom>
              <a:avLst/>
              <a:gdLst>
                <a:gd name="connsiteX0" fmla="*/ 123825 w 166687"/>
                <a:gd name="connsiteY0" fmla="*/ 17609 h 146197"/>
                <a:gd name="connsiteX1" fmla="*/ 19050 w 166687"/>
                <a:gd name="connsiteY1" fmla="*/ 17609 h 146197"/>
                <a:gd name="connsiteX2" fmla="*/ 9525 w 166687"/>
                <a:gd name="connsiteY2" fmla="*/ 55709 h 146197"/>
                <a:gd name="connsiteX3" fmla="*/ 0 w 166687"/>
                <a:gd name="connsiteY3" fmla="*/ 74759 h 146197"/>
                <a:gd name="connsiteX4" fmla="*/ 38100 w 166687"/>
                <a:gd name="connsiteY4" fmla="*/ 136672 h 146197"/>
                <a:gd name="connsiteX5" fmla="*/ 76200 w 166687"/>
                <a:gd name="connsiteY5" fmla="*/ 146197 h 146197"/>
                <a:gd name="connsiteX6" fmla="*/ 119062 w 166687"/>
                <a:gd name="connsiteY6" fmla="*/ 136672 h 146197"/>
                <a:gd name="connsiteX7" fmla="*/ 133350 w 166687"/>
                <a:gd name="connsiteY7" fmla="*/ 117622 h 146197"/>
                <a:gd name="connsiteX8" fmla="*/ 166687 w 166687"/>
                <a:gd name="connsiteY8" fmla="*/ 74759 h 146197"/>
                <a:gd name="connsiteX9" fmla="*/ 123825 w 166687"/>
                <a:gd name="connsiteY9" fmla="*/ 17609 h 146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6687" h="146197">
                  <a:moveTo>
                    <a:pt x="123825" y="17609"/>
                  </a:moveTo>
                  <a:cubicBezTo>
                    <a:pt x="99219" y="8084"/>
                    <a:pt x="78375" y="-16737"/>
                    <a:pt x="19050" y="17609"/>
                  </a:cubicBezTo>
                  <a:cubicBezTo>
                    <a:pt x="7721" y="24168"/>
                    <a:pt x="15379" y="44000"/>
                    <a:pt x="9525" y="55709"/>
                  </a:cubicBezTo>
                  <a:lnTo>
                    <a:pt x="0" y="74759"/>
                  </a:lnTo>
                  <a:cubicBezTo>
                    <a:pt x="10475" y="106185"/>
                    <a:pt x="7269" y="122443"/>
                    <a:pt x="38100" y="136672"/>
                  </a:cubicBezTo>
                  <a:cubicBezTo>
                    <a:pt x="49986" y="142158"/>
                    <a:pt x="76200" y="146197"/>
                    <a:pt x="76200" y="146197"/>
                  </a:cubicBezTo>
                  <a:cubicBezTo>
                    <a:pt x="90487" y="143022"/>
                    <a:pt x="105971" y="143217"/>
                    <a:pt x="119062" y="136672"/>
                  </a:cubicBezTo>
                  <a:cubicBezTo>
                    <a:pt x="126162" y="133122"/>
                    <a:pt x="128184" y="123649"/>
                    <a:pt x="133350" y="117622"/>
                  </a:cubicBezTo>
                  <a:cubicBezTo>
                    <a:pt x="166919" y="78457"/>
                    <a:pt x="124885" y="137461"/>
                    <a:pt x="166687" y="74759"/>
                  </a:cubicBezTo>
                  <a:cubicBezTo>
                    <a:pt x="161471" y="17372"/>
                    <a:pt x="148431" y="27134"/>
                    <a:pt x="123825" y="17609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FCBA1FCF-1A8F-416D-91C6-469ED99F0E8C}"/>
                </a:ext>
              </a:extLst>
            </p:cNvPr>
            <p:cNvSpPr/>
            <p:nvPr/>
          </p:nvSpPr>
          <p:spPr>
            <a:xfrm>
              <a:off x="7315200" y="1928344"/>
              <a:ext cx="167429" cy="195731"/>
            </a:xfrm>
            <a:custGeom>
              <a:avLst/>
              <a:gdLst>
                <a:gd name="connsiteX0" fmla="*/ 76200 w 167429"/>
                <a:gd name="connsiteY0" fmla="*/ 38569 h 195731"/>
                <a:gd name="connsiteX1" fmla="*/ 52388 w 167429"/>
                <a:gd name="connsiteY1" fmla="*/ 33806 h 195731"/>
                <a:gd name="connsiteX2" fmla="*/ 42863 w 167429"/>
                <a:gd name="connsiteY2" fmla="*/ 52856 h 195731"/>
                <a:gd name="connsiteX3" fmla="*/ 14288 w 167429"/>
                <a:gd name="connsiteY3" fmla="*/ 95719 h 195731"/>
                <a:gd name="connsiteX4" fmla="*/ 0 w 167429"/>
                <a:gd name="connsiteY4" fmla="*/ 129056 h 195731"/>
                <a:gd name="connsiteX5" fmla="*/ 19050 w 167429"/>
                <a:gd name="connsiteY5" fmla="*/ 181444 h 195731"/>
                <a:gd name="connsiteX6" fmla="*/ 57150 w 167429"/>
                <a:gd name="connsiteY6" fmla="*/ 190969 h 195731"/>
                <a:gd name="connsiteX7" fmla="*/ 76200 w 167429"/>
                <a:gd name="connsiteY7" fmla="*/ 195731 h 195731"/>
                <a:gd name="connsiteX8" fmla="*/ 128588 w 167429"/>
                <a:gd name="connsiteY8" fmla="*/ 186206 h 195731"/>
                <a:gd name="connsiteX9" fmla="*/ 133350 w 167429"/>
                <a:gd name="connsiteY9" fmla="*/ 171919 h 195731"/>
                <a:gd name="connsiteX10" fmla="*/ 161925 w 167429"/>
                <a:gd name="connsiteY10" fmla="*/ 138581 h 195731"/>
                <a:gd name="connsiteX11" fmla="*/ 161925 w 167429"/>
                <a:gd name="connsiteY11" fmla="*/ 67144 h 195731"/>
                <a:gd name="connsiteX12" fmla="*/ 147638 w 167429"/>
                <a:gd name="connsiteY12" fmla="*/ 52856 h 195731"/>
                <a:gd name="connsiteX13" fmla="*/ 138113 w 167429"/>
                <a:gd name="connsiteY13" fmla="*/ 33806 h 195731"/>
                <a:gd name="connsiteX14" fmla="*/ 95250 w 167429"/>
                <a:gd name="connsiteY14" fmla="*/ 469 h 195731"/>
                <a:gd name="connsiteX15" fmla="*/ 76200 w 167429"/>
                <a:gd name="connsiteY15" fmla="*/ 38569 h 19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7429" h="195731">
                  <a:moveTo>
                    <a:pt x="76200" y="38569"/>
                  </a:moveTo>
                  <a:cubicBezTo>
                    <a:pt x="69056" y="44125"/>
                    <a:pt x="59828" y="30617"/>
                    <a:pt x="52388" y="33806"/>
                  </a:cubicBezTo>
                  <a:cubicBezTo>
                    <a:pt x="45862" y="36603"/>
                    <a:pt x="46584" y="46810"/>
                    <a:pt x="42863" y="52856"/>
                  </a:cubicBezTo>
                  <a:cubicBezTo>
                    <a:pt x="33863" y="67480"/>
                    <a:pt x="19719" y="79429"/>
                    <a:pt x="14288" y="95719"/>
                  </a:cubicBezTo>
                  <a:cubicBezTo>
                    <a:pt x="7280" y="116741"/>
                    <a:pt x="11770" y="105516"/>
                    <a:pt x="0" y="129056"/>
                  </a:cubicBezTo>
                  <a:cubicBezTo>
                    <a:pt x="2392" y="148190"/>
                    <a:pt x="-2599" y="171603"/>
                    <a:pt x="19050" y="181444"/>
                  </a:cubicBezTo>
                  <a:cubicBezTo>
                    <a:pt x="30967" y="186861"/>
                    <a:pt x="44450" y="187794"/>
                    <a:pt x="57150" y="190969"/>
                  </a:cubicBezTo>
                  <a:lnTo>
                    <a:pt x="76200" y="195731"/>
                  </a:lnTo>
                  <a:cubicBezTo>
                    <a:pt x="93663" y="192556"/>
                    <a:pt x="112204" y="193032"/>
                    <a:pt x="128588" y="186206"/>
                  </a:cubicBezTo>
                  <a:cubicBezTo>
                    <a:pt x="133222" y="184275"/>
                    <a:pt x="130859" y="176277"/>
                    <a:pt x="133350" y="171919"/>
                  </a:cubicBezTo>
                  <a:cubicBezTo>
                    <a:pt x="141495" y="157666"/>
                    <a:pt x="150667" y="149839"/>
                    <a:pt x="161925" y="138581"/>
                  </a:cubicBezTo>
                  <a:cubicBezTo>
                    <a:pt x="166441" y="111487"/>
                    <a:pt x="171640" y="96290"/>
                    <a:pt x="161925" y="67144"/>
                  </a:cubicBezTo>
                  <a:cubicBezTo>
                    <a:pt x="159795" y="60754"/>
                    <a:pt x="151553" y="58337"/>
                    <a:pt x="147638" y="52856"/>
                  </a:cubicBezTo>
                  <a:cubicBezTo>
                    <a:pt x="143512" y="47079"/>
                    <a:pt x="142548" y="39350"/>
                    <a:pt x="138113" y="33806"/>
                  </a:cubicBezTo>
                  <a:cubicBezTo>
                    <a:pt x="120068" y="11250"/>
                    <a:pt x="117070" y="5924"/>
                    <a:pt x="95250" y="469"/>
                  </a:cubicBezTo>
                  <a:cubicBezTo>
                    <a:pt x="74952" y="-4605"/>
                    <a:pt x="83344" y="33013"/>
                    <a:pt x="76200" y="38569"/>
                  </a:cubicBezTo>
                  <a:close/>
                </a:path>
              </a:pathLst>
            </a:cu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836331CA-B909-4471-B704-B10074462A90}"/>
              </a:ext>
            </a:extLst>
          </p:cNvPr>
          <p:cNvGrpSpPr/>
          <p:nvPr/>
        </p:nvGrpSpPr>
        <p:grpSpPr>
          <a:xfrm>
            <a:off x="5829161" y="349388"/>
            <a:ext cx="3848485" cy="2886364"/>
            <a:chOff x="484632" y="0"/>
            <a:chExt cx="9144000" cy="6858000"/>
          </a:xfrm>
        </p:grpSpPr>
        <p:pic>
          <p:nvPicPr>
            <p:cNvPr id="39" name="Picture 38" descr="A picture containing star, outdoor object, dark, night&#10;&#10;Description automatically generated">
              <a:extLst>
                <a:ext uri="{FF2B5EF4-FFF2-40B4-BE49-F238E27FC236}">
                  <a16:creationId xmlns:a16="http://schemas.microsoft.com/office/drawing/2014/main" id="{543FBE7C-1329-480F-869B-F82A5D6DA60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3938D22-41B4-454C-AD73-50CE0FFE66BF}"/>
                </a:ext>
              </a:extLst>
            </p:cNvPr>
            <p:cNvSpPr/>
            <p:nvPr/>
          </p:nvSpPr>
          <p:spPr>
            <a:xfrm>
              <a:off x="2465521" y="1968259"/>
              <a:ext cx="5735504" cy="3413366"/>
            </a:xfrm>
            <a:custGeom>
              <a:avLst/>
              <a:gdLst>
                <a:gd name="connsiteX0" fmla="*/ 701542 w 5735504"/>
                <a:gd name="connsiteY0" fmla="*/ 2679941 h 3413366"/>
                <a:gd name="connsiteX1" fmla="*/ 658679 w 5735504"/>
                <a:gd name="connsiteY1" fmla="*/ 2713279 h 3413366"/>
                <a:gd name="connsiteX2" fmla="*/ 630104 w 5735504"/>
                <a:gd name="connsiteY2" fmla="*/ 2722804 h 3413366"/>
                <a:gd name="connsiteX3" fmla="*/ 592004 w 5735504"/>
                <a:gd name="connsiteY3" fmla="*/ 2737091 h 3413366"/>
                <a:gd name="connsiteX4" fmla="*/ 563429 w 5735504"/>
                <a:gd name="connsiteY4" fmla="*/ 2741854 h 3413366"/>
                <a:gd name="connsiteX5" fmla="*/ 501517 w 5735504"/>
                <a:gd name="connsiteY5" fmla="*/ 2756141 h 3413366"/>
                <a:gd name="connsiteX6" fmla="*/ 425317 w 5735504"/>
                <a:gd name="connsiteY6" fmla="*/ 2784716 h 3413366"/>
                <a:gd name="connsiteX7" fmla="*/ 391979 w 5735504"/>
                <a:gd name="connsiteY7" fmla="*/ 2803766 h 3413366"/>
                <a:gd name="connsiteX8" fmla="*/ 315779 w 5735504"/>
                <a:gd name="connsiteY8" fmla="*/ 2827579 h 3413366"/>
                <a:gd name="connsiteX9" fmla="*/ 277679 w 5735504"/>
                <a:gd name="connsiteY9" fmla="*/ 2841866 h 3413366"/>
                <a:gd name="connsiteX10" fmla="*/ 239579 w 5735504"/>
                <a:gd name="connsiteY10" fmla="*/ 2860916 h 3413366"/>
                <a:gd name="connsiteX11" fmla="*/ 201479 w 5735504"/>
                <a:gd name="connsiteY11" fmla="*/ 2875204 h 3413366"/>
                <a:gd name="connsiteX12" fmla="*/ 172904 w 5735504"/>
                <a:gd name="connsiteY12" fmla="*/ 2889491 h 3413366"/>
                <a:gd name="connsiteX13" fmla="*/ 139567 w 5735504"/>
                <a:gd name="connsiteY13" fmla="*/ 2894254 h 3413366"/>
                <a:gd name="connsiteX14" fmla="*/ 58604 w 5735504"/>
                <a:gd name="connsiteY14" fmla="*/ 2932354 h 3413366"/>
                <a:gd name="connsiteX15" fmla="*/ 39554 w 5735504"/>
                <a:gd name="connsiteY15" fmla="*/ 2956166 h 3413366"/>
                <a:gd name="connsiteX16" fmla="*/ 15742 w 5735504"/>
                <a:gd name="connsiteY16" fmla="*/ 2979979 h 3413366"/>
                <a:gd name="connsiteX17" fmla="*/ 6217 w 5735504"/>
                <a:gd name="connsiteY17" fmla="*/ 3003791 h 3413366"/>
                <a:gd name="connsiteX18" fmla="*/ 6217 w 5735504"/>
                <a:gd name="connsiteY18" fmla="*/ 3175241 h 3413366"/>
                <a:gd name="connsiteX19" fmla="*/ 20504 w 5735504"/>
                <a:gd name="connsiteY19" fmla="*/ 3251441 h 3413366"/>
                <a:gd name="connsiteX20" fmla="*/ 39554 w 5735504"/>
                <a:gd name="connsiteY20" fmla="*/ 3284779 h 3413366"/>
                <a:gd name="connsiteX21" fmla="*/ 72892 w 5735504"/>
                <a:gd name="connsiteY21" fmla="*/ 3299066 h 3413366"/>
                <a:gd name="connsiteX22" fmla="*/ 101467 w 5735504"/>
                <a:gd name="connsiteY22" fmla="*/ 3313354 h 3413366"/>
                <a:gd name="connsiteX23" fmla="*/ 182429 w 5735504"/>
                <a:gd name="connsiteY23" fmla="*/ 3332404 h 3413366"/>
                <a:gd name="connsiteX24" fmla="*/ 272917 w 5735504"/>
                <a:gd name="connsiteY24" fmla="*/ 3346691 h 3413366"/>
                <a:gd name="connsiteX25" fmla="*/ 353879 w 5735504"/>
                <a:gd name="connsiteY25" fmla="*/ 3375266 h 3413366"/>
                <a:gd name="connsiteX26" fmla="*/ 449129 w 5735504"/>
                <a:gd name="connsiteY26" fmla="*/ 3394316 h 3413366"/>
                <a:gd name="connsiteX27" fmla="*/ 534854 w 5735504"/>
                <a:gd name="connsiteY27" fmla="*/ 3408604 h 3413366"/>
                <a:gd name="connsiteX28" fmla="*/ 715829 w 5735504"/>
                <a:gd name="connsiteY28" fmla="*/ 3413366 h 3413366"/>
                <a:gd name="connsiteX29" fmla="*/ 787267 w 5735504"/>
                <a:gd name="connsiteY29" fmla="*/ 3408604 h 3413366"/>
                <a:gd name="connsiteX30" fmla="*/ 825367 w 5735504"/>
                <a:gd name="connsiteY30" fmla="*/ 3389554 h 3413366"/>
                <a:gd name="connsiteX31" fmla="*/ 868229 w 5735504"/>
                <a:gd name="connsiteY31" fmla="*/ 3370504 h 3413366"/>
                <a:gd name="connsiteX32" fmla="*/ 915854 w 5735504"/>
                <a:gd name="connsiteY32" fmla="*/ 3341929 h 3413366"/>
                <a:gd name="connsiteX33" fmla="*/ 987292 w 5735504"/>
                <a:gd name="connsiteY33" fmla="*/ 3308591 h 3413366"/>
                <a:gd name="connsiteX34" fmla="*/ 1044442 w 5735504"/>
                <a:gd name="connsiteY34" fmla="*/ 3289541 h 3413366"/>
                <a:gd name="connsiteX35" fmla="*/ 1130167 w 5735504"/>
                <a:gd name="connsiteY35" fmla="*/ 3265729 h 3413366"/>
                <a:gd name="connsiteX36" fmla="*/ 1239704 w 5735504"/>
                <a:gd name="connsiteY36" fmla="*/ 3227629 h 3413366"/>
                <a:gd name="connsiteX37" fmla="*/ 1315904 w 5735504"/>
                <a:gd name="connsiteY37" fmla="*/ 3194291 h 3413366"/>
                <a:gd name="connsiteX38" fmla="*/ 1392104 w 5735504"/>
                <a:gd name="connsiteY38" fmla="*/ 3175241 h 3413366"/>
                <a:gd name="connsiteX39" fmla="*/ 1482592 w 5735504"/>
                <a:gd name="connsiteY39" fmla="*/ 3137141 h 3413366"/>
                <a:gd name="connsiteX40" fmla="*/ 1573079 w 5735504"/>
                <a:gd name="connsiteY40" fmla="*/ 3089516 h 3413366"/>
                <a:gd name="connsiteX41" fmla="*/ 1611179 w 5735504"/>
                <a:gd name="connsiteY41" fmla="*/ 3060941 h 3413366"/>
                <a:gd name="connsiteX42" fmla="*/ 1639754 w 5735504"/>
                <a:gd name="connsiteY42" fmla="*/ 3037129 h 3413366"/>
                <a:gd name="connsiteX43" fmla="*/ 1682617 w 5735504"/>
                <a:gd name="connsiteY43" fmla="*/ 3018079 h 3413366"/>
                <a:gd name="connsiteX44" fmla="*/ 1715954 w 5735504"/>
                <a:gd name="connsiteY44" fmla="*/ 2994266 h 3413366"/>
                <a:gd name="connsiteX45" fmla="*/ 1754054 w 5735504"/>
                <a:gd name="connsiteY45" fmla="*/ 2975216 h 3413366"/>
                <a:gd name="connsiteX46" fmla="*/ 1796917 w 5735504"/>
                <a:gd name="connsiteY46" fmla="*/ 2941879 h 3413366"/>
                <a:gd name="connsiteX47" fmla="*/ 1854067 w 5735504"/>
                <a:gd name="connsiteY47" fmla="*/ 2903779 h 3413366"/>
                <a:gd name="connsiteX48" fmla="*/ 1882642 w 5735504"/>
                <a:gd name="connsiteY48" fmla="*/ 2884729 h 3413366"/>
                <a:gd name="connsiteX49" fmla="*/ 1920742 w 5735504"/>
                <a:gd name="connsiteY49" fmla="*/ 2870441 h 3413366"/>
                <a:gd name="connsiteX50" fmla="*/ 1977892 w 5735504"/>
                <a:gd name="connsiteY50" fmla="*/ 2832341 h 3413366"/>
                <a:gd name="connsiteX51" fmla="*/ 2006467 w 5735504"/>
                <a:gd name="connsiteY51" fmla="*/ 2813291 h 3413366"/>
                <a:gd name="connsiteX52" fmla="*/ 2082667 w 5735504"/>
                <a:gd name="connsiteY52" fmla="*/ 2770429 h 3413366"/>
                <a:gd name="connsiteX53" fmla="*/ 2163629 w 5735504"/>
                <a:gd name="connsiteY53" fmla="*/ 2732329 h 3413366"/>
                <a:gd name="connsiteX54" fmla="*/ 2201729 w 5735504"/>
                <a:gd name="connsiteY54" fmla="*/ 2718041 h 3413366"/>
                <a:gd name="connsiteX55" fmla="*/ 2330317 w 5735504"/>
                <a:gd name="connsiteY55" fmla="*/ 2660891 h 3413366"/>
                <a:gd name="connsiteX56" fmla="*/ 2416042 w 5735504"/>
                <a:gd name="connsiteY56" fmla="*/ 2627554 h 3413366"/>
                <a:gd name="connsiteX57" fmla="*/ 2501767 w 5735504"/>
                <a:gd name="connsiteY57" fmla="*/ 2598979 h 3413366"/>
                <a:gd name="connsiteX58" fmla="*/ 2611304 w 5735504"/>
                <a:gd name="connsiteY58" fmla="*/ 2570404 h 3413366"/>
                <a:gd name="connsiteX59" fmla="*/ 2663692 w 5735504"/>
                <a:gd name="connsiteY59" fmla="*/ 2556116 h 3413366"/>
                <a:gd name="connsiteX60" fmla="*/ 2763704 w 5735504"/>
                <a:gd name="connsiteY60" fmla="*/ 2518016 h 3413366"/>
                <a:gd name="connsiteX61" fmla="*/ 2820854 w 5735504"/>
                <a:gd name="connsiteY61" fmla="*/ 2498966 h 3413366"/>
                <a:gd name="connsiteX62" fmla="*/ 2925629 w 5735504"/>
                <a:gd name="connsiteY62" fmla="*/ 2446579 h 3413366"/>
                <a:gd name="connsiteX63" fmla="*/ 3006592 w 5735504"/>
                <a:gd name="connsiteY63" fmla="*/ 2398954 h 3413366"/>
                <a:gd name="connsiteX64" fmla="*/ 3035167 w 5735504"/>
                <a:gd name="connsiteY64" fmla="*/ 2379904 h 3413366"/>
                <a:gd name="connsiteX65" fmla="*/ 3135179 w 5735504"/>
                <a:gd name="connsiteY65" fmla="*/ 2341804 h 3413366"/>
                <a:gd name="connsiteX66" fmla="*/ 3216142 w 5735504"/>
                <a:gd name="connsiteY66" fmla="*/ 2289416 h 3413366"/>
                <a:gd name="connsiteX67" fmla="*/ 3249479 w 5735504"/>
                <a:gd name="connsiteY67" fmla="*/ 2270366 h 3413366"/>
                <a:gd name="connsiteX68" fmla="*/ 3316154 w 5735504"/>
                <a:gd name="connsiteY68" fmla="*/ 2222741 h 3413366"/>
                <a:gd name="connsiteX69" fmla="*/ 3363779 w 5735504"/>
                <a:gd name="connsiteY69" fmla="*/ 2189404 h 3413366"/>
                <a:gd name="connsiteX70" fmla="*/ 3401879 w 5735504"/>
                <a:gd name="connsiteY70" fmla="*/ 2151304 h 3413366"/>
                <a:gd name="connsiteX71" fmla="*/ 3439979 w 5735504"/>
                <a:gd name="connsiteY71" fmla="*/ 2122729 h 3413366"/>
                <a:gd name="connsiteX72" fmla="*/ 3535229 w 5735504"/>
                <a:gd name="connsiteY72" fmla="*/ 2065579 h 3413366"/>
                <a:gd name="connsiteX73" fmla="*/ 3573329 w 5735504"/>
                <a:gd name="connsiteY73" fmla="*/ 2046529 h 3413366"/>
                <a:gd name="connsiteX74" fmla="*/ 3663817 w 5735504"/>
                <a:gd name="connsiteY74" fmla="*/ 1998904 h 3413366"/>
                <a:gd name="connsiteX75" fmla="*/ 3716204 w 5735504"/>
                <a:gd name="connsiteY75" fmla="*/ 1984616 h 3413366"/>
                <a:gd name="connsiteX76" fmla="*/ 3763829 w 5735504"/>
                <a:gd name="connsiteY76" fmla="*/ 1965566 h 3413366"/>
                <a:gd name="connsiteX77" fmla="*/ 3887654 w 5735504"/>
                <a:gd name="connsiteY77" fmla="*/ 1946516 h 3413366"/>
                <a:gd name="connsiteX78" fmla="*/ 3949567 w 5735504"/>
                <a:gd name="connsiteY78" fmla="*/ 1932229 h 3413366"/>
                <a:gd name="connsiteX79" fmla="*/ 4097204 w 5735504"/>
                <a:gd name="connsiteY79" fmla="*/ 1922704 h 3413366"/>
                <a:gd name="connsiteX80" fmla="*/ 4387717 w 5735504"/>
                <a:gd name="connsiteY80" fmla="*/ 1913179 h 3413366"/>
                <a:gd name="connsiteX81" fmla="*/ 4868729 w 5735504"/>
                <a:gd name="connsiteY81" fmla="*/ 1917941 h 3413366"/>
                <a:gd name="connsiteX82" fmla="*/ 5002079 w 5735504"/>
                <a:gd name="connsiteY82" fmla="*/ 1941754 h 3413366"/>
                <a:gd name="connsiteX83" fmla="*/ 5059229 w 5735504"/>
                <a:gd name="connsiteY83" fmla="*/ 1946516 h 3413366"/>
                <a:gd name="connsiteX84" fmla="*/ 5149717 w 5735504"/>
                <a:gd name="connsiteY84" fmla="*/ 1965566 h 3413366"/>
                <a:gd name="connsiteX85" fmla="*/ 5259254 w 5735504"/>
                <a:gd name="connsiteY85" fmla="*/ 1994141 h 3413366"/>
                <a:gd name="connsiteX86" fmla="*/ 5411654 w 5735504"/>
                <a:gd name="connsiteY86" fmla="*/ 2022716 h 3413366"/>
                <a:gd name="connsiteX87" fmla="*/ 5440229 w 5735504"/>
                <a:gd name="connsiteY87" fmla="*/ 2032241 h 3413366"/>
                <a:gd name="connsiteX88" fmla="*/ 5468804 w 5735504"/>
                <a:gd name="connsiteY88" fmla="*/ 2046529 h 3413366"/>
                <a:gd name="connsiteX89" fmla="*/ 5506904 w 5735504"/>
                <a:gd name="connsiteY89" fmla="*/ 2056054 h 3413366"/>
                <a:gd name="connsiteX90" fmla="*/ 5559292 w 5735504"/>
                <a:gd name="connsiteY90" fmla="*/ 2070341 h 3413366"/>
                <a:gd name="connsiteX91" fmla="*/ 5659304 w 5735504"/>
                <a:gd name="connsiteY91" fmla="*/ 2060816 h 3413366"/>
                <a:gd name="connsiteX92" fmla="*/ 5683117 w 5735504"/>
                <a:gd name="connsiteY92" fmla="*/ 2051291 h 3413366"/>
                <a:gd name="connsiteX93" fmla="*/ 5711692 w 5735504"/>
                <a:gd name="connsiteY93" fmla="*/ 2013191 h 3413366"/>
                <a:gd name="connsiteX94" fmla="*/ 5725979 w 5735504"/>
                <a:gd name="connsiteY94" fmla="*/ 1994141 h 3413366"/>
                <a:gd name="connsiteX95" fmla="*/ 5735504 w 5735504"/>
                <a:gd name="connsiteY95" fmla="*/ 1922704 h 3413366"/>
                <a:gd name="connsiteX96" fmla="*/ 5730742 w 5735504"/>
                <a:gd name="connsiteY96" fmla="*/ 1808404 h 3413366"/>
                <a:gd name="connsiteX97" fmla="*/ 5725979 w 5735504"/>
                <a:gd name="connsiteY97" fmla="*/ 1727441 h 3413366"/>
                <a:gd name="connsiteX98" fmla="*/ 5706929 w 5735504"/>
                <a:gd name="connsiteY98" fmla="*/ 1527416 h 3413366"/>
                <a:gd name="connsiteX99" fmla="*/ 5702167 w 5735504"/>
                <a:gd name="connsiteY99" fmla="*/ 1451216 h 3413366"/>
                <a:gd name="connsiteX100" fmla="*/ 5697404 w 5735504"/>
                <a:gd name="connsiteY100" fmla="*/ 1165466 h 3413366"/>
                <a:gd name="connsiteX101" fmla="*/ 5692642 w 5735504"/>
                <a:gd name="connsiteY101" fmla="*/ 1079741 h 3413366"/>
                <a:gd name="connsiteX102" fmla="*/ 5673592 w 5735504"/>
                <a:gd name="connsiteY102" fmla="*/ 974966 h 3413366"/>
                <a:gd name="connsiteX103" fmla="*/ 5654542 w 5735504"/>
                <a:gd name="connsiteY103" fmla="*/ 870191 h 3413366"/>
                <a:gd name="connsiteX104" fmla="*/ 5640254 w 5735504"/>
                <a:gd name="connsiteY104" fmla="*/ 774941 h 3413366"/>
                <a:gd name="connsiteX105" fmla="*/ 5625967 w 5735504"/>
                <a:gd name="connsiteY105" fmla="*/ 717791 h 3413366"/>
                <a:gd name="connsiteX106" fmla="*/ 5611679 w 5735504"/>
                <a:gd name="connsiteY106" fmla="*/ 660641 h 3413366"/>
                <a:gd name="connsiteX107" fmla="*/ 5597392 w 5735504"/>
                <a:gd name="connsiteY107" fmla="*/ 598729 h 3413366"/>
                <a:gd name="connsiteX108" fmla="*/ 5592629 w 5735504"/>
                <a:gd name="connsiteY108" fmla="*/ 584441 h 3413366"/>
                <a:gd name="connsiteX109" fmla="*/ 5568817 w 5735504"/>
                <a:gd name="connsiteY109" fmla="*/ 536816 h 3413366"/>
                <a:gd name="connsiteX110" fmla="*/ 5540242 w 5735504"/>
                <a:gd name="connsiteY110" fmla="*/ 470141 h 3413366"/>
                <a:gd name="connsiteX111" fmla="*/ 5497379 w 5735504"/>
                <a:gd name="connsiteY111" fmla="*/ 393941 h 3413366"/>
                <a:gd name="connsiteX112" fmla="*/ 5473567 w 5735504"/>
                <a:gd name="connsiteY112" fmla="*/ 360604 h 3413366"/>
                <a:gd name="connsiteX113" fmla="*/ 5440229 w 5735504"/>
                <a:gd name="connsiteY113" fmla="*/ 341554 h 3413366"/>
                <a:gd name="connsiteX114" fmla="*/ 5421179 w 5735504"/>
                <a:gd name="connsiteY114" fmla="*/ 327266 h 3413366"/>
                <a:gd name="connsiteX115" fmla="*/ 5397367 w 5735504"/>
                <a:gd name="connsiteY115" fmla="*/ 312979 h 3413366"/>
                <a:gd name="connsiteX116" fmla="*/ 5311642 w 5735504"/>
                <a:gd name="connsiteY116" fmla="*/ 246304 h 3413366"/>
                <a:gd name="connsiteX117" fmla="*/ 5211629 w 5735504"/>
                <a:gd name="connsiteY117" fmla="*/ 198679 h 3413366"/>
                <a:gd name="connsiteX118" fmla="*/ 5159242 w 5735504"/>
                <a:gd name="connsiteY118" fmla="*/ 170104 h 3413366"/>
                <a:gd name="connsiteX119" fmla="*/ 5121142 w 5735504"/>
                <a:gd name="connsiteY119" fmla="*/ 155816 h 3413366"/>
                <a:gd name="connsiteX120" fmla="*/ 5078279 w 5735504"/>
                <a:gd name="connsiteY120" fmla="*/ 136766 h 3413366"/>
                <a:gd name="connsiteX121" fmla="*/ 4963979 w 5735504"/>
                <a:gd name="connsiteY121" fmla="*/ 98666 h 3413366"/>
                <a:gd name="connsiteX122" fmla="*/ 4911592 w 5735504"/>
                <a:gd name="connsiteY122" fmla="*/ 84379 h 3413366"/>
                <a:gd name="connsiteX123" fmla="*/ 4859204 w 5735504"/>
                <a:gd name="connsiteY123" fmla="*/ 65329 h 3413366"/>
                <a:gd name="connsiteX124" fmla="*/ 4811579 w 5735504"/>
                <a:gd name="connsiteY124" fmla="*/ 60566 h 3413366"/>
                <a:gd name="connsiteX125" fmla="*/ 4711567 w 5735504"/>
                <a:gd name="connsiteY125" fmla="*/ 41516 h 3413366"/>
                <a:gd name="connsiteX126" fmla="*/ 4587742 w 5735504"/>
                <a:gd name="connsiteY126" fmla="*/ 17704 h 3413366"/>
                <a:gd name="connsiteX127" fmla="*/ 4511542 w 5735504"/>
                <a:gd name="connsiteY127" fmla="*/ 12941 h 3413366"/>
                <a:gd name="connsiteX128" fmla="*/ 4263892 w 5735504"/>
                <a:gd name="connsiteY128" fmla="*/ 8179 h 3413366"/>
                <a:gd name="connsiteX129" fmla="*/ 4230554 w 5735504"/>
                <a:gd name="connsiteY129" fmla="*/ 17704 h 3413366"/>
                <a:gd name="connsiteX130" fmla="*/ 4182929 w 5735504"/>
                <a:gd name="connsiteY130" fmla="*/ 36754 h 3413366"/>
                <a:gd name="connsiteX131" fmla="*/ 4144829 w 5735504"/>
                <a:gd name="connsiteY131" fmla="*/ 74854 h 3413366"/>
                <a:gd name="connsiteX132" fmla="*/ 4111492 w 5735504"/>
                <a:gd name="connsiteY132" fmla="*/ 122479 h 3413366"/>
                <a:gd name="connsiteX133" fmla="*/ 4106729 w 5735504"/>
                <a:gd name="connsiteY133" fmla="*/ 160579 h 3413366"/>
                <a:gd name="connsiteX134" fmla="*/ 4154354 w 5735504"/>
                <a:gd name="connsiteY134" fmla="*/ 279641 h 3413366"/>
                <a:gd name="connsiteX135" fmla="*/ 4225792 w 5735504"/>
                <a:gd name="connsiteY135" fmla="*/ 346316 h 3413366"/>
                <a:gd name="connsiteX136" fmla="*/ 4287704 w 5735504"/>
                <a:gd name="connsiteY136" fmla="*/ 422516 h 3413366"/>
                <a:gd name="connsiteX137" fmla="*/ 4316279 w 5735504"/>
                <a:gd name="connsiteY137" fmla="*/ 455854 h 3413366"/>
                <a:gd name="connsiteX138" fmla="*/ 4359142 w 5735504"/>
                <a:gd name="connsiteY138" fmla="*/ 536816 h 3413366"/>
                <a:gd name="connsiteX139" fmla="*/ 4382954 w 5735504"/>
                <a:gd name="connsiteY139" fmla="*/ 598729 h 3413366"/>
                <a:gd name="connsiteX140" fmla="*/ 4392479 w 5735504"/>
                <a:gd name="connsiteY140" fmla="*/ 622541 h 3413366"/>
                <a:gd name="connsiteX141" fmla="*/ 4397242 w 5735504"/>
                <a:gd name="connsiteY141" fmla="*/ 651116 h 3413366"/>
                <a:gd name="connsiteX142" fmla="*/ 4382954 w 5735504"/>
                <a:gd name="connsiteY142" fmla="*/ 779704 h 3413366"/>
                <a:gd name="connsiteX143" fmla="*/ 4373429 w 5735504"/>
                <a:gd name="connsiteY143" fmla="*/ 808279 h 3413366"/>
                <a:gd name="connsiteX144" fmla="*/ 4354379 w 5735504"/>
                <a:gd name="connsiteY144" fmla="*/ 832091 h 3413366"/>
                <a:gd name="connsiteX145" fmla="*/ 4330567 w 5735504"/>
                <a:gd name="connsiteY145" fmla="*/ 855904 h 3413366"/>
                <a:gd name="connsiteX146" fmla="*/ 4297229 w 5735504"/>
                <a:gd name="connsiteY146" fmla="*/ 870191 h 3413366"/>
                <a:gd name="connsiteX147" fmla="*/ 4259129 w 5735504"/>
                <a:gd name="connsiteY147" fmla="*/ 889241 h 3413366"/>
                <a:gd name="connsiteX148" fmla="*/ 4221029 w 5735504"/>
                <a:gd name="connsiteY148" fmla="*/ 913054 h 3413366"/>
                <a:gd name="connsiteX149" fmla="*/ 4206742 w 5735504"/>
                <a:gd name="connsiteY149" fmla="*/ 922579 h 3413366"/>
                <a:gd name="connsiteX150" fmla="*/ 4187692 w 5735504"/>
                <a:gd name="connsiteY150" fmla="*/ 927341 h 3413366"/>
                <a:gd name="connsiteX151" fmla="*/ 4116254 w 5735504"/>
                <a:gd name="connsiteY151" fmla="*/ 951154 h 3413366"/>
                <a:gd name="connsiteX152" fmla="*/ 4073392 w 5735504"/>
                <a:gd name="connsiteY152" fmla="*/ 955916 h 3413366"/>
                <a:gd name="connsiteX153" fmla="*/ 4035292 w 5735504"/>
                <a:gd name="connsiteY153" fmla="*/ 960679 h 3413366"/>
                <a:gd name="connsiteX154" fmla="*/ 3906704 w 5735504"/>
                <a:gd name="connsiteY154" fmla="*/ 951154 h 3413366"/>
                <a:gd name="connsiteX155" fmla="*/ 3868604 w 5735504"/>
                <a:gd name="connsiteY155" fmla="*/ 946391 h 3413366"/>
                <a:gd name="connsiteX156" fmla="*/ 3778117 w 5735504"/>
                <a:gd name="connsiteY156" fmla="*/ 941629 h 3413366"/>
                <a:gd name="connsiteX157" fmla="*/ 3682867 w 5735504"/>
                <a:gd name="connsiteY157" fmla="*/ 932104 h 3413366"/>
                <a:gd name="connsiteX158" fmla="*/ 3563804 w 5735504"/>
                <a:gd name="connsiteY158" fmla="*/ 936866 h 3413366"/>
                <a:gd name="connsiteX159" fmla="*/ 3511417 w 5735504"/>
                <a:gd name="connsiteY159" fmla="*/ 951154 h 3413366"/>
                <a:gd name="connsiteX160" fmla="*/ 3492367 w 5735504"/>
                <a:gd name="connsiteY160" fmla="*/ 965441 h 3413366"/>
                <a:gd name="connsiteX161" fmla="*/ 3439979 w 5735504"/>
                <a:gd name="connsiteY161" fmla="*/ 1003541 h 3413366"/>
                <a:gd name="connsiteX162" fmla="*/ 3416167 w 5735504"/>
                <a:gd name="connsiteY162" fmla="*/ 1036879 h 3413366"/>
                <a:gd name="connsiteX163" fmla="*/ 3397117 w 5735504"/>
                <a:gd name="connsiteY163" fmla="*/ 1060691 h 3413366"/>
                <a:gd name="connsiteX164" fmla="*/ 3387592 w 5735504"/>
                <a:gd name="connsiteY164" fmla="*/ 1079741 h 3413366"/>
                <a:gd name="connsiteX165" fmla="*/ 3354254 w 5735504"/>
                <a:gd name="connsiteY165" fmla="*/ 1132129 h 3413366"/>
                <a:gd name="connsiteX166" fmla="*/ 3335204 w 5735504"/>
                <a:gd name="connsiteY166" fmla="*/ 1160704 h 3413366"/>
                <a:gd name="connsiteX167" fmla="*/ 3316154 w 5735504"/>
                <a:gd name="connsiteY167" fmla="*/ 1227379 h 3413366"/>
                <a:gd name="connsiteX168" fmla="*/ 3301867 w 5735504"/>
                <a:gd name="connsiteY168" fmla="*/ 1246429 h 3413366"/>
                <a:gd name="connsiteX169" fmla="*/ 3278054 w 5735504"/>
                <a:gd name="connsiteY169" fmla="*/ 1308341 h 3413366"/>
                <a:gd name="connsiteX170" fmla="*/ 3259004 w 5735504"/>
                <a:gd name="connsiteY170" fmla="*/ 1332154 h 3413366"/>
                <a:gd name="connsiteX171" fmla="*/ 3249479 w 5735504"/>
                <a:gd name="connsiteY171" fmla="*/ 1351204 h 3413366"/>
                <a:gd name="connsiteX172" fmla="*/ 3225667 w 5735504"/>
                <a:gd name="connsiteY172" fmla="*/ 1360729 h 3413366"/>
                <a:gd name="connsiteX173" fmla="*/ 3192329 w 5735504"/>
                <a:gd name="connsiteY173" fmla="*/ 1389304 h 3413366"/>
                <a:gd name="connsiteX174" fmla="*/ 3173279 w 5735504"/>
                <a:gd name="connsiteY174" fmla="*/ 1403591 h 3413366"/>
                <a:gd name="connsiteX175" fmla="*/ 3139942 w 5735504"/>
                <a:gd name="connsiteY175" fmla="*/ 1441691 h 3413366"/>
                <a:gd name="connsiteX176" fmla="*/ 3120892 w 5735504"/>
                <a:gd name="connsiteY176" fmla="*/ 1455979 h 3413366"/>
                <a:gd name="connsiteX177" fmla="*/ 3082792 w 5735504"/>
                <a:gd name="connsiteY177" fmla="*/ 1494079 h 3413366"/>
                <a:gd name="connsiteX178" fmla="*/ 3058979 w 5735504"/>
                <a:gd name="connsiteY178" fmla="*/ 1522654 h 3413366"/>
                <a:gd name="connsiteX179" fmla="*/ 2982779 w 5735504"/>
                <a:gd name="connsiteY179" fmla="*/ 1594091 h 3413366"/>
                <a:gd name="connsiteX180" fmla="*/ 2897054 w 5735504"/>
                <a:gd name="connsiteY180" fmla="*/ 1670291 h 3413366"/>
                <a:gd name="connsiteX181" fmla="*/ 2811329 w 5735504"/>
                <a:gd name="connsiteY181" fmla="*/ 1732204 h 3413366"/>
                <a:gd name="connsiteX182" fmla="*/ 2792279 w 5735504"/>
                <a:gd name="connsiteY182" fmla="*/ 1746491 h 3413366"/>
                <a:gd name="connsiteX183" fmla="*/ 2763704 w 5735504"/>
                <a:gd name="connsiteY183" fmla="*/ 1751254 h 3413366"/>
                <a:gd name="connsiteX184" fmla="*/ 2706554 w 5735504"/>
                <a:gd name="connsiteY184" fmla="*/ 1765541 h 3413366"/>
                <a:gd name="connsiteX185" fmla="*/ 2668454 w 5735504"/>
                <a:gd name="connsiteY185" fmla="*/ 1779829 h 3413366"/>
                <a:gd name="connsiteX186" fmla="*/ 2625592 w 5735504"/>
                <a:gd name="connsiteY186" fmla="*/ 1789354 h 3413366"/>
                <a:gd name="connsiteX187" fmla="*/ 2582729 w 5735504"/>
                <a:gd name="connsiteY187" fmla="*/ 1803641 h 3413366"/>
                <a:gd name="connsiteX188" fmla="*/ 2544629 w 5735504"/>
                <a:gd name="connsiteY188" fmla="*/ 1813166 h 3413366"/>
                <a:gd name="connsiteX189" fmla="*/ 2482717 w 5735504"/>
                <a:gd name="connsiteY189" fmla="*/ 1832216 h 3413366"/>
                <a:gd name="connsiteX190" fmla="*/ 2454142 w 5735504"/>
                <a:gd name="connsiteY190" fmla="*/ 1846504 h 3413366"/>
                <a:gd name="connsiteX191" fmla="*/ 2430329 w 5735504"/>
                <a:gd name="connsiteY191" fmla="*/ 1860791 h 3413366"/>
                <a:gd name="connsiteX192" fmla="*/ 2396992 w 5735504"/>
                <a:gd name="connsiteY192" fmla="*/ 1870316 h 3413366"/>
                <a:gd name="connsiteX193" fmla="*/ 2363654 w 5735504"/>
                <a:gd name="connsiteY193" fmla="*/ 1894129 h 3413366"/>
                <a:gd name="connsiteX194" fmla="*/ 2316029 w 5735504"/>
                <a:gd name="connsiteY194" fmla="*/ 1913179 h 3413366"/>
                <a:gd name="connsiteX195" fmla="*/ 2254117 w 5735504"/>
                <a:gd name="connsiteY195" fmla="*/ 1932229 h 3413366"/>
                <a:gd name="connsiteX196" fmla="*/ 2192204 w 5735504"/>
                <a:gd name="connsiteY196" fmla="*/ 1951279 h 3413366"/>
                <a:gd name="connsiteX197" fmla="*/ 2139817 w 5735504"/>
                <a:gd name="connsiteY197" fmla="*/ 1979854 h 3413366"/>
                <a:gd name="connsiteX198" fmla="*/ 2106479 w 5735504"/>
                <a:gd name="connsiteY198" fmla="*/ 1989379 h 3413366"/>
                <a:gd name="connsiteX199" fmla="*/ 2082667 w 5735504"/>
                <a:gd name="connsiteY199" fmla="*/ 2003666 h 3413366"/>
                <a:gd name="connsiteX200" fmla="*/ 2049329 w 5735504"/>
                <a:gd name="connsiteY200" fmla="*/ 2017954 h 3413366"/>
                <a:gd name="connsiteX201" fmla="*/ 2030279 w 5735504"/>
                <a:gd name="connsiteY201" fmla="*/ 2032241 h 3413366"/>
                <a:gd name="connsiteX202" fmla="*/ 1996942 w 5735504"/>
                <a:gd name="connsiteY202" fmla="*/ 2041766 h 3413366"/>
                <a:gd name="connsiteX203" fmla="*/ 1968367 w 5735504"/>
                <a:gd name="connsiteY203" fmla="*/ 2051291 h 3413366"/>
                <a:gd name="connsiteX204" fmla="*/ 1935029 w 5735504"/>
                <a:gd name="connsiteY204" fmla="*/ 2070341 h 3413366"/>
                <a:gd name="connsiteX205" fmla="*/ 1892167 w 5735504"/>
                <a:gd name="connsiteY205" fmla="*/ 2084629 h 3413366"/>
                <a:gd name="connsiteX206" fmla="*/ 1854067 w 5735504"/>
                <a:gd name="connsiteY206" fmla="*/ 2108441 h 3413366"/>
                <a:gd name="connsiteX207" fmla="*/ 1796917 w 5735504"/>
                <a:gd name="connsiteY207" fmla="*/ 2127491 h 3413366"/>
                <a:gd name="connsiteX208" fmla="*/ 1768342 w 5735504"/>
                <a:gd name="connsiteY208" fmla="*/ 2141779 h 3413366"/>
                <a:gd name="connsiteX209" fmla="*/ 1735004 w 5735504"/>
                <a:gd name="connsiteY209" fmla="*/ 2151304 h 3413366"/>
                <a:gd name="connsiteX210" fmla="*/ 1706429 w 5735504"/>
                <a:gd name="connsiteY210" fmla="*/ 2160829 h 3413366"/>
                <a:gd name="connsiteX211" fmla="*/ 1649279 w 5735504"/>
                <a:gd name="connsiteY211" fmla="*/ 2184641 h 3413366"/>
                <a:gd name="connsiteX212" fmla="*/ 1606417 w 5735504"/>
                <a:gd name="connsiteY212" fmla="*/ 2198929 h 3413366"/>
                <a:gd name="connsiteX213" fmla="*/ 1568317 w 5735504"/>
                <a:gd name="connsiteY213" fmla="*/ 2222741 h 3413366"/>
                <a:gd name="connsiteX214" fmla="*/ 1520692 w 5735504"/>
                <a:gd name="connsiteY214" fmla="*/ 2241791 h 3413366"/>
                <a:gd name="connsiteX215" fmla="*/ 1492117 w 5735504"/>
                <a:gd name="connsiteY215" fmla="*/ 2256079 h 3413366"/>
                <a:gd name="connsiteX216" fmla="*/ 1425442 w 5735504"/>
                <a:gd name="connsiteY216" fmla="*/ 2279891 h 3413366"/>
                <a:gd name="connsiteX217" fmla="*/ 1363529 w 5735504"/>
                <a:gd name="connsiteY217" fmla="*/ 2317991 h 3413366"/>
                <a:gd name="connsiteX218" fmla="*/ 1325429 w 5735504"/>
                <a:gd name="connsiteY218" fmla="*/ 2337041 h 3413366"/>
                <a:gd name="connsiteX219" fmla="*/ 1244467 w 5735504"/>
                <a:gd name="connsiteY219" fmla="*/ 2394191 h 3413366"/>
                <a:gd name="connsiteX220" fmla="*/ 1211129 w 5735504"/>
                <a:gd name="connsiteY220" fmla="*/ 2422766 h 3413366"/>
                <a:gd name="connsiteX221" fmla="*/ 1187317 w 5735504"/>
                <a:gd name="connsiteY221" fmla="*/ 2446579 h 3413366"/>
                <a:gd name="connsiteX222" fmla="*/ 1163504 w 5735504"/>
                <a:gd name="connsiteY222" fmla="*/ 2460866 h 3413366"/>
                <a:gd name="connsiteX223" fmla="*/ 1139692 w 5735504"/>
                <a:gd name="connsiteY223" fmla="*/ 2479916 h 3413366"/>
                <a:gd name="connsiteX224" fmla="*/ 1063492 w 5735504"/>
                <a:gd name="connsiteY224" fmla="*/ 2518016 h 3413366"/>
                <a:gd name="connsiteX225" fmla="*/ 987292 w 5735504"/>
                <a:gd name="connsiteY225" fmla="*/ 2556116 h 3413366"/>
                <a:gd name="connsiteX226" fmla="*/ 958717 w 5735504"/>
                <a:gd name="connsiteY226" fmla="*/ 2570404 h 3413366"/>
                <a:gd name="connsiteX227" fmla="*/ 925379 w 5735504"/>
                <a:gd name="connsiteY227" fmla="*/ 2584691 h 3413366"/>
                <a:gd name="connsiteX228" fmla="*/ 868229 w 5735504"/>
                <a:gd name="connsiteY228" fmla="*/ 2618029 h 3413366"/>
                <a:gd name="connsiteX229" fmla="*/ 849179 w 5735504"/>
                <a:gd name="connsiteY229" fmla="*/ 2632316 h 3413366"/>
                <a:gd name="connsiteX230" fmla="*/ 820604 w 5735504"/>
                <a:gd name="connsiteY230" fmla="*/ 2641841 h 3413366"/>
                <a:gd name="connsiteX231" fmla="*/ 772979 w 5735504"/>
                <a:gd name="connsiteY231" fmla="*/ 2656129 h 3413366"/>
                <a:gd name="connsiteX232" fmla="*/ 758692 w 5735504"/>
                <a:gd name="connsiteY232" fmla="*/ 2665654 h 3413366"/>
                <a:gd name="connsiteX233" fmla="*/ 744404 w 5735504"/>
                <a:gd name="connsiteY233" fmla="*/ 2670416 h 3413366"/>
                <a:gd name="connsiteX234" fmla="*/ 701542 w 5735504"/>
                <a:gd name="connsiteY234" fmla="*/ 2679941 h 3413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5735504" h="3413366">
                  <a:moveTo>
                    <a:pt x="701542" y="2679941"/>
                  </a:moveTo>
                  <a:cubicBezTo>
                    <a:pt x="687254" y="2687085"/>
                    <a:pt x="675851" y="2707555"/>
                    <a:pt x="658679" y="2713279"/>
                  </a:cubicBezTo>
                  <a:cubicBezTo>
                    <a:pt x="649154" y="2716454"/>
                    <a:pt x="639559" y="2719427"/>
                    <a:pt x="630104" y="2722804"/>
                  </a:cubicBezTo>
                  <a:cubicBezTo>
                    <a:pt x="617331" y="2727366"/>
                    <a:pt x="605046" y="2733365"/>
                    <a:pt x="592004" y="2737091"/>
                  </a:cubicBezTo>
                  <a:cubicBezTo>
                    <a:pt x="582719" y="2739744"/>
                    <a:pt x="572797" y="2739512"/>
                    <a:pt x="563429" y="2741854"/>
                  </a:cubicBezTo>
                  <a:cubicBezTo>
                    <a:pt x="493707" y="2759285"/>
                    <a:pt x="578891" y="2745089"/>
                    <a:pt x="501517" y="2756141"/>
                  </a:cubicBezTo>
                  <a:cubicBezTo>
                    <a:pt x="472376" y="2765855"/>
                    <a:pt x="452275" y="2771237"/>
                    <a:pt x="425317" y="2784716"/>
                  </a:cubicBezTo>
                  <a:cubicBezTo>
                    <a:pt x="413869" y="2790440"/>
                    <a:pt x="403705" y="2798636"/>
                    <a:pt x="391979" y="2803766"/>
                  </a:cubicBezTo>
                  <a:cubicBezTo>
                    <a:pt x="363488" y="2816231"/>
                    <a:pt x="344155" y="2818120"/>
                    <a:pt x="315779" y="2827579"/>
                  </a:cubicBezTo>
                  <a:cubicBezTo>
                    <a:pt x="302911" y="2831868"/>
                    <a:pt x="290105" y="2836430"/>
                    <a:pt x="277679" y="2841866"/>
                  </a:cubicBezTo>
                  <a:cubicBezTo>
                    <a:pt x="264670" y="2847557"/>
                    <a:pt x="252588" y="2855225"/>
                    <a:pt x="239579" y="2860916"/>
                  </a:cubicBezTo>
                  <a:cubicBezTo>
                    <a:pt x="227153" y="2866353"/>
                    <a:pt x="213946" y="2869861"/>
                    <a:pt x="201479" y="2875204"/>
                  </a:cubicBezTo>
                  <a:cubicBezTo>
                    <a:pt x="191691" y="2879399"/>
                    <a:pt x="183082" y="2886359"/>
                    <a:pt x="172904" y="2889491"/>
                  </a:cubicBezTo>
                  <a:cubicBezTo>
                    <a:pt x="162175" y="2892792"/>
                    <a:pt x="150679" y="2892666"/>
                    <a:pt x="139567" y="2894254"/>
                  </a:cubicBezTo>
                  <a:cubicBezTo>
                    <a:pt x="130653" y="2898216"/>
                    <a:pt x="68075" y="2925251"/>
                    <a:pt x="58604" y="2932354"/>
                  </a:cubicBezTo>
                  <a:cubicBezTo>
                    <a:pt x="50472" y="2938453"/>
                    <a:pt x="46354" y="2948611"/>
                    <a:pt x="39554" y="2956166"/>
                  </a:cubicBezTo>
                  <a:cubicBezTo>
                    <a:pt x="32045" y="2964510"/>
                    <a:pt x="23679" y="2972041"/>
                    <a:pt x="15742" y="2979979"/>
                  </a:cubicBezTo>
                  <a:cubicBezTo>
                    <a:pt x="12567" y="2987916"/>
                    <a:pt x="8466" y="2995543"/>
                    <a:pt x="6217" y="3003791"/>
                  </a:cubicBezTo>
                  <a:cubicBezTo>
                    <a:pt x="-7177" y="3052901"/>
                    <a:pt x="5064" y="3153325"/>
                    <a:pt x="6217" y="3175241"/>
                  </a:cubicBezTo>
                  <a:cubicBezTo>
                    <a:pt x="7223" y="3194362"/>
                    <a:pt x="13377" y="3233623"/>
                    <a:pt x="20504" y="3251441"/>
                  </a:cubicBezTo>
                  <a:cubicBezTo>
                    <a:pt x="25257" y="3263325"/>
                    <a:pt x="30083" y="3276170"/>
                    <a:pt x="39554" y="3284779"/>
                  </a:cubicBezTo>
                  <a:cubicBezTo>
                    <a:pt x="48500" y="3292912"/>
                    <a:pt x="61915" y="3294000"/>
                    <a:pt x="72892" y="3299066"/>
                  </a:cubicBezTo>
                  <a:cubicBezTo>
                    <a:pt x="82561" y="3303529"/>
                    <a:pt x="91528" y="3309531"/>
                    <a:pt x="101467" y="3313354"/>
                  </a:cubicBezTo>
                  <a:cubicBezTo>
                    <a:pt x="125133" y="3322456"/>
                    <a:pt x="158825" y="3327435"/>
                    <a:pt x="182429" y="3332404"/>
                  </a:cubicBezTo>
                  <a:cubicBezTo>
                    <a:pt x="247049" y="3346008"/>
                    <a:pt x="203989" y="3339799"/>
                    <a:pt x="272917" y="3346691"/>
                  </a:cubicBezTo>
                  <a:cubicBezTo>
                    <a:pt x="290583" y="3353316"/>
                    <a:pt x="336494" y="3371070"/>
                    <a:pt x="353879" y="3375266"/>
                  </a:cubicBezTo>
                  <a:cubicBezTo>
                    <a:pt x="385354" y="3382863"/>
                    <a:pt x="417521" y="3387292"/>
                    <a:pt x="449129" y="3394316"/>
                  </a:cubicBezTo>
                  <a:cubicBezTo>
                    <a:pt x="483717" y="3402002"/>
                    <a:pt x="499356" y="3407093"/>
                    <a:pt x="534854" y="3408604"/>
                  </a:cubicBezTo>
                  <a:cubicBezTo>
                    <a:pt x="595145" y="3411170"/>
                    <a:pt x="655504" y="3411779"/>
                    <a:pt x="715829" y="3413366"/>
                  </a:cubicBezTo>
                  <a:cubicBezTo>
                    <a:pt x="739642" y="3411779"/>
                    <a:pt x="763946" y="3413674"/>
                    <a:pt x="787267" y="3408604"/>
                  </a:cubicBezTo>
                  <a:cubicBezTo>
                    <a:pt x="801142" y="3405588"/>
                    <a:pt x="812519" y="3395600"/>
                    <a:pt x="825367" y="3389554"/>
                  </a:cubicBezTo>
                  <a:cubicBezTo>
                    <a:pt x="839514" y="3382897"/>
                    <a:pt x="854393" y="3377786"/>
                    <a:pt x="868229" y="3370504"/>
                  </a:cubicBezTo>
                  <a:cubicBezTo>
                    <a:pt x="884612" y="3361881"/>
                    <a:pt x="899670" y="3350920"/>
                    <a:pt x="915854" y="3341929"/>
                  </a:cubicBezTo>
                  <a:cubicBezTo>
                    <a:pt x="932733" y="3332552"/>
                    <a:pt x="968180" y="3315632"/>
                    <a:pt x="987292" y="3308591"/>
                  </a:cubicBezTo>
                  <a:cubicBezTo>
                    <a:pt x="1006134" y="3301649"/>
                    <a:pt x="1024961" y="3294411"/>
                    <a:pt x="1044442" y="3289541"/>
                  </a:cubicBezTo>
                  <a:cubicBezTo>
                    <a:pt x="1079608" y="3280750"/>
                    <a:pt x="1094075" y="3277759"/>
                    <a:pt x="1130167" y="3265729"/>
                  </a:cubicBezTo>
                  <a:cubicBezTo>
                    <a:pt x="1166841" y="3253504"/>
                    <a:pt x="1204287" y="3243124"/>
                    <a:pt x="1239704" y="3227629"/>
                  </a:cubicBezTo>
                  <a:cubicBezTo>
                    <a:pt x="1265104" y="3216516"/>
                    <a:pt x="1289685" y="3203304"/>
                    <a:pt x="1315904" y="3194291"/>
                  </a:cubicBezTo>
                  <a:cubicBezTo>
                    <a:pt x="1340664" y="3185780"/>
                    <a:pt x="1367001" y="3182679"/>
                    <a:pt x="1392104" y="3175241"/>
                  </a:cubicBezTo>
                  <a:cubicBezTo>
                    <a:pt x="1431950" y="3163435"/>
                    <a:pt x="1447653" y="3155258"/>
                    <a:pt x="1482592" y="3137141"/>
                  </a:cubicBezTo>
                  <a:cubicBezTo>
                    <a:pt x="1512851" y="3121451"/>
                    <a:pt x="1545811" y="3109967"/>
                    <a:pt x="1573079" y="3089516"/>
                  </a:cubicBezTo>
                  <a:cubicBezTo>
                    <a:pt x="1585779" y="3079991"/>
                    <a:pt x="1598696" y="3070749"/>
                    <a:pt x="1611179" y="3060941"/>
                  </a:cubicBezTo>
                  <a:cubicBezTo>
                    <a:pt x="1620928" y="3053281"/>
                    <a:pt x="1629122" y="3043508"/>
                    <a:pt x="1639754" y="3037129"/>
                  </a:cubicBezTo>
                  <a:cubicBezTo>
                    <a:pt x="1653161" y="3029085"/>
                    <a:pt x="1668990" y="3025744"/>
                    <a:pt x="1682617" y="3018079"/>
                  </a:cubicBezTo>
                  <a:cubicBezTo>
                    <a:pt x="1694519" y="3011384"/>
                    <a:pt x="1704244" y="3001292"/>
                    <a:pt x="1715954" y="2994266"/>
                  </a:cubicBezTo>
                  <a:cubicBezTo>
                    <a:pt x="1728130" y="2986961"/>
                    <a:pt x="1742133" y="2982930"/>
                    <a:pt x="1754054" y="2975216"/>
                  </a:cubicBezTo>
                  <a:cubicBezTo>
                    <a:pt x="1769251" y="2965383"/>
                    <a:pt x="1782188" y="2952400"/>
                    <a:pt x="1796917" y="2941879"/>
                  </a:cubicBezTo>
                  <a:cubicBezTo>
                    <a:pt x="1815548" y="2928572"/>
                    <a:pt x="1835017" y="2916479"/>
                    <a:pt x="1854067" y="2903779"/>
                  </a:cubicBezTo>
                  <a:cubicBezTo>
                    <a:pt x="1863592" y="2897429"/>
                    <a:pt x="1871923" y="2888749"/>
                    <a:pt x="1882642" y="2884729"/>
                  </a:cubicBezTo>
                  <a:cubicBezTo>
                    <a:pt x="1895342" y="2879966"/>
                    <a:pt x="1908857" y="2876978"/>
                    <a:pt x="1920742" y="2870441"/>
                  </a:cubicBezTo>
                  <a:cubicBezTo>
                    <a:pt x="1940803" y="2859407"/>
                    <a:pt x="1958842" y="2845041"/>
                    <a:pt x="1977892" y="2832341"/>
                  </a:cubicBezTo>
                  <a:cubicBezTo>
                    <a:pt x="1987417" y="2825991"/>
                    <a:pt x="1996228" y="2818411"/>
                    <a:pt x="2006467" y="2813291"/>
                  </a:cubicBezTo>
                  <a:cubicBezTo>
                    <a:pt x="2105501" y="2763774"/>
                    <a:pt x="1982385" y="2826837"/>
                    <a:pt x="2082667" y="2770429"/>
                  </a:cubicBezTo>
                  <a:cubicBezTo>
                    <a:pt x="2102162" y="2759463"/>
                    <a:pt x="2143677" y="2740545"/>
                    <a:pt x="2163629" y="2732329"/>
                  </a:cubicBezTo>
                  <a:cubicBezTo>
                    <a:pt x="2176171" y="2727165"/>
                    <a:pt x="2189414" y="2723725"/>
                    <a:pt x="2201729" y="2718041"/>
                  </a:cubicBezTo>
                  <a:cubicBezTo>
                    <a:pt x="2405806" y="2623852"/>
                    <a:pt x="2207703" y="2706303"/>
                    <a:pt x="2330317" y="2660891"/>
                  </a:cubicBezTo>
                  <a:cubicBezTo>
                    <a:pt x="2359068" y="2650242"/>
                    <a:pt x="2386112" y="2634205"/>
                    <a:pt x="2416042" y="2627554"/>
                  </a:cubicBezTo>
                  <a:cubicBezTo>
                    <a:pt x="2551106" y="2597539"/>
                    <a:pt x="2363337" y="2642238"/>
                    <a:pt x="2501767" y="2598979"/>
                  </a:cubicBezTo>
                  <a:cubicBezTo>
                    <a:pt x="2537784" y="2587724"/>
                    <a:pt x="2574826" y="2580060"/>
                    <a:pt x="2611304" y="2570404"/>
                  </a:cubicBezTo>
                  <a:cubicBezTo>
                    <a:pt x="2628802" y="2565772"/>
                    <a:pt x="2646777" y="2562560"/>
                    <a:pt x="2663692" y="2556116"/>
                  </a:cubicBezTo>
                  <a:cubicBezTo>
                    <a:pt x="2697029" y="2543416"/>
                    <a:pt x="2729860" y="2529297"/>
                    <a:pt x="2763704" y="2518016"/>
                  </a:cubicBezTo>
                  <a:cubicBezTo>
                    <a:pt x="2782754" y="2511666"/>
                    <a:pt x="2802482" y="2507071"/>
                    <a:pt x="2820854" y="2498966"/>
                  </a:cubicBezTo>
                  <a:cubicBezTo>
                    <a:pt x="2856579" y="2483205"/>
                    <a:pt x="2894391" y="2470007"/>
                    <a:pt x="2925629" y="2446579"/>
                  </a:cubicBezTo>
                  <a:cubicBezTo>
                    <a:pt x="3000134" y="2390700"/>
                    <a:pt x="2925686" y="2442104"/>
                    <a:pt x="3006592" y="2398954"/>
                  </a:cubicBezTo>
                  <a:cubicBezTo>
                    <a:pt x="3016693" y="2393567"/>
                    <a:pt x="3024706" y="2384553"/>
                    <a:pt x="3035167" y="2379904"/>
                  </a:cubicBezTo>
                  <a:cubicBezTo>
                    <a:pt x="3067767" y="2365415"/>
                    <a:pt x="3104588" y="2360158"/>
                    <a:pt x="3135179" y="2341804"/>
                  </a:cubicBezTo>
                  <a:cubicBezTo>
                    <a:pt x="3303852" y="2240600"/>
                    <a:pt x="3087086" y="2372382"/>
                    <a:pt x="3216142" y="2289416"/>
                  </a:cubicBezTo>
                  <a:cubicBezTo>
                    <a:pt x="3226908" y="2282495"/>
                    <a:pt x="3238830" y="2277465"/>
                    <a:pt x="3249479" y="2270366"/>
                  </a:cubicBezTo>
                  <a:cubicBezTo>
                    <a:pt x="3272204" y="2255216"/>
                    <a:pt x="3293866" y="2238528"/>
                    <a:pt x="3316154" y="2222741"/>
                  </a:cubicBezTo>
                  <a:cubicBezTo>
                    <a:pt x="3331967" y="2211540"/>
                    <a:pt x="3350077" y="2203106"/>
                    <a:pt x="3363779" y="2189404"/>
                  </a:cubicBezTo>
                  <a:cubicBezTo>
                    <a:pt x="3376479" y="2176704"/>
                    <a:pt x="3388362" y="2163131"/>
                    <a:pt x="3401879" y="2151304"/>
                  </a:cubicBezTo>
                  <a:cubicBezTo>
                    <a:pt x="3413826" y="2140850"/>
                    <a:pt x="3427061" y="2131956"/>
                    <a:pt x="3439979" y="2122729"/>
                  </a:cubicBezTo>
                  <a:cubicBezTo>
                    <a:pt x="3467349" y="2103179"/>
                    <a:pt x="3508935" y="2078726"/>
                    <a:pt x="3535229" y="2065579"/>
                  </a:cubicBezTo>
                  <a:cubicBezTo>
                    <a:pt x="3547929" y="2059229"/>
                    <a:pt x="3560780" y="2053173"/>
                    <a:pt x="3573329" y="2046529"/>
                  </a:cubicBezTo>
                  <a:cubicBezTo>
                    <a:pt x="3596030" y="2034511"/>
                    <a:pt x="3640316" y="2007857"/>
                    <a:pt x="3663817" y="1998904"/>
                  </a:cubicBezTo>
                  <a:cubicBezTo>
                    <a:pt x="3680731" y="1992460"/>
                    <a:pt x="3699033" y="1990340"/>
                    <a:pt x="3716204" y="1984616"/>
                  </a:cubicBezTo>
                  <a:cubicBezTo>
                    <a:pt x="3732424" y="1979209"/>
                    <a:pt x="3747389" y="1970263"/>
                    <a:pt x="3763829" y="1965566"/>
                  </a:cubicBezTo>
                  <a:cubicBezTo>
                    <a:pt x="3793904" y="1956973"/>
                    <a:pt x="3860815" y="1951309"/>
                    <a:pt x="3887654" y="1946516"/>
                  </a:cubicBezTo>
                  <a:cubicBezTo>
                    <a:pt x="3908504" y="1942793"/>
                    <a:pt x="3928522" y="1934620"/>
                    <a:pt x="3949567" y="1932229"/>
                  </a:cubicBezTo>
                  <a:cubicBezTo>
                    <a:pt x="3998566" y="1926661"/>
                    <a:pt x="4047985" y="1925780"/>
                    <a:pt x="4097204" y="1922704"/>
                  </a:cubicBezTo>
                  <a:cubicBezTo>
                    <a:pt x="4233999" y="1914154"/>
                    <a:pt x="4187104" y="1917738"/>
                    <a:pt x="4387717" y="1913179"/>
                  </a:cubicBezTo>
                  <a:lnTo>
                    <a:pt x="4868729" y="1917941"/>
                  </a:lnTo>
                  <a:cubicBezTo>
                    <a:pt x="4938169" y="1919737"/>
                    <a:pt x="4937030" y="1931346"/>
                    <a:pt x="5002079" y="1941754"/>
                  </a:cubicBezTo>
                  <a:cubicBezTo>
                    <a:pt x="5020955" y="1944774"/>
                    <a:pt x="5040179" y="1944929"/>
                    <a:pt x="5059229" y="1946516"/>
                  </a:cubicBezTo>
                  <a:cubicBezTo>
                    <a:pt x="5085151" y="1951700"/>
                    <a:pt x="5123646" y="1959048"/>
                    <a:pt x="5149717" y="1965566"/>
                  </a:cubicBezTo>
                  <a:cubicBezTo>
                    <a:pt x="5186325" y="1974718"/>
                    <a:pt x="5222033" y="1987938"/>
                    <a:pt x="5259254" y="1994141"/>
                  </a:cubicBezTo>
                  <a:cubicBezTo>
                    <a:pt x="5293855" y="1999908"/>
                    <a:pt x="5388816" y="2015103"/>
                    <a:pt x="5411654" y="2022716"/>
                  </a:cubicBezTo>
                  <a:cubicBezTo>
                    <a:pt x="5421179" y="2025891"/>
                    <a:pt x="5430961" y="2028379"/>
                    <a:pt x="5440229" y="2032241"/>
                  </a:cubicBezTo>
                  <a:cubicBezTo>
                    <a:pt x="5450059" y="2036337"/>
                    <a:pt x="5458775" y="2042947"/>
                    <a:pt x="5468804" y="2046529"/>
                  </a:cubicBezTo>
                  <a:cubicBezTo>
                    <a:pt x="5481132" y="2050932"/>
                    <a:pt x="5494317" y="2052458"/>
                    <a:pt x="5506904" y="2056054"/>
                  </a:cubicBezTo>
                  <a:cubicBezTo>
                    <a:pt x="5563294" y="2072165"/>
                    <a:pt x="5509400" y="2060364"/>
                    <a:pt x="5559292" y="2070341"/>
                  </a:cubicBezTo>
                  <a:cubicBezTo>
                    <a:pt x="5592629" y="2067166"/>
                    <a:pt x="5626205" y="2065908"/>
                    <a:pt x="5659304" y="2060816"/>
                  </a:cubicBezTo>
                  <a:cubicBezTo>
                    <a:pt x="5667754" y="2059516"/>
                    <a:pt x="5676791" y="2057042"/>
                    <a:pt x="5683117" y="2051291"/>
                  </a:cubicBezTo>
                  <a:cubicBezTo>
                    <a:pt x="5694864" y="2040612"/>
                    <a:pt x="5702167" y="2025891"/>
                    <a:pt x="5711692" y="2013191"/>
                  </a:cubicBezTo>
                  <a:lnTo>
                    <a:pt x="5725979" y="1994141"/>
                  </a:lnTo>
                  <a:cubicBezTo>
                    <a:pt x="5727155" y="1985912"/>
                    <a:pt x="5735504" y="1928869"/>
                    <a:pt x="5735504" y="1922704"/>
                  </a:cubicBezTo>
                  <a:cubicBezTo>
                    <a:pt x="5735504" y="1884571"/>
                    <a:pt x="5732600" y="1846492"/>
                    <a:pt x="5730742" y="1808404"/>
                  </a:cubicBezTo>
                  <a:cubicBezTo>
                    <a:pt x="5729425" y="1781402"/>
                    <a:pt x="5728164" y="1754387"/>
                    <a:pt x="5725979" y="1727441"/>
                  </a:cubicBezTo>
                  <a:cubicBezTo>
                    <a:pt x="5720087" y="1654780"/>
                    <a:pt x="5711514" y="1600790"/>
                    <a:pt x="5706929" y="1527416"/>
                  </a:cubicBezTo>
                  <a:lnTo>
                    <a:pt x="5702167" y="1451216"/>
                  </a:lnTo>
                  <a:cubicBezTo>
                    <a:pt x="5700579" y="1355966"/>
                    <a:pt x="5699846" y="1260698"/>
                    <a:pt x="5697404" y="1165466"/>
                  </a:cubicBezTo>
                  <a:cubicBezTo>
                    <a:pt x="5696670" y="1136856"/>
                    <a:pt x="5696192" y="1108139"/>
                    <a:pt x="5692642" y="1079741"/>
                  </a:cubicBezTo>
                  <a:cubicBezTo>
                    <a:pt x="5688239" y="1044518"/>
                    <a:pt x="5676806" y="1010318"/>
                    <a:pt x="5673592" y="974966"/>
                  </a:cubicBezTo>
                  <a:cubicBezTo>
                    <a:pt x="5667190" y="904553"/>
                    <a:pt x="5673442" y="939496"/>
                    <a:pt x="5654542" y="870191"/>
                  </a:cubicBezTo>
                  <a:cubicBezTo>
                    <a:pt x="5646248" y="787264"/>
                    <a:pt x="5654856" y="857686"/>
                    <a:pt x="5640254" y="774941"/>
                  </a:cubicBezTo>
                  <a:cubicBezTo>
                    <a:pt x="5631768" y="726854"/>
                    <a:pt x="5641576" y="756815"/>
                    <a:pt x="5625967" y="717791"/>
                  </a:cubicBezTo>
                  <a:cubicBezTo>
                    <a:pt x="5616095" y="658566"/>
                    <a:pt x="5627853" y="719948"/>
                    <a:pt x="5611679" y="660641"/>
                  </a:cubicBezTo>
                  <a:cubicBezTo>
                    <a:pt x="5600347" y="619091"/>
                    <a:pt x="5615353" y="652609"/>
                    <a:pt x="5597392" y="598729"/>
                  </a:cubicBezTo>
                  <a:cubicBezTo>
                    <a:pt x="5595804" y="593966"/>
                    <a:pt x="5594733" y="588999"/>
                    <a:pt x="5592629" y="584441"/>
                  </a:cubicBezTo>
                  <a:cubicBezTo>
                    <a:pt x="5585191" y="568326"/>
                    <a:pt x="5575809" y="553130"/>
                    <a:pt x="5568817" y="536816"/>
                  </a:cubicBezTo>
                  <a:cubicBezTo>
                    <a:pt x="5559292" y="514591"/>
                    <a:pt x="5551056" y="491768"/>
                    <a:pt x="5540242" y="470141"/>
                  </a:cubicBezTo>
                  <a:cubicBezTo>
                    <a:pt x="5520435" y="430527"/>
                    <a:pt x="5522451" y="431549"/>
                    <a:pt x="5497379" y="393941"/>
                  </a:cubicBezTo>
                  <a:cubicBezTo>
                    <a:pt x="5489804" y="382579"/>
                    <a:pt x="5483634" y="369832"/>
                    <a:pt x="5473567" y="360604"/>
                  </a:cubicBezTo>
                  <a:cubicBezTo>
                    <a:pt x="5464132" y="351955"/>
                    <a:pt x="5451027" y="348425"/>
                    <a:pt x="5440229" y="341554"/>
                  </a:cubicBezTo>
                  <a:cubicBezTo>
                    <a:pt x="5433532" y="337292"/>
                    <a:pt x="5427783" y="331669"/>
                    <a:pt x="5421179" y="327266"/>
                  </a:cubicBezTo>
                  <a:cubicBezTo>
                    <a:pt x="5413477" y="322131"/>
                    <a:pt x="5404772" y="318533"/>
                    <a:pt x="5397367" y="312979"/>
                  </a:cubicBezTo>
                  <a:cubicBezTo>
                    <a:pt x="5335575" y="266636"/>
                    <a:pt x="5393657" y="298495"/>
                    <a:pt x="5311642" y="246304"/>
                  </a:cubicBezTo>
                  <a:cubicBezTo>
                    <a:pt x="5245922" y="204482"/>
                    <a:pt x="5276280" y="229465"/>
                    <a:pt x="5211629" y="198679"/>
                  </a:cubicBezTo>
                  <a:cubicBezTo>
                    <a:pt x="5193670" y="190127"/>
                    <a:pt x="5177218" y="178619"/>
                    <a:pt x="5159242" y="170104"/>
                  </a:cubicBezTo>
                  <a:cubicBezTo>
                    <a:pt x="5146984" y="164297"/>
                    <a:pt x="5133684" y="160980"/>
                    <a:pt x="5121142" y="155816"/>
                  </a:cubicBezTo>
                  <a:cubicBezTo>
                    <a:pt x="5106684" y="149863"/>
                    <a:pt x="5092796" y="142573"/>
                    <a:pt x="5078279" y="136766"/>
                  </a:cubicBezTo>
                  <a:cubicBezTo>
                    <a:pt x="5040135" y="121508"/>
                    <a:pt x="5003519" y="110198"/>
                    <a:pt x="4963979" y="98666"/>
                  </a:cubicBezTo>
                  <a:cubicBezTo>
                    <a:pt x="4946603" y="93598"/>
                    <a:pt x="4928840" y="89867"/>
                    <a:pt x="4911592" y="84379"/>
                  </a:cubicBezTo>
                  <a:cubicBezTo>
                    <a:pt x="4893885" y="78745"/>
                    <a:pt x="4877280" y="69633"/>
                    <a:pt x="4859204" y="65329"/>
                  </a:cubicBezTo>
                  <a:cubicBezTo>
                    <a:pt x="4843684" y="61634"/>
                    <a:pt x="4827454" y="62154"/>
                    <a:pt x="4811579" y="60566"/>
                  </a:cubicBezTo>
                  <a:cubicBezTo>
                    <a:pt x="4668528" y="28777"/>
                    <a:pt x="4890481" y="77298"/>
                    <a:pt x="4711567" y="41516"/>
                  </a:cubicBezTo>
                  <a:cubicBezTo>
                    <a:pt x="4646962" y="28595"/>
                    <a:pt x="4653184" y="24474"/>
                    <a:pt x="4587742" y="17704"/>
                  </a:cubicBezTo>
                  <a:cubicBezTo>
                    <a:pt x="4562428" y="15085"/>
                    <a:pt x="4536942" y="14529"/>
                    <a:pt x="4511542" y="12941"/>
                  </a:cubicBezTo>
                  <a:cubicBezTo>
                    <a:pt x="4401001" y="-4065"/>
                    <a:pt x="4433177" y="-2862"/>
                    <a:pt x="4263892" y="8179"/>
                  </a:cubicBezTo>
                  <a:cubicBezTo>
                    <a:pt x="4252359" y="8931"/>
                    <a:pt x="4241452" y="13858"/>
                    <a:pt x="4230554" y="17704"/>
                  </a:cubicBezTo>
                  <a:cubicBezTo>
                    <a:pt x="4214431" y="23394"/>
                    <a:pt x="4182929" y="36754"/>
                    <a:pt x="4182929" y="36754"/>
                  </a:cubicBezTo>
                  <a:cubicBezTo>
                    <a:pt x="4161453" y="68968"/>
                    <a:pt x="4188792" y="30891"/>
                    <a:pt x="4144829" y="74854"/>
                  </a:cubicBezTo>
                  <a:cubicBezTo>
                    <a:pt x="4129306" y="90377"/>
                    <a:pt x="4122530" y="104081"/>
                    <a:pt x="4111492" y="122479"/>
                  </a:cubicBezTo>
                  <a:cubicBezTo>
                    <a:pt x="4109904" y="135179"/>
                    <a:pt x="4104707" y="147941"/>
                    <a:pt x="4106729" y="160579"/>
                  </a:cubicBezTo>
                  <a:cubicBezTo>
                    <a:pt x="4113496" y="202871"/>
                    <a:pt x="4126958" y="245923"/>
                    <a:pt x="4154354" y="279641"/>
                  </a:cubicBezTo>
                  <a:cubicBezTo>
                    <a:pt x="4190040" y="323563"/>
                    <a:pt x="4189218" y="309742"/>
                    <a:pt x="4225792" y="346316"/>
                  </a:cubicBezTo>
                  <a:cubicBezTo>
                    <a:pt x="4258268" y="378792"/>
                    <a:pt x="4259648" y="387445"/>
                    <a:pt x="4287704" y="422516"/>
                  </a:cubicBezTo>
                  <a:cubicBezTo>
                    <a:pt x="4296847" y="433945"/>
                    <a:pt x="4307839" y="443897"/>
                    <a:pt x="4316279" y="455854"/>
                  </a:cubicBezTo>
                  <a:cubicBezTo>
                    <a:pt x="4337957" y="486565"/>
                    <a:pt x="4346127" y="504279"/>
                    <a:pt x="4359142" y="536816"/>
                  </a:cubicBezTo>
                  <a:cubicBezTo>
                    <a:pt x="4367354" y="557346"/>
                    <a:pt x="4374940" y="578121"/>
                    <a:pt x="4382954" y="598729"/>
                  </a:cubicBezTo>
                  <a:cubicBezTo>
                    <a:pt x="4386052" y="606697"/>
                    <a:pt x="4392479" y="622541"/>
                    <a:pt x="4392479" y="622541"/>
                  </a:cubicBezTo>
                  <a:cubicBezTo>
                    <a:pt x="4394067" y="632066"/>
                    <a:pt x="4397826" y="641477"/>
                    <a:pt x="4397242" y="651116"/>
                  </a:cubicBezTo>
                  <a:cubicBezTo>
                    <a:pt x="4394633" y="694163"/>
                    <a:pt x="4389415" y="737064"/>
                    <a:pt x="4382954" y="779704"/>
                  </a:cubicBezTo>
                  <a:cubicBezTo>
                    <a:pt x="4381450" y="789631"/>
                    <a:pt x="4378237" y="799465"/>
                    <a:pt x="4373429" y="808279"/>
                  </a:cubicBezTo>
                  <a:cubicBezTo>
                    <a:pt x="4368562" y="817203"/>
                    <a:pt x="4361179" y="824536"/>
                    <a:pt x="4354379" y="832091"/>
                  </a:cubicBezTo>
                  <a:cubicBezTo>
                    <a:pt x="4346870" y="840435"/>
                    <a:pt x="4339907" y="849677"/>
                    <a:pt x="4330567" y="855904"/>
                  </a:cubicBezTo>
                  <a:cubicBezTo>
                    <a:pt x="4320507" y="862610"/>
                    <a:pt x="4307843" y="864402"/>
                    <a:pt x="4297229" y="870191"/>
                  </a:cubicBezTo>
                  <a:cubicBezTo>
                    <a:pt x="4256128" y="892610"/>
                    <a:pt x="4299745" y="879088"/>
                    <a:pt x="4259129" y="889241"/>
                  </a:cubicBezTo>
                  <a:cubicBezTo>
                    <a:pt x="4222705" y="916560"/>
                    <a:pt x="4257639" y="892134"/>
                    <a:pt x="4221029" y="913054"/>
                  </a:cubicBezTo>
                  <a:cubicBezTo>
                    <a:pt x="4216059" y="915894"/>
                    <a:pt x="4212003" y="920324"/>
                    <a:pt x="4206742" y="922579"/>
                  </a:cubicBezTo>
                  <a:cubicBezTo>
                    <a:pt x="4200726" y="925157"/>
                    <a:pt x="4193843" y="925104"/>
                    <a:pt x="4187692" y="927341"/>
                  </a:cubicBezTo>
                  <a:cubicBezTo>
                    <a:pt x="4144659" y="942989"/>
                    <a:pt x="4163553" y="942807"/>
                    <a:pt x="4116254" y="951154"/>
                  </a:cubicBezTo>
                  <a:cubicBezTo>
                    <a:pt x="4102097" y="953652"/>
                    <a:pt x="4087669" y="954236"/>
                    <a:pt x="4073392" y="955916"/>
                  </a:cubicBezTo>
                  <a:lnTo>
                    <a:pt x="4035292" y="960679"/>
                  </a:lnTo>
                  <a:cubicBezTo>
                    <a:pt x="3900239" y="947172"/>
                    <a:pt x="4106157" y="967110"/>
                    <a:pt x="3906704" y="951154"/>
                  </a:cubicBezTo>
                  <a:cubicBezTo>
                    <a:pt x="3893946" y="950133"/>
                    <a:pt x="3881368" y="947336"/>
                    <a:pt x="3868604" y="946391"/>
                  </a:cubicBezTo>
                  <a:cubicBezTo>
                    <a:pt x="3838482" y="944160"/>
                    <a:pt x="3808232" y="943945"/>
                    <a:pt x="3778117" y="941629"/>
                  </a:cubicBezTo>
                  <a:cubicBezTo>
                    <a:pt x="3746303" y="939182"/>
                    <a:pt x="3682867" y="932104"/>
                    <a:pt x="3682867" y="932104"/>
                  </a:cubicBezTo>
                  <a:cubicBezTo>
                    <a:pt x="3643179" y="933691"/>
                    <a:pt x="3603441" y="934309"/>
                    <a:pt x="3563804" y="936866"/>
                  </a:cubicBezTo>
                  <a:cubicBezTo>
                    <a:pt x="3546225" y="938000"/>
                    <a:pt x="3526995" y="942500"/>
                    <a:pt x="3511417" y="951154"/>
                  </a:cubicBezTo>
                  <a:cubicBezTo>
                    <a:pt x="3504478" y="955009"/>
                    <a:pt x="3499173" y="961357"/>
                    <a:pt x="3492367" y="965441"/>
                  </a:cubicBezTo>
                  <a:cubicBezTo>
                    <a:pt x="3457231" y="986523"/>
                    <a:pt x="3467655" y="970330"/>
                    <a:pt x="3439979" y="1003541"/>
                  </a:cubicBezTo>
                  <a:cubicBezTo>
                    <a:pt x="3431236" y="1014032"/>
                    <a:pt x="3424361" y="1025954"/>
                    <a:pt x="3416167" y="1036879"/>
                  </a:cubicBezTo>
                  <a:cubicBezTo>
                    <a:pt x="3410068" y="1045011"/>
                    <a:pt x="3402755" y="1052233"/>
                    <a:pt x="3397117" y="1060691"/>
                  </a:cubicBezTo>
                  <a:cubicBezTo>
                    <a:pt x="3393179" y="1066598"/>
                    <a:pt x="3391245" y="1073653"/>
                    <a:pt x="3387592" y="1079741"/>
                  </a:cubicBezTo>
                  <a:cubicBezTo>
                    <a:pt x="3376943" y="1097490"/>
                    <a:pt x="3365499" y="1114751"/>
                    <a:pt x="3354254" y="1132129"/>
                  </a:cubicBezTo>
                  <a:cubicBezTo>
                    <a:pt x="3348035" y="1141740"/>
                    <a:pt x="3335204" y="1160704"/>
                    <a:pt x="3335204" y="1160704"/>
                  </a:cubicBezTo>
                  <a:cubicBezTo>
                    <a:pt x="3332152" y="1172912"/>
                    <a:pt x="3322986" y="1213714"/>
                    <a:pt x="3316154" y="1227379"/>
                  </a:cubicBezTo>
                  <a:cubicBezTo>
                    <a:pt x="3312604" y="1234478"/>
                    <a:pt x="3306629" y="1240079"/>
                    <a:pt x="3301867" y="1246429"/>
                  </a:cubicBezTo>
                  <a:cubicBezTo>
                    <a:pt x="3294108" y="1273585"/>
                    <a:pt x="3293187" y="1284560"/>
                    <a:pt x="3278054" y="1308341"/>
                  </a:cubicBezTo>
                  <a:cubicBezTo>
                    <a:pt x="3272597" y="1316917"/>
                    <a:pt x="3264643" y="1323696"/>
                    <a:pt x="3259004" y="1332154"/>
                  </a:cubicBezTo>
                  <a:cubicBezTo>
                    <a:pt x="3255066" y="1338061"/>
                    <a:pt x="3254869" y="1346584"/>
                    <a:pt x="3249479" y="1351204"/>
                  </a:cubicBezTo>
                  <a:cubicBezTo>
                    <a:pt x="3242988" y="1356768"/>
                    <a:pt x="3233140" y="1356577"/>
                    <a:pt x="3225667" y="1360729"/>
                  </a:cubicBezTo>
                  <a:cubicBezTo>
                    <a:pt x="3205874" y="1371725"/>
                    <a:pt x="3208288" y="1375625"/>
                    <a:pt x="3192329" y="1389304"/>
                  </a:cubicBezTo>
                  <a:cubicBezTo>
                    <a:pt x="3186302" y="1394470"/>
                    <a:pt x="3179253" y="1398364"/>
                    <a:pt x="3173279" y="1403591"/>
                  </a:cubicBezTo>
                  <a:cubicBezTo>
                    <a:pt x="3113930" y="1455520"/>
                    <a:pt x="3190275" y="1391357"/>
                    <a:pt x="3139942" y="1441691"/>
                  </a:cubicBezTo>
                  <a:cubicBezTo>
                    <a:pt x="3134329" y="1447304"/>
                    <a:pt x="3126743" y="1450615"/>
                    <a:pt x="3120892" y="1455979"/>
                  </a:cubicBezTo>
                  <a:cubicBezTo>
                    <a:pt x="3107652" y="1468115"/>
                    <a:pt x="3094290" y="1480281"/>
                    <a:pt x="3082792" y="1494079"/>
                  </a:cubicBezTo>
                  <a:cubicBezTo>
                    <a:pt x="3074854" y="1503604"/>
                    <a:pt x="3067746" y="1513887"/>
                    <a:pt x="3058979" y="1522654"/>
                  </a:cubicBezTo>
                  <a:cubicBezTo>
                    <a:pt x="3005936" y="1575697"/>
                    <a:pt x="3066521" y="1489412"/>
                    <a:pt x="2982779" y="1594091"/>
                  </a:cubicBezTo>
                  <a:cubicBezTo>
                    <a:pt x="2952977" y="1631345"/>
                    <a:pt x="2952525" y="1635621"/>
                    <a:pt x="2897054" y="1670291"/>
                  </a:cubicBezTo>
                  <a:cubicBezTo>
                    <a:pt x="2837827" y="1707308"/>
                    <a:pt x="2875925" y="1681450"/>
                    <a:pt x="2811329" y="1732204"/>
                  </a:cubicBezTo>
                  <a:cubicBezTo>
                    <a:pt x="2805088" y="1737108"/>
                    <a:pt x="2800108" y="1745186"/>
                    <a:pt x="2792279" y="1746491"/>
                  </a:cubicBezTo>
                  <a:lnTo>
                    <a:pt x="2763704" y="1751254"/>
                  </a:lnTo>
                  <a:cubicBezTo>
                    <a:pt x="2699908" y="1776773"/>
                    <a:pt x="2787172" y="1744043"/>
                    <a:pt x="2706554" y="1765541"/>
                  </a:cubicBezTo>
                  <a:cubicBezTo>
                    <a:pt x="2693448" y="1769036"/>
                    <a:pt x="2681466" y="1776002"/>
                    <a:pt x="2668454" y="1779829"/>
                  </a:cubicBezTo>
                  <a:cubicBezTo>
                    <a:pt x="2654413" y="1783959"/>
                    <a:pt x="2639694" y="1785437"/>
                    <a:pt x="2625592" y="1789354"/>
                  </a:cubicBezTo>
                  <a:cubicBezTo>
                    <a:pt x="2611081" y="1793385"/>
                    <a:pt x="2597178" y="1799392"/>
                    <a:pt x="2582729" y="1803641"/>
                  </a:cubicBezTo>
                  <a:cubicBezTo>
                    <a:pt x="2570170" y="1807335"/>
                    <a:pt x="2557124" y="1809261"/>
                    <a:pt x="2544629" y="1813166"/>
                  </a:cubicBezTo>
                  <a:cubicBezTo>
                    <a:pt x="2473575" y="1835371"/>
                    <a:pt x="2534972" y="1821766"/>
                    <a:pt x="2482717" y="1832216"/>
                  </a:cubicBezTo>
                  <a:cubicBezTo>
                    <a:pt x="2473192" y="1836979"/>
                    <a:pt x="2463491" y="1841405"/>
                    <a:pt x="2454142" y="1846504"/>
                  </a:cubicBezTo>
                  <a:cubicBezTo>
                    <a:pt x="2446016" y="1850937"/>
                    <a:pt x="2438874" y="1857231"/>
                    <a:pt x="2430329" y="1860791"/>
                  </a:cubicBezTo>
                  <a:cubicBezTo>
                    <a:pt x="2419661" y="1865236"/>
                    <a:pt x="2408104" y="1867141"/>
                    <a:pt x="2396992" y="1870316"/>
                  </a:cubicBezTo>
                  <a:cubicBezTo>
                    <a:pt x="2385879" y="1878254"/>
                    <a:pt x="2375723" y="1887739"/>
                    <a:pt x="2363654" y="1894129"/>
                  </a:cubicBezTo>
                  <a:cubicBezTo>
                    <a:pt x="2348543" y="1902129"/>
                    <a:pt x="2332073" y="1907268"/>
                    <a:pt x="2316029" y="1913179"/>
                  </a:cubicBezTo>
                  <a:cubicBezTo>
                    <a:pt x="2281503" y="1925899"/>
                    <a:pt x="2281456" y="1925394"/>
                    <a:pt x="2254117" y="1932229"/>
                  </a:cubicBezTo>
                  <a:cubicBezTo>
                    <a:pt x="2201840" y="1963593"/>
                    <a:pt x="2263670" y="1930860"/>
                    <a:pt x="2192204" y="1951279"/>
                  </a:cubicBezTo>
                  <a:cubicBezTo>
                    <a:pt x="2162585" y="1959742"/>
                    <a:pt x="2166472" y="1968748"/>
                    <a:pt x="2139817" y="1979854"/>
                  </a:cubicBezTo>
                  <a:cubicBezTo>
                    <a:pt x="2129149" y="1984299"/>
                    <a:pt x="2117592" y="1986204"/>
                    <a:pt x="2106479" y="1989379"/>
                  </a:cubicBezTo>
                  <a:cubicBezTo>
                    <a:pt x="2098542" y="1994141"/>
                    <a:pt x="2090946" y="1999526"/>
                    <a:pt x="2082667" y="2003666"/>
                  </a:cubicBezTo>
                  <a:cubicBezTo>
                    <a:pt x="2071853" y="2009073"/>
                    <a:pt x="2059943" y="2012165"/>
                    <a:pt x="2049329" y="2017954"/>
                  </a:cubicBezTo>
                  <a:cubicBezTo>
                    <a:pt x="2042361" y="2021755"/>
                    <a:pt x="2037505" y="2028957"/>
                    <a:pt x="2030279" y="2032241"/>
                  </a:cubicBezTo>
                  <a:cubicBezTo>
                    <a:pt x="2019758" y="2037023"/>
                    <a:pt x="2007988" y="2038367"/>
                    <a:pt x="1996942" y="2041766"/>
                  </a:cubicBezTo>
                  <a:cubicBezTo>
                    <a:pt x="1987346" y="2044719"/>
                    <a:pt x="1977483" y="2047084"/>
                    <a:pt x="1968367" y="2051291"/>
                  </a:cubicBezTo>
                  <a:cubicBezTo>
                    <a:pt x="1956746" y="2056654"/>
                    <a:pt x="1946755" y="2065211"/>
                    <a:pt x="1935029" y="2070341"/>
                  </a:cubicBezTo>
                  <a:cubicBezTo>
                    <a:pt x="1921231" y="2076378"/>
                    <a:pt x="1905794" y="2078216"/>
                    <a:pt x="1892167" y="2084629"/>
                  </a:cubicBezTo>
                  <a:cubicBezTo>
                    <a:pt x="1878616" y="2091006"/>
                    <a:pt x="1867724" y="2102295"/>
                    <a:pt x="1854067" y="2108441"/>
                  </a:cubicBezTo>
                  <a:cubicBezTo>
                    <a:pt x="1835755" y="2116681"/>
                    <a:pt x="1815632" y="2120213"/>
                    <a:pt x="1796917" y="2127491"/>
                  </a:cubicBezTo>
                  <a:cubicBezTo>
                    <a:pt x="1786992" y="2131351"/>
                    <a:pt x="1778282" y="2137956"/>
                    <a:pt x="1768342" y="2141779"/>
                  </a:cubicBezTo>
                  <a:cubicBezTo>
                    <a:pt x="1757555" y="2145928"/>
                    <a:pt x="1746050" y="2147905"/>
                    <a:pt x="1735004" y="2151304"/>
                  </a:cubicBezTo>
                  <a:cubicBezTo>
                    <a:pt x="1725408" y="2154257"/>
                    <a:pt x="1715787" y="2157190"/>
                    <a:pt x="1706429" y="2160829"/>
                  </a:cubicBezTo>
                  <a:cubicBezTo>
                    <a:pt x="1687195" y="2168309"/>
                    <a:pt x="1668857" y="2178115"/>
                    <a:pt x="1649279" y="2184641"/>
                  </a:cubicBezTo>
                  <a:cubicBezTo>
                    <a:pt x="1634992" y="2189404"/>
                    <a:pt x="1620044" y="2192516"/>
                    <a:pt x="1606417" y="2198929"/>
                  </a:cubicBezTo>
                  <a:cubicBezTo>
                    <a:pt x="1592866" y="2205306"/>
                    <a:pt x="1581712" y="2216043"/>
                    <a:pt x="1568317" y="2222741"/>
                  </a:cubicBezTo>
                  <a:cubicBezTo>
                    <a:pt x="1553024" y="2230387"/>
                    <a:pt x="1536356" y="2234938"/>
                    <a:pt x="1520692" y="2241791"/>
                  </a:cubicBezTo>
                  <a:cubicBezTo>
                    <a:pt x="1510936" y="2246060"/>
                    <a:pt x="1502057" y="2252256"/>
                    <a:pt x="1492117" y="2256079"/>
                  </a:cubicBezTo>
                  <a:cubicBezTo>
                    <a:pt x="1434625" y="2278192"/>
                    <a:pt x="1482508" y="2251358"/>
                    <a:pt x="1425442" y="2279891"/>
                  </a:cubicBezTo>
                  <a:cubicBezTo>
                    <a:pt x="1366970" y="2309127"/>
                    <a:pt x="1416344" y="2287811"/>
                    <a:pt x="1363529" y="2317991"/>
                  </a:cubicBezTo>
                  <a:cubicBezTo>
                    <a:pt x="1351201" y="2325036"/>
                    <a:pt x="1337804" y="2330080"/>
                    <a:pt x="1325429" y="2337041"/>
                  </a:cubicBezTo>
                  <a:cubicBezTo>
                    <a:pt x="1291628" y="2356054"/>
                    <a:pt x="1275405" y="2369054"/>
                    <a:pt x="1244467" y="2394191"/>
                  </a:cubicBezTo>
                  <a:cubicBezTo>
                    <a:pt x="1233108" y="2403420"/>
                    <a:pt x="1221918" y="2412876"/>
                    <a:pt x="1211129" y="2422766"/>
                  </a:cubicBezTo>
                  <a:cubicBezTo>
                    <a:pt x="1202854" y="2430351"/>
                    <a:pt x="1196083" y="2439567"/>
                    <a:pt x="1187317" y="2446579"/>
                  </a:cubicBezTo>
                  <a:cubicBezTo>
                    <a:pt x="1180089" y="2452362"/>
                    <a:pt x="1171087" y="2455558"/>
                    <a:pt x="1163504" y="2460866"/>
                  </a:cubicBezTo>
                  <a:cubicBezTo>
                    <a:pt x="1155177" y="2466695"/>
                    <a:pt x="1148518" y="2474873"/>
                    <a:pt x="1139692" y="2479916"/>
                  </a:cubicBezTo>
                  <a:cubicBezTo>
                    <a:pt x="1115036" y="2494005"/>
                    <a:pt x="1088892" y="2505316"/>
                    <a:pt x="1063492" y="2518016"/>
                  </a:cubicBezTo>
                  <a:lnTo>
                    <a:pt x="987292" y="2556116"/>
                  </a:lnTo>
                  <a:cubicBezTo>
                    <a:pt x="977767" y="2560879"/>
                    <a:pt x="968505" y="2566209"/>
                    <a:pt x="958717" y="2570404"/>
                  </a:cubicBezTo>
                  <a:cubicBezTo>
                    <a:pt x="947604" y="2575166"/>
                    <a:pt x="936078" y="2579060"/>
                    <a:pt x="925379" y="2584691"/>
                  </a:cubicBezTo>
                  <a:cubicBezTo>
                    <a:pt x="905863" y="2594963"/>
                    <a:pt x="885873" y="2604797"/>
                    <a:pt x="868229" y="2618029"/>
                  </a:cubicBezTo>
                  <a:cubicBezTo>
                    <a:pt x="861879" y="2622791"/>
                    <a:pt x="856278" y="2628766"/>
                    <a:pt x="849179" y="2632316"/>
                  </a:cubicBezTo>
                  <a:cubicBezTo>
                    <a:pt x="840199" y="2636806"/>
                    <a:pt x="830040" y="2638410"/>
                    <a:pt x="820604" y="2641841"/>
                  </a:cubicBezTo>
                  <a:cubicBezTo>
                    <a:pt x="782313" y="2655765"/>
                    <a:pt x="811768" y="2648370"/>
                    <a:pt x="772979" y="2656129"/>
                  </a:cubicBezTo>
                  <a:cubicBezTo>
                    <a:pt x="768217" y="2659304"/>
                    <a:pt x="763811" y="2663094"/>
                    <a:pt x="758692" y="2665654"/>
                  </a:cubicBezTo>
                  <a:cubicBezTo>
                    <a:pt x="754202" y="2667899"/>
                    <a:pt x="749018" y="2668439"/>
                    <a:pt x="744404" y="2670416"/>
                  </a:cubicBezTo>
                  <a:cubicBezTo>
                    <a:pt x="725978" y="2678312"/>
                    <a:pt x="715830" y="2672797"/>
                    <a:pt x="701542" y="2679941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TextBox 40">
              <a:extLst>
                <a:ext uri="{FF2B5EF4-FFF2-40B4-BE49-F238E27FC236}">
                  <a16:creationId xmlns:a16="http://schemas.microsoft.com/office/drawing/2014/main" id="{84055D0B-EB05-4815-8302-DC97DF9BDA28}"/>
                </a:ext>
              </a:extLst>
            </p:cNvPr>
            <p:cNvSpPr txBox="1"/>
            <p:nvPr/>
          </p:nvSpPr>
          <p:spPr>
            <a:xfrm rot="19771130">
              <a:off x="4301890" y="3672937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1AA1097-1917-41FB-A1BF-B92314FC4564}"/>
                </a:ext>
              </a:extLst>
            </p:cNvPr>
            <p:cNvSpPr/>
            <p:nvPr/>
          </p:nvSpPr>
          <p:spPr>
            <a:xfrm>
              <a:off x="3752850" y="1619250"/>
              <a:ext cx="1852032" cy="1962155"/>
            </a:xfrm>
            <a:custGeom>
              <a:avLst/>
              <a:gdLst>
                <a:gd name="connsiteX0" fmla="*/ 133350 w 1852032"/>
                <a:gd name="connsiteY0" fmla="*/ 1035050 h 1962155"/>
                <a:gd name="connsiteX1" fmla="*/ 95250 w 1852032"/>
                <a:gd name="connsiteY1" fmla="*/ 1092200 h 1962155"/>
                <a:gd name="connsiteX2" fmla="*/ 57150 w 1852032"/>
                <a:gd name="connsiteY2" fmla="*/ 1143000 h 1962155"/>
                <a:gd name="connsiteX3" fmla="*/ 50800 w 1852032"/>
                <a:gd name="connsiteY3" fmla="*/ 1162050 h 1962155"/>
                <a:gd name="connsiteX4" fmla="*/ 38100 w 1852032"/>
                <a:gd name="connsiteY4" fmla="*/ 1193800 h 1962155"/>
                <a:gd name="connsiteX5" fmla="*/ 19050 w 1852032"/>
                <a:gd name="connsiteY5" fmla="*/ 1238250 h 1962155"/>
                <a:gd name="connsiteX6" fmla="*/ 0 w 1852032"/>
                <a:gd name="connsiteY6" fmla="*/ 1327150 h 1962155"/>
                <a:gd name="connsiteX7" fmla="*/ 6350 w 1852032"/>
                <a:gd name="connsiteY7" fmla="*/ 1352550 h 1962155"/>
                <a:gd name="connsiteX8" fmla="*/ 50800 w 1852032"/>
                <a:gd name="connsiteY8" fmla="*/ 1377950 h 1962155"/>
                <a:gd name="connsiteX9" fmla="*/ 196850 w 1852032"/>
                <a:gd name="connsiteY9" fmla="*/ 1422400 h 1962155"/>
                <a:gd name="connsiteX10" fmla="*/ 228600 w 1852032"/>
                <a:gd name="connsiteY10" fmla="*/ 1441450 h 1962155"/>
                <a:gd name="connsiteX11" fmla="*/ 247650 w 1852032"/>
                <a:gd name="connsiteY11" fmla="*/ 1454150 h 1962155"/>
                <a:gd name="connsiteX12" fmla="*/ 304800 w 1852032"/>
                <a:gd name="connsiteY12" fmla="*/ 1543050 h 1962155"/>
                <a:gd name="connsiteX13" fmla="*/ 361950 w 1852032"/>
                <a:gd name="connsiteY13" fmla="*/ 1625600 h 1962155"/>
                <a:gd name="connsiteX14" fmla="*/ 381000 w 1852032"/>
                <a:gd name="connsiteY14" fmla="*/ 1651000 h 1962155"/>
                <a:gd name="connsiteX15" fmla="*/ 425450 w 1852032"/>
                <a:gd name="connsiteY15" fmla="*/ 1689100 h 1962155"/>
                <a:gd name="connsiteX16" fmla="*/ 457200 w 1852032"/>
                <a:gd name="connsiteY16" fmla="*/ 1739900 h 1962155"/>
                <a:gd name="connsiteX17" fmla="*/ 488950 w 1852032"/>
                <a:gd name="connsiteY17" fmla="*/ 1784350 h 1962155"/>
                <a:gd name="connsiteX18" fmla="*/ 539750 w 1852032"/>
                <a:gd name="connsiteY18" fmla="*/ 1835150 h 1962155"/>
                <a:gd name="connsiteX19" fmla="*/ 596900 w 1852032"/>
                <a:gd name="connsiteY19" fmla="*/ 1885950 h 1962155"/>
                <a:gd name="connsiteX20" fmla="*/ 622300 w 1852032"/>
                <a:gd name="connsiteY20" fmla="*/ 1898650 h 1962155"/>
                <a:gd name="connsiteX21" fmla="*/ 666750 w 1852032"/>
                <a:gd name="connsiteY21" fmla="*/ 1924050 h 1962155"/>
                <a:gd name="connsiteX22" fmla="*/ 723900 w 1852032"/>
                <a:gd name="connsiteY22" fmla="*/ 1943100 h 1962155"/>
                <a:gd name="connsiteX23" fmla="*/ 831850 w 1852032"/>
                <a:gd name="connsiteY23" fmla="*/ 1955800 h 1962155"/>
                <a:gd name="connsiteX24" fmla="*/ 850900 w 1852032"/>
                <a:gd name="connsiteY24" fmla="*/ 1962150 h 1962155"/>
                <a:gd name="connsiteX25" fmla="*/ 1098550 w 1852032"/>
                <a:gd name="connsiteY25" fmla="*/ 1943100 h 1962155"/>
                <a:gd name="connsiteX26" fmla="*/ 1123950 w 1852032"/>
                <a:gd name="connsiteY26" fmla="*/ 1930400 h 1962155"/>
                <a:gd name="connsiteX27" fmla="*/ 1149350 w 1852032"/>
                <a:gd name="connsiteY27" fmla="*/ 1924050 h 1962155"/>
                <a:gd name="connsiteX28" fmla="*/ 1181100 w 1852032"/>
                <a:gd name="connsiteY28" fmla="*/ 1911350 h 1962155"/>
                <a:gd name="connsiteX29" fmla="*/ 1219200 w 1852032"/>
                <a:gd name="connsiteY29" fmla="*/ 1898650 h 1962155"/>
                <a:gd name="connsiteX30" fmla="*/ 1289050 w 1852032"/>
                <a:gd name="connsiteY30" fmla="*/ 1866900 h 1962155"/>
                <a:gd name="connsiteX31" fmla="*/ 1358900 w 1852032"/>
                <a:gd name="connsiteY31" fmla="*/ 1841500 h 1962155"/>
                <a:gd name="connsiteX32" fmla="*/ 1428750 w 1852032"/>
                <a:gd name="connsiteY32" fmla="*/ 1778000 h 1962155"/>
                <a:gd name="connsiteX33" fmla="*/ 1454150 w 1852032"/>
                <a:gd name="connsiteY33" fmla="*/ 1739900 h 1962155"/>
                <a:gd name="connsiteX34" fmla="*/ 1485900 w 1852032"/>
                <a:gd name="connsiteY34" fmla="*/ 1714500 h 1962155"/>
                <a:gd name="connsiteX35" fmla="*/ 1555750 w 1852032"/>
                <a:gd name="connsiteY35" fmla="*/ 1631950 h 1962155"/>
                <a:gd name="connsiteX36" fmla="*/ 1587500 w 1852032"/>
                <a:gd name="connsiteY36" fmla="*/ 1612900 h 1962155"/>
                <a:gd name="connsiteX37" fmla="*/ 1612900 w 1852032"/>
                <a:gd name="connsiteY37" fmla="*/ 1593850 h 1962155"/>
                <a:gd name="connsiteX38" fmla="*/ 1638300 w 1852032"/>
                <a:gd name="connsiteY38" fmla="*/ 1555750 h 1962155"/>
                <a:gd name="connsiteX39" fmla="*/ 1644650 w 1852032"/>
                <a:gd name="connsiteY39" fmla="*/ 1530350 h 1962155"/>
                <a:gd name="connsiteX40" fmla="*/ 1657350 w 1852032"/>
                <a:gd name="connsiteY40" fmla="*/ 1504950 h 1962155"/>
                <a:gd name="connsiteX41" fmla="*/ 1663700 w 1852032"/>
                <a:gd name="connsiteY41" fmla="*/ 1479550 h 1962155"/>
                <a:gd name="connsiteX42" fmla="*/ 1670050 w 1852032"/>
                <a:gd name="connsiteY42" fmla="*/ 1460500 h 1962155"/>
                <a:gd name="connsiteX43" fmla="*/ 1676400 w 1852032"/>
                <a:gd name="connsiteY43" fmla="*/ 1435100 h 1962155"/>
                <a:gd name="connsiteX44" fmla="*/ 1689100 w 1852032"/>
                <a:gd name="connsiteY44" fmla="*/ 1390650 h 1962155"/>
                <a:gd name="connsiteX45" fmla="*/ 1695450 w 1852032"/>
                <a:gd name="connsiteY45" fmla="*/ 1352550 h 1962155"/>
                <a:gd name="connsiteX46" fmla="*/ 1676400 w 1852032"/>
                <a:gd name="connsiteY46" fmla="*/ 1244600 h 1962155"/>
                <a:gd name="connsiteX47" fmla="*/ 1631950 w 1852032"/>
                <a:gd name="connsiteY47" fmla="*/ 1206500 h 1962155"/>
                <a:gd name="connsiteX48" fmla="*/ 1606550 w 1852032"/>
                <a:gd name="connsiteY48" fmla="*/ 1181100 h 1962155"/>
                <a:gd name="connsiteX49" fmla="*/ 1574800 w 1852032"/>
                <a:gd name="connsiteY49" fmla="*/ 1162050 h 1962155"/>
                <a:gd name="connsiteX50" fmla="*/ 1536700 w 1852032"/>
                <a:gd name="connsiteY50" fmla="*/ 1117600 h 1962155"/>
                <a:gd name="connsiteX51" fmla="*/ 1504950 w 1852032"/>
                <a:gd name="connsiteY51" fmla="*/ 1092200 h 1962155"/>
                <a:gd name="connsiteX52" fmla="*/ 1460500 w 1852032"/>
                <a:gd name="connsiteY52" fmla="*/ 1035050 h 1962155"/>
                <a:gd name="connsiteX53" fmla="*/ 1441450 w 1852032"/>
                <a:gd name="connsiteY53" fmla="*/ 1003300 h 1962155"/>
                <a:gd name="connsiteX54" fmla="*/ 1422400 w 1852032"/>
                <a:gd name="connsiteY54" fmla="*/ 965200 h 1962155"/>
                <a:gd name="connsiteX55" fmla="*/ 1403350 w 1852032"/>
                <a:gd name="connsiteY55" fmla="*/ 882650 h 1962155"/>
                <a:gd name="connsiteX56" fmla="*/ 1409700 w 1852032"/>
                <a:gd name="connsiteY56" fmla="*/ 787400 h 1962155"/>
                <a:gd name="connsiteX57" fmla="*/ 1422400 w 1852032"/>
                <a:gd name="connsiteY57" fmla="*/ 762000 h 1962155"/>
                <a:gd name="connsiteX58" fmla="*/ 1447800 w 1852032"/>
                <a:gd name="connsiteY58" fmla="*/ 717550 h 1962155"/>
                <a:gd name="connsiteX59" fmla="*/ 1473200 w 1852032"/>
                <a:gd name="connsiteY59" fmla="*/ 698500 h 1962155"/>
                <a:gd name="connsiteX60" fmla="*/ 1504950 w 1852032"/>
                <a:gd name="connsiteY60" fmla="*/ 660400 h 1962155"/>
                <a:gd name="connsiteX61" fmla="*/ 1606550 w 1852032"/>
                <a:gd name="connsiteY61" fmla="*/ 596900 h 1962155"/>
                <a:gd name="connsiteX62" fmla="*/ 1657350 w 1852032"/>
                <a:gd name="connsiteY62" fmla="*/ 533400 h 1962155"/>
                <a:gd name="connsiteX63" fmla="*/ 1689100 w 1852032"/>
                <a:gd name="connsiteY63" fmla="*/ 495300 h 1962155"/>
                <a:gd name="connsiteX64" fmla="*/ 1739900 w 1852032"/>
                <a:gd name="connsiteY64" fmla="*/ 419100 h 1962155"/>
                <a:gd name="connsiteX65" fmla="*/ 1778000 w 1852032"/>
                <a:gd name="connsiteY65" fmla="*/ 355600 h 1962155"/>
                <a:gd name="connsiteX66" fmla="*/ 1816100 w 1852032"/>
                <a:gd name="connsiteY66" fmla="*/ 285750 h 1962155"/>
                <a:gd name="connsiteX67" fmla="*/ 1828800 w 1852032"/>
                <a:gd name="connsiteY67" fmla="*/ 247650 h 1962155"/>
                <a:gd name="connsiteX68" fmla="*/ 1847850 w 1852032"/>
                <a:gd name="connsiteY68" fmla="*/ 184150 h 1962155"/>
                <a:gd name="connsiteX69" fmla="*/ 1803400 w 1852032"/>
                <a:gd name="connsiteY69" fmla="*/ 6350 h 1962155"/>
                <a:gd name="connsiteX70" fmla="*/ 1746250 w 1852032"/>
                <a:gd name="connsiteY70" fmla="*/ 0 h 1962155"/>
                <a:gd name="connsiteX71" fmla="*/ 1473200 w 1852032"/>
                <a:gd name="connsiteY71" fmla="*/ 19050 h 1962155"/>
                <a:gd name="connsiteX72" fmla="*/ 1441450 w 1852032"/>
                <a:gd name="connsiteY72" fmla="*/ 25400 h 1962155"/>
                <a:gd name="connsiteX73" fmla="*/ 1377950 w 1852032"/>
                <a:gd name="connsiteY73" fmla="*/ 50800 h 1962155"/>
                <a:gd name="connsiteX74" fmla="*/ 1301750 w 1852032"/>
                <a:gd name="connsiteY74" fmla="*/ 82550 h 1962155"/>
                <a:gd name="connsiteX75" fmla="*/ 1168400 w 1852032"/>
                <a:gd name="connsiteY75" fmla="*/ 171450 h 1962155"/>
                <a:gd name="connsiteX76" fmla="*/ 1066800 w 1852032"/>
                <a:gd name="connsiteY76" fmla="*/ 266700 h 1962155"/>
                <a:gd name="connsiteX77" fmla="*/ 990600 w 1852032"/>
                <a:gd name="connsiteY77" fmla="*/ 349250 h 1962155"/>
                <a:gd name="connsiteX78" fmla="*/ 933450 w 1852032"/>
                <a:gd name="connsiteY78" fmla="*/ 393700 h 1962155"/>
                <a:gd name="connsiteX79" fmla="*/ 889000 w 1852032"/>
                <a:gd name="connsiteY79" fmla="*/ 419100 h 1962155"/>
                <a:gd name="connsiteX80" fmla="*/ 850900 w 1852032"/>
                <a:gd name="connsiteY80" fmla="*/ 438150 h 1962155"/>
                <a:gd name="connsiteX81" fmla="*/ 831850 w 1852032"/>
                <a:gd name="connsiteY81" fmla="*/ 450850 h 1962155"/>
                <a:gd name="connsiteX82" fmla="*/ 806450 w 1852032"/>
                <a:gd name="connsiteY82" fmla="*/ 463550 h 1962155"/>
                <a:gd name="connsiteX83" fmla="*/ 787400 w 1852032"/>
                <a:gd name="connsiteY83" fmla="*/ 476250 h 1962155"/>
                <a:gd name="connsiteX84" fmla="*/ 762000 w 1852032"/>
                <a:gd name="connsiteY84" fmla="*/ 488950 h 1962155"/>
                <a:gd name="connsiteX85" fmla="*/ 736600 w 1852032"/>
                <a:gd name="connsiteY85" fmla="*/ 508000 h 1962155"/>
                <a:gd name="connsiteX86" fmla="*/ 698500 w 1852032"/>
                <a:gd name="connsiteY86" fmla="*/ 533400 h 1962155"/>
                <a:gd name="connsiteX87" fmla="*/ 654050 w 1852032"/>
                <a:gd name="connsiteY87" fmla="*/ 577850 h 1962155"/>
                <a:gd name="connsiteX88" fmla="*/ 622300 w 1852032"/>
                <a:gd name="connsiteY88" fmla="*/ 641350 h 1962155"/>
                <a:gd name="connsiteX89" fmla="*/ 590550 w 1852032"/>
                <a:gd name="connsiteY89" fmla="*/ 711200 h 1962155"/>
                <a:gd name="connsiteX90" fmla="*/ 577850 w 1852032"/>
                <a:gd name="connsiteY90" fmla="*/ 787400 h 1962155"/>
                <a:gd name="connsiteX91" fmla="*/ 571500 w 1852032"/>
                <a:gd name="connsiteY91" fmla="*/ 819150 h 1962155"/>
                <a:gd name="connsiteX92" fmla="*/ 533400 w 1852032"/>
                <a:gd name="connsiteY92" fmla="*/ 882650 h 1962155"/>
                <a:gd name="connsiteX93" fmla="*/ 520700 w 1852032"/>
                <a:gd name="connsiteY93" fmla="*/ 901700 h 1962155"/>
                <a:gd name="connsiteX94" fmla="*/ 463550 w 1852032"/>
                <a:gd name="connsiteY94" fmla="*/ 952500 h 1962155"/>
                <a:gd name="connsiteX95" fmla="*/ 431800 w 1852032"/>
                <a:gd name="connsiteY95" fmla="*/ 971550 h 1962155"/>
                <a:gd name="connsiteX96" fmla="*/ 406400 w 1852032"/>
                <a:gd name="connsiteY96" fmla="*/ 990600 h 1962155"/>
                <a:gd name="connsiteX97" fmla="*/ 361950 w 1852032"/>
                <a:gd name="connsiteY97" fmla="*/ 1003300 h 1962155"/>
                <a:gd name="connsiteX98" fmla="*/ 342900 w 1852032"/>
                <a:gd name="connsiteY98" fmla="*/ 1016000 h 1962155"/>
                <a:gd name="connsiteX99" fmla="*/ 311150 w 1852032"/>
                <a:gd name="connsiteY99" fmla="*/ 1022350 h 1962155"/>
                <a:gd name="connsiteX100" fmla="*/ 292100 w 1852032"/>
                <a:gd name="connsiteY100" fmla="*/ 1028700 h 1962155"/>
                <a:gd name="connsiteX101" fmla="*/ 133350 w 1852032"/>
                <a:gd name="connsiteY101" fmla="*/ 1035050 h 1962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1852032" h="1962155">
                  <a:moveTo>
                    <a:pt x="133350" y="1035050"/>
                  </a:moveTo>
                  <a:cubicBezTo>
                    <a:pt x="100542" y="1045633"/>
                    <a:pt x="131039" y="1025735"/>
                    <a:pt x="95250" y="1092200"/>
                  </a:cubicBezTo>
                  <a:cubicBezTo>
                    <a:pt x="85215" y="1110837"/>
                    <a:pt x="57150" y="1143000"/>
                    <a:pt x="57150" y="1143000"/>
                  </a:cubicBezTo>
                  <a:cubicBezTo>
                    <a:pt x="55033" y="1149350"/>
                    <a:pt x="53150" y="1155783"/>
                    <a:pt x="50800" y="1162050"/>
                  </a:cubicBezTo>
                  <a:cubicBezTo>
                    <a:pt x="46798" y="1172723"/>
                    <a:pt x="41705" y="1182986"/>
                    <a:pt x="38100" y="1193800"/>
                  </a:cubicBezTo>
                  <a:cubicBezTo>
                    <a:pt x="24432" y="1234805"/>
                    <a:pt x="41372" y="1204767"/>
                    <a:pt x="19050" y="1238250"/>
                  </a:cubicBezTo>
                  <a:cubicBezTo>
                    <a:pt x="15726" y="1251546"/>
                    <a:pt x="0" y="1308711"/>
                    <a:pt x="0" y="1327150"/>
                  </a:cubicBezTo>
                  <a:cubicBezTo>
                    <a:pt x="0" y="1335877"/>
                    <a:pt x="1509" y="1345288"/>
                    <a:pt x="6350" y="1352550"/>
                  </a:cubicBezTo>
                  <a:cubicBezTo>
                    <a:pt x="10293" y="1358464"/>
                    <a:pt x="47082" y="1376767"/>
                    <a:pt x="50800" y="1377950"/>
                  </a:cubicBezTo>
                  <a:cubicBezTo>
                    <a:pt x="73294" y="1385107"/>
                    <a:pt x="158016" y="1402983"/>
                    <a:pt x="196850" y="1422400"/>
                  </a:cubicBezTo>
                  <a:cubicBezTo>
                    <a:pt x="207889" y="1427920"/>
                    <a:pt x="218134" y="1434909"/>
                    <a:pt x="228600" y="1441450"/>
                  </a:cubicBezTo>
                  <a:cubicBezTo>
                    <a:pt x="235072" y="1445495"/>
                    <a:pt x="242254" y="1448754"/>
                    <a:pt x="247650" y="1454150"/>
                  </a:cubicBezTo>
                  <a:cubicBezTo>
                    <a:pt x="279131" y="1485631"/>
                    <a:pt x="278580" y="1501847"/>
                    <a:pt x="304800" y="1543050"/>
                  </a:cubicBezTo>
                  <a:cubicBezTo>
                    <a:pt x="322768" y="1571285"/>
                    <a:pt x="341870" y="1598826"/>
                    <a:pt x="361950" y="1625600"/>
                  </a:cubicBezTo>
                  <a:cubicBezTo>
                    <a:pt x="368300" y="1634067"/>
                    <a:pt x="373516" y="1643516"/>
                    <a:pt x="381000" y="1651000"/>
                  </a:cubicBezTo>
                  <a:cubicBezTo>
                    <a:pt x="394799" y="1664799"/>
                    <a:pt x="412750" y="1674283"/>
                    <a:pt x="425450" y="1689100"/>
                  </a:cubicBezTo>
                  <a:cubicBezTo>
                    <a:pt x="438445" y="1704261"/>
                    <a:pt x="446123" y="1723285"/>
                    <a:pt x="457200" y="1739900"/>
                  </a:cubicBezTo>
                  <a:cubicBezTo>
                    <a:pt x="467300" y="1755050"/>
                    <a:pt x="477025" y="1770590"/>
                    <a:pt x="488950" y="1784350"/>
                  </a:cubicBezTo>
                  <a:cubicBezTo>
                    <a:pt x="504634" y="1802447"/>
                    <a:pt x="522817" y="1818217"/>
                    <a:pt x="539750" y="1835150"/>
                  </a:cubicBezTo>
                  <a:cubicBezTo>
                    <a:pt x="561365" y="1856765"/>
                    <a:pt x="571984" y="1870378"/>
                    <a:pt x="596900" y="1885950"/>
                  </a:cubicBezTo>
                  <a:cubicBezTo>
                    <a:pt x="604927" y="1890967"/>
                    <a:pt x="613990" y="1894117"/>
                    <a:pt x="622300" y="1898650"/>
                  </a:cubicBezTo>
                  <a:cubicBezTo>
                    <a:pt x="637281" y="1906822"/>
                    <a:pt x="651116" y="1917210"/>
                    <a:pt x="666750" y="1924050"/>
                  </a:cubicBezTo>
                  <a:cubicBezTo>
                    <a:pt x="685147" y="1932099"/>
                    <a:pt x="703919" y="1941102"/>
                    <a:pt x="723900" y="1943100"/>
                  </a:cubicBezTo>
                  <a:cubicBezTo>
                    <a:pt x="802293" y="1950939"/>
                    <a:pt x="766342" y="1946442"/>
                    <a:pt x="831850" y="1955800"/>
                  </a:cubicBezTo>
                  <a:cubicBezTo>
                    <a:pt x="838200" y="1957917"/>
                    <a:pt x="844209" y="1962331"/>
                    <a:pt x="850900" y="1962150"/>
                  </a:cubicBezTo>
                  <a:cubicBezTo>
                    <a:pt x="1035906" y="1957150"/>
                    <a:pt x="1002347" y="1962341"/>
                    <a:pt x="1098550" y="1943100"/>
                  </a:cubicBezTo>
                  <a:cubicBezTo>
                    <a:pt x="1107017" y="1938867"/>
                    <a:pt x="1115087" y="1933724"/>
                    <a:pt x="1123950" y="1930400"/>
                  </a:cubicBezTo>
                  <a:cubicBezTo>
                    <a:pt x="1132122" y="1927336"/>
                    <a:pt x="1141071" y="1926810"/>
                    <a:pt x="1149350" y="1924050"/>
                  </a:cubicBezTo>
                  <a:cubicBezTo>
                    <a:pt x="1160164" y="1920445"/>
                    <a:pt x="1170388" y="1915245"/>
                    <a:pt x="1181100" y="1911350"/>
                  </a:cubicBezTo>
                  <a:cubicBezTo>
                    <a:pt x="1193681" y="1906775"/>
                    <a:pt x="1206843" y="1903799"/>
                    <a:pt x="1219200" y="1898650"/>
                  </a:cubicBezTo>
                  <a:cubicBezTo>
                    <a:pt x="1305006" y="1862897"/>
                    <a:pt x="1214004" y="1894190"/>
                    <a:pt x="1289050" y="1866900"/>
                  </a:cubicBezTo>
                  <a:cubicBezTo>
                    <a:pt x="1303632" y="1861598"/>
                    <a:pt x="1343953" y="1849804"/>
                    <a:pt x="1358900" y="1841500"/>
                  </a:cubicBezTo>
                  <a:cubicBezTo>
                    <a:pt x="1378496" y="1830613"/>
                    <a:pt x="1421497" y="1788879"/>
                    <a:pt x="1428750" y="1778000"/>
                  </a:cubicBezTo>
                  <a:cubicBezTo>
                    <a:pt x="1437217" y="1765300"/>
                    <a:pt x="1443939" y="1751245"/>
                    <a:pt x="1454150" y="1739900"/>
                  </a:cubicBezTo>
                  <a:cubicBezTo>
                    <a:pt x="1463217" y="1729826"/>
                    <a:pt x="1476707" y="1724459"/>
                    <a:pt x="1485900" y="1714500"/>
                  </a:cubicBezTo>
                  <a:cubicBezTo>
                    <a:pt x="1509763" y="1688649"/>
                    <a:pt x="1527146" y="1654197"/>
                    <a:pt x="1555750" y="1631950"/>
                  </a:cubicBezTo>
                  <a:cubicBezTo>
                    <a:pt x="1565492" y="1624373"/>
                    <a:pt x="1577231" y="1619746"/>
                    <a:pt x="1587500" y="1612900"/>
                  </a:cubicBezTo>
                  <a:cubicBezTo>
                    <a:pt x="1596306" y="1607029"/>
                    <a:pt x="1604433" y="1600200"/>
                    <a:pt x="1612900" y="1593850"/>
                  </a:cubicBezTo>
                  <a:cubicBezTo>
                    <a:pt x="1632726" y="1534372"/>
                    <a:pt x="1600247" y="1622342"/>
                    <a:pt x="1638300" y="1555750"/>
                  </a:cubicBezTo>
                  <a:cubicBezTo>
                    <a:pt x="1642630" y="1548173"/>
                    <a:pt x="1641586" y="1538522"/>
                    <a:pt x="1644650" y="1530350"/>
                  </a:cubicBezTo>
                  <a:cubicBezTo>
                    <a:pt x="1647974" y="1521487"/>
                    <a:pt x="1654026" y="1513813"/>
                    <a:pt x="1657350" y="1504950"/>
                  </a:cubicBezTo>
                  <a:cubicBezTo>
                    <a:pt x="1660414" y="1496778"/>
                    <a:pt x="1661302" y="1487941"/>
                    <a:pt x="1663700" y="1479550"/>
                  </a:cubicBezTo>
                  <a:cubicBezTo>
                    <a:pt x="1665539" y="1473114"/>
                    <a:pt x="1668211" y="1466936"/>
                    <a:pt x="1670050" y="1460500"/>
                  </a:cubicBezTo>
                  <a:cubicBezTo>
                    <a:pt x="1672448" y="1452109"/>
                    <a:pt x="1674104" y="1443520"/>
                    <a:pt x="1676400" y="1435100"/>
                  </a:cubicBezTo>
                  <a:cubicBezTo>
                    <a:pt x="1680455" y="1420233"/>
                    <a:pt x="1685635" y="1405665"/>
                    <a:pt x="1689100" y="1390650"/>
                  </a:cubicBezTo>
                  <a:cubicBezTo>
                    <a:pt x="1691995" y="1378105"/>
                    <a:pt x="1693333" y="1365250"/>
                    <a:pt x="1695450" y="1352550"/>
                  </a:cubicBezTo>
                  <a:cubicBezTo>
                    <a:pt x="1689100" y="1316567"/>
                    <a:pt x="1687955" y="1279264"/>
                    <a:pt x="1676400" y="1244600"/>
                  </a:cubicBezTo>
                  <a:cubicBezTo>
                    <a:pt x="1670301" y="1226302"/>
                    <a:pt x="1645221" y="1217875"/>
                    <a:pt x="1631950" y="1206500"/>
                  </a:cubicBezTo>
                  <a:cubicBezTo>
                    <a:pt x="1622859" y="1198708"/>
                    <a:pt x="1616001" y="1188451"/>
                    <a:pt x="1606550" y="1181100"/>
                  </a:cubicBezTo>
                  <a:cubicBezTo>
                    <a:pt x="1596808" y="1173523"/>
                    <a:pt x="1584674" y="1169455"/>
                    <a:pt x="1574800" y="1162050"/>
                  </a:cubicBezTo>
                  <a:cubicBezTo>
                    <a:pt x="1547151" y="1141314"/>
                    <a:pt x="1562452" y="1143352"/>
                    <a:pt x="1536700" y="1117600"/>
                  </a:cubicBezTo>
                  <a:cubicBezTo>
                    <a:pt x="1527116" y="1108016"/>
                    <a:pt x="1515533" y="1100667"/>
                    <a:pt x="1504950" y="1092200"/>
                  </a:cubicBezTo>
                  <a:cubicBezTo>
                    <a:pt x="1453356" y="1006211"/>
                    <a:pt x="1520223" y="1111836"/>
                    <a:pt x="1460500" y="1035050"/>
                  </a:cubicBezTo>
                  <a:cubicBezTo>
                    <a:pt x="1452923" y="1025308"/>
                    <a:pt x="1447360" y="1014135"/>
                    <a:pt x="1441450" y="1003300"/>
                  </a:cubicBezTo>
                  <a:cubicBezTo>
                    <a:pt x="1434651" y="990835"/>
                    <a:pt x="1427497" y="978453"/>
                    <a:pt x="1422400" y="965200"/>
                  </a:cubicBezTo>
                  <a:cubicBezTo>
                    <a:pt x="1410461" y="934159"/>
                    <a:pt x="1408642" y="914403"/>
                    <a:pt x="1403350" y="882650"/>
                  </a:cubicBezTo>
                  <a:cubicBezTo>
                    <a:pt x="1405467" y="850900"/>
                    <a:pt x="1404737" y="818831"/>
                    <a:pt x="1409700" y="787400"/>
                  </a:cubicBezTo>
                  <a:cubicBezTo>
                    <a:pt x="1411176" y="778050"/>
                    <a:pt x="1417867" y="770310"/>
                    <a:pt x="1422400" y="762000"/>
                  </a:cubicBezTo>
                  <a:cubicBezTo>
                    <a:pt x="1430572" y="747019"/>
                    <a:pt x="1437140" y="730876"/>
                    <a:pt x="1447800" y="717550"/>
                  </a:cubicBezTo>
                  <a:cubicBezTo>
                    <a:pt x="1454411" y="709286"/>
                    <a:pt x="1465716" y="705984"/>
                    <a:pt x="1473200" y="698500"/>
                  </a:cubicBezTo>
                  <a:cubicBezTo>
                    <a:pt x="1484890" y="686810"/>
                    <a:pt x="1491951" y="670614"/>
                    <a:pt x="1504950" y="660400"/>
                  </a:cubicBezTo>
                  <a:cubicBezTo>
                    <a:pt x="1557265" y="619296"/>
                    <a:pt x="1561706" y="641744"/>
                    <a:pt x="1606550" y="596900"/>
                  </a:cubicBezTo>
                  <a:cubicBezTo>
                    <a:pt x="1625717" y="577733"/>
                    <a:pt x="1640257" y="554438"/>
                    <a:pt x="1657350" y="533400"/>
                  </a:cubicBezTo>
                  <a:cubicBezTo>
                    <a:pt x="1667775" y="520570"/>
                    <a:pt x="1679930" y="509055"/>
                    <a:pt x="1689100" y="495300"/>
                  </a:cubicBezTo>
                  <a:cubicBezTo>
                    <a:pt x="1706033" y="469900"/>
                    <a:pt x="1720830" y="442938"/>
                    <a:pt x="1739900" y="419100"/>
                  </a:cubicBezTo>
                  <a:cubicBezTo>
                    <a:pt x="1786478" y="360878"/>
                    <a:pt x="1748444" y="414712"/>
                    <a:pt x="1778000" y="355600"/>
                  </a:cubicBezTo>
                  <a:cubicBezTo>
                    <a:pt x="1804962" y="301677"/>
                    <a:pt x="1790833" y="346391"/>
                    <a:pt x="1816100" y="285750"/>
                  </a:cubicBezTo>
                  <a:cubicBezTo>
                    <a:pt x="1821249" y="273393"/>
                    <a:pt x="1824225" y="260231"/>
                    <a:pt x="1828800" y="247650"/>
                  </a:cubicBezTo>
                  <a:cubicBezTo>
                    <a:pt x="1847365" y="196597"/>
                    <a:pt x="1837507" y="235866"/>
                    <a:pt x="1847850" y="184150"/>
                  </a:cubicBezTo>
                  <a:cubicBezTo>
                    <a:pt x="1842718" y="119994"/>
                    <a:pt x="1878682" y="27859"/>
                    <a:pt x="1803400" y="6350"/>
                  </a:cubicBezTo>
                  <a:cubicBezTo>
                    <a:pt x="1784970" y="1084"/>
                    <a:pt x="1765300" y="2117"/>
                    <a:pt x="1746250" y="0"/>
                  </a:cubicBezTo>
                  <a:cubicBezTo>
                    <a:pt x="1668360" y="4451"/>
                    <a:pt x="1560514" y="5617"/>
                    <a:pt x="1473200" y="19050"/>
                  </a:cubicBezTo>
                  <a:cubicBezTo>
                    <a:pt x="1462533" y="20691"/>
                    <a:pt x="1452033" y="23283"/>
                    <a:pt x="1441450" y="25400"/>
                  </a:cubicBezTo>
                  <a:cubicBezTo>
                    <a:pt x="1402466" y="51389"/>
                    <a:pt x="1444100" y="26429"/>
                    <a:pt x="1377950" y="50800"/>
                  </a:cubicBezTo>
                  <a:cubicBezTo>
                    <a:pt x="1352130" y="60313"/>
                    <a:pt x="1325518" y="68685"/>
                    <a:pt x="1301750" y="82550"/>
                  </a:cubicBezTo>
                  <a:cubicBezTo>
                    <a:pt x="1226463" y="126467"/>
                    <a:pt x="1230903" y="119364"/>
                    <a:pt x="1168400" y="171450"/>
                  </a:cubicBezTo>
                  <a:cubicBezTo>
                    <a:pt x="1134987" y="199294"/>
                    <a:pt x="1091863" y="233282"/>
                    <a:pt x="1066800" y="266700"/>
                  </a:cubicBezTo>
                  <a:cubicBezTo>
                    <a:pt x="1041742" y="300111"/>
                    <a:pt x="1029380" y="319088"/>
                    <a:pt x="990600" y="349250"/>
                  </a:cubicBezTo>
                  <a:cubicBezTo>
                    <a:pt x="971550" y="364067"/>
                    <a:pt x="954404" y="381726"/>
                    <a:pt x="933450" y="393700"/>
                  </a:cubicBezTo>
                  <a:cubicBezTo>
                    <a:pt x="918633" y="402167"/>
                    <a:pt x="904025" y="411009"/>
                    <a:pt x="889000" y="419100"/>
                  </a:cubicBezTo>
                  <a:cubicBezTo>
                    <a:pt x="876498" y="425832"/>
                    <a:pt x="863312" y="431254"/>
                    <a:pt x="850900" y="438150"/>
                  </a:cubicBezTo>
                  <a:cubicBezTo>
                    <a:pt x="844229" y="441856"/>
                    <a:pt x="838476" y="447064"/>
                    <a:pt x="831850" y="450850"/>
                  </a:cubicBezTo>
                  <a:cubicBezTo>
                    <a:pt x="823631" y="455546"/>
                    <a:pt x="814669" y="458854"/>
                    <a:pt x="806450" y="463550"/>
                  </a:cubicBezTo>
                  <a:cubicBezTo>
                    <a:pt x="799824" y="467336"/>
                    <a:pt x="794026" y="472464"/>
                    <a:pt x="787400" y="476250"/>
                  </a:cubicBezTo>
                  <a:cubicBezTo>
                    <a:pt x="779181" y="480946"/>
                    <a:pt x="770027" y="483933"/>
                    <a:pt x="762000" y="488950"/>
                  </a:cubicBezTo>
                  <a:cubicBezTo>
                    <a:pt x="753025" y="494559"/>
                    <a:pt x="745270" y="501931"/>
                    <a:pt x="736600" y="508000"/>
                  </a:cubicBezTo>
                  <a:cubicBezTo>
                    <a:pt x="724096" y="516753"/>
                    <a:pt x="709293" y="522607"/>
                    <a:pt x="698500" y="533400"/>
                  </a:cubicBezTo>
                  <a:lnTo>
                    <a:pt x="654050" y="577850"/>
                  </a:lnTo>
                  <a:cubicBezTo>
                    <a:pt x="631014" y="635441"/>
                    <a:pt x="653443" y="584254"/>
                    <a:pt x="622300" y="641350"/>
                  </a:cubicBezTo>
                  <a:cubicBezTo>
                    <a:pt x="604189" y="674553"/>
                    <a:pt x="603677" y="678382"/>
                    <a:pt x="590550" y="711200"/>
                  </a:cubicBezTo>
                  <a:cubicBezTo>
                    <a:pt x="580188" y="794100"/>
                    <a:pt x="589837" y="733457"/>
                    <a:pt x="577850" y="787400"/>
                  </a:cubicBezTo>
                  <a:cubicBezTo>
                    <a:pt x="575509" y="797936"/>
                    <a:pt x="576064" y="809370"/>
                    <a:pt x="571500" y="819150"/>
                  </a:cubicBezTo>
                  <a:cubicBezTo>
                    <a:pt x="561061" y="841519"/>
                    <a:pt x="547092" y="862111"/>
                    <a:pt x="533400" y="882650"/>
                  </a:cubicBezTo>
                  <a:cubicBezTo>
                    <a:pt x="529167" y="889000"/>
                    <a:pt x="525667" y="895906"/>
                    <a:pt x="520700" y="901700"/>
                  </a:cubicBezTo>
                  <a:cubicBezTo>
                    <a:pt x="505991" y="918860"/>
                    <a:pt x="481700" y="939795"/>
                    <a:pt x="463550" y="952500"/>
                  </a:cubicBezTo>
                  <a:cubicBezTo>
                    <a:pt x="453439" y="959578"/>
                    <a:pt x="442069" y="964704"/>
                    <a:pt x="431800" y="971550"/>
                  </a:cubicBezTo>
                  <a:cubicBezTo>
                    <a:pt x="422994" y="977421"/>
                    <a:pt x="415589" y="985349"/>
                    <a:pt x="406400" y="990600"/>
                  </a:cubicBezTo>
                  <a:cubicBezTo>
                    <a:pt x="399315" y="994649"/>
                    <a:pt x="367449" y="1001925"/>
                    <a:pt x="361950" y="1003300"/>
                  </a:cubicBezTo>
                  <a:cubicBezTo>
                    <a:pt x="355600" y="1007533"/>
                    <a:pt x="350046" y="1013320"/>
                    <a:pt x="342900" y="1016000"/>
                  </a:cubicBezTo>
                  <a:cubicBezTo>
                    <a:pt x="332794" y="1019790"/>
                    <a:pt x="321621" y="1019732"/>
                    <a:pt x="311150" y="1022350"/>
                  </a:cubicBezTo>
                  <a:cubicBezTo>
                    <a:pt x="304656" y="1023973"/>
                    <a:pt x="298787" y="1028396"/>
                    <a:pt x="292100" y="1028700"/>
                  </a:cubicBezTo>
                  <a:lnTo>
                    <a:pt x="133350" y="1035050"/>
                  </a:ln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C463157B-F928-4538-8F46-431E0A31A5A6}"/>
                </a:ext>
              </a:extLst>
            </p:cNvPr>
            <p:cNvSpPr/>
            <p:nvPr/>
          </p:nvSpPr>
          <p:spPr>
            <a:xfrm>
              <a:off x="6356350" y="1428750"/>
              <a:ext cx="1149350" cy="787400"/>
            </a:xfrm>
            <a:custGeom>
              <a:avLst/>
              <a:gdLst>
                <a:gd name="connsiteX0" fmla="*/ 177800 w 1149350"/>
                <a:gd name="connsiteY0" fmla="*/ 19050 h 787400"/>
                <a:gd name="connsiteX1" fmla="*/ 146050 w 1149350"/>
                <a:gd name="connsiteY1" fmla="*/ 12700 h 787400"/>
                <a:gd name="connsiteX2" fmla="*/ 50800 w 1149350"/>
                <a:gd name="connsiteY2" fmla="*/ 25400 h 787400"/>
                <a:gd name="connsiteX3" fmla="*/ 31750 w 1149350"/>
                <a:gd name="connsiteY3" fmla="*/ 44450 h 787400"/>
                <a:gd name="connsiteX4" fmla="*/ 19050 w 1149350"/>
                <a:gd name="connsiteY4" fmla="*/ 69850 h 787400"/>
                <a:gd name="connsiteX5" fmla="*/ 0 w 1149350"/>
                <a:gd name="connsiteY5" fmla="*/ 133350 h 787400"/>
                <a:gd name="connsiteX6" fmla="*/ 44450 w 1149350"/>
                <a:gd name="connsiteY6" fmla="*/ 285750 h 787400"/>
                <a:gd name="connsiteX7" fmla="*/ 63500 w 1149350"/>
                <a:gd name="connsiteY7" fmla="*/ 323850 h 787400"/>
                <a:gd name="connsiteX8" fmla="*/ 82550 w 1149350"/>
                <a:gd name="connsiteY8" fmla="*/ 342900 h 787400"/>
                <a:gd name="connsiteX9" fmla="*/ 114300 w 1149350"/>
                <a:gd name="connsiteY9" fmla="*/ 387350 h 787400"/>
                <a:gd name="connsiteX10" fmla="*/ 215900 w 1149350"/>
                <a:gd name="connsiteY10" fmla="*/ 476250 h 787400"/>
                <a:gd name="connsiteX11" fmla="*/ 266700 w 1149350"/>
                <a:gd name="connsiteY11" fmla="*/ 501650 h 787400"/>
                <a:gd name="connsiteX12" fmla="*/ 336550 w 1149350"/>
                <a:gd name="connsiteY12" fmla="*/ 520700 h 787400"/>
                <a:gd name="connsiteX13" fmla="*/ 393700 w 1149350"/>
                <a:gd name="connsiteY13" fmla="*/ 546100 h 787400"/>
                <a:gd name="connsiteX14" fmla="*/ 431800 w 1149350"/>
                <a:gd name="connsiteY14" fmla="*/ 565150 h 787400"/>
                <a:gd name="connsiteX15" fmla="*/ 463550 w 1149350"/>
                <a:gd name="connsiteY15" fmla="*/ 571500 h 787400"/>
                <a:gd name="connsiteX16" fmla="*/ 482600 w 1149350"/>
                <a:gd name="connsiteY16" fmla="*/ 577850 h 787400"/>
                <a:gd name="connsiteX17" fmla="*/ 527050 w 1149350"/>
                <a:gd name="connsiteY17" fmla="*/ 596900 h 787400"/>
                <a:gd name="connsiteX18" fmla="*/ 565150 w 1149350"/>
                <a:gd name="connsiteY18" fmla="*/ 615950 h 787400"/>
                <a:gd name="connsiteX19" fmla="*/ 622300 w 1149350"/>
                <a:gd name="connsiteY19" fmla="*/ 628650 h 787400"/>
                <a:gd name="connsiteX20" fmla="*/ 647700 w 1149350"/>
                <a:gd name="connsiteY20" fmla="*/ 647700 h 787400"/>
                <a:gd name="connsiteX21" fmla="*/ 673100 w 1149350"/>
                <a:gd name="connsiteY21" fmla="*/ 654050 h 787400"/>
                <a:gd name="connsiteX22" fmla="*/ 698500 w 1149350"/>
                <a:gd name="connsiteY22" fmla="*/ 666750 h 787400"/>
                <a:gd name="connsiteX23" fmla="*/ 762000 w 1149350"/>
                <a:gd name="connsiteY23" fmla="*/ 692150 h 787400"/>
                <a:gd name="connsiteX24" fmla="*/ 819150 w 1149350"/>
                <a:gd name="connsiteY24" fmla="*/ 717550 h 787400"/>
                <a:gd name="connsiteX25" fmla="*/ 863600 w 1149350"/>
                <a:gd name="connsiteY25" fmla="*/ 730250 h 787400"/>
                <a:gd name="connsiteX26" fmla="*/ 933450 w 1149350"/>
                <a:gd name="connsiteY26" fmla="*/ 755650 h 787400"/>
                <a:gd name="connsiteX27" fmla="*/ 990600 w 1149350"/>
                <a:gd name="connsiteY27" fmla="*/ 768350 h 787400"/>
                <a:gd name="connsiteX28" fmla="*/ 1079500 w 1149350"/>
                <a:gd name="connsiteY28" fmla="*/ 787400 h 787400"/>
                <a:gd name="connsiteX29" fmla="*/ 1123950 w 1149350"/>
                <a:gd name="connsiteY29" fmla="*/ 781050 h 787400"/>
                <a:gd name="connsiteX30" fmla="*/ 1149350 w 1149350"/>
                <a:gd name="connsiteY30" fmla="*/ 730250 h 787400"/>
                <a:gd name="connsiteX31" fmla="*/ 1136650 w 1149350"/>
                <a:gd name="connsiteY31" fmla="*/ 660400 h 787400"/>
                <a:gd name="connsiteX32" fmla="*/ 1092200 w 1149350"/>
                <a:gd name="connsiteY32" fmla="*/ 615950 h 787400"/>
                <a:gd name="connsiteX33" fmla="*/ 1060450 w 1149350"/>
                <a:gd name="connsiteY33" fmla="*/ 577850 h 787400"/>
                <a:gd name="connsiteX34" fmla="*/ 1009650 w 1149350"/>
                <a:gd name="connsiteY34" fmla="*/ 533400 h 787400"/>
                <a:gd name="connsiteX35" fmla="*/ 990600 w 1149350"/>
                <a:gd name="connsiteY35" fmla="*/ 508000 h 787400"/>
                <a:gd name="connsiteX36" fmla="*/ 958850 w 1149350"/>
                <a:gd name="connsiteY36" fmla="*/ 444500 h 787400"/>
                <a:gd name="connsiteX37" fmla="*/ 939800 w 1149350"/>
                <a:gd name="connsiteY37" fmla="*/ 298450 h 787400"/>
                <a:gd name="connsiteX38" fmla="*/ 914400 w 1149350"/>
                <a:gd name="connsiteY38" fmla="*/ 127000 h 787400"/>
                <a:gd name="connsiteX39" fmla="*/ 895350 w 1149350"/>
                <a:gd name="connsiteY39" fmla="*/ 107950 h 787400"/>
                <a:gd name="connsiteX40" fmla="*/ 863600 w 1149350"/>
                <a:gd name="connsiteY40" fmla="*/ 50800 h 787400"/>
                <a:gd name="connsiteX41" fmla="*/ 850900 w 1149350"/>
                <a:gd name="connsiteY41" fmla="*/ 31750 h 787400"/>
                <a:gd name="connsiteX42" fmla="*/ 787400 w 1149350"/>
                <a:gd name="connsiteY42" fmla="*/ 12700 h 787400"/>
                <a:gd name="connsiteX43" fmla="*/ 698500 w 1149350"/>
                <a:gd name="connsiteY43" fmla="*/ 0 h 787400"/>
                <a:gd name="connsiteX44" fmla="*/ 336550 w 1149350"/>
                <a:gd name="connsiteY44" fmla="*/ 6350 h 787400"/>
                <a:gd name="connsiteX45" fmla="*/ 254000 w 1149350"/>
                <a:gd name="connsiteY45" fmla="*/ 19050 h 787400"/>
                <a:gd name="connsiteX46" fmla="*/ 177800 w 1149350"/>
                <a:gd name="connsiteY46" fmla="*/ 19050 h 787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149350" h="787400">
                  <a:moveTo>
                    <a:pt x="177800" y="19050"/>
                  </a:moveTo>
                  <a:cubicBezTo>
                    <a:pt x="159809" y="17992"/>
                    <a:pt x="156829" y="12161"/>
                    <a:pt x="146050" y="12700"/>
                  </a:cubicBezTo>
                  <a:cubicBezTo>
                    <a:pt x="114059" y="14300"/>
                    <a:pt x="81662" y="16827"/>
                    <a:pt x="50800" y="25400"/>
                  </a:cubicBezTo>
                  <a:cubicBezTo>
                    <a:pt x="42147" y="27804"/>
                    <a:pt x="36970" y="37142"/>
                    <a:pt x="31750" y="44450"/>
                  </a:cubicBezTo>
                  <a:cubicBezTo>
                    <a:pt x="26248" y="52153"/>
                    <a:pt x="22895" y="61200"/>
                    <a:pt x="19050" y="69850"/>
                  </a:cubicBezTo>
                  <a:cubicBezTo>
                    <a:pt x="3861" y="104026"/>
                    <a:pt x="7147" y="97614"/>
                    <a:pt x="0" y="133350"/>
                  </a:cubicBezTo>
                  <a:cubicBezTo>
                    <a:pt x="14690" y="201903"/>
                    <a:pt x="14667" y="226185"/>
                    <a:pt x="44450" y="285750"/>
                  </a:cubicBezTo>
                  <a:cubicBezTo>
                    <a:pt x="50800" y="298450"/>
                    <a:pt x="55624" y="312036"/>
                    <a:pt x="63500" y="323850"/>
                  </a:cubicBezTo>
                  <a:cubicBezTo>
                    <a:pt x="68481" y="331322"/>
                    <a:pt x="76801" y="336001"/>
                    <a:pt x="82550" y="342900"/>
                  </a:cubicBezTo>
                  <a:cubicBezTo>
                    <a:pt x="114325" y="381030"/>
                    <a:pt x="72360" y="341597"/>
                    <a:pt x="114300" y="387350"/>
                  </a:cubicBezTo>
                  <a:cubicBezTo>
                    <a:pt x="146000" y="421931"/>
                    <a:pt x="176054" y="451346"/>
                    <a:pt x="215900" y="476250"/>
                  </a:cubicBezTo>
                  <a:cubicBezTo>
                    <a:pt x="231954" y="486284"/>
                    <a:pt x="249299" y="494192"/>
                    <a:pt x="266700" y="501650"/>
                  </a:cubicBezTo>
                  <a:cubicBezTo>
                    <a:pt x="294898" y="513735"/>
                    <a:pt x="307911" y="514972"/>
                    <a:pt x="336550" y="520700"/>
                  </a:cubicBezTo>
                  <a:cubicBezTo>
                    <a:pt x="415424" y="568025"/>
                    <a:pt x="328296" y="519938"/>
                    <a:pt x="393700" y="546100"/>
                  </a:cubicBezTo>
                  <a:cubicBezTo>
                    <a:pt x="406883" y="551373"/>
                    <a:pt x="418456" y="560298"/>
                    <a:pt x="431800" y="565150"/>
                  </a:cubicBezTo>
                  <a:cubicBezTo>
                    <a:pt x="441943" y="568838"/>
                    <a:pt x="453079" y="568882"/>
                    <a:pt x="463550" y="571500"/>
                  </a:cubicBezTo>
                  <a:cubicBezTo>
                    <a:pt x="470044" y="573123"/>
                    <a:pt x="476385" y="575364"/>
                    <a:pt x="482600" y="577850"/>
                  </a:cubicBezTo>
                  <a:cubicBezTo>
                    <a:pt x="497567" y="583837"/>
                    <a:pt x="512414" y="590145"/>
                    <a:pt x="527050" y="596900"/>
                  </a:cubicBezTo>
                  <a:cubicBezTo>
                    <a:pt x="539942" y="602850"/>
                    <a:pt x="551967" y="610677"/>
                    <a:pt x="565150" y="615950"/>
                  </a:cubicBezTo>
                  <a:cubicBezTo>
                    <a:pt x="574118" y="619537"/>
                    <a:pt x="615263" y="627243"/>
                    <a:pt x="622300" y="628650"/>
                  </a:cubicBezTo>
                  <a:cubicBezTo>
                    <a:pt x="630767" y="635000"/>
                    <a:pt x="638234" y="642967"/>
                    <a:pt x="647700" y="647700"/>
                  </a:cubicBezTo>
                  <a:cubicBezTo>
                    <a:pt x="655506" y="651603"/>
                    <a:pt x="664928" y="650986"/>
                    <a:pt x="673100" y="654050"/>
                  </a:cubicBezTo>
                  <a:cubicBezTo>
                    <a:pt x="681963" y="657374"/>
                    <a:pt x="689799" y="663021"/>
                    <a:pt x="698500" y="666750"/>
                  </a:cubicBezTo>
                  <a:cubicBezTo>
                    <a:pt x="719454" y="675730"/>
                    <a:pt x="741610" y="681955"/>
                    <a:pt x="762000" y="692150"/>
                  </a:cubicBezTo>
                  <a:cubicBezTo>
                    <a:pt x="784129" y="703214"/>
                    <a:pt x="794827" y="709442"/>
                    <a:pt x="819150" y="717550"/>
                  </a:cubicBezTo>
                  <a:cubicBezTo>
                    <a:pt x="843317" y="725606"/>
                    <a:pt x="842196" y="721077"/>
                    <a:pt x="863600" y="730250"/>
                  </a:cubicBezTo>
                  <a:cubicBezTo>
                    <a:pt x="911877" y="750940"/>
                    <a:pt x="865095" y="738561"/>
                    <a:pt x="933450" y="755650"/>
                  </a:cubicBezTo>
                  <a:cubicBezTo>
                    <a:pt x="953581" y="760683"/>
                    <a:pt x="971044" y="761831"/>
                    <a:pt x="990600" y="768350"/>
                  </a:cubicBezTo>
                  <a:cubicBezTo>
                    <a:pt x="1055010" y="789820"/>
                    <a:pt x="986027" y="777014"/>
                    <a:pt x="1079500" y="787400"/>
                  </a:cubicBezTo>
                  <a:cubicBezTo>
                    <a:pt x="1094317" y="785283"/>
                    <a:pt x="1110273" y="787129"/>
                    <a:pt x="1123950" y="781050"/>
                  </a:cubicBezTo>
                  <a:cubicBezTo>
                    <a:pt x="1133204" y="776937"/>
                    <a:pt x="1148406" y="732611"/>
                    <a:pt x="1149350" y="730250"/>
                  </a:cubicBezTo>
                  <a:cubicBezTo>
                    <a:pt x="1145117" y="706967"/>
                    <a:pt x="1144134" y="682851"/>
                    <a:pt x="1136650" y="660400"/>
                  </a:cubicBezTo>
                  <a:cubicBezTo>
                    <a:pt x="1128183" y="635000"/>
                    <a:pt x="1109133" y="632883"/>
                    <a:pt x="1092200" y="615950"/>
                  </a:cubicBezTo>
                  <a:cubicBezTo>
                    <a:pt x="1080510" y="604260"/>
                    <a:pt x="1072140" y="589540"/>
                    <a:pt x="1060450" y="577850"/>
                  </a:cubicBezTo>
                  <a:cubicBezTo>
                    <a:pt x="993323" y="510723"/>
                    <a:pt x="1078905" y="612548"/>
                    <a:pt x="1009650" y="533400"/>
                  </a:cubicBezTo>
                  <a:cubicBezTo>
                    <a:pt x="1002681" y="525435"/>
                    <a:pt x="995851" y="517189"/>
                    <a:pt x="990600" y="508000"/>
                  </a:cubicBezTo>
                  <a:cubicBezTo>
                    <a:pt x="978859" y="487453"/>
                    <a:pt x="958850" y="444500"/>
                    <a:pt x="958850" y="444500"/>
                  </a:cubicBezTo>
                  <a:cubicBezTo>
                    <a:pt x="953879" y="409704"/>
                    <a:pt x="942771" y="338558"/>
                    <a:pt x="939800" y="298450"/>
                  </a:cubicBezTo>
                  <a:cubicBezTo>
                    <a:pt x="939110" y="289137"/>
                    <a:pt x="941952" y="154552"/>
                    <a:pt x="914400" y="127000"/>
                  </a:cubicBezTo>
                  <a:lnTo>
                    <a:pt x="895350" y="107950"/>
                  </a:lnTo>
                  <a:cubicBezTo>
                    <a:pt x="877030" y="62149"/>
                    <a:pt x="891058" y="89241"/>
                    <a:pt x="863600" y="50800"/>
                  </a:cubicBezTo>
                  <a:cubicBezTo>
                    <a:pt x="859164" y="44590"/>
                    <a:pt x="856763" y="36636"/>
                    <a:pt x="850900" y="31750"/>
                  </a:cubicBezTo>
                  <a:cubicBezTo>
                    <a:pt x="832842" y="16702"/>
                    <a:pt x="809187" y="15968"/>
                    <a:pt x="787400" y="12700"/>
                  </a:cubicBezTo>
                  <a:lnTo>
                    <a:pt x="698500" y="0"/>
                  </a:lnTo>
                  <a:lnTo>
                    <a:pt x="336550" y="6350"/>
                  </a:lnTo>
                  <a:cubicBezTo>
                    <a:pt x="286080" y="7927"/>
                    <a:pt x="301078" y="15911"/>
                    <a:pt x="254000" y="19050"/>
                  </a:cubicBezTo>
                  <a:cubicBezTo>
                    <a:pt x="234992" y="20317"/>
                    <a:pt x="195791" y="20108"/>
                    <a:pt x="177800" y="19050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C3C4151B-E57C-4188-B5C4-03D51CC0BF12}"/>
                </a:ext>
              </a:extLst>
            </p:cNvPr>
            <p:cNvSpPr/>
            <p:nvPr/>
          </p:nvSpPr>
          <p:spPr>
            <a:xfrm>
              <a:off x="6026150" y="1545940"/>
              <a:ext cx="146050" cy="143160"/>
            </a:xfrm>
            <a:custGeom>
              <a:avLst/>
              <a:gdLst>
                <a:gd name="connsiteX0" fmla="*/ 101600 w 146050"/>
                <a:gd name="connsiteY0" fmla="*/ 3460 h 143160"/>
                <a:gd name="connsiteX1" fmla="*/ 6350 w 146050"/>
                <a:gd name="connsiteY1" fmla="*/ 35210 h 143160"/>
                <a:gd name="connsiteX2" fmla="*/ 0 w 146050"/>
                <a:gd name="connsiteY2" fmla="*/ 79660 h 143160"/>
                <a:gd name="connsiteX3" fmla="*/ 6350 w 146050"/>
                <a:gd name="connsiteY3" fmla="*/ 111410 h 143160"/>
                <a:gd name="connsiteX4" fmla="*/ 31750 w 146050"/>
                <a:gd name="connsiteY4" fmla="*/ 124110 h 143160"/>
                <a:gd name="connsiteX5" fmla="*/ 88900 w 146050"/>
                <a:gd name="connsiteY5" fmla="*/ 143160 h 143160"/>
                <a:gd name="connsiteX6" fmla="*/ 133350 w 146050"/>
                <a:gd name="connsiteY6" fmla="*/ 130460 h 143160"/>
                <a:gd name="connsiteX7" fmla="*/ 139700 w 146050"/>
                <a:gd name="connsiteY7" fmla="*/ 111410 h 143160"/>
                <a:gd name="connsiteX8" fmla="*/ 146050 w 146050"/>
                <a:gd name="connsiteY8" fmla="*/ 73310 h 143160"/>
                <a:gd name="connsiteX9" fmla="*/ 101600 w 146050"/>
                <a:gd name="connsiteY9" fmla="*/ 3460 h 143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6050" h="143160">
                  <a:moveTo>
                    <a:pt x="101600" y="3460"/>
                  </a:moveTo>
                  <a:cubicBezTo>
                    <a:pt x="78317" y="-2890"/>
                    <a:pt x="24424" y="-4553"/>
                    <a:pt x="6350" y="35210"/>
                  </a:cubicBezTo>
                  <a:cubicBezTo>
                    <a:pt x="157" y="48836"/>
                    <a:pt x="2117" y="64843"/>
                    <a:pt x="0" y="79660"/>
                  </a:cubicBezTo>
                  <a:cubicBezTo>
                    <a:pt x="2117" y="90243"/>
                    <a:pt x="77" y="102627"/>
                    <a:pt x="6350" y="111410"/>
                  </a:cubicBezTo>
                  <a:cubicBezTo>
                    <a:pt x="11852" y="119113"/>
                    <a:pt x="23531" y="119414"/>
                    <a:pt x="31750" y="124110"/>
                  </a:cubicBezTo>
                  <a:cubicBezTo>
                    <a:pt x="68516" y="145119"/>
                    <a:pt x="31458" y="133586"/>
                    <a:pt x="88900" y="143160"/>
                  </a:cubicBezTo>
                  <a:cubicBezTo>
                    <a:pt x="103717" y="138927"/>
                    <a:pt x="120283" y="138627"/>
                    <a:pt x="133350" y="130460"/>
                  </a:cubicBezTo>
                  <a:cubicBezTo>
                    <a:pt x="139026" y="126912"/>
                    <a:pt x="138248" y="117944"/>
                    <a:pt x="139700" y="111410"/>
                  </a:cubicBezTo>
                  <a:cubicBezTo>
                    <a:pt x="142493" y="98841"/>
                    <a:pt x="143933" y="86010"/>
                    <a:pt x="146050" y="73310"/>
                  </a:cubicBezTo>
                  <a:cubicBezTo>
                    <a:pt x="139329" y="19540"/>
                    <a:pt x="124883" y="9810"/>
                    <a:pt x="101600" y="3460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A6846A2F-A50F-483D-98E8-1AAC3C21E907}"/>
                </a:ext>
              </a:extLst>
            </p:cNvPr>
            <p:cNvSpPr/>
            <p:nvPr/>
          </p:nvSpPr>
          <p:spPr>
            <a:xfrm>
              <a:off x="5797489" y="1820089"/>
              <a:ext cx="140175" cy="123011"/>
            </a:xfrm>
            <a:custGeom>
              <a:avLst/>
              <a:gdLst>
                <a:gd name="connsiteX0" fmla="*/ 101661 w 140175"/>
                <a:gd name="connsiteY0" fmla="*/ 2361 h 123011"/>
                <a:gd name="connsiteX1" fmla="*/ 31811 w 140175"/>
                <a:gd name="connsiteY1" fmla="*/ 8711 h 123011"/>
                <a:gd name="connsiteX2" fmla="*/ 25461 w 140175"/>
                <a:gd name="connsiteY2" fmla="*/ 27761 h 123011"/>
                <a:gd name="connsiteX3" fmla="*/ 6411 w 140175"/>
                <a:gd name="connsiteY3" fmla="*/ 40461 h 123011"/>
                <a:gd name="connsiteX4" fmla="*/ 61 w 140175"/>
                <a:gd name="connsiteY4" fmla="*/ 59511 h 123011"/>
                <a:gd name="connsiteX5" fmla="*/ 12761 w 140175"/>
                <a:gd name="connsiteY5" fmla="*/ 103961 h 123011"/>
                <a:gd name="connsiteX6" fmla="*/ 76261 w 140175"/>
                <a:gd name="connsiteY6" fmla="*/ 123011 h 123011"/>
                <a:gd name="connsiteX7" fmla="*/ 120711 w 140175"/>
                <a:gd name="connsiteY7" fmla="*/ 116661 h 123011"/>
                <a:gd name="connsiteX8" fmla="*/ 133411 w 140175"/>
                <a:gd name="connsiteY8" fmla="*/ 40461 h 123011"/>
                <a:gd name="connsiteX9" fmla="*/ 101661 w 140175"/>
                <a:gd name="connsiteY9" fmla="*/ 2361 h 123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175" h="123011">
                  <a:moveTo>
                    <a:pt x="101661" y="2361"/>
                  </a:moveTo>
                  <a:cubicBezTo>
                    <a:pt x="84728" y="-2931"/>
                    <a:pt x="53991" y="1318"/>
                    <a:pt x="31811" y="8711"/>
                  </a:cubicBezTo>
                  <a:cubicBezTo>
                    <a:pt x="25461" y="10828"/>
                    <a:pt x="29642" y="22534"/>
                    <a:pt x="25461" y="27761"/>
                  </a:cubicBezTo>
                  <a:cubicBezTo>
                    <a:pt x="20693" y="33720"/>
                    <a:pt x="12761" y="36228"/>
                    <a:pt x="6411" y="40461"/>
                  </a:cubicBezTo>
                  <a:cubicBezTo>
                    <a:pt x="4294" y="46811"/>
                    <a:pt x="-605" y="52851"/>
                    <a:pt x="61" y="59511"/>
                  </a:cubicBezTo>
                  <a:cubicBezTo>
                    <a:pt x="1594" y="74844"/>
                    <a:pt x="4213" y="91139"/>
                    <a:pt x="12761" y="103961"/>
                  </a:cubicBezTo>
                  <a:cubicBezTo>
                    <a:pt x="21990" y="117804"/>
                    <a:pt x="66482" y="121381"/>
                    <a:pt x="76261" y="123011"/>
                  </a:cubicBezTo>
                  <a:cubicBezTo>
                    <a:pt x="91078" y="120894"/>
                    <a:pt x="107877" y="124362"/>
                    <a:pt x="120711" y="116661"/>
                  </a:cubicBezTo>
                  <a:cubicBezTo>
                    <a:pt x="147970" y="100306"/>
                    <a:pt x="140890" y="62897"/>
                    <a:pt x="133411" y="40461"/>
                  </a:cubicBezTo>
                  <a:cubicBezTo>
                    <a:pt x="131518" y="34781"/>
                    <a:pt x="118594" y="7653"/>
                    <a:pt x="101661" y="2361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386C8D03-C206-49DE-8D55-24387C70171C}"/>
                </a:ext>
              </a:extLst>
            </p:cNvPr>
            <p:cNvSpPr/>
            <p:nvPr/>
          </p:nvSpPr>
          <p:spPr>
            <a:xfrm>
              <a:off x="5644893" y="2225830"/>
              <a:ext cx="203457" cy="142720"/>
            </a:xfrm>
            <a:custGeom>
              <a:avLst/>
              <a:gdLst>
                <a:gd name="connsiteX0" fmla="*/ 101857 w 203457"/>
                <a:gd name="connsiteY0" fmla="*/ 15720 h 142720"/>
                <a:gd name="connsiteX1" fmla="*/ 70107 w 203457"/>
                <a:gd name="connsiteY1" fmla="*/ 9370 h 142720"/>
                <a:gd name="connsiteX2" fmla="*/ 6607 w 203457"/>
                <a:gd name="connsiteY2" fmla="*/ 34770 h 142720"/>
                <a:gd name="connsiteX3" fmla="*/ 6607 w 203457"/>
                <a:gd name="connsiteY3" fmla="*/ 91920 h 142720"/>
                <a:gd name="connsiteX4" fmla="*/ 19307 w 203457"/>
                <a:gd name="connsiteY4" fmla="*/ 117320 h 142720"/>
                <a:gd name="connsiteX5" fmla="*/ 114557 w 203457"/>
                <a:gd name="connsiteY5" fmla="*/ 142720 h 142720"/>
                <a:gd name="connsiteX6" fmla="*/ 190757 w 203457"/>
                <a:gd name="connsiteY6" fmla="*/ 123670 h 142720"/>
                <a:gd name="connsiteX7" fmla="*/ 203457 w 203457"/>
                <a:gd name="connsiteY7" fmla="*/ 85570 h 142720"/>
                <a:gd name="connsiteX8" fmla="*/ 190757 w 203457"/>
                <a:gd name="connsiteY8" fmla="*/ 15720 h 142720"/>
                <a:gd name="connsiteX9" fmla="*/ 171707 w 203457"/>
                <a:gd name="connsiteY9" fmla="*/ 3020 h 142720"/>
                <a:gd name="connsiteX10" fmla="*/ 101857 w 203457"/>
                <a:gd name="connsiteY10" fmla="*/ 15720 h 14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457" h="142720">
                  <a:moveTo>
                    <a:pt x="101857" y="15720"/>
                  </a:moveTo>
                  <a:cubicBezTo>
                    <a:pt x="84924" y="16778"/>
                    <a:pt x="80856" y="8393"/>
                    <a:pt x="70107" y="9370"/>
                  </a:cubicBezTo>
                  <a:cubicBezTo>
                    <a:pt x="50926" y="11114"/>
                    <a:pt x="24253" y="25947"/>
                    <a:pt x="6607" y="34770"/>
                  </a:cubicBezTo>
                  <a:cubicBezTo>
                    <a:pt x="-498" y="63191"/>
                    <a:pt x="-3758" y="60825"/>
                    <a:pt x="6607" y="91920"/>
                  </a:cubicBezTo>
                  <a:cubicBezTo>
                    <a:pt x="9600" y="100900"/>
                    <a:pt x="11321" y="112238"/>
                    <a:pt x="19307" y="117320"/>
                  </a:cubicBezTo>
                  <a:cubicBezTo>
                    <a:pt x="43920" y="132983"/>
                    <a:pt x="85343" y="137851"/>
                    <a:pt x="114557" y="142720"/>
                  </a:cubicBezTo>
                  <a:cubicBezTo>
                    <a:pt x="124192" y="141649"/>
                    <a:pt x="177698" y="144564"/>
                    <a:pt x="190757" y="123670"/>
                  </a:cubicBezTo>
                  <a:cubicBezTo>
                    <a:pt x="197852" y="112318"/>
                    <a:pt x="203457" y="85570"/>
                    <a:pt x="203457" y="85570"/>
                  </a:cubicBezTo>
                  <a:cubicBezTo>
                    <a:pt x="199224" y="62287"/>
                    <a:pt x="199252" y="37808"/>
                    <a:pt x="190757" y="15720"/>
                  </a:cubicBezTo>
                  <a:cubicBezTo>
                    <a:pt x="188017" y="8597"/>
                    <a:pt x="178533" y="6433"/>
                    <a:pt x="171707" y="3020"/>
                  </a:cubicBezTo>
                  <a:cubicBezTo>
                    <a:pt x="149636" y="-8015"/>
                    <a:pt x="118790" y="14662"/>
                    <a:pt x="101857" y="15720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DEC3B7C1-6DDA-4EC2-97F4-C8AE98D8150C}"/>
                </a:ext>
              </a:extLst>
            </p:cNvPr>
            <p:cNvSpPr/>
            <p:nvPr/>
          </p:nvSpPr>
          <p:spPr>
            <a:xfrm>
              <a:off x="6864291" y="3676650"/>
              <a:ext cx="2191485" cy="2400300"/>
            </a:xfrm>
            <a:custGeom>
              <a:avLst/>
              <a:gdLst>
                <a:gd name="connsiteX0" fmla="*/ 1663759 w 2191485"/>
                <a:gd name="connsiteY0" fmla="*/ 50800 h 2400300"/>
                <a:gd name="connsiteX1" fmla="*/ 1632009 w 2191485"/>
                <a:gd name="connsiteY1" fmla="*/ 63500 h 2400300"/>
                <a:gd name="connsiteX2" fmla="*/ 1625659 w 2191485"/>
                <a:gd name="connsiteY2" fmla="*/ 82550 h 2400300"/>
                <a:gd name="connsiteX3" fmla="*/ 1568509 w 2191485"/>
                <a:gd name="connsiteY3" fmla="*/ 146050 h 2400300"/>
                <a:gd name="connsiteX4" fmla="*/ 1543109 w 2191485"/>
                <a:gd name="connsiteY4" fmla="*/ 184150 h 2400300"/>
                <a:gd name="connsiteX5" fmla="*/ 1498659 w 2191485"/>
                <a:gd name="connsiteY5" fmla="*/ 215900 h 2400300"/>
                <a:gd name="connsiteX6" fmla="*/ 1466909 w 2191485"/>
                <a:gd name="connsiteY6" fmla="*/ 241300 h 2400300"/>
                <a:gd name="connsiteX7" fmla="*/ 1435159 w 2191485"/>
                <a:gd name="connsiteY7" fmla="*/ 260350 h 2400300"/>
                <a:gd name="connsiteX8" fmla="*/ 1409759 w 2191485"/>
                <a:gd name="connsiteY8" fmla="*/ 285750 h 2400300"/>
                <a:gd name="connsiteX9" fmla="*/ 1314509 w 2191485"/>
                <a:gd name="connsiteY9" fmla="*/ 368300 h 2400300"/>
                <a:gd name="connsiteX10" fmla="*/ 1212909 w 2191485"/>
                <a:gd name="connsiteY10" fmla="*/ 463550 h 2400300"/>
                <a:gd name="connsiteX11" fmla="*/ 1041459 w 2191485"/>
                <a:gd name="connsiteY11" fmla="*/ 742950 h 2400300"/>
                <a:gd name="connsiteX12" fmla="*/ 1003359 w 2191485"/>
                <a:gd name="connsiteY12" fmla="*/ 806450 h 2400300"/>
                <a:gd name="connsiteX13" fmla="*/ 952559 w 2191485"/>
                <a:gd name="connsiteY13" fmla="*/ 869950 h 2400300"/>
                <a:gd name="connsiteX14" fmla="*/ 908109 w 2191485"/>
                <a:gd name="connsiteY14" fmla="*/ 908050 h 2400300"/>
                <a:gd name="connsiteX15" fmla="*/ 838259 w 2191485"/>
                <a:gd name="connsiteY15" fmla="*/ 965200 h 2400300"/>
                <a:gd name="connsiteX16" fmla="*/ 781109 w 2191485"/>
                <a:gd name="connsiteY16" fmla="*/ 1073150 h 2400300"/>
                <a:gd name="connsiteX17" fmla="*/ 736659 w 2191485"/>
                <a:gd name="connsiteY17" fmla="*/ 1149350 h 2400300"/>
                <a:gd name="connsiteX18" fmla="*/ 685859 w 2191485"/>
                <a:gd name="connsiteY18" fmla="*/ 1263650 h 2400300"/>
                <a:gd name="connsiteX19" fmla="*/ 654109 w 2191485"/>
                <a:gd name="connsiteY19" fmla="*/ 1301750 h 2400300"/>
                <a:gd name="connsiteX20" fmla="*/ 603309 w 2191485"/>
                <a:gd name="connsiteY20" fmla="*/ 1371600 h 2400300"/>
                <a:gd name="connsiteX21" fmla="*/ 482659 w 2191485"/>
                <a:gd name="connsiteY21" fmla="*/ 1524000 h 2400300"/>
                <a:gd name="connsiteX22" fmla="*/ 406459 w 2191485"/>
                <a:gd name="connsiteY22" fmla="*/ 1695450 h 2400300"/>
                <a:gd name="connsiteX23" fmla="*/ 368359 w 2191485"/>
                <a:gd name="connsiteY23" fmla="*/ 1765300 h 2400300"/>
                <a:gd name="connsiteX24" fmla="*/ 342959 w 2191485"/>
                <a:gd name="connsiteY24" fmla="*/ 1803400 h 2400300"/>
                <a:gd name="connsiteX25" fmla="*/ 177859 w 2191485"/>
                <a:gd name="connsiteY25" fmla="*/ 1905000 h 2400300"/>
                <a:gd name="connsiteX26" fmla="*/ 120709 w 2191485"/>
                <a:gd name="connsiteY26" fmla="*/ 1936750 h 2400300"/>
                <a:gd name="connsiteX27" fmla="*/ 57209 w 2191485"/>
                <a:gd name="connsiteY27" fmla="*/ 2032000 h 2400300"/>
                <a:gd name="connsiteX28" fmla="*/ 12759 w 2191485"/>
                <a:gd name="connsiteY28" fmla="*/ 2127250 h 2400300"/>
                <a:gd name="connsiteX29" fmla="*/ 59 w 2191485"/>
                <a:gd name="connsiteY29" fmla="*/ 2235200 h 2400300"/>
                <a:gd name="connsiteX30" fmla="*/ 12759 w 2191485"/>
                <a:gd name="connsiteY30" fmla="*/ 2286000 h 2400300"/>
                <a:gd name="connsiteX31" fmla="*/ 25459 w 2191485"/>
                <a:gd name="connsiteY31" fmla="*/ 2330450 h 2400300"/>
                <a:gd name="connsiteX32" fmla="*/ 63559 w 2191485"/>
                <a:gd name="connsiteY32" fmla="*/ 2362200 h 2400300"/>
                <a:gd name="connsiteX33" fmla="*/ 88959 w 2191485"/>
                <a:gd name="connsiteY33" fmla="*/ 2374900 h 2400300"/>
                <a:gd name="connsiteX34" fmla="*/ 165159 w 2191485"/>
                <a:gd name="connsiteY34" fmla="*/ 2400300 h 2400300"/>
                <a:gd name="connsiteX35" fmla="*/ 342959 w 2191485"/>
                <a:gd name="connsiteY35" fmla="*/ 2349500 h 2400300"/>
                <a:gd name="connsiteX36" fmla="*/ 647759 w 2191485"/>
                <a:gd name="connsiteY36" fmla="*/ 2254250 h 2400300"/>
                <a:gd name="connsiteX37" fmla="*/ 730309 w 2191485"/>
                <a:gd name="connsiteY37" fmla="*/ 2222500 h 2400300"/>
                <a:gd name="connsiteX38" fmla="*/ 958909 w 2191485"/>
                <a:gd name="connsiteY38" fmla="*/ 2108200 h 2400300"/>
                <a:gd name="connsiteX39" fmla="*/ 1022409 w 2191485"/>
                <a:gd name="connsiteY39" fmla="*/ 2076450 h 2400300"/>
                <a:gd name="connsiteX40" fmla="*/ 1219259 w 2191485"/>
                <a:gd name="connsiteY40" fmla="*/ 1968500 h 2400300"/>
                <a:gd name="connsiteX41" fmla="*/ 1270059 w 2191485"/>
                <a:gd name="connsiteY41" fmla="*/ 1930400 h 2400300"/>
                <a:gd name="connsiteX42" fmla="*/ 1378009 w 2191485"/>
                <a:gd name="connsiteY42" fmla="*/ 1816100 h 2400300"/>
                <a:gd name="connsiteX43" fmla="*/ 1422459 w 2191485"/>
                <a:gd name="connsiteY43" fmla="*/ 1778000 h 2400300"/>
                <a:gd name="connsiteX44" fmla="*/ 1530409 w 2191485"/>
                <a:gd name="connsiteY44" fmla="*/ 1657350 h 2400300"/>
                <a:gd name="connsiteX45" fmla="*/ 1663759 w 2191485"/>
                <a:gd name="connsiteY45" fmla="*/ 1555750 h 2400300"/>
                <a:gd name="connsiteX46" fmla="*/ 1701859 w 2191485"/>
                <a:gd name="connsiteY46" fmla="*/ 1498600 h 2400300"/>
                <a:gd name="connsiteX47" fmla="*/ 1803459 w 2191485"/>
                <a:gd name="connsiteY47" fmla="*/ 1314450 h 2400300"/>
                <a:gd name="connsiteX48" fmla="*/ 1822509 w 2191485"/>
                <a:gd name="connsiteY48" fmla="*/ 1250950 h 2400300"/>
                <a:gd name="connsiteX49" fmla="*/ 1930459 w 2191485"/>
                <a:gd name="connsiteY49" fmla="*/ 1066800 h 2400300"/>
                <a:gd name="connsiteX50" fmla="*/ 1993959 w 2191485"/>
                <a:gd name="connsiteY50" fmla="*/ 939800 h 2400300"/>
                <a:gd name="connsiteX51" fmla="*/ 2063809 w 2191485"/>
                <a:gd name="connsiteY51" fmla="*/ 793750 h 2400300"/>
                <a:gd name="connsiteX52" fmla="*/ 2082859 w 2191485"/>
                <a:gd name="connsiteY52" fmla="*/ 711200 h 2400300"/>
                <a:gd name="connsiteX53" fmla="*/ 2120959 w 2191485"/>
                <a:gd name="connsiteY53" fmla="*/ 514350 h 2400300"/>
                <a:gd name="connsiteX54" fmla="*/ 2133659 w 2191485"/>
                <a:gd name="connsiteY54" fmla="*/ 431800 h 2400300"/>
                <a:gd name="connsiteX55" fmla="*/ 2171759 w 2191485"/>
                <a:gd name="connsiteY55" fmla="*/ 298450 h 2400300"/>
                <a:gd name="connsiteX56" fmla="*/ 2178109 w 2191485"/>
                <a:gd name="connsiteY56" fmla="*/ 254000 h 2400300"/>
                <a:gd name="connsiteX57" fmla="*/ 2184459 w 2191485"/>
                <a:gd name="connsiteY57" fmla="*/ 222250 h 2400300"/>
                <a:gd name="connsiteX58" fmla="*/ 2190809 w 2191485"/>
                <a:gd name="connsiteY58" fmla="*/ 184150 h 2400300"/>
                <a:gd name="connsiteX59" fmla="*/ 2184459 w 2191485"/>
                <a:gd name="connsiteY59" fmla="*/ 76200 h 2400300"/>
                <a:gd name="connsiteX60" fmla="*/ 2140009 w 2191485"/>
                <a:gd name="connsiteY60" fmla="*/ 44450 h 2400300"/>
                <a:gd name="connsiteX61" fmla="*/ 2082859 w 2191485"/>
                <a:gd name="connsiteY61" fmla="*/ 25400 h 2400300"/>
                <a:gd name="connsiteX62" fmla="*/ 2025709 w 2191485"/>
                <a:gd name="connsiteY62" fmla="*/ 0 h 2400300"/>
                <a:gd name="connsiteX63" fmla="*/ 1752659 w 2191485"/>
                <a:gd name="connsiteY63" fmla="*/ 6350 h 2400300"/>
                <a:gd name="connsiteX64" fmla="*/ 1733609 w 2191485"/>
                <a:gd name="connsiteY64" fmla="*/ 12700 h 2400300"/>
                <a:gd name="connsiteX65" fmla="*/ 1720909 w 2191485"/>
                <a:gd name="connsiteY65" fmla="*/ 31750 h 2400300"/>
                <a:gd name="connsiteX66" fmla="*/ 1663759 w 2191485"/>
                <a:gd name="connsiteY66" fmla="*/ 50800 h 2400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2191485" h="2400300">
                  <a:moveTo>
                    <a:pt x="1663759" y="50800"/>
                  </a:moveTo>
                  <a:cubicBezTo>
                    <a:pt x="1648942" y="56092"/>
                    <a:pt x="1640766" y="56203"/>
                    <a:pt x="1632009" y="63500"/>
                  </a:cubicBezTo>
                  <a:cubicBezTo>
                    <a:pt x="1626867" y="67785"/>
                    <a:pt x="1629207" y="76874"/>
                    <a:pt x="1625659" y="82550"/>
                  </a:cubicBezTo>
                  <a:cubicBezTo>
                    <a:pt x="1601087" y="121866"/>
                    <a:pt x="1598603" y="109268"/>
                    <a:pt x="1568509" y="146050"/>
                  </a:cubicBezTo>
                  <a:cubicBezTo>
                    <a:pt x="1558844" y="157863"/>
                    <a:pt x="1553902" y="173357"/>
                    <a:pt x="1543109" y="184150"/>
                  </a:cubicBezTo>
                  <a:cubicBezTo>
                    <a:pt x="1530234" y="197025"/>
                    <a:pt x="1513226" y="204975"/>
                    <a:pt x="1498659" y="215900"/>
                  </a:cubicBezTo>
                  <a:cubicBezTo>
                    <a:pt x="1487816" y="224032"/>
                    <a:pt x="1478012" y="233528"/>
                    <a:pt x="1466909" y="241300"/>
                  </a:cubicBezTo>
                  <a:cubicBezTo>
                    <a:pt x="1456798" y="248378"/>
                    <a:pt x="1444901" y="252773"/>
                    <a:pt x="1435159" y="260350"/>
                  </a:cubicBezTo>
                  <a:cubicBezTo>
                    <a:pt x="1425708" y="267701"/>
                    <a:pt x="1418682" y="277766"/>
                    <a:pt x="1409759" y="285750"/>
                  </a:cubicBezTo>
                  <a:cubicBezTo>
                    <a:pt x="1378448" y="313765"/>
                    <a:pt x="1346213" y="340731"/>
                    <a:pt x="1314509" y="368300"/>
                  </a:cubicBezTo>
                  <a:cubicBezTo>
                    <a:pt x="1290976" y="388763"/>
                    <a:pt x="1231418" y="439152"/>
                    <a:pt x="1212909" y="463550"/>
                  </a:cubicBezTo>
                  <a:cubicBezTo>
                    <a:pt x="1137025" y="563579"/>
                    <a:pt x="1104200" y="633979"/>
                    <a:pt x="1041459" y="742950"/>
                  </a:cubicBezTo>
                  <a:cubicBezTo>
                    <a:pt x="1029142" y="764342"/>
                    <a:pt x="1018779" y="787175"/>
                    <a:pt x="1003359" y="806450"/>
                  </a:cubicBezTo>
                  <a:cubicBezTo>
                    <a:pt x="986426" y="827617"/>
                    <a:pt x="971098" y="850175"/>
                    <a:pt x="952559" y="869950"/>
                  </a:cubicBezTo>
                  <a:cubicBezTo>
                    <a:pt x="939212" y="884187"/>
                    <a:pt x="922549" y="894923"/>
                    <a:pt x="908109" y="908050"/>
                  </a:cubicBezTo>
                  <a:cubicBezTo>
                    <a:pt x="851972" y="959084"/>
                    <a:pt x="919615" y="907089"/>
                    <a:pt x="838259" y="965200"/>
                  </a:cubicBezTo>
                  <a:cubicBezTo>
                    <a:pt x="819209" y="1001183"/>
                    <a:pt x="800777" y="1037501"/>
                    <a:pt x="781109" y="1073150"/>
                  </a:cubicBezTo>
                  <a:cubicBezTo>
                    <a:pt x="766904" y="1098897"/>
                    <a:pt x="746708" y="1121715"/>
                    <a:pt x="736659" y="1149350"/>
                  </a:cubicBezTo>
                  <a:cubicBezTo>
                    <a:pt x="718234" y="1200019"/>
                    <a:pt x="714729" y="1221948"/>
                    <a:pt x="685859" y="1263650"/>
                  </a:cubicBezTo>
                  <a:cubicBezTo>
                    <a:pt x="676449" y="1277242"/>
                    <a:pt x="664151" y="1288618"/>
                    <a:pt x="654109" y="1301750"/>
                  </a:cubicBezTo>
                  <a:cubicBezTo>
                    <a:pt x="636621" y="1324619"/>
                    <a:pt x="621052" y="1348928"/>
                    <a:pt x="603309" y="1371600"/>
                  </a:cubicBezTo>
                  <a:cubicBezTo>
                    <a:pt x="568051" y="1416652"/>
                    <a:pt x="513008" y="1474683"/>
                    <a:pt x="482659" y="1524000"/>
                  </a:cubicBezTo>
                  <a:cubicBezTo>
                    <a:pt x="427005" y="1614437"/>
                    <a:pt x="448340" y="1604074"/>
                    <a:pt x="406459" y="1695450"/>
                  </a:cubicBezTo>
                  <a:cubicBezTo>
                    <a:pt x="395409" y="1719560"/>
                    <a:pt x="381806" y="1742440"/>
                    <a:pt x="368359" y="1765300"/>
                  </a:cubicBezTo>
                  <a:cubicBezTo>
                    <a:pt x="360620" y="1778456"/>
                    <a:pt x="353312" y="1792184"/>
                    <a:pt x="342959" y="1803400"/>
                  </a:cubicBezTo>
                  <a:cubicBezTo>
                    <a:pt x="285334" y="1865827"/>
                    <a:pt x="264514" y="1856858"/>
                    <a:pt x="177859" y="1905000"/>
                  </a:cubicBezTo>
                  <a:lnTo>
                    <a:pt x="120709" y="1936750"/>
                  </a:lnTo>
                  <a:cubicBezTo>
                    <a:pt x="99542" y="1968500"/>
                    <a:pt x="74274" y="1997870"/>
                    <a:pt x="57209" y="2032000"/>
                  </a:cubicBezTo>
                  <a:cubicBezTo>
                    <a:pt x="24600" y="2097218"/>
                    <a:pt x="39267" y="2065399"/>
                    <a:pt x="12759" y="2127250"/>
                  </a:cubicBezTo>
                  <a:cubicBezTo>
                    <a:pt x="9578" y="2149515"/>
                    <a:pt x="-882" y="2218267"/>
                    <a:pt x="59" y="2235200"/>
                  </a:cubicBezTo>
                  <a:cubicBezTo>
                    <a:pt x="1027" y="2252628"/>
                    <a:pt x="8262" y="2269135"/>
                    <a:pt x="12759" y="2286000"/>
                  </a:cubicBezTo>
                  <a:cubicBezTo>
                    <a:pt x="16729" y="2300889"/>
                    <a:pt x="16911" y="2317628"/>
                    <a:pt x="25459" y="2330450"/>
                  </a:cubicBezTo>
                  <a:cubicBezTo>
                    <a:pt x="34629" y="2344205"/>
                    <a:pt x="50016" y="2352720"/>
                    <a:pt x="63559" y="2362200"/>
                  </a:cubicBezTo>
                  <a:cubicBezTo>
                    <a:pt x="71314" y="2367628"/>
                    <a:pt x="80309" y="2371055"/>
                    <a:pt x="88959" y="2374900"/>
                  </a:cubicBezTo>
                  <a:cubicBezTo>
                    <a:pt x="122120" y="2389638"/>
                    <a:pt x="127183" y="2389450"/>
                    <a:pt x="165159" y="2400300"/>
                  </a:cubicBezTo>
                  <a:cubicBezTo>
                    <a:pt x="344708" y="2361825"/>
                    <a:pt x="163344" y="2404766"/>
                    <a:pt x="342959" y="2349500"/>
                  </a:cubicBezTo>
                  <a:cubicBezTo>
                    <a:pt x="525431" y="2293355"/>
                    <a:pt x="474113" y="2321037"/>
                    <a:pt x="647759" y="2254250"/>
                  </a:cubicBezTo>
                  <a:cubicBezTo>
                    <a:pt x="675276" y="2243667"/>
                    <a:pt x="703520" y="2234809"/>
                    <a:pt x="730309" y="2222500"/>
                  </a:cubicBezTo>
                  <a:lnTo>
                    <a:pt x="958909" y="2108200"/>
                  </a:lnTo>
                  <a:cubicBezTo>
                    <a:pt x="980076" y="2097617"/>
                    <a:pt x="1001043" y="2086624"/>
                    <a:pt x="1022409" y="2076450"/>
                  </a:cubicBezTo>
                  <a:cubicBezTo>
                    <a:pt x="1104010" y="2037592"/>
                    <a:pt x="1134400" y="2032145"/>
                    <a:pt x="1219259" y="1968500"/>
                  </a:cubicBezTo>
                  <a:cubicBezTo>
                    <a:pt x="1236192" y="1955800"/>
                    <a:pt x="1254129" y="1944338"/>
                    <a:pt x="1270059" y="1930400"/>
                  </a:cubicBezTo>
                  <a:cubicBezTo>
                    <a:pt x="1324754" y="1882542"/>
                    <a:pt x="1324152" y="1869957"/>
                    <a:pt x="1378009" y="1816100"/>
                  </a:cubicBezTo>
                  <a:cubicBezTo>
                    <a:pt x="1391808" y="1802301"/>
                    <a:pt x="1409038" y="1792167"/>
                    <a:pt x="1422459" y="1778000"/>
                  </a:cubicBezTo>
                  <a:cubicBezTo>
                    <a:pt x="1451173" y="1747690"/>
                    <a:pt x="1493098" y="1688076"/>
                    <a:pt x="1530409" y="1657350"/>
                  </a:cubicBezTo>
                  <a:cubicBezTo>
                    <a:pt x="1558835" y="1633940"/>
                    <a:pt x="1637421" y="1583735"/>
                    <a:pt x="1663759" y="1555750"/>
                  </a:cubicBezTo>
                  <a:cubicBezTo>
                    <a:pt x="1679451" y="1539078"/>
                    <a:pt x="1689977" y="1518171"/>
                    <a:pt x="1701859" y="1498600"/>
                  </a:cubicBezTo>
                  <a:cubicBezTo>
                    <a:pt x="1715411" y="1476279"/>
                    <a:pt x="1785635" y="1359011"/>
                    <a:pt x="1803459" y="1314450"/>
                  </a:cubicBezTo>
                  <a:cubicBezTo>
                    <a:pt x="1811666" y="1293932"/>
                    <a:pt x="1813164" y="1270975"/>
                    <a:pt x="1822509" y="1250950"/>
                  </a:cubicBezTo>
                  <a:cubicBezTo>
                    <a:pt x="1888416" y="1109721"/>
                    <a:pt x="1872657" y="1161386"/>
                    <a:pt x="1930459" y="1066800"/>
                  </a:cubicBezTo>
                  <a:cubicBezTo>
                    <a:pt x="1973858" y="995783"/>
                    <a:pt x="1954097" y="1019525"/>
                    <a:pt x="1993959" y="939800"/>
                  </a:cubicBezTo>
                  <a:cubicBezTo>
                    <a:pt x="2026775" y="874169"/>
                    <a:pt x="2041012" y="864991"/>
                    <a:pt x="2063809" y="793750"/>
                  </a:cubicBezTo>
                  <a:cubicBezTo>
                    <a:pt x="2072416" y="766854"/>
                    <a:pt x="2077200" y="738867"/>
                    <a:pt x="2082859" y="711200"/>
                  </a:cubicBezTo>
                  <a:cubicBezTo>
                    <a:pt x="2096252" y="645721"/>
                    <a:pt x="2110796" y="580407"/>
                    <a:pt x="2120959" y="514350"/>
                  </a:cubicBezTo>
                  <a:cubicBezTo>
                    <a:pt x="2125192" y="486833"/>
                    <a:pt x="2127399" y="458927"/>
                    <a:pt x="2133659" y="431800"/>
                  </a:cubicBezTo>
                  <a:cubicBezTo>
                    <a:pt x="2165111" y="295507"/>
                    <a:pt x="2151519" y="399649"/>
                    <a:pt x="2171759" y="298450"/>
                  </a:cubicBezTo>
                  <a:cubicBezTo>
                    <a:pt x="2174694" y="283774"/>
                    <a:pt x="2175648" y="268763"/>
                    <a:pt x="2178109" y="254000"/>
                  </a:cubicBezTo>
                  <a:cubicBezTo>
                    <a:pt x="2179883" y="243354"/>
                    <a:pt x="2182528" y="232869"/>
                    <a:pt x="2184459" y="222250"/>
                  </a:cubicBezTo>
                  <a:cubicBezTo>
                    <a:pt x="2186762" y="209582"/>
                    <a:pt x="2188692" y="196850"/>
                    <a:pt x="2190809" y="184150"/>
                  </a:cubicBezTo>
                  <a:cubicBezTo>
                    <a:pt x="2188692" y="148167"/>
                    <a:pt x="2196777" y="110075"/>
                    <a:pt x="2184459" y="76200"/>
                  </a:cubicBezTo>
                  <a:cubicBezTo>
                    <a:pt x="2178236" y="59088"/>
                    <a:pt x="2156295" y="52593"/>
                    <a:pt x="2140009" y="44450"/>
                  </a:cubicBezTo>
                  <a:cubicBezTo>
                    <a:pt x="2122048" y="35470"/>
                    <a:pt x="2101574" y="32678"/>
                    <a:pt x="2082859" y="25400"/>
                  </a:cubicBezTo>
                  <a:cubicBezTo>
                    <a:pt x="2063430" y="17844"/>
                    <a:pt x="2044759" y="8467"/>
                    <a:pt x="2025709" y="0"/>
                  </a:cubicBezTo>
                  <a:cubicBezTo>
                    <a:pt x="1934692" y="2117"/>
                    <a:pt x="1843614" y="2395"/>
                    <a:pt x="1752659" y="6350"/>
                  </a:cubicBezTo>
                  <a:cubicBezTo>
                    <a:pt x="1745972" y="6641"/>
                    <a:pt x="1738836" y="8519"/>
                    <a:pt x="1733609" y="12700"/>
                  </a:cubicBezTo>
                  <a:cubicBezTo>
                    <a:pt x="1727650" y="17468"/>
                    <a:pt x="1726305" y="26354"/>
                    <a:pt x="1720909" y="31750"/>
                  </a:cubicBezTo>
                  <a:cubicBezTo>
                    <a:pt x="1707035" y="45624"/>
                    <a:pt x="1678576" y="45508"/>
                    <a:pt x="1663759" y="50800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09B858EB-2481-4C07-8310-E2E20D1EBE66}"/>
              </a:ext>
            </a:extLst>
          </p:cNvPr>
          <p:cNvGrpSpPr/>
          <p:nvPr/>
        </p:nvGrpSpPr>
        <p:grpSpPr>
          <a:xfrm>
            <a:off x="155794" y="3377476"/>
            <a:ext cx="3848485" cy="2886364"/>
            <a:chOff x="484632" y="0"/>
            <a:chExt cx="9144000" cy="6858000"/>
          </a:xfrm>
        </p:grpSpPr>
        <p:pic>
          <p:nvPicPr>
            <p:cNvPr id="49" name="Picture 48">
              <a:extLst>
                <a:ext uri="{FF2B5EF4-FFF2-40B4-BE49-F238E27FC236}">
                  <a16:creationId xmlns:a16="http://schemas.microsoft.com/office/drawing/2014/main" id="{F73B0DB8-7CC8-4EB8-B9A8-64641B9E04D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05201AF-916B-45EB-A341-281C6147E3F2}"/>
                </a:ext>
              </a:extLst>
            </p:cNvPr>
            <p:cNvSpPr/>
            <p:nvPr/>
          </p:nvSpPr>
          <p:spPr>
            <a:xfrm>
              <a:off x="2393950" y="2228850"/>
              <a:ext cx="5619750" cy="3892550"/>
            </a:xfrm>
            <a:custGeom>
              <a:avLst/>
              <a:gdLst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8100 w 5619750"/>
                <a:gd name="connsiteY27" fmla="*/ 3403600 h 3892550"/>
                <a:gd name="connsiteX28" fmla="*/ 31750 w 5619750"/>
                <a:gd name="connsiteY28" fmla="*/ 3441700 h 3892550"/>
                <a:gd name="connsiteX29" fmla="*/ 0 w 5619750"/>
                <a:gd name="connsiteY29" fmla="*/ 3575050 h 3892550"/>
                <a:gd name="connsiteX30" fmla="*/ 19050 w 5619750"/>
                <a:gd name="connsiteY30" fmla="*/ 3727450 h 3892550"/>
                <a:gd name="connsiteX31" fmla="*/ 31750 w 5619750"/>
                <a:gd name="connsiteY31" fmla="*/ 3759200 h 3892550"/>
                <a:gd name="connsiteX32" fmla="*/ 57150 w 5619750"/>
                <a:gd name="connsiteY32" fmla="*/ 3778250 h 3892550"/>
                <a:gd name="connsiteX33" fmla="*/ 152400 w 5619750"/>
                <a:gd name="connsiteY33" fmla="*/ 3854450 h 3892550"/>
                <a:gd name="connsiteX34" fmla="*/ 152400 w 5619750"/>
                <a:gd name="connsiteY34" fmla="*/ 3854450 h 3892550"/>
                <a:gd name="connsiteX35" fmla="*/ 177800 w 5619750"/>
                <a:gd name="connsiteY35" fmla="*/ 3873500 h 3892550"/>
                <a:gd name="connsiteX36" fmla="*/ 304800 w 5619750"/>
                <a:gd name="connsiteY36" fmla="*/ 3892550 h 3892550"/>
                <a:gd name="connsiteX37" fmla="*/ 425450 w 5619750"/>
                <a:gd name="connsiteY37" fmla="*/ 3886200 h 3892550"/>
                <a:gd name="connsiteX38" fmla="*/ 476250 w 5619750"/>
                <a:gd name="connsiteY38" fmla="*/ 3873500 h 3892550"/>
                <a:gd name="connsiteX39" fmla="*/ 527050 w 5619750"/>
                <a:gd name="connsiteY39" fmla="*/ 3867150 h 3892550"/>
                <a:gd name="connsiteX40" fmla="*/ 647700 w 5619750"/>
                <a:gd name="connsiteY40" fmla="*/ 3854450 h 3892550"/>
                <a:gd name="connsiteX41" fmla="*/ 711200 w 5619750"/>
                <a:gd name="connsiteY41" fmla="*/ 3835400 h 3892550"/>
                <a:gd name="connsiteX42" fmla="*/ 749300 w 5619750"/>
                <a:gd name="connsiteY42" fmla="*/ 3829050 h 3892550"/>
                <a:gd name="connsiteX43" fmla="*/ 819150 w 5619750"/>
                <a:gd name="connsiteY43" fmla="*/ 3810000 h 3892550"/>
                <a:gd name="connsiteX44" fmla="*/ 895350 w 5619750"/>
                <a:gd name="connsiteY44" fmla="*/ 3778250 h 3892550"/>
                <a:gd name="connsiteX45" fmla="*/ 990600 w 5619750"/>
                <a:gd name="connsiteY45" fmla="*/ 3746500 h 3892550"/>
                <a:gd name="connsiteX46" fmla="*/ 1079500 w 5619750"/>
                <a:gd name="connsiteY46" fmla="*/ 3714750 h 3892550"/>
                <a:gd name="connsiteX47" fmla="*/ 1130300 w 5619750"/>
                <a:gd name="connsiteY47" fmla="*/ 3702050 h 3892550"/>
                <a:gd name="connsiteX48" fmla="*/ 1238250 w 5619750"/>
                <a:gd name="connsiteY48" fmla="*/ 3695700 h 3892550"/>
                <a:gd name="connsiteX49" fmla="*/ 1282700 w 5619750"/>
                <a:gd name="connsiteY49" fmla="*/ 3683000 h 3892550"/>
                <a:gd name="connsiteX50" fmla="*/ 1327150 w 5619750"/>
                <a:gd name="connsiteY50" fmla="*/ 3676650 h 3892550"/>
                <a:gd name="connsiteX51" fmla="*/ 1384300 w 5619750"/>
                <a:gd name="connsiteY51" fmla="*/ 3657600 h 3892550"/>
                <a:gd name="connsiteX52" fmla="*/ 1460500 w 5619750"/>
                <a:gd name="connsiteY52" fmla="*/ 3638550 h 3892550"/>
                <a:gd name="connsiteX53" fmla="*/ 1524000 w 5619750"/>
                <a:gd name="connsiteY53" fmla="*/ 3594100 h 3892550"/>
                <a:gd name="connsiteX54" fmla="*/ 1581150 w 5619750"/>
                <a:gd name="connsiteY54" fmla="*/ 3568700 h 3892550"/>
                <a:gd name="connsiteX55" fmla="*/ 1644650 w 5619750"/>
                <a:gd name="connsiteY55" fmla="*/ 3536950 h 3892550"/>
                <a:gd name="connsiteX56" fmla="*/ 1682750 w 5619750"/>
                <a:gd name="connsiteY56" fmla="*/ 3524250 h 3892550"/>
                <a:gd name="connsiteX57" fmla="*/ 1739900 w 5619750"/>
                <a:gd name="connsiteY57" fmla="*/ 3492500 h 3892550"/>
                <a:gd name="connsiteX58" fmla="*/ 1778000 w 5619750"/>
                <a:gd name="connsiteY58" fmla="*/ 3467100 h 3892550"/>
                <a:gd name="connsiteX59" fmla="*/ 1809750 w 5619750"/>
                <a:gd name="connsiteY59" fmla="*/ 3454400 h 3892550"/>
                <a:gd name="connsiteX60" fmla="*/ 1854200 w 5619750"/>
                <a:gd name="connsiteY60" fmla="*/ 3441700 h 3892550"/>
                <a:gd name="connsiteX61" fmla="*/ 1892300 w 5619750"/>
                <a:gd name="connsiteY61" fmla="*/ 3429000 h 3892550"/>
                <a:gd name="connsiteX62" fmla="*/ 1917700 w 5619750"/>
                <a:gd name="connsiteY62" fmla="*/ 3422650 h 3892550"/>
                <a:gd name="connsiteX63" fmla="*/ 1993900 w 5619750"/>
                <a:gd name="connsiteY63" fmla="*/ 3390900 h 3892550"/>
                <a:gd name="connsiteX64" fmla="*/ 2044700 w 5619750"/>
                <a:gd name="connsiteY64" fmla="*/ 3365500 h 3892550"/>
                <a:gd name="connsiteX65" fmla="*/ 2139950 w 5619750"/>
                <a:gd name="connsiteY65" fmla="*/ 3308350 h 3892550"/>
                <a:gd name="connsiteX66" fmla="*/ 2286000 w 5619750"/>
                <a:gd name="connsiteY66" fmla="*/ 3244850 h 3892550"/>
                <a:gd name="connsiteX67" fmla="*/ 2330450 w 5619750"/>
                <a:gd name="connsiteY67" fmla="*/ 3225800 h 3892550"/>
                <a:gd name="connsiteX68" fmla="*/ 2438400 w 5619750"/>
                <a:gd name="connsiteY68" fmla="*/ 3143250 h 3892550"/>
                <a:gd name="connsiteX69" fmla="*/ 2463800 w 5619750"/>
                <a:gd name="connsiteY69" fmla="*/ 3117850 h 3892550"/>
                <a:gd name="connsiteX70" fmla="*/ 2501900 w 5619750"/>
                <a:gd name="connsiteY70" fmla="*/ 3092450 h 3892550"/>
                <a:gd name="connsiteX71" fmla="*/ 2520950 w 5619750"/>
                <a:gd name="connsiteY71" fmla="*/ 3048000 h 3892550"/>
                <a:gd name="connsiteX72" fmla="*/ 2540000 w 5619750"/>
                <a:gd name="connsiteY72" fmla="*/ 3028950 h 3892550"/>
                <a:gd name="connsiteX73" fmla="*/ 2546350 w 5619750"/>
                <a:gd name="connsiteY73" fmla="*/ 3003550 h 3892550"/>
                <a:gd name="connsiteX74" fmla="*/ 2565400 w 5619750"/>
                <a:gd name="connsiteY74" fmla="*/ 2971800 h 3892550"/>
                <a:gd name="connsiteX75" fmla="*/ 2597150 w 5619750"/>
                <a:gd name="connsiteY75" fmla="*/ 2927350 h 3892550"/>
                <a:gd name="connsiteX76" fmla="*/ 2622550 w 5619750"/>
                <a:gd name="connsiteY76" fmla="*/ 2882900 h 3892550"/>
                <a:gd name="connsiteX77" fmla="*/ 2635250 w 5619750"/>
                <a:gd name="connsiteY77" fmla="*/ 2863850 h 3892550"/>
                <a:gd name="connsiteX78" fmla="*/ 2641600 w 5619750"/>
                <a:gd name="connsiteY78" fmla="*/ 2838450 h 3892550"/>
                <a:gd name="connsiteX79" fmla="*/ 2667000 w 5619750"/>
                <a:gd name="connsiteY79" fmla="*/ 2762250 h 3892550"/>
                <a:gd name="connsiteX80" fmla="*/ 2686050 w 5619750"/>
                <a:gd name="connsiteY80" fmla="*/ 2705100 h 3892550"/>
                <a:gd name="connsiteX81" fmla="*/ 2698750 w 5619750"/>
                <a:gd name="connsiteY81" fmla="*/ 2673350 h 3892550"/>
                <a:gd name="connsiteX82" fmla="*/ 2711450 w 5619750"/>
                <a:gd name="connsiteY82" fmla="*/ 2635250 h 3892550"/>
                <a:gd name="connsiteX83" fmla="*/ 2736850 w 5619750"/>
                <a:gd name="connsiteY83" fmla="*/ 2584450 h 3892550"/>
                <a:gd name="connsiteX84" fmla="*/ 2755900 w 5619750"/>
                <a:gd name="connsiteY84" fmla="*/ 2540000 h 3892550"/>
                <a:gd name="connsiteX85" fmla="*/ 2876550 w 5619750"/>
                <a:gd name="connsiteY85" fmla="*/ 2419350 h 3892550"/>
                <a:gd name="connsiteX86" fmla="*/ 2940050 w 5619750"/>
                <a:gd name="connsiteY86" fmla="*/ 2362200 h 3892550"/>
                <a:gd name="connsiteX87" fmla="*/ 2978150 w 5619750"/>
                <a:gd name="connsiteY87" fmla="*/ 2324100 h 3892550"/>
                <a:gd name="connsiteX88" fmla="*/ 3003550 w 5619750"/>
                <a:gd name="connsiteY88" fmla="*/ 2305050 h 3892550"/>
                <a:gd name="connsiteX89" fmla="*/ 3022600 w 5619750"/>
                <a:gd name="connsiteY89" fmla="*/ 2292350 h 3892550"/>
                <a:gd name="connsiteX90" fmla="*/ 3054350 w 5619750"/>
                <a:gd name="connsiteY90" fmla="*/ 2266950 h 3892550"/>
                <a:gd name="connsiteX91" fmla="*/ 3136900 w 5619750"/>
                <a:gd name="connsiteY91" fmla="*/ 2216150 h 3892550"/>
                <a:gd name="connsiteX92" fmla="*/ 3168650 w 5619750"/>
                <a:gd name="connsiteY92" fmla="*/ 2190750 h 3892550"/>
                <a:gd name="connsiteX93" fmla="*/ 3194050 w 5619750"/>
                <a:gd name="connsiteY93" fmla="*/ 2178050 h 3892550"/>
                <a:gd name="connsiteX94" fmla="*/ 3276600 w 5619750"/>
                <a:gd name="connsiteY94" fmla="*/ 2133600 h 3892550"/>
                <a:gd name="connsiteX95" fmla="*/ 3308350 w 5619750"/>
                <a:gd name="connsiteY95" fmla="*/ 2127250 h 3892550"/>
                <a:gd name="connsiteX96" fmla="*/ 3327400 w 5619750"/>
                <a:gd name="connsiteY96" fmla="*/ 2114550 h 3892550"/>
                <a:gd name="connsiteX97" fmla="*/ 3384550 w 5619750"/>
                <a:gd name="connsiteY97" fmla="*/ 2089150 h 3892550"/>
                <a:gd name="connsiteX98" fmla="*/ 3422650 w 5619750"/>
                <a:gd name="connsiteY98" fmla="*/ 2076450 h 3892550"/>
                <a:gd name="connsiteX99" fmla="*/ 3524250 w 5619750"/>
                <a:gd name="connsiteY99" fmla="*/ 2012950 h 3892550"/>
                <a:gd name="connsiteX100" fmla="*/ 3594100 w 5619750"/>
                <a:gd name="connsiteY100" fmla="*/ 1968500 h 3892550"/>
                <a:gd name="connsiteX101" fmla="*/ 3619500 w 5619750"/>
                <a:gd name="connsiteY101" fmla="*/ 1949450 h 3892550"/>
                <a:gd name="connsiteX102" fmla="*/ 3676650 w 5619750"/>
                <a:gd name="connsiteY102" fmla="*/ 1917700 h 3892550"/>
                <a:gd name="connsiteX103" fmla="*/ 3702050 w 5619750"/>
                <a:gd name="connsiteY103" fmla="*/ 1892300 h 3892550"/>
                <a:gd name="connsiteX104" fmla="*/ 3746500 w 5619750"/>
                <a:gd name="connsiteY104" fmla="*/ 1873250 h 3892550"/>
                <a:gd name="connsiteX105" fmla="*/ 3784600 w 5619750"/>
                <a:gd name="connsiteY105" fmla="*/ 1847850 h 3892550"/>
                <a:gd name="connsiteX106" fmla="*/ 3810000 w 5619750"/>
                <a:gd name="connsiteY106" fmla="*/ 1835150 h 3892550"/>
                <a:gd name="connsiteX107" fmla="*/ 3848100 w 5619750"/>
                <a:gd name="connsiteY107" fmla="*/ 1809750 h 3892550"/>
                <a:gd name="connsiteX108" fmla="*/ 3987800 w 5619750"/>
                <a:gd name="connsiteY108" fmla="*/ 1733550 h 3892550"/>
                <a:gd name="connsiteX109" fmla="*/ 4121150 w 5619750"/>
                <a:gd name="connsiteY109" fmla="*/ 1638300 h 3892550"/>
                <a:gd name="connsiteX110" fmla="*/ 4197350 w 5619750"/>
                <a:gd name="connsiteY110" fmla="*/ 1593850 h 3892550"/>
                <a:gd name="connsiteX111" fmla="*/ 4248150 w 5619750"/>
                <a:gd name="connsiteY111" fmla="*/ 1574800 h 3892550"/>
                <a:gd name="connsiteX112" fmla="*/ 4375150 w 5619750"/>
                <a:gd name="connsiteY112" fmla="*/ 1498600 h 3892550"/>
                <a:gd name="connsiteX113" fmla="*/ 4495800 w 5619750"/>
                <a:gd name="connsiteY113" fmla="*/ 1447800 h 3892550"/>
                <a:gd name="connsiteX114" fmla="*/ 4514850 w 5619750"/>
                <a:gd name="connsiteY114" fmla="*/ 1441450 h 3892550"/>
                <a:gd name="connsiteX115" fmla="*/ 4813300 w 5619750"/>
                <a:gd name="connsiteY115" fmla="*/ 1460500 h 3892550"/>
                <a:gd name="connsiteX116" fmla="*/ 4851400 w 5619750"/>
                <a:gd name="connsiteY116" fmla="*/ 1466850 h 3892550"/>
                <a:gd name="connsiteX117" fmla="*/ 4876800 w 5619750"/>
                <a:gd name="connsiteY117" fmla="*/ 1479550 h 3892550"/>
                <a:gd name="connsiteX118" fmla="*/ 4914900 w 5619750"/>
                <a:gd name="connsiteY118" fmla="*/ 1492250 h 3892550"/>
                <a:gd name="connsiteX119" fmla="*/ 5035550 w 5619750"/>
                <a:gd name="connsiteY119" fmla="*/ 1524000 h 3892550"/>
                <a:gd name="connsiteX120" fmla="*/ 5086350 w 5619750"/>
                <a:gd name="connsiteY120" fmla="*/ 1530350 h 3892550"/>
                <a:gd name="connsiteX121" fmla="*/ 5226050 w 5619750"/>
                <a:gd name="connsiteY121" fmla="*/ 1524000 h 3892550"/>
                <a:gd name="connsiteX122" fmla="*/ 5295900 w 5619750"/>
                <a:gd name="connsiteY122" fmla="*/ 1498600 h 3892550"/>
                <a:gd name="connsiteX123" fmla="*/ 5372100 w 5619750"/>
                <a:gd name="connsiteY123" fmla="*/ 1454150 h 3892550"/>
                <a:gd name="connsiteX124" fmla="*/ 5422900 w 5619750"/>
                <a:gd name="connsiteY124" fmla="*/ 1422400 h 3892550"/>
                <a:gd name="connsiteX125" fmla="*/ 5480050 w 5619750"/>
                <a:gd name="connsiteY125" fmla="*/ 1358900 h 3892550"/>
                <a:gd name="connsiteX126" fmla="*/ 5499100 w 5619750"/>
                <a:gd name="connsiteY126" fmla="*/ 1327150 h 3892550"/>
                <a:gd name="connsiteX127" fmla="*/ 5505450 w 5619750"/>
                <a:gd name="connsiteY127" fmla="*/ 1301750 h 3892550"/>
                <a:gd name="connsiteX128" fmla="*/ 5524500 w 5619750"/>
                <a:gd name="connsiteY128" fmla="*/ 1250950 h 3892550"/>
                <a:gd name="connsiteX129" fmla="*/ 5537200 w 5619750"/>
                <a:gd name="connsiteY129" fmla="*/ 1193800 h 3892550"/>
                <a:gd name="connsiteX130" fmla="*/ 5549900 w 5619750"/>
                <a:gd name="connsiteY130" fmla="*/ 1155700 h 3892550"/>
                <a:gd name="connsiteX131" fmla="*/ 5562600 w 5619750"/>
                <a:gd name="connsiteY131" fmla="*/ 1092200 h 3892550"/>
                <a:gd name="connsiteX132" fmla="*/ 5568950 w 5619750"/>
                <a:gd name="connsiteY132" fmla="*/ 1016000 h 3892550"/>
                <a:gd name="connsiteX133" fmla="*/ 5581650 w 5619750"/>
                <a:gd name="connsiteY133" fmla="*/ 863600 h 3892550"/>
                <a:gd name="connsiteX134" fmla="*/ 5600700 w 5619750"/>
                <a:gd name="connsiteY134" fmla="*/ 793750 h 3892550"/>
                <a:gd name="connsiteX135" fmla="*/ 5607050 w 5619750"/>
                <a:gd name="connsiteY135" fmla="*/ 736600 h 3892550"/>
                <a:gd name="connsiteX136" fmla="*/ 5619750 w 5619750"/>
                <a:gd name="connsiteY136" fmla="*/ 660400 h 3892550"/>
                <a:gd name="connsiteX137" fmla="*/ 5607050 w 5619750"/>
                <a:gd name="connsiteY137" fmla="*/ 577850 h 3892550"/>
                <a:gd name="connsiteX138" fmla="*/ 5575300 w 5619750"/>
                <a:gd name="connsiteY138" fmla="*/ 533400 h 3892550"/>
                <a:gd name="connsiteX139" fmla="*/ 5543550 w 5619750"/>
                <a:gd name="connsiteY139" fmla="*/ 495300 h 3892550"/>
                <a:gd name="connsiteX140" fmla="*/ 5505450 w 5619750"/>
                <a:gd name="connsiteY140" fmla="*/ 438150 h 3892550"/>
                <a:gd name="connsiteX141" fmla="*/ 5486400 w 5619750"/>
                <a:gd name="connsiteY141" fmla="*/ 412750 h 3892550"/>
                <a:gd name="connsiteX142" fmla="*/ 5454650 w 5619750"/>
                <a:gd name="connsiteY142" fmla="*/ 368300 h 3892550"/>
                <a:gd name="connsiteX143" fmla="*/ 5429250 w 5619750"/>
                <a:gd name="connsiteY143" fmla="*/ 342900 h 3892550"/>
                <a:gd name="connsiteX144" fmla="*/ 5397500 w 5619750"/>
                <a:gd name="connsiteY144" fmla="*/ 292100 h 3892550"/>
                <a:gd name="connsiteX145" fmla="*/ 5372100 w 5619750"/>
                <a:gd name="connsiteY145" fmla="*/ 260350 h 3892550"/>
                <a:gd name="connsiteX146" fmla="*/ 5359400 w 5619750"/>
                <a:gd name="connsiteY146" fmla="*/ 241300 h 3892550"/>
                <a:gd name="connsiteX147" fmla="*/ 5340350 w 5619750"/>
                <a:gd name="connsiteY147" fmla="*/ 222250 h 3892550"/>
                <a:gd name="connsiteX148" fmla="*/ 5295900 w 5619750"/>
                <a:gd name="connsiteY148" fmla="*/ 158750 h 3892550"/>
                <a:gd name="connsiteX149" fmla="*/ 5289550 w 5619750"/>
                <a:gd name="connsiteY149" fmla="*/ 133350 h 3892550"/>
                <a:gd name="connsiteX150" fmla="*/ 5232400 w 5619750"/>
                <a:gd name="connsiteY150" fmla="*/ 88900 h 3892550"/>
                <a:gd name="connsiteX151" fmla="*/ 5181600 w 5619750"/>
                <a:gd name="connsiteY151" fmla="*/ 63500 h 3892550"/>
                <a:gd name="connsiteX152" fmla="*/ 5035550 w 5619750"/>
                <a:gd name="connsiteY152" fmla="*/ 12700 h 3892550"/>
                <a:gd name="connsiteX153" fmla="*/ 4978400 w 5619750"/>
                <a:gd name="connsiteY153" fmla="*/ 0 h 3892550"/>
                <a:gd name="connsiteX154" fmla="*/ 4794250 w 5619750"/>
                <a:gd name="connsiteY154" fmla="*/ 6350 h 3892550"/>
                <a:gd name="connsiteX155" fmla="*/ 4762500 w 5619750"/>
                <a:gd name="connsiteY155" fmla="*/ 19050 h 3892550"/>
                <a:gd name="connsiteX156" fmla="*/ 4724400 w 5619750"/>
                <a:gd name="connsiteY156" fmla="*/ 25400 h 3892550"/>
                <a:gd name="connsiteX157" fmla="*/ 4673600 w 5619750"/>
                <a:gd name="connsiteY157" fmla="*/ 69850 h 3892550"/>
                <a:gd name="connsiteX158" fmla="*/ 4641850 w 5619750"/>
                <a:gd name="connsiteY158" fmla="*/ 95250 h 3892550"/>
                <a:gd name="connsiteX159" fmla="*/ 4597400 w 5619750"/>
                <a:gd name="connsiteY159" fmla="*/ 152400 h 3892550"/>
                <a:gd name="connsiteX160" fmla="*/ 4552950 w 5619750"/>
                <a:gd name="connsiteY160" fmla="*/ 184150 h 3892550"/>
                <a:gd name="connsiteX161" fmla="*/ 4540250 w 5619750"/>
                <a:gd name="connsiteY161" fmla="*/ 203200 h 3892550"/>
                <a:gd name="connsiteX162" fmla="*/ 4514850 w 5619750"/>
                <a:gd name="connsiteY162" fmla="*/ 222250 h 3892550"/>
                <a:gd name="connsiteX163" fmla="*/ 4445000 w 5619750"/>
                <a:gd name="connsiteY163" fmla="*/ 292100 h 3892550"/>
                <a:gd name="connsiteX164" fmla="*/ 4406900 w 5619750"/>
                <a:gd name="connsiteY164" fmla="*/ 330200 h 3892550"/>
                <a:gd name="connsiteX165" fmla="*/ 4356100 w 5619750"/>
                <a:gd name="connsiteY165" fmla="*/ 400050 h 3892550"/>
                <a:gd name="connsiteX166" fmla="*/ 4330700 w 5619750"/>
                <a:gd name="connsiteY166" fmla="*/ 431800 h 3892550"/>
                <a:gd name="connsiteX167" fmla="*/ 4305300 w 5619750"/>
                <a:gd name="connsiteY167" fmla="*/ 457200 h 3892550"/>
                <a:gd name="connsiteX168" fmla="*/ 4273550 w 5619750"/>
                <a:gd name="connsiteY168" fmla="*/ 501650 h 3892550"/>
                <a:gd name="connsiteX169" fmla="*/ 4222750 w 5619750"/>
                <a:gd name="connsiteY169" fmla="*/ 552450 h 3892550"/>
                <a:gd name="connsiteX170" fmla="*/ 4197350 w 5619750"/>
                <a:gd name="connsiteY170" fmla="*/ 584200 h 3892550"/>
                <a:gd name="connsiteX171" fmla="*/ 4178300 w 5619750"/>
                <a:gd name="connsiteY171" fmla="*/ 615950 h 3892550"/>
                <a:gd name="connsiteX172" fmla="*/ 4152900 w 5619750"/>
                <a:gd name="connsiteY172" fmla="*/ 635000 h 3892550"/>
                <a:gd name="connsiteX173" fmla="*/ 4114800 w 5619750"/>
                <a:gd name="connsiteY173" fmla="*/ 704850 h 3892550"/>
                <a:gd name="connsiteX174" fmla="*/ 4095750 w 5619750"/>
                <a:gd name="connsiteY174" fmla="*/ 742950 h 3892550"/>
                <a:gd name="connsiteX175" fmla="*/ 4076700 w 5619750"/>
                <a:gd name="connsiteY175" fmla="*/ 774700 h 3892550"/>
                <a:gd name="connsiteX176" fmla="*/ 4064000 w 5619750"/>
                <a:gd name="connsiteY176" fmla="*/ 800100 h 3892550"/>
                <a:gd name="connsiteX177" fmla="*/ 4051300 w 5619750"/>
                <a:gd name="connsiteY177" fmla="*/ 819150 h 3892550"/>
                <a:gd name="connsiteX178" fmla="*/ 4038600 w 5619750"/>
                <a:gd name="connsiteY178" fmla="*/ 844550 h 3892550"/>
                <a:gd name="connsiteX179" fmla="*/ 4019550 w 5619750"/>
                <a:gd name="connsiteY179" fmla="*/ 857250 h 3892550"/>
                <a:gd name="connsiteX180" fmla="*/ 3975100 w 5619750"/>
                <a:gd name="connsiteY180" fmla="*/ 895350 h 3892550"/>
                <a:gd name="connsiteX181" fmla="*/ 3917950 w 5619750"/>
                <a:gd name="connsiteY181" fmla="*/ 927100 h 3892550"/>
                <a:gd name="connsiteX182" fmla="*/ 3879850 w 5619750"/>
                <a:gd name="connsiteY182" fmla="*/ 946150 h 3892550"/>
                <a:gd name="connsiteX183" fmla="*/ 3860800 w 5619750"/>
                <a:gd name="connsiteY183" fmla="*/ 965200 h 3892550"/>
                <a:gd name="connsiteX184" fmla="*/ 3797300 w 5619750"/>
                <a:gd name="connsiteY184" fmla="*/ 990600 h 3892550"/>
                <a:gd name="connsiteX185" fmla="*/ 3771900 w 5619750"/>
                <a:gd name="connsiteY185" fmla="*/ 1003300 h 3892550"/>
                <a:gd name="connsiteX186" fmla="*/ 3721100 w 5619750"/>
                <a:gd name="connsiteY186" fmla="*/ 1041400 h 3892550"/>
                <a:gd name="connsiteX187" fmla="*/ 3689350 w 5619750"/>
                <a:gd name="connsiteY187" fmla="*/ 1073150 h 3892550"/>
                <a:gd name="connsiteX188" fmla="*/ 3651250 w 5619750"/>
                <a:gd name="connsiteY188" fmla="*/ 1123950 h 3892550"/>
                <a:gd name="connsiteX189" fmla="*/ 3638550 w 5619750"/>
                <a:gd name="connsiteY189" fmla="*/ 1143000 h 3892550"/>
                <a:gd name="connsiteX190" fmla="*/ 3613150 w 5619750"/>
                <a:gd name="connsiteY190" fmla="*/ 1162050 h 3892550"/>
                <a:gd name="connsiteX191" fmla="*/ 3562350 w 5619750"/>
                <a:gd name="connsiteY191" fmla="*/ 1231900 h 3892550"/>
                <a:gd name="connsiteX192" fmla="*/ 3543300 w 5619750"/>
                <a:gd name="connsiteY192" fmla="*/ 1238250 h 3892550"/>
                <a:gd name="connsiteX193" fmla="*/ 3511550 w 5619750"/>
                <a:gd name="connsiteY193" fmla="*/ 1270000 h 3892550"/>
                <a:gd name="connsiteX194" fmla="*/ 3448050 w 5619750"/>
                <a:gd name="connsiteY194" fmla="*/ 1314450 h 3892550"/>
                <a:gd name="connsiteX195" fmla="*/ 3416300 w 5619750"/>
                <a:gd name="connsiteY195" fmla="*/ 1327150 h 3892550"/>
                <a:gd name="connsiteX196" fmla="*/ 3384550 w 5619750"/>
                <a:gd name="connsiteY196" fmla="*/ 1352550 h 3892550"/>
                <a:gd name="connsiteX197" fmla="*/ 3333750 w 5619750"/>
                <a:gd name="connsiteY197" fmla="*/ 1377950 h 3892550"/>
                <a:gd name="connsiteX198" fmla="*/ 3308350 w 5619750"/>
                <a:gd name="connsiteY198" fmla="*/ 1403350 h 3892550"/>
                <a:gd name="connsiteX199" fmla="*/ 3276600 w 5619750"/>
                <a:gd name="connsiteY199" fmla="*/ 1409700 h 3892550"/>
                <a:gd name="connsiteX200" fmla="*/ 3213100 w 5619750"/>
                <a:gd name="connsiteY200" fmla="*/ 1435100 h 3892550"/>
                <a:gd name="connsiteX201" fmla="*/ 3168650 w 5619750"/>
                <a:gd name="connsiteY201" fmla="*/ 1447800 h 3892550"/>
                <a:gd name="connsiteX202" fmla="*/ 3143250 w 5619750"/>
                <a:gd name="connsiteY202" fmla="*/ 1460500 h 3892550"/>
                <a:gd name="connsiteX203" fmla="*/ 3124200 w 5619750"/>
                <a:gd name="connsiteY203" fmla="*/ 1466850 h 3892550"/>
                <a:gd name="connsiteX204" fmla="*/ 3073400 w 5619750"/>
                <a:gd name="connsiteY204" fmla="*/ 1492250 h 3892550"/>
                <a:gd name="connsiteX205" fmla="*/ 3028950 w 5619750"/>
                <a:gd name="connsiteY205" fmla="*/ 1517650 h 3892550"/>
                <a:gd name="connsiteX206" fmla="*/ 3009900 w 5619750"/>
                <a:gd name="connsiteY206" fmla="*/ 1536700 h 3892550"/>
                <a:gd name="connsiteX207" fmla="*/ 2959100 w 5619750"/>
                <a:gd name="connsiteY207" fmla="*/ 1549400 h 3892550"/>
                <a:gd name="connsiteX208" fmla="*/ 2882900 w 5619750"/>
                <a:gd name="connsiteY208" fmla="*/ 1581150 h 3892550"/>
                <a:gd name="connsiteX209" fmla="*/ 2794000 w 5619750"/>
                <a:gd name="connsiteY209" fmla="*/ 1600200 h 3892550"/>
                <a:gd name="connsiteX210" fmla="*/ 2762250 w 5619750"/>
                <a:gd name="connsiteY210" fmla="*/ 1612900 h 3892550"/>
                <a:gd name="connsiteX211" fmla="*/ 2705100 w 5619750"/>
                <a:gd name="connsiteY211" fmla="*/ 1625600 h 3892550"/>
                <a:gd name="connsiteX212" fmla="*/ 2679700 w 5619750"/>
                <a:gd name="connsiteY212" fmla="*/ 1638300 h 3892550"/>
                <a:gd name="connsiteX213" fmla="*/ 2641600 w 5619750"/>
                <a:gd name="connsiteY213" fmla="*/ 1651000 h 3892550"/>
                <a:gd name="connsiteX214" fmla="*/ 2609850 w 5619750"/>
                <a:gd name="connsiteY214" fmla="*/ 1670050 h 3892550"/>
                <a:gd name="connsiteX215" fmla="*/ 2578100 w 5619750"/>
                <a:gd name="connsiteY215" fmla="*/ 1682750 h 3892550"/>
                <a:gd name="connsiteX216" fmla="*/ 2527300 w 5619750"/>
                <a:gd name="connsiteY216" fmla="*/ 1714500 h 3892550"/>
                <a:gd name="connsiteX217" fmla="*/ 2438400 w 5619750"/>
                <a:gd name="connsiteY217" fmla="*/ 1752600 h 3892550"/>
                <a:gd name="connsiteX218" fmla="*/ 2400300 w 5619750"/>
                <a:gd name="connsiteY218" fmla="*/ 1771650 h 3892550"/>
                <a:gd name="connsiteX219" fmla="*/ 2362200 w 5619750"/>
                <a:gd name="connsiteY219" fmla="*/ 1784350 h 3892550"/>
                <a:gd name="connsiteX220" fmla="*/ 2336800 w 5619750"/>
                <a:gd name="connsiteY220" fmla="*/ 1797050 h 3892550"/>
                <a:gd name="connsiteX221" fmla="*/ 2292350 w 5619750"/>
                <a:gd name="connsiteY221" fmla="*/ 1816100 h 3892550"/>
                <a:gd name="connsiteX222" fmla="*/ 2273300 w 5619750"/>
                <a:gd name="connsiteY222" fmla="*/ 1828800 h 3892550"/>
                <a:gd name="connsiteX223" fmla="*/ 2241550 w 5619750"/>
                <a:gd name="connsiteY223" fmla="*/ 1841500 h 3892550"/>
                <a:gd name="connsiteX224" fmla="*/ 2209800 w 5619750"/>
                <a:gd name="connsiteY224" fmla="*/ 1860550 h 3892550"/>
                <a:gd name="connsiteX225" fmla="*/ 2171700 w 5619750"/>
                <a:gd name="connsiteY225" fmla="*/ 1873250 h 3892550"/>
                <a:gd name="connsiteX226" fmla="*/ 2127250 w 5619750"/>
                <a:gd name="connsiteY226" fmla="*/ 1885950 h 3892550"/>
                <a:gd name="connsiteX227" fmla="*/ 2108200 w 5619750"/>
                <a:gd name="connsiteY227" fmla="*/ 1898650 h 3892550"/>
                <a:gd name="connsiteX228" fmla="*/ 2076450 w 5619750"/>
                <a:gd name="connsiteY228" fmla="*/ 1905000 h 3892550"/>
                <a:gd name="connsiteX229" fmla="*/ 2032000 w 5619750"/>
                <a:gd name="connsiteY229" fmla="*/ 1917700 h 3892550"/>
                <a:gd name="connsiteX230" fmla="*/ 2006600 w 5619750"/>
                <a:gd name="connsiteY230" fmla="*/ 1936750 h 3892550"/>
                <a:gd name="connsiteX231" fmla="*/ 1981200 w 5619750"/>
                <a:gd name="connsiteY231" fmla="*/ 1943100 h 3892550"/>
                <a:gd name="connsiteX232" fmla="*/ 1962150 w 5619750"/>
                <a:gd name="connsiteY232" fmla="*/ 1962150 h 3892550"/>
                <a:gd name="connsiteX233" fmla="*/ 1924050 w 5619750"/>
                <a:gd name="connsiteY233" fmla="*/ 1981200 h 3892550"/>
                <a:gd name="connsiteX234" fmla="*/ 1892300 w 5619750"/>
                <a:gd name="connsiteY234" fmla="*/ 2012950 h 3892550"/>
                <a:gd name="connsiteX235" fmla="*/ 1841500 w 5619750"/>
                <a:gd name="connsiteY235" fmla="*/ 2044700 h 3892550"/>
                <a:gd name="connsiteX236" fmla="*/ 1822450 w 5619750"/>
                <a:gd name="connsiteY236" fmla="*/ 2070100 h 3892550"/>
                <a:gd name="connsiteX237" fmla="*/ 1765300 w 5619750"/>
                <a:gd name="connsiteY237" fmla="*/ 2114550 h 3892550"/>
                <a:gd name="connsiteX238" fmla="*/ 1727200 w 5619750"/>
                <a:gd name="connsiteY238" fmla="*/ 2139950 h 3892550"/>
                <a:gd name="connsiteX239" fmla="*/ 1701800 w 5619750"/>
                <a:gd name="connsiteY239" fmla="*/ 2178050 h 3892550"/>
                <a:gd name="connsiteX240" fmla="*/ 1638300 w 5619750"/>
                <a:gd name="connsiteY240" fmla="*/ 2228850 h 3892550"/>
                <a:gd name="connsiteX241" fmla="*/ 1600200 w 5619750"/>
                <a:gd name="connsiteY241" fmla="*/ 2254250 h 3892550"/>
                <a:gd name="connsiteX242" fmla="*/ 1581150 w 5619750"/>
                <a:gd name="connsiteY242" fmla="*/ 2260600 h 3892550"/>
                <a:gd name="connsiteX243" fmla="*/ 1562100 w 5619750"/>
                <a:gd name="connsiteY243" fmla="*/ 2273300 h 3892550"/>
                <a:gd name="connsiteX244" fmla="*/ 1498600 w 5619750"/>
                <a:gd name="connsiteY244" fmla="*/ 2292350 h 3892550"/>
                <a:gd name="connsiteX245" fmla="*/ 1428750 w 5619750"/>
                <a:gd name="connsiteY245" fmla="*/ 2311400 h 3892550"/>
                <a:gd name="connsiteX246" fmla="*/ 1352550 w 5619750"/>
                <a:gd name="connsiteY246" fmla="*/ 2349500 h 3892550"/>
                <a:gd name="connsiteX247" fmla="*/ 1314450 w 5619750"/>
                <a:gd name="connsiteY247" fmla="*/ 2362200 h 3892550"/>
                <a:gd name="connsiteX248" fmla="*/ 1295400 w 5619750"/>
                <a:gd name="connsiteY248" fmla="*/ 2374900 h 3892550"/>
                <a:gd name="connsiteX249" fmla="*/ 1276350 w 5619750"/>
                <a:gd name="connsiteY249" fmla="*/ 2381250 h 3892550"/>
                <a:gd name="connsiteX250" fmla="*/ 1250950 w 5619750"/>
                <a:gd name="connsiteY250" fmla="*/ 2393950 h 3892550"/>
                <a:gd name="connsiteX251" fmla="*/ 1212850 w 5619750"/>
                <a:gd name="connsiteY251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1750 w 5619750"/>
                <a:gd name="connsiteY27" fmla="*/ 3441700 h 3892550"/>
                <a:gd name="connsiteX28" fmla="*/ 0 w 5619750"/>
                <a:gd name="connsiteY28" fmla="*/ 3575050 h 3892550"/>
                <a:gd name="connsiteX29" fmla="*/ 19050 w 5619750"/>
                <a:gd name="connsiteY29" fmla="*/ 3727450 h 3892550"/>
                <a:gd name="connsiteX30" fmla="*/ 31750 w 5619750"/>
                <a:gd name="connsiteY30" fmla="*/ 3759200 h 3892550"/>
                <a:gd name="connsiteX31" fmla="*/ 57150 w 5619750"/>
                <a:gd name="connsiteY31" fmla="*/ 3778250 h 3892550"/>
                <a:gd name="connsiteX32" fmla="*/ 152400 w 5619750"/>
                <a:gd name="connsiteY32" fmla="*/ 3854450 h 3892550"/>
                <a:gd name="connsiteX33" fmla="*/ 152400 w 5619750"/>
                <a:gd name="connsiteY33" fmla="*/ 3854450 h 3892550"/>
                <a:gd name="connsiteX34" fmla="*/ 177800 w 5619750"/>
                <a:gd name="connsiteY34" fmla="*/ 3873500 h 3892550"/>
                <a:gd name="connsiteX35" fmla="*/ 304800 w 5619750"/>
                <a:gd name="connsiteY35" fmla="*/ 3892550 h 3892550"/>
                <a:gd name="connsiteX36" fmla="*/ 425450 w 5619750"/>
                <a:gd name="connsiteY36" fmla="*/ 3886200 h 3892550"/>
                <a:gd name="connsiteX37" fmla="*/ 476250 w 5619750"/>
                <a:gd name="connsiteY37" fmla="*/ 3873500 h 3892550"/>
                <a:gd name="connsiteX38" fmla="*/ 527050 w 5619750"/>
                <a:gd name="connsiteY38" fmla="*/ 3867150 h 3892550"/>
                <a:gd name="connsiteX39" fmla="*/ 647700 w 5619750"/>
                <a:gd name="connsiteY39" fmla="*/ 3854450 h 3892550"/>
                <a:gd name="connsiteX40" fmla="*/ 711200 w 5619750"/>
                <a:gd name="connsiteY40" fmla="*/ 3835400 h 3892550"/>
                <a:gd name="connsiteX41" fmla="*/ 749300 w 5619750"/>
                <a:gd name="connsiteY41" fmla="*/ 3829050 h 3892550"/>
                <a:gd name="connsiteX42" fmla="*/ 819150 w 5619750"/>
                <a:gd name="connsiteY42" fmla="*/ 3810000 h 3892550"/>
                <a:gd name="connsiteX43" fmla="*/ 895350 w 5619750"/>
                <a:gd name="connsiteY43" fmla="*/ 3778250 h 3892550"/>
                <a:gd name="connsiteX44" fmla="*/ 990600 w 5619750"/>
                <a:gd name="connsiteY44" fmla="*/ 3746500 h 3892550"/>
                <a:gd name="connsiteX45" fmla="*/ 1079500 w 5619750"/>
                <a:gd name="connsiteY45" fmla="*/ 3714750 h 3892550"/>
                <a:gd name="connsiteX46" fmla="*/ 1130300 w 5619750"/>
                <a:gd name="connsiteY46" fmla="*/ 3702050 h 3892550"/>
                <a:gd name="connsiteX47" fmla="*/ 1238250 w 5619750"/>
                <a:gd name="connsiteY47" fmla="*/ 3695700 h 3892550"/>
                <a:gd name="connsiteX48" fmla="*/ 1282700 w 5619750"/>
                <a:gd name="connsiteY48" fmla="*/ 3683000 h 3892550"/>
                <a:gd name="connsiteX49" fmla="*/ 1327150 w 5619750"/>
                <a:gd name="connsiteY49" fmla="*/ 3676650 h 3892550"/>
                <a:gd name="connsiteX50" fmla="*/ 1384300 w 5619750"/>
                <a:gd name="connsiteY50" fmla="*/ 3657600 h 3892550"/>
                <a:gd name="connsiteX51" fmla="*/ 1460500 w 5619750"/>
                <a:gd name="connsiteY51" fmla="*/ 3638550 h 3892550"/>
                <a:gd name="connsiteX52" fmla="*/ 1524000 w 5619750"/>
                <a:gd name="connsiteY52" fmla="*/ 3594100 h 3892550"/>
                <a:gd name="connsiteX53" fmla="*/ 1581150 w 5619750"/>
                <a:gd name="connsiteY53" fmla="*/ 3568700 h 3892550"/>
                <a:gd name="connsiteX54" fmla="*/ 1644650 w 5619750"/>
                <a:gd name="connsiteY54" fmla="*/ 3536950 h 3892550"/>
                <a:gd name="connsiteX55" fmla="*/ 1682750 w 5619750"/>
                <a:gd name="connsiteY55" fmla="*/ 3524250 h 3892550"/>
                <a:gd name="connsiteX56" fmla="*/ 1739900 w 5619750"/>
                <a:gd name="connsiteY56" fmla="*/ 3492500 h 3892550"/>
                <a:gd name="connsiteX57" fmla="*/ 1778000 w 5619750"/>
                <a:gd name="connsiteY57" fmla="*/ 3467100 h 3892550"/>
                <a:gd name="connsiteX58" fmla="*/ 1809750 w 5619750"/>
                <a:gd name="connsiteY58" fmla="*/ 3454400 h 3892550"/>
                <a:gd name="connsiteX59" fmla="*/ 1854200 w 5619750"/>
                <a:gd name="connsiteY59" fmla="*/ 3441700 h 3892550"/>
                <a:gd name="connsiteX60" fmla="*/ 1892300 w 5619750"/>
                <a:gd name="connsiteY60" fmla="*/ 3429000 h 3892550"/>
                <a:gd name="connsiteX61" fmla="*/ 1917700 w 5619750"/>
                <a:gd name="connsiteY61" fmla="*/ 3422650 h 3892550"/>
                <a:gd name="connsiteX62" fmla="*/ 1993900 w 5619750"/>
                <a:gd name="connsiteY62" fmla="*/ 3390900 h 3892550"/>
                <a:gd name="connsiteX63" fmla="*/ 2044700 w 5619750"/>
                <a:gd name="connsiteY63" fmla="*/ 3365500 h 3892550"/>
                <a:gd name="connsiteX64" fmla="*/ 2139950 w 5619750"/>
                <a:gd name="connsiteY64" fmla="*/ 3308350 h 3892550"/>
                <a:gd name="connsiteX65" fmla="*/ 2286000 w 5619750"/>
                <a:gd name="connsiteY65" fmla="*/ 3244850 h 3892550"/>
                <a:gd name="connsiteX66" fmla="*/ 2330450 w 5619750"/>
                <a:gd name="connsiteY66" fmla="*/ 3225800 h 3892550"/>
                <a:gd name="connsiteX67" fmla="*/ 2438400 w 5619750"/>
                <a:gd name="connsiteY67" fmla="*/ 3143250 h 3892550"/>
                <a:gd name="connsiteX68" fmla="*/ 2463800 w 5619750"/>
                <a:gd name="connsiteY68" fmla="*/ 3117850 h 3892550"/>
                <a:gd name="connsiteX69" fmla="*/ 2501900 w 5619750"/>
                <a:gd name="connsiteY69" fmla="*/ 3092450 h 3892550"/>
                <a:gd name="connsiteX70" fmla="*/ 2520950 w 5619750"/>
                <a:gd name="connsiteY70" fmla="*/ 3048000 h 3892550"/>
                <a:gd name="connsiteX71" fmla="*/ 2540000 w 5619750"/>
                <a:gd name="connsiteY71" fmla="*/ 3028950 h 3892550"/>
                <a:gd name="connsiteX72" fmla="*/ 2546350 w 5619750"/>
                <a:gd name="connsiteY72" fmla="*/ 3003550 h 3892550"/>
                <a:gd name="connsiteX73" fmla="*/ 2565400 w 5619750"/>
                <a:gd name="connsiteY73" fmla="*/ 2971800 h 3892550"/>
                <a:gd name="connsiteX74" fmla="*/ 2597150 w 5619750"/>
                <a:gd name="connsiteY74" fmla="*/ 2927350 h 3892550"/>
                <a:gd name="connsiteX75" fmla="*/ 2622550 w 5619750"/>
                <a:gd name="connsiteY75" fmla="*/ 2882900 h 3892550"/>
                <a:gd name="connsiteX76" fmla="*/ 2635250 w 5619750"/>
                <a:gd name="connsiteY76" fmla="*/ 2863850 h 3892550"/>
                <a:gd name="connsiteX77" fmla="*/ 2641600 w 5619750"/>
                <a:gd name="connsiteY77" fmla="*/ 2838450 h 3892550"/>
                <a:gd name="connsiteX78" fmla="*/ 2667000 w 5619750"/>
                <a:gd name="connsiteY78" fmla="*/ 2762250 h 3892550"/>
                <a:gd name="connsiteX79" fmla="*/ 2686050 w 5619750"/>
                <a:gd name="connsiteY79" fmla="*/ 2705100 h 3892550"/>
                <a:gd name="connsiteX80" fmla="*/ 2698750 w 5619750"/>
                <a:gd name="connsiteY80" fmla="*/ 2673350 h 3892550"/>
                <a:gd name="connsiteX81" fmla="*/ 2711450 w 5619750"/>
                <a:gd name="connsiteY81" fmla="*/ 2635250 h 3892550"/>
                <a:gd name="connsiteX82" fmla="*/ 2736850 w 5619750"/>
                <a:gd name="connsiteY82" fmla="*/ 2584450 h 3892550"/>
                <a:gd name="connsiteX83" fmla="*/ 2755900 w 5619750"/>
                <a:gd name="connsiteY83" fmla="*/ 2540000 h 3892550"/>
                <a:gd name="connsiteX84" fmla="*/ 2876550 w 5619750"/>
                <a:gd name="connsiteY84" fmla="*/ 2419350 h 3892550"/>
                <a:gd name="connsiteX85" fmla="*/ 2940050 w 5619750"/>
                <a:gd name="connsiteY85" fmla="*/ 2362200 h 3892550"/>
                <a:gd name="connsiteX86" fmla="*/ 2978150 w 5619750"/>
                <a:gd name="connsiteY86" fmla="*/ 2324100 h 3892550"/>
                <a:gd name="connsiteX87" fmla="*/ 3003550 w 5619750"/>
                <a:gd name="connsiteY87" fmla="*/ 2305050 h 3892550"/>
                <a:gd name="connsiteX88" fmla="*/ 3022600 w 5619750"/>
                <a:gd name="connsiteY88" fmla="*/ 2292350 h 3892550"/>
                <a:gd name="connsiteX89" fmla="*/ 3054350 w 5619750"/>
                <a:gd name="connsiteY89" fmla="*/ 2266950 h 3892550"/>
                <a:gd name="connsiteX90" fmla="*/ 3136900 w 5619750"/>
                <a:gd name="connsiteY90" fmla="*/ 2216150 h 3892550"/>
                <a:gd name="connsiteX91" fmla="*/ 3168650 w 5619750"/>
                <a:gd name="connsiteY91" fmla="*/ 2190750 h 3892550"/>
                <a:gd name="connsiteX92" fmla="*/ 3194050 w 5619750"/>
                <a:gd name="connsiteY92" fmla="*/ 2178050 h 3892550"/>
                <a:gd name="connsiteX93" fmla="*/ 3276600 w 5619750"/>
                <a:gd name="connsiteY93" fmla="*/ 2133600 h 3892550"/>
                <a:gd name="connsiteX94" fmla="*/ 3308350 w 5619750"/>
                <a:gd name="connsiteY94" fmla="*/ 2127250 h 3892550"/>
                <a:gd name="connsiteX95" fmla="*/ 3327400 w 5619750"/>
                <a:gd name="connsiteY95" fmla="*/ 2114550 h 3892550"/>
                <a:gd name="connsiteX96" fmla="*/ 3384550 w 5619750"/>
                <a:gd name="connsiteY96" fmla="*/ 2089150 h 3892550"/>
                <a:gd name="connsiteX97" fmla="*/ 3422650 w 5619750"/>
                <a:gd name="connsiteY97" fmla="*/ 2076450 h 3892550"/>
                <a:gd name="connsiteX98" fmla="*/ 3524250 w 5619750"/>
                <a:gd name="connsiteY98" fmla="*/ 2012950 h 3892550"/>
                <a:gd name="connsiteX99" fmla="*/ 3594100 w 5619750"/>
                <a:gd name="connsiteY99" fmla="*/ 1968500 h 3892550"/>
                <a:gd name="connsiteX100" fmla="*/ 3619500 w 5619750"/>
                <a:gd name="connsiteY100" fmla="*/ 1949450 h 3892550"/>
                <a:gd name="connsiteX101" fmla="*/ 3676650 w 5619750"/>
                <a:gd name="connsiteY101" fmla="*/ 1917700 h 3892550"/>
                <a:gd name="connsiteX102" fmla="*/ 3702050 w 5619750"/>
                <a:gd name="connsiteY102" fmla="*/ 1892300 h 3892550"/>
                <a:gd name="connsiteX103" fmla="*/ 3746500 w 5619750"/>
                <a:gd name="connsiteY103" fmla="*/ 1873250 h 3892550"/>
                <a:gd name="connsiteX104" fmla="*/ 3784600 w 5619750"/>
                <a:gd name="connsiteY104" fmla="*/ 1847850 h 3892550"/>
                <a:gd name="connsiteX105" fmla="*/ 3810000 w 5619750"/>
                <a:gd name="connsiteY105" fmla="*/ 1835150 h 3892550"/>
                <a:gd name="connsiteX106" fmla="*/ 3848100 w 5619750"/>
                <a:gd name="connsiteY106" fmla="*/ 1809750 h 3892550"/>
                <a:gd name="connsiteX107" fmla="*/ 3987800 w 5619750"/>
                <a:gd name="connsiteY107" fmla="*/ 1733550 h 3892550"/>
                <a:gd name="connsiteX108" fmla="*/ 4121150 w 5619750"/>
                <a:gd name="connsiteY108" fmla="*/ 1638300 h 3892550"/>
                <a:gd name="connsiteX109" fmla="*/ 4197350 w 5619750"/>
                <a:gd name="connsiteY109" fmla="*/ 1593850 h 3892550"/>
                <a:gd name="connsiteX110" fmla="*/ 4248150 w 5619750"/>
                <a:gd name="connsiteY110" fmla="*/ 1574800 h 3892550"/>
                <a:gd name="connsiteX111" fmla="*/ 4375150 w 5619750"/>
                <a:gd name="connsiteY111" fmla="*/ 1498600 h 3892550"/>
                <a:gd name="connsiteX112" fmla="*/ 4495800 w 5619750"/>
                <a:gd name="connsiteY112" fmla="*/ 1447800 h 3892550"/>
                <a:gd name="connsiteX113" fmla="*/ 4514850 w 5619750"/>
                <a:gd name="connsiteY113" fmla="*/ 1441450 h 3892550"/>
                <a:gd name="connsiteX114" fmla="*/ 4813300 w 5619750"/>
                <a:gd name="connsiteY114" fmla="*/ 1460500 h 3892550"/>
                <a:gd name="connsiteX115" fmla="*/ 4851400 w 5619750"/>
                <a:gd name="connsiteY115" fmla="*/ 1466850 h 3892550"/>
                <a:gd name="connsiteX116" fmla="*/ 4876800 w 5619750"/>
                <a:gd name="connsiteY116" fmla="*/ 1479550 h 3892550"/>
                <a:gd name="connsiteX117" fmla="*/ 4914900 w 5619750"/>
                <a:gd name="connsiteY117" fmla="*/ 1492250 h 3892550"/>
                <a:gd name="connsiteX118" fmla="*/ 5035550 w 5619750"/>
                <a:gd name="connsiteY118" fmla="*/ 1524000 h 3892550"/>
                <a:gd name="connsiteX119" fmla="*/ 5086350 w 5619750"/>
                <a:gd name="connsiteY119" fmla="*/ 1530350 h 3892550"/>
                <a:gd name="connsiteX120" fmla="*/ 5226050 w 5619750"/>
                <a:gd name="connsiteY120" fmla="*/ 1524000 h 3892550"/>
                <a:gd name="connsiteX121" fmla="*/ 5295900 w 5619750"/>
                <a:gd name="connsiteY121" fmla="*/ 1498600 h 3892550"/>
                <a:gd name="connsiteX122" fmla="*/ 5372100 w 5619750"/>
                <a:gd name="connsiteY122" fmla="*/ 1454150 h 3892550"/>
                <a:gd name="connsiteX123" fmla="*/ 5422900 w 5619750"/>
                <a:gd name="connsiteY123" fmla="*/ 1422400 h 3892550"/>
                <a:gd name="connsiteX124" fmla="*/ 5480050 w 5619750"/>
                <a:gd name="connsiteY124" fmla="*/ 1358900 h 3892550"/>
                <a:gd name="connsiteX125" fmla="*/ 5499100 w 5619750"/>
                <a:gd name="connsiteY125" fmla="*/ 1327150 h 3892550"/>
                <a:gd name="connsiteX126" fmla="*/ 5505450 w 5619750"/>
                <a:gd name="connsiteY126" fmla="*/ 1301750 h 3892550"/>
                <a:gd name="connsiteX127" fmla="*/ 5524500 w 5619750"/>
                <a:gd name="connsiteY127" fmla="*/ 1250950 h 3892550"/>
                <a:gd name="connsiteX128" fmla="*/ 5537200 w 5619750"/>
                <a:gd name="connsiteY128" fmla="*/ 1193800 h 3892550"/>
                <a:gd name="connsiteX129" fmla="*/ 5549900 w 5619750"/>
                <a:gd name="connsiteY129" fmla="*/ 1155700 h 3892550"/>
                <a:gd name="connsiteX130" fmla="*/ 5562600 w 5619750"/>
                <a:gd name="connsiteY130" fmla="*/ 1092200 h 3892550"/>
                <a:gd name="connsiteX131" fmla="*/ 5568950 w 5619750"/>
                <a:gd name="connsiteY131" fmla="*/ 1016000 h 3892550"/>
                <a:gd name="connsiteX132" fmla="*/ 5581650 w 5619750"/>
                <a:gd name="connsiteY132" fmla="*/ 863600 h 3892550"/>
                <a:gd name="connsiteX133" fmla="*/ 5600700 w 5619750"/>
                <a:gd name="connsiteY133" fmla="*/ 793750 h 3892550"/>
                <a:gd name="connsiteX134" fmla="*/ 5607050 w 5619750"/>
                <a:gd name="connsiteY134" fmla="*/ 736600 h 3892550"/>
                <a:gd name="connsiteX135" fmla="*/ 5619750 w 5619750"/>
                <a:gd name="connsiteY135" fmla="*/ 660400 h 3892550"/>
                <a:gd name="connsiteX136" fmla="*/ 5607050 w 5619750"/>
                <a:gd name="connsiteY136" fmla="*/ 577850 h 3892550"/>
                <a:gd name="connsiteX137" fmla="*/ 5575300 w 5619750"/>
                <a:gd name="connsiteY137" fmla="*/ 533400 h 3892550"/>
                <a:gd name="connsiteX138" fmla="*/ 5543550 w 5619750"/>
                <a:gd name="connsiteY138" fmla="*/ 495300 h 3892550"/>
                <a:gd name="connsiteX139" fmla="*/ 5505450 w 5619750"/>
                <a:gd name="connsiteY139" fmla="*/ 438150 h 3892550"/>
                <a:gd name="connsiteX140" fmla="*/ 5486400 w 5619750"/>
                <a:gd name="connsiteY140" fmla="*/ 412750 h 3892550"/>
                <a:gd name="connsiteX141" fmla="*/ 5454650 w 5619750"/>
                <a:gd name="connsiteY141" fmla="*/ 368300 h 3892550"/>
                <a:gd name="connsiteX142" fmla="*/ 5429250 w 5619750"/>
                <a:gd name="connsiteY142" fmla="*/ 342900 h 3892550"/>
                <a:gd name="connsiteX143" fmla="*/ 5397500 w 5619750"/>
                <a:gd name="connsiteY143" fmla="*/ 292100 h 3892550"/>
                <a:gd name="connsiteX144" fmla="*/ 5372100 w 5619750"/>
                <a:gd name="connsiteY144" fmla="*/ 260350 h 3892550"/>
                <a:gd name="connsiteX145" fmla="*/ 5359400 w 5619750"/>
                <a:gd name="connsiteY145" fmla="*/ 241300 h 3892550"/>
                <a:gd name="connsiteX146" fmla="*/ 5340350 w 5619750"/>
                <a:gd name="connsiteY146" fmla="*/ 222250 h 3892550"/>
                <a:gd name="connsiteX147" fmla="*/ 5295900 w 5619750"/>
                <a:gd name="connsiteY147" fmla="*/ 158750 h 3892550"/>
                <a:gd name="connsiteX148" fmla="*/ 5289550 w 5619750"/>
                <a:gd name="connsiteY148" fmla="*/ 133350 h 3892550"/>
                <a:gd name="connsiteX149" fmla="*/ 5232400 w 5619750"/>
                <a:gd name="connsiteY149" fmla="*/ 88900 h 3892550"/>
                <a:gd name="connsiteX150" fmla="*/ 5181600 w 5619750"/>
                <a:gd name="connsiteY150" fmla="*/ 63500 h 3892550"/>
                <a:gd name="connsiteX151" fmla="*/ 5035550 w 5619750"/>
                <a:gd name="connsiteY151" fmla="*/ 12700 h 3892550"/>
                <a:gd name="connsiteX152" fmla="*/ 4978400 w 5619750"/>
                <a:gd name="connsiteY152" fmla="*/ 0 h 3892550"/>
                <a:gd name="connsiteX153" fmla="*/ 4794250 w 5619750"/>
                <a:gd name="connsiteY153" fmla="*/ 6350 h 3892550"/>
                <a:gd name="connsiteX154" fmla="*/ 4762500 w 5619750"/>
                <a:gd name="connsiteY154" fmla="*/ 19050 h 3892550"/>
                <a:gd name="connsiteX155" fmla="*/ 4724400 w 5619750"/>
                <a:gd name="connsiteY155" fmla="*/ 25400 h 3892550"/>
                <a:gd name="connsiteX156" fmla="*/ 4673600 w 5619750"/>
                <a:gd name="connsiteY156" fmla="*/ 69850 h 3892550"/>
                <a:gd name="connsiteX157" fmla="*/ 4641850 w 5619750"/>
                <a:gd name="connsiteY157" fmla="*/ 95250 h 3892550"/>
                <a:gd name="connsiteX158" fmla="*/ 4597400 w 5619750"/>
                <a:gd name="connsiteY158" fmla="*/ 152400 h 3892550"/>
                <a:gd name="connsiteX159" fmla="*/ 4552950 w 5619750"/>
                <a:gd name="connsiteY159" fmla="*/ 184150 h 3892550"/>
                <a:gd name="connsiteX160" fmla="*/ 4540250 w 5619750"/>
                <a:gd name="connsiteY160" fmla="*/ 203200 h 3892550"/>
                <a:gd name="connsiteX161" fmla="*/ 4514850 w 5619750"/>
                <a:gd name="connsiteY161" fmla="*/ 222250 h 3892550"/>
                <a:gd name="connsiteX162" fmla="*/ 4445000 w 5619750"/>
                <a:gd name="connsiteY162" fmla="*/ 292100 h 3892550"/>
                <a:gd name="connsiteX163" fmla="*/ 4406900 w 5619750"/>
                <a:gd name="connsiteY163" fmla="*/ 330200 h 3892550"/>
                <a:gd name="connsiteX164" fmla="*/ 4356100 w 5619750"/>
                <a:gd name="connsiteY164" fmla="*/ 400050 h 3892550"/>
                <a:gd name="connsiteX165" fmla="*/ 4330700 w 5619750"/>
                <a:gd name="connsiteY165" fmla="*/ 431800 h 3892550"/>
                <a:gd name="connsiteX166" fmla="*/ 4305300 w 5619750"/>
                <a:gd name="connsiteY166" fmla="*/ 457200 h 3892550"/>
                <a:gd name="connsiteX167" fmla="*/ 4273550 w 5619750"/>
                <a:gd name="connsiteY167" fmla="*/ 501650 h 3892550"/>
                <a:gd name="connsiteX168" fmla="*/ 4222750 w 5619750"/>
                <a:gd name="connsiteY168" fmla="*/ 552450 h 3892550"/>
                <a:gd name="connsiteX169" fmla="*/ 4197350 w 5619750"/>
                <a:gd name="connsiteY169" fmla="*/ 584200 h 3892550"/>
                <a:gd name="connsiteX170" fmla="*/ 4178300 w 5619750"/>
                <a:gd name="connsiteY170" fmla="*/ 615950 h 3892550"/>
                <a:gd name="connsiteX171" fmla="*/ 4152900 w 5619750"/>
                <a:gd name="connsiteY171" fmla="*/ 635000 h 3892550"/>
                <a:gd name="connsiteX172" fmla="*/ 4114800 w 5619750"/>
                <a:gd name="connsiteY172" fmla="*/ 704850 h 3892550"/>
                <a:gd name="connsiteX173" fmla="*/ 4095750 w 5619750"/>
                <a:gd name="connsiteY173" fmla="*/ 742950 h 3892550"/>
                <a:gd name="connsiteX174" fmla="*/ 4076700 w 5619750"/>
                <a:gd name="connsiteY174" fmla="*/ 774700 h 3892550"/>
                <a:gd name="connsiteX175" fmla="*/ 4064000 w 5619750"/>
                <a:gd name="connsiteY175" fmla="*/ 800100 h 3892550"/>
                <a:gd name="connsiteX176" fmla="*/ 4051300 w 5619750"/>
                <a:gd name="connsiteY176" fmla="*/ 819150 h 3892550"/>
                <a:gd name="connsiteX177" fmla="*/ 4038600 w 5619750"/>
                <a:gd name="connsiteY177" fmla="*/ 844550 h 3892550"/>
                <a:gd name="connsiteX178" fmla="*/ 4019550 w 5619750"/>
                <a:gd name="connsiteY178" fmla="*/ 857250 h 3892550"/>
                <a:gd name="connsiteX179" fmla="*/ 3975100 w 5619750"/>
                <a:gd name="connsiteY179" fmla="*/ 895350 h 3892550"/>
                <a:gd name="connsiteX180" fmla="*/ 3917950 w 5619750"/>
                <a:gd name="connsiteY180" fmla="*/ 927100 h 3892550"/>
                <a:gd name="connsiteX181" fmla="*/ 3879850 w 5619750"/>
                <a:gd name="connsiteY181" fmla="*/ 946150 h 3892550"/>
                <a:gd name="connsiteX182" fmla="*/ 3860800 w 5619750"/>
                <a:gd name="connsiteY182" fmla="*/ 965200 h 3892550"/>
                <a:gd name="connsiteX183" fmla="*/ 3797300 w 5619750"/>
                <a:gd name="connsiteY183" fmla="*/ 990600 h 3892550"/>
                <a:gd name="connsiteX184" fmla="*/ 3771900 w 5619750"/>
                <a:gd name="connsiteY184" fmla="*/ 1003300 h 3892550"/>
                <a:gd name="connsiteX185" fmla="*/ 3721100 w 5619750"/>
                <a:gd name="connsiteY185" fmla="*/ 1041400 h 3892550"/>
                <a:gd name="connsiteX186" fmla="*/ 3689350 w 5619750"/>
                <a:gd name="connsiteY186" fmla="*/ 1073150 h 3892550"/>
                <a:gd name="connsiteX187" fmla="*/ 3651250 w 5619750"/>
                <a:gd name="connsiteY187" fmla="*/ 1123950 h 3892550"/>
                <a:gd name="connsiteX188" fmla="*/ 3638550 w 5619750"/>
                <a:gd name="connsiteY188" fmla="*/ 1143000 h 3892550"/>
                <a:gd name="connsiteX189" fmla="*/ 3613150 w 5619750"/>
                <a:gd name="connsiteY189" fmla="*/ 1162050 h 3892550"/>
                <a:gd name="connsiteX190" fmla="*/ 3562350 w 5619750"/>
                <a:gd name="connsiteY190" fmla="*/ 1231900 h 3892550"/>
                <a:gd name="connsiteX191" fmla="*/ 3543300 w 5619750"/>
                <a:gd name="connsiteY191" fmla="*/ 1238250 h 3892550"/>
                <a:gd name="connsiteX192" fmla="*/ 3511550 w 5619750"/>
                <a:gd name="connsiteY192" fmla="*/ 1270000 h 3892550"/>
                <a:gd name="connsiteX193" fmla="*/ 3448050 w 5619750"/>
                <a:gd name="connsiteY193" fmla="*/ 1314450 h 3892550"/>
                <a:gd name="connsiteX194" fmla="*/ 3416300 w 5619750"/>
                <a:gd name="connsiteY194" fmla="*/ 1327150 h 3892550"/>
                <a:gd name="connsiteX195" fmla="*/ 3384550 w 5619750"/>
                <a:gd name="connsiteY195" fmla="*/ 1352550 h 3892550"/>
                <a:gd name="connsiteX196" fmla="*/ 3333750 w 5619750"/>
                <a:gd name="connsiteY196" fmla="*/ 1377950 h 3892550"/>
                <a:gd name="connsiteX197" fmla="*/ 3308350 w 5619750"/>
                <a:gd name="connsiteY197" fmla="*/ 1403350 h 3892550"/>
                <a:gd name="connsiteX198" fmla="*/ 3276600 w 5619750"/>
                <a:gd name="connsiteY198" fmla="*/ 1409700 h 3892550"/>
                <a:gd name="connsiteX199" fmla="*/ 3213100 w 5619750"/>
                <a:gd name="connsiteY199" fmla="*/ 1435100 h 3892550"/>
                <a:gd name="connsiteX200" fmla="*/ 3168650 w 5619750"/>
                <a:gd name="connsiteY200" fmla="*/ 1447800 h 3892550"/>
                <a:gd name="connsiteX201" fmla="*/ 3143250 w 5619750"/>
                <a:gd name="connsiteY201" fmla="*/ 1460500 h 3892550"/>
                <a:gd name="connsiteX202" fmla="*/ 3124200 w 5619750"/>
                <a:gd name="connsiteY202" fmla="*/ 1466850 h 3892550"/>
                <a:gd name="connsiteX203" fmla="*/ 3073400 w 5619750"/>
                <a:gd name="connsiteY203" fmla="*/ 1492250 h 3892550"/>
                <a:gd name="connsiteX204" fmla="*/ 3028950 w 5619750"/>
                <a:gd name="connsiteY204" fmla="*/ 1517650 h 3892550"/>
                <a:gd name="connsiteX205" fmla="*/ 3009900 w 5619750"/>
                <a:gd name="connsiteY205" fmla="*/ 1536700 h 3892550"/>
                <a:gd name="connsiteX206" fmla="*/ 2959100 w 5619750"/>
                <a:gd name="connsiteY206" fmla="*/ 1549400 h 3892550"/>
                <a:gd name="connsiteX207" fmla="*/ 2882900 w 5619750"/>
                <a:gd name="connsiteY207" fmla="*/ 1581150 h 3892550"/>
                <a:gd name="connsiteX208" fmla="*/ 2794000 w 5619750"/>
                <a:gd name="connsiteY208" fmla="*/ 1600200 h 3892550"/>
                <a:gd name="connsiteX209" fmla="*/ 2762250 w 5619750"/>
                <a:gd name="connsiteY209" fmla="*/ 1612900 h 3892550"/>
                <a:gd name="connsiteX210" fmla="*/ 2705100 w 5619750"/>
                <a:gd name="connsiteY210" fmla="*/ 1625600 h 3892550"/>
                <a:gd name="connsiteX211" fmla="*/ 2679700 w 5619750"/>
                <a:gd name="connsiteY211" fmla="*/ 1638300 h 3892550"/>
                <a:gd name="connsiteX212" fmla="*/ 2641600 w 5619750"/>
                <a:gd name="connsiteY212" fmla="*/ 1651000 h 3892550"/>
                <a:gd name="connsiteX213" fmla="*/ 2609850 w 5619750"/>
                <a:gd name="connsiteY213" fmla="*/ 1670050 h 3892550"/>
                <a:gd name="connsiteX214" fmla="*/ 2578100 w 5619750"/>
                <a:gd name="connsiteY214" fmla="*/ 1682750 h 3892550"/>
                <a:gd name="connsiteX215" fmla="*/ 2527300 w 5619750"/>
                <a:gd name="connsiteY215" fmla="*/ 1714500 h 3892550"/>
                <a:gd name="connsiteX216" fmla="*/ 2438400 w 5619750"/>
                <a:gd name="connsiteY216" fmla="*/ 1752600 h 3892550"/>
                <a:gd name="connsiteX217" fmla="*/ 2400300 w 5619750"/>
                <a:gd name="connsiteY217" fmla="*/ 1771650 h 3892550"/>
                <a:gd name="connsiteX218" fmla="*/ 2362200 w 5619750"/>
                <a:gd name="connsiteY218" fmla="*/ 1784350 h 3892550"/>
                <a:gd name="connsiteX219" fmla="*/ 2336800 w 5619750"/>
                <a:gd name="connsiteY219" fmla="*/ 1797050 h 3892550"/>
                <a:gd name="connsiteX220" fmla="*/ 2292350 w 5619750"/>
                <a:gd name="connsiteY220" fmla="*/ 1816100 h 3892550"/>
                <a:gd name="connsiteX221" fmla="*/ 2273300 w 5619750"/>
                <a:gd name="connsiteY221" fmla="*/ 1828800 h 3892550"/>
                <a:gd name="connsiteX222" fmla="*/ 2241550 w 5619750"/>
                <a:gd name="connsiteY222" fmla="*/ 1841500 h 3892550"/>
                <a:gd name="connsiteX223" fmla="*/ 2209800 w 5619750"/>
                <a:gd name="connsiteY223" fmla="*/ 1860550 h 3892550"/>
                <a:gd name="connsiteX224" fmla="*/ 2171700 w 5619750"/>
                <a:gd name="connsiteY224" fmla="*/ 1873250 h 3892550"/>
                <a:gd name="connsiteX225" fmla="*/ 2127250 w 5619750"/>
                <a:gd name="connsiteY225" fmla="*/ 1885950 h 3892550"/>
                <a:gd name="connsiteX226" fmla="*/ 2108200 w 5619750"/>
                <a:gd name="connsiteY226" fmla="*/ 1898650 h 3892550"/>
                <a:gd name="connsiteX227" fmla="*/ 2076450 w 5619750"/>
                <a:gd name="connsiteY227" fmla="*/ 1905000 h 3892550"/>
                <a:gd name="connsiteX228" fmla="*/ 2032000 w 5619750"/>
                <a:gd name="connsiteY228" fmla="*/ 1917700 h 3892550"/>
                <a:gd name="connsiteX229" fmla="*/ 2006600 w 5619750"/>
                <a:gd name="connsiteY229" fmla="*/ 1936750 h 3892550"/>
                <a:gd name="connsiteX230" fmla="*/ 1981200 w 5619750"/>
                <a:gd name="connsiteY230" fmla="*/ 1943100 h 3892550"/>
                <a:gd name="connsiteX231" fmla="*/ 1962150 w 5619750"/>
                <a:gd name="connsiteY231" fmla="*/ 1962150 h 3892550"/>
                <a:gd name="connsiteX232" fmla="*/ 1924050 w 5619750"/>
                <a:gd name="connsiteY232" fmla="*/ 1981200 h 3892550"/>
                <a:gd name="connsiteX233" fmla="*/ 1892300 w 5619750"/>
                <a:gd name="connsiteY233" fmla="*/ 2012950 h 3892550"/>
                <a:gd name="connsiteX234" fmla="*/ 1841500 w 5619750"/>
                <a:gd name="connsiteY234" fmla="*/ 2044700 h 3892550"/>
                <a:gd name="connsiteX235" fmla="*/ 1822450 w 5619750"/>
                <a:gd name="connsiteY235" fmla="*/ 2070100 h 3892550"/>
                <a:gd name="connsiteX236" fmla="*/ 1765300 w 5619750"/>
                <a:gd name="connsiteY236" fmla="*/ 2114550 h 3892550"/>
                <a:gd name="connsiteX237" fmla="*/ 1727200 w 5619750"/>
                <a:gd name="connsiteY237" fmla="*/ 2139950 h 3892550"/>
                <a:gd name="connsiteX238" fmla="*/ 1701800 w 5619750"/>
                <a:gd name="connsiteY238" fmla="*/ 2178050 h 3892550"/>
                <a:gd name="connsiteX239" fmla="*/ 1638300 w 5619750"/>
                <a:gd name="connsiteY239" fmla="*/ 2228850 h 3892550"/>
                <a:gd name="connsiteX240" fmla="*/ 1600200 w 5619750"/>
                <a:gd name="connsiteY240" fmla="*/ 2254250 h 3892550"/>
                <a:gd name="connsiteX241" fmla="*/ 1581150 w 5619750"/>
                <a:gd name="connsiteY241" fmla="*/ 2260600 h 3892550"/>
                <a:gd name="connsiteX242" fmla="*/ 1562100 w 5619750"/>
                <a:gd name="connsiteY242" fmla="*/ 2273300 h 3892550"/>
                <a:gd name="connsiteX243" fmla="*/ 1498600 w 5619750"/>
                <a:gd name="connsiteY243" fmla="*/ 2292350 h 3892550"/>
                <a:gd name="connsiteX244" fmla="*/ 1428750 w 5619750"/>
                <a:gd name="connsiteY244" fmla="*/ 2311400 h 3892550"/>
                <a:gd name="connsiteX245" fmla="*/ 1352550 w 5619750"/>
                <a:gd name="connsiteY245" fmla="*/ 2349500 h 3892550"/>
                <a:gd name="connsiteX246" fmla="*/ 1314450 w 5619750"/>
                <a:gd name="connsiteY246" fmla="*/ 2362200 h 3892550"/>
                <a:gd name="connsiteX247" fmla="*/ 1295400 w 5619750"/>
                <a:gd name="connsiteY247" fmla="*/ 2374900 h 3892550"/>
                <a:gd name="connsiteX248" fmla="*/ 1276350 w 5619750"/>
                <a:gd name="connsiteY248" fmla="*/ 2381250 h 3892550"/>
                <a:gd name="connsiteX249" fmla="*/ 1250950 w 5619750"/>
                <a:gd name="connsiteY249" fmla="*/ 2393950 h 3892550"/>
                <a:gd name="connsiteX250" fmla="*/ 1212850 w 5619750"/>
                <a:gd name="connsiteY250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158750 w 5619750"/>
                <a:gd name="connsiteY22" fmla="*/ 3168650 h 3892550"/>
                <a:gd name="connsiteX23" fmla="*/ 139700 w 5619750"/>
                <a:gd name="connsiteY23" fmla="*/ 3206750 h 3892550"/>
                <a:gd name="connsiteX24" fmla="*/ 107950 w 5619750"/>
                <a:gd name="connsiteY24" fmla="*/ 3244850 h 3892550"/>
                <a:gd name="connsiteX25" fmla="*/ 57150 w 5619750"/>
                <a:gd name="connsiteY25" fmla="*/ 3333750 h 3892550"/>
                <a:gd name="connsiteX26" fmla="*/ 31750 w 5619750"/>
                <a:gd name="connsiteY26" fmla="*/ 3441700 h 3892550"/>
                <a:gd name="connsiteX27" fmla="*/ 0 w 5619750"/>
                <a:gd name="connsiteY27" fmla="*/ 3575050 h 3892550"/>
                <a:gd name="connsiteX28" fmla="*/ 19050 w 5619750"/>
                <a:gd name="connsiteY28" fmla="*/ 3727450 h 3892550"/>
                <a:gd name="connsiteX29" fmla="*/ 31750 w 5619750"/>
                <a:gd name="connsiteY29" fmla="*/ 3759200 h 3892550"/>
                <a:gd name="connsiteX30" fmla="*/ 57150 w 5619750"/>
                <a:gd name="connsiteY30" fmla="*/ 3778250 h 3892550"/>
                <a:gd name="connsiteX31" fmla="*/ 152400 w 5619750"/>
                <a:gd name="connsiteY31" fmla="*/ 3854450 h 3892550"/>
                <a:gd name="connsiteX32" fmla="*/ 152400 w 5619750"/>
                <a:gd name="connsiteY32" fmla="*/ 3854450 h 3892550"/>
                <a:gd name="connsiteX33" fmla="*/ 177800 w 5619750"/>
                <a:gd name="connsiteY33" fmla="*/ 3873500 h 3892550"/>
                <a:gd name="connsiteX34" fmla="*/ 304800 w 5619750"/>
                <a:gd name="connsiteY34" fmla="*/ 3892550 h 3892550"/>
                <a:gd name="connsiteX35" fmla="*/ 425450 w 5619750"/>
                <a:gd name="connsiteY35" fmla="*/ 3886200 h 3892550"/>
                <a:gd name="connsiteX36" fmla="*/ 476250 w 5619750"/>
                <a:gd name="connsiteY36" fmla="*/ 3873500 h 3892550"/>
                <a:gd name="connsiteX37" fmla="*/ 527050 w 5619750"/>
                <a:gd name="connsiteY37" fmla="*/ 3867150 h 3892550"/>
                <a:gd name="connsiteX38" fmla="*/ 647700 w 5619750"/>
                <a:gd name="connsiteY38" fmla="*/ 3854450 h 3892550"/>
                <a:gd name="connsiteX39" fmla="*/ 711200 w 5619750"/>
                <a:gd name="connsiteY39" fmla="*/ 3835400 h 3892550"/>
                <a:gd name="connsiteX40" fmla="*/ 749300 w 5619750"/>
                <a:gd name="connsiteY40" fmla="*/ 3829050 h 3892550"/>
                <a:gd name="connsiteX41" fmla="*/ 819150 w 5619750"/>
                <a:gd name="connsiteY41" fmla="*/ 3810000 h 3892550"/>
                <a:gd name="connsiteX42" fmla="*/ 895350 w 5619750"/>
                <a:gd name="connsiteY42" fmla="*/ 3778250 h 3892550"/>
                <a:gd name="connsiteX43" fmla="*/ 990600 w 5619750"/>
                <a:gd name="connsiteY43" fmla="*/ 3746500 h 3892550"/>
                <a:gd name="connsiteX44" fmla="*/ 1079500 w 5619750"/>
                <a:gd name="connsiteY44" fmla="*/ 3714750 h 3892550"/>
                <a:gd name="connsiteX45" fmla="*/ 1130300 w 5619750"/>
                <a:gd name="connsiteY45" fmla="*/ 3702050 h 3892550"/>
                <a:gd name="connsiteX46" fmla="*/ 1238250 w 5619750"/>
                <a:gd name="connsiteY46" fmla="*/ 3695700 h 3892550"/>
                <a:gd name="connsiteX47" fmla="*/ 1282700 w 5619750"/>
                <a:gd name="connsiteY47" fmla="*/ 3683000 h 3892550"/>
                <a:gd name="connsiteX48" fmla="*/ 1327150 w 5619750"/>
                <a:gd name="connsiteY48" fmla="*/ 3676650 h 3892550"/>
                <a:gd name="connsiteX49" fmla="*/ 1384300 w 5619750"/>
                <a:gd name="connsiteY49" fmla="*/ 3657600 h 3892550"/>
                <a:gd name="connsiteX50" fmla="*/ 1460500 w 5619750"/>
                <a:gd name="connsiteY50" fmla="*/ 3638550 h 3892550"/>
                <a:gd name="connsiteX51" fmla="*/ 1524000 w 5619750"/>
                <a:gd name="connsiteY51" fmla="*/ 3594100 h 3892550"/>
                <a:gd name="connsiteX52" fmla="*/ 1581150 w 5619750"/>
                <a:gd name="connsiteY52" fmla="*/ 3568700 h 3892550"/>
                <a:gd name="connsiteX53" fmla="*/ 1644650 w 5619750"/>
                <a:gd name="connsiteY53" fmla="*/ 3536950 h 3892550"/>
                <a:gd name="connsiteX54" fmla="*/ 1682750 w 5619750"/>
                <a:gd name="connsiteY54" fmla="*/ 3524250 h 3892550"/>
                <a:gd name="connsiteX55" fmla="*/ 1739900 w 5619750"/>
                <a:gd name="connsiteY55" fmla="*/ 3492500 h 3892550"/>
                <a:gd name="connsiteX56" fmla="*/ 1778000 w 5619750"/>
                <a:gd name="connsiteY56" fmla="*/ 3467100 h 3892550"/>
                <a:gd name="connsiteX57" fmla="*/ 1809750 w 5619750"/>
                <a:gd name="connsiteY57" fmla="*/ 3454400 h 3892550"/>
                <a:gd name="connsiteX58" fmla="*/ 1854200 w 5619750"/>
                <a:gd name="connsiteY58" fmla="*/ 3441700 h 3892550"/>
                <a:gd name="connsiteX59" fmla="*/ 1892300 w 5619750"/>
                <a:gd name="connsiteY59" fmla="*/ 3429000 h 3892550"/>
                <a:gd name="connsiteX60" fmla="*/ 1917700 w 5619750"/>
                <a:gd name="connsiteY60" fmla="*/ 3422650 h 3892550"/>
                <a:gd name="connsiteX61" fmla="*/ 1993900 w 5619750"/>
                <a:gd name="connsiteY61" fmla="*/ 3390900 h 3892550"/>
                <a:gd name="connsiteX62" fmla="*/ 2044700 w 5619750"/>
                <a:gd name="connsiteY62" fmla="*/ 3365500 h 3892550"/>
                <a:gd name="connsiteX63" fmla="*/ 2139950 w 5619750"/>
                <a:gd name="connsiteY63" fmla="*/ 3308350 h 3892550"/>
                <a:gd name="connsiteX64" fmla="*/ 2286000 w 5619750"/>
                <a:gd name="connsiteY64" fmla="*/ 3244850 h 3892550"/>
                <a:gd name="connsiteX65" fmla="*/ 2330450 w 5619750"/>
                <a:gd name="connsiteY65" fmla="*/ 3225800 h 3892550"/>
                <a:gd name="connsiteX66" fmla="*/ 2438400 w 5619750"/>
                <a:gd name="connsiteY66" fmla="*/ 3143250 h 3892550"/>
                <a:gd name="connsiteX67" fmla="*/ 2463800 w 5619750"/>
                <a:gd name="connsiteY67" fmla="*/ 3117850 h 3892550"/>
                <a:gd name="connsiteX68" fmla="*/ 2501900 w 5619750"/>
                <a:gd name="connsiteY68" fmla="*/ 3092450 h 3892550"/>
                <a:gd name="connsiteX69" fmla="*/ 2520950 w 5619750"/>
                <a:gd name="connsiteY69" fmla="*/ 3048000 h 3892550"/>
                <a:gd name="connsiteX70" fmla="*/ 2540000 w 5619750"/>
                <a:gd name="connsiteY70" fmla="*/ 3028950 h 3892550"/>
                <a:gd name="connsiteX71" fmla="*/ 2546350 w 5619750"/>
                <a:gd name="connsiteY71" fmla="*/ 3003550 h 3892550"/>
                <a:gd name="connsiteX72" fmla="*/ 2565400 w 5619750"/>
                <a:gd name="connsiteY72" fmla="*/ 2971800 h 3892550"/>
                <a:gd name="connsiteX73" fmla="*/ 2597150 w 5619750"/>
                <a:gd name="connsiteY73" fmla="*/ 2927350 h 3892550"/>
                <a:gd name="connsiteX74" fmla="*/ 2622550 w 5619750"/>
                <a:gd name="connsiteY74" fmla="*/ 2882900 h 3892550"/>
                <a:gd name="connsiteX75" fmla="*/ 2635250 w 5619750"/>
                <a:gd name="connsiteY75" fmla="*/ 2863850 h 3892550"/>
                <a:gd name="connsiteX76" fmla="*/ 2641600 w 5619750"/>
                <a:gd name="connsiteY76" fmla="*/ 2838450 h 3892550"/>
                <a:gd name="connsiteX77" fmla="*/ 2667000 w 5619750"/>
                <a:gd name="connsiteY77" fmla="*/ 2762250 h 3892550"/>
                <a:gd name="connsiteX78" fmla="*/ 2686050 w 5619750"/>
                <a:gd name="connsiteY78" fmla="*/ 2705100 h 3892550"/>
                <a:gd name="connsiteX79" fmla="*/ 2698750 w 5619750"/>
                <a:gd name="connsiteY79" fmla="*/ 2673350 h 3892550"/>
                <a:gd name="connsiteX80" fmla="*/ 2711450 w 5619750"/>
                <a:gd name="connsiteY80" fmla="*/ 2635250 h 3892550"/>
                <a:gd name="connsiteX81" fmla="*/ 2736850 w 5619750"/>
                <a:gd name="connsiteY81" fmla="*/ 2584450 h 3892550"/>
                <a:gd name="connsiteX82" fmla="*/ 2755900 w 5619750"/>
                <a:gd name="connsiteY82" fmla="*/ 2540000 h 3892550"/>
                <a:gd name="connsiteX83" fmla="*/ 2876550 w 5619750"/>
                <a:gd name="connsiteY83" fmla="*/ 2419350 h 3892550"/>
                <a:gd name="connsiteX84" fmla="*/ 2940050 w 5619750"/>
                <a:gd name="connsiteY84" fmla="*/ 2362200 h 3892550"/>
                <a:gd name="connsiteX85" fmla="*/ 2978150 w 5619750"/>
                <a:gd name="connsiteY85" fmla="*/ 2324100 h 3892550"/>
                <a:gd name="connsiteX86" fmla="*/ 3003550 w 5619750"/>
                <a:gd name="connsiteY86" fmla="*/ 2305050 h 3892550"/>
                <a:gd name="connsiteX87" fmla="*/ 3022600 w 5619750"/>
                <a:gd name="connsiteY87" fmla="*/ 2292350 h 3892550"/>
                <a:gd name="connsiteX88" fmla="*/ 3054350 w 5619750"/>
                <a:gd name="connsiteY88" fmla="*/ 2266950 h 3892550"/>
                <a:gd name="connsiteX89" fmla="*/ 3136900 w 5619750"/>
                <a:gd name="connsiteY89" fmla="*/ 2216150 h 3892550"/>
                <a:gd name="connsiteX90" fmla="*/ 3168650 w 5619750"/>
                <a:gd name="connsiteY90" fmla="*/ 2190750 h 3892550"/>
                <a:gd name="connsiteX91" fmla="*/ 3194050 w 5619750"/>
                <a:gd name="connsiteY91" fmla="*/ 2178050 h 3892550"/>
                <a:gd name="connsiteX92" fmla="*/ 3276600 w 5619750"/>
                <a:gd name="connsiteY92" fmla="*/ 2133600 h 3892550"/>
                <a:gd name="connsiteX93" fmla="*/ 3308350 w 5619750"/>
                <a:gd name="connsiteY93" fmla="*/ 2127250 h 3892550"/>
                <a:gd name="connsiteX94" fmla="*/ 3327400 w 5619750"/>
                <a:gd name="connsiteY94" fmla="*/ 2114550 h 3892550"/>
                <a:gd name="connsiteX95" fmla="*/ 3384550 w 5619750"/>
                <a:gd name="connsiteY95" fmla="*/ 2089150 h 3892550"/>
                <a:gd name="connsiteX96" fmla="*/ 3422650 w 5619750"/>
                <a:gd name="connsiteY96" fmla="*/ 2076450 h 3892550"/>
                <a:gd name="connsiteX97" fmla="*/ 3524250 w 5619750"/>
                <a:gd name="connsiteY97" fmla="*/ 2012950 h 3892550"/>
                <a:gd name="connsiteX98" fmla="*/ 3594100 w 5619750"/>
                <a:gd name="connsiteY98" fmla="*/ 1968500 h 3892550"/>
                <a:gd name="connsiteX99" fmla="*/ 3619500 w 5619750"/>
                <a:gd name="connsiteY99" fmla="*/ 1949450 h 3892550"/>
                <a:gd name="connsiteX100" fmla="*/ 3676650 w 5619750"/>
                <a:gd name="connsiteY100" fmla="*/ 1917700 h 3892550"/>
                <a:gd name="connsiteX101" fmla="*/ 3702050 w 5619750"/>
                <a:gd name="connsiteY101" fmla="*/ 1892300 h 3892550"/>
                <a:gd name="connsiteX102" fmla="*/ 3746500 w 5619750"/>
                <a:gd name="connsiteY102" fmla="*/ 1873250 h 3892550"/>
                <a:gd name="connsiteX103" fmla="*/ 3784600 w 5619750"/>
                <a:gd name="connsiteY103" fmla="*/ 1847850 h 3892550"/>
                <a:gd name="connsiteX104" fmla="*/ 3810000 w 5619750"/>
                <a:gd name="connsiteY104" fmla="*/ 1835150 h 3892550"/>
                <a:gd name="connsiteX105" fmla="*/ 3848100 w 5619750"/>
                <a:gd name="connsiteY105" fmla="*/ 1809750 h 3892550"/>
                <a:gd name="connsiteX106" fmla="*/ 3987800 w 5619750"/>
                <a:gd name="connsiteY106" fmla="*/ 1733550 h 3892550"/>
                <a:gd name="connsiteX107" fmla="*/ 4121150 w 5619750"/>
                <a:gd name="connsiteY107" fmla="*/ 1638300 h 3892550"/>
                <a:gd name="connsiteX108" fmla="*/ 4197350 w 5619750"/>
                <a:gd name="connsiteY108" fmla="*/ 1593850 h 3892550"/>
                <a:gd name="connsiteX109" fmla="*/ 4248150 w 5619750"/>
                <a:gd name="connsiteY109" fmla="*/ 1574800 h 3892550"/>
                <a:gd name="connsiteX110" fmla="*/ 4375150 w 5619750"/>
                <a:gd name="connsiteY110" fmla="*/ 1498600 h 3892550"/>
                <a:gd name="connsiteX111" fmla="*/ 4495800 w 5619750"/>
                <a:gd name="connsiteY111" fmla="*/ 1447800 h 3892550"/>
                <a:gd name="connsiteX112" fmla="*/ 4514850 w 5619750"/>
                <a:gd name="connsiteY112" fmla="*/ 1441450 h 3892550"/>
                <a:gd name="connsiteX113" fmla="*/ 4813300 w 5619750"/>
                <a:gd name="connsiteY113" fmla="*/ 1460500 h 3892550"/>
                <a:gd name="connsiteX114" fmla="*/ 4851400 w 5619750"/>
                <a:gd name="connsiteY114" fmla="*/ 1466850 h 3892550"/>
                <a:gd name="connsiteX115" fmla="*/ 4876800 w 5619750"/>
                <a:gd name="connsiteY115" fmla="*/ 1479550 h 3892550"/>
                <a:gd name="connsiteX116" fmla="*/ 4914900 w 5619750"/>
                <a:gd name="connsiteY116" fmla="*/ 1492250 h 3892550"/>
                <a:gd name="connsiteX117" fmla="*/ 5035550 w 5619750"/>
                <a:gd name="connsiteY117" fmla="*/ 1524000 h 3892550"/>
                <a:gd name="connsiteX118" fmla="*/ 5086350 w 5619750"/>
                <a:gd name="connsiteY118" fmla="*/ 1530350 h 3892550"/>
                <a:gd name="connsiteX119" fmla="*/ 5226050 w 5619750"/>
                <a:gd name="connsiteY119" fmla="*/ 1524000 h 3892550"/>
                <a:gd name="connsiteX120" fmla="*/ 5295900 w 5619750"/>
                <a:gd name="connsiteY120" fmla="*/ 1498600 h 3892550"/>
                <a:gd name="connsiteX121" fmla="*/ 5372100 w 5619750"/>
                <a:gd name="connsiteY121" fmla="*/ 1454150 h 3892550"/>
                <a:gd name="connsiteX122" fmla="*/ 5422900 w 5619750"/>
                <a:gd name="connsiteY122" fmla="*/ 1422400 h 3892550"/>
                <a:gd name="connsiteX123" fmla="*/ 5480050 w 5619750"/>
                <a:gd name="connsiteY123" fmla="*/ 1358900 h 3892550"/>
                <a:gd name="connsiteX124" fmla="*/ 5499100 w 5619750"/>
                <a:gd name="connsiteY124" fmla="*/ 1327150 h 3892550"/>
                <a:gd name="connsiteX125" fmla="*/ 5505450 w 5619750"/>
                <a:gd name="connsiteY125" fmla="*/ 1301750 h 3892550"/>
                <a:gd name="connsiteX126" fmla="*/ 5524500 w 5619750"/>
                <a:gd name="connsiteY126" fmla="*/ 1250950 h 3892550"/>
                <a:gd name="connsiteX127" fmla="*/ 5537200 w 5619750"/>
                <a:gd name="connsiteY127" fmla="*/ 1193800 h 3892550"/>
                <a:gd name="connsiteX128" fmla="*/ 5549900 w 5619750"/>
                <a:gd name="connsiteY128" fmla="*/ 1155700 h 3892550"/>
                <a:gd name="connsiteX129" fmla="*/ 5562600 w 5619750"/>
                <a:gd name="connsiteY129" fmla="*/ 1092200 h 3892550"/>
                <a:gd name="connsiteX130" fmla="*/ 5568950 w 5619750"/>
                <a:gd name="connsiteY130" fmla="*/ 1016000 h 3892550"/>
                <a:gd name="connsiteX131" fmla="*/ 5581650 w 5619750"/>
                <a:gd name="connsiteY131" fmla="*/ 863600 h 3892550"/>
                <a:gd name="connsiteX132" fmla="*/ 5600700 w 5619750"/>
                <a:gd name="connsiteY132" fmla="*/ 793750 h 3892550"/>
                <a:gd name="connsiteX133" fmla="*/ 5607050 w 5619750"/>
                <a:gd name="connsiteY133" fmla="*/ 736600 h 3892550"/>
                <a:gd name="connsiteX134" fmla="*/ 5619750 w 5619750"/>
                <a:gd name="connsiteY134" fmla="*/ 660400 h 3892550"/>
                <a:gd name="connsiteX135" fmla="*/ 5607050 w 5619750"/>
                <a:gd name="connsiteY135" fmla="*/ 577850 h 3892550"/>
                <a:gd name="connsiteX136" fmla="*/ 5575300 w 5619750"/>
                <a:gd name="connsiteY136" fmla="*/ 533400 h 3892550"/>
                <a:gd name="connsiteX137" fmla="*/ 5543550 w 5619750"/>
                <a:gd name="connsiteY137" fmla="*/ 495300 h 3892550"/>
                <a:gd name="connsiteX138" fmla="*/ 5505450 w 5619750"/>
                <a:gd name="connsiteY138" fmla="*/ 438150 h 3892550"/>
                <a:gd name="connsiteX139" fmla="*/ 5486400 w 5619750"/>
                <a:gd name="connsiteY139" fmla="*/ 412750 h 3892550"/>
                <a:gd name="connsiteX140" fmla="*/ 5454650 w 5619750"/>
                <a:gd name="connsiteY140" fmla="*/ 368300 h 3892550"/>
                <a:gd name="connsiteX141" fmla="*/ 5429250 w 5619750"/>
                <a:gd name="connsiteY141" fmla="*/ 342900 h 3892550"/>
                <a:gd name="connsiteX142" fmla="*/ 5397500 w 5619750"/>
                <a:gd name="connsiteY142" fmla="*/ 292100 h 3892550"/>
                <a:gd name="connsiteX143" fmla="*/ 5372100 w 5619750"/>
                <a:gd name="connsiteY143" fmla="*/ 260350 h 3892550"/>
                <a:gd name="connsiteX144" fmla="*/ 5359400 w 5619750"/>
                <a:gd name="connsiteY144" fmla="*/ 241300 h 3892550"/>
                <a:gd name="connsiteX145" fmla="*/ 5340350 w 5619750"/>
                <a:gd name="connsiteY145" fmla="*/ 222250 h 3892550"/>
                <a:gd name="connsiteX146" fmla="*/ 5295900 w 5619750"/>
                <a:gd name="connsiteY146" fmla="*/ 158750 h 3892550"/>
                <a:gd name="connsiteX147" fmla="*/ 5289550 w 5619750"/>
                <a:gd name="connsiteY147" fmla="*/ 133350 h 3892550"/>
                <a:gd name="connsiteX148" fmla="*/ 5232400 w 5619750"/>
                <a:gd name="connsiteY148" fmla="*/ 88900 h 3892550"/>
                <a:gd name="connsiteX149" fmla="*/ 5181600 w 5619750"/>
                <a:gd name="connsiteY149" fmla="*/ 63500 h 3892550"/>
                <a:gd name="connsiteX150" fmla="*/ 5035550 w 5619750"/>
                <a:gd name="connsiteY150" fmla="*/ 12700 h 3892550"/>
                <a:gd name="connsiteX151" fmla="*/ 4978400 w 5619750"/>
                <a:gd name="connsiteY151" fmla="*/ 0 h 3892550"/>
                <a:gd name="connsiteX152" fmla="*/ 4794250 w 5619750"/>
                <a:gd name="connsiteY152" fmla="*/ 6350 h 3892550"/>
                <a:gd name="connsiteX153" fmla="*/ 4762500 w 5619750"/>
                <a:gd name="connsiteY153" fmla="*/ 19050 h 3892550"/>
                <a:gd name="connsiteX154" fmla="*/ 4724400 w 5619750"/>
                <a:gd name="connsiteY154" fmla="*/ 25400 h 3892550"/>
                <a:gd name="connsiteX155" fmla="*/ 4673600 w 5619750"/>
                <a:gd name="connsiteY155" fmla="*/ 69850 h 3892550"/>
                <a:gd name="connsiteX156" fmla="*/ 4641850 w 5619750"/>
                <a:gd name="connsiteY156" fmla="*/ 95250 h 3892550"/>
                <a:gd name="connsiteX157" fmla="*/ 4597400 w 5619750"/>
                <a:gd name="connsiteY157" fmla="*/ 152400 h 3892550"/>
                <a:gd name="connsiteX158" fmla="*/ 4552950 w 5619750"/>
                <a:gd name="connsiteY158" fmla="*/ 184150 h 3892550"/>
                <a:gd name="connsiteX159" fmla="*/ 4540250 w 5619750"/>
                <a:gd name="connsiteY159" fmla="*/ 203200 h 3892550"/>
                <a:gd name="connsiteX160" fmla="*/ 4514850 w 5619750"/>
                <a:gd name="connsiteY160" fmla="*/ 222250 h 3892550"/>
                <a:gd name="connsiteX161" fmla="*/ 4445000 w 5619750"/>
                <a:gd name="connsiteY161" fmla="*/ 292100 h 3892550"/>
                <a:gd name="connsiteX162" fmla="*/ 4406900 w 5619750"/>
                <a:gd name="connsiteY162" fmla="*/ 330200 h 3892550"/>
                <a:gd name="connsiteX163" fmla="*/ 4356100 w 5619750"/>
                <a:gd name="connsiteY163" fmla="*/ 400050 h 3892550"/>
                <a:gd name="connsiteX164" fmla="*/ 4330700 w 5619750"/>
                <a:gd name="connsiteY164" fmla="*/ 431800 h 3892550"/>
                <a:gd name="connsiteX165" fmla="*/ 4305300 w 5619750"/>
                <a:gd name="connsiteY165" fmla="*/ 457200 h 3892550"/>
                <a:gd name="connsiteX166" fmla="*/ 4273550 w 5619750"/>
                <a:gd name="connsiteY166" fmla="*/ 501650 h 3892550"/>
                <a:gd name="connsiteX167" fmla="*/ 4222750 w 5619750"/>
                <a:gd name="connsiteY167" fmla="*/ 552450 h 3892550"/>
                <a:gd name="connsiteX168" fmla="*/ 4197350 w 5619750"/>
                <a:gd name="connsiteY168" fmla="*/ 584200 h 3892550"/>
                <a:gd name="connsiteX169" fmla="*/ 4178300 w 5619750"/>
                <a:gd name="connsiteY169" fmla="*/ 615950 h 3892550"/>
                <a:gd name="connsiteX170" fmla="*/ 4152900 w 5619750"/>
                <a:gd name="connsiteY170" fmla="*/ 635000 h 3892550"/>
                <a:gd name="connsiteX171" fmla="*/ 4114800 w 5619750"/>
                <a:gd name="connsiteY171" fmla="*/ 704850 h 3892550"/>
                <a:gd name="connsiteX172" fmla="*/ 4095750 w 5619750"/>
                <a:gd name="connsiteY172" fmla="*/ 742950 h 3892550"/>
                <a:gd name="connsiteX173" fmla="*/ 4076700 w 5619750"/>
                <a:gd name="connsiteY173" fmla="*/ 774700 h 3892550"/>
                <a:gd name="connsiteX174" fmla="*/ 4064000 w 5619750"/>
                <a:gd name="connsiteY174" fmla="*/ 800100 h 3892550"/>
                <a:gd name="connsiteX175" fmla="*/ 4051300 w 5619750"/>
                <a:gd name="connsiteY175" fmla="*/ 819150 h 3892550"/>
                <a:gd name="connsiteX176" fmla="*/ 4038600 w 5619750"/>
                <a:gd name="connsiteY176" fmla="*/ 844550 h 3892550"/>
                <a:gd name="connsiteX177" fmla="*/ 4019550 w 5619750"/>
                <a:gd name="connsiteY177" fmla="*/ 857250 h 3892550"/>
                <a:gd name="connsiteX178" fmla="*/ 3975100 w 5619750"/>
                <a:gd name="connsiteY178" fmla="*/ 895350 h 3892550"/>
                <a:gd name="connsiteX179" fmla="*/ 3917950 w 5619750"/>
                <a:gd name="connsiteY179" fmla="*/ 927100 h 3892550"/>
                <a:gd name="connsiteX180" fmla="*/ 3879850 w 5619750"/>
                <a:gd name="connsiteY180" fmla="*/ 946150 h 3892550"/>
                <a:gd name="connsiteX181" fmla="*/ 3860800 w 5619750"/>
                <a:gd name="connsiteY181" fmla="*/ 965200 h 3892550"/>
                <a:gd name="connsiteX182" fmla="*/ 3797300 w 5619750"/>
                <a:gd name="connsiteY182" fmla="*/ 990600 h 3892550"/>
                <a:gd name="connsiteX183" fmla="*/ 3771900 w 5619750"/>
                <a:gd name="connsiteY183" fmla="*/ 1003300 h 3892550"/>
                <a:gd name="connsiteX184" fmla="*/ 3721100 w 5619750"/>
                <a:gd name="connsiteY184" fmla="*/ 1041400 h 3892550"/>
                <a:gd name="connsiteX185" fmla="*/ 3689350 w 5619750"/>
                <a:gd name="connsiteY185" fmla="*/ 1073150 h 3892550"/>
                <a:gd name="connsiteX186" fmla="*/ 3651250 w 5619750"/>
                <a:gd name="connsiteY186" fmla="*/ 1123950 h 3892550"/>
                <a:gd name="connsiteX187" fmla="*/ 3638550 w 5619750"/>
                <a:gd name="connsiteY187" fmla="*/ 1143000 h 3892550"/>
                <a:gd name="connsiteX188" fmla="*/ 3613150 w 5619750"/>
                <a:gd name="connsiteY188" fmla="*/ 1162050 h 3892550"/>
                <a:gd name="connsiteX189" fmla="*/ 3562350 w 5619750"/>
                <a:gd name="connsiteY189" fmla="*/ 1231900 h 3892550"/>
                <a:gd name="connsiteX190" fmla="*/ 3543300 w 5619750"/>
                <a:gd name="connsiteY190" fmla="*/ 1238250 h 3892550"/>
                <a:gd name="connsiteX191" fmla="*/ 3511550 w 5619750"/>
                <a:gd name="connsiteY191" fmla="*/ 1270000 h 3892550"/>
                <a:gd name="connsiteX192" fmla="*/ 3448050 w 5619750"/>
                <a:gd name="connsiteY192" fmla="*/ 1314450 h 3892550"/>
                <a:gd name="connsiteX193" fmla="*/ 3416300 w 5619750"/>
                <a:gd name="connsiteY193" fmla="*/ 1327150 h 3892550"/>
                <a:gd name="connsiteX194" fmla="*/ 3384550 w 5619750"/>
                <a:gd name="connsiteY194" fmla="*/ 1352550 h 3892550"/>
                <a:gd name="connsiteX195" fmla="*/ 3333750 w 5619750"/>
                <a:gd name="connsiteY195" fmla="*/ 1377950 h 3892550"/>
                <a:gd name="connsiteX196" fmla="*/ 3308350 w 5619750"/>
                <a:gd name="connsiteY196" fmla="*/ 1403350 h 3892550"/>
                <a:gd name="connsiteX197" fmla="*/ 3276600 w 5619750"/>
                <a:gd name="connsiteY197" fmla="*/ 1409700 h 3892550"/>
                <a:gd name="connsiteX198" fmla="*/ 3213100 w 5619750"/>
                <a:gd name="connsiteY198" fmla="*/ 1435100 h 3892550"/>
                <a:gd name="connsiteX199" fmla="*/ 3168650 w 5619750"/>
                <a:gd name="connsiteY199" fmla="*/ 1447800 h 3892550"/>
                <a:gd name="connsiteX200" fmla="*/ 3143250 w 5619750"/>
                <a:gd name="connsiteY200" fmla="*/ 1460500 h 3892550"/>
                <a:gd name="connsiteX201" fmla="*/ 3124200 w 5619750"/>
                <a:gd name="connsiteY201" fmla="*/ 1466850 h 3892550"/>
                <a:gd name="connsiteX202" fmla="*/ 3073400 w 5619750"/>
                <a:gd name="connsiteY202" fmla="*/ 1492250 h 3892550"/>
                <a:gd name="connsiteX203" fmla="*/ 3028950 w 5619750"/>
                <a:gd name="connsiteY203" fmla="*/ 1517650 h 3892550"/>
                <a:gd name="connsiteX204" fmla="*/ 3009900 w 5619750"/>
                <a:gd name="connsiteY204" fmla="*/ 1536700 h 3892550"/>
                <a:gd name="connsiteX205" fmla="*/ 2959100 w 5619750"/>
                <a:gd name="connsiteY205" fmla="*/ 1549400 h 3892550"/>
                <a:gd name="connsiteX206" fmla="*/ 2882900 w 5619750"/>
                <a:gd name="connsiteY206" fmla="*/ 1581150 h 3892550"/>
                <a:gd name="connsiteX207" fmla="*/ 2794000 w 5619750"/>
                <a:gd name="connsiteY207" fmla="*/ 1600200 h 3892550"/>
                <a:gd name="connsiteX208" fmla="*/ 2762250 w 5619750"/>
                <a:gd name="connsiteY208" fmla="*/ 1612900 h 3892550"/>
                <a:gd name="connsiteX209" fmla="*/ 2705100 w 5619750"/>
                <a:gd name="connsiteY209" fmla="*/ 1625600 h 3892550"/>
                <a:gd name="connsiteX210" fmla="*/ 2679700 w 5619750"/>
                <a:gd name="connsiteY210" fmla="*/ 1638300 h 3892550"/>
                <a:gd name="connsiteX211" fmla="*/ 2641600 w 5619750"/>
                <a:gd name="connsiteY211" fmla="*/ 1651000 h 3892550"/>
                <a:gd name="connsiteX212" fmla="*/ 2609850 w 5619750"/>
                <a:gd name="connsiteY212" fmla="*/ 1670050 h 3892550"/>
                <a:gd name="connsiteX213" fmla="*/ 2578100 w 5619750"/>
                <a:gd name="connsiteY213" fmla="*/ 1682750 h 3892550"/>
                <a:gd name="connsiteX214" fmla="*/ 2527300 w 5619750"/>
                <a:gd name="connsiteY214" fmla="*/ 1714500 h 3892550"/>
                <a:gd name="connsiteX215" fmla="*/ 2438400 w 5619750"/>
                <a:gd name="connsiteY215" fmla="*/ 1752600 h 3892550"/>
                <a:gd name="connsiteX216" fmla="*/ 2400300 w 5619750"/>
                <a:gd name="connsiteY216" fmla="*/ 1771650 h 3892550"/>
                <a:gd name="connsiteX217" fmla="*/ 2362200 w 5619750"/>
                <a:gd name="connsiteY217" fmla="*/ 1784350 h 3892550"/>
                <a:gd name="connsiteX218" fmla="*/ 2336800 w 5619750"/>
                <a:gd name="connsiteY218" fmla="*/ 1797050 h 3892550"/>
                <a:gd name="connsiteX219" fmla="*/ 2292350 w 5619750"/>
                <a:gd name="connsiteY219" fmla="*/ 1816100 h 3892550"/>
                <a:gd name="connsiteX220" fmla="*/ 2273300 w 5619750"/>
                <a:gd name="connsiteY220" fmla="*/ 1828800 h 3892550"/>
                <a:gd name="connsiteX221" fmla="*/ 2241550 w 5619750"/>
                <a:gd name="connsiteY221" fmla="*/ 1841500 h 3892550"/>
                <a:gd name="connsiteX222" fmla="*/ 2209800 w 5619750"/>
                <a:gd name="connsiteY222" fmla="*/ 1860550 h 3892550"/>
                <a:gd name="connsiteX223" fmla="*/ 2171700 w 5619750"/>
                <a:gd name="connsiteY223" fmla="*/ 1873250 h 3892550"/>
                <a:gd name="connsiteX224" fmla="*/ 2127250 w 5619750"/>
                <a:gd name="connsiteY224" fmla="*/ 1885950 h 3892550"/>
                <a:gd name="connsiteX225" fmla="*/ 2108200 w 5619750"/>
                <a:gd name="connsiteY225" fmla="*/ 1898650 h 3892550"/>
                <a:gd name="connsiteX226" fmla="*/ 2076450 w 5619750"/>
                <a:gd name="connsiteY226" fmla="*/ 1905000 h 3892550"/>
                <a:gd name="connsiteX227" fmla="*/ 2032000 w 5619750"/>
                <a:gd name="connsiteY227" fmla="*/ 1917700 h 3892550"/>
                <a:gd name="connsiteX228" fmla="*/ 2006600 w 5619750"/>
                <a:gd name="connsiteY228" fmla="*/ 1936750 h 3892550"/>
                <a:gd name="connsiteX229" fmla="*/ 1981200 w 5619750"/>
                <a:gd name="connsiteY229" fmla="*/ 1943100 h 3892550"/>
                <a:gd name="connsiteX230" fmla="*/ 1962150 w 5619750"/>
                <a:gd name="connsiteY230" fmla="*/ 1962150 h 3892550"/>
                <a:gd name="connsiteX231" fmla="*/ 1924050 w 5619750"/>
                <a:gd name="connsiteY231" fmla="*/ 1981200 h 3892550"/>
                <a:gd name="connsiteX232" fmla="*/ 1892300 w 5619750"/>
                <a:gd name="connsiteY232" fmla="*/ 2012950 h 3892550"/>
                <a:gd name="connsiteX233" fmla="*/ 1841500 w 5619750"/>
                <a:gd name="connsiteY233" fmla="*/ 2044700 h 3892550"/>
                <a:gd name="connsiteX234" fmla="*/ 1822450 w 5619750"/>
                <a:gd name="connsiteY234" fmla="*/ 2070100 h 3892550"/>
                <a:gd name="connsiteX235" fmla="*/ 1765300 w 5619750"/>
                <a:gd name="connsiteY235" fmla="*/ 2114550 h 3892550"/>
                <a:gd name="connsiteX236" fmla="*/ 1727200 w 5619750"/>
                <a:gd name="connsiteY236" fmla="*/ 2139950 h 3892550"/>
                <a:gd name="connsiteX237" fmla="*/ 1701800 w 5619750"/>
                <a:gd name="connsiteY237" fmla="*/ 2178050 h 3892550"/>
                <a:gd name="connsiteX238" fmla="*/ 1638300 w 5619750"/>
                <a:gd name="connsiteY238" fmla="*/ 2228850 h 3892550"/>
                <a:gd name="connsiteX239" fmla="*/ 1600200 w 5619750"/>
                <a:gd name="connsiteY239" fmla="*/ 2254250 h 3892550"/>
                <a:gd name="connsiteX240" fmla="*/ 1581150 w 5619750"/>
                <a:gd name="connsiteY240" fmla="*/ 2260600 h 3892550"/>
                <a:gd name="connsiteX241" fmla="*/ 1562100 w 5619750"/>
                <a:gd name="connsiteY241" fmla="*/ 2273300 h 3892550"/>
                <a:gd name="connsiteX242" fmla="*/ 1498600 w 5619750"/>
                <a:gd name="connsiteY242" fmla="*/ 2292350 h 3892550"/>
                <a:gd name="connsiteX243" fmla="*/ 1428750 w 5619750"/>
                <a:gd name="connsiteY243" fmla="*/ 2311400 h 3892550"/>
                <a:gd name="connsiteX244" fmla="*/ 1352550 w 5619750"/>
                <a:gd name="connsiteY244" fmla="*/ 2349500 h 3892550"/>
                <a:gd name="connsiteX245" fmla="*/ 1314450 w 5619750"/>
                <a:gd name="connsiteY245" fmla="*/ 2362200 h 3892550"/>
                <a:gd name="connsiteX246" fmla="*/ 1295400 w 5619750"/>
                <a:gd name="connsiteY246" fmla="*/ 2374900 h 3892550"/>
                <a:gd name="connsiteX247" fmla="*/ 1276350 w 5619750"/>
                <a:gd name="connsiteY247" fmla="*/ 2381250 h 3892550"/>
                <a:gd name="connsiteX248" fmla="*/ 1250950 w 5619750"/>
                <a:gd name="connsiteY248" fmla="*/ 2393950 h 3892550"/>
                <a:gd name="connsiteX249" fmla="*/ 1212850 w 5619750"/>
                <a:gd name="connsiteY249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55600 w 5619750"/>
                <a:gd name="connsiteY16" fmla="*/ 2901950 h 3892550"/>
                <a:gd name="connsiteX17" fmla="*/ 317500 w 5619750"/>
                <a:gd name="connsiteY17" fmla="*/ 2978150 h 3892550"/>
                <a:gd name="connsiteX18" fmla="*/ 273050 w 5619750"/>
                <a:gd name="connsiteY18" fmla="*/ 3041650 h 3892550"/>
                <a:gd name="connsiteX19" fmla="*/ 241300 w 5619750"/>
                <a:gd name="connsiteY19" fmla="*/ 3073400 h 3892550"/>
                <a:gd name="connsiteX20" fmla="*/ 222250 w 5619750"/>
                <a:gd name="connsiteY20" fmla="*/ 3098800 h 3892550"/>
                <a:gd name="connsiteX21" fmla="*/ 158750 w 5619750"/>
                <a:gd name="connsiteY21" fmla="*/ 3168650 h 3892550"/>
                <a:gd name="connsiteX22" fmla="*/ 139700 w 5619750"/>
                <a:gd name="connsiteY22" fmla="*/ 3206750 h 3892550"/>
                <a:gd name="connsiteX23" fmla="*/ 107950 w 5619750"/>
                <a:gd name="connsiteY23" fmla="*/ 3244850 h 3892550"/>
                <a:gd name="connsiteX24" fmla="*/ 57150 w 5619750"/>
                <a:gd name="connsiteY24" fmla="*/ 3333750 h 3892550"/>
                <a:gd name="connsiteX25" fmla="*/ 31750 w 5619750"/>
                <a:gd name="connsiteY25" fmla="*/ 3441700 h 3892550"/>
                <a:gd name="connsiteX26" fmla="*/ 0 w 5619750"/>
                <a:gd name="connsiteY26" fmla="*/ 3575050 h 3892550"/>
                <a:gd name="connsiteX27" fmla="*/ 19050 w 5619750"/>
                <a:gd name="connsiteY27" fmla="*/ 3727450 h 3892550"/>
                <a:gd name="connsiteX28" fmla="*/ 31750 w 5619750"/>
                <a:gd name="connsiteY28" fmla="*/ 3759200 h 3892550"/>
                <a:gd name="connsiteX29" fmla="*/ 57150 w 5619750"/>
                <a:gd name="connsiteY29" fmla="*/ 3778250 h 3892550"/>
                <a:gd name="connsiteX30" fmla="*/ 152400 w 5619750"/>
                <a:gd name="connsiteY30" fmla="*/ 3854450 h 3892550"/>
                <a:gd name="connsiteX31" fmla="*/ 152400 w 5619750"/>
                <a:gd name="connsiteY31" fmla="*/ 3854450 h 3892550"/>
                <a:gd name="connsiteX32" fmla="*/ 177800 w 5619750"/>
                <a:gd name="connsiteY32" fmla="*/ 3873500 h 3892550"/>
                <a:gd name="connsiteX33" fmla="*/ 304800 w 5619750"/>
                <a:gd name="connsiteY33" fmla="*/ 3892550 h 3892550"/>
                <a:gd name="connsiteX34" fmla="*/ 425450 w 5619750"/>
                <a:gd name="connsiteY34" fmla="*/ 3886200 h 3892550"/>
                <a:gd name="connsiteX35" fmla="*/ 476250 w 5619750"/>
                <a:gd name="connsiteY35" fmla="*/ 3873500 h 3892550"/>
                <a:gd name="connsiteX36" fmla="*/ 527050 w 5619750"/>
                <a:gd name="connsiteY36" fmla="*/ 3867150 h 3892550"/>
                <a:gd name="connsiteX37" fmla="*/ 647700 w 5619750"/>
                <a:gd name="connsiteY37" fmla="*/ 3854450 h 3892550"/>
                <a:gd name="connsiteX38" fmla="*/ 711200 w 5619750"/>
                <a:gd name="connsiteY38" fmla="*/ 3835400 h 3892550"/>
                <a:gd name="connsiteX39" fmla="*/ 749300 w 5619750"/>
                <a:gd name="connsiteY39" fmla="*/ 3829050 h 3892550"/>
                <a:gd name="connsiteX40" fmla="*/ 819150 w 5619750"/>
                <a:gd name="connsiteY40" fmla="*/ 3810000 h 3892550"/>
                <a:gd name="connsiteX41" fmla="*/ 895350 w 5619750"/>
                <a:gd name="connsiteY41" fmla="*/ 3778250 h 3892550"/>
                <a:gd name="connsiteX42" fmla="*/ 990600 w 5619750"/>
                <a:gd name="connsiteY42" fmla="*/ 3746500 h 3892550"/>
                <a:gd name="connsiteX43" fmla="*/ 1079500 w 5619750"/>
                <a:gd name="connsiteY43" fmla="*/ 3714750 h 3892550"/>
                <a:gd name="connsiteX44" fmla="*/ 1130300 w 5619750"/>
                <a:gd name="connsiteY44" fmla="*/ 3702050 h 3892550"/>
                <a:gd name="connsiteX45" fmla="*/ 1238250 w 5619750"/>
                <a:gd name="connsiteY45" fmla="*/ 3695700 h 3892550"/>
                <a:gd name="connsiteX46" fmla="*/ 1282700 w 5619750"/>
                <a:gd name="connsiteY46" fmla="*/ 3683000 h 3892550"/>
                <a:gd name="connsiteX47" fmla="*/ 1327150 w 5619750"/>
                <a:gd name="connsiteY47" fmla="*/ 3676650 h 3892550"/>
                <a:gd name="connsiteX48" fmla="*/ 1384300 w 5619750"/>
                <a:gd name="connsiteY48" fmla="*/ 3657600 h 3892550"/>
                <a:gd name="connsiteX49" fmla="*/ 1460500 w 5619750"/>
                <a:gd name="connsiteY49" fmla="*/ 3638550 h 3892550"/>
                <a:gd name="connsiteX50" fmla="*/ 1524000 w 5619750"/>
                <a:gd name="connsiteY50" fmla="*/ 3594100 h 3892550"/>
                <a:gd name="connsiteX51" fmla="*/ 1581150 w 5619750"/>
                <a:gd name="connsiteY51" fmla="*/ 3568700 h 3892550"/>
                <a:gd name="connsiteX52" fmla="*/ 1644650 w 5619750"/>
                <a:gd name="connsiteY52" fmla="*/ 3536950 h 3892550"/>
                <a:gd name="connsiteX53" fmla="*/ 1682750 w 5619750"/>
                <a:gd name="connsiteY53" fmla="*/ 3524250 h 3892550"/>
                <a:gd name="connsiteX54" fmla="*/ 1739900 w 5619750"/>
                <a:gd name="connsiteY54" fmla="*/ 3492500 h 3892550"/>
                <a:gd name="connsiteX55" fmla="*/ 1778000 w 5619750"/>
                <a:gd name="connsiteY55" fmla="*/ 3467100 h 3892550"/>
                <a:gd name="connsiteX56" fmla="*/ 1809750 w 5619750"/>
                <a:gd name="connsiteY56" fmla="*/ 3454400 h 3892550"/>
                <a:gd name="connsiteX57" fmla="*/ 1854200 w 5619750"/>
                <a:gd name="connsiteY57" fmla="*/ 3441700 h 3892550"/>
                <a:gd name="connsiteX58" fmla="*/ 1892300 w 5619750"/>
                <a:gd name="connsiteY58" fmla="*/ 3429000 h 3892550"/>
                <a:gd name="connsiteX59" fmla="*/ 1917700 w 5619750"/>
                <a:gd name="connsiteY59" fmla="*/ 3422650 h 3892550"/>
                <a:gd name="connsiteX60" fmla="*/ 1993900 w 5619750"/>
                <a:gd name="connsiteY60" fmla="*/ 3390900 h 3892550"/>
                <a:gd name="connsiteX61" fmla="*/ 2044700 w 5619750"/>
                <a:gd name="connsiteY61" fmla="*/ 3365500 h 3892550"/>
                <a:gd name="connsiteX62" fmla="*/ 2139950 w 5619750"/>
                <a:gd name="connsiteY62" fmla="*/ 3308350 h 3892550"/>
                <a:gd name="connsiteX63" fmla="*/ 2286000 w 5619750"/>
                <a:gd name="connsiteY63" fmla="*/ 3244850 h 3892550"/>
                <a:gd name="connsiteX64" fmla="*/ 2330450 w 5619750"/>
                <a:gd name="connsiteY64" fmla="*/ 3225800 h 3892550"/>
                <a:gd name="connsiteX65" fmla="*/ 2438400 w 5619750"/>
                <a:gd name="connsiteY65" fmla="*/ 3143250 h 3892550"/>
                <a:gd name="connsiteX66" fmla="*/ 2463800 w 5619750"/>
                <a:gd name="connsiteY66" fmla="*/ 3117850 h 3892550"/>
                <a:gd name="connsiteX67" fmla="*/ 2501900 w 5619750"/>
                <a:gd name="connsiteY67" fmla="*/ 3092450 h 3892550"/>
                <a:gd name="connsiteX68" fmla="*/ 2520950 w 5619750"/>
                <a:gd name="connsiteY68" fmla="*/ 3048000 h 3892550"/>
                <a:gd name="connsiteX69" fmla="*/ 2540000 w 5619750"/>
                <a:gd name="connsiteY69" fmla="*/ 3028950 h 3892550"/>
                <a:gd name="connsiteX70" fmla="*/ 2546350 w 5619750"/>
                <a:gd name="connsiteY70" fmla="*/ 3003550 h 3892550"/>
                <a:gd name="connsiteX71" fmla="*/ 2565400 w 5619750"/>
                <a:gd name="connsiteY71" fmla="*/ 2971800 h 3892550"/>
                <a:gd name="connsiteX72" fmla="*/ 2597150 w 5619750"/>
                <a:gd name="connsiteY72" fmla="*/ 2927350 h 3892550"/>
                <a:gd name="connsiteX73" fmla="*/ 2622550 w 5619750"/>
                <a:gd name="connsiteY73" fmla="*/ 2882900 h 3892550"/>
                <a:gd name="connsiteX74" fmla="*/ 2635250 w 5619750"/>
                <a:gd name="connsiteY74" fmla="*/ 2863850 h 3892550"/>
                <a:gd name="connsiteX75" fmla="*/ 2641600 w 5619750"/>
                <a:gd name="connsiteY75" fmla="*/ 2838450 h 3892550"/>
                <a:gd name="connsiteX76" fmla="*/ 2667000 w 5619750"/>
                <a:gd name="connsiteY76" fmla="*/ 2762250 h 3892550"/>
                <a:gd name="connsiteX77" fmla="*/ 2686050 w 5619750"/>
                <a:gd name="connsiteY77" fmla="*/ 2705100 h 3892550"/>
                <a:gd name="connsiteX78" fmla="*/ 2698750 w 5619750"/>
                <a:gd name="connsiteY78" fmla="*/ 2673350 h 3892550"/>
                <a:gd name="connsiteX79" fmla="*/ 2711450 w 5619750"/>
                <a:gd name="connsiteY79" fmla="*/ 2635250 h 3892550"/>
                <a:gd name="connsiteX80" fmla="*/ 2736850 w 5619750"/>
                <a:gd name="connsiteY80" fmla="*/ 2584450 h 3892550"/>
                <a:gd name="connsiteX81" fmla="*/ 2755900 w 5619750"/>
                <a:gd name="connsiteY81" fmla="*/ 2540000 h 3892550"/>
                <a:gd name="connsiteX82" fmla="*/ 2876550 w 5619750"/>
                <a:gd name="connsiteY82" fmla="*/ 2419350 h 3892550"/>
                <a:gd name="connsiteX83" fmla="*/ 2940050 w 5619750"/>
                <a:gd name="connsiteY83" fmla="*/ 2362200 h 3892550"/>
                <a:gd name="connsiteX84" fmla="*/ 2978150 w 5619750"/>
                <a:gd name="connsiteY84" fmla="*/ 2324100 h 3892550"/>
                <a:gd name="connsiteX85" fmla="*/ 3003550 w 5619750"/>
                <a:gd name="connsiteY85" fmla="*/ 2305050 h 3892550"/>
                <a:gd name="connsiteX86" fmla="*/ 3022600 w 5619750"/>
                <a:gd name="connsiteY86" fmla="*/ 2292350 h 3892550"/>
                <a:gd name="connsiteX87" fmla="*/ 3054350 w 5619750"/>
                <a:gd name="connsiteY87" fmla="*/ 2266950 h 3892550"/>
                <a:gd name="connsiteX88" fmla="*/ 3136900 w 5619750"/>
                <a:gd name="connsiteY88" fmla="*/ 2216150 h 3892550"/>
                <a:gd name="connsiteX89" fmla="*/ 3168650 w 5619750"/>
                <a:gd name="connsiteY89" fmla="*/ 2190750 h 3892550"/>
                <a:gd name="connsiteX90" fmla="*/ 3194050 w 5619750"/>
                <a:gd name="connsiteY90" fmla="*/ 2178050 h 3892550"/>
                <a:gd name="connsiteX91" fmla="*/ 3276600 w 5619750"/>
                <a:gd name="connsiteY91" fmla="*/ 2133600 h 3892550"/>
                <a:gd name="connsiteX92" fmla="*/ 3308350 w 5619750"/>
                <a:gd name="connsiteY92" fmla="*/ 2127250 h 3892550"/>
                <a:gd name="connsiteX93" fmla="*/ 3327400 w 5619750"/>
                <a:gd name="connsiteY93" fmla="*/ 2114550 h 3892550"/>
                <a:gd name="connsiteX94" fmla="*/ 3384550 w 5619750"/>
                <a:gd name="connsiteY94" fmla="*/ 2089150 h 3892550"/>
                <a:gd name="connsiteX95" fmla="*/ 3422650 w 5619750"/>
                <a:gd name="connsiteY95" fmla="*/ 2076450 h 3892550"/>
                <a:gd name="connsiteX96" fmla="*/ 3524250 w 5619750"/>
                <a:gd name="connsiteY96" fmla="*/ 2012950 h 3892550"/>
                <a:gd name="connsiteX97" fmla="*/ 3594100 w 5619750"/>
                <a:gd name="connsiteY97" fmla="*/ 1968500 h 3892550"/>
                <a:gd name="connsiteX98" fmla="*/ 3619500 w 5619750"/>
                <a:gd name="connsiteY98" fmla="*/ 1949450 h 3892550"/>
                <a:gd name="connsiteX99" fmla="*/ 3676650 w 5619750"/>
                <a:gd name="connsiteY99" fmla="*/ 1917700 h 3892550"/>
                <a:gd name="connsiteX100" fmla="*/ 3702050 w 5619750"/>
                <a:gd name="connsiteY100" fmla="*/ 1892300 h 3892550"/>
                <a:gd name="connsiteX101" fmla="*/ 3746500 w 5619750"/>
                <a:gd name="connsiteY101" fmla="*/ 1873250 h 3892550"/>
                <a:gd name="connsiteX102" fmla="*/ 3784600 w 5619750"/>
                <a:gd name="connsiteY102" fmla="*/ 1847850 h 3892550"/>
                <a:gd name="connsiteX103" fmla="*/ 3810000 w 5619750"/>
                <a:gd name="connsiteY103" fmla="*/ 1835150 h 3892550"/>
                <a:gd name="connsiteX104" fmla="*/ 3848100 w 5619750"/>
                <a:gd name="connsiteY104" fmla="*/ 1809750 h 3892550"/>
                <a:gd name="connsiteX105" fmla="*/ 3987800 w 5619750"/>
                <a:gd name="connsiteY105" fmla="*/ 1733550 h 3892550"/>
                <a:gd name="connsiteX106" fmla="*/ 4121150 w 5619750"/>
                <a:gd name="connsiteY106" fmla="*/ 1638300 h 3892550"/>
                <a:gd name="connsiteX107" fmla="*/ 4197350 w 5619750"/>
                <a:gd name="connsiteY107" fmla="*/ 1593850 h 3892550"/>
                <a:gd name="connsiteX108" fmla="*/ 4248150 w 5619750"/>
                <a:gd name="connsiteY108" fmla="*/ 1574800 h 3892550"/>
                <a:gd name="connsiteX109" fmla="*/ 4375150 w 5619750"/>
                <a:gd name="connsiteY109" fmla="*/ 1498600 h 3892550"/>
                <a:gd name="connsiteX110" fmla="*/ 4495800 w 5619750"/>
                <a:gd name="connsiteY110" fmla="*/ 1447800 h 3892550"/>
                <a:gd name="connsiteX111" fmla="*/ 4514850 w 5619750"/>
                <a:gd name="connsiteY111" fmla="*/ 1441450 h 3892550"/>
                <a:gd name="connsiteX112" fmla="*/ 4813300 w 5619750"/>
                <a:gd name="connsiteY112" fmla="*/ 1460500 h 3892550"/>
                <a:gd name="connsiteX113" fmla="*/ 4851400 w 5619750"/>
                <a:gd name="connsiteY113" fmla="*/ 1466850 h 3892550"/>
                <a:gd name="connsiteX114" fmla="*/ 4876800 w 5619750"/>
                <a:gd name="connsiteY114" fmla="*/ 1479550 h 3892550"/>
                <a:gd name="connsiteX115" fmla="*/ 4914900 w 5619750"/>
                <a:gd name="connsiteY115" fmla="*/ 1492250 h 3892550"/>
                <a:gd name="connsiteX116" fmla="*/ 5035550 w 5619750"/>
                <a:gd name="connsiteY116" fmla="*/ 1524000 h 3892550"/>
                <a:gd name="connsiteX117" fmla="*/ 5086350 w 5619750"/>
                <a:gd name="connsiteY117" fmla="*/ 1530350 h 3892550"/>
                <a:gd name="connsiteX118" fmla="*/ 5226050 w 5619750"/>
                <a:gd name="connsiteY118" fmla="*/ 1524000 h 3892550"/>
                <a:gd name="connsiteX119" fmla="*/ 5295900 w 5619750"/>
                <a:gd name="connsiteY119" fmla="*/ 1498600 h 3892550"/>
                <a:gd name="connsiteX120" fmla="*/ 5372100 w 5619750"/>
                <a:gd name="connsiteY120" fmla="*/ 1454150 h 3892550"/>
                <a:gd name="connsiteX121" fmla="*/ 5422900 w 5619750"/>
                <a:gd name="connsiteY121" fmla="*/ 1422400 h 3892550"/>
                <a:gd name="connsiteX122" fmla="*/ 5480050 w 5619750"/>
                <a:gd name="connsiteY122" fmla="*/ 1358900 h 3892550"/>
                <a:gd name="connsiteX123" fmla="*/ 5499100 w 5619750"/>
                <a:gd name="connsiteY123" fmla="*/ 1327150 h 3892550"/>
                <a:gd name="connsiteX124" fmla="*/ 5505450 w 5619750"/>
                <a:gd name="connsiteY124" fmla="*/ 1301750 h 3892550"/>
                <a:gd name="connsiteX125" fmla="*/ 5524500 w 5619750"/>
                <a:gd name="connsiteY125" fmla="*/ 1250950 h 3892550"/>
                <a:gd name="connsiteX126" fmla="*/ 5537200 w 5619750"/>
                <a:gd name="connsiteY126" fmla="*/ 1193800 h 3892550"/>
                <a:gd name="connsiteX127" fmla="*/ 5549900 w 5619750"/>
                <a:gd name="connsiteY127" fmla="*/ 1155700 h 3892550"/>
                <a:gd name="connsiteX128" fmla="*/ 5562600 w 5619750"/>
                <a:gd name="connsiteY128" fmla="*/ 1092200 h 3892550"/>
                <a:gd name="connsiteX129" fmla="*/ 5568950 w 5619750"/>
                <a:gd name="connsiteY129" fmla="*/ 1016000 h 3892550"/>
                <a:gd name="connsiteX130" fmla="*/ 5581650 w 5619750"/>
                <a:gd name="connsiteY130" fmla="*/ 863600 h 3892550"/>
                <a:gd name="connsiteX131" fmla="*/ 5600700 w 5619750"/>
                <a:gd name="connsiteY131" fmla="*/ 793750 h 3892550"/>
                <a:gd name="connsiteX132" fmla="*/ 5607050 w 5619750"/>
                <a:gd name="connsiteY132" fmla="*/ 736600 h 3892550"/>
                <a:gd name="connsiteX133" fmla="*/ 5619750 w 5619750"/>
                <a:gd name="connsiteY133" fmla="*/ 660400 h 3892550"/>
                <a:gd name="connsiteX134" fmla="*/ 5607050 w 5619750"/>
                <a:gd name="connsiteY134" fmla="*/ 577850 h 3892550"/>
                <a:gd name="connsiteX135" fmla="*/ 5575300 w 5619750"/>
                <a:gd name="connsiteY135" fmla="*/ 533400 h 3892550"/>
                <a:gd name="connsiteX136" fmla="*/ 5543550 w 5619750"/>
                <a:gd name="connsiteY136" fmla="*/ 495300 h 3892550"/>
                <a:gd name="connsiteX137" fmla="*/ 5505450 w 5619750"/>
                <a:gd name="connsiteY137" fmla="*/ 438150 h 3892550"/>
                <a:gd name="connsiteX138" fmla="*/ 5486400 w 5619750"/>
                <a:gd name="connsiteY138" fmla="*/ 412750 h 3892550"/>
                <a:gd name="connsiteX139" fmla="*/ 5454650 w 5619750"/>
                <a:gd name="connsiteY139" fmla="*/ 368300 h 3892550"/>
                <a:gd name="connsiteX140" fmla="*/ 5429250 w 5619750"/>
                <a:gd name="connsiteY140" fmla="*/ 342900 h 3892550"/>
                <a:gd name="connsiteX141" fmla="*/ 5397500 w 5619750"/>
                <a:gd name="connsiteY141" fmla="*/ 292100 h 3892550"/>
                <a:gd name="connsiteX142" fmla="*/ 5372100 w 5619750"/>
                <a:gd name="connsiteY142" fmla="*/ 260350 h 3892550"/>
                <a:gd name="connsiteX143" fmla="*/ 5359400 w 5619750"/>
                <a:gd name="connsiteY143" fmla="*/ 241300 h 3892550"/>
                <a:gd name="connsiteX144" fmla="*/ 5340350 w 5619750"/>
                <a:gd name="connsiteY144" fmla="*/ 222250 h 3892550"/>
                <a:gd name="connsiteX145" fmla="*/ 5295900 w 5619750"/>
                <a:gd name="connsiteY145" fmla="*/ 158750 h 3892550"/>
                <a:gd name="connsiteX146" fmla="*/ 5289550 w 5619750"/>
                <a:gd name="connsiteY146" fmla="*/ 133350 h 3892550"/>
                <a:gd name="connsiteX147" fmla="*/ 5232400 w 5619750"/>
                <a:gd name="connsiteY147" fmla="*/ 88900 h 3892550"/>
                <a:gd name="connsiteX148" fmla="*/ 5181600 w 5619750"/>
                <a:gd name="connsiteY148" fmla="*/ 63500 h 3892550"/>
                <a:gd name="connsiteX149" fmla="*/ 5035550 w 5619750"/>
                <a:gd name="connsiteY149" fmla="*/ 12700 h 3892550"/>
                <a:gd name="connsiteX150" fmla="*/ 4978400 w 5619750"/>
                <a:gd name="connsiteY150" fmla="*/ 0 h 3892550"/>
                <a:gd name="connsiteX151" fmla="*/ 4794250 w 5619750"/>
                <a:gd name="connsiteY151" fmla="*/ 6350 h 3892550"/>
                <a:gd name="connsiteX152" fmla="*/ 4762500 w 5619750"/>
                <a:gd name="connsiteY152" fmla="*/ 19050 h 3892550"/>
                <a:gd name="connsiteX153" fmla="*/ 4724400 w 5619750"/>
                <a:gd name="connsiteY153" fmla="*/ 25400 h 3892550"/>
                <a:gd name="connsiteX154" fmla="*/ 4673600 w 5619750"/>
                <a:gd name="connsiteY154" fmla="*/ 69850 h 3892550"/>
                <a:gd name="connsiteX155" fmla="*/ 4641850 w 5619750"/>
                <a:gd name="connsiteY155" fmla="*/ 95250 h 3892550"/>
                <a:gd name="connsiteX156" fmla="*/ 4597400 w 5619750"/>
                <a:gd name="connsiteY156" fmla="*/ 152400 h 3892550"/>
                <a:gd name="connsiteX157" fmla="*/ 4552950 w 5619750"/>
                <a:gd name="connsiteY157" fmla="*/ 184150 h 3892550"/>
                <a:gd name="connsiteX158" fmla="*/ 4540250 w 5619750"/>
                <a:gd name="connsiteY158" fmla="*/ 203200 h 3892550"/>
                <a:gd name="connsiteX159" fmla="*/ 4514850 w 5619750"/>
                <a:gd name="connsiteY159" fmla="*/ 222250 h 3892550"/>
                <a:gd name="connsiteX160" fmla="*/ 4445000 w 5619750"/>
                <a:gd name="connsiteY160" fmla="*/ 292100 h 3892550"/>
                <a:gd name="connsiteX161" fmla="*/ 4406900 w 5619750"/>
                <a:gd name="connsiteY161" fmla="*/ 330200 h 3892550"/>
                <a:gd name="connsiteX162" fmla="*/ 4356100 w 5619750"/>
                <a:gd name="connsiteY162" fmla="*/ 400050 h 3892550"/>
                <a:gd name="connsiteX163" fmla="*/ 4330700 w 5619750"/>
                <a:gd name="connsiteY163" fmla="*/ 431800 h 3892550"/>
                <a:gd name="connsiteX164" fmla="*/ 4305300 w 5619750"/>
                <a:gd name="connsiteY164" fmla="*/ 457200 h 3892550"/>
                <a:gd name="connsiteX165" fmla="*/ 4273550 w 5619750"/>
                <a:gd name="connsiteY165" fmla="*/ 501650 h 3892550"/>
                <a:gd name="connsiteX166" fmla="*/ 4222750 w 5619750"/>
                <a:gd name="connsiteY166" fmla="*/ 552450 h 3892550"/>
                <a:gd name="connsiteX167" fmla="*/ 4197350 w 5619750"/>
                <a:gd name="connsiteY167" fmla="*/ 584200 h 3892550"/>
                <a:gd name="connsiteX168" fmla="*/ 4178300 w 5619750"/>
                <a:gd name="connsiteY168" fmla="*/ 615950 h 3892550"/>
                <a:gd name="connsiteX169" fmla="*/ 4152900 w 5619750"/>
                <a:gd name="connsiteY169" fmla="*/ 635000 h 3892550"/>
                <a:gd name="connsiteX170" fmla="*/ 4114800 w 5619750"/>
                <a:gd name="connsiteY170" fmla="*/ 704850 h 3892550"/>
                <a:gd name="connsiteX171" fmla="*/ 4095750 w 5619750"/>
                <a:gd name="connsiteY171" fmla="*/ 742950 h 3892550"/>
                <a:gd name="connsiteX172" fmla="*/ 4076700 w 5619750"/>
                <a:gd name="connsiteY172" fmla="*/ 774700 h 3892550"/>
                <a:gd name="connsiteX173" fmla="*/ 4064000 w 5619750"/>
                <a:gd name="connsiteY173" fmla="*/ 800100 h 3892550"/>
                <a:gd name="connsiteX174" fmla="*/ 4051300 w 5619750"/>
                <a:gd name="connsiteY174" fmla="*/ 819150 h 3892550"/>
                <a:gd name="connsiteX175" fmla="*/ 4038600 w 5619750"/>
                <a:gd name="connsiteY175" fmla="*/ 844550 h 3892550"/>
                <a:gd name="connsiteX176" fmla="*/ 4019550 w 5619750"/>
                <a:gd name="connsiteY176" fmla="*/ 857250 h 3892550"/>
                <a:gd name="connsiteX177" fmla="*/ 3975100 w 5619750"/>
                <a:gd name="connsiteY177" fmla="*/ 895350 h 3892550"/>
                <a:gd name="connsiteX178" fmla="*/ 3917950 w 5619750"/>
                <a:gd name="connsiteY178" fmla="*/ 927100 h 3892550"/>
                <a:gd name="connsiteX179" fmla="*/ 3879850 w 5619750"/>
                <a:gd name="connsiteY179" fmla="*/ 946150 h 3892550"/>
                <a:gd name="connsiteX180" fmla="*/ 3860800 w 5619750"/>
                <a:gd name="connsiteY180" fmla="*/ 965200 h 3892550"/>
                <a:gd name="connsiteX181" fmla="*/ 3797300 w 5619750"/>
                <a:gd name="connsiteY181" fmla="*/ 990600 h 3892550"/>
                <a:gd name="connsiteX182" fmla="*/ 3771900 w 5619750"/>
                <a:gd name="connsiteY182" fmla="*/ 1003300 h 3892550"/>
                <a:gd name="connsiteX183" fmla="*/ 3721100 w 5619750"/>
                <a:gd name="connsiteY183" fmla="*/ 1041400 h 3892550"/>
                <a:gd name="connsiteX184" fmla="*/ 3689350 w 5619750"/>
                <a:gd name="connsiteY184" fmla="*/ 1073150 h 3892550"/>
                <a:gd name="connsiteX185" fmla="*/ 3651250 w 5619750"/>
                <a:gd name="connsiteY185" fmla="*/ 1123950 h 3892550"/>
                <a:gd name="connsiteX186" fmla="*/ 3638550 w 5619750"/>
                <a:gd name="connsiteY186" fmla="*/ 1143000 h 3892550"/>
                <a:gd name="connsiteX187" fmla="*/ 3613150 w 5619750"/>
                <a:gd name="connsiteY187" fmla="*/ 1162050 h 3892550"/>
                <a:gd name="connsiteX188" fmla="*/ 3562350 w 5619750"/>
                <a:gd name="connsiteY188" fmla="*/ 1231900 h 3892550"/>
                <a:gd name="connsiteX189" fmla="*/ 3543300 w 5619750"/>
                <a:gd name="connsiteY189" fmla="*/ 1238250 h 3892550"/>
                <a:gd name="connsiteX190" fmla="*/ 3511550 w 5619750"/>
                <a:gd name="connsiteY190" fmla="*/ 1270000 h 3892550"/>
                <a:gd name="connsiteX191" fmla="*/ 3448050 w 5619750"/>
                <a:gd name="connsiteY191" fmla="*/ 1314450 h 3892550"/>
                <a:gd name="connsiteX192" fmla="*/ 3416300 w 5619750"/>
                <a:gd name="connsiteY192" fmla="*/ 1327150 h 3892550"/>
                <a:gd name="connsiteX193" fmla="*/ 3384550 w 5619750"/>
                <a:gd name="connsiteY193" fmla="*/ 1352550 h 3892550"/>
                <a:gd name="connsiteX194" fmla="*/ 3333750 w 5619750"/>
                <a:gd name="connsiteY194" fmla="*/ 1377950 h 3892550"/>
                <a:gd name="connsiteX195" fmla="*/ 3308350 w 5619750"/>
                <a:gd name="connsiteY195" fmla="*/ 1403350 h 3892550"/>
                <a:gd name="connsiteX196" fmla="*/ 3276600 w 5619750"/>
                <a:gd name="connsiteY196" fmla="*/ 1409700 h 3892550"/>
                <a:gd name="connsiteX197" fmla="*/ 3213100 w 5619750"/>
                <a:gd name="connsiteY197" fmla="*/ 1435100 h 3892550"/>
                <a:gd name="connsiteX198" fmla="*/ 3168650 w 5619750"/>
                <a:gd name="connsiteY198" fmla="*/ 1447800 h 3892550"/>
                <a:gd name="connsiteX199" fmla="*/ 3143250 w 5619750"/>
                <a:gd name="connsiteY199" fmla="*/ 1460500 h 3892550"/>
                <a:gd name="connsiteX200" fmla="*/ 3124200 w 5619750"/>
                <a:gd name="connsiteY200" fmla="*/ 1466850 h 3892550"/>
                <a:gd name="connsiteX201" fmla="*/ 3073400 w 5619750"/>
                <a:gd name="connsiteY201" fmla="*/ 1492250 h 3892550"/>
                <a:gd name="connsiteX202" fmla="*/ 3028950 w 5619750"/>
                <a:gd name="connsiteY202" fmla="*/ 1517650 h 3892550"/>
                <a:gd name="connsiteX203" fmla="*/ 3009900 w 5619750"/>
                <a:gd name="connsiteY203" fmla="*/ 1536700 h 3892550"/>
                <a:gd name="connsiteX204" fmla="*/ 2959100 w 5619750"/>
                <a:gd name="connsiteY204" fmla="*/ 1549400 h 3892550"/>
                <a:gd name="connsiteX205" fmla="*/ 2882900 w 5619750"/>
                <a:gd name="connsiteY205" fmla="*/ 1581150 h 3892550"/>
                <a:gd name="connsiteX206" fmla="*/ 2794000 w 5619750"/>
                <a:gd name="connsiteY206" fmla="*/ 1600200 h 3892550"/>
                <a:gd name="connsiteX207" fmla="*/ 2762250 w 5619750"/>
                <a:gd name="connsiteY207" fmla="*/ 1612900 h 3892550"/>
                <a:gd name="connsiteX208" fmla="*/ 2705100 w 5619750"/>
                <a:gd name="connsiteY208" fmla="*/ 1625600 h 3892550"/>
                <a:gd name="connsiteX209" fmla="*/ 2679700 w 5619750"/>
                <a:gd name="connsiteY209" fmla="*/ 1638300 h 3892550"/>
                <a:gd name="connsiteX210" fmla="*/ 2641600 w 5619750"/>
                <a:gd name="connsiteY210" fmla="*/ 1651000 h 3892550"/>
                <a:gd name="connsiteX211" fmla="*/ 2609850 w 5619750"/>
                <a:gd name="connsiteY211" fmla="*/ 1670050 h 3892550"/>
                <a:gd name="connsiteX212" fmla="*/ 2578100 w 5619750"/>
                <a:gd name="connsiteY212" fmla="*/ 1682750 h 3892550"/>
                <a:gd name="connsiteX213" fmla="*/ 2527300 w 5619750"/>
                <a:gd name="connsiteY213" fmla="*/ 1714500 h 3892550"/>
                <a:gd name="connsiteX214" fmla="*/ 2438400 w 5619750"/>
                <a:gd name="connsiteY214" fmla="*/ 1752600 h 3892550"/>
                <a:gd name="connsiteX215" fmla="*/ 2400300 w 5619750"/>
                <a:gd name="connsiteY215" fmla="*/ 1771650 h 3892550"/>
                <a:gd name="connsiteX216" fmla="*/ 2362200 w 5619750"/>
                <a:gd name="connsiteY216" fmla="*/ 1784350 h 3892550"/>
                <a:gd name="connsiteX217" fmla="*/ 2336800 w 5619750"/>
                <a:gd name="connsiteY217" fmla="*/ 1797050 h 3892550"/>
                <a:gd name="connsiteX218" fmla="*/ 2292350 w 5619750"/>
                <a:gd name="connsiteY218" fmla="*/ 1816100 h 3892550"/>
                <a:gd name="connsiteX219" fmla="*/ 2273300 w 5619750"/>
                <a:gd name="connsiteY219" fmla="*/ 1828800 h 3892550"/>
                <a:gd name="connsiteX220" fmla="*/ 2241550 w 5619750"/>
                <a:gd name="connsiteY220" fmla="*/ 1841500 h 3892550"/>
                <a:gd name="connsiteX221" fmla="*/ 2209800 w 5619750"/>
                <a:gd name="connsiteY221" fmla="*/ 1860550 h 3892550"/>
                <a:gd name="connsiteX222" fmla="*/ 2171700 w 5619750"/>
                <a:gd name="connsiteY222" fmla="*/ 1873250 h 3892550"/>
                <a:gd name="connsiteX223" fmla="*/ 2127250 w 5619750"/>
                <a:gd name="connsiteY223" fmla="*/ 1885950 h 3892550"/>
                <a:gd name="connsiteX224" fmla="*/ 2108200 w 5619750"/>
                <a:gd name="connsiteY224" fmla="*/ 1898650 h 3892550"/>
                <a:gd name="connsiteX225" fmla="*/ 2076450 w 5619750"/>
                <a:gd name="connsiteY225" fmla="*/ 1905000 h 3892550"/>
                <a:gd name="connsiteX226" fmla="*/ 2032000 w 5619750"/>
                <a:gd name="connsiteY226" fmla="*/ 1917700 h 3892550"/>
                <a:gd name="connsiteX227" fmla="*/ 2006600 w 5619750"/>
                <a:gd name="connsiteY227" fmla="*/ 1936750 h 3892550"/>
                <a:gd name="connsiteX228" fmla="*/ 1981200 w 5619750"/>
                <a:gd name="connsiteY228" fmla="*/ 1943100 h 3892550"/>
                <a:gd name="connsiteX229" fmla="*/ 1962150 w 5619750"/>
                <a:gd name="connsiteY229" fmla="*/ 1962150 h 3892550"/>
                <a:gd name="connsiteX230" fmla="*/ 1924050 w 5619750"/>
                <a:gd name="connsiteY230" fmla="*/ 1981200 h 3892550"/>
                <a:gd name="connsiteX231" fmla="*/ 1892300 w 5619750"/>
                <a:gd name="connsiteY231" fmla="*/ 2012950 h 3892550"/>
                <a:gd name="connsiteX232" fmla="*/ 1841500 w 5619750"/>
                <a:gd name="connsiteY232" fmla="*/ 2044700 h 3892550"/>
                <a:gd name="connsiteX233" fmla="*/ 1822450 w 5619750"/>
                <a:gd name="connsiteY233" fmla="*/ 2070100 h 3892550"/>
                <a:gd name="connsiteX234" fmla="*/ 1765300 w 5619750"/>
                <a:gd name="connsiteY234" fmla="*/ 2114550 h 3892550"/>
                <a:gd name="connsiteX235" fmla="*/ 1727200 w 5619750"/>
                <a:gd name="connsiteY235" fmla="*/ 2139950 h 3892550"/>
                <a:gd name="connsiteX236" fmla="*/ 1701800 w 5619750"/>
                <a:gd name="connsiteY236" fmla="*/ 2178050 h 3892550"/>
                <a:gd name="connsiteX237" fmla="*/ 1638300 w 5619750"/>
                <a:gd name="connsiteY237" fmla="*/ 2228850 h 3892550"/>
                <a:gd name="connsiteX238" fmla="*/ 1600200 w 5619750"/>
                <a:gd name="connsiteY238" fmla="*/ 2254250 h 3892550"/>
                <a:gd name="connsiteX239" fmla="*/ 1581150 w 5619750"/>
                <a:gd name="connsiteY239" fmla="*/ 2260600 h 3892550"/>
                <a:gd name="connsiteX240" fmla="*/ 1562100 w 5619750"/>
                <a:gd name="connsiteY240" fmla="*/ 2273300 h 3892550"/>
                <a:gd name="connsiteX241" fmla="*/ 1498600 w 5619750"/>
                <a:gd name="connsiteY241" fmla="*/ 2292350 h 3892550"/>
                <a:gd name="connsiteX242" fmla="*/ 1428750 w 5619750"/>
                <a:gd name="connsiteY242" fmla="*/ 2311400 h 3892550"/>
                <a:gd name="connsiteX243" fmla="*/ 1352550 w 5619750"/>
                <a:gd name="connsiteY243" fmla="*/ 2349500 h 3892550"/>
                <a:gd name="connsiteX244" fmla="*/ 1314450 w 5619750"/>
                <a:gd name="connsiteY244" fmla="*/ 2362200 h 3892550"/>
                <a:gd name="connsiteX245" fmla="*/ 1295400 w 5619750"/>
                <a:gd name="connsiteY245" fmla="*/ 2374900 h 3892550"/>
                <a:gd name="connsiteX246" fmla="*/ 1276350 w 5619750"/>
                <a:gd name="connsiteY246" fmla="*/ 2381250 h 3892550"/>
                <a:gd name="connsiteX247" fmla="*/ 1250950 w 5619750"/>
                <a:gd name="connsiteY247" fmla="*/ 2393950 h 3892550"/>
                <a:gd name="connsiteX248" fmla="*/ 1212850 w 5619750"/>
                <a:gd name="connsiteY248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21150 w 5619750"/>
                <a:gd name="connsiteY105" fmla="*/ 1638300 h 3892550"/>
                <a:gd name="connsiteX106" fmla="*/ 4197350 w 5619750"/>
                <a:gd name="connsiteY106" fmla="*/ 1593850 h 3892550"/>
                <a:gd name="connsiteX107" fmla="*/ 4248150 w 5619750"/>
                <a:gd name="connsiteY107" fmla="*/ 1574800 h 3892550"/>
                <a:gd name="connsiteX108" fmla="*/ 4375150 w 5619750"/>
                <a:gd name="connsiteY108" fmla="*/ 1498600 h 3892550"/>
                <a:gd name="connsiteX109" fmla="*/ 4495800 w 5619750"/>
                <a:gd name="connsiteY109" fmla="*/ 1447800 h 3892550"/>
                <a:gd name="connsiteX110" fmla="*/ 4514850 w 5619750"/>
                <a:gd name="connsiteY110" fmla="*/ 1441450 h 3892550"/>
                <a:gd name="connsiteX111" fmla="*/ 4813300 w 5619750"/>
                <a:gd name="connsiteY111" fmla="*/ 1460500 h 3892550"/>
                <a:gd name="connsiteX112" fmla="*/ 4851400 w 5619750"/>
                <a:gd name="connsiteY112" fmla="*/ 1466850 h 3892550"/>
                <a:gd name="connsiteX113" fmla="*/ 4876800 w 5619750"/>
                <a:gd name="connsiteY113" fmla="*/ 1479550 h 3892550"/>
                <a:gd name="connsiteX114" fmla="*/ 4914900 w 5619750"/>
                <a:gd name="connsiteY114" fmla="*/ 1492250 h 3892550"/>
                <a:gd name="connsiteX115" fmla="*/ 5035550 w 5619750"/>
                <a:gd name="connsiteY115" fmla="*/ 1524000 h 3892550"/>
                <a:gd name="connsiteX116" fmla="*/ 5086350 w 5619750"/>
                <a:gd name="connsiteY116" fmla="*/ 1530350 h 3892550"/>
                <a:gd name="connsiteX117" fmla="*/ 5226050 w 5619750"/>
                <a:gd name="connsiteY117" fmla="*/ 1524000 h 3892550"/>
                <a:gd name="connsiteX118" fmla="*/ 5295900 w 5619750"/>
                <a:gd name="connsiteY118" fmla="*/ 1498600 h 3892550"/>
                <a:gd name="connsiteX119" fmla="*/ 5372100 w 5619750"/>
                <a:gd name="connsiteY119" fmla="*/ 1454150 h 3892550"/>
                <a:gd name="connsiteX120" fmla="*/ 5422900 w 5619750"/>
                <a:gd name="connsiteY120" fmla="*/ 1422400 h 3892550"/>
                <a:gd name="connsiteX121" fmla="*/ 5480050 w 5619750"/>
                <a:gd name="connsiteY121" fmla="*/ 1358900 h 3892550"/>
                <a:gd name="connsiteX122" fmla="*/ 5499100 w 5619750"/>
                <a:gd name="connsiteY122" fmla="*/ 1327150 h 3892550"/>
                <a:gd name="connsiteX123" fmla="*/ 5505450 w 5619750"/>
                <a:gd name="connsiteY123" fmla="*/ 1301750 h 3892550"/>
                <a:gd name="connsiteX124" fmla="*/ 5524500 w 5619750"/>
                <a:gd name="connsiteY124" fmla="*/ 1250950 h 3892550"/>
                <a:gd name="connsiteX125" fmla="*/ 5537200 w 5619750"/>
                <a:gd name="connsiteY125" fmla="*/ 1193800 h 3892550"/>
                <a:gd name="connsiteX126" fmla="*/ 5549900 w 5619750"/>
                <a:gd name="connsiteY126" fmla="*/ 1155700 h 3892550"/>
                <a:gd name="connsiteX127" fmla="*/ 5562600 w 5619750"/>
                <a:gd name="connsiteY127" fmla="*/ 1092200 h 3892550"/>
                <a:gd name="connsiteX128" fmla="*/ 5568950 w 5619750"/>
                <a:gd name="connsiteY128" fmla="*/ 1016000 h 3892550"/>
                <a:gd name="connsiteX129" fmla="*/ 5581650 w 5619750"/>
                <a:gd name="connsiteY129" fmla="*/ 863600 h 3892550"/>
                <a:gd name="connsiteX130" fmla="*/ 5600700 w 5619750"/>
                <a:gd name="connsiteY130" fmla="*/ 793750 h 3892550"/>
                <a:gd name="connsiteX131" fmla="*/ 5607050 w 5619750"/>
                <a:gd name="connsiteY131" fmla="*/ 736600 h 3892550"/>
                <a:gd name="connsiteX132" fmla="*/ 5619750 w 5619750"/>
                <a:gd name="connsiteY132" fmla="*/ 660400 h 3892550"/>
                <a:gd name="connsiteX133" fmla="*/ 5607050 w 5619750"/>
                <a:gd name="connsiteY133" fmla="*/ 577850 h 3892550"/>
                <a:gd name="connsiteX134" fmla="*/ 5575300 w 5619750"/>
                <a:gd name="connsiteY134" fmla="*/ 533400 h 3892550"/>
                <a:gd name="connsiteX135" fmla="*/ 5543550 w 5619750"/>
                <a:gd name="connsiteY135" fmla="*/ 495300 h 3892550"/>
                <a:gd name="connsiteX136" fmla="*/ 5505450 w 5619750"/>
                <a:gd name="connsiteY136" fmla="*/ 438150 h 3892550"/>
                <a:gd name="connsiteX137" fmla="*/ 5486400 w 5619750"/>
                <a:gd name="connsiteY137" fmla="*/ 412750 h 3892550"/>
                <a:gd name="connsiteX138" fmla="*/ 5454650 w 5619750"/>
                <a:gd name="connsiteY138" fmla="*/ 368300 h 3892550"/>
                <a:gd name="connsiteX139" fmla="*/ 5429250 w 5619750"/>
                <a:gd name="connsiteY139" fmla="*/ 342900 h 3892550"/>
                <a:gd name="connsiteX140" fmla="*/ 5397500 w 5619750"/>
                <a:gd name="connsiteY140" fmla="*/ 292100 h 3892550"/>
                <a:gd name="connsiteX141" fmla="*/ 5372100 w 5619750"/>
                <a:gd name="connsiteY141" fmla="*/ 260350 h 3892550"/>
                <a:gd name="connsiteX142" fmla="*/ 5359400 w 5619750"/>
                <a:gd name="connsiteY142" fmla="*/ 241300 h 3892550"/>
                <a:gd name="connsiteX143" fmla="*/ 5340350 w 5619750"/>
                <a:gd name="connsiteY143" fmla="*/ 222250 h 3892550"/>
                <a:gd name="connsiteX144" fmla="*/ 5295900 w 5619750"/>
                <a:gd name="connsiteY144" fmla="*/ 158750 h 3892550"/>
                <a:gd name="connsiteX145" fmla="*/ 5289550 w 5619750"/>
                <a:gd name="connsiteY145" fmla="*/ 133350 h 3892550"/>
                <a:gd name="connsiteX146" fmla="*/ 5232400 w 5619750"/>
                <a:gd name="connsiteY146" fmla="*/ 88900 h 3892550"/>
                <a:gd name="connsiteX147" fmla="*/ 5181600 w 5619750"/>
                <a:gd name="connsiteY147" fmla="*/ 63500 h 3892550"/>
                <a:gd name="connsiteX148" fmla="*/ 5035550 w 5619750"/>
                <a:gd name="connsiteY148" fmla="*/ 12700 h 3892550"/>
                <a:gd name="connsiteX149" fmla="*/ 4978400 w 5619750"/>
                <a:gd name="connsiteY149" fmla="*/ 0 h 3892550"/>
                <a:gd name="connsiteX150" fmla="*/ 4794250 w 5619750"/>
                <a:gd name="connsiteY150" fmla="*/ 6350 h 3892550"/>
                <a:gd name="connsiteX151" fmla="*/ 4762500 w 5619750"/>
                <a:gd name="connsiteY151" fmla="*/ 19050 h 3892550"/>
                <a:gd name="connsiteX152" fmla="*/ 4724400 w 5619750"/>
                <a:gd name="connsiteY152" fmla="*/ 25400 h 3892550"/>
                <a:gd name="connsiteX153" fmla="*/ 4673600 w 5619750"/>
                <a:gd name="connsiteY153" fmla="*/ 69850 h 3892550"/>
                <a:gd name="connsiteX154" fmla="*/ 4641850 w 5619750"/>
                <a:gd name="connsiteY154" fmla="*/ 95250 h 3892550"/>
                <a:gd name="connsiteX155" fmla="*/ 4597400 w 5619750"/>
                <a:gd name="connsiteY155" fmla="*/ 152400 h 3892550"/>
                <a:gd name="connsiteX156" fmla="*/ 4552950 w 5619750"/>
                <a:gd name="connsiteY156" fmla="*/ 184150 h 3892550"/>
                <a:gd name="connsiteX157" fmla="*/ 4540250 w 5619750"/>
                <a:gd name="connsiteY157" fmla="*/ 203200 h 3892550"/>
                <a:gd name="connsiteX158" fmla="*/ 4514850 w 5619750"/>
                <a:gd name="connsiteY158" fmla="*/ 222250 h 3892550"/>
                <a:gd name="connsiteX159" fmla="*/ 4445000 w 5619750"/>
                <a:gd name="connsiteY159" fmla="*/ 292100 h 3892550"/>
                <a:gd name="connsiteX160" fmla="*/ 4406900 w 5619750"/>
                <a:gd name="connsiteY160" fmla="*/ 330200 h 3892550"/>
                <a:gd name="connsiteX161" fmla="*/ 4356100 w 5619750"/>
                <a:gd name="connsiteY161" fmla="*/ 400050 h 3892550"/>
                <a:gd name="connsiteX162" fmla="*/ 4330700 w 5619750"/>
                <a:gd name="connsiteY162" fmla="*/ 431800 h 3892550"/>
                <a:gd name="connsiteX163" fmla="*/ 4305300 w 5619750"/>
                <a:gd name="connsiteY163" fmla="*/ 457200 h 3892550"/>
                <a:gd name="connsiteX164" fmla="*/ 4273550 w 5619750"/>
                <a:gd name="connsiteY164" fmla="*/ 501650 h 3892550"/>
                <a:gd name="connsiteX165" fmla="*/ 4222750 w 5619750"/>
                <a:gd name="connsiteY165" fmla="*/ 552450 h 3892550"/>
                <a:gd name="connsiteX166" fmla="*/ 4197350 w 5619750"/>
                <a:gd name="connsiteY166" fmla="*/ 584200 h 3892550"/>
                <a:gd name="connsiteX167" fmla="*/ 4178300 w 5619750"/>
                <a:gd name="connsiteY167" fmla="*/ 615950 h 3892550"/>
                <a:gd name="connsiteX168" fmla="*/ 4152900 w 5619750"/>
                <a:gd name="connsiteY168" fmla="*/ 635000 h 3892550"/>
                <a:gd name="connsiteX169" fmla="*/ 4114800 w 5619750"/>
                <a:gd name="connsiteY169" fmla="*/ 704850 h 3892550"/>
                <a:gd name="connsiteX170" fmla="*/ 4095750 w 5619750"/>
                <a:gd name="connsiteY170" fmla="*/ 742950 h 3892550"/>
                <a:gd name="connsiteX171" fmla="*/ 4076700 w 5619750"/>
                <a:gd name="connsiteY171" fmla="*/ 774700 h 3892550"/>
                <a:gd name="connsiteX172" fmla="*/ 4064000 w 5619750"/>
                <a:gd name="connsiteY172" fmla="*/ 800100 h 3892550"/>
                <a:gd name="connsiteX173" fmla="*/ 4051300 w 5619750"/>
                <a:gd name="connsiteY173" fmla="*/ 819150 h 3892550"/>
                <a:gd name="connsiteX174" fmla="*/ 4038600 w 5619750"/>
                <a:gd name="connsiteY174" fmla="*/ 844550 h 3892550"/>
                <a:gd name="connsiteX175" fmla="*/ 4019550 w 5619750"/>
                <a:gd name="connsiteY175" fmla="*/ 857250 h 3892550"/>
                <a:gd name="connsiteX176" fmla="*/ 3975100 w 5619750"/>
                <a:gd name="connsiteY176" fmla="*/ 895350 h 3892550"/>
                <a:gd name="connsiteX177" fmla="*/ 3917950 w 5619750"/>
                <a:gd name="connsiteY177" fmla="*/ 927100 h 3892550"/>
                <a:gd name="connsiteX178" fmla="*/ 3879850 w 5619750"/>
                <a:gd name="connsiteY178" fmla="*/ 946150 h 3892550"/>
                <a:gd name="connsiteX179" fmla="*/ 3860800 w 5619750"/>
                <a:gd name="connsiteY179" fmla="*/ 965200 h 3892550"/>
                <a:gd name="connsiteX180" fmla="*/ 3797300 w 5619750"/>
                <a:gd name="connsiteY180" fmla="*/ 990600 h 3892550"/>
                <a:gd name="connsiteX181" fmla="*/ 3771900 w 5619750"/>
                <a:gd name="connsiteY181" fmla="*/ 1003300 h 3892550"/>
                <a:gd name="connsiteX182" fmla="*/ 3721100 w 5619750"/>
                <a:gd name="connsiteY182" fmla="*/ 1041400 h 3892550"/>
                <a:gd name="connsiteX183" fmla="*/ 3689350 w 5619750"/>
                <a:gd name="connsiteY183" fmla="*/ 1073150 h 3892550"/>
                <a:gd name="connsiteX184" fmla="*/ 3651250 w 5619750"/>
                <a:gd name="connsiteY184" fmla="*/ 1123950 h 3892550"/>
                <a:gd name="connsiteX185" fmla="*/ 3638550 w 5619750"/>
                <a:gd name="connsiteY185" fmla="*/ 1143000 h 3892550"/>
                <a:gd name="connsiteX186" fmla="*/ 3613150 w 5619750"/>
                <a:gd name="connsiteY186" fmla="*/ 1162050 h 3892550"/>
                <a:gd name="connsiteX187" fmla="*/ 3562350 w 5619750"/>
                <a:gd name="connsiteY187" fmla="*/ 1231900 h 3892550"/>
                <a:gd name="connsiteX188" fmla="*/ 3543300 w 5619750"/>
                <a:gd name="connsiteY188" fmla="*/ 1238250 h 3892550"/>
                <a:gd name="connsiteX189" fmla="*/ 3511550 w 5619750"/>
                <a:gd name="connsiteY189" fmla="*/ 1270000 h 3892550"/>
                <a:gd name="connsiteX190" fmla="*/ 3448050 w 5619750"/>
                <a:gd name="connsiteY190" fmla="*/ 1314450 h 3892550"/>
                <a:gd name="connsiteX191" fmla="*/ 3416300 w 5619750"/>
                <a:gd name="connsiteY191" fmla="*/ 1327150 h 3892550"/>
                <a:gd name="connsiteX192" fmla="*/ 3384550 w 5619750"/>
                <a:gd name="connsiteY192" fmla="*/ 1352550 h 3892550"/>
                <a:gd name="connsiteX193" fmla="*/ 3333750 w 5619750"/>
                <a:gd name="connsiteY193" fmla="*/ 1377950 h 3892550"/>
                <a:gd name="connsiteX194" fmla="*/ 3308350 w 5619750"/>
                <a:gd name="connsiteY194" fmla="*/ 1403350 h 3892550"/>
                <a:gd name="connsiteX195" fmla="*/ 3276600 w 5619750"/>
                <a:gd name="connsiteY195" fmla="*/ 1409700 h 3892550"/>
                <a:gd name="connsiteX196" fmla="*/ 3213100 w 5619750"/>
                <a:gd name="connsiteY196" fmla="*/ 1435100 h 3892550"/>
                <a:gd name="connsiteX197" fmla="*/ 3168650 w 5619750"/>
                <a:gd name="connsiteY197" fmla="*/ 1447800 h 3892550"/>
                <a:gd name="connsiteX198" fmla="*/ 3143250 w 5619750"/>
                <a:gd name="connsiteY198" fmla="*/ 1460500 h 3892550"/>
                <a:gd name="connsiteX199" fmla="*/ 3124200 w 5619750"/>
                <a:gd name="connsiteY199" fmla="*/ 1466850 h 3892550"/>
                <a:gd name="connsiteX200" fmla="*/ 3073400 w 5619750"/>
                <a:gd name="connsiteY200" fmla="*/ 1492250 h 3892550"/>
                <a:gd name="connsiteX201" fmla="*/ 3028950 w 5619750"/>
                <a:gd name="connsiteY201" fmla="*/ 1517650 h 3892550"/>
                <a:gd name="connsiteX202" fmla="*/ 3009900 w 5619750"/>
                <a:gd name="connsiteY202" fmla="*/ 1536700 h 3892550"/>
                <a:gd name="connsiteX203" fmla="*/ 2959100 w 5619750"/>
                <a:gd name="connsiteY203" fmla="*/ 1549400 h 3892550"/>
                <a:gd name="connsiteX204" fmla="*/ 2882900 w 5619750"/>
                <a:gd name="connsiteY204" fmla="*/ 1581150 h 3892550"/>
                <a:gd name="connsiteX205" fmla="*/ 2794000 w 5619750"/>
                <a:gd name="connsiteY205" fmla="*/ 1600200 h 3892550"/>
                <a:gd name="connsiteX206" fmla="*/ 2762250 w 5619750"/>
                <a:gd name="connsiteY206" fmla="*/ 1612900 h 3892550"/>
                <a:gd name="connsiteX207" fmla="*/ 2705100 w 5619750"/>
                <a:gd name="connsiteY207" fmla="*/ 1625600 h 3892550"/>
                <a:gd name="connsiteX208" fmla="*/ 2679700 w 5619750"/>
                <a:gd name="connsiteY208" fmla="*/ 1638300 h 3892550"/>
                <a:gd name="connsiteX209" fmla="*/ 2641600 w 5619750"/>
                <a:gd name="connsiteY209" fmla="*/ 1651000 h 3892550"/>
                <a:gd name="connsiteX210" fmla="*/ 2609850 w 5619750"/>
                <a:gd name="connsiteY210" fmla="*/ 1670050 h 3892550"/>
                <a:gd name="connsiteX211" fmla="*/ 2578100 w 5619750"/>
                <a:gd name="connsiteY211" fmla="*/ 1682750 h 3892550"/>
                <a:gd name="connsiteX212" fmla="*/ 2527300 w 5619750"/>
                <a:gd name="connsiteY212" fmla="*/ 1714500 h 3892550"/>
                <a:gd name="connsiteX213" fmla="*/ 2438400 w 5619750"/>
                <a:gd name="connsiteY213" fmla="*/ 1752600 h 3892550"/>
                <a:gd name="connsiteX214" fmla="*/ 2400300 w 5619750"/>
                <a:gd name="connsiteY214" fmla="*/ 1771650 h 3892550"/>
                <a:gd name="connsiteX215" fmla="*/ 2362200 w 5619750"/>
                <a:gd name="connsiteY215" fmla="*/ 1784350 h 3892550"/>
                <a:gd name="connsiteX216" fmla="*/ 2336800 w 5619750"/>
                <a:gd name="connsiteY216" fmla="*/ 1797050 h 3892550"/>
                <a:gd name="connsiteX217" fmla="*/ 2292350 w 5619750"/>
                <a:gd name="connsiteY217" fmla="*/ 1816100 h 3892550"/>
                <a:gd name="connsiteX218" fmla="*/ 2273300 w 5619750"/>
                <a:gd name="connsiteY218" fmla="*/ 1828800 h 3892550"/>
                <a:gd name="connsiteX219" fmla="*/ 2241550 w 5619750"/>
                <a:gd name="connsiteY219" fmla="*/ 1841500 h 3892550"/>
                <a:gd name="connsiteX220" fmla="*/ 2209800 w 5619750"/>
                <a:gd name="connsiteY220" fmla="*/ 1860550 h 3892550"/>
                <a:gd name="connsiteX221" fmla="*/ 2171700 w 5619750"/>
                <a:gd name="connsiteY221" fmla="*/ 1873250 h 3892550"/>
                <a:gd name="connsiteX222" fmla="*/ 2127250 w 5619750"/>
                <a:gd name="connsiteY222" fmla="*/ 1885950 h 3892550"/>
                <a:gd name="connsiteX223" fmla="*/ 2108200 w 5619750"/>
                <a:gd name="connsiteY223" fmla="*/ 1898650 h 3892550"/>
                <a:gd name="connsiteX224" fmla="*/ 2076450 w 5619750"/>
                <a:gd name="connsiteY224" fmla="*/ 1905000 h 3892550"/>
                <a:gd name="connsiteX225" fmla="*/ 2032000 w 5619750"/>
                <a:gd name="connsiteY225" fmla="*/ 1917700 h 3892550"/>
                <a:gd name="connsiteX226" fmla="*/ 2006600 w 5619750"/>
                <a:gd name="connsiteY226" fmla="*/ 1936750 h 3892550"/>
                <a:gd name="connsiteX227" fmla="*/ 1981200 w 5619750"/>
                <a:gd name="connsiteY227" fmla="*/ 1943100 h 3892550"/>
                <a:gd name="connsiteX228" fmla="*/ 1962150 w 5619750"/>
                <a:gd name="connsiteY228" fmla="*/ 1962150 h 3892550"/>
                <a:gd name="connsiteX229" fmla="*/ 1924050 w 5619750"/>
                <a:gd name="connsiteY229" fmla="*/ 1981200 h 3892550"/>
                <a:gd name="connsiteX230" fmla="*/ 1892300 w 5619750"/>
                <a:gd name="connsiteY230" fmla="*/ 2012950 h 3892550"/>
                <a:gd name="connsiteX231" fmla="*/ 1841500 w 5619750"/>
                <a:gd name="connsiteY231" fmla="*/ 2044700 h 3892550"/>
                <a:gd name="connsiteX232" fmla="*/ 1822450 w 5619750"/>
                <a:gd name="connsiteY232" fmla="*/ 2070100 h 3892550"/>
                <a:gd name="connsiteX233" fmla="*/ 1765300 w 5619750"/>
                <a:gd name="connsiteY233" fmla="*/ 2114550 h 3892550"/>
                <a:gd name="connsiteX234" fmla="*/ 1727200 w 5619750"/>
                <a:gd name="connsiteY234" fmla="*/ 2139950 h 3892550"/>
                <a:gd name="connsiteX235" fmla="*/ 1701800 w 5619750"/>
                <a:gd name="connsiteY235" fmla="*/ 2178050 h 3892550"/>
                <a:gd name="connsiteX236" fmla="*/ 1638300 w 5619750"/>
                <a:gd name="connsiteY236" fmla="*/ 2228850 h 3892550"/>
                <a:gd name="connsiteX237" fmla="*/ 1600200 w 5619750"/>
                <a:gd name="connsiteY237" fmla="*/ 2254250 h 3892550"/>
                <a:gd name="connsiteX238" fmla="*/ 1581150 w 5619750"/>
                <a:gd name="connsiteY238" fmla="*/ 2260600 h 3892550"/>
                <a:gd name="connsiteX239" fmla="*/ 1562100 w 5619750"/>
                <a:gd name="connsiteY239" fmla="*/ 2273300 h 3892550"/>
                <a:gd name="connsiteX240" fmla="*/ 1498600 w 5619750"/>
                <a:gd name="connsiteY240" fmla="*/ 2292350 h 3892550"/>
                <a:gd name="connsiteX241" fmla="*/ 1428750 w 5619750"/>
                <a:gd name="connsiteY241" fmla="*/ 2311400 h 3892550"/>
                <a:gd name="connsiteX242" fmla="*/ 1352550 w 5619750"/>
                <a:gd name="connsiteY242" fmla="*/ 2349500 h 3892550"/>
                <a:gd name="connsiteX243" fmla="*/ 1314450 w 5619750"/>
                <a:gd name="connsiteY243" fmla="*/ 2362200 h 3892550"/>
                <a:gd name="connsiteX244" fmla="*/ 1295400 w 5619750"/>
                <a:gd name="connsiteY244" fmla="*/ 2374900 h 3892550"/>
                <a:gd name="connsiteX245" fmla="*/ 1276350 w 5619750"/>
                <a:gd name="connsiteY245" fmla="*/ 2381250 h 3892550"/>
                <a:gd name="connsiteX246" fmla="*/ 1250950 w 5619750"/>
                <a:gd name="connsiteY246" fmla="*/ 2393950 h 3892550"/>
                <a:gd name="connsiteX247" fmla="*/ 1212850 w 5619750"/>
                <a:gd name="connsiteY247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28950 w 5619750"/>
                <a:gd name="connsiteY200" fmla="*/ 1517650 h 3892550"/>
                <a:gd name="connsiteX201" fmla="*/ 3009900 w 5619750"/>
                <a:gd name="connsiteY201" fmla="*/ 1536700 h 3892550"/>
                <a:gd name="connsiteX202" fmla="*/ 2959100 w 5619750"/>
                <a:gd name="connsiteY202" fmla="*/ 1549400 h 3892550"/>
                <a:gd name="connsiteX203" fmla="*/ 2882900 w 5619750"/>
                <a:gd name="connsiteY203" fmla="*/ 1581150 h 3892550"/>
                <a:gd name="connsiteX204" fmla="*/ 2794000 w 5619750"/>
                <a:gd name="connsiteY204" fmla="*/ 1600200 h 3892550"/>
                <a:gd name="connsiteX205" fmla="*/ 2762250 w 5619750"/>
                <a:gd name="connsiteY205" fmla="*/ 1612900 h 3892550"/>
                <a:gd name="connsiteX206" fmla="*/ 2705100 w 5619750"/>
                <a:gd name="connsiteY206" fmla="*/ 1625600 h 3892550"/>
                <a:gd name="connsiteX207" fmla="*/ 2679700 w 5619750"/>
                <a:gd name="connsiteY207" fmla="*/ 1638300 h 3892550"/>
                <a:gd name="connsiteX208" fmla="*/ 2641600 w 5619750"/>
                <a:gd name="connsiteY208" fmla="*/ 1651000 h 3892550"/>
                <a:gd name="connsiteX209" fmla="*/ 2609850 w 5619750"/>
                <a:gd name="connsiteY209" fmla="*/ 1670050 h 3892550"/>
                <a:gd name="connsiteX210" fmla="*/ 2578100 w 5619750"/>
                <a:gd name="connsiteY210" fmla="*/ 1682750 h 3892550"/>
                <a:gd name="connsiteX211" fmla="*/ 2527300 w 5619750"/>
                <a:gd name="connsiteY211" fmla="*/ 1714500 h 3892550"/>
                <a:gd name="connsiteX212" fmla="*/ 2438400 w 5619750"/>
                <a:gd name="connsiteY212" fmla="*/ 1752600 h 3892550"/>
                <a:gd name="connsiteX213" fmla="*/ 2400300 w 5619750"/>
                <a:gd name="connsiteY213" fmla="*/ 1771650 h 3892550"/>
                <a:gd name="connsiteX214" fmla="*/ 2362200 w 5619750"/>
                <a:gd name="connsiteY214" fmla="*/ 1784350 h 3892550"/>
                <a:gd name="connsiteX215" fmla="*/ 2336800 w 5619750"/>
                <a:gd name="connsiteY215" fmla="*/ 1797050 h 3892550"/>
                <a:gd name="connsiteX216" fmla="*/ 2292350 w 5619750"/>
                <a:gd name="connsiteY216" fmla="*/ 1816100 h 3892550"/>
                <a:gd name="connsiteX217" fmla="*/ 2273300 w 5619750"/>
                <a:gd name="connsiteY217" fmla="*/ 1828800 h 3892550"/>
                <a:gd name="connsiteX218" fmla="*/ 2241550 w 5619750"/>
                <a:gd name="connsiteY218" fmla="*/ 1841500 h 3892550"/>
                <a:gd name="connsiteX219" fmla="*/ 2209800 w 5619750"/>
                <a:gd name="connsiteY219" fmla="*/ 1860550 h 3892550"/>
                <a:gd name="connsiteX220" fmla="*/ 2171700 w 5619750"/>
                <a:gd name="connsiteY220" fmla="*/ 1873250 h 3892550"/>
                <a:gd name="connsiteX221" fmla="*/ 2127250 w 5619750"/>
                <a:gd name="connsiteY221" fmla="*/ 1885950 h 3892550"/>
                <a:gd name="connsiteX222" fmla="*/ 2108200 w 5619750"/>
                <a:gd name="connsiteY222" fmla="*/ 1898650 h 3892550"/>
                <a:gd name="connsiteX223" fmla="*/ 2076450 w 5619750"/>
                <a:gd name="connsiteY223" fmla="*/ 1905000 h 3892550"/>
                <a:gd name="connsiteX224" fmla="*/ 2032000 w 5619750"/>
                <a:gd name="connsiteY224" fmla="*/ 1917700 h 3892550"/>
                <a:gd name="connsiteX225" fmla="*/ 2006600 w 5619750"/>
                <a:gd name="connsiteY225" fmla="*/ 1936750 h 3892550"/>
                <a:gd name="connsiteX226" fmla="*/ 1981200 w 5619750"/>
                <a:gd name="connsiteY226" fmla="*/ 1943100 h 3892550"/>
                <a:gd name="connsiteX227" fmla="*/ 1962150 w 5619750"/>
                <a:gd name="connsiteY227" fmla="*/ 1962150 h 3892550"/>
                <a:gd name="connsiteX228" fmla="*/ 1924050 w 5619750"/>
                <a:gd name="connsiteY228" fmla="*/ 1981200 h 3892550"/>
                <a:gd name="connsiteX229" fmla="*/ 1892300 w 5619750"/>
                <a:gd name="connsiteY229" fmla="*/ 2012950 h 3892550"/>
                <a:gd name="connsiteX230" fmla="*/ 1841500 w 5619750"/>
                <a:gd name="connsiteY230" fmla="*/ 2044700 h 3892550"/>
                <a:gd name="connsiteX231" fmla="*/ 1822450 w 5619750"/>
                <a:gd name="connsiteY231" fmla="*/ 2070100 h 3892550"/>
                <a:gd name="connsiteX232" fmla="*/ 1765300 w 5619750"/>
                <a:gd name="connsiteY232" fmla="*/ 2114550 h 3892550"/>
                <a:gd name="connsiteX233" fmla="*/ 1727200 w 5619750"/>
                <a:gd name="connsiteY233" fmla="*/ 2139950 h 3892550"/>
                <a:gd name="connsiteX234" fmla="*/ 1701800 w 5619750"/>
                <a:gd name="connsiteY234" fmla="*/ 2178050 h 3892550"/>
                <a:gd name="connsiteX235" fmla="*/ 1638300 w 5619750"/>
                <a:gd name="connsiteY235" fmla="*/ 2228850 h 3892550"/>
                <a:gd name="connsiteX236" fmla="*/ 1600200 w 5619750"/>
                <a:gd name="connsiteY236" fmla="*/ 2254250 h 3892550"/>
                <a:gd name="connsiteX237" fmla="*/ 1581150 w 5619750"/>
                <a:gd name="connsiteY237" fmla="*/ 2260600 h 3892550"/>
                <a:gd name="connsiteX238" fmla="*/ 1562100 w 5619750"/>
                <a:gd name="connsiteY238" fmla="*/ 2273300 h 3892550"/>
                <a:gd name="connsiteX239" fmla="*/ 1498600 w 5619750"/>
                <a:gd name="connsiteY239" fmla="*/ 2292350 h 3892550"/>
                <a:gd name="connsiteX240" fmla="*/ 1428750 w 5619750"/>
                <a:gd name="connsiteY240" fmla="*/ 2311400 h 3892550"/>
                <a:gd name="connsiteX241" fmla="*/ 1352550 w 5619750"/>
                <a:gd name="connsiteY241" fmla="*/ 2349500 h 3892550"/>
                <a:gd name="connsiteX242" fmla="*/ 1314450 w 5619750"/>
                <a:gd name="connsiteY242" fmla="*/ 2362200 h 3892550"/>
                <a:gd name="connsiteX243" fmla="*/ 1295400 w 5619750"/>
                <a:gd name="connsiteY243" fmla="*/ 2374900 h 3892550"/>
                <a:gd name="connsiteX244" fmla="*/ 1276350 w 5619750"/>
                <a:gd name="connsiteY244" fmla="*/ 2381250 h 3892550"/>
                <a:gd name="connsiteX245" fmla="*/ 1250950 w 5619750"/>
                <a:gd name="connsiteY245" fmla="*/ 2393950 h 3892550"/>
                <a:gd name="connsiteX246" fmla="*/ 1212850 w 5619750"/>
                <a:gd name="connsiteY246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09900 w 5619750"/>
                <a:gd name="connsiteY200" fmla="*/ 1536700 h 3892550"/>
                <a:gd name="connsiteX201" fmla="*/ 2959100 w 5619750"/>
                <a:gd name="connsiteY201" fmla="*/ 1549400 h 3892550"/>
                <a:gd name="connsiteX202" fmla="*/ 2882900 w 5619750"/>
                <a:gd name="connsiteY202" fmla="*/ 1581150 h 3892550"/>
                <a:gd name="connsiteX203" fmla="*/ 2794000 w 5619750"/>
                <a:gd name="connsiteY203" fmla="*/ 1600200 h 3892550"/>
                <a:gd name="connsiteX204" fmla="*/ 2762250 w 5619750"/>
                <a:gd name="connsiteY204" fmla="*/ 1612900 h 3892550"/>
                <a:gd name="connsiteX205" fmla="*/ 2705100 w 5619750"/>
                <a:gd name="connsiteY205" fmla="*/ 1625600 h 3892550"/>
                <a:gd name="connsiteX206" fmla="*/ 2679700 w 5619750"/>
                <a:gd name="connsiteY206" fmla="*/ 1638300 h 3892550"/>
                <a:gd name="connsiteX207" fmla="*/ 2641600 w 5619750"/>
                <a:gd name="connsiteY207" fmla="*/ 1651000 h 3892550"/>
                <a:gd name="connsiteX208" fmla="*/ 2609850 w 5619750"/>
                <a:gd name="connsiteY208" fmla="*/ 1670050 h 3892550"/>
                <a:gd name="connsiteX209" fmla="*/ 2578100 w 5619750"/>
                <a:gd name="connsiteY209" fmla="*/ 1682750 h 3892550"/>
                <a:gd name="connsiteX210" fmla="*/ 2527300 w 5619750"/>
                <a:gd name="connsiteY210" fmla="*/ 1714500 h 3892550"/>
                <a:gd name="connsiteX211" fmla="*/ 2438400 w 5619750"/>
                <a:gd name="connsiteY211" fmla="*/ 1752600 h 3892550"/>
                <a:gd name="connsiteX212" fmla="*/ 2400300 w 5619750"/>
                <a:gd name="connsiteY212" fmla="*/ 1771650 h 3892550"/>
                <a:gd name="connsiteX213" fmla="*/ 2362200 w 5619750"/>
                <a:gd name="connsiteY213" fmla="*/ 1784350 h 3892550"/>
                <a:gd name="connsiteX214" fmla="*/ 2336800 w 5619750"/>
                <a:gd name="connsiteY214" fmla="*/ 1797050 h 3892550"/>
                <a:gd name="connsiteX215" fmla="*/ 2292350 w 5619750"/>
                <a:gd name="connsiteY215" fmla="*/ 1816100 h 3892550"/>
                <a:gd name="connsiteX216" fmla="*/ 2273300 w 5619750"/>
                <a:gd name="connsiteY216" fmla="*/ 1828800 h 3892550"/>
                <a:gd name="connsiteX217" fmla="*/ 2241550 w 5619750"/>
                <a:gd name="connsiteY217" fmla="*/ 1841500 h 3892550"/>
                <a:gd name="connsiteX218" fmla="*/ 2209800 w 5619750"/>
                <a:gd name="connsiteY218" fmla="*/ 1860550 h 3892550"/>
                <a:gd name="connsiteX219" fmla="*/ 2171700 w 5619750"/>
                <a:gd name="connsiteY219" fmla="*/ 1873250 h 3892550"/>
                <a:gd name="connsiteX220" fmla="*/ 2127250 w 5619750"/>
                <a:gd name="connsiteY220" fmla="*/ 1885950 h 3892550"/>
                <a:gd name="connsiteX221" fmla="*/ 2108200 w 5619750"/>
                <a:gd name="connsiteY221" fmla="*/ 1898650 h 3892550"/>
                <a:gd name="connsiteX222" fmla="*/ 2076450 w 5619750"/>
                <a:gd name="connsiteY222" fmla="*/ 1905000 h 3892550"/>
                <a:gd name="connsiteX223" fmla="*/ 2032000 w 5619750"/>
                <a:gd name="connsiteY223" fmla="*/ 1917700 h 3892550"/>
                <a:gd name="connsiteX224" fmla="*/ 2006600 w 5619750"/>
                <a:gd name="connsiteY224" fmla="*/ 1936750 h 3892550"/>
                <a:gd name="connsiteX225" fmla="*/ 1981200 w 5619750"/>
                <a:gd name="connsiteY225" fmla="*/ 1943100 h 3892550"/>
                <a:gd name="connsiteX226" fmla="*/ 1962150 w 5619750"/>
                <a:gd name="connsiteY226" fmla="*/ 1962150 h 3892550"/>
                <a:gd name="connsiteX227" fmla="*/ 1924050 w 5619750"/>
                <a:gd name="connsiteY227" fmla="*/ 1981200 h 3892550"/>
                <a:gd name="connsiteX228" fmla="*/ 1892300 w 5619750"/>
                <a:gd name="connsiteY228" fmla="*/ 2012950 h 3892550"/>
                <a:gd name="connsiteX229" fmla="*/ 1841500 w 5619750"/>
                <a:gd name="connsiteY229" fmla="*/ 2044700 h 3892550"/>
                <a:gd name="connsiteX230" fmla="*/ 1822450 w 5619750"/>
                <a:gd name="connsiteY230" fmla="*/ 2070100 h 3892550"/>
                <a:gd name="connsiteX231" fmla="*/ 1765300 w 5619750"/>
                <a:gd name="connsiteY231" fmla="*/ 2114550 h 3892550"/>
                <a:gd name="connsiteX232" fmla="*/ 1727200 w 5619750"/>
                <a:gd name="connsiteY232" fmla="*/ 2139950 h 3892550"/>
                <a:gd name="connsiteX233" fmla="*/ 1701800 w 5619750"/>
                <a:gd name="connsiteY233" fmla="*/ 2178050 h 3892550"/>
                <a:gd name="connsiteX234" fmla="*/ 1638300 w 5619750"/>
                <a:gd name="connsiteY234" fmla="*/ 2228850 h 3892550"/>
                <a:gd name="connsiteX235" fmla="*/ 1600200 w 5619750"/>
                <a:gd name="connsiteY235" fmla="*/ 2254250 h 3892550"/>
                <a:gd name="connsiteX236" fmla="*/ 1581150 w 5619750"/>
                <a:gd name="connsiteY236" fmla="*/ 2260600 h 3892550"/>
                <a:gd name="connsiteX237" fmla="*/ 1562100 w 5619750"/>
                <a:gd name="connsiteY237" fmla="*/ 2273300 h 3892550"/>
                <a:gd name="connsiteX238" fmla="*/ 1498600 w 5619750"/>
                <a:gd name="connsiteY238" fmla="*/ 2292350 h 3892550"/>
                <a:gd name="connsiteX239" fmla="*/ 1428750 w 5619750"/>
                <a:gd name="connsiteY239" fmla="*/ 2311400 h 3892550"/>
                <a:gd name="connsiteX240" fmla="*/ 1352550 w 5619750"/>
                <a:gd name="connsiteY240" fmla="*/ 2349500 h 3892550"/>
                <a:gd name="connsiteX241" fmla="*/ 1314450 w 5619750"/>
                <a:gd name="connsiteY241" fmla="*/ 2362200 h 3892550"/>
                <a:gd name="connsiteX242" fmla="*/ 1295400 w 5619750"/>
                <a:gd name="connsiteY242" fmla="*/ 2374900 h 3892550"/>
                <a:gd name="connsiteX243" fmla="*/ 1276350 w 5619750"/>
                <a:gd name="connsiteY243" fmla="*/ 2381250 h 3892550"/>
                <a:gd name="connsiteX244" fmla="*/ 1250950 w 5619750"/>
                <a:gd name="connsiteY244" fmla="*/ 2393950 h 3892550"/>
                <a:gd name="connsiteX245" fmla="*/ 1212850 w 5619750"/>
                <a:gd name="connsiteY245" fmla="*/ 2432050 h 389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</a:cxnLst>
              <a:rect l="l" t="t" r="r" b="b"/>
              <a:pathLst>
                <a:path w="5619750" h="3892550">
                  <a:moveTo>
                    <a:pt x="1212850" y="2432050"/>
                  </a:moveTo>
                  <a:cubicBezTo>
                    <a:pt x="1201208" y="2439458"/>
                    <a:pt x="1191784" y="2436874"/>
                    <a:pt x="1181100" y="2438400"/>
                  </a:cubicBezTo>
                  <a:cubicBezTo>
                    <a:pt x="1147313" y="2443227"/>
                    <a:pt x="1113253" y="2446037"/>
                    <a:pt x="1079500" y="2451100"/>
                  </a:cubicBezTo>
                  <a:cubicBezTo>
                    <a:pt x="1070869" y="2452395"/>
                    <a:pt x="1062272" y="2454386"/>
                    <a:pt x="1054100" y="2457450"/>
                  </a:cubicBezTo>
                  <a:cubicBezTo>
                    <a:pt x="1041088" y="2462329"/>
                    <a:pt x="1021085" y="2473956"/>
                    <a:pt x="1009650" y="2482850"/>
                  </a:cubicBezTo>
                  <a:cubicBezTo>
                    <a:pt x="996601" y="2492999"/>
                    <a:pt x="984920" y="2504877"/>
                    <a:pt x="971550" y="2514600"/>
                  </a:cubicBezTo>
                  <a:cubicBezTo>
                    <a:pt x="946174" y="2533055"/>
                    <a:pt x="936346" y="2535032"/>
                    <a:pt x="908050" y="2546350"/>
                  </a:cubicBezTo>
                  <a:cubicBezTo>
                    <a:pt x="865480" y="2588920"/>
                    <a:pt x="853017" y="2582333"/>
                    <a:pt x="825500" y="2597150"/>
                  </a:cubicBezTo>
                  <a:cubicBezTo>
                    <a:pt x="797983" y="2611967"/>
                    <a:pt x="762000" y="2626783"/>
                    <a:pt x="742950" y="2635250"/>
                  </a:cubicBezTo>
                  <a:cubicBezTo>
                    <a:pt x="723900" y="2643717"/>
                    <a:pt x="721395" y="2642852"/>
                    <a:pt x="711200" y="2647950"/>
                  </a:cubicBezTo>
                  <a:cubicBezTo>
                    <a:pt x="704374" y="2651363"/>
                    <a:pt x="698976" y="2657237"/>
                    <a:pt x="692150" y="2660650"/>
                  </a:cubicBezTo>
                  <a:cubicBezTo>
                    <a:pt x="654533" y="2679458"/>
                    <a:pt x="661481" y="2667212"/>
                    <a:pt x="622300" y="2692400"/>
                  </a:cubicBezTo>
                  <a:cubicBezTo>
                    <a:pt x="604495" y="2703846"/>
                    <a:pt x="591153" y="2722639"/>
                    <a:pt x="571500" y="2730500"/>
                  </a:cubicBezTo>
                  <a:cubicBezTo>
                    <a:pt x="560917" y="2734733"/>
                    <a:pt x="550166" y="2738571"/>
                    <a:pt x="539750" y="2743200"/>
                  </a:cubicBezTo>
                  <a:cubicBezTo>
                    <a:pt x="503739" y="2759205"/>
                    <a:pt x="468393" y="2784017"/>
                    <a:pt x="438150" y="2806700"/>
                  </a:cubicBezTo>
                  <a:cubicBezTo>
                    <a:pt x="429683" y="2813050"/>
                    <a:pt x="432858" y="2797175"/>
                    <a:pt x="412750" y="2825750"/>
                  </a:cubicBezTo>
                  <a:cubicBezTo>
                    <a:pt x="392642" y="2854325"/>
                    <a:pt x="340783" y="2942167"/>
                    <a:pt x="317500" y="2978150"/>
                  </a:cubicBezTo>
                  <a:cubicBezTo>
                    <a:pt x="304838" y="3028797"/>
                    <a:pt x="321346" y="2981280"/>
                    <a:pt x="273050" y="3041650"/>
                  </a:cubicBezTo>
                  <a:cubicBezTo>
                    <a:pt x="244517" y="3077317"/>
                    <a:pt x="278410" y="3061030"/>
                    <a:pt x="241300" y="3073400"/>
                  </a:cubicBezTo>
                  <a:cubicBezTo>
                    <a:pt x="234950" y="3081867"/>
                    <a:pt x="236008" y="3082925"/>
                    <a:pt x="222250" y="3098800"/>
                  </a:cubicBezTo>
                  <a:cubicBezTo>
                    <a:pt x="208492" y="3114675"/>
                    <a:pt x="172508" y="3150658"/>
                    <a:pt x="158750" y="3168650"/>
                  </a:cubicBezTo>
                  <a:cubicBezTo>
                    <a:pt x="152400" y="3181350"/>
                    <a:pt x="147576" y="3194936"/>
                    <a:pt x="139700" y="3206750"/>
                  </a:cubicBezTo>
                  <a:cubicBezTo>
                    <a:pt x="130530" y="3220505"/>
                    <a:pt x="116455" y="3230674"/>
                    <a:pt x="107950" y="3244850"/>
                  </a:cubicBezTo>
                  <a:cubicBezTo>
                    <a:pt x="33779" y="3368468"/>
                    <a:pt x="123702" y="3250560"/>
                    <a:pt x="57150" y="3333750"/>
                  </a:cubicBezTo>
                  <a:cubicBezTo>
                    <a:pt x="44450" y="3366558"/>
                    <a:pt x="41275" y="3401483"/>
                    <a:pt x="31750" y="3441700"/>
                  </a:cubicBezTo>
                  <a:cubicBezTo>
                    <a:pt x="22225" y="3481917"/>
                    <a:pt x="13097" y="3483370"/>
                    <a:pt x="0" y="3575050"/>
                  </a:cubicBezTo>
                  <a:cubicBezTo>
                    <a:pt x="6350" y="3625850"/>
                    <a:pt x="10352" y="3676999"/>
                    <a:pt x="19050" y="3727450"/>
                  </a:cubicBezTo>
                  <a:cubicBezTo>
                    <a:pt x="20987" y="3738683"/>
                    <a:pt x="24911" y="3750081"/>
                    <a:pt x="31750" y="3759200"/>
                  </a:cubicBezTo>
                  <a:cubicBezTo>
                    <a:pt x="38100" y="3767667"/>
                    <a:pt x="49666" y="3770766"/>
                    <a:pt x="57150" y="3778250"/>
                  </a:cubicBezTo>
                  <a:cubicBezTo>
                    <a:pt x="131882" y="3852982"/>
                    <a:pt x="-40386" y="3725926"/>
                    <a:pt x="152400" y="3854450"/>
                  </a:cubicBezTo>
                  <a:lnTo>
                    <a:pt x="152400" y="3854450"/>
                  </a:lnTo>
                  <a:cubicBezTo>
                    <a:pt x="160867" y="3860800"/>
                    <a:pt x="168031" y="3869429"/>
                    <a:pt x="177800" y="3873500"/>
                  </a:cubicBezTo>
                  <a:cubicBezTo>
                    <a:pt x="215564" y="3889235"/>
                    <a:pt x="266350" y="3889346"/>
                    <a:pt x="304800" y="3892550"/>
                  </a:cubicBezTo>
                  <a:cubicBezTo>
                    <a:pt x="345017" y="3890433"/>
                    <a:pt x="385424" y="3890647"/>
                    <a:pt x="425450" y="3886200"/>
                  </a:cubicBezTo>
                  <a:cubicBezTo>
                    <a:pt x="442798" y="3884272"/>
                    <a:pt x="459094" y="3876717"/>
                    <a:pt x="476250" y="3873500"/>
                  </a:cubicBezTo>
                  <a:cubicBezTo>
                    <a:pt x="493023" y="3870355"/>
                    <a:pt x="510135" y="3869405"/>
                    <a:pt x="527050" y="3867150"/>
                  </a:cubicBezTo>
                  <a:cubicBezTo>
                    <a:pt x="610005" y="3856089"/>
                    <a:pt x="533982" y="3863927"/>
                    <a:pt x="647700" y="3854450"/>
                  </a:cubicBezTo>
                  <a:cubicBezTo>
                    <a:pt x="668867" y="3848100"/>
                    <a:pt x="689761" y="3840760"/>
                    <a:pt x="711200" y="3835400"/>
                  </a:cubicBezTo>
                  <a:cubicBezTo>
                    <a:pt x="723691" y="3832277"/>
                    <a:pt x="736632" y="3831353"/>
                    <a:pt x="749300" y="3829050"/>
                  </a:cubicBezTo>
                  <a:cubicBezTo>
                    <a:pt x="779781" y="3823508"/>
                    <a:pt x="788667" y="3821854"/>
                    <a:pt x="819150" y="3810000"/>
                  </a:cubicBezTo>
                  <a:cubicBezTo>
                    <a:pt x="844796" y="3800027"/>
                    <a:pt x="868892" y="3785809"/>
                    <a:pt x="895350" y="3778250"/>
                  </a:cubicBezTo>
                  <a:cubicBezTo>
                    <a:pt x="945031" y="3764055"/>
                    <a:pt x="939640" y="3766884"/>
                    <a:pt x="990600" y="3746500"/>
                  </a:cubicBezTo>
                  <a:cubicBezTo>
                    <a:pt x="1052815" y="3721614"/>
                    <a:pt x="1016108" y="3731655"/>
                    <a:pt x="1079500" y="3714750"/>
                  </a:cubicBezTo>
                  <a:cubicBezTo>
                    <a:pt x="1096365" y="3710253"/>
                    <a:pt x="1112970" y="3704130"/>
                    <a:pt x="1130300" y="3702050"/>
                  </a:cubicBezTo>
                  <a:cubicBezTo>
                    <a:pt x="1166089" y="3697755"/>
                    <a:pt x="1202267" y="3697817"/>
                    <a:pt x="1238250" y="3695700"/>
                  </a:cubicBezTo>
                  <a:cubicBezTo>
                    <a:pt x="1253067" y="3691467"/>
                    <a:pt x="1267632" y="3686229"/>
                    <a:pt x="1282700" y="3683000"/>
                  </a:cubicBezTo>
                  <a:cubicBezTo>
                    <a:pt x="1297335" y="3679864"/>
                    <a:pt x="1312630" y="3680280"/>
                    <a:pt x="1327150" y="3676650"/>
                  </a:cubicBezTo>
                  <a:cubicBezTo>
                    <a:pt x="1346631" y="3671780"/>
                    <a:pt x="1364992" y="3663117"/>
                    <a:pt x="1384300" y="3657600"/>
                  </a:cubicBezTo>
                  <a:cubicBezTo>
                    <a:pt x="1409474" y="3650407"/>
                    <a:pt x="1435100" y="3644900"/>
                    <a:pt x="1460500" y="3638550"/>
                  </a:cubicBezTo>
                  <a:cubicBezTo>
                    <a:pt x="1493228" y="3612368"/>
                    <a:pt x="1488514" y="3613814"/>
                    <a:pt x="1524000" y="3594100"/>
                  </a:cubicBezTo>
                  <a:cubicBezTo>
                    <a:pt x="1562598" y="3572657"/>
                    <a:pt x="1536996" y="3589305"/>
                    <a:pt x="1581150" y="3568700"/>
                  </a:cubicBezTo>
                  <a:cubicBezTo>
                    <a:pt x="1602595" y="3558692"/>
                    <a:pt x="1622199" y="3544434"/>
                    <a:pt x="1644650" y="3536950"/>
                  </a:cubicBezTo>
                  <a:cubicBezTo>
                    <a:pt x="1657350" y="3532717"/>
                    <a:pt x="1670321" y="3529222"/>
                    <a:pt x="1682750" y="3524250"/>
                  </a:cubicBezTo>
                  <a:cubicBezTo>
                    <a:pt x="1699069" y="3517723"/>
                    <a:pt x="1726267" y="3501175"/>
                    <a:pt x="1739900" y="3492500"/>
                  </a:cubicBezTo>
                  <a:cubicBezTo>
                    <a:pt x="1752777" y="3484305"/>
                    <a:pt x="1764600" y="3474409"/>
                    <a:pt x="1778000" y="3467100"/>
                  </a:cubicBezTo>
                  <a:cubicBezTo>
                    <a:pt x="1788007" y="3461642"/>
                    <a:pt x="1798936" y="3458005"/>
                    <a:pt x="1809750" y="3454400"/>
                  </a:cubicBezTo>
                  <a:cubicBezTo>
                    <a:pt x="1824369" y="3449527"/>
                    <a:pt x="1839472" y="3446232"/>
                    <a:pt x="1854200" y="3441700"/>
                  </a:cubicBezTo>
                  <a:cubicBezTo>
                    <a:pt x="1866995" y="3437763"/>
                    <a:pt x="1879478" y="3432847"/>
                    <a:pt x="1892300" y="3429000"/>
                  </a:cubicBezTo>
                  <a:cubicBezTo>
                    <a:pt x="1900659" y="3426492"/>
                    <a:pt x="1909528" y="3425714"/>
                    <a:pt x="1917700" y="3422650"/>
                  </a:cubicBezTo>
                  <a:cubicBezTo>
                    <a:pt x="1943465" y="3412988"/>
                    <a:pt x="1969288" y="3403206"/>
                    <a:pt x="1993900" y="3390900"/>
                  </a:cubicBezTo>
                  <a:cubicBezTo>
                    <a:pt x="2010833" y="3382433"/>
                    <a:pt x="2028218" y="3374816"/>
                    <a:pt x="2044700" y="3365500"/>
                  </a:cubicBezTo>
                  <a:cubicBezTo>
                    <a:pt x="2076934" y="3347281"/>
                    <a:pt x="2105281" y="3321351"/>
                    <a:pt x="2139950" y="3308350"/>
                  </a:cubicBezTo>
                  <a:cubicBezTo>
                    <a:pt x="2349399" y="3229807"/>
                    <a:pt x="2166801" y="3304450"/>
                    <a:pt x="2286000" y="3244850"/>
                  </a:cubicBezTo>
                  <a:cubicBezTo>
                    <a:pt x="2300418" y="3237641"/>
                    <a:pt x="2316257" y="3233443"/>
                    <a:pt x="2330450" y="3225800"/>
                  </a:cubicBezTo>
                  <a:cubicBezTo>
                    <a:pt x="2359722" y="3210038"/>
                    <a:pt x="2423470" y="3158180"/>
                    <a:pt x="2438400" y="3143250"/>
                  </a:cubicBezTo>
                  <a:cubicBezTo>
                    <a:pt x="2446867" y="3134783"/>
                    <a:pt x="2454450" y="3125330"/>
                    <a:pt x="2463800" y="3117850"/>
                  </a:cubicBezTo>
                  <a:cubicBezTo>
                    <a:pt x="2475719" y="3108315"/>
                    <a:pt x="2489200" y="3100917"/>
                    <a:pt x="2501900" y="3092450"/>
                  </a:cubicBezTo>
                  <a:cubicBezTo>
                    <a:pt x="2508250" y="3077633"/>
                    <a:pt x="2512656" y="3061823"/>
                    <a:pt x="2520950" y="3048000"/>
                  </a:cubicBezTo>
                  <a:cubicBezTo>
                    <a:pt x="2525570" y="3040299"/>
                    <a:pt x="2535545" y="3036747"/>
                    <a:pt x="2540000" y="3028950"/>
                  </a:cubicBezTo>
                  <a:cubicBezTo>
                    <a:pt x="2544330" y="3021373"/>
                    <a:pt x="2542806" y="3011525"/>
                    <a:pt x="2546350" y="3003550"/>
                  </a:cubicBezTo>
                  <a:cubicBezTo>
                    <a:pt x="2551363" y="2992272"/>
                    <a:pt x="2558859" y="2982266"/>
                    <a:pt x="2565400" y="2971800"/>
                  </a:cubicBezTo>
                  <a:cubicBezTo>
                    <a:pt x="2580365" y="2947856"/>
                    <a:pt x="2578521" y="2953431"/>
                    <a:pt x="2597150" y="2927350"/>
                  </a:cubicBezTo>
                  <a:cubicBezTo>
                    <a:pt x="2619251" y="2896408"/>
                    <a:pt x="2601289" y="2920106"/>
                    <a:pt x="2622550" y="2882900"/>
                  </a:cubicBezTo>
                  <a:cubicBezTo>
                    <a:pt x="2626336" y="2876274"/>
                    <a:pt x="2631017" y="2870200"/>
                    <a:pt x="2635250" y="2863850"/>
                  </a:cubicBezTo>
                  <a:cubicBezTo>
                    <a:pt x="2637367" y="2855383"/>
                    <a:pt x="2639033" y="2846791"/>
                    <a:pt x="2641600" y="2838450"/>
                  </a:cubicBezTo>
                  <a:cubicBezTo>
                    <a:pt x="2649474" y="2812860"/>
                    <a:pt x="2658533" y="2787650"/>
                    <a:pt x="2667000" y="2762250"/>
                  </a:cubicBezTo>
                  <a:lnTo>
                    <a:pt x="2686050" y="2705100"/>
                  </a:lnTo>
                  <a:cubicBezTo>
                    <a:pt x="2690283" y="2694517"/>
                    <a:pt x="2694855" y="2684062"/>
                    <a:pt x="2698750" y="2673350"/>
                  </a:cubicBezTo>
                  <a:cubicBezTo>
                    <a:pt x="2703325" y="2660769"/>
                    <a:pt x="2706177" y="2647555"/>
                    <a:pt x="2711450" y="2635250"/>
                  </a:cubicBezTo>
                  <a:cubicBezTo>
                    <a:pt x="2718908" y="2617849"/>
                    <a:pt x="2729392" y="2601851"/>
                    <a:pt x="2736850" y="2584450"/>
                  </a:cubicBezTo>
                  <a:cubicBezTo>
                    <a:pt x="2743200" y="2569633"/>
                    <a:pt x="2747356" y="2553670"/>
                    <a:pt x="2755900" y="2540000"/>
                  </a:cubicBezTo>
                  <a:cubicBezTo>
                    <a:pt x="2805942" y="2459933"/>
                    <a:pt x="2801959" y="2493941"/>
                    <a:pt x="2876550" y="2419350"/>
                  </a:cubicBezTo>
                  <a:cubicBezTo>
                    <a:pt x="2975446" y="2320454"/>
                    <a:pt x="2844488" y="2449075"/>
                    <a:pt x="2940050" y="2362200"/>
                  </a:cubicBezTo>
                  <a:cubicBezTo>
                    <a:pt x="2953340" y="2350118"/>
                    <a:pt x="2963782" y="2334876"/>
                    <a:pt x="2978150" y="2324100"/>
                  </a:cubicBezTo>
                  <a:cubicBezTo>
                    <a:pt x="2986617" y="2317750"/>
                    <a:pt x="2994938" y="2311201"/>
                    <a:pt x="3003550" y="2305050"/>
                  </a:cubicBezTo>
                  <a:cubicBezTo>
                    <a:pt x="3009760" y="2300614"/>
                    <a:pt x="3016495" y="2296929"/>
                    <a:pt x="3022600" y="2292350"/>
                  </a:cubicBezTo>
                  <a:cubicBezTo>
                    <a:pt x="3033443" y="2284218"/>
                    <a:pt x="3043389" y="2274922"/>
                    <a:pt x="3054350" y="2266950"/>
                  </a:cubicBezTo>
                  <a:cubicBezTo>
                    <a:pt x="3135452" y="2207966"/>
                    <a:pt x="3046994" y="2276087"/>
                    <a:pt x="3136900" y="2216150"/>
                  </a:cubicBezTo>
                  <a:cubicBezTo>
                    <a:pt x="3148177" y="2208632"/>
                    <a:pt x="3157373" y="2198268"/>
                    <a:pt x="3168650" y="2190750"/>
                  </a:cubicBezTo>
                  <a:cubicBezTo>
                    <a:pt x="3176526" y="2185499"/>
                    <a:pt x="3185775" y="2182647"/>
                    <a:pt x="3194050" y="2178050"/>
                  </a:cubicBezTo>
                  <a:cubicBezTo>
                    <a:pt x="3227298" y="2159579"/>
                    <a:pt x="3237365" y="2148690"/>
                    <a:pt x="3276600" y="2133600"/>
                  </a:cubicBezTo>
                  <a:cubicBezTo>
                    <a:pt x="3286674" y="2129726"/>
                    <a:pt x="3297767" y="2129367"/>
                    <a:pt x="3308350" y="2127250"/>
                  </a:cubicBezTo>
                  <a:cubicBezTo>
                    <a:pt x="3314700" y="2123017"/>
                    <a:pt x="3320774" y="2118336"/>
                    <a:pt x="3327400" y="2114550"/>
                  </a:cubicBezTo>
                  <a:cubicBezTo>
                    <a:pt x="3344868" y="2104568"/>
                    <a:pt x="3365839" y="2095954"/>
                    <a:pt x="3384550" y="2089150"/>
                  </a:cubicBezTo>
                  <a:cubicBezTo>
                    <a:pt x="3397131" y="2084575"/>
                    <a:pt x="3410898" y="2082860"/>
                    <a:pt x="3422650" y="2076450"/>
                  </a:cubicBezTo>
                  <a:cubicBezTo>
                    <a:pt x="3457711" y="2057326"/>
                    <a:pt x="3490557" y="2034391"/>
                    <a:pt x="3524250" y="2012950"/>
                  </a:cubicBezTo>
                  <a:cubicBezTo>
                    <a:pt x="3547533" y="1998133"/>
                    <a:pt x="3572022" y="1985059"/>
                    <a:pt x="3594100" y="1968500"/>
                  </a:cubicBezTo>
                  <a:cubicBezTo>
                    <a:pt x="3602567" y="1962150"/>
                    <a:pt x="3610525" y="1955059"/>
                    <a:pt x="3619500" y="1949450"/>
                  </a:cubicBezTo>
                  <a:cubicBezTo>
                    <a:pt x="3650173" y="1930279"/>
                    <a:pt x="3644301" y="1942860"/>
                    <a:pt x="3676650" y="1917700"/>
                  </a:cubicBezTo>
                  <a:cubicBezTo>
                    <a:pt x="3686101" y="1910349"/>
                    <a:pt x="3691948" y="1898728"/>
                    <a:pt x="3702050" y="1892300"/>
                  </a:cubicBezTo>
                  <a:cubicBezTo>
                    <a:pt x="3715650" y="1883646"/>
                    <a:pt x="3732307" y="1880893"/>
                    <a:pt x="3746500" y="1873250"/>
                  </a:cubicBezTo>
                  <a:cubicBezTo>
                    <a:pt x="3759939" y="1866014"/>
                    <a:pt x="3771512" y="1855703"/>
                    <a:pt x="3784600" y="1847850"/>
                  </a:cubicBezTo>
                  <a:cubicBezTo>
                    <a:pt x="3792717" y="1842980"/>
                    <a:pt x="3801883" y="1840020"/>
                    <a:pt x="3810000" y="1835150"/>
                  </a:cubicBezTo>
                  <a:cubicBezTo>
                    <a:pt x="3823088" y="1827297"/>
                    <a:pt x="3834797" y="1817233"/>
                    <a:pt x="3848100" y="1809750"/>
                  </a:cubicBezTo>
                  <a:cubicBezTo>
                    <a:pt x="3929562" y="1763928"/>
                    <a:pt x="3929592" y="1769533"/>
                    <a:pt x="3987800" y="1733550"/>
                  </a:cubicBezTo>
                  <a:cubicBezTo>
                    <a:pt x="4046008" y="1697567"/>
                    <a:pt x="4153958" y="1620308"/>
                    <a:pt x="4197350" y="1593850"/>
                  </a:cubicBezTo>
                  <a:cubicBezTo>
                    <a:pt x="4240742" y="1567392"/>
                    <a:pt x="4232209" y="1583340"/>
                    <a:pt x="4248150" y="1574800"/>
                  </a:cubicBezTo>
                  <a:cubicBezTo>
                    <a:pt x="4291668" y="1551487"/>
                    <a:pt x="4332679" y="1523768"/>
                    <a:pt x="4375150" y="1498600"/>
                  </a:cubicBezTo>
                  <a:cubicBezTo>
                    <a:pt x="4437320" y="1461758"/>
                    <a:pt x="4412081" y="1475706"/>
                    <a:pt x="4495800" y="1447800"/>
                  </a:cubicBezTo>
                  <a:lnTo>
                    <a:pt x="4514850" y="1441450"/>
                  </a:lnTo>
                  <a:lnTo>
                    <a:pt x="4813300" y="1460500"/>
                  </a:lnTo>
                  <a:cubicBezTo>
                    <a:pt x="4826139" y="1461469"/>
                    <a:pt x="4839068" y="1463150"/>
                    <a:pt x="4851400" y="1466850"/>
                  </a:cubicBezTo>
                  <a:cubicBezTo>
                    <a:pt x="4860467" y="1469570"/>
                    <a:pt x="4868011" y="1476034"/>
                    <a:pt x="4876800" y="1479550"/>
                  </a:cubicBezTo>
                  <a:cubicBezTo>
                    <a:pt x="4889229" y="1484522"/>
                    <a:pt x="4902105" y="1488313"/>
                    <a:pt x="4914900" y="1492250"/>
                  </a:cubicBezTo>
                  <a:cubicBezTo>
                    <a:pt x="4939443" y="1499802"/>
                    <a:pt x="5020997" y="1522181"/>
                    <a:pt x="5035550" y="1524000"/>
                  </a:cubicBezTo>
                  <a:lnTo>
                    <a:pt x="5086350" y="1530350"/>
                  </a:lnTo>
                  <a:cubicBezTo>
                    <a:pt x="5132917" y="1528233"/>
                    <a:pt x="5179573" y="1527575"/>
                    <a:pt x="5226050" y="1524000"/>
                  </a:cubicBezTo>
                  <a:cubicBezTo>
                    <a:pt x="5245105" y="1522534"/>
                    <a:pt x="5284035" y="1504845"/>
                    <a:pt x="5295900" y="1498600"/>
                  </a:cubicBezTo>
                  <a:cubicBezTo>
                    <a:pt x="5321922" y="1484904"/>
                    <a:pt x="5345799" y="1467301"/>
                    <a:pt x="5372100" y="1454150"/>
                  </a:cubicBezTo>
                  <a:cubicBezTo>
                    <a:pt x="5406966" y="1436717"/>
                    <a:pt x="5389927" y="1447130"/>
                    <a:pt x="5422900" y="1422400"/>
                  </a:cubicBezTo>
                  <a:cubicBezTo>
                    <a:pt x="5468217" y="1346871"/>
                    <a:pt x="5408678" y="1438203"/>
                    <a:pt x="5480050" y="1358900"/>
                  </a:cubicBezTo>
                  <a:cubicBezTo>
                    <a:pt x="5488306" y="1349726"/>
                    <a:pt x="5492750" y="1337733"/>
                    <a:pt x="5499100" y="1327150"/>
                  </a:cubicBezTo>
                  <a:cubicBezTo>
                    <a:pt x="5501217" y="1318683"/>
                    <a:pt x="5502690" y="1310029"/>
                    <a:pt x="5505450" y="1301750"/>
                  </a:cubicBezTo>
                  <a:cubicBezTo>
                    <a:pt x="5511169" y="1284593"/>
                    <a:pt x="5519397" y="1268300"/>
                    <a:pt x="5524500" y="1250950"/>
                  </a:cubicBezTo>
                  <a:cubicBezTo>
                    <a:pt x="5530006" y="1232228"/>
                    <a:pt x="5532172" y="1212656"/>
                    <a:pt x="5537200" y="1193800"/>
                  </a:cubicBezTo>
                  <a:cubicBezTo>
                    <a:pt x="5540649" y="1180865"/>
                    <a:pt x="5546653" y="1168687"/>
                    <a:pt x="5549900" y="1155700"/>
                  </a:cubicBezTo>
                  <a:cubicBezTo>
                    <a:pt x="5555135" y="1134759"/>
                    <a:pt x="5562600" y="1092200"/>
                    <a:pt x="5562600" y="1092200"/>
                  </a:cubicBezTo>
                  <a:cubicBezTo>
                    <a:pt x="5564717" y="1066800"/>
                    <a:pt x="5567134" y="1041423"/>
                    <a:pt x="5568950" y="1016000"/>
                  </a:cubicBezTo>
                  <a:cubicBezTo>
                    <a:pt x="5570591" y="993028"/>
                    <a:pt x="5573995" y="899962"/>
                    <a:pt x="5581650" y="863600"/>
                  </a:cubicBezTo>
                  <a:cubicBezTo>
                    <a:pt x="5586622" y="839984"/>
                    <a:pt x="5594350" y="817033"/>
                    <a:pt x="5600700" y="793750"/>
                  </a:cubicBezTo>
                  <a:cubicBezTo>
                    <a:pt x="5602817" y="774700"/>
                    <a:pt x="5604339" y="755575"/>
                    <a:pt x="5607050" y="736600"/>
                  </a:cubicBezTo>
                  <a:cubicBezTo>
                    <a:pt x="5610692" y="711108"/>
                    <a:pt x="5619750" y="660400"/>
                    <a:pt x="5619750" y="660400"/>
                  </a:cubicBezTo>
                  <a:cubicBezTo>
                    <a:pt x="5615517" y="632883"/>
                    <a:pt x="5613427" y="604950"/>
                    <a:pt x="5607050" y="577850"/>
                  </a:cubicBezTo>
                  <a:cubicBezTo>
                    <a:pt x="5601284" y="553345"/>
                    <a:pt x="5590655" y="550675"/>
                    <a:pt x="5575300" y="533400"/>
                  </a:cubicBezTo>
                  <a:cubicBezTo>
                    <a:pt x="5564317" y="521044"/>
                    <a:pt x="5553326" y="508631"/>
                    <a:pt x="5543550" y="495300"/>
                  </a:cubicBezTo>
                  <a:cubicBezTo>
                    <a:pt x="5530011" y="476837"/>
                    <a:pt x="5518482" y="456974"/>
                    <a:pt x="5505450" y="438150"/>
                  </a:cubicBezTo>
                  <a:cubicBezTo>
                    <a:pt x="5499426" y="429448"/>
                    <a:pt x="5492551" y="421362"/>
                    <a:pt x="5486400" y="412750"/>
                  </a:cubicBezTo>
                  <a:cubicBezTo>
                    <a:pt x="5473229" y="394311"/>
                    <a:pt x="5470791" y="386747"/>
                    <a:pt x="5454650" y="368300"/>
                  </a:cubicBezTo>
                  <a:cubicBezTo>
                    <a:pt x="5446765" y="359289"/>
                    <a:pt x="5436434" y="352479"/>
                    <a:pt x="5429250" y="342900"/>
                  </a:cubicBezTo>
                  <a:cubicBezTo>
                    <a:pt x="5417269" y="326925"/>
                    <a:pt x="5408866" y="308518"/>
                    <a:pt x="5397500" y="292100"/>
                  </a:cubicBezTo>
                  <a:cubicBezTo>
                    <a:pt x="5389785" y="280957"/>
                    <a:pt x="5380232" y="271193"/>
                    <a:pt x="5372100" y="260350"/>
                  </a:cubicBezTo>
                  <a:cubicBezTo>
                    <a:pt x="5367521" y="254245"/>
                    <a:pt x="5364286" y="247163"/>
                    <a:pt x="5359400" y="241300"/>
                  </a:cubicBezTo>
                  <a:cubicBezTo>
                    <a:pt x="5353651" y="234401"/>
                    <a:pt x="5345331" y="229722"/>
                    <a:pt x="5340350" y="222250"/>
                  </a:cubicBezTo>
                  <a:cubicBezTo>
                    <a:pt x="5291540" y="149036"/>
                    <a:pt x="5351920" y="214770"/>
                    <a:pt x="5295900" y="158750"/>
                  </a:cubicBezTo>
                  <a:cubicBezTo>
                    <a:pt x="5293783" y="150283"/>
                    <a:pt x="5294175" y="140751"/>
                    <a:pt x="5289550" y="133350"/>
                  </a:cubicBezTo>
                  <a:cubicBezTo>
                    <a:pt x="5277075" y="113390"/>
                    <a:pt x="5252099" y="99507"/>
                    <a:pt x="5232400" y="88900"/>
                  </a:cubicBezTo>
                  <a:cubicBezTo>
                    <a:pt x="5215731" y="79924"/>
                    <a:pt x="5199255" y="70334"/>
                    <a:pt x="5181600" y="63500"/>
                  </a:cubicBezTo>
                  <a:cubicBezTo>
                    <a:pt x="5133532" y="44893"/>
                    <a:pt x="5086093" y="22809"/>
                    <a:pt x="5035550" y="12700"/>
                  </a:cubicBezTo>
                  <a:cubicBezTo>
                    <a:pt x="4995242" y="4638"/>
                    <a:pt x="5014271" y="8968"/>
                    <a:pt x="4978400" y="0"/>
                  </a:cubicBezTo>
                  <a:cubicBezTo>
                    <a:pt x="4917017" y="2117"/>
                    <a:pt x="4855432" y="952"/>
                    <a:pt x="4794250" y="6350"/>
                  </a:cubicBezTo>
                  <a:cubicBezTo>
                    <a:pt x="4782896" y="7352"/>
                    <a:pt x="4773497" y="16051"/>
                    <a:pt x="4762500" y="19050"/>
                  </a:cubicBezTo>
                  <a:cubicBezTo>
                    <a:pt x="4750078" y="22438"/>
                    <a:pt x="4737100" y="23283"/>
                    <a:pt x="4724400" y="25400"/>
                  </a:cubicBezTo>
                  <a:cubicBezTo>
                    <a:pt x="4666169" y="69073"/>
                    <a:pt x="4732790" y="17236"/>
                    <a:pt x="4673600" y="69850"/>
                  </a:cubicBezTo>
                  <a:cubicBezTo>
                    <a:pt x="4663470" y="78854"/>
                    <a:pt x="4650917" y="85176"/>
                    <a:pt x="4641850" y="95250"/>
                  </a:cubicBezTo>
                  <a:cubicBezTo>
                    <a:pt x="4599369" y="142451"/>
                    <a:pt x="4634362" y="121598"/>
                    <a:pt x="4597400" y="152400"/>
                  </a:cubicBezTo>
                  <a:cubicBezTo>
                    <a:pt x="4575767" y="170428"/>
                    <a:pt x="4575826" y="161274"/>
                    <a:pt x="4552950" y="184150"/>
                  </a:cubicBezTo>
                  <a:cubicBezTo>
                    <a:pt x="4547554" y="189546"/>
                    <a:pt x="4545646" y="197804"/>
                    <a:pt x="4540250" y="203200"/>
                  </a:cubicBezTo>
                  <a:cubicBezTo>
                    <a:pt x="4532766" y="210684"/>
                    <a:pt x="4522587" y="215029"/>
                    <a:pt x="4514850" y="222250"/>
                  </a:cubicBezTo>
                  <a:cubicBezTo>
                    <a:pt x="4490778" y="244717"/>
                    <a:pt x="4468283" y="268817"/>
                    <a:pt x="4445000" y="292100"/>
                  </a:cubicBezTo>
                  <a:cubicBezTo>
                    <a:pt x="4432300" y="304800"/>
                    <a:pt x="4417464" y="315675"/>
                    <a:pt x="4406900" y="330200"/>
                  </a:cubicBezTo>
                  <a:cubicBezTo>
                    <a:pt x="4389967" y="353483"/>
                    <a:pt x="4373374" y="377018"/>
                    <a:pt x="4356100" y="400050"/>
                  </a:cubicBezTo>
                  <a:cubicBezTo>
                    <a:pt x="4347968" y="410893"/>
                    <a:pt x="4340284" y="422216"/>
                    <a:pt x="4330700" y="431800"/>
                  </a:cubicBezTo>
                  <a:cubicBezTo>
                    <a:pt x="4322233" y="440267"/>
                    <a:pt x="4312882" y="447933"/>
                    <a:pt x="4305300" y="457200"/>
                  </a:cubicBezTo>
                  <a:cubicBezTo>
                    <a:pt x="4293770" y="471292"/>
                    <a:pt x="4285475" y="487890"/>
                    <a:pt x="4273550" y="501650"/>
                  </a:cubicBezTo>
                  <a:cubicBezTo>
                    <a:pt x="4257866" y="519747"/>
                    <a:pt x="4237710" y="533750"/>
                    <a:pt x="4222750" y="552450"/>
                  </a:cubicBezTo>
                  <a:cubicBezTo>
                    <a:pt x="4214283" y="563033"/>
                    <a:pt x="4205122" y="573097"/>
                    <a:pt x="4197350" y="584200"/>
                  </a:cubicBezTo>
                  <a:cubicBezTo>
                    <a:pt x="4190272" y="594311"/>
                    <a:pt x="4186427" y="606662"/>
                    <a:pt x="4178300" y="615950"/>
                  </a:cubicBezTo>
                  <a:cubicBezTo>
                    <a:pt x="4171331" y="623915"/>
                    <a:pt x="4161367" y="628650"/>
                    <a:pt x="4152900" y="635000"/>
                  </a:cubicBezTo>
                  <a:cubicBezTo>
                    <a:pt x="4128070" y="697074"/>
                    <a:pt x="4155174" y="635637"/>
                    <a:pt x="4114800" y="704850"/>
                  </a:cubicBezTo>
                  <a:cubicBezTo>
                    <a:pt x="4107646" y="717115"/>
                    <a:pt x="4102549" y="730485"/>
                    <a:pt x="4095750" y="742950"/>
                  </a:cubicBezTo>
                  <a:cubicBezTo>
                    <a:pt x="4089840" y="753785"/>
                    <a:pt x="4082694" y="763911"/>
                    <a:pt x="4076700" y="774700"/>
                  </a:cubicBezTo>
                  <a:cubicBezTo>
                    <a:pt x="4072103" y="782975"/>
                    <a:pt x="4068696" y="791881"/>
                    <a:pt x="4064000" y="800100"/>
                  </a:cubicBezTo>
                  <a:cubicBezTo>
                    <a:pt x="4060214" y="806726"/>
                    <a:pt x="4055086" y="812524"/>
                    <a:pt x="4051300" y="819150"/>
                  </a:cubicBezTo>
                  <a:cubicBezTo>
                    <a:pt x="4046604" y="827369"/>
                    <a:pt x="4044660" y="837278"/>
                    <a:pt x="4038600" y="844550"/>
                  </a:cubicBezTo>
                  <a:cubicBezTo>
                    <a:pt x="4033714" y="850413"/>
                    <a:pt x="4024946" y="851854"/>
                    <a:pt x="4019550" y="857250"/>
                  </a:cubicBezTo>
                  <a:cubicBezTo>
                    <a:pt x="3978876" y="897924"/>
                    <a:pt x="4012486" y="882888"/>
                    <a:pt x="3975100" y="895350"/>
                  </a:cubicBezTo>
                  <a:cubicBezTo>
                    <a:pt x="3940329" y="930121"/>
                    <a:pt x="3973893" y="902236"/>
                    <a:pt x="3917950" y="927100"/>
                  </a:cubicBezTo>
                  <a:cubicBezTo>
                    <a:pt x="3844092" y="959926"/>
                    <a:pt x="3949325" y="922992"/>
                    <a:pt x="3879850" y="946150"/>
                  </a:cubicBezTo>
                  <a:cubicBezTo>
                    <a:pt x="3873500" y="952500"/>
                    <a:pt x="3868108" y="959980"/>
                    <a:pt x="3860800" y="965200"/>
                  </a:cubicBezTo>
                  <a:cubicBezTo>
                    <a:pt x="3834907" y="983695"/>
                    <a:pt x="3828144" y="975178"/>
                    <a:pt x="3797300" y="990600"/>
                  </a:cubicBezTo>
                  <a:cubicBezTo>
                    <a:pt x="3788833" y="994833"/>
                    <a:pt x="3780119" y="998604"/>
                    <a:pt x="3771900" y="1003300"/>
                  </a:cubicBezTo>
                  <a:cubicBezTo>
                    <a:pt x="3758221" y="1011116"/>
                    <a:pt x="3729243" y="1033257"/>
                    <a:pt x="3721100" y="1041400"/>
                  </a:cubicBezTo>
                  <a:cubicBezTo>
                    <a:pt x="3678767" y="1083733"/>
                    <a:pt x="3740150" y="1039283"/>
                    <a:pt x="3689350" y="1073150"/>
                  </a:cubicBezTo>
                  <a:cubicBezTo>
                    <a:pt x="3666221" y="1119408"/>
                    <a:pt x="3689762" y="1079019"/>
                    <a:pt x="3651250" y="1123950"/>
                  </a:cubicBezTo>
                  <a:cubicBezTo>
                    <a:pt x="3646283" y="1129744"/>
                    <a:pt x="3643946" y="1137604"/>
                    <a:pt x="3638550" y="1143000"/>
                  </a:cubicBezTo>
                  <a:cubicBezTo>
                    <a:pt x="3631066" y="1150484"/>
                    <a:pt x="3620634" y="1154566"/>
                    <a:pt x="3613150" y="1162050"/>
                  </a:cubicBezTo>
                  <a:cubicBezTo>
                    <a:pt x="3593460" y="1181740"/>
                    <a:pt x="3591851" y="1222066"/>
                    <a:pt x="3562350" y="1231900"/>
                  </a:cubicBezTo>
                  <a:lnTo>
                    <a:pt x="3543300" y="1238250"/>
                  </a:lnTo>
                  <a:cubicBezTo>
                    <a:pt x="3532788" y="1269785"/>
                    <a:pt x="3544589" y="1249351"/>
                    <a:pt x="3511550" y="1270000"/>
                  </a:cubicBezTo>
                  <a:cubicBezTo>
                    <a:pt x="3464396" y="1299471"/>
                    <a:pt x="3508719" y="1281358"/>
                    <a:pt x="3448050" y="1314450"/>
                  </a:cubicBezTo>
                  <a:cubicBezTo>
                    <a:pt x="3438043" y="1319908"/>
                    <a:pt x="3426074" y="1321285"/>
                    <a:pt x="3416300" y="1327150"/>
                  </a:cubicBezTo>
                  <a:cubicBezTo>
                    <a:pt x="3404678" y="1334123"/>
                    <a:pt x="3396172" y="1345577"/>
                    <a:pt x="3384550" y="1352550"/>
                  </a:cubicBezTo>
                  <a:cubicBezTo>
                    <a:pt x="3347077" y="1375034"/>
                    <a:pt x="3361372" y="1354274"/>
                    <a:pt x="3333750" y="1377950"/>
                  </a:cubicBezTo>
                  <a:cubicBezTo>
                    <a:pt x="3324659" y="1385742"/>
                    <a:pt x="3318817" y="1397535"/>
                    <a:pt x="3308350" y="1403350"/>
                  </a:cubicBezTo>
                  <a:cubicBezTo>
                    <a:pt x="3298915" y="1408592"/>
                    <a:pt x="3286839" y="1406287"/>
                    <a:pt x="3276600" y="1409700"/>
                  </a:cubicBezTo>
                  <a:cubicBezTo>
                    <a:pt x="3254973" y="1416909"/>
                    <a:pt x="3235020" y="1428837"/>
                    <a:pt x="3213100" y="1435100"/>
                  </a:cubicBezTo>
                  <a:cubicBezTo>
                    <a:pt x="3198283" y="1439333"/>
                    <a:pt x="3183132" y="1442534"/>
                    <a:pt x="3168650" y="1447800"/>
                  </a:cubicBezTo>
                  <a:cubicBezTo>
                    <a:pt x="3159754" y="1451035"/>
                    <a:pt x="3151951" y="1456771"/>
                    <a:pt x="3143250" y="1460500"/>
                  </a:cubicBezTo>
                  <a:cubicBezTo>
                    <a:pt x="3137098" y="1463137"/>
                    <a:pt x="3130187" y="1463857"/>
                    <a:pt x="3124200" y="1466850"/>
                  </a:cubicBezTo>
                  <a:cubicBezTo>
                    <a:pt x="3064217" y="1496842"/>
                    <a:pt x="3116358" y="1477931"/>
                    <a:pt x="3073400" y="1492250"/>
                  </a:cubicBezTo>
                  <a:cubicBezTo>
                    <a:pt x="3054350" y="1503892"/>
                    <a:pt x="3028950" y="1527175"/>
                    <a:pt x="3009900" y="1536700"/>
                  </a:cubicBezTo>
                  <a:cubicBezTo>
                    <a:pt x="2990850" y="1546225"/>
                    <a:pt x="2963680" y="1548484"/>
                    <a:pt x="2959100" y="1549400"/>
                  </a:cubicBezTo>
                  <a:cubicBezTo>
                    <a:pt x="2916888" y="1581059"/>
                    <a:pt x="2948665" y="1562360"/>
                    <a:pt x="2882900" y="1581150"/>
                  </a:cubicBezTo>
                  <a:cubicBezTo>
                    <a:pt x="2812525" y="1601257"/>
                    <a:pt x="2878589" y="1589626"/>
                    <a:pt x="2794000" y="1600200"/>
                  </a:cubicBezTo>
                  <a:cubicBezTo>
                    <a:pt x="2783417" y="1604433"/>
                    <a:pt x="2773064" y="1609295"/>
                    <a:pt x="2762250" y="1612900"/>
                  </a:cubicBezTo>
                  <a:cubicBezTo>
                    <a:pt x="2748798" y="1617384"/>
                    <a:pt x="2717682" y="1623084"/>
                    <a:pt x="2705100" y="1625600"/>
                  </a:cubicBezTo>
                  <a:cubicBezTo>
                    <a:pt x="2696633" y="1629833"/>
                    <a:pt x="2688489" y="1634784"/>
                    <a:pt x="2679700" y="1638300"/>
                  </a:cubicBezTo>
                  <a:cubicBezTo>
                    <a:pt x="2667271" y="1643272"/>
                    <a:pt x="2653787" y="1645460"/>
                    <a:pt x="2641600" y="1651000"/>
                  </a:cubicBezTo>
                  <a:cubicBezTo>
                    <a:pt x="2630364" y="1656107"/>
                    <a:pt x="2620889" y="1664530"/>
                    <a:pt x="2609850" y="1670050"/>
                  </a:cubicBezTo>
                  <a:cubicBezTo>
                    <a:pt x="2599655" y="1675148"/>
                    <a:pt x="2588136" y="1677346"/>
                    <a:pt x="2578100" y="1682750"/>
                  </a:cubicBezTo>
                  <a:cubicBezTo>
                    <a:pt x="2560518" y="1692217"/>
                    <a:pt x="2545654" y="1706634"/>
                    <a:pt x="2527300" y="1714500"/>
                  </a:cubicBezTo>
                  <a:cubicBezTo>
                    <a:pt x="2497667" y="1727200"/>
                    <a:pt x="2467236" y="1738182"/>
                    <a:pt x="2438400" y="1752600"/>
                  </a:cubicBezTo>
                  <a:cubicBezTo>
                    <a:pt x="2425700" y="1758950"/>
                    <a:pt x="2413407" y="1766189"/>
                    <a:pt x="2400300" y="1771650"/>
                  </a:cubicBezTo>
                  <a:cubicBezTo>
                    <a:pt x="2387943" y="1776799"/>
                    <a:pt x="2374629" y="1779378"/>
                    <a:pt x="2362200" y="1784350"/>
                  </a:cubicBezTo>
                  <a:cubicBezTo>
                    <a:pt x="2353411" y="1787866"/>
                    <a:pt x="2345418" y="1793133"/>
                    <a:pt x="2336800" y="1797050"/>
                  </a:cubicBezTo>
                  <a:cubicBezTo>
                    <a:pt x="2322125" y="1803721"/>
                    <a:pt x="2306768" y="1808891"/>
                    <a:pt x="2292350" y="1816100"/>
                  </a:cubicBezTo>
                  <a:cubicBezTo>
                    <a:pt x="2285524" y="1819513"/>
                    <a:pt x="2280126" y="1825387"/>
                    <a:pt x="2273300" y="1828800"/>
                  </a:cubicBezTo>
                  <a:cubicBezTo>
                    <a:pt x="2263105" y="1833898"/>
                    <a:pt x="2251745" y="1836402"/>
                    <a:pt x="2241550" y="1841500"/>
                  </a:cubicBezTo>
                  <a:cubicBezTo>
                    <a:pt x="2230511" y="1847020"/>
                    <a:pt x="2221036" y="1855443"/>
                    <a:pt x="2209800" y="1860550"/>
                  </a:cubicBezTo>
                  <a:cubicBezTo>
                    <a:pt x="2197613" y="1866090"/>
                    <a:pt x="2184400" y="1869017"/>
                    <a:pt x="2171700" y="1873250"/>
                  </a:cubicBezTo>
                  <a:cubicBezTo>
                    <a:pt x="2144371" y="1882360"/>
                    <a:pt x="2159144" y="1877977"/>
                    <a:pt x="2127250" y="1885950"/>
                  </a:cubicBezTo>
                  <a:cubicBezTo>
                    <a:pt x="2120900" y="1890183"/>
                    <a:pt x="2115346" y="1895970"/>
                    <a:pt x="2108200" y="1898650"/>
                  </a:cubicBezTo>
                  <a:cubicBezTo>
                    <a:pt x="2098094" y="1902440"/>
                    <a:pt x="2086921" y="1902382"/>
                    <a:pt x="2076450" y="1905000"/>
                  </a:cubicBezTo>
                  <a:cubicBezTo>
                    <a:pt x="2061501" y="1908737"/>
                    <a:pt x="2046817" y="1913467"/>
                    <a:pt x="2032000" y="1917700"/>
                  </a:cubicBezTo>
                  <a:cubicBezTo>
                    <a:pt x="2023533" y="1924050"/>
                    <a:pt x="2016066" y="1932017"/>
                    <a:pt x="2006600" y="1936750"/>
                  </a:cubicBezTo>
                  <a:cubicBezTo>
                    <a:pt x="1998794" y="1940653"/>
                    <a:pt x="1988777" y="1938770"/>
                    <a:pt x="1981200" y="1943100"/>
                  </a:cubicBezTo>
                  <a:cubicBezTo>
                    <a:pt x="1973403" y="1947555"/>
                    <a:pt x="1969622" y="1957169"/>
                    <a:pt x="1962150" y="1962150"/>
                  </a:cubicBezTo>
                  <a:cubicBezTo>
                    <a:pt x="1950336" y="1970026"/>
                    <a:pt x="1935533" y="1972849"/>
                    <a:pt x="1924050" y="1981200"/>
                  </a:cubicBezTo>
                  <a:cubicBezTo>
                    <a:pt x="1911946" y="1990003"/>
                    <a:pt x="1904114" y="2003761"/>
                    <a:pt x="1892300" y="2012950"/>
                  </a:cubicBezTo>
                  <a:cubicBezTo>
                    <a:pt x="1847030" y="2048160"/>
                    <a:pt x="1886105" y="2000095"/>
                    <a:pt x="1841500" y="2044700"/>
                  </a:cubicBezTo>
                  <a:cubicBezTo>
                    <a:pt x="1834016" y="2052184"/>
                    <a:pt x="1830252" y="2062949"/>
                    <a:pt x="1822450" y="2070100"/>
                  </a:cubicBezTo>
                  <a:cubicBezTo>
                    <a:pt x="1804660" y="2086408"/>
                    <a:pt x="1785380" y="2101163"/>
                    <a:pt x="1765300" y="2114550"/>
                  </a:cubicBezTo>
                  <a:lnTo>
                    <a:pt x="1727200" y="2139950"/>
                  </a:lnTo>
                  <a:cubicBezTo>
                    <a:pt x="1718733" y="2152650"/>
                    <a:pt x="1711335" y="2166131"/>
                    <a:pt x="1701800" y="2178050"/>
                  </a:cubicBezTo>
                  <a:cubicBezTo>
                    <a:pt x="1681118" y="2203902"/>
                    <a:pt x="1666590" y="2209990"/>
                    <a:pt x="1638300" y="2228850"/>
                  </a:cubicBezTo>
                  <a:cubicBezTo>
                    <a:pt x="1625600" y="2237317"/>
                    <a:pt x="1614680" y="2249423"/>
                    <a:pt x="1600200" y="2254250"/>
                  </a:cubicBezTo>
                  <a:cubicBezTo>
                    <a:pt x="1593850" y="2256367"/>
                    <a:pt x="1587137" y="2257607"/>
                    <a:pt x="1581150" y="2260600"/>
                  </a:cubicBezTo>
                  <a:cubicBezTo>
                    <a:pt x="1574324" y="2264013"/>
                    <a:pt x="1569115" y="2270294"/>
                    <a:pt x="1562100" y="2273300"/>
                  </a:cubicBezTo>
                  <a:cubicBezTo>
                    <a:pt x="1537252" y="2283949"/>
                    <a:pt x="1524211" y="2275276"/>
                    <a:pt x="1498600" y="2292350"/>
                  </a:cubicBezTo>
                  <a:cubicBezTo>
                    <a:pt x="1465351" y="2314516"/>
                    <a:pt x="1487123" y="2304103"/>
                    <a:pt x="1428750" y="2311400"/>
                  </a:cubicBezTo>
                  <a:cubicBezTo>
                    <a:pt x="1403350" y="2324100"/>
                    <a:pt x="1379491" y="2340520"/>
                    <a:pt x="1352550" y="2349500"/>
                  </a:cubicBezTo>
                  <a:cubicBezTo>
                    <a:pt x="1339850" y="2353733"/>
                    <a:pt x="1325589" y="2354774"/>
                    <a:pt x="1314450" y="2362200"/>
                  </a:cubicBezTo>
                  <a:cubicBezTo>
                    <a:pt x="1308100" y="2366433"/>
                    <a:pt x="1302226" y="2371487"/>
                    <a:pt x="1295400" y="2374900"/>
                  </a:cubicBezTo>
                  <a:cubicBezTo>
                    <a:pt x="1289413" y="2377893"/>
                    <a:pt x="1282502" y="2378613"/>
                    <a:pt x="1276350" y="2381250"/>
                  </a:cubicBezTo>
                  <a:cubicBezTo>
                    <a:pt x="1267649" y="2384979"/>
                    <a:pt x="1259651" y="2390221"/>
                    <a:pt x="1250950" y="2393950"/>
                  </a:cubicBezTo>
                  <a:cubicBezTo>
                    <a:pt x="1214144" y="2409724"/>
                    <a:pt x="1224492" y="2424642"/>
                    <a:pt x="1212850" y="2432050"/>
                  </a:cubicBez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C6609E2E-90C8-46AB-B347-E17830C3728B}"/>
                </a:ext>
              </a:extLst>
            </p:cNvPr>
            <p:cNvSpPr txBox="1"/>
            <p:nvPr/>
          </p:nvSpPr>
          <p:spPr>
            <a:xfrm rot="19854774">
              <a:off x="4279717" y="3769792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F9AB8B18-046C-4F2D-9FA6-3CFBBB378479}"/>
                </a:ext>
              </a:extLst>
            </p:cNvPr>
            <p:cNvSpPr/>
            <p:nvPr/>
          </p:nvSpPr>
          <p:spPr>
            <a:xfrm>
              <a:off x="4152900" y="2114550"/>
              <a:ext cx="1492250" cy="1123950"/>
            </a:xfrm>
            <a:custGeom>
              <a:avLst/>
              <a:gdLst>
                <a:gd name="connsiteX0" fmla="*/ 152400 w 1492250"/>
                <a:gd name="connsiteY0" fmla="*/ 488950 h 1123950"/>
                <a:gd name="connsiteX1" fmla="*/ 95250 w 1492250"/>
                <a:gd name="connsiteY1" fmla="*/ 520700 h 1123950"/>
                <a:gd name="connsiteX2" fmla="*/ 69850 w 1492250"/>
                <a:gd name="connsiteY2" fmla="*/ 558800 h 1123950"/>
                <a:gd name="connsiteX3" fmla="*/ 38100 w 1492250"/>
                <a:gd name="connsiteY3" fmla="*/ 603250 h 1123950"/>
                <a:gd name="connsiteX4" fmla="*/ 25400 w 1492250"/>
                <a:gd name="connsiteY4" fmla="*/ 641350 h 1123950"/>
                <a:gd name="connsiteX5" fmla="*/ 0 w 1492250"/>
                <a:gd name="connsiteY5" fmla="*/ 704850 h 1123950"/>
                <a:gd name="connsiteX6" fmla="*/ 19050 w 1492250"/>
                <a:gd name="connsiteY6" fmla="*/ 825500 h 1123950"/>
                <a:gd name="connsiteX7" fmla="*/ 44450 w 1492250"/>
                <a:gd name="connsiteY7" fmla="*/ 882650 h 1123950"/>
                <a:gd name="connsiteX8" fmla="*/ 63500 w 1492250"/>
                <a:gd name="connsiteY8" fmla="*/ 933450 h 1123950"/>
                <a:gd name="connsiteX9" fmla="*/ 76200 w 1492250"/>
                <a:gd name="connsiteY9" fmla="*/ 971550 h 1123950"/>
                <a:gd name="connsiteX10" fmla="*/ 88900 w 1492250"/>
                <a:gd name="connsiteY10" fmla="*/ 996950 h 1123950"/>
                <a:gd name="connsiteX11" fmla="*/ 101600 w 1492250"/>
                <a:gd name="connsiteY11" fmla="*/ 1060450 h 1123950"/>
                <a:gd name="connsiteX12" fmla="*/ 127000 w 1492250"/>
                <a:gd name="connsiteY12" fmla="*/ 1098550 h 1123950"/>
                <a:gd name="connsiteX13" fmla="*/ 146050 w 1492250"/>
                <a:gd name="connsiteY13" fmla="*/ 1111250 h 1123950"/>
                <a:gd name="connsiteX14" fmla="*/ 184150 w 1492250"/>
                <a:gd name="connsiteY14" fmla="*/ 1123950 h 1123950"/>
                <a:gd name="connsiteX15" fmla="*/ 285750 w 1492250"/>
                <a:gd name="connsiteY15" fmla="*/ 1117600 h 1123950"/>
                <a:gd name="connsiteX16" fmla="*/ 311150 w 1492250"/>
                <a:gd name="connsiteY16" fmla="*/ 1104900 h 1123950"/>
                <a:gd name="connsiteX17" fmla="*/ 336550 w 1492250"/>
                <a:gd name="connsiteY17" fmla="*/ 1098550 h 1123950"/>
                <a:gd name="connsiteX18" fmla="*/ 406400 w 1492250"/>
                <a:gd name="connsiteY18" fmla="*/ 1054100 h 1123950"/>
                <a:gd name="connsiteX19" fmla="*/ 425450 w 1492250"/>
                <a:gd name="connsiteY19" fmla="*/ 1041400 h 1123950"/>
                <a:gd name="connsiteX20" fmla="*/ 469900 w 1492250"/>
                <a:gd name="connsiteY20" fmla="*/ 1035050 h 1123950"/>
                <a:gd name="connsiteX21" fmla="*/ 660400 w 1492250"/>
                <a:gd name="connsiteY21" fmla="*/ 1003300 h 1123950"/>
                <a:gd name="connsiteX22" fmla="*/ 730250 w 1492250"/>
                <a:gd name="connsiteY22" fmla="*/ 1016000 h 1123950"/>
                <a:gd name="connsiteX23" fmla="*/ 755650 w 1492250"/>
                <a:gd name="connsiteY23" fmla="*/ 1028700 h 1123950"/>
                <a:gd name="connsiteX24" fmla="*/ 812800 w 1492250"/>
                <a:gd name="connsiteY24" fmla="*/ 1047750 h 1123950"/>
                <a:gd name="connsiteX25" fmla="*/ 850900 w 1492250"/>
                <a:gd name="connsiteY25" fmla="*/ 1066800 h 1123950"/>
                <a:gd name="connsiteX26" fmla="*/ 895350 w 1492250"/>
                <a:gd name="connsiteY26" fmla="*/ 1073150 h 1123950"/>
                <a:gd name="connsiteX27" fmla="*/ 939800 w 1492250"/>
                <a:gd name="connsiteY27" fmla="*/ 1085850 h 1123950"/>
                <a:gd name="connsiteX28" fmla="*/ 1009650 w 1492250"/>
                <a:gd name="connsiteY28" fmla="*/ 1073150 h 1123950"/>
                <a:gd name="connsiteX29" fmla="*/ 1041400 w 1492250"/>
                <a:gd name="connsiteY29" fmla="*/ 1066800 h 1123950"/>
                <a:gd name="connsiteX30" fmla="*/ 1130300 w 1492250"/>
                <a:gd name="connsiteY30" fmla="*/ 1016000 h 1123950"/>
                <a:gd name="connsiteX31" fmla="*/ 1155700 w 1492250"/>
                <a:gd name="connsiteY31" fmla="*/ 1009650 h 1123950"/>
                <a:gd name="connsiteX32" fmla="*/ 1174750 w 1492250"/>
                <a:gd name="connsiteY32" fmla="*/ 1003300 h 1123950"/>
                <a:gd name="connsiteX33" fmla="*/ 1333500 w 1492250"/>
                <a:gd name="connsiteY33" fmla="*/ 996950 h 1123950"/>
                <a:gd name="connsiteX34" fmla="*/ 1365250 w 1492250"/>
                <a:gd name="connsiteY34" fmla="*/ 990600 h 1123950"/>
                <a:gd name="connsiteX35" fmla="*/ 1403350 w 1492250"/>
                <a:gd name="connsiteY35" fmla="*/ 984250 h 1123950"/>
                <a:gd name="connsiteX36" fmla="*/ 1435100 w 1492250"/>
                <a:gd name="connsiteY36" fmla="*/ 965200 h 1123950"/>
                <a:gd name="connsiteX37" fmla="*/ 1479550 w 1492250"/>
                <a:gd name="connsiteY37" fmla="*/ 927100 h 1123950"/>
                <a:gd name="connsiteX38" fmla="*/ 1492250 w 1492250"/>
                <a:gd name="connsiteY38" fmla="*/ 901700 h 1123950"/>
                <a:gd name="connsiteX39" fmla="*/ 1479550 w 1492250"/>
                <a:gd name="connsiteY39" fmla="*/ 787400 h 1123950"/>
                <a:gd name="connsiteX40" fmla="*/ 1460500 w 1492250"/>
                <a:gd name="connsiteY40" fmla="*/ 755650 h 1123950"/>
                <a:gd name="connsiteX41" fmla="*/ 1422400 w 1492250"/>
                <a:gd name="connsiteY41" fmla="*/ 685800 h 1123950"/>
                <a:gd name="connsiteX42" fmla="*/ 1352550 w 1492250"/>
                <a:gd name="connsiteY42" fmla="*/ 577850 h 1123950"/>
                <a:gd name="connsiteX43" fmla="*/ 1314450 w 1492250"/>
                <a:gd name="connsiteY43" fmla="*/ 527050 h 1123950"/>
                <a:gd name="connsiteX44" fmla="*/ 1301750 w 1492250"/>
                <a:gd name="connsiteY44" fmla="*/ 88900 h 1123950"/>
                <a:gd name="connsiteX45" fmla="*/ 1257300 w 1492250"/>
                <a:gd name="connsiteY45" fmla="*/ 31750 h 1123950"/>
                <a:gd name="connsiteX46" fmla="*/ 1174750 w 1492250"/>
                <a:gd name="connsiteY46" fmla="*/ 0 h 1123950"/>
                <a:gd name="connsiteX47" fmla="*/ 1066800 w 1492250"/>
                <a:gd name="connsiteY47" fmla="*/ 38100 h 1123950"/>
                <a:gd name="connsiteX48" fmla="*/ 1041400 w 1492250"/>
                <a:gd name="connsiteY48" fmla="*/ 63500 h 1123950"/>
                <a:gd name="connsiteX49" fmla="*/ 1009650 w 1492250"/>
                <a:gd name="connsiteY49" fmla="*/ 69850 h 1123950"/>
                <a:gd name="connsiteX50" fmla="*/ 971550 w 1492250"/>
                <a:gd name="connsiteY50" fmla="*/ 82550 h 1123950"/>
                <a:gd name="connsiteX51" fmla="*/ 946150 w 1492250"/>
                <a:gd name="connsiteY51" fmla="*/ 88900 h 1123950"/>
                <a:gd name="connsiteX52" fmla="*/ 876300 w 1492250"/>
                <a:gd name="connsiteY52" fmla="*/ 114300 h 1123950"/>
                <a:gd name="connsiteX53" fmla="*/ 800100 w 1492250"/>
                <a:gd name="connsiteY53" fmla="*/ 127000 h 1123950"/>
                <a:gd name="connsiteX54" fmla="*/ 749300 w 1492250"/>
                <a:gd name="connsiteY54" fmla="*/ 120650 h 1123950"/>
                <a:gd name="connsiteX55" fmla="*/ 654050 w 1492250"/>
                <a:gd name="connsiteY55" fmla="*/ 101600 h 1123950"/>
                <a:gd name="connsiteX56" fmla="*/ 469900 w 1492250"/>
                <a:gd name="connsiteY56" fmla="*/ 120650 h 1123950"/>
                <a:gd name="connsiteX57" fmla="*/ 431800 w 1492250"/>
                <a:gd name="connsiteY57" fmla="*/ 127000 h 1123950"/>
                <a:gd name="connsiteX58" fmla="*/ 393700 w 1492250"/>
                <a:gd name="connsiteY58" fmla="*/ 146050 h 1123950"/>
                <a:gd name="connsiteX59" fmla="*/ 342900 w 1492250"/>
                <a:gd name="connsiteY59" fmla="*/ 171450 h 1123950"/>
                <a:gd name="connsiteX60" fmla="*/ 317500 w 1492250"/>
                <a:gd name="connsiteY60" fmla="*/ 184150 h 1123950"/>
                <a:gd name="connsiteX61" fmla="*/ 292100 w 1492250"/>
                <a:gd name="connsiteY61" fmla="*/ 254000 h 1123950"/>
                <a:gd name="connsiteX62" fmla="*/ 260350 w 1492250"/>
                <a:gd name="connsiteY62" fmla="*/ 317500 h 1123950"/>
                <a:gd name="connsiteX63" fmla="*/ 241300 w 1492250"/>
                <a:gd name="connsiteY63" fmla="*/ 336550 h 1123950"/>
                <a:gd name="connsiteX64" fmla="*/ 234950 w 1492250"/>
                <a:gd name="connsiteY64" fmla="*/ 355600 h 1123950"/>
                <a:gd name="connsiteX65" fmla="*/ 196850 w 1492250"/>
                <a:gd name="connsiteY65" fmla="*/ 406400 h 1123950"/>
                <a:gd name="connsiteX66" fmla="*/ 177800 w 1492250"/>
                <a:gd name="connsiteY66" fmla="*/ 438150 h 1123950"/>
                <a:gd name="connsiteX67" fmla="*/ 152400 w 1492250"/>
                <a:gd name="connsiteY67" fmla="*/ 488950 h 112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492250" h="1123950">
                  <a:moveTo>
                    <a:pt x="152400" y="488950"/>
                  </a:moveTo>
                  <a:cubicBezTo>
                    <a:pt x="138642" y="502708"/>
                    <a:pt x="111914" y="501953"/>
                    <a:pt x="95250" y="520700"/>
                  </a:cubicBezTo>
                  <a:cubicBezTo>
                    <a:pt x="85109" y="532108"/>
                    <a:pt x="80643" y="548007"/>
                    <a:pt x="69850" y="558800"/>
                  </a:cubicBezTo>
                  <a:cubicBezTo>
                    <a:pt x="49393" y="579257"/>
                    <a:pt x="49244" y="575390"/>
                    <a:pt x="38100" y="603250"/>
                  </a:cubicBezTo>
                  <a:cubicBezTo>
                    <a:pt x="33128" y="615679"/>
                    <a:pt x="30100" y="628815"/>
                    <a:pt x="25400" y="641350"/>
                  </a:cubicBezTo>
                  <a:cubicBezTo>
                    <a:pt x="17395" y="662696"/>
                    <a:pt x="0" y="704850"/>
                    <a:pt x="0" y="704850"/>
                  </a:cubicBezTo>
                  <a:cubicBezTo>
                    <a:pt x="6350" y="745067"/>
                    <a:pt x="9175" y="786001"/>
                    <a:pt x="19050" y="825500"/>
                  </a:cubicBezTo>
                  <a:cubicBezTo>
                    <a:pt x="24106" y="845724"/>
                    <a:pt x="36513" y="863373"/>
                    <a:pt x="44450" y="882650"/>
                  </a:cubicBezTo>
                  <a:cubicBezTo>
                    <a:pt x="51336" y="899373"/>
                    <a:pt x="57417" y="916419"/>
                    <a:pt x="63500" y="933450"/>
                  </a:cubicBezTo>
                  <a:cubicBezTo>
                    <a:pt x="68003" y="946057"/>
                    <a:pt x="71228" y="959121"/>
                    <a:pt x="76200" y="971550"/>
                  </a:cubicBezTo>
                  <a:cubicBezTo>
                    <a:pt x="79716" y="980339"/>
                    <a:pt x="84667" y="988483"/>
                    <a:pt x="88900" y="996950"/>
                  </a:cubicBezTo>
                  <a:cubicBezTo>
                    <a:pt x="89697" y="1001734"/>
                    <a:pt x="96864" y="1050977"/>
                    <a:pt x="101600" y="1060450"/>
                  </a:cubicBezTo>
                  <a:cubicBezTo>
                    <a:pt x="108426" y="1074102"/>
                    <a:pt x="116949" y="1087063"/>
                    <a:pt x="127000" y="1098550"/>
                  </a:cubicBezTo>
                  <a:cubicBezTo>
                    <a:pt x="132026" y="1104293"/>
                    <a:pt x="139076" y="1108150"/>
                    <a:pt x="146050" y="1111250"/>
                  </a:cubicBezTo>
                  <a:cubicBezTo>
                    <a:pt x="158283" y="1116687"/>
                    <a:pt x="171450" y="1119717"/>
                    <a:pt x="184150" y="1123950"/>
                  </a:cubicBezTo>
                  <a:cubicBezTo>
                    <a:pt x="218017" y="1121833"/>
                    <a:pt x="252193" y="1122634"/>
                    <a:pt x="285750" y="1117600"/>
                  </a:cubicBezTo>
                  <a:cubicBezTo>
                    <a:pt x="295111" y="1116196"/>
                    <a:pt x="302287" y="1108224"/>
                    <a:pt x="311150" y="1104900"/>
                  </a:cubicBezTo>
                  <a:cubicBezTo>
                    <a:pt x="319322" y="1101836"/>
                    <a:pt x="328083" y="1100667"/>
                    <a:pt x="336550" y="1098550"/>
                  </a:cubicBezTo>
                  <a:cubicBezTo>
                    <a:pt x="359833" y="1083733"/>
                    <a:pt x="383437" y="1069409"/>
                    <a:pt x="406400" y="1054100"/>
                  </a:cubicBezTo>
                  <a:cubicBezTo>
                    <a:pt x="412750" y="1049867"/>
                    <a:pt x="418140" y="1043593"/>
                    <a:pt x="425450" y="1041400"/>
                  </a:cubicBezTo>
                  <a:cubicBezTo>
                    <a:pt x="439786" y="1037099"/>
                    <a:pt x="455083" y="1037167"/>
                    <a:pt x="469900" y="1035050"/>
                  </a:cubicBezTo>
                  <a:cubicBezTo>
                    <a:pt x="589989" y="983583"/>
                    <a:pt x="526623" y="994939"/>
                    <a:pt x="660400" y="1003300"/>
                  </a:cubicBezTo>
                  <a:cubicBezTo>
                    <a:pt x="666797" y="1004366"/>
                    <a:pt x="721375" y="1013042"/>
                    <a:pt x="730250" y="1016000"/>
                  </a:cubicBezTo>
                  <a:cubicBezTo>
                    <a:pt x="739230" y="1018993"/>
                    <a:pt x="746815" y="1025302"/>
                    <a:pt x="755650" y="1028700"/>
                  </a:cubicBezTo>
                  <a:cubicBezTo>
                    <a:pt x="774392" y="1035908"/>
                    <a:pt x="794839" y="1038770"/>
                    <a:pt x="812800" y="1047750"/>
                  </a:cubicBezTo>
                  <a:cubicBezTo>
                    <a:pt x="825500" y="1054100"/>
                    <a:pt x="837329" y="1062624"/>
                    <a:pt x="850900" y="1066800"/>
                  </a:cubicBezTo>
                  <a:cubicBezTo>
                    <a:pt x="865205" y="1071202"/>
                    <a:pt x="880715" y="1070014"/>
                    <a:pt x="895350" y="1073150"/>
                  </a:cubicBezTo>
                  <a:cubicBezTo>
                    <a:pt x="910418" y="1076379"/>
                    <a:pt x="924983" y="1081617"/>
                    <a:pt x="939800" y="1085850"/>
                  </a:cubicBezTo>
                  <a:lnTo>
                    <a:pt x="1009650" y="1073150"/>
                  </a:lnTo>
                  <a:cubicBezTo>
                    <a:pt x="1020258" y="1071161"/>
                    <a:pt x="1031161" y="1070213"/>
                    <a:pt x="1041400" y="1066800"/>
                  </a:cubicBezTo>
                  <a:cubicBezTo>
                    <a:pt x="1068487" y="1057771"/>
                    <a:pt x="1111858" y="1020611"/>
                    <a:pt x="1130300" y="1016000"/>
                  </a:cubicBezTo>
                  <a:cubicBezTo>
                    <a:pt x="1138767" y="1013883"/>
                    <a:pt x="1147309" y="1012048"/>
                    <a:pt x="1155700" y="1009650"/>
                  </a:cubicBezTo>
                  <a:cubicBezTo>
                    <a:pt x="1162136" y="1007811"/>
                    <a:pt x="1168074" y="1003777"/>
                    <a:pt x="1174750" y="1003300"/>
                  </a:cubicBezTo>
                  <a:cubicBezTo>
                    <a:pt x="1227574" y="999527"/>
                    <a:pt x="1280583" y="999067"/>
                    <a:pt x="1333500" y="996950"/>
                  </a:cubicBezTo>
                  <a:lnTo>
                    <a:pt x="1365250" y="990600"/>
                  </a:lnTo>
                  <a:cubicBezTo>
                    <a:pt x="1377918" y="988297"/>
                    <a:pt x="1391250" y="988650"/>
                    <a:pt x="1403350" y="984250"/>
                  </a:cubicBezTo>
                  <a:cubicBezTo>
                    <a:pt x="1414949" y="980032"/>
                    <a:pt x="1424831" y="972046"/>
                    <a:pt x="1435100" y="965200"/>
                  </a:cubicBezTo>
                  <a:cubicBezTo>
                    <a:pt x="1446925" y="957317"/>
                    <a:pt x="1470631" y="939586"/>
                    <a:pt x="1479550" y="927100"/>
                  </a:cubicBezTo>
                  <a:cubicBezTo>
                    <a:pt x="1485052" y="919397"/>
                    <a:pt x="1488017" y="910167"/>
                    <a:pt x="1492250" y="901700"/>
                  </a:cubicBezTo>
                  <a:cubicBezTo>
                    <a:pt x="1492151" y="900312"/>
                    <a:pt x="1491087" y="813357"/>
                    <a:pt x="1479550" y="787400"/>
                  </a:cubicBezTo>
                  <a:cubicBezTo>
                    <a:pt x="1474537" y="776122"/>
                    <a:pt x="1466020" y="766689"/>
                    <a:pt x="1460500" y="755650"/>
                  </a:cubicBezTo>
                  <a:cubicBezTo>
                    <a:pt x="1407219" y="649088"/>
                    <a:pt x="1470859" y="758488"/>
                    <a:pt x="1422400" y="685800"/>
                  </a:cubicBezTo>
                  <a:cubicBezTo>
                    <a:pt x="1398626" y="650139"/>
                    <a:pt x="1375560" y="614009"/>
                    <a:pt x="1352550" y="577850"/>
                  </a:cubicBezTo>
                  <a:cubicBezTo>
                    <a:pt x="1324935" y="534454"/>
                    <a:pt x="1345098" y="557698"/>
                    <a:pt x="1314450" y="527050"/>
                  </a:cubicBezTo>
                  <a:cubicBezTo>
                    <a:pt x="1280315" y="356373"/>
                    <a:pt x="1323520" y="582347"/>
                    <a:pt x="1301750" y="88900"/>
                  </a:cubicBezTo>
                  <a:cubicBezTo>
                    <a:pt x="1300927" y="70250"/>
                    <a:pt x="1266381" y="38354"/>
                    <a:pt x="1257300" y="31750"/>
                  </a:cubicBezTo>
                  <a:cubicBezTo>
                    <a:pt x="1232122" y="13438"/>
                    <a:pt x="1203872" y="8320"/>
                    <a:pt x="1174750" y="0"/>
                  </a:cubicBezTo>
                  <a:cubicBezTo>
                    <a:pt x="1118141" y="11322"/>
                    <a:pt x="1111314" y="5726"/>
                    <a:pt x="1066800" y="38100"/>
                  </a:cubicBezTo>
                  <a:cubicBezTo>
                    <a:pt x="1057116" y="45143"/>
                    <a:pt x="1051867" y="57685"/>
                    <a:pt x="1041400" y="63500"/>
                  </a:cubicBezTo>
                  <a:cubicBezTo>
                    <a:pt x="1031965" y="68742"/>
                    <a:pt x="1020063" y="67010"/>
                    <a:pt x="1009650" y="69850"/>
                  </a:cubicBezTo>
                  <a:cubicBezTo>
                    <a:pt x="996735" y="73372"/>
                    <a:pt x="984372" y="78703"/>
                    <a:pt x="971550" y="82550"/>
                  </a:cubicBezTo>
                  <a:cubicBezTo>
                    <a:pt x="963191" y="85058"/>
                    <a:pt x="954429" y="86140"/>
                    <a:pt x="946150" y="88900"/>
                  </a:cubicBezTo>
                  <a:cubicBezTo>
                    <a:pt x="855260" y="119197"/>
                    <a:pt x="980072" y="83168"/>
                    <a:pt x="876300" y="114300"/>
                  </a:cubicBezTo>
                  <a:cubicBezTo>
                    <a:pt x="846332" y="123290"/>
                    <a:pt x="836120" y="122497"/>
                    <a:pt x="800100" y="127000"/>
                  </a:cubicBezTo>
                  <a:cubicBezTo>
                    <a:pt x="783167" y="124883"/>
                    <a:pt x="766073" y="123795"/>
                    <a:pt x="749300" y="120650"/>
                  </a:cubicBezTo>
                  <a:cubicBezTo>
                    <a:pt x="592531" y="91256"/>
                    <a:pt x="794195" y="121621"/>
                    <a:pt x="654050" y="101600"/>
                  </a:cubicBezTo>
                  <a:lnTo>
                    <a:pt x="469900" y="120650"/>
                  </a:lnTo>
                  <a:cubicBezTo>
                    <a:pt x="457108" y="122112"/>
                    <a:pt x="444369" y="124207"/>
                    <a:pt x="431800" y="127000"/>
                  </a:cubicBezTo>
                  <a:cubicBezTo>
                    <a:pt x="406450" y="132633"/>
                    <a:pt x="417248" y="133206"/>
                    <a:pt x="393700" y="146050"/>
                  </a:cubicBezTo>
                  <a:cubicBezTo>
                    <a:pt x="377080" y="155116"/>
                    <a:pt x="359833" y="162983"/>
                    <a:pt x="342900" y="171450"/>
                  </a:cubicBezTo>
                  <a:lnTo>
                    <a:pt x="317500" y="184150"/>
                  </a:lnTo>
                  <a:cubicBezTo>
                    <a:pt x="309843" y="207121"/>
                    <a:pt x="302409" y="231910"/>
                    <a:pt x="292100" y="254000"/>
                  </a:cubicBezTo>
                  <a:cubicBezTo>
                    <a:pt x="282092" y="275445"/>
                    <a:pt x="277084" y="300766"/>
                    <a:pt x="260350" y="317500"/>
                  </a:cubicBezTo>
                  <a:lnTo>
                    <a:pt x="241300" y="336550"/>
                  </a:lnTo>
                  <a:cubicBezTo>
                    <a:pt x="239183" y="342900"/>
                    <a:pt x="237943" y="349613"/>
                    <a:pt x="234950" y="355600"/>
                  </a:cubicBezTo>
                  <a:cubicBezTo>
                    <a:pt x="227114" y="371271"/>
                    <a:pt x="205028" y="394718"/>
                    <a:pt x="196850" y="406400"/>
                  </a:cubicBezTo>
                  <a:cubicBezTo>
                    <a:pt x="189772" y="416511"/>
                    <a:pt x="183320" y="427111"/>
                    <a:pt x="177800" y="438150"/>
                  </a:cubicBezTo>
                  <a:cubicBezTo>
                    <a:pt x="167271" y="459208"/>
                    <a:pt x="166158" y="475192"/>
                    <a:pt x="152400" y="488950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8AA2ACD9-4134-4A46-B7B5-0D39B0721492}"/>
                </a:ext>
              </a:extLst>
            </p:cNvPr>
            <p:cNvSpPr/>
            <p:nvPr/>
          </p:nvSpPr>
          <p:spPr>
            <a:xfrm>
              <a:off x="3810000" y="3709988"/>
              <a:ext cx="163985" cy="142875"/>
            </a:xfrm>
            <a:custGeom>
              <a:avLst/>
              <a:gdLst>
                <a:gd name="connsiteX0" fmla="*/ 95250 w 163985"/>
                <a:gd name="connsiteY0" fmla="*/ 0 h 142875"/>
                <a:gd name="connsiteX1" fmla="*/ 71438 w 163985"/>
                <a:gd name="connsiteY1" fmla="*/ 4762 h 142875"/>
                <a:gd name="connsiteX2" fmla="*/ 33338 w 163985"/>
                <a:gd name="connsiteY2" fmla="*/ 14287 h 142875"/>
                <a:gd name="connsiteX3" fmla="*/ 0 w 163985"/>
                <a:gd name="connsiteY3" fmla="*/ 61912 h 142875"/>
                <a:gd name="connsiteX4" fmla="*/ 9525 w 163985"/>
                <a:gd name="connsiteY4" fmla="*/ 123825 h 142875"/>
                <a:gd name="connsiteX5" fmla="*/ 71438 w 163985"/>
                <a:gd name="connsiteY5" fmla="*/ 142875 h 142875"/>
                <a:gd name="connsiteX6" fmla="*/ 142875 w 163985"/>
                <a:gd name="connsiteY6" fmla="*/ 138112 h 142875"/>
                <a:gd name="connsiteX7" fmla="*/ 161925 w 163985"/>
                <a:gd name="connsiteY7" fmla="*/ 128587 h 142875"/>
                <a:gd name="connsiteX8" fmla="*/ 138113 w 163985"/>
                <a:gd name="connsiteY8" fmla="*/ 47625 h 142875"/>
                <a:gd name="connsiteX9" fmla="*/ 128588 w 163985"/>
                <a:gd name="connsiteY9" fmla="*/ 38100 h 142875"/>
                <a:gd name="connsiteX0" fmla="*/ 95250 w 163985"/>
                <a:gd name="connsiteY0" fmla="*/ 0 h 142875"/>
                <a:gd name="connsiteX1" fmla="*/ 71438 w 163985"/>
                <a:gd name="connsiteY1" fmla="*/ 4762 h 142875"/>
                <a:gd name="connsiteX2" fmla="*/ 33338 w 163985"/>
                <a:gd name="connsiteY2" fmla="*/ 14287 h 142875"/>
                <a:gd name="connsiteX3" fmla="*/ 0 w 163985"/>
                <a:gd name="connsiteY3" fmla="*/ 61912 h 142875"/>
                <a:gd name="connsiteX4" fmla="*/ 9525 w 163985"/>
                <a:gd name="connsiteY4" fmla="*/ 123825 h 142875"/>
                <a:gd name="connsiteX5" fmla="*/ 71438 w 163985"/>
                <a:gd name="connsiteY5" fmla="*/ 142875 h 142875"/>
                <a:gd name="connsiteX6" fmla="*/ 142875 w 163985"/>
                <a:gd name="connsiteY6" fmla="*/ 138112 h 142875"/>
                <a:gd name="connsiteX7" fmla="*/ 161925 w 163985"/>
                <a:gd name="connsiteY7" fmla="*/ 128587 h 142875"/>
                <a:gd name="connsiteX8" fmla="*/ 138113 w 163985"/>
                <a:gd name="connsiteY8" fmla="*/ 47625 h 142875"/>
                <a:gd name="connsiteX9" fmla="*/ 128588 w 163985"/>
                <a:gd name="connsiteY9" fmla="*/ 38100 h 142875"/>
                <a:gd name="connsiteX10" fmla="*/ 95250 w 163985"/>
                <a:gd name="connsiteY10" fmla="*/ 0 h 142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985" h="142875">
                  <a:moveTo>
                    <a:pt x="95250" y="0"/>
                  </a:moveTo>
                  <a:cubicBezTo>
                    <a:pt x="87313" y="1587"/>
                    <a:pt x="79325" y="2942"/>
                    <a:pt x="71438" y="4762"/>
                  </a:cubicBezTo>
                  <a:cubicBezTo>
                    <a:pt x="58682" y="7706"/>
                    <a:pt x="33338" y="14287"/>
                    <a:pt x="33338" y="14287"/>
                  </a:cubicBezTo>
                  <a:cubicBezTo>
                    <a:pt x="135" y="47490"/>
                    <a:pt x="8030" y="29794"/>
                    <a:pt x="0" y="61912"/>
                  </a:cubicBezTo>
                  <a:cubicBezTo>
                    <a:pt x="3175" y="82550"/>
                    <a:pt x="-712" y="105626"/>
                    <a:pt x="9525" y="123825"/>
                  </a:cubicBezTo>
                  <a:cubicBezTo>
                    <a:pt x="16386" y="136023"/>
                    <a:pt x="59173" y="140831"/>
                    <a:pt x="71438" y="142875"/>
                  </a:cubicBezTo>
                  <a:cubicBezTo>
                    <a:pt x="95250" y="141287"/>
                    <a:pt x="119302" y="141834"/>
                    <a:pt x="142875" y="138112"/>
                  </a:cubicBezTo>
                  <a:cubicBezTo>
                    <a:pt x="149888" y="137005"/>
                    <a:pt x="160203" y="135475"/>
                    <a:pt x="161925" y="128587"/>
                  </a:cubicBezTo>
                  <a:cubicBezTo>
                    <a:pt x="169726" y="97384"/>
                    <a:pt x="153979" y="71423"/>
                    <a:pt x="138113" y="47625"/>
                  </a:cubicBezTo>
                  <a:cubicBezTo>
                    <a:pt x="135622" y="43889"/>
                    <a:pt x="131763" y="41275"/>
                    <a:pt x="128588" y="38100"/>
                  </a:cubicBezTo>
                  <a:lnTo>
                    <a:pt x="95250" y="0"/>
                  </a:ln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67DD5B8F-999E-43BC-B85B-5677F9D9130E}"/>
                </a:ext>
              </a:extLst>
            </p:cNvPr>
            <p:cNvSpPr/>
            <p:nvPr/>
          </p:nvSpPr>
          <p:spPr>
            <a:xfrm>
              <a:off x="6819655" y="1379994"/>
              <a:ext cx="1210784" cy="777419"/>
            </a:xfrm>
            <a:custGeom>
              <a:avLst/>
              <a:gdLst>
                <a:gd name="connsiteX0" fmla="*/ 366958 w 1210784"/>
                <a:gd name="connsiteY0" fmla="*/ 24944 h 777419"/>
                <a:gd name="connsiteX1" fmla="*/ 305045 w 1210784"/>
                <a:gd name="connsiteY1" fmla="*/ 5894 h 777419"/>
                <a:gd name="connsiteX2" fmla="*/ 66920 w 1210784"/>
                <a:gd name="connsiteY2" fmla="*/ 24944 h 777419"/>
                <a:gd name="connsiteX3" fmla="*/ 47870 w 1210784"/>
                <a:gd name="connsiteY3" fmla="*/ 48756 h 777419"/>
                <a:gd name="connsiteX4" fmla="*/ 33583 w 1210784"/>
                <a:gd name="connsiteY4" fmla="*/ 77331 h 777419"/>
                <a:gd name="connsiteX5" fmla="*/ 14533 w 1210784"/>
                <a:gd name="connsiteY5" fmla="*/ 134481 h 777419"/>
                <a:gd name="connsiteX6" fmla="*/ 9770 w 1210784"/>
                <a:gd name="connsiteY6" fmla="*/ 186869 h 777419"/>
                <a:gd name="connsiteX7" fmla="*/ 19295 w 1210784"/>
                <a:gd name="connsiteY7" fmla="*/ 324981 h 777419"/>
                <a:gd name="connsiteX8" fmla="*/ 105020 w 1210784"/>
                <a:gd name="connsiteY8" fmla="*/ 410706 h 777419"/>
                <a:gd name="connsiteX9" fmla="*/ 152645 w 1210784"/>
                <a:gd name="connsiteY9" fmla="*/ 434519 h 777419"/>
                <a:gd name="connsiteX10" fmla="*/ 209795 w 1210784"/>
                <a:gd name="connsiteY10" fmla="*/ 467856 h 777419"/>
                <a:gd name="connsiteX11" fmla="*/ 247895 w 1210784"/>
                <a:gd name="connsiteY11" fmla="*/ 496431 h 777419"/>
                <a:gd name="connsiteX12" fmla="*/ 319333 w 1210784"/>
                <a:gd name="connsiteY12" fmla="*/ 544056 h 777419"/>
                <a:gd name="connsiteX13" fmla="*/ 362195 w 1210784"/>
                <a:gd name="connsiteY13" fmla="*/ 582156 h 777419"/>
                <a:gd name="connsiteX14" fmla="*/ 419345 w 1210784"/>
                <a:gd name="connsiteY14" fmla="*/ 625019 h 777419"/>
                <a:gd name="connsiteX15" fmla="*/ 443158 w 1210784"/>
                <a:gd name="connsiteY15" fmla="*/ 653594 h 777419"/>
                <a:gd name="connsiteX16" fmla="*/ 495545 w 1210784"/>
                <a:gd name="connsiteY16" fmla="*/ 691694 h 777419"/>
                <a:gd name="connsiteX17" fmla="*/ 509833 w 1210784"/>
                <a:gd name="connsiteY17" fmla="*/ 705981 h 777419"/>
                <a:gd name="connsiteX18" fmla="*/ 524120 w 1210784"/>
                <a:gd name="connsiteY18" fmla="*/ 725031 h 777419"/>
                <a:gd name="connsiteX19" fmla="*/ 538408 w 1210784"/>
                <a:gd name="connsiteY19" fmla="*/ 729794 h 777419"/>
                <a:gd name="connsiteX20" fmla="*/ 590795 w 1210784"/>
                <a:gd name="connsiteY20" fmla="*/ 753606 h 777419"/>
                <a:gd name="connsiteX21" fmla="*/ 657470 w 1210784"/>
                <a:gd name="connsiteY21" fmla="*/ 777419 h 777419"/>
                <a:gd name="connsiteX22" fmla="*/ 786058 w 1210784"/>
                <a:gd name="connsiteY22" fmla="*/ 772656 h 777419"/>
                <a:gd name="connsiteX23" fmla="*/ 881308 w 1210784"/>
                <a:gd name="connsiteY23" fmla="*/ 763131 h 777419"/>
                <a:gd name="connsiteX24" fmla="*/ 938458 w 1210784"/>
                <a:gd name="connsiteY24" fmla="*/ 753606 h 777419"/>
                <a:gd name="connsiteX25" fmla="*/ 971795 w 1210784"/>
                <a:gd name="connsiteY25" fmla="*/ 748844 h 777419"/>
                <a:gd name="connsiteX26" fmla="*/ 1062283 w 1210784"/>
                <a:gd name="connsiteY26" fmla="*/ 701219 h 777419"/>
                <a:gd name="connsiteX27" fmla="*/ 1119433 w 1210784"/>
                <a:gd name="connsiteY27" fmla="*/ 672644 h 777419"/>
                <a:gd name="connsiteX28" fmla="*/ 1167058 w 1210784"/>
                <a:gd name="connsiteY28" fmla="*/ 639306 h 777419"/>
                <a:gd name="connsiteX29" fmla="*/ 1181345 w 1210784"/>
                <a:gd name="connsiteY29" fmla="*/ 615494 h 777419"/>
                <a:gd name="connsiteX30" fmla="*/ 1190870 w 1210784"/>
                <a:gd name="connsiteY30" fmla="*/ 586919 h 777419"/>
                <a:gd name="connsiteX31" fmla="*/ 1205158 w 1210784"/>
                <a:gd name="connsiteY31" fmla="*/ 553581 h 777419"/>
                <a:gd name="connsiteX32" fmla="*/ 1195633 w 1210784"/>
                <a:gd name="connsiteY32" fmla="*/ 453569 h 777419"/>
                <a:gd name="connsiteX33" fmla="*/ 1186108 w 1210784"/>
                <a:gd name="connsiteY33" fmla="*/ 420231 h 777419"/>
                <a:gd name="connsiteX34" fmla="*/ 1171820 w 1210784"/>
                <a:gd name="connsiteY34" fmla="*/ 401181 h 777419"/>
                <a:gd name="connsiteX35" fmla="*/ 1019420 w 1210784"/>
                <a:gd name="connsiteY35" fmla="*/ 301169 h 777419"/>
                <a:gd name="connsiteX36" fmla="*/ 981320 w 1210784"/>
                <a:gd name="connsiteY36" fmla="*/ 282119 h 777419"/>
                <a:gd name="connsiteX37" fmla="*/ 900358 w 1210784"/>
                <a:gd name="connsiteY37" fmla="*/ 234494 h 777419"/>
                <a:gd name="connsiteX38" fmla="*/ 790820 w 1210784"/>
                <a:gd name="connsiteY38" fmla="*/ 182106 h 777419"/>
                <a:gd name="connsiteX39" fmla="*/ 705095 w 1210784"/>
                <a:gd name="connsiteY39" fmla="*/ 134481 h 777419"/>
                <a:gd name="connsiteX40" fmla="*/ 671758 w 1210784"/>
                <a:gd name="connsiteY40" fmla="*/ 115431 h 777419"/>
                <a:gd name="connsiteX41" fmla="*/ 614608 w 1210784"/>
                <a:gd name="connsiteY41" fmla="*/ 77331 h 777419"/>
                <a:gd name="connsiteX42" fmla="*/ 600320 w 1210784"/>
                <a:gd name="connsiteY42" fmla="*/ 72569 h 777419"/>
                <a:gd name="connsiteX43" fmla="*/ 552695 w 1210784"/>
                <a:gd name="connsiteY43" fmla="*/ 48756 h 777419"/>
                <a:gd name="connsiteX44" fmla="*/ 538408 w 1210784"/>
                <a:gd name="connsiteY44" fmla="*/ 43994 h 777419"/>
                <a:gd name="connsiteX45" fmla="*/ 490783 w 1210784"/>
                <a:gd name="connsiteY45" fmla="*/ 39231 h 777419"/>
                <a:gd name="connsiteX46" fmla="*/ 366958 w 1210784"/>
                <a:gd name="connsiteY46" fmla="*/ 24944 h 777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10784" h="777419">
                  <a:moveTo>
                    <a:pt x="366958" y="24944"/>
                  </a:moveTo>
                  <a:cubicBezTo>
                    <a:pt x="336002" y="19388"/>
                    <a:pt x="326625" y="6638"/>
                    <a:pt x="305045" y="5894"/>
                  </a:cubicBezTo>
                  <a:cubicBezTo>
                    <a:pt x="122676" y="-395"/>
                    <a:pt x="152287" y="-9202"/>
                    <a:pt x="66920" y="24944"/>
                  </a:cubicBezTo>
                  <a:cubicBezTo>
                    <a:pt x="60570" y="32881"/>
                    <a:pt x="53327" y="40180"/>
                    <a:pt x="47870" y="48756"/>
                  </a:cubicBezTo>
                  <a:cubicBezTo>
                    <a:pt x="42153" y="57740"/>
                    <a:pt x="37990" y="67636"/>
                    <a:pt x="33583" y="77331"/>
                  </a:cubicBezTo>
                  <a:cubicBezTo>
                    <a:pt x="22955" y="100714"/>
                    <a:pt x="22096" y="108011"/>
                    <a:pt x="14533" y="134481"/>
                  </a:cubicBezTo>
                  <a:cubicBezTo>
                    <a:pt x="12945" y="151944"/>
                    <a:pt x="11819" y="169454"/>
                    <a:pt x="9770" y="186869"/>
                  </a:cubicBezTo>
                  <a:cubicBezTo>
                    <a:pt x="3272" y="242104"/>
                    <a:pt x="-12701" y="242706"/>
                    <a:pt x="19295" y="324981"/>
                  </a:cubicBezTo>
                  <a:cubicBezTo>
                    <a:pt x="30653" y="354187"/>
                    <a:pt x="74866" y="392968"/>
                    <a:pt x="105020" y="410706"/>
                  </a:cubicBezTo>
                  <a:cubicBezTo>
                    <a:pt x="120318" y="419705"/>
                    <a:pt x="137063" y="426020"/>
                    <a:pt x="152645" y="434519"/>
                  </a:cubicBezTo>
                  <a:cubicBezTo>
                    <a:pt x="172006" y="445080"/>
                    <a:pt x="191304" y="455837"/>
                    <a:pt x="209795" y="467856"/>
                  </a:cubicBezTo>
                  <a:cubicBezTo>
                    <a:pt x="223105" y="476508"/>
                    <a:pt x="234813" y="487437"/>
                    <a:pt x="247895" y="496431"/>
                  </a:cubicBezTo>
                  <a:cubicBezTo>
                    <a:pt x="283176" y="520687"/>
                    <a:pt x="286938" y="517735"/>
                    <a:pt x="319333" y="544056"/>
                  </a:cubicBezTo>
                  <a:cubicBezTo>
                    <a:pt x="334169" y="556110"/>
                    <a:pt x="347268" y="570214"/>
                    <a:pt x="362195" y="582156"/>
                  </a:cubicBezTo>
                  <a:cubicBezTo>
                    <a:pt x="398266" y="611013"/>
                    <a:pt x="385030" y="590704"/>
                    <a:pt x="419345" y="625019"/>
                  </a:cubicBezTo>
                  <a:cubicBezTo>
                    <a:pt x="428112" y="633786"/>
                    <a:pt x="433827" y="645429"/>
                    <a:pt x="443158" y="653594"/>
                  </a:cubicBezTo>
                  <a:cubicBezTo>
                    <a:pt x="459408" y="667813"/>
                    <a:pt x="480276" y="676427"/>
                    <a:pt x="495545" y="691694"/>
                  </a:cubicBezTo>
                  <a:cubicBezTo>
                    <a:pt x="500308" y="696456"/>
                    <a:pt x="505450" y="700867"/>
                    <a:pt x="509833" y="705981"/>
                  </a:cubicBezTo>
                  <a:cubicBezTo>
                    <a:pt x="514999" y="712007"/>
                    <a:pt x="518022" y="719950"/>
                    <a:pt x="524120" y="725031"/>
                  </a:cubicBezTo>
                  <a:cubicBezTo>
                    <a:pt x="527977" y="728245"/>
                    <a:pt x="533918" y="727549"/>
                    <a:pt x="538408" y="729794"/>
                  </a:cubicBezTo>
                  <a:cubicBezTo>
                    <a:pt x="608244" y="764712"/>
                    <a:pt x="512855" y="724379"/>
                    <a:pt x="590795" y="753606"/>
                  </a:cubicBezTo>
                  <a:cubicBezTo>
                    <a:pt x="655240" y="777773"/>
                    <a:pt x="617720" y="767480"/>
                    <a:pt x="657470" y="777419"/>
                  </a:cubicBezTo>
                  <a:cubicBezTo>
                    <a:pt x="700333" y="775831"/>
                    <a:pt x="743253" y="775388"/>
                    <a:pt x="786058" y="772656"/>
                  </a:cubicBezTo>
                  <a:cubicBezTo>
                    <a:pt x="817902" y="770623"/>
                    <a:pt x="849646" y="767089"/>
                    <a:pt x="881308" y="763131"/>
                  </a:cubicBezTo>
                  <a:cubicBezTo>
                    <a:pt x="900472" y="760736"/>
                    <a:pt x="919382" y="756618"/>
                    <a:pt x="938458" y="753606"/>
                  </a:cubicBezTo>
                  <a:cubicBezTo>
                    <a:pt x="949546" y="751855"/>
                    <a:pt x="960683" y="750431"/>
                    <a:pt x="971795" y="748844"/>
                  </a:cubicBezTo>
                  <a:cubicBezTo>
                    <a:pt x="1044920" y="721421"/>
                    <a:pt x="974578" y="750791"/>
                    <a:pt x="1062283" y="701219"/>
                  </a:cubicBezTo>
                  <a:cubicBezTo>
                    <a:pt x="1080825" y="690739"/>
                    <a:pt x="1100815" y="682987"/>
                    <a:pt x="1119433" y="672644"/>
                  </a:cubicBezTo>
                  <a:cubicBezTo>
                    <a:pt x="1134513" y="664266"/>
                    <a:pt x="1152787" y="650010"/>
                    <a:pt x="1167058" y="639306"/>
                  </a:cubicBezTo>
                  <a:cubicBezTo>
                    <a:pt x="1171820" y="631369"/>
                    <a:pt x="1177515" y="623921"/>
                    <a:pt x="1181345" y="615494"/>
                  </a:cubicBezTo>
                  <a:cubicBezTo>
                    <a:pt x="1185500" y="606354"/>
                    <a:pt x="1187266" y="596290"/>
                    <a:pt x="1190870" y="586919"/>
                  </a:cubicBezTo>
                  <a:cubicBezTo>
                    <a:pt x="1195210" y="575635"/>
                    <a:pt x="1200395" y="564694"/>
                    <a:pt x="1205158" y="553581"/>
                  </a:cubicBezTo>
                  <a:cubicBezTo>
                    <a:pt x="1214610" y="506316"/>
                    <a:pt x="1212617" y="531698"/>
                    <a:pt x="1195633" y="453569"/>
                  </a:cubicBezTo>
                  <a:cubicBezTo>
                    <a:pt x="1193178" y="442275"/>
                    <a:pt x="1190891" y="430752"/>
                    <a:pt x="1186108" y="420231"/>
                  </a:cubicBezTo>
                  <a:cubicBezTo>
                    <a:pt x="1182823" y="413005"/>
                    <a:pt x="1177623" y="406597"/>
                    <a:pt x="1171820" y="401181"/>
                  </a:cubicBezTo>
                  <a:cubicBezTo>
                    <a:pt x="1111082" y="344492"/>
                    <a:pt x="1100965" y="344854"/>
                    <a:pt x="1019420" y="301169"/>
                  </a:cubicBezTo>
                  <a:cubicBezTo>
                    <a:pt x="1006904" y="294464"/>
                    <a:pt x="993559" y="289318"/>
                    <a:pt x="981320" y="282119"/>
                  </a:cubicBezTo>
                  <a:cubicBezTo>
                    <a:pt x="954333" y="266244"/>
                    <a:pt x="928604" y="248003"/>
                    <a:pt x="900358" y="234494"/>
                  </a:cubicBezTo>
                  <a:cubicBezTo>
                    <a:pt x="863845" y="217031"/>
                    <a:pt x="823199" y="206390"/>
                    <a:pt x="790820" y="182106"/>
                  </a:cubicBezTo>
                  <a:cubicBezTo>
                    <a:pt x="724413" y="132300"/>
                    <a:pt x="783216" y="171244"/>
                    <a:pt x="705095" y="134481"/>
                  </a:cubicBezTo>
                  <a:cubicBezTo>
                    <a:pt x="693515" y="129031"/>
                    <a:pt x="682579" y="122265"/>
                    <a:pt x="671758" y="115431"/>
                  </a:cubicBezTo>
                  <a:cubicBezTo>
                    <a:pt x="652400" y="103205"/>
                    <a:pt x="636329" y="84570"/>
                    <a:pt x="614608" y="77331"/>
                  </a:cubicBezTo>
                  <a:cubicBezTo>
                    <a:pt x="609845" y="75744"/>
                    <a:pt x="604878" y="74673"/>
                    <a:pt x="600320" y="72569"/>
                  </a:cubicBezTo>
                  <a:cubicBezTo>
                    <a:pt x="584205" y="65131"/>
                    <a:pt x="569533" y="54368"/>
                    <a:pt x="552695" y="48756"/>
                  </a:cubicBezTo>
                  <a:cubicBezTo>
                    <a:pt x="547933" y="47169"/>
                    <a:pt x="543370" y="44757"/>
                    <a:pt x="538408" y="43994"/>
                  </a:cubicBezTo>
                  <a:cubicBezTo>
                    <a:pt x="522639" y="41568"/>
                    <a:pt x="506537" y="41752"/>
                    <a:pt x="490783" y="39231"/>
                  </a:cubicBezTo>
                  <a:cubicBezTo>
                    <a:pt x="387869" y="22765"/>
                    <a:pt x="397914" y="30500"/>
                    <a:pt x="366958" y="24944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1A563BD4-54FB-4733-9892-C879D3F71DF0}"/>
              </a:ext>
            </a:extLst>
          </p:cNvPr>
          <p:cNvGrpSpPr/>
          <p:nvPr/>
        </p:nvGrpSpPr>
        <p:grpSpPr>
          <a:xfrm>
            <a:off x="4171770" y="3378341"/>
            <a:ext cx="3848485" cy="2886364"/>
            <a:chOff x="484632" y="0"/>
            <a:chExt cx="9144000" cy="6858000"/>
          </a:xfrm>
        </p:grpSpPr>
        <p:pic>
          <p:nvPicPr>
            <p:cNvPr id="57" name="Picture 56" descr="A picture containing outdoor object, star, dark, night&#10;&#10;Description automatically generated">
              <a:extLst>
                <a:ext uri="{FF2B5EF4-FFF2-40B4-BE49-F238E27FC236}">
                  <a16:creationId xmlns:a16="http://schemas.microsoft.com/office/drawing/2014/main" id="{1770042F-5D94-4010-90E7-CFCBFFBE529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7A1EA4BB-E2A6-4BCB-98F6-0221AF5B885D}"/>
                </a:ext>
              </a:extLst>
            </p:cNvPr>
            <p:cNvGrpSpPr/>
            <p:nvPr/>
          </p:nvGrpSpPr>
          <p:grpSpPr>
            <a:xfrm>
              <a:off x="3197909" y="2343151"/>
              <a:ext cx="4231592" cy="3362325"/>
              <a:chOff x="3197909" y="2343151"/>
              <a:chExt cx="4231592" cy="3362325"/>
            </a:xfrm>
          </p:grpSpPr>
          <p:sp>
            <p:nvSpPr>
              <p:cNvPr id="59" name="Freeform: Shape 58">
                <a:extLst>
                  <a:ext uri="{FF2B5EF4-FFF2-40B4-BE49-F238E27FC236}">
                    <a16:creationId xmlns:a16="http://schemas.microsoft.com/office/drawing/2014/main" id="{D4A21112-1581-481D-A166-25BDC579BDE4}"/>
                  </a:ext>
                </a:extLst>
              </p:cNvPr>
              <p:cNvSpPr/>
              <p:nvPr/>
            </p:nvSpPr>
            <p:spPr>
              <a:xfrm>
                <a:off x="3197909" y="2343151"/>
                <a:ext cx="4231592" cy="3362325"/>
              </a:xfrm>
              <a:custGeom>
                <a:avLst/>
                <a:gdLst>
                  <a:gd name="connsiteX0" fmla="*/ 850217 w 4231592"/>
                  <a:gd name="connsiteY0" fmla="*/ 1971675 h 3362325"/>
                  <a:gd name="connsiteX1" fmla="*/ 935942 w 4231592"/>
                  <a:gd name="connsiteY1" fmla="*/ 1962150 h 3362325"/>
                  <a:gd name="connsiteX2" fmla="*/ 978805 w 4231592"/>
                  <a:gd name="connsiteY2" fmla="*/ 1952625 h 3362325"/>
                  <a:gd name="connsiteX3" fmla="*/ 1088342 w 4231592"/>
                  <a:gd name="connsiteY3" fmla="*/ 1938338 h 3362325"/>
                  <a:gd name="connsiteX4" fmla="*/ 1126442 w 4231592"/>
                  <a:gd name="connsiteY4" fmla="*/ 1924050 h 3362325"/>
                  <a:gd name="connsiteX5" fmla="*/ 1178830 w 4231592"/>
                  <a:gd name="connsiteY5" fmla="*/ 1905000 h 3362325"/>
                  <a:gd name="connsiteX6" fmla="*/ 1197880 w 4231592"/>
                  <a:gd name="connsiteY6" fmla="*/ 1895475 h 3362325"/>
                  <a:gd name="connsiteX7" fmla="*/ 1240742 w 4231592"/>
                  <a:gd name="connsiteY7" fmla="*/ 1885950 h 3362325"/>
                  <a:gd name="connsiteX8" fmla="*/ 1316942 w 4231592"/>
                  <a:gd name="connsiteY8" fmla="*/ 1862138 h 3362325"/>
                  <a:gd name="connsiteX9" fmla="*/ 1383617 w 4231592"/>
                  <a:gd name="connsiteY9" fmla="*/ 1828800 h 3362325"/>
                  <a:gd name="connsiteX10" fmla="*/ 1402667 w 4231592"/>
                  <a:gd name="connsiteY10" fmla="*/ 1814513 h 3362325"/>
                  <a:gd name="connsiteX11" fmla="*/ 1445530 w 4231592"/>
                  <a:gd name="connsiteY11" fmla="*/ 1795463 h 3362325"/>
                  <a:gd name="connsiteX12" fmla="*/ 1474105 w 4231592"/>
                  <a:gd name="connsiteY12" fmla="*/ 1776413 h 3362325"/>
                  <a:gd name="connsiteX13" fmla="*/ 1521730 w 4231592"/>
                  <a:gd name="connsiteY13" fmla="*/ 1757363 h 3362325"/>
                  <a:gd name="connsiteX14" fmla="*/ 1569355 w 4231592"/>
                  <a:gd name="connsiteY14" fmla="*/ 1728788 h 3362325"/>
                  <a:gd name="connsiteX15" fmla="*/ 1593167 w 4231592"/>
                  <a:gd name="connsiteY15" fmla="*/ 1719263 h 3362325"/>
                  <a:gd name="connsiteX16" fmla="*/ 1636030 w 4231592"/>
                  <a:gd name="connsiteY16" fmla="*/ 1704975 h 3362325"/>
                  <a:gd name="connsiteX17" fmla="*/ 1674130 w 4231592"/>
                  <a:gd name="connsiteY17" fmla="*/ 1685925 h 3362325"/>
                  <a:gd name="connsiteX18" fmla="*/ 1702705 w 4231592"/>
                  <a:gd name="connsiteY18" fmla="*/ 1676400 h 3362325"/>
                  <a:gd name="connsiteX19" fmla="*/ 1769380 w 4231592"/>
                  <a:gd name="connsiteY19" fmla="*/ 1638300 h 3362325"/>
                  <a:gd name="connsiteX20" fmla="*/ 1821767 w 4231592"/>
                  <a:gd name="connsiteY20" fmla="*/ 1614488 h 3362325"/>
                  <a:gd name="connsiteX21" fmla="*/ 1850342 w 4231592"/>
                  <a:gd name="connsiteY21" fmla="*/ 1604963 h 3362325"/>
                  <a:gd name="connsiteX22" fmla="*/ 1888442 w 4231592"/>
                  <a:gd name="connsiteY22" fmla="*/ 1590675 h 3362325"/>
                  <a:gd name="connsiteX23" fmla="*/ 1931305 w 4231592"/>
                  <a:gd name="connsiteY23" fmla="*/ 1576388 h 3362325"/>
                  <a:gd name="connsiteX24" fmla="*/ 1964642 w 4231592"/>
                  <a:gd name="connsiteY24" fmla="*/ 1562100 h 3362325"/>
                  <a:gd name="connsiteX25" fmla="*/ 2002742 w 4231592"/>
                  <a:gd name="connsiteY25" fmla="*/ 1547813 h 3362325"/>
                  <a:gd name="connsiteX26" fmla="*/ 2031317 w 4231592"/>
                  <a:gd name="connsiteY26" fmla="*/ 1538288 h 3362325"/>
                  <a:gd name="connsiteX27" fmla="*/ 2145617 w 4231592"/>
                  <a:gd name="connsiteY27" fmla="*/ 1471613 h 3362325"/>
                  <a:gd name="connsiteX28" fmla="*/ 2178955 w 4231592"/>
                  <a:gd name="connsiteY28" fmla="*/ 1447800 h 3362325"/>
                  <a:gd name="connsiteX29" fmla="*/ 2207530 w 4231592"/>
                  <a:gd name="connsiteY29" fmla="*/ 1414463 h 3362325"/>
                  <a:gd name="connsiteX30" fmla="*/ 2259917 w 4231592"/>
                  <a:gd name="connsiteY30" fmla="*/ 1385888 h 3362325"/>
                  <a:gd name="connsiteX31" fmla="*/ 2293255 w 4231592"/>
                  <a:gd name="connsiteY31" fmla="*/ 1362075 h 3362325"/>
                  <a:gd name="connsiteX32" fmla="*/ 2355167 w 4231592"/>
                  <a:gd name="connsiteY32" fmla="*/ 1309688 h 3362325"/>
                  <a:gd name="connsiteX33" fmla="*/ 2412317 w 4231592"/>
                  <a:gd name="connsiteY33" fmla="*/ 1266825 h 3362325"/>
                  <a:gd name="connsiteX34" fmla="*/ 2426605 w 4231592"/>
                  <a:gd name="connsiteY34" fmla="*/ 1247775 h 3362325"/>
                  <a:gd name="connsiteX35" fmla="*/ 2464705 w 4231592"/>
                  <a:gd name="connsiteY35" fmla="*/ 1228725 h 3362325"/>
                  <a:gd name="connsiteX36" fmla="*/ 2517092 w 4231592"/>
                  <a:gd name="connsiteY36" fmla="*/ 1185863 h 3362325"/>
                  <a:gd name="connsiteX37" fmla="*/ 2559955 w 4231592"/>
                  <a:gd name="connsiteY37" fmla="*/ 1152525 h 3362325"/>
                  <a:gd name="connsiteX38" fmla="*/ 2626630 w 4231592"/>
                  <a:gd name="connsiteY38" fmla="*/ 1095375 h 3362325"/>
                  <a:gd name="connsiteX39" fmla="*/ 2659967 w 4231592"/>
                  <a:gd name="connsiteY39" fmla="*/ 1066800 h 3362325"/>
                  <a:gd name="connsiteX40" fmla="*/ 2688542 w 4231592"/>
                  <a:gd name="connsiteY40" fmla="*/ 1038225 h 3362325"/>
                  <a:gd name="connsiteX41" fmla="*/ 2736167 w 4231592"/>
                  <a:gd name="connsiteY41" fmla="*/ 985838 h 3362325"/>
                  <a:gd name="connsiteX42" fmla="*/ 2798080 w 4231592"/>
                  <a:gd name="connsiteY42" fmla="*/ 933450 h 3362325"/>
                  <a:gd name="connsiteX43" fmla="*/ 2826655 w 4231592"/>
                  <a:gd name="connsiteY43" fmla="*/ 914400 h 3362325"/>
                  <a:gd name="connsiteX44" fmla="*/ 2874280 w 4231592"/>
                  <a:gd name="connsiteY44" fmla="*/ 862013 h 3362325"/>
                  <a:gd name="connsiteX45" fmla="*/ 2936192 w 4231592"/>
                  <a:gd name="connsiteY45" fmla="*/ 819150 h 3362325"/>
                  <a:gd name="connsiteX46" fmla="*/ 2983817 w 4231592"/>
                  <a:gd name="connsiteY46" fmla="*/ 771525 h 3362325"/>
                  <a:gd name="connsiteX47" fmla="*/ 3026680 w 4231592"/>
                  <a:gd name="connsiteY47" fmla="*/ 742950 h 3362325"/>
                  <a:gd name="connsiteX48" fmla="*/ 3050492 w 4231592"/>
                  <a:gd name="connsiteY48" fmla="*/ 723900 h 3362325"/>
                  <a:gd name="connsiteX49" fmla="*/ 3117167 w 4231592"/>
                  <a:gd name="connsiteY49" fmla="*/ 676275 h 3362325"/>
                  <a:gd name="connsiteX50" fmla="*/ 3150505 w 4231592"/>
                  <a:gd name="connsiteY50" fmla="*/ 647700 h 3362325"/>
                  <a:gd name="connsiteX51" fmla="*/ 3183842 w 4231592"/>
                  <a:gd name="connsiteY51" fmla="*/ 633413 h 3362325"/>
                  <a:gd name="connsiteX52" fmla="*/ 3198130 w 4231592"/>
                  <a:gd name="connsiteY52" fmla="*/ 614363 h 3362325"/>
                  <a:gd name="connsiteX53" fmla="*/ 3236230 w 4231592"/>
                  <a:gd name="connsiteY53" fmla="*/ 576263 h 3362325"/>
                  <a:gd name="connsiteX54" fmla="*/ 3250517 w 4231592"/>
                  <a:gd name="connsiteY54" fmla="*/ 547688 h 3362325"/>
                  <a:gd name="connsiteX55" fmla="*/ 3283855 w 4231592"/>
                  <a:gd name="connsiteY55" fmla="*/ 485775 h 3362325"/>
                  <a:gd name="connsiteX56" fmla="*/ 3293380 w 4231592"/>
                  <a:gd name="connsiteY56" fmla="*/ 395288 h 3362325"/>
                  <a:gd name="connsiteX57" fmla="*/ 3307667 w 4231592"/>
                  <a:gd name="connsiteY57" fmla="*/ 300038 h 3362325"/>
                  <a:gd name="connsiteX58" fmla="*/ 3312430 w 4231592"/>
                  <a:gd name="connsiteY58" fmla="*/ 266700 h 3362325"/>
                  <a:gd name="connsiteX59" fmla="*/ 3317192 w 4231592"/>
                  <a:gd name="connsiteY59" fmla="*/ 228600 h 3362325"/>
                  <a:gd name="connsiteX60" fmla="*/ 3326717 w 4231592"/>
                  <a:gd name="connsiteY60" fmla="*/ 195263 h 3362325"/>
                  <a:gd name="connsiteX61" fmla="*/ 3331480 w 4231592"/>
                  <a:gd name="connsiteY61" fmla="*/ 161925 h 3362325"/>
                  <a:gd name="connsiteX62" fmla="*/ 3350530 w 4231592"/>
                  <a:gd name="connsiteY62" fmla="*/ 100013 h 3362325"/>
                  <a:gd name="connsiteX63" fmla="*/ 3360055 w 4231592"/>
                  <a:gd name="connsiteY63" fmla="*/ 80963 h 3362325"/>
                  <a:gd name="connsiteX64" fmla="*/ 3464830 w 4231592"/>
                  <a:gd name="connsiteY64" fmla="*/ 14288 h 3362325"/>
                  <a:gd name="connsiteX65" fmla="*/ 3493405 w 4231592"/>
                  <a:gd name="connsiteY65" fmla="*/ 9525 h 3362325"/>
                  <a:gd name="connsiteX66" fmla="*/ 3560080 w 4231592"/>
                  <a:gd name="connsiteY66" fmla="*/ 0 h 3362325"/>
                  <a:gd name="connsiteX67" fmla="*/ 3736292 w 4231592"/>
                  <a:gd name="connsiteY67" fmla="*/ 4763 h 3362325"/>
                  <a:gd name="connsiteX68" fmla="*/ 3807730 w 4231592"/>
                  <a:gd name="connsiteY68" fmla="*/ 23813 h 3362325"/>
                  <a:gd name="connsiteX69" fmla="*/ 3902980 w 4231592"/>
                  <a:gd name="connsiteY69" fmla="*/ 47625 h 3362325"/>
                  <a:gd name="connsiteX70" fmla="*/ 3945842 w 4231592"/>
                  <a:gd name="connsiteY70" fmla="*/ 66675 h 3362325"/>
                  <a:gd name="connsiteX71" fmla="*/ 4022042 w 4231592"/>
                  <a:gd name="connsiteY71" fmla="*/ 95250 h 3362325"/>
                  <a:gd name="connsiteX72" fmla="*/ 4098242 w 4231592"/>
                  <a:gd name="connsiteY72" fmla="*/ 147638 h 3362325"/>
                  <a:gd name="connsiteX73" fmla="*/ 4131580 w 4231592"/>
                  <a:gd name="connsiteY73" fmla="*/ 176213 h 3362325"/>
                  <a:gd name="connsiteX74" fmla="*/ 4174442 w 4231592"/>
                  <a:gd name="connsiteY74" fmla="*/ 242888 h 3362325"/>
                  <a:gd name="connsiteX75" fmla="*/ 4222067 w 4231592"/>
                  <a:gd name="connsiteY75" fmla="*/ 357188 h 3362325"/>
                  <a:gd name="connsiteX76" fmla="*/ 4231592 w 4231592"/>
                  <a:gd name="connsiteY76" fmla="*/ 447675 h 3362325"/>
                  <a:gd name="connsiteX77" fmla="*/ 4226830 w 4231592"/>
                  <a:gd name="connsiteY77" fmla="*/ 538163 h 3362325"/>
                  <a:gd name="connsiteX78" fmla="*/ 4198255 w 4231592"/>
                  <a:gd name="connsiteY78" fmla="*/ 638175 h 3362325"/>
                  <a:gd name="connsiteX79" fmla="*/ 4183967 w 4231592"/>
                  <a:gd name="connsiteY79" fmla="*/ 690563 h 3362325"/>
                  <a:gd name="connsiteX80" fmla="*/ 4169680 w 4231592"/>
                  <a:gd name="connsiteY80" fmla="*/ 733425 h 3362325"/>
                  <a:gd name="connsiteX81" fmla="*/ 4155392 w 4231592"/>
                  <a:gd name="connsiteY81" fmla="*/ 771525 h 3362325"/>
                  <a:gd name="connsiteX82" fmla="*/ 4131580 w 4231592"/>
                  <a:gd name="connsiteY82" fmla="*/ 857250 h 3362325"/>
                  <a:gd name="connsiteX83" fmla="*/ 4112530 w 4231592"/>
                  <a:gd name="connsiteY83" fmla="*/ 895350 h 3362325"/>
                  <a:gd name="connsiteX84" fmla="*/ 4088717 w 4231592"/>
                  <a:gd name="connsiteY84" fmla="*/ 938213 h 3362325"/>
                  <a:gd name="connsiteX85" fmla="*/ 4069667 w 4231592"/>
                  <a:gd name="connsiteY85" fmla="*/ 981075 h 3362325"/>
                  <a:gd name="connsiteX86" fmla="*/ 4017280 w 4231592"/>
                  <a:gd name="connsiteY86" fmla="*/ 1062038 h 3362325"/>
                  <a:gd name="connsiteX87" fmla="*/ 3974417 w 4231592"/>
                  <a:gd name="connsiteY87" fmla="*/ 1133475 h 3362325"/>
                  <a:gd name="connsiteX88" fmla="*/ 3950605 w 4231592"/>
                  <a:gd name="connsiteY88" fmla="*/ 1162050 h 3362325"/>
                  <a:gd name="connsiteX89" fmla="*/ 3931555 w 4231592"/>
                  <a:gd name="connsiteY89" fmla="*/ 1195388 h 3362325"/>
                  <a:gd name="connsiteX90" fmla="*/ 3883930 w 4231592"/>
                  <a:gd name="connsiteY90" fmla="*/ 1257300 h 3362325"/>
                  <a:gd name="connsiteX91" fmla="*/ 3836305 w 4231592"/>
                  <a:gd name="connsiteY91" fmla="*/ 1319213 h 3362325"/>
                  <a:gd name="connsiteX92" fmla="*/ 3788680 w 4231592"/>
                  <a:gd name="connsiteY92" fmla="*/ 1357313 h 3362325"/>
                  <a:gd name="connsiteX93" fmla="*/ 3769630 w 4231592"/>
                  <a:gd name="connsiteY93" fmla="*/ 1371600 h 3362325"/>
                  <a:gd name="connsiteX94" fmla="*/ 3736292 w 4231592"/>
                  <a:gd name="connsiteY94" fmla="*/ 1395413 h 3362325"/>
                  <a:gd name="connsiteX95" fmla="*/ 3702955 w 4231592"/>
                  <a:gd name="connsiteY95" fmla="*/ 1419225 h 3362325"/>
                  <a:gd name="connsiteX96" fmla="*/ 3641042 w 4231592"/>
                  <a:gd name="connsiteY96" fmla="*/ 1438275 h 3362325"/>
                  <a:gd name="connsiteX97" fmla="*/ 3602942 w 4231592"/>
                  <a:gd name="connsiteY97" fmla="*/ 1443038 h 3362325"/>
                  <a:gd name="connsiteX98" fmla="*/ 3545792 w 4231592"/>
                  <a:gd name="connsiteY98" fmla="*/ 1457325 h 3362325"/>
                  <a:gd name="connsiteX99" fmla="*/ 3445780 w 4231592"/>
                  <a:gd name="connsiteY99" fmla="*/ 1481138 h 3362325"/>
                  <a:gd name="connsiteX100" fmla="*/ 3417205 w 4231592"/>
                  <a:gd name="connsiteY100" fmla="*/ 1495425 h 3362325"/>
                  <a:gd name="connsiteX101" fmla="*/ 3388630 w 4231592"/>
                  <a:gd name="connsiteY101" fmla="*/ 1504950 h 3362325"/>
                  <a:gd name="connsiteX102" fmla="*/ 3341005 w 4231592"/>
                  <a:gd name="connsiteY102" fmla="*/ 1533525 h 3362325"/>
                  <a:gd name="connsiteX103" fmla="*/ 3317192 w 4231592"/>
                  <a:gd name="connsiteY103" fmla="*/ 1543050 h 3362325"/>
                  <a:gd name="connsiteX104" fmla="*/ 3250517 w 4231592"/>
                  <a:gd name="connsiteY104" fmla="*/ 1585913 h 3362325"/>
                  <a:gd name="connsiteX105" fmla="*/ 3212417 w 4231592"/>
                  <a:gd name="connsiteY105" fmla="*/ 1604963 h 3362325"/>
                  <a:gd name="connsiteX106" fmla="*/ 3174317 w 4231592"/>
                  <a:gd name="connsiteY106" fmla="*/ 1633538 h 3362325"/>
                  <a:gd name="connsiteX107" fmla="*/ 3102880 w 4231592"/>
                  <a:gd name="connsiteY107" fmla="*/ 1676400 h 3362325"/>
                  <a:gd name="connsiteX108" fmla="*/ 3064780 w 4231592"/>
                  <a:gd name="connsiteY108" fmla="*/ 1700213 h 3362325"/>
                  <a:gd name="connsiteX109" fmla="*/ 3026680 w 4231592"/>
                  <a:gd name="connsiteY109" fmla="*/ 1724025 h 3362325"/>
                  <a:gd name="connsiteX110" fmla="*/ 2988580 w 4231592"/>
                  <a:gd name="connsiteY110" fmla="*/ 1752600 h 3362325"/>
                  <a:gd name="connsiteX111" fmla="*/ 2945717 w 4231592"/>
                  <a:gd name="connsiteY111" fmla="*/ 1776413 h 3362325"/>
                  <a:gd name="connsiteX112" fmla="*/ 2902855 w 4231592"/>
                  <a:gd name="connsiteY112" fmla="*/ 1814513 h 3362325"/>
                  <a:gd name="connsiteX113" fmla="*/ 2812367 w 4231592"/>
                  <a:gd name="connsiteY113" fmla="*/ 1881188 h 3362325"/>
                  <a:gd name="connsiteX114" fmla="*/ 2740930 w 4231592"/>
                  <a:gd name="connsiteY114" fmla="*/ 1933575 h 3362325"/>
                  <a:gd name="connsiteX115" fmla="*/ 2726642 w 4231592"/>
                  <a:gd name="connsiteY115" fmla="*/ 1947863 h 3362325"/>
                  <a:gd name="connsiteX116" fmla="*/ 2664730 w 4231592"/>
                  <a:gd name="connsiteY116" fmla="*/ 1985963 h 3362325"/>
                  <a:gd name="connsiteX117" fmla="*/ 2588530 w 4231592"/>
                  <a:gd name="connsiteY117" fmla="*/ 2028825 h 3362325"/>
                  <a:gd name="connsiteX118" fmla="*/ 2483755 w 4231592"/>
                  <a:gd name="connsiteY118" fmla="*/ 2076450 h 3362325"/>
                  <a:gd name="connsiteX119" fmla="*/ 2398030 w 4231592"/>
                  <a:gd name="connsiteY119" fmla="*/ 2124075 h 3362325"/>
                  <a:gd name="connsiteX120" fmla="*/ 2326592 w 4231592"/>
                  <a:gd name="connsiteY120" fmla="*/ 2152650 h 3362325"/>
                  <a:gd name="connsiteX121" fmla="*/ 2283730 w 4231592"/>
                  <a:gd name="connsiteY121" fmla="*/ 2181225 h 3362325"/>
                  <a:gd name="connsiteX122" fmla="*/ 2245630 w 4231592"/>
                  <a:gd name="connsiteY122" fmla="*/ 2205038 h 3362325"/>
                  <a:gd name="connsiteX123" fmla="*/ 2174192 w 4231592"/>
                  <a:gd name="connsiteY123" fmla="*/ 2271713 h 3362325"/>
                  <a:gd name="connsiteX124" fmla="*/ 2140855 w 4231592"/>
                  <a:gd name="connsiteY124" fmla="*/ 2300288 h 3362325"/>
                  <a:gd name="connsiteX125" fmla="*/ 2083705 w 4231592"/>
                  <a:gd name="connsiteY125" fmla="*/ 2366963 h 3362325"/>
                  <a:gd name="connsiteX126" fmla="*/ 2012267 w 4231592"/>
                  <a:gd name="connsiteY126" fmla="*/ 2443163 h 3362325"/>
                  <a:gd name="connsiteX127" fmla="*/ 1936067 w 4231592"/>
                  <a:gd name="connsiteY127" fmla="*/ 2566988 h 3362325"/>
                  <a:gd name="connsiteX128" fmla="*/ 1893205 w 4231592"/>
                  <a:gd name="connsiteY128" fmla="*/ 2647950 h 3362325"/>
                  <a:gd name="connsiteX129" fmla="*/ 1850342 w 4231592"/>
                  <a:gd name="connsiteY129" fmla="*/ 2743200 h 3362325"/>
                  <a:gd name="connsiteX130" fmla="*/ 1812242 w 4231592"/>
                  <a:gd name="connsiteY130" fmla="*/ 2824163 h 3362325"/>
                  <a:gd name="connsiteX131" fmla="*/ 1726517 w 4231592"/>
                  <a:gd name="connsiteY131" fmla="*/ 2928938 h 3362325"/>
                  <a:gd name="connsiteX132" fmla="*/ 1693180 w 4231592"/>
                  <a:gd name="connsiteY132" fmla="*/ 2967038 h 3362325"/>
                  <a:gd name="connsiteX133" fmla="*/ 1655080 w 4231592"/>
                  <a:gd name="connsiteY133" fmla="*/ 3000375 h 3362325"/>
                  <a:gd name="connsiteX134" fmla="*/ 1621742 w 4231592"/>
                  <a:gd name="connsiteY134" fmla="*/ 3033713 h 3362325"/>
                  <a:gd name="connsiteX135" fmla="*/ 1583642 w 4231592"/>
                  <a:gd name="connsiteY135" fmla="*/ 3076575 h 3362325"/>
                  <a:gd name="connsiteX136" fmla="*/ 1540780 w 4231592"/>
                  <a:gd name="connsiteY136" fmla="*/ 3105150 h 3362325"/>
                  <a:gd name="connsiteX137" fmla="*/ 1455055 w 4231592"/>
                  <a:gd name="connsiteY137" fmla="*/ 3167063 h 3362325"/>
                  <a:gd name="connsiteX138" fmla="*/ 1412192 w 4231592"/>
                  <a:gd name="connsiteY138" fmla="*/ 3186113 h 3362325"/>
                  <a:gd name="connsiteX139" fmla="*/ 1335992 w 4231592"/>
                  <a:gd name="connsiteY139" fmla="*/ 3233738 h 3362325"/>
                  <a:gd name="connsiteX140" fmla="*/ 1288367 w 4231592"/>
                  <a:gd name="connsiteY140" fmla="*/ 3252788 h 3362325"/>
                  <a:gd name="connsiteX141" fmla="*/ 1207405 w 4231592"/>
                  <a:gd name="connsiteY141" fmla="*/ 3286125 h 3362325"/>
                  <a:gd name="connsiteX142" fmla="*/ 1174067 w 4231592"/>
                  <a:gd name="connsiteY142" fmla="*/ 3295650 h 3362325"/>
                  <a:gd name="connsiteX143" fmla="*/ 1145492 w 4231592"/>
                  <a:gd name="connsiteY143" fmla="*/ 3305175 h 3362325"/>
                  <a:gd name="connsiteX144" fmla="*/ 1083580 w 4231592"/>
                  <a:gd name="connsiteY144" fmla="*/ 3309938 h 3362325"/>
                  <a:gd name="connsiteX145" fmla="*/ 1035955 w 4231592"/>
                  <a:gd name="connsiteY145" fmla="*/ 3319463 h 3362325"/>
                  <a:gd name="connsiteX146" fmla="*/ 1016905 w 4231592"/>
                  <a:gd name="connsiteY146" fmla="*/ 3324225 h 3362325"/>
                  <a:gd name="connsiteX147" fmla="*/ 993092 w 4231592"/>
                  <a:gd name="connsiteY147" fmla="*/ 3328988 h 3362325"/>
                  <a:gd name="connsiteX148" fmla="*/ 926417 w 4231592"/>
                  <a:gd name="connsiteY148" fmla="*/ 3348038 h 3362325"/>
                  <a:gd name="connsiteX149" fmla="*/ 835930 w 4231592"/>
                  <a:gd name="connsiteY149" fmla="*/ 3357563 h 3362325"/>
                  <a:gd name="connsiteX150" fmla="*/ 783542 w 4231592"/>
                  <a:gd name="connsiteY150" fmla="*/ 3362325 h 3362325"/>
                  <a:gd name="connsiteX151" fmla="*/ 478742 w 4231592"/>
                  <a:gd name="connsiteY151" fmla="*/ 3352800 h 3362325"/>
                  <a:gd name="connsiteX152" fmla="*/ 354917 w 4231592"/>
                  <a:gd name="connsiteY152" fmla="*/ 3319463 h 3362325"/>
                  <a:gd name="connsiteX153" fmla="*/ 297767 w 4231592"/>
                  <a:gd name="connsiteY153" fmla="*/ 3305175 h 3362325"/>
                  <a:gd name="connsiteX154" fmla="*/ 178705 w 4231592"/>
                  <a:gd name="connsiteY154" fmla="*/ 3252788 h 3362325"/>
                  <a:gd name="connsiteX155" fmla="*/ 112030 w 4231592"/>
                  <a:gd name="connsiteY155" fmla="*/ 3181350 h 3362325"/>
                  <a:gd name="connsiteX156" fmla="*/ 59642 w 4231592"/>
                  <a:gd name="connsiteY156" fmla="*/ 3076575 h 3362325"/>
                  <a:gd name="connsiteX157" fmla="*/ 35830 w 4231592"/>
                  <a:gd name="connsiteY157" fmla="*/ 3005138 h 3362325"/>
                  <a:gd name="connsiteX158" fmla="*/ 7255 w 4231592"/>
                  <a:gd name="connsiteY158" fmla="*/ 2909888 h 3362325"/>
                  <a:gd name="connsiteX159" fmla="*/ 7255 w 4231592"/>
                  <a:gd name="connsiteY159" fmla="*/ 2686050 h 3362325"/>
                  <a:gd name="connsiteX160" fmla="*/ 21542 w 4231592"/>
                  <a:gd name="connsiteY160" fmla="*/ 2643188 h 3362325"/>
                  <a:gd name="connsiteX161" fmla="*/ 26305 w 4231592"/>
                  <a:gd name="connsiteY161" fmla="*/ 2619375 h 3362325"/>
                  <a:gd name="connsiteX162" fmla="*/ 35830 w 4231592"/>
                  <a:gd name="connsiteY162" fmla="*/ 2581275 h 3362325"/>
                  <a:gd name="connsiteX163" fmla="*/ 59642 w 4231592"/>
                  <a:gd name="connsiteY163" fmla="*/ 2524125 h 3362325"/>
                  <a:gd name="connsiteX164" fmla="*/ 73930 w 4231592"/>
                  <a:gd name="connsiteY164" fmla="*/ 2490788 h 3362325"/>
                  <a:gd name="connsiteX165" fmla="*/ 83455 w 4231592"/>
                  <a:gd name="connsiteY165" fmla="*/ 2462213 h 3362325"/>
                  <a:gd name="connsiteX166" fmla="*/ 131080 w 4231592"/>
                  <a:gd name="connsiteY166" fmla="*/ 2400300 h 3362325"/>
                  <a:gd name="connsiteX167" fmla="*/ 178705 w 4231592"/>
                  <a:gd name="connsiteY167" fmla="*/ 2343150 h 3362325"/>
                  <a:gd name="connsiteX168" fmla="*/ 197755 w 4231592"/>
                  <a:gd name="connsiteY168" fmla="*/ 2324100 h 3362325"/>
                  <a:gd name="connsiteX169" fmla="*/ 240617 w 4231592"/>
                  <a:gd name="connsiteY169" fmla="*/ 2257425 h 3362325"/>
                  <a:gd name="connsiteX170" fmla="*/ 302530 w 4231592"/>
                  <a:gd name="connsiteY170" fmla="*/ 2195513 h 3362325"/>
                  <a:gd name="connsiteX171" fmla="*/ 326342 w 4231592"/>
                  <a:gd name="connsiteY171" fmla="*/ 2171700 h 3362325"/>
                  <a:gd name="connsiteX172" fmla="*/ 335867 w 4231592"/>
                  <a:gd name="connsiteY172" fmla="*/ 2157413 h 3362325"/>
                  <a:gd name="connsiteX173" fmla="*/ 359680 w 4231592"/>
                  <a:gd name="connsiteY173" fmla="*/ 2147888 h 3362325"/>
                  <a:gd name="connsiteX174" fmla="*/ 373967 w 4231592"/>
                  <a:gd name="connsiteY174" fmla="*/ 2128838 h 3362325"/>
                  <a:gd name="connsiteX175" fmla="*/ 402542 w 4231592"/>
                  <a:gd name="connsiteY175" fmla="*/ 2114550 h 3362325"/>
                  <a:gd name="connsiteX176" fmla="*/ 421592 w 4231592"/>
                  <a:gd name="connsiteY176" fmla="*/ 2100263 h 3362325"/>
                  <a:gd name="connsiteX177" fmla="*/ 440642 w 4231592"/>
                  <a:gd name="connsiteY177" fmla="*/ 2090738 h 3362325"/>
                  <a:gd name="connsiteX178" fmla="*/ 483505 w 4231592"/>
                  <a:gd name="connsiteY178" fmla="*/ 2062163 h 3362325"/>
                  <a:gd name="connsiteX179" fmla="*/ 502555 w 4231592"/>
                  <a:gd name="connsiteY179" fmla="*/ 2057400 h 3362325"/>
                  <a:gd name="connsiteX180" fmla="*/ 521605 w 4231592"/>
                  <a:gd name="connsiteY180" fmla="*/ 2047875 h 3362325"/>
                  <a:gd name="connsiteX181" fmla="*/ 550180 w 4231592"/>
                  <a:gd name="connsiteY181" fmla="*/ 2038350 h 3362325"/>
                  <a:gd name="connsiteX182" fmla="*/ 597805 w 4231592"/>
                  <a:gd name="connsiteY182" fmla="*/ 2014538 h 3362325"/>
                  <a:gd name="connsiteX183" fmla="*/ 616855 w 4231592"/>
                  <a:gd name="connsiteY183" fmla="*/ 2009775 h 3362325"/>
                  <a:gd name="connsiteX184" fmla="*/ 645430 w 4231592"/>
                  <a:gd name="connsiteY184" fmla="*/ 2000250 h 3362325"/>
                  <a:gd name="connsiteX185" fmla="*/ 669242 w 4231592"/>
                  <a:gd name="connsiteY185" fmla="*/ 1995488 h 3362325"/>
                  <a:gd name="connsiteX186" fmla="*/ 745442 w 4231592"/>
                  <a:gd name="connsiteY186" fmla="*/ 1976438 h 3362325"/>
                  <a:gd name="connsiteX187" fmla="*/ 778780 w 4231592"/>
                  <a:gd name="connsiteY187" fmla="*/ 1962150 h 3362325"/>
                  <a:gd name="connsiteX188" fmla="*/ 850217 w 4231592"/>
                  <a:gd name="connsiteY188" fmla="*/ 1971675 h 3362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</a:cxnLst>
                <a:rect l="l" t="t" r="r" b="b"/>
                <a:pathLst>
                  <a:path w="4231592" h="3362325">
                    <a:moveTo>
                      <a:pt x="850217" y="1971675"/>
                    </a:moveTo>
                    <a:cubicBezTo>
                      <a:pt x="876411" y="1971675"/>
                      <a:pt x="918298" y="1965264"/>
                      <a:pt x="935942" y="1962150"/>
                    </a:cubicBezTo>
                    <a:cubicBezTo>
                      <a:pt x="950355" y="1959606"/>
                      <a:pt x="964344" y="1954884"/>
                      <a:pt x="978805" y="1952625"/>
                    </a:cubicBezTo>
                    <a:cubicBezTo>
                      <a:pt x="1015185" y="1946941"/>
                      <a:pt x="1088342" y="1938338"/>
                      <a:pt x="1088342" y="1938338"/>
                    </a:cubicBezTo>
                    <a:cubicBezTo>
                      <a:pt x="1130821" y="1924177"/>
                      <a:pt x="1063774" y="1946839"/>
                      <a:pt x="1126442" y="1924050"/>
                    </a:cubicBezTo>
                    <a:cubicBezTo>
                      <a:pt x="1155481" y="1913490"/>
                      <a:pt x="1152206" y="1916833"/>
                      <a:pt x="1178830" y="1905000"/>
                    </a:cubicBezTo>
                    <a:cubicBezTo>
                      <a:pt x="1185318" y="1902117"/>
                      <a:pt x="1191094" y="1897563"/>
                      <a:pt x="1197880" y="1895475"/>
                    </a:cubicBezTo>
                    <a:cubicBezTo>
                      <a:pt x="1211869" y="1891171"/>
                      <a:pt x="1226495" y="1889302"/>
                      <a:pt x="1240742" y="1885950"/>
                    </a:cubicBezTo>
                    <a:cubicBezTo>
                      <a:pt x="1270927" y="1878848"/>
                      <a:pt x="1288420" y="1875103"/>
                      <a:pt x="1316942" y="1862138"/>
                    </a:cubicBezTo>
                    <a:cubicBezTo>
                      <a:pt x="1339563" y="1851856"/>
                      <a:pt x="1363738" y="1843709"/>
                      <a:pt x="1383617" y="1828800"/>
                    </a:cubicBezTo>
                    <a:cubicBezTo>
                      <a:pt x="1389967" y="1824038"/>
                      <a:pt x="1395728" y="1818368"/>
                      <a:pt x="1402667" y="1814513"/>
                    </a:cubicBezTo>
                    <a:cubicBezTo>
                      <a:pt x="1467136" y="1778698"/>
                      <a:pt x="1390545" y="1828454"/>
                      <a:pt x="1445530" y="1795463"/>
                    </a:cubicBezTo>
                    <a:cubicBezTo>
                      <a:pt x="1455346" y="1789573"/>
                      <a:pt x="1463866" y="1781533"/>
                      <a:pt x="1474105" y="1776413"/>
                    </a:cubicBezTo>
                    <a:cubicBezTo>
                      <a:pt x="1489398" y="1768767"/>
                      <a:pt x="1507069" y="1766160"/>
                      <a:pt x="1521730" y="1757363"/>
                    </a:cubicBezTo>
                    <a:cubicBezTo>
                      <a:pt x="1537605" y="1747838"/>
                      <a:pt x="1552166" y="1735664"/>
                      <a:pt x="1569355" y="1728788"/>
                    </a:cubicBezTo>
                    <a:cubicBezTo>
                      <a:pt x="1577292" y="1725613"/>
                      <a:pt x="1585116" y="1722138"/>
                      <a:pt x="1593167" y="1719263"/>
                    </a:cubicBezTo>
                    <a:cubicBezTo>
                      <a:pt x="1607350" y="1714197"/>
                      <a:pt x="1622104" y="1710709"/>
                      <a:pt x="1636030" y="1704975"/>
                    </a:cubicBezTo>
                    <a:cubicBezTo>
                      <a:pt x="1649160" y="1699569"/>
                      <a:pt x="1661079" y="1691518"/>
                      <a:pt x="1674130" y="1685925"/>
                    </a:cubicBezTo>
                    <a:cubicBezTo>
                      <a:pt x="1683358" y="1681970"/>
                      <a:pt x="1693725" y="1680890"/>
                      <a:pt x="1702705" y="1676400"/>
                    </a:cubicBezTo>
                    <a:cubicBezTo>
                      <a:pt x="1725600" y="1664952"/>
                      <a:pt x="1745096" y="1646395"/>
                      <a:pt x="1769380" y="1638300"/>
                    </a:cubicBezTo>
                    <a:cubicBezTo>
                      <a:pt x="1848938" y="1611781"/>
                      <a:pt x="1750439" y="1646909"/>
                      <a:pt x="1821767" y="1614488"/>
                    </a:cubicBezTo>
                    <a:cubicBezTo>
                      <a:pt x="1830907" y="1610333"/>
                      <a:pt x="1840887" y="1608340"/>
                      <a:pt x="1850342" y="1604963"/>
                    </a:cubicBezTo>
                    <a:cubicBezTo>
                      <a:pt x="1863115" y="1600401"/>
                      <a:pt x="1875652" y="1595189"/>
                      <a:pt x="1888442" y="1590675"/>
                    </a:cubicBezTo>
                    <a:cubicBezTo>
                      <a:pt x="1902644" y="1585663"/>
                      <a:pt x="1917203" y="1581676"/>
                      <a:pt x="1931305" y="1576388"/>
                    </a:cubicBezTo>
                    <a:cubicBezTo>
                      <a:pt x="1942625" y="1572143"/>
                      <a:pt x="1953417" y="1566590"/>
                      <a:pt x="1964642" y="1562100"/>
                    </a:cubicBezTo>
                    <a:cubicBezTo>
                      <a:pt x="1977235" y="1557063"/>
                      <a:pt x="1989969" y="1552375"/>
                      <a:pt x="2002742" y="1547813"/>
                    </a:cubicBezTo>
                    <a:cubicBezTo>
                      <a:pt x="2012197" y="1544436"/>
                      <a:pt x="2022142" y="1542366"/>
                      <a:pt x="2031317" y="1538288"/>
                    </a:cubicBezTo>
                    <a:cubicBezTo>
                      <a:pt x="2085861" y="1514046"/>
                      <a:pt x="2095560" y="1505863"/>
                      <a:pt x="2145617" y="1471613"/>
                    </a:cubicBezTo>
                    <a:cubicBezTo>
                      <a:pt x="2156888" y="1463901"/>
                      <a:pt x="2170067" y="1458169"/>
                      <a:pt x="2178955" y="1447800"/>
                    </a:cubicBezTo>
                    <a:cubicBezTo>
                      <a:pt x="2188480" y="1436688"/>
                      <a:pt x="2196741" y="1424353"/>
                      <a:pt x="2207530" y="1414463"/>
                    </a:cubicBezTo>
                    <a:cubicBezTo>
                      <a:pt x="2225950" y="1397578"/>
                      <a:pt x="2238372" y="1394506"/>
                      <a:pt x="2259917" y="1385888"/>
                    </a:cubicBezTo>
                    <a:cubicBezTo>
                      <a:pt x="2282263" y="1352368"/>
                      <a:pt x="2252061" y="1391826"/>
                      <a:pt x="2293255" y="1362075"/>
                    </a:cubicBezTo>
                    <a:cubicBezTo>
                      <a:pt x="2315171" y="1346247"/>
                      <a:pt x="2333169" y="1325401"/>
                      <a:pt x="2355167" y="1309688"/>
                    </a:cubicBezTo>
                    <a:cubicBezTo>
                      <a:pt x="2364356" y="1303124"/>
                      <a:pt x="2401973" y="1277169"/>
                      <a:pt x="2412317" y="1266825"/>
                    </a:cubicBezTo>
                    <a:cubicBezTo>
                      <a:pt x="2417930" y="1261212"/>
                      <a:pt x="2420992" y="1253388"/>
                      <a:pt x="2426605" y="1247775"/>
                    </a:cubicBezTo>
                    <a:cubicBezTo>
                      <a:pt x="2436117" y="1238263"/>
                      <a:pt x="2453334" y="1233273"/>
                      <a:pt x="2464705" y="1228725"/>
                    </a:cubicBezTo>
                    <a:lnTo>
                      <a:pt x="2517092" y="1185863"/>
                    </a:lnTo>
                    <a:cubicBezTo>
                      <a:pt x="2531226" y="1174556"/>
                      <a:pt x="2546212" y="1164305"/>
                      <a:pt x="2559955" y="1152525"/>
                    </a:cubicBezTo>
                    <a:cubicBezTo>
                      <a:pt x="2582180" y="1133475"/>
                      <a:pt x="2605932" y="1116073"/>
                      <a:pt x="2626630" y="1095375"/>
                    </a:cubicBezTo>
                    <a:cubicBezTo>
                      <a:pt x="2649727" y="1072278"/>
                      <a:pt x="2638208" y="1081306"/>
                      <a:pt x="2659967" y="1066800"/>
                    </a:cubicBezTo>
                    <a:cubicBezTo>
                      <a:pt x="2677767" y="1040101"/>
                      <a:pt x="2659544" y="1064001"/>
                      <a:pt x="2688542" y="1038225"/>
                    </a:cubicBezTo>
                    <a:cubicBezTo>
                      <a:pt x="2785069" y="952424"/>
                      <a:pt x="2634538" y="1081821"/>
                      <a:pt x="2736167" y="985838"/>
                    </a:cubicBezTo>
                    <a:cubicBezTo>
                      <a:pt x="2755821" y="967275"/>
                      <a:pt x="2775586" y="948446"/>
                      <a:pt x="2798080" y="933450"/>
                    </a:cubicBezTo>
                    <a:cubicBezTo>
                      <a:pt x="2807605" y="927100"/>
                      <a:pt x="2818184" y="922101"/>
                      <a:pt x="2826655" y="914400"/>
                    </a:cubicBezTo>
                    <a:cubicBezTo>
                      <a:pt x="2865442" y="879139"/>
                      <a:pt x="2834648" y="892838"/>
                      <a:pt x="2874280" y="862013"/>
                    </a:cubicBezTo>
                    <a:cubicBezTo>
                      <a:pt x="2894093" y="846603"/>
                      <a:pt x="2916909" y="835219"/>
                      <a:pt x="2936192" y="819150"/>
                    </a:cubicBezTo>
                    <a:cubicBezTo>
                      <a:pt x="3021601" y="747978"/>
                      <a:pt x="2916829" y="838513"/>
                      <a:pt x="2983817" y="771525"/>
                    </a:cubicBezTo>
                    <a:cubicBezTo>
                      <a:pt x="2996975" y="758367"/>
                      <a:pt x="3011569" y="753528"/>
                      <a:pt x="3026680" y="742950"/>
                    </a:cubicBezTo>
                    <a:cubicBezTo>
                      <a:pt x="3035007" y="737121"/>
                      <a:pt x="3042309" y="729930"/>
                      <a:pt x="3050492" y="723900"/>
                    </a:cubicBezTo>
                    <a:cubicBezTo>
                      <a:pt x="3072480" y="707698"/>
                      <a:pt x="3096430" y="694050"/>
                      <a:pt x="3117167" y="676275"/>
                    </a:cubicBezTo>
                    <a:cubicBezTo>
                      <a:pt x="3128280" y="666750"/>
                      <a:pt x="3138193" y="655615"/>
                      <a:pt x="3150505" y="647700"/>
                    </a:cubicBezTo>
                    <a:cubicBezTo>
                      <a:pt x="3160675" y="641162"/>
                      <a:pt x="3172730" y="638175"/>
                      <a:pt x="3183842" y="633413"/>
                    </a:cubicBezTo>
                    <a:cubicBezTo>
                      <a:pt x="3188605" y="627063"/>
                      <a:pt x="3192766" y="620214"/>
                      <a:pt x="3198130" y="614363"/>
                    </a:cubicBezTo>
                    <a:cubicBezTo>
                      <a:pt x="3210266" y="601123"/>
                      <a:pt x="3236230" y="576263"/>
                      <a:pt x="3236230" y="576263"/>
                    </a:cubicBezTo>
                    <a:cubicBezTo>
                      <a:pt x="3240992" y="566738"/>
                      <a:pt x="3245468" y="557064"/>
                      <a:pt x="3250517" y="547688"/>
                    </a:cubicBezTo>
                    <a:cubicBezTo>
                      <a:pt x="3293118" y="468570"/>
                      <a:pt x="3248644" y="556195"/>
                      <a:pt x="3283855" y="485775"/>
                    </a:cubicBezTo>
                    <a:cubicBezTo>
                      <a:pt x="3295075" y="429669"/>
                      <a:pt x="3282290" y="498790"/>
                      <a:pt x="3293380" y="395288"/>
                    </a:cubicBezTo>
                    <a:cubicBezTo>
                      <a:pt x="3298766" y="345017"/>
                      <a:pt x="3301582" y="339591"/>
                      <a:pt x="3307667" y="300038"/>
                    </a:cubicBezTo>
                    <a:cubicBezTo>
                      <a:pt x="3309374" y="288943"/>
                      <a:pt x="3310946" y="277827"/>
                      <a:pt x="3312430" y="266700"/>
                    </a:cubicBezTo>
                    <a:cubicBezTo>
                      <a:pt x="3314122" y="254013"/>
                      <a:pt x="3314682" y="241150"/>
                      <a:pt x="3317192" y="228600"/>
                    </a:cubicBezTo>
                    <a:cubicBezTo>
                      <a:pt x="3319458" y="217267"/>
                      <a:pt x="3324295" y="206563"/>
                      <a:pt x="3326717" y="195263"/>
                    </a:cubicBezTo>
                    <a:cubicBezTo>
                      <a:pt x="3329069" y="184287"/>
                      <a:pt x="3329278" y="172933"/>
                      <a:pt x="3331480" y="161925"/>
                    </a:cubicBezTo>
                    <a:cubicBezTo>
                      <a:pt x="3336859" y="135033"/>
                      <a:pt x="3340205" y="123244"/>
                      <a:pt x="3350530" y="100013"/>
                    </a:cubicBezTo>
                    <a:cubicBezTo>
                      <a:pt x="3353413" y="93525"/>
                      <a:pt x="3355035" y="85983"/>
                      <a:pt x="3360055" y="80963"/>
                    </a:cubicBezTo>
                    <a:cubicBezTo>
                      <a:pt x="3380127" y="60891"/>
                      <a:pt x="3435786" y="19129"/>
                      <a:pt x="3464830" y="14288"/>
                    </a:cubicBezTo>
                    <a:lnTo>
                      <a:pt x="3493405" y="9525"/>
                    </a:lnTo>
                    <a:lnTo>
                      <a:pt x="3560080" y="0"/>
                    </a:lnTo>
                    <a:cubicBezTo>
                      <a:pt x="3618817" y="1588"/>
                      <a:pt x="3677653" y="1020"/>
                      <a:pt x="3736292" y="4763"/>
                    </a:cubicBezTo>
                    <a:cubicBezTo>
                      <a:pt x="3803053" y="9024"/>
                      <a:pt x="3763207" y="11940"/>
                      <a:pt x="3807730" y="23813"/>
                    </a:cubicBezTo>
                    <a:cubicBezTo>
                      <a:pt x="3871987" y="40948"/>
                      <a:pt x="3839460" y="24223"/>
                      <a:pt x="3902980" y="47625"/>
                    </a:cubicBezTo>
                    <a:cubicBezTo>
                      <a:pt x="3917651" y="53030"/>
                      <a:pt x="3931270" y="61008"/>
                      <a:pt x="3945842" y="66675"/>
                    </a:cubicBezTo>
                    <a:cubicBezTo>
                      <a:pt x="3980330" y="80087"/>
                      <a:pt x="3990792" y="78802"/>
                      <a:pt x="4022042" y="95250"/>
                    </a:cubicBezTo>
                    <a:cubicBezTo>
                      <a:pt x="4097489" y="134959"/>
                      <a:pt x="4059305" y="112241"/>
                      <a:pt x="4098242" y="147638"/>
                    </a:cubicBezTo>
                    <a:cubicBezTo>
                      <a:pt x="4109072" y="157483"/>
                      <a:pt x="4121653" y="165458"/>
                      <a:pt x="4131580" y="176213"/>
                    </a:cubicBezTo>
                    <a:cubicBezTo>
                      <a:pt x="4143687" y="189329"/>
                      <a:pt x="4166560" y="226407"/>
                      <a:pt x="4174442" y="242888"/>
                    </a:cubicBezTo>
                    <a:cubicBezTo>
                      <a:pt x="4200101" y="296539"/>
                      <a:pt x="4204462" y="310239"/>
                      <a:pt x="4222067" y="357188"/>
                    </a:cubicBezTo>
                    <a:cubicBezTo>
                      <a:pt x="4223013" y="365697"/>
                      <a:pt x="4231592" y="441470"/>
                      <a:pt x="4231592" y="447675"/>
                    </a:cubicBezTo>
                    <a:cubicBezTo>
                      <a:pt x="4231592" y="477879"/>
                      <a:pt x="4229938" y="508119"/>
                      <a:pt x="4226830" y="538163"/>
                    </a:cubicBezTo>
                    <a:cubicBezTo>
                      <a:pt x="4221792" y="586869"/>
                      <a:pt x="4213506" y="590245"/>
                      <a:pt x="4198255" y="638175"/>
                    </a:cubicBezTo>
                    <a:cubicBezTo>
                      <a:pt x="4192767" y="655423"/>
                      <a:pt x="4189168" y="673226"/>
                      <a:pt x="4183967" y="690563"/>
                    </a:cubicBezTo>
                    <a:cubicBezTo>
                      <a:pt x="4179640" y="704988"/>
                      <a:pt x="4174692" y="719223"/>
                      <a:pt x="4169680" y="733425"/>
                    </a:cubicBezTo>
                    <a:cubicBezTo>
                      <a:pt x="4165166" y="746215"/>
                      <a:pt x="4159381" y="758561"/>
                      <a:pt x="4155392" y="771525"/>
                    </a:cubicBezTo>
                    <a:cubicBezTo>
                      <a:pt x="4146670" y="799870"/>
                      <a:pt x="4144843" y="830724"/>
                      <a:pt x="4131580" y="857250"/>
                    </a:cubicBezTo>
                    <a:cubicBezTo>
                      <a:pt x="4125230" y="869950"/>
                      <a:pt x="4119174" y="882801"/>
                      <a:pt x="4112530" y="895350"/>
                    </a:cubicBezTo>
                    <a:cubicBezTo>
                      <a:pt x="4104883" y="909795"/>
                      <a:pt x="4096027" y="923594"/>
                      <a:pt x="4088717" y="938213"/>
                    </a:cubicBezTo>
                    <a:cubicBezTo>
                      <a:pt x="4081725" y="952197"/>
                      <a:pt x="4077480" y="967532"/>
                      <a:pt x="4069667" y="981075"/>
                    </a:cubicBezTo>
                    <a:cubicBezTo>
                      <a:pt x="4053604" y="1008918"/>
                      <a:pt x="4032891" y="1033939"/>
                      <a:pt x="4017280" y="1062038"/>
                    </a:cubicBezTo>
                    <a:cubicBezTo>
                      <a:pt x="4002245" y="1089100"/>
                      <a:pt x="3992491" y="1109376"/>
                      <a:pt x="3974417" y="1133475"/>
                    </a:cubicBezTo>
                    <a:cubicBezTo>
                      <a:pt x="3966978" y="1143394"/>
                      <a:pt x="3957662" y="1151856"/>
                      <a:pt x="3950605" y="1162050"/>
                    </a:cubicBezTo>
                    <a:cubicBezTo>
                      <a:pt x="3943320" y="1172573"/>
                      <a:pt x="3938476" y="1184622"/>
                      <a:pt x="3931555" y="1195388"/>
                    </a:cubicBezTo>
                    <a:cubicBezTo>
                      <a:pt x="3905393" y="1236084"/>
                      <a:pt x="3912074" y="1220712"/>
                      <a:pt x="3883930" y="1257300"/>
                    </a:cubicBezTo>
                    <a:cubicBezTo>
                      <a:pt x="3870532" y="1274718"/>
                      <a:pt x="3852861" y="1303760"/>
                      <a:pt x="3836305" y="1319213"/>
                    </a:cubicBezTo>
                    <a:cubicBezTo>
                      <a:pt x="3821443" y="1333085"/>
                      <a:pt x="3804666" y="1344753"/>
                      <a:pt x="3788680" y="1357313"/>
                    </a:cubicBezTo>
                    <a:cubicBezTo>
                      <a:pt x="3782439" y="1362217"/>
                      <a:pt x="3776234" y="1367197"/>
                      <a:pt x="3769630" y="1371600"/>
                    </a:cubicBezTo>
                    <a:cubicBezTo>
                      <a:pt x="3758319" y="1379140"/>
                      <a:pt x="3746634" y="1386548"/>
                      <a:pt x="3736292" y="1395413"/>
                    </a:cubicBezTo>
                    <a:cubicBezTo>
                      <a:pt x="3716956" y="1411987"/>
                      <a:pt x="3728059" y="1409570"/>
                      <a:pt x="3702955" y="1419225"/>
                    </a:cubicBezTo>
                    <a:cubicBezTo>
                      <a:pt x="3695032" y="1422272"/>
                      <a:pt x="3656819" y="1435645"/>
                      <a:pt x="3641042" y="1438275"/>
                    </a:cubicBezTo>
                    <a:cubicBezTo>
                      <a:pt x="3628417" y="1440379"/>
                      <a:pt x="3615642" y="1441450"/>
                      <a:pt x="3602942" y="1443038"/>
                    </a:cubicBezTo>
                    <a:cubicBezTo>
                      <a:pt x="3525195" y="1468954"/>
                      <a:pt x="3622753" y="1438085"/>
                      <a:pt x="3545792" y="1457325"/>
                    </a:cubicBezTo>
                    <a:cubicBezTo>
                      <a:pt x="3442492" y="1483150"/>
                      <a:pt x="3514544" y="1471313"/>
                      <a:pt x="3445780" y="1481138"/>
                    </a:cubicBezTo>
                    <a:cubicBezTo>
                      <a:pt x="3436255" y="1485900"/>
                      <a:pt x="3427035" y="1491329"/>
                      <a:pt x="3417205" y="1495425"/>
                    </a:cubicBezTo>
                    <a:cubicBezTo>
                      <a:pt x="3407937" y="1499287"/>
                      <a:pt x="3397610" y="1500460"/>
                      <a:pt x="3388630" y="1504950"/>
                    </a:cubicBezTo>
                    <a:cubicBezTo>
                      <a:pt x="3372071" y="1513229"/>
                      <a:pt x="3358194" y="1526649"/>
                      <a:pt x="3341005" y="1533525"/>
                    </a:cubicBezTo>
                    <a:cubicBezTo>
                      <a:pt x="3333067" y="1536700"/>
                      <a:pt x="3324839" y="1539227"/>
                      <a:pt x="3317192" y="1543050"/>
                    </a:cubicBezTo>
                    <a:cubicBezTo>
                      <a:pt x="3257421" y="1572936"/>
                      <a:pt x="3309824" y="1550329"/>
                      <a:pt x="3250517" y="1585913"/>
                    </a:cubicBezTo>
                    <a:cubicBezTo>
                      <a:pt x="3238341" y="1593218"/>
                      <a:pt x="3224458" y="1597438"/>
                      <a:pt x="3212417" y="1604963"/>
                    </a:cubicBezTo>
                    <a:cubicBezTo>
                      <a:pt x="3198955" y="1613377"/>
                      <a:pt x="3187614" y="1624866"/>
                      <a:pt x="3174317" y="1633538"/>
                    </a:cubicBezTo>
                    <a:cubicBezTo>
                      <a:pt x="3151057" y="1648708"/>
                      <a:pt x="3126601" y="1661961"/>
                      <a:pt x="3102880" y="1676400"/>
                    </a:cubicBezTo>
                    <a:cubicBezTo>
                      <a:pt x="3090087" y="1684187"/>
                      <a:pt x="3077480" y="1692275"/>
                      <a:pt x="3064780" y="1700213"/>
                    </a:cubicBezTo>
                    <a:cubicBezTo>
                      <a:pt x="3052080" y="1708150"/>
                      <a:pt x="3038661" y="1715039"/>
                      <a:pt x="3026680" y="1724025"/>
                    </a:cubicBezTo>
                    <a:cubicBezTo>
                      <a:pt x="3013980" y="1733550"/>
                      <a:pt x="3001908" y="1743976"/>
                      <a:pt x="2988580" y="1752600"/>
                    </a:cubicBezTo>
                    <a:cubicBezTo>
                      <a:pt x="2974858" y="1761479"/>
                      <a:pt x="2958967" y="1766843"/>
                      <a:pt x="2945717" y="1776413"/>
                    </a:cubicBezTo>
                    <a:cubicBezTo>
                      <a:pt x="2930220" y="1787605"/>
                      <a:pt x="2917886" y="1802703"/>
                      <a:pt x="2902855" y="1814513"/>
                    </a:cubicBezTo>
                    <a:cubicBezTo>
                      <a:pt x="2873394" y="1837661"/>
                      <a:pt x="2840564" y="1856516"/>
                      <a:pt x="2812367" y="1881188"/>
                    </a:cubicBezTo>
                    <a:cubicBezTo>
                      <a:pt x="2718141" y="1963634"/>
                      <a:pt x="2824181" y="1875298"/>
                      <a:pt x="2740930" y="1933575"/>
                    </a:cubicBezTo>
                    <a:cubicBezTo>
                      <a:pt x="2735412" y="1937438"/>
                      <a:pt x="2732192" y="1944047"/>
                      <a:pt x="2726642" y="1947863"/>
                    </a:cubicBezTo>
                    <a:cubicBezTo>
                      <a:pt x="2706674" y="1961591"/>
                      <a:pt x="2685509" y="1973496"/>
                      <a:pt x="2664730" y="1985963"/>
                    </a:cubicBezTo>
                    <a:cubicBezTo>
                      <a:pt x="2655932" y="1991242"/>
                      <a:pt x="2593122" y="2026738"/>
                      <a:pt x="2588530" y="2028825"/>
                    </a:cubicBezTo>
                    <a:cubicBezTo>
                      <a:pt x="2553605" y="2044700"/>
                      <a:pt x="2516652" y="2056712"/>
                      <a:pt x="2483755" y="2076450"/>
                    </a:cubicBezTo>
                    <a:cubicBezTo>
                      <a:pt x="2459588" y="2090950"/>
                      <a:pt x="2425359" y="2113143"/>
                      <a:pt x="2398030" y="2124075"/>
                    </a:cubicBezTo>
                    <a:cubicBezTo>
                      <a:pt x="2323211" y="2154002"/>
                      <a:pt x="2409218" y="2108158"/>
                      <a:pt x="2326592" y="2152650"/>
                    </a:cubicBezTo>
                    <a:cubicBezTo>
                      <a:pt x="2290627" y="2172016"/>
                      <a:pt x="2314770" y="2160532"/>
                      <a:pt x="2283730" y="2181225"/>
                    </a:cubicBezTo>
                    <a:cubicBezTo>
                      <a:pt x="2271269" y="2189532"/>
                      <a:pt x="2257611" y="2196052"/>
                      <a:pt x="2245630" y="2205038"/>
                    </a:cubicBezTo>
                    <a:cubicBezTo>
                      <a:pt x="2211205" y="2230857"/>
                      <a:pt x="2205025" y="2243082"/>
                      <a:pt x="2174192" y="2271713"/>
                    </a:cubicBezTo>
                    <a:cubicBezTo>
                      <a:pt x="2163467" y="2281672"/>
                      <a:pt x="2150935" y="2289677"/>
                      <a:pt x="2140855" y="2300288"/>
                    </a:cubicBezTo>
                    <a:cubicBezTo>
                      <a:pt x="2120694" y="2321510"/>
                      <a:pt x="2104403" y="2346265"/>
                      <a:pt x="2083705" y="2366963"/>
                    </a:cubicBezTo>
                    <a:cubicBezTo>
                      <a:pt x="2054276" y="2396392"/>
                      <a:pt x="2038073" y="2410905"/>
                      <a:pt x="2012267" y="2443163"/>
                    </a:cubicBezTo>
                    <a:cubicBezTo>
                      <a:pt x="1984416" y="2477977"/>
                      <a:pt x="1953903" y="2533297"/>
                      <a:pt x="1936067" y="2566988"/>
                    </a:cubicBezTo>
                    <a:cubicBezTo>
                      <a:pt x="1921780" y="2593975"/>
                      <a:pt x="1904546" y="2619598"/>
                      <a:pt x="1893205" y="2647950"/>
                    </a:cubicBezTo>
                    <a:cubicBezTo>
                      <a:pt x="1858902" y="2733706"/>
                      <a:pt x="1890792" y="2657806"/>
                      <a:pt x="1850342" y="2743200"/>
                    </a:cubicBezTo>
                    <a:cubicBezTo>
                      <a:pt x="1841222" y="2762452"/>
                      <a:pt x="1824029" y="2805304"/>
                      <a:pt x="1812242" y="2824163"/>
                    </a:cubicBezTo>
                    <a:cubicBezTo>
                      <a:pt x="1794659" y="2852295"/>
                      <a:pt x="1741345" y="2911769"/>
                      <a:pt x="1726517" y="2928938"/>
                    </a:cubicBezTo>
                    <a:cubicBezTo>
                      <a:pt x="1715487" y="2941710"/>
                      <a:pt x="1705880" y="2955926"/>
                      <a:pt x="1693180" y="2967038"/>
                    </a:cubicBezTo>
                    <a:cubicBezTo>
                      <a:pt x="1680480" y="2978150"/>
                      <a:pt x="1667417" y="2988861"/>
                      <a:pt x="1655080" y="3000375"/>
                    </a:cubicBezTo>
                    <a:cubicBezTo>
                      <a:pt x="1643591" y="3011098"/>
                      <a:pt x="1632491" y="3022248"/>
                      <a:pt x="1621742" y="3033713"/>
                    </a:cubicBezTo>
                    <a:cubicBezTo>
                      <a:pt x="1608668" y="3047659"/>
                      <a:pt x="1597976" y="3063928"/>
                      <a:pt x="1583642" y="3076575"/>
                    </a:cubicBezTo>
                    <a:cubicBezTo>
                      <a:pt x="1570766" y="3087936"/>
                      <a:pt x="1554700" y="3095096"/>
                      <a:pt x="1540780" y="3105150"/>
                    </a:cubicBezTo>
                    <a:cubicBezTo>
                      <a:pt x="1506265" y="3130078"/>
                      <a:pt x="1492200" y="3146427"/>
                      <a:pt x="1455055" y="3167063"/>
                    </a:cubicBezTo>
                    <a:cubicBezTo>
                      <a:pt x="1441387" y="3174656"/>
                      <a:pt x="1425834" y="3178474"/>
                      <a:pt x="1412192" y="3186113"/>
                    </a:cubicBezTo>
                    <a:cubicBezTo>
                      <a:pt x="1386058" y="3200748"/>
                      <a:pt x="1363803" y="3222614"/>
                      <a:pt x="1335992" y="3233738"/>
                    </a:cubicBezTo>
                    <a:cubicBezTo>
                      <a:pt x="1320117" y="3240088"/>
                      <a:pt x="1304125" y="3246153"/>
                      <a:pt x="1288367" y="3252788"/>
                    </a:cubicBezTo>
                    <a:cubicBezTo>
                      <a:pt x="1247246" y="3270102"/>
                      <a:pt x="1247882" y="3272633"/>
                      <a:pt x="1207405" y="3286125"/>
                    </a:cubicBezTo>
                    <a:cubicBezTo>
                      <a:pt x="1196441" y="3289780"/>
                      <a:pt x="1185113" y="3292251"/>
                      <a:pt x="1174067" y="3295650"/>
                    </a:cubicBezTo>
                    <a:cubicBezTo>
                      <a:pt x="1164471" y="3298603"/>
                      <a:pt x="1155409" y="3303609"/>
                      <a:pt x="1145492" y="3305175"/>
                    </a:cubicBezTo>
                    <a:cubicBezTo>
                      <a:pt x="1125047" y="3308403"/>
                      <a:pt x="1104217" y="3308350"/>
                      <a:pt x="1083580" y="3309938"/>
                    </a:cubicBezTo>
                    <a:cubicBezTo>
                      <a:pt x="1067705" y="3313113"/>
                      <a:pt x="1051661" y="3315537"/>
                      <a:pt x="1035955" y="3319463"/>
                    </a:cubicBezTo>
                    <a:cubicBezTo>
                      <a:pt x="1029605" y="3321050"/>
                      <a:pt x="1023295" y="3322805"/>
                      <a:pt x="1016905" y="3324225"/>
                    </a:cubicBezTo>
                    <a:cubicBezTo>
                      <a:pt x="1009003" y="3325981"/>
                      <a:pt x="1000920" y="3326928"/>
                      <a:pt x="993092" y="3328988"/>
                    </a:cubicBezTo>
                    <a:cubicBezTo>
                      <a:pt x="970739" y="3334871"/>
                      <a:pt x="949404" y="3345618"/>
                      <a:pt x="926417" y="3348038"/>
                    </a:cubicBezTo>
                    <a:lnTo>
                      <a:pt x="835930" y="3357563"/>
                    </a:lnTo>
                    <a:lnTo>
                      <a:pt x="783542" y="3362325"/>
                    </a:lnTo>
                    <a:cubicBezTo>
                      <a:pt x="775545" y="3362165"/>
                      <a:pt x="553767" y="3361803"/>
                      <a:pt x="478742" y="3352800"/>
                    </a:cubicBezTo>
                    <a:cubicBezTo>
                      <a:pt x="415577" y="3345220"/>
                      <a:pt x="423510" y="3339787"/>
                      <a:pt x="354917" y="3319463"/>
                    </a:cubicBezTo>
                    <a:cubicBezTo>
                      <a:pt x="336090" y="3313885"/>
                      <a:pt x="316396" y="3311385"/>
                      <a:pt x="297767" y="3305175"/>
                    </a:cubicBezTo>
                    <a:cubicBezTo>
                      <a:pt x="270414" y="3296057"/>
                      <a:pt x="203429" y="3264199"/>
                      <a:pt x="178705" y="3252788"/>
                    </a:cubicBezTo>
                    <a:cubicBezTo>
                      <a:pt x="165399" y="3239482"/>
                      <a:pt x="121392" y="3196954"/>
                      <a:pt x="112030" y="3181350"/>
                    </a:cubicBezTo>
                    <a:cubicBezTo>
                      <a:pt x="91940" y="3147867"/>
                      <a:pt x="71990" y="3113619"/>
                      <a:pt x="59642" y="3076575"/>
                    </a:cubicBezTo>
                    <a:cubicBezTo>
                      <a:pt x="51705" y="3052763"/>
                      <a:pt x="42858" y="3029234"/>
                      <a:pt x="35830" y="3005138"/>
                    </a:cubicBezTo>
                    <a:cubicBezTo>
                      <a:pt x="873" y="2885283"/>
                      <a:pt x="58477" y="3050746"/>
                      <a:pt x="7255" y="2909888"/>
                    </a:cubicBezTo>
                    <a:cubicBezTo>
                      <a:pt x="-894" y="2820261"/>
                      <a:pt x="-3834" y="2810803"/>
                      <a:pt x="7255" y="2686050"/>
                    </a:cubicBezTo>
                    <a:cubicBezTo>
                      <a:pt x="8588" y="2671049"/>
                      <a:pt x="17405" y="2657669"/>
                      <a:pt x="21542" y="2643188"/>
                    </a:cubicBezTo>
                    <a:cubicBezTo>
                      <a:pt x="23766" y="2635405"/>
                      <a:pt x="24485" y="2627263"/>
                      <a:pt x="26305" y="2619375"/>
                    </a:cubicBezTo>
                    <a:cubicBezTo>
                      <a:pt x="29249" y="2606619"/>
                      <a:pt x="32234" y="2593862"/>
                      <a:pt x="35830" y="2581275"/>
                    </a:cubicBezTo>
                    <a:cubicBezTo>
                      <a:pt x="46100" y="2545331"/>
                      <a:pt x="43647" y="2558781"/>
                      <a:pt x="59642" y="2524125"/>
                    </a:cubicBezTo>
                    <a:cubicBezTo>
                      <a:pt x="64708" y="2513148"/>
                      <a:pt x="69590" y="2502072"/>
                      <a:pt x="73930" y="2490788"/>
                    </a:cubicBezTo>
                    <a:cubicBezTo>
                      <a:pt x="77534" y="2481417"/>
                      <a:pt x="78094" y="2470702"/>
                      <a:pt x="83455" y="2462213"/>
                    </a:cubicBezTo>
                    <a:cubicBezTo>
                      <a:pt x="97359" y="2440199"/>
                      <a:pt x="114946" y="2420736"/>
                      <a:pt x="131080" y="2400300"/>
                    </a:cubicBezTo>
                    <a:cubicBezTo>
                      <a:pt x="131086" y="2400293"/>
                      <a:pt x="178699" y="2343156"/>
                      <a:pt x="178705" y="2343150"/>
                    </a:cubicBezTo>
                    <a:cubicBezTo>
                      <a:pt x="185055" y="2336800"/>
                      <a:pt x="192497" y="2331380"/>
                      <a:pt x="197755" y="2324100"/>
                    </a:cubicBezTo>
                    <a:cubicBezTo>
                      <a:pt x="213224" y="2302681"/>
                      <a:pt x="221934" y="2276107"/>
                      <a:pt x="240617" y="2257425"/>
                    </a:cubicBezTo>
                    <a:lnTo>
                      <a:pt x="302530" y="2195513"/>
                    </a:lnTo>
                    <a:cubicBezTo>
                      <a:pt x="310467" y="2187575"/>
                      <a:pt x="320115" y="2181040"/>
                      <a:pt x="326342" y="2171700"/>
                    </a:cubicBezTo>
                    <a:cubicBezTo>
                      <a:pt x="329517" y="2166938"/>
                      <a:pt x="331209" y="2160740"/>
                      <a:pt x="335867" y="2157413"/>
                    </a:cubicBezTo>
                    <a:cubicBezTo>
                      <a:pt x="342824" y="2152444"/>
                      <a:pt x="351742" y="2151063"/>
                      <a:pt x="359680" y="2147888"/>
                    </a:cubicBezTo>
                    <a:cubicBezTo>
                      <a:pt x="364442" y="2141538"/>
                      <a:pt x="367702" y="2133711"/>
                      <a:pt x="373967" y="2128838"/>
                    </a:cubicBezTo>
                    <a:cubicBezTo>
                      <a:pt x="382373" y="2122300"/>
                      <a:pt x="393410" y="2120029"/>
                      <a:pt x="402542" y="2114550"/>
                    </a:cubicBezTo>
                    <a:cubicBezTo>
                      <a:pt x="409348" y="2110466"/>
                      <a:pt x="414861" y="2104470"/>
                      <a:pt x="421592" y="2100263"/>
                    </a:cubicBezTo>
                    <a:cubicBezTo>
                      <a:pt x="427612" y="2096500"/>
                      <a:pt x="434622" y="2094501"/>
                      <a:pt x="440642" y="2090738"/>
                    </a:cubicBezTo>
                    <a:cubicBezTo>
                      <a:pt x="462798" y="2076890"/>
                      <a:pt x="457899" y="2073543"/>
                      <a:pt x="483505" y="2062163"/>
                    </a:cubicBezTo>
                    <a:cubicBezTo>
                      <a:pt x="489486" y="2059505"/>
                      <a:pt x="496426" y="2059698"/>
                      <a:pt x="502555" y="2057400"/>
                    </a:cubicBezTo>
                    <a:cubicBezTo>
                      <a:pt x="509202" y="2054907"/>
                      <a:pt x="515013" y="2050512"/>
                      <a:pt x="521605" y="2047875"/>
                    </a:cubicBezTo>
                    <a:cubicBezTo>
                      <a:pt x="530927" y="2044146"/>
                      <a:pt x="540982" y="2042374"/>
                      <a:pt x="550180" y="2038350"/>
                    </a:cubicBezTo>
                    <a:cubicBezTo>
                      <a:pt x="566441" y="2031236"/>
                      <a:pt x="580586" y="2018843"/>
                      <a:pt x="597805" y="2014538"/>
                    </a:cubicBezTo>
                    <a:cubicBezTo>
                      <a:pt x="604155" y="2012950"/>
                      <a:pt x="610586" y="2011656"/>
                      <a:pt x="616855" y="2009775"/>
                    </a:cubicBezTo>
                    <a:cubicBezTo>
                      <a:pt x="626472" y="2006890"/>
                      <a:pt x="635744" y="2002892"/>
                      <a:pt x="645430" y="2000250"/>
                    </a:cubicBezTo>
                    <a:cubicBezTo>
                      <a:pt x="653239" y="1998120"/>
                      <a:pt x="661305" y="1997075"/>
                      <a:pt x="669242" y="1995488"/>
                    </a:cubicBezTo>
                    <a:cubicBezTo>
                      <a:pt x="725585" y="1971341"/>
                      <a:pt x="678921" y="1987525"/>
                      <a:pt x="745442" y="1976438"/>
                    </a:cubicBezTo>
                    <a:cubicBezTo>
                      <a:pt x="811151" y="1965487"/>
                      <a:pt x="692047" y="1979497"/>
                      <a:pt x="778780" y="1962150"/>
                    </a:cubicBezTo>
                    <a:cubicBezTo>
                      <a:pt x="831328" y="1951640"/>
                      <a:pt x="824023" y="1971675"/>
                      <a:pt x="850217" y="1971675"/>
                    </a:cubicBezTo>
                    <a:close/>
                  </a:path>
                </a:pathLst>
              </a:custGeom>
              <a:noFill/>
              <a:ln cmpd="dbl">
                <a:solidFill>
                  <a:srgbClr val="FFFFFF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896C731A-FD1D-4122-8D1D-90C3F146230E}"/>
                  </a:ext>
                </a:extLst>
              </p:cNvPr>
              <p:cNvSpPr txBox="1"/>
              <p:nvPr/>
            </p:nvSpPr>
            <p:spPr>
              <a:xfrm rot="19523599">
                <a:off x="4301889" y="3813401"/>
                <a:ext cx="2426925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BF394C38-B67B-4EC2-8FEA-AEA2E371D572}"/>
                  </a:ext>
                </a:extLst>
              </p:cNvPr>
              <p:cNvSpPr/>
              <p:nvPr/>
            </p:nvSpPr>
            <p:spPr>
              <a:xfrm>
                <a:off x="4365625" y="2428875"/>
                <a:ext cx="1261706" cy="939800"/>
              </a:xfrm>
              <a:custGeom>
                <a:avLst/>
                <a:gdLst>
                  <a:gd name="connsiteX0" fmla="*/ 187325 w 1261706"/>
                  <a:gd name="connsiteY0" fmla="*/ 358775 h 939800"/>
                  <a:gd name="connsiteX1" fmla="*/ 142875 w 1261706"/>
                  <a:gd name="connsiteY1" fmla="*/ 396875 h 939800"/>
                  <a:gd name="connsiteX2" fmla="*/ 114300 w 1261706"/>
                  <a:gd name="connsiteY2" fmla="*/ 441325 h 939800"/>
                  <a:gd name="connsiteX3" fmla="*/ 104775 w 1261706"/>
                  <a:gd name="connsiteY3" fmla="*/ 447675 h 939800"/>
                  <a:gd name="connsiteX4" fmla="*/ 85725 w 1261706"/>
                  <a:gd name="connsiteY4" fmla="*/ 469900 h 939800"/>
                  <a:gd name="connsiteX5" fmla="*/ 66675 w 1261706"/>
                  <a:gd name="connsiteY5" fmla="*/ 498475 h 939800"/>
                  <a:gd name="connsiteX6" fmla="*/ 47625 w 1261706"/>
                  <a:gd name="connsiteY6" fmla="*/ 523875 h 939800"/>
                  <a:gd name="connsiteX7" fmla="*/ 22225 w 1261706"/>
                  <a:gd name="connsiteY7" fmla="*/ 574675 h 939800"/>
                  <a:gd name="connsiteX8" fmla="*/ 15875 w 1261706"/>
                  <a:gd name="connsiteY8" fmla="*/ 593725 h 939800"/>
                  <a:gd name="connsiteX9" fmla="*/ 12700 w 1261706"/>
                  <a:gd name="connsiteY9" fmla="*/ 606425 h 939800"/>
                  <a:gd name="connsiteX10" fmla="*/ 6350 w 1261706"/>
                  <a:gd name="connsiteY10" fmla="*/ 619125 h 939800"/>
                  <a:gd name="connsiteX11" fmla="*/ 3175 w 1261706"/>
                  <a:gd name="connsiteY11" fmla="*/ 631825 h 939800"/>
                  <a:gd name="connsiteX12" fmla="*/ 0 w 1261706"/>
                  <a:gd name="connsiteY12" fmla="*/ 641350 h 939800"/>
                  <a:gd name="connsiteX13" fmla="*/ 3175 w 1261706"/>
                  <a:gd name="connsiteY13" fmla="*/ 685800 h 939800"/>
                  <a:gd name="connsiteX14" fmla="*/ 15875 w 1261706"/>
                  <a:gd name="connsiteY14" fmla="*/ 711200 h 939800"/>
                  <a:gd name="connsiteX15" fmla="*/ 25400 w 1261706"/>
                  <a:gd name="connsiteY15" fmla="*/ 733425 h 939800"/>
                  <a:gd name="connsiteX16" fmla="*/ 31750 w 1261706"/>
                  <a:gd name="connsiteY16" fmla="*/ 746125 h 939800"/>
                  <a:gd name="connsiteX17" fmla="*/ 34925 w 1261706"/>
                  <a:gd name="connsiteY17" fmla="*/ 762000 h 939800"/>
                  <a:gd name="connsiteX18" fmla="*/ 57150 w 1261706"/>
                  <a:gd name="connsiteY18" fmla="*/ 800100 h 939800"/>
                  <a:gd name="connsiteX19" fmla="*/ 66675 w 1261706"/>
                  <a:gd name="connsiteY19" fmla="*/ 806450 h 939800"/>
                  <a:gd name="connsiteX20" fmla="*/ 85725 w 1261706"/>
                  <a:gd name="connsiteY20" fmla="*/ 812800 h 939800"/>
                  <a:gd name="connsiteX21" fmla="*/ 101600 w 1261706"/>
                  <a:gd name="connsiteY21" fmla="*/ 822325 h 939800"/>
                  <a:gd name="connsiteX22" fmla="*/ 120650 w 1261706"/>
                  <a:gd name="connsiteY22" fmla="*/ 825500 h 939800"/>
                  <a:gd name="connsiteX23" fmla="*/ 152400 w 1261706"/>
                  <a:gd name="connsiteY23" fmla="*/ 831850 h 939800"/>
                  <a:gd name="connsiteX24" fmla="*/ 234950 w 1261706"/>
                  <a:gd name="connsiteY24" fmla="*/ 857250 h 939800"/>
                  <a:gd name="connsiteX25" fmla="*/ 269875 w 1261706"/>
                  <a:gd name="connsiteY25" fmla="*/ 863600 h 939800"/>
                  <a:gd name="connsiteX26" fmla="*/ 295275 w 1261706"/>
                  <a:gd name="connsiteY26" fmla="*/ 869950 h 939800"/>
                  <a:gd name="connsiteX27" fmla="*/ 307975 w 1261706"/>
                  <a:gd name="connsiteY27" fmla="*/ 879475 h 939800"/>
                  <a:gd name="connsiteX28" fmla="*/ 352425 w 1261706"/>
                  <a:gd name="connsiteY28" fmla="*/ 898525 h 939800"/>
                  <a:gd name="connsiteX29" fmla="*/ 374650 w 1261706"/>
                  <a:gd name="connsiteY29" fmla="*/ 908050 h 939800"/>
                  <a:gd name="connsiteX30" fmla="*/ 396875 w 1261706"/>
                  <a:gd name="connsiteY30" fmla="*/ 914400 h 939800"/>
                  <a:gd name="connsiteX31" fmla="*/ 428625 w 1261706"/>
                  <a:gd name="connsiteY31" fmla="*/ 927100 h 939800"/>
                  <a:gd name="connsiteX32" fmla="*/ 469900 w 1261706"/>
                  <a:gd name="connsiteY32" fmla="*/ 933450 h 939800"/>
                  <a:gd name="connsiteX33" fmla="*/ 501650 w 1261706"/>
                  <a:gd name="connsiteY33" fmla="*/ 939800 h 939800"/>
                  <a:gd name="connsiteX34" fmla="*/ 536575 w 1261706"/>
                  <a:gd name="connsiteY34" fmla="*/ 920750 h 939800"/>
                  <a:gd name="connsiteX35" fmla="*/ 546100 w 1261706"/>
                  <a:gd name="connsiteY35" fmla="*/ 911225 h 939800"/>
                  <a:gd name="connsiteX36" fmla="*/ 565150 w 1261706"/>
                  <a:gd name="connsiteY36" fmla="*/ 854075 h 939800"/>
                  <a:gd name="connsiteX37" fmla="*/ 568325 w 1261706"/>
                  <a:gd name="connsiteY37" fmla="*/ 765175 h 939800"/>
                  <a:gd name="connsiteX38" fmla="*/ 577850 w 1261706"/>
                  <a:gd name="connsiteY38" fmla="*/ 749300 h 939800"/>
                  <a:gd name="connsiteX39" fmla="*/ 619125 w 1261706"/>
                  <a:gd name="connsiteY39" fmla="*/ 714375 h 939800"/>
                  <a:gd name="connsiteX40" fmla="*/ 638175 w 1261706"/>
                  <a:gd name="connsiteY40" fmla="*/ 698500 h 939800"/>
                  <a:gd name="connsiteX41" fmla="*/ 650875 w 1261706"/>
                  <a:gd name="connsiteY41" fmla="*/ 688975 h 939800"/>
                  <a:gd name="connsiteX42" fmla="*/ 676275 w 1261706"/>
                  <a:gd name="connsiteY42" fmla="*/ 682625 h 939800"/>
                  <a:gd name="connsiteX43" fmla="*/ 733425 w 1261706"/>
                  <a:gd name="connsiteY43" fmla="*/ 657225 h 939800"/>
                  <a:gd name="connsiteX44" fmla="*/ 749300 w 1261706"/>
                  <a:gd name="connsiteY44" fmla="*/ 650875 h 939800"/>
                  <a:gd name="connsiteX45" fmla="*/ 765175 w 1261706"/>
                  <a:gd name="connsiteY45" fmla="*/ 644525 h 939800"/>
                  <a:gd name="connsiteX46" fmla="*/ 796925 w 1261706"/>
                  <a:gd name="connsiteY46" fmla="*/ 625475 h 939800"/>
                  <a:gd name="connsiteX47" fmla="*/ 812800 w 1261706"/>
                  <a:gd name="connsiteY47" fmla="*/ 612775 h 939800"/>
                  <a:gd name="connsiteX48" fmla="*/ 828675 w 1261706"/>
                  <a:gd name="connsiteY48" fmla="*/ 606425 h 939800"/>
                  <a:gd name="connsiteX49" fmla="*/ 850900 w 1261706"/>
                  <a:gd name="connsiteY49" fmla="*/ 593725 h 939800"/>
                  <a:gd name="connsiteX50" fmla="*/ 863600 w 1261706"/>
                  <a:gd name="connsiteY50" fmla="*/ 584200 h 939800"/>
                  <a:gd name="connsiteX51" fmla="*/ 882650 w 1261706"/>
                  <a:gd name="connsiteY51" fmla="*/ 565150 h 939800"/>
                  <a:gd name="connsiteX52" fmla="*/ 895350 w 1261706"/>
                  <a:gd name="connsiteY52" fmla="*/ 555625 h 939800"/>
                  <a:gd name="connsiteX53" fmla="*/ 904875 w 1261706"/>
                  <a:gd name="connsiteY53" fmla="*/ 542925 h 939800"/>
                  <a:gd name="connsiteX54" fmla="*/ 920750 w 1261706"/>
                  <a:gd name="connsiteY54" fmla="*/ 527050 h 939800"/>
                  <a:gd name="connsiteX55" fmla="*/ 946150 w 1261706"/>
                  <a:gd name="connsiteY55" fmla="*/ 447675 h 939800"/>
                  <a:gd name="connsiteX56" fmla="*/ 955675 w 1261706"/>
                  <a:gd name="connsiteY56" fmla="*/ 314325 h 939800"/>
                  <a:gd name="connsiteX57" fmla="*/ 965200 w 1261706"/>
                  <a:gd name="connsiteY57" fmla="*/ 295275 h 939800"/>
                  <a:gd name="connsiteX58" fmla="*/ 996950 w 1261706"/>
                  <a:gd name="connsiteY58" fmla="*/ 269875 h 939800"/>
                  <a:gd name="connsiteX59" fmla="*/ 1066800 w 1261706"/>
                  <a:gd name="connsiteY59" fmla="*/ 219075 h 939800"/>
                  <a:gd name="connsiteX60" fmla="*/ 1104900 w 1261706"/>
                  <a:gd name="connsiteY60" fmla="*/ 200025 h 939800"/>
                  <a:gd name="connsiteX61" fmla="*/ 1123950 w 1261706"/>
                  <a:gd name="connsiteY61" fmla="*/ 190500 h 939800"/>
                  <a:gd name="connsiteX62" fmla="*/ 1171575 w 1261706"/>
                  <a:gd name="connsiteY62" fmla="*/ 161925 h 939800"/>
                  <a:gd name="connsiteX63" fmla="*/ 1187450 w 1261706"/>
                  <a:gd name="connsiteY63" fmla="*/ 149225 h 939800"/>
                  <a:gd name="connsiteX64" fmla="*/ 1209675 w 1261706"/>
                  <a:gd name="connsiteY64" fmla="*/ 136525 h 939800"/>
                  <a:gd name="connsiteX65" fmla="*/ 1225550 w 1261706"/>
                  <a:gd name="connsiteY65" fmla="*/ 120650 h 939800"/>
                  <a:gd name="connsiteX66" fmla="*/ 1257300 w 1261706"/>
                  <a:gd name="connsiteY66" fmla="*/ 79375 h 939800"/>
                  <a:gd name="connsiteX67" fmla="*/ 1257300 w 1261706"/>
                  <a:gd name="connsiteY67" fmla="*/ 31750 h 939800"/>
                  <a:gd name="connsiteX68" fmla="*/ 1200150 w 1261706"/>
                  <a:gd name="connsiteY68" fmla="*/ 0 h 939800"/>
                  <a:gd name="connsiteX69" fmla="*/ 1101725 w 1261706"/>
                  <a:gd name="connsiteY69" fmla="*/ 25400 h 939800"/>
                  <a:gd name="connsiteX70" fmla="*/ 1079500 w 1261706"/>
                  <a:gd name="connsiteY70" fmla="*/ 41275 h 939800"/>
                  <a:gd name="connsiteX71" fmla="*/ 1054100 w 1261706"/>
                  <a:gd name="connsiteY71" fmla="*/ 57150 h 939800"/>
                  <a:gd name="connsiteX72" fmla="*/ 1019175 w 1261706"/>
                  <a:gd name="connsiteY72" fmla="*/ 82550 h 939800"/>
                  <a:gd name="connsiteX73" fmla="*/ 977900 w 1261706"/>
                  <a:gd name="connsiteY73" fmla="*/ 107950 h 939800"/>
                  <a:gd name="connsiteX74" fmla="*/ 942975 w 1261706"/>
                  <a:gd name="connsiteY74" fmla="*/ 130175 h 939800"/>
                  <a:gd name="connsiteX75" fmla="*/ 898525 w 1261706"/>
                  <a:gd name="connsiteY75" fmla="*/ 149225 h 939800"/>
                  <a:gd name="connsiteX76" fmla="*/ 854075 w 1261706"/>
                  <a:gd name="connsiteY76" fmla="*/ 165100 h 939800"/>
                  <a:gd name="connsiteX77" fmla="*/ 831850 w 1261706"/>
                  <a:gd name="connsiteY77" fmla="*/ 161925 h 939800"/>
                  <a:gd name="connsiteX78" fmla="*/ 825500 w 1261706"/>
                  <a:gd name="connsiteY78" fmla="*/ 136525 h 939800"/>
                  <a:gd name="connsiteX79" fmla="*/ 800100 w 1261706"/>
                  <a:gd name="connsiteY79" fmla="*/ 98425 h 939800"/>
                  <a:gd name="connsiteX80" fmla="*/ 787400 w 1261706"/>
                  <a:gd name="connsiteY80" fmla="*/ 85725 h 939800"/>
                  <a:gd name="connsiteX81" fmla="*/ 742950 w 1261706"/>
                  <a:gd name="connsiteY81" fmla="*/ 44450 h 939800"/>
                  <a:gd name="connsiteX82" fmla="*/ 723900 w 1261706"/>
                  <a:gd name="connsiteY82" fmla="*/ 28575 h 939800"/>
                  <a:gd name="connsiteX83" fmla="*/ 704850 w 1261706"/>
                  <a:gd name="connsiteY83" fmla="*/ 12700 h 939800"/>
                  <a:gd name="connsiteX84" fmla="*/ 666750 w 1261706"/>
                  <a:gd name="connsiteY84" fmla="*/ 3175 h 939800"/>
                  <a:gd name="connsiteX85" fmla="*/ 587375 w 1261706"/>
                  <a:gd name="connsiteY85" fmla="*/ 9525 h 939800"/>
                  <a:gd name="connsiteX86" fmla="*/ 549275 w 1261706"/>
                  <a:gd name="connsiteY86" fmla="*/ 38100 h 939800"/>
                  <a:gd name="connsiteX87" fmla="*/ 501650 w 1261706"/>
                  <a:gd name="connsiteY87" fmla="*/ 92075 h 939800"/>
                  <a:gd name="connsiteX88" fmla="*/ 460375 w 1261706"/>
                  <a:gd name="connsiteY88" fmla="*/ 142875 h 939800"/>
                  <a:gd name="connsiteX89" fmla="*/ 400050 w 1261706"/>
                  <a:gd name="connsiteY89" fmla="*/ 184150 h 939800"/>
                  <a:gd name="connsiteX90" fmla="*/ 352425 w 1261706"/>
                  <a:gd name="connsiteY90" fmla="*/ 212725 h 939800"/>
                  <a:gd name="connsiteX91" fmla="*/ 311150 w 1261706"/>
                  <a:gd name="connsiteY91" fmla="*/ 241300 h 939800"/>
                  <a:gd name="connsiteX92" fmla="*/ 295275 w 1261706"/>
                  <a:gd name="connsiteY92" fmla="*/ 247650 h 939800"/>
                  <a:gd name="connsiteX93" fmla="*/ 263525 w 1261706"/>
                  <a:gd name="connsiteY93" fmla="*/ 273050 h 939800"/>
                  <a:gd name="connsiteX94" fmla="*/ 234950 w 1261706"/>
                  <a:gd name="connsiteY94" fmla="*/ 307975 h 939800"/>
                  <a:gd name="connsiteX95" fmla="*/ 209550 w 1261706"/>
                  <a:gd name="connsiteY95" fmla="*/ 327025 h 939800"/>
                  <a:gd name="connsiteX96" fmla="*/ 187325 w 1261706"/>
                  <a:gd name="connsiteY96" fmla="*/ 358775 h 939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</a:cxnLst>
                <a:rect l="l" t="t" r="r" b="b"/>
                <a:pathLst>
                  <a:path w="1261706" h="939800">
                    <a:moveTo>
                      <a:pt x="187325" y="358775"/>
                    </a:moveTo>
                    <a:cubicBezTo>
                      <a:pt x="176212" y="370417"/>
                      <a:pt x="152286" y="378053"/>
                      <a:pt x="142875" y="396875"/>
                    </a:cubicBezTo>
                    <a:cubicBezTo>
                      <a:pt x="131502" y="419620"/>
                      <a:pt x="131848" y="423777"/>
                      <a:pt x="114300" y="441325"/>
                    </a:cubicBezTo>
                    <a:cubicBezTo>
                      <a:pt x="111602" y="444023"/>
                      <a:pt x="107950" y="445558"/>
                      <a:pt x="104775" y="447675"/>
                    </a:cubicBezTo>
                    <a:cubicBezTo>
                      <a:pt x="87764" y="481697"/>
                      <a:pt x="111485" y="438988"/>
                      <a:pt x="85725" y="469900"/>
                    </a:cubicBezTo>
                    <a:cubicBezTo>
                      <a:pt x="78396" y="478694"/>
                      <a:pt x="73277" y="489123"/>
                      <a:pt x="66675" y="498475"/>
                    </a:cubicBezTo>
                    <a:cubicBezTo>
                      <a:pt x="60572" y="507121"/>
                      <a:pt x="52958" y="514733"/>
                      <a:pt x="47625" y="523875"/>
                    </a:cubicBezTo>
                    <a:cubicBezTo>
                      <a:pt x="38086" y="540228"/>
                      <a:pt x="28212" y="556714"/>
                      <a:pt x="22225" y="574675"/>
                    </a:cubicBezTo>
                    <a:cubicBezTo>
                      <a:pt x="20108" y="581025"/>
                      <a:pt x="17498" y="587231"/>
                      <a:pt x="15875" y="593725"/>
                    </a:cubicBezTo>
                    <a:cubicBezTo>
                      <a:pt x="14817" y="597958"/>
                      <a:pt x="14232" y="602339"/>
                      <a:pt x="12700" y="606425"/>
                    </a:cubicBezTo>
                    <a:cubicBezTo>
                      <a:pt x="11038" y="610857"/>
                      <a:pt x="8012" y="614693"/>
                      <a:pt x="6350" y="619125"/>
                    </a:cubicBezTo>
                    <a:cubicBezTo>
                      <a:pt x="4818" y="623211"/>
                      <a:pt x="4374" y="627629"/>
                      <a:pt x="3175" y="631825"/>
                    </a:cubicBezTo>
                    <a:cubicBezTo>
                      <a:pt x="2256" y="635043"/>
                      <a:pt x="1058" y="638175"/>
                      <a:pt x="0" y="641350"/>
                    </a:cubicBezTo>
                    <a:cubicBezTo>
                      <a:pt x="1058" y="656167"/>
                      <a:pt x="858" y="671127"/>
                      <a:pt x="3175" y="685800"/>
                    </a:cubicBezTo>
                    <a:cubicBezTo>
                      <a:pt x="5221" y="698757"/>
                      <a:pt x="10194" y="701259"/>
                      <a:pt x="15875" y="711200"/>
                    </a:cubicBezTo>
                    <a:cubicBezTo>
                      <a:pt x="27909" y="732260"/>
                      <a:pt x="17767" y="715615"/>
                      <a:pt x="25400" y="733425"/>
                    </a:cubicBezTo>
                    <a:cubicBezTo>
                      <a:pt x="27264" y="737775"/>
                      <a:pt x="29633" y="741892"/>
                      <a:pt x="31750" y="746125"/>
                    </a:cubicBezTo>
                    <a:cubicBezTo>
                      <a:pt x="32808" y="751417"/>
                      <a:pt x="33616" y="756765"/>
                      <a:pt x="34925" y="762000"/>
                    </a:cubicBezTo>
                    <a:cubicBezTo>
                      <a:pt x="38154" y="774914"/>
                      <a:pt x="48443" y="794295"/>
                      <a:pt x="57150" y="800100"/>
                    </a:cubicBezTo>
                    <a:cubicBezTo>
                      <a:pt x="60325" y="802217"/>
                      <a:pt x="63188" y="804900"/>
                      <a:pt x="66675" y="806450"/>
                    </a:cubicBezTo>
                    <a:cubicBezTo>
                      <a:pt x="72792" y="809168"/>
                      <a:pt x="79631" y="810030"/>
                      <a:pt x="85725" y="812800"/>
                    </a:cubicBezTo>
                    <a:cubicBezTo>
                      <a:pt x="91343" y="815354"/>
                      <a:pt x="95800" y="820216"/>
                      <a:pt x="101600" y="822325"/>
                    </a:cubicBezTo>
                    <a:cubicBezTo>
                      <a:pt x="107650" y="824525"/>
                      <a:pt x="114323" y="824314"/>
                      <a:pt x="120650" y="825500"/>
                    </a:cubicBezTo>
                    <a:cubicBezTo>
                      <a:pt x="131258" y="827489"/>
                      <a:pt x="142161" y="828437"/>
                      <a:pt x="152400" y="831850"/>
                    </a:cubicBezTo>
                    <a:cubicBezTo>
                      <a:pt x="181121" y="841424"/>
                      <a:pt x="205768" y="850618"/>
                      <a:pt x="234950" y="857250"/>
                    </a:cubicBezTo>
                    <a:cubicBezTo>
                      <a:pt x="246488" y="859872"/>
                      <a:pt x="258296" y="861162"/>
                      <a:pt x="269875" y="863600"/>
                    </a:cubicBezTo>
                    <a:cubicBezTo>
                      <a:pt x="278415" y="865398"/>
                      <a:pt x="286808" y="867833"/>
                      <a:pt x="295275" y="869950"/>
                    </a:cubicBezTo>
                    <a:cubicBezTo>
                      <a:pt x="299508" y="873125"/>
                      <a:pt x="303437" y="876752"/>
                      <a:pt x="307975" y="879475"/>
                    </a:cubicBezTo>
                    <a:cubicBezTo>
                      <a:pt x="324689" y="889503"/>
                      <a:pt x="333654" y="891017"/>
                      <a:pt x="352425" y="898525"/>
                    </a:cubicBezTo>
                    <a:cubicBezTo>
                      <a:pt x="359909" y="901518"/>
                      <a:pt x="367060" y="905339"/>
                      <a:pt x="374650" y="908050"/>
                    </a:cubicBezTo>
                    <a:cubicBezTo>
                      <a:pt x="381906" y="910641"/>
                      <a:pt x="389609" y="911836"/>
                      <a:pt x="396875" y="914400"/>
                    </a:cubicBezTo>
                    <a:cubicBezTo>
                      <a:pt x="407624" y="918194"/>
                      <a:pt x="417341" y="925488"/>
                      <a:pt x="428625" y="927100"/>
                    </a:cubicBezTo>
                    <a:cubicBezTo>
                      <a:pt x="442884" y="929137"/>
                      <a:pt x="455803" y="930807"/>
                      <a:pt x="469900" y="933450"/>
                    </a:cubicBezTo>
                    <a:cubicBezTo>
                      <a:pt x="480508" y="935439"/>
                      <a:pt x="501650" y="939800"/>
                      <a:pt x="501650" y="939800"/>
                    </a:cubicBezTo>
                    <a:cubicBezTo>
                      <a:pt x="514740" y="934564"/>
                      <a:pt x="526001" y="931324"/>
                      <a:pt x="536575" y="920750"/>
                    </a:cubicBezTo>
                    <a:cubicBezTo>
                      <a:pt x="539750" y="917575"/>
                      <a:pt x="543609" y="914961"/>
                      <a:pt x="546100" y="911225"/>
                    </a:cubicBezTo>
                    <a:cubicBezTo>
                      <a:pt x="557526" y="894087"/>
                      <a:pt x="561200" y="873825"/>
                      <a:pt x="565150" y="854075"/>
                    </a:cubicBezTo>
                    <a:cubicBezTo>
                      <a:pt x="566208" y="824442"/>
                      <a:pt x="564757" y="794612"/>
                      <a:pt x="568325" y="765175"/>
                    </a:cubicBezTo>
                    <a:cubicBezTo>
                      <a:pt x="569068" y="759049"/>
                      <a:pt x="573486" y="753664"/>
                      <a:pt x="577850" y="749300"/>
                    </a:cubicBezTo>
                    <a:cubicBezTo>
                      <a:pt x="590594" y="736556"/>
                      <a:pt x="605339" y="725984"/>
                      <a:pt x="619125" y="714375"/>
                    </a:cubicBezTo>
                    <a:cubicBezTo>
                      <a:pt x="625448" y="709051"/>
                      <a:pt x="631562" y="703460"/>
                      <a:pt x="638175" y="698500"/>
                    </a:cubicBezTo>
                    <a:cubicBezTo>
                      <a:pt x="642408" y="695325"/>
                      <a:pt x="645990" y="691010"/>
                      <a:pt x="650875" y="688975"/>
                    </a:cubicBezTo>
                    <a:cubicBezTo>
                      <a:pt x="658931" y="685618"/>
                      <a:pt x="668129" y="685758"/>
                      <a:pt x="676275" y="682625"/>
                    </a:cubicBezTo>
                    <a:cubicBezTo>
                      <a:pt x="695732" y="675141"/>
                      <a:pt x="714307" y="665537"/>
                      <a:pt x="733425" y="657225"/>
                    </a:cubicBezTo>
                    <a:cubicBezTo>
                      <a:pt x="738652" y="654953"/>
                      <a:pt x="744008" y="652992"/>
                      <a:pt x="749300" y="650875"/>
                    </a:cubicBezTo>
                    <a:cubicBezTo>
                      <a:pt x="754592" y="648758"/>
                      <a:pt x="760288" y="647457"/>
                      <a:pt x="765175" y="644525"/>
                    </a:cubicBezTo>
                    <a:cubicBezTo>
                      <a:pt x="775758" y="638175"/>
                      <a:pt x="787287" y="633185"/>
                      <a:pt x="796925" y="625475"/>
                    </a:cubicBezTo>
                    <a:cubicBezTo>
                      <a:pt x="802217" y="621242"/>
                      <a:pt x="806989" y="616262"/>
                      <a:pt x="812800" y="612775"/>
                    </a:cubicBezTo>
                    <a:cubicBezTo>
                      <a:pt x="817687" y="609843"/>
                      <a:pt x="823693" y="609193"/>
                      <a:pt x="828675" y="606425"/>
                    </a:cubicBezTo>
                    <a:cubicBezTo>
                      <a:pt x="857508" y="590407"/>
                      <a:pt x="827845" y="601410"/>
                      <a:pt x="850900" y="593725"/>
                    </a:cubicBezTo>
                    <a:cubicBezTo>
                      <a:pt x="855133" y="590550"/>
                      <a:pt x="859667" y="587740"/>
                      <a:pt x="863600" y="584200"/>
                    </a:cubicBezTo>
                    <a:cubicBezTo>
                      <a:pt x="870275" y="578193"/>
                      <a:pt x="875466" y="570538"/>
                      <a:pt x="882650" y="565150"/>
                    </a:cubicBezTo>
                    <a:cubicBezTo>
                      <a:pt x="886883" y="561975"/>
                      <a:pt x="891608" y="559367"/>
                      <a:pt x="895350" y="555625"/>
                    </a:cubicBezTo>
                    <a:cubicBezTo>
                      <a:pt x="899092" y="551883"/>
                      <a:pt x="901359" y="546880"/>
                      <a:pt x="904875" y="542925"/>
                    </a:cubicBezTo>
                    <a:cubicBezTo>
                      <a:pt x="909847" y="537332"/>
                      <a:pt x="915458" y="532342"/>
                      <a:pt x="920750" y="527050"/>
                    </a:cubicBezTo>
                    <a:cubicBezTo>
                      <a:pt x="943226" y="467114"/>
                      <a:pt x="935877" y="493904"/>
                      <a:pt x="946150" y="447675"/>
                    </a:cubicBezTo>
                    <a:cubicBezTo>
                      <a:pt x="949325" y="403225"/>
                      <a:pt x="950148" y="358544"/>
                      <a:pt x="955675" y="314325"/>
                    </a:cubicBezTo>
                    <a:cubicBezTo>
                      <a:pt x="956556" y="307280"/>
                      <a:pt x="960369" y="300477"/>
                      <a:pt x="965200" y="295275"/>
                    </a:cubicBezTo>
                    <a:cubicBezTo>
                      <a:pt x="974422" y="285343"/>
                      <a:pt x="987366" y="279459"/>
                      <a:pt x="996950" y="269875"/>
                    </a:cubicBezTo>
                    <a:cubicBezTo>
                      <a:pt x="1021789" y="245036"/>
                      <a:pt x="1024265" y="240343"/>
                      <a:pt x="1066800" y="219075"/>
                    </a:cubicBezTo>
                    <a:lnTo>
                      <a:pt x="1104900" y="200025"/>
                    </a:lnTo>
                    <a:cubicBezTo>
                      <a:pt x="1111250" y="196850"/>
                      <a:pt x="1117862" y="194153"/>
                      <a:pt x="1123950" y="190500"/>
                    </a:cubicBezTo>
                    <a:cubicBezTo>
                      <a:pt x="1139825" y="180975"/>
                      <a:pt x="1157119" y="173490"/>
                      <a:pt x="1171575" y="161925"/>
                    </a:cubicBezTo>
                    <a:cubicBezTo>
                      <a:pt x="1176867" y="157692"/>
                      <a:pt x="1181811" y="152984"/>
                      <a:pt x="1187450" y="149225"/>
                    </a:cubicBezTo>
                    <a:cubicBezTo>
                      <a:pt x="1194550" y="144492"/>
                      <a:pt x="1202849" y="141645"/>
                      <a:pt x="1209675" y="136525"/>
                    </a:cubicBezTo>
                    <a:cubicBezTo>
                      <a:pt x="1215662" y="132035"/>
                      <a:pt x="1220493" y="126167"/>
                      <a:pt x="1225550" y="120650"/>
                    </a:cubicBezTo>
                    <a:cubicBezTo>
                      <a:pt x="1245119" y="99302"/>
                      <a:pt x="1242666" y="101326"/>
                      <a:pt x="1257300" y="79375"/>
                    </a:cubicBezTo>
                    <a:cubicBezTo>
                      <a:pt x="1260276" y="64494"/>
                      <a:pt x="1265515" y="46354"/>
                      <a:pt x="1257300" y="31750"/>
                    </a:cubicBezTo>
                    <a:cubicBezTo>
                      <a:pt x="1248531" y="16161"/>
                      <a:pt x="1213993" y="5537"/>
                      <a:pt x="1200150" y="0"/>
                    </a:cubicBezTo>
                    <a:cubicBezTo>
                      <a:pt x="1146895" y="9262"/>
                      <a:pt x="1138076" y="3589"/>
                      <a:pt x="1101725" y="25400"/>
                    </a:cubicBezTo>
                    <a:cubicBezTo>
                      <a:pt x="1093918" y="30084"/>
                      <a:pt x="1087075" y="36225"/>
                      <a:pt x="1079500" y="41275"/>
                    </a:cubicBezTo>
                    <a:cubicBezTo>
                      <a:pt x="1071193" y="46813"/>
                      <a:pt x="1062340" y="51512"/>
                      <a:pt x="1054100" y="57150"/>
                    </a:cubicBezTo>
                    <a:cubicBezTo>
                      <a:pt x="1042220" y="65279"/>
                      <a:pt x="1031152" y="74565"/>
                      <a:pt x="1019175" y="82550"/>
                    </a:cubicBezTo>
                    <a:cubicBezTo>
                      <a:pt x="1005733" y="91511"/>
                      <a:pt x="989323" y="96527"/>
                      <a:pt x="977900" y="107950"/>
                    </a:cubicBezTo>
                    <a:cubicBezTo>
                      <a:pt x="951851" y="133999"/>
                      <a:pt x="981002" y="107993"/>
                      <a:pt x="942975" y="130175"/>
                    </a:cubicBezTo>
                    <a:cubicBezTo>
                      <a:pt x="905384" y="152103"/>
                      <a:pt x="954012" y="136895"/>
                      <a:pt x="898525" y="149225"/>
                    </a:cubicBezTo>
                    <a:cubicBezTo>
                      <a:pt x="881281" y="157847"/>
                      <a:pt x="873000" y="165100"/>
                      <a:pt x="854075" y="165100"/>
                    </a:cubicBezTo>
                    <a:cubicBezTo>
                      <a:pt x="846591" y="165100"/>
                      <a:pt x="839258" y="162983"/>
                      <a:pt x="831850" y="161925"/>
                    </a:cubicBezTo>
                    <a:cubicBezTo>
                      <a:pt x="829733" y="153458"/>
                      <a:pt x="828741" y="144628"/>
                      <a:pt x="825500" y="136525"/>
                    </a:cubicBezTo>
                    <a:cubicBezTo>
                      <a:pt x="820263" y="123432"/>
                      <a:pt x="809533" y="109037"/>
                      <a:pt x="800100" y="98425"/>
                    </a:cubicBezTo>
                    <a:cubicBezTo>
                      <a:pt x="796123" y="93950"/>
                      <a:pt x="791377" y="90200"/>
                      <a:pt x="787400" y="85725"/>
                    </a:cubicBezTo>
                    <a:cubicBezTo>
                      <a:pt x="757026" y="51554"/>
                      <a:pt x="798407" y="89509"/>
                      <a:pt x="742950" y="44450"/>
                    </a:cubicBezTo>
                    <a:cubicBezTo>
                      <a:pt x="736535" y="39238"/>
                      <a:pt x="730250" y="33867"/>
                      <a:pt x="723900" y="28575"/>
                    </a:cubicBezTo>
                    <a:cubicBezTo>
                      <a:pt x="717550" y="23283"/>
                      <a:pt x="712692" y="15314"/>
                      <a:pt x="704850" y="12700"/>
                    </a:cubicBezTo>
                    <a:cubicBezTo>
                      <a:pt x="679693" y="4314"/>
                      <a:pt x="692402" y="7450"/>
                      <a:pt x="666750" y="3175"/>
                    </a:cubicBezTo>
                    <a:cubicBezTo>
                      <a:pt x="640292" y="5292"/>
                      <a:pt x="613434" y="4481"/>
                      <a:pt x="587375" y="9525"/>
                    </a:cubicBezTo>
                    <a:cubicBezTo>
                      <a:pt x="581026" y="10754"/>
                      <a:pt x="552982" y="34730"/>
                      <a:pt x="549275" y="38100"/>
                    </a:cubicBezTo>
                    <a:cubicBezTo>
                      <a:pt x="532816" y="53063"/>
                      <a:pt x="513658" y="76064"/>
                      <a:pt x="501650" y="92075"/>
                    </a:cubicBezTo>
                    <a:cubicBezTo>
                      <a:pt x="493361" y="103126"/>
                      <a:pt x="470954" y="134330"/>
                      <a:pt x="460375" y="142875"/>
                    </a:cubicBezTo>
                    <a:cubicBezTo>
                      <a:pt x="441421" y="158184"/>
                      <a:pt x="420082" y="170281"/>
                      <a:pt x="400050" y="184150"/>
                    </a:cubicBezTo>
                    <a:cubicBezTo>
                      <a:pt x="308720" y="247378"/>
                      <a:pt x="449811" y="152439"/>
                      <a:pt x="352425" y="212725"/>
                    </a:cubicBezTo>
                    <a:cubicBezTo>
                      <a:pt x="338197" y="221533"/>
                      <a:pt x="326687" y="235085"/>
                      <a:pt x="311150" y="241300"/>
                    </a:cubicBezTo>
                    <a:cubicBezTo>
                      <a:pt x="305858" y="243417"/>
                      <a:pt x="300017" y="244489"/>
                      <a:pt x="295275" y="247650"/>
                    </a:cubicBezTo>
                    <a:cubicBezTo>
                      <a:pt x="283998" y="255168"/>
                      <a:pt x="263525" y="273050"/>
                      <a:pt x="263525" y="273050"/>
                    </a:cubicBezTo>
                    <a:cubicBezTo>
                      <a:pt x="251678" y="292795"/>
                      <a:pt x="255019" y="290136"/>
                      <a:pt x="234950" y="307975"/>
                    </a:cubicBezTo>
                    <a:cubicBezTo>
                      <a:pt x="208570" y="331424"/>
                      <a:pt x="248324" y="288251"/>
                      <a:pt x="209550" y="327025"/>
                    </a:cubicBezTo>
                    <a:cubicBezTo>
                      <a:pt x="191308" y="345267"/>
                      <a:pt x="198438" y="347133"/>
                      <a:pt x="187325" y="358775"/>
                    </a:cubicBezTo>
                    <a:close/>
                  </a:path>
                </a:pathLst>
              </a:custGeom>
              <a:noFill/>
              <a:ln>
                <a:solidFill>
                  <a:srgbClr val="FF8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A03C93F6-08A8-4F7D-9BA5-0CCB0B0E0990}"/>
              </a:ext>
            </a:extLst>
          </p:cNvPr>
          <p:cNvGrpSpPr/>
          <p:nvPr/>
        </p:nvGrpSpPr>
        <p:grpSpPr>
          <a:xfrm>
            <a:off x="8187218" y="3381661"/>
            <a:ext cx="3848485" cy="2886364"/>
            <a:chOff x="484632" y="0"/>
            <a:chExt cx="9144000" cy="6858000"/>
          </a:xfrm>
        </p:grpSpPr>
        <p:pic>
          <p:nvPicPr>
            <p:cNvPr id="63" name="Picture 62">
              <a:extLst>
                <a:ext uri="{FF2B5EF4-FFF2-40B4-BE49-F238E27FC236}">
                  <a16:creationId xmlns:a16="http://schemas.microsoft.com/office/drawing/2014/main" id="{8CA1D12C-8324-45B2-9535-E56EACF361C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0E2297B2-3179-4720-ADB7-127C1D272A33}"/>
                </a:ext>
              </a:extLst>
            </p:cNvPr>
            <p:cNvSpPr/>
            <p:nvPr/>
          </p:nvSpPr>
          <p:spPr>
            <a:xfrm>
              <a:off x="2909638" y="2752725"/>
              <a:ext cx="3715000" cy="2800350"/>
            </a:xfrm>
            <a:custGeom>
              <a:avLst/>
              <a:gdLst>
                <a:gd name="connsiteX0" fmla="*/ 2843462 w 3715000"/>
                <a:gd name="connsiteY0" fmla="*/ 114300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  <a:gd name="connsiteX141" fmla="*/ 2843462 w 3715000"/>
                <a:gd name="connsiteY141" fmla="*/ 114300 h 2800350"/>
                <a:gd name="connsiteX0" fmla="*/ 2867275 w 3715000"/>
                <a:gd name="connsiteY0" fmla="*/ 66675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3715000" h="2800350">
                  <a:moveTo>
                    <a:pt x="2867275" y="66675"/>
                  </a:moveTo>
                  <a:cubicBezTo>
                    <a:pt x="2873625" y="91281"/>
                    <a:pt x="2896643" y="161132"/>
                    <a:pt x="2910137" y="195263"/>
                  </a:cubicBezTo>
                  <a:lnTo>
                    <a:pt x="2948237" y="271463"/>
                  </a:lnTo>
                  <a:cubicBezTo>
                    <a:pt x="2956175" y="287338"/>
                    <a:pt x="2963783" y="303382"/>
                    <a:pt x="2972050" y="319088"/>
                  </a:cubicBezTo>
                  <a:cubicBezTo>
                    <a:pt x="2980309" y="334779"/>
                    <a:pt x="3002056" y="371101"/>
                    <a:pt x="3010150" y="390525"/>
                  </a:cubicBezTo>
                  <a:cubicBezTo>
                    <a:pt x="3015425" y="403184"/>
                    <a:pt x="3032458" y="461713"/>
                    <a:pt x="3033962" y="466725"/>
                  </a:cubicBezTo>
                  <a:cubicBezTo>
                    <a:pt x="3039851" y="555056"/>
                    <a:pt x="3043168" y="552466"/>
                    <a:pt x="3029200" y="657225"/>
                  </a:cubicBezTo>
                  <a:cubicBezTo>
                    <a:pt x="3028070" y="665699"/>
                    <a:pt x="3024417" y="673925"/>
                    <a:pt x="3019675" y="681038"/>
                  </a:cubicBezTo>
                  <a:cubicBezTo>
                    <a:pt x="3014694" y="688510"/>
                    <a:pt x="3006591" y="693376"/>
                    <a:pt x="3000625" y="700088"/>
                  </a:cubicBezTo>
                  <a:cubicBezTo>
                    <a:pt x="2993872" y="707685"/>
                    <a:pt x="2988413" y="716379"/>
                    <a:pt x="2981575" y="723900"/>
                  </a:cubicBezTo>
                  <a:cubicBezTo>
                    <a:pt x="2968021" y="738809"/>
                    <a:pt x="2941452" y="764500"/>
                    <a:pt x="2924425" y="776288"/>
                  </a:cubicBezTo>
                  <a:cubicBezTo>
                    <a:pt x="2913902" y="783573"/>
                    <a:pt x="2902535" y="789614"/>
                    <a:pt x="2891087" y="795338"/>
                  </a:cubicBezTo>
                  <a:cubicBezTo>
                    <a:pt x="2877103" y="802330"/>
                    <a:pt x="2862797" y="808721"/>
                    <a:pt x="2848225" y="814388"/>
                  </a:cubicBezTo>
                  <a:cubicBezTo>
                    <a:pt x="2818749" y="825851"/>
                    <a:pt x="2797542" y="831075"/>
                    <a:pt x="2767262" y="838200"/>
                  </a:cubicBezTo>
                  <a:cubicBezTo>
                    <a:pt x="2753015" y="841552"/>
                    <a:pt x="2738752" y="844855"/>
                    <a:pt x="2724400" y="847725"/>
                  </a:cubicBezTo>
                  <a:cubicBezTo>
                    <a:pt x="2714931" y="849619"/>
                    <a:pt x="2705234" y="850317"/>
                    <a:pt x="2695825" y="852488"/>
                  </a:cubicBezTo>
                  <a:cubicBezTo>
                    <a:pt x="2684564" y="855087"/>
                    <a:pt x="2673820" y="859747"/>
                    <a:pt x="2662487" y="862013"/>
                  </a:cubicBezTo>
                  <a:cubicBezTo>
                    <a:pt x="2649937" y="864523"/>
                    <a:pt x="2637074" y="865083"/>
                    <a:pt x="2624387" y="866775"/>
                  </a:cubicBezTo>
                  <a:cubicBezTo>
                    <a:pt x="2613260" y="868259"/>
                    <a:pt x="2602083" y="869469"/>
                    <a:pt x="2591050" y="871538"/>
                  </a:cubicBezTo>
                  <a:cubicBezTo>
                    <a:pt x="2576665" y="874235"/>
                    <a:pt x="2562573" y="878366"/>
                    <a:pt x="2548187" y="881063"/>
                  </a:cubicBezTo>
                  <a:cubicBezTo>
                    <a:pt x="2537154" y="883132"/>
                    <a:pt x="2525894" y="883817"/>
                    <a:pt x="2514850" y="885825"/>
                  </a:cubicBezTo>
                  <a:cubicBezTo>
                    <a:pt x="2491385" y="890091"/>
                    <a:pt x="2493841" y="893016"/>
                    <a:pt x="2467225" y="900113"/>
                  </a:cubicBezTo>
                  <a:cubicBezTo>
                    <a:pt x="2453083" y="903884"/>
                    <a:pt x="2438609" y="906286"/>
                    <a:pt x="2424362" y="909638"/>
                  </a:cubicBezTo>
                  <a:cubicBezTo>
                    <a:pt x="2411619" y="912636"/>
                    <a:pt x="2399099" y="916596"/>
                    <a:pt x="2386262" y="919163"/>
                  </a:cubicBezTo>
                  <a:cubicBezTo>
                    <a:pt x="2357432" y="924929"/>
                    <a:pt x="2318023" y="926610"/>
                    <a:pt x="2291012" y="928688"/>
                  </a:cubicBezTo>
                  <a:cubicBezTo>
                    <a:pt x="2273592" y="932172"/>
                    <a:pt x="2254739" y="934918"/>
                    <a:pt x="2238625" y="942975"/>
                  </a:cubicBezTo>
                  <a:cubicBezTo>
                    <a:pt x="2231525" y="946525"/>
                    <a:pt x="2226272" y="953001"/>
                    <a:pt x="2219575" y="957263"/>
                  </a:cubicBezTo>
                  <a:cubicBezTo>
                    <a:pt x="2208777" y="964134"/>
                    <a:pt x="2196418" y="968556"/>
                    <a:pt x="2186237" y="976313"/>
                  </a:cubicBezTo>
                  <a:cubicBezTo>
                    <a:pt x="2162953" y="994053"/>
                    <a:pt x="2144663" y="1018403"/>
                    <a:pt x="2119562" y="1033463"/>
                  </a:cubicBezTo>
                  <a:cubicBezTo>
                    <a:pt x="2111625" y="1038225"/>
                    <a:pt x="2102861" y="1041824"/>
                    <a:pt x="2095750" y="1047750"/>
                  </a:cubicBezTo>
                  <a:cubicBezTo>
                    <a:pt x="2083677" y="1057811"/>
                    <a:pt x="2076857" y="1074897"/>
                    <a:pt x="2062412" y="1081088"/>
                  </a:cubicBezTo>
                  <a:cubicBezTo>
                    <a:pt x="2051300" y="1085850"/>
                    <a:pt x="2039623" y="1089468"/>
                    <a:pt x="2029075" y="1095375"/>
                  </a:cubicBezTo>
                  <a:cubicBezTo>
                    <a:pt x="2007443" y="1107489"/>
                    <a:pt x="1950032" y="1147360"/>
                    <a:pt x="1914775" y="1162050"/>
                  </a:cubicBezTo>
                  <a:cubicBezTo>
                    <a:pt x="1905507" y="1165912"/>
                    <a:pt x="1895621" y="1168104"/>
                    <a:pt x="1886200" y="1171575"/>
                  </a:cubicBezTo>
                  <a:cubicBezTo>
                    <a:pt x="1865452" y="1179219"/>
                    <a:pt x="1845548" y="1189313"/>
                    <a:pt x="1824287" y="1195388"/>
                  </a:cubicBezTo>
                  <a:cubicBezTo>
                    <a:pt x="1813175" y="1198563"/>
                    <a:pt x="1801834" y="1201026"/>
                    <a:pt x="1790950" y="1204913"/>
                  </a:cubicBezTo>
                  <a:cubicBezTo>
                    <a:pt x="1745856" y="1221018"/>
                    <a:pt x="1770320" y="1218493"/>
                    <a:pt x="1724275" y="1228725"/>
                  </a:cubicBezTo>
                  <a:cubicBezTo>
                    <a:pt x="1692667" y="1235749"/>
                    <a:pt x="1660633" y="1240751"/>
                    <a:pt x="1629025" y="1247775"/>
                  </a:cubicBezTo>
                  <a:cubicBezTo>
                    <a:pt x="1600450" y="1254125"/>
                    <a:pt x="1571446" y="1258783"/>
                    <a:pt x="1543300" y="1266825"/>
                  </a:cubicBezTo>
                  <a:cubicBezTo>
                    <a:pt x="1532187" y="1270000"/>
                    <a:pt x="1521362" y="1274450"/>
                    <a:pt x="1509962" y="1276350"/>
                  </a:cubicBezTo>
                  <a:cubicBezTo>
                    <a:pt x="1492666" y="1279233"/>
                    <a:pt x="1475103" y="1280639"/>
                    <a:pt x="1457575" y="1281113"/>
                  </a:cubicBezTo>
                  <a:cubicBezTo>
                    <a:pt x="1357586" y="1283815"/>
                    <a:pt x="1257550" y="1284288"/>
                    <a:pt x="1157537" y="1285875"/>
                  </a:cubicBezTo>
                  <a:cubicBezTo>
                    <a:pt x="1143250" y="1287463"/>
                    <a:pt x="1128906" y="1288605"/>
                    <a:pt x="1114675" y="1290638"/>
                  </a:cubicBezTo>
                  <a:cubicBezTo>
                    <a:pt x="1095556" y="1293369"/>
                    <a:pt x="1076710" y="1297949"/>
                    <a:pt x="1057525" y="1300163"/>
                  </a:cubicBezTo>
                  <a:cubicBezTo>
                    <a:pt x="1035390" y="1302717"/>
                    <a:pt x="1013061" y="1303148"/>
                    <a:pt x="990850" y="1304925"/>
                  </a:cubicBezTo>
                  <a:cubicBezTo>
                    <a:pt x="973371" y="1306323"/>
                    <a:pt x="955925" y="1308100"/>
                    <a:pt x="938462" y="1309688"/>
                  </a:cubicBezTo>
                  <a:cubicBezTo>
                    <a:pt x="905125" y="1319213"/>
                    <a:pt x="872448" y="1331464"/>
                    <a:pt x="838450" y="1338263"/>
                  </a:cubicBezTo>
                  <a:cubicBezTo>
                    <a:pt x="830512" y="1339850"/>
                    <a:pt x="822539" y="1341269"/>
                    <a:pt x="814637" y="1343025"/>
                  </a:cubicBezTo>
                  <a:cubicBezTo>
                    <a:pt x="793962" y="1347620"/>
                    <a:pt x="773460" y="1352993"/>
                    <a:pt x="752725" y="1357313"/>
                  </a:cubicBezTo>
                  <a:cubicBezTo>
                    <a:pt x="735349" y="1360933"/>
                    <a:pt x="717382" y="1361889"/>
                    <a:pt x="700337" y="1366838"/>
                  </a:cubicBezTo>
                  <a:cubicBezTo>
                    <a:pt x="586011" y="1400029"/>
                    <a:pt x="637833" y="1388982"/>
                    <a:pt x="562225" y="1419225"/>
                  </a:cubicBezTo>
                  <a:cubicBezTo>
                    <a:pt x="521165" y="1435649"/>
                    <a:pt x="479047" y="1449430"/>
                    <a:pt x="438400" y="1466850"/>
                  </a:cubicBezTo>
                  <a:cubicBezTo>
                    <a:pt x="427287" y="1471613"/>
                    <a:pt x="415122" y="1474432"/>
                    <a:pt x="405062" y="1481138"/>
                  </a:cubicBezTo>
                  <a:cubicBezTo>
                    <a:pt x="383736" y="1495356"/>
                    <a:pt x="342308" y="1533911"/>
                    <a:pt x="319337" y="1552575"/>
                  </a:cubicBezTo>
                  <a:cubicBezTo>
                    <a:pt x="312074" y="1558476"/>
                    <a:pt x="259291" y="1598334"/>
                    <a:pt x="247900" y="1609725"/>
                  </a:cubicBezTo>
                  <a:cubicBezTo>
                    <a:pt x="236787" y="1620838"/>
                    <a:pt x="226051" y="1632340"/>
                    <a:pt x="214562" y="1643063"/>
                  </a:cubicBezTo>
                  <a:cubicBezTo>
                    <a:pt x="180484" y="1674868"/>
                    <a:pt x="136845" y="1705869"/>
                    <a:pt x="109787" y="1743075"/>
                  </a:cubicBezTo>
                  <a:lnTo>
                    <a:pt x="71687" y="1795463"/>
                  </a:lnTo>
                  <a:cubicBezTo>
                    <a:pt x="41140" y="1887107"/>
                    <a:pt x="63546" y="1807969"/>
                    <a:pt x="47875" y="1976438"/>
                  </a:cubicBezTo>
                  <a:cubicBezTo>
                    <a:pt x="45796" y="1998792"/>
                    <a:pt x="40742" y="2020790"/>
                    <a:pt x="38350" y="2043113"/>
                  </a:cubicBezTo>
                  <a:cubicBezTo>
                    <a:pt x="36391" y="2061399"/>
                    <a:pt x="32414" y="2139441"/>
                    <a:pt x="28825" y="2162175"/>
                  </a:cubicBezTo>
                  <a:cubicBezTo>
                    <a:pt x="26783" y="2175106"/>
                    <a:pt x="22298" y="2187532"/>
                    <a:pt x="19300" y="2200275"/>
                  </a:cubicBezTo>
                  <a:cubicBezTo>
                    <a:pt x="15948" y="2214522"/>
                    <a:pt x="12950" y="2228850"/>
                    <a:pt x="9775" y="2243138"/>
                  </a:cubicBezTo>
                  <a:cubicBezTo>
                    <a:pt x="8914" y="2251746"/>
                    <a:pt x="250" y="2336931"/>
                    <a:pt x="250" y="2343150"/>
                  </a:cubicBezTo>
                  <a:cubicBezTo>
                    <a:pt x="250" y="2419367"/>
                    <a:pt x="-1648" y="2495825"/>
                    <a:pt x="5012" y="2571750"/>
                  </a:cubicBezTo>
                  <a:cubicBezTo>
                    <a:pt x="7842" y="2604012"/>
                    <a:pt x="42997" y="2637246"/>
                    <a:pt x="62162" y="2657475"/>
                  </a:cubicBezTo>
                  <a:cubicBezTo>
                    <a:pt x="85892" y="2682524"/>
                    <a:pt x="121649" y="2719837"/>
                    <a:pt x="152650" y="2738438"/>
                  </a:cubicBezTo>
                  <a:cubicBezTo>
                    <a:pt x="170775" y="2749313"/>
                    <a:pt x="232076" y="2779244"/>
                    <a:pt x="262187" y="2790825"/>
                  </a:cubicBezTo>
                  <a:cubicBezTo>
                    <a:pt x="271558" y="2794429"/>
                    <a:pt x="281237" y="2797175"/>
                    <a:pt x="290762" y="2800350"/>
                  </a:cubicBezTo>
                  <a:cubicBezTo>
                    <a:pt x="335212" y="2797175"/>
                    <a:pt x="379807" y="2795615"/>
                    <a:pt x="424112" y="2790825"/>
                  </a:cubicBezTo>
                  <a:cubicBezTo>
                    <a:pt x="438663" y="2789252"/>
                    <a:pt x="452589" y="2783997"/>
                    <a:pt x="466975" y="2781300"/>
                  </a:cubicBezTo>
                  <a:cubicBezTo>
                    <a:pt x="478008" y="2779231"/>
                    <a:pt x="489200" y="2778125"/>
                    <a:pt x="500312" y="2776538"/>
                  </a:cubicBezTo>
                  <a:cubicBezTo>
                    <a:pt x="517775" y="2770188"/>
                    <a:pt x="534884" y="2762767"/>
                    <a:pt x="552700" y="2757488"/>
                  </a:cubicBezTo>
                  <a:cubicBezTo>
                    <a:pt x="577803" y="2750050"/>
                    <a:pt x="604171" y="2747039"/>
                    <a:pt x="628900" y="2738438"/>
                  </a:cubicBezTo>
                  <a:cubicBezTo>
                    <a:pt x="677347" y="2721587"/>
                    <a:pt x="723991" y="2699935"/>
                    <a:pt x="771775" y="2681288"/>
                  </a:cubicBezTo>
                  <a:cubicBezTo>
                    <a:pt x="789085" y="2674533"/>
                    <a:pt x="807037" y="2669448"/>
                    <a:pt x="824162" y="2662238"/>
                  </a:cubicBezTo>
                  <a:cubicBezTo>
                    <a:pt x="854325" y="2649538"/>
                    <a:pt x="883370" y="2633763"/>
                    <a:pt x="914650" y="2624138"/>
                  </a:cubicBezTo>
                  <a:cubicBezTo>
                    <a:pt x="1032959" y="2587735"/>
                    <a:pt x="920297" y="2623951"/>
                    <a:pt x="1038475" y="2581275"/>
                  </a:cubicBezTo>
                  <a:cubicBezTo>
                    <a:pt x="1074835" y="2568145"/>
                    <a:pt x="1112912" y="2559375"/>
                    <a:pt x="1148012" y="2543175"/>
                  </a:cubicBezTo>
                  <a:cubicBezTo>
                    <a:pt x="1168650" y="2533650"/>
                    <a:pt x="1188888" y="2523206"/>
                    <a:pt x="1209925" y="2514600"/>
                  </a:cubicBezTo>
                  <a:cubicBezTo>
                    <a:pt x="1223864" y="2508898"/>
                    <a:pt x="1239177" y="2506760"/>
                    <a:pt x="1252787" y="2500313"/>
                  </a:cubicBezTo>
                  <a:cubicBezTo>
                    <a:pt x="1269518" y="2492388"/>
                    <a:pt x="1284112" y="2480515"/>
                    <a:pt x="1300412" y="2471738"/>
                  </a:cubicBezTo>
                  <a:cubicBezTo>
                    <a:pt x="1346048" y="2447165"/>
                    <a:pt x="1397060" y="2431399"/>
                    <a:pt x="1438525" y="2400300"/>
                  </a:cubicBezTo>
                  <a:cubicBezTo>
                    <a:pt x="1457575" y="2386013"/>
                    <a:pt x="1475619" y="2370274"/>
                    <a:pt x="1495675" y="2357438"/>
                  </a:cubicBezTo>
                  <a:cubicBezTo>
                    <a:pt x="1515417" y="2344803"/>
                    <a:pt x="1537284" y="2335813"/>
                    <a:pt x="1557587" y="2324100"/>
                  </a:cubicBezTo>
                  <a:cubicBezTo>
                    <a:pt x="1578577" y="2311991"/>
                    <a:pt x="1598357" y="2297840"/>
                    <a:pt x="1619500" y="2286000"/>
                  </a:cubicBezTo>
                  <a:cubicBezTo>
                    <a:pt x="1638083" y="2275593"/>
                    <a:pt x="1658792" y="2269032"/>
                    <a:pt x="1676650" y="2257425"/>
                  </a:cubicBezTo>
                  <a:cubicBezTo>
                    <a:pt x="1708485" y="2236733"/>
                    <a:pt x="1712605" y="2222693"/>
                    <a:pt x="1738562" y="2200275"/>
                  </a:cubicBezTo>
                  <a:cubicBezTo>
                    <a:pt x="1765021" y="2177424"/>
                    <a:pt x="1792510" y="2155791"/>
                    <a:pt x="1819525" y="2133600"/>
                  </a:cubicBezTo>
                  <a:cubicBezTo>
                    <a:pt x="1836960" y="2119279"/>
                    <a:pt x="1857818" y="2108356"/>
                    <a:pt x="1871912" y="2090738"/>
                  </a:cubicBezTo>
                  <a:cubicBezTo>
                    <a:pt x="1878262" y="2082800"/>
                    <a:pt x="1884863" y="2075057"/>
                    <a:pt x="1890962" y="2066925"/>
                  </a:cubicBezTo>
                  <a:cubicBezTo>
                    <a:pt x="1899156" y="2056000"/>
                    <a:pt x="1904670" y="2042774"/>
                    <a:pt x="1914775" y="2033588"/>
                  </a:cubicBezTo>
                  <a:cubicBezTo>
                    <a:pt x="1922655" y="2026425"/>
                    <a:pt x="1934489" y="2025207"/>
                    <a:pt x="1943350" y="2019300"/>
                  </a:cubicBezTo>
                  <a:cubicBezTo>
                    <a:pt x="1971240" y="2000706"/>
                    <a:pt x="1984137" y="1980040"/>
                    <a:pt x="2010025" y="1957388"/>
                  </a:cubicBezTo>
                  <a:cubicBezTo>
                    <a:pt x="2021972" y="1946934"/>
                    <a:pt x="2035871" y="1938905"/>
                    <a:pt x="2048125" y="1928813"/>
                  </a:cubicBezTo>
                  <a:cubicBezTo>
                    <a:pt x="2081449" y="1901369"/>
                    <a:pt x="2091286" y="1890414"/>
                    <a:pt x="2119562" y="1862138"/>
                  </a:cubicBezTo>
                  <a:cubicBezTo>
                    <a:pt x="2125912" y="1847850"/>
                    <a:pt x="2129939" y="1832284"/>
                    <a:pt x="2138612" y="1819275"/>
                  </a:cubicBezTo>
                  <a:cubicBezTo>
                    <a:pt x="2146084" y="1808067"/>
                    <a:pt x="2158085" y="1800630"/>
                    <a:pt x="2167187" y="1790700"/>
                  </a:cubicBezTo>
                  <a:cubicBezTo>
                    <a:pt x="2175565" y="1781560"/>
                    <a:pt x="2181860" y="1770503"/>
                    <a:pt x="2191000" y="1762125"/>
                  </a:cubicBezTo>
                  <a:cubicBezTo>
                    <a:pt x="2205916" y="1748452"/>
                    <a:pt x="2271274" y="1708117"/>
                    <a:pt x="2281487" y="1704975"/>
                  </a:cubicBezTo>
                  <a:cubicBezTo>
                    <a:pt x="2296013" y="1700506"/>
                    <a:pt x="2361092" y="1681842"/>
                    <a:pt x="2381500" y="1671638"/>
                  </a:cubicBezTo>
                  <a:cubicBezTo>
                    <a:pt x="2394895" y="1664940"/>
                    <a:pt x="2405934" y="1653951"/>
                    <a:pt x="2419600" y="1647825"/>
                  </a:cubicBezTo>
                  <a:cubicBezTo>
                    <a:pt x="2452153" y="1633232"/>
                    <a:pt x="2486408" y="1622769"/>
                    <a:pt x="2519612" y="1609725"/>
                  </a:cubicBezTo>
                  <a:cubicBezTo>
                    <a:pt x="2564062" y="1592263"/>
                    <a:pt x="2607317" y="1571383"/>
                    <a:pt x="2652962" y="1557338"/>
                  </a:cubicBezTo>
                  <a:cubicBezTo>
                    <a:pt x="2673600" y="1550988"/>
                    <a:pt x="2694113" y="1544220"/>
                    <a:pt x="2714875" y="1538288"/>
                  </a:cubicBezTo>
                  <a:cubicBezTo>
                    <a:pt x="2727462" y="1534692"/>
                    <a:pt x="2740463" y="1532613"/>
                    <a:pt x="2752975" y="1528763"/>
                  </a:cubicBezTo>
                  <a:cubicBezTo>
                    <a:pt x="2761146" y="1526249"/>
                    <a:pt x="2768365" y="1520703"/>
                    <a:pt x="2776787" y="1519238"/>
                  </a:cubicBezTo>
                  <a:cubicBezTo>
                    <a:pt x="2805113" y="1514312"/>
                    <a:pt x="2833937" y="1512888"/>
                    <a:pt x="2862512" y="1509713"/>
                  </a:cubicBezTo>
                  <a:cubicBezTo>
                    <a:pt x="2932938" y="1478413"/>
                    <a:pt x="2876822" y="1499605"/>
                    <a:pt x="2953000" y="1481138"/>
                  </a:cubicBezTo>
                  <a:cubicBezTo>
                    <a:pt x="2989672" y="1472248"/>
                    <a:pt x="3025535" y="1459963"/>
                    <a:pt x="3062537" y="1452563"/>
                  </a:cubicBezTo>
                  <a:cubicBezTo>
                    <a:pt x="3122712" y="1440528"/>
                    <a:pt x="3094098" y="1445046"/>
                    <a:pt x="3148262" y="1438275"/>
                  </a:cubicBezTo>
                  <a:cubicBezTo>
                    <a:pt x="3157787" y="1433513"/>
                    <a:pt x="3166808" y="1427570"/>
                    <a:pt x="3176837" y="1423988"/>
                  </a:cubicBezTo>
                  <a:cubicBezTo>
                    <a:pt x="3197603" y="1416572"/>
                    <a:pt x="3221721" y="1413332"/>
                    <a:pt x="3243512" y="1409700"/>
                  </a:cubicBezTo>
                  <a:cubicBezTo>
                    <a:pt x="3259387" y="1403350"/>
                    <a:pt x="3275739" y="1398083"/>
                    <a:pt x="3291137" y="1390650"/>
                  </a:cubicBezTo>
                  <a:cubicBezTo>
                    <a:pt x="3348983" y="1362725"/>
                    <a:pt x="3396379" y="1336648"/>
                    <a:pt x="3448300" y="1300163"/>
                  </a:cubicBezTo>
                  <a:cubicBezTo>
                    <a:pt x="3466949" y="1287058"/>
                    <a:pt x="3561565" y="1224584"/>
                    <a:pt x="3591175" y="1185863"/>
                  </a:cubicBezTo>
                  <a:cubicBezTo>
                    <a:pt x="3602421" y="1171157"/>
                    <a:pt x="3609693" y="1153781"/>
                    <a:pt x="3619750" y="1138238"/>
                  </a:cubicBezTo>
                  <a:cubicBezTo>
                    <a:pt x="3627169" y="1126773"/>
                    <a:pt x="3635987" y="1116263"/>
                    <a:pt x="3643562" y="1104900"/>
                  </a:cubicBezTo>
                  <a:cubicBezTo>
                    <a:pt x="3653301" y="1090292"/>
                    <a:pt x="3671895" y="1056572"/>
                    <a:pt x="3676900" y="1042988"/>
                  </a:cubicBezTo>
                  <a:cubicBezTo>
                    <a:pt x="3691704" y="1002806"/>
                    <a:pt x="3694176" y="971172"/>
                    <a:pt x="3700712" y="928688"/>
                  </a:cubicBezTo>
                  <a:cubicBezTo>
                    <a:pt x="3710715" y="778653"/>
                    <a:pt x="3702662" y="914785"/>
                    <a:pt x="3710237" y="657225"/>
                  </a:cubicBezTo>
                  <a:cubicBezTo>
                    <a:pt x="3711451" y="615937"/>
                    <a:pt x="3713412" y="574675"/>
                    <a:pt x="3715000" y="533400"/>
                  </a:cubicBezTo>
                  <a:cubicBezTo>
                    <a:pt x="3707773" y="461140"/>
                    <a:pt x="3716786" y="510183"/>
                    <a:pt x="3695950" y="447675"/>
                  </a:cubicBezTo>
                  <a:cubicBezTo>
                    <a:pt x="3692295" y="436711"/>
                    <a:pt x="3691346" y="424795"/>
                    <a:pt x="3686425" y="414338"/>
                  </a:cubicBezTo>
                  <a:cubicBezTo>
                    <a:pt x="3651686" y="340518"/>
                    <a:pt x="3671690" y="388775"/>
                    <a:pt x="3638800" y="347663"/>
                  </a:cubicBezTo>
                  <a:cubicBezTo>
                    <a:pt x="3631649" y="338724"/>
                    <a:pt x="3627027" y="327925"/>
                    <a:pt x="3619750" y="319088"/>
                  </a:cubicBezTo>
                  <a:cubicBezTo>
                    <a:pt x="3604747" y="300870"/>
                    <a:pt x="3587369" y="284716"/>
                    <a:pt x="3572125" y="266700"/>
                  </a:cubicBezTo>
                  <a:cubicBezTo>
                    <a:pt x="3552427" y="243421"/>
                    <a:pt x="3539370" y="213560"/>
                    <a:pt x="3514975" y="195263"/>
                  </a:cubicBezTo>
                  <a:cubicBezTo>
                    <a:pt x="3508625" y="190500"/>
                    <a:pt x="3501538" y="186588"/>
                    <a:pt x="3495925" y="180975"/>
                  </a:cubicBezTo>
                  <a:cubicBezTo>
                    <a:pt x="3488737" y="173787"/>
                    <a:pt x="3483628" y="164760"/>
                    <a:pt x="3476875" y="157163"/>
                  </a:cubicBezTo>
                  <a:cubicBezTo>
                    <a:pt x="3470909" y="150451"/>
                    <a:pt x="3463669" y="144931"/>
                    <a:pt x="3457825" y="138113"/>
                  </a:cubicBezTo>
                  <a:cubicBezTo>
                    <a:pt x="3454100" y="133767"/>
                    <a:pt x="3452608" y="127594"/>
                    <a:pt x="3448300" y="123825"/>
                  </a:cubicBezTo>
                  <a:cubicBezTo>
                    <a:pt x="3439685" y="116287"/>
                    <a:pt x="3428983" y="111508"/>
                    <a:pt x="3419725" y="104775"/>
                  </a:cubicBezTo>
                  <a:cubicBezTo>
                    <a:pt x="3402501" y="92249"/>
                    <a:pt x="3392046" y="79749"/>
                    <a:pt x="3372100" y="71438"/>
                  </a:cubicBezTo>
                  <a:cubicBezTo>
                    <a:pt x="3361432" y="66993"/>
                    <a:pt x="3349493" y="66205"/>
                    <a:pt x="3338762" y="61913"/>
                  </a:cubicBezTo>
                  <a:cubicBezTo>
                    <a:pt x="3306292" y="48925"/>
                    <a:pt x="3278758" y="26099"/>
                    <a:pt x="3243512" y="19050"/>
                  </a:cubicBezTo>
                  <a:cubicBezTo>
                    <a:pt x="3227637" y="15875"/>
                    <a:pt x="3211878" y="12050"/>
                    <a:pt x="3195887" y="9525"/>
                  </a:cubicBezTo>
                  <a:cubicBezTo>
                    <a:pt x="3172852" y="5888"/>
                    <a:pt x="3115719" y="1654"/>
                    <a:pt x="3095875" y="0"/>
                  </a:cubicBezTo>
                  <a:cubicBezTo>
                    <a:pt x="3045543" y="3247"/>
                    <a:pt x="2960715" y="-3857"/>
                    <a:pt x="2905375" y="23813"/>
                  </a:cubicBezTo>
                  <a:cubicBezTo>
                    <a:pt x="2893160" y="29920"/>
                    <a:pt x="2883150" y="39688"/>
                    <a:pt x="2872037" y="47625"/>
                  </a:cubicBezTo>
                  <a:cubicBezTo>
                    <a:pt x="2870450" y="53975"/>
                    <a:pt x="2868695" y="60285"/>
                    <a:pt x="2867275" y="66675"/>
                  </a:cubicBezTo>
                  <a:close/>
                </a:path>
              </a:pathLst>
            </a:custGeom>
            <a:noFill/>
            <a:ln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E3DA724B-B9C4-4F94-997F-D85EA156C0B6}"/>
                </a:ext>
              </a:extLst>
            </p:cNvPr>
            <p:cNvSpPr txBox="1"/>
            <p:nvPr/>
          </p:nvSpPr>
          <p:spPr>
            <a:xfrm rot="20108070">
              <a:off x="3682764" y="3937226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45432EB6-624D-4A66-959C-F035B0896EE2}"/>
                </a:ext>
              </a:extLst>
            </p:cNvPr>
            <p:cNvSpPr/>
            <p:nvPr/>
          </p:nvSpPr>
          <p:spPr>
            <a:xfrm>
              <a:off x="4406900" y="2736850"/>
              <a:ext cx="877244" cy="800100"/>
            </a:xfrm>
            <a:custGeom>
              <a:avLst/>
              <a:gdLst>
                <a:gd name="connsiteX0" fmla="*/ 520700 w 877244"/>
                <a:gd name="connsiteY0" fmla="*/ 31750 h 800100"/>
                <a:gd name="connsiteX1" fmla="*/ 488950 w 877244"/>
                <a:gd name="connsiteY1" fmla="*/ 44450 h 800100"/>
                <a:gd name="connsiteX2" fmla="*/ 393700 w 877244"/>
                <a:gd name="connsiteY2" fmla="*/ 95250 h 800100"/>
                <a:gd name="connsiteX3" fmla="*/ 349250 w 877244"/>
                <a:gd name="connsiteY3" fmla="*/ 146050 h 800100"/>
                <a:gd name="connsiteX4" fmla="*/ 323850 w 877244"/>
                <a:gd name="connsiteY4" fmla="*/ 165100 h 800100"/>
                <a:gd name="connsiteX5" fmla="*/ 285750 w 877244"/>
                <a:gd name="connsiteY5" fmla="*/ 190500 h 800100"/>
                <a:gd name="connsiteX6" fmla="*/ 260350 w 877244"/>
                <a:gd name="connsiteY6" fmla="*/ 222250 h 800100"/>
                <a:gd name="connsiteX7" fmla="*/ 196850 w 877244"/>
                <a:gd name="connsiteY7" fmla="*/ 285750 h 800100"/>
                <a:gd name="connsiteX8" fmla="*/ 158750 w 877244"/>
                <a:gd name="connsiteY8" fmla="*/ 342900 h 800100"/>
                <a:gd name="connsiteX9" fmla="*/ 127000 w 877244"/>
                <a:gd name="connsiteY9" fmla="*/ 381000 h 800100"/>
                <a:gd name="connsiteX10" fmla="*/ 107950 w 877244"/>
                <a:gd name="connsiteY10" fmla="*/ 419100 h 800100"/>
                <a:gd name="connsiteX11" fmla="*/ 76200 w 877244"/>
                <a:gd name="connsiteY11" fmla="*/ 463550 h 800100"/>
                <a:gd name="connsiteX12" fmla="*/ 57150 w 877244"/>
                <a:gd name="connsiteY12" fmla="*/ 495300 h 800100"/>
                <a:gd name="connsiteX13" fmla="*/ 19050 w 877244"/>
                <a:gd name="connsiteY13" fmla="*/ 596900 h 800100"/>
                <a:gd name="connsiteX14" fmla="*/ 19050 w 877244"/>
                <a:gd name="connsiteY14" fmla="*/ 596900 h 800100"/>
                <a:gd name="connsiteX15" fmla="*/ 0 w 877244"/>
                <a:gd name="connsiteY15" fmla="*/ 679450 h 800100"/>
                <a:gd name="connsiteX16" fmla="*/ 31750 w 877244"/>
                <a:gd name="connsiteY16" fmla="*/ 749300 h 800100"/>
                <a:gd name="connsiteX17" fmla="*/ 63500 w 877244"/>
                <a:gd name="connsiteY17" fmla="*/ 768350 h 800100"/>
                <a:gd name="connsiteX18" fmla="*/ 165100 w 877244"/>
                <a:gd name="connsiteY18" fmla="*/ 800100 h 800100"/>
                <a:gd name="connsiteX19" fmla="*/ 273050 w 877244"/>
                <a:gd name="connsiteY19" fmla="*/ 774700 h 800100"/>
                <a:gd name="connsiteX20" fmla="*/ 317500 w 877244"/>
                <a:gd name="connsiteY20" fmla="*/ 749300 h 800100"/>
                <a:gd name="connsiteX21" fmla="*/ 393700 w 877244"/>
                <a:gd name="connsiteY21" fmla="*/ 704850 h 800100"/>
                <a:gd name="connsiteX22" fmla="*/ 571500 w 877244"/>
                <a:gd name="connsiteY22" fmla="*/ 584200 h 800100"/>
                <a:gd name="connsiteX23" fmla="*/ 603250 w 877244"/>
                <a:gd name="connsiteY23" fmla="*/ 552450 h 800100"/>
                <a:gd name="connsiteX24" fmla="*/ 641350 w 877244"/>
                <a:gd name="connsiteY24" fmla="*/ 533400 h 800100"/>
                <a:gd name="connsiteX25" fmla="*/ 673100 w 877244"/>
                <a:gd name="connsiteY25" fmla="*/ 508000 h 800100"/>
                <a:gd name="connsiteX26" fmla="*/ 742950 w 877244"/>
                <a:gd name="connsiteY26" fmla="*/ 463550 h 800100"/>
                <a:gd name="connsiteX27" fmla="*/ 781050 w 877244"/>
                <a:gd name="connsiteY27" fmla="*/ 419100 h 800100"/>
                <a:gd name="connsiteX28" fmla="*/ 800100 w 877244"/>
                <a:gd name="connsiteY28" fmla="*/ 387350 h 800100"/>
                <a:gd name="connsiteX29" fmla="*/ 825500 w 877244"/>
                <a:gd name="connsiteY29" fmla="*/ 361950 h 800100"/>
                <a:gd name="connsiteX30" fmla="*/ 857250 w 877244"/>
                <a:gd name="connsiteY30" fmla="*/ 285750 h 800100"/>
                <a:gd name="connsiteX31" fmla="*/ 869950 w 877244"/>
                <a:gd name="connsiteY31" fmla="*/ 247650 h 800100"/>
                <a:gd name="connsiteX32" fmla="*/ 869950 w 877244"/>
                <a:gd name="connsiteY32" fmla="*/ 127000 h 800100"/>
                <a:gd name="connsiteX33" fmla="*/ 844550 w 877244"/>
                <a:gd name="connsiteY33" fmla="*/ 95250 h 800100"/>
                <a:gd name="connsiteX34" fmla="*/ 806450 w 877244"/>
                <a:gd name="connsiteY34" fmla="*/ 63500 h 800100"/>
                <a:gd name="connsiteX35" fmla="*/ 774700 w 877244"/>
                <a:gd name="connsiteY35" fmla="*/ 25400 h 800100"/>
                <a:gd name="connsiteX36" fmla="*/ 736600 w 877244"/>
                <a:gd name="connsiteY36" fmla="*/ 0 h 800100"/>
                <a:gd name="connsiteX37" fmla="*/ 590550 w 877244"/>
                <a:gd name="connsiteY37" fmla="*/ 6350 h 800100"/>
                <a:gd name="connsiteX38" fmla="*/ 552450 w 877244"/>
                <a:gd name="connsiteY38" fmla="*/ 19050 h 800100"/>
                <a:gd name="connsiteX39" fmla="*/ 520700 w 877244"/>
                <a:gd name="connsiteY39" fmla="*/ 31750 h 800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877244" h="800100">
                  <a:moveTo>
                    <a:pt x="520700" y="31750"/>
                  </a:moveTo>
                  <a:cubicBezTo>
                    <a:pt x="510117" y="35983"/>
                    <a:pt x="499299" y="39673"/>
                    <a:pt x="488950" y="44450"/>
                  </a:cubicBezTo>
                  <a:cubicBezTo>
                    <a:pt x="446009" y="64269"/>
                    <a:pt x="433746" y="72367"/>
                    <a:pt x="393700" y="95250"/>
                  </a:cubicBezTo>
                  <a:cubicBezTo>
                    <a:pt x="378405" y="114369"/>
                    <a:pt x="367471" y="130432"/>
                    <a:pt x="349250" y="146050"/>
                  </a:cubicBezTo>
                  <a:cubicBezTo>
                    <a:pt x="341215" y="152938"/>
                    <a:pt x="332520" y="159031"/>
                    <a:pt x="323850" y="165100"/>
                  </a:cubicBezTo>
                  <a:cubicBezTo>
                    <a:pt x="311346" y="173853"/>
                    <a:pt x="297095" y="180289"/>
                    <a:pt x="285750" y="190500"/>
                  </a:cubicBezTo>
                  <a:cubicBezTo>
                    <a:pt x="275676" y="199567"/>
                    <a:pt x="269598" y="212342"/>
                    <a:pt x="260350" y="222250"/>
                  </a:cubicBezTo>
                  <a:cubicBezTo>
                    <a:pt x="239925" y="244134"/>
                    <a:pt x="213454" y="260843"/>
                    <a:pt x="196850" y="285750"/>
                  </a:cubicBezTo>
                  <a:cubicBezTo>
                    <a:pt x="184150" y="304800"/>
                    <a:pt x="172289" y="324437"/>
                    <a:pt x="158750" y="342900"/>
                  </a:cubicBezTo>
                  <a:cubicBezTo>
                    <a:pt x="148974" y="356231"/>
                    <a:pt x="136170" y="367245"/>
                    <a:pt x="127000" y="381000"/>
                  </a:cubicBezTo>
                  <a:cubicBezTo>
                    <a:pt x="119124" y="392814"/>
                    <a:pt x="115392" y="407007"/>
                    <a:pt x="107950" y="419100"/>
                  </a:cubicBezTo>
                  <a:cubicBezTo>
                    <a:pt x="98407" y="434607"/>
                    <a:pt x="86300" y="448400"/>
                    <a:pt x="76200" y="463550"/>
                  </a:cubicBezTo>
                  <a:cubicBezTo>
                    <a:pt x="69354" y="473819"/>
                    <a:pt x="63500" y="484717"/>
                    <a:pt x="57150" y="495300"/>
                  </a:cubicBezTo>
                  <a:cubicBezTo>
                    <a:pt x="46909" y="556743"/>
                    <a:pt x="56558" y="521884"/>
                    <a:pt x="19050" y="596900"/>
                  </a:cubicBezTo>
                  <a:lnTo>
                    <a:pt x="19050" y="596900"/>
                  </a:lnTo>
                  <a:cubicBezTo>
                    <a:pt x="2813" y="653730"/>
                    <a:pt x="8883" y="626150"/>
                    <a:pt x="0" y="679450"/>
                  </a:cubicBezTo>
                  <a:cubicBezTo>
                    <a:pt x="10583" y="702733"/>
                    <a:pt x="16884" y="728488"/>
                    <a:pt x="31750" y="749300"/>
                  </a:cubicBezTo>
                  <a:cubicBezTo>
                    <a:pt x="38924" y="759343"/>
                    <a:pt x="52316" y="763131"/>
                    <a:pt x="63500" y="768350"/>
                  </a:cubicBezTo>
                  <a:cubicBezTo>
                    <a:pt x="122187" y="795737"/>
                    <a:pt x="113983" y="791580"/>
                    <a:pt x="165100" y="800100"/>
                  </a:cubicBezTo>
                  <a:cubicBezTo>
                    <a:pt x="201083" y="791633"/>
                    <a:pt x="237981" y="786390"/>
                    <a:pt x="273050" y="774700"/>
                  </a:cubicBezTo>
                  <a:cubicBezTo>
                    <a:pt x="289239" y="769304"/>
                    <a:pt x="302443" y="757331"/>
                    <a:pt x="317500" y="749300"/>
                  </a:cubicBezTo>
                  <a:cubicBezTo>
                    <a:pt x="438164" y="684946"/>
                    <a:pt x="319391" y="754389"/>
                    <a:pt x="393700" y="704850"/>
                  </a:cubicBezTo>
                  <a:cubicBezTo>
                    <a:pt x="424287" y="684458"/>
                    <a:pt x="545879" y="609821"/>
                    <a:pt x="571500" y="584200"/>
                  </a:cubicBezTo>
                  <a:cubicBezTo>
                    <a:pt x="582083" y="573617"/>
                    <a:pt x="591146" y="561253"/>
                    <a:pt x="603250" y="552450"/>
                  </a:cubicBezTo>
                  <a:cubicBezTo>
                    <a:pt x="614733" y="544099"/>
                    <a:pt x="629371" y="541023"/>
                    <a:pt x="641350" y="533400"/>
                  </a:cubicBezTo>
                  <a:cubicBezTo>
                    <a:pt x="652784" y="526124"/>
                    <a:pt x="661932" y="515678"/>
                    <a:pt x="673100" y="508000"/>
                  </a:cubicBezTo>
                  <a:cubicBezTo>
                    <a:pt x="695842" y="492365"/>
                    <a:pt x="723435" y="483065"/>
                    <a:pt x="742950" y="463550"/>
                  </a:cubicBezTo>
                  <a:cubicBezTo>
                    <a:pt x="762571" y="443929"/>
                    <a:pt x="764758" y="443538"/>
                    <a:pt x="781050" y="419100"/>
                  </a:cubicBezTo>
                  <a:cubicBezTo>
                    <a:pt x="787896" y="408831"/>
                    <a:pt x="792523" y="397092"/>
                    <a:pt x="800100" y="387350"/>
                  </a:cubicBezTo>
                  <a:cubicBezTo>
                    <a:pt x="807451" y="377899"/>
                    <a:pt x="817033" y="370417"/>
                    <a:pt x="825500" y="361950"/>
                  </a:cubicBezTo>
                  <a:cubicBezTo>
                    <a:pt x="858427" y="263170"/>
                    <a:pt x="815522" y="385897"/>
                    <a:pt x="857250" y="285750"/>
                  </a:cubicBezTo>
                  <a:cubicBezTo>
                    <a:pt x="862399" y="273393"/>
                    <a:pt x="865717" y="260350"/>
                    <a:pt x="869950" y="247650"/>
                  </a:cubicBezTo>
                  <a:cubicBezTo>
                    <a:pt x="875187" y="205758"/>
                    <a:pt x="883343" y="169859"/>
                    <a:pt x="869950" y="127000"/>
                  </a:cubicBezTo>
                  <a:cubicBezTo>
                    <a:pt x="865907" y="114064"/>
                    <a:pt x="852682" y="106093"/>
                    <a:pt x="844550" y="95250"/>
                  </a:cubicBezTo>
                  <a:cubicBezTo>
                    <a:pt x="823009" y="66529"/>
                    <a:pt x="843129" y="81840"/>
                    <a:pt x="806450" y="63500"/>
                  </a:cubicBezTo>
                  <a:cubicBezTo>
                    <a:pt x="795161" y="46567"/>
                    <a:pt x="791624" y="38563"/>
                    <a:pt x="774700" y="25400"/>
                  </a:cubicBezTo>
                  <a:cubicBezTo>
                    <a:pt x="762652" y="16029"/>
                    <a:pt x="736600" y="0"/>
                    <a:pt x="736600" y="0"/>
                  </a:cubicBezTo>
                  <a:cubicBezTo>
                    <a:pt x="687917" y="2117"/>
                    <a:pt x="639021" y="1336"/>
                    <a:pt x="590550" y="6350"/>
                  </a:cubicBezTo>
                  <a:cubicBezTo>
                    <a:pt x="577234" y="7728"/>
                    <a:pt x="564683" y="13613"/>
                    <a:pt x="552450" y="19050"/>
                  </a:cubicBezTo>
                  <a:cubicBezTo>
                    <a:pt x="545476" y="22150"/>
                    <a:pt x="531283" y="27517"/>
                    <a:pt x="520700" y="31750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E02760B2-7ED1-4C99-A052-3E03EE9E84C4}"/>
                </a:ext>
              </a:extLst>
            </p:cNvPr>
            <p:cNvSpPr/>
            <p:nvPr/>
          </p:nvSpPr>
          <p:spPr>
            <a:xfrm>
              <a:off x="6102287" y="3943350"/>
              <a:ext cx="1485963" cy="1987550"/>
            </a:xfrm>
            <a:custGeom>
              <a:avLst/>
              <a:gdLst>
                <a:gd name="connsiteX0" fmla="*/ 1181163 w 1485963"/>
                <a:gd name="connsiteY0" fmla="*/ 101600 h 1987550"/>
                <a:gd name="connsiteX1" fmla="*/ 1104963 w 1485963"/>
                <a:gd name="connsiteY1" fmla="*/ 228600 h 1987550"/>
                <a:gd name="connsiteX2" fmla="*/ 997013 w 1485963"/>
                <a:gd name="connsiteY2" fmla="*/ 412750 h 1987550"/>
                <a:gd name="connsiteX3" fmla="*/ 952563 w 1485963"/>
                <a:gd name="connsiteY3" fmla="*/ 469900 h 1987550"/>
                <a:gd name="connsiteX4" fmla="*/ 914463 w 1485963"/>
                <a:gd name="connsiteY4" fmla="*/ 527050 h 1987550"/>
                <a:gd name="connsiteX5" fmla="*/ 863663 w 1485963"/>
                <a:gd name="connsiteY5" fmla="*/ 571500 h 1987550"/>
                <a:gd name="connsiteX6" fmla="*/ 774763 w 1485963"/>
                <a:gd name="connsiteY6" fmla="*/ 666750 h 1987550"/>
                <a:gd name="connsiteX7" fmla="*/ 698563 w 1485963"/>
                <a:gd name="connsiteY7" fmla="*/ 787400 h 1987550"/>
                <a:gd name="connsiteX8" fmla="*/ 622363 w 1485963"/>
                <a:gd name="connsiteY8" fmla="*/ 889000 h 1987550"/>
                <a:gd name="connsiteX9" fmla="*/ 565213 w 1485963"/>
                <a:gd name="connsiteY9" fmla="*/ 996950 h 1987550"/>
                <a:gd name="connsiteX10" fmla="*/ 520763 w 1485963"/>
                <a:gd name="connsiteY10" fmla="*/ 1060450 h 1987550"/>
                <a:gd name="connsiteX11" fmla="*/ 393763 w 1485963"/>
                <a:gd name="connsiteY11" fmla="*/ 1250950 h 1987550"/>
                <a:gd name="connsiteX12" fmla="*/ 342963 w 1485963"/>
                <a:gd name="connsiteY12" fmla="*/ 1295400 h 1987550"/>
                <a:gd name="connsiteX13" fmla="*/ 285813 w 1485963"/>
                <a:gd name="connsiteY13" fmla="*/ 1320800 h 1987550"/>
                <a:gd name="connsiteX14" fmla="*/ 247713 w 1485963"/>
                <a:gd name="connsiteY14" fmla="*/ 1358900 h 1987550"/>
                <a:gd name="connsiteX15" fmla="*/ 184213 w 1485963"/>
                <a:gd name="connsiteY15" fmla="*/ 1416050 h 1987550"/>
                <a:gd name="connsiteX16" fmla="*/ 88963 w 1485963"/>
                <a:gd name="connsiteY16" fmla="*/ 1562100 h 1987550"/>
                <a:gd name="connsiteX17" fmla="*/ 38163 w 1485963"/>
                <a:gd name="connsiteY17" fmla="*/ 1651000 h 1987550"/>
                <a:gd name="connsiteX18" fmla="*/ 6413 w 1485963"/>
                <a:gd name="connsiteY18" fmla="*/ 1714500 h 1987550"/>
                <a:gd name="connsiteX19" fmla="*/ 63 w 1485963"/>
                <a:gd name="connsiteY19" fmla="*/ 1752600 h 1987550"/>
                <a:gd name="connsiteX20" fmla="*/ 31813 w 1485963"/>
                <a:gd name="connsiteY20" fmla="*/ 1866900 h 1987550"/>
                <a:gd name="connsiteX21" fmla="*/ 69913 w 1485963"/>
                <a:gd name="connsiteY21" fmla="*/ 1905000 h 1987550"/>
                <a:gd name="connsiteX22" fmla="*/ 95313 w 1485963"/>
                <a:gd name="connsiteY22" fmla="*/ 1943100 h 1987550"/>
                <a:gd name="connsiteX23" fmla="*/ 285813 w 1485963"/>
                <a:gd name="connsiteY23" fmla="*/ 1987550 h 1987550"/>
                <a:gd name="connsiteX24" fmla="*/ 412813 w 1485963"/>
                <a:gd name="connsiteY24" fmla="*/ 1974850 h 1987550"/>
                <a:gd name="connsiteX25" fmla="*/ 489013 w 1485963"/>
                <a:gd name="connsiteY25" fmla="*/ 1955800 h 1987550"/>
                <a:gd name="connsiteX26" fmla="*/ 603313 w 1485963"/>
                <a:gd name="connsiteY26" fmla="*/ 1917700 h 1987550"/>
                <a:gd name="connsiteX27" fmla="*/ 749363 w 1485963"/>
                <a:gd name="connsiteY27" fmla="*/ 1822450 h 1987550"/>
                <a:gd name="connsiteX28" fmla="*/ 800163 w 1485963"/>
                <a:gd name="connsiteY28" fmla="*/ 1790700 h 1987550"/>
                <a:gd name="connsiteX29" fmla="*/ 889063 w 1485963"/>
                <a:gd name="connsiteY29" fmla="*/ 1708150 h 1987550"/>
                <a:gd name="connsiteX30" fmla="*/ 933513 w 1485963"/>
                <a:gd name="connsiteY30" fmla="*/ 1670050 h 1987550"/>
                <a:gd name="connsiteX31" fmla="*/ 1073213 w 1485963"/>
                <a:gd name="connsiteY31" fmla="*/ 1498600 h 1987550"/>
                <a:gd name="connsiteX32" fmla="*/ 1206563 w 1485963"/>
                <a:gd name="connsiteY32" fmla="*/ 1358900 h 1987550"/>
                <a:gd name="connsiteX33" fmla="*/ 1352613 w 1485963"/>
                <a:gd name="connsiteY33" fmla="*/ 1193800 h 1987550"/>
                <a:gd name="connsiteX34" fmla="*/ 1390713 w 1485963"/>
                <a:gd name="connsiteY34" fmla="*/ 1143000 h 1987550"/>
                <a:gd name="connsiteX35" fmla="*/ 1422463 w 1485963"/>
                <a:gd name="connsiteY35" fmla="*/ 1079500 h 1987550"/>
                <a:gd name="connsiteX36" fmla="*/ 1460563 w 1485963"/>
                <a:gd name="connsiteY36" fmla="*/ 965200 h 1987550"/>
                <a:gd name="connsiteX37" fmla="*/ 1466913 w 1485963"/>
                <a:gd name="connsiteY37" fmla="*/ 889000 h 1987550"/>
                <a:gd name="connsiteX38" fmla="*/ 1473263 w 1485963"/>
                <a:gd name="connsiteY38" fmla="*/ 825500 h 1987550"/>
                <a:gd name="connsiteX39" fmla="*/ 1485963 w 1485963"/>
                <a:gd name="connsiteY39" fmla="*/ 450850 h 1987550"/>
                <a:gd name="connsiteX40" fmla="*/ 1479613 w 1485963"/>
                <a:gd name="connsiteY40" fmla="*/ 184150 h 1987550"/>
                <a:gd name="connsiteX41" fmla="*/ 1473263 w 1485963"/>
                <a:gd name="connsiteY41" fmla="*/ 146050 h 1987550"/>
                <a:gd name="connsiteX42" fmla="*/ 1460563 w 1485963"/>
                <a:gd name="connsiteY42" fmla="*/ 114300 h 1987550"/>
                <a:gd name="connsiteX43" fmla="*/ 1428813 w 1485963"/>
                <a:gd name="connsiteY43" fmla="*/ 63500 h 1987550"/>
                <a:gd name="connsiteX44" fmla="*/ 1409763 w 1485963"/>
                <a:gd name="connsiteY44" fmla="*/ 31750 h 1987550"/>
                <a:gd name="connsiteX45" fmla="*/ 1384363 w 1485963"/>
                <a:gd name="connsiteY45" fmla="*/ 19050 h 1987550"/>
                <a:gd name="connsiteX46" fmla="*/ 1327213 w 1485963"/>
                <a:gd name="connsiteY46" fmla="*/ 0 h 1987550"/>
                <a:gd name="connsiteX47" fmla="*/ 1238313 w 1485963"/>
                <a:gd name="connsiteY47" fmla="*/ 25400 h 1987550"/>
                <a:gd name="connsiteX48" fmla="*/ 1219263 w 1485963"/>
                <a:gd name="connsiteY48" fmla="*/ 63500 h 1987550"/>
                <a:gd name="connsiteX49" fmla="*/ 1181163 w 1485963"/>
                <a:gd name="connsiteY49" fmla="*/ 101600 h 1987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1485963" h="1987550">
                  <a:moveTo>
                    <a:pt x="1181163" y="101600"/>
                  </a:moveTo>
                  <a:cubicBezTo>
                    <a:pt x="1162113" y="129117"/>
                    <a:pt x="1129838" y="185956"/>
                    <a:pt x="1104963" y="228600"/>
                  </a:cubicBezTo>
                  <a:cubicBezTo>
                    <a:pt x="1088915" y="256111"/>
                    <a:pt x="1020830" y="382128"/>
                    <a:pt x="997013" y="412750"/>
                  </a:cubicBezTo>
                  <a:cubicBezTo>
                    <a:pt x="982196" y="431800"/>
                    <a:pt x="965950" y="449820"/>
                    <a:pt x="952563" y="469900"/>
                  </a:cubicBezTo>
                  <a:cubicBezTo>
                    <a:pt x="939863" y="488950"/>
                    <a:pt x="929540" y="509820"/>
                    <a:pt x="914463" y="527050"/>
                  </a:cubicBezTo>
                  <a:cubicBezTo>
                    <a:pt x="899646" y="543983"/>
                    <a:pt x="880112" y="556148"/>
                    <a:pt x="863663" y="571500"/>
                  </a:cubicBezTo>
                  <a:cubicBezTo>
                    <a:pt x="836713" y="596653"/>
                    <a:pt x="797135" y="637986"/>
                    <a:pt x="774763" y="666750"/>
                  </a:cubicBezTo>
                  <a:cubicBezTo>
                    <a:pt x="716507" y="741650"/>
                    <a:pt x="743964" y="713107"/>
                    <a:pt x="698563" y="787400"/>
                  </a:cubicBezTo>
                  <a:cubicBezTo>
                    <a:pt x="629192" y="900916"/>
                    <a:pt x="692790" y="792963"/>
                    <a:pt x="622363" y="889000"/>
                  </a:cubicBezTo>
                  <a:cubicBezTo>
                    <a:pt x="561242" y="972347"/>
                    <a:pt x="617851" y="906030"/>
                    <a:pt x="565213" y="996950"/>
                  </a:cubicBezTo>
                  <a:cubicBezTo>
                    <a:pt x="552268" y="1019310"/>
                    <a:pt x="534844" y="1038787"/>
                    <a:pt x="520763" y="1060450"/>
                  </a:cubicBezTo>
                  <a:cubicBezTo>
                    <a:pt x="484652" y="1116006"/>
                    <a:pt x="436999" y="1213118"/>
                    <a:pt x="393763" y="1250950"/>
                  </a:cubicBezTo>
                  <a:cubicBezTo>
                    <a:pt x="376830" y="1265767"/>
                    <a:pt x="361854" y="1283177"/>
                    <a:pt x="342963" y="1295400"/>
                  </a:cubicBezTo>
                  <a:cubicBezTo>
                    <a:pt x="325461" y="1306725"/>
                    <a:pt x="304863" y="1312333"/>
                    <a:pt x="285813" y="1320800"/>
                  </a:cubicBezTo>
                  <a:cubicBezTo>
                    <a:pt x="273113" y="1333500"/>
                    <a:pt x="260953" y="1346764"/>
                    <a:pt x="247713" y="1358900"/>
                  </a:cubicBezTo>
                  <a:cubicBezTo>
                    <a:pt x="224758" y="1379942"/>
                    <a:pt x="203671" y="1392268"/>
                    <a:pt x="184213" y="1416050"/>
                  </a:cubicBezTo>
                  <a:cubicBezTo>
                    <a:pt x="155878" y="1450682"/>
                    <a:pt x="103709" y="1537874"/>
                    <a:pt x="88963" y="1562100"/>
                  </a:cubicBezTo>
                  <a:cubicBezTo>
                    <a:pt x="88956" y="1562111"/>
                    <a:pt x="38183" y="1650966"/>
                    <a:pt x="38163" y="1651000"/>
                  </a:cubicBezTo>
                  <a:cubicBezTo>
                    <a:pt x="11738" y="1696299"/>
                    <a:pt x="25091" y="1667804"/>
                    <a:pt x="6413" y="1714500"/>
                  </a:cubicBezTo>
                  <a:cubicBezTo>
                    <a:pt x="4296" y="1727200"/>
                    <a:pt x="-614" y="1739743"/>
                    <a:pt x="63" y="1752600"/>
                  </a:cubicBezTo>
                  <a:cubicBezTo>
                    <a:pt x="2508" y="1799063"/>
                    <a:pt x="3817" y="1832683"/>
                    <a:pt x="31813" y="1866900"/>
                  </a:cubicBezTo>
                  <a:cubicBezTo>
                    <a:pt x="43186" y="1880801"/>
                    <a:pt x="58415" y="1891202"/>
                    <a:pt x="69913" y="1905000"/>
                  </a:cubicBezTo>
                  <a:cubicBezTo>
                    <a:pt x="79684" y="1916726"/>
                    <a:pt x="82225" y="1935247"/>
                    <a:pt x="95313" y="1943100"/>
                  </a:cubicBezTo>
                  <a:cubicBezTo>
                    <a:pt x="169640" y="1987696"/>
                    <a:pt x="206085" y="1981855"/>
                    <a:pt x="285813" y="1987550"/>
                  </a:cubicBezTo>
                  <a:cubicBezTo>
                    <a:pt x="328146" y="1983317"/>
                    <a:pt x="370779" y="1981418"/>
                    <a:pt x="412813" y="1974850"/>
                  </a:cubicBezTo>
                  <a:cubicBezTo>
                    <a:pt x="438681" y="1970808"/>
                    <a:pt x="463754" y="1962689"/>
                    <a:pt x="489013" y="1955800"/>
                  </a:cubicBezTo>
                  <a:cubicBezTo>
                    <a:pt x="515967" y="1948449"/>
                    <a:pt x="575905" y="1930683"/>
                    <a:pt x="603313" y="1917700"/>
                  </a:cubicBezTo>
                  <a:cubicBezTo>
                    <a:pt x="688024" y="1877574"/>
                    <a:pt x="667523" y="1879738"/>
                    <a:pt x="749363" y="1822450"/>
                  </a:cubicBezTo>
                  <a:cubicBezTo>
                    <a:pt x="765722" y="1810999"/>
                    <a:pt x="783914" y="1802307"/>
                    <a:pt x="800163" y="1790700"/>
                  </a:cubicBezTo>
                  <a:cubicBezTo>
                    <a:pt x="839084" y="1762899"/>
                    <a:pt x="852033" y="1742711"/>
                    <a:pt x="889063" y="1708150"/>
                  </a:cubicBezTo>
                  <a:cubicBezTo>
                    <a:pt x="903329" y="1694835"/>
                    <a:pt x="920300" y="1684411"/>
                    <a:pt x="933513" y="1670050"/>
                  </a:cubicBezTo>
                  <a:cubicBezTo>
                    <a:pt x="1066107" y="1525926"/>
                    <a:pt x="996578" y="1594394"/>
                    <a:pt x="1073213" y="1498600"/>
                  </a:cubicBezTo>
                  <a:cubicBezTo>
                    <a:pt x="1110416" y="1452096"/>
                    <a:pt x="1166814" y="1394233"/>
                    <a:pt x="1206563" y="1358900"/>
                  </a:cubicBezTo>
                  <a:cubicBezTo>
                    <a:pt x="1297870" y="1277738"/>
                    <a:pt x="1251698" y="1324990"/>
                    <a:pt x="1352613" y="1193800"/>
                  </a:cubicBezTo>
                  <a:cubicBezTo>
                    <a:pt x="1365519" y="1177023"/>
                    <a:pt x="1381247" y="1161932"/>
                    <a:pt x="1390713" y="1143000"/>
                  </a:cubicBezTo>
                  <a:cubicBezTo>
                    <a:pt x="1401296" y="1121833"/>
                    <a:pt x="1413810" y="1101526"/>
                    <a:pt x="1422463" y="1079500"/>
                  </a:cubicBezTo>
                  <a:cubicBezTo>
                    <a:pt x="1437148" y="1042120"/>
                    <a:pt x="1460563" y="965200"/>
                    <a:pt x="1460563" y="965200"/>
                  </a:cubicBezTo>
                  <a:cubicBezTo>
                    <a:pt x="1462680" y="939800"/>
                    <a:pt x="1464605" y="914383"/>
                    <a:pt x="1466913" y="889000"/>
                  </a:cubicBezTo>
                  <a:cubicBezTo>
                    <a:pt x="1468839" y="867815"/>
                    <a:pt x="1472476" y="846758"/>
                    <a:pt x="1473263" y="825500"/>
                  </a:cubicBezTo>
                  <a:cubicBezTo>
                    <a:pt x="1490356" y="363986"/>
                    <a:pt x="1469994" y="690391"/>
                    <a:pt x="1485963" y="450850"/>
                  </a:cubicBezTo>
                  <a:cubicBezTo>
                    <a:pt x="1483846" y="361950"/>
                    <a:pt x="1483315" y="272998"/>
                    <a:pt x="1479613" y="184150"/>
                  </a:cubicBezTo>
                  <a:cubicBezTo>
                    <a:pt x="1479077" y="171286"/>
                    <a:pt x="1476651" y="158472"/>
                    <a:pt x="1473263" y="146050"/>
                  </a:cubicBezTo>
                  <a:cubicBezTo>
                    <a:pt x="1470264" y="135053"/>
                    <a:pt x="1465192" y="124716"/>
                    <a:pt x="1460563" y="114300"/>
                  </a:cubicBezTo>
                  <a:cubicBezTo>
                    <a:pt x="1444026" y="77091"/>
                    <a:pt x="1452541" y="99092"/>
                    <a:pt x="1428813" y="63500"/>
                  </a:cubicBezTo>
                  <a:cubicBezTo>
                    <a:pt x="1421967" y="53231"/>
                    <a:pt x="1418490" y="40477"/>
                    <a:pt x="1409763" y="31750"/>
                  </a:cubicBezTo>
                  <a:cubicBezTo>
                    <a:pt x="1403070" y="25057"/>
                    <a:pt x="1392582" y="23746"/>
                    <a:pt x="1384363" y="19050"/>
                  </a:cubicBezTo>
                  <a:cubicBezTo>
                    <a:pt x="1347597" y="-1959"/>
                    <a:pt x="1384655" y="9574"/>
                    <a:pt x="1327213" y="0"/>
                  </a:cubicBezTo>
                  <a:cubicBezTo>
                    <a:pt x="1325396" y="454"/>
                    <a:pt x="1245442" y="19063"/>
                    <a:pt x="1238313" y="25400"/>
                  </a:cubicBezTo>
                  <a:cubicBezTo>
                    <a:pt x="1227701" y="34833"/>
                    <a:pt x="1226568" y="51324"/>
                    <a:pt x="1219263" y="63500"/>
                  </a:cubicBezTo>
                  <a:cubicBezTo>
                    <a:pt x="1208840" y="80872"/>
                    <a:pt x="1200213" y="74083"/>
                    <a:pt x="1181163" y="101600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70B5406D-7B9E-4C59-8F5D-E6D7F653E0A4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B1B74D95-6677-46E5-8055-387DD67B28B7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78586B11-FAEE-464E-BAD7-A9ADA23615B6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78B4F413-6E70-429C-A720-509F5A4A185E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D50ED051-1305-4DC1-82EE-4900F195593E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FAE80D03-3A73-4597-9A0E-83A21C1CD63A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62082C70-7B42-425B-8436-10ED5EB5457F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>
            <a:extLst>
              <a:ext uri="{FF2B5EF4-FFF2-40B4-BE49-F238E27FC236}">
                <a16:creationId xmlns:a16="http://schemas.microsoft.com/office/drawing/2014/main" id="{1B1DCB63-6D58-4D2A-835D-868D1C7E8593}"/>
              </a:ext>
            </a:extLst>
          </p:cNvPr>
          <p:cNvSpPr txBox="1"/>
          <p:nvPr/>
        </p:nvSpPr>
        <p:spPr>
          <a:xfrm>
            <a:off x="10272067" y="1184344"/>
            <a:ext cx="54559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 err="1">
                <a:solidFill>
                  <a:srgbClr val="FF80FF"/>
                </a:solidFill>
              </a:rPr>
              <a:t>Pdyn</a:t>
            </a:r>
            <a:endParaRPr lang="en-US" sz="1400" i="1" dirty="0">
              <a:solidFill>
                <a:srgbClr val="FF80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2941502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>
            <a:extLst>
              <a:ext uri="{FF2B5EF4-FFF2-40B4-BE49-F238E27FC236}">
                <a16:creationId xmlns:a16="http://schemas.microsoft.com/office/drawing/2014/main" id="{31B9081A-3A35-4F63-B813-84E911E244DD}"/>
              </a:ext>
            </a:extLst>
          </p:cNvPr>
          <p:cNvGrpSpPr/>
          <p:nvPr/>
        </p:nvGrpSpPr>
        <p:grpSpPr>
          <a:xfrm>
            <a:off x="1847000" y="349989"/>
            <a:ext cx="3848485" cy="2886364"/>
            <a:chOff x="455274" y="-29358"/>
            <a:chExt cx="9144000" cy="6858000"/>
          </a:xfrm>
        </p:grpSpPr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567AE2AE-F9FF-444F-8875-81E6B2592C4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55274" y="-29358"/>
              <a:ext cx="9144000" cy="6858000"/>
            </a:xfrm>
            <a:prstGeom prst="rect">
              <a:avLst/>
            </a:prstGeom>
          </p:spPr>
        </p:pic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516D823A-71A6-44D5-8284-5812AF7AC48B}"/>
                </a:ext>
              </a:extLst>
            </p:cNvPr>
            <p:cNvSpPr/>
            <p:nvPr/>
          </p:nvSpPr>
          <p:spPr>
            <a:xfrm>
              <a:off x="3500260" y="2347913"/>
              <a:ext cx="5477186" cy="2386012"/>
            </a:xfrm>
            <a:custGeom>
              <a:avLst/>
              <a:gdLst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329415 w 5477186"/>
                <a:gd name="connsiteY105" fmla="*/ 681037 h 2386012"/>
                <a:gd name="connsiteX106" fmla="*/ 5277028 w 5477186"/>
                <a:gd name="connsiteY106" fmla="*/ 552450 h 2386012"/>
                <a:gd name="connsiteX107" fmla="*/ 5262740 w 5477186"/>
                <a:gd name="connsiteY107" fmla="*/ 519112 h 2386012"/>
                <a:gd name="connsiteX108" fmla="*/ 5243690 w 5477186"/>
                <a:gd name="connsiteY108" fmla="*/ 471487 h 2386012"/>
                <a:gd name="connsiteX109" fmla="*/ 5215115 w 5477186"/>
                <a:gd name="connsiteY109" fmla="*/ 423862 h 2386012"/>
                <a:gd name="connsiteX110" fmla="*/ 5186540 w 5477186"/>
                <a:gd name="connsiteY110" fmla="*/ 381000 h 2386012"/>
                <a:gd name="connsiteX111" fmla="*/ 5148440 w 5477186"/>
                <a:gd name="connsiteY111" fmla="*/ 323850 h 2386012"/>
                <a:gd name="connsiteX112" fmla="*/ 5119865 w 5477186"/>
                <a:gd name="connsiteY112" fmla="*/ 295275 h 2386012"/>
                <a:gd name="connsiteX113" fmla="*/ 5105578 w 5477186"/>
                <a:gd name="connsiteY113" fmla="*/ 271462 h 2386012"/>
                <a:gd name="connsiteX114" fmla="*/ 5048428 w 5477186"/>
                <a:gd name="connsiteY114" fmla="*/ 219075 h 2386012"/>
                <a:gd name="connsiteX115" fmla="*/ 5024615 w 5477186"/>
                <a:gd name="connsiteY115" fmla="*/ 204787 h 2386012"/>
                <a:gd name="connsiteX116" fmla="*/ 5000803 w 5477186"/>
                <a:gd name="connsiteY116" fmla="*/ 185737 h 2386012"/>
                <a:gd name="connsiteX117" fmla="*/ 4867453 w 5477186"/>
                <a:gd name="connsiteY117" fmla="*/ 128587 h 2386012"/>
                <a:gd name="connsiteX118" fmla="*/ 4738865 w 5477186"/>
                <a:gd name="connsiteY118" fmla="*/ 90487 h 2386012"/>
                <a:gd name="connsiteX119" fmla="*/ 4615040 w 5477186"/>
                <a:gd name="connsiteY119" fmla="*/ 38100 h 2386012"/>
                <a:gd name="connsiteX120" fmla="*/ 4591228 w 5477186"/>
                <a:gd name="connsiteY120" fmla="*/ 28575 h 2386012"/>
                <a:gd name="connsiteX121" fmla="*/ 4557890 w 5477186"/>
                <a:gd name="connsiteY121" fmla="*/ 23812 h 2386012"/>
                <a:gd name="connsiteX122" fmla="*/ 4538840 w 5477186"/>
                <a:gd name="connsiteY122" fmla="*/ 19050 h 2386012"/>
                <a:gd name="connsiteX123" fmla="*/ 4472165 w 5477186"/>
                <a:gd name="connsiteY123" fmla="*/ 14287 h 2386012"/>
                <a:gd name="connsiteX124" fmla="*/ 4434065 w 5477186"/>
                <a:gd name="connsiteY124" fmla="*/ 9525 h 2386012"/>
                <a:gd name="connsiteX125" fmla="*/ 4348340 w 5477186"/>
                <a:gd name="connsiteY125" fmla="*/ 0 h 2386012"/>
                <a:gd name="connsiteX126" fmla="*/ 4057828 w 5477186"/>
                <a:gd name="connsiteY126" fmla="*/ 9525 h 2386012"/>
                <a:gd name="connsiteX127" fmla="*/ 4005440 w 5477186"/>
                <a:gd name="connsiteY127" fmla="*/ 23812 h 2386012"/>
                <a:gd name="connsiteX128" fmla="*/ 3957815 w 5477186"/>
                <a:gd name="connsiteY128" fmla="*/ 47625 h 2386012"/>
                <a:gd name="connsiteX129" fmla="*/ 3943528 w 5477186"/>
                <a:gd name="connsiteY129" fmla="*/ 61912 h 2386012"/>
                <a:gd name="connsiteX130" fmla="*/ 3910190 w 5477186"/>
                <a:gd name="connsiteY130" fmla="*/ 109537 h 2386012"/>
                <a:gd name="connsiteX131" fmla="*/ 3891140 w 5477186"/>
                <a:gd name="connsiteY131" fmla="*/ 171450 h 2386012"/>
                <a:gd name="connsiteX132" fmla="*/ 3881615 w 5477186"/>
                <a:gd name="connsiteY132" fmla="*/ 214312 h 2386012"/>
                <a:gd name="connsiteX133" fmla="*/ 3872090 w 5477186"/>
                <a:gd name="connsiteY133" fmla="*/ 238125 h 2386012"/>
                <a:gd name="connsiteX134" fmla="*/ 3862565 w 5477186"/>
                <a:gd name="connsiteY134" fmla="*/ 280987 h 2386012"/>
                <a:gd name="connsiteX135" fmla="*/ 3829228 w 5477186"/>
                <a:gd name="connsiteY135" fmla="*/ 347662 h 2386012"/>
                <a:gd name="connsiteX136" fmla="*/ 3800653 w 5477186"/>
                <a:gd name="connsiteY136" fmla="*/ 400050 h 2386012"/>
                <a:gd name="connsiteX137" fmla="*/ 3781603 w 5477186"/>
                <a:gd name="connsiteY137" fmla="*/ 414337 h 2386012"/>
                <a:gd name="connsiteX138" fmla="*/ 3743503 w 5477186"/>
                <a:gd name="connsiteY138" fmla="*/ 438150 h 2386012"/>
                <a:gd name="connsiteX139" fmla="*/ 3686353 w 5477186"/>
                <a:gd name="connsiteY139" fmla="*/ 485775 h 2386012"/>
                <a:gd name="connsiteX140" fmla="*/ 3662540 w 5477186"/>
                <a:gd name="connsiteY140" fmla="*/ 519112 h 2386012"/>
                <a:gd name="connsiteX141" fmla="*/ 3638728 w 5477186"/>
                <a:gd name="connsiteY141" fmla="*/ 542925 h 2386012"/>
                <a:gd name="connsiteX142" fmla="*/ 3610153 w 5477186"/>
                <a:gd name="connsiteY142" fmla="*/ 590550 h 2386012"/>
                <a:gd name="connsiteX143" fmla="*/ 3581578 w 5477186"/>
                <a:gd name="connsiteY143" fmla="*/ 628650 h 2386012"/>
                <a:gd name="connsiteX144" fmla="*/ 3567290 w 5477186"/>
                <a:gd name="connsiteY144" fmla="*/ 647700 h 2386012"/>
                <a:gd name="connsiteX145" fmla="*/ 3510140 w 5477186"/>
                <a:gd name="connsiteY145" fmla="*/ 704850 h 2386012"/>
                <a:gd name="connsiteX146" fmla="*/ 3472040 w 5477186"/>
                <a:gd name="connsiteY146" fmla="*/ 738187 h 2386012"/>
                <a:gd name="connsiteX147" fmla="*/ 3448228 w 5477186"/>
                <a:gd name="connsiteY147" fmla="*/ 766762 h 2386012"/>
                <a:gd name="connsiteX148" fmla="*/ 3429178 w 5477186"/>
                <a:gd name="connsiteY148" fmla="*/ 776287 h 2386012"/>
                <a:gd name="connsiteX149" fmla="*/ 3405365 w 5477186"/>
                <a:gd name="connsiteY149" fmla="*/ 790575 h 2386012"/>
                <a:gd name="connsiteX150" fmla="*/ 3391078 w 5477186"/>
                <a:gd name="connsiteY150" fmla="*/ 800100 h 2386012"/>
                <a:gd name="connsiteX151" fmla="*/ 3372028 w 5477186"/>
                <a:gd name="connsiteY151" fmla="*/ 809625 h 2386012"/>
                <a:gd name="connsiteX152" fmla="*/ 3329165 w 5477186"/>
                <a:gd name="connsiteY152" fmla="*/ 833437 h 2386012"/>
                <a:gd name="connsiteX153" fmla="*/ 3291065 w 5477186"/>
                <a:gd name="connsiteY153" fmla="*/ 857250 h 2386012"/>
                <a:gd name="connsiteX154" fmla="*/ 3219628 w 5477186"/>
                <a:gd name="connsiteY154" fmla="*/ 890587 h 2386012"/>
                <a:gd name="connsiteX155" fmla="*/ 3157715 w 5477186"/>
                <a:gd name="connsiteY155" fmla="*/ 914400 h 2386012"/>
                <a:gd name="connsiteX156" fmla="*/ 3124378 w 5477186"/>
                <a:gd name="connsiteY156" fmla="*/ 923925 h 2386012"/>
                <a:gd name="connsiteX157" fmla="*/ 3091040 w 5477186"/>
                <a:gd name="connsiteY157" fmla="*/ 928687 h 2386012"/>
                <a:gd name="connsiteX158" fmla="*/ 3067228 w 5477186"/>
                <a:gd name="connsiteY158" fmla="*/ 933450 h 2386012"/>
                <a:gd name="connsiteX159" fmla="*/ 3052940 w 5477186"/>
                <a:gd name="connsiteY159" fmla="*/ 938212 h 2386012"/>
                <a:gd name="connsiteX160" fmla="*/ 2995790 w 5477186"/>
                <a:gd name="connsiteY160" fmla="*/ 947737 h 2386012"/>
                <a:gd name="connsiteX161" fmla="*/ 2938640 w 5477186"/>
                <a:gd name="connsiteY161" fmla="*/ 957262 h 2386012"/>
                <a:gd name="connsiteX162" fmla="*/ 2895778 w 5477186"/>
                <a:gd name="connsiteY162" fmla="*/ 971550 h 2386012"/>
                <a:gd name="connsiteX163" fmla="*/ 2848153 w 5477186"/>
                <a:gd name="connsiteY163" fmla="*/ 990600 h 2386012"/>
                <a:gd name="connsiteX164" fmla="*/ 2838628 w 5477186"/>
                <a:gd name="connsiteY164" fmla="*/ 1004887 h 2386012"/>
                <a:gd name="connsiteX165" fmla="*/ 2791003 w 5477186"/>
                <a:gd name="connsiteY165" fmla="*/ 1023937 h 2386012"/>
                <a:gd name="connsiteX166" fmla="*/ 2738615 w 5477186"/>
                <a:gd name="connsiteY166" fmla="*/ 1047750 h 2386012"/>
                <a:gd name="connsiteX167" fmla="*/ 2719565 w 5477186"/>
                <a:gd name="connsiteY167" fmla="*/ 1062037 h 2386012"/>
                <a:gd name="connsiteX168" fmla="*/ 2652890 w 5477186"/>
                <a:gd name="connsiteY168" fmla="*/ 1090612 h 2386012"/>
                <a:gd name="connsiteX169" fmla="*/ 2610028 w 5477186"/>
                <a:gd name="connsiteY169" fmla="*/ 1128712 h 2386012"/>
                <a:gd name="connsiteX170" fmla="*/ 2562403 w 5477186"/>
                <a:gd name="connsiteY170" fmla="*/ 1162050 h 2386012"/>
                <a:gd name="connsiteX171" fmla="*/ 2505253 w 5477186"/>
                <a:gd name="connsiteY171" fmla="*/ 1209675 h 2386012"/>
                <a:gd name="connsiteX172" fmla="*/ 2400478 w 5477186"/>
                <a:gd name="connsiteY172" fmla="*/ 1262062 h 2386012"/>
                <a:gd name="connsiteX173" fmla="*/ 2362378 w 5477186"/>
                <a:gd name="connsiteY173" fmla="*/ 1271587 h 2386012"/>
                <a:gd name="connsiteX174" fmla="*/ 2314753 w 5477186"/>
                <a:gd name="connsiteY174" fmla="*/ 1290637 h 2386012"/>
                <a:gd name="connsiteX175" fmla="*/ 2257603 w 5477186"/>
                <a:gd name="connsiteY175" fmla="*/ 1304925 h 2386012"/>
                <a:gd name="connsiteX176" fmla="*/ 2090915 w 5477186"/>
                <a:gd name="connsiteY176" fmla="*/ 1295400 h 2386012"/>
                <a:gd name="connsiteX177" fmla="*/ 2033765 w 5477186"/>
                <a:gd name="connsiteY177" fmla="*/ 1285875 h 2386012"/>
                <a:gd name="connsiteX178" fmla="*/ 1976615 w 5477186"/>
                <a:gd name="connsiteY178" fmla="*/ 1281112 h 2386012"/>
                <a:gd name="connsiteX179" fmla="*/ 1905178 w 5477186"/>
                <a:gd name="connsiteY179" fmla="*/ 1285875 h 2386012"/>
                <a:gd name="connsiteX180" fmla="*/ 1881365 w 5477186"/>
                <a:gd name="connsiteY180" fmla="*/ 1295400 h 2386012"/>
                <a:gd name="connsiteX181" fmla="*/ 1848028 w 5477186"/>
                <a:gd name="connsiteY181" fmla="*/ 1300162 h 2386012"/>
                <a:gd name="connsiteX182" fmla="*/ 1814690 w 5477186"/>
                <a:gd name="connsiteY182" fmla="*/ 1319212 h 2386012"/>
                <a:gd name="connsiteX183" fmla="*/ 1790878 w 5477186"/>
                <a:gd name="connsiteY183" fmla="*/ 1328737 h 2386012"/>
                <a:gd name="connsiteX184" fmla="*/ 1771828 w 5477186"/>
                <a:gd name="connsiteY184" fmla="*/ 1343025 h 2386012"/>
                <a:gd name="connsiteX185" fmla="*/ 1748015 w 5477186"/>
                <a:gd name="connsiteY185" fmla="*/ 1347787 h 2386012"/>
                <a:gd name="connsiteX186" fmla="*/ 1728965 w 5477186"/>
                <a:gd name="connsiteY186" fmla="*/ 1357312 h 2386012"/>
                <a:gd name="connsiteX187" fmla="*/ 1700390 w 5477186"/>
                <a:gd name="connsiteY187" fmla="*/ 1366837 h 2386012"/>
                <a:gd name="connsiteX188" fmla="*/ 1667053 w 5477186"/>
                <a:gd name="connsiteY188" fmla="*/ 1381125 h 2386012"/>
                <a:gd name="connsiteX189" fmla="*/ 1652765 w 5477186"/>
                <a:gd name="connsiteY189" fmla="*/ 1390650 h 2386012"/>
                <a:gd name="connsiteX190" fmla="*/ 1638478 w 5477186"/>
                <a:gd name="connsiteY190" fmla="*/ 1404937 h 2386012"/>
                <a:gd name="connsiteX191" fmla="*/ 1619428 w 5477186"/>
                <a:gd name="connsiteY191" fmla="*/ 1409700 h 2386012"/>
                <a:gd name="connsiteX192" fmla="*/ 1571803 w 5477186"/>
                <a:gd name="connsiteY192" fmla="*/ 1433512 h 2386012"/>
                <a:gd name="connsiteX193" fmla="*/ 1519415 w 5477186"/>
                <a:gd name="connsiteY193" fmla="*/ 1462087 h 2386012"/>
                <a:gd name="connsiteX194" fmla="*/ 1495603 w 5477186"/>
                <a:gd name="connsiteY194" fmla="*/ 1471612 h 2386012"/>
                <a:gd name="connsiteX195" fmla="*/ 1438453 w 5477186"/>
                <a:gd name="connsiteY195" fmla="*/ 1500187 h 2386012"/>
                <a:gd name="connsiteX196" fmla="*/ 1376540 w 5477186"/>
                <a:gd name="connsiteY196" fmla="*/ 1519237 h 2386012"/>
                <a:gd name="connsiteX197" fmla="*/ 1352728 w 5477186"/>
                <a:gd name="connsiteY197" fmla="*/ 1528762 h 2386012"/>
                <a:gd name="connsiteX198" fmla="*/ 1247953 w 5477186"/>
                <a:gd name="connsiteY198" fmla="*/ 1562100 h 2386012"/>
                <a:gd name="connsiteX199" fmla="*/ 1214615 w 5477186"/>
                <a:gd name="connsiteY199" fmla="*/ 1571625 h 2386012"/>
                <a:gd name="connsiteX200" fmla="*/ 1200328 w 5477186"/>
                <a:gd name="connsiteY200" fmla="*/ 1581150 h 2386012"/>
                <a:gd name="connsiteX201" fmla="*/ 1114603 w 5477186"/>
                <a:gd name="connsiteY201" fmla="*/ 1614487 h 2386012"/>
                <a:gd name="connsiteX202" fmla="*/ 1081265 w 5477186"/>
                <a:gd name="connsiteY202" fmla="*/ 1638300 h 2386012"/>
                <a:gd name="connsiteX203" fmla="*/ 1047928 w 5477186"/>
                <a:gd name="connsiteY203" fmla="*/ 1647825 h 2386012"/>
                <a:gd name="connsiteX204" fmla="*/ 1014590 w 5477186"/>
                <a:gd name="connsiteY204" fmla="*/ 1666875 h 2386012"/>
                <a:gd name="connsiteX205" fmla="*/ 971728 w 5477186"/>
                <a:gd name="connsiteY205" fmla="*/ 1685925 h 2386012"/>
                <a:gd name="connsiteX206" fmla="*/ 933628 w 5477186"/>
                <a:gd name="connsiteY206" fmla="*/ 1709737 h 2386012"/>
                <a:gd name="connsiteX207" fmla="*/ 866953 w 5477186"/>
                <a:gd name="connsiteY207" fmla="*/ 1738312 h 2386012"/>
                <a:gd name="connsiteX208" fmla="*/ 838378 w 5477186"/>
                <a:gd name="connsiteY208" fmla="*/ 1757362 h 2386012"/>
                <a:gd name="connsiteX209" fmla="*/ 809803 w 5477186"/>
                <a:gd name="connsiteY209" fmla="*/ 1766887 h 2386012"/>
                <a:gd name="connsiteX210" fmla="*/ 785990 w 5477186"/>
                <a:gd name="connsiteY210" fmla="*/ 1781175 h 2386012"/>
                <a:gd name="connsiteX211" fmla="*/ 752653 w 5477186"/>
                <a:gd name="connsiteY211" fmla="*/ 1795462 h 2386012"/>
                <a:gd name="connsiteX212" fmla="*/ 676453 w 5477186"/>
                <a:gd name="connsiteY212" fmla="*/ 1838325 h 2386012"/>
                <a:gd name="connsiteX213" fmla="*/ 657403 w 5477186"/>
                <a:gd name="connsiteY213" fmla="*/ 1852612 h 2386012"/>
                <a:gd name="connsiteX214" fmla="*/ 605015 w 5477186"/>
                <a:gd name="connsiteY214" fmla="*/ 1876425 h 2386012"/>
                <a:gd name="connsiteX215" fmla="*/ 581203 w 5477186"/>
                <a:gd name="connsiteY215" fmla="*/ 1895475 h 2386012"/>
                <a:gd name="connsiteX216" fmla="*/ 533578 w 5477186"/>
                <a:gd name="connsiteY216" fmla="*/ 1919287 h 2386012"/>
                <a:gd name="connsiteX217" fmla="*/ 519290 w 5477186"/>
                <a:gd name="connsiteY217" fmla="*/ 1938337 h 2386012"/>
                <a:gd name="connsiteX218" fmla="*/ 495478 w 5477186"/>
                <a:gd name="connsiteY218" fmla="*/ 1952625 h 2386012"/>
                <a:gd name="connsiteX219" fmla="*/ 466903 w 5477186"/>
                <a:gd name="connsiteY219" fmla="*/ 1976437 h 2386012"/>
                <a:gd name="connsiteX220" fmla="*/ 447853 w 5477186"/>
                <a:gd name="connsiteY220" fmla="*/ 2000250 h 2386012"/>
                <a:gd name="connsiteX221" fmla="*/ 424040 w 5477186"/>
                <a:gd name="connsiteY221" fmla="*/ 2014537 h 2386012"/>
                <a:gd name="connsiteX222" fmla="*/ 404990 w 5477186"/>
                <a:gd name="connsiteY222" fmla="*/ 2033587 h 2386012"/>
                <a:gd name="connsiteX223" fmla="*/ 362128 w 5477186"/>
                <a:gd name="connsiteY223" fmla="*/ 2062162 h 2386012"/>
                <a:gd name="connsiteX224" fmla="*/ 347840 w 5477186"/>
                <a:gd name="connsiteY224" fmla="*/ 2076450 h 2386012"/>
                <a:gd name="connsiteX225" fmla="*/ 324028 w 5477186"/>
                <a:gd name="connsiteY225" fmla="*/ 2085975 h 2386012"/>
                <a:gd name="connsiteX226" fmla="*/ 304978 w 5477186"/>
                <a:gd name="connsiteY226" fmla="*/ 2095500 h 2386012"/>
                <a:gd name="connsiteX227" fmla="*/ 281165 w 5477186"/>
                <a:gd name="connsiteY227" fmla="*/ 2109787 h 2386012"/>
                <a:gd name="connsiteX228" fmla="*/ 262115 w 5477186"/>
                <a:gd name="connsiteY228" fmla="*/ 2114550 h 2386012"/>
                <a:gd name="connsiteX229" fmla="*/ 247828 w 5477186"/>
                <a:gd name="connsiteY229" fmla="*/ 2119312 h 2386012"/>
                <a:gd name="connsiteX230" fmla="*/ 233540 w 5477186"/>
                <a:gd name="connsiteY230" fmla="*/ 2128837 h 2386012"/>
                <a:gd name="connsiteX231" fmla="*/ 219253 w 5477186"/>
                <a:gd name="connsiteY231" fmla="*/ 2133600 h 2386012"/>
                <a:gd name="connsiteX232" fmla="*/ 171628 w 5477186"/>
                <a:gd name="connsiteY232" fmla="*/ 2166937 h 2386012"/>
                <a:gd name="connsiteX233" fmla="*/ 157340 w 5477186"/>
                <a:gd name="connsiteY233" fmla="*/ 2176462 h 2386012"/>
                <a:gd name="connsiteX234" fmla="*/ 128765 w 5477186"/>
                <a:gd name="connsiteY234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700390 w 5477186"/>
                <a:gd name="connsiteY185" fmla="*/ 1366837 h 2386012"/>
                <a:gd name="connsiteX186" fmla="*/ 1667053 w 5477186"/>
                <a:gd name="connsiteY186" fmla="*/ 1381125 h 2386012"/>
                <a:gd name="connsiteX187" fmla="*/ 1652765 w 5477186"/>
                <a:gd name="connsiteY187" fmla="*/ 1390650 h 2386012"/>
                <a:gd name="connsiteX188" fmla="*/ 1638478 w 5477186"/>
                <a:gd name="connsiteY188" fmla="*/ 1404937 h 2386012"/>
                <a:gd name="connsiteX189" fmla="*/ 1619428 w 5477186"/>
                <a:gd name="connsiteY189" fmla="*/ 1409700 h 2386012"/>
                <a:gd name="connsiteX190" fmla="*/ 1571803 w 5477186"/>
                <a:gd name="connsiteY190" fmla="*/ 1433512 h 2386012"/>
                <a:gd name="connsiteX191" fmla="*/ 1519415 w 5477186"/>
                <a:gd name="connsiteY191" fmla="*/ 1462087 h 2386012"/>
                <a:gd name="connsiteX192" fmla="*/ 1495603 w 5477186"/>
                <a:gd name="connsiteY192" fmla="*/ 1471612 h 2386012"/>
                <a:gd name="connsiteX193" fmla="*/ 1438453 w 5477186"/>
                <a:gd name="connsiteY193" fmla="*/ 1500187 h 2386012"/>
                <a:gd name="connsiteX194" fmla="*/ 1376540 w 5477186"/>
                <a:gd name="connsiteY194" fmla="*/ 1519237 h 2386012"/>
                <a:gd name="connsiteX195" fmla="*/ 1352728 w 5477186"/>
                <a:gd name="connsiteY195" fmla="*/ 1528762 h 2386012"/>
                <a:gd name="connsiteX196" fmla="*/ 1247953 w 5477186"/>
                <a:gd name="connsiteY196" fmla="*/ 1562100 h 2386012"/>
                <a:gd name="connsiteX197" fmla="*/ 1214615 w 5477186"/>
                <a:gd name="connsiteY197" fmla="*/ 1571625 h 2386012"/>
                <a:gd name="connsiteX198" fmla="*/ 1200328 w 5477186"/>
                <a:gd name="connsiteY198" fmla="*/ 1581150 h 2386012"/>
                <a:gd name="connsiteX199" fmla="*/ 1114603 w 5477186"/>
                <a:gd name="connsiteY199" fmla="*/ 1614487 h 2386012"/>
                <a:gd name="connsiteX200" fmla="*/ 1081265 w 5477186"/>
                <a:gd name="connsiteY200" fmla="*/ 1638300 h 2386012"/>
                <a:gd name="connsiteX201" fmla="*/ 1047928 w 5477186"/>
                <a:gd name="connsiteY201" fmla="*/ 1647825 h 2386012"/>
                <a:gd name="connsiteX202" fmla="*/ 1014590 w 5477186"/>
                <a:gd name="connsiteY202" fmla="*/ 1666875 h 2386012"/>
                <a:gd name="connsiteX203" fmla="*/ 971728 w 5477186"/>
                <a:gd name="connsiteY203" fmla="*/ 1685925 h 2386012"/>
                <a:gd name="connsiteX204" fmla="*/ 933628 w 5477186"/>
                <a:gd name="connsiteY204" fmla="*/ 1709737 h 2386012"/>
                <a:gd name="connsiteX205" fmla="*/ 866953 w 5477186"/>
                <a:gd name="connsiteY205" fmla="*/ 1738312 h 2386012"/>
                <a:gd name="connsiteX206" fmla="*/ 838378 w 5477186"/>
                <a:gd name="connsiteY206" fmla="*/ 1757362 h 2386012"/>
                <a:gd name="connsiteX207" fmla="*/ 809803 w 5477186"/>
                <a:gd name="connsiteY207" fmla="*/ 1766887 h 2386012"/>
                <a:gd name="connsiteX208" fmla="*/ 785990 w 5477186"/>
                <a:gd name="connsiteY208" fmla="*/ 1781175 h 2386012"/>
                <a:gd name="connsiteX209" fmla="*/ 752653 w 5477186"/>
                <a:gd name="connsiteY209" fmla="*/ 1795462 h 2386012"/>
                <a:gd name="connsiteX210" fmla="*/ 676453 w 5477186"/>
                <a:gd name="connsiteY210" fmla="*/ 1838325 h 2386012"/>
                <a:gd name="connsiteX211" fmla="*/ 657403 w 5477186"/>
                <a:gd name="connsiteY211" fmla="*/ 1852612 h 2386012"/>
                <a:gd name="connsiteX212" fmla="*/ 605015 w 5477186"/>
                <a:gd name="connsiteY212" fmla="*/ 1876425 h 2386012"/>
                <a:gd name="connsiteX213" fmla="*/ 581203 w 5477186"/>
                <a:gd name="connsiteY213" fmla="*/ 1895475 h 2386012"/>
                <a:gd name="connsiteX214" fmla="*/ 533578 w 5477186"/>
                <a:gd name="connsiteY214" fmla="*/ 1919287 h 2386012"/>
                <a:gd name="connsiteX215" fmla="*/ 519290 w 5477186"/>
                <a:gd name="connsiteY215" fmla="*/ 1938337 h 2386012"/>
                <a:gd name="connsiteX216" fmla="*/ 495478 w 5477186"/>
                <a:gd name="connsiteY216" fmla="*/ 1952625 h 2386012"/>
                <a:gd name="connsiteX217" fmla="*/ 466903 w 5477186"/>
                <a:gd name="connsiteY217" fmla="*/ 1976437 h 2386012"/>
                <a:gd name="connsiteX218" fmla="*/ 447853 w 5477186"/>
                <a:gd name="connsiteY218" fmla="*/ 2000250 h 2386012"/>
                <a:gd name="connsiteX219" fmla="*/ 424040 w 5477186"/>
                <a:gd name="connsiteY219" fmla="*/ 2014537 h 2386012"/>
                <a:gd name="connsiteX220" fmla="*/ 404990 w 5477186"/>
                <a:gd name="connsiteY220" fmla="*/ 2033587 h 2386012"/>
                <a:gd name="connsiteX221" fmla="*/ 362128 w 5477186"/>
                <a:gd name="connsiteY221" fmla="*/ 2062162 h 2386012"/>
                <a:gd name="connsiteX222" fmla="*/ 347840 w 5477186"/>
                <a:gd name="connsiteY222" fmla="*/ 2076450 h 2386012"/>
                <a:gd name="connsiteX223" fmla="*/ 324028 w 5477186"/>
                <a:gd name="connsiteY223" fmla="*/ 2085975 h 2386012"/>
                <a:gd name="connsiteX224" fmla="*/ 304978 w 5477186"/>
                <a:gd name="connsiteY224" fmla="*/ 2095500 h 2386012"/>
                <a:gd name="connsiteX225" fmla="*/ 281165 w 5477186"/>
                <a:gd name="connsiteY225" fmla="*/ 2109787 h 2386012"/>
                <a:gd name="connsiteX226" fmla="*/ 262115 w 5477186"/>
                <a:gd name="connsiteY226" fmla="*/ 2114550 h 2386012"/>
                <a:gd name="connsiteX227" fmla="*/ 247828 w 5477186"/>
                <a:gd name="connsiteY227" fmla="*/ 2119312 h 2386012"/>
                <a:gd name="connsiteX228" fmla="*/ 233540 w 5477186"/>
                <a:gd name="connsiteY228" fmla="*/ 2128837 h 2386012"/>
                <a:gd name="connsiteX229" fmla="*/ 219253 w 5477186"/>
                <a:gd name="connsiteY229" fmla="*/ 2133600 h 2386012"/>
                <a:gd name="connsiteX230" fmla="*/ 171628 w 5477186"/>
                <a:gd name="connsiteY230" fmla="*/ 2166937 h 2386012"/>
                <a:gd name="connsiteX231" fmla="*/ 157340 w 5477186"/>
                <a:gd name="connsiteY231" fmla="*/ 2176462 h 2386012"/>
                <a:gd name="connsiteX232" fmla="*/ 128765 w 5477186"/>
                <a:gd name="connsiteY232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667053 w 5477186"/>
                <a:gd name="connsiteY185" fmla="*/ 1381125 h 2386012"/>
                <a:gd name="connsiteX186" fmla="*/ 1652765 w 5477186"/>
                <a:gd name="connsiteY186" fmla="*/ 1390650 h 2386012"/>
                <a:gd name="connsiteX187" fmla="*/ 1638478 w 5477186"/>
                <a:gd name="connsiteY187" fmla="*/ 1404937 h 2386012"/>
                <a:gd name="connsiteX188" fmla="*/ 1619428 w 5477186"/>
                <a:gd name="connsiteY188" fmla="*/ 1409700 h 2386012"/>
                <a:gd name="connsiteX189" fmla="*/ 1571803 w 5477186"/>
                <a:gd name="connsiteY189" fmla="*/ 1433512 h 2386012"/>
                <a:gd name="connsiteX190" fmla="*/ 1519415 w 5477186"/>
                <a:gd name="connsiteY190" fmla="*/ 1462087 h 2386012"/>
                <a:gd name="connsiteX191" fmla="*/ 1495603 w 5477186"/>
                <a:gd name="connsiteY191" fmla="*/ 1471612 h 2386012"/>
                <a:gd name="connsiteX192" fmla="*/ 1438453 w 5477186"/>
                <a:gd name="connsiteY192" fmla="*/ 1500187 h 2386012"/>
                <a:gd name="connsiteX193" fmla="*/ 1376540 w 5477186"/>
                <a:gd name="connsiteY193" fmla="*/ 1519237 h 2386012"/>
                <a:gd name="connsiteX194" fmla="*/ 1352728 w 5477186"/>
                <a:gd name="connsiteY194" fmla="*/ 1528762 h 2386012"/>
                <a:gd name="connsiteX195" fmla="*/ 1247953 w 5477186"/>
                <a:gd name="connsiteY195" fmla="*/ 1562100 h 2386012"/>
                <a:gd name="connsiteX196" fmla="*/ 1214615 w 5477186"/>
                <a:gd name="connsiteY196" fmla="*/ 1571625 h 2386012"/>
                <a:gd name="connsiteX197" fmla="*/ 1200328 w 5477186"/>
                <a:gd name="connsiteY197" fmla="*/ 1581150 h 2386012"/>
                <a:gd name="connsiteX198" fmla="*/ 1114603 w 5477186"/>
                <a:gd name="connsiteY198" fmla="*/ 1614487 h 2386012"/>
                <a:gd name="connsiteX199" fmla="*/ 1081265 w 5477186"/>
                <a:gd name="connsiteY199" fmla="*/ 1638300 h 2386012"/>
                <a:gd name="connsiteX200" fmla="*/ 1047928 w 5477186"/>
                <a:gd name="connsiteY200" fmla="*/ 1647825 h 2386012"/>
                <a:gd name="connsiteX201" fmla="*/ 1014590 w 5477186"/>
                <a:gd name="connsiteY201" fmla="*/ 1666875 h 2386012"/>
                <a:gd name="connsiteX202" fmla="*/ 971728 w 5477186"/>
                <a:gd name="connsiteY202" fmla="*/ 1685925 h 2386012"/>
                <a:gd name="connsiteX203" fmla="*/ 933628 w 5477186"/>
                <a:gd name="connsiteY203" fmla="*/ 1709737 h 2386012"/>
                <a:gd name="connsiteX204" fmla="*/ 866953 w 5477186"/>
                <a:gd name="connsiteY204" fmla="*/ 1738312 h 2386012"/>
                <a:gd name="connsiteX205" fmla="*/ 838378 w 5477186"/>
                <a:gd name="connsiteY205" fmla="*/ 1757362 h 2386012"/>
                <a:gd name="connsiteX206" fmla="*/ 809803 w 5477186"/>
                <a:gd name="connsiteY206" fmla="*/ 1766887 h 2386012"/>
                <a:gd name="connsiteX207" fmla="*/ 785990 w 5477186"/>
                <a:gd name="connsiteY207" fmla="*/ 1781175 h 2386012"/>
                <a:gd name="connsiteX208" fmla="*/ 752653 w 5477186"/>
                <a:gd name="connsiteY208" fmla="*/ 1795462 h 2386012"/>
                <a:gd name="connsiteX209" fmla="*/ 676453 w 5477186"/>
                <a:gd name="connsiteY209" fmla="*/ 1838325 h 2386012"/>
                <a:gd name="connsiteX210" fmla="*/ 657403 w 5477186"/>
                <a:gd name="connsiteY210" fmla="*/ 1852612 h 2386012"/>
                <a:gd name="connsiteX211" fmla="*/ 605015 w 5477186"/>
                <a:gd name="connsiteY211" fmla="*/ 1876425 h 2386012"/>
                <a:gd name="connsiteX212" fmla="*/ 581203 w 5477186"/>
                <a:gd name="connsiteY212" fmla="*/ 1895475 h 2386012"/>
                <a:gd name="connsiteX213" fmla="*/ 533578 w 5477186"/>
                <a:gd name="connsiteY213" fmla="*/ 1919287 h 2386012"/>
                <a:gd name="connsiteX214" fmla="*/ 519290 w 5477186"/>
                <a:gd name="connsiteY214" fmla="*/ 1938337 h 2386012"/>
                <a:gd name="connsiteX215" fmla="*/ 495478 w 5477186"/>
                <a:gd name="connsiteY215" fmla="*/ 1952625 h 2386012"/>
                <a:gd name="connsiteX216" fmla="*/ 466903 w 5477186"/>
                <a:gd name="connsiteY216" fmla="*/ 1976437 h 2386012"/>
                <a:gd name="connsiteX217" fmla="*/ 447853 w 5477186"/>
                <a:gd name="connsiteY217" fmla="*/ 2000250 h 2386012"/>
                <a:gd name="connsiteX218" fmla="*/ 424040 w 5477186"/>
                <a:gd name="connsiteY218" fmla="*/ 2014537 h 2386012"/>
                <a:gd name="connsiteX219" fmla="*/ 404990 w 5477186"/>
                <a:gd name="connsiteY219" fmla="*/ 2033587 h 2386012"/>
                <a:gd name="connsiteX220" fmla="*/ 362128 w 5477186"/>
                <a:gd name="connsiteY220" fmla="*/ 2062162 h 2386012"/>
                <a:gd name="connsiteX221" fmla="*/ 347840 w 5477186"/>
                <a:gd name="connsiteY221" fmla="*/ 2076450 h 2386012"/>
                <a:gd name="connsiteX222" fmla="*/ 324028 w 5477186"/>
                <a:gd name="connsiteY222" fmla="*/ 2085975 h 2386012"/>
                <a:gd name="connsiteX223" fmla="*/ 304978 w 5477186"/>
                <a:gd name="connsiteY223" fmla="*/ 2095500 h 2386012"/>
                <a:gd name="connsiteX224" fmla="*/ 281165 w 5477186"/>
                <a:gd name="connsiteY224" fmla="*/ 2109787 h 2386012"/>
                <a:gd name="connsiteX225" fmla="*/ 262115 w 5477186"/>
                <a:gd name="connsiteY225" fmla="*/ 2114550 h 2386012"/>
                <a:gd name="connsiteX226" fmla="*/ 247828 w 5477186"/>
                <a:gd name="connsiteY226" fmla="*/ 2119312 h 2386012"/>
                <a:gd name="connsiteX227" fmla="*/ 233540 w 5477186"/>
                <a:gd name="connsiteY227" fmla="*/ 2128837 h 2386012"/>
                <a:gd name="connsiteX228" fmla="*/ 219253 w 5477186"/>
                <a:gd name="connsiteY228" fmla="*/ 2133600 h 2386012"/>
                <a:gd name="connsiteX229" fmla="*/ 171628 w 5477186"/>
                <a:gd name="connsiteY229" fmla="*/ 2166937 h 2386012"/>
                <a:gd name="connsiteX230" fmla="*/ 157340 w 5477186"/>
                <a:gd name="connsiteY230" fmla="*/ 2176462 h 2386012"/>
                <a:gd name="connsiteX231" fmla="*/ 128765 w 5477186"/>
                <a:gd name="connsiteY231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119365 w 5477186"/>
                <a:gd name="connsiteY21" fmla="*/ 2247900 h 2386012"/>
                <a:gd name="connsiteX22" fmla="*/ 1152703 w 5477186"/>
                <a:gd name="connsiteY22" fmla="*/ 2238375 h 2386012"/>
                <a:gd name="connsiteX23" fmla="*/ 1176515 w 5477186"/>
                <a:gd name="connsiteY23" fmla="*/ 2233612 h 2386012"/>
                <a:gd name="connsiteX24" fmla="*/ 1486078 w 5477186"/>
                <a:gd name="connsiteY24" fmla="*/ 2228850 h 2386012"/>
                <a:gd name="connsiteX25" fmla="*/ 1562278 w 5477186"/>
                <a:gd name="connsiteY25" fmla="*/ 2219325 h 2386012"/>
                <a:gd name="connsiteX26" fmla="*/ 1614665 w 5477186"/>
                <a:gd name="connsiteY26" fmla="*/ 2195512 h 2386012"/>
                <a:gd name="connsiteX27" fmla="*/ 1648003 w 5477186"/>
                <a:gd name="connsiteY27" fmla="*/ 2185987 h 2386012"/>
                <a:gd name="connsiteX28" fmla="*/ 1728965 w 5477186"/>
                <a:gd name="connsiteY28" fmla="*/ 2157412 h 2386012"/>
                <a:gd name="connsiteX29" fmla="*/ 1790878 w 5477186"/>
                <a:gd name="connsiteY29" fmla="*/ 2133600 h 2386012"/>
                <a:gd name="connsiteX30" fmla="*/ 1814690 w 5477186"/>
                <a:gd name="connsiteY30" fmla="*/ 2124075 h 2386012"/>
                <a:gd name="connsiteX31" fmla="*/ 1838503 w 5477186"/>
                <a:gd name="connsiteY31" fmla="*/ 2119312 h 2386012"/>
                <a:gd name="connsiteX32" fmla="*/ 1862315 w 5477186"/>
                <a:gd name="connsiteY32" fmla="*/ 2109787 h 2386012"/>
                <a:gd name="connsiteX33" fmla="*/ 1919465 w 5477186"/>
                <a:gd name="connsiteY33" fmla="*/ 2090737 h 2386012"/>
                <a:gd name="connsiteX34" fmla="*/ 1948040 w 5477186"/>
                <a:gd name="connsiteY34" fmla="*/ 2081212 h 2386012"/>
                <a:gd name="connsiteX35" fmla="*/ 2014715 w 5477186"/>
                <a:gd name="connsiteY35" fmla="*/ 2066925 h 2386012"/>
                <a:gd name="connsiteX36" fmla="*/ 2062340 w 5477186"/>
                <a:gd name="connsiteY36" fmla="*/ 2057400 h 2386012"/>
                <a:gd name="connsiteX37" fmla="*/ 2105203 w 5477186"/>
                <a:gd name="connsiteY37" fmla="*/ 2047875 h 2386012"/>
                <a:gd name="connsiteX38" fmla="*/ 2138540 w 5477186"/>
                <a:gd name="connsiteY38" fmla="*/ 2038350 h 2386012"/>
                <a:gd name="connsiteX39" fmla="*/ 2214740 w 5477186"/>
                <a:gd name="connsiteY39" fmla="*/ 2033587 h 2386012"/>
                <a:gd name="connsiteX40" fmla="*/ 2267128 w 5477186"/>
                <a:gd name="connsiteY40" fmla="*/ 2028825 h 2386012"/>
                <a:gd name="connsiteX41" fmla="*/ 2405240 w 5477186"/>
                <a:gd name="connsiteY41" fmla="*/ 2014537 h 2386012"/>
                <a:gd name="connsiteX42" fmla="*/ 2429053 w 5477186"/>
                <a:gd name="connsiteY42" fmla="*/ 2005012 h 2386012"/>
                <a:gd name="connsiteX43" fmla="*/ 2462390 w 5477186"/>
                <a:gd name="connsiteY43" fmla="*/ 2000250 h 2386012"/>
                <a:gd name="connsiteX44" fmla="*/ 2562403 w 5477186"/>
                <a:gd name="connsiteY44" fmla="*/ 1976437 h 2386012"/>
                <a:gd name="connsiteX45" fmla="*/ 2595740 w 5477186"/>
                <a:gd name="connsiteY45" fmla="*/ 1962150 h 2386012"/>
                <a:gd name="connsiteX46" fmla="*/ 2629078 w 5477186"/>
                <a:gd name="connsiteY46" fmla="*/ 1952625 h 2386012"/>
                <a:gd name="connsiteX47" fmla="*/ 2667178 w 5477186"/>
                <a:gd name="connsiteY47" fmla="*/ 1933575 h 2386012"/>
                <a:gd name="connsiteX48" fmla="*/ 2729090 w 5477186"/>
                <a:gd name="connsiteY48" fmla="*/ 1914525 h 2386012"/>
                <a:gd name="connsiteX49" fmla="*/ 2791003 w 5477186"/>
                <a:gd name="connsiteY49" fmla="*/ 1881187 h 2386012"/>
                <a:gd name="connsiteX50" fmla="*/ 2819578 w 5477186"/>
                <a:gd name="connsiteY50" fmla="*/ 1866900 h 2386012"/>
                <a:gd name="connsiteX51" fmla="*/ 2843390 w 5477186"/>
                <a:gd name="connsiteY51" fmla="*/ 1852612 h 2386012"/>
                <a:gd name="connsiteX52" fmla="*/ 2857678 w 5477186"/>
                <a:gd name="connsiteY52" fmla="*/ 1843087 h 2386012"/>
                <a:gd name="connsiteX53" fmla="*/ 2881490 w 5477186"/>
                <a:gd name="connsiteY53" fmla="*/ 1838325 h 2386012"/>
                <a:gd name="connsiteX54" fmla="*/ 2967215 w 5477186"/>
                <a:gd name="connsiteY54" fmla="*/ 1795462 h 2386012"/>
                <a:gd name="connsiteX55" fmla="*/ 3000553 w 5477186"/>
                <a:gd name="connsiteY55" fmla="*/ 1781175 h 2386012"/>
                <a:gd name="connsiteX56" fmla="*/ 3033890 w 5477186"/>
                <a:gd name="connsiteY56" fmla="*/ 1771650 h 2386012"/>
                <a:gd name="connsiteX57" fmla="*/ 3081515 w 5477186"/>
                <a:gd name="connsiteY57" fmla="*/ 1752600 h 2386012"/>
                <a:gd name="connsiteX58" fmla="*/ 3119615 w 5477186"/>
                <a:gd name="connsiteY58" fmla="*/ 1743075 h 2386012"/>
                <a:gd name="connsiteX59" fmla="*/ 3152953 w 5477186"/>
                <a:gd name="connsiteY59" fmla="*/ 1728787 h 2386012"/>
                <a:gd name="connsiteX60" fmla="*/ 3186290 w 5477186"/>
                <a:gd name="connsiteY60" fmla="*/ 1719262 h 2386012"/>
                <a:gd name="connsiteX61" fmla="*/ 3214865 w 5477186"/>
                <a:gd name="connsiteY61" fmla="*/ 1700212 h 2386012"/>
                <a:gd name="connsiteX62" fmla="*/ 3276778 w 5477186"/>
                <a:gd name="connsiteY62" fmla="*/ 1671637 h 2386012"/>
                <a:gd name="connsiteX63" fmla="*/ 3305353 w 5477186"/>
                <a:gd name="connsiteY63" fmla="*/ 1662112 h 2386012"/>
                <a:gd name="connsiteX64" fmla="*/ 3381553 w 5477186"/>
                <a:gd name="connsiteY64" fmla="*/ 1643062 h 2386012"/>
                <a:gd name="connsiteX65" fmla="*/ 3452990 w 5477186"/>
                <a:gd name="connsiteY65" fmla="*/ 1628775 h 2386012"/>
                <a:gd name="connsiteX66" fmla="*/ 3576815 w 5477186"/>
                <a:gd name="connsiteY66" fmla="*/ 1633537 h 2386012"/>
                <a:gd name="connsiteX67" fmla="*/ 3610153 w 5477186"/>
                <a:gd name="connsiteY67" fmla="*/ 1638300 h 2386012"/>
                <a:gd name="connsiteX68" fmla="*/ 3748265 w 5477186"/>
                <a:gd name="connsiteY68" fmla="*/ 1647825 h 2386012"/>
                <a:gd name="connsiteX69" fmla="*/ 3805415 w 5477186"/>
                <a:gd name="connsiteY69" fmla="*/ 1657350 h 2386012"/>
                <a:gd name="connsiteX70" fmla="*/ 3938765 w 5477186"/>
                <a:gd name="connsiteY70" fmla="*/ 1647825 h 2386012"/>
                <a:gd name="connsiteX71" fmla="*/ 3957815 w 5477186"/>
                <a:gd name="connsiteY71" fmla="*/ 1643062 h 2386012"/>
                <a:gd name="connsiteX72" fmla="*/ 4038778 w 5477186"/>
                <a:gd name="connsiteY72" fmla="*/ 1628775 h 2386012"/>
                <a:gd name="connsiteX73" fmla="*/ 4095928 w 5477186"/>
                <a:gd name="connsiteY73" fmla="*/ 1624012 h 2386012"/>
                <a:gd name="connsiteX74" fmla="*/ 4138790 w 5477186"/>
                <a:gd name="connsiteY74" fmla="*/ 1619250 h 2386012"/>
                <a:gd name="connsiteX75" fmla="*/ 4424540 w 5477186"/>
                <a:gd name="connsiteY75" fmla="*/ 1624012 h 2386012"/>
                <a:gd name="connsiteX76" fmla="*/ 4548365 w 5477186"/>
                <a:gd name="connsiteY76" fmla="*/ 1638300 h 2386012"/>
                <a:gd name="connsiteX77" fmla="*/ 4667428 w 5477186"/>
                <a:gd name="connsiteY77" fmla="*/ 1657350 h 2386012"/>
                <a:gd name="connsiteX78" fmla="*/ 4824590 w 5477186"/>
                <a:gd name="connsiteY78" fmla="*/ 1695450 h 2386012"/>
                <a:gd name="connsiteX79" fmla="*/ 4857928 w 5477186"/>
                <a:gd name="connsiteY79" fmla="*/ 1704975 h 2386012"/>
                <a:gd name="connsiteX80" fmla="*/ 4967465 w 5477186"/>
                <a:gd name="connsiteY80" fmla="*/ 1757362 h 2386012"/>
                <a:gd name="connsiteX81" fmla="*/ 5067478 w 5477186"/>
                <a:gd name="connsiteY81" fmla="*/ 1790700 h 2386012"/>
                <a:gd name="connsiteX82" fmla="*/ 5110340 w 5477186"/>
                <a:gd name="connsiteY82" fmla="*/ 1804987 h 2386012"/>
                <a:gd name="connsiteX83" fmla="*/ 5177015 w 5477186"/>
                <a:gd name="connsiteY83" fmla="*/ 1833562 h 2386012"/>
                <a:gd name="connsiteX84" fmla="*/ 5296078 w 5477186"/>
                <a:gd name="connsiteY84" fmla="*/ 1862137 h 2386012"/>
                <a:gd name="connsiteX85" fmla="*/ 5362753 w 5477186"/>
                <a:gd name="connsiteY85" fmla="*/ 1852612 h 2386012"/>
                <a:gd name="connsiteX86" fmla="*/ 5391328 w 5477186"/>
                <a:gd name="connsiteY86" fmla="*/ 1814512 h 2386012"/>
                <a:gd name="connsiteX87" fmla="*/ 5410378 w 5477186"/>
                <a:gd name="connsiteY87" fmla="*/ 1790700 h 2386012"/>
                <a:gd name="connsiteX88" fmla="*/ 5434190 w 5477186"/>
                <a:gd name="connsiteY88" fmla="*/ 1724025 h 2386012"/>
                <a:gd name="connsiteX89" fmla="*/ 5438953 w 5477186"/>
                <a:gd name="connsiteY89" fmla="*/ 1533525 h 2386012"/>
                <a:gd name="connsiteX90" fmla="*/ 5443715 w 5477186"/>
                <a:gd name="connsiteY90" fmla="*/ 1462087 h 2386012"/>
                <a:gd name="connsiteX91" fmla="*/ 5453240 w 5477186"/>
                <a:gd name="connsiteY91" fmla="*/ 1423987 h 2386012"/>
                <a:gd name="connsiteX92" fmla="*/ 5462765 w 5477186"/>
                <a:gd name="connsiteY92" fmla="*/ 1347787 h 2386012"/>
                <a:gd name="connsiteX93" fmla="*/ 5472290 w 5477186"/>
                <a:gd name="connsiteY93" fmla="*/ 1290637 h 2386012"/>
                <a:gd name="connsiteX94" fmla="*/ 5477053 w 5477186"/>
                <a:gd name="connsiteY94" fmla="*/ 1185862 h 2386012"/>
                <a:gd name="connsiteX95" fmla="*/ 5458003 w 5477186"/>
                <a:gd name="connsiteY95" fmla="*/ 1076325 h 2386012"/>
                <a:gd name="connsiteX96" fmla="*/ 5443715 w 5477186"/>
                <a:gd name="connsiteY96" fmla="*/ 1009650 h 2386012"/>
                <a:gd name="connsiteX97" fmla="*/ 5429428 w 5477186"/>
                <a:gd name="connsiteY97" fmla="*/ 976312 h 2386012"/>
                <a:gd name="connsiteX98" fmla="*/ 5400853 w 5477186"/>
                <a:gd name="connsiteY98" fmla="*/ 919162 h 2386012"/>
                <a:gd name="connsiteX99" fmla="*/ 5381803 w 5477186"/>
                <a:gd name="connsiteY99" fmla="*/ 847725 h 2386012"/>
                <a:gd name="connsiteX100" fmla="*/ 5367515 w 5477186"/>
                <a:gd name="connsiteY100" fmla="*/ 804862 h 2386012"/>
                <a:gd name="connsiteX101" fmla="*/ 5357990 w 5477186"/>
                <a:gd name="connsiteY101" fmla="*/ 766762 h 2386012"/>
                <a:gd name="connsiteX102" fmla="*/ 5348465 w 5477186"/>
                <a:gd name="connsiteY102" fmla="*/ 738187 h 2386012"/>
                <a:gd name="connsiteX103" fmla="*/ 5315128 w 5477186"/>
                <a:gd name="connsiteY103" fmla="*/ 642937 h 2386012"/>
                <a:gd name="connsiteX104" fmla="*/ 5277028 w 5477186"/>
                <a:gd name="connsiteY104" fmla="*/ 552450 h 2386012"/>
                <a:gd name="connsiteX105" fmla="*/ 5262740 w 5477186"/>
                <a:gd name="connsiteY105" fmla="*/ 519112 h 2386012"/>
                <a:gd name="connsiteX106" fmla="*/ 5243690 w 5477186"/>
                <a:gd name="connsiteY106" fmla="*/ 471487 h 2386012"/>
                <a:gd name="connsiteX107" fmla="*/ 5186540 w 5477186"/>
                <a:gd name="connsiteY107" fmla="*/ 381000 h 2386012"/>
                <a:gd name="connsiteX108" fmla="*/ 5148440 w 5477186"/>
                <a:gd name="connsiteY108" fmla="*/ 323850 h 2386012"/>
                <a:gd name="connsiteX109" fmla="*/ 5119865 w 5477186"/>
                <a:gd name="connsiteY109" fmla="*/ 295275 h 2386012"/>
                <a:gd name="connsiteX110" fmla="*/ 5105578 w 5477186"/>
                <a:gd name="connsiteY110" fmla="*/ 271462 h 2386012"/>
                <a:gd name="connsiteX111" fmla="*/ 5048428 w 5477186"/>
                <a:gd name="connsiteY111" fmla="*/ 219075 h 2386012"/>
                <a:gd name="connsiteX112" fmla="*/ 5024615 w 5477186"/>
                <a:gd name="connsiteY112" fmla="*/ 204787 h 2386012"/>
                <a:gd name="connsiteX113" fmla="*/ 5000803 w 5477186"/>
                <a:gd name="connsiteY113" fmla="*/ 185737 h 2386012"/>
                <a:gd name="connsiteX114" fmla="*/ 4867453 w 5477186"/>
                <a:gd name="connsiteY114" fmla="*/ 128587 h 2386012"/>
                <a:gd name="connsiteX115" fmla="*/ 4738865 w 5477186"/>
                <a:gd name="connsiteY115" fmla="*/ 90487 h 2386012"/>
                <a:gd name="connsiteX116" fmla="*/ 4615040 w 5477186"/>
                <a:gd name="connsiteY116" fmla="*/ 38100 h 2386012"/>
                <a:gd name="connsiteX117" fmla="*/ 4591228 w 5477186"/>
                <a:gd name="connsiteY117" fmla="*/ 28575 h 2386012"/>
                <a:gd name="connsiteX118" fmla="*/ 4557890 w 5477186"/>
                <a:gd name="connsiteY118" fmla="*/ 23812 h 2386012"/>
                <a:gd name="connsiteX119" fmla="*/ 4538840 w 5477186"/>
                <a:gd name="connsiteY119" fmla="*/ 19050 h 2386012"/>
                <a:gd name="connsiteX120" fmla="*/ 4472165 w 5477186"/>
                <a:gd name="connsiteY120" fmla="*/ 14287 h 2386012"/>
                <a:gd name="connsiteX121" fmla="*/ 4434065 w 5477186"/>
                <a:gd name="connsiteY121" fmla="*/ 9525 h 2386012"/>
                <a:gd name="connsiteX122" fmla="*/ 4348340 w 5477186"/>
                <a:gd name="connsiteY122" fmla="*/ 0 h 2386012"/>
                <a:gd name="connsiteX123" fmla="*/ 4057828 w 5477186"/>
                <a:gd name="connsiteY123" fmla="*/ 9525 h 2386012"/>
                <a:gd name="connsiteX124" fmla="*/ 4005440 w 5477186"/>
                <a:gd name="connsiteY124" fmla="*/ 23812 h 2386012"/>
                <a:gd name="connsiteX125" fmla="*/ 3957815 w 5477186"/>
                <a:gd name="connsiteY125" fmla="*/ 47625 h 2386012"/>
                <a:gd name="connsiteX126" fmla="*/ 3943528 w 5477186"/>
                <a:gd name="connsiteY126" fmla="*/ 61912 h 2386012"/>
                <a:gd name="connsiteX127" fmla="*/ 3910190 w 5477186"/>
                <a:gd name="connsiteY127" fmla="*/ 109537 h 2386012"/>
                <a:gd name="connsiteX128" fmla="*/ 3891140 w 5477186"/>
                <a:gd name="connsiteY128" fmla="*/ 171450 h 2386012"/>
                <a:gd name="connsiteX129" fmla="*/ 3881615 w 5477186"/>
                <a:gd name="connsiteY129" fmla="*/ 214312 h 2386012"/>
                <a:gd name="connsiteX130" fmla="*/ 3872090 w 5477186"/>
                <a:gd name="connsiteY130" fmla="*/ 238125 h 2386012"/>
                <a:gd name="connsiteX131" fmla="*/ 3862565 w 5477186"/>
                <a:gd name="connsiteY131" fmla="*/ 280987 h 2386012"/>
                <a:gd name="connsiteX132" fmla="*/ 3829228 w 5477186"/>
                <a:gd name="connsiteY132" fmla="*/ 347662 h 2386012"/>
                <a:gd name="connsiteX133" fmla="*/ 3800653 w 5477186"/>
                <a:gd name="connsiteY133" fmla="*/ 400050 h 2386012"/>
                <a:gd name="connsiteX134" fmla="*/ 3781603 w 5477186"/>
                <a:gd name="connsiteY134" fmla="*/ 414337 h 2386012"/>
                <a:gd name="connsiteX135" fmla="*/ 3743503 w 5477186"/>
                <a:gd name="connsiteY135" fmla="*/ 438150 h 2386012"/>
                <a:gd name="connsiteX136" fmla="*/ 3686353 w 5477186"/>
                <a:gd name="connsiteY136" fmla="*/ 485775 h 2386012"/>
                <a:gd name="connsiteX137" fmla="*/ 3662540 w 5477186"/>
                <a:gd name="connsiteY137" fmla="*/ 519112 h 2386012"/>
                <a:gd name="connsiteX138" fmla="*/ 3638728 w 5477186"/>
                <a:gd name="connsiteY138" fmla="*/ 542925 h 2386012"/>
                <a:gd name="connsiteX139" fmla="*/ 3610153 w 5477186"/>
                <a:gd name="connsiteY139" fmla="*/ 590550 h 2386012"/>
                <a:gd name="connsiteX140" fmla="*/ 3581578 w 5477186"/>
                <a:gd name="connsiteY140" fmla="*/ 628650 h 2386012"/>
                <a:gd name="connsiteX141" fmla="*/ 3567290 w 5477186"/>
                <a:gd name="connsiteY141" fmla="*/ 647700 h 2386012"/>
                <a:gd name="connsiteX142" fmla="*/ 3510140 w 5477186"/>
                <a:gd name="connsiteY142" fmla="*/ 704850 h 2386012"/>
                <a:gd name="connsiteX143" fmla="*/ 3472040 w 5477186"/>
                <a:gd name="connsiteY143" fmla="*/ 738187 h 2386012"/>
                <a:gd name="connsiteX144" fmla="*/ 3448228 w 5477186"/>
                <a:gd name="connsiteY144" fmla="*/ 766762 h 2386012"/>
                <a:gd name="connsiteX145" fmla="*/ 3429178 w 5477186"/>
                <a:gd name="connsiteY145" fmla="*/ 776287 h 2386012"/>
                <a:gd name="connsiteX146" fmla="*/ 3405365 w 5477186"/>
                <a:gd name="connsiteY146" fmla="*/ 790575 h 2386012"/>
                <a:gd name="connsiteX147" fmla="*/ 3391078 w 5477186"/>
                <a:gd name="connsiteY147" fmla="*/ 800100 h 2386012"/>
                <a:gd name="connsiteX148" fmla="*/ 3372028 w 5477186"/>
                <a:gd name="connsiteY148" fmla="*/ 809625 h 2386012"/>
                <a:gd name="connsiteX149" fmla="*/ 3329165 w 5477186"/>
                <a:gd name="connsiteY149" fmla="*/ 833437 h 2386012"/>
                <a:gd name="connsiteX150" fmla="*/ 3291065 w 5477186"/>
                <a:gd name="connsiteY150" fmla="*/ 857250 h 2386012"/>
                <a:gd name="connsiteX151" fmla="*/ 3219628 w 5477186"/>
                <a:gd name="connsiteY151" fmla="*/ 890587 h 2386012"/>
                <a:gd name="connsiteX152" fmla="*/ 3157715 w 5477186"/>
                <a:gd name="connsiteY152" fmla="*/ 914400 h 2386012"/>
                <a:gd name="connsiteX153" fmla="*/ 3124378 w 5477186"/>
                <a:gd name="connsiteY153" fmla="*/ 923925 h 2386012"/>
                <a:gd name="connsiteX154" fmla="*/ 3091040 w 5477186"/>
                <a:gd name="connsiteY154" fmla="*/ 928687 h 2386012"/>
                <a:gd name="connsiteX155" fmla="*/ 3067228 w 5477186"/>
                <a:gd name="connsiteY155" fmla="*/ 933450 h 2386012"/>
                <a:gd name="connsiteX156" fmla="*/ 3052940 w 5477186"/>
                <a:gd name="connsiteY156" fmla="*/ 938212 h 2386012"/>
                <a:gd name="connsiteX157" fmla="*/ 2995790 w 5477186"/>
                <a:gd name="connsiteY157" fmla="*/ 947737 h 2386012"/>
                <a:gd name="connsiteX158" fmla="*/ 2938640 w 5477186"/>
                <a:gd name="connsiteY158" fmla="*/ 957262 h 2386012"/>
                <a:gd name="connsiteX159" fmla="*/ 2895778 w 5477186"/>
                <a:gd name="connsiteY159" fmla="*/ 971550 h 2386012"/>
                <a:gd name="connsiteX160" fmla="*/ 2848153 w 5477186"/>
                <a:gd name="connsiteY160" fmla="*/ 990600 h 2386012"/>
                <a:gd name="connsiteX161" fmla="*/ 2838628 w 5477186"/>
                <a:gd name="connsiteY161" fmla="*/ 1004887 h 2386012"/>
                <a:gd name="connsiteX162" fmla="*/ 2791003 w 5477186"/>
                <a:gd name="connsiteY162" fmla="*/ 1023937 h 2386012"/>
                <a:gd name="connsiteX163" fmla="*/ 2738615 w 5477186"/>
                <a:gd name="connsiteY163" fmla="*/ 1047750 h 2386012"/>
                <a:gd name="connsiteX164" fmla="*/ 2719565 w 5477186"/>
                <a:gd name="connsiteY164" fmla="*/ 1062037 h 2386012"/>
                <a:gd name="connsiteX165" fmla="*/ 2652890 w 5477186"/>
                <a:gd name="connsiteY165" fmla="*/ 1090612 h 2386012"/>
                <a:gd name="connsiteX166" fmla="*/ 2610028 w 5477186"/>
                <a:gd name="connsiteY166" fmla="*/ 1128712 h 2386012"/>
                <a:gd name="connsiteX167" fmla="*/ 2562403 w 5477186"/>
                <a:gd name="connsiteY167" fmla="*/ 1162050 h 2386012"/>
                <a:gd name="connsiteX168" fmla="*/ 2505253 w 5477186"/>
                <a:gd name="connsiteY168" fmla="*/ 1209675 h 2386012"/>
                <a:gd name="connsiteX169" fmla="*/ 2400478 w 5477186"/>
                <a:gd name="connsiteY169" fmla="*/ 1262062 h 2386012"/>
                <a:gd name="connsiteX170" fmla="*/ 2362378 w 5477186"/>
                <a:gd name="connsiteY170" fmla="*/ 1271587 h 2386012"/>
                <a:gd name="connsiteX171" fmla="*/ 2314753 w 5477186"/>
                <a:gd name="connsiteY171" fmla="*/ 1290637 h 2386012"/>
                <a:gd name="connsiteX172" fmla="*/ 2257603 w 5477186"/>
                <a:gd name="connsiteY172" fmla="*/ 1304925 h 2386012"/>
                <a:gd name="connsiteX173" fmla="*/ 2090915 w 5477186"/>
                <a:gd name="connsiteY173" fmla="*/ 1295400 h 2386012"/>
                <a:gd name="connsiteX174" fmla="*/ 2033765 w 5477186"/>
                <a:gd name="connsiteY174" fmla="*/ 1285875 h 2386012"/>
                <a:gd name="connsiteX175" fmla="*/ 1976615 w 5477186"/>
                <a:gd name="connsiteY175" fmla="*/ 1281112 h 2386012"/>
                <a:gd name="connsiteX176" fmla="*/ 1905178 w 5477186"/>
                <a:gd name="connsiteY176" fmla="*/ 1285875 h 2386012"/>
                <a:gd name="connsiteX177" fmla="*/ 1881365 w 5477186"/>
                <a:gd name="connsiteY177" fmla="*/ 1295400 h 2386012"/>
                <a:gd name="connsiteX178" fmla="*/ 1848028 w 5477186"/>
                <a:gd name="connsiteY178" fmla="*/ 1300162 h 2386012"/>
                <a:gd name="connsiteX179" fmla="*/ 1814690 w 5477186"/>
                <a:gd name="connsiteY179" fmla="*/ 1319212 h 2386012"/>
                <a:gd name="connsiteX180" fmla="*/ 1790878 w 5477186"/>
                <a:gd name="connsiteY180" fmla="*/ 1328737 h 2386012"/>
                <a:gd name="connsiteX181" fmla="*/ 1771828 w 5477186"/>
                <a:gd name="connsiteY181" fmla="*/ 1343025 h 2386012"/>
                <a:gd name="connsiteX182" fmla="*/ 1748015 w 5477186"/>
                <a:gd name="connsiteY182" fmla="*/ 1347787 h 2386012"/>
                <a:gd name="connsiteX183" fmla="*/ 1728965 w 5477186"/>
                <a:gd name="connsiteY183" fmla="*/ 1357312 h 2386012"/>
                <a:gd name="connsiteX184" fmla="*/ 1667053 w 5477186"/>
                <a:gd name="connsiteY184" fmla="*/ 1381125 h 2386012"/>
                <a:gd name="connsiteX185" fmla="*/ 1652765 w 5477186"/>
                <a:gd name="connsiteY185" fmla="*/ 1390650 h 2386012"/>
                <a:gd name="connsiteX186" fmla="*/ 1638478 w 5477186"/>
                <a:gd name="connsiteY186" fmla="*/ 1404937 h 2386012"/>
                <a:gd name="connsiteX187" fmla="*/ 1619428 w 5477186"/>
                <a:gd name="connsiteY187" fmla="*/ 1409700 h 2386012"/>
                <a:gd name="connsiteX188" fmla="*/ 1571803 w 5477186"/>
                <a:gd name="connsiteY188" fmla="*/ 1433512 h 2386012"/>
                <a:gd name="connsiteX189" fmla="*/ 1519415 w 5477186"/>
                <a:gd name="connsiteY189" fmla="*/ 1462087 h 2386012"/>
                <a:gd name="connsiteX190" fmla="*/ 1495603 w 5477186"/>
                <a:gd name="connsiteY190" fmla="*/ 1471612 h 2386012"/>
                <a:gd name="connsiteX191" fmla="*/ 1438453 w 5477186"/>
                <a:gd name="connsiteY191" fmla="*/ 1500187 h 2386012"/>
                <a:gd name="connsiteX192" fmla="*/ 1376540 w 5477186"/>
                <a:gd name="connsiteY192" fmla="*/ 1519237 h 2386012"/>
                <a:gd name="connsiteX193" fmla="*/ 1352728 w 5477186"/>
                <a:gd name="connsiteY193" fmla="*/ 1528762 h 2386012"/>
                <a:gd name="connsiteX194" fmla="*/ 1247953 w 5477186"/>
                <a:gd name="connsiteY194" fmla="*/ 1562100 h 2386012"/>
                <a:gd name="connsiteX195" fmla="*/ 1214615 w 5477186"/>
                <a:gd name="connsiteY195" fmla="*/ 1571625 h 2386012"/>
                <a:gd name="connsiteX196" fmla="*/ 1200328 w 5477186"/>
                <a:gd name="connsiteY196" fmla="*/ 1581150 h 2386012"/>
                <a:gd name="connsiteX197" fmla="*/ 1114603 w 5477186"/>
                <a:gd name="connsiteY197" fmla="*/ 1614487 h 2386012"/>
                <a:gd name="connsiteX198" fmla="*/ 1081265 w 5477186"/>
                <a:gd name="connsiteY198" fmla="*/ 1638300 h 2386012"/>
                <a:gd name="connsiteX199" fmla="*/ 1047928 w 5477186"/>
                <a:gd name="connsiteY199" fmla="*/ 1647825 h 2386012"/>
                <a:gd name="connsiteX200" fmla="*/ 1014590 w 5477186"/>
                <a:gd name="connsiteY200" fmla="*/ 1666875 h 2386012"/>
                <a:gd name="connsiteX201" fmla="*/ 971728 w 5477186"/>
                <a:gd name="connsiteY201" fmla="*/ 1685925 h 2386012"/>
                <a:gd name="connsiteX202" fmla="*/ 933628 w 5477186"/>
                <a:gd name="connsiteY202" fmla="*/ 1709737 h 2386012"/>
                <a:gd name="connsiteX203" fmla="*/ 866953 w 5477186"/>
                <a:gd name="connsiteY203" fmla="*/ 1738312 h 2386012"/>
                <a:gd name="connsiteX204" fmla="*/ 838378 w 5477186"/>
                <a:gd name="connsiteY204" fmla="*/ 1757362 h 2386012"/>
                <a:gd name="connsiteX205" fmla="*/ 809803 w 5477186"/>
                <a:gd name="connsiteY205" fmla="*/ 1766887 h 2386012"/>
                <a:gd name="connsiteX206" fmla="*/ 785990 w 5477186"/>
                <a:gd name="connsiteY206" fmla="*/ 1781175 h 2386012"/>
                <a:gd name="connsiteX207" fmla="*/ 752653 w 5477186"/>
                <a:gd name="connsiteY207" fmla="*/ 1795462 h 2386012"/>
                <a:gd name="connsiteX208" fmla="*/ 676453 w 5477186"/>
                <a:gd name="connsiteY208" fmla="*/ 1838325 h 2386012"/>
                <a:gd name="connsiteX209" fmla="*/ 657403 w 5477186"/>
                <a:gd name="connsiteY209" fmla="*/ 1852612 h 2386012"/>
                <a:gd name="connsiteX210" fmla="*/ 605015 w 5477186"/>
                <a:gd name="connsiteY210" fmla="*/ 1876425 h 2386012"/>
                <a:gd name="connsiteX211" fmla="*/ 581203 w 5477186"/>
                <a:gd name="connsiteY211" fmla="*/ 1895475 h 2386012"/>
                <a:gd name="connsiteX212" fmla="*/ 533578 w 5477186"/>
                <a:gd name="connsiteY212" fmla="*/ 1919287 h 2386012"/>
                <a:gd name="connsiteX213" fmla="*/ 519290 w 5477186"/>
                <a:gd name="connsiteY213" fmla="*/ 1938337 h 2386012"/>
                <a:gd name="connsiteX214" fmla="*/ 495478 w 5477186"/>
                <a:gd name="connsiteY214" fmla="*/ 1952625 h 2386012"/>
                <a:gd name="connsiteX215" fmla="*/ 466903 w 5477186"/>
                <a:gd name="connsiteY215" fmla="*/ 1976437 h 2386012"/>
                <a:gd name="connsiteX216" fmla="*/ 447853 w 5477186"/>
                <a:gd name="connsiteY216" fmla="*/ 2000250 h 2386012"/>
                <a:gd name="connsiteX217" fmla="*/ 424040 w 5477186"/>
                <a:gd name="connsiteY217" fmla="*/ 2014537 h 2386012"/>
                <a:gd name="connsiteX218" fmla="*/ 404990 w 5477186"/>
                <a:gd name="connsiteY218" fmla="*/ 2033587 h 2386012"/>
                <a:gd name="connsiteX219" fmla="*/ 362128 w 5477186"/>
                <a:gd name="connsiteY219" fmla="*/ 2062162 h 2386012"/>
                <a:gd name="connsiteX220" fmla="*/ 347840 w 5477186"/>
                <a:gd name="connsiteY220" fmla="*/ 2076450 h 2386012"/>
                <a:gd name="connsiteX221" fmla="*/ 324028 w 5477186"/>
                <a:gd name="connsiteY221" fmla="*/ 2085975 h 2386012"/>
                <a:gd name="connsiteX222" fmla="*/ 304978 w 5477186"/>
                <a:gd name="connsiteY222" fmla="*/ 2095500 h 2386012"/>
                <a:gd name="connsiteX223" fmla="*/ 281165 w 5477186"/>
                <a:gd name="connsiteY223" fmla="*/ 2109787 h 2386012"/>
                <a:gd name="connsiteX224" fmla="*/ 262115 w 5477186"/>
                <a:gd name="connsiteY224" fmla="*/ 2114550 h 2386012"/>
                <a:gd name="connsiteX225" fmla="*/ 247828 w 5477186"/>
                <a:gd name="connsiteY225" fmla="*/ 2119312 h 2386012"/>
                <a:gd name="connsiteX226" fmla="*/ 233540 w 5477186"/>
                <a:gd name="connsiteY226" fmla="*/ 2128837 h 2386012"/>
                <a:gd name="connsiteX227" fmla="*/ 219253 w 5477186"/>
                <a:gd name="connsiteY227" fmla="*/ 2133600 h 2386012"/>
                <a:gd name="connsiteX228" fmla="*/ 171628 w 5477186"/>
                <a:gd name="connsiteY228" fmla="*/ 2166937 h 2386012"/>
                <a:gd name="connsiteX229" fmla="*/ 157340 w 5477186"/>
                <a:gd name="connsiteY229" fmla="*/ 2176462 h 2386012"/>
                <a:gd name="connsiteX230" fmla="*/ 128765 w 5477186"/>
                <a:gd name="connsiteY230" fmla="*/ 2195512 h 238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</a:cxnLst>
              <a:rect l="l" t="t" r="r" b="b"/>
              <a:pathLst>
                <a:path w="5477186" h="2386012">
                  <a:moveTo>
                    <a:pt x="128765" y="2195512"/>
                  </a:moveTo>
                  <a:cubicBezTo>
                    <a:pt x="120828" y="2201862"/>
                    <a:pt x="112603" y="2207868"/>
                    <a:pt x="104953" y="2214562"/>
                  </a:cubicBezTo>
                  <a:cubicBezTo>
                    <a:pt x="99884" y="2218997"/>
                    <a:pt x="95779" y="2224467"/>
                    <a:pt x="90665" y="2228850"/>
                  </a:cubicBezTo>
                  <a:cubicBezTo>
                    <a:pt x="84638" y="2234016"/>
                    <a:pt x="78074" y="2238523"/>
                    <a:pt x="71615" y="2243137"/>
                  </a:cubicBezTo>
                  <a:cubicBezTo>
                    <a:pt x="66957" y="2246464"/>
                    <a:pt x="61582" y="2248833"/>
                    <a:pt x="57328" y="2252662"/>
                  </a:cubicBezTo>
                  <a:cubicBezTo>
                    <a:pt x="27364" y="2279630"/>
                    <a:pt x="28880" y="2279479"/>
                    <a:pt x="9703" y="2305050"/>
                  </a:cubicBezTo>
                  <a:cubicBezTo>
                    <a:pt x="9174" y="2306636"/>
                    <a:pt x="-8288" y="2339975"/>
                    <a:pt x="4940" y="2347912"/>
                  </a:cubicBezTo>
                  <a:cubicBezTo>
                    <a:pt x="17854" y="2355661"/>
                    <a:pt x="33354" y="2357950"/>
                    <a:pt x="47803" y="2362200"/>
                  </a:cubicBezTo>
                  <a:cubicBezTo>
                    <a:pt x="60362" y="2365894"/>
                    <a:pt x="73023" y="2369383"/>
                    <a:pt x="85903" y="2371725"/>
                  </a:cubicBezTo>
                  <a:cubicBezTo>
                    <a:pt x="122235" y="2378331"/>
                    <a:pt x="158806" y="2381942"/>
                    <a:pt x="195440" y="2386012"/>
                  </a:cubicBezTo>
                  <a:lnTo>
                    <a:pt x="581203" y="2381250"/>
                  </a:lnTo>
                  <a:cubicBezTo>
                    <a:pt x="593999" y="2380962"/>
                    <a:pt x="606592" y="2377982"/>
                    <a:pt x="619303" y="2376487"/>
                  </a:cubicBezTo>
                  <a:lnTo>
                    <a:pt x="662165" y="2371725"/>
                  </a:lnTo>
                  <a:cubicBezTo>
                    <a:pt x="681215" y="2366962"/>
                    <a:pt x="700167" y="2361789"/>
                    <a:pt x="719315" y="2357437"/>
                  </a:cubicBezTo>
                  <a:cubicBezTo>
                    <a:pt x="735102" y="2353849"/>
                    <a:pt x="751234" y="2351839"/>
                    <a:pt x="766940" y="2347912"/>
                  </a:cubicBezTo>
                  <a:cubicBezTo>
                    <a:pt x="789364" y="2342306"/>
                    <a:pt x="811191" y="2334468"/>
                    <a:pt x="833615" y="2328862"/>
                  </a:cubicBezTo>
                  <a:cubicBezTo>
                    <a:pt x="846315" y="2325687"/>
                    <a:pt x="859387" y="2323740"/>
                    <a:pt x="871715" y="2319337"/>
                  </a:cubicBezTo>
                  <a:cubicBezTo>
                    <a:pt x="881744" y="2315755"/>
                    <a:pt x="890351" y="2308873"/>
                    <a:pt x="900290" y="2305050"/>
                  </a:cubicBezTo>
                  <a:cubicBezTo>
                    <a:pt x="911077" y="2300901"/>
                    <a:pt x="922766" y="2299475"/>
                    <a:pt x="933628" y="2295525"/>
                  </a:cubicBezTo>
                  <a:cubicBezTo>
                    <a:pt x="940300" y="2293099"/>
                    <a:pt x="945943" y="2288245"/>
                    <a:pt x="952678" y="2286000"/>
                  </a:cubicBezTo>
                  <a:cubicBezTo>
                    <a:pt x="982987" y="2275897"/>
                    <a:pt x="997545" y="2275629"/>
                    <a:pt x="1028878" y="2271712"/>
                  </a:cubicBezTo>
                  <a:cubicBezTo>
                    <a:pt x="1056659" y="2265362"/>
                    <a:pt x="1098728" y="2253456"/>
                    <a:pt x="1119365" y="2247900"/>
                  </a:cubicBezTo>
                  <a:cubicBezTo>
                    <a:pt x="1140002" y="2242344"/>
                    <a:pt x="1141491" y="2241178"/>
                    <a:pt x="1152703" y="2238375"/>
                  </a:cubicBezTo>
                  <a:cubicBezTo>
                    <a:pt x="1160556" y="2236412"/>
                    <a:pt x="1168424" y="2233843"/>
                    <a:pt x="1176515" y="2233612"/>
                  </a:cubicBezTo>
                  <a:cubicBezTo>
                    <a:pt x="1279673" y="2230665"/>
                    <a:pt x="1382890" y="2230437"/>
                    <a:pt x="1486078" y="2228850"/>
                  </a:cubicBezTo>
                  <a:cubicBezTo>
                    <a:pt x="1502628" y="2227195"/>
                    <a:pt x="1542589" y="2224247"/>
                    <a:pt x="1562278" y="2219325"/>
                  </a:cubicBezTo>
                  <a:cubicBezTo>
                    <a:pt x="1619640" y="2204985"/>
                    <a:pt x="1563800" y="2216706"/>
                    <a:pt x="1614665" y="2195512"/>
                  </a:cubicBezTo>
                  <a:cubicBezTo>
                    <a:pt x="1625333" y="2191067"/>
                    <a:pt x="1637158" y="2189982"/>
                    <a:pt x="1648003" y="2185987"/>
                  </a:cubicBezTo>
                  <a:cubicBezTo>
                    <a:pt x="1731140" y="2155358"/>
                    <a:pt x="1677654" y="2167675"/>
                    <a:pt x="1728965" y="2157412"/>
                  </a:cubicBezTo>
                  <a:cubicBezTo>
                    <a:pt x="1794046" y="2129522"/>
                    <a:pt x="1732136" y="2154961"/>
                    <a:pt x="1790878" y="2133600"/>
                  </a:cubicBezTo>
                  <a:cubicBezTo>
                    <a:pt x="1798912" y="2130678"/>
                    <a:pt x="1806502" y="2126532"/>
                    <a:pt x="1814690" y="2124075"/>
                  </a:cubicBezTo>
                  <a:cubicBezTo>
                    <a:pt x="1822443" y="2121749"/>
                    <a:pt x="1830750" y="2121638"/>
                    <a:pt x="1838503" y="2119312"/>
                  </a:cubicBezTo>
                  <a:cubicBezTo>
                    <a:pt x="1846691" y="2116855"/>
                    <a:pt x="1854254" y="2112632"/>
                    <a:pt x="1862315" y="2109787"/>
                  </a:cubicBezTo>
                  <a:cubicBezTo>
                    <a:pt x="1881251" y="2103104"/>
                    <a:pt x="1900415" y="2097087"/>
                    <a:pt x="1919465" y="2090737"/>
                  </a:cubicBezTo>
                  <a:cubicBezTo>
                    <a:pt x="1928990" y="2087562"/>
                    <a:pt x="1938136" y="2082862"/>
                    <a:pt x="1948040" y="2081212"/>
                  </a:cubicBezTo>
                  <a:cubicBezTo>
                    <a:pt x="2007029" y="2071381"/>
                    <a:pt x="1943520" y="2082746"/>
                    <a:pt x="2014715" y="2066925"/>
                  </a:cubicBezTo>
                  <a:cubicBezTo>
                    <a:pt x="2030519" y="2063413"/>
                    <a:pt x="2046498" y="2060735"/>
                    <a:pt x="2062340" y="2057400"/>
                  </a:cubicBezTo>
                  <a:cubicBezTo>
                    <a:pt x="2076662" y="2054385"/>
                    <a:pt x="2091004" y="2051425"/>
                    <a:pt x="2105203" y="2047875"/>
                  </a:cubicBezTo>
                  <a:cubicBezTo>
                    <a:pt x="2116415" y="2045072"/>
                    <a:pt x="2127080" y="2039845"/>
                    <a:pt x="2138540" y="2038350"/>
                  </a:cubicBezTo>
                  <a:cubicBezTo>
                    <a:pt x="2163776" y="2035058"/>
                    <a:pt x="2189360" y="2035467"/>
                    <a:pt x="2214740" y="2033587"/>
                  </a:cubicBezTo>
                  <a:cubicBezTo>
                    <a:pt x="2232227" y="2032292"/>
                    <a:pt x="2249718" y="2030914"/>
                    <a:pt x="2267128" y="2028825"/>
                  </a:cubicBezTo>
                  <a:cubicBezTo>
                    <a:pt x="2396145" y="2013344"/>
                    <a:pt x="2270246" y="2023538"/>
                    <a:pt x="2405240" y="2014537"/>
                  </a:cubicBezTo>
                  <a:cubicBezTo>
                    <a:pt x="2413178" y="2011362"/>
                    <a:pt x="2420759" y="2007085"/>
                    <a:pt x="2429053" y="2005012"/>
                  </a:cubicBezTo>
                  <a:cubicBezTo>
                    <a:pt x="2439943" y="2002290"/>
                    <a:pt x="2451318" y="2002095"/>
                    <a:pt x="2462390" y="2000250"/>
                  </a:cubicBezTo>
                  <a:cubicBezTo>
                    <a:pt x="2487856" y="1996006"/>
                    <a:pt x="2556040" y="1979164"/>
                    <a:pt x="2562403" y="1976437"/>
                  </a:cubicBezTo>
                  <a:cubicBezTo>
                    <a:pt x="2573515" y="1971675"/>
                    <a:pt x="2584354" y="1966216"/>
                    <a:pt x="2595740" y="1962150"/>
                  </a:cubicBezTo>
                  <a:cubicBezTo>
                    <a:pt x="2606624" y="1958263"/>
                    <a:pt x="2618347" y="1956917"/>
                    <a:pt x="2629078" y="1952625"/>
                  </a:cubicBezTo>
                  <a:cubicBezTo>
                    <a:pt x="2642261" y="1947352"/>
                    <a:pt x="2653525" y="1937476"/>
                    <a:pt x="2667178" y="1933575"/>
                  </a:cubicBezTo>
                  <a:cubicBezTo>
                    <a:pt x="2686568" y="1928035"/>
                    <a:pt x="2710055" y="1921846"/>
                    <a:pt x="2729090" y="1914525"/>
                  </a:cubicBezTo>
                  <a:cubicBezTo>
                    <a:pt x="2780361" y="1894805"/>
                    <a:pt x="2745351" y="1907817"/>
                    <a:pt x="2791003" y="1881187"/>
                  </a:cubicBezTo>
                  <a:cubicBezTo>
                    <a:pt x="2800202" y="1875821"/>
                    <a:pt x="2810229" y="1871999"/>
                    <a:pt x="2819578" y="1866900"/>
                  </a:cubicBezTo>
                  <a:cubicBezTo>
                    <a:pt x="2827704" y="1862467"/>
                    <a:pt x="2835540" y="1857518"/>
                    <a:pt x="2843390" y="1852612"/>
                  </a:cubicBezTo>
                  <a:cubicBezTo>
                    <a:pt x="2848244" y="1849578"/>
                    <a:pt x="2852318" y="1845097"/>
                    <a:pt x="2857678" y="1843087"/>
                  </a:cubicBezTo>
                  <a:cubicBezTo>
                    <a:pt x="2865257" y="1840245"/>
                    <a:pt x="2873553" y="1839912"/>
                    <a:pt x="2881490" y="1838325"/>
                  </a:cubicBezTo>
                  <a:cubicBezTo>
                    <a:pt x="2927906" y="1807381"/>
                    <a:pt x="2898292" y="1824482"/>
                    <a:pt x="2967215" y="1795462"/>
                  </a:cubicBezTo>
                  <a:cubicBezTo>
                    <a:pt x="2978358" y="1790770"/>
                    <a:pt x="2988928" y="1784496"/>
                    <a:pt x="3000553" y="1781175"/>
                  </a:cubicBezTo>
                  <a:cubicBezTo>
                    <a:pt x="3011665" y="1778000"/>
                    <a:pt x="3022992" y="1775496"/>
                    <a:pt x="3033890" y="1771650"/>
                  </a:cubicBezTo>
                  <a:cubicBezTo>
                    <a:pt x="3050013" y="1765959"/>
                    <a:pt x="3064928" y="1756747"/>
                    <a:pt x="3081515" y="1752600"/>
                  </a:cubicBezTo>
                  <a:cubicBezTo>
                    <a:pt x="3094215" y="1749425"/>
                    <a:pt x="3107196" y="1747215"/>
                    <a:pt x="3119615" y="1743075"/>
                  </a:cubicBezTo>
                  <a:cubicBezTo>
                    <a:pt x="3131085" y="1739252"/>
                    <a:pt x="3141567" y="1732853"/>
                    <a:pt x="3152953" y="1728787"/>
                  </a:cubicBezTo>
                  <a:cubicBezTo>
                    <a:pt x="3163837" y="1724900"/>
                    <a:pt x="3175178" y="1722437"/>
                    <a:pt x="3186290" y="1719262"/>
                  </a:cubicBezTo>
                  <a:cubicBezTo>
                    <a:pt x="3195815" y="1712912"/>
                    <a:pt x="3204926" y="1705892"/>
                    <a:pt x="3214865" y="1700212"/>
                  </a:cubicBezTo>
                  <a:cubicBezTo>
                    <a:pt x="3234135" y="1689201"/>
                    <a:pt x="3255723" y="1679293"/>
                    <a:pt x="3276778" y="1671637"/>
                  </a:cubicBezTo>
                  <a:cubicBezTo>
                    <a:pt x="3286214" y="1668206"/>
                    <a:pt x="3295667" y="1664754"/>
                    <a:pt x="3305353" y="1662112"/>
                  </a:cubicBezTo>
                  <a:cubicBezTo>
                    <a:pt x="3330612" y="1655223"/>
                    <a:pt x="3356379" y="1650255"/>
                    <a:pt x="3381553" y="1643062"/>
                  </a:cubicBezTo>
                  <a:cubicBezTo>
                    <a:pt x="3427196" y="1630021"/>
                    <a:pt x="3403422" y="1634970"/>
                    <a:pt x="3452990" y="1628775"/>
                  </a:cubicBezTo>
                  <a:cubicBezTo>
                    <a:pt x="3494265" y="1630362"/>
                    <a:pt x="3535585" y="1631038"/>
                    <a:pt x="3576815" y="1633537"/>
                  </a:cubicBezTo>
                  <a:cubicBezTo>
                    <a:pt x="3588020" y="1634216"/>
                    <a:pt x="3598966" y="1637368"/>
                    <a:pt x="3610153" y="1638300"/>
                  </a:cubicBezTo>
                  <a:cubicBezTo>
                    <a:pt x="3656140" y="1642132"/>
                    <a:pt x="3748265" y="1647825"/>
                    <a:pt x="3748265" y="1647825"/>
                  </a:cubicBezTo>
                  <a:cubicBezTo>
                    <a:pt x="3767315" y="1651000"/>
                    <a:pt x="3786111" y="1656765"/>
                    <a:pt x="3805415" y="1657350"/>
                  </a:cubicBezTo>
                  <a:cubicBezTo>
                    <a:pt x="3839518" y="1658383"/>
                    <a:pt x="3898326" y="1655178"/>
                    <a:pt x="3938765" y="1647825"/>
                  </a:cubicBezTo>
                  <a:cubicBezTo>
                    <a:pt x="3945205" y="1646654"/>
                    <a:pt x="3951425" y="1644482"/>
                    <a:pt x="3957815" y="1643062"/>
                  </a:cubicBezTo>
                  <a:cubicBezTo>
                    <a:pt x="3979084" y="1638336"/>
                    <a:pt x="4024896" y="1630510"/>
                    <a:pt x="4038778" y="1628775"/>
                  </a:cubicBezTo>
                  <a:cubicBezTo>
                    <a:pt x="4057746" y="1626404"/>
                    <a:pt x="4076898" y="1625824"/>
                    <a:pt x="4095928" y="1624012"/>
                  </a:cubicBezTo>
                  <a:cubicBezTo>
                    <a:pt x="4110238" y="1622649"/>
                    <a:pt x="4124503" y="1620837"/>
                    <a:pt x="4138790" y="1619250"/>
                  </a:cubicBezTo>
                  <a:lnTo>
                    <a:pt x="4424540" y="1624012"/>
                  </a:lnTo>
                  <a:cubicBezTo>
                    <a:pt x="4462660" y="1625071"/>
                    <a:pt x="4511391" y="1632612"/>
                    <a:pt x="4548365" y="1638300"/>
                  </a:cubicBezTo>
                  <a:cubicBezTo>
                    <a:pt x="4588090" y="1644412"/>
                    <a:pt x="4628193" y="1648631"/>
                    <a:pt x="4667428" y="1657350"/>
                  </a:cubicBezTo>
                  <a:cubicBezTo>
                    <a:pt x="4721691" y="1669408"/>
                    <a:pt x="4768371" y="1679388"/>
                    <a:pt x="4824590" y="1695450"/>
                  </a:cubicBezTo>
                  <a:cubicBezTo>
                    <a:pt x="4835703" y="1698625"/>
                    <a:pt x="4847323" y="1700380"/>
                    <a:pt x="4857928" y="1704975"/>
                  </a:cubicBezTo>
                  <a:cubicBezTo>
                    <a:pt x="4895065" y="1721067"/>
                    <a:pt x="4929069" y="1744563"/>
                    <a:pt x="4967465" y="1757362"/>
                  </a:cubicBezTo>
                  <a:lnTo>
                    <a:pt x="5067478" y="1790700"/>
                  </a:lnTo>
                  <a:cubicBezTo>
                    <a:pt x="5081765" y="1795462"/>
                    <a:pt x="5096498" y="1799055"/>
                    <a:pt x="5110340" y="1804987"/>
                  </a:cubicBezTo>
                  <a:cubicBezTo>
                    <a:pt x="5132565" y="1814512"/>
                    <a:pt x="5153557" y="1827697"/>
                    <a:pt x="5177015" y="1833562"/>
                  </a:cubicBezTo>
                  <a:cubicBezTo>
                    <a:pt x="5267414" y="1856162"/>
                    <a:pt x="5227657" y="1846932"/>
                    <a:pt x="5296078" y="1862137"/>
                  </a:cubicBezTo>
                  <a:cubicBezTo>
                    <a:pt x="5318303" y="1858962"/>
                    <a:pt x="5342673" y="1862652"/>
                    <a:pt x="5362753" y="1852612"/>
                  </a:cubicBezTo>
                  <a:cubicBezTo>
                    <a:pt x="5376952" y="1845512"/>
                    <a:pt x="5381649" y="1827095"/>
                    <a:pt x="5391328" y="1814512"/>
                  </a:cubicBezTo>
                  <a:cubicBezTo>
                    <a:pt x="5397526" y="1806455"/>
                    <a:pt x="5410378" y="1790700"/>
                    <a:pt x="5410378" y="1790700"/>
                  </a:cubicBezTo>
                  <a:cubicBezTo>
                    <a:pt x="5431859" y="1736998"/>
                    <a:pt x="5425282" y="1759663"/>
                    <a:pt x="5434190" y="1724025"/>
                  </a:cubicBezTo>
                  <a:cubicBezTo>
                    <a:pt x="5435778" y="1660525"/>
                    <a:pt x="5436645" y="1597003"/>
                    <a:pt x="5438953" y="1533525"/>
                  </a:cubicBezTo>
                  <a:cubicBezTo>
                    <a:pt x="5439820" y="1509675"/>
                    <a:pt x="5440628" y="1485752"/>
                    <a:pt x="5443715" y="1462087"/>
                  </a:cubicBezTo>
                  <a:cubicBezTo>
                    <a:pt x="5445408" y="1449106"/>
                    <a:pt x="5451088" y="1436900"/>
                    <a:pt x="5453240" y="1423987"/>
                  </a:cubicBezTo>
                  <a:cubicBezTo>
                    <a:pt x="5457448" y="1398738"/>
                    <a:pt x="5459145" y="1373127"/>
                    <a:pt x="5462765" y="1347787"/>
                  </a:cubicBezTo>
                  <a:cubicBezTo>
                    <a:pt x="5468673" y="1306437"/>
                    <a:pt x="5465327" y="1325457"/>
                    <a:pt x="5472290" y="1290637"/>
                  </a:cubicBezTo>
                  <a:cubicBezTo>
                    <a:pt x="5473878" y="1255712"/>
                    <a:pt x="5477973" y="1220811"/>
                    <a:pt x="5477053" y="1185862"/>
                  </a:cubicBezTo>
                  <a:cubicBezTo>
                    <a:pt x="5474674" y="1095449"/>
                    <a:pt x="5470687" y="1135514"/>
                    <a:pt x="5458003" y="1076325"/>
                  </a:cubicBezTo>
                  <a:cubicBezTo>
                    <a:pt x="5448202" y="1030587"/>
                    <a:pt x="5459828" y="1054768"/>
                    <a:pt x="5443715" y="1009650"/>
                  </a:cubicBezTo>
                  <a:cubicBezTo>
                    <a:pt x="5439649" y="998264"/>
                    <a:pt x="5434604" y="987238"/>
                    <a:pt x="5429428" y="976312"/>
                  </a:cubicBezTo>
                  <a:cubicBezTo>
                    <a:pt x="5420311" y="957064"/>
                    <a:pt x="5406019" y="939825"/>
                    <a:pt x="5400853" y="919162"/>
                  </a:cubicBezTo>
                  <a:cubicBezTo>
                    <a:pt x="5394098" y="892144"/>
                    <a:pt x="5390004" y="873968"/>
                    <a:pt x="5381803" y="847725"/>
                  </a:cubicBezTo>
                  <a:cubicBezTo>
                    <a:pt x="5377311" y="833350"/>
                    <a:pt x="5371765" y="819311"/>
                    <a:pt x="5367515" y="804862"/>
                  </a:cubicBezTo>
                  <a:cubicBezTo>
                    <a:pt x="5363821" y="792303"/>
                    <a:pt x="5361586" y="779349"/>
                    <a:pt x="5357990" y="766762"/>
                  </a:cubicBezTo>
                  <a:cubicBezTo>
                    <a:pt x="5355232" y="757108"/>
                    <a:pt x="5355609" y="758824"/>
                    <a:pt x="5348465" y="738187"/>
                  </a:cubicBezTo>
                  <a:cubicBezTo>
                    <a:pt x="5341321" y="717550"/>
                    <a:pt x="5327034" y="673893"/>
                    <a:pt x="5315128" y="642937"/>
                  </a:cubicBezTo>
                  <a:cubicBezTo>
                    <a:pt x="5303222" y="611981"/>
                    <a:pt x="5285759" y="573088"/>
                    <a:pt x="5277028" y="552450"/>
                  </a:cubicBezTo>
                  <a:cubicBezTo>
                    <a:pt x="5268297" y="531812"/>
                    <a:pt x="5267343" y="530292"/>
                    <a:pt x="5262740" y="519112"/>
                  </a:cubicBezTo>
                  <a:cubicBezTo>
                    <a:pt x="5256230" y="503302"/>
                    <a:pt x="5256390" y="494506"/>
                    <a:pt x="5243690" y="471487"/>
                  </a:cubicBezTo>
                  <a:cubicBezTo>
                    <a:pt x="5230990" y="448468"/>
                    <a:pt x="5202415" y="405606"/>
                    <a:pt x="5186540" y="381000"/>
                  </a:cubicBezTo>
                  <a:cubicBezTo>
                    <a:pt x="5170665" y="356394"/>
                    <a:pt x="5169948" y="349268"/>
                    <a:pt x="5148440" y="323850"/>
                  </a:cubicBezTo>
                  <a:cubicBezTo>
                    <a:pt x="5139739" y="313567"/>
                    <a:pt x="5128395" y="305701"/>
                    <a:pt x="5119865" y="295275"/>
                  </a:cubicBezTo>
                  <a:cubicBezTo>
                    <a:pt x="5114003" y="288111"/>
                    <a:pt x="5111361" y="278690"/>
                    <a:pt x="5105578" y="271462"/>
                  </a:cubicBezTo>
                  <a:cubicBezTo>
                    <a:pt x="5095380" y="258715"/>
                    <a:pt x="5059042" y="227036"/>
                    <a:pt x="5048428" y="219075"/>
                  </a:cubicBezTo>
                  <a:cubicBezTo>
                    <a:pt x="5041023" y="213521"/>
                    <a:pt x="5032198" y="210096"/>
                    <a:pt x="5024615" y="204787"/>
                  </a:cubicBezTo>
                  <a:cubicBezTo>
                    <a:pt x="5016288" y="198958"/>
                    <a:pt x="5009564" y="190891"/>
                    <a:pt x="5000803" y="185737"/>
                  </a:cubicBezTo>
                  <a:cubicBezTo>
                    <a:pt x="4960943" y="162290"/>
                    <a:pt x="4910671" y="142658"/>
                    <a:pt x="4867453" y="128587"/>
                  </a:cubicBezTo>
                  <a:cubicBezTo>
                    <a:pt x="4824945" y="114747"/>
                    <a:pt x="4780723" y="106183"/>
                    <a:pt x="4738865" y="90487"/>
                  </a:cubicBezTo>
                  <a:cubicBezTo>
                    <a:pt x="4664611" y="62643"/>
                    <a:pt x="4729010" y="87652"/>
                    <a:pt x="4615040" y="38100"/>
                  </a:cubicBezTo>
                  <a:cubicBezTo>
                    <a:pt x="4607200" y="34691"/>
                    <a:pt x="4599691" y="29784"/>
                    <a:pt x="4591228" y="28575"/>
                  </a:cubicBezTo>
                  <a:cubicBezTo>
                    <a:pt x="4580115" y="26987"/>
                    <a:pt x="4568934" y="25820"/>
                    <a:pt x="4557890" y="23812"/>
                  </a:cubicBezTo>
                  <a:cubicBezTo>
                    <a:pt x="4551450" y="22641"/>
                    <a:pt x="4545345" y="19773"/>
                    <a:pt x="4538840" y="19050"/>
                  </a:cubicBezTo>
                  <a:cubicBezTo>
                    <a:pt x="4516695" y="16589"/>
                    <a:pt x="4494355" y="16304"/>
                    <a:pt x="4472165" y="14287"/>
                  </a:cubicBezTo>
                  <a:cubicBezTo>
                    <a:pt x="4459419" y="13128"/>
                    <a:pt x="4446779" y="10992"/>
                    <a:pt x="4434065" y="9525"/>
                  </a:cubicBezTo>
                  <a:lnTo>
                    <a:pt x="4348340" y="0"/>
                  </a:lnTo>
                  <a:lnTo>
                    <a:pt x="4057828" y="9525"/>
                  </a:lnTo>
                  <a:cubicBezTo>
                    <a:pt x="4021034" y="11148"/>
                    <a:pt x="4032271" y="11887"/>
                    <a:pt x="4005440" y="23812"/>
                  </a:cubicBezTo>
                  <a:cubicBezTo>
                    <a:pt x="3982438" y="34035"/>
                    <a:pt x="3978774" y="31906"/>
                    <a:pt x="3957815" y="47625"/>
                  </a:cubicBezTo>
                  <a:cubicBezTo>
                    <a:pt x="3952427" y="51666"/>
                    <a:pt x="3947963" y="56843"/>
                    <a:pt x="3943528" y="61912"/>
                  </a:cubicBezTo>
                  <a:cubicBezTo>
                    <a:pt x="3923776" y="84486"/>
                    <a:pt x="3925081" y="84719"/>
                    <a:pt x="3910190" y="109537"/>
                  </a:cubicBezTo>
                  <a:cubicBezTo>
                    <a:pt x="3898592" y="155931"/>
                    <a:pt x="3905527" y="135482"/>
                    <a:pt x="3891140" y="171450"/>
                  </a:cubicBezTo>
                  <a:cubicBezTo>
                    <a:pt x="3889251" y="180895"/>
                    <a:pt x="3884980" y="204217"/>
                    <a:pt x="3881615" y="214312"/>
                  </a:cubicBezTo>
                  <a:cubicBezTo>
                    <a:pt x="3878911" y="222422"/>
                    <a:pt x="3875265" y="230187"/>
                    <a:pt x="3872090" y="238125"/>
                  </a:cubicBezTo>
                  <a:cubicBezTo>
                    <a:pt x="3870663" y="245260"/>
                    <a:pt x="3865556" y="272760"/>
                    <a:pt x="3862565" y="280987"/>
                  </a:cubicBezTo>
                  <a:cubicBezTo>
                    <a:pt x="3846084" y="326310"/>
                    <a:pt x="3851262" y="303594"/>
                    <a:pt x="3829228" y="347662"/>
                  </a:cubicBezTo>
                  <a:cubicBezTo>
                    <a:pt x="3820601" y="364915"/>
                    <a:pt x="3817549" y="387378"/>
                    <a:pt x="3800653" y="400050"/>
                  </a:cubicBezTo>
                  <a:cubicBezTo>
                    <a:pt x="3794303" y="404812"/>
                    <a:pt x="3787577" y="409110"/>
                    <a:pt x="3781603" y="414337"/>
                  </a:cubicBezTo>
                  <a:cubicBezTo>
                    <a:pt x="3753188" y="439200"/>
                    <a:pt x="3774717" y="430346"/>
                    <a:pt x="3743503" y="438150"/>
                  </a:cubicBezTo>
                  <a:cubicBezTo>
                    <a:pt x="3703620" y="478032"/>
                    <a:pt x="3723641" y="463401"/>
                    <a:pt x="3686353" y="485775"/>
                  </a:cubicBezTo>
                  <a:cubicBezTo>
                    <a:pt x="3678415" y="496887"/>
                    <a:pt x="3671282" y="508621"/>
                    <a:pt x="3662540" y="519112"/>
                  </a:cubicBezTo>
                  <a:cubicBezTo>
                    <a:pt x="3655354" y="527736"/>
                    <a:pt x="3645366" y="533873"/>
                    <a:pt x="3638728" y="542925"/>
                  </a:cubicBezTo>
                  <a:cubicBezTo>
                    <a:pt x="3627780" y="557854"/>
                    <a:pt x="3621261" y="575739"/>
                    <a:pt x="3610153" y="590550"/>
                  </a:cubicBezTo>
                  <a:lnTo>
                    <a:pt x="3581578" y="628650"/>
                  </a:lnTo>
                  <a:cubicBezTo>
                    <a:pt x="3576815" y="635000"/>
                    <a:pt x="3572903" y="642087"/>
                    <a:pt x="3567290" y="647700"/>
                  </a:cubicBezTo>
                  <a:cubicBezTo>
                    <a:pt x="3548240" y="666750"/>
                    <a:pt x="3530415" y="687110"/>
                    <a:pt x="3510140" y="704850"/>
                  </a:cubicBezTo>
                  <a:cubicBezTo>
                    <a:pt x="3497440" y="715962"/>
                    <a:pt x="3483973" y="726254"/>
                    <a:pt x="3472040" y="738187"/>
                  </a:cubicBezTo>
                  <a:cubicBezTo>
                    <a:pt x="3463273" y="746954"/>
                    <a:pt x="3457495" y="758525"/>
                    <a:pt x="3448228" y="766762"/>
                  </a:cubicBezTo>
                  <a:cubicBezTo>
                    <a:pt x="3442922" y="771479"/>
                    <a:pt x="3435384" y="772839"/>
                    <a:pt x="3429178" y="776287"/>
                  </a:cubicBezTo>
                  <a:cubicBezTo>
                    <a:pt x="3421086" y="780783"/>
                    <a:pt x="3413215" y="785669"/>
                    <a:pt x="3405365" y="790575"/>
                  </a:cubicBezTo>
                  <a:cubicBezTo>
                    <a:pt x="3400511" y="793609"/>
                    <a:pt x="3396048" y="797260"/>
                    <a:pt x="3391078" y="800100"/>
                  </a:cubicBezTo>
                  <a:cubicBezTo>
                    <a:pt x="3384914" y="803622"/>
                    <a:pt x="3378048" y="805862"/>
                    <a:pt x="3372028" y="809625"/>
                  </a:cubicBezTo>
                  <a:cubicBezTo>
                    <a:pt x="3331757" y="834794"/>
                    <a:pt x="3375838" y="814768"/>
                    <a:pt x="3329165" y="833437"/>
                  </a:cubicBezTo>
                  <a:cubicBezTo>
                    <a:pt x="3308327" y="864695"/>
                    <a:pt x="3335145" y="830802"/>
                    <a:pt x="3291065" y="857250"/>
                  </a:cubicBezTo>
                  <a:cubicBezTo>
                    <a:pt x="3215167" y="902789"/>
                    <a:pt x="3270921" y="876598"/>
                    <a:pt x="3219628" y="890587"/>
                  </a:cubicBezTo>
                  <a:cubicBezTo>
                    <a:pt x="3178426" y="901824"/>
                    <a:pt x="3201675" y="898700"/>
                    <a:pt x="3157715" y="914400"/>
                  </a:cubicBezTo>
                  <a:cubicBezTo>
                    <a:pt x="3146831" y="918287"/>
                    <a:pt x="3135678" y="921504"/>
                    <a:pt x="3124378" y="923925"/>
                  </a:cubicBezTo>
                  <a:cubicBezTo>
                    <a:pt x="3113402" y="926277"/>
                    <a:pt x="3102113" y="926842"/>
                    <a:pt x="3091040" y="928687"/>
                  </a:cubicBezTo>
                  <a:cubicBezTo>
                    <a:pt x="3083056" y="930018"/>
                    <a:pt x="3075081" y="931487"/>
                    <a:pt x="3067228" y="933450"/>
                  </a:cubicBezTo>
                  <a:cubicBezTo>
                    <a:pt x="3062358" y="934668"/>
                    <a:pt x="3057863" y="937227"/>
                    <a:pt x="3052940" y="938212"/>
                  </a:cubicBezTo>
                  <a:cubicBezTo>
                    <a:pt x="3034002" y="941999"/>
                    <a:pt x="3014728" y="943949"/>
                    <a:pt x="2995790" y="947737"/>
                  </a:cubicBezTo>
                  <a:cubicBezTo>
                    <a:pt x="2960971" y="954702"/>
                    <a:pt x="2979991" y="951355"/>
                    <a:pt x="2938640" y="957262"/>
                  </a:cubicBezTo>
                  <a:cubicBezTo>
                    <a:pt x="2924353" y="962025"/>
                    <a:pt x="2909621" y="965618"/>
                    <a:pt x="2895778" y="971550"/>
                  </a:cubicBezTo>
                  <a:cubicBezTo>
                    <a:pt x="2857826" y="987814"/>
                    <a:pt x="2873910" y="982013"/>
                    <a:pt x="2848153" y="990600"/>
                  </a:cubicBezTo>
                  <a:cubicBezTo>
                    <a:pt x="2844978" y="995362"/>
                    <a:pt x="2843572" y="1002003"/>
                    <a:pt x="2838628" y="1004887"/>
                  </a:cubicBezTo>
                  <a:cubicBezTo>
                    <a:pt x="2823859" y="1013502"/>
                    <a:pt x="2805664" y="1015140"/>
                    <a:pt x="2791003" y="1023937"/>
                  </a:cubicBezTo>
                  <a:cubicBezTo>
                    <a:pt x="2758581" y="1043391"/>
                    <a:pt x="2775972" y="1035298"/>
                    <a:pt x="2738615" y="1047750"/>
                  </a:cubicBezTo>
                  <a:cubicBezTo>
                    <a:pt x="2732265" y="1052512"/>
                    <a:pt x="2726791" y="1058753"/>
                    <a:pt x="2719565" y="1062037"/>
                  </a:cubicBezTo>
                  <a:cubicBezTo>
                    <a:pt x="2671512" y="1083879"/>
                    <a:pt x="2698930" y="1056082"/>
                    <a:pt x="2652890" y="1090612"/>
                  </a:cubicBezTo>
                  <a:cubicBezTo>
                    <a:pt x="2637597" y="1102082"/>
                    <a:pt x="2625032" y="1116867"/>
                    <a:pt x="2610028" y="1128712"/>
                  </a:cubicBezTo>
                  <a:cubicBezTo>
                    <a:pt x="2594819" y="1140720"/>
                    <a:pt x="2576106" y="1148348"/>
                    <a:pt x="2562403" y="1162050"/>
                  </a:cubicBezTo>
                  <a:cubicBezTo>
                    <a:pt x="2543684" y="1180767"/>
                    <a:pt x="2530941" y="1194690"/>
                    <a:pt x="2505253" y="1209675"/>
                  </a:cubicBezTo>
                  <a:cubicBezTo>
                    <a:pt x="2456760" y="1237962"/>
                    <a:pt x="2450419" y="1245415"/>
                    <a:pt x="2400478" y="1262062"/>
                  </a:cubicBezTo>
                  <a:cubicBezTo>
                    <a:pt x="2388059" y="1266202"/>
                    <a:pt x="2374797" y="1267447"/>
                    <a:pt x="2362378" y="1271587"/>
                  </a:cubicBezTo>
                  <a:cubicBezTo>
                    <a:pt x="2346158" y="1276994"/>
                    <a:pt x="2331193" y="1285940"/>
                    <a:pt x="2314753" y="1290637"/>
                  </a:cubicBezTo>
                  <a:cubicBezTo>
                    <a:pt x="2273632" y="1302386"/>
                    <a:pt x="2292748" y="1297895"/>
                    <a:pt x="2257603" y="1304925"/>
                  </a:cubicBezTo>
                  <a:lnTo>
                    <a:pt x="2090915" y="1295400"/>
                  </a:lnTo>
                  <a:cubicBezTo>
                    <a:pt x="2027471" y="1290868"/>
                    <a:pt x="2084518" y="1291846"/>
                    <a:pt x="2033765" y="1285875"/>
                  </a:cubicBezTo>
                  <a:cubicBezTo>
                    <a:pt x="2014780" y="1283641"/>
                    <a:pt x="1995665" y="1282700"/>
                    <a:pt x="1976615" y="1281112"/>
                  </a:cubicBezTo>
                  <a:cubicBezTo>
                    <a:pt x="1952803" y="1282700"/>
                    <a:pt x="1928779" y="1282335"/>
                    <a:pt x="1905178" y="1285875"/>
                  </a:cubicBezTo>
                  <a:cubicBezTo>
                    <a:pt x="1896723" y="1287143"/>
                    <a:pt x="1889659" y="1293327"/>
                    <a:pt x="1881365" y="1295400"/>
                  </a:cubicBezTo>
                  <a:cubicBezTo>
                    <a:pt x="1870475" y="1298122"/>
                    <a:pt x="1859140" y="1298575"/>
                    <a:pt x="1848028" y="1300162"/>
                  </a:cubicBezTo>
                  <a:cubicBezTo>
                    <a:pt x="1813444" y="1311691"/>
                    <a:pt x="1857940" y="1295185"/>
                    <a:pt x="1814690" y="1319212"/>
                  </a:cubicBezTo>
                  <a:cubicBezTo>
                    <a:pt x="1807217" y="1323364"/>
                    <a:pt x="1798351" y="1324585"/>
                    <a:pt x="1790878" y="1328737"/>
                  </a:cubicBezTo>
                  <a:cubicBezTo>
                    <a:pt x="1783939" y="1332592"/>
                    <a:pt x="1779081" y="1339801"/>
                    <a:pt x="1771828" y="1343025"/>
                  </a:cubicBezTo>
                  <a:cubicBezTo>
                    <a:pt x="1764431" y="1346313"/>
                    <a:pt x="1755953" y="1346200"/>
                    <a:pt x="1748015" y="1347787"/>
                  </a:cubicBezTo>
                  <a:cubicBezTo>
                    <a:pt x="1741665" y="1350962"/>
                    <a:pt x="1742459" y="1351756"/>
                    <a:pt x="1728965" y="1357312"/>
                  </a:cubicBezTo>
                  <a:cubicBezTo>
                    <a:pt x="1715471" y="1362868"/>
                    <a:pt x="1679753" y="1375569"/>
                    <a:pt x="1667053" y="1381125"/>
                  </a:cubicBezTo>
                  <a:cubicBezTo>
                    <a:pt x="1662290" y="1384300"/>
                    <a:pt x="1657162" y="1386986"/>
                    <a:pt x="1652765" y="1390650"/>
                  </a:cubicBezTo>
                  <a:cubicBezTo>
                    <a:pt x="1647591" y="1394962"/>
                    <a:pt x="1644326" y="1401595"/>
                    <a:pt x="1638478" y="1404937"/>
                  </a:cubicBezTo>
                  <a:cubicBezTo>
                    <a:pt x="1632795" y="1408184"/>
                    <a:pt x="1625444" y="1407122"/>
                    <a:pt x="1619428" y="1409700"/>
                  </a:cubicBezTo>
                  <a:cubicBezTo>
                    <a:pt x="1603114" y="1416692"/>
                    <a:pt x="1587022" y="1424380"/>
                    <a:pt x="1571803" y="1433512"/>
                  </a:cubicBezTo>
                  <a:cubicBezTo>
                    <a:pt x="1548866" y="1447274"/>
                    <a:pt x="1544757" y="1450568"/>
                    <a:pt x="1519415" y="1462087"/>
                  </a:cubicBezTo>
                  <a:cubicBezTo>
                    <a:pt x="1511632" y="1465624"/>
                    <a:pt x="1503338" y="1467972"/>
                    <a:pt x="1495603" y="1471612"/>
                  </a:cubicBezTo>
                  <a:cubicBezTo>
                    <a:pt x="1476332" y="1480681"/>
                    <a:pt x="1458932" y="1494336"/>
                    <a:pt x="1438453" y="1500187"/>
                  </a:cubicBezTo>
                  <a:cubicBezTo>
                    <a:pt x="1413161" y="1507413"/>
                    <a:pt x="1400703" y="1510450"/>
                    <a:pt x="1376540" y="1519237"/>
                  </a:cubicBezTo>
                  <a:cubicBezTo>
                    <a:pt x="1368506" y="1522159"/>
                    <a:pt x="1360789" y="1525917"/>
                    <a:pt x="1352728" y="1528762"/>
                  </a:cubicBezTo>
                  <a:cubicBezTo>
                    <a:pt x="1312258" y="1543045"/>
                    <a:pt x="1288066" y="1550302"/>
                    <a:pt x="1247953" y="1562100"/>
                  </a:cubicBezTo>
                  <a:lnTo>
                    <a:pt x="1214615" y="1571625"/>
                  </a:lnTo>
                  <a:cubicBezTo>
                    <a:pt x="1209853" y="1574800"/>
                    <a:pt x="1205642" y="1579024"/>
                    <a:pt x="1200328" y="1581150"/>
                  </a:cubicBezTo>
                  <a:cubicBezTo>
                    <a:pt x="1159273" y="1597572"/>
                    <a:pt x="1147246" y="1594399"/>
                    <a:pt x="1114603" y="1614487"/>
                  </a:cubicBezTo>
                  <a:cubicBezTo>
                    <a:pt x="1102972" y="1621644"/>
                    <a:pt x="1093480" y="1632193"/>
                    <a:pt x="1081265" y="1638300"/>
                  </a:cubicBezTo>
                  <a:cubicBezTo>
                    <a:pt x="1070928" y="1643469"/>
                    <a:pt x="1058551" y="1643272"/>
                    <a:pt x="1047928" y="1647825"/>
                  </a:cubicBezTo>
                  <a:cubicBezTo>
                    <a:pt x="1036164" y="1652867"/>
                    <a:pt x="1026038" y="1661151"/>
                    <a:pt x="1014590" y="1666875"/>
                  </a:cubicBezTo>
                  <a:cubicBezTo>
                    <a:pt x="1000606" y="1673867"/>
                    <a:pt x="985546" y="1678610"/>
                    <a:pt x="971728" y="1685925"/>
                  </a:cubicBezTo>
                  <a:cubicBezTo>
                    <a:pt x="958492" y="1692932"/>
                    <a:pt x="947023" y="1703039"/>
                    <a:pt x="933628" y="1709737"/>
                  </a:cubicBezTo>
                  <a:cubicBezTo>
                    <a:pt x="865309" y="1743897"/>
                    <a:pt x="923557" y="1705293"/>
                    <a:pt x="866953" y="1738312"/>
                  </a:cubicBezTo>
                  <a:cubicBezTo>
                    <a:pt x="857065" y="1744080"/>
                    <a:pt x="848617" y="1752242"/>
                    <a:pt x="838378" y="1757362"/>
                  </a:cubicBezTo>
                  <a:cubicBezTo>
                    <a:pt x="829398" y="1761852"/>
                    <a:pt x="818943" y="1762732"/>
                    <a:pt x="809803" y="1766887"/>
                  </a:cubicBezTo>
                  <a:cubicBezTo>
                    <a:pt x="801376" y="1770718"/>
                    <a:pt x="794270" y="1777035"/>
                    <a:pt x="785990" y="1781175"/>
                  </a:cubicBezTo>
                  <a:cubicBezTo>
                    <a:pt x="775177" y="1786582"/>
                    <a:pt x="763372" y="1789870"/>
                    <a:pt x="752653" y="1795462"/>
                  </a:cubicBezTo>
                  <a:cubicBezTo>
                    <a:pt x="726816" y="1808942"/>
                    <a:pt x="699767" y="1820840"/>
                    <a:pt x="676453" y="1838325"/>
                  </a:cubicBezTo>
                  <a:cubicBezTo>
                    <a:pt x="670103" y="1843087"/>
                    <a:pt x="664502" y="1849062"/>
                    <a:pt x="657403" y="1852612"/>
                  </a:cubicBezTo>
                  <a:cubicBezTo>
                    <a:pt x="606502" y="1878062"/>
                    <a:pt x="649925" y="1844988"/>
                    <a:pt x="605015" y="1876425"/>
                  </a:cubicBezTo>
                  <a:cubicBezTo>
                    <a:pt x="596688" y="1882254"/>
                    <a:pt x="589919" y="1890245"/>
                    <a:pt x="581203" y="1895475"/>
                  </a:cubicBezTo>
                  <a:cubicBezTo>
                    <a:pt x="565984" y="1904607"/>
                    <a:pt x="533578" y="1919287"/>
                    <a:pt x="533578" y="1919287"/>
                  </a:cubicBezTo>
                  <a:cubicBezTo>
                    <a:pt x="528815" y="1925637"/>
                    <a:pt x="525264" y="1933110"/>
                    <a:pt x="519290" y="1938337"/>
                  </a:cubicBezTo>
                  <a:cubicBezTo>
                    <a:pt x="512324" y="1944433"/>
                    <a:pt x="502964" y="1947181"/>
                    <a:pt x="495478" y="1952625"/>
                  </a:cubicBezTo>
                  <a:cubicBezTo>
                    <a:pt x="485451" y="1959918"/>
                    <a:pt x="475670" y="1967670"/>
                    <a:pt x="466903" y="1976437"/>
                  </a:cubicBezTo>
                  <a:cubicBezTo>
                    <a:pt x="459715" y="1983625"/>
                    <a:pt x="455451" y="1993497"/>
                    <a:pt x="447853" y="2000250"/>
                  </a:cubicBezTo>
                  <a:cubicBezTo>
                    <a:pt x="440934" y="2006400"/>
                    <a:pt x="431347" y="2008854"/>
                    <a:pt x="424040" y="2014537"/>
                  </a:cubicBezTo>
                  <a:cubicBezTo>
                    <a:pt x="416951" y="2020050"/>
                    <a:pt x="412079" y="2028074"/>
                    <a:pt x="404990" y="2033587"/>
                  </a:cubicBezTo>
                  <a:cubicBezTo>
                    <a:pt x="347436" y="2078352"/>
                    <a:pt x="411680" y="2019689"/>
                    <a:pt x="362128" y="2062162"/>
                  </a:cubicBezTo>
                  <a:cubicBezTo>
                    <a:pt x="357014" y="2066545"/>
                    <a:pt x="353552" y="2072880"/>
                    <a:pt x="347840" y="2076450"/>
                  </a:cubicBezTo>
                  <a:cubicBezTo>
                    <a:pt x="340591" y="2080981"/>
                    <a:pt x="331840" y="2082503"/>
                    <a:pt x="324028" y="2085975"/>
                  </a:cubicBezTo>
                  <a:cubicBezTo>
                    <a:pt x="317540" y="2088858"/>
                    <a:pt x="311184" y="2092052"/>
                    <a:pt x="304978" y="2095500"/>
                  </a:cubicBezTo>
                  <a:cubicBezTo>
                    <a:pt x="296886" y="2099995"/>
                    <a:pt x="289624" y="2106028"/>
                    <a:pt x="281165" y="2109787"/>
                  </a:cubicBezTo>
                  <a:cubicBezTo>
                    <a:pt x="275184" y="2112445"/>
                    <a:pt x="268409" y="2112752"/>
                    <a:pt x="262115" y="2114550"/>
                  </a:cubicBezTo>
                  <a:cubicBezTo>
                    <a:pt x="257288" y="2115929"/>
                    <a:pt x="252590" y="2117725"/>
                    <a:pt x="247828" y="2119312"/>
                  </a:cubicBezTo>
                  <a:cubicBezTo>
                    <a:pt x="243065" y="2122487"/>
                    <a:pt x="238660" y="2126277"/>
                    <a:pt x="233540" y="2128837"/>
                  </a:cubicBezTo>
                  <a:cubicBezTo>
                    <a:pt x="229050" y="2131082"/>
                    <a:pt x="223528" y="2130969"/>
                    <a:pt x="219253" y="2133600"/>
                  </a:cubicBezTo>
                  <a:cubicBezTo>
                    <a:pt x="202750" y="2143756"/>
                    <a:pt x="187560" y="2155907"/>
                    <a:pt x="171628" y="2166937"/>
                  </a:cubicBezTo>
                  <a:cubicBezTo>
                    <a:pt x="166922" y="2170195"/>
                    <a:pt x="162770" y="2174652"/>
                    <a:pt x="157340" y="2176462"/>
                  </a:cubicBezTo>
                  <a:lnTo>
                    <a:pt x="128765" y="2195512"/>
                  </a:ln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9D3A261E-520C-436A-9047-A9E8054C3D73}"/>
                </a:ext>
              </a:extLst>
            </p:cNvPr>
            <p:cNvSpPr txBox="1"/>
            <p:nvPr/>
          </p:nvSpPr>
          <p:spPr>
            <a:xfrm rot="20351656">
              <a:off x="5006362" y="3597040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E6E6F288-6FEA-4E06-AC3C-A402920AC5A9}"/>
                </a:ext>
              </a:extLst>
            </p:cNvPr>
            <p:cNvSpPr/>
            <p:nvPr/>
          </p:nvSpPr>
          <p:spPr>
            <a:xfrm>
              <a:off x="3930193" y="4800247"/>
              <a:ext cx="184607" cy="178153"/>
            </a:xfrm>
            <a:custGeom>
              <a:avLst/>
              <a:gdLst>
                <a:gd name="connsiteX0" fmla="*/ 152857 w 184607"/>
                <a:gd name="connsiteY0" fmla="*/ 13053 h 178153"/>
                <a:gd name="connsiteX1" fmla="*/ 121107 w 184607"/>
                <a:gd name="connsiteY1" fmla="*/ 353 h 178153"/>
                <a:gd name="connsiteX2" fmla="*/ 57607 w 184607"/>
                <a:gd name="connsiteY2" fmla="*/ 6703 h 178153"/>
                <a:gd name="connsiteX3" fmla="*/ 38557 w 184607"/>
                <a:gd name="connsiteY3" fmla="*/ 19403 h 178153"/>
                <a:gd name="connsiteX4" fmla="*/ 13157 w 184607"/>
                <a:gd name="connsiteY4" fmla="*/ 32103 h 178153"/>
                <a:gd name="connsiteX5" fmla="*/ 19507 w 184607"/>
                <a:gd name="connsiteY5" fmla="*/ 165453 h 178153"/>
                <a:gd name="connsiteX6" fmla="*/ 51257 w 184607"/>
                <a:gd name="connsiteY6" fmla="*/ 178153 h 178153"/>
                <a:gd name="connsiteX7" fmla="*/ 102057 w 184607"/>
                <a:gd name="connsiteY7" fmla="*/ 171803 h 178153"/>
                <a:gd name="connsiteX8" fmla="*/ 133807 w 184607"/>
                <a:gd name="connsiteY8" fmla="*/ 159103 h 178153"/>
                <a:gd name="connsiteX9" fmla="*/ 165557 w 184607"/>
                <a:gd name="connsiteY9" fmla="*/ 152753 h 178153"/>
                <a:gd name="connsiteX10" fmla="*/ 184607 w 184607"/>
                <a:gd name="connsiteY10" fmla="*/ 76553 h 178153"/>
                <a:gd name="connsiteX11" fmla="*/ 152857 w 184607"/>
                <a:gd name="connsiteY11" fmla="*/ 13053 h 17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4607" h="178153">
                  <a:moveTo>
                    <a:pt x="152857" y="13053"/>
                  </a:moveTo>
                  <a:cubicBezTo>
                    <a:pt x="142274" y="353"/>
                    <a:pt x="132480" y="1111"/>
                    <a:pt x="121107" y="353"/>
                  </a:cubicBezTo>
                  <a:cubicBezTo>
                    <a:pt x="99882" y="-1062"/>
                    <a:pt x="78334" y="1920"/>
                    <a:pt x="57607" y="6703"/>
                  </a:cubicBezTo>
                  <a:cubicBezTo>
                    <a:pt x="50171" y="8419"/>
                    <a:pt x="45183" y="15617"/>
                    <a:pt x="38557" y="19403"/>
                  </a:cubicBezTo>
                  <a:cubicBezTo>
                    <a:pt x="30338" y="24099"/>
                    <a:pt x="21624" y="27870"/>
                    <a:pt x="13157" y="32103"/>
                  </a:cubicBezTo>
                  <a:cubicBezTo>
                    <a:pt x="-2854" y="80137"/>
                    <a:pt x="-8027" y="86785"/>
                    <a:pt x="19507" y="165453"/>
                  </a:cubicBezTo>
                  <a:cubicBezTo>
                    <a:pt x="23273" y="176212"/>
                    <a:pt x="40674" y="173920"/>
                    <a:pt x="51257" y="178153"/>
                  </a:cubicBezTo>
                  <a:cubicBezTo>
                    <a:pt x="68190" y="176036"/>
                    <a:pt x="85429" y="175640"/>
                    <a:pt x="102057" y="171803"/>
                  </a:cubicBezTo>
                  <a:cubicBezTo>
                    <a:pt x="113164" y="169240"/>
                    <a:pt x="122889" y="162378"/>
                    <a:pt x="133807" y="159103"/>
                  </a:cubicBezTo>
                  <a:cubicBezTo>
                    <a:pt x="144145" y="156002"/>
                    <a:pt x="154974" y="154870"/>
                    <a:pt x="165557" y="152753"/>
                  </a:cubicBezTo>
                  <a:cubicBezTo>
                    <a:pt x="177752" y="122266"/>
                    <a:pt x="184607" y="112382"/>
                    <a:pt x="184607" y="76553"/>
                  </a:cubicBezTo>
                  <a:cubicBezTo>
                    <a:pt x="184607" y="61586"/>
                    <a:pt x="163440" y="25753"/>
                    <a:pt x="152857" y="13053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4F80E8A5-A0B0-44EB-B654-B33A901B06F8}"/>
                </a:ext>
              </a:extLst>
            </p:cNvPr>
            <p:cNvSpPr/>
            <p:nvPr/>
          </p:nvSpPr>
          <p:spPr>
            <a:xfrm>
              <a:off x="3555858" y="4849738"/>
              <a:ext cx="204715" cy="154062"/>
            </a:xfrm>
            <a:custGeom>
              <a:avLst/>
              <a:gdLst>
                <a:gd name="connsiteX0" fmla="*/ 171592 w 204715"/>
                <a:gd name="connsiteY0" fmla="*/ 27062 h 154062"/>
                <a:gd name="connsiteX1" fmla="*/ 139842 w 204715"/>
                <a:gd name="connsiteY1" fmla="*/ 8012 h 154062"/>
                <a:gd name="connsiteX2" fmla="*/ 31892 w 204715"/>
                <a:gd name="connsiteY2" fmla="*/ 8012 h 154062"/>
                <a:gd name="connsiteX3" fmla="*/ 6492 w 204715"/>
                <a:gd name="connsiteY3" fmla="*/ 27062 h 154062"/>
                <a:gd name="connsiteX4" fmla="*/ 142 w 204715"/>
                <a:gd name="connsiteY4" fmla="*/ 46112 h 154062"/>
                <a:gd name="connsiteX5" fmla="*/ 19192 w 204715"/>
                <a:gd name="connsiteY5" fmla="*/ 128662 h 154062"/>
                <a:gd name="connsiteX6" fmla="*/ 69992 w 204715"/>
                <a:gd name="connsiteY6" fmla="*/ 154062 h 154062"/>
                <a:gd name="connsiteX7" fmla="*/ 171592 w 204715"/>
                <a:gd name="connsiteY7" fmla="*/ 141362 h 154062"/>
                <a:gd name="connsiteX8" fmla="*/ 184292 w 204715"/>
                <a:gd name="connsiteY8" fmla="*/ 115962 h 154062"/>
                <a:gd name="connsiteX9" fmla="*/ 196992 w 204715"/>
                <a:gd name="connsiteY9" fmla="*/ 96912 h 154062"/>
                <a:gd name="connsiteX10" fmla="*/ 203342 w 204715"/>
                <a:gd name="connsiteY10" fmla="*/ 77862 h 154062"/>
                <a:gd name="connsiteX11" fmla="*/ 171592 w 204715"/>
                <a:gd name="connsiteY11" fmla="*/ 27062 h 15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04715" h="154062">
                  <a:moveTo>
                    <a:pt x="171592" y="27062"/>
                  </a:moveTo>
                  <a:cubicBezTo>
                    <a:pt x="161009" y="15420"/>
                    <a:pt x="150881" y="13532"/>
                    <a:pt x="139842" y="8012"/>
                  </a:cubicBezTo>
                  <a:cubicBezTo>
                    <a:pt x="106384" y="-8717"/>
                    <a:pt x="66321" y="5553"/>
                    <a:pt x="31892" y="8012"/>
                  </a:cubicBezTo>
                  <a:cubicBezTo>
                    <a:pt x="23425" y="14362"/>
                    <a:pt x="13267" y="18932"/>
                    <a:pt x="6492" y="27062"/>
                  </a:cubicBezTo>
                  <a:cubicBezTo>
                    <a:pt x="2207" y="32204"/>
                    <a:pt x="-688" y="39470"/>
                    <a:pt x="142" y="46112"/>
                  </a:cubicBezTo>
                  <a:cubicBezTo>
                    <a:pt x="3645" y="74134"/>
                    <a:pt x="6563" y="103404"/>
                    <a:pt x="19192" y="128662"/>
                  </a:cubicBezTo>
                  <a:cubicBezTo>
                    <a:pt x="25190" y="140659"/>
                    <a:pt x="56312" y="149502"/>
                    <a:pt x="69992" y="154062"/>
                  </a:cubicBezTo>
                  <a:cubicBezTo>
                    <a:pt x="103859" y="149829"/>
                    <a:pt x="139213" y="152155"/>
                    <a:pt x="171592" y="141362"/>
                  </a:cubicBezTo>
                  <a:cubicBezTo>
                    <a:pt x="180572" y="138369"/>
                    <a:pt x="179596" y="124181"/>
                    <a:pt x="184292" y="115962"/>
                  </a:cubicBezTo>
                  <a:cubicBezTo>
                    <a:pt x="188078" y="109336"/>
                    <a:pt x="193579" y="103738"/>
                    <a:pt x="196992" y="96912"/>
                  </a:cubicBezTo>
                  <a:cubicBezTo>
                    <a:pt x="199985" y="90925"/>
                    <a:pt x="201719" y="84356"/>
                    <a:pt x="203342" y="77862"/>
                  </a:cubicBezTo>
                  <a:cubicBezTo>
                    <a:pt x="211352" y="45820"/>
                    <a:pt x="182175" y="38704"/>
                    <a:pt x="171592" y="27062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1706F668-393D-42F8-BEDD-5685BBA1E812}"/>
                </a:ext>
              </a:extLst>
            </p:cNvPr>
            <p:cNvSpPr/>
            <p:nvPr/>
          </p:nvSpPr>
          <p:spPr>
            <a:xfrm>
              <a:off x="6412131" y="2127138"/>
              <a:ext cx="102969" cy="158862"/>
            </a:xfrm>
            <a:custGeom>
              <a:avLst/>
              <a:gdLst>
                <a:gd name="connsiteX0" fmla="*/ 58519 w 102969"/>
                <a:gd name="connsiteY0" fmla="*/ 6462 h 158862"/>
                <a:gd name="connsiteX1" fmla="*/ 26769 w 102969"/>
                <a:gd name="connsiteY1" fmla="*/ 19162 h 158862"/>
                <a:gd name="connsiteX2" fmla="*/ 14069 w 102969"/>
                <a:gd name="connsiteY2" fmla="*/ 146162 h 158862"/>
                <a:gd name="connsiteX3" fmla="*/ 33119 w 102969"/>
                <a:gd name="connsiteY3" fmla="*/ 152512 h 158862"/>
                <a:gd name="connsiteX4" fmla="*/ 58519 w 102969"/>
                <a:gd name="connsiteY4" fmla="*/ 158862 h 158862"/>
                <a:gd name="connsiteX5" fmla="*/ 96619 w 102969"/>
                <a:gd name="connsiteY5" fmla="*/ 146162 h 158862"/>
                <a:gd name="connsiteX6" fmla="*/ 102969 w 102969"/>
                <a:gd name="connsiteY6" fmla="*/ 127112 h 158862"/>
                <a:gd name="connsiteX7" fmla="*/ 58519 w 102969"/>
                <a:gd name="connsiteY7" fmla="*/ 6462 h 158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2969" h="158862">
                  <a:moveTo>
                    <a:pt x="58519" y="6462"/>
                  </a:moveTo>
                  <a:cubicBezTo>
                    <a:pt x="45819" y="-11530"/>
                    <a:pt x="36435" y="13121"/>
                    <a:pt x="26769" y="19162"/>
                  </a:cubicBezTo>
                  <a:cubicBezTo>
                    <a:pt x="-16849" y="46423"/>
                    <a:pt x="3498" y="98594"/>
                    <a:pt x="14069" y="146162"/>
                  </a:cubicBezTo>
                  <a:cubicBezTo>
                    <a:pt x="15521" y="152696"/>
                    <a:pt x="26683" y="150673"/>
                    <a:pt x="33119" y="152512"/>
                  </a:cubicBezTo>
                  <a:cubicBezTo>
                    <a:pt x="41510" y="154910"/>
                    <a:pt x="50052" y="156745"/>
                    <a:pt x="58519" y="158862"/>
                  </a:cubicBezTo>
                  <a:cubicBezTo>
                    <a:pt x="71219" y="154629"/>
                    <a:pt x="85726" y="153943"/>
                    <a:pt x="96619" y="146162"/>
                  </a:cubicBezTo>
                  <a:cubicBezTo>
                    <a:pt x="102066" y="142271"/>
                    <a:pt x="102969" y="133805"/>
                    <a:pt x="102969" y="127112"/>
                  </a:cubicBezTo>
                  <a:cubicBezTo>
                    <a:pt x="102969" y="54528"/>
                    <a:pt x="71219" y="24454"/>
                    <a:pt x="58519" y="6462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5D913C49-455B-4288-A014-D5623E8EE230}"/>
                </a:ext>
              </a:extLst>
            </p:cNvPr>
            <p:cNvSpPr/>
            <p:nvPr/>
          </p:nvSpPr>
          <p:spPr>
            <a:xfrm>
              <a:off x="6127750" y="2762004"/>
              <a:ext cx="184150" cy="140679"/>
            </a:xfrm>
            <a:custGeom>
              <a:avLst/>
              <a:gdLst>
                <a:gd name="connsiteX0" fmla="*/ 101600 w 184150"/>
                <a:gd name="connsiteY0" fmla="*/ 6596 h 140679"/>
                <a:gd name="connsiteX1" fmla="*/ 57150 w 184150"/>
                <a:gd name="connsiteY1" fmla="*/ 246 h 140679"/>
                <a:gd name="connsiteX2" fmla="*/ 25400 w 184150"/>
                <a:gd name="connsiteY2" fmla="*/ 38346 h 140679"/>
                <a:gd name="connsiteX3" fmla="*/ 12700 w 184150"/>
                <a:gd name="connsiteY3" fmla="*/ 57396 h 140679"/>
                <a:gd name="connsiteX4" fmla="*/ 0 w 184150"/>
                <a:gd name="connsiteY4" fmla="*/ 95496 h 140679"/>
                <a:gd name="connsiteX5" fmla="*/ 12700 w 184150"/>
                <a:gd name="connsiteY5" fmla="*/ 114546 h 140679"/>
                <a:gd name="connsiteX6" fmla="*/ 63500 w 184150"/>
                <a:gd name="connsiteY6" fmla="*/ 139946 h 140679"/>
                <a:gd name="connsiteX7" fmla="*/ 171450 w 184150"/>
                <a:gd name="connsiteY7" fmla="*/ 133596 h 140679"/>
                <a:gd name="connsiteX8" fmla="*/ 184150 w 184150"/>
                <a:gd name="connsiteY8" fmla="*/ 95496 h 140679"/>
                <a:gd name="connsiteX9" fmla="*/ 171450 w 184150"/>
                <a:gd name="connsiteY9" fmla="*/ 57396 h 140679"/>
                <a:gd name="connsiteX10" fmla="*/ 152400 w 184150"/>
                <a:gd name="connsiteY10" fmla="*/ 38346 h 140679"/>
                <a:gd name="connsiteX11" fmla="*/ 139700 w 184150"/>
                <a:gd name="connsiteY11" fmla="*/ 19296 h 140679"/>
                <a:gd name="connsiteX12" fmla="*/ 101600 w 184150"/>
                <a:gd name="connsiteY12" fmla="*/ 6596 h 140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4150" h="140679">
                  <a:moveTo>
                    <a:pt x="101600" y="6596"/>
                  </a:moveTo>
                  <a:cubicBezTo>
                    <a:pt x="87842" y="3421"/>
                    <a:pt x="72056" y="-1109"/>
                    <a:pt x="57150" y="246"/>
                  </a:cubicBezTo>
                  <a:cubicBezTo>
                    <a:pt x="23032" y="3348"/>
                    <a:pt x="34887" y="16210"/>
                    <a:pt x="25400" y="38346"/>
                  </a:cubicBezTo>
                  <a:cubicBezTo>
                    <a:pt x="22394" y="45361"/>
                    <a:pt x="15800" y="50422"/>
                    <a:pt x="12700" y="57396"/>
                  </a:cubicBezTo>
                  <a:cubicBezTo>
                    <a:pt x="7263" y="69629"/>
                    <a:pt x="4233" y="82796"/>
                    <a:pt x="0" y="95496"/>
                  </a:cubicBezTo>
                  <a:cubicBezTo>
                    <a:pt x="4233" y="101846"/>
                    <a:pt x="6448" y="110169"/>
                    <a:pt x="12700" y="114546"/>
                  </a:cubicBezTo>
                  <a:cubicBezTo>
                    <a:pt x="28210" y="125403"/>
                    <a:pt x="63500" y="139946"/>
                    <a:pt x="63500" y="139946"/>
                  </a:cubicBezTo>
                  <a:cubicBezTo>
                    <a:pt x="99483" y="137829"/>
                    <a:pt x="137627" y="146057"/>
                    <a:pt x="171450" y="133596"/>
                  </a:cubicBezTo>
                  <a:cubicBezTo>
                    <a:pt x="184012" y="128968"/>
                    <a:pt x="184150" y="95496"/>
                    <a:pt x="184150" y="95496"/>
                  </a:cubicBezTo>
                  <a:cubicBezTo>
                    <a:pt x="179917" y="82796"/>
                    <a:pt x="177951" y="69098"/>
                    <a:pt x="171450" y="57396"/>
                  </a:cubicBezTo>
                  <a:cubicBezTo>
                    <a:pt x="167089" y="49546"/>
                    <a:pt x="158149" y="45245"/>
                    <a:pt x="152400" y="38346"/>
                  </a:cubicBezTo>
                  <a:cubicBezTo>
                    <a:pt x="147514" y="32483"/>
                    <a:pt x="144586" y="25159"/>
                    <a:pt x="139700" y="19296"/>
                  </a:cubicBezTo>
                  <a:cubicBezTo>
                    <a:pt x="122578" y="-1251"/>
                    <a:pt x="115358" y="9771"/>
                    <a:pt x="101600" y="6596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22416650-ECBE-41A8-B410-DF30F49CF8B3}"/>
                </a:ext>
              </a:extLst>
            </p:cNvPr>
            <p:cNvSpPr/>
            <p:nvPr/>
          </p:nvSpPr>
          <p:spPr>
            <a:xfrm>
              <a:off x="6406965" y="3060700"/>
              <a:ext cx="133535" cy="219803"/>
            </a:xfrm>
            <a:custGeom>
              <a:avLst/>
              <a:gdLst>
                <a:gd name="connsiteX0" fmla="*/ 50985 w 133535"/>
                <a:gd name="connsiteY0" fmla="*/ 50873 h 257976"/>
                <a:gd name="connsiteX1" fmla="*/ 6535 w 133535"/>
                <a:gd name="connsiteY1" fmla="*/ 76273 h 257976"/>
                <a:gd name="connsiteX2" fmla="*/ 185 w 133535"/>
                <a:gd name="connsiteY2" fmla="*/ 95323 h 257976"/>
                <a:gd name="connsiteX3" fmla="*/ 44635 w 133535"/>
                <a:gd name="connsiteY3" fmla="*/ 228673 h 257976"/>
                <a:gd name="connsiteX4" fmla="*/ 114485 w 133535"/>
                <a:gd name="connsiteY4" fmla="*/ 235023 h 257976"/>
                <a:gd name="connsiteX5" fmla="*/ 133535 w 133535"/>
                <a:gd name="connsiteY5" fmla="*/ 133423 h 257976"/>
                <a:gd name="connsiteX6" fmla="*/ 114485 w 133535"/>
                <a:gd name="connsiteY6" fmla="*/ 38173 h 257976"/>
                <a:gd name="connsiteX7" fmla="*/ 76385 w 133535"/>
                <a:gd name="connsiteY7" fmla="*/ 73 h 257976"/>
                <a:gd name="connsiteX0" fmla="*/ 50985 w 133535"/>
                <a:gd name="connsiteY0" fmla="*/ 12700 h 219803"/>
                <a:gd name="connsiteX1" fmla="*/ 6535 w 133535"/>
                <a:gd name="connsiteY1" fmla="*/ 38100 h 219803"/>
                <a:gd name="connsiteX2" fmla="*/ 185 w 133535"/>
                <a:gd name="connsiteY2" fmla="*/ 57150 h 219803"/>
                <a:gd name="connsiteX3" fmla="*/ 44635 w 133535"/>
                <a:gd name="connsiteY3" fmla="*/ 190500 h 219803"/>
                <a:gd name="connsiteX4" fmla="*/ 114485 w 133535"/>
                <a:gd name="connsiteY4" fmla="*/ 196850 h 219803"/>
                <a:gd name="connsiteX5" fmla="*/ 133535 w 133535"/>
                <a:gd name="connsiteY5" fmla="*/ 95250 h 219803"/>
                <a:gd name="connsiteX6" fmla="*/ 114485 w 133535"/>
                <a:gd name="connsiteY6" fmla="*/ 0 h 219803"/>
                <a:gd name="connsiteX0" fmla="*/ 50985 w 133535"/>
                <a:gd name="connsiteY0" fmla="*/ 12700 h 219803"/>
                <a:gd name="connsiteX1" fmla="*/ 6535 w 133535"/>
                <a:gd name="connsiteY1" fmla="*/ 38100 h 219803"/>
                <a:gd name="connsiteX2" fmla="*/ 185 w 133535"/>
                <a:gd name="connsiteY2" fmla="*/ 57150 h 219803"/>
                <a:gd name="connsiteX3" fmla="*/ 44635 w 133535"/>
                <a:gd name="connsiteY3" fmla="*/ 190500 h 219803"/>
                <a:gd name="connsiteX4" fmla="*/ 114485 w 133535"/>
                <a:gd name="connsiteY4" fmla="*/ 196850 h 219803"/>
                <a:gd name="connsiteX5" fmla="*/ 133535 w 133535"/>
                <a:gd name="connsiteY5" fmla="*/ 95250 h 219803"/>
                <a:gd name="connsiteX6" fmla="*/ 114485 w 133535"/>
                <a:gd name="connsiteY6" fmla="*/ 0 h 219803"/>
                <a:gd name="connsiteX7" fmla="*/ 50985 w 133535"/>
                <a:gd name="connsiteY7" fmla="*/ 12700 h 21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535" h="219803">
                  <a:moveTo>
                    <a:pt x="50985" y="12700"/>
                  </a:moveTo>
                  <a:cubicBezTo>
                    <a:pt x="36168" y="21167"/>
                    <a:pt x="19378" y="26863"/>
                    <a:pt x="6535" y="38100"/>
                  </a:cubicBezTo>
                  <a:cubicBezTo>
                    <a:pt x="1498" y="42508"/>
                    <a:pt x="-681" y="50513"/>
                    <a:pt x="185" y="57150"/>
                  </a:cubicBezTo>
                  <a:cubicBezTo>
                    <a:pt x="17184" y="187476"/>
                    <a:pt x="-13865" y="171000"/>
                    <a:pt x="44635" y="190500"/>
                  </a:cubicBezTo>
                  <a:cubicBezTo>
                    <a:pt x="60957" y="214983"/>
                    <a:pt x="68303" y="238833"/>
                    <a:pt x="114485" y="196850"/>
                  </a:cubicBezTo>
                  <a:cubicBezTo>
                    <a:pt x="123984" y="188215"/>
                    <a:pt x="132196" y="105959"/>
                    <a:pt x="133535" y="95250"/>
                  </a:cubicBezTo>
                  <a:cubicBezTo>
                    <a:pt x="129189" y="51791"/>
                    <a:pt x="133404" y="34684"/>
                    <a:pt x="114485" y="0"/>
                  </a:cubicBezTo>
                  <a:lnTo>
                    <a:pt x="50985" y="12700"/>
                  </a:lnTo>
                  <a:close/>
                </a:path>
              </a:pathLst>
            </a:custGeom>
            <a:noFill/>
            <a:ln>
              <a:solidFill>
                <a:srgbClr val="804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68F00AD3-B5DC-434B-8BF1-D5D9C2B8DB4A}"/>
                </a:ext>
              </a:extLst>
            </p:cNvPr>
            <p:cNvSpPr/>
            <p:nvPr/>
          </p:nvSpPr>
          <p:spPr>
            <a:xfrm>
              <a:off x="7422332" y="2435947"/>
              <a:ext cx="971574" cy="778741"/>
            </a:xfrm>
            <a:custGeom>
              <a:avLst/>
              <a:gdLst>
                <a:gd name="connsiteX0" fmla="*/ 216718 w 971574"/>
                <a:gd name="connsiteY0" fmla="*/ 7216 h 778741"/>
                <a:gd name="connsiteX1" fmla="*/ 154806 w 971574"/>
                <a:gd name="connsiteY1" fmla="*/ 21503 h 778741"/>
                <a:gd name="connsiteX2" fmla="*/ 140518 w 971574"/>
                <a:gd name="connsiteY2" fmla="*/ 31028 h 778741"/>
                <a:gd name="connsiteX3" fmla="*/ 109562 w 971574"/>
                <a:gd name="connsiteY3" fmla="*/ 73891 h 778741"/>
                <a:gd name="connsiteX4" fmla="*/ 95274 w 971574"/>
                <a:gd name="connsiteY4" fmla="*/ 90559 h 778741"/>
                <a:gd name="connsiteX5" fmla="*/ 45268 w 971574"/>
                <a:gd name="connsiteY5" fmla="*/ 147709 h 778741"/>
                <a:gd name="connsiteX6" fmla="*/ 26218 w 971574"/>
                <a:gd name="connsiteY6" fmla="*/ 185809 h 778741"/>
                <a:gd name="connsiteX7" fmla="*/ 7168 w 971574"/>
                <a:gd name="connsiteY7" fmla="*/ 226291 h 778741"/>
                <a:gd name="connsiteX8" fmla="*/ 24 w 971574"/>
                <a:gd name="connsiteY8" fmla="*/ 264391 h 778741"/>
                <a:gd name="connsiteX9" fmla="*/ 4787 w 971574"/>
                <a:gd name="connsiteY9" fmla="*/ 288203 h 778741"/>
                <a:gd name="connsiteX10" fmla="*/ 14312 w 971574"/>
                <a:gd name="connsiteY10" fmla="*/ 312016 h 778741"/>
                <a:gd name="connsiteX11" fmla="*/ 28599 w 971574"/>
                <a:gd name="connsiteY11" fmla="*/ 326303 h 778741"/>
                <a:gd name="connsiteX12" fmla="*/ 61937 w 971574"/>
                <a:gd name="connsiteY12" fmla="*/ 352497 h 778741"/>
                <a:gd name="connsiteX13" fmla="*/ 107181 w 971574"/>
                <a:gd name="connsiteY13" fmla="*/ 400122 h 778741"/>
                <a:gd name="connsiteX14" fmla="*/ 128612 w 971574"/>
                <a:gd name="connsiteY14" fmla="*/ 440603 h 778741"/>
                <a:gd name="connsiteX15" fmla="*/ 161949 w 971574"/>
                <a:gd name="connsiteY15" fmla="*/ 497753 h 778741"/>
                <a:gd name="connsiteX16" fmla="*/ 169093 w 971574"/>
                <a:gd name="connsiteY16" fmla="*/ 550141 h 778741"/>
                <a:gd name="connsiteX17" fmla="*/ 180999 w 971574"/>
                <a:gd name="connsiteY17" fmla="*/ 597766 h 778741"/>
                <a:gd name="connsiteX18" fmla="*/ 197668 w 971574"/>
                <a:gd name="connsiteY18" fmla="*/ 614434 h 778741"/>
                <a:gd name="connsiteX19" fmla="*/ 323874 w 971574"/>
                <a:gd name="connsiteY19" fmla="*/ 678728 h 778741"/>
                <a:gd name="connsiteX20" fmla="*/ 373881 w 971574"/>
                <a:gd name="connsiteY20" fmla="*/ 704922 h 778741"/>
                <a:gd name="connsiteX21" fmla="*/ 423887 w 971574"/>
                <a:gd name="connsiteY21" fmla="*/ 738259 h 778741"/>
                <a:gd name="connsiteX22" fmla="*/ 447699 w 971574"/>
                <a:gd name="connsiteY22" fmla="*/ 747784 h 778741"/>
                <a:gd name="connsiteX23" fmla="*/ 483418 w 971574"/>
                <a:gd name="connsiteY23" fmla="*/ 764453 h 778741"/>
                <a:gd name="connsiteX24" fmla="*/ 516756 w 971574"/>
                <a:gd name="connsiteY24" fmla="*/ 771597 h 778741"/>
                <a:gd name="connsiteX25" fmla="*/ 559618 w 971574"/>
                <a:gd name="connsiteY25" fmla="*/ 778741 h 778741"/>
                <a:gd name="connsiteX26" fmla="*/ 666774 w 971574"/>
                <a:gd name="connsiteY26" fmla="*/ 773978 h 778741"/>
                <a:gd name="connsiteX27" fmla="*/ 690587 w 971574"/>
                <a:gd name="connsiteY27" fmla="*/ 769216 h 778741"/>
                <a:gd name="connsiteX28" fmla="*/ 776312 w 971574"/>
                <a:gd name="connsiteY28" fmla="*/ 766834 h 778741"/>
                <a:gd name="connsiteX29" fmla="*/ 842987 w 971574"/>
                <a:gd name="connsiteY29" fmla="*/ 757309 h 778741"/>
                <a:gd name="connsiteX30" fmla="*/ 859656 w 971574"/>
                <a:gd name="connsiteY30" fmla="*/ 752547 h 778741"/>
                <a:gd name="connsiteX31" fmla="*/ 866799 w 971574"/>
                <a:gd name="connsiteY31" fmla="*/ 750166 h 778741"/>
                <a:gd name="connsiteX32" fmla="*/ 876324 w 971574"/>
                <a:gd name="connsiteY32" fmla="*/ 745403 h 778741"/>
                <a:gd name="connsiteX33" fmla="*/ 912043 w 971574"/>
                <a:gd name="connsiteY33" fmla="*/ 709684 h 778741"/>
                <a:gd name="connsiteX34" fmla="*/ 919187 w 971574"/>
                <a:gd name="connsiteY34" fmla="*/ 700159 h 778741"/>
                <a:gd name="connsiteX35" fmla="*/ 942999 w 971574"/>
                <a:gd name="connsiteY35" fmla="*/ 671584 h 778741"/>
                <a:gd name="connsiteX36" fmla="*/ 957287 w 971574"/>
                <a:gd name="connsiteY36" fmla="*/ 645391 h 778741"/>
                <a:gd name="connsiteX37" fmla="*/ 966812 w 971574"/>
                <a:gd name="connsiteY37" fmla="*/ 609672 h 778741"/>
                <a:gd name="connsiteX38" fmla="*/ 971574 w 971574"/>
                <a:gd name="connsiteY38" fmla="*/ 566809 h 778741"/>
                <a:gd name="connsiteX39" fmla="*/ 962049 w 971574"/>
                <a:gd name="connsiteY39" fmla="*/ 442984 h 778741"/>
                <a:gd name="connsiteX40" fmla="*/ 945381 w 971574"/>
                <a:gd name="connsiteY40" fmla="*/ 412028 h 778741"/>
                <a:gd name="connsiteX41" fmla="*/ 885849 w 971574"/>
                <a:gd name="connsiteY41" fmla="*/ 331066 h 778741"/>
                <a:gd name="connsiteX42" fmla="*/ 864418 w 971574"/>
                <a:gd name="connsiteY42" fmla="*/ 312016 h 778741"/>
                <a:gd name="connsiteX43" fmla="*/ 790599 w 971574"/>
                <a:gd name="connsiteY43" fmla="*/ 245341 h 778741"/>
                <a:gd name="connsiteX44" fmla="*/ 762024 w 971574"/>
                <a:gd name="connsiteY44" fmla="*/ 221528 h 778741"/>
                <a:gd name="connsiteX45" fmla="*/ 607243 w 971574"/>
                <a:gd name="connsiteY45" fmla="*/ 85797 h 778741"/>
                <a:gd name="connsiteX46" fmla="*/ 531043 w 971574"/>
                <a:gd name="connsiteY46" fmla="*/ 45316 h 778741"/>
                <a:gd name="connsiteX47" fmla="*/ 500087 w 971574"/>
                <a:gd name="connsiteY47" fmla="*/ 33409 h 778741"/>
                <a:gd name="connsiteX48" fmla="*/ 431031 w 971574"/>
                <a:gd name="connsiteY48" fmla="*/ 19122 h 778741"/>
                <a:gd name="connsiteX49" fmla="*/ 409599 w 971574"/>
                <a:gd name="connsiteY49" fmla="*/ 14359 h 778741"/>
                <a:gd name="connsiteX50" fmla="*/ 359593 w 971574"/>
                <a:gd name="connsiteY50" fmla="*/ 9597 h 778741"/>
                <a:gd name="connsiteX51" fmla="*/ 304824 w 971574"/>
                <a:gd name="connsiteY51" fmla="*/ 2453 h 778741"/>
                <a:gd name="connsiteX52" fmla="*/ 295299 w 971574"/>
                <a:gd name="connsiteY52" fmla="*/ 72 h 778741"/>
                <a:gd name="connsiteX53" fmla="*/ 216718 w 971574"/>
                <a:gd name="connsiteY53" fmla="*/ 7216 h 778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971574" h="778741">
                  <a:moveTo>
                    <a:pt x="216718" y="7216"/>
                  </a:moveTo>
                  <a:cubicBezTo>
                    <a:pt x="193302" y="10788"/>
                    <a:pt x="179093" y="13096"/>
                    <a:pt x="154806" y="21503"/>
                  </a:cubicBezTo>
                  <a:cubicBezTo>
                    <a:pt x="149397" y="23375"/>
                    <a:pt x="144724" y="27146"/>
                    <a:pt x="140518" y="31028"/>
                  </a:cubicBezTo>
                  <a:cubicBezTo>
                    <a:pt x="119286" y="50626"/>
                    <a:pt x="126508" y="49884"/>
                    <a:pt x="109562" y="73891"/>
                  </a:cubicBezTo>
                  <a:cubicBezTo>
                    <a:pt x="105342" y="79870"/>
                    <a:pt x="99749" y="84768"/>
                    <a:pt x="95274" y="90559"/>
                  </a:cubicBezTo>
                  <a:cubicBezTo>
                    <a:pt x="57028" y="140054"/>
                    <a:pt x="84206" y="112666"/>
                    <a:pt x="45268" y="147709"/>
                  </a:cubicBezTo>
                  <a:cubicBezTo>
                    <a:pt x="38918" y="160409"/>
                    <a:pt x="32413" y="173032"/>
                    <a:pt x="26218" y="185809"/>
                  </a:cubicBezTo>
                  <a:cubicBezTo>
                    <a:pt x="19712" y="199228"/>
                    <a:pt x="7168" y="226291"/>
                    <a:pt x="7168" y="226291"/>
                  </a:cubicBezTo>
                  <a:cubicBezTo>
                    <a:pt x="4787" y="238991"/>
                    <a:pt x="521" y="251479"/>
                    <a:pt x="24" y="264391"/>
                  </a:cubicBezTo>
                  <a:cubicBezTo>
                    <a:pt x="-287" y="272480"/>
                    <a:pt x="2461" y="280450"/>
                    <a:pt x="4787" y="288203"/>
                  </a:cubicBezTo>
                  <a:cubicBezTo>
                    <a:pt x="7244" y="296392"/>
                    <a:pt x="9781" y="304766"/>
                    <a:pt x="14312" y="312016"/>
                  </a:cubicBezTo>
                  <a:cubicBezTo>
                    <a:pt x="17881" y="317727"/>
                    <a:pt x="23650" y="321735"/>
                    <a:pt x="28599" y="326303"/>
                  </a:cubicBezTo>
                  <a:cubicBezTo>
                    <a:pt x="62593" y="357682"/>
                    <a:pt x="27986" y="324537"/>
                    <a:pt x="61937" y="352497"/>
                  </a:cubicBezTo>
                  <a:cubicBezTo>
                    <a:pt x="78617" y="366234"/>
                    <a:pt x="95380" y="381765"/>
                    <a:pt x="107181" y="400122"/>
                  </a:cubicBezTo>
                  <a:cubicBezTo>
                    <a:pt x="115437" y="412965"/>
                    <a:pt x="121142" y="427287"/>
                    <a:pt x="128612" y="440603"/>
                  </a:cubicBezTo>
                  <a:cubicBezTo>
                    <a:pt x="139402" y="459837"/>
                    <a:pt x="161949" y="497753"/>
                    <a:pt x="161949" y="497753"/>
                  </a:cubicBezTo>
                  <a:cubicBezTo>
                    <a:pt x="171491" y="540686"/>
                    <a:pt x="162568" y="495766"/>
                    <a:pt x="169093" y="550141"/>
                  </a:cubicBezTo>
                  <a:cubicBezTo>
                    <a:pt x="170402" y="561050"/>
                    <a:pt x="173674" y="586779"/>
                    <a:pt x="180999" y="597766"/>
                  </a:cubicBezTo>
                  <a:cubicBezTo>
                    <a:pt x="185358" y="604304"/>
                    <a:pt x="191166" y="610022"/>
                    <a:pt x="197668" y="614434"/>
                  </a:cubicBezTo>
                  <a:cubicBezTo>
                    <a:pt x="233978" y="639072"/>
                    <a:pt x="285892" y="660949"/>
                    <a:pt x="323874" y="678728"/>
                  </a:cubicBezTo>
                  <a:cubicBezTo>
                    <a:pt x="353818" y="692744"/>
                    <a:pt x="353436" y="690319"/>
                    <a:pt x="373881" y="704922"/>
                  </a:cubicBezTo>
                  <a:cubicBezTo>
                    <a:pt x="388956" y="715689"/>
                    <a:pt x="407035" y="731518"/>
                    <a:pt x="423887" y="738259"/>
                  </a:cubicBezTo>
                  <a:cubicBezTo>
                    <a:pt x="431824" y="741434"/>
                    <a:pt x="439964" y="744144"/>
                    <a:pt x="447699" y="747784"/>
                  </a:cubicBezTo>
                  <a:cubicBezTo>
                    <a:pt x="469536" y="758060"/>
                    <a:pt x="459139" y="757831"/>
                    <a:pt x="483418" y="764453"/>
                  </a:cubicBezTo>
                  <a:cubicBezTo>
                    <a:pt x="494382" y="767443"/>
                    <a:pt x="505612" y="769368"/>
                    <a:pt x="516756" y="771597"/>
                  </a:cubicBezTo>
                  <a:cubicBezTo>
                    <a:pt x="538366" y="775919"/>
                    <a:pt x="540556" y="776017"/>
                    <a:pt x="559618" y="778741"/>
                  </a:cubicBezTo>
                  <a:cubicBezTo>
                    <a:pt x="595337" y="777153"/>
                    <a:pt x="631114" y="776571"/>
                    <a:pt x="666774" y="773978"/>
                  </a:cubicBezTo>
                  <a:cubicBezTo>
                    <a:pt x="674848" y="773391"/>
                    <a:pt x="682509" y="769743"/>
                    <a:pt x="690587" y="769216"/>
                  </a:cubicBezTo>
                  <a:cubicBezTo>
                    <a:pt x="719112" y="767356"/>
                    <a:pt x="747737" y="767628"/>
                    <a:pt x="776312" y="766834"/>
                  </a:cubicBezTo>
                  <a:cubicBezTo>
                    <a:pt x="805227" y="763943"/>
                    <a:pt x="809160" y="764074"/>
                    <a:pt x="842987" y="757309"/>
                  </a:cubicBezTo>
                  <a:cubicBezTo>
                    <a:pt x="848653" y="756176"/>
                    <a:pt x="854121" y="754207"/>
                    <a:pt x="859656" y="752547"/>
                  </a:cubicBezTo>
                  <a:cubicBezTo>
                    <a:pt x="862060" y="751826"/>
                    <a:pt x="864492" y="751155"/>
                    <a:pt x="866799" y="750166"/>
                  </a:cubicBezTo>
                  <a:cubicBezTo>
                    <a:pt x="870062" y="748768"/>
                    <a:pt x="873370" y="747372"/>
                    <a:pt x="876324" y="745403"/>
                  </a:cubicBezTo>
                  <a:cubicBezTo>
                    <a:pt x="890307" y="736081"/>
                    <a:pt x="901659" y="722664"/>
                    <a:pt x="912043" y="709684"/>
                  </a:cubicBezTo>
                  <a:cubicBezTo>
                    <a:pt x="914522" y="706585"/>
                    <a:pt x="916604" y="703172"/>
                    <a:pt x="919187" y="700159"/>
                  </a:cubicBezTo>
                  <a:cubicBezTo>
                    <a:pt x="929467" y="688167"/>
                    <a:pt x="933036" y="691509"/>
                    <a:pt x="942999" y="671584"/>
                  </a:cubicBezTo>
                  <a:cubicBezTo>
                    <a:pt x="952213" y="653157"/>
                    <a:pt x="947403" y="661863"/>
                    <a:pt x="957287" y="645391"/>
                  </a:cubicBezTo>
                  <a:cubicBezTo>
                    <a:pt x="959887" y="636290"/>
                    <a:pt x="965133" y="618626"/>
                    <a:pt x="966812" y="609672"/>
                  </a:cubicBezTo>
                  <a:cubicBezTo>
                    <a:pt x="968256" y="601969"/>
                    <a:pt x="970957" y="572977"/>
                    <a:pt x="971574" y="566809"/>
                  </a:cubicBezTo>
                  <a:cubicBezTo>
                    <a:pt x="968399" y="525534"/>
                    <a:pt x="968956" y="483801"/>
                    <a:pt x="962049" y="442984"/>
                  </a:cubicBezTo>
                  <a:cubicBezTo>
                    <a:pt x="960094" y="431429"/>
                    <a:pt x="951568" y="421981"/>
                    <a:pt x="945381" y="412028"/>
                  </a:cubicBezTo>
                  <a:cubicBezTo>
                    <a:pt x="923596" y="376981"/>
                    <a:pt x="912225" y="357442"/>
                    <a:pt x="885849" y="331066"/>
                  </a:cubicBezTo>
                  <a:cubicBezTo>
                    <a:pt x="879090" y="324308"/>
                    <a:pt x="871378" y="318567"/>
                    <a:pt x="864418" y="312016"/>
                  </a:cubicBezTo>
                  <a:cubicBezTo>
                    <a:pt x="806329" y="257344"/>
                    <a:pt x="911230" y="348739"/>
                    <a:pt x="790599" y="245341"/>
                  </a:cubicBezTo>
                  <a:cubicBezTo>
                    <a:pt x="781185" y="237272"/>
                    <a:pt x="770949" y="230135"/>
                    <a:pt x="762024" y="221528"/>
                  </a:cubicBezTo>
                  <a:cubicBezTo>
                    <a:pt x="723206" y="184096"/>
                    <a:pt x="651888" y="111644"/>
                    <a:pt x="607243" y="85797"/>
                  </a:cubicBezTo>
                  <a:cubicBezTo>
                    <a:pt x="569855" y="64151"/>
                    <a:pt x="566284" y="60226"/>
                    <a:pt x="531043" y="45316"/>
                  </a:cubicBezTo>
                  <a:cubicBezTo>
                    <a:pt x="520861" y="41008"/>
                    <a:pt x="510693" y="36529"/>
                    <a:pt x="500087" y="33409"/>
                  </a:cubicBezTo>
                  <a:cubicBezTo>
                    <a:pt x="428393" y="12322"/>
                    <a:pt x="472858" y="26503"/>
                    <a:pt x="431031" y="19122"/>
                  </a:cubicBezTo>
                  <a:cubicBezTo>
                    <a:pt x="423824" y="17850"/>
                    <a:pt x="416818" y="15562"/>
                    <a:pt x="409599" y="14359"/>
                  </a:cubicBezTo>
                  <a:cubicBezTo>
                    <a:pt x="395596" y="12025"/>
                    <a:pt x="372821" y="11109"/>
                    <a:pt x="359593" y="9597"/>
                  </a:cubicBezTo>
                  <a:cubicBezTo>
                    <a:pt x="341301" y="7507"/>
                    <a:pt x="322685" y="6918"/>
                    <a:pt x="304824" y="2453"/>
                  </a:cubicBezTo>
                  <a:cubicBezTo>
                    <a:pt x="301649" y="1659"/>
                    <a:pt x="298570" y="189"/>
                    <a:pt x="295299" y="72"/>
                  </a:cubicBezTo>
                  <a:cubicBezTo>
                    <a:pt x="276261" y="-608"/>
                    <a:pt x="240134" y="3644"/>
                    <a:pt x="216718" y="7216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A9D7F8C9-1837-48AD-A8C8-593AC224C9A8}"/>
                </a:ext>
              </a:extLst>
            </p:cNvPr>
            <p:cNvSpPr/>
            <p:nvPr/>
          </p:nvSpPr>
          <p:spPr>
            <a:xfrm>
              <a:off x="6765131" y="3404859"/>
              <a:ext cx="183621" cy="169962"/>
            </a:xfrm>
            <a:custGeom>
              <a:avLst/>
              <a:gdLst>
                <a:gd name="connsiteX0" fmla="*/ 109538 w 183621"/>
                <a:gd name="connsiteY0" fmla="*/ 14616 h 169962"/>
                <a:gd name="connsiteX1" fmla="*/ 71438 w 183621"/>
                <a:gd name="connsiteY1" fmla="*/ 16997 h 169962"/>
                <a:gd name="connsiteX2" fmla="*/ 59532 w 183621"/>
                <a:gd name="connsiteY2" fmla="*/ 21760 h 169962"/>
                <a:gd name="connsiteX3" fmla="*/ 33338 w 183621"/>
                <a:gd name="connsiteY3" fmla="*/ 43191 h 169962"/>
                <a:gd name="connsiteX4" fmla="*/ 11907 w 183621"/>
                <a:gd name="connsiteY4" fmla="*/ 83672 h 169962"/>
                <a:gd name="connsiteX5" fmla="*/ 0 w 183621"/>
                <a:gd name="connsiteY5" fmla="*/ 112247 h 169962"/>
                <a:gd name="connsiteX6" fmla="*/ 4763 w 183621"/>
                <a:gd name="connsiteY6" fmla="*/ 136060 h 169962"/>
                <a:gd name="connsiteX7" fmla="*/ 23813 w 183621"/>
                <a:gd name="connsiteY7" fmla="*/ 152729 h 169962"/>
                <a:gd name="connsiteX8" fmla="*/ 78582 w 183621"/>
                <a:gd name="connsiteY8" fmla="*/ 167016 h 169962"/>
                <a:gd name="connsiteX9" fmla="*/ 114300 w 183621"/>
                <a:gd name="connsiteY9" fmla="*/ 164635 h 169962"/>
                <a:gd name="connsiteX10" fmla="*/ 133350 w 183621"/>
                <a:gd name="connsiteY10" fmla="*/ 162254 h 169962"/>
                <a:gd name="connsiteX11" fmla="*/ 157163 w 183621"/>
                <a:gd name="connsiteY11" fmla="*/ 155110 h 169962"/>
                <a:gd name="connsiteX12" fmla="*/ 166688 w 183621"/>
                <a:gd name="connsiteY12" fmla="*/ 143204 h 169962"/>
                <a:gd name="connsiteX13" fmla="*/ 180975 w 183621"/>
                <a:gd name="connsiteY13" fmla="*/ 107485 h 169962"/>
                <a:gd name="connsiteX14" fmla="*/ 180975 w 183621"/>
                <a:gd name="connsiteY14" fmla="*/ 52716 h 169962"/>
                <a:gd name="connsiteX15" fmla="*/ 173832 w 183621"/>
                <a:gd name="connsiteY15" fmla="*/ 40810 h 169962"/>
                <a:gd name="connsiteX16" fmla="*/ 152400 w 183621"/>
                <a:gd name="connsiteY16" fmla="*/ 16997 h 169962"/>
                <a:gd name="connsiteX17" fmla="*/ 130969 w 183621"/>
                <a:gd name="connsiteY17" fmla="*/ 329 h 169962"/>
                <a:gd name="connsiteX18" fmla="*/ 109538 w 183621"/>
                <a:gd name="connsiteY18" fmla="*/ 14616 h 169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83621" h="169962">
                  <a:moveTo>
                    <a:pt x="109538" y="14616"/>
                  </a:moveTo>
                  <a:cubicBezTo>
                    <a:pt x="99616" y="17394"/>
                    <a:pt x="97040" y="10596"/>
                    <a:pt x="71438" y="16997"/>
                  </a:cubicBezTo>
                  <a:cubicBezTo>
                    <a:pt x="67291" y="18034"/>
                    <a:pt x="63054" y="19338"/>
                    <a:pt x="59532" y="21760"/>
                  </a:cubicBezTo>
                  <a:cubicBezTo>
                    <a:pt x="50236" y="28151"/>
                    <a:pt x="33338" y="43191"/>
                    <a:pt x="33338" y="43191"/>
                  </a:cubicBezTo>
                  <a:cubicBezTo>
                    <a:pt x="25968" y="56458"/>
                    <a:pt x="18151" y="69797"/>
                    <a:pt x="11907" y="83672"/>
                  </a:cubicBezTo>
                  <a:cubicBezTo>
                    <a:pt x="7672" y="93082"/>
                    <a:pt x="0" y="112247"/>
                    <a:pt x="0" y="112247"/>
                  </a:cubicBezTo>
                  <a:cubicBezTo>
                    <a:pt x="1588" y="120185"/>
                    <a:pt x="1757" y="128544"/>
                    <a:pt x="4763" y="136060"/>
                  </a:cubicBezTo>
                  <a:cubicBezTo>
                    <a:pt x="8375" y="145091"/>
                    <a:pt x="15421" y="149637"/>
                    <a:pt x="23813" y="152729"/>
                  </a:cubicBezTo>
                  <a:cubicBezTo>
                    <a:pt x="59577" y="165906"/>
                    <a:pt x="50151" y="163462"/>
                    <a:pt x="78582" y="167016"/>
                  </a:cubicBezTo>
                  <a:cubicBezTo>
                    <a:pt x="95164" y="172543"/>
                    <a:pt x="82179" y="169453"/>
                    <a:pt x="114300" y="164635"/>
                  </a:cubicBezTo>
                  <a:cubicBezTo>
                    <a:pt x="120629" y="163686"/>
                    <a:pt x="127000" y="163048"/>
                    <a:pt x="133350" y="162254"/>
                  </a:cubicBezTo>
                  <a:cubicBezTo>
                    <a:pt x="141288" y="159873"/>
                    <a:pt x="149968" y="159222"/>
                    <a:pt x="157163" y="155110"/>
                  </a:cubicBezTo>
                  <a:cubicBezTo>
                    <a:pt x="161576" y="152588"/>
                    <a:pt x="163959" y="147492"/>
                    <a:pt x="166688" y="143204"/>
                  </a:cubicBezTo>
                  <a:cubicBezTo>
                    <a:pt x="174047" y="131640"/>
                    <a:pt x="176607" y="120591"/>
                    <a:pt x="180975" y="107485"/>
                  </a:cubicBezTo>
                  <a:cubicBezTo>
                    <a:pt x="183035" y="86895"/>
                    <a:pt x="185724" y="74085"/>
                    <a:pt x="180975" y="52716"/>
                  </a:cubicBezTo>
                  <a:cubicBezTo>
                    <a:pt x="179971" y="48198"/>
                    <a:pt x="176554" y="44553"/>
                    <a:pt x="173832" y="40810"/>
                  </a:cubicBezTo>
                  <a:cubicBezTo>
                    <a:pt x="169530" y="34895"/>
                    <a:pt x="158719" y="22344"/>
                    <a:pt x="152400" y="16997"/>
                  </a:cubicBezTo>
                  <a:cubicBezTo>
                    <a:pt x="145491" y="11151"/>
                    <a:pt x="139749" y="2525"/>
                    <a:pt x="130969" y="329"/>
                  </a:cubicBezTo>
                  <a:cubicBezTo>
                    <a:pt x="120355" y="-2325"/>
                    <a:pt x="119460" y="11838"/>
                    <a:pt x="109538" y="14616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7000E6C4-5257-40D6-BE52-A025B5F75AAB}"/>
                </a:ext>
              </a:extLst>
            </p:cNvPr>
            <p:cNvSpPr/>
            <p:nvPr/>
          </p:nvSpPr>
          <p:spPr>
            <a:xfrm>
              <a:off x="6253003" y="4714514"/>
              <a:ext cx="743290" cy="857611"/>
            </a:xfrm>
            <a:custGeom>
              <a:avLst/>
              <a:gdLst>
                <a:gd name="connsiteX0" fmla="*/ 107316 w 743290"/>
                <a:gd name="connsiteY0" fmla="*/ 2742 h 857611"/>
                <a:gd name="connsiteX1" fmla="*/ 69216 w 743290"/>
                <a:gd name="connsiteY1" fmla="*/ 83705 h 857611"/>
                <a:gd name="connsiteX2" fmla="*/ 47785 w 743290"/>
                <a:gd name="connsiteY2" fmla="*/ 117042 h 857611"/>
                <a:gd name="connsiteX3" fmla="*/ 14447 w 743290"/>
                <a:gd name="connsiteY3" fmla="*/ 181336 h 857611"/>
                <a:gd name="connsiteX4" fmla="*/ 160 w 743290"/>
                <a:gd name="connsiteY4" fmla="*/ 243249 h 857611"/>
                <a:gd name="connsiteX5" fmla="*/ 4922 w 743290"/>
                <a:gd name="connsiteY5" fmla="*/ 305161 h 857611"/>
                <a:gd name="connsiteX6" fmla="*/ 12066 w 743290"/>
                <a:gd name="connsiteY6" fmla="*/ 336117 h 857611"/>
                <a:gd name="connsiteX7" fmla="*/ 26353 w 743290"/>
                <a:gd name="connsiteY7" fmla="*/ 381361 h 857611"/>
                <a:gd name="connsiteX8" fmla="*/ 40641 w 743290"/>
                <a:gd name="connsiteY8" fmla="*/ 478992 h 857611"/>
                <a:gd name="connsiteX9" fmla="*/ 43022 w 743290"/>
                <a:gd name="connsiteY9" fmla="*/ 621867 h 857611"/>
                <a:gd name="connsiteX10" fmla="*/ 52547 w 743290"/>
                <a:gd name="connsiteY10" fmla="*/ 648061 h 857611"/>
                <a:gd name="connsiteX11" fmla="*/ 78741 w 743290"/>
                <a:gd name="connsiteY11" fmla="*/ 693305 h 857611"/>
                <a:gd name="connsiteX12" fmla="*/ 97791 w 743290"/>
                <a:gd name="connsiteY12" fmla="*/ 717117 h 857611"/>
                <a:gd name="connsiteX13" fmla="*/ 119222 w 743290"/>
                <a:gd name="connsiteY13" fmla="*/ 736167 h 857611"/>
                <a:gd name="connsiteX14" fmla="*/ 159703 w 743290"/>
                <a:gd name="connsiteY14" fmla="*/ 771886 h 857611"/>
                <a:gd name="connsiteX15" fmla="*/ 188278 w 743290"/>
                <a:gd name="connsiteY15" fmla="*/ 798080 h 857611"/>
                <a:gd name="connsiteX16" fmla="*/ 200185 w 743290"/>
                <a:gd name="connsiteY16" fmla="*/ 812367 h 857611"/>
                <a:gd name="connsiteX17" fmla="*/ 219235 w 743290"/>
                <a:gd name="connsiteY17" fmla="*/ 824274 h 857611"/>
                <a:gd name="connsiteX18" fmla="*/ 238285 w 743290"/>
                <a:gd name="connsiteY18" fmla="*/ 838561 h 857611"/>
                <a:gd name="connsiteX19" fmla="*/ 288291 w 743290"/>
                <a:gd name="connsiteY19" fmla="*/ 855230 h 857611"/>
                <a:gd name="connsiteX20" fmla="*/ 312103 w 743290"/>
                <a:gd name="connsiteY20" fmla="*/ 857611 h 857611"/>
                <a:gd name="connsiteX21" fmla="*/ 343060 w 743290"/>
                <a:gd name="connsiteY21" fmla="*/ 848086 h 857611"/>
                <a:gd name="connsiteX22" fmla="*/ 395447 w 743290"/>
                <a:gd name="connsiteY22" fmla="*/ 805224 h 857611"/>
                <a:gd name="connsiteX23" fmla="*/ 447835 w 743290"/>
                <a:gd name="connsiteY23" fmla="*/ 748074 h 857611"/>
                <a:gd name="connsiteX24" fmla="*/ 474028 w 743290"/>
                <a:gd name="connsiteY24" fmla="*/ 714736 h 857611"/>
                <a:gd name="connsiteX25" fmla="*/ 516891 w 743290"/>
                <a:gd name="connsiteY25" fmla="*/ 648061 h 857611"/>
                <a:gd name="connsiteX26" fmla="*/ 576422 w 743290"/>
                <a:gd name="connsiteY26" fmla="*/ 571861 h 857611"/>
                <a:gd name="connsiteX27" fmla="*/ 593091 w 743290"/>
                <a:gd name="connsiteY27" fmla="*/ 540905 h 857611"/>
                <a:gd name="connsiteX28" fmla="*/ 624047 w 743290"/>
                <a:gd name="connsiteY28" fmla="*/ 476611 h 857611"/>
                <a:gd name="connsiteX29" fmla="*/ 640716 w 743290"/>
                <a:gd name="connsiteY29" fmla="*/ 445655 h 857611"/>
                <a:gd name="connsiteX30" fmla="*/ 659766 w 743290"/>
                <a:gd name="connsiteY30" fmla="*/ 419461 h 857611"/>
                <a:gd name="connsiteX31" fmla="*/ 681197 w 743290"/>
                <a:gd name="connsiteY31" fmla="*/ 386124 h 857611"/>
                <a:gd name="connsiteX32" fmla="*/ 693103 w 743290"/>
                <a:gd name="connsiteY32" fmla="*/ 371836 h 857611"/>
                <a:gd name="connsiteX33" fmla="*/ 709772 w 743290"/>
                <a:gd name="connsiteY33" fmla="*/ 355167 h 857611"/>
                <a:gd name="connsiteX34" fmla="*/ 733585 w 743290"/>
                <a:gd name="connsiteY34" fmla="*/ 307542 h 857611"/>
                <a:gd name="connsiteX35" fmla="*/ 740728 w 743290"/>
                <a:gd name="connsiteY35" fmla="*/ 281349 h 857611"/>
                <a:gd name="connsiteX36" fmla="*/ 738347 w 743290"/>
                <a:gd name="connsiteY36" fmla="*/ 178955 h 857611"/>
                <a:gd name="connsiteX37" fmla="*/ 724060 w 743290"/>
                <a:gd name="connsiteY37" fmla="*/ 128949 h 857611"/>
                <a:gd name="connsiteX38" fmla="*/ 674053 w 743290"/>
                <a:gd name="connsiteY38" fmla="*/ 83705 h 857611"/>
                <a:gd name="connsiteX39" fmla="*/ 628810 w 743290"/>
                <a:gd name="connsiteY39" fmla="*/ 69417 h 857611"/>
                <a:gd name="connsiteX40" fmla="*/ 557372 w 743290"/>
                <a:gd name="connsiteY40" fmla="*/ 105136 h 857611"/>
                <a:gd name="connsiteX41" fmla="*/ 507366 w 743290"/>
                <a:gd name="connsiteY41" fmla="*/ 138474 h 857611"/>
                <a:gd name="connsiteX42" fmla="*/ 488316 w 743290"/>
                <a:gd name="connsiteY42" fmla="*/ 147999 h 857611"/>
                <a:gd name="connsiteX43" fmla="*/ 457360 w 743290"/>
                <a:gd name="connsiteY43" fmla="*/ 157524 h 857611"/>
                <a:gd name="connsiteX44" fmla="*/ 388303 w 743290"/>
                <a:gd name="connsiteY44" fmla="*/ 176574 h 857611"/>
                <a:gd name="connsiteX45" fmla="*/ 357347 w 743290"/>
                <a:gd name="connsiteY45" fmla="*/ 183717 h 857611"/>
                <a:gd name="connsiteX46" fmla="*/ 321628 w 743290"/>
                <a:gd name="connsiteY46" fmla="*/ 186099 h 857611"/>
                <a:gd name="connsiteX47" fmla="*/ 254953 w 743290"/>
                <a:gd name="connsiteY47" fmla="*/ 181336 h 857611"/>
                <a:gd name="connsiteX48" fmla="*/ 245428 w 743290"/>
                <a:gd name="connsiteY48" fmla="*/ 171811 h 857611"/>
                <a:gd name="connsiteX49" fmla="*/ 233522 w 743290"/>
                <a:gd name="connsiteY49" fmla="*/ 155142 h 857611"/>
                <a:gd name="connsiteX50" fmla="*/ 193041 w 743290"/>
                <a:gd name="connsiteY50" fmla="*/ 97992 h 857611"/>
                <a:gd name="connsiteX51" fmla="*/ 166847 w 743290"/>
                <a:gd name="connsiteY51" fmla="*/ 74180 h 857611"/>
                <a:gd name="connsiteX52" fmla="*/ 162085 w 743290"/>
                <a:gd name="connsiteY52" fmla="*/ 59892 h 857611"/>
                <a:gd name="connsiteX53" fmla="*/ 154941 w 743290"/>
                <a:gd name="connsiteY53" fmla="*/ 47986 h 857611"/>
                <a:gd name="connsiteX54" fmla="*/ 135891 w 743290"/>
                <a:gd name="connsiteY54" fmla="*/ 21792 h 857611"/>
                <a:gd name="connsiteX55" fmla="*/ 107316 w 743290"/>
                <a:gd name="connsiteY55" fmla="*/ 2742 h 85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743290" h="857611">
                  <a:moveTo>
                    <a:pt x="107316" y="2742"/>
                  </a:moveTo>
                  <a:cubicBezTo>
                    <a:pt x="96204" y="13061"/>
                    <a:pt x="124795" y="-27453"/>
                    <a:pt x="69216" y="83705"/>
                  </a:cubicBezTo>
                  <a:cubicBezTo>
                    <a:pt x="63308" y="95521"/>
                    <a:pt x="54248" y="105521"/>
                    <a:pt x="47785" y="117042"/>
                  </a:cubicBezTo>
                  <a:cubicBezTo>
                    <a:pt x="35974" y="138096"/>
                    <a:pt x="14447" y="181336"/>
                    <a:pt x="14447" y="181336"/>
                  </a:cubicBezTo>
                  <a:cubicBezTo>
                    <a:pt x="9685" y="201974"/>
                    <a:pt x="-1464" y="222131"/>
                    <a:pt x="160" y="243249"/>
                  </a:cubicBezTo>
                  <a:cubicBezTo>
                    <a:pt x="1747" y="263886"/>
                    <a:pt x="2290" y="284631"/>
                    <a:pt x="4922" y="305161"/>
                  </a:cubicBezTo>
                  <a:cubicBezTo>
                    <a:pt x="6269" y="315665"/>
                    <a:pt x="9157" y="325935"/>
                    <a:pt x="12066" y="336117"/>
                  </a:cubicBezTo>
                  <a:cubicBezTo>
                    <a:pt x="22176" y="371502"/>
                    <a:pt x="17708" y="338134"/>
                    <a:pt x="26353" y="381361"/>
                  </a:cubicBezTo>
                  <a:cubicBezTo>
                    <a:pt x="30593" y="402563"/>
                    <a:pt x="37959" y="459323"/>
                    <a:pt x="40641" y="478992"/>
                  </a:cubicBezTo>
                  <a:cubicBezTo>
                    <a:pt x="39713" y="518918"/>
                    <a:pt x="33568" y="577745"/>
                    <a:pt x="43022" y="621867"/>
                  </a:cubicBezTo>
                  <a:cubicBezTo>
                    <a:pt x="44969" y="630951"/>
                    <a:pt x="48887" y="639521"/>
                    <a:pt x="52547" y="648061"/>
                  </a:cubicBezTo>
                  <a:cubicBezTo>
                    <a:pt x="60012" y="665480"/>
                    <a:pt x="67541" y="678106"/>
                    <a:pt x="78741" y="693305"/>
                  </a:cubicBezTo>
                  <a:cubicBezTo>
                    <a:pt x="84771" y="701488"/>
                    <a:pt x="90812" y="709727"/>
                    <a:pt x="97791" y="717117"/>
                  </a:cubicBezTo>
                  <a:cubicBezTo>
                    <a:pt x="104354" y="724066"/>
                    <a:pt x="112262" y="729616"/>
                    <a:pt x="119222" y="736167"/>
                  </a:cubicBezTo>
                  <a:cubicBezTo>
                    <a:pt x="163942" y="778257"/>
                    <a:pt x="111763" y="732933"/>
                    <a:pt x="159703" y="771886"/>
                  </a:cubicBezTo>
                  <a:cubicBezTo>
                    <a:pt x="169638" y="779959"/>
                    <a:pt x="179630" y="788567"/>
                    <a:pt x="188278" y="798080"/>
                  </a:cubicBezTo>
                  <a:cubicBezTo>
                    <a:pt x="192448" y="802667"/>
                    <a:pt x="195452" y="808363"/>
                    <a:pt x="200185" y="812367"/>
                  </a:cubicBezTo>
                  <a:cubicBezTo>
                    <a:pt x="205902" y="817204"/>
                    <a:pt x="213064" y="820032"/>
                    <a:pt x="219235" y="824274"/>
                  </a:cubicBezTo>
                  <a:cubicBezTo>
                    <a:pt x="225776" y="828771"/>
                    <a:pt x="231346" y="834706"/>
                    <a:pt x="238285" y="838561"/>
                  </a:cubicBezTo>
                  <a:cubicBezTo>
                    <a:pt x="249444" y="844761"/>
                    <a:pt x="276140" y="852916"/>
                    <a:pt x="288291" y="855230"/>
                  </a:cubicBezTo>
                  <a:cubicBezTo>
                    <a:pt x="296127" y="856723"/>
                    <a:pt x="304166" y="856817"/>
                    <a:pt x="312103" y="857611"/>
                  </a:cubicBezTo>
                  <a:cubicBezTo>
                    <a:pt x="322422" y="854436"/>
                    <a:pt x="333481" y="853067"/>
                    <a:pt x="343060" y="848086"/>
                  </a:cubicBezTo>
                  <a:cubicBezTo>
                    <a:pt x="356349" y="841176"/>
                    <a:pt x="384157" y="815850"/>
                    <a:pt x="395447" y="805224"/>
                  </a:cubicBezTo>
                  <a:cubicBezTo>
                    <a:pt x="412113" y="789539"/>
                    <a:pt x="436066" y="763053"/>
                    <a:pt x="447835" y="748074"/>
                  </a:cubicBezTo>
                  <a:cubicBezTo>
                    <a:pt x="456566" y="736961"/>
                    <a:pt x="465998" y="726365"/>
                    <a:pt x="474028" y="714736"/>
                  </a:cubicBezTo>
                  <a:cubicBezTo>
                    <a:pt x="489040" y="692994"/>
                    <a:pt x="499337" y="667808"/>
                    <a:pt x="516891" y="648061"/>
                  </a:cubicBezTo>
                  <a:cubicBezTo>
                    <a:pt x="537640" y="624719"/>
                    <a:pt x="562048" y="598555"/>
                    <a:pt x="576422" y="571861"/>
                  </a:cubicBezTo>
                  <a:cubicBezTo>
                    <a:pt x="581978" y="561542"/>
                    <a:pt x="587850" y="551387"/>
                    <a:pt x="593091" y="540905"/>
                  </a:cubicBezTo>
                  <a:cubicBezTo>
                    <a:pt x="603728" y="519630"/>
                    <a:pt x="613410" y="497886"/>
                    <a:pt x="624047" y="476611"/>
                  </a:cubicBezTo>
                  <a:cubicBezTo>
                    <a:pt x="629288" y="466129"/>
                    <a:pt x="633823" y="455133"/>
                    <a:pt x="640716" y="445655"/>
                  </a:cubicBezTo>
                  <a:cubicBezTo>
                    <a:pt x="647066" y="436924"/>
                    <a:pt x="653695" y="428389"/>
                    <a:pt x="659766" y="419461"/>
                  </a:cubicBezTo>
                  <a:cubicBezTo>
                    <a:pt x="667194" y="408537"/>
                    <a:pt x="673621" y="396946"/>
                    <a:pt x="681197" y="386124"/>
                  </a:cubicBezTo>
                  <a:cubicBezTo>
                    <a:pt x="684752" y="381045"/>
                    <a:pt x="688898" y="376391"/>
                    <a:pt x="693103" y="371836"/>
                  </a:cubicBezTo>
                  <a:cubicBezTo>
                    <a:pt x="698433" y="366062"/>
                    <a:pt x="705171" y="361537"/>
                    <a:pt x="709772" y="355167"/>
                  </a:cubicBezTo>
                  <a:cubicBezTo>
                    <a:pt x="715196" y="347657"/>
                    <a:pt x="729931" y="317981"/>
                    <a:pt x="733585" y="307542"/>
                  </a:cubicBezTo>
                  <a:cubicBezTo>
                    <a:pt x="736574" y="299000"/>
                    <a:pt x="738347" y="290080"/>
                    <a:pt x="740728" y="281349"/>
                  </a:cubicBezTo>
                  <a:cubicBezTo>
                    <a:pt x="744041" y="231676"/>
                    <a:pt x="744991" y="242074"/>
                    <a:pt x="738347" y="178955"/>
                  </a:cubicBezTo>
                  <a:cubicBezTo>
                    <a:pt x="737008" y="166235"/>
                    <a:pt x="730332" y="139563"/>
                    <a:pt x="724060" y="128949"/>
                  </a:cubicBezTo>
                  <a:cubicBezTo>
                    <a:pt x="710709" y="106355"/>
                    <a:pt x="696459" y="96370"/>
                    <a:pt x="674053" y="83705"/>
                  </a:cubicBezTo>
                  <a:cubicBezTo>
                    <a:pt x="650084" y="70157"/>
                    <a:pt x="652005" y="72317"/>
                    <a:pt x="628810" y="69417"/>
                  </a:cubicBezTo>
                  <a:cubicBezTo>
                    <a:pt x="601402" y="79695"/>
                    <a:pt x="585600" y="84606"/>
                    <a:pt x="557372" y="105136"/>
                  </a:cubicBezTo>
                  <a:cubicBezTo>
                    <a:pt x="533680" y="122367"/>
                    <a:pt x="531872" y="124859"/>
                    <a:pt x="507366" y="138474"/>
                  </a:cubicBezTo>
                  <a:cubicBezTo>
                    <a:pt x="501160" y="141922"/>
                    <a:pt x="494950" y="145472"/>
                    <a:pt x="488316" y="147999"/>
                  </a:cubicBezTo>
                  <a:cubicBezTo>
                    <a:pt x="478227" y="151842"/>
                    <a:pt x="467741" y="154558"/>
                    <a:pt x="457360" y="157524"/>
                  </a:cubicBezTo>
                  <a:cubicBezTo>
                    <a:pt x="434400" y="164084"/>
                    <a:pt x="411570" y="171205"/>
                    <a:pt x="388303" y="176574"/>
                  </a:cubicBezTo>
                  <a:cubicBezTo>
                    <a:pt x="377984" y="178955"/>
                    <a:pt x="367830" y="182219"/>
                    <a:pt x="357347" y="183717"/>
                  </a:cubicBezTo>
                  <a:cubicBezTo>
                    <a:pt x="345534" y="185405"/>
                    <a:pt x="333534" y="185305"/>
                    <a:pt x="321628" y="186099"/>
                  </a:cubicBezTo>
                  <a:cubicBezTo>
                    <a:pt x="299403" y="184511"/>
                    <a:pt x="276853" y="185442"/>
                    <a:pt x="254953" y="181336"/>
                  </a:cubicBezTo>
                  <a:cubicBezTo>
                    <a:pt x="250540" y="180508"/>
                    <a:pt x="248271" y="175286"/>
                    <a:pt x="245428" y="171811"/>
                  </a:cubicBezTo>
                  <a:cubicBezTo>
                    <a:pt x="241104" y="166526"/>
                    <a:pt x="237310" y="160823"/>
                    <a:pt x="233522" y="155142"/>
                  </a:cubicBezTo>
                  <a:cubicBezTo>
                    <a:pt x="223735" y="140462"/>
                    <a:pt x="205713" y="108853"/>
                    <a:pt x="193041" y="97992"/>
                  </a:cubicBezTo>
                  <a:cubicBezTo>
                    <a:pt x="172963" y="80783"/>
                    <a:pt x="181547" y="88880"/>
                    <a:pt x="166847" y="74180"/>
                  </a:cubicBezTo>
                  <a:cubicBezTo>
                    <a:pt x="165260" y="69417"/>
                    <a:pt x="164162" y="64462"/>
                    <a:pt x="162085" y="59892"/>
                  </a:cubicBezTo>
                  <a:cubicBezTo>
                    <a:pt x="160170" y="55679"/>
                    <a:pt x="157394" y="51911"/>
                    <a:pt x="154941" y="47986"/>
                  </a:cubicBezTo>
                  <a:cubicBezTo>
                    <a:pt x="145345" y="32634"/>
                    <a:pt x="153087" y="47581"/>
                    <a:pt x="135891" y="21792"/>
                  </a:cubicBezTo>
                  <a:cubicBezTo>
                    <a:pt x="130688" y="13989"/>
                    <a:pt x="118428" y="-7577"/>
                    <a:pt x="107316" y="2742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80786C76-1108-4052-BD66-66B9ECF77A8A}"/>
                </a:ext>
              </a:extLst>
            </p:cNvPr>
            <p:cNvSpPr/>
            <p:nvPr/>
          </p:nvSpPr>
          <p:spPr>
            <a:xfrm>
              <a:off x="5722144" y="5526881"/>
              <a:ext cx="254794" cy="166688"/>
            </a:xfrm>
            <a:custGeom>
              <a:avLst/>
              <a:gdLst>
                <a:gd name="connsiteX0" fmla="*/ 216694 w 254794"/>
                <a:gd name="connsiteY0" fmla="*/ 40482 h 166688"/>
                <a:gd name="connsiteX1" fmla="*/ 159544 w 254794"/>
                <a:gd name="connsiteY1" fmla="*/ 19050 h 166688"/>
                <a:gd name="connsiteX2" fmla="*/ 150019 w 254794"/>
                <a:gd name="connsiteY2" fmla="*/ 14288 h 166688"/>
                <a:gd name="connsiteX3" fmla="*/ 128587 w 254794"/>
                <a:gd name="connsiteY3" fmla="*/ 9525 h 166688"/>
                <a:gd name="connsiteX4" fmla="*/ 88106 w 254794"/>
                <a:gd name="connsiteY4" fmla="*/ 0 h 166688"/>
                <a:gd name="connsiteX5" fmla="*/ 59531 w 254794"/>
                <a:gd name="connsiteY5" fmla="*/ 4763 h 166688"/>
                <a:gd name="connsiteX6" fmla="*/ 52387 w 254794"/>
                <a:gd name="connsiteY6" fmla="*/ 7144 h 166688"/>
                <a:gd name="connsiteX7" fmla="*/ 45244 w 254794"/>
                <a:gd name="connsiteY7" fmla="*/ 14288 h 166688"/>
                <a:gd name="connsiteX8" fmla="*/ 35719 w 254794"/>
                <a:gd name="connsiteY8" fmla="*/ 21432 h 166688"/>
                <a:gd name="connsiteX9" fmla="*/ 21431 w 254794"/>
                <a:gd name="connsiteY9" fmla="*/ 50007 h 166688"/>
                <a:gd name="connsiteX10" fmla="*/ 14287 w 254794"/>
                <a:gd name="connsiteY10" fmla="*/ 64294 h 166688"/>
                <a:gd name="connsiteX11" fmla="*/ 7144 w 254794"/>
                <a:gd name="connsiteY11" fmla="*/ 76200 h 166688"/>
                <a:gd name="connsiteX12" fmla="*/ 0 w 254794"/>
                <a:gd name="connsiteY12" fmla="*/ 100013 h 166688"/>
                <a:gd name="connsiteX13" fmla="*/ 9525 w 254794"/>
                <a:gd name="connsiteY13" fmla="*/ 123825 h 166688"/>
                <a:gd name="connsiteX14" fmla="*/ 21431 w 254794"/>
                <a:gd name="connsiteY14" fmla="*/ 130969 h 166688"/>
                <a:gd name="connsiteX15" fmla="*/ 28575 w 254794"/>
                <a:gd name="connsiteY15" fmla="*/ 135732 h 166688"/>
                <a:gd name="connsiteX16" fmla="*/ 66675 w 254794"/>
                <a:gd name="connsiteY16" fmla="*/ 145257 h 166688"/>
                <a:gd name="connsiteX17" fmla="*/ 109537 w 254794"/>
                <a:gd name="connsiteY17" fmla="*/ 154782 h 166688"/>
                <a:gd name="connsiteX18" fmla="*/ 128587 w 254794"/>
                <a:gd name="connsiteY18" fmla="*/ 161925 h 166688"/>
                <a:gd name="connsiteX19" fmla="*/ 147637 w 254794"/>
                <a:gd name="connsiteY19" fmla="*/ 164307 h 166688"/>
                <a:gd name="connsiteX20" fmla="*/ 164306 w 254794"/>
                <a:gd name="connsiteY20" fmla="*/ 166688 h 166688"/>
                <a:gd name="connsiteX21" fmla="*/ 192881 w 254794"/>
                <a:gd name="connsiteY21" fmla="*/ 164307 h 166688"/>
                <a:gd name="connsiteX22" fmla="*/ 216694 w 254794"/>
                <a:gd name="connsiteY22" fmla="*/ 142875 h 166688"/>
                <a:gd name="connsiteX23" fmla="*/ 223837 w 254794"/>
                <a:gd name="connsiteY23" fmla="*/ 126207 h 166688"/>
                <a:gd name="connsiteX24" fmla="*/ 240506 w 254794"/>
                <a:gd name="connsiteY24" fmla="*/ 102394 h 166688"/>
                <a:gd name="connsiteX25" fmla="*/ 247650 w 254794"/>
                <a:gd name="connsiteY25" fmla="*/ 83344 h 166688"/>
                <a:gd name="connsiteX26" fmla="*/ 254794 w 254794"/>
                <a:gd name="connsiteY26" fmla="*/ 66675 h 166688"/>
                <a:gd name="connsiteX27" fmla="*/ 245269 w 254794"/>
                <a:gd name="connsiteY27" fmla="*/ 28575 h 166688"/>
                <a:gd name="connsiteX28" fmla="*/ 216694 w 254794"/>
                <a:gd name="connsiteY28" fmla="*/ 40482 h 166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54794" h="166688">
                  <a:moveTo>
                    <a:pt x="216694" y="40482"/>
                  </a:moveTo>
                  <a:cubicBezTo>
                    <a:pt x="202407" y="38895"/>
                    <a:pt x="232875" y="46986"/>
                    <a:pt x="159544" y="19050"/>
                  </a:cubicBezTo>
                  <a:cubicBezTo>
                    <a:pt x="156227" y="17786"/>
                    <a:pt x="153343" y="15534"/>
                    <a:pt x="150019" y="14288"/>
                  </a:cubicBezTo>
                  <a:cubicBezTo>
                    <a:pt x="145136" y="12457"/>
                    <a:pt x="133105" y="10654"/>
                    <a:pt x="128587" y="9525"/>
                  </a:cubicBezTo>
                  <a:cubicBezTo>
                    <a:pt x="89325" y="-291"/>
                    <a:pt x="115808" y="4618"/>
                    <a:pt x="88106" y="0"/>
                  </a:cubicBezTo>
                  <a:cubicBezTo>
                    <a:pt x="78581" y="1588"/>
                    <a:pt x="69000" y="2869"/>
                    <a:pt x="59531" y="4763"/>
                  </a:cubicBezTo>
                  <a:cubicBezTo>
                    <a:pt x="57070" y="5255"/>
                    <a:pt x="54476" y="5752"/>
                    <a:pt x="52387" y="7144"/>
                  </a:cubicBezTo>
                  <a:cubicBezTo>
                    <a:pt x="49585" y="9012"/>
                    <a:pt x="47801" y="12096"/>
                    <a:pt x="45244" y="14288"/>
                  </a:cubicBezTo>
                  <a:cubicBezTo>
                    <a:pt x="42231" y="16871"/>
                    <a:pt x="38894" y="19051"/>
                    <a:pt x="35719" y="21432"/>
                  </a:cubicBezTo>
                  <a:lnTo>
                    <a:pt x="21431" y="50007"/>
                  </a:lnTo>
                  <a:cubicBezTo>
                    <a:pt x="19050" y="54769"/>
                    <a:pt x="17026" y="59728"/>
                    <a:pt x="14287" y="64294"/>
                  </a:cubicBezTo>
                  <a:cubicBezTo>
                    <a:pt x="11906" y="68263"/>
                    <a:pt x="9059" y="71987"/>
                    <a:pt x="7144" y="76200"/>
                  </a:cubicBezTo>
                  <a:cubicBezTo>
                    <a:pt x="3922" y="83290"/>
                    <a:pt x="1920" y="92334"/>
                    <a:pt x="0" y="100013"/>
                  </a:cubicBezTo>
                  <a:cubicBezTo>
                    <a:pt x="3175" y="107950"/>
                    <a:pt x="4659" y="116796"/>
                    <a:pt x="9525" y="123825"/>
                  </a:cubicBezTo>
                  <a:cubicBezTo>
                    <a:pt x="12159" y="127630"/>
                    <a:pt x="17506" y="128516"/>
                    <a:pt x="21431" y="130969"/>
                  </a:cubicBezTo>
                  <a:cubicBezTo>
                    <a:pt x="23858" y="132486"/>
                    <a:pt x="25960" y="134570"/>
                    <a:pt x="28575" y="135732"/>
                  </a:cubicBezTo>
                  <a:cubicBezTo>
                    <a:pt x="41040" y="141272"/>
                    <a:pt x="53262" y="142383"/>
                    <a:pt x="66675" y="145257"/>
                  </a:cubicBezTo>
                  <a:cubicBezTo>
                    <a:pt x="80986" y="148324"/>
                    <a:pt x="95833" y="149643"/>
                    <a:pt x="109537" y="154782"/>
                  </a:cubicBezTo>
                  <a:cubicBezTo>
                    <a:pt x="115887" y="157163"/>
                    <a:pt x="122008" y="160280"/>
                    <a:pt x="128587" y="161925"/>
                  </a:cubicBezTo>
                  <a:cubicBezTo>
                    <a:pt x="134795" y="163477"/>
                    <a:pt x="141294" y="163461"/>
                    <a:pt x="147637" y="164307"/>
                  </a:cubicBezTo>
                  <a:lnTo>
                    <a:pt x="164306" y="166688"/>
                  </a:lnTo>
                  <a:cubicBezTo>
                    <a:pt x="173831" y="165894"/>
                    <a:pt x="183672" y="166865"/>
                    <a:pt x="192881" y="164307"/>
                  </a:cubicBezTo>
                  <a:cubicBezTo>
                    <a:pt x="201618" y="161880"/>
                    <a:pt x="212278" y="150445"/>
                    <a:pt x="216694" y="142875"/>
                  </a:cubicBezTo>
                  <a:cubicBezTo>
                    <a:pt x="219740" y="137654"/>
                    <a:pt x="220791" y="131428"/>
                    <a:pt x="223837" y="126207"/>
                  </a:cubicBezTo>
                  <a:cubicBezTo>
                    <a:pt x="237151" y="103382"/>
                    <a:pt x="229929" y="125309"/>
                    <a:pt x="240506" y="102394"/>
                  </a:cubicBezTo>
                  <a:cubicBezTo>
                    <a:pt x="243348" y="96236"/>
                    <a:pt x="245131" y="89641"/>
                    <a:pt x="247650" y="83344"/>
                  </a:cubicBezTo>
                  <a:cubicBezTo>
                    <a:pt x="249895" y="77731"/>
                    <a:pt x="252413" y="72231"/>
                    <a:pt x="254794" y="66675"/>
                  </a:cubicBezTo>
                  <a:cubicBezTo>
                    <a:pt x="253198" y="50721"/>
                    <a:pt x="255100" y="41216"/>
                    <a:pt x="245269" y="28575"/>
                  </a:cubicBezTo>
                  <a:cubicBezTo>
                    <a:pt x="239343" y="20956"/>
                    <a:pt x="230981" y="42069"/>
                    <a:pt x="216694" y="40482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0FD057EF-0052-434B-80E1-83DFDD55ACE6}"/>
                </a:ext>
              </a:extLst>
            </p:cNvPr>
            <p:cNvSpPr/>
            <p:nvPr/>
          </p:nvSpPr>
          <p:spPr>
            <a:xfrm>
              <a:off x="5238743" y="5260181"/>
              <a:ext cx="174180" cy="123825"/>
            </a:xfrm>
            <a:custGeom>
              <a:avLst/>
              <a:gdLst>
                <a:gd name="connsiteX0" fmla="*/ 159551 w 174180"/>
                <a:gd name="connsiteY0" fmla="*/ 26194 h 123825"/>
                <a:gd name="connsiteX1" fmla="*/ 133357 w 174180"/>
                <a:gd name="connsiteY1" fmla="*/ 16669 h 123825"/>
                <a:gd name="connsiteX2" fmla="*/ 90495 w 174180"/>
                <a:gd name="connsiteY2" fmla="*/ 0 h 123825"/>
                <a:gd name="connsiteX3" fmla="*/ 59538 w 174180"/>
                <a:gd name="connsiteY3" fmla="*/ 7144 h 123825"/>
                <a:gd name="connsiteX4" fmla="*/ 21438 w 174180"/>
                <a:gd name="connsiteY4" fmla="*/ 26194 h 123825"/>
                <a:gd name="connsiteX5" fmla="*/ 9532 w 174180"/>
                <a:gd name="connsiteY5" fmla="*/ 30957 h 123825"/>
                <a:gd name="connsiteX6" fmla="*/ 7 w 174180"/>
                <a:gd name="connsiteY6" fmla="*/ 50007 h 123825"/>
                <a:gd name="connsiteX7" fmla="*/ 7151 w 174180"/>
                <a:gd name="connsiteY7" fmla="*/ 88107 h 123825"/>
                <a:gd name="connsiteX8" fmla="*/ 21438 w 174180"/>
                <a:gd name="connsiteY8" fmla="*/ 104775 h 123825"/>
                <a:gd name="connsiteX9" fmla="*/ 45251 w 174180"/>
                <a:gd name="connsiteY9" fmla="*/ 119063 h 123825"/>
                <a:gd name="connsiteX10" fmla="*/ 71445 w 174180"/>
                <a:gd name="connsiteY10" fmla="*/ 121444 h 123825"/>
                <a:gd name="connsiteX11" fmla="*/ 85732 w 174180"/>
                <a:gd name="connsiteY11" fmla="*/ 123825 h 123825"/>
                <a:gd name="connsiteX12" fmla="*/ 102401 w 174180"/>
                <a:gd name="connsiteY12" fmla="*/ 116682 h 123825"/>
                <a:gd name="connsiteX13" fmla="*/ 121451 w 174180"/>
                <a:gd name="connsiteY13" fmla="*/ 109538 h 123825"/>
                <a:gd name="connsiteX14" fmla="*/ 150026 w 174180"/>
                <a:gd name="connsiteY14" fmla="*/ 95250 h 123825"/>
                <a:gd name="connsiteX15" fmla="*/ 171457 w 174180"/>
                <a:gd name="connsiteY15" fmla="*/ 71438 h 123825"/>
                <a:gd name="connsiteX16" fmla="*/ 173838 w 174180"/>
                <a:gd name="connsiteY16" fmla="*/ 57150 h 123825"/>
                <a:gd name="connsiteX17" fmla="*/ 159551 w 174180"/>
                <a:gd name="connsiteY17" fmla="*/ 26194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74180" h="123825">
                  <a:moveTo>
                    <a:pt x="159551" y="26194"/>
                  </a:moveTo>
                  <a:cubicBezTo>
                    <a:pt x="152804" y="19447"/>
                    <a:pt x="142009" y="20054"/>
                    <a:pt x="133357" y="16669"/>
                  </a:cubicBezTo>
                  <a:cubicBezTo>
                    <a:pt x="85607" y="-2015"/>
                    <a:pt x="121645" y="10385"/>
                    <a:pt x="90495" y="0"/>
                  </a:cubicBezTo>
                  <a:cubicBezTo>
                    <a:pt x="80411" y="1681"/>
                    <a:pt x="68996" y="3032"/>
                    <a:pt x="59538" y="7144"/>
                  </a:cubicBezTo>
                  <a:cubicBezTo>
                    <a:pt x="46516" y="12805"/>
                    <a:pt x="34621" y="20920"/>
                    <a:pt x="21438" y="26194"/>
                  </a:cubicBezTo>
                  <a:lnTo>
                    <a:pt x="9532" y="30957"/>
                  </a:lnTo>
                  <a:cubicBezTo>
                    <a:pt x="6472" y="35547"/>
                    <a:pt x="-252" y="44570"/>
                    <a:pt x="7" y="50007"/>
                  </a:cubicBezTo>
                  <a:cubicBezTo>
                    <a:pt x="622" y="62914"/>
                    <a:pt x="2442" y="76074"/>
                    <a:pt x="7151" y="88107"/>
                  </a:cubicBezTo>
                  <a:cubicBezTo>
                    <a:pt x="9818" y="94922"/>
                    <a:pt x="16264" y="99601"/>
                    <a:pt x="21438" y="104775"/>
                  </a:cubicBezTo>
                  <a:cubicBezTo>
                    <a:pt x="26114" y="109451"/>
                    <a:pt x="39634" y="117741"/>
                    <a:pt x="45251" y="119063"/>
                  </a:cubicBezTo>
                  <a:cubicBezTo>
                    <a:pt x="53785" y="121071"/>
                    <a:pt x="62738" y="120420"/>
                    <a:pt x="71445" y="121444"/>
                  </a:cubicBezTo>
                  <a:cubicBezTo>
                    <a:pt x="76240" y="122008"/>
                    <a:pt x="80970" y="123031"/>
                    <a:pt x="85732" y="123825"/>
                  </a:cubicBezTo>
                  <a:cubicBezTo>
                    <a:pt x="91288" y="121444"/>
                    <a:pt x="96788" y="118927"/>
                    <a:pt x="102401" y="116682"/>
                  </a:cubicBezTo>
                  <a:cubicBezTo>
                    <a:pt x="108698" y="114163"/>
                    <a:pt x="115305" y="112406"/>
                    <a:pt x="121451" y="109538"/>
                  </a:cubicBezTo>
                  <a:cubicBezTo>
                    <a:pt x="173876" y="85073"/>
                    <a:pt x="110774" y="110953"/>
                    <a:pt x="150026" y="95250"/>
                  </a:cubicBezTo>
                  <a:cubicBezTo>
                    <a:pt x="160045" y="86901"/>
                    <a:pt x="166965" y="83792"/>
                    <a:pt x="171457" y="71438"/>
                  </a:cubicBezTo>
                  <a:cubicBezTo>
                    <a:pt x="173107" y="66900"/>
                    <a:pt x="172974" y="61900"/>
                    <a:pt x="173838" y="57150"/>
                  </a:cubicBezTo>
                  <a:cubicBezTo>
                    <a:pt x="176145" y="44465"/>
                    <a:pt x="166298" y="32941"/>
                    <a:pt x="159551" y="26194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5B8D77A-9C17-40AF-B23D-718075011ABA}"/>
                </a:ext>
              </a:extLst>
            </p:cNvPr>
            <p:cNvSpPr/>
            <p:nvPr/>
          </p:nvSpPr>
          <p:spPr>
            <a:xfrm>
              <a:off x="8110291" y="2728108"/>
              <a:ext cx="1252784" cy="2286805"/>
            </a:xfrm>
            <a:custGeom>
              <a:avLst/>
              <a:gdLst>
                <a:gd name="connsiteX0" fmla="*/ 700334 w 1252784"/>
                <a:gd name="connsiteY0" fmla="*/ 38905 h 2286805"/>
                <a:gd name="connsiteX1" fmla="*/ 543172 w 1252784"/>
                <a:gd name="connsiteY1" fmla="*/ 805 h 2286805"/>
                <a:gd name="connsiteX2" fmla="*/ 462209 w 1252784"/>
                <a:gd name="connsiteY2" fmla="*/ 5567 h 2286805"/>
                <a:gd name="connsiteX3" fmla="*/ 362197 w 1252784"/>
                <a:gd name="connsiteY3" fmla="*/ 96055 h 2286805"/>
                <a:gd name="connsiteX4" fmla="*/ 352672 w 1252784"/>
                <a:gd name="connsiteY4" fmla="*/ 148442 h 2286805"/>
                <a:gd name="connsiteX5" fmla="*/ 357434 w 1252784"/>
                <a:gd name="connsiteY5" fmla="*/ 272267 h 2286805"/>
                <a:gd name="connsiteX6" fmla="*/ 371722 w 1252784"/>
                <a:gd name="connsiteY6" fmla="*/ 357992 h 2286805"/>
                <a:gd name="connsiteX7" fmla="*/ 419347 w 1252784"/>
                <a:gd name="connsiteY7" fmla="*/ 448480 h 2286805"/>
                <a:gd name="connsiteX8" fmla="*/ 476497 w 1252784"/>
                <a:gd name="connsiteY8" fmla="*/ 567542 h 2286805"/>
                <a:gd name="connsiteX9" fmla="*/ 495547 w 1252784"/>
                <a:gd name="connsiteY9" fmla="*/ 638980 h 2286805"/>
                <a:gd name="connsiteX10" fmla="*/ 505072 w 1252784"/>
                <a:gd name="connsiteY10" fmla="*/ 691367 h 2286805"/>
                <a:gd name="connsiteX11" fmla="*/ 519359 w 1252784"/>
                <a:gd name="connsiteY11" fmla="*/ 748517 h 2286805"/>
                <a:gd name="connsiteX12" fmla="*/ 509834 w 1252784"/>
                <a:gd name="connsiteY12" fmla="*/ 900917 h 2286805"/>
                <a:gd name="connsiteX13" fmla="*/ 424109 w 1252784"/>
                <a:gd name="connsiteY13" fmla="*/ 962830 h 2286805"/>
                <a:gd name="connsiteX14" fmla="*/ 347909 w 1252784"/>
                <a:gd name="connsiteY14" fmla="*/ 996167 h 2286805"/>
                <a:gd name="connsiteX15" fmla="*/ 257422 w 1252784"/>
                <a:gd name="connsiteY15" fmla="*/ 1039030 h 2286805"/>
                <a:gd name="connsiteX16" fmla="*/ 233609 w 1252784"/>
                <a:gd name="connsiteY16" fmla="*/ 1081892 h 2286805"/>
                <a:gd name="connsiteX17" fmla="*/ 200272 w 1252784"/>
                <a:gd name="connsiteY17" fmla="*/ 1129517 h 2286805"/>
                <a:gd name="connsiteX18" fmla="*/ 190747 w 1252784"/>
                <a:gd name="connsiteY18" fmla="*/ 1167617 h 2286805"/>
                <a:gd name="connsiteX19" fmla="*/ 176459 w 1252784"/>
                <a:gd name="connsiteY19" fmla="*/ 1196192 h 2286805"/>
                <a:gd name="connsiteX20" fmla="*/ 166934 w 1252784"/>
                <a:gd name="connsiteY20" fmla="*/ 1224767 h 2286805"/>
                <a:gd name="connsiteX21" fmla="*/ 157409 w 1252784"/>
                <a:gd name="connsiteY21" fmla="*/ 1500992 h 2286805"/>
                <a:gd name="connsiteX22" fmla="*/ 152647 w 1252784"/>
                <a:gd name="connsiteY22" fmla="*/ 1558142 h 2286805"/>
                <a:gd name="connsiteX23" fmla="*/ 133597 w 1252784"/>
                <a:gd name="connsiteY23" fmla="*/ 1620055 h 2286805"/>
                <a:gd name="connsiteX24" fmla="*/ 119309 w 1252784"/>
                <a:gd name="connsiteY24" fmla="*/ 1686730 h 2286805"/>
                <a:gd name="connsiteX25" fmla="*/ 100259 w 1252784"/>
                <a:gd name="connsiteY25" fmla="*/ 1801030 h 2286805"/>
                <a:gd name="connsiteX26" fmla="*/ 76447 w 1252784"/>
                <a:gd name="connsiteY26" fmla="*/ 1934380 h 2286805"/>
                <a:gd name="connsiteX27" fmla="*/ 52634 w 1252784"/>
                <a:gd name="connsiteY27" fmla="*/ 1996292 h 2286805"/>
                <a:gd name="connsiteX28" fmla="*/ 14534 w 1252784"/>
                <a:gd name="connsiteY28" fmla="*/ 2058205 h 2286805"/>
                <a:gd name="connsiteX29" fmla="*/ 9772 w 1252784"/>
                <a:gd name="connsiteY29" fmla="*/ 2096305 h 2286805"/>
                <a:gd name="connsiteX30" fmla="*/ 247 w 1252784"/>
                <a:gd name="connsiteY30" fmla="*/ 2124880 h 2286805"/>
                <a:gd name="connsiteX31" fmla="*/ 5009 w 1252784"/>
                <a:gd name="connsiteY31" fmla="*/ 2215367 h 2286805"/>
                <a:gd name="connsiteX32" fmla="*/ 19297 w 1252784"/>
                <a:gd name="connsiteY32" fmla="*/ 2258230 h 2286805"/>
                <a:gd name="connsiteX33" fmla="*/ 33584 w 1252784"/>
                <a:gd name="connsiteY33" fmla="*/ 2272517 h 2286805"/>
                <a:gd name="connsiteX34" fmla="*/ 57397 w 1252784"/>
                <a:gd name="connsiteY34" fmla="*/ 2277280 h 2286805"/>
                <a:gd name="connsiteX35" fmla="*/ 100259 w 1252784"/>
                <a:gd name="connsiteY35" fmla="*/ 2286805 h 2286805"/>
                <a:gd name="connsiteX36" fmla="*/ 357434 w 1252784"/>
                <a:gd name="connsiteY36" fmla="*/ 2253467 h 2286805"/>
                <a:gd name="connsiteX37" fmla="*/ 471734 w 1252784"/>
                <a:gd name="connsiteY37" fmla="*/ 2224892 h 2286805"/>
                <a:gd name="connsiteX38" fmla="*/ 538409 w 1252784"/>
                <a:gd name="connsiteY38" fmla="*/ 2191555 h 2286805"/>
                <a:gd name="connsiteX39" fmla="*/ 614609 w 1252784"/>
                <a:gd name="connsiteY39" fmla="*/ 2158217 h 2286805"/>
                <a:gd name="connsiteX40" fmla="*/ 805109 w 1252784"/>
                <a:gd name="connsiteY40" fmla="*/ 2034392 h 2286805"/>
                <a:gd name="connsiteX41" fmla="*/ 862259 w 1252784"/>
                <a:gd name="connsiteY41" fmla="*/ 2005817 h 2286805"/>
                <a:gd name="connsiteX42" fmla="*/ 976559 w 1252784"/>
                <a:gd name="connsiteY42" fmla="*/ 1929617 h 2286805"/>
                <a:gd name="connsiteX43" fmla="*/ 1028947 w 1252784"/>
                <a:gd name="connsiteY43" fmla="*/ 1901042 h 2286805"/>
                <a:gd name="connsiteX44" fmla="*/ 1076572 w 1252784"/>
                <a:gd name="connsiteY44" fmla="*/ 1853417 h 2286805"/>
                <a:gd name="connsiteX45" fmla="*/ 1152772 w 1252784"/>
                <a:gd name="connsiteY45" fmla="*/ 1739117 h 2286805"/>
                <a:gd name="connsiteX46" fmla="*/ 1171822 w 1252784"/>
                <a:gd name="connsiteY46" fmla="*/ 1701017 h 2286805"/>
                <a:gd name="connsiteX47" fmla="*/ 1186109 w 1252784"/>
                <a:gd name="connsiteY47" fmla="*/ 1662917 h 2286805"/>
                <a:gd name="connsiteX48" fmla="*/ 1190872 w 1252784"/>
                <a:gd name="connsiteY48" fmla="*/ 1629580 h 2286805"/>
                <a:gd name="connsiteX49" fmla="*/ 1195634 w 1252784"/>
                <a:gd name="connsiteY49" fmla="*/ 1581955 h 2286805"/>
                <a:gd name="connsiteX50" fmla="*/ 1205159 w 1252784"/>
                <a:gd name="connsiteY50" fmla="*/ 1524805 h 2286805"/>
                <a:gd name="connsiteX51" fmla="*/ 1209922 w 1252784"/>
                <a:gd name="connsiteY51" fmla="*/ 1462892 h 2286805"/>
                <a:gd name="connsiteX52" fmla="*/ 1214684 w 1252784"/>
                <a:gd name="connsiteY52" fmla="*/ 1277155 h 2286805"/>
                <a:gd name="connsiteX53" fmla="*/ 1224209 w 1252784"/>
                <a:gd name="connsiteY53" fmla="*/ 1091417 h 2286805"/>
                <a:gd name="connsiteX54" fmla="*/ 1228972 w 1252784"/>
                <a:gd name="connsiteY54" fmla="*/ 1053317 h 2286805"/>
                <a:gd name="connsiteX55" fmla="*/ 1252784 w 1252784"/>
                <a:gd name="connsiteY55" fmla="*/ 939017 h 2286805"/>
                <a:gd name="connsiteX56" fmla="*/ 1214684 w 1252784"/>
                <a:gd name="connsiteY56" fmla="*/ 843767 h 2286805"/>
                <a:gd name="connsiteX57" fmla="*/ 1109909 w 1252784"/>
                <a:gd name="connsiteY57" fmla="*/ 691367 h 2286805"/>
                <a:gd name="connsiteX58" fmla="*/ 1043234 w 1252784"/>
                <a:gd name="connsiteY58" fmla="*/ 519917 h 2286805"/>
                <a:gd name="connsiteX59" fmla="*/ 1024184 w 1252784"/>
                <a:gd name="connsiteY59" fmla="*/ 448480 h 2286805"/>
                <a:gd name="connsiteX60" fmla="*/ 971797 w 1252784"/>
                <a:gd name="connsiteY60" fmla="*/ 338942 h 2286805"/>
                <a:gd name="connsiteX61" fmla="*/ 909884 w 1252784"/>
                <a:gd name="connsiteY61" fmla="*/ 257980 h 2286805"/>
                <a:gd name="connsiteX62" fmla="*/ 881309 w 1252784"/>
                <a:gd name="connsiteY62" fmla="*/ 229405 h 2286805"/>
                <a:gd name="connsiteX63" fmla="*/ 862259 w 1252784"/>
                <a:gd name="connsiteY63" fmla="*/ 196067 h 2286805"/>
                <a:gd name="connsiteX64" fmla="*/ 843209 w 1252784"/>
                <a:gd name="connsiteY64" fmla="*/ 177017 h 2286805"/>
                <a:gd name="connsiteX65" fmla="*/ 800347 w 1252784"/>
                <a:gd name="connsiteY65" fmla="*/ 124630 h 2286805"/>
                <a:gd name="connsiteX66" fmla="*/ 757484 w 1252784"/>
                <a:gd name="connsiteY66" fmla="*/ 96055 h 2286805"/>
                <a:gd name="connsiteX67" fmla="*/ 733672 w 1252784"/>
                <a:gd name="connsiteY67" fmla="*/ 67480 h 2286805"/>
                <a:gd name="connsiteX68" fmla="*/ 700334 w 1252784"/>
                <a:gd name="connsiteY68" fmla="*/ 38905 h 228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252784" h="2286805">
                  <a:moveTo>
                    <a:pt x="700334" y="38905"/>
                  </a:moveTo>
                  <a:cubicBezTo>
                    <a:pt x="668584" y="27793"/>
                    <a:pt x="634273" y="10927"/>
                    <a:pt x="543172" y="805"/>
                  </a:cubicBezTo>
                  <a:cubicBezTo>
                    <a:pt x="516303" y="-2180"/>
                    <a:pt x="489197" y="3980"/>
                    <a:pt x="462209" y="5567"/>
                  </a:cubicBezTo>
                  <a:cubicBezTo>
                    <a:pt x="437940" y="24982"/>
                    <a:pt x="377162" y="70729"/>
                    <a:pt x="362197" y="96055"/>
                  </a:cubicBezTo>
                  <a:cubicBezTo>
                    <a:pt x="353168" y="111335"/>
                    <a:pt x="355847" y="130980"/>
                    <a:pt x="352672" y="148442"/>
                  </a:cubicBezTo>
                  <a:cubicBezTo>
                    <a:pt x="354259" y="189717"/>
                    <a:pt x="355078" y="231029"/>
                    <a:pt x="357434" y="272267"/>
                  </a:cubicBezTo>
                  <a:cubicBezTo>
                    <a:pt x="358789" y="295975"/>
                    <a:pt x="364194" y="335408"/>
                    <a:pt x="371722" y="357992"/>
                  </a:cubicBezTo>
                  <a:cubicBezTo>
                    <a:pt x="387552" y="405482"/>
                    <a:pt x="395443" y="402001"/>
                    <a:pt x="419347" y="448480"/>
                  </a:cubicBezTo>
                  <a:cubicBezTo>
                    <a:pt x="439481" y="487629"/>
                    <a:pt x="465154" y="525006"/>
                    <a:pt x="476497" y="567542"/>
                  </a:cubicBezTo>
                  <a:cubicBezTo>
                    <a:pt x="482847" y="591355"/>
                    <a:pt x="490005" y="614966"/>
                    <a:pt x="495547" y="638980"/>
                  </a:cubicBezTo>
                  <a:cubicBezTo>
                    <a:pt x="499538" y="656274"/>
                    <a:pt x="501302" y="674023"/>
                    <a:pt x="505072" y="691367"/>
                  </a:cubicBezTo>
                  <a:cubicBezTo>
                    <a:pt x="509243" y="710555"/>
                    <a:pt x="514597" y="729467"/>
                    <a:pt x="519359" y="748517"/>
                  </a:cubicBezTo>
                  <a:cubicBezTo>
                    <a:pt x="521186" y="779577"/>
                    <a:pt x="533342" y="869573"/>
                    <a:pt x="509834" y="900917"/>
                  </a:cubicBezTo>
                  <a:cubicBezTo>
                    <a:pt x="488685" y="929116"/>
                    <a:pt x="456402" y="948702"/>
                    <a:pt x="424109" y="962830"/>
                  </a:cubicBezTo>
                  <a:cubicBezTo>
                    <a:pt x="398709" y="973942"/>
                    <a:pt x="373527" y="985566"/>
                    <a:pt x="347909" y="996167"/>
                  </a:cubicBezTo>
                  <a:cubicBezTo>
                    <a:pt x="266939" y="1029672"/>
                    <a:pt x="308730" y="1004825"/>
                    <a:pt x="257422" y="1039030"/>
                  </a:cubicBezTo>
                  <a:cubicBezTo>
                    <a:pt x="249484" y="1053317"/>
                    <a:pt x="242337" y="1068073"/>
                    <a:pt x="233609" y="1081892"/>
                  </a:cubicBezTo>
                  <a:cubicBezTo>
                    <a:pt x="223261" y="1098276"/>
                    <a:pt x="208938" y="1112185"/>
                    <a:pt x="200272" y="1129517"/>
                  </a:cubicBezTo>
                  <a:cubicBezTo>
                    <a:pt x="194418" y="1141226"/>
                    <a:pt x="195150" y="1155289"/>
                    <a:pt x="190747" y="1167617"/>
                  </a:cubicBezTo>
                  <a:cubicBezTo>
                    <a:pt x="187165" y="1177646"/>
                    <a:pt x="180555" y="1186362"/>
                    <a:pt x="176459" y="1196192"/>
                  </a:cubicBezTo>
                  <a:cubicBezTo>
                    <a:pt x="172597" y="1205460"/>
                    <a:pt x="170109" y="1215242"/>
                    <a:pt x="166934" y="1224767"/>
                  </a:cubicBezTo>
                  <a:cubicBezTo>
                    <a:pt x="150172" y="1342117"/>
                    <a:pt x="166357" y="1219122"/>
                    <a:pt x="157409" y="1500992"/>
                  </a:cubicBezTo>
                  <a:cubicBezTo>
                    <a:pt x="156802" y="1520098"/>
                    <a:pt x="156396" y="1539397"/>
                    <a:pt x="152647" y="1558142"/>
                  </a:cubicBezTo>
                  <a:cubicBezTo>
                    <a:pt x="148412" y="1579315"/>
                    <a:pt x="139016" y="1599154"/>
                    <a:pt x="133597" y="1620055"/>
                  </a:cubicBezTo>
                  <a:cubicBezTo>
                    <a:pt x="127893" y="1642057"/>
                    <a:pt x="123427" y="1664377"/>
                    <a:pt x="119309" y="1686730"/>
                  </a:cubicBezTo>
                  <a:cubicBezTo>
                    <a:pt x="112311" y="1724716"/>
                    <a:pt x="105364" y="1762743"/>
                    <a:pt x="100259" y="1801030"/>
                  </a:cubicBezTo>
                  <a:cubicBezTo>
                    <a:pt x="93628" y="1850761"/>
                    <a:pt x="91116" y="1886706"/>
                    <a:pt x="76447" y="1934380"/>
                  </a:cubicBezTo>
                  <a:cubicBezTo>
                    <a:pt x="69944" y="1955513"/>
                    <a:pt x="65486" y="1978299"/>
                    <a:pt x="52634" y="1996292"/>
                  </a:cubicBezTo>
                  <a:cubicBezTo>
                    <a:pt x="22632" y="2038296"/>
                    <a:pt x="34929" y="2017416"/>
                    <a:pt x="14534" y="2058205"/>
                  </a:cubicBezTo>
                  <a:cubicBezTo>
                    <a:pt x="12947" y="2070905"/>
                    <a:pt x="12454" y="2083790"/>
                    <a:pt x="9772" y="2096305"/>
                  </a:cubicBezTo>
                  <a:cubicBezTo>
                    <a:pt x="7668" y="2106122"/>
                    <a:pt x="648" y="2114848"/>
                    <a:pt x="247" y="2124880"/>
                  </a:cubicBezTo>
                  <a:cubicBezTo>
                    <a:pt x="-960" y="2155060"/>
                    <a:pt x="2501" y="2185267"/>
                    <a:pt x="5009" y="2215367"/>
                  </a:cubicBezTo>
                  <a:cubicBezTo>
                    <a:pt x="6251" y="2230270"/>
                    <a:pt x="10461" y="2245860"/>
                    <a:pt x="19297" y="2258230"/>
                  </a:cubicBezTo>
                  <a:cubicBezTo>
                    <a:pt x="23212" y="2263710"/>
                    <a:pt x="27560" y="2269505"/>
                    <a:pt x="33584" y="2272517"/>
                  </a:cubicBezTo>
                  <a:cubicBezTo>
                    <a:pt x="40824" y="2276137"/>
                    <a:pt x="49482" y="2275584"/>
                    <a:pt x="57397" y="2277280"/>
                  </a:cubicBezTo>
                  <a:lnTo>
                    <a:pt x="100259" y="2286805"/>
                  </a:lnTo>
                  <a:cubicBezTo>
                    <a:pt x="338370" y="2273199"/>
                    <a:pt x="190550" y="2292734"/>
                    <a:pt x="357434" y="2253467"/>
                  </a:cubicBezTo>
                  <a:cubicBezTo>
                    <a:pt x="404864" y="2242307"/>
                    <a:pt x="429882" y="2243089"/>
                    <a:pt x="471734" y="2224892"/>
                  </a:cubicBezTo>
                  <a:cubicBezTo>
                    <a:pt x="494522" y="2214984"/>
                    <a:pt x="515892" y="2202063"/>
                    <a:pt x="538409" y="2191555"/>
                  </a:cubicBezTo>
                  <a:cubicBezTo>
                    <a:pt x="563533" y="2179831"/>
                    <a:pt x="590292" y="2171534"/>
                    <a:pt x="614609" y="2158217"/>
                  </a:cubicBezTo>
                  <a:cubicBezTo>
                    <a:pt x="889420" y="2007724"/>
                    <a:pt x="627016" y="2143987"/>
                    <a:pt x="805109" y="2034392"/>
                  </a:cubicBezTo>
                  <a:cubicBezTo>
                    <a:pt x="823248" y="2023229"/>
                    <a:pt x="844085" y="2016923"/>
                    <a:pt x="862259" y="2005817"/>
                  </a:cubicBezTo>
                  <a:cubicBezTo>
                    <a:pt x="901331" y="1981940"/>
                    <a:pt x="936360" y="1951544"/>
                    <a:pt x="976559" y="1929617"/>
                  </a:cubicBezTo>
                  <a:cubicBezTo>
                    <a:pt x="994022" y="1920092"/>
                    <a:pt x="1013125" y="1913097"/>
                    <a:pt x="1028947" y="1901042"/>
                  </a:cubicBezTo>
                  <a:cubicBezTo>
                    <a:pt x="1046805" y="1887436"/>
                    <a:pt x="1061898" y="1870408"/>
                    <a:pt x="1076572" y="1853417"/>
                  </a:cubicBezTo>
                  <a:cubicBezTo>
                    <a:pt x="1110058" y="1814644"/>
                    <a:pt x="1128375" y="1783474"/>
                    <a:pt x="1152772" y="1739117"/>
                  </a:cubicBezTo>
                  <a:cubicBezTo>
                    <a:pt x="1159615" y="1726676"/>
                    <a:pt x="1166131" y="1714026"/>
                    <a:pt x="1171822" y="1701017"/>
                  </a:cubicBezTo>
                  <a:cubicBezTo>
                    <a:pt x="1177258" y="1688591"/>
                    <a:pt x="1181347" y="1675617"/>
                    <a:pt x="1186109" y="1662917"/>
                  </a:cubicBezTo>
                  <a:cubicBezTo>
                    <a:pt x="1187697" y="1651805"/>
                    <a:pt x="1189560" y="1640728"/>
                    <a:pt x="1190872" y="1629580"/>
                  </a:cubicBezTo>
                  <a:cubicBezTo>
                    <a:pt x="1192736" y="1613735"/>
                    <a:pt x="1193478" y="1597763"/>
                    <a:pt x="1195634" y="1581955"/>
                  </a:cubicBezTo>
                  <a:cubicBezTo>
                    <a:pt x="1198243" y="1562819"/>
                    <a:pt x="1201984" y="1543855"/>
                    <a:pt x="1205159" y="1524805"/>
                  </a:cubicBezTo>
                  <a:cubicBezTo>
                    <a:pt x="1206747" y="1504167"/>
                    <a:pt x="1209126" y="1483575"/>
                    <a:pt x="1209922" y="1462892"/>
                  </a:cubicBezTo>
                  <a:cubicBezTo>
                    <a:pt x="1212302" y="1401005"/>
                    <a:pt x="1212808" y="1339059"/>
                    <a:pt x="1214684" y="1277155"/>
                  </a:cubicBezTo>
                  <a:cubicBezTo>
                    <a:pt x="1217102" y="1197368"/>
                    <a:pt x="1217246" y="1161048"/>
                    <a:pt x="1224209" y="1091417"/>
                  </a:cubicBezTo>
                  <a:cubicBezTo>
                    <a:pt x="1225483" y="1078682"/>
                    <a:pt x="1226555" y="1065886"/>
                    <a:pt x="1228972" y="1053317"/>
                  </a:cubicBezTo>
                  <a:cubicBezTo>
                    <a:pt x="1268598" y="847264"/>
                    <a:pt x="1237113" y="1033051"/>
                    <a:pt x="1252784" y="939017"/>
                  </a:cubicBezTo>
                  <a:cubicBezTo>
                    <a:pt x="1240886" y="900349"/>
                    <a:pt x="1237976" y="874823"/>
                    <a:pt x="1214684" y="843767"/>
                  </a:cubicBezTo>
                  <a:cubicBezTo>
                    <a:pt x="1157989" y="768173"/>
                    <a:pt x="1164603" y="818987"/>
                    <a:pt x="1109909" y="691367"/>
                  </a:cubicBezTo>
                  <a:cubicBezTo>
                    <a:pt x="1074155" y="607940"/>
                    <a:pt x="1066755" y="598320"/>
                    <a:pt x="1043234" y="519917"/>
                  </a:cubicBezTo>
                  <a:cubicBezTo>
                    <a:pt x="1036152" y="496312"/>
                    <a:pt x="1031725" y="471942"/>
                    <a:pt x="1024184" y="448480"/>
                  </a:cubicBezTo>
                  <a:cubicBezTo>
                    <a:pt x="1009871" y="403950"/>
                    <a:pt x="998231" y="376505"/>
                    <a:pt x="971797" y="338942"/>
                  </a:cubicBezTo>
                  <a:cubicBezTo>
                    <a:pt x="952245" y="311158"/>
                    <a:pt x="933907" y="282003"/>
                    <a:pt x="909884" y="257980"/>
                  </a:cubicBezTo>
                  <a:cubicBezTo>
                    <a:pt x="900359" y="248455"/>
                    <a:pt x="889522" y="240082"/>
                    <a:pt x="881309" y="229405"/>
                  </a:cubicBezTo>
                  <a:cubicBezTo>
                    <a:pt x="873505" y="219260"/>
                    <a:pt x="869787" y="206418"/>
                    <a:pt x="862259" y="196067"/>
                  </a:cubicBezTo>
                  <a:cubicBezTo>
                    <a:pt x="856977" y="188804"/>
                    <a:pt x="848819" y="184029"/>
                    <a:pt x="843209" y="177017"/>
                  </a:cubicBezTo>
                  <a:cubicBezTo>
                    <a:pt x="819341" y="147182"/>
                    <a:pt x="830873" y="148614"/>
                    <a:pt x="800347" y="124630"/>
                  </a:cubicBezTo>
                  <a:cubicBezTo>
                    <a:pt x="786845" y="114021"/>
                    <a:pt x="757484" y="96055"/>
                    <a:pt x="757484" y="96055"/>
                  </a:cubicBezTo>
                  <a:cubicBezTo>
                    <a:pt x="747685" y="81357"/>
                    <a:pt x="747933" y="79704"/>
                    <a:pt x="733672" y="67480"/>
                  </a:cubicBezTo>
                  <a:cubicBezTo>
                    <a:pt x="715892" y="52239"/>
                    <a:pt x="732084" y="50017"/>
                    <a:pt x="700334" y="38905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8369CA39-4B21-4F98-9CA4-9A9A7CA52984}"/>
              </a:ext>
            </a:extLst>
          </p:cNvPr>
          <p:cNvGrpSpPr/>
          <p:nvPr/>
        </p:nvGrpSpPr>
        <p:grpSpPr>
          <a:xfrm>
            <a:off x="5823180" y="349989"/>
            <a:ext cx="3848485" cy="2894381"/>
            <a:chOff x="484632" y="0"/>
            <a:chExt cx="9144000" cy="6877050"/>
          </a:xfrm>
        </p:grpSpPr>
        <p:pic>
          <p:nvPicPr>
            <p:cNvPr id="36" name="Picture 35" descr="A picture containing outdoor object, night&#10;&#10;Description automatically generated">
              <a:extLst>
                <a:ext uri="{FF2B5EF4-FFF2-40B4-BE49-F238E27FC236}">
                  <a16:creationId xmlns:a16="http://schemas.microsoft.com/office/drawing/2014/main" id="{790145B8-5A89-4F04-AF4E-6371AE69DEE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3C3C0434-9531-4217-BE1A-ECBCE062ABA4}"/>
                </a:ext>
              </a:extLst>
            </p:cNvPr>
            <p:cNvSpPr/>
            <p:nvPr/>
          </p:nvSpPr>
          <p:spPr>
            <a:xfrm>
              <a:off x="2465521" y="1968259"/>
              <a:ext cx="5735504" cy="3413366"/>
            </a:xfrm>
            <a:custGeom>
              <a:avLst/>
              <a:gdLst>
                <a:gd name="connsiteX0" fmla="*/ 701542 w 5735504"/>
                <a:gd name="connsiteY0" fmla="*/ 2679941 h 3413366"/>
                <a:gd name="connsiteX1" fmla="*/ 658679 w 5735504"/>
                <a:gd name="connsiteY1" fmla="*/ 2713279 h 3413366"/>
                <a:gd name="connsiteX2" fmla="*/ 630104 w 5735504"/>
                <a:gd name="connsiteY2" fmla="*/ 2722804 h 3413366"/>
                <a:gd name="connsiteX3" fmla="*/ 592004 w 5735504"/>
                <a:gd name="connsiteY3" fmla="*/ 2737091 h 3413366"/>
                <a:gd name="connsiteX4" fmla="*/ 563429 w 5735504"/>
                <a:gd name="connsiteY4" fmla="*/ 2741854 h 3413366"/>
                <a:gd name="connsiteX5" fmla="*/ 501517 w 5735504"/>
                <a:gd name="connsiteY5" fmla="*/ 2756141 h 3413366"/>
                <a:gd name="connsiteX6" fmla="*/ 425317 w 5735504"/>
                <a:gd name="connsiteY6" fmla="*/ 2784716 h 3413366"/>
                <a:gd name="connsiteX7" fmla="*/ 391979 w 5735504"/>
                <a:gd name="connsiteY7" fmla="*/ 2803766 h 3413366"/>
                <a:gd name="connsiteX8" fmla="*/ 315779 w 5735504"/>
                <a:gd name="connsiteY8" fmla="*/ 2827579 h 3413366"/>
                <a:gd name="connsiteX9" fmla="*/ 277679 w 5735504"/>
                <a:gd name="connsiteY9" fmla="*/ 2841866 h 3413366"/>
                <a:gd name="connsiteX10" fmla="*/ 239579 w 5735504"/>
                <a:gd name="connsiteY10" fmla="*/ 2860916 h 3413366"/>
                <a:gd name="connsiteX11" fmla="*/ 201479 w 5735504"/>
                <a:gd name="connsiteY11" fmla="*/ 2875204 h 3413366"/>
                <a:gd name="connsiteX12" fmla="*/ 172904 w 5735504"/>
                <a:gd name="connsiteY12" fmla="*/ 2889491 h 3413366"/>
                <a:gd name="connsiteX13" fmla="*/ 139567 w 5735504"/>
                <a:gd name="connsiteY13" fmla="*/ 2894254 h 3413366"/>
                <a:gd name="connsiteX14" fmla="*/ 58604 w 5735504"/>
                <a:gd name="connsiteY14" fmla="*/ 2932354 h 3413366"/>
                <a:gd name="connsiteX15" fmla="*/ 39554 w 5735504"/>
                <a:gd name="connsiteY15" fmla="*/ 2956166 h 3413366"/>
                <a:gd name="connsiteX16" fmla="*/ 15742 w 5735504"/>
                <a:gd name="connsiteY16" fmla="*/ 2979979 h 3413366"/>
                <a:gd name="connsiteX17" fmla="*/ 6217 w 5735504"/>
                <a:gd name="connsiteY17" fmla="*/ 3003791 h 3413366"/>
                <a:gd name="connsiteX18" fmla="*/ 6217 w 5735504"/>
                <a:gd name="connsiteY18" fmla="*/ 3175241 h 3413366"/>
                <a:gd name="connsiteX19" fmla="*/ 20504 w 5735504"/>
                <a:gd name="connsiteY19" fmla="*/ 3251441 h 3413366"/>
                <a:gd name="connsiteX20" fmla="*/ 39554 w 5735504"/>
                <a:gd name="connsiteY20" fmla="*/ 3284779 h 3413366"/>
                <a:gd name="connsiteX21" fmla="*/ 72892 w 5735504"/>
                <a:gd name="connsiteY21" fmla="*/ 3299066 h 3413366"/>
                <a:gd name="connsiteX22" fmla="*/ 101467 w 5735504"/>
                <a:gd name="connsiteY22" fmla="*/ 3313354 h 3413366"/>
                <a:gd name="connsiteX23" fmla="*/ 182429 w 5735504"/>
                <a:gd name="connsiteY23" fmla="*/ 3332404 h 3413366"/>
                <a:gd name="connsiteX24" fmla="*/ 272917 w 5735504"/>
                <a:gd name="connsiteY24" fmla="*/ 3346691 h 3413366"/>
                <a:gd name="connsiteX25" fmla="*/ 353879 w 5735504"/>
                <a:gd name="connsiteY25" fmla="*/ 3375266 h 3413366"/>
                <a:gd name="connsiteX26" fmla="*/ 449129 w 5735504"/>
                <a:gd name="connsiteY26" fmla="*/ 3394316 h 3413366"/>
                <a:gd name="connsiteX27" fmla="*/ 534854 w 5735504"/>
                <a:gd name="connsiteY27" fmla="*/ 3408604 h 3413366"/>
                <a:gd name="connsiteX28" fmla="*/ 715829 w 5735504"/>
                <a:gd name="connsiteY28" fmla="*/ 3413366 h 3413366"/>
                <a:gd name="connsiteX29" fmla="*/ 787267 w 5735504"/>
                <a:gd name="connsiteY29" fmla="*/ 3408604 h 3413366"/>
                <a:gd name="connsiteX30" fmla="*/ 825367 w 5735504"/>
                <a:gd name="connsiteY30" fmla="*/ 3389554 h 3413366"/>
                <a:gd name="connsiteX31" fmla="*/ 868229 w 5735504"/>
                <a:gd name="connsiteY31" fmla="*/ 3370504 h 3413366"/>
                <a:gd name="connsiteX32" fmla="*/ 915854 w 5735504"/>
                <a:gd name="connsiteY32" fmla="*/ 3341929 h 3413366"/>
                <a:gd name="connsiteX33" fmla="*/ 987292 w 5735504"/>
                <a:gd name="connsiteY33" fmla="*/ 3308591 h 3413366"/>
                <a:gd name="connsiteX34" fmla="*/ 1044442 w 5735504"/>
                <a:gd name="connsiteY34" fmla="*/ 3289541 h 3413366"/>
                <a:gd name="connsiteX35" fmla="*/ 1130167 w 5735504"/>
                <a:gd name="connsiteY35" fmla="*/ 3265729 h 3413366"/>
                <a:gd name="connsiteX36" fmla="*/ 1239704 w 5735504"/>
                <a:gd name="connsiteY36" fmla="*/ 3227629 h 3413366"/>
                <a:gd name="connsiteX37" fmla="*/ 1315904 w 5735504"/>
                <a:gd name="connsiteY37" fmla="*/ 3194291 h 3413366"/>
                <a:gd name="connsiteX38" fmla="*/ 1392104 w 5735504"/>
                <a:gd name="connsiteY38" fmla="*/ 3175241 h 3413366"/>
                <a:gd name="connsiteX39" fmla="*/ 1482592 w 5735504"/>
                <a:gd name="connsiteY39" fmla="*/ 3137141 h 3413366"/>
                <a:gd name="connsiteX40" fmla="*/ 1573079 w 5735504"/>
                <a:gd name="connsiteY40" fmla="*/ 3089516 h 3413366"/>
                <a:gd name="connsiteX41" fmla="*/ 1611179 w 5735504"/>
                <a:gd name="connsiteY41" fmla="*/ 3060941 h 3413366"/>
                <a:gd name="connsiteX42" fmla="*/ 1639754 w 5735504"/>
                <a:gd name="connsiteY42" fmla="*/ 3037129 h 3413366"/>
                <a:gd name="connsiteX43" fmla="*/ 1682617 w 5735504"/>
                <a:gd name="connsiteY43" fmla="*/ 3018079 h 3413366"/>
                <a:gd name="connsiteX44" fmla="*/ 1715954 w 5735504"/>
                <a:gd name="connsiteY44" fmla="*/ 2994266 h 3413366"/>
                <a:gd name="connsiteX45" fmla="*/ 1754054 w 5735504"/>
                <a:gd name="connsiteY45" fmla="*/ 2975216 h 3413366"/>
                <a:gd name="connsiteX46" fmla="*/ 1796917 w 5735504"/>
                <a:gd name="connsiteY46" fmla="*/ 2941879 h 3413366"/>
                <a:gd name="connsiteX47" fmla="*/ 1854067 w 5735504"/>
                <a:gd name="connsiteY47" fmla="*/ 2903779 h 3413366"/>
                <a:gd name="connsiteX48" fmla="*/ 1882642 w 5735504"/>
                <a:gd name="connsiteY48" fmla="*/ 2884729 h 3413366"/>
                <a:gd name="connsiteX49" fmla="*/ 1920742 w 5735504"/>
                <a:gd name="connsiteY49" fmla="*/ 2870441 h 3413366"/>
                <a:gd name="connsiteX50" fmla="*/ 1977892 w 5735504"/>
                <a:gd name="connsiteY50" fmla="*/ 2832341 h 3413366"/>
                <a:gd name="connsiteX51" fmla="*/ 2006467 w 5735504"/>
                <a:gd name="connsiteY51" fmla="*/ 2813291 h 3413366"/>
                <a:gd name="connsiteX52" fmla="*/ 2082667 w 5735504"/>
                <a:gd name="connsiteY52" fmla="*/ 2770429 h 3413366"/>
                <a:gd name="connsiteX53" fmla="*/ 2163629 w 5735504"/>
                <a:gd name="connsiteY53" fmla="*/ 2732329 h 3413366"/>
                <a:gd name="connsiteX54" fmla="*/ 2201729 w 5735504"/>
                <a:gd name="connsiteY54" fmla="*/ 2718041 h 3413366"/>
                <a:gd name="connsiteX55" fmla="*/ 2330317 w 5735504"/>
                <a:gd name="connsiteY55" fmla="*/ 2660891 h 3413366"/>
                <a:gd name="connsiteX56" fmla="*/ 2416042 w 5735504"/>
                <a:gd name="connsiteY56" fmla="*/ 2627554 h 3413366"/>
                <a:gd name="connsiteX57" fmla="*/ 2501767 w 5735504"/>
                <a:gd name="connsiteY57" fmla="*/ 2598979 h 3413366"/>
                <a:gd name="connsiteX58" fmla="*/ 2611304 w 5735504"/>
                <a:gd name="connsiteY58" fmla="*/ 2570404 h 3413366"/>
                <a:gd name="connsiteX59" fmla="*/ 2663692 w 5735504"/>
                <a:gd name="connsiteY59" fmla="*/ 2556116 h 3413366"/>
                <a:gd name="connsiteX60" fmla="*/ 2763704 w 5735504"/>
                <a:gd name="connsiteY60" fmla="*/ 2518016 h 3413366"/>
                <a:gd name="connsiteX61" fmla="*/ 2820854 w 5735504"/>
                <a:gd name="connsiteY61" fmla="*/ 2498966 h 3413366"/>
                <a:gd name="connsiteX62" fmla="*/ 2925629 w 5735504"/>
                <a:gd name="connsiteY62" fmla="*/ 2446579 h 3413366"/>
                <a:gd name="connsiteX63" fmla="*/ 3006592 w 5735504"/>
                <a:gd name="connsiteY63" fmla="*/ 2398954 h 3413366"/>
                <a:gd name="connsiteX64" fmla="*/ 3035167 w 5735504"/>
                <a:gd name="connsiteY64" fmla="*/ 2379904 h 3413366"/>
                <a:gd name="connsiteX65" fmla="*/ 3135179 w 5735504"/>
                <a:gd name="connsiteY65" fmla="*/ 2341804 h 3413366"/>
                <a:gd name="connsiteX66" fmla="*/ 3216142 w 5735504"/>
                <a:gd name="connsiteY66" fmla="*/ 2289416 h 3413366"/>
                <a:gd name="connsiteX67" fmla="*/ 3249479 w 5735504"/>
                <a:gd name="connsiteY67" fmla="*/ 2270366 h 3413366"/>
                <a:gd name="connsiteX68" fmla="*/ 3316154 w 5735504"/>
                <a:gd name="connsiteY68" fmla="*/ 2222741 h 3413366"/>
                <a:gd name="connsiteX69" fmla="*/ 3363779 w 5735504"/>
                <a:gd name="connsiteY69" fmla="*/ 2189404 h 3413366"/>
                <a:gd name="connsiteX70" fmla="*/ 3401879 w 5735504"/>
                <a:gd name="connsiteY70" fmla="*/ 2151304 h 3413366"/>
                <a:gd name="connsiteX71" fmla="*/ 3439979 w 5735504"/>
                <a:gd name="connsiteY71" fmla="*/ 2122729 h 3413366"/>
                <a:gd name="connsiteX72" fmla="*/ 3535229 w 5735504"/>
                <a:gd name="connsiteY72" fmla="*/ 2065579 h 3413366"/>
                <a:gd name="connsiteX73" fmla="*/ 3573329 w 5735504"/>
                <a:gd name="connsiteY73" fmla="*/ 2046529 h 3413366"/>
                <a:gd name="connsiteX74" fmla="*/ 3663817 w 5735504"/>
                <a:gd name="connsiteY74" fmla="*/ 1998904 h 3413366"/>
                <a:gd name="connsiteX75" fmla="*/ 3716204 w 5735504"/>
                <a:gd name="connsiteY75" fmla="*/ 1984616 h 3413366"/>
                <a:gd name="connsiteX76" fmla="*/ 3763829 w 5735504"/>
                <a:gd name="connsiteY76" fmla="*/ 1965566 h 3413366"/>
                <a:gd name="connsiteX77" fmla="*/ 3887654 w 5735504"/>
                <a:gd name="connsiteY77" fmla="*/ 1946516 h 3413366"/>
                <a:gd name="connsiteX78" fmla="*/ 3949567 w 5735504"/>
                <a:gd name="connsiteY78" fmla="*/ 1932229 h 3413366"/>
                <a:gd name="connsiteX79" fmla="*/ 4097204 w 5735504"/>
                <a:gd name="connsiteY79" fmla="*/ 1922704 h 3413366"/>
                <a:gd name="connsiteX80" fmla="*/ 4387717 w 5735504"/>
                <a:gd name="connsiteY80" fmla="*/ 1913179 h 3413366"/>
                <a:gd name="connsiteX81" fmla="*/ 4868729 w 5735504"/>
                <a:gd name="connsiteY81" fmla="*/ 1917941 h 3413366"/>
                <a:gd name="connsiteX82" fmla="*/ 5002079 w 5735504"/>
                <a:gd name="connsiteY82" fmla="*/ 1941754 h 3413366"/>
                <a:gd name="connsiteX83" fmla="*/ 5059229 w 5735504"/>
                <a:gd name="connsiteY83" fmla="*/ 1946516 h 3413366"/>
                <a:gd name="connsiteX84" fmla="*/ 5149717 w 5735504"/>
                <a:gd name="connsiteY84" fmla="*/ 1965566 h 3413366"/>
                <a:gd name="connsiteX85" fmla="*/ 5259254 w 5735504"/>
                <a:gd name="connsiteY85" fmla="*/ 1994141 h 3413366"/>
                <a:gd name="connsiteX86" fmla="*/ 5411654 w 5735504"/>
                <a:gd name="connsiteY86" fmla="*/ 2022716 h 3413366"/>
                <a:gd name="connsiteX87" fmla="*/ 5440229 w 5735504"/>
                <a:gd name="connsiteY87" fmla="*/ 2032241 h 3413366"/>
                <a:gd name="connsiteX88" fmla="*/ 5468804 w 5735504"/>
                <a:gd name="connsiteY88" fmla="*/ 2046529 h 3413366"/>
                <a:gd name="connsiteX89" fmla="*/ 5506904 w 5735504"/>
                <a:gd name="connsiteY89" fmla="*/ 2056054 h 3413366"/>
                <a:gd name="connsiteX90" fmla="*/ 5559292 w 5735504"/>
                <a:gd name="connsiteY90" fmla="*/ 2070341 h 3413366"/>
                <a:gd name="connsiteX91" fmla="*/ 5659304 w 5735504"/>
                <a:gd name="connsiteY91" fmla="*/ 2060816 h 3413366"/>
                <a:gd name="connsiteX92" fmla="*/ 5683117 w 5735504"/>
                <a:gd name="connsiteY92" fmla="*/ 2051291 h 3413366"/>
                <a:gd name="connsiteX93" fmla="*/ 5711692 w 5735504"/>
                <a:gd name="connsiteY93" fmla="*/ 2013191 h 3413366"/>
                <a:gd name="connsiteX94" fmla="*/ 5725979 w 5735504"/>
                <a:gd name="connsiteY94" fmla="*/ 1994141 h 3413366"/>
                <a:gd name="connsiteX95" fmla="*/ 5735504 w 5735504"/>
                <a:gd name="connsiteY95" fmla="*/ 1922704 h 3413366"/>
                <a:gd name="connsiteX96" fmla="*/ 5730742 w 5735504"/>
                <a:gd name="connsiteY96" fmla="*/ 1808404 h 3413366"/>
                <a:gd name="connsiteX97" fmla="*/ 5725979 w 5735504"/>
                <a:gd name="connsiteY97" fmla="*/ 1727441 h 3413366"/>
                <a:gd name="connsiteX98" fmla="*/ 5706929 w 5735504"/>
                <a:gd name="connsiteY98" fmla="*/ 1527416 h 3413366"/>
                <a:gd name="connsiteX99" fmla="*/ 5702167 w 5735504"/>
                <a:gd name="connsiteY99" fmla="*/ 1451216 h 3413366"/>
                <a:gd name="connsiteX100" fmla="*/ 5697404 w 5735504"/>
                <a:gd name="connsiteY100" fmla="*/ 1165466 h 3413366"/>
                <a:gd name="connsiteX101" fmla="*/ 5692642 w 5735504"/>
                <a:gd name="connsiteY101" fmla="*/ 1079741 h 3413366"/>
                <a:gd name="connsiteX102" fmla="*/ 5673592 w 5735504"/>
                <a:gd name="connsiteY102" fmla="*/ 974966 h 3413366"/>
                <a:gd name="connsiteX103" fmla="*/ 5654542 w 5735504"/>
                <a:gd name="connsiteY103" fmla="*/ 870191 h 3413366"/>
                <a:gd name="connsiteX104" fmla="*/ 5640254 w 5735504"/>
                <a:gd name="connsiteY104" fmla="*/ 774941 h 3413366"/>
                <a:gd name="connsiteX105" fmla="*/ 5625967 w 5735504"/>
                <a:gd name="connsiteY105" fmla="*/ 717791 h 3413366"/>
                <a:gd name="connsiteX106" fmla="*/ 5611679 w 5735504"/>
                <a:gd name="connsiteY106" fmla="*/ 660641 h 3413366"/>
                <a:gd name="connsiteX107" fmla="*/ 5597392 w 5735504"/>
                <a:gd name="connsiteY107" fmla="*/ 598729 h 3413366"/>
                <a:gd name="connsiteX108" fmla="*/ 5592629 w 5735504"/>
                <a:gd name="connsiteY108" fmla="*/ 584441 h 3413366"/>
                <a:gd name="connsiteX109" fmla="*/ 5568817 w 5735504"/>
                <a:gd name="connsiteY109" fmla="*/ 536816 h 3413366"/>
                <a:gd name="connsiteX110" fmla="*/ 5540242 w 5735504"/>
                <a:gd name="connsiteY110" fmla="*/ 470141 h 3413366"/>
                <a:gd name="connsiteX111" fmla="*/ 5497379 w 5735504"/>
                <a:gd name="connsiteY111" fmla="*/ 393941 h 3413366"/>
                <a:gd name="connsiteX112" fmla="*/ 5473567 w 5735504"/>
                <a:gd name="connsiteY112" fmla="*/ 360604 h 3413366"/>
                <a:gd name="connsiteX113" fmla="*/ 5440229 w 5735504"/>
                <a:gd name="connsiteY113" fmla="*/ 341554 h 3413366"/>
                <a:gd name="connsiteX114" fmla="*/ 5421179 w 5735504"/>
                <a:gd name="connsiteY114" fmla="*/ 327266 h 3413366"/>
                <a:gd name="connsiteX115" fmla="*/ 5397367 w 5735504"/>
                <a:gd name="connsiteY115" fmla="*/ 312979 h 3413366"/>
                <a:gd name="connsiteX116" fmla="*/ 5311642 w 5735504"/>
                <a:gd name="connsiteY116" fmla="*/ 246304 h 3413366"/>
                <a:gd name="connsiteX117" fmla="*/ 5211629 w 5735504"/>
                <a:gd name="connsiteY117" fmla="*/ 198679 h 3413366"/>
                <a:gd name="connsiteX118" fmla="*/ 5159242 w 5735504"/>
                <a:gd name="connsiteY118" fmla="*/ 170104 h 3413366"/>
                <a:gd name="connsiteX119" fmla="*/ 5121142 w 5735504"/>
                <a:gd name="connsiteY119" fmla="*/ 155816 h 3413366"/>
                <a:gd name="connsiteX120" fmla="*/ 5078279 w 5735504"/>
                <a:gd name="connsiteY120" fmla="*/ 136766 h 3413366"/>
                <a:gd name="connsiteX121" fmla="*/ 4963979 w 5735504"/>
                <a:gd name="connsiteY121" fmla="*/ 98666 h 3413366"/>
                <a:gd name="connsiteX122" fmla="*/ 4911592 w 5735504"/>
                <a:gd name="connsiteY122" fmla="*/ 84379 h 3413366"/>
                <a:gd name="connsiteX123" fmla="*/ 4859204 w 5735504"/>
                <a:gd name="connsiteY123" fmla="*/ 65329 h 3413366"/>
                <a:gd name="connsiteX124" fmla="*/ 4811579 w 5735504"/>
                <a:gd name="connsiteY124" fmla="*/ 60566 h 3413366"/>
                <a:gd name="connsiteX125" fmla="*/ 4711567 w 5735504"/>
                <a:gd name="connsiteY125" fmla="*/ 41516 h 3413366"/>
                <a:gd name="connsiteX126" fmla="*/ 4587742 w 5735504"/>
                <a:gd name="connsiteY126" fmla="*/ 17704 h 3413366"/>
                <a:gd name="connsiteX127" fmla="*/ 4511542 w 5735504"/>
                <a:gd name="connsiteY127" fmla="*/ 12941 h 3413366"/>
                <a:gd name="connsiteX128" fmla="*/ 4263892 w 5735504"/>
                <a:gd name="connsiteY128" fmla="*/ 8179 h 3413366"/>
                <a:gd name="connsiteX129" fmla="*/ 4230554 w 5735504"/>
                <a:gd name="connsiteY129" fmla="*/ 17704 h 3413366"/>
                <a:gd name="connsiteX130" fmla="*/ 4182929 w 5735504"/>
                <a:gd name="connsiteY130" fmla="*/ 36754 h 3413366"/>
                <a:gd name="connsiteX131" fmla="*/ 4144829 w 5735504"/>
                <a:gd name="connsiteY131" fmla="*/ 74854 h 3413366"/>
                <a:gd name="connsiteX132" fmla="*/ 4111492 w 5735504"/>
                <a:gd name="connsiteY132" fmla="*/ 122479 h 3413366"/>
                <a:gd name="connsiteX133" fmla="*/ 4106729 w 5735504"/>
                <a:gd name="connsiteY133" fmla="*/ 160579 h 3413366"/>
                <a:gd name="connsiteX134" fmla="*/ 4154354 w 5735504"/>
                <a:gd name="connsiteY134" fmla="*/ 279641 h 3413366"/>
                <a:gd name="connsiteX135" fmla="*/ 4225792 w 5735504"/>
                <a:gd name="connsiteY135" fmla="*/ 346316 h 3413366"/>
                <a:gd name="connsiteX136" fmla="*/ 4287704 w 5735504"/>
                <a:gd name="connsiteY136" fmla="*/ 422516 h 3413366"/>
                <a:gd name="connsiteX137" fmla="*/ 4316279 w 5735504"/>
                <a:gd name="connsiteY137" fmla="*/ 455854 h 3413366"/>
                <a:gd name="connsiteX138" fmla="*/ 4359142 w 5735504"/>
                <a:gd name="connsiteY138" fmla="*/ 536816 h 3413366"/>
                <a:gd name="connsiteX139" fmla="*/ 4382954 w 5735504"/>
                <a:gd name="connsiteY139" fmla="*/ 598729 h 3413366"/>
                <a:gd name="connsiteX140" fmla="*/ 4392479 w 5735504"/>
                <a:gd name="connsiteY140" fmla="*/ 622541 h 3413366"/>
                <a:gd name="connsiteX141" fmla="*/ 4397242 w 5735504"/>
                <a:gd name="connsiteY141" fmla="*/ 651116 h 3413366"/>
                <a:gd name="connsiteX142" fmla="*/ 4382954 w 5735504"/>
                <a:gd name="connsiteY142" fmla="*/ 779704 h 3413366"/>
                <a:gd name="connsiteX143" fmla="*/ 4373429 w 5735504"/>
                <a:gd name="connsiteY143" fmla="*/ 808279 h 3413366"/>
                <a:gd name="connsiteX144" fmla="*/ 4354379 w 5735504"/>
                <a:gd name="connsiteY144" fmla="*/ 832091 h 3413366"/>
                <a:gd name="connsiteX145" fmla="*/ 4330567 w 5735504"/>
                <a:gd name="connsiteY145" fmla="*/ 855904 h 3413366"/>
                <a:gd name="connsiteX146" fmla="*/ 4297229 w 5735504"/>
                <a:gd name="connsiteY146" fmla="*/ 870191 h 3413366"/>
                <a:gd name="connsiteX147" fmla="*/ 4259129 w 5735504"/>
                <a:gd name="connsiteY147" fmla="*/ 889241 h 3413366"/>
                <a:gd name="connsiteX148" fmla="*/ 4221029 w 5735504"/>
                <a:gd name="connsiteY148" fmla="*/ 913054 h 3413366"/>
                <a:gd name="connsiteX149" fmla="*/ 4206742 w 5735504"/>
                <a:gd name="connsiteY149" fmla="*/ 922579 h 3413366"/>
                <a:gd name="connsiteX150" fmla="*/ 4187692 w 5735504"/>
                <a:gd name="connsiteY150" fmla="*/ 927341 h 3413366"/>
                <a:gd name="connsiteX151" fmla="*/ 4116254 w 5735504"/>
                <a:gd name="connsiteY151" fmla="*/ 951154 h 3413366"/>
                <a:gd name="connsiteX152" fmla="*/ 4073392 w 5735504"/>
                <a:gd name="connsiteY152" fmla="*/ 955916 h 3413366"/>
                <a:gd name="connsiteX153" fmla="*/ 4035292 w 5735504"/>
                <a:gd name="connsiteY153" fmla="*/ 960679 h 3413366"/>
                <a:gd name="connsiteX154" fmla="*/ 3906704 w 5735504"/>
                <a:gd name="connsiteY154" fmla="*/ 951154 h 3413366"/>
                <a:gd name="connsiteX155" fmla="*/ 3868604 w 5735504"/>
                <a:gd name="connsiteY155" fmla="*/ 946391 h 3413366"/>
                <a:gd name="connsiteX156" fmla="*/ 3778117 w 5735504"/>
                <a:gd name="connsiteY156" fmla="*/ 941629 h 3413366"/>
                <a:gd name="connsiteX157" fmla="*/ 3682867 w 5735504"/>
                <a:gd name="connsiteY157" fmla="*/ 932104 h 3413366"/>
                <a:gd name="connsiteX158" fmla="*/ 3563804 w 5735504"/>
                <a:gd name="connsiteY158" fmla="*/ 936866 h 3413366"/>
                <a:gd name="connsiteX159" fmla="*/ 3511417 w 5735504"/>
                <a:gd name="connsiteY159" fmla="*/ 951154 h 3413366"/>
                <a:gd name="connsiteX160" fmla="*/ 3492367 w 5735504"/>
                <a:gd name="connsiteY160" fmla="*/ 965441 h 3413366"/>
                <a:gd name="connsiteX161" fmla="*/ 3439979 w 5735504"/>
                <a:gd name="connsiteY161" fmla="*/ 1003541 h 3413366"/>
                <a:gd name="connsiteX162" fmla="*/ 3416167 w 5735504"/>
                <a:gd name="connsiteY162" fmla="*/ 1036879 h 3413366"/>
                <a:gd name="connsiteX163" fmla="*/ 3397117 w 5735504"/>
                <a:gd name="connsiteY163" fmla="*/ 1060691 h 3413366"/>
                <a:gd name="connsiteX164" fmla="*/ 3387592 w 5735504"/>
                <a:gd name="connsiteY164" fmla="*/ 1079741 h 3413366"/>
                <a:gd name="connsiteX165" fmla="*/ 3354254 w 5735504"/>
                <a:gd name="connsiteY165" fmla="*/ 1132129 h 3413366"/>
                <a:gd name="connsiteX166" fmla="*/ 3335204 w 5735504"/>
                <a:gd name="connsiteY166" fmla="*/ 1160704 h 3413366"/>
                <a:gd name="connsiteX167" fmla="*/ 3316154 w 5735504"/>
                <a:gd name="connsiteY167" fmla="*/ 1227379 h 3413366"/>
                <a:gd name="connsiteX168" fmla="*/ 3301867 w 5735504"/>
                <a:gd name="connsiteY168" fmla="*/ 1246429 h 3413366"/>
                <a:gd name="connsiteX169" fmla="*/ 3278054 w 5735504"/>
                <a:gd name="connsiteY169" fmla="*/ 1308341 h 3413366"/>
                <a:gd name="connsiteX170" fmla="*/ 3259004 w 5735504"/>
                <a:gd name="connsiteY170" fmla="*/ 1332154 h 3413366"/>
                <a:gd name="connsiteX171" fmla="*/ 3249479 w 5735504"/>
                <a:gd name="connsiteY171" fmla="*/ 1351204 h 3413366"/>
                <a:gd name="connsiteX172" fmla="*/ 3225667 w 5735504"/>
                <a:gd name="connsiteY172" fmla="*/ 1360729 h 3413366"/>
                <a:gd name="connsiteX173" fmla="*/ 3192329 w 5735504"/>
                <a:gd name="connsiteY173" fmla="*/ 1389304 h 3413366"/>
                <a:gd name="connsiteX174" fmla="*/ 3173279 w 5735504"/>
                <a:gd name="connsiteY174" fmla="*/ 1403591 h 3413366"/>
                <a:gd name="connsiteX175" fmla="*/ 3139942 w 5735504"/>
                <a:gd name="connsiteY175" fmla="*/ 1441691 h 3413366"/>
                <a:gd name="connsiteX176" fmla="*/ 3120892 w 5735504"/>
                <a:gd name="connsiteY176" fmla="*/ 1455979 h 3413366"/>
                <a:gd name="connsiteX177" fmla="*/ 3082792 w 5735504"/>
                <a:gd name="connsiteY177" fmla="*/ 1494079 h 3413366"/>
                <a:gd name="connsiteX178" fmla="*/ 3058979 w 5735504"/>
                <a:gd name="connsiteY178" fmla="*/ 1522654 h 3413366"/>
                <a:gd name="connsiteX179" fmla="*/ 2982779 w 5735504"/>
                <a:gd name="connsiteY179" fmla="*/ 1594091 h 3413366"/>
                <a:gd name="connsiteX180" fmla="*/ 2897054 w 5735504"/>
                <a:gd name="connsiteY180" fmla="*/ 1670291 h 3413366"/>
                <a:gd name="connsiteX181" fmla="*/ 2811329 w 5735504"/>
                <a:gd name="connsiteY181" fmla="*/ 1732204 h 3413366"/>
                <a:gd name="connsiteX182" fmla="*/ 2792279 w 5735504"/>
                <a:gd name="connsiteY182" fmla="*/ 1746491 h 3413366"/>
                <a:gd name="connsiteX183" fmla="*/ 2763704 w 5735504"/>
                <a:gd name="connsiteY183" fmla="*/ 1751254 h 3413366"/>
                <a:gd name="connsiteX184" fmla="*/ 2706554 w 5735504"/>
                <a:gd name="connsiteY184" fmla="*/ 1765541 h 3413366"/>
                <a:gd name="connsiteX185" fmla="*/ 2668454 w 5735504"/>
                <a:gd name="connsiteY185" fmla="*/ 1779829 h 3413366"/>
                <a:gd name="connsiteX186" fmla="*/ 2625592 w 5735504"/>
                <a:gd name="connsiteY186" fmla="*/ 1789354 h 3413366"/>
                <a:gd name="connsiteX187" fmla="*/ 2582729 w 5735504"/>
                <a:gd name="connsiteY187" fmla="*/ 1803641 h 3413366"/>
                <a:gd name="connsiteX188" fmla="*/ 2544629 w 5735504"/>
                <a:gd name="connsiteY188" fmla="*/ 1813166 h 3413366"/>
                <a:gd name="connsiteX189" fmla="*/ 2482717 w 5735504"/>
                <a:gd name="connsiteY189" fmla="*/ 1832216 h 3413366"/>
                <a:gd name="connsiteX190" fmla="*/ 2454142 w 5735504"/>
                <a:gd name="connsiteY190" fmla="*/ 1846504 h 3413366"/>
                <a:gd name="connsiteX191" fmla="*/ 2430329 w 5735504"/>
                <a:gd name="connsiteY191" fmla="*/ 1860791 h 3413366"/>
                <a:gd name="connsiteX192" fmla="*/ 2396992 w 5735504"/>
                <a:gd name="connsiteY192" fmla="*/ 1870316 h 3413366"/>
                <a:gd name="connsiteX193" fmla="*/ 2363654 w 5735504"/>
                <a:gd name="connsiteY193" fmla="*/ 1894129 h 3413366"/>
                <a:gd name="connsiteX194" fmla="*/ 2316029 w 5735504"/>
                <a:gd name="connsiteY194" fmla="*/ 1913179 h 3413366"/>
                <a:gd name="connsiteX195" fmla="*/ 2254117 w 5735504"/>
                <a:gd name="connsiteY195" fmla="*/ 1932229 h 3413366"/>
                <a:gd name="connsiteX196" fmla="*/ 2192204 w 5735504"/>
                <a:gd name="connsiteY196" fmla="*/ 1951279 h 3413366"/>
                <a:gd name="connsiteX197" fmla="*/ 2139817 w 5735504"/>
                <a:gd name="connsiteY197" fmla="*/ 1979854 h 3413366"/>
                <a:gd name="connsiteX198" fmla="*/ 2106479 w 5735504"/>
                <a:gd name="connsiteY198" fmla="*/ 1989379 h 3413366"/>
                <a:gd name="connsiteX199" fmla="*/ 2082667 w 5735504"/>
                <a:gd name="connsiteY199" fmla="*/ 2003666 h 3413366"/>
                <a:gd name="connsiteX200" fmla="*/ 2049329 w 5735504"/>
                <a:gd name="connsiteY200" fmla="*/ 2017954 h 3413366"/>
                <a:gd name="connsiteX201" fmla="*/ 2030279 w 5735504"/>
                <a:gd name="connsiteY201" fmla="*/ 2032241 h 3413366"/>
                <a:gd name="connsiteX202" fmla="*/ 1996942 w 5735504"/>
                <a:gd name="connsiteY202" fmla="*/ 2041766 h 3413366"/>
                <a:gd name="connsiteX203" fmla="*/ 1968367 w 5735504"/>
                <a:gd name="connsiteY203" fmla="*/ 2051291 h 3413366"/>
                <a:gd name="connsiteX204" fmla="*/ 1935029 w 5735504"/>
                <a:gd name="connsiteY204" fmla="*/ 2070341 h 3413366"/>
                <a:gd name="connsiteX205" fmla="*/ 1892167 w 5735504"/>
                <a:gd name="connsiteY205" fmla="*/ 2084629 h 3413366"/>
                <a:gd name="connsiteX206" fmla="*/ 1854067 w 5735504"/>
                <a:gd name="connsiteY206" fmla="*/ 2108441 h 3413366"/>
                <a:gd name="connsiteX207" fmla="*/ 1796917 w 5735504"/>
                <a:gd name="connsiteY207" fmla="*/ 2127491 h 3413366"/>
                <a:gd name="connsiteX208" fmla="*/ 1768342 w 5735504"/>
                <a:gd name="connsiteY208" fmla="*/ 2141779 h 3413366"/>
                <a:gd name="connsiteX209" fmla="*/ 1735004 w 5735504"/>
                <a:gd name="connsiteY209" fmla="*/ 2151304 h 3413366"/>
                <a:gd name="connsiteX210" fmla="*/ 1706429 w 5735504"/>
                <a:gd name="connsiteY210" fmla="*/ 2160829 h 3413366"/>
                <a:gd name="connsiteX211" fmla="*/ 1649279 w 5735504"/>
                <a:gd name="connsiteY211" fmla="*/ 2184641 h 3413366"/>
                <a:gd name="connsiteX212" fmla="*/ 1606417 w 5735504"/>
                <a:gd name="connsiteY212" fmla="*/ 2198929 h 3413366"/>
                <a:gd name="connsiteX213" fmla="*/ 1568317 w 5735504"/>
                <a:gd name="connsiteY213" fmla="*/ 2222741 h 3413366"/>
                <a:gd name="connsiteX214" fmla="*/ 1520692 w 5735504"/>
                <a:gd name="connsiteY214" fmla="*/ 2241791 h 3413366"/>
                <a:gd name="connsiteX215" fmla="*/ 1492117 w 5735504"/>
                <a:gd name="connsiteY215" fmla="*/ 2256079 h 3413366"/>
                <a:gd name="connsiteX216" fmla="*/ 1425442 w 5735504"/>
                <a:gd name="connsiteY216" fmla="*/ 2279891 h 3413366"/>
                <a:gd name="connsiteX217" fmla="*/ 1363529 w 5735504"/>
                <a:gd name="connsiteY217" fmla="*/ 2317991 h 3413366"/>
                <a:gd name="connsiteX218" fmla="*/ 1325429 w 5735504"/>
                <a:gd name="connsiteY218" fmla="*/ 2337041 h 3413366"/>
                <a:gd name="connsiteX219" fmla="*/ 1244467 w 5735504"/>
                <a:gd name="connsiteY219" fmla="*/ 2394191 h 3413366"/>
                <a:gd name="connsiteX220" fmla="*/ 1211129 w 5735504"/>
                <a:gd name="connsiteY220" fmla="*/ 2422766 h 3413366"/>
                <a:gd name="connsiteX221" fmla="*/ 1187317 w 5735504"/>
                <a:gd name="connsiteY221" fmla="*/ 2446579 h 3413366"/>
                <a:gd name="connsiteX222" fmla="*/ 1163504 w 5735504"/>
                <a:gd name="connsiteY222" fmla="*/ 2460866 h 3413366"/>
                <a:gd name="connsiteX223" fmla="*/ 1139692 w 5735504"/>
                <a:gd name="connsiteY223" fmla="*/ 2479916 h 3413366"/>
                <a:gd name="connsiteX224" fmla="*/ 1063492 w 5735504"/>
                <a:gd name="connsiteY224" fmla="*/ 2518016 h 3413366"/>
                <a:gd name="connsiteX225" fmla="*/ 987292 w 5735504"/>
                <a:gd name="connsiteY225" fmla="*/ 2556116 h 3413366"/>
                <a:gd name="connsiteX226" fmla="*/ 958717 w 5735504"/>
                <a:gd name="connsiteY226" fmla="*/ 2570404 h 3413366"/>
                <a:gd name="connsiteX227" fmla="*/ 925379 w 5735504"/>
                <a:gd name="connsiteY227" fmla="*/ 2584691 h 3413366"/>
                <a:gd name="connsiteX228" fmla="*/ 868229 w 5735504"/>
                <a:gd name="connsiteY228" fmla="*/ 2618029 h 3413366"/>
                <a:gd name="connsiteX229" fmla="*/ 849179 w 5735504"/>
                <a:gd name="connsiteY229" fmla="*/ 2632316 h 3413366"/>
                <a:gd name="connsiteX230" fmla="*/ 820604 w 5735504"/>
                <a:gd name="connsiteY230" fmla="*/ 2641841 h 3413366"/>
                <a:gd name="connsiteX231" fmla="*/ 772979 w 5735504"/>
                <a:gd name="connsiteY231" fmla="*/ 2656129 h 3413366"/>
                <a:gd name="connsiteX232" fmla="*/ 758692 w 5735504"/>
                <a:gd name="connsiteY232" fmla="*/ 2665654 h 3413366"/>
                <a:gd name="connsiteX233" fmla="*/ 744404 w 5735504"/>
                <a:gd name="connsiteY233" fmla="*/ 2670416 h 3413366"/>
                <a:gd name="connsiteX234" fmla="*/ 701542 w 5735504"/>
                <a:gd name="connsiteY234" fmla="*/ 2679941 h 3413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5735504" h="3413366">
                  <a:moveTo>
                    <a:pt x="701542" y="2679941"/>
                  </a:moveTo>
                  <a:cubicBezTo>
                    <a:pt x="687254" y="2687085"/>
                    <a:pt x="675851" y="2707555"/>
                    <a:pt x="658679" y="2713279"/>
                  </a:cubicBezTo>
                  <a:cubicBezTo>
                    <a:pt x="649154" y="2716454"/>
                    <a:pt x="639559" y="2719427"/>
                    <a:pt x="630104" y="2722804"/>
                  </a:cubicBezTo>
                  <a:cubicBezTo>
                    <a:pt x="617331" y="2727366"/>
                    <a:pt x="605046" y="2733365"/>
                    <a:pt x="592004" y="2737091"/>
                  </a:cubicBezTo>
                  <a:cubicBezTo>
                    <a:pt x="582719" y="2739744"/>
                    <a:pt x="572797" y="2739512"/>
                    <a:pt x="563429" y="2741854"/>
                  </a:cubicBezTo>
                  <a:cubicBezTo>
                    <a:pt x="493707" y="2759285"/>
                    <a:pt x="578891" y="2745089"/>
                    <a:pt x="501517" y="2756141"/>
                  </a:cubicBezTo>
                  <a:cubicBezTo>
                    <a:pt x="472376" y="2765855"/>
                    <a:pt x="452275" y="2771237"/>
                    <a:pt x="425317" y="2784716"/>
                  </a:cubicBezTo>
                  <a:cubicBezTo>
                    <a:pt x="413869" y="2790440"/>
                    <a:pt x="403705" y="2798636"/>
                    <a:pt x="391979" y="2803766"/>
                  </a:cubicBezTo>
                  <a:cubicBezTo>
                    <a:pt x="363488" y="2816231"/>
                    <a:pt x="344155" y="2818120"/>
                    <a:pt x="315779" y="2827579"/>
                  </a:cubicBezTo>
                  <a:cubicBezTo>
                    <a:pt x="302911" y="2831868"/>
                    <a:pt x="290105" y="2836430"/>
                    <a:pt x="277679" y="2841866"/>
                  </a:cubicBezTo>
                  <a:cubicBezTo>
                    <a:pt x="264670" y="2847557"/>
                    <a:pt x="252588" y="2855225"/>
                    <a:pt x="239579" y="2860916"/>
                  </a:cubicBezTo>
                  <a:cubicBezTo>
                    <a:pt x="227153" y="2866353"/>
                    <a:pt x="213946" y="2869861"/>
                    <a:pt x="201479" y="2875204"/>
                  </a:cubicBezTo>
                  <a:cubicBezTo>
                    <a:pt x="191691" y="2879399"/>
                    <a:pt x="183082" y="2886359"/>
                    <a:pt x="172904" y="2889491"/>
                  </a:cubicBezTo>
                  <a:cubicBezTo>
                    <a:pt x="162175" y="2892792"/>
                    <a:pt x="150679" y="2892666"/>
                    <a:pt x="139567" y="2894254"/>
                  </a:cubicBezTo>
                  <a:cubicBezTo>
                    <a:pt x="130653" y="2898216"/>
                    <a:pt x="68075" y="2925251"/>
                    <a:pt x="58604" y="2932354"/>
                  </a:cubicBezTo>
                  <a:cubicBezTo>
                    <a:pt x="50472" y="2938453"/>
                    <a:pt x="46354" y="2948611"/>
                    <a:pt x="39554" y="2956166"/>
                  </a:cubicBezTo>
                  <a:cubicBezTo>
                    <a:pt x="32045" y="2964510"/>
                    <a:pt x="23679" y="2972041"/>
                    <a:pt x="15742" y="2979979"/>
                  </a:cubicBezTo>
                  <a:cubicBezTo>
                    <a:pt x="12567" y="2987916"/>
                    <a:pt x="8466" y="2995543"/>
                    <a:pt x="6217" y="3003791"/>
                  </a:cubicBezTo>
                  <a:cubicBezTo>
                    <a:pt x="-7177" y="3052901"/>
                    <a:pt x="5064" y="3153325"/>
                    <a:pt x="6217" y="3175241"/>
                  </a:cubicBezTo>
                  <a:cubicBezTo>
                    <a:pt x="7223" y="3194362"/>
                    <a:pt x="13377" y="3233623"/>
                    <a:pt x="20504" y="3251441"/>
                  </a:cubicBezTo>
                  <a:cubicBezTo>
                    <a:pt x="25257" y="3263325"/>
                    <a:pt x="30083" y="3276170"/>
                    <a:pt x="39554" y="3284779"/>
                  </a:cubicBezTo>
                  <a:cubicBezTo>
                    <a:pt x="48500" y="3292912"/>
                    <a:pt x="61915" y="3294000"/>
                    <a:pt x="72892" y="3299066"/>
                  </a:cubicBezTo>
                  <a:cubicBezTo>
                    <a:pt x="82561" y="3303529"/>
                    <a:pt x="91528" y="3309531"/>
                    <a:pt x="101467" y="3313354"/>
                  </a:cubicBezTo>
                  <a:cubicBezTo>
                    <a:pt x="125133" y="3322456"/>
                    <a:pt x="158825" y="3327435"/>
                    <a:pt x="182429" y="3332404"/>
                  </a:cubicBezTo>
                  <a:cubicBezTo>
                    <a:pt x="247049" y="3346008"/>
                    <a:pt x="203989" y="3339799"/>
                    <a:pt x="272917" y="3346691"/>
                  </a:cubicBezTo>
                  <a:cubicBezTo>
                    <a:pt x="290583" y="3353316"/>
                    <a:pt x="336494" y="3371070"/>
                    <a:pt x="353879" y="3375266"/>
                  </a:cubicBezTo>
                  <a:cubicBezTo>
                    <a:pt x="385354" y="3382863"/>
                    <a:pt x="417521" y="3387292"/>
                    <a:pt x="449129" y="3394316"/>
                  </a:cubicBezTo>
                  <a:cubicBezTo>
                    <a:pt x="483717" y="3402002"/>
                    <a:pt x="499356" y="3407093"/>
                    <a:pt x="534854" y="3408604"/>
                  </a:cubicBezTo>
                  <a:cubicBezTo>
                    <a:pt x="595145" y="3411170"/>
                    <a:pt x="655504" y="3411779"/>
                    <a:pt x="715829" y="3413366"/>
                  </a:cubicBezTo>
                  <a:cubicBezTo>
                    <a:pt x="739642" y="3411779"/>
                    <a:pt x="763946" y="3413674"/>
                    <a:pt x="787267" y="3408604"/>
                  </a:cubicBezTo>
                  <a:cubicBezTo>
                    <a:pt x="801142" y="3405588"/>
                    <a:pt x="812519" y="3395600"/>
                    <a:pt x="825367" y="3389554"/>
                  </a:cubicBezTo>
                  <a:cubicBezTo>
                    <a:pt x="839514" y="3382897"/>
                    <a:pt x="854393" y="3377786"/>
                    <a:pt x="868229" y="3370504"/>
                  </a:cubicBezTo>
                  <a:cubicBezTo>
                    <a:pt x="884612" y="3361881"/>
                    <a:pt x="899670" y="3350920"/>
                    <a:pt x="915854" y="3341929"/>
                  </a:cubicBezTo>
                  <a:cubicBezTo>
                    <a:pt x="932733" y="3332552"/>
                    <a:pt x="968180" y="3315632"/>
                    <a:pt x="987292" y="3308591"/>
                  </a:cubicBezTo>
                  <a:cubicBezTo>
                    <a:pt x="1006134" y="3301649"/>
                    <a:pt x="1024961" y="3294411"/>
                    <a:pt x="1044442" y="3289541"/>
                  </a:cubicBezTo>
                  <a:cubicBezTo>
                    <a:pt x="1079608" y="3280750"/>
                    <a:pt x="1094075" y="3277759"/>
                    <a:pt x="1130167" y="3265729"/>
                  </a:cubicBezTo>
                  <a:cubicBezTo>
                    <a:pt x="1166841" y="3253504"/>
                    <a:pt x="1204287" y="3243124"/>
                    <a:pt x="1239704" y="3227629"/>
                  </a:cubicBezTo>
                  <a:cubicBezTo>
                    <a:pt x="1265104" y="3216516"/>
                    <a:pt x="1289685" y="3203304"/>
                    <a:pt x="1315904" y="3194291"/>
                  </a:cubicBezTo>
                  <a:cubicBezTo>
                    <a:pt x="1340664" y="3185780"/>
                    <a:pt x="1367001" y="3182679"/>
                    <a:pt x="1392104" y="3175241"/>
                  </a:cubicBezTo>
                  <a:cubicBezTo>
                    <a:pt x="1431950" y="3163435"/>
                    <a:pt x="1447653" y="3155258"/>
                    <a:pt x="1482592" y="3137141"/>
                  </a:cubicBezTo>
                  <a:cubicBezTo>
                    <a:pt x="1512851" y="3121451"/>
                    <a:pt x="1545811" y="3109967"/>
                    <a:pt x="1573079" y="3089516"/>
                  </a:cubicBezTo>
                  <a:cubicBezTo>
                    <a:pt x="1585779" y="3079991"/>
                    <a:pt x="1598696" y="3070749"/>
                    <a:pt x="1611179" y="3060941"/>
                  </a:cubicBezTo>
                  <a:cubicBezTo>
                    <a:pt x="1620928" y="3053281"/>
                    <a:pt x="1629122" y="3043508"/>
                    <a:pt x="1639754" y="3037129"/>
                  </a:cubicBezTo>
                  <a:cubicBezTo>
                    <a:pt x="1653161" y="3029085"/>
                    <a:pt x="1668990" y="3025744"/>
                    <a:pt x="1682617" y="3018079"/>
                  </a:cubicBezTo>
                  <a:cubicBezTo>
                    <a:pt x="1694519" y="3011384"/>
                    <a:pt x="1704244" y="3001292"/>
                    <a:pt x="1715954" y="2994266"/>
                  </a:cubicBezTo>
                  <a:cubicBezTo>
                    <a:pt x="1728130" y="2986961"/>
                    <a:pt x="1742133" y="2982930"/>
                    <a:pt x="1754054" y="2975216"/>
                  </a:cubicBezTo>
                  <a:cubicBezTo>
                    <a:pt x="1769251" y="2965383"/>
                    <a:pt x="1782188" y="2952400"/>
                    <a:pt x="1796917" y="2941879"/>
                  </a:cubicBezTo>
                  <a:cubicBezTo>
                    <a:pt x="1815548" y="2928572"/>
                    <a:pt x="1835017" y="2916479"/>
                    <a:pt x="1854067" y="2903779"/>
                  </a:cubicBezTo>
                  <a:cubicBezTo>
                    <a:pt x="1863592" y="2897429"/>
                    <a:pt x="1871923" y="2888749"/>
                    <a:pt x="1882642" y="2884729"/>
                  </a:cubicBezTo>
                  <a:cubicBezTo>
                    <a:pt x="1895342" y="2879966"/>
                    <a:pt x="1908857" y="2876978"/>
                    <a:pt x="1920742" y="2870441"/>
                  </a:cubicBezTo>
                  <a:cubicBezTo>
                    <a:pt x="1940803" y="2859407"/>
                    <a:pt x="1958842" y="2845041"/>
                    <a:pt x="1977892" y="2832341"/>
                  </a:cubicBezTo>
                  <a:cubicBezTo>
                    <a:pt x="1987417" y="2825991"/>
                    <a:pt x="1996228" y="2818411"/>
                    <a:pt x="2006467" y="2813291"/>
                  </a:cubicBezTo>
                  <a:cubicBezTo>
                    <a:pt x="2105501" y="2763774"/>
                    <a:pt x="1982385" y="2826837"/>
                    <a:pt x="2082667" y="2770429"/>
                  </a:cubicBezTo>
                  <a:cubicBezTo>
                    <a:pt x="2102162" y="2759463"/>
                    <a:pt x="2143677" y="2740545"/>
                    <a:pt x="2163629" y="2732329"/>
                  </a:cubicBezTo>
                  <a:cubicBezTo>
                    <a:pt x="2176171" y="2727165"/>
                    <a:pt x="2189414" y="2723725"/>
                    <a:pt x="2201729" y="2718041"/>
                  </a:cubicBezTo>
                  <a:cubicBezTo>
                    <a:pt x="2405806" y="2623852"/>
                    <a:pt x="2207703" y="2706303"/>
                    <a:pt x="2330317" y="2660891"/>
                  </a:cubicBezTo>
                  <a:cubicBezTo>
                    <a:pt x="2359068" y="2650242"/>
                    <a:pt x="2386112" y="2634205"/>
                    <a:pt x="2416042" y="2627554"/>
                  </a:cubicBezTo>
                  <a:cubicBezTo>
                    <a:pt x="2551106" y="2597539"/>
                    <a:pt x="2363337" y="2642238"/>
                    <a:pt x="2501767" y="2598979"/>
                  </a:cubicBezTo>
                  <a:cubicBezTo>
                    <a:pt x="2537784" y="2587724"/>
                    <a:pt x="2574826" y="2580060"/>
                    <a:pt x="2611304" y="2570404"/>
                  </a:cubicBezTo>
                  <a:cubicBezTo>
                    <a:pt x="2628802" y="2565772"/>
                    <a:pt x="2646777" y="2562560"/>
                    <a:pt x="2663692" y="2556116"/>
                  </a:cubicBezTo>
                  <a:cubicBezTo>
                    <a:pt x="2697029" y="2543416"/>
                    <a:pt x="2729860" y="2529297"/>
                    <a:pt x="2763704" y="2518016"/>
                  </a:cubicBezTo>
                  <a:cubicBezTo>
                    <a:pt x="2782754" y="2511666"/>
                    <a:pt x="2802482" y="2507071"/>
                    <a:pt x="2820854" y="2498966"/>
                  </a:cubicBezTo>
                  <a:cubicBezTo>
                    <a:pt x="2856579" y="2483205"/>
                    <a:pt x="2894391" y="2470007"/>
                    <a:pt x="2925629" y="2446579"/>
                  </a:cubicBezTo>
                  <a:cubicBezTo>
                    <a:pt x="3000134" y="2390700"/>
                    <a:pt x="2925686" y="2442104"/>
                    <a:pt x="3006592" y="2398954"/>
                  </a:cubicBezTo>
                  <a:cubicBezTo>
                    <a:pt x="3016693" y="2393567"/>
                    <a:pt x="3024706" y="2384553"/>
                    <a:pt x="3035167" y="2379904"/>
                  </a:cubicBezTo>
                  <a:cubicBezTo>
                    <a:pt x="3067767" y="2365415"/>
                    <a:pt x="3104588" y="2360158"/>
                    <a:pt x="3135179" y="2341804"/>
                  </a:cubicBezTo>
                  <a:cubicBezTo>
                    <a:pt x="3303852" y="2240600"/>
                    <a:pt x="3087086" y="2372382"/>
                    <a:pt x="3216142" y="2289416"/>
                  </a:cubicBezTo>
                  <a:cubicBezTo>
                    <a:pt x="3226908" y="2282495"/>
                    <a:pt x="3238830" y="2277465"/>
                    <a:pt x="3249479" y="2270366"/>
                  </a:cubicBezTo>
                  <a:cubicBezTo>
                    <a:pt x="3272204" y="2255216"/>
                    <a:pt x="3293866" y="2238528"/>
                    <a:pt x="3316154" y="2222741"/>
                  </a:cubicBezTo>
                  <a:cubicBezTo>
                    <a:pt x="3331967" y="2211540"/>
                    <a:pt x="3350077" y="2203106"/>
                    <a:pt x="3363779" y="2189404"/>
                  </a:cubicBezTo>
                  <a:cubicBezTo>
                    <a:pt x="3376479" y="2176704"/>
                    <a:pt x="3388362" y="2163131"/>
                    <a:pt x="3401879" y="2151304"/>
                  </a:cubicBezTo>
                  <a:cubicBezTo>
                    <a:pt x="3413826" y="2140850"/>
                    <a:pt x="3427061" y="2131956"/>
                    <a:pt x="3439979" y="2122729"/>
                  </a:cubicBezTo>
                  <a:cubicBezTo>
                    <a:pt x="3467349" y="2103179"/>
                    <a:pt x="3508935" y="2078726"/>
                    <a:pt x="3535229" y="2065579"/>
                  </a:cubicBezTo>
                  <a:cubicBezTo>
                    <a:pt x="3547929" y="2059229"/>
                    <a:pt x="3560780" y="2053173"/>
                    <a:pt x="3573329" y="2046529"/>
                  </a:cubicBezTo>
                  <a:cubicBezTo>
                    <a:pt x="3596030" y="2034511"/>
                    <a:pt x="3640316" y="2007857"/>
                    <a:pt x="3663817" y="1998904"/>
                  </a:cubicBezTo>
                  <a:cubicBezTo>
                    <a:pt x="3680731" y="1992460"/>
                    <a:pt x="3699033" y="1990340"/>
                    <a:pt x="3716204" y="1984616"/>
                  </a:cubicBezTo>
                  <a:cubicBezTo>
                    <a:pt x="3732424" y="1979209"/>
                    <a:pt x="3747389" y="1970263"/>
                    <a:pt x="3763829" y="1965566"/>
                  </a:cubicBezTo>
                  <a:cubicBezTo>
                    <a:pt x="3793904" y="1956973"/>
                    <a:pt x="3860815" y="1951309"/>
                    <a:pt x="3887654" y="1946516"/>
                  </a:cubicBezTo>
                  <a:cubicBezTo>
                    <a:pt x="3908504" y="1942793"/>
                    <a:pt x="3928522" y="1934620"/>
                    <a:pt x="3949567" y="1932229"/>
                  </a:cubicBezTo>
                  <a:cubicBezTo>
                    <a:pt x="3998566" y="1926661"/>
                    <a:pt x="4047985" y="1925780"/>
                    <a:pt x="4097204" y="1922704"/>
                  </a:cubicBezTo>
                  <a:cubicBezTo>
                    <a:pt x="4233999" y="1914154"/>
                    <a:pt x="4187104" y="1917738"/>
                    <a:pt x="4387717" y="1913179"/>
                  </a:cubicBezTo>
                  <a:lnTo>
                    <a:pt x="4868729" y="1917941"/>
                  </a:lnTo>
                  <a:cubicBezTo>
                    <a:pt x="4938169" y="1919737"/>
                    <a:pt x="4937030" y="1931346"/>
                    <a:pt x="5002079" y="1941754"/>
                  </a:cubicBezTo>
                  <a:cubicBezTo>
                    <a:pt x="5020955" y="1944774"/>
                    <a:pt x="5040179" y="1944929"/>
                    <a:pt x="5059229" y="1946516"/>
                  </a:cubicBezTo>
                  <a:cubicBezTo>
                    <a:pt x="5085151" y="1951700"/>
                    <a:pt x="5123646" y="1959048"/>
                    <a:pt x="5149717" y="1965566"/>
                  </a:cubicBezTo>
                  <a:cubicBezTo>
                    <a:pt x="5186325" y="1974718"/>
                    <a:pt x="5222033" y="1987938"/>
                    <a:pt x="5259254" y="1994141"/>
                  </a:cubicBezTo>
                  <a:cubicBezTo>
                    <a:pt x="5293855" y="1999908"/>
                    <a:pt x="5388816" y="2015103"/>
                    <a:pt x="5411654" y="2022716"/>
                  </a:cubicBezTo>
                  <a:cubicBezTo>
                    <a:pt x="5421179" y="2025891"/>
                    <a:pt x="5430961" y="2028379"/>
                    <a:pt x="5440229" y="2032241"/>
                  </a:cubicBezTo>
                  <a:cubicBezTo>
                    <a:pt x="5450059" y="2036337"/>
                    <a:pt x="5458775" y="2042947"/>
                    <a:pt x="5468804" y="2046529"/>
                  </a:cubicBezTo>
                  <a:cubicBezTo>
                    <a:pt x="5481132" y="2050932"/>
                    <a:pt x="5494317" y="2052458"/>
                    <a:pt x="5506904" y="2056054"/>
                  </a:cubicBezTo>
                  <a:cubicBezTo>
                    <a:pt x="5563294" y="2072165"/>
                    <a:pt x="5509400" y="2060364"/>
                    <a:pt x="5559292" y="2070341"/>
                  </a:cubicBezTo>
                  <a:cubicBezTo>
                    <a:pt x="5592629" y="2067166"/>
                    <a:pt x="5626205" y="2065908"/>
                    <a:pt x="5659304" y="2060816"/>
                  </a:cubicBezTo>
                  <a:cubicBezTo>
                    <a:pt x="5667754" y="2059516"/>
                    <a:pt x="5676791" y="2057042"/>
                    <a:pt x="5683117" y="2051291"/>
                  </a:cubicBezTo>
                  <a:cubicBezTo>
                    <a:pt x="5694864" y="2040612"/>
                    <a:pt x="5702167" y="2025891"/>
                    <a:pt x="5711692" y="2013191"/>
                  </a:cubicBezTo>
                  <a:lnTo>
                    <a:pt x="5725979" y="1994141"/>
                  </a:lnTo>
                  <a:cubicBezTo>
                    <a:pt x="5727155" y="1985912"/>
                    <a:pt x="5735504" y="1928869"/>
                    <a:pt x="5735504" y="1922704"/>
                  </a:cubicBezTo>
                  <a:cubicBezTo>
                    <a:pt x="5735504" y="1884571"/>
                    <a:pt x="5732600" y="1846492"/>
                    <a:pt x="5730742" y="1808404"/>
                  </a:cubicBezTo>
                  <a:cubicBezTo>
                    <a:pt x="5729425" y="1781402"/>
                    <a:pt x="5728164" y="1754387"/>
                    <a:pt x="5725979" y="1727441"/>
                  </a:cubicBezTo>
                  <a:cubicBezTo>
                    <a:pt x="5720087" y="1654780"/>
                    <a:pt x="5711514" y="1600790"/>
                    <a:pt x="5706929" y="1527416"/>
                  </a:cubicBezTo>
                  <a:lnTo>
                    <a:pt x="5702167" y="1451216"/>
                  </a:lnTo>
                  <a:cubicBezTo>
                    <a:pt x="5700579" y="1355966"/>
                    <a:pt x="5699846" y="1260698"/>
                    <a:pt x="5697404" y="1165466"/>
                  </a:cubicBezTo>
                  <a:cubicBezTo>
                    <a:pt x="5696670" y="1136856"/>
                    <a:pt x="5696192" y="1108139"/>
                    <a:pt x="5692642" y="1079741"/>
                  </a:cubicBezTo>
                  <a:cubicBezTo>
                    <a:pt x="5688239" y="1044518"/>
                    <a:pt x="5676806" y="1010318"/>
                    <a:pt x="5673592" y="974966"/>
                  </a:cubicBezTo>
                  <a:cubicBezTo>
                    <a:pt x="5667190" y="904553"/>
                    <a:pt x="5673442" y="939496"/>
                    <a:pt x="5654542" y="870191"/>
                  </a:cubicBezTo>
                  <a:cubicBezTo>
                    <a:pt x="5646248" y="787264"/>
                    <a:pt x="5654856" y="857686"/>
                    <a:pt x="5640254" y="774941"/>
                  </a:cubicBezTo>
                  <a:cubicBezTo>
                    <a:pt x="5631768" y="726854"/>
                    <a:pt x="5641576" y="756815"/>
                    <a:pt x="5625967" y="717791"/>
                  </a:cubicBezTo>
                  <a:cubicBezTo>
                    <a:pt x="5616095" y="658566"/>
                    <a:pt x="5627853" y="719948"/>
                    <a:pt x="5611679" y="660641"/>
                  </a:cubicBezTo>
                  <a:cubicBezTo>
                    <a:pt x="5600347" y="619091"/>
                    <a:pt x="5615353" y="652609"/>
                    <a:pt x="5597392" y="598729"/>
                  </a:cubicBezTo>
                  <a:cubicBezTo>
                    <a:pt x="5595804" y="593966"/>
                    <a:pt x="5594733" y="588999"/>
                    <a:pt x="5592629" y="584441"/>
                  </a:cubicBezTo>
                  <a:cubicBezTo>
                    <a:pt x="5585191" y="568326"/>
                    <a:pt x="5575809" y="553130"/>
                    <a:pt x="5568817" y="536816"/>
                  </a:cubicBezTo>
                  <a:cubicBezTo>
                    <a:pt x="5559292" y="514591"/>
                    <a:pt x="5551056" y="491768"/>
                    <a:pt x="5540242" y="470141"/>
                  </a:cubicBezTo>
                  <a:cubicBezTo>
                    <a:pt x="5520435" y="430527"/>
                    <a:pt x="5522451" y="431549"/>
                    <a:pt x="5497379" y="393941"/>
                  </a:cubicBezTo>
                  <a:cubicBezTo>
                    <a:pt x="5489804" y="382579"/>
                    <a:pt x="5483634" y="369832"/>
                    <a:pt x="5473567" y="360604"/>
                  </a:cubicBezTo>
                  <a:cubicBezTo>
                    <a:pt x="5464132" y="351955"/>
                    <a:pt x="5451027" y="348425"/>
                    <a:pt x="5440229" y="341554"/>
                  </a:cubicBezTo>
                  <a:cubicBezTo>
                    <a:pt x="5433532" y="337292"/>
                    <a:pt x="5427783" y="331669"/>
                    <a:pt x="5421179" y="327266"/>
                  </a:cubicBezTo>
                  <a:cubicBezTo>
                    <a:pt x="5413477" y="322131"/>
                    <a:pt x="5404772" y="318533"/>
                    <a:pt x="5397367" y="312979"/>
                  </a:cubicBezTo>
                  <a:cubicBezTo>
                    <a:pt x="5335575" y="266636"/>
                    <a:pt x="5393657" y="298495"/>
                    <a:pt x="5311642" y="246304"/>
                  </a:cubicBezTo>
                  <a:cubicBezTo>
                    <a:pt x="5245922" y="204482"/>
                    <a:pt x="5276280" y="229465"/>
                    <a:pt x="5211629" y="198679"/>
                  </a:cubicBezTo>
                  <a:cubicBezTo>
                    <a:pt x="5193670" y="190127"/>
                    <a:pt x="5177218" y="178619"/>
                    <a:pt x="5159242" y="170104"/>
                  </a:cubicBezTo>
                  <a:cubicBezTo>
                    <a:pt x="5146984" y="164297"/>
                    <a:pt x="5133684" y="160980"/>
                    <a:pt x="5121142" y="155816"/>
                  </a:cubicBezTo>
                  <a:cubicBezTo>
                    <a:pt x="5106684" y="149863"/>
                    <a:pt x="5092796" y="142573"/>
                    <a:pt x="5078279" y="136766"/>
                  </a:cubicBezTo>
                  <a:cubicBezTo>
                    <a:pt x="5040135" y="121508"/>
                    <a:pt x="5003519" y="110198"/>
                    <a:pt x="4963979" y="98666"/>
                  </a:cubicBezTo>
                  <a:cubicBezTo>
                    <a:pt x="4946603" y="93598"/>
                    <a:pt x="4928840" y="89867"/>
                    <a:pt x="4911592" y="84379"/>
                  </a:cubicBezTo>
                  <a:cubicBezTo>
                    <a:pt x="4893885" y="78745"/>
                    <a:pt x="4877280" y="69633"/>
                    <a:pt x="4859204" y="65329"/>
                  </a:cubicBezTo>
                  <a:cubicBezTo>
                    <a:pt x="4843684" y="61634"/>
                    <a:pt x="4827454" y="62154"/>
                    <a:pt x="4811579" y="60566"/>
                  </a:cubicBezTo>
                  <a:cubicBezTo>
                    <a:pt x="4668528" y="28777"/>
                    <a:pt x="4890481" y="77298"/>
                    <a:pt x="4711567" y="41516"/>
                  </a:cubicBezTo>
                  <a:cubicBezTo>
                    <a:pt x="4646962" y="28595"/>
                    <a:pt x="4653184" y="24474"/>
                    <a:pt x="4587742" y="17704"/>
                  </a:cubicBezTo>
                  <a:cubicBezTo>
                    <a:pt x="4562428" y="15085"/>
                    <a:pt x="4536942" y="14529"/>
                    <a:pt x="4511542" y="12941"/>
                  </a:cubicBezTo>
                  <a:cubicBezTo>
                    <a:pt x="4401001" y="-4065"/>
                    <a:pt x="4433177" y="-2862"/>
                    <a:pt x="4263892" y="8179"/>
                  </a:cubicBezTo>
                  <a:cubicBezTo>
                    <a:pt x="4252359" y="8931"/>
                    <a:pt x="4241452" y="13858"/>
                    <a:pt x="4230554" y="17704"/>
                  </a:cubicBezTo>
                  <a:cubicBezTo>
                    <a:pt x="4214431" y="23394"/>
                    <a:pt x="4182929" y="36754"/>
                    <a:pt x="4182929" y="36754"/>
                  </a:cubicBezTo>
                  <a:cubicBezTo>
                    <a:pt x="4161453" y="68968"/>
                    <a:pt x="4188792" y="30891"/>
                    <a:pt x="4144829" y="74854"/>
                  </a:cubicBezTo>
                  <a:cubicBezTo>
                    <a:pt x="4129306" y="90377"/>
                    <a:pt x="4122530" y="104081"/>
                    <a:pt x="4111492" y="122479"/>
                  </a:cubicBezTo>
                  <a:cubicBezTo>
                    <a:pt x="4109904" y="135179"/>
                    <a:pt x="4104707" y="147941"/>
                    <a:pt x="4106729" y="160579"/>
                  </a:cubicBezTo>
                  <a:cubicBezTo>
                    <a:pt x="4113496" y="202871"/>
                    <a:pt x="4126958" y="245923"/>
                    <a:pt x="4154354" y="279641"/>
                  </a:cubicBezTo>
                  <a:cubicBezTo>
                    <a:pt x="4190040" y="323563"/>
                    <a:pt x="4189218" y="309742"/>
                    <a:pt x="4225792" y="346316"/>
                  </a:cubicBezTo>
                  <a:cubicBezTo>
                    <a:pt x="4258268" y="378792"/>
                    <a:pt x="4259648" y="387445"/>
                    <a:pt x="4287704" y="422516"/>
                  </a:cubicBezTo>
                  <a:cubicBezTo>
                    <a:pt x="4296847" y="433945"/>
                    <a:pt x="4307839" y="443897"/>
                    <a:pt x="4316279" y="455854"/>
                  </a:cubicBezTo>
                  <a:cubicBezTo>
                    <a:pt x="4337957" y="486565"/>
                    <a:pt x="4346127" y="504279"/>
                    <a:pt x="4359142" y="536816"/>
                  </a:cubicBezTo>
                  <a:cubicBezTo>
                    <a:pt x="4367354" y="557346"/>
                    <a:pt x="4374940" y="578121"/>
                    <a:pt x="4382954" y="598729"/>
                  </a:cubicBezTo>
                  <a:cubicBezTo>
                    <a:pt x="4386052" y="606697"/>
                    <a:pt x="4392479" y="622541"/>
                    <a:pt x="4392479" y="622541"/>
                  </a:cubicBezTo>
                  <a:cubicBezTo>
                    <a:pt x="4394067" y="632066"/>
                    <a:pt x="4397826" y="641477"/>
                    <a:pt x="4397242" y="651116"/>
                  </a:cubicBezTo>
                  <a:cubicBezTo>
                    <a:pt x="4394633" y="694163"/>
                    <a:pt x="4389415" y="737064"/>
                    <a:pt x="4382954" y="779704"/>
                  </a:cubicBezTo>
                  <a:cubicBezTo>
                    <a:pt x="4381450" y="789631"/>
                    <a:pt x="4378237" y="799465"/>
                    <a:pt x="4373429" y="808279"/>
                  </a:cubicBezTo>
                  <a:cubicBezTo>
                    <a:pt x="4368562" y="817203"/>
                    <a:pt x="4361179" y="824536"/>
                    <a:pt x="4354379" y="832091"/>
                  </a:cubicBezTo>
                  <a:cubicBezTo>
                    <a:pt x="4346870" y="840435"/>
                    <a:pt x="4339907" y="849677"/>
                    <a:pt x="4330567" y="855904"/>
                  </a:cubicBezTo>
                  <a:cubicBezTo>
                    <a:pt x="4320507" y="862610"/>
                    <a:pt x="4307843" y="864402"/>
                    <a:pt x="4297229" y="870191"/>
                  </a:cubicBezTo>
                  <a:cubicBezTo>
                    <a:pt x="4256128" y="892610"/>
                    <a:pt x="4299745" y="879088"/>
                    <a:pt x="4259129" y="889241"/>
                  </a:cubicBezTo>
                  <a:cubicBezTo>
                    <a:pt x="4222705" y="916560"/>
                    <a:pt x="4257639" y="892134"/>
                    <a:pt x="4221029" y="913054"/>
                  </a:cubicBezTo>
                  <a:cubicBezTo>
                    <a:pt x="4216059" y="915894"/>
                    <a:pt x="4212003" y="920324"/>
                    <a:pt x="4206742" y="922579"/>
                  </a:cubicBezTo>
                  <a:cubicBezTo>
                    <a:pt x="4200726" y="925157"/>
                    <a:pt x="4193843" y="925104"/>
                    <a:pt x="4187692" y="927341"/>
                  </a:cubicBezTo>
                  <a:cubicBezTo>
                    <a:pt x="4144659" y="942989"/>
                    <a:pt x="4163553" y="942807"/>
                    <a:pt x="4116254" y="951154"/>
                  </a:cubicBezTo>
                  <a:cubicBezTo>
                    <a:pt x="4102097" y="953652"/>
                    <a:pt x="4087669" y="954236"/>
                    <a:pt x="4073392" y="955916"/>
                  </a:cubicBezTo>
                  <a:lnTo>
                    <a:pt x="4035292" y="960679"/>
                  </a:lnTo>
                  <a:cubicBezTo>
                    <a:pt x="3900239" y="947172"/>
                    <a:pt x="4106157" y="967110"/>
                    <a:pt x="3906704" y="951154"/>
                  </a:cubicBezTo>
                  <a:cubicBezTo>
                    <a:pt x="3893946" y="950133"/>
                    <a:pt x="3881368" y="947336"/>
                    <a:pt x="3868604" y="946391"/>
                  </a:cubicBezTo>
                  <a:cubicBezTo>
                    <a:pt x="3838482" y="944160"/>
                    <a:pt x="3808232" y="943945"/>
                    <a:pt x="3778117" y="941629"/>
                  </a:cubicBezTo>
                  <a:cubicBezTo>
                    <a:pt x="3746303" y="939182"/>
                    <a:pt x="3682867" y="932104"/>
                    <a:pt x="3682867" y="932104"/>
                  </a:cubicBezTo>
                  <a:cubicBezTo>
                    <a:pt x="3643179" y="933691"/>
                    <a:pt x="3603441" y="934309"/>
                    <a:pt x="3563804" y="936866"/>
                  </a:cubicBezTo>
                  <a:cubicBezTo>
                    <a:pt x="3546225" y="938000"/>
                    <a:pt x="3526995" y="942500"/>
                    <a:pt x="3511417" y="951154"/>
                  </a:cubicBezTo>
                  <a:cubicBezTo>
                    <a:pt x="3504478" y="955009"/>
                    <a:pt x="3499173" y="961357"/>
                    <a:pt x="3492367" y="965441"/>
                  </a:cubicBezTo>
                  <a:cubicBezTo>
                    <a:pt x="3457231" y="986523"/>
                    <a:pt x="3467655" y="970330"/>
                    <a:pt x="3439979" y="1003541"/>
                  </a:cubicBezTo>
                  <a:cubicBezTo>
                    <a:pt x="3431236" y="1014032"/>
                    <a:pt x="3424361" y="1025954"/>
                    <a:pt x="3416167" y="1036879"/>
                  </a:cubicBezTo>
                  <a:cubicBezTo>
                    <a:pt x="3410068" y="1045011"/>
                    <a:pt x="3402755" y="1052233"/>
                    <a:pt x="3397117" y="1060691"/>
                  </a:cubicBezTo>
                  <a:cubicBezTo>
                    <a:pt x="3393179" y="1066598"/>
                    <a:pt x="3391245" y="1073653"/>
                    <a:pt x="3387592" y="1079741"/>
                  </a:cubicBezTo>
                  <a:cubicBezTo>
                    <a:pt x="3376943" y="1097490"/>
                    <a:pt x="3365499" y="1114751"/>
                    <a:pt x="3354254" y="1132129"/>
                  </a:cubicBezTo>
                  <a:cubicBezTo>
                    <a:pt x="3348035" y="1141740"/>
                    <a:pt x="3335204" y="1160704"/>
                    <a:pt x="3335204" y="1160704"/>
                  </a:cubicBezTo>
                  <a:cubicBezTo>
                    <a:pt x="3332152" y="1172912"/>
                    <a:pt x="3322986" y="1213714"/>
                    <a:pt x="3316154" y="1227379"/>
                  </a:cubicBezTo>
                  <a:cubicBezTo>
                    <a:pt x="3312604" y="1234478"/>
                    <a:pt x="3306629" y="1240079"/>
                    <a:pt x="3301867" y="1246429"/>
                  </a:cubicBezTo>
                  <a:cubicBezTo>
                    <a:pt x="3294108" y="1273585"/>
                    <a:pt x="3293187" y="1284560"/>
                    <a:pt x="3278054" y="1308341"/>
                  </a:cubicBezTo>
                  <a:cubicBezTo>
                    <a:pt x="3272597" y="1316917"/>
                    <a:pt x="3264643" y="1323696"/>
                    <a:pt x="3259004" y="1332154"/>
                  </a:cubicBezTo>
                  <a:cubicBezTo>
                    <a:pt x="3255066" y="1338061"/>
                    <a:pt x="3254869" y="1346584"/>
                    <a:pt x="3249479" y="1351204"/>
                  </a:cubicBezTo>
                  <a:cubicBezTo>
                    <a:pt x="3242988" y="1356768"/>
                    <a:pt x="3233140" y="1356577"/>
                    <a:pt x="3225667" y="1360729"/>
                  </a:cubicBezTo>
                  <a:cubicBezTo>
                    <a:pt x="3205874" y="1371725"/>
                    <a:pt x="3208288" y="1375625"/>
                    <a:pt x="3192329" y="1389304"/>
                  </a:cubicBezTo>
                  <a:cubicBezTo>
                    <a:pt x="3186302" y="1394470"/>
                    <a:pt x="3179253" y="1398364"/>
                    <a:pt x="3173279" y="1403591"/>
                  </a:cubicBezTo>
                  <a:cubicBezTo>
                    <a:pt x="3113930" y="1455520"/>
                    <a:pt x="3190275" y="1391357"/>
                    <a:pt x="3139942" y="1441691"/>
                  </a:cubicBezTo>
                  <a:cubicBezTo>
                    <a:pt x="3134329" y="1447304"/>
                    <a:pt x="3126743" y="1450615"/>
                    <a:pt x="3120892" y="1455979"/>
                  </a:cubicBezTo>
                  <a:cubicBezTo>
                    <a:pt x="3107652" y="1468115"/>
                    <a:pt x="3094290" y="1480281"/>
                    <a:pt x="3082792" y="1494079"/>
                  </a:cubicBezTo>
                  <a:cubicBezTo>
                    <a:pt x="3074854" y="1503604"/>
                    <a:pt x="3067746" y="1513887"/>
                    <a:pt x="3058979" y="1522654"/>
                  </a:cubicBezTo>
                  <a:cubicBezTo>
                    <a:pt x="3005936" y="1575697"/>
                    <a:pt x="3066521" y="1489412"/>
                    <a:pt x="2982779" y="1594091"/>
                  </a:cubicBezTo>
                  <a:cubicBezTo>
                    <a:pt x="2952977" y="1631345"/>
                    <a:pt x="2952525" y="1635621"/>
                    <a:pt x="2897054" y="1670291"/>
                  </a:cubicBezTo>
                  <a:cubicBezTo>
                    <a:pt x="2837827" y="1707308"/>
                    <a:pt x="2875925" y="1681450"/>
                    <a:pt x="2811329" y="1732204"/>
                  </a:cubicBezTo>
                  <a:cubicBezTo>
                    <a:pt x="2805088" y="1737108"/>
                    <a:pt x="2800108" y="1745186"/>
                    <a:pt x="2792279" y="1746491"/>
                  </a:cubicBezTo>
                  <a:lnTo>
                    <a:pt x="2763704" y="1751254"/>
                  </a:lnTo>
                  <a:cubicBezTo>
                    <a:pt x="2699908" y="1776773"/>
                    <a:pt x="2787172" y="1744043"/>
                    <a:pt x="2706554" y="1765541"/>
                  </a:cubicBezTo>
                  <a:cubicBezTo>
                    <a:pt x="2693448" y="1769036"/>
                    <a:pt x="2681466" y="1776002"/>
                    <a:pt x="2668454" y="1779829"/>
                  </a:cubicBezTo>
                  <a:cubicBezTo>
                    <a:pt x="2654413" y="1783959"/>
                    <a:pt x="2639694" y="1785437"/>
                    <a:pt x="2625592" y="1789354"/>
                  </a:cubicBezTo>
                  <a:cubicBezTo>
                    <a:pt x="2611081" y="1793385"/>
                    <a:pt x="2597178" y="1799392"/>
                    <a:pt x="2582729" y="1803641"/>
                  </a:cubicBezTo>
                  <a:cubicBezTo>
                    <a:pt x="2570170" y="1807335"/>
                    <a:pt x="2557124" y="1809261"/>
                    <a:pt x="2544629" y="1813166"/>
                  </a:cubicBezTo>
                  <a:cubicBezTo>
                    <a:pt x="2473575" y="1835371"/>
                    <a:pt x="2534972" y="1821766"/>
                    <a:pt x="2482717" y="1832216"/>
                  </a:cubicBezTo>
                  <a:cubicBezTo>
                    <a:pt x="2473192" y="1836979"/>
                    <a:pt x="2463491" y="1841405"/>
                    <a:pt x="2454142" y="1846504"/>
                  </a:cubicBezTo>
                  <a:cubicBezTo>
                    <a:pt x="2446016" y="1850937"/>
                    <a:pt x="2438874" y="1857231"/>
                    <a:pt x="2430329" y="1860791"/>
                  </a:cubicBezTo>
                  <a:cubicBezTo>
                    <a:pt x="2419661" y="1865236"/>
                    <a:pt x="2408104" y="1867141"/>
                    <a:pt x="2396992" y="1870316"/>
                  </a:cubicBezTo>
                  <a:cubicBezTo>
                    <a:pt x="2385879" y="1878254"/>
                    <a:pt x="2375723" y="1887739"/>
                    <a:pt x="2363654" y="1894129"/>
                  </a:cubicBezTo>
                  <a:cubicBezTo>
                    <a:pt x="2348543" y="1902129"/>
                    <a:pt x="2332073" y="1907268"/>
                    <a:pt x="2316029" y="1913179"/>
                  </a:cubicBezTo>
                  <a:cubicBezTo>
                    <a:pt x="2281503" y="1925899"/>
                    <a:pt x="2281456" y="1925394"/>
                    <a:pt x="2254117" y="1932229"/>
                  </a:cubicBezTo>
                  <a:cubicBezTo>
                    <a:pt x="2201840" y="1963593"/>
                    <a:pt x="2263670" y="1930860"/>
                    <a:pt x="2192204" y="1951279"/>
                  </a:cubicBezTo>
                  <a:cubicBezTo>
                    <a:pt x="2162585" y="1959742"/>
                    <a:pt x="2166472" y="1968748"/>
                    <a:pt x="2139817" y="1979854"/>
                  </a:cubicBezTo>
                  <a:cubicBezTo>
                    <a:pt x="2129149" y="1984299"/>
                    <a:pt x="2117592" y="1986204"/>
                    <a:pt x="2106479" y="1989379"/>
                  </a:cubicBezTo>
                  <a:cubicBezTo>
                    <a:pt x="2098542" y="1994141"/>
                    <a:pt x="2090946" y="1999526"/>
                    <a:pt x="2082667" y="2003666"/>
                  </a:cubicBezTo>
                  <a:cubicBezTo>
                    <a:pt x="2071853" y="2009073"/>
                    <a:pt x="2059943" y="2012165"/>
                    <a:pt x="2049329" y="2017954"/>
                  </a:cubicBezTo>
                  <a:cubicBezTo>
                    <a:pt x="2042361" y="2021755"/>
                    <a:pt x="2037505" y="2028957"/>
                    <a:pt x="2030279" y="2032241"/>
                  </a:cubicBezTo>
                  <a:cubicBezTo>
                    <a:pt x="2019758" y="2037023"/>
                    <a:pt x="2007988" y="2038367"/>
                    <a:pt x="1996942" y="2041766"/>
                  </a:cubicBezTo>
                  <a:cubicBezTo>
                    <a:pt x="1987346" y="2044719"/>
                    <a:pt x="1977483" y="2047084"/>
                    <a:pt x="1968367" y="2051291"/>
                  </a:cubicBezTo>
                  <a:cubicBezTo>
                    <a:pt x="1956746" y="2056654"/>
                    <a:pt x="1946755" y="2065211"/>
                    <a:pt x="1935029" y="2070341"/>
                  </a:cubicBezTo>
                  <a:cubicBezTo>
                    <a:pt x="1921231" y="2076378"/>
                    <a:pt x="1905794" y="2078216"/>
                    <a:pt x="1892167" y="2084629"/>
                  </a:cubicBezTo>
                  <a:cubicBezTo>
                    <a:pt x="1878616" y="2091006"/>
                    <a:pt x="1867724" y="2102295"/>
                    <a:pt x="1854067" y="2108441"/>
                  </a:cubicBezTo>
                  <a:cubicBezTo>
                    <a:pt x="1835755" y="2116681"/>
                    <a:pt x="1815632" y="2120213"/>
                    <a:pt x="1796917" y="2127491"/>
                  </a:cubicBezTo>
                  <a:cubicBezTo>
                    <a:pt x="1786992" y="2131351"/>
                    <a:pt x="1778282" y="2137956"/>
                    <a:pt x="1768342" y="2141779"/>
                  </a:cubicBezTo>
                  <a:cubicBezTo>
                    <a:pt x="1757555" y="2145928"/>
                    <a:pt x="1746050" y="2147905"/>
                    <a:pt x="1735004" y="2151304"/>
                  </a:cubicBezTo>
                  <a:cubicBezTo>
                    <a:pt x="1725408" y="2154257"/>
                    <a:pt x="1715787" y="2157190"/>
                    <a:pt x="1706429" y="2160829"/>
                  </a:cubicBezTo>
                  <a:cubicBezTo>
                    <a:pt x="1687195" y="2168309"/>
                    <a:pt x="1668857" y="2178115"/>
                    <a:pt x="1649279" y="2184641"/>
                  </a:cubicBezTo>
                  <a:cubicBezTo>
                    <a:pt x="1634992" y="2189404"/>
                    <a:pt x="1620044" y="2192516"/>
                    <a:pt x="1606417" y="2198929"/>
                  </a:cubicBezTo>
                  <a:cubicBezTo>
                    <a:pt x="1592866" y="2205306"/>
                    <a:pt x="1581712" y="2216043"/>
                    <a:pt x="1568317" y="2222741"/>
                  </a:cubicBezTo>
                  <a:cubicBezTo>
                    <a:pt x="1553024" y="2230387"/>
                    <a:pt x="1536356" y="2234938"/>
                    <a:pt x="1520692" y="2241791"/>
                  </a:cubicBezTo>
                  <a:cubicBezTo>
                    <a:pt x="1510936" y="2246060"/>
                    <a:pt x="1502057" y="2252256"/>
                    <a:pt x="1492117" y="2256079"/>
                  </a:cubicBezTo>
                  <a:cubicBezTo>
                    <a:pt x="1434625" y="2278192"/>
                    <a:pt x="1482508" y="2251358"/>
                    <a:pt x="1425442" y="2279891"/>
                  </a:cubicBezTo>
                  <a:cubicBezTo>
                    <a:pt x="1366970" y="2309127"/>
                    <a:pt x="1416344" y="2287811"/>
                    <a:pt x="1363529" y="2317991"/>
                  </a:cubicBezTo>
                  <a:cubicBezTo>
                    <a:pt x="1351201" y="2325036"/>
                    <a:pt x="1337804" y="2330080"/>
                    <a:pt x="1325429" y="2337041"/>
                  </a:cubicBezTo>
                  <a:cubicBezTo>
                    <a:pt x="1291628" y="2356054"/>
                    <a:pt x="1275405" y="2369054"/>
                    <a:pt x="1244467" y="2394191"/>
                  </a:cubicBezTo>
                  <a:cubicBezTo>
                    <a:pt x="1233108" y="2403420"/>
                    <a:pt x="1221918" y="2412876"/>
                    <a:pt x="1211129" y="2422766"/>
                  </a:cubicBezTo>
                  <a:cubicBezTo>
                    <a:pt x="1202854" y="2430351"/>
                    <a:pt x="1196083" y="2439567"/>
                    <a:pt x="1187317" y="2446579"/>
                  </a:cubicBezTo>
                  <a:cubicBezTo>
                    <a:pt x="1180089" y="2452362"/>
                    <a:pt x="1171087" y="2455558"/>
                    <a:pt x="1163504" y="2460866"/>
                  </a:cubicBezTo>
                  <a:cubicBezTo>
                    <a:pt x="1155177" y="2466695"/>
                    <a:pt x="1148518" y="2474873"/>
                    <a:pt x="1139692" y="2479916"/>
                  </a:cubicBezTo>
                  <a:cubicBezTo>
                    <a:pt x="1115036" y="2494005"/>
                    <a:pt x="1088892" y="2505316"/>
                    <a:pt x="1063492" y="2518016"/>
                  </a:cubicBezTo>
                  <a:lnTo>
                    <a:pt x="987292" y="2556116"/>
                  </a:lnTo>
                  <a:cubicBezTo>
                    <a:pt x="977767" y="2560879"/>
                    <a:pt x="968505" y="2566209"/>
                    <a:pt x="958717" y="2570404"/>
                  </a:cubicBezTo>
                  <a:cubicBezTo>
                    <a:pt x="947604" y="2575166"/>
                    <a:pt x="936078" y="2579060"/>
                    <a:pt x="925379" y="2584691"/>
                  </a:cubicBezTo>
                  <a:cubicBezTo>
                    <a:pt x="905863" y="2594963"/>
                    <a:pt x="885873" y="2604797"/>
                    <a:pt x="868229" y="2618029"/>
                  </a:cubicBezTo>
                  <a:cubicBezTo>
                    <a:pt x="861879" y="2622791"/>
                    <a:pt x="856278" y="2628766"/>
                    <a:pt x="849179" y="2632316"/>
                  </a:cubicBezTo>
                  <a:cubicBezTo>
                    <a:pt x="840199" y="2636806"/>
                    <a:pt x="830040" y="2638410"/>
                    <a:pt x="820604" y="2641841"/>
                  </a:cubicBezTo>
                  <a:cubicBezTo>
                    <a:pt x="782313" y="2655765"/>
                    <a:pt x="811768" y="2648370"/>
                    <a:pt x="772979" y="2656129"/>
                  </a:cubicBezTo>
                  <a:cubicBezTo>
                    <a:pt x="768217" y="2659304"/>
                    <a:pt x="763811" y="2663094"/>
                    <a:pt x="758692" y="2665654"/>
                  </a:cubicBezTo>
                  <a:cubicBezTo>
                    <a:pt x="754202" y="2667899"/>
                    <a:pt x="749018" y="2668439"/>
                    <a:pt x="744404" y="2670416"/>
                  </a:cubicBezTo>
                  <a:cubicBezTo>
                    <a:pt x="725978" y="2678312"/>
                    <a:pt x="715830" y="2672797"/>
                    <a:pt x="701542" y="2679941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8E649EF0-F2C3-4DD3-8E34-D61B328699DB}"/>
                </a:ext>
              </a:extLst>
            </p:cNvPr>
            <p:cNvSpPr txBox="1"/>
            <p:nvPr/>
          </p:nvSpPr>
          <p:spPr>
            <a:xfrm rot="19771130">
              <a:off x="4301890" y="3672938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BA70F76B-5060-4F41-A4BE-5C562C97CF0B}"/>
                </a:ext>
              </a:extLst>
            </p:cNvPr>
            <p:cNvSpPr/>
            <p:nvPr/>
          </p:nvSpPr>
          <p:spPr>
            <a:xfrm>
              <a:off x="6292850" y="2824341"/>
              <a:ext cx="2997200" cy="4052709"/>
            </a:xfrm>
            <a:custGeom>
              <a:avLst/>
              <a:gdLst>
                <a:gd name="connsiteX0" fmla="*/ 1822450 w 2997200"/>
                <a:gd name="connsiteY0" fmla="*/ 1409 h 4052709"/>
                <a:gd name="connsiteX1" fmla="*/ 1771650 w 2997200"/>
                <a:gd name="connsiteY1" fmla="*/ 26809 h 4052709"/>
                <a:gd name="connsiteX2" fmla="*/ 1733550 w 2997200"/>
                <a:gd name="connsiteY2" fmla="*/ 90309 h 4052709"/>
                <a:gd name="connsiteX3" fmla="*/ 1708150 w 2997200"/>
                <a:gd name="connsiteY3" fmla="*/ 128409 h 4052709"/>
                <a:gd name="connsiteX4" fmla="*/ 1663700 w 2997200"/>
                <a:gd name="connsiteY4" fmla="*/ 185559 h 4052709"/>
                <a:gd name="connsiteX5" fmla="*/ 1631950 w 2997200"/>
                <a:gd name="connsiteY5" fmla="*/ 236359 h 4052709"/>
                <a:gd name="connsiteX6" fmla="*/ 1612900 w 2997200"/>
                <a:gd name="connsiteY6" fmla="*/ 274459 h 4052709"/>
                <a:gd name="connsiteX7" fmla="*/ 1581150 w 2997200"/>
                <a:gd name="connsiteY7" fmla="*/ 382409 h 4052709"/>
                <a:gd name="connsiteX8" fmla="*/ 1562100 w 2997200"/>
                <a:gd name="connsiteY8" fmla="*/ 414159 h 4052709"/>
                <a:gd name="connsiteX9" fmla="*/ 1549400 w 2997200"/>
                <a:gd name="connsiteY9" fmla="*/ 452259 h 4052709"/>
                <a:gd name="connsiteX10" fmla="*/ 1504950 w 2997200"/>
                <a:gd name="connsiteY10" fmla="*/ 566559 h 4052709"/>
                <a:gd name="connsiteX11" fmla="*/ 1479550 w 2997200"/>
                <a:gd name="connsiteY11" fmla="*/ 642759 h 4052709"/>
                <a:gd name="connsiteX12" fmla="*/ 1454150 w 2997200"/>
                <a:gd name="connsiteY12" fmla="*/ 750709 h 4052709"/>
                <a:gd name="connsiteX13" fmla="*/ 1447800 w 2997200"/>
                <a:gd name="connsiteY13" fmla="*/ 801509 h 4052709"/>
                <a:gd name="connsiteX14" fmla="*/ 1428750 w 2997200"/>
                <a:gd name="connsiteY14" fmla="*/ 858659 h 4052709"/>
                <a:gd name="connsiteX15" fmla="*/ 1403350 w 2997200"/>
                <a:gd name="connsiteY15" fmla="*/ 998359 h 4052709"/>
                <a:gd name="connsiteX16" fmla="*/ 1377950 w 2997200"/>
                <a:gd name="connsiteY16" fmla="*/ 1163459 h 4052709"/>
                <a:gd name="connsiteX17" fmla="*/ 1365250 w 2997200"/>
                <a:gd name="connsiteY17" fmla="*/ 1239659 h 4052709"/>
                <a:gd name="connsiteX18" fmla="*/ 1358900 w 2997200"/>
                <a:gd name="connsiteY18" fmla="*/ 1315859 h 4052709"/>
                <a:gd name="connsiteX19" fmla="*/ 1346200 w 2997200"/>
                <a:gd name="connsiteY19" fmla="*/ 1379359 h 4052709"/>
                <a:gd name="connsiteX20" fmla="*/ 1339850 w 2997200"/>
                <a:gd name="connsiteY20" fmla="*/ 1423809 h 4052709"/>
                <a:gd name="connsiteX21" fmla="*/ 1327150 w 2997200"/>
                <a:gd name="connsiteY21" fmla="*/ 1474609 h 4052709"/>
                <a:gd name="connsiteX22" fmla="*/ 1295400 w 2997200"/>
                <a:gd name="connsiteY22" fmla="*/ 1595259 h 4052709"/>
                <a:gd name="connsiteX23" fmla="*/ 1250950 w 2997200"/>
                <a:gd name="connsiteY23" fmla="*/ 1709559 h 4052709"/>
                <a:gd name="connsiteX24" fmla="*/ 1212850 w 2997200"/>
                <a:gd name="connsiteY24" fmla="*/ 1817509 h 4052709"/>
                <a:gd name="connsiteX25" fmla="*/ 1181100 w 2997200"/>
                <a:gd name="connsiteY25" fmla="*/ 1887359 h 4052709"/>
                <a:gd name="connsiteX26" fmla="*/ 1155700 w 2997200"/>
                <a:gd name="connsiteY26" fmla="*/ 1944509 h 4052709"/>
                <a:gd name="connsiteX27" fmla="*/ 1130300 w 2997200"/>
                <a:gd name="connsiteY27" fmla="*/ 1969909 h 4052709"/>
                <a:gd name="connsiteX28" fmla="*/ 1054100 w 2997200"/>
                <a:gd name="connsiteY28" fmla="*/ 2103259 h 4052709"/>
                <a:gd name="connsiteX29" fmla="*/ 1022350 w 2997200"/>
                <a:gd name="connsiteY29" fmla="*/ 2147709 h 4052709"/>
                <a:gd name="connsiteX30" fmla="*/ 958850 w 2997200"/>
                <a:gd name="connsiteY30" fmla="*/ 2230259 h 4052709"/>
                <a:gd name="connsiteX31" fmla="*/ 927100 w 2997200"/>
                <a:gd name="connsiteY31" fmla="*/ 2268359 h 4052709"/>
                <a:gd name="connsiteX32" fmla="*/ 882650 w 2997200"/>
                <a:gd name="connsiteY32" fmla="*/ 2300109 h 4052709"/>
                <a:gd name="connsiteX33" fmla="*/ 844550 w 2997200"/>
                <a:gd name="connsiteY33" fmla="*/ 2331859 h 4052709"/>
                <a:gd name="connsiteX34" fmla="*/ 800100 w 2997200"/>
                <a:gd name="connsiteY34" fmla="*/ 2363609 h 4052709"/>
                <a:gd name="connsiteX35" fmla="*/ 704850 w 2997200"/>
                <a:gd name="connsiteY35" fmla="*/ 2439809 h 4052709"/>
                <a:gd name="connsiteX36" fmla="*/ 647700 w 2997200"/>
                <a:gd name="connsiteY36" fmla="*/ 2471559 h 4052709"/>
                <a:gd name="connsiteX37" fmla="*/ 603250 w 2997200"/>
                <a:gd name="connsiteY37" fmla="*/ 2509659 h 4052709"/>
                <a:gd name="connsiteX38" fmla="*/ 514350 w 2997200"/>
                <a:gd name="connsiteY38" fmla="*/ 2573159 h 4052709"/>
                <a:gd name="connsiteX39" fmla="*/ 476250 w 2997200"/>
                <a:gd name="connsiteY39" fmla="*/ 2623959 h 4052709"/>
                <a:gd name="connsiteX40" fmla="*/ 381000 w 2997200"/>
                <a:gd name="connsiteY40" fmla="*/ 2719209 h 4052709"/>
                <a:gd name="connsiteX41" fmla="*/ 254000 w 2997200"/>
                <a:gd name="connsiteY41" fmla="*/ 2858909 h 4052709"/>
                <a:gd name="connsiteX42" fmla="*/ 165100 w 2997200"/>
                <a:gd name="connsiteY42" fmla="*/ 2973209 h 4052709"/>
                <a:gd name="connsiteX43" fmla="*/ 127000 w 2997200"/>
                <a:gd name="connsiteY43" fmla="*/ 3024009 h 4052709"/>
                <a:gd name="connsiteX44" fmla="*/ 57150 w 2997200"/>
                <a:gd name="connsiteY44" fmla="*/ 3163709 h 4052709"/>
                <a:gd name="connsiteX45" fmla="*/ 0 w 2997200"/>
                <a:gd name="connsiteY45" fmla="*/ 3328809 h 4052709"/>
                <a:gd name="connsiteX46" fmla="*/ 25400 w 2997200"/>
                <a:gd name="connsiteY46" fmla="*/ 3601859 h 4052709"/>
                <a:gd name="connsiteX47" fmla="*/ 69850 w 2997200"/>
                <a:gd name="connsiteY47" fmla="*/ 3722509 h 4052709"/>
                <a:gd name="connsiteX48" fmla="*/ 101600 w 2997200"/>
                <a:gd name="connsiteY48" fmla="*/ 3773309 h 4052709"/>
                <a:gd name="connsiteX49" fmla="*/ 215900 w 2997200"/>
                <a:gd name="connsiteY49" fmla="*/ 3881259 h 4052709"/>
                <a:gd name="connsiteX50" fmla="*/ 254000 w 2997200"/>
                <a:gd name="connsiteY50" fmla="*/ 3906659 h 4052709"/>
                <a:gd name="connsiteX51" fmla="*/ 304800 w 2997200"/>
                <a:gd name="connsiteY51" fmla="*/ 3932059 h 4052709"/>
                <a:gd name="connsiteX52" fmla="*/ 419100 w 2997200"/>
                <a:gd name="connsiteY52" fmla="*/ 3963809 h 4052709"/>
                <a:gd name="connsiteX53" fmla="*/ 463550 w 2997200"/>
                <a:gd name="connsiteY53" fmla="*/ 3970159 h 4052709"/>
                <a:gd name="connsiteX54" fmla="*/ 501650 w 2997200"/>
                <a:gd name="connsiteY54" fmla="*/ 3976509 h 4052709"/>
                <a:gd name="connsiteX55" fmla="*/ 533400 w 2997200"/>
                <a:gd name="connsiteY55" fmla="*/ 3982859 h 4052709"/>
                <a:gd name="connsiteX56" fmla="*/ 596900 w 2997200"/>
                <a:gd name="connsiteY56" fmla="*/ 3989209 h 4052709"/>
                <a:gd name="connsiteX57" fmla="*/ 673100 w 2997200"/>
                <a:gd name="connsiteY57" fmla="*/ 4014609 h 4052709"/>
                <a:gd name="connsiteX58" fmla="*/ 749300 w 2997200"/>
                <a:gd name="connsiteY58" fmla="*/ 4027309 h 4052709"/>
                <a:gd name="connsiteX59" fmla="*/ 793750 w 2997200"/>
                <a:gd name="connsiteY59" fmla="*/ 4033659 h 4052709"/>
                <a:gd name="connsiteX60" fmla="*/ 863600 w 2997200"/>
                <a:gd name="connsiteY60" fmla="*/ 4046359 h 4052709"/>
                <a:gd name="connsiteX61" fmla="*/ 933450 w 2997200"/>
                <a:gd name="connsiteY61" fmla="*/ 4052709 h 4052709"/>
                <a:gd name="connsiteX62" fmla="*/ 1054100 w 2997200"/>
                <a:gd name="connsiteY62" fmla="*/ 4040009 h 4052709"/>
                <a:gd name="connsiteX63" fmla="*/ 1181100 w 2997200"/>
                <a:gd name="connsiteY63" fmla="*/ 3944759 h 4052709"/>
                <a:gd name="connsiteX64" fmla="*/ 1270000 w 2997200"/>
                <a:gd name="connsiteY64" fmla="*/ 3855859 h 4052709"/>
                <a:gd name="connsiteX65" fmla="*/ 1384300 w 2997200"/>
                <a:gd name="connsiteY65" fmla="*/ 3779659 h 4052709"/>
                <a:gd name="connsiteX66" fmla="*/ 1447800 w 2997200"/>
                <a:gd name="connsiteY66" fmla="*/ 3735209 h 4052709"/>
                <a:gd name="connsiteX67" fmla="*/ 1568450 w 2997200"/>
                <a:gd name="connsiteY67" fmla="*/ 3665359 h 4052709"/>
                <a:gd name="connsiteX68" fmla="*/ 1765300 w 2997200"/>
                <a:gd name="connsiteY68" fmla="*/ 3481209 h 4052709"/>
                <a:gd name="connsiteX69" fmla="*/ 1816100 w 2997200"/>
                <a:gd name="connsiteY69" fmla="*/ 3430409 h 4052709"/>
                <a:gd name="connsiteX70" fmla="*/ 1854200 w 2997200"/>
                <a:gd name="connsiteY70" fmla="*/ 3379609 h 4052709"/>
                <a:gd name="connsiteX71" fmla="*/ 1898650 w 2997200"/>
                <a:gd name="connsiteY71" fmla="*/ 3341509 h 4052709"/>
                <a:gd name="connsiteX72" fmla="*/ 1936750 w 2997200"/>
                <a:gd name="connsiteY72" fmla="*/ 3290709 h 4052709"/>
                <a:gd name="connsiteX73" fmla="*/ 1987550 w 2997200"/>
                <a:gd name="connsiteY73" fmla="*/ 3246259 h 4052709"/>
                <a:gd name="connsiteX74" fmla="*/ 2139950 w 2997200"/>
                <a:gd name="connsiteY74" fmla="*/ 3068459 h 4052709"/>
                <a:gd name="connsiteX75" fmla="*/ 2279650 w 2997200"/>
                <a:gd name="connsiteY75" fmla="*/ 2801759 h 4052709"/>
                <a:gd name="connsiteX76" fmla="*/ 2311400 w 2997200"/>
                <a:gd name="connsiteY76" fmla="*/ 2725559 h 4052709"/>
                <a:gd name="connsiteX77" fmla="*/ 2336800 w 2997200"/>
                <a:gd name="connsiteY77" fmla="*/ 2655709 h 4052709"/>
                <a:gd name="connsiteX78" fmla="*/ 2368550 w 2997200"/>
                <a:gd name="connsiteY78" fmla="*/ 2598559 h 4052709"/>
                <a:gd name="connsiteX79" fmla="*/ 2400300 w 2997200"/>
                <a:gd name="connsiteY79" fmla="*/ 2528709 h 4052709"/>
                <a:gd name="connsiteX80" fmla="*/ 2495550 w 2997200"/>
                <a:gd name="connsiteY80" fmla="*/ 2401709 h 4052709"/>
                <a:gd name="connsiteX81" fmla="*/ 2546350 w 2997200"/>
                <a:gd name="connsiteY81" fmla="*/ 2331859 h 4052709"/>
                <a:gd name="connsiteX82" fmla="*/ 2597150 w 2997200"/>
                <a:gd name="connsiteY82" fmla="*/ 2268359 h 4052709"/>
                <a:gd name="connsiteX83" fmla="*/ 2641600 w 2997200"/>
                <a:gd name="connsiteY83" fmla="*/ 2166759 h 4052709"/>
                <a:gd name="connsiteX84" fmla="*/ 2724150 w 2997200"/>
                <a:gd name="connsiteY84" fmla="*/ 2001659 h 4052709"/>
                <a:gd name="connsiteX85" fmla="*/ 2749550 w 2997200"/>
                <a:gd name="connsiteY85" fmla="*/ 1957209 h 4052709"/>
                <a:gd name="connsiteX86" fmla="*/ 2806700 w 2997200"/>
                <a:gd name="connsiteY86" fmla="*/ 1887359 h 4052709"/>
                <a:gd name="connsiteX87" fmla="*/ 2825750 w 2997200"/>
                <a:gd name="connsiteY87" fmla="*/ 1836559 h 4052709"/>
                <a:gd name="connsiteX88" fmla="*/ 2889250 w 2997200"/>
                <a:gd name="connsiteY88" fmla="*/ 1728609 h 4052709"/>
                <a:gd name="connsiteX89" fmla="*/ 2921000 w 2997200"/>
                <a:gd name="connsiteY89" fmla="*/ 1633359 h 4052709"/>
                <a:gd name="connsiteX90" fmla="*/ 2940050 w 2997200"/>
                <a:gd name="connsiteY90" fmla="*/ 1595259 h 4052709"/>
                <a:gd name="connsiteX91" fmla="*/ 2952750 w 2997200"/>
                <a:gd name="connsiteY91" fmla="*/ 1544459 h 4052709"/>
                <a:gd name="connsiteX92" fmla="*/ 2971800 w 2997200"/>
                <a:gd name="connsiteY92" fmla="*/ 1493659 h 4052709"/>
                <a:gd name="connsiteX93" fmla="*/ 2984500 w 2997200"/>
                <a:gd name="connsiteY93" fmla="*/ 1392059 h 4052709"/>
                <a:gd name="connsiteX94" fmla="*/ 2997200 w 2997200"/>
                <a:gd name="connsiteY94" fmla="*/ 1258709 h 4052709"/>
                <a:gd name="connsiteX95" fmla="*/ 2971800 w 2997200"/>
                <a:gd name="connsiteY95" fmla="*/ 1119009 h 4052709"/>
                <a:gd name="connsiteX96" fmla="*/ 2946400 w 2997200"/>
                <a:gd name="connsiteY96" fmla="*/ 1049159 h 4052709"/>
                <a:gd name="connsiteX97" fmla="*/ 2914650 w 2997200"/>
                <a:gd name="connsiteY97" fmla="*/ 972959 h 4052709"/>
                <a:gd name="connsiteX98" fmla="*/ 2851150 w 2997200"/>
                <a:gd name="connsiteY98" fmla="*/ 839609 h 4052709"/>
                <a:gd name="connsiteX99" fmla="*/ 2832100 w 2997200"/>
                <a:gd name="connsiteY99" fmla="*/ 782459 h 4052709"/>
                <a:gd name="connsiteX100" fmla="*/ 2806700 w 2997200"/>
                <a:gd name="connsiteY100" fmla="*/ 725309 h 4052709"/>
                <a:gd name="connsiteX101" fmla="*/ 2787650 w 2997200"/>
                <a:gd name="connsiteY101" fmla="*/ 661809 h 4052709"/>
                <a:gd name="connsiteX102" fmla="*/ 2730500 w 2997200"/>
                <a:gd name="connsiteY102" fmla="*/ 534809 h 4052709"/>
                <a:gd name="connsiteX103" fmla="*/ 2597150 w 2997200"/>
                <a:gd name="connsiteY103" fmla="*/ 357009 h 4052709"/>
                <a:gd name="connsiteX104" fmla="*/ 2559050 w 2997200"/>
                <a:gd name="connsiteY104" fmla="*/ 306209 h 4052709"/>
                <a:gd name="connsiteX105" fmla="*/ 2520950 w 2997200"/>
                <a:gd name="connsiteY105" fmla="*/ 255409 h 4052709"/>
                <a:gd name="connsiteX106" fmla="*/ 2482850 w 2997200"/>
                <a:gd name="connsiteY106" fmla="*/ 217309 h 4052709"/>
                <a:gd name="connsiteX107" fmla="*/ 2457450 w 2997200"/>
                <a:gd name="connsiteY107" fmla="*/ 185559 h 4052709"/>
                <a:gd name="connsiteX108" fmla="*/ 2425700 w 2997200"/>
                <a:gd name="connsiteY108" fmla="*/ 141109 h 4052709"/>
                <a:gd name="connsiteX109" fmla="*/ 2368550 w 2997200"/>
                <a:gd name="connsiteY109" fmla="*/ 109359 h 4052709"/>
                <a:gd name="connsiteX110" fmla="*/ 2254250 w 2997200"/>
                <a:gd name="connsiteY110" fmla="*/ 77609 h 4052709"/>
                <a:gd name="connsiteX111" fmla="*/ 2209800 w 2997200"/>
                <a:gd name="connsiteY111" fmla="*/ 64909 h 4052709"/>
                <a:gd name="connsiteX112" fmla="*/ 2165350 w 2997200"/>
                <a:gd name="connsiteY112" fmla="*/ 58559 h 4052709"/>
                <a:gd name="connsiteX113" fmla="*/ 2127250 w 2997200"/>
                <a:gd name="connsiteY113" fmla="*/ 52209 h 4052709"/>
                <a:gd name="connsiteX114" fmla="*/ 2044700 w 2997200"/>
                <a:gd name="connsiteY114" fmla="*/ 26809 h 4052709"/>
                <a:gd name="connsiteX115" fmla="*/ 2019300 w 2997200"/>
                <a:gd name="connsiteY115" fmla="*/ 20459 h 4052709"/>
                <a:gd name="connsiteX116" fmla="*/ 1974850 w 2997200"/>
                <a:gd name="connsiteY116" fmla="*/ 14109 h 4052709"/>
                <a:gd name="connsiteX117" fmla="*/ 1943100 w 2997200"/>
                <a:gd name="connsiteY117" fmla="*/ 7759 h 4052709"/>
                <a:gd name="connsiteX118" fmla="*/ 1822450 w 2997200"/>
                <a:gd name="connsiteY118" fmla="*/ 1409 h 4052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2997200" h="4052709">
                  <a:moveTo>
                    <a:pt x="1822450" y="1409"/>
                  </a:moveTo>
                  <a:cubicBezTo>
                    <a:pt x="1793875" y="4584"/>
                    <a:pt x="1784332" y="14127"/>
                    <a:pt x="1771650" y="26809"/>
                  </a:cubicBezTo>
                  <a:cubicBezTo>
                    <a:pt x="1732017" y="66442"/>
                    <a:pt x="1757265" y="46831"/>
                    <a:pt x="1733550" y="90309"/>
                  </a:cubicBezTo>
                  <a:cubicBezTo>
                    <a:pt x="1726241" y="103709"/>
                    <a:pt x="1717176" y="116100"/>
                    <a:pt x="1708150" y="128409"/>
                  </a:cubicBezTo>
                  <a:cubicBezTo>
                    <a:pt x="1693878" y="147871"/>
                    <a:pt x="1677087" y="165479"/>
                    <a:pt x="1663700" y="185559"/>
                  </a:cubicBezTo>
                  <a:cubicBezTo>
                    <a:pt x="1651258" y="204223"/>
                    <a:pt x="1643438" y="215297"/>
                    <a:pt x="1631950" y="236359"/>
                  </a:cubicBezTo>
                  <a:cubicBezTo>
                    <a:pt x="1625151" y="248824"/>
                    <a:pt x="1617676" y="261087"/>
                    <a:pt x="1612900" y="274459"/>
                  </a:cubicBezTo>
                  <a:cubicBezTo>
                    <a:pt x="1580659" y="364735"/>
                    <a:pt x="1622598" y="285697"/>
                    <a:pt x="1581150" y="382409"/>
                  </a:cubicBezTo>
                  <a:cubicBezTo>
                    <a:pt x="1576288" y="393753"/>
                    <a:pt x="1567207" y="402923"/>
                    <a:pt x="1562100" y="414159"/>
                  </a:cubicBezTo>
                  <a:cubicBezTo>
                    <a:pt x="1556560" y="426346"/>
                    <a:pt x="1554100" y="439724"/>
                    <a:pt x="1549400" y="452259"/>
                  </a:cubicBezTo>
                  <a:cubicBezTo>
                    <a:pt x="1535046" y="490536"/>
                    <a:pt x="1517877" y="527777"/>
                    <a:pt x="1504950" y="566559"/>
                  </a:cubicBezTo>
                  <a:lnTo>
                    <a:pt x="1479550" y="642759"/>
                  </a:lnTo>
                  <a:cubicBezTo>
                    <a:pt x="1463784" y="768886"/>
                    <a:pt x="1486745" y="612179"/>
                    <a:pt x="1454150" y="750709"/>
                  </a:cubicBezTo>
                  <a:cubicBezTo>
                    <a:pt x="1450241" y="767320"/>
                    <a:pt x="1451709" y="784898"/>
                    <a:pt x="1447800" y="801509"/>
                  </a:cubicBezTo>
                  <a:cubicBezTo>
                    <a:pt x="1443201" y="821056"/>
                    <a:pt x="1433173" y="839072"/>
                    <a:pt x="1428750" y="858659"/>
                  </a:cubicBezTo>
                  <a:cubicBezTo>
                    <a:pt x="1418325" y="904827"/>
                    <a:pt x="1411575" y="951749"/>
                    <a:pt x="1403350" y="998359"/>
                  </a:cubicBezTo>
                  <a:cubicBezTo>
                    <a:pt x="1384343" y="1106067"/>
                    <a:pt x="1395903" y="1046765"/>
                    <a:pt x="1377950" y="1163459"/>
                  </a:cubicBezTo>
                  <a:cubicBezTo>
                    <a:pt x="1374034" y="1188910"/>
                    <a:pt x="1368444" y="1214107"/>
                    <a:pt x="1365250" y="1239659"/>
                  </a:cubicBezTo>
                  <a:cubicBezTo>
                    <a:pt x="1362089" y="1264950"/>
                    <a:pt x="1362344" y="1290605"/>
                    <a:pt x="1358900" y="1315859"/>
                  </a:cubicBezTo>
                  <a:cubicBezTo>
                    <a:pt x="1355983" y="1337247"/>
                    <a:pt x="1349951" y="1358102"/>
                    <a:pt x="1346200" y="1379359"/>
                  </a:cubicBezTo>
                  <a:cubicBezTo>
                    <a:pt x="1343599" y="1394098"/>
                    <a:pt x="1342785" y="1409133"/>
                    <a:pt x="1339850" y="1423809"/>
                  </a:cubicBezTo>
                  <a:cubicBezTo>
                    <a:pt x="1336427" y="1440925"/>
                    <a:pt x="1331148" y="1457619"/>
                    <a:pt x="1327150" y="1474609"/>
                  </a:cubicBezTo>
                  <a:cubicBezTo>
                    <a:pt x="1314649" y="1527739"/>
                    <a:pt x="1314404" y="1542049"/>
                    <a:pt x="1295400" y="1595259"/>
                  </a:cubicBezTo>
                  <a:cubicBezTo>
                    <a:pt x="1281651" y="1633757"/>
                    <a:pt x="1263877" y="1670777"/>
                    <a:pt x="1250950" y="1709559"/>
                  </a:cubicBezTo>
                  <a:cubicBezTo>
                    <a:pt x="1235841" y="1754885"/>
                    <a:pt x="1230250" y="1774008"/>
                    <a:pt x="1212850" y="1817509"/>
                  </a:cubicBezTo>
                  <a:cubicBezTo>
                    <a:pt x="1171353" y="1921251"/>
                    <a:pt x="1212001" y="1817832"/>
                    <a:pt x="1181100" y="1887359"/>
                  </a:cubicBezTo>
                  <a:cubicBezTo>
                    <a:pt x="1176048" y="1898725"/>
                    <a:pt x="1164227" y="1933140"/>
                    <a:pt x="1155700" y="1944509"/>
                  </a:cubicBezTo>
                  <a:cubicBezTo>
                    <a:pt x="1148516" y="1954088"/>
                    <a:pt x="1138767" y="1961442"/>
                    <a:pt x="1130300" y="1969909"/>
                  </a:cubicBezTo>
                  <a:cubicBezTo>
                    <a:pt x="1099382" y="2042051"/>
                    <a:pt x="1115576" y="2011045"/>
                    <a:pt x="1054100" y="2103259"/>
                  </a:cubicBezTo>
                  <a:cubicBezTo>
                    <a:pt x="1044000" y="2118409"/>
                    <a:pt x="1031384" y="2131900"/>
                    <a:pt x="1022350" y="2147709"/>
                  </a:cubicBezTo>
                  <a:cubicBezTo>
                    <a:pt x="981464" y="2219259"/>
                    <a:pt x="1015936" y="2167983"/>
                    <a:pt x="958850" y="2230259"/>
                  </a:cubicBezTo>
                  <a:cubicBezTo>
                    <a:pt x="947679" y="2242445"/>
                    <a:pt x="939286" y="2257188"/>
                    <a:pt x="927100" y="2268359"/>
                  </a:cubicBezTo>
                  <a:cubicBezTo>
                    <a:pt x="913678" y="2280663"/>
                    <a:pt x="897082" y="2289007"/>
                    <a:pt x="882650" y="2300109"/>
                  </a:cubicBezTo>
                  <a:cubicBezTo>
                    <a:pt x="869547" y="2310189"/>
                    <a:pt x="857653" y="2321779"/>
                    <a:pt x="844550" y="2331859"/>
                  </a:cubicBezTo>
                  <a:cubicBezTo>
                    <a:pt x="830118" y="2342961"/>
                    <a:pt x="814417" y="2352360"/>
                    <a:pt x="800100" y="2363609"/>
                  </a:cubicBezTo>
                  <a:cubicBezTo>
                    <a:pt x="753859" y="2399941"/>
                    <a:pt x="755773" y="2406859"/>
                    <a:pt x="704850" y="2439809"/>
                  </a:cubicBezTo>
                  <a:cubicBezTo>
                    <a:pt x="686554" y="2451648"/>
                    <a:pt x="665658" y="2459213"/>
                    <a:pt x="647700" y="2471559"/>
                  </a:cubicBezTo>
                  <a:cubicBezTo>
                    <a:pt x="631619" y="2482615"/>
                    <a:pt x="618987" y="2498119"/>
                    <a:pt x="603250" y="2509659"/>
                  </a:cubicBezTo>
                  <a:cubicBezTo>
                    <a:pt x="564476" y="2538094"/>
                    <a:pt x="546228" y="2538624"/>
                    <a:pt x="514350" y="2573159"/>
                  </a:cubicBezTo>
                  <a:cubicBezTo>
                    <a:pt x="499993" y="2588712"/>
                    <a:pt x="490522" y="2608328"/>
                    <a:pt x="476250" y="2623959"/>
                  </a:cubicBezTo>
                  <a:cubicBezTo>
                    <a:pt x="445974" y="2657118"/>
                    <a:pt x="412750" y="2687459"/>
                    <a:pt x="381000" y="2719209"/>
                  </a:cubicBezTo>
                  <a:cubicBezTo>
                    <a:pt x="331180" y="2769029"/>
                    <a:pt x="304364" y="2794156"/>
                    <a:pt x="254000" y="2858909"/>
                  </a:cubicBezTo>
                  <a:lnTo>
                    <a:pt x="165100" y="2973209"/>
                  </a:lnTo>
                  <a:cubicBezTo>
                    <a:pt x="152194" y="2989986"/>
                    <a:pt x="137136" y="3005427"/>
                    <a:pt x="127000" y="3024009"/>
                  </a:cubicBezTo>
                  <a:cubicBezTo>
                    <a:pt x="92290" y="3087644"/>
                    <a:pt x="84795" y="3097360"/>
                    <a:pt x="57150" y="3163709"/>
                  </a:cubicBezTo>
                  <a:cubicBezTo>
                    <a:pt x="24967" y="3240947"/>
                    <a:pt x="24400" y="3249508"/>
                    <a:pt x="0" y="3328809"/>
                  </a:cubicBezTo>
                  <a:cubicBezTo>
                    <a:pt x="8467" y="3419826"/>
                    <a:pt x="13431" y="3511236"/>
                    <a:pt x="25400" y="3601859"/>
                  </a:cubicBezTo>
                  <a:cubicBezTo>
                    <a:pt x="29449" y="3632518"/>
                    <a:pt x="55277" y="3694982"/>
                    <a:pt x="69850" y="3722509"/>
                  </a:cubicBezTo>
                  <a:cubicBezTo>
                    <a:pt x="79193" y="3740157"/>
                    <a:pt x="88605" y="3758148"/>
                    <a:pt x="101600" y="3773309"/>
                  </a:cubicBezTo>
                  <a:cubicBezTo>
                    <a:pt x="129257" y="3805575"/>
                    <a:pt x="176219" y="3852400"/>
                    <a:pt x="215900" y="3881259"/>
                  </a:cubicBezTo>
                  <a:cubicBezTo>
                    <a:pt x="228244" y="3890237"/>
                    <a:pt x="240748" y="3899086"/>
                    <a:pt x="254000" y="3906659"/>
                  </a:cubicBezTo>
                  <a:cubicBezTo>
                    <a:pt x="270438" y="3916052"/>
                    <a:pt x="287155" y="3925197"/>
                    <a:pt x="304800" y="3932059"/>
                  </a:cubicBezTo>
                  <a:cubicBezTo>
                    <a:pt x="323059" y="3939160"/>
                    <a:pt x="395800" y="3959149"/>
                    <a:pt x="419100" y="3963809"/>
                  </a:cubicBezTo>
                  <a:cubicBezTo>
                    <a:pt x="433776" y="3966744"/>
                    <a:pt x="448757" y="3967883"/>
                    <a:pt x="463550" y="3970159"/>
                  </a:cubicBezTo>
                  <a:cubicBezTo>
                    <a:pt x="476275" y="3972117"/>
                    <a:pt x="488982" y="3974206"/>
                    <a:pt x="501650" y="3976509"/>
                  </a:cubicBezTo>
                  <a:cubicBezTo>
                    <a:pt x="512269" y="3978440"/>
                    <a:pt x="522702" y="3981433"/>
                    <a:pt x="533400" y="3982859"/>
                  </a:cubicBezTo>
                  <a:cubicBezTo>
                    <a:pt x="554486" y="3985670"/>
                    <a:pt x="575733" y="3987092"/>
                    <a:pt x="596900" y="3989209"/>
                  </a:cubicBezTo>
                  <a:cubicBezTo>
                    <a:pt x="622300" y="3997676"/>
                    <a:pt x="646690" y="4010207"/>
                    <a:pt x="673100" y="4014609"/>
                  </a:cubicBezTo>
                  <a:lnTo>
                    <a:pt x="749300" y="4027309"/>
                  </a:lnTo>
                  <a:cubicBezTo>
                    <a:pt x="764084" y="4029643"/>
                    <a:pt x="778987" y="4031198"/>
                    <a:pt x="793750" y="4033659"/>
                  </a:cubicBezTo>
                  <a:cubicBezTo>
                    <a:pt x="817093" y="4037550"/>
                    <a:pt x="840152" y="4043162"/>
                    <a:pt x="863600" y="4046359"/>
                  </a:cubicBezTo>
                  <a:cubicBezTo>
                    <a:pt x="886765" y="4049518"/>
                    <a:pt x="910167" y="4050592"/>
                    <a:pt x="933450" y="4052709"/>
                  </a:cubicBezTo>
                  <a:cubicBezTo>
                    <a:pt x="973667" y="4048476"/>
                    <a:pt x="1015367" y="4051629"/>
                    <a:pt x="1054100" y="4040009"/>
                  </a:cubicBezTo>
                  <a:cubicBezTo>
                    <a:pt x="1089974" y="4029247"/>
                    <a:pt x="1154561" y="3970144"/>
                    <a:pt x="1181100" y="3944759"/>
                  </a:cubicBezTo>
                  <a:cubicBezTo>
                    <a:pt x="1211384" y="3915791"/>
                    <a:pt x="1233366" y="3876211"/>
                    <a:pt x="1270000" y="3855859"/>
                  </a:cubicBezTo>
                  <a:cubicBezTo>
                    <a:pt x="1363407" y="3803966"/>
                    <a:pt x="1293159" y="3846816"/>
                    <a:pt x="1384300" y="3779659"/>
                  </a:cubicBezTo>
                  <a:cubicBezTo>
                    <a:pt x="1405100" y="3764332"/>
                    <a:pt x="1425645" y="3748502"/>
                    <a:pt x="1447800" y="3735209"/>
                  </a:cubicBezTo>
                  <a:cubicBezTo>
                    <a:pt x="1523794" y="3689612"/>
                    <a:pt x="1499333" y="3720076"/>
                    <a:pt x="1568450" y="3665359"/>
                  </a:cubicBezTo>
                  <a:cubicBezTo>
                    <a:pt x="1652574" y="3598761"/>
                    <a:pt x="1687933" y="3558576"/>
                    <a:pt x="1765300" y="3481209"/>
                  </a:cubicBezTo>
                  <a:cubicBezTo>
                    <a:pt x="1782233" y="3464276"/>
                    <a:pt x="1801732" y="3449567"/>
                    <a:pt x="1816100" y="3430409"/>
                  </a:cubicBezTo>
                  <a:cubicBezTo>
                    <a:pt x="1828800" y="3413476"/>
                    <a:pt x="1839797" y="3395120"/>
                    <a:pt x="1854200" y="3379609"/>
                  </a:cubicBezTo>
                  <a:cubicBezTo>
                    <a:pt x="1867479" y="3365309"/>
                    <a:pt x="1885371" y="3355809"/>
                    <a:pt x="1898650" y="3341509"/>
                  </a:cubicBezTo>
                  <a:cubicBezTo>
                    <a:pt x="1913053" y="3325998"/>
                    <a:pt x="1922308" y="3306183"/>
                    <a:pt x="1936750" y="3290709"/>
                  </a:cubicBezTo>
                  <a:cubicBezTo>
                    <a:pt x="1952102" y="3274260"/>
                    <a:pt x="1971955" y="3262478"/>
                    <a:pt x="1987550" y="3246259"/>
                  </a:cubicBezTo>
                  <a:cubicBezTo>
                    <a:pt x="2015446" y="3217247"/>
                    <a:pt x="2105367" y="3119181"/>
                    <a:pt x="2139950" y="3068459"/>
                  </a:cubicBezTo>
                  <a:cubicBezTo>
                    <a:pt x="2194617" y="2988281"/>
                    <a:pt x="2243911" y="2887534"/>
                    <a:pt x="2279650" y="2801759"/>
                  </a:cubicBezTo>
                  <a:cubicBezTo>
                    <a:pt x="2290233" y="2776359"/>
                    <a:pt x="2301373" y="2751184"/>
                    <a:pt x="2311400" y="2725559"/>
                  </a:cubicBezTo>
                  <a:cubicBezTo>
                    <a:pt x="2320428" y="2702488"/>
                    <a:pt x="2326633" y="2678302"/>
                    <a:pt x="2336800" y="2655709"/>
                  </a:cubicBezTo>
                  <a:cubicBezTo>
                    <a:pt x="2345743" y="2635836"/>
                    <a:pt x="2358804" y="2618051"/>
                    <a:pt x="2368550" y="2598559"/>
                  </a:cubicBezTo>
                  <a:cubicBezTo>
                    <a:pt x="2379988" y="2575683"/>
                    <a:pt x="2386435" y="2550200"/>
                    <a:pt x="2400300" y="2528709"/>
                  </a:cubicBezTo>
                  <a:cubicBezTo>
                    <a:pt x="2428988" y="2484243"/>
                    <a:pt x="2464020" y="2444206"/>
                    <a:pt x="2495550" y="2401709"/>
                  </a:cubicBezTo>
                  <a:cubicBezTo>
                    <a:pt x="2512704" y="2378588"/>
                    <a:pt x="2528902" y="2354759"/>
                    <a:pt x="2546350" y="2331859"/>
                  </a:cubicBezTo>
                  <a:cubicBezTo>
                    <a:pt x="2562778" y="2310298"/>
                    <a:pt x="2586285" y="2293193"/>
                    <a:pt x="2597150" y="2268359"/>
                  </a:cubicBezTo>
                  <a:cubicBezTo>
                    <a:pt x="2611967" y="2234492"/>
                    <a:pt x="2625707" y="2200134"/>
                    <a:pt x="2641600" y="2166759"/>
                  </a:cubicBezTo>
                  <a:cubicBezTo>
                    <a:pt x="2668053" y="2111207"/>
                    <a:pt x="2693623" y="2055081"/>
                    <a:pt x="2724150" y="2001659"/>
                  </a:cubicBezTo>
                  <a:cubicBezTo>
                    <a:pt x="2732617" y="1986842"/>
                    <a:pt x="2739559" y="1971043"/>
                    <a:pt x="2749550" y="1957209"/>
                  </a:cubicBezTo>
                  <a:cubicBezTo>
                    <a:pt x="2767164" y="1932821"/>
                    <a:pt x="2806700" y="1887359"/>
                    <a:pt x="2806700" y="1887359"/>
                  </a:cubicBezTo>
                  <a:cubicBezTo>
                    <a:pt x="2813050" y="1870426"/>
                    <a:pt x="2817662" y="1852735"/>
                    <a:pt x="2825750" y="1836559"/>
                  </a:cubicBezTo>
                  <a:cubicBezTo>
                    <a:pt x="2908865" y="1670329"/>
                    <a:pt x="2804351" y="1909019"/>
                    <a:pt x="2889250" y="1728609"/>
                  </a:cubicBezTo>
                  <a:cubicBezTo>
                    <a:pt x="2925106" y="1652416"/>
                    <a:pt x="2893622" y="1704541"/>
                    <a:pt x="2921000" y="1633359"/>
                  </a:cubicBezTo>
                  <a:cubicBezTo>
                    <a:pt x="2926097" y="1620106"/>
                    <a:pt x="2935274" y="1608631"/>
                    <a:pt x="2940050" y="1595259"/>
                  </a:cubicBezTo>
                  <a:cubicBezTo>
                    <a:pt x="2945921" y="1578821"/>
                    <a:pt x="2947544" y="1561119"/>
                    <a:pt x="2952750" y="1544459"/>
                  </a:cubicBezTo>
                  <a:cubicBezTo>
                    <a:pt x="2958144" y="1527197"/>
                    <a:pt x="2965450" y="1510592"/>
                    <a:pt x="2971800" y="1493659"/>
                  </a:cubicBezTo>
                  <a:cubicBezTo>
                    <a:pt x="2976033" y="1459792"/>
                    <a:pt x="2981264" y="1426035"/>
                    <a:pt x="2984500" y="1392059"/>
                  </a:cubicBezTo>
                  <a:lnTo>
                    <a:pt x="2997200" y="1258709"/>
                  </a:lnTo>
                  <a:cubicBezTo>
                    <a:pt x="2988733" y="1212142"/>
                    <a:pt x="2982951" y="1165007"/>
                    <a:pt x="2971800" y="1119009"/>
                  </a:cubicBezTo>
                  <a:cubicBezTo>
                    <a:pt x="2965963" y="1094931"/>
                    <a:pt x="2955428" y="1072230"/>
                    <a:pt x="2946400" y="1049159"/>
                  </a:cubicBezTo>
                  <a:cubicBezTo>
                    <a:pt x="2936373" y="1023534"/>
                    <a:pt x="2926036" y="998009"/>
                    <a:pt x="2914650" y="972959"/>
                  </a:cubicBezTo>
                  <a:cubicBezTo>
                    <a:pt x="2881109" y="899170"/>
                    <a:pt x="2882267" y="917400"/>
                    <a:pt x="2851150" y="839609"/>
                  </a:cubicBezTo>
                  <a:cubicBezTo>
                    <a:pt x="2843692" y="820965"/>
                    <a:pt x="2839378" y="801174"/>
                    <a:pt x="2832100" y="782459"/>
                  </a:cubicBezTo>
                  <a:cubicBezTo>
                    <a:pt x="2824544" y="763030"/>
                    <a:pt x="2813907" y="744870"/>
                    <a:pt x="2806700" y="725309"/>
                  </a:cubicBezTo>
                  <a:cubicBezTo>
                    <a:pt x="2799060" y="704573"/>
                    <a:pt x="2795857" y="682327"/>
                    <a:pt x="2787650" y="661809"/>
                  </a:cubicBezTo>
                  <a:cubicBezTo>
                    <a:pt x="2770409" y="618707"/>
                    <a:pt x="2759500" y="571059"/>
                    <a:pt x="2730500" y="534809"/>
                  </a:cubicBezTo>
                  <a:cubicBezTo>
                    <a:pt x="2642578" y="424907"/>
                    <a:pt x="2709030" y="510108"/>
                    <a:pt x="2597150" y="357009"/>
                  </a:cubicBezTo>
                  <a:cubicBezTo>
                    <a:pt x="2584661" y="339919"/>
                    <a:pt x="2571750" y="323142"/>
                    <a:pt x="2559050" y="306209"/>
                  </a:cubicBezTo>
                  <a:cubicBezTo>
                    <a:pt x="2546350" y="289276"/>
                    <a:pt x="2535917" y="270376"/>
                    <a:pt x="2520950" y="255409"/>
                  </a:cubicBezTo>
                  <a:cubicBezTo>
                    <a:pt x="2508250" y="242709"/>
                    <a:pt x="2494932" y="230599"/>
                    <a:pt x="2482850" y="217309"/>
                  </a:cubicBezTo>
                  <a:cubicBezTo>
                    <a:pt x="2473733" y="207280"/>
                    <a:pt x="2465582" y="196402"/>
                    <a:pt x="2457450" y="185559"/>
                  </a:cubicBezTo>
                  <a:cubicBezTo>
                    <a:pt x="2446525" y="170992"/>
                    <a:pt x="2439525" y="152959"/>
                    <a:pt x="2425700" y="141109"/>
                  </a:cubicBezTo>
                  <a:cubicBezTo>
                    <a:pt x="2409154" y="126927"/>
                    <a:pt x="2388245" y="118688"/>
                    <a:pt x="2368550" y="109359"/>
                  </a:cubicBezTo>
                  <a:cubicBezTo>
                    <a:pt x="2305973" y="79717"/>
                    <a:pt x="2315120" y="85218"/>
                    <a:pt x="2254250" y="77609"/>
                  </a:cubicBezTo>
                  <a:cubicBezTo>
                    <a:pt x="2239433" y="73376"/>
                    <a:pt x="2224868" y="68138"/>
                    <a:pt x="2209800" y="64909"/>
                  </a:cubicBezTo>
                  <a:cubicBezTo>
                    <a:pt x="2195165" y="61773"/>
                    <a:pt x="2180143" y="60835"/>
                    <a:pt x="2165350" y="58559"/>
                  </a:cubicBezTo>
                  <a:cubicBezTo>
                    <a:pt x="2152625" y="56601"/>
                    <a:pt x="2139950" y="54326"/>
                    <a:pt x="2127250" y="52209"/>
                  </a:cubicBezTo>
                  <a:cubicBezTo>
                    <a:pt x="2079294" y="33027"/>
                    <a:pt x="2106558" y="42274"/>
                    <a:pt x="2044700" y="26809"/>
                  </a:cubicBezTo>
                  <a:cubicBezTo>
                    <a:pt x="2036233" y="24692"/>
                    <a:pt x="2027940" y="21693"/>
                    <a:pt x="2019300" y="20459"/>
                  </a:cubicBezTo>
                  <a:cubicBezTo>
                    <a:pt x="2004483" y="18342"/>
                    <a:pt x="1989613" y="16570"/>
                    <a:pt x="1974850" y="14109"/>
                  </a:cubicBezTo>
                  <a:cubicBezTo>
                    <a:pt x="1964204" y="12335"/>
                    <a:pt x="1953810" y="9098"/>
                    <a:pt x="1943100" y="7759"/>
                  </a:cubicBezTo>
                  <a:cubicBezTo>
                    <a:pt x="1884635" y="451"/>
                    <a:pt x="1851025" y="-1766"/>
                    <a:pt x="1822450" y="1409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7F5DE7E4-B590-40A4-AFE0-0E8F8981B0D5}"/>
                </a:ext>
              </a:extLst>
            </p:cNvPr>
            <p:cNvSpPr/>
            <p:nvPr/>
          </p:nvSpPr>
          <p:spPr>
            <a:xfrm>
              <a:off x="5537200" y="3647678"/>
              <a:ext cx="128085" cy="168769"/>
            </a:xfrm>
            <a:custGeom>
              <a:avLst/>
              <a:gdLst>
                <a:gd name="connsiteX0" fmla="*/ 101600 w 128085"/>
                <a:gd name="connsiteY0" fmla="*/ 9922 h 168769"/>
                <a:gd name="connsiteX1" fmla="*/ 69850 w 128085"/>
                <a:gd name="connsiteY1" fmla="*/ 16272 h 168769"/>
                <a:gd name="connsiteX2" fmla="*/ 57150 w 128085"/>
                <a:gd name="connsiteY2" fmla="*/ 35322 h 168769"/>
                <a:gd name="connsiteX3" fmla="*/ 31750 w 128085"/>
                <a:gd name="connsiteY3" fmla="*/ 60722 h 168769"/>
                <a:gd name="connsiteX4" fmla="*/ 19050 w 128085"/>
                <a:gd name="connsiteY4" fmla="*/ 86122 h 168769"/>
                <a:gd name="connsiteX5" fmla="*/ 0 w 128085"/>
                <a:gd name="connsiteY5" fmla="*/ 143272 h 168769"/>
                <a:gd name="connsiteX6" fmla="*/ 6350 w 128085"/>
                <a:gd name="connsiteY6" fmla="*/ 162322 h 168769"/>
                <a:gd name="connsiteX7" fmla="*/ 31750 w 128085"/>
                <a:gd name="connsiteY7" fmla="*/ 168672 h 168769"/>
                <a:gd name="connsiteX8" fmla="*/ 114300 w 128085"/>
                <a:gd name="connsiteY8" fmla="*/ 155972 h 168769"/>
                <a:gd name="connsiteX9" fmla="*/ 101600 w 128085"/>
                <a:gd name="connsiteY9" fmla="*/ 9922 h 168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8085" h="168769">
                  <a:moveTo>
                    <a:pt x="101600" y="9922"/>
                  </a:moveTo>
                  <a:cubicBezTo>
                    <a:pt x="94192" y="-13361"/>
                    <a:pt x="79221" y="10917"/>
                    <a:pt x="69850" y="16272"/>
                  </a:cubicBezTo>
                  <a:cubicBezTo>
                    <a:pt x="63224" y="20058"/>
                    <a:pt x="62117" y="29528"/>
                    <a:pt x="57150" y="35322"/>
                  </a:cubicBezTo>
                  <a:cubicBezTo>
                    <a:pt x="49358" y="44413"/>
                    <a:pt x="38934" y="51143"/>
                    <a:pt x="31750" y="60722"/>
                  </a:cubicBezTo>
                  <a:cubicBezTo>
                    <a:pt x="26070" y="68295"/>
                    <a:pt x="22895" y="77472"/>
                    <a:pt x="19050" y="86122"/>
                  </a:cubicBezTo>
                  <a:cubicBezTo>
                    <a:pt x="5386" y="116866"/>
                    <a:pt x="7371" y="113788"/>
                    <a:pt x="0" y="143272"/>
                  </a:cubicBezTo>
                  <a:cubicBezTo>
                    <a:pt x="2117" y="149622"/>
                    <a:pt x="1123" y="158141"/>
                    <a:pt x="6350" y="162322"/>
                  </a:cubicBezTo>
                  <a:cubicBezTo>
                    <a:pt x="13165" y="167774"/>
                    <a:pt x="23038" y="169184"/>
                    <a:pt x="31750" y="168672"/>
                  </a:cubicBezTo>
                  <a:cubicBezTo>
                    <a:pt x="59542" y="167037"/>
                    <a:pt x="86783" y="160205"/>
                    <a:pt x="114300" y="155972"/>
                  </a:cubicBezTo>
                  <a:cubicBezTo>
                    <a:pt x="148596" y="98812"/>
                    <a:pt x="109008" y="33205"/>
                    <a:pt x="101600" y="9922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9F4FF0A-CC4E-446E-BB56-073948F56C55}"/>
                </a:ext>
              </a:extLst>
            </p:cNvPr>
            <p:cNvSpPr/>
            <p:nvPr/>
          </p:nvSpPr>
          <p:spPr>
            <a:xfrm>
              <a:off x="6280150" y="3343110"/>
              <a:ext cx="120650" cy="149435"/>
            </a:xfrm>
            <a:custGeom>
              <a:avLst/>
              <a:gdLst>
                <a:gd name="connsiteX0" fmla="*/ 57150 w 120650"/>
                <a:gd name="connsiteY0" fmla="*/ 3340 h 149435"/>
                <a:gd name="connsiteX1" fmla="*/ 6350 w 120650"/>
                <a:gd name="connsiteY1" fmla="*/ 54140 h 149435"/>
                <a:gd name="connsiteX2" fmla="*/ 0 w 120650"/>
                <a:gd name="connsiteY2" fmla="*/ 92240 h 149435"/>
                <a:gd name="connsiteX3" fmla="*/ 12700 w 120650"/>
                <a:gd name="connsiteY3" fmla="*/ 143040 h 149435"/>
                <a:gd name="connsiteX4" fmla="*/ 82550 w 120650"/>
                <a:gd name="connsiteY4" fmla="*/ 143040 h 149435"/>
                <a:gd name="connsiteX5" fmla="*/ 101600 w 120650"/>
                <a:gd name="connsiteY5" fmla="*/ 136690 h 149435"/>
                <a:gd name="connsiteX6" fmla="*/ 120650 w 120650"/>
                <a:gd name="connsiteY6" fmla="*/ 73190 h 149435"/>
                <a:gd name="connsiteX7" fmla="*/ 114300 w 120650"/>
                <a:gd name="connsiteY7" fmla="*/ 35090 h 149435"/>
                <a:gd name="connsiteX8" fmla="*/ 107950 w 120650"/>
                <a:gd name="connsiteY8" fmla="*/ 9690 h 149435"/>
                <a:gd name="connsiteX9" fmla="*/ 57150 w 120650"/>
                <a:gd name="connsiteY9" fmla="*/ 3340 h 149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0650" h="149435">
                  <a:moveTo>
                    <a:pt x="57150" y="3340"/>
                  </a:moveTo>
                  <a:cubicBezTo>
                    <a:pt x="40217" y="10748"/>
                    <a:pt x="14878" y="32821"/>
                    <a:pt x="6350" y="54140"/>
                  </a:cubicBezTo>
                  <a:cubicBezTo>
                    <a:pt x="1568" y="66094"/>
                    <a:pt x="2117" y="79540"/>
                    <a:pt x="0" y="92240"/>
                  </a:cubicBezTo>
                  <a:cubicBezTo>
                    <a:pt x="4233" y="109173"/>
                    <a:pt x="3018" y="128517"/>
                    <a:pt x="12700" y="143040"/>
                  </a:cubicBezTo>
                  <a:cubicBezTo>
                    <a:pt x="22246" y="157359"/>
                    <a:pt x="81552" y="143183"/>
                    <a:pt x="82550" y="143040"/>
                  </a:cubicBezTo>
                  <a:cubicBezTo>
                    <a:pt x="88900" y="140923"/>
                    <a:pt x="97709" y="142137"/>
                    <a:pt x="101600" y="136690"/>
                  </a:cubicBezTo>
                  <a:cubicBezTo>
                    <a:pt x="107546" y="128365"/>
                    <a:pt x="117255" y="86769"/>
                    <a:pt x="120650" y="73190"/>
                  </a:cubicBezTo>
                  <a:cubicBezTo>
                    <a:pt x="118533" y="60490"/>
                    <a:pt x="116825" y="47715"/>
                    <a:pt x="114300" y="35090"/>
                  </a:cubicBezTo>
                  <a:cubicBezTo>
                    <a:pt x="112588" y="26532"/>
                    <a:pt x="114654" y="15277"/>
                    <a:pt x="107950" y="9690"/>
                  </a:cubicBezTo>
                  <a:cubicBezTo>
                    <a:pt x="98836" y="2095"/>
                    <a:pt x="74083" y="-4068"/>
                    <a:pt x="57150" y="3340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37265A97-3127-461A-BDC0-115A7FCD81A2}"/>
                </a:ext>
              </a:extLst>
            </p:cNvPr>
            <p:cNvSpPr/>
            <p:nvPr/>
          </p:nvSpPr>
          <p:spPr>
            <a:xfrm>
              <a:off x="5892800" y="4905944"/>
              <a:ext cx="121350" cy="116906"/>
            </a:xfrm>
            <a:custGeom>
              <a:avLst/>
              <a:gdLst>
                <a:gd name="connsiteX0" fmla="*/ 76200 w 121350"/>
                <a:gd name="connsiteY0" fmla="*/ 8956 h 116906"/>
                <a:gd name="connsiteX1" fmla="*/ 12700 w 121350"/>
                <a:gd name="connsiteY1" fmla="*/ 8956 h 116906"/>
                <a:gd name="connsiteX2" fmla="*/ 0 w 121350"/>
                <a:gd name="connsiteY2" fmla="*/ 34356 h 116906"/>
                <a:gd name="connsiteX3" fmla="*/ 6350 w 121350"/>
                <a:gd name="connsiteY3" fmla="*/ 91506 h 116906"/>
                <a:gd name="connsiteX4" fmla="*/ 25400 w 121350"/>
                <a:gd name="connsiteY4" fmla="*/ 104206 h 116906"/>
                <a:gd name="connsiteX5" fmla="*/ 63500 w 121350"/>
                <a:gd name="connsiteY5" fmla="*/ 116906 h 116906"/>
                <a:gd name="connsiteX6" fmla="*/ 114300 w 121350"/>
                <a:gd name="connsiteY6" fmla="*/ 110556 h 116906"/>
                <a:gd name="connsiteX7" fmla="*/ 120650 w 121350"/>
                <a:gd name="connsiteY7" fmla="*/ 72456 h 116906"/>
                <a:gd name="connsiteX8" fmla="*/ 76200 w 121350"/>
                <a:gd name="connsiteY8" fmla="*/ 8956 h 11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1350" h="116906">
                  <a:moveTo>
                    <a:pt x="76200" y="8956"/>
                  </a:moveTo>
                  <a:cubicBezTo>
                    <a:pt x="58208" y="-1627"/>
                    <a:pt x="31221" y="-4273"/>
                    <a:pt x="12700" y="8956"/>
                  </a:cubicBezTo>
                  <a:cubicBezTo>
                    <a:pt x="4997" y="14458"/>
                    <a:pt x="4233" y="25889"/>
                    <a:pt x="0" y="34356"/>
                  </a:cubicBezTo>
                  <a:cubicBezTo>
                    <a:pt x="2117" y="53406"/>
                    <a:pt x="-200" y="73493"/>
                    <a:pt x="6350" y="91506"/>
                  </a:cubicBezTo>
                  <a:cubicBezTo>
                    <a:pt x="8958" y="98678"/>
                    <a:pt x="18426" y="101106"/>
                    <a:pt x="25400" y="104206"/>
                  </a:cubicBezTo>
                  <a:cubicBezTo>
                    <a:pt x="37633" y="109643"/>
                    <a:pt x="50800" y="112673"/>
                    <a:pt x="63500" y="116906"/>
                  </a:cubicBezTo>
                  <a:cubicBezTo>
                    <a:pt x="80433" y="114789"/>
                    <a:pt x="100830" y="121033"/>
                    <a:pt x="114300" y="110556"/>
                  </a:cubicBezTo>
                  <a:cubicBezTo>
                    <a:pt x="124463" y="102651"/>
                    <a:pt x="120650" y="85331"/>
                    <a:pt x="120650" y="72456"/>
                  </a:cubicBezTo>
                  <a:cubicBezTo>
                    <a:pt x="120650" y="50105"/>
                    <a:pt x="94192" y="19539"/>
                    <a:pt x="76200" y="8956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05F4DA1A-D3F2-414F-BF84-A243E306A482}"/>
                </a:ext>
              </a:extLst>
            </p:cNvPr>
            <p:cNvSpPr/>
            <p:nvPr/>
          </p:nvSpPr>
          <p:spPr>
            <a:xfrm>
              <a:off x="5797429" y="5327619"/>
              <a:ext cx="172962" cy="171481"/>
            </a:xfrm>
            <a:custGeom>
              <a:avLst/>
              <a:gdLst>
                <a:gd name="connsiteX0" fmla="*/ 101721 w 172962"/>
                <a:gd name="connsiteY0" fmla="*/ 31 h 171481"/>
                <a:gd name="connsiteX1" fmla="*/ 6471 w 172962"/>
                <a:gd name="connsiteY1" fmla="*/ 44481 h 171481"/>
                <a:gd name="connsiteX2" fmla="*/ 121 w 172962"/>
                <a:gd name="connsiteY2" fmla="*/ 63531 h 171481"/>
                <a:gd name="connsiteX3" fmla="*/ 12821 w 172962"/>
                <a:gd name="connsiteY3" fmla="*/ 120681 h 171481"/>
                <a:gd name="connsiteX4" fmla="*/ 38221 w 172962"/>
                <a:gd name="connsiteY4" fmla="*/ 139731 h 171481"/>
                <a:gd name="connsiteX5" fmla="*/ 89021 w 172962"/>
                <a:gd name="connsiteY5" fmla="*/ 158781 h 171481"/>
                <a:gd name="connsiteX6" fmla="*/ 120771 w 172962"/>
                <a:gd name="connsiteY6" fmla="*/ 165131 h 171481"/>
                <a:gd name="connsiteX7" fmla="*/ 146171 w 172962"/>
                <a:gd name="connsiteY7" fmla="*/ 171481 h 171481"/>
                <a:gd name="connsiteX8" fmla="*/ 165221 w 172962"/>
                <a:gd name="connsiteY8" fmla="*/ 146081 h 171481"/>
                <a:gd name="connsiteX9" fmla="*/ 165221 w 172962"/>
                <a:gd name="connsiteY9" fmla="*/ 57181 h 171481"/>
                <a:gd name="connsiteX10" fmla="*/ 146171 w 172962"/>
                <a:gd name="connsiteY10" fmla="*/ 44481 h 171481"/>
                <a:gd name="connsiteX11" fmla="*/ 101721 w 172962"/>
                <a:gd name="connsiteY11" fmla="*/ 31 h 171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2962" h="171481">
                  <a:moveTo>
                    <a:pt x="101721" y="31"/>
                  </a:moveTo>
                  <a:cubicBezTo>
                    <a:pt x="78438" y="31"/>
                    <a:pt x="36182" y="25911"/>
                    <a:pt x="6471" y="44481"/>
                  </a:cubicBezTo>
                  <a:cubicBezTo>
                    <a:pt x="795" y="48029"/>
                    <a:pt x="-435" y="56861"/>
                    <a:pt x="121" y="63531"/>
                  </a:cubicBezTo>
                  <a:cubicBezTo>
                    <a:pt x="1742" y="82978"/>
                    <a:pt x="4094" y="103227"/>
                    <a:pt x="12821" y="120681"/>
                  </a:cubicBezTo>
                  <a:cubicBezTo>
                    <a:pt x="17554" y="130147"/>
                    <a:pt x="28755" y="134998"/>
                    <a:pt x="38221" y="139731"/>
                  </a:cubicBezTo>
                  <a:cubicBezTo>
                    <a:pt x="54397" y="147819"/>
                    <a:pt x="71736" y="153463"/>
                    <a:pt x="89021" y="158781"/>
                  </a:cubicBezTo>
                  <a:cubicBezTo>
                    <a:pt x="99337" y="161955"/>
                    <a:pt x="110235" y="162790"/>
                    <a:pt x="120771" y="165131"/>
                  </a:cubicBezTo>
                  <a:cubicBezTo>
                    <a:pt x="129290" y="167024"/>
                    <a:pt x="137704" y="169364"/>
                    <a:pt x="146171" y="171481"/>
                  </a:cubicBezTo>
                  <a:cubicBezTo>
                    <a:pt x="152521" y="163014"/>
                    <a:pt x="159970" y="155270"/>
                    <a:pt x="165221" y="146081"/>
                  </a:cubicBezTo>
                  <a:cubicBezTo>
                    <a:pt x="179313" y="121420"/>
                    <a:pt x="170958" y="75826"/>
                    <a:pt x="165221" y="57181"/>
                  </a:cubicBezTo>
                  <a:cubicBezTo>
                    <a:pt x="162977" y="49887"/>
                    <a:pt x="151567" y="49877"/>
                    <a:pt x="146171" y="44481"/>
                  </a:cubicBezTo>
                  <a:cubicBezTo>
                    <a:pt x="98913" y="-2777"/>
                    <a:pt x="125004" y="31"/>
                    <a:pt x="101721" y="31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93BCD175-245D-4F0C-B290-12BAEC6785E7}"/>
                </a:ext>
              </a:extLst>
            </p:cNvPr>
            <p:cNvSpPr/>
            <p:nvPr/>
          </p:nvSpPr>
          <p:spPr>
            <a:xfrm>
              <a:off x="6419320" y="4527550"/>
              <a:ext cx="914930" cy="1152026"/>
            </a:xfrm>
            <a:custGeom>
              <a:avLst/>
              <a:gdLst>
                <a:gd name="connsiteX0" fmla="*/ 178330 w 914930"/>
                <a:gd name="connsiteY0" fmla="*/ 31750 h 1152026"/>
                <a:gd name="connsiteX1" fmla="*/ 184680 w 914930"/>
                <a:gd name="connsiteY1" fmla="*/ 165100 h 1152026"/>
                <a:gd name="connsiteX2" fmla="*/ 203730 w 914930"/>
                <a:gd name="connsiteY2" fmla="*/ 196850 h 1152026"/>
                <a:gd name="connsiteX3" fmla="*/ 210080 w 914930"/>
                <a:gd name="connsiteY3" fmla="*/ 215900 h 1152026"/>
                <a:gd name="connsiteX4" fmla="*/ 222780 w 914930"/>
                <a:gd name="connsiteY4" fmla="*/ 279400 h 1152026"/>
                <a:gd name="connsiteX5" fmla="*/ 203730 w 914930"/>
                <a:gd name="connsiteY5" fmla="*/ 406400 h 1152026"/>
                <a:gd name="connsiteX6" fmla="*/ 165630 w 914930"/>
                <a:gd name="connsiteY6" fmla="*/ 514350 h 1152026"/>
                <a:gd name="connsiteX7" fmla="*/ 127530 w 914930"/>
                <a:gd name="connsiteY7" fmla="*/ 622300 h 1152026"/>
                <a:gd name="connsiteX8" fmla="*/ 102130 w 914930"/>
                <a:gd name="connsiteY8" fmla="*/ 673100 h 1152026"/>
                <a:gd name="connsiteX9" fmla="*/ 89430 w 914930"/>
                <a:gd name="connsiteY9" fmla="*/ 723900 h 1152026"/>
                <a:gd name="connsiteX10" fmla="*/ 76730 w 914930"/>
                <a:gd name="connsiteY10" fmla="*/ 768350 h 1152026"/>
                <a:gd name="connsiteX11" fmla="*/ 38630 w 914930"/>
                <a:gd name="connsiteY11" fmla="*/ 882650 h 1152026"/>
                <a:gd name="connsiteX12" fmla="*/ 25930 w 914930"/>
                <a:gd name="connsiteY12" fmla="*/ 965200 h 1152026"/>
                <a:gd name="connsiteX13" fmla="*/ 13230 w 914930"/>
                <a:gd name="connsiteY13" fmla="*/ 1054100 h 1152026"/>
                <a:gd name="connsiteX14" fmla="*/ 530 w 914930"/>
                <a:gd name="connsiteY14" fmla="*/ 1111250 h 1152026"/>
                <a:gd name="connsiteX15" fmla="*/ 6880 w 914930"/>
                <a:gd name="connsiteY15" fmla="*/ 1149350 h 1152026"/>
                <a:gd name="connsiteX16" fmla="*/ 102130 w 914930"/>
                <a:gd name="connsiteY16" fmla="*/ 1111250 h 1152026"/>
                <a:gd name="connsiteX17" fmla="*/ 140230 w 914930"/>
                <a:gd name="connsiteY17" fmla="*/ 1092200 h 1152026"/>
                <a:gd name="connsiteX18" fmla="*/ 178330 w 914930"/>
                <a:gd name="connsiteY18" fmla="*/ 1041400 h 1152026"/>
                <a:gd name="connsiteX19" fmla="*/ 222780 w 914930"/>
                <a:gd name="connsiteY19" fmla="*/ 977900 h 1152026"/>
                <a:gd name="connsiteX20" fmla="*/ 235480 w 914930"/>
                <a:gd name="connsiteY20" fmla="*/ 939800 h 1152026"/>
                <a:gd name="connsiteX21" fmla="*/ 279930 w 914930"/>
                <a:gd name="connsiteY21" fmla="*/ 876300 h 1152026"/>
                <a:gd name="connsiteX22" fmla="*/ 292630 w 914930"/>
                <a:gd name="connsiteY22" fmla="*/ 838200 h 1152026"/>
                <a:gd name="connsiteX23" fmla="*/ 311680 w 914930"/>
                <a:gd name="connsiteY23" fmla="*/ 825500 h 1152026"/>
                <a:gd name="connsiteX24" fmla="*/ 343430 w 914930"/>
                <a:gd name="connsiteY24" fmla="*/ 781050 h 1152026"/>
                <a:gd name="connsiteX25" fmla="*/ 381530 w 914930"/>
                <a:gd name="connsiteY25" fmla="*/ 749300 h 1152026"/>
                <a:gd name="connsiteX26" fmla="*/ 413280 w 914930"/>
                <a:gd name="connsiteY26" fmla="*/ 717550 h 1152026"/>
                <a:gd name="connsiteX27" fmla="*/ 464080 w 914930"/>
                <a:gd name="connsiteY27" fmla="*/ 647700 h 1152026"/>
                <a:gd name="connsiteX28" fmla="*/ 476780 w 914930"/>
                <a:gd name="connsiteY28" fmla="*/ 609600 h 1152026"/>
                <a:gd name="connsiteX29" fmla="*/ 502180 w 914930"/>
                <a:gd name="connsiteY29" fmla="*/ 482600 h 1152026"/>
                <a:gd name="connsiteX30" fmla="*/ 597430 w 914930"/>
                <a:gd name="connsiteY30" fmla="*/ 444500 h 1152026"/>
                <a:gd name="connsiteX31" fmla="*/ 635530 w 914930"/>
                <a:gd name="connsiteY31" fmla="*/ 425450 h 1152026"/>
                <a:gd name="connsiteX32" fmla="*/ 679980 w 914930"/>
                <a:gd name="connsiteY32" fmla="*/ 419100 h 1152026"/>
                <a:gd name="connsiteX33" fmla="*/ 711730 w 914930"/>
                <a:gd name="connsiteY33" fmla="*/ 412750 h 1152026"/>
                <a:gd name="connsiteX34" fmla="*/ 794280 w 914930"/>
                <a:gd name="connsiteY34" fmla="*/ 393700 h 1152026"/>
                <a:gd name="connsiteX35" fmla="*/ 832380 w 914930"/>
                <a:gd name="connsiteY35" fmla="*/ 381000 h 1152026"/>
                <a:gd name="connsiteX36" fmla="*/ 851430 w 914930"/>
                <a:gd name="connsiteY36" fmla="*/ 361950 h 1152026"/>
                <a:gd name="connsiteX37" fmla="*/ 883180 w 914930"/>
                <a:gd name="connsiteY37" fmla="*/ 336550 h 1152026"/>
                <a:gd name="connsiteX38" fmla="*/ 914930 w 914930"/>
                <a:gd name="connsiteY38" fmla="*/ 279400 h 1152026"/>
                <a:gd name="connsiteX39" fmla="*/ 902230 w 914930"/>
                <a:gd name="connsiteY39" fmla="*/ 215900 h 1152026"/>
                <a:gd name="connsiteX40" fmla="*/ 876830 w 914930"/>
                <a:gd name="connsiteY40" fmla="*/ 203200 h 1152026"/>
                <a:gd name="connsiteX41" fmla="*/ 756180 w 914930"/>
                <a:gd name="connsiteY41" fmla="*/ 190500 h 1152026"/>
                <a:gd name="connsiteX42" fmla="*/ 654580 w 914930"/>
                <a:gd name="connsiteY42" fmla="*/ 196850 h 1152026"/>
                <a:gd name="connsiteX43" fmla="*/ 425980 w 914930"/>
                <a:gd name="connsiteY43" fmla="*/ 190500 h 1152026"/>
                <a:gd name="connsiteX44" fmla="*/ 400580 w 914930"/>
                <a:gd name="connsiteY44" fmla="*/ 177800 h 1152026"/>
                <a:gd name="connsiteX45" fmla="*/ 362480 w 914930"/>
                <a:gd name="connsiteY45" fmla="*/ 146050 h 1152026"/>
                <a:gd name="connsiteX46" fmla="*/ 311680 w 914930"/>
                <a:gd name="connsiteY46" fmla="*/ 63500 h 1152026"/>
                <a:gd name="connsiteX47" fmla="*/ 248180 w 914930"/>
                <a:gd name="connsiteY47" fmla="*/ 0 h 1152026"/>
                <a:gd name="connsiteX48" fmla="*/ 178330 w 914930"/>
                <a:gd name="connsiteY48" fmla="*/ 31750 h 1152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914930" h="1152026">
                  <a:moveTo>
                    <a:pt x="178330" y="31750"/>
                  </a:moveTo>
                  <a:cubicBezTo>
                    <a:pt x="180447" y="76200"/>
                    <a:pt x="177913" y="121117"/>
                    <a:pt x="184680" y="165100"/>
                  </a:cubicBezTo>
                  <a:cubicBezTo>
                    <a:pt x="186557" y="177299"/>
                    <a:pt x="198210" y="185811"/>
                    <a:pt x="203730" y="196850"/>
                  </a:cubicBezTo>
                  <a:cubicBezTo>
                    <a:pt x="206723" y="202837"/>
                    <a:pt x="208241" y="209464"/>
                    <a:pt x="210080" y="215900"/>
                  </a:cubicBezTo>
                  <a:cubicBezTo>
                    <a:pt x="217658" y="242424"/>
                    <a:pt x="217790" y="249461"/>
                    <a:pt x="222780" y="279400"/>
                  </a:cubicBezTo>
                  <a:cubicBezTo>
                    <a:pt x="216430" y="321733"/>
                    <a:pt x="212403" y="364481"/>
                    <a:pt x="203730" y="406400"/>
                  </a:cubicBezTo>
                  <a:cubicBezTo>
                    <a:pt x="199251" y="428049"/>
                    <a:pt x="173457" y="492172"/>
                    <a:pt x="165630" y="514350"/>
                  </a:cubicBezTo>
                  <a:cubicBezTo>
                    <a:pt x="153483" y="548765"/>
                    <a:pt x="142263" y="588625"/>
                    <a:pt x="127530" y="622300"/>
                  </a:cubicBezTo>
                  <a:cubicBezTo>
                    <a:pt x="119942" y="639645"/>
                    <a:pt x="108777" y="655373"/>
                    <a:pt x="102130" y="673100"/>
                  </a:cubicBezTo>
                  <a:cubicBezTo>
                    <a:pt x="96001" y="689443"/>
                    <a:pt x="93927" y="707035"/>
                    <a:pt x="89430" y="723900"/>
                  </a:cubicBezTo>
                  <a:cubicBezTo>
                    <a:pt x="85460" y="738789"/>
                    <a:pt x="81426" y="753674"/>
                    <a:pt x="76730" y="768350"/>
                  </a:cubicBezTo>
                  <a:cubicBezTo>
                    <a:pt x="64490" y="806600"/>
                    <a:pt x="45232" y="843036"/>
                    <a:pt x="38630" y="882650"/>
                  </a:cubicBezTo>
                  <a:cubicBezTo>
                    <a:pt x="32162" y="921456"/>
                    <a:pt x="31377" y="924346"/>
                    <a:pt x="25930" y="965200"/>
                  </a:cubicBezTo>
                  <a:cubicBezTo>
                    <a:pt x="19030" y="1016950"/>
                    <a:pt x="21596" y="1008089"/>
                    <a:pt x="13230" y="1054100"/>
                  </a:cubicBezTo>
                  <a:cubicBezTo>
                    <a:pt x="7856" y="1083659"/>
                    <a:pt x="7325" y="1084071"/>
                    <a:pt x="530" y="1111250"/>
                  </a:cubicBezTo>
                  <a:cubicBezTo>
                    <a:pt x="2647" y="1123950"/>
                    <a:pt x="-5074" y="1144568"/>
                    <a:pt x="6880" y="1149350"/>
                  </a:cubicBezTo>
                  <a:cubicBezTo>
                    <a:pt x="39226" y="1162289"/>
                    <a:pt x="78847" y="1124832"/>
                    <a:pt x="102130" y="1111250"/>
                  </a:cubicBezTo>
                  <a:cubicBezTo>
                    <a:pt x="114395" y="1104096"/>
                    <a:pt x="128416" y="1100076"/>
                    <a:pt x="140230" y="1092200"/>
                  </a:cubicBezTo>
                  <a:cubicBezTo>
                    <a:pt x="160341" y="1078793"/>
                    <a:pt x="165196" y="1061101"/>
                    <a:pt x="178330" y="1041400"/>
                  </a:cubicBezTo>
                  <a:cubicBezTo>
                    <a:pt x="194259" y="1017507"/>
                    <a:pt x="209219" y="1005022"/>
                    <a:pt x="222780" y="977900"/>
                  </a:cubicBezTo>
                  <a:cubicBezTo>
                    <a:pt x="228767" y="965926"/>
                    <a:pt x="229940" y="951987"/>
                    <a:pt x="235480" y="939800"/>
                  </a:cubicBezTo>
                  <a:cubicBezTo>
                    <a:pt x="246894" y="914690"/>
                    <a:pt x="262863" y="897634"/>
                    <a:pt x="279930" y="876300"/>
                  </a:cubicBezTo>
                  <a:cubicBezTo>
                    <a:pt x="284163" y="863600"/>
                    <a:pt x="285535" y="849552"/>
                    <a:pt x="292630" y="838200"/>
                  </a:cubicBezTo>
                  <a:cubicBezTo>
                    <a:pt x="296675" y="831728"/>
                    <a:pt x="306610" y="831204"/>
                    <a:pt x="311680" y="825500"/>
                  </a:cubicBezTo>
                  <a:cubicBezTo>
                    <a:pt x="323777" y="811891"/>
                    <a:pt x="331126" y="794472"/>
                    <a:pt x="343430" y="781050"/>
                  </a:cubicBezTo>
                  <a:cubicBezTo>
                    <a:pt x="354601" y="768864"/>
                    <a:pt x="369298" y="760420"/>
                    <a:pt x="381530" y="749300"/>
                  </a:cubicBezTo>
                  <a:cubicBezTo>
                    <a:pt x="392605" y="739232"/>
                    <a:pt x="403212" y="728625"/>
                    <a:pt x="413280" y="717550"/>
                  </a:cubicBezTo>
                  <a:cubicBezTo>
                    <a:pt x="431431" y="697584"/>
                    <a:pt x="452576" y="673009"/>
                    <a:pt x="464080" y="647700"/>
                  </a:cubicBezTo>
                  <a:cubicBezTo>
                    <a:pt x="469620" y="635513"/>
                    <a:pt x="472547" y="622300"/>
                    <a:pt x="476780" y="609600"/>
                  </a:cubicBezTo>
                  <a:cubicBezTo>
                    <a:pt x="478504" y="585471"/>
                    <a:pt x="472538" y="509547"/>
                    <a:pt x="502180" y="482600"/>
                  </a:cubicBezTo>
                  <a:cubicBezTo>
                    <a:pt x="530904" y="456488"/>
                    <a:pt x="563964" y="457372"/>
                    <a:pt x="597430" y="444500"/>
                  </a:cubicBezTo>
                  <a:cubicBezTo>
                    <a:pt x="610683" y="439403"/>
                    <a:pt x="621959" y="429626"/>
                    <a:pt x="635530" y="425450"/>
                  </a:cubicBezTo>
                  <a:cubicBezTo>
                    <a:pt x="649835" y="421048"/>
                    <a:pt x="665217" y="421561"/>
                    <a:pt x="679980" y="419100"/>
                  </a:cubicBezTo>
                  <a:cubicBezTo>
                    <a:pt x="690626" y="417326"/>
                    <a:pt x="701317" y="415590"/>
                    <a:pt x="711730" y="412750"/>
                  </a:cubicBezTo>
                  <a:cubicBezTo>
                    <a:pt x="788435" y="391830"/>
                    <a:pt x="709291" y="405841"/>
                    <a:pt x="794280" y="393700"/>
                  </a:cubicBezTo>
                  <a:cubicBezTo>
                    <a:pt x="806980" y="389467"/>
                    <a:pt x="820678" y="387501"/>
                    <a:pt x="832380" y="381000"/>
                  </a:cubicBezTo>
                  <a:cubicBezTo>
                    <a:pt x="840230" y="376639"/>
                    <a:pt x="844672" y="367864"/>
                    <a:pt x="851430" y="361950"/>
                  </a:cubicBezTo>
                  <a:cubicBezTo>
                    <a:pt x="861630" y="353025"/>
                    <a:pt x="873596" y="346134"/>
                    <a:pt x="883180" y="336550"/>
                  </a:cubicBezTo>
                  <a:cubicBezTo>
                    <a:pt x="903316" y="316414"/>
                    <a:pt x="904496" y="305486"/>
                    <a:pt x="914930" y="279400"/>
                  </a:cubicBezTo>
                  <a:cubicBezTo>
                    <a:pt x="910697" y="258233"/>
                    <a:pt x="911883" y="235207"/>
                    <a:pt x="902230" y="215900"/>
                  </a:cubicBezTo>
                  <a:cubicBezTo>
                    <a:pt x="897997" y="207433"/>
                    <a:pt x="886013" y="205496"/>
                    <a:pt x="876830" y="203200"/>
                  </a:cubicBezTo>
                  <a:cubicBezTo>
                    <a:pt x="860973" y="199236"/>
                    <a:pt x="763370" y="191154"/>
                    <a:pt x="756180" y="190500"/>
                  </a:cubicBezTo>
                  <a:cubicBezTo>
                    <a:pt x="722313" y="192617"/>
                    <a:pt x="688513" y="196850"/>
                    <a:pt x="654580" y="196850"/>
                  </a:cubicBezTo>
                  <a:cubicBezTo>
                    <a:pt x="578351" y="196850"/>
                    <a:pt x="501996" y="196201"/>
                    <a:pt x="425980" y="190500"/>
                  </a:cubicBezTo>
                  <a:cubicBezTo>
                    <a:pt x="416540" y="189792"/>
                    <a:pt x="408799" y="182496"/>
                    <a:pt x="400580" y="177800"/>
                  </a:cubicBezTo>
                  <a:cubicBezTo>
                    <a:pt x="388780" y="171057"/>
                    <a:pt x="369603" y="157625"/>
                    <a:pt x="362480" y="146050"/>
                  </a:cubicBezTo>
                  <a:cubicBezTo>
                    <a:pt x="250780" y="-35463"/>
                    <a:pt x="376279" y="141018"/>
                    <a:pt x="311680" y="63500"/>
                  </a:cubicBezTo>
                  <a:cubicBezTo>
                    <a:pt x="258318" y="-534"/>
                    <a:pt x="291457" y="14426"/>
                    <a:pt x="248180" y="0"/>
                  </a:cubicBezTo>
                  <a:lnTo>
                    <a:pt x="178330" y="31750"/>
                  </a:lnTo>
                  <a:close/>
                </a:path>
              </a:pathLst>
            </a:custGeom>
            <a:noFill/>
            <a:ln>
              <a:solidFill>
                <a:srgbClr val="804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CB7751C7-8212-49B3-8B4A-EDCBE0026475}"/>
              </a:ext>
            </a:extLst>
          </p:cNvPr>
          <p:cNvGrpSpPr/>
          <p:nvPr/>
        </p:nvGrpSpPr>
        <p:grpSpPr>
          <a:xfrm>
            <a:off x="154344" y="3380511"/>
            <a:ext cx="3848485" cy="2897054"/>
            <a:chOff x="484632" y="0"/>
            <a:chExt cx="9144000" cy="6883400"/>
          </a:xfrm>
        </p:grpSpPr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89BF89F1-AAF3-4778-AB2E-017AB8AB775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879FD2D3-A14D-4789-A9CF-6E33907076E8}"/>
                </a:ext>
              </a:extLst>
            </p:cNvPr>
            <p:cNvSpPr/>
            <p:nvPr/>
          </p:nvSpPr>
          <p:spPr>
            <a:xfrm>
              <a:off x="2393950" y="2228850"/>
              <a:ext cx="5619750" cy="3892550"/>
            </a:xfrm>
            <a:custGeom>
              <a:avLst/>
              <a:gdLst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8100 w 5619750"/>
                <a:gd name="connsiteY27" fmla="*/ 3403600 h 3892550"/>
                <a:gd name="connsiteX28" fmla="*/ 31750 w 5619750"/>
                <a:gd name="connsiteY28" fmla="*/ 3441700 h 3892550"/>
                <a:gd name="connsiteX29" fmla="*/ 0 w 5619750"/>
                <a:gd name="connsiteY29" fmla="*/ 3575050 h 3892550"/>
                <a:gd name="connsiteX30" fmla="*/ 19050 w 5619750"/>
                <a:gd name="connsiteY30" fmla="*/ 3727450 h 3892550"/>
                <a:gd name="connsiteX31" fmla="*/ 31750 w 5619750"/>
                <a:gd name="connsiteY31" fmla="*/ 3759200 h 3892550"/>
                <a:gd name="connsiteX32" fmla="*/ 57150 w 5619750"/>
                <a:gd name="connsiteY32" fmla="*/ 3778250 h 3892550"/>
                <a:gd name="connsiteX33" fmla="*/ 152400 w 5619750"/>
                <a:gd name="connsiteY33" fmla="*/ 3854450 h 3892550"/>
                <a:gd name="connsiteX34" fmla="*/ 152400 w 5619750"/>
                <a:gd name="connsiteY34" fmla="*/ 3854450 h 3892550"/>
                <a:gd name="connsiteX35" fmla="*/ 177800 w 5619750"/>
                <a:gd name="connsiteY35" fmla="*/ 3873500 h 3892550"/>
                <a:gd name="connsiteX36" fmla="*/ 304800 w 5619750"/>
                <a:gd name="connsiteY36" fmla="*/ 3892550 h 3892550"/>
                <a:gd name="connsiteX37" fmla="*/ 425450 w 5619750"/>
                <a:gd name="connsiteY37" fmla="*/ 3886200 h 3892550"/>
                <a:gd name="connsiteX38" fmla="*/ 476250 w 5619750"/>
                <a:gd name="connsiteY38" fmla="*/ 3873500 h 3892550"/>
                <a:gd name="connsiteX39" fmla="*/ 527050 w 5619750"/>
                <a:gd name="connsiteY39" fmla="*/ 3867150 h 3892550"/>
                <a:gd name="connsiteX40" fmla="*/ 647700 w 5619750"/>
                <a:gd name="connsiteY40" fmla="*/ 3854450 h 3892550"/>
                <a:gd name="connsiteX41" fmla="*/ 711200 w 5619750"/>
                <a:gd name="connsiteY41" fmla="*/ 3835400 h 3892550"/>
                <a:gd name="connsiteX42" fmla="*/ 749300 w 5619750"/>
                <a:gd name="connsiteY42" fmla="*/ 3829050 h 3892550"/>
                <a:gd name="connsiteX43" fmla="*/ 819150 w 5619750"/>
                <a:gd name="connsiteY43" fmla="*/ 3810000 h 3892550"/>
                <a:gd name="connsiteX44" fmla="*/ 895350 w 5619750"/>
                <a:gd name="connsiteY44" fmla="*/ 3778250 h 3892550"/>
                <a:gd name="connsiteX45" fmla="*/ 990600 w 5619750"/>
                <a:gd name="connsiteY45" fmla="*/ 3746500 h 3892550"/>
                <a:gd name="connsiteX46" fmla="*/ 1079500 w 5619750"/>
                <a:gd name="connsiteY46" fmla="*/ 3714750 h 3892550"/>
                <a:gd name="connsiteX47" fmla="*/ 1130300 w 5619750"/>
                <a:gd name="connsiteY47" fmla="*/ 3702050 h 3892550"/>
                <a:gd name="connsiteX48" fmla="*/ 1238250 w 5619750"/>
                <a:gd name="connsiteY48" fmla="*/ 3695700 h 3892550"/>
                <a:gd name="connsiteX49" fmla="*/ 1282700 w 5619750"/>
                <a:gd name="connsiteY49" fmla="*/ 3683000 h 3892550"/>
                <a:gd name="connsiteX50" fmla="*/ 1327150 w 5619750"/>
                <a:gd name="connsiteY50" fmla="*/ 3676650 h 3892550"/>
                <a:gd name="connsiteX51" fmla="*/ 1384300 w 5619750"/>
                <a:gd name="connsiteY51" fmla="*/ 3657600 h 3892550"/>
                <a:gd name="connsiteX52" fmla="*/ 1460500 w 5619750"/>
                <a:gd name="connsiteY52" fmla="*/ 3638550 h 3892550"/>
                <a:gd name="connsiteX53" fmla="*/ 1524000 w 5619750"/>
                <a:gd name="connsiteY53" fmla="*/ 3594100 h 3892550"/>
                <a:gd name="connsiteX54" fmla="*/ 1581150 w 5619750"/>
                <a:gd name="connsiteY54" fmla="*/ 3568700 h 3892550"/>
                <a:gd name="connsiteX55" fmla="*/ 1644650 w 5619750"/>
                <a:gd name="connsiteY55" fmla="*/ 3536950 h 3892550"/>
                <a:gd name="connsiteX56" fmla="*/ 1682750 w 5619750"/>
                <a:gd name="connsiteY56" fmla="*/ 3524250 h 3892550"/>
                <a:gd name="connsiteX57" fmla="*/ 1739900 w 5619750"/>
                <a:gd name="connsiteY57" fmla="*/ 3492500 h 3892550"/>
                <a:gd name="connsiteX58" fmla="*/ 1778000 w 5619750"/>
                <a:gd name="connsiteY58" fmla="*/ 3467100 h 3892550"/>
                <a:gd name="connsiteX59" fmla="*/ 1809750 w 5619750"/>
                <a:gd name="connsiteY59" fmla="*/ 3454400 h 3892550"/>
                <a:gd name="connsiteX60" fmla="*/ 1854200 w 5619750"/>
                <a:gd name="connsiteY60" fmla="*/ 3441700 h 3892550"/>
                <a:gd name="connsiteX61" fmla="*/ 1892300 w 5619750"/>
                <a:gd name="connsiteY61" fmla="*/ 3429000 h 3892550"/>
                <a:gd name="connsiteX62" fmla="*/ 1917700 w 5619750"/>
                <a:gd name="connsiteY62" fmla="*/ 3422650 h 3892550"/>
                <a:gd name="connsiteX63" fmla="*/ 1993900 w 5619750"/>
                <a:gd name="connsiteY63" fmla="*/ 3390900 h 3892550"/>
                <a:gd name="connsiteX64" fmla="*/ 2044700 w 5619750"/>
                <a:gd name="connsiteY64" fmla="*/ 3365500 h 3892550"/>
                <a:gd name="connsiteX65" fmla="*/ 2139950 w 5619750"/>
                <a:gd name="connsiteY65" fmla="*/ 3308350 h 3892550"/>
                <a:gd name="connsiteX66" fmla="*/ 2286000 w 5619750"/>
                <a:gd name="connsiteY66" fmla="*/ 3244850 h 3892550"/>
                <a:gd name="connsiteX67" fmla="*/ 2330450 w 5619750"/>
                <a:gd name="connsiteY67" fmla="*/ 3225800 h 3892550"/>
                <a:gd name="connsiteX68" fmla="*/ 2438400 w 5619750"/>
                <a:gd name="connsiteY68" fmla="*/ 3143250 h 3892550"/>
                <a:gd name="connsiteX69" fmla="*/ 2463800 w 5619750"/>
                <a:gd name="connsiteY69" fmla="*/ 3117850 h 3892550"/>
                <a:gd name="connsiteX70" fmla="*/ 2501900 w 5619750"/>
                <a:gd name="connsiteY70" fmla="*/ 3092450 h 3892550"/>
                <a:gd name="connsiteX71" fmla="*/ 2520950 w 5619750"/>
                <a:gd name="connsiteY71" fmla="*/ 3048000 h 3892550"/>
                <a:gd name="connsiteX72" fmla="*/ 2540000 w 5619750"/>
                <a:gd name="connsiteY72" fmla="*/ 3028950 h 3892550"/>
                <a:gd name="connsiteX73" fmla="*/ 2546350 w 5619750"/>
                <a:gd name="connsiteY73" fmla="*/ 3003550 h 3892550"/>
                <a:gd name="connsiteX74" fmla="*/ 2565400 w 5619750"/>
                <a:gd name="connsiteY74" fmla="*/ 2971800 h 3892550"/>
                <a:gd name="connsiteX75" fmla="*/ 2597150 w 5619750"/>
                <a:gd name="connsiteY75" fmla="*/ 2927350 h 3892550"/>
                <a:gd name="connsiteX76" fmla="*/ 2622550 w 5619750"/>
                <a:gd name="connsiteY76" fmla="*/ 2882900 h 3892550"/>
                <a:gd name="connsiteX77" fmla="*/ 2635250 w 5619750"/>
                <a:gd name="connsiteY77" fmla="*/ 2863850 h 3892550"/>
                <a:gd name="connsiteX78" fmla="*/ 2641600 w 5619750"/>
                <a:gd name="connsiteY78" fmla="*/ 2838450 h 3892550"/>
                <a:gd name="connsiteX79" fmla="*/ 2667000 w 5619750"/>
                <a:gd name="connsiteY79" fmla="*/ 2762250 h 3892550"/>
                <a:gd name="connsiteX80" fmla="*/ 2686050 w 5619750"/>
                <a:gd name="connsiteY80" fmla="*/ 2705100 h 3892550"/>
                <a:gd name="connsiteX81" fmla="*/ 2698750 w 5619750"/>
                <a:gd name="connsiteY81" fmla="*/ 2673350 h 3892550"/>
                <a:gd name="connsiteX82" fmla="*/ 2711450 w 5619750"/>
                <a:gd name="connsiteY82" fmla="*/ 2635250 h 3892550"/>
                <a:gd name="connsiteX83" fmla="*/ 2736850 w 5619750"/>
                <a:gd name="connsiteY83" fmla="*/ 2584450 h 3892550"/>
                <a:gd name="connsiteX84" fmla="*/ 2755900 w 5619750"/>
                <a:gd name="connsiteY84" fmla="*/ 2540000 h 3892550"/>
                <a:gd name="connsiteX85" fmla="*/ 2876550 w 5619750"/>
                <a:gd name="connsiteY85" fmla="*/ 2419350 h 3892550"/>
                <a:gd name="connsiteX86" fmla="*/ 2940050 w 5619750"/>
                <a:gd name="connsiteY86" fmla="*/ 2362200 h 3892550"/>
                <a:gd name="connsiteX87" fmla="*/ 2978150 w 5619750"/>
                <a:gd name="connsiteY87" fmla="*/ 2324100 h 3892550"/>
                <a:gd name="connsiteX88" fmla="*/ 3003550 w 5619750"/>
                <a:gd name="connsiteY88" fmla="*/ 2305050 h 3892550"/>
                <a:gd name="connsiteX89" fmla="*/ 3022600 w 5619750"/>
                <a:gd name="connsiteY89" fmla="*/ 2292350 h 3892550"/>
                <a:gd name="connsiteX90" fmla="*/ 3054350 w 5619750"/>
                <a:gd name="connsiteY90" fmla="*/ 2266950 h 3892550"/>
                <a:gd name="connsiteX91" fmla="*/ 3136900 w 5619750"/>
                <a:gd name="connsiteY91" fmla="*/ 2216150 h 3892550"/>
                <a:gd name="connsiteX92" fmla="*/ 3168650 w 5619750"/>
                <a:gd name="connsiteY92" fmla="*/ 2190750 h 3892550"/>
                <a:gd name="connsiteX93" fmla="*/ 3194050 w 5619750"/>
                <a:gd name="connsiteY93" fmla="*/ 2178050 h 3892550"/>
                <a:gd name="connsiteX94" fmla="*/ 3276600 w 5619750"/>
                <a:gd name="connsiteY94" fmla="*/ 2133600 h 3892550"/>
                <a:gd name="connsiteX95" fmla="*/ 3308350 w 5619750"/>
                <a:gd name="connsiteY95" fmla="*/ 2127250 h 3892550"/>
                <a:gd name="connsiteX96" fmla="*/ 3327400 w 5619750"/>
                <a:gd name="connsiteY96" fmla="*/ 2114550 h 3892550"/>
                <a:gd name="connsiteX97" fmla="*/ 3384550 w 5619750"/>
                <a:gd name="connsiteY97" fmla="*/ 2089150 h 3892550"/>
                <a:gd name="connsiteX98" fmla="*/ 3422650 w 5619750"/>
                <a:gd name="connsiteY98" fmla="*/ 2076450 h 3892550"/>
                <a:gd name="connsiteX99" fmla="*/ 3524250 w 5619750"/>
                <a:gd name="connsiteY99" fmla="*/ 2012950 h 3892550"/>
                <a:gd name="connsiteX100" fmla="*/ 3594100 w 5619750"/>
                <a:gd name="connsiteY100" fmla="*/ 1968500 h 3892550"/>
                <a:gd name="connsiteX101" fmla="*/ 3619500 w 5619750"/>
                <a:gd name="connsiteY101" fmla="*/ 1949450 h 3892550"/>
                <a:gd name="connsiteX102" fmla="*/ 3676650 w 5619750"/>
                <a:gd name="connsiteY102" fmla="*/ 1917700 h 3892550"/>
                <a:gd name="connsiteX103" fmla="*/ 3702050 w 5619750"/>
                <a:gd name="connsiteY103" fmla="*/ 1892300 h 3892550"/>
                <a:gd name="connsiteX104" fmla="*/ 3746500 w 5619750"/>
                <a:gd name="connsiteY104" fmla="*/ 1873250 h 3892550"/>
                <a:gd name="connsiteX105" fmla="*/ 3784600 w 5619750"/>
                <a:gd name="connsiteY105" fmla="*/ 1847850 h 3892550"/>
                <a:gd name="connsiteX106" fmla="*/ 3810000 w 5619750"/>
                <a:gd name="connsiteY106" fmla="*/ 1835150 h 3892550"/>
                <a:gd name="connsiteX107" fmla="*/ 3848100 w 5619750"/>
                <a:gd name="connsiteY107" fmla="*/ 1809750 h 3892550"/>
                <a:gd name="connsiteX108" fmla="*/ 3987800 w 5619750"/>
                <a:gd name="connsiteY108" fmla="*/ 1733550 h 3892550"/>
                <a:gd name="connsiteX109" fmla="*/ 4121150 w 5619750"/>
                <a:gd name="connsiteY109" fmla="*/ 1638300 h 3892550"/>
                <a:gd name="connsiteX110" fmla="*/ 4197350 w 5619750"/>
                <a:gd name="connsiteY110" fmla="*/ 1593850 h 3892550"/>
                <a:gd name="connsiteX111" fmla="*/ 4248150 w 5619750"/>
                <a:gd name="connsiteY111" fmla="*/ 1574800 h 3892550"/>
                <a:gd name="connsiteX112" fmla="*/ 4375150 w 5619750"/>
                <a:gd name="connsiteY112" fmla="*/ 1498600 h 3892550"/>
                <a:gd name="connsiteX113" fmla="*/ 4495800 w 5619750"/>
                <a:gd name="connsiteY113" fmla="*/ 1447800 h 3892550"/>
                <a:gd name="connsiteX114" fmla="*/ 4514850 w 5619750"/>
                <a:gd name="connsiteY114" fmla="*/ 1441450 h 3892550"/>
                <a:gd name="connsiteX115" fmla="*/ 4813300 w 5619750"/>
                <a:gd name="connsiteY115" fmla="*/ 1460500 h 3892550"/>
                <a:gd name="connsiteX116" fmla="*/ 4851400 w 5619750"/>
                <a:gd name="connsiteY116" fmla="*/ 1466850 h 3892550"/>
                <a:gd name="connsiteX117" fmla="*/ 4876800 w 5619750"/>
                <a:gd name="connsiteY117" fmla="*/ 1479550 h 3892550"/>
                <a:gd name="connsiteX118" fmla="*/ 4914900 w 5619750"/>
                <a:gd name="connsiteY118" fmla="*/ 1492250 h 3892550"/>
                <a:gd name="connsiteX119" fmla="*/ 5035550 w 5619750"/>
                <a:gd name="connsiteY119" fmla="*/ 1524000 h 3892550"/>
                <a:gd name="connsiteX120" fmla="*/ 5086350 w 5619750"/>
                <a:gd name="connsiteY120" fmla="*/ 1530350 h 3892550"/>
                <a:gd name="connsiteX121" fmla="*/ 5226050 w 5619750"/>
                <a:gd name="connsiteY121" fmla="*/ 1524000 h 3892550"/>
                <a:gd name="connsiteX122" fmla="*/ 5295900 w 5619750"/>
                <a:gd name="connsiteY122" fmla="*/ 1498600 h 3892550"/>
                <a:gd name="connsiteX123" fmla="*/ 5372100 w 5619750"/>
                <a:gd name="connsiteY123" fmla="*/ 1454150 h 3892550"/>
                <a:gd name="connsiteX124" fmla="*/ 5422900 w 5619750"/>
                <a:gd name="connsiteY124" fmla="*/ 1422400 h 3892550"/>
                <a:gd name="connsiteX125" fmla="*/ 5480050 w 5619750"/>
                <a:gd name="connsiteY125" fmla="*/ 1358900 h 3892550"/>
                <a:gd name="connsiteX126" fmla="*/ 5499100 w 5619750"/>
                <a:gd name="connsiteY126" fmla="*/ 1327150 h 3892550"/>
                <a:gd name="connsiteX127" fmla="*/ 5505450 w 5619750"/>
                <a:gd name="connsiteY127" fmla="*/ 1301750 h 3892550"/>
                <a:gd name="connsiteX128" fmla="*/ 5524500 w 5619750"/>
                <a:gd name="connsiteY128" fmla="*/ 1250950 h 3892550"/>
                <a:gd name="connsiteX129" fmla="*/ 5537200 w 5619750"/>
                <a:gd name="connsiteY129" fmla="*/ 1193800 h 3892550"/>
                <a:gd name="connsiteX130" fmla="*/ 5549900 w 5619750"/>
                <a:gd name="connsiteY130" fmla="*/ 1155700 h 3892550"/>
                <a:gd name="connsiteX131" fmla="*/ 5562600 w 5619750"/>
                <a:gd name="connsiteY131" fmla="*/ 1092200 h 3892550"/>
                <a:gd name="connsiteX132" fmla="*/ 5568950 w 5619750"/>
                <a:gd name="connsiteY132" fmla="*/ 1016000 h 3892550"/>
                <a:gd name="connsiteX133" fmla="*/ 5581650 w 5619750"/>
                <a:gd name="connsiteY133" fmla="*/ 863600 h 3892550"/>
                <a:gd name="connsiteX134" fmla="*/ 5600700 w 5619750"/>
                <a:gd name="connsiteY134" fmla="*/ 793750 h 3892550"/>
                <a:gd name="connsiteX135" fmla="*/ 5607050 w 5619750"/>
                <a:gd name="connsiteY135" fmla="*/ 736600 h 3892550"/>
                <a:gd name="connsiteX136" fmla="*/ 5619750 w 5619750"/>
                <a:gd name="connsiteY136" fmla="*/ 660400 h 3892550"/>
                <a:gd name="connsiteX137" fmla="*/ 5607050 w 5619750"/>
                <a:gd name="connsiteY137" fmla="*/ 577850 h 3892550"/>
                <a:gd name="connsiteX138" fmla="*/ 5575300 w 5619750"/>
                <a:gd name="connsiteY138" fmla="*/ 533400 h 3892550"/>
                <a:gd name="connsiteX139" fmla="*/ 5543550 w 5619750"/>
                <a:gd name="connsiteY139" fmla="*/ 495300 h 3892550"/>
                <a:gd name="connsiteX140" fmla="*/ 5505450 w 5619750"/>
                <a:gd name="connsiteY140" fmla="*/ 438150 h 3892550"/>
                <a:gd name="connsiteX141" fmla="*/ 5486400 w 5619750"/>
                <a:gd name="connsiteY141" fmla="*/ 412750 h 3892550"/>
                <a:gd name="connsiteX142" fmla="*/ 5454650 w 5619750"/>
                <a:gd name="connsiteY142" fmla="*/ 368300 h 3892550"/>
                <a:gd name="connsiteX143" fmla="*/ 5429250 w 5619750"/>
                <a:gd name="connsiteY143" fmla="*/ 342900 h 3892550"/>
                <a:gd name="connsiteX144" fmla="*/ 5397500 w 5619750"/>
                <a:gd name="connsiteY144" fmla="*/ 292100 h 3892550"/>
                <a:gd name="connsiteX145" fmla="*/ 5372100 w 5619750"/>
                <a:gd name="connsiteY145" fmla="*/ 260350 h 3892550"/>
                <a:gd name="connsiteX146" fmla="*/ 5359400 w 5619750"/>
                <a:gd name="connsiteY146" fmla="*/ 241300 h 3892550"/>
                <a:gd name="connsiteX147" fmla="*/ 5340350 w 5619750"/>
                <a:gd name="connsiteY147" fmla="*/ 222250 h 3892550"/>
                <a:gd name="connsiteX148" fmla="*/ 5295900 w 5619750"/>
                <a:gd name="connsiteY148" fmla="*/ 158750 h 3892550"/>
                <a:gd name="connsiteX149" fmla="*/ 5289550 w 5619750"/>
                <a:gd name="connsiteY149" fmla="*/ 133350 h 3892550"/>
                <a:gd name="connsiteX150" fmla="*/ 5232400 w 5619750"/>
                <a:gd name="connsiteY150" fmla="*/ 88900 h 3892550"/>
                <a:gd name="connsiteX151" fmla="*/ 5181600 w 5619750"/>
                <a:gd name="connsiteY151" fmla="*/ 63500 h 3892550"/>
                <a:gd name="connsiteX152" fmla="*/ 5035550 w 5619750"/>
                <a:gd name="connsiteY152" fmla="*/ 12700 h 3892550"/>
                <a:gd name="connsiteX153" fmla="*/ 4978400 w 5619750"/>
                <a:gd name="connsiteY153" fmla="*/ 0 h 3892550"/>
                <a:gd name="connsiteX154" fmla="*/ 4794250 w 5619750"/>
                <a:gd name="connsiteY154" fmla="*/ 6350 h 3892550"/>
                <a:gd name="connsiteX155" fmla="*/ 4762500 w 5619750"/>
                <a:gd name="connsiteY155" fmla="*/ 19050 h 3892550"/>
                <a:gd name="connsiteX156" fmla="*/ 4724400 w 5619750"/>
                <a:gd name="connsiteY156" fmla="*/ 25400 h 3892550"/>
                <a:gd name="connsiteX157" fmla="*/ 4673600 w 5619750"/>
                <a:gd name="connsiteY157" fmla="*/ 69850 h 3892550"/>
                <a:gd name="connsiteX158" fmla="*/ 4641850 w 5619750"/>
                <a:gd name="connsiteY158" fmla="*/ 95250 h 3892550"/>
                <a:gd name="connsiteX159" fmla="*/ 4597400 w 5619750"/>
                <a:gd name="connsiteY159" fmla="*/ 152400 h 3892550"/>
                <a:gd name="connsiteX160" fmla="*/ 4552950 w 5619750"/>
                <a:gd name="connsiteY160" fmla="*/ 184150 h 3892550"/>
                <a:gd name="connsiteX161" fmla="*/ 4540250 w 5619750"/>
                <a:gd name="connsiteY161" fmla="*/ 203200 h 3892550"/>
                <a:gd name="connsiteX162" fmla="*/ 4514850 w 5619750"/>
                <a:gd name="connsiteY162" fmla="*/ 222250 h 3892550"/>
                <a:gd name="connsiteX163" fmla="*/ 4445000 w 5619750"/>
                <a:gd name="connsiteY163" fmla="*/ 292100 h 3892550"/>
                <a:gd name="connsiteX164" fmla="*/ 4406900 w 5619750"/>
                <a:gd name="connsiteY164" fmla="*/ 330200 h 3892550"/>
                <a:gd name="connsiteX165" fmla="*/ 4356100 w 5619750"/>
                <a:gd name="connsiteY165" fmla="*/ 400050 h 3892550"/>
                <a:gd name="connsiteX166" fmla="*/ 4330700 w 5619750"/>
                <a:gd name="connsiteY166" fmla="*/ 431800 h 3892550"/>
                <a:gd name="connsiteX167" fmla="*/ 4305300 w 5619750"/>
                <a:gd name="connsiteY167" fmla="*/ 457200 h 3892550"/>
                <a:gd name="connsiteX168" fmla="*/ 4273550 w 5619750"/>
                <a:gd name="connsiteY168" fmla="*/ 501650 h 3892550"/>
                <a:gd name="connsiteX169" fmla="*/ 4222750 w 5619750"/>
                <a:gd name="connsiteY169" fmla="*/ 552450 h 3892550"/>
                <a:gd name="connsiteX170" fmla="*/ 4197350 w 5619750"/>
                <a:gd name="connsiteY170" fmla="*/ 584200 h 3892550"/>
                <a:gd name="connsiteX171" fmla="*/ 4178300 w 5619750"/>
                <a:gd name="connsiteY171" fmla="*/ 615950 h 3892550"/>
                <a:gd name="connsiteX172" fmla="*/ 4152900 w 5619750"/>
                <a:gd name="connsiteY172" fmla="*/ 635000 h 3892550"/>
                <a:gd name="connsiteX173" fmla="*/ 4114800 w 5619750"/>
                <a:gd name="connsiteY173" fmla="*/ 704850 h 3892550"/>
                <a:gd name="connsiteX174" fmla="*/ 4095750 w 5619750"/>
                <a:gd name="connsiteY174" fmla="*/ 742950 h 3892550"/>
                <a:gd name="connsiteX175" fmla="*/ 4076700 w 5619750"/>
                <a:gd name="connsiteY175" fmla="*/ 774700 h 3892550"/>
                <a:gd name="connsiteX176" fmla="*/ 4064000 w 5619750"/>
                <a:gd name="connsiteY176" fmla="*/ 800100 h 3892550"/>
                <a:gd name="connsiteX177" fmla="*/ 4051300 w 5619750"/>
                <a:gd name="connsiteY177" fmla="*/ 819150 h 3892550"/>
                <a:gd name="connsiteX178" fmla="*/ 4038600 w 5619750"/>
                <a:gd name="connsiteY178" fmla="*/ 844550 h 3892550"/>
                <a:gd name="connsiteX179" fmla="*/ 4019550 w 5619750"/>
                <a:gd name="connsiteY179" fmla="*/ 857250 h 3892550"/>
                <a:gd name="connsiteX180" fmla="*/ 3975100 w 5619750"/>
                <a:gd name="connsiteY180" fmla="*/ 895350 h 3892550"/>
                <a:gd name="connsiteX181" fmla="*/ 3917950 w 5619750"/>
                <a:gd name="connsiteY181" fmla="*/ 927100 h 3892550"/>
                <a:gd name="connsiteX182" fmla="*/ 3879850 w 5619750"/>
                <a:gd name="connsiteY182" fmla="*/ 946150 h 3892550"/>
                <a:gd name="connsiteX183" fmla="*/ 3860800 w 5619750"/>
                <a:gd name="connsiteY183" fmla="*/ 965200 h 3892550"/>
                <a:gd name="connsiteX184" fmla="*/ 3797300 w 5619750"/>
                <a:gd name="connsiteY184" fmla="*/ 990600 h 3892550"/>
                <a:gd name="connsiteX185" fmla="*/ 3771900 w 5619750"/>
                <a:gd name="connsiteY185" fmla="*/ 1003300 h 3892550"/>
                <a:gd name="connsiteX186" fmla="*/ 3721100 w 5619750"/>
                <a:gd name="connsiteY186" fmla="*/ 1041400 h 3892550"/>
                <a:gd name="connsiteX187" fmla="*/ 3689350 w 5619750"/>
                <a:gd name="connsiteY187" fmla="*/ 1073150 h 3892550"/>
                <a:gd name="connsiteX188" fmla="*/ 3651250 w 5619750"/>
                <a:gd name="connsiteY188" fmla="*/ 1123950 h 3892550"/>
                <a:gd name="connsiteX189" fmla="*/ 3638550 w 5619750"/>
                <a:gd name="connsiteY189" fmla="*/ 1143000 h 3892550"/>
                <a:gd name="connsiteX190" fmla="*/ 3613150 w 5619750"/>
                <a:gd name="connsiteY190" fmla="*/ 1162050 h 3892550"/>
                <a:gd name="connsiteX191" fmla="*/ 3562350 w 5619750"/>
                <a:gd name="connsiteY191" fmla="*/ 1231900 h 3892550"/>
                <a:gd name="connsiteX192" fmla="*/ 3543300 w 5619750"/>
                <a:gd name="connsiteY192" fmla="*/ 1238250 h 3892550"/>
                <a:gd name="connsiteX193" fmla="*/ 3511550 w 5619750"/>
                <a:gd name="connsiteY193" fmla="*/ 1270000 h 3892550"/>
                <a:gd name="connsiteX194" fmla="*/ 3448050 w 5619750"/>
                <a:gd name="connsiteY194" fmla="*/ 1314450 h 3892550"/>
                <a:gd name="connsiteX195" fmla="*/ 3416300 w 5619750"/>
                <a:gd name="connsiteY195" fmla="*/ 1327150 h 3892550"/>
                <a:gd name="connsiteX196" fmla="*/ 3384550 w 5619750"/>
                <a:gd name="connsiteY196" fmla="*/ 1352550 h 3892550"/>
                <a:gd name="connsiteX197" fmla="*/ 3333750 w 5619750"/>
                <a:gd name="connsiteY197" fmla="*/ 1377950 h 3892550"/>
                <a:gd name="connsiteX198" fmla="*/ 3308350 w 5619750"/>
                <a:gd name="connsiteY198" fmla="*/ 1403350 h 3892550"/>
                <a:gd name="connsiteX199" fmla="*/ 3276600 w 5619750"/>
                <a:gd name="connsiteY199" fmla="*/ 1409700 h 3892550"/>
                <a:gd name="connsiteX200" fmla="*/ 3213100 w 5619750"/>
                <a:gd name="connsiteY200" fmla="*/ 1435100 h 3892550"/>
                <a:gd name="connsiteX201" fmla="*/ 3168650 w 5619750"/>
                <a:gd name="connsiteY201" fmla="*/ 1447800 h 3892550"/>
                <a:gd name="connsiteX202" fmla="*/ 3143250 w 5619750"/>
                <a:gd name="connsiteY202" fmla="*/ 1460500 h 3892550"/>
                <a:gd name="connsiteX203" fmla="*/ 3124200 w 5619750"/>
                <a:gd name="connsiteY203" fmla="*/ 1466850 h 3892550"/>
                <a:gd name="connsiteX204" fmla="*/ 3073400 w 5619750"/>
                <a:gd name="connsiteY204" fmla="*/ 1492250 h 3892550"/>
                <a:gd name="connsiteX205" fmla="*/ 3028950 w 5619750"/>
                <a:gd name="connsiteY205" fmla="*/ 1517650 h 3892550"/>
                <a:gd name="connsiteX206" fmla="*/ 3009900 w 5619750"/>
                <a:gd name="connsiteY206" fmla="*/ 1536700 h 3892550"/>
                <a:gd name="connsiteX207" fmla="*/ 2959100 w 5619750"/>
                <a:gd name="connsiteY207" fmla="*/ 1549400 h 3892550"/>
                <a:gd name="connsiteX208" fmla="*/ 2882900 w 5619750"/>
                <a:gd name="connsiteY208" fmla="*/ 1581150 h 3892550"/>
                <a:gd name="connsiteX209" fmla="*/ 2794000 w 5619750"/>
                <a:gd name="connsiteY209" fmla="*/ 1600200 h 3892550"/>
                <a:gd name="connsiteX210" fmla="*/ 2762250 w 5619750"/>
                <a:gd name="connsiteY210" fmla="*/ 1612900 h 3892550"/>
                <a:gd name="connsiteX211" fmla="*/ 2705100 w 5619750"/>
                <a:gd name="connsiteY211" fmla="*/ 1625600 h 3892550"/>
                <a:gd name="connsiteX212" fmla="*/ 2679700 w 5619750"/>
                <a:gd name="connsiteY212" fmla="*/ 1638300 h 3892550"/>
                <a:gd name="connsiteX213" fmla="*/ 2641600 w 5619750"/>
                <a:gd name="connsiteY213" fmla="*/ 1651000 h 3892550"/>
                <a:gd name="connsiteX214" fmla="*/ 2609850 w 5619750"/>
                <a:gd name="connsiteY214" fmla="*/ 1670050 h 3892550"/>
                <a:gd name="connsiteX215" fmla="*/ 2578100 w 5619750"/>
                <a:gd name="connsiteY215" fmla="*/ 1682750 h 3892550"/>
                <a:gd name="connsiteX216" fmla="*/ 2527300 w 5619750"/>
                <a:gd name="connsiteY216" fmla="*/ 1714500 h 3892550"/>
                <a:gd name="connsiteX217" fmla="*/ 2438400 w 5619750"/>
                <a:gd name="connsiteY217" fmla="*/ 1752600 h 3892550"/>
                <a:gd name="connsiteX218" fmla="*/ 2400300 w 5619750"/>
                <a:gd name="connsiteY218" fmla="*/ 1771650 h 3892550"/>
                <a:gd name="connsiteX219" fmla="*/ 2362200 w 5619750"/>
                <a:gd name="connsiteY219" fmla="*/ 1784350 h 3892550"/>
                <a:gd name="connsiteX220" fmla="*/ 2336800 w 5619750"/>
                <a:gd name="connsiteY220" fmla="*/ 1797050 h 3892550"/>
                <a:gd name="connsiteX221" fmla="*/ 2292350 w 5619750"/>
                <a:gd name="connsiteY221" fmla="*/ 1816100 h 3892550"/>
                <a:gd name="connsiteX222" fmla="*/ 2273300 w 5619750"/>
                <a:gd name="connsiteY222" fmla="*/ 1828800 h 3892550"/>
                <a:gd name="connsiteX223" fmla="*/ 2241550 w 5619750"/>
                <a:gd name="connsiteY223" fmla="*/ 1841500 h 3892550"/>
                <a:gd name="connsiteX224" fmla="*/ 2209800 w 5619750"/>
                <a:gd name="connsiteY224" fmla="*/ 1860550 h 3892550"/>
                <a:gd name="connsiteX225" fmla="*/ 2171700 w 5619750"/>
                <a:gd name="connsiteY225" fmla="*/ 1873250 h 3892550"/>
                <a:gd name="connsiteX226" fmla="*/ 2127250 w 5619750"/>
                <a:gd name="connsiteY226" fmla="*/ 1885950 h 3892550"/>
                <a:gd name="connsiteX227" fmla="*/ 2108200 w 5619750"/>
                <a:gd name="connsiteY227" fmla="*/ 1898650 h 3892550"/>
                <a:gd name="connsiteX228" fmla="*/ 2076450 w 5619750"/>
                <a:gd name="connsiteY228" fmla="*/ 1905000 h 3892550"/>
                <a:gd name="connsiteX229" fmla="*/ 2032000 w 5619750"/>
                <a:gd name="connsiteY229" fmla="*/ 1917700 h 3892550"/>
                <a:gd name="connsiteX230" fmla="*/ 2006600 w 5619750"/>
                <a:gd name="connsiteY230" fmla="*/ 1936750 h 3892550"/>
                <a:gd name="connsiteX231" fmla="*/ 1981200 w 5619750"/>
                <a:gd name="connsiteY231" fmla="*/ 1943100 h 3892550"/>
                <a:gd name="connsiteX232" fmla="*/ 1962150 w 5619750"/>
                <a:gd name="connsiteY232" fmla="*/ 1962150 h 3892550"/>
                <a:gd name="connsiteX233" fmla="*/ 1924050 w 5619750"/>
                <a:gd name="connsiteY233" fmla="*/ 1981200 h 3892550"/>
                <a:gd name="connsiteX234" fmla="*/ 1892300 w 5619750"/>
                <a:gd name="connsiteY234" fmla="*/ 2012950 h 3892550"/>
                <a:gd name="connsiteX235" fmla="*/ 1841500 w 5619750"/>
                <a:gd name="connsiteY235" fmla="*/ 2044700 h 3892550"/>
                <a:gd name="connsiteX236" fmla="*/ 1822450 w 5619750"/>
                <a:gd name="connsiteY236" fmla="*/ 2070100 h 3892550"/>
                <a:gd name="connsiteX237" fmla="*/ 1765300 w 5619750"/>
                <a:gd name="connsiteY237" fmla="*/ 2114550 h 3892550"/>
                <a:gd name="connsiteX238" fmla="*/ 1727200 w 5619750"/>
                <a:gd name="connsiteY238" fmla="*/ 2139950 h 3892550"/>
                <a:gd name="connsiteX239" fmla="*/ 1701800 w 5619750"/>
                <a:gd name="connsiteY239" fmla="*/ 2178050 h 3892550"/>
                <a:gd name="connsiteX240" fmla="*/ 1638300 w 5619750"/>
                <a:gd name="connsiteY240" fmla="*/ 2228850 h 3892550"/>
                <a:gd name="connsiteX241" fmla="*/ 1600200 w 5619750"/>
                <a:gd name="connsiteY241" fmla="*/ 2254250 h 3892550"/>
                <a:gd name="connsiteX242" fmla="*/ 1581150 w 5619750"/>
                <a:gd name="connsiteY242" fmla="*/ 2260600 h 3892550"/>
                <a:gd name="connsiteX243" fmla="*/ 1562100 w 5619750"/>
                <a:gd name="connsiteY243" fmla="*/ 2273300 h 3892550"/>
                <a:gd name="connsiteX244" fmla="*/ 1498600 w 5619750"/>
                <a:gd name="connsiteY244" fmla="*/ 2292350 h 3892550"/>
                <a:gd name="connsiteX245" fmla="*/ 1428750 w 5619750"/>
                <a:gd name="connsiteY245" fmla="*/ 2311400 h 3892550"/>
                <a:gd name="connsiteX246" fmla="*/ 1352550 w 5619750"/>
                <a:gd name="connsiteY246" fmla="*/ 2349500 h 3892550"/>
                <a:gd name="connsiteX247" fmla="*/ 1314450 w 5619750"/>
                <a:gd name="connsiteY247" fmla="*/ 2362200 h 3892550"/>
                <a:gd name="connsiteX248" fmla="*/ 1295400 w 5619750"/>
                <a:gd name="connsiteY248" fmla="*/ 2374900 h 3892550"/>
                <a:gd name="connsiteX249" fmla="*/ 1276350 w 5619750"/>
                <a:gd name="connsiteY249" fmla="*/ 2381250 h 3892550"/>
                <a:gd name="connsiteX250" fmla="*/ 1250950 w 5619750"/>
                <a:gd name="connsiteY250" fmla="*/ 2393950 h 3892550"/>
                <a:gd name="connsiteX251" fmla="*/ 1212850 w 5619750"/>
                <a:gd name="connsiteY251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1750 w 5619750"/>
                <a:gd name="connsiteY27" fmla="*/ 3441700 h 3892550"/>
                <a:gd name="connsiteX28" fmla="*/ 0 w 5619750"/>
                <a:gd name="connsiteY28" fmla="*/ 3575050 h 3892550"/>
                <a:gd name="connsiteX29" fmla="*/ 19050 w 5619750"/>
                <a:gd name="connsiteY29" fmla="*/ 3727450 h 3892550"/>
                <a:gd name="connsiteX30" fmla="*/ 31750 w 5619750"/>
                <a:gd name="connsiteY30" fmla="*/ 3759200 h 3892550"/>
                <a:gd name="connsiteX31" fmla="*/ 57150 w 5619750"/>
                <a:gd name="connsiteY31" fmla="*/ 3778250 h 3892550"/>
                <a:gd name="connsiteX32" fmla="*/ 152400 w 5619750"/>
                <a:gd name="connsiteY32" fmla="*/ 3854450 h 3892550"/>
                <a:gd name="connsiteX33" fmla="*/ 152400 w 5619750"/>
                <a:gd name="connsiteY33" fmla="*/ 3854450 h 3892550"/>
                <a:gd name="connsiteX34" fmla="*/ 177800 w 5619750"/>
                <a:gd name="connsiteY34" fmla="*/ 3873500 h 3892550"/>
                <a:gd name="connsiteX35" fmla="*/ 304800 w 5619750"/>
                <a:gd name="connsiteY35" fmla="*/ 3892550 h 3892550"/>
                <a:gd name="connsiteX36" fmla="*/ 425450 w 5619750"/>
                <a:gd name="connsiteY36" fmla="*/ 3886200 h 3892550"/>
                <a:gd name="connsiteX37" fmla="*/ 476250 w 5619750"/>
                <a:gd name="connsiteY37" fmla="*/ 3873500 h 3892550"/>
                <a:gd name="connsiteX38" fmla="*/ 527050 w 5619750"/>
                <a:gd name="connsiteY38" fmla="*/ 3867150 h 3892550"/>
                <a:gd name="connsiteX39" fmla="*/ 647700 w 5619750"/>
                <a:gd name="connsiteY39" fmla="*/ 3854450 h 3892550"/>
                <a:gd name="connsiteX40" fmla="*/ 711200 w 5619750"/>
                <a:gd name="connsiteY40" fmla="*/ 3835400 h 3892550"/>
                <a:gd name="connsiteX41" fmla="*/ 749300 w 5619750"/>
                <a:gd name="connsiteY41" fmla="*/ 3829050 h 3892550"/>
                <a:gd name="connsiteX42" fmla="*/ 819150 w 5619750"/>
                <a:gd name="connsiteY42" fmla="*/ 3810000 h 3892550"/>
                <a:gd name="connsiteX43" fmla="*/ 895350 w 5619750"/>
                <a:gd name="connsiteY43" fmla="*/ 3778250 h 3892550"/>
                <a:gd name="connsiteX44" fmla="*/ 990600 w 5619750"/>
                <a:gd name="connsiteY44" fmla="*/ 3746500 h 3892550"/>
                <a:gd name="connsiteX45" fmla="*/ 1079500 w 5619750"/>
                <a:gd name="connsiteY45" fmla="*/ 3714750 h 3892550"/>
                <a:gd name="connsiteX46" fmla="*/ 1130300 w 5619750"/>
                <a:gd name="connsiteY46" fmla="*/ 3702050 h 3892550"/>
                <a:gd name="connsiteX47" fmla="*/ 1238250 w 5619750"/>
                <a:gd name="connsiteY47" fmla="*/ 3695700 h 3892550"/>
                <a:gd name="connsiteX48" fmla="*/ 1282700 w 5619750"/>
                <a:gd name="connsiteY48" fmla="*/ 3683000 h 3892550"/>
                <a:gd name="connsiteX49" fmla="*/ 1327150 w 5619750"/>
                <a:gd name="connsiteY49" fmla="*/ 3676650 h 3892550"/>
                <a:gd name="connsiteX50" fmla="*/ 1384300 w 5619750"/>
                <a:gd name="connsiteY50" fmla="*/ 3657600 h 3892550"/>
                <a:gd name="connsiteX51" fmla="*/ 1460500 w 5619750"/>
                <a:gd name="connsiteY51" fmla="*/ 3638550 h 3892550"/>
                <a:gd name="connsiteX52" fmla="*/ 1524000 w 5619750"/>
                <a:gd name="connsiteY52" fmla="*/ 3594100 h 3892550"/>
                <a:gd name="connsiteX53" fmla="*/ 1581150 w 5619750"/>
                <a:gd name="connsiteY53" fmla="*/ 3568700 h 3892550"/>
                <a:gd name="connsiteX54" fmla="*/ 1644650 w 5619750"/>
                <a:gd name="connsiteY54" fmla="*/ 3536950 h 3892550"/>
                <a:gd name="connsiteX55" fmla="*/ 1682750 w 5619750"/>
                <a:gd name="connsiteY55" fmla="*/ 3524250 h 3892550"/>
                <a:gd name="connsiteX56" fmla="*/ 1739900 w 5619750"/>
                <a:gd name="connsiteY56" fmla="*/ 3492500 h 3892550"/>
                <a:gd name="connsiteX57" fmla="*/ 1778000 w 5619750"/>
                <a:gd name="connsiteY57" fmla="*/ 3467100 h 3892550"/>
                <a:gd name="connsiteX58" fmla="*/ 1809750 w 5619750"/>
                <a:gd name="connsiteY58" fmla="*/ 3454400 h 3892550"/>
                <a:gd name="connsiteX59" fmla="*/ 1854200 w 5619750"/>
                <a:gd name="connsiteY59" fmla="*/ 3441700 h 3892550"/>
                <a:gd name="connsiteX60" fmla="*/ 1892300 w 5619750"/>
                <a:gd name="connsiteY60" fmla="*/ 3429000 h 3892550"/>
                <a:gd name="connsiteX61" fmla="*/ 1917700 w 5619750"/>
                <a:gd name="connsiteY61" fmla="*/ 3422650 h 3892550"/>
                <a:gd name="connsiteX62" fmla="*/ 1993900 w 5619750"/>
                <a:gd name="connsiteY62" fmla="*/ 3390900 h 3892550"/>
                <a:gd name="connsiteX63" fmla="*/ 2044700 w 5619750"/>
                <a:gd name="connsiteY63" fmla="*/ 3365500 h 3892550"/>
                <a:gd name="connsiteX64" fmla="*/ 2139950 w 5619750"/>
                <a:gd name="connsiteY64" fmla="*/ 3308350 h 3892550"/>
                <a:gd name="connsiteX65" fmla="*/ 2286000 w 5619750"/>
                <a:gd name="connsiteY65" fmla="*/ 3244850 h 3892550"/>
                <a:gd name="connsiteX66" fmla="*/ 2330450 w 5619750"/>
                <a:gd name="connsiteY66" fmla="*/ 3225800 h 3892550"/>
                <a:gd name="connsiteX67" fmla="*/ 2438400 w 5619750"/>
                <a:gd name="connsiteY67" fmla="*/ 3143250 h 3892550"/>
                <a:gd name="connsiteX68" fmla="*/ 2463800 w 5619750"/>
                <a:gd name="connsiteY68" fmla="*/ 3117850 h 3892550"/>
                <a:gd name="connsiteX69" fmla="*/ 2501900 w 5619750"/>
                <a:gd name="connsiteY69" fmla="*/ 3092450 h 3892550"/>
                <a:gd name="connsiteX70" fmla="*/ 2520950 w 5619750"/>
                <a:gd name="connsiteY70" fmla="*/ 3048000 h 3892550"/>
                <a:gd name="connsiteX71" fmla="*/ 2540000 w 5619750"/>
                <a:gd name="connsiteY71" fmla="*/ 3028950 h 3892550"/>
                <a:gd name="connsiteX72" fmla="*/ 2546350 w 5619750"/>
                <a:gd name="connsiteY72" fmla="*/ 3003550 h 3892550"/>
                <a:gd name="connsiteX73" fmla="*/ 2565400 w 5619750"/>
                <a:gd name="connsiteY73" fmla="*/ 2971800 h 3892550"/>
                <a:gd name="connsiteX74" fmla="*/ 2597150 w 5619750"/>
                <a:gd name="connsiteY74" fmla="*/ 2927350 h 3892550"/>
                <a:gd name="connsiteX75" fmla="*/ 2622550 w 5619750"/>
                <a:gd name="connsiteY75" fmla="*/ 2882900 h 3892550"/>
                <a:gd name="connsiteX76" fmla="*/ 2635250 w 5619750"/>
                <a:gd name="connsiteY76" fmla="*/ 2863850 h 3892550"/>
                <a:gd name="connsiteX77" fmla="*/ 2641600 w 5619750"/>
                <a:gd name="connsiteY77" fmla="*/ 2838450 h 3892550"/>
                <a:gd name="connsiteX78" fmla="*/ 2667000 w 5619750"/>
                <a:gd name="connsiteY78" fmla="*/ 2762250 h 3892550"/>
                <a:gd name="connsiteX79" fmla="*/ 2686050 w 5619750"/>
                <a:gd name="connsiteY79" fmla="*/ 2705100 h 3892550"/>
                <a:gd name="connsiteX80" fmla="*/ 2698750 w 5619750"/>
                <a:gd name="connsiteY80" fmla="*/ 2673350 h 3892550"/>
                <a:gd name="connsiteX81" fmla="*/ 2711450 w 5619750"/>
                <a:gd name="connsiteY81" fmla="*/ 2635250 h 3892550"/>
                <a:gd name="connsiteX82" fmla="*/ 2736850 w 5619750"/>
                <a:gd name="connsiteY82" fmla="*/ 2584450 h 3892550"/>
                <a:gd name="connsiteX83" fmla="*/ 2755900 w 5619750"/>
                <a:gd name="connsiteY83" fmla="*/ 2540000 h 3892550"/>
                <a:gd name="connsiteX84" fmla="*/ 2876550 w 5619750"/>
                <a:gd name="connsiteY84" fmla="*/ 2419350 h 3892550"/>
                <a:gd name="connsiteX85" fmla="*/ 2940050 w 5619750"/>
                <a:gd name="connsiteY85" fmla="*/ 2362200 h 3892550"/>
                <a:gd name="connsiteX86" fmla="*/ 2978150 w 5619750"/>
                <a:gd name="connsiteY86" fmla="*/ 2324100 h 3892550"/>
                <a:gd name="connsiteX87" fmla="*/ 3003550 w 5619750"/>
                <a:gd name="connsiteY87" fmla="*/ 2305050 h 3892550"/>
                <a:gd name="connsiteX88" fmla="*/ 3022600 w 5619750"/>
                <a:gd name="connsiteY88" fmla="*/ 2292350 h 3892550"/>
                <a:gd name="connsiteX89" fmla="*/ 3054350 w 5619750"/>
                <a:gd name="connsiteY89" fmla="*/ 2266950 h 3892550"/>
                <a:gd name="connsiteX90" fmla="*/ 3136900 w 5619750"/>
                <a:gd name="connsiteY90" fmla="*/ 2216150 h 3892550"/>
                <a:gd name="connsiteX91" fmla="*/ 3168650 w 5619750"/>
                <a:gd name="connsiteY91" fmla="*/ 2190750 h 3892550"/>
                <a:gd name="connsiteX92" fmla="*/ 3194050 w 5619750"/>
                <a:gd name="connsiteY92" fmla="*/ 2178050 h 3892550"/>
                <a:gd name="connsiteX93" fmla="*/ 3276600 w 5619750"/>
                <a:gd name="connsiteY93" fmla="*/ 2133600 h 3892550"/>
                <a:gd name="connsiteX94" fmla="*/ 3308350 w 5619750"/>
                <a:gd name="connsiteY94" fmla="*/ 2127250 h 3892550"/>
                <a:gd name="connsiteX95" fmla="*/ 3327400 w 5619750"/>
                <a:gd name="connsiteY95" fmla="*/ 2114550 h 3892550"/>
                <a:gd name="connsiteX96" fmla="*/ 3384550 w 5619750"/>
                <a:gd name="connsiteY96" fmla="*/ 2089150 h 3892550"/>
                <a:gd name="connsiteX97" fmla="*/ 3422650 w 5619750"/>
                <a:gd name="connsiteY97" fmla="*/ 2076450 h 3892550"/>
                <a:gd name="connsiteX98" fmla="*/ 3524250 w 5619750"/>
                <a:gd name="connsiteY98" fmla="*/ 2012950 h 3892550"/>
                <a:gd name="connsiteX99" fmla="*/ 3594100 w 5619750"/>
                <a:gd name="connsiteY99" fmla="*/ 1968500 h 3892550"/>
                <a:gd name="connsiteX100" fmla="*/ 3619500 w 5619750"/>
                <a:gd name="connsiteY100" fmla="*/ 1949450 h 3892550"/>
                <a:gd name="connsiteX101" fmla="*/ 3676650 w 5619750"/>
                <a:gd name="connsiteY101" fmla="*/ 1917700 h 3892550"/>
                <a:gd name="connsiteX102" fmla="*/ 3702050 w 5619750"/>
                <a:gd name="connsiteY102" fmla="*/ 1892300 h 3892550"/>
                <a:gd name="connsiteX103" fmla="*/ 3746500 w 5619750"/>
                <a:gd name="connsiteY103" fmla="*/ 1873250 h 3892550"/>
                <a:gd name="connsiteX104" fmla="*/ 3784600 w 5619750"/>
                <a:gd name="connsiteY104" fmla="*/ 1847850 h 3892550"/>
                <a:gd name="connsiteX105" fmla="*/ 3810000 w 5619750"/>
                <a:gd name="connsiteY105" fmla="*/ 1835150 h 3892550"/>
                <a:gd name="connsiteX106" fmla="*/ 3848100 w 5619750"/>
                <a:gd name="connsiteY106" fmla="*/ 1809750 h 3892550"/>
                <a:gd name="connsiteX107" fmla="*/ 3987800 w 5619750"/>
                <a:gd name="connsiteY107" fmla="*/ 1733550 h 3892550"/>
                <a:gd name="connsiteX108" fmla="*/ 4121150 w 5619750"/>
                <a:gd name="connsiteY108" fmla="*/ 1638300 h 3892550"/>
                <a:gd name="connsiteX109" fmla="*/ 4197350 w 5619750"/>
                <a:gd name="connsiteY109" fmla="*/ 1593850 h 3892550"/>
                <a:gd name="connsiteX110" fmla="*/ 4248150 w 5619750"/>
                <a:gd name="connsiteY110" fmla="*/ 1574800 h 3892550"/>
                <a:gd name="connsiteX111" fmla="*/ 4375150 w 5619750"/>
                <a:gd name="connsiteY111" fmla="*/ 1498600 h 3892550"/>
                <a:gd name="connsiteX112" fmla="*/ 4495800 w 5619750"/>
                <a:gd name="connsiteY112" fmla="*/ 1447800 h 3892550"/>
                <a:gd name="connsiteX113" fmla="*/ 4514850 w 5619750"/>
                <a:gd name="connsiteY113" fmla="*/ 1441450 h 3892550"/>
                <a:gd name="connsiteX114" fmla="*/ 4813300 w 5619750"/>
                <a:gd name="connsiteY114" fmla="*/ 1460500 h 3892550"/>
                <a:gd name="connsiteX115" fmla="*/ 4851400 w 5619750"/>
                <a:gd name="connsiteY115" fmla="*/ 1466850 h 3892550"/>
                <a:gd name="connsiteX116" fmla="*/ 4876800 w 5619750"/>
                <a:gd name="connsiteY116" fmla="*/ 1479550 h 3892550"/>
                <a:gd name="connsiteX117" fmla="*/ 4914900 w 5619750"/>
                <a:gd name="connsiteY117" fmla="*/ 1492250 h 3892550"/>
                <a:gd name="connsiteX118" fmla="*/ 5035550 w 5619750"/>
                <a:gd name="connsiteY118" fmla="*/ 1524000 h 3892550"/>
                <a:gd name="connsiteX119" fmla="*/ 5086350 w 5619750"/>
                <a:gd name="connsiteY119" fmla="*/ 1530350 h 3892550"/>
                <a:gd name="connsiteX120" fmla="*/ 5226050 w 5619750"/>
                <a:gd name="connsiteY120" fmla="*/ 1524000 h 3892550"/>
                <a:gd name="connsiteX121" fmla="*/ 5295900 w 5619750"/>
                <a:gd name="connsiteY121" fmla="*/ 1498600 h 3892550"/>
                <a:gd name="connsiteX122" fmla="*/ 5372100 w 5619750"/>
                <a:gd name="connsiteY122" fmla="*/ 1454150 h 3892550"/>
                <a:gd name="connsiteX123" fmla="*/ 5422900 w 5619750"/>
                <a:gd name="connsiteY123" fmla="*/ 1422400 h 3892550"/>
                <a:gd name="connsiteX124" fmla="*/ 5480050 w 5619750"/>
                <a:gd name="connsiteY124" fmla="*/ 1358900 h 3892550"/>
                <a:gd name="connsiteX125" fmla="*/ 5499100 w 5619750"/>
                <a:gd name="connsiteY125" fmla="*/ 1327150 h 3892550"/>
                <a:gd name="connsiteX126" fmla="*/ 5505450 w 5619750"/>
                <a:gd name="connsiteY126" fmla="*/ 1301750 h 3892550"/>
                <a:gd name="connsiteX127" fmla="*/ 5524500 w 5619750"/>
                <a:gd name="connsiteY127" fmla="*/ 1250950 h 3892550"/>
                <a:gd name="connsiteX128" fmla="*/ 5537200 w 5619750"/>
                <a:gd name="connsiteY128" fmla="*/ 1193800 h 3892550"/>
                <a:gd name="connsiteX129" fmla="*/ 5549900 w 5619750"/>
                <a:gd name="connsiteY129" fmla="*/ 1155700 h 3892550"/>
                <a:gd name="connsiteX130" fmla="*/ 5562600 w 5619750"/>
                <a:gd name="connsiteY130" fmla="*/ 1092200 h 3892550"/>
                <a:gd name="connsiteX131" fmla="*/ 5568950 w 5619750"/>
                <a:gd name="connsiteY131" fmla="*/ 1016000 h 3892550"/>
                <a:gd name="connsiteX132" fmla="*/ 5581650 w 5619750"/>
                <a:gd name="connsiteY132" fmla="*/ 863600 h 3892550"/>
                <a:gd name="connsiteX133" fmla="*/ 5600700 w 5619750"/>
                <a:gd name="connsiteY133" fmla="*/ 793750 h 3892550"/>
                <a:gd name="connsiteX134" fmla="*/ 5607050 w 5619750"/>
                <a:gd name="connsiteY134" fmla="*/ 736600 h 3892550"/>
                <a:gd name="connsiteX135" fmla="*/ 5619750 w 5619750"/>
                <a:gd name="connsiteY135" fmla="*/ 660400 h 3892550"/>
                <a:gd name="connsiteX136" fmla="*/ 5607050 w 5619750"/>
                <a:gd name="connsiteY136" fmla="*/ 577850 h 3892550"/>
                <a:gd name="connsiteX137" fmla="*/ 5575300 w 5619750"/>
                <a:gd name="connsiteY137" fmla="*/ 533400 h 3892550"/>
                <a:gd name="connsiteX138" fmla="*/ 5543550 w 5619750"/>
                <a:gd name="connsiteY138" fmla="*/ 495300 h 3892550"/>
                <a:gd name="connsiteX139" fmla="*/ 5505450 w 5619750"/>
                <a:gd name="connsiteY139" fmla="*/ 438150 h 3892550"/>
                <a:gd name="connsiteX140" fmla="*/ 5486400 w 5619750"/>
                <a:gd name="connsiteY140" fmla="*/ 412750 h 3892550"/>
                <a:gd name="connsiteX141" fmla="*/ 5454650 w 5619750"/>
                <a:gd name="connsiteY141" fmla="*/ 368300 h 3892550"/>
                <a:gd name="connsiteX142" fmla="*/ 5429250 w 5619750"/>
                <a:gd name="connsiteY142" fmla="*/ 342900 h 3892550"/>
                <a:gd name="connsiteX143" fmla="*/ 5397500 w 5619750"/>
                <a:gd name="connsiteY143" fmla="*/ 292100 h 3892550"/>
                <a:gd name="connsiteX144" fmla="*/ 5372100 w 5619750"/>
                <a:gd name="connsiteY144" fmla="*/ 260350 h 3892550"/>
                <a:gd name="connsiteX145" fmla="*/ 5359400 w 5619750"/>
                <a:gd name="connsiteY145" fmla="*/ 241300 h 3892550"/>
                <a:gd name="connsiteX146" fmla="*/ 5340350 w 5619750"/>
                <a:gd name="connsiteY146" fmla="*/ 222250 h 3892550"/>
                <a:gd name="connsiteX147" fmla="*/ 5295900 w 5619750"/>
                <a:gd name="connsiteY147" fmla="*/ 158750 h 3892550"/>
                <a:gd name="connsiteX148" fmla="*/ 5289550 w 5619750"/>
                <a:gd name="connsiteY148" fmla="*/ 133350 h 3892550"/>
                <a:gd name="connsiteX149" fmla="*/ 5232400 w 5619750"/>
                <a:gd name="connsiteY149" fmla="*/ 88900 h 3892550"/>
                <a:gd name="connsiteX150" fmla="*/ 5181600 w 5619750"/>
                <a:gd name="connsiteY150" fmla="*/ 63500 h 3892550"/>
                <a:gd name="connsiteX151" fmla="*/ 5035550 w 5619750"/>
                <a:gd name="connsiteY151" fmla="*/ 12700 h 3892550"/>
                <a:gd name="connsiteX152" fmla="*/ 4978400 w 5619750"/>
                <a:gd name="connsiteY152" fmla="*/ 0 h 3892550"/>
                <a:gd name="connsiteX153" fmla="*/ 4794250 w 5619750"/>
                <a:gd name="connsiteY153" fmla="*/ 6350 h 3892550"/>
                <a:gd name="connsiteX154" fmla="*/ 4762500 w 5619750"/>
                <a:gd name="connsiteY154" fmla="*/ 19050 h 3892550"/>
                <a:gd name="connsiteX155" fmla="*/ 4724400 w 5619750"/>
                <a:gd name="connsiteY155" fmla="*/ 25400 h 3892550"/>
                <a:gd name="connsiteX156" fmla="*/ 4673600 w 5619750"/>
                <a:gd name="connsiteY156" fmla="*/ 69850 h 3892550"/>
                <a:gd name="connsiteX157" fmla="*/ 4641850 w 5619750"/>
                <a:gd name="connsiteY157" fmla="*/ 95250 h 3892550"/>
                <a:gd name="connsiteX158" fmla="*/ 4597400 w 5619750"/>
                <a:gd name="connsiteY158" fmla="*/ 152400 h 3892550"/>
                <a:gd name="connsiteX159" fmla="*/ 4552950 w 5619750"/>
                <a:gd name="connsiteY159" fmla="*/ 184150 h 3892550"/>
                <a:gd name="connsiteX160" fmla="*/ 4540250 w 5619750"/>
                <a:gd name="connsiteY160" fmla="*/ 203200 h 3892550"/>
                <a:gd name="connsiteX161" fmla="*/ 4514850 w 5619750"/>
                <a:gd name="connsiteY161" fmla="*/ 222250 h 3892550"/>
                <a:gd name="connsiteX162" fmla="*/ 4445000 w 5619750"/>
                <a:gd name="connsiteY162" fmla="*/ 292100 h 3892550"/>
                <a:gd name="connsiteX163" fmla="*/ 4406900 w 5619750"/>
                <a:gd name="connsiteY163" fmla="*/ 330200 h 3892550"/>
                <a:gd name="connsiteX164" fmla="*/ 4356100 w 5619750"/>
                <a:gd name="connsiteY164" fmla="*/ 400050 h 3892550"/>
                <a:gd name="connsiteX165" fmla="*/ 4330700 w 5619750"/>
                <a:gd name="connsiteY165" fmla="*/ 431800 h 3892550"/>
                <a:gd name="connsiteX166" fmla="*/ 4305300 w 5619750"/>
                <a:gd name="connsiteY166" fmla="*/ 457200 h 3892550"/>
                <a:gd name="connsiteX167" fmla="*/ 4273550 w 5619750"/>
                <a:gd name="connsiteY167" fmla="*/ 501650 h 3892550"/>
                <a:gd name="connsiteX168" fmla="*/ 4222750 w 5619750"/>
                <a:gd name="connsiteY168" fmla="*/ 552450 h 3892550"/>
                <a:gd name="connsiteX169" fmla="*/ 4197350 w 5619750"/>
                <a:gd name="connsiteY169" fmla="*/ 584200 h 3892550"/>
                <a:gd name="connsiteX170" fmla="*/ 4178300 w 5619750"/>
                <a:gd name="connsiteY170" fmla="*/ 615950 h 3892550"/>
                <a:gd name="connsiteX171" fmla="*/ 4152900 w 5619750"/>
                <a:gd name="connsiteY171" fmla="*/ 635000 h 3892550"/>
                <a:gd name="connsiteX172" fmla="*/ 4114800 w 5619750"/>
                <a:gd name="connsiteY172" fmla="*/ 704850 h 3892550"/>
                <a:gd name="connsiteX173" fmla="*/ 4095750 w 5619750"/>
                <a:gd name="connsiteY173" fmla="*/ 742950 h 3892550"/>
                <a:gd name="connsiteX174" fmla="*/ 4076700 w 5619750"/>
                <a:gd name="connsiteY174" fmla="*/ 774700 h 3892550"/>
                <a:gd name="connsiteX175" fmla="*/ 4064000 w 5619750"/>
                <a:gd name="connsiteY175" fmla="*/ 800100 h 3892550"/>
                <a:gd name="connsiteX176" fmla="*/ 4051300 w 5619750"/>
                <a:gd name="connsiteY176" fmla="*/ 819150 h 3892550"/>
                <a:gd name="connsiteX177" fmla="*/ 4038600 w 5619750"/>
                <a:gd name="connsiteY177" fmla="*/ 844550 h 3892550"/>
                <a:gd name="connsiteX178" fmla="*/ 4019550 w 5619750"/>
                <a:gd name="connsiteY178" fmla="*/ 857250 h 3892550"/>
                <a:gd name="connsiteX179" fmla="*/ 3975100 w 5619750"/>
                <a:gd name="connsiteY179" fmla="*/ 895350 h 3892550"/>
                <a:gd name="connsiteX180" fmla="*/ 3917950 w 5619750"/>
                <a:gd name="connsiteY180" fmla="*/ 927100 h 3892550"/>
                <a:gd name="connsiteX181" fmla="*/ 3879850 w 5619750"/>
                <a:gd name="connsiteY181" fmla="*/ 946150 h 3892550"/>
                <a:gd name="connsiteX182" fmla="*/ 3860800 w 5619750"/>
                <a:gd name="connsiteY182" fmla="*/ 965200 h 3892550"/>
                <a:gd name="connsiteX183" fmla="*/ 3797300 w 5619750"/>
                <a:gd name="connsiteY183" fmla="*/ 990600 h 3892550"/>
                <a:gd name="connsiteX184" fmla="*/ 3771900 w 5619750"/>
                <a:gd name="connsiteY184" fmla="*/ 1003300 h 3892550"/>
                <a:gd name="connsiteX185" fmla="*/ 3721100 w 5619750"/>
                <a:gd name="connsiteY185" fmla="*/ 1041400 h 3892550"/>
                <a:gd name="connsiteX186" fmla="*/ 3689350 w 5619750"/>
                <a:gd name="connsiteY186" fmla="*/ 1073150 h 3892550"/>
                <a:gd name="connsiteX187" fmla="*/ 3651250 w 5619750"/>
                <a:gd name="connsiteY187" fmla="*/ 1123950 h 3892550"/>
                <a:gd name="connsiteX188" fmla="*/ 3638550 w 5619750"/>
                <a:gd name="connsiteY188" fmla="*/ 1143000 h 3892550"/>
                <a:gd name="connsiteX189" fmla="*/ 3613150 w 5619750"/>
                <a:gd name="connsiteY189" fmla="*/ 1162050 h 3892550"/>
                <a:gd name="connsiteX190" fmla="*/ 3562350 w 5619750"/>
                <a:gd name="connsiteY190" fmla="*/ 1231900 h 3892550"/>
                <a:gd name="connsiteX191" fmla="*/ 3543300 w 5619750"/>
                <a:gd name="connsiteY191" fmla="*/ 1238250 h 3892550"/>
                <a:gd name="connsiteX192" fmla="*/ 3511550 w 5619750"/>
                <a:gd name="connsiteY192" fmla="*/ 1270000 h 3892550"/>
                <a:gd name="connsiteX193" fmla="*/ 3448050 w 5619750"/>
                <a:gd name="connsiteY193" fmla="*/ 1314450 h 3892550"/>
                <a:gd name="connsiteX194" fmla="*/ 3416300 w 5619750"/>
                <a:gd name="connsiteY194" fmla="*/ 1327150 h 3892550"/>
                <a:gd name="connsiteX195" fmla="*/ 3384550 w 5619750"/>
                <a:gd name="connsiteY195" fmla="*/ 1352550 h 3892550"/>
                <a:gd name="connsiteX196" fmla="*/ 3333750 w 5619750"/>
                <a:gd name="connsiteY196" fmla="*/ 1377950 h 3892550"/>
                <a:gd name="connsiteX197" fmla="*/ 3308350 w 5619750"/>
                <a:gd name="connsiteY197" fmla="*/ 1403350 h 3892550"/>
                <a:gd name="connsiteX198" fmla="*/ 3276600 w 5619750"/>
                <a:gd name="connsiteY198" fmla="*/ 1409700 h 3892550"/>
                <a:gd name="connsiteX199" fmla="*/ 3213100 w 5619750"/>
                <a:gd name="connsiteY199" fmla="*/ 1435100 h 3892550"/>
                <a:gd name="connsiteX200" fmla="*/ 3168650 w 5619750"/>
                <a:gd name="connsiteY200" fmla="*/ 1447800 h 3892550"/>
                <a:gd name="connsiteX201" fmla="*/ 3143250 w 5619750"/>
                <a:gd name="connsiteY201" fmla="*/ 1460500 h 3892550"/>
                <a:gd name="connsiteX202" fmla="*/ 3124200 w 5619750"/>
                <a:gd name="connsiteY202" fmla="*/ 1466850 h 3892550"/>
                <a:gd name="connsiteX203" fmla="*/ 3073400 w 5619750"/>
                <a:gd name="connsiteY203" fmla="*/ 1492250 h 3892550"/>
                <a:gd name="connsiteX204" fmla="*/ 3028950 w 5619750"/>
                <a:gd name="connsiteY204" fmla="*/ 1517650 h 3892550"/>
                <a:gd name="connsiteX205" fmla="*/ 3009900 w 5619750"/>
                <a:gd name="connsiteY205" fmla="*/ 1536700 h 3892550"/>
                <a:gd name="connsiteX206" fmla="*/ 2959100 w 5619750"/>
                <a:gd name="connsiteY206" fmla="*/ 1549400 h 3892550"/>
                <a:gd name="connsiteX207" fmla="*/ 2882900 w 5619750"/>
                <a:gd name="connsiteY207" fmla="*/ 1581150 h 3892550"/>
                <a:gd name="connsiteX208" fmla="*/ 2794000 w 5619750"/>
                <a:gd name="connsiteY208" fmla="*/ 1600200 h 3892550"/>
                <a:gd name="connsiteX209" fmla="*/ 2762250 w 5619750"/>
                <a:gd name="connsiteY209" fmla="*/ 1612900 h 3892550"/>
                <a:gd name="connsiteX210" fmla="*/ 2705100 w 5619750"/>
                <a:gd name="connsiteY210" fmla="*/ 1625600 h 3892550"/>
                <a:gd name="connsiteX211" fmla="*/ 2679700 w 5619750"/>
                <a:gd name="connsiteY211" fmla="*/ 1638300 h 3892550"/>
                <a:gd name="connsiteX212" fmla="*/ 2641600 w 5619750"/>
                <a:gd name="connsiteY212" fmla="*/ 1651000 h 3892550"/>
                <a:gd name="connsiteX213" fmla="*/ 2609850 w 5619750"/>
                <a:gd name="connsiteY213" fmla="*/ 1670050 h 3892550"/>
                <a:gd name="connsiteX214" fmla="*/ 2578100 w 5619750"/>
                <a:gd name="connsiteY214" fmla="*/ 1682750 h 3892550"/>
                <a:gd name="connsiteX215" fmla="*/ 2527300 w 5619750"/>
                <a:gd name="connsiteY215" fmla="*/ 1714500 h 3892550"/>
                <a:gd name="connsiteX216" fmla="*/ 2438400 w 5619750"/>
                <a:gd name="connsiteY216" fmla="*/ 1752600 h 3892550"/>
                <a:gd name="connsiteX217" fmla="*/ 2400300 w 5619750"/>
                <a:gd name="connsiteY217" fmla="*/ 1771650 h 3892550"/>
                <a:gd name="connsiteX218" fmla="*/ 2362200 w 5619750"/>
                <a:gd name="connsiteY218" fmla="*/ 1784350 h 3892550"/>
                <a:gd name="connsiteX219" fmla="*/ 2336800 w 5619750"/>
                <a:gd name="connsiteY219" fmla="*/ 1797050 h 3892550"/>
                <a:gd name="connsiteX220" fmla="*/ 2292350 w 5619750"/>
                <a:gd name="connsiteY220" fmla="*/ 1816100 h 3892550"/>
                <a:gd name="connsiteX221" fmla="*/ 2273300 w 5619750"/>
                <a:gd name="connsiteY221" fmla="*/ 1828800 h 3892550"/>
                <a:gd name="connsiteX222" fmla="*/ 2241550 w 5619750"/>
                <a:gd name="connsiteY222" fmla="*/ 1841500 h 3892550"/>
                <a:gd name="connsiteX223" fmla="*/ 2209800 w 5619750"/>
                <a:gd name="connsiteY223" fmla="*/ 1860550 h 3892550"/>
                <a:gd name="connsiteX224" fmla="*/ 2171700 w 5619750"/>
                <a:gd name="connsiteY224" fmla="*/ 1873250 h 3892550"/>
                <a:gd name="connsiteX225" fmla="*/ 2127250 w 5619750"/>
                <a:gd name="connsiteY225" fmla="*/ 1885950 h 3892550"/>
                <a:gd name="connsiteX226" fmla="*/ 2108200 w 5619750"/>
                <a:gd name="connsiteY226" fmla="*/ 1898650 h 3892550"/>
                <a:gd name="connsiteX227" fmla="*/ 2076450 w 5619750"/>
                <a:gd name="connsiteY227" fmla="*/ 1905000 h 3892550"/>
                <a:gd name="connsiteX228" fmla="*/ 2032000 w 5619750"/>
                <a:gd name="connsiteY228" fmla="*/ 1917700 h 3892550"/>
                <a:gd name="connsiteX229" fmla="*/ 2006600 w 5619750"/>
                <a:gd name="connsiteY229" fmla="*/ 1936750 h 3892550"/>
                <a:gd name="connsiteX230" fmla="*/ 1981200 w 5619750"/>
                <a:gd name="connsiteY230" fmla="*/ 1943100 h 3892550"/>
                <a:gd name="connsiteX231" fmla="*/ 1962150 w 5619750"/>
                <a:gd name="connsiteY231" fmla="*/ 1962150 h 3892550"/>
                <a:gd name="connsiteX232" fmla="*/ 1924050 w 5619750"/>
                <a:gd name="connsiteY232" fmla="*/ 1981200 h 3892550"/>
                <a:gd name="connsiteX233" fmla="*/ 1892300 w 5619750"/>
                <a:gd name="connsiteY233" fmla="*/ 2012950 h 3892550"/>
                <a:gd name="connsiteX234" fmla="*/ 1841500 w 5619750"/>
                <a:gd name="connsiteY234" fmla="*/ 2044700 h 3892550"/>
                <a:gd name="connsiteX235" fmla="*/ 1822450 w 5619750"/>
                <a:gd name="connsiteY235" fmla="*/ 2070100 h 3892550"/>
                <a:gd name="connsiteX236" fmla="*/ 1765300 w 5619750"/>
                <a:gd name="connsiteY236" fmla="*/ 2114550 h 3892550"/>
                <a:gd name="connsiteX237" fmla="*/ 1727200 w 5619750"/>
                <a:gd name="connsiteY237" fmla="*/ 2139950 h 3892550"/>
                <a:gd name="connsiteX238" fmla="*/ 1701800 w 5619750"/>
                <a:gd name="connsiteY238" fmla="*/ 2178050 h 3892550"/>
                <a:gd name="connsiteX239" fmla="*/ 1638300 w 5619750"/>
                <a:gd name="connsiteY239" fmla="*/ 2228850 h 3892550"/>
                <a:gd name="connsiteX240" fmla="*/ 1600200 w 5619750"/>
                <a:gd name="connsiteY240" fmla="*/ 2254250 h 3892550"/>
                <a:gd name="connsiteX241" fmla="*/ 1581150 w 5619750"/>
                <a:gd name="connsiteY241" fmla="*/ 2260600 h 3892550"/>
                <a:gd name="connsiteX242" fmla="*/ 1562100 w 5619750"/>
                <a:gd name="connsiteY242" fmla="*/ 2273300 h 3892550"/>
                <a:gd name="connsiteX243" fmla="*/ 1498600 w 5619750"/>
                <a:gd name="connsiteY243" fmla="*/ 2292350 h 3892550"/>
                <a:gd name="connsiteX244" fmla="*/ 1428750 w 5619750"/>
                <a:gd name="connsiteY244" fmla="*/ 2311400 h 3892550"/>
                <a:gd name="connsiteX245" fmla="*/ 1352550 w 5619750"/>
                <a:gd name="connsiteY245" fmla="*/ 2349500 h 3892550"/>
                <a:gd name="connsiteX246" fmla="*/ 1314450 w 5619750"/>
                <a:gd name="connsiteY246" fmla="*/ 2362200 h 3892550"/>
                <a:gd name="connsiteX247" fmla="*/ 1295400 w 5619750"/>
                <a:gd name="connsiteY247" fmla="*/ 2374900 h 3892550"/>
                <a:gd name="connsiteX248" fmla="*/ 1276350 w 5619750"/>
                <a:gd name="connsiteY248" fmla="*/ 2381250 h 3892550"/>
                <a:gd name="connsiteX249" fmla="*/ 1250950 w 5619750"/>
                <a:gd name="connsiteY249" fmla="*/ 2393950 h 3892550"/>
                <a:gd name="connsiteX250" fmla="*/ 1212850 w 5619750"/>
                <a:gd name="connsiteY250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158750 w 5619750"/>
                <a:gd name="connsiteY22" fmla="*/ 3168650 h 3892550"/>
                <a:gd name="connsiteX23" fmla="*/ 139700 w 5619750"/>
                <a:gd name="connsiteY23" fmla="*/ 3206750 h 3892550"/>
                <a:gd name="connsiteX24" fmla="*/ 107950 w 5619750"/>
                <a:gd name="connsiteY24" fmla="*/ 3244850 h 3892550"/>
                <a:gd name="connsiteX25" fmla="*/ 57150 w 5619750"/>
                <a:gd name="connsiteY25" fmla="*/ 3333750 h 3892550"/>
                <a:gd name="connsiteX26" fmla="*/ 31750 w 5619750"/>
                <a:gd name="connsiteY26" fmla="*/ 3441700 h 3892550"/>
                <a:gd name="connsiteX27" fmla="*/ 0 w 5619750"/>
                <a:gd name="connsiteY27" fmla="*/ 3575050 h 3892550"/>
                <a:gd name="connsiteX28" fmla="*/ 19050 w 5619750"/>
                <a:gd name="connsiteY28" fmla="*/ 3727450 h 3892550"/>
                <a:gd name="connsiteX29" fmla="*/ 31750 w 5619750"/>
                <a:gd name="connsiteY29" fmla="*/ 3759200 h 3892550"/>
                <a:gd name="connsiteX30" fmla="*/ 57150 w 5619750"/>
                <a:gd name="connsiteY30" fmla="*/ 3778250 h 3892550"/>
                <a:gd name="connsiteX31" fmla="*/ 152400 w 5619750"/>
                <a:gd name="connsiteY31" fmla="*/ 3854450 h 3892550"/>
                <a:gd name="connsiteX32" fmla="*/ 152400 w 5619750"/>
                <a:gd name="connsiteY32" fmla="*/ 3854450 h 3892550"/>
                <a:gd name="connsiteX33" fmla="*/ 177800 w 5619750"/>
                <a:gd name="connsiteY33" fmla="*/ 3873500 h 3892550"/>
                <a:gd name="connsiteX34" fmla="*/ 304800 w 5619750"/>
                <a:gd name="connsiteY34" fmla="*/ 3892550 h 3892550"/>
                <a:gd name="connsiteX35" fmla="*/ 425450 w 5619750"/>
                <a:gd name="connsiteY35" fmla="*/ 3886200 h 3892550"/>
                <a:gd name="connsiteX36" fmla="*/ 476250 w 5619750"/>
                <a:gd name="connsiteY36" fmla="*/ 3873500 h 3892550"/>
                <a:gd name="connsiteX37" fmla="*/ 527050 w 5619750"/>
                <a:gd name="connsiteY37" fmla="*/ 3867150 h 3892550"/>
                <a:gd name="connsiteX38" fmla="*/ 647700 w 5619750"/>
                <a:gd name="connsiteY38" fmla="*/ 3854450 h 3892550"/>
                <a:gd name="connsiteX39" fmla="*/ 711200 w 5619750"/>
                <a:gd name="connsiteY39" fmla="*/ 3835400 h 3892550"/>
                <a:gd name="connsiteX40" fmla="*/ 749300 w 5619750"/>
                <a:gd name="connsiteY40" fmla="*/ 3829050 h 3892550"/>
                <a:gd name="connsiteX41" fmla="*/ 819150 w 5619750"/>
                <a:gd name="connsiteY41" fmla="*/ 3810000 h 3892550"/>
                <a:gd name="connsiteX42" fmla="*/ 895350 w 5619750"/>
                <a:gd name="connsiteY42" fmla="*/ 3778250 h 3892550"/>
                <a:gd name="connsiteX43" fmla="*/ 990600 w 5619750"/>
                <a:gd name="connsiteY43" fmla="*/ 3746500 h 3892550"/>
                <a:gd name="connsiteX44" fmla="*/ 1079500 w 5619750"/>
                <a:gd name="connsiteY44" fmla="*/ 3714750 h 3892550"/>
                <a:gd name="connsiteX45" fmla="*/ 1130300 w 5619750"/>
                <a:gd name="connsiteY45" fmla="*/ 3702050 h 3892550"/>
                <a:gd name="connsiteX46" fmla="*/ 1238250 w 5619750"/>
                <a:gd name="connsiteY46" fmla="*/ 3695700 h 3892550"/>
                <a:gd name="connsiteX47" fmla="*/ 1282700 w 5619750"/>
                <a:gd name="connsiteY47" fmla="*/ 3683000 h 3892550"/>
                <a:gd name="connsiteX48" fmla="*/ 1327150 w 5619750"/>
                <a:gd name="connsiteY48" fmla="*/ 3676650 h 3892550"/>
                <a:gd name="connsiteX49" fmla="*/ 1384300 w 5619750"/>
                <a:gd name="connsiteY49" fmla="*/ 3657600 h 3892550"/>
                <a:gd name="connsiteX50" fmla="*/ 1460500 w 5619750"/>
                <a:gd name="connsiteY50" fmla="*/ 3638550 h 3892550"/>
                <a:gd name="connsiteX51" fmla="*/ 1524000 w 5619750"/>
                <a:gd name="connsiteY51" fmla="*/ 3594100 h 3892550"/>
                <a:gd name="connsiteX52" fmla="*/ 1581150 w 5619750"/>
                <a:gd name="connsiteY52" fmla="*/ 3568700 h 3892550"/>
                <a:gd name="connsiteX53" fmla="*/ 1644650 w 5619750"/>
                <a:gd name="connsiteY53" fmla="*/ 3536950 h 3892550"/>
                <a:gd name="connsiteX54" fmla="*/ 1682750 w 5619750"/>
                <a:gd name="connsiteY54" fmla="*/ 3524250 h 3892550"/>
                <a:gd name="connsiteX55" fmla="*/ 1739900 w 5619750"/>
                <a:gd name="connsiteY55" fmla="*/ 3492500 h 3892550"/>
                <a:gd name="connsiteX56" fmla="*/ 1778000 w 5619750"/>
                <a:gd name="connsiteY56" fmla="*/ 3467100 h 3892550"/>
                <a:gd name="connsiteX57" fmla="*/ 1809750 w 5619750"/>
                <a:gd name="connsiteY57" fmla="*/ 3454400 h 3892550"/>
                <a:gd name="connsiteX58" fmla="*/ 1854200 w 5619750"/>
                <a:gd name="connsiteY58" fmla="*/ 3441700 h 3892550"/>
                <a:gd name="connsiteX59" fmla="*/ 1892300 w 5619750"/>
                <a:gd name="connsiteY59" fmla="*/ 3429000 h 3892550"/>
                <a:gd name="connsiteX60" fmla="*/ 1917700 w 5619750"/>
                <a:gd name="connsiteY60" fmla="*/ 3422650 h 3892550"/>
                <a:gd name="connsiteX61" fmla="*/ 1993900 w 5619750"/>
                <a:gd name="connsiteY61" fmla="*/ 3390900 h 3892550"/>
                <a:gd name="connsiteX62" fmla="*/ 2044700 w 5619750"/>
                <a:gd name="connsiteY62" fmla="*/ 3365500 h 3892550"/>
                <a:gd name="connsiteX63" fmla="*/ 2139950 w 5619750"/>
                <a:gd name="connsiteY63" fmla="*/ 3308350 h 3892550"/>
                <a:gd name="connsiteX64" fmla="*/ 2286000 w 5619750"/>
                <a:gd name="connsiteY64" fmla="*/ 3244850 h 3892550"/>
                <a:gd name="connsiteX65" fmla="*/ 2330450 w 5619750"/>
                <a:gd name="connsiteY65" fmla="*/ 3225800 h 3892550"/>
                <a:gd name="connsiteX66" fmla="*/ 2438400 w 5619750"/>
                <a:gd name="connsiteY66" fmla="*/ 3143250 h 3892550"/>
                <a:gd name="connsiteX67" fmla="*/ 2463800 w 5619750"/>
                <a:gd name="connsiteY67" fmla="*/ 3117850 h 3892550"/>
                <a:gd name="connsiteX68" fmla="*/ 2501900 w 5619750"/>
                <a:gd name="connsiteY68" fmla="*/ 3092450 h 3892550"/>
                <a:gd name="connsiteX69" fmla="*/ 2520950 w 5619750"/>
                <a:gd name="connsiteY69" fmla="*/ 3048000 h 3892550"/>
                <a:gd name="connsiteX70" fmla="*/ 2540000 w 5619750"/>
                <a:gd name="connsiteY70" fmla="*/ 3028950 h 3892550"/>
                <a:gd name="connsiteX71" fmla="*/ 2546350 w 5619750"/>
                <a:gd name="connsiteY71" fmla="*/ 3003550 h 3892550"/>
                <a:gd name="connsiteX72" fmla="*/ 2565400 w 5619750"/>
                <a:gd name="connsiteY72" fmla="*/ 2971800 h 3892550"/>
                <a:gd name="connsiteX73" fmla="*/ 2597150 w 5619750"/>
                <a:gd name="connsiteY73" fmla="*/ 2927350 h 3892550"/>
                <a:gd name="connsiteX74" fmla="*/ 2622550 w 5619750"/>
                <a:gd name="connsiteY74" fmla="*/ 2882900 h 3892550"/>
                <a:gd name="connsiteX75" fmla="*/ 2635250 w 5619750"/>
                <a:gd name="connsiteY75" fmla="*/ 2863850 h 3892550"/>
                <a:gd name="connsiteX76" fmla="*/ 2641600 w 5619750"/>
                <a:gd name="connsiteY76" fmla="*/ 2838450 h 3892550"/>
                <a:gd name="connsiteX77" fmla="*/ 2667000 w 5619750"/>
                <a:gd name="connsiteY77" fmla="*/ 2762250 h 3892550"/>
                <a:gd name="connsiteX78" fmla="*/ 2686050 w 5619750"/>
                <a:gd name="connsiteY78" fmla="*/ 2705100 h 3892550"/>
                <a:gd name="connsiteX79" fmla="*/ 2698750 w 5619750"/>
                <a:gd name="connsiteY79" fmla="*/ 2673350 h 3892550"/>
                <a:gd name="connsiteX80" fmla="*/ 2711450 w 5619750"/>
                <a:gd name="connsiteY80" fmla="*/ 2635250 h 3892550"/>
                <a:gd name="connsiteX81" fmla="*/ 2736850 w 5619750"/>
                <a:gd name="connsiteY81" fmla="*/ 2584450 h 3892550"/>
                <a:gd name="connsiteX82" fmla="*/ 2755900 w 5619750"/>
                <a:gd name="connsiteY82" fmla="*/ 2540000 h 3892550"/>
                <a:gd name="connsiteX83" fmla="*/ 2876550 w 5619750"/>
                <a:gd name="connsiteY83" fmla="*/ 2419350 h 3892550"/>
                <a:gd name="connsiteX84" fmla="*/ 2940050 w 5619750"/>
                <a:gd name="connsiteY84" fmla="*/ 2362200 h 3892550"/>
                <a:gd name="connsiteX85" fmla="*/ 2978150 w 5619750"/>
                <a:gd name="connsiteY85" fmla="*/ 2324100 h 3892550"/>
                <a:gd name="connsiteX86" fmla="*/ 3003550 w 5619750"/>
                <a:gd name="connsiteY86" fmla="*/ 2305050 h 3892550"/>
                <a:gd name="connsiteX87" fmla="*/ 3022600 w 5619750"/>
                <a:gd name="connsiteY87" fmla="*/ 2292350 h 3892550"/>
                <a:gd name="connsiteX88" fmla="*/ 3054350 w 5619750"/>
                <a:gd name="connsiteY88" fmla="*/ 2266950 h 3892550"/>
                <a:gd name="connsiteX89" fmla="*/ 3136900 w 5619750"/>
                <a:gd name="connsiteY89" fmla="*/ 2216150 h 3892550"/>
                <a:gd name="connsiteX90" fmla="*/ 3168650 w 5619750"/>
                <a:gd name="connsiteY90" fmla="*/ 2190750 h 3892550"/>
                <a:gd name="connsiteX91" fmla="*/ 3194050 w 5619750"/>
                <a:gd name="connsiteY91" fmla="*/ 2178050 h 3892550"/>
                <a:gd name="connsiteX92" fmla="*/ 3276600 w 5619750"/>
                <a:gd name="connsiteY92" fmla="*/ 2133600 h 3892550"/>
                <a:gd name="connsiteX93" fmla="*/ 3308350 w 5619750"/>
                <a:gd name="connsiteY93" fmla="*/ 2127250 h 3892550"/>
                <a:gd name="connsiteX94" fmla="*/ 3327400 w 5619750"/>
                <a:gd name="connsiteY94" fmla="*/ 2114550 h 3892550"/>
                <a:gd name="connsiteX95" fmla="*/ 3384550 w 5619750"/>
                <a:gd name="connsiteY95" fmla="*/ 2089150 h 3892550"/>
                <a:gd name="connsiteX96" fmla="*/ 3422650 w 5619750"/>
                <a:gd name="connsiteY96" fmla="*/ 2076450 h 3892550"/>
                <a:gd name="connsiteX97" fmla="*/ 3524250 w 5619750"/>
                <a:gd name="connsiteY97" fmla="*/ 2012950 h 3892550"/>
                <a:gd name="connsiteX98" fmla="*/ 3594100 w 5619750"/>
                <a:gd name="connsiteY98" fmla="*/ 1968500 h 3892550"/>
                <a:gd name="connsiteX99" fmla="*/ 3619500 w 5619750"/>
                <a:gd name="connsiteY99" fmla="*/ 1949450 h 3892550"/>
                <a:gd name="connsiteX100" fmla="*/ 3676650 w 5619750"/>
                <a:gd name="connsiteY100" fmla="*/ 1917700 h 3892550"/>
                <a:gd name="connsiteX101" fmla="*/ 3702050 w 5619750"/>
                <a:gd name="connsiteY101" fmla="*/ 1892300 h 3892550"/>
                <a:gd name="connsiteX102" fmla="*/ 3746500 w 5619750"/>
                <a:gd name="connsiteY102" fmla="*/ 1873250 h 3892550"/>
                <a:gd name="connsiteX103" fmla="*/ 3784600 w 5619750"/>
                <a:gd name="connsiteY103" fmla="*/ 1847850 h 3892550"/>
                <a:gd name="connsiteX104" fmla="*/ 3810000 w 5619750"/>
                <a:gd name="connsiteY104" fmla="*/ 1835150 h 3892550"/>
                <a:gd name="connsiteX105" fmla="*/ 3848100 w 5619750"/>
                <a:gd name="connsiteY105" fmla="*/ 1809750 h 3892550"/>
                <a:gd name="connsiteX106" fmla="*/ 3987800 w 5619750"/>
                <a:gd name="connsiteY106" fmla="*/ 1733550 h 3892550"/>
                <a:gd name="connsiteX107" fmla="*/ 4121150 w 5619750"/>
                <a:gd name="connsiteY107" fmla="*/ 1638300 h 3892550"/>
                <a:gd name="connsiteX108" fmla="*/ 4197350 w 5619750"/>
                <a:gd name="connsiteY108" fmla="*/ 1593850 h 3892550"/>
                <a:gd name="connsiteX109" fmla="*/ 4248150 w 5619750"/>
                <a:gd name="connsiteY109" fmla="*/ 1574800 h 3892550"/>
                <a:gd name="connsiteX110" fmla="*/ 4375150 w 5619750"/>
                <a:gd name="connsiteY110" fmla="*/ 1498600 h 3892550"/>
                <a:gd name="connsiteX111" fmla="*/ 4495800 w 5619750"/>
                <a:gd name="connsiteY111" fmla="*/ 1447800 h 3892550"/>
                <a:gd name="connsiteX112" fmla="*/ 4514850 w 5619750"/>
                <a:gd name="connsiteY112" fmla="*/ 1441450 h 3892550"/>
                <a:gd name="connsiteX113" fmla="*/ 4813300 w 5619750"/>
                <a:gd name="connsiteY113" fmla="*/ 1460500 h 3892550"/>
                <a:gd name="connsiteX114" fmla="*/ 4851400 w 5619750"/>
                <a:gd name="connsiteY114" fmla="*/ 1466850 h 3892550"/>
                <a:gd name="connsiteX115" fmla="*/ 4876800 w 5619750"/>
                <a:gd name="connsiteY115" fmla="*/ 1479550 h 3892550"/>
                <a:gd name="connsiteX116" fmla="*/ 4914900 w 5619750"/>
                <a:gd name="connsiteY116" fmla="*/ 1492250 h 3892550"/>
                <a:gd name="connsiteX117" fmla="*/ 5035550 w 5619750"/>
                <a:gd name="connsiteY117" fmla="*/ 1524000 h 3892550"/>
                <a:gd name="connsiteX118" fmla="*/ 5086350 w 5619750"/>
                <a:gd name="connsiteY118" fmla="*/ 1530350 h 3892550"/>
                <a:gd name="connsiteX119" fmla="*/ 5226050 w 5619750"/>
                <a:gd name="connsiteY119" fmla="*/ 1524000 h 3892550"/>
                <a:gd name="connsiteX120" fmla="*/ 5295900 w 5619750"/>
                <a:gd name="connsiteY120" fmla="*/ 1498600 h 3892550"/>
                <a:gd name="connsiteX121" fmla="*/ 5372100 w 5619750"/>
                <a:gd name="connsiteY121" fmla="*/ 1454150 h 3892550"/>
                <a:gd name="connsiteX122" fmla="*/ 5422900 w 5619750"/>
                <a:gd name="connsiteY122" fmla="*/ 1422400 h 3892550"/>
                <a:gd name="connsiteX123" fmla="*/ 5480050 w 5619750"/>
                <a:gd name="connsiteY123" fmla="*/ 1358900 h 3892550"/>
                <a:gd name="connsiteX124" fmla="*/ 5499100 w 5619750"/>
                <a:gd name="connsiteY124" fmla="*/ 1327150 h 3892550"/>
                <a:gd name="connsiteX125" fmla="*/ 5505450 w 5619750"/>
                <a:gd name="connsiteY125" fmla="*/ 1301750 h 3892550"/>
                <a:gd name="connsiteX126" fmla="*/ 5524500 w 5619750"/>
                <a:gd name="connsiteY126" fmla="*/ 1250950 h 3892550"/>
                <a:gd name="connsiteX127" fmla="*/ 5537200 w 5619750"/>
                <a:gd name="connsiteY127" fmla="*/ 1193800 h 3892550"/>
                <a:gd name="connsiteX128" fmla="*/ 5549900 w 5619750"/>
                <a:gd name="connsiteY128" fmla="*/ 1155700 h 3892550"/>
                <a:gd name="connsiteX129" fmla="*/ 5562600 w 5619750"/>
                <a:gd name="connsiteY129" fmla="*/ 1092200 h 3892550"/>
                <a:gd name="connsiteX130" fmla="*/ 5568950 w 5619750"/>
                <a:gd name="connsiteY130" fmla="*/ 1016000 h 3892550"/>
                <a:gd name="connsiteX131" fmla="*/ 5581650 w 5619750"/>
                <a:gd name="connsiteY131" fmla="*/ 863600 h 3892550"/>
                <a:gd name="connsiteX132" fmla="*/ 5600700 w 5619750"/>
                <a:gd name="connsiteY132" fmla="*/ 793750 h 3892550"/>
                <a:gd name="connsiteX133" fmla="*/ 5607050 w 5619750"/>
                <a:gd name="connsiteY133" fmla="*/ 736600 h 3892550"/>
                <a:gd name="connsiteX134" fmla="*/ 5619750 w 5619750"/>
                <a:gd name="connsiteY134" fmla="*/ 660400 h 3892550"/>
                <a:gd name="connsiteX135" fmla="*/ 5607050 w 5619750"/>
                <a:gd name="connsiteY135" fmla="*/ 577850 h 3892550"/>
                <a:gd name="connsiteX136" fmla="*/ 5575300 w 5619750"/>
                <a:gd name="connsiteY136" fmla="*/ 533400 h 3892550"/>
                <a:gd name="connsiteX137" fmla="*/ 5543550 w 5619750"/>
                <a:gd name="connsiteY137" fmla="*/ 495300 h 3892550"/>
                <a:gd name="connsiteX138" fmla="*/ 5505450 w 5619750"/>
                <a:gd name="connsiteY138" fmla="*/ 438150 h 3892550"/>
                <a:gd name="connsiteX139" fmla="*/ 5486400 w 5619750"/>
                <a:gd name="connsiteY139" fmla="*/ 412750 h 3892550"/>
                <a:gd name="connsiteX140" fmla="*/ 5454650 w 5619750"/>
                <a:gd name="connsiteY140" fmla="*/ 368300 h 3892550"/>
                <a:gd name="connsiteX141" fmla="*/ 5429250 w 5619750"/>
                <a:gd name="connsiteY141" fmla="*/ 342900 h 3892550"/>
                <a:gd name="connsiteX142" fmla="*/ 5397500 w 5619750"/>
                <a:gd name="connsiteY142" fmla="*/ 292100 h 3892550"/>
                <a:gd name="connsiteX143" fmla="*/ 5372100 w 5619750"/>
                <a:gd name="connsiteY143" fmla="*/ 260350 h 3892550"/>
                <a:gd name="connsiteX144" fmla="*/ 5359400 w 5619750"/>
                <a:gd name="connsiteY144" fmla="*/ 241300 h 3892550"/>
                <a:gd name="connsiteX145" fmla="*/ 5340350 w 5619750"/>
                <a:gd name="connsiteY145" fmla="*/ 222250 h 3892550"/>
                <a:gd name="connsiteX146" fmla="*/ 5295900 w 5619750"/>
                <a:gd name="connsiteY146" fmla="*/ 158750 h 3892550"/>
                <a:gd name="connsiteX147" fmla="*/ 5289550 w 5619750"/>
                <a:gd name="connsiteY147" fmla="*/ 133350 h 3892550"/>
                <a:gd name="connsiteX148" fmla="*/ 5232400 w 5619750"/>
                <a:gd name="connsiteY148" fmla="*/ 88900 h 3892550"/>
                <a:gd name="connsiteX149" fmla="*/ 5181600 w 5619750"/>
                <a:gd name="connsiteY149" fmla="*/ 63500 h 3892550"/>
                <a:gd name="connsiteX150" fmla="*/ 5035550 w 5619750"/>
                <a:gd name="connsiteY150" fmla="*/ 12700 h 3892550"/>
                <a:gd name="connsiteX151" fmla="*/ 4978400 w 5619750"/>
                <a:gd name="connsiteY151" fmla="*/ 0 h 3892550"/>
                <a:gd name="connsiteX152" fmla="*/ 4794250 w 5619750"/>
                <a:gd name="connsiteY152" fmla="*/ 6350 h 3892550"/>
                <a:gd name="connsiteX153" fmla="*/ 4762500 w 5619750"/>
                <a:gd name="connsiteY153" fmla="*/ 19050 h 3892550"/>
                <a:gd name="connsiteX154" fmla="*/ 4724400 w 5619750"/>
                <a:gd name="connsiteY154" fmla="*/ 25400 h 3892550"/>
                <a:gd name="connsiteX155" fmla="*/ 4673600 w 5619750"/>
                <a:gd name="connsiteY155" fmla="*/ 69850 h 3892550"/>
                <a:gd name="connsiteX156" fmla="*/ 4641850 w 5619750"/>
                <a:gd name="connsiteY156" fmla="*/ 95250 h 3892550"/>
                <a:gd name="connsiteX157" fmla="*/ 4597400 w 5619750"/>
                <a:gd name="connsiteY157" fmla="*/ 152400 h 3892550"/>
                <a:gd name="connsiteX158" fmla="*/ 4552950 w 5619750"/>
                <a:gd name="connsiteY158" fmla="*/ 184150 h 3892550"/>
                <a:gd name="connsiteX159" fmla="*/ 4540250 w 5619750"/>
                <a:gd name="connsiteY159" fmla="*/ 203200 h 3892550"/>
                <a:gd name="connsiteX160" fmla="*/ 4514850 w 5619750"/>
                <a:gd name="connsiteY160" fmla="*/ 222250 h 3892550"/>
                <a:gd name="connsiteX161" fmla="*/ 4445000 w 5619750"/>
                <a:gd name="connsiteY161" fmla="*/ 292100 h 3892550"/>
                <a:gd name="connsiteX162" fmla="*/ 4406900 w 5619750"/>
                <a:gd name="connsiteY162" fmla="*/ 330200 h 3892550"/>
                <a:gd name="connsiteX163" fmla="*/ 4356100 w 5619750"/>
                <a:gd name="connsiteY163" fmla="*/ 400050 h 3892550"/>
                <a:gd name="connsiteX164" fmla="*/ 4330700 w 5619750"/>
                <a:gd name="connsiteY164" fmla="*/ 431800 h 3892550"/>
                <a:gd name="connsiteX165" fmla="*/ 4305300 w 5619750"/>
                <a:gd name="connsiteY165" fmla="*/ 457200 h 3892550"/>
                <a:gd name="connsiteX166" fmla="*/ 4273550 w 5619750"/>
                <a:gd name="connsiteY166" fmla="*/ 501650 h 3892550"/>
                <a:gd name="connsiteX167" fmla="*/ 4222750 w 5619750"/>
                <a:gd name="connsiteY167" fmla="*/ 552450 h 3892550"/>
                <a:gd name="connsiteX168" fmla="*/ 4197350 w 5619750"/>
                <a:gd name="connsiteY168" fmla="*/ 584200 h 3892550"/>
                <a:gd name="connsiteX169" fmla="*/ 4178300 w 5619750"/>
                <a:gd name="connsiteY169" fmla="*/ 615950 h 3892550"/>
                <a:gd name="connsiteX170" fmla="*/ 4152900 w 5619750"/>
                <a:gd name="connsiteY170" fmla="*/ 635000 h 3892550"/>
                <a:gd name="connsiteX171" fmla="*/ 4114800 w 5619750"/>
                <a:gd name="connsiteY171" fmla="*/ 704850 h 3892550"/>
                <a:gd name="connsiteX172" fmla="*/ 4095750 w 5619750"/>
                <a:gd name="connsiteY172" fmla="*/ 742950 h 3892550"/>
                <a:gd name="connsiteX173" fmla="*/ 4076700 w 5619750"/>
                <a:gd name="connsiteY173" fmla="*/ 774700 h 3892550"/>
                <a:gd name="connsiteX174" fmla="*/ 4064000 w 5619750"/>
                <a:gd name="connsiteY174" fmla="*/ 800100 h 3892550"/>
                <a:gd name="connsiteX175" fmla="*/ 4051300 w 5619750"/>
                <a:gd name="connsiteY175" fmla="*/ 819150 h 3892550"/>
                <a:gd name="connsiteX176" fmla="*/ 4038600 w 5619750"/>
                <a:gd name="connsiteY176" fmla="*/ 844550 h 3892550"/>
                <a:gd name="connsiteX177" fmla="*/ 4019550 w 5619750"/>
                <a:gd name="connsiteY177" fmla="*/ 857250 h 3892550"/>
                <a:gd name="connsiteX178" fmla="*/ 3975100 w 5619750"/>
                <a:gd name="connsiteY178" fmla="*/ 895350 h 3892550"/>
                <a:gd name="connsiteX179" fmla="*/ 3917950 w 5619750"/>
                <a:gd name="connsiteY179" fmla="*/ 927100 h 3892550"/>
                <a:gd name="connsiteX180" fmla="*/ 3879850 w 5619750"/>
                <a:gd name="connsiteY180" fmla="*/ 946150 h 3892550"/>
                <a:gd name="connsiteX181" fmla="*/ 3860800 w 5619750"/>
                <a:gd name="connsiteY181" fmla="*/ 965200 h 3892550"/>
                <a:gd name="connsiteX182" fmla="*/ 3797300 w 5619750"/>
                <a:gd name="connsiteY182" fmla="*/ 990600 h 3892550"/>
                <a:gd name="connsiteX183" fmla="*/ 3771900 w 5619750"/>
                <a:gd name="connsiteY183" fmla="*/ 1003300 h 3892550"/>
                <a:gd name="connsiteX184" fmla="*/ 3721100 w 5619750"/>
                <a:gd name="connsiteY184" fmla="*/ 1041400 h 3892550"/>
                <a:gd name="connsiteX185" fmla="*/ 3689350 w 5619750"/>
                <a:gd name="connsiteY185" fmla="*/ 1073150 h 3892550"/>
                <a:gd name="connsiteX186" fmla="*/ 3651250 w 5619750"/>
                <a:gd name="connsiteY186" fmla="*/ 1123950 h 3892550"/>
                <a:gd name="connsiteX187" fmla="*/ 3638550 w 5619750"/>
                <a:gd name="connsiteY187" fmla="*/ 1143000 h 3892550"/>
                <a:gd name="connsiteX188" fmla="*/ 3613150 w 5619750"/>
                <a:gd name="connsiteY188" fmla="*/ 1162050 h 3892550"/>
                <a:gd name="connsiteX189" fmla="*/ 3562350 w 5619750"/>
                <a:gd name="connsiteY189" fmla="*/ 1231900 h 3892550"/>
                <a:gd name="connsiteX190" fmla="*/ 3543300 w 5619750"/>
                <a:gd name="connsiteY190" fmla="*/ 1238250 h 3892550"/>
                <a:gd name="connsiteX191" fmla="*/ 3511550 w 5619750"/>
                <a:gd name="connsiteY191" fmla="*/ 1270000 h 3892550"/>
                <a:gd name="connsiteX192" fmla="*/ 3448050 w 5619750"/>
                <a:gd name="connsiteY192" fmla="*/ 1314450 h 3892550"/>
                <a:gd name="connsiteX193" fmla="*/ 3416300 w 5619750"/>
                <a:gd name="connsiteY193" fmla="*/ 1327150 h 3892550"/>
                <a:gd name="connsiteX194" fmla="*/ 3384550 w 5619750"/>
                <a:gd name="connsiteY194" fmla="*/ 1352550 h 3892550"/>
                <a:gd name="connsiteX195" fmla="*/ 3333750 w 5619750"/>
                <a:gd name="connsiteY195" fmla="*/ 1377950 h 3892550"/>
                <a:gd name="connsiteX196" fmla="*/ 3308350 w 5619750"/>
                <a:gd name="connsiteY196" fmla="*/ 1403350 h 3892550"/>
                <a:gd name="connsiteX197" fmla="*/ 3276600 w 5619750"/>
                <a:gd name="connsiteY197" fmla="*/ 1409700 h 3892550"/>
                <a:gd name="connsiteX198" fmla="*/ 3213100 w 5619750"/>
                <a:gd name="connsiteY198" fmla="*/ 1435100 h 3892550"/>
                <a:gd name="connsiteX199" fmla="*/ 3168650 w 5619750"/>
                <a:gd name="connsiteY199" fmla="*/ 1447800 h 3892550"/>
                <a:gd name="connsiteX200" fmla="*/ 3143250 w 5619750"/>
                <a:gd name="connsiteY200" fmla="*/ 1460500 h 3892550"/>
                <a:gd name="connsiteX201" fmla="*/ 3124200 w 5619750"/>
                <a:gd name="connsiteY201" fmla="*/ 1466850 h 3892550"/>
                <a:gd name="connsiteX202" fmla="*/ 3073400 w 5619750"/>
                <a:gd name="connsiteY202" fmla="*/ 1492250 h 3892550"/>
                <a:gd name="connsiteX203" fmla="*/ 3028950 w 5619750"/>
                <a:gd name="connsiteY203" fmla="*/ 1517650 h 3892550"/>
                <a:gd name="connsiteX204" fmla="*/ 3009900 w 5619750"/>
                <a:gd name="connsiteY204" fmla="*/ 1536700 h 3892550"/>
                <a:gd name="connsiteX205" fmla="*/ 2959100 w 5619750"/>
                <a:gd name="connsiteY205" fmla="*/ 1549400 h 3892550"/>
                <a:gd name="connsiteX206" fmla="*/ 2882900 w 5619750"/>
                <a:gd name="connsiteY206" fmla="*/ 1581150 h 3892550"/>
                <a:gd name="connsiteX207" fmla="*/ 2794000 w 5619750"/>
                <a:gd name="connsiteY207" fmla="*/ 1600200 h 3892550"/>
                <a:gd name="connsiteX208" fmla="*/ 2762250 w 5619750"/>
                <a:gd name="connsiteY208" fmla="*/ 1612900 h 3892550"/>
                <a:gd name="connsiteX209" fmla="*/ 2705100 w 5619750"/>
                <a:gd name="connsiteY209" fmla="*/ 1625600 h 3892550"/>
                <a:gd name="connsiteX210" fmla="*/ 2679700 w 5619750"/>
                <a:gd name="connsiteY210" fmla="*/ 1638300 h 3892550"/>
                <a:gd name="connsiteX211" fmla="*/ 2641600 w 5619750"/>
                <a:gd name="connsiteY211" fmla="*/ 1651000 h 3892550"/>
                <a:gd name="connsiteX212" fmla="*/ 2609850 w 5619750"/>
                <a:gd name="connsiteY212" fmla="*/ 1670050 h 3892550"/>
                <a:gd name="connsiteX213" fmla="*/ 2578100 w 5619750"/>
                <a:gd name="connsiteY213" fmla="*/ 1682750 h 3892550"/>
                <a:gd name="connsiteX214" fmla="*/ 2527300 w 5619750"/>
                <a:gd name="connsiteY214" fmla="*/ 1714500 h 3892550"/>
                <a:gd name="connsiteX215" fmla="*/ 2438400 w 5619750"/>
                <a:gd name="connsiteY215" fmla="*/ 1752600 h 3892550"/>
                <a:gd name="connsiteX216" fmla="*/ 2400300 w 5619750"/>
                <a:gd name="connsiteY216" fmla="*/ 1771650 h 3892550"/>
                <a:gd name="connsiteX217" fmla="*/ 2362200 w 5619750"/>
                <a:gd name="connsiteY217" fmla="*/ 1784350 h 3892550"/>
                <a:gd name="connsiteX218" fmla="*/ 2336800 w 5619750"/>
                <a:gd name="connsiteY218" fmla="*/ 1797050 h 3892550"/>
                <a:gd name="connsiteX219" fmla="*/ 2292350 w 5619750"/>
                <a:gd name="connsiteY219" fmla="*/ 1816100 h 3892550"/>
                <a:gd name="connsiteX220" fmla="*/ 2273300 w 5619750"/>
                <a:gd name="connsiteY220" fmla="*/ 1828800 h 3892550"/>
                <a:gd name="connsiteX221" fmla="*/ 2241550 w 5619750"/>
                <a:gd name="connsiteY221" fmla="*/ 1841500 h 3892550"/>
                <a:gd name="connsiteX222" fmla="*/ 2209800 w 5619750"/>
                <a:gd name="connsiteY222" fmla="*/ 1860550 h 3892550"/>
                <a:gd name="connsiteX223" fmla="*/ 2171700 w 5619750"/>
                <a:gd name="connsiteY223" fmla="*/ 1873250 h 3892550"/>
                <a:gd name="connsiteX224" fmla="*/ 2127250 w 5619750"/>
                <a:gd name="connsiteY224" fmla="*/ 1885950 h 3892550"/>
                <a:gd name="connsiteX225" fmla="*/ 2108200 w 5619750"/>
                <a:gd name="connsiteY225" fmla="*/ 1898650 h 3892550"/>
                <a:gd name="connsiteX226" fmla="*/ 2076450 w 5619750"/>
                <a:gd name="connsiteY226" fmla="*/ 1905000 h 3892550"/>
                <a:gd name="connsiteX227" fmla="*/ 2032000 w 5619750"/>
                <a:gd name="connsiteY227" fmla="*/ 1917700 h 3892550"/>
                <a:gd name="connsiteX228" fmla="*/ 2006600 w 5619750"/>
                <a:gd name="connsiteY228" fmla="*/ 1936750 h 3892550"/>
                <a:gd name="connsiteX229" fmla="*/ 1981200 w 5619750"/>
                <a:gd name="connsiteY229" fmla="*/ 1943100 h 3892550"/>
                <a:gd name="connsiteX230" fmla="*/ 1962150 w 5619750"/>
                <a:gd name="connsiteY230" fmla="*/ 1962150 h 3892550"/>
                <a:gd name="connsiteX231" fmla="*/ 1924050 w 5619750"/>
                <a:gd name="connsiteY231" fmla="*/ 1981200 h 3892550"/>
                <a:gd name="connsiteX232" fmla="*/ 1892300 w 5619750"/>
                <a:gd name="connsiteY232" fmla="*/ 2012950 h 3892550"/>
                <a:gd name="connsiteX233" fmla="*/ 1841500 w 5619750"/>
                <a:gd name="connsiteY233" fmla="*/ 2044700 h 3892550"/>
                <a:gd name="connsiteX234" fmla="*/ 1822450 w 5619750"/>
                <a:gd name="connsiteY234" fmla="*/ 2070100 h 3892550"/>
                <a:gd name="connsiteX235" fmla="*/ 1765300 w 5619750"/>
                <a:gd name="connsiteY235" fmla="*/ 2114550 h 3892550"/>
                <a:gd name="connsiteX236" fmla="*/ 1727200 w 5619750"/>
                <a:gd name="connsiteY236" fmla="*/ 2139950 h 3892550"/>
                <a:gd name="connsiteX237" fmla="*/ 1701800 w 5619750"/>
                <a:gd name="connsiteY237" fmla="*/ 2178050 h 3892550"/>
                <a:gd name="connsiteX238" fmla="*/ 1638300 w 5619750"/>
                <a:gd name="connsiteY238" fmla="*/ 2228850 h 3892550"/>
                <a:gd name="connsiteX239" fmla="*/ 1600200 w 5619750"/>
                <a:gd name="connsiteY239" fmla="*/ 2254250 h 3892550"/>
                <a:gd name="connsiteX240" fmla="*/ 1581150 w 5619750"/>
                <a:gd name="connsiteY240" fmla="*/ 2260600 h 3892550"/>
                <a:gd name="connsiteX241" fmla="*/ 1562100 w 5619750"/>
                <a:gd name="connsiteY241" fmla="*/ 2273300 h 3892550"/>
                <a:gd name="connsiteX242" fmla="*/ 1498600 w 5619750"/>
                <a:gd name="connsiteY242" fmla="*/ 2292350 h 3892550"/>
                <a:gd name="connsiteX243" fmla="*/ 1428750 w 5619750"/>
                <a:gd name="connsiteY243" fmla="*/ 2311400 h 3892550"/>
                <a:gd name="connsiteX244" fmla="*/ 1352550 w 5619750"/>
                <a:gd name="connsiteY244" fmla="*/ 2349500 h 3892550"/>
                <a:gd name="connsiteX245" fmla="*/ 1314450 w 5619750"/>
                <a:gd name="connsiteY245" fmla="*/ 2362200 h 3892550"/>
                <a:gd name="connsiteX246" fmla="*/ 1295400 w 5619750"/>
                <a:gd name="connsiteY246" fmla="*/ 2374900 h 3892550"/>
                <a:gd name="connsiteX247" fmla="*/ 1276350 w 5619750"/>
                <a:gd name="connsiteY247" fmla="*/ 2381250 h 3892550"/>
                <a:gd name="connsiteX248" fmla="*/ 1250950 w 5619750"/>
                <a:gd name="connsiteY248" fmla="*/ 2393950 h 3892550"/>
                <a:gd name="connsiteX249" fmla="*/ 1212850 w 5619750"/>
                <a:gd name="connsiteY249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55600 w 5619750"/>
                <a:gd name="connsiteY16" fmla="*/ 2901950 h 3892550"/>
                <a:gd name="connsiteX17" fmla="*/ 317500 w 5619750"/>
                <a:gd name="connsiteY17" fmla="*/ 2978150 h 3892550"/>
                <a:gd name="connsiteX18" fmla="*/ 273050 w 5619750"/>
                <a:gd name="connsiteY18" fmla="*/ 3041650 h 3892550"/>
                <a:gd name="connsiteX19" fmla="*/ 241300 w 5619750"/>
                <a:gd name="connsiteY19" fmla="*/ 3073400 h 3892550"/>
                <a:gd name="connsiteX20" fmla="*/ 222250 w 5619750"/>
                <a:gd name="connsiteY20" fmla="*/ 3098800 h 3892550"/>
                <a:gd name="connsiteX21" fmla="*/ 158750 w 5619750"/>
                <a:gd name="connsiteY21" fmla="*/ 3168650 h 3892550"/>
                <a:gd name="connsiteX22" fmla="*/ 139700 w 5619750"/>
                <a:gd name="connsiteY22" fmla="*/ 3206750 h 3892550"/>
                <a:gd name="connsiteX23" fmla="*/ 107950 w 5619750"/>
                <a:gd name="connsiteY23" fmla="*/ 3244850 h 3892550"/>
                <a:gd name="connsiteX24" fmla="*/ 57150 w 5619750"/>
                <a:gd name="connsiteY24" fmla="*/ 3333750 h 3892550"/>
                <a:gd name="connsiteX25" fmla="*/ 31750 w 5619750"/>
                <a:gd name="connsiteY25" fmla="*/ 3441700 h 3892550"/>
                <a:gd name="connsiteX26" fmla="*/ 0 w 5619750"/>
                <a:gd name="connsiteY26" fmla="*/ 3575050 h 3892550"/>
                <a:gd name="connsiteX27" fmla="*/ 19050 w 5619750"/>
                <a:gd name="connsiteY27" fmla="*/ 3727450 h 3892550"/>
                <a:gd name="connsiteX28" fmla="*/ 31750 w 5619750"/>
                <a:gd name="connsiteY28" fmla="*/ 3759200 h 3892550"/>
                <a:gd name="connsiteX29" fmla="*/ 57150 w 5619750"/>
                <a:gd name="connsiteY29" fmla="*/ 3778250 h 3892550"/>
                <a:gd name="connsiteX30" fmla="*/ 152400 w 5619750"/>
                <a:gd name="connsiteY30" fmla="*/ 3854450 h 3892550"/>
                <a:gd name="connsiteX31" fmla="*/ 152400 w 5619750"/>
                <a:gd name="connsiteY31" fmla="*/ 3854450 h 3892550"/>
                <a:gd name="connsiteX32" fmla="*/ 177800 w 5619750"/>
                <a:gd name="connsiteY32" fmla="*/ 3873500 h 3892550"/>
                <a:gd name="connsiteX33" fmla="*/ 304800 w 5619750"/>
                <a:gd name="connsiteY33" fmla="*/ 3892550 h 3892550"/>
                <a:gd name="connsiteX34" fmla="*/ 425450 w 5619750"/>
                <a:gd name="connsiteY34" fmla="*/ 3886200 h 3892550"/>
                <a:gd name="connsiteX35" fmla="*/ 476250 w 5619750"/>
                <a:gd name="connsiteY35" fmla="*/ 3873500 h 3892550"/>
                <a:gd name="connsiteX36" fmla="*/ 527050 w 5619750"/>
                <a:gd name="connsiteY36" fmla="*/ 3867150 h 3892550"/>
                <a:gd name="connsiteX37" fmla="*/ 647700 w 5619750"/>
                <a:gd name="connsiteY37" fmla="*/ 3854450 h 3892550"/>
                <a:gd name="connsiteX38" fmla="*/ 711200 w 5619750"/>
                <a:gd name="connsiteY38" fmla="*/ 3835400 h 3892550"/>
                <a:gd name="connsiteX39" fmla="*/ 749300 w 5619750"/>
                <a:gd name="connsiteY39" fmla="*/ 3829050 h 3892550"/>
                <a:gd name="connsiteX40" fmla="*/ 819150 w 5619750"/>
                <a:gd name="connsiteY40" fmla="*/ 3810000 h 3892550"/>
                <a:gd name="connsiteX41" fmla="*/ 895350 w 5619750"/>
                <a:gd name="connsiteY41" fmla="*/ 3778250 h 3892550"/>
                <a:gd name="connsiteX42" fmla="*/ 990600 w 5619750"/>
                <a:gd name="connsiteY42" fmla="*/ 3746500 h 3892550"/>
                <a:gd name="connsiteX43" fmla="*/ 1079500 w 5619750"/>
                <a:gd name="connsiteY43" fmla="*/ 3714750 h 3892550"/>
                <a:gd name="connsiteX44" fmla="*/ 1130300 w 5619750"/>
                <a:gd name="connsiteY44" fmla="*/ 3702050 h 3892550"/>
                <a:gd name="connsiteX45" fmla="*/ 1238250 w 5619750"/>
                <a:gd name="connsiteY45" fmla="*/ 3695700 h 3892550"/>
                <a:gd name="connsiteX46" fmla="*/ 1282700 w 5619750"/>
                <a:gd name="connsiteY46" fmla="*/ 3683000 h 3892550"/>
                <a:gd name="connsiteX47" fmla="*/ 1327150 w 5619750"/>
                <a:gd name="connsiteY47" fmla="*/ 3676650 h 3892550"/>
                <a:gd name="connsiteX48" fmla="*/ 1384300 w 5619750"/>
                <a:gd name="connsiteY48" fmla="*/ 3657600 h 3892550"/>
                <a:gd name="connsiteX49" fmla="*/ 1460500 w 5619750"/>
                <a:gd name="connsiteY49" fmla="*/ 3638550 h 3892550"/>
                <a:gd name="connsiteX50" fmla="*/ 1524000 w 5619750"/>
                <a:gd name="connsiteY50" fmla="*/ 3594100 h 3892550"/>
                <a:gd name="connsiteX51" fmla="*/ 1581150 w 5619750"/>
                <a:gd name="connsiteY51" fmla="*/ 3568700 h 3892550"/>
                <a:gd name="connsiteX52" fmla="*/ 1644650 w 5619750"/>
                <a:gd name="connsiteY52" fmla="*/ 3536950 h 3892550"/>
                <a:gd name="connsiteX53" fmla="*/ 1682750 w 5619750"/>
                <a:gd name="connsiteY53" fmla="*/ 3524250 h 3892550"/>
                <a:gd name="connsiteX54" fmla="*/ 1739900 w 5619750"/>
                <a:gd name="connsiteY54" fmla="*/ 3492500 h 3892550"/>
                <a:gd name="connsiteX55" fmla="*/ 1778000 w 5619750"/>
                <a:gd name="connsiteY55" fmla="*/ 3467100 h 3892550"/>
                <a:gd name="connsiteX56" fmla="*/ 1809750 w 5619750"/>
                <a:gd name="connsiteY56" fmla="*/ 3454400 h 3892550"/>
                <a:gd name="connsiteX57" fmla="*/ 1854200 w 5619750"/>
                <a:gd name="connsiteY57" fmla="*/ 3441700 h 3892550"/>
                <a:gd name="connsiteX58" fmla="*/ 1892300 w 5619750"/>
                <a:gd name="connsiteY58" fmla="*/ 3429000 h 3892550"/>
                <a:gd name="connsiteX59" fmla="*/ 1917700 w 5619750"/>
                <a:gd name="connsiteY59" fmla="*/ 3422650 h 3892550"/>
                <a:gd name="connsiteX60" fmla="*/ 1993900 w 5619750"/>
                <a:gd name="connsiteY60" fmla="*/ 3390900 h 3892550"/>
                <a:gd name="connsiteX61" fmla="*/ 2044700 w 5619750"/>
                <a:gd name="connsiteY61" fmla="*/ 3365500 h 3892550"/>
                <a:gd name="connsiteX62" fmla="*/ 2139950 w 5619750"/>
                <a:gd name="connsiteY62" fmla="*/ 3308350 h 3892550"/>
                <a:gd name="connsiteX63" fmla="*/ 2286000 w 5619750"/>
                <a:gd name="connsiteY63" fmla="*/ 3244850 h 3892550"/>
                <a:gd name="connsiteX64" fmla="*/ 2330450 w 5619750"/>
                <a:gd name="connsiteY64" fmla="*/ 3225800 h 3892550"/>
                <a:gd name="connsiteX65" fmla="*/ 2438400 w 5619750"/>
                <a:gd name="connsiteY65" fmla="*/ 3143250 h 3892550"/>
                <a:gd name="connsiteX66" fmla="*/ 2463800 w 5619750"/>
                <a:gd name="connsiteY66" fmla="*/ 3117850 h 3892550"/>
                <a:gd name="connsiteX67" fmla="*/ 2501900 w 5619750"/>
                <a:gd name="connsiteY67" fmla="*/ 3092450 h 3892550"/>
                <a:gd name="connsiteX68" fmla="*/ 2520950 w 5619750"/>
                <a:gd name="connsiteY68" fmla="*/ 3048000 h 3892550"/>
                <a:gd name="connsiteX69" fmla="*/ 2540000 w 5619750"/>
                <a:gd name="connsiteY69" fmla="*/ 3028950 h 3892550"/>
                <a:gd name="connsiteX70" fmla="*/ 2546350 w 5619750"/>
                <a:gd name="connsiteY70" fmla="*/ 3003550 h 3892550"/>
                <a:gd name="connsiteX71" fmla="*/ 2565400 w 5619750"/>
                <a:gd name="connsiteY71" fmla="*/ 2971800 h 3892550"/>
                <a:gd name="connsiteX72" fmla="*/ 2597150 w 5619750"/>
                <a:gd name="connsiteY72" fmla="*/ 2927350 h 3892550"/>
                <a:gd name="connsiteX73" fmla="*/ 2622550 w 5619750"/>
                <a:gd name="connsiteY73" fmla="*/ 2882900 h 3892550"/>
                <a:gd name="connsiteX74" fmla="*/ 2635250 w 5619750"/>
                <a:gd name="connsiteY74" fmla="*/ 2863850 h 3892550"/>
                <a:gd name="connsiteX75" fmla="*/ 2641600 w 5619750"/>
                <a:gd name="connsiteY75" fmla="*/ 2838450 h 3892550"/>
                <a:gd name="connsiteX76" fmla="*/ 2667000 w 5619750"/>
                <a:gd name="connsiteY76" fmla="*/ 2762250 h 3892550"/>
                <a:gd name="connsiteX77" fmla="*/ 2686050 w 5619750"/>
                <a:gd name="connsiteY77" fmla="*/ 2705100 h 3892550"/>
                <a:gd name="connsiteX78" fmla="*/ 2698750 w 5619750"/>
                <a:gd name="connsiteY78" fmla="*/ 2673350 h 3892550"/>
                <a:gd name="connsiteX79" fmla="*/ 2711450 w 5619750"/>
                <a:gd name="connsiteY79" fmla="*/ 2635250 h 3892550"/>
                <a:gd name="connsiteX80" fmla="*/ 2736850 w 5619750"/>
                <a:gd name="connsiteY80" fmla="*/ 2584450 h 3892550"/>
                <a:gd name="connsiteX81" fmla="*/ 2755900 w 5619750"/>
                <a:gd name="connsiteY81" fmla="*/ 2540000 h 3892550"/>
                <a:gd name="connsiteX82" fmla="*/ 2876550 w 5619750"/>
                <a:gd name="connsiteY82" fmla="*/ 2419350 h 3892550"/>
                <a:gd name="connsiteX83" fmla="*/ 2940050 w 5619750"/>
                <a:gd name="connsiteY83" fmla="*/ 2362200 h 3892550"/>
                <a:gd name="connsiteX84" fmla="*/ 2978150 w 5619750"/>
                <a:gd name="connsiteY84" fmla="*/ 2324100 h 3892550"/>
                <a:gd name="connsiteX85" fmla="*/ 3003550 w 5619750"/>
                <a:gd name="connsiteY85" fmla="*/ 2305050 h 3892550"/>
                <a:gd name="connsiteX86" fmla="*/ 3022600 w 5619750"/>
                <a:gd name="connsiteY86" fmla="*/ 2292350 h 3892550"/>
                <a:gd name="connsiteX87" fmla="*/ 3054350 w 5619750"/>
                <a:gd name="connsiteY87" fmla="*/ 2266950 h 3892550"/>
                <a:gd name="connsiteX88" fmla="*/ 3136900 w 5619750"/>
                <a:gd name="connsiteY88" fmla="*/ 2216150 h 3892550"/>
                <a:gd name="connsiteX89" fmla="*/ 3168650 w 5619750"/>
                <a:gd name="connsiteY89" fmla="*/ 2190750 h 3892550"/>
                <a:gd name="connsiteX90" fmla="*/ 3194050 w 5619750"/>
                <a:gd name="connsiteY90" fmla="*/ 2178050 h 3892550"/>
                <a:gd name="connsiteX91" fmla="*/ 3276600 w 5619750"/>
                <a:gd name="connsiteY91" fmla="*/ 2133600 h 3892550"/>
                <a:gd name="connsiteX92" fmla="*/ 3308350 w 5619750"/>
                <a:gd name="connsiteY92" fmla="*/ 2127250 h 3892550"/>
                <a:gd name="connsiteX93" fmla="*/ 3327400 w 5619750"/>
                <a:gd name="connsiteY93" fmla="*/ 2114550 h 3892550"/>
                <a:gd name="connsiteX94" fmla="*/ 3384550 w 5619750"/>
                <a:gd name="connsiteY94" fmla="*/ 2089150 h 3892550"/>
                <a:gd name="connsiteX95" fmla="*/ 3422650 w 5619750"/>
                <a:gd name="connsiteY95" fmla="*/ 2076450 h 3892550"/>
                <a:gd name="connsiteX96" fmla="*/ 3524250 w 5619750"/>
                <a:gd name="connsiteY96" fmla="*/ 2012950 h 3892550"/>
                <a:gd name="connsiteX97" fmla="*/ 3594100 w 5619750"/>
                <a:gd name="connsiteY97" fmla="*/ 1968500 h 3892550"/>
                <a:gd name="connsiteX98" fmla="*/ 3619500 w 5619750"/>
                <a:gd name="connsiteY98" fmla="*/ 1949450 h 3892550"/>
                <a:gd name="connsiteX99" fmla="*/ 3676650 w 5619750"/>
                <a:gd name="connsiteY99" fmla="*/ 1917700 h 3892550"/>
                <a:gd name="connsiteX100" fmla="*/ 3702050 w 5619750"/>
                <a:gd name="connsiteY100" fmla="*/ 1892300 h 3892550"/>
                <a:gd name="connsiteX101" fmla="*/ 3746500 w 5619750"/>
                <a:gd name="connsiteY101" fmla="*/ 1873250 h 3892550"/>
                <a:gd name="connsiteX102" fmla="*/ 3784600 w 5619750"/>
                <a:gd name="connsiteY102" fmla="*/ 1847850 h 3892550"/>
                <a:gd name="connsiteX103" fmla="*/ 3810000 w 5619750"/>
                <a:gd name="connsiteY103" fmla="*/ 1835150 h 3892550"/>
                <a:gd name="connsiteX104" fmla="*/ 3848100 w 5619750"/>
                <a:gd name="connsiteY104" fmla="*/ 1809750 h 3892550"/>
                <a:gd name="connsiteX105" fmla="*/ 3987800 w 5619750"/>
                <a:gd name="connsiteY105" fmla="*/ 1733550 h 3892550"/>
                <a:gd name="connsiteX106" fmla="*/ 4121150 w 5619750"/>
                <a:gd name="connsiteY106" fmla="*/ 1638300 h 3892550"/>
                <a:gd name="connsiteX107" fmla="*/ 4197350 w 5619750"/>
                <a:gd name="connsiteY107" fmla="*/ 1593850 h 3892550"/>
                <a:gd name="connsiteX108" fmla="*/ 4248150 w 5619750"/>
                <a:gd name="connsiteY108" fmla="*/ 1574800 h 3892550"/>
                <a:gd name="connsiteX109" fmla="*/ 4375150 w 5619750"/>
                <a:gd name="connsiteY109" fmla="*/ 1498600 h 3892550"/>
                <a:gd name="connsiteX110" fmla="*/ 4495800 w 5619750"/>
                <a:gd name="connsiteY110" fmla="*/ 1447800 h 3892550"/>
                <a:gd name="connsiteX111" fmla="*/ 4514850 w 5619750"/>
                <a:gd name="connsiteY111" fmla="*/ 1441450 h 3892550"/>
                <a:gd name="connsiteX112" fmla="*/ 4813300 w 5619750"/>
                <a:gd name="connsiteY112" fmla="*/ 1460500 h 3892550"/>
                <a:gd name="connsiteX113" fmla="*/ 4851400 w 5619750"/>
                <a:gd name="connsiteY113" fmla="*/ 1466850 h 3892550"/>
                <a:gd name="connsiteX114" fmla="*/ 4876800 w 5619750"/>
                <a:gd name="connsiteY114" fmla="*/ 1479550 h 3892550"/>
                <a:gd name="connsiteX115" fmla="*/ 4914900 w 5619750"/>
                <a:gd name="connsiteY115" fmla="*/ 1492250 h 3892550"/>
                <a:gd name="connsiteX116" fmla="*/ 5035550 w 5619750"/>
                <a:gd name="connsiteY116" fmla="*/ 1524000 h 3892550"/>
                <a:gd name="connsiteX117" fmla="*/ 5086350 w 5619750"/>
                <a:gd name="connsiteY117" fmla="*/ 1530350 h 3892550"/>
                <a:gd name="connsiteX118" fmla="*/ 5226050 w 5619750"/>
                <a:gd name="connsiteY118" fmla="*/ 1524000 h 3892550"/>
                <a:gd name="connsiteX119" fmla="*/ 5295900 w 5619750"/>
                <a:gd name="connsiteY119" fmla="*/ 1498600 h 3892550"/>
                <a:gd name="connsiteX120" fmla="*/ 5372100 w 5619750"/>
                <a:gd name="connsiteY120" fmla="*/ 1454150 h 3892550"/>
                <a:gd name="connsiteX121" fmla="*/ 5422900 w 5619750"/>
                <a:gd name="connsiteY121" fmla="*/ 1422400 h 3892550"/>
                <a:gd name="connsiteX122" fmla="*/ 5480050 w 5619750"/>
                <a:gd name="connsiteY122" fmla="*/ 1358900 h 3892550"/>
                <a:gd name="connsiteX123" fmla="*/ 5499100 w 5619750"/>
                <a:gd name="connsiteY123" fmla="*/ 1327150 h 3892550"/>
                <a:gd name="connsiteX124" fmla="*/ 5505450 w 5619750"/>
                <a:gd name="connsiteY124" fmla="*/ 1301750 h 3892550"/>
                <a:gd name="connsiteX125" fmla="*/ 5524500 w 5619750"/>
                <a:gd name="connsiteY125" fmla="*/ 1250950 h 3892550"/>
                <a:gd name="connsiteX126" fmla="*/ 5537200 w 5619750"/>
                <a:gd name="connsiteY126" fmla="*/ 1193800 h 3892550"/>
                <a:gd name="connsiteX127" fmla="*/ 5549900 w 5619750"/>
                <a:gd name="connsiteY127" fmla="*/ 1155700 h 3892550"/>
                <a:gd name="connsiteX128" fmla="*/ 5562600 w 5619750"/>
                <a:gd name="connsiteY128" fmla="*/ 1092200 h 3892550"/>
                <a:gd name="connsiteX129" fmla="*/ 5568950 w 5619750"/>
                <a:gd name="connsiteY129" fmla="*/ 1016000 h 3892550"/>
                <a:gd name="connsiteX130" fmla="*/ 5581650 w 5619750"/>
                <a:gd name="connsiteY130" fmla="*/ 863600 h 3892550"/>
                <a:gd name="connsiteX131" fmla="*/ 5600700 w 5619750"/>
                <a:gd name="connsiteY131" fmla="*/ 793750 h 3892550"/>
                <a:gd name="connsiteX132" fmla="*/ 5607050 w 5619750"/>
                <a:gd name="connsiteY132" fmla="*/ 736600 h 3892550"/>
                <a:gd name="connsiteX133" fmla="*/ 5619750 w 5619750"/>
                <a:gd name="connsiteY133" fmla="*/ 660400 h 3892550"/>
                <a:gd name="connsiteX134" fmla="*/ 5607050 w 5619750"/>
                <a:gd name="connsiteY134" fmla="*/ 577850 h 3892550"/>
                <a:gd name="connsiteX135" fmla="*/ 5575300 w 5619750"/>
                <a:gd name="connsiteY135" fmla="*/ 533400 h 3892550"/>
                <a:gd name="connsiteX136" fmla="*/ 5543550 w 5619750"/>
                <a:gd name="connsiteY136" fmla="*/ 495300 h 3892550"/>
                <a:gd name="connsiteX137" fmla="*/ 5505450 w 5619750"/>
                <a:gd name="connsiteY137" fmla="*/ 438150 h 3892550"/>
                <a:gd name="connsiteX138" fmla="*/ 5486400 w 5619750"/>
                <a:gd name="connsiteY138" fmla="*/ 412750 h 3892550"/>
                <a:gd name="connsiteX139" fmla="*/ 5454650 w 5619750"/>
                <a:gd name="connsiteY139" fmla="*/ 368300 h 3892550"/>
                <a:gd name="connsiteX140" fmla="*/ 5429250 w 5619750"/>
                <a:gd name="connsiteY140" fmla="*/ 342900 h 3892550"/>
                <a:gd name="connsiteX141" fmla="*/ 5397500 w 5619750"/>
                <a:gd name="connsiteY141" fmla="*/ 292100 h 3892550"/>
                <a:gd name="connsiteX142" fmla="*/ 5372100 w 5619750"/>
                <a:gd name="connsiteY142" fmla="*/ 260350 h 3892550"/>
                <a:gd name="connsiteX143" fmla="*/ 5359400 w 5619750"/>
                <a:gd name="connsiteY143" fmla="*/ 241300 h 3892550"/>
                <a:gd name="connsiteX144" fmla="*/ 5340350 w 5619750"/>
                <a:gd name="connsiteY144" fmla="*/ 222250 h 3892550"/>
                <a:gd name="connsiteX145" fmla="*/ 5295900 w 5619750"/>
                <a:gd name="connsiteY145" fmla="*/ 158750 h 3892550"/>
                <a:gd name="connsiteX146" fmla="*/ 5289550 w 5619750"/>
                <a:gd name="connsiteY146" fmla="*/ 133350 h 3892550"/>
                <a:gd name="connsiteX147" fmla="*/ 5232400 w 5619750"/>
                <a:gd name="connsiteY147" fmla="*/ 88900 h 3892550"/>
                <a:gd name="connsiteX148" fmla="*/ 5181600 w 5619750"/>
                <a:gd name="connsiteY148" fmla="*/ 63500 h 3892550"/>
                <a:gd name="connsiteX149" fmla="*/ 5035550 w 5619750"/>
                <a:gd name="connsiteY149" fmla="*/ 12700 h 3892550"/>
                <a:gd name="connsiteX150" fmla="*/ 4978400 w 5619750"/>
                <a:gd name="connsiteY150" fmla="*/ 0 h 3892550"/>
                <a:gd name="connsiteX151" fmla="*/ 4794250 w 5619750"/>
                <a:gd name="connsiteY151" fmla="*/ 6350 h 3892550"/>
                <a:gd name="connsiteX152" fmla="*/ 4762500 w 5619750"/>
                <a:gd name="connsiteY152" fmla="*/ 19050 h 3892550"/>
                <a:gd name="connsiteX153" fmla="*/ 4724400 w 5619750"/>
                <a:gd name="connsiteY153" fmla="*/ 25400 h 3892550"/>
                <a:gd name="connsiteX154" fmla="*/ 4673600 w 5619750"/>
                <a:gd name="connsiteY154" fmla="*/ 69850 h 3892550"/>
                <a:gd name="connsiteX155" fmla="*/ 4641850 w 5619750"/>
                <a:gd name="connsiteY155" fmla="*/ 95250 h 3892550"/>
                <a:gd name="connsiteX156" fmla="*/ 4597400 w 5619750"/>
                <a:gd name="connsiteY156" fmla="*/ 152400 h 3892550"/>
                <a:gd name="connsiteX157" fmla="*/ 4552950 w 5619750"/>
                <a:gd name="connsiteY157" fmla="*/ 184150 h 3892550"/>
                <a:gd name="connsiteX158" fmla="*/ 4540250 w 5619750"/>
                <a:gd name="connsiteY158" fmla="*/ 203200 h 3892550"/>
                <a:gd name="connsiteX159" fmla="*/ 4514850 w 5619750"/>
                <a:gd name="connsiteY159" fmla="*/ 222250 h 3892550"/>
                <a:gd name="connsiteX160" fmla="*/ 4445000 w 5619750"/>
                <a:gd name="connsiteY160" fmla="*/ 292100 h 3892550"/>
                <a:gd name="connsiteX161" fmla="*/ 4406900 w 5619750"/>
                <a:gd name="connsiteY161" fmla="*/ 330200 h 3892550"/>
                <a:gd name="connsiteX162" fmla="*/ 4356100 w 5619750"/>
                <a:gd name="connsiteY162" fmla="*/ 400050 h 3892550"/>
                <a:gd name="connsiteX163" fmla="*/ 4330700 w 5619750"/>
                <a:gd name="connsiteY163" fmla="*/ 431800 h 3892550"/>
                <a:gd name="connsiteX164" fmla="*/ 4305300 w 5619750"/>
                <a:gd name="connsiteY164" fmla="*/ 457200 h 3892550"/>
                <a:gd name="connsiteX165" fmla="*/ 4273550 w 5619750"/>
                <a:gd name="connsiteY165" fmla="*/ 501650 h 3892550"/>
                <a:gd name="connsiteX166" fmla="*/ 4222750 w 5619750"/>
                <a:gd name="connsiteY166" fmla="*/ 552450 h 3892550"/>
                <a:gd name="connsiteX167" fmla="*/ 4197350 w 5619750"/>
                <a:gd name="connsiteY167" fmla="*/ 584200 h 3892550"/>
                <a:gd name="connsiteX168" fmla="*/ 4178300 w 5619750"/>
                <a:gd name="connsiteY168" fmla="*/ 615950 h 3892550"/>
                <a:gd name="connsiteX169" fmla="*/ 4152900 w 5619750"/>
                <a:gd name="connsiteY169" fmla="*/ 635000 h 3892550"/>
                <a:gd name="connsiteX170" fmla="*/ 4114800 w 5619750"/>
                <a:gd name="connsiteY170" fmla="*/ 704850 h 3892550"/>
                <a:gd name="connsiteX171" fmla="*/ 4095750 w 5619750"/>
                <a:gd name="connsiteY171" fmla="*/ 742950 h 3892550"/>
                <a:gd name="connsiteX172" fmla="*/ 4076700 w 5619750"/>
                <a:gd name="connsiteY172" fmla="*/ 774700 h 3892550"/>
                <a:gd name="connsiteX173" fmla="*/ 4064000 w 5619750"/>
                <a:gd name="connsiteY173" fmla="*/ 800100 h 3892550"/>
                <a:gd name="connsiteX174" fmla="*/ 4051300 w 5619750"/>
                <a:gd name="connsiteY174" fmla="*/ 819150 h 3892550"/>
                <a:gd name="connsiteX175" fmla="*/ 4038600 w 5619750"/>
                <a:gd name="connsiteY175" fmla="*/ 844550 h 3892550"/>
                <a:gd name="connsiteX176" fmla="*/ 4019550 w 5619750"/>
                <a:gd name="connsiteY176" fmla="*/ 857250 h 3892550"/>
                <a:gd name="connsiteX177" fmla="*/ 3975100 w 5619750"/>
                <a:gd name="connsiteY177" fmla="*/ 895350 h 3892550"/>
                <a:gd name="connsiteX178" fmla="*/ 3917950 w 5619750"/>
                <a:gd name="connsiteY178" fmla="*/ 927100 h 3892550"/>
                <a:gd name="connsiteX179" fmla="*/ 3879850 w 5619750"/>
                <a:gd name="connsiteY179" fmla="*/ 946150 h 3892550"/>
                <a:gd name="connsiteX180" fmla="*/ 3860800 w 5619750"/>
                <a:gd name="connsiteY180" fmla="*/ 965200 h 3892550"/>
                <a:gd name="connsiteX181" fmla="*/ 3797300 w 5619750"/>
                <a:gd name="connsiteY181" fmla="*/ 990600 h 3892550"/>
                <a:gd name="connsiteX182" fmla="*/ 3771900 w 5619750"/>
                <a:gd name="connsiteY182" fmla="*/ 1003300 h 3892550"/>
                <a:gd name="connsiteX183" fmla="*/ 3721100 w 5619750"/>
                <a:gd name="connsiteY183" fmla="*/ 1041400 h 3892550"/>
                <a:gd name="connsiteX184" fmla="*/ 3689350 w 5619750"/>
                <a:gd name="connsiteY184" fmla="*/ 1073150 h 3892550"/>
                <a:gd name="connsiteX185" fmla="*/ 3651250 w 5619750"/>
                <a:gd name="connsiteY185" fmla="*/ 1123950 h 3892550"/>
                <a:gd name="connsiteX186" fmla="*/ 3638550 w 5619750"/>
                <a:gd name="connsiteY186" fmla="*/ 1143000 h 3892550"/>
                <a:gd name="connsiteX187" fmla="*/ 3613150 w 5619750"/>
                <a:gd name="connsiteY187" fmla="*/ 1162050 h 3892550"/>
                <a:gd name="connsiteX188" fmla="*/ 3562350 w 5619750"/>
                <a:gd name="connsiteY188" fmla="*/ 1231900 h 3892550"/>
                <a:gd name="connsiteX189" fmla="*/ 3543300 w 5619750"/>
                <a:gd name="connsiteY189" fmla="*/ 1238250 h 3892550"/>
                <a:gd name="connsiteX190" fmla="*/ 3511550 w 5619750"/>
                <a:gd name="connsiteY190" fmla="*/ 1270000 h 3892550"/>
                <a:gd name="connsiteX191" fmla="*/ 3448050 w 5619750"/>
                <a:gd name="connsiteY191" fmla="*/ 1314450 h 3892550"/>
                <a:gd name="connsiteX192" fmla="*/ 3416300 w 5619750"/>
                <a:gd name="connsiteY192" fmla="*/ 1327150 h 3892550"/>
                <a:gd name="connsiteX193" fmla="*/ 3384550 w 5619750"/>
                <a:gd name="connsiteY193" fmla="*/ 1352550 h 3892550"/>
                <a:gd name="connsiteX194" fmla="*/ 3333750 w 5619750"/>
                <a:gd name="connsiteY194" fmla="*/ 1377950 h 3892550"/>
                <a:gd name="connsiteX195" fmla="*/ 3308350 w 5619750"/>
                <a:gd name="connsiteY195" fmla="*/ 1403350 h 3892550"/>
                <a:gd name="connsiteX196" fmla="*/ 3276600 w 5619750"/>
                <a:gd name="connsiteY196" fmla="*/ 1409700 h 3892550"/>
                <a:gd name="connsiteX197" fmla="*/ 3213100 w 5619750"/>
                <a:gd name="connsiteY197" fmla="*/ 1435100 h 3892550"/>
                <a:gd name="connsiteX198" fmla="*/ 3168650 w 5619750"/>
                <a:gd name="connsiteY198" fmla="*/ 1447800 h 3892550"/>
                <a:gd name="connsiteX199" fmla="*/ 3143250 w 5619750"/>
                <a:gd name="connsiteY199" fmla="*/ 1460500 h 3892550"/>
                <a:gd name="connsiteX200" fmla="*/ 3124200 w 5619750"/>
                <a:gd name="connsiteY200" fmla="*/ 1466850 h 3892550"/>
                <a:gd name="connsiteX201" fmla="*/ 3073400 w 5619750"/>
                <a:gd name="connsiteY201" fmla="*/ 1492250 h 3892550"/>
                <a:gd name="connsiteX202" fmla="*/ 3028950 w 5619750"/>
                <a:gd name="connsiteY202" fmla="*/ 1517650 h 3892550"/>
                <a:gd name="connsiteX203" fmla="*/ 3009900 w 5619750"/>
                <a:gd name="connsiteY203" fmla="*/ 1536700 h 3892550"/>
                <a:gd name="connsiteX204" fmla="*/ 2959100 w 5619750"/>
                <a:gd name="connsiteY204" fmla="*/ 1549400 h 3892550"/>
                <a:gd name="connsiteX205" fmla="*/ 2882900 w 5619750"/>
                <a:gd name="connsiteY205" fmla="*/ 1581150 h 3892550"/>
                <a:gd name="connsiteX206" fmla="*/ 2794000 w 5619750"/>
                <a:gd name="connsiteY206" fmla="*/ 1600200 h 3892550"/>
                <a:gd name="connsiteX207" fmla="*/ 2762250 w 5619750"/>
                <a:gd name="connsiteY207" fmla="*/ 1612900 h 3892550"/>
                <a:gd name="connsiteX208" fmla="*/ 2705100 w 5619750"/>
                <a:gd name="connsiteY208" fmla="*/ 1625600 h 3892550"/>
                <a:gd name="connsiteX209" fmla="*/ 2679700 w 5619750"/>
                <a:gd name="connsiteY209" fmla="*/ 1638300 h 3892550"/>
                <a:gd name="connsiteX210" fmla="*/ 2641600 w 5619750"/>
                <a:gd name="connsiteY210" fmla="*/ 1651000 h 3892550"/>
                <a:gd name="connsiteX211" fmla="*/ 2609850 w 5619750"/>
                <a:gd name="connsiteY211" fmla="*/ 1670050 h 3892550"/>
                <a:gd name="connsiteX212" fmla="*/ 2578100 w 5619750"/>
                <a:gd name="connsiteY212" fmla="*/ 1682750 h 3892550"/>
                <a:gd name="connsiteX213" fmla="*/ 2527300 w 5619750"/>
                <a:gd name="connsiteY213" fmla="*/ 1714500 h 3892550"/>
                <a:gd name="connsiteX214" fmla="*/ 2438400 w 5619750"/>
                <a:gd name="connsiteY214" fmla="*/ 1752600 h 3892550"/>
                <a:gd name="connsiteX215" fmla="*/ 2400300 w 5619750"/>
                <a:gd name="connsiteY215" fmla="*/ 1771650 h 3892550"/>
                <a:gd name="connsiteX216" fmla="*/ 2362200 w 5619750"/>
                <a:gd name="connsiteY216" fmla="*/ 1784350 h 3892550"/>
                <a:gd name="connsiteX217" fmla="*/ 2336800 w 5619750"/>
                <a:gd name="connsiteY217" fmla="*/ 1797050 h 3892550"/>
                <a:gd name="connsiteX218" fmla="*/ 2292350 w 5619750"/>
                <a:gd name="connsiteY218" fmla="*/ 1816100 h 3892550"/>
                <a:gd name="connsiteX219" fmla="*/ 2273300 w 5619750"/>
                <a:gd name="connsiteY219" fmla="*/ 1828800 h 3892550"/>
                <a:gd name="connsiteX220" fmla="*/ 2241550 w 5619750"/>
                <a:gd name="connsiteY220" fmla="*/ 1841500 h 3892550"/>
                <a:gd name="connsiteX221" fmla="*/ 2209800 w 5619750"/>
                <a:gd name="connsiteY221" fmla="*/ 1860550 h 3892550"/>
                <a:gd name="connsiteX222" fmla="*/ 2171700 w 5619750"/>
                <a:gd name="connsiteY222" fmla="*/ 1873250 h 3892550"/>
                <a:gd name="connsiteX223" fmla="*/ 2127250 w 5619750"/>
                <a:gd name="connsiteY223" fmla="*/ 1885950 h 3892550"/>
                <a:gd name="connsiteX224" fmla="*/ 2108200 w 5619750"/>
                <a:gd name="connsiteY224" fmla="*/ 1898650 h 3892550"/>
                <a:gd name="connsiteX225" fmla="*/ 2076450 w 5619750"/>
                <a:gd name="connsiteY225" fmla="*/ 1905000 h 3892550"/>
                <a:gd name="connsiteX226" fmla="*/ 2032000 w 5619750"/>
                <a:gd name="connsiteY226" fmla="*/ 1917700 h 3892550"/>
                <a:gd name="connsiteX227" fmla="*/ 2006600 w 5619750"/>
                <a:gd name="connsiteY227" fmla="*/ 1936750 h 3892550"/>
                <a:gd name="connsiteX228" fmla="*/ 1981200 w 5619750"/>
                <a:gd name="connsiteY228" fmla="*/ 1943100 h 3892550"/>
                <a:gd name="connsiteX229" fmla="*/ 1962150 w 5619750"/>
                <a:gd name="connsiteY229" fmla="*/ 1962150 h 3892550"/>
                <a:gd name="connsiteX230" fmla="*/ 1924050 w 5619750"/>
                <a:gd name="connsiteY230" fmla="*/ 1981200 h 3892550"/>
                <a:gd name="connsiteX231" fmla="*/ 1892300 w 5619750"/>
                <a:gd name="connsiteY231" fmla="*/ 2012950 h 3892550"/>
                <a:gd name="connsiteX232" fmla="*/ 1841500 w 5619750"/>
                <a:gd name="connsiteY232" fmla="*/ 2044700 h 3892550"/>
                <a:gd name="connsiteX233" fmla="*/ 1822450 w 5619750"/>
                <a:gd name="connsiteY233" fmla="*/ 2070100 h 3892550"/>
                <a:gd name="connsiteX234" fmla="*/ 1765300 w 5619750"/>
                <a:gd name="connsiteY234" fmla="*/ 2114550 h 3892550"/>
                <a:gd name="connsiteX235" fmla="*/ 1727200 w 5619750"/>
                <a:gd name="connsiteY235" fmla="*/ 2139950 h 3892550"/>
                <a:gd name="connsiteX236" fmla="*/ 1701800 w 5619750"/>
                <a:gd name="connsiteY236" fmla="*/ 2178050 h 3892550"/>
                <a:gd name="connsiteX237" fmla="*/ 1638300 w 5619750"/>
                <a:gd name="connsiteY237" fmla="*/ 2228850 h 3892550"/>
                <a:gd name="connsiteX238" fmla="*/ 1600200 w 5619750"/>
                <a:gd name="connsiteY238" fmla="*/ 2254250 h 3892550"/>
                <a:gd name="connsiteX239" fmla="*/ 1581150 w 5619750"/>
                <a:gd name="connsiteY239" fmla="*/ 2260600 h 3892550"/>
                <a:gd name="connsiteX240" fmla="*/ 1562100 w 5619750"/>
                <a:gd name="connsiteY240" fmla="*/ 2273300 h 3892550"/>
                <a:gd name="connsiteX241" fmla="*/ 1498600 w 5619750"/>
                <a:gd name="connsiteY241" fmla="*/ 2292350 h 3892550"/>
                <a:gd name="connsiteX242" fmla="*/ 1428750 w 5619750"/>
                <a:gd name="connsiteY242" fmla="*/ 2311400 h 3892550"/>
                <a:gd name="connsiteX243" fmla="*/ 1352550 w 5619750"/>
                <a:gd name="connsiteY243" fmla="*/ 2349500 h 3892550"/>
                <a:gd name="connsiteX244" fmla="*/ 1314450 w 5619750"/>
                <a:gd name="connsiteY244" fmla="*/ 2362200 h 3892550"/>
                <a:gd name="connsiteX245" fmla="*/ 1295400 w 5619750"/>
                <a:gd name="connsiteY245" fmla="*/ 2374900 h 3892550"/>
                <a:gd name="connsiteX246" fmla="*/ 1276350 w 5619750"/>
                <a:gd name="connsiteY246" fmla="*/ 2381250 h 3892550"/>
                <a:gd name="connsiteX247" fmla="*/ 1250950 w 5619750"/>
                <a:gd name="connsiteY247" fmla="*/ 2393950 h 3892550"/>
                <a:gd name="connsiteX248" fmla="*/ 1212850 w 5619750"/>
                <a:gd name="connsiteY248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21150 w 5619750"/>
                <a:gd name="connsiteY105" fmla="*/ 1638300 h 3892550"/>
                <a:gd name="connsiteX106" fmla="*/ 4197350 w 5619750"/>
                <a:gd name="connsiteY106" fmla="*/ 1593850 h 3892550"/>
                <a:gd name="connsiteX107" fmla="*/ 4248150 w 5619750"/>
                <a:gd name="connsiteY107" fmla="*/ 1574800 h 3892550"/>
                <a:gd name="connsiteX108" fmla="*/ 4375150 w 5619750"/>
                <a:gd name="connsiteY108" fmla="*/ 1498600 h 3892550"/>
                <a:gd name="connsiteX109" fmla="*/ 4495800 w 5619750"/>
                <a:gd name="connsiteY109" fmla="*/ 1447800 h 3892550"/>
                <a:gd name="connsiteX110" fmla="*/ 4514850 w 5619750"/>
                <a:gd name="connsiteY110" fmla="*/ 1441450 h 3892550"/>
                <a:gd name="connsiteX111" fmla="*/ 4813300 w 5619750"/>
                <a:gd name="connsiteY111" fmla="*/ 1460500 h 3892550"/>
                <a:gd name="connsiteX112" fmla="*/ 4851400 w 5619750"/>
                <a:gd name="connsiteY112" fmla="*/ 1466850 h 3892550"/>
                <a:gd name="connsiteX113" fmla="*/ 4876800 w 5619750"/>
                <a:gd name="connsiteY113" fmla="*/ 1479550 h 3892550"/>
                <a:gd name="connsiteX114" fmla="*/ 4914900 w 5619750"/>
                <a:gd name="connsiteY114" fmla="*/ 1492250 h 3892550"/>
                <a:gd name="connsiteX115" fmla="*/ 5035550 w 5619750"/>
                <a:gd name="connsiteY115" fmla="*/ 1524000 h 3892550"/>
                <a:gd name="connsiteX116" fmla="*/ 5086350 w 5619750"/>
                <a:gd name="connsiteY116" fmla="*/ 1530350 h 3892550"/>
                <a:gd name="connsiteX117" fmla="*/ 5226050 w 5619750"/>
                <a:gd name="connsiteY117" fmla="*/ 1524000 h 3892550"/>
                <a:gd name="connsiteX118" fmla="*/ 5295900 w 5619750"/>
                <a:gd name="connsiteY118" fmla="*/ 1498600 h 3892550"/>
                <a:gd name="connsiteX119" fmla="*/ 5372100 w 5619750"/>
                <a:gd name="connsiteY119" fmla="*/ 1454150 h 3892550"/>
                <a:gd name="connsiteX120" fmla="*/ 5422900 w 5619750"/>
                <a:gd name="connsiteY120" fmla="*/ 1422400 h 3892550"/>
                <a:gd name="connsiteX121" fmla="*/ 5480050 w 5619750"/>
                <a:gd name="connsiteY121" fmla="*/ 1358900 h 3892550"/>
                <a:gd name="connsiteX122" fmla="*/ 5499100 w 5619750"/>
                <a:gd name="connsiteY122" fmla="*/ 1327150 h 3892550"/>
                <a:gd name="connsiteX123" fmla="*/ 5505450 w 5619750"/>
                <a:gd name="connsiteY123" fmla="*/ 1301750 h 3892550"/>
                <a:gd name="connsiteX124" fmla="*/ 5524500 w 5619750"/>
                <a:gd name="connsiteY124" fmla="*/ 1250950 h 3892550"/>
                <a:gd name="connsiteX125" fmla="*/ 5537200 w 5619750"/>
                <a:gd name="connsiteY125" fmla="*/ 1193800 h 3892550"/>
                <a:gd name="connsiteX126" fmla="*/ 5549900 w 5619750"/>
                <a:gd name="connsiteY126" fmla="*/ 1155700 h 3892550"/>
                <a:gd name="connsiteX127" fmla="*/ 5562600 w 5619750"/>
                <a:gd name="connsiteY127" fmla="*/ 1092200 h 3892550"/>
                <a:gd name="connsiteX128" fmla="*/ 5568950 w 5619750"/>
                <a:gd name="connsiteY128" fmla="*/ 1016000 h 3892550"/>
                <a:gd name="connsiteX129" fmla="*/ 5581650 w 5619750"/>
                <a:gd name="connsiteY129" fmla="*/ 863600 h 3892550"/>
                <a:gd name="connsiteX130" fmla="*/ 5600700 w 5619750"/>
                <a:gd name="connsiteY130" fmla="*/ 793750 h 3892550"/>
                <a:gd name="connsiteX131" fmla="*/ 5607050 w 5619750"/>
                <a:gd name="connsiteY131" fmla="*/ 736600 h 3892550"/>
                <a:gd name="connsiteX132" fmla="*/ 5619750 w 5619750"/>
                <a:gd name="connsiteY132" fmla="*/ 660400 h 3892550"/>
                <a:gd name="connsiteX133" fmla="*/ 5607050 w 5619750"/>
                <a:gd name="connsiteY133" fmla="*/ 577850 h 3892550"/>
                <a:gd name="connsiteX134" fmla="*/ 5575300 w 5619750"/>
                <a:gd name="connsiteY134" fmla="*/ 533400 h 3892550"/>
                <a:gd name="connsiteX135" fmla="*/ 5543550 w 5619750"/>
                <a:gd name="connsiteY135" fmla="*/ 495300 h 3892550"/>
                <a:gd name="connsiteX136" fmla="*/ 5505450 w 5619750"/>
                <a:gd name="connsiteY136" fmla="*/ 438150 h 3892550"/>
                <a:gd name="connsiteX137" fmla="*/ 5486400 w 5619750"/>
                <a:gd name="connsiteY137" fmla="*/ 412750 h 3892550"/>
                <a:gd name="connsiteX138" fmla="*/ 5454650 w 5619750"/>
                <a:gd name="connsiteY138" fmla="*/ 368300 h 3892550"/>
                <a:gd name="connsiteX139" fmla="*/ 5429250 w 5619750"/>
                <a:gd name="connsiteY139" fmla="*/ 342900 h 3892550"/>
                <a:gd name="connsiteX140" fmla="*/ 5397500 w 5619750"/>
                <a:gd name="connsiteY140" fmla="*/ 292100 h 3892550"/>
                <a:gd name="connsiteX141" fmla="*/ 5372100 w 5619750"/>
                <a:gd name="connsiteY141" fmla="*/ 260350 h 3892550"/>
                <a:gd name="connsiteX142" fmla="*/ 5359400 w 5619750"/>
                <a:gd name="connsiteY142" fmla="*/ 241300 h 3892550"/>
                <a:gd name="connsiteX143" fmla="*/ 5340350 w 5619750"/>
                <a:gd name="connsiteY143" fmla="*/ 222250 h 3892550"/>
                <a:gd name="connsiteX144" fmla="*/ 5295900 w 5619750"/>
                <a:gd name="connsiteY144" fmla="*/ 158750 h 3892550"/>
                <a:gd name="connsiteX145" fmla="*/ 5289550 w 5619750"/>
                <a:gd name="connsiteY145" fmla="*/ 133350 h 3892550"/>
                <a:gd name="connsiteX146" fmla="*/ 5232400 w 5619750"/>
                <a:gd name="connsiteY146" fmla="*/ 88900 h 3892550"/>
                <a:gd name="connsiteX147" fmla="*/ 5181600 w 5619750"/>
                <a:gd name="connsiteY147" fmla="*/ 63500 h 3892550"/>
                <a:gd name="connsiteX148" fmla="*/ 5035550 w 5619750"/>
                <a:gd name="connsiteY148" fmla="*/ 12700 h 3892550"/>
                <a:gd name="connsiteX149" fmla="*/ 4978400 w 5619750"/>
                <a:gd name="connsiteY149" fmla="*/ 0 h 3892550"/>
                <a:gd name="connsiteX150" fmla="*/ 4794250 w 5619750"/>
                <a:gd name="connsiteY150" fmla="*/ 6350 h 3892550"/>
                <a:gd name="connsiteX151" fmla="*/ 4762500 w 5619750"/>
                <a:gd name="connsiteY151" fmla="*/ 19050 h 3892550"/>
                <a:gd name="connsiteX152" fmla="*/ 4724400 w 5619750"/>
                <a:gd name="connsiteY152" fmla="*/ 25400 h 3892550"/>
                <a:gd name="connsiteX153" fmla="*/ 4673600 w 5619750"/>
                <a:gd name="connsiteY153" fmla="*/ 69850 h 3892550"/>
                <a:gd name="connsiteX154" fmla="*/ 4641850 w 5619750"/>
                <a:gd name="connsiteY154" fmla="*/ 95250 h 3892550"/>
                <a:gd name="connsiteX155" fmla="*/ 4597400 w 5619750"/>
                <a:gd name="connsiteY155" fmla="*/ 152400 h 3892550"/>
                <a:gd name="connsiteX156" fmla="*/ 4552950 w 5619750"/>
                <a:gd name="connsiteY156" fmla="*/ 184150 h 3892550"/>
                <a:gd name="connsiteX157" fmla="*/ 4540250 w 5619750"/>
                <a:gd name="connsiteY157" fmla="*/ 203200 h 3892550"/>
                <a:gd name="connsiteX158" fmla="*/ 4514850 w 5619750"/>
                <a:gd name="connsiteY158" fmla="*/ 222250 h 3892550"/>
                <a:gd name="connsiteX159" fmla="*/ 4445000 w 5619750"/>
                <a:gd name="connsiteY159" fmla="*/ 292100 h 3892550"/>
                <a:gd name="connsiteX160" fmla="*/ 4406900 w 5619750"/>
                <a:gd name="connsiteY160" fmla="*/ 330200 h 3892550"/>
                <a:gd name="connsiteX161" fmla="*/ 4356100 w 5619750"/>
                <a:gd name="connsiteY161" fmla="*/ 400050 h 3892550"/>
                <a:gd name="connsiteX162" fmla="*/ 4330700 w 5619750"/>
                <a:gd name="connsiteY162" fmla="*/ 431800 h 3892550"/>
                <a:gd name="connsiteX163" fmla="*/ 4305300 w 5619750"/>
                <a:gd name="connsiteY163" fmla="*/ 457200 h 3892550"/>
                <a:gd name="connsiteX164" fmla="*/ 4273550 w 5619750"/>
                <a:gd name="connsiteY164" fmla="*/ 501650 h 3892550"/>
                <a:gd name="connsiteX165" fmla="*/ 4222750 w 5619750"/>
                <a:gd name="connsiteY165" fmla="*/ 552450 h 3892550"/>
                <a:gd name="connsiteX166" fmla="*/ 4197350 w 5619750"/>
                <a:gd name="connsiteY166" fmla="*/ 584200 h 3892550"/>
                <a:gd name="connsiteX167" fmla="*/ 4178300 w 5619750"/>
                <a:gd name="connsiteY167" fmla="*/ 615950 h 3892550"/>
                <a:gd name="connsiteX168" fmla="*/ 4152900 w 5619750"/>
                <a:gd name="connsiteY168" fmla="*/ 635000 h 3892550"/>
                <a:gd name="connsiteX169" fmla="*/ 4114800 w 5619750"/>
                <a:gd name="connsiteY169" fmla="*/ 704850 h 3892550"/>
                <a:gd name="connsiteX170" fmla="*/ 4095750 w 5619750"/>
                <a:gd name="connsiteY170" fmla="*/ 742950 h 3892550"/>
                <a:gd name="connsiteX171" fmla="*/ 4076700 w 5619750"/>
                <a:gd name="connsiteY171" fmla="*/ 774700 h 3892550"/>
                <a:gd name="connsiteX172" fmla="*/ 4064000 w 5619750"/>
                <a:gd name="connsiteY172" fmla="*/ 800100 h 3892550"/>
                <a:gd name="connsiteX173" fmla="*/ 4051300 w 5619750"/>
                <a:gd name="connsiteY173" fmla="*/ 819150 h 3892550"/>
                <a:gd name="connsiteX174" fmla="*/ 4038600 w 5619750"/>
                <a:gd name="connsiteY174" fmla="*/ 844550 h 3892550"/>
                <a:gd name="connsiteX175" fmla="*/ 4019550 w 5619750"/>
                <a:gd name="connsiteY175" fmla="*/ 857250 h 3892550"/>
                <a:gd name="connsiteX176" fmla="*/ 3975100 w 5619750"/>
                <a:gd name="connsiteY176" fmla="*/ 895350 h 3892550"/>
                <a:gd name="connsiteX177" fmla="*/ 3917950 w 5619750"/>
                <a:gd name="connsiteY177" fmla="*/ 927100 h 3892550"/>
                <a:gd name="connsiteX178" fmla="*/ 3879850 w 5619750"/>
                <a:gd name="connsiteY178" fmla="*/ 946150 h 3892550"/>
                <a:gd name="connsiteX179" fmla="*/ 3860800 w 5619750"/>
                <a:gd name="connsiteY179" fmla="*/ 965200 h 3892550"/>
                <a:gd name="connsiteX180" fmla="*/ 3797300 w 5619750"/>
                <a:gd name="connsiteY180" fmla="*/ 990600 h 3892550"/>
                <a:gd name="connsiteX181" fmla="*/ 3771900 w 5619750"/>
                <a:gd name="connsiteY181" fmla="*/ 1003300 h 3892550"/>
                <a:gd name="connsiteX182" fmla="*/ 3721100 w 5619750"/>
                <a:gd name="connsiteY182" fmla="*/ 1041400 h 3892550"/>
                <a:gd name="connsiteX183" fmla="*/ 3689350 w 5619750"/>
                <a:gd name="connsiteY183" fmla="*/ 1073150 h 3892550"/>
                <a:gd name="connsiteX184" fmla="*/ 3651250 w 5619750"/>
                <a:gd name="connsiteY184" fmla="*/ 1123950 h 3892550"/>
                <a:gd name="connsiteX185" fmla="*/ 3638550 w 5619750"/>
                <a:gd name="connsiteY185" fmla="*/ 1143000 h 3892550"/>
                <a:gd name="connsiteX186" fmla="*/ 3613150 w 5619750"/>
                <a:gd name="connsiteY186" fmla="*/ 1162050 h 3892550"/>
                <a:gd name="connsiteX187" fmla="*/ 3562350 w 5619750"/>
                <a:gd name="connsiteY187" fmla="*/ 1231900 h 3892550"/>
                <a:gd name="connsiteX188" fmla="*/ 3543300 w 5619750"/>
                <a:gd name="connsiteY188" fmla="*/ 1238250 h 3892550"/>
                <a:gd name="connsiteX189" fmla="*/ 3511550 w 5619750"/>
                <a:gd name="connsiteY189" fmla="*/ 1270000 h 3892550"/>
                <a:gd name="connsiteX190" fmla="*/ 3448050 w 5619750"/>
                <a:gd name="connsiteY190" fmla="*/ 1314450 h 3892550"/>
                <a:gd name="connsiteX191" fmla="*/ 3416300 w 5619750"/>
                <a:gd name="connsiteY191" fmla="*/ 1327150 h 3892550"/>
                <a:gd name="connsiteX192" fmla="*/ 3384550 w 5619750"/>
                <a:gd name="connsiteY192" fmla="*/ 1352550 h 3892550"/>
                <a:gd name="connsiteX193" fmla="*/ 3333750 w 5619750"/>
                <a:gd name="connsiteY193" fmla="*/ 1377950 h 3892550"/>
                <a:gd name="connsiteX194" fmla="*/ 3308350 w 5619750"/>
                <a:gd name="connsiteY194" fmla="*/ 1403350 h 3892550"/>
                <a:gd name="connsiteX195" fmla="*/ 3276600 w 5619750"/>
                <a:gd name="connsiteY195" fmla="*/ 1409700 h 3892550"/>
                <a:gd name="connsiteX196" fmla="*/ 3213100 w 5619750"/>
                <a:gd name="connsiteY196" fmla="*/ 1435100 h 3892550"/>
                <a:gd name="connsiteX197" fmla="*/ 3168650 w 5619750"/>
                <a:gd name="connsiteY197" fmla="*/ 1447800 h 3892550"/>
                <a:gd name="connsiteX198" fmla="*/ 3143250 w 5619750"/>
                <a:gd name="connsiteY198" fmla="*/ 1460500 h 3892550"/>
                <a:gd name="connsiteX199" fmla="*/ 3124200 w 5619750"/>
                <a:gd name="connsiteY199" fmla="*/ 1466850 h 3892550"/>
                <a:gd name="connsiteX200" fmla="*/ 3073400 w 5619750"/>
                <a:gd name="connsiteY200" fmla="*/ 1492250 h 3892550"/>
                <a:gd name="connsiteX201" fmla="*/ 3028950 w 5619750"/>
                <a:gd name="connsiteY201" fmla="*/ 1517650 h 3892550"/>
                <a:gd name="connsiteX202" fmla="*/ 3009900 w 5619750"/>
                <a:gd name="connsiteY202" fmla="*/ 1536700 h 3892550"/>
                <a:gd name="connsiteX203" fmla="*/ 2959100 w 5619750"/>
                <a:gd name="connsiteY203" fmla="*/ 1549400 h 3892550"/>
                <a:gd name="connsiteX204" fmla="*/ 2882900 w 5619750"/>
                <a:gd name="connsiteY204" fmla="*/ 1581150 h 3892550"/>
                <a:gd name="connsiteX205" fmla="*/ 2794000 w 5619750"/>
                <a:gd name="connsiteY205" fmla="*/ 1600200 h 3892550"/>
                <a:gd name="connsiteX206" fmla="*/ 2762250 w 5619750"/>
                <a:gd name="connsiteY206" fmla="*/ 1612900 h 3892550"/>
                <a:gd name="connsiteX207" fmla="*/ 2705100 w 5619750"/>
                <a:gd name="connsiteY207" fmla="*/ 1625600 h 3892550"/>
                <a:gd name="connsiteX208" fmla="*/ 2679700 w 5619750"/>
                <a:gd name="connsiteY208" fmla="*/ 1638300 h 3892550"/>
                <a:gd name="connsiteX209" fmla="*/ 2641600 w 5619750"/>
                <a:gd name="connsiteY209" fmla="*/ 1651000 h 3892550"/>
                <a:gd name="connsiteX210" fmla="*/ 2609850 w 5619750"/>
                <a:gd name="connsiteY210" fmla="*/ 1670050 h 3892550"/>
                <a:gd name="connsiteX211" fmla="*/ 2578100 w 5619750"/>
                <a:gd name="connsiteY211" fmla="*/ 1682750 h 3892550"/>
                <a:gd name="connsiteX212" fmla="*/ 2527300 w 5619750"/>
                <a:gd name="connsiteY212" fmla="*/ 1714500 h 3892550"/>
                <a:gd name="connsiteX213" fmla="*/ 2438400 w 5619750"/>
                <a:gd name="connsiteY213" fmla="*/ 1752600 h 3892550"/>
                <a:gd name="connsiteX214" fmla="*/ 2400300 w 5619750"/>
                <a:gd name="connsiteY214" fmla="*/ 1771650 h 3892550"/>
                <a:gd name="connsiteX215" fmla="*/ 2362200 w 5619750"/>
                <a:gd name="connsiteY215" fmla="*/ 1784350 h 3892550"/>
                <a:gd name="connsiteX216" fmla="*/ 2336800 w 5619750"/>
                <a:gd name="connsiteY216" fmla="*/ 1797050 h 3892550"/>
                <a:gd name="connsiteX217" fmla="*/ 2292350 w 5619750"/>
                <a:gd name="connsiteY217" fmla="*/ 1816100 h 3892550"/>
                <a:gd name="connsiteX218" fmla="*/ 2273300 w 5619750"/>
                <a:gd name="connsiteY218" fmla="*/ 1828800 h 3892550"/>
                <a:gd name="connsiteX219" fmla="*/ 2241550 w 5619750"/>
                <a:gd name="connsiteY219" fmla="*/ 1841500 h 3892550"/>
                <a:gd name="connsiteX220" fmla="*/ 2209800 w 5619750"/>
                <a:gd name="connsiteY220" fmla="*/ 1860550 h 3892550"/>
                <a:gd name="connsiteX221" fmla="*/ 2171700 w 5619750"/>
                <a:gd name="connsiteY221" fmla="*/ 1873250 h 3892550"/>
                <a:gd name="connsiteX222" fmla="*/ 2127250 w 5619750"/>
                <a:gd name="connsiteY222" fmla="*/ 1885950 h 3892550"/>
                <a:gd name="connsiteX223" fmla="*/ 2108200 w 5619750"/>
                <a:gd name="connsiteY223" fmla="*/ 1898650 h 3892550"/>
                <a:gd name="connsiteX224" fmla="*/ 2076450 w 5619750"/>
                <a:gd name="connsiteY224" fmla="*/ 1905000 h 3892550"/>
                <a:gd name="connsiteX225" fmla="*/ 2032000 w 5619750"/>
                <a:gd name="connsiteY225" fmla="*/ 1917700 h 3892550"/>
                <a:gd name="connsiteX226" fmla="*/ 2006600 w 5619750"/>
                <a:gd name="connsiteY226" fmla="*/ 1936750 h 3892550"/>
                <a:gd name="connsiteX227" fmla="*/ 1981200 w 5619750"/>
                <a:gd name="connsiteY227" fmla="*/ 1943100 h 3892550"/>
                <a:gd name="connsiteX228" fmla="*/ 1962150 w 5619750"/>
                <a:gd name="connsiteY228" fmla="*/ 1962150 h 3892550"/>
                <a:gd name="connsiteX229" fmla="*/ 1924050 w 5619750"/>
                <a:gd name="connsiteY229" fmla="*/ 1981200 h 3892550"/>
                <a:gd name="connsiteX230" fmla="*/ 1892300 w 5619750"/>
                <a:gd name="connsiteY230" fmla="*/ 2012950 h 3892550"/>
                <a:gd name="connsiteX231" fmla="*/ 1841500 w 5619750"/>
                <a:gd name="connsiteY231" fmla="*/ 2044700 h 3892550"/>
                <a:gd name="connsiteX232" fmla="*/ 1822450 w 5619750"/>
                <a:gd name="connsiteY232" fmla="*/ 2070100 h 3892550"/>
                <a:gd name="connsiteX233" fmla="*/ 1765300 w 5619750"/>
                <a:gd name="connsiteY233" fmla="*/ 2114550 h 3892550"/>
                <a:gd name="connsiteX234" fmla="*/ 1727200 w 5619750"/>
                <a:gd name="connsiteY234" fmla="*/ 2139950 h 3892550"/>
                <a:gd name="connsiteX235" fmla="*/ 1701800 w 5619750"/>
                <a:gd name="connsiteY235" fmla="*/ 2178050 h 3892550"/>
                <a:gd name="connsiteX236" fmla="*/ 1638300 w 5619750"/>
                <a:gd name="connsiteY236" fmla="*/ 2228850 h 3892550"/>
                <a:gd name="connsiteX237" fmla="*/ 1600200 w 5619750"/>
                <a:gd name="connsiteY237" fmla="*/ 2254250 h 3892550"/>
                <a:gd name="connsiteX238" fmla="*/ 1581150 w 5619750"/>
                <a:gd name="connsiteY238" fmla="*/ 2260600 h 3892550"/>
                <a:gd name="connsiteX239" fmla="*/ 1562100 w 5619750"/>
                <a:gd name="connsiteY239" fmla="*/ 2273300 h 3892550"/>
                <a:gd name="connsiteX240" fmla="*/ 1498600 w 5619750"/>
                <a:gd name="connsiteY240" fmla="*/ 2292350 h 3892550"/>
                <a:gd name="connsiteX241" fmla="*/ 1428750 w 5619750"/>
                <a:gd name="connsiteY241" fmla="*/ 2311400 h 3892550"/>
                <a:gd name="connsiteX242" fmla="*/ 1352550 w 5619750"/>
                <a:gd name="connsiteY242" fmla="*/ 2349500 h 3892550"/>
                <a:gd name="connsiteX243" fmla="*/ 1314450 w 5619750"/>
                <a:gd name="connsiteY243" fmla="*/ 2362200 h 3892550"/>
                <a:gd name="connsiteX244" fmla="*/ 1295400 w 5619750"/>
                <a:gd name="connsiteY244" fmla="*/ 2374900 h 3892550"/>
                <a:gd name="connsiteX245" fmla="*/ 1276350 w 5619750"/>
                <a:gd name="connsiteY245" fmla="*/ 2381250 h 3892550"/>
                <a:gd name="connsiteX246" fmla="*/ 1250950 w 5619750"/>
                <a:gd name="connsiteY246" fmla="*/ 2393950 h 3892550"/>
                <a:gd name="connsiteX247" fmla="*/ 1212850 w 5619750"/>
                <a:gd name="connsiteY247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28950 w 5619750"/>
                <a:gd name="connsiteY200" fmla="*/ 1517650 h 3892550"/>
                <a:gd name="connsiteX201" fmla="*/ 3009900 w 5619750"/>
                <a:gd name="connsiteY201" fmla="*/ 1536700 h 3892550"/>
                <a:gd name="connsiteX202" fmla="*/ 2959100 w 5619750"/>
                <a:gd name="connsiteY202" fmla="*/ 1549400 h 3892550"/>
                <a:gd name="connsiteX203" fmla="*/ 2882900 w 5619750"/>
                <a:gd name="connsiteY203" fmla="*/ 1581150 h 3892550"/>
                <a:gd name="connsiteX204" fmla="*/ 2794000 w 5619750"/>
                <a:gd name="connsiteY204" fmla="*/ 1600200 h 3892550"/>
                <a:gd name="connsiteX205" fmla="*/ 2762250 w 5619750"/>
                <a:gd name="connsiteY205" fmla="*/ 1612900 h 3892550"/>
                <a:gd name="connsiteX206" fmla="*/ 2705100 w 5619750"/>
                <a:gd name="connsiteY206" fmla="*/ 1625600 h 3892550"/>
                <a:gd name="connsiteX207" fmla="*/ 2679700 w 5619750"/>
                <a:gd name="connsiteY207" fmla="*/ 1638300 h 3892550"/>
                <a:gd name="connsiteX208" fmla="*/ 2641600 w 5619750"/>
                <a:gd name="connsiteY208" fmla="*/ 1651000 h 3892550"/>
                <a:gd name="connsiteX209" fmla="*/ 2609850 w 5619750"/>
                <a:gd name="connsiteY209" fmla="*/ 1670050 h 3892550"/>
                <a:gd name="connsiteX210" fmla="*/ 2578100 w 5619750"/>
                <a:gd name="connsiteY210" fmla="*/ 1682750 h 3892550"/>
                <a:gd name="connsiteX211" fmla="*/ 2527300 w 5619750"/>
                <a:gd name="connsiteY211" fmla="*/ 1714500 h 3892550"/>
                <a:gd name="connsiteX212" fmla="*/ 2438400 w 5619750"/>
                <a:gd name="connsiteY212" fmla="*/ 1752600 h 3892550"/>
                <a:gd name="connsiteX213" fmla="*/ 2400300 w 5619750"/>
                <a:gd name="connsiteY213" fmla="*/ 1771650 h 3892550"/>
                <a:gd name="connsiteX214" fmla="*/ 2362200 w 5619750"/>
                <a:gd name="connsiteY214" fmla="*/ 1784350 h 3892550"/>
                <a:gd name="connsiteX215" fmla="*/ 2336800 w 5619750"/>
                <a:gd name="connsiteY215" fmla="*/ 1797050 h 3892550"/>
                <a:gd name="connsiteX216" fmla="*/ 2292350 w 5619750"/>
                <a:gd name="connsiteY216" fmla="*/ 1816100 h 3892550"/>
                <a:gd name="connsiteX217" fmla="*/ 2273300 w 5619750"/>
                <a:gd name="connsiteY217" fmla="*/ 1828800 h 3892550"/>
                <a:gd name="connsiteX218" fmla="*/ 2241550 w 5619750"/>
                <a:gd name="connsiteY218" fmla="*/ 1841500 h 3892550"/>
                <a:gd name="connsiteX219" fmla="*/ 2209800 w 5619750"/>
                <a:gd name="connsiteY219" fmla="*/ 1860550 h 3892550"/>
                <a:gd name="connsiteX220" fmla="*/ 2171700 w 5619750"/>
                <a:gd name="connsiteY220" fmla="*/ 1873250 h 3892550"/>
                <a:gd name="connsiteX221" fmla="*/ 2127250 w 5619750"/>
                <a:gd name="connsiteY221" fmla="*/ 1885950 h 3892550"/>
                <a:gd name="connsiteX222" fmla="*/ 2108200 w 5619750"/>
                <a:gd name="connsiteY222" fmla="*/ 1898650 h 3892550"/>
                <a:gd name="connsiteX223" fmla="*/ 2076450 w 5619750"/>
                <a:gd name="connsiteY223" fmla="*/ 1905000 h 3892550"/>
                <a:gd name="connsiteX224" fmla="*/ 2032000 w 5619750"/>
                <a:gd name="connsiteY224" fmla="*/ 1917700 h 3892550"/>
                <a:gd name="connsiteX225" fmla="*/ 2006600 w 5619750"/>
                <a:gd name="connsiteY225" fmla="*/ 1936750 h 3892550"/>
                <a:gd name="connsiteX226" fmla="*/ 1981200 w 5619750"/>
                <a:gd name="connsiteY226" fmla="*/ 1943100 h 3892550"/>
                <a:gd name="connsiteX227" fmla="*/ 1962150 w 5619750"/>
                <a:gd name="connsiteY227" fmla="*/ 1962150 h 3892550"/>
                <a:gd name="connsiteX228" fmla="*/ 1924050 w 5619750"/>
                <a:gd name="connsiteY228" fmla="*/ 1981200 h 3892550"/>
                <a:gd name="connsiteX229" fmla="*/ 1892300 w 5619750"/>
                <a:gd name="connsiteY229" fmla="*/ 2012950 h 3892550"/>
                <a:gd name="connsiteX230" fmla="*/ 1841500 w 5619750"/>
                <a:gd name="connsiteY230" fmla="*/ 2044700 h 3892550"/>
                <a:gd name="connsiteX231" fmla="*/ 1822450 w 5619750"/>
                <a:gd name="connsiteY231" fmla="*/ 2070100 h 3892550"/>
                <a:gd name="connsiteX232" fmla="*/ 1765300 w 5619750"/>
                <a:gd name="connsiteY232" fmla="*/ 2114550 h 3892550"/>
                <a:gd name="connsiteX233" fmla="*/ 1727200 w 5619750"/>
                <a:gd name="connsiteY233" fmla="*/ 2139950 h 3892550"/>
                <a:gd name="connsiteX234" fmla="*/ 1701800 w 5619750"/>
                <a:gd name="connsiteY234" fmla="*/ 2178050 h 3892550"/>
                <a:gd name="connsiteX235" fmla="*/ 1638300 w 5619750"/>
                <a:gd name="connsiteY235" fmla="*/ 2228850 h 3892550"/>
                <a:gd name="connsiteX236" fmla="*/ 1600200 w 5619750"/>
                <a:gd name="connsiteY236" fmla="*/ 2254250 h 3892550"/>
                <a:gd name="connsiteX237" fmla="*/ 1581150 w 5619750"/>
                <a:gd name="connsiteY237" fmla="*/ 2260600 h 3892550"/>
                <a:gd name="connsiteX238" fmla="*/ 1562100 w 5619750"/>
                <a:gd name="connsiteY238" fmla="*/ 2273300 h 3892550"/>
                <a:gd name="connsiteX239" fmla="*/ 1498600 w 5619750"/>
                <a:gd name="connsiteY239" fmla="*/ 2292350 h 3892550"/>
                <a:gd name="connsiteX240" fmla="*/ 1428750 w 5619750"/>
                <a:gd name="connsiteY240" fmla="*/ 2311400 h 3892550"/>
                <a:gd name="connsiteX241" fmla="*/ 1352550 w 5619750"/>
                <a:gd name="connsiteY241" fmla="*/ 2349500 h 3892550"/>
                <a:gd name="connsiteX242" fmla="*/ 1314450 w 5619750"/>
                <a:gd name="connsiteY242" fmla="*/ 2362200 h 3892550"/>
                <a:gd name="connsiteX243" fmla="*/ 1295400 w 5619750"/>
                <a:gd name="connsiteY243" fmla="*/ 2374900 h 3892550"/>
                <a:gd name="connsiteX244" fmla="*/ 1276350 w 5619750"/>
                <a:gd name="connsiteY244" fmla="*/ 2381250 h 3892550"/>
                <a:gd name="connsiteX245" fmla="*/ 1250950 w 5619750"/>
                <a:gd name="connsiteY245" fmla="*/ 2393950 h 3892550"/>
                <a:gd name="connsiteX246" fmla="*/ 1212850 w 5619750"/>
                <a:gd name="connsiteY246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09900 w 5619750"/>
                <a:gd name="connsiteY200" fmla="*/ 1536700 h 3892550"/>
                <a:gd name="connsiteX201" fmla="*/ 2959100 w 5619750"/>
                <a:gd name="connsiteY201" fmla="*/ 1549400 h 3892550"/>
                <a:gd name="connsiteX202" fmla="*/ 2882900 w 5619750"/>
                <a:gd name="connsiteY202" fmla="*/ 1581150 h 3892550"/>
                <a:gd name="connsiteX203" fmla="*/ 2794000 w 5619750"/>
                <a:gd name="connsiteY203" fmla="*/ 1600200 h 3892550"/>
                <a:gd name="connsiteX204" fmla="*/ 2762250 w 5619750"/>
                <a:gd name="connsiteY204" fmla="*/ 1612900 h 3892550"/>
                <a:gd name="connsiteX205" fmla="*/ 2705100 w 5619750"/>
                <a:gd name="connsiteY205" fmla="*/ 1625600 h 3892550"/>
                <a:gd name="connsiteX206" fmla="*/ 2679700 w 5619750"/>
                <a:gd name="connsiteY206" fmla="*/ 1638300 h 3892550"/>
                <a:gd name="connsiteX207" fmla="*/ 2641600 w 5619750"/>
                <a:gd name="connsiteY207" fmla="*/ 1651000 h 3892550"/>
                <a:gd name="connsiteX208" fmla="*/ 2609850 w 5619750"/>
                <a:gd name="connsiteY208" fmla="*/ 1670050 h 3892550"/>
                <a:gd name="connsiteX209" fmla="*/ 2578100 w 5619750"/>
                <a:gd name="connsiteY209" fmla="*/ 1682750 h 3892550"/>
                <a:gd name="connsiteX210" fmla="*/ 2527300 w 5619750"/>
                <a:gd name="connsiteY210" fmla="*/ 1714500 h 3892550"/>
                <a:gd name="connsiteX211" fmla="*/ 2438400 w 5619750"/>
                <a:gd name="connsiteY211" fmla="*/ 1752600 h 3892550"/>
                <a:gd name="connsiteX212" fmla="*/ 2400300 w 5619750"/>
                <a:gd name="connsiteY212" fmla="*/ 1771650 h 3892550"/>
                <a:gd name="connsiteX213" fmla="*/ 2362200 w 5619750"/>
                <a:gd name="connsiteY213" fmla="*/ 1784350 h 3892550"/>
                <a:gd name="connsiteX214" fmla="*/ 2336800 w 5619750"/>
                <a:gd name="connsiteY214" fmla="*/ 1797050 h 3892550"/>
                <a:gd name="connsiteX215" fmla="*/ 2292350 w 5619750"/>
                <a:gd name="connsiteY215" fmla="*/ 1816100 h 3892550"/>
                <a:gd name="connsiteX216" fmla="*/ 2273300 w 5619750"/>
                <a:gd name="connsiteY216" fmla="*/ 1828800 h 3892550"/>
                <a:gd name="connsiteX217" fmla="*/ 2241550 w 5619750"/>
                <a:gd name="connsiteY217" fmla="*/ 1841500 h 3892550"/>
                <a:gd name="connsiteX218" fmla="*/ 2209800 w 5619750"/>
                <a:gd name="connsiteY218" fmla="*/ 1860550 h 3892550"/>
                <a:gd name="connsiteX219" fmla="*/ 2171700 w 5619750"/>
                <a:gd name="connsiteY219" fmla="*/ 1873250 h 3892550"/>
                <a:gd name="connsiteX220" fmla="*/ 2127250 w 5619750"/>
                <a:gd name="connsiteY220" fmla="*/ 1885950 h 3892550"/>
                <a:gd name="connsiteX221" fmla="*/ 2108200 w 5619750"/>
                <a:gd name="connsiteY221" fmla="*/ 1898650 h 3892550"/>
                <a:gd name="connsiteX222" fmla="*/ 2076450 w 5619750"/>
                <a:gd name="connsiteY222" fmla="*/ 1905000 h 3892550"/>
                <a:gd name="connsiteX223" fmla="*/ 2032000 w 5619750"/>
                <a:gd name="connsiteY223" fmla="*/ 1917700 h 3892550"/>
                <a:gd name="connsiteX224" fmla="*/ 2006600 w 5619750"/>
                <a:gd name="connsiteY224" fmla="*/ 1936750 h 3892550"/>
                <a:gd name="connsiteX225" fmla="*/ 1981200 w 5619750"/>
                <a:gd name="connsiteY225" fmla="*/ 1943100 h 3892550"/>
                <a:gd name="connsiteX226" fmla="*/ 1962150 w 5619750"/>
                <a:gd name="connsiteY226" fmla="*/ 1962150 h 3892550"/>
                <a:gd name="connsiteX227" fmla="*/ 1924050 w 5619750"/>
                <a:gd name="connsiteY227" fmla="*/ 1981200 h 3892550"/>
                <a:gd name="connsiteX228" fmla="*/ 1892300 w 5619750"/>
                <a:gd name="connsiteY228" fmla="*/ 2012950 h 3892550"/>
                <a:gd name="connsiteX229" fmla="*/ 1841500 w 5619750"/>
                <a:gd name="connsiteY229" fmla="*/ 2044700 h 3892550"/>
                <a:gd name="connsiteX230" fmla="*/ 1822450 w 5619750"/>
                <a:gd name="connsiteY230" fmla="*/ 2070100 h 3892550"/>
                <a:gd name="connsiteX231" fmla="*/ 1765300 w 5619750"/>
                <a:gd name="connsiteY231" fmla="*/ 2114550 h 3892550"/>
                <a:gd name="connsiteX232" fmla="*/ 1727200 w 5619750"/>
                <a:gd name="connsiteY232" fmla="*/ 2139950 h 3892550"/>
                <a:gd name="connsiteX233" fmla="*/ 1701800 w 5619750"/>
                <a:gd name="connsiteY233" fmla="*/ 2178050 h 3892550"/>
                <a:gd name="connsiteX234" fmla="*/ 1638300 w 5619750"/>
                <a:gd name="connsiteY234" fmla="*/ 2228850 h 3892550"/>
                <a:gd name="connsiteX235" fmla="*/ 1600200 w 5619750"/>
                <a:gd name="connsiteY235" fmla="*/ 2254250 h 3892550"/>
                <a:gd name="connsiteX236" fmla="*/ 1581150 w 5619750"/>
                <a:gd name="connsiteY236" fmla="*/ 2260600 h 3892550"/>
                <a:gd name="connsiteX237" fmla="*/ 1562100 w 5619750"/>
                <a:gd name="connsiteY237" fmla="*/ 2273300 h 3892550"/>
                <a:gd name="connsiteX238" fmla="*/ 1498600 w 5619750"/>
                <a:gd name="connsiteY238" fmla="*/ 2292350 h 3892550"/>
                <a:gd name="connsiteX239" fmla="*/ 1428750 w 5619750"/>
                <a:gd name="connsiteY239" fmla="*/ 2311400 h 3892550"/>
                <a:gd name="connsiteX240" fmla="*/ 1352550 w 5619750"/>
                <a:gd name="connsiteY240" fmla="*/ 2349500 h 3892550"/>
                <a:gd name="connsiteX241" fmla="*/ 1314450 w 5619750"/>
                <a:gd name="connsiteY241" fmla="*/ 2362200 h 3892550"/>
                <a:gd name="connsiteX242" fmla="*/ 1295400 w 5619750"/>
                <a:gd name="connsiteY242" fmla="*/ 2374900 h 3892550"/>
                <a:gd name="connsiteX243" fmla="*/ 1276350 w 5619750"/>
                <a:gd name="connsiteY243" fmla="*/ 2381250 h 3892550"/>
                <a:gd name="connsiteX244" fmla="*/ 1250950 w 5619750"/>
                <a:gd name="connsiteY244" fmla="*/ 2393950 h 3892550"/>
                <a:gd name="connsiteX245" fmla="*/ 1212850 w 5619750"/>
                <a:gd name="connsiteY245" fmla="*/ 2432050 h 389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</a:cxnLst>
              <a:rect l="l" t="t" r="r" b="b"/>
              <a:pathLst>
                <a:path w="5619750" h="3892550">
                  <a:moveTo>
                    <a:pt x="1212850" y="2432050"/>
                  </a:moveTo>
                  <a:cubicBezTo>
                    <a:pt x="1201208" y="2439458"/>
                    <a:pt x="1191784" y="2436874"/>
                    <a:pt x="1181100" y="2438400"/>
                  </a:cubicBezTo>
                  <a:cubicBezTo>
                    <a:pt x="1147313" y="2443227"/>
                    <a:pt x="1113253" y="2446037"/>
                    <a:pt x="1079500" y="2451100"/>
                  </a:cubicBezTo>
                  <a:cubicBezTo>
                    <a:pt x="1070869" y="2452395"/>
                    <a:pt x="1062272" y="2454386"/>
                    <a:pt x="1054100" y="2457450"/>
                  </a:cubicBezTo>
                  <a:cubicBezTo>
                    <a:pt x="1041088" y="2462329"/>
                    <a:pt x="1021085" y="2473956"/>
                    <a:pt x="1009650" y="2482850"/>
                  </a:cubicBezTo>
                  <a:cubicBezTo>
                    <a:pt x="996601" y="2492999"/>
                    <a:pt x="984920" y="2504877"/>
                    <a:pt x="971550" y="2514600"/>
                  </a:cubicBezTo>
                  <a:cubicBezTo>
                    <a:pt x="946174" y="2533055"/>
                    <a:pt x="936346" y="2535032"/>
                    <a:pt x="908050" y="2546350"/>
                  </a:cubicBezTo>
                  <a:cubicBezTo>
                    <a:pt x="865480" y="2588920"/>
                    <a:pt x="853017" y="2582333"/>
                    <a:pt x="825500" y="2597150"/>
                  </a:cubicBezTo>
                  <a:cubicBezTo>
                    <a:pt x="797983" y="2611967"/>
                    <a:pt x="762000" y="2626783"/>
                    <a:pt x="742950" y="2635250"/>
                  </a:cubicBezTo>
                  <a:cubicBezTo>
                    <a:pt x="723900" y="2643717"/>
                    <a:pt x="721395" y="2642852"/>
                    <a:pt x="711200" y="2647950"/>
                  </a:cubicBezTo>
                  <a:cubicBezTo>
                    <a:pt x="704374" y="2651363"/>
                    <a:pt x="698976" y="2657237"/>
                    <a:pt x="692150" y="2660650"/>
                  </a:cubicBezTo>
                  <a:cubicBezTo>
                    <a:pt x="654533" y="2679458"/>
                    <a:pt x="661481" y="2667212"/>
                    <a:pt x="622300" y="2692400"/>
                  </a:cubicBezTo>
                  <a:cubicBezTo>
                    <a:pt x="604495" y="2703846"/>
                    <a:pt x="591153" y="2722639"/>
                    <a:pt x="571500" y="2730500"/>
                  </a:cubicBezTo>
                  <a:cubicBezTo>
                    <a:pt x="560917" y="2734733"/>
                    <a:pt x="550166" y="2738571"/>
                    <a:pt x="539750" y="2743200"/>
                  </a:cubicBezTo>
                  <a:cubicBezTo>
                    <a:pt x="503739" y="2759205"/>
                    <a:pt x="468393" y="2784017"/>
                    <a:pt x="438150" y="2806700"/>
                  </a:cubicBezTo>
                  <a:cubicBezTo>
                    <a:pt x="429683" y="2813050"/>
                    <a:pt x="432858" y="2797175"/>
                    <a:pt x="412750" y="2825750"/>
                  </a:cubicBezTo>
                  <a:cubicBezTo>
                    <a:pt x="392642" y="2854325"/>
                    <a:pt x="340783" y="2942167"/>
                    <a:pt x="317500" y="2978150"/>
                  </a:cubicBezTo>
                  <a:cubicBezTo>
                    <a:pt x="304838" y="3028797"/>
                    <a:pt x="321346" y="2981280"/>
                    <a:pt x="273050" y="3041650"/>
                  </a:cubicBezTo>
                  <a:cubicBezTo>
                    <a:pt x="244517" y="3077317"/>
                    <a:pt x="278410" y="3061030"/>
                    <a:pt x="241300" y="3073400"/>
                  </a:cubicBezTo>
                  <a:cubicBezTo>
                    <a:pt x="234950" y="3081867"/>
                    <a:pt x="236008" y="3082925"/>
                    <a:pt x="222250" y="3098800"/>
                  </a:cubicBezTo>
                  <a:cubicBezTo>
                    <a:pt x="208492" y="3114675"/>
                    <a:pt x="172508" y="3150658"/>
                    <a:pt x="158750" y="3168650"/>
                  </a:cubicBezTo>
                  <a:cubicBezTo>
                    <a:pt x="152400" y="3181350"/>
                    <a:pt x="147576" y="3194936"/>
                    <a:pt x="139700" y="3206750"/>
                  </a:cubicBezTo>
                  <a:cubicBezTo>
                    <a:pt x="130530" y="3220505"/>
                    <a:pt x="116455" y="3230674"/>
                    <a:pt x="107950" y="3244850"/>
                  </a:cubicBezTo>
                  <a:cubicBezTo>
                    <a:pt x="33779" y="3368468"/>
                    <a:pt x="123702" y="3250560"/>
                    <a:pt x="57150" y="3333750"/>
                  </a:cubicBezTo>
                  <a:cubicBezTo>
                    <a:pt x="44450" y="3366558"/>
                    <a:pt x="41275" y="3401483"/>
                    <a:pt x="31750" y="3441700"/>
                  </a:cubicBezTo>
                  <a:cubicBezTo>
                    <a:pt x="22225" y="3481917"/>
                    <a:pt x="13097" y="3483370"/>
                    <a:pt x="0" y="3575050"/>
                  </a:cubicBezTo>
                  <a:cubicBezTo>
                    <a:pt x="6350" y="3625850"/>
                    <a:pt x="10352" y="3676999"/>
                    <a:pt x="19050" y="3727450"/>
                  </a:cubicBezTo>
                  <a:cubicBezTo>
                    <a:pt x="20987" y="3738683"/>
                    <a:pt x="24911" y="3750081"/>
                    <a:pt x="31750" y="3759200"/>
                  </a:cubicBezTo>
                  <a:cubicBezTo>
                    <a:pt x="38100" y="3767667"/>
                    <a:pt x="49666" y="3770766"/>
                    <a:pt x="57150" y="3778250"/>
                  </a:cubicBezTo>
                  <a:cubicBezTo>
                    <a:pt x="131882" y="3852982"/>
                    <a:pt x="-40386" y="3725926"/>
                    <a:pt x="152400" y="3854450"/>
                  </a:cubicBezTo>
                  <a:lnTo>
                    <a:pt x="152400" y="3854450"/>
                  </a:lnTo>
                  <a:cubicBezTo>
                    <a:pt x="160867" y="3860800"/>
                    <a:pt x="168031" y="3869429"/>
                    <a:pt x="177800" y="3873500"/>
                  </a:cubicBezTo>
                  <a:cubicBezTo>
                    <a:pt x="215564" y="3889235"/>
                    <a:pt x="266350" y="3889346"/>
                    <a:pt x="304800" y="3892550"/>
                  </a:cubicBezTo>
                  <a:cubicBezTo>
                    <a:pt x="345017" y="3890433"/>
                    <a:pt x="385424" y="3890647"/>
                    <a:pt x="425450" y="3886200"/>
                  </a:cubicBezTo>
                  <a:cubicBezTo>
                    <a:pt x="442798" y="3884272"/>
                    <a:pt x="459094" y="3876717"/>
                    <a:pt x="476250" y="3873500"/>
                  </a:cubicBezTo>
                  <a:cubicBezTo>
                    <a:pt x="493023" y="3870355"/>
                    <a:pt x="510135" y="3869405"/>
                    <a:pt x="527050" y="3867150"/>
                  </a:cubicBezTo>
                  <a:cubicBezTo>
                    <a:pt x="610005" y="3856089"/>
                    <a:pt x="533982" y="3863927"/>
                    <a:pt x="647700" y="3854450"/>
                  </a:cubicBezTo>
                  <a:cubicBezTo>
                    <a:pt x="668867" y="3848100"/>
                    <a:pt x="689761" y="3840760"/>
                    <a:pt x="711200" y="3835400"/>
                  </a:cubicBezTo>
                  <a:cubicBezTo>
                    <a:pt x="723691" y="3832277"/>
                    <a:pt x="736632" y="3831353"/>
                    <a:pt x="749300" y="3829050"/>
                  </a:cubicBezTo>
                  <a:cubicBezTo>
                    <a:pt x="779781" y="3823508"/>
                    <a:pt x="788667" y="3821854"/>
                    <a:pt x="819150" y="3810000"/>
                  </a:cubicBezTo>
                  <a:cubicBezTo>
                    <a:pt x="844796" y="3800027"/>
                    <a:pt x="868892" y="3785809"/>
                    <a:pt x="895350" y="3778250"/>
                  </a:cubicBezTo>
                  <a:cubicBezTo>
                    <a:pt x="945031" y="3764055"/>
                    <a:pt x="939640" y="3766884"/>
                    <a:pt x="990600" y="3746500"/>
                  </a:cubicBezTo>
                  <a:cubicBezTo>
                    <a:pt x="1052815" y="3721614"/>
                    <a:pt x="1016108" y="3731655"/>
                    <a:pt x="1079500" y="3714750"/>
                  </a:cubicBezTo>
                  <a:cubicBezTo>
                    <a:pt x="1096365" y="3710253"/>
                    <a:pt x="1112970" y="3704130"/>
                    <a:pt x="1130300" y="3702050"/>
                  </a:cubicBezTo>
                  <a:cubicBezTo>
                    <a:pt x="1166089" y="3697755"/>
                    <a:pt x="1202267" y="3697817"/>
                    <a:pt x="1238250" y="3695700"/>
                  </a:cubicBezTo>
                  <a:cubicBezTo>
                    <a:pt x="1253067" y="3691467"/>
                    <a:pt x="1267632" y="3686229"/>
                    <a:pt x="1282700" y="3683000"/>
                  </a:cubicBezTo>
                  <a:cubicBezTo>
                    <a:pt x="1297335" y="3679864"/>
                    <a:pt x="1312630" y="3680280"/>
                    <a:pt x="1327150" y="3676650"/>
                  </a:cubicBezTo>
                  <a:cubicBezTo>
                    <a:pt x="1346631" y="3671780"/>
                    <a:pt x="1364992" y="3663117"/>
                    <a:pt x="1384300" y="3657600"/>
                  </a:cubicBezTo>
                  <a:cubicBezTo>
                    <a:pt x="1409474" y="3650407"/>
                    <a:pt x="1435100" y="3644900"/>
                    <a:pt x="1460500" y="3638550"/>
                  </a:cubicBezTo>
                  <a:cubicBezTo>
                    <a:pt x="1493228" y="3612368"/>
                    <a:pt x="1488514" y="3613814"/>
                    <a:pt x="1524000" y="3594100"/>
                  </a:cubicBezTo>
                  <a:cubicBezTo>
                    <a:pt x="1562598" y="3572657"/>
                    <a:pt x="1536996" y="3589305"/>
                    <a:pt x="1581150" y="3568700"/>
                  </a:cubicBezTo>
                  <a:cubicBezTo>
                    <a:pt x="1602595" y="3558692"/>
                    <a:pt x="1622199" y="3544434"/>
                    <a:pt x="1644650" y="3536950"/>
                  </a:cubicBezTo>
                  <a:cubicBezTo>
                    <a:pt x="1657350" y="3532717"/>
                    <a:pt x="1670321" y="3529222"/>
                    <a:pt x="1682750" y="3524250"/>
                  </a:cubicBezTo>
                  <a:cubicBezTo>
                    <a:pt x="1699069" y="3517723"/>
                    <a:pt x="1726267" y="3501175"/>
                    <a:pt x="1739900" y="3492500"/>
                  </a:cubicBezTo>
                  <a:cubicBezTo>
                    <a:pt x="1752777" y="3484305"/>
                    <a:pt x="1764600" y="3474409"/>
                    <a:pt x="1778000" y="3467100"/>
                  </a:cubicBezTo>
                  <a:cubicBezTo>
                    <a:pt x="1788007" y="3461642"/>
                    <a:pt x="1798936" y="3458005"/>
                    <a:pt x="1809750" y="3454400"/>
                  </a:cubicBezTo>
                  <a:cubicBezTo>
                    <a:pt x="1824369" y="3449527"/>
                    <a:pt x="1839472" y="3446232"/>
                    <a:pt x="1854200" y="3441700"/>
                  </a:cubicBezTo>
                  <a:cubicBezTo>
                    <a:pt x="1866995" y="3437763"/>
                    <a:pt x="1879478" y="3432847"/>
                    <a:pt x="1892300" y="3429000"/>
                  </a:cubicBezTo>
                  <a:cubicBezTo>
                    <a:pt x="1900659" y="3426492"/>
                    <a:pt x="1909528" y="3425714"/>
                    <a:pt x="1917700" y="3422650"/>
                  </a:cubicBezTo>
                  <a:cubicBezTo>
                    <a:pt x="1943465" y="3412988"/>
                    <a:pt x="1969288" y="3403206"/>
                    <a:pt x="1993900" y="3390900"/>
                  </a:cubicBezTo>
                  <a:cubicBezTo>
                    <a:pt x="2010833" y="3382433"/>
                    <a:pt x="2028218" y="3374816"/>
                    <a:pt x="2044700" y="3365500"/>
                  </a:cubicBezTo>
                  <a:cubicBezTo>
                    <a:pt x="2076934" y="3347281"/>
                    <a:pt x="2105281" y="3321351"/>
                    <a:pt x="2139950" y="3308350"/>
                  </a:cubicBezTo>
                  <a:cubicBezTo>
                    <a:pt x="2349399" y="3229807"/>
                    <a:pt x="2166801" y="3304450"/>
                    <a:pt x="2286000" y="3244850"/>
                  </a:cubicBezTo>
                  <a:cubicBezTo>
                    <a:pt x="2300418" y="3237641"/>
                    <a:pt x="2316257" y="3233443"/>
                    <a:pt x="2330450" y="3225800"/>
                  </a:cubicBezTo>
                  <a:cubicBezTo>
                    <a:pt x="2359722" y="3210038"/>
                    <a:pt x="2423470" y="3158180"/>
                    <a:pt x="2438400" y="3143250"/>
                  </a:cubicBezTo>
                  <a:cubicBezTo>
                    <a:pt x="2446867" y="3134783"/>
                    <a:pt x="2454450" y="3125330"/>
                    <a:pt x="2463800" y="3117850"/>
                  </a:cubicBezTo>
                  <a:cubicBezTo>
                    <a:pt x="2475719" y="3108315"/>
                    <a:pt x="2489200" y="3100917"/>
                    <a:pt x="2501900" y="3092450"/>
                  </a:cubicBezTo>
                  <a:cubicBezTo>
                    <a:pt x="2508250" y="3077633"/>
                    <a:pt x="2512656" y="3061823"/>
                    <a:pt x="2520950" y="3048000"/>
                  </a:cubicBezTo>
                  <a:cubicBezTo>
                    <a:pt x="2525570" y="3040299"/>
                    <a:pt x="2535545" y="3036747"/>
                    <a:pt x="2540000" y="3028950"/>
                  </a:cubicBezTo>
                  <a:cubicBezTo>
                    <a:pt x="2544330" y="3021373"/>
                    <a:pt x="2542806" y="3011525"/>
                    <a:pt x="2546350" y="3003550"/>
                  </a:cubicBezTo>
                  <a:cubicBezTo>
                    <a:pt x="2551363" y="2992272"/>
                    <a:pt x="2558859" y="2982266"/>
                    <a:pt x="2565400" y="2971800"/>
                  </a:cubicBezTo>
                  <a:cubicBezTo>
                    <a:pt x="2580365" y="2947856"/>
                    <a:pt x="2578521" y="2953431"/>
                    <a:pt x="2597150" y="2927350"/>
                  </a:cubicBezTo>
                  <a:cubicBezTo>
                    <a:pt x="2619251" y="2896408"/>
                    <a:pt x="2601289" y="2920106"/>
                    <a:pt x="2622550" y="2882900"/>
                  </a:cubicBezTo>
                  <a:cubicBezTo>
                    <a:pt x="2626336" y="2876274"/>
                    <a:pt x="2631017" y="2870200"/>
                    <a:pt x="2635250" y="2863850"/>
                  </a:cubicBezTo>
                  <a:cubicBezTo>
                    <a:pt x="2637367" y="2855383"/>
                    <a:pt x="2639033" y="2846791"/>
                    <a:pt x="2641600" y="2838450"/>
                  </a:cubicBezTo>
                  <a:cubicBezTo>
                    <a:pt x="2649474" y="2812860"/>
                    <a:pt x="2658533" y="2787650"/>
                    <a:pt x="2667000" y="2762250"/>
                  </a:cubicBezTo>
                  <a:lnTo>
                    <a:pt x="2686050" y="2705100"/>
                  </a:lnTo>
                  <a:cubicBezTo>
                    <a:pt x="2690283" y="2694517"/>
                    <a:pt x="2694855" y="2684062"/>
                    <a:pt x="2698750" y="2673350"/>
                  </a:cubicBezTo>
                  <a:cubicBezTo>
                    <a:pt x="2703325" y="2660769"/>
                    <a:pt x="2706177" y="2647555"/>
                    <a:pt x="2711450" y="2635250"/>
                  </a:cubicBezTo>
                  <a:cubicBezTo>
                    <a:pt x="2718908" y="2617849"/>
                    <a:pt x="2729392" y="2601851"/>
                    <a:pt x="2736850" y="2584450"/>
                  </a:cubicBezTo>
                  <a:cubicBezTo>
                    <a:pt x="2743200" y="2569633"/>
                    <a:pt x="2747356" y="2553670"/>
                    <a:pt x="2755900" y="2540000"/>
                  </a:cubicBezTo>
                  <a:cubicBezTo>
                    <a:pt x="2805942" y="2459933"/>
                    <a:pt x="2801959" y="2493941"/>
                    <a:pt x="2876550" y="2419350"/>
                  </a:cubicBezTo>
                  <a:cubicBezTo>
                    <a:pt x="2975446" y="2320454"/>
                    <a:pt x="2844488" y="2449075"/>
                    <a:pt x="2940050" y="2362200"/>
                  </a:cubicBezTo>
                  <a:cubicBezTo>
                    <a:pt x="2953340" y="2350118"/>
                    <a:pt x="2963782" y="2334876"/>
                    <a:pt x="2978150" y="2324100"/>
                  </a:cubicBezTo>
                  <a:cubicBezTo>
                    <a:pt x="2986617" y="2317750"/>
                    <a:pt x="2994938" y="2311201"/>
                    <a:pt x="3003550" y="2305050"/>
                  </a:cubicBezTo>
                  <a:cubicBezTo>
                    <a:pt x="3009760" y="2300614"/>
                    <a:pt x="3016495" y="2296929"/>
                    <a:pt x="3022600" y="2292350"/>
                  </a:cubicBezTo>
                  <a:cubicBezTo>
                    <a:pt x="3033443" y="2284218"/>
                    <a:pt x="3043389" y="2274922"/>
                    <a:pt x="3054350" y="2266950"/>
                  </a:cubicBezTo>
                  <a:cubicBezTo>
                    <a:pt x="3135452" y="2207966"/>
                    <a:pt x="3046994" y="2276087"/>
                    <a:pt x="3136900" y="2216150"/>
                  </a:cubicBezTo>
                  <a:cubicBezTo>
                    <a:pt x="3148177" y="2208632"/>
                    <a:pt x="3157373" y="2198268"/>
                    <a:pt x="3168650" y="2190750"/>
                  </a:cubicBezTo>
                  <a:cubicBezTo>
                    <a:pt x="3176526" y="2185499"/>
                    <a:pt x="3185775" y="2182647"/>
                    <a:pt x="3194050" y="2178050"/>
                  </a:cubicBezTo>
                  <a:cubicBezTo>
                    <a:pt x="3227298" y="2159579"/>
                    <a:pt x="3237365" y="2148690"/>
                    <a:pt x="3276600" y="2133600"/>
                  </a:cubicBezTo>
                  <a:cubicBezTo>
                    <a:pt x="3286674" y="2129726"/>
                    <a:pt x="3297767" y="2129367"/>
                    <a:pt x="3308350" y="2127250"/>
                  </a:cubicBezTo>
                  <a:cubicBezTo>
                    <a:pt x="3314700" y="2123017"/>
                    <a:pt x="3320774" y="2118336"/>
                    <a:pt x="3327400" y="2114550"/>
                  </a:cubicBezTo>
                  <a:cubicBezTo>
                    <a:pt x="3344868" y="2104568"/>
                    <a:pt x="3365839" y="2095954"/>
                    <a:pt x="3384550" y="2089150"/>
                  </a:cubicBezTo>
                  <a:cubicBezTo>
                    <a:pt x="3397131" y="2084575"/>
                    <a:pt x="3410898" y="2082860"/>
                    <a:pt x="3422650" y="2076450"/>
                  </a:cubicBezTo>
                  <a:cubicBezTo>
                    <a:pt x="3457711" y="2057326"/>
                    <a:pt x="3490557" y="2034391"/>
                    <a:pt x="3524250" y="2012950"/>
                  </a:cubicBezTo>
                  <a:cubicBezTo>
                    <a:pt x="3547533" y="1998133"/>
                    <a:pt x="3572022" y="1985059"/>
                    <a:pt x="3594100" y="1968500"/>
                  </a:cubicBezTo>
                  <a:cubicBezTo>
                    <a:pt x="3602567" y="1962150"/>
                    <a:pt x="3610525" y="1955059"/>
                    <a:pt x="3619500" y="1949450"/>
                  </a:cubicBezTo>
                  <a:cubicBezTo>
                    <a:pt x="3650173" y="1930279"/>
                    <a:pt x="3644301" y="1942860"/>
                    <a:pt x="3676650" y="1917700"/>
                  </a:cubicBezTo>
                  <a:cubicBezTo>
                    <a:pt x="3686101" y="1910349"/>
                    <a:pt x="3691948" y="1898728"/>
                    <a:pt x="3702050" y="1892300"/>
                  </a:cubicBezTo>
                  <a:cubicBezTo>
                    <a:pt x="3715650" y="1883646"/>
                    <a:pt x="3732307" y="1880893"/>
                    <a:pt x="3746500" y="1873250"/>
                  </a:cubicBezTo>
                  <a:cubicBezTo>
                    <a:pt x="3759939" y="1866014"/>
                    <a:pt x="3771512" y="1855703"/>
                    <a:pt x="3784600" y="1847850"/>
                  </a:cubicBezTo>
                  <a:cubicBezTo>
                    <a:pt x="3792717" y="1842980"/>
                    <a:pt x="3801883" y="1840020"/>
                    <a:pt x="3810000" y="1835150"/>
                  </a:cubicBezTo>
                  <a:cubicBezTo>
                    <a:pt x="3823088" y="1827297"/>
                    <a:pt x="3834797" y="1817233"/>
                    <a:pt x="3848100" y="1809750"/>
                  </a:cubicBezTo>
                  <a:cubicBezTo>
                    <a:pt x="3929562" y="1763928"/>
                    <a:pt x="3929592" y="1769533"/>
                    <a:pt x="3987800" y="1733550"/>
                  </a:cubicBezTo>
                  <a:cubicBezTo>
                    <a:pt x="4046008" y="1697567"/>
                    <a:pt x="4153958" y="1620308"/>
                    <a:pt x="4197350" y="1593850"/>
                  </a:cubicBezTo>
                  <a:cubicBezTo>
                    <a:pt x="4240742" y="1567392"/>
                    <a:pt x="4232209" y="1583340"/>
                    <a:pt x="4248150" y="1574800"/>
                  </a:cubicBezTo>
                  <a:cubicBezTo>
                    <a:pt x="4291668" y="1551487"/>
                    <a:pt x="4332679" y="1523768"/>
                    <a:pt x="4375150" y="1498600"/>
                  </a:cubicBezTo>
                  <a:cubicBezTo>
                    <a:pt x="4437320" y="1461758"/>
                    <a:pt x="4412081" y="1475706"/>
                    <a:pt x="4495800" y="1447800"/>
                  </a:cubicBezTo>
                  <a:lnTo>
                    <a:pt x="4514850" y="1441450"/>
                  </a:lnTo>
                  <a:lnTo>
                    <a:pt x="4813300" y="1460500"/>
                  </a:lnTo>
                  <a:cubicBezTo>
                    <a:pt x="4826139" y="1461469"/>
                    <a:pt x="4839068" y="1463150"/>
                    <a:pt x="4851400" y="1466850"/>
                  </a:cubicBezTo>
                  <a:cubicBezTo>
                    <a:pt x="4860467" y="1469570"/>
                    <a:pt x="4868011" y="1476034"/>
                    <a:pt x="4876800" y="1479550"/>
                  </a:cubicBezTo>
                  <a:cubicBezTo>
                    <a:pt x="4889229" y="1484522"/>
                    <a:pt x="4902105" y="1488313"/>
                    <a:pt x="4914900" y="1492250"/>
                  </a:cubicBezTo>
                  <a:cubicBezTo>
                    <a:pt x="4939443" y="1499802"/>
                    <a:pt x="5020997" y="1522181"/>
                    <a:pt x="5035550" y="1524000"/>
                  </a:cubicBezTo>
                  <a:lnTo>
                    <a:pt x="5086350" y="1530350"/>
                  </a:lnTo>
                  <a:cubicBezTo>
                    <a:pt x="5132917" y="1528233"/>
                    <a:pt x="5179573" y="1527575"/>
                    <a:pt x="5226050" y="1524000"/>
                  </a:cubicBezTo>
                  <a:cubicBezTo>
                    <a:pt x="5245105" y="1522534"/>
                    <a:pt x="5284035" y="1504845"/>
                    <a:pt x="5295900" y="1498600"/>
                  </a:cubicBezTo>
                  <a:cubicBezTo>
                    <a:pt x="5321922" y="1484904"/>
                    <a:pt x="5345799" y="1467301"/>
                    <a:pt x="5372100" y="1454150"/>
                  </a:cubicBezTo>
                  <a:cubicBezTo>
                    <a:pt x="5406966" y="1436717"/>
                    <a:pt x="5389927" y="1447130"/>
                    <a:pt x="5422900" y="1422400"/>
                  </a:cubicBezTo>
                  <a:cubicBezTo>
                    <a:pt x="5468217" y="1346871"/>
                    <a:pt x="5408678" y="1438203"/>
                    <a:pt x="5480050" y="1358900"/>
                  </a:cubicBezTo>
                  <a:cubicBezTo>
                    <a:pt x="5488306" y="1349726"/>
                    <a:pt x="5492750" y="1337733"/>
                    <a:pt x="5499100" y="1327150"/>
                  </a:cubicBezTo>
                  <a:cubicBezTo>
                    <a:pt x="5501217" y="1318683"/>
                    <a:pt x="5502690" y="1310029"/>
                    <a:pt x="5505450" y="1301750"/>
                  </a:cubicBezTo>
                  <a:cubicBezTo>
                    <a:pt x="5511169" y="1284593"/>
                    <a:pt x="5519397" y="1268300"/>
                    <a:pt x="5524500" y="1250950"/>
                  </a:cubicBezTo>
                  <a:cubicBezTo>
                    <a:pt x="5530006" y="1232228"/>
                    <a:pt x="5532172" y="1212656"/>
                    <a:pt x="5537200" y="1193800"/>
                  </a:cubicBezTo>
                  <a:cubicBezTo>
                    <a:pt x="5540649" y="1180865"/>
                    <a:pt x="5546653" y="1168687"/>
                    <a:pt x="5549900" y="1155700"/>
                  </a:cubicBezTo>
                  <a:cubicBezTo>
                    <a:pt x="5555135" y="1134759"/>
                    <a:pt x="5562600" y="1092200"/>
                    <a:pt x="5562600" y="1092200"/>
                  </a:cubicBezTo>
                  <a:cubicBezTo>
                    <a:pt x="5564717" y="1066800"/>
                    <a:pt x="5567134" y="1041423"/>
                    <a:pt x="5568950" y="1016000"/>
                  </a:cubicBezTo>
                  <a:cubicBezTo>
                    <a:pt x="5570591" y="993028"/>
                    <a:pt x="5573995" y="899962"/>
                    <a:pt x="5581650" y="863600"/>
                  </a:cubicBezTo>
                  <a:cubicBezTo>
                    <a:pt x="5586622" y="839984"/>
                    <a:pt x="5594350" y="817033"/>
                    <a:pt x="5600700" y="793750"/>
                  </a:cubicBezTo>
                  <a:cubicBezTo>
                    <a:pt x="5602817" y="774700"/>
                    <a:pt x="5604339" y="755575"/>
                    <a:pt x="5607050" y="736600"/>
                  </a:cubicBezTo>
                  <a:cubicBezTo>
                    <a:pt x="5610692" y="711108"/>
                    <a:pt x="5619750" y="660400"/>
                    <a:pt x="5619750" y="660400"/>
                  </a:cubicBezTo>
                  <a:cubicBezTo>
                    <a:pt x="5615517" y="632883"/>
                    <a:pt x="5613427" y="604950"/>
                    <a:pt x="5607050" y="577850"/>
                  </a:cubicBezTo>
                  <a:cubicBezTo>
                    <a:pt x="5601284" y="553345"/>
                    <a:pt x="5590655" y="550675"/>
                    <a:pt x="5575300" y="533400"/>
                  </a:cubicBezTo>
                  <a:cubicBezTo>
                    <a:pt x="5564317" y="521044"/>
                    <a:pt x="5553326" y="508631"/>
                    <a:pt x="5543550" y="495300"/>
                  </a:cubicBezTo>
                  <a:cubicBezTo>
                    <a:pt x="5530011" y="476837"/>
                    <a:pt x="5518482" y="456974"/>
                    <a:pt x="5505450" y="438150"/>
                  </a:cubicBezTo>
                  <a:cubicBezTo>
                    <a:pt x="5499426" y="429448"/>
                    <a:pt x="5492551" y="421362"/>
                    <a:pt x="5486400" y="412750"/>
                  </a:cubicBezTo>
                  <a:cubicBezTo>
                    <a:pt x="5473229" y="394311"/>
                    <a:pt x="5470791" y="386747"/>
                    <a:pt x="5454650" y="368300"/>
                  </a:cubicBezTo>
                  <a:cubicBezTo>
                    <a:pt x="5446765" y="359289"/>
                    <a:pt x="5436434" y="352479"/>
                    <a:pt x="5429250" y="342900"/>
                  </a:cubicBezTo>
                  <a:cubicBezTo>
                    <a:pt x="5417269" y="326925"/>
                    <a:pt x="5408866" y="308518"/>
                    <a:pt x="5397500" y="292100"/>
                  </a:cubicBezTo>
                  <a:cubicBezTo>
                    <a:pt x="5389785" y="280957"/>
                    <a:pt x="5380232" y="271193"/>
                    <a:pt x="5372100" y="260350"/>
                  </a:cubicBezTo>
                  <a:cubicBezTo>
                    <a:pt x="5367521" y="254245"/>
                    <a:pt x="5364286" y="247163"/>
                    <a:pt x="5359400" y="241300"/>
                  </a:cubicBezTo>
                  <a:cubicBezTo>
                    <a:pt x="5353651" y="234401"/>
                    <a:pt x="5345331" y="229722"/>
                    <a:pt x="5340350" y="222250"/>
                  </a:cubicBezTo>
                  <a:cubicBezTo>
                    <a:pt x="5291540" y="149036"/>
                    <a:pt x="5351920" y="214770"/>
                    <a:pt x="5295900" y="158750"/>
                  </a:cubicBezTo>
                  <a:cubicBezTo>
                    <a:pt x="5293783" y="150283"/>
                    <a:pt x="5294175" y="140751"/>
                    <a:pt x="5289550" y="133350"/>
                  </a:cubicBezTo>
                  <a:cubicBezTo>
                    <a:pt x="5277075" y="113390"/>
                    <a:pt x="5252099" y="99507"/>
                    <a:pt x="5232400" y="88900"/>
                  </a:cubicBezTo>
                  <a:cubicBezTo>
                    <a:pt x="5215731" y="79924"/>
                    <a:pt x="5199255" y="70334"/>
                    <a:pt x="5181600" y="63500"/>
                  </a:cubicBezTo>
                  <a:cubicBezTo>
                    <a:pt x="5133532" y="44893"/>
                    <a:pt x="5086093" y="22809"/>
                    <a:pt x="5035550" y="12700"/>
                  </a:cubicBezTo>
                  <a:cubicBezTo>
                    <a:pt x="4995242" y="4638"/>
                    <a:pt x="5014271" y="8968"/>
                    <a:pt x="4978400" y="0"/>
                  </a:cubicBezTo>
                  <a:cubicBezTo>
                    <a:pt x="4917017" y="2117"/>
                    <a:pt x="4855432" y="952"/>
                    <a:pt x="4794250" y="6350"/>
                  </a:cubicBezTo>
                  <a:cubicBezTo>
                    <a:pt x="4782896" y="7352"/>
                    <a:pt x="4773497" y="16051"/>
                    <a:pt x="4762500" y="19050"/>
                  </a:cubicBezTo>
                  <a:cubicBezTo>
                    <a:pt x="4750078" y="22438"/>
                    <a:pt x="4737100" y="23283"/>
                    <a:pt x="4724400" y="25400"/>
                  </a:cubicBezTo>
                  <a:cubicBezTo>
                    <a:pt x="4666169" y="69073"/>
                    <a:pt x="4732790" y="17236"/>
                    <a:pt x="4673600" y="69850"/>
                  </a:cubicBezTo>
                  <a:cubicBezTo>
                    <a:pt x="4663470" y="78854"/>
                    <a:pt x="4650917" y="85176"/>
                    <a:pt x="4641850" y="95250"/>
                  </a:cubicBezTo>
                  <a:cubicBezTo>
                    <a:pt x="4599369" y="142451"/>
                    <a:pt x="4634362" y="121598"/>
                    <a:pt x="4597400" y="152400"/>
                  </a:cubicBezTo>
                  <a:cubicBezTo>
                    <a:pt x="4575767" y="170428"/>
                    <a:pt x="4575826" y="161274"/>
                    <a:pt x="4552950" y="184150"/>
                  </a:cubicBezTo>
                  <a:cubicBezTo>
                    <a:pt x="4547554" y="189546"/>
                    <a:pt x="4545646" y="197804"/>
                    <a:pt x="4540250" y="203200"/>
                  </a:cubicBezTo>
                  <a:cubicBezTo>
                    <a:pt x="4532766" y="210684"/>
                    <a:pt x="4522587" y="215029"/>
                    <a:pt x="4514850" y="222250"/>
                  </a:cubicBezTo>
                  <a:cubicBezTo>
                    <a:pt x="4490778" y="244717"/>
                    <a:pt x="4468283" y="268817"/>
                    <a:pt x="4445000" y="292100"/>
                  </a:cubicBezTo>
                  <a:cubicBezTo>
                    <a:pt x="4432300" y="304800"/>
                    <a:pt x="4417464" y="315675"/>
                    <a:pt x="4406900" y="330200"/>
                  </a:cubicBezTo>
                  <a:cubicBezTo>
                    <a:pt x="4389967" y="353483"/>
                    <a:pt x="4373374" y="377018"/>
                    <a:pt x="4356100" y="400050"/>
                  </a:cubicBezTo>
                  <a:cubicBezTo>
                    <a:pt x="4347968" y="410893"/>
                    <a:pt x="4340284" y="422216"/>
                    <a:pt x="4330700" y="431800"/>
                  </a:cubicBezTo>
                  <a:cubicBezTo>
                    <a:pt x="4322233" y="440267"/>
                    <a:pt x="4312882" y="447933"/>
                    <a:pt x="4305300" y="457200"/>
                  </a:cubicBezTo>
                  <a:cubicBezTo>
                    <a:pt x="4293770" y="471292"/>
                    <a:pt x="4285475" y="487890"/>
                    <a:pt x="4273550" y="501650"/>
                  </a:cubicBezTo>
                  <a:cubicBezTo>
                    <a:pt x="4257866" y="519747"/>
                    <a:pt x="4237710" y="533750"/>
                    <a:pt x="4222750" y="552450"/>
                  </a:cubicBezTo>
                  <a:cubicBezTo>
                    <a:pt x="4214283" y="563033"/>
                    <a:pt x="4205122" y="573097"/>
                    <a:pt x="4197350" y="584200"/>
                  </a:cubicBezTo>
                  <a:cubicBezTo>
                    <a:pt x="4190272" y="594311"/>
                    <a:pt x="4186427" y="606662"/>
                    <a:pt x="4178300" y="615950"/>
                  </a:cubicBezTo>
                  <a:cubicBezTo>
                    <a:pt x="4171331" y="623915"/>
                    <a:pt x="4161367" y="628650"/>
                    <a:pt x="4152900" y="635000"/>
                  </a:cubicBezTo>
                  <a:cubicBezTo>
                    <a:pt x="4128070" y="697074"/>
                    <a:pt x="4155174" y="635637"/>
                    <a:pt x="4114800" y="704850"/>
                  </a:cubicBezTo>
                  <a:cubicBezTo>
                    <a:pt x="4107646" y="717115"/>
                    <a:pt x="4102549" y="730485"/>
                    <a:pt x="4095750" y="742950"/>
                  </a:cubicBezTo>
                  <a:cubicBezTo>
                    <a:pt x="4089840" y="753785"/>
                    <a:pt x="4082694" y="763911"/>
                    <a:pt x="4076700" y="774700"/>
                  </a:cubicBezTo>
                  <a:cubicBezTo>
                    <a:pt x="4072103" y="782975"/>
                    <a:pt x="4068696" y="791881"/>
                    <a:pt x="4064000" y="800100"/>
                  </a:cubicBezTo>
                  <a:cubicBezTo>
                    <a:pt x="4060214" y="806726"/>
                    <a:pt x="4055086" y="812524"/>
                    <a:pt x="4051300" y="819150"/>
                  </a:cubicBezTo>
                  <a:cubicBezTo>
                    <a:pt x="4046604" y="827369"/>
                    <a:pt x="4044660" y="837278"/>
                    <a:pt x="4038600" y="844550"/>
                  </a:cubicBezTo>
                  <a:cubicBezTo>
                    <a:pt x="4033714" y="850413"/>
                    <a:pt x="4024946" y="851854"/>
                    <a:pt x="4019550" y="857250"/>
                  </a:cubicBezTo>
                  <a:cubicBezTo>
                    <a:pt x="3978876" y="897924"/>
                    <a:pt x="4012486" y="882888"/>
                    <a:pt x="3975100" y="895350"/>
                  </a:cubicBezTo>
                  <a:cubicBezTo>
                    <a:pt x="3940329" y="930121"/>
                    <a:pt x="3973893" y="902236"/>
                    <a:pt x="3917950" y="927100"/>
                  </a:cubicBezTo>
                  <a:cubicBezTo>
                    <a:pt x="3844092" y="959926"/>
                    <a:pt x="3949325" y="922992"/>
                    <a:pt x="3879850" y="946150"/>
                  </a:cubicBezTo>
                  <a:cubicBezTo>
                    <a:pt x="3873500" y="952500"/>
                    <a:pt x="3868108" y="959980"/>
                    <a:pt x="3860800" y="965200"/>
                  </a:cubicBezTo>
                  <a:cubicBezTo>
                    <a:pt x="3834907" y="983695"/>
                    <a:pt x="3828144" y="975178"/>
                    <a:pt x="3797300" y="990600"/>
                  </a:cubicBezTo>
                  <a:cubicBezTo>
                    <a:pt x="3788833" y="994833"/>
                    <a:pt x="3780119" y="998604"/>
                    <a:pt x="3771900" y="1003300"/>
                  </a:cubicBezTo>
                  <a:cubicBezTo>
                    <a:pt x="3758221" y="1011116"/>
                    <a:pt x="3729243" y="1033257"/>
                    <a:pt x="3721100" y="1041400"/>
                  </a:cubicBezTo>
                  <a:cubicBezTo>
                    <a:pt x="3678767" y="1083733"/>
                    <a:pt x="3740150" y="1039283"/>
                    <a:pt x="3689350" y="1073150"/>
                  </a:cubicBezTo>
                  <a:cubicBezTo>
                    <a:pt x="3666221" y="1119408"/>
                    <a:pt x="3689762" y="1079019"/>
                    <a:pt x="3651250" y="1123950"/>
                  </a:cubicBezTo>
                  <a:cubicBezTo>
                    <a:pt x="3646283" y="1129744"/>
                    <a:pt x="3643946" y="1137604"/>
                    <a:pt x="3638550" y="1143000"/>
                  </a:cubicBezTo>
                  <a:cubicBezTo>
                    <a:pt x="3631066" y="1150484"/>
                    <a:pt x="3620634" y="1154566"/>
                    <a:pt x="3613150" y="1162050"/>
                  </a:cubicBezTo>
                  <a:cubicBezTo>
                    <a:pt x="3593460" y="1181740"/>
                    <a:pt x="3591851" y="1222066"/>
                    <a:pt x="3562350" y="1231900"/>
                  </a:cubicBezTo>
                  <a:lnTo>
                    <a:pt x="3543300" y="1238250"/>
                  </a:lnTo>
                  <a:cubicBezTo>
                    <a:pt x="3532788" y="1269785"/>
                    <a:pt x="3544589" y="1249351"/>
                    <a:pt x="3511550" y="1270000"/>
                  </a:cubicBezTo>
                  <a:cubicBezTo>
                    <a:pt x="3464396" y="1299471"/>
                    <a:pt x="3508719" y="1281358"/>
                    <a:pt x="3448050" y="1314450"/>
                  </a:cubicBezTo>
                  <a:cubicBezTo>
                    <a:pt x="3438043" y="1319908"/>
                    <a:pt x="3426074" y="1321285"/>
                    <a:pt x="3416300" y="1327150"/>
                  </a:cubicBezTo>
                  <a:cubicBezTo>
                    <a:pt x="3404678" y="1334123"/>
                    <a:pt x="3396172" y="1345577"/>
                    <a:pt x="3384550" y="1352550"/>
                  </a:cubicBezTo>
                  <a:cubicBezTo>
                    <a:pt x="3347077" y="1375034"/>
                    <a:pt x="3361372" y="1354274"/>
                    <a:pt x="3333750" y="1377950"/>
                  </a:cubicBezTo>
                  <a:cubicBezTo>
                    <a:pt x="3324659" y="1385742"/>
                    <a:pt x="3318817" y="1397535"/>
                    <a:pt x="3308350" y="1403350"/>
                  </a:cubicBezTo>
                  <a:cubicBezTo>
                    <a:pt x="3298915" y="1408592"/>
                    <a:pt x="3286839" y="1406287"/>
                    <a:pt x="3276600" y="1409700"/>
                  </a:cubicBezTo>
                  <a:cubicBezTo>
                    <a:pt x="3254973" y="1416909"/>
                    <a:pt x="3235020" y="1428837"/>
                    <a:pt x="3213100" y="1435100"/>
                  </a:cubicBezTo>
                  <a:cubicBezTo>
                    <a:pt x="3198283" y="1439333"/>
                    <a:pt x="3183132" y="1442534"/>
                    <a:pt x="3168650" y="1447800"/>
                  </a:cubicBezTo>
                  <a:cubicBezTo>
                    <a:pt x="3159754" y="1451035"/>
                    <a:pt x="3151951" y="1456771"/>
                    <a:pt x="3143250" y="1460500"/>
                  </a:cubicBezTo>
                  <a:cubicBezTo>
                    <a:pt x="3137098" y="1463137"/>
                    <a:pt x="3130187" y="1463857"/>
                    <a:pt x="3124200" y="1466850"/>
                  </a:cubicBezTo>
                  <a:cubicBezTo>
                    <a:pt x="3064217" y="1496842"/>
                    <a:pt x="3116358" y="1477931"/>
                    <a:pt x="3073400" y="1492250"/>
                  </a:cubicBezTo>
                  <a:cubicBezTo>
                    <a:pt x="3054350" y="1503892"/>
                    <a:pt x="3028950" y="1527175"/>
                    <a:pt x="3009900" y="1536700"/>
                  </a:cubicBezTo>
                  <a:cubicBezTo>
                    <a:pt x="2990850" y="1546225"/>
                    <a:pt x="2963680" y="1548484"/>
                    <a:pt x="2959100" y="1549400"/>
                  </a:cubicBezTo>
                  <a:cubicBezTo>
                    <a:pt x="2916888" y="1581059"/>
                    <a:pt x="2948665" y="1562360"/>
                    <a:pt x="2882900" y="1581150"/>
                  </a:cubicBezTo>
                  <a:cubicBezTo>
                    <a:pt x="2812525" y="1601257"/>
                    <a:pt x="2878589" y="1589626"/>
                    <a:pt x="2794000" y="1600200"/>
                  </a:cubicBezTo>
                  <a:cubicBezTo>
                    <a:pt x="2783417" y="1604433"/>
                    <a:pt x="2773064" y="1609295"/>
                    <a:pt x="2762250" y="1612900"/>
                  </a:cubicBezTo>
                  <a:cubicBezTo>
                    <a:pt x="2748798" y="1617384"/>
                    <a:pt x="2717682" y="1623084"/>
                    <a:pt x="2705100" y="1625600"/>
                  </a:cubicBezTo>
                  <a:cubicBezTo>
                    <a:pt x="2696633" y="1629833"/>
                    <a:pt x="2688489" y="1634784"/>
                    <a:pt x="2679700" y="1638300"/>
                  </a:cubicBezTo>
                  <a:cubicBezTo>
                    <a:pt x="2667271" y="1643272"/>
                    <a:pt x="2653787" y="1645460"/>
                    <a:pt x="2641600" y="1651000"/>
                  </a:cubicBezTo>
                  <a:cubicBezTo>
                    <a:pt x="2630364" y="1656107"/>
                    <a:pt x="2620889" y="1664530"/>
                    <a:pt x="2609850" y="1670050"/>
                  </a:cubicBezTo>
                  <a:cubicBezTo>
                    <a:pt x="2599655" y="1675148"/>
                    <a:pt x="2588136" y="1677346"/>
                    <a:pt x="2578100" y="1682750"/>
                  </a:cubicBezTo>
                  <a:cubicBezTo>
                    <a:pt x="2560518" y="1692217"/>
                    <a:pt x="2545654" y="1706634"/>
                    <a:pt x="2527300" y="1714500"/>
                  </a:cubicBezTo>
                  <a:cubicBezTo>
                    <a:pt x="2497667" y="1727200"/>
                    <a:pt x="2467236" y="1738182"/>
                    <a:pt x="2438400" y="1752600"/>
                  </a:cubicBezTo>
                  <a:cubicBezTo>
                    <a:pt x="2425700" y="1758950"/>
                    <a:pt x="2413407" y="1766189"/>
                    <a:pt x="2400300" y="1771650"/>
                  </a:cubicBezTo>
                  <a:cubicBezTo>
                    <a:pt x="2387943" y="1776799"/>
                    <a:pt x="2374629" y="1779378"/>
                    <a:pt x="2362200" y="1784350"/>
                  </a:cubicBezTo>
                  <a:cubicBezTo>
                    <a:pt x="2353411" y="1787866"/>
                    <a:pt x="2345418" y="1793133"/>
                    <a:pt x="2336800" y="1797050"/>
                  </a:cubicBezTo>
                  <a:cubicBezTo>
                    <a:pt x="2322125" y="1803721"/>
                    <a:pt x="2306768" y="1808891"/>
                    <a:pt x="2292350" y="1816100"/>
                  </a:cubicBezTo>
                  <a:cubicBezTo>
                    <a:pt x="2285524" y="1819513"/>
                    <a:pt x="2280126" y="1825387"/>
                    <a:pt x="2273300" y="1828800"/>
                  </a:cubicBezTo>
                  <a:cubicBezTo>
                    <a:pt x="2263105" y="1833898"/>
                    <a:pt x="2251745" y="1836402"/>
                    <a:pt x="2241550" y="1841500"/>
                  </a:cubicBezTo>
                  <a:cubicBezTo>
                    <a:pt x="2230511" y="1847020"/>
                    <a:pt x="2221036" y="1855443"/>
                    <a:pt x="2209800" y="1860550"/>
                  </a:cubicBezTo>
                  <a:cubicBezTo>
                    <a:pt x="2197613" y="1866090"/>
                    <a:pt x="2184400" y="1869017"/>
                    <a:pt x="2171700" y="1873250"/>
                  </a:cubicBezTo>
                  <a:cubicBezTo>
                    <a:pt x="2144371" y="1882360"/>
                    <a:pt x="2159144" y="1877977"/>
                    <a:pt x="2127250" y="1885950"/>
                  </a:cubicBezTo>
                  <a:cubicBezTo>
                    <a:pt x="2120900" y="1890183"/>
                    <a:pt x="2115346" y="1895970"/>
                    <a:pt x="2108200" y="1898650"/>
                  </a:cubicBezTo>
                  <a:cubicBezTo>
                    <a:pt x="2098094" y="1902440"/>
                    <a:pt x="2086921" y="1902382"/>
                    <a:pt x="2076450" y="1905000"/>
                  </a:cubicBezTo>
                  <a:cubicBezTo>
                    <a:pt x="2061501" y="1908737"/>
                    <a:pt x="2046817" y="1913467"/>
                    <a:pt x="2032000" y="1917700"/>
                  </a:cubicBezTo>
                  <a:cubicBezTo>
                    <a:pt x="2023533" y="1924050"/>
                    <a:pt x="2016066" y="1932017"/>
                    <a:pt x="2006600" y="1936750"/>
                  </a:cubicBezTo>
                  <a:cubicBezTo>
                    <a:pt x="1998794" y="1940653"/>
                    <a:pt x="1988777" y="1938770"/>
                    <a:pt x="1981200" y="1943100"/>
                  </a:cubicBezTo>
                  <a:cubicBezTo>
                    <a:pt x="1973403" y="1947555"/>
                    <a:pt x="1969622" y="1957169"/>
                    <a:pt x="1962150" y="1962150"/>
                  </a:cubicBezTo>
                  <a:cubicBezTo>
                    <a:pt x="1950336" y="1970026"/>
                    <a:pt x="1935533" y="1972849"/>
                    <a:pt x="1924050" y="1981200"/>
                  </a:cubicBezTo>
                  <a:cubicBezTo>
                    <a:pt x="1911946" y="1990003"/>
                    <a:pt x="1904114" y="2003761"/>
                    <a:pt x="1892300" y="2012950"/>
                  </a:cubicBezTo>
                  <a:cubicBezTo>
                    <a:pt x="1847030" y="2048160"/>
                    <a:pt x="1886105" y="2000095"/>
                    <a:pt x="1841500" y="2044700"/>
                  </a:cubicBezTo>
                  <a:cubicBezTo>
                    <a:pt x="1834016" y="2052184"/>
                    <a:pt x="1830252" y="2062949"/>
                    <a:pt x="1822450" y="2070100"/>
                  </a:cubicBezTo>
                  <a:cubicBezTo>
                    <a:pt x="1804660" y="2086408"/>
                    <a:pt x="1785380" y="2101163"/>
                    <a:pt x="1765300" y="2114550"/>
                  </a:cubicBezTo>
                  <a:lnTo>
                    <a:pt x="1727200" y="2139950"/>
                  </a:lnTo>
                  <a:cubicBezTo>
                    <a:pt x="1718733" y="2152650"/>
                    <a:pt x="1711335" y="2166131"/>
                    <a:pt x="1701800" y="2178050"/>
                  </a:cubicBezTo>
                  <a:cubicBezTo>
                    <a:pt x="1681118" y="2203902"/>
                    <a:pt x="1666590" y="2209990"/>
                    <a:pt x="1638300" y="2228850"/>
                  </a:cubicBezTo>
                  <a:cubicBezTo>
                    <a:pt x="1625600" y="2237317"/>
                    <a:pt x="1614680" y="2249423"/>
                    <a:pt x="1600200" y="2254250"/>
                  </a:cubicBezTo>
                  <a:cubicBezTo>
                    <a:pt x="1593850" y="2256367"/>
                    <a:pt x="1587137" y="2257607"/>
                    <a:pt x="1581150" y="2260600"/>
                  </a:cubicBezTo>
                  <a:cubicBezTo>
                    <a:pt x="1574324" y="2264013"/>
                    <a:pt x="1569115" y="2270294"/>
                    <a:pt x="1562100" y="2273300"/>
                  </a:cubicBezTo>
                  <a:cubicBezTo>
                    <a:pt x="1537252" y="2283949"/>
                    <a:pt x="1524211" y="2275276"/>
                    <a:pt x="1498600" y="2292350"/>
                  </a:cubicBezTo>
                  <a:cubicBezTo>
                    <a:pt x="1465351" y="2314516"/>
                    <a:pt x="1487123" y="2304103"/>
                    <a:pt x="1428750" y="2311400"/>
                  </a:cubicBezTo>
                  <a:cubicBezTo>
                    <a:pt x="1403350" y="2324100"/>
                    <a:pt x="1379491" y="2340520"/>
                    <a:pt x="1352550" y="2349500"/>
                  </a:cubicBezTo>
                  <a:cubicBezTo>
                    <a:pt x="1339850" y="2353733"/>
                    <a:pt x="1325589" y="2354774"/>
                    <a:pt x="1314450" y="2362200"/>
                  </a:cubicBezTo>
                  <a:cubicBezTo>
                    <a:pt x="1308100" y="2366433"/>
                    <a:pt x="1302226" y="2371487"/>
                    <a:pt x="1295400" y="2374900"/>
                  </a:cubicBezTo>
                  <a:cubicBezTo>
                    <a:pt x="1289413" y="2377893"/>
                    <a:pt x="1282502" y="2378613"/>
                    <a:pt x="1276350" y="2381250"/>
                  </a:cubicBezTo>
                  <a:cubicBezTo>
                    <a:pt x="1267649" y="2384979"/>
                    <a:pt x="1259651" y="2390221"/>
                    <a:pt x="1250950" y="2393950"/>
                  </a:cubicBezTo>
                  <a:cubicBezTo>
                    <a:pt x="1214144" y="2409724"/>
                    <a:pt x="1224492" y="2424642"/>
                    <a:pt x="1212850" y="2432050"/>
                  </a:cubicBez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5D76AAAE-BF46-4005-AE58-ECA43500A115}"/>
                </a:ext>
              </a:extLst>
            </p:cNvPr>
            <p:cNvSpPr txBox="1"/>
            <p:nvPr/>
          </p:nvSpPr>
          <p:spPr>
            <a:xfrm rot="19854774">
              <a:off x="4279717" y="3769792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37E4CDB5-2001-497A-918E-19EED3A29159}"/>
                </a:ext>
              </a:extLst>
            </p:cNvPr>
            <p:cNvSpPr/>
            <p:nvPr/>
          </p:nvSpPr>
          <p:spPr>
            <a:xfrm>
              <a:off x="6667500" y="3524202"/>
              <a:ext cx="1993900" cy="3359198"/>
            </a:xfrm>
            <a:custGeom>
              <a:avLst/>
              <a:gdLst>
                <a:gd name="connsiteX0" fmla="*/ 1409700 w 1993900"/>
                <a:gd name="connsiteY0" fmla="*/ 48 h 3359198"/>
                <a:gd name="connsiteX1" fmla="*/ 1390650 w 1993900"/>
                <a:gd name="connsiteY1" fmla="*/ 31798 h 3359198"/>
                <a:gd name="connsiteX2" fmla="*/ 1339850 w 1993900"/>
                <a:gd name="connsiteY2" fmla="*/ 57198 h 3359198"/>
                <a:gd name="connsiteX3" fmla="*/ 1308100 w 1993900"/>
                <a:gd name="connsiteY3" fmla="*/ 76248 h 3359198"/>
                <a:gd name="connsiteX4" fmla="*/ 1270000 w 1993900"/>
                <a:gd name="connsiteY4" fmla="*/ 95298 h 3359198"/>
                <a:gd name="connsiteX5" fmla="*/ 1130300 w 1993900"/>
                <a:gd name="connsiteY5" fmla="*/ 209598 h 3359198"/>
                <a:gd name="connsiteX6" fmla="*/ 1079500 w 1993900"/>
                <a:gd name="connsiteY6" fmla="*/ 260398 h 3359198"/>
                <a:gd name="connsiteX7" fmla="*/ 1041400 w 1993900"/>
                <a:gd name="connsiteY7" fmla="*/ 330248 h 3359198"/>
                <a:gd name="connsiteX8" fmla="*/ 1016000 w 1993900"/>
                <a:gd name="connsiteY8" fmla="*/ 374698 h 3359198"/>
                <a:gd name="connsiteX9" fmla="*/ 946150 w 1993900"/>
                <a:gd name="connsiteY9" fmla="*/ 520748 h 3359198"/>
                <a:gd name="connsiteX10" fmla="*/ 927100 w 1993900"/>
                <a:gd name="connsiteY10" fmla="*/ 577898 h 3359198"/>
                <a:gd name="connsiteX11" fmla="*/ 889000 w 1993900"/>
                <a:gd name="connsiteY11" fmla="*/ 654098 h 3359198"/>
                <a:gd name="connsiteX12" fmla="*/ 831850 w 1993900"/>
                <a:gd name="connsiteY12" fmla="*/ 793798 h 3359198"/>
                <a:gd name="connsiteX13" fmla="*/ 749300 w 1993900"/>
                <a:gd name="connsiteY13" fmla="*/ 958898 h 3359198"/>
                <a:gd name="connsiteX14" fmla="*/ 609600 w 1993900"/>
                <a:gd name="connsiteY14" fmla="*/ 1231948 h 3359198"/>
                <a:gd name="connsiteX15" fmla="*/ 565150 w 1993900"/>
                <a:gd name="connsiteY15" fmla="*/ 1390698 h 3359198"/>
                <a:gd name="connsiteX16" fmla="*/ 527050 w 1993900"/>
                <a:gd name="connsiteY16" fmla="*/ 1492298 h 3359198"/>
                <a:gd name="connsiteX17" fmla="*/ 501650 w 1993900"/>
                <a:gd name="connsiteY17" fmla="*/ 1574848 h 3359198"/>
                <a:gd name="connsiteX18" fmla="*/ 400050 w 1993900"/>
                <a:gd name="connsiteY18" fmla="*/ 1739948 h 3359198"/>
                <a:gd name="connsiteX19" fmla="*/ 361950 w 1993900"/>
                <a:gd name="connsiteY19" fmla="*/ 1784398 h 3359198"/>
                <a:gd name="connsiteX20" fmla="*/ 317500 w 1993900"/>
                <a:gd name="connsiteY20" fmla="*/ 1860598 h 3359198"/>
                <a:gd name="connsiteX21" fmla="*/ 260350 w 1993900"/>
                <a:gd name="connsiteY21" fmla="*/ 2006648 h 3359198"/>
                <a:gd name="connsiteX22" fmla="*/ 228600 w 1993900"/>
                <a:gd name="connsiteY22" fmla="*/ 2076498 h 3359198"/>
                <a:gd name="connsiteX23" fmla="*/ 209550 w 1993900"/>
                <a:gd name="connsiteY23" fmla="*/ 2152698 h 3359198"/>
                <a:gd name="connsiteX24" fmla="*/ 158750 w 1993900"/>
                <a:gd name="connsiteY24" fmla="*/ 2286048 h 3359198"/>
                <a:gd name="connsiteX25" fmla="*/ 133350 w 1993900"/>
                <a:gd name="connsiteY25" fmla="*/ 2362248 h 3359198"/>
                <a:gd name="connsiteX26" fmla="*/ 76200 w 1993900"/>
                <a:gd name="connsiteY26" fmla="*/ 2533698 h 3359198"/>
                <a:gd name="connsiteX27" fmla="*/ 31750 w 1993900"/>
                <a:gd name="connsiteY27" fmla="*/ 2743248 h 3359198"/>
                <a:gd name="connsiteX28" fmla="*/ 25400 w 1993900"/>
                <a:gd name="connsiteY28" fmla="*/ 2800398 h 3359198"/>
                <a:gd name="connsiteX29" fmla="*/ 0 w 1993900"/>
                <a:gd name="connsiteY29" fmla="*/ 2971848 h 3359198"/>
                <a:gd name="connsiteX30" fmla="*/ 44450 w 1993900"/>
                <a:gd name="connsiteY30" fmla="*/ 3168698 h 3359198"/>
                <a:gd name="connsiteX31" fmla="*/ 63500 w 1993900"/>
                <a:gd name="connsiteY31" fmla="*/ 3187748 h 3359198"/>
                <a:gd name="connsiteX32" fmla="*/ 69850 w 1993900"/>
                <a:gd name="connsiteY32" fmla="*/ 3206798 h 3359198"/>
                <a:gd name="connsiteX33" fmla="*/ 107950 w 1993900"/>
                <a:gd name="connsiteY33" fmla="*/ 3225848 h 3359198"/>
                <a:gd name="connsiteX34" fmla="*/ 133350 w 1993900"/>
                <a:gd name="connsiteY34" fmla="*/ 3251248 h 3359198"/>
                <a:gd name="connsiteX35" fmla="*/ 146050 w 1993900"/>
                <a:gd name="connsiteY35" fmla="*/ 3276648 h 3359198"/>
                <a:gd name="connsiteX36" fmla="*/ 177800 w 1993900"/>
                <a:gd name="connsiteY36" fmla="*/ 3295698 h 3359198"/>
                <a:gd name="connsiteX37" fmla="*/ 196850 w 1993900"/>
                <a:gd name="connsiteY37" fmla="*/ 3314748 h 3359198"/>
                <a:gd name="connsiteX38" fmla="*/ 215900 w 1993900"/>
                <a:gd name="connsiteY38" fmla="*/ 3321098 h 3359198"/>
                <a:gd name="connsiteX39" fmla="*/ 298450 w 1993900"/>
                <a:gd name="connsiteY39" fmla="*/ 3352848 h 3359198"/>
                <a:gd name="connsiteX40" fmla="*/ 469900 w 1993900"/>
                <a:gd name="connsiteY40" fmla="*/ 3359198 h 3359198"/>
                <a:gd name="connsiteX41" fmla="*/ 1181100 w 1993900"/>
                <a:gd name="connsiteY41" fmla="*/ 3352848 h 3359198"/>
                <a:gd name="connsiteX42" fmla="*/ 1314450 w 1993900"/>
                <a:gd name="connsiteY42" fmla="*/ 3340148 h 3359198"/>
                <a:gd name="connsiteX43" fmla="*/ 1339850 w 1993900"/>
                <a:gd name="connsiteY43" fmla="*/ 3333798 h 3359198"/>
                <a:gd name="connsiteX44" fmla="*/ 1358900 w 1993900"/>
                <a:gd name="connsiteY44" fmla="*/ 3308398 h 3359198"/>
                <a:gd name="connsiteX45" fmla="*/ 1377950 w 1993900"/>
                <a:gd name="connsiteY45" fmla="*/ 3289348 h 3359198"/>
                <a:gd name="connsiteX46" fmla="*/ 1466850 w 1993900"/>
                <a:gd name="connsiteY46" fmla="*/ 3155998 h 3359198"/>
                <a:gd name="connsiteX47" fmla="*/ 1498600 w 1993900"/>
                <a:gd name="connsiteY47" fmla="*/ 3073448 h 3359198"/>
                <a:gd name="connsiteX48" fmla="*/ 1543050 w 1993900"/>
                <a:gd name="connsiteY48" fmla="*/ 2952798 h 3359198"/>
                <a:gd name="connsiteX49" fmla="*/ 1568450 w 1993900"/>
                <a:gd name="connsiteY49" fmla="*/ 2882948 h 3359198"/>
                <a:gd name="connsiteX50" fmla="*/ 1593850 w 1993900"/>
                <a:gd name="connsiteY50" fmla="*/ 2800398 h 3359198"/>
                <a:gd name="connsiteX51" fmla="*/ 1600200 w 1993900"/>
                <a:gd name="connsiteY51" fmla="*/ 2774998 h 3359198"/>
                <a:gd name="connsiteX52" fmla="*/ 1619250 w 1993900"/>
                <a:gd name="connsiteY52" fmla="*/ 2730548 h 3359198"/>
                <a:gd name="connsiteX53" fmla="*/ 1644650 w 1993900"/>
                <a:gd name="connsiteY53" fmla="*/ 2641648 h 3359198"/>
                <a:gd name="connsiteX54" fmla="*/ 1663700 w 1993900"/>
                <a:gd name="connsiteY54" fmla="*/ 2603548 h 3359198"/>
                <a:gd name="connsiteX55" fmla="*/ 1689100 w 1993900"/>
                <a:gd name="connsiteY55" fmla="*/ 2546398 h 3359198"/>
                <a:gd name="connsiteX56" fmla="*/ 1701800 w 1993900"/>
                <a:gd name="connsiteY56" fmla="*/ 2495598 h 3359198"/>
                <a:gd name="connsiteX57" fmla="*/ 1739900 w 1993900"/>
                <a:gd name="connsiteY57" fmla="*/ 2387648 h 3359198"/>
                <a:gd name="connsiteX58" fmla="*/ 1752600 w 1993900"/>
                <a:gd name="connsiteY58" fmla="*/ 2336848 h 3359198"/>
                <a:gd name="connsiteX59" fmla="*/ 1765300 w 1993900"/>
                <a:gd name="connsiteY59" fmla="*/ 2305098 h 3359198"/>
                <a:gd name="connsiteX60" fmla="*/ 1784350 w 1993900"/>
                <a:gd name="connsiteY60" fmla="*/ 2235248 h 3359198"/>
                <a:gd name="connsiteX61" fmla="*/ 1841500 w 1993900"/>
                <a:gd name="connsiteY61" fmla="*/ 2019348 h 3359198"/>
                <a:gd name="connsiteX62" fmla="*/ 1885950 w 1993900"/>
                <a:gd name="connsiteY62" fmla="*/ 1809798 h 3359198"/>
                <a:gd name="connsiteX63" fmla="*/ 1917700 w 1993900"/>
                <a:gd name="connsiteY63" fmla="*/ 1549448 h 3359198"/>
                <a:gd name="connsiteX64" fmla="*/ 1924050 w 1993900"/>
                <a:gd name="connsiteY64" fmla="*/ 977948 h 3359198"/>
                <a:gd name="connsiteX65" fmla="*/ 1936750 w 1993900"/>
                <a:gd name="connsiteY65" fmla="*/ 762048 h 3359198"/>
                <a:gd name="connsiteX66" fmla="*/ 1955800 w 1993900"/>
                <a:gd name="connsiteY66" fmla="*/ 685848 h 3359198"/>
                <a:gd name="connsiteX67" fmla="*/ 1962150 w 1993900"/>
                <a:gd name="connsiteY67" fmla="*/ 628698 h 3359198"/>
                <a:gd name="connsiteX68" fmla="*/ 1968500 w 1993900"/>
                <a:gd name="connsiteY68" fmla="*/ 577898 h 3359198"/>
                <a:gd name="connsiteX69" fmla="*/ 1981200 w 1993900"/>
                <a:gd name="connsiteY69" fmla="*/ 463598 h 3359198"/>
                <a:gd name="connsiteX70" fmla="*/ 1993900 w 1993900"/>
                <a:gd name="connsiteY70" fmla="*/ 374698 h 3359198"/>
                <a:gd name="connsiteX71" fmla="*/ 1987550 w 1993900"/>
                <a:gd name="connsiteY71" fmla="*/ 266748 h 3359198"/>
                <a:gd name="connsiteX72" fmla="*/ 1981200 w 1993900"/>
                <a:gd name="connsiteY72" fmla="*/ 241348 h 3359198"/>
                <a:gd name="connsiteX73" fmla="*/ 1930400 w 1993900"/>
                <a:gd name="connsiteY73" fmla="*/ 184198 h 3359198"/>
                <a:gd name="connsiteX74" fmla="*/ 1828800 w 1993900"/>
                <a:gd name="connsiteY74" fmla="*/ 101648 h 3359198"/>
                <a:gd name="connsiteX75" fmla="*/ 1758950 w 1993900"/>
                <a:gd name="connsiteY75" fmla="*/ 76248 h 3359198"/>
                <a:gd name="connsiteX76" fmla="*/ 1733550 w 1993900"/>
                <a:gd name="connsiteY76" fmla="*/ 69898 h 3359198"/>
                <a:gd name="connsiteX77" fmla="*/ 1695450 w 1993900"/>
                <a:gd name="connsiteY77" fmla="*/ 57198 h 3359198"/>
                <a:gd name="connsiteX78" fmla="*/ 1638300 w 1993900"/>
                <a:gd name="connsiteY78" fmla="*/ 44498 h 3359198"/>
                <a:gd name="connsiteX79" fmla="*/ 1600200 w 1993900"/>
                <a:gd name="connsiteY79" fmla="*/ 38148 h 3359198"/>
                <a:gd name="connsiteX80" fmla="*/ 1581150 w 1993900"/>
                <a:gd name="connsiteY80" fmla="*/ 31798 h 3359198"/>
                <a:gd name="connsiteX81" fmla="*/ 1460500 w 1993900"/>
                <a:gd name="connsiteY81" fmla="*/ 25448 h 3359198"/>
                <a:gd name="connsiteX82" fmla="*/ 1409700 w 1993900"/>
                <a:gd name="connsiteY82" fmla="*/ 48 h 3359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993900" h="3359198">
                  <a:moveTo>
                    <a:pt x="1409700" y="48"/>
                  </a:moveTo>
                  <a:cubicBezTo>
                    <a:pt x="1398058" y="1106"/>
                    <a:pt x="1400202" y="23982"/>
                    <a:pt x="1390650" y="31798"/>
                  </a:cubicBezTo>
                  <a:cubicBezTo>
                    <a:pt x="1375997" y="43786"/>
                    <a:pt x="1356084" y="47458"/>
                    <a:pt x="1339850" y="57198"/>
                  </a:cubicBezTo>
                  <a:cubicBezTo>
                    <a:pt x="1329267" y="63548"/>
                    <a:pt x="1318935" y="70338"/>
                    <a:pt x="1308100" y="76248"/>
                  </a:cubicBezTo>
                  <a:cubicBezTo>
                    <a:pt x="1295635" y="83047"/>
                    <a:pt x="1281979" y="87675"/>
                    <a:pt x="1270000" y="95298"/>
                  </a:cubicBezTo>
                  <a:cubicBezTo>
                    <a:pt x="1106275" y="199487"/>
                    <a:pt x="1217010" y="122888"/>
                    <a:pt x="1130300" y="209598"/>
                  </a:cubicBezTo>
                  <a:cubicBezTo>
                    <a:pt x="1085883" y="254015"/>
                    <a:pt x="1110120" y="214469"/>
                    <a:pt x="1079500" y="260398"/>
                  </a:cubicBezTo>
                  <a:cubicBezTo>
                    <a:pt x="1056901" y="294296"/>
                    <a:pt x="1061648" y="292645"/>
                    <a:pt x="1041400" y="330248"/>
                  </a:cubicBezTo>
                  <a:cubicBezTo>
                    <a:pt x="1033309" y="345273"/>
                    <a:pt x="1023894" y="359568"/>
                    <a:pt x="1016000" y="374698"/>
                  </a:cubicBezTo>
                  <a:cubicBezTo>
                    <a:pt x="999894" y="405567"/>
                    <a:pt x="962276" y="477746"/>
                    <a:pt x="946150" y="520748"/>
                  </a:cubicBezTo>
                  <a:cubicBezTo>
                    <a:pt x="939099" y="539550"/>
                    <a:pt x="935010" y="559441"/>
                    <a:pt x="927100" y="577898"/>
                  </a:cubicBezTo>
                  <a:cubicBezTo>
                    <a:pt x="915913" y="604000"/>
                    <a:pt x="899752" y="627814"/>
                    <a:pt x="889000" y="654098"/>
                  </a:cubicBezTo>
                  <a:cubicBezTo>
                    <a:pt x="869950" y="700665"/>
                    <a:pt x="858862" y="751351"/>
                    <a:pt x="831850" y="793798"/>
                  </a:cubicBezTo>
                  <a:cubicBezTo>
                    <a:pt x="723517" y="964036"/>
                    <a:pt x="854058" y="749383"/>
                    <a:pt x="749300" y="958898"/>
                  </a:cubicBezTo>
                  <a:cubicBezTo>
                    <a:pt x="659020" y="1139459"/>
                    <a:pt x="662948" y="1093243"/>
                    <a:pt x="609600" y="1231948"/>
                  </a:cubicBezTo>
                  <a:cubicBezTo>
                    <a:pt x="554895" y="1374182"/>
                    <a:pt x="611711" y="1240668"/>
                    <a:pt x="565150" y="1390698"/>
                  </a:cubicBezTo>
                  <a:cubicBezTo>
                    <a:pt x="554429" y="1425242"/>
                    <a:pt x="538841" y="1458104"/>
                    <a:pt x="527050" y="1492298"/>
                  </a:cubicBezTo>
                  <a:cubicBezTo>
                    <a:pt x="517665" y="1519515"/>
                    <a:pt x="514787" y="1549230"/>
                    <a:pt x="501650" y="1574848"/>
                  </a:cubicBezTo>
                  <a:cubicBezTo>
                    <a:pt x="472163" y="1632347"/>
                    <a:pt x="442104" y="1690886"/>
                    <a:pt x="400050" y="1739948"/>
                  </a:cubicBezTo>
                  <a:cubicBezTo>
                    <a:pt x="387350" y="1754765"/>
                    <a:pt x="373848" y="1768930"/>
                    <a:pt x="361950" y="1784398"/>
                  </a:cubicBezTo>
                  <a:cubicBezTo>
                    <a:pt x="345013" y="1806416"/>
                    <a:pt x="328177" y="1834796"/>
                    <a:pt x="317500" y="1860598"/>
                  </a:cubicBezTo>
                  <a:cubicBezTo>
                    <a:pt x="297511" y="1908904"/>
                    <a:pt x="281983" y="1959056"/>
                    <a:pt x="260350" y="2006648"/>
                  </a:cubicBezTo>
                  <a:cubicBezTo>
                    <a:pt x="249767" y="2029931"/>
                    <a:pt x="237002" y="2052342"/>
                    <a:pt x="228600" y="2076498"/>
                  </a:cubicBezTo>
                  <a:cubicBezTo>
                    <a:pt x="219999" y="2101227"/>
                    <a:pt x="217829" y="2127860"/>
                    <a:pt x="209550" y="2152698"/>
                  </a:cubicBezTo>
                  <a:cubicBezTo>
                    <a:pt x="194508" y="2197823"/>
                    <a:pt x="175005" y="2241346"/>
                    <a:pt x="158750" y="2286048"/>
                  </a:cubicBezTo>
                  <a:cubicBezTo>
                    <a:pt x="149600" y="2311210"/>
                    <a:pt x="142961" y="2337259"/>
                    <a:pt x="133350" y="2362248"/>
                  </a:cubicBezTo>
                  <a:cubicBezTo>
                    <a:pt x="99640" y="2449893"/>
                    <a:pt x="100182" y="2441194"/>
                    <a:pt x="76200" y="2533698"/>
                  </a:cubicBezTo>
                  <a:cubicBezTo>
                    <a:pt x="65846" y="2573637"/>
                    <a:pt x="34555" y="2718007"/>
                    <a:pt x="31750" y="2743248"/>
                  </a:cubicBezTo>
                  <a:cubicBezTo>
                    <a:pt x="29633" y="2762298"/>
                    <a:pt x="27933" y="2781399"/>
                    <a:pt x="25400" y="2800398"/>
                  </a:cubicBezTo>
                  <a:cubicBezTo>
                    <a:pt x="11486" y="2904752"/>
                    <a:pt x="11737" y="2901427"/>
                    <a:pt x="0" y="2971848"/>
                  </a:cubicBezTo>
                  <a:cubicBezTo>
                    <a:pt x="11814" y="3113620"/>
                    <a:pt x="-16073" y="3093045"/>
                    <a:pt x="44450" y="3168698"/>
                  </a:cubicBezTo>
                  <a:cubicBezTo>
                    <a:pt x="50060" y="3175710"/>
                    <a:pt x="57150" y="3181398"/>
                    <a:pt x="63500" y="3187748"/>
                  </a:cubicBezTo>
                  <a:cubicBezTo>
                    <a:pt x="65617" y="3194098"/>
                    <a:pt x="65669" y="3201571"/>
                    <a:pt x="69850" y="3206798"/>
                  </a:cubicBezTo>
                  <a:cubicBezTo>
                    <a:pt x="78802" y="3217989"/>
                    <a:pt x="95401" y="3221665"/>
                    <a:pt x="107950" y="3225848"/>
                  </a:cubicBezTo>
                  <a:cubicBezTo>
                    <a:pt x="124883" y="3276648"/>
                    <a:pt x="99483" y="3217381"/>
                    <a:pt x="133350" y="3251248"/>
                  </a:cubicBezTo>
                  <a:cubicBezTo>
                    <a:pt x="140043" y="3257941"/>
                    <a:pt x="139357" y="3269955"/>
                    <a:pt x="146050" y="3276648"/>
                  </a:cubicBezTo>
                  <a:cubicBezTo>
                    <a:pt x="154777" y="3285375"/>
                    <a:pt x="167926" y="3288293"/>
                    <a:pt x="177800" y="3295698"/>
                  </a:cubicBezTo>
                  <a:cubicBezTo>
                    <a:pt x="184984" y="3301086"/>
                    <a:pt x="189378" y="3309767"/>
                    <a:pt x="196850" y="3314748"/>
                  </a:cubicBezTo>
                  <a:cubicBezTo>
                    <a:pt x="202419" y="3318461"/>
                    <a:pt x="209748" y="3318461"/>
                    <a:pt x="215900" y="3321098"/>
                  </a:cubicBezTo>
                  <a:cubicBezTo>
                    <a:pt x="247195" y="3334510"/>
                    <a:pt x="257915" y="3348344"/>
                    <a:pt x="298450" y="3352848"/>
                  </a:cubicBezTo>
                  <a:cubicBezTo>
                    <a:pt x="355289" y="3359163"/>
                    <a:pt x="412750" y="3357081"/>
                    <a:pt x="469900" y="3359198"/>
                  </a:cubicBezTo>
                  <a:lnTo>
                    <a:pt x="1181100" y="3352848"/>
                  </a:lnTo>
                  <a:cubicBezTo>
                    <a:pt x="1228255" y="3352105"/>
                    <a:pt x="1269621" y="3349114"/>
                    <a:pt x="1314450" y="3340148"/>
                  </a:cubicBezTo>
                  <a:cubicBezTo>
                    <a:pt x="1323008" y="3338436"/>
                    <a:pt x="1331383" y="3335915"/>
                    <a:pt x="1339850" y="3333798"/>
                  </a:cubicBezTo>
                  <a:cubicBezTo>
                    <a:pt x="1346200" y="3325331"/>
                    <a:pt x="1352012" y="3316433"/>
                    <a:pt x="1358900" y="3308398"/>
                  </a:cubicBezTo>
                  <a:cubicBezTo>
                    <a:pt x="1364744" y="3301580"/>
                    <a:pt x="1372495" y="3296482"/>
                    <a:pt x="1377950" y="3289348"/>
                  </a:cubicBezTo>
                  <a:cubicBezTo>
                    <a:pt x="1396062" y="3265663"/>
                    <a:pt x="1449300" y="3194999"/>
                    <a:pt x="1466850" y="3155998"/>
                  </a:cubicBezTo>
                  <a:cubicBezTo>
                    <a:pt x="1478948" y="3129113"/>
                    <a:pt x="1486626" y="3100389"/>
                    <a:pt x="1498600" y="3073448"/>
                  </a:cubicBezTo>
                  <a:cubicBezTo>
                    <a:pt x="1543474" y="2972482"/>
                    <a:pt x="1506881" y="3061306"/>
                    <a:pt x="1543050" y="2952798"/>
                  </a:cubicBezTo>
                  <a:cubicBezTo>
                    <a:pt x="1550885" y="2929294"/>
                    <a:pt x="1560615" y="2906452"/>
                    <a:pt x="1568450" y="2882948"/>
                  </a:cubicBezTo>
                  <a:cubicBezTo>
                    <a:pt x="1577554" y="2855636"/>
                    <a:pt x="1585726" y="2828018"/>
                    <a:pt x="1593850" y="2800398"/>
                  </a:cubicBezTo>
                  <a:cubicBezTo>
                    <a:pt x="1596313" y="2792025"/>
                    <a:pt x="1597218" y="2783200"/>
                    <a:pt x="1600200" y="2774998"/>
                  </a:cubicBezTo>
                  <a:cubicBezTo>
                    <a:pt x="1605709" y="2759848"/>
                    <a:pt x="1614152" y="2745841"/>
                    <a:pt x="1619250" y="2730548"/>
                  </a:cubicBezTo>
                  <a:cubicBezTo>
                    <a:pt x="1628996" y="2701310"/>
                    <a:pt x="1634469" y="2670737"/>
                    <a:pt x="1644650" y="2641648"/>
                  </a:cubicBezTo>
                  <a:cubicBezTo>
                    <a:pt x="1649341" y="2628246"/>
                    <a:pt x="1657695" y="2616415"/>
                    <a:pt x="1663700" y="2603548"/>
                  </a:cubicBezTo>
                  <a:cubicBezTo>
                    <a:pt x="1672516" y="2584657"/>
                    <a:pt x="1682162" y="2566056"/>
                    <a:pt x="1689100" y="2546398"/>
                  </a:cubicBezTo>
                  <a:cubicBezTo>
                    <a:pt x="1694909" y="2529939"/>
                    <a:pt x="1696480" y="2512222"/>
                    <a:pt x="1701800" y="2495598"/>
                  </a:cubicBezTo>
                  <a:cubicBezTo>
                    <a:pt x="1713430" y="2459255"/>
                    <a:pt x="1730645" y="2424667"/>
                    <a:pt x="1739900" y="2387648"/>
                  </a:cubicBezTo>
                  <a:cubicBezTo>
                    <a:pt x="1744133" y="2370715"/>
                    <a:pt x="1747467" y="2353531"/>
                    <a:pt x="1752600" y="2336848"/>
                  </a:cubicBezTo>
                  <a:cubicBezTo>
                    <a:pt x="1755952" y="2325953"/>
                    <a:pt x="1761900" y="2315978"/>
                    <a:pt x="1765300" y="2305098"/>
                  </a:cubicBezTo>
                  <a:cubicBezTo>
                    <a:pt x="1772498" y="2282063"/>
                    <a:pt x="1777540" y="2258401"/>
                    <a:pt x="1784350" y="2235248"/>
                  </a:cubicBezTo>
                  <a:cubicBezTo>
                    <a:pt x="1820433" y="2112566"/>
                    <a:pt x="1775256" y="2331643"/>
                    <a:pt x="1841500" y="2019348"/>
                  </a:cubicBezTo>
                  <a:cubicBezTo>
                    <a:pt x="1856317" y="1949498"/>
                    <a:pt x="1875358" y="1880412"/>
                    <a:pt x="1885950" y="1809798"/>
                  </a:cubicBezTo>
                  <a:cubicBezTo>
                    <a:pt x="1911624" y="1638641"/>
                    <a:pt x="1900942" y="1725412"/>
                    <a:pt x="1917700" y="1549448"/>
                  </a:cubicBezTo>
                  <a:cubicBezTo>
                    <a:pt x="1919817" y="1358948"/>
                    <a:pt x="1920679" y="1168430"/>
                    <a:pt x="1924050" y="977948"/>
                  </a:cubicBezTo>
                  <a:cubicBezTo>
                    <a:pt x="1924233" y="967600"/>
                    <a:pt x="1929434" y="804114"/>
                    <a:pt x="1936750" y="762048"/>
                  </a:cubicBezTo>
                  <a:cubicBezTo>
                    <a:pt x="1941236" y="736253"/>
                    <a:pt x="1949450" y="711248"/>
                    <a:pt x="1955800" y="685848"/>
                  </a:cubicBezTo>
                  <a:cubicBezTo>
                    <a:pt x="1957917" y="666798"/>
                    <a:pt x="1959910" y="647734"/>
                    <a:pt x="1962150" y="628698"/>
                  </a:cubicBezTo>
                  <a:cubicBezTo>
                    <a:pt x="1964144" y="611750"/>
                    <a:pt x="1966615" y="594859"/>
                    <a:pt x="1968500" y="577898"/>
                  </a:cubicBezTo>
                  <a:cubicBezTo>
                    <a:pt x="1976895" y="502342"/>
                    <a:pt x="1971933" y="531555"/>
                    <a:pt x="1981200" y="463598"/>
                  </a:cubicBezTo>
                  <a:cubicBezTo>
                    <a:pt x="1985245" y="433938"/>
                    <a:pt x="1993900" y="374698"/>
                    <a:pt x="1993900" y="374698"/>
                  </a:cubicBezTo>
                  <a:cubicBezTo>
                    <a:pt x="1991783" y="338715"/>
                    <a:pt x="1990967" y="302631"/>
                    <a:pt x="1987550" y="266748"/>
                  </a:cubicBezTo>
                  <a:cubicBezTo>
                    <a:pt x="1986723" y="258060"/>
                    <a:pt x="1984744" y="249323"/>
                    <a:pt x="1981200" y="241348"/>
                  </a:cubicBezTo>
                  <a:cubicBezTo>
                    <a:pt x="1963121" y="200671"/>
                    <a:pt x="1963064" y="214349"/>
                    <a:pt x="1930400" y="184198"/>
                  </a:cubicBezTo>
                  <a:cubicBezTo>
                    <a:pt x="1895266" y="151767"/>
                    <a:pt x="1875070" y="118999"/>
                    <a:pt x="1828800" y="101648"/>
                  </a:cubicBezTo>
                  <a:cubicBezTo>
                    <a:pt x="1823906" y="99813"/>
                    <a:pt x="1775846" y="81076"/>
                    <a:pt x="1758950" y="76248"/>
                  </a:cubicBezTo>
                  <a:cubicBezTo>
                    <a:pt x="1750559" y="73850"/>
                    <a:pt x="1741909" y="72406"/>
                    <a:pt x="1733550" y="69898"/>
                  </a:cubicBezTo>
                  <a:cubicBezTo>
                    <a:pt x="1720728" y="66051"/>
                    <a:pt x="1708518" y="60102"/>
                    <a:pt x="1695450" y="57198"/>
                  </a:cubicBezTo>
                  <a:cubicBezTo>
                    <a:pt x="1676400" y="52965"/>
                    <a:pt x="1657436" y="48325"/>
                    <a:pt x="1638300" y="44498"/>
                  </a:cubicBezTo>
                  <a:cubicBezTo>
                    <a:pt x="1625675" y="41973"/>
                    <a:pt x="1612769" y="40941"/>
                    <a:pt x="1600200" y="38148"/>
                  </a:cubicBezTo>
                  <a:cubicBezTo>
                    <a:pt x="1593666" y="36696"/>
                    <a:pt x="1587816" y="32404"/>
                    <a:pt x="1581150" y="31798"/>
                  </a:cubicBezTo>
                  <a:cubicBezTo>
                    <a:pt x="1541043" y="28152"/>
                    <a:pt x="1500717" y="27565"/>
                    <a:pt x="1460500" y="25448"/>
                  </a:cubicBezTo>
                  <a:cubicBezTo>
                    <a:pt x="1420726" y="15504"/>
                    <a:pt x="1421342" y="-1010"/>
                    <a:pt x="1409700" y="48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5EBE54B5-6AC3-4B91-8209-E9312D029E58}"/>
                </a:ext>
              </a:extLst>
            </p:cNvPr>
            <p:cNvSpPr/>
            <p:nvPr/>
          </p:nvSpPr>
          <p:spPr>
            <a:xfrm>
              <a:off x="7918450" y="2781300"/>
              <a:ext cx="128454" cy="177800"/>
            </a:xfrm>
            <a:custGeom>
              <a:avLst/>
              <a:gdLst>
                <a:gd name="connsiteX0" fmla="*/ 57150 w 128454"/>
                <a:gd name="connsiteY0" fmla="*/ 0 h 177800"/>
                <a:gd name="connsiteX1" fmla="*/ 25400 w 128454"/>
                <a:gd name="connsiteY1" fmla="*/ 12700 h 177800"/>
                <a:gd name="connsiteX2" fmla="*/ 12700 w 128454"/>
                <a:gd name="connsiteY2" fmla="*/ 38100 h 177800"/>
                <a:gd name="connsiteX3" fmla="*/ 6350 w 128454"/>
                <a:gd name="connsiteY3" fmla="*/ 63500 h 177800"/>
                <a:gd name="connsiteX4" fmla="*/ 0 w 128454"/>
                <a:gd name="connsiteY4" fmla="*/ 82550 h 177800"/>
                <a:gd name="connsiteX5" fmla="*/ 12700 w 128454"/>
                <a:gd name="connsiteY5" fmla="*/ 146050 h 177800"/>
                <a:gd name="connsiteX6" fmla="*/ 31750 w 128454"/>
                <a:gd name="connsiteY6" fmla="*/ 158750 h 177800"/>
                <a:gd name="connsiteX7" fmla="*/ 88900 w 128454"/>
                <a:gd name="connsiteY7" fmla="*/ 177800 h 177800"/>
                <a:gd name="connsiteX8" fmla="*/ 120650 w 128454"/>
                <a:gd name="connsiteY8" fmla="*/ 165100 h 177800"/>
                <a:gd name="connsiteX9" fmla="*/ 127000 w 128454"/>
                <a:gd name="connsiteY9" fmla="*/ 127000 h 177800"/>
                <a:gd name="connsiteX10" fmla="*/ 120650 w 128454"/>
                <a:gd name="connsiteY10" fmla="*/ 44450 h 177800"/>
                <a:gd name="connsiteX11" fmla="*/ 69850 w 128454"/>
                <a:gd name="connsiteY11" fmla="*/ 12700 h 177800"/>
                <a:gd name="connsiteX12" fmla="*/ 57150 w 128454"/>
                <a:gd name="connsiteY12" fmla="*/ 0 h 177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8454" h="177800">
                  <a:moveTo>
                    <a:pt x="57150" y="0"/>
                  </a:moveTo>
                  <a:cubicBezTo>
                    <a:pt x="46567" y="4233"/>
                    <a:pt x="34054" y="5282"/>
                    <a:pt x="25400" y="12700"/>
                  </a:cubicBezTo>
                  <a:cubicBezTo>
                    <a:pt x="18213" y="18860"/>
                    <a:pt x="16024" y="29237"/>
                    <a:pt x="12700" y="38100"/>
                  </a:cubicBezTo>
                  <a:cubicBezTo>
                    <a:pt x="9636" y="46272"/>
                    <a:pt x="8748" y="55109"/>
                    <a:pt x="6350" y="63500"/>
                  </a:cubicBezTo>
                  <a:cubicBezTo>
                    <a:pt x="4511" y="69936"/>
                    <a:pt x="2117" y="76200"/>
                    <a:pt x="0" y="82550"/>
                  </a:cubicBezTo>
                  <a:cubicBezTo>
                    <a:pt x="21" y="82675"/>
                    <a:pt x="8490" y="139735"/>
                    <a:pt x="12700" y="146050"/>
                  </a:cubicBezTo>
                  <a:cubicBezTo>
                    <a:pt x="16933" y="152400"/>
                    <a:pt x="24924" y="155337"/>
                    <a:pt x="31750" y="158750"/>
                  </a:cubicBezTo>
                  <a:cubicBezTo>
                    <a:pt x="55662" y="170706"/>
                    <a:pt x="64647" y="171737"/>
                    <a:pt x="88900" y="177800"/>
                  </a:cubicBezTo>
                  <a:cubicBezTo>
                    <a:pt x="99483" y="173567"/>
                    <a:pt x="113811" y="174219"/>
                    <a:pt x="120650" y="165100"/>
                  </a:cubicBezTo>
                  <a:cubicBezTo>
                    <a:pt x="128375" y="154800"/>
                    <a:pt x="127000" y="139875"/>
                    <a:pt x="127000" y="127000"/>
                  </a:cubicBezTo>
                  <a:cubicBezTo>
                    <a:pt x="127000" y="99402"/>
                    <a:pt x="132992" y="69134"/>
                    <a:pt x="120650" y="44450"/>
                  </a:cubicBezTo>
                  <a:cubicBezTo>
                    <a:pt x="111720" y="26590"/>
                    <a:pt x="83970" y="26820"/>
                    <a:pt x="69850" y="12700"/>
                  </a:cubicBezTo>
                  <a:lnTo>
                    <a:pt x="57150" y="0"/>
                  </a:lnTo>
                  <a:close/>
                </a:path>
              </a:pathLst>
            </a:custGeom>
            <a:noFill/>
            <a:ln>
              <a:solidFill>
                <a:srgbClr val="804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41A58BE-96AC-4165-AF06-5E0D1D66BC2F}"/>
                </a:ext>
              </a:extLst>
            </p:cNvPr>
            <p:cNvSpPr/>
            <p:nvPr/>
          </p:nvSpPr>
          <p:spPr>
            <a:xfrm>
              <a:off x="8216900" y="2425700"/>
              <a:ext cx="184244" cy="196850"/>
            </a:xfrm>
            <a:custGeom>
              <a:avLst/>
              <a:gdLst>
                <a:gd name="connsiteX0" fmla="*/ 69850 w 184244"/>
                <a:gd name="connsiteY0" fmla="*/ 57150 h 196850"/>
                <a:gd name="connsiteX1" fmla="*/ 50800 w 184244"/>
                <a:gd name="connsiteY1" fmla="*/ 88900 h 196850"/>
                <a:gd name="connsiteX2" fmla="*/ 0 w 184244"/>
                <a:gd name="connsiteY2" fmla="*/ 146050 h 196850"/>
                <a:gd name="connsiteX3" fmla="*/ 12700 w 184244"/>
                <a:gd name="connsiteY3" fmla="*/ 171450 h 196850"/>
                <a:gd name="connsiteX4" fmla="*/ 69850 w 184244"/>
                <a:gd name="connsiteY4" fmla="*/ 196850 h 196850"/>
                <a:gd name="connsiteX5" fmla="*/ 133350 w 184244"/>
                <a:gd name="connsiteY5" fmla="*/ 184150 h 196850"/>
                <a:gd name="connsiteX6" fmla="*/ 177800 w 184244"/>
                <a:gd name="connsiteY6" fmla="*/ 133350 h 196850"/>
                <a:gd name="connsiteX7" fmla="*/ 165100 w 184244"/>
                <a:gd name="connsiteY7" fmla="*/ 44450 h 196850"/>
                <a:gd name="connsiteX8" fmla="*/ 146050 w 184244"/>
                <a:gd name="connsiteY8" fmla="*/ 6350 h 196850"/>
                <a:gd name="connsiteX9" fmla="*/ 120650 w 184244"/>
                <a:gd name="connsiteY9" fmla="*/ 0 h 196850"/>
                <a:gd name="connsiteX10" fmla="*/ 63500 w 184244"/>
                <a:gd name="connsiteY10" fmla="*/ 25400 h 196850"/>
                <a:gd name="connsiteX11" fmla="*/ 69850 w 184244"/>
                <a:gd name="connsiteY11" fmla="*/ 57150 h 19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4244" h="196850">
                  <a:moveTo>
                    <a:pt x="69850" y="57150"/>
                  </a:moveTo>
                  <a:cubicBezTo>
                    <a:pt x="67733" y="67733"/>
                    <a:pt x="59102" y="79768"/>
                    <a:pt x="50800" y="88900"/>
                  </a:cubicBezTo>
                  <a:cubicBezTo>
                    <a:pt x="-5063" y="150350"/>
                    <a:pt x="14693" y="101972"/>
                    <a:pt x="0" y="146050"/>
                  </a:cubicBezTo>
                  <a:cubicBezTo>
                    <a:pt x="4233" y="154517"/>
                    <a:pt x="6007" y="164757"/>
                    <a:pt x="12700" y="171450"/>
                  </a:cubicBezTo>
                  <a:cubicBezTo>
                    <a:pt x="18633" y="177383"/>
                    <a:pt x="65030" y="194922"/>
                    <a:pt x="69850" y="196850"/>
                  </a:cubicBezTo>
                  <a:cubicBezTo>
                    <a:pt x="91017" y="192617"/>
                    <a:pt x="113509" y="192653"/>
                    <a:pt x="133350" y="184150"/>
                  </a:cubicBezTo>
                  <a:cubicBezTo>
                    <a:pt x="145465" y="178958"/>
                    <a:pt x="169923" y="143853"/>
                    <a:pt x="177800" y="133350"/>
                  </a:cubicBezTo>
                  <a:cubicBezTo>
                    <a:pt x="188088" y="81909"/>
                    <a:pt x="187563" y="111839"/>
                    <a:pt x="165100" y="44450"/>
                  </a:cubicBezTo>
                  <a:cubicBezTo>
                    <a:pt x="161478" y="33583"/>
                    <a:pt x="156601" y="13384"/>
                    <a:pt x="146050" y="6350"/>
                  </a:cubicBezTo>
                  <a:cubicBezTo>
                    <a:pt x="138788" y="1509"/>
                    <a:pt x="129117" y="2117"/>
                    <a:pt x="120650" y="0"/>
                  </a:cubicBezTo>
                  <a:cubicBezTo>
                    <a:pt x="94141" y="5302"/>
                    <a:pt x="82219" y="2937"/>
                    <a:pt x="63500" y="25400"/>
                  </a:cubicBezTo>
                  <a:cubicBezTo>
                    <a:pt x="59215" y="30542"/>
                    <a:pt x="71967" y="46567"/>
                    <a:pt x="69850" y="57150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E3B090A9-2A4D-44F7-A0F0-2F48B47F17D6}"/>
              </a:ext>
            </a:extLst>
          </p:cNvPr>
          <p:cNvGrpSpPr/>
          <p:nvPr/>
        </p:nvGrpSpPr>
        <p:grpSpPr>
          <a:xfrm>
            <a:off x="4173172" y="3379320"/>
            <a:ext cx="3848485" cy="2886364"/>
            <a:chOff x="484632" y="0"/>
            <a:chExt cx="9144000" cy="6858000"/>
          </a:xfrm>
        </p:grpSpPr>
        <p:pic>
          <p:nvPicPr>
            <p:cNvPr id="54" name="Picture 53" descr="A picture containing night, dark, outdoor object, night sky&#10;&#10;Description automatically generated">
              <a:extLst>
                <a:ext uri="{FF2B5EF4-FFF2-40B4-BE49-F238E27FC236}">
                  <a16:creationId xmlns:a16="http://schemas.microsoft.com/office/drawing/2014/main" id="{D1F54E10-50BA-454F-82F9-1B07E14E230C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53A4A6C1-2261-4807-BF17-D55FBD13326D}"/>
                </a:ext>
              </a:extLst>
            </p:cNvPr>
            <p:cNvSpPr/>
            <p:nvPr/>
          </p:nvSpPr>
          <p:spPr>
            <a:xfrm>
              <a:off x="3197909" y="2343151"/>
              <a:ext cx="4231592" cy="3362325"/>
            </a:xfrm>
            <a:custGeom>
              <a:avLst/>
              <a:gdLst>
                <a:gd name="connsiteX0" fmla="*/ 850217 w 4231592"/>
                <a:gd name="connsiteY0" fmla="*/ 1971675 h 3362325"/>
                <a:gd name="connsiteX1" fmla="*/ 935942 w 4231592"/>
                <a:gd name="connsiteY1" fmla="*/ 1962150 h 3362325"/>
                <a:gd name="connsiteX2" fmla="*/ 978805 w 4231592"/>
                <a:gd name="connsiteY2" fmla="*/ 1952625 h 3362325"/>
                <a:gd name="connsiteX3" fmla="*/ 1088342 w 4231592"/>
                <a:gd name="connsiteY3" fmla="*/ 1938338 h 3362325"/>
                <a:gd name="connsiteX4" fmla="*/ 1126442 w 4231592"/>
                <a:gd name="connsiteY4" fmla="*/ 1924050 h 3362325"/>
                <a:gd name="connsiteX5" fmla="*/ 1178830 w 4231592"/>
                <a:gd name="connsiteY5" fmla="*/ 1905000 h 3362325"/>
                <a:gd name="connsiteX6" fmla="*/ 1197880 w 4231592"/>
                <a:gd name="connsiteY6" fmla="*/ 1895475 h 3362325"/>
                <a:gd name="connsiteX7" fmla="*/ 1240742 w 4231592"/>
                <a:gd name="connsiteY7" fmla="*/ 1885950 h 3362325"/>
                <a:gd name="connsiteX8" fmla="*/ 1316942 w 4231592"/>
                <a:gd name="connsiteY8" fmla="*/ 1862138 h 3362325"/>
                <a:gd name="connsiteX9" fmla="*/ 1383617 w 4231592"/>
                <a:gd name="connsiteY9" fmla="*/ 1828800 h 3362325"/>
                <a:gd name="connsiteX10" fmla="*/ 1402667 w 4231592"/>
                <a:gd name="connsiteY10" fmla="*/ 1814513 h 3362325"/>
                <a:gd name="connsiteX11" fmla="*/ 1445530 w 4231592"/>
                <a:gd name="connsiteY11" fmla="*/ 1795463 h 3362325"/>
                <a:gd name="connsiteX12" fmla="*/ 1474105 w 4231592"/>
                <a:gd name="connsiteY12" fmla="*/ 1776413 h 3362325"/>
                <a:gd name="connsiteX13" fmla="*/ 1521730 w 4231592"/>
                <a:gd name="connsiteY13" fmla="*/ 1757363 h 3362325"/>
                <a:gd name="connsiteX14" fmla="*/ 1569355 w 4231592"/>
                <a:gd name="connsiteY14" fmla="*/ 1728788 h 3362325"/>
                <a:gd name="connsiteX15" fmla="*/ 1593167 w 4231592"/>
                <a:gd name="connsiteY15" fmla="*/ 1719263 h 3362325"/>
                <a:gd name="connsiteX16" fmla="*/ 1636030 w 4231592"/>
                <a:gd name="connsiteY16" fmla="*/ 1704975 h 3362325"/>
                <a:gd name="connsiteX17" fmla="*/ 1674130 w 4231592"/>
                <a:gd name="connsiteY17" fmla="*/ 1685925 h 3362325"/>
                <a:gd name="connsiteX18" fmla="*/ 1702705 w 4231592"/>
                <a:gd name="connsiteY18" fmla="*/ 1676400 h 3362325"/>
                <a:gd name="connsiteX19" fmla="*/ 1769380 w 4231592"/>
                <a:gd name="connsiteY19" fmla="*/ 1638300 h 3362325"/>
                <a:gd name="connsiteX20" fmla="*/ 1821767 w 4231592"/>
                <a:gd name="connsiteY20" fmla="*/ 1614488 h 3362325"/>
                <a:gd name="connsiteX21" fmla="*/ 1850342 w 4231592"/>
                <a:gd name="connsiteY21" fmla="*/ 1604963 h 3362325"/>
                <a:gd name="connsiteX22" fmla="*/ 1888442 w 4231592"/>
                <a:gd name="connsiteY22" fmla="*/ 1590675 h 3362325"/>
                <a:gd name="connsiteX23" fmla="*/ 1931305 w 4231592"/>
                <a:gd name="connsiteY23" fmla="*/ 1576388 h 3362325"/>
                <a:gd name="connsiteX24" fmla="*/ 1964642 w 4231592"/>
                <a:gd name="connsiteY24" fmla="*/ 1562100 h 3362325"/>
                <a:gd name="connsiteX25" fmla="*/ 2002742 w 4231592"/>
                <a:gd name="connsiteY25" fmla="*/ 1547813 h 3362325"/>
                <a:gd name="connsiteX26" fmla="*/ 2031317 w 4231592"/>
                <a:gd name="connsiteY26" fmla="*/ 1538288 h 3362325"/>
                <a:gd name="connsiteX27" fmla="*/ 2145617 w 4231592"/>
                <a:gd name="connsiteY27" fmla="*/ 1471613 h 3362325"/>
                <a:gd name="connsiteX28" fmla="*/ 2178955 w 4231592"/>
                <a:gd name="connsiteY28" fmla="*/ 1447800 h 3362325"/>
                <a:gd name="connsiteX29" fmla="*/ 2207530 w 4231592"/>
                <a:gd name="connsiteY29" fmla="*/ 1414463 h 3362325"/>
                <a:gd name="connsiteX30" fmla="*/ 2259917 w 4231592"/>
                <a:gd name="connsiteY30" fmla="*/ 1385888 h 3362325"/>
                <a:gd name="connsiteX31" fmla="*/ 2293255 w 4231592"/>
                <a:gd name="connsiteY31" fmla="*/ 1362075 h 3362325"/>
                <a:gd name="connsiteX32" fmla="*/ 2355167 w 4231592"/>
                <a:gd name="connsiteY32" fmla="*/ 1309688 h 3362325"/>
                <a:gd name="connsiteX33" fmla="*/ 2412317 w 4231592"/>
                <a:gd name="connsiteY33" fmla="*/ 1266825 h 3362325"/>
                <a:gd name="connsiteX34" fmla="*/ 2426605 w 4231592"/>
                <a:gd name="connsiteY34" fmla="*/ 1247775 h 3362325"/>
                <a:gd name="connsiteX35" fmla="*/ 2464705 w 4231592"/>
                <a:gd name="connsiteY35" fmla="*/ 1228725 h 3362325"/>
                <a:gd name="connsiteX36" fmla="*/ 2517092 w 4231592"/>
                <a:gd name="connsiteY36" fmla="*/ 1185863 h 3362325"/>
                <a:gd name="connsiteX37" fmla="*/ 2559955 w 4231592"/>
                <a:gd name="connsiteY37" fmla="*/ 1152525 h 3362325"/>
                <a:gd name="connsiteX38" fmla="*/ 2626630 w 4231592"/>
                <a:gd name="connsiteY38" fmla="*/ 1095375 h 3362325"/>
                <a:gd name="connsiteX39" fmla="*/ 2659967 w 4231592"/>
                <a:gd name="connsiteY39" fmla="*/ 1066800 h 3362325"/>
                <a:gd name="connsiteX40" fmla="*/ 2688542 w 4231592"/>
                <a:gd name="connsiteY40" fmla="*/ 1038225 h 3362325"/>
                <a:gd name="connsiteX41" fmla="*/ 2736167 w 4231592"/>
                <a:gd name="connsiteY41" fmla="*/ 985838 h 3362325"/>
                <a:gd name="connsiteX42" fmla="*/ 2798080 w 4231592"/>
                <a:gd name="connsiteY42" fmla="*/ 933450 h 3362325"/>
                <a:gd name="connsiteX43" fmla="*/ 2826655 w 4231592"/>
                <a:gd name="connsiteY43" fmla="*/ 914400 h 3362325"/>
                <a:gd name="connsiteX44" fmla="*/ 2874280 w 4231592"/>
                <a:gd name="connsiteY44" fmla="*/ 862013 h 3362325"/>
                <a:gd name="connsiteX45" fmla="*/ 2936192 w 4231592"/>
                <a:gd name="connsiteY45" fmla="*/ 819150 h 3362325"/>
                <a:gd name="connsiteX46" fmla="*/ 2983817 w 4231592"/>
                <a:gd name="connsiteY46" fmla="*/ 771525 h 3362325"/>
                <a:gd name="connsiteX47" fmla="*/ 3026680 w 4231592"/>
                <a:gd name="connsiteY47" fmla="*/ 742950 h 3362325"/>
                <a:gd name="connsiteX48" fmla="*/ 3050492 w 4231592"/>
                <a:gd name="connsiteY48" fmla="*/ 723900 h 3362325"/>
                <a:gd name="connsiteX49" fmla="*/ 3117167 w 4231592"/>
                <a:gd name="connsiteY49" fmla="*/ 676275 h 3362325"/>
                <a:gd name="connsiteX50" fmla="*/ 3150505 w 4231592"/>
                <a:gd name="connsiteY50" fmla="*/ 647700 h 3362325"/>
                <a:gd name="connsiteX51" fmla="*/ 3183842 w 4231592"/>
                <a:gd name="connsiteY51" fmla="*/ 633413 h 3362325"/>
                <a:gd name="connsiteX52" fmla="*/ 3198130 w 4231592"/>
                <a:gd name="connsiteY52" fmla="*/ 614363 h 3362325"/>
                <a:gd name="connsiteX53" fmla="*/ 3236230 w 4231592"/>
                <a:gd name="connsiteY53" fmla="*/ 576263 h 3362325"/>
                <a:gd name="connsiteX54" fmla="*/ 3250517 w 4231592"/>
                <a:gd name="connsiteY54" fmla="*/ 547688 h 3362325"/>
                <a:gd name="connsiteX55" fmla="*/ 3283855 w 4231592"/>
                <a:gd name="connsiteY55" fmla="*/ 485775 h 3362325"/>
                <a:gd name="connsiteX56" fmla="*/ 3293380 w 4231592"/>
                <a:gd name="connsiteY56" fmla="*/ 395288 h 3362325"/>
                <a:gd name="connsiteX57" fmla="*/ 3307667 w 4231592"/>
                <a:gd name="connsiteY57" fmla="*/ 300038 h 3362325"/>
                <a:gd name="connsiteX58" fmla="*/ 3312430 w 4231592"/>
                <a:gd name="connsiteY58" fmla="*/ 266700 h 3362325"/>
                <a:gd name="connsiteX59" fmla="*/ 3317192 w 4231592"/>
                <a:gd name="connsiteY59" fmla="*/ 228600 h 3362325"/>
                <a:gd name="connsiteX60" fmla="*/ 3326717 w 4231592"/>
                <a:gd name="connsiteY60" fmla="*/ 195263 h 3362325"/>
                <a:gd name="connsiteX61" fmla="*/ 3331480 w 4231592"/>
                <a:gd name="connsiteY61" fmla="*/ 161925 h 3362325"/>
                <a:gd name="connsiteX62" fmla="*/ 3350530 w 4231592"/>
                <a:gd name="connsiteY62" fmla="*/ 100013 h 3362325"/>
                <a:gd name="connsiteX63" fmla="*/ 3360055 w 4231592"/>
                <a:gd name="connsiteY63" fmla="*/ 80963 h 3362325"/>
                <a:gd name="connsiteX64" fmla="*/ 3464830 w 4231592"/>
                <a:gd name="connsiteY64" fmla="*/ 14288 h 3362325"/>
                <a:gd name="connsiteX65" fmla="*/ 3493405 w 4231592"/>
                <a:gd name="connsiteY65" fmla="*/ 9525 h 3362325"/>
                <a:gd name="connsiteX66" fmla="*/ 3560080 w 4231592"/>
                <a:gd name="connsiteY66" fmla="*/ 0 h 3362325"/>
                <a:gd name="connsiteX67" fmla="*/ 3736292 w 4231592"/>
                <a:gd name="connsiteY67" fmla="*/ 4763 h 3362325"/>
                <a:gd name="connsiteX68" fmla="*/ 3807730 w 4231592"/>
                <a:gd name="connsiteY68" fmla="*/ 23813 h 3362325"/>
                <a:gd name="connsiteX69" fmla="*/ 3902980 w 4231592"/>
                <a:gd name="connsiteY69" fmla="*/ 47625 h 3362325"/>
                <a:gd name="connsiteX70" fmla="*/ 3945842 w 4231592"/>
                <a:gd name="connsiteY70" fmla="*/ 66675 h 3362325"/>
                <a:gd name="connsiteX71" fmla="*/ 4022042 w 4231592"/>
                <a:gd name="connsiteY71" fmla="*/ 95250 h 3362325"/>
                <a:gd name="connsiteX72" fmla="*/ 4098242 w 4231592"/>
                <a:gd name="connsiteY72" fmla="*/ 147638 h 3362325"/>
                <a:gd name="connsiteX73" fmla="*/ 4131580 w 4231592"/>
                <a:gd name="connsiteY73" fmla="*/ 176213 h 3362325"/>
                <a:gd name="connsiteX74" fmla="*/ 4174442 w 4231592"/>
                <a:gd name="connsiteY74" fmla="*/ 242888 h 3362325"/>
                <a:gd name="connsiteX75" fmla="*/ 4222067 w 4231592"/>
                <a:gd name="connsiteY75" fmla="*/ 357188 h 3362325"/>
                <a:gd name="connsiteX76" fmla="*/ 4231592 w 4231592"/>
                <a:gd name="connsiteY76" fmla="*/ 447675 h 3362325"/>
                <a:gd name="connsiteX77" fmla="*/ 4226830 w 4231592"/>
                <a:gd name="connsiteY77" fmla="*/ 538163 h 3362325"/>
                <a:gd name="connsiteX78" fmla="*/ 4198255 w 4231592"/>
                <a:gd name="connsiteY78" fmla="*/ 638175 h 3362325"/>
                <a:gd name="connsiteX79" fmla="*/ 4183967 w 4231592"/>
                <a:gd name="connsiteY79" fmla="*/ 690563 h 3362325"/>
                <a:gd name="connsiteX80" fmla="*/ 4169680 w 4231592"/>
                <a:gd name="connsiteY80" fmla="*/ 733425 h 3362325"/>
                <a:gd name="connsiteX81" fmla="*/ 4155392 w 4231592"/>
                <a:gd name="connsiteY81" fmla="*/ 771525 h 3362325"/>
                <a:gd name="connsiteX82" fmla="*/ 4131580 w 4231592"/>
                <a:gd name="connsiteY82" fmla="*/ 857250 h 3362325"/>
                <a:gd name="connsiteX83" fmla="*/ 4112530 w 4231592"/>
                <a:gd name="connsiteY83" fmla="*/ 895350 h 3362325"/>
                <a:gd name="connsiteX84" fmla="*/ 4088717 w 4231592"/>
                <a:gd name="connsiteY84" fmla="*/ 938213 h 3362325"/>
                <a:gd name="connsiteX85" fmla="*/ 4069667 w 4231592"/>
                <a:gd name="connsiteY85" fmla="*/ 981075 h 3362325"/>
                <a:gd name="connsiteX86" fmla="*/ 4017280 w 4231592"/>
                <a:gd name="connsiteY86" fmla="*/ 1062038 h 3362325"/>
                <a:gd name="connsiteX87" fmla="*/ 3974417 w 4231592"/>
                <a:gd name="connsiteY87" fmla="*/ 1133475 h 3362325"/>
                <a:gd name="connsiteX88" fmla="*/ 3950605 w 4231592"/>
                <a:gd name="connsiteY88" fmla="*/ 1162050 h 3362325"/>
                <a:gd name="connsiteX89" fmla="*/ 3931555 w 4231592"/>
                <a:gd name="connsiteY89" fmla="*/ 1195388 h 3362325"/>
                <a:gd name="connsiteX90" fmla="*/ 3883930 w 4231592"/>
                <a:gd name="connsiteY90" fmla="*/ 1257300 h 3362325"/>
                <a:gd name="connsiteX91" fmla="*/ 3836305 w 4231592"/>
                <a:gd name="connsiteY91" fmla="*/ 1319213 h 3362325"/>
                <a:gd name="connsiteX92" fmla="*/ 3788680 w 4231592"/>
                <a:gd name="connsiteY92" fmla="*/ 1357313 h 3362325"/>
                <a:gd name="connsiteX93" fmla="*/ 3769630 w 4231592"/>
                <a:gd name="connsiteY93" fmla="*/ 1371600 h 3362325"/>
                <a:gd name="connsiteX94" fmla="*/ 3736292 w 4231592"/>
                <a:gd name="connsiteY94" fmla="*/ 1395413 h 3362325"/>
                <a:gd name="connsiteX95" fmla="*/ 3702955 w 4231592"/>
                <a:gd name="connsiteY95" fmla="*/ 1419225 h 3362325"/>
                <a:gd name="connsiteX96" fmla="*/ 3641042 w 4231592"/>
                <a:gd name="connsiteY96" fmla="*/ 1438275 h 3362325"/>
                <a:gd name="connsiteX97" fmla="*/ 3602942 w 4231592"/>
                <a:gd name="connsiteY97" fmla="*/ 1443038 h 3362325"/>
                <a:gd name="connsiteX98" fmla="*/ 3545792 w 4231592"/>
                <a:gd name="connsiteY98" fmla="*/ 1457325 h 3362325"/>
                <a:gd name="connsiteX99" fmla="*/ 3445780 w 4231592"/>
                <a:gd name="connsiteY99" fmla="*/ 1481138 h 3362325"/>
                <a:gd name="connsiteX100" fmla="*/ 3417205 w 4231592"/>
                <a:gd name="connsiteY100" fmla="*/ 1495425 h 3362325"/>
                <a:gd name="connsiteX101" fmla="*/ 3388630 w 4231592"/>
                <a:gd name="connsiteY101" fmla="*/ 1504950 h 3362325"/>
                <a:gd name="connsiteX102" fmla="*/ 3341005 w 4231592"/>
                <a:gd name="connsiteY102" fmla="*/ 1533525 h 3362325"/>
                <a:gd name="connsiteX103" fmla="*/ 3317192 w 4231592"/>
                <a:gd name="connsiteY103" fmla="*/ 1543050 h 3362325"/>
                <a:gd name="connsiteX104" fmla="*/ 3250517 w 4231592"/>
                <a:gd name="connsiteY104" fmla="*/ 1585913 h 3362325"/>
                <a:gd name="connsiteX105" fmla="*/ 3212417 w 4231592"/>
                <a:gd name="connsiteY105" fmla="*/ 1604963 h 3362325"/>
                <a:gd name="connsiteX106" fmla="*/ 3174317 w 4231592"/>
                <a:gd name="connsiteY106" fmla="*/ 1633538 h 3362325"/>
                <a:gd name="connsiteX107" fmla="*/ 3102880 w 4231592"/>
                <a:gd name="connsiteY107" fmla="*/ 1676400 h 3362325"/>
                <a:gd name="connsiteX108" fmla="*/ 3064780 w 4231592"/>
                <a:gd name="connsiteY108" fmla="*/ 1700213 h 3362325"/>
                <a:gd name="connsiteX109" fmla="*/ 3026680 w 4231592"/>
                <a:gd name="connsiteY109" fmla="*/ 1724025 h 3362325"/>
                <a:gd name="connsiteX110" fmla="*/ 2988580 w 4231592"/>
                <a:gd name="connsiteY110" fmla="*/ 1752600 h 3362325"/>
                <a:gd name="connsiteX111" fmla="*/ 2945717 w 4231592"/>
                <a:gd name="connsiteY111" fmla="*/ 1776413 h 3362325"/>
                <a:gd name="connsiteX112" fmla="*/ 2902855 w 4231592"/>
                <a:gd name="connsiteY112" fmla="*/ 1814513 h 3362325"/>
                <a:gd name="connsiteX113" fmla="*/ 2812367 w 4231592"/>
                <a:gd name="connsiteY113" fmla="*/ 1881188 h 3362325"/>
                <a:gd name="connsiteX114" fmla="*/ 2740930 w 4231592"/>
                <a:gd name="connsiteY114" fmla="*/ 1933575 h 3362325"/>
                <a:gd name="connsiteX115" fmla="*/ 2726642 w 4231592"/>
                <a:gd name="connsiteY115" fmla="*/ 1947863 h 3362325"/>
                <a:gd name="connsiteX116" fmla="*/ 2664730 w 4231592"/>
                <a:gd name="connsiteY116" fmla="*/ 1985963 h 3362325"/>
                <a:gd name="connsiteX117" fmla="*/ 2588530 w 4231592"/>
                <a:gd name="connsiteY117" fmla="*/ 2028825 h 3362325"/>
                <a:gd name="connsiteX118" fmla="*/ 2483755 w 4231592"/>
                <a:gd name="connsiteY118" fmla="*/ 2076450 h 3362325"/>
                <a:gd name="connsiteX119" fmla="*/ 2398030 w 4231592"/>
                <a:gd name="connsiteY119" fmla="*/ 2124075 h 3362325"/>
                <a:gd name="connsiteX120" fmla="*/ 2326592 w 4231592"/>
                <a:gd name="connsiteY120" fmla="*/ 2152650 h 3362325"/>
                <a:gd name="connsiteX121" fmla="*/ 2283730 w 4231592"/>
                <a:gd name="connsiteY121" fmla="*/ 2181225 h 3362325"/>
                <a:gd name="connsiteX122" fmla="*/ 2245630 w 4231592"/>
                <a:gd name="connsiteY122" fmla="*/ 2205038 h 3362325"/>
                <a:gd name="connsiteX123" fmla="*/ 2174192 w 4231592"/>
                <a:gd name="connsiteY123" fmla="*/ 2271713 h 3362325"/>
                <a:gd name="connsiteX124" fmla="*/ 2140855 w 4231592"/>
                <a:gd name="connsiteY124" fmla="*/ 2300288 h 3362325"/>
                <a:gd name="connsiteX125" fmla="*/ 2083705 w 4231592"/>
                <a:gd name="connsiteY125" fmla="*/ 2366963 h 3362325"/>
                <a:gd name="connsiteX126" fmla="*/ 2012267 w 4231592"/>
                <a:gd name="connsiteY126" fmla="*/ 2443163 h 3362325"/>
                <a:gd name="connsiteX127" fmla="*/ 1936067 w 4231592"/>
                <a:gd name="connsiteY127" fmla="*/ 2566988 h 3362325"/>
                <a:gd name="connsiteX128" fmla="*/ 1893205 w 4231592"/>
                <a:gd name="connsiteY128" fmla="*/ 2647950 h 3362325"/>
                <a:gd name="connsiteX129" fmla="*/ 1850342 w 4231592"/>
                <a:gd name="connsiteY129" fmla="*/ 2743200 h 3362325"/>
                <a:gd name="connsiteX130" fmla="*/ 1812242 w 4231592"/>
                <a:gd name="connsiteY130" fmla="*/ 2824163 h 3362325"/>
                <a:gd name="connsiteX131" fmla="*/ 1726517 w 4231592"/>
                <a:gd name="connsiteY131" fmla="*/ 2928938 h 3362325"/>
                <a:gd name="connsiteX132" fmla="*/ 1693180 w 4231592"/>
                <a:gd name="connsiteY132" fmla="*/ 2967038 h 3362325"/>
                <a:gd name="connsiteX133" fmla="*/ 1655080 w 4231592"/>
                <a:gd name="connsiteY133" fmla="*/ 3000375 h 3362325"/>
                <a:gd name="connsiteX134" fmla="*/ 1621742 w 4231592"/>
                <a:gd name="connsiteY134" fmla="*/ 3033713 h 3362325"/>
                <a:gd name="connsiteX135" fmla="*/ 1583642 w 4231592"/>
                <a:gd name="connsiteY135" fmla="*/ 3076575 h 3362325"/>
                <a:gd name="connsiteX136" fmla="*/ 1540780 w 4231592"/>
                <a:gd name="connsiteY136" fmla="*/ 3105150 h 3362325"/>
                <a:gd name="connsiteX137" fmla="*/ 1455055 w 4231592"/>
                <a:gd name="connsiteY137" fmla="*/ 3167063 h 3362325"/>
                <a:gd name="connsiteX138" fmla="*/ 1412192 w 4231592"/>
                <a:gd name="connsiteY138" fmla="*/ 3186113 h 3362325"/>
                <a:gd name="connsiteX139" fmla="*/ 1335992 w 4231592"/>
                <a:gd name="connsiteY139" fmla="*/ 3233738 h 3362325"/>
                <a:gd name="connsiteX140" fmla="*/ 1288367 w 4231592"/>
                <a:gd name="connsiteY140" fmla="*/ 3252788 h 3362325"/>
                <a:gd name="connsiteX141" fmla="*/ 1207405 w 4231592"/>
                <a:gd name="connsiteY141" fmla="*/ 3286125 h 3362325"/>
                <a:gd name="connsiteX142" fmla="*/ 1174067 w 4231592"/>
                <a:gd name="connsiteY142" fmla="*/ 3295650 h 3362325"/>
                <a:gd name="connsiteX143" fmla="*/ 1145492 w 4231592"/>
                <a:gd name="connsiteY143" fmla="*/ 3305175 h 3362325"/>
                <a:gd name="connsiteX144" fmla="*/ 1083580 w 4231592"/>
                <a:gd name="connsiteY144" fmla="*/ 3309938 h 3362325"/>
                <a:gd name="connsiteX145" fmla="*/ 1035955 w 4231592"/>
                <a:gd name="connsiteY145" fmla="*/ 3319463 h 3362325"/>
                <a:gd name="connsiteX146" fmla="*/ 1016905 w 4231592"/>
                <a:gd name="connsiteY146" fmla="*/ 3324225 h 3362325"/>
                <a:gd name="connsiteX147" fmla="*/ 993092 w 4231592"/>
                <a:gd name="connsiteY147" fmla="*/ 3328988 h 3362325"/>
                <a:gd name="connsiteX148" fmla="*/ 926417 w 4231592"/>
                <a:gd name="connsiteY148" fmla="*/ 3348038 h 3362325"/>
                <a:gd name="connsiteX149" fmla="*/ 835930 w 4231592"/>
                <a:gd name="connsiteY149" fmla="*/ 3357563 h 3362325"/>
                <a:gd name="connsiteX150" fmla="*/ 783542 w 4231592"/>
                <a:gd name="connsiteY150" fmla="*/ 3362325 h 3362325"/>
                <a:gd name="connsiteX151" fmla="*/ 478742 w 4231592"/>
                <a:gd name="connsiteY151" fmla="*/ 3352800 h 3362325"/>
                <a:gd name="connsiteX152" fmla="*/ 354917 w 4231592"/>
                <a:gd name="connsiteY152" fmla="*/ 3319463 h 3362325"/>
                <a:gd name="connsiteX153" fmla="*/ 297767 w 4231592"/>
                <a:gd name="connsiteY153" fmla="*/ 3305175 h 3362325"/>
                <a:gd name="connsiteX154" fmla="*/ 178705 w 4231592"/>
                <a:gd name="connsiteY154" fmla="*/ 3252788 h 3362325"/>
                <a:gd name="connsiteX155" fmla="*/ 112030 w 4231592"/>
                <a:gd name="connsiteY155" fmla="*/ 3181350 h 3362325"/>
                <a:gd name="connsiteX156" fmla="*/ 59642 w 4231592"/>
                <a:gd name="connsiteY156" fmla="*/ 3076575 h 3362325"/>
                <a:gd name="connsiteX157" fmla="*/ 35830 w 4231592"/>
                <a:gd name="connsiteY157" fmla="*/ 3005138 h 3362325"/>
                <a:gd name="connsiteX158" fmla="*/ 7255 w 4231592"/>
                <a:gd name="connsiteY158" fmla="*/ 2909888 h 3362325"/>
                <a:gd name="connsiteX159" fmla="*/ 7255 w 4231592"/>
                <a:gd name="connsiteY159" fmla="*/ 2686050 h 3362325"/>
                <a:gd name="connsiteX160" fmla="*/ 21542 w 4231592"/>
                <a:gd name="connsiteY160" fmla="*/ 2643188 h 3362325"/>
                <a:gd name="connsiteX161" fmla="*/ 26305 w 4231592"/>
                <a:gd name="connsiteY161" fmla="*/ 2619375 h 3362325"/>
                <a:gd name="connsiteX162" fmla="*/ 35830 w 4231592"/>
                <a:gd name="connsiteY162" fmla="*/ 2581275 h 3362325"/>
                <a:gd name="connsiteX163" fmla="*/ 59642 w 4231592"/>
                <a:gd name="connsiteY163" fmla="*/ 2524125 h 3362325"/>
                <a:gd name="connsiteX164" fmla="*/ 73930 w 4231592"/>
                <a:gd name="connsiteY164" fmla="*/ 2490788 h 3362325"/>
                <a:gd name="connsiteX165" fmla="*/ 83455 w 4231592"/>
                <a:gd name="connsiteY165" fmla="*/ 2462213 h 3362325"/>
                <a:gd name="connsiteX166" fmla="*/ 131080 w 4231592"/>
                <a:gd name="connsiteY166" fmla="*/ 2400300 h 3362325"/>
                <a:gd name="connsiteX167" fmla="*/ 178705 w 4231592"/>
                <a:gd name="connsiteY167" fmla="*/ 2343150 h 3362325"/>
                <a:gd name="connsiteX168" fmla="*/ 197755 w 4231592"/>
                <a:gd name="connsiteY168" fmla="*/ 2324100 h 3362325"/>
                <a:gd name="connsiteX169" fmla="*/ 240617 w 4231592"/>
                <a:gd name="connsiteY169" fmla="*/ 2257425 h 3362325"/>
                <a:gd name="connsiteX170" fmla="*/ 302530 w 4231592"/>
                <a:gd name="connsiteY170" fmla="*/ 2195513 h 3362325"/>
                <a:gd name="connsiteX171" fmla="*/ 326342 w 4231592"/>
                <a:gd name="connsiteY171" fmla="*/ 2171700 h 3362325"/>
                <a:gd name="connsiteX172" fmla="*/ 335867 w 4231592"/>
                <a:gd name="connsiteY172" fmla="*/ 2157413 h 3362325"/>
                <a:gd name="connsiteX173" fmla="*/ 359680 w 4231592"/>
                <a:gd name="connsiteY173" fmla="*/ 2147888 h 3362325"/>
                <a:gd name="connsiteX174" fmla="*/ 373967 w 4231592"/>
                <a:gd name="connsiteY174" fmla="*/ 2128838 h 3362325"/>
                <a:gd name="connsiteX175" fmla="*/ 402542 w 4231592"/>
                <a:gd name="connsiteY175" fmla="*/ 2114550 h 3362325"/>
                <a:gd name="connsiteX176" fmla="*/ 421592 w 4231592"/>
                <a:gd name="connsiteY176" fmla="*/ 2100263 h 3362325"/>
                <a:gd name="connsiteX177" fmla="*/ 440642 w 4231592"/>
                <a:gd name="connsiteY177" fmla="*/ 2090738 h 3362325"/>
                <a:gd name="connsiteX178" fmla="*/ 483505 w 4231592"/>
                <a:gd name="connsiteY178" fmla="*/ 2062163 h 3362325"/>
                <a:gd name="connsiteX179" fmla="*/ 502555 w 4231592"/>
                <a:gd name="connsiteY179" fmla="*/ 2057400 h 3362325"/>
                <a:gd name="connsiteX180" fmla="*/ 521605 w 4231592"/>
                <a:gd name="connsiteY180" fmla="*/ 2047875 h 3362325"/>
                <a:gd name="connsiteX181" fmla="*/ 550180 w 4231592"/>
                <a:gd name="connsiteY181" fmla="*/ 2038350 h 3362325"/>
                <a:gd name="connsiteX182" fmla="*/ 597805 w 4231592"/>
                <a:gd name="connsiteY182" fmla="*/ 2014538 h 3362325"/>
                <a:gd name="connsiteX183" fmla="*/ 616855 w 4231592"/>
                <a:gd name="connsiteY183" fmla="*/ 2009775 h 3362325"/>
                <a:gd name="connsiteX184" fmla="*/ 645430 w 4231592"/>
                <a:gd name="connsiteY184" fmla="*/ 2000250 h 3362325"/>
                <a:gd name="connsiteX185" fmla="*/ 669242 w 4231592"/>
                <a:gd name="connsiteY185" fmla="*/ 1995488 h 3362325"/>
                <a:gd name="connsiteX186" fmla="*/ 745442 w 4231592"/>
                <a:gd name="connsiteY186" fmla="*/ 1976438 h 3362325"/>
                <a:gd name="connsiteX187" fmla="*/ 778780 w 4231592"/>
                <a:gd name="connsiteY187" fmla="*/ 1962150 h 3362325"/>
                <a:gd name="connsiteX188" fmla="*/ 850217 w 4231592"/>
                <a:gd name="connsiteY188" fmla="*/ 1971675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</a:cxnLst>
              <a:rect l="l" t="t" r="r" b="b"/>
              <a:pathLst>
                <a:path w="4231592" h="3362325">
                  <a:moveTo>
                    <a:pt x="850217" y="1971675"/>
                  </a:moveTo>
                  <a:cubicBezTo>
                    <a:pt x="876411" y="1971675"/>
                    <a:pt x="918298" y="1965264"/>
                    <a:pt x="935942" y="1962150"/>
                  </a:cubicBezTo>
                  <a:cubicBezTo>
                    <a:pt x="950355" y="1959606"/>
                    <a:pt x="964344" y="1954884"/>
                    <a:pt x="978805" y="1952625"/>
                  </a:cubicBezTo>
                  <a:cubicBezTo>
                    <a:pt x="1015185" y="1946941"/>
                    <a:pt x="1088342" y="1938338"/>
                    <a:pt x="1088342" y="1938338"/>
                  </a:cubicBezTo>
                  <a:cubicBezTo>
                    <a:pt x="1130821" y="1924177"/>
                    <a:pt x="1063774" y="1946839"/>
                    <a:pt x="1126442" y="1924050"/>
                  </a:cubicBezTo>
                  <a:cubicBezTo>
                    <a:pt x="1155481" y="1913490"/>
                    <a:pt x="1152206" y="1916833"/>
                    <a:pt x="1178830" y="1905000"/>
                  </a:cubicBezTo>
                  <a:cubicBezTo>
                    <a:pt x="1185318" y="1902117"/>
                    <a:pt x="1191094" y="1897563"/>
                    <a:pt x="1197880" y="1895475"/>
                  </a:cubicBezTo>
                  <a:cubicBezTo>
                    <a:pt x="1211869" y="1891171"/>
                    <a:pt x="1226495" y="1889302"/>
                    <a:pt x="1240742" y="1885950"/>
                  </a:cubicBezTo>
                  <a:cubicBezTo>
                    <a:pt x="1270927" y="1878848"/>
                    <a:pt x="1288420" y="1875103"/>
                    <a:pt x="1316942" y="1862138"/>
                  </a:cubicBezTo>
                  <a:cubicBezTo>
                    <a:pt x="1339563" y="1851856"/>
                    <a:pt x="1363738" y="1843709"/>
                    <a:pt x="1383617" y="1828800"/>
                  </a:cubicBezTo>
                  <a:cubicBezTo>
                    <a:pt x="1389967" y="1824038"/>
                    <a:pt x="1395728" y="1818368"/>
                    <a:pt x="1402667" y="1814513"/>
                  </a:cubicBezTo>
                  <a:cubicBezTo>
                    <a:pt x="1467136" y="1778698"/>
                    <a:pt x="1390545" y="1828454"/>
                    <a:pt x="1445530" y="1795463"/>
                  </a:cubicBezTo>
                  <a:cubicBezTo>
                    <a:pt x="1455346" y="1789573"/>
                    <a:pt x="1463866" y="1781533"/>
                    <a:pt x="1474105" y="1776413"/>
                  </a:cubicBezTo>
                  <a:cubicBezTo>
                    <a:pt x="1489398" y="1768767"/>
                    <a:pt x="1507069" y="1766160"/>
                    <a:pt x="1521730" y="1757363"/>
                  </a:cubicBezTo>
                  <a:cubicBezTo>
                    <a:pt x="1537605" y="1747838"/>
                    <a:pt x="1552166" y="1735664"/>
                    <a:pt x="1569355" y="1728788"/>
                  </a:cubicBezTo>
                  <a:cubicBezTo>
                    <a:pt x="1577292" y="1725613"/>
                    <a:pt x="1585116" y="1722138"/>
                    <a:pt x="1593167" y="1719263"/>
                  </a:cubicBezTo>
                  <a:cubicBezTo>
                    <a:pt x="1607350" y="1714197"/>
                    <a:pt x="1622104" y="1710709"/>
                    <a:pt x="1636030" y="1704975"/>
                  </a:cubicBezTo>
                  <a:cubicBezTo>
                    <a:pt x="1649160" y="1699569"/>
                    <a:pt x="1661079" y="1691518"/>
                    <a:pt x="1674130" y="1685925"/>
                  </a:cubicBezTo>
                  <a:cubicBezTo>
                    <a:pt x="1683358" y="1681970"/>
                    <a:pt x="1693725" y="1680890"/>
                    <a:pt x="1702705" y="1676400"/>
                  </a:cubicBezTo>
                  <a:cubicBezTo>
                    <a:pt x="1725600" y="1664952"/>
                    <a:pt x="1745096" y="1646395"/>
                    <a:pt x="1769380" y="1638300"/>
                  </a:cubicBezTo>
                  <a:cubicBezTo>
                    <a:pt x="1848938" y="1611781"/>
                    <a:pt x="1750439" y="1646909"/>
                    <a:pt x="1821767" y="1614488"/>
                  </a:cubicBezTo>
                  <a:cubicBezTo>
                    <a:pt x="1830907" y="1610333"/>
                    <a:pt x="1840887" y="1608340"/>
                    <a:pt x="1850342" y="1604963"/>
                  </a:cubicBezTo>
                  <a:cubicBezTo>
                    <a:pt x="1863115" y="1600401"/>
                    <a:pt x="1875652" y="1595189"/>
                    <a:pt x="1888442" y="1590675"/>
                  </a:cubicBezTo>
                  <a:cubicBezTo>
                    <a:pt x="1902644" y="1585663"/>
                    <a:pt x="1917203" y="1581676"/>
                    <a:pt x="1931305" y="1576388"/>
                  </a:cubicBezTo>
                  <a:cubicBezTo>
                    <a:pt x="1942625" y="1572143"/>
                    <a:pt x="1953417" y="1566590"/>
                    <a:pt x="1964642" y="1562100"/>
                  </a:cubicBezTo>
                  <a:cubicBezTo>
                    <a:pt x="1977235" y="1557063"/>
                    <a:pt x="1989969" y="1552375"/>
                    <a:pt x="2002742" y="1547813"/>
                  </a:cubicBezTo>
                  <a:cubicBezTo>
                    <a:pt x="2012197" y="1544436"/>
                    <a:pt x="2022142" y="1542366"/>
                    <a:pt x="2031317" y="1538288"/>
                  </a:cubicBezTo>
                  <a:cubicBezTo>
                    <a:pt x="2085861" y="1514046"/>
                    <a:pt x="2095560" y="1505863"/>
                    <a:pt x="2145617" y="1471613"/>
                  </a:cubicBezTo>
                  <a:cubicBezTo>
                    <a:pt x="2156888" y="1463901"/>
                    <a:pt x="2170067" y="1458169"/>
                    <a:pt x="2178955" y="1447800"/>
                  </a:cubicBezTo>
                  <a:cubicBezTo>
                    <a:pt x="2188480" y="1436688"/>
                    <a:pt x="2196741" y="1424353"/>
                    <a:pt x="2207530" y="1414463"/>
                  </a:cubicBezTo>
                  <a:cubicBezTo>
                    <a:pt x="2225950" y="1397578"/>
                    <a:pt x="2238372" y="1394506"/>
                    <a:pt x="2259917" y="1385888"/>
                  </a:cubicBezTo>
                  <a:cubicBezTo>
                    <a:pt x="2282263" y="1352368"/>
                    <a:pt x="2252061" y="1391826"/>
                    <a:pt x="2293255" y="1362075"/>
                  </a:cubicBezTo>
                  <a:cubicBezTo>
                    <a:pt x="2315171" y="1346247"/>
                    <a:pt x="2333169" y="1325401"/>
                    <a:pt x="2355167" y="1309688"/>
                  </a:cubicBezTo>
                  <a:cubicBezTo>
                    <a:pt x="2364356" y="1303124"/>
                    <a:pt x="2401973" y="1277169"/>
                    <a:pt x="2412317" y="1266825"/>
                  </a:cubicBezTo>
                  <a:cubicBezTo>
                    <a:pt x="2417930" y="1261212"/>
                    <a:pt x="2420992" y="1253388"/>
                    <a:pt x="2426605" y="1247775"/>
                  </a:cubicBezTo>
                  <a:cubicBezTo>
                    <a:pt x="2436117" y="1238263"/>
                    <a:pt x="2453334" y="1233273"/>
                    <a:pt x="2464705" y="1228725"/>
                  </a:cubicBezTo>
                  <a:lnTo>
                    <a:pt x="2517092" y="1185863"/>
                  </a:lnTo>
                  <a:cubicBezTo>
                    <a:pt x="2531226" y="1174556"/>
                    <a:pt x="2546212" y="1164305"/>
                    <a:pt x="2559955" y="1152525"/>
                  </a:cubicBezTo>
                  <a:cubicBezTo>
                    <a:pt x="2582180" y="1133475"/>
                    <a:pt x="2605932" y="1116073"/>
                    <a:pt x="2626630" y="1095375"/>
                  </a:cubicBezTo>
                  <a:cubicBezTo>
                    <a:pt x="2649727" y="1072278"/>
                    <a:pt x="2638208" y="1081306"/>
                    <a:pt x="2659967" y="1066800"/>
                  </a:cubicBezTo>
                  <a:cubicBezTo>
                    <a:pt x="2677767" y="1040101"/>
                    <a:pt x="2659544" y="1064001"/>
                    <a:pt x="2688542" y="1038225"/>
                  </a:cubicBezTo>
                  <a:cubicBezTo>
                    <a:pt x="2785069" y="952424"/>
                    <a:pt x="2634538" y="1081821"/>
                    <a:pt x="2736167" y="985838"/>
                  </a:cubicBezTo>
                  <a:cubicBezTo>
                    <a:pt x="2755821" y="967275"/>
                    <a:pt x="2775586" y="948446"/>
                    <a:pt x="2798080" y="933450"/>
                  </a:cubicBezTo>
                  <a:cubicBezTo>
                    <a:pt x="2807605" y="927100"/>
                    <a:pt x="2818184" y="922101"/>
                    <a:pt x="2826655" y="914400"/>
                  </a:cubicBezTo>
                  <a:cubicBezTo>
                    <a:pt x="2865442" y="879139"/>
                    <a:pt x="2834648" y="892838"/>
                    <a:pt x="2874280" y="862013"/>
                  </a:cubicBezTo>
                  <a:cubicBezTo>
                    <a:pt x="2894093" y="846603"/>
                    <a:pt x="2916909" y="835219"/>
                    <a:pt x="2936192" y="819150"/>
                  </a:cubicBezTo>
                  <a:cubicBezTo>
                    <a:pt x="3021601" y="747978"/>
                    <a:pt x="2916829" y="838513"/>
                    <a:pt x="2983817" y="771525"/>
                  </a:cubicBezTo>
                  <a:cubicBezTo>
                    <a:pt x="2996975" y="758367"/>
                    <a:pt x="3011569" y="753528"/>
                    <a:pt x="3026680" y="742950"/>
                  </a:cubicBezTo>
                  <a:cubicBezTo>
                    <a:pt x="3035007" y="737121"/>
                    <a:pt x="3042309" y="729930"/>
                    <a:pt x="3050492" y="723900"/>
                  </a:cubicBezTo>
                  <a:cubicBezTo>
                    <a:pt x="3072480" y="707698"/>
                    <a:pt x="3096430" y="694050"/>
                    <a:pt x="3117167" y="676275"/>
                  </a:cubicBezTo>
                  <a:cubicBezTo>
                    <a:pt x="3128280" y="666750"/>
                    <a:pt x="3138193" y="655615"/>
                    <a:pt x="3150505" y="647700"/>
                  </a:cubicBezTo>
                  <a:cubicBezTo>
                    <a:pt x="3160675" y="641162"/>
                    <a:pt x="3172730" y="638175"/>
                    <a:pt x="3183842" y="633413"/>
                  </a:cubicBezTo>
                  <a:cubicBezTo>
                    <a:pt x="3188605" y="627063"/>
                    <a:pt x="3192766" y="620214"/>
                    <a:pt x="3198130" y="614363"/>
                  </a:cubicBezTo>
                  <a:cubicBezTo>
                    <a:pt x="3210266" y="601123"/>
                    <a:pt x="3236230" y="576263"/>
                    <a:pt x="3236230" y="576263"/>
                  </a:cubicBezTo>
                  <a:cubicBezTo>
                    <a:pt x="3240992" y="566738"/>
                    <a:pt x="3245468" y="557064"/>
                    <a:pt x="3250517" y="547688"/>
                  </a:cubicBezTo>
                  <a:cubicBezTo>
                    <a:pt x="3293118" y="468570"/>
                    <a:pt x="3248644" y="556195"/>
                    <a:pt x="3283855" y="485775"/>
                  </a:cubicBezTo>
                  <a:cubicBezTo>
                    <a:pt x="3295075" y="429669"/>
                    <a:pt x="3282290" y="498790"/>
                    <a:pt x="3293380" y="395288"/>
                  </a:cubicBezTo>
                  <a:cubicBezTo>
                    <a:pt x="3298766" y="345017"/>
                    <a:pt x="3301582" y="339591"/>
                    <a:pt x="3307667" y="300038"/>
                  </a:cubicBezTo>
                  <a:cubicBezTo>
                    <a:pt x="3309374" y="288943"/>
                    <a:pt x="3310946" y="277827"/>
                    <a:pt x="3312430" y="266700"/>
                  </a:cubicBezTo>
                  <a:cubicBezTo>
                    <a:pt x="3314122" y="254013"/>
                    <a:pt x="3314682" y="241150"/>
                    <a:pt x="3317192" y="228600"/>
                  </a:cubicBezTo>
                  <a:cubicBezTo>
                    <a:pt x="3319458" y="217267"/>
                    <a:pt x="3324295" y="206563"/>
                    <a:pt x="3326717" y="195263"/>
                  </a:cubicBezTo>
                  <a:cubicBezTo>
                    <a:pt x="3329069" y="184287"/>
                    <a:pt x="3329278" y="172933"/>
                    <a:pt x="3331480" y="161925"/>
                  </a:cubicBezTo>
                  <a:cubicBezTo>
                    <a:pt x="3336859" y="135033"/>
                    <a:pt x="3340205" y="123244"/>
                    <a:pt x="3350530" y="100013"/>
                  </a:cubicBezTo>
                  <a:cubicBezTo>
                    <a:pt x="3353413" y="93525"/>
                    <a:pt x="3355035" y="85983"/>
                    <a:pt x="3360055" y="80963"/>
                  </a:cubicBezTo>
                  <a:cubicBezTo>
                    <a:pt x="3380127" y="60891"/>
                    <a:pt x="3435786" y="19129"/>
                    <a:pt x="3464830" y="14288"/>
                  </a:cubicBezTo>
                  <a:lnTo>
                    <a:pt x="3493405" y="9525"/>
                  </a:lnTo>
                  <a:lnTo>
                    <a:pt x="3560080" y="0"/>
                  </a:lnTo>
                  <a:cubicBezTo>
                    <a:pt x="3618817" y="1588"/>
                    <a:pt x="3677653" y="1020"/>
                    <a:pt x="3736292" y="4763"/>
                  </a:cubicBezTo>
                  <a:cubicBezTo>
                    <a:pt x="3803053" y="9024"/>
                    <a:pt x="3763207" y="11940"/>
                    <a:pt x="3807730" y="23813"/>
                  </a:cubicBezTo>
                  <a:cubicBezTo>
                    <a:pt x="3871987" y="40948"/>
                    <a:pt x="3839460" y="24223"/>
                    <a:pt x="3902980" y="47625"/>
                  </a:cubicBezTo>
                  <a:cubicBezTo>
                    <a:pt x="3917651" y="53030"/>
                    <a:pt x="3931270" y="61008"/>
                    <a:pt x="3945842" y="66675"/>
                  </a:cubicBezTo>
                  <a:cubicBezTo>
                    <a:pt x="3980330" y="80087"/>
                    <a:pt x="3990792" y="78802"/>
                    <a:pt x="4022042" y="95250"/>
                  </a:cubicBezTo>
                  <a:cubicBezTo>
                    <a:pt x="4097489" y="134959"/>
                    <a:pt x="4059305" y="112241"/>
                    <a:pt x="4098242" y="147638"/>
                  </a:cubicBezTo>
                  <a:cubicBezTo>
                    <a:pt x="4109072" y="157483"/>
                    <a:pt x="4121653" y="165458"/>
                    <a:pt x="4131580" y="176213"/>
                  </a:cubicBezTo>
                  <a:cubicBezTo>
                    <a:pt x="4143687" y="189329"/>
                    <a:pt x="4166560" y="226407"/>
                    <a:pt x="4174442" y="242888"/>
                  </a:cubicBezTo>
                  <a:cubicBezTo>
                    <a:pt x="4200101" y="296539"/>
                    <a:pt x="4204462" y="310239"/>
                    <a:pt x="4222067" y="357188"/>
                  </a:cubicBezTo>
                  <a:cubicBezTo>
                    <a:pt x="4223013" y="365697"/>
                    <a:pt x="4231592" y="441470"/>
                    <a:pt x="4231592" y="447675"/>
                  </a:cubicBezTo>
                  <a:cubicBezTo>
                    <a:pt x="4231592" y="477879"/>
                    <a:pt x="4229938" y="508119"/>
                    <a:pt x="4226830" y="538163"/>
                  </a:cubicBezTo>
                  <a:cubicBezTo>
                    <a:pt x="4221792" y="586869"/>
                    <a:pt x="4213506" y="590245"/>
                    <a:pt x="4198255" y="638175"/>
                  </a:cubicBezTo>
                  <a:cubicBezTo>
                    <a:pt x="4192767" y="655423"/>
                    <a:pt x="4189168" y="673226"/>
                    <a:pt x="4183967" y="690563"/>
                  </a:cubicBezTo>
                  <a:cubicBezTo>
                    <a:pt x="4179640" y="704988"/>
                    <a:pt x="4174692" y="719223"/>
                    <a:pt x="4169680" y="733425"/>
                  </a:cubicBezTo>
                  <a:cubicBezTo>
                    <a:pt x="4165166" y="746215"/>
                    <a:pt x="4159381" y="758561"/>
                    <a:pt x="4155392" y="771525"/>
                  </a:cubicBezTo>
                  <a:cubicBezTo>
                    <a:pt x="4146670" y="799870"/>
                    <a:pt x="4144843" y="830724"/>
                    <a:pt x="4131580" y="857250"/>
                  </a:cubicBezTo>
                  <a:cubicBezTo>
                    <a:pt x="4125230" y="869950"/>
                    <a:pt x="4119174" y="882801"/>
                    <a:pt x="4112530" y="895350"/>
                  </a:cubicBezTo>
                  <a:cubicBezTo>
                    <a:pt x="4104883" y="909795"/>
                    <a:pt x="4096027" y="923594"/>
                    <a:pt x="4088717" y="938213"/>
                  </a:cubicBezTo>
                  <a:cubicBezTo>
                    <a:pt x="4081725" y="952197"/>
                    <a:pt x="4077480" y="967532"/>
                    <a:pt x="4069667" y="981075"/>
                  </a:cubicBezTo>
                  <a:cubicBezTo>
                    <a:pt x="4053604" y="1008918"/>
                    <a:pt x="4032891" y="1033939"/>
                    <a:pt x="4017280" y="1062038"/>
                  </a:cubicBezTo>
                  <a:cubicBezTo>
                    <a:pt x="4002245" y="1089100"/>
                    <a:pt x="3992491" y="1109376"/>
                    <a:pt x="3974417" y="1133475"/>
                  </a:cubicBezTo>
                  <a:cubicBezTo>
                    <a:pt x="3966978" y="1143394"/>
                    <a:pt x="3957662" y="1151856"/>
                    <a:pt x="3950605" y="1162050"/>
                  </a:cubicBezTo>
                  <a:cubicBezTo>
                    <a:pt x="3943320" y="1172573"/>
                    <a:pt x="3938476" y="1184622"/>
                    <a:pt x="3931555" y="1195388"/>
                  </a:cubicBezTo>
                  <a:cubicBezTo>
                    <a:pt x="3905393" y="1236084"/>
                    <a:pt x="3912074" y="1220712"/>
                    <a:pt x="3883930" y="1257300"/>
                  </a:cubicBezTo>
                  <a:cubicBezTo>
                    <a:pt x="3870532" y="1274718"/>
                    <a:pt x="3852861" y="1303760"/>
                    <a:pt x="3836305" y="1319213"/>
                  </a:cubicBezTo>
                  <a:cubicBezTo>
                    <a:pt x="3821443" y="1333085"/>
                    <a:pt x="3804666" y="1344753"/>
                    <a:pt x="3788680" y="1357313"/>
                  </a:cubicBezTo>
                  <a:cubicBezTo>
                    <a:pt x="3782439" y="1362217"/>
                    <a:pt x="3776234" y="1367197"/>
                    <a:pt x="3769630" y="1371600"/>
                  </a:cubicBezTo>
                  <a:cubicBezTo>
                    <a:pt x="3758319" y="1379140"/>
                    <a:pt x="3746634" y="1386548"/>
                    <a:pt x="3736292" y="1395413"/>
                  </a:cubicBezTo>
                  <a:cubicBezTo>
                    <a:pt x="3716956" y="1411987"/>
                    <a:pt x="3728059" y="1409570"/>
                    <a:pt x="3702955" y="1419225"/>
                  </a:cubicBezTo>
                  <a:cubicBezTo>
                    <a:pt x="3695032" y="1422272"/>
                    <a:pt x="3656819" y="1435645"/>
                    <a:pt x="3641042" y="1438275"/>
                  </a:cubicBezTo>
                  <a:cubicBezTo>
                    <a:pt x="3628417" y="1440379"/>
                    <a:pt x="3615642" y="1441450"/>
                    <a:pt x="3602942" y="1443038"/>
                  </a:cubicBezTo>
                  <a:cubicBezTo>
                    <a:pt x="3525195" y="1468954"/>
                    <a:pt x="3622753" y="1438085"/>
                    <a:pt x="3545792" y="1457325"/>
                  </a:cubicBezTo>
                  <a:cubicBezTo>
                    <a:pt x="3442492" y="1483150"/>
                    <a:pt x="3514544" y="1471313"/>
                    <a:pt x="3445780" y="1481138"/>
                  </a:cubicBezTo>
                  <a:cubicBezTo>
                    <a:pt x="3436255" y="1485900"/>
                    <a:pt x="3427035" y="1491329"/>
                    <a:pt x="3417205" y="1495425"/>
                  </a:cubicBezTo>
                  <a:cubicBezTo>
                    <a:pt x="3407937" y="1499287"/>
                    <a:pt x="3397610" y="1500460"/>
                    <a:pt x="3388630" y="1504950"/>
                  </a:cubicBezTo>
                  <a:cubicBezTo>
                    <a:pt x="3372071" y="1513229"/>
                    <a:pt x="3358194" y="1526649"/>
                    <a:pt x="3341005" y="1533525"/>
                  </a:cubicBezTo>
                  <a:cubicBezTo>
                    <a:pt x="3333067" y="1536700"/>
                    <a:pt x="3324839" y="1539227"/>
                    <a:pt x="3317192" y="1543050"/>
                  </a:cubicBezTo>
                  <a:cubicBezTo>
                    <a:pt x="3257421" y="1572936"/>
                    <a:pt x="3309824" y="1550329"/>
                    <a:pt x="3250517" y="1585913"/>
                  </a:cubicBezTo>
                  <a:cubicBezTo>
                    <a:pt x="3238341" y="1593218"/>
                    <a:pt x="3224458" y="1597438"/>
                    <a:pt x="3212417" y="1604963"/>
                  </a:cubicBezTo>
                  <a:cubicBezTo>
                    <a:pt x="3198955" y="1613377"/>
                    <a:pt x="3187614" y="1624866"/>
                    <a:pt x="3174317" y="1633538"/>
                  </a:cubicBezTo>
                  <a:cubicBezTo>
                    <a:pt x="3151057" y="1648708"/>
                    <a:pt x="3126601" y="1661961"/>
                    <a:pt x="3102880" y="1676400"/>
                  </a:cubicBezTo>
                  <a:cubicBezTo>
                    <a:pt x="3090087" y="1684187"/>
                    <a:pt x="3077480" y="1692275"/>
                    <a:pt x="3064780" y="1700213"/>
                  </a:cubicBezTo>
                  <a:cubicBezTo>
                    <a:pt x="3052080" y="1708150"/>
                    <a:pt x="3038661" y="1715039"/>
                    <a:pt x="3026680" y="1724025"/>
                  </a:cubicBezTo>
                  <a:cubicBezTo>
                    <a:pt x="3013980" y="1733550"/>
                    <a:pt x="3001908" y="1743976"/>
                    <a:pt x="2988580" y="1752600"/>
                  </a:cubicBezTo>
                  <a:cubicBezTo>
                    <a:pt x="2974858" y="1761479"/>
                    <a:pt x="2958967" y="1766843"/>
                    <a:pt x="2945717" y="1776413"/>
                  </a:cubicBezTo>
                  <a:cubicBezTo>
                    <a:pt x="2930220" y="1787605"/>
                    <a:pt x="2917886" y="1802703"/>
                    <a:pt x="2902855" y="1814513"/>
                  </a:cubicBezTo>
                  <a:cubicBezTo>
                    <a:pt x="2873394" y="1837661"/>
                    <a:pt x="2840564" y="1856516"/>
                    <a:pt x="2812367" y="1881188"/>
                  </a:cubicBezTo>
                  <a:cubicBezTo>
                    <a:pt x="2718141" y="1963634"/>
                    <a:pt x="2824181" y="1875298"/>
                    <a:pt x="2740930" y="1933575"/>
                  </a:cubicBezTo>
                  <a:cubicBezTo>
                    <a:pt x="2735412" y="1937438"/>
                    <a:pt x="2732192" y="1944047"/>
                    <a:pt x="2726642" y="1947863"/>
                  </a:cubicBezTo>
                  <a:cubicBezTo>
                    <a:pt x="2706674" y="1961591"/>
                    <a:pt x="2685509" y="1973496"/>
                    <a:pt x="2664730" y="1985963"/>
                  </a:cubicBezTo>
                  <a:cubicBezTo>
                    <a:pt x="2655932" y="1991242"/>
                    <a:pt x="2593122" y="2026738"/>
                    <a:pt x="2588530" y="2028825"/>
                  </a:cubicBezTo>
                  <a:cubicBezTo>
                    <a:pt x="2553605" y="2044700"/>
                    <a:pt x="2516652" y="2056712"/>
                    <a:pt x="2483755" y="2076450"/>
                  </a:cubicBezTo>
                  <a:cubicBezTo>
                    <a:pt x="2459588" y="2090950"/>
                    <a:pt x="2425359" y="2113143"/>
                    <a:pt x="2398030" y="2124075"/>
                  </a:cubicBezTo>
                  <a:cubicBezTo>
                    <a:pt x="2323211" y="2154002"/>
                    <a:pt x="2409218" y="2108158"/>
                    <a:pt x="2326592" y="2152650"/>
                  </a:cubicBezTo>
                  <a:cubicBezTo>
                    <a:pt x="2290627" y="2172016"/>
                    <a:pt x="2314770" y="2160532"/>
                    <a:pt x="2283730" y="2181225"/>
                  </a:cubicBezTo>
                  <a:cubicBezTo>
                    <a:pt x="2271269" y="2189532"/>
                    <a:pt x="2257611" y="2196052"/>
                    <a:pt x="2245630" y="2205038"/>
                  </a:cubicBezTo>
                  <a:cubicBezTo>
                    <a:pt x="2211205" y="2230857"/>
                    <a:pt x="2205025" y="2243082"/>
                    <a:pt x="2174192" y="2271713"/>
                  </a:cubicBezTo>
                  <a:cubicBezTo>
                    <a:pt x="2163467" y="2281672"/>
                    <a:pt x="2150935" y="2289677"/>
                    <a:pt x="2140855" y="2300288"/>
                  </a:cubicBezTo>
                  <a:cubicBezTo>
                    <a:pt x="2120694" y="2321510"/>
                    <a:pt x="2104403" y="2346265"/>
                    <a:pt x="2083705" y="2366963"/>
                  </a:cubicBezTo>
                  <a:cubicBezTo>
                    <a:pt x="2054276" y="2396392"/>
                    <a:pt x="2038073" y="2410905"/>
                    <a:pt x="2012267" y="2443163"/>
                  </a:cubicBezTo>
                  <a:cubicBezTo>
                    <a:pt x="1984416" y="2477977"/>
                    <a:pt x="1953903" y="2533297"/>
                    <a:pt x="1936067" y="2566988"/>
                  </a:cubicBezTo>
                  <a:cubicBezTo>
                    <a:pt x="1921780" y="2593975"/>
                    <a:pt x="1904546" y="2619598"/>
                    <a:pt x="1893205" y="2647950"/>
                  </a:cubicBezTo>
                  <a:cubicBezTo>
                    <a:pt x="1858902" y="2733706"/>
                    <a:pt x="1890792" y="2657806"/>
                    <a:pt x="1850342" y="2743200"/>
                  </a:cubicBezTo>
                  <a:cubicBezTo>
                    <a:pt x="1841222" y="2762452"/>
                    <a:pt x="1824029" y="2805304"/>
                    <a:pt x="1812242" y="2824163"/>
                  </a:cubicBezTo>
                  <a:cubicBezTo>
                    <a:pt x="1794659" y="2852295"/>
                    <a:pt x="1741345" y="2911769"/>
                    <a:pt x="1726517" y="2928938"/>
                  </a:cubicBezTo>
                  <a:cubicBezTo>
                    <a:pt x="1715487" y="2941710"/>
                    <a:pt x="1705880" y="2955926"/>
                    <a:pt x="1693180" y="2967038"/>
                  </a:cubicBezTo>
                  <a:cubicBezTo>
                    <a:pt x="1680480" y="2978150"/>
                    <a:pt x="1667417" y="2988861"/>
                    <a:pt x="1655080" y="3000375"/>
                  </a:cubicBezTo>
                  <a:cubicBezTo>
                    <a:pt x="1643591" y="3011098"/>
                    <a:pt x="1632491" y="3022248"/>
                    <a:pt x="1621742" y="3033713"/>
                  </a:cubicBezTo>
                  <a:cubicBezTo>
                    <a:pt x="1608668" y="3047659"/>
                    <a:pt x="1597976" y="3063928"/>
                    <a:pt x="1583642" y="3076575"/>
                  </a:cubicBezTo>
                  <a:cubicBezTo>
                    <a:pt x="1570766" y="3087936"/>
                    <a:pt x="1554700" y="3095096"/>
                    <a:pt x="1540780" y="3105150"/>
                  </a:cubicBezTo>
                  <a:cubicBezTo>
                    <a:pt x="1506265" y="3130078"/>
                    <a:pt x="1492200" y="3146427"/>
                    <a:pt x="1455055" y="3167063"/>
                  </a:cubicBezTo>
                  <a:cubicBezTo>
                    <a:pt x="1441387" y="3174656"/>
                    <a:pt x="1425834" y="3178474"/>
                    <a:pt x="1412192" y="3186113"/>
                  </a:cubicBezTo>
                  <a:cubicBezTo>
                    <a:pt x="1386058" y="3200748"/>
                    <a:pt x="1363803" y="3222614"/>
                    <a:pt x="1335992" y="3233738"/>
                  </a:cubicBezTo>
                  <a:cubicBezTo>
                    <a:pt x="1320117" y="3240088"/>
                    <a:pt x="1304125" y="3246153"/>
                    <a:pt x="1288367" y="3252788"/>
                  </a:cubicBezTo>
                  <a:cubicBezTo>
                    <a:pt x="1247246" y="3270102"/>
                    <a:pt x="1247882" y="3272633"/>
                    <a:pt x="1207405" y="3286125"/>
                  </a:cubicBezTo>
                  <a:cubicBezTo>
                    <a:pt x="1196441" y="3289780"/>
                    <a:pt x="1185113" y="3292251"/>
                    <a:pt x="1174067" y="3295650"/>
                  </a:cubicBezTo>
                  <a:cubicBezTo>
                    <a:pt x="1164471" y="3298603"/>
                    <a:pt x="1155409" y="3303609"/>
                    <a:pt x="1145492" y="3305175"/>
                  </a:cubicBezTo>
                  <a:cubicBezTo>
                    <a:pt x="1125047" y="3308403"/>
                    <a:pt x="1104217" y="3308350"/>
                    <a:pt x="1083580" y="3309938"/>
                  </a:cubicBezTo>
                  <a:cubicBezTo>
                    <a:pt x="1067705" y="3313113"/>
                    <a:pt x="1051661" y="3315537"/>
                    <a:pt x="1035955" y="3319463"/>
                  </a:cubicBezTo>
                  <a:cubicBezTo>
                    <a:pt x="1029605" y="3321050"/>
                    <a:pt x="1023295" y="3322805"/>
                    <a:pt x="1016905" y="3324225"/>
                  </a:cubicBezTo>
                  <a:cubicBezTo>
                    <a:pt x="1009003" y="3325981"/>
                    <a:pt x="1000920" y="3326928"/>
                    <a:pt x="993092" y="3328988"/>
                  </a:cubicBezTo>
                  <a:cubicBezTo>
                    <a:pt x="970739" y="3334871"/>
                    <a:pt x="949404" y="3345618"/>
                    <a:pt x="926417" y="3348038"/>
                  </a:cubicBezTo>
                  <a:lnTo>
                    <a:pt x="835930" y="3357563"/>
                  </a:lnTo>
                  <a:lnTo>
                    <a:pt x="783542" y="3362325"/>
                  </a:lnTo>
                  <a:cubicBezTo>
                    <a:pt x="775545" y="3362165"/>
                    <a:pt x="553767" y="3361803"/>
                    <a:pt x="478742" y="3352800"/>
                  </a:cubicBezTo>
                  <a:cubicBezTo>
                    <a:pt x="415577" y="3345220"/>
                    <a:pt x="423510" y="3339787"/>
                    <a:pt x="354917" y="3319463"/>
                  </a:cubicBezTo>
                  <a:cubicBezTo>
                    <a:pt x="336090" y="3313885"/>
                    <a:pt x="316396" y="3311385"/>
                    <a:pt x="297767" y="3305175"/>
                  </a:cubicBezTo>
                  <a:cubicBezTo>
                    <a:pt x="270414" y="3296057"/>
                    <a:pt x="203429" y="3264199"/>
                    <a:pt x="178705" y="3252788"/>
                  </a:cubicBezTo>
                  <a:cubicBezTo>
                    <a:pt x="165399" y="3239482"/>
                    <a:pt x="121392" y="3196954"/>
                    <a:pt x="112030" y="3181350"/>
                  </a:cubicBezTo>
                  <a:cubicBezTo>
                    <a:pt x="91940" y="3147867"/>
                    <a:pt x="71990" y="3113619"/>
                    <a:pt x="59642" y="3076575"/>
                  </a:cubicBezTo>
                  <a:cubicBezTo>
                    <a:pt x="51705" y="3052763"/>
                    <a:pt x="42858" y="3029234"/>
                    <a:pt x="35830" y="3005138"/>
                  </a:cubicBezTo>
                  <a:cubicBezTo>
                    <a:pt x="873" y="2885283"/>
                    <a:pt x="58477" y="3050746"/>
                    <a:pt x="7255" y="2909888"/>
                  </a:cubicBezTo>
                  <a:cubicBezTo>
                    <a:pt x="-894" y="2820261"/>
                    <a:pt x="-3834" y="2810803"/>
                    <a:pt x="7255" y="2686050"/>
                  </a:cubicBezTo>
                  <a:cubicBezTo>
                    <a:pt x="8588" y="2671049"/>
                    <a:pt x="17405" y="2657669"/>
                    <a:pt x="21542" y="2643188"/>
                  </a:cubicBezTo>
                  <a:cubicBezTo>
                    <a:pt x="23766" y="2635405"/>
                    <a:pt x="24485" y="2627263"/>
                    <a:pt x="26305" y="2619375"/>
                  </a:cubicBezTo>
                  <a:cubicBezTo>
                    <a:pt x="29249" y="2606619"/>
                    <a:pt x="32234" y="2593862"/>
                    <a:pt x="35830" y="2581275"/>
                  </a:cubicBezTo>
                  <a:cubicBezTo>
                    <a:pt x="46100" y="2545331"/>
                    <a:pt x="43647" y="2558781"/>
                    <a:pt x="59642" y="2524125"/>
                  </a:cubicBezTo>
                  <a:cubicBezTo>
                    <a:pt x="64708" y="2513148"/>
                    <a:pt x="69590" y="2502072"/>
                    <a:pt x="73930" y="2490788"/>
                  </a:cubicBezTo>
                  <a:cubicBezTo>
                    <a:pt x="77534" y="2481417"/>
                    <a:pt x="78094" y="2470702"/>
                    <a:pt x="83455" y="2462213"/>
                  </a:cubicBezTo>
                  <a:cubicBezTo>
                    <a:pt x="97359" y="2440199"/>
                    <a:pt x="114946" y="2420736"/>
                    <a:pt x="131080" y="2400300"/>
                  </a:cubicBezTo>
                  <a:cubicBezTo>
                    <a:pt x="131086" y="2400293"/>
                    <a:pt x="178699" y="2343156"/>
                    <a:pt x="178705" y="2343150"/>
                  </a:cubicBezTo>
                  <a:cubicBezTo>
                    <a:pt x="185055" y="2336800"/>
                    <a:pt x="192497" y="2331380"/>
                    <a:pt x="197755" y="2324100"/>
                  </a:cubicBezTo>
                  <a:cubicBezTo>
                    <a:pt x="213224" y="2302681"/>
                    <a:pt x="221934" y="2276107"/>
                    <a:pt x="240617" y="2257425"/>
                  </a:cubicBezTo>
                  <a:lnTo>
                    <a:pt x="302530" y="2195513"/>
                  </a:lnTo>
                  <a:cubicBezTo>
                    <a:pt x="310467" y="2187575"/>
                    <a:pt x="320115" y="2181040"/>
                    <a:pt x="326342" y="2171700"/>
                  </a:cubicBezTo>
                  <a:cubicBezTo>
                    <a:pt x="329517" y="2166938"/>
                    <a:pt x="331209" y="2160740"/>
                    <a:pt x="335867" y="2157413"/>
                  </a:cubicBezTo>
                  <a:cubicBezTo>
                    <a:pt x="342824" y="2152444"/>
                    <a:pt x="351742" y="2151063"/>
                    <a:pt x="359680" y="2147888"/>
                  </a:cubicBezTo>
                  <a:cubicBezTo>
                    <a:pt x="364442" y="2141538"/>
                    <a:pt x="367702" y="2133711"/>
                    <a:pt x="373967" y="2128838"/>
                  </a:cubicBezTo>
                  <a:cubicBezTo>
                    <a:pt x="382373" y="2122300"/>
                    <a:pt x="393410" y="2120029"/>
                    <a:pt x="402542" y="2114550"/>
                  </a:cubicBezTo>
                  <a:cubicBezTo>
                    <a:pt x="409348" y="2110466"/>
                    <a:pt x="414861" y="2104470"/>
                    <a:pt x="421592" y="2100263"/>
                  </a:cubicBezTo>
                  <a:cubicBezTo>
                    <a:pt x="427612" y="2096500"/>
                    <a:pt x="434622" y="2094501"/>
                    <a:pt x="440642" y="2090738"/>
                  </a:cubicBezTo>
                  <a:cubicBezTo>
                    <a:pt x="462798" y="2076890"/>
                    <a:pt x="457899" y="2073543"/>
                    <a:pt x="483505" y="2062163"/>
                  </a:cubicBezTo>
                  <a:cubicBezTo>
                    <a:pt x="489486" y="2059505"/>
                    <a:pt x="496426" y="2059698"/>
                    <a:pt x="502555" y="2057400"/>
                  </a:cubicBezTo>
                  <a:cubicBezTo>
                    <a:pt x="509202" y="2054907"/>
                    <a:pt x="515013" y="2050512"/>
                    <a:pt x="521605" y="2047875"/>
                  </a:cubicBezTo>
                  <a:cubicBezTo>
                    <a:pt x="530927" y="2044146"/>
                    <a:pt x="540982" y="2042374"/>
                    <a:pt x="550180" y="2038350"/>
                  </a:cubicBezTo>
                  <a:cubicBezTo>
                    <a:pt x="566441" y="2031236"/>
                    <a:pt x="580586" y="2018843"/>
                    <a:pt x="597805" y="2014538"/>
                  </a:cubicBezTo>
                  <a:cubicBezTo>
                    <a:pt x="604155" y="2012950"/>
                    <a:pt x="610586" y="2011656"/>
                    <a:pt x="616855" y="2009775"/>
                  </a:cubicBezTo>
                  <a:cubicBezTo>
                    <a:pt x="626472" y="2006890"/>
                    <a:pt x="635744" y="2002892"/>
                    <a:pt x="645430" y="2000250"/>
                  </a:cubicBezTo>
                  <a:cubicBezTo>
                    <a:pt x="653239" y="1998120"/>
                    <a:pt x="661305" y="1997075"/>
                    <a:pt x="669242" y="1995488"/>
                  </a:cubicBezTo>
                  <a:cubicBezTo>
                    <a:pt x="725585" y="1971341"/>
                    <a:pt x="678921" y="1987525"/>
                    <a:pt x="745442" y="1976438"/>
                  </a:cubicBezTo>
                  <a:cubicBezTo>
                    <a:pt x="811151" y="1965487"/>
                    <a:pt x="692047" y="1979497"/>
                    <a:pt x="778780" y="1962150"/>
                  </a:cubicBezTo>
                  <a:cubicBezTo>
                    <a:pt x="831328" y="1951640"/>
                    <a:pt x="824023" y="1971675"/>
                    <a:pt x="850217" y="1971675"/>
                  </a:cubicBezTo>
                  <a:close/>
                </a:path>
              </a:pathLst>
            </a:custGeom>
            <a:noFill/>
            <a:ln cmpd="dbl">
              <a:solidFill>
                <a:srgbClr val="FFFFFF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FFC1EE01-653B-4D0F-BC1B-46A384D78016}"/>
                </a:ext>
              </a:extLst>
            </p:cNvPr>
            <p:cNvSpPr txBox="1"/>
            <p:nvPr/>
          </p:nvSpPr>
          <p:spPr>
            <a:xfrm rot="19523599">
              <a:off x="4301887" y="3813401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DE9C1ADD-8B98-40AC-A6B9-EA7C010455BC}"/>
                </a:ext>
              </a:extLst>
            </p:cNvPr>
            <p:cNvSpPr/>
            <p:nvPr/>
          </p:nvSpPr>
          <p:spPr>
            <a:xfrm>
              <a:off x="6508677" y="2581414"/>
              <a:ext cx="1993973" cy="4232136"/>
            </a:xfrm>
            <a:custGeom>
              <a:avLst/>
              <a:gdLst>
                <a:gd name="connsiteX0" fmla="*/ 1466923 w 1993973"/>
                <a:gd name="connsiteY0" fmla="*/ 3036 h 4232136"/>
                <a:gd name="connsiteX1" fmla="*/ 1435173 w 1993973"/>
                <a:gd name="connsiteY1" fmla="*/ 22086 h 4232136"/>
                <a:gd name="connsiteX2" fmla="*/ 1390723 w 1993973"/>
                <a:gd name="connsiteY2" fmla="*/ 41136 h 4232136"/>
                <a:gd name="connsiteX3" fmla="*/ 1339923 w 1993973"/>
                <a:gd name="connsiteY3" fmla="*/ 79236 h 4232136"/>
                <a:gd name="connsiteX4" fmla="*/ 1308173 w 1993973"/>
                <a:gd name="connsiteY4" fmla="*/ 149086 h 4232136"/>
                <a:gd name="connsiteX5" fmla="*/ 1270073 w 1993973"/>
                <a:gd name="connsiteY5" fmla="*/ 206236 h 4232136"/>
                <a:gd name="connsiteX6" fmla="*/ 1263723 w 1993973"/>
                <a:gd name="connsiteY6" fmla="*/ 276086 h 4232136"/>
                <a:gd name="connsiteX7" fmla="*/ 1251023 w 1993973"/>
                <a:gd name="connsiteY7" fmla="*/ 326886 h 4232136"/>
                <a:gd name="connsiteX8" fmla="*/ 1244673 w 1993973"/>
                <a:gd name="connsiteY8" fmla="*/ 447536 h 4232136"/>
                <a:gd name="connsiteX9" fmla="*/ 1238323 w 1993973"/>
                <a:gd name="connsiteY9" fmla="*/ 511036 h 4232136"/>
                <a:gd name="connsiteX10" fmla="*/ 1225623 w 1993973"/>
                <a:gd name="connsiteY10" fmla="*/ 657086 h 4232136"/>
                <a:gd name="connsiteX11" fmla="*/ 1206573 w 1993973"/>
                <a:gd name="connsiteY11" fmla="*/ 701536 h 4232136"/>
                <a:gd name="connsiteX12" fmla="*/ 1193873 w 1993973"/>
                <a:gd name="connsiteY12" fmla="*/ 745986 h 4232136"/>
                <a:gd name="connsiteX13" fmla="*/ 1168473 w 1993973"/>
                <a:gd name="connsiteY13" fmla="*/ 796786 h 4232136"/>
                <a:gd name="connsiteX14" fmla="*/ 1130373 w 1993973"/>
                <a:gd name="connsiteY14" fmla="*/ 923786 h 4232136"/>
                <a:gd name="connsiteX15" fmla="*/ 1117673 w 1993973"/>
                <a:gd name="connsiteY15" fmla="*/ 999986 h 4232136"/>
                <a:gd name="connsiteX16" fmla="*/ 1104973 w 1993973"/>
                <a:gd name="connsiteY16" fmla="*/ 1139686 h 4232136"/>
                <a:gd name="connsiteX17" fmla="*/ 1085923 w 1993973"/>
                <a:gd name="connsiteY17" fmla="*/ 1228586 h 4232136"/>
                <a:gd name="connsiteX18" fmla="*/ 1073223 w 1993973"/>
                <a:gd name="connsiteY18" fmla="*/ 1285736 h 4232136"/>
                <a:gd name="connsiteX19" fmla="*/ 1047823 w 1993973"/>
                <a:gd name="connsiteY19" fmla="*/ 1330186 h 4232136"/>
                <a:gd name="connsiteX20" fmla="*/ 1035123 w 1993973"/>
                <a:gd name="connsiteY20" fmla="*/ 1387336 h 4232136"/>
                <a:gd name="connsiteX21" fmla="*/ 1003373 w 1993973"/>
                <a:gd name="connsiteY21" fmla="*/ 1457186 h 4232136"/>
                <a:gd name="connsiteX22" fmla="*/ 977973 w 1993973"/>
                <a:gd name="connsiteY22" fmla="*/ 1520686 h 4232136"/>
                <a:gd name="connsiteX23" fmla="*/ 914473 w 1993973"/>
                <a:gd name="connsiteY23" fmla="*/ 1717536 h 4232136"/>
                <a:gd name="connsiteX24" fmla="*/ 901773 w 1993973"/>
                <a:gd name="connsiteY24" fmla="*/ 1781036 h 4232136"/>
                <a:gd name="connsiteX25" fmla="*/ 870023 w 1993973"/>
                <a:gd name="connsiteY25" fmla="*/ 1901686 h 4232136"/>
                <a:gd name="connsiteX26" fmla="*/ 857323 w 1993973"/>
                <a:gd name="connsiteY26" fmla="*/ 1971536 h 4232136"/>
                <a:gd name="connsiteX27" fmla="*/ 812873 w 1993973"/>
                <a:gd name="connsiteY27" fmla="*/ 2136636 h 4232136"/>
                <a:gd name="connsiteX28" fmla="*/ 768423 w 1993973"/>
                <a:gd name="connsiteY28" fmla="*/ 2257286 h 4232136"/>
                <a:gd name="connsiteX29" fmla="*/ 704923 w 1993973"/>
                <a:gd name="connsiteY29" fmla="*/ 2371586 h 4232136"/>
                <a:gd name="connsiteX30" fmla="*/ 666823 w 1993973"/>
                <a:gd name="connsiteY30" fmla="*/ 2416036 h 4232136"/>
                <a:gd name="connsiteX31" fmla="*/ 603323 w 1993973"/>
                <a:gd name="connsiteY31" fmla="*/ 2511286 h 4232136"/>
                <a:gd name="connsiteX32" fmla="*/ 527123 w 1993973"/>
                <a:gd name="connsiteY32" fmla="*/ 2676386 h 4232136"/>
                <a:gd name="connsiteX33" fmla="*/ 520773 w 1993973"/>
                <a:gd name="connsiteY33" fmla="*/ 2708136 h 4232136"/>
                <a:gd name="connsiteX34" fmla="*/ 482673 w 1993973"/>
                <a:gd name="connsiteY34" fmla="*/ 2777986 h 4232136"/>
                <a:gd name="connsiteX35" fmla="*/ 463623 w 1993973"/>
                <a:gd name="connsiteY35" fmla="*/ 2822436 h 4232136"/>
                <a:gd name="connsiteX36" fmla="*/ 431873 w 1993973"/>
                <a:gd name="connsiteY36" fmla="*/ 2879586 h 4232136"/>
                <a:gd name="connsiteX37" fmla="*/ 412823 w 1993973"/>
                <a:gd name="connsiteY37" fmla="*/ 2917686 h 4232136"/>
                <a:gd name="connsiteX38" fmla="*/ 387423 w 1993973"/>
                <a:gd name="connsiteY38" fmla="*/ 2943086 h 4232136"/>
                <a:gd name="connsiteX39" fmla="*/ 349323 w 1993973"/>
                <a:gd name="connsiteY39" fmla="*/ 3006586 h 4232136"/>
                <a:gd name="connsiteX40" fmla="*/ 311223 w 1993973"/>
                <a:gd name="connsiteY40" fmla="*/ 3038336 h 4232136"/>
                <a:gd name="connsiteX41" fmla="*/ 266773 w 1993973"/>
                <a:gd name="connsiteY41" fmla="*/ 3101836 h 4232136"/>
                <a:gd name="connsiteX42" fmla="*/ 235023 w 1993973"/>
                <a:gd name="connsiteY42" fmla="*/ 3133586 h 4232136"/>
                <a:gd name="connsiteX43" fmla="*/ 184223 w 1993973"/>
                <a:gd name="connsiteY43" fmla="*/ 3247886 h 4232136"/>
                <a:gd name="connsiteX44" fmla="*/ 165173 w 1993973"/>
                <a:gd name="connsiteY44" fmla="*/ 3285986 h 4232136"/>
                <a:gd name="connsiteX45" fmla="*/ 158823 w 1993973"/>
                <a:gd name="connsiteY45" fmla="*/ 3336786 h 4232136"/>
                <a:gd name="connsiteX46" fmla="*/ 133423 w 1993973"/>
                <a:gd name="connsiteY46" fmla="*/ 3387586 h 4232136"/>
                <a:gd name="connsiteX47" fmla="*/ 69923 w 1993973"/>
                <a:gd name="connsiteY47" fmla="*/ 3520936 h 4232136"/>
                <a:gd name="connsiteX48" fmla="*/ 25473 w 1993973"/>
                <a:gd name="connsiteY48" fmla="*/ 3590786 h 4232136"/>
                <a:gd name="connsiteX49" fmla="*/ 12773 w 1993973"/>
                <a:gd name="connsiteY49" fmla="*/ 3609836 h 4232136"/>
                <a:gd name="connsiteX50" fmla="*/ 73 w 1993973"/>
                <a:gd name="connsiteY50" fmla="*/ 3692386 h 4232136"/>
                <a:gd name="connsiteX51" fmla="*/ 12773 w 1993973"/>
                <a:gd name="connsiteY51" fmla="*/ 3755886 h 4232136"/>
                <a:gd name="connsiteX52" fmla="*/ 31823 w 1993973"/>
                <a:gd name="connsiteY52" fmla="*/ 3768586 h 4232136"/>
                <a:gd name="connsiteX53" fmla="*/ 57223 w 1993973"/>
                <a:gd name="connsiteY53" fmla="*/ 3793986 h 4232136"/>
                <a:gd name="connsiteX54" fmla="*/ 235023 w 1993973"/>
                <a:gd name="connsiteY54" fmla="*/ 3876536 h 4232136"/>
                <a:gd name="connsiteX55" fmla="*/ 298523 w 1993973"/>
                <a:gd name="connsiteY55" fmla="*/ 3908286 h 4232136"/>
                <a:gd name="connsiteX56" fmla="*/ 387423 w 1993973"/>
                <a:gd name="connsiteY56" fmla="*/ 3933686 h 4232136"/>
                <a:gd name="connsiteX57" fmla="*/ 450923 w 1993973"/>
                <a:gd name="connsiteY57" fmla="*/ 3959086 h 4232136"/>
                <a:gd name="connsiteX58" fmla="*/ 565223 w 1993973"/>
                <a:gd name="connsiteY58" fmla="*/ 3990836 h 4232136"/>
                <a:gd name="connsiteX59" fmla="*/ 628723 w 1993973"/>
                <a:gd name="connsiteY59" fmla="*/ 4009886 h 4232136"/>
                <a:gd name="connsiteX60" fmla="*/ 723973 w 1993973"/>
                <a:gd name="connsiteY60" fmla="*/ 4041636 h 4232136"/>
                <a:gd name="connsiteX61" fmla="*/ 895423 w 1993973"/>
                <a:gd name="connsiteY61" fmla="*/ 4092436 h 4232136"/>
                <a:gd name="connsiteX62" fmla="*/ 965273 w 1993973"/>
                <a:gd name="connsiteY62" fmla="*/ 4111486 h 4232136"/>
                <a:gd name="connsiteX63" fmla="*/ 1022423 w 1993973"/>
                <a:gd name="connsiteY63" fmla="*/ 4130536 h 4232136"/>
                <a:gd name="connsiteX64" fmla="*/ 1066873 w 1993973"/>
                <a:gd name="connsiteY64" fmla="*/ 4143236 h 4232136"/>
                <a:gd name="connsiteX65" fmla="*/ 1181173 w 1993973"/>
                <a:gd name="connsiteY65" fmla="*/ 4181336 h 4232136"/>
                <a:gd name="connsiteX66" fmla="*/ 1244673 w 1993973"/>
                <a:gd name="connsiteY66" fmla="*/ 4200386 h 4232136"/>
                <a:gd name="connsiteX67" fmla="*/ 1289123 w 1993973"/>
                <a:gd name="connsiteY67" fmla="*/ 4213086 h 4232136"/>
                <a:gd name="connsiteX68" fmla="*/ 1308173 w 1993973"/>
                <a:gd name="connsiteY68" fmla="*/ 4219436 h 4232136"/>
                <a:gd name="connsiteX69" fmla="*/ 1447873 w 1993973"/>
                <a:gd name="connsiteY69" fmla="*/ 4225786 h 4232136"/>
                <a:gd name="connsiteX70" fmla="*/ 1517723 w 1993973"/>
                <a:gd name="connsiteY70" fmla="*/ 4232136 h 4232136"/>
                <a:gd name="connsiteX71" fmla="*/ 1638373 w 1993973"/>
                <a:gd name="connsiteY71" fmla="*/ 4219436 h 4232136"/>
                <a:gd name="connsiteX72" fmla="*/ 1657423 w 1993973"/>
                <a:gd name="connsiteY72" fmla="*/ 4206736 h 4232136"/>
                <a:gd name="connsiteX73" fmla="*/ 1689173 w 1993973"/>
                <a:gd name="connsiteY73" fmla="*/ 4143236 h 4232136"/>
                <a:gd name="connsiteX74" fmla="*/ 1720923 w 1993973"/>
                <a:gd name="connsiteY74" fmla="*/ 4022586 h 4232136"/>
                <a:gd name="connsiteX75" fmla="*/ 1727273 w 1993973"/>
                <a:gd name="connsiteY75" fmla="*/ 3952736 h 4232136"/>
                <a:gd name="connsiteX76" fmla="*/ 1733623 w 1993973"/>
                <a:gd name="connsiteY76" fmla="*/ 3844786 h 4232136"/>
                <a:gd name="connsiteX77" fmla="*/ 1746323 w 1993973"/>
                <a:gd name="connsiteY77" fmla="*/ 3806686 h 4232136"/>
                <a:gd name="connsiteX78" fmla="*/ 1759023 w 1993973"/>
                <a:gd name="connsiteY78" fmla="*/ 3755886 h 4232136"/>
                <a:gd name="connsiteX79" fmla="*/ 1778073 w 1993973"/>
                <a:gd name="connsiteY79" fmla="*/ 3698736 h 4232136"/>
                <a:gd name="connsiteX80" fmla="*/ 1797123 w 1993973"/>
                <a:gd name="connsiteY80" fmla="*/ 3635236 h 4232136"/>
                <a:gd name="connsiteX81" fmla="*/ 1803473 w 1993973"/>
                <a:gd name="connsiteY81" fmla="*/ 3559036 h 4232136"/>
                <a:gd name="connsiteX82" fmla="*/ 1765373 w 1993973"/>
                <a:gd name="connsiteY82" fmla="*/ 3247886 h 4232136"/>
                <a:gd name="connsiteX83" fmla="*/ 1759023 w 1993973"/>
                <a:gd name="connsiteY83" fmla="*/ 3178036 h 4232136"/>
                <a:gd name="connsiteX84" fmla="*/ 1752673 w 1993973"/>
                <a:gd name="connsiteY84" fmla="*/ 3120886 h 4232136"/>
                <a:gd name="connsiteX85" fmla="*/ 1765373 w 1993973"/>
                <a:gd name="connsiteY85" fmla="*/ 2892286 h 4232136"/>
                <a:gd name="connsiteX86" fmla="*/ 1778073 w 1993973"/>
                <a:gd name="connsiteY86" fmla="*/ 2854186 h 4232136"/>
                <a:gd name="connsiteX87" fmla="*/ 1797123 w 1993973"/>
                <a:gd name="connsiteY87" fmla="*/ 2803386 h 4232136"/>
                <a:gd name="connsiteX88" fmla="*/ 1809823 w 1993973"/>
                <a:gd name="connsiteY88" fmla="*/ 2752586 h 4232136"/>
                <a:gd name="connsiteX89" fmla="*/ 1828873 w 1993973"/>
                <a:gd name="connsiteY89" fmla="*/ 2644636 h 4232136"/>
                <a:gd name="connsiteX90" fmla="*/ 1860623 w 1993973"/>
                <a:gd name="connsiteY90" fmla="*/ 2384286 h 4232136"/>
                <a:gd name="connsiteX91" fmla="*/ 1873323 w 1993973"/>
                <a:gd name="connsiteY91" fmla="*/ 2314436 h 4232136"/>
                <a:gd name="connsiteX92" fmla="*/ 1886023 w 1993973"/>
                <a:gd name="connsiteY92" fmla="*/ 2238236 h 4232136"/>
                <a:gd name="connsiteX93" fmla="*/ 1930473 w 1993973"/>
                <a:gd name="connsiteY93" fmla="*/ 2060436 h 4232136"/>
                <a:gd name="connsiteX94" fmla="*/ 1962223 w 1993973"/>
                <a:gd name="connsiteY94" fmla="*/ 1888986 h 4232136"/>
                <a:gd name="connsiteX95" fmla="*/ 1974923 w 1993973"/>
                <a:gd name="connsiteY95" fmla="*/ 1812786 h 4232136"/>
                <a:gd name="connsiteX96" fmla="*/ 1981273 w 1993973"/>
                <a:gd name="connsiteY96" fmla="*/ 1736586 h 4232136"/>
                <a:gd name="connsiteX97" fmla="*/ 1993973 w 1993973"/>
                <a:gd name="connsiteY97" fmla="*/ 1565136 h 4232136"/>
                <a:gd name="connsiteX98" fmla="*/ 1987623 w 1993973"/>
                <a:gd name="connsiteY98" fmla="*/ 1177786 h 4232136"/>
                <a:gd name="connsiteX99" fmla="*/ 1968573 w 1993973"/>
                <a:gd name="connsiteY99" fmla="*/ 1025386 h 4232136"/>
                <a:gd name="connsiteX100" fmla="*/ 1962223 w 1993973"/>
                <a:gd name="connsiteY100" fmla="*/ 936486 h 4232136"/>
                <a:gd name="connsiteX101" fmla="*/ 1949523 w 1993973"/>
                <a:gd name="connsiteY101" fmla="*/ 872986 h 4232136"/>
                <a:gd name="connsiteX102" fmla="*/ 1917773 w 1993973"/>
                <a:gd name="connsiteY102" fmla="*/ 669786 h 4232136"/>
                <a:gd name="connsiteX103" fmla="*/ 1898723 w 1993973"/>
                <a:gd name="connsiteY103" fmla="*/ 599936 h 4232136"/>
                <a:gd name="connsiteX104" fmla="*/ 1847923 w 1993973"/>
                <a:gd name="connsiteY104" fmla="*/ 453886 h 4232136"/>
                <a:gd name="connsiteX105" fmla="*/ 1816173 w 1993973"/>
                <a:gd name="connsiteY105" fmla="*/ 352286 h 4232136"/>
                <a:gd name="connsiteX106" fmla="*/ 1803473 w 1993973"/>
                <a:gd name="connsiteY106" fmla="*/ 314186 h 4232136"/>
                <a:gd name="connsiteX107" fmla="*/ 1784423 w 1993973"/>
                <a:gd name="connsiteY107" fmla="*/ 282436 h 4232136"/>
                <a:gd name="connsiteX108" fmla="*/ 1771723 w 1993973"/>
                <a:gd name="connsiteY108" fmla="*/ 250686 h 4232136"/>
                <a:gd name="connsiteX109" fmla="*/ 1739973 w 1993973"/>
                <a:gd name="connsiteY109" fmla="*/ 193536 h 4232136"/>
                <a:gd name="connsiteX110" fmla="*/ 1701873 w 1993973"/>
                <a:gd name="connsiteY110" fmla="*/ 142736 h 4232136"/>
                <a:gd name="connsiteX111" fmla="*/ 1676473 w 1993973"/>
                <a:gd name="connsiteY111" fmla="*/ 110986 h 4232136"/>
                <a:gd name="connsiteX112" fmla="*/ 1657423 w 1993973"/>
                <a:gd name="connsiteY112" fmla="*/ 79236 h 4232136"/>
                <a:gd name="connsiteX113" fmla="*/ 1644723 w 1993973"/>
                <a:gd name="connsiteY113" fmla="*/ 60186 h 4232136"/>
                <a:gd name="connsiteX114" fmla="*/ 1625673 w 1993973"/>
                <a:gd name="connsiteY114" fmla="*/ 53836 h 4232136"/>
                <a:gd name="connsiteX115" fmla="*/ 1587573 w 1993973"/>
                <a:gd name="connsiteY115" fmla="*/ 28436 h 4232136"/>
                <a:gd name="connsiteX116" fmla="*/ 1568523 w 1993973"/>
                <a:gd name="connsiteY116" fmla="*/ 15736 h 4232136"/>
                <a:gd name="connsiteX117" fmla="*/ 1536773 w 1993973"/>
                <a:gd name="connsiteY117" fmla="*/ 9386 h 4232136"/>
                <a:gd name="connsiteX118" fmla="*/ 1466923 w 1993973"/>
                <a:gd name="connsiteY118" fmla="*/ 3036 h 4232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</a:cxnLst>
              <a:rect l="l" t="t" r="r" b="b"/>
              <a:pathLst>
                <a:path w="1993973" h="4232136">
                  <a:moveTo>
                    <a:pt x="1466923" y="3036"/>
                  </a:moveTo>
                  <a:cubicBezTo>
                    <a:pt x="1449990" y="5153"/>
                    <a:pt x="1446212" y="16566"/>
                    <a:pt x="1435173" y="22086"/>
                  </a:cubicBezTo>
                  <a:cubicBezTo>
                    <a:pt x="1420755" y="29295"/>
                    <a:pt x="1404546" y="32842"/>
                    <a:pt x="1390723" y="41136"/>
                  </a:cubicBezTo>
                  <a:cubicBezTo>
                    <a:pt x="1372573" y="52026"/>
                    <a:pt x="1339923" y="79236"/>
                    <a:pt x="1339923" y="79236"/>
                  </a:cubicBezTo>
                  <a:cubicBezTo>
                    <a:pt x="1291025" y="160733"/>
                    <a:pt x="1349680" y="57770"/>
                    <a:pt x="1308173" y="149086"/>
                  </a:cubicBezTo>
                  <a:cubicBezTo>
                    <a:pt x="1298752" y="169813"/>
                    <a:pt x="1283603" y="188197"/>
                    <a:pt x="1270073" y="206236"/>
                  </a:cubicBezTo>
                  <a:cubicBezTo>
                    <a:pt x="1267956" y="229519"/>
                    <a:pt x="1267369" y="252993"/>
                    <a:pt x="1263723" y="276086"/>
                  </a:cubicBezTo>
                  <a:cubicBezTo>
                    <a:pt x="1261001" y="293327"/>
                    <a:pt x="1252951" y="309538"/>
                    <a:pt x="1251023" y="326886"/>
                  </a:cubicBezTo>
                  <a:cubicBezTo>
                    <a:pt x="1246576" y="366912"/>
                    <a:pt x="1247444" y="407359"/>
                    <a:pt x="1244673" y="447536"/>
                  </a:cubicBezTo>
                  <a:cubicBezTo>
                    <a:pt x="1243209" y="468758"/>
                    <a:pt x="1240249" y="489851"/>
                    <a:pt x="1238323" y="511036"/>
                  </a:cubicBezTo>
                  <a:cubicBezTo>
                    <a:pt x="1233899" y="559702"/>
                    <a:pt x="1244873" y="612170"/>
                    <a:pt x="1225623" y="657086"/>
                  </a:cubicBezTo>
                  <a:cubicBezTo>
                    <a:pt x="1219273" y="671903"/>
                    <a:pt x="1211995" y="686355"/>
                    <a:pt x="1206573" y="701536"/>
                  </a:cubicBezTo>
                  <a:cubicBezTo>
                    <a:pt x="1201390" y="716048"/>
                    <a:pt x="1199596" y="731679"/>
                    <a:pt x="1193873" y="745986"/>
                  </a:cubicBezTo>
                  <a:cubicBezTo>
                    <a:pt x="1186842" y="763564"/>
                    <a:pt x="1175681" y="779280"/>
                    <a:pt x="1168473" y="796786"/>
                  </a:cubicBezTo>
                  <a:cubicBezTo>
                    <a:pt x="1157515" y="823398"/>
                    <a:pt x="1135809" y="898782"/>
                    <a:pt x="1130373" y="923786"/>
                  </a:cubicBezTo>
                  <a:cubicBezTo>
                    <a:pt x="1124903" y="948949"/>
                    <a:pt x="1121906" y="974586"/>
                    <a:pt x="1117673" y="999986"/>
                  </a:cubicBezTo>
                  <a:cubicBezTo>
                    <a:pt x="1113543" y="1053672"/>
                    <a:pt x="1111808" y="1088426"/>
                    <a:pt x="1104973" y="1139686"/>
                  </a:cubicBezTo>
                  <a:cubicBezTo>
                    <a:pt x="1099111" y="1183652"/>
                    <a:pt x="1097194" y="1180683"/>
                    <a:pt x="1085923" y="1228586"/>
                  </a:cubicBezTo>
                  <a:cubicBezTo>
                    <a:pt x="1081453" y="1247582"/>
                    <a:pt x="1080075" y="1267464"/>
                    <a:pt x="1073223" y="1285736"/>
                  </a:cubicBezTo>
                  <a:cubicBezTo>
                    <a:pt x="1067231" y="1301715"/>
                    <a:pt x="1056290" y="1315369"/>
                    <a:pt x="1047823" y="1330186"/>
                  </a:cubicBezTo>
                  <a:cubicBezTo>
                    <a:pt x="1043590" y="1349236"/>
                    <a:pt x="1041570" y="1368917"/>
                    <a:pt x="1035123" y="1387336"/>
                  </a:cubicBezTo>
                  <a:cubicBezTo>
                    <a:pt x="1026674" y="1411476"/>
                    <a:pt x="1013448" y="1433678"/>
                    <a:pt x="1003373" y="1457186"/>
                  </a:cubicBezTo>
                  <a:cubicBezTo>
                    <a:pt x="994393" y="1478140"/>
                    <a:pt x="985597" y="1499201"/>
                    <a:pt x="977973" y="1520686"/>
                  </a:cubicBezTo>
                  <a:cubicBezTo>
                    <a:pt x="973336" y="1533755"/>
                    <a:pt x="924913" y="1675775"/>
                    <a:pt x="914473" y="1717536"/>
                  </a:cubicBezTo>
                  <a:cubicBezTo>
                    <a:pt x="909238" y="1738477"/>
                    <a:pt x="907008" y="1760095"/>
                    <a:pt x="901773" y="1781036"/>
                  </a:cubicBezTo>
                  <a:cubicBezTo>
                    <a:pt x="870582" y="1905799"/>
                    <a:pt x="893286" y="1785370"/>
                    <a:pt x="870023" y="1901686"/>
                  </a:cubicBezTo>
                  <a:cubicBezTo>
                    <a:pt x="865382" y="1924891"/>
                    <a:pt x="861964" y="1948331"/>
                    <a:pt x="857323" y="1971536"/>
                  </a:cubicBezTo>
                  <a:cubicBezTo>
                    <a:pt x="846860" y="2023852"/>
                    <a:pt x="830192" y="2089627"/>
                    <a:pt x="812873" y="2136636"/>
                  </a:cubicBezTo>
                  <a:cubicBezTo>
                    <a:pt x="798056" y="2176853"/>
                    <a:pt x="787590" y="2218952"/>
                    <a:pt x="768423" y="2257286"/>
                  </a:cubicBezTo>
                  <a:cubicBezTo>
                    <a:pt x="747240" y="2299653"/>
                    <a:pt x="732764" y="2333621"/>
                    <a:pt x="704923" y="2371586"/>
                  </a:cubicBezTo>
                  <a:cubicBezTo>
                    <a:pt x="693383" y="2387323"/>
                    <a:pt x="679014" y="2400798"/>
                    <a:pt x="666823" y="2416036"/>
                  </a:cubicBezTo>
                  <a:cubicBezTo>
                    <a:pt x="635919" y="2454665"/>
                    <a:pt x="625168" y="2469277"/>
                    <a:pt x="603323" y="2511286"/>
                  </a:cubicBezTo>
                  <a:cubicBezTo>
                    <a:pt x="577080" y="2561753"/>
                    <a:pt x="544574" y="2619669"/>
                    <a:pt x="527123" y="2676386"/>
                  </a:cubicBezTo>
                  <a:cubicBezTo>
                    <a:pt x="523949" y="2686702"/>
                    <a:pt x="524461" y="2697993"/>
                    <a:pt x="520773" y="2708136"/>
                  </a:cubicBezTo>
                  <a:cubicBezTo>
                    <a:pt x="507297" y="2745194"/>
                    <a:pt x="499385" y="2744561"/>
                    <a:pt x="482673" y="2777986"/>
                  </a:cubicBezTo>
                  <a:cubicBezTo>
                    <a:pt x="475464" y="2792404"/>
                    <a:pt x="470832" y="2808018"/>
                    <a:pt x="463623" y="2822436"/>
                  </a:cubicBezTo>
                  <a:cubicBezTo>
                    <a:pt x="453877" y="2841928"/>
                    <a:pt x="442128" y="2860357"/>
                    <a:pt x="431873" y="2879586"/>
                  </a:cubicBezTo>
                  <a:cubicBezTo>
                    <a:pt x="425191" y="2892115"/>
                    <a:pt x="420966" y="2906054"/>
                    <a:pt x="412823" y="2917686"/>
                  </a:cubicBezTo>
                  <a:cubicBezTo>
                    <a:pt x="405957" y="2927495"/>
                    <a:pt x="395890" y="2934619"/>
                    <a:pt x="387423" y="2943086"/>
                  </a:cubicBezTo>
                  <a:cubicBezTo>
                    <a:pt x="374248" y="2976024"/>
                    <a:pt x="376424" y="2979485"/>
                    <a:pt x="349323" y="3006586"/>
                  </a:cubicBezTo>
                  <a:cubicBezTo>
                    <a:pt x="317054" y="3038855"/>
                    <a:pt x="342431" y="2996725"/>
                    <a:pt x="311223" y="3038336"/>
                  </a:cubicBezTo>
                  <a:cubicBezTo>
                    <a:pt x="265010" y="3099953"/>
                    <a:pt x="322054" y="3040412"/>
                    <a:pt x="266773" y="3101836"/>
                  </a:cubicBezTo>
                  <a:cubicBezTo>
                    <a:pt x="256761" y="3112961"/>
                    <a:pt x="244373" y="3121899"/>
                    <a:pt x="235023" y="3133586"/>
                  </a:cubicBezTo>
                  <a:cubicBezTo>
                    <a:pt x="207698" y="3167743"/>
                    <a:pt x="203939" y="3208455"/>
                    <a:pt x="184223" y="3247886"/>
                  </a:cubicBezTo>
                  <a:lnTo>
                    <a:pt x="165173" y="3285986"/>
                  </a:lnTo>
                  <a:cubicBezTo>
                    <a:pt x="163056" y="3302919"/>
                    <a:pt x="163913" y="3320498"/>
                    <a:pt x="158823" y="3336786"/>
                  </a:cubicBezTo>
                  <a:cubicBezTo>
                    <a:pt x="153176" y="3354856"/>
                    <a:pt x="141654" y="3370537"/>
                    <a:pt x="133423" y="3387586"/>
                  </a:cubicBezTo>
                  <a:cubicBezTo>
                    <a:pt x="112019" y="3431922"/>
                    <a:pt x="95253" y="3478720"/>
                    <a:pt x="69923" y="3520936"/>
                  </a:cubicBezTo>
                  <a:cubicBezTo>
                    <a:pt x="43020" y="3565774"/>
                    <a:pt x="57719" y="3542417"/>
                    <a:pt x="25473" y="3590786"/>
                  </a:cubicBezTo>
                  <a:lnTo>
                    <a:pt x="12773" y="3609836"/>
                  </a:lnTo>
                  <a:cubicBezTo>
                    <a:pt x="8573" y="3630835"/>
                    <a:pt x="-930" y="3674334"/>
                    <a:pt x="73" y="3692386"/>
                  </a:cubicBezTo>
                  <a:cubicBezTo>
                    <a:pt x="1270" y="3713939"/>
                    <a:pt x="4471" y="3735961"/>
                    <a:pt x="12773" y="3755886"/>
                  </a:cubicBezTo>
                  <a:cubicBezTo>
                    <a:pt x="15708" y="3762931"/>
                    <a:pt x="26029" y="3763619"/>
                    <a:pt x="31823" y="3768586"/>
                  </a:cubicBezTo>
                  <a:cubicBezTo>
                    <a:pt x="40914" y="3776378"/>
                    <a:pt x="46995" y="3787760"/>
                    <a:pt x="57223" y="3793986"/>
                  </a:cubicBezTo>
                  <a:cubicBezTo>
                    <a:pt x="240954" y="3905823"/>
                    <a:pt x="114738" y="3825889"/>
                    <a:pt x="235023" y="3876536"/>
                  </a:cubicBezTo>
                  <a:cubicBezTo>
                    <a:pt x="256834" y="3885719"/>
                    <a:pt x="276365" y="3899977"/>
                    <a:pt x="298523" y="3908286"/>
                  </a:cubicBezTo>
                  <a:cubicBezTo>
                    <a:pt x="327380" y="3919107"/>
                    <a:pt x="358185" y="3923940"/>
                    <a:pt x="387423" y="3933686"/>
                  </a:cubicBezTo>
                  <a:cubicBezTo>
                    <a:pt x="409050" y="3940895"/>
                    <a:pt x="429406" y="3951555"/>
                    <a:pt x="450923" y="3959086"/>
                  </a:cubicBezTo>
                  <a:cubicBezTo>
                    <a:pt x="510782" y="3980037"/>
                    <a:pt x="509065" y="3975236"/>
                    <a:pt x="565223" y="3990836"/>
                  </a:cubicBezTo>
                  <a:cubicBezTo>
                    <a:pt x="586515" y="3996751"/>
                    <a:pt x="607676" y="4003151"/>
                    <a:pt x="628723" y="4009886"/>
                  </a:cubicBezTo>
                  <a:cubicBezTo>
                    <a:pt x="660598" y="4020086"/>
                    <a:pt x="692002" y="4031740"/>
                    <a:pt x="723973" y="4041636"/>
                  </a:cubicBezTo>
                  <a:cubicBezTo>
                    <a:pt x="780914" y="4059260"/>
                    <a:pt x="837917" y="4076753"/>
                    <a:pt x="895423" y="4092436"/>
                  </a:cubicBezTo>
                  <a:cubicBezTo>
                    <a:pt x="918706" y="4098786"/>
                    <a:pt x="942157" y="4104551"/>
                    <a:pt x="965273" y="4111486"/>
                  </a:cubicBezTo>
                  <a:cubicBezTo>
                    <a:pt x="984507" y="4117256"/>
                    <a:pt x="1003257" y="4124546"/>
                    <a:pt x="1022423" y="4130536"/>
                  </a:cubicBezTo>
                  <a:cubicBezTo>
                    <a:pt x="1037131" y="4135132"/>
                    <a:pt x="1052197" y="4138540"/>
                    <a:pt x="1066873" y="4143236"/>
                  </a:cubicBezTo>
                  <a:cubicBezTo>
                    <a:pt x="1105123" y="4155476"/>
                    <a:pt x="1142939" y="4169046"/>
                    <a:pt x="1181173" y="4181336"/>
                  </a:cubicBezTo>
                  <a:cubicBezTo>
                    <a:pt x="1202212" y="4188098"/>
                    <a:pt x="1223472" y="4194151"/>
                    <a:pt x="1244673" y="4200386"/>
                  </a:cubicBezTo>
                  <a:cubicBezTo>
                    <a:pt x="1259456" y="4204734"/>
                    <a:pt x="1274504" y="4208213"/>
                    <a:pt x="1289123" y="4213086"/>
                  </a:cubicBezTo>
                  <a:cubicBezTo>
                    <a:pt x="1295473" y="4215203"/>
                    <a:pt x="1301501" y="4218902"/>
                    <a:pt x="1308173" y="4219436"/>
                  </a:cubicBezTo>
                  <a:cubicBezTo>
                    <a:pt x="1354639" y="4223153"/>
                    <a:pt x="1401344" y="4222966"/>
                    <a:pt x="1447873" y="4225786"/>
                  </a:cubicBezTo>
                  <a:cubicBezTo>
                    <a:pt x="1471210" y="4227200"/>
                    <a:pt x="1494440" y="4230019"/>
                    <a:pt x="1517723" y="4232136"/>
                  </a:cubicBezTo>
                  <a:cubicBezTo>
                    <a:pt x="1520447" y="4231954"/>
                    <a:pt x="1609868" y="4231653"/>
                    <a:pt x="1638373" y="4219436"/>
                  </a:cubicBezTo>
                  <a:cubicBezTo>
                    <a:pt x="1645388" y="4216430"/>
                    <a:pt x="1651073" y="4210969"/>
                    <a:pt x="1657423" y="4206736"/>
                  </a:cubicBezTo>
                  <a:cubicBezTo>
                    <a:pt x="1673595" y="4182478"/>
                    <a:pt x="1678670" y="4177371"/>
                    <a:pt x="1689173" y="4143236"/>
                  </a:cubicBezTo>
                  <a:cubicBezTo>
                    <a:pt x="1701403" y="4103489"/>
                    <a:pt x="1720923" y="4022586"/>
                    <a:pt x="1720923" y="4022586"/>
                  </a:cubicBezTo>
                  <a:cubicBezTo>
                    <a:pt x="1723040" y="3999303"/>
                    <a:pt x="1725607" y="3976056"/>
                    <a:pt x="1727273" y="3952736"/>
                  </a:cubicBezTo>
                  <a:cubicBezTo>
                    <a:pt x="1729841" y="3916782"/>
                    <a:pt x="1728961" y="3880529"/>
                    <a:pt x="1733623" y="3844786"/>
                  </a:cubicBezTo>
                  <a:cubicBezTo>
                    <a:pt x="1735354" y="3831511"/>
                    <a:pt x="1742645" y="3819558"/>
                    <a:pt x="1746323" y="3806686"/>
                  </a:cubicBezTo>
                  <a:cubicBezTo>
                    <a:pt x="1751118" y="3789903"/>
                    <a:pt x="1754098" y="3772631"/>
                    <a:pt x="1759023" y="3755886"/>
                  </a:cubicBezTo>
                  <a:cubicBezTo>
                    <a:pt x="1764689" y="3736621"/>
                    <a:pt x="1772026" y="3717884"/>
                    <a:pt x="1778073" y="3698736"/>
                  </a:cubicBezTo>
                  <a:cubicBezTo>
                    <a:pt x="1784728" y="3677663"/>
                    <a:pt x="1790773" y="3656403"/>
                    <a:pt x="1797123" y="3635236"/>
                  </a:cubicBezTo>
                  <a:cubicBezTo>
                    <a:pt x="1799240" y="3609836"/>
                    <a:pt x="1804557" y="3584501"/>
                    <a:pt x="1803473" y="3559036"/>
                  </a:cubicBezTo>
                  <a:cubicBezTo>
                    <a:pt x="1795430" y="3370037"/>
                    <a:pt x="1794461" y="3383631"/>
                    <a:pt x="1765373" y="3247886"/>
                  </a:cubicBezTo>
                  <a:cubicBezTo>
                    <a:pt x="1763256" y="3224603"/>
                    <a:pt x="1761349" y="3201299"/>
                    <a:pt x="1759023" y="3178036"/>
                  </a:cubicBezTo>
                  <a:cubicBezTo>
                    <a:pt x="1757116" y="3158964"/>
                    <a:pt x="1752247" y="3140049"/>
                    <a:pt x="1752673" y="3120886"/>
                  </a:cubicBezTo>
                  <a:cubicBezTo>
                    <a:pt x="1754369" y="3044587"/>
                    <a:pt x="1758137" y="2968260"/>
                    <a:pt x="1765373" y="2892286"/>
                  </a:cubicBezTo>
                  <a:cubicBezTo>
                    <a:pt x="1766642" y="2878959"/>
                    <a:pt x="1773570" y="2866793"/>
                    <a:pt x="1778073" y="2854186"/>
                  </a:cubicBezTo>
                  <a:cubicBezTo>
                    <a:pt x="1784156" y="2837155"/>
                    <a:pt x="1791729" y="2820648"/>
                    <a:pt x="1797123" y="2803386"/>
                  </a:cubicBezTo>
                  <a:cubicBezTo>
                    <a:pt x="1802329" y="2786726"/>
                    <a:pt x="1806037" y="2769625"/>
                    <a:pt x="1809823" y="2752586"/>
                  </a:cubicBezTo>
                  <a:cubicBezTo>
                    <a:pt x="1822331" y="2696299"/>
                    <a:pt x="1821639" y="2695277"/>
                    <a:pt x="1828873" y="2644636"/>
                  </a:cubicBezTo>
                  <a:cubicBezTo>
                    <a:pt x="1837660" y="2468895"/>
                    <a:pt x="1827103" y="2563061"/>
                    <a:pt x="1860623" y="2384286"/>
                  </a:cubicBezTo>
                  <a:cubicBezTo>
                    <a:pt x="1864984" y="2361026"/>
                    <a:pt x="1869268" y="2337751"/>
                    <a:pt x="1873323" y="2314436"/>
                  </a:cubicBezTo>
                  <a:cubicBezTo>
                    <a:pt x="1877735" y="2289066"/>
                    <a:pt x="1878949" y="2262996"/>
                    <a:pt x="1886023" y="2238236"/>
                  </a:cubicBezTo>
                  <a:cubicBezTo>
                    <a:pt x="1912432" y="2145803"/>
                    <a:pt x="1912160" y="2154291"/>
                    <a:pt x="1930473" y="2060436"/>
                  </a:cubicBezTo>
                  <a:cubicBezTo>
                    <a:pt x="1941604" y="2003390"/>
                    <a:pt x="1952668" y="1946317"/>
                    <a:pt x="1962223" y="1888986"/>
                  </a:cubicBezTo>
                  <a:cubicBezTo>
                    <a:pt x="1966456" y="1863586"/>
                    <a:pt x="1971729" y="1838338"/>
                    <a:pt x="1974923" y="1812786"/>
                  </a:cubicBezTo>
                  <a:cubicBezTo>
                    <a:pt x="1978084" y="1787495"/>
                    <a:pt x="1978965" y="1761969"/>
                    <a:pt x="1981273" y="1736586"/>
                  </a:cubicBezTo>
                  <a:cubicBezTo>
                    <a:pt x="1992866" y="1609065"/>
                    <a:pt x="1983568" y="1742028"/>
                    <a:pt x="1993973" y="1565136"/>
                  </a:cubicBezTo>
                  <a:cubicBezTo>
                    <a:pt x="1991856" y="1436019"/>
                    <a:pt x="1992586" y="1306825"/>
                    <a:pt x="1987623" y="1177786"/>
                  </a:cubicBezTo>
                  <a:cubicBezTo>
                    <a:pt x="1983215" y="1063191"/>
                    <a:pt x="1975899" y="1102308"/>
                    <a:pt x="1968573" y="1025386"/>
                  </a:cubicBezTo>
                  <a:cubicBezTo>
                    <a:pt x="1965756" y="995811"/>
                    <a:pt x="1965908" y="965965"/>
                    <a:pt x="1962223" y="936486"/>
                  </a:cubicBezTo>
                  <a:cubicBezTo>
                    <a:pt x="1959546" y="915067"/>
                    <a:pt x="1952725" y="894333"/>
                    <a:pt x="1949523" y="872986"/>
                  </a:cubicBezTo>
                  <a:cubicBezTo>
                    <a:pt x="1934197" y="770810"/>
                    <a:pt x="1956472" y="811682"/>
                    <a:pt x="1917773" y="669786"/>
                  </a:cubicBezTo>
                  <a:cubicBezTo>
                    <a:pt x="1911423" y="646503"/>
                    <a:pt x="1906152" y="622898"/>
                    <a:pt x="1898723" y="599936"/>
                  </a:cubicBezTo>
                  <a:cubicBezTo>
                    <a:pt x="1882857" y="550895"/>
                    <a:pt x="1860424" y="503891"/>
                    <a:pt x="1847923" y="453886"/>
                  </a:cubicBezTo>
                  <a:cubicBezTo>
                    <a:pt x="1828137" y="374741"/>
                    <a:pt x="1844149" y="430620"/>
                    <a:pt x="1816173" y="352286"/>
                  </a:cubicBezTo>
                  <a:cubicBezTo>
                    <a:pt x="1811670" y="339679"/>
                    <a:pt x="1809013" y="326373"/>
                    <a:pt x="1803473" y="314186"/>
                  </a:cubicBezTo>
                  <a:cubicBezTo>
                    <a:pt x="1798366" y="302950"/>
                    <a:pt x="1789943" y="293475"/>
                    <a:pt x="1784423" y="282436"/>
                  </a:cubicBezTo>
                  <a:cubicBezTo>
                    <a:pt x="1779325" y="272241"/>
                    <a:pt x="1776352" y="261102"/>
                    <a:pt x="1771723" y="250686"/>
                  </a:cubicBezTo>
                  <a:cubicBezTo>
                    <a:pt x="1764219" y="233801"/>
                    <a:pt x="1749922" y="207907"/>
                    <a:pt x="1739973" y="193536"/>
                  </a:cubicBezTo>
                  <a:cubicBezTo>
                    <a:pt x="1727925" y="176133"/>
                    <a:pt x="1714779" y="159513"/>
                    <a:pt x="1701873" y="142736"/>
                  </a:cubicBezTo>
                  <a:cubicBezTo>
                    <a:pt x="1693609" y="131993"/>
                    <a:pt x="1683446" y="122608"/>
                    <a:pt x="1676473" y="110986"/>
                  </a:cubicBezTo>
                  <a:cubicBezTo>
                    <a:pt x="1670123" y="100403"/>
                    <a:pt x="1663964" y="89702"/>
                    <a:pt x="1657423" y="79236"/>
                  </a:cubicBezTo>
                  <a:cubicBezTo>
                    <a:pt x="1653378" y="72764"/>
                    <a:pt x="1650682" y="64954"/>
                    <a:pt x="1644723" y="60186"/>
                  </a:cubicBezTo>
                  <a:cubicBezTo>
                    <a:pt x="1639496" y="56005"/>
                    <a:pt x="1631524" y="57087"/>
                    <a:pt x="1625673" y="53836"/>
                  </a:cubicBezTo>
                  <a:cubicBezTo>
                    <a:pt x="1612330" y="46423"/>
                    <a:pt x="1600273" y="36903"/>
                    <a:pt x="1587573" y="28436"/>
                  </a:cubicBezTo>
                  <a:cubicBezTo>
                    <a:pt x="1581223" y="24203"/>
                    <a:pt x="1576007" y="17233"/>
                    <a:pt x="1568523" y="15736"/>
                  </a:cubicBezTo>
                  <a:cubicBezTo>
                    <a:pt x="1557940" y="13619"/>
                    <a:pt x="1547244" y="12004"/>
                    <a:pt x="1536773" y="9386"/>
                  </a:cubicBezTo>
                  <a:cubicBezTo>
                    <a:pt x="1478995" y="-5058"/>
                    <a:pt x="1483856" y="919"/>
                    <a:pt x="1466923" y="3036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9B8D7ABB-FA9D-44C0-862F-1E5477EC9CAA}"/>
              </a:ext>
            </a:extLst>
          </p:cNvPr>
          <p:cNvGrpSpPr/>
          <p:nvPr/>
        </p:nvGrpSpPr>
        <p:grpSpPr>
          <a:xfrm>
            <a:off x="8185209" y="3379320"/>
            <a:ext cx="3848485" cy="2891806"/>
            <a:chOff x="484632" y="0"/>
            <a:chExt cx="9144000" cy="6870930"/>
          </a:xfrm>
        </p:grpSpPr>
        <p:pic>
          <p:nvPicPr>
            <p:cNvPr id="59" name="Picture 58">
              <a:extLst>
                <a:ext uri="{FF2B5EF4-FFF2-40B4-BE49-F238E27FC236}">
                  <a16:creationId xmlns:a16="http://schemas.microsoft.com/office/drawing/2014/main" id="{EFED25F0-C638-4B9C-9E58-1851AAF44B2F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E33DE4FA-33E7-408F-B675-5393C7DF87C1}"/>
                </a:ext>
              </a:extLst>
            </p:cNvPr>
            <p:cNvSpPr/>
            <p:nvPr/>
          </p:nvSpPr>
          <p:spPr>
            <a:xfrm>
              <a:off x="2909638" y="2752725"/>
              <a:ext cx="3715000" cy="2800350"/>
            </a:xfrm>
            <a:custGeom>
              <a:avLst/>
              <a:gdLst>
                <a:gd name="connsiteX0" fmla="*/ 2843462 w 3715000"/>
                <a:gd name="connsiteY0" fmla="*/ 114300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  <a:gd name="connsiteX141" fmla="*/ 2843462 w 3715000"/>
                <a:gd name="connsiteY141" fmla="*/ 114300 h 2800350"/>
                <a:gd name="connsiteX0" fmla="*/ 2867275 w 3715000"/>
                <a:gd name="connsiteY0" fmla="*/ 66675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3715000" h="2800350">
                  <a:moveTo>
                    <a:pt x="2867275" y="66675"/>
                  </a:moveTo>
                  <a:cubicBezTo>
                    <a:pt x="2873625" y="91281"/>
                    <a:pt x="2896643" y="161132"/>
                    <a:pt x="2910137" y="195263"/>
                  </a:cubicBezTo>
                  <a:lnTo>
                    <a:pt x="2948237" y="271463"/>
                  </a:lnTo>
                  <a:cubicBezTo>
                    <a:pt x="2956175" y="287338"/>
                    <a:pt x="2963783" y="303382"/>
                    <a:pt x="2972050" y="319088"/>
                  </a:cubicBezTo>
                  <a:cubicBezTo>
                    <a:pt x="2980309" y="334779"/>
                    <a:pt x="3002056" y="371101"/>
                    <a:pt x="3010150" y="390525"/>
                  </a:cubicBezTo>
                  <a:cubicBezTo>
                    <a:pt x="3015425" y="403184"/>
                    <a:pt x="3032458" y="461713"/>
                    <a:pt x="3033962" y="466725"/>
                  </a:cubicBezTo>
                  <a:cubicBezTo>
                    <a:pt x="3039851" y="555056"/>
                    <a:pt x="3043168" y="552466"/>
                    <a:pt x="3029200" y="657225"/>
                  </a:cubicBezTo>
                  <a:cubicBezTo>
                    <a:pt x="3028070" y="665699"/>
                    <a:pt x="3024417" y="673925"/>
                    <a:pt x="3019675" y="681038"/>
                  </a:cubicBezTo>
                  <a:cubicBezTo>
                    <a:pt x="3014694" y="688510"/>
                    <a:pt x="3006591" y="693376"/>
                    <a:pt x="3000625" y="700088"/>
                  </a:cubicBezTo>
                  <a:cubicBezTo>
                    <a:pt x="2993872" y="707685"/>
                    <a:pt x="2988413" y="716379"/>
                    <a:pt x="2981575" y="723900"/>
                  </a:cubicBezTo>
                  <a:cubicBezTo>
                    <a:pt x="2968021" y="738809"/>
                    <a:pt x="2941452" y="764500"/>
                    <a:pt x="2924425" y="776288"/>
                  </a:cubicBezTo>
                  <a:cubicBezTo>
                    <a:pt x="2913902" y="783573"/>
                    <a:pt x="2902535" y="789614"/>
                    <a:pt x="2891087" y="795338"/>
                  </a:cubicBezTo>
                  <a:cubicBezTo>
                    <a:pt x="2877103" y="802330"/>
                    <a:pt x="2862797" y="808721"/>
                    <a:pt x="2848225" y="814388"/>
                  </a:cubicBezTo>
                  <a:cubicBezTo>
                    <a:pt x="2818749" y="825851"/>
                    <a:pt x="2797542" y="831075"/>
                    <a:pt x="2767262" y="838200"/>
                  </a:cubicBezTo>
                  <a:cubicBezTo>
                    <a:pt x="2753015" y="841552"/>
                    <a:pt x="2738752" y="844855"/>
                    <a:pt x="2724400" y="847725"/>
                  </a:cubicBezTo>
                  <a:cubicBezTo>
                    <a:pt x="2714931" y="849619"/>
                    <a:pt x="2705234" y="850317"/>
                    <a:pt x="2695825" y="852488"/>
                  </a:cubicBezTo>
                  <a:cubicBezTo>
                    <a:pt x="2684564" y="855087"/>
                    <a:pt x="2673820" y="859747"/>
                    <a:pt x="2662487" y="862013"/>
                  </a:cubicBezTo>
                  <a:cubicBezTo>
                    <a:pt x="2649937" y="864523"/>
                    <a:pt x="2637074" y="865083"/>
                    <a:pt x="2624387" y="866775"/>
                  </a:cubicBezTo>
                  <a:cubicBezTo>
                    <a:pt x="2613260" y="868259"/>
                    <a:pt x="2602083" y="869469"/>
                    <a:pt x="2591050" y="871538"/>
                  </a:cubicBezTo>
                  <a:cubicBezTo>
                    <a:pt x="2576665" y="874235"/>
                    <a:pt x="2562573" y="878366"/>
                    <a:pt x="2548187" y="881063"/>
                  </a:cubicBezTo>
                  <a:cubicBezTo>
                    <a:pt x="2537154" y="883132"/>
                    <a:pt x="2525894" y="883817"/>
                    <a:pt x="2514850" y="885825"/>
                  </a:cubicBezTo>
                  <a:cubicBezTo>
                    <a:pt x="2491385" y="890091"/>
                    <a:pt x="2493841" y="893016"/>
                    <a:pt x="2467225" y="900113"/>
                  </a:cubicBezTo>
                  <a:cubicBezTo>
                    <a:pt x="2453083" y="903884"/>
                    <a:pt x="2438609" y="906286"/>
                    <a:pt x="2424362" y="909638"/>
                  </a:cubicBezTo>
                  <a:cubicBezTo>
                    <a:pt x="2411619" y="912636"/>
                    <a:pt x="2399099" y="916596"/>
                    <a:pt x="2386262" y="919163"/>
                  </a:cubicBezTo>
                  <a:cubicBezTo>
                    <a:pt x="2357432" y="924929"/>
                    <a:pt x="2318023" y="926610"/>
                    <a:pt x="2291012" y="928688"/>
                  </a:cubicBezTo>
                  <a:cubicBezTo>
                    <a:pt x="2273592" y="932172"/>
                    <a:pt x="2254739" y="934918"/>
                    <a:pt x="2238625" y="942975"/>
                  </a:cubicBezTo>
                  <a:cubicBezTo>
                    <a:pt x="2231525" y="946525"/>
                    <a:pt x="2226272" y="953001"/>
                    <a:pt x="2219575" y="957263"/>
                  </a:cubicBezTo>
                  <a:cubicBezTo>
                    <a:pt x="2208777" y="964134"/>
                    <a:pt x="2196418" y="968556"/>
                    <a:pt x="2186237" y="976313"/>
                  </a:cubicBezTo>
                  <a:cubicBezTo>
                    <a:pt x="2162953" y="994053"/>
                    <a:pt x="2144663" y="1018403"/>
                    <a:pt x="2119562" y="1033463"/>
                  </a:cubicBezTo>
                  <a:cubicBezTo>
                    <a:pt x="2111625" y="1038225"/>
                    <a:pt x="2102861" y="1041824"/>
                    <a:pt x="2095750" y="1047750"/>
                  </a:cubicBezTo>
                  <a:cubicBezTo>
                    <a:pt x="2083677" y="1057811"/>
                    <a:pt x="2076857" y="1074897"/>
                    <a:pt x="2062412" y="1081088"/>
                  </a:cubicBezTo>
                  <a:cubicBezTo>
                    <a:pt x="2051300" y="1085850"/>
                    <a:pt x="2039623" y="1089468"/>
                    <a:pt x="2029075" y="1095375"/>
                  </a:cubicBezTo>
                  <a:cubicBezTo>
                    <a:pt x="2007443" y="1107489"/>
                    <a:pt x="1950032" y="1147360"/>
                    <a:pt x="1914775" y="1162050"/>
                  </a:cubicBezTo>
                  <a:cubicBezTo>
                    <a:pt x="1905507" y="1165912"/>
                    <a:pt x="1895621" y="1168104"/>
                    <a:pt x="1886200" y="1171575"/>
                  </a:cubicBezTo>
                  <a:cubicBezTo>
                    <a:pt x="1865452" y="1179219"/>
                    <a:pt x="1845548" y="1189313"/>
                    <a:pt x="1824287" y="1195388"/>
                  </a:cubicBezTo>
                  <a:cubicBezTo>
                    <a:pt x="1813175" y="1198563"/>
                    <a:pt x="1801834" y="1201026"/>
                    <a:pt x="1790950" y="1204913"/>
                  </a:cubicBezTo>
                  <a:cubicBezTo>
                    <a:pt x="1745856" y="1221018"/>
                    <a:pt x="1770320" y="1218493"/>
                    <a:pt x="1724275" y="1228725"/>
                  </a:cubicBezTo>
                  <a:cubicBezTo>
                    <a:pt x="1692667" y="1235749"/>
                    <a:pt x="1660633" y="1240751"/>
                    <a:pt x="1629025" y="1247775"/>
                  </a:cubicBezTo>
                  <a:cubicBezTo>
                    <a:pt x="1600450" y="1254125"/>
                    <a:pt x="1571446" y="1258783"/>
                    <a:pt x="1543300" y="1266825"/>
                  </a:cubicBezTo>
                  <a:cubicBezTo>
                    <a:pt x="1532187" y="1270000"/>
                    <a:pt x="1521362" y="1274450"/>
                    <a:pt x="1509962" y="1276350"/>
                  </a:cubicBezTo>
                  <a:cubicBezTo>
                    <a:pt x="1492666" y="1279233"/>
                    <a:pt x="1475103" y="1280639"/>
                    <a:pt x="1457575" y="1281113"/>
                  </a:cubicBezTo>
                  <a:cubicBezTo>
                    <a:pt x="1357586" y="1283815"/>
                    <a:pt x="1257550" y="1284288"/>
                    <a:pt x="1157537" y="1285875"/>
                  </a:cubicBezTo>
                  <a:cubicBezTo>
                    <a:pt x="1143250" y="1287463"/>
                    <a:pt x="1128906" y="1288605"/>
                    <a:pt x="1114675" y="1290638"/>
                  </a:cubicBezTo>
                  <a:cubicBezTo>
                    <a:pt x="1095556" y="1293369"/>
                    <a:pt x="1076710" y="1297949"/>
                    <a:pt x="1057525" y="1300163"/>
                  </a:cubicBezTo>
                  <a:cubicBezTo>
                    <a:pt x="1035390" y="1302717"/>
                    <a:pt x="1013061" y="1303148"/>
                    <a:pt x="990850" y="1304925"/>
                  </a:cubicBezTo>
                  <a:cubicBezTo>
                    <a:pt x="973371" y="1306323"/>
                    <a:pt x="955925" y="1308100"/>
                    <a:pt x="938462" y="1309688"/>
                  </a:cubicBezTo>
                  <a:cubicBezTo>
                    <a:pt x="905125" y="1319213"/>
                    <a:pt x="872448" y="1331464"/>
                    <a:pt x="838450" y="1338263"/>
                  </a:cubicBezTo>
                  <a:cubicBezTo>
                    <a:pt x="830512" y="1339850"/>
                    <a:pt x="822539" y="1341269"/>
                    <a:pt x="814637" y="1343025"/>
                  </a:cubicBezTo>
                  <a:cubicBezTo>
                    <a:pt x="793962" y="1347620"/>
                    <a:pt x="773460" y="1352993"/>
                    <a:pt x="752725" y="1357313"/>
                  </a:cubicBezTo>
                  <a:cubicBezTo>
                    <a:pt x="735349" y="1360933"/>
                    <a:pt x="717382" y="1361889"/>
                    <a:pt x="700337" y="1366838"/>
                  </a:cubicBezTo>
                  <a:cubicBezTo>
                    <a:pt x="586011" y="1400029"/>
                    <a:pt x="637833" y="1388982"/>
                    <a:pt x="562225" y="1419225"/>
                  </a:cubicBezTo>
                  <a:cubicBezTo>
                    <a:pt x="521165" y="1435649"/>
                    <a:pt x="479047" y="1449430"/>
                    <a:pt x="438400" y="1466850"/>
                  </a:cubicBezTo>
                  <a:cubicBezTo>
                    <a:pt x="427287" y="1471613"/>
                    <a:pt x="415122" y="1474432"/>
                    <a:pt x="405062" y="1481138"/>
                  </a:cubicBezTo>
                  <a:cubicBezTo>
                    <a:pt x="383736" y="1495356"/>
                    <a:pt x="342308" y="1533911"/>
                    <a:pt x="319337" y="1552575"/>
                  </a:cubicBezTo>
                  <a:cubicBezTo>
                    <a:pt x="312074" y="1558476"/>
                    <a:pt x="259291" y="1598334"/>
                    <a:pt x="247900" y="1609725"/>
                  </a:cubicBezTo>
                  <a:cubicBezTo>
                    <a:pt x="236787" y="1620838"/>
                    <a:pt x="226051" y="1632340"/>
                    <a:pt x="214562" y="1643063"/>
                  </a:cubicBezTo>
                  <a:cubicBezTo>
                    <a:pt x="180484" y="1674868"/>
                    <a:pt x="136845" y="1705869"/>
                    <a:pt x="109787" y="1743075"/>
                  </a:cubicBezTo>
                  <a:lnTo>
                    <a:pt x="71687" y="1795463"/>
                  </a:lnTo>
                  <a:cubicBezTo>
                    <a:pt x="41140" y="1887107"/>
                    <a:pt x="63546" y="1807969"/>
                    <a:pt x="47875" y="1976438"/>
                  </a:cubicBezTo>
                  <a:cubicBezTo>
                    <a:pt x="45796" y="1998792"/>
                    <a:pt x="40742" y="2020790"/>
                    <a:pt x="38350" y="2043113"/>
                  </a:cubicBezTo>
                  <a:cubicBezTo>
                    <a:pt x="36391" y="2061399"/>
                    <a:pt x="32414" y="2139441"/>
                    <a:pt x="28825" y="2162175"/>
                  </a:cubicBezTo>
                  <a:cubicBezTo>
                    <a:pt x="26783" y="2175106"/>
                    <a:pt x="22298" y="2187532"/>
                    <a:pt x="19300" y="2200275"/>
                  </a:cubicBezTo>
                  <a:cubicBezTo>
                    <a:pt x="15948" y="2214522"/>
                    <a:pt x="12950" y="2228850"/>
                    <a:pt x="9775" y="2243138"/>
                  </a:cubicBezTo>
                  <a:cubicBezTo>
                    <a:pt x="8914" y="2251746"/>
                    <a:pt x="250" y="2336931"/>
                    <a:pt x="250" y="2343150"/>
                  </a:cubicBezTo>
                  <a:cubicBezTo>
                    <a:pt x="250" y="2419367"/>
                    <a:pt x="-1648" y="2495825"/>
                    <a:pt x="5012" y="2571750"/>
                  </a:cubicBezTo>
                  <a:cubicBezTo>
                    <a:pt x="7842" y="2604012"/>
                    <a:pt x="42997" y="2637246"/>
                    <a:pt x="62162" y="2657475"/>
                  </a:cubicBezTo>
                  <a:cubicBezTo>
                    <a:pt x="85892" y="2682524"/>
                    <a:pt x="121649" y="2719837"/>
                    <a:pt x="152650" y="2738438"/>
                  </a:cubicBezTo>
                  <a:cubicBezTo>
                    <a:pt x="170775" y="2749313"/>
                    <a:pt x="232076" y="2779244"/>
                    <a:pt x="262187" y="2790825"/>
                  </a:cubicBezTo>
                  <a:cubicBezTo>
                    <a:pt x="271558" y="2794429"/>
                    <a:pt x="281237" y="2797175"/>
                    <a:pt x="290762" y="2800350"/>
                  </a:cubicBezTo>
                  <a:cubicBezTo>
                    <a:pt x="335212" y="2797175"/>
                    <a:pt x="379807" y="2795615"/>
                    <a:pt x="424112" y="2790825"/>
                  </a:cubicBezTo>
                  <a:cubicBezTo>
                    <a:pt x="438663" y="2789252"/>
                    <a:pt x="452589" y="2783997"/>
                    <a:pt x="466975" y="2781300"/>
                  </a:cubicBezTo>
                  <a:cubicBezTo>
                    <a:pt x="478008" y="2779231"/>
                    <a:pt x="489200" y="2778125"/>
                    <a:pt x="500312" y="2776538"/>
                  </a:cubicBezTo>
                  <a:cubicBezTo>
                    <a:pt x="517775" y="2770188"/>
                    <a:pt x="534884" y="2762767"/>
                    <a:pt x="552700" y="2757488"/>
                  </a:cubicBezTo>
                  <a:cubicBezTo>
                    <a:pt x="577803" y="2750050"/>
                    <a:pt x="604171" y="2747039"/>
                    <a:pt x="628900" y="2738438"/>
                  </a:cubicBezTo>
                  <a:cubicBezTo>
                    <a:pt x="677347" y="2721587"/>
                    <a:pt x="723991" y="2699935"/>
                    <a:pt x="771775" y="2681288"/>
                  </a:cubicBezTo>
                  <a:cubicBezTo>
                    <a:pt x="789085" y="2674533"/>
                    <a:pt x="807037" y="2669448"/>
                    <a:pt x="824162" y="2662238"/>
                  </a:cubicBezTo>
                  <a:cubicBezTo>
                    <a:pt x="854325" y="2649538"/>
                    <a:pt x="883370" y="2633763"/>
                    <a:pt x="914650" y="2624138"/>
                  </a:cubicBezTo>
                  <a:cubicBezTo>
                    <a:pt x="1032959" y="2587735"/>
                    <a:pt x="920297" y="2623951"/>
                    <a:pt x="1038475" y="2581275"/>
                  </a:cubicBezTo>
                  <a:cubicBezTo>
                    <a:pt x="1074835" y="2568145"/>
                    <a:pt x="1112912" y="2559375"/>
                    <a:pt x="1148012" y="2543175"/>
                  </a:cubicBezTo>
                  <a:cubicBezTo>
                    <a:pt x="1168650" y="2533650"/>
                    <a:pt x="1188888" y="2523206"/>
                    <a:pt x="1209925" y="2514600"/>
                  </a:cubicBezTo>
                  <a:cubicBezTo>
                    <a:pt x="1223864" y="2508898"/>
                    <a:pt x="1239177" y="2506760"/>
                    <a:pt x="1252787" y="2500313"/>
                  </a:cubicBezTo>
                  <a:cubicBezTo>
                    <a:pt x="1269518" y="2492388"/>
                    <a:pt x="1284112" y="2480515"/>
                    <a:pt x="1300412" y="2471738"/>
                  </a:cubicBezTo>
                  <a:cubicBezTo>
                    <a:pt x="1346048" y="2447165"/>
                    <a:pt x="1397060" y="2431399"/>
                    <a:pt x="1438525" y="2400300"/>
                  </a:cubicBezTo>
                  <a:cubicBezTo>
                    <a:pt x="1457575" y="2386013"/>
                    <a:pt x="1475619" y="2370274"/>
                    <a:pt x="1495675" y="2357438"/>
                  </a:cubicBezTo>
                  <a:cubicBezTo>
                    <a:pt x="1515417" y="2344803"/>
                    <a:pt x="1537284" y="2335813"/>
                    <a:pt x="1557587" y="2324100"/>
                  </a:cubicBezTo>
                  <a:cubicBezTo>
                    <a:pt x="1578577" y="2311991"/>
                    <a:pt x="1598357" y="2297840"/>
                    <a:pt x="1619500" y="2286000"/>
                  </a:cubicBezTo>
                  <a:cubicBezTo>
                    <a:pt x="1638083" y="2275593"/>
                    <a:pt x="1658792" y="2269032"/>
                    <a:pt x="1676650" y="2257425"/>
                  </a:cubicBezTo>
                  <a:cubicBezTo>
                    <a:pt x="1708485" y="2236733"/>
                    <a:pt x="1712605" y="2222693"/>
                    <a:pt x="1738562" y="2200275"/>
                  </a:cubicBezTo>
                  <a:cubicBezTo>
                    <a:pt x="1765021" y="2177424"/>
                    <a:pt x="1792510" y="2155791"/>
                    <a:pt x="1819525" y="2133600"/>
                  </a:cubicBezTo>
                  <a:cubicBezTo>
                    <a:pt x="1836960" y="2119279"/>
                    <a:pt x="1857818" y="2108356"/>
                    <a:pt x="1871912" y="2090738"/>
                  </a:cubicBezTo>
                  <a:cubicBezTo>
                    <a:pt x="1878262" y="2082800"/>
                    <a:pt x="1884863" y="2075057"/>
                    <a:pt x="1890962" y="2066925"/>
                  </a:cubicBezTo>
                  <a:cubicBezTo>
                    <a:pt x="1899156" y="2056000"/>
                    <a:pt x="1904670" y="2042774"/>
                    <a:pt x="1914775" y="2033588"/>
                  </a:cubicBezTo>
                  <a:cubicBezTo>
                    <a:pt x="1922655" y="2026425"/>
                    <a:pt x="1934489" y="2025207"/>
                    <a:pt x="1943350" y="2019300"/>
                  </a:cubicBezTo>
                  <a:cubicBezTo>
                    <a:pt x="1971240" y="2000706"/>
                    <a:pt x="1984137" y="1980040"/>
                    <a:pt x="2010025" y="1957388"/>
                  </a:cubicBezTo>
                  <a:cubicBezTo>
                    <a:pt x="2021972" y="1946934"/>
                    <a:pt x="2035871" y="1938905"/>
                    <a:pt x="2048125" y="1928813"/>
                  </a:cubicBezTo>
                  <a:cubicBezTo>
                    <a:pt x="2081449" y="1901369"/>
                    <a:pt x="2091286" y="1890414"/>
                    <a:pt x="2119562" y="1862138"/>
                  </a:cubicBezTo>
                  <a:cubicBezTo>
                    <a:pt x="2125912" y="1847850"/>
                    <a:pt x="2129939" y="1832284"/>
                    <a:pt x="2138612" y="1819275"/>
                  </a:cubicBezTo>
                  <a:cubicBezTo>
                    <a:pt x="2146084" y="1808067"/>
                    <a:pt x="2158085" y="1800630"/>
                    <a:pt x="2167187" y="1790700"/>
                  </a:cubicBezTo>
                  <a:cubicBezTo>
                    <a:pt x="2175565" y="1781560"/>
                    <a:pt x="2181860" y="1770503"/>
                    <a:pt x="2191000" y="1762125"/>
                  </a:cubicBezTo>
                  <a:cubicBezTo>
                    <a:pt x="2205916" y="1748452"/>
                    <a:pt x="2271274" y="1708117"/>
                    <a:pt x="2281487" y="1704975"/>
                  </a:cubicBezTo>
                  <a:cubicBezTo>
                    <a:pt x="2296013" y="1700506"/>
                    <a:pt x="2361092" y="1681842"/>
                    <a:pt x="2381500" y="1671638"/>
                  </a:cubicBezTo>
                  <a:cubicBezTo>
                    <a:pt x="2394895" y="1664940"/>
                    <a:pt x="2405934" y="1653951"/>
                    <a:pt x="2419600" y="1647825"/>
                  </a:cubicBezTo>
                  <a:cubicBezTo>
                    <a:pt x="2452153" y="1633232"/>
                    <a:pt x="2486408" y="1622769"/>
                    <a:pt x="2519612" y="1609725"/>
                  </a:cubicBezTo>
                  <a:cubicBezTo>
                    <a:pt x="2564062" y="1592263"/>
                    <a:pt x="2607317" y="1571383"/>
                    <a:pt x="2652962" y="1557338"/>
                  </a:cubicBezTo>
                  <a:cubicBezTo>
                    <a:pt x="2673600" y="1550988"/>
                    <a:pt x="2694113" y="1544220"/>
                    <a:pt x="2714875" y="1538288"/>
                  </a:cubicBezTo>
                  <a:cubicBezTo>
                    <a:pt x="2727462" y="1534692"/>
                    <a:pt x="2740463" y="1532613"/>
                    <a:pt x="2752975" y="1528763"/>
                  </a:cubicBezTo>
                  <a:cubicBezTo>
                    <a:pt x="2761146" y="1526249"/>
                    <a:pt x="2768365" y="1520703"/>
                    <a:pt x="2776787" y="1519238"/>
                  </a:cubicBezTo>
                  <a:cubicBezTo>
                    <a:pt x="2805113" y="1514312"/>
                    <a:pt x="2833937" y="1512888"/>
                    <a:pt x="2862512" y="1509713"/>
                  </a:cubicBezTo>
                  <a:cubicBezTo>
                    <a:pt x="2932938" y="1478413"/>
                    <a:pt x="2876822" y="1499605"/>
                    <a:pt x="2953000" y="1481138"/>
                  </a:cubicBezTo>
                  <a:cubicBezTo>
                    <a:pt x="2989672" y="1472248"/>
                    <a:pt x="3025535" y="1459963"/>
                    <a:pt x="3062537" y="1452563"/>
                  </a:cubicBezTo>
                  <a:cubicBezTo>
                    <a:pt x="3122712" y="1440528"/>
                    <a:pt x="3094098" y="1445046"/>
                    <a:pt x="3148262" y="1438275"/>
                  </a:cubicBezTo>
                  <a:cubicBezTo>
                    <a:pt x="3157787" y="1433513"/>
                    <a:pt x="3166808" y="1427570"/>
                    <a:pt x="3176837" y="1423988"/>
                  </a:cubicBezTo>
                  <a:cubicBezTo>
                    <a:pt x="3197603" y="1416572"/>
                    <a:pt x="3221721" y="1413332"/>
                    <a:pt x="3243512" y="1409700"/>
                  </a:cubicBezTo>
                  <a:cubicBezTo>
                    <a:pt x="3259387" y="1403350"/>
                    <a:pt x="3275739" y="1398083"/>
                    <a:pt x="3291137" y="1390650"/>
                  </a:cubicBezTo>
                  <a:cubicBezTo>
                    <a:pt x="3348983" y="1362725"/>
                    <a:pt x="3396379" y="1336648"/>
                    <a:pt x="3448300" y="1300163"/>
                  </a:cubicBezTo>
                  <a:cubicBezTo>
                    <a:pt x="3466949" y="1287058"/>
                    <a:pt x="3561565" y="1224584"/>
                    <a:pt x="3591175" y="1185863"/>
                  </a:cubicBezTo>
                  <a:cubicBezTo>
                    <a:pt x="3602421" y="1171157"/>
                    <a:pt x="3609693" y="1153781"/>
                    <a:pt x="3619750" y="1138238"/>
                  </a:cubicBezTo>
                  <a:cubicBezTo>
                    <a:pt x="3627169" y="1126773"/>
                    <a:pt x="3635987" y="1116263"/>
                    <a:pt x="3643562" y="1104900"/>
                  </a:cubicBezTo>
                  <a:cubicBezTo>
                    <a:pt x="3653301" y="1090292"/>
                    <a:pt x="3671895" y="1056572"/>
                    <a:pt x="3676900" y="1042988"/>
                  </a:cubicBezTo>
                  <a:cubicBezTo>
                    <a:pt x="3691704" y="1002806"/>
                    <a:pt x="3694176" y="971172"/>
                    <a:pt x="3700712" y="928688"/>
                  </a:cubicBezTo>
                  <a:cubicBezTo>
                    <a:pt x="3710715" y="778653"/>
                    <a:pt x="3702662" y="914785"/>
                    <a:pt x="3710237" y="657225"/>
                  </a:cubicBezTo>
                  <a:cubicBezTo>
                    <a:pt x="3711451" y="615937"/>
                    <a:pt x="3713412" y="574675"/>
                    <a:pt x="3715000" y="533400"/>
                  </a:cubicBezTo>
                  <a:cubicBezTo>
                    <a:pt x="3707773" y="461140"/>
                    <a:pt x="3716786" y="510183"/>
                    <a:pt x="3695950" y="447675"/>
                  </a:cubicBezTo>
                  <a:cubicBezTo>
                    <a:pt x="3692295" y="436711"/>
                    <a:pt x="3691346" y="424795"/>
                    <a:pt x="3686425" y="414338"/>
                  </a:cubicBezTo>
                  <a:cubicBezTo>
                    <a:pt x="3651686" y="340518"/>
                    <a:pt x="3671690" y="388775"/>
                    <a:pt x="3638800" y="347663"/>
                  </a:cubicBezTo>
                  <a:cubicBezTo>
                    <a:pt x="3631649" y="338724"/>
                    <a:pt x="3627027" y="327925"/>
                    <a:pt x="3619750" y="319088"/>
                  </a:cubicBezTo>
                  <a:cubicBezTo>
                    <a:pt x="3604747" y="300870"/>
                    <a:pt x="3587369" y="284716"/>
                    <a:pt x="3572125" y="266700"/>
                  </a:cubicBezTo>
                  <a:cubicBezTo>
                    <a:pt x="3552427" y="243421"/>
                    <a:pt x="3539370" y="213560"/>
                    <a:pt x="3514975" y="195263"/>
                  </a:cubicBezTo>
                  <a:cubicBezTo>
                    <a:pt x="3508625" y="190500"/>
                    <a:pt x="3501538" y="186588"/>
                    <a:pt x="3495925" y="180975"/>
                  </a:cubicBezTo>
                  <a:cubicBezTo>
                    <a:pt x="3488737" y="173787"/>
                    <a:pt x="3483628" y="164760"/>
                    <a:pt x="3476875" y="157163"/>
                  </a:cubicBezTo>
                  <a:cubicBezTo>
                    <a:pt x="3470909" y="150451"/>
                    <a:pt x="3463669" y="144931"/>
                    <a:pt x="3457825" y="138113"/>
                  </a:cubicBezTo>
                  <a:cubicBezTo>
                    <a:pt x="3454100" y="133767"/>
                    <a:pt x="3452608" y="127594"/>
                    <a:pt x="3448300" y="123825"/>
                  </a:cubicBezTo>
                  <a:cubicBezTo>
                    <a:pt x="3439685" y="116287"/>
                    <a:pt x="3428983" y="111508"/>
                    <a:pt x="3419725" y="104775"/>
                  </a:cubicBezTo>
                  <a:cubicBezTo>
                    <a:pt x="3402501" y="92249"/>
                    <a:pt x="3392046" y="79749"/>
                    <a:pt x="3372100" y="71438"/>
                  </a:cubicBezTo>
                  <a:cubicBezTo>
                    <a:pt x="3361432" y="66993"/>
                    <a:pt x="3349493" y="66205"/>
                    <a:pt x="3338762" y="61913"/>
                  </a:cubicBezTo>
                  <a:cubicBezTo>
                    <a:pt x="3306292" y="48925"/>
                    <a:pt x="3278758" y="26099"/>
                    <a:pt x="3243512" y="19050"/>
                  </a:cubicBezTo>
                  <a:cubicBezTo>
                    <a:pt x="3227637" y="15875"/>
                    <a:pt x="3211878" y="12050"/>
                    <a:pt x="3195887" y="9525"/>
                  </a:cubicBezTo>
                  <a:cubicBezTo>
                    <a:pt x="3172852" y="5888"/>
                    <a:pt x="3115719" y="1654"/>
                    <a:pt x="3095875" y="0"/>
                  </a:cubicBezTo>
                  <a:cubicBezTo>
                    <a:pt x="3045543" y="3247"/>
                    <a:pt x="2960715" y="-3857"/>
                    <a:pt x="2905375" y="23813"/>
                  </a:cubicBezTo>
                  <a:cubicBezTo>
                    <a:pt x="2893160" y="29920"/>
                    <a:pt x="2883150" y="39688"/>
                    <a:pt x="2872037" y="47625"/>
                  </a:cubicBezTo>
                  <a:cubicBezTo>
                    <a:pt x="2870450" y="53975"/>
                    <a:pt x="2868695" y="60285"/>
                    <a:pt x="2867275" y="66675"/>
                  </a:cubicBezTo>
                  <a:close/>
                </a:path>
              </a:pathLst>
            </a:custGeom>
            <a:noFill/>
            <a:ln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A3FEA7D4-15C6-4F56-B21F-F0DF6F5E40AC}"/>
                </a:ext>
              </a:extLst>
            </p:cNvPr>
            <p:cNvSpPr txBox="1"/>
            <p:nvPr/>
          </p:nvSpPr>
          <p:spPr>
            <a:xfrm rot="20108070">
              <a:off x="3682764" y="3937226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1DF40F1A-9F6F-4E0B-9AE9-03F7DE998C22}"/>
                </a:ext>
              </a:extLst>
            </p:cNvPr>
            <p:cNvSpPr/>
            <p:nvPr/>
          </p:nvSpPr>
          <p:spPr>
            <a:xfrm>
              <a:off x="5930900" y="3752786"/>
              <a:ext cx="1866900" cy="3118144"/>
            </a:xfrm>
            <a:custGeom>
              <a:avLst/>
              <a:gdLst>
                <a:gd name="connsiteX0" fmla="*/ 1619250 w 1866900"/>
                <a:gd name="connsiteY0" fmla="*/ 64 h 3118144"/>
                <a:gd name="connsiteX1" fmla="*/ 1587500 w 1866900"/>
                <a:gd name="connsiteY1" fmla="*/ 19114 h 3118144"/>
                <a:gd name="connsiteX2" fmla="*/ 1536700 w 1866900"/>
                <a:gd name="connsiteY2" fmla="*/ 69914 h 3118144"/>
                <a:gd name="connsiteX3" fmla="*/ 1422400 w 1866900"/>
                <a:gd name="connsiteY3" fmla="*/ 222314 h 3118144"/>
                <a:gd name="connsiteX4" fmla="*/ 1397000 w 1866900"/>
                <a:gd name="connsiteY4" fmla="*/ 266764 h 3118144"/>
                <a:gd name="connsiteX5" fmla="*/ 1365250 w 1866900"/>
                <a:gd name="connsiteY5" fmla="*/ 304864 h 3118144"/>
                <a:gd name="connsiteX6" fmla="*/ 1295400 w 1866900"/>
                <a:gd name="connsiteY6" fmla="*/ 393764 h 3118144"/>
                <a:gd name="connsiteX7" fmla="*/ 1257300 w 1866900"/>
                <a:gd name="connsiteY7" fmla="*/ 425514 h 3118144"/>
                <a:gd name="connsiteX8" fmla="*/ 1098550 w 1866900"/>
                <a:gd name="connsiteY8" fmla="*/ 596964 h 3118144"/>
                <a:gd name="connsiteX9" fmla="*/ 1028700 w 1866900"/>
                <a:gd name="connsiteY9" fmla="*/ 679514 h 3118144"/>
                <a:gd name="connsiteX10" fmla="*/ 920750 w 1866900"/>
                <a:gd name="connsiteY10" fmla="*/ 831914 h 3118144"/>
                <a:gd name="connsiteX11" fmla="*/ 838200 w 1866900"/>
                <a:gd name="connsiteY11" fmla="*/ 965264 h 3118144"/>
                <a:gd name="connsiteX12" fmla="*/ 781050 w 1866900"/>
                <a:gd name="connsiteY12" fmla="*/ 1085914 h 3118144"/>
                <a:gd name="connsiteX13" fmla="*/ 736600 w 1866900"/>
                <a:gd name="connsiteY13" fmla="*/ 1162114 h 3118144"/>
                <a:gd name="connsiteX14" fmla="*/ 647700 w 1866900"/>
                <a:gd name="connsiteY14" fmla="*/ 1333564 h 3118144"/>
                <a:gd name="connsiteX15" fmla="*/ 577850 w 1866900"/>
                <a:gd name="connsiteY15" fmla="*/ 1441514 h 3118144"/>
                <a:gd name="connsiteX16" fmla="*/ 552450 w 1866900"/>
                <a:gd name="connsiteY16" fmla="*/ 1479614 h 3118144"/>
                <a:gd name="connsiteX17" fmla="*/ 495300 w 1866900"/>
                <a:gd name="connsiteY17" fmla="*/ 1581214 h 3118144"/>
                <a:gd name="connsiteX18" fmla="*/ 457200 w 1866900"/>
                <a:gd name="connsiteY18" fmla="*/ 1638364 h 3118144"/>
                <a:gd name="connsiteX19" fmla="*/ 374650 w 1866900"/>
                <a:gd name="connsiteY19" fmla="*/ 1784414 h 3118144"/>
                <a:gd name="connsiteX20" fmla="*/ 342900 w 1866900"/>
                <a:gd name="connsiteY20" fmla="*/ 1816164 h 3118144"/>
                <a:gd name="connsiteX21" fmla="*/ 330200 w 1866900"/>
                <a:gd name="connsiteY21" fmla="*/ 1841564 h 3118144"/>
                <a:gd name="connsiteX22" fmla="*/ 260350 w 1866900"/>
                <a:gd name="connsiteY22" fmla="*/ 1917764 h 3118144"/>
                <a:gd name="connsiteX23" fmla="*/ 165100 w 1866900"/>
                <a:gd name="connsiteY23" fmla="*/ 2095564 h 3118144"/>
                <a:gd name="connsiteX24" fmla="*/ 120650 w 1866900"/>
                <a:gd name="connsiteY24" fmla="*/ 2222564 h 3118144"/>
                <a:gd name="connsiteX25" fmla="*/ 107950 w 1866900"/>
                <a:gd name="connsiteY25" fmla="*/ 2260664 h 3118144"/>
                <a:gd name="connsiteX26" fmla="*/ 95250 w 1866900"/>
                <a:gd name="connsiteY26" fmla="*/ 2311464 h 3118144"/>
                <a:gd name="connsiteX27" fmla="*/ 63500 w 1866900"/>
                <a:gd name="connsiteY27" fmla="*/ 2394014 h 3118144"/>
                <a:gd name="connsiteX28" fmla="*/ 50800 w 1866900"/>
                <a:gd name="connsiteY28" fmla="*/ 2432114 h 3118144"/>
                <a:gd name="connsiteX29" fmla="*/ 25400 w 1866900"/>
                <a:gd name="connsiteY29" fmla="*/ 2495614 h 3118144"/>
                <a:gd name="connsiteX30" fmla="*/ 19050 w 1866900"/>
                <a:gd name="connsiteY30" fmla="*/ 2552764 h 3118144"/>
                <a:gd name="connsiteX31" fmla="*/ 6350 w 1866900"/>
                <a:gd name="connsiteY31" fmla="*/ 2616264 h 3118144"/>
                <a:gd name="connsiteX32" fmla="*/ 0 w 1866900"/>
                <a:gd name="connsiteY32" fmla="*/ 2660714 h 3118144"/>
                <a:gd name="connsiteX33" fmla="*/ 31750 w 1866900"/>
                <a:gd name="connsiteY33" fmla="*/ 2755964 h 3118144"/>
                <a:gd name="connsiteX34" fmla="*/ 57150 w 1866900"/>
                <a:gd name="connsiteY34" fmla="*/ 2800414 h 3118144"/>
                <a:gd name="connsiteX35" fmla="*/ 120650 w 1866900"/>
                <a:gd name="connsiteY35" fmla="*/ 2889314 h 3118144"/>
                <a:gd name="connsiteX36" fmla="*/ 139700 w 1866900"/>
                <a:gd name="connsiteY36" fmla="*/ 2921064 h 3118144"/>
                <a:gd name="connsiteX37" fmla="*/ 196850 w 1866900"/>
                <a:gd name="connsiteY37" fmla="*/ 2990914 h 3118144"/>
                <a:gd name="connsiteX38" fmla="*/ 215900 w 1866900"/>
                <a:gd name="connsiteY38" fmla="*/ 2997264 h 3118144"/>
                <a:gd name="connsiteX39" fmla="*/ 330200 w 1866900"/>
                <a:gd name="connsiteY39" fmla="*/ 3054414 h 3118144"/>
                <a:gd name="connsiteX40" fmla="*/ 355600 w 1866900"/>
                <a:gd name="connsiteY40" fmla="*/ 3067114 h 3118144"/>
                <a:gd name="connsiteX41" fmla="*/ 488950 w 1866900"/>
                <a:gd name="connsiteY41" fmla="*/ 3098864 h 3118144"/>
                <a:gd name="connsiteX42" fmla="*/ 514350 w 1866900"/>
                <a:gd name="connsiteY42" fmla="*/ 3111564 h 3118144"/>
                <a:gd name="connsiteX43" fmla="*/ 825500 w 1866900"/>
                <a:gd name="connsiteY43" fmla="*/ 3105214 h 3118144"/>
                <a:gd name="connsiteX44" fmla="*/ 889000 w 1866900"/>
                <a:gd name="connsiteY44" fmla="*/ 3092514 h 3118144"/>
                <a:gd name="connsiteX45" fmla="*/ 908050 w 1866900"/>
                <a:gd name="connsiteY45" fmla="*/ 3079814 h 3118144"/>
                <a:gd name="connsiteX46" fmla="*/ 958850 w 1866900"/>
                <a:gd name="connsiteY46" fmla="*/ 3073464 h 3118144"/>
                <a:gd name="connsiteX47" fmla="*/ 990600 w 1866900"/>
                <a:gd name="connsiteY47" fmla="*/ 3054414 h 3118144"/>
                <a:gd name="connsiteX48" fmla="*/ 1073150 w 1866900"/>
                <a:gd name="connsiteY48" fmla="*/ 3016314 h 3118144"/>
                <a:gd name="connsiteX49" fmla="*/ 1092200 w 1866900"/>
                <a:gd name="connsiteY49" fmla="*/ 2997264 h 3118144"/>
                <a:gd name="connsiteX50" fmla="*/ 1111250 w 1866900"/>
                <a:gd name="connsiteY50" fmla="*/ 2984564 h 3118144"/>
                <a:gd name="connsiteX51" fmla="*/ 1162050 w 1866900"/>
                <a:gd name="connsiteY51" fmla="*/ 2927414 h 3118144"/>
                <a:gd name="connsiteX52" fmla="*/ 1187450 w 1866900"/>
                <a:gd name="connsiteY52" fmla="*/ 2882964 h 3118144"/>
                <a:gd name="connsiteX53" fmla="*/ 1212850 w 1866900"/>
                <a:gd name="connsiteY53" fmla="*/ 2844864 h 3118144"/>
                <a:gd name="connsiteX54" fmla="*/ 1225550 w 1866900"/>
                <a:gd name="connsiteY54" fmla="*/ 2806764 h 3118144"/>
                <a:gd name="connsiteX55" fmla="*/ 1263650 w 1866900"/>
                <a:gd name="connsiteY55" fmla="*/ 2743264 h 3118144"/>
                <a:gd name="connsiteX56" fmla="*/ 1289050 w 1866900"/>
                <a:gd name="connsiteY56" fmla="*/ 2686114 h 3118144"/>
                <a:gd name="connsiteX57" fmla="*/ 1320800 w 1866900"/>
                <a:gd name="connsiteY57" fmla="*/ 2590864 h 3118144"/>
                <a:gd name="connsiteX58" fmla="*/ 1327150 w 1866900"/>
                <a:gd name="connsiteY58" fmla="*/ 2546414 h 3118144"/>
                <a:gd name="connsiteX59" fmla="*/ 1377950 w 1866900"/>
                <a:gd name="connsiteY59" fmla="*/ 2425764 h 3118144"/>
                <a:gd name="connsiteX60" fmla="*/ 1403350 w 1866900"/>
                <a:gd name="connsiteY60" fmla="*/ 2362264 h 3118144"/>
                <a:gd name="connsiteX61" fmla="*/ 1441450 w 1866900"/>
                <a:gd name="connsiteY61" fmla="*/ 2305114 h 3118144"/>
                <a:gd name="connsiteX62" fmla="*/ 1473200 w 1866900"/>
                <a:gd name="connsiteY62" fmla="*/ 2254314 h 3118144"/>
                <a:gd name="connsiteX63" fmla="*/ 1530350 w 1866900"/>
                <a:gd name="connsiteY63" fmla="*/ 2171764 h 3118144"/>
                <a:gd name="connsiteX64" fmla="*/ 1581150 w 1866900"/>
                <a:gd name="connsiteY64" fmla="*/ 2070164 h 3118144"/>
                <a:gd name="connsiteX65" fmla="*/ 1619250 w 1866900"/>
                <a:gd name="connsiteY65" fmla="*/ 1993964 h 3118144"/>
                <a:gd name="connsiteX66" fmla="*/ 1651000 w 1866900"/>
                <a:gd name="connsiteY66" fmla="*/ 1917764 h 3118144"/>
                <a:gd name="connsiteX67" fmla="*/ 1689100 w 1866900"/>
                <a:gd name="connsiteY67" fmla="*/ 1822514 h 3118144"/>
                <a:gd name="connsiteX68" fmla="*/ 1708150 w 1866900"/>
                <a:gd name="connsiteY68" fmla="*/ 1784414 h 3118144"/>
                <a:gd name="connsiteX69" fmla="*/ 1714500 w 1866900"/>
                <a:gd name="connsiteY69" fmla="*/ 1759014 h 3118144"/>
                <a:gd name="connsiteX70" fmla="*/ 1733550 w 1866900"/>
                <a:gd name="connsiteY70" fmla="*/ 1714564 h 3118144"/>
                <a:gd name="connsiteX71" fmla="*/ 1765300 w 1866900"/>
                <a:gd name="connsiteY71" fmla="*/ 1632014 h 3118144"/>
                <a:gd name="connsiteX72" fmla="*/ 1816100 w 1866900"/>
                <a:gd name="connsiteY72" fmla="*/ 1492314 h 3118144"/>
                <a:gd name="connsiteX73" fmla="*/ 1822450 w 1866900"/>
                <a:gd name="connsiteY73" fmla="*/ 1454214 h 3118144"/>
                <a:gd name="connsiteX74" fmla="*/ 1866900 w 1866900"/>
                <a:gd name="connsiteY74" fmla="*/ 1282764 h 3118144"/>
                <a:gd name="connsiteX75" fmla="*/ 1860550 w 1866900"/>
                <a:gd name="connsiteY75" fmla="*/ 990664 h 3118144"/>
                <a:gd name="connsiteX76" fmla="*/ 1835150 w 1866900"/>
                <a:gd name="connsiteY76" fmla="*/ 704914 h 3118144"/>
                <a:gd name="connsiteX77" fmla="*/ 1828800 w 1866900"/>
                <a:gd name="connsiteY77" fmla="*/ 635064 h 3118144"/>
                <a:gd name="connsiteX78" fmla="*/ 1809750 w 1866900"/>
                <a:gd name="connsiteY78" fmla="*/ 571564 h 3118144"/>
                <a:gd name="connsiteX79" fmla="*/ 1797050 w 1866900"/>
                <a:gd name="connsiteY79" fmla="*/ 508064 h 3118144"/>
                <a:gd name="connsiteX80" fmla="*/ 1778000 w 1866900"/>
                <a:gd name="connsiteY80" fmla="*/ 425514 h 3118144"/>
                <a:gd name="connsiteX81" fmla="*/ 1765300 w 1866900"/>
                <a:gd name="connsiteY81" fmla="*/ 266764 h 3118144"/>
                <a:gd name="connsiteX82" fmla="*/ 1758950 w 1866900"/>
                <a:gd name="connsiteY82" fmla="*/ 184214 h 3118144"/>
                <a:gd name="connsiteX83" fmla="*/ 1739900 w 1866900"/>
                <a:gd name="connsiteY83" fmla="*/ 108014 h 3118144"/>
                <a:gd name="connsiteX84" fmla="*/ 1727200 w 1866900"/>
                <a:gd name="connsiteY84" fmla="*/ 76264 h 3118144"/>
                <a:gd name="connsiteX85" fmla="*/ 1701800 w 1866900"/>
                <a:gd name="connsiteY85" fmla="*/ 38164 h 3118144"/>
                <a:gd name="connsiteX86" fmla="*/ 1657350 w 1866900"/>
                <a:gd name="connsiteY86" fmla="*/ 25464 h 3118144"/>
                <a:gd name="connsiteX87" fmla="*/ 1619250 w 1866900"/>
                <a:gd name="connsiteY87" fmla="*/ 64 h 311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1866900" h="3118144">
                  <a:moveTo>
                    <a:pt x="1619250" y="64"/>
                  </a:moveTo>
                  <a:cubicBezTo>
                    <a:pt x="1607608" y="-994"/>
                    <a:pt x="1596922" y="11142"/>
                    <a:pt x="1587500" y="19114"/>
                  </a:cubicBezTo>
                  <a:cubicBezTo>
                    <a:pt x="1569219" y="34583"/>
                    <a:pt x="1551660" y="51214"/>
                    <a:pt x="1536700" y="69914"/>
                  </a:cubicBezTo>
                  <a:cubicBezTo>
                    <a:pt x="1476973" y="144572"/>
                    <a:pt x="1465724" y="152995"/>
                    <a:pt x="1422400" y="222314"/>
                  </a:cubicBezTo>
                  <a:cubicBezTo>
                    <a:pt x="1413356" y="236785"/>
                    <a:pt x="1406714" y="252733"/>
                    <a:pt x="1397000" y="266764"/>
                  </a:cubicBezTo>
                  <a:cubicBezTo>
                    <a:pt x="1387590" y="280356"/>
                    <a:pt x="1374859" y="291412"/>
                    <a:pt x="1365250" y="304864"/>
                  </a:cubicBezTo>
                  <a:cubicBezTo>
                    <a:pt x="1316914" y="372534"/>
                    <a:pt x="1353976" y="340069"/>
                    <a:pt x="1295400" y="393764"/>
                  </a:cubicBezTo>
                  <a:cubicBezTo>
                    <a:pt x="1283214" y="404935"/>
                    <a:pt x="1269301" y="414144"/>
                    <a:pt x="1257300" y="425514"/>
                  </a:cubicBezTo>
                  <a:cubicBezTo>
                    <a:pt x="1175980" y="502554"/>
                    <a:pt x="1171162" y="511724"/>
                    <a:pt x="1098550" y="596964"/>
                  </a:cubicBezTo>
                  <a:cubicBezTo>
                    <a:pt x="1075176" y="624403"/>
                    <a:pt x="1050016" y="650447"/>
                    <a:pt x="1028700" y="679514"/>
                  </a:cubicBezTo>
                  <a:cubicBezTo>
                    <a:pt x="983105" y="741688"/>
                    <a:pt x="958712" y="771974"/>
                    <a:pt x="920750" y="831914"/>
                  </a:cubicBezTo>
                  <a:cubicBezTo>
                    <a:pt x="892779" y="876079"/>
                    <a:pt x="859432" y="917492"/>
                    <a:pt x="838200" y="965264"/>
                  </a:cubicBezTo>
                  <a:cubicBezTo>
                    <a:pt x="817661" y="1011476"/>
                    <a:pt x="805694" y="1040734"/>
                    <a:pt x="781050" y="1085914"/>
                  </a:cubicBezTo>
                  <a:cubicBezTo>
                    <a:pt x="766969" y="1111729"/>
                    <a:pt x="750541" y="1136223"/>
                    <a:pt x="736600" y="1162114"/>
                  </a:cubicBezTo>
                  <a:cubicBezTo>
                    <a:pt x="706079" y="1218795"/>
                    <a:pt x="684617" y="1280825"/>
                    <a:pt x="647700" y="1333564"/>
                  </a:cubicBezTo>
                  <a:cubicBezTo>
                    <a:pt x="556641" y="1463649"/>
                    <a:pt x="640390" y="1339887"/>
                    <a:pt x="577850" y="1441514"/>
                  </a:cubicBezTo>
                  <a:cubicBezTo>
                    <a:pt x="569850" y="1454513"/>
                    <a:pt x="560215" y="1466473"/>
                    <a:pt x="552450" y="1479614"/>
                  </a:cubicBezTo>
                  <a:cubicBezTo>
                    <a:pt x="532682" y="1513067"/>
                    <a:pt x="516854" y="1548883"/>
                    <a:pt x="495300" y="1581214"/>
                  </a:cubicBezTo>
                  <a:cubicBezTo>
                    <a:pt x="482600" y="1600264"/>
                    <a:pt x="468559" y="1618485"/>
                    <a:pt x="457200" y="1638364"/>
                  </a:cubicBezTo>
                  <a:cubicBezTo>
                    <a:pt x="411594" y="1718175"/>
                    <a:pt x="429647" y="1711085"/>
                    <a:pt x="374650" y="1784414"/>
                  </a:cubicBezTo>
                  <a:cubicBezTo>
                    <a:pt x="365670" y="1796388"/>
                    <a:pt x="352089" y="1804350"/>
                    <a:pt x="342900" y="1816164"/>
                  </a:cubicBezTo>
                  <a:cubicBezTo>
                    <a:pt x="337088" y="1823636"/>
                    <a:pt x="336113" y="1834172"/>
                    <a:pt x="330200" y="1841564"/>
                  </a:cubicBezTo>
                  <a:cubicBezTo>
                    <a:pt x="278028" y="1906779"/>
                    <a:pt x="305791" y="1851668"/>
                    <a:pt x="260350" y="1917764"/>
                  </a:cubicBezTo>
                  <a:cubicBezTo>
                    <a:pt x="233558" y="1956734"/>
                    <a:pt x="175955" y="2064550"/>
                    <a:pt x="165100" y="2095564"/>
                  </a:cubicBezTo>
                  <a:cubicBezTo>
                    <a:pt x="150283" y="2137897"/>
                    <a:pt x="135321" y="2180180"/>
                    <a:pt x="120650" y="2222564"/>
                  </a:cubicBezTo>
                  <a:cubicBezTo>
                    <a:pt x="116271" y="2235215"/>
                    <a:pt x="111197" y="2247677"/>
                    <a:pt x="107950" y="2260664"/>
                  </a:cubicBezTo>
                  <a:cubicBezTo>
                    <a:pt x="103717" y="2277597"/>
                    <a:pt x="100770" y="2294905"/>
                    <a:pt x="95250" y="2311464"/>
                  </a:cubicBezTo>
                  <a:cubicBezTo>
                    <a:pt x="85927" y="2339433"/>
                    <a:pt x="72823" y="2366045"/>
                    <a:pt x="63500" y="2394014"/>
                  </a:cubicBezTo>
                  <a:cubicBezTo>
                    <a:pt x="59267" y="2406714"/>
                    <a:pt x="55772" y="2419685"/>
                    <a:pt x="50800" y="2432114"/>
                  </a:cubicBezTo>
                  <a:cubicBezTo>
                    <a:pt x="13426" y="2525548"/>
                    <a:pt x="67521" y="2369252"/>
                    <a:pt x="25400" y="2495614"/>
                  </a:cubicBezTo>
                  <a:cubicBezTo>
                    <a:pt x="23283" y="2514664"/>
                    <a:pt x="22039" y="2533831"/>
                    <a:pt x="19050" y="2552764"/>
                  </a:cubicBezTo>
                  <a:cubicBezTo>
                    <a:pt x="15683" y="2574086"/>
                    <a:pt x="10101" y="2595007"/>
                    <a:pt x="6350" y="2616264"/>
                  </a:cubicBezTo>
                  <a:cubicBezTo>
                    <a:pt x="3749" y="2631003"/>
                    <a:pt x="2117" y="2645897"/>
                    <a:pt x="0" y="2660714"/>
                  </a:cubicBezTo>
                  <a:cubicBezTo>
                    <a:pt x="11094" y="2749468"/>
                    <a:pt x="-4744" y="2675677"/>
                    <a:pt x="31750" y="2755964"/>
                  </a:cubicBezTo>
                  <a:cubicBezTo>
                    <a:pt x="53070" y="2802868"/>
                    <a:pt x="18766" y="2762030"/>
                    <a:pt x="57150" y="2800414"/>
                  </a:cubicBezTo>
                  <a:cubicBezTo>
                    <a:pt x="92036" y="2881815"/>
                    <a:pt x="54946" y="2810469"/>
                    <a:pt x="120650" y="2889314"/>
                  </a:cubicBezTo>
                  <a:cubicBezTo>
                    <a:pt x="128551" y="2898796"/>
                    <a:pt x="133074" y="2910651"/>
                    <a:pt x="139700" y="2921064"/>
                  </a:cubicBezTo>
                  <a:cubicBezTo>
                    <a:pt x="157267" y="2948670"/>
                    <a:pt x="170129" y="2970873"/>
                    <a:pt x="196850" y="2990914"/>
                  </a:cubicBezTo>
                  <a:cubicBezTo>
                    <a:pt x="202205" y="2994930"/>
                    <a:pt x="209550" y="2995147"/>
                    <a:pt x="215900" y="2997264"/>
                  </a:cubicBezTo>
                  <a:cubicBezTo>
                    <a:pt x="287504" y="3054547"/>
                    <a:pt x="198385" y="2988506"/>
                    <a:pt x="330200" y="3054414"/>
                  </a:cubicBezTo>
                  <a:cubicBezTo>
                    <a:pt x="338667" y="3058647"/>
                    <a:pt x="346565" y="3064291"/>
                    <a:pt x="355600" y="3067114"/>
                  </a:cubicBezTo>
                  <a:cubicBezTo>
                    <a:pt x="384871" y="3076261"/>
                    <a:pt x="455331" y="3091393"/>
                    <a:pt x="488950" y="3098864"/>
                  </a:cubicBezTo>
                  <a:cubicBezTo>
                    <a:pt x="497417" y="3103097"/>
                    <a:pt x="505068" y="3109708"/>
                    <a:pt x="514350" y="3111564"/>
                  </a:cubicBezTo>
                  <a:cubicBezTo>
                    <a:pt x="599614" y="3128617"/>
                    <a:pt x="784098" y="3107393"/>
                    <a:pt x="825500" y="3105214"/>
                  </a:cubicBezTo>
                  <a:cubicBezTo>
                    <a:pt x="846667" y="3100981"/>
                    <a:pt x="868369" y="3098862"/>
                    <a:pt x="889000" y="3092514"/>
                  </a:cubicBezTo>
                  <a:cubicBezTo>
                    <a:pt x="896294" y="3090270"/>
                    <a:pt x="900687" y="3081822"/>
                    <a:pt x="908050" y="3079814"/>
                  </a:cubicBezTo>
                  <a:cubicBezTo>
                    <a:pt x="924514" y="3075324"/>
                    <a:pt x="941917" y="3075581"/>
                    <a:pt x="958850" y="3073464"/>
                  </a:cubicBezTo>
                  <a:cubicBezTo>
                    <a:pt x="969433" y="3067114"/>
                    <a:pt x="979561" y="3059934"/>
                    <a:pt x="990600" y="3054414"/>
                  </a:cubicBezTo>
                  <a:cubicBezTo>
                    <a:pt x="1013121" y="3043154"/>
                    <a:pt x="1051443" y="3030785"/>
                    <a:pt x="1073150" y="3016314"/>
                  </a:cubicBezTo>
                  <a:cubicBezTo>
                    <a:pt x="1080622" y="3011333"/>
                    <a:pt x="1085301" y="3003013"/>
                    <a:pt x="1092200" y="2997264"/>
                  </a:cubicBezTo>
                  <a:cubicBezTo>
                    <a:pt x="1098063" y="2992378"/>
                    <a:pt x="1105456" y="2989531"/>
                    <a:pt x="1111250" y="2984564"/>
                  </a:cubicBezTo>
                  <a:cubicBezTo>
                    <a:pt x="1127163" y="2970924"/>
                    <a:pt x="1150756" y="2944354"/>
                    <a:pt x="1162050" y="2927414"/>
                  </a:cubicBezTo>
                  <a:cubicBezTo>
                    <a:pt x="1171516" y="2913215"/>
                    <a:pt x="1178506" y="2897498"/>
                    <a:pt x="1187450" y="2882964"/>
                  </a:cubicBezTo>
                  <a:cubicBezTo>
                    <a:pt x="1195450" y="2869965"/>
                    <a:pt x="1206024" y="2858516"/>
                    <a:pt x="1212850" y="2844864"/>
                  </a:cubicBezTo>
                  <a:cubicBezTo>
                    <a:pt x="1218837" y="2832890"/>
                    <a:pt x="1219563" y="2818738"/>
                    <a:pt x="1225550" y="2806764"/>
                  </a:cubicBezTo>
                  <a:cubicBezTo>
                    <a:pt x="1236589" y="2784686"/>
                    <a:pt x="1252153" y="2765108"/>
                    <a:pt x="1263650" y="2743264"/>
                  </a:cubicBezTo>
                  <a:cubicBezTo>
                    <a:pt x="1273359" y="2724816"/>
                    <a:pt x="1280583" y="2705164"/>
                    <a:pt x="1289050" y="2686114"/>
                  </a:cubicBezTo>
                  <a:cubicBezTo>
                    <a:pt x="1305245" y="2588942"/>
                    <a:pt x="1279779" y="2722132"/>
                    <a:pt x="1320800" y="2590864"/>
                  </a:cubicBezTo>
                  <a:cubicBezTo>
                    <a:pt x="1325264" y="2576578"/>
                    <a:pt x="1322254" y="2560558"/>
                    <a:pt x="1327150" y="2546414"/>
                  </a:cubicBezTo>
                  <a:cubicBezTo>
                    <a:pt x="1341424" y="2505178"/>
                    <a:pt x="1361266" y="2466085"/>
                    <a:pt x="1377950" y="2425764"/>
                  </a:cubicBezTo>
                  <a:cubicBezTo>
                    <a:pt x="1386667" y="2404699"/>
                    <a:pt x="1390704" y="2381232"/>
                    <a:pt x="1403350" y="2362264"/>
                  </a:cubicBezTo>
                  <a:cubicBezTo>
                    <a:pt x="1416050" y="2343214"/>
                    <a:pt x="1429012" y="2324336"/>
                    <a:pt x="1441450" y="2305114"/>
                  </a:cubicBezTo>
                  <a:cubicBezTo>
                    <a:pt x="1452298" y="2288349"/>
                    <a:pt x="1461834" y="2270732"/>
                    <a:pt x="1473200" y="2254314"/>
                  </a:cubicBezTo>
                  <a:cubicBezTo>
                    <a:pt x="1492250" y="2226797"/>
                    <a:pt x="1515383" y="2201698"/>
                    <a:pt x="1530350" y="2171764"/>
                  </a:cubicBezTo>
                  <a:lnTo>
                    <a:pt x="1581150" y="2070164"/>
                  </a:lnTo>
                  <a:cubicBezTo>
                    <a:pt x="1593850" y="2044764"/>
                    <a:pt x="1612362" y="2021514"/>
                    <a:pt x="1619250" y="1993964"/>
                  </a:cubicBezTo>
                  <a:cubicBezTo>
                    <a:pt x="1631092" y="1946595"/>
                    <a:pt x="1619744" y="1984184"/>
                    <a:pt x="1651000" y="1917764"/>
                  </a:cubicBezTo>
                  <a:cubicBezTo>
                    <a:pt x="1733368" y="1742732"/>
                    <a:pt x="1636716" y="1948235"/>
                    <a:pt x="1689100" y="1822514"/>
                  </a:cubicBezTo>
                  <a:cubicBezTo>
                    <a:pt x="1694561" y="1809407"/>
                    <a:pt x="1702877" y="1797597"/>
                    <a:pt x="1708150" y="1784414"/>
                  </a:cubicBezTo>
                  <a:cubicBezTo>
                    <a:pt x="1711391" y="1776311"/>
                    <a:pt x="1711518" y="1767216"/>
                    <a:pt x="1714500" y="1759014"/>
                  </a:cubicBezTo>
                  <a:cubicBezTo>
                    <a:pt x="1720009" y="1743864"/>
                    <a:pt x="1727563" y="1729531"/>
                    <a:pt x="1733550" y="1714564"/>
                  </a:cubicBezTo>
                  <a:cubicBezTo>
                    <a:pt x="1744499" y="1687191"/>
                    <a:pt x="1755314" y="1659753"/>
                    <a:pt x="1765300" y="1632014"/>
                  </a:cubicBezTo>
                  <a:cubicBezTo>
                    <a:pt x="1823996" y="1468968"/>
                    <a:pt x="1758544" y="1636204"/>
                    <a:pt x="1816100" y="1492314"/>
                  </a:cubicBezTo>
                  <a:cubicBezTo>
                    <a:pt x="1818217" y="1479614"/>
                    <a:pt x="1819417" y="1466727"/>
                    <a:pt x="1822450" y="1454214"/>
                  </a:cubicBezTo>
                  <a:cubicBezTo>
                    <a:pt x="1836360" y="1396837"/>
                    <a:pt x="1866900" y="1282764"/>
                    <a:pt x="1866900" y="1282764"/>
                  </a:cubicBezTo>
                  <a:cubicBezTo>
                    <a:pt x="1864783" y="1185397"/>
                    <a:pt x="1862984" y="1088023"/>
                    <a:pt x="1860550" y="990664"/>
                  </a:cubicBezTo>
                  <a:cubicBezTo>
                    <a:pt x="1854656" y="754915"/>
                    <a:pt x="1872753" y="842792"/>
                    <a:pt x="1835150" y="704914"/>
                  </a:cubicBezTo>
                  <a:cubicBezTo>
                    <a:pt x="1833033" y="681631"/>
                    <a:pt x="1833175" y="658030"/>
                    <a:pt x="1828800" y="635064"/>
                  </a:cubicBezTo>
                  <a:cubicBezTo>
                    <a:pt x="1824665" y="613356"/>
                    <a:pt x="1815110" y="593003"/>
                    <a:pt x="1809750" y="571564"/>
                  </a:cubicBezTo>
                  <a:cubicBezTo>
                    <a:pt x="1804515" y="550623"/>
                    <a:pt x="1801733" y="529136"/>
                    <a:pt x="1797050" y="508064"/>
                  </a:cubicBezTo>
                  <a:cubicBezTo>
                    <a:pt x="1766415" y="370205"/>
                    <a:pt x="1797245" y="521738"/>
                    <a:pt x="1778000" y="425514"/>
                  </a:cubicBezTo>
                  <a:cubicBezTo>
                    <a:pt x="1773767" y="372597"/>
                    <a:pt x="1769478" y="319685"/>
                    <a:pt x="1765300" y="266764"/>
                  </a:cubicBezTo>
                  <a:cubicBezTo>
                    <a:pt x="1763128" y="239252"/>
                    <a:pt x="1764937" y="211155"/>
                    <a:pt x="1758950" y="184214"/>
                  </a:cubicBezTo>
                  <a:cubicBezTo>
                    <a:pt x="1751435" y="150398"/>
                    <a:pt x="1750145" y="135333"/>
                    <a:pt x="1739900" y="108014"/>
                  </a:cubicBezTo>
                  <a:cubicBezTo>
                    <a:pt x="1735898" y="97341"/>
                    <a:pt x="1731202" y="86937"/>
                    <a:pt x="1727200" y="76264"/>
                  </a:cubicBezTo>
                  <a:cubicBezTo>
                    <a:pt x="1719433" y="55552"/>
                    <a:pt x="1723674" y="52747"/>
                    <a:pt x="1701800" y="38164"/>
                  </a:cubicBezTo>
                  <a:cubicBezTo>
                    <a:pt x="1696091" y="34358"/>
                    <a:pt x="1661055" y="26522"/>
                    <a:pt x="1657350" y="25464"/>
                  </a:cubicBezTo>
                  <a:cubicBezTo>
                    <a:pt x="1650914" y="23625"/>
                    <a:pt x="1630892" y="1122"/>
                    <a:pt x="1619250" y="64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5B62FFCD-305A-4DA3-8240-1EDE5E4304EF}"/>
                </a:ext>
              </a:extLst>
            </p:cNvPr>
            <p:cNvSpPr/>
            <p:nvPr/>
          </p:nvSpPr>
          <p:spPr>
            <a:xfrm>
              <a:off x="3314512" y="4984453"/>
              <a:ext cx="89174" cy="95717"/>
            </a:xfrm>
            <a:custGeom>
              <a:avLst/>
              <a:gdLst>
                <a:gd name="connsiteX0" fmla="*/ 35113 w 89174"/>
                <a:gd name="connsiteY0" fmla="*/ 297 h 95717"/>
                <a:gd name="connsiteX1" fmla="*/ 6538 w 89174"/>
                <a:gd name="connsiteY1" fmla="*/ 3472 h 95717"/>
                <a:gd name="connsiteX2" fmla="*/ 188 w 89174"/>
                <a:gd name="connsiteY2" fmla="*/ 16172 h 95717"/>
                <a:gd name="connsiteX3" fmla="*/ 3363 w 89174"/>
                <a:gd name="connsiteY3" fmla="*/ 70147 h 95717"/>
                <a:gd name="connsiteX4" fmla="*/ 6538 w 89174"/>
                <a:gd name="connsiteY4" fmla="*/ 79672 h 95717"/>
                <a:gd name="connsiteX5" fmla="*/ 19238 w 89174"/>
                <a:gd name="connsiteY5" fmla="*/ 82847 h 95717"/>
                <a:gd name="connsiteX6" fmla="*/ 31938 w 89174"/>
                <a:gd name="connsiteY6" fmla="*/ 92372 h 95717"/>
                <a:gd name="connsiteX7" fmla="*/ 60513 w 89174"/>
                <a:gd name="connsiteY7" fmla="*/ 92372 h 95717"/>
                <a:gd name="connsiteX8" fmla="*/ 70038 w 89174"/>
                <a:gd name="connsiteY8" fmla="*/ 89197 h 95717"/>
                <a:gd name="connsiteX9" fmla="*/ 79563 w 89174"/>
                <a:gd name="connsiteY9" fmla="*/ 82847 h 95717"/>
                <a:gd name="connsiteX10" fmla="*/ 89088 w 89174"/>
                <a:gd name="connsiteY10" fmla="*/ 54272 h 95717"/>
                <a:gd name="connsiteX11" fmla="*/ 79563 w 89174"/>
                <a:gd name="connsiteY11" fmla="*/ 22522 h 95717"/>
                <a:gd name="connsiteX12" fmla="*/ 73213 w 89174"/>
                <a:gd name="connsiteY12" fmla="*/ 6647 h 95717"/>
                <a:gd name="connsiteX13" fmla="*/ 35113 w 89174"/>
                <a:gd name="connsiteY13" fmla="*/ 297 h 95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9174" h="95717">
                  <a:moveTo>
                    <a:pt x="35113" y="297"/>
                  </a:moveTo>
                  <a:cubicBezTo>
                    <a:pt x="24001" y="-232"/>
                    <a:pt x="15263" y="-494"/>
                    <a:pt x="6538" y="3472"/>
                  </a:cubicBezTo>
                  <a:cubicBezTo>
                    <a:pt x="2229" y="5431"/>
                    <a:pt x="413" y="11444"/>
                    <a:pt x="188" y="16172"/>
                  </a:cubicBezTo>
                  <a:cubicBezTo>
                    <a:pt x="-669" y="34174"/>
                    <a:pt x="1570" y="52214"/>
                    <a:pt x="3363" y="70147"/>
                  </a:cubicBezTo>
                  <a:cubicBezTo>
                    <a:pt x="3696" y="73477"/>
                    <a:pt x="3925" y="77581"/>
                    <a:pt x="6538" y="79672"/>
                  </a:cubicBezTo>
                  <a:cubicBezTo>
                    <a:pt x="9945" y="82398"/>
                    <a:pt x="15005" y="81789"/>
                    <a:pt x="19238" y="82847"/>
                  </a:cubicBezTo>
                  <a:cubicBezTo>
                    <a:pt x="23471" y="86022"/>
                    <a:pt x="27102" y="90223"/>
                    <a:pt x="31938" y="92372"/>
                  </a:cubicBezTo>
                  <a:cubicBezTo>
                    <a:pt x="44260" y="97848"/>
                    <a:pt x="48911" y="95687"/>
                    <a:pt x="60513" y="92372"/>
                  </a:cubicBezTo>
                  <a:cubicBezTo>
                    <a:pt x="63731" y="91453"/>
                    <a:pt x="67045" y="90694"/>
                    <a:pt x="70038" y="89197"/>
                  </a:cubicBezTo>
                  <a:cubicBezTo>
                    <a:pt x="73451" y="87490"/>
                    <a:pt x="76388" y="84964"/>
                    <a:pt x="79563" y="82847"/>
                  </a:cubicBezTo>
                  <a:cubicBezTo>
                    <a:pt x="83956" y="74060"/>
                    <a:pt x="89967" y="64823"/>
                    <a:pt x="89088" y="54272"/>
                  </a:cubicBezTo>
                  <a:cubicBezTo>
                    <a:pt x="88900" y="52020"/>
                    <a:pt x="82098" y="29283"/>
                    <a:pt x="79563" y="22522"/>
                  </a:cubicBezTo>
                  <a:cubicBezTo>
                    <a:pt x="77562" y="17186"/>
                    <a:pt x="77243" y="10677"/>
                    <a:pt x="73213" y="6647"/>
                  </a:cubicBezTo>
                  <a:cubicBezTo>
                    <a:pt x="69781" y="3215"/>
                    <a:pt x="46225" y="826"/>
                    <a:pt x="35113" y="297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8EDE6D89-F35A-4B6F-A389-18F7F1AB59D9}"/>
                </a:ext>
              </a:extLst>
            </p:cNvPr>
            <p:cNvSpPr/>
            <p:nvPr/>
          </p:nvSpPr>
          <p:spPr>
            <a:xfrm>
              <a:off x="2501900" y="5765800"/>
              <a:ext cx="123825" cy="101600"/>
            </a:xfrm>
            <a:custGeom>
              <a:avLst/>
              <a:gdLst>
                <a:gd name="connsiteX0" fmla="*/ 92075 w 123825"/>
                <a:gd name="connsiteY0" fmla="*/ 34925 h 101600"/>
                <a:gd name="connsiteX1" fmla="*/ 69850 w 123825"/>
                <a:gd name="connsiteY1" fmla="*/ 12700 h 101600"/>
                <a:gd name="connsiteX2" fmla="*/ 41275 w 123825"/>
                <a:gd name="connsiteY2" fmla="*/ 3175 h 101600"/>
                <a:gd name="connsiteX3" fmla="*/ 31750 w 123825"/>
                <a:gd name="connsiteY3" fmla="*/ 0 h 101600"/>
                <a:gd name="connsiteX4" fmla="*/ 0 w 123825"/>
                <a:gd name="connsiteY4" fmla="*/ 25400 h 101600"/>
                <a:gd name="connsiteX5" fmla="*/ 9525 w 123825"/>
                <a:gd name="connsiteY5" fmla="*/ 57150 h 101600"/>
                <a:gd name="connsiteX6" fmla="*/ 19050 w 123825"/>
                <a:gd name="connsiteY6" fmla="*/ 66675 h 101600"/>
                <a:gd name="connsiteX7" fmla="*/ 22225 w 123825"/>
                <a:gd name="connsiteY7" fmla="*/ 76200 h 101600"/>
                <a:gd name="connsiteX8" fmla="*/ 47625 w 123825"/>
                <a:gd name="connsiteY8" fmla="*/ 95250 h 101600"/>
                <a:gd name="connsiteX9" fmla="*/ 88900 w 123825"/>
                <a:gd name="connsiteY9" fmla="*/ 101600 h 101600"/>
                <a:gd name="connsiteX10" fmla="*/ 114300 w 123825"/>
                <a:gd name="connsiteY10" fmla="*/ 92075 h 101600"/>
                <a:gd name="connsiteX11" fmla="*/ 123825 w 123825"/>
                <a:gd name="connsiteY11" fmla="*/ 73025 h 101600"/>
                <a:gd name="connsiteX12" fmla="*/ 92075 w 123825"/>
                <a:gd name="connsiteY12" fmla="*/ 34925 h 1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3825" h="101600">
                  <a:moveTo>
                    <a:pt x="92075" y="34925"/>
                  </a:moveTo>
                  <a:cubicBezTo>
                    <a:pt x="83079" y="24871"/>
                    <a:pt x="80464" y="17123"/>
                    <a:pt x="69850" y="12700"/>
                  </a:cubicBezTo>
                  <a:cubicBezTo>
                    <a:pt x="60582" y="8838"/>
                    <a:pt x="50800" y="6350"/>
                    <a:pt x="41275" y="3175"/>
                  </a:cubicBezTo>
                  <a:lnTo>
                    <a:pt x="31750" y="0"/>
                  </a:lnTo>
                  <a:cubicBezTo>
                    <a:pt x="3114" y="17897"/>
                    <a:pt x="11888" y="7568"/>
                    <a:pt x="0" y="25400"/>
                  </a:cubicBezTo>
                  <a:cubicBezTo>
                    <a:pt x="3175" y="35983"/>
                    <a:pt x="4895" y="47118"/>
                    <a:pt x="9525" y="57150"/>
                  </a:cubicBezTo>
                  <a:cubicBezTo>
                    <a:pt x="11407" y="61227"/>
                    <a:pt x="16559" y="62939"/>
                    <a:pt x="19050" y="66675"/>
                  </a:cubicBezTo>
                  <a:cubicBezTo>
                    <a:pt x="20906" y="69460"/>
                    <a:pt x="20369" y="73415"/>
                    <a:pt x="22225" y="76200"/>
                  </a:cubicBezTo>
                  <a:cubicBezTo>
                    <a:pt x="27191" y="83649"/>
                    <a:pt x="40163" y="92265"/>
                    <a:pt x="47625" y="95250"/>
                  </a:cubicBezTo>
                  <a:cubicBezTo>
                    <a:pt x="54236" y="97895"/>
                    <a:pt x="86021" y="101240"/>
                    <a:pt x="88900" y="101600"/>
                  </a:cubicBezTo>
                  <a:cubicBezTo>
                    <a:pt x="97445" y="99464"/>
                    <a:pt x="107184" y="98005"/>
                    <a:pt x="114300" y="92075"/>
                  </a:cubicBezTo>
                  <a:cubicBezTo>
                    <a:pt x="119981" y="87341"/>
                    <a:pt x="121658" y="79526"/>
                    <a:pt x="123825" y="73025"/>
                  </a:cubicBezTo>
                  <a:cubicBezTo>
                    <a:pt x="115978" y="57332"/>
                    <a:pt x="101071" y="44979"/>
                    <a:pt x="92075" y="34925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D4254F03-4BFD-4838-9162-6F681408A700}"/>
                </a:ext>
              </a:extLst>
            </p:cNvPr>
            <p:cNvSpPr/>
            <p:nvPr/>
          </p:nvSpPr>
          <p:spPr>
            <a:xfrm>
              <a:off x="2778125" y="4587816"/>
              <a:ext cx="66675" cy="95309"/>
            </a:xfrm>
            <a:custGeom>
              <a:avLst/>
              <a:gdLst>
                <a:gd name="connsiteX0" fmla="*/ 31750 w 66675"/>
                <a:gd name="connsiteY0" fmla="*/ 59 h 95309"/>
                <a:gd name="connsiteX1" fmla="*/ 19050 w 66675"/>
                <a:gd name="connsiteY1" fmla="*/ 19109 h 95309"/>
                <a:gd name="connsiteX2" fmla="*/ 12700 w 66675"/>
                <a:gd name="connsiteY2" fmla="*/ 34984 h 95309"/>
                <a:gd name="connsiteX3" fmla="*/ 0 w 66675"/>
                <a:gd name="connsiteY3" fmla="*/ 63559 h 95309"/>
                <a:gd name="connsiteX4" fmla="*/ 3175 w 66675"/>
                <a:gd name="connsiteY4" fmla="*/ 88959 h 95309"/>
                <a:gd name="connsiteX5" fmla="*/ 19050 w 66675"/>
                <a:gd name="connsiteY5" fmla="*/ 95309 h 95309"/>
                <a:gd name="connsiteX6" fmla="*/ 50800 w 66675"/>
                <a:gd name="connsiteY6" fmla="*/ 85784 h 95309"/>
                <a:gd name="connsiteX7" fmla="*/ 66675 w 66675"/>
                <a:gd name="connsiteY7" fmla="*/ 25459 h 95309"/>
                <a:gd name="connsiteX8" fmla="*/ 31750 w 66675"/>
                <a:gd name="connsiteY8" fmla="*/ 59 h 95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675" h="95309">
                  <a:moveTo>
                    <a:pt x="31750" y="59"/>
                  </a:moveTo>
                  <a:cubicBezTo>
                    <a:pt x="23813" y="-999"/>
                    <a:pt x="22704" y="12409"/>
                    <a:pt x="19050" y="19109"/>
                  </a:cubicBezTo>
                  <a:cubicBezTo>
                    <a:pt x="16321" y="24112"/>
                    <a:pt x="15015" y="29776"/>
                    <a:pt x="12700" y="34984"/>
                  </a:cubicBezTo>
                  <a:cubicBezTo>
                    <a:pt x="-5098" y="75029"/>
                    <a:pt x="18823" y="16501"/>
                    <a:pt x="0" y="63559"/>
                  </a:cubicBezTo>
                  <a:cubicBezTo>
                    <a:pt x="1058" y="72026"/>
                    <a:pt x="-1215" y="81642"/>
                    <a:pt x="3175" y="88959"/>
                  </a:cubicBezTo>
                  <a:cubicBezTo>
                    <a:pt x="6107" y="93846"/>
                    <a:pt x="13351" y="95309"/>
                    <a:pt x="19050" y="95309"/>
                  </a:cubicBezTo>
                  <a:cubicBezTo>
                    <a:pt x="22685" y="95309"/>
                    <a:pt x="43439" y="88238"/>
                    <a:pt x="50800" y="85784"/>
                  </a:cubicBezTo>
                  <a:cubicBezTo>
                    <a:pt x="65867" y="40584"/>
                    <a:pt x="61607" y="60936"/>
                    <a:pt x="66675" y="25459"/>
                  </a:cubicBezTo>
                  <a:cubicBezTo>
                    <a:pt x="62987" y="10706"/>
                    <a:pt x="39687" y="1117"/>
                    <a:pt x="31750" y="59"/>
                  </a:cubicBezTo>
                  <a:close/>
                </a:path>
              </a:pathLst>
            </a:custGeom>
            <a:noFill/>
            <a:ln>
              <a:solidFill>
                <a:srgbClr val="804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E062671C-6F28-48F5-8A74-F67A8461EDDD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4" name="Straight Connector 63">
            <a:extLst>
              <a:ext uri="{FF2B5EF4-FFF2-40B4-BE49-F238E27FC236}">
                <a16:creationId xmlns:a16="http://schemas.microsoft.com/office/drawing/2014/main" id="{E413F3BB-DF87-435E-A426-F2EC6F5254A2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" name="TextBox 64">
            <a:extLst>
              <a:ext uri="{FF2B5EF4-FFF2-40B4-BE49-F238E27FC236}">
                <a16:creationId xmlns:a16="http://schemas.microsoft.com/office/drawing/2014/main" id="{66AA77E7-8D5C-4F2F-8669-4561736E1124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66" name="TextBox 65">
            <a:extLst>
              <a:ext uri="{FF2B5EF4-FFF2-40B4-BE49-F238E27FC236}">
                <a16:creationId xmlns:a16="http://schemas.microsoft.com/office/drawing/2014/main" id="{12ADD9CB-0065-49ED-9524-CAD4EF7E6410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67" name="Straight Connector 66">
            <a:extLst>
              <a:ext uri="{FF2B5EF4-FFF2-40B4-BE49-F238E27FC236}">
                <a16:creationId xmlns:a16="http://schemas.microsoft.com/office/drawing/2014/main" id="{EA81CBDB-B631-401E-9E4E-49CCE126ABFE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8" name="TextBox 67">
            <a:extLst>
              <a:ext uri="{FF2B5EF4-FFF2-40B4-BE49-F238E27FC236}">
                <a16:creationId xmlns:a16="http://schemas.microsoft.com/office/drawing/2014/main" id="{13F7315D-4868-4267-A2E0-D6123F9A4C8B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cxnSp>
        <p:nvCxnSpPr>
          <p:cNvPr id="69" name="Straight Connector 68">
            <a:extLst>
              <a:ext uri="{FF2B5EF4-FFF2-40B4-BE49-F238E27FC236}">
                <a16:creationId xmlns:a16="http://schemas.microsoft.com/office/drawing/2014/main" id="{0FDE3839-6F27-4330-9012-D7C88ECF1617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>
            <a:extLst>
              <a:ext uri="{FF2B5EF4-FFF2-40B4-BE49-F238E27FC236}">
                <a16:creationId xmlns:a16="http://schemas.microsoft.com/office/drawing/2014/main" id="{35DB8866-9465-444C-BA4F-DB99C3FC1F1B}"/>
              </a:ext>
            </a:extLst>
          </p:cNvPr>
          <p:cNvSpPr txBox="1"/>
          <p:nvPr/>
        </p:nvSpPr>
        <p:spPr>
          <a:xfrm>
            <a:off x="10268861" y="1188308"/>
            <a:ext cx="43313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>
                <a:solidFill>
                  <a:srgbClr val="804000"/>
                </a:solidFill>
              </a:rPr>
              <a:t>Gal</a:t>
            </a:r>
          </a:p>
        </p:txBody>
      </p:sp>
    </p:spTree>
    <p:extLst>
      <p:ext uri="{BB962C8B-B14F-4D97-AF65-F5344CB8AC3E}">
        <p14:creationId xmlns:p14="http://schemas.microsoft.com/office/powerpoint/2010/main" val="182996907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>
            <a:extLst>
              <a:ext uri="{FF2B5EF4-FFF2-40B4-BE49-F238E27FC236}">
                <a16:creationId xmlns:a16="http://schemas.microsoft.com/office/drawing/2014/main" id="{0B345867-CEEC-4BDF-A3D5-91DD1B973F66}"/>
              </a:ext>
            </a:extLst>
          </p:cNvPr>
          <p:cNvGrpSpPr/>
          <p:nvPr/>
        </p:nvGrpSpPr>
        <p:grpSpPr>
          <a:xfrm>
            <a:off x="1844365" y="351195"/>
            <a:ext cx="3848485" cy="2886364"/>
            <a:chOff x="484632" y="0"/>
            <a:chExt cx="9144000" cy="6858000"/>
          </a:xfrm>
        </p:grpSpPr>
        <p:pic>
          <p:nvPicPr>
            <p:cNvPr id="17" name="Picture 16">
              <a:extLst>
                <a:ext uri="{FF2B5EF4-FFF2-40B4-BE49-F238E27FC236}">
                  <a16:creationId xmlns:a16="http://schemas.microsoft.com/office/drawing/2014/main" id="{9F38DB04-F942-4217-AE65-76CD7E7F133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78FBBDC0-4BA9-4E58-925D-9DF60352A56B}"/>
                </a:ext>
              </a:extLst>
            </p:cNvPr>
            <p:cNvSpPr/>
            <p:nvPr/>
          </p:nvSpPr>
          <p:spPr>
            <a:xfrm>
              <a:off x="3500260" y="2347913"/>
              <a:ext cx="5477186" cy="2386012"/>
            </a:xfrm>
            <a:custGeom>
              <a:avLst/>
              <a:gdLst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329415 w 5477186"/>
                <a:gd name="connsiteY105" fmla="*/ 681037 h 2386012"/>
                <a:gd name="connsiteX106" fmla="*/ 5277028 w 5477186"/>
                <a:gd name="connsiteY106" fmla="*/ 552450 h 2386012"/>
                <a:gd name="connsiteX107" fmla="*/ 5262740 w 5477186"/>
                <a:gd name="connsiteY107" fmla="*/ 519112 h 2386012"/>
                <a:gd name="connsiteX108" fmla="*/ 5243690 w 5477186"/>
                <a:gd name="connsiteY108" fmla="*/ 471487 h 2386012"/>
                <a:gd name="connsiteX109" fmla="*/ 5215115 w 5477186"/>
                <a:gd name="connsiteY109" fmla="*/ 423862 h 2386012"/>
                <a:gd name="connsiteX110" fmla="*/ 5186540 w 5477186"/>
                <a:gd name="connsiteY110" fmla="*/ 381000 h 2386012"/>
                <a:gd name="connsiteX111" fmla="*/ 5148440 w 5477186"/>
                <a:gd name="connsiteY111" fmla="*/ 323850 h 2386012"/>
                <a:gd name="connsiteX112" fmla="*/ 5119865 w 5477186"/>
                <a:gd name="connsiteY112" fmla="*/ 295275 h 2386012"/>
                <a:gd name="connsiteX113" fmla="*/ 5105578 w 5477186"/>
                <a:gd name="connsiteY113" fmla="*/ 271462 h 2386012"/>
                <a:gd name="connsiteX114" fmla="*/ 5048428 w 5477186"/>
                <a:gd name="connsiteY114" fmla="*/ 219075 h 2386012"/>
                <a:gd name="connsiteX115" fmla="*/ 5024615 w 5477186"/>
                <a:gd name="connsiteY115" fmla="*/ 204787 h 2386012"/>
                <a:gd name="connsiteX116" fmla="*/ 5000803 w 5477186"/>
                <a:gd name="connsiteY116" fmla="*/ 185737 h 2386012"/>
                <a:gd name="connsiteX117" fmla="*/ 4867453 w 5477186"/>
                <a:gd name="connsiteY117" fmla="*/ 128587 h 2386012"/>
                <a:gd name="connsiteX118" fmla="*/ 4738865 w 5477186"/>
                <a:gd name="connsiteY118" fmla="*/ 90487 h 2386012"/>
                <a:gd name="connsiteX119" fmla="*/ 4615040 w 5477186"/>
                <a:gd name="connsiteY119" fmla="*/ 38100 h 2386012"/>
                <a:gd name="connsiteX120" fmla="*/ 4591228 w 5477186"/>
                <a:gd name="connsiteY120" fmla="*/ 28575 h 2386012"/>
                <a:gd name="connsiteX121" fmla="*/ 4557890 w 5477186"/>
                <a:gd name="connsiteY121" fmla="*/ 23812 h 2386012"/>
                <a:gd name="connsiteX122" fmla="*/ 4538840 w 5477186"/>
                <a:gd name="connsiteY122" fmla="*/ 19050 h 2386012"/>
                <a:gd name="connsiteX123" fmla="*/ 4472165 w 5477186"/>
                <a:gd name="connsiteY123" fmla="*/ 14287 h 2386012"/>
                <a:gd name="connsiteX124" fmla="*/ 4434065 w 5477186"/>
                <a:gd name="connsiteY124" fmla="*/ 9525 h 2386012"/>
                <a:gd name="connsiteX125" fmla="*/ 4348340 w 5477186"/>
                <a:gd name="connsiteY125" fmla="*/ 0 h 2386012"/>
                <a:gd name="connsiteX126" fmla="*/ 4057828 w 5477186"/>
                <a:gd name="connsiteY126" fmla="*/ 9525 h 2386012"/>
                <a:gd name="connsiteX127" fmla="*/ 4005440 w 5477186"/>
                <a:gd name="connsiteY127" fmla="*/ 23812 h 2386012"/>
                <a:gd name="connsiteX128" fmla="*/ 3957815 w 5477186"/>
                <a:gd name="connsiteY128" fmla="*/ 47625 h 2386012"/>
                <a:gd name="connsiteX129" fmla="*/ 3943528 w 5477186"/>
                <a:gd name="connsiteY129" fmla="*/ 61912 h 2386012"/>
                <a:gd name="connsiteX130" fmla="*/ 3910190 w 5477186"/>
                <a:gd name="connsiteY130" fmla="*/ 109537 h 2386012"/>
                <a:gd name="connsiteX131" fmla="*/ 3891140 w 5477186"/>
                <a:gd name="connsiteY131" fmla="*/ 171450 h 2386012"/>
                <a:gd name="connsiteX132" fmla="*/ 3881615 w 5477186"/>
                <a:gd name="connsiteY132" fmla="*/ 214312 h 2386012"/>
                <a:gd name="connsiteX133" fmla="*/ 3872090 w 5477186"/>
                <a:gd name="connsiteY133" fmla="*/ 238125 h 2386012"/>
                <a:gd name="connsiteX134" fmla="*/ 3862565 w 5477186"/>
                <a:gd name="connsiteY134" fmla="*/ 280987 h 2386012"/>
                <a:gd name="connsiteX135" fmla="*/ 3829228 w 5477186"/>
                <a:gd name="connsiteY135" fmla="*/ 347662 h 2386012"/>
                <a:gd name="connsiteX136" fmla="*/ 3800653 w 5477186"/>
                <a:gd name="connsiteY136" fmla="*/ 400050 h 2386012"/>
                <a:gd name="connsiteX137" fmla="*/ 3781603 w 5477186"/>
                <a:gd name="connsiteY137" fmla="*/ 414337 h 2386012"/>
                <a:gd name="connsiteX138" fmla="*/ 3743503 w 5477186"/>
                <a:gd name="connsiteY138" fmla="*/ 438150 h 2386012"/>
                <a:gd name="connsiteX139" fmla="*/ 3686353 w 5477186"/>
                <a:gd name="connsiteY139" fmla="*/ 485775 h 2386012"/>
                <a:gd name="connsiteX140" fmla="*/ 3662540 w 5477186"/>
                <a:gd name="connsiteY140" fmla="*/ 519112 h 2386012"/>
                <a:gd name="connsiteX141" fmla="*/ 3638728 w 5477186"/>
                <a:gd name="connsiteY141" fmla="*/ 542925 h 2386012"/>
                <a:gd name="connsiteX142" fmla="*/ 3610153 w 5477186"/>
                <a:gd name="connsiteY142" fmla="*/ 590550 h 2386012"/>
                <a:gd name="connsiteX143" fmla="*/ 3581578 w 5477186"/>
                <a:gd name="connsiteY143" fmla="*/ 628650 h 2386012"/>
                <a:gd name="connsiteX144" fmla="*/ 3567290 w 5477186"/>
                <a:gd name="connsiteY144" fmla="*/ 647700 h 2386012"/>
                <a:gd name="connsiteX145" fmla="*/ 3510140 w 5477186"/>
                <a:gd name="connsiteY145" fmla="*/ 704850 h 2386012"/>
                <a:gd name="connsiteX146" fmla="*/ 3472040 w 5477186"/>
                <a:gd name="connsiteY146" fmla="*/ 738187 h 2386012"/>
                <a:gd name="connsiteX147" fmla="*/ 3448228 w 5477186"/>
                <a:gd name="connsiteY147" fmla="*/ 766762 h 2386012"/>
                <a:gd name="connsiteX148" fmla="*/ 3429178 w 5477186"/>
                <a:gd name="connsiteY148" fmla="*/ 776287 h 2386012"/>
                <a:gd name="connsiteX149" fmla="*/ 3405365 w 5477186"/>
                <a:gd name="connsiteY149" fmla="*/ 790575 h 2386012"/>
                <a:gd name="connsiteX150" fmla="*/ 3391078 w 5477186"/>
                <a:gd name="connsiteY150" fmla="*/ 800100 h 2386012"/>
                <a:gd name="connsiteX151" fmla="*/ 3372028 w 5477186"/>
                <a:gd name="connsiteY151" fmla="*/ 809625 h 2386012"/>
                <a:gd name="connsiteX152" fmla="*/ 3329165 w 5477186"/>
                <a:gd name="connsiteY152" fmla="*/ 833437 h 2386012"/>
                <a:gd name="connsiteX153" fmla="*/ 3291065 w 5477186"/>
                <a:gd name="connsiteY153" fmla="*/ 857250 h 2386012"/>
                <a:gd name="connsiteX154" fmla="*/ 3219628 w 5477186"/>
                <a:gd name="connsiteY154" fmla="*/ 890587 h 2386012"/>
                <a:gd name="connsiteX155" fmla="*/ 3157715 w 5477186"/>
                <a:gd name="connsiteY155" fmla="*/ 914400 h 2386012"/>
                <a:gd name="connsiteX156" fmla="*/ 3124378 w 5477186"/>
                <a:gd name="connsiteY156" fmla="*/ 923925 h 2386012"/>
                <a:gd name="connsiteX157" fmla="*/ 3091040 w 5477186"/>
                <a:gd name="connsiteY157" fmla="*/ 928687 h 2386012"/>
                <a:gd name="connsiteX158" fmla="*/ 3067228 w 5477186"/>
                <a:gd name="connsiteY158" fmla="*/ 933450 h 2386012"/>
                <a:gd name="connsiteX159" fmla="*/ 3052940 w 5477186"/>
                <a:gd name="connsiteY159" fmla="*/ 938212 h 2386012"/>
                <a:gd name="connsiteX160" fmla="*/ 2995790 w 5477186"/>
                <a:gd name="connsiteY160" fmla="*/ 947737 h 2386012"/>
                <a:gd name="connsiteX161" fmla="*/ 2938640 w 5477186"/>
                <a:gd name="connsiteY161" fmla="*/ 957262 h 2386012"/>
                <a:gd name="connsiteX162" fmla="*/ 2895778 w 5477186"/>
                <a:gd name="connsiteY162" fmla="*/ 971550 h 2386012"/>
                <a:gd name="connsiteX163" fmla="*/ 2848153 w 5477186"/>
                <a:gd name="connsiteY163" fmla="*/ 990600 h 2386012"/>
                <a:gd name="connsiteX164" fmla="*/ 2838628 w 5477186"/>
                <a:gd name="connsiteY164" fmla="*/ 1004887 h 2386012"/>
                <a:gd name="connsiteX165" fmla="*/ 2791003 w 5477186"/>
                <a:gd name="connsiteY165" fmla="*/ 1023937 h 2386012"/>
                <a:gd name="connsiteX166" fmla="*/ 2738615 w 5477186"/>
                <a:gd name="connsiteY166" fmla="*/ 1047750 h 2386012"/>
                <a:gd name="connsiteX167" fmla="*/ 2719565 w 5477186"/>
                <a:gd name="connsiteY167" fmla="*/ 1062037 h 2386012"/>
                <a:gd name="connsiteX168" fmla="*/ 2652890 w 5477186"/>
                <a:gd name="connsiteY168" fmla="*/ 1090612 h 2386012"/>
                <a:gd name="connsiteX169" fmla="*/ 2610028 w 5477186"/>
                <a:gd name="connsiteY169" fmla="*/ 1128712 h 2386012"/>
                <a:gd name="connsiteX170" fmla="*/ 2562403 w 5477186"/>
                <a:gd name="connsiteY170" fmla="*/ 1162050 h 2386012"/>
                <a:gd name="connsiteX171" fmla="*/ 2505253 w 5477186"/>
                <a:gd name="connsiteY171" fmla="*/ 1209675 h 2386012"/>
                <a:gd name="connsiteX172" fmla="*/ 2400478 w 5477186"/>
                <a:gd name="connsiteY172" fmla="*/ 1262062 h 2386012"/>
                <a:gd name="connsiteX173" fmla="*/ 2362378 w 5477186"/>
                <a:gd name="connsiteY173" fmla="*/ 1271587 h 2386012"/>
                <a:gd name="connsiteX174" fmla="*/ 2314753 w 5477186"/>
                <a:gd name="connsiteY174" fmla="*/ 1290637 h 2386012"/>
                <a:gd name="connsiteX175" fmla="*/ 2257603 w 5477186"/>
                <a:gd name="connsiteY175" fmla="*/ 1304925 h 2386012"/>
                <a:gd name="connsiteX176" fmla="*/ 2090915 w 5477186"/>
                <a:gd name="connsiteY176" fmla="*/ 1295400 h 2386012"/>
                <a:gd name="connsiteX177" fmla="*/ 2033765 w 5477186"/>
                <a:gd name="connsiteY177" fmla="*/ 1285875 h 2386012"/>
                <a:gd name="connsiteX178" fmla="*/ 1976615 w 5477186"/>
                <a:gd name="connsiteY178" fmla="*/ 1281112 h 2386012"/>
                <a:gd name="connsiteX179" fmla="*/ 1905178 w 5477186"/>
                <a:gd name="connsiteY179" fmla="*/ 1285875 h 2386012"/>
                <a:gd name="connsiteX180" fmla="*/ 1881365 w 5477186"/>
                <a:gd name="connsiteY180" fmla="*/ 1295400 h 2386012"/>
                <a:gd name="connsiteX181" fmla="*/ 1848028 w 5477186"/>
                <a:gd name="connsiteY181" fmla="*/ 1300162 h 2386012"/>
                <a:gd name="connsiteX182" fmla="*/ 1814690 w 5477186"/>
                <a:gd name="connsiteY182" fmla="*/ 1319212 h 2386012"/>
                <a:gd name="connsiteX183" fmla="*/ 1790878 w 5477186"/>
                <a:gd name="connsiteY183" fmla="*/ 1328737 h 2386012"/>
                <a:gd name="connsiteX184" fmla="*/ 1771828 w 5477186"/>
                <a:gd name="connsiteY184" fmla="*/ 1343025 h 2386012"/>
                <a:gd name="connsiteX185" fmla="*/ 1748015 w 5477186"/>
                <a:gd name="connsiteY185" fmla="*/ 1347787 h 2386012"/>
                <a:gd name="connsiteX186" fmla="*/ 1728965 w 5477186"/>
                <a:gd name="connsiteY186" fmla="*/ 1357312 h 2386012"/>
                <a:gd name="connsiteX187" fmla="*/ 1700390 w 5477186"/>
                <a:gd name="connsiteY187" fmla="*/ 1366837 h 2386012"/>
                <a:gd name="connsiteX188" fmla="*/ 1667053 w 5477186"/>
                <a:gd name="connsiteY188" fmla="*/ 1381125 h 2386012"/>
                <a:gd name="connsiteX189" fmla="*/ 1652765 w 5477186"/>
                <a:gd name="connsiteY189" fmla="*/ 1390650 h 2386012"/>
                <a:gd name="connsiteX190" fmla="*/ 1638478 w 5477186"/>
                <a:gd name="connsiteY190" fmla="*/ 1404937 h 2386012"/>
                <a:gd name="connsiteX191" fmla="*/ 1619428 w 5477186"/>
                <a:gd name="connsiteY191" fmla="*/ 1409700 h 2386012"/>
                <a:gd name="connsiteX192" fmla="*/ 1571803 w 5477186"/>
                <a:gd name="connsiteY192" fmla="*/ 1433512 h 2386012"/>
                <a:gd name="connsiteX193" fmla="*/ 1519415 w 5477186"/>
                <a:gd name="connsiteY193" fmla="*/ 1462087 h 2386012"/>
                <a:gd name="connsiteX194" fmla="*/ 1495603 w 5477186"/>
                <a:gd name="connsiteY194" fmla="*/ 1471612 h 2386012"/>
                <a:gd name="connsiteX195" fmla="*/ 1438453 w 5477186"/>
                <a:gd name="connsiteY195" fmla="*/ 1500187 h 2386012"/>
                <a:gd name="connsiteX196" fmla="*/ 1376540 w 5477186"/>
                <a:gd name="connsiteY196" fmla="*/ 1519237 h 2386012"/>
                <a:gd name="connsiteX197" fmla="*/ 1352728 w 5477186"/>
                <a:gd name="connsiteY197" fmla="*/ 1528762 h 2386012"/>
                <a:gd name="connsiteX198" fmla="*/ 1247953 w 5477186"/>
                <a:gd name="connsiteY198" fmla="*/ 1562100 h 2386012"/>
                <a:gd name="connsiteX199" fmla="*/ 1214615 w 5477186"/>
                <a:gd name="connsiteY199" fmla="*/ 1571625 h 2386012"/>
                <a:gd name="connsiteX200" fmla="*/ 1200328 w 5477186"/>
                <a:gd name="connsiteY200" fmla="*/ 1581150 h 2386012"/>
                <a:gd name="connsiteX201" fmla="*/ 1114603 w 5477186"/>
                <a:gd name="connsiteY201" fmla="*/ 1614487 h 2386012"/>
                <a:gd name="connsiteX202" fmla="*/ 1081265 w 5477186"/>
                <a:gd name="connsiteY202" fmla="*/ 1638300 h 2386012"/>
                <a:gd name="connsiteX203" fmla="*/ 1047928 w 5477186"/>
                <a:gd name="connsiteY203" fmla="*/ 1647825 h 2386012"/>
                <a:gd name="connsiteX204" fmla="*/ 1014590 w 5477186"/>
                <a:gd name="connsiteY204" fmla="*/ 1666875 h 2386012"/>
                <a:gd name="connsiteX205" fmla="*/ 971728 w 5477186"/>
                <a:gd name="connsiteY205" fmla="*/ 1685925 h 2386012"/>
                <a:gd name="connsiteX206" fmla="*/ 933628 w 5477186"/>
                <a:gd name="connsiteY206" fmla="*/ 1709737 h 2386012"/>
                <a:gd name="connsiteX207" fmla="*/ 866953 w 5477186"/>
                <a:gd name="connsiteY207" fmla="*/ 1738312 h 2386012"/>
                <a:gd name="connsiteX208" fmla="*/ 838378 w 5477186"/>
                <a:gd name="connsiteY208" fmla="*/ 1757362 h 2386012"/>
                <a:gd name="connsiteX209" fmla="*/ 809803 w 5477186"/>
                <a:gd name="connsiteY209" fmla="*/ 1766887 h 2386012"/>
                <a:gd name="connsiteX210" fmla="*/ 785990 w 5477186"/>
                <a:gd name="connsiteY210" fmla="*/ 1781175 h 2386012"/>
                <a:gd name="connsiteX211" fmla="*/ 752653 w 5477186"/>
                <a:gd name="connsiteY211" fmla="*/ 1795462 h 2386012"/>
                <a:gd name="connsiteX212" fmla="*/ 676453 w 5477186"/>
                <a:gd name="connsiteY212" fmla="*/ 1838325 h 2386012"/>
                <a:gd name="connsiteX213" fmla="*/ 657403 w 5477186"/>
                <a:gd name="connsiteY213" fmla="*/ 1852612 h 2386012"/>
                <a:gd name="connsiteX214" fmla="*/ 605015 w 5477186"/>
                <a:gd name="connsiteY214" fmla="*/ 1876425 h 2386012"/>
                <a:gd name="connsiteX215" fmla="*/ 581203 w 5477186"/>
                <a:gd name="connsiteY215" fmla="*/ 1895475 h 2386012"/>
                <a:gd name="connsiteX216" fmla="*/ 533578 w 5477186"/>
                <a:gd name="connsiteY216" fmla="*/ 1919287 h 2386012"/>
                <a:gd name="connsiteX217" fmla="*/ 519290 w 5477186"/>
                <a:gd name="connsiteY217" fmla="*/ 1938337 h 2386012"/>
                <a:gd name="connsiteX218" fmla="*/ 495478 w 5477186"/>
                <a:gd name="connsiteY218" fmla="*/ 1952625 h 2386012"/>
                <a:gd name="connsiteX219" fmla="*/ 466903 w 5477186"/>
                <a:gd name="connsiteY219" fmla="*/ 1976437 h 2386012"/>
                <a:gd name="connsiteX220" fmla="*/ 447853 w 5477186"/>
                <a:gd name="connsiteY220" fmla="*/ 2000250 h 2386012"/>
                <a:gd name="connsiteX221" fmla="*/ 424040 w 5477186"/>
                <a:gd name="connsiteY221" fmla="*/ 2014537 h 2386012"/>
                <a:gd name="connsiteX222" fmla="*/ 404990 w 5477186"/>
                <a:gd name="connsiteY222" fmla="*/ 2033587 h 2386012"/>
                <a:gd name="connsiteX223" fmla="*/ 362128 w 5477186"/>
                <a:gd name="connsiteY223" fmla="*/ 2062162 h 2386012"/>
                <a:gd name="connsiteX224" fmla="*/ 347840 w 5477186"/>
                <a:gd name="connsiteY224" fmla="*/ 2076450 h 2386012"/>
                <a:gd name="connsiteX225" fmla="*/ 324028 w 5477186"/>
                <a:gd name="connsiteY225" fmla="*/ 2085975 h 2386012"/>
                <a:gd name="connsiteX226" fmla="*/ 304978 w 5477186"/>
                <a:gd name="connsiteY226" fmla="*/ 2095500 h 2386012"/>
                <a:gd name="connsiteX227" fmla="*/ 281165 w 5477186"/>
                <a:gd name="connsiteY227" fmla="*/ 2109787 h 2386012"/>
                <a:gd name="connsiteX228" fmla="*/ 262115 w 5477186"/>
                <a:gd name="connsiteY228" fmla="*/ 2114550 h 2386012"/>
                <a:gd name="connsiteX229" fmla="*/ 247828 w 5477186"/>
                <a:gd name="connsiteY229" fmla="*/ 2119312 h 2386012"/>
                <a:gd name="connsiteX230" fmla="*/ 233540 w 5477186"/>
                <a:gd name="connsiteY230" fmla="*/ 2128837 h 2386012"/>
                <a:gd name="connsiteX231" fmla="*/ 219253 w 5477186"/>
                <a:gd name="connsiteY231" fmla="*/ 2133600 h 2386012"/>
                <a:gd name="connsiteX232" fmla="*/ 171628 w 5477186"/>
                <a:gd name="connsiteY232" fmla="*/ 2166937 h 2386012"/>
                <a:gd name="connsiteX233" fmla="*/ 157340 w 5477186"/>
                <a:gd name="connsiteY233" fmla="*/ 2176462 h 2386012"/>
                <a:gd name="connsiteX234" fmla="*/ 128765 w 5477186"/>
                <a:gd name="connsiteY234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700390 w 5477186"/>
                <a:gd name="connsiteY185" fmla="*/ 1366837 h 2386012"/>
                <a:gd name="connsiteX186" fmla="*/ 1667053 w 5477186"/>
                <a:gd name="connsiteY186" fmla="*/ 1381125 h 2386012"/>
                <a:gd name="connsiteX187" fmla="*/ 1652765 w 5477186"/>
                <a:gd name="connsiteY187" fmla="*/ 1390650 h 2386012"/>
                <a:gd name="connsiteX188" fmla="*/ 1638478 w 5477186"/>
                <a:gd name="connsiteY188" fmla="*/ 1404937 h 2386012"/>
                <a:gd name="connsiteX189" fmla="*/ 1619428 w 5477186"/>
                <a:gd name="connsiteY189" fmla="*/ 1409700 h 2386012"/>
                <a:gd name="connsiteX190" fmla="*/ 1571803 w 5477186"/>
                <a:gd name="connsiteY190" fmla="*/ 1433512 h 2386012"/>
                <a:gd name="connsiteX191" fmla="*/ 1519415 w 5477186"/>
                <a:gd name="connsiteY191" fmla="*/ 1462087 h 2386012"/>
                <a:gd name="connsiteX192" fmla="*/ 1495603 w 5477186"/>
                <a:gd name="connsiteY192" fmla="*/ 1471612 h 2386012"/>
                <a:gd name="connsiteX193" fmla="*/ 1438453 w 5477186"/>
                <a:gd name="connsiteY193" fmla="*/ 1500187 h 2386012"/>
                <a:gd name="connsiteX194" fmla="*/ 1376540 w 5477186"/>
                <a:gd name="connsiteY194" fmla="*/ 1519237 h 2386012"/>
                <a:gd name="connsiteX195" fmla="*/ 1352728 w 5477186"/>
                <a:gd name="connsiteY195" fmla="*/ 1528762 h 2386012"/>
                <a:gd name="connsiteX196" fmla="*/ 1247953 w 5477186"/>
                <a:gd name="connsiteY196" fmla="*/ 1562100 h 2386012"/>
                <a:gd name="connsiteX197" fmla="*/ 1214615 w 5477186"/>
                <a:gd name="connsiteY197" fmla="*/ 1571625 h 2386012"/>
                <a:gd name="connsiteX198" fmla="*/ 1200328 w 5477186"/>
                <a:gd name="connsiteY198" fmla="*/ 1581150 h 2386012"/>
                <a:gd name="connsiteX199" fmla="*/ 1114603 w 5477186"/>
                <a:gd name="connsiteY199" fmla="*/ 1614487 h 2386012"/>
                <a:gd name="connsiteX200" fmla="*/ 1081265 w 5477186"/>
                <a:gd name="connsiteY200" fmla="*/ 1638300 h 2386012"/>
                <a:gd name="connsiteX201" fmla="*/ 1047928 w 5477186"/>
                <a:gd name="connsiteY201" fmla="*/ 1647825 h 2386012"/>
                <a:gd name="connsiteX202" fmla="*/ 1014590 w 5477186"/>
                <a:gd name="connsiteY202" fmla="*/ 1666875 h 2386012"/>
                <a:gd name="connsiteX203" fmla="*/ 971728 w 5477186"/>
                <a:gd name="connsiteY203" fmla="*/ 1685925 h 2386012"/>
                <a:gd name="connsiteX204" fmla="*/ 933628 w 5477186"/>
                <a:gd name="connsiteY204" fmla="*/ 1709737 h 2386012"/>
                <a:gd name="connsiteX205" fmla="*/ 866953 w 5477186"/>
                <a:gd name="connsiteY205" fmla="*/ 1738312 h 2386012"/>
                <a:gd name="connsiteX206" fmla="*/ 838378 w 5477186"/>
                <a:gd name="connsiteY206" fmla="*/ 1757362 h 2386012"/>
                <a:gd name="connsiteX207" fmla="*/ 809803 w 5477186"/>
                <a:gd name="connsiteY207" fmla="*/ 1766887 h 2386012"/>
                <a:gd name="connsiteX208" fmla="*/ 785990 w 5477186"/>
                <a:gd name="connsiteY208" fmla="*/ 1781175 h 2386012"/>
                <a:gd name="connsiteX209" fmla="*/ 752653 w 5477186"/>
                <a:gd name="connsiteY209" fmla="*/ 1795462 h 2386012"/>
                <a:gd name="connsiteX210" fmla="*/ 676453 w 5477186"/>
                <a:gd name="connsiteY210" fmla="*/ 1838325 h 2386012"/>
                <a:gd name="connsiteX211" fmla="*/ 657403 w 5477186"/>
                <a:gd name="connsiteY211" fmla="*/ 1852612 h 2386012"/>
                <a:gd name="connsiteX212" fmla="*/ 605015 w 5477186"/>
                <a:gd name="connsiteY212" fmla="*/ 1876425 h 2386012"/>
                <a:gd name="connsiteX213" fmla="*/ 581203 w 5477186"/>
                <a:gd name="connsiteY213" fmla="*/ 1895475 h 2386012"/>
                <a:gd name="connsiteX214" fmla="*/ 533578 w 5477186"/>
                <a:gd name="connsiteY214" fmla="*/ 1919287 h 2386012"/>
                <a:gd name="connsiteX215" fmla="*/ 519290 w 5477186"/>
                <a:gd name="connsiteY215" fmla="*/ 1938337 h 2386012"/>
                <a:gd name="connsiteX216" fmla="*/ 495478 w 5477186"/>
                <a:gd name="connsiteY216" fmla="*/ 1952625 h 2386012"/>
                <a:gd name="connsiteX217" fmla="*/ 466903 w 5477186"/>
                <a:gd name="connsiteY217" fmla="*/ 1976437 h 2386012"/>
                <a:gd name="connsiteX218" fmla="*/ 447853 w 5477186"/>
                <a:gd name="connsiteY218" fmla="*/ 2000250 h 2386012"/>
                <a:gd name="connsiteX219" fmla="*/ 424040 w 5477186"/>
                <a:gd name="connsiteY219" fmla="*/ 2014537 h 2386012"/>
                <a:gd name="connsiteX220" fmla="*/ 404990 w 5477186"/>
                <a:gd name="connsiteY220" fmla="*/ 2033587 h 2386012"/>
                <a:gd name="connsiteX221" fmla="*/ 362128 w 5477186"/>
                <a:gd name="connsiteY221" fmla="*/ 2062162 h 2386012"/>
                <a:gd name="connsiteX222" fmla="*/ 347840 w 5477186"/>
                <a:gd name="connsiteY222" fmla="*/ 2076450 h 2386012"/>
                <a:gd name="connsiteX223" fmla="*/ 324028 w 5477186"/>
                <a:gd name="connsiteY223" fmla="*/ 2085975 h 2386012"/>
                <a:gd name="connsiteX224" fmla="*/ 304978 w 5477186"/>
                <a:gd name="connsiteY224" fmla="*/ 2095500 h 2386012"/>
                <a:gd name="connsiteX225" fmla="*/ 281165 w 5477186"/>
                <a:gd name="connsiteY225" fmla="*/ 2109787 h 2386012"/>
                <a:gd name="connsiteX226" fmla="*/ 262115 w 5477186"/>
                <a:gd name="connsiteY226" fmla="*/ 2114550 h 2386012"/>
                <a:gd name="connsiteX227" fmla="*/ 247828 w 5477186"/>
                <a:gd name="connsiteY227" fmla="*/ 2119312 h 2386012"/>
                <a:gd name="connsiteX228" fmla="*/ 233540 w 5477186"/>
                <a:gd name="connsiteY228" fmla="*/ 2128837 h 2386012"/>
                <a:gd name="connsiteX229" fmla="*/ 219253 w 5477186"/>
                <a:gd name="connsiteY229" fmla="*/ 2133600 h 2386012"/>
                <a:gd name="connsiteX230" fmla="*/ 171628 w 5477186"/>
                <a:gd name="connsiteY230" fmla="*/ 2166937 h 2386012"/>
                <a:gd name="connsiteX231" fmla="*/ 157340 w 5477186"/>
                <a:gd name="connsiteY231" fmla="*/ 2176462 h 2386012"/>
                <a:gd name="connsiteX232" fmla="*/ 128765 w 5477186"/>
                <a:gd name="connsiteY232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667053 w 5477186"/>
                <a:gd name="connsiteY185" fmla="*/ 1381125 h 2386012"/>
                <a:gd name="connsiteX186" fmla="*/ 1652765 w 5477186"/>
                <a:gd name="connsiteY186" fmla="*/ 1390650 h 2386012"/>
                <a:gd name="connsiteX187" fmla="*/ 1638478 w 5477186"/>
                <a:gd name="connsiteY187" fmla="*/ 1404937 h 2386012"/>
                <a:gd name="connsiteX188" fmla="*/ 1619428 w 5477186"/>
                <a:gd name="connsiteY188" fmla="*/ 1409700 h 2386012"/>
                <a:gd name="connsiteX189" fmla="*/ 1571803 w 5477186"/>
                <a:gd name="connsiteY189" fmla="*/ 1433512 h 2386012"/>
                <a:gd name="connsiteX190" fmla="*/ 1519415 w 5477186"/>
                <a:gd name="connsiteY190" fmla="*/ 1462087 h 2386012"/>
                <a:gd name="connsiteX191" fmla="*/ 1495603 w 5477186"/>
                <a:gd name="connsiteY191" fmla="*/ 1471612 h 2386012"/>
                <a:gd name="connsiteX192" fmla="*/ 1438453 w 5477186"/>
                <a:gd name="connsiteY192" fmla="*/ 1500187 h 2386012"/>
                <a:gd name="connsiteX193" fmla="*/ 1376540 w 5477186"/>
                <a:gd name="connsiteY193" fmla="*/ 1519237 h 2386012"/>
                <a:gd name="connsiteX194" fmla="*/ 1352728 w 5477186"/>
                <a:gd name="connsiteY194" fmla="*/ 1528762 h 2386012"/>
                <a:gd name="connsiteX195" fmla="*/ 1247953 w 5477186"/>
                <a:gd name="connsiteY195" fmla="*/ 1562100 h 2386012"/>
                <a:gd name="connsiteX196" fmla="*/ 1214615 w 5477186"/>
                <a:gd name="connsiteY196" fmla="*/ 1571625 h 2386012"/>
                <a:gd name="connsiteX197" fmla="*/ 1200328 w 5477186"/>
                <a:gd name="connsiteY197" fmla="*/ 1581150 h 2386012"/>
                <a:gd name="connsiteX198" fmla="*/ 1114603 w 5477186"/>
                <a:gd name="connsiteY198" fmla="*/ 1614487 h 2386012"/>
                <a:gd name="connsiteX199" fmla="*/ 1081265 w 5477186"/>
                <a:gd name="connsiteY199" fmla="*/ 1638300 h 2386012"/>
                <a:gd name="connsiteX200" fmla="*/ 1047928 w 5477186"/>
                <a:gd name="connsiteY200" fmla="*/ 1647825 h 2386012"/>
                <a:gd name="connsiteX201" fmla="*/ 1014590 w 5477186"/>
                <a:gd name="connsiteY201" fmla="*/ 1666875 h 2386012"/>
                <a:gd name="connsiteX202" fmla="*/ 971728 w 5477186"/>
                <a:gd name="connsiteY202" fmla="*/ 1685925 h 2386012"/>
                <a:gd name="connsiteX203" fmla="*/ 933628 w 5477186"/>
                <a:gd name="connsiteY203" fmla="*/ 1709737 h 2386012"/>
                <a:gd name="connsiteX204" fmla="*/ 866953 w 5477186"/>
                <a:gd name="connsiteY204" fmla="*/ 1738312 h 2386012"/>
                <a:gd name="connsiteX205" fmla="*/ 838378 w 5477186"/>
                <a:gd name="connsiteY205" fmla="*/ 1757362 h 2386012"/>
                <a:gd name="connsiteX206" fmla="*/ 809803 w 5477186"/>
                <a:gd name="connsiteY206" fmla="*/ 1766887 h 2386012"/>
                <a:gd name="connsiteX207" fmla="*/ 785990 w 5477186"/>
                <a:gd name="connsiteY207" fmla="*/ 1781175 h 2386012"/>
                <a:gd name="connsiteX208" fmla="*/ 752653 w 5477186"/>
                <a:gd name="connsiteY208" fmla="*/ 1795462 h 2386012"/>
                <a:gd name="connsiteX209" fmla="*/ 676453 w 5477186"/>
                <a:gd name="connsiteY209" fmla="*/ 1838325 h 2386012"/>
                <a:gd name="connsiteX210" fmla="*/ 657403 w 5477186"/>
                <a:gd name="connsiteY210" fmla="*/ 1852612 h 2386012"/>
                <a:gd name="connsiteX211" fmla="*/ 605015 w 5477186"/>
                <a:gd name="connsiteY211" fmla="*/ 1876425 h 2386012"/>
                <a:gd name="connsiteX212" fmla="*/ 581203 w 5477186"/>
                <a:gd name="connsiteY212" fmla="*/ 1895475 h 2386012"/>
                <a:gd name="connsiteX213" fmla="*/ 533578 w 5477186"/>
                <a:gd name="connsiteY213" fmla="*/ 1919287 h 2386012"/>
                <a:gd name="connsiteX214" fmla="*/ 519290 w 5477186"/>
                <a:gd name="connsiteY214" fmla="*/ 1938337 h 2386012"/>
                <a:gd name="connsiteX215" fmla="*/ 495478 w 5477186"/>
                <a:gd name="connsiteY215" fmla="*/ 1952625 h 2386012"/>
                <a:gd name="connsiteX216" fmla="*/ 466903 w 5477186"/>
                <a:gd name="connsiteY216" fmla="*/ 1976437 h 2386012"/>
                <a:gd name="connsiteX217" fmla="*/ 447853 w 5477186"/>
                <a:gd name="connsiteY217" fmla="*/ 2000250 h 2386012"/>
                <a:gd name="connsiteX218" fmla="*/ 424040 w 5477186"/>
                <a:gd name="connsiteY218" fmla="*/ 2014537 h 2386012"/>
                <a:gd name="connsiteX219" fmla="*/ 404990 w 5477186"/>
                <a:gd name="connsiteY219" fmla="*/ 2033587 h 2386012"/>
                <a:gd name="connsiteX220" fmla="*/ 362128 w 5477186"/>
                <a:gd name="connsiteY220" fmla="*/ 2062162 h 2386012"/>
                <a:gd name="connsiteX221" fmla="*/ 347840 w 5477186"/>
                <a:gd name="connsiteY221" fmla="*/ 2076450 h 2386012"/>
                <a:gd name="connsiteX222" fmla="*/ 324028 w 5477186"/>
                <a:gd name="connsiteY222" fmla="*/ 2085975 h 2386012"/>
                <a:gd name="connsiteX223" fmla="*/ 304978 w 5477186"/>
                <a:gd name="connsiteY223" fmla="*/ 2095500 h 2386012"/>
                <a:gd name="connsiteX224" fmla="*/ 281165 w 5477186"/>
                <a:gd name="connsiteY224" fmla="*/ 2109787 h 2386012"/>
                <a:gd name="connsiteX225" fmla="*/ 262115 w 5477186"/>
                <a:gd name="connsiteY225" fmla="*/ 2114550 h 2386012"/>
                <a:gd name="connsiteX226" fmla="*/ 247828 w 5477186"/>
                <a:gd name="connsiteY226" fmla="*/ 2119312 h 2386012"/>
                <a:gd name="connsiteX227" fmla="*/ 233540 w 5477186"/>
                <a:gd name="connsiteY227" fmla="*/ 2128837 h 2386012"/>
                <a:gd name="connsiteX228" fmla="*/ 219253 w 5477186"/>
                <a:gd name="connsiteY228" fmla="*/ 2133600 h 2386012"/>
                <a:gd name="connsiteX229" fmla="*/ 171628 w 5477186"/>
                <a:gd name="connsiteY229" fmla="*/ 2166937 h 2386012"/>
                <a:gd name="connsiteX230" fmla="*/ 157340 w 5477186"/>
                <a:gd name="connsiteY230" fmla="*/ 2176462 h 2386012"/>
                <a:gd name="connsiteX231" fmla="*/ 128765 w 5477186"/>
                <a:gd name="connsiteY231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119365 w 5477186"/>
                <a:gd name="connsiteY21" fmla="*/ 2247900 h 2386012"/>
                <a:gd name="connsiteX22" fmla="*/ 1152703 w 5477186"/>
                <a:gd name="connsiteY22" fmla="*/ 2238375 h 2386012"/>
                <a:gd name="connsiteX23" fmla="*/ 1176515 w 5477186"/>
                <a:gd name="connsiteY23" fmla="*/ 2233612 h 2386012"/>
                <a:gd name="connsiteX24" fmla="*/ 1486078 w 5477186"/>
                <a:gd name="connsiteY24" fmla="*/ 2228850 h 2386012"/>
                <a:gd name="connsiteX25" fmla="*/ 1562278 w 5477186"/>
                <a:gd name="connsiteY25" fmla="*/ 2219325 h 2386012"/>
                <a:gd name="connsiteX26" fmla="*/ 1614665 w 5477186"/>
                <a:gd name="connsiteY26" fmla="*/ 2195512 h 2386012"/>
                <a:gd name="connsiteX27" fmla="*/ 1648003 w 5477186"/>
                <a:gd name="connsiteY27" fmla="*/ 2185987 h 2386012"/>
                <a:gd name="connsiteX28" fmla="*/ 1728965 w 5477186"/>
                <a:gd name="connsiteY28" fmla="*/ 2157412 h 2386012"/>
                <a:gd name="connsiteX29" fmla="*/ 1790878 w 5477186"/>
                <a:gd name="connsiteY29" fmla="*/ 2133600 h 2386012"/>
                <a:gd name="connsiteX30" fmla="*/ 1814690 w 5477186"/>
                <a:gd name="connsiteY30" fmla="*/ 2124075 h 2386012"/>
                <a:gd name="connsiteX31" fmla="*/ 1838503 w 5477186"/>
                <a:gd name="connsiteY31" fmla="*/ 2119312 h 2386012"/>
                <a:gd name="connsiteX32" fmla="*/ 1862315 w 5477186"/>
                <a:gd name="connsiteY32" fmla="*/ 2109787 h 2386012"/>
                <a:gd name="connsiteX33" fmla="*/ 1919465 w 5477186"/>
                <a:gd name="connsiteY33" fmla="*/ 2090737 h 2386012"/>
                <a:gd name="connsiteX34" fmla="*/ 1948040 w 5477186"/>
                <a:gd name="connsiteY34" fmla="*/ 2081212 h 2386012"/>
                <a:gd name="connsiteX35" fmla="*/ 2014715 w 5477186"/>
                <a:gd name="connsiteY35" fmla="*/ 2066925 h 2386012"/>
                <a:gd name="connsiteX36" fmla="*/ 2062340 w 5477186"/>
                <a:gd name="connsiteY36" fmla="*/ 2057400 h 2386012"/>
                <a:gd name="connsiteX37" fmla="*/ 2105203 w 5477186"/>
                <a:gd name="connsiteY37" fmla="*/ 2047875 h 2386012"/>
                <a:gd name="connsiteX38" fmla="*/ 2138540 w 5477186"/>
                <a:gd name="connsiteY38" fmla="*/ 2038350 h 2386012"/>
                <a:gd name="connsiteX39" fmla="*/ 2214740 w 5477186"/>
                <a:gd name="connsiteY39" fmla="*/ 2033587 h 2386012"/>
                <a:gd name="connsiteX40" fmla="*/ 2267128 w 5477186"/>
                <a:gd name="connsiteY40" fmla="*/ 2028825 h 2386012"/>
                <a:gd name="connsiteX41" fmla="*/ 2405240 w 5477186"/>
                <a:gd name="connsiteY41" fmla="*/ 2014537 h 2386012"/>
                <a:gd name="connsiteX42" fmla="*/ 2429053 w 5477186"/>
                <a:gd name="connsiteY42" fmla="*/ 2005012 h 2386012"/>
                <a:gd name="connsiteX43" fmla="*/ 2462390 w 5477186"/>
                <a:gd name="connsiteY43" fmla="*/ 2000250 h 2386012"/>
                <a:gd name="connsiteX44" fmla="*/ 2562403 w 5477186"/>
                <a:gd name="connsiteY44" fmla="*/ 1976437 h 2386012"/>
                <a:gd name="connsiteX45" fmla="*/ 2595740 w 5477186"/>
                <a:gd name="connsiteY45" fmla="*/ 1962150 h 2386012"/>
                <a:gd name="connsiteX46" fmla="*/ 2629078 w 5477186"/>
                <a:gd name="connsiteY46" fmla="*/ 1952625 h 2386012"/>
                <a:gd name="connsiteX47" fmla="*/ 2667178 w 5477186"/>
                <a:gd name="connsiteY47" fmla="*/ 1933575 h 2386012"/>
                <a:gd name="connsiteX48" fmla="*/ 2729090 w 5477186"/>
                <a:gd name="connsiteY48" fmla="*/ 1914525 h 2386012"/>
                <a:gd name="connsiteX49" fmla="*/ 2791003 w 5477186"/>
                <a:gd name="connsiteY49" fmla="*/ 1881187 h 2386012"/>
                <a:gd name="connsiteX50" fmla="*/ 2819578 w 5477186"/>
                <a:gd name="connsiteY50" fmla="*/ 1866900 h 2386012"/>
                <a:gd name="connsiteX51" fmla="*/ 2843390 w 5477186"/>
                <a:gd name="connsiteY51" fmla="*/ 1852612 h 2386012"/>
                <a:gd name="connsiteX52" fmla="*/ 2857678 w 5477186"/>
                <a:gd name="connsiteY52" fmla="*/ 1843087 h 2386012"/>
                <a:gd name="connsiteX53" fmla="*/ 2881490 w 5477186"/>
                <a:gd name="connsiteY53" fmla="*/ 1838325 h 2386012"/>
                <a:gd name="connsiteX54" fmla="*/ 2967215 w 5477186"/>
                <a:gd name="connsiteY54" fmla="*/ 1795462 h 2386012"/>
                <a:gd name="connsiteX55" fmla="*/ 3000553 w 5477186"/>
                <a:gd name="connsiteY55" fmla="*/ 1781175 h 2386012"/>
                <a:gd name="connsiteX56" fmla="*/ 3033890 w 5477186"/>
                <a:gd name="connsiteY56" fmla="*/ 1771650 h 2386012"/>
                <a:gd name="connsiteX57" fmla="*/ 3081515 w 5477186"/>
                <a:gd name="connsiteY57" fmla="*/ 1752600 h 2386012"/>
                <a:gd name="connsiteX58" fmla="*/ 3119615 w 5477186"/>
                <a:gd name="connsiteY58" fmla="*/ 1743075 h 2386012"/>
                <a:gd name="connsiteX59" fmla="*/ 3152953 w 5477186"/>
                <a:gd name="connsiteY59" fmla="*/ 1728787 h 2386012"/>
                <a:gd name="connsiteX60" fmla="*/ 3186290 w 5477186"/>
                <a:gd name="connsiteY60" fmla="*/ 1719262 h 2386012"/>
                <a:gd name="connsiteX61" fmla="*/ 3214865 w 5477186"/>
                <a:gd name="connsiteY61" fmla="*/ 1700212 h 2386012"/>
                <a:gd name="connsiteX62" fmla="*/ 3276778 w 5477186"/>
                <a:gd name="connsiteY62" fmla="*/ 1671637 h 2386012"/>
                <a:gd name="connsiteX63" fmla="*/ 3305353 w 5477186"/>
                <a:gd name="connsiteY63" fmla="*/ 1662112 h 2386012"/>
                <a:gd name="connsiteX64" fmla="*/ 3381553 w 5477186"/>
                <a:gd name="connsiteY64" fmla="*/ 1643062 h 2386012"/>
                <a:gd name="connsiteX65" fmla="*/ 3452990 w 5477186"/>
                <a:gd name="connsiteY65" fmla="*/ 1628775 h 2386012"/>
                <a:gd name="connsiteX66" fmla="*/ 3576815 w 5477186"/>
                <a:gd name="connsiteY66" fmla="*/ 1633537 h 2386012"/>
                <a:gd name="connsiteX67" fmla="*/ 3610153 w 5477186"/>
                <a:gd name="connsiteY67" fmla="*/ 1638300 h 2386012"/>
                <a:gd name="connsiteX68" fmla="*/ 3748265 w 5477186"/>
                <a:gd name="connsiteY68" fmla="*/ 1647825 h 2386012"/>
                <a:gd name="connsiteX69" fmla="*/ 3805415 w 5477186"/>
                <a:gd name="connsiteY69" fmla="*/ 1657350 h 2386012"/>
                <a:gd name="connsiteX70" fmla="*/ 3938765 w 5477186"/>
                <a:gd name="connsiteY70" fmla="*/ 1647825 h 2386012"/>
                <a:gd name="connsiteX71" fmla="*/ 3957815 w 5477186"/>
                <a:gd name="connsiteY71" fmla="*/ 1643062 h 2386012"/>
                <a:gd name="connsiteX72" fmla="*/ 4038778 w 5477186"/>
                <a:gd name="connsiteY72" fmla="*/ 1628775 h 2386012"/>
                <a:gd name="connsiteX73" fmla="*/ 4095928 w 5477186"/>
                <a:gd name="connsiteY73" fmla="*/ 1624012 h 2386012"/>
                <a:gd name="connsiteX74" fmla="*/ 4138790 w 5477186"/>
                <a:gd name="connsiteY74" fmla="*/ 1619250 h 2386012"/>
                <a:gd name="connsiteX75" fmla="*/ 4424540 w 5477186"/>
                <a:gd name="connsiteY75" fmla="*/ 1624012 h 2386012"/>
                <a:gd name="connsiteX76" fmla="*/ 4548365 w 5477186"/>
                <a:gd name="connsiteY76" fmla="*/ 1638300 h 2386012"/>
                <a:gd name="connsiteX77" fmla="*/ 4667428 w 5477186"/>
                <a:gd name="connsiteY77" fmla="*/ 1657350 h 2386012"/>
                <a:gd name="connsiteX78" fmla="*/ 4824590 w 5477186"/>
                <a:gd name="connsiteY78" fmla="*/ 1695450 h 2386012"/>
                <a:gd name="connsiteX79" fmla="*/ 4857928 w 5477186"/>
                <a:gd name="connsiteY79" fmla="*/ 1704975 h 2386012"/>
                <a:gd name="connsiteX80" fmla="*/ 4967465 w 5477186"/>
                <a:gd name="connsiteY80" fmla="*/ 1757362 h 2386012"/>
                <a:gd name="connsiteX81" fmla="*/ 5067478 w 5477186"/>
                <a:gd name="connsiteY81" fmla="*/ 1790700 h 2386012"/>
                <a:gd name="connsiteX82" fmla="*/ 5110340 w 5477186"/>
                <a:gd name="connsiteY82" fmla="*/ 1804987 h 2386012"/>
                <a:gd name="connsiteX83" fmla="*/ 5177015 w 5477186"/>
                <a:gd name="connsiteY83" fmla="*/ 1833562 h 2386012"/>
                <a:gd name="connsiteX84" fmla="*/ 5296078 w 5477186"/>
                <a:gd name="connsiteY84" fmla="*/ 1862137 h 2386012"/>
                <a:gd name="connsiteX85" fmla="*/ 5362753 w 5477186"/>
                <a:gd name="connsiteY85" fmla="*/ 1852612 h 2386012"/>
                <a:gd name="connsiteX86" fmla="*/ 5391328 w 5477186"/>
                <a:gd name="connsiteY86" fmla="*/ 1814512 h 2386012"/>
                <a:gd name="connsiteX87" fmla="*/ 5410378 w 5477186"/>
                <a:gd name="connsiteY87" fmla="*/ 1790700 h 2386012"/>
                <a:gd name="connsiteX88" fmla="*/ 5434190 w 5477186"/>
                <a:gd name="connsiteY88" fmla="*/ 1724025 h 2386012"/>
                <a:gd name="connsiteX89" fmla="*/ 5438953 w 5477186"/>
                <a:gd name="connsiteY89" fmla="*/ 1533525 h 2386012"/>
                <a:gd name="connsiteX90" fmla="*/ 5443715 w 5477186"/>
                <a:gd name="connsiteY90" fmla="*/ 1462087 h 2386012"/>
                <a:gd name="connsiteX91" fmla="*/ 5453240 w 5477186"/>
                <a:gd name="connsiteY91" fmla="*/ 1423987 h 2386012"/>
                <a:gd name="connsiteX92" fmla="*/ 5462765 w 5477186"/>
                <a:gd name="connsiteY92" fmla="*/ 1347787 h 2386012"/>
                <a:gd name="connsiteX93" fmla="*/ 5472290 w 5477186"/>
                <a:gd name="connsiteY93" fmla="*/ 1290637 h 2386012"/>
                <a:gd name="connsiteX94" fmla="*/ 5477053 w 5477186"/>
                <a:gd name="connsiteY94" fmla="*/ 1185862 h 2386012"/>
                <a:gd name="connsiteX95" fmla="*/ 5458003 w 5477186"/>
                <a:gd name="connsiteY95" fmla="*/ 1076325 h 2386012"/>
                <a:gd name="connsiteX96" fmla="*/ 5443715 w 5477186"/>
                <a:gd name="connsiteY96" fmla="*/ 1009650 h 2386012"/>
                <a:gd name="connsiteX97" fmla="*/ 5429428 w 5477186"/>
                <a:gd name="connsiteY97" fmla="*/ 976312 h 2386012"/>
                <a:gd name="connsiteX98" fmla="*/ 5400853 w 5477186"/>
                <a:gd name="connsiteY98" fmla="*/ 919162 h 2386012"/>
                <a:gd name="connsiteX99" fmla="*/ 5381803 w 5477186"/>
                <a:gd name="connsiteY99" fmla="*/ 847725 h 2386012"/>
                <a:gd name="connsiteX100" fmla="*/ 5367515 w 5477186"/>
                <a:gd name="connsiteY100" fmla="*/ 804862 h 2386012"/>
                <a:gd name="connsiteX101" fmla="*/ 5357990 w 5477186"/>
                <a:gd name="connsiteY101" fmla="*/ 766762 h 2386012"/>
                <a:gd name="connsiteX102" fmla="*/ 5348465 w 5477186"/>
                <a:gd name="connsiteY102" fmla="*/ 738187 h 2386012"/>
                <a:gd name="connsiteX103" fmla="*/ 5315128 w 5477186"/>
                <a:gd name="connsiteY103" fmla="*/ 642937 h 2386012"/>
                <a:gd name="connsiteX104" fmla="*/ 5277028 w 5477186"/>
                <a:gd name="connsiteY104" fmla="*/ 552450 h 2386012"/>
                <a:gd name="connsiteX105" fmla="*/ 5262740 w 5477186"/>
                <a:gd name="connsiteY105" fmla="*/ 519112 h 2386012"/>
                <a:gd name="connsiteX106" fmla="*/ 5243690 w 5477186"/>
                <a:gd name="connsiteY106" fmla="*/ 471487 h 2386012"/>
                <a:gd name="connsiteX107" fmla="*/ 5186540 w 5477186"/>
                <a:gd name="connsiteY107" fmla="*/ 381000 h 2386012"/>
                <a:gd name="connsiteX108" fmla="*/ 5148440 w 5477186"/>
                <a:gd name="connsiteY108" fmla="*/ 323850 h 2386012"/>
                <a:gd name="connsiteX109" fmla="*/ 5119865 w 5477186"/>
                <a:gd name="connsiteY109" fmla="*/ 295275 h 2386012"/>
                <a:gd name="connsiteX110" fmla="*/ 5105578 w 5477186"/>
                <a:gd name="connsiteY110" fmla="*/ 271462 h 2386012"/>
                <a:gd name="connsiteX111" fmla="*/ 5048428 w 5477186"/>
                <a:gd name="connsiteY111" fmla="*/ 219075 h 2386012"/>
                <a:gd name="connsiteX112" fmla="*/ 5024615 w 5477186"/>
                <a:gd name="connsiteY112" fmla="*/ 204787 h 2386012"/>
                <a:gd name="connsiteX113" fmla="*/ 5000803 w 5477186"/>
                <a:gd name="connsiteY113" fmla="*/ 185737 h 2386012"/>
                <a:gd name="connsiteX114" fmla="*/ 4867453 w 5477186"/>
                <a:gd name="connsiteY114" fmla="*/ 128587 h 2386012"/>
                <a:gd name="connsiteX115" fmla="*/ 4738865 w 5477186"/>
                <a:gd name="connsiteY115" fmla="*/ 90487 h 2386012"/>
                <a:gd name="connsiteX116" fmla="*/ 4615040 w 5477186"/>
                <a:gd name="connsiteY116" fmla="*/ 38100 h 2386012"/>
                <a:gd name="connsiteX117" fmla="*/ 4591228 w 5477186"/>
                <a:gd name="connsiteY117" fmla="*/ 28575 h 2386012"/>
                <a:gd name="connsiteX118" fmla="*/ 4557890 w 5477186"/>
                <a:gd name="connsiteY118" fmla="*/ 23812 h 2386012"/>
                <a:gd name="connsiteX119" fmla="*/ 4538840 w 5477186"/>
                <a:gd name="connsiteY119" fmla="*/ 19050 h 2386012"/>
                <a:gd name="connsiteX120" fmla="*/ 4472165 w 5477186"/>
                <a:gd name="connsiteY120" fmla="*/ 14287 h 2386012"/>
                <a:gd name="connsiteX121" fmla="*/ 4434065 w 5477186"/>
                <a:gd name="connsiteY121" fmla="*/ 9525 h 2386012"/>
                <a:gd name="connsiteX122" fmla="*/ 4348340 w 5477186"/>
                <a:gd name="connsiteY122" fmla="*/ 0 h 2386012"/>
                <a:gd name="connsiteX123" fmla="*/ 4057828 w 5477186"/>
                <a:gd name="connsiteY123" fmla="*/ 9525 h 2386012"/>
                <a:gd name="connsiteX124" fmla="*/ 4005440 w 5477186"/>
                <a:gd name="connsiteY124" fmla="*/ 23812 h 2386012"/>
                <a:gd name="connsiteX125" fmla="*/ 3957815 w 5477186"/>
                <a:gd name="connsiteY125" fmla="*/ 47625 h 2386012"/>
                <a:gd name="connsiteX126" fmla="*/ 3943528 w 5477186"/>
                <a:gd name="connsiteY126" fmla="*/ 61912 h 2386012"/>
                <a:gd name="connsiteX127" fmla="*/ 3910190 w 5477186"/>
                <a:gd name="connsiteY127" fmla="*/ 109537 h 2386012"/>
                <a:gd name="connsiteX128" fmla="*/ 3891140 w 5477186"/>
                <a:gd name="connsiteY128" fmla="*/ 171450 h 2386012"/>
                <a:gd name="connsiteX129" fmla="*/ 3881615 w 5477186"/>
                <a:gd name="connsiteY129" fmla="*/ 214312 h 2386012"/>
                <a:gd name="connsiteX130" fmla="*/ 3872090 w 5477186"/>
                <a:gd name="connsiteY130" fmla="*/ 238125 h 2386012"/>
                <a:gd name="connsiteX131" fmla="*/ 3862565 w 5477186"/>
                <a:gd name="connsiteY131" fmla="*/ 280987 h 2386012"/>
                <a:gd name="connsiteX132" fmla="*/ 3829228 w 5477186"/>
                <a:gd name="connsiteY132" fmla="*/ 347662 h 2386012"/>
                <a:gd name="connsiteX133" fmla="*/ 3800653 w 5477186"/>
                <a:gd name="connsiteY133" fmla="*/ 400050 h 2386012"/>
                <a:gd name="connsiteX134" fmla="*/ 3781603 w 5477186"/>
                <a:gd name="connsiteY134" fmla="*/ 414337 h 2386012"/>
                <a:gd name="connsiteX135" fmla="*/ 3743503 w 5477186"/>
                <a:gd name="connsiteY135" fmla="*/ 438150 h 2386012"/>
                <a:gd name="connsiteX136" fmla="*/ 3686353 w 5477186"/>
                <a:gd name="connsiteY136" fmla="*/ 485775 h 2386012"/>
                <a:gd name="connsiteX137" fmla="*/ 3662540 w 5477186"/>
                <a:gd name="connsiteY137" fmla="*/ 519112 h 2386012"/>
                <a:gd name="connsiteX138" fmla="*/ 3638728 w 5477186"/>
                <a:gd name="connsiteY138" fmla="*/ 542925 h 2386012"/>
                <a:gd name="connsiteX139" fmla="*/ 3610153 w 5477186"/>
                <a:gd name="connsiteY139" fmla="*/ 590550 h 2386012"/>
                <a:gd name="connsiteX140" fmla="*/ 3581578 w 5477186"/>
                <a:gd name="connsiteY140" fmla="*/ 628650 h 2386012"/>
                <a:gd name="connsiteX141" fmla="*/ 3567290 w 5477186"/>
                <a:gd name="connsiteY141" fmla="*/ 647700 h 2386012"/>
                <a:gd name="connsiteX142" fmla="*/ 3510140 w 5477186"/>
                <a:gd name="connsiteY142" fmla="*/ 704850 h 2386012"/>
                <a:gd name="connsiteX143" fmla="*/ 3472040 w 5477186"/>
                <a:gd name="connsiteY143" fmla="*/ 738187 h 2386012"/>
                <a:gd name="connsiteX144" fmla="*/ 3448228 w 5477186"/>
                <a:gd name="connsiteY144" fmla="*/ 766762 h 2386012"/>
                <a:gd name="connsiteX145" fmla="*/ 3429178 w 5477186"/>
                <a:gd name="connsiteY145" fmla="*/ 776287 h 2386012"/>
                <a:gd name="connsiteX146" fmla="*/ 3405365 w 5477186"/>
                <a:gd name="connsiteY146" fmla="*/ 790575 h 2386012"/>
                <a:gd name="connsiteX147" fmla="*/ 3391078 w 5477186"/>
                <a:gd name="connsiteY147" fmla="*/ 800100 h 2386012"/>
                <a:gd name="connsiteX148" fmla="*/ 3372028 w 5477186"/>
                <a:gd name="connsiteY148" fmla="*/ 809625 h 2386012"/>
                <a:gd name="connsiteX149" fmla="*/ 3329165 w 5477186"/>
                <a:gd name="connsiteY149" fmla="*/ 833437 h 2386012"/>
                <a:gd name="connsiteX150" fmla="*/ 3291065 w 5477186"/>
                <a:gd name="connsiteY150" fmla="*/ 857250 h 2386012"/>
                <a:gd name="connsiteX151" fmla="*/ 3219628 w 5477186"/>
                <a:gd name="connsiteY151" fmla="*/ 890587 h 2386012"/>
                <a:gd name="connsiteX152" fmla="*/ 3157715 w 5477186"/>
                <a:gd name="connsiteY152" fmla="*/ 914400 h 2386012"/>
                <a:gd name="connsiteX153" fmla="*/ 3124378 w 5477186"/>
                <a:gd name="connsiteY153" fmla="*/ 923925 h 2386012"/>
                <a:gd name="connsiteX154" fmla="*/ 3091040 w 5477186"/>
                <a:gd name="connsiteY154" fmla="*/ 928687 h 2386012"/>
                <a:gd name="connsiteX155" fmla="*/ 3067228 w 5477186"/>
                <a:gd name="connsiteY155" fmla="*/ 933450 h 2386012"/>
                <a:gd name="connsiteX156" fmla="*/ 3052940 w 5477186"/>
                <a:gd name="connsiteY156" fmla="*/ 938212 h 2386012"/>
                <a:gd name="connsiteX157" fmla="*/ 2995790 w 5477186"/>
                <a:gd name="connsiteY157" fmla="*/ 947737 h 2386012"/>
                <a:gd name="connsiteX158" fmla="*/ 2938640 w 5477186"/>
                <a:gd name="connsiteY158" fmla="*/ 957262 h 2386012"/>
                <a:gd name="connsiteX159" fmla="*/ 2895778 w 5477186"/>
                <a:gd name="connsiteY159" fmla="*/ 971550 h 2386012"/>
                <a:gd name="connsiteX160" fmla="*/ 2848153 w 5477186"/>
                <a:gd name="connsiteY160" fmla="*/ 990600 h 2386012"/>
                <a:gd name="connsiteX161" fmla="*/ 2838628 w 5477186"/>
                <a:gd name="connsiteY161" fmla="*/ 1004887 h 2386012"/>
                <a:gd name="connsiteX162" fmla="*/ 2791003 w 5477186"/>
                <a:gd name="connsiteY162" fmla="*/ 1023937 h 2386012"/>
                <a:gd name="connsiteX163" fmla="*/ 2738615 w 5477186"/>
                <a:gd name="connsiteY163" fmla="*/ 1047750 h 2386012"/>
                <a:gd name="connsiteX164" fmla="*/ 2719565 w 5477186"/>
                <a:gd name="connsiteY164" fmla="*/ 1062037 h 2386012"/>
                <a:gd name="connsiteX165" fmla="*/ 2652890 w 5477186"/>
                <a:gd name="connsiteY165" fmla="*/ 1090612 h 2386012"/>
                <a:gd name="connsiteX166" fmla="*/ 2610028 w 5477186"/>
                <a:gd name="connsiteY166" fmla="*/ 1128712 h 2386012"/>
                <a:gd name="connsiteX167" fmla="*/ 2562403 w 5477186"/>
                <a:gd name="connsiteY167" fmla="*/ 1162050 h 2386012"/>
                <a:gd name="connsiteX168" fmla="*/ 2505253 w 5477186"/>
                <a:gd name="connsiteY168" fmla="*/ 1209675 h 2386012"/>
                <a:gd name="connsiteX169" fmla="*/ 2400478 w 5477186"/>
                <a:gd name="connsiteY169" fmla="*/ 1262062 h 2386012"/>
                <a:gd name="connsiteX170" fmla="*/ 2362378 w 5477186"/>
                <a:gd name="connsiteY170" fmla="*/ 1271587 h 2386012"/>
                <a:gd name="connsiteX171" fmla="*/ 2314753 w 5477186"/>
                <a:gd name="connsiteY171" fmla="*/ 1290637 h 2386012"/>
                <a:gd name="connsiteX172" fmla="*/ 2257603 w 5477186"/>
                <a:gd name="connsiteY172" fmla="*/ 1304925 h 2386012"/>
                <a:gd name="connsiteX173" fmla="*/ 2090915 w 5477186"/>
                <a:gd name="connsiteY173" fmla="*/ 1295400 h 2386012"/>
                <a:gd name="connsiteX174" fmla="*/ 2033765 w 5477186"/>
                <a:gd name="connsiteY174" fmla="*/ 1285875 h 2386012"/>
                <a:gd name="connsiteX175" fmla="*/ 1976615 w 5477186"/>
                <a:gd name="connsiteY175" fmla="*/ 1281112 h 2386012"/>
                <a:gd name="connsiteX176" fmla="*/ 1905178 w 5477186"/>
                <a:gd name="connsiteY176" fmla="*/ 1285875 h 2386012"/>
                <a:gd name="connsiteX177" fmla="*/ 1881365 w 5477186"/>
                <a:gd name="connsiteY177" fmla="*/ 1295400 h 2386012"/>
                <a:gd name="connsiteX178" fmla="*/ 1848028 w 5477186"/>
                <a:gd name="connsiteY178" fmla="*/ 1300162 h 2386012"/>
                <a:gd name="connsiteX179" fmla="*/ 1814690 w 5477186"/>
                <a:gd name="connsiteY179" fmla="*/ 1319212 h 2386012"/>
                <a:gd name="connsiteX180" fmla="*/ 1790878 w 5477186"/>
                <a:gd name="connsiteY180" fmla="*/ 1328737 h 2386012"/>
                <a:gd name="connsiteX181" fmla="*/ 1771828 w 5477186"/>
                <a:gd name="connsiteY181" fmla="*/ 1343025 h 2386012"/>
                <a:gd name="connsiteX182" fmla="*/ 1748015 w 5477186"/>
                <a:gd name="connsiteY182" fmla="*/ 1347787 h 2386012"/>
                <a:gd name="connsiteX183" fmla="*/ 1728965 w 5477186"/>
                <a:gd name="connsiteY183" fmla="*/ 1357312 h 2386012"/>
                <a:gd name="connsiteX184" fmla="*/ 1667053 w 5477186"/>
                <a:gd name="connsiteY184" fmla="*/ 1381125 h 2386012"/>
                <a:gd name="connsiteX185" fmla="*/ 1652765 w 5477186"/>
                <a:gd name="connsiteY185" fmla="*/ 1390650 h 2386012"/>
                <a:gd name="connsiteX186" fmla="*/ 1638478 w 5477186"/>
                <a:gd name="connsiteY186" fmla="*/ 1404937 h 2386012"/>
                <a:gd name="connsiteX187" fmla="*/ 1619428 w 5477186"/>
                <a:gd name="connsiteY187" fmla="*/ 1409700 h 2386012"/>
                <a:gd name="connsiteX188" fmla="*/ 1571803 w 5477186"/>
                <a:gd name="connsiteY188" fmla="*/ 1433512 h 2386012"/>
                <a:gd name="connsiteX189" fmla="*/ 1519415 w 5477186"/>
                <a:gd name="connsiteY189" fmla="*/ 1462087 h 2386012"/>
                <a:gd name="connsiteX190" fmla="*/ 1495603 w 5477186"/>
                <a:gd name="connsiteY190" fmla="*/ 1471612 h 2386012"/>
                <a:gd name="connsiteX191" fmla="*/ 1438453 w 5477186"/>
                <a:gd name="connsiteY191" fmla="*/ 1500187 h 2386012"/>
                <a:gd name="connsiteX192" fmla="*/ 1376540 w 5477186"/>
                <a:gd name="connsiteY192" fmla="*/ 1519237 h 2386012"/>
                <a:gd name="connsiteX193" fmla="*/ 1352728 w 5477186"/>
                <a:gd name="connsiteY193" fmla="*/ 1528762 h 2386012"/>
                <a:gd name="connsiteX194" fmla="*/ 1247953 w 5477186"/>
                <a:gd name="connsiteY194" fmla="*/ 1562100 h 2386012"/>
                <a:gd name="connsiteX195" fmla="*/ 1214615 w 5477186"/>
                <a:gd name="connsiteY195" fmla="*/ 1571625 h 2386012"/>
                <a:gd name="connsiteX196" fmla="*/ 1200328 w 5477186"/>
                <a:gd name="connsiteY196" fmla="*/ 1581150 h 2386012"/>
                <a:gd name="connsiteX197" fmla="*/ 1114603 w 5477186"/>
                <a:gd name="connsiteY197" fmla="*/ 1614487 h 2386012"/>
                <a:gd name="connsiteX198" fmla="*/ 1081265 w 5477186"/>
                <a:gd name="connsiteY198" fmla="*/ 1638300 h 2386012"/>
                <a:gd name="connsiteX199" fmla="*/ 1047928 w 5477186"/>
                <a:gd name="connsiteY199" fmla="*/ 1647825 h 2386012"/>
                <a:gd name="connsiteX200" fmla="*/ 1014590 w 5477186"/>
                <a:gd name="connsiteY200" fmla="*/ 1666875 h 2386012"/>
                <a:gd name="connsiteX201" fmla="*/ 971728 w 5477186"/>
                <a:gd name="connsiteY201" fmla="*/ 1685925 h 2386012"/>
                <a:gd name="connsiteX202" fmla="*/ 933628 w 5477186"/>
                <a:gd name="connsiteY202" fmla="*/ 1709737 h 2386012"/>
                <a:gd name="connsiteX203" fmla="*/ 866953 w 5477186"/>
                <a:gd name="connsiteY203" fmla="*/ 1738312 h 2386012"/>
                <a:gd name="connsiteX204" fmla="*/ 838378 w 5477186"/>
                <a:gd name="connsiteY204" fmla="*/ 1757362 h 2386012"/>
                <a:gd name="connsiteX205" fmla="*/ 809803 w 5477186"/>
                <a:gd name="connsiteY205" fmla="*/ 1766887 h 2386012"/>
                <a:gd name="connsiteX206" fmla="*/ 785990 w 5477186"/>
                <a:gd name="connsiteY206" fmla="*/ 1781175 h 2386012"/>
                <a:gd name="connsiteX207" fmla="*/ 752653 w 5477186"/>
                <a:gd name="connsiteY207" fmla="*/ 1795462 h 2386012"/>
                <a:gd name="connsiteX208" fmla="*/ 676453 w 5477186"/>
                <a:gd name="connsiteY208" fmla="*/ 1838325 h 2386012"/>
                <a:gd name="connsiteX209" fmla="*/ 657403 w 5477186"/>
                <a:gd name="connsiteY209" fmla="*/ 1852612 h 2386012"/>
                <a:gd name="connsiteX210" fmla="*/ 605015 w 5477186"/>
                <a:gd name="connsiteY210" fmla="*/ 1876425 h 2386012"/>
                <a:gd name="connsiteX211" fmla="*/ 581203 w 5477186"/>
                <a:gd name="connsiteY211" fmla="*/ 1895475 h 2386012"/>
                <a:gd name="connsiteX212" fmla="*/ 533578 w 5477186"/>
                <a:gd name="connsiteY212" fmla="*/ 1919287 h 2386012"/>
                <a:gd name="connsiteX213" fmla="*/ 519290 w 5477186"/>
                <a:gd name="connsiteY213" fmla="*/ 1938337 h 2386012"/>
                <a:gd name="connsiteX214" fmla="*/ 495478 w 5477186"/>
                <a:gd name="connsiteY214" fmla="*/ 1952625 h 2386012"/>
                <a:gd name="connsiteX215" fmla="*/ 466903 w 5477186"/>
                <a:gd name="connsiteY215" fmla="*/ 1976437 h 2386012"/>
                <a:gd name="connsiteX216" fmla="*/ 447853 w 5477186"/>
                <a:gd name="connsiteY216" fmla="*/ 2000250 h 2386012"/>
                <a:gd name="connsiteX217" fmla="*/ 424040 w 5477186"/>
                <a:gd name="connsiteY217" fmla="*/ 2014537 h 2386012"/>
                <a:gd name="connsiteX218" fmla="*/ 404990 w 5477186"/>
                <a:gd name="connsiteY218" fmla="*/ 2033587 h 2386012"/>
                <a:gd name="connsiteX219" fmla="*/ 362128 w 5477186"/>
                <a:gd name="connsiteY219" fmla="*/ 2062162 h 2386012"/>
                <a:gd name="connsiteX220" fmla="*/ 347840 w 5477186"/>
                <a:gd name="connsiteY220" fmla="*/ 2076450 h 2386012"/>
                <a:gd name="connsiteX221" fmla="*/ 324028 w 5477186"/>
                <a:gd name="connsiteY221" fmla="*/ 2085975 h 2386012"/>
                <a:gd name="connsiteX222" fmla="*/ 304978 w 5477186"/>
                <a:gd name="connsiteY222" fmla="*/ 2095500 h 2386012"/>
                <a:gd name="connsiteX223" fmla="*/ 281165 w 5477186"/>
                <a:gd name="connsiteY223" fmla="*/ 2109787 h 2386012"/>
                <a:gd name="connsiteX224" fmla="*/ 262115 w 5477186"/>
                <a:gd name="connsiteY224" fmla="*/ 2114550 h 2386012"/>
                <a:gd name="connsiteX225" fmla="*/ 247828 w 5477186"/>
                <a:gd name="connsiteY225" fmla="*/ 2119312 h 2386012"/>
                <a:gd name="connsiteX226" fmla="*/ 233540 w 5477186"/>
                <a:gd name="connsiteY226" fmla="*/ 2128837 h 2386012"/>
                <a:gd name="connsiteX227" fmla="*/ 219253 w 5477186"/>
                <a:gd name="connsiteY227" fmla="*/ 2133600 h 2386012"/>
                <a:gd name="connsiteX228" fmla="*/ 171628 w 5477186"/>
                <a:gd name="connsiteY228" fmla="*/ 2166937 h 2386012"/>
                <a:gd name="connsiteX229" fmla="*/ 157340 w 5477186"/>
                <a:gd name="connsiteY229" fmla="*/ 2176462 h 2386012"/>
                <a:gd name="connsiteX230" fmla="*/ 128765 w 5477186"/>
                <a:gd name="connsiteY230" fmla="*/ 2195512 h 238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</a:cxnLst>
              <a:rect l="l" t="t" r="r" b="b"/>
              <a:pathLst>
                <a:path w="5477186" h="2386012">
                  <a:moveTo>
                    <a:pt x="128765" y="2195512"/>
                  </a:moveTo>
                  <a:cubicBezTo>
                    <a:pt x="120828" y="2201862"/>
                    <a:pt x="112603" y="2207868"/>
                    <a:pt x="104953" y="2214562"/>
                  </a:cubicBezTo>
                  <a:cubicBezTo>
                    <a:pt x="99884" y="2218997"/>
                    <a:pt x="95779" y="2224467"/>
                    <a:pt x="90665" y="2228850"/>
                  </a:cubicBezTo>
                  <a:cubicBezTo>
                    <a:pt x="84638" y="2234016"/>
                    <a:pt x="78074" y="2238523"/>
                    <a:pt x="71615" y="2243137"/>
                  </a:cubicBezTo>
                  <a:cubicBezTo>
                    <a:pt x="66957" y="2246464"/>
                    <a:pt x="61582" y="2248833"/>
                    <a:pt x="57328" y="2252662"/>
                  </a:cubicBezTo>
                  <a:cubicBezTo>
                    <a:pt x="27364" y="2279630"/>
                    <a:pt x="28880" y="2279479"/>
                    <a:pt x="9703" y="2305050"/>
                  </a:cubicBezTo>
                  <a:cubicBezTo>
                    <a:pt x="9174" y="2306636"/>
                    <a:pt x="-8288" y="2339975"/>
                    <a:pt x="4940" y="2347912"/>
                  </a:cubicBezTo>
                  <a:cubicBezTo>
                    <a:pt x="17854" y="2355661"/>
                    <a:pt x="33354" y="2357950"/>
                    <a:pt x="47803" y="2362200"/>
                  </a:cubicBezTo>
                  <a:cubicBezTo>
                    <a:pt x="60362" y="2365894"/>
                    <a:pt x="73023" y="2369383"/>
                    <a:pt x="85903" y="2371725"/>
                  </a:cubicBezTo>
                  <a:cubicBezTo>
                    <a:pt x="122235" y="2378331"/>
                    <a:pt x="158806" y="2381942"/>
                    <a:pt x="195440" y="2386012"/>
                  </a:cubicBezTo>
                  <a:lnTo>
                    <a:pt x="581203" y="2381250"/>
                  </a:lnTo>
                  <a:cubicBezTo>
                    <a:pt x="593999" y="2380962"/>
                    <a:pt x="606592" y="2377982"/>
                    <a:pt x="619303" y="2376487"/>
                  </a:cubicBezTo>
                  <a:lnTo>
                    <a:pt x="662165" y="2371725"/>
                  </a:lnTo>
                  <a:cubicBezTo>
                    <a:pt x="681215" y="2366962"/>
                    <a:pt x="700167" y="2361789"/>
                    <a:pt x="719315" y="2357437"/>
                  </a:cubicBezTo>
                  <a:cubicBezTo>
                    <a:pt x="735102" y="2353849"/>
                    <a:pt x="751234" y="2351839"/>
                    <a:pt x="766940" y="2347912"/>
                  </a:cubicBezTo>
                  <a:cubicBezTo>
                    <a:pt x="789364" y="2342306"/>
                    <a:pt x="811191" y="2334468"/>
                    <a:pt x="833615" y="2328862"/>
                  </a:cubicBezTo>
                  <a:cubicBezTo>
                    <a:pt x="846315" y="2325687"/>
                    <a:pt x="859387" y="2323740"/>
                    <a:pt x="871715" y="2319337"/>
                  </a:cubicBezTo>
                  <a:cubicBezTo>
                    <a:pt x="881744" y="2315755"/>
                    <a:pt x="890351" y="2308873"/>
                    <a:pt x="900290" y="2305050"/>
                  </a:cubicBezTo>
                  <a:cubicBezTo>
                    <a:pt x="911077" y="2300901"/>
                    <a:pt x="922766" y="2299475"/>
                    <a:pt x="933628" y="2295525"/>
                  </a:cubicBezTo>
                  <a:cubicBezTo>
                    <a:pt x="940300" y="2293099"/>
                    <a:pt x="945943" y="2288245"/>
                    <a:pt x="952678" y="2286000"/>
                  </a:cubicBezTo>
                  <a:cubicBezTo>
                    <a:pt x="982987" y="2275897"/>
                    <a:pt x="997545" y="2275629"/>
                    <a:pt x="1028878" y="2271712"/>
                  </a:cubicBezTo>
                  <a:cubicBezTo>
                    <a:pt x="1056659" y="2265362"/>
                    <a:pt x="1098728" y="2253456"/>
                    <a:pt x="1119365" y="2247900"/>
                  </a:cubicBezTo>
                  <a:cubicBezTo>
                    <a:pt x="1140002" y="2242344"/>
                    <a:pt x="1141491" y="2241178"/>
                    <a:pt x="1152703" y="2238375"/>
                  </a:cubicBezTo>
                  <a:cubicBezTo>
                    <a:pt x="1160556" y="2236412"/>
                    <a:pt x="1168424" y="2233843"/>
                    <a:pt x="1176515" y="2233612"/>
                  </a:cubicBezTo>
                  <a:cubicBezTo>
                    <a:pt x="1279673" y="2230665"/>
                    <a:pt x="1382890" y="2230437"/>
                    <a:pt x="1486078" y="2228850"/>
                  </a:cubicBezTo>
                  <a:cubicBezTo>
                    <a:pt x="1502628" y="2227195"/>
                    <a:pt x="1542589" y="2224247"/>
                    <a:pt x="1562278" y="2219325"/>
                  </a:cubicBezTo>
                  <a:cubicBezTo>
                    <a:pt x="1619640" y="2204985"/>
                    <a:pt x="1563800" y="2216706"/>
                    <a:pt x="1614665" y="2195512"/>
                  </a:cubicBezTo>
                  <a:cubicBezTo>
                    <a:pt x="1625333" y="2191067"/>
                    <a:pt x="1637158" y="2189982"/>
                    <a:pt x="1648003" y="2185987"/>
                  </a:cubicBezTo>
                  <a:cubicBezTo>
                    <a:pt x="1731140" y="2155358"/>
                    <a:pt x="1677654" y="2167675"/>
                    <a:pt x="1728965" y="2157412"/>
                  </a:cubicBezTo>
                  <a:cubicBezTo>
                    <a:pt x="1794046" y="2129522"/>
                    <a:pt x="1732136" y="2154961"/>
                    <a:pt x="1790878" y="2133600"/>
                  </a:cubicBezTo>
                  <a:cubicBezTo>
                    <a:pt x="1798912" y="2130678"/>
                    <a:pt x="1806502" y="2126532"/>
                    <a:pt x="1814690" y="2124075"/>
                  </a:cubicBezTo>
                  <a:cubicBezTo>
                    <a:pt x="1822443" y="2121749"/>
                    <a:pt x="1830750" y="2121638"/>
                    <a:pt x="1838503" y="2119312"/>
                  </a:cubicBezTo>
                  <a:cubicBezTo>
                    <a:pt x="1846691" y="2116855"/>
                    <a:pt x="1854254" y="2112632"/>
                    <a:pt x="1862315" y="2109787"/>
                  </a:cubicBezTo>
                  <a:cubicBezTo>
                    <a:pt x="1881251" y="2103104"/>
                    <a:pt x="1900415" y="2097087"/>
                    <a:pt x="1919465" y="2090737"/>
                  </a:cubicBezTo>
                  <a:cubicBezTo>
                    <a:pt x="1928990" y="2087562"/>
                    <a:pt x="1938136" y="2082862"/>
                    <a:pt x="1948040" y="2081212"/>
                  </a:cubicBezTo>
                  <a:cubicBezTo>
                    <a:pt x="2007029" y="2071381"/>
                    <a:pt x="1943520" y="2082746"/>
                    <a:pt x="2014715" y="2066925"/>
                  </a:cubicBezTo>
                  <a:cubicBezTo>
                    <a:pt x="2030519" y="2063413"/>
                    <a:pt x="2046498" y="2060735"/>
                    <a:pt x="2062340" y="2057400"/>
                  </a:cubicBezTo>
                  <a:cubicBezTo>
                    <a:pt x="2076662" y="2054385"/>
                    <a:pt x="2091004" y="2051425"/>
                    <a:pt x="2105203" y="2047875"/>
                  </a:cubicBezTo>
                  <a:cubicBezTo>
                    <a:pt x="2116415" y="2045072"/>
                    <a:pt x="2127080" y="2039845"/>
                    <a:pt x="2138540" y="2038350"/>
                  </a:cubicBezTo>
                  <a:cubicBezTo>
                    <a:pt x="2163776" y="2035058"/>
                    <a:pt x="2189360" y="2035467"/>
                    <a:pt x="2214740" y="2033587"/>
                  </a:cubicBezTo>
                  <a:cubicBezTo>
                    <a:pt x="2232227" y="2032292"/>
                    <a:pt x="2249718" y="2030914"/>
                    <a:pt x="2267128" y="2028825"/>
                  </a:cubicBezTo>
                  <a:cubicBezTo>
                    <a:pt x="2396145" y="2013344"/>
                    <a:pt x="2270246" y="2023538"/>
                    <a:pt x="2405240" y="2014537"/>
                  </a:cubicBezTo>
                  <a:cubicBezTo>
                    <a:pt x="2413178" y="2011362"/>
                    <a:pt x="2420759" y="2007085"/>
                    <a:pt x="2429053" y="2005012"/>
                  </a:cubicBezTo>
                  <a:cubicBezTo>
                    <a:pt x="2439943" y="2002290"/>
                    <a:pt x="2451318" y="2002095"/>
                    <a:pt x="2462390" y="2000250"/>
                  </a:cubicBezTo>
                  <a:cubicBezTo>
                    <a:pt x="2487856" y="1996006"/>
                    <a:pt x="2556040" y="1979164"/>
                    <a:pt x="2562403" y="1976437"/>
                  </a:cubicBezTo>
                  <a:cubicBezTo>
                    <a:pt x="2573515" y="1971675"/>
                    <a:pt x="2584354" y="1966216"/>
                    <a:pt x="2595740" y="1962150"/>
                  </a:cubicBezTo>
                  <a:cubicBezTo>
                    <a:pt x="2606624" y="1958263"/>
                    <a:pt x="2618347" y="1956917"/>
                    <a:pt x="2629078" y="1952625"/>
                  </a:cubicBezTo>
                  <a:cubicBezTo>
                    <a:pt x="2642261" y="1947352"/>
                    <a:pt x="2653525" y="1937476"/>
                    <a:pt x="2667178" y="1933575"/>
                  </a:cubicBezTo>
                  <a:cubicBezTo>
                    <a:pt x="2686568" y="1928035"/>
                    <a:pt x="2710055" y="1921846"/>
                    <a:pt x="2729090" y="1914525"/>
                  </a:cubicBezTo>
                  <a:cubicBezTo>
                    <a:pt x="2780361" y="1894805"/>
                    <a:pt x="2745351" y="1907817"/>
                    <a:pt x="2791003" y="1881187"/>
                  </a:cubicBezTo>
                  <a:cubicBezTo>
                    <a:pt x="2800202" y="1875821"/>
                    <a:pt x="2810229" y="1871999"/>
                    <a:pt x="2819578" y="1866900"/>
                  </a:cubicBezTo>
                  <a:cubicBezTo>
                    <a:pt x="2827704" y="1862467"/>
                    <a:pt x="2835540" y="1857518"/>
                    <a:pt x="2843390" y="1852612"/>
                  </a:cubicBezTo>
                  <a:cubicBezTo>
                    <a:pt x="2848244" y="1849578"/>
                    <a:pt x="2852318" y="1845097"/>
                    <a:pt x="2857678" y="1843087"/>
                  </a:cubicBezTo>
                  <a:cubicBezTo>
                    <a:pt x="2865257" y="1840245"/>
                    <a:pt x="2873553" y="1839912"/>
                    <a:pt x="2881490" y="1838325"/>
                  </a:cubicBezTo>
                  <a:cubicBezTo>
                    <a:pt x="2927906" y="1807381"/>
                    <a:pt x="2898292" y="1824482"/>
                    <a:pt x="2967215" y="1795462"/>
                  </a:cubicBezTo>
                  <a:cubicBezTo>
                    <a:pt x="2978358" y="1790770"/>
                    <a:pt x="2988928" y="1784496"/>
                    <a:pt x="3000553" y="1781175"/>
                  </a:cubicBezTo>
                  <a:cubicBezTo>
                    <a:pt x="3011665" y="1778000"/>
                    <a:pt x="3022992" y="1775496"/>
                    <a:pt x="3033890" y="1771650"/>
                  </a:cubicBezTo>
                  <a:cubicBezTo>
                    <a:pt x="3050013" y="1765959"/>
                    <a:pt x="3064928" y="1756747"/>
                    <a:pt x="3081515" y="1752600"/>
                  </a:cubicBezTo>
                  <a:cubicBezTo>
                    <a:pt x="3094215" y="1749425"/>
                    <a:pt x="3107196" y="1747215"/>
                    <a:pt x="3119615" y="1743075"/>
                  </a:cubicBezTo>
                  <a:cubicBezTo>
                    <a:pt x="3131085" y="1739252"/>
                    <a:pt x="3141567" y="1732853"/>
                    <a:pt x="3152953" y="1728787"/>
                  </a:cubicBezTo>
                  <a:cubicBezTo>
                    <a:pt x="3163837" y="1724900"/>
                    <a:pt x="3175178" y="1722437"/>
                    <a:pt x="3186290" y="1719262"/>
                  </a:cubicBezTo>
                  <a:cubicBezTo>
                    <a:pt x="3195815" y="1712912"/>
                    <a:pt x="3204926" y="1705892"/>
                    <a:pt x="3214865" y="1700212"/>
                  </a:cubicBezTo>
                  <a:cubicBezTo>
                    <a:pt x="3234135" y="1689201"/>
                    <a:pt x="3255723" y="1679293"/>
                    <a:pt x="3276778" y="1671637"/>
                  </a:cubicBezTo>
                  <a:cubicBezTo>
                    <a:pt x="3286214" y="1668206"/>
                    <a:pt x="3295667" y="1664754"/>
                    <a:pt x="3305353" y="1662112"/>
                  </a:cubicBezTo>
                  <a:cubicBezTo>
                    <a:pt x="3330612" y="1655223"/>
                    <a:pt x="3356379" y="1650255"/>
                    <a:pt x="3381553" y="1643062"/>
                  </a:cubicBezTo>
                  <a:cubicBezTo>
                    <a:pt x="3427196" y="1630021"/>
                    <a:pt x="3403422" y="1634970"/>
                    <a:pt x="3452990" y="1628775"/>
                  </a:cubicBezTo>
                  <a:cubicBezTo>
                    <a:pt x="3494265" y="1630362"/>
                    <a:pt x="3535585" y="1631038"/>
                    <a:pt x="3576815" y="1633537"/>
                  </a:cubicBezTo>
                  <a:cubicBezTo>
                    <a:pt x="3588020" y="1634216"/>
                    <a:pt x="3598966" y="1637368"/>
                    <a:pt x="3610153" y="1638300"/>
                  </a:cubicBezTo>
                  <a:cubicBezTo>
                    <a:pt x="3656140" y="1642132"/>
                    <a:pt x="3748265" y="1647825"/>
                    <a:pt x="3748265" y="1647825"/>
                  </a:cubicBezTo>
                  <a:cubicBezTo>
                    <a:pt x="3767315" y="1651000"/>
                    <a:pt x="3786111" y="1656765"/>
                    <a:pt x="3805415" y="1657350"/>
                  </a:cubicBezTo>
                  <a:cubicBezTo>
                    <a:pt x="3839518" y="1658383"/>
                    <a:pt x="3898326" y="1655178"/>
                    <a:pt x="3938765" y="1647825"/>
                  </a:cubicBezTo>
                  <a:cubicBezTo>
                    <a:pt x="3945205" y="1646654"/>
                    <a:pt x="3951425" y="1644482"/>
                    <a:pt x="3957815" y="1643062"/>
                  </a:cubicBezTo>
                  <a:cubicBezTo>
                    <a:pt x="3979084" y="1638336"/>
                    <a:pt x="4024896" y="1630510"/>
                    <a:pt x="4038778" y="1628775"/>
                  </a:cubicBezTo>
                  <a:cubicBezTo>
                    <a:pt x="4057746" y="1626404"/>
                    <a:pt x="4076898" y="1625824"/>
                    <a:pt x="4095928" y="1624012"/>
                  </a:cubicBezTo>
                  <a:cubicBezTo>
                    <a:pt x="4110238" y="1622649"/>
                    <a:pt x="4124503" y="1620837"/>
                    <a:pt x="4138790" y="1619250"/>
                  </a:cubicBezTo>
                  <a:lnTo>
                    <a:pt x="4424540" y="1624012"/>
                  </a:lnTo>
                  <a:cubicBezTo>
                    <a:pt x="4462660" y="1625071"/>
                    <a:pt x="4511391" y="1632612"/>
                    <a:pt x="4548365" y="1638300"/>
                  </a:cubicBezTo>
                  <a:cubicBezTo>
                    <a:pt x="4588090" y="1644412"/>
                    <a:pt x="4628193" y="1648631"/>
                    <a:pt x="4667428" y="1657350"/>
                  </a:cubicBezTo>
                  <a:cubicBezTo>
                    <a:pt x="4721691" y="1669408"/>
                    <a:pt x="4768371" y="1679388"/>
                    <a:pt x="4824590" y="1695450"/>
                  </a:cubicBezTo>
                  <a:cubicBezTo>
                    <a:pt x="4835703" y="1698625"/>
                    <a:pt x="4847323" y="1700380"/>
                    <a:pt x="4857928" y="1704975"/>
                  </a:cubicBezTo>
                  <a:cubicBezTo>
                    <a:pt x="4895065" y="1721067"/>
                    <a:pt x="4929069" y="1744563"/>
                    <a:pt x="4967465" y="1757362"/>
                  </a:cubicBezTo>
                  <a:lnTo>
                    <a:pt x="5067478" y="1790700"/>
                  </a:lnTo>
                  <a:cubicBezTo>
                    <a:pt x="5081765" y="1795462"/>
                    <a:pt x="5096498" y="1799055"/>
                    <a:pt x="5110340" y="1804987"/>
                  </a:cubicBezTo>
                  <a:cubicBezTo>
                    <a:pt x="5132565" y="1814512"/>
                    <a:pt x="5153557" y="1827697"/>
                    <a:pt x="5177015" y="1833562"/>
                  </a:cubicBezTo>
                  <a:cubicBezTo>
                    <a:pt x="5267414" y="1856162"/>
                    <a:pt x="5227657" y="1846932"/>
                    <a:pt x="5296078" y="1862137"/>
                  </a:cubicBezTo>
                  <a:cubicBezTo>
                    <a:pt x="5318303" y="1858962"/>
                    <a:pt x="5342673" y="1862652"/>
                    <a:pt x="5362753" y="1852612"/>
                  </a:cubicBezTo>
                  <a:cubicBezTo>
                    <a:pt x="5376952" y="1845512"/>
                    <a:pt x="5381649" y="1827095"/>
                    <a:pt x="5391328" y="1814512"/>
                  </a:cubicBezTo>
                  <a:cubicBezTo>
                    <a:pt x="5397526" y="1806455"/>
                    <a:pt x="5410378" y="1790700"/>
                    <a:pt x="5410378" y="1790700"/>
                  </a:cubicBezTo>
                  <a:cubicBezTo>
                    <a:pt x="5431859" y="1736998"/>
                    <a:pt x="5425282" y="1759663"/>
                    <a:pt x="5434190" y="1724025"/>
                  </a:cubicBezTo>
                  <a:cubicBezTo>
                    <a:pt x="5435778" y="1660525"/>
                    <a:pt x="5436645" y="1597003"/>
                    <a:pt x="5438953" y="1533525"/>
                  </a:cubicBezTo>
                  <a:cubicBezTo>
                    <a:pt x="5439820" y="1509675"/>
                    <a:pt x="5440628" y="1485752"/>
                    <a:pt x="5443715" y="1462087"/>
                  </a:cubicBezTo>
                  <a:cubicBezTo>
                    <a:pt x="5445408" y="1449106"/>
                    <a:pt x="5451088" y="1436900"/>
                    <a:pt x="5453240" y="1423987"/>
                  </a:cubicBezTo>
                  <a:cubicBezTo>
                    <a:pt x="5457448" y="1398738"/>
                    <a:pt x="5459145" y="1373127"/>
                    <a:pt x="5462765" y="1347787"/>
                  </a:cubicBezTo>
                  <a:cubicBezTo>
                    <a:pt x="5468673" y="1306437"/>
                    <a:pt x="5465327" y="1325457"/>
                    <a:pt x="5472290" y="1290637"/>
                  </a:cubicBezTo>
                  <a:cubicBezTo>
                    <a:pt x="5473878" y="1255712"/>
                    <a:pt x="5477973" y="1220811"/>
                    <a:pt x="5477053" y="1185862"/>
                  </a:cubicBezTo>
                  <a:cubicBezTo>
                    <a:pt x="5474674" y="1095449"/>
                    <a:pt x="5470687" y="1135514"/>
                    <a:pt x="5458003" y="1076325"/>
                  </a:cubicBezTo>
                  <a:cubicBezTo>
                    <a:pt x="5448202" y="1030587"/>
                    <a:pt x="5459828" y="1054768"/>
                    <a:pt x="5443715" y="1009650"/>
                  </a:cubicBezTo>
                  <a:cubicBezTo>
                    <a:pt x="5439649" y="998264"/>
                    <a:pt x="5434604" y="987238"/>
                    <a:pt x="5429428" y="976312"/>
                  </a:cubicBezTo>
                  <a:cubicBezTo>
                    <a:pt x="5420311" y="957064"/>
                    <a:pt x="5406019" y="939825"/>
                    <a:pt x="5400853" y="919162"/>
                  </a:cubicBezTo>
                  <a:cubicBezTo>
                    <a:pt x="5394098" y="892144"/>
                    <a:pt x="5390004" y="873968"/>
                    <a:pt x="5381803" y="847725"/>
                  </a:cubicBezTo>
                  <a:cubicBezTo>
                    <a:pt x="5377311" y="833350"/>
                    <a:pt x="5371765" y="819311"/>
                    <a:pt x="5367515" y="804862"/>
                  </a:cubicBezTo>
                  <a:cubicBezTo>
                    <a:pt x="5363821" y="792303"/>
                    <a:pt x="5361586" y="779349"/>
                    <a:pt x="5357990" y="766762"/>
                  </a:cubicBezTo>
                  <a:cubicBezTo>
                    <a:pt x="5355232" y="757108"/>
                    <a:pt x="5355609" y="758824"/>
                    <a:pt x="5348465" y="738187"/>
                  </a:cubicBezTo>
                  <a:cubicBezTo>
                    <a:pt x="5341321" y="717550"/>
                    <a:pt x="5327034" y="673893"/>
                    <a:pt x="5315128" y="642937"/>
                  </a:cubicBezTo>
                  <a:cubicBezTo>
                    <a:pt x="5303222" y="611981"/>
                    <a:pt x="5285759" y="573088"/>
                    <a:pt x="5277028" y="552450"/>
                  </a:cubicBezTo>
                  <a:cubicBezTo>
                    <a:pt x="5268297" y="531812"/>
                    <a:pt x="5267343" y="530292"/>
                    <a:pt x="5262740" y="519112"/>
                  </a:cubicBezTo>
                  <a:cubicBezTo>
                    <a:pt x="5256230" y="503302"/>
                    <a:pt x="5256390" y="494506"/>
                    <a:pt x="5243690" y="471487"/>
                  </a:cubicBezTo>
                  <a:cubicBezTo>
                    <a:pt x="5230990" y="448468"/>
                    <a:pt x="5202415" y="405606"/>
                    <a:pt x="5186540" y="381000"/>
                  </a:cubicBezTo>
                  <a:cubicBezTo>
                    <a:pt x="5170665" y="356394"/>
                    <a:pt x="5169948" y="349268"/>
                    <a:pt x="5148440" y="323850"/>
                  </a:cubicBezTo>
                  <a:cubicBezTo>
                    <a:pt x="5139739" y="313567"/>
                    <a:pt x="5128395" y="305701"/>
                    <a:pt x="5119865" y="295275"/>
                  </a:cubicBezTo>
                  <a:cubicBezTo>
                    <a:pt x="5114003" y="288111"/>
                    <a:pt x="5111361" y="278690"/>
                    <a:pt x="5105578" y="271462"/>
                  </a:cubicBezTo>
                  <a:cubicBezTo>
                    <a:pt x="5095380" y="258715"/>
                    <a:pt x="5059042" y="227036"/>
                    <a:pt x="5048428" y="219075"/>
                  </a:cubicBezTo>
                  <a:cubicBezTo>
                    <a:pt x="5041023" y="213521"/>
                    <a:pt x="5032198" y="210096"/>
                    <a:pt x="5024615" y="204787"/>
                  </a:cubicBezTo>
                  <a:cubicBezTo>
                    <a:pt x="5016288" y="198958"/>
                    <a:pt x="5009564" y="190891"/>
                    <a:pt x="5000803" y="185737"/>
                  </a:cubicBezTo>
                  <a:cubicBezTo>
                    <a:pt x="4960943" y="162290"/>
                    <a:pt x="4910671" y="142658"/>
                    <a:pt x="4867453" y="128587"/>
                  </a:cubicBezTo>
                  <a:cubicBezTo>
                    <a:pt x="4824945" y="114747"/>
                    <a:pt x="4780723" y="106183"/>
                    <a:pt x="4738865" y="90487"/>
                  </a:cubicBezTo>
                  <a:cubicBezTo>
                    <a:pt x="4664611" y="62643"/>
                    <a:pt x="4729010" y="87652"/>
                    <a:pt x="4615040" y="38100"/>
                  </a:cubicBezTo>
                  <a:cubicBezTo>
                    <a:pt x="4607200" y="34691"/>
                    <a:pt x="4599691" y="29784"/>
                    <a:pt x="4591228" y="28575"/>
                  </a:cubicBezTo>
                  <a:cubicBezTo>
                    <a:pt x="4580115" y="26987"/>
                    <a:pt x="4568934" y="25820"/>
                    <a:pt x="4557890" y="23812"/>
                  </a:cubicBezTo>
                  <a:cubicBezTo>
                    <a:pt x="4551450" y="22641"/>
                    <a:pt x="4545345" y="19773"/>
                    <a:pt x="4538840" y="19050"/>
                  </a:cubicBezTo>
                  <a:cubicBezTo>
                    <a:pt x="4516695" y="16589"/>
                    <a:pt x="4494355" y="16304"/>
                    <a:pt x="4472165" y="14287"/>
                  </a:cubicBezTo>
                  <a:cubicBezTo>
                    <a:pt x="4459419" y="13128"/>
                    <a:pt x="4446779" y="10992"/>
                    <a:pt x="4434065" y="9525"/>
                  </a:cubicBezTo>
                  <a:lnTo>
                    <a:pt x="4348340" y="0"/>
                  </a:lnTo>
                  <a:lnTo>
                    <a:pt x="4057828" y="9525"/>
                  </a:lnTo>
                  <a:cubicBezTo>
                    <a:pt x="4021034" y="11148"/>
                    <a:pt x="4032271" y="11887"/>
                    <a:pt x="4005440" y="23812"/>
                  </a:cubicBezTo>
                  <a:cubicBezTo>
                    <a:pt x="3982438" y="34035"/>
                    <a:pt x="3978774" y="31906"/>
                    <a:pt x="3957815" y="47625"/>
                  </a:cubicBezTo>
                  <a:cubicBezTo>
                    <a:pt x="3952427" y="51666"/>
                    <a:pt x="3947963" y="56843"/>
                    <a:pt x="3943528" y="61912"/>
                  </a:cubicBezTo>
                  <a:cubicBezTo>
                    <a:pt x="3923776" y="84486"/>
                    <a:pt x="3925081" y="84719"/>
                    <a:pt x="3910190" y="109537"/>
                  </a:cubicBezTo>
                  <a:cubicBezTo>
                    <a:pt x="3898592" y="155931"/>
                    <a:pt x="3905527" y="135482"/>
                    <a:pt x="3891140" y="171450"/>
                  </a:cubicBezTo>
                  <a:cubicBezTo>
                    <a:pt x="3889251" y="180895"/>
                    <a:pt x="3884980" y="204217"/>
                    <a:pt x="3881615" y="214312"/>
                  </a:cubicBezTo>
                  <a:cubicBezTo>
                    <a:pt x="3878911" y="222422"/>
                    <a:pt x="3875265" y="230187"/>
                    <a:pt x="3872090" y="238125"/>
                  </a:cubicBezTo>
                  <a:cubicBezTo>
                    <a:pt x="3870663" y="245260"/>
                    <a:pt x="3865556" y="272760"/>
                    <a:pt x="3862565" y="280987"/>
                  </a:cubicBezTo>
                  <a:cubicBezTo>
                    <a:pt x="3846084" y="326310"/>
                    <a:pt x="3851262" y="303594"/>
                    <a:pt x="3829228" y="347662"/>
                  </a:cubicBezTo>
                  <a:cubicBezTo>
                    <a:pt x="3820601" y="364915"/>
                    <a:pt x="3817549" y="387378"/>
                    <a:pt x="3800653" y="400050"/>
                  </a:cubicBezTo>
                  <a:cubicBezTo>
                    <a:pt x="3794303" y="404812"/>
                    <a:pt x="3787577" y="409110"/>
                    <a:pt x="3781603" y="414337"/>
                  </a:cubicBezTo>
                  <a:cubicBezTo>
                    <a:pt x="3753188" y="439200"/>
                    <a:pt x="3774717" y="430346"/>
                    <a:pt x="3743503" y="438150"/>
                  </a:cubicBezTo>
                  <a:cubicBezTo>
                    <a:pt x="3703620" y="478032"/>
                    <a:pt x="3723641" y="463401"/>
                    <a:pt x="3686353" y="485775"/>
                  </a:cubicBezTo>
                  <a:cubicBezTo>
                    <a:pt x="3678415" y="496887"/>
                    <a:pt x="3671282" y="508621"/>
                    <a:pt x="3662540" y="519112"/>
                  </a:cubicBezTo>
                  <a:cubicBezTo>
                    <a:pt x="3655354" y="527736"/>
                    <a:pt x="3645366" y="533873"/>
                    <a:pt x="3638728" y="542925"/>
                  </a:cubicBezTo>
                  <a:cubicBezTo>
                    <a:pt x="3627780" y="557854"/>
                    <a:pt x="3621261" y="575739"/>
                    <a:pt x="3610153" y="590550"/>
                  </a:cubicBezTo>
                  <a:lnTo>
                    <a:pt x="3581578" y="628650"/>
                  </a:lnTo>
                  <a:cubicBezTo>
                    <a:pt x="3576815" y="635000"/>
                    <a:pt x="3572903" y="642087"/>
                    <a:pt x="3567290" y="647700"/>
                  </a:cubicBezTo>
                  <a:cubicBezTo>
                    <a:pt x="3548240" y="666750"/>
                    <a:pt x="3530415" y="687110"/>
                    <a:pt x="3510140" y="704850"/>
                  </a:cubicBezTo>
                  <a:cubicBezTo>
                    <a:pt x="3497440" y="715962"/>
                    <a:pt x="3483973" y="726254"/>
                    <a:pt x="3472040" y="738187"/>
                  </a:cubicBezTo>
                  <a:cubicBezTo>
                    <a:pt x="3463273" y="746954"/>
                    <a:pt x="3457495" y="758525"/>
                    <a:pt x="3448228" y="766762"/>
                  </a:cubicBezTo>
                  <a:cubicBezTo>
                    <a:pt x="3442922" y="771479"/>
                    <a:pt x="3435384" y="772839"/>
                    <a:pt x="3429178" y="776287"/>
                  </a:cubicBezTo>
                  <a:cubicBezTo>
                    <a:pt x="3421086" y="780783"/>
                    <a:pt x="3413215" y="785669"/>
                    <a:pt x="3405365" y="790575"/>
                  </a:cubicBezTo>
                  <a:cubicBezTo>
                    <a:pt x="3400511" y="793609"/>
                    <a:pt x="3396048" y="797260"/>
                    <a:pt x="3391078" y="800100"/>
                  </a:cubicBezTo>
                  <a:cubicBezTo>
                    <a:pt x="3384914" y="803622"/>
                    <a:pt x="3378048" y="805862"/>
                    <a:pt x="3372028" y="809625"/>
                  </a:cubicBezTo>
                  <a:cubicBezTo>
                    <a:pt x="3331757" y="834794"/>
                    <a:pt x="3375838" y="814768"/>
                    <a:pt x="3329165" y="833437"/>
                  </a:cubicBezTo>
                  <a:cubicBezTo>
                    <a:pt x="3308327" y="864695"/>
                    <a:pt x="3335145" y="830802"/>
                    <a:pt x="3291065" y="857250"/>
                  </a:cubicBezTo>
                  <a:cubicBezTo>
                    <a:pt x="3215167" y="902789"/>
                    <a:pt x="3270921" y="876598"/>
                    <a:pt x="3219628" y="890587"/>
                  </a:cubicBezTo>
                  <a:cubicBezTo>
                    <a:pt x="3178426" y="901824"/>
                    <a:pt x="3201675" y="898700"/>
                    <a:pt x="3157715" y="914400"/>
                  </a:cubicBezTo>
                  <a:cubicBezTo>
                    <a:pt x="3146831" y="918287"/>
                    <a:pt x="3135678" y="921504"/>
                    <a:pt x="3124378" y="923925"/>
                  </a:cubicBezTo>
                  <a:cubicBezTo>
                    <a:pt x="3113402" y="926277"/>
                    <a:pt x="3102113" y="926842"/>
                    <a:pt x="3091040" y="928687"/>
                  </a:cubicBezTo>
                  <a:cubicBezTo>
                    <a:pt x="3083056" y="930018"/>
                    <a:pt x="3075081" y="931487"/>
                    <a:pt x="3067228" y="933450"/>
                  </a:cubicBezTo>
                  <a:cubicBezTo>
                    <a:pt x="3062358" y="934668"/>
                    <a:pt x="3057863" y="937227"/>
                    <a:pt x="3052940" y="938212"/>
                  </a:cubicBezTo>
                  <a:cubicBezTo>
                    <a:pt x="3034002" y="941999"/>
                    <a:pt x="3014728" y="943949"/>
                    <a:pt x="2995790" y="947737"/>
                  </a:cubicBezTo>
                  <a:cubicBezTo>
                    <a:pt x="2960971" y="954702"/>
                    <a:pt x="2979991" y="951355"/>
                    <a:pt x="2938640" y="957262"/>
                  </a:cubicBezTo>
                  <a:cubicBezTo>
                    <a:pt x="2924353" y="962025"/>
                    <a:pt x="2909621" y="965618"/>
                    <a:pt x="2895778" y="971550"/>
                  </a:cubicBezTo>
                  <a:cubicBezTo>
                    <a:pt x="2857826" y="987814"/>
                    <a:pt x="2873910" y="982013"/>
                    <a:pt x="2848153" y="990600"/>
                  </a:cubicBezTo>
                  <a:cubicBezTo>
                    <a:pt x="2844978" y="995362"/>
                    <a:pt x="2843572" y="1002003"/>
                    <a:pt x="2838628" y="1004887"/>
                  </a:cubicBezTo>
                  <a:cubicBezTo>
                    <a:pt x="2823859" y="1013502"/>
                    <a:pt x="2805664" y="1015140"/>
                    <a:pt x="2791003" y="1023937"/>
                  </a:cubicBezTo>
                  <a:cubicBezTo>
                    <a:pt x="2758581" y="1043391"/>
                    <a:pt x="2775972" y="1035298"/>
                    <a:pt x="2738615" y="1047750"/>
                  </a:cubicBezTo>
                  <a:cubicBezTo>
                    <a:pt x="2732265" y="1052512"/>
                    <a:pt x="2726791" y="1058753"/>
                    <a:pt x="2719565" y="1062037"/>
                  </a:cubicBezTo>
                  <a:cubicBezTo>
                    <a:pt x="2671512" y="1083879"/>
                    <a:pt x="2698930" y="1056082"/>
                    <a:pt x="2652890" y="1090612"/>
                  </a:cubicBezTo>
                  <a:cubicBezTo>
                    <a:pt x="2637597" y="1102082"/>
                    <a:pt x="2625032" y="1116867"/>
                    <a:pt x="2610028" y="1128712"/>
                  </a:cubicBezTo>
                  <a:cubicBezTo>
                    <a:pt x="2594819" y="1140720"/>
                    <a:pt x="2576106" y="1148348"/>
                    <a:pt x="2562403" y="1162050"/>
                  </a:cubicBezTo>
                  <a:cubicBezTo>
                    <a:pt x="2543684" y="1180767"/>
                    <a:pt x="2530941" y="1194690"/>
                    <a:pt x="2505253" y="1209675"/>
                  </a:cubicBezTo>
                  <a:cubicBezTo>
                    <a:pt x="2456760" y="1237962"/>
                    <a:pt x="2450419" y="1245415"/>
                    <a:pt x="2400478" y="1262062"/>
                  </a:cubicBezTo>
                  <a:cubicBezTo>
                    <a:pt x="2388059" y="1266202"/>
                    <a:pt x="2374797" y="1267447"/>
                    <a:pt x="2362378" y="1271587"/>
                  </a:cubicBezTo>
                  <a:cubicBezTo>
                    <a:pt x="2346158" y="1276994"/>
                    <a:pt x="2331193" y="1285940"/>
                    <a:pt x="2314753" y="1290637"/>
                  </a:cubicBezTo>
                  <a:cubicBezTo>
                    <a:pt x="2273632" y="1302386"/>
                    <a:pt x="2292748" y="1297895"/>
                    <a:pt x="2257603" y="1304925"/>
                  </a:cubicBezTo>
                  <a:lnTo>
                    <a:pt x="2090915" y="1295400"/>
                  </a:lnTo>
                  <a:cubicBezTo>
                    <a:pt x="2027471" y="1290868"/>
                    <a:pt x="2084518" y="1291846"/>
                    <a:pt x="2033765" y="1285875"/>
                  </a:cubicBezTo>
                  <a:cubicBezTo>
                    <a:pt x="2014780" y="1283641"/>
                    <a:pt x="1995665" y="1282700"/>
                    <a:pt x="1976615" y="1281112"/>
                  </a:cubicBezTo>
                  <a:cubicBezTo>
                    <a:pt x="1952803" y="1282700"/>
                    <a:pt x="1928779" y="1282335"/>
                    <a:pt x="1905178" y="1285875"/>
                  </a:cubicBezTo>
                  <a:cubicBezTo>
                    <a:pt x="1896723" y="1287143"/>
                    <a:pt x="1889659" y="1293327"/>
                    <a:pt x="1881365" y="1295400"/>
                  </a:cubicBezTo>
                  <a:cubicBezTo>
                    <a:pt x="1870475" y="1298122"/>
                    <a:pt x="1859140" y="1298575"/>
                    <a:pt x="1848028" y="1300162"/>
                  </a:cubicBezTo>
                  <a:cubicBezTo>
                    <a:pt x="1813444" y="1311691"/>
                    <a:pt x="1857940" y="1295185"/>
                    <a:pt x="1814690" y="1319212"/>
                  </a:cubicBezTo>
                  <a:cubicBezTo>
                    <a:pt x="1807217" y="1323364"/>
                    <a:pt x="1798351" y="1324585"/>
                    <a:pt x="1790878" y="1328737"/>
                  </a:cubicBezTo>
                  <a:cubicBezTo>
                    <a:pt x="1783939" y="1332592"/>
                    <a:pt x="1779081" y="1339801"/>
                    <a:pt x="1771828" y="1343025"/>
                  </a:cubicBezTo>
                  <a:cubicBezTo>
                    <a:pt x="1764431" y="1346313"/>
                    <a:pt x="1755953" y="1346200"/>
                    <a:pt x="1748015" y="1347787"/>
                  </a:cubicBezTo>
                  <a:cubicBezTo>
                    <a:pt x="1741665" y="1350962"/>
                    <a:pt x="1742459" y="1351756"/>
                    <a:pt x="1728965" y="1357312"/>
                  </a:cubicBezTo>
                  <a:cubicBezTo>
                    <a:pt x="1715471" y="1362868"/>
                    <a:pt x="1679753" y="1375569"/>
                    <a:pt x="1667053" y="1381125"/>
                  </a:cubicBezTo>
                  <a:cubicBezTo>
                    <a:pt x="1662290" y="1384300"/>
                    <a:pt x="1657162" y="1386986"/>
                    <a:pt x="1652765" y="1390650"/>
                  </a:cubicBezTo>
                  <a:cubicBezTo>
                    <a:pt x="1647591" y="1394962"/>
                    <a:pt x="1644326" y="1401595"/>
                    <a:pt x="1638478" y="1404937"/>
                  </a:cubicBezTo>
                  <a:cubicBezTo>
                    <a:pt x="1632795" y="1408184"/>
                    <a:pt x="1625444" y="1407122"/>
                    <a:pt x="1619428" y="1409700"/>
                  </a:cubicBezTo>
                  <a:cubicBezTo>
                    <a:pt x="1603114" y="1416692"/>
                    <a:pt x="1587022" y="1424380"/>
                    <a:pt x="1571803" y="1433512"/>
                  </a:cubicBezTo>
                  <a:cubicBezTo>
                    <a:pt x="1548866" y="1447274"/>
                    <a:pt x="1544757" y="1450568"/>
                    <a:pt x="1519415" y="1462087"/>
                  </a:cubicBezTo>
                  <a:cubicBezTo>
                    <a:pt x="1511632" y="1465624"/>
                    <a:pt x="1503338" y="1467972"/>
                    <a:pt x="1495603" y="1471612"/>
                  </a:cubicBezTo>
                  <a:cubicBezTo>
                    <a:pt x="1476332" y="1480681"/>
                    <a:pt x="1458932" y="1494336"/>
                    <a:pt x="1438453" y="1500187"/>
                  </a:cubicBezTo>
                  <a:cubicBezTo>
                    <a:pt x="1413161" y="1507413"/>
                    <a:pt x="1400703" y="1510450"/>
                    <a:pt x="1376540" y="1519237"/>
                  </a:cubicBezTo>
                  <a:cubicBezTo>
                    <a:pt x="1368506" y="1522159"/>
                    <a:pt x="1360789" y="1525917"/>
                    <a:pt x="1352728" y="1528762"/>
                  </a:cubicBezTo>
                  <a:cubicBezTo>
                    <a:pt x="1312258" y="1543045"/>
                    <a:pt x="1288066" y="1550302"/>
                    <a:pt x="1247953" y="1562100"/>
                  </a:cubicBezTo>
                  <a:lnTo>
                    <a:pt x="1214615" y="1571625"/>
                  </a:lnTo>
                  <a:cubicBezTo>
                    <a:pt x="1209853" y="1574800"/>
                    <a:pt x="1205642" y="1579024"/>
                    <a:pt x="1200328" y="1581150"/>
                  </a:cubicBezTo>
                  <a:cubicBezTo>
                    <a:pt x="1159273" y="1597572"/>
                    <a:pt x="1147246" y="1594399"/>
                    <a:pt x="1114603" y="1614487"/>
                  </a:cubicBezTo>
                  <a:cubicBezTo>
                    <a:pt x="1102972" y="1621644"/>
                    <a:pt x="1093480" y="1632193"/>
                    <a:pt x="1081265" y="1638300"/>
                  </a:cubicBezTo>
                  <a:cubicBezTo>
                    <a:pt x="1070928" y="1643469"/>
                    <a:pt x="1058551" y="1643272"/>
                    <a:pt x="1047928" y="1647825"/>
                  </a:cubicBezTo>
                  <a:cubicBezTo>
                    <a:pt x="1036164" y="1652867"/>
                    <a:pt x="1026038" y="1661151"/>
                    <a:pt x="1014590" y="1666875"/>
                  </a:cubicBezTo>
                  <a:cubicBezTo>
                    <a:pt x="1000606" y="1673867"/>
                    <a:pt x="985546" y="1678610"/>
                    <a:pt x="971728" y="1685925"/>
                  </a:cubicBezTo>
                  <a:cubicBezTo>
                    <a:pt x="958492" y="1692932"/>
                    <a:pt x="947023" y="1703039"/>
                    <a:pt x="933628" y="1709737"/>
                  </a:cubicBezTo>
                  <a:cubicBezTo>
                    <a:pt x="865309" y="1743897"/>
                    <a:pt x="923557" y="1705293"/>
                    <a:pt x="866953" y="1738312"/>
                  </a:cubicBezTo>
                  <a:cubicBezTo>
                    <a:pt x="857065" y="1744080"/>
                    <a:pt x="848617" y="1752242"/>
                    <a:pt x="838378" y="1757362"/>
                  </a:cubicBezTo>
                  <a:cubicBezTo>
                    <a:pt x="829398" y="1761852"/>
                    <a:pt x="818943" y="1762732"/>
                    <a:pt x="809803" y="1766887"/>
                  </a:cubicBezTo>
                  <a:cubicBezTo>
                    <a:pt x="801376" y="1770718"/>
                    <a:pt x="794270" y="1777035"/>
                    <a:pt x="785990" y="1781175"/>
                  </a:cubicBezTo>
                  <a:cubicBezTo>
                    <a:pt x="775177" y="1786582"/>
                    <a:pt x="763372" y="1789870"/>
                    <a:pt x="752653" y="1795462"/>
                  </a:cubicBezTo>
                  <a:cubicBezTo>
                    <a:pt x="726816" y="1808942"/>
                    <a:pt x="699767" y="1820840"/>
                    <a:pt x="676453" y="1838325"/>
                  </a:cubicBezTo>
                  <a:cubicBezTo>
                    <a:pt x="670103" y="1843087"/>
                    <a:pt x="664502" y="1849062"/>
                    <a:pt x="657403" y="1852612"/>
                  </a:cubicBezTo>
                  <a:cubicBezTo>
                    <a:pt x="606502" y="1878062"/>
                    <a:pt x="649925" y="1844988"/>
                    <a:pt x="605015" y="1876425"/>
                  </a:cubicBezTo>
                  <a:cubicBezTo>
                    <a:pt x="596688" y="1882254"/>
                    <a:pt x="589919" y="1890245"/>
                    <a:pt x="581203" y="1895475"/>
                  </a:cubicBezTo>
                  <a:cubicBezTo>
                    <a:pt x="565984" y="1904607"/>
                    <a:pt x="533578" y="1919287"/>
                    <a:pt x="533578" y="1919287"/>
                  </a:cubicBezTo>
                  <a:cubicBezTo>
                    <a:pt x="528815" y="1925637"/>
                    <a:pt x="525264" y="1933110"/>
                    <a:pt x="519290" y="1938337"/>
                  </a:cubicBezTo>
                  <a:cubicBezTo>
                    <a:pt x="512324" y="1944433"/>
                    <a:pt x="502964" y="1947181"/>
                    <a:pt x="495478" y="1952625"/>
                  </a:cubicBezTo>
                  <a:cubicBezTo>
                    <a:pt x="485451" y="1959918"/>
                    <a:pt x="475670" y="1967670"/>
                    <a:pt x="466903" y="1976437"/>
                  </a:cubicBezTo>
                  <a:cubicBezTo>
                    <a:pt x="459715" y="1983625"/>
                    <a:pt x="455451" y="1993497"/>
                    <a:pt x="447853" y="2000250"/>
                  </a:cubicBezTo>
                  <a:cubicBezTo>
                    <a:pt x="440934" y="2006400"/>
                    <a:pt x="431347" y="2008854"/>
                    <a:pt x="424040" y="2014537"/>
                  </a:cubicBezTo>
                  <a:cubicBezTo>
                    <a:pt x="416951" y="2020050"/>
                    <a:pt x="412079" y="2028074"/>
                    <a:pt x="404990" y="2033587"/>
                  </a:cubicBezTo>
                  <a:cubicBezTo>
                    <a:pt x="347436" y="2078352"/>
                    <a:pt x="411680" y="2019689"/>
                    <a:pt x="362128" y="2062162"/>
                  </a:cubicBezTo>
                  <a:cubicBezTo>
                    <a:pt x="357014" y="2066545"/>
                    <a:pt x="353552" y="2072880"/>
                    <a:pt x="347840" y="2076450"/>
                  </a:cubicBezTo>
                  <a:cubicBezTo>
                    <a:pt x="340591" y="2080981"/>
                    <a:pt x="331840" y="2082503"/>
                    <a:pt x="324028" y="2085975"/>
                  </a:cubicBezTo>
                  <a:cubicBezTo>
                    <a:pt x="317540" y="2088858"/>
                    <a:pt x="311184" y="2092052"/>
                    <a:pt x="304978" y="2095500"/>
                  </a:cubicBezTo>
                  <a:cubicBezTo>
                    <a:pt x="296886" y="2099995"/>
                    <a:pt x="289624" y="2106028"/>
                    <a:pt x="281165" y="2109787"/>
                  </a:cubicBezTo>
                  <a:cubicBezTo>
                    <a:pt x="275184" y="2112445"/>
                    <a:pt x="268409" y="2112752"/>
                    <a:pt x="262115" y="2114550"/>
                  </a:cubicBezTo>
                  <a:cubicBezTo>
                    <a:pt x="257288" y="2115929"/>
                    <a:pt x="252590" y="2117725"/>
                    <a:pt x="247828" y="2119312"/>
                  </a:cubicBezTo>
                  <a:cubicBezTo>
                    <a:pt x="243065" y="2122487"/>
                    <a:pt x="238660" y="2126277"/>
                    <a:pt x="233540" y="2128837"/>
                  </a:cubicBezTo>
                  <a:cubicBezTo>
                    <a:pt x="229050" y="2131082"/>
                    <a:pt x="223528" y="2130969"/>
                    <a:pt x="219253" y="2133600"/>
                  </a:cubicBezTo>
                  <a:cubicBezTo>
                    <a:pt x="202750" y="2143756"/>
                    <a:pt x="187560" y="2155907"/>
                    <a:pt x="171628" y="2166937"/>
                  </a:cubicBezTo>
                  <a:cubicBezTo>
                    <a:pt x="166922" y="2170195"/>
                    <a:pt x="162770" y="2174652"/>
                    <a:pt x="157340" y="2176462"/>
                  </a:cubicBezTo>
                  <a:lnTo>
                    <a:pt x="128765" y="2195512"/>
                  </a:ln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8587B625-0AF5-43AD-AD22-85AEDC84D5F0}"/>
                </a:ext>
              </a:extLst>
            </p:cNvPr>
            <p:cNvSpPr txBox="1"/>
            <p:nvPr/>
          </p:nvSpPr>
          <p:spPr>
            <a:xfrm rot="20351656">
              <a:off x="5381390" y="3439105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6A6C9BC5-A392-43A0-8C0F-66331D6C846C}"/>
                </a:ext>
              </a:extLst>
            </p:cNvPr>
            <p:cNvSpPr/>
            <p:nvPr/>
          </p:nvSpPr>
          <p:spPr>
            <a:xfrm>
              <a:off x="2359025" y="2660650"/>
              <a:ext cx="1924050" cy="1965325"/>
            </a:xfrm>
            <a:custGeom>
              <a:avLst/>
              <a:gdLst>
                <a:gd name="connsiteX0" fmla="*/ 41275 w 1924050"/>
                <a:gd name="connsiteY0" fmla="*/ 1254125 h 1965325"/>
                <a:gd name="connsiteX1" fmla="*/ 31750 w 1924050"/>
                <a:gd name="connsiteY1" fmla="*/ 1362075 h 1965325"/>
                <a:gd name="connsiteX2" fmla="*/ 28575 w 1924050"/>
                <a:gd name="connsiteY2" fmla="*/ 1390650 h 1965325"/>
                <a:gd name="connsiteX3" fmla="*/ 9525 w 1924050"/>
                <a:gd name="connsiteY3" fmla="*/ 1482725 h 1965325"/>
                <a:gd name="connsiteX4" fmla="*/ 0 w 1924050"/>
                <a:gd name="connsiteY4" fmla="*/ 1508125 h 1965325"/>
                <a:gd name="connsiteX5" fmla="*/ 3175 w 1924050"/>
                <a:gd name="connsiteY5" fmla="*/ 1584325 h 1965325"/>
                <a:gd name="connsiteX6" fmla="*/ 6350 w 1924050"/>
                <a:gd name="connsiteY6" fmla="*/ 1603375 h 1965325"/>
                <a:gd name="connsiteX7" fmla="*/ 19050 w 1924050"/>
                <a:gd name="connsiteY7" fmla="*/ 1660525 h 1965325"/>
                <a:gd name="connsiteX8" fmla="*/ 25400 w 1924050"/>
                <a:gd name="connsiteY8" fmla="*/ 1695450 h 1965325"/>
                <a:gd name="connsiteX9" fmla="*/ 38100 w 1924050"/>
                <a:gd name="connsiteY9" fmla="*/ 1714500 h 1965325"/>
                <a:gd name="connsiteX10" fmla="*/ 50800 w 1924050"/>
                <a:gd name="connsiteY10" fmla="*/ 1743075 h 1965325"/>
                <a:gd name="connsiteX11" fmla="*/ 66675 w 1924050"/>
                <a:gd name="connsiteY11" fmla="*/ 1765300 h 1965325"/>
                <a:gd name="connsiteX12" fmla="*/ 139700 w 1924050"/>
                <a:gd name="connsiteY12" fmla="*/ 1844675 h 1965325"/>
                <a:gd name="connsiteX13" fmla="*/ 177800 w 1924050"/>
                <a:gd name="connsiteY13" fmla="*/ 1870075 h 1965325"/>
                <a:gd name="connsiteX14" fmla="*/ 200025 w 1924050"/>
                <a:gd name="connsiteY14" fmla="*/ 1885950 h 1965325"/>
                <a:gd name="connsiteX15" fmla="*/ 273050 w 1924050"/>
                <a:gd name="connsiteY15" fmla="*/ 1914525 h 1965325"/>
                <a:gd name="connsiteX16" fmla="*/ 304800 w 1924050"/>
                <a:gd name="connsiteY16" fmla="*/ 1927225 h 1965325"/>
                <a:gd name="connsiteX17" fmla="*/ 323850 w 1924050"/>
                <a:gd name="connsiteY17" fmla="*/ 1936750 h 1965325"/>
                <a:gd name="connsiteX18" fmla="*/ 361950 w 1924050"/>
                <a:gd name="connsiteY18" fmla="*/ 1946275 h 1965325"/>
                <a:gd name="connsiteX19" fmla="*/ 406400 w 1924050"/>
                <a:gd name="connsiteY19" fmla="*/ 1958975 h 1965325"/>
                <a:gd name="connsiteX20" fmla="*/ 492125 w 1924050"/>
                <a:gd name="connsiteY20" fmla="*/ 1965325 h 1965325"/>
                <a:gd name="connsiteX21" fmla="*/ 603250 w 1924050"/>
                <a:gd name="connsiteY21" fmla="*/ 1946275 h 1965325"/>
                <a:gd name="connsiteX22" fmla="*/ 650875 w 1924050"/>
                <a:gd name="connsiteY22" fmla="*/ 1924050 h 1965325"/>
                <a:gd name="connsiteX23" fmla="*/ 711200 w 1924050"/>
                <a:gd name="connsiteY23" fmla="*/ 1882775 h 1965325"/>
                <a:gd name="connsiteX24" fmla="*/ 717550 w 1924050"/>
                <a:gd name="connsiteY24" fmla="*/ 1870075 h 1965325"/>
                <a:gd name="connsiteX25" fmla="*/ 752475 w 1924050"/>
                <a:gd name="connsiteY25" fmla="*/ 1768475 h 1965325"/>
                <a:gd name="connsiteX26" fmla="*/ 758825 w 1924050"/>
                <a:gd name="connsiteY26" fmla="*/ 1733550 h 1965325"/>
                <a:gd name="connsiteX27" fmla="*/ 749300 w 1924050"/>
                <a:gd name="connsiteY27" fmla="*/ 1616075 h 1965325"/>
                <a:gd name="connsiteX28" fmla="*/ 742950 w 1924050"/>
                <a:gd name="connsiteY28" fmla="*/ 1587500 h 1965325"/>
                <a:gd name="connsiteX29" fmla="*/ 723900 w 1924050"/>
                <a:gd name="connsiteY29" fmla="*/ 1533525 h 1965325"/>
                <a:gd name="connsiteX30" fmla="*/ 708025 w 1924050"/>
                <a:gd name="connsiteY30" fmla="*/ 1441450 h 1965325"/>
                <a:gd name="connsiteX31" fmla="*/ 714375 w 1924050"/>
                <a:gd name="connsiteY31" fmla="*/ 1403350 h 1965325"/>
                <a:gd name="connsiteX32" fmla="*/ 755650 w 1924050"/>
                <a:gd name="connsiteY32" fmla="*/ 1346200 h 1965325"/>
                <a:gd name="connsiteX33" fmla="*/ 793750 w 1924050"/>
                <a:gd name="connsiteY33" fmla="*/ 1317625 h 1965325"/>
                <a:gd name="connsiteX34" fmla="*/ 876300 w 1924050"/>
                <a:gd name="connsiteY34" fmla="*/ 1244600 h 1965325"/>
                <a:gd name="connsiteX35" fmla="*/ 904875 w 1924050"/>
                <a:gd name="connsiteY35" fmla="*/ 1222375 h 1965325"/>
                <a:gd name="connsiteX36" fmla="*/ 936625 w 1924050"/>
                <a:gd name="connsiteY36" fmla="*/ 1190625 h 1965325"/>
                <a:gd name="connsiteX37" fmla="*/ 965200 w 1924050"/>
                <a:gd name="connsiteY37" fmla="*/ 1168400 h 1965325"/>
                <a:gd name="connsiteX38" fmla="*/ 990600 w 1924050"/>
                <a:gd name="connsiteY38" fmla="*/ 1143000 h 1965325"/>
                <a:gd name="connsiteX39" fmla="*/ 1044575 w 1924050"/>
                <a:gd name="connsiteY39" fmla="*/ 1101725 h 1965325"/>
                <a:gd name="connsiteX40" fmla="*/ 1069975 w 1924050"/>
                <a:gd name="connsiteY40" fmla="*/ 1085850 h 1965325"/>
                <a:gd name="connsiteX41" fmla="*/ 1143000 w 1924050"/>
                <a:gd name="connsiteY41" fmla="*/ 1025525 h 1965325"/>
                <a:gd name="connsiteX42" fmla="*/ 1165225 w 1924050"/>
                <a:gd name="connsiteY42" fmla="*/ 1006475 h 1965325"/>
                <a:gd name="connsiteX43" fmla="*/ 1196975 w 1924050"/>
                <a:gd name="connsiteY43" fmla="*/ 984250 h 1965325"/>
                <a:gd name="connsiteX44" fmla="*/ 1241425 w 1924050"/>
                <a:gd name="connsiteY44" fmla="*/ 955675 h 1965325"/>
                <a:gd name="connsiteX45" fmla="*/ 1254125 w 1924050"/>
                <a:gd name="connsiteY45" fmla="*/ 949325 h 1965325"/>
                <a:gd name="connsiteX46" fmla="*/ 1270000 w 1924050"/>
                <a:gd name="connsiteY46" fmla="*/ 946150 h 1965325"/>
                <a:gd name="connsiteX47" fmla="*/ 1289050 w 1924050"/>
                <a:gd name="connsiteY47" fmla="*/ 936625 h 1965325"/>
                <a:gd name="connsiteX48" fmla="*/ 1308100 w 1924050"/>
                <a:gd name="connsiteY48" fmla="*/ 930275 h 1965325"/>
                <a:gd name="connsiteX49" fmla="*/ 1323975 w 1924050"/>
                <a:gd name="connsiteY49" fmla="*/ 920750 h 1965325"/>
                <a:gd name="connsiteX50" fmla="*/ 1339850 w 1924050"/>
                <a:gd name="connsiteY50" fmla="*/ 917575 h 1965325"/>
                <a:gd name="connsiteX51" fmla="*/ 1349375 w 1924050"/>
                <a:gd name="connsiteY51" fmla="*/ 914400 h 1965325"/>
                <a:gd name="connsiteX52" fmla="*/ 1362075 w 1924050"/>
                <a:gd name="connsiteY52" fmla="*/ 908050 h 1965325"/>
                <a:gd name="connsiteX53" fmla="*/ 1371600 w 1924050"/>
                <a:gd name="connsiteY53" fmla="*/ 901700 h 1965325"/>
                <a:gd name="connsiteX54" fmla="*/ 1397000 w 1924050"/>
                <a:gd name="connsiteY54" fmla="*/ 892175 h 1965325"/>
                <a:gd name="connsiteX55" fmla="*/ 1422400 w 1924050"/>
                <a:gd name="connsiteY55" fmla="*/ 889000 h 1965325"/>
                <a:gd name="connsiteX56" fmla="*/ 1435100 w 1924050"/>
                <a:gd name="connsiteY56" fmla="*/ 885825 h 1965325"/>
                <a:gd name="connsiteX57" fmla="*/ 1457325 w 1924050"/>
                <a:gd name="connsiteY57" fmla="*/ 882650 h 1965325"/>
                <a:gd name="connsiteX58" fmla="*/ 1631950 w 1924050"/>
                <a:gd name="connsiteY58" fmla="*/ 895350 h 1965325"/>
                <a:gd name="connsiteX59" fmla="*/ 1654175 w 1924050"/>
                <a:gd name="connsiteY59" fmla="*/ 898525 h 1965325"/>
                <a:gd name="connsiteX60" fmla="*/ 1673225 w 1924050"/>
                <a:gd name="connsiteY60" fmla="*/ 901700 h 1965325"/>
                <a:gd name="connsiteX61" fmla="*/ 1698625 w 1924050"/>
                <a:gd name="connsiteY61" fmla="*/ 904875 h 1965325"/>
                <a:gd name="connsiteX62" fmla="*/ 1730375 w 1924050"/>
                <a:gd name="connsiteY62" fmla="*/ 901700 h 1965325"/>
                <a:gd name="connsiteX63" fmla="*/ 1787525 w 1924050"/>
                <a:gd name="connsiteY63" fmla="*/ 844550 h 1965325"/>
                <a:gd name="connsiteX64" fmla="*/ 1800225 w 1924050"/>
                <a:gd name="connsiteY64" fmla="*/ 828675 h 1965325"/>
                <a:gd name="connsiteX65" fmla="*/ 1822450 w 1924050"/>
                <a:gd name="connsiteY65" fmla="*/ 765175 h 1965325"/>
                <a:gd name="connsiteX66" fmla="*/ 1847850 w 1924050"/>
                <a:gd name="connsiteY66" fmla="*/ 688975 h 1965325"/>
                <a:gd name="connsiteX67" fmla="*/ 1854200 w 1924050"/>
                <a:gd name="connsiteY67" fmla="*/ 669925 h 1965325"/>
                <a:gd name="connsiteX68" fmla="*/ 1866900 w 1924050"/>
                <a:gd name="connsiteY68" fmla="*/ 638175 h 1965325"/>
                <a:gd name="connsiteX69" fmla="*/ 1892300 w 1924050"/>
                <a:gd name="connsiteY69" fmla="*/ 558800 h 1965325"/>
                <a:gd name="connsiteX70" fmla="*/ 1905000 w 1924050"/>
                <a:gd name="connsiteY70" fmla="*/ 517525 h 1965325"/>
                <a:gd name="connsiteX71" fmla="*/ 1924050 w 1924050"/>
                <a:gd name="connsiteY71" fmla="*/ 415925 h 1965325"/>
                <a:gd name="connsiteX72" fmla="*/ 1911350 w 1924050"/>
                <a:gd name="connsiteY72" fmla="*/ 323850 h 1965325"/>
                <a:gd name="connsiteX73" fmla="*/ 1882775 w 1924050"/>
                <a:gd name="connsiteY73" fmla="*/ 311150 h 1965325"/>
                <a:gd name="connsiteX74" fmla="*/ 1746250 w 1924050"/>
                <a:gd name="connsiteY74" fmla="*/ 295275 h 1965325"/>
                <a:gd name="connsiteX75" fmla="*/ 1701800 w 1924050"/>
                <a:gd name="connsiteY75" fmla="*/ 298450 h 1965325"/>
                <a:gd name="connsiteX76" fmla="*/ 1574800 w 1924050"/>
                <a:gd name="connsiteY76" fmla="*/ 330200 h 1965325"/>
                <a:gd name="connsiteX77" fmla="*/ 1489075 w 1924050"/>
                <a:gd name="connsiteY77" fmla="*/ 342900 h 1965325"/>
                <a:gd name="connsiteX78" fmla="*/ 1482725 w 1924050"/>
                <a:gd name="connsiteY78" fmla="*/ 314325 h 1965325"/>
                <a:gd name="connsiteX79" fmla="*/ 1473200 w 1924050"/>
                <a:gd name="connsiteY79" fmla="*/ 273050 h 1965325"/>
                <a:gd name="connsiteX80" fmla="*/ 1466850 w 1924050"/>
                <a:gd name="connsiteY80" fmla="*/ 184150 h 1965325"/>
                <a:gd name="connsiteX81" fmla="*/ 1460500 w 1924050"/>
                <a:gd name="connsiteY81" fmla="*/ 155575 h 1965325"/>
                <a:gd name="connsiteX82" fmla="*/ 1457325 w 1924050"/>
                <a:gd name="connsiteY82" fmla="*/ 127000 h 1965325"/>
                <a:gd name="connsiteX83" fmla="*/ 1444625 w 1924050"/>
                <a:gd name="connsiteY83" fmla="*/ 69850 h 1965325"/>
                <a:gd name="connsiteX84" fmla="*/ 1435100 w 1924050"/>
                <a:gd name="connsiteY84" fmla="*/ 44450 h 1965325"/>
                <a:gd name="connsiteX85" fmla="*/ 1422400 w 1924050"/>
                <a:gd name="connsiteY85" fmla="*/ 22225 h 1965325"/>
                <a:gd name="connsiteX86" fmla="*/ 1362075 w 1924050"/>
                <a:gd name="connsiteY86" fmla="*/ 6350 h 1965325"/>
                <a:gd name="connsiteX87" fmla="*/ 1314450 w 1924050"/>
                <a:gd name="connsiteY87" fmla="*/ 0 h 1965325"/>
                <a:gd name="connsiteX88" fmla="*/ 1244600 w 1924050"/>
                <a:gd name="connsiteY88" fmla="*/ 9525 h 1965325"/>
                <a:gd name="connsiteX89" fmla="*/ 1206500 w 1924050"/>
                <a:gd name="connsiteY89" fmla="*/ 22225 h 1965325"/>
                <a:gd name="connsiteX90" fmla="*/ 1136650 w 1924050"/>
                <a:gd name="connsiteY90" fmla="*/ 47625 h 1965325"/>
                <a:gd name="connsiteX91" fmla="*/ 1104900 w 1924050"/>
                <a:gd name="connsiteY91" fmla="*/ 53975 h 1965325"/>
                <a:gd name="connsiteX92" fmla="*/ 1069975 w 1924050"/>
                <a:gd name="connsiteY92" fmla="*/ 63500 h 1965325"/>
                <a:gd name="connsiteX93" fmla="*/ 1012825 w 1924050"/>
                <a:gd name="connsiteY93" fmla="*/ 73025 h 1965325"/>
                <a:gd name="connsiteX94" fmla="*/ 917575 w 1924050"/>
                <a:gd name="connsiteY94" fmla="*/ 101600 h 1965325"/>
                <a:gd name="connsiteX95" fmla="*/ 854075 w 1924050"/>
                <a:gd name="connsiteY95" fmla="*/ 117475 h 1965325"/>
                <a:gd name="connsiteX96" fmla="*/ 841375 w 1924050"/>
                <a:gd name="connsiteY96" fmla="*/ 127000 h 1965325"/>
                <a:gd name="connsiteX97" fmla="*/ 831850 w 1924050"/>
                <a:gd name="connsiteY97" fmla="*/ 130175 h 1965325"/>
                <a:gd name="connsiteX98" fmla="*/ 800100 w 1924050"/>
                <a:gd name="connsiteY98" fmla="*/ 142875 h 1965325"/>
                <a:gd name="connsiteX99" fmla="*/ 790575 w 1924050"/>
                <a:gd name="connsiteY99" fmla="*/ 149225 h 1965325"/>
                <a:gd name="connsiteX100" fmla="*/ 777875 w 1924050"/>
                <a:gd name="connsiteY100" fmla="*/ 152400 h 1965325"/>
                <a:gd name="connsiteX101" fmla="*/ 765175 w 1924050"/>
                <a:gd name="connsiteY101" fmla="*/ 165100 h 1965325"/>
                <a:gd name="connsiteX102" fmla="*/ 742950 w 1924050"/>
                <a:gd name="connsiteY102" fmla="*/ 177800 h 1965325"/>
                <a:gd name="connsiteX103" fmla="*/ 711200 w 1924050"/>
                <a:gd name="connsiteY103" fmla="*/ 206375 h 1965325"/>
                <a:gd name="connsiteX104" fmla="*/ 701675 w 1924050"/>
                <a:gd name="connsiteY104" fmla="*/ 209550 h 1965325"/>
                <a:gd name="connsiteX105" fmla="*/ 679450 w 1924050"/>
                <a:gd name="connsiteY105" fmla="*/ 228600 h 1965325"/>
                <a:gd name="connsiteX106" fmla="*/ 669925 w 1924050"/>
                <a:gd name="connsiteY106" fmla="*/ 238125 h 1965325"/>
                <a:gd name="connsiteX107" fmla="*/ 619125 w 1924050"/>
                <a:gd name="connsiteY107" fmla="*/ 276225 h 1965325"/>
                <a:gd name="connsiteX108" fmla="*/ 593725 w 1924050"/>
                <a:gd name="connsiteY108" fmla="*/ 301625 h 1965325"/>
                <a:gd name="connsiteX109" fmla="*/ 581025 w 1924050"/>
                <a:gd name="connsiteY109" fmla="*/ 320675 h 1965325"/>
                <a:gd name="connsiteX110" fmla="*/ 533400 w 1924050"/>
                <a:gd name="connsiteY110" fmla="*/ 377825 h 1965325"/>
                <a:gd name="connsiteX111" fmla="*/ 517525 w 1924050"/>
                <a:gd name="connsiteY111" fmla="*/ 396875 h 1965325"/>
                <a:gd name="connsiteX112" fmla="*/ 501650 w 1924050"/>
                <a:gd name="connsiteY112" fmla="*/ 415925 h 1965325"/>
                <a:gd name="connsiteX113" fmla="*/ 488950 w 1924050"/>
                <a:gd name="connsiteY113" fmla="*/ 428625 h 1965325"/>
                <a:gd name="connsiteX114" fmla="*/ 473075 w 1924050"/>
                <a:gd name="connsiteY114" fmla="*/ 441325 h 1965325"/>
                <a:gd name="connsiteX115" fmla="*/ 450850 w 1924050"/>
                <a:gd name="connsiteY115" fmla="*/ 466725 h 1965325"/>
                <a:gd name="connsiteX116" fmla="*/ 441325 w 1924050"/>
                <a:gd name="connsiteY116" fmla="*/ 485775 h 1965325"/>
                <a:gd name="connsiteX117" fmla="*/ 415925 w 1924050"/>
                <a:gd name="connsiteY117" fmla="*/ 523875 h 1965325"/>
                <a:gd name="connsiteX118" fmla="*/ 409575 w 1924050"/>
                <a:gd name="connsiteY118" fmla="*/ 539750 h 1965325"/>
                <a:gd name="connsiteX119" fmla="*/ 371475 w 1924050"/>
                <a:gd name="connsiteY119" fmla="*/ 600075 h 1965325"/>
                <a:gd name="connsiteX120" fmla="*/ 358775 w 1924050"/>
                <a:gd name="connsiteY120" fmla="*/ 641350 h 1965325"/>
                <a:gd name="connsiteX121" fmla="*/ 336550 w 1924050"/>
                <a:gd name="connsiteY121" fmla="*/ 695325 h 1965325"/>
                <a:gd name="connsiteX122" fmla="*/ 307975 w 1924050"/>
                <a:gd name="connsiteY122" fmla="*/ 730250 h 1965325"/>
                <a:gd name="connsiteX123" fmla="*/ 279400 w 1924050"/>
                <a:gd name="connsiteY123" fmla="*/ 768350 h 1965325"/>
                <a:gd name="connsiteX124" fmla="*/ 254000 w 1924050"/>
                <a:gd name="connsiteY124" fmla="*/ 803275 h 1965325"/>
                <a:gd name="connsiteX125" fmla="*/ 228600 w 1924050"/>
                <a:gd name="connsiteY125" fmla="*/ 831850 h 1965325"/>
                <a:gd name="connsiteX126" fmla="*/ 203200 w 1924050"/>
                <a:gd name="connsiteY126" fmla="*/ 892175 h 1965325"/>
                <a:gd name="connsiteX127" fmla="*/ 168275 w 1924050"/>
                <a:gd name="connsiteY127" fmla="*/ 993775 h 1965325"/>
                <a:gd name="connsiteX128" fmla="*/ 146050 w 1924050"/>
                <a:gd name="connsiteY128" fmla="*/ 1025525 h 1965325"/>
                <a:gd name="connsiteX129" fmla="*/ 114300 w 1924050"/>
                <a:gd name="connsiteY129" fmla="*/ 1082675 h 1965325"/>
                <a:gd name="connsiteX130" fmla="*/ 73025 w 1924050"/>
                <a:gd name="connsiteY130" fmla="*/ 1162050 h 1965325"/>
                <a:gd name="connsiteX131" fmla="*/ 66675 w 1924050"/>
                <a:gd name="connsiteY131" fmla="*/ 1193800 h 1965325"/>
                <a:gd name="connsiteX132" fmla="*/ 60325 w 1924050"/>
                <a:gd name="connsiteY132" fmla="*/ 1203325 h 1965325"/>
                <a:gd name="connsiteX133" fmla="*/ 47625 w 1924050"/>
                <a:gd name="connsiteY133" fmla="*/ 1206500 h 1965325"/>
                <a:gd name="connsiteX134" fmla="*/ 41275 w 1924050"/>
                <a:gd name="connsiteY134" fmla="*/ 1254125 h 196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1924050" h="1965325">
                  <a:moveTo>
                    <a:pt x="41275" y="1254125"/>
                  </a:moveTo>
                  <a:cubicBezTo>
                    <a:pt x="38629" y="1280054"/>
                    <a:pt x="38132" y="1298256"/>
                    <a:pt x="31750" y="1362075"/>
                  </a:cubicBezTo>
                  <a:cubicBezTo>
                    <a:pt x="30796" y="1371611"/>
                    <a:pt x="30151" y="1381197"/>
                    <a:pt x="28575" y="1390650"/>
                  </a:cubicBezTo>
                  <a:cubicBezTo>
                    <a:pt x="22232" y="1428706"/>
                    <a:pt x="20801" y="1442452"/>
                    <a:pt x="9525" y="1482725"/>
                  </a:cubicBezTo>
                  <a:cubicBezTo>
                    <a:pt x="7087" y="1491433"/>
                    <a:pt x="3175" y="1499658"/>
                    <a:pt x="0" y="1508125"/>
                  </a:cubicBezTo>
                  <a:cubicBezTo>
                    <a:pt x="1058" y="1533525"/>
                    <a:pt x="1484" y="1558959"/>
                    <a:pt x="3175" y="1584325"/>
                  </a:cubicBezTo>
                  <a:cubicBezTo>
                    <a:pt x="3603" y="1590748"/>
                    <a:pt x="5164" y="1597048"/>
                    <a:pt x="6350" y="1603375"/>
                  </a:cubicBezTo>
                  <a:cubicBezTo>
                    <a:pt x="21471" y="1684021"/>
                    <a:pt x="4374" y="1592037"/>
                    <a:pt x="19050" y="1660525"/>
                  </a:cubicBezTo>
                  <a:cubicBezTo>
                    <a:pt x="19299" y="1661687"/>
                    <a:pt x="24159" y="1692720"/>
                    <a:pt x="25400" y="1695450"/>
                  </a:cubicBezTo>
                  <a:cubicBezTo>
                    <a:pt x="28558" y="1702398"/>
                    <a:pt x="34509" y="1707766"/>
                    <a:pt x="38100" y="1714500"/>
                  </a:cubicBezTo>
                  <a:cubicBezTo>
                    <a:pt x="43005" y="1723697"/>
                    <a:pt x="45690" y="1733990"/>
                    <a:pt x="50800" y="1743075"/>
                  </a:cubicBezTo>
                  <a:cubicBezTo>
                    <a:pt x="55263" y="1751010"/>
                    <a:pt x="61034" y="1758154"/>
                    <a:pt x="66675" y="1765300"/>
                  </a:cubicBezTo>
                  <a:cubicBezTo>
                    <a:pt x="82270" y="1785053"/>
                    <a:pt x="120410" y="1830897"/>
                    <a:pt x="139700" y="1844675"/>
                  </a:cubicBezTo>
                  <a:cubicBezTo>
                    <a:pt x="215859" y="1899074"/>
                    <a:pt x="120964" y="1832184"/>
                    <a:pt x="177800" y="1870075"/>
                  </a:cubicBezTo>
                  <a:cubicBezTo>
                    <a:pt x="185375" y="1875125"/>
                    <a:pt x="191775" y="1882100"/>
                    <a:pt x="200025" y="1885950"/>
                  </a:cubicBezTo>
                  <a:cubicBezTo>
                    <a:pt x="223712" y="1897004"/>
                    <a:pt x="248730" y="1904944"/>
                    <a:pt x="273050" y="1914525"/>
                  </a:cubicBezTo>
                  <a:cubicBezTo>
                    <a:pt x="283655" y="1918703"/>
                    <a:pt x="294605" y="1922127"/>
                    <a:pt x="304800" y="1927225"/>
                  </a:cubicBezTo>
                  <a:cubicBezTo>
                    <a:pt x="311150" y="1930400"/>
                    <a:pt x="317115" y="1934505"/>
                    <a:pt x="323850" y="1936750"/>
                  </a:cubicBezTo>
                  <a:cubicBezTo>
                    <a:pt x="336269" y="1940890"/>
                    <a:pt x="349309" y="1942872"/>
                    <a:pt x="361950" y="1946275"/>
                  </a:cubicBezTo>
                  <a:cubicBezTo>
                    <a:pt x="376830" y="1950281"/>
                    <a:pt x="391153" y="1956744"/>
                    <a:pt x="406400" y="1958975"/>
                  </a:cubicBezTo>
                  <a:cubicBezTo>
                    <a:pt x="434751" y="1963124"/>
                    <a:pt x="492125" y="1965325"/>
                    <a:pt x="492125" y="1965325"/>
                  </a:cubicBezTo>
                  <a:cubicBezTo>
                    <a:pt x="529167" y="1958975"/>
                    <a:pt x="566877" y="1955732"/>
                    <a:pt x="603250" y="1946275"/>
                  </a:cubicBezTo>
                  <a:cubicBezTo>
                    <a:pt x="620205" y="1941867"/>
                    <a:pt x="635206" y="1931885"/>
                    <a:pt x="650875" y="1924050"/>
                  </a:cubicBezTo>
                  <a:cubicBezTo>
                    <a:pt x="690246" y="1904364"/>
                    <a:pt x="680427" y="1909701"/>
                    <a:pt x="711200" y="1882775"/>
                  </a:cubicBezTo>
                  <a:cubicBezTo>
                    <a:pt x="713317" y="1878542"/>
                    <a:pt x="715792" y="1874469"/>
                    <a:pt x="717550" y="1870075"/>
                  </a:cubicBezTo>
                  <a:cubicBezTo>
                    <a:pt x="733286" y="1830735"/>
                    <a:pt x="743775" y="1806755"/>
                    <a:pt x="752475" y="1768475"/>
                  </a:cubicBezTo>
                  <a:cubicBezTo>
                    <a:pt x="755097" y="1756937"/>
                    <a:pt x="756708" y="1745192"/>
                    <a:pt x="758825" y="1733550"/>
                  </a:cubicBezTo>
                  <a:cubicBezTo>
                    <a:pt x="758546" y="1729506"/>
                    <a:pt x="754444" y="1645226"/>
                    <a:pt x="749300" y="1616075"/>
                  </a:cubicBezTo>
                  <a:cubicBezTo>
                    <a:pt x="747604" y="1606466"/>
                    <a:pt x="745860" y="1596813"/>
                    <a:pt x="742950" y="1587500"/>
                  </a:cubicBezTo>
                  <a:cubicBezTo>
                    <a:pt x="721236" y="1518017"/>
                    <a:pt x="746483" y="1623858"/>
                    <a:pt x="723900" y="1533525"/>
                  </a:cubicBezTo>
                  <a:cubicBezTo>
                    <a:pt x="713473" y="1491816"/>
                    <a:pt x="713785" y="1484647"/>
                    <a:pt x="708025" y="1441450"/>
                  </a:cubicBezTo>
                  <a:cubicBezTo>
                    <a:pt x="710142" y="1428750"/>
                    <a:pt x="710675" y="1415682"/>
                    <a:pt x="714375" y="1403350"/>
                  </a:cubicBezTo>
                  <a:cubicBezTo>
                    <a:pt x="721002" y="1381259"/>
                    <a:pt x="739455" y="1360853"/>
                    <a:pt x="755650" y="1346200"/>
                  </a:cubicBezTo>
                  <a:cubicBezTo>
                    <a:pt x="767422" y="1335549"/>
                    <a:pt x="781607" y="1327851"/>
                    <a:pt x="793750" y="1317625"/>
                  </a:cubicBezTo>
                  <a:cubicBezTo>
                    <a:pt x="821851" y="1293961"/>
                    <a:pt x="848406" y="1268509"/>
                    <a:pt x="876300" y="1244600"/>
                  </a:cubicBezTo>
                  <a:cubicBezTo>
                    <a:pt x="885462" y="1236747"/>
                    <a:pt x="896342" y="1230908"/>
                    <a:pt x="904875" y="1222375"/>
                  </a:cubicBezTo>
                  <a:cubicBezTo>
                    <a:pt x="915458" y="1211792"/>
                    <a:pt x="925471" y="1200605"/>
                    <a:pt x="936625" y="1190625"/>
                  </a:cubicBezTo>
                  <a:cubicBezTo>
                    <a:pt x="945618" y="1182579"/>
                    <a:pt x="956152" y="1176384"/>
                    <a:pt x="965200" y="1168400"/>
                  </a:cubicBezTo>
                  <a:cubicBezTo>
                    <a:pt x="974178" y="1160478"/>
                    <a:pt x="981432" y="1150701"/>
                    <a:pt x="990600" y="1143000"/>
                  </a:cubicBezTo>
                  <a:cubicBezTo>
                    <a:pt x="1007943" y="1128432"/>
                    <a:pt x="1025368" y="1113729"/>
                    <a:pt x="1044575" y="1101725"/>
                  </a:cubicBezTo>
                  <a:cubicBezTo>
                    <a:pt x="1053042" y="1096433"/>
                    <a:pt x="1062080" y="1091962"/>
                    <a:pt x="1069975" y="1085850"/>
                  </a:cubicBezTo>
                  <a:cubicBezTo>
                    <a:pt x="1094941" y="1066522"/>
                    <a:pt x="1118745" y="1045738"/>
                    <a:pt x="1143000" y="1025525"/>
                  </a:cubicBezTo>
                  <a:cubicBezTo>
                    <a:pt x="1150496" y="1019278"/>
                    <a:pt x="1157231" y="1012070"/>
                    <a:pt x="1165225" y="1006475"/>
                  </a:cubicBezTo>
                  <a:cubicBezTo>
                    <a:pt x="1175808" y="999067"/>
                    <a:pt x="1186226" y="991416"/>
                    <a:pt x="1196975" y="984250"/>
                  </a:cubicBezTo>
                  <a:cubicBezTo>
                    <a:pt x="1211631" y="974479"/>
                    <a:pt x="1225670" y="963552"/>
                    <a:pt x="1241425" y="955675"/>
                  </a:cubicBezTo>
                  <a:cubicBezTo>
                    <a:pt x="1245658" y="953558"/>
                    <a:pt x="1249635" y="950822"/>
                    <a:pt x="1254125" y="949325"/>
                  </a:cubicBezTo>
                  <a:cubicBezTo>
                    <a:pt x="1259245" y="947618"/>
                    <a:pt x="1264708" y="947208"/>
                    <a:pt x="1270000" y="946150"/>
                  </a:cubicBezTo>
                  <a:cubicBezTo>
                    <a:pt x="1276350" y="942975"/>
                    <a:pt x="1282497" y="939356"/>
                    <a:pt x="1289050" y="936625"/>
                  </a:cubicBezTo>
                  <a:cubicBezTo>
                    <a:pt x="1295229" y="934051"/>
                    <a:pt x="1302006" y="933045"/>
                    <a:pt x="1308100" y="930275"/>
                  </a:cubicBezTo>
                  <a:cubicBezTo>
                    <a:pt x="1313718" y="927721"/>
                    <a:pt x="1318245" y="923042"/>
                    <a:pt x="1323975" y="920750"/>
                  </a:cubicBezTo>
                  <a:cubicBezTo>
                    <a:pt x="1328985" y="918746"/>
                    <a:pt x="1334615" y="918884"/>
                    <a:pt x="1339850" y="917575"/>
                  </a:cubicBezTo>
                  <a:cubicBezTo>
                    <a:pt x="1343097" y="916763"/>
                    <a:pt x="1346299" y="915718"/>
                    <a:pt x="1349375" y="914400"/>
                  </a:cubicBezTo>
                  <a:cubicBezTo>
                    <a:pt x="1353725" y="912536"/>
                    <a:pt x="1357966" y="910398"/>
                    <a:pt x="1362075" y="908050"/>
                  </a:cubicBezTo>
                  <a:cubicBezTo>
                    <a:pt x="1365388" y="906157"/>
                    <a:pt x="1368126" y="903279"/>
                    <a:pt x="1371600" y="901700"/>
                  </a:cubicBezTo>
                  <a:cubicBezTo>
                    <a:pt x="1379832" y="897958"/>
                    <a:pt x="1388228" y="894368"/>
                    <a:pt x="1397000" y="892175"/>
                  </a:cubicBezTo>
                  <a:cubicBezTo>
                    <a:pt x="1405278" y="890106"/>
                    <a:pt x="1413984" y="890403"/>
                    <a:pt x="1422400" y="889000"/>
                  </a:cubicBezTo>
                  <a:cubicBezTo>
                    <a:pt x="1426704" y="888283"/>
                    <a:pt x="1430807" y="886606"/>
                    <a:pt x="1435100" y="885825"/>
                  </a:cubicBezTo>
                  <a:cubicBezTo>
                    <a:pt x="1442463" y="884486"/>
                    <a:pt x="1449917" y="883708"/>
                    <a:pt x="1457325" y="882650"/>
                  </a:cubicBezTo>
                  <a:cubicBezTo>
                    <a:pt x="1480102" y="884074"/>
                    <a:pt x="1599436" y="890705"/>
                    <a:pt x="1631950" y="895350"/>
                  </a:cubicBezTo>
                  <a:lnTo>
                    <a:pt x="1654175" y="898525"/>
                  </a:lnTo>
                  <a:cubicBezTo>
                    <a:pt x="1660538" y="899504"/>
                    <a:pt x="1666852" y="900790"/>
                    <a:pt x="1673225" y="901700"/>
                  </a:cubicBezTo>
                  <a:cubicBezTo>
                    <a:pt x="1681672" y="902907"/>
                    <a:pt x="1690158" y="903817"/>
                    <a:pt x="1698625" y="904875"/>
                  </a:cubicBezTo>
                  <a:cubicBezTo>
                    <a:pt x="1709208" y="903817"/>
                    <a:pt x="1720223" y="904872"/>
                    <a:pt x="1730375" y="901700"/>
                  </a:cubicBezTo>
                  <a:cubicBezTo>
                    <a:pt x="1750978" y="895261"/>
                    <a:pt x="1782006" y="851104"/>
                    <a:pt x="1787525" y="844550"/>
                  </a:cubicBezTo>
                  <a:cubicBezTo>
                    <a:pt x="1791890" y="839366"/>
                    <a:pt x="1797708" y="834967"/>
                    <a:pt x="1800225" y="828675"/>
                  </a:cubicBezTo>
                  <a:cubicBezTo>
                    <a:pt x="1822446" y="773122"/>
                    <a:pt x="1804398" y="820971"/>
                    <a:pt x="1822450" y="765175"/>
                  </a:cubicBezTo>
                  <a:cubicBezTo>
                    <a:pt x="1830692" y="739701"/>
                    <a:pt x="1839383" y="714375"/>
                    <a:pt x="1847850" y="688975"/>
                  </a:cubicBezTo>
                  <a:cubicBezTo>
                    <a:pt x="1849967" y="682625"/>
                    <a:pt x="1851714" y="676140"/>
                    <a:pt x="1854200" y="669925"/>
                  </a:cubicBezTo>
                  <a:cubicBezTo>
                    <a:pt x="1858433" y="659342"/>
                    <a:pt x="1863203" y="648957"/>
                    <a:pt x="1866900" y="638175"/>
                  </a:cubicBezTo>
                  <a:cubicBezTo>
                    <a:pt x="1875910" y="611897"/>
                    <a:pt x="1883935" y="585291"/>
                    <a:pt x="1892300" y="558800"/>
                  </a:cubicBezTo>
                  <a:cubicBezTo>
                    <a:pt x="1896635" y="545073"/>
                    <a:pt x="1902035" y="531611"/>
                    <a:pt x="1905000" y="517525"/>
                  </a:cubicBezTo>
                  <a:cubicBezTo>
                    <a:pt x="1920568" y="443578"/>
                    <a:pt x="1914575" y="477510"/>
                    <a:pt x="1924050" y="415925"/>
                  </a:cubicBezTo>
                  <a:cubicBezTo>
                    <a:pt x="1919817" y="385233"/>
                    <a:pt x="1922706" y="352676"/>
                    <a:pt x="1911350" y="323850"/>
                  </a:cubicBezTo>
                  <a:cubicBezTo>
                    <a:pt x="1907530" y="314152"/>
                    <a:pt x="1892702" y="314327"/>
                    <a:pt x="1882775" y="311150"/>
                  </a:cubicBezTo>
                  <a:cubicBezTo>
                    <a:pt x="1823664" y="292234"/>
                    <a:pt x="1817587" y="297917"/>
                    <a:pt x="1746250" y="295275"/>
                  </a:cubicBezTo>
                  <a:cubicBezTo>
                    <a:pt x="1731433" y="296333"/>
                    <a:pt x="1716476" y="296157"/>
                    <a:pt x="1701800" y="298450"/>
                  </a:cubicBezTo>
                  <a:cubicBezTo>
                    <a:pt x="1644940" y="307334"/>
                    <a:pt x="1633983" y="317209"/>
                    <a:pt x="1574800" y="330200"/>
                  </a:cubicBezTo>
                  <a:cubicBezTo>
                    <a:pt x="1550871" y="335453"/>
                    <a:pt x="1515888" y="339548"/>
                    <a:pt x="1489075" y="342900"/>
                  </a:cubicBezTo>
                  <a:cubicBezTo>
                    <a:pt x="1486958" y="333375"/>
                    <a:pt x="1484960" y="323823"/>
                    <a:pt x="1482725" y="314325"/>
                  </a:cubicBezTo>
                  <a:cubicBezTo>
                    <a:pt x="1472513" y="270925"/>
                    <a:pt x="1479665" y="305376"/>
                    <a:pt x="1473200" y="273050"/>
                  </a:cubicBezTo>
                  <a:cubicBezTo>
                    <a:pt x="1471946" y="247961"/>
                    <a:pt x="1471709" y="211684"/>
                    <a:pt x="1466850" y="184150"/>
                  </a:cubicBezTo>
                  <a:cubicBezTo>
                    <a:pt x="1465154" y="174541"/>
                    <a:pt x="1462104" y="165200"/>
                    <a:pt x="1460500" y="155575"/>
                  </a:cubicBezTo>
                  <a:cubicBezTo>
                    <a:pt x="1458924" y="146122"/>
                    <a:pt x="1458592" y="136500"/>
                    <a:pt x="1457325" y="127000"/>
                  </a:cubicBezTo>
                  <a:cubicBezTo>
                    <a:pt x="1454788" y="107972"/>
                    <a:pt x="1450038" y="87892"/>
                    <a:pt x="1444625" y="69850"/>
                  </a:cubicBezTo>
                  <a:cubicBezTo>
                    <a:pt x="1442027" y="61189"/>
                    <a:pt x="1437959" y="53028"/>
                    <a:pt x="1435100" y="44450"/>
                  </a:cubicBezTo>
                  <a:cubicBezTo>
                    <a:pt x="1431102" y="32456"/>
                    <a:pt x="1434737" y="29627"/>
                    <a:pt x="1422400" y="22225"/>
                  </a:cubicBezTo>
                  <a:cubicBezTo>
                    <a:pt x="1402444" y="10251"/>
                    <a:pt x="1385597" y="9835"/>
                    <a:pt x="1362075" y="6350"/>
                  </a:cubicBezTo>
                  <a:cubicBezTo>
                    <a:pt x="1346232" y="4003"/>
                    <a:pt x="1330325" y="2117"/>
                    <a:pt x="1314450" y="0"/>
                  </a:cubicBezTo>
                  <a:cubicBezTo>
                    <a:pt x="1291167" y="3175"/>
                    <a:pt x="1267616" y="4786"/>
                    <a:pt x="1244600" y="9525"/>
                  </a:cubicBezTo>
                  <a:cubicBezTo>
                    <a:pt x="1231488" y="12225"/>
                    <a:pt x="1219096" y="17691"/>
                    <a:pt x="1206500" y="22225"/>
                  </a:cubicBezTo>
                  <a:cubicBezTo>
                    <a:pt x="1188260" y="28792"/>
                    <a:pt x="1157137" y="42234"/>
                    <a:pt x="1136650" y="47625"/>
                  </a:cubicBezTo>
                  <a:cubicBezTo>
                    <a:pt x="1126212" y="50372"/>
                    <a:pt x="1115399" y="51475"/>
                    <a:pt x="1104900" y="53975"/>
                  </a:cubicBezTo>
                  <a:cubicBezTo>
                    <a:pt x="1093161" y="56770"/>
                    <a:pt x="1081792" y="61055"/>
                    <a:pt x="1069975" y="63500"/>
                  </a:cubicBezTo>
                  <a:cubicBezTo>
                    <a:pt x="1051063" y="67413"/>
                    <a:pt x="1031561" y="68341"/>
                    <a:pt x="1012825" y="73025"/>
                  </a:cubicBezTo>
                  <a:cubicBezTo>
                    <a:pt x="980667" y="81065"/>
                    <a:pt x="949733" y="93560"/>
                    <a:pt x="917575" y="101600"/>
                  </a:cubicBezTo>
                  <a:lnTo>
                    <a:pt x="854075" y="117475"/>
                  </a:lnTo>
                  <a:cubicBezTo>
                    <a:pt x="849842" y="120650"/>
                    <a:pt x="845969" y="124375"/>
                    <a:pt x="841375" y="127000"/>
                  </a:cubicBezTo>
                  <a:cubicBezTo>
                    <a:pt x="838469" y="128660"/>
                    <a:pt x="834908" y="128816"/>
                    <a:pt x="831850" y="130175"/>
                  </a:cubicBezTo>
                  <a:cubicBezTo>
                    <a:pt x="802339" y="143291"/>
                    <a:pt x="823718" y="136970"/>
                    <a:pt x="800100" y="142875"/>
                  </a:cubicBezTo>
                  <a:cubicBezTo>
                    <a:pt x="796925" y="144992"/>
                    <a:pt x="794082" y="147722"/>
                    <a:pt x="790575" y="149225"/>
                  </a:cubicBezTo>
                  <a:cubicBezTo>
                    <a:pt x="786564" y="150944"/>
                    <a:pt x="781575" y="150087"/>
                    <a:pt x="777875" y="152400"/>
                  </a:cubicBezTo>
                  <a:cubicBezTo>
                    <a:pt x="772798" y="155573"/>
                    <a:pt x="770017" y="161579"/>
                    <a:pt x="765175" y="165100"/>
                  </a:cubicBezTo>
                  <a:cubicBezTo>
                    <a:pt x="758274" y="170119"/>
                    <a:pt x="749713" y="172598"/>
                    <a:pt x="742950" y="177800"/>
                  </a:cubicBezTo>
                  <a:cubicBezTo>
                    <a:pt x="724032" y="192353"/>
                    <a:pt x="728802" y="196317"/>
                    <a:pt x="711200" y="206375"/>
                  </a:cubicBezTo>
                  <a:cubicBezTo>
                    <a:pt x="708294" y="208035"/>
                    <a:pt x="704850" y="208492"/>
                    <a:pt x="701675" y="209550"/>
                  </a:cubicBezTo>
                  <a:cubicBezTo>
                    <a:pt x="678040" y="233185"/>
                    <a:pt x="707961" y="204162"/>
                    <a:pt x="679450" y="228600"/>
                  </a:cubicBezTo>
                  <a:cubicBezTo>
                    <a:pt x="676041" y="231522"/>
                    <a:pt x="673449" y="235343"/>
                    <a:pt x="669925" y="238125"/>
                  </a:cubicBezTo>
                  <a:cubicBezTo>
                    <a:pt x="653312" y="251241"/>
                    <a:pt x="634092" y="261258"/>
                    <a:pt x="619125" y="276225"/>
                  </a:cubicBezTo>
                  <a:cubicBezTo>
                    <a:pt x="610658" y="284692"/>
                    <a:pt x="601517" y="292534"/>
                    <a:pt x="593725" y="301625"/>
                  </a:cubicBezTo>
                  <a:cubicBezTo>
                    <a:pt x="588758" y="307419"/>
                    <a:pt x="585710" y="314651"/>
                    <a:pt x="581025" y="320675"/>
                  </a:cubicBezTo>
                  <a:lnTo>
                    <a:pt x="533400" y="377825"/>
                  </a:lnTo>
                  <a:lnTo>
                    <a:pt x="517525" y="396875"/>
                  </a:lnTo>
                  <a:cubicBezTo>
                    <a:pt x="512233" y="403225"/>
                    <a:pt x="507495" y="410080"/>
                    <a:pt x="501650" y="415925"/>
                  </a:cubicBezTo>
                  <a:cubicBezTo>
                    <a:pt x="497417" y="420158"/>
                    <a:pt x="493425" y="424648"/>
                    <a:pt x="488950" y="428625"/>
                  </a:cubicBezTo>
                  <a:cubicBezTo>
                    <a:pt x="483885" y="433127"/>
                    <a:pt x="477867" y="436533"/>
                    <a:pt x="473075" y="441325"/>
                  </a:cubicBezTo>
                  <a:cubicBezTo>
                    <a:pt x="465120" y="449280"/>
                    <a:pt x="457389" y="457570"/>
                    <a:pt x="450850" y="466725"/>
                  </a:cubicBezTo>
                  <a:cubicBezTo>
                    <a:pt x="446723" y="472502"/>
                    <a:pt x="444978" y="479687"/>
                    <a:pt x="441325" y="485775"/>
                  </a:cubicBezTo>
                  <a:cubicBezTo>
                    <a:pt x="412022" y="534613"/>
                    <a:pt x="460618" y="440874"/>
                    <a:pt x="415925" y="523875"/>
                  </a:cubicBezTo>
                  <a:cubicBezTo>
                    <a:pt x="413223" y="528893"/>
                    <a:pt x="412447" y="534827"/>
                    <a:pt x="409575" y="539750"/>
                  </a:cubicBezTo>
                  <a:cubicBezTo>
                    <a:pt x="397591" y="560293"/>
                    <a:pt x="371475" y="600075"/>
                    <a:pt x="371475" y="600075"/>
                  </a:cubicBezTo>
                  <a:cubicBezTo>
                    <a:pt x="367242" y="613833"/>
                    <a:pt x="363327" y="627694"/>
                    <a:pt x="358775" y="641350"/>
                  </a:cubicBezTo>
                  <a:cubicBezTo>
                    <a:pt x="352431" y="660381"/>
                    <a:pt x="346581" y="678128"/>
                    <a:pt x="336550" y="695325"/>
                  </a:cubicBezTo>
                  <a:cubicBezTo>
                    <a:pt x="317624" y="727770"/>
                    <a:pt x="331281" y="701950"/>
                    <a:pt x="307975" y="730250"/>
                  </a:cubicBezTo>
                  <a:cubicBezTo>
                    <a:pt x="297883" y="742504"/>
                    <a:pt x="288836" y="755584"/>
                    <a:pt x="279400" y="768350"/>
                  </a:cubicBezTo>
                  <a:cubicBezTo>
                    <a:pt x="270844" y="779926"/>
                    <a:pt x="263563" y="792516"/>
                    <a:pt x="254000" y="803275"/>
                  </a:cubicBezTo>
                  <a:lnTo>
                    <a:pt x="228600" y="831850"/>
                  </a:lnTo>
                  <a:cubicBezTo>
                    <a:pt x="220133" y="851958"/>
                    <a:pt x="209194" y="871196"/>
                    <a:pt x="203200" y="892175"/>
                  </a:cubicBezTo>
                  <a:cubicBezTo>
                    <a:pt x="192461" y="929761"/>
                    <a:pt x="187173" y="960703"/>
                    <a:pt x="168275" y="993775"/>
                  </a:cubicBezTo>
                  <a:cubicBezTo>
                    <a:pt x="161866" y="1004991"/>
                    <a:pt x="152754" y="1014482"/>
                    <a:pt x="146050" y="1025525"/>
                  </a:cubicBezTo>
                  <a:cubicBezTo>
                    <a:pt x="134740" y="1044153"/>
                    <a:pt x="124450" y="1063390"/>
                    <a:pt x="114300" y="1082675"/>
                  </a:cubicBezTo>
                  <a:cubicBezTo>
                    <a:pt x="79243" y="1149282"/>
                    <a:pt x="92712" y="1122676"/>
                    <a:pt x="73025" y="1162050"/>
                  </a:cubicBezTo>
                  <a:cubicBezTo>
                    <a:pt x="71855" y="1170240"/>
                    <a:pt x="71108" y="1184934"/>
                    <a:pt x="66675" y="1193800"/>
                  </a:cubicBezTo>
                  <a:cubicBezTo>
                    <a:pt x="64968" y="1197213"/>
                    <a:pt x="63500" y="1201208"/>
                    <a:pt x="60325" y="1203325"/>
                  </a:cubicBezTo>
                  <a:cubicBezTo>
                    <a:pt x="56694" y="1205746"/>
                    <a:pt x="51858" y="1205442"/>
                    <a:pt x="47625" y="1206500"/>
                  </a:cubicBezTo>
                  <a:cubicBezTo>
                    <a:pt x="40350" y="1235602"/>
                    <a:pt x="43921" y="1228196"/>
                    <a:pt x="41275" y="1254125"/>
                  </a:cubicBezTo>
                  <a:close/>
                </a:path>
              </a:pathLst>
            </a:custGeom>
            <a:noFill/>
            <a:ln>
              <a:solidFill>
                <a:srgbClr val="0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66996F3-3A01-4F12-A96D-17BFE4022CEA}"/>
                </a:ext>
              </a:extLst>
            </p:cNvPr>
            <p:cNvSpPr/>
            <p:nvPr/>
          </p:nvSpPr>
          <p:spPr>
            <a:xfrm>
              <a:off x="1762125" y="4307684"/>
              <a:ext cx="177917" cy="121441"/>
            </a:xfrm>
            <a:custGeom>
              <a:avLst/>
              <a:gdLst>
                <a:gd name="connsiteX0" fmla="*/ 155575 w 177917"/>
                <a:gd name="connsiteY0" fmla="*/ 3966 h 121441"/>
                <a:gd name="connsiteX1" fmla="*/ 6350 w 177917"/>
                <a:gd name="connsiteY1" fmla="*/ 38891 h 121441"/>
                <a:gd name="connsiteX2" fmla="*/ 3175 w 177917"/>
                <a:gd name="connsiteY2" fmla="*/ 61116 h 121441"/>
                <a:gd name="connsiteX3" fmla="*/ 0 w 177917"/>
                <a:gd name="connsiteY3" fmla="*/ 76991 h 121441"/>
                <a:gd name="connsiteX4" fmla="*/ 9525 w 177917"/>
                <a:gd name="connsiteY4" fmla="*/ 111916 h 121441"/>
                <a:gd name="connsiteX5" fmla="*/ 50800 w 177917"/>
                <a:gd name="connsiteY5" fmla="*/ 121441 h 121441"/>
                <a:gd name="connsiteX6" fmla="*/ 146050 w 177917"/>
                <a:gd name="connsiteY6" fmla="*/ 102391 h 121441"/>
                <a:gd name="connsiteX7" fmla="*/ 158750 w 177917"/>
                <a:gd name="connsiteY7" fmla="*/ 92866 h 121441"/>
                <a:gd name="connsiteX8" fmla="*/ 171450 w 177917"/>
                <a:gd name="connsiteY8" fmla="*/ 73816 h 121441"/>
                <a:gd name="connsiteX9" fmla="*/ 155575 w 177917"/>
                <a:gd name="connsiteY9" fmla="*/ 3966 h 12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7917" h="121441">
                  <a:moveTo>
                    <a:pt x="155575" y="3966"/>
                  </a:moveTo>
                  <a:cubicBezTo>
                    <a:pt x="128058" y="-1855"/>
                    <a:pt x="31631" y="-8059"/>
                    <a:pt x="6350" y="38891"/>
                  </a:cubicBezTo>
                  <a:cubicBezTo>
                    <a:pt x="2802" y="45480"/>
                    <a:pt x="4405" y="53734"/>
                    <a:pt x="3175" y="61116"/>
                  </a:cubicBezTo>
                  <a:cubicBezTo>
                    <a:pt x="2288" y="66439"/>
                    <a:pt x="1058" y="71699"/>
                    <a:pt x="0" y="76991"/>
                  </a:cubicBezTo>
                  <a:cubicBezTo>
                    <a:pt x="3175" y="88633"/>
                    <a:pt x="3201" y="101639"/>
                    <a:pt x="9525" y="111916"/>
                  </a:cubicBezTo>
                  <a:cubicBezTo>
                    <a:pt x="13888" y="119006"/>
                    <a:pt x="48840" y="121196"/>
                    <a:pt x="50800" y="121441"/>
                  </a:cubicBezTo>
                  <a:cubicBezTo>
                    <a:pt x="95536" y="116470"/>
                    <a:pt x="107729" y="119156"/>
                    <a:pt x="146050" y="102391"/>
                  </a:cubicBezTo>
                  <a:cubicBezTo>
                    <a:pt x="150898" y="100270"/>
                    <a:pt x="155234" y="96821"/>
                    <a:pt x="158750" y="92866"/>
                  </a:cubicBezTo>
                  <a:cubicBezTo>
                    <a:pt x="163820" y="87162"/>
                    <a:pt x="167217" y="80166"/>
                    <a:pt x="171450" y="73816"/>
                  </a:cubicBezTo>
                  <a:cubicBezTo>
                    <a:pt x="181011" y="40351"/>
                    <a:pt x="183092" y="9787"/>
                    <a:pt x="155575" y="3966"/>
                  </a:cubicBezTo>
                  <a:close/>
                </a:path>
              </a:pathLst>
            </a:custGeom>
            <a:noFill/>
            <a:ln>
              <a:solidFill>
                <a:srgbClr val="00404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BD1E81CB-50C2-46B8-AFBB-EDCE3A481C9E}"/>
                </a:ext>
              </a:extLst>
            </p:cNvPr>
            <p:cNvSpPr/>
            <p:nvPr/>
          </p:nvSpPr>
          <p:spPr>
            <a:xfrm>
              <a:off x="2486025" y="4924071"/>
              <a:ext cx="228600" cy="143229"/>
            </a:xfrm>
            <a:custGeom>
              <a:avLst/>
              <a:gdLst>
                <a:gd name="connsiteX0" fmla="*/ 120650 w 228600"/>
                <a:gd name="connsiteY0" fmla="*/ 13054 h 143229"/>
                <a:gd name="connsiteX1" fmla="*/ 15875 w 228600"/>
                <a:gd name="connsiteY1" fmla="*/ 60679 h 143229"/>
                <a:gd name="connsiteX2" fmla="*/ 9525 w 228600"/>
                <a:gd name="connsiteY2" fmla="*/ 70204 h 143229"/>
                <a:gd name="connsiteX3" fmla="*/ 0 w 228600"/>
                <a:gd name="connsiteY3" fmla="*/ 108304 h 143229"/>
                <a:gd name="connsiteX4" fmla="*/ 3175 w 228600"/>
                <a:gd name="connsiteY4" fmla="*/ 130529 h 143229"/>
                <a:gd name="connsiteX5" fmla="*/ 9525 w 228600"/>
                <a:gd name="connsiteY5" fmla="*/ 140054 h 143229"/>
                <a:gd name="connsiteX6" fmla="*/ 22225 w 228600"/>
                <a:gd name="connsiteY6" fmla="*/ 143229 h 143229"/>
                <a:gd name="connsiteX7" fmla="*/ 142875 w 228600"/>
                <a:gd name="connsiteY7" fmla="*/ 130529 h 143229"/>
                <a:gd name="connsiteX8" fmla="*/ 152400 w 228600"/>
                <a:gd name="connsiteY8" fmla="*/ 124179 h 143229"/>
                <a:gd name="connsiteX9" fmla="*/ 177800 w 228600"/>
                <a:gd name="connsiteY9" fmla="*/ 114654 h 143229"/>
                <a:gd name="connsiteX10" fmla="*/ 228600 w 228600"/>
                <a:gd name="connsiteY10" fmla="*/ 57504 h 143229"/>
                <a:gd name="connsiteX11" fmla="*/ 209550 w 228600"/>
                <a:gd name="connsiteY11" fmla="*/ 19404 h 143229"/>
                <a:gd name="connsiteX12" fmla="*/ 187325 w 228600"/>
                <a:gd name="connsiteY12" fmla="*/ 6704 h 143229"/>
                <a:gd name="connsiteX13" fmla="*/ 139700 w 228600"/>
                <a:gd name="connsiteY13" fmla="*/ 354 h 143229"/>
                <a:gd name="connsiteX14" fmla="*/ 120650 w 228600"/>
                <a:gd name="connsiteY14" fmla="*/ 13054 h 143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8600" h="143229">
                  <a:moveTo>
                    <a:pt x="120650" y="13054"/>
                  </a:moveTo>
                  <a:cubicBezTo>
                    <a:pt x="100012" y="23108"/>
                    <a:pt x="51264" y="12019"/>
                    <a:pt x="15875" y="60679"/>
                  </a:cubicBezTo>
                  <a:cubicBezTo>
                    <a:pt x="13631" y="63765"/>
                    <a:pt x="11642" y="67029"/>
                    <a:pt x="9525" y="70204"/>
                  </a:cubicBezTo>
                  <a:cubicBezTo>
                    <a:pt x="8383" y="74201"/>
                    <a:pt x="0" y="101275"/>
                    <a:pt x="0" y="108304"/>
                  </a:cubicBezTo>
                  <a:cubicBezTo>
                    <a:pt x="0" y="115788"/>
                    <a:pt x="1025" y="123361"/>
                    <a:pt x="3175" y="130529"/>
                  </a:cubicBezTo>
                  <a:cubicBezTo>
                    <a:pt x="4271" y="134184"/>
                    <a:pt x="6350" y="137937"/>
                    <a:pt x="9525" y="140054"/>
                  </a:cubicBezTo>
                  <a:cubicBezTo>
                    <a:pt x="13156" y="142475"/>
                    <a:pt x="17992" y="142171"/>
                    <a:pt x="22225" y="143229"/>
                  </a:cubicBezTo>
                  <a:cubicBezTo>
                    <a:pt x="46371" y="141564"/>
                    <a:pt x="108900" y="141854"/>
                    <a:pt x="142875" y="130529"/>
                  </a:cubicBezTo>
                  <a:cubicBezTo>
                    <a:pt x="146495" y="129322"/>
                    <a:pt x="148926" y="125758"/>
                    <a:pt x="152400" y="124179"/>
                  </a:cubicBezTo>
                  <a:cubicBezTo>
                    <a:pt x="160632" y="120437"/>
                    <a:pt x="169333" y="117829"/>
                    <a:pt x="177800" y="114654"/>
                  </a:cubicBezTo>
                  <a:cubicBezTo>
                    <a:pt x="225228" y="74523"/>
                    <a:pt x="211975" y="96295"/>
                    <a:pt x="228600" y="57504"/>
                  </a:cubicBezTo>
                  <a:cubicBezTo>
                    <a:pt x="222250" y="44804"/>
                    <a:pt x="218504" y="30424"/>
                    <a:pt x="209550" y="19404"/>
                  </a:cubicBezTo>
                  <a:cubicBezTo>
                    <a:pt x="204169" y="12782"/>
                    <a:pt x="195289" y="9767"/>
                    <a:pt x="187325" y="6704"/>
                  </a:cubicBezTo>
                  <a:cubicBezTo>
                    <a:pt x="181375" y="4415"/>
                    <a:pt x="141099" y="575"/>
                    <a:pt x="139700" y="354"/>
                  </a:cubicBezTo>
                  <a:cubicBezTo>
                    <a:pt x="129039" y="-1329"/>
                    <a:pt x="141288" y="3000"/>
                    <a:pt x="120650" y="13054"/>
                  </a:cubicBezTo>
                  <a:close/>
                </a:path>
              </a:pathLst>
            </a:custGeom>
            <a:noFill/>
            <a:ln>
              <a:solidFill>
                <a:srgbClr val="0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38AB9298-4F35-459C-B4B6-3E8A29AFF7F5}"/>
                </a:ext>
              </a:extLst>
            </p:cNvPr>
            <p:cNvSpPr/>
            <p:nvPr/>
          </p:nvSpPr>
          <p:spPr>
            <a:xfrm>
              <a:off x="5181313" y="4821014"/>
              <a:ext cx="143165" cy="119286"/>
            </a:xfrm>
            <a:custGeom>
              <a:avLst/>
              <a:gdLst>
                <a:gd name="connsiteX0" fmla="*/ 114587 w 143165"/>
                <a:gd name="connsiteY0" fmla="*/ 4986 h 119286"/>
                <a:gd name="connsiteX1" fmla="*/ 35212 w 143165"/>
                <a:gd name="connsiteY1" fmla="*/ 8161 h 119286"/>
                <a:gd name="connsiteX2" fmla="*/ 19337 w 143165"/>
                <a:gd name="connsiteY2" fmla="*/ 20861 h 119286"/>
                <a:gd name="connsiteX3" fmla="*/ 12987 w 143165"/>
                <a:gd name="connsiteY3" fmla="*/ 36736 h 119286"/>
                <a:gd name="connsiteX4" fmla="*/ 3462 w 143165"/>
                <a:gd name="connsiteY4" fmla="*/ 52611 h 119286"/>
                <a:gd name="connsiteX5" fmla="*/ 287 w 143165"/>
                <a:gd name="connsiteY5" fmla="*/ 65311 h 119286"/>
                <a:gd name="connsiteX6" fmla="*/ 3462 w 143165"/>
                <a:gd name="connsiteY6" fmla="*/ 90711 h 119286"/>
                <a:gd name="connsiteX7" fmla="*/ 54262 w 143165"/>
                <a:gd name="connsiteY7" fmla="*/ 119286 h 119286"/>
                <a:gd name="connsiteX8" fmla="*/ 101887 w 143165"/>
                <a:gd name="connsiteY8" fmla="*/ 116111 h 119286"/>
                <a:gd name="connsiteX9" fmla="*/ 133637 w 143165"/>
                <a:gd name="connsiteY9" fmla="*/ 90711 h 119286"/>
                <a:gd name="connsiteX10" fmla="*/ 143162 w 143165"/>
                <a:gd name="connsiteY10" fmla="*/ 58961 h 119286"/>
                <a:gd name="connsiteX11" fmla="*/ 139987 w 143165"/>
                <a:gd name="connsiteY11" fmla="*/ 39911 h 119286"/>
                <a:gd name="connsiteX12" fmla="*/ 114587 w 143165"/>
                <a:gd name="connsiteY12" fmla="*/ 4986 h 119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3165" h="119286">
                  <a:moveTo>
                    <a:pt x="114587" y="4986"/>
                  </a:moveTo>
                  <a:cubicBezTo>
                    <a:pt x="83412" y="-1249"/>
                    <a:pt x="82169" y="-3109"/>
                    <a:pt x="35212" y="8161"/>
                  </a:cubicBezTo>
                  <a:cubicBezTo>
                    <a:pt x="28622" y="9742"/>
                    <a:pt x="24629" y="16628"/>
                    <a:pt x="19337" y="20861"/>
                  </a:cubicBezTo>
                  <a:cubicBezTo>
                    <a:pt x="17220" y="26153"/>
                    <a:pt x="15536" y="31638"/>
                    <a:pt x="12987" y="36736"/>
                  </a:cubicBezTo>
                  <a:cubicBezTo>
                    <a:pt x="10227" y="42256"/>
                    <a:pt x="5968" y="46972"/>
                    <a:pt x="3462" y="52611"/>
                  </a:cubicBezTo>
                  <a:cubicBezTo>
                    <a:pt x="1690" y="56599"/>
                    <a:pt x="1345" y="61078"/>
                    <a:pt x="287" y="65311"/>
                  </a:cubicBezTo>
                  <a:cubicBezTo>
                    <a:pt x="1345" y="73778"/>
                    <a:pt x="-2571" y="84678"/>
                    <a:pt x="3462" y="90711"/>
                  </a:cubicBezTo>
                  <a:cubicBezTo>
                    <a:pt x="17200" y="104449"/>
                    <a:pt x="54262" y="119286"/>
                    <a:pt x="54262" y="119286"/>
                  </a:cubicBezTo>
                  <a:lnTo>
                    <a:pt x="101887" y="116111"/>
                  </a:lnTo>
                  <a:cubicBezTo>
                    <a:pt x="114639" y="111520"/>
                    <a:pt x="133637" y="90711"/>
                    <a:pt x="133637" y="90711"/>
                  </a:cubicBezTo>
                  <a:cubicBezTo>
                    <a:pt x="137458" y="81160"/>
                    <a:pt x="143162" y="69693"/>
                    <a:pt x="143162" y="58961"/>
                  </a:cubicBezTo>
                  <a:cubicBezTo>
                    <a:pt x="143162" y="52523"/>
                    <a:pt x="143399" y="45370"/>
                    <a:pt x="139987" y="39911"/>
                  </a:cubicBezTo>
                  <a:lnTo>
                    <a:pt x="114587" y="4986"/>
                  </a:lnTo>
                  <a:close/>
                </a:path>
              </a:pathLst>
            </a:custGeom>
            <a:noFill/>
            <a:ln>
              <a:solidFill>
                <a:srgbClr val="0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DC8E9E1E-7BC7-4828-A8BC-F033871D9E39}"/>
              </a:ext>
            </a:extLst>
          </p:cNvPr>
          <p:cNvGrpSpPr/>
          <p:nvPr/>
        </p:nvGrpSpPr>
        <p:grpSpPr>
          <a:xfrm>
            <a:off x="5829161" y="349332"/>
            <a:ext cx="3848485" cy="2889036"/>
            <a:chOff x="513990" y="0"/>
            <a:chExt cx="9144000" cy="6864350"/>
          </a:xfrm>
        </p:grpSpPr>
        <p:pic>
          <p:nvPicPr>
            <p:cNvPr id="30" name="Picture 29" descr="A picture containing dark, night&#10;&#10;Description automatically generated">
              <a:extLst>
                <a:ext uri="{FF2B5EF4-FFF2-40B4-BE49-F238E27FC236}">
                  <a16:creationId xmlns:a16="http://schemas.microsoft.com/office/drawing/2014/main" id="{A72F03FB-EFC2-404A-8BFF-A512F372B9A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3990" y="0"/>
              <a:ext cx="9144000" cy="6857999"/>
            </a:xfrm>
            <a:prstGeom prst="rect">
              <a:avLst/>
            </a:prstGeom>
          </p:spPr>
        </p:pic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51AFDC3C-9D15-48D9-A20C-D5E6024500D2}"/>
                </a:ext>
              </a:extLst>
            </p:cNvPr>
            <p:cNvSpPr/>
            <p:nvPr/>
          </p:nvSpPr>
          <p:spPr>
            <a:xfrm>
              <a:off x="2465521" y="1968259"/>
              <a:ext cx="5735504" cy="3413366"/>
            </a:xfrm>
            <a:custGeom>
              <a:avLst/>
              <a:gdLst>
                <a:gd name="connsiteX0" fmla="*/ 701542 w 5735504"/>
                <a:gd name="connsiteY0" fmla="*/ 2679941 h 3413366"/>
                <a:gd name="connsiteX1" fmla="*/ 658679 w 5735504"/>
                <a:gd name="connsiteY1" fmla="*/ 2713279 h 3413366"/>
                <a:gd name="connsiteX2" fmla="*/ 630104 w 5735504"/>
                <a:gd name="connsiteY2" fmla="*/ 2722804 h 3413366"/>
                <a:gd name="connsiteX3" fmla="*/ 592004 w 5735504"/>
                <a:gd name="connsiteY3" fmla="*/ 2737091 h 3413366"/>
                <a:gd name="connsiteX4" fmla="*/ 563429 w 5735504"/>
                <a:gd name="connsiteY4" fmla="*/ 2741854 h 3413366"/>
                <a:gd name="connsiteX5" fmla="*/ 501517 w 5735504"/>
                <a:gd name="connsiteY5" fmla="*/ 2756141 h 3413366"/>
                <a:gd name="connsiteX6" fmla="*/ 425317 w 5735504"/>
                <a:gd name="connsiteY6" fmla="*/ 2784716 h 3413366"/>
                <a:gd name="connsiteX7" fmla="*/ 391979 w 5735504"/>
                <a:gd name="connsiteY7" fmla="*/ 2803766 h 3413366"/>
                <a:gd name="connsiteX8" fmla="*/ 315779 w 5735504"/>
                <a:gd name="connsiteY8" fmla="*/ 2827579 h 3413366"/>
                <a:gd name="connsiteX9" fmla="*/ 277679 w 5735504"/>
                <a:gd name="connsiteY9" fmla="*/ 2841866 h 3413366"/>
                <a:gd name="connsiteX10" fmla="*/ 239579 w 5735504"/>
                <a:gd name="connsiteY10" fmla="*/ 2860916 h 3413366"/>
                <a:gd name="connsiteX11" fmla="*/ 201479 w 5735504"/>
                <a:gd name="connsiteY11" fmla="*/ 2875204 h 3413366"/>
                <a:gd name="connsiteX12" fmla="*/ 172904 w 5735504"/>
                <a:gd name="connsiteY12" fmla="*/ 2889491 h 3413366"/>
                <a:gd name="connsiteX13" fmla="*/ 139567 w 5735504"/>
                <a:gd name="connsiteY13" fmla="*/ 2894254 h 3413366"/>
                <a:gd name="connsiteX14" fmla="*/ 58604 w 5735504"/>
                <a:gd name="connsiteY14" fmla="*/ 2932354 h 3413366"/>
                <a:gd name="connsiteX15" fmla="*/ 39554 w 5735504"/>
                <a:gd name="connsiteY15" fmla="*/ 2956166 h 3413366"/>
                <a:gd name="connsiteX16" fmla="*/ 15742 w 5735504"/>
                <a:gd name="connsiteY16" fmla="*/ 2979979 h 3413366"/>
                <a:gd name="connsiteX17" fmla="*/ 6217 w 5735504"/>
                <a:gd name="connsiteY17" fmla="*/ 3003791 h 3413366"/>
                <a:gd name="connsiteX18" fmla="*/ 6217 w 5735504"/>
                <a:gd name="connsiteY18" fmla="*/ 3175241 h 3413366"/>
                <a:gd name="connsiteX19" fmla="*/ 20504 w 5735504"/>
                <a:gd name="connsiteY19" fmla="*/ 3251441 h 3413366"/>
                <a:gd name="connsiteX20" fmla="*/ 39554 w 5735504"/>
                <a:gd name="connsiteY20" fmla="*/ 3284779 h 3413366"/>
                <a:gd name="connsiteX21" fmla="*/ 72892 w 5735504"/>
                <a:gd name="connsiteY21" fmla="*/ 3299066 h 3413366"/>
                <a:gd name="connsiteX22" fmla="*/ 101467 w 5735504"/>
                <a:gd name="connsiteY22" fmla="*/ 3313354 h 3413366"/>
                <a:gd name="connsiteX23" fmla="*/ 182429 w 5735504"/>
                <a:gd name="connsiteY23" fmla="*/ 3332404 h 3413366"/>
                <a:gd name="connsiteX24" fmla="*/ 272917 w 5735504"/>
                <a:gd name="connsiteY24" fmla="*/ 3346691 h 3413366"/>
                <a:gd name="connsiteX25" fmla="*/ 353879 w 5735504"/>
                <a:gd name="connsiteY25" fmla="*/ 3375266 h 3413366"/>
                <a:gd name="connsiteX26" fmla="*/ 449129 w 5735504"/>
                <a:gd name="connsiteY26" fmla="*/ 3394316 h 3413366"/>
                <a:gd name="connsiteX27" fmla="*/ 534854 w 5735504"/>
                <a:gd name="connsiteY27" fmla="*/ 3408604 h 3413366"/>
                <a:gd name="connsiteX28" fmla="*/ 715829 w 5735504"/>
                <a:gd name="connsiteY28" fmla="*/ 3413366 h 3413366"/>
                <a:gd name="connsiteX29" fmla="*/ 787267 w 5735504"/>
                <a:gd name="connsiteY29" fmla="*/ 3408604 h 3413366"/>
                <a:gd name="connsiteX30" fmla="*/ 825367 w 5735504"/>
                <a:gd name="connsiteY30" fmla="*/ 3389554 h 3413366"/>
                <a:gd name="connsiteX31" fmla="*/ 868229 w 5735504"/>
                <a:gd name="connsiteY31" fmla="*/ 3370504 h 3413366"/>
                <a:gd name="connsiteX32" fmla="*/ 915854 w 5735504"/>
                <a:gd name="connsiteY32" fmla="*/ 3341929 h 3413366"/>
                <a:gd name="connsiteX33" fmla="*/ 987292 w 5735504"/>
                <a:gd name="connsiteY33" fmla="*/ 3308591 h 3413366"/>
                <a:gd name="connsiteX34" fmla="*/ 1044442 w 5735504"/>
                <a:gd name="connsiteY34" fmla="*/ 3289541 h 3413366"/>
                <a:gd name="connsiteX35" fmla="*/ 1130167 w 5735504"/>
                <a:gd name="connsiteY35" fmla="*/ 3265729 h 3413366"/>
                <a:gd name="connsiteX36" fmla="*/ 1239704 w 5735504"/>
                <a:gd name="connsiteY36" fmla="*/ 3227629 h 3413366"/>
                <a:gd name="connsiteX37" fmla="*/ 1315904 w 5735504"/>
                <a:gd name="connsiteY37" fmla="*/ 3194291 h 3413366"/>
                <a:gd name="connsiteX38" fmla="*/ 1392104 w 5735504"/>
                <a:gd name="connsiteY38" fmla="*/ 3175241 h 3413366"/>
                <a:gd name="connsiteX39" fmla="*/ 1482592 w 5735504"/>
                <a:gd name="connsiteY39" fmla="*/ 3137141 h 3413366"/>
                <a:gd name="connsiteX40" fmla="*/ 1573079 w 5735504"/>
                <a:gd name="connsiteY40" fmla="*/ 3089516 h 3413366"/>
                <a:gd name="connsiteX41" fmla="*/ 1611179 w 5735504"/>
                <a:gd name="connsiteY41" fmla="*/ 3060941 h 3413366"/>
                <a:gd name="connsiteX42" fmla="*/ 1639754 w 5735504"/>
                <a:gd name="connsiteY42" fmla="*/ 3037129 h 3413366"/>
                <a:gd name="connsiteX43" fmla="*/ 1682617 w 5735504"/>
                <a:gd name="connsiteY43" fmla="*/ 3018079 h 3413366"/>
                <a:gd name="connsiteX44" fmla="*/ 1715954 w 5735504"/>
                <a:gd name="connsiteY44" fmla="*/ 2994266 h 3413366"/>
                <a:gd name="connsiteX45" fmla="*/ 1754054 w 5735504"/>
                <a:gd name="connsiteY45" fmla="*/ 2975216 h 3413366"/>
                <a:gd name="connsiteX46" fmla="*/ 1796917 w 5735504"/>
                <a:gd name="connsiteY46" fmla="*/ 2941879 h 3413366"/>
                <a:gd name="connsiteX47" fmla="*/ 1854067 w 5735504"/>
                <a:gd name="connsiteY47" fmla="*/ 2903779 h 3413366"/>
                <a:gd name="connsiteX48" fmla="*/ 1882642 w 5735504"/>
                <a:gd name="connsiteY48" fmla="*/ 2884729 h 3413366"/>
                <a:gd name="connsiteX49" fmla="*/ 1920742 w 5735504"/>
                <a:gd name="connsiteY49" fmla="*/ 2870441 h 3413366"/>
                <a:gd name="connsiteX50" fmla="*/ 1977892 w 5735504"/>
                <a:gd name="connsiteY50" fmla="*/ 2832341 h 3413366"/>
                <a:gd name="connsiteX51" fmla="*/ 2006467 w 5735504"/>
                <a:gd name="connsiteY51" fmla="*/ 2813291 h 3413366"/>
                <a:gd name="connsiteX52" fmla="*/ 2082667 w 5735504"/>
                <a:gd name="connsiteY52" fmla="*/ 2770429 h 3413366"/>
                <a:gd name="connsiteX53" fmla="*/ 2163629 w 5735504"/>
                <a:gd name="connsiteY53" fmla="*/ 2732329 h 3413366"/>
                <a:gd name="connsiteX54" fmla="*/ 2201729 w 5735504"/>
                <a:gd name="connsiteY54" fmla="*/ 2718041 h 3413366"/>
                <a:gd name="connsiteX55" fmla="*/ 2330317 w 5735504"/>
                <a:gd name="connsiteY55" fmla="*/ 2660891 h 3413366"/>
                <a:gd name="connsiteX56" fmla="*/ 2416042 w 5735504"/>
                <a:gd name="connsiteY56" fmla="*/ 2627554 h 3413366"/>
                <a:gd name="connsiteX57" fmla="*/ 2501767 w 5735504"/>
                <a:gd name="connsiteY57" fmla="*/ 2598979 h 3413366"/>
                <a:gd name="connsiteX58" fmla="*/ 2611304 w 5735504"/>
                <a:gd name="connsiteY58" fmla="*/ 2570404 h 3413366"/>
                <a:gd name="connsiteX59" fmla="*/ 2663692 w 5735504"/>
                <a:gd name="connsiteY59" fmla="*/ 2556116 h 3413366"/>
                <a:gd name="connsiteX60" fmla="*/ 2763704 w 5735504"/>
                <a:gd name="connsiteY60" fmla="*/ 2518016 h 3413366"/>
                <a:gd name="connsiteX61" fmla="*/ 2820854 w 5735504"/>
                <a:gd name="connsiteY61" fmla="*/ 2498966 h 3413366"/>
                <a:gd name="connsiteX62" fmla="*/ 2925629 w 5735504"/>
                <a:gd name="connsiteY62" fmla="*/ 2446579 h 3413366"/>
                <a:gd name="connsiteX63" fmla="*/ 3006592 w 5735504"/>
                <a:gd name="connsiteY63" fmla="*/ 2398954 h 3413366"/>
                <a:gd name="connsiteX64" fmla="*/ 3035167 w 5735504"/>
                <a:gd name="connsiteY64" fmla="*/ 2379904 h 3413366"/>
                <a:gd name="connsiteX65" fmla="*/ 3135179 w 5735504"/>
                <a:gd name="connsiteY65" fmla="*/ 2341804 h 3413366"/>
                <a:gd name="connsiteX66" fmla="*/ 3216142 w 5735504"/>
                <a:gd name="connsiteY66" fmla="*/ 2289416 h 3413366"/>
                <a:gd name="connsiteX67" fmla="*/ 3249479 w 5735504"/>
                <a:gd name="connsiteY67" fmla="*/ 2270366 h 3413366"/>
                <a:gd name="connsiteX68" fmla="*/ 3316154 w 5735504"/>
                <a:gd name="connsiteY68" fmla="*/ 2222741 h 3413366"/>
                <a:gd name="connsiteX69" fmla="*/ 3363779 w 5735504"/>
                <a:gd name="connsiteY69" fmla="*/ 2189404 h 3413366"/>
                <a:gd name="connsiteX70" fmla="*/ 3401879 w 5735504"/>
                <a:gd name="connsiteY70" fmla="*/ 2151304 h 3413366"/>
                <a:gd name="connsiteX71" fmla="*/ 3439979 w 5735504"/>
                <a:gd name="connsiteY71" fmla="*/ 2122729 h 3413366"/>
                <a:gd name="connsiteX72" fmla="*/ 3535229 w 5735504"/>
                <a:gd name="connsiteY72" fmla="*/ 2065579 h 3413366"/>
                <a:gd name="connsiteX73" fmla="*/ 3573329 w 5735504"/>
                <a:gd name="connsiteY73" fmla="*/ 2046529 h 3413366"/>
                <a:gd name="connsiteX74" fmla="*/ 3663817 w 5735504"/>
                <a:gd name="connsiteY74" fmla="*/ 1998904 h 3413366"/>
                <a:gd name="connsiteX75" fmla="*/ 3716204 w 5735504"/>
                <a:gd name="connsiteY75" fmla="*/ 1984616 h 3413366"/>
                <a:gd name="connsiteX76" fmla="*/ 3763829 w 5735504"/>
                <a:gd name="connsiteY76" fmla="*/ 1965566 h 3413366"/>
                <a:gd name="connsiteX77" fmla="*/ 3887654 w 5735504"/>
                <a:gd name="connsiteY77" fmla="*/ 1946516 h 3413366"/>
                <a:gd name="connsiteX78" fmla="*/ 3949567 w 5735504"/>
                <a:gd name="connsiteY78" fmla="*/ 1932229 h 3413366"/>
                <a:gd name="connsiteX79" fmla="*/ 4097204 w 5735504"/>
                <a:gd name="connsiteY79" fmla="*/ 1922704 h 3413366"/>
                <a:gd name="connsiteX80" fmla="*/ 4387717 w 5735504"/>
                <a:gd name="connsiteY80" fmla="*/ 1913179 h 3413366"/>
                <a:gd name="connsiteX81" fmla="*/ 4868729 w 5735504"/>
                <a:gd name="connsiteY81" fmla="*/ 1917941 h 3413366"/>
                <a:gd name="connsiteX82" fmla="*/ 5002079 w 5735504"/>
                <a:gd name="connsiteY82" fmla="*/ 1941754 h 3413366"/>
                <a:gd name="connsiteX83" fmla="*/ 5059229 w 5735504"/>
                <a:gd name="connsiteY83" fmla="*/ 1946516 h 3413366"/>
                <a:gd name="connsiteX84" fmla="*/ 5149717 w 5735504"/>
                <a:gd name="connsiteY84" fmla="*/ 1965566 h 3413366"/>
                <a:gd name="connsiteX85" fmla="*/ 5259254 w 5735504"/>
                <a:gd name="connsiteY85" fmla="*/ 1994141 h 3413366"/>
                <a:gd name="connsiteX86" fmla="*/ 5411654 w 5735504"/>
                <a:gd name="connsiteY86" fmla="*/ 2022716 h 3413366"/>
                <a:gd name="connsiteX87" fmla="*/ 5440229 w 5735504"/>
                <a:gd name="connsiteY87" fmla="*/ 2032241 h 3413366"/>
                <a:gd name="connsiteX88" fmla="*/ 5468804 w 5735504"/>
                <a:gd name="connsiteY88" fmla="*/ 2046529 h 3413366"/>
                <a:gd name="connsiteX89" fmla="*/ 5506904 w 5735504"/>
                <a:gd name="connsiteY89" fmla="*/ 2056054 h 3413366"/>
                <a:gd name="connsiteX90" fmla="*/ 5559292 w 5735504"/>
                <a:gd name="connsiteY90" fmla="*/ 2070341 h 3413366"/>
                <a:gd name="connsiteX91" fmla="*/ 5659304 w 5735504"/>
                <a:gd name="connsiteY91" fmla="*/ 2060816 h 3413366"/>
                <a:gd name="connsiteX92" fmla="*/ 5683117 w 5735504"/>
                <a:gd name="connsiteY92" fmla="*/ 2051291 h 3413366"/>
                <a:gd name="connsiteX93" fmla="*/ 5711692 w 5735504"/>
                <a:gd name="connsiteY93" fmla="*/ 2013191 h 3413366"/>
                <a:gd name="connsiteX94" fmla="*/ 5725979 w 5735504"/>
                <a:gd name="connsiteY94" fmla="*/ 1994141 h 3413366"/>
                <a:gd name="connsiteX95" fmla="*/ 5735504 w 5735504"/>
                <a:gd name="connsiteY95" fmla="*/ 1922704 h 3413366"/>
                <a:gd name="connsiteX96" fmla="*/ 5730742 w 5735504"/>
                <a:gd name="connsiteY96" fmla="*/ 1808404 h 3413366"/>
                <a:gd name="connsiteX97" fmla="*/ 5725979 w 5735504"/>
                <a:gd name="connsiteY97" fmla="*/ 1727441 h 3413366"/>
                <a:gd name="connsiteX98" fmla="*/ 5706929 w 5735504"/>
                <a:gd name="connsiteY98" fmla="*/ 1527416 h 3413366"/>
                <a:gd name="connsiteX99" fmla="*/ 5702167 w 5735504"/>
                <a:gd name="connsiteY99" fmla="*/ 1451216 h 3413366"/>
                <a:gd name="connsiteX100" fmla="*/ 5697404 w 5735504"/>
                <a:gd name="connsiteY100" fmla="*/ 1165466 h 3413366"/>
                <a:gd name="connsiteX101" fmla="*/ 5692642 w 5735504"/>
                <a:gd name="connsiteY101" fmla="*/ 1079741 h 3413366"/>
                <a:gd name="connsiteX102" fmla="*/ 5673592 w 5735504"/>
                <a:gd name="connsiteY102" fmla="*/ 974966 h 3413366"/>
                <a:gd name="connsiteX103" fmla="*/ 5654542 w 5735504"/>
                <a:gd name="connsiteY103" fmla="*/ 870191 h 3413366"/>
                <a:gd name="connsiteX104" fmla="*/ 5640254 w 5735504"/>
                <a:gd name="connsiteY104" fmla="*/ 774941 h 3413366"/>
                <a:gd name="connsiteX105" fmla="*/ 5625967 w 5735504"/>
                <a:gd name="connsiteY105" fmla="*/ 717791 h 3413366"/>
                <a:gd name="connsiteX106" fmla="*/ 5611679 w 5735504"/>
                <a:gd name="connsiteY106" fmla="*/ 660641 h 3413366"/>
                <a:gd name="connsiteX107" fmla="*/ 5597392 w 5735504"/>
                <a:gd name="connsiteY107" fmla="*/ 598729 h 3413366"/>
                <a:gd name="connsiteX108" fmla="*/ 5592629 w 5735504"/>
                <a:gd name="connsiteY108" fmla="*/ 584441 h 3413366"/>
                <a:gd name="connsiteX109" fmla="*/ 5568817 w 5735504"/>
                <a:gd name="connsiteY109" fmla="*/ 536816 h 3413366"/>
                <a:gd name="connsiteX110" fmla="*/ 5540242 w 5735504"/>
                <a:gd name="connsiteY110" fmla="*/ 470141 h 3413366"/>
                <a:gd name="connsiteX111" fmla="*/ 5497379 w 5735504"/>
                <a:gd name="connsiteY111" fmla="*/ 393941 h 3413366"/>
                <a:gd name="connsiteX112" fmla="*/ 5473567 w 5735504"/>
                <a:gd name="connsiteY112" fmla="*/ 360604 h 3413366"/>
                <a:gd name="connsiteX113" fmla="*/ 5440229 w 5735504"/>
                <a:gd name="connsiteY113" fmla="*/ 341554 h 3413366"/>
                <a:gd name="connsiteX114" fmla="*/ 5421179 w 5735504"/>
                <a:gd name="connsiteY114" fmla="*/ 327266 h 3413366"/>
                <a:gd name="connsiteX115" fmla="*/ 5397367 w 5735504"/>
                <a:gd name="connsiteY115" fmla="*/ 312979 h 3413366"/>
                <a:gd name="connsiteX116" fmla="*/ 5311642 w 5735504"/>
                <a:gd name="connsiteY116" fmla="*/ 246304 h 3413366"/>
                <a:gd name="connsiteX117" fmla="*/ 5211629 w 5735504"/>
                <a:gd name="connsiteY117" fmla="*/ 198679 h 3413366"/>
                <a:gd name="connsiteX118" fmla="*/ 5159242 w 5735504"/>
                <a:gd name="connsiteY118" fmla="*/ 170104 h 3413366"/>
                <a:gd name="connsiteX119" fmla="*/ 5121142 w 5735504"/>
                <a:gd name="connsiteY119" fmla="*/ 155816 h 3413366"/>
                <a:gd name="connsiteX120" fmla="*/ 5078279 w 5735504"/>
                <a:gd name="connsiteY120" fmla="*/ 136766 h 3413366"/>
                <a:gd name="connsiteX121" fmla="*/ 4963979 w 5735504"/>
                <a:gd name="connsiteY121" fmla="*/ 98666 h 3413366"/>
                <a:gd name="connsiteX122" fmla="*/ 4911592 w 5735504"/>
                <a:gd name="connsiteY122" fmla="*/ 84379 h 3413366"/>
                <a:gd name="connsiteX123" fmla="*/ 4859204 w 5735504"/>
                <a:gd name="connsiteY123" fmla="*/ 65329 h 3413366"/>
                <a:gd name="connsiteX124" fmla="*/ 4811579 w 5735504"/>
                <a:gd name="connsiteY124" fmla="*/ 60566 h 3413366"/>
                <a:gd name="connsiteX125" fmla="*/ 4711567 w 5735504"/>
                <a:gd name="connsiteY125" fmla="*/ 41516 h 3413366"/>
                <a:gd name="connsiteX126" fmla="*/ 4587742 w 5735504"/>
                <a:gd name="connsiteY126" fmla="*/ 17704 h 3413366"/>
                <a:gd name="connsiteX127" fmla="*/ 4511542 w 5735504"/>
                <a:gd name="connsiteY127" fmla="*/ 12941 h 3413366"/>
                <a:gd name="connsiteX128" fmla="*/ 4263892 w 5735504"/>
                <a:gd name="connsiteY128" fmla="*/ 8179 h 3413366"/>
                <a:gd name="connsiteX129" fmla="*/ 4230554 w 5735504"/>
                <a:gd name="connsiteY129" fmla="*/ 17704 h 3413366"/>
                <a:gd name="connsiteX130" fmla="*/ 4182929 w 5735504"/>
                <a:gd name="connsiteY130" fmla="*/ 36754 h 3413366"/>
                <a:gd name="connsiteX131" fmla="*/ 4144829 w 5735504"/>
                <a:gd name="connsiteY131" fmla="*/ 74854 h 3413366"/>
                <a:gd name="connsiteX132" fmla="*/ 4111492 w 5735504"/>
                <a:gd name="connsiteY132" fmla="*/ 122479 h 3413366"/>
                <a:gd name="connsiteX133" fmla="*/ 4106729 w 5735504"/>
                <a:gd name="connsiteY133" fmla="*/ 160579 h 3413366"/>
                <a:gd name="connsiteX134" fmla="*/ 4154354 w 5735504"/>
                <a:gd name="connsiteY134" fmla="*/ 279641 h 3413366"/>
                <a:gd name="connsiteX135" fmla="*/ 4225792 w 5735504"/>
                <a:gd name="connsiteY135" fmla="*/ 346316 h 3413366"/>
                <a:gd name="connsiteX136" fmla="*/ 4287704 w 5735504"/>
                <a:gd name="connsiteY136" fmla="*/ 422516 h 3413366"/>
                <a:gd name="connsiteX137" fmla="*/ 4316279 w 5735504"/>
                <a:gd name="connsiteY137" fmla="*/ 455854 h 3413366"/>
                <a:gd name="connsiteX138" fmla="*/ 4359142 w 5735504"/>
                <a:gd name="connsiteY138" fmla="*/ 536816 h 3413366"/>
                <a:gd name="connsiteX139" fmla="*/ 4382954 w 5735504"/>
                <a:gd name="connsiteY139" fmla="*/ 598729 h 3413366"/>
                <a:gd name="connsiteX140" fmla="*/ 4392479 w 5735504"/>
                <a:gd name="connsiteY140" fmla="*/ 622541 h 3413366"/>
                <a:gd name="connsiteX141" fmla="*/ 4397242 w 5735504"/>
                <a:gd name="connsiteY141" fmla="*/ 651116 h 3413366"/>
                <a:gd name="connsiteX142" fmla="*/ 4382954 w 5735504"/>
                <a:gd name="connsiteY142" fmla="*/ 779704 h 3413366"/>
                <a:gd name="connsiteX143" fmla="*/ 4373429 w 5735504"/>
                <a:gd name="connsiteY143" fmla="*/ 808279 h 3413366"/>
                <a:gd name="connsiteX144" fmla="*/ 4354379 w 5735504"/>
                <a:gd name="connsiteY144" fmla="*/ 832091 h 3413366"/>
                <a:gd name="connsiteX145" fmla="*/ 4330567 w 5735504"/>
                <a:gd name="connsiteY145" fmla="*/ 855904 h 3413366"/>
                <a:gd name="connsiteX146" fmla="*/ 4297229 w 5735504"/>
                <a:gd name="connsiteY146" fmla="*/ 870191 h 3413366"/>
                <a:gd name="connsiteX147" fmla="*/ 4259129 w 5735504"/>
                <a:gd name="connsiteY147" fmla="*/ 889241 h 3413366"/>
                <a:gd name="connsiteX148" fmla="*/ 4221029 w 5735504"/>
                <a:gd name="connsiteY148" fmla="*/ 913054 h 3413366"/>
                <a:gd name="connsiteX149" fmla="*/ 4206742 w 5735504"/>
                <a:gd name="connsiteY149" fmla="*/ 922579 h 3413366"/>
                <a:gd name="connsiteX150" fmla="*/ 4187692 w 5735504"/>
                <a:gd name="connsiteY150" fmla="*/ 927341 h 3413366"/>
                <a:gd name="connsiteX151" fmla="*/ 4116254 w 5735504"/>
                <a:gd name="connsiteY151" fmla="*/ 951154 h 3413366"/>
                <a:gd name="connsiteX152" fmla="*/ 4073392 w 5735504"/>
                <a:gd name="connsiteY152" fmla="*/ 955916 h 3413366"/>
                <a:gd name="connsiteX153" fmla="*/ 4035292 w 5735504"/>
                <a:gd name="connsiteY153" fmla="*/ 960679 h 3413366"/>
                <a:gd name="connsiteX154" fmla="*/ 3906704 w 5735504"/>
                <a:gd name="connsiteY154" fmla="*/ 951154 h 3413366"/>
                <a:gd name="connsiteX155" fmla="*/ 3868604 w 5735504"/>
                <a:gd name="connsiteY155" fmla="*/ 946391 h 3413366"/>
                <a:gd name="connsiteX156" fmla="*/ 3778117 w 5735504"/>
                <a:gd name="connsiteY156" fmla="*/ 941629 h 3413366"/>
                <a:gd name="connsiteX157" fmla="*/ 3682867 w 5735504"/>
                <a:gd name="connsiteY157" fmla="*/ 932104 h 3413366"/>
                <a:gd name="connsiteX158" fmla="*/ 3563804 w 5735504"/>
                <a:gd name="connsiteY158" fmla="*/ 936866 h 3413366"/>
                <a:gd name="connsiteX159" fmla="*/ 3511417 w 5735504"/>
                <a:gd name="connsiteY159" fmla="*/ 951154 h 3413366"/>
                <a:gd name="connsiteX160" fmla="*/ 3492367 w 5735504"/>
                <a:gd name="connsiteY160" fmla="*/ 965441 h 3413366"/>
                <a:gd name="connsiteX161" fmla="*/ 3439979 w 5735504"/>
                <a:gd name="connsiteY161" fmla="*/ 1003541 h 3413366"/>
                <a:gd name="connsiteX162" fmla="*/ 3416167 w 5735504"/>
                <a:gd name="connsiteY162" fmla="*/ 1036879 h 3413366"/>
                <a:gd name="connsiteX163" fmla="*/ 3397117 w 5735504"/>
                <a:gd name="connsiteY163" fmla="*/ 1060691 h 3413366"/>
                <a:gd name="connsiteX164" fmla="*/ 3387592 w 5735504"/>
                <a:gd name="connsiteY164" fmla="*/ 1079741 h 3413366"/>
                <a:gd name="connsiteX165" fmla="*/ 3354254 w 5735504"/>
                <a:gd name="connsiteY165" fmla="*/ 1132129 h 3413366"/>
                <a:gd name="connsiteX166" fmla="*/ 3335204 w 5735504"/>
                <a:gd name="connsiteY166" fmla="*/ 1160704 h 3413366"/>
                <a:gd name="connsiteX167" fmla="*/ 3316154 w 5735504"/>
                <a:gd name="connsiteY167" fmla="*/ 1227379 h 3413366"/>
                <a:gd name="connsiteX168" fmla="*/ 3301867 w 5735504"/>
                <a:gd name="connsiteY168" fmla="*/ 1246429 h 3413366"/>
                <a:gd name="connsiteX169" fmla="*/ 3278054 w 5735504"/>
                <a:gd name="connsiteY169" fmla="*/ 1308341 h 3413366"/>
                <a:gd name="connsiteX170" fmla="*/ 3259004 w 5735504"/>
                <a:gd name="connsiteY170" fmla="*/ 1332154 h 3413366"/>
                <a:gd name="connsiteX171" fmla="*/ 3249479 w 5735504"/>
                <a:gd name="connsiteY171" fmla="*/ 1351204 h 3413366"/>
                <a:gd name="connsiteX172" fmla="*/ 3225667 w 5735504"/>
                <a:gd name="connsiteY172" fmla="*/ 1360729 h 3413366"/>
                <a:gd name="connsiteX173" fmla="*/ 3192329 w 5735504"/>
                <a:gd name="connsiteY173" fmla="*/ 1389304 h 3413366"/>
                <a:gd name="connsiteX174" fmla="*/ 3173279 w 5735504"/>
                <a:gd name="connsiteY174" fmla="*/ 1403591 h 3413366"/>
                <a:gd name="connsiteX175" fmla="*/ 3139942 w 5735504"/>
                <a:gd name="connsiteY175" fmla="*/ 1441691 h 3413366"/>
                <a:gd name="connsiteX176" fmla="*/ 3120892 w 5735504"/>
                <a:gd name="connsiteY176" fmla="*/ 1455979 h 3413366"/>
                <a:gd name="connsiteX177" fmla="*/ 3082792 w 5735504"/>
                <a:gd name="connsiteY177" fmla="*/ 1494079 h 3413366"/>
                <a:gd name="connsiteX178" fmla="*/ 3058979 w 5735504"/>
                <a:gd name="connsiteY178" fmla="*/ 1522654 h 3413366"/>
                <a:gd name="connsiteX179" fmla="*/ 2982779 w 5735504"/>
                <a:gd name="connsiteY179" fmla="*/ 1594091 h 3413366"/>
                <a:gd name="connsiteX180" fmla="*/ 2897054 w 5735504"/>
                <a:gd name="connsiteY180" fmla="*/ 1670291 h 3413366"/>
                <a:gd name="connsiteX181" fmla="*/ 2811329 w 5735504"/>
                <a:gd name="connsiteY181" fmla="*/ 1732204 h 3413366"/>
                <a:gd name="connsiteX182" fmla="*/ 2792279 w 5735504"/>
                <a:gd name="connsiteY182" fmla="*/ 1746491 h 3413366"/>
                <a:gd name="connsiteX183" fmla="*/ 2763704 w 5735504"/>
                <a:gd name="connsiteY183" fmla="*/ 1751254 h 3413366"/>
                <a:gd name="connsiteX184" fmla="*/ 2706554 w 5735504"/>
                <a:gd name="connsiteY184" fmla="*/ 1765541 h 3413366"/>
                <a:gd name="connsiteX185" fmla="*/ 2668454 w 5735504"/>
                <a:gd name="connsiteY185" fmla="*/ 1779829 h 3413366"/>
                <a:gd name="connsiteX186" fmla="*/ 2625592 w 5735504"/>
                <a:gd name="connsiteY186" fmla="*/ 1789354 h 3413366"/>
                <a:gd name="connsiteX187" fmla="*/ 2582729 w 5735504"/>
                <a:gd name="connsiteY187" fmla="*/ 1803641 h 3413366"/>
                <a:gd name="connsiteX188" fmla="*/ 2544629 w 5735504"/>
                <a:gd name="connsiteY188" fmla="*/ 1813166 h 3413366"/>
                <a:gd name="connsiteX189" fmla="*/ 2482717 w 5735504"/>
                <a:gd name="connsiteY189" fmla="*/ 1832216 h 3413366"/>
                <a:gd name="connsiteX190" fmla="*/ 2454142 w 5735504"/>
                <a:gd name="connsiteY190" fmla="*/ 1846504 h 3413366"/>
                <a:gd name="connsiteX191" fmla="*/ 2430329 w 5735504"/>
                <a:gd name="connsiteY191" fmla="*/ 1860791 h 3413366"/>
                <a:gd name="connsiteX192" fmla="*/ 2396992 w 5735504"/>
                <a:gd name="connsiteY192" fmla="*/ 1870316 h 3413366"/>
                <a:gd name="connsiteX193" fmla="*/ 2363654 w 5735504"/>
                <a:gd name="connsiteY193" fmla="*/ 1894129 h 3413366"/>
                <a:gd name="connsiteX194" fmla="*/ 2316029 w 5735504"/>
                <a:gd name="connsiteY194" fmla="*/ 1913179 h 3413366"/>
                <a:gd name="connsiteX195" fmla="*/ 2254117 w 5735504"/>
                <a:gd name="connsiteY195" fmla="*/ 1932229 h 3413366"/>
                <a:gd name="connsiteX196" fmla="*/ 2192204 w 5735504"/>
                <a:gd name="connsiteY196" fmla="*/ 1951279 h 3413366"/>
                <a:gd name="connsiteX197" fmla="*/ 2139817 w 5735504"/>
                <a:gd name="connsiteY197" fmla="*/ 1979854 h 3413366"/>
                <a:gd name="connsiteX198" fmla="*/ 2106479 w 5735504"/>
                <a:gd name="connsiteY198" fmla="*/ 1989379 h 3413366"/>
                <a:gd name="connsiteX199" fmla="*/ 2082667 w 5735504"/>
                <a:gd name="connsiteY199" fmla="*/ 2003666 h 3413366"/>
                <a:gd name="connsiteX200" fmla="*/ 2049329 w 5735504"/>
                <a:gd name="connsiteY200" fmla="*/ 2017954 h 3413366"/>
                <a:gd name="connsiteX201" fmla="*/ 2030279 w 5735504"/>
                <a:gd name="connsiteY201" fmla="*/ 2032241 h 3413366"/>
                <a:gd name="connsiteX202" fmla="*/ 1996942 w 5735504"/>
                <a:gd name="connsiteY202" fmla="*/ 2041766 h 3413366"/>
                <a:gd name="connsiteX203" fmla="*/ 1968367 w 5735504"/>
                <a:gd name="connsiteY203" fmla="*/ 2051291 h 3413366"/>
                <a:gd name="connsiteX204" fmla="*/ 1935029 w 5735504"/>
                <a:gd name="connsiteY204" fmla="*/ 2070341 h 3413366"/>
                <a:gd name="connsiteX205" fmla="*/ 1892167 w 5735504"/>
                <a:gd name="connsiteY205" fmla="*/ 2084629 h 3413366"/>
                <a:gd name="connsiteX206" fmla="*/ 1854067 w 5735504"/>
                <a:gd name="connsiteY206" fmla="*/ 2108441 h 3413366"/>
                <a:gd name="connsiteX207" fmla="*/ 1796917 w 5735504"/>
                <a:gd name="connsiteY207" fmla="*/ 2127491 h 3413366"/>
                <a:gd name="connsiteX208" fmla="*/ 1768342 w 5735504"/>
                <a:gd name="connsiteY208" fmla="*/ 2141779 h 3413366"/>
                <a:gd name="connsiteX209" fmla="*/ 1735004 w 5735504"/>
                <a:gd name="connsiteY209" fmla="*/ 2151304 h 3413366"/>
                <a:gd name="connsiteX210" fmla="*/ 1706429 w 5735504"/>
                <a:gd name="connsiteY210" fmla="*/ 2160829 h 3413366"/>
                <a:gd name="connsiteX211" fmla="*/ 1649279 w 5735504"/>
                <a:gd name="connsiteY211" fmla="*/ 2184641 h 3413366"/>
                <a:gd name="connsiteX212" fmla="*/ 1606417 w 5735504"/>
                <a:gd name="connsiteY212" fmla="*/ 2198929 h 3413366"/>
                <a:gd name="connsiteX213" fmla="*/ 1568317 w 5735504"/>
                <a:gd name="connsiteY213" fmla="*/ 2222741 h 3413366"/>
                <a:gd name="connsiteX214" fmla="*/ 1520692 w 5735504"/>
                <a:gd name="connsiteY214" fmla="*/ 2241791 h 3413366"/>
                <a:gd name="connsiteX215" fmla="*/ 1492117 w 5735504"/>
                <a:gd name="connsiteY215" fmla="*/ 2256079 h 3413366"/>
                <a:gd name="connsiteX216" fmla="*/ 1425442 w 5735504"/>
                <a:gd name="connsiteY216" fmla="*/ 2279891 h 3413366"/>
                <a:gd name="connsiteX217" fmla="*/ 1363529 w 5735504"/>
                <a:gd name="connsiteY217" fmla="*/ 2317991 h 3413366"/>
                <a:gd name="connsiteX218" fmla="*/ 1325429 w 5735504"/>
                <a:gd name="connsiteY218" fmla="*/ 2337041 h 3413366"/>
                <a:gd name="connsiteX219" fmla="*/ 1244467 w 5735504"/>
                <a:gd name="connsiteY219" fmla="*/ 2394191 h 3413366"/>
                <a:gd name="connsiteX220" fmla="*/ 1211129 w 5735504"/>
                <a:gd name="connsiteY220" fmla="*/ 2422766 h 3413366"/>
                <a:gd name="connsiteX221" fmla="*/ 1187317 w 5735504"/>
                <a:gd name="connsiteY221" fmla="*/ 2446579 h 3413366"/>
                <a:gd name="connsiteX222" fmla="*/ 1163504 w 5735504"/>
                <a:gd name="connsiteY222" fmla="*/ 2460866 h 3413366"/>
                <a:gd name="connsiteX223" fmla="*/ 1139692 w 5735504"/>
                <a:gd name="connsiteY223" fmla="*/ 2479916 h 3413366"/>
                <a:gd name="connsiteX224" fmla="*/ 1063492 w 5735504"/>
                <a:gd name="connsiteY224" fmla="*/ 2518016 h 3413366"/>
                <a:gd name="connsiteX225" fmla="*/ 987292 w 5735504"/>
                <a:gd name="connsiteY225" fmla="*/ 2556116 h 3413366"/>
                <a:gd name="connsiteX226" fmla="*/ 958717 w 5735504"/>
                <a:gd name="connsiteY226" fmla="*/ 2570404 h 3413366"/>
                <a:gd name="connsiteX227" fmla="*/ 925379 w 5735504"/>
                <a:gd name="connsiteY227" fmla="*/ 2584691 h 3413366"/>
                <a:gd name="connsiteX228" fmla="*/ 868229 w 5735504"/>
                <a:gd name="connsiteY228" fmla="*/ 2618029 h 3413366"/>
                <a:gd name="connsiteX229" fmla="*/ 849179 w 5735504"/>
                <a:gd name="connsiteY229" fmla="*/ 2632316 h 3413366"/>
                <a:gd name="connsiteX230" fmla="*/ 820604 w 5735504"/>
                <a:gd name="connsiteY230" fmla="*/ 2641841 h 3413366"/>
                <a:gd name="connsiteX231" fmla="*/ 772979 w 5735504"/>
                <a:gd name="connsiteY231" fmla="*/ 2656129 h 3413366"/>
                <a:gd name="connsiteX232" fmla="*/ 758692 w 5735504"/>
                <a:gd name="connsiteY232" fmla="*/ 2665654 h 3413366"/>
                <a:gd name="connsiteX233" fmla="*/ 744404 w 5735504"/>
                <a:gd name="connsiteY233" fmla="*/ 2670416 h 3413366"/>
                <a:gd name="connsiteX234" fmla="*/ 701542 w 5735504"/>
                <a:gd name="connsiteY234" fmla="*/ 2679941 h 3413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5735504" h="3413366">
                  <a:moveTo>
                    <a:pt x="701542" y="2679941"/>
                  </a:moveTo>
                  <a:cubicBezTo>
                    <a:pt x="687254" y="2687085"/>
                    <a:pt x="675851" y="2707555"/>
                    <a:pt x="658679" y="2713279"/>
                  </a:cubicBezTo>
                  <a:cubicBezTo>
                    <a:pt x="649154" y="2716454"/>
                    <a:pt x="639559" y="2719427"/>
                    <a:pt x="630104" y="2722804"/>
                  </a:cubicBezTo>
                  <a:cubicBezTo>
                    <a:pt x="617331" y="2727366"/>
                    <a:pt x="605046" y="2733365"/>
                    <a:pt x="592004" y="2737091"/>
                  </a:cubicBezTo>
                  <a:cubicBezTo>
                    <a:pt x="582719" y="2739744"/>
                    <a:pt x="572797" y="2739512"/>
                    <a:pt x="563429" y="2741854"/>
                  </a:cubicBezTo>
                  <a:cubicBezTo>
                    <a:pt x="493707" y="2759285"/>
                    <a:pt x="578891" y="2745089"/>
                    <a:pt x="501517" y="2756141"/>
                  </a:cubicBezTo>
                  <a:cubicBezTo>
                    <a:pt x="472376" y="2765855"/>
                    <a:pt x="452275" y="2771237"/>
                    <a:pt x="425317" y="2784716"/>
                  </a:cubicBezTo>
                  <a:cubicBezTo>
                    <a:pt x="413869" y="2790440"/>
                    <a:pt x="403705" y="2798636"/>
                    <a:pt x="391979" y="2803766"/>
                  </a:cubicBezTo>
                  <a:cubicBezTo>
                    <a:pt x="363488" y="2816231"/>
                    <a:pt x="344155" y="2818120"/>
                    <a:pt x="315779" y="2827579"/>
                  </a:cubicBezTo>
                  <a:cubicBezTo>
                    <a:pt x="302911" y="2831868"/>
                    <a:pt x="290105" y="2836430"/>
                    <a:pt x="277679" y="2841866"/>
                  </a:cubicBezTo>
                  <a:cubicBezTo>
                    <a:pt x="264670" y="2847557"/>
                    <a:pt x="252588" y="2855225"/>
                    <a:pt x="239579" y="2860916"/>
                  </a:cubicBezTo>
                  <a:cubicBezTo>
                    <a:pt x="227153" y="2866353"/>
                    <a:pt x="213946" y="2869861"/>
                    <a:pt x="201479" y="2875204"/>
                  </a:cubicBezTo>
                  <a:cubicBezTo>
                    <a:pt x="191691" y="2879399"/>
                    <a:pt x="183082" y="2886359"/>
                    <a:pt x="172904" y="2889491"/>
                  </a:cubicBezTo>
                  <a:cubicBezTo>
                    <a:pt x="162175" y="2892792"/>
                    <a:pt x="150679" y="2892666"/>
                    <a:pt x="139567" y="2894254"/>
                  </a:cubicBezTo>
                  <a:cubicBezTo>
                    <a:pt x="130653" y="2898216"/>
                    <a:pt x="68075" y="2925251"/>
                    <a:pt x="58604" y="2932354"/>
                  </a:cubicBezTo>
                  <a:cubicBezTo>
                    <a:pt x="50472" y="2938453"/>
                    <a:pt x="46354" y="2948611"/>
                    <a:pt x="39554" y="2956166"/>
                  </a:cubicBezTo>
                  <a:cubicBezTo>
                    <a:pt x="32045" y="2964510"/>
                    <a:pt x="23679" y="2972041"/>
                    <a:pt x="15742" y="2979979"/>
                  </a:cubicBezTo>
                  <a:cubicBezTo>
                    <a:pt x="12567" y="2987916"/>
                    <a:pt x="8466" y="2995543"/>
                    <a:pt x="6217" y="3003791"/>
                  </a:cubicBezTo>
                  <a:cubicBezTo>
                    <a:pt x="-7177" y="3052901"/>
                    <a:pt x="5064" y="3153325"/>
                    <a:pt x="6217" y="3175241"/>
                  </a:cubicBezTo>
                  <a:cubicBezTo>
                    <a:pt x="7223" y="3194362"/>
                    <a:pt x="13377" y="3233623"/>
                    <a:pt x="20504" y="3251441"/>
                  </a:cubicBezTo>
                  <a:cubicBezTo>
                    <a:pt x="25257" y="3263325"/>
                    <a:pt x="30083" y="3276170"/>
                    <a:pt x="39554" y="3284779"/>
                  </a:cubicBezTo>
                  <a:cubicBezTo>
                    <a:pt x="48500" y="3292912"/>
                    <a:pt x="61915" y="3294000"/>
                    <a:pt x="72892" y="3299066"/>
                  </a:cubicBezTo>
                  <a:cubicBezTo>
                    <a:pt x="82561" y="3303529"/>
                    <a:pt x="91528" y="3309531"/>
                    <a:pt x="101467" y="3313354"/>
                  </a:cubicBezTo>
                  <a:cubicBezTo>
                    <a:pt x="125133" y="3322456"/>
                    <a:pt x="158825" y="3327435"/>
                    <a:pt x="182429" y="3332404"/>
                  </a:cubicBezTo>
                  <a:cubicBezTo>
                    <a:pt x="247049" y="3346008"/>
                    <a:pt x="203989" y="3339799"/>
                    <a:pt x="272917" y="3346691"/>
                  </a:cubicBezTo>
                  <a:cubicBezTo>
                    <a:pt x="290583" y="3353316"/>
                    <a:pt x="336494" y="3371070"/>
                    <a:pt x="353879" y="3375266"/>
                  </a:cubicBezTo>
                  <a:cubicBezTo>
                    <a:pt x="385354" y="3382863"/>
                    <a:pt x="417521" y="3387292"/>
                    <a:pt x="449129" y="3394316"/>
                  </a:cubicBezTo>
                  <a:cubicBezTo>
                    <a:pt x="483717" y="3402002"/>
                    <a:pt x="499356" y="3407093"/>
                    <a:pt x="534854" y="3408604"/>
                  </a:cubicBezTo>
                  <a:cubicBezTo>
                    <a:pt x="595145" y="3411170"/>
                    <a:pt x="655504" y="3411779"/>
                    <a:pt x="715829" y="3413366"/>
                  </a:cubicBezTo>
                  <a:cubicBezTo>
                    <a:pt x="739642" y="3411779"/>
                    <a:pt x="763946" y="3413674"/>
                    <a:pt x="787267" y="3408604"/>
                  </a:cubicBezTo>
                  <a:cubicBezTo>
                    <a:pt x="801142" y="3405588"/>
                    <a:pt x="812519" y="3395600"/>
                    <a:pt x="825367" y="3389554"/>
                  </a:cubicBezTo>
                  <a:cubicBezTo>
                    <a:pt x="839514" y="3382897"/>
                    <a:pt x="854393" y="3377786"/>
                    <a:pt x="868229" y="3370504"/>
                  </a:cubicBezTo>
                  <a:cubicBezTo>
                    <a:pt x="884612" y="3361881"/>
                    <a:pt x="899670" y="3350920"/>
                    <a:pt x="915854" y="3341929"/>
                  </a:cubicBezTo>
                  <a:cubicBezTo>
                    <a:pt x="932733" y="3332552"/>
                    <a:pt x="968180" y="3315632"/>
                    <a:pt x="987292" y="3308591"/>
                  </a:cubicBezTo>
                  <a:cubicBezTo>
                    <a:pt x="1006134" y="3301649"/>
                    <a:pt x="1024961" y="3294411"/>
                    <a:pt x="1044442" y="3289541"/>
                  </a:cubicBezTo>
                  <a:cubicBezTo>
                    <a:pt x="1079608" y="3280750"/>
                    <a:pt x="1094075" y="3277759"/>
                    <a:pt x="1130167" y="3265729"/>
                  </a:cubicBezTo>
                  <a:cubicBezTo>
                    <a:pt x="1166841" y="3253504"/>
                    <a:pt x="1204287" y="3243124"/>
                    <a:pt x="1239704" y="3227629"/>
                  </a:cubicBezTo>
                  <a:cubicBezTo>
                    <a:pt x="1265104" y="3216516"/>
                    <a:pt x="1289685" y="3203304"/>
                    <a:pt x="1315904" y="3194291"/>
                  </a:cubicBezTo>
                  <a:cubicBezTo>
                    <a:pt x="1340664" y="3185780"/>
                    <a:pt x="1367001" y="3182679"/>
                    <a:pt x="1392104" y="3175241"/>
                  </a:cubicBezTo>
                  <a:cubicBezTo>
                    <a:pt x="1431950" y="3163435"/>
                    <a:pt x="1447653" y="3155258"/>
                    <a:pt x="1482592" y="3137141"/>
                  </a:cubicBezTo>
                  <a:cubicBezTo>
                    <a:pt x="1512851" y="3121451"/>
                    <a:pt x="1545811" y="3109967"/>
                    <a:pt x="1573079" y="3089516"/>
                  </a:cubicBezTo>
                  <a:cubicBezTo>
                    <a:pt x="1585779" y="3079991"/>
                    <a:pt x="1598696" y="3070749"/>
                    <a:pt x="1611179" y="3060941"/>
                  </a:cubicBezTo>
                  <a:cubicBezTo>
                    <a:pt x="1620928" y="3053281"/>
                    <a:pt x="1629122" y="3043508"/>
                    <a:pt x="1639754" y="3037129"/>
                  </a:cubicBezTo>
                  <a:cubicBezTo>
                    <a:pt x="1653161" y="3029085"/>
                    <a:pt x="1668990" y="3025744"/>
                    <a:pt x="1682617" y="3018079"/>
                  </a:cubicBezTo>
                  <a:cubicBezTo>
                    <a:pt x="1694519" y="3011384"/>
                    <a:pt x="1704244" y="3001292"/>
                    <a:pt x="1715954" y="2994266"/>
                  </a:cubicBezTo>
                  <a:cubicBezTo>
                    <a:pt x="1728130" y="2986961"/>
                    <a:pt x="1742133" y="2982930"/>
                    <a:pt x="1754054" y="2975216"/>
                  </a:cubicBezTo>
                  <a:cubicBezTo>
                    <a:pt x="1769251" y="2965383"/>
                    <a:pt x="1782188" y="2952400"/>
                    <a:pt x="1796917" y="2941879"/>
                  </a:cubicBezTo>
                  <a:cubicBezTo>
                    <a:pt x="1815548" y="2928572"/>
                    <a:pt x="1835017" y="2916479"/>
                    <a:pt x="1854067" y="2903779"/>
                  </a:cubicBezTo>
                  <a:cubicBezTo>
                    <a:pt x="1863592" y="2897429"/>
                    <a:pt x="1871923" y="2888749"/>
                    <a:pt x="1882642" y="2884729"/>
                  </a:cubicBezTo>
                  <a:cubicBezTo>
                    <a:pt x="1895342" y="2879966"/>
                    <a:pt x="1908857" y="2876978"/>
                    <a:pt x="1920742" y="2870441"/>
                  </a:cubicBezTo>
                  <a:cubicBezTo>
                    <a:pt x="1940803" y="2859407"/>
                    <a:pt x="1958842" y="2845041"/>
                    <a:pt x="1977892" y="2832341"/>
                  </a:cubicBezTo>
                  <a:cubicBezTo>
                    <a:pt x="1987417" y="2825991"/>
                    <a:pt x="1996228" y="2818411"/>
                    <a:pt x="2006467" y="2813291"/>
                  </a:cubicBezTo>
                  <a:cubicBezTo>
                    <a:pt x="2105501" y="2763774"/>
                    <a:pt x="1982385" y="2826837"/>
                    <a:pt x="2082667" y="2770429"/>
                  </a:cubicBezTo>
                  <a:cubicBezTo>
                    <a:pt x="2102162" y="2759463"/>
                    <a:pt x="2143677" y="2740545"/>
                    <a:pt x="2163629" y="2732329"/>
                  </a:cubicBezTo>
                  <a:cubicBezTo>
                    <a:pt x="2176171" y="2727165"/>
                    <a:pt x="2189414" y="2723725"/>
                    <a:pt x="2201729" y="2718041"/>
                  </a:cubicBezTo>
                  <a:cubicBezTo>
                    <a:pt x="2405806" y="2623852"/>
                    <a:pt x="2207703" y="2706303"/>
                    <a:pt x="2330317" y="2660891"/>
                  </a:cubicBezTo>
                  <a:cubicBezTo>
                    <a:pt x="2359068" y="2650242"/>
                    <a:pt x="2386112" y="2634205"/>
                    <a:pt x="2416042" y="2627554"/>
                  </a:cubicBezTo>
                  <a:cubicBezTo>
                    <a:pt x="2551106" y="2597539"/>
                    <a:pt x="2363337" y="2642238"/>
                    <a:pt x="2501767" y="2598979"/>
                  </a:cubicBezTo>
                  <a:cubicBezTo>
                    <a:pt x="2537784" y="2587724"/>
                    <a:pt x="2574826" y="2580060"/>
                    <a:pt x="2611304" y="2570404"/>
                  </a:cubicBezTo>
                  <a:cubicBezTo>
                    <a:pt x="2628802" y="2565772"/>
                    <a:pt x="2646777" y="2562560"/>
                    <a:pt x="2663692" y="2556116"/>
                  </a:cubicBezTo>
                  <a:cubicBezTo>
                    <a:pt x="2697029" y="2543416"/>
                    <a:pt x="2729860" y="2529297"/>
                    <a:pt x="2763704" y="2518016"/>
                  </a:cubicBezTo>
                  <a:cubicBezTo>
                    <a:pt x="2782754" y="2511666"/>
                    <a:pt x="2802482" y="2507071"/>
                    <a:pt x="2820854" y="2498966"/>
                  </a:cubicBezTo>
                  <a:cubicBezTo>
                    <a:pt x="2856579" y="2483205"/>
                    <a:pt x="2894391" y="2470007"/>
                    <a:pt x="2925629" y="2446579"/>
                  </a:cubicBezTo>
                  <a:cubicBezTo>
                    <a:pt x="3000134" y="2390700"/>
                    <a:pt x="2925686" y="2442104"/>
                    <a:pt x="3006592" y="2398954"/>
                  </a:cubicBezTo>
                  <a:cubicBezTo>
                    <a:pt x="3016693" y="2393567"/>
                    <a:pt x="3024706" y="2384553"/>
                    <a:pt x="3035167" y="2379904"/>
                  </a:cubicBezTo>
                  <a:cubicBezTo>
                    <a:pt x="3067767" y="2365415"/>
                    <a:pt x="3104588" y="2360158"/>
                    <a:pt x="3135179" y="2341804"/>
                  </a:cubicBezTo>
                  <a:cubicBezTo>
                    <a:pt x="3303852" y="2240600"/>
                    <a:pt x="3087086" y="2372382"/>
                    <a:pt x="3216142" y="2289416"/>
                  </a:cubicBezTo>
                  <a:cubicBezTo>
                    <a:pt x="3226908" y="2282495"/>
                    <a:pt x="3238830" y="2277465"/>
                    <a:pt x="3249479" y="2270366"/>
                  </a:cubicBezTo>
                  <a:cubicBezTo>
                    <a:pt x="3272204" y="2255216"/>
                    <a:pt x="3293866" y="2238528"/>
                    <a:pt x="3316154" y="2222741"/>
                  </a:cubicBezTo>
                  <a:cubicBezTo>
                    <a:pt x="3331967" y="2211540"/>
                    <a:pt x="3350077" y="2203106"/>
                    <a:pt x="3363779" y="2189404"/>
                  </a:cubicBezTo>
                  <a:cubicBezTo>
                    <a:pt x="3376479" y="2176704"/>
                    <a:pt x="3388362" y="2163131"/>
                    <a:pt x="3401879" y="2151304"/>
                  </a:cubicBezTo>
                  <a:cubicBezTo>
                    <a:pt x="3413826" y="2140850"/>
                    <a:pt x="3427061" y="2131956"/>
                    <a:pt x="3439979" y="2122729"/>
                  </a:cubicBezTo>
                  <a:cubicBezTo>
                    <a:pt x="3467349" y="2103179"/>
                    <a:pt x="3508935" y="2078726"/>
                    <a:pt x="3535229" y="2065579"/>
                  </a:cubicBezTo>
                  <a:cubicBezTo>
                    <a:pt x="3547929" y="2059229"/>
                    <a:pt x="3560780" y="2053173"/>
                    <a:pt x="3573329" y="2046529"/>
                  </a:cubicBezTo>
                  <a:cubicBezTo>
                    <a:pt x="3596030" y="2034511"/>
                    <a:pt x="3640316" y="2007857"/>
                    <a:pt x="3663817" y="1998904"/>
                  </a:cubicBezTo>
                  <a:cubicBezTo>
                    <a:pt x="3680731" y="1992460"/>
                    <a:pt x="3699033" y="1990340"/>
                    <a:pt x="3716204" y="1984616"/>
                  </a:cubicBezTo>
                  <a:cubicBezTo>
                    <a:pt x="3732424" y="1979209"/>
                    <a:pt x="3747389" y="1970263"/>
                    <a:pt x="3763829" y="1965566"/>
                  </a:cubicBezTo>
                  <a:cubicBezTo>
                    <a:pt x="3793904" y="1956973"/>
                    <a:pt x="3860815" y="1951309"/>
                    <a:pt x="3887654" y="1946516"/>
                  </a:cubicBezTo>
                  <a:cubicBezTo>
                    <a:pt x="3908504" y="1942793"/>
                    <a:pt x="3928522" y="1934620"/>
                    <a:pt x="3949567" y="1932229"/>
                  </a:cubicBezTo>
                  <a:cubicBezTo>
                    <a:pt x="3998566" y="1926661"/>
                    <a:pt x="4047985" y="1925780"/>
                    <a:pt x="4097204" y="1922704"/>
                  </a:cubicBezTo>
                  <a:cubicBezTo>
                    <a:pt x="4233999" y="1914154"/>
                    <a:pt x="4187104" y="1917738"/>
                    <a:pt x="4387717" y="1913179"/>
                  </a:cubicBezTo>
                  <a:lnTo>
                    <a:pt x="4868729" y="1917941"/>
                  </a:lnTo>
                  <a:cubicBezTo>
                    <a:pt x="4938169" y="1919737"/>
                    <a:pt x="4937030" y="1931346"/>
                    <a:pt x="5002079" y="1941754"/>
                  </a:cubicBezTo>
                  <a:cubicBezTo>
                    <a:pt x="5020955" y="1944774"/>
                    <a:pt x="5040179" y="1944929"/>
                    <a:pt x="5059229" y="1946516"/>
                  </a:cubicBezTo>
                  <a:cubicBezTo>
                    <a:pt x="5085151" y="1951700"/>
                    <a:pt x="5123646" y="1959048"/>
                    <a:pt x="5149717" y="1965566"/>
                  </a:cubicBezTo>
                  <a:cubicBezTo>
                    <a:pt x="5186325" y="1974718"/>
                    <a:pt x="5222033" y="1987938"/>
                    <a:pt x="5259254" y="1994141"/>
                  </a:cubicBezTo>
                  <a:cubicBezTo>
                    <a:pt x="5293855" y="1999908"/>
                    <a:pt x="5388816" y="2015103"/>
                    <a:pt x="5411654" y="2022716"/>
                  </a:cubicBezTo>
                  <a:cubicBezTo>
                    <a:pt x="5421179" y="2025891"/>
                    <a:pt x="5430961" y="2028379"/>
                    <a:pt x="5440229" y="2032241"/>
                  </a:cubicBezTo>
                  <a:cubicBezTo>
                    <a:pt x="5450059" y="2036337"/>
                    <a:pt x="5458775" y="2042947"/>
                    <a:pt x="5468804" y="2046529"/>
                  </a:cubicBezTo>
                  <a:cubicBezTo>
                    <a:pt x="5481132" y="2050932"/>
                    <a:pt x="5494317" y="2052458"/>
                    <a:pt x="5506904" y="2056054"/>
                  </a:cubicBezTo>
                  <a:cubicBezTo>
                    <a:pt x="5563294" y="2072165"/>
                    <a:pt x="5509400" y="2060364"/>
                    <a:pt x="5559292" y="2070341"/>
                  </a:cubicBezTo>
                  <a:cubicBezTo>
                    <a:pt x="5592629" y="2067166"/>
                    <a:pt x="5626205" y="2065908"/>
                    <a:pt x="5659304" y="2060816"/>
                  </a:cubicBezTo>
                  <a:cubicBezTo>
                    <a:pt x="5667754" y="2059516"/>
                    <a:pt x="5676791" y="2057042"/>
                    <a:pt x="5683117" y="2051291"/>
                  </a:cubicBezTo>
                  <a:cubicBezTo>
                    <a:pt x="5694864" y="2040612"/>
                    <a:pt x="5702167" y="2025891"/>
                    <a:pt x="5711692" y="2013191"/>
                  </a:cubicBezTo>
                  <a:lnTo>
                    <a:pt x="5725979" y="1994141"/>
                  </a:lnTo>
                  <a:cubicBezTo>
                    <a:pt x="5727155" y="1985912"/>
                    <a:pt x="5735504" y="1928869"/>
                    <a:pt x="5735504" y="1922704"/>
                  </a:cubicBezTo>
                  <a:cubicBezTo>
                    <a:pt x="5735504" y="1884571"/>
                    <a:pt x="5732600" y="1846492"/>
                    <a:pt x="5730742" y="1808404"/>
                  </a:cubicBezTo>
                  <a:cubicBezTo>
                    <a:pt x="5729425" y="1781402"/>
                    <a:pt x="5728164" y="1754387"/>
                    <a:pt x="5725979" y="1727441"/>
                  </a:cubicBezTo>
                  <a:cubicBezTo>
                    <a:pt x="5720087" y="1654780"/>
                    <a:pt x="5711514" y="1600790"/>
                    <a:pt x="5706929" y="1527416"/>
                  </a:cubicBezTo>
                  <a:lnTo>
                    <a:pt x="5702167" y="1451216"/>
                  </a:lnTo>
                  <a:cubicBezTo>
                    <a:pt x="5700579" y="1355966"/>
                    <a:pt x="5699846" y="1260698"/>
                    <a:pt x="5697404" y="1165466"/>
                  </a:cubicBezTo>
                  <a:cubicBezTo>
                    <a:pt x="5696670" y="1136856"/>
                    <a:pt x="5696192" y="1108139"/>
                    <a:pt x="5692642" y="1079741"/>
                  </a:cubicBezTo>
                  <a:cubicBezTo>
                    <a:pt x="5688239" y="1044518"/>
                    <a:pt x="5676806" y="1010318"/>
                    <a:pt x="5673592" y="974966"/>
                  </a:cubicBezTo>
                  <a:cubicBezTo>
                    <a:pt x="5667190" y="904553"/>
                    <a:pt x="5673442" y="939496"/>
                    <a:pt x="5654542" y="870191"/>
                  </a:cubicBezTo>
                  <a:cubicBezTo>
                    <a:pt x="5646248" y="787264"/>
                    <a:pt x="5654856" y="857686"/>
                    <a:pt x="5640254" y="774941"/>
                  </a:cubicBezTo>
                  <a:cubicBezTo>
                    <a:pt x="5631768" y="726854"/>
                    <a:pt x="5641576" y="756815"/>
                    <a:pt x="5625967" y="717791"/>
                  </a:cubicBezTo>
                  <a:cubicBezTo>
                    <a:pt x="5616095" y="658566"/>
                    <a:pt x="5627853" y="719948"/>
                    <a:pt x="5611679" y="660641"/>
                  </a:cubicBezTo>
                  <a:cubicBezTo>
                    <a:pt x="5600347" y="619091"/>
                    <a:pt x="5615353" y="652609"/>
                    <a:pt x="5597392" y="598729"/>
                  </a:cubicBezTo>
                  <a:cubicBezTo>
                    <a:pt x="5595804" y="593966"/>
                    <a:pt x="5594733" y="588999"/>
                    <a:pt x="5592629" y="584441"/>
                  </a:cubicBezTo>
                  <a:cubicBezTo>
                    <a:pt x="5585191" y="568326"/>
                    <a:pt x="5575809" y="553130"/>
                    <a:pt x="5568817" y="536816"/>
                  </a:cubicBezTo>
                  <a:cubicBezTo>
                    <a:pt x="5559292" y="514591"/>
                    <a:pt x="5551056" y="491768"/>
                    <a:pt x="5540242" y="470141"/>
                  </a:cubicBezTo>
                  <a:cubicBezTo>
                    <a:pt x="5520435" y="430527"/>
                    <a:pt x="5522451" y="431549"/>
                    <a:pt x="5497379" y="393941"/>
                  </a:cubicBezTo>
                  <a:cubicBezTo>
                    <a:pt x="5489804" y="382579"/>
                    <a:pt x="5483634" y="369832"/>
                    <a:pt x="5473567" y="360604"/>
                  </a:cubicBezTo>
                  <a:cubicBezTo>
                    <a:pt x="5464132" y="351955"/>
                    <a:pt x="5451027" y="348425"/>
                    <a:pt x="5440229" y="341554"/>
                  </a:cubicBezTo>
                  <a:cubicBezTo>
                    <a:pt x="5433532" y="337292"/>
                    <a:pt x="5427783" y="331669"/>
                    <a:pt x="5421179" y="327266"/>
                  </a:cubicBezTo>
                  <a:cubicBezTo>
                    <a:pt x="5413477" y="322131"/>
                    <a:pt x="5404772" y="318533"/>
                    <a:pt x="5397367" y="312979"/>
                  </a:cubicBezTo>
                  <a:cubicBezTo>
                    <a:pt x="5335575" y="266636"/>
                    <a:pt x="5393657" y="298495"/>
                    <a:pt x="5311642" y="246304"/>
                  </a:cubicBezTo>
                  <a:cubicBezTo>
                    <a:pt x="5245922" y="204482"/>
                    <a:pt x="5276280" y="229465"/>
                    <a:pt x="5211629" y="198679"/>
                  </a:cubicBezTo>
                  <a:cubicBezTo>
                    <a:pt x="5193670" y="190127"/>
                    <a:pt x="5177218" y="178619"/>
                    <a:pt x="5159242" y="170104"/>
                  </a:cubicBezTo>
                  <a:cubicBezTo>
                    <a:pt x="5146984" y="164297"/>
                    <a:pt x="5133684" y="160980"/>
                    <a:pt x="5121142" y="155816"/>
                  </a:cubicBezTo>
                  <a:cubicBezTo>
                    <a:pt x="5106684" y="149863"/>
                    <a:pt x="5092796" y="142573"/>
                    <a:pt x="5078279" y="136766"/>
                  </a:cubicBezTo>
                  <a:cubicBezTo>
                    <a:pt x="5040135" y="121508"/>
                    <a:pt x="5003519" y="110198"/>
                    <a:pt x="4963979" y="98666"/>
                  </a:cubicBezTo>
                  <a:cubicBezTo>
                    <a:pt x="4946603" y="93598"/>
                    <a:pt x="4928840" y="89867"/>
                    <a:pt x="4911592" y="84379"/>
                  </a:cubicBezTo>
                  <a:cubicBezTo>
                    <a:pt x="4893885" y="78745"/>
                    <a:pt x="4877280" y="69633"/>
                    <a:pt x="4859204" y="65329"/>
                  </a:cubicBezTo>
                  <a:cubicBezTo>
                    <a:pt x="4843684" y="61634"/>
                    <a:pt x="4827454" y="62154"/>
                    <a:pt x="4811579" y="60566"/>
                  </a:cubicBezTo>
                  <a:cubicBezTo>
                    <a:pt x="4668528" y="28777"/>
                    <a:pt x="4890481" y="77298"/>
                    <a:pt x="4711567" y="41516"/>
                  </a:cubicBezTo>
                  <a:cubicBezTo>
                    <a:pt x="4646962" y="28595"/>
                    <a:pt x="4653184" y="24474"/>
                    <a:pt x="4587742" y="17704"/>
                  </a:cubicBezTo>
                  <a:cubicBezTo>
                    <a:pt x="4562428" y="15085"/>
                    <a:pt x="4536942" y="14529"/>
                    <a:pt x="4511542" y="12941"/>
                  </a:cubicBezTo>
                  <a:cubicBezTo>
                    <a:pt x="4401001" y="-4065"/>
                    <a:pt x="4433177" y="-2862"/>
                    <a:pt x="4263892" y="8179"/>
                  </a:cubicBezTo>
                  <a:cubicBezTo>
                    <a:pt x="4252359" y="8931"/>
                    <a:pt x="4241452" y="13858"/>
                    <a:pt x="4230554" y="17704"/>
                  </a:cubicBezTo>
                  <a:cubicBezTo>
                    <a:pt x="4214431" y="23394"/>
                    <a:pt x="4182929" y="36754"/>
                    <a:pt x="4182929" y="36754"/>
                  </a:cubicBezTo>
                  <a:cubicBezTo>
                    <a:pt x="4161453" y="68968"/>
                    <a:pt x="4188792" y="30891"/>
                    <a:pt x="4144829" y="74854"/>
                  </a:cubicBezTo>
                  <a:cubicBezTo>
                    <a:pt x="4129306" y="90377"/>
                    <a:pt x="4122530" y="104081"/>
                    <a:pt x="4111492" y="122479"/>
                  </a:cubicBezTo>
                  <a:cubicBezTo>
                    <a:pt x="4109904" y="135179"/>
                    <a:pt x="4104707" y="147941"/>
                    <a:pt x="4106729" y="160579"/>
                  </a:cubicBezTo>
                  <a:cubicBezTo>
                    <a:pt x="4113496" y="202871"/>
                    <a:pt x="4126958" y="245923"/>
                    <a:pt x="4154354" y="279641"/>
                  </a:cubicBezTo>
                  <a:cubicBezTo>
                    <a:pt x="4190040" y="323563"/>
                    <a:pt x="4189218" y="309742"/>
                    <a:pt x="4225792" y="346316"/>
                  </a:cubicBezTo>
                  <a:cubicBezTo>
                    <a:pt x="4258268" y="378792"/>
                    <a:pt x="4259648" y="387445"/>
                    <a:pt x="4287704" y="422516"/>
                  </a:cubicBezTo>
                  <a:cubicBezTo>
                    <a:pt x="4296847" y="433945"/>
                    <a:pt x="4307839" y="443897"/>
                    <a:pt x="4316279" y="455854"/>
                  </a:cubicBezTo>
                  <a:cubicBezTo>
                    <a:pt x="4337957" y="486565"/>
                    <a:pt x="4346127" y="504279"/>
                    <a:pt x="4359142" y="536816"/>
                  </a:cubicBezTo>
                  <a:cubicBezTo>
                    <a:pt x="4367354" y="557346"/>
                    <a:pt x="4374940" y="578121"/>
                    <a:pt x="4382954" y="598729"/>
                  </a:cubicBezTo>
                  <a:cubicBezTo>
                    <a:pt x="4386052" y="606697"/>
                    <a:pt x="4392479" y="622541"/>
                    <a:pt x="4392479" y="622541"/>
                  </a:cubicBezTo>
                  <a:cubicBezTo>
                    <a:pt x="4394067" y="632066"/>
                    <a:pt x="4397826" y="641477"/>
                    <a:pt x="4397242" y="651116"/>
                  </a:cubicBezTo>
                  <a:cubicBezTo>
                    <a:pt x="4394633" y="694163"/>
                    <a:pt x="4389415" y="737064"/>
                    <a:pt x="4382954" y="779704"/>
                  </a:cubicBezTo>
                  <a:cubicBezTo>
                    <a:pt x="4381450" y="789631"/>
                    <a:pt x="4378237" y="799465"/>
                    <a:pt x="4373429" y="808279"/>
                  </a:cubicBezTo>
                  <a:cubicBezTo>
                    <a:pt x="4368562" y="817203"/>
                    <a:pt x="4361179" y="824536"/>
                    <a:pt x="4354379" y="832091"/>
                  </a:cubicBezTo>
                  <a:cubicBezTo>
                    <a:pt x="4346870" y="840435"/>
                    <a:pt x="4339907" y="849677"/>
                    <a:pt x="4330567" y="855904"/>
                  </a:cubicBezTo>
                  <a:cubicBezTo>
                    <a:pt x="4320507" y="862610"/>
                    <a:pt x="4307843" y="864402"/>
                    <a:pt x="4297229" y="870191"/>
                  </a:cubicBezTo>
                  <a:cubicBezTo>
                    <a:pt x="4256128" y="892610"/>
                    <a:pt x="4299745" y="879088"/>
                    <a:pt x="4259129" y="889241"/>
                  </a:cubicBezTo>
                  <a:cubicBezTo>
                    <a:pt x="4222705" y="916560"/>
                    <a:pt x="4257639" y="892134"/>
                    <a:pt x="4221029" y="913054"/>
                  </a:cubicBezTo>
                  <a:cubicBezTo>
                    <a:pt x="4216059" y="915894"/>
                    <a:pt x="4212003" y="920324"/>
                    <a:pt x="4206742" y="922579"/>
                  </a:cubicBezTo>
                  <a:cubicBezTo>
                    <a:pt x="4200726" y="925157"/>
                    <a:pt x="4193843" y="925104"/>
                    <a:pt x="4187692" y="927341"/>
                  </a:cubicBezTo>
                  <a:cubicBezTo>
                    <a:pt x="4144659" y="942989"/>
                    <a:pt x="4163553" y="942807"/>
                    <a:pt x="4116254" y="951154"/>
                  </a:cubicBezTo>
                  <a:cubicBezTo>
                    <a:pt x="4102097" y="953652"/>
                    <a:pt x="4087669" y="954236"/>
                    <a:pt x="4073392" y="955916"/>
                  </a:cubicBezTo>
                  <a:lnTo>
                    <a:pt x="4035292" y="960679"/>
                  </a:lnTo>
                  <a:cubicBezTo>
                    <a:pt x="3900239" y="947172"/>
                    <a:pt x="4106157" y="967110"/>
                    <a:pt x="3906704" y="951154"/>
                  </a:cubicBezTo>
                  <a:cubicBezTo>
                    <a:pt x="3893946" y="950133"/>
                    <a:pt x="3881368" y="947336"/>
                    <a:pt x="3868604" y="946391"/>
                  </a:cubicBezTo>
                  <a:cubicBezTo>
                    <a:pt x="3838482" y="944160"/>
                    <a:pt x="3808232" y="943945"/>
                    <a:pt x="3778117" y="941629"/>
                  </a:cubicBezTo>
                  <a:cubicBezTo>
                    <a:pt x="3746303" y="939182"/>
                    <a:pt x="3682867" y="932104"/>
                    <a:pt x="3682867" y="932104"/>
                  </a:cubicBezTo>
                  <a:cubicBezTo>
                    <a:pt x="3643179" y="933691"/>
                    <a:pt x="3603441" y="934309"/>
                    <a:pt x="3563804" y="936866"/>
                  </a:cubicBezTo>
                  <a:cubicBezTo>
                    <a:pt x="3546225" y="938000"/>
                    <a:pt x="3526995" y="942500"/>
                    <a:pt x="3511417" y="951154"/>
                  </a:cubicBezTo>
                  <a:cubicBezTo>
                    <a:pt x="3504478" y="955009"/>
                    <a:pt x="3499173" y="961357"/>
                    <a:pt x="3492367" y="965441"/>
                  </a:cubicBezTo>
                  <a:cubicBezTo>
                    <a:pt x="3457231" y="986523"/>
                    <a:pt x="3467655" y="970330"/>
                    <a:pt x="3439979" y="1003541"/>
                  </a:cubicBezTo>
                  <a:cubicBezTo>
                    <a:pt x="3431236" y="1014032"/>
                    <a:pt x="3424361" y="1025954"/>
                    <a:pt x="3416167" y="1036879"/>
                  </a:cubicBezTo>
                  <a:cubicBezTo>
                    <a:pt x="3410068" y="1045011"/>
                    <a:pt x="3402755" y="1052233"/>
                    <a:pt x="3397117" y="1060691"/>
                  </a:cubicBezTo>
                  <a:cubicBezTo>
                    <a:pt x="3393179" y="1066598"/>
                    <a:pt x="3391245" y="1073653"/>
                    <a:pt x="3387592" y="1079741"/>
                  </a:cubicBezTo>
                  <a:cubicBezTo>
                    <a:pt x="3376943" y="1097490"/>
                    <a:pt x="3365499" y="1114751"/>
                    <a:pt x="3354254" y="1132129"/>
                  </a:cubicBezTo>
                  <a:cubicBezTo>
                    <a:pt x="3348035" y="1141740"/>
                    <a:pt x="3335204" y="1160704"/>
                    <a:pt x="3335204" y="1160704"/>
                  </a:cubicBezTo>
                  <a:cubicBezTo>
                    <a:pt x="3332152" y="1172912"/>
                    <a:pt x="3322986" y="1213714"/>
                    <a:pt x="3316154" y="1227379"/>
                  </a:cubicBezTo>
                  <a:cubicBezTo>
                    <a:pt x="3312604" y="1234478"/>
                    <a:pt x="3306629" y="1240079"/>
                    <a:pt x="3301867" y="1246429"/>
                  </a:cubicBezTo>
                  <a:cubicBezTo>
                    <a:pt x="3294108" y="1273585"/>
                    <a:pt x="3293187" y="1284560"/>
                    <a:pt x="3278054" y="1308341"/>
                  </a:cubicBezTo>
                  <a:cubicBezTo>
                    <a:pt x="3272597" y="1316917"/>
                    <a:pt x="3264643" y="1323696"/>
                    <a:pt x="3259004" y="1332154"/>
                  </a:cubicBezTo>
                  <a:cubicBezTo>
                    <a:pt x="3255066" y="1338061"/>
                    <a:pt x="3254869" y="1346584"/>
                    <a:pt x="3249479" y="1351204"/>
                  </a:cubicBezTo>
                  <a:cubicBezTo>
                    <a:pt x="3242988" y="1356768"/>
                    <a:pt x="3233140" y="1356577"/>
                    <a:pt x="3225667" y="1360729"/>
                  </a:cubicBezTo>
                  <a:cubicBezTo>
                    <a:pt x="3205874" y="1371725"/>
                    <a:pt x="3208288" y="1375625"/>
                    <a:pt x="3192329" y="1389304"/>
                  </a:cubicBezTo>
                  <a:cubicBezTo>
                    <a:pt x="3186302" y="1394470"/>
                    <a:pt x="3179253" y="1398364"/>
                    <a:pt x="3173279" y="1403591"/>
                  </a:cubicBezTo>
                  <a:cubicBezTo>
                    <a:pt x="3113930" y="1455520"/>
                    <a:pt x="3190275" y="1391357"/>
                    <a:pt x="3139942" y="1441691"/>
                  </a:cubicBezTo>
                  <a:cubicBezTo>
                    <a:pt x="3134329" y="1447304"/>
                    <a:pt x="3126743" y="1450615"/>
                    <a:pt x="3120892" y="1455979"/>
                  </a:cubicBezTo>
                  <a:cubicBezTo>
                    <a:pt x="3107652" y="1468115"/>
                    <a:pt x="3094290" y="1480281"/>
                    <a:pt x="3082792" y="1494079"/>
                  </a:cubicBezTo>
                  <a:cubicBezTo>
                    <a:pt x="3074854" y="1503604"/>
                    <a:pt x="3067746" y="1513887"/>
                    <a:pt x="3058979" y="1522654"/>
                  </a:cubicBezTo>
                  <a:cubicBezTo>
                    <a:pt x="3005936" y="1575697"/>
                    <a:pt x="3066521" y="1489412"/>
                    <a:pt x="2982779" y="1594091"/>
                  </a:cubicBezTo>
                  <a:cubicBezTo>
                    <a:pt x="2952977" y="1631345"/>
                    <a:pt x="2952525" y="1635621"/>
                    <a:pt x="2897054" y="1670291"/>
                  </a:cubicBezTo>
                  <a:cubicBezTo>
                    <a:pt x="2837827" y="1707308"/>
                    <a:pt x="2875925" y="1681450"/>
                    <a:pt x="2811329" y="1732204"/>
                  </a:cubicBezTo>
                  <a:cubicBezTo>
                    <a:pt x="2805088" y="1737108"/>
                    <a:pt x="2800108" y="1745186"/>
                    <a:pt x="2792279" y="1746491"/>
                  </a:cubicBezTo>
                  <a:lnTo>
                    <a:pt x="2763704" y="1751254"/>
                  </a:lnTo>
                  <a:cubicBezTo>
                    <a:pt x="2699908" y="1776773"/>
                    <a:pt x="2787172" y="1744043"/>
                    <a:pt x="2706554" y="1765541"/>
                  </a:cubicBezTo>
                  <a:cubicBezTo>
                    <a:pt x="2693448" y="1769036"/>
                    <a:pt x="2681466" y="1776002"/>
                    <a:pt x="2668454" y="1779829"/>
                  </a:cubicBezTo>
                  <a:cubicBezTo>
                    <a:pt x="2654413" y="1783959"/>
                    <a:pt x="2639694" y="1785437"/>
                    <a:pt x="2625592" y="1789354"/>
                  </a:cubicBezTo>
                  <a:cubicBezTo>
                    <a:pt x="2611081" y="1793385"/>
                    <a:pt x="2597178" y="1799392"/>
                    <a:pt x="2582729" y="1803641"/>
                  </a:cubicBezTo>
                  <a:cubicBezTo>
                    <a:pt x="2570170" y="1807335"/>
                    <a:pt x="2557124" y="1809261"/>
                    <a:pt x="2544629" y="1813166"/>
                  </a:cubicBezTo>
                  <a:cubicBezTo>
                    <a:pt x="2473575" y="1835371"/>
                    <a:pt x="2534972" y="1821766"/>
                    <a:pt x="2482717" y="1832216"/>
                  </a:cubicBezTo>
                  <a:cubicBezTo>
                    <a:pt x="2473192" y="1836979"/>
                    <a:pt x="2463491" y="1841405"/>
                    <a:pt x="2454142" y="1846504"/>
                  </a:cubicBezTo>
                  <a:cubicBezTo>
                    <a:pt x="2446016" y="1850937"/>
                    <a:pt x="2438874" y="1857231"/>
                    <a:pt x="2430329" y="1860791"/>
                  </a:cubicBezTo>
                  <a:cubicBezTo>
                    <a:pt x="2419661" y="1865236"/>
                    <a:pt x="2408104" y="1867141"/>
                    <a:pt x="2396992" y="1870316"/>
                  </a:cubicBezTo>
                  <a:cubicBezTo>
                    <a:pt x="2385879" y="1878254"/>
                    <a:pt x="2375723" y="1887739"/>
                    <a:pt x="2363654" y="1894129"/>
                  </a:cubicBezTo>
                  <a:cubicBezTo>
                    <a:pt x="2348543" y="1902129"/>
                    <a:pt x="2332073" y="1907268"/>
                    <a:pt x="2316029" y="1913179"/>
                  </a:cubicBezTo>
                  <a:cubicBezTo>
                    <a:pt x="2281503" y="1925899"/>
                    <a:pt x="2281456" y="1925394"/>
                    <a:pt x="2254117" y="1932229"/>
                  </a:cubicBezTo>
                  <a:cubicBezTo>
                    <a:pt x="2201840" y="1963593"/>
                    <a:pt x="2263670" y="1930860"/>
                    <a:pt x="2192204" y="1951279"/>
                  </a:cubicBezTo>
                  <a:cubicBezTo>
                    <a:pt x="2162585" y="1959742"/>
                    <a:pt x="2166472" y="1968748"/>
                    <a:pt x="2139817" y="1979854"/>
                  </a:cubicBezTo>
                  <a:cubicBezTo>
                    <a:pt x="2129149" y="1984299"/>
                    <a:pt x="2117592" y="1986204"/>
                    <a:pt x="2106479" y="1989379"/>
                  </a:cubicBezTo>
                  <a:cubicBezTo>
                    <a:pt x="2098542" y="1994141"/>
                    <a:pt x="2090946" y="1999526"/>
                    <a:pt x="2082667" y="2003666"/>
                  </a:cubicBezTo>
                  <a:cubicBezTo>
                    <a:pt x="2071853" y="2009073"/>
                    <a:pt x="2059943" y="2012165"/>
                    <a:pt x="2049329" y="2017954"/>
                  </a:cubicBezTo>
                  <a:cubicBezTo>
                    <a:pt x="2042361" y="2021755"/>
                    <a:pt x="2037505" y="2028957"/>
                    <a:pt x="2030279" y="2032241"/>
                  </a:cubicBezTo>
                  <a:cubicBezTo>
                    <a:pt x="2019758" y="2037023"/>
                    <a:pt x="2007988" y="2038367"/>
                    <a:pt x="1996942" y="2041766"/>
                  </a:cubicBezTo>
                  <a:cubicBezTo>
                    <a:pt x="1987346" y="2044719"/>
                    <a:pt x="1977483" y="2047084"/>
                    <a:pt x="1968367" y="2051291"/>
                  </a:cubicBezTo>
                  <a:cubicBezTo>
                    <a:pt x="1956746" y="2056654"/>
                    <a:pt x="1946755" y="2065211"/>
                    <a:pt x="1935029" y="2070341"/>
                  </a:cubicBezTo>
                  <a:cubicBezTo>
                    <a:pt x="1921231" y="2076378"/>
                    <a:pt x="1905794" y="2078216"/>
                    <a:pt x="1892167" y="2084629"/>
                  </a:cubicBezTo>
                  <a:cubicBezTo>
                    <a:pt x="1878616" y="2091006"/>
                    <a:pt x="1867724" y="2102295"/>
                    <a:pt x="1854067" y="2108441"/>
                  </a:cubicBezTo>
                  <a:cubicBezTo>
                    <a:pt x="1835755" y="2116681"/>
                    <a:pt x="1815632" y="2120213"/>
                    <a:pt x="1796917" y="2127491"/>
                  </a:cubicBezTo>
                  <a:cubicBezTo>
                    <a:pt x="1786992" y="2131351"/>
                    <a:pt x="1778282" y="2137956"/>
                    <a:pt x="1768342" y="2141779"/>
                  </a:cubicBezTo>
                  <a:cubicBezTo>
                    <a:pt x="1757555" y="2145928"/>
                    <a:pt x="1746050" y="2147905"/>
                    <a:pt x="1735004" y="2151304"/>
                  </a:cubicBezTo>
                  <a:cubicBezTo>
                    <a:pt x="1725408" y="2154257"/>
                    <a:pt x="1715787" y="2157190"/>
                    <a:pt x="1706429" y="2160829"/>
                  </a:cubicBezTo>
                  <a:cubicBezTo>
                    <a:pt x="1687195" y="2168309"/>
                    <a:pt x="1668857" y="2178115"/>
                    <a:pt x="1649279" y="2184641"/>
                  </a:cubicBezTo>
                  <a:cubicBezTo>
                    <a:pt x="1634992" y="2189404"/>
                    <a:pt x="1620044" y="2192516"/>
                    <a:pt x="1606417" y="2198929"/>
                  </a:cubicBezTo>
                  <a:cubicBezTo>
                    <a:pt x="1592866" y="2205306"/>
                    <a:pt x="1581712" y="2216043"/>
                    <a:pt x="1568317" y="2222741"/>
                  </a:cubicBezTo>
                  <a:cubicBezTo>
                    <a:pt x="1553024" y="2230387"/>
                    <a:pt x="1536356" y="2234938"/>
                    <a:pt x="1520692" y="2241791"/>
                  </a:cubicBezTo>
                  <a:cubicBezTo>
                    <a:pt x="1510936" y="2246060"/>
                    <a:pt x="1502057" y="2252256"/>
                    <a:pt x="1492117" y="2256079"/>
                  </a:cubicBezTo>
                  <a:cubicBezTo>
                    <a:pt x="1434625" y="2278192"/>
                    <a:pt x="1482508" y="2251358"/>
                    <a:pt x="1425442" y="2279891"/>
                  </a:cubicBezTo>
                  <a:cubicBezTo>
                    <a:pt x="1366970" y="2309127"/>
                    <a:pt x="1416344" y="2287811"/>
                    <a:pt x="1363529" y="2317991"/>
                  </a:cubicBezTo>
                  <a:cubicBezTo>
                    <a:pt x="1351201" y="2325036"/>
                    <a:pt x="1337804" y="2330080"/>
                    <a:pt x="1325429" y="2337041"/>
                  </a:cubicBezTo>
                  <a:cubicBezTo>
                    <a:pt x="1291628" y="2356054"/>
                    <a:pt x="1275405" y="2369054"/>
                    <a:pt x="1244467" y="2394191"/>
                  </a:cubicBezTo>
                  <a:cubicBezTo>
                    <a:pt x="1233108" y="2403420"/>
                    <a:pt x="1221918" y="2412876"/>
                    <a:pt x="1211129" y="2422766"/>
                  </a:cubicBezTo>
                  <a:cubicBezTo>
                    <a:pt x="1202854" y="2430351"/>
                    <a:pt x="1196083" y="2439567"/>
                    <a:pt x="1187317" y="2446579"/>
                  </a:cubicBezTo>
                  <a:cubicBezTo>
                    <a:pt x="1180089" y="2452362"/>
                    <a:pt x="1171087" y="2455558"/>
                    <a:pt x="1163504" y="2460866"/>
                  </a:cubicBezTo>
                  <a:cubicBezTo>
                    <a:pt x="1155177" y="2466695"/>
                    <a:pt x="1148518" y="2474873"/>
                    <a:pt x="1139692" y="2479916"/>
                  </a:cubicBezTo>
                  <a:cubicBezTo>
                    <a:pt x="1115036" y="2494005"/>
                    <a:pt x="1088892" y="2505316"/>
                    <a:pt x="1063492" y="2518016"/>
                  </a:cubicBezTo>
                  <a:lnTo>
                    <a:pt x="987292" y="2556116"/>
                  </a:lnTo>
                  <a:cubicBezTo>
                    <a:pt x="977767" y="2560879"/>
                    <a:pt x="968505" y="2566209"/>
                    <a:pt x="958717" y="2570404"/>
                  </a:cubicBezTo>
                  <a:cubicBezTo>
                    <a:pt x="947604" y="2575166"/>
                    <a:pt x="936078" y="2579060"/>
                    <a:pt x="925379" y="2584691"/>
                  </a:cubicBezTo>
                  <a:cubicBezTo>
                    <a:pt x="905863" y="2594963"/>
                    <a:pt x="885873" y="2604797"/>
                    <a:pt x="868229" y="2618029"/>
                  </a:cubicBezTo>
                  <a:cubicBezTo>
                    <a:pt x="861879" y="2622791"/>
                    <a:pt x="856278" y="2628766"/>
                    <a:pt x="849179" y="2632316"/>
                  </a:cubicBezTo>
                  <a:cubicBezTo>
                    <a:pt x="840199" y="2636806"/>
                    <a:pt x="830040" y="2638410"/>
                    <a:pt x="820604" y="2641841"/>
                  </a:cubicBezTo>
                  <a:cubicBezTo>
                    <a:pt x="782313" y="2655765"/>
                    <a:pt x="811768" y="2648370"/>
                    <a:pt x="772979" y="2656129"/>
                  </a:cubicBezTo>
                  <a:cubicBezTo>
                    <a:pt x="768217" y="2659304"/>
                    <a:pt x="763811" y="2663094"/>
                    <a:pt x="758692" y="2665654"/>
                  </a:cubicBezTo>
                  <a:cubicBezTo>
                    <a:pt x="754202" y="2667899"/>
                    <a:pt x="749018" y="2668439"/>
                    <a:pt x="744404" y="2670416"/>
                  </a:cubicBezTo>
                  <a:cubicBezTo>
                    <a:pt x="725978" y="2678312"/>
                    <a:pt x="715830" y="2672797"/>
                    <a:pt x="701542" y="2679941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1540614B-0DFC-4959-A7C8-D69D04F5B302}"/>
                </a:ext>
              </a:extLst>
            </p:cNvPr>
            <p:cNvSpPr txBox="1"/>
            <p:nvPr/>
          </p:nvSpPr>
          <p:spPr>
            <a:xfrm rot="19771130">
              <a:off x="4301890" y="3672937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5FEEFC0-0DE8-44DD-8C29-DAF207A3E431}"/>
                </a:ext>
              </a:extLst>
            </p:cNvPr>
            <p:cNvSpPr/>
            <p:nvPr/>
          </p:nvSpPr>
          <p:spPr>
            <a:xfrm>
              <a:off x="2324100" y="2927350"/>
              <a:ext cx="1504950" cy="1238250"/>
            </a:xfrm>
            <a:custGeom>
              <a:avLst/>
              <a:gdLst>
                <a:gd name="connsiteX0" fmla="*/ 666750 w 1504950"/>
                <a:gd name="connsiteY0" fmla="*/ 57150 h 1238250"/>
                <a:gd name="connsiteX1" fmla="*/ 546100 w 1504950"/>
                <a:gd name="connsiteY1" fmla="*/ 114300 h 1238250"/>
                <a:gd name="connsiteX2" fmla="*/ 469900 w 1504950"/>
                <a:gd name="connsiteY2" fmla="*/ 158750 h 1238250"/>
                <a:gd name="connsiteX3" fmla="*/ 438150 w 1504950"/>
                <a:gd name="connsiteY3" fmla="*/ 190500 h 1238250"/>
                <a:gd name="connsiteX4" fmla="*/ 393700 w 1504950"/>
                <a:gd name="connsiteY4" fmla="*/ 215900 h 1238250"/>
                <a:gd name="connsiteX5" fmla="*/ 361950 w 1504950"/>
                <a:gd name="connsiteY5" fmla="*/ 247650 h 1238250"/>
                <a:gd name="connsiteX6" fmla="*/ 285750 w 1504950"/>
                <a:gd name="connsiteY6" fmla="*/ 311150 h 1238250"/>
                <a:gd name="connsiteX7" fmla="*/ 254000 w 1504950"/>
                <a:gd name="connsiteY7" fmla="*/ 342900 h 1238250"/>
                <a:gd name="connsiteX8" fmla="*/ 222250 w 1504950"/>
                <a:gd name="connsiteY8" fmla="*/ 368300 h 1238250"/>
                <a:gd name="connsiteX9" fmla="*/ 165100 w 1504950"/>
                <a:gd name="connsiteY9" fmla="*/ 438150 h 1238250"/>
                <a:gd name="connsiteX10" fmla="*/ 146050 w 1504950"/>
                <a:gd name="connsiteY10" fmla="*/ 476250 h 1238250"/>
                <a:gd name="connsiteX11" fmla="*/ 107950 w 1504950"/>
                <a:gd name="connsiteY11" fmla="*/ 514350 h 1238250"/>
                <a:gd name="connsiteX12" fmla="*/ 69850 w 1504950"/>
                <a:gd name="connsiteY12" fmla="*/ 577850 h 1238250"/>
                <a:gd name="connsiteX13" fmla="*/ 44450 w 1504950"/>
                <a:gd name="connsiteY13" fmla="*/ 609600 h 1238250"/>
                <a:gd name="connsiteX14" fmla="*/ 25400 w 1504950"/>
                <a:gd name="connsiteY14" fmla="*/ 666750 h 1238250"/>
                <a:gd name="connsiteX15" fmla="*/ 12700 w 1504950"/>
                <a:gd name="connsiteY15" fmla="*/ 723900 h 1238250"/>
                <a:gd name="connsiteX16" fmla="*/ 0 w 1504950"/>
                <a:gd name="connsiteY16" fmla="*/ 768350 h 1238250"/>
                <a:gd name="connsiteX17" fmla="*/ 12700 w 1504950"/>
                <a:gd name="connsiteY17" fmla="*/ 901700 h 1238250"/>
                <a:gd name="connsiteX18" fmla="*/ 25400 w 1504950"/>
                <a:gd name="connsiteY18" fmla="*/ 971550 h 1238250"/>
                <a:gd name="connsiteX19" fmla="*/ 38100 w 1504950"/>
                <a:gd name="connsiteY19" fmla="*/ 1111250 h 1238250"/>
                <a:gd name="connsiteX20" fmla="*/ 63500 w 1504950"/>
                <a:gd name="connsiteY20" fmla="*/ 1155700 h 1238250"/>
                <a:gd name="connsiteX21" fmla="*/ 82550 w 1504950"/>
                <a:gd name="connsiteY21" fmla="*/ 1162050 h 1238250"/>
                <a:gd name="connsiteX22" fmla="*/ 101600 w 1504950"/>
                <a:gd name="connsiteY22" fmla="*/ 1187450 h 1238250"/>
                <a:gd name="connsiteX23" fmla="*/ 158750 w 1504950"/>
                <a:gd name="connsiteY23" fmla="*/ 1212850 h 1238250"/>
                <a:gd name="connsiteX24" fmla="*/ 196850 w 1504950"/>
                <a:gd name="connsiteY24" fmla="*/ 1231900 h 1238250"/>
                <a:gd name="connsiteX25" fmla="*/ 273050 w 1504950"/>
                <a:gd name="connsiteY25" fmla="*/ 1238250 h 1238250"/>
                <a:gd name="connsiteX26" fmla="*/ 527050 w 1504950"/>
                <a:gd name="connsiteY26" fmla="*/ 1219200 h 1238250"/>
                <a:gd name="connsiteX27" fmla="*/ 558800 w 1504950"/>
                <a:gd name="connsiteY27" fmla="*/ 1193800 h 1238250"/>
                <a:gd name="connsiteX28" fmla="*/ 628650 w 1504950"/>
                <a:gd name="connsiteY28" fmla="*/ 1168400 h 1238250"/>
                <a:gd name="connsiteX29" fmla="*/ 749300 w 1504950"/>
                <a:gd name="connsiteY29" fmla="*/ 1123950 h 1238250"/>
                <a:gd name="connsiteX30" fmla="*/ 850900 w 1504950"/>
                <a:gd name="connsiteY30" fmla="*/ 1073150 h 1238250"/>
                <a:gd name="connsiteX31" fmla="*/ 971550 w 1504950"/>
                <a:gd name="connsiteY31" fmla="*/ 1003300 h 1238250"/>
                <a:gd name="connsiteX32" fmla="*/ 1016000 w 1504950"/>
                <a:gd name="connsiteY32" fmla="*/ 977900 h 1238250"/>
                <a:gd name="connsiteX33" fmla="*/ 1047750 w 1504950"/>
                <a:gd name="connsiteY33" fmla="*/ 946150 h 1238250"/>
                <a:gd name="connsiteX34" fmla="*/ 1098550 w 1504950"/>
                <a:gd name="connsiteY34" fmla="*/ 914400 h 1238250"/>
                <a:gd name="connsiteX35" fmla="*/ 1200150 w 1504950"/>
                <a:gd name="connsiteY35" fmla="*/ 838200 h 1238250"/>
                <a:gd name="connsiteX36" fmla="*/ 1244600 w 1504950"/>
                <a:gd name="connsiteY36" fmla="*/ 806450 h 1238250"/>
                <a:gd name="connsiteX37" fmla="*/ 1282700 w 1504950"/>
                <a:gd name="connsiteY37" fmla="*/ 762000 h 1238250"/>
                <a:gd name="connsiteX38" fmla="*/ 1327150 w 1504950"/>
                <a:gd name="connsiteY38" fmla="*/ 717550 h 1238250"/>
                <a:gd name="connsiteX39" fmla="*/ 1365250 w 1504950"/>
                <a:gd name="connsiteY39" fmla="*/ 660400 h 1238250"/>
                <a:gd name="connsiteX40" fmla="*/ 1435100 w 1504950"/>
                <a:gd name="connsiteY40" fmla="*/ 565150 h 1238250"/>
                <a:gd name="connsiteX41" fmla="*/ 1460500 w 1504950"/>
                <a:gd name="connsiteY41" fmla="*/ 527050 h 1238250"/>
                <a:gd name="connsiteX42" fmla="*/ 1479550 w 1504950"/>
                <a:gd name="connsiteY42" fmla="*/ 488950 h 1238250"/>
                <a:gd name="connsiteX43" fmla="*/ 1504950 w 1504950"/>
                <a:gd name="connsiteY43" fmla="*/ 400050 h 1238250"/>
                <a:gd name="connsiteX44" fmla="*/ 1492250 w 1504950"/>
                <a:gd name="connsiteY44" fmla="*/ 279400 h 1238250"/>
                <a:gd name="connsiteX45" fmla="*/ 1466850 w 1504950"/>
                <a:gd name="connsiteY45" fmla="*/ 228600 h 1238250"/>
                <a:gd name="connsiteX46" fmla="*/ 1365250 w 1504950"/>
                <a:gd name="connsiteY46" fmla="*/ 139700 h 1238250"/>
                <a:gd name="connsiteX47" fmla="*/ 1250950 w 1504950"/>
                <a:gd name="connsiteY47" fmla="*/ 88900 h 1238250"/>
                <a:gd name="connsiteX48" fmla="*/ 1168400 w 1504950"/>
                <a:gd name="connsiteY48" fmla="*/ 57150 h 1238250"/>
                <a:gd name="connsiteX49" fmla="*/ 1104900 w 1504950"/>
                <a:gd name="connsiteY49" fmla="*/ 31750 h 1238250"/>
                <a:gd name="connsiteX50" fmla="*/ 1066800 w 1504950"/>
                <a:gd name="connsiteY50" fmla="*/ 12700 h 1238250"/>
                <a:gd name="connsiteX51" fmla="*/ 965200 w 1504950"/>
                <a:gd name="connsiteY51" fmla="*/ 0 h 1238250"/>
                <a:gd name="connsiteX52" fmla="*/ 838200 w 1504950"/>
                <a:gd name="connsiteY52" fmla="*/ 6350 h 1238250"/>
                <a:gd name="connsiteX53" fmla="*/ 793750 w 1504950"/>
                <a:gd name="connsiteY53" fmla="*/ 19050 h 1238250"/>
                <a:gd name="connsiteX54" fmla="*/ 742950 w 1504950"/>
                <a:gd name="connsiteY54" fmla="*/ 31750 h 1238250"/>
                <a:gd name="connsiteX55" fmla="*/ 666750 w 1504950"/>
                <a:gd name="connsiteY55" fmla="*/ 57150 h 1238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504950" h="1238250">
                  <a:moveTo>
                    <a:pt x="666750" y="57150"/>
                  </a:moveTo>
                  <a:cubicBezTo>
                    <a:pt x="633942" y="70908"/>
                    <a:pt x="600152" y="82770"/>
                    <a:pt x="546100" y="114300"/>
                  </a:cubicBezTo>
                  <a:cubicBezTo>
                    <a:pt x="520700" y="129117"/>
                    <a:pt x="490693" y="137957"/>
                    <a:pt x="469900" y="158750"/>
                  </a:cubicBezTo>
                  <a:cubicBezTo>
                    <a:pt x="459317" y="169333"/>
                    <a:pt x="450124" y="181520"/>
                    <a:pt x="438150" y="190500"/>
                  </a:cubicBezTo>
                  <a:cubicBezTo>
                    <a:pt x="424498" y="200739"/>
                    <a:pt x="407352" y="205661"/>
                    <a:pt x="393700" y="215900"/>
                  </a:cubicBezTo>
                  <a:cubicBezTo>
                    <a:pt x="381726" y="224880"/>
                    <a:pt x="373173" y="237747"/>
                    <a:pt x="361950" y="247650"/>
                  </a:cubicBezTo>
                  <a:cubicBezTo>
                    <a:pt x="337158" y="269525"/>
                    <a:pt x="309129" y="287771"/>
                    <a:pt x="285750" y="311150"/>
                  </a:cubicBezTo>
                  <a:cubicBezTo>
                    <a:pt x="275167" y="321733"/>
                    <a:pt x="265125" y="332888"/>
                    <a:pt x="254000" y="342900"/>
                  </a:cubicBezTo>
                  <a:cubicBezTo>
                    <a:pt x="243926" y="351967"/>
                    <a:pt x="231834" y="358716"/>
                    <a:pt x="222250" y="368300"/>
                  </a:cubicBezTo>
                  <a:cubicBezTo>
                    <a:pt x="216868" y="373682"/>
                    <a:pt x="174380" y="422683"/>
                    <a:pt x="165100" y="438150"/>
                  </a:cubicBezTo>
                  <a:cubicBezTo>
                    <a:pt x="157795" y="450326"/>
                    <a:pt x="154569" y="464891"/>
                    <a:pt x="146050" y="476250"/>
                  </a:cubicBezTo>
                  <a:cubicBezTo>
                    <a:pt x="135274" y="490618"/>
                    <a:pt x="118726" y="499982"/>
                    <a:pt x="107950" y="514350"/>
                  </a:cubicBezTo>
                  <a:cubicBezTo>
                    <a:pt x="93139" y="534097"/>
                    <a:pt x="85270" y="558575"/>
                    <a:pt x="69850" y="577850"/>
                  </a:cubicBezTo>
                  <a:lnTo>
                    <a:pt x="44450" y="609600"/>
                  </a:lnTo>
                  <a:cubicBezTo>
                    <a:pt x="38100" y="628650"/>
                    <a:pt x="30774" y="647402"/>
                    <a:pt x="25400" y="666750"/>
                  </a:cubicBezTo>
                  <a:cubicBezTo>
                    <a:pt x="20177" y="685553"/>
                    <a:pt x="17433" y="704968"/>
                    <a:pt x="12700" y="723900"/>
                  </a:cubicBezTo>
                  <a:cubicBezTo>
                    <a:pt x="8963" y="738849"/>
                    <a:pt x="4233" y="753533"/>
                    <a:pt x="0" y="768350"/>
                  </a:cubicBezTo>
                  <a:cubicBezTo>
                    <a:pt x="4233" y="812800"/>
                    <a:pt x="7769" y="857322"/>
                    <a:pt x="12700" y="901700"/>
                  </a:cubicBezTo>
                  <a:cubicBezTo>
                    <a:pt x="14731" y="919980"/>
                    <a:pt x="21633" y="952714"/>
                    <a:pt x="25400" y="971550"/>
                  </a:cubicBezTo>
                  <a:cubicBezTo>
                    <a:pt x="29881" y="1052214"/>
                    <a:pt x="23033" y="1058516"/>
                    <a:pt x="38100" y="1111250"/>
                  </a:cubicBezTo>
                  <a:cubicBezTo>
                    <a:pt x="43243" y="1129252"/>
                    <a:pt x="47634" y="1142478"/>
                    <a:pt x="63500" y="1155700"/>
                  </a:cubicBezTo>
                  <a:cubicBezTo>
                    <a:pt x="68642" y="1159985"/>
                    <a:pt x="76200" y="1159933"/>
                    <a:pt x="82550" y="1162050"/>
                  </a:cubicBezTo>
                  <a:cubicBezTo>
                    <a:pt x="88900" y="1170517"/>
                    <a:pt x="93565" y="1180562"/>
                    <a:pt x="101600" y="1187450"/>
                  </a:cubicBezTo>
                  <a:cubicBezTo>
                    <a:pt x="110180" y="1194804"/>
                    <a:pt x="150742" y="1209210"/>
                    <a:pt x="158750" y="1212850"/>
                  </a:cubicBezTo>
                  <a:cubicBezTo>
                    <a:pt x="171676" y="1218726"/>
                    <a:pt x="182989" y="1228820"/>
                    <a:pt x="196850" y="1231900"/>
                  </a:cubicBezTo>
                  <a:cubicBezTo>
                    <a:pt x="221731" y="1237429"/>
                    <a:pt x="247650" y="1236133"/>
                    <a:pt x="273050" y="1238250"/>
                  </a:cubicBezTo>
                  <a:cubicBezTo>
                    <a:pt x="357717" y="1231900"/>
                    <a:pt x="443155" y="1232250"/>
                    <a:pt x="527050" y="1219200"/>
                  </a:cubicBezTo>
                  <a:cubicBezTo>
                    <a:pt x="540442" y="1217117"/>
                    <a:pt x="547178" y="1200773"/>
                    <a:pt x="558800" y="1193800"/>
                  </a:cubicBezTo>
                  <a:cubicBezTo>
                    <a:pt x="572683" y="1185470"/>
                    <a:pt x="615318" y="1173733"/>
                    <a:pt x="628650" y="1168400"/>
                  </a:cubicBezTo>
                  <a:cubicBezTo>
                    <a:pt x="740369" y="1123712"/>
                    <a:pt x="629393" y="1159922"/>
                    <a:pt x="749300" y="1123950"/>
                  </a:cubicBezTo>
                  <a:cubicBezTo>
                    <a:pt x="847171" y="1058702"/>
                    <a:pt x="712286" y="1144847"/>
                    <a:pt x="850900" y="1073150"/>
                  </a:cubicBezTo>
                  <a:cubicBezTo>
                    <a:pt x="892176" y="1051800"/>
                    <a:pt x="931298" y="1026522"/>
                    <a:pt x="971550" y="1003300"/>
                  </a:cubicBezTo>
                  <a:cubicBezTo>
                    <a:pt x="986332" y="994772"/>
                    <a:pt x="1003933" y="989967"/>
                    <a:pt x="1016000" y="977900"/>
                  </a:cubicBezTo>
                  <a:cubicBezTo>
                    <a:pt x="1026583" y="967317"/>
                    <a:pt x="1035887" y="955276"/>
                    <a:pt x="1047750" y="946150"/>
                  </a:cubicBezTo>
                  <a:cubicBezTo>
                    <a:pt x="1063578" y="933975"/>
                    <a:pt x="1082255" y="925942"/>
                    <a:pt x="1098550" y="914400"/>
                  </a:cubicBezTo>
                  <a:cubicBezTo>
                    <a:pt x="1133095" y="889931"/>
                    <a:pt x="1166107" y="863363"/>
                    <a:pt x="1200150" y="838200"/>
                  </a:cubicBezTo>
                  <a:cubicBezTo>
                    <a:pt x="1214793" y="827377"/>
                    <a:pt x="1232750" y="820275"/>
                    <a:pt x="1244600" y="806450"/>
                  </a:cubicBezTo>
                  <a:cubicBezTo>
                    <a:pt x="1257300" y="791633"/>
                    <a:pt x="1269421" y="776300"/>
                    <a:pt x="1282700" y="762000"/>
                  </a:cubicBezTo>
                  <a:cubicBezTo>
                    <a:pt x="1296958" y="746645"/>
                    <a:pt x="1313937" y="733813"/>
                    <a:pt x="1327150" y="717550"/>
                  </a:cubicBezTo>
                  <a:cubicBezTo>
                    <a:pt x="1341588" y="699781"/>
                    <a:pt x="1352016" y="679083"/>
                    <a:pt x="1365250" y="660400"/>
                  </a:cubicBezTo>
                  <a:cubicBezTo>
                    <a:pt x="1388008" y="628271"/>
                    <a:pt x="1412215" y="597189"/>
                    <a:pt x="1435100" y="565150"/>
                  </a:cubicBezTo>
                  <a:cubicBezTo>
                    <a:pt x="1443972" y="552730"/>
                    <a:pt x="1453674" y="540702"/>
                    <a:pt x="1460500" y="527050"/>
                  </a:cubicBezTo>
                  <a:cubicBezTo>
                    <a:pt x="1466850" y="514350"/>
                    <a:pt x="1474859" y="502352"/>
                    <a:pt x="1479550" y="488950"/>
                  </a:cubicBezTo>
                  <a:cubicBezTo>
                    <a:pt x="1489731" y="459861"/>
                    <a:pt x="1504950" y="400050"/>
                    <a:pt x="1504950" y="400050"/>
                  </a:cubicBezTo>
                  <a:cubicBezTo>
                    <a:pt x="1500717" y="359833"/>
                    <a:pt x="1501022" y="318876"/>
                    <a:pt x="1492250" y="279400"/>
                  </a:cubicBezTo>
                  <a:cubicBezTo>
                    <a:pt x="1488143" y="260919"/>
                    <a:pt x="1480237" y="241987"/>
                    <a:pt x="1466850" y="228600"/>
                  </a:cubicBezTo>
                  <a:cubicBezTo>
                    <a:pt x="1433746" y="195496"/>
                    <a:pt x="1407254" y="160702"/>
                    <a:pt x="1365250" y="139700"/>
                  </a:cubicBezTo>
                  <a:cubicBezTo>
                    <a:pt x="1327958" y="121054"/>
                    <a:pt x="1289113" y="105692"/>
                    <a:pt x="1250950" y="88900"/>
                  </a:cubicBezTo>
                  <a:cubicBezTo>
                    <a:pt x="1200276" y="66604"/>
                    <a:pt x="1216743" y="73264"/>
                    <a:pt x="1168400" y="57150"/>
                  </a:cubicBezTo>
                  <a:cubicBezTo>
                    <a:pt x="1116740" y="18405"/>
                    <a:pt x="1172855" y="54402"/>
                    <a:pt x="1104900" y="31750"/>
                  </a:cubicBezTo>
                  <a:cubicBezTo>
                    <a:pt x="1091430" y="27260"/>
                    <a:pt x="1080371" y="16876"/>
                    <a:pt x="1066800" y="12700"/>
                  </a:cubicBezTo>
                  <a:cubicBezTo>
                    <a:pt x="1056558" y="9548"/>
                    <a:pt x="969119" y="435"/>
                    <a:pt x="965200" y="0"/>
                  </a:cubicBezTo>
                  <a:cubicBezTo>
                    <a:pt x="922867" y="2117"/>
                    <a:pt x="880327" y="1669"/>
                    <a:pt x="838200" y="6350"/>
                  </a:cubicBezTo>
                  <a:cubicBezTo>
                    <a:pt x="822885" y="8052"/>
                    <a:pt x="808639" y="15080"/>
                    <a:pt x="793750" y="19050"/>
                  </a:cubicBezTo>
                  <a:cubicBezTo>
                    <a:pt x="776885" y="23547"/>
                    <a:pt x="742950" y="31750"/>
                    <a:pt x="742950" y="31750"/>
                  </a:cubicBezTo>
                  <a:cubicBezTo>
                    <a:pt x="718331" y="48163"/>
                    <a:pt x="699558" y="43392"/>
                    <a:pt x="666750" y="57150"/>
                  </a:cubicBezTo>
                  <a:close/>
                </a:path>
              </a:pathLst>
            </a:custGeom>
            <a:noFill/>
            <a:ln>
              <a:solidFill>
                <a:srgbClr val="0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5E727638-5CB5-4708-9574-59C049D8CD53}"/>
                </a:ext>
              </a:extLst>
            </p:cNvPr>
            <p:cNvSpPr/>
            <p:nvPr/>
          </p:nvSpPr>
          <p:spPr>
            <a:xfrm>
              <a:off x="3902743" y="3670300"/>
              <a:ext cx="256507" cy="349250"/>
            </a:xfrm>
            <a:custGeom>
              <a:avLst/>
              <a:gdLst>
                <a:gd name="connsiteX0" fmla="*/ 110457 w 256507"/>
                <a:gd name="connsiteY0" fmla="*/ 31750 h 349250"/>
                <a:gd name="connsiteX1" fmla="*/ 78707 w 256507"/>
                <a:gd name="connsiteY1" fmla="*/ 76200 h 349250"/>
                <a:gd name="connsiteX2" fmla="*/ 8857 w 256507"/>
                <a:gd name="connsiteY2" fmla="*/ 146050 h 349250"/>
                <a:gd name="connsiteX3" fmla="*/ 8857 w 256507"/>
                <a:gd name="connsiteY3" fmla="*/ 273050 h 349250"/>
                <a:gd name="connsiteX4" fmla="*/ 15207 w 256507"/>
                <a:gd name="connsiteY4" fmla="*/ 304800 h 349250"/>
                <a:gd name="connsiteX5" fmla="*/ 53307 w 256507"/>
                <a:gd name="connsiteY5" fmla="*/ 342900 h 349250"/>
                <a:gd name="connsiteX6" fmla="*/ 85057 w 256507"/>
                <a:gd name="connsiteY6" fmla="*/ 349250 h 349250"/>
                <a:gd name="connsiteX7" fmla="*/ 180307 w 256507"/>
                <a:gd name="connsiteY7" fmla="*/ 304800 h 349250"/>
                <a:gd name="connsiteX8" fmla="*/ 205707 w 256507"/>
                <a:gd name="connsiteY8" fmla="*/ 266700 h 349250"/>
                <a:gd name="connsiteX9" fmla="*/ 212057 w 256507"/>
                <a:gd name="connsiteY9" fmla="*/ 234950 h 349250"/>
                <a:gd name="connsiteX10" fmla="*/ 237457 w 256507"/>
                <a:gd name="connsiteY10" fmla="*/ 203200 h 349250"/>
                <a:gd name="connsiteX11" fmla="*/ 256507 w 256507"/>
                <a:gd name="connsiteY11" fmla="*/ 146050 h 349250"/>
                <a:gd name="connsiteX12" fmla="*/ 218407 w 256507"/>
                <a:gd name="connsiteY12" fmla="*/ 6350 h 349250"/>
                <a:gd name="connsiteX13" fmla="*/ 199357 w 256507"/>
                <a:gd name="connsiteY13" fmla="*/ 0 h 349250"/>
                <a:gd name="connsiteX14" fmla="*/ 110457 w 256507"/>
                <a:gd name="connsiteY14" fmla="*/ 31750 h 34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6507" h="349250">
                  <a:moveTo>
                    <a:pt x="110457" y="31750"/>
                  </a:moveTo>
                  <a:cubicBezTo>
                    <a:pt x="90349" y="44450"/>
                    <a:pt x="91582" y="63325"/>
                    <a:pt x="78707" y="76200"/>
                  </a:cubicBezTo>
                  <a:cubicBezTo>
                    <a:pt x="-4719" y="159626"/>
                    <a:pt x="52064" y="74038"/>
                    <a:pt x="8857" y="146050"/>
                  </a:cubicBezTo>
                  <a:cubicBezTo>
                    <a:pt x="-5050" y="201679"/>
                    <a:pt x="-653" y="173200"/>
                    <a:pt x="8857" y="273050"/>
                  </a:cubicBezTo>
                  <a:cubicBezTo>
                    <a:pt x="9880" y="283794"/>
                    <a:pt x="11417" y="294694"/>
                    <a:pt x="15207" y="304800"/>
                  </a:cubicBezTo>
                  <a:cubicBezTo>
                    <a:pt x="20904" y="319992"/>
                    <a:pt x="39654" y="336832"/>
                    <a:pt x="53307" y="342900"/>
                  </a:cubicBezTo>
                  <a:cubicBezTo>
                    <a:pt x="63170" y="347283"/>
                    <a:pt x="74474" y="347133"/>
                    <a:pt x="85057" y="349250"/>
                  </a:cubicBezTo>
                  <a:cubicBezTo>
                    <a:pt x="168302" y="314565"/>
                    <a:pt x="138362" y="332764"/>
                    <a:pt x="180307" y="304800"/>
                  </a:cubicBezTo>
                  <a:cubicBezTo>
                    <a:pt x="188774" y="292100"/>
                    <a:pt x="199391" y="280595"/>
                    <a:pt x="205707" y="266700"/>
                  </a:cubicBezTo>
                  <a:cubicBezTo>
                    <a:pt x="210173" y="256874"/>
                    <a:pt x="207230" y="244603"/>
                    <a:pt x="212057" y="234950"/>
                  </a:cubicBezTo>
                  <a:cubicBezTo>
                    <a:pt x="218118" y="222828"/>
                    <a:pt x="230484" y="214822"/>
                    <a:pt x="237457" y="203200"/>
                  </a:cubicBezTo>
                  <a:cubicBezTo>
                    <a:pt x="247705" y="186120"/>
                    <a:pt x="251751" y="165072"/>
                    <a:pt x="256507" y="146050"/>
                  </a:cubicBezTo>
                  <a:cubicBezTo>
                    <a:pt x="247112" y="56801"/>
                    <a:pt x="275003" y="38691"/>
                    <a:pt x="218407" y="6350"/>
                  </a:cubicBezTo>
                  <a:cubicBezTo>
                    <a:pt x="212595" y="3029"/>
                    <a:pt x="205707" y="2117"/>
                    <a:pt x="199357" y="0"/>
                  </a:cubicBezTo>
                  <a:cubicBezTo>
                    <a:pt x="121048" y="6526"/>
                    <a:pt x="130565" y="19050"/>
                    <a:pt x="110457" y="31750"/>
                  </a:cubicBezTo>
                  <a:close/>
                </a:path>
              </a:pathLst>
            </a:custGeom>
            <a:noFill/>
            <a:ln>
              <a:solidFill>
                <a:srgbClr val="0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9167AFA3-8C27-4459-9E2B-FEFFFBB44613}"/>
                </a:ext>
              </a:extLst>
            </p:cNvPr>
            <p:cNvSpPr/>
            <p:nvPr/>
          </p:nvSpPr>
          <p:spPr>
            <a:xfrm>
              <a:off x="6889463" y="5238750"/>
              <a:ext cx="1600514" cy="1625600"/>
            </a:xfrm>
            <a:custGeom>
              <a:avLst/>
              <a:gdLst>
                <a:gd name="connsiteX0" fmla="*/ 228887 w 1600514"/>
                <a:gd name="connsiteY0" fmla="*/ 12700 h 1625600"/>
                <a:gd name="connsiteX1" fmla="*/ 197137 w 1600514"/>
                <a:gd name="connsiteY1" fmla="*/ 25400 h 1625600"/>
                <a:gd name="connsiteX2" fmla="*/ 178087 w 1600514"/>
                <a:gd name="connsiteY2" fmla="*/ 44450 h 1625600"/>
                <a:gd name="connsiteX3" fmla="*/ 152687 w 1600514"/>
                <a:gd name="connsiteY3" fmla="*/ 57150 h 1625600"/>
                <a:gd name="connsiteX4" fmla="*/ 108237 w 1600514"/>
                <a:gd name="connsiteY4" fmla="*/ 120650 h 1625600"/>
                <a:gd name="connsiteX5" fmla="*/ 89187 w 1600514"/>
                <a:gd name="connsiteY5" fmla="*/ 158750 h 1625600"/>
                <a:gd name="connsiteX6" fmla="*/ 76487 w 1600514"/>
                <a:gd name="connsiteY6" fmla="*/ 222250 h 1625600"/>
                <a:gd name="connsiteX7" fmla="*/ 63787 w 1600514"/>
                <a:gd name="connsiteY7" fmla="*/ 368300 h 1625600"/>
                <a:gd name="connsiteX8" fmla="*/ 51087 w 1600514"/>
                <a:gd name="connsiteY8" fmla="*/ 444500 h 1625600"/>
                <a:gd name="connsiteX9" fmla="*/ 38387 w 1600514"/>
                <a:gd name="connsiteY9" fmla="*/ 546100 h 1625600"/>
                <a:gd name="connsiteX10" fmla="*/ 12987 w 1600514"/>
                <a:gd name="connsiteY10" fmla="*/ 635000 h 1625600"/>
                <a:gd name="connsiteX11" fmla="*/ 6637 w 1600514"/>
                <a:gd name="connsiteY11" fmla="*/ 736600 h 1625600"/>
                <a:gd name="connsiteX12" fmla="*/ 19337 w 1600514"/>
                <a:gd name="connsiteY12" fmla="*/ 1085850 h 1625600"/>
                <a:gd name="connsiteX13" fmla="*/ 63787 w 1600514"/>
                <a:gd name="connsiteY13" fmla="*/ 1200150 h 1625600"/>
                <a:gd name="connsiteX14" fmla="*/ 82837 w 1600514"/>
                <a:gd name="connsiteY14" fmla="*/ 1263650 h 1625600"/>
                <a:gd name="connsiteX15" fmla="*/ 139987 w 1600514"/>
                <a:gd name="connsiteY15" fmla="*/ 1365250 h 1625600"/>
                <a:gd name="connsiteX16" fmla="*/ 165387 w 1600514"/>
                <a:gd name="connsiteY16" fmla="*/ 1416050 h 1625600"/>
                <a:gd name="connsiteX17" fmla="*/ 178087 w 1600514"/>
                <a:gd name="connsiteY17" fmla="*/ 1435100 h 1625600"/>
                <a:gd name="connsiteX18" fmla="*/ 298737 w 1600514"/>
                <a:gd name="connsiteY18" fmla="*/ 1530350 h 1625600"/>
                <a:gd name="connsiteX19" fmla="*/ 374937 w 1600514"/>
                <a:gd name="connsiteY19" fmla="*/ 1555750 h 1625600"/>
                <a:gd name="connsiteX20" fmla="*/ 457487 w 1600514"/>
                <a:gd name="connsiteY20" fmla="*/ 1574800 h 1625600"/>
                <a:gd name="connsiteX21" fmla="*/ 565437 w 1600514"/>
                <a:gd name="connsiteY21" fmla="*/ 1600200 h 1625600"/>
                <a:gd name="connsiteX22" fmla="*/ 616237 w 1600514"/>
                <a:gd name="connsiteY22" fmla="*/ 1612900 h 1625600"/>
                <a:gd name="connsiteX23" fmla="*/ 667037 w 1600514"/>
                <a:gd name="connsiteY23" fmla="*/ 1619250 h 1625600"/>
                <a:gd name="connsiteX24" fmla="*/ 698787 w 1600514"/>
                <a:gd name="connsiteY24" fmla="*/ 1625600 h 1625600"/>
                <a:gd name="connsiteX25" fmla="*/ 787687 w 1600514"/>
                <a:gd name="connsiteY25" fmla="*/ 1612900 h 1625600"/>
                <a:gd name="connsiteX26" fmla="*/ 895637 w 1600514"/>
                <a:gd name="connsiteY26" fmla="*/ 1581150 h 1625600"/>
                <a:gd name="connsiteX27" fmla="*/ 1016287 w 1600514"/>
                <a:gd name="connsiteY27" fmla="*/ 1549400 h 1625600"/>
                <a:gd name="connsiteX28" fmla="*/ 1092487 w 1600514"/>
                <a:gd name="connsiteY28" fmla="*/ 1530350 h 1625600"/>
                <a:gd name="connsiteX29" fmla="*/ 1206787 w 1600514"/>
                <a:gd name="connsiteY29" fmla="*/ 1473200 h 1625600"/>
                <a:gd name="connsiteX30" fmla="*/ 1333787 w 1600514"/>
                <a:gd name="connsiteY30" fmla="*/ 1409700 h 1625600"/>
                <a:gd name="connsiteX31" fmla="*/ 1384587 w 1600514"/>
                <a:gd name="connsiteY31" fmla="*/ 1384300 h 1625600"/>
                <a:gd name="connsiteX32" fmla="*/ 1416337 w 1600514"/>
                <a:gd name="connsiteY32" fmla="*/ 1365250 h 1625600"/>
                <a:gd name="connsiteX33" fmla="*/ 1448087 w 1600514"/>
                <a:gd name="connsiteY33" fmla="*/ 1352550 h 1625600"/>
                <a:gd name="connsiteX34" fmla="*/ 1543337 w 1600514"/>
                <a:gd name="connsiteY34" fmla="*/ 1289050 h 1625600"/>
                <a:gd name="connsiteX35" fmla="*/ 1575087 w 1600514"/>
                <a:gd name="connsiteY35" fmla="*/ 1212850 h 1625600"/>
                <a:gd name="connsiteX36" fmla="*/ 1587787 w 1600514"/>
                <a:gd name="connsiteY36" fmla="*/ 1181100 h 1625600"/>
                <a:gd name="connsiteX37" fmla="*/ 1594137 w 1600514"/>
                <a:gd name="connsiteY37" fmla="*/ 1149350 h 1625600"/>
                <a:gd name="connsiteX38" fmla="*/ 1594137 w 1600514"/>
                <a:gd name="connsiteY38" fmla="*/ 1041400 h 1625600"/>
                <a:gd name="connsiteX39" fmla="*/ 1549687 w 1600514"/>
                <a:gd name="connsiteY39" fmla="*/ 965200 h 1625600"/>
                <a:gd name="connsiteX40" fmla="*/ 1492537 w 1600514"/>
                <a:gd name="connsiteY40" fmla="*/ 876300 h 1625600"/>
                <a:gd name="connsiteX41" fmla="*/ 1460787 w 1600514"/>
                <a:gd name="connsiteY41" fmla="*/ 838200 h 1625600"/>
                <a:gd name="connsiteX42" fmla="*/ 1327437 w 1600514"/>
                <a:gd name="connsiteY42" fmla="*/ 609600 h 1625600"/>
                <a:gd name="connsiteX43" fmla="*/ 1168687 w 1600514"/>
                <a:gd name="connsiteY43" fmla="*/ 438150 h 1625600"/>
                <a:gd name="connsiteX44" fmla="*/ 1124237 w 1600514"/>
                <a:gd name="connsiteY44" fmla="*/ 393700 h 1625600"/>
                <a:gd name="connsiteX45" fmla="*/ 1054387 w 1600514"/>
                <a:gd name="connsiteY45" fmla="*/ 349250 h 1625600"/>
                <a:gd name="connsiteX46" fmla="*/ 990887 w 1600514"/>
                <a:gd name="connsiteY46" fmla="*/ 298450 h 1625600"/>
                <a:gd name="connsiteX47" fmla="*/ 895637 w 1600514"/>
                <a:gd name="connsiteY47" fmla="*/ 254000 h 1625600"/>
                <a:gd name="connsiteX48" fmla="*/ 647987 w 1600514"/>
                <a:gd name="connsiteY48" fmla="*/ 177800 h 1625600"/>
                <a:gd name="connsiteX49" fmla="*/ 571787 w 1600514"/>
                <a:gd name="connsiteY49" fmla="*/ 152400 h 1625600"/>
                <a:gd name="connsiteX50" fmla="*/ 514637 w 1600514"/>
                <a:gd name="connsiteY50" fmla="*/ 120650 h 1625600"/>
                <a:gd name="connsiteX51" fmla="*/ 463837 w 1600514"/>
                <a:gd name="connsiteY51" fmla="*/ 76200 h 1625600"/>
                <a:gd name="connsiteX52" fmla="*/ 387637 w 1600514"/>
                <a:gd name="connsiteY52" fmla="*/ 38100 h 1625600"/>
                <a:gd name="connsiteX53" fmla="*/ 286037 w 1600514"/>
                <a:gd name="connsiteY53" fmla="*/ 0 h 1625600"/>
                <a:gd name="connsiteX54" fmla="*/ 228887 w 1600514"/>
                <a:gd name="connsiteY54" fmla="*/ 12700 h 162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600514" h="1625600">
                  <a:moveTo>
                    <a:pt x="228887" y="12700"/>
                  </a:moveTo>
                  <a:cubicBezTo>
                    <a:pt x="214070" y="16933"/>
                    <a:pt x="206803" y="19359"/>
                    <a:pt x="197137" y="25400"/>
                  </a:cubicBezTo>
                  <a:cubicBezTo>
                    <a:pt x="189522" y="30160"/>
                    <a:pt x="185395" y="39230"/>
                    <a:pt x="178087" y="44450"/>
                  </a:cubicBezTo>
                  <a:cubicBezTo>
                    <a:pt x="170384" y="49952"/>
                    <a:pt x="161154" y="52917"/>
                    <a:pt x="152687" y="57150"/>
                  </a:cubicBezTo>
                  <a:cubicBezTo>
                    <a:pt x="136675" y="78499"/>
                    <a:pt x="121918" y="97197"/>
                    <a:pt x="108237" y="120650"/>
                  </a:cubicBezTo>
                  <a:cubicBezTo>
                    <a:pt x="101083" y="132915"/>
                    <a:pt x="95537" y="146050"/>
                    <a:pt x="89187" y="158750"/>
                  </a:cubicBezTo>
                  <a:cubicBezTo>
                    <a:pt x="84954" y="179917"/>
                    <a:pt x="79084" y="200821"/>
                    <a:pt x="76487" y="222250"/>
                  </a:cubicBezTo>
                  <a:cubicBezTo>
                    <a:pt x="70607" y="270762"/>
                    <a:pt x="71821" y="320098"/>
                    <a:pt x="63787" y="368300"/>
                  </a:cubicBezTo>
                  <a:cubicBezTo>
                    <a:pt x="59554" y="393700"/>
                    <a:pt x="54729" y="419008"/>
                    <a:pt x="51087" y="444500"/>
                  </a:cubicBezTo>
                  <a:cubicBezTo>
                    <a:pt x="46260" y="478287"/>
                    <a:pt x="45080" y="512633"/>
                    <a:pt x="38387" y="546100"/>
                  </a:cubicBezTo>
                  <a:cubicBezTo>
                    <a:pt x="32343" y="576321"/>
                    <a:pt x="21454" y="605367"/>
                    <a:pt x="12987" y="635000"/>
                  </a:cubicBezTo>
                  <a:cubicBezTo>
                    <a:pt x="10870" y="668867"/>
                    <a:pt x="8080" y="702698"/>
                    <a:pt x="6637" y="736600"/>
                  </a:cubicBezTo>
                  <a:cubicBezTo>
                    <a:pt x="1254" y="863102"/>
                    <a:pt x="-9897" y="963066"/>
                    <a:pt x="19337" y="1085850"/>
                  </a:cubicBezTo>
                  <a:cubicBezTo>
                    <a:pt x="28806" y="1125618"/>
                    <a:pt x="52040" y="1160994"/>
                    <a:pt x="63787" y="1200150"/>
                  </a:cubicBezTo>
                  <a:cubicBezTo>
                    <a:pt x="70137" y="1221317"/>
                    <a:pt x="74827" y="1243054"/>
                    <a:pt x="82837" y="1263650"/>
                  </a:cubicBezTo>
                  <a:cubicBezTo>
                    <a:pt x="101323" y="1311186"/>
                    <a:pt x="114915" y="1320677"/>
                    <a:pt x="139987" y="1365250"/>
                  </a:cubicBezTo>
                  <a:cubicBezTo>
                    <a:pt x="149269" y="1381751"/>
                    <a:pt x="154885" y="1400298"/>
                    <a:pt x="165387" y="1416050"/>
                  </a:cubicBezTo>
                  <a:cubicBezTo>
                    <a:pt x="169620" y="1422400"/>
                    <a:pt x="172508" y="1429893"/>
                    <a:pt x="178087" y="1435100"/>
                  </a:cubicBezTo>
                  <a:cubicBezTo>
                    <a:pt x="182399" y="1439124"/>
                    <a:pt x="268709" y="1517004"/>
                    <a:pt x="298737" y="1530350"/>
                  </a:cubicBezTo>
                  <a:cubicBezTo>
                    <a:pt x="323203" y="1541224"/>
                    <a:pt x="349193" y="1548395"/>
                    <a:pt x="374937" y="1555750"/>
                  </a:cubicBezTo>
                  <a:cubicBezTo>
                    <a:pt x="431767" y="1571987"/>
                    <a:pt x="404187" y="1565917"/>
                    <a:pt x="457487" y="1574800"/>
                  </a:cubicBezTo>
                  <a:cubicBezTo>
                    <a:pt x="534650" y="1605665"/>
                    <a:pt x="429414" y="1566194"/>
                    <a:pt x="565437" y="1600200"/>
                  </a:cubicBezTo>
                  <a:cubicBezTo>
                    <a:pt x="582370" y="1604433"/>
                    <a:pt x="599081" y="1609683"/>
                    <a:pt x="616237" y="1612900"/>
                  </a:cubicBezTo>
                  <a:cubicBezTo>
                    <a:pt x="633010" y="1616045"/>
                    <a:pt x="650170" y="1616655"/>
                    <a:pt x="667037" y="1619250"/>
                  </a:cubicBezTo>
                  <a:cubicBezTo>
                    <a:pt x="677704" y="1620891"/>
                    <a:pt x="688204" y="1623483"/>
                    <a:pt x="698787" y="1625600"/>
                  </a:cubicBezTo>
                  <a:cubicBezTo>
                    <a:pt x="728420" y="1621367"/>
                    <a:pt x="758236" y="1618255"/>
                    <a:pt x="787687" y="1612900"/>
                  </a:cubicBezTo>
                  <a:cubicBezTo>
                    <a:pt x="841211" y="1603168"/>
                    <a:pt x="841206" y="1596702"/>
                    <a:pt x="895637" y="1581150"/>
                  </a:cubicBezTo>
                  <a:cubicBezTo>
                    <a:pt x="935623" y="1569725"/>
                    <a:pt x="976020" y="1559791"/>
                    <a:pt x="1016287" y="1549400"/>
                  </a:cubicBezTo>
                  <a:lnTo>
                    <a:pt x="1092487" y="1530350"/>
                  </a:lnTo>
                  <a:cubicBezTo>
                    <a:pt x="1210260" y="1464920"/>
                    <a:pt x="1089163" y="1529984"/>
                    <a:pt x="1206787" y="1473200"/>
                  </a:cubicBezTo>
                  <a:cubicBezTo>
                    <a:pt x="1249410" y="1452623"/>
                    <a:pt x="1291454" y="1430867"/>
                    <a:pt x="1333787" y="1409700"/>
                  </a:cubicBezTo>
                  <a:cubicBezTo>
                    <a:pt x="1350720" y="1401233"/>
                    <a:pt x="1368353" y="1394040"/>
                    <a:pt x="1384587" y="1384300"/>
                  </a:cubicBezTo>
                  <a:cubicBezTo>
                    <a:pt x="1395170" y="1377950"/>
                    <a:pt x="1405298" y="1370770"/>
                    <a:pt x="1416337" y="1365250"/>
                  </a:cubicBezTo>
                  <a:cubicBezTo>
                    <a:pt x="1426532" y="1360152"/>
                    <a:pt x="1438051" y="1357954"/>
                    <a:pt x="1448087" y="1352550"/>
                  </a:cubicBezTo>
                  <a:cubicBezTo>
                    <a:pt x="1481725" y="1334437"/>
                    <a:pt x="1512367" y="1311172"/>
                    <a:pt x="1543337" y="1289050"/>
                  </a:cubicBezTo>
                  <a:cubicBezTo>
                    <a:pt x="1553920" y="1263650"/>
                    <a:pt x="1564610" y="1238294"/>
                    <a:pt x="1575087" y="1212850"/>
                  </a:cubicBezTo>
                  <a:cubicBezTo>
                    <a:pt x="1579427" y="1202310"/>
                    <a:pt x="1585552" y="1192277"/>
                    <a:pt x="1587787" y="1181100"/>
                  </a:cubicBezTo>
                  <a:lnTo>
                    <a:pt x="1594137" y="1149350"/>
                  </a:lnTo>
                  <a:cubicBezTo>
                    <a:pt x="1597686" y="1110308"/>
                    <a:pt x="1606515" y="1078534"/>
                    <a:pt x="1594137" y="1041400"/>
                  </a:cubicBezTo>
                  <a:cubicBezTo>
                    <a:pt x="1584266" y="1011786"/>
                    <a:pt x="1565759" y="991316"/>
                    <a:pt x="1549687" y="965200"/>
                  </a:cubicBezTo>
                  <a:cubicBezTo>
                    <a:pt x="1514026" y="907250"/>
                    <a:pt x="1535516" y="932172"/>
                    <a:pt x="1492537" y="876300"/>
                  </a:cubicBezTo>
                  <a:cubicBezTo>
                    <a:pt x="1482457" y="863197"/>
                    <a:pt x="1469169" y="852449"/>
                    <a:pt x="1460787" y="838200"/>
                  </a:cubicBezTo>
                  <a:cubicBezTo>
                    <a:pt x="1381070" y="702682"/>
                    <a:pt x="1496790" y="810707"/>
                    <a:pt x="1327437" y="609600"/>
                  </a:cubicBezTo>
                  <a:cubicBezTo>
                    <a:pt x="1170734" y="423516"/>
                    <a:pt x="1283887" y="546150"/>
                    <a:pt x="1168687" y="438150"/>
                  </a:cubicBezTo>
                  <a:cubicBezTo>
                    <a:pt x="1153400" y="423819"/>
                    <a:pt x="1140777" y="406564"/>
                    <a:pt x="1124237" y="393700"/>
                  </a:cubicBezTo>
                  <a:cubicBezTo>
                    <a:pt x="1102452" y="376756"/>
                    <a:pt x="1076844" y="365291"/>
                    <a:pt x="1054387" y="349250"/>
                  </a:cubicBezTo>
                  <a:cubicBezTo>
                    <a:pt x="1032329" y="333495"/>
                    <a:pt x="1014131" y="312396"/>
                    <a:pt x="990887" y="298450"/>
                  </a:cubicBezTo>
                  <a:cubicBezTo>
                    <a:pt x="960843" y="280424"/>
                    <a:pt x="928292" y="266699"/>
                    <a:pt x="895637" y="254000"/>
                  </a:cubicBezTo>
                  <a:cubicBezTo>
                    <a:pt x="784331" y="210714"/>
                    <a:pt x="757169" y="210554"/>
                    <a:pt x="647987" y="177800"/>
                  </a:cubicBezTo>
                  <a:cubicBezTo>
                    <a:pt x="622342" y="170107"/>
                    <a:pt x="597187" y="160867"/>
                    <a:pt x="571787" y="152400"/>
                  </a:cubicBezTo>
                  <a:cubicBezTo>
                    <a:pt x="521827" y="114930"/>
                    <a:pt x="572844" y="149753"/>
                    <a:pt x="514637" y="120650"/>
                  </a:cubicBezTo>
                  <a:cubicBezTo>
                    <a:pt x="488008" y="107336"/>
                    <a:pt x="491424" y="98269"/>
                    <a:pt x="463837" y="76200"/>
                  </a:cubicBezTo>
                  <a:cubicBezTo>
                    <a:pt x="444102" y="60412"/>
                    <a:pt x="409685" y="46919"/>
                    <a:pt x="387637" y="38100"/>
                  </a:cubicBezTo>
                  <a:cubicBezTo>
                    <a:pt x="319331" y="10778"/>
                    <a:pt x="328403" y="14122"/>
                    <a:pt x="286037" y="0"/>
                  </a:cubicBezTo>
                  <a:cubicBezTo>
                    <a:pt x="222234" y="7089"/>
                    <a:pt x="243704" y="8467"/>
                    <a:pt x="228887" y="12700"/>
                  </a:cubicBezTo>
                  <a:close/>
                </a:path>
              </a:pathLst>
            </a:custGeom>
            <a:noFill/>
            <a:ln>
              <a:solidFill>
                <a:srgbClr val="00404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DF0946D4-F127-4BA7-81ED-6510F8AFAB14}"/>
                </a:ext>
              </a:extLst>
            </p:cNvPr>
            <p:cNvSpPr/>
            <p:nvPr/>
          </p:nvSpPr>
          <p:spPr>
            <a:xfrm>
              <a:off x="8051800" y="4197988"/>
              <a:ext cx="698616" cy="602612"/>
            </a:xfrm>
            <a:custGeom>
              <a:avLst/>
              <a:gdLst>
                <a:gd name="connsiteX0" fmla="*/ 101600 w 698616"/>
                <a:gd name="connsiteY0" fmla="*/ 18412 h 602612"/>
                <a:gd name="connsiteX1" fmla="*/ 12700 w 698616"/>
                <a:gd name="connsiteY1" fmla="*/ 56512 h 602612"/>
                <a:gd name="connsiteX2" fmla="*/ 0 w 698616"/>
                <a:gd name="connsiteY2" fmla="*/ 94612 h 602612"/>
                <a:gd name="connsiteX3" fmla="*/ 19050 w 698616"/>
                <a:gd name="connsiteY3" fmla="*/ 234312 h 602612"/>
                <a:gd name="connsiteX4" fmla="*/ 139700 w 698616"/>
                <a:gd name="connsiteY4" fmla="*/ 361312 h 602612"/>
                <a:gd name="connsiteX5" fmla="*/ 215900 w 698616"/>
                <a:gd name="connsiteY5" fmla="*/ 437512 h 602612"/>
                <a:gd name="connsiteX6" fmla="*/ 298450 w 698616"/>
                <a:gd name="connsiteY6" fmla="*/ 494662 h 602612"/>
                <a:gd name="connsiteX7" fmla="*/ 336550 w 698616"/>
                <a:gd name="connsiteY7" fmla="*/ 520062 h 602612"/>
                <a:gd name="connsiteX8" fmla="*/ 361950 w 698616"/>
                <a:gd name="connsiteY8" fmla="*/ 545462 h 602612"/>
                <a:gd name="connsiteX9" fmla="*/ 400050 w 698616"/>
                <a:gd name="connsiteY9" fmla="*/ 558162 h 602612"/>
                <a:gd name="connsiteX10" fmla="*/ 514350 w 698616"/>
                <a:gd name="connsiteY10" fmla="*/ 602612 h 602612"/>
                <a:gd name="connsiteX11" fmla="*/ 641350 w 698616"/>
                <a:gd name="connsiteY11" fmla="*/ 589912 h 602612"/>
                <a:gd name="connsiteX12" fmla="*/ 660400 w 698616"/>
                <a:gd name="connsiteY12" fmla="*/ 577212 h 602612"/>
                <a:gd name="connsiteX13" fmla="*/ 679450 w 698616"/>
                <a:gd name="connsiteY13" fmla="*/ 570862 h 602612"/>
                <a:gd name="connsiteX14" fmla="*/ 692150 w 698616"/>
                <a:gd name="connsiteY14" fmla="*/ 551812 h 602612"/>
                <a:gd name="connsiteX15" fmla="*/ 698500 w 698616"/>
                <a:gd name="connsiteY15" fmla="*/ 526412 h 602612"/>
                <a:gd name="connsiteX16" fmla="*/ 660400 w 698616"/>
                <a:gd name="connsiteY16" fmla="*/ 386712 h 602612"/>
                <a:gd name="connsiteX17" fmla="*/ 552450 w 698616"/>
                <a:gd name="connsiteY17" fmla="*/ 272412 h 602612"/>
                <a:gd name="connsiteX18" fmla="*/ 501650 w 698616"/>
                <a:gd name="connsiteY18" fmla="*/ 221612 h 602612"/>
                <a:gd name="connsiteX19" fmla="*/ 463550 w 698616"/>
                <a:gd name="connsiteY19" fmla="*/ 196212 h 602612"/>
                <a:gd name="connsiteX20" fmla="*/ 393700 w 698616"/>
                <a:gd name="connsiteY20" fmla="*/ 139062 h 602612"/>
                <a:gd name="connsiteX21" fmla="*/ 304800 w 698616"/>
                <a:gd name="connsiteY21" fmla="*/ 69212 h 602612"/>
                <a:gd name="connsiteX22" fmla="*/ 279400 w 698616"/>
                <a:gd name="connsiteY22" fmla="*/ 56512 h 602612"/>
                <a:gd name="connsiteX23" fmla="*/ 266700 w 698616"/>
                <a:gd name="connsiteY23" fmla="*/ 37462 h 602612"/>
                <a:gd name="connsiteX24" fmla="*/ 241300 w 698616"/>
                <a:gd name="connsiteY24" fmla="*/ 24762 h 602612"/>
                <a:gd name="connsiteX25" fmla="*/ 177800 w 698616"/>
                <a:gd name="connsiteY25" fmla="*/ 5712 h 602612"/>
                <a:gd name="connsiteX26" fmla="*/ 101600 w 698616"/>
                <a:gd name="connsiteY26" fmla="*/ 18412 h 602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698616" h="602612">
                  <a:moveTo>
                    <a:pt x="101600" y="18412"/>
                  </a:moveTo>
                  <a:cubicBezTo>
                    <a:pt x="74083" y="26879"/>
                    <a:pt x="43008" y="23173"/>
                    <a:pt x="12700" y="56512"/>
                  </a:cubicBezTo>
                  <a:cubicBezTo>
                    <a:pt x="3695" y="66418"/>
                    <a:pt x="4233" y="81912"/>
                    <a:pt x="0" y="94612"/>
                  </a:cubicBezTo>
                  <a:cubicBezTo>
                    <a:pt x="6350" y="141179"/>
                    <a:pt x="2686" y="190255"/>
                    <a:pt x="19050" y="234312"/>
                  </a:cubicBezTo>
                  <a:cubicBezTo>
                    <a:pt x="44984" y="304134"/>
                    <a:pt x="91491" y="317694"/>
                    <a:pt x="139700" y="361312"/>
                  </a:cubicBezTo>
                  <a:cubicBezTo>
                    <a:pt x="166337" y="385412"/>
                    <a:pt x="184712" y="419690"/>
                    <a:pt x="215900" y="437512"/>
                  </a:cubicBezTo>
                  <a:cubicBezTo>
                    <a:pt x="299373" y="485211"/>
                    <a:pt x="223342" y="438331"/>
                    <a:pt x="298450" y="494662"/>
                  </a:cubicBezTo>
                  <a:cubicBezTo>
                    <a:pt x="310661" y="503820"/>
                    <a:pt x="324631" y="510527"/>
                    <a:pt x="336550" y="520062"/>
                  </a:cubicBezTo>
                  <a:cubicBezTo>
                    <a:pt x="345900" y="527542"/>
                    <a:pt x="351683" y="539302"/>
                    <a:pt x="361950" y="545462"/>
                  </a:cubicBezTo>
                  <a:cubicBezTo>
                    <a:pt x="373429" y="552350"/>
                    <a:pt x="387785" y="552796"/>
                    <a:pt x="400050" y="558162"/>
                  </a:cubicBezTo>
                  <a:cubicBezTo>
                    <a:pt x="505532" y="604311"/>
                    <a:pt x="421142" y="579310"/>
                    <a:pt x="514350" y="602612"/>
                  </a:cubicBezTo>
                  <a:cubicBezTo>
                    <a:pt x="556683" y="598379"/>
                    <a:pt x="599435" y="597202"/>
                    <a:pt x="641350" y="589912"/>
                  </a:cubicBezTo>
                  <a:cubicBezTo>
                    <a:pt x="648869" y="588604"/>
                    <a:pt x="653574" y="580625"/>
                    <a:pt x="660400" y="577212"/>
                  </a:cubicBezTo>
                  <a:cubicBezTo>
                    <a:pt x="666387" y="574219"/>
                    <a:pt x="673100" y="572979"/>
                    <a:pt x="679450" y="570862"/>
                  </a:cubicBezTo>
                  <a:cubicBezTo>
                    <a:pt x="683683" y="564512"/>
                    <a:pt x="689144" y="558827"/>
                    <a:pt x="692150" y="551812"/>
                  </a:cubicBezTo>
                  <a:cubicBezTo>
                    <a:pt x="695588" y="543790"/>
                    <a:pt x="699327" y="535100"/>
                    <a:pt x="698500" y="526412"/>
                  </a:cubicBezTo>
                  <a:cubicBezTo>
                    <a:pt x="692825" y="466828"/>
                    <a:pt x="693007" y="429352"/>
                    <a:pt x="660400" y="386712"/>
                  </a:cubicBezTo>
                  <a:cubicBezTo>
                    <a:pt x="582284" y="284561"/>
                    <a:pt x="623257" y="338498"/>
                    <a:pt x="552450" y="272412"/>
                  </a:cubicBezTo>
                  <a:cubicBezTo>
                    <a:pt x="534943" y="256072"/>
                    <a:pt x="519832" y="237197"/>
                    <a:pt x="501650" y="221612"/>
                  </a:cubicBezTo>
                  <a:cubicBezTo>
                    <a:pt x="490061" y="211679"/>
                    <a:pt x="475675" y="205484"/>
                    <a:pt x="463550" y="196212"/>
                  </a:cubicBezTo>
                  <a:cubicBezTo>
                    <a:pt x="439653" y="177938"/>
                    <a:pt x="416922" y="158186"/>
                    <a:pt x="393700" y="139062"/>
                  </a:cubicBezTo>
                  <a:cubicBezTo>
                    <a:pt x="362507" y="113374"/>
                    <a:pt x="339162" y="92120"/>
                    <a:pt x="304800" y="69212"/>
                  </a:cubicBezTo>
                  <a:cubicBezTo>
                    <a:pt x="296924" y="63961"/>
                    <a:pt x="287867" y="60745"/>
                    <a:pt x="279400" y="56512"/>
                  </a:cubicBezTo>
                  <a:cubicBezTo>
                    <a:pt x="275167" y="50162"/>
                    <a:pt x="272563" y="42348"/>
                    <a:pt x="266700" y="37462"/>
                  </a:cubicBezTo>
                  <a:cubicBezTo>
                    <a:pt x="259428" y="31402"/>
                    <a:pt x="250089" y="28278"/>
                    <a:pt x="241300" y="24762"/>
                  </a:cubicBezTo>
                  <a:cubicBezTo>
                    <a:pt x="196399" y="6801"/>
                    <a:pt x="215224" y="16939"/>
                    <a:pt x="177800" y="5712"/>
                  </a:cubicBezTo>
                  <a:cubicBezTo>
                    <a:pt x="126542" y="-9665"/>
                    <a:pt x="129117" y="9945"/>
                    <a:pt x="101600" y="18412"/>
                  </a:cubicBezTo>
                  <a:close/>
                </a:path>
              </a:pathLst>
            </a:custGeom>
            <a:noFill/>
            <a:ln>
              <a:solidFill>
                <a:srgbClr val="00404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73C3AA0E-ECED-43C7-8A9F-67B8662CD609}"/>
                </a:ext>
              </a:extLst>
            </p:cNvPr>
            <p:cNvSpPr/>
            <p:nvPr/>
          </p:nvSpPr>
          <p:spPr>
            <a:xfrm>
              <a:off x="8723903" y="3184867"/>
              <a:ext cx="877884" cy="1037883"/>
            </a:xfrm>
            <a:custGeom>
              <a:avLst/>
              <a:gdLst>
                <a:gd name="connsiteX0" fmla="*/ 242297 w 877884"/>
                <a:gd name="connsiteY0" fmla="*/ 9183 h 1037883"/>
                <a:gd name="connsiteX1" fmla="*/ 32747 w 877884"/>
                <a:gd name="connsiteY1" fmla="*/ 225083 h 1037883"/>
                <a:gd name="connsiteX2" fmla="*/ 7347 w 877884"/>
                <a:gd name="connsiteY2" fmla="*/ 352083 h 1037883"/>
                <a:gd name="connsiteX3" fmla="*/ 7347 w 877884"/>
                <a:gd name="connsiteY3" fmla="*/ 561633 h 1037883"/>
                <a:gd name="connsiteX4" fmla="*/ 26397 w 877884"/>
                <a:gd name="connsiteY4" fmla="*/ 612433 h 1037883"/>
                <a:gd name="connsiteX5" fmla="*/ 58147 w 877884"/>
                <a:gd name="connsiteY5" fmla="*/ 644183 h 1037883"/>
                <a:gd name="connsiteX6" fmla="*/ 197847 w 877884"/>
                <a:gd name="connsiteY6" fmla="*/ 796583 h 1037883"/>
                <a:gd name="connsiteX7" fmla="*/ 261347 w 877884"/>
                <a:gd name="connsiteY7" fmla="*/ 847383 h 1037883"/>
                <a:gd name="connsiteX8" fmla="*/ 331197 w 877884"/>
                <a:gd name="connsiteY8" fmla="*/ 879133 h 1037883"/>
                <a:gd name="connsiteX9" fmla="*/ 483597 w 877884"/>
                <a:gd name="connsiteY9" fmla="*/ 968033 h 1037883"/>
                <a:gd name="connsiteX10" fmla="*/ 540747 w 877884"/>
                <a:gd name="connsiteY10" fmla="*/ 980733 h 1037883"/>
                <a:gd name="connsiteX11" fmla="*/ 623297 w 877884"/>
                <a:gd name="connsiteY11" fmla="*/ 1006133 h 1037883"/>
                <a:gd name="connsiteX12" fmla="*/ 661397 w 877884"/>
                <a:gd name="connsiteY12" fmla="*/ 1025183 h 1037883"/>
                <a:gd name="connsiteX13" fmla="*/ 731247 w 877884"/>
                <a:gd name="connsiteY13" fmla="*/ 1037883 h 1037883"/>
                <a:gd name="connsiteX14" fmla="*/ 864597 w 877884"/>
                <a:gd name="connsiteY14" fmla="*/ 1006133 h 1037883"/>
                <a:gd name="connsiteX15" fmla="*/ 877297 w 877884"/>
                <a:gd name="connsiteY15" fmla="*/ 955333 h 1037883"/>
                <a:gd name="connsiteX16" fmla="*/ 832847 w 877884"/>
                <a:gd name="connsiteY16" fmla="*/ 860083 h 1037883"/>
                <a:gd name="connsiteX17" fmla="*/ 794747 w 877884"/>
                <a:gd name="connsiteY17" fmla="*/ 809283 h 1037883"/>
                <a:gd name="connsiteX18" fmla="*/ 705847 w 877884"/>
                <a:gd name="connsiteY18" fmla="*/ 726733 h 1037883"/>
                <a:gd name="connsiteX19" fmla="*/ 629647 w 877884"/>
                <a:gd name="connsiteY19" fmla="*/ 688633 h 1037883"/>
                <a:gd name="connsiteX20" fmla="*/ 553447 w 877884"/>
                <a:gd name="connsiteY20" fmla="*/ 612433 h 1037883"/>
                <a:gd name="connsiteX21" fmla="*/ 528047 w 877884"/>
                <a:gd name="connsiteY21" fmla="*/ 593383 h 1037883"/>
                <a:gd name="connsiteX22" fmla="*/ 502647 w 877884"/>
                <a:gd name="connsiteY22" fmla="*/ 542583 h 1037883"/>
                <a:gd name="connsiteX23" fmla="*/ 477247 w 877884"/>
                <a:gd name="connsiteY23" fmla="*/ 498133 h 1037883"/>
                <a:gd name="connsiteX24" fmla="*/ 464547 w 877884"/>
                <a:gd name="connsiteY24" fmla="*/ 460033 h 1037883"/>
                <a:gd name="connsiteX25" fmla="*/ 426447 w 877884"/>
                <a:gd name="connsiteY25" fmla="*/ 371133 h 1037883"/>
                <a:gd name="connsiteX26" fmla="*/ 420097 w 877884"/>
                <a:gd name="connsiteY26" fmla="*/ 333033 h 1037883"/>
                <a:gd name="connsiteX27" fmla="*/ 394697 w 877884"/>
                <a:gd name="connsiteY27" fmla="*/ 250483 h 1037883"/>
                <a:gd name="connsiteX28" fmla="*/ 388347 w 877884"/>
                <a:gd name="connsiteY28" fmla="*/ 225083 h 1037883"/>
                <a:gd name="connsiteX29" fmla="*/ 381997 w 877884"/>
                <a:gd name="connsiteY29" fmla="*/ 193333 h 1037883"/>
                <a:gd name="connsiteX30" fmla="*/ 356597 w 877884"/>
                <a:gd name="connsiteY30" fmla="*/ 117133 h 1037883"/>
                <a:gd name="connsiteX31" fmla="*/ 343897 w 877884"/>
                <a:gd name="connsiteY31" fmla="*/ 91733 h 1037883"/>
                <a:gd name="connsiteX32" fmla="*/ 324847 w 877884"/>
                <a:gd name="connsiteY32" fmla="*/ 72683 h 1037883"/>
                <a:gd name="connsiteX33" fmla="*/ 299447 w 877884"/>
                <a:gd name="connsiteY33" fmla="*/ 40933 h 1037883"/>
                <a:gd name="connsiteX34" fmla="*/ 242297 w 877884"/>
                <a:gd name="connsiteY34" fmla="*/ 9183 h 1037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877884" h="1037883">
                  <a:moveTo>
                    <a:pt x="242297" y="9183"/>
                  </a:moveTo>
                  <a:cubicBezTo>
                    <a:pt x="197847" y="39875"/>
                    <a:pt x="145119" y="42478"/>
                    <a:pt x="32747" y="225083"/>
                  </a:cubicBezTo>
                  <a:cubicBezTo>
                    <a:pt x="10121" y="261851"/>
                    <a:pt x="7347" y="352083"/>
                    <a:pt x="7347" y="352083"/>
                  </a:cubicBezTo>
                  <a:cubicBezTo>
                    <a:pt x="1017" y="434375"/>
                    <a:pt x="-5404" y="472373"/>
                    <a:pt x="7347" y="561633"/>
                  </a:cubicBezTo>
                  <a:cubicBezTo>
                    <a:pt x="9905" y="579536"/>
                    <a:pt x="16919" y="597031"/>
                    <a:pt x="26397" y="612433"/>
                  </a:cubicBezTo>
                  <a:cubicBezTo>
                    <a:pt x="34241" y="625180"/>
                    <a:pt x="48167" y="633029"/>
                    <a:pt x="58147" y="644183"/>
                  </a:cubicBezTo>
                  <a:cubicBezTo>
                    <a:pt x="120804" y="714212"/>
                    <a:pt x="132077" y="737390"/>
                    <a:pt x="197847" y="796583"/>
                  </a:cubicBezTo>
                  <a:cubicBezTo>
                    <a:pt x="217995" y="814716"/>
                    <a:pt x="238299" y="833115"/>
                    <a:pt x="261347" y="847383"/>
                  </a:cubicBezTo>
                  <a:cubicBezTo>
                    <a:pt x="283093" y="860845"/>
                    <a:pt x="308991" y="866444"/>
                    <a:pt x="331197" y="879133"/>
                  </a:cubicBezTo>
                  <a:cubicBezTo>
                    <a:pt x="388235" y="911726"/>
                    <a:pt x="423992" y="949406"/>
                    <a:pt x="483597" y="968033"/>
                  </a:cubicBezTo>
                  <a:cubicBezTo>
                    <a:pt x="502223" y="973854"/>
                    <a:pt x="521697" y="976500"/>
                    <a:pt x="540747" y="980733"/>
                  </a:cubicBezTo>
                  <a:cubicBezTo>
                    <a:pt x="639809" y="1030264"/>
                    <a:pt x="514642" y="972701"/>
                    <a:pt x="623297" y="1006133"/>
                  </a:cubicBezTo>
                  <a:cubicBezTo>
                    <a:pt x="636868" y="1010309"/>
                    <a:pt x="647775" y="1021177"/>
                    <a:pt x="661397" y="1025183"/>
                  </a:cubicBezTo>
                  <a:cubicBezTo>
                    <a:pt x="684100" y="1031860"/>
                    <a:pt x="707964" y="1033650"/>
                    <a:pt x="731247" y="1037883"/>
                  </a:cubicBezTo>
                  <a:cubicBezTo>
                    <a:pt x="775697" y="1027300"/>
                    <a:pt x="824819" y="1028616"/>
                    <a:pt x="864597" y="1006133"/>
                  </a:cubicBezTo>
                  <a:cubicBezTo>
                    <a:pt x="879792" y="997544"/>
                    <a:pt x="876208" y="972753"/>
                    <a:pt x="877297" y="955333"/>
                  </a:cubicBezTo>
                  <a:cubicBezTo>
                    <a:pt x="880937" y="897096"/>
                    <a:pt x="867861" y="903851"/>
                    <a:pt x="832847" y="860083"/>
                  </a:cubicBezTo>
                  <a:cubicBezTo>
                    <a:pt x="819624" y="843555"/>
                    <a:pt x="808522" y="825354"/>
                    <a:pt x="794747" y="809283"/>
                  </a:cubicBezTo>
                  <a:cubicBezTo>
                    <a:pt x="780517" y="792681"/>
                    <a:pt x="720328" y="736146"/>
                    <a:pt x="705847" y="726733"/>
                  </a:cubicBezTo>
                  <a:cubicBezTo>
                    <a:pt x="682037" y="711256"/>
                    <a:pt x="653657" y="703797"/>
                    <a:pt x="629647" y="688633"/>
                  </a:cubicBezTo>
                  <a:cubicBezTo>
                    <a:pt x="579193" y="656767"/>
                    <a:pt x="592143" y="651129"/>
                    <a:pt x="553447" y="612433"/>
                  </a:cubicBezTo>
                  <a:cubicBezTo>
                    <a:pt x="545963" y="604949"/>
                    <a:pt x="536514" y="599733"/>
                    <a:pt x="528047" y="593383"/>
                  </a:cubicBezTo>
                  <a:cubicBezTo>
                    <a:pt x="519580" y="576450"/>
                    <a:pt x="511556" y="559288"/>
                    <a:pt x="502647" y="542583"/>
                  </a:cubicBezTo>
                  <a:cubicBezTo>
                    <a:pt x="494616" y="527526"/>
                    <a:pt x="484398" y="513627"/>
                    <a:pt x="477247" y="498133"/>
                  </a:cubicBezTo>
                  <a:cubicBezTo>
                    <a:pt x="471637" y="485978"/>
                    <a:pt x="469519" y="472462"/>
                    <a:pt x="464547" y="460033"/>
                  </a:cubicBezTo>
                  <a:cubicBezTo>
                    <a:pt x="452573" y="430099"/>
                    <a:pt x="426447" y="371133"/>
                    <a:pt x="426447" y="371133"/>
                  </a:cubicBezTo>
                  <a:cubicBezTo>
                    <a:pt x="424330" y="358433"/>
                    <a:pt x="422992" y="345578"/>
                    <a:pt x="420097" y="333033"/>
                  </a:cubicBezTo>
                  <a:cubicBezTo>
                    <a:pt x="410625" y="291987"/>
                    <a:pt x="406271" y="289063"/>
                    <a:pt x="394697" y="250483"/>
                  </a:cubicBezTo>
                  <a:cubicBezTo>
                    <a:pt x="392189" y="242124"/>
                    <a:pt x="390240" y="233602"/>
                    <a:pt x="388347" y="225083"/>
                  </a:cubicBezTo>
                  <a:cubicBezTo>
                    <a:pt x="386006" y="214547"/>
                    <a:pt x="385042" y="203687"/>
                    <a:pt x="381997" y="193333"/>
                  </a:cubicBezTo>
                  <a:cubicBezTo>
                    <a:pt x="374442" y="167647"/>
                    <a:pt x="368571" y="141080"/>
                    <a:pt x="356597" y="117133"/>
                  </a:cubicBezTo>
                  <a:cubicBezTo>
                    <a:pt x="352364" y="108666"/>
                    <a:pt x="349399" y="99436"/>
                    <a:pt x="343897" y="91733"/>
                  </a:cubicBezTo>
                  <a:cubicBezTo>
                    <a:pt x="338677" y="84425"/>
                    <a:pt x="330761" y="79441"/>
                    <a:pt x="324847" y="72683"/>
                  </a:cubicBezTo>
                  <a:cubicBezTo>
                    <a:pt x="315922" y="62483"/>
                    <a:pt x="311345" y="47423"/>
                    <a:pt x="299447" y="40933"/>
                  </a:cubicBezTo>
                  <a:cubicBezTo>
                    <a:pt x="286708" y="33984"/>
                    <a:pt x="286747" y="-21509"/>
                    <a:pt x="242297" y="9183"/>
                  </a:cubicBezTo>
                  <a:close/>
                </a:path>
              </a:pathLst>
            </a:custGeom>
            <a:noFill/>
            <a:ln>
              <a:solidFill>
                <a:srgbClr val="00404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EF151B51-DBBC-4906-978F-691861BA5BE9}"/>
              </a:ext>
            </a:extLst>
          </p:cNvPr>
          <p:cNvGrpSpPr/>
          <p:nvPr/>
        </p:nvGrpSpPr>
        <p:grpSpPr>
          <a:xfrm>
            <a:off x="154561" y="3378469"/>
            <a:ext cx="3848485" cy="2886364"/>
            <a:chOff x="484632" y="0"/>
            <a:chExt cx="9144000" cy="6858000"/>
          </a:xfrm>
        </p:grpSpPr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095F8A4C-66E4-4964-9FF6-95428491B3B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43E568AA-B874-4323-889D-9D2E55059FA3}"/>
                </a:ext>
              </a:extLst>
            </p:cNvPr>
            <p:cNvSpPr/>
            <p:nvPr/>
          </p:nvSpPr>
          <p:spPr>
            <a:xfrm>
              <a:off x="2393950" y="2228850"/>
              <a:ext cx="5619750" cy="3892550"/>
            </a:xfrm>
            <a:custGeom>
              <a:avLst/>
              <a:gdLst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8100 w 5619750"/>
                <a:gd name="connsiteY27" fmla="*/ 3403600 h 3892550"/>
                <a:gd name="connsiteX28" fmla="*/ 31750 w 5619750"/>
                <a:gd name="connsiteY28" fmla="*/ 3441700 h 3892550"/>
                <a:gd name="connsiteX29" fmla="*/ 0 w 5619750"/>
                <a:gd name="connsiteY29" fmla="*/ 3575050 h 3892550"/>
                <a:gd name="connsiteX30" fmla="*/ 19050 w 5619750"/>
                <a:gd name="connsiteY30" fmla="*/ 3727450 h 3892550"/>
                <a:gd name="connsiteX31" fmla="*/ 31750 w 5619750"/>
                <a:gd name="connsiteY31" fmla="*/ 3759200 h 3892550"/>
                <a:gd name="connsiteX32" fmla="*/ 57150 w 5619750"/>
                <a:gd name="connsiteY32" fmla="*/ 3778250 h 3892550"/>
                <a:gd name="connsiteX33" fmla="*/ 152400 w 5619750"/>
                <a:gd name="connsiteY33" fmla="*/ 3854450 h 3892550"/>
                <a:gd name="connsiteX34" fmla="*/ 152400 w 5619750"/>
                <a:gd name="connsiteY34" fmla="*/ 3854450 h 3892550"/>
                <a:gd name="connsiteX35" fmla="*/ 177800 w 5619750"/>
                <a:gd name="connsiteY35" fmla="*/ 3873500 h 3892550"/>
                <a:gd name="connsiteX36" fmla="*/ 304800 w 5619750"/>
                <a:gd name="connsiteY36" fmla="*/ 3892550 h 3892550"/>
                <a:gd name="connsiteX37" fmla="*/ 425450 w 5619750"/>
                <a:gd name="connsiteY37" fmla="*/ 3886200 h 3892550"/>
                <a:gd name="connsiteX38" fmla="*/ 476250 w 5619750"/>
                <a:gd name="connsiteY38" fmla="*/ 3873500 h 3892550"/>
                <a:gd name="connsiteX39" fmla="*/ 527050 w 5619750"/>
                <a:gd name="connsiteY39" fmla="*/ 3867150 h 3892550"/>
                <a:gd name="connsiteX40" fmla="*/ 647700 w 5619750"/>
                <a:gd name="connsiteY40" fmla="*/ 3854450 h 3892550"/>
                <a:gd name="connsiteX41" fmla="*/ 711200 w 5619750"/>
                <a:gd name="connsiteY41" fmla="*/ 3835400 h 3892550"/>
                <a:gd name="connsiteX42" fmla="*/ 749300 w 5619750"/>
                <a:gd name="connsiteY42" fmla="*/ 3829050 h 3892550"/>
                <a:gd name="connsiteX43" fmla="*/ 819150 w 5619750"/>
                <a:gd name="connsiteY43" fmla="*/ 3810000 h 3892550"/>
                <a:gd name="connsiteX44" fmla="*/ 895350 w 5619750"/>
                <a:gd name="connsiteY44" fmla="*/ 3778250 h 3892550"/>
                <a:gd name="connsiteX45" fmla="*/ 990600 w 5619750"/>
                <a:gd name="connsiteY45" fmla="*/ 3746500 h 3892550"/>
                <a:gd name="connsiteX46" fmla="*/ 1079500 w 5619750"/>
                <a:gd name="connsiteY46" fmla="*/ 3714750 h 3892550"/>
                <a:gd name="connsiteX47" fmla="*/ 1130300 w 5619750"/>
                <a:gd name="connsiteY47" fmla="*/ 3702050 h 3892550"/>
                <a:gd name="connsiteX48" fmla="*/ 1238250 w 5619750"/>
                <a:gd name="connsiteY48" fmla="*/ 3695700 h 3892550"/>
                <a:gd name="connsiteX49" fmla="*/ 1282700 w 5619750"/>
                <a:gd name="connsiteY49" fmla="*/ 3683000 h 3892550"/>
                <a:gd name="connsiteX50" fmla="*/ 1327150 w 5619750"/>
                <a:gd name="connsiteY50" fmla="*/ 3676650 h 3892550"/>
                <a:gd name="connsiteX51" fmla="*/ 1384300 w 5619750"/>
                <a:gd name="connsiteY51" fmla="*/ 3657600 h 3892550"/>
                <a:gd name="connsiteX52" fmla="*/ 1460500 w 5619750"/>
                <a:gd name="connsiteY52" fmla="*/ 3638550 h 3892550"/>
                <a:gd name="connsiteX53" fmla="*/ 1524000 w 5619750"/>
                <a:gd name="connsiteY53" fmla="*/ 3594100 h 3892550"/>
                <a:gd name="connsiteX54" fmla="*/ 1581150 w 5619750"/>
                <a:gd name="connsiteY54" fmla="*/ 3568700 h 3892550"/>
                <a:gd name="connsiteX55" fmla="*/ 1644650 w 5619750"/>
                <a:gd name="connsiteY55" fmla="*/ 3536950 h 3892550"/>
                <a:gd name="connsiteX56" fmla="*/ 1682750 w 5619750"/>
                <a:gd name="connsiteY56" fmla="*/ 3524250 h 3892550"/>
                <a:gd name="connsiteX57" fmla="*/ 1739900 w 5619750"/>
                <a:gd name="connsiteY57" fmla="*/ 3492500 h 3892550"/>
                <a:gd name="connsiteX58" fmla="*/ 1778000 w 5619750"/>
                <a:gd name="connsiteY58" fmla="*/ 3467100 h 3892550"/>
                <a:gd name="connsiteX59" fmla="*/ 1809750 w 5619750"/>
                <a:gd name="connsiteY59" fmla="*/ 3454400 h 3892550"/>
                <a:gd name="connsiteX60" fmla="*/ 1854200 w 5619750"/>
                <a:gd name="connsiteY60" fmla="*/ 3441700 h 3892550"/>
                <a:gd name="connsiteX61" fmla="*/ 1892300 w 5619750"/>
                <a:gd name="connsiteY61" fmla="*/ 3429000 h 3892550"/>
                <a:gd name="connsiteX62" fmla="*/ 1917700 w 5619750"/>
                <a:gd name="connsiteY62" fmla="*/ 3422650 h 3892550"/>
                <a:gd name="connsiteX63" fmla="*/ 1993900 w 5619750"/>
                <a:gd name="connsiteY63" fmla="*/ 3390900 h 3892550"/>
                <a:gd name="connsiteX64" fmla="*/ 2044700 w 5619750"/>
                <a:gd name="connsiteY64" fmla="*/ 3365500 h 3892550"/>
                <a:gd name="connsiteX65" fmla="*/ 2139950 w 5619750"/>
                <a:gd name="connsiteY65" fmla="*/ 3308350 h 3892550"/>
                <a:gd name="connsiteX66" fmla="*/ 2286000 w 5619750"/>
                <a:gd name="connsiteY66" fmla="*/ 3244850 h 3892550"/>
                <a:gd name="connsiteX67" fmla="*/ 2330450 w 5619750"/>
                <a:gd name="connsiteY67" fmla="*/ 3225800 h 3892550"/>
                <a:gd name="connsiteX68" fmla="*/ 2438400 w 5619750"/>
                <a:gd name="connsiteY68" fmla="*/ 3143250 h 3892550"/>
                <a:gd name="connsiteX69" fmla="*/ 2463800 w 5619750"/>
                <a:gd name="connsiteY69" fmla="*/ 3117850 h 3892550"/>
                <a:gd name="connsiteX70" fmla="*/ 2501900 w 5619750"/>
                <a:gd name="connsiteY70" fmla="*/ 3092450 h 3892550"/>
                <a:gd name="connsiteX71" fmla="*/ 2520950 w 5619750"/>
                <a:gd name="connsiteY71" fmla="*/ 3048000 h 3892550"/>
                <a:gd name="connsiteX72" fmla="*/ 2540000 w 5619750"/>
                <a:gd name="connsiteY72" fmla="*/ 3028950 h 3892550"/>
                <a:gd name="connsiteX73" fmla="*/ 2546350 w 5619750"/>
                <a:gd name="connsiteY73" fmla="*/ 3003550 h 3892550"/>
                <a:gd name="connsiteX74" fmla="*/ 2565400 w 5619750"/>
                <a:gd name="connsiteY74" fmla="*/ 2971800 h 3892550"/>
                <a:gd name="connsiteX75" fmla="*/ 2597150 w 5619750"/>
                <a:gd name="connsiteY75" fmla="*/ 2927350 h 3892550"/>
                <a:gd name="connsiteX76" fmla="*/ 2622550 w 5619750"/>
                <a:gd name="connsiteY76" fmla="*/ 2882900 h 3892550"/>
                <a:gd name="connsiteX77" fmla="*/ 2635250 w 5619750"/>
                <a:gd name="connsiteY77" fmla="*/ 2863850 h 3892550"/>
                <a:gd name="connsiteX78" fmla="*/ 2641600 w 5619750"/>
                <a:gd name="connsiteY78" fmla="*/ 2838450 h 3892550"/>
                <a:gd name="connsiteX79" fmla="*/ 2667000 w 5619750"/>
                <a:gd name="connsiteY79" fmla="*/ 2762250 h 3892550"/>
                <a:gd name="connsiteX80" fmla="*/ 2686050 w 5619750"/>
                <a:gd name="connsiteY80" fmla="*/ 2705100 h 3892550"/>
                <a:gd name="connsiteX81" fmla="*/ 2698750 w 5619750"/>
                <a:gd name="connsiteY81" fmla="*/ 2673350 h 3892550"/>
                <a:gd name="connsiteX82" fmla="*/ 2711450 w 5619750"/>
                <a:gd name="connsiteY82" fmla="*/ 2635250 h 3892550"/>
                <a:gd name="connsiteX83" fmla="*/ 2736850 w 5619750"/>
                <a:gd name="connsiteY83" fmla="*/ 2584450 h 3892550"/>
                <a:gd name="connsiteX84" fmla="*/ 2755900 w 5619750"/>
                <a:gd name="connsiteY84" fmla="*/ 2540000 h 3892550"/>
                <a:gd name="connsiteX85" fmla="*/ 2876550 w 5619750"/>
                <a:gd name="connsiteY85" fmla="*/ 2419350 h 3892550"/>
                <a:gd name="connsiteX86" fmla="*/ 2940050 w 5619750"/>
                <a:gd name="connsiteY86" fmla="*/ 2362200 h 3892550"/>
                <a:gd name="connsiteX87" fmla="*/ 2978150 w 5619750"/>
                <a:gd name="connsiteY87" fmla="*/ 2324100 h 3892550"/>
                <a:gd name="connsiteX88" fmla="*/ 3003550 w 5619750"/>
                <a:gd name="connsiteY88" fmla="*/ 2305050 h 3892550"/>
                <a:gd name="connsiteX89" fmla="*/ 3022600 w 5619750"/>
                <a:gd name="connsiteY89" fmla="*/ 2292350 h 3892550"/>
                <a:gd name="connsiteX90" fmla="*/ 3054350 w 5619750"/>
                <a:gd name="connsiteY90" fmla="*/ 2266950 h 3892550"/>
                <a:gd name="connsiteX91" fmla="*/ 3136900 w 5619750"/>
                <a:gd name="connsiteY91" fmla="*/ 2216150 h 3892550"/>
                <a:gd name="connsiteX92" fmla="*/ 3168650 w 5619750"/>
                <a:gd name="connsiteY92" fmla="*/ 2190750 h 3892550"/>
                <a:gd name="connsiteX93" fmla="*/ 3194050 w 5619750"/>
                <a:gd name="connsiteY93" fmla="*/ 2178050 h 3892550"/>
                <a:gd name="connsiteX94" fmla="*/ 3276600 w 5619750"/>
                <a:gd name="connsiteY94" fmla="*/ 2133600 h 3892550"/>
                <a:gd name="connsiteX95" fmla="*/ 3308350 w 5619750"/>
                <a:gd name="connsiteY95" fmla="*/ 2127250 h 3892550"/>
                <a:gd name="connsiteX96" fmla="*/ 3327400 w 5619750"/>
                <a:gd name="connsiteY96" fmla="*/ 2114550 h 3892550"/>
                <a:gd name="connsiteX97" fmla="*/ 3384550 w 5619750"/>
                <a:gd name="connsiteY97" fmla="*/ 2089150 h 3892550"/>
                <a:gd name="connsiteX98" fmla="*/ 3422650 w 5619750"/>
                <a:gd name="connsiteY98" fmla="*/ 2076450 h 3892550"/>
                <a:gd name="connsiteX99" fmla="*/ 3524250 w 5619750"/>
                <a:gd name="connsiteY99" fmla="*/ 2012950 h 3892550"/>
                <a:gd name="connsiteX100" fmla="*/ 3594100 w 5619750"/>
                <a:gd name="connsiteY100" fmla="*/ 1968500 h 3892550"/>
                <a:gd name="connsiteX101" fmla="*/ 3619500 w 5619750"/>
                <a:gd name="connsiteY101" fmla="*/ 1949450 h 3892550"/>
                <a:gd name="connsiteX102" fmla="*/ 3676650 w 5619750"/>
                <a:gd name="connsiteY102" fmla="*/ 1917700 h 3892550"/>
                <a:gd name="connsiteX103" fmla="*/ 3702050 w 5619750"/>
                <a:gd name="connsiteY103" fmla="*/ 1892300 h 3892550"/>
                <a:gd name="connsiteX104" fmla="*/ 3746500 w 5619750"/>
                <a:gd name="connsiteY104" fmla="*/ 1873250 h 3892550"/>
                <a:gd name="connsiteX105" fmla="*/ 3784600 w 5619750"/>
                <a:gd name="connsiteY105" fmla="*/ 1847850 h 3892550"/>
                <a:gd name="connsiteX106" fmla="*/ 3810000 w 5619750"/>
                <a:gd name="connsiteY106" fmla="*/ 1835150 h 3892550"/>
                <a:gd name="connsiteX107" fmla="*/ 3848100 w 5619750"/>
                <a:gd name="connsiteY107" fmla="*/ 1809750 h 3892550"/>
                <a:gd name="connsiteX108" fmla="*/ 3987800 w 5619750"/>
                <a:gd name="connsiteY108" fmla="*/ 1733550 h 3892550"/>
                <a:gd name="connsiteX109" fmla="*/ 4121150 w 5619750"/>
                <a:gd name="connsiteY109" fmla="*/ 1638300 h 3892550"/>
                <a:gd name="connsiteX110" fmla="*/ 4197350 w 5619750"/>
                <a:gd name="connsiteY110" fmla="*/ 1593850 h 3892550"/>
                <a:gd name="connsiteX111" fmla="*/ 4248150 w 5619750"/>
                <a:gd name="connsiteY111" fmla="*/ 1574800 h 3892550"/>
                <a:gd name="connsiteX112" fmla="*/ 4375150 w 5619750"/>
                <a:gd name="connsiteY112" fmla="*/ 1498600 h 3892550"/>
                <a:gd name="connsiteX113" fmla="*/ 4495800 w 5619750"/>
                <a:gd name="connsiteY113" fmla="*/ 1447800 h 3892550"/>
                <a:gd name="connsiteX114" fmla="*/ 4514850 w 5619750"/>
                <a:gd name="connsiteY114" fmla="*/ 1441450 h 3892550"/>
                <a:gd name="connsiteX115" fmla="*/ 4813300 w 5619750"/>
                <a:gd name="connsiteY115" fmla="*/ 1460500 h 3892550"/>
                <a:gd name="connsiteX116" fmla="*/ 4851400 w 5619750"/>
                <a:gd name="connsiteY116" fmla="*/ 1466850 h 3892550"/>
                <a:gd name="connsiteX117" fmla="*/ 4876800 w 5619750"/>
                <a:gd name="connsiteY117" fmla="*/ 1479550 h 3892550"/>
                <a:gd name="connsiteX118" fmla="*/ 4914900 w 5619750"/>
                <a:gd name="connsiteY118" fmla="*/ 1492250 h 3892550"/>
                <a:gd name="connsiteX119" fmla="*/ 5035550 w 5619750"/>
                <a:gd name="connsiteY119" fmla="*/ 1524000 h 3892550"/>
                <a:gd name="connsiteX120" fmla="*/ 5086350 w 5619750"/>
                <a:gd name="connsiteY120" fmla="*/ 1530350 h 3892550"/>
                <a:gd name="connsiteX121" fmla="*/ 5226050 w 5619750"/>
                <a:gd name="connsiteY121" fmla="*/ 1524000 h 3892550"/>
                <a:gd name="connsiteX122" fmla="*/ 5295900 w 5619750"/>
                <a:gd name="connsiteY122" fmla="*/ 1498600 h 3892550"/>
                <a:gd name="connsiteX123" fmla="*/ 5372100 w 5619750"/>
                <a:gd name="connsiteY123" fmla="*/ 1454150 h 3892550"/>
                <a:gd name="connsiteX124" fmla="*/ 5422900 w 5619750"/>
                <a:gd name="connsiteY124" fmla="*/ 1422400 h 3892550"/>
                <a:gd name="connsiteX125" fmla="*/ 5480050 w 5619750"/>
                <a:gd name="connsiteY125" fmla="*/ 1358900 h 3892550"/>
                <a:gd name="connsiteX126" fmla="*/ 5499100 w 5619750"/>
                <a:gd name="connsiteY126" fmla="*/ 1327150 h 3892550"/>
                <a:gd name="connsiteX127" fmla="*/ 5505450 w 5619750"/>
                <a:gd name="connsiteY127" fmla="*/ 1301750 h 3892550"/>
                <a:gd name="connsiteX128" fmla="*/ 5524500 w 5619750"/>
                <a:gd name="connsiteY128" fmla="*/ 1250950 h 3892550"/>
                <a:gd name="connsiteX129" fmla="*/ 5537200 w 5619750"/>
                <a:gd name="connsiteY129" fmla="*/ 1193800 h 3892550"/>
                <a:gd name="connsiteX130" fmla="*/ 5549900 w 5619750"/>
                <a:gd name="connsiteY130" fmla="*/ 1155700 h 3892550"/>
                <a:gd name="connsiteX131" fmla="*/ 5562600 w 5619750"/>
                <a:gd name="connsiteY131" fmla="*/ 1092200 h 3892550"/>
                <a:gd name="connsiteX132" fmla="*/ 5568950 w 5619750"/>
                <a:gd name="connsiteY132" fmla="*/ 1016000 h 3892550"/>
                <a:gd name="connsiteX133" fmla="*/ 5581650 w 5619750"/>
                <a:gd name="connsiteY133" fmla="*/ 863600 h 3892550"/>
                <a:gd name="connsiteX134" fmla="*/ 5600700 w 5619750"/>
                <a:gd name="connsiteY134" fmla="*/ 793750 h 3892550"/>
                <a:gd name="connsiteX135" fmla="*/ 5607050 w 5619750"/>
                <a:gd name="connsiteY135" fmla="*/ 736600 h 3892550"/>
                <a:gd name="connsiteX136" fmla="*/ 5619750 w 5619750"/>
                <a:gd name="connsiteY136" fmla="*/ 660400 h 3892550"/>
                <a:gd name="connsiteX137" fmla="*/ 5607050 w 5619750"/>
                <a:gd name="connsiteY137" fmla="*/ 577850 h 3892550"/>
                <a:gd name="connsiteX138" fmla="*/ 5575300 w 5619750"/>
                <a:gd name="connsiteY138" fmla="*/ 533400 h 3892550"/>
                <a:gd name="connsiteX139" fmla="*/ 5543550 w 5619750"/>
                <a:gd name="connsiteY139" fmla="*/ 495300 h 3892550"/>
                <a:gd name="connsiteX140" fmla="*/ 5505450 w 5619750"/>
                <a:gd name="connsiteY140" fmla="*/ 438150 h 3892550"/>
                <a:gd name="connsiteX141" fmla="*/ 5486400 w 5619750"/>
                <a:gd name="connsiteY141" fmla="*/ 412750 h 3892550"/>
                <a:gd name="connsiteX142" fmla="*/ 5454650 w 5619750"/>
                <a:gd name="connsiteY142" fmla="*/ 368300 h 3892550"/>
                <a:gd name="connsiteX143" fmla="*/ 5429250 w 5619750"/>
                <a:gd name="connsiteY143" fmla="*/ 342900 h 3892550"/>
                <a:gd name="connsiteX144" fmla="*/ 5397500 w 5619750"/>
                <a:gd name="connsiteY144" fmla="*/ 292100 h 3892550"/>
                <a:gd name="connsiteX145" fmla="*/ 5372100 w 5619750"/>
                <a:gd name="connsiteY145" fmla="*/ 260350 h 3892550"/>
                <a:gd name="connsiteX146" fmla="*/ 5359400 w 5619750"/>
                <a:gd name="connsiteY146" fmla="*/ 241300 h 3892550"/>
                <a:gd name="connsiteX147" fmla="*/ 5340350 w 5619750"/>
                <a:gd name="connsiteY147" fmla="*/ 222250 h 3892550"/>
                <a:gd name="connsiteX148" fmla="*/ 5295900 w 5619750"/>
                <a:gd name="connsiteY148" fmla="*/ 158750 h 3892550"/>
                <a:gd name="connsiteX149" fmla="*/ 5289550 w 5619750"/>
                <a:gd name="connsiteY149" fmla="*/ 133350 h 3892550"/>
                <a:gd name="connsiteX150" fmla="*/ 5232400 w 5619750"/>
                <a:gd name="connsiteY150" fmla="*/ 88900 h 3892550"/>
                <a:gd name="connsiteX151" fmla="*/ 5181600 w 5619750"/>
                <a:gd name="connsiteY151" fmla="*/ 63500 h 3892550"/>
                <a:gd name="connsiteX152" fmla="*/ 5035550 w 5619750"/>
                <a:gd name="connsiteY152" fmla="*/ 12700 h 3892550"/>
                <a:gd name="connsiteX153" fmla="*/ 4978400 w 5619750"/>
                <a:gd name="connsiteY153" fmla="*/ 0 h 3892550"/>
                <a:gd name="connsiteX154" fmla="*/ 4794250 w 5619750"/>
                <a:gd name="connsiteY154" fmla="*/ 6350 h 3892550"/>
                <a:gd name="connsiteX155" fmla="*/ 4762500 w 5619750"/>
                <a:gd name="connsiteY155" fmla="*/ 19050 h 3892550"/>
                <a:gd name="connsiteX156" fmla="*/ 4724400 w 5619750"/>
                <a:gd name="connsiteY156" fmla="*/ 25400 h 3892550"/>
                <a:gd name="connsiteX157" fmla="*/ 4673600 w 5619750"/>
                <a:gd name="connsiteY157" fmla="*/ 69850 h 3892550"/>
                <a:gd name="connsiteX158" fmla="*/ 4641850 w 5619750"/>
                <a:gd name="connsiteY158" fmla="*/ 95250 h 3892550"/>
                <a:gd name="connsiteX159" fmla="*/ 4597400 w 5619750"/>
                <a:gd name="connsiteY159" fmla="*/ 152400 h 3892550"/>
                <a:gd name="connsiteX160" fmla="*/ 4552950 w 5619750"/>
                <a:gd name="connsiteY160" fmla="*/ 184150 h 3892550"/>
                <a:gd name="connsiteX161" fmla="*/ 4540250 w 5619750"/>
                <a:gd name="connsiteY161" fmla="*/ 203200 h 3892550"/>
                <a:gd name="connsiteX162" fmla="*/ 4514850 w 5619750"/>
                <a:gd name="connsiteY162" fmla="*/ 222250 h 3892550"/>
                <a:gd name="connsiteX163" fmla="*/ 4445000 w 5619750"/>
                <a:gd name="connsiteY163" fmla="*/ 292100 h 3892550"/>
                <a:gd name="connsiteX164" fmla="*/ 4406900 w 5619750"/>
                <a:gd name="connsiteY164" fmla="*/ 330200 h 3892550"/>
                <a:gd name="connsiteX165" fmla="*/ 4356100 w 5619750"/>
                <a:gd name="connsiteY165" fmla="*/ 400050 h 3892550"/>
                <a:gd name="connsiteX166" fmla="*/ 4330700 w 5619750"/>
                <a:gd name="connsiteY166" fmla="*/ 431800 h 3892550"/>
                <a:gd name="connsiteX167" fmla="*/ 4305300 w 5619750"/>
                <a:gd name="connsiteY167" fmla="*/ 457200 h 3892550"/>
                <a:gd name="connsiteX168" fmla="*/ 4273550 w 5619750"/>
                <a:gd name="connsiteY168" fmla="*/ 501650 h 3892550"/>
                <a:gd name="connsiteX169" fmla="*/ 4222750 w 5619750"/>
                <a:gd name="connsiteY169" fmla="*/ 552450 h 3892550"/>
                <a:gd name="connsiteX170" fmla="*/ 4197350 w 5619750"/>
                <a:gd name="connsiteY170" fmla="*/ 584200 h 3892550"/>
                <a:gd name="connsiteX171" fmla="*/ 4178300 w 5619750"/>
                <a:gd name="connsiteY171" fmla="*/ 615950 h 3892550"/>
                <a:gd name="connsiteX172" fmla="*/ 4152900 w 5619750"/>
                <a:gd name="connsiteY172" fmla="*/ 635000 h 3892550"/>
                <a:gd name="connsiteX173" fmla="*/ 4114800 w 5619750"/>
                <a:gd name="connsiteY173" fmla="*/ 704850 h 3892550"/>
                <a:gd name="connsiteX174" fmla="*/ 4095750 w 5619750"/>
                <a:gd name="connsiteY174" fmla="*/ 742950 h 3892550"/>
                <a:gd name="connsiteX175" fmla="*/ 4076700 w 5619750"/>
                <a:gd name="connsiteY175" fmla="*/ 774700 h 3892550"/>
                <a:gd name="connsiteX176" fmla="*/ 4064000 w 5619750"/>
                <a:gd name="connsiteY176" fmla="*/ 800100 h 3892550"/>
                <a:gd name="connsiteX177" fmla="*/ 4051300 w 5619750"/>
                <a:gd name="connsiteY177" fmla="*/ 819150 h 3892550"/>
                <a:gd name="connsiteX178" fmla="*/ 4038600 w 5619750"/>
                <a:gd name="connsiteY178" fmla="*/ 844550 h 3892550"/>
                <a:gd name="connsiteX179" fmla="*/ 4019550 w 5619750"/>
                <a:gd name="connsiteY179" fmla="*/ 857250 h 3892550"/>
                <a:gd name="connsiteX180" fmla="*/ 3975100 w 5619750"/>
                <a:gd name="connsiteY180" fmla="*/ 895350 h 3892550"/>
                <a:gd name="connsiteX181" fmla="*/ 3917950 w 5619750"/>
                <a:gd name="connsiteY181" fmla="*/ 927100 h 3892550"/>
                <a:gd name="connsiteX182" fmla="*/ 3879850 w 5619750"/>
                <a:gd name="connsiteY182" fmla="*/ 946150 h 3892550"/>
                <a:gd name="connsiteX183" fmla="*/ 3860800 w 5619750"/>
                <a:gd name="connsiteY183" fmla="*/ 965200 h 3892550"/>
                <a:gd name="connsiteX184" fmla="*/ 3797300 w 5619750"/>
                <a:gd name="connsiteY184" fmla="*/ 990600 h 3892550"/>
                <a:gd name="connsiteX185" fmla="*/ 3771900 w 5619750"/>
                <a:gd name="connsiteY185" fmla="*/ 1003300 h 3892550"/>
                <a:gd name="connsiteX186" fmla="*/ 3721100 w 5619750"/>
                <a:gd name="connsiteY186" fmla="*/ 1041400 h 3892550"/>
                <a:gd name="connsiteX187" fmla="*/ 3689350 w 5619750"/>
                <a:gd name="connsiteY187" fmla="*/ 1073150 h 3892550"/>
                <a:gd name="connsiteX188" fmla="*/ 3651250 w 5619750"/>
                <a:gd name="connsiteY188" fmla="*/ 1123950 h 3892550"/>
                <a:gd name="connsiteX189" fmla="*/ 3638550 w 5619750"/>
                <a:gd name="connsiteY189" fmla="*/ 1143000 h 3892550"/>
                <a:gd name="connsiteX190" fmla="*/ 3613150 w 5619750"/>
                <a:gd name="connsiteY190" fmla="*/ 1162050 h 3892550"/>
                <a:gd name="connsiteX191" fmla="*/ 3562350 w 5619750"/>
                <a:gd name="connsiteY191" fmla="*/ 1231900 h 3892550"/>
                <a:gd name="connsiteX192" fmla="*/ 3543300 w 5619750"/>
                <a:gd name="connsiteY192" fmla="*/ 1238250 h 3892550"/>
                <a:gd name="connsiteX193" fmla="*/ 3511550 w 5619750"/>
                <a:gd name="connsiteY193" fmla="*/ 1270000 h 3892550"/>
                <a:gd name="connsiteX194" fmla="*/ 3448050 w 5619750"/>
                <a:gd name="connsiteY194" fmla="*/ 1314450 h 3892550"/>
                <a:gd name="connsiteX195" fmla="*/ 3416300 w 5619750"/>
                <a:gd name="connsiteY195" fmla="*/ 1327150 h 3892550"/>
                <a:gd name="connsiteX196" fmla="*/ 3384550 w 5619750"/>
                <a:gd name="connsiteY196" fmla="*/ 1352550 h 3892550"/>
                <a:gd name="connsiteX197" fmla="*/ 3333750 w 5619750"/>
                <a:gd name="connsiteY197" fmla="*/ 1377950 h 3892550"/>
                <a:gd name="connsiteX198" fmla="*/ 3308350 w 5619750"/>
                <a:gd name="connsiteY198" fmla="*/ 1403350 h 3892550"/>
                <a:gd name="connsiteX199" fmla="*/ 3276600 w 5619750"/>
                <a:gd name="connsiteY199" fmla="*/ 1409700 h 3892550"/>
                <a:gd name="connsiteX200" fmla="*/ 3213100 w 5619750"/>
                <a:gd name="connsiteY200" fmla="*/ 1435100 h 3892550"/>
                <a:gd name="connsiteX201" fmla="*/ 3168650 w 5619750"/>
                <a:gd name="connsiteY201" fmla="*/ 1447800 h 3892550"/>
                <a:gd name="connsiteX202" fmla="*/ 3143250 w 5619750"/>
                <a:gd name="connsiteY202" fmla="*/ 1460500 h 3892550"/>
                <a:gd name="connsiteX203" fmla="*/ 3124200 w 5619750"/>
                <a:gd name="connsiteY203" fmla="*/ 1466850 h 3892550"/>
                <a:gd name="connsiteX204" fmla="*/ 3073400 w 5619750"/>
                <a:gd name="connsiteY204" fmla="*/ 1492250 h 3892550"/>
                <a:gd name="connsiteX205" fmla="*/ 3028950 w 5619750"/>
                <a:gd name="connsiteY205" fmla="*/ 1517650 h 3892550"/>
                <a:gd name="connsiteX206" fmla="*/ 3009900 w 5619750"/>
                <a:gd name="connsiteY206" fmla="*/ 1536700 h 3892550"/>
                <a:gd name="connsiteX207" fmla="*/ 2959100 w 5619750"/>
                <a:gd name="connsiteY207" fmla="*/ 1549400 h 3892550"/>
                <a:gd name="connsiteX208" fmla="*/ 2882900 w 5619750"/>
                <a:gd name="connsiteY208" fmla="*/ 1581150 h 3892550"/>
                <a:gd name="connsiteX209" fmla="*/ 2794000 w 5619750"/>
                <a:gd name="connsiteY209" fmla="*/ 1600200 h 3892550"/>
                <a:gd name="connsiteX210" fmla="*/ 2762250 w 5619750"/>
                <a:gd name="connsiteY210" fmla="*/ 1612900 h 3892550"/>
                <a:gd name="connsiteX211" fmla="*/ 2705100 w 5619750"/>
                <a:gd name="connsiteY211" fmla="*/ 1625600 h 3892550"/>
                <a:gd name="connsiteX212" fmla="*/ 2679700 w 5619750"/>
                <a:gd name="connsiteY212" fmla="*/ 1638300 h 3892550"/>
                <a:gd name="connsiteX213" fmla="*/ 2641600 w 5619750"/>
                <a:gd name="connsiteY213" fmla="*/ 1651000 h 3892550"/>
                <a:gd name="connsiteX214" fmla="*/ 2609850 w 5619750"/>
                <a:gd name="connsiteY214" fmla="*/ 1670050 h 3892550"/>
                <a:gd name="connsiteX215" fmla="*/ 2578100 w 5619750"/>
                <a:gd name="connsiteY215" fmla="*/ 1682750 h 3892550"/>
                <a:gd name="connsiteX216" fmla="*/ 2527300 w 5619750"/>
                <a:gd name="connsiteY216" fmla="*/ 1714500 h 3892550"/>
                <a:gd name="connsiteX217" fmla="*/ 2438400 w 5619750"/>
                <a:gd name="connsiteY217" fmla="*/ 1752600 h 3892550"/>
                <a:gd name="connsiteX218" fmla="*/ 2400300 w 5619750"/>
                <a:gd name="connsiteY218" fmla="*/ 1771650 h 3892550"/>
                <a:gd name="connsiteX219" fmla="*/ 2362200 w 5619750"/>
                <a:gd name="connsiteY219" fmla="*/ 1784350 h 3892550"/>
                <a:gd name="connsiteX220" fmla="*/ 2336800 w 5619750"/>
                <a:gd name="connsiteY220" fmla="*/ 1797050 h 3892550"/>
                <a:gd name="connsiteX221" fmla="*/ 2292350 w 5619750"/>
                <a:gd name="connsiteY221" fmla="*/ 1816100 h 3892550"/>
                <a:gd name="connsiteX222" fmla="*/ 2273300 w 5619750"/>
                <a:gd name="connsiteY222" fmla="*/ 1828800 h 3892550"/>
                <a:gd name="connsiteX223" fmla="*/ 2241550 w 5619750"/>
                <a:gd name="connsiteY223" fmla="*/ 1841500 h 3892550"/>
                <a:gd name="connsiteX224" fmla="*/ 2209800 w 5619750"/>
                <a:gd name="connsiteY224" fmla="*/ 1860550 h 3892550"/>
                <a:gd name="connsiteX225" fmla="*/ 2171700 w 5619750"/>
                <a:gd name="connsiteY225" fmla="*/ 1873250 h 3892550"/>
                <a:gd name="connsiteX226" fmla="*/ 2127250 w 5619750"/>
                <a:gd name="connsiteY226" fmla="*/ 1885950 h 3892550"/>
                <a:gd name="connsiteX227" fmla="*/ 2108200 w 5619750"/>
                <a:gd name="connsiteY227" fmla="*/ 1898650 h 3892550"/>
                <a:gd name="connsiteX228" fmla="*/ 2076450 w 5619750"/>
                <a:gd name="connsiteY228" fmla="*/ 1905000 h 3892550"/>
                <a:gd name="connsiteX229" fmla="*/ 2032000 w 5619750"/>
                <a:gd name="connsiteY229" fmla="*/ 1917700 h 3892550"/>
                <a:gd name="connsiteX230" fmla="*/ 2006600 w 5619750"/>
                <a:gd name="connsiteY230" fmla="*/ 1936750 h 3892550"/>
                <a:gd name="connsiteX231" fmla="*/ 1981200 w 5619750"/>
                <a:gd name="connsiteY231" fmla="*/ 1943100 h 3892550"/>
                <a:gd name="connsiteX232" fmla="*/ 1962150 w 5619750"/>
                <a:gd name="connsiteY232" fmla="*/ 1962150 h 3892550"/>
                <a:gd name="connsiteX233" fmla="*/ 1924050 w 5619750"/>
                <a:gd name="connsiteY233" fmla="*/ 1981200 h 3892550"/>
                <a:gd name="connsiteX234" fmla="*/ 1892300 w 5619750"/>
                <a:gd name="connsiteY234" fmla="*/ 2012950 h 3892550"/>
                <a:gd name="connsiteX235" fmla="*/ 1841500 w 5619750"/>
                <a:gd name="connsiteY235" fmla="*/ 2044700 h 3892550"/>
                <a:gd name="connsiteX236" fmla="*/ 1822450 w 5619750"/>
                <a:gd name="connsiteY236" fmla="*/ 2070100 h 3892550"/>
                <a:gd name="connsiteX237" fmla="*/ 1765300 w 5619750"/>
                <a:gd name="connsiteY237" fmla="*/ 2114550 h 3892550"/>
                <a:gd name="connsiteX238" fmla="*/ 1727200 w 5619750"/>
                <a:gd name="connsiteY238" fmla="*/ 2139950 h 3892550"/>
                <a:gd name="connsiteX239" fmla="*/ 1701800 w 5619750"/>
                <a:gd name="connsiteY239" fmla="*/ 2178050 h 3892550"/>
                <a:gd name="connsiteX240" fmla="*/ 1638300 w 5619750"/>
                <a:gd name="connsiteY240" fmla="*/ 2228850 h 3892550"/>
                <a:gd name="connsiteX241" fmla="*/ 1600200 w 5619750"/>
                <a:gd name="connsiteY241" fmla="*/ 2254250 h 3892550"/>
                <a:gd name="connsiteX242" fmla="*/ 1581150 w 5619750"/>
                <a:gd name="connsiteY242" fmla="*/ 2260600 h 3892550"/>
                <a:gd name="connsiteX243" fmla="*/ 1562100 w 5619750"/>
                <a:gd name="connsiteY243" fmla="*/ 2273300 h 3892550"/>
                <a:gd name="connsiteX244" fmla="*/ 1498600 w 5619750"/>
                <a:gd name="connsiteY244" fmla="*/ 2292350 h 3892550"/>
                <a:gd name="connsiteX245" fmla="*/ 1428750 w 5619750"/>
                <a:gd name="connsiteY245" fmla="*/ 2311400 h 3892550"/>
                <a:gd name="connsiteX246" fmla="*/ 1352550 w 5619750"/>
                <a:gd name="connsiteY246" fmla="*/ 2349500 h 3892550"/>
                <a:gd name="connsiteX247" fmla="*/ 1314450 w 5619750"/>
                <a:gd name="connsiteY247" fmla="*/ 2362200 h 3892550"/>
                <a:gd name="connsiteX248" fmla="*/ 1295400 w 5619750"/>
                <a:gd name="connsiteY248" fmla="*/ 2374900 h 3892550"/>
                <a:gd name="connsiteX249" fmla="*/ 1276350 w 5619750"/>
                <a:gd name="connsiteY249" fmla="*/ 2381250 h 3892550"/>
                <a:gd name="connsiteX250" fmla="*/ 1250950 w 5619750"/>
                <a:gd name="connsiteY250" fmla="*/ 2393950 h 3892550"/>
                <a:gd name="connsiteX251" fmla="*/ 1212850 w 5619750"/>
                <a:gd name="connsiteY251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1750 w 5619750"/>
                <a:gd name="connsiteY27" fmla="*/ 3441700 h 3892550"/>
                <a:gd name="connsiteX28" fmla="*/ 0 w 5619750"/>
                <a:gd name="connsiteY28" fmla="*/ 3575050 h 3892550"/>
                <a:gd name="connsiteX29" fmla="*/ 19050 w 5619750"/>
                <a:gd name="connsiteY29" fmla="*/ 3727450 h 3892550"/>
                <a:gd name="connsiteX30" fmla="*/ 31750 w 5619750"/>
                <a:gd name="connsiteY30" fmla="*/ 3759200 h 3892550"/>
                <a:gd name="connsiteX31" fmla="*/ 57150 w 5619750"/>
                <a:gd name="connsiteY31" fmla="*/ 3778250 h 3892550"/>
                <a:gd name="connsiteX32" fmla="*/ 152400 w 5619750"/>
                <a:gd name="connsiteY32" fmla="*/ 3854450 h 3892550"/>
                <a:gd name="connsiteX33" fmla="*/ 152400 w 5619750"/>
                <a:gd name="connsiteY33" fmla="*/ 3854450 h 3892550"/>
                <a:gd name="connsiteX34" fmla="*/ 177800 w 5619750"/>
                <a:gd name="connsiteY34" fmla="*/ 3873500 h 3892550"/>
                <a:gd name="connsiteX35" fmla="*/ 304800 w 5619750"/>
                <a:gd name="connsiteY35" fmla="*/ 3892550 h 3892550"/>
                <a:gd name="connsiteX36" fmla="*/ 425450 w 5619750"/>
                <a:gd name="connsiteY36" fmla="*/ 3886200 h 3892550"/>
                <a:gd name="connsiteX37" fmla="*/ 476250 w 5619750"/>
                <a:gd name="connsiteY37" fmla="*/ 3873500 h 3892550"/>
                <a:gd name="connsiteX38" fmla="*/ 527050 w 5619750"/>
                <a:gd name="connsiteY38" fmla="*/ 3867150 h 3892550"/>
                <a:gd name="connsiteX39" fmla="*/ 647700 w 5619750"/>
                <a:gd name="connsiteY39" fmla="*/ 3854450 h 3892550"/>
                <a:gd name="connsiteX40" fmla="*/ 711200 w 5619750"/>
                <a:gd name="connsiteY40" fmla="*/ 3835400 h 3892550"/>
                <a:gd name="connsiteX41" fmla="*/ 749300 w 5619750"/>
                <a:gd name="connsiteY41" fmla="*/ 3829050 h 3892550"/>
                <a:gd name="connsiteX42" fmla="*/ 819150 w 5619750"/>
                <a:gd name="connsiteY42" fmla="*/ 3810000 h 3892550"/>
                <a:gd name="connsiteX43" fmla="*/ 895350 w 5619750"/>
                <a:gd name="connsiteY43" fmla="*/ 3778250 h 3892550"/>
                <a:gd name="connsiteX44" fmla="*/ 990600 w 5619750"/>
                <a:gd name="connsiteY44" fmla="*/ 3746500 h 3892550"/>
                <a:gd name="connsiteX45" fmla="*/ 1079500 w 5619750"/>
                <a:gd name="connsiteY45" fmla="*/ 3714750 h 3892550"/>
                <a:gd name="connsiteX46" fmla="*/ 1130300 w 5619750"/>
                <a:gd name="connsiteY46" fmla="*/ 3702050 h 3892550"/>
                <a:gd name="connsiteX47" fmla="*/ 1238250 w 5619750"/>
                <a:gd name="connsiteY47" fmla="*/ 3695700 h 3892550"/>
                <a:gd name="connsiteX48" fmla="*/ 1282700 w 5619750"/>
                <a:gd name="connsiteY48" fmla="*/ 3683000 h 3892550"/>
                <a:gd name="connsiteX49" fmla="*/ 1327150 w 5619750"/>
                <a:gd name="connsiteY49" fmla="*/ 3676650 h 3892550"/>
                <a:gd name="connsiteX50" fmla="*/ 1384300 w 5619750"/>
                <a:gd name="connsiteY50" fmla="*/ 3657600 h 3892550"/>
                <a:gd name="connsiteX51" fmla="*/ 1460500 w 5619750"/>
                <a:gd name="connsiteY51" fmla="*/ 3638550 h 3892550"/>
                <a:gd name="connsiteX52" fmla="*/ 1524000 w 5619750"/>
                <a:gd name="connsiteY52" fmla="*/ 3594100 h 3892550"/>
                <a:gd name="connsiteX53" fmla="*/ 1581150 w 5619750"/>
                <a:gd name="connsiteY53" fmla="*/ 3568700 h 3892550"/>
                <a:gd name="connsiteX54" fmla="*/ 1644650 w 5619750"/>
                <a:gd name="connsiteY54" fmla="*/ 3536950 h 3892550"/>
                <a:gd name="connsiteX55" fmla="*/ 1682750 w 5619750"/>
                <a:gd name="connsiteY55" fmla="*/ 3524250 h 3892550"/>
                <a:gd name="connsiteX56" fmla="*/ 1739900 w 5619750"/>
                <a:gd name="connsiteY56" fmla="*/ 3492500 h 3892550"/>
                <a:gd name="connsiteX57" fmla="*/ 1778000 w 5619750"/>
                <a:gd name="connsiteY57" fmla="*/ 3467100 h 3892550"/>
                <a:gd name="connsiteX58" fmla="*/ 1809750 w 5619750"/>
                <a:gd name="connsiteY58" fmla="*/ 3454400 h 3892550"/>
                <a:gd name="connsiteX59" fmla="*/ 1854200 w 5619750"/>
                <a:gd name="connsiteY59" fmla="*/ 3441700 h 3892550"/>
                <a:gd name="connsiteX60" fmla="*/ 1892300 w 5619750"/>
                <a:gd name="connsiteY60" fmla="*/ 3429000 h 3892550"/>
                <a:gd name="connsiteX61" fmla="*/ 1917700 w 5619750"/>
                <a:gd name="connsiteY61" fmla="*/ 3422650 h 3892550"/>
                <a:gd name="connsiteX62" fmla="*/ 1993900 w 5619750"/>
                <a:gd name="connsiteY62" fmla="*/ 3390900 h 3892550"/>
                <a:gd name="connsiteX63" fmla="*/ 2044700 w 5619750"/>
                <a:gd name="connsiteY63" fmla="*/ 3365500 h 3892550"/>
                <a:gd name="connsiteX64" fmla="*/ 2139950 w 5619750"/>
                <a:gd name="connsiteY64" fmla="*/ 3308350 h 3892550"/>
                <a:gd name="connsiteX65" fmla="*/ 2286000 w 5619750"/>
                <a:gd name="connsiteY65" fmla="*/ 3244850 h 3892550"/>
                <a:gd name="connsiteX66" fmla="*/ 2330450 w 5619750"/>
                <a:gd name="connsiteY66" fmla="*/ 3225800 h 3892550"/>
                <a:gd name="connsiteX67" fmla="*/ 2438400 w 5619750"/>
                <a:gd name="connsiteY67" fmla="*/ 3143250 h 3892550"/>
                <a:gd name="connsiteX68" fmla="*/ 2463800 w 5619750"/>
                <a:gd name="connsiteY68" fmla="*/ 3117850 h 3892550"/>
                <a:gd name="connsiteX69" fmla="*/ 2501900 w 5619750"/>
                <a:gd name="connsiteY69" fmla="*/ 3092450 h 3892550"/>
                <a:gd name="connsiteX70" fmla="*/ 2520950 w 5619750"/>
                <a:gd name="connsiteY70" fmla="*/ 3048000 h 3892550"/>
                <a:gd name="connsiteX71" fmla="*/ 2540000 w 5619750"/>
                <a:gd name="connsiteY71" fmla="*/ 3028950 h 3892550"/>
                <a:gd name="connsiteX72" fmla="*/ 2546350 w 5619750"/>
                <a:gd name="connsiteY72" fmla="*/ 3003550 h 3892550"/>
                <a:gd name="connsiteX73" fmla="*/ 2565400 w 5619750"/>
                <a:gd name="connsiteY73" fmla="*/ 2971800 h 3892550"/>
                <a:gd name="connsiteX74" fmla="*/ 2597150 w 5619750"/>
                <a:gd name="connsiteY74" fmla="*/ 2927350 h 3892550"/>
                <a:gd name="connsiteX75" fmla="*/ 2622550 w 5619750"/>
                <a:gd name="connsiteY75" fmla="*/ 2882900 h 3892550"/>
                <a:gd name="connsiteX76" fmla="*/ 2635250 w 5619750"/>
                <a:gd name="connsiteY76" fmla="*/ 2863850 h 3892550"/>
                <a:gd name="connsiteX77" fmla="*/ 2641600 w 5619750"/>
                <a:gd name="connsiteY77" fmla="*/ 2838450 h 3892550"/>
                <a:gd name="connsiteX78" fmla="*/ 2667000 w 5619750"/>
                <a:gd name="connsiteY78" fmla="*/ 2762250 h 3892550"/>
                <a:gd name="connsiteX79" fmla="*/ 2686050 w 5619750"/>
                <a:gd name="connsiteY79" fmla="*/ 2705100 h 3892550"/>
                <a:gd name="connsiteX80" fmla="*/ 2698750 w 5619750"/>
                <a:gd name="connsiteY80" fmla="*/ 2673350 h 3892550"/>
                <a:gd name="connsiteX81" fmla="*/ 2711450 w 5619750"/>
                <a:gd name="connsiteY81" fmla="*/ 2635250 h 3892550"/>
                <a:gd name="connsiteX82" fmla="*/ 2736850 w 5619750"/>
                <a:gd name="connsiteY82" fmla="*/ 2584450 h 3892550"/>
                <a:gd name="connsiteX83" fmla="*/ 2755900 w 5619750"/>
                <a:gd name="connsiteY83" fmla="*/ 2540000 h 3892550"/>
                <a:gd name="connsiteX84" fmla="*/ 2876550 w 5619750"/>
                <a:gd name="connsiteY84" fmla="*/ 2419350 h 3892550"/>
                <a:gd name="connsiteX85" fmla="*/ 2940050 w 5619750"/>
                <a:gd name="connsiteY85" fmla="*/ 2362200 h 3892550"/>
                <a:gd name="connsiteX86" fmla="*/ 2978150 w 5619750"/>
                <a:gd name="connsiteY86" fmla="*/ 2324100 h 3892550"/>
                <a:gd name="connsiteX87" fmla="*/ 3003550 w 5619750"/>
                <a:gd name="connsiteY87" fmla="*/ 2305050 h 3892550"/>
                <a:gd name="connsiteX88" fmla="*/ 3022600 w 5619750"/>
                <a:gd name="connsiteY88" fmla="*/ 2292350 h 3892550"/>
                <a:gd name="connsiteX89" fmla="*/ 3054350 w 5619750"/>
                <a:gd name="connsiteY89" fmla="*/ 2266950 h 3892550"/>
                <a:gd name="connsiteX90" fmla="*/ 3136900 w 5619750"/>
                <a:gd name="connsiteY90" fmla="*/ 2216150 h 3892550"/>
                <a:gd name="connsiteX91" fmla="*/ 3168650 w 5619750"/>
                <a:gd name="connsiteY91" fmla="*/ 2190750 h 3892550"/>
                <a:gd name="connsiteX92" fmla="*/ 3194050 w 5619750"/>
                <a:gd name="connsiteY92" fmla="*/ 2178050 h 3892550"/>
                <a:gd name="connsiteX93" fmla="*/ 3276600 w 5619750"/>
                <a:gd name="connsiteY93" fmla="*/ 2133600 h 3892550"/>
                <a:gd name="connsiteX94" fmla="*/ 3308350 w 5619750"/>
                <a:gd name="connsiteY94" fmla="*/ 2127250 h 3892550"/>
                <a:gd name="connsiteX95" fmla="*/ 3327400 w 5619750"/>
                <a:gd name="connsiteY95" fmla="*/ 2114550 h 3892550"/>
                <a:gd name="connsiteX96" fmla="*/ 3384550 w 5619750"/>
                <a:gd name="connsiteY96" fmla="*/ 2089150 h 3892550"/>
                <a:gd name="connsiteX97" fmla="*/ 3422650 w 5619750"/>
                <a:gd name="connsiteY97" fmla="*/ 2076450 h 3892550"/>
                <a:gd name="connsiteX98" fmla="*/ 3524250 w 5619750"/>
                <a:gd name="connsiteY98" fmla="*/ 2012950 h 3892550"/>
                <a:gd name="connsiteX99" fmla="*/ 3594100 w 5619750"/>
                <a:gd name="connsiteY99" fmla="*/ 1968500 h 3892550"/>
                <a:gd name="connsiteX100" fmla="*/ 3619500 w 5619750"/>
                <a:gd name="connsiteY100" fmla="*/ 1949450 h 3892550"/>
                <a:gd name="connsiteX101" fmla="*/ 3676650 w 5619750"/>
                <a:gd name="connsiteY101" fmla="*/ 1917700 h 3892550"/>
                <a:gd name="connsiteX102" fmla="*/ 3702050 w 5619750"/>
                <a:gd name="connsiteY102" fmla="*/ 1892300 h 3892550"/>
                <a:gd name="connsiteX103" fmla="*/ 3746500 w 5619750"/>
                <a:gd name="connsiteY103" fmla="*/ 1873250 h 3892550"/>
                <a:gd name="connsiteX104" fmla="*/ 3784600 w 5619750"/>
                <a:gd name="connsiteY104" fmla="*/ 1847850 h 3892550"/>
                <a:gd name="connsiteX105" fmla="*/ 3810000 w 5619750"/>
                <a:gd name="connsiteY105" fmla="*/ 1835150 h 3892550"/>
                <a:gd name="connsiteX106" fmla="*/ 3848100 w 5619750"/>
                <a:gd name="connsiteY106" fmla="*/ 1809750 h 3892550"/>
                <a:gd name="connsiteX107" fmla="*/ 3987800 w 5619750"/>
                <a:gd name="connsiteY107" fmla="*/ 1733550 h 3892550"/>
                <a:gd name="connsiteX108" fmla="*/ 4121150 w 5619750"/>
                <a:gd name="connsiteY108" fmla="*/ 1638300 h 3892550"/>
                <a:gd name="connsiteX109" fmla="*/ 4197350 w 5619750"/>
                <a:gd name="connsiteY109" fmla="*/ 1593850 h 3892550"/>
                <a:gd name="connsiteX110" fmla="*/ 4248150 w 5619750"/>
                <a:gd name="connsiteY110" fmla="*/ 1574800 h 3892550"/>
                <a:gd name="connsiteX111" fmla="*/ 4375150 w 5619750"/>
                <a:gd name="connsiteY111" fmla="*/ 1498600 h 3892550"/>
                <a:gd name="connsiteX112" fmla="*/ 4495800 w 5619750"/>
                <a:gd name="connsiteY112" fmla="*/ 1447800 h 3892550"/>
                <a:gd name="connsiteX113" fmla="*/ 4514850 w 5619750"/>
                <a:gd name="connsiteY113" fmla="*/ 1441450 h 3892550"/>
                <a:gd name="connsiteX114" fmla="*/ 4813300 w 5619750"/>
                <a:gd name="connsiteY114" fmla="*/ 1460500 h 3892550"/>
                <a:gd name="connsiteX115" fmla="*/ 4851400 w 5619750"/>
                <a:gd name="connsiteY115" fmla="*/ 1466850 h 3892550"/>
                <a:gd name="connsiteX116" fmla="*/ 4876800 w 5619750"/>
                <a:gd name="connsiteY116" fmla="*/ 1479550 h 3892550"/>
                <a:gd name="connsiteX117" fmla="*/ 4914900 w 5619750"/>
                <a:gd name="connsiteY117" fmla="*/ 1492250 h 3892550"/>
                <a:gd name="connsiteX118" fmla="*/ 5035550 w 5619750"/>
                <a:gd name="connsiteY118" fmla="*/ 1524000 h 3892550"/>
                <a:gd name="connsiteX119" fmla="*/ 5086350 w 5619750"/>
                <a:gd name="connsiteY119" fmla="*/ 1530350 h 3892550"/>
                <a:gd name="connsiteX120" fmla="*/ 5226050 w 5619750"/>
                <a:gd name="connsiteY120" fmla="*/ 1524000 h 3892550"/>
                <a:gd name="connsiteX121" fmla="*/ 5295900 w 5619750"/>
                <a:gd name="connsiteY121" fmla="*/ 1498600 h 3892550"/>
                <a:gd name="connsiteX122" fmla="*/ 5372100 w 5619750"/>
                <a:gd name="connsiteY122" fmla="*/ 1454150 h 3892550"/>
                <a:gd name="connsiteX123" fmla="*/ 5422900 w 5619750"/>
                <a:gd name="connsiteY123" fmla="*/ 1422400 h 3892550"/>
                <a:gd name="connsiteX124" fmla="*/ 5480050 w 5619750"/>
                <a:gd name="connsiteY124" fmla="*/ 1358900 h 3892550"/>
                <a:gd name="connsiteX125" fmla="*/ 5499100 w 5619750"/>
                <a:gd name="connsiteY125" fmla="*/ 1327150 h 3892550"/>
                <a:gd name="connsiteX126" fmla="*/ 5505450 w 5619750"/>
                <a:gd name="connsiteY126" fmla="*/ 1301750 h 3892550"/>
                <a:gd name="connsiteX127" fmla="*/ 5524500 w 5619750"/>
                <a:gd name="connsiteY127" fmla="*/ 1250950 h 3892550"/>
                <a:gd name="connsiteX128" fmla="*/ 5537200 w 5619750"/>
                <a:gd name="connsiteY128" fmla="*/ 1193800 h 3892550"/>
                <a:gd name="connsiteX129" fmla="*/ 5549900 w 5619750"/>
                <a:gd name="connsiteY129" fmla="*/ 1155700 h 3892550"/>
                <a:gd name="connsiteX130" fmla="*/ 5562600 w 5619750"/>
                <a:gd name="connsiteY130" fmla="*/ 1092200 h 3892550"/>
                <a:gd name="connsiteX131" fmla="*/ 5568950 w 5619750"/>
                <a:gd name="connsiteY131" fmla="*/ 1016000 h 3892550"/>
                <a:gd name="connsiteX132" fmla="*/ 5581650 w 5619750"/>
                <a:gd name="connsiteY132" fmla="*/ 863600 h 3892550"/>
                <a:gd name="connsiteX133" fmla="*/ 5600700 w 5619750"/>
                <a:gd name="connsiteY133" fmla="*/ 793750 h 3892550"/>
                <a:gd name="connsiteX134" fmla="*/ 5607050 w 5619750"/>
                <a:gd name="connsiteY134" fmla="*/ 736600 h 3892550"/>
                <a:gd name="connsiteX135" fmla="*/ 5619750 w 5619750"/>
                <a:gd name="connsiteY135" fmla="*/ 660400 h 3892550"/>
                <a:gd name="connsiteX136" fmla="*/ 5607050 w 5619750"/>
                <a:gd name="connsiteY136" fmla="*/ 577850 h 3892550"/>
                <a:gd name="connsiteX137" fmla="*/ 5575300 w 5619750"/>
                <a:gd name="connsiteY137" fmla="*/ 533400 h 3892550"/>
                <a:gd name="connsiteX138" fmla="*/ 5543550 w 5619750"/>
                <a:gd name="connsiteY138" fmla="*/ 495300 h 3892550"/>
                <a:gd name="connsiteX139" fmla="*/ 5505450 w 5619750"/>
                <a:gd name="connsiteY139" fmla="*/ 438150 h 3892550"/>
                <a:gd name="connsiteX140" fmla="*/ 5486400 w 5619750"/>
                <a:gd name="connsiteY140" fmla="*/ 412750 h 3892550"/>
                <a:gd name="connsiteX141" fmla="*/ 5454650 w 5619750"/>
                <a:gd name="connsiteY141" fmla="*/ 368300 h 3892550"/>
                <a:gd name="connsiteX142" fmla="*/ 5429250 w 5619750"/>
                <a:gd name="connsiteY142" fmla="*/ 342900 h 3892550"/>
                <a:gd name="connsiteX143" fmla="*/ 5397500 w 5619750"/>
                <a:gd name="connsiteY143" fmla="*/ 292100 h 3892550"/>
                <a:gd name="connsiteX144" fmla="*/ 5372100 w 5619750"/>
                <a:gd name="connsiteY144" fmla="*/ 260350 h 3892550"/>
                <a:gd name="connsiteX145" fmla="*/ 5359400 w 5619750"/>
                <a:gd name="connsiteY145" fmla="*/ 241300 h 3892550"/>
                <a:gd name="connsiteX146" fmla="*/ 5340350 w 5619750"/>
                <a:gd name="connsiteY146" fmla="*/ 222250 h 3892550"/>
                <a:gd name="connsiteX147" fmla="*/ 5295900 w 5619750"/>
                <a:gd name="connsiteY147" fmla="*/ 158750 h 3892550"/>
                <a:gd name="connsiteX148" fmla="*/ 5289550 w 5619750"/>
                <a:gd name="connsiteY148" fmla="*/ 133350 h 3892550"/>
                <a:gd name="connsiteX149" fmla="*/ 5232400 w 5619750"/>
                <a:gd name="connsiteY149" fmla="*/ 88900 h 3892550"/>
                <a:gd name="connsiteX150" fmla="*/ 5181600 w 5619750"/>
                <a:gd name="connsiteY150" fmla="*/ 63500 h 3892550"/>
                <a:gd name="connsiteX151" fmla="*/ 5035550 w 5619750"/>
                <a:gd name="connsiteY151" fmla="*/ 12700 h 3892550"/>
                <a:gd name="connsiteX152" fmla="*/ 4978400 w 5619750"/>
                <a:gd name="connsiteY152" fmla="*/ 0 h 3892550"/>
                <a:gd name="connsiteX153" fmla="*/ 4794250 w 5619750"/>
                <a:gd name="connsiteY153" fmla="*/ 6350 h 3892550"/>
                <a:gd name="connsiteX154" fmla="*/ 4762500 w 5619750"/>
                <a:gd name="connsiteY154" fmla="*/ 19050 h 3892550"/>
                <a:gd name="connsiteX155" fmla="*/ 4724400 w 5619750"/>
                <a:gd name="connsiteY155" fmla="*/ 25400 h 3892550"/>
                <a:gd name="connsiteX156" fmla="*/ 4673600 w 5619750"/>
                <a:gd name="connsiteY156" fmla="*/ 69850 h 3892550"/>
                <a:gd name="connsiteX157" fmla="*/ 4641850 w 5619750"/>
                <a:gd name="connsiteY157" fmla="*/ 95250 h 3892550"/>
                <a:gd name="connsiteX158" fmla="*/ 4597400 w 5619750"/>
                <a:gd name="connsiteY158" fmla="*/ 152400 h 3892550"/>
                <a:gd name="connsiteX159" fmla="*/ 4552950 w 5619750"/>
                <a:gd name="connsiteY159" fmla="*/ 184150 h 3892550"/>
                <a:gd name="connsiteX160" fmla="*/ 4540250 w 5619750"/>
                <a:gd name="connsiteY160" fmla="*/ 203200 h 3892550"/>
                <a:gd name="connsiteX161" fmla="*/ 4514850 w 5619750"/>
                <a:gd name="connsiteY161" fmla="*/ 222250 h 3892550"/>
                <a:gd name="connsiteX162" fmla="*/ 4445000 w 5619750"/>
                <a:gd name="connsiteY162" fmla="*/ 292100 h 3892550"/>
                <a:gd name="connsiteX163" fmla="*/ 4406900 w 5619750"/>
                <a:gd name="connsiteY163" fmla="*/ 330200 h 3892550"/>
                <a:gd name="connsiteX164" fmla="*/ 4356100 w 5619750"/>
                <a:gd name="connsiteY164" fmla="*/ 400050 h 3892550"/>
                <a:gd name="connsiteX165" fmla="*/ 4330700 w 5619750"/>
                <a:gd name="connsiteY165" fmla="*/ 431800 h 3892550"/>
                <a:gd name="connsiteX166" fmla="*/ 4305300 w 5619750"/>
                <a:gd name="connsiteY166" fmla="*/ 457200 h 3892550"/>
                <a:gd name="connsiteX167" fmla="*/ 4273550 w 5619750"/>
                <a:gd name="connsiteY167" fmla="*/ 501650 h 3892550"/>
                <a:gd name="connsiteX168" fmla="*/ 4222750 w 5619750"/>
                <a:gd name="connsiteY168" fmla="*/ 552450 h 3892550"/>
                <a:gd name="connsiteX169" fmla="*/ 4197350 w 5619750"/>
                <a:gd name="connsiteY169" fmla="*/ 584200 h 3892550"/>
                <a:gd name="connsiteX170" fmla="*/ 4178300 w 5619750"/>
                <a:gd name="connsiteY170" fmla="*/ 615950 h 3892550"/>
                <a:gd name="connsiteX171" fmla="*/ 4152900 w 5619750"/>
                <a:gd name="connsiteY171" fmla="*/ 635000 h 3892550"/>
                <a:gd name="connsiteX172" fmla="*/ 4114800 w 5619750"/>
                <a:gd name="connsiteY172" fmla="*/ 704850 h 3892550"/>
                <a:gd name="connsiteX173" fmla="*/ 4095750 w 5619750"/>
                <a:gd name="connsiteY173" fmla="*/ 742950 h 3892550"/>
                <a:gd name="connsiteX174" fmla="*/ 4076700 w 5619750"/>
                <a:gd name="connsiteY174" fmla="*/ 774700 h 3892550"/>
                <a:gd name="connsiteX175" fmla="*/ 4064000 w 5619750"/>
                <a:gd name="connsiteY175" fmla="*/ 800100 h 3892550"/>
                <a:gd name="connsiteX176" fmla="*/ 4051300 w 5619750"/>
                <a:gd name="connsiteY176" fmla="*/ 819150 h 3892550"/>
                <a:gd name="connsiteX177" fmla="*/ 4038600 w 5619750"/>
                <a:gd name="connsiteY177" fmla="*/ 844550 h 3892550"/>
                <a:gd name="connsiteX178" fmla="*/ 4019550 w 5619750"/>
                <a:gd name="connsiteY178" fmla="*/ 857250 h 3892550"/>
                <a:gd name="connsiteX179" fmla="*/ 3975100 w 5619750"/>
                <a:gd name="connsiteY179" fmla="*/ 895350 h 3892550"/>
                <a:gd name="connsiteX180" fmla="*/ 3917950 w 5619750"/>
                <a:gd name="connsiteY180" fmla="*/ 927100 h 3892550"/>
                <a:gd name="connsiteX181" fmla="*/ 3879850 w 5619750"/>
                <a:gd name="connsiteY181" fmla="*/ 946150 h 3892550"/>
                <a:gd name="connsiteX182" fmla="*/ 3860800 w 5619750"/>
                <a:gd name="connsiteY182" fmla="*/ 965200 h 3892550"/>
                <a:gd name="connsiteX183" fmla="*/ 3797300 w 5619750"/>
                <a:gd name="connsiteY183" fmla="*/ 990600 h 3892550"/>
                <a:gd name="connsiteX184" fmla="*/ 3771900 w 5619750"/>
                <a:gd name="connsiteY184" fmla="*/ 1003300 h 3892550"/>
                <a:gd name="connsiteX185" fmla="*/ 3721100 w 5619750"/>
                <a:gd name="connsiteY185" fmla="*/ 1041400 h 3892550"/>
                <a:gd name="connsiteX186" fmla="*/ 3689350 w 5619750"/>
                <a:gd name="connsiteY186" fmla="*/ 1073150 h 3892550"/>
                <a:gd name="connsiteX187" fmla="*/ 3651250 w 5619750"/>
                <a:gd name="connsiteY187" fmla="*/ 1123950 h 3892550"/>
                <a:gd name="connsiteX188" fmla="*/ 3638550 w 5619750"/>
                <a:gd name="connsiteY188" fmla="*/ 1143000 h 3892550"/>
                <a:gd name="connsiteX189" fmla="*/ 3613150 w 5619750"/>
                <a:gd name="connsiteY189" fmla="*/ 1162050 h 3892550"/>
                <a:gd name="connsiteX190" fmla="*/ 3562350 w 5619750"/>
                <a:gd name="connsiteY190" fmla="*/ 1231900 h 3892550"/>
                <a:gd name="connsiteX191" fmla="*/ 3543300 w 5619750"/>
                <a:gd name="connsiteY191" fmla="*/ 1238250 h 3892550"/>
                <a:gd name="connsiteX192" fmla="*/ 3511550 w 5619750"/>
                <a:gd name="connsiteY192" fmla="*/ 1270000 h 3892550"/>
                <a:gd name="connsiteX193" fmla="*/ 3448050 w 5619750"/>
                <a:gd name="connsiteY193" fmla="*/ 1314450 h 3892550"/>
                <a:gd name="connsiteX194" fmla="*/ 3416300 w 5619750"/>
                <a:gd name="connsiteY194" fmla="*/ 1327150 h 3892550"/>
                <a:gd name="connsiteX195" fmla="*/ 3384550 w 5619750"/>
                <a:gd name="connsiteY195" fmla="*/ 1352550 h 3892550"/>
                <a:gd name="connsiteX196" fmla="*/ 3333750 w 5619750"/>
                <a:gd name="connsiteY196" fmla="*/ 1377950 h 3892550"/>
                <a:gd name="connsiteX197" fmla="*/ 3308350 w 5619750"/>
                <a:gd name="connsiteY197" fmla="*/ 1403350 h 3892550"/>
                <a:gd name="connsiteX198" fmla="*/ 3276600 w 5619750"/>
                <a:gd name="connsiteY198" fmla="*/ 1409700 h 3892550"/>
                <a:gd name="connsiteX199" fmla="*/ 3213100 w 5619750"/>
                <a:gd name="connsiteY199" fmla="*/ 1435100 h 3892550"/>
                <a:gd name="connsiteX200" fmla="*/ 3168650 w 5619750"/>
                <a:gd name="connsiteY200" fmla="*/ 1447800 h 3892550"/>
                <a:gd name="connsiteX201" fmla="*/ 3143250 w 5619750"/>
                <a:gd name="connsiteY201" fmla="*/ 1460500 h 3892550"/>
                <a:gd name="connsiteX202" fmla="*/ 3124200 w 5619750"/>
                <a:gd name="connsiteY202" fmla="*/ 1466850 h 3892550"/>
                <a:gd name="connsiteX203" fmla="*/ 3073400 w 5619750"/>
                <a:gd name="connsiteY203" fmla="*/ 1492250 h 3892550"/>
                <a:gd name="connsiteX204" fmla="*/ 3028950 w 5619750"/>
                <a:gd name="connsiteY204" fmla="*/ 1517650 h 3892550"/>
                <a:gd name="connsiteX205" fmla="*/ 3009900 w 5619750"/>
                <a:gd name="connsiteY205" fmla="*/ 1536700 h 3892550"/>
                <a:gd name="connsiteX206" fmla="*/ 2959100 w 5619750"/>
                <a:gd name="connsiteY206" fmla="*/ 1549400 h 3892550"/>
                <a:gd name="connsiteX207" fmla="*/ 2882900 w 5619750"/>
                <a:gd name="connsiteY207" fmla="*/ 1581150 h 3892550"/>
                <a:gd name="connsiteX208" fmla="*/ 2794000 w 5619750"/>
                <a:gd name="connsiteY208" fmla="*/ 1600200 h 3892550"/>
                <a:gd name="connsiteX209" fmla="*/ 2762250 w 5619750"/>
                <a:gd name="connsiteY209" fmla="*/ 1612900 h 3892550"/>
                <a:gd name="connsiteX210" fmla="*/ 2705100 w 5619750"/>
                <a:gd name="connsiteY210" fmla="*/ 1625600 h 3892550"/>
                <a:gd name="connsiteX211" fmla="*/ 2679700 w 5619750"/>
                <a:gd name="connsiteY211" fmla="*/ 1638300 h 3892550"/>
                <a:gd name="connsiteX212" fmla="*/ 2641600 w 5619750"/>
                <a:gd name="connsiteY212" fmla="*/ 1651000 h 3892550"/>
                <a:gd name="connsiteX213" fmla="*/ 2609850 w 5619750"/>
                <a:gd name="connsiteY213" fmla="*/ 1670050 h 3892550"/>
                <a:gd name="connsiteX214" fmla="*/ 2578100 w 5619750"/>
                <a:gd name="connsiteY214" fmla="*/ 1682750 h 3892550"/>
                <a:gd name="connsiteX215" fmla="*/ 2527300 w 5619750"/>
                <a:gd name="connsiteY215" fmla="*/ 1714500 h 3892550"/>
                <a:gd name="connsiteX216" fmla="*/ 2438400 w 5619750"/>
                <a:gd name="connsiteY216" fmla="*/ 1752600 h 3892550"/>
                <a:gd name="connsiteX217" fmla="*/ 2400300 w 5619750"/>
                <a:gd name="connsiteY217" fmla="*/ 1771650 h 3892550"/>
                <a:gd name="connsiteX218" fmla="*/ 2362200 w 5619750"/>
                <a:gd name="connsiteY218" fmla="*/ 1784350 h 3892550"/>
                <a:gd name="connsiteX219" fmla="*/ 2336800 w 5619750"/>
                <a:gd name="connsiteY219" fmla="*/ 1797050 h 3892550"/>
                <a:gd name="connsiteX220" fmla="*/ 2292350 w 5619750"/>
                <a:gd name="connsiteY220" fmla="*/ 1816100 h 3892550"/>
                <a:gd name="connsiteX221" fmla="*/ 2273300 w 5619750"/>
                <a:gd name="connsiteY221" fmla="*/ 1828800 h 3892550"/>
                <a:gd name="connsiteX222" fmla="*/ 2241550 w 5619750"/>
                <a:gd name="connsiteY222" fmla="*/ 1841500 h 3892550"/>
                <a:gd name="connsiteX223" fmla="*/ 2209800 w 5619750"/>
                <a:gd name="connsiteY223" fmla="*/ 1860550 h 3892550"/>
                <a:gd name="connsiteX224" fmla="*/ 2171700 w 5619750"/>
                <a:gd name="connsiteY224" fmla="*/ 1873250 h 3892550"/>
                <a:gd name="connsiteX225" fmla="*/ 2127250 w 5619750"/>
                <a:gd name="connsiteY225" fmla="*/ 1885950 h 3892550"/>
                <a:gd name="connsiteX226" fmla="*/ 2108200 w 5619750"/>
                <a:gd name="connsiteY226" fmla="*/ 1898650 h 3892550"/>
                <a:gd name="connsiteX227" fmla="*/ 2076450 w 5619750"/>
                <a:gd name="connsiteY227" fmla="*/ 1905000 h 3892550"/>
                <a:gd name="connsiteX228" fmla="*/ 2032000 w 5619750"/>
                <a:gd name="connsiteY228" fmla="*/ 1917700 h 3892550"/>
                <a:gd name="connsiteX229" fmla="*/ 2006600 w 5619750"/>
                <a:gd name="connsiteY229" fmla="*/ 1936750 h 3892550"/>
                <a:gd name="connsiteX230" fmla="*/ 1981200 w 5619750"/>
                <a:gd name="connsiteY230" fmla="*/ 1943100 h 3892550"/>
                <a:gd name="connsiteX231" fmla="*/ 1962150 w 5619750"/>
                <a:gd name="connsiteY231" fmla="*/ 1962150 h 3892550"/>
                <a:gd name="connsiteX232" fmla="*/ 1924050 w 5619750"/>
                <a:gd name="connsiteY232" fmla="*/ 1981200 h 3892550"/>
                <a:gd name="connsiteX233" fmla="*/ 1892300 w 5619750"/>
                <a:gd name="connsiteY233" fmla="*/ 2012950 h 3892550"/>
                <a:gd name="connsiteX234" fmla="*/ 1841500 w 5619750"/>
                <a:gd name="connsiteY234" fmla="*/ 2044700 h 3892550"/>
                <a:gd name="connsiteX235" fmla="*/ 1822450 w 5619750"/>
                <a:gd name="connsiteY235" fmla="*/ 2070100 h 3892550"/>
                <a:gd name="connsiteX236" fmla="*/ 1765300 w 5619750"/>
                <a:gd name="connsiteY236" fmla="*/ 2114550 h 3892550"/>
                <a:gd name="connsiteX237" fmla="*/ 1727200 w 5619750"/>
                <a:gd name="connsiteY237" fmla="*/ 2139950 h 3892550"/>
                <a:gd name="connsiteX238" fmla="*/ 1701800 w 5619750"/>
                <a:gd name="connsiteY238" fmla="*/ 2178050 h 3892550"/>
                <a:gd name="connsiteX239" fmla="*/ 1638300 w 5619750"/>
                <a:gd name="connsiteY239" fmla="*/ 2228850 h 3892550"/>
                <a:gd name="connsiteX240" fmla="*/ 1600200 w 5619750"/>
                <a:gd name="connsiteY240" fmla="*/ 2254250 h 3892550"/>
                <a:gd name="connsiteX241" fmla="*/ 1581150 w 5619750"/>
                <a:gd name="connsiteY241" fmla="*/ 2260600 h 3892550"/>
                <a:gd name="connsiteX242" fmla="*/ 1562100 w 5619750"/>
                <a:gd name="connsiteY242" fmla="*/ 2273300 h 3892550"/>
                <a:gd name="connsiteX243" fmla="*/ 1498600 w 5619750"/>
                <a:gd name="connsiteY243" fmla="*/ 2292350 h 3892550"/>
                <a:gd name="connsiteX244" fmla="*/ 1428750 w 5619750"/>
                <a:gd name="connsiteY244" fmla="*/ 2311400 h 3892550"/>
                <a:gd name="connsiteX245" fmla="*/ 1352550 w 5619750"/>
                <a:gd name="connsiteY245" fmla="*/ 2349500 h 3892550"/>
                <a:gd name="connsiteX246" fmla="*/ 1314450 w 5619750"/>
                <a:gd name="connsiteY246" fmla="*/ 2362200 h 3892550"/>
                <a:gd name="connsiteX247" fmla="*/ 1295400 w 5619750"/>
                <a:gd name="connsiteY247" fmla="*/ 2374900 h 3892550"/>
                <a:gd name="connsiteX248" fmla="*/ 1276350 w 5619750"/>
                <a:gd name="connsiteY248" fmla="*/ 2381250 h 3892550"/>
                <a:gd name="connsiteX249" fmla="*/ 1250950 w 5619750"/>
                <a:gd name="connsiteY249" fmla="*/ 2393950 h 3892550"/>
                <a:gd name="connsiteX250" fmla="*/ 1212850 w 5619750"/>
                <a:gd name="connsiteY250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158750 w 5619750"/>
                <a:gd name="connsiteY22" fmla="*/ 3168650 h 3892550"/>
                <a:gd name="connsiteX23" fmla="*/ 139700 w 5619750"/>
                <a:gd name="connsiteY23" fmla="*/ 3206750 h 3892550"/>
                <a:gd name="connsiteX24" fmla="*/ 107950 w 5619750"/>
                <a:gd name="connsiteY24" fmla="*/ 3244850 h 3892550"/>
                <a:gd name="connsiteX25" fmla="*/ 57150 w 5619750"/>
                <a:gd name="connsiteY25" fmla="*/ 3333750 h 3892550"/>
                <a:gd name="connsiteX26" fmla="*/ 31750 w 5619750"/>
                <a:gd name="connsiteY26" fmla="*/ 3441700 h 3892550"/>
                <a:gd name="connsiteX27" fmla="*/ 0 w 5619750"/>
                <a:gd name="connsiteY27" fmla="*/ 3575050 h 3892550"/>
                <a:gd name="connsiteX28" fmla="*/ 19050 w 5619750"/>
                <a:gd name="connsiteY28" fmla="*/ 3727450 h 3892550"/>
                <a:gd name="connsiteX29" fmla="*/ 31750 w 5619750"/>
                <a:gd name="connsiteY29" fmla="*/ 3759200 h 3892550"/>
                <a:gd name="connsiteX30" fmla="*/ 57150 w 5619750"/>
                <a:gd name="connsiteY30" fmla="*/ 3778250 h 3892550"/>
                <a:gd name="connsiteX31" fmla="*/ 152400 w 5619750"/>
                <a:gd name="connsiteY31" fmla="*/ 3854450 h 3892550"/>
                <a:gd name="connsiteX32" fmla="*/ 152400 w 5619750"/>
                <a:gd name="connsiteY32" fmla="*/ 3854450 h 3892550"/>
                <a:gd name="connsiteX33" fmla="*/ 177800 w 5619750"/>
                <a:gd name="connsiteY33" fmla="*/ 3873500 h 3892550"/>
                <a:gd name="connsiteX34" fmla="*/ 304800 w 5619750"/>
                <a:gd name="connsiteY34" fmla="*/ 3892550 h 3892550"/>
                <a:gd name="connsiteX35" fmla="*/ 425450 w 5619750"/>
                <a:gd name="connsiteY35" fmla="*/ 3886200 h 3892550"/>
                <a:gd name="connsiteX36" fmla="*/ 476250 w 5619750"/>
                <a:gd name="connsiteY36" fmla="*/ 3873500 h 3892550"/>
                <a:gd name="connsiteX37" fmla="*/ 527050 w 5619750"/>
                <a:gd name="connsiteY37" fmla="*/ 3867150 h 3892550"/>
                <a:gd name="connsiteX38" fmla="*/ 647700 w 5619750"/>
                <a:gd name="connsiteY38" fmla="*/ 3854450 h 3892550"/>
                <a:gd name="connsiteX39" fmla="*/ 711200 w 5619750"/>
                <a:gd name="connsiteY39" fmla="*/ 3835400 h 3892550"/>
                <a:gd name="connsiteX40" fmla="*/ 749300 w 5619750"/>
                <a:gd name="connsiteY40" fmla="*/ 3829050 h 3892550"/>
                <a:gd name="connsiteX41" fmla="*/ 819150 w 5619750"/>
                <a:gd name="connsiteY41" fmla="*/ 3810000 h 3892550"/>
                <a:gd name="connsiteX42" fmla="*/ 895350 w 5619750"/>
                <a:gd name="connsiteY42" fmla="*/ 3778250 h 3892550"/>
                <a:gd name="connsiteX43" fmla="*/ 990600 w 5619750"/>
                <a:gd name="connsiteY43" fmla="*/ 3746500 h 3892550"/>
                <a:gd name="connsiteX44" fmla="*/ 1079500 w 5619750"/>
                <a:gd name="connsiteY44" fmla="*/ 3714750 h 3892550"/>
                <a:gd name="connsiteX45" fmla="*/ 1130300 w 5619750"/>
                <a:gd name="connsiteY45" fmla="*/ 3702050 h 3892550"/>
                <a:gd name="connsiteX46" fmla="*/ 1238250 w 5619750"/>
                <a:gd name="connsiteY46" fmla="*/ 3695700 h 3892550"/>
                <a:gd name="connsiteX47" fmla="*/ 1282700 w 5619750"/>
                <a:gd name="connsiteY47" fmla="*/ 3683000 h 3892550"/>
                <a:gd name="connsiteX48" fmla="*/ 1327150 w 5619750"/>
                <a:gd name="connsiteY48" fmla="*/ 3676650 h 3892550"/>
                <a:gd name="connsiteX49" fmla="*/ 1384300 w 5619750"/>
                <a:gd name="connsiteY49" fmla="*/ 3657600 h 3892550"/>
                <a:gd name="connsiteX50" fmla="*/ 1460500 w 5619750"/>
                <a:gd name="connsiteY50" fmla="*/ 3638550 h 3892550"/>
                <a:gd name="connsiteX51" fmla="*/ 1524000 w 5619750"/>
                <a:gd name="connsiteY51" fmla="*/ 3594100 h 3892550"/>
                <a:gd name="connsiteX52" fmla="*/ 1581150 w 5619750"/>
                <a:gd name="connsiteY52" fmla="*/ 3568700 h 3892550"/>
                <a:gd name="connsiteX53" fmla="*/ 1644650 w 5619750"/>
                <a:gd name="connsiteY53" fmla="*/ 3536950 h 3892550"/>
                <a:gd name="connsiteX54" fmla="*/ 1682750 w 5619750"/>
                <a:gd name="connsiteY54" fmla="*/ 3524250 h 3892550"/>
                <a:gd name="connsiteX55" fmla="*/ 1739900 w 5619750"/>
                <a:gd name="connsiteY55" fmla="*/ 3492500 h 3892550"/>
                <a:gd name="connsiteX56" fmla="*/ 1778000 w 5619750"/>
                <a:gd name="connsiteY56" fmla="*/ 3467100 h 3892550"/>
                <a:gd name="connsiteX57" fmla="*/ 1809750 w 5619750"/>
                <a:gd name="connsiteY57" fmla="*/ 3454400 h 3892550"/>
                <a:gd name="connsiteX58" fmla="*/ 1854200 w 5619750"/>
                <a:gd name="connsiteY58" fmla="*/ 3441700 h 3892550"/>
                <a:gd name="connsiteX59" fmla="*/ 1892300 w 5619750"/>
                <a:gd name="connsiteY59" fmla="*/ 3429000 h 3892550"/>
                <a:gd name="connsiteX60" fmla="*/ 1917700 w 5619750"/>
                <a:gd name="connsiteY60" fmla="*/ 3422650 h 3892550"/>
                <a:gd name="connsiteX61" fmla="*/ 1993900 w 5619750"/>
                <a:gd name="connsiteY61" fmla="*/ 3390900 h 3892550"/>
                <a:gd name="connsiteX62" fmla="*/ 2044700 w 5619750"/>
                <a:gd name="connsiteY62" fmla="*/ 3365500 h 3892550"/>
                <a:gd name="connsiteX63" fmla="*/ 2139950 w 5619750"/>
                <a:gd name="connsiteY63" fmla="*/ 3308350 h 3892550"/>
                <a:gd name="connsiteX64" fmla="*/ 2286000 w 5619750"/>
                <a:gd name="connsiteY64" fmla="*/ 3244850 h 3892550"/>
                <a:gd name="connsiteX65" fmla="*/ 2330450 w 5619750"/>
                <a:gd name="connsiteY65" fmla="*/ 3225800 h 3892550"/>
                <a:gd name="connsiteX66" fmla="*/ 2438400 w 5619750"/>
                <a:gd name="connsiteY66" fmla="*/ 3143250 h 3892550"/>
                <a:gd name="connsiteX67" fmla="*/ 2463800 w 5619750"/>
                <a:gd name="connsiteY67" fmla="*/ 3117850 h 3892550"/>
                <a:gd name="connsiteX68" fmla="*/ 2501900 w 5619750"/>
                <a:gd name="connsiteY68" fmla="*/ 3092450 h 3892550"/>
                <a:gd name="connsiteX69" fmla="*/ 2520950 w 5619750"/>
                <a:gd name="connsiteY69" fmla="*/ 3048000 h 3892550"/>
                <a:gd name="connsiteX70" fmla="*/ 2540000 w 5619750"/>
                <a:gd name="connsiteY70" fmla="*/ 3028950 h 3892550"/>
                <a:gd name="connsiteX71" fmla="*/ 2546350 w 5619750"/>
                <a:gd name="connsiteY71" fmla="*/ 3003550 h 3892550"/>
                <a:gd name="connsiteX72" fmla="*/ 2565400 w 5619750"/>
                <a:gd name="connsiteY72" fmla="*/ 2971800 h 3892550"/>
                <a:gd name="connsiteX73" fmla="*/ 2597150 w 5619750"/>
                <a:gd name="connsiteY73" fmla="*/ 2927350 h 3892550"/>
                <a:gd name="connsiteX74" fmla="*/ 2622550 w 5619750"/>
                <a:gd name="connsiteY74" fmla="*/ 2882900 h 3892550"/>
                <a:gd name="connsiteX75" fmla="*/ 2635250 w 5619750"/>
                <a:gd name="connsiteY75" fmla="*/ 2863850 h 3892550"/>
                <a:gd name="connsiteX76" fmla="*/ 2641600 w 5619750"/>
                <a:gd name="connsiteY76" fmla="*/ 2838450 h 3892550"/>
                <a:gd name="connsiteX77" fmla="*/ 2667000 w 5619750"/>
                <a:gd name="connsiteY77" fmla="*/ 2762250 h 3892550"/>
                <a:gd name="connsiteX78" fmla="*/ 2686050 w 5619750"/>
                <a:gd name="connsiteY78" fmla="*/ 2705100 h 3892550"/>
                <a:gd name="connsiteX79" fmla="*/ 2698750 w 5619750"/>
                <a:gd name="connsiteY79" fmla="*/ 2673350 h 3892550"/>
                <a:gd name="connsiteX80" fmla="*/ 2711450 w 5619750"/>
                <a:gd name="connsiteY80" fmla="*/ 2635250 h 3892550"/>
                <a:gd name="connsiteX81" fmla="*/ 2736850 w 5619750"/>
                <a:gd name="connsiteY81" fmla="*/ 2584450 h 3892550"/>
                <a:gd name="connsiteX82" fmla="*/ 2755900 w 5619750"/>
                <a:gd name="connsiteY82" fmla="*/ 2540000 h 3892550"/>
                <a:gd name="connsiteX83" fmla="*/ 2876550 w 5619750"/>
                <a:gd name="connsiteY83" fmla="*/ 2419350 h 3892550"/>
                <a:gd name="connsiteX84" fmla="*/ 2940050 w 5619750"/>
                <a:gd name="connsiteY84" fmla="*/ 2362200 h 3892550"/>
                <a:gd name="connsiteX85" fmla="*/ 2978150 w 5619750"/>
                <a:gd name="connsiteY85" fmla="*/ 2324100 h 3892550"/>
                <a:gd name="connsiteX86" fmla="*/ 3003550 w 5619750"/>
                <a:gd name="connsiteY86" fmla="*/ 2305050 h 3892550"/>
                <a:gd name="connsiteX87" fmla="*/ 3022600 w 5619750"/>
                <a:gd name="connsiteY87" fmla="*/ 2292350 h 3892550"/>
                <a:gd name="connsiteX88" fmla="*/ 3054350 w 5619750"/>
                <a:gd name="connsiteY88" fmla="*/ 2266950 h 3892550"/>
                <a:gd name="connsiteX89" fmla="*/ 3136900 w 5619750"/>
                <a:gd name="connsiteY89" fmla="*/ 2216150 h 3892550"/>
                <a:gd name="connsiteX90" fmla="*/ 3168650 w 5619750"/>
                <a:gd name="connsiteY90" fmla="*/ 2190750 h 3892550"/>
                <a:gd name="connsiteX91" fmla="*/ 3194050 w 5619750"/>
                <a:gd name="connsiteY91" fmla="*/ 2178050 h 3892550"/>
                <a:gd name="connsiteX92" fmla="*/ 3276600 w 5619750"/>
                <a:gd name="connsiteY92" fmla="*/ 2133600 h 3892550"/>
                <a:gd name="connsiteX93" fmla="*/ 3308350 w 5619750"/>
                <a:gd name="connsiteY93" fmla="*/ 2127250 h 3892550"/>
                <a:gd name="connsiteX94" fmla="*/ 3327400 w 5619750"/>
                <a:gd name="connsiteY94" fmla="*/ 2114550 h 3892550"/>
                <a:gd name="connsiteX95" fmla="*/ 3384550 w 5619750"/>
                <a:gd name="connsiteY95" fmla="*/ 2089150 h 3892550"/>
                <a:gd name="connsiteX96" fmla="*/ 3422650 w 5619750"/>
                <a:gd name="connsiteY96" fmla="*/ 2076450 h 3892550"/>
                <a:gd name="connsiteX97" fmla="*/ 3524250 w 5619750"/>
                <a:gd name="connsiteY97" fmla="*/ 2012950 h 3892550"/>
                <a:gd name="connsiteX98" fmla="*/ 3594100 w 5619750"/>
                <a:gd name="connsiteY98" fmla="*/ 1968500 h 3892550"/>
                <a:gd name="connsiteX99" fmla="*/ 3619500 w 5619750"/>
                <a:gd name="connsiteY99" fmla="*/ 1949450 h 3892550"/>
                <a:gd name="connsiteX100" fmla="*/ 3676650 w 5619750"/>
                <a:gd name="connsiteY100" fmla="*/ 1917700 h 3892550"/>
                <a:gd name="connsiteX101" fmla="*/ 3702050 w 5619750"/>
                <a:gd name="connsiteY101" fmla="*/ 1892300 h 3892550"/>
                <a:gd name="connsiteX102" fmla="*/ 3746500 w 5619750"/>
                <a:gd name="connsiteY102" fmla="*/ 1873250 h 3892550"/>
                <a:gd name="connsiteX103" fmla="*/ 3784600 w 5619750"/>
                <a:gd name="connsiteY103" fmla="*/ 1847850 h 3892550"/>
                <a:gd name="connsiteX104" fmla="*/ 3810000 w 5619750"/>
                <a:gd name="connsiteY104" fmla="*/ 1835150 h 3892550"/>
                <a:gd name="connsiteX105" fmla="*/ 3848100 w 5619750"/>
                <a:gd name="connsiteY105" fmla="*/ 1809750 h 3892550"/>
                <a:gd name="connsiteX106" fmla="*/ 3987800 w 5619750"/>
                <a:gd name="connsiteY106" fmla="*/ 1733550 h 3892550"/>
                <a:gd name="connsiteX107" fmla="*/ 4121150 w 5619750"/>
                <a:gd name="connsiteY107" fmla="*/ 1638300 h 3892550"/>
                <a:gd name="connsiteX108" fmla="*/ 4197350 w 5619750"/>
                <a:gd name="connsiteY108" fmla="*/ 1593850 h 3892550"/>
                <a:gd name="connsiteX109" fmla="*/ 4248150 w 5619750"/>
                <a:gd name="connsiteY109" fmla="*/ 1574800 h 3892550"/>
                <a:gd name="connsiteX110" fmla="*/ 4375150 w 5619750"/>
                <a:gd name="connsiteY110" fmla="*/ 1498600 h 3892550"/>
                <a:gd name="connsiteX111" fmla="*/ 4495800 w 5619750"/>
                <a:gd name="connsiteY111" fmla="*/ 1447800 h 3892550"/>
                <a:gd name="connsiteX112" fmla="*/ 4514850 w 5619750"/>
                <a:gd name="connsiteY112" fmla="*/ 1441450 h 3892550"/>
                <a:gd name="connsiteX113" fmla="*/ 4813300 w 5619750"/>
                <a:gd name="connsiteY113" fmla="*/ 1460500 h 3892550"/>
                <a:gd name="connsiteX114" fmla="*/ 4851400 w 5619750"/>
                <a:gd name="connsiteY114" fmla="*/ 1466850 h 3892550"/>
                <a:gd name="connsiteX115" fmla="*/ 4876800 w 5619750"/>
                <a:gd name="connsiteY115" fmla="*/ 1479550 h 3892550"/>
                <a:gd name="connsiteX116" fmla="*/ 4914900 w 5619750"/>
                <a:gd name="connsiteY116" fmla="*/ 1492250 h 3892550"/>
                <a:gd name="connsiteX117" fmla="*/ 5035550 w 5619750"/>
                <a:gd name="connsiteY117" fmla="*/ 1524000 h 3892550"/>
                <a:gd name="connsiteX118" fmla="*/ 5086350 w 5619750"/>
                <a:gd name="connsiteY118" fmla="*/ 1530350 h 3892550"/>
                <a:gd name="connsiteX119" fmla="*/ 5226050 w 5619750"/>
                <a:gd name="connsiteY119" fmla="*/ 1524000 h 3892550"/>
                <a:gd name="connsiteX120" fmla="*/ 5295900 w 5619750"/>
                <a:gd name="connsiteY120" fmla="*/ 1498600 h 3892550"/>
                <a:gd name="connsiteX121" fmla="*/ 5372100 w 5619750"/>
                <a:gd name="connsiteY121" fmla="*/ 1454150 h 3892550"/>
                <a:gd name="connsiteX122" fmla="*/ 5422900 w 5619750"/>
                <a:gd name="connsiteY122" fmla="*/ 1422400 h 3892550"/>
                <a:gd name="connsiteX123" fmla="*/ 5480050 w 5619750"/>
                <a:gd name="connsiteY123" fmla="*/ 1358900 h 3892550"/>
                <a:gd name="connsiteX124" fmla="*/ 5499100 w 5619750"/>
                <a:gd name="connsiteY124" fmla="*/ 1327150 h 3892550"/>
                <a:gd name="connsiteX125" fmla="*/ 5505450 w 5619750"/>
                <a:gd name="connsiteY125" fmla="*/ 1301750 h 3892550"/>
                <a:gd name="connsiteX126" fmla="*/ 5524500 w 5619750"/>
                <a:gd name="connsiteY126" fmla="*/ 1250950 h 3892550"/>
                <a:gd name="connsiteX127" fmla="*/ 5537200 w 5619750"/>
                <a:gd name="connsiteY127" fmla="*/ 1193800 h 3892550"/>
                <a:gd name="connsiteX128" fmla="*/ 5549900 w 5619750"/>
                <a:gd name="connsiteY128" fmla="*/ 1155700 h 3892550"/>
                <a:gd name="connsiteX129" fmla="*/ 5562600 w 5619750"/>
                <a:gd name="connsiteY129" fmla="*/ 1092200 h 3892550"/>
                <a:gd name="connsiteX130" fmla="*/ 5568950 w 5619750"/>
                <a:gd name="connsiteY130" fmla="*/ 1016000 h 3892550"/>
                <a:gd name="connsiteX131" fmla="*/ 5581650 w 5619750"/>
                <a:gd name="connsiteY131" fmla="*/ 863600 h 3892550"/>
                <a:gd name="connsiteX132" fmla="*/ 5600700 w 5619750"/>
                <a:gd name="connsiteY132" fmla="*/ 793750 h 3892550"/>
                <a:gd name="connsiteX133" fmla="*/ 5607050 w 5619750"/>
                <a:gd name="connsiteY133" fmla="*/ 736600 h 3892550"/>
                <a:gd name="connsiteX134" fmla="*/ 5619750 w 5619750"/>
                <a:gd name="connsiteY134" fmla="*/ 660400 h 3892550"/>
                <a:gd name="connsiteX135" fmla="*/ 5607050 w 5619750"/>
                <a:gd name="connsiteY135" fmla="*/ 577850 h 3892550"/>
                <a:gd name="connsiteX136" fmla="*/ 5575300 w 5619750"/>
                <a:gd name="connsiteY136" fmla="*/ 533400 h 3892550"/>
                <a:gd name="connsiteX137" fmla="*/ 5543550 w 5619750"/>
                <a:gd name="connsiteY137" fmla="*/ 495300 h 3892550"/>
                <a:gd name="connsiteX138" fmla="*/ 5505450 w 5619750"/>
                <a:gd name="connsiteY138" fmla="*/ 438150 h 3892550"/>
                <a:gd name="connsiteX139" fmla="*/ 5486400 w 5619750"/>
                <a:gd name="connsiteY139" fmla="*/ 412750 h 3892550"/>
                <a:gd name="connsiteX140" fmla="*/ 5454650 w 5619750"/>
                <a:gd name="connsiteY140" fmla="*/ 368300 h 3892550"/>
                <a:gd name="connsiteX141" fmla="*/ 5429250 w 5619750"/>
                <a:gd name="connsiteY141" fmla="*/ 342900 h 3892550"/>
                <a:gd name="connsiteX142" fmla="*/ 5397500 w 5619750"/>
                <a:gd name="connsiteY142" fmla="*/ 292100 h 3892550"/>
                <a:gd name="connsiteX143" fmla="*/ 5372100 w 5619750"/>
                <a:gd name="connsiteY143" fmla="*/ 260350 h 3892550"/>
                <a:gd name="connsiteX144" fmla="*/ 5359400 w 5619750"/>
                <a:gd name="connsiteY144" fmla="*/ 241300 h 3892550"/>
                <a:gd name="connsiteX145" fmla="*/ 5340350 w 5619750"/>
                <a:gd name="connsiteY145" fmla="*/ 222250 h 3892550"/>
                <a:gd name="connsiteX146" fmla="*/ 5295900 w 5619750"/>
                <a:gd name="connsiteY146" fmla="*/ 158750 h 3892550"/>
                <a:gd name="connsiteX147" fmla="*/ 5289550 w 5619750"/>
                <a:gd name="connsiteY147" fmla="*/ 133350 h 3892550"/>
                <a:gd name="connsiteX148" fmla="*/ 5232400 w 5619750"/>
                <a:gd name="connsiteY148" fmla="*/ 88900 h 3892550"/>
                <a:gd name="connsiteX149" fmla="*/ 5181600 w 5619750"/>
                <a:gd name="connsiteY149" fmla="*/ 63500 h 3892550"/>
                <a:gd name="connsiteX150" fmla="*/ 5035550 w 5619750"/>
                <a:gd name="connsiteY150" fmla="*/ 12700 h 3892550"/>
                <a:gd name="connsiteX151" fmla="*/ 4978400 w 5619750"/>
                <a:gd name="connsiteY151" fmla="*/ 0 h 3892550"/>
                <a:gd name="connsiteX152" fmla="*/ 4794250 w 5619750"/>
                <a:gd name="connsiteY152" fmla="*/ 6350 h 3892550"/>
                <a:gd name="connsiteX153" fmla="*/ 4762500 w 5619750"/>
                <a:gd name="connsiteY153" fmla="*/ 19050 h 3892550"/>
                <a:gd name="connsiteX154" fmla="*/ 4724400 w 5619750"/>
                <a:gd name="connsiteY154" fmla="*/ 25400 h 3892550"/>
                <a:gd name="connsiteX155" fmla="*/ 4673600 w 5619750"/>
                <a:gd name="connsiteY155" fmla="*/ 69850 h 3892550"/>
                <a:gd name="connsiteX156" fmla="*/ 4641850 w 5619750"/>
                <a:gd name="connsiteY156" fmla="*/ 95250 h 3892550"/>
                <a:gd name="connsiteX157" fmla="*/ 4597400 w 5619750"/>
                <a:gd name="connsiteY157" fmla="*/ 152400 h 3892550"/>
                <a:gd name="connsiteX158" fmla="*/ 4552950 w 5619750"/>
                <a:gd name="connsiteY158" fmla="*/ 184150 h 3892550"/>
                <a:gd name="connsiteX159" fmla="*/ 4540250 w 5619750"/>
                <a:gd name="connsiteY159" fmla="*/ 203200 h 3892550"/>
                <a:gd name="connsiteX160" fmla="*/ 4514850 w 5619750"/>
                <a:gd name="connsiteY160" fmla="*/ 222250 h 3892550"/>
                <a:gd name="connsiteX161" fmla="*/ 4445000 w 5619750"/>
                <a:gd name="connsiteY161" fmla="*/ 292100 h 3892550"/>
                <a:gd name="connsiteX162" fmla="*/ 4406900 w 5619750"/>
                <a:gd name="connsiteY162" fmla="*/ 330200 h 3892550"/>
                <a:gd name="connsiteX163" fmla="*/ 4356100 w 5619750"/>
                <a:gd name="connsiteY163" fmla="*/ 400050 h 3892550"/>
                <a:gd name="connsiteX164" fmla="*/ 4330700 w 5619750"/>
                <a:gd name="connsiteY164" fmla="*/ 431800 h 3892550"/>
                <a:gd name="connsiteX165" fmla="*/ 4305300 w 5619750"/>
                <a:gd name="connsiteY165" fmla="*/ 457200 h 3892550"/>
                <a:gd name="connsiteX166" fmla="*/ 4273550 w 5619750"/>
                <a:gd name="connsiteY166" fmla="*/ 501650 h 3892550"/>
                <a:gd name="connsiteX167" fmla="*/ 4222750 w 5619750"/>
                <a:gd name="connsiteY167" fmla="*/ 552450 h 3892550"/>
                <a:gd name="connsiteX168" fmla="*/ 4197350 w 5619750"/>
                <a:gd name="connsiteY168" fmla="*/ 584200 h 3892550"/>
                <a:gd name="connsiteX169" fmla="*/ 4178300 w 5619750"/>
                <a:gd name="connsiteY169" fmla="*/ 615950 h 3892550"/>
                <a:gd name="connsiteX170" fmla="*/ 4152900 w 5619750"/>
                <a:gd name="connsiteY170" fmla="*/ 635000 h 3892550"/>
                <a:gd name="connsiteX171" fmla="*/ 4114800 w 5619750"/>
                <a:gd name="connsiteY171" fmla="*/ 704850 h 3892550"/>
                <a:gd name="connsiteX172" fmla="*/ 4095750 w 5619750"/>
                <a:gd name="connsiteY172" fmla="*/ 742950 h 3892550"/>
                <a:gd name="connsiteX173" fmla="*/ 4076700 w 5619750"/>
                <a:gd name="connsiteY173" fmla="*/ 774700 h 3892550"/>
                <a:gd name="connsiteX174" fmla="*/ 4064000 w 5619750"/>
                <a:gd name="connsiteY174" fmla="*/ 800100 h 3892550"/>
                <a:gd name="connsiteX175" fmla="*/ 4051300 w 5619750"/>
                <a:gd name="connsiteY175" fmla="*/ 819150 h 3892550"/>
                <a:gd name="connsiteX176" fmla="*/ 4038600 w 5619750"/>
                <a:gd name="connsiteY176" fmla="*/ 844550 h 3892550"/>
                <a:gd name="connsiteX177" fmla="*/ 4019550 w 5619750"/>
                <a:gd name="connsiteY177" fmla="*/ 857250 h 3892550"/>
                <a:gd name="connsiteX178" fmla="*/ 3975100 w 5619750"/>
                <a:gd name="connsiteY178" fmla="*/ 895350 h 3892550"/>
                <a:gd name="connsiteX179" fmla="*/ 3917950 w 5619750"/>
                <a:gd name="connsiteY179" fmla="*/ 927100 h 3892550"/>
                <a:gd name="connsiteX180" fmla="*/ 3879850 w 5619750"/>
                <a:gd name="connsiteY180" fmla="*/ 946150 h 3892550"/>
                <a:gd name="connsiteX181" fmla="*/ 3860800 w 5619750"/>
                <a:gd name="connsiteY181" fmla="*/ 965200 h 3892550"/>
                <a:gd name="connsiteX182" fmla="*/ 3797300 w 5619750"/>
                <a:gd name="connsiteY182" fmla="*/ 990600 h 3892550"/>
                <a:gd name="connsiteX183" fmla="*/ 3771900 w 5619750"/>
                <a:gd name="connsiteY183" fmla="*/ 1003300 h 3892550"/>
                <a:gd name="connsiteX184" fmla="*/ 3721100 w 5619750"/>
                <a:gd name="connsiteY184" fmla="*/ 1041400 h 3892550"/>
                <a:gd name="connsiteX185" fmla="*/ 3689350 w 5619750"/>
                <a:gd name="connsiteY185" fmla="*/ 1073150 h 3892550"/>
                <a:gd name="connsiteX186" fmla="*/ 3651250 w 5619750"/>
                <a:gd name="connsiteY186" fmla="*/ 1123950 h 3892550"/>
                <a:gd name="connsiteX187" fmla="*/ 3638550 w 5619750"/>
                <a:gd name="connsiteY187" fmla="*/ 1143000 h 3892550"/>
                <a:gd name="connsiteX188" fmla="*/ 3613150 w 5619750"/>
                <a:gd name="connsiteY188" fmla="*/ 1162050 h 3892550"/>
                <a:gd name="connsiteX189" fmla="*/ 3562350 w 5619750"/>
                <a:gd name="connsiteY189" fmla="*/ 1231900 h 3892550"/>
                <a:gd name="connsiteX190" fmla="*/ 3543300 w 5619750"/>
                <a:gd name="connsiteY190" fmla="*/ 1238250 h 3892550"/>
                <a:gd name="connsiteX191" fmla="*/ 3511550 w 5619750"/>
                <a:gd name="connsiteY191" fmla="*/ 1270000 h 3892550"/>
                <a:gd name="connsiteX192" fmla="*/ 3448050 w 5619750"/>
                <a:gd name="connsiteY192" fmla="*/ 1314450 h 3892550"/>
                <a:gd name="connsiteX193" fmla="*/ 3416300 w 5619750"/>
                <a:gd name="connsiteY193" fmla="*/ 1327150 h 3892550"/>
                <a:gd name="connsiteX194" fmla="*/ 3384550 w 5619750"/>
                <a:gd name="connsiteY194" fmla="*/ 1352550 h 3892550"/>
                <a:gd name="connsiteX195" fmla="*/ 3333750 w 5619750"/>
                <a:gd name="connsiteY195" fmla="*/ 1377950 h 3892550"/>
                <a:gd name="connsiteX196" fmla="*/ 3308350 w 5619750"/>
                <a:gd name="connsiteY196" fmla="*/ 1403350 h 3892550"/>
                <a:gd name="connsiteX197" fmla="*/ 3276600 w 5619750"/>
                <a:gd name="connsiteY197" fmla="*/ 1409700 h 3892550"/>
                <a:gd name="connsiteX198" fmla="*/ 3213100 w 5619750"/>
                <a:gd name="connsiteY198" fmla="*/ 1435100 h 3892550"/>
                <a:gd name="connsiteX199" fmla="*/ 3168650 w 5619750"/>
                <a:gd name="connsiteY199" fmla="*/ 1447800 h 3892550"/>
                <a:gd name="connsiteX200" fmla="*/ 3143250 w 5619750"/>
                <a:gd name="connsiteY200" fmla="*/ 1460500 h 3892550"/>
                <a:gd name="connsiteX201" fmla="*/ 3124200 w 5619750"/>
                <a:gd name="connsiteY201" fmla="*/ 1466850 h 3892550"/>
                <a:gd name="connsiteX202" fmla="*/ 3073400 w 5619750"/>
                <a:gd name="connsiteY202" fmla="*/ 1492250 h 3892550"/>
                <a:gd name="connsiteX203" fmla="*/ 3028950 w 5619750"/>
                <a:gd name="connsiteY203" fmla="*/ 1517650 h 3892550"/>
                <a:gd name="connsiteX204" fmla="*/ 3009900 w 5619750"/>
                <a:gd name="connsiteY204" fmla="*/ 1536700 h 3892550"/>
                <a:gd name="connsiteX205" fmla="*/ 2959100 w 5619750"/>
                <a:gd name="connsiteY205" fmla="*/ 1549400 h 3892550"/>
                <a:gd name="connsiteX206" fmla="*/ 2882900 w 5619750"/>
                <a:gd name="connsiteY206" fmla="*/ 1581150 h 3892550"/>
                <a:gd name="connsiteX207" fmla="*/ 2794000 w 5619750"/>
                <a:gd name="connsiteY207" fmla="*/ 1600200 h 3892550"/>
                <a:gd name="connsiteX208" fmla="*/ 2762250 w 5619750"/>
                <a:gd name="connsiteY208" fmla="*/ 1612900 h 3892550"/>
                <a:gd name="connsiteX209" fmla="*/ 2705100 w 5619750"/>
                <a:gd name="connsiteY209" fmla="*/ 1625600 h 3892550"/>
                <a:gd name="connsiteX210" fmla="*/ 2679700 w 5619750"/>
                <a:gd name="connsiteY210" fmla="*/ 1638300 h 3892550"/>
                <a:gd name="connsiteX211" fmla="*/ 2641600 w 5619750"/>
                <a:gd name="connsiteY211" fmla="*/ 1651000 h 3892550"/>
                <a:gd name="connsiteX212" fmla="*/ 2609850 w 5619750"/>
                <a:gd name="connsiteY212" fmla="*/ 1670050 h 3892550"/>
                <a:gd name="connsiteX213" fmla="*/ 2578100 w 5619750"/>
                <a:gd name="connsiteY213" fmla="*/ 1682750 h 3892550"/>
                <a:gd name="connsiteX214" fmla="*/ 2527300 w 5619750"/>
                <a:gd name="connsiteY214" fmla="*/ 1714500 h 3892550"/>
                <a:gd name="connsiteX215" fmla="*/ 2438400 w 5619750"/>
                <a:gd name="connsiteY215" fmla="*/ 1752600 h 3892550"/>
                <a:gd name="connsiteX216" fmla="*/ 2400300 w 5619750"/>
                <a:gd name="connsiteY216" fmla="*/ 1771650 h 3892550"/>
                <a:gd name="connsiteX217" fmla="*/ 2362200 w 5619750"/>
                <a:gd name="connsiteY217" fmla="*/ 1784350 h 3892550"/>
                <a:gd name="connsiteX218" fmla="*/ 2336800 w 5619750"/>
                <a:gd name="connsiteY218" fmla="*/ 1797050 h 3892550"/>
                <a:gd name="connsiteX219" fmla="*/ 2292350 w 5619750"/>
                <a:gd name="connsiteY219" fmla="*/ 1816100 h 3892550"/>
                <a:gd name="connsiteX220" fmla="*/ 2273300 w 5619750"/>
                <a:gd name="connsiteY220" fmla="*/ 1828800 h 3892550"/>
                <a:gd name="connsiteX221" fmla="*/ 2241550 w 5619750"/>
                <a:gd name="connsiteY221" fmla="*/ 1841500 h 3892550"/>
                <a:gd name="connsiteX222" fmla="*/ 2209800 w 5619750"/>
                <a:gd name="connsiteY222" fmla="*/ 1860550 h 3892550"/>
                <a:gd name="connsiteX223" fmla="*/ 2171700 w 5619750"/>
                <a:gd name="connsiteY223" fmla="*/ 1873250 h 3892550"/>
                <a:gd name="connsiteX224" fmla="*/ 2127250 w 5619750"/>
                <a:gd name="connsiteY224" fmla="*/ 1885950 h 3892550"/>
                <a:gd name="connsiteX225" fmla="*/ 2108200 w 5619750"/>
                <a:gd name="connsiteY225" fmla="*/ 1898650 h 3892550"/>
                <a:gd name="connsiteX226" fmla="*/ 2076450 w 5619750"/>
                <a:gd name="connsiteY226" fmla="*/ 1905000 h 3892550"/>
                <a:gd name="connsiteX227" fmla="*/ 2032000 w 5619750"/>
                <a:gd name="connsiteY227" fmla="*/ 1917700 h 3892550"/>
                <a:gd name="connsiteX228" fmla="*/ 2006600 w 5619750"/>
                <a:gd name="connsiteY228" fmla="*/ 1936750 h 3892550"/>
                <a:gd name="connsiteX229" fmla="*/ 1981200 w 5619750"/>
                <a:gd name="connsiteY229" fmla="*/ 1943100 h 3892550"/>
                <a:gd name="connsiteX230" fmla="*/ 1962150 w 5619750"/>
                <a:gd name="connsiteY230" fmla="*/ 1962150 h 3892550"/>
                <a:gd name="connsiteX231" fmla="*/ 1924050 w 5619750"/>
                <a:gd name="connsiteY231" fmla="*/ 1981200 h 3892550"/>
                <a:gd name="connsiteX232" fmla="*/ 1892300 w 5619750"/>
                <a:gd name="connsiteY232" fmla="*/ 2012950 h 3892550"/>
                <a:gd name="connsiteX233" fmla="*/ 1841500 w 5619750"/>
                <a:gd name="connsiteY233" fmla="*/ 2044700 h 3892550"/>
                <a:gd name="connsiteX234" fmla="*/ 1822450 w 5619750"/>
                <a:gd name="connsiteY234" fmla="*/ 2070100 h 3892550"/>
                <a:gd name="connsiteX235" fmla="*/ 1765300 w 5619750"/>
                <a:gd name="connsiteY235" fmla="*/ 2114550 h 3892550"/>
                <a:gd name="connsiteX236" fmla="*/ 1727200 w 5619750"/>
                <a:gd name="connsiteY236" fmla="*/ 2139950 h 3892550"/>
                <a:gd name="connsiteX237" fmla="*/ 1701800 w 5619750"/>
                <a:gd name="connsiteY237" fmla="*/ 2178050 h 3892550"/>
                <a:gd name="connsiteX238" fmla="*/ 1638300 w 5619750"/>
                <a:gd name="connsiteY238" fmla="*/ 2228850 h 3892550"/>
                <a:gd name="connsiteX239" fmla="*/ 1600200 w 5619750"/>
                <a:gd name="connsiteY239" fmla="*/ 2254250 h 3892550"/>
                <a:gd name="connsiteX240" fmla="*/ 1581150 w 5619750"/>
                <a:gd name="connsiteY240" fmla="*/ 2260600 h 3892550"/>
                <a:gd name="connsiteX241" fmla="*/ 1562100 w 5619750"/>
                <a:gd name="connsiteY241" fmla="*/ 2273300 h 3892550"/>
                <a:gd name="connsiteX242" fmla="*/ 1498600 w 5619750"/>
                <a:gd name="connsiteY242" fmla="*/ 2292350 h 3892550"/>
                <a:gd name="connsiteX243" fmla="*/ 1428750 w 5619750"/>
                <a:gd name="connsiteY243" fmla="*/ 2311400 h 3892550"/>
                <a:gd name="connsiteX244" fmla="*/ 1352550 w 5619750"/>
                <a:gd name="connsiteY244" fmla="*/ 2349500 h 3892550"/>
                <a:gd name="connsiteX245" fmla="*/ 1314450 w 5619750"/>
                <a:gd name="connsiteY245" fmla="*/ 2362200 h 3892550"/>
                <a:gd name="connsiteX246" fmla="*/ 1295400 w 5619750"/>
                <a:gd name="connsiteY246" fmla="*/ 2374900 h 3892550"/>
                <a:gd name="connsiteX247" fmla="*/ 1276350 w 5619750"/>
                <a:gd name="connsiteY247" fmla="*/ 2381250 h 3892550"/>
                <a:gd name="connsiteX248" fmla="*/ 1250950 w 5619750"/>
                <a:gd name="connsiteY248" fmla="*/ 2393950 h 3892550"/>
                <a:gd name="connsiteX249" fmla="*/ 1212850 w 5619750"/>
                <a:gd name="connsiteY249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55600 w 5619750"/>
                <a:gd name="connsiteY16" fmla="*/ 2901950 h 3892550"/>
                <a:gd name="connsiteX17" fmla="*/ 317500 w 5619750"/>
                <a:gd name="connsiteY17" fmla="*/ 2978150 h 3892550"/>
                <a:gd name="connsiteX18" fmla="*/ 273050 w 5619750"/>
                <a:gd name="connsiteY18" fmla="*/ 3041650 h 3892550"/>
                <a:gd name="connsiteX19" fmla="*/ 241300 w 5619750"/>
                <a:gd name="connsiteY19" fmla="*/ 3073400 h 3892550"/>
                <a:gd name="connsiteX20" fmla="*/ 222250 w 5619750"/>
                <a:gd name="connsiteY20" fmla="*/ 3098800 h 3892550"/>
                <a:gd name="connsiteX21" fmla="*/ 158750 w 5619750"/>
                <a:gd name="connsiteY21" fmla="*/ 3168650 h 3892550"/>
                <a:gd name="connsiteX22" fmla="*/ 139700 w 5619750"/>
                <a:gd name="connsiteY22" fmla="*/ 3206750 h 3892550"/>
                <a:gd name="connsiteX23" fmla="*/ 107950 w 5619750"/>
                <a:gd name="connsiteY23" fmla="*/ 3244850 h 3892550"/>
                <a:gd name="connsiteX24" fmla="*/ 57150 w 5619750"/>
                <a:gd name="connsiteY24" fmla="*/ 3333750 h 3892550"/>
                <a:gd name="connsiteX25" fmla="*/ 31750 w 5619750"/>
                <a:gd name="connsiteY25" fmla="*/ 3441700 h 3892550"/>
                <a:gd name="connsiteX26" fmla="*/ 0 w 5619750"/>
                <a:gd name="connsiteY26" fmla="*/ 3575050 h 3892550"/>
                <a:gd name="connsiteX27" fmla="*/ 19050 w 5619750"/>
                <a:gd name="connsiteY27" fmla="*/ 3727450 h 3892550"/>
                <a:gd name="connsiteX28" fmla="*/ 31750 w 5619750"/>
                <a:gd name="connsiteY28" fmla="*/ 3759200 h 3892550"/>
                <a:gd name="connsiteX29" fmla="*/ 57150 w 5619750"/>
                <a:gd name="connsiteY29" fmla="*/ 3778250 h 3892550"/>
                <a:gd name="connsiteX30" fmla="*/ 152400 w 5619750"/>
                <a:gd name="connsiteY30" fmla="*/ 3854450 h 3892550"/>
                <a:gd name="connsiteX31" fmla="*/ 152400 w 5619750"/>
                <a:gd name="connsiteY31" fmla="*/ 3854450 h 3892550"/>
                <a:gd name="connsiteX32" fmla="*/ 177800 w 5619750"/>
                <a:gd name="connsiteY32" fmla="*/ 3873500 h 3892550"/>
                <a:gd name="connsiteX33" fmla="*/ 304800 w 5619750"/>
                <a:gd name="connsiteY33" fmla="*/ 3892550 h 3892550"/>
                <a:gd name="connsiteX34" fmla="*/ 425450 w 5619750"/>
                <a:gd name="connsiteY34" fmla="*/ 3886200 h 3892550"/>
                <a:gd name="connsiteX35" fmla="*/ 476250 w 5619750"/>
                <a:gd name="connsiteY35" fmla="*/ 3873500 h 3892550"/>
                <a:gd name="connsiteX36" fmla="*/ 527050 w 5619750"/>
                <a:gd name="connsiteY36" fmla="*/ 3867150 h 3892550"/>
                <a:gd name="connsiteX37" fmla="*/ 647700 w 5619750"/>
                <a:gd name="connsiteY37" fmla="*/ 3854450 h 3892550"/>
                <a:gd name="connsiteX38" fmla="*/ 711200 w 5619750"/>
                <a:gd name="connsiteY38" fmla="*/ 3835400 h 3892550"/>
                <a:gd name="connsiteX39" fmla="*/ 749300 w 5619750"/>
                <a:gd name="connsiteY39" fmla="*/ 3829050 h 3892550"/>
                <a:gd name="connsiteX40" fmla="*/ 819150 w 5619750"/>
                <a:gd name="connsiteY40" fmla="*/ 3810000 h 3892550"/>
                <a:gd name="connsiteX41" fmla="*/ 895350 w 5619750"/>
                <a:gd name="connsiteY41" fmla="*/ 3778250 h 3892550"/>
                <a:gd name="connsiteX42" fmla="*/ 990600 w 5619750"/>
                <a:gd name="connsiteY42" fmla="*/ 3746500 h 3892550"/>
                <a:gd name="connsiteX43" fmla="*/ 1079500 w 5619750"/>
                <a:gd name="connsiteY43" fmla="*/ 3714750 h 3892550"/>
                <a:gd name="connsiteX44" fmla="*/ 1130300 w 5619750"/>
                <a:gd name="connsiteY44" fmla="*/ 3702050 h 3892550"/>
                <a:gd name="connsiteX45" fmla="*/ 1238250 w 5619750"/>
                <a:gd name="connsiteY45" fmla="*/ 3695700 h 3892550"/>
                <a:gd name="connsiteX46" fmla="*/ 1282700 w 5619750"/>
                <a:gd name="connsiteY46" fmla="*/ 3683000 h 3892550"/>
                <a:gd name="connsiteX47" fmla="*/ 1327150 w 5619750"/>
                <a:gd name="connsiteY47" fmla="*/ 3676650 h 3892550"/>
                <a:gd name="connsiteX48" fmla="*/ 1384300 w 5619750"/>
                <a:gd name="connsiteY48" fmla="*/ 3657600 h 3892550"/>
                <a:gd name="connsiteX49" fmla="*/ 1460500 w 5619750"/>
                <a:gd name="connsiteY49" fmla="*/ 3638550 h 3892550"/>
                <a:gd name="connsiteX50" fmla="*/ 1524000 w 5619750"/>
                <a:gd name="connsiteY50" fmla="*/ 3594100 h 3892550"/>
                <a:gd name="connsiteX51" fmla="*/ 1581150 w 5619750"/>
                <a:gd name="connsiteY51" fmla="*/ 3568700 h 3892550"/>
                <a:gd name="connsiteX52" fmla="*/ 1644650 w 5619750"/>
                <a:gd name="connsiteY52" fmla="*/ 3536950 h 3892550"/>
                <a:gd name="connsiteX53" fmla="*/ 1682750 w 5619750"/>
                <a:gd name="connsiteY53" fmla="*/ 3524250 h 3892550"/>
                <a:gd name="connsiteX54" fmla="*/ 1739900 w 5619750"/>
                <a:gd name="connsiteY54" fmla="*/ 3492500 h 3892550"/>
                <a:gd name="connsiteX55" fmla="*/ 1778000 w 5619750"/>
                <a:gd name="connsiteY55" fmla="*/ 3467100 h 3892550"/>
                <a:gd name="connsiteX56" fmla="*/ 1809750 w 5619750"/>
                <a:gd name="connsiteY56" fmla="*/ 3454400 h 3892550"/>
                <a:gd name="connsiteX57" fmla="*/ 1854200 w 5619750"/>
                <a:gd name="connsiteY57" fmla="*/ 3441700 h 3892550"/>
                <a:gd name="connsiteX58" fmla="*/ 1892300 w 5619750"/>
                <a:gd name="connsiteY58" fmla="*/ 3429000 h 3892550"/>
                <a:gd name="connsiteX59" fmla="*/ 1917700 w 5619750"/>
                <a:gd name="connsiteY59" fmla="*/ 3422650 h 3892550"/>
                <a:gd name="connsiteX60" fmla="*/ 1993900 w 5619750"/>
                <a:gd name="connsiteY60" fmla="*/ 3390900 h 3892550"/>
                <a:gd name="connsiteX61" fmla="*/ 2044700 w 5619750"/>
                <a:gd name="connsiteY61" fmla="*/ 3365500 h 3892550"/>
                <a:gd name="connsiteX62" fmla="*/ 2139950 w 5619750"/>
                <a:gd name="connsiteY62" fmla="*/ 3308350 h 3892550"/>
                <a:gd name="connsiteX63" fmla="*/ 2286000 w 5619750"/>
                <a:gd name="connsiteY63" fmla="*/ 3244850 h 3892550"/>
                <a:gd name="connsiteX64" fmla="*/ 2330450 w 5619750"/>
                <a:gd name="connsiteY64" fmla="*/ 3225800 h 3892550"/>
                <a:gd name="connsiteX65" fmla="*/ 2438400 w 5619750"/>
                <a:gd name="connsiteY65" fmla="*/ 3143250 h 3892550"/>
                <a:gd name="connsiteX66" fmla="*/ 2463800 w 5619750"/>
                <a:gd name="connsiteY66" fmla="*/ 3117850 h 3892550"/>
                <a:gd name="connsiteX67" fmla="*/ 2501900 w 5619750"/>
                <a:gd name="connsiteY67" fmla="*/ 3092450 h 3892550"/>
                <a:gd name="connsiteX68" fmla="*/ 2520950 w 5619750"/>
                <a:gd name="connsiteY68" fmla="*/ 3048000 h 3892550"/>
                <a:gd name="connsiteX69" fmla="*/ 2540000 w 5619750"/>
                <a:gd name="connsiteY69" fmla="*/ 3028950 h 3892550"/>
                <a:gd name="connsiteX70" fmla="*/ 2546350 w 5619750"/>
                <a:gd name="connsiteY70" fmla="*/ 3003550 h 3892550"/>
                <a:gd name="connsiteX71" fmla="*/ 2565400 w 5619750"/>
                <a:gd name="connsiteY71" fmla="*/ 2971800 h 3892550"/>
                <a:gd name="connsiteX72" fmla="*/ 2597150 w 5619750"/>
                <a:gd name="connsiteY72" fmla="*/ 2927350 h 3892550"/>
                <a:gd name="connsiteX73" fmla="*/ 2622550 w 5619750"/>
                <a:gd name="connsiteY73" fmla="*/ 2882900 h 3892550"/>
                <a:gd name="connsiteX74" fmla="*/ 2635250 w 5619750"/>
                <a:gd name="connsiteY74" fmla="*/ 2863850 h 3892550"/>
                <a:gd name="connsiteX75" fmla="*/ 2641600 w 5619750"/>
                <a:gd name="connsiteY75" fmla="*/ 2838450 h 3892550"/>
                <a:gd name="connsiteX76" fmla="*/ 2667000 w 5619750"/>
                <a:gd name="connsiteY76" fmla="*/ 2762250 h 3892550"/>
                <a:gd name="connsiteX77" fmla="*/ 2686050 w 5619750"/>
                <a:gd name="connsiteY77" fmla="*/ 2705100 h 3892550"/>
                <a:gd name="connsiteX78" fmla="*/ 2698750 w 5619750"/>
                <a:gd name="connsiteY78" fmla="*/ 2673350 h 3892550"/>
                <a:gd name="connsiteX79" fmla="*/ 2711450 w 5619750"/>
                <a:gd name="connsiteY79" fmla="*/ 2635250 h 3892550"/>
                <a:gd name="connsiteX80" fmla="*/ 2736850 w 5619750"/>
                <a:gd name="connsiteY80" fmla="*/ 2584450 h 3892550"/>
                <a:gd name="connsiteX81" fmla="*/ 2755900 w 5619750"/>
                <a:gd name="connsiteY81" fmla="*/ 2540000 h 3892550"/>
                <a:gd name="connsiteX82" fmla="*/ 2876550 w 5619750"/>
                <a:gd name="connsiteY82" fmla="*/ 2419350 h 3892550"/>
                <a:gd name="connsiteX83" fmla="*/ 2940050 w 5619750"/>
                <a:gd name="connsiteY83" fmla="*/ 2362200 h 3892550"/>
                <a:gd name="connsiteX84" fmla="*/ 2978150 w 5619750"/>
                <a:gd name="connsiteY84" fmla="*/ 2324100 h 3892550"/>
                <a:gd name="connsiteX85" fmla="*/ 3003550 w 5619750"/>
                <a:gd name="connsiteY85" fmla="*/ 2305050 h 3892550"/>
                <a:gd name="connsiteX86" fmla="*/ 3022600 w 5619750"/>
                <a:gd name="connsiteY86" fmla="*/ 2292350 h 3892550"/>
                <a:gd name="connsiteX87" fmla="*/ 3054350 w 5619750"/>
                <a:gd name="connsiteY87" fmla="*/ 2266950 h 3892550"/>
                <a:gd name="connsiteX88" fmla="*/ 3136900 w 5619750"/>
                <a:gd name="connsiteY88" fmla="*/ 2216150 h 3892550"/>
                <a:gd name="connsiteX89" fmla="*/ 3168650 w 5619750"/>
                <a:gd name="connsiteY89" fmla="*/ 2190750 h 3892550"/>
                <a:gd name="connsiteX90" fmla="*/ 3194050 w 5619750"/>
                <a:gd name="connsiteY90" fmla="*/ 2178050 h 3892550"/>
                <a:gd name="connsiteX91" fmla="*/ 3276600 w 5619750"/>
                <a:gd name="connsiteY91" fmla="*/ 2133600 h 3892550"/>
                <a:gd name="connsiteX92" fmla="*/ 3308350 w 5619750"/>
                <a:gd name="connsiteY92" fmla="*/ 2127250 h 3892550"/>
                <a:gd name="connsiteX93" fmla="*/ 3327400 w 5619750"/>
                <a:gd name="connsiteY93" fmla="*/ 2114550 h 3892550"/>
                <a:gd name="connsiteX94" fmla="*/ 3384550 w 5619750"/>
                <a:gd name="connsiteY94" fmla="*/ 2089150 h 3892550"/>
                <a:gd name="connsiteX95" fmla="*/ 3422650 w 5619750"/>
                <a:gd name="connsiteY95" fmla="*/ 2076450 h 3892550"/>
                <a:gd name="connsiteX96" fmla="*/ 3524250 w 5619750"/>
                <a:gd name="connsiteY96" fmla="*/ 2012950 h 3892550"/>
                <a:gd name="connsiteX97" fmla="*/ 3594100 w 5619750"/>
                <a:gd name="connsiteY97" fmla="*/ 1968500 h 3892550"/>
                <a:gd name="connsiteX98" fmla="*/ 3619500 w 5619750"/>
                <a:gd name="connsiteY98" fmla="*/ 1949450 h 3892550"/>
                <a:gd name="connsiteX99" fmla="*/ 3676650 w 5619750"/>
                <a:gd name="connsiteY99" fmla="*/ 1917700 h 3892550"/>
                <a:gd name="connsiteX100" fmla="*/ 3702050 w 5619750"/>
                <a:gd name="connsiteY100" fmla="*/ 1892300 h 3892550"/>
                <a:gd name="connsiteX101" fmla="*/ 3746500 w 5619750"/>
                <a:gd name="connsiteY101" fmla="*/ 1873250 h 3892550"/>
                <a:gd name="connsiteX102" fmla="*/ 3784600 w 5619750"/>
                <a:gd name="connsiteY102" fmla="*/ 1847850 h 3892550"/>
                <a:gd name="connsiteX103" fmla="*/ 3810000 w 5619750"/>
                <a:gd name="connsiteY103" fmla="*/ 1835150 h 3892550"/>
                <a:gd name="connsiteX104" fmla="*/ 3848100 w 5619750"/>
                <a:gd name="connsiteY104" fmla="*/ 1809750 h 3892550"/>
                <a:gd name="connsiteX105" fmla="*/ 3987800 w 5619750"/>
                <a:gd name="connsiteY105" fmla="*/ 1733550 h 3892550"/>
                <a:gd name="connsiteX106" fmla="*/ 4121150 w 5619750"/>
                <a:gd name="connsiteY106" fmla="*/ 1638300 h 3892550"/>
                <a:gd name="connsiteX107" fmla="*/ 4197350 w 5619750"/>
                <a:gd name="connsiteY107" fmla="*/ 1593850 h 3892550"/>
                <a:gd name="connsiteX108" fmla="*/ 4248150 w 5619750"/>
                <a:gd name="connsiteY108" fmla="*/ 1574800 h 3892550"/>
                <a:gd name="connsiteX109" fmla="*/ 4375150 w 5619750"/>
                <a:gd name="connsiteY109" fmla="*/ 1498600 h 3892550"/>
                <a:gd name="connsiteX110" fmla="*/ 4495800 w 5619750"/>
                <a:gd name="connsiteY110" fmla="*/ 1447800 h 3892550"/>
                <a:gd name="connsiteX111" fmla="*/ 4514850 w 5619750"/>
                <a:gd name="connsiteY111" fmla="*/ 1441450 h 3892550"/>
                <a:gd name="connsiteX112" fmla="*/ 4813300 w 5619750"/>
                <a:gd name="connsiteY112" fmla="*/ 1460500 h 3892550"/>
                <a:gd name="connsiteX113" fmla="*/ 4851400 w 5619750"/>
                <a:gd name="connsiteY113" fmla="*/ 1466850 h 3892550"/>
                <a:gd name="connsiteX114" fmla="*/ 4876800 w 5619750"/>
                <a:gd name="connsiteY114" fmla="*/ 1479550 h 3892550"/>
                <a:gd name="connsiteX115" fmla="*/ 4914900 w 5619750"/>
                <a:gd name="connsiteY115" fmla="*/ 1492250 h 3892550"/>
                <a:gd name="connsiteX116" fmla="*/ 5035550 w 5619750"/>
                <a:gd name="connsiteY116" fmla="*/ 1524000 h 3892550"/>
                <a:gd name="connsiteX117" fmla="*/ 5086350 w 5619750"/>
                <a:gd name="connsiteY117" fmla="*/ 1530350 h 3892550"/>
                <a:gd name="connsiteX118" fmla="*/ 5226050 w 5619750"/>
                <a:gd name="connsiteY118" fmla="*/ 1524000 h 3892550"/>
                <a:gd name="connsiteX119" fmla="*/ 5295900 w 5619750"/>
                <a:gd name="connsiteY119" fmla="*/ 1498600 h 3892550"/>
                <a:gd name="connsiteX120" fmla="*/ 5372100 w 5619750"/>
                <a:gd name="connsiteY120" fmla="*/ 1454150 h 3892550"/>
                <a:gd name="connsiteX121" fmla="*/ 5422900 w 5619750"/>
                <a:gd name="connsiteY121" fmla="*/ 1422400 h 3892550"/>
                <a:gd name="connsiteX122" fmla="*/ 5480050 w 5619750"/>
                <a:gd name="connsiteY122" fmla="*/ 1358900 h 3892550"/>
                <a:gd name="connsiteX123" fmla="*/ 5499100 w 5619750"/>
                <a:gd name="connsiteY123" fmla="*/ 1327150 h 3892550"/>
                <a:gd name="connsiteX124" fmla="*/ 5505450 w 5619750"/>
                <a:gd name="connsiteY124" fmla="*/ 1301750 h 3892550"/>
                <a:gd name="connsiteX125" fmla="*/ 5524500 w 5619750"/>
                <a:gd name="connsiteY125" fmla="*/ 1250950 h 3892550"/>
                <a:gd name="connsiteX126" fmla="*/ 5537200 w 5619750"/>
                <a:gd name="connsiteY126" fmla="*/ 1193800 h 3892550"/>
                <a:gd name="connsiteX127" fmla="*/ 5549900 w 5619750"/>
                <a:gd name="connsiteY127" fmla="*/ 1155700 h 3892550"/>
                <a:gd name="connsiteX128" fmla="*/ 5562600 w 5619750"/>
                <a:gd name="connsiteY128" fmla="*/ 1092200 h 3892550"/>
                <a:gd name="connsiteX129" fmla="*/ 5568950 w 5619750"/>
                <a:gd name="connsiteY129" fmla="*/ 1016000 h 3892550"/>
                <a:gd name="connsiteX130" fmla="*/ 5581650 w 5619750"/>
                <a:gd name="connsiteY130" fmla="*/ 863600 h 3892550"/>
                <a:gd name="connsiteX131" fmla="*/ 5600700 w 5619750"/>
                <a:gd name="connsiteY131" fmla="*/ 793750 h 3892550"/>
                <a:gd name="connsiteX132" fmla="*/ 5607050 w 5619750"/>
                <a:gd name="connsiteY132" fmla="*/ 736600 h 3892550"/>
                <a:gd name="connsiteX133" fmla="*/ 5619750 w 5619750"/>
                <a:gd name="connsiteY133" fmla="*/ 660400 h 3892550"/>
                <a:gd name="connsiteX134" fmla="*/ 5607050 w 5619750"/>
                <a:gd name="connsiteY134" fmla="*/ 577850 h 3892550"/>
                <a:gd name="connsiteX135" fmla="*/ 5575300 w 5619750"/>
                <a:gd name="connsiteY135" fmla="*/ 533400 h 3892550"/>
                <a:gd name="connsiteX136" fmla="*/ 5543550 w 5619750"/>
                <a:gd name="connsiteY136" fmla="*/ 495300 h 3892550"/>
                <a:gd name="connsiteX137" fmla="*/ 5505450 w 5619750"/>
                <a:gd name="connsiteY137" fmla="*/ 438150 h 3892550"/>
                <a:gd name="connsiteX138" fmla="*/ 5486400 w 5619750"/>
                <a:gd name="connsiteY138" fmla="*/ 412750 h 3892550"/>
                <a:gd name="connsiteX139" fmla="*/ 5454650 w 5619750"/>
                <a:gd name="connsiteY139" fmla="*/ 368300 h 3892550"/>
                <a:gd name="connsiteX140" fmla="*/ 5429250 w 5619750"/>
                <a:gd name="connsiteY140" fmla="*/ 342900 h 3892550"/>
                <a:gd name="connsiteX141" fmla="*/ 5397500 w 5619750"/>
                <a:gd name="connsiteY141" fmla="*/ 292100 h 3892550"/>
                <a:gd name="connsiteX142" fmla="*/ 5372100 w 5619750"/>
                <a:gd name="connsiteY142" fmla="*/ 260350 h 3892550"/>
                <a:gd name="connsiteX143" fmla="*/ 5359400 w 5619750"/>
                <a:gd name="connsiteY143" fmla="*/ 241300 h 3892550"/>
                <a:gd name="connsiteX144" fmla="*/ 5340350 w 5619750"/>
                <a:gd name="connsiteY144" fmla="*/ 222250 h 3892550"/>
                <a:gd name="connsiteX145" fmla="*/ 5295900 w 5619750"/>
                <a:gd name="connsiteY145" fmla="*/ 158750 h 3892550"/>
                <a:gd name="connsiteX146" fmla="*/ 5289550 w 5619750"/>
                <a:gd name="connsiteY146" fmla="*/ 133350 h 3892550"/>
                <a:gd name="connsiteX147" fmla="*/ 5232400 w 5619750"/>
                <a:gd name="connsiteY147" fmla="*/ 88900 h 3892550"/>
                <a:gd name="connsiteX148" fmla="*/ 5181600 w 5619750"/>
                <a:gd name="connsiteY148" fmla="*/ 63500 h 3892550"/>
                <a:gd name="connsiteX149" fmla="*/ 5035550 w 5619750"/>
                <a:gd name="connsiteY149" fmla="*/ 12700 h 3892550"/>
                <a:gd name="connsiteX150" fmla="*/ 4978400 w 5619750"/>
                <a:gd name="connsiteY150" fmla="*/ 0 h 3892550"/>
                <a:gd name="connsiteX151" fmla="*/ 4794250 w 5619750"/>
                <a:gd name="connsiteY151" fmla="*/ 6350 h 3892550"/>
                <a:gd name="connsiteX152" fmla="*/ 4762500 w 5619750"/>
                <a:gd name="connsiteY152" fmla="*/ 19050 h 3892550"/>
                <a:gd name="connsiteX153" fmla="*/ 4724400 w 5619750"/>
                <a:gd name="connsiteY153" fmla="*/ 25400 h 3892550"/>
                <a:gd name="connsiteX154" fmla="*/ 4673600 w 5619750"/>
                <a:gd name="connsiteY154" fmla="*/ 69850 h 3892550"/>
                <a:gd name="connsiteX155" fmla="*/ 4641850 w 5619750"/>
                <a:gd name="connsiteY155" fmla="*/ 95250 h 3892550"/>
                <a:gd name="connsiteX156" fmla="*/ 4597400 w 5619750"/>
                <a:gd name="connsiteY156" fmla="*/ 152400 h 3892550"/>
                <a:gd name="connsiteX157" fmla="*/ 4552950 w 5619750"/>
                <a:gd name="connsiteY157" fmla="*/ 184150 h 3892550"/>
                <a:gd name="connsiteX158" fmla="*/ 4540250 w 5619750"/>
                <a:gd name="connsiteY158" fmla="*/ 203200 h 3892550"/>
                <a:gd name="connsiteX159" fmla="*/ 4514850 w 5619750"/>
                <a:gd name="connsiteY159" fmla="*/ 222250 h 3892550"/>
                <a:gd name="connsiteX160" fmla="*/ 4445000 w 5619750"/>
                <a:gd name="connsiteY160" fmla="*/ 292100 h 3892550"/>
                <a:gd name="connsiteX161" fmla="*/ 4406900 w 5619750"/>
                <a:gd name="connsiteY161" fmla="*/ 330200 h 3892550"/>
                <a:gd name="connsiteX162" fmla="*/ 4356100 w 5619750"/>
                <a:gd name="connsiteY162" fmla="*/ 400050 h 3892550"/>
                <a:gd name="connsiteX163" fmla="*/ 4330700 w 5619750"/>
                <a:gd name="connsiteY163" fmla="*/ 431800 h 3892550"/>
                <a:gd name="connsiteX164" fmla="*/ 4305300 w 5619750"/>
                <a:gd name="connsiteY164" fmla="*/ 457200 h 3892550"/>
                <a:gd name="connsiteX165" fmla="*/ 4273550 w 5619750"/>
                <a:gd name="connsiteY165" fmla="*/ 501650 h 3892550"/>
                <a:gd name="connsiteX166" fmla="*/ 4222750 w 5619750"/>
                <a:gd name="connsiteY166" fmla="*/ 552450 h 3892550"/>
                <a:gd name="connsiteX167" fmla="*/ 4197350 w 5619750"/>
                <a:gd name="connsiteY167" fmla="*/ 584200 h 3892550"/>
                <a:gd name="connsiteX168" fmla="*/ 4178300 w 5619750"/>
                <a:gd name="connsiteY168" fmla="*/ 615950 h 3892550"/>
                <a:gd name="connsiteX169" fmla="*/ 4152900 w 5619750"/>
                <a:gd name="connsiteY169" fmla="*/ 635000 h 3892550"/>
                <a:gd name="connsiteX170" fmla="*/ 4114800 w 5619750"/>
                <a:gd name="connsiteY170" fmla="*/ 704850 h 3892550"/>
                <a:gd name="connsiteX171" fmla="*/ 4095750 w 5619750"/>
                <a:gd name="connsiteY171" fmla="*/ 742950 h 3892550"/>
                <a:gd name="connsiteX172" fmla="*/ 4076700 w 5619750"/>
                <a:gd name="connsiteY172" fmla="*/ 774700 h 3892550"/>
                <a:gd name="connsiteX173" fmla="*/ 4064000 w 5619750"/>
                <a:gd name="connsiteY173" fmla="*/ 800100 h 3892550"/>
                <a:gd name="connsiteX174" fmla="*/ 4051300 w 5619750"/>
                <a:gd name="connsiteY174" fmla="*/ 819150 h 3892550"/>
                <a:gd name="connsiteX175" fmla="*/ 4038600 w 5619750"/>
                <a:gd name="connsiteY175" fmla="*/ 844550 h 3892550"/>
                <a:gd name="connsiteX176" fmla="*/ 4019550 w 5619750"/>
                <a:gd name="connsiteY176" fmla="*/ 857250 h 3892550"/>
                <a:gd name="connsiteX177" fmla="*/ 3975100 w 5619750"/>
                <a:gd name="connsiteY177" fmla="*/ 895350 h 3892550"/>
                <a:gd name="connsiteX178" fmla="*/ 3917950 w 5619750"/>
                <a:gd name="connsiteY178" fmla="*/ 927100 h 3892550"/>
                <a:gd name="connsiteX179" fmla="*/ 3879850 w 5619750"/>
                <a:gd name="connsiteY179" fmla="*/ 946150 h 3892550"/>
                <a:gd name="connsiteX180" fmla="*/ 3860800 w 5619750"/>
                <a:gd name="connsiteY180" fmla="*/ 965200 h 3892550"/>
                <a:gd name="connsiteX181" fmla="*/ 3797300 w 5619750"/>
                <a:gd name="connsiteY181" fmla="*/ 990600 h 3892550"/>
                <a:gd name="connsiteX182" fmla="*/ 3771900 w 5619750"/>
                <a:gd name="connsiteY182" fmla="*/ 1003300 h 3892550"/>
                <a:gd name="connsiteX183" fmla="*/ 3721100 w 5619750"/>
                <a:gd name="connsiteY183" fmla="*/ 1041400 h 3892550"/>
                <a:gd name="connsiteX184" fmla="*/ 3689350 w 5619750"/>
                <a:gd name="connsiteY184" fmla="*/ 1073150 h 3892550"/>
                <a:gd name="connsiteX185" fmla="*/ 3651250 w 5619750"/>
                <a:gd name="connsiteY185" fmla="*/ 1123950 h 3892550"/>
                <a:gd name="connsiteX186" fmla="*/ 3638550 w 5619750"/>
                <a:gd name="connsiteY186" fmla="*/ 1143000 h 3892550"/>
                <a:gd name="connsiteX187" fmla="*/ 3613150 w 5619750"/>
                <a:gd name="connsiteY187" fmla="*/ 1162050 h 3892550"/>
                <a:gd name="connsiteX188" fmla="*/ 3562350 w 5619750"/>
                <a:gd name="connsiteY188" fmla="*/ 1231900 h 3892550"/>
                <a:gd name="connsiteX189" fmla="*/ 3543300 w 5619750"/>
                <a:gd name="connsiteY189" fmla="*/ 1238250 h 3892550"/>
                <a:gd name="connsiteX190" fmla="*/ 3511550 w 5619750"/>
                <a:gd name="connsiteY190" fmla="*/ 1270000 h 3892550"/>
                <a:gd name="connsiteX191" fmla="*/ 3448050 w 5619750"/>
                <a:gd name="connsiteY191" fmla="*/ 1314450 h 3892550"/>
                <a:gd name="connsiteX192" fmla="*/ 3416300 w 5619750"/>
                <a:gd name="connsiteY192" fmla="*/ 1327150 h 3892550"/>
                <a:gd name="connsiteX193" fmla="*/ 3384550 w 5619750"/>
                <a:gd name="connsiteY193" fmla="*/ 1352550 h 3892550"/>
                <a:gd name="connsiteX194" fmla="*/ 3333750 w 5619750"/>
                <a:gd name="connsiteY194" fmla="*/ 1377950 h 3892550"/>
                <a:gd name="connsiteX195" fmla="*/ 3308350 w 5619750"/>
                <a:gd name="connsiteY195" fmla="*/ 1403350 h 3892550"/>
                <a:gd name="connsiteX196" fmla="*/ 3276600 w 5619750"/>
                <a:gd name="connsiteY196" fmla="*/ 1409700 h 3892550"/>
                <a:gd name="connsiteX197" fmla="*/ 3213100 w 5619750"/>
                <a:gd name="connsiteY197" fmla="*/ 1435100 h 3892550"/>
                <a:gd name="connsiteX198" fmla="*/ 3168650 w 5619750"/>
                <a:gd name="connsiteY198" fmla="*/ 1447800 h 3892550"/>
                <a:gd name="connsiteX199" fmla="*/ 3143250 w 5619750"/>
                <a:gd name="connsiteY199" fmla="*/ 1460500 h 3892550"/>
                <a:gd name="connsiteX200" fmla="*/ 3124200 w 5619750"/>
                <a:gd name="connsiteY200" fmla="*/ 1466850 h 3892550"/>
                <a:gd name="connsiteX201" fmla="*/ 3073400 w 5619750"/>
                <a:gd name="connsiteY201" fmla="*/ 1492250 h 3892550"/>
                <a:gd name="connsiteX202" fmla="*/ 3028950 w 5619750"/>
                <a:gd name="connsiteY202" fmla="*/ 1517650 h 3892550"/>
                <a:gd name="connsiteX203" fmla="*/ 3009900 w 5619750"/>
                <a:gd name="connsiteY203" fmla="*/ 1536700 h 3892550"/>
                <a:gd name="connsiteX204" fmla="*/ 2959100 w 5619750"/>
                <a:gd name="connsiteY204" fmla="*/ 1549400 h 3892550"/>
                <a:gd name="connsiteX205" fmla="*/ 2882900 w 5619750"/>
                <a:gd name="connsiteY205" fmla="*/ 1581150 h 3892550"/>
                <a:gd name="connsiteX206" fmla="*/ 2794000 w 5619750"/>
                <a:gd name="connsiteY206" fmla="*/ 1600200 h 3892550"/>
                <a:gd name="connsiteX207" fmla="*/ 2762250 w 5619750"/>
                <a:gd name="connsiteY207" fmla="*/ 1612900 h 3892550"/>
                <a:gd name="connsiteX208" fmla="*/ 2705100 w 5619750"/>
                <a:gd name="connsiteY208" fmla="*/ 1625600 h 3892550"/>
                <a:gd name="connsiteX209" fmla="*/ 2679700 w 5619750"/>
                <a:gd name="connsiteY209" fmla="*/ 1638300 h 3892550"/>
                <a:gd name="connsiteX210" fmla="*/ 2641600 w 5619750"/>
                <a:gd name="connsiteY210" fmla="*/ 1651000 h 3892550"/>
                <a:gd name="connsiteX211" fmla="*/ 2609850 w 5619750"/>
                <a:gd name="connsiteY211" fmla="*/ 1670050 h 3892550"/>
                <a:gd name="connsiteX212" fmla="*/ 2578100 w 5619750"/>
                <a:gd name="connsiteY212" fmla="*/ 1682750 h 3892550"/>
                <a:gd name="connsiteX213" fmla="*/ 2527300 w 5619750"/>
                <a:gd name="connsiteY213" fmla="*/ 1714500 h 3892550"/>
                <a:gd name="connsiteX214" fmla="*/ 2438400 w 5619750"/>
                <a:gd name="connsiteY214" fmla="*/ 1752600 h 3892550"/>
                <a:gd name="connsiteX215" fmla="*/ 2400300 w 5619750"/>
                <a:gd name="connsiteY215" fmla="*/ 1771650 h 3892550"/>
                <a:gd name="connsiteX216" fmla="*/ 2362200 w 5619750"/>
                <a:gd name="connsiteY216" fmla="*/ 1784350 h 3892550"/>
                <a:gd name="connsiteX217" fmla="*/ 2336800 w 5619750"/>
                <a:gd name="connsiteY217" fmla="*/ 1797050 h 3892550"/>
                <a:gd name="connsiteX218" fmla="*/ 2292350 w 5619750"/>
                <a:gd name="connsiteY218" fmla="*/ 1816100 h 3892550"/>
                <a:gd name="connsiteX219" fmla="*/ 2273300 w 5619750"/>
                <a:gd name="connsiteY219" fmla="*/ 1828800 h 3892550"/>
                <a:gd name="connsiteX220" fmla="*/ 2241550 w 5619750"/>
                <a:gd name="connsiteY220" fmla="*/ 1841500 h 3892550"/>
                <a:gd name="connsiteX221" fmla="*/ 2209800 w 5619750"/>
                <a:gd name="connsiteY221" fmla="*/ 1860550 h 3892550"/>
                <a:gd name="connsiteX222" fmla="*/ 2171700 w 5619750"/>
                <a:gd name="connsiteY222" fmla="*/ 1873250 h 3892550"/>
                <a:gd name="connsiteX223" fmla="*/ 2127250 w 5619750"/>
                <a:gd name="connsiteY223" fmla="*/ 1885950 h 3892550"/>
                <a:gd name="connsiteX224" fmla="*/ 2108200 w 5619750"/>
                <a:gd name="connsiteY224" fmla="*/ 1898650 h 3892550"/>
                <a:gd name="connsiteX225" fmla="*/ 2076450 w 5619750"/>
                <a:gd name="connsiteY225" fmla="*/ 1905000 h 3892550"/>
                <a:gd name="connsiteX226" fmla="*/ 2032000 w 5619750"/>
                <a:gd name="connsiteY226" fmla="*/ 1917700 h 3892550"/>
                <a:gd name="connsiteX227" fmla="*/ 2006600 w 5619750"/>
                <a:gd name="connsiteY227" fmla="*/ 1936750 h 3892550"/>
                <a:gd name="connsiteX228" fmla="*/ 1981200 w 5619750"/>
                <a:gd name="connsiteY228" fmla="*/ 1943100 h 3892550"/>
                <a:gd name="connsiteX229" fmla="*/ 1962150 w 5619750"/>
                <a:gd name="connsiteY229" fmla="*/ 1962150 h 3892550"/>
                <a:gd name="connsiteX230" fmla="*/ 1924050 w 5619750"/>
                <a:gd name="connsiteY230" fmla="*/ 1981200 h 3892550"/>
                <a:gd name="connsiteX231" fmla="*/ 1892300 w 5619750"/>
                <a:gd name="connsiteY231" fmla="*/ 2012950 h 3892550"/>
                <a:gd name="connsiteX232" fmla="*/ 1841500 w 5619750"/>
                <a:gd name="connsiteY232" fmla="*/ 2044700 h 3892550"/>
                <a:gd name="connsiteX233" fmla="*/ 1822450 w 5619750"/>
                <a:gd name="connsiteY233" fmla="*/ 2070100 h 3892550"/>
                <a:gd name="connsiteX234" fmla="*/ 1765300 w 5619750"/>
                <a:gd name="connsiteY234" fmla="*/ 2114550 h 3892550"/>
                <a:gd name="connsiteX235" fmla="*/ 1727200 w 5619750"/>
                <a:gd name="connsiteY235" fmla="*/ 2139950 h 3892550"/>
                <a:gd name="connsiteX236" fmla="*/ 1701800 w 5619750"/>
                <a:gd name="connsiteY236" fmla="*/ 2178050 h 3892550"/>
                <a:gd name="connsiteX237" fmla="*/ 1638300 w 5619750"/>
                <a:gd name="connsiteY237" fmla="*/ 2228850 h 3892550"/>
                <a:gd name="connsiteX238" fmla="*/ 1600200 w 5619750"/>
                <a:gd name="connsiteY238" fmla="*/ 2254250 h 3892550"/>
                <a:gd name="connsiteX239" fmla="*/ 1581150 w 5619750"/>
                <a:gd name="connsiteY239" fmla="*/ 2260600 h 3892550"/>
                <a:gd name="connsiteX240" fmla="*/ 1562100 w 5619750"/>
                <a:gd name="connsiteY240" fmla="*/ 2273300 h 3892550"/>
                <a:gd name="connsiteX241" fmla="*/ 1498600 w 5619750"/>
                <a:gd name="connsiteY241" fmla="*/ 2292350 h 3892550"/>
                <a:gd name="connsiteX242" fmla="*/ 1428750 w 5619750"/>
                <a:gd name="connsiteY242" fmla="*/ 2311400 h 3892550"/>
                <a:gd name="connsiteX243" fmla="*/ 1352550 w 5619750"/>
                <a:gd name="connsiteY243" fmla="*/ 2349500 h 3892550"/>
                <a:gd name="connsiteX244" fmla="*/ 1314450 w 5619750"/>
                <a:gd name="connsiteY244" fmla="*/ 2362200 h 3892550"/>
                <a:gd name="connsiteX245" fmla="*/ 1295400 w 5619750"/>
                <a:gd name="connsiteY245" fmla="*/ 2374900 h 3892550"/>
                <a:gd name="connsiteX246" fmla="*/ 1276350 w 5619750"/>
                <a:gd name="connsiteY246" fmla="*/ 2381250 h 3892550"/>
                <a:gd name="connsiteX247" fmla="*/ 1250950 w 5619750"/>
                <a:gd name="connsiteY247" fmla="*/ 2393950 h 3892550"/>
                <a:gd name="connsiteX248" fmla="*/ 1212850 w 5619750"/>
                <a:gd name="connsiteY248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21150 w 5619750"/>
                <a:gd name="connsiteY105" fmla="*/ 1638300 h 3892550"/>
                <a:gd name="connsiteX106" fmla="*/ 4197350 w 5619750"/>
                <a:gd name="connsiteY106" fmla="*/ 1593850 h 3892550"/>
                <a:gd name="connsiteX107" fmla="*/ 4248150 w 5619750"/>
                <a:gd name="connsiteY107" fmla="*/ 1574800 h 3892550"/>
                <a:gd name="connsiteX108" fmla="*/ 4375150 w 5619750"/>
                <a:gd name="connsiteY108" fmla="*/ 1498600 h 3892550"/>
                <a:gd name="connsiteX109" fmla="*/ 4495800 w 5619750"/>
                <a:gd name="connsiteY109" fmla="*/ 1447800 h 3892550"/>
                <a:gd name="connsiteX110" fmla="*/ 4514850 w 5619750"/>
                <a:gd name="connsiteY110" fmla="*/ 1441450 h 3892550"/>
                <a:gd name="connsiteX111" fmla="*/ 4813300 w 5619750"/>
                <a:gd name="connsiteY111" fmla="*/ 1460500 h 3892550"/>
                <a:gd name="connsiteX112" fmla="*/ 4851400 w 5619750"/>
                <a:gd name="connsiteY112" fmla="*/ 1466850 h 3892550"/>
                <a:gd name="connsiteX113" fmla="*/ 4876800 w 5619750"/>
                <a:gd name="connsiteY113" fmla="*/ 1479550 h 3892550"/>
                <a:gd name="connsiteX114" fmla="*/ 4914900 w 5619750"/>
                <a:gd name="connsiteY114" fmla="*/ 1492250 h 3892550"/>
                <a:gd name="connsiteX115" fmla="*/ 5035550 w 5619750"/>
                <a:gd name="connsiteY115" fmla="*/ 1524000 h 3892550"/>
                <a:gd name="connsiteX116" fmla="*/ 5086350 w 5619750"/>
                <a:gd name="connsiteY116" fmla="*/ 1530350 h 3892550"/>
                <a:gd name="connsiteX117" fmla="*/ 5226050 w 5619750"/>
                <a:gd name="connsiteY117" fmla="*/ 1524000 h 3892550"/>
                <a:gd name="connsiteX118" fmla="*/ 5295900 w 5619750"/>
                <a:gd name="connsiteY118" fmla="*/ 1498600 h 3892550"/>
                <a:gd name="connsiteX119" fmla="*/ 5372100 w 5619750"/>
                <a:gd name="connsiteY119" fmla="*/ 1454150 h 3892550"/>
                <a:gd name="connsiteX120" fmla="*/ 5422900 w 5619750"/>
                <a:gd name="connsiteY120" fmla="*/ 1422400 h 3892550"/>
                <a:gd name="connsiteX121" fmla="*/ 5480050 w 5619750"/>
                <a:gd name="connsiteY121" fmla="*/ 1358900 h 3892550"/>
                <a:gd name="connsiteX122" fmla="*/ 5499100 w 5619750"/>
                <a:gd name="connsiteY122" fmla="*/ 1327150 h 3892550"/>
                <a:gd name="connsiteX123" fmla="*/ 5505450 w 5619750"/>
                <a:gd name="connsiteY123" fmla="*/ 1301750 h 3892550"/>
                <a:gd name="connsiteX124" fmla="*/ 5524500 w 5619750"/>
                <a:gd name="connsiteY124" fmla="*/ 1250950 h 3892550"/>
                <a:gd name="connsiteX125" fmla="*/ 5537200 w 5619750"/>
                <a:gd name="connsiteY125" fmla="*/ 1193800 h 3892550"/>
                <a:gd name="connsiteX126" fmla="*/ 5549900 w 5619750"/>
                <a:gd name="connsiteY126" fmla="*/ 1155700 h 3892550"/>
                <a:gd name="connsiteX127" fmla="*/ 5562600 w 5619750"/>
                <a:gd name="connsiteY127" fmla="*/ 1092200 h 3892550"/>
                <a:gd name="connsiteX128" fmla="*/ 5568950 w 5619750"/>
                <a:gd name="connsiteY128" fmla="*/ 1016000 h 3892550"/>
                <a:gd name="connsiteX129" fmla="*/ 5581650 w 5619750"/>
                <a:gd name="connsiteY129" fmla="*/ 863600 h 3892550"/>
                <a:gd name="connsiteX130" fmla="*/ 5600700 w 5619750"/>
                <a:gd name="connsiteY130" fmla="*/ 793750 h 3892550"/>
                <a:gd name="connsiteX131" fmla="*/ 5607050 w 5619750"/>
                <a:gd name="connsiteY131" fmla="*/ 736600 h 3892550"/>
                <a:gd name="connsiteX132" fmla="*/ 5619750 w 5619750"/>
                <a:gd name="connsiteY132" fmla="*/ 660400 h 3892550"/>
                <a:gd name="connsiteX133" fmla="*/ 5607050 w 5619750"/>
                <a:gd name="connsiteY133" fmla="*/ 577850 h 3892550"/>
                <a:gd name="connsiteX134" fmla="*/ 5575300 w 5619750"/>
                <a:gd name="connsiteY134" fmla="*/ 533400 h 3892550"/>
                <a:gd name="connsiteX135" fmla="*/ 5543550 w 5619750"/>
                <a:gd name="connsiteY135" fmla="*/ 495300 h 3892550"/>
                <a:gd name="connsiteX136" fmla="*/ 5505450 w 5619750"/>
                <a:gd name="connsiteY136" fmla="*/ 438150 h 3892550"/>
                <a:gd name="connsiteX137" fmla="*/ 5486400 w 5619750"/>
                <a:gd name="connsiteY137" fmla="*/ 412750 h 3892550"/>
                <a:gd name="connsiteX138" fmla="*/ 5454650 w 5619750"/>
                <a:gd name="connsiteY138" fmla="*/ 368300 h 3892550"/>
                <a:gd name="connsiteX139" fmla="*/ 5429250 w 5619750"/>
                <a:gd name="connsiteY139" fmla="*/ 342900 h 3892550"/>
                <a:gd name="connsiteX140" fmla="*/ 5397500 w 5619750"/>
                <a:gd name="connsiteY140" fmla="*/ 292100 h 3892550"/>
                <a:gd name="connsiteX141" fmla="*/ 5372100 w 5619750"/>
                <a:gd name="connsiteY141" fmla="*/ 260350 h 3892550"/>
                <a:gd name="connsiteX142" fmla="*/ 5359400 w 5619750"/>
                <a:gd name="connsiteY142" fmla="*/ 241300 h 3892550"/>
                <a:gd name="connsiteX143" fmla="*/ 5340350 w 5619750"/>
                <a:gd name="connsiteY143" fmla="*/ 222250 h 3892550"/>
                <a:gd name="connsiteX144" fmla="*/ 5295900 w 5619750"/>
                <a:gd name="connsiteY144" fmla="*/ 158750 h 3892550"/>
                <a:gd name="connsiteX145" fmla="*/ 5289550 w 5619750"/>
                <a:gd name="connsiteY145" fmla="*/ 133350 h 3892550"/>
                <a:gd name="connsiteX146" fmla="*/ 5232400 w 5619750"/>
                <a:gd name="connsiteY146" fmla="*/ 88900 h 3892550"/>
                <a:gd name="connsiteX147" fmla="*/ 5181600 w 5619750"/>
                <a:gd name="connsiteY147" fmla="*/ 63500 h 3892550"/>
                <a:gd name="connsiteX148" fmla="*/ 5035550 w 5619750"/>
                <a:gd name="connsiteY148" fmla="*/ 12700 h 3892550"/>
                <a:gd name="connsiteX149" fmla="*/ 4978400 w 5619750"/>
                <a:gd name="connsiteY149" fmla="*/ 0 h 3892550"/>
                <a:gd name="connsiteX150" fmla="*/ 4794250 w 5619750"/>
                <a:gd name="connsiteY150" fmla="*/ 6350 h 3892550"/>
                <a:gd name="connsiteX151" fmla="*/ 4762500 w 5619750"/>
                <a:gd name="connsiteY151" fmla="*/ 19050 h 3892550"/>
                <a:gd name="connsiteX152" fmla="*/ 4724400 w 5619750"/>
                <a:gd name="connsiteY152" fmla="*/ 25400 h 3892550"/>
                <a:gd name="connsiteX153" fmla="*/ 4673600 w 5619750"/>
                <a:gd name="connsiteY153" fmla="*/ 69850 h 3892550"/>
                <a:gd name="connsiteX154" fmla="*/ 4641850 w 5619750"/>
                <a:gd name="connsiteY154" fmla="*/ 95250 h 3892550"/>
                <a:gd name="connsiteX155" fmla="*/ 4597400 w 5619750"/>
                <a:gd name="connsiteY155" fmla="*/ 152400 h 3892550"/>
                <a:gd name="connsiteX156" fmla="*/ 4552950 w 5619750"/>
                <a:gd name="connsiteY156" fmla="*/ 184150 h 3892550"/>
                <a:gd name="connsiteX157" fmla="*/ 4540250 w 5619750"/>
                <a:gd name="connsiteY157" fmla="*/ 203200 h 3892550"/>
                <a:gd name="connsiteX158" fmla="*/ 4514850 w 5619750"/>
                <a:gd name="connsiteY158" fmla="*/ 222250 h 3892550"/>
                <a:gd name="connsiteX159" fmla="*/ 4445000 w 5619750"/>
                <a:gd name="connsiteY159" fmla="*/ 292100 h 3892550"/>
                <a:gd name="connsiteX160" fmla="*/ 4406900 w 5619750"/>
                <a:gd name="connsiteY160" fmla="*/ 330200 h 3892550"/>
                <a:gd name="connsiteX161" fmla="*/ 4356100 w 5619750"/>
                <a:gd name="connsiteY161" fmla="*/ 400050 h 3892550"/>
                <a:gd name="connsiteX162" fmla="*/ 4330700 w 5619750"/>
                <a:gd name="connsiteY162" fmla="*/ 431800 h 3892550"/>
                <a:gd name="connsiteX163" fmla="*/ 4305300 w 5619750"/>
                <a:gd name="connsiteY163" fmla="*/ 457200 h 3892550"/>
                <a:gd name="connsiteX164" fmla="*/ 4273550 w 5619750"/>
                <a:gd name="connsiteY164" fmla="*/ 501650 h 3892550"/>
                <a:gd name="connsiteX165" fmla="*/ 4222750 w 5619750"/>
                <a:gd name="connsiteY165" fmla="*/ 552450 h 3892550"/>
                <a:gd name="connsiteX166" fmla="*/ 4197350 w 5619750"/>
                <a:gd name="connsiteY166" fmla="*/ 584200 h 3892550"/>
                <a:gd name="connsiteX167" fmla="*/ 4178300 w 5619750"/>
                <a:gd name="connsiteY167" fmla="*/ 615950 h 3892550"/>
                <a:gd name="connsiteX168" fmla="*/ 4152900 w 5619750"/>
                <a:gd name="connsiteY168" fmla="*/ 635000 h 3892550"/>
                <a:gd name="connsiteX169" fmla="*/ 4114800 w 5619750"/>
                <a:gd name="connsiteY169" fmla="*/ 704850 h 3892550"/>
                <a:gd name="connsiteX170" fmla="*/ 4095750 w 5619750"/>
                <a:gd name="connsiteY170" fmla="*/ 742950 h 3892550"/>
                <a:gd name="connsiteX171" fmla="*/ 4076700 w 5619750"/>
                <a:gd name="connsiteY171" fmla="*/ 774700 h 3892550"/>
                <a:gd name="connsiteX172" fmla="*/ 4064000 w 5619750"/>
                <a:gd name="connsiteY172" fmla="*/ 800100 h 3892550"/>
                <a:gd name="connsiteX173" fmla="*/ 4051300 w 5619750"/>
                <a:gd name="connsiteY173" fmla="*/ 819150 h 3892550"/>
                <a:gd name="connsiteX174" fmla="*/ 4038600 w 5619750"/>
                <a:gd name="connsiteY174" fmla="*/ 844550 h 3892550"/>
                <a:gd name="connsiteX175" fmla="*/ 4019550 w 5619750"/>
                <a:gd name="connsiteY175" fmla="*/ 857250 h 3892550"/>
                <a:gd name="connsiteX176" fmla="*/ 3975100 w 5619750"/>
                <a:gd name="connsiteY176" fmla="*/ 895350 h 3892550"/>
                <a:gd name="connsiteX177" fmla="*/ 3917950 w 5619750"/>
                <a:gd name="connsiteY177" fmla="*/ 927100 h 3892550"/>
                <a:gd name="connsiteX178" fmla="*/ 3879850 w 5619750"/>
                <a:gd name="connsiteY178" fmla="*/ 946150 h 3892550"/>
                <a:gd name="connsiteX179" fmla="*/ 3860800 w 5619750"/>
                <a:gd name="connsiteY179" fmla="*/ 965200 h 3892550"/>
                <a:gd name="connsiteX180" fmla="*/ 3797300 w 5619750"/>
                <a:gd name="connsiteY180" fmla="*/ 990600 h 3892550"/>
                <a:gd name="connsiteX181" fmla="*/ 3771900 w 5619750"/>
                <a:gd name="connsiteY181" fmla="*/ 1003300 h 3892550"/>
                <a:gd name="connsiteX182" fmla="*/ 3721100 w 5619750"/>
                <a:gd name="connsiteY182" fmla="*/ 1041400 h 3892550"/>
                <a:gd name="connsiteX183" fmla="*/ 3689350 w 5619750"/>
                <a:gd name="connsiteY183" fmla="*/ 1073150 h 3892550"/>
                <a:gd name="connsiteX184" fmla="*/ 3651250 w 5619750"/>
                <a:gd name="connsiteY184" fmla="*/ 1123950 h 3892550"/>
                <a:gd name="connsiteX185" fmla="*/ 3638550 w 5619750"/>
                <a:gd name="connsiteY185" fmla="*/ 1143000 h 3892550"/>
                <a:gd name="connsiteX186" fmla="*/ 3613150 w 5619750"/>
                <a:gd name="connsiteY186" fmla="*/ 1162050 h 3892550"/>
                <a:gd name="connsiteX187" fmla="*/ 3562350 w 5619750"/>
                <a:gd name="connsiteY187" fmla="*/ 1231900 h 3892550"/>
                <a:gd name="connsiteX188" fmla="*/ 3543300 w 5619750"/>
                <a:gd name="connsiteY188" fmla="*/ 1238250 h 3892550"/>
                <a:gd name="connsiteX189" fmla="*/ 3511550 w 5619750"/>
                <a:gd name="connsiteY189" fmla="*/ 1270000 h 3892550"/>
                <a:gd name="connsiteX190" fmla="*/ 3448050 w 5619750"/>
                <a:gd name="connsiteY190" fmla="*/ 1314450 h 3892550"/>
                <a:gd name="connsiteX191" fmla="*/ 3416300 w 5619750"/>
                <a:gd name="connsiteY191" fmla="*/ 1327150 h 3892550"/>
                <a:gd name="connsiteX192" fmla="*/ 3384550 w 5619750"/>
                <a:gd name="connsiteY192" fmla="*/ 1352550 h 3892550"/>
                <a:gd name="connsiteX193" fmla="*/ 3333750 w 5619750"/>
                <a:gd name="connsiteY193" fmla="*/ 1377950 h 3892550"/>
                <a:gd name="connsiteX194" fmla="*/ 3308350 w 5619750"/>
                <a:gd name="connsiteY194" fmla="*/ 1403350 h 3892550"/>
                <a:gd name="connsiteX195" fmla="*/ 3276600 w 5619750"/>
                <a:gd name="connsiteY195" fmla="*/ 1409700 h 3892550"/>
                <a:gd name="connsiteX196" fmla="*/ 3213100 w 5619750"/>
                <a:gd name="connsiteY196" fmla="*/ 1435100 h 3892550"/>
                <a:gd name="connsiteX197" fmla="*/ 3168650 w 5619750"/>
                <a:gd name="connsiteY197" fmla="*/ 1447800 h 3892550"/>
                <a:gd name="connsiteX198" fmla="*/ 3143250 w 5619750"/>
                <a:gd name="connsiteY198" fmla="*/ 1460500 h 3892550"/>
                <a:gd name="connsiteX199" fmla="*/ 3124200 w 5619750"/>
                <a:gd name="connsiteY199" fmla="*/ 1466850 h 3892550"/>
                <a:gd name="connsiteX200" fmla="*/ 3073400 w 5619750"/>
                <a:gd name="connsiteY200" fmla="*/ 1492250 h 3892550"/>
                <a:gd name="connsiteX201" fmla="*/ 3028950 w 5619750"/>
                <a:gd name="connsiteY201" fmla="*/ 1517650 h 3892550"/>
                <a:gd name="connsiteX202" fmla="*/ 3009900 w 5619750"/>
                <a:gd name="connsiteY202" fmla="*/ 1536700 h 3892550"/>
                <a:gd name="connsiteX203" fmla="*/ 2959100 w 5619750"/>
                <a:gd name="connsiteY203" fmla="*/ 1549400 h 3892550"/>
                <a:gd name="connsiteX204" fmla="*/ 2882900 w 5619750"/>
                <a:gd name="connsiteY204" fmla="*/ 1581150 h 3892550"/>
                <a:gd name="connsiteX205" fmla="*/ 2794000 w 5619750"/>
                <a:gd name="connsiteY205" fmla="*/ 1600200 h 3892550"/>
                <a:gd name="connsiteX206" fmla="*/ 2762250 w 5619750"/>
                <a:gd name="connsiteY206" fmla="*/ 1612900 h 3892550"/>
                <a:gd name="connsiteX207" fmla="*/ 2705100 w 5619750"/>
                <a:gd name="connsiteY207" fmla="*/ 1625600 h 3892550"/>
                <a:gd name="connsiteX208" fmla="*/ 2679700 w 5619750"/>
                <a:gd name="connsiteY208" fmla="*/ 1638300 h 3892550"/>
                <a:gd name="connsiteX209" fmla="*/ 2641600 w 5619750"/>
                <a:gd name="connsiteY209" fmla="*/ 1651000 h 3892550"/>
                <a:gd name="connsiteX210" fmla="*/ 2609850 w 5619750"/>
                <a:gd name="connsiteY210" fmla="*/ 1670050 h 3892550"/>
                <a:gd name="connsiteX211" fmla="*/ 2578100 w 5619750"/>
                <a:gd name="connsiteY211" fmla="*/ 1682750 h 3892550"/>
                <a:gd name="connsiteX212" fmla="*/ 2527300 w 5619750"/>
                <a:gd name="connsiteY212" fmla="*/ 1714500 h 3892550"/>
                <a:gd name="connsiteX213" fmla="*/ 2438400 w 5619750"/>
                <a:gd name="connsiteY213" fmla="*/ 1752600 h 3892550"/>
                <a:gd name="connsiteX214" fmla="*/ 2400300 w 5619750"/>
                <a:gd name="connsiteY214" fmla="*/ 1771650 h 3892550"/>
                <a:gd name="connsiteX215" fmla="*/ 2362200 w 5619750"/>
                <a:gd name="connsiteY215" fmla="*/ 1784350 h 3892550"/>
                <a:gd name="connsiteX216" fmla="*/ 2336800 w 5619750"/>
                <a:gd name="connsiteY216" fmla="*/ 1797050 h 3892550"/>
                <a:gd name="connsiteX217" fmla="*/ 2292350 w 5619750"/>
                <a:gd name="connsiteY217" fmla="*/ 1816100 h 3892550"/>
                <a:gd name="connsiteX218" fmla="*/ 2273300 w 5619750"/>
                <a:gd name="connsiteY218" fmla="*/ 1828800 h 3892550"/>
                <a:gd name="connsiteX219" fmla="*/ 2241550 w 5619750"/>
                <a:gd name="connsiteY219" fmla="*/ 1841500 h 3892550"/>
                <a:gd name="connsiteX220" fmla="*/ 2209800 w 5619750"/>
                <a:gd name="connsiteY220" fmla="*/ 1860550 h 3892550"/>
                <a:gd name="connsiteX221" fmla="*/ 2171700 w 5619750"/>
                <a:gd name="connsiteY221" fmla="*/ 1873250 h 3892550"/>
                <a:gd name="connsiteX222" fmla="*/ 2127250 w 5619750"/>
                <a:gd name="connsiteY222" fmla="*/ 1885950 h 3892550"/>
                <a:gd name="connsiteX223" fmla="*/ 2108200 w 5619750"/>
                <a:gd name="connsiteY223" fmla="*/ 1898650 h 3892550"/>
                <a:gd name="connsiteX224" fmla="*/ 2076450 w 5619750"/>
                <a:gd name="connsiteY224" fmla="*/ 1905000 h 3892550"/>
                <a:gd name="connsiteX225" fmla="*/ 2032000 w 5619750"/>
                <a:gd name="connsiteY225" fmla="*/ 1917700 h 3892550"/>
                <a:gd name="connsiteX226" fmla="*/ 2006600 w 5619750"/>
                <a:gd name="connsiteY226" fmla="*/ 1936750 h 3892550"/>
                <a:gd name="connsiteX227" fmla="*/ 1981200 w 5619750"/>
                <a:gd name="connsiteY227" fmla="*/ 1943100 h 3892550"/>
                <a:gd name="connsiteX228" fmla="*/ 1962150 w 5619750"/>
                <a:gd name="connsiteY228" fmla="*/ 1962150 h 3892550"/>
                <a:gd name="connsiteX229" fmla="*/ 1924050 w 5619750"/>
                <a:gd name="connsiteY229" fmla="*/ 1981200 h 3892550"/>
                <a:gd name="connsiteX230" fmla="*/ 1892300 w 5619750"/>
                <a:gd name="connsiteY230" fmla="*/ 2012950 h 3892550"/>
                <a:gd name="connsiteX231" fmla="*/ 1841500 w 5619750"/>
                <a:gd name="connsiteY231" fmla="*/ 2044700 h 3892550"/>
                <a:gd name="connsiteX232" fmla="*/ 1822450 w 5619750"/>
                <a:gd name="connsiteY232" fmla="*/ 2070100 h 3892550"/>
                <a:gd name="connsiteX233" fmla="*/ 1765300 w 5619750"/>
                <a:gd name="connsiteY233" fmla="*/ 2114550 h 3892550"/>
                <a:gd name="connsiteX234" fmla="*/ 1727200 w 5619750"/>
                <a:gd name="connsiteY234" fmla="*/ 2139950 h 3892550"/>
                <a:gd name="connsiteX235" fmla="*/ 1701800 w 5619750"/>
                <a:gd name="connsiteY235" fmla="*/ 2178050 h 3892550"/>
                <a:gd name="connsiteX236" fmla="*/ 1638300 w 5619750"/>
                <a:gd name="connsiteY236" fmla="*/ 2228850 h 3892550"/>
                <a:gd name="connsiteX237" fmla="*/ 1600200 w 5619750"/>
                <a:gd name="connsiteY237" fmla="*/ 2254250 h 3892550"/>
                <a:gd name="connsiteX238" fmla="*/ 1581150 w 5619750"/>
                <a:gd name="connsiteY238" fmla="*/ 2260600 h 3892550"/>
                <a:gd name="connsiteX239" fmla="*/ 1562100 w 5619750"/>
                <a:gd name="connsiteY239" fmla="*/ 2273300 h 3892550"/>
                <a:gd name="connsiteX240" fmla="*/ 1498600 w 5619750"/>
                <a:gd name="connsiteY240" fmla="*/ 2292350 h 3892550"/>
                <a:gd name="connsiteX241" fmla="*/ 1428750 w 5619750"/>
                <a:gd name="connsiteY241" fmla="*/ 2311400 h 3892550"/>
                <a:gd name="connsiteX242" fmla="*/ 1352550 w 5619750"/>
                <a:gd name="connsiteY242" fmla="*/ 2349500 h 3892550"/>
                <a:gd name="connsiteX243" fmla="*/ 1314450 w 5619750"/>
                <a:gd name="connsiteY243" fmla="*/ 2362200 h 3892550"/>
                <a:gd name="connsiteX244" fmla="*/ 1295400 w 5619750"/>
                <a:gd name="connsiteY244" fmla="*/ 2374900 h 3892550"/>
                <a:gd name="connsiteX245" fmla="*/ 1276350 w 5619750"/>
                <a:gd name="connsiteY245" fmla="*/ 2381250 h 3892550"/>
                <a:gd name="connsiteX246" fmla="*/ 1250950 w 5619750"/>
                <a:gd name="connsiteY246" fmla="*/ 2393950 h 3892550"/>
                <a:gd name="connsiteX247" fmla="*/ 1212850 w 5619750"/>
                <a:gd name="connsiteY247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28950 w 5619750"/>
                <a:gd name="connsiteY200" fmla="*/ 1517650 h 3892550"/>
                <a:gd name="connsiteX201" fmla="*/ 3009900 w 5619750"/>
                <a:gd name="connsiteY201" fmla="*/ 1536700 h 3892550"/>
                <a:gd name="connsiteX202" fmla="*/ 2959100 w 5619750"/>
                <a:gd name="connsiteY202" fmla="*/ 1549400 h 3892550"/>
                <a:gd name="connsiteX203" fmla="*/ 2882900 w 5619750"/>
                <a:gd name="connsiteY203" fmla="*/ 1581150 h 3892550"/>
                <a:gd name="connsiteX204" fmla="*/ 2794000 w 5619750"/>
                <a:gd name="connsiteY204" fmla="*/ 1600200 h 3892550"/>
                <a:gd name="connsiteX205" fmla="*/ 2762250 w 5619750"/>
                <a:gd name="connsiteY205" fmla="*/ 1612900 h 3892550"/>
                <a:gd name="connsiteX206" fmla="*/ 2705100 w 5619750"/>
                <a:gd name="connsiteY206" fmla="*/ 1625600 h 3892550"/>
                <a:gd name="connsiteX207" fmla="*/ 2679700 w 5619750"/>
                <a:gd name="connsiteY207" fmla="*/ 1638300 h 3892550"/>
                <a:gd name="connsiteX208" fmla="*/ 2641600 w 5619750"/>
                <a:gd name="connsiteY208" fmla="*/ 1651000 h 3892550"/>
                <a:gd name="connsiteX209" fmla="*/ 2609850 w 5619750"/>
                <a:gd name="connsiteY209" fmla="*/ 1670050 h 3892550"/>
                <a:gd name="connsiteX210" fmla="*/ 2578100 w 5619750"/>
                <a:gd name="connsiteY210" fmla="*/ 1682750 h 3892550"/>
                <a:gd name="connsiteX211" fmla="*/ 2527300 w 5619750"/>
                <a:gd name="connsiteY211" fmla="*/ 1714500 h 3892550"/>
                <a:gd name="connsiteX212" fmla="*/ 2438400 w 5619750"/>
                <a:gd name="connsiteY212" fmla="*/ 1752600 h 3892550"/>
                <a:gd name="connsiteX213" fmla="*/ 2400300 w 5619750"/>
                <a:gd name="connsiteY213" fmla="*/ 1771650 h 3892550"/>
                <a:gd name="connsiteX214" fmla="*/ 2362200 w 5619750"/>
                <a:gd name="connsiteY214" fmla="*/ 1784350 h 3892550"/>
                <a:gd name="connsiteX215" fmla="*/ 2336800 w 5619750"/>
                <a:gd name="connsiteY215" fmla="*/ 1797050 h 3892550"/>
                <a:gd name="connsiteX216" fmla="*/ 2292350 w 5619750"/>
                <a:gd name="connsiteY216" fmla="*/ 1816100 h 3892550"/>
                <a:gd name="connsiteX217" fmla="*/ 2273300 w 5619750"/>
                <a:gd name="connsiteY217" fmla="*/ 1828800 h 3892550"/>
                <a:gd name="connsiteX218" fmla="*/ 2241550 w 5619750"/>
                <a:gd name="connsiteY218" fmla="*/ 1841500 h 3892550"/>
                <a:gd name="connsiteX219" fmla="*/ 2209800 w 5619750"/>
                <a:gd name="connsiteY219" fmla="*/ 1860550 h 3892550"/>
                <a:gd name="connsiteX220" fmla="*/ 2171700 w 5619750"/>
                <a:gd name="connsiteY220" fmla="*/ 1873250 h 3892550"/>
                <a:gd name="connsiteX221" fmla="*/ 2127250 w 5619750"/>
                <a:gd name="connsiteY221" fmla="*/ 1885950 h 3892550"/>
                <a:gd name="connsiteX222" fmla="*/ 2108200 w 5619750"/>
                <a:gd name="connsiteY222" fmla="*/ 1898650 h 3892550"/>
                <a:gd name="connsiteX223" fmla="*/ 2076450 w 5619750"/>
                <a:gd name="connsiteY223" fmla="*/ 1905000 h 3892550"/>
                <a:gd name="connsiteX224" fmla="*/ 2032000 w 5619750"/>
                <a:gd name="connsiteY224" fmla="*/ 1917700 h 3892550"/>
                <a:gd name="connsiteX225" fmla="*/ 2006600 w 5619750"/>
                <a:gd name="connsiteY225" fmla="*/ 1936750 h 3892550"/>
                <a:gd name="connsiteX226" fmla="*/ 1981200 w 5619750"/>
                <a:gd name="connsiteY226" fmla="*/ 1943100 h 3892550"/>
                <a:gd name="connsiteX227" fmla="*/ 1962150 w 5619750"/>
                <a:gd name="connsiteY227" fmla="*/ 1962150 h 3892550"/>
                <a:gd name="connsiteX228" fmla="*/ 1924050 w 5619750"/>
                <a:gd name="connsiteY228" fmla="*/ 1981200 h 3892550"/>
                <a:gd name="connsiteX229" fmla="*/ 1892300 w 5619750"/>
                <a:gd name="connsiteY229" fmla="*/ 2012950 h 3892550"/>
                <a:gd name="connsiteX230" fmla="*/ 1841500 w 5619750"/>
                <a:gd name="connsiteY230" fmla="*/ 2044700 h 3892550"/>
                <a:gd name="connsiteX231" fmla="*/ 1822450 w 5619750"/>
                <a:gd name="connsiteY231" fmla="*/ 2070100 h 3892550"/>
                <a:gd name="connsiteX232" fmla="*/ 1765300 w 5619750"/>
                <a:gd name="connsiteY232" fmla="*/ 2114550 h 3892550"/>
                <a:gd name="connsiteX233" fmla="*/ 1727200 w 5619750"/>
                <a:gd name="connsiteY233" fmla="*/ 2139950 h 3892550"/>
                <a:gd name="connsiteX234" fmla="*/ 1701800 w 5619750"/>
                <a:gd name="connsiteY234" fmla="*/ 2178050 h 3892550"/>
                <a:gd name="connsiteX235" fmla="*/ 1638300 w 5619750"/>
                <a:gd name="connsiteY235" fmla="*/ 2228850 h 3892550"/>
                <a:gd name="connsiteX236" fmla="*/ 1600200 w 5619750"/>
                <a:gd name="connsiteY236" fmla="*/ 2254250 h 3892550"/>
                <a:gd name="connsiteX237" fmla="*/ 1581150 w 5619750"/>
                <a:gd name="connsiteY237" fmla="*/ 2260600 h 3892550"/>
                <a:gd name="connsiteX238" fmla="*/ 1562100 w 5619750"/>
                <a:gd name="connsiteY238" fmla="*/ 2273300 h 3892550"/>
                <a:gd name="connsiteX239" fmla="*/ 1498600 w 5619750"/>
                <a:gd name="connsiteY239" fmla="*/ 2292350 h 3892550"/>
                <a:gd name="connsiteX240" fmla="*/ 1428750 w 5619750"/>
                <a:gd name="connsiteY240" fmla="*/ 2311400 h 3892550"/>
                <a:gd name="connsiteX241" fmla="*/ 1352550 w 5619750"/>
                <a:gd name="connsiteY241" fmla="*/ 2349500 h 3892550"/>
                <a:gd name="connsiteX242" fmla="*/ 1314450 w 5619750"/>
                <a:gd name="connsiteY242" fmla="*/ 2362200 h 3892550"/>
                <a:gd name="connsiteX243" fmla="*/ 1295400 w 5619750"/>
                <a:gd name="connsiteY243" fmla="*/ 2374900 h 3892550"/>
                <a:gd name="connsiteX244" fmla="*/ 1276350 w 5619750"/>
                <a:gd name="connsiteY244" fmla="*/ 2381250 h 3892550"/>
                <a:gd name="connsiteX245" fmla="*/ 1250950 w 5619750"/>
                <a:gd name="connsiteY245" fmla="*/ 2393950 h 3892550"/>
                <a:gd name="connsiteX246" fmla="*/ 1212850 w 5619750"/>
                <a:gd name="connsiteY246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09900 w 5619750"/>
                <a:gd name="connsiteY200" fmla="*/ 1536700 h 3892550"/>
                <a:gd name="connsiteX201" fmla="*/ 2959100 w 5619750"/>
                <a:gd name="connsiteY201" fmla="*/ 1549400 h 3892550"/>
                <a:gd name="connsiteX202" fmla="*/ 2882900 w 5619750"/>
                <a:gd name="connsiteY202" fmla="*/ 1581150 h 3892550"/>
                <a:gd name="connsiteX203" fmla="*/ 2794000 w 5619750"/>
                <a:gd name="connsiteY203" fmla="*/ 1600200 h 3892550"/>
                <a:gd name="connsiteX204" fmla="*/ 2762250 w 5619750"/>
                <a:gd name="connsiteY204" fmla="*/ 1612900 h 3892550"/>
                <a:gd name="connsiteX205" fmla="*/ 2705100 w 5619750"/>
                <a:gd name="connsiteY205" fmla="*/ 1625600 h 3892550"/>
                <a:gd name="connsiteX206" fmla="*/ 2679700 w 5619750"/>
                <a:gd name="connsiteY206" fmla="*/ 1638300 h 3892550"/>
                <a:gd name="connsiteX207" fmla="*/ 2641600 w 5619750"/>
                <a:gd name="connsiteY207" fmla="*/ 1651000 h 3892550"/>
                <a:gd name="connsiteX208" fmla="*/ 2609850 w 5619750"/>
                <a:gd name="connsiteY208" fmla="*/ 1670050 h 3892550"/>
                <a:gd name="connsiteX209" fmla="*/ 2578100 w 5619750"/>
                <a:gd name="connsiteY209" fmla="*/ 1682750 h 3892550"/>
                <a:gd name="connsiteX210" fmla="*/ 2527300 w 5619750"/>
                <a:gd name="connsiteY210" fmla="*/ 1714500 h 3892550"/>
                <a:gd name="connsiteX211" fmla="*/ 2438400 w 5619750"/>
                <a:gd name="connsiteY211" fmla="*/ 1752600 h 3892550"/>
                <a:gd name="connsiteX212" fmla="*/ 2400300 w 5619750"/>
                <a:gd name="connsiteY212" fmla="*/ 1771650 h 3892550"/>
                <a:gd name="connsiteX213" fmla="*/ 2362200 w 5619750"/>
                <a:gd name="connsiteY213" fmla="*/ 1784350 h 3892550"/>
                <a:gd name="connsiteX214" fmla="*/ 2336800 w 5619750"/>
                <a:gd name="connsiteY214" fmla="*/ 1797050 h 3892550"/>
                <a:gd name="connsiteX215" fmla="*/ 2292350 w 5619750"/>
                <a:gd name="connsiteY215" fmla="*/ 1816100 h 3892550"/>
                <a:gd name="connsiteX216" fmla="*/ 2273300 w 5619750"/>
                <a:gd name="connsiteY216" fmla="*/ 1828800 h 3892550"/>
                <a:gd name="connsiteX217" fmla="*/ 2241550 w 5619750"/>
                <a:gd name="connsiteY217" fmla="*/ 1841500 h 3892550"/>
                <a:gd name="connsiteX218" fmla="*/ 2209800 w 5619750"/>
                <a:gd name="connsiteY218" fmla="*/ 1860550 h 3892550"/>
                <a:gd name="connsiteX219" fmla="*/ 2171700 w 5619750"/>
                <a:gd name="connsiteY219" fmla="*/ 1873250 h 3892550"/>
                <a:gd name="connsiteX220" fmla="*/ 2127250 w 5619750"/>
                <a:gd name="connsiteY220" fmla="*/ 1885950 h 3892550"/>
                <a:gd name="connsiteX221" fmla="*/ 2108200 w 5619750"/>
                <a:gd name="connsiteY221" fmla="*/ 1898650 h 3892550"/>
                <a:gd name="connsiteX222" fmla="*/ 2076450 w 5619750"/>
                <a:gd name="connsiteY222" fmla="*/ 1905000 h 3892550"/>
                <a:gd name="connsiteX223" fmla="*/ 2032000 w 5619750"/>
                <a:gd name="connsiteY223" fmla="*/ 1917700 h 3892550"/>
                <a:gd name="connsiteX224" fmla="*/ 2006600 w 5619750"/>
                <a:gd name="connsiteY224" fmla="*/ 1936750 h 3892550"/>
                <a:gd name="connsiteX225" fmla="*/ 1981200 w 5619750"/>
                <a:gd name="connsiteY225" fmla="*/ 1943100 h 3892550"/>
                <a:gd name="connsiteX226" fmla="*/ 1962150 w 5619750"/>
                <a:gd name="connsiteY226" fmla="*/ 1962150 h 3892550"/>
                <a:gd name="connsiteX227" fmla="*/ 1924050 w 5619750"/>
                <a:gd name="connsiteY227" fmla="*/ 1981200 h 3892550"/>
                <a:gd name="connsiteX228" fmla="*/ 1892300 w 5619750"/>
                <a:gd name="connsiteY228" fmla="*/ 2012950 h 3892550"/>
                <a:gd name="connsiteX229" fmla="*/ 1841500 w 5619750"/>
                <a:gd name="connsiteY229" fmla="*/ 2044700 h 3892550"/>
                <a:gd name="connsiteX230" fmla="*/ 1822450 w 5619750"/>
                <a:gd name="connsiteY230" fmla="*/ 2070100 h 3892550"/>
                <a:gd name="connsiteX231" fmla="*/ 1765300 w 5619750"/>
                <a:gd name="connsiteY231" fmla="*/ 2114550 h 3892550"/>
                <a:gd name="connsiteX232" fmla="*/ 1727200 w 5619750"/>
                <a:gd name="connsiteY232" fmla="*/ 2139950 h 3892550"/>
                <a:gd name="connsiteX233" fmla="*/ 1701800 w 5619750"/>
                <a:gd name="connsiteY233" fmla="*/ 2178050 h 3892550"/>
                <a:gd name="connsiteX234" fmla="*/ 1638300 w 5619750"/>
                <a:gd name="connsiteY234" fmla="*/ 2228850 h 3892550"/>
                <a:gd name="connsiteX235" fmla="*/ 1600200 w 5619750"/>
                <a:gd name="connsiteY235" fmla="*/ 2254250 h 3892550"/>
                <a:gd name="connsiteX236" fmla="*/ 1581150 w 5619750"/>
                <a:gd name="connsiteY236" fmla="*/ 2260600 h 3892550"/>
                <a:gd name="connsiteX237" fmla="*/ 1562100 w 5619750"/>
                <a:gd name="connsiteY237" fmla="*/ 2273300 h 3892550"/>
                <a:gd name="connsiteX238" fmla="*/ 1498600 w 5619750"/>
                <a:gd name="connsiteY238" fmla="*/ 2292350 h 3892550"/>
                <a:gd name="connsiteX239" fmla="*/ 1428750 w 5619750"/>
                <a:gd name="connsiteY239" fmla="*/ 2311400 h 3892550"/>
                <a:gd name="connsiteX240" fmla="*/ 1352550 w 5619750"/>
                <a:gd name="connsiteY240" fmla="*/ 2349500 h 3892550"/>
                <a:gd name="connsiteX241" fmla="*/ 1314450 w 5619750"/>
                <a:gd name="connsiteY241" fmla="*/ 2362200 h 3892550"/>
                <a:gd name="connsiteX242" fmla="*/ 1295400 w 5619750"/>
                <a:gd name="connsiteY242" fmla="*/ 2374900 h 3892550"/>
                <a:gd name="connsiteX243" fmla="*/ 1276350 w 5619750"/>
                <a:gd name="connsiteY243" fmla="*/ 2381250 h 3892550"/>
                <a:gd name="connsiteX244" fmla="*/ 1250950 w 5619750"/>
                <a:gd name="connsiteY244" fmla="*/ 2393950 h 3892550"/>
                <a:gd name="connsiteX245" fmla="*/ 1212850 w 5619750"/>
                <a:gd name="connsiteY245" fmla="*/ 2432050 h 389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</a:cxnLst>
              <a:rect l="l" t="t" r="r" b="b"/>
              <a:pathLst>
                <a:path w="5619750" h="3892550">
                  <a:moveTo>
                    <a:pt x="1212850" y="2432050"/>
                  </a:moveTo>
                  <a:cubicBezTo>
                    <a:pt x="1201208" y="2439458"/>
                    <a:pt x="1191784" y="2436874"/>
                    <a:pt x="1181100" y="2438400"/>
                  </a:cubicBezTo>
                  <a:cubicBezTo>
                    <a:pt x="1147313" y="2443227"/>
                    <a:pt x="1113253" y="2446037"/>
                    <a:pt x="1079500" y="2451100"/>
                  </a:cubicBezTo>
                  <a:cubicBezTo>
                    <a:pt x="1070869" y="2452395"/>
                    <a:pt x="1062272" y="2454386"/>
                    <a:pt x="1054100" y="2457450"/>
                  </a:cubicBezTo>
                  <a:cubicBezTo>
                    <a:pt x="1041088" y="2462329"/>
                    <a:pt x="1021085" y="2473956"/>
                    <a:pt x="1009650" y="2482850"/>
                  </a:cubicBezTo>
                  <a:cubicBezTo>
                    <a:pt x="996601" y="2492999"/>
                    <a:pt x="984920" y="2504877"/>
                    <a:pt x="971550" y="2514600"/>
                  </a:cubicBezTo>
                  <a:cubicBezTo>
                    <a:pt x="946174" y="2533055"/>
                    <a:pt x="936346" y="2535032"/>
                    <a:pt x="908050" y="2546350"/>
                  </a:cubicBezTo>
                  <a:cubicBezTo>
                    <a:pt x="865480" y="2588920"/>
                    <a:pt x="853017" y="2582333"/>
                    <a:pt x="825500" y="2597150"/>
                  </a:cubicBezTo>
                  <a:cubicBezTo>
                    <a:pt x="797983" y="2611967"/>
                    <a:pt x="762000" y="2626783"/>
                    <a:pt x="742950" y="2635250"/>
                  </a:cubicBezTo>
                  <a:cubicBezTo>
                    <a:pt x="723900" y="2643717"/>
                    <a:pt x="721395" y="2642852"/>
                    <a:pt x="711200" y="2647950"/>
                  </a:cubicBezTo>
                  <a:cubicBezTo>
                    <a:pt x="704374" y="2651363"/>
                    <a:pt x="698976" y="2657237"/>
                    <a:pt x="692150" y="2660650"/>
                  </a:cubicBezTo>
                  <a:cubicBezTo>
                    <a:pt x="654533" y="2679458"/>
                    <a:pt x="661481" y="2667212"/>
                    <a:pt x="622300" y="2692400"/>
                  </a:cubicBezTo>
                  <a:cubicBezTo>
                    <a:pt x="604495" y="2703846"/>
                    <a:pt x="591153" y="2722639"/>
                    <a:pt x="571500" y="2730500"/>
                  </a:cubicBezTo>
                  <a:cubicBezTo>
                    <a:pt x="560917" y="2734733"/>
                    <a:pt x="550166" y="2738571"/>
                    <a:pt x="539750" y="2743200"/>
                  </a:cubicBezTo>
                  <a:cubicBezTo>
                    <a:pt x="503739" y="2759205"/>
                    <a:pt x="468393" y="2784017"/>
                    <a:pt x="438150" y="2806700"/>
                  </a:cubicBezTo>
                  <a:cubicBezTo>
                    <a:pt x="429683" y="2813050"/>
                    <a:pt x="432858" y="2797175"/>
                    <a:pt x="412750" y="2825750"/>
                  </a:cubicBezTo>
                  <a:cubicBezTo>
                    <a:pt x="392642" y="2854325"/>
                    <a:pt x="340783" y="2942167"/>
                    <a:pt x="317500" y="2978150"/>
                  </a:cubicBezTo>
                  <a:cubicBezTo>
                    <a:pt x="304838" y="3028797"/>
                    <a:pt x="321346" y="2981280"/>
                    <a:pt x="273050" y="3041650"/>
                  </a:cubicBezTo>
                  <a:cubicBezTo>
                    <a:pt x="244517" y="3077317"/>
                    <a:pt x="278410" y="3061030"/>
                    <a:pt x="241300" y="3073400"/>
                  </a:cubicBezTo>
                  <a:cubicBezTo>
                    <a:pt x="234950" y="3081867"/>
                    <a:pt x="236008" y="3082925"/>
                    <a:pt x="222250" y="3098800"/>
                  </a:cubicBezTo>
                  <a:cubicBezTo>
                    <a:pt x="208492" y="3114675"/>
                    <a:pt x="172508" y="3150658"/>
                    <a:pt x="158750" y="3168650"/>
                  </a:cubicBezTo>
                  <a:cubicBezTo>
                    <a:pt x="152400" y="3181350"/>
                    <a:pt x="147576" y="3194936"/>
                    <a:pt x="139700" y="3206750"/>
                  </a:cubicBezTo>
                  <a:cubicBezTo>
                    <a:pt x="130530" y="3220505"/>
                    <a:pt x="116455" y="3230674"/>
                    <a:pt x="107950" y="3244850"/>
                  </a:cubicBezTo>
                  <a:cubicBezTo>
                    <a:pt x="33779" y="3368468"/>
                    <a:pt x="123702" y="3250560"/>
                    <a:pt x="57150" y="3333750"/>
                  </a:cubicBezTo>
                  <a:cubicBezTo>
                    <a:pt x="44450" y="3366558"/>
                    <a:pt x="41275" y="3401483"/>
                    <a:pt x="31750" y="3441700"/>
                  </a:cubicBezTo>
                  <a:cubicBezTo>
                    <a:pt x="22225" y="3481917"/>
                    <a:pt x="13097" y="3483370"/>
                    <a:pt x="0" y="3575050"/>
                  </a:cubicBezTo>
                  <a:cubicBezTo>
                    <a:pt x="6350" y="3625850"/>
                    <a:pt x="10352" y="3676999"/>
                    <a:pt x="19050" y="3727450"/>
                  </a:cubicBezTo>
                  <a:cubicBezTo>
                    <a:pt x="20987" y="3738683"/>
                    <a:pt x="24911" y="3750081"/>
                    <a:pt x="31750" y="3759200"/>
                  </a:cubicBezTo>
                  <a:cubicBezTo>
                    <a:pt x="38100" y="3767667"/>
                    <a:pt x="49666" y="3770766"/>
                    <a:pt x="57150" y="3778250"/>
                  </a:cubicBezTo>
                  <a:cubicBezTo>
                    <a:pt x="131882" y="3852982"/>
                    <a:pt x="-40386" y="3725926"/>
                    <a:pt x="152400" y="3854450"/>
                  </a:cubicBezTo>
                  <a:lnTo>
                    <a:pt x="152400" y="3854450"/>
                  </a:lnTo>
                  <a:cubicBezTo>
                    <a:pt x="160867" y="3860800"/>
                    <a:pt x="168031" y="3869429"/>
                    <a:pt x="177800" y="3873500"/>
                  </a:cubicBezTo>
                  <a:cubicBezTo>
                    <a:pt x="215564" y="3889235"/>
                    <a:pt x="266350" y="3889346"/>
                    <a:pt x="304800" y="3892550"/>
                  </a:cubicBezTo>
                  <a:cubicBezTo>
                    <a:pt x="345017" y="3890433"/>
                    <a:pt x="385424" y="3890647"/>
                    <a:pt x="425450" y="3886200"/>
                  </a:cubicBezTo>
                  <a:cubicBezTo>
                    <a:pt x="442798" y="3884272"/>
                    <a:pt x="459094" y="3876717"/>
                    <a:pt x="476250" y="3873500"/>
                  </a:cubicBezTo>
                  <a:cubicBezTo>
                    <a:pt x="493023" y="3870355"/>
                    <a:pt x="510135" y="3869405"/>
                    <a:pt x="527050" y="3867150"/>
                  </a:cubicBezTo>
                  <a:cubicBezTo>
                    <a:pt x="610005" y="3856089"/>
                    <a:pt x="533982" y="3863927"/>
                    <a:pt x="647700" y="3854450"/>
                  </a:cubicBezTo>
                  <a:cubicBezTo>
                    <a:pt x="668867" y="3848100"/>
                    <a:pt x="689761" y="3840760"/>
                    <a:pt x="711200" y="3835400"/>
                  </a:cubicBezTo>
                  <a:cubicBezTo>
                    <a:pt x="723691" y="3832277"/>
                    <a:pt x="736632" y="3831353"/>
                    <a:pt x="749300" y="3829050"/>
                  </a:cubicBezTo>
                  <a:cubicBezTo>
                    <a:pt x="779781" y="3823508"/>
                    <a:pt x="788667" y="3821854"/>
                    <a:pt x="819150" y="3810000"/>
                  </a:cubicBezTo>
                  <a:cubicBezTo>
                    <a:pt x="844796" y="3800027"/>
                    <a:pt x="868892" y="3785809"/>
                    <a:pt x="895350" y="3778250"/>
                  </a:cubicBezTo>
                  <a:cubicBezTo>
                    <a:pt x="945031" y="3764055"/>
                    <a:pt x="939640" y="3766884"/>
                    <a:pt x="990600" y="3746500"/>
                  </a:cubicBezTo>
                  <a:cubicBezTo>
                    <a:pt x="1052815" y="3721614"/>
                    <a:pt x="1016108" y="3731655"/>
                    <a:pt x="1079500" y="3714750"/>
                  </a:cubicBezTo>
                  <a:cubicBezTo>
                    <a:pt x="1096365" y="3710253"/>
                    <a:pt x="1112970" y="3704130"/>
                    <a:pt x="1130300" y="3702050"/>
                  </a:cubicBezTo>
                  <a:cubicBezTo>
                    <a:pt x="1166089" y="3697755"/>
                    <a:pt x="1202267" y="3697817"/>
                    <a:pt x="1238250" y="3695700"/>
                  </a:cubicBezTo>
                  <a:cubicBezTo>
                    <a:pt x="1253067" y="3691467"/>
                    <a:pt x="1267632" y="3686229"/>
                    <a:pt x="1282700" y="3683000"/>
                  </a:cubicBezTo>
                  <a:cubicBezTo>
                    <a:pt x="1297335" y="3679864"/>
                    <a:pt x="1312630" y="3680280"/>
                    <a:pt x="1327150" y="3676650"/>
                  </a:cubicBezTo>
                  <a:cubicBezTo>
                    <a:pt x="1346631" y="3671780"/>
                    <a:pt x="1364992" y="3663117"/>
                    <a:pt x="1384300" y="3657600"/>
                  </a:cubicBezTo>
                  <a:cubicBezTo>
                    <a:pt x="1409474" y="3650407"/>
                    <a:pt x="1435100" y="3644900"/>
                    <a:pt x="1460500" y="3638550"/>
                  </a:cubicBezTo>
                  <a:cubicBezTo>
                    <a:pt x="1493228" y="3612368"/>
                    <a:pt x="1488514" y="3613814"/>
                    <a:pt x="1524000" y="3594100"/>
                  </a:cubicBezTo>
                  <a:cubicBezTo>
                    <a:pt x="1562598" y="3572657"/>
                    <a:pt x="1536996" y="3589305"/>
                    <a:pt x="1581150" y="3568700"/>
                  </a:cubicBezTo>
                  <a:cubicBezTo>
                    <a:pt x="1602595" y="3558692"/>
                    <a:pt x="1622199" y="3544434"/>
                    <a:pt x="1644650" y="3536950"/>
                  </a:cubicBezTo>
                  <a:cubicBezTo>
                    <a:pt x="1657350" y="3532717"/>
                    <a:pt x="1670321" y="3529222"/>
                    <a:pt x="1682750" y="3524250"/>
                  </a:cubicBezTo>
                  <a:cubicBezTo>
                    <a:pt x="1699069" y="3517723"/>
                    <a:pt x="1726267" y="3501175"/>
                    <a:pt x="1739900" y="3492500"/>
                  </a:cubicBezTo>
                  <a:cubicBezTo>
                    <a:pt x="1752777" y="3484305"/>
                    <a:pt x="1764600" y="3474409"/>
                    <a:pt x="1778000" y="3467100"/>
                  </a:cubicBezTo>
                  <a:cubicBezTo>
                    <a:pt x="1788007" y="3461642"/>
                    <a:pt x="1798936" y="3458005"/>
                    <a:pt x="1809750" y="3454400"/>
                  </a:cubicBezTo>
                  <a:cubicBezTo>
                    <a:pt x="1824369" y="3449527"/>
                    <a:pt x="1839472" y="3446232"/>
                    <a:pt x="1854200" y="3441700"/>
                  </a:cubicBezTo>
                  <a:cubicBezTo>
                    <a:pt x="1866995" y="3437763"/>
                    <a:pt x="1879478" y="3432847"/>
                    <a:pt x="1892300" y="3429000"/>
                  </a:cubicBezTo>
                  <a:cubicBezTo>
                    <a:pt x="1900659" y="3426492"/>
                    <a:pt x="1909528" y="3425714"/>
                    <a:pt x="1917700" y="3422650"/>
                  </a:cubicBezTo>
                  <a:cubicBezTo>
                    <a:pt x="1943465" y="3412988"/>
                    <a:pt x="1969288" y="3403206"/>
                    <a:pt x="1993900" y="3390900"/>
                  </a:cubicBezTo>
                  <a:cubicBezTo>
                    <a:pt x="2010833" y="3382433"/>
                    <a:pt x="2028218" y="3374816"/>
                    <a:pt x="2044700" y="3365500"/>
                  </a:cubicBezTo>
                  <a:cubicBezTo>
                    <a:pt x="2076934" y="3347281"/>
                    <a:pt x="2105281" y="3321351"/>
                    <a:pt x="2139950" y="3308350"/>
                  </a:cubicBezTo>
                  <a:cubicBezTo>
                    <a:pt x="2349399" y="3229807"/>
                    <a:pt x="2166801" y="3304450"/>
                    <a:pt x="2286000" y="3244850"/>
                  </a:cubicBezTo>
                  <a:cubicBezTo>
                    <a:pt x="2300418" y="3237641"/>
                    <a:pt x="2316257" y="3233443"/>
                    <a:pt x="2330450" y="3225800"/>
                  </a:cubicBezTo>
                  <a:cubicBezTo>
                    <a:pt x="2359722" y="3210038"/>
                    <a:pt x="2423470" y="3158180"/>
                    <a:pt x="2438400" y="3143250"/>
                  </a:cubicBezTo>
                  <a:cubicBezTo>
                    <a:pt x="2446867" y="3134783"/>
                    <a:pt x="2454450" y="3125330"/>
                    <a:pt x="2463800" y="3117850"/>
                  </a:cubicBezTo>
                  <a:cubicBezTo>
                    <a:pt x="2475719" y="3108315"/>
                    <a:pt x="2489200" y="3100917"/>
                    <a:pt x="2501900" y="3092450"/>
                  </a:cubicBezTo>
                  <a:cubicBezTo>
                    <a:pt x="2508250" y="3077633"/>
                    <a:pt x="2512656" y="3061823"/>
                    <a:pt x="2520950" y="3048000"/>
                  </a:cubicBezTo>
                  <a:cubicBezTo>
                    <a:pt x="2525570" y="3040299"/>
                    <a:pt x="2535545" y="3036747"/>
                    <a:pt x="2540000" y="3028950"/>
                  </a:cubicBezTo>
                  <a:cubicBezTo>
                    <a:pt x="2544330" y="3021373"/>
                    <a:pt x="2542806" y="3011525"/>
                    <a:pt x="2546350" y="3003550"/>
                  </a:cubicBezTo>
                  <a:cubicBezTo>
                    <a:pt x="2551363" y="2992272"/>
                    <a:pt x="2558859" y="2982266"/>
                    <a:pt x="2565400" y="2971800"/>
                  </a:cubicBezTo>
                  <a:cubicBezTo>
                    <a:pt x="2580365" y="2947856"/>
                    <a:pt x="2578521" y="2953431"/>
                    <a:pt x="2597150" y="2927350"/>
                  </a:cubicBezTo>
                  <a:cubicBezTo>
                    <a:pt x="2619251" y="2896408"/>
                    <a:pt x="2601289" y="2920106"/>
                    <a:pt x="2622550" y="2882900"/>
                  </a:cubicBezTo>
                  <a:cubicBezTo>
                    <a:pt x="2626336" y="2876274"/>
                    <a:pt x="2631017" y="2870200"/>
                    <a:pt x="2635250" y="2863850"/>
                  </a:cubicBezTo>
                  <a:cubicBezTo>
                    <a:pt x="2637367" y="2855383"/>
                    <a:pt x="2639033" y="2846791"/>
                    <a:pt x="2641600" y="2838450"/>
                  </a:cubicBezTo>
                  <a:cubicBezTo>
                    <a:pt x="2649474" y="2812860"/>
                    <a:pt x="2658533" y="2787650"/>
                    <a:pt x="2667000" y="2762250"/>
                  </a:cubicBezTo>
                  <a:lnTo>
                    <a:pt x="2686050" y="2705100"/>
                  </a:lnTo>
                  <a:cubicBezTo>
                    <a:pt x="2690283" y="2694517"/>
                    <a:pt x="2694855" y="2684062"/>
                    <a:pt x="2698750" y="2673350"/>
                  </a:cubicBezTo>
                  <a:cubicBezTo>
                    <a:pt x="2703325" y="2660769"/>
                    <a:pt x="2706177" y="2647555"/>
                    <a:pt x="2711450" y="2635250"/>
                  </a:cubicBezTo>
                  <a:cubicBezTo>
                    <a:pt x="2718908" y="2617849"/>
                    <a:pt x="2729392" y="2601851"/>
                    <a:pt x="2736850" y="2584450"/>
                  </a:cubicBezTo>
                  <a:cubicBezTo>
                    <a:pt x="2743200" y="2569633"/>
                    <a:pt x="2747356" y="2553670"/>
                    <a:pt x="2755900" y="2540000"/>
                  </a:cubicBezTo>
                  <a:cubicBezTo>
                    <a:pt x="2805942" y="2459933"/>
                    <a:pt x="2801959" y="2493941"/>
                    <a:pt x="2876550" y="2419350"/>
                  </a:cubicBezTo>
                  <a:cubicBezTo>
                    <a:pt x="2975446" y="2320454"/>
                    <a:pt x="2844488" y="2449075"/>
                    <a:pt x="2940050" y="2362200"/>
                  </a:cubicBezTo>
                  <a:cubicBezTo>
                    <a:pt x="2953340" y="2350118"/>
                    <a:pt x="2963782" y="2334876"/>
                    <a:pt x="2978150" y="2324100"/>
                  </a:cubicBezTo>
                  <a:cubicBezTo>
                    <a:pt x="2986617" y="2317750"/>
                    <a:pt x="2994938" y="2311201"/>
                    <a:pt x="3003550" y="2305050"/>
                  </a:cubicBezTo>
                  <a:cubicBezTo>
                    <a:pt x="3009760" y="2300614"/>
                    <a:pt x="3016495" y="2296929"/>
                    <a:pt x="3022600" y="2292350"/>
                  </a:cubicBezTo>
                  <a:cubicBezTo>
                    <a:pt x="3033443" y="2284218"/>
                    <a:pt x="3043389" y="2274922"/>
                    <a:pt x="3054350" y="2266950"/>
                  </a:cubicBezTo>
                  <a:cubicBezTo>
                    <a:pt x="3135452" y="2207966"/>
                    <a:pt x="3046994" y="2276087"/>
                    <a:pt x="3136900" y="2216150"/>
                  </a:cubicBezTo>
                  <a:cubicBezTo>
                    <a:pt x="3148177" y="2208632"/>
                    <a:pt x="3157373" y="2198268"/>
                    <a:pt x="3168650" y="2190750"/>
                  </a:cubicBezTo>
                  <a:cubicBezTo>
                    <a:pt x="3176526" y="2185499"/>
                    <a:pt x="3185775" y="2182647"/>
                    <a:pt x="3194050" y="2178050"/>
                  </a:cubicBezTo>
                  <a:cubicBezTo>
                    <a:pt x="3227298" y="2159579"/>
                    <a:pt x="3237365" y="2148690"/>
                    <a:pt x="3276600" y="2133600"/>
                  </a:cubicBezTo>
                  <a:cubicBezTo>
                    <a:pt x="3286674" y="2129726"/>
                    <a:pt x="3297767" y="2129367"/>
                    <a:pt x="3308350" y="2127250"/>
                  </a:cubicBezTo>
                  <a:cubicBezTo>
                    <a:pt x="3314700" y="2123017"/>
                    <a:pt x="3320774" y="2118336"/>
                    <a:pt x="3327400" y="2114550"/>
                  </a:cubicBezTo>
                  <a:cubicBezTo>
                    <a:pt x="3344868" y="2104568"/>
                    <a:pt x="3365839" y="2095954"/>
                    <a:pt x="3384550" y="2089150"/>
                  </a:cubicBezTo>
                  <a:cubicBezTo>
                    <a:pt x="3397131" y="2084575"/>
                    <a:pt x="3410898" y="2082860"/>
                    <a:pt x="3422650" y="2076450"/>
                  </a:cubicBezTo>
                  <a:cubicBezTo>
                    <a:pt x="3457711" y="2057326"/>
                    <a:pt x="3490557" y="2034391"/>
                    <a:pt x="3524250" y="2012950"/>
                  </a:cubicBezTo>
                  <a:cubicBezTo>
                    <a:pt x="3547533" y="1998133"/>
                    <a:pt x="3572022" y="1985059"/>
                    <a:pt x="3594100" y="1968500"/>
                  </a:cubicBezTo>
                  <a:cubicBezTo>
                    <a:pt x="3602567" y="1962150"/>
                    <a:pt x="3610525" y="1955059"/>
                    <a:pt x="3619500" y="1949450"/>
                  </a:cubicBezTo>
                  <a:cubicBezTo>
                    <a:pt x="3650173" y="1930279"/>
                    <a:pt x="3644301" y="1942860"/>
                    <a:pt x="3676650" y="1917700"/>
                  </a:cubicBezTo>
                  <a:cubicBezTo>
                    <a:pt x="3686101" y="1910349"/>
                    <a:pt x="3691948" y="1898728"/>
                    <a:pt x="3702050" y="1892300"/>
                  </a:cubicBezTo>
                  <a:cubicBezTo>
                    <a:pt x="3715650" y="1883646"/>
                    <a:pt x="3732307" y="1880893"/>
                    <a:pt x="3746500" y="1873250"/>
                  </a:cubicBezTo>
                  <a:cubicBezTo>
                    <a:pt x="3759939" y="1866014"/>
                    <a:pt x="3771512" y="1855703"/>
                    <a:pt x="3784600" y="1847850"/>
                  </a:cubicBezTo>
                  <a:cubicBezTo>
                    <a:pt x="3792717" y="1842980"/>
                    <a:pt x="3801883" y="1840020"/>
                    <a:pt x="3810000" y="1835150"/>
                  </a:cubicBezTo>
                  <a:cubicBezTo>
                    <a:pt x="3823088" y="1827297"/>
                    <a:pt x="3834797" y="1817233"/>
                    <a:pt x="3848100" y="1809750"/>
                  </a:cubicBezTo>
                  <a:cubicBezTo>
                    <a:pt x="3929562" y="1763928"/>
                    <a:pt x="3929592" y="1769533"/>
                    <a:pt x="3987800" y="1733550"/>
                  </a:cubicBezTo>
                  <a:cubicBezTo>
                    <a:pt x="4046008" y="1697567"/>
                    <a:pt x="4153958" y="1620308"/>
                    <a:pt x="4197350" y="1593850"/>
                  </a:cubicBezTo>
                  <a:cubicBezTo>
                    <a:pt x="4240742" y="1567392"/>
                    <a:pt x="4232209" y="1583340"/>
                    <a:pt x="4248150" y="1574800"/>
                  </a:cubicBezTo>
                  <a:cubicBezTo>
                    <a:pt x="4291668" y="1551487"/>
                    <a:pt x="4332679" y="1523768"/>
                    <a:pt x="4375150" y="1498600"/>
                  </a:cubicBezTo>
                  <a:cubicBezTo>
                    <a:pt x="4437320" y="1461758"/>
                    <a:pt x="4412081" y="1475706"/>
                    <a:pt x="4495800" y="1447800"/>
                  </a:cubicBezTo>
                  <a:lnTo>
                    <a:pt x="4514850" y="1441450"/>
                  </a:lnTo>
                  <a:lnTo>
                    <a:pt x="4813300" y="1460500"/>
                  </a:lnTo>
                  <a:cubicBezTo>
                    <a:pt x="4826139" y="1461469"/>
                    <a:pt x="4839068" y="1463150"/>
                    <a:pt x="4851400" y="1466850"/>
                  </a:cubicBezTo>
                  <a:cubicBezTo>
                    <a:pt x="4860467" y="1469570"/>
                    <a:pt x="4868011" y="1476034"/>
                    <a:pt x="4876800" y="1479550"/>
                  </a:cubicBezTo>
                  <a:cubicBezTo>
                    <a:pt x="4889229" y="1484522"/>
                    <a:pt x="4902105" y="1488313"/>
                    <a:pt x="4914900" y="1492250"/>
                  </a:cubicBezTo>
                  <a:cubicBezTo>
                    <a:pt x="4939443" y="1499802"/>
                    <a:pt x="5020997" y="1522181"/>
                    <a:pt x="5035550" y="1524000"/>
                  </a:cubicBezTo>
                  <a:lnTo>
                    <a:pt x="5086350" y="1530350"/>
                  </a:lnTo>
                  <a:cubicBezTo>
                    <a:pt x="5132917" y="1528233"/>
                    <a:pt x="5179573" y="1527575"/>
                    <a:pt x="5226050" y="1524000"/>
                  </a:cubicBezTo>
                  <a:cubicBezTo>
                    <a:pt x="5245105" y="1522534"/>
                    <a:pt x="5284035" y="1504845"/>
                    <a:pt x="5295900" y="1498600"/>
                  </a:cubicBezTo>
                  <a:cubicBezTo>
                    <a:pt x="5321922" y="1484904"/>
                    <a:pt x="5345799" y="1467301"/>
                    <a:pt x="5372100" y="1454150"/>
                  </a:cubicBezTo>
                  <a:cubicBezTo>
                    <a:pt x="5406966" y="1436717"/>
                    <a:pt x="5389927" y="1447130"/>
                    <a:pt x="5422900" y="1422400"/>
                  </a:cubicBezTo>
                  <a:cubicBezTo>
                    <a:pt x="5468217" y="1346871"/>
                    <a:pt x="5408678" y="1438203"/>
                    <a:pt x="5480050" y="1358900"/>
                  </a:cubicBezTo>
                  <a:cubicBezTo>
                    <a:pt x="5488306" y="1349726"/>
                    <a:pt x="5492750" y="1337733"/>
                    <a:pt x="5499100" y="1327150"/>
                  </a:cubicBezTo>
                  <a:cubicBezTo>
                    <a:pt x="5501217" y="1318683"/>
                    <a:pt x="5502690" y="1310029"/>
                    <a:pt x="5505450" y="1301750"/>
                  </a:cubicBezTo>
                  <a:cubicBezTo>
                    <a:pt x="5511169" y="1284593"/>
                    <a:pt x="5519397" y="1268300"/>
                    <a:pt x="5524500" y="1250950"/>
                  </a:cubicBezTo>
                  <a:cubicBezTo>
                    <a:pt x="5530006" y="1232228"/>
                    <a:pt x="5532172" y="1212656"/>
                    <a:pt x="5537200" y="1193800"/>
                  </a:cubicBezTo>
                  <a:cubicBezTo>
                    <a:pt x="5540649" y="1180865"/>
                    <a:pt x="5546653" y="1168687"/>
                    <a:pt x="5549900" y="1155700"/>
                  </a:cubicBezTo>
                  <a:cubicBezTo>
                    <a:pt x="5555135" y="1134759"/>
                    <a:pt x="5562600" y="1092200"/>
                    <a:pt x="5562600" y="1092200"/>
                  </a:cubicBezTo>
                  <a:cubicBezTo>
                    <a:pt x="5564717" y="1066800"/>
                    <a:pt x="5567134" y="1041423"/>
                    <a:pt x="5568950" y="1016000"/>
                  </a:cubicBezTo>
                  <a:cubicBezTo>
                    <a:pt x="5570591" y="993028"/>
                    <a:pt x="5573995" y="899962"/>
                    <a:pt x="5581650" y="863600"/>
                  </a:cubicBezTo>
                  <a:cubicBezTo>
                    <a:pt x="5586622" y="839984"/>
                    <a:pt x="5594350" y="817033"/>
                    <a:pt x="5600700" y="793750"/>
                  </a:cubicBezTo>
                  <a:cubicBezTo>
                    <a:pt x="5602817" y="774700"/>
                    <a:pt x="5604339" y="755575"/>
                    <a:pt x="5607050" y="736600"/>
                  </a:cubicBezTo>
                  <a:cubicBezTo>
                    <a:pt x="5610692" y="711108"/>
                    <a:pt x="5619750" y="660400"/>
                    <a:pt x="5619750" y="660400"/>
                  </a:cubicBezTo>
                  <a:cubicBezTo>
                    <a:pt x="5615517" y="632883"/>
                    <a:pt x="5613427" y="604950"/>
                    <a:pt x="5607050" y="577850"/>
                  </a:cubicBezTo>
                  <a:cubicBezTo>
                    <a:pt x="5601284" y="553345"/>
                    <a:pt x="5590655" y="550675"/>
                    <a:pt x="5575300" y="533400"/>
                  </a:cubicBezTo>
                  <a:cubicBezTo>
                    <a:pt x="5564317" y="521044"/>
                    <a:pt x="5553326" y="508631"/>
                    <a:pt x="5543550" y="495300"/>
                  </a:cubicBezTo>
                  <a:cubicBezTo>
                    <a:pt x="5530011" y="476837"/>
                    <a:pt x="5518482" y="456974"/>
                    <a:pt x="5505450" y="438150"/>
                  </a:cubicBezTo>
                  <a:cubicBezTo>
                    <a:pt x="5499426" y="429448"/>
                    <a:pt x="5492551" y="421362"/>
                    <a:pt x="5486400" y="412750"/>
                  </a:cubicBezTo>
                  <a:cubicBezTo>
                    <a:pt x="5473229" y="394311"/>
                    <a:pt x="5470791" y="386747"/>
                    <a:pt x="5454650" y="368300"/>
                  </a:cubicBezTo>
                  <a:cubicBezTo>
                    <a:pt x="5446765" y="359289"/>
                    <a:pt x="5436434" y="352479"/>
                    <a:pt x="5429250" y="342900"/>
                  </a:cubicBezTo>
                  <a:cubicBezTo>
                    <a:pt x="5417269" y="326925"/>
                    <a:pt x="5408866" y="308518"/>
                    <a:pt x="5397500" y="292100"/>
                  </a:cubicBezTo>
                  <a:cubicBezTo>
                    <a:pt x="5389785" y="280957"/>
                    <a:pt x="5380232" y="271193"/>
                    <a:pt x="5372100" y="260350"/>
                  </a:cubicBezTo>
                  <a:cubicBezTo>
                    <a:pt x="5367521" y="254245"/>
                    <a:pt x="5364286" y="247163"/>
                    <a:pt x="5359400" y="241300"/>
                  </a:cubicBezTo>
                  <a:cubicBezTo>
                    <a:pt x="5353651" y="234401"/>
                    <a:pt x="5345331" y="229722"/>
                    <a:pt x="5340350" y="222250"/>
                  </a:cubicBezTo>
                  <a:cubicBezTo>
                    <a:pt x="5291540" y="149036"/>
                    <a:pt x="5351920" y="214770"/>
                    <a:pt x="5295900" y="158750"/>
                  </a:cubicBezTo>
                  <a:cubicBezTo>
                    <a:pt x="5293783" y="150283"/>
                    <a:pt x="5294175" y="140751"/>
                    <a:pt x="5289550" y="133350"/>
                  </a:cubicBezTo>
                  <a:cubicBezTo>
                    <a:pt x="5277075" y="113390"/>
                    <a:pt x="5252099" y="99507"/>
                    <a:pt x="5232400" y="88900"/>
                  </a:cubicBezTo>
                  <a:cubicBezTo>
                    <a:pt x="5215731" y="79924"/>
                    <a:pt x="5199255" y="70334"/>
                    <a:pt x="5181600" y="63500"/>
                  </a:cubicBezTo>
                  <a:cubicBezTo>
                    <a:pt x="5133532" y="44893"/>
                    <a:pt x="5086093" y="22809"/>
                    <a:pt x="5035550" y="12700"/>
                  </a:cubicBezTo>
                  <a:cubicBezTo>
                    <a:pt x="4995242" y="4638"/>
                    <a:pt x="5014271" y="8968"/>
                    <a:pt x="4978400" y="0"/>
                  </a:cubicBezTo>
                  <a:cubicBezTo>
                    <a:pt x="4917017" y="2117"/>
                    <a:pt x="4855432" y="952"/>
                    <a:pt x="4794250" y="6350"/>
                  </a:cubicBezTo>
                  <a:cubicBezTo>
                    <a:pt x="4782896" y="7352"/>
                    <a:pt x="4773497" y="16051"/>
                    <a:pt x="4762500" y="19050"/>
                  </a:cubicBezTo>
                  <a:cubicBezTo>
                    <a:pt x="4750078" y="22438"/>
                    <a:pt x="4737100" y="23283"/>
                    <a:pt x="4724400" y="25400"/>
                  </a:cubicBezTo>
                  <a:cubicBezTo>
                    <a:pt x="4666169" y="69073"/>
                    <a:pt x="4732790" y="17236"/>
                    <a:pt x="4673600" y="69850"/>
                  </a:cubicBezTo>
                  <a:cubicBezTo>
                    <a:pt x="4663470" y="78854"/>
                    <a:pt x="4650917" y="85176"/>
                    <a:pt x="4641850" y="95250"/>
                  </a:cubicBezTo>
                  <a:cubicBezTo>
                    <a:pt x="4599369" y="142451"/>
                    <a:pt x="4634362" y="121598"/>
                    <a:pt x="4597400" y="152400"/>
                  </a:cubicBezTo>
                  <a:cubicBezTo>
                    <a:pt x="4575767" y="170428"/>
                    <a:pt x="4575826" y="161274"/>
                    <a:pt x="4552950" y="184150"/>
                  </a:cubicBezTo>
                  <a:cubicBezTo>
                    <a:pt x="4547554" y="189546"/>
                    <a:pt x="4545646" y="197804"/>
                    <a:pt x="4540250" y="203200"/>
                  </a:cubicBezTo>
                  <a:cubicBezTo>
                    <a:pt x="4532766" y="210684"/>
                    <a:pt x="4522587" y="215029"/>
                    <a:pt x="4514850" y="222250"/>
                  </a:cubicBezTo>
                  <a:cubicBezTo>
                    <a:pt x="4490778" y="244717"/>
                    <a:pt x="4468283" y="268817"/>
                    <a:pt x="4445000" y="292100"/>
                  </a:cubicBezTo>
                  <a:cubicBezTo>
                    <a:pt x="4432300" y="304800"/>
                    <a:pt x="4417464" y="315675"/>
                    <a:pt x="4406900" y="330200"/>
                  </a:cubicBezTo>
                  <a:cubicBezTo>
                    <a:pt x="4389967" y="353483"/>
                    <a:pt x="4373374" y="377018"/>
                    <a:pt x="4356100" y="400050"/>
                  </a:cubicBezTo>
                  <a:cubicBezTo>
                    <a:pt x="4347968" y="410893"/>
                    <a:pt x="4340284" y="422216"/>
                    <a:pt x="4330700" y="431800"/>
                  </a:cubicBezTo>
                  <a:cubicBezTo>
                    <a:pt x="4322233" y="440267"/>
                    <a:pt x="4312882" y="447933"/>
                    <a:pt x="4305300" y="457200"/>
                  </a:cubicBezTo>
                  <a:cubicBezTo>
                    <a:pt x="4293770" y="471292"/>
                    <a:pt x="4285475" y="487890"/>
                    <a:pt x="4273550" y="501650"/>
                  </a:cubicBezTo>
                  <a:cubicBezTo>
                    <a:pt x="4257866" y="519747"/>
                    <a:pt x="4237710" y="533750"/>
                    <a:pt x="4222750" y="552450"/>
                  </a:cubicBezTo>
                  <a:cubicBezTo>
                    <a:pt x="4214283" y="563033"/>
                    <a:pt x="4205122" y="573097"/>
                    <a:pt x="4197350" y="584200"/>
                  </a:cubicBezTo>
                  <a:cubicBezTo>
                    <a:pt x="4190272" y="594311"/>
                    <a:pt x="4186427" y="606662"/>
                    <a:pt x="4178300" y="615950"/>
                  </a:cubicBezTo>
                  <a:cubicBezTo>
                    <a:pt x="4171331" y="623915"/>
                    <a:pt x="4161367" y="628650"/>
                    <a:pt x="4152900" y="635000"/>
                  </a:cubicBezTo>
                  <a:cubicBezTo>
                    <a:pt x="4128070" y="697074"/>
                    <a:pt x="4155174" y="635637"/>
                    <a:pt x="4114800" y="704850"/>
                  </a:cubicBezTo>
                  <a:cubicBezTo>
                    <a:pt x="4107646" y="717115"/>
                    <a:pt x="4102549" y="730485"/>
                    <a:pt x="4095750" y="742950"/>
                  </a:cubicBezTo>
                  <a:cubicBezTo>
                    <a:pt x="4089840" y="753785"/>
                    <a:pt x="4082694" y="763911"/>
                    <a:pt x="4076700" y="774700"/>
                  </a:cubicBezTo>
                  <a:cubicBezTo>
                    <a:pt x="4072103" y="782975"/>
                    <a:pt x="4068696" y="791881"/>
                    <a:pt x="4064000" y="800100"/>
                  </a:cubicBezTo>
                  <a:cubicBezTo>
                    <a:pt x="4060214" y="806726"/>
                    <a:pt x="4055086" y="812524"/>
                    <a:pt x="4051300" y="819150"/>
                  </a:cubicBezTo>
                  <a:cubicBezTo>
                    <a:pt x="4046604" y="827369"/>
                    <a:pt x="4044660" y="837278"/>
                    <a:pt x="4038600" y="844550"/>
                  </a:cubicBezTo>
                  <a:cubicBezTo>
                    <a:pt x="4033714" y="850413"/>
                    <a:pt x="4024946" y="851854"/>
                    <a:pt x="4019550" y="857250"/>
                  </a:cubicBezTo>
                  <a:cubicBezTo>
                    <a:pt x="3978876" y="897924"/>
                    <a:pt x="4012486" y="882888"/>
                    <a:pt x="3975100" y="895350"/>
                  </a:cubicBezTo>
                  <a:cubicBezTo>
                    <a:pt x="3940329" y="930121"/>
                    <a:pt x="3973893" y="902236"/>
                    <a:pt x="3917950" y="927100"/>
                  </a:cubicBezTo>
                  <a:cubicBezTo>
                    <a:pt x="3844092" y="959926"/>
                    <a:pt x="3949325" y="922992"/>
                    <a:pt x="3879850" y="946150"/>
                  </a:cubicBezTo>
                  <a:cubicBezTo>
                    <a:pt x="3873500" y="952500"/>
                    <a:pt x="3868108" y="959980"/>
                    <a:pt x="3860800" y="965200"/>
                  </a:cubicBezTo>
                  <a:cubicBezTo>
                    <a:pt x="3834907" y="983695"/>
                    <a:pt x="3828144" y="975178"/>
                    <a:pt x="3797300" y="990600"/>
                  </a:cubicBezTo>
                  <a:cubicBezTo>
                    <a:pt x="3788833" y="994833"/>
                    <a:pt x="3780119" y="998604"/>
                    <a:pt x="3771900" y="1003300"/>
                  </a:cubicBezTo>
                  <a:cubicBezTo>
                    <a:pt x="3758221" y="1011116"/>
                    <a:pt x="3729243" y="1033257"/>
                    <a:pt x="3721100" y="1041400"/>
                  </a:cubicBezTo>
                  <a:cubicBezTo>
                    <a:pt x="3678767" y="1083733"/>
                    <a:pt x="3740150" y="1039283"/>
                    <a:pt x="3689350" y="1073150"/>
                  </a:cubicBezTo>
                  <a:cubicBezTo>
                    <a:pt x="3666221" y="1119408"/>
                    <a:pt x="3689762" y="1079019"/>
                    <a:pt x="3651250" y="1123950"/>
                  </a:cubicBezTo>
                  <a:cubicBezTo>
                    <a:pt x="3646283" y="1129744"/>
                    <a:pt x="3643946" y="1137604"/>
                    <a:pt x="3638550" y="1143000"/>
                  </a:cubicBezTo>
                  <a:cubicBezTo>
                    <a:pt x="3631066" y="1150484"/>
                    <a:pt x="3620634" y="1154566"/>
                    <a:pt x="3613150" y="1162050"/>
                  </a:cubicBezTo>
                  <a:cubicBezTo>
                    <a:pt x="3593460" y="1181740"/>
                    <a:pt x="3591851" y="1222066"/>
                    <a:pt x="3562350" y="1231900"/>
                  </a:cubicBezTo>
                  <a:lnTo>
                    <a:pt x="3543300" y="1238250"/>
                  </a:lnTo>
                  <a:cubicBezTo>
                    <a:pt x="3532788" y="1269785"/>
                    <a:pt x="3544589" y="1249351"/>
                    <a:pt x="3511550" y="1270000"/>
                  </a:cubicBezTo>
                  <a:cubicBezTo>
                    <a:pt x="3464396" y="1299471"/>
                    <a:pt x="3508719" y="1281358"/>
                    <a:pt x="3448050" y="1314450"/>
                  </a:cubicBezTo>
                  <a:cubicBezTo>
                    <a:pt x="3438043" y="1319908"/>
                    <a:pt x="3426074" y="1321285"/>
                    <a:pt x="3416300" y="1327150"/>
                  </a:cubicBezTo>
                  <a:cubicBezTo>
                    <a:pt x="3404678" y="1334123"/>
                    <a:pt x="3396172" y="1345577"/>
                    <a:pt x="3384550" y="1352550"/>
                  </a:cubicBezTo>
                  <a:cubicBezTo>
                    <a:pt x="3347077" y="1375034"/>
                    <a:pt x="3361372" y="1354274"/>
                    <a:pt x="3333750" y="1377950"/>
                  </a:cubicBezTo>
                  <a:cubicBezTo>
                    <a:pt x="3324659" y="1385742"/>
                    <a:pt x="3318817" y="1397535"/>
                    <a:pt x="3308350" y="1403350"/>
                  </a:cubicBezTo>
                  <a:cubicBezTo>
                    <a:pt x="3298915" y="1408592"/>
                    <a:pt x="3286839" y="1406287"/>
                    <a:pt x="3276600" y="1409700"/>
                  </a:cubicBezTo>
                  <a:cubicBezTo>
                    <a:pt x="3254973" y="1416909"/>
                    <a:pt x="3235020" y="1428837"/>
                    <a:pt x="3213100" y="1435100"/>
                  </a:cubicBezTo>
                  <a:cubicBezTo>
                    <a:pt x="3198283" y="1439333"/>
                    <a:pt x="3183132" y="1442534"/>
                    <a:pt x="3168650" y="1447800"/>
                  </a:cubicBezTo>
                  <a:cubicBezTo>
                    <a:pt x="3159754" y="1451035"/>
                    <a:pt x="3151951" y="1456771"/>
                    <a:pt x="3143250" y="1460500"/>
                  </a:cubicBezTo>
                  <a:cubicBezTo>
                    <a:pt x="3137098" y="1463137"/>
                    <a:pt x="3130187" y="1463857"/>
                    <a:pt x="3124200" y="1466850"/>
                  </a:cubicBezTo>
                  <a:cubicBezTo>
                    <a:pt x="3064217" y="1496842"/>
                    <a:pt x="3116358" y="1477931"/>
                    <a:pt x="3073400" y="1492250"/>
                  </a:cubicBezTo>
                  <a:cubicBezTo>
                    <a:pt x="3054350" y="1503892"/>
                    <a:pt x="3028950" y="1527175"/>
                    <a:pt x="3009900" y="1536700"/>
                  </a:cubicBezTo>
                  <a:cubicBezTo>
                    <a:pt x="2990850" y="1546225"/>
                    <a:pt x="2963680" y="1548484"/>
                    <a:pt x="2959100" y="1549400"/>
                  </a:cubicBezTo>
                  <a:cubicBezTo>
                    <a:pt x="2916888" y="1581059"/>
                    <a:pt x="2948665" y="1562360"/>
                    <a:pt x="2882900" y="1581150"/>
                  </a:cubicBezTo>
                  <a:cubicBezTo>
                    <a:pt x="2812525" y="1601257"/>
                    <a:pt x="2878589" y="1589626"/>
                    <a:pt x="2794000" y="1600200"/>
                  </a:cubicBezTo>
                  <a:cubicBezTo>
                    <a:pt x="2783417" y="1604433"/>
                    <a:pt x="2773064" y="1609295"/>
                    <a:pt x="2762250" y="1612900"/>
                  </a:cubicBezTo>
                  <a:cubicBezTo>
                    <a:pt x="2748798" y="1617384"/>
                    <a:pt x="2717682" y="1623084"/>
                    <a:pt x="2705100" y="1625600"/>
                  </a:cubicBezTo>
                  <a:cubicBezTo>
                    <a:pt x="2696633" y="1629833"/>
                    <a:pt x="2688489" y="1634784"/>
                    <a:pt x="2679700" y="1638300"/>
                  </a:cubicBezTo>
                  <a:cubicBezTo>
                    <a:pt x="2667271" y="1643272"/>
                    <a:pt x="2653787" y="1645460"/>
                    <a:pt x="2641600" y="1651000"/>
                  </a:cubicBezTo>
                  <a:cubicBezTo>
                    <a:pt x="2630364" y="1656107"/>
                    <a:pt x="2620889" y="1664530"/>
                    <a:pt x="2609850" y="1670050"/>
                  </a:cubicBezTo>
                  <a:cubicBezTo>
                    <a:pt x="2599655" y="1675148"/>
                    <a:pt x="2588136" y="1677346"/>
                    <a:pt x="2578100" y="1682750"/>
                  </a:cubicBezTo>
                  <a:cubicBezTo>
                    <a:pt x="2560518" y="1692217"/>
                    <a:pt x="2545654" y="1706634"/>
                    <a:pt x="2527300" y="1714500"/>
                  </a:cubicBezTo>
                  <a:cubicBezTo>
                    <a:pt x="2497667" y="1727200"/>
                    <a:pt x="2467236" y="1738182"/>
                    <a:pt x="2438400" y="1752600"/>
                  </a:cubicBezTo>
                  <a:cubicBezTo>
                    <a:pt x="2425700" y="1758950"/>
                    <a:pt x="2413407" y="1766189"/>
                    <a:pt x="2400300" y="1771650"/>
                  </a:cubicBezTo>
                  <a:cubicBezTo>
                    <a:pt x="2387943" y="1776799"/>
                    <a:pt x="2374629" y="1779378"/>
                    <a:pt x="2362200" y="1784350"/>
                  </a:cubicBezTo>
                  <a:cubicBezTo>
                    <a:pt x="2353411" y="1787866"/>
                    <a:pt x="2345418" y="1793133"/>
                    <a:pt x="2336800" y="1797050"/>
                  </a:cubicBezTo>
                  <a:cubicBezTo>
                    <a:pt x="2322125" y="1803721"/>
                    <a:pt x="2306768" y="1808891"/>
                    <a:pt x="2292350" y="1816100"/>
                  </a:cubicBezTo>
                  <a:cubicBezTo>
                    <a:pt x="2285524" y="1819513"/>
                    <a:pt x="2280126" y="1825387"/>
                    <a:pt x="2273300" y="1828800"/>
                  </a:cubicBezTo>
                  <a:cubicBezTo>
                    <a:pt x="2263105" y="1833898"/>
                    <a:pt x="2251745" y="1836402"/>
                    <a:pt x="2241550" y="1841500"/>
                  </a:cubicBezTo>
                  <a:cubicBezTo>
                    <a:pt x="2230511" y="1847020"/>
                    <a:pt x="2221036" y="1855443"/>
                    <a:pt x="2209800" y="1860550"/>
                  </a:cubicBezTo>
                  <a:cubicBezTo>
                    <a:pt x="2197613" y="1866090"/>
                    <a:pt x="2184400" y="1869017"/>
                    <a:pt x="2171700" y="1873250"/>
                  </a:cubicBezTo>
                  <a:cubicBezTo>
                    <a:pt x="2144371" y="1882360"/>
                    <a:pt x="2159144" y="1877977"/>
                    <a:pt x="2127250" y="1885950"/>
                  </a:cubicBezTo>
                  <a:cubicBezTo>
                    <a:pt x="2120900" y="1890183"/>
                    <a:pt x="2115346" y="1895970"/>
                    <a:pt x="2108200" y="1898650"/>
                  </a:cubicBezTo>
                  <a:cubicBezTo>
                    <a:pt x="2098094" y="1902440"/>
                    <a:pt x="2086921" y="1902382"/>
                    <a:pt x="2076450" y="1905000"/>
                  </a:cubicBezTo>
                  <a:cubicBezTo>
                    <a:pt x="2061501" y="1908737"/>
                    <a:pt x="2046817" y="1913467"/>
                    <a:pt x="2032000" y="1917700"/>
                  </a:cubicBezTo>
                  <a:cubicBezTo>
                    <a:pt x="2023533" y="1924050"/>
                    <a:pt x="2016066" y="1932017"/>
                    <a:pt x="2006600" y="1936750"/>
                  </a:cubicBezTo>
                  <a:cubicBezTo>
                    <a:pt x="1998794" y="1940653"/>
                    <a:pt x="1988777" y="1938770"/>
                    <a:pt x="1981200" y="1943100"/>
                  </a:cubicBezTo>
                  <a:cubicBezTo>
                    <a:pt x="1973403" y="1947555"/>
                    <a:pt x="1969622" y="1957169"/>
                    <a:pt x="1962150" y="1962150"/>
                  </a:cubicBezTo>
                  <a:cubicBezTo>
                    <a:pt x="1950336" y="1970026"/>
                    <a:pt x="1935533" y="1972849"/>
                    <a:pt x="1924050" y="1981200"/>
                  </a:cubicBezTo>
                  <a:cubicBezTo>
                    <a:pt x="1911946" y="1990003"/>
                    <a:pt x="1904114" y="2003761"/>
                    <a:pt x="1892300" y="2012950"/>
                  </a:cubicBezTo>
                  <a:cubicBezTo>
                    <a:pt x="1847030" y="2048160"/>
                    <a:pt x="1886105" y="2000095"/>
                    <a:pt x="1841500" y="2044700"/>
                  </a:cubicBezTo>
                  <a:cubicBezTo>
                    <a:pt x="1834016" y="2052184"/>
                    <a:pt x="1830252" y="2062949"/>
                    <a:pt x="1822450" y="2070100"/>
                  </a:cubicBezTo>
                  <a:cubicBezTo>
                    <a:pt x="1804660" y="2086408"/>
                    <a:pt x="1785380" y="2101163"/>
                    <a:pt x="1765300" y="2114550"/>
                  </a:cubicBezTo>
                  <a:lnTo>
                    <a:pt x="1727200" y="2139950"/>
                  </a:lnTo>
                  <a:cubicBezTo>
                    <a:pt x="1718733" y="2152650"/>
                    <a:pt x="1711335" y="2166131"/>
                    <a:pt x="1701800" y="2178050"/>
                  </a:cubicBezTo>
                  <a:cubicBezTo>
                    <a:pt x="1681118" y="2203902"/>
                    <a:pt x="1666590" y="2209990"/>
                    <a:pt x="1638300" y="2228850"/>
                  </a:cubicBezTo>
                  <a:cubicBezTo>
                    <a:pt x="1625600" y="2237317"/>
                    <a:pt x="1614680" y="2249423"/>
                    <a:pt x="1600200" y="2254250"/>
                  </a:cubicBezTo>
                  <a:cubicBezTo>
                    <a:pt x="1593850" y="2256367"/>
                    <a:pt x="1587137" y="2257607"/>
                    <a:pt x="1581150" y="2260600"/>
                  </a:cubicBezTo>
                  <a:cubicBezTo>
                    <a:pt x="1574324" y="2264013"/>
                    <a:pt x="1569115" y="2270294"/>
                    <a:pt x="1562100" y="2273300"/>
                  </a:cubicBezTo>
                  <a:cubicBezTo>
                    <a:pt x="1537252" y="2283949"/>
                    <a:pt x="1524211" y="2275276"/>
                    <a:pt x="1498600" y="2292350"/>
                  </a:cubicBezTo>
                  <a:cubicBezTo>
                    <a:pt x="1465351" y="2314516"/>
                    <a:pt x="1487123" y="2304103"/>
                    <a:pt x="1428750" y="2311400"/>
                  </a:cubicBezTo>
                  <a:cubicBezTo>
                    <a:pt x="1403350" y="2324100"/>
                    <a:pt x="1379491" y="2340520"/>
                    <a:pt x="1352550" y="2349500"/>
                  </a:cubicBezTo>
                  <a:cubicBezTo>
                    <a:pt x="1339850" y="2353733"/>
                    <a:pt x="1325589" y="2354774"/>
                    <a:pt x="1314450" y="2362200"/>
                  </a:cubicBezTo>
                  <a:cubicBezTo>
                    <a:pt x="1308100" y="2366433"/>
                    <a:pt x="1302226" y="2371487"/>
                    <a:pt x="1295400" y="2374900"/>
                  </a:cubicBezTo>
                  <a:cubicBezTo>
                    <a:pt x="1289413" y="2377893"/>
                    <a:pt x="1282502" y="2378613"/>
                    <a:pt x="1276350" y="2381250"/>
                  </a:cubicBezTo>
                  <a:cubicBezTo>
                    <a:pt x="1267649" y="2384979"/>
                    <a:pt x="1259651" y="2390221"/>
                    <a:pt x="1250950" y="2393950"/>
                  </a:cubicBezTo>
                  <a:cubicBezTo>
                    <a:pt x="1214144" y="2409724"/>
                    <a:pt x="1224492" y="2424642"/>
                    <a:pt x="1212850" y="2432050"/>
                  </a:cubicBez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6CCF17AD-511D-4F8F-A8C5-1D8D8BFC2DAA}"/>
                </a:ext>
              </a:extLst>
            </p:cNvPr>
            <p:cNvSpPr txBox="1"/>
            <p:nvPr/>
          </p:nvSpPr>
          <p:spPr>
            <a:xfrm rot="19854774">
              <a:off x="4279717" y="3769792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5A2D3C1-3827-47A4-9402-17DDD9B0C0DC}"/>
                </a:ext>
              </a:extLst>
            </p:cNvPr>
            <p:cNvSpPr/>
            <p:nvPr/>
          </p:nvSpPr>
          <p:spPr>
            <a:xfrm>
              <a:off x="4307681" y="3042703"/>
              <a:ext cx="254794" cy="191035"/>
            </a:xfrm>
            <a:custGeom>
              <a:avLst/>
              <a:gdLst>
                <a:gd name="connsiteX0" fmla="*/ 202407 w 254794"/>
                <a:gd name="connsiteY0" fmla="*/ 535 h 191035"/>
                <a:gd name="connsiteX1" fmla="*/ 166688 w 254794"/>
                <a:gd name="connsiteY1" fmla="*/ 2916 h 191035"/>
                <a:gd name="connsiteX2" fmla="*/ 152400 w 254794"/>
                <a:gd name="connsiteY2" fmla="*/ 7678 h 191035"/>
                <a:gd name="connsiteX3" fmla="*/ 126207 w 254794"/>
                <a:gd name="connsiteY3" fmla="*/ 19585 h 191035"/>
                <a:gd name="connsiteX4" fmla="*/ 111919 w 254794"/>
                <a:gd name="connsiteY4" fmla="*/ 36253 h 191035"/>
                <a:gd name="connsiteX5" fmla="*/ 100013 w 254794"/>
                <a:gd name="connsiteY5" fmla="*/ 45778 h 191035"/>
                <a:gd name="connsiteX6" fmla="*/ 71438 w 254794"/>
                <a:gd name="connsiteY6" fmla="*/ 64828 h 191035"/>
                <a:gd name="connsiteX7" fmla="*/ 47625 w 254794"/>
                <a:gd name="connsiteY7" fmla="*/ 79116 h 191035"/>
                <a:gd name="connsiteX8" fmla="*/ 40482 w 254794"/>
                <a:gd name="connsiteY8" fmla="*/ 83878 h 191035"/>
                <a:gd name="connsiteX9" fmla="*/ 16669 w 254794"/>
                <a:gd name="connsiteY9" fmla="*/ 107691 h 191035"/>
                <a:gd name="connsiteX10" fmla="*/ 4763 w 254794"/>
                <a:gd name="connsiteY10" fmla="*/ 129122 h 191035"/>
                <a:gd name="connsiteX11" fmla="*/ 2382 w 254794"/>
                <a:gd name="connsiteY11" fmla="*/ 143410 h 191035"/>
                <a:gd name="connsiteX12" fmla="*/ 0 w 254794"/>
                <a:gd name="connsiteY12" fmla="*/ 152935 h 191035"/>
                <a:gd name="connsiteX13" fmla="*/ 2382 w 254794"/>
                <a:gd name="connsiteY13" fmla="*/ 176747 h 191035"/>
                <a:gd name="connsiteX14" fmla="*/ 4763 w 254794"/>
                <a:gd name="connsiteY14" fmla="*/ 183891 h 191035"/>
                <a:gd name="connsiteX15" fmla="*/ 14288 w 254794"/>
                <a:gd name="connsiteY15" fmla="*/ 186272 h 191035"/>
                <a:gd name="connsiteX16" fmla="*/ 26194 w 254794"/>
                <a:gd name="connsiteY16" fmla="*/ 191035 h 191035"/>
                <a:gd name="connsiteX17" fmla="*/ 116682 w 254794"/>
                <a:gd name="connsiteY17" fmla="*/ 179128 h 191035"/>
                <a:gd name="connsiteX18" fmla="*/ 154782 w 254794"/>
                <a:gd name="connsiteY18" fmla="*/ 157697 h 191035"/>
                <a:gd name="connsiteX19" fmla="*/ 190500 w 254794"/>
                <a:gd name="connsiteY19" fmla="*/ 138647 h 191035"/>
                <a:gd name="connsiteX20" fmla="*/ 204788 w 254794"/>
                <a:gd name="connsiteY20" fmla="*/ 124360 h 191035"/>
                <a:gd name="connsiteX21" fmla="*/ 223838 w 254794"/>
                <a:gd name="connsiteY21" fmla="*/ 107691 h 191035"/>
                <a:gd name="connsiteX22" fmla="*/ 247650 w 254794"/>
                <a:gd name="connsiteY22" fmla="*/ 79116 h 191035"/>
                <a:gd name="connsiteX23" fmla="*/ 252413 w 254794"/>
                <a:gd name="connsiteY23" fmla="*/ 62447 h 191035"/>
                <a:gd name="connsiteX24" fmla="*/ 254794 w 254794"/>
                <a:gd name="connsiteY24" fmla="*/ 52922 h 191035"/>
                <a:gd name="connsiteX25" fmla="*/ 245269 w 254794"/>
                <a:gd name="connsiteY25" fmla="*/ 24347 h 191035"/>
                <a:gd name="connsiteX26" fmla="*/ 230982 w 254794"/>
                <a:gd name="connsiteY26" fmla="*/ 12441 h 191035"/>
                <a:gd name="connsiteX27" fmla="*/ 202407 w 254794"/>
                <a:gd name="connsiteY27" fmla="*/ 535 h 19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54794" h="191035">
                  <a:moveTo>
                    <a:pt x="202407" y="535"/>
                  </a:moveTo>
                  <a:cubicBezTo>
                    <a:pt x="191691" y="-1052"/>
                    <a:pt x="178501" y="1229"/>
                    <a:pt x="166688" y="2916"/>
                  </a:cubicBezTo>
                  <a:cubicBezTo>
                    <a:pt x="161718" y="3626"/>
                    <a:pt x="157086" y="5876"/>
                    <a:pt x="152400" y="7678"/>
                  </a:cubicBezTo>
                  <a:cubicBezTo>
                    <a:pt x="151651" y="7966"/>
                    <a:pt x="129874" y="16966"/>
                    <a:pt x="126207" y="19585"/>
                  </a:cubicBezTo>
                  <a:cubicBezTo>
                    <a:pt x="117132" y="26067"/>
                    <a:pt x="120051" y="28121"/>
                    <a:pt x="111919" y="36253"/>
                  </a:cubicBezTo>
                  <a:cubicBezTo>
                    <a:pt x="108325" y="39847"/>
                    <a:pt x="104165" y="42847"/>
                    <a:pt x="100013" y="45778"/>
                  </a:cubicBezTo>
                  <a:cubicBezTo>
                    <a:pt x="90661" y="52380"/>
                    <a:pt x="81677" y="59708"/>
                    <a:pt x="71438" y="64828"/>
                  </a:cubicBezTo>
                  <a:cubicBezTo>
                    <a:pt x="50517" y="75288"/>
                    <a:pt x="63708" y="67628"/>
                    <a:pt x="47625" y="79116"/>
                  </a:cubicBezTo>
                  <a:cubicBezTo>
                    <a:pt x="45296" y="80779"/>
                    <a:pt x="42396" y="81751"/>
                    <a:pt x="40482" y="83878"/>
                  </a:cubicBezTo>
                  <a:cubicBezTo>
                    <a:pt x="18094" y="108753"/>
                    <a:pt x="35963" y="98043"/>
                    <a:pt x="16669" y="107691"/>
                  </a:cubicBezTo>
                  <a:cubicBezTo>
                    <a:pt x="14824" y="110767"/>
                    <a:pt x="6130" y="124564"/>
                    <a:pt x="4763" y="129122"/>
                  </a:cubicBezTo>
                  <a:cubicBezTo>
                    <a:pt x="3376" y="133747"/>
                    <a:pt x="3329" y="138675"/>
                    <a:pt x="2382" y="143410"/>
                  </a:cubicBezTo>
                  <a:cubicBezTo>
                    <a:pt x="1740" y="146619"/>
                    <a:pt x="794" y="149760"/>
                    <a:pt x="0" y="152935"/>
                  </a:cubicBezTo>
                  <a:cubicBezTo>
                    <a:pt x="794" y="160872"/>
                    <a:pt x="1169" y="168863"/>
                    <a:pt x="2382" y="176747"/>
                  </a:cubicBezTo>
                  <a:cubicBezTo>
                    <a:pt x="2764" y="179228"/>
                    <a:pt x="2803" y="182323"/>
                    <a:pt x="4763" y="183891"/>
                  </a:cubicBezTo>
                  <a:cubicBezTo>
                    <a:pt x="7319" y="185935"/>
                    <a:pt x="11183" y="185237"/>
                    <a:pt x="14288" y="186272"/>
                  </a:cubicBezTo>
                  <a:cubicBezTo>
                    <a:pt x="18343" y="187624"/>
                    <a:pt x="22225" y="189447"/>
                    <a:pt x="26194" y="191035"/>
                  </a:cubicBezTo>
                  <a:cubicBezTo>
                    <a:pt x="60334" y="188409"/>
                    <a:pt x="85843" y="189922"/>
                    <a:pt x="116682" y="179128"/>
                  </a:cubicBezTo>
                  <a:cubicBezTo>
                    <a:pt x="131086" y="174087"/>
                    <a:pt x="141677" y="165104"/>
                    <a:pt x="154782" y="157697"/>
                  </a:cubicBezTo>
                  <a:cubicBezTo>
                    <a:pt x="166529" y="151057"/>
                    <a:pt x="180958" y="148188"/>
                    <a:pt x="190500" y="138647"/>
                  </a:cubicBezTo>
                  <a:cubicBezTo>
                    <a:pt x="195263" y="133885"/>
                    <a:pt x="199852" y="128943"/>
                    <a:pt x="204788" y="124360"/>
                  </a:cubicBezTo>
                  <a:cubicBezTo>
                    <a:pt x="210971" y="118619"/>
                    <a:pt x="218035" y="113816"/>
                    <a:pt x="223838" y="107691"/>
                  </a:cubicBezTo>
                  <a:cubicBezTo>
                    <a:pt x="232365" y="98690"/>
                    <a:pt x="247650" y="79116"/>
                    <a:pt x="247650" y="79116"/>
                  </a:cubicBezTo>
                  <a:cubicBezTo>
                    <a:pt x="249238" y="73560"/>
                    <a:pt x="250892" y="68022"/>
                    <a:pt x="252413" y="62447"/>
                  </a:cubicBezTo>
                  <a:cubicBezTo>
                    <a:pt x="253274" y="59290"/>
                    <a:pt x="254794" y="56195"/>
                    <a:pt x="254794" y="52922"/>
                  </a:cubicBezTo>
                  <a:cubicBezTo>
                    <a:pt x="254794" y="41802"/>
                    <a:pt x="252798" y="32712"/>
                    <a:pt x="245269" y="24347"/>
                  </a:cubicBezTo>
                  <a:cubicBezTo>
                    <a:pt x="241122" y="19739"/>
                    <a:pt x="235941" y="16160"/>
                    <a:pt x="230982" y="12441"/>
                  </a:cubicBezTo>
                  <a:cubicBezTo>
                    <a:pt x="226403" y="9007"/>
                    <a:pt x="213123" y="2122"/>
                    <a:pt x="202407" y="535"/>
                  </a:cubicBezTo>
                  <a:close/>
                </a:path>
              </a:pathLst>
            </a:custGeom>
            <a:noFill/>
            <a:ln>
              <a:solidFill>
                <a:srgbClr val="0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C3967F39-7638-46C3-8ACE-EC112CFC2C99}"/>
                </a:ext>
              </a:extLst>
            </p:cNvPr>
            <p:cNvSpPr/>
            <p:nvPr/>
          </p:nvSpPr>
          <p:spPr>
            <a:xfrm>
              <a:off x="4267764" y="3571852"/>
              <a:ext cx="120880" cy="100036"/>
            </a:xfrm>
            <a:custGeom>
              <a:avLst/>
              <a:gdLst>
                <a:gd name="connsiteX0" fmla="*/ 70874 w 120880"/>
                <a:gd name="connsiteY0" fmla="*/ 23 h 100036"/>
                <a:gd name="connsiteX1" fmla="*/ 32774 w 120880"/>
                <a:gd name="connsiteY1" fmla="*/ 11929 h 100036"/>
                <a:gd name="connsiteX2" fmla="*/ 23249 w 120880"/>
                <a:gd name="connsiteY2" fmla="*/ 21454 h 100036"/>
                <a:gd name="connsiteX3" fmla="*/ 8961 w 120880"/>
                <a:gd name="connsiteY3" fmla="*/ 45267 h 100036"/>
                <a:gd name="connsiteX4" fmla="*/ 6580 w 120880"/>
                <a:gd name="connsiteY4" fmla="*/ 59554 h 100036"/>
                <a:gd name="connsiteX5" fmla="*/ 4199 w 120880"/>
                <a:gd name="connsiteY5" fmla="*/ 90511 h 100036"/>
                <a:gd name="connsiteX6" fmla="*/ 20867 w 120880"/>
                <a:gd name="connsiteY6" fmla="*/ 95273 h 100036"/>
                <a:gd name="connsiteX7" fmla="*/ 42299 w 120880"/>
                <a:gd name="connsiteY7" fmla="*/ 97654 h 100036"/>
                <a:gd name="connsiteX8" fmla="*/ 58967 w 120880"/>
                <a:gd name="connsiteY8" fmla="*/ 100036 h 100036"/>
                <a:gd name="connsiteX9" fmla="*/ 82780 w 120880"/>
                <a:gd name="connsiteY9" fmla="*/ 95273 h 100036"/>
                <a:gd name="connsiteX10" fmla="*/ 101830 w 120880"/>
                <a:gd name="connsiteY10" fmla="*/ 71461 h 100036"/>
                <a:gd name="connsiteX11" fmla="*/ 120880 w 120880"/>
                <a:gd name="connsiteY11" fmla="*/ 50029 h 100036"/>
                <a:gd name="connsiteX12" fmla="*/ 116117 w 120880"/>
                <a:gd name="connsiteY12" fmla="*/ 19073 h 100036"/>
                <a:gd name="connsiteX13" fmla="*/ 108974 w 120880"/>
                <a:gd name="connsiteY13" fmla="*/ 9548 h 100036"/>
                <a:gd name="connsiteX14" fmla="*/ 70874 w 120880"/>
                <a:gd name="connsiteY14" fmla="*/ 23 h 100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0880" h="100036">
                  <a:moveTo>
                    <a:pt x="70874" y="23"/>
                  </a:moveTo>
                  <a:cubicBezTo>
                    <a:pt x="58174" y="420"/>
                    <a:pt x="47502" y="4074"/>
                    <a:pt x="32774" y="11929"/>
                  </a:cubicBezTo>
                  <a:cubicBezTo>
                    <a:pt x="28812" y="14042"/>
                    <a:pt x="25859" y="17800"/>
                    <a:pt x="23249" y="21454"/>
                  </a:cubicBezTo>
                  <a:cubicBezTo>
                    <a:pt x="17869" y="28987"/>
                    <a:pt x="8961" y="45267"/>
                    <a:pt x="8961" y="45267"/>
                  </a:cubicBezTo>
                  <a:cubicBezTo>
                    <a:pt x="8167" y="50029"/>
                    <a:pt x="7850" y="54896"/>
                    <a:pt x="6580" y="59554"/>
                  </a:cubicBezTo>
                  <a:cubicBezTo>
                    <a:pt x="3804" y="69731"/>
                    <a:pt x="-5247" y="78704"/>
                    <a:pt x="4199" y="90511"/>
                  </a:cubicBezTo>
                  <a:cubicBezTo>
                    <a:pt x="7809" y="95023"/>
                    <a:pt x="15188" y="94208"/>
                    <a:pt x="20867" y="95273"/>
                  </a:cubicBezTo>
                  <a:cubicBezTo>
                    <a:pt x="27932" y="96598"/>
                    <a:pt x="35167" y="96762"/>
                    <a:pt x="42299" y="97654"/>
                  </a:cubicBezTo>
                  <a:cubicBezTo>
                    <a:pt x="47868" y="98350"/>
                    <a:pt x="53411" y="99242"/>
                    <a:pt x="58967" y="100036"/>
                  </a:cubicBezTo>
                  <a:cubicBezTo>
                    <a:pt x="66905" y="98448"/>
                    <a:pt x="76045" y="99763"/>
                    <a:pt x="82780" y="95273"/>
                  </a:cubicBezTo>
                  <a:cubicBezTo>
                    <a:pt x="91238" y="89635"/>
                    <a:pt x="95420" y="79350"/>
                    <a:pt x="101830" y="71461"/>
                  </a:cubicBezTo>
                  <a:cubicBezTo>
                    <a:pt x="114021" y="56457"/>
                    <a:pt x="110369" y="60540"/>
                    <a:pt x="120880" y="50029"/>
                  </a:cubicBezTo>
                  <a:cubicBezTo>
                    <a:pt x="120725" y="48630"/>
                    <a:pt x="119065" y="24969"/>
                    <a:pt x="116117" y="19073"/>
                  </a:cubicBezTo>
                  <a:cubicBezTo>
                    <a:pt x="114342" y="15523"/>
                    <a:pt x="111780" y="12354"/>
                    <a:pt x="108974" y="9548"/>
                  </a:cubicBezTo>
                  <a:cubicBezTo>
                    <a:pt x="103772" y="4346"/>
                    <a:pt x="83574" y="-374"/>
                    <a:pt x="70874" y="23"/>
                  </a:cubicBezTo>
                  <a:close/>
                </a:path>
              </a:pathLst>
            </a:custGeom>
            <a:noFill/>
            <a:ln>
              <a:solidFill>
                <a:srgbClr val="0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4DA72994-8449-4791-8BE7-D54CE27BCC54}"/>
                </a:ext>
              </a:extLst>
            </p:cNvPr>
            <p:cNvSpPr/>
            <p:nvPr/>
          </p:nvSpPr>
          <p:spPr>
            <a:xfrm>
              <a:off x="5064769" y="2865978"/>
              <a:ext cx="116831" cy="132016"/>
            </a:xfrm>
            <a:custGeom>
              <a:avLst/>
              <a:gdLst>
                <a:gd name="connsiteX0" fmla="*/ 50156 w 116831"/>
                <a:gd name="connsiteY0" fmla="*/ 17716 h 132016"/>
                <a:gd name="connsiteX1" fmla="*/ 19200 w 116831"/>
                <a:gd name="connsiteY1" fmla="*/ 39147 h 132016"/>
                <a:gd name="connsiteX2" fmla="*/ 9675 w 116831"/>
                <a:gd name="connsiteY2" fmla="*/ 67722 h 132016"/>
                <a:gd name="connsiteX3" fmla="*/ 4912 w 116831"/>
                <a:gd name="connsiteY3" fmla="*/ 77247 h 132016"/>
                <a:gd name="connsiteX4" fmla="*/ 4912 w 116831"/>
                <a:gd name="connsiteY4" fmla="*/ 120110 h 132016"/>
                <a:gd name="connsiteX5" fmla="*/ 23962 w 116831"/>
                <a:gd name="connsiteY5" fmla="*/ 127253 h 132016"/>
                <a:gd name="connsiteX6" fmla="*/ 59681 w 116831"/>
                <a:gd name="connsiteY6" fmla="*/ 132016 h 132016"/>
                <a:gd name="connsiteX7" fmla="*/ 81112 w 116831"/>
                <a:gd name="connsiteY7" fmla="*/ 129635 h 132016"/>
                <a:gd name="connsiteX8" fmla="*/ 95400 w 116831"/>
                <a:gd name="connsiteY8" fmla="*/ 120110 h 132016"/>
                <a:gd name="connsiteX9" fmla="*/ 104925 w 116831"/>
                <a:gd name="connsiteY9" fmla="*/ 105822 h 132016"/>
                <a:gd name="connsiteX10" fmla="*/ 109687 w 116831"/>
                <a:gd name="connsiteY10" fmla="*/ 98678 h 132016"/>
                <a:gd name="connsiteX11" fmla="*/ 116831 w 116831"/>
                <a:gd name="connsiteY11" fmla="*/ 77247 h 132016"/>
                <a:gd name="connsiteX12" fmla="*/ 114450 w 116831"/>
                <a:gd name="connsiteY12" fmla="*/ 32003 h 132016"/>
                <a:gd name="connsiteX13" fmla="*/ 102544 w 116831"/>
                <a:gd name="connsiteY13" fmla="*/ 12953 h 132016"/>
                <a:gd name="connsiteX14" fmla="*/ 81112 w 116831"/>
                <a:gd name="connsiteY14" fmla="*/ 1047 h 132016"/>
                <a:gd name="connsiteX15" fmla="*/ 50156 w 116831"/>
                <a:gd name="connsiteY15" fmla="*/ 17716 h 13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6831" h="132016">
                  <a:moveTo>
                    <a:pt x="50156" y="17716"/>
                  </a:moveTo>
                  <a:cubicBezTo>
                    <a:pt x="39837" y="24066"/>
                    <a:pt x="23909" y="29729"/>
                    <a:pt x="19200" y="39147"/>
                  </a:cubicBezTo>
                  <a:cubicBezTo>
                    <a:pt x="14710" y="48127"/>
                    <a:pt x="14166" y="58742"/>
                    <a:pt x="9675" y="67722"/>
                  </a:cubicBezTo>
                  <a:lnTo>
                    <a:pt x="4912" y="77247"/>
                  </a:lnTo>
                  <a:cubicBezTo>
                    <a:pt x="2821" y="87705"/>
                    <a:pt x="-5010" y="109195"/>
                    <a:pt x="4912" y="120110"/>
                  </a:cubicBezTo>
                  <a:cubicBezTo>
                    <a:pt x="9474" y="125128"/>
                    <a:pt x="17441" y="125390"/>
                    <a:pt x="23962" y="127253"/>
                  </a:cubicBezTo>
                  <a:cubicBezTo>
                    <a:pt x="30771" y="129198"/>
                    <a:pt x="55139" y="131511"/>
                    <a:pt x="59681" y="132016"/>
                  </a:cubicBezTo>
                  <a:cubicBezTo>
                    <a:pt x="66825" y="131222"/>
                    <a:pt x="74293" y="131908"/>
                    <a:pt x="81112" y="129635"/>
                  </a:cubicBezTo>
                  <a:cubicBezTo>
                    <a:pt x="86542" y="127825"/>
                    <a:pt x="95400" y="120110"/>
                    <a:pt x="95400" y="120110"/>
                  </a:cubicBezTo>
                  <a:lnTo>
                    <a:pt x="104925" y="105822"/>
                  </a:lnTo>
                  <a:cubicBezTo>
                    <a:pt x="106512" y="103441"/>
                    <a:pt x="108624" y="101335"/>
                    <a:pt x="109687" y="98678"/>
                  </a:cubicBezTo>
                  <a:cubicBezTo>
                    <a:pt x="115666" y="83733"/>
                    <a:pt x="113413" y="90919"/>
                    <a:pt x="116831" y="77247"/>
                  </a:cubicBezTo>
                  <a:cubicBezTo>
                    <a:pt x="116037" y="62166"/>
                    <a:pt x="116323" y="46989"/>
                    <a:pt x="114450" y="32003"/>
                  </a:cubicBezTo>
                  <a:cubicBezTo>
                    <a:pt x="113325" y="23006"/>
                    <a:pt x="108858" y="18365"/>
                    <a:pt x="102544" y="12953"/>
                  </a:cubicBezTo>
                  <a:cubicBezTo>
                    <a:pt x="94092" y="5708"/>
                    <a:pt x="91864" y="4631"/>
                    <a:pt x="81112" y="1047"/>
                  </a:cubicBezTo>
                  <a:cubicBezTo>
                    <a:pt x="65518" y="-4151"/>
                    <a:pt x="60475" y="11366"/>
                    <a:pt x="50156" y="17716"/>
                  </a:cubicBezTo>
                  <a:close/>
                </a:path>
              </a:pathLst>
            </a:custGeom>
            <a:noFill/>
            <a:ln>
              <a:solidFill>
                <a:srgbClr val="0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E84FF92B-E719-4AC7-A9D3-034633969E20}"/>
                </a:ext>
              </a:extLst>
            </p:cNvPr>
            <p:cNvSpPr/>
            <p:nvPr/>
          </p:nvSpPr>
          <p:spPr>
            <a:xfrm>
              <a:off x="4626603" y="2878931"/>
              <a:ext cx="107322" cy="85725"/>
            </a:xfrm>
            <a:custGeom>
              <a:avLst/>
              <a:gdLst>
                <a:gd name="connsiteX0" fmla="*/ 88272 w 107322"/>
                <a:gd name="connsiteY0" fmla="*/ 14288 h 85725"/>
                <a:gd name="connsiteX1" fmla="*/ 76366 w 107322"/>
                <a:gd name="connsiteY1" fmla="*/ 7144 h 85725"/>
                <a:gd name="connsiteX2" fmla="*/ 57316 w 107322"/>
                <a:gd name="connsiteY2" fmla="*/ 4763 h 85725"/>
                <a:gd name="connsiteX3" fmla="*/ 43028 w 107322"/>
                <a:gd name="connsiteY3" fmla="*/ 0 h 85725"/>
                <a:gd name="connsiteX4" fmla="*/ 31122 w 107322"/>
                <a:gd name="connsiteY4" fmla="*/ 4763 h 85725"/>
                <a:gd name="connsiteX5" fmla="*/ 26360 w 107322"/>
                <a:gd name="connsiteY5" fmla="*/ 11907 h 85725"/>
                <a:gd name="connsiteX6" fmla="*/ 14453 w 107322"/>
                <a:gd name="connsiteY6" fmla="*/ 14288 h 85725"/>
                <a:gd name="connsiteX7" fmla="*/ 7310 w 107322"/>
                <a:gd name="connsiteY7" fmla="*/ 16669 h 85725"/>
                <a:gd name="connsiteX8" fmla="*/ 4928 w 107322"/>
                <a:gd name="connsiteY8" fmla="*/ 26194 h 85725"/>
                <a:gd name="connsiteX9" fmla="*/ 166 w 107322"/>
                <a:gd name="connsiteY9" fmla="*/ 38100 h 85725"/>
                <a:gd name="connsiteX10" fmla="*/ 2547 w 107322"/>
                <a:gd name="connsiteY10" fmla="*/ 61913 h 85725"/>
                <a:gd name="connsiteX11" fmla="*/ 9691 w 107322"/>
                <a:gd name="connsiteY11" fmla="*/ 71438 h 85725"/>
                <a:gd name="connsiteX12" fmla="*/ 21597 w 107322"/>
                <a:gd name="connsiteY12" fmla="*/ 78582 h 85725"/>
                <a:gd name="connsiteX13" fmla="*/ 40647 w 107322"/>
                <a:gd name="connsiteY13" fmla="*/ 85725 h 85725"/>
                <a:gd name="connsiteX14" fmla="*/ 95416 w 107322"/>
                <a:gd name="connsiteY14" fmla="*/ 76200 h 85725"/>
                <a:gd name="connsiteX15" fmla="*/ 104941 w 107322"/>
                <a:gd name="connsiteY15" fmla="*/ 69057 h 85725"/>
                <a:gd name="connsiteX16" fmla="*/ 107322 w 107322"/>
                <a:gd name="connsiteY16" fmla="*/ 52388 h 85725"/>
                <a:gd name="connsiteX17" fmla="*/ 88272 w 107322"/>
                <a:gd name="connsiteY17" fmla="*/ 14288 h 85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7322" h="85725">
                  <a:moveTo>
                    <a:pt x="88272" y="14288"/>
                  </a:moveTo>
                  <a:cubicBezTo>
                    <a:pt x="83113" y="6747"/>
                    <a:pt x="80790" y="8505"/>
                    <a:pt x="76366" y="7144"/>
                  </a:cubicBezTo>
                  <a:cubicBezTo>
                    <a:pt x="70250" y="5262"/>
                    <a:pt x="63573" y="6104"/>
                    <a:pt x="57316" y="4763"/>
                  </a:cubicBezTo>
                  <a:cubicBezTo>
                    <a:pt x="52407" y="3711"/>
                    <a:pt x="47791" y="1588"/>
                    <a:pt x="43028" y="0"/>
                  </a:cubicBezTo>
                  <a:cubicBezTo>
                    <a:pt x="39059" y="1588"/>
                    <a:pt x="34600" y="2278"/>
                    <a:pt x="31122" y="4763"/>
                  </a:cubicBezTo>
                  <a:cubicBezTo>
                    <a:pt x="28793" y="6427"/>
                    <a:pt x="28845" y="10487"/>
                    <a:pt x="26360" y="11907"/>
                  </a:cubicBezTo>
                  <a:cubicBezTo>
                    <a:pt x="22846" y="13915"/>
                    <a:pt x="18380" y="13306"/>
                    <a:pt x="14453" y="14288"/>
                  </a:cubicBezTo>
                  <a:cubicBezTo>
                    <a:pt x="12018" y="14897"/>
                    <a:pt x="9691" y="15875"/>
                    <a:pt x="7310" y="16669"/>
                  </a:cubicBezTo>
                  <a:cubicBezTo>
                    <a:pt x="6516" y="19844"/>
                    <a:pt x="5963" y="23089"/>
                    <a:pt x="4928" y="26194"/>
                  </a:cubicBezTo>
                  <a:cubicBezTo>
                    <a:pt x="3576" y="30249"/>
                    <a:pt x="450" y="33835"/>
                    <a:pt x="166" y="38100"/>
                  </a:cubicBezTo>
                  <a:cubicBezTo>
                    <a:pt x="-365" y="46060"/>
                    <a:pt x="356" y="54243"/>
                    <a:pt x="2547" y="61913"/>
                  </a:cubicBezTo>
                  <a:cubicBezTo>
                    <a:pt x="3637" y="65729"/>
                    <a:pt x="6704" y="68825"/>
                    <a:pt x="9691" y="71438"/>
                  </a:cubicBezTo>
                  <a:cubicBezTo>
                    <a:pt x="13174" y="74486"/>
                    <a:pt x="17457" y="76512"/>
                    <a:pt x="21597" y="78582"/>
                  </a:cubicBezTo>
                  <a:cubicBezTo>
                    <a:pt x="27291" y="81429"/>
                    <a:pt x="34465" y="83664"/>
                    <a:pt x="40647" y="85725"/>
                  </a:cubicBezTo>
                  <a:cubicBezTo>
                    <a:pt x="58903" y="82550"/>
                    <a:pt x="77479" y="80850"/>
                    <a:pt x="95416" y="76200"/>
                  </a:cubicBezTo>
                  <a:cubicBezTo>
                    <a:pt x="99258" y="75204"/>
                    <a:pt x="103166" y="72607"/>
                    <a:pt x="104941" y="69057"/>
                  </a:cubicBezTo>
                  <a:cubicBezTo>
                    <a:pt x="107451" y="64037"/>
                    <a:pt x="106528" y="57944"/>
                    <a:pt x="107322" y="52388"/>
                  </a:cubicBezTo>
                  <a:cubicBezTo>
                    <a:pt x="104586" y="30498"/>
                    <a:pt x="93431" y="21829"/>
                    <a:pt x="88272" y="14288"/>
                  </a:cubicBezTo>
                  <a:close/>
                </a:path>
              </a:pathLst>
            </a:custGeom>
            <a:noFill/>
            <a:ln>
              <a:solidFill>
                <a:srgbClr val="0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8F82585C-4C51-44B3-AC35-B5D792032D21}"/>
                </a:ext>
              </a:extLst>
            </p:cNvPr>
            <p:cNvSpPr/>
            <p:nvPr/>
          </p:nvSpPr>
          <p:spPr>
            <a:xfrm>
              <a:off x="3800204" y="3926909"/>
              <a:ext cx="102665" cy="109976"/>
            </a:xfrm>
            <a:custGeom>
              <a:avLst/>
              <a:gdLst>
                <a:gd name="connsiteX0" fmla="*/ 64565 w 102665"/>
                <a:gd name="connsiteY0" fmla="*/ 2154 h 109976"/>
                <a:gd name="connsiteX1" fmla="*/ 9796 w 102665"/>
                <a:gd name="connsiteY1" fmla="*/ 4535 h 109976"/>
                <a:gd name="connsiteX2" fmla="*/ 2652 w 102665"/>
                <a:gd name="connsiteY2" fmla="*/ 9297 h 109976"/>
                <a:gd name="connsiteX3" fmla="*/ 5034 w 102665"/>
                <a:gd name="connsiteY3" fmla="*/ 80735 h 109976"/>
                <a:gd name="connsiteX4" fmla="*/ 19321 w 102665"/>
                <a:gd name="connsiteY4" fmla="*/ 99785 h 109976"/>
                <a:gd name="connsiteX5" fmla="*/ 28846 w 102665"/>
                <a:gd name="connsiteY5" fmla="*/ 102166 h 109976"/>
                <a:gd name="connsiteX6" fmla="*/ 83615 w 102665"/>
                <a:gd name="connsiteY6" fmla="*/ 104547 h 109976"/>
                <a:gd name="connsiteX7" fmla="*/ 97902 w 102665"/>
                <a:gd name="connsiteY7" fmla="*/ 87879 h 109976"/>
                <a:gd name="connsiteX8" fmla="*/ 102665 w 102665"/>
                <a:gd name="connsiteY8" fmla="*/ 66447 h 109976"/>
                <a:gd name="connsiteX9" fmla="*/ 100284 w 102665"/>
                <a:gd name="connsiteY9" fmla="*/ 37872 h 109976"/>
                <a:gd name="connsiteX10" fmla="*/ 95521 w 102665"/>
                <a:gd name="connsiteY10" fmla="*/ 28347 h 109976"/>
                <a:gd name="connsiteX11" fmla="*/ 90759 w 102665"/>
                <a:gd name="connsiteY11" fmla="*/ 14060 h 109976"/>
                <a:gd name="connsiteX12" fmla="*/ 64565 w 102665"/>
                <a:gd name="connsiteY12" fmla="*/ 2154 h 109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665" h="109976">
                  <a:moveTo>
                    <a:pt x="64565" y="2154"/>
                  </a:moveTo>
                  <a:cubicBezTo>
                    <a:pt x="51071" y="567"/>
                    <a:pt x="35375" y="-2773"/>
                    <a:pt x="9796" y="4535"/>
                  </a:cubicBezTo>
                  <a:cubicBezTo>
                    <a:pt x="7044" y="5321"/>
                    <a:pt x="5033" y="7710"/>
                    <a:pt x="2652" y="9297"/>
                  </a:cubicBezTo>
                  <a:cubicBezTo>
                    <a:pt x="-622" y="42040"/>
                    <a:pt x="-1912" y="39061"/>
                    <a:pt x="5034" y="80735"/>
                  </a:cubicBezTo>
                  <a:cubicBezTo>
                    <a:pt x="6102" y="87145"/>
                    <a:pt x="14498" y="96771"/>
                    <a:pt x="19321" y="99785"/>
                  </a:cubicBezTo>
                  <a:cubicBezTo>
                    <a:pt x="22096" y="101519"/>
                    <a:pt x="25671" y="101372"/>
                    <a:pt x="28846" y="102166"/>
                  </a:cubicBezTo>
                  <a:cubicBezTo>
                    <a:pt x="49706" y="112597"/>
                    <a:pt x="44068" y="111737"/>
                    <a:pt x="83615" y="104547"/>
                  </a:cubicBezTo>
                  <a:cubicBezTo>
                    <a:pt x="86497" y="104023"/>
                    <a:pt x="97068" y="88991"/>
                    <a:pt x="97902" y="87879"/>
                  </a:cubicBezTo>
                  <a:cubicBezTo>
                    <a:pt x="98822" y="84201"/>
                    <a:pt x="102665" y="69476"/>
                    <a:pt x="102665" y="66447"/>
                  </a:cubicBezTo>
                  <a:cubicBezTo>
                    <a:pt x="102665" y="56889"/>
                    <a:pt x="102045" y="47266"/>
                    <a:pt x="100284" y="37872"/>
                  </a:cubicBezTo>
                  <a:cubicBezTo>
                    <a:pt x="99630" y="34383"/>
                    <a:pt x="96839" y="31643"/>
                    <a:pt x="95521" y="28347"/>
                  </a:cubicBezTo>
                  <a:cubicBezTo>
                    <a:pt x="93657" y="23686"/>
                    <a:pt x="92736" y="18674"/>
                    <a:pt x="90759" y="14060"/>
                  </a:cubicBezTo>
                  <a:cubicBezTo>
                    <a:pt x="82316" y="-5640"/>
                    <a:pt x="78059" y="3741"/>
                    <a:pt x="64565" y="2154"/>
                  </a:cubicBezTo>
                  <a:close/>
                </a:path>
              </a:pathLst>
            </a:custGeom>
            <a:noFill/>
            <a:ln>
              <a:solidFill>
                <a:srgbClr val="0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9DE50C33-84A1-4E08-83CF-6608568DD15A}"/>
              </a:ext>
            </a:extLst>
          </p:cNvPr>
          <p:cNvGrpSpPr/>
          <p:nvPr/>
        </p:nvGrpSpPr>
        <p:grpSpPr>
          <a:xfrm>
            <a:off x="4171884" y="3380462"/>
            <a:ext cx="3848485" cy="2886364"/>
            <a:chOff x="484632" y="0"/>
            <a:chExt cx="9144000" cy="6858000"/>
          </a:xfrm>
        </p:grpSpPr>
        <p:pic>
          <p:nvPicPr>
            <p:cNvPr id="55" name="Picture 54" descr="Background pattern&#10;&#10;Description automatically generated">
              <a:extLst>
                <a:ext uri="{FF2B5EF4-FFF2-40B4-BE49-F238E27FC236}">
                  <a16:creationId xmlns:a16="http://schemas.microsoft.com/office/drawing/2014/main" id="{A3724625-B095-43F7-AF46-25A3E04C65C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781E2193-2E0D-4FE4-A192-EBF8C37AAE04}"/>
                </a:ext>
              </a:extLst>
            </p:cNvPr>
            <p:cNvSpPr/>
            <p:nvPr/>
          </p:nvSpPr>
          <p:spPr>
            <a:xfrm>
              <a:off x="3197909" y="2343151"/>
              <a:ext cx="4231592" cy="3362325"/>
            </a:xfrm>
            <a:custGeom>
              <a:avLst/>
              <a:gdLst>
                <a:gd name="connsiteX0" fmla="*/ 850217 w 4231592"/>
                <a:gd name="connsiteY0" fmla="*/ 1971675 h 3362325"/>
                <a:gd name="connsiteX1" fmla="*/ 935942 w 4231592"/>
                <a:gd name="connsiteY1" fmla="*/ 1962150 h 3362325"/>
                <a:gd name="connsiteX2" fmla="*/ 978805 w 4231592"/>
                <a:gd name="connsiteY2" fmla="*/ 1952625 h 3362325"/>
                <a:gd name="connsiteX3" fmla="*/ 1088342 w 4231592"/>
                <a:gd name="connsiteY3" fmla="*/ 1938338 h 3362325"/>
                <a:gd name="connsiteX4" fmla="*/ 1126442 w 4231592"/>
                <a:gd name="connsiteY4" fmla="*/ 1924050 h 3362325"/>
                <a:gd name="connsiteX5" fmla="*/ 1178830 w 4231592"/>
                <a:gd name="connsiteY5" fmla="*/ 1905000 h 3362325"/>
                <a:gd name="connsiteX6" fmla="*/ 1197880 w 4231592"/>
                <a:gd name="connsiteY6" fmla="*/ 1895475 h 3362325"/>
                <a:gd name="connsiteX7" fmla="*/ 1240742 w 4231592"/>
                <a:gd name="connsiteY7" fmla="*/ 1885950 h 3362325"/>
                <a:gd name="connsiteX8" fmla="*/ 1316942 w 4231592"/>
                <a:gd name="connsiteY8" fmla="*/ 1862138 h 3362325"/>
                <a:gd name="connsiteX9" fmla="*/ 1383617 w 4231592"/>
                <a:gd name="connsiteY9" fmla="*/ 1828800 h 3362325"/>
                <a:gd name="connsiteX10" fmla="*/ 1402667 w 4231592"/>
                <a:gd name="connsiteY10" fmla="*/ 1814513 h 3362325"/>
                <a:gd name="connsiteX11" fmla="*/ 1445530 w 4231592"/>
                <a:gd name="connsiteY11" fmla="*/ 1795463 h 3362325"/>
                <a:gd name="connsiteX12" fmla="*/ 1474105 w 4231592"/>
                <a:gd name="connsiteY12" fmla="*/ 1776413 h 3362325"/>
                <a:gd name="connsiteX13" fmla="*/ 1521730 w 4231592"/>
                <a:gd name="connsiteY13" fmla="*/ 1757363 h 3362325"/>
                <a:gd name="connsiteX14" fmla="*/ 1569355 w 4231592"/>
                <a:gd name="connsiteY14" fmla="*/ 1728788 h 3362325"/>
                <a:gd name="connsiteX15" fmla="*/ 1593167 w 4231592"/>
                <a:gd name="connsiteY15" fmla="*/ 1719263 h 3362325"/>
                <a:gd name="connsiteX16" fmla="*/ 1636030 w 4231592"/>
                <a:gd name="connsiteY16" fmla="*/ 1704975 h 3362325"/>
                <a:gd name="connsiteX17" fmla="*/ 1674130 w 4231592"/>
                <a:gd name="connsiteY17" fmla="*/ 1685925 h 3362325"/>
                <a:gd name="connsiteX18" fmla="*/ 1702705 w 4231592"/>
                <a:gd name="connsiteY18" fmla="*/ 1676400 h 3362325"/>
                <a:gd name="connsiteX19" fmla="*/ 1769380 w 4231592"/>
                <a:gd name="connsiteY19" fmla="*/ 1638300 h 3362325"/>
                <a:gd name="connsiteX20" fmla="*/ 1821767 w 4231592"/>
                <a:gd name="connsiteY20" fmla="*/ 1614488 h 3362325"/>
                <a:gd name="connsiteX21" fmla="*/ 1850342 w 4231592"/>
                <a:gd name="connsiteY21" fmla="*/ 1604963 h 3362325"/>
                <a:gd name="connsiteX22" fmla="*/ 1888442 w 4231592"/>
                <a:gd name="connsiteY22" fmla="*/ 1590675 h 3362325"/>
                <a:gd name="connsiteX23" fmla="*/ 1931305 w 4231592"/>
                <a:gd name="connsiteY23" fmla="*/ 1576388 h 3362325"/>
                <a:gd name="connsiteX24" fmla="*/ 1964642 w 4231592"/>
                <a:gd name="connsiteY24" fmla="*/ 1562100 h 3362325"/>
                <a:gd name="connsiteX25" fmla="*/ 2002742 w 4231592"/>
                <a:gd name="connsiteY25" fmla="*/ 1547813 h 3362325"/>
                <a:gd name="connsiteX26" fmla="*/ 2031317 w 4231592"/>
                <a:gd name="connsiteY26" fmla="*/ 1538288 h 3362325"/>
                <a:gd name="connsiteX27" fmla="*/ 2145617 w 4231592"/>
                <a:gd name="connsiteY27" fmla="*/ 1471613 h 3362325"/>
                <a:gd name="connsiteX28" fmla="*/ 2178955 w 4231592"/>
                <a:gd name="connsiteY28" fmla="*/ 1447800 h 3362325"/>
                <a:gd name="connsiteX29" fmla="*/ 2207530 w 4231592"/>
                <a:gd name="connsiteY29" fmla="*/ 1414463 h 3362325"/>
                <a:gd name="connsiteX30" fmla="*/ 2259917 w 4231592"/>
                <a:gd name="connsiteY30" fmla="*/ 1385888 h 3362325"/>
                <a:gd name="connsiteX31" fmla="*/ 2293255 w 4231592"/>
                <a:gd name="connsiteY31" fmla="*/ 1362075 h 3362325"/>
                <a:gd name="connsiteX32" fmla="*/ 2355167 w 4231592"/>
                <a:gd name="connsiteY32" fmla="*/ 1309688 h 3362325"/>
                <a:gd name="connsiteX33" fmla="*/ 2412317 w 4231592"/>
                <a:gd name="connsiteY33" fmla="*/ 1266825 h 3362325"/>
                <a:gd name="connsiteX34" fmla="*/ 2426605 w 4231592"/>
                <a:gd name="connsiteY34" fmla="*/ 1247775 h 3362325"/>
                <a:gd name="connsiteX35" fmla="*/ 2464705 w 4231592"/>
                <a:gd name="connsiteY35" fmla="*/ 1228725 h 3362325"/>
                <a:gd name="connsiteX36" fmla="*/ 2517092 w 4231592"/>
                <a:gd name="connsiteY36" fmla="*/ 1185863 h 3362325"/>
                <a:gd name="connsiteX37" fmla="*/ 2559955 w 4231592"/>
                <a:gd name="connsiteY37" fmla="*/ 1152525 h 3362325"/>
                <a:gd name="connsiteX38" fmla="*/ 2626630 w 4231592"/>
                <a:gd name="connsiteY38" fmla="*/ 1095375 h 3362325"/>
                <a:gd name="connsiteX39" fmla="*/ 2659967 w 4231592"/>
                <a:gd name="connsiteY39" fmla="*/ 1066800 h 3362325"/>
                <a:gd name="connsiteX40" fmla="*/ 2688542 w 4231592"/>
                <a:gd name="connsiteY40" fmla="*/ 1038225 h 3362325"/>
                <a:gd name="connsiteX41" fmla="*/ 2736167 w 4231592"/>
                <a:gd name="connsiteY41" fmla="*/ 985838 h 3362325"/>
                <a:gd name="connsiteX42" fmla="*/ 2798080 w 4231592"/>
                <a:gd name="connsiteY42" fmla="*/ 933450 h 3362325"/>
                <a:gd name="connsiteX43" fmla="*/ 2826655 w 4231592"/>
                <a:gd name="connsiteY43" fmla="*/ 914400 h 3362325"/>
                <a:gd name="connsiteX44" fmla="*/ 2874280 w 4231592"/>
                <a:gd name="connsiteY44" fmla="*/ 862013 h 3362325"/>
                <a:gd name="connsiteX45" fmla="*/ 2936192 w 4231592"/>
                <a:gd name="connsiteY45" fmla="*/ 819150 h 3362325"/>
                <a:gd name="connsiteX46" fmla="*/ 2983817 w 4231592"/>
                <a:gd name="connsiteY46" fmla="*/ 771525 h 3362325"/>
                <a:gd name="connsiteX47" fmla="*/ 3026680 w 4231592"/>
                <a:gd name="connsiteY47" fmla="*/ 742950 h 3362325"/>
                <a:gd name="connsiteX48" fmla="*/ 3050492 w 4231592"/>
                <a:gd name="connsiteY48" fmla="*/ 723900 h 3362325"/>
                <a:gd name="connsiteX49" fmla="*/ 3117167 w 4231592"/>
                <a:gd name="connsiteY49" fmla="*/ 676275 h 3362325"/>
                <a:gd name="connsiteX50" fmla="*/ 3150505 w 4231592"/>
                <a:gd name="connsiteY50" fmla="*/ 647700 h 3362325"/>
                <a:gd name="connsiteX51" fmla="*/ 3183842 w 4231592"/>
                <a:gd name="connsiteY51" fmla="*/ 633413 h 3362325"/>
                <a:gd name="connsiteX52" fmla="*/ 3198130 w 4231592"/>
                <a:gd name="connsiteY52" fmla="*/ 614363 h 3362325"/>
                <a:gd name="connsiteX53" fmla="*/ 3236230 w 4231592"/>
                <a:gd name="connsiteY53" fmla="*/ 576263 h 3362325"/>
                <a:gd name="connsiteX54" fmla="*/ 3250517 w 4231592"/>
                <a:gd name="connsiteY54" fmla="*/ 547688 h 3362325"/>
                <a:gd name="connsiteX55" fmla="*/ 3283855 w 4231592"/>
                <a:gd name="connsiteY55" fmla="*/ 485775 h 3362325"/>
                <a:gd name="connsiteX56" fmla="*/ 3293380 w 4231592"/>
                <a:gd name="connsiteY56" fmla="*/ 395288 h 3362325"/>
                <a:gd name="connsiteX57" fmla="*/ 3307667 w 4231592"/>
                <a:gd name="connsiteY57" fmla="*/ 300038 h 3362325"/>
                <a:gd name="connsiteX58" fmla="*/ 3312430 w 4231592"/>
                <a:gd name="connsiteY58" fmla="*/ 266700 h 3362325"/>
                <a:gd name="connsiteX59" fmla="*/ 3317192 w 4231592"/>
                <a:gd name="connsiteY59" fmla="*/ 228600 h 3362325"/>
                <a:gd name="connsiteX60" fmla="*/ 3326717 w 4231592"/>
                <a:gd name="connsiteY60" fmla="*/ 195263 h 3362325"/>
                <a:gd name="connsiteX61" fmla="*/ 3331480 w 4231592"/>
                <a:gd name="connsiteY61" fmla="*/ 161925 h 3362325"/>
                <a:gd name="connsiteX62" fmla="*/ 3350530 w 4231592"/>
                <a:gd name="connsiteY62" fmla="*/ 100013 h 3362325"/>
                <a:gd name="connsiteX63" fmla="*/ 3360055 w 4231592"/>
                <a:gd name="connsiteY63" fmla="*/ 80963 h 3362325"/>
                <a:gd name="connsiteX64" fmla="*/ 3464830 w 4231592"/>
                <a:gd name="connsiteY64" fmla="*/ 14288 h 3362325"/>
                <a:gd name="connsiteX65" fmla="*/ 3493405 w 4231592"/>
                <a:gd name="connsiteY65" fmla="*/ 9525 h 3362325"/>
                <a:gd name="connsiteX66" fmla="*/ 3560080 w 4231592"/>
                <a:gd name="connsiteY66" fmla="*/ 0 h 3362325"/>
                <a:gd name="connsiteX67" fmla="*/ 3736292 w 4231592"/>
                <a:gd name="connsiteY67" fmla="*/ 4763 h 3362325"/>
                <a:gd name="connsiteX68" fmla="*/ 3807730 w 4231592"/>
                <a:gd name="connsiteY68" fmla="*/ 23813 h 3362325"/>
                <a:gd name="connsiteX69" fmla="*/ 3902980 w 4231592"/>
                <a:gd name="connsiteY69" fmla="*/ 47625 h 3362325"/>
                <a:gd name="connsiteX70" fmla="*/ 3945842 w 4231592"/>
                <a:gd name="connsiteY70" fmla="*/ 66675 h 3362325"/>
                <a:gd name="connsiteX71" fmla="*/ 4022042 w 4231592"/>
                <a:gd name="connsiteY71" fmla="*/ 95250 h 3362325"/>
                <a:gd name="connsiteX72" fmla="*/ 4098242 w 4231592"/>
                <a:gd name="connsiteY72" fmla="*/ 147638 h 3362325"/>
                <a:gd name="connsiteX73" fmla="*/ 4131580 w 4231592"/>
                <a:gd name="connsiteY73" fmla="*/ 176213 h 3362325"/>
                <a:gd name="connsiteX74" fmla="*/ 4174442 w 4231592"/>
                <a:gd name="connsiteY74" fmla="*/ 242888 h 3362325"/>
                <a:gd name="connsiteX75" fmla="*/ 4222067 w 4231592"/>
                <a:gd name="connsiteY75" fmla="*/ 357188 h 3362325"/>
                <a:gd name="connsiteX76" fmla="*/ 4231592 w 4231592"/>
                <a:gd name="connsiteY76" fmla="*/ 447675 h 3362325"/>
                <a:gd name="connsiteX77" fmla="*/ 4226830 w 4231592"/>
                <a:gd name="connsiteY77" fmla="*/ 538163 h 3362325"/>
                <a:gd name="connsiteX78" fmla="*/ 4198255 w 4231592"/>
                <a:gd name="connsiteY78" fmla="*/ 638175 h 3362325"/>
                <a:gd name="connsiteX79" fmla="*/ 4183967 w 4231592"/>
                <a:gd name="connsiteY79" fmla="*/ 690563 h 3362325"/>
                <a:gd name="connsiteX80" fmla="*/ 4169680 w 4231592"/>
                <a:gd name="connsiteY80" fmla="*/ 733425 h 3362325"/>
                <a:gd name="connsiteX81" fmla="*/ 4155392 w 4231592"/>
                <a:gd name="connsiteY81" fmla="*/ 771525 h 3362325"/>
                <a:gd name="connsiteX82" fmla="*/ 4131580 w 4231592"/>
                <a:gd name="connsiteY82" fmla="*/ 857250 h 3362325"/>
                <a:gd name="connsiteX83" fmla="*/ 4112530 w 4231592"/>
                <a:gd name="connsiteY83" fmla="*/ 895350 h 3362325"/>
                <a:gd name="connsiteX84" fmla="*/ 4088717 w 4231592"/>
                <a:gd name="connsiteY84" fmla="*/ 938213 h 3362325"/>
                <a:gd name="connsiteX85" fmla="*/ 4069667 w 4231592"/>
                <a:gd name="connsiteY85" fmla="*/ 981075 h 3362325"/>
                <a:gd name="connsiteX86" fmla="*/ 4017280 w 4231592"/>
                <a:gd name="connsiteY86" fmla="*/ 1062038 h 3362325"/>
                <a:gd name="connsiteX87" fmla="*/ 3974417 w 4231592"/>
                <a:gd name="connsiteY87" fmla="*/ 1133475 h 3362325"/>
                <a:gd name="connsiteX88" fmla="*/ 3950605 w 4231592"/>
                <a:gd name="connsiteY88" fmla="*/ 1162050 h 3362325"/>
                <a:gd name="connsiteX89" fmla="*/ 3931555 w 4231592"/>
                <a:gd name="connsiteY89" fmla="*/ 1195388 h 3362325"/>
                <a:gd name="connsiteX90" fmla="*/ 3883930 w 4231592"/>
                <a:gd name="connsiteY90" fmla="*/ 1257300 h 3362325"/>
                <a:gd name="connsiteX91" fmla="*/ 3836305 w 4231592"/>
                <a:gd name="connsiteY91" fmla="*/ 1319213 h 3362325"/>
                <a:gd name="connsiteX92" fmla="*/ 3788680 w 4231592"/>
                <a:gd name="connsiteY92" fmla="*/ 1357313 h 3362325"/>
                <a:gd name="connsiteX93" fmla="*/ 3769630 w 4231592"/>
                <a:gd name="connsiteY93" fmla="*/ 1371600 h 3362325"/>
                <a:gd name="connsiteX94" fmla="*/ 3736292 w 4231592"/>
                <a:gd name="connsiteY94" fmla="*/ 1395413 h 3362325"/>
                <a:gd name="connsiteX95" fmla="*/ 3702955 w 4231592"/>
                <a:gd name="connsiteY95" fmla="*/ 1419225 h 3362325"/>
                <a:gd name="connsiteX96" fmla="*/ 3641042 w 4231592"/>
                <a:gd name="connsiteY96" fmla="*/ 1438275 h 3362325"/>
                <a:gd name="connsiteX97" fmla="*/ 3602942 w 4231592"/>
                <a:gd name="connsiteY97" fmla="*/ 1443038 h 3362325"/>
                <a:gd name="connsiteX98" fmla="*/ 3545792 w 4231592"/>
                <a:gd name="connsiteY98" fmla="*/ 1457325 h 3362325"/>
                <a:gd name="connsiteX99" fmla="*/ 3445780 w 4231592"/>
                <a:gd name="connsiteY99" fmla="*/ 1481138 h 3362325"/>
                <a:gd name="connsiteX100" fmla="*/ 3417205 w 4231592"/>
                <a:gd name="connsiteY100" fmla="*/ 1495425 h 3362325"/>
                <a:gd name="connsiteX101" fmla="*/ 3388630 w 4231592"/>
                <a:gd name="connsiteY101" fmla="*/ 1504950 h 3362325"/>
                <a:gd name="connsiteX102" fmla="*/ 3341005 w 4231592"/>
                <a:gd name="connsiteY102" fmla="*/ 1533525 h 3362325"/>
                <a:gd name="connsiteX103" fmla="*/ 3317192 w 4231592"/>
                <a:gd name="connsiteY103" fmla="*/ 1543050 h 3362325"/>
                <a:gd name="connsiteX104" fmla="*/ 3250517 w 4231592"/>
                <a:gd name="connsiteY104" fmla="*/ 1585913 h 3362325"/>
                <a:gd name="connsiteX105" fmla="*/ 3212417 w 4231592"/>
                <a:gd name="connsiteY105" fmla="*/ 1604963 h 3362325"/>
                <a:gd name="connsiteX106" fmla="*/ 3174317 w 4231592"/>
                <a:gd name="connsiteY106" fmla="*/ 1633538 h 3362325"/>
                <a:gd name="connsiteX107" fmla="*/ 3102880 w 4231592"/>
                <a:gd name="connsiteY107" fmla="*/ 1676400 h 3362325"/>
                <a:gd name="connsiteX108" fmla="*/ 3064780 w 4231592"/>
                <a:gd name="connsiteY108" fmla="*/ 1700213 h 3362325"/>
                <a:gd name="connsiteX109" fmla="*/ 3026680 w 4231592"/>
                <a:gd name="connsiteY109" fmla="*/ 1724025 h 3362325"/>
                <a:gd name="connsiteX110" fmla="*/ 2988580 w 4231592"/>
                <a:gd name="connsiteY110" fmla="*/ 1752600 h 3362325"/>
                <a:gd name="connsiteX111" fmla="*/ 2945717 w 4231592"/>
                <a:gd name="connsiteY111" fmla="*/ 1776413 h 3362325"/>
                <a:gd name="connsiteX112" fmla="*/ 2902855 w 4231592"/>
                <a:gd name="connsiteY112" fmla="*/ 1814513 h 3362325"/>
                <a:gd name="connsiteX113" fmla="*/ 2812367 w 4231592"/>
                <a:gd name="connsiteY113" fmla="*/ 1881188 h 3362325"/>
                <a:gd name="connsiteX114" fmla="*/ 2740930 w 4231592"/>
                <a:gd name="connsiteY114" fmla="*/ 1933575 h 3362325"/>
                <a:gd name="connsiteX115" fmla="*/ 2726642 w 4231592"/>
                <a:gd name="connsiteY115" fmla="*/ 1947863 h 3362325"/>
                <a:gd name="connsiteX116" fmla="*/ 2664730 w 4231592"/>
                <a:gd name="connsiteY116" fmla="*/ 1985963 h 3362325"/>
                <a:gd name="connsiteX117" fmla="*/ 2588530 w 4231592"/>
                <a:gd name="connsiteY117" fmla="*/ 2028825 h 3362325"/>
                <a:gd name="connsiteX118" fmla="*/ 2483755 w 4231592"/>
                <a:gd name="connsiteY118" fmla="*/ 2076450 h 3362325"/>
                <a:gd name="connsiteX119" fmla="*/ 2398030 w 4231592"/>
                <a:gd name="connsiteY119" fmla="*/ 2124075 h 3362325"/>
                <a:gd name="connsiteX120" fmla="*/ 2326592 w 4231592"/>
                <a:gd name="connsiteY120" fmla="*/ 2152650 h 3362325"/>
                <a:gd name="connsiteX121" fmla="*/ 2283730 w 4231592"/>
                <a:gd name="connsiteY121" fmla="*/ 2181225 h 3362325"/>
                <a:gd name="connsiteX122" fmla="*/ 2245630 w 4231592"/>
                <a:gd name="connsiteY122" fmla="*/ 2205038 h 3362325"/>
                <a:gd name="connsiteX123" fmla="*/ 2174192 w 4231592"/>
                <a:gd name="connsiteY123" fmla="*/ 2271713 h 3362325"/>
                <a:gd name="connsiteX124" fmla="*/ 2140855 w 4231592"/>
                <a:gd name="connsiteY124" fmla="*/ 2300288 h 3362325"/>
                <a:gd name="connsiteX125" fmla="*/ 2083705 w 4231592"/>
                <a:gd name="connsiteY125" fmla="*/ 2366963 h 3362325"/>
                <a:gd name="connsiteX126" fmla="*/ 2012267 w 4231592"/>
                <a:gd name="connsiteY126" fmla="*/ 2443163 h 3362325"/>
                <a:gd name="connsiteX127" fmla="*/ 1936067 w 4231592"/>
                <a:gd name="connsiteY127" fmla="*/ 2566988 h 3362325"/>
                <a:gd name="connsiteX128" fmla="*/ 1893205 w 4231592"/>
                <a:gd name="connsiteY128" fmla="*/ 2647950 h 3362325"/>
                <a:gd name="connsiteX129" fmla="*/ 1850342 w 4231592"/>
                <a:gd name="connsiteY129" fmla="*/ 2743200 h 3362325"/>
                <a:gd name="connsiteX130" fmla="*/ 1812242 w 4231592"/>
                <a:gd name="connsiteY130" fmla="*/ 2824163 h 3362325"/>
                <a:gd name="connsiteX131" fmla="*/ 1726517 w 4231592"/>
                <a:gd name="connsiteY131" fmla="*/ 2928938 h 3362325"/>
                <a:gd name="connsiteX132" fmla="*/ 1693180 w 4231592"/>
                <a:gd name="connsiteY132" fmla="*/ 2967038 h 3362325"/>
                <a:gd name="connsiteX133" fmla="*/ 1655080 w 4231592"/>
                <a:gd name="connsiteY133" fmla="*/ 3000375 h 3362325"/>
                <a:gd name="connsiteX134" fmla="*/ 1621742 w 4231592"/>
                <a:gd name="connsiteY134" fmla="*/ 3033713 h 3362325"/>
                <a:gd name="connsiteX135" fmla="*/ 1583642 w 4231592"/>
                <a:gd name="connsiteY135" fmla="*/ 3076575 h 3362325"/>
                <a:gd name="connsiteX136" fmla="*/ 1540780 w 4231592"/>
                <a:gd name="connsiteY136" fmla="*/ 3105150 h 3362325"/>
                <a:gd name="connsiteX137" fmla="*/ 1455055 w 4231592"/>
                <a:gd name="connsiteY137" fmla="*/ 3167063 h 3362325"/>
                <a:gd name="connsiteX138" fmla="*/ 1412192 w 4231592"/>
                <a:gd name="connsiteY138" fmla="*/ 3186113 h 3362325"/>
                <a:gd name="connsiteX139" fmla="*/ 1335992 w 4231592"/>
                <a:gd name="connsiteY139" fmla="*/ 3233738 h 3362325"/>
                <a:gd name="connsiteX140" fmla="*/ 1288367 w 4231592"/>
                <a:gd name="connsiteY140" fmla="*/ 3252788 h 3362325"/>
                <a:gd name="connsiteX141" fmla="*/ 1207405 w 4231592"/>
                <a:gd name="connsiteY141" fmla="*/ 3286125 h 3362325"/>
                <a:gd name="connsiteX142" fmla="*/ 1174067 w 4231592"/>
                <a:gd name="connsiteY142" fmla="*/ 3295650 h 3362325"/>
                <a:gd name="connsiteX143" fmla="*/ 1145492 w 4231592"/>
                <a:gd name="connsiteY143" fmla="*/ 3305175 h 3362325"/>
                <a:gd name="connsiteX144" fmla="*/ 1083580 w 4231592"/>
                <a:gd name="connsiteY144" fmla="*/ 3309938 h 3362325"/>
                <a:gd name="connsiteX145" fmla="*/ 1035955 w 4231592"/>
                <a:gd name="connsiteY145" fmla="*/ 3319463 h 3362325"/>
                <a:gd name="connsiteX146" fmla="*/ 1016905 w 4231592"/>
                <a:gd name="connsiteY146" fmla="*/ 3324225 h 3362325"/>
                <a:gd name="connsiteX147" fmla="*/ 993092 w 4231592"/>
                <a:gd name="connsiteY147" fmla="*/ 3328988 h 3362325"/>
                <a:gd name="connsiteX148" fmla="*/ 926417 w 4231592"/>
                <a:gd name="connsiteY148" fmla="*/ 3348038 h 3362325"/>
                <a:gd name="connsiteX149" fmla="*/ 835930 w 4231592"/>
                <a:gd name="connsiteY149" fmla="*/ 3357563 h 3362325"/>
                <a:gd name="connsiteX150" fmla="*/ 783542 w 4231592"/>
                <a:gd name="connsiteY150" fmla="*/ 3362325 h 3362325"/>
                <a:gd name="connsiteX151" fmla="*/ 478742 w 4231592"/>
                <a:gd name="connsiteY151" fmla="*/ 3352800 h 3362325"/>
                <a:gd name="connsiteX152" fmla="*/ 354917 w 4231592"/>
                <a:gd name="connsiteY152" fmla="*/ 3319463 h 3362325"/>
                <a:gd name="connsiteX153" fmla="*/ 297767 w 4231592"/>
                <a:gd name="connsiteY153" fmla="*/ 3305175 h 3362325"/>
                <a:gd name="connsiteX154" fmla="*/ 178705 w 4231592"/>
                <a:gd name="connsiteY154" fmla="*/ 3252788 h 3362325"/>
                <a:gd name="connsiteX155" fmla="*/ 112030 w 4231592"/>
                <a:gd name="connsiteY155" fmla="*/ 3181350 h 3362325"/>
                <a:gd name="connsiteX156" fmla="*/ 59642 w 4231592"/>
                <a:gd name="connsiteY156" fmla="*/ 3076575 h 3362325"/>
                <a:gd name="connsiteX157" fmla="*/ 35830 w 4231592"/>
                <a:gd name="connsiteY157" fmla="*/ 3005138 h 3362325"/>
                <a:gd name="connsiteX158" fmla="*/ 7255 w 4231592"/>
                <a:gd name="connsiteY158" fmla="*/ 2909888 h 3362325"/>
                <a:gd name="connsiteX159" fmla="*/ 7255 w 4231592"/>
                <a:gd name="connsiteY159" fmla="*/ 2686050 h 3362325"/>
                <a:gd name="connsiteX160" fmla="*/ 21542 w 4231592"/>
                <a:gd name="connsiteY160" fmla="*/ 2643188 h 3362325"/>
                <a:gd name="connsiteX161" fmla="*/ 26305 w 4231592"/>
                <a:gd name="connsiteY161" fmla="*/ 2619375 h 3362325"/>
                <a:gd name="connsiteX162" fmla="*/ 35830 w 4231592"/>
                <a:gd name="connsiteY162" fmla="*/ 2581275 h 3362325"/>
                <a:gd name="connsiteX163" fmla="*/ 59642 w 4231592"/>
                <a:gd name="connsiteY163" fmla="*/ 2524125 h 3362325"/>
                <a:gd name="connsiteX164" fmla="*/ 73930 w 4231592"/>
                <a:gd name="connsiteY164" fmla="*/ 2490788 h 3362325"/>
                <a:gd name="connsiteX165" fmla="*/ 83455 w 4231592"/>
                <a:gd name="connsiteY165" fmla="*/ 2462213 h 3362325"/>
                <a:gd name="connsiteX166" fmla="*/ 131080 w 4231592"/>
                <a:gd name="connsiteY166" fmla="*/ 2400300 h 3362325"/>
                <a:gd name="connsiteX167" fmla="*/ 178705 w 4231592"/>
                <a:gd name="connsiteY167" fmla="*/ 2343150 h 3362325"/>
                <a:gd name="connsiteX168" fmla="*/ 197755 w 4231592"/>
                <a:gd name="connsiteY168" fmla="*/ 2324100 h 3362325"/>
                <a:gd name="connsiteX169" fmla="*/ 240617 w 4231592"/>
                <a:gd name="connsiteY169" fmla="*/ 2257425 h 3362325"/>
                <a:gd name="connsiteX170" fmla="*/ 302530 w 4231592"/>
                <a:gd name="connsiteY170" fmla="*/ 2195513 h 3362325"/>
                <a:gd name="connsiteX171" fmla="*/ 326342 w 4231592"/>
                <a:gd name="connsiteY171" fmla="*/ 2171700 h 3362325"/>
                <a:gd name="connsiteX172" fmla="*/ 335867 w 4231592"/>
                <a:gd name="connsiteY172" fmla="*/ 2157413 h 3362325"/>
                <a:gd name="connsiteX173" fmla="*/ 359680 w 4231592"/>
                <a:gd name="connsiteY173" fmla="*/ 2147888 h 3362325"/>
                <a:gd name="connsiteX174" fmla="*/ 373967 w 4231592"/>
                <a:gd name="connsiteY174" fmla="*/ 2128838 h 3362325"/>
                <a:gd name="connsiteX175" fmla="*/ 402542 w 4231592"/>
                <a:gd name="connsiteY175" fmla="*/ 2114550 h 3362325"/>
                <a:gd name="connsiteX176" fmla="*/ 421592 w 4231592"/>
                <a:gd name="connsiteY176" fmla="*/ 2100263 h 3362325"/>
                <a:gd name="connsiteX177" fmla="*/ 440642 w 4231592"/>
                <a:gd name="connsiteY177" fmla="*/ 2090738 h 3362325"/>
                <a:gd name="connsiteX178" fmla="*/ 483505 w 4231592"/>
                <a:gd name="connsiteY178" fmla="*/ 2062163 h 3362325"/>
                <a:gd name="connsiteX179" fmla="*/ 502555 w 4231592"/>
                <a:gd name="connsiteY179" fmla="*/ 2057400 h 3362325"/>
                <a:gd name="connsiteX180" fmla="*/ 521605 w 4231592"/>
                <a:gd name="connsiteY180" fmla="*/ 2047875 h 3362325"/>
                <a:gd name="connsiteX181" fmla="*/ 550180 w 4231592"/>
                <a:gd name="connsiteY181" fmla="*/ 2038350 h 3362325"/>
                <a:gd name="connsiteX182" fmla="*/ 597805 w 4231592"/>
                <a:gd name="connsiteY182" fmla="*/ 2014538 h 3362325"/>
                <a:gd name="connsiteX183" fmla="*/ 616855 w 4231592"/>
                <a:gd name="connsiteY183" fmla="*/ 2009775 h 3362325"/>
                <a:gd name="connsiteX184" fmla="*/ 645430 w 4231592"/>
                <a:gd name="connsiteY184" fmla="*/ 2000250 h 3362325"/>
                <a:gd name="connsiteX185" fmla="*/ 669242 w 4231592"/>
                <a:gd name="connsiteY185" fmla="*/ 1995488 h 3362325"/>
                <a:gd name="connsiteX186" fmla="*/ 745442 w 4231592"/>
                <a:gd name="connsiteY186" fmla="*/ 1976438 h 3362325"/>
                <a:gd name="connsiteX187" fmla="*/ 778780 w 4231592"/>
                <a:gd name="connsiteY187" fmla="*/ 1962150 h 3362325"/>
                <a:gd name="connsiteX188" fmla="*/ 850217 w 4231592"/>
                <a:gd name="connsiteY188" fmla="*/ 1971675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</a:cxnLst>
              <a:rect l="l" t="t" r="r" b="b"/>
              <a:pathLst>
                <a:path w="4231592" h="3362325">
                  <a:moveTo>
                    <a:pt x="850217" y="1971675"/>
                  </a:moveTo>
                  <a:cubicBezTo>
                    <a:pt x="876411" y="1971675"/>
                    <a:pt x="918298" y="1965264"/>
                    <a:pt x="935942" y="1962150"/>
                  </a:cubicBezTo>
                  <a:cubicBezTo>
                    <a:pt x="950355" y="1959606"/>
                    <a:pt x="964344" y="1954884"/>
                    <a:pt x="978805" y="1952625"/>
                  </a:cubicBezTo>
                  <a:cubicBezTo>
                    <a:pt x="1015185" y="1946941"/>
                    <a:pt x="1088342" y="1938338"/>
                    <a:pt x="1088342" y="1938338"/>
                  </a:cubicBezTo>
                  <a:cubicBezTo>
                    <a:pt x="1130821" y="1924177"/>
                    <a:pt x="1063774" y="1946839"/>
                    <a:pt x="1126442" y="1924050"/>
                  </a:cubicBezTo>
                  <a:cubicBezTo>
                    <a:pt x="1155481" y="1913490"/>
                    <a:pt x="1152206" y="1916833"/>
                    <a:pt x="1178830" y="1905000"/>
                  </a:cubicBezTo>
                  <a:cubicBezTo>
                    <a:pt x="1185318" y="1902117"/>
                    <a:pt x="1191094" y="1897563"/>
                    <a:pt x="1197880" y="1895475"/>
                  </a:cubicBezTo>
                  <a:cubicBezTo>
                    <a:pt x="1211869" y="1891171"/>
                    <a:pt x="1226495" y="1889302"/>
                    <a:pt x="1240742" y="1885950"/>
                  </a:cubicBezTo>
                  <a:cubicBezTo>
                    <a:pt x="1270927" y="1878848"/>
                    <a:pt x="1288420" y="1875103"/>
                    <a:pt x="1316942" y="1862138"/>
                  </a:cubicBezTo>
                  <a:cubicBezTo>
                    <a:pt x="1339563" y="1851856"/>
                    <a:pt x="1363738" y="1843709"/>
                    <a:pt x="1383617" y="1828800"/>
                  </a:cubicBezTo>
                  <a:cubicBezTo>
                    <a:pt x="1389967" y="1824038"/>
                    <a:pt x="1395728" y="1818368"/>
                    <a:pt x="1402667" y="1814513"/>
                  </a:cubicBezTo>
                  <a:cubicBezTo>
                    <a:pt x="1467136" y="1778698"/>
                    <a:pt x="1390545" y="1828454"/>
                    <a:pt x="1445530" y="1795463"/>
                  </a:cubicBezTo>
                  <a:cubicBezTo>
                    <a:pt x="1455346" y="1789573"/>
                    <a:pt x="1463866" y="1781533"/>
                    <a:pt x="1474105" y="1776413"/>
                  </a:cubicBezTo>
                  <a:cubicBezTo>
                    <a:pt x="1489398" y="1768767"/>
                    <a:pt x="1507069" y="1766160"/>
                    <a:pt x="1521730" y="1757363"/>
                  </a:cubicBezTo>
                  <a:cubicBezTo>
                    <a:pt x="1537605" y="1747838"/>
                    <a:pt x="1552166" y="1735664"/>
                    <a:pt x="1569355" y="1728788"/>
                  </a:cubicBezTo>
                  <a:cubicBezTo>
                    <a:pt x="1577292" y="1725613"/>
                    <a:pt x="1585116" y="1722138"/>
                    <a:pt x="1593167" y="1719263"/>
                  </a:cubicBezTo>
                  <a:cubicBezTo>
                    <a:pt x="1607350" y="1714197"/>
                    <a:pt x="1622104" y="1710709"/>
                    <a:pt x="1636030" y="1704975"/>
                  </a:cubicBezTo>
                  <a:cubicBezTo>
                    <a:pt x="1649160" y="1699569"/>
                    <a:pt x="1661079" y="1691518"/>
                    <a:pt x="1674130" y="1685925"/>
                  </a:cubicBezTo>
                  <a:cubicBezTo>
                    <a:pt x="1683358" y="1681970"/>
                    <a:pt x="1693725" y="1680890"/>
                    <a:pt x="1702705" y="1676400"/>
                  </a:cubicBezTo>
                  <a:cubicBezTo>
                    <a:pt x="1725600" y="1664952"/>
                    <a:pt x="1745096" y="1646395"/>
                    <a:pt x="1769380" y="1638300"/>
                  </a:cubicBezTo>
                  <a:cubicBezTo>
                    <a:pt x="1848938" y="1611781"/>
                    <a:pt x="1750439" y="1646909"/>
                    <a:pt x="1821767" y="1614488"/>
                  </a:cubicBezTo>
                  <a:cubicBezTo>
                    <a:pt x="1830907" y="1610333"/>
                    <a:pt x="1840887" y="1608340"/>
                    <a:pt x="1850342" y="1604963"/>
                  </a:cubicBezTo>
                  <a:cubicBezTo>
                    <a:pt x="1863115" y="1600401"/>
                    <a:pt x="1875652" y="1595189"/>
                    <a:pt x="1888442" y="1590675"/>
                  </a:cubicBezTo>
                  <a:cubicBezTo>
                    <a:pt x="1902644" y="1585663"/>
                    <a:pt x="1917203" y="1581676"/>
                    <a:pt x="1931305" y="1576388"/>
                  </a:cubicBezTo>
                  <a:cubicBezTo>
                    <a:pt x="1942625" y="1572143"/>
                    <a:pt x="1953417" y="1566590"/>
                    <a:pt x="1964642" y="1562100"/>
                  </a:cubicBezTo>
                  <a:cubicBezTo>
                    <a:pt x="1977235" y="1557063"/>
                    <a:pt x="1989969" y="1552375"/>
                    <a:pt x="2002742" y="1547813"/>
                  </a:cubicBezTo>
                  <a:cubicBezTo>
                    <a:pt x="2012197" y="1544436"/>
                    <a:pt x="2022142" y="1542366"/>
                    <a:pt x="2031317" y="1538288"/>
                  </a:cubicBezTo>
                  <a:cubicBezTo>
                    <a:pt x="2085861" y="1514046"/>
                    <a:pt x="2095560" y="1505863"/>
                    <a:pt x="2145617" y="1471613"/>
                  </a:cubicBezTo>
                  <a:cubicBezTo>
                    <a:pt x="2156888" y="1463901"/>
                    <a:pt x="2170067" y="1458169"/>
                    <a:pt x="2178955" y="1447800"/>
                  </a:cubicBezTo>
                  <a:cubicBezTo>
                    <a:pt x="2188480" y="1436688"/>
                    <a:pt x="2196741" y="1424353"/>
                    <a:pt x="2207530" y="1414463"/>
                  </a:cubicBezTo>
                  <a:cubicBezTo>
                    <a:pt x="2225950" y="1397578"/>
                    <a:pt x="2238372" y="1394506"/>
                    <a:pt x="2259917" y="1385888"/>
                  </a:cubicBezTo>
                  <a:cubicBezTo>
                    <a:pt x="2282263" y="1352368"/>
                    <a:pt x="2252061" y="1391826"/>
                    <a:pt x="2293255" y="1362075"/>
                  </a:cubicBezTo>
                  <a:cubicBezTo>
                    <a:pt x="2315171" y="1346247"/>
                    <a:pt x="2333169" y="1325401"/>
                    <a:pt x="2355167" y="1309688"/>
                  </a:cubicBezTo>
                  <a:cubicBezTo>
                    <a:pt x="2364356" y="1303124"/>
                    <a:pt x="2401973" y="1277169"/>
                    <a:pt x="2412317" y="1266825"/>
                  </a:cubicBezTo>
                  <a:cubicBezTo>
                    <a:pt x="2417930" y="1261212"/>
                    <a:pt x="2420992" y="1253388"/>
                    <a:pt x="2426605" y="1247775"/>
                  </a:cubicBezTo>
                  <a:cubicBezTo>
                    <a:pt x="2436117" y="1238263"/>
                    <a:pt x="2453334" y="1233273"/>
                    <a:pt x="2464705" y="1228725"/>
                  </a:cubicBezTo>
                  <a:lnTo>
                    <a:pt x="2517092" y="1185863"/>
                  </a:lnTo>
                  <a:cubicBezTo>
                    <a:pt x="2531226" y="1174556"/>
                    <a:pt x="2546212" y="1164305"/>
                    <a:pt x="2559955" y="1152525"/>
                  </a:cubicBezTo>
                  <a:cubicBezTo>
                    <a:pt x="2582180" y="1133475"/>
                    <a:pt x="2605932" y="1116073"/>
                    <a:pt x="2626630" y="1095375"/>
                  </a:cubicBezTo>
                  <a:cubicBezTo>
                    <a:pt x="2649727" y="1072278"/>
                    <a:pt x="2638208" y="1081306"/>
                    <a:pt x="2659967" y="1066800"/>
                  </a:cubicBezTo>
                  <a:cubicBezTo>
                    <a:pt x="2677767" y="1040101"/>
                    <a:pt x="2659544" y="1064001"/>
                    <a:pt x="2688542" y="1038225"/>
                  </a:cubicBezTo>
                  <a:cubicBezTo>
                    <a:pt x="2785069" y="952424"/>
                    <a:pt x="2634538" y="1081821"/>
                    <a:pt x="2736167" y="985838"/>
                  </a:cubicBezTo>
                  <a:cubicBezTo>
                    <a:pt x="2755821" y="967275"/>
                    <a:pt x="2775586" y="948446"/>
                    <a:pt x="2798080" y="933450"/>
                  </a:cubicBezTo>
                  <a:cubicBezTo>
                    <a:pt x="2807605" y="927100"/>
                    <a:pt x="2818184" y="922101"/>
                    <a:pt x="2826655" y="914400"/>
                  </a:cubicBezTo>
                  <a:cubicBezTo>
                    <a:pt x="2865442" y="879139"/>
                    <a:pt x="2834648" y="892838"/>
                    <a:pt x="2874280" y="862013"/>
                  </a:cubicBezTo>
                  <a:cubicBezTo>
                    <a:pt x="2894093" y="846603"/>
                    <a:pt x="2916909" y="835219"/>
                    <a:pt x="2936192" y="819150"/>
                  </a:cubicBezTo>
                  <a:cubicBezTo>
                    <a:pt x="3021601" y="747978"/>
                    <a:pt x="2916829" y="838513"/>
                    <a:pt x="2983817" y="771525"/>
                  </a:cubicBezTo>
                  <a:cubicBezTo>
                    <a:pt x="2996975" y="758367"/>
                    <a:pt x="3011569" y="753528"/>
                    <a:pt x="3026680" y="742950"/>
                  </a:cubicBezTo>
                  <a:cubicBezTo>
                    <a:pt x="3035007" y="737121"/>
                    <a:pt x="3042309" y="729930"/>
                    <a:pt x="3050492" y="723900"/>
                  </a:cubicBezTo>
                  <a:cubicBezTo>
                    <a:pt x="3072480" y="707698"/>
                    <a:pt x="3096430" y="694050"/>
                    <a:pt x="3117167" y="676275"/>
                  </a:cubicBezTo>
                  <a:cubicBezTo>
                    <a:pt x="3128280" y="666750"/>
                    <a:pt x="3138193" y="655615"/>
                    <a:pt x="3150505" y="647700"/>
                  </a:cubicBezTo>
                  <a:cubicBezTo>
                    <a:pt x="3160675" y="641162"/>
                    <a:pt x="3172730" y="638175"/>
                    <a:pt x="3183842" y="633413"/>
                  </a:cubicBezTo>
                  <a:cubicBezTo>
                    <a:pt x="3188605" y="627063"/>
                    <a:pt x="3192766" y="620214"/>
                    <a:pt x="3198130" y="614363"/>
                  </a:cubicBezTo>
                  <a:cubicBezTo>
                    <a:pt x="3210266" y="601123"/>
                    <a:pt x="3236230" y="576263"/>
                    <a:pt x="3236230" y="576263"/>
                  </a:cubicBezTo>
                  <a:cubicBezTo>
                    <a:pt x="3240992" y="566738"/>
                    <a:pt x="3245468" y="557064"/>
                    <a:pt x="3250517" y="547688"/>
                  </a:cubicBezTo>
                  <a:cubicBezTo>
                    <a:pt x="3293118" y="468570"/>
                    <a:pt x="3248644" y="556195"/>
                    <a:pt x="3283855" y="485775"/>
                  </a:cubicBezTo>
                  <a:cubicBezTo>
                    <a:pt x="3295075" y="429669"/>
                    <a:pt x="3282290" y="498790"/>
                    <a:pt x="3293380" y="395288"/>
                  </a:cubicBezTo>
                  <a:cubicBezTo>
                    <a:pt x="3298766" y="345017"/>
                    <a:pt x="3301582" y="339591"/>
                    <a:pt x="3307667" y="300038"/>
                  </a:cubicBezTo>
                  <a:cubicBezTo>
                    <a:pt x="3309374" y="288943"/>
                    <a:pt x="3310946" y="277827"/>
                    <a:pt x="3312430" y="266700"/>
                  </a:cubicBezTo>
                  <a:cubicBezTo>
                    <a:pt x="3314122" y="254013"/>
                    <a:pt x="3314682" y="241150"/>
                    <a:pt x="3317192" y="228600"/>
                  </a:cubicBezTo>
                  <a:cubicBezTo>
                    <a:pt x="3319458" y="217267"/>
                    <a:pt x="3324295" y="206563"/>
                    <a:pt x="3326717" y="195263"/>
                  </a:cubicBezTo>
                  <a:cubicBezTo>
                    <a:pt x="3329069" y="184287"/>
                    <a:pt x="3329278" y="172933"/>
                    <a:pt x="3331480" y="161925"/>
                  </a:cubicBezTo>
                  <a:cubicBezTo>
                    <a:pt x="3336859" y="135033"/>
                    <a:pt x="3340205" y="123244"/>
                    <a:pt x="3350530" y="100013"/>
                  </a:cubicBezTo>
                  <a:cubicBezTo>
                    <a:pt x="3353413" y="93525"/>
                    <a:pt x="3355035" y="85983"/>
                    <a:pt x="3360055" y="80963"/>
                  </a:cubicBezTo>
                  <a:cubicBezTo>
                    <a:pt x="3380127" y="60891"/>
                    <a:pt x="3435786" y="19129"/>
                    <a:pt x="3464830" y="14288"/>
                  </a:cubicBezTo>
                  <a:lnTo>
                    <a:pt x="3493405" y="9525"/>
                  </a:lnTo>
                  <a:lnTo>
                    <a:pt x="3560080" y="0"/>
                  </a:lnTo>
                  <a:cubicBezTo>
                    <a:pt x="3618817" y="1588"/>
                    <a:pt x="3677653" y="1020"/>
                    <a:pt x="3736292" y="4763"/>
                  </a:cubicBezTo>
                  <a:cubicBezTo>
                    <a:pt x="3803053" y="9024"/>
                    <a:pt x="3763207" y="11940"/>
                    <a:pt x="3807730" y="23813"/>
                  </a:cubicBezTo>
                  <a:cubicBezTo>
                    <a:pt x="3871987" y="40948"/>
                    <a:pt x="3839460" y="24223"/>
                    <a:pt x="3902980" y="47625"/>
                  </a:cubicBezTo>
                  <a:cubicBezTo>
                    <a:pt x="3917651" y="53030"/>
                    <a:pt x="3931270" y="61008"/>
                    <a:pt x="3945842" y="66675"/>
                  </a:cubicBezTo>
                  <a:cubicBezTo>
                    <a:pt x="3980330" y="80087"/>
                    <a:pt x="3990792" y="78802"/>
                    <a:pt x="4022042" y="95250"/>
                  </a:cubicBezTo>
                  <a:cubicBezTo>
                    <a:pt x="4097489" y="134959"/>
                    <a:pt x="4059305" y="112241"/>
                    <a:pt x="4098242" y="147638"/>
                  </a:cubicBezTo>
                  <a:cubicBezTo>
                    <a:pt x="4109072" y="157483"/>
                    <a:pt x="4121653" y="165458"/>
                    <a:pt x="4131580" y="176213"/>
                  </a:cubicBezTo>
                  <a:cubicBezTo>
                    <a:pt x="4143687" y="189329"/>
                    <a:pt x="4166560" y="226407"/>
                    <a:pt x="4174442" y="242888"/>
                  </a:cubicBezTo>
                  <a:cubicBezTo>
                    <a:pt x="4200101" y="296539"/>
                    <a:pt x="4204462" y="310239"/>
                    <a:pt x="4222067" y="357188"/>
                  </a:cubicBezTo>
                  <a:cubicBezTo>
                    <a:pt x="4223013" y="365697"/>
                    <a:pt x="4231592" y="441470"/>
                    <a:pt x="4231592" y="447675"/>
                  </a:cubicBezTo>
                  <a:cubicBezTo>
                    <a:pt x="4231592" y="477879"/>
                    <a:pt x="4229938" y="508119"/>
                    <a:pt x="4226830" y="538163"/>
                  </a:cubicBezTo>
                  <a:cubicBezTo>
                    <a:pt x="4221792" y="586869"/>
                    <a:pt x="4213506" y="590245"/>
                    <a:pt x="4198255" y="638175"/>
                  </a:cubicBezTo>
                  <a:cubicBezTo>
                    <a:pt x="4192767" y="655423"/>
                    <a:pt x="4189168" y="673226"/>
                    <a:pt x="4183967" y="690563"/>
                  </a:cubicBezTo>
                  <a:cubicBezTo>
                    <a:pt x="4179640" y="704988"/>
                    <a:pt x="4174692" y="719223"/>
                    <a:pt x="4169680" y="733425"/>
                  </a:cubicBezTo>
                  <a:cubicBezTo>
                    <a:pt x="4165166" y="746215"/>
                    <a:pt x="4159381" y="758561"/>
                    <a:pt x="4155392" y="771525"/>
                  </a:cubicBezTo>
                  <a:cubicBezTo>
                    <a:pt x="4146670" y="799870"/>
                    <a:pt x="4144843" y="830724"/>
                    <a:pt x="4131580" y="857250"/>
                  </a:cubicBezTo>
                  <a:cubicBezTo>
                    <a:pt x="4125230" y="869950"/>
                    <a:pt x="4119174" y="882801"/>
                    <a:pt x="4112530" y="895350"/>
                  </a:cubicBezTo>
                  <a:cubicBezTo>
                    <a:pt x="4104883" y="909795"/>
                    <a:pt x="4096027" y="923594"/>
                    <a:pt x="4088717" y="938213"/>
                  </a:cubicBezTo>
                  <a:cubicBezTo>
                    <a:pt x="4081725" y="952197"/>
                    <a:pt x="4077480" y="967532"/>
                    <a:pt x="4069667" y="981075"/>
                  </a:cubicBezTo>
                  <a:cubicBezTo>
                    <a:pt x="4053604" y="1008918"/>
                    <a:pt x="4032891" y="1033939"/>
                    <a:pt x="4017280" y="1062038"/>
                  </a:cubicBezTo>
                  <a:cubicBezTo>
                    <a:pt x="4002245" y="1089100"/>
                    <a:pt x="3992491" y="1109376"/>
                    <a:pt x="3974417" y="1133475"/>
                  </a:cubicBezTo>
                  <a:cubicBezTo>
                    <a:pt x="3966978" y="1143394"/>
                    <a:pt x="3957662" y="1151856"/>
                    <a:pt x="3950605" y="1162050"/>
                  </a:cubicBezTo>
                  <a:cubicBezTo>
                    <a:pt x="3943320" y="1172573"/>
                    <a:pt x="3938476" y="1184622"/>
                    <a:pt x="3931555" y="1195388"/>
                  </a:cubicBezTo>
                  <a:cubicBezTo>
                    <a:pt x="3905393" y="1236084"/>
                    <a:pt x="3912074" y="1220712"/>
                    <a:pt x="3883930" y="1257300"/>
                  </a:cubicBezTo>
                  <a:cubicBezTo>
                    <a:pt x="3870532" y="1274718"/>
                    <a:pt x="3852861" y="1303760"/>
                    <a:pt x="3836305" y="1319213"/>
                  </a:cubicBezTo>
                  <a:cubicBezTo>
                    <a:pt x="3821443" y="1333085"/>
                    <a:pt x="3804666" y="1344753"/>
                    <a:pt x="3788680" y="1357313"/>
                  </a:cubicBezTo>
                  <a:cubicBezTo>
                    <a:pt x="3782439" y="1362217"/>
                    <a:pt x="3776234" y="1367197"/>
                    <a:pt x="3769630" y="1371600"/>
                  </a:cubicBezTo>
                  <a:cubicBezTo>
                    <a:pt x="3758319" y="1379140"/>
                    <a:pt x="3746634" y="1386548"/>
                    <a:pt x="3736292" y="1395413"/>
                  </a:cubicBezTo>
                  <a:cubicBezTo>
                    <a:pt x="3716956" y="1411987"/>
                    <a:pt x="3728059" y="1409570"/>
                    <a:pt x="3702955" y="1419225"/>
                  </a:cubicBezTo>
                  <a:cubicBezTo>
                    <a:pt x="3695032" y="1422272"/>
                    <a:pt x="3656819" y="1435645"/>
                    <a:pt x="3641042" y="1438275"/>
                  </a:cubicBezTo>
                  <a:cubicBezTo>
                    <a:pt x="3628417" y="1440379"/>
                    <a:pt x="3615642" y="1441450"/>
                    <a:pt x="3602942" y="1443038"/>
                  </a:cubicBezTo>
                  <a:cubicBezTo>
                    <a:pt x="3525195" y="1468954"/>
                    <a:pt x="3622753" y="1438085"/>
                    <a:pt x="3545792" y="1457325"/>
                  </a:cubicBezTo>
                  <a:cubicBezTo>
                    <a:pt x="3442492" y="1483150"/>
                    <a:pt x="3514544" y="1471313"/>
                    <a:pt x="3445780" y="1481138"/>
                  </a:cubicBezTo>
                  <a:cubicBezTo>
                    <a:pt x="3436255" y="1485900"/>
                    <a:pt x="3427035" y="1491329"/>
                    <a:pt x="3417205" y="1495425"/>
                  </a:cubicBezTo>
                  <a:cubicBezTo>
                    <a:pt x="3407937" y="1499287"/>
                    <a:pt x="3397610" y="1500460"/>
                    <a:pt x="3388630" y="1504950"/>
                  </a:cubicBezTo>
                  <a:cubicBezTo>
                    <a:pt x="3372071" y="1513229"/>
                    <a:pt x="3358194" y="1526649"/>
                    <a:pt x="3341005" y="1533525"/>
                  </a:cubicBezTo>
                  <a:cubicBezTo>
                    <a:pt x="3333067" y="1536700"/>
                    <a:pt x="3324839" y="1539227"/>
                    <a:pt x="3317192" y="1543050"/>
                  </a:cubicBezTo>
                  <a:cubicBezTo>
                    <a:pt x="3257421" y="1572936"/>
                    <a:pt x="3309824" y="1550329"/>
                    <a:pt x="3250517" y="1585913"/>
                  </a:cubicBezTo>
                  <a:cubicBezTo>
                    <a:pt x="3238341" y="1593218"/>
                    <a:pt x="3224458" y="1597438"/>
                    <a:pt x="3212417" y="1604963"/>
                  </a:cubicBezTo>
                  <a:cubicBezTo>
                    <a:pt x="3198955" y="1613377"/>
                    <a:pt x="3187614" y="1624866"/>
                    <a:pt x="3174317" y="1633538"/>
                  </a:cubicBezTo>
                  <a:cubicBezTo>
                    <a:pt x="3151057" y="1648708"/>
                    <a:pt x="3126601" y="1661961"/>
                    <a:pt x="3102880" y="1676400"/>
                  </a:cubicBezTo>
                  <a:cubicBezTo>
                    <a:pt x="3090087" y="1684187"/>
                    <a:pt x="3077480" y="1692275"/>
                    <a:pt x="3064780" y="1700213"/>
                  </a:cubicBezTo>
                  <a:cubicBezTo>
                    <a:pt x="3052080" y="1708150"/>
                    <a:pt x="3038661" y="1715039"/>
                    <a:pt x="3026680" y="1724025"/>
                  </a:cubicBezTo>
                  <a:cubicBezTo>
                    <a:pt x="3013980" y="1733550"/>
                    <a:pt x="3001908" y="1743976"/>
                    <a:pt x="2988580" y="1752600"/>
                  </a:cubicBezTo>
                  <a:cubicBezTo>
                    <a:pt x="2974858" y="1761479"/>
                    <a:pt x="2958967" y="1766843"/>
                    <a:pt x="2945717" y="1776413"/>
                  </a:cubicBezTo>
                  <a:cubicBezTo>
                    <a:pt x="2930220" y="1787605"/>
                    <a:pt x="2917886" y="1802703"/>
                    <a:pt x="2902855" y="1814513"/>
                  </a:cubicBezTo>
                  <a:cubicBezTo>
                    <a:pt x="2873394" y="1837661"/>
                    <a:pt x="2840564" y="1856516"/>
                    <a:pt x="2812367" y="1881188"/>
                  </a:cubicBezTo>
                  <a:cubicBezTo>
                    <a:pt x="2718141" y="1963634"/>
                    <a:pt x="2824181" y="1875298"/>
                    <a:pt x="2740930" y="1933575"/>
                  </a:cubicBezTo>
                  <a:cubicBezTo>
                    <a:pt x="2735412" y="1937438"/>
                    <a:pt x="2732192" y="1944047"/>
                    <a:pt x="2726642" y="1947863"/>
                  </a:cubicBezTo>
                  <a:cubicBezTo>
                    <a:pt x="2706674" y="1961591"/>
                    <a:pt x="2685509" y="1973496"/>
                    <a:pt x="2664730" y="1985963"/>
                  </a:cubicBezTo>
                  <a:cubicBezTo>
                    <a:pt x="2655932" y="1991242"/>
                    <a:pt x="2593122" y="2026738"/>
                    <a:pt x="2588530" y="2028825"/>
                  </a:cubicBezTo>
                  <a:cubicBezTo>
                    <a:pt x="2553605" y="2044700"/>
                    <a:pt x="2516652" y="2056712"/>
                    <a:pt x="2483755" y="2076450"/>
                  </a:cubicBezTo>
                  <a:cubicBezTo>
                    <a:pt x="2459588" y="2090950"/>
                    <a:pt x="2425359" y="2113143"/>
                    <a:pt x="2398030" y="2124075"/>
                  </a:cubicBezTo>
                  <a:cubicBezTo>
                    <a:pt x="2323211" y="2154002"/>
                    <a:pt x="2409218" y="2108158"/>
                    <a:pt x="2326592" y="2152650"/>
                  </a:cubicBezTo>
                  <a:cubicBezTo>
                    <a:pt x="2290627" y="2172016"/>
                    <a:pt x="2314770" y="2160532"/>
                    <a:pt x="2283730" y="2181225"/>
                  </a:cubicBezTo>
                  <a:cubicBezTo>
                    <a:pt x="2271269" y="2189532"/>
                    <a:pt x="2257611" y="2196052"/>
                    <a:pt x="2245630" y="2205038"/>
                  </a:cubicBezTo>
                  <a:cubicBezTo>
                    <a:pt x="2211205" y="2230857"/>
                    <a:pt x="2205025" y="2243082"/>
                    <a:pt x="2174192" y="2271713"/>
                  </a:cubicBezTo>
                  <a:cubicBezTo>
                    <a:pt x="2163467" y="2281672"/>
                    <a:pt x="2150935" y="2289677"/>
                    <a:pt x="2140855" y="2300288"/>
                  </a:cubicBezTo>
                  <a:cubicBezTo>
                    <a:pt x="2120694" y="2321510"/>
                    <a:pt x="2104403" y="2346265"/>
                    <a:pt x="2083705" y="2366963"/>
                  </a:cubicBezTo>
                  <a:cubicBezTo>
                    <a:pt x="2054276" y="2396392"/>
                    <a:pt x="2038073" y="2410905"/>
                    <a:pt x="2012267" y="2443163"/>
                  </a:cubicBezTo>
                  <a:cubicBezTo>
                    <a:pt x="1984416" y="2477977"/>
                    <a:pt x="1953903" y="2533297"/>
                    <a:pt x="1936067" y="2566988"/>
                  </a:cubicBezTo>
                  <a:cubicBezTo>
                    <a:pt x="1921780" y="2593975"/>
                    <a:pt x="1904546" y="2619598"/>
                    <a:pt x="1893205" y="2647950"/>
                  </a:cubicBezTo>
                  <a:cubicBezTo>
                    <a:pt x="1858902" y="2733706"/>
                    <a:pt x="1890792" y="2657806"/>
                    <a:pt x="1850342" y="2743200"/>
                  </a:cubicBezTo>
                  <a:cubicBezTo>
                    <a:pt x="1841222" y="2762452"/>
                    <a:pt x="1824029" y="2805304"/>
                    <a:pt x="1812242" y="2824163"/>
                  </a:cubicBezTo>
                  <a:cubicBezTo>
                    <a:pt x="1794659" y="2852295"/>
                    <a:pt x="1741345" y="2911769"/>
                    <a:pt x="1726517" y="2928938"/>
                  </a:cubicBezTo>
                  <a:cubicBezTo>
                    <a:pt x="1715487" y="2941710"/>
                    <a:pt x="1705880" y="2955926"/>
                    <a:pt x="1693180" y="2967038"/>
                  </a:cubicBezTo>
                  <a:cubicBezTo>
                    <a:pt x="1680480" y="2978150"/>
                    <a:pt x="1667417" y="2988861"/>
                    <a:pt x="1655080" y="3000375"/>
                  </a:cubicBezTo>
                  <a:cubicBezTo>
                    <a:pt x="1643591" y="3011098"/>
                    <a:pt x="1632491" y="3022248"/>
                    <a:pt x="1621742" y="3033713"/>
                  </a:cubicBezTo>
                  <a:cubicBezTo>
                    <a:pt x="1608668" y="3047659"/>
                    <a:pt x="1597976" y="3063928"/>
                    <a:pt x="1583642" y="3076575"/>
                  </a:cubicBezTo>
                  <a:cubicBezTo>
                    <a:pt x="1570766" y="3087936"/>
                    <a:pt x="1554700" y="3095096"/>
                    <a:pt x="1540780" y="3105150"/>
                  </a:cubicBezTo>
                  <a:cubicBezTo>
                    <a:pt x="1506265" y="3130078"/>
                    <a:pt x="1492200" y="3146427"/>
                    <a:pt x="1455055" y="3167063"/>
                  </a:cubicBezTo>
                  <a:cubicBezTo>
                    <a:pt x="1441387" y="3174656"/>
                    <a:pt x="1425834" y="3178474"/>
                    <a:pt x="1412192" y="3186113"/>
                  </a:cubicBezTo>
                  <a:cubicBezTo>
                    <a:pt x="1386058" y="3200748"/>
                    <a:pt x="1363803" y="3222614"/>
                    <a:pt x="1335992" y="3233738"/>
                  </a:cubicBezTo>
                  <a:cubicBezTo>
                    <a:pt x="1320117" y="3240088"/>
                    <a:pt x="1304125" y="3246153"/>
                    <a:pt x="1288367" y="3252788"/>
                  </a:cubicBezTo>
                  <a:cubicBezTo>
                    <a:pt x="1247246" y="3270102"/>
                    <a:pt x="1247882" y="3272633"/>
                    <a:pt x="1207405" y="3286125"/>
                  </a:cubicBezTo>
                  <a:cubicBezTo>
                    <a:pt x="1196441" y="3289780"/>
                    <a:pt x="1185113" y="3292251"/>
                    <a:pt x="1174067" y="3295650"/>
                  </a:cubicBezTo>
                  <a:cubicBezTo>
                    <a:pt x="1164471" y="3298603"/>
                    <a:pt x="1155409" y="3303609"/>
                    <a:pt x="1145492" y="3305175"/>
                  </a:cubicBezTo>
                  <a:cubicBezTo>
                    <a:pt x="1125047" y="3308403"/>
                    <a:pt x="1104217" y="3308350"/>
                    <a:pt x="1083580" y="3309938"/>
                  </a:cubicBezTo>
                  <a:cubicBezTo>
                    <a:pt x="1067705" y="3313113"/>
                    <a:pt x="1051661" y="3315537"/>
                    <a:pt x="1035955" y="3319463"/>
                  </a:cubicBezTo>
                  <a:cubicBezTo>
                    <a:pt x="1029605" y="3321050"/>
                    <a:pt x="1023295" y="3322805"/>
                    <a:pt x="1016905" y="3324225"/>
                  </a:cubicBezTo>
                  <a:cubicBezTo>
                    <a:pt x="1009003" y="3325981"/>
                    <a:pt x="1000920" y="3326928"/>
                    <a:pt x="993092" y="3328988"/>
                  </a:cubicBezTo>
                  <a:cubicBezTo>
                    <a:pt x="970739" y="3334871"/>
                    <a:pt x="949404" y="3345618"/>
                    <a:pt x="926417" y="3348038"/>
                  </a:cubicBezTo>
                  <a:lnTo>
                    <a:pt x="835930" y="3357563"/>
                  </a:lnTo>
                  <a:lnTo>
                    <a:pt x="783542" y="3362325"/>
                  </a:lnTo>
                  <a:cubicBezTo>
                    <a:pt x="775545" y="3362165"/>
                    <a:pt x="553767" y="3361803"/>
                    <a:pt x="478742" y="3352800"/>
                  </a:cubicBezTo>
                  <a:cubicBezTo>
                    <a:pt x="415577" y="3345220"/>
                    <a:pt x="423510" y="3339787"/>
                    <a:pt x="354917" y="3319463"/>
                  </a:cubicBezTo>
                  <a:cubicBezTo>
                    <a:pt x="336090" y="3313885"/>
                    <a:pt x="316396" y="3311385"/>
                    <a:pt x="297767" y="3305175"/>
                  </a:cubicBezTo>
                  <a:cubicBezTo>
                    <a:pt x="270414" y="3296057"/>
                    <a:pt x="203429" y="3264199"/>
                    <a:pt x="178705" y="3252788"/>
                  </a:cubicBezTo>
                  <a:cubicBezTo>
                    <a:pt x="165399" y="3239482"/>
                    <a:pt x="121392" y="3196954"/>
                    <a:pt x="112030" y="3181350"/>
                  </a:cubicBezTo>
                  <a:cubicBezTo>
                    <a:pt x="91940" y="3147867"/>
                    <a:pt x="71990" y="3113619"/>
                    <a:pt x="59642" y="3076575"/>
                  </a:cubicBezTo>
                  <a:cubicBezTo>
                    <a:pt x="51705" y="3052763"/>
                    <a:pt x="42858" y="3029234"/>
                    <a:pt x="35830" y="3005138"/>
                  </a:cubicBezTo>
                  <a:cubicBezTo>
                    <a:pt x="873" y="2885283"/>
                    <a:pt x="58477" y="3050746"/>
                    <a:pt x="7255" y="2909888"/>
                  </a:cubicBezTo>
                  <a:cubicBezTo>
                    <a:pt x="-894" y="2820261"/>
                    <a:pt x="-3834" y="2810803"/>
                    <a:pt x="7255" y="2686050"/>
                  </a:cubicBezTo>
                  <a:cubicBezTo>
                    <a:pt x="8588" y="2671049"/>
                    <a:pt x="17405" y="2657669"/>
                    <a:pt x="21542" y="2643188"/>
                  </a:cubicBezTo>
                  <a:cubicBezTo>
                    <a:pt x="23766" y="2635405"/>
                    <a:pt x="24485" y="2627263"/>
                    <a:pt x="26305" y="2619375"/>
                  </a:cubicBezTo>
                  <a:cubicBezTo>
                    <a:pt x="29249" y="2606619"/>
                    <a:pt x="32234" y="2593862"/>
                    <a:pt x="35830" y="2581275"/>
                  </a:cubicBezTo>
                  <a:cubicBezTo>
                    <a:pt x="46100" y="2545331"/>
                    <a:pt x="43647" y="2558781"/>
                    <a:pt x="59642" y="2524125"/>
                  </a:cubicBezTo>
                  <a:cubicBezTo>
                    <a:pt x="64708" y="2513148"/>
                    <a:pt x="69590" y="2502072"/>
                    <a:pt x="73930" y="2490788"/>
                  </a:cubicBezTo>
                  <a:cubicBezTo>
                    <a:pt x="77534" y="2481417"/>
                    <a:pt x="78094" y="2470702"/>
                    <a:pt x="83455" y="2462213"/>
                  </a:cubicBezTo>
                  <a:cubicBezTo>
                    <a:pt x="97359" y="2440199"/>
                    <a:pt x="114946" y="2420736"/>
                    <a:pt x="131080" y="2400300"/>
                  </a:cubicBezTo>
                  <a:cubicBezTo>
                    <a:pt x="131086" y="2400293"/>
                    <a:pt x="178699" y="2343156"/>
                    <a:pt x="178705" y="2343150"/>
                  </a:cubicBezTo>
                  <a:cubicBezTo>
                    <a:pt x="185055" y="2336800"/>
                    <a:pt x="192497" y="2331380"/>
                    <a:pt x="197755" y="2324100"/>
                  </a:cubicBezTo>
                  <a:cubicBezTo>
                    <a:pt x="213224" y="2302681"/>
                    <a:pt x="221934" y="2276107"/>
                    <a:pt x="240617" y="2257425"/>
                  </a:cubicBezTo>
                  <a:lnTo>
                    <a:pt x="302530" y="2195513"/>
                  </a:lnTo>
                  <a:cubicBezTo>
                    <a:pt x="310467" y="2187575"/>
                    <a:pt x="320115" y="2181040"/>
                    <a:pt x="326342" y="2171700"/>
                  </a:cubicBezTo>
                  <a:cubicBezTo>
                    <a:pt x="329517" y="2166938"/>
                    <a:pt x="331209" y="2160740"/>
                    <a:pt x="335867" y="2157413"/>
                  </a:cubicBezTo>
                  <a:cubicBezTo>
                    <a:pt x="342824" y="2152444"/>
                    <a:pt x="351742" y="2151063"/>
                    <a:pt x="359680" y="2147888"/>
                  </a:cubicBezTo>
                  <a:cubicBezTo>
                    <a:pt x="364442" y="2141538"/>
                    <a:pt x="367702" y="2133711"/>
                    <a:pt x="373967" y="2128838"/>
                  </a:cubicBezTo>
                  <a:cubicBezTo>
                    <a:pt x="382373" y="2122300"/>
                    <a:pt x="393410" y="2120029"/>
                    <a:pt x="402542" y="2114550"/>
                  </a:cubicBezTo>
                  <a:cubicBezTo>
                    <a:pt x="409348" y="2110466"/>
                    <a:pt x="414861" y="2104470"/>
                    <a:pt x="421592" y="2100263"/>
                  </a:cubicBezTo>
                  <a:cubicBezTo>
                    <a:pt x="427612" y="2096500"/>
                    <a:pt x="434622" y="2094501"/>
                    <a:pt x="440642" y="2090738"/>
                  </a:cubicBezTo>
                  <a:cubicBezTo>
                    <a:pt x="462798" y="2076890"/>
                    <a:pt x="457899" y="2073543"/>
                    <a:pt x="483505" y="2062163"/>
                  </a:cubicBezTo>
                  <a:cubicBezTo>
                    <a:pt x="489486" y="2059505"/>
                    <a:pt x="496426" y="2059698"/>
                    <a:pt x="502555" y="2057400"/>
                  </a:cubicBezTo>
                  <a:cubicBezTo>
                    <a:pt x="509202" y="2054907"/>
                    <a:pt x="515013" y="2050512"/>
                    <a:pt x="521605" y="2047875"/>
                  </a:cubicBezTo>
                  <a:cubicBezTo>
                    <a:pt x="530927" y="2044146"/>
                    <a:pt x="540982" y="2042374"/>
                    <a:pt x="550180" y="2038350"/>
                  </a:cubicBezTo>
                  <a:cubicBezTo>
                    <a:pt x="566441" y="2031236"/>
                    <a:pt x="580586" y="2018843"/>
                    <a:pt x="597805" y="2014538"/>
                  </a:cubicBezTo>
                  <a:cubicBezTo>
                    <a:pt x="604155" y="2012950"/>
                    <a:pt x="610586" y="2011656"/>
                    <a:pt x="616855" y="2009775"/>
                  </a:cubicBezTo>
                  <a:cubicBezTo>
                    <a:pt x="626472" y="2006890"/>
                    <a:pt x="635744" y="2002892"/>
                    <a:pt x="645430" y="2000250"/>
                  </a:cubicBezTo>
                  <a:cubicBezTo>
                    <a:pt x="653239" y="1998120"/>
                    <a:pt x="661305" y="1997075"/>
                    <a:pt x="669242" y="1995488"/>
                  </a:cubicBezTo>
                  <a:cubicBezTo>
                    <a:pt x="725585" y="1971341"/>
                    <a:pt x="678921" y="1987525"/>
                    <a:pt x="745442" y="1976438"/>
                  </a:cubicBezTo>
                  <a:cubicBezTo>
                    <a:pt x="811151" y="1965487"/>
                    <a:pt x="692047" y="1979497"/>
                    <a:pt x="778780" y="1962150"/>
                  </a:cubicBezTo>
                  <a:cubicBezTo>
                    <a:pt x="831328" y="1951640"/>
                    <a:pt x="824023" y="1971675"/>
                    <a:pt x="850217" y="1971675"/>
                  </a:cubicBezTo>
                  <a:close/>
                </a:path>
              </a:pathLst>
            </a:custGeom>
            <a:noFill/>
            <a:ln cmpd="dbl">
              <a:solidFill>
                <a:srgbClr val="FFFFFF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DE43F9E3-0186-452C-A32C-B62548B254A8}"/>
                </a:ext>
              </a:extLst>
            </p:cNvPr>
            <p:cNvSpPr txBox="1"/>
            <p:nvPr/>
          </p:nvSpPr>
          <p:spPr>
            <a:xfrm rot="19523599">
              <a:off x="4301887" y="3813401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69A3887-F44A-41D7-BE50-D2A87B814A56}"/>
                </a:ext>
              </a:extLst>
            </p:cNvPr>
            <p:cNvSpPr/>
            <p:nvPr/>
          </p:nvSpPr>
          <p:spPr>
            <a:xfrm>
              <a:off x="5019675" y="2764597"/>
              <a:ext cx="111919" cy="95284"/>
            </a:xfrm>
            <a:custGeom>
              <a:avLst/>
              <a:gdLst>
                <a:gd name="connsiteX0" fmla="*/ 61913 w 111919"/>
                <a:gd name="connsiteY0" fmla="*/ 4797 h 95284"/>
                <a:gd name="connsiteX1" fmla="*/ 50006 w 111919"/>
                <a:gd name="connsiteY1" fmla="*/ 34 h 95284"/>
                <a:gd name="connsiteX2" fmla="*/ 38100 w 111919"/>
                <a:gd name="connsiteY2" fmla="*/ 7178 h 95284"/>
                <a:gd name="connsiteX3" fmla="*/ 11906 w 111919"/>
                <a:gd name="connsiteY3" fmla="*/ 28609 h 95284"/>
                <a:gd name="connsiteX4" fmla="*/ 9525 w 111919"/>
                <a:gd name="connsiteY4" fmla="*/ 38134 h 95284"/>
                <a:gd name="connsiteX5" fmla="*/ 7144 w 111919"/>
                <a:gd name="connsiteY5" fmla="*/ 52422 h 95284"/>
                <a:gd name="connsiteX6" fmla="*/ 0 w 111919"/>
                <a:gd name="connsiteY6" fmla="*/ 69091 h 95284"/>
                <a:gd name="connsiteX7" fmla="*/ 7144 w 111919"/>
                <a:gd name="connsiteY7" fmla="*/ 92903 h 95284"/>
                <a:gd name="connsiteX8" fmla="*/ 23813 w 111919"/>
                <a:gd name="connsiteY8" fmla="*/ 95284 h 95284"/>
                <a:gd name="connsiteX9" fmla="*/ 73819 w 111919"/>
                <a:gd name="connsiteY9" fmla="*/ 92903 h 95284"/>
                <a:gd name="connsiteX10" fmla="*/ 83344 w 111919"/>
                <a:gd name="connsiteY10" fmla="*/ 90522 h 95284"/>
                <a:gd name="connsiteX11" fmla="*/ 88106 w 111919"/>
                <a:gd name="connsiteY11" fmla="*/ 78616 h 95284"/>
                <a:gd name="connsiteX12" fmla="*/ 97631 w 111919"/>
                <a:gd name="connsiteY12" fmla="*/ 69091 h 95284"/>
                <a:gd name="connsiteX13" fmla="*/ 111919 w 111919"/>
                <a:gd name="connsiteY13" fmla="*/ 35753 h 95284"/>
                <a:gd name="connsiteX14" fmla="*/ 61913 w 111919"/>
                <a:gd name="connsiteY14" fmla="*/ 4797 h 95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1919" h="95284">
                  <a:moveTo>
                    <a:pt x="61913" y="4797"/>
                  </a:moveTo>
                  <a:cubicBezTo>
                    <a:pt x="57944" y="3209"/>
                    <a:pt x="54260" y="-391"/>
                    <a:pt x="50006" y="34"/>
                  </a:cubicBezTo>
                  <a:cubicBezTo>
                    <a:pt x="45401" y="494"/>
                    <a:pt x="42005" y="4693"/>
                    <a:pt x="38100" y="7178"/>
                  </a:cubicBezTo>
                  <a:cubicBezTo>
                    <a:pt x="20723" y="18237"/>
                    <a:pt x="26311" y="14205"/>
                    <a:pt x="11906" y="28609"/>
                  </a:cubicBezTo>
                  <a:cubicBezTo>
                    <a:pt x="11112" y="31784"/>
                    <a:pt x="10167" y="34925"/>
                    <a:pt x="9525" y="38134"/>
                  </a:cubicBezTo>
                  <a:cubicBezTo>
                    <a:pt x="8578" y="42869"/>
                    <a:pt x="8564" y="47807"/>
                    <a:pt x="7144" y="52422"/>
                  </a:cubicBezTo>
                  <a:cubicBezTo>
                    <a:pt x="5366" y="58200"/>
                    <a:pt x="2381" y="63535"/>
                    <a:pt x="0" y="69091"/>
                  </a:cubicBezTo>
                  <a:cubicBezTo>
                    <a:pt x="467" y="71895"/>
                    <a:pt x="2058" y="90078"/>
                    <a:pt x="7144" y="92903"/>
                  </a:cubicBezTo>
                  <a:cubicBezTo>
                    <a:pt x="12050" y="95629"/>
                    <a:pt x="18257" y="94490"/>
                    <a:pt x="23813" y="95284"/>
                  </a:cubicBezTo>
                  <a:cubicBezTo>
                    <a:pt x="40482" y="94490"/>
                    <a:pt x="57185" y="94234"/>
                    <a:pt x="73819" y="92903"/>
                  </a:cubicBezTo>
                  <a:cubicBezTo>
                    <a:pt x="77081" y="92642"/>
                    <a:pt x="81030" y="92836"/>
                    <a:pt x="83344" y="90522"/>
                  </a:cubicBezTo>
                  <a:cubicBezTo>
                    <a:pt x="86366" y="87500"/>
                    <a:pt x="85735" y="82172"/>
                    <a:pt x="88106" y="78616"/>
                  </a:cubicBezTo>
                  <a:cubicBezTo>
                    <a:pt x="90597" y="74880"/>
                    <a:pt x="94990" y="72722"/>
                    <a:pt x="97631" y="69091"/>
                  </a:cubicBezTo>
                  <a:cubicBezTo>
                    <a:pt x="107836" y="55059"/>
                    <a:pt x="107373" y="51663"/>
                    <a:pt x="111919" y="35753"/>
                  </a:cubicBezTo>
                  <a:lnTo>
                    <a:pt x="61913" y="4797"/>
                  </a:lnTo>
                  <a:close/>
                </a:path>
              </a:pathLst>
            </a:custGeom>
            <a:noFill/>
            <a:ln>
              <a:solidFill>
                <a:srgbClr val="0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3B02D5CC-EC13-4F5E-B6E6-7E9C851A16F4}"/>
                </a:ext>
              </a:extLst>
            </p:cNvPr>
            <p:cNvSpPr/>
            <p:nvPr/>
          </p:nvSpPr>
          <p:spPr>
            <a:xfrm>
              <a:off x="4864894" y="3009554"/>
              <a:ext cx="88226" cy="71784"/>
            </a:xfrm>
            <a:custGeom>
              <a:avLst/>
              <a:gdLst>
                <a:gd name="connsiteX0" fmla="*/ 64294 w 88226"/>
                <a:gd name="connsiteY0" fmla="*/ 346 h 71784"/>
                <a:gd name="connsiteX1" fmla="*/ 4762 w 88226"/>
                <a:gd name="connsiteY1" fmla="*/ 19396 h 71784"/>
                <a:gd name="connsiteX2" fmla="*/ 0 w 88226"/>
                <a:gd name="connsiteY2" fmla="*/ 33684 h 71784"/>
                <a:gd name="connsiteX3" fmla="*/ 16669 w 88226"/>
                <a:gd name="connsiteY3" fmla="*/ 69402 h 71784"/>
                <a:gd name="connsiteX4" fmla="*/ 26194 w 88226"/>
                <a:gd name="connsiteY4" fmla="*/ 71784 h 71784"/>
                <a:gd name="connsiteX5" fmla="*/ 61912 w 88226"/>
                <a:gd name="connsiteY5" fmla="*/ 67021 h 71784"/>
                <a:gd name="connsiteX6" fmla="*/ 85725 w 88226"/>
                <a:gd name="connsiteY6" fmla="*/ 52734 h 71784"/>
                <a:gd name="connsiteX7" fmla="*/ 83344 w 88226"/>
                <a:gd name="connsiteY7" fmla="*/ 24159 h 71784"/>
                <a:gd name="connsiteX8" fmla="*/ 69056 w 88226"/>
                <a:gd name="connsiteY8" fmla="*/ 7490 h 71784"/>
                <a:gd name="connsiteX9" fmla="*/ 64294 w 88226"/>
                <a:gd name="connsiteY9" fmla="*/ 346 h 71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226" h="71784">
                  <a:moveTo>
                    <a:pt x="64294" y="346"/>
                  </a:moveTo>
                  <a:cubicBezTo>
                    <a:pt x="53578" y="2330"/>
                    <a:pt x="16030" y="-3142"/>
                    <a:pt x="4762" y="19396"/>
                  </a:cubicBezTo>
                  <a:cubicBezTo>
                    <a:pt x="2517" y="23886"/>
                    <a:pt x="1587" y="28921"/>
                    <a:pt x="0" y="33684"/>
                  </a:cubicBezTo>
                  <a:cubicBezTo>
                    <a:pt x="2470" y="63327"/>
                    <a:pt x="-5971" y="60346"/>
                    <a:pt x="16669" y="69402"/>
                  </a:cubicBezTo>
                  <a:cubicBezTo>
                    <a:pt x="19708" y="70617"/>
                    <a:pt x="23019" y="70990"/>
                    <a:pt x="26194" y="71784"/>
                  </a:cubicBezTo>
                  <a:cubicBezTo>
                    <a:pt x="38100" y="70196"/>
                    <a:pt x="50324" y="70182"/>
                    <a:pt x="61912" y="67021"/>
                  </a:cubicBezTo>
                  <a:cubicBezTo>
                    <a:pt x="66540" y="65759"/>
                    <a:pt x="79752" y="56715"/>
                    <a:pt x="85725" y="52734"/>
                  </a:cubicBezTo>
                  <a:cubicBezTo>
                    <a:pt x="88172" y="40496"/>
                    <a:pt x="90741" y="37103"/>
                    <a:pt x="83344" y="24159"/>
                  </a:cubicBezTo>
                  <a:cubicBezTo>
                    <a:pt x="79713" y="17805"/>
                    <a:pt x="74231" y="12665"/>
                    <a:pt x="69056" y="7490"/>
                  </a:cubicBezTo>
                  <a:cubicBezTo>
                    <a:pt x="67032" y="5466"/>
                    <a:pt x="75010" y="-1638"/>
                    <a:pt x="64294" y="346"/>
                  </a:cubicBezTo>
                  <a:close/>
                </a:path>
              </a:pathLst>
            </a:custGeom>
            <a:noFill/>
            <a:ln>
              <a:solidFill>
                <a:srgbClr val="0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1361069A-46BE-429B-A013-D07DACA0EB5C}"/>
                </a:ext>
              </a:extLst>
            </p:cNvPr>
            <p:cNvSpPr/>
            <p:nvPr/>
          </p:nvSpPr>
          <p:spPr>
            <a:xfrm>
              <a:off x="4731544" y="3271838"/>
              <a:ext cx="100012" cy="92868"/>
            </a:xfrm>
            <a:custGeom>
              <a:avLst/>
              <a:gdLst>
                <a:gd name="connsiteX0" fmla="*/ 76200 w 100012"/>
                <a:gd name="connsiteY0" fmla="*/ 0 h 92868"/>
                <a:gd name="connsiteX1" fmla="*/ 2381 w 100012"/>
                <a:gd name="connsiteY1" fmla="*/ 35718 h 92868"/>
                <a:gd name="connsiteX2" fmla="*/ 0 w 100012"/>
                <a:gd name="connsiteY2" fmla="*/ 54768 h 92868"/>
                <a:gd name="connsiteX3" fmla="*/ 2381 w 100012"/>
                <a:gd name="connsiteY3" fmla="*/ 71437 h 92868"/>
                <a:gd name="connsiteX4" fmla="*/ 11906 w 100012"/>
                <a:gd name="connsiteY4" fmla="*/ 85725 h 92868"/>
                <a:gd name="connsiteX5" fmla="*/ 19050 w 100012"/>
                <a:gd name="connsiteY5" fmla="*/ 88106 h 92868"/>
                <a:gd name="connsiteX6" fmla="*/ 35719 w 100012"/>
                <a:gd name="connsiteY6" fmla="*/ 92868 h 92868"/>
                <a:gd name="connsiteX7" fmla="*/ 78581 w 100012"/>
                <a:gd name="connsiteY7" fmla="*/ 78581 h 92868"/>
                <a:gd name="connsiteX8" fmla="*/ 100012 w 100012"/>
                <a:gd name="connsiteY8" fmla="*/ 42862 h 92868"/>
                <a:gd name="connsiteX9" fmla="*/ 76200 w 100012"/>
                <a:gd name="connsiteY9" fmla="*/ 0 h 92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012" h="92868">
                  <a:moveTo>
                    <a:pt x="76200" y="0"/>
                  </a:moveTo>
                  <a:cubicBezTo>
                    <a:pt x="25104" y="15857"/>
                    <a:pt x="10027" y="37"/>
                    <a:pt x="2381" y="35718"/>
                  </a:cubicBezTo>
                  <a:cubicBezTo>
                    <a:pt x="1040" y="41975"/>
                    <a:pt x="794" y="48418"/>
                    <a:pt x="0" y="54768"/>
                  </a:cubicBezTo>
                  <a:cubicBezTo>
                    <a:pt x="794" y="60324"/>
                    <a:pt x="366" y="66198"/>
                    <a:pt x="2381" y="71437"/>
                  </a:cubicBezTo>
                  <a:cubicBezTo>
                    <a:pt x="4436" y="76779"/>
                    <a:pt x="7859" y="81678"/>
                    <a:pt x="11906" y="85725"/>
                  </a:cubicBezTo>
                  <a:cubicBezTo>
                    <a:pt x="13681" y="87500"/>
                    <a:pt x="16646" y="87385"/>
                    <a:pt x="19050" y="88106"/>
                  </a:cubicBezTo>
                  <a:cubicBezTo>
                    <a:pt x="24585" y="89766"/>
                    <a:pt x="30163" y="91281"/>
                    <a:pt x="35719" y="92868"/>
                  </a:cubicBezTo>
                  <a:cubicBezTo>
                    <a:pt x="50006" y="88106"/>
                    <a:pt x="66693" y="87827"/>
                    <a:pt x="78581" y="78581"/>
                  </a:cubicBezTo>
                  <a:cubicBezTo>
                    <a:pt x="89541" y="70056"/>
                    <a:pt x="100012" y="42862"/>
                    <a:pt x="100012" y="42862"/>
                  </a:cubicBezTo>
                  <a:lnTo>
                    <a:pt x="76200" y="0"/>
                  </a:lnTo>
                  <a:close/>
                </a:path>
              </a:pathLst>
            </a:custGeom>
            <a:noFill/>
            <a:ln>
              <a:solidFill>
                <a:srgbClr val="0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CE712D38-ADF8-4E70-AD9D-F77914890C57}"/>
                </a:ext>
              </a:extLst>
            </p:cNvPr>
            <p:cNvSpPr/>
            <p:nvPr/>
          </p:nvSpPr>
          <p:spPr>
            <a:xfrm>
              <a:off x="5138682" y="3512339"/>
              <a:ext cx="107212" cy="119067"/>
            </a:xfrm>
            <a:custGeom>
              <a:avLst/>
              <a:gdLst>
                <a:gd name="connsiteX0" fmla="*/ 31012 w 107212"/>
                <a:gd name="connsiteY0" fmla="*/ 33342 h 119067"/>
                <a:gd name="connsiteX1" fmla="*/ 16724 w 107212"/>
                <a:gd name="connsiteY1" fmla="*/ 35724 h 119067"/>
                <a:gd name="connsiteX2" fmla="*/ 56 w 107212"/>
                <a:gd name="connsiteY2" fmla="*/ 83349 h 119067"/>
                <a:gd name="connsiteX3" fmla="*/ 9581 w 107212"/>
                <a:gd name="connsiteY3" fmla="*/ 100017 h 119067"/>
                <a:gd name="connsiteX4" fmla="*/ 33393 w 107212"/>
                <a:gd name="connsiteY4" fmla="*/ 116686 h 119067"/>
                <a:gd name="connsiteX5" fmla="*/ 40537 w 107212"/>
                <a:gd name="connsiteY5" fmla="*/ 119067 h 119067"/>
                <a:gd name="connsiteX6" fmla="*/ 73874 w 107212"/>
                <a:gd name="connsiteY6" fmla="*/ 102399 h 119067"/>
                <a:gd name="connsiteX7" fmla="*/ 92924 w 107212"/>
                <a:gd name="connsiteY7" fmla="*/ 90492 h 119067"/>
                <a:gd name="connsiteX8" fmla="*/ 107212 w 107212"/>
                <a:gd name="connsiteY8" fmla="*/ 61917 h 119067"/>
                <a:gd name="connsiteX9" fmla="*/ 81018 w 107212"/>
                <a:gd name="connsiteY9" fmla="*/ 4767 h 119067"/>
                <a:gd name="connsiteX10" fmla="*/ 69112 w 107212"/>
                <a:gd name="connsiteY10" fmla="*/ 5 h 119067"/>
                <a:gd name="connsiteX11" fmla="*/ 31012 w 107212"/>
                <a:gd name="connsiteY11" fmla="*/ 33342 h 119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212" h="119067">
                  <a:moveTo>
                    <a:pt x="31012" y="33342"/>
                  </a:moveTo>
                  <a:cubicBezTo>
                    <a:pt x="22281" y="39295"/>
                    <a:pt x="19265" y="31619"/>
                    <a:pt x="16724" y="35724"/>
                  </a:cubicBezTo>
                  <a:cubicBezTo>
                    <a:pt x="7871" y="50025"/>
                    <a:pt x="1913" y="66633"/>
                    <a:pt x="56" y="83349"/>
                  </a:cubicBezTo>
                  <a:cubicBezTo>
                    <a:pt x="-651" y="89709"/>
                    <a:pt x="5484" y="95101"/>
                    <a:pt x="9581" y="100017"/>
                  </a:cubicBezTo>
                  <a:cubicBezTo>
                    <a:pt x="16073" y="107808"/>
                    <a:pt x="24347" y="112810"/>
                    <a:pt x="33393" y="116686"/>
                  </a:cubicBezTo>
                  <a:cubicBezTo>
                    <a:pt x="35700" y="117675"/>
                    <a:pt x="38156" y="118273"/>
                    <a:pt x="40537" y="119067"/>
                  </a:cubicBezTo>
                  <a:cubicBezTo>
                    <a:pt x="51649" y="113511"/>
                    <a:pt x="62967" y="108348"/>
                    <a:pt x="73874" y="102399"/>
                  </a:cubicBezTo>
                  <a:cubicBezTo>
                    <a:pt x="80448" y="98813"/>
                    <a:pt x="88164" y="96272"/>
                    <a:pt x="92924" y="90492"/>
                  </a:cubicBezTo>
                  <a:cubicBezTo>
                    <a:pt x="99694" y="82271"/>
                    <a:pt x="107212" y="61917"/>
                    <a:pt x="107212" y="61917"/>
                  </a:cubicBezTo>
                  <a:cubicBezTo>
                    <a:pt x="99851" y="38363"/>
                    <a:pt x="99166" y="21264"/>
                    <a:pt x="81018" y="4767"/>
                  </a:cubicBezTo>
                  <a:cubicBezTo>
                    <a:pt x="77855" y="1892"/>
                    <a:pt x="73222" y="1179"/>
                    <a:pt x="69112" y="5"/>
                  </a:cubicBezTo>
                  <a:cubicBezTo>
                    <a:pt x="67585" y="-431"/>
                    <a:pt x="39743" y="27389"/>
                    <a:pt x="31012" y="33342"/>
                  </a:cubicBezTo>
                  <a:close/>
                </a:path>
              </a:pathLst>
            </a:custGeom>
            <a:noFill/>
            <a:ln>
              <a:solidFill>
                <a:srgbClr val="0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A5AB6741-B745-4185-B952-9901EA6EB86C}"/>
                </a:ext>
              </a:extLst>
            </p:cNvPr>
            <p:cNvSpPr/>
            <p:nvPr/>
          </p:nvSpPr>
          <p:spPr>
            <a:xfrm>
              <a:off x="4671687" y="2902351"/>
              <a:ext cx="139747" cy="169462"/>
            </a:xfrm>
            <a:custGeom>
              <a:avLst/>
              <a:gdLst>
                <a:gd name="connsiteX0" fmla="*/ 45569 w 139747"/>
                <a:gd name="connsiteY0" fmla="*/ 28968 h 169462"/>
                <a:gd name="connsiteX1" fmla="*/ 326 w 139747"/>
                <a:gd name="connsiteY1" fmla="*/ 105168 h 169462"/>
                <a:gd name="connsiteX2" fmla="*/ 5088 w 139747"/>
                <a:gd name="connsiteY2" fmla="*/ 119455 h 169462"/>
                <a:gd name="connsiteX3" fmla="*/ 9851 w 139747"/>
                <a:gd name="connsiteY3" fmla="*/ 136124 h 169462"/>
                <a:gd name="connsiteX4" fmla="*/ 31282 w 139747"/>
                <a:gd name="connsiteY4" fmla="*/ 162318 h 169462"/>
                <a:gd name="connsiteX5" fmla="*/ 40807 w 139747"/>
                <a:gd name="connsiteY5" fmla="*/ 164699 h 169462"/>
                <a:gd name="connsiteX6" fmla="*/ 62238 w 139747"/>
                <a:gd name="connsiteY6" fmla="*/ 169462 h 169462"/>
                <a:gd name="connsiteX7" fmla="*/ 107482 w 139747"/>
                <a:gd name="connsiteY7" fmla="*/ 159937 h 169462"/>
                <a:gd name="connsiteX8" fmla="*/ 124151 w 139747"/>
                <a:gd name="connsiteY8" fmla="*/ 145649 h 169462"/>
                <a:gd name="connsiteX9" fmla="*/ 136057 w 139747"/>
                <a:gd name="connsiteY9" fmla="*/ 62305 h 169462"/>
                <a:gd name="connsiteX10" fmla="*/ 131294 w 139747"/>
                <a:gd name="connsiteY10" fmla="*/ 40874 h 169462"/>
                <a:gd name="connsiteX11" fmla="*/ 83669 w 139747"/>
                <a:gd name="connsiteY11" fmla="*/ 393 h 169462"/>
                <a:gd name="connsiteX12" fmla="*/ 45569 w 139747"/>
                <a:gd name="connsiteY12" fmla="*/ 28968 h 169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9747" h="169462">
                  <a:moveTo>
                    <a:pt x="45569" y="28968"/>
                  </a:moveTo>
                  <a:cubicBezTo>
                    <a:pt x="31679" y="46430"/>
                    <a:pt x="22778" y="39682"/>
                    <a:pt x="326" y="105168"/>
                  </a:cubicBezTo>
                  <a:cubicBezTo>
                    <a:pt x="-1302" y="109917"/>
                    <a:pt x="3612" y="114657"/>
                    <a:pt x="5088" y="119455"/>
                  </a:cubicBezTo>
                  <a:cubicBezTo>
                    <a:pt x="6787" y="124978"/>
                    <a:pt x="7267" y="130955"/>
                    <a:pt x="9851" y="136124"/>
                  </a:cubicBezTo>
                  <a:cubicBezTo>
                    <a:pt x="12080" y="140583"/>
                    <a:pt x="25008" y="158397"/>
                    <a:pt x="31282" y="162318"/>
                  </a:cubicBezTo>
                  <a:cubicBezTo>
                    <a:pt x="34057" y="164052"/>
                    <a:pt x="37660" y="163800"/>
                    <a:pt x="40807" y="164699"/>
                  </a:cubicBezTo>
                  <a:cubicBezTo>
                    <a:pt x="57224" y="169389"/>
                    <a:pt x="36450" y="165162"/>
                    <a:pt x="62238" y="169462"/>
                  </a:cubicBezTo>
                  <a:cubicBezTo>
                    <a:pt x="78912" y="166897"/>
                    <a:pt x="92543" y="166576"/>
                    <a:pt x="107482" y="159937"/>
                  </a:cubicBezTo>
                  <a:cubicBezTo>
                    <a:pt x="114009" y="157036"/>
                    <a:pt x="119431" y="150369"/>
                    <a:pt x="124151" y="145649"/>
                  </a:cubicBezTo>
                  <a:cubicBezTo>
                    <a:pt x="143101" y="101431"/>
                    <a:pt x="141650" y="118235"/>
                    <a:pt x="136057" y="62305"/>
                  </a:cubicBezTo>
                  <a:cubicBezTo>
                    <a:pt x="135329" y="55023"/>
                    <a:pt x="135282" y="47010"/>
                    <a:pt x="131294" y="40874"/>
                  </a:cubicBezTo>
                  <a:cubicBezTo>
                    <a:pt x="117472" y="19609"/>
                    <a:pt x="102552" y="13880"/>
                    <a:pt x="83669" y="393"/>
                  </a:cubicBezTo>
                  <a:cubicBezTo>
                    <a:pt x="79533" y="-2561"/>
                    <a:pt x="59459" y="11506"/>
                    <a:pt x="45569" y="28968"/>
                  </a:cubicBezTo>
                  <a:close/>
                </a:path>
              </a:pathLst>
            </a:custGeom>
            <a:noFill/>
            <a:ln>
              <a:solidFill>
                <a:srgbClr val="0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25B2655E-47DF-48B2-92EB-200BF16336CA}"/>
                </a:ext>
              </a:extLst>
            </p:cNvPr>
            <p:cNvSpPr/>
            <p:nvPr/>
          </p:nvSpPr>
          <p:spPr>
            <a:xfrm>
              <a:off x="7532886" y="4747973"/>
              <a:ext cx="1561687" cy="1677541"/>
            </a:xfrm>
            <a:custGeom>
              <a:avLst/>
              <a:gdLst>
                <a:gd name="connsiteX0" fmla="*/ 1302195 w 1561687"/>
                <a:gd name="connsiteY0" fmla="*/ 21735 h 1677541"/>
                <a:gd name="connsiteX1" fmla="*/ 1153914 w 1561687"/>
                <a:gd name="connsiteY1" fmla="*/ 58805 h 1677541"/>
                <a:gd name="connsiteX2" fmla="*/ 1042703 w 1561687"/>
                <a:gd name="connsiteY2" fmla="*/ 151481 h 1677541"/>
                <a:gd name="connsiteX3" fmla="*/ 987098 w 1561687"/>
                <a:gd name="connsiteY3" fmla="*/ 194730 h 1677541"/>
                <a:gd name="connsiteX4" fmla="*/ 925314 w 1561687"/>
                <a:gd name="connsiteY4" fmla="*/ 250335 h 1677541"/>
                <a:gd name="connsiteX5" fmla="*/ 801746 w 1561687"/>
                <a:gd name="connsiteY5" fmla="*/ 336832 h 1677541"/>
                <a:gd name="connsiteX6" fmla="*/ 752319 w 1561687"/>
                <a:gd name="connsiteY6" fmla="*/ 386259 h 1677541"/>
                <a:gd name="connsiteX7" fmla="*/ 616395 w 1561687"/>
                <a:gd name="connsiteY7" fmla="*/ 472757 h 1677541"/>
                <a:gd name="connsiteX8" fmla="*/ 468114 w 1561687"/>
                <a:gd name="connsiteY8" fmla="*/ 540719 h 1677541"/>
                <a:gd name="connsiteX9" fmla="*/ 443400 w 1561687"/>
                <a:gd name="connsiteY9" fmla="*/ 571611 h 1677541"/>
                <a:gd name="connsiteX10" fmla="*/ 344546 w 1561687"/>
                <a:gd name="connsiteY10" fmla="*/ 639573 h 1677541"/>
                <a:gd name="connsiteX11" fmla="*/ 301298 w 1561687"/>
                <a:gd name="connsiteY11" fmla="*/ 701357 h 1677541"/>
                <a:gd name="connsiteX12" fmla="*/ 196265 w 1561687"/>
                <a:gd name="connsiteY12" fmla="*/ 769319 h 1677541"/>
                <a:gd name="connsiteX13" fmla="*/ 78876 w 1561687"/>
                <a:gd name="connsiteY13" fmla="*/ 892886 h 1677541"/>
                <a:gd name="connsiteX14" fmla="*/ 23271 w 1561687"/>
                <a:gd name="connsiteY14" fmla="*/ 973205 h 1677541"/>
                <a:gd name="connsiteX15" fmla="*/ 4736 w 1561687"/>
                <a:gd name="connsiteY15" fmla="*/ 1041168 h 1677541"/>
                <a:gd name="connsiteX16" fmla="*/ 23271 w 1561687"/>
                <a:gd name="connsiteY16" fmla="*/ 1282124 h 1677541"/>
                <a:gd name="connsiteX17" fmla="*/ 29449 w 1561687"/>
                <a:gd name="connsiteY17" fmla="*/ 1313016 h 1677541"/>
                <a:gd name="connsiteX18" fmla="*/ 72698 w 1561687"/>
                <a:gd name="connsiteY18" fmla="*/ 1399513 h 1677541"/>
                <a:gd name="connsiteX19" fmla="*/ 115946 w 1561687"/>
                <a:gd name="connsiteY19" fmla="*/ 1479832 h 1677541"/>
                <a:gd name="connsiteX20" fmla="*/ 251871 w 1561687"/>
                <a:gd name="connsiteY20" fmla="*/ 1553973 h 1677541"/>
                <a:gd name="connsiteX21" fmla="*/ 295119 w 1561687"/>
                <a:gd name="connsiteY21" fmla="*/ 1578686 h 1677541"/>
                <a:gd name="connsiteX22" fmla="*/ 363082 w 1561687"/>
                <a:gd name="connsiteY22" fmla="*/ 1597222 h 1677541"/>
                <a:gd name="connsiteX23" fmla="*/ 474292 w 1561687"/>
                <a:gd name="connsiteY23" fmla="*/ 1640470 h 1677541"/>
                <a:gd name="connsiteX24" fmla="*/ 597860 w 1561687"/>
                <a:gd name="connsiteY24" fmla="*/ 1665184 h 1677541"/>
                <a:gd name="connsiteX25" fmla="*/ 641109 w 1561687"/>
                <a:gd name="connsiteY25" fmla="*/ 1677541 h 1677541"/>
                <a:gd name="connsiteX26" fmla="*/ 906779 w 1561687"/>
                <a:gd name="connsiteY26" fmla="*/ 1665184 h 1677541"/>
                <a:gd name="connsiteX27" fmla="*/ 968563 w 1561687"/>
                <a:gd name="connsiteY27" fmla="*/ 1646649 h 1677541"/>
                <a:gd name="connsiteX28" fmla="*/ 1024168 w 1561687"/>
                <a:gd name="connsiteY28" fmla="*/ 1634292 h 1677541"/>
                <a:gd name="connsiteX29" fmla="*/ 1092130 w 1561687"/>
                <a:gd name="connsiteY29" fmla="*/ 1566330 h 1677541"/>
                <a:gd name="connsiteX30" fmla="*/ 1123022 w 1561687"/>
                <a:gd name="connsiteY30" fmla="*/ 1529259 h 1677541"/>
                <a:gd name="connsiteX31" fmla="*/ 1166271 w 1561687"/>
                <a:gd name="connsiteY31" fmla="*/ 1455119 h 1677541"/>
                <a:gd name="connsiteX32" fmla="*/ 1234233 w 1561687"/>
                <a:gd name="connsiteY32" fmla="*/ 1393335 h 1677541"/>
                <a:gd name="connsiteX33" fmla="*/ 1302195 w 1561687"/>
                <a:gd name="connsiteY33" fmla="*/ 1319195 h 1677541"/>
                <a:gd name="connsiteX34" fmla="*/ 1351622 w 1561687"/>
                <a:gd name="connsiteY34" fmla="*/ 1220341 h 1677541"/>
                <a:gd name="connsiteX35" fmla="*/ 1376336 w 1561687"/>
                <a:gd name="connsiteY35" fmla="*/ 1170913 h 1677541"/>
                <a:gd name="connsiteX36" fmla="*/ 1388692 w 1561687"/>
                <a:gd name="connsiteY36" fmla="*/ 1133843 h 1677541"/>
                <a:gd name="connsiteX37" fmla="*/ 1419584 w 1561687"/>
                <a:gd name="connsiteY37" fmla="*/ 1084416 h 1677541"/>
                <a:gd name="connsiteX38" fmla="*/ 1456655 w 1561687"/>
                <a:gd name="connsiteY38" fmla="*/ 967027 h 1677541"/>
                <a:gd name="connsiteX39" fmla="*/ 1475190 w 1561687"/>
                <a:gd name="connsiteY39" fmla="*/ 923778 h 1677541"/>
                <a:gd name="connsiteX40" fmla="*/ 1499903 w 1561687"/>
                <a:gd name="connsiteY40" fmla="*/ 824924 h 1677541"/>
                <a:gd name="connsiteX41" fmla="*/ 1512260 w 1561687"/>
                <a:gd name="connsiteY41" fmla="*/ 756962 h 1677541"/>
                <a:gd name="connsiteX42" fmla="*/ 1536973 w 1561687"/>
                <a:gd name="connsiteY42" fmla="*/ 695178 h 1677541"/>
                <a:gd name="connsiteX43" fmla="*/ 1555509 w 1561687"/>
                <a:gd name="connsiteY43" fmla="*/ 559254 h 1677541"/>
                <a:gd name="connsiteX44" fmla="*/ 1561687 w 1561687"/>
                <a:gd name="connsiteY44" fmla="*/ 410973 h 1677541"/>
                <a:gd name="connsiteX45" fmla="*/ 1530795 w 1561687"/>
                <a:gd name="connsiteY45" fmla="*/ 262692 h 1677541"/>
                <a:gd name="connsiteX46" fmla="*/ 1487546 w 1561687"/>
                <a:gd name="connsiteY46" fmla="*/ 194730 h 1677541"/>
                <a:gd name="connsiteX47" fmla="*/ 1413406 w 1561687"/>
                <a:gd name="connsiteY47" fmla="*/ 102054 h 1677541"/>
                <a:gd name="connsiteX48" fmla="*/ 1388692 w 1561687"/>
                <a:gd name="connsiteY48" fmla="*/ 64984 h 1677541"/>
                <a:gd name="connsiteX49" fmla="*/ 1370157 w 1561687"/>
                <a:gd name="connsiteY49" fmla="*/ 40270 h 1677541"/>
                <a:gd name="connsiteX50" fmla="*/ 1302195 w 1561687"/>
                <a:gd name="connsiteY50" fmla="*/ 21735 h 1677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561687" h="1677541">
                  <a:moveTo>
                    <a:pt x="1302195" y="21735"/>
                  </a:moveTo>
                  <a:cubicBezTo>
                    <a:pt x="1252768" y="34092"/>
                    <a:pt x="1193053" y="26189"/>
                    <a:pt x="1153914" y="58805"/>
                  </a:cubicBezTo>
                  <a:lnTo>
                    <a:pt x="1042703" y="151481"/>
                  </a:lnTo>
                  <a:cubicBezTo>
                    <a:pt x="1024499" y="166314"/>
                    <a:pt x="1004552" y="179022"/>
                    <a:pt x="987098" y="194730"/>
                  </a:cubicBezTo>
                  <a:cubicBezTo>
                    <a:pt x="966503" y="213265"/>
                    <a:pt x="947303" y="233477"/>
                    <a:pt x="925314" y="250335"/>
                  </a:cubicBezTo>
                  <a:cubicBezTo>
                    <a:pt x="885413" y="280925"/>
                    <a:pt x="837298" y="301280"/>
                    <a:pt x="801746" y="336832"/>
                  </a:cubicBezTo>
                  <a:cubicBezTo>
                    <a:pt x="785270" y="353308"/>
                    <a:pt x="770429" y="371599"/>
                    <a:pt x="752319" y="386259"/>
                  </a:cubicBezTo>
                  <a:cubicBezTo>
                    <a:pt x="714760" y="416664"/>
                    <a:pt x="661271" y="450319"/>
                    <a:pt x="616395" y="472757"/>
                  </a:cubicBezTo>
                  <a:cubicBezTo>
                    <a:pt x="522518" y="519695"/>
                    <a:pt x="530617" y="515718"/>
                    <a:pt x="468114" y="540719"/>
                  </a:cubicBezTo>
                  <a:cubicBezTo>
                    <a:pt x="459876" y="551016"/>
                    <a:pt x="453531" y="563169"/>
                    <a:pt x="443400" y="571611"/>
                  </a:cubicBezTo>
                  <a:cubicBezTo>
                    <a:pt x="399972" y="607801"/>
                    <a:pt x="384646" y="596800"/>
                    <a:pt x="344546" y="639573"/>
                  </a:cubicBezTo>
                  <a:cubicBezTo>
                    <a:pt x="327353" y="657913"/>
                    <a:pt x="318451" y="682979"/>
                    <a:pt x="301298" y="701357"/>
                  </a:cubicBezTo>
                  <a:cubicBezTo>
                    <a:pt x="271588" y="733190"/>
                    <a:pt x="227993" y="740613"/>
                    <a:pt x="196265" y="769319"/>
                  </a:cubicBezTo>
                  <a:cubicBezTo>
                    <a:pt x="191923" y="773247"/>
                    <a:pt x="101405" y="857484"/>
                    <a:pt x="78876" y="892886"/>
                  </a:cubicBezTo>
                  <a:cubicBezTo>
                    <a:pt x="23229" y="980331"/>
                    <a:pt x="108667" y="873577"/>
                    <a:pt x="23271" y="973205"/>
                  </a:cubicBezTo>
                  <a:cubicBezTo>
                    <a:pt x="13345" y="998020"/>
                    <a:pt x="4736" y="1013160"/>
                    <a:pt x="4736" y="1041168"/>
                  </a:cubicBezTo>
                  <a:cubicBezTo>
                    <a:pt x="4736" y="1246058"/>
                    <a:pt x="-14073" y="1188765"/>
                    <a:pt x="23271" y="1282124"/>
                  </a:cubicBezTo>
                  <a:cubicBezTo>
                    <a:pt x="25330" y="1292421"/>
                    <a:pt x="26128" y="1303054"/>
                    <a:pt x="29449" y="1313016"/>
                  </a:cubicBezTo>
                  <a:cubicBezTo>
                    <a:pt x="45483" y="1361118"/>
                    <a:pt x="49774" y="1353665"/>
                    <a:pt x="72698" y="1399513"/>
                  </a:cubicBezTo>
                  <a:cubicBezTo>
                    <a:pt x="82413" y="1418942"/>
                    <a:pt x="96423" y="1465190"/>
                    <a:pt x="115946" y="1479832"/>
                  </a:cubicBezTo>
                  <a:cubicBezTo>
                    <a:pt x="163827" y="1515743"/>
                    <a:pt x="204011" y="1528203"/>
                    <a:pt x="251871" y="1553973"/>
                  </a:cubicBezTo>
                  <a:cubicBezTo>
                    <a:pt x="266490" y="1561845"/>
                    <a:pt x="279644" y="1572668"/>
                    <a:pt x="295119" y="1578686"/>
                  </a:cubicBezTo>
                  <a:cubicBezTo>
                    <a:pt x="317004" y="1587197"/>
                    <a:pt x="340919" y="1589465"/>
                    <a:pt x="363082" y="1597222"/>
                  </a:cubicBezTo>
                  <a:cubicBezTo>
                    <a:pt x="434628" y="1622263"/>
                    <a:pt x="401287" y="1622848"/>
                    <a:pt x="474292" y="1640470"/>
                  </a:cubicBezTo>
                  <a:cubicBezTo>
                    <a:pt x="515124" y="1650326"/>
                    <a:pt x="557471" y="1653644"/>
                    <a:pt x="597860" y="1665184"/>
                  </a:cubicBezTo>
                  <a:lnTo>
                    <a:pt x="641109" y="1677541"/>
                  </a:lnTo>
                  <a:cubicBezTo>
                    <a:pt x="729666" y="1673422"/>
                    <a:pt x="818518" y="1673510"/>
                    <a:pt x="906779" y="1665184"/>
                  </a:cubicBezTo>
                  <a:cubicBezTo>
                    <a:pt x="928185" y="1663165"/>
                    <a:pt x="947770" y="1652121"/>
                    <a:pt x="968563" y="1646649"/>
                  </a:cubicBezTo>
                  <a:cubicBezTo>
                    <a:pt x="986925" y="1641817"/>
                    <a:pt x="1005633" y="1638411"/>
                    <a:pt x="1024168" y="1634292"/>
                  </a:cubicBezTo>
                  <a:cubicBezTo>
                    <a:pt x="1081885" y="1562147"/>
                    <a:pt x="1008430" y="1650032"/>
                    <a:pt x="1092130" y="1566330"/>
                  </a:cubicBezTo>
                  <a:cubicBezTo>
                    <a:pt x="1103504" y="1554956"/>
                    <a:pt x="1114592" y="1542958"/>
                    <a:pt x="1123022" y="1529259"/>
                  </a:cubicBezTo>
                  <a:cubicBezTo>
                    <a:pt x="1157227" y="1473676"/>
                    <a:pt x="1122951" y="1498439"/>
                    <a:pt x="1166271" y="1455119"/>
                  </a:cubicBezTo>
                  <a:cubicBezTo>
                    <a:pt x="1256302" y="1365088"/>
                    <a:pt x="1154147" y="1480703"/>
                    <a:pt x="1234233" y="1393335"/>
                  </a:cubicBezTo>
                  <a:cubicBezTo>
                    <a:pt x="1319556" y="1300255"/>
                    <a:pt x="1228137" y="1393250"/>
                    <a:pt x="1302195" y="1319195"/>
                  </a:cubicBezTo>
                  <a:lnTo>
                    <a:pt x="1351622" y="1220341"/>
                  </a:lnTo>
                  <a:cubicBezTo>
                    <a:pt x="1359860" y="1203865"/>
                    <a:pt x="1370511" y="1188389"/>
                    <a:pt x="1376336" y="1170913"/>
                  </a:cubicBezTo>
                  <a:cubicBezTo>
                    <a:pt x="1380455" y="1158556"/>
                    <a:pt x="1382867" y="1145493"/>
                    <a:pt x="1388692" y="1133843"/>
                  </a:cubicBezTo>
                  <a:cubicBezTo>
                    <a:pt x="1397381" y="1116465"/>
                    <a:pt x="1410895" y="1101794"/>
                    <a:pt x="1419584" y="1084416"/>
                  </a:cubicBezTo>
                  <a:cubicBezTo>
                    <a:pt x="1459841" y="1003902"/>
                    <a:pt x="1432217" y="1045227"/>
                    <a:pt x="1456655" y="967027"/>
                  </a:cubicBezTo>
                  <a:cubicBezTo>
                    <a:pt x="1461333" y="952056"/>
                    <a:pt x="1469012" y="938194"/>
                    <a:pt x="1475190" y="923778"/>
                  </a:cubicBezTo>
                  <a:cubicBezTo>
                    <a:pt x="1487807" y="822836"/>
                    <a:pt x="1471027" y="925987"/>
                    <a:pt x="1499903" y="824924"/>
                  </a:cubicBezTo>
                  <a:cubicBezTo>
                    <a:pt x="1506121" y="803163"/>
                    <a:pt x="1505040" y="778621"/>
                    <a:pt x="1512260" y="756962"/>
                  </a:cubicBezTo>
                  <a:cubicBezTo>
                    <a:pt x="1519274" y="735919"/>
                    <a:pt x="1536973" y="695178"/>
                    <a:pt x="1536973" y="695178"/>
                  </a:cubicBezTo>
                  <a:cubicBezTo>
                    <a:pt x="1544796" y="648247"/>
                    <a:pt x="1551715" y="609846"/>
                    <a:pt x="1555509" y="559254"/>
                  </a:cubicBezTo>
                  <a:cubicBezTo>
                    <a:pt x="1559209" y="509923"/>
                    <a:pt x="1559628" y="460400"/>
                    <a:pt x="1561687" y="410973"/>
                  </a:cubicBezTo>
                  <a:cubicBezTo>
                    <a:pt x="1559179" y="397599"/>
                    <a:pt x="1541579" y="292887"/>
                    <a:pt x="1530795" y="262692"/>
                  </a:cubicBezTo>
                  <a:cubicBezTo>
                    <a:pt x="1517704" y="226038"/>
                    <a:pt x="1510064" y="224754"/>
                    <a:pt x="1487546" y="194730"/>
                  </a:cubicBezTo>
                  <a:cubicBezTo>
                    <a:pt x="1424230" y="110309"/>
                    <a:pt x="1460853" y="149502"/>
                    <a:pt x="1413406" y="102054"/>
                  </a:cubicBezTo>
                  <a:cubicBezTo>
                    <a:pt x="1402897" y="70525"/>
                    <a:pt x="1413937" y="94436"/>
                    <a:pt x="1388692" y="64984"/>
                  </a:cubicBezTo>
                  <a:cubicBezTo>
                    <a:pt x="1381990" y="57166"/>
                    <a:pt x="1377115" y="47861"/>
                    <a:pt x="1370157" y="40270"/>
                  </a:cubicBezTo>
                  <a:cubicBezTo>
                    <a:pt x="1323514" y="-10613"/>
                    <a:pt x="1343655" y="-9157"/>
                    <a:pt x="1302195" y="21735"/>
                  </a:cubicBezTo>
                  <a:close/>
                </a:path>
              </a:pathLst>
            </a:custGeom>
            <a:noFill/>
            <a:ln>
              <a:solidFill>
                <a:srgbClr val="004040"/>
              </a:solidFill>
              <a:prstDash val="lgDashDot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0C228D1E-C319-4394-A405-815B28473599}"/>
              </a:ext>
            </a:extLst>
          </p:cNvPr>
          <p:cNvGrpSpPr/>
          <p:nvPr/>
        </p:nvGrpSpPr>
        <p:grpSpPr>
          <a:xfrm>
            <a:off x="8186263" y="3380922"/>
            <a:ext cx="3848485" cy="2886364"/>
            <a:chOff x="484632" y="0"/>
            <a:chExt cx="9144000" cy="6858000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CBC33C3C-FE32-46C1-AFA3-5437F8A52A28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59FDFFD0-7D23-4A04-8D89-AB9DAC3130CB}"/>
                </a:ext>
              </a:extLst>
            </p:cNvPr>
            <p:cNvSpPr/>
            <p:nvPr/>
          </p:nvSpPr>
          <p:spPr>
            <a:xfrm>
              <a:off x="2909638" y="2752725"/>
              <a:ext cx="3715000" cy="2800350"/>
            </a:xfrm>
            <a:custGeom>
              <a:avLst/>
              <a:gdLst>
                <a:gd name="connsiteX0" fmla="*/ 2843462 w 3715000"/>
                <a:gd name="connsiteY0" fmla="*/ 114300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  <a:gd name="connsiteX141" fmla="*/ 2843462 w 3715000"/>
                <a:gd name="connsiteY141" fmla="*/ 114300 h 2800350"/>
                <a:gd name="connsiteX0" fmla="*/ 2867275 w 3715000"/>
                <a:gd name="connsiteY0" fmla="*/ 66675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3715000" h="2800350">
                  <a:moveTo>
                    <a:pt x="2867275" y="66675"/>
                  </a:moveTo>
                  <a:cubicBezTo>
                    <a:pt x="2873625" y="91281"/>
                    <a:pt x="2896643" y="161132"/>
                    <a:pt x="2910137" y="195263"/>
                  </a:cubicBezTo>
                  <a:lnTo>
                    <a:pt x="2948237" y="271463"/>
                  </a:lnTo>
                  <a:cubicBezTo>
                    <a:pt x="2956175" y="287338"/>
                    <a:pt x="2963783" y="303382"/>
                    <a:pt x="2972050" y="319088"/>
                  </a:cubicBezTo>
                  <a:cubicBezTo>
                    <a:pt x="2980309" y="334779"/>
                    <a:pt x="3002056" y="371101"/>
                    <a:pt x="3010150" y="390525"/>
                  </a:cubicBezTo>
                  <a:cubicBezTo>
                    <a:pt x="3015425" y="403184"/>
                    <a:pt x="3032458" y="461713"/>
                    <a:pt x="3033962" y="466725"/>
                  </a:cubicBezTo>
                  <a:cubicBezTo>
                    <a:pt x="3039851" y="555056"/>
                    <a:pt x="3043168" y="552466"/>
                    <a:pt x="3029200" y="657225"/>
                  </a:cubicBezTo>
                  <a:cubicBezTo>
                    <a:pt x="3028070" y="665699"/>
                    <a:pt x="3024417" y="673925"/>
                    <a:pt x="3019675" y="681038"/>
                  </a:cubicBezTo>
                  <a:cubicBezTo>
                    <a:pt x="3014694" y="688510"/>
                    <a:pt x="3006591" y="693376"/>
                    <a:pt x="3000625" y="700088"/>
                  </a:cubicBezTo>
                  <a:cubicBezTo>
                    <a:pt x="2993872" y="707685"/>
                    <a:pt x="2988413" y="716379"/>
                    <a:pt x="2981575" y="723900"/>
                  </a:cubicBezTo>
                  <a:cubicBezTo>
                    <a:pt x="2968021" y="738809"/>
                    <a:pt x="2941452" y="764500"/>
                    <a:pt x="2924425" y="776288"/>
                  </a:cubicBezTo>
                  <a:cubicBezTo>
                    <a:pt x="2913902" y="783573"/>
                    <a:pt x="2902535" y="789614"/>
                    <a:pt x="2891087" y="795338"/>
                  </a:cubicBezTo>
                  <a:cubicBezTo>
                    <a:pt x="2877103" y="802330"/>
                    <a:pt x="2862797" y="808721"/>
                    <a:pt x="2848225" y="814388"/>
                  </a:cubicBezTo>
                  <a:cubicBezTo>
                    <a:pt x="2818749" y="825851"/>
                    <a:pt x="2797542" y="831075"/>
                    <a:pt x="2767262" y="838200"/>
                  </a:cubicBezTo>
                  <a:cubicBezTo>
                    <a:pt x="2753015" y="841552"/>
                    <a:pt x="2738752" y="844855"/>
                    <a:pt x="2724400" y="847725"/>
                  </a:cubicBezTo>
                  <a:cubicBezTo>
                    <a:pt x="2714931" y="849619"/>
                    <a:pt x="2705234" y="850317"/>
                    <a:pt x="2695825" y="852488"/>
                  </a:cubicBezTo>
                  <a:cubicBezTo>
                    <a:pt x="2684564" y="855087"/>
                    <a:pt x="2673820" y="859747"/>
                    <a:pt x="2662487" y="862013"/>
                  </a:cubicBezTo>
                  <a:cubicBezTo>
                    <a:pt x="2649937" y="864523"/>
                    <a:pt x="2637074" y="865083"/>
                    <a:pt x="2624387" y="866775"/>
                  </a:cubicBezTo>
                  <a:cubicBezTo>
                    <a:pt x="2613260" y="868259"/>
                    <a:pt x="2602083" y="869469"/>
                    <a:pt x="2591050" y="871538"/>
                  </a:cubicBezTo>
                  <a:cubicBezTo>
                    <a:pt x="2576665" y="874235"/>
                    <a:pt x="2562573" y="878366"/>
                    <a:pt x="2548187" y="881063"/>
                  </a:cubicBezTo>
                  <a:cubicBezTo>
                    <a:pt x="2537154" y="883132"/>
                    <a:pt x="2525894" y="883817"/>
                    <a:pt x="2514850" y="885825"/>
                  </a:cubicBezTo>
                  <a:cubicBezTo>
                    <a:pt x="2491385" y="890091"/>
                    <a:pt x="2493841" y="893016"/>
                    <a:pt x="2467225" y="900113"/>
                  </a:cubicBezTo>
                  <a:cubicBezTo>
                    <a:pt x="2453083" y="903884"/>
                    <a:pt x="2438609" y="906286"/>
                    <a:pt x="2424362" y="909638"/>
                  </a:cubicBezTo>
                  <a:cubicBezTo>
                    <a:pt x="2411619" y="912636"/>
                    <a:pt x="2399099" y="916596"/>
                    <a:pt x="2386262" y="919163"/>
                  </a:cubicBezTo>
                  <a:cubicBezTo>
                    <a:pt x="2357432" y="924929"/>
                    <a:pt x="2318023" y="926610"/>
                    <a:pt x="2291012" y="928688"/>
                  </a:cubicBezTo>
                  <a:cubicBezTo>
                    <a:pt x="2273592" y="932172"/>
                    <a:pt x="2254739" y="934918"/>
                    <a:pt x="2238625" y="942975"/>
                  </a:cubicBezTo>
                  <a:cubicBezTo>
                    <a:pt x="2231525" y="946525"/>
                    <a:pt x="2226272" y="953001"/>
                    <a:pt x="2219575" y="957263"/>
                  </a:cubicBezTo>
                  <a:cubicBezTo>
                    <a:pt x="2208777" y="964134"/>
                    <a:pt x="2196418" y="968556"/>
                    <a:pt x="2186237" y="976313"/>
                  </a:cubicBezTo>
                  <a:cubicBezTo>
                    <a:pt x="2162953" y="994053"/>
                    <a:pt x="2144663" y="1018403"/>
                    <a:pt x="2119562" y="1033463"/>
                  </a:cubicBezTo>
                  <a:cubicBezTo>
                    <a:pt x="2111625" y="1038225"/>
                    <a:pt x="2102861" y="1041824"/>
                    <a:pt x="2095750" y="1047750"/>
                  </a:cubicBezTo>
                  <a:cubicBezTo>
                    <a:pt x="2083677" y="1057811"/>
                    <a:pt x="2076857" y="1074897"/>
                    <a:pt x="2062412" y="1081088"/>
                  </a:cubicBezTo>
                  <a:cubicBezTo>
                    <a:pt x="2051300" y="1085850"/>
                    <a:pt x="2039623" y="1089468"/>
                    <a:pt x="2029075" y="1095375"/>
                  </a:cubicBezTo>
                  <a:cubicBezTo>
                    <a:pt x="2007443" y="1107489"/>
                    <a:pt x="1950032" y="1147360"/>
                    <a:pt x="1914775" y="1162050"/>
                  </a:cubicBezTo>
                  <a:cubicBezTo>
                    <a:pt x="1905507" y="1165912"/>
                    <a:pt x="1895621" y="1168104"/>
                    <a:pt x="1886200" y="1171575"/>
                  </a:cubicBezTo>
                  <a:cubicBezTo>
                    <a:pt x="1865452" y="1179219"/>
                    <a:pt x="1845548" y="1189313"/>
                    <a:pt x="1824287" y="1195388"/>
                  </a:cubicBezTo>
                  <a:cubicBezTo>
                    <a:pt x="1813175" y="1198563"/>
                    <a:pt x="1801834" y="1201026"/>
                    <a:pt x="1790950" y="1204913"/>
                  </a:cubicBezTo>
                  <a:cubicBezTo>
                    <a:pt x="1745856" y="1221018"/>
                    <a:pt x="1770320" y="1218493"/>
                    <a:pt x="1724275" y="1228725"/>
                  </a:cubicBezTo>
                  <a:cubicBezTo>
                    <a:pt x="1692667" y="1235749"/>
                    <a:pt x="1660633" y="1240751"/>
                    <a:pt x="1629025" y="1247775"/>
                  </a:cubicBezTo>
                  <a:cubicBezTo>
                    <a:pt x="1600450" y="1254125"/>
                    <a:pt x="1571446" y="1258783"/>
                    <a:pt x="1543300" y="1266825"/>
                  </a:cubicBezTo>
                  <a:cubicBezTo>
                    <a:pt x="1532187" y="1270000"/>
                    <a:pt x="1521362" y="1274450"/>
                    <a:pt x="1509962" y="1276350"/>
                  </a:cubicBezTo>
                  <a:cubicBezTo>
                    <a:pt x="1492666" y="1279233"/>
                    <a:pt x="1475103" y="1280639"/>
                    <a:pt x="1457575" y="1281113"/>
                  </a:cubicBezTo>
                  <a:cubicBezTo>
                    <a:pt x="1357586" y="1283815"/>
                    <a:pt x="1257550" y="1284288"/>
                    <a:pt x="1157537" y="1285875"/>
                  </a:cubicBezTo>
                  <a:cubicBezTo>
                    <a:pt x="1143250" y="1287463"/>
                    <a:pt x="1128906" y="1288605"/>
                    <a:pt x="1114675" y="1290638"/>
                  </a:cubicBezTo>
                  <a:cubicBezTo>
                    <a:pt x="1095556" y="1293369"/>
                    <a:pt x="1076710" y="1297949"/>
                    <a:pt x="1057525" y="1300163"/>
                  </a:cubicBezTo>
                  <a:cubicBezTo>
                    <a:pt x="1035390" y="1302717"/>
                    <a:pt x="1013061" y="1303148"/>
                    <a:pt x="990850" y="1304925"/>
                  </a:cubicBezTo>
                  <a:cubicBezTo>
                    <a:pt x="973371" y="1306323"/>
                    <a:pt x="955925" y="1308100"/>
                    <a:pt x="938462" y="1309688"/>
                  </a:cubicBezTo>
                  <a:cubicBezTo>
                    <a:pt x="905125" y="1319213"/>
                    <a:pt x="872448" y="1331464"/>
                    <a:pt x="838450" y="1338263"/>
                  </a:cubicBezTo>
                  <a:cubicBezTo>
                    <a:pt x="830512" y="1339850"/>
                    <a:pt x="822539" y="1341269"/>
                    <a:pt x="814637" y="1343025"/>
                  </a:cubicBezTo>
                  <a:cubicBezTo>
                    <a:pt x="793962" y="1347620"/>
                    <a:pt x="773460" y="1352993"/>
                    <a:pt x="752725" y="1357313"/>
                  </a:cubicBezTo>
                  <a:cubicBezTo>
                    <a:pt x="735349" y="1360933"/>
                    <a:pt x="717382" y="1361889"/>
                    <a:pt x="700337" y="1366838"/>
                  </a:cubicBezTo>
                  <a:cubicBezTo>
                    <a:pt x="586011" y="1400029"/>
                    <a:pt x="637833" y="1388982"/>
                    <a:pt x="562225" y="1419225"/>
                  </a:cubicBezTo>
                  <a:cubicBezTo>
                    <a:pt x="521165" y="1435649"/>
                    <a:pt x="479047" y="1449430"/>
                    <a:pt x="438400" y="1466850"/>
                  </a:cubicBezTo>
                  <a:cubicBezTo>
                    <a:pt x="427287" y="1471613"/>
                    <a:pt x="415122" y="1474432"/>
                    <a:pt x="405062" y="1481138"/>
                  </a:cubicBezTo>
                  <a:cubicBezTo>
                    <a:pt x="383736" y="1495356"/>
                    <a:pt x="342308" y="1533911"/>
                    <a:pt x="319337" y="1552575"/>
                  </a:cubicBezTo>
                  <a:cubicBezTo>
                    <a:pt x="312074" y="1558476"/>
                    <a:pt x="259291" y="1598334"/>
                    <a:pt x="247900" y="1609725"/>
                  </a:cubicBezTo>
                  <a:cubicBezTo>
                    <a:pt x="236787" y="1620838"/>
                    <a:pt x="226051" y="1632340"/>
                    <a:pt x="214562" y="1643063"/>
                  </a:cubicBezTo>
                  <a:cubicBezTo>
                    <a:pt x="180484" y="1674868"/>
                    <a:pt x="136845" y="1705869"/>
                    <a:pt x="109787" y="1743075"/>
                  </a:cubicBezTo>
                  <a:lnTo>
                    <a:pt x="71687" y="1795463"/>
                  </a:lnTo>
                  <a:cubicBezTo>
                    <a:pt x="41140" y="1887107"/>
                    <a:pt x="63546" y="1807969"/>
                    <a:pt x="47875" y="1976438"/>
                  </a:cubicBezTo>
                  <a:cubicBezTo>
                    <a:pt x="45796" y="1998792"/>
                    <a:pt x="40742" y="2020790"/>
                    <a:pt x="38350" y="2043113"/>
                  </a:cubicBezTo>
                  <a:cubicBezTo>
                    <a:pt x="36391" y="2061399"/>
                    <a:pt x="32414" y="2139441"/>
                    <a:pt x="28825" y="2162175"/>
                  </a:cubicBezTo>
                  <a:cubicBezTo>
                    <a:pt x="26783" y="2175106"/>
                    <a:pt x="22298" y="2187532"/>
                    <a:pt x="19300" y="2200275"/>
                  </a:cubicBezTo>
                  <a:cubicBezTo>
                    <a:pt x="15948" y="2214522"/>
                    <a:pt x="12950" y="2228850"/>
                    <a:pt x="9775" y="2243138"/>
                  </a:cubicBezTo>
                  <a:cubicBezTo>
                    <a:pt x="8914" y="2251746"/>
                    <a:pt x="250" y="2336931"/>
                    <a:pt x="250" y="2343150"/>
                  </a:cubicBezTo>
                  <a:cubicBezTo>
                    <a:pt x="250" y="2419367"/>
                    <a:pt x="-1648" y="2495825"/>
                    <a:pt x="5012" y="2571750"/>
                  </a:cubicBezTo>
                  <a:cubicBezTo>
                    <a:pt x="7842" y="2604012"/>
                    <a:pt x="42997" y="2637246"/>
                    <a:pt x="62162" y="2657475"/>
                  </a:cubicBezTo>
                  <a:cubicBezTo>
                    <a:pt x="85892" y="2682524"/>
                    <a:pt x="121649" y="2719837"/>
                    <a:pt x="152650" y="2738438"/>
                  </a:cubicBezTo>
                  <a:cubicBezTo>
                    <a:pt x="170775" y="2749313"/>
                    <a:pt x="232076" y="2779244"/>
                    <a:pt x="262187" y="2790825"/>
                  </a:cubicBezTo>
                  <a:cubicBezTo>
                    <a:pt x="271558" y="2794429"/>
                    <a:pt x="281237" y="2797175"/>
                    <a:pt x="290762" y="2800350"/>
                  </a:cubicBezTo>
                  <a:cubicBezTo>
                    <a:pt x="335212" y="2797175"/>
                    <a:pt x="379807" y="2795615"/>
                    <a:pt x="424112" y="2790825"/>
                  </a:cubicBezTo>
                  <a:cubicBezTo>
                    <a:pt x="438663" y="2789252"/>
                    <a:pt x="452589" y="2783997"/>
                    <a:pt x="466975" y="2781300"/>
                  </a:cubicBezTo>
                  <a:cubicBezTo>
                    <a:pt x="478008" y="2779231"/>
                    <a:pt x="489200" y="2778125"/>
                    <a:pt x="500312" y="2776538"/>
                  </a:cubicBezTo>
                  <a:cubicBezTo>
                    <a:pt x="517775" y="2770188"/>
                    <a:pt x="534884" y="2762767"/>
                    <a:pt x="552700" y="2757488"/>
                  </a:cubicBezTo>
                  <a:cubicBezTo>
                    <a:pt x="577803" y="2750050"/>
                    <a:pt x="604171" y="2747039"/>
                    <a:pt x="628900" y="2738438"/>
                  </a:cubicBezTo>
                  <a:cubicBezTo>
                    <a:pt x="677347" y="2721587"/>
                    <a:pt x="723991" y="2699935"/>
                    <a:pt x="771775" y="2681288"/>
                  </a:cubicBezTo>
                  <a:cubicBezTo>
                    <a:pt x="789085" y="2674533"/>
                    <a:pt x="807037" y="2669448"/>
                    <a:pt x="824162" y="2662238"/>
                  </a:cubicBezTo>
                  <a:cubicBezTo>
                    <a:pt x="854325" y="2649538"/>
                    <a:pt x="883370" y="2633763"/>
                    <a:pt x="914650" y="2624138"/>
                  </a:cubicBezTo>
                  <a:cubicBezTo>
                    <a:pt x="1032959" y="2587735"/>
                    <a:pt x="920297" y="2623951"/>
                    <a:pt x="1038475" y="2581275"/>
                  </a:cubicBezTo>
                  <a:cubicBezTo>
                    <a:pt x="1074835" y="2568145"/>
                    <a:pt x="1112912" y="2559375"/>
                    <a:pt x="1148012" y="2543175"/>
                  </a:cubicBezTo>
                  <a:cubicBezTo>
                    <a:pt x="1168650" y="2533650"/>
                    <a:pt x="1188888" y="2523206"/>
                    <a:pt x="1209925" y="2514600"/>
                  </a:cubicBezTo>
                  <a:cubicBezTo>
                    <a:pt x="1223864" y="2508898"/>
                    <a:pt x="1239177" y="2506760"/>
                    <a:pt x="1252787" y="2500313"/>
                  </a:cubicBezTo>
                  <a:cubicBezTo>
                    <a:pt x="1269518" y="2492388"/>
                    <a:pt x="1284112" y="2480515"/>
                    <a:pt x="1300412" y="2471738"/>
                  </a:cubicBezTo>
                  <a:cubicBezTo>
                    <a:pt x="1346048" y="2447165"/>
                    <a:pt x="1397060" y="2431399"/>
                    <a:pt x="1438525" y="2400300"/>
                  </a:cubicBezTo>
                  <a:cubicBezTo>
                    <a:pt x="1457575" y="2386013"/>
                    <a:pt x="1475619" y="2370274"/>
                    <a:pt x="1495675" y="2357438"/>
                  </a:cubicBezTo>
                  <a:cubicBezTo>
                    <a:pt x="1515417" y="2344803"/>
                    <a:pt x="1537284" y="2335813"/>
                    <a:pt x="1557587" y="2324100"/>
                  </a:cubicBezTo>
                  <a:cubicBezTo>
                    <a:pt x="1578577" y="2311991"/>
                    <a:pt x="1598357" y="2297840"/>
                    <a:pt x="1619500" y="2286000"/>
                  </a:cubicBezTo>
                  <a:cubicBezTo>
                    <a:pt x="1638083" y="2275593"/>
                    <a:pt x="1658792" y="2269032"/>
                    <a:pt x="1676650" y="2257425"/>
                  </a:cubicBezTo>
                  <a:cubicBezTo>
                    <a:pt x="1708485" y="2236733"/>
                    <a:pt x="1712605" y="2222693"/>
                    <a:pt x="1738562" y="2200275"/>
                  </a:cubicBezTo>
                  <a:cubicBezTo>
                    <a:pt x="1765021" y="2177424"/>
                    <a:pt x="1792510" y="2155791"/>
                    <a:pt x="1819525" y="2133600"/>
                  </a:cubicBezTo>
                  <a:cubicBezTo>
                    <a:pt x="1836960" y="2119279"/>
                    <a:pt x="1857818" y="2108356"/>
                    <a:pt x="1871912" y="2090738"/>
                  </a:cubicBezTo>
                  <a:cubicBezTo>
                    <a:pt x="1878262" y="2082800"/>
                    <a:pt x="1884863" y="2075057"/>
                    <a:pt x="1890962" y="2066925"/>
                  </a:cubicBezTo>
                  <a:cubicBezTo>
                    <a:pt x="1899156" y="2056000"/>
                    <a:pt x="1904670" y="2042774"/>
                    <a:pt x="1914775" y="2033588"/>
                  </a:cubicBezTo>
                  <a:cubicBezTo>
                    <a:pt x="1922655" y="2026425"/>
                    <a:pt x="1934489" y="2025207"/>
                    <a:pt x="1943350" y="2019300"/>
                  </a:cubicBezTo>
                  <a:cubicBezTo>
                    <a:pt x="1971240" y="2000706"/>
                    <a:pt x="1984137" y="1980040"/>
                    <a:pt x="2010025" y="1957388"/>
                  </a:cubicBezTo>
                  <a:cubicBezTo>
                    <a:pt x="2021972" y="1946934"/>
                    <a:pt x="2035871" y="1938905"/>
                    <a:pt x="2048125" y="1928813"/>
                  </a:cubicBezTo>
                  <a:cubicBezTo>
                    <a:pt x="2081449" y="1901369"/>
                    <a:pt x="2091286" y="1890414"/>
                    <a:pt x="2119562" y="1862138"/>
                  </a:cubicBezTo>
                  <a:cubicBezTo>
                    <a:pt x="2125912" y="1847850"/>
                    <a:pt x="2129939" y="1832284"/>
                    <a:pt x="2138612" y="1819275"/>
                  </a:cubicBezTo>
                  <a:cubicBezTo>
                    <a:pt x="2146084" y="1808067"/>
                    <a:pt x="2158085" y="1800630"/>
                    <a:pt x="2167187" y="1790700"/>
                  </a:cubicBezTo>
                  <a:cubicBezTo>
                    <a:pt x="2175565" y="1781560"/>
                    <a:pt x="2181860" y="1770503"/>
                    <a:pt x="2191000" y="1762125"/>
                  </a:cubicBezTo>
                  <a:cubicBezTo>
                    <a:pt x="2205916" y="1748452"/>
                    <a:pt x="2271274" y="1708117"/>
                    <a:pt x="2281487" y="1704975"/>
                  </a:cubicBezTo>
                  <a:cubicBezTo>
                    <a:pt x="2296013" y="1700506"/>
                    <a:pt x="2361092" y="1681842"/>
                    <a:pt x="2381500" y="1671638"/>
                  </a:cubicBezTo>
                  <a:cubicBezTo>
                    <a:pt x="2394895" y="1664940"/>
                    <a:pt x="2405934" y="1653951"/>
                    <a:pt x="2419600" y="1647825"/>
                  </a:cubicBezTo>
                  <a:cubicBezTo>
                    <a:pt x="2452153" y="1633232"/>
                    <a:pt x="2486408" y="1622769"/>
                    <a:pt x="2519612" y="1609725"/>
                  </a:cubicBezTo>
                  <a:cubicBezTo>
                    <a:pt x="2564062" y="1592263"/>
                    <a:pt x="2607317" y="1571383"/>
                    <a:pt x="2652962" y="1557338"/>
                  </a:cubicBezTo>
                  <a:cubicBezTo>
                    <a:pt x="2673600" y="1550988"/>
                    <a:pt x="2694113" y="1544220"/>
                    <a:pt x="2714875" y="1538288"/>
                  </a:cubicBezTo>
                  <a:cubicBezTo>
                    <a:pt x="2727462" y="1534692"/>
                    <a:pt x="2740463" y="1532613"/>
                    <a:pt x="2752975" y="1528763"/>
                  </a:cubicBezTo>
                  <a:cubicBezTo>
                    <a:pt x="2761146" y="1526249"/>
                    <a:pt x="2768365" y="1520703"/>
                    <a:pt x="2776787" y="1519238"/>
                  </a:cubicBezTo>
                  <a:cubicBezTo>
                    <a:pt x="2805113" y="1514312"/>
                    <a:pt x="2833937" y="1512888"/>
                    <a:pt x="2862512" y="1509713"/>
                  </a:cubicBezTo>
                  <a:cubicBezTo>
                    <a:pt x="2932938" y="1478413"/>
                    <a:pt x="2876822" y="1499605"/>
                    <a:pt x="2953000" y="1481138"/>
                  </a:cubicBezTo>
                  <a:cubicBezTo>
                    <a:pt x="2989672" y="1472248"/>
                    <a:pt x="3025535" y="1459963"/>
                    <a:pt x="3062537" y="1452563"/>
                  </a:cubicBezTo>
                  <a:cubicBezTo>
                    <a:pt x="3122712" y="1440528"/>
                    <a:pt x="3094098" y="1445046"/>
                    <a:pt x="3148262" y="1438275"/>
                  </a:cubicBezTo>
                  <a:cubicBezTo>
                    <a:pt x="3157787" y="1433513"/>
                    <a:pt x="3166808" y="1427570"/>
                    <a:pt x="3176837" y="1423988"/>
                  </a:cubicBezTo>
                  <a:cubicBezTo>
                    <a:pt x="3197603" y="1416572"/>
                    <a:pt x="3221721" y="1413332"/>
                    <a:pt x="3243512" y="1409700"/>
                  </a:cubicBezTo>
                  <a:cubicBezTo>
                    <a:pt x="3259387" y="1403350"/>
                    <a:pt x="3275739" y="1398083"/>
                    <a:pt x="3291137" y="1390650"/>
                  </a:cubicBezTo>
                  <a:cubicBezTo>
                    <a:pt x="3348983" y="1362725"/>
                    <a:pt x="3396379" y="1336648"/>
                    <a:pt x="3448300" y="1300163"/>
                  </a:cubicBezTo>
                  <a:cubicBezTo>
                    <a:pt x="3466949" y="1287058"/>
                    <a:pt x="3561565" y="1224584"/>
                    <a:pt x="3591175" y="1185863"/>
                  </a:cubicBezTo>
                  <a:cubicBezTo>
                    <a:pt x="3602421" y="1171157"/>
                    <a:pt x="3609693" y="1153781"/>
                    <a:pt x="3619750" y="1138238"/>
                  </a:cubicBezTo>
                  <a:cubicBezTo>
                    <a:pt x="3627169" y="1126773"/>
                    <a:pt x="3635987" y="1116263"/>
                    <a:pt x="3643562" y="1104900"/>
                  </a:cubicBezTo>
                  <a:cubicBezTo>
                    <a:pt x="3653301" y="1090292"/>
                    <a:pt x="3671895" y="1056572"/>
                    <a:pt x="3676900" y="1042988"/>
                  </a:cubicBezTo>
                  <a:cubicBezTo>
                    <a:pt x="3691704" y="1002806"/>
                    <a:pt x="3694176" y="971172"/>
                    <a:pt x="3700712" y="928688"/>
                  </a:cubicBezTo>
                  <a:cubicBezTo>
                    <a:pt x="3710715" y="778653"/>
                    <a:pt x="3702662" y="914785"/>
                    <a:pt x="3710237" y="657225"/>
                  </a:cubicBezTo>
                  <a:cubicBezTo>
                    <a:pt x="3711451" y="615937"/>
                    <a:pt x="3713412" y="574675"/>
                    <a:pt x="3715000" y="533400"/>
                  </a:cubicBezTo>
                  <a:cubicBezTo>
                    <a:pt x="3707773" y="461140"/>
                    <a:pt x="3716786" y="510183"/>
                    <a:pt x="3695950" y="447675"/>
                  </a:cubicBezTo>
                  <a:cubicBezTo>
                    <a:pt x="3692295" y="436711"/>
                    <a:pt x="3691346" y="424795"/>
                    <a:pt x="3686425" y="414338"/>
                  </a:cubicBezTo>
                  <a:cubicBezTo>
                    <a:pt x="3651686" y="340518"/>
                    <a:pt x="3671690" y="388775"/>
                    <a:pt x="3638800" y="347663"/>
                  </a:cubicBezTo>
                  <a:cubicBezTo>
                    <a:pt x="3631649" y="338724"/>
                    <a:pt x="3627027" y="327925"/>
                    <a:pt x="3619750" y="319088"/>
                  </a:cubicBezTo>
                  <a:cubicBezTo>
                    <a:pt x="3604747" y="300870"/>
                    <a:pt x="3587369" y="284716"/>
                    <a:pt x="3572125" y="266700"/>
                  </a:cubicBezTo>
                  <a:cubicBezTo>
                    <a:pt x="3552427" y="243421"/>
                    <a:pt x="3539370" y="213560"/>
                    <a:pt x="3514975" y="195263"/>
                  </a:cubicBezTo>
                  <a:cubicBezTo>
                    <a:pt x="3508625" y="190500"/>
                    <a:pt x="3501538" y="186588"/>
                    <a:pt x="3495925" y="180975"/>
                  </a:cubicBezTo>
                  <a:cubicBezTo>
                    <a:pt x="3488737" y="173787"/>
                    <a:pt x="3483628" y="164760"/>
                    <a:pt x="3476875" y="157163"/>
                  </a:cubicBezTo>
                  <a:cubicBezTo>
                    <a:pt x="3470909" y="150451"/>
                    <a:pt x="3463669" y="144931"/>
                    <a:pt x="3457825" y="138113"/>
                  </a:cubicBezTo>
                  <a:cubicBezTo>
                    <a:pt x="3454100" y="133767"/>
                    <a:pt x="3452608" y="127594"/>
                    <a:pt x="3448300" y="123825"/>
                  </a:cubicBezTo>
                  <a:cubicBezTo>
                    <a:pt x="3439685" y="116287"/>
                    <a:pt x="3428983" y="111508"/>
                    <a:pt x="3419725" y="104775"/>
                  </a:cubicBezTo>
                  <a:cubicBezTo>
                    <a:pt x="3402501" y="92249"/>
                    <a:pt x="3392046" y="79749"/>
                    <a:pt x="3372100" y="71438"/>
                  </a:cubicBezTo>
                  <a:cubicBezTo>
                    <a:pt x="3361432" y="66993"/>
                    <a:pt x="3349493" y="66205"/>
                    <a:pt x="3338762" y="61913"/>
                  </a:cubicBezTo>
                  <a:cubicBezTo>
                    <a:pt x="3306292" y="48925"/>
                    <a:pt x="3278758" y="26099"/>
                    <a:pt x="3243512" y="19050"/>
                  </a:cubicBezTo>
                  <a:cubicBezTo>
                    <a:pt x="3227637" y="15875"/>
                    <a:pt x="3211878" y="12050"/>
                    <a:pt x="3195887" y="9525"/>
                  </a:cubicBezTo>
                  <a:cubicBezTo>
                    <a:pt x="3172852" y="5888"/>
                    <a:pt x="3115719" y="1654"/>
                    <a:pt x="3095875" y="0"/>
                  </a:cubicBezTo>
                  <a:cubicBezTo>
                    <a:pt x="3045543" y="3247"/>
                    <a:pt x="2960715" y="-3857"/>
                    <a:pt x="2905375" y="23813"/>
                  </a:cubicBezTo>
                  <a:cubicBezTo>
                    <a:pt x="2893160" y="29920"/>
                    <a:pt x="2883150" y="39688"/>
                    <a:pt x="2872037" y="47625"/>
                  </a:cubicBezTo>
                  <a:cubicBezTo>
                    <a:pt x="2870450" y="53975"/>
                    <a:pt x="2868695" y="60285"/>
                    <a:pt x="2867275" y="66675"/>
                  </a:cubicBezTo>
                  <a:close/>
                </a:path>
              </a:pathLst>
            </a:custGeom>
            <a:noFill/>
            <a:ln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414A2F5D-E99C-42A4-8721-888BDDEF918C}"/>
                </a:ext>
              </a:extLst>
            </p:cNvPr>
            <p:cNvSpPr txBox="1"/>
            <p:nvPr/>
          </p:nvSpPr>
          <p:spPr>
            <a:xfrm rot="20108070">
              <a:off x="3682764" y="3937226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D8B0A98F-1A42-4433-A635-3BB2300A854B}"/>
                </a:ext>
              </a:extLst>
            </p:cNvPr>
            <p:cNvSpPr/>
            <p:nvPr/>
          </p:nvSpPr>
          <p:spPr>
            <a:xfrm>
              <a:off x="4574345" y="2864644"/>
              <a:ext cx="628686" cy="540544"/>
            </a:xfrm>
            <a:custGeom>
              <a:avLst/>
              <a:gdLst>
                <a:gd name="connsiteX0" fmla="*/ 192918 w 628686"/>
                <a:gd name="connsiteY0" fmla="*/ 300037 h 540544"/>
                <a:gd name="connsiteX1" fmla="*/ 181011 w 628686"/>
                <a:gd name="connsiteY1" fmla="*/ 304800 h 540544"/>
                <a:gd name="connsiteX2" fmla="*/ 166724 w 628686"/>
                <a:gd name="connsiteY2" fmla="*/ 309562 h 540544"/>
                <a:gd name="connsiteX3" fmla="*/ 150055 w 628686"/>
                <a:gd name="connsiteY3" fmla="*/ 316706 h 540544"/>
                <a:gd name="connsiteX4" fmla="*/ 133386 w 628686"/>
                <a:gd name="connsiteY4" fmla="*/ 319087 h 540544"/>
                <a:gd name="connsiteX5" fmla="*/ 121480 w 628686"/>
                <a:gd name="connsiteY5" fmla="*/ 326231 h 540544"/>
                <a:gd name="connsiteX6" fmla="*/ 114336 w 628686"/>
                <a:gd name="connsiteY6" fmla="*/ 328612 h 540544"/>
                <a:gd name="connsiteX7" fmla="*/ 104811 w 628686"/>
                <a:gd name="connsiteY7" fmla="*/ 338137 h 540544"/>
                <a:gd name="connsiteX8" fmla="*/ 92905 w 628686"/>
                <a:gd name="connsiteY8" fmla="*/ 345281 h 540544"/>
                <a:gd name="connsiteX9" fmla="*/ 78618 w 628686"/>
                <a:gd name="connsiteY9" fmla="*/ 354806 h 540544"/>
                <a:gd name="connsiteX10" fmla="*/ 59568 w 628686"/>
                <a:gd name="connsiteY10" fmla="*/ 364331 h 540544"/>
                <a:gd name="connsiteX11" fmla="*/ 26230 w 628686"/>
                <a:gd name="connsiteY11" fmla="*/ 400050 h 540544"/>
                <a:gd name="connsiteX12" fmla="*/ 21468 w 628686"/>
                <a:gd name="connsiteY12" fmla="*/ 416719 h 540544"/>
                <a:gd name="connsiteX13" fmla="*/ 9561 w 628686"/>
                <a:gd name="connsiteY13" fmla="*/ 447675 h 540544"/>
                <a:gd name="connsiteX14" fmla="*/ 4799 w 628686"/>
                <a:gd name="connsiteY14" fmla="*/ 461962 h 540544"/>
                <a:gd name="connsiteX15" fmla="*/ 36 w 628686"/>
                <a:gd name="connsiteY15" fmla="*/ 495300 h 540544"/>
                <a:gd name="connsiteX16" fmla="*/ 9561 w 628686"/>
                <a:gd name="connsiteY16" fmla="*/ 521494 h 540544"/>
                <a:gd name="connsiteX17" fmla="*/ 21468 w 628686"/>
                <a:gd name="connsiteY17" fmla="*/ 528637 h 540544"/>
                <a:gd name="connsiteX18" fmla="*/ 73855 w 628686"/>
                <a:gd name="connsiteY18" fmla="*/ 540544 h 540544"/>
                <a:gd name="connsiteX19" fmla="*/ 169105 w 628686"/>
                <a:gd name="connsiteY19" fmla="*/ 531019 h 540544"/>
                <a:gd name="connsiteX20" fmla="*/ 200061 w 628686"/>
                <a:gd name="connsiteY20" fmla="*/ 514350 h 540544"/>
                <a:gd name="connsiteX21" fmla="*/ 226255 w 628686"/>
                <a:gd name="connsiteY21" fmla="*/ 497681 h 540544"/>
                <a:gd name="connsiteX22" fmla="*/ 264355 w 628686"/>
                <a:gd name="connsiteY22" fmla="*/ 447675 h 540544"/>
                <a:gd name="connsiteX23" fmla="*/ 290549 w 628686"/>
                <a:gd name="connsiteY23" fmla="*/ 407194 h 540544"/>
                <a:gd name="connsiteX24" fmla="*/ 307218 w 628686"/>
                <a:gd name="connsiteY24" fmla="*/ 392906 h 540544"/>
                <a:gd name="connsiteX25" fmla="*/ 347699 w 628686"/>
                <a:gd name="connsiteY25" fmla="*/ 352425 h 540544"/>
                <a:gd name="connsiteX26" fmla="*/ 414374 w 628686"/>
                <a:gd name="connsiteY26" fmla="*/ 304800 h 540544"/>
                <a:gd name="connsiteX27" fmla="*/ 442949 w 628686"/>
                <a:gd name="connsiteY27" fmla="*/ 278606 h 540544"/>
                <a:gd name="connsiteX28" fmla="*/ 459618 w 628686"/>
                <a:gd name="connsiteY28" fmla="*/ 269081 h 540544"/>
                <a:gd name="connsiteX29" fmla="*/ 497718 w 628686"/>
                <a:gd name="connsiteY29" fmla="*/ 235744 h 540544"/>
                <a:gd name="connsiteX30" fmla="*/ 514386 w 628686"/>
                <a:gd name="connsiteY30" fmla="*/ 223837 h 540544"/>
                <a:gd name="connsiteX31" fmla="*/ 538199 w 628686"/>
                <a:gd name="connsiteY31" fmla="*/ 209550 h 540544"/>
                <a:gd name="connsiteX32" fmla="*/ 564393 w 628686"/>
                <a:gd name="connsiteY32" fmla="*/ 190500 h 540544"/>
                <a:gd name="connsiteX33" fmla="*/ 595349 w 628686"/>
                <a:gd name="connsiteY33" fmla="*/ 159544 h 540544"/>
                <a:gd name="connsiteX34" fmla="*/ 612018 w 628686"/>
                <a:gd name="connsiteY34" fmla="*/ 142875 h 540544"/>
                <a:gd name="connsiteX35" fmla="*/ 628686 w 628686"/>
                <a:gd name="connsiteY35" fmla="*/ 92869 h 540544"/>
                <a:gd name="connsiteX36" fmla="*/ 626305 w 628686"/>
                <a:gd name="connsiteY36" fmla="*/ 57150 h 540544"/>
                <a:gd name="connsiteX37" fmla="*/ 616780 w 628686"/>
                <a:gd name="connsiteY37" fmla="*/ 42862 h 540544"/>
                <a:gd name="connsiteX38" fmla="*/ 583443 w 628686"/>
                <a:gd name="connsiteY38" fmla="*/ 19050 h 540544"/>
                <a:gd name="connsiteX39" fmla="*/ 523911 w 628686"/>
                <a:gd name="connsiteY39" fmla="*/ 7144 h 540544"/>
                <a:gd name="connsiteX40" fmla="*/ 476286 w 628686"/>
                <a:gd name="connsiteY40" fmla="*/ 0 h 540544"/>
                <a:gd name="connsiteX41" fmla="*/ 454855 w 628686"/>
                <a:gd name="connsiteY41" fmla="*/ 9525 h 540544"/>
                <a:gd name="connsiteX42" fmla="*/ 428661 w 628686"/>
                <a:gd name="connsiteY42" fmla="*/ 30956 h 540544"/>
                <a:gd name="connsiteX43" fmla="*/ 416755 w 628686"/>
                <a:gd name="connsiteY43" fmla="*/ 45244 h 540544"/>
                <a:gd name="connsiteX44" fmla="*/ 409611 w 628686"/>
                <a:gd name="connsiteY44" fmla="*/ 64294 h 540544"/>
                <a:gd name="connsiteX45" fmla="*/ 402468 w 628686"/>
                <a:gd name="connsiteY45" fmla="*/ 102394 h 540544"/>
                <a:gd name="connsiteX46" fmla="*/ 397705 w 628686"/>
                <a:gd name="connsiteY46" fmla="*/ 154781 h 540544"/>
                <a:gd name="connsiteX47" fmla="*/ 385799 w 628686"/>
                <a:gd name="connsiteY47" fmla="*/ 180975 h 540544"/>
                <a:gd name="connsiteX48" fmla="*/ 378655 w 628686"/>
                <a:gd name="connsiteY48" fmla="*/ 197644 h 540544"/>
                <a:gd name="connsiteX49" fmla="*/ 371511 w 628686"/>
                <a:gd name="connsiteY49" fmla="*/ 211931 h 540544"/>
                <a:gd name="connsiteX50" fmla="*/ 366749 w 628686"/>
                <a:gd name="connsiteY50" fmla="*/ 223837 h 540544"/>
                <a:gd name="connsiteX51" fmla="*/ 359605 w 628686"/>
                <a:gd name="connsiteY51" fmla="*/ 230981 h 540544"/>
                <a:gd name="connsiteX52" fmla="*/ 347699 w 628686"/>
                <a:gd name="connsiteY52" fmla="*/ 245269 h 540544"/>
                <a:gd name="connsiteX53" fmla="*/ 338174 w 628686"/>
                <a:gd name="connsiteY53" fmla="*/ 259556 h 540544"/>
                <a:gd name="connsiteX54" fmla="*/ 307218 w 628686"/>
                <a:gd name="connsiteY54" fmla="*/ 278606 h 540544"/>
                <a:gd name="connsiteX55" fmla="*/ 273880 w 628686"/>
                <a:gd name="connsiteY55" fmla="*/ 290512 h 540544"/>
                <a:gd name="connsiteX56" fmla="*/ 266736 w 628686"/>
                <a:gd name="connsiteY56" fmla="*/ 292894 h 540544"/>
                <a:gd name="connsiteX57" fmla="*/ 233399 w 628686"/>
                <a:gd name="connsiteY57" fmla="*/ 297656 h 540544"/>
                <a:gd name="connsiteX58" fmla="*/ 192918 w 628686"/>
                <a:gd name="connsiteY58" fmla="*/ 300037 h 540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628686" h="540544">
                  <a:moveTo>
                    <a:pt x="192918" y="300037"/>
                  </a:moveTo>
                  <a:cubicBezTo>
                    <a:pt x="188949" y="301625"/>
                    <a:pt x="185028" y="303339"/>
                    <a:pt x="181011" y="304800"/>
                  </a:cubicBezTo>
                  <a:cubicBezTo>
                    <a:pt x="176293" y="306516"/>
                    <a:pt x="171409" y="307760"/>
                    <a:pt x="166724" y="309562"/>
                  </a:cubicBezTo>
                  <a:cubicBezTo>
                    <a:pt x="161082" y="311732"/>
                    <a:pt x="155868" y="315045"/>
                    <a:pt x="150055" y="316706"/>
                  </a:cubicBezTo>
                  <a:cubicBezTo>
                    <a:pt x="144658" y="318248"/>
                    <a:pt x="138942" y="318293"/>
                    <a:pt x="133386" y="319087"/>
                  </a:cubicBezTo>
                  <a:cubicBezTo>
                    <a:pt x="129417" y="321468"/>
                    <a:pt x="125620" y="324161"/>
                    <a:pt x="121480" y="326231"/>
                  </a:cubicBezTo>
                  <a:cubicBezTo>
                    <a:pt x="119235" y="327354"/>
                    <a:pt x="116379" y="327153"/>
                    <a:pt x="114336" y="328612"/>
                  </a:cubicBezTo>
                  <a:cubicBezTo>
                    <a:pt x="110682" y="331222"/>
                    <a:pt x="108355" y="335380"/>
                    <a:pt x="104811" y="338137"/>
                  </a:cubicBezTo>
                  <a:cubicBezTo>
                    <a:pt x="101158" y="340979"/>
                    <a:pt x="96810" y="342796"/>
                    <a:pt x="92905" y="345281"/>
                  </a:cubicBezTo>
                  <a:cubicBezTo>
                    <a:pt x="88076" y="348354"/>
                    <a:pt x="83588" y="351966"/>
                    <a:pt x="78618" y="354806"/>
                  </a:cubicBezTo>
                  <a:cubicBezTo>
                    <a:pt x="72454" y="358328"/>
                    <a:pt x="65172" y="359972"/>
                    <a:pt x="59568" y="364331"/>
                  </a:cubicBezTo>
                  <a:cubicBezTo>
                    <a:pt x="45059" y="375616"/>
                    <a:pt x="36928" y="386678"/>
                    <a:pt x="26230" y="400050"/>
                  </a:cubicBezTo>
                  <a:cubicBezTo>
                    <a:pt x="24643" y="405606"/>
                    <a:pt x="23377" y="411265"/>
                    <a:pt x="21468" y="416719"/>
                  </a:cubicBezTo>
                  <a:cubicBezTo>
                    <a:pt x="17816" y="427154"/>
                    <a:pt x="13057" y="437187"/>
                    <a:pt x="9561" y="447675"/>
                  </a:cubicBezTo>
                  <a:lnTo>
                    <a:pt x="4799" y="461962"/>
                  </a:lnTo>
                  <a:cubicBezTo>
                    <a:pt x="3979" y="466881"/>
                    <a:pt x="-447" y="492244"/>
                    <a:pt x="36" y="495300"/>
                  </a:cubicBezTo>
                  <a:cubicBezTo>
                    <a:pt x="1485" y="504477"/>
                    <a:pt x="4537" y="513679"/>
                    <a:pt x="9561" y="521494"/>
                  </a:cubicBezTo>
                  <a:cubicBezTo>
                    <a:pt x="12064" y="525387"/>
                    <a:pt x="17171" y="526918"/>
                    <a:pt x="21468" y="528637"/>
                  </a:cubicBezTo>
                  <a:cubicBezTo>
                    <a:pt x="40363" y="536195"/>
                    <a:pt x="53614" y="537170"/>
                    <a:pt x="73855" y="540544"/>
                  </a:cubicBezTo>
                  <a:cubicBezTo>
                    <a:pt x="103558" y="539483"/>
                    <a:pt x="139609" y="542817"/>
                    <a:pt x="169105" y="531019"/>
                  </a:cubicBezTo>
                  <a:cubicBezTo>
                    <a:pt x="179986" y="526667"/>
                    <a:pt x="189938" y="520255"/>
                    <a:pt x="200061" y="514350"/>
                  </a:cubicBezTo>
                  <a:cubicBezTo>
                    <a:pt x="209001" y="509135"/>
                    <a:pt x="218562" y="504604"/>
                    <a:pt x="226255" y="497681"/>
                  </a:cubicBezTo>
                  <a:cubicBezTo>
                    <a:pt x="234718" y="490064"/>
                    <a:pt x="257623" y="458334"/>
                    <a:pt x="264355" y="447675"/>
                  </a:cubicBezTo>
                  <a:cubicBezTo>
                    <a:pt x="276858" y="427880"/>
                    <a:pt x="274522" y="424453"/>
                    <a:pt x="290549" y="407194"/>
                  </a:cubicBezTo>
                  <a:cubicBezTo>
                    <a:pt x="295529" y="401831"/>
                    <a:pt x="302043" y="398081"/>
                    <a:pt x="307218" y="392906"/>
                  </a:cubicBezTo>
                  <a:cubicBezTo>
                    <a:pt x="332618" y="367506"/>
                    <a:pt x="319124" y="374650"/>
                    <a:pt x="347699" y="352425"/>
                  </a:cubicBezTo>
                  <a:cubicBezTo>
                    <a:pt x="374909" y="331261"/>
                    <a:pt x="383616" y="335560"/>
                    <a:pt x="414374" y="304800"/>
                  </a:cubicBezTo>
                  <a:cubicBezTo>
                    <a:pt x="423358" y="295815"/>
                    <a:pt x="432403" y="285907"/>
                    <a:pt x="442949" y="278606"/>
                  </a:cubicBezTo>
                  <a:cubicBezTo>
                    <a:pt x="448211" y="274963"/>
                    <a:pt x="454578" y="273025"/>
                    <a:pt x="459618" y="269081"/>
                  </a:cubicBezTo>
                  <a:cubicBezTo>
                    <a:pt x="472907" y="258681"/>
                    <a:pt x="483987" y="245553"/>
                    <a:pt x="497718" y="235744"/>
                  </a:cubicBezTo>
                  <a:cubicBezTo>
                    <a:pt x="503274" y="231775"/>
                    <a:pt x="508626" y="227503"/>
                    <a:pt x="514386" y="223837"/>
                  </a:cubicBezTo>
                  <a:cubicBezTo>
                    <a:pt x="530126" y="213820"/>
                    <a:pt x="519191" y="225390"/>
                    <a:pt x="538199" y="209550"/>
                  </a:cubicBezTo>
                  <a:cubicBezTo>
                    <a:pt x="562167" y="189576"/>
                    <a:pt x="542007" y="199453"/>
                    <a:pt x="564393" y="190500"/>
                  </a:cubicBezTo>
                  <a:lnTo>
                    <a:pt x="595349" y="159544"/>
                  </a:lnTo>
                  <a:lnTo>
                    <a:pt x="612018" y="142875"/>
                  </a:lnTo>
                  <a:cubicBezTo>
                    <a:pt x="628516" y="104378"/>
                    <a:pt x="624595" y="121506"/>
                    <a:pt x="628686" y="92869"/>
                  </a:cubicBezTo>
                  <a:cubicBezTo>
                    <a:pt x="627892" y="80963"/>
                    <a:pt x="629069" y="68758"/>
                    <a:pt x="626305" y="57150"/>
                  </a:cubicBezTo>
                  <a:cubicBezTo>
                    <a:pt x="624979" y="51582"/>
                    <a:pt x="620444" y="47259"/>
                    <a:pt x="616780" y="42862"/>
                  </a:cubicBezTo>
                  <a:cubicBezTo>
                    <a:pt x="606214" y="30182"/>
                    <a:pt x="599303" y="24601"/>
                    <a:pt x="583443" y="19050"/>
                  </a:cubicBezTo>
                  <a:cubicBezTo>
                    <a:pt x="563171" y="11955"/>
                    <a:pt x="544972" y="10654"/>
                    <a:pt x="523911" y="7144"/>
                  </a:cubicBezTo>
                  <a:cubicBezTo>
                    <a:pt x="481562" y="86"/>
                    <a:pt x="513896" y="4178"/>
                    <a:pt x="476286" y="0"/>
                  </a:cubicBezTo>
                  <a:cubicBezTo>
                    <a:pt x="469142" y="3175"/>
                    <a:pt x="461593" y="5561"/>
                    <a:pt x="454855" y="9525"/>
                  </a:cubicBezTo>
                  <a:cubicBezTo>
                    <a:pt x="446666" y="14342"/>
                    <a:pt x="435666" y="23075"/>
                    <a:pt x="428661" y="30956"/>
                  </a:cubicBezTo>
                  <a:cubicBezTo>
                    <a:pt x="424542" y="35590"/>
                    <a:pt x="420724" y="40481"/>
                    <a:pt x="416755" y="45244"/>
                  </a:cubicBezTo>
                  <a:cubicBezTo>
                    <a:pt x="414374" y="51594"/>
                    <a:pt x="411525" y="57788"/>
                    <a:pt x="409611" y="64294"/>
                  </a:cubicBezTo>
                  <a:cubicBezTo>
                    <a:pt x="406576" y="74613"/>
                    <a:pt x="403625" y="91205"/>
                    <a:pt x="402468" y="102394"/>
                  </a:cubicBezTo>
                  <a:cubicBezTo>
                    <a:pt x="400664" y="119835"/>
                    <a:pt x="400185" y="137423"/>
                    <a:pt x="397705" y="154781"/>
                  </a:cubicBezTo>
                  <a:cubicBezTo>
                    <a:pt x="395756" y="168425"/>
                    <a:pt x="391584" y="169406"/>
                    <a:pt x="385799" y="180975"/>
                  </a:cubicBezTo>
                  <a:cubicBezTo>
                    <a:pt x="383095" y="186382"/>
                    <a:pt x="381188" y="192155"/>
                    <a:pt x="378655" y="197644"/>
                  </a:cubicBezTo>
                  <a:cubicBezTo>
                    <a:pt x="376424" y="202478"/>
                    <a:pt x="373714" y="207084"/>
                    <a:pt x="371511" y="211931"/>
                  </a:cubicBezTo>
                  <a:cubicBezTo>
                    <a:pt x="369742" y="215822"/>
                    <a:pt x="369014" y="220212"/>
                    <a:pt x="366749" y="223837"/>
                  </a:cubicBezTo>
                  <a:cubicBezTo>
                    <a:pt x="364964" y="226693"/>
                    <a:pt x="361986" y="228600"/>
                    <a:pt x="359605" y="230981"/>
                  </a:cubicBezTo>
                  <a:cubicBezTo>
                    <a:pt x="354511" y="246266"/>
                    <a:pt x="361538" y="229700"/>
                    <a:pt x="347699" y="245269"/>
                  </a:cubicBezTo>
                  <a:cubicBezTo>
                    <a:pt x="343896" y="249547"/>
                    <a:pt x="342221" y="255509"/>
                    <a:pt x="338174" y="259556"/>
                  </a:cubicBezTo>
                  <a:cubicBezTo>
                    <a:pt x="330944" y="266786"/>
                    <a:pt x="316873" y="274468"/>
                    <a:pt x="307218" y="278606"/>
                  </a:cubicBezTo>
                  <a:cubicBezTo>
                    <a:pt x="296812" y="283066"/>
                    <a:pt x="284723" y="286898"/>
                    <a:pt x="273880" y="290512"/>
                  </a:cubicBezTo>
                  <a:cubicBezTo>
                    <a:pt x="271499" y="291306"/>
                    <a:pt x="269212" y="292481"/>
                    <a:pt x="266736" y="292894"/>
                  </a:cubicBezTo>
                  <a:cubicBezTo>
                    <a:pt x="246137" y="296327"/>
                    <a:pt x="257240" y="294676"/>
                    <a:pt x="233399" y="297656"/>
                  </a:cubicBezTo>
                  <a:lnTo>
                    <a:pt x="192918" y="300037"/>
                  </a:lnTo>
                  <a:close/>
                </a:path>
              </a:pathLst>
            </a:custGeom>
            <a:noFill/>
            <a:ln>
              <a:solidFill>
                <a:srgbClr val="00404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DC0BFBB1-D252-435E-8603-923B8F8253CA}"/>
                </a:ext>
              </a:extLst>
            </p:cNvPr>
            <p:cNvSpPr/>
            <p:nvPr/>
          </p:nvSpPr>
          <p:spPr>
            <a:xfrm>
              <a:off x="7012263" y="4664676"/>
              <a:ext cx="1625110" cy="2106827"/>
            </a:xfrm>
            <a:custGeom>
              <a:avLst/>
              <a:gdLst>
                <a:gd name="connsiteX0" fmla="*/ 988737 w 1625110"/>
                <a:gd name="connsiteY0" fmla="*/ 154459 h 2106827"/>
                <a:gd name="connsiteX1" fmla="*/ 883705 w 1625110"/>
                <a:gd name="connsiteY1" fmla="*/ 240956 h 2106827"/>
                <a:gd name="connsiteX2" fmla="*/ 828099 w 1625110"/>
                <a:gd name="connsiteY2" fmla="*/ 290383 h 2106827"/>
                <a:gd name="connsiteX3" fmla="*/ 791029 w 1625110"/>
                <a:gd name="connsiteY3" fmla="*/ 376881 h 2106827"/>
                <a:gd name="connsiteX4" fmla="*/ 753959 w 1625110"/>
                <a:gd name="connsiteY4" fmla="*/ 525162 h 2106827"/>
                <a:gd name="connsiteX5" fmla="*/ 747780 w 1625110"/>
                <a:gd name="connsiteY5" fmla="*/ 624016 h 2106827"/>
                <a:gd name="connsiteX6" fmla="*/ 679818 w 1625110"/>
                <a:gd name="connsiteY6" fmla="*/ 766119 h 2106827"/>
                <a:gd name="connsiteX7" fmla="*/ 648926 w 1625110"/>
                <a:gd name="connsiteY7" fmla="*/ 852616 h 2106827"/>
                <a:gd name="connsiteX8" fmla="*/ 550072 w 1625110"/>
                <a:gd name="connsiteY8" fmla="*/ 1000897 h 2106827"/>
                <a:gd name="connsiteX9" fmla="*/ 525359 w 1625110"/>
                <a:gd name="connsiteY9" fmla="*/ 1075038 h 2106827"/>
                <a:gd name="connsiteX10" fmla="*/ 463575 w 1625110"/>
                <a:gd name="connsiteY10" fmla="*/ 1167713 h 2106827"/>
                <a:gd name="connsiteX11" fmla="*/ 340007 w 1625110"/>
                <a:gd name="connsiteY11" fmla="*/ 1309816 h 2106827"/>
                <a:gd name="connsiteX12" fmla="*/ 234975 w 1625110"/>
                <a:gd name="connsiteY12" fmla="*/ 1396313 h 2106827"/>
                <a:gd name="connsiteX13" fmla="*/ 148478 w 1625110"/>
                <a:gd name="connsiteY13" fmla="*/ 1470454 h 2106827"/>
                <a:gd name="connsiteX14" fmla="*/ 105229 w 1625110"/>
                <a:gd name="connsiteY14" fmla="*/ 1544594 h 2106827"/>
                <a:gd name="connsiteX15" fmla="*/ 6375 w 1625110"/>
                <a:gd name="connsiteY15" fmla="*/ 1797908 h 2106827"/>
                <a:gd name="connsiteX16" fmla="*/ 196 w 1625110"/>
                <a:gd name="connsiteY16" fmla="*/ 1859692 h 2106827"/>
                <a:gd name="connsiteX17" fmla="*/ 37267 w 1625110"/>
                <a:gd name="connsiteY17" fmla="*/ 1940010 h 2106827"/>
                <a:gd name="connsiteX18" fmla="*/ 105229 w 1625110"/>
                <a:gd name="connsiteY18" fmla="*/ 2020329 h 2106827"/>
                <a:gd name="connsiteX19" fmla="*/ 136121 w 1625110"/>
                <a:gd name="connsiteY19" fmla="*/ 2038865 h 2106827"/>
                <a:gd name="connsiteX20" fmla="*/ 160834 w 1625110"/>
                <a:gd name="connsiteY20" fmla="*/ 2057400 h 2106827"/>
                <a:gd name="connsiteX21" fmla="*/ 272045 w 1625110"/>
                <a:gd name="connsiteY21" fmla="*/ 2088292 h 2106827"/>
                <a:gd name="connsiteX22" fmla="*/ 469753 w 1625110"/>
                <a:gd name="connsiteY22" fmla="*/ 2106827 h 2106827"/>
                <a:gd name="connsiteX23" fmla="*/ 611856 w 1625110"/>
                <a:gd name="connsiteY23" fmla="*/ 2082113 h 2106827"/>
                <a:gd name="connsiteX24" fmla="*/ 741602 w 1625110"/>
                <a:gd name="connsiteY24" fmla="*/ 2063578 h 2106827"/>
                <a:gd name="connsiteX25" fmla="*/ 840456 w 1625110"/>
                <a:gd name="connsiteY25" fmla="*/ 2020329 h 2106827"/>
                <a:gd name="connsiteX26" fmla="*/ 902240 w 1625110"/>
                <a:gd name="connsiteY26" fmla="*/ 2001794 h 2106827"/>
                <a:gd name="connsiteX27" fmla="*/ 964023 w 1625110"/>
                <a:gd name="connsiteY27" fmla="*/ 1970902 h 2106827"/>
                <a:gd name="connsiteX28" fmla="*/ 1118483 w 1625110"/>
                <a:gd name="connsiteY28" fmla="*/ 1902940 h 2106827"/>
                <a:gd name="connsiteX29" fmla="*/ 1192623 w 1625110"/>
                <a:gd name="connsiteY29" fmla="*/ 1828800 h 2106827"/>
                <a:gd name="connsiteX30" fmla="*/ 1334726 w 1625110"/>
                <a:gd name="connsiteY30" fmla="*/ 1668162 h 2106827"/>
                <a:gd name="connsiteX31" fmla="*/ 1415045 w 1625110"/>
                <a:gd name="connsiteY31" fmla="*/ 1488989 h 2106827"/>
                <a:gd name="connsiteX32" fmla="*/ 1464472 w 1625110"/>
                <a:gd name="connsiteY32" fmla="*/ 1377778 h 2106827"/>
                <a:gd name="connsiteX33" fmla="*/ 1563326 w 1625110"/>
                <a:gd name="connsiteY33" fmla="*/ 1087394 h 2106827"/>
                <a:gd name="connsiteX34" fmla="*/ 1581861 w 1625110"/>
                <a:gd name="connsiteY34" fmla="*/ 902043 h 2106827"/>
                <a:gd name="connsiteX35" fmla="*/ 1612753 w 1625110"/>
                <a:gd name="connsiteY35" fmla="*/ 624016 h 2106827"/>
                <a:gd name="connsiteX36" fmla="*/ 1625110 w 1625110"/>
                <a:gd name="connsiteY36" fmla="*/ 494270 h 2106827"/>
                <a:gd name="connsiteX37" fmla="*/ 1618932 w 1625110"/>
                <a:gd name="connsiteY37" fmla="*/ 302740 h 2106827"/>
                <a:gd name="connsiteX38" fmla="*/ 1600396 w 1625110"/>
                <a:gd name="connsiteY38" fmla="*/ 247135 h 2106827"/>
                <a:gd name="connsiteX39" fmla="*/ 1588040 w 1625110"/>
                <a:gd name="connsiteY39" fmla="*/ 197708 h 2106827"/>
                <a:gd name="connsiteX40" fmla="*/ 1581861 w 1625110"/>
                <a:gd name="connsiteY40" fmla="*/ 166816 h 2106827"/>
                <a:gd name="connsiteX41" fmla="*/ 1495364 w 1625110"/>
                <a:gd name="connsiteY41" fmla="*/ 43248 h 2106827"/>
                <a:gd name="connsiteX42" fmla="*/ 1452115 w 1625110"/>
                <a:gd name="connsiteY42" fmla="*/ 18535 h 2106827"/>
                <a:gd name="connsiteX43" fmla="*/ 1408867 w 1625110"/>
                <a:gd name="connsiteY43" fmla="*/ 0 h 2106827"/>
                <a:gd name="connsiteX44" fmla="*/ 1229694 w 1625110"/>
                <a:gd name="connsiteY44" fmla="*/ 6178 h 2106827"/>
                <a:gd name="connsiteX45" fmla="*/ 1155553 w 1625110"/>
                <a:gd name="connsiteY45" fmla="*/ 18535 h 2106827"/>
                <a:gd name="connsiteX46" fmla="*/ 1075234 w 1625110"/>
                <a:gd name="connsiteY46" fmla="*/ 61783 h 2106827"/>
                <a:gd name="connsiteX47" fmla="*/ 1050521 w 1625110"/>
                <a:gd name="connsiteY47" fmla="*/ 80319 h 2106827"/>
                <a:gd name="connsiteX48" fmla="*/ 1031986 w 1625110"/>
                <a:gd name="connsiteY48" fmla="*/ 92675 h 2106827"/>
                <a:gd name="connsiteX49" fmla="*/ 1013451 w 1625110"/>
                <a:gd name="connsiteY49" fmla="*/ 117389 h 2106827"/>
                <a:gd name="connsiteX50" fmla="*/ 994915 w 1625110"/>
                <a:gd name="connsiteY50" fmla="*/ 129746 h 2106827"/>
                <a:gd name="connsiteX51" fmla="*/ 988737 w 1625110"/>
                <a:gd name="connsiteY51" fmla="*/ 154459 h 2106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625110" h="2106827">
                  <a:moveTo>
                    <a:pt x="988737" y="154459"/>
                  </a:moveTo>
                  <a:cubicBezTo>
                    <a:pt x="970202" y="172994"/>
                    <a:pt x="918328" y="211660"/>
                    <a:pt x="883705" y="240956"/>
                  </a:cubicBezTo>
                  <a:cubicBezTo>
                    <a:pt x="864774" y="256975"/>
                    <a:pt x="828099" y="290383"/>
                    <a:pt x="828099" y="290383"/>
                  </a:cubicBezTo>
                  <a:cubicBezTo>
                    <a:pt x="809564" y="327453"/>
                    <a:pt x="804392" y="334564"/>
                    <a:pt x="791029" y="376881"/>
                  </a:cubicBezTo>
                  <a:cubicBezTo>
                    <a:pt x="776306" y="423503"/>
                    <a:pt x="764853" y="477952"/>
                    <a:pt x="753959" y="525162"/>
                  </a:cubicBezTo>
                  <a:cubicBezTo>
                    <a:pt x="751899" y="558113"/>
                    <a:pt x="754698" y="591733"/>
                    <a:pt x="747780" y="624016"/>
                  </a:cubicBezTo>
                  <a:cubicBezTo>
                    <a:pt x="736110" y="678474"/>
                    <a:pt x="701614" y="716582"/>
                    <a:pt x="679818" y="766119"/>
                  </a:cubicBezTo>
                  <a:cubicBezTo>
                    <a:pt x="667488" y="794142"/>
                    <a:pt x="661819" y="824847"/>
                    <a:pt x="648926" y="852616"/>
                  </a:cubicBezTo>
                  <a:cubicBezTo>
                    <a:pt x="614345" y="927098"/>
                    <a:pt x="598060" y="940911"/>
                    <a:pt x="550072" y="1000897"/>
                  </a:cubicBezTo>
                  <a:cubicBezTo>
                    <a:pt x="541834" y="1025611"/>
                    <a:pt x="536049" y="1051282"/>
                    <a:pt x="525359" y="1075038"/>
                  </a:cubicBezTo>
                  <a:cubicBezTo>
                    <a:pt x="513375" y="1101669"/>
                    <a:pt x="479957" y="1143140"/>
                    <a:pt x="463575" y="1167713"/>
                  </a:cubicBezTo>
                  <a:cubicBezTo>
                    <a:pt x="423633" y="1227625"/>
                    <a:pt x="414705" y="1263129"/>
                    <a:pt x="340007" y="1309816"/>
                  </a:cubicBezTo>
                  <a:cubicBezTo>
                    <a:pt x="252837" y="1364298"/>
                    <a:pt x="325251" y="1313887"/>
                    <a:pt x="234975" y="1396313"/>
                  </a:cubicBezTo>
                  <a:cubicBezTo>
                    <a:pt x="206931" y="1421918"/>
                    <a:pt x="173484" y="1441875"/>
                    <a:pt x="148478" y="1470454"/>
                  </a:cubicBezTo>
                  <a:cubicBezTo>
                    <a:pt x="129638" y="1491986"/>
                    <a:pt x="118429" y="1519210"/>
                    <a:pt x="105229" y="1544594"/>
                  </a:cubicBezTo>
                  <a:cubicBezTo>
                    <a:pt x="63239" y="1625343"/>
                    <a:pt x="35054" y="1711869"/>
                    <a:pt x="6375" y="1797908"/>
                  </a:cubicBezTo>
                  <a:cubicBezTo>
                    <a:pt x="4315" y="1818503"/>
                    <a:pt x="-1095" y="1839035"/>
                    <a:pt x="196" y="1859692"/>
                  </a:cubicBezTo>
                  <a:cubicBezTo>
                    <a:pt x="1502" y="1880589"/>
                    <a:pt x="26871" y="1926149"/>
                    <a:pt x="37267" y="1940010"/>
                  </a:cubicBezTo>
                  <a:cubicBezTo>
                    <a:pt x="58310" y="1968067"/>
                    <a:pt x="75156" y="2002284"/>
                    <a:pt x="105229" y="2020329"/>
                  </a:cubicBezTo>
                  <a:cubicBezTo>
                    <a:pt x="115526" y="2026508"/>
                    <a:pt x="126129" y="2032204"/>
                    <a:pt x="136121" y="2038865"/>
                  </a:cubicBezTo>
                  <a:cubicBezTo>
                    <a:pt x="144689" y="2044577"/>
                    <a:pt x="151485" y="2053085"/>
                    <a:pt x="160834" y="2057400"/>
                  </a:cubicBezTo>
                  <a:cubicBezTo>
                    <a:pt x="190630" y="2071152"/>
                    <a:pt x="239955" y="2082180"/>
                    <a:pt x="272045" y="2088292"/>
                  </a:cubicBezTo>
                  <a:cubicBezTo>
                    <a:pt x="367397" y="2106454"/>
                    <a:pt x="353208" y="2100999"/>
                    <a:pt x="469753" y="2106827"/>
                  </a:cubicBezTo>
                  <a:cubicBezTo>
                    <a:pt x="517121" y="2098589"/>
                    <a:pt x="564016" y="2086897"/>
                    <a:pt x="611856" y="2082113"/>
                  </a:cubicBezTo>
                  <a:cubicBezTo>
                    <a:pt x="696551" y="2073644"/>
                    <a:pt x="653276" y="2079638"/>
                    <a:pt x="741602" y="2063578"/>
                  </a:cubicBezTo>
                  <a:cubicBezTo>
                    <a:pt x="789312" y="2039724"/>
                    <a:pt x="790457" y="2036996"/>
                    <a:pt x="840456" y="2020329"/>
                  </a:cubicBezTo>
                  <a:cubicBezTo>
                    <a:pt x="860854" y="2013530"/>
                    <a:pt x="882276" y="2009779"/>
                    <a:pt x="902240" y="2001794"/>
                  </a:cubicBezTo>
                  <a:cubicBezTo>
                    <a:pt x="923618" y="1993243"/>
                    <a:pt x="942948" y="1980175"/>
                    <a:pt x="964023" y="1970902"/>
                  </a:cubicBezTo>
                  <a:cubicBezTo>
                    <a:pt x="1023924" y="1944546"/>
                    <a:pt x="1064417" y="1935379"/>
                    <a:pt x="1118483" y="1902940"/>
                  </a:cubicBezTo>
                  <a:cubicBezTo>
                    <a:pt x="1151156" y="1883336"/>
                    <a:pt x="1166115" y="1856965"/>
                    <a:pt x="1192623" y="1828800"/>
                  </a:cubicBezTo>
                  <a:cubicBezTo>
                    <a:pt x="1236176" y="1782525"/>
                    <a:pt x="1307910" y="1721794"/>
                    <a:pt x="1334726" y="1668162"/>
                  </a:cubicBezTo>
                  <a:cubicBezTo>
                    <a:pt x="1428710" y="1480194"/>
                    <a:pt x="1346223" y="1653102"/>
                    <a:pt x="1415045" y="1488989"/>
                  </a:cubicBezTo>
                  <a:cubicBezTo>
                    <a:pt x="1430733" y="1451579"/>
                    <a:pt x="1449662" y="1415544"/>
                    <a:pt x="1464472" y="1377778"/>
                  </a:cubicBezTo>
                  <a:cubicBezTo>
                    <a:pt x="1531098" y="1207883"/>
                    <a:pt x="1526112" y="1217646"/>
                    <a:pt x="1563326" y="1087394"/>
                  </a:cubicBezTo>
                  <a:cubicBezTo>
                    <a:pt x="1601577" y="781389"/>
                    <a:pt x="1553898" y="1177011"/>
                    <a:pt x="1581861" y="902043"/>
                  </a:cubicBezTo>
                  <a:cubicBezTo>
                    <a:pt x="1591295" y="809275"/>
                    <a:pt x="1605009" y="716940"/>
                    <a:pt x="1612753" y="624016"/>
                  </a:cubicBezTo>
                  <a:cubicBezTo>
                    <a:pt x="1620481" y="531290"/>
                    <a:pt x="1616194" y="574523"/>
                    <a:pt x="1625110" y="494270"/>
                  </a:cubicBezTo>
                  <a:cubicBezTo>
                    <a:pt x="1623051" y="430427"/>
                    <a:pt x="1625288" y="366300"/>
                    <a:pt x="1618932" y="302740"/>
                  </a:cubicBezTo>
                  <a:cubicBezTo>
                    <a:pt x="1616988" y="283299"/>
                    <a:pt x="1605909" y="265879"/>
                    <a:pt x="1600396" y="247135"/>
                  </a:cubicBezTo>
                  <a:cubicBezTo>
                    <a:pt x="1595604" y="230842"/>
                    <a:pt x="1591859" y="214256"/>
                    <a:pt x="1588040" y="197708"/>
                  </a:cubicBezTo>
                  <a:cubicBezTo>
                    <a:pt x="1585679" y="187476"/>
                    <a:pt x="1586557" y="176209"/>
                    <a:pt x="1581861" y="166816"/>
                  </a:cubicBezTo>
                  <a:cubicBezTo>
                    <a:pt x="1563478" y="130050"/>
                    <a:pt x="1533655" y="71966"/>
                    <a:pt x="1495364" y="43248"/>
                  </a:cubicBezTo>
                  <a:cubicBezTo>
                    <a:pt x="1482081" y="33286"/>
                    <a:pt x="1466353" y="27078"/>
                    <a:pt x="1452115" y="18535"/>
                  </a:cubicBezTo>
                  <a:cubicBezTo>
                    <a:pt x="1421637" y="248"/>
                    <a:pt x="1446362" y="9373"/>
                    <a:pt x="1408867" y="0"/>
                  </a:cubicBezTo>
                  <a:cubicBezTo>
                    <a:pt x="1349143" y="2059"/>
                    <a:pt x="1289294" y="1817"/>
                    <a:pt x="1229694" y="6178"/>
                  </a:cubicBezTo>
                  <a:cubicBezTo>
                    <a:pt x="1204706" y="8006"/>
                    <a:pt x="1155553" y="18535"/>
                    <a:pt x="1155553" y="18535"/>
                  </a:cubicBezTo>
                  <a:cubicBezTo>
                    <a:pt x="1053465" y="86593"/>
                    <a:pt x="1187018" y="808"/>
                    <a:pt x="1075234" y="61783"/>
                  </a:cubicBezTo>
                  <a:cubicBezTo>
                    <a:pt x="1066194" y="66714"/>
                    <a:pt x="1058900" y="74334"/>
                    <a:pt x="1050521" y="80319"/>
                  </a:cubicBezTo>
                  <a:cubicBezTo>
                    <a:pt x="1044479" y="84635"/>
                    <a:pt x="1038164" y="88556"/>
                    <a:pt x="1031986" y="92675"/>
                  </a:cubicBezTo>
                  <a:cubicBezTo>
                    <a:pt x="1025808" y="100913"/>
                    <a:pt x="1020732" y="110108"/>
                    <a:pt x="1013451" y="117389"/>
                  </a:cubicBezTo>
                  <a:cubicBezTo>
                    <a:pt x="1008200" y="122640"/>
                    <a:pt x="1000714" y="125107"/>
                    <a:pt x="994915" y="129746"/>
                  </a:cubicBezTo>
                  <a:cubicBezTo>
                    <a:pt x="990367" y="133385"/>
                    <a:pt x="1007272" y="135924"/>
                    <a:pt x="988737" y="154459"/>
                  </a:cubicBezTo>
                  <a:close/>
                </a:path>
              </a:pathLst>
            </a:custGeom>
            <a:noFill/>
            <a:ln>
              <a:solidFill>
                <a:srgbClr val="004040"/>
              </a:solidFill>
              <a:prstDash val="lgDashDot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295B32CF-FFAB-46F7-BCC5-FD2662BF6BB6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E0E76237-7138-4FD4-B411-3EDCB095960A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>
            <a:extLst>
              <a:ext uri="{FF2B5EF4-FFF2-40B4-BE49-F238E27FC236}">
                <a16:creationId xmlns:a16="http://schemas.microsoft.com/office/drawing/2014/main" id="{2A4CF229-0733-42EF-836D-85A6968C229D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63D93F9-C90B-4DFF-8107-312637303D7D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8C34006B-6FE0-4E34-9801-0FBF5EC62150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DB3D52BE-5749-477C-B5A0-A66D7367E17E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AA13F297-4F8F-4610-B488-81B0F7ADDB6C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04461D7C-CCEB-4BA2-BC90-556A0F78EE6F}"/>
              </a:ext>
            </a:extLst>
          </p:cNvPr>
          <p:cNvSpPr txBox="1"/>
          <p:nvPr/>
        </p:nvSpPr>
        <p:spPr>
          <a:xfrm>
            <a:off x="10272067" y="1186100"/>
            <a:ext cx="437940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 err="1">
                <a:solidFill>
                  <a:srgbClr val="004040"/>
                </a:solidFill>
              </a:rPr>
              <a:t>Crh</a:t>
            </a:r>
            <a:endParaRPr lang="en-US" sz="1400" i="1" dirty="0">
              <a:solidFill>
                <a:srgbClr val="00404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515575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>
            <a:extLst>
              <a:ext uri="{FF2B5EF4-FFF2-40B4-BE49-F238E27FC236}">
                <a16:creationId xmlns:a16="http://schemas.microsoft.com/office/drawing/2014/main" id="{7F126E6D-40BB-419B-9015-612E70DB5330}"/>
              </a:ext>
            </a:extLst>
          </p:cNvPr>
          <p:cNvGrpSpPr/>
          <p:nvPr/>
        </p:nvGrpSpPr>
        <p:grpSpPr>
          <a:xfrm>
            <a:off x="1847458" y="354592"/>
            <a:ext cx="3848485" cy="2886364"/>
            <a:chOff x="484632" y="0"/>
            <a:chExt cx="9144000" cy="6858000"/>
          </a:xfrm>
        </p:grpSpPr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74BB6AAC-769B-45D6-9176-3BAC854BF84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09A4081-7BB1-4EAC-89FD-CBB759063E56}"/>
                </a:ext>
              </a:extLst>
            </p:cNvPr>
            <p:cNvSpPr/>
            <p:nvPr/>
          </p:nvSpPr>
          <p:spPr>
            <a:xfrm>
              <a:off x="3500260" y="2347913"/>
              <a:ext cx="5477186" cy="2386012"/>
            </a:xfrm>
            <a:custGeom>
              <a:avLst/>
              <a:gdLst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329415 w 5477186"/>
                <a:gd name="connsiteY105" fmla="*/ 681037 h 2386012"/>
                <a:gd name="connsiteX106" fmla="*/ 5277028 w 5477186"/>
                <a:gd name="connsiteY106" fmla="*/ 552450 h 2386012"/>
                <a:gd name="connsiteX107" fmla="*/ 5262740 w 5477186"/>
                <a:gd name="connsiteY107" fmla="*/ 519112 h 2386012"/>
                <a:gd name="connsiteX108" fmla="*/ 5243690 w 5477186"/>
                <a:gd name="connsiteY108" fmla="*/ 471487 h 2386012"/>
                <a:gd name="connsiteX109" fmla="*/ 5215115 w 5477186"/>
                <a:gd name="connsiteY109" fmla="*/ 423862 h 2386012"/>
                <a:gd name="connsiteX110" fmla="*/ 5186540 w 5477186"/>
                <a:gd name="connsiteY110" fmla="*/ 381000 h 2386012"/>
                <a:gd name="connsiteX111" fmla="*/ 5148440 w 5477186"/>
                <a:gd name="connsiteY111" fmla="*/ 323850 h 2386012"/>
                <a:gd name="connsiteX112" fmla="*/ 5119865 w 5477186"/>
                <a:gd name="connsiteY112" fmla="*/ 295275 h 2386012"/>
                <a:gd name="connsiteX113" fmla="*/ 5105578 w 5477186"/>
                <a:gd name="connsiteY113" fmla="*/ 271462 h 2386012"/>
                <a:gd name="connsiteX114" fmla="*/ 5048428 w 5477186"/>
                <a:gd name="connsiteY114" fmla="*/ 219075 h 2386012"/>
                <a:gd name="connsiteX115" fmla="*/ 5024615 w 5477186"/>
                <a:gd name="connsiteY115" fmla="*/ 204787 h 2386012"/>
                <a:gd name="connsiteX116" fmla="*/ 5000803 w 5477186"/>
                <a:gd name="connsiteY116" fmla="*/ 185737 h 2386012"/>
                <a:gd name="connsiteX117" fmla="*/ 4867453 w 5477186"/>
                <a:gd name="connsiteY117" fmla="*/ 128587 h 2386012"/>
                <a:gd name="connsiteX118" fmla="*/ 4738865 w 5477186"/>
                <a:gd name="connsiteY118" fmla="*/ 90487 h 2386012"/>
                <a:gd name="connsiteX119" fmla="*/ 4615040 w 5477186"/>
                <a:gd name="connsiteY119" fmla="*/ 38100 h 2386012"/>
                <a:gd name="connsiteX120" fmla="*/ 4591228 w 5477186"/>
                <a:gd name="connsiteY120" fmla="*/ 28575 h 2386012"/>
                <a:gd name="connsiteX121" fmla="*/ 4557890 w 5477186"/>
                <a:gd name="connsiteY121" fmla="*/ 23812 h 2386012"/>
                <a:gd name="connsiteX122" fmla="*/ 4538840 w 5477186"/>
                <a:gd name="connsiteY122" fmla="*/ 19050 h 2386012"/>
                <a:gd name="connsiteX123" fmla="*/ 4472165 w 5477186"/>
                <a:gd name="connsiteY123" fmla="*/ 14287 h 2386012"/>
                <a:gd name="connsiteX124" fmla="*/ 4434065 w 5477186"/>
                <a:gd name="connsiteY124" fmla="*/ 9525 h 2386012"/>
                <a:gd name="connsiteX125" fmla="*/ 4348340 w 5477186"/>
                <a:gd name="connsiteY125" fmla="*/ 0 h 2386012"/>
                <a:gd name="connsiteX126" fmla="*/ 4057828 w 5477186"/>
                <a:gd name="connsiteY126" fmla="*/ 9525 h 2386012"/>
                <a:gd name="connsiteX127" fmla="*/ 4005440 w 5477186"/>
                <a:gd name="connsiteY127" fmla="*/ 23812 h 2386012"/>
                <a:gd name="connsiteX128" fmla="*/ 3957815 w 5477186"/>
                <a:gd name="connsiteY128" fmla="*/ 47625 h 2386012"/>
                <a:gd name="connsiteX129" fmla="*/ 3943528 w 5477186"/>
                <a:gd name="connsiteY129" fmla="*/ 61912 h 2386012"/>
                <a:gd name="connsiteX130" fmla="*/ 3910190 w 5477186"/>
                <a:gd name="connsiteY130" fmla="*/ 109537 h 2386012"/>
                <a:gd name="connsiteX131" fmla="*/ 3891140 w 5477186"/>
                <a:gd name="connsiteY131" fmla="*/ 171450 h 2386012"/>
                <a:gd name="connsiteX132" fmla="*/ 3881615 w 5477186"/>
                <a:gd name="connsiteY132" fmla="*/ 214312 h 2386012"/>
                <a:gd name="connsiteX133" fmla="*/ 3872090 w 5477186"/>
                <a:gd name="connsiteY133" fmla="*/ 238125 h 2386012"/>
                <a:gd name="connsiteX134" fmla="*/ 3862565 w 5477186"/>
                <a:gd name="connsiteY134" fmla="*/ 280987 h 2386012"/>
                <a:gd name="connsiteX135" fmla="*/ 3829228 w 5477186"/>
                <a:gd name="connsiteY135" fmla="*/ 347662 h 2386012"/>
                <a:gd name="connsiteX136" fmla="*/ 3800653 w 5477186"/>
                <a:gd name="connsiteY136" fmla="*/ 400050 h 2386012"/>
                <a:gd name="connsiteX137" fmla="*/ 3781603 w 5477186"/>
                <a:gd name="connsiteY137" fmla="*/ 414337 h 2386012"/>
                <a:gd name="connsiteX138" fmla="*/ 3743503 w 5477186"/>
                <a:gd name="connsiteY138" fmla="*/ 438150 h 2386012"/>
                <a:gd name="connsiteX139" fmla="*/ 3686353 w 5477186"/>
                <a:gd name="connsiteY139" fmla="*/ 485775 h 2386012"/>
                <a:gd name="connsiteX140" fmla="*/ 3662540 w 5477186"/>
                <a:gd name="connsiteY140" fmla="*/ 519112 h 2386012"/>
                <a:gd name="connsiteX141" fmla="*/ 3638728 w 5477186"/>
                <a:gd name="connsiteY141" fmla="*/ 542925 h 2386012"/>
                <a:gd name="connsiteX142" fmla="*/ 3610153 w 5477186"/>
                <a:gd name="connsiteY142" fmla="*/ 590550 h 2386012"/>
                <a:gd name="connsiteX143" fmla="*/ 3581578 w 5477186"/>
                <a:gd name="connsiteY143" fmla="*/ 628650 h 2386012"/>
                <a:gd name="connsiteX144" fmla="*/ 3567290 w 5477186"/>
                <a:gd name="connsiteY144" fmla="*/ 647700 h 2386012"/>
                <a:gd name="connsiteX145" fmla="*/ 3510140 w 5477186"/>
                <a:gd name="connsiteY145" fmla="*/ 704850 h 2386012"/>
                <a:gd name="connsiteX146" fmla="*/ 3472040 w 5477186"/>
                <a:gd name="connsiteY146" fmla="*/ 738187 h 2386012"/>
                <a:gd name="connsiteX147" fmla="*/ 3448228 w 5477186"/>
                <a:gd name="connsiteY147" fmla="*/ 766762 h 2386012"/>
                <a:gd name="connsiteX148" fmla="*/ 3429178 w 5477186"/>
                <a:gd name="connsiteY148" fmla="*/ 776287 h 2386012"/>
                <a:gd name="connsiteX149" fmla="*/ 3405365 w 5477186"/>
                <a:gd name="connsiteY149" fmla="*/ 790575 h 2386012"/>
                <a:gd name="connsiteX150" fmla="*/ 3391078 w 5477186"/>
                <a:gd name="connsiteY150" fmla="*/ 800100 h 2386012"/>
                <a:gd name="connsiteX151" fmla="*/ 3372028 w 5477186"/>
                <a:gd name="connsiteY151" fmla="*/ 809625 h 2386012"/>
                <a:gd name="connsiteX152" fmla="*/ 3329165 w 5477186"/>
                <a:gd name="connsiteY152" fmla="*/ 833437 h 2386012"/>
                <a:gd name="connsiteX153" fmla="*/ 3291065 w 5477186"/>
                <a:gd name="connsiteY153" fmla="*/ 857250 h 2386012"/>
                <a:gd name="connsiteX154" fmla="*/ 3219628 w 5477186"/>
                <a:gd name="connsiteY154" fmla="*/ 890587 h 2386012"/>
                <a:gd name="connsiteX155" fmla="*/ 3157715 w 5477186"/>
                <a:gd name="connsiteY155" fmla="*/ 914400 h 2386012"/>
                <a:gd name="connsiteX156" fmla="*/ 3124378 w 5477186"/>
                <a:gd name="connsiteY156" fmla="*/ 923925 h 2386012"/>
                <a:gd name="connsiteX157" fmla="*/ 3091040 w 5477186"/>
                <a:gd name="connsiteY157" fmla="*/ 928687 h 2386012"/>
                <a:gd name="connsiteX158" fmla="*/ 3067228 w 5477186"/>
                <a:gd name="connsiteY158" fmla="*/ 933450 h 2386012"/>
                <a:gd name="connsiteX159" fmla="*/ 3052940 w 5477186"/>
                <a:gd name="connsiteY159" fmla="*/ 938212 h 2386012"/>
                <a:gd name="connsiteX160" fmla="*/ 2995790 w 5477186"/>
                <a:gd name="connsiteY160" fmla="*/ 947737 h 2386012"/>
                <a:gd name="connsiteX161" fmla="*/ 2938640 w 5477186"/>
                <a:gd name="connsiteY161" fmla="*/ 957262 h 2386012"/>
                <a:gd name="connsiteX162" fmla="*/ 2895778 w 5477186"/>
                <a:gd name="connsiteY162" fmla="*/ 971550 h 2386012"/>
                <a:gd name="connsiteX163" fmla="*/ 2848153 w 5477186"/>
                <a:gd name="connsiteY163" fmla="*/ 990600 h 2386012"/>
                <a:gd name="connsiteX164" fmla="*/ 2838628 w 5477186"/>
                <a:gd name="connsiteY164" fmla="*/ 1004887 h 2386012"/>
                <a:gd name="connsiteX165" fmla="*/ 2791003 w 5477186"/>
                <a:gd name="connsiteY165" fmla="*/ 1023937 h 2386012"/>
                <a:gd name="connsiteX166" fmla="*/ 2738615 w 5477186"/>
                <a:gd name="connsiteY166" fmla="*/ 1047750 h 2386012"/>
                <a:gd name="connsiteX167" fmla="*/ 2719565 w 5477186"/>
                <a:gd name="connsiteY167" fmla="*/ 1062037 h 2386012"/>
                <a:gd name="connsiteX168" fmla="*/ 2652890 w 5477186"/>
                <a:gd name="connsiteY168" fmla="*/ 1090612 h 2386012"/>
                <a:gd name="connsiteX169" fmla="*/ 2610028 w 5477186"/>
                <a:gd name="connsiteY169" fmla="*/ 1128712 h 2386012"/>
                <a:gd name="connsiteX170" fmla="*/ 2562403 w 5477186"/>
                <a:gd name="connsiteY170" fmla="*/ 1162050 h 2386012"/>
                <a:gd name="connsiteX171" fmla="*/ 2505253 w 5477186"/>
                <a:gd name="connsiteY171" fmla="*/ 1209675 h 2386012"/>
                <a:gd name="connsiteX172" fmla="*/ 2400478 w 5477186"/>
                <a:gd name="connsiteY172" fmla="*/ 1262062 h 2386012"/>
                <a:gd name="connsiteX173" fmla="*/ 2362378 w 5477186"/>
                <a:gd name="connsiteY173" fmla="*/ 1271587 h 2386012"/>
                <a:gd name="connsiteX174" fmla="*/ 2314753 w 5477186"/>
                <a:gd name="connsiteY174" fmla="*/ 1290637 h 2386012"/>
                <a:gd name="connsiteX175" fmla="*/ 2257603 w 5477186"/>
                <a:gd name="connsiteY175" fmla="*/ 1304925 h 2386012"/>
                <a:gd name="connsiteX176" fmla="*/ 2090915 w 5477186"/>
                <a:gd name="connsiteY176" fmla="*/ 1295400 h 2386012"/>
                <a:gd name="connsiteX177" fmla="*/ 2033765 w 5477186"/>
                <a:gd name="connsiteY177" fmla="*/ 1285875 h 2386012"/>
                <a:gd name="connsiteX178" fmla="*/ 1976615 w 5477186"/>
                <a:gd name="connsiteY178" fmla="*/ 1281112 h 2386012"/>
                <a:gd name="connsiteX179" fmla="*/ 1905178 w 5477186"/>
                <a:gd name="connsiteY179" fmla="*/ 1285875 h 2386012"/>
                <a:gd name="connsiteX180" fmla="*/ 1881365 w 5477186"/>
                <a:gd name="connsiteY180" fmla="*/ 1295400 h 2386012"/>
                <a:gd name="connsiteX181" fmla="*/ 1848028 w 5477186"/>
                <a:gd name="connsiteY181" fmla="*/ 1300162 h 2386012"/>
                <a:gd name="connsiteX182" fmla="*/ 1814690 w 5477186"/>
                <a:gd name="connsiteY182" fmla="*/ 1319212 h 2386012"/>
                <a:gd name="connsiteX183" fmla="*/ 1790878 w 5477186"/>
                <a:gd name="connsiteY183" fmla="*/ 1328737 h 2386012"/>
                <a:gd name="connsiteX184" fmla="*/ 1771828 w 5477186"/>
                <a:gd name="connsiteY184" fmla="*/ 1343025 h 2386012"/>
                <a:gd name="connsiteX185" fmla="*/ 1748015 w 5477186"/>
                <a:gd name="connsiteY185" fmla="*/ 1347787 h 2386012"/>
                <a:gd name="connsiteX186" fmla="*/ 1728965 w 5477186"/>
                <a:gd name="connsiteY186" fmla="*/ 1357312 h 2386012"/>
                <a:gd name="connsiteX187" fmla="*/ 1700390 w 5477186"/>
                <a:gd name="connsiteY187" fmla="*/ 1366837 h 2386012"/>
                <a:gd name="connsiteX188" fmla="*/ 1667053 w 5477186"/>
                <a:gd name="connsiteY188" fmla="*/ 1381125 h 2386012"/>
                <a:gd name="connsiteX189" fmla="*/ 1652765 w 5477186"/>
                <a:gd name="connsiteY189" fmla="*/ 1390650 h 2386012"/>
                <a:gd name="connsiteX190" fmla="*/ 1638478 w 5477186"/>
                <a:gd name="connsiteY190" fmla="*/ 1404937 h 2386012"/>
                <a:gd name="connsiteX191" fmla="*/ 1619428 w 5477186"/>
                <a:gd name="connsiteY191" fmla="*/ 1409700 h 2386012"/>
                <a:gd name="connsiteX192" fmla="*/ 1571803 w 5477186"/>
                <a:gd name="connsiteY192" fmla="*/ 1433512 h 2386012"/>
                <a:gd name="connsiteX193" fmla="*/ 1519415 w 5477186"/>
                <a:gd name="connsiteY193" fmla="*/ 1462087 h 2386012"/>
                <a:gd name="connsiteX194" fmla="*/ 1495603 w 5477186"/>
                <a:gd name="connsiteY194" fmla="*/ 1471612 h 2386012"/>
                <a:gd name="connsiteX195" fmla="*/ 1438453 w 5477186"/>
                <a:gd name="connsiteY195" fmla="*/ 1500187 h 2386012"/>
                <a:gd name="connsiteX196" fmla="*/ 1376540 w 5477186"/>
                <a:gd name="connsiteY196" fmla="*/ 1519237 h 2386012"/>
                <a:gd name="connsiteX197" fmla="*/ 1352728 w 5477186"/>
                <a:gd name="connsiteY197" fmla="*/ 1528762 h 2386012"/>
                <a:gd name="connsiteX198" fmla="*/ 1247953 w 5477186"/>
                <a:gd name="connsiteY198" fmla="*/ 1562100 h 2386012"/>
                <a:gd name="connsiteX199" fmla="*/ 1214615 w 5477186"/>
                <a:gd name="connsiteY199" fmla="*/ 1571625 h 2386012"/>
                <a:gd name="connsiteX200" fmla="*/ 1200328 w 5477186"/>
                <a:gd name="connsiteY200" fmla="*/ 1581150 h 2386012"/>
                <a:gd name="connsiteX201" fmla="*/ 1114603 w 5477186"/>
                <a:gd name="connsiteY201" fmla="*/ 1614487 h 2386012"/>
                <a:gd name="connsiteX202" fmla="*/ 1081265 w 5477186"/>
                <a:gd name="connsiteY202" fmla="*/ 1638300 h 2386012"/>
                <a:gd name="connsiteX203" fmla="*/ 1047928 w 5477186"/>
                <a:gd name="connsiteY203" fmla="*/ 1647825 h 2386012"/>
                <a:gd name="connsiteX204" fmla="*/ 1014590 w 5477186"/>
                <a:gd name="connsiteY204" fmla="*/ 1666875 h 2386012"/>
                <a:gd name="connsiteX205" fmla="*/ 971728 w 5477186"/>
                <a:gd name="connsiteY205" fmla="*/ 1685925 h 2386012"/>
                <a:gd name="connsiteX206" fmla="*/ 933628 w 5477186"/>
                <a:gd name="connsiteY206" fmla="*/ 1709737 h 2386012"/>
                <a:gd name="connsiteX207" fmla="*/ 866953 w 5477186"/>
                <a:gd name="connsiteY207" fmla="*/ 1738312 h 2386012"/>
                <a:gd name="connsiteX208" fmla="*/ 838378 w 5477186"/>
                <a:gd name="connsiteY208" fmla="*/ 1757362 h 2386012"/>
                <a:gd name="connsiteX209" fmla="*/ 809803 w 5477186"/>
                <a:gd name="connsiteY209" fmla="*/ 1766887 h 2386012"/>
                <a:gd name="connsiteX210" fmla="*/ 785990 w 5477186"/>
                <a:gd name="connsiteY210" fmla="*/ 1781175 h 2386012"/>
                <a:gd name="connsiteX211" fmla="*/ 752653 w 5477186"/>
                <a:gd name="connsiteY211" fmla="*/ 1795462 h 2386012"/>
                <a:gd name="connsiteX212" fmla="*/ 676453 w 5477186"/>
                <a:gd name="connsiteY212" fmla="*/ 1838325 h 2386012"/>
                <a:gd name="connsiteX213" fmla="*/ 657403 w 5477186"/>
                <a:gd name="connsiteY213" fmla="*/ 1852612 h 2386012"/>
                <a:gd name="connsiteX214" fmla="*/ 605015 w 5477186"/>
                <a:gd name="connsiteY214" fmla="*/ 1876425 h 2386012"/>
                <a:gd name="connsiteX215" fmla="*/ 581203 w 5477186"/>
                <a:gd name="connsiteY215" fmla="*/ 1895475 h 2386012"/>
                <a:gd name="connsiteX216" fmla="*/ 533578 w 5477186"/>
                <a:gd name="connsiteY216" fmla="*/ 1919287 h 2386012"/>
                <a:gd name="connsiteX217" fmla="*/ 519290 w 5477186"/>
                <a:gd name="connsiteY217" fmla="*/ 1938337 h 2386012"/>
                <a:gd name="connsiteX218" fmla="*/ 495478 w 5477186"/>
                <a:gd name="connsiteY218" fmla="*/ 1952625 h 2386012"/>
                <a:gd name="connsiteX219" fmla="*/ 466903 w 5477186"/>
                <a:gd name="connsiteY219" fmla="*/ 1976437 h 2386012"/>
                <a:gd name="connsiteX220" fmla="*/ 447853 w 5477186"/>
                <a:gd name="connsiteY220" fmla="*/ 2000250 h 2386012"/>
                <a:gd name="connsiteX221" fmla="*/ 424040 w 5477186"/>
                <a:gd name="connsiteY221" fmla="*/ 2014537 h 2386012"/>
                <a:gd name="connsiteX222" fmla="*/ 404990 w 5477186"/>
                <a:gd name="connsiteY222" fmla="*/ 2033587 h 2386012"/>
                <a:gd name="connsiteX223" fmla="*/ 362128 w 5477186"/>
                <a:gd name="connsiteY223" fmla="*/ 2062162 h 2386012"/>
                <a:gd name="connsiteX224" fmla="*/ 347840 w 5477186"/>
                <a:gd name="connsiteY224" fmla="*/ 2076450 h 2386012"/>
                <a:gd name="connsiteX225" fmla="*/ 324028 w 5477186"/>
                <a:gd name="connsiteY225" fmla="*/ 2085975 h 2386012"/>
                <a:gd name="connsiteX226" fmla="*/ 304978 w 5477186"/>
                <a:gd name="connsiteY226" fmla="*/ 2095500 h 2386012"/>
                <a:gd name="connsiteX227" fmla="*/ 281165 w 5477186"/>
                <a:gd name="connsiteY227" fmla="*/ 2109787 h 2386012"/>
                <a:gd name="connsiteX228" fmla="*/ 262115 w 5477186"/>
                <a:gd name="connsiteY228" fmla="*/ 2114550 h 2386012"/>
                <a:gd name="connsiteX229" fmla="*/ 247828 w 5477186"/>
                <a:gd name="connsiteY229" fmla="*/ 2119312 h 2386012"/>
                <a:gd name="connsiteX230" fmla="*/ 233540 w 5477186"/>
                <a:gd name="connsiteY230" fmla="*/ 2128837 h 2386012"/>
                <a:gd name="connsiteX231" fmla="*/ 219253 w 5477186"/>
                <a:gd name="connsiteY231" fmla="*/ 2133600 h 2386012"/>
                <a:gd name="connsiteX232" fmla="*/ 171628 w 5477186"/>
                <a:gd name="connsiteY232" fmla="*/ 2166937 h 2386012"/>
                <a:gd name="connsiteX233" fmla="*/ 157340 w 5477186"/>
                <a:gd name="connsiteY233" fmla="*/ 2176462 h 2386012"/>
                <a:gd name="connsiteX234" fmla="*/ 128765 w 5477186"/>
                <a:gd name="connsiteY234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700390 w 5477186"/>
                <a:gd name="connsiteY185" fmla="*/ 1366837 h 2386012"/>
                <a:gd name="connsiteX186" fmla="*/ 1667053 w 5477186"/>
                <a:gd name="connsiteY186" fmla="*/ 1381125 h 2386012"/>
                <a:gd name="connsiteX187" fmla="*/ 1652765 w 5477186"/>
                <a:gd name="connsiteY187" fmla="*/ 1390650 h 2386012"/>
                <a:gd name="connsiteX188" fmla="*/ 1638478 w 5477186"/>
                <a:gd name="connsiteY188" fmla="*/ 1404937 h 2386012"/>
                <a:gd name="connsiteX189" fmla="*/ 1619428 w 5477186"/>
                <a:gd name="connsiteY189" fmla="*/ 1409700 h 2386012"/>
                <a:gd name="connsiteX190" fmla="*/ 1571803 w 5477186"/>
                <a:gd name="connsiteY190" fmla="*/ 1433512 h 2386012"/>
                <a:gd name="connsiteX191" fmla="*/ 1519415 w 5477186"/>
                <a:gd name="connsiteY191" fmla="*/ 1462087 h 2386012"/>
                <a:gd name="connsiteX192" fmla="*/ 1495603 w 5477186"/>
                <a:gd name="connsiteY192" fmla="*/ 1471612 h 2386012"/>
                <a:gd name="connsiteX193" fmla="*/ 1438453 w 5477186"/>
                <a:gd name="connsiteY193" fmla="*/ 1500187 h 2386012"/>
                <a:gd name="connsiteX194" fmla="*/ 1376540 w 5477186"/>
                <a:gd name="connsiteY194" fmla="*/ 1519237 h 2386012"/>
                <a:gd name="connsiteX195" fmla="*/ 1352728 w 5477186"/>
                <a:gd name="connsiteY195" fmla="*/ 1528762 h 2386012"/>
                <a:gd name="connsiteX196" fmla="*/ 1247953 w 5477186"/>
                <a:gd name="connsiteY196" fmla="*/ 1562100 h 2386012"/>
                <a:gd name="connsiteX197" fmla="*/ 1214615 w 5477186"/>
                <a:gd name="connsiteY197" fmla="*/ 1571625 h 2386012"/>
                <a:gd name="connsiteX198" fmla="*/ 1200328 w 5477186"/>
                <a:gd name="connsiteY198" fmla="*/ 1581150 h 2386012"/>
                <a:gd name="connsiteX199" fmla="*/ 1114603 w 5477186"/>
                <a:gd name="connsiteY199" fmla="*/ 1614487 h 2386012"/>
                <a:gd name="connsiteX200" fmla="*/ 1081265 w 5477186"/>
                <a:gd name="connsiteY200" fmla="*/ 1638300 h 2386012"/>
                <a:gd name="connsiteX201" fmla="*/ 1047928 w 5477186"/>
                <a:gd name="connsiteY201" fmla="*/ 1647825 h 2386012"/>
                <a:gd name="connsiteX202" fmla="*/ 1014590 w 5477186"/>
                <a:gd name="connsiteY202" fmla="*/ 1666875 h 2386012"/>
                <a:gd name="connsiteX203" fmla="*/ 971728 w 5477186"/>
                <a:gd name="connsiteY203" fmla="*/ 1685925 h 2386012"/>
                <a:gd name="connsiteX204" fmla="*/ 933628 w 5477186"/>
                <a:gd name="connsiteY204" fmla="*/ 1709737 h 2386012"/>
                <a:gd name="connsiteX205" fmla="*/ 866953 w 5477186"/>
                <a:gd name="connsiteY205" fmla="*/ 1738312 h 2386012"/>
                <a:gd name="connsiteX206" fmla="*/ 838378 w 5477186"/>
                <a:gd name="connsiteY206" fmla="*/ 1757362 h 2386012"/>
                <a:gd name="connsiteX207" fmla="*/ 809803 w 5477186"/>
                <a:gd name="connsiteY207" fmla="*/ 1766887 h 2386012"/>
                <a:gd name="connsiteX208" fmla="*/ 785990 w 5477186"/>
                <a:gd name="connsiteY208" fmla="*/ 1781175 h 2386012"/>
                <a:gd name="connsiteX209" fmla="*/ 752653 w 5477186"/>
                <a:gd name="connsiteY209" fmla="*/ 1795462 h 2386012"/>
                <a:gd name="connsiteX210" fmla="*/ 676453 w 5477186"/>
                <a:gd name="connsiteY210" fmla="*/ 1838325 h 2386012"/>
                <a:gd name="connsiteX211" fmla="*/ 657403 w 5477186"/>
                <a:gd name="connsiteY211" fmla="*/ 1852612 h 2386012"/>
                <a:gd name="connsiteX212" fmla="*/ 605015 w 5477186"/>
                <a:gd name="connsiteY212" fmla="*/ 1876425 h 2386012"/>
                <a:gd name="connsiteX213" fmla="*/ 581203 w 5477186"/>
                <a:gd name="connsiteY213" fmla="*/ 1895475 h 2386012"/>
                <a:gd name="connsiteX214" fmla="*/ 533578 w 5477186"/>
                <a:gd name="connsiteY214" fmla="*/ 1919287 h 2386012"/>
                <a:gd name="connsiteX215" fmla="*/ 519290 w 5477186"/>
                <a:gd name="connsiteY215" fmla="*/ 1938337 h 2386012"/>
                <a:gd name="connsiteX216" fmla="*/ 495478 w 5477186"/>
                <a:gd name="connsiteY216" fmla="*/ 1952625 h 2386012"/>
                <a:gd name="connsiteX217" fmla="*/ 466903 w 5477186"/>
                <a:gd name="connsiteY217" fmla="*/ 1976437 h 2386012"/>
                <a:gd name="connsiteX218" fmla="*/ 447853 w 5477186"/>
                <a:gd name="connsiteY218" fmla="*/ 2000250 h 2386012"/>
                <a:gd name="connsiteX219" fmla="*/ 424040 w 5477186"/>
                <a:gd name="connsiteY219" fmla="*/ 2014537 h 2386012"/>
                <a:gd name="connsiteX220" fmla="*/ 404990 w 5477186"/>
                <a:gd name="connsiteY220" fmla="*/ 2033587 h 2386012"/>
                <a:gd name="connsiteX221" fmla="*/ 362128 w 5477186"/>
                <a:gd name="connsiteY221" fmla="*/ 2062162 h 2386012"/>
                <a:gd name="connsiteX222" fmla="*/ 347840 w 5477186"/>
                <a:gd name="connsiteY222" fmla="*/ 2076450 h 2386012"/>
                <a:gd name="connsiteX223" fmla="*/ 324028 w 5477186"/>
                <a:gd name="connsiteY223" fmla="*/ 2085975 h 2386012"/>
                <a:gd name="connsiteX224" fmla="*/ 304978 w 5477186"/>
                <a:gd name="connsiteY224" fmla="*/ 2095500 h 2386012"/>
                <a:gd name="connsiteX225" fmla="*/ 281165 w 5477186"/>
                <a:gd name="connsiteY225" fmla="*/ 2109787 h 2386012"/>
                <a:gd name="connsiteX226" fmla="*/ 262115 w 5477186"/>
                <a:gd name="connsiteY226" fmla="*/ 2114550 h 2386012"/>
                <a:gd name="connsiteX227" fmla="*/ 247828 w 5477186"/>
                <a:gd name="connsiteY227" fmla="*/ 2119312 h 2386012"/>
                <a:gd name="connsiteX228" fmla="*/ 233540 w 5477186"/>
                <a:gd name="connsiteY228" fmla="*/ 2128837 h 2386012"/>
                <a:gd name="connsiteX229" fmla="*/ 219253 w 5477186"/>
                <a:gd name="connsiteY229" fmla="*/ 2133600 h 2386012"/>
                <a:gd name="connsiteX230" fmla="*/ 171628 w 5477186"/>
                <a:gd name="connsiteY230" fmla="*/ 2166937 h 2386012"/>
                <a:gd name="connsiteX231" fmla="*/ 157340 w 5477186"/>
                <a:gd name="connsiteY231" fmla="*/ 2176462 h 2386012"/>
                <a:gd name="connsiteX232" fmla="*/ 128765 w 5477186"/>
                <a:gd name="connsiteY232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667053 w 5477186"/>
                <a:gd name="connsiteY185" fmla="*/ 1381125 h 2386012"/>
                <a:gd name="connsiteX186" fmla="*/ 1652765 w 5477186"/>
                <a:gd name="connsiteY186" fmla="*/ 1390650 h 2386012"/>
                <a:gd name="connsiteX187" fmla="*/ 1638478 w 5477186"/>
                <a:gd name="connsiteY187" fmla="*/ 1404937 h 2386012"/>
                <a:gd name="connsiteX188" fmla="*/ 1619428 w 5477186"/>
                <a:gd name="connsiteY188" fmla="*/ 1409700 h 2386012"/>
                <a:gd name="connsiteX189" fmla="*/ 1571803 w 5477186"/>
                <a:gd name="connsiteY189" fmla="*/ 1433512 h 2386012"/>
                <a:gd name="connsiteX190" fmla="*/ 1519415 w 5477186"/>
                <a:gd name="connsiteY190" fmla="*/ 1462087 h 2386012"/>
                <a:gd name="connsiteX191" fmla="*/ 1495603 w 5477186"/>
                <a:gd name="connsiteY191" fmla="*/ 1471612 h 2386012"/>
                <a:gd name="connsiteX192" fmla="*/ 1438453 w 5477186"/>
                <a:gd name="connsiteY192" fmla="*/ 1500187 h 2386012"/>
                <a:gd name="connsiteX193" fmla="*/ 1376540 w 5477186"/>
                <a:gd name="connsiteY193" fmla="*/ 1519237 h 2386012"/>
                <a:gd name="connsiteX194" fmla="*/ 1352728 w 5477186"/>
                <a:gd name="connsiteY194" fmla="*/ 1528762 h 2386012"/>
                <a:gd name="connsiteX195" fmla="*/ 1247953 w 5477186"/>
                <a:gd name="connsiteY195" fmla="*/ 1562100 h 2386012"/>
                <a:gd name="connsiteX196" fmla="*/ 1214615 w 5477186"/>
                <a:gd name="connsiteY196" fmla="*/ 1571625 h 2386012"/>
                <a:gd name="connsiteX197" fmla="*/ 1200328 w 5477186"/>
                <a:gd name="connsiteY197" fmla="*/ 1581150 h 2386012"/>
                <a:gd name="connsiteX198" fmla="*/ 1114603 w 5477186"/>
                <a:gd name="connsiteY198" fmla="*/ 1614487 h 2386012"/>
                <a:gd name="connsiteX199" fmla="*/ 1081265 w 5477186"/>
                <a:gd name="connsiteY199" fmla="*/ 1638300 h 2386012"/>
                <a:gd name="connsiteX200" fmla="*/ 1047928 w 5477186"/>
                <a:gd name="connsiteY200" fmla="*/ 1647825 h 2386012"/>
                <a:gd name="connsiteX201" fmla="*/ 1014590 w 5477186"/>
                <a:gd name="connsiteY201" fmla="*/ 1666875 h 2386012"/>
                <a:gd name="connsiteX202" fmla="*/ 971728 w 5477186"/>
                <a:gd name="connsiteY202" fmla="*/ 1685925 h 2386012"/>
                <a:gd name="connsiteX203" fmla="*/ 933628 w 5477186"/>
                <a:gd name="connsiteY203" fmla="*/ 1709737 h 2386012"/>
                <a:gd name="connsiteX204" fmla="*/ 866953 w 5477186"/>
                <a:gd name="connsiteY204" fmla="*/ 1738312 h 2386012"/>
                <a:gd name="connsiteX205" fmla="*/ 838378 w 5477186"/>
                <a:gd name="connsiteY205" fmla="*/ 1757362 h 2386012"/>
                <a:gd name="connsiteX206" fmla="*/ 809803 w 5477186"/>
                <a:gd name="connsiteY206" fmla="*/ 1766887 h 2386012"/>
                <a:gd name="connsiteX207" fmla="*/ 785990 w 5477186"/>
                <a:gd name="connsiteY207" fmla="*/ 1781175 h 2386012"/>
                <a:gd name="connsiteX208" fmla="*/ 752653 w 5477186"/>
                <a:gd name="connsiteY208" fmla="*/ 1795462 h 2386012"/>
                <a:gd name="connsiteX209" fmla="*/ 676453 w 5477186"/>
                <a:gd name="connsiteY209" fmla="*/ 1838325 h 2386012"/>
                <a:gd name="connsiteX210" fmla="*/ 657403 w 5477186"/>
                <a:gd name="connsiteY210" fmla="*/ 1852612 h 2386012"/>
                <a:gd name="connsiteX211" fmla="*/ 605015 w 5477186"/>
                <a:gd name="connsiteY211" fmla="*/ 1876425 h 2386012"/>
                <a:gd name="connsiteX212" fmla="*/ 581203 w 5477186"/>
                <a:gd name="connsiteY212" fmla="*/ 1895475 h 2386012"/>
                <a:gd name="connsiteX213" fmla="*/ 533578 w 5477186"/>
                <a:gd name="connsiteY213" fmla="*/ 1919287 h 2386012"/>
                <a:gd name="connsiteX214" fmla="*/ 519290 w 5477186"/>
                <a:gd name="connsiteY214" fmla="*/ 1938337 h 2386012"/>
                <a:gd name="connsiteX215" fmla="*/ 495478 w 5477186"/>
                <a:gd name="connsiteY215" fmla="*/ 1952625 h 2386012"/>
                <a:gd name="connsiteX216" fmla="*/ 466903 w 5477186"/>
                <a:gd name="connsiteY216" fmla="*/ 1976437 h 2386012"/>
                <a:gd name="connsiteX217" fmla="*/ 447853 w 5477186"/>
                <a:gd name="connsiteY217" fmla="*/ 2000250 h 2386012"/>
                <a:gd name="connsiteX218" fmla="*/ 424040 w 5477186"/>
                <a:gd name="connsiteY218" fmla="*/ 2014537 h 2386012"/>
                <a:gd name="connsiteX219" fmla="*/ 404990 w 5477186"/>
                <a:gd name="connsiteY219" fmla="*/ 2033587 h 2386012"/>
                <a:gd name="connsiteX220" fmla="*/ 362128 w 5477186"/>
                <a:gd name="connsiteY220" fmla="*/ 2062162 h 2386012"/>
                <a:gd name="connsiteX221" fmla="*/ 347840 w 5477186"/>
                <a:gd name="connsiteY221" fmla="*/ 2076450 h 2386012"/>
                <a:gd name="connsiteX222" fmla="*/ 324028 w 5477186"/>
                <a:gd name="connsiteY222" fmla="*/ 2085975 h 2386012"/>
                <a:gd name="connsiteX223" fmla="*/ 304978 w 5477186"/>
                <a:gd name="connsiteY223" fmla="*/ 2095500 h 2386012"/>
                <a:gd name="connsiteX224" fmla="*/ 281165 w 5477186"/>
                <a:gd name="connsiteY224" fmla="*/ 2109787 h 2386012"/>
                <a:gd name="connsiteX225" fmla="*/ 262115 w 5477186"/>
                <a:gd name="connsiteY225" fmla="*/ 2114550 h 2386012"/>
                <a:gd name="connsiteX226" fmla="*/ 247828 w 5477186"/>
                <a:gd name="connsiteY226" fmla="*/ 2119312 h 2386012"/>
                <a:gd name="connsiteX227" fmla="*/ 233540 w 5477186"/>
                <a:gd name="connsiteY227" fmla="*/ 2128837 h 2386012"/>
                <a:gd name="connsiteX228" fmla="*/ 219253 w 5477186"/>
                <a:gd name="connsiteY228" fmla="*/ 2133600 h 2386012"/>
                <a:gd name="connsiteX229" fmla="*/ 171628 w 5477186"/>
                <a:gd name="connsiteY229" fmla="*/ 2166937 h 2386012"/>
                <a:gd name="connsiteX230" fmla="*/ 157340 w 5477186"/>
                <a:gd name="connsiteY230" fmla="*/ 2176462 h 2386012"/>
                <a:gd name="connsiteX231" fmla="*/ 128765 w 5477186"/>
                <a:gd name="connsiteY231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119365 w 5477186"/>
                <a:gd name="connsiteY21" fmla="*/ 2247900 h 2386012"/>
                <a:gd name="connsiteX22" fmla="*/ 1152703 w 5477186"/>
                <a:gd name="connsiteY22" fmla="*/ 2238375 h 2386012"/>
                <a:gd name="connsiteX23" fmla="*/ 1176515 w 5477186"/>
                <a:gd name="connsiteY23" fmla="*/ 2233612 h 2386012"/>
                <a:gd name="connsiteX24" fmla="*/ 1486078 w 5477186"/>
                <a:gd name="connsiteY24" fmla="*/ 2228850 h 2386012"/>
                <a:gd name="connsiteX25" fmla="*/ 1562278 w 5477186"/>
                <a:gd name="connsiteY25" fmla="*/ 2219325 h 2386012"/>
                <a:gd name="connsiteX26" fmla="*/ 1614665 w 5477186"/>
                <a:gd name="connsiteY26" fmla="*/ 2195512 h 2386012"/>
                <a:gd name="connsiteX27" fmla="*/ 1648003 w 5477186"/>
                <a:gd name="connsiteY27" fmla="*/ 2185987 h 2386012"/>
                <a:gd name="connsiteX28" fmla="*/ 1728965 w 5477186"/>
                <a:gd name="connsiteY28" fmla="*/ 2157412 h 2386012"/>
                <a:gd name="connsiteX29" fmla="*/ 1790878 w 5477186"/>
                <a:gd name="connsiteY29" fmla="*/ 2133600 h 2386012"/>
                <a:gd name="connsiteX30" fmla="*/ 1814690 w 5477186"/>
                <a:gd name="connsiteY30" fmla="*/ 2124075 h 2386012"/>
                <a:gd name="connsiteX31" fmla="*/ 1838503 w 5477186"/>
                <a:gd name="connsiteY31" fmla="*/ 2119312 h 2386012"/>
                <a:gd name="connsiteX32" fmla="*/ 1862315 w 5477186"/>
                <a:gd name="connsiteY32" fmla="*/ 2109787 h 2386012"/>
                <a:gd name="connsiteX33" fmla="*/ 1919465 w 5477186"/>
                <a:gd name="connsiteY33" fmla="*/ 2090737 h 2386012"/>
                <a:gd name="connsiteX34" fmla="*/ 1948040 w 5477186"/>
                <a:gd name="connsiteY34" fmla="*/ 2081212 h 2386012"/>
                <a:gd name="connsiteX35" fmla="*/ 2014715 w 5477186"/>
                <a:gd name="connsiteY35" fmla="*/ 2066925 h 2386012"/>
                <a:gd name="connsiteX36" fmla="*/ 2062340 w 5477186"/>
                <a:gd name="connsiteY36" fmla="*/ 2057400 h 2386012"/>
                <a:gd name="connsiteX37" fmla="*/ 2105203 w 5477186"/>
                <a:gd name="connsiteY37" fmla="*/ 2047875 h 2386012"/>
                <a:gd name="connsiteX38" fmla="*/ 2138540 w 5477186"/>
                <a:gd name="connsiteY38" fmla="*/ 2038350 h 2386012"/>
                <a:gd name="connsiteX39" fmla="*/ 2214740 w 5477186"/>
                <a:gd name="connsiteY39" fmla="*/ 2033587 h 2386012"/>
                <a:gd name="connsiteX40" fmla="*/ 2267128 w 5477186"/>
                <a:gd name="connsiteY40" fmla="*/ 2028825 h 2386012"/>
                <a:gd name="connsiteX41" fmla="*/ 2405240 w 5477186"/>
                <a:gd name="connsiteY41" fmla="*/ 2014537 h 2386012"/>
                <a:gd name="connsiteX42" fmla="*/ 2429053 w 5477186"/>
                <a:gd name="connsiteY42" fmla="*/ 2005012 h 2386012"/>
                <a:gd name="connsiteX43" fmla="*/ 2462390 w 5477186"/>
                <a:gd name="connsiteY43" fmla="*/ 2000250 h 2386012"/>
                <a:gd name="connsiteX44" fmla="*/ 2562403 w 5477186"/>
                <a:gd name="connsiteY44" fmla="*/ 1976437 h 2386012"/>
                <a:gd name="connsiteX45" fmla="*/ 2595740 w 5477186"/>
                <a:gd name="connsiteY45" fmla="*/ 1962150 h 2386012"/>
                <a:gd name="connsiteX46" fmla="*/ 2629078 w 5477186"/>
                <a:gd name="connsiteY46" fmla="*/ 1952625 h 2386012"/>
                <a:gd name="connsiteX47" fmla="*/ 2667178 w 5477186"/>
                <a:gd name="connsiteY47" fmla="*/ 1933575 h 2386012"/>
                <a:gd name="connsiteX48" fmla="*/ 2729090 w 5477186"/>
                <a:gd name="connsiteY48" fmla="*/ 1914525 h 2386012"/>
                <a:gd name="connsiteX49" fmla="*/ 2791003 w 5477186"/>
                <a:gd name="connsiteY49" fmla="*/ 1881187 h 2386012"/>
                <a:gd name="connsiteX50" fmla="*/ 2819578 w 5477186"/>
                <a:gd name="connsiteY50" fmla="*/ 1866900 h 2386012"/>
                <a:gd name="connsiteX51" fmla="*/ 2843390 w 5477186"/>
                <a:gd name="connsiteY51" fmla="*/ 1852612 h 2386012"/>
                <a:gd name="connsiteX52" fmla="*/ 2857678 w 5477186"/>
                <a:gd name="connsiteY52" fmla="*/ 1843087 h 2386012"/>
                <a:gd name="connsiteX53" fmla="*/ 2881490 w 5477186"/>
                <a:gd name="connsiteY53" fmla="*/ 1838325 h 2386012"/>
                <a:gd name="connsiteX54" fmla="*/ 2967215 w 5477186"/>
                <a:gd name="connsiteY54" fmla="*/ 1795462 h 2386012"/>
                <a:gd name="connsiteX55" fmla="*/ 3000553 w 5477186"/>
                <a:gd name="connsiteY55" fmla="*/ 1781175 h 2386012"/>
                <a:gd name="connsiteX56" fmla="*/ 3033890 w 5477186"/>
                <a:gd name="connsiteY56" fmla="*/ 1771650 h 2386012"/>
                <a:gd name="connsiteX57" fmla="*/ 3081515 w 5477186"/>
                <a:gd name="connsiteY57" fmla="*/ 1752600 h 2386012"/>
                <a:gd name="connsiteX58" fmla="*/ 3119615 w 5477186"/>
                <a:gd name="connsiteY58" fmla="*/ 1743075 h 2386012"/>
                <a:gd name="connsiteX59" fmla="*/ 3152953 w 5477186"/>
                <a:gd name="connsiteY59" fmla="*/ 1728787 h 2386012"/>
                <a:gd name="connsiteX60" fmla="*/ 3186290 w 5477186"/>
                <a:gd name="connsiteY60" fmla="*/ 1719262 h 2386012"/>
                <a:gd name="connsiteX61" fmla="*/ 3214865 w 5477186"/>
                <a:gd name="connsiteY61" fmla="*/ 1700212 h 2386012"/>
                <a:gd name="connsiteX62" fmla="*/ 3276778 w 5477186"/>
                <a:gd name="connsiteY62" fmla="*/ 1671637 h 2386012"/>
                <a:gd name="connsiteX63" fmla="*/ 3305353 w 5477186"/>
                <a:gd name="connsiteY63" fmla="*/ 1662112 h 2386012"/>
                <a:gd name="connsiteX64" fmla="*/ 3381553 w 5477186"/>
                <a:gd name="connsiteY64" fmla="*/ 1643062 h 2386012"/>
                <a:gd name="connsiteX65" fmla="*/ 3452990 w 5477186"/>
                <a:gd name="connsiteY65" fmla="*/ 1628775 h 2386012"/>
                <a:gd name="connsiteX66" fmla="*/ 3576815 w 5477186"/>
                <a:gd name="connsiteY66" fmla="*/ 1633537 h 2386012"/>
                <a:gd name="connsiteX67" fmla="*/ 3610153 w 5477186"/>
                <a:gd name="connsiteY67" fmla="*/ 1638300 h 2386012"/>
                <a:gd name="connsiteX68" fmla="*/ 3748265 w 5477186"/>
                <a:gd name="connsiteY68" fmla="*/ 1647825 h 2386012"/>
                <a:gd name="connsiteX69" fmla="*/ 3805415 w 5477186"/>
                <a:gd name="connsiteY69" fmla="*/ 1657350 h 2386012"/>
                <a:gd name="connsiteX70" fmla="*/ 3938765 w 5477186"/>
                <a:gd name="connsiteY70" fmla="*/ 1647825 h 2386012"/>
                <a:gd name="connsiteX71" fmla="*/ 3957815 w 5477186"/>
                <a:gd name="connsiteY71" fmla="*/ 1643062 h 2386012"/>
                <a:gd name="connsiteX72" fmla="*/ 4038778 w 5477186"/>
                <a:gd name="connsiteY72" fmla="*/ 1628775 h 2386012"/>
                <a:gd name="connsiteX73" fmla="*/ 4095928 w 5477186"/>
                <a:gd name="connsiteY73" fmla="*/ 1624012 h 2386012"/>
                <a:gd name="connsiteX74" fmla="*/ 4138790 w 5477186"/>
                <a:gd name="connsiteY74" fmla="*/ 1619250 h 2386012"/>
                <a:gd name="connsiteX75" fmla="*/ 4424540 w 5477186"/>
                <a:gd name="connsiteY75" fmla="*/ 1624012 h 2386012"/>
                <a:gd name="connsiteX76" fmla="*/ 4548365 w 5477186"/>
                <a:gd name="connsiteY76" fmla="*/ 1638300 h 2386012"/>
                <a:gd name="connsiteX77" fmla="*/ 4667428 w 5477186"/>
                <a:gd name="connsiteY77" fmla="*/ 1657350 h 2386012"/>
                <a:gd name="connsiteX78" fmla="*/ 4824590 w 5477186"/>
                <a:gd name="connsiteY78" fmla="*/ 1695450 h 2386012"/>
                <a:gd name="connsiteX79" fmla="*/ 4857928 w 5477186"/>
                <a:gd name="connsiteY79" fmla="*/ 1704975 h 2386012"/>
                <a:gd name="connsiteX80" fmla="*/ 4967465 w 5477186"/>
                <a:gd name="connsiteY80" fmla="*/ 1757362 h 2386012"/>
                <a:gd name="connsiteX81" fmla="*/ 5067478 w 5477186"/>
                <a:gd name="connsiteY81" fmla="*/ 1790700 h 2386012"/>
                <a:gd name="connsiteX82" fmla="*/ 5110340 w 5477186"/>
                <a:gd name="connsiteY82" fmla="*/ 1804987 h 2386012"/>
                <a:gd name="connsiteX83" fmla="*/ 5177015 w 5477186"/>
                <a:gd name="connsiteY83" fmla="*/ 1833562 h 2386012"/>
                <a:gd name="connsiteX84" fmla="*/ 5296078 w 5477186"/>
                <a:gd name="connsiteY84" fmla="*/ 1862137 h 2386012"/>
                <a:gd name="connsiteX85" fmla="*/ 5362753 w 5477186"/>
                <a:gd name="connsiteY85" fmla="*/ 1852612 h 2386012"/>
                <a:gd name="connsiteX86" fmla="*/ 5391328 w 5477186"/>
                <a:gd name="connsiteY86" fmla="*/ 1814512 h 2386012"/>
                <a:gd name="connsiteX87" fmla="*/ 5410378 w 5477186"/>
                <a:gd name="connsiteY87" fmla="*/ 1790700 h 2386012"/>
                <a:gd name="connsiteX88" fmla="*/ 5434190 w 5477186"/>
                <a:gd name="connsiteY88" fmla="*/ 1724025 h 2386012"/>
                <a:gd name="connsiteX89" fmla="*/ 5438953 w 5477186"/>
                <a:gd name="connsiteY89" fmla="*/ 1533525 h 2386012"/>
                <a:gd name="connsiteX90" fmla="*/ 5443715 w 5477186"/>
                <a:gd name="connsiteY90" fmla="*/ 1462087 h 2386012"/>
                <a:gd name="connsiteX91" fmla="*/ 5453240 w 5477186"/>
                <a:gd name="connsiteY91" fmla="*/ 1423987 h 2386012"/>
                <a:gd name="connsiteX92" fmla="*/ 5462765 w 5477186"/>
                <a:gd name="connsiteY92" fmla="*/ 1347787 h 2386012"/>
                <a:gd name="connsiteX93" fmla="*/ 5472290 w 5477186"/>
                <a:gd name="connsiteY93" fmla="*/ 1290637 h 2386012"/>
                <a:gd name="connsiteX94" fmla="*/ 5477053 w 5477186"/>
                <a:gd name="connsiteY94" fmla="*/ 1185862 h 2386012"/>
                <a:gd name="connsiteX95" fmla="*/ 5458003 w 5477186"/>
                <a:gd name="connsiteY95" fmla="*/ 1076325 h 2386012"/>
                <a:gd name="connsiteX96" fmla="*/ 5443715 w 5477186"/>
                <a:gd name="connsiteY96" fmla="*/ 1009650 h 2386012"/>
                <a:gd name="connsiteX97" fmla="*/ 5429428 w 5477186"/>
                <a:gd name="connsiteY97" fmla="*/ 976312 h 2386012"/>
                <a:gd name="connsiteX98" fmla="*/ 5400853 w 5477186"/>
                <a:gd name="connsiteY98" fmla="*/ 919162 h 2386012"/>
                <a:gd name="connsiteX99" fmla="*/ 5381803 w 5477186"/>
                <a:gd name="connsiteY99" fmla="*/ 847725 h 2386012"/>
                <a:gd name="connsiteX100" fmla="*/ 5367515 w 5477186"/>
                <a:gd name="connsiteY100" fmla="*/ 804862 h 2386012"/>
                <a:gd name="connsiteX101" fmla="*/ 5357990 w 5477186"/>
                <a:gd name="connsiteY101" fmla="*/ 766762 h 2386012"/>
                <a:gd name="connsiteX102" fmla="*/ 5348465 w 5477186"/>
                <a:gd name="connsiteY102" fmla="*/ 738187 h 2386012"/>
                <a:gd name="connsiteX103" fmla="*/ 5315128 w 5477186"/>
                <a:gd name="connsiteY103" fmla="*/ 642937 h 2386012"/>
                <a:gd name="connsiteX104" fmla="*/ 5277028 w 5477186"/>
                <a:gd name="connsiteY104" fmla="*/ 552450 h 2386012"/>
                <a:gd name="connsiteX105" fmla="*/ 5262740 w 5477186"/>
                <a:gd name="connsiteY105" fmla="*/ 519112 h 2386012"/>
                <a:gd name="connsiteX106" fmla="*/ 5243690 w 5477186"/>
                <a:gd name="connsiteY106" fmla="*/ 471487 h 2386012"/>
                <a:gd name="connsiteX107" fmla="*/ 5186540 w 5477186"/>
                <a:gd name="connsiteY107" fmla="*/ 381000 h 2386012"/>
                <a:gd name="connsiteX108" fmla="*/ 5148440 w 5477186"/>
                <a:gd name="connsiteY108" fmla="*/ 323850 h 2386012"/>
                <a:gd name="connsiteX109" fmla="*/ 5119865 w 5477186"/>
                <a:gd name="connsiteY109" fmla="*/ 295275 h 2386012"/>
                <a:gd name="connsiteX110" fmla="*/ 5105578 w 5477186"/>
                <a:gd name="connsiteY110" fmla="*/ 271462 h 2386012"/>
                <a:gd name="connsiteX111" fmla="*/ 5048428 w 5477186"/>
                <a:gd name="connsiteY111" fmla="*/ 219075 h 2386012"/>
                <a:gd name="connsiteX112" fmla="*/ 5024615 w 5477186"/>
                <a:gd name="connsiteY112" fmla="*/ 204787 h 2386012"/>
                <a:gd name="connsiteX113" fmla="*/ 5000803 w 5477186"/>
                <a:gd name="connsiteY113" fmla="*/ 185737 h 2386012"/>
                <a:gd name="connsiteX114" fmla="*/ 4867453 w 5477186"/>
                <a:gd name="connsiteY114" fmla="*/ 128587 h 2386012"/>
                <a:gd name="connsiteX115" fmla="*/ 4738865 w 5477186"/>
                <a:gd name="connsiteY115" fmla="*/ 90487 h 2386012"/>
                <a:gd name="connsiteX116" fmla="*/ 4615040 w 5477186"/>
                <a:gd name="connsiteY116" fmla="*/ 38100 h 2386012"/>
                <a:gd name="connsiteX117" fmla="*/ 4591228 w 5477186"/>
                <a:gd name="connsiteY117" fmla="*/ 28575 h 2386012"/>
                <a:gd name="connsiteX118" fmla="*/ 4557890 w 5477186"/>
                <a:gd name="connsiteY118" fmla="*/ 23812 h 2386012"/>
                <a:gd name="connsiteX119" fmla="*/ 4538840 w 5477186"/>
                <a:gd name="connsiteY119" fmla="*/ 19050 h 2386012"/>
                <a:gd name="connsiteX120" fmla="*/ 4472165 w 5477186"/>
                <a:gd name="connsiteY120" fmla="*/ 14287 h 2386012"/>
                <a:gd name="connsiteX121" fmla="*/ 4434065 w 5477186"/>
                <a:gd name="connsiteY121" fmla="*/ 9525 h 2386012"/>
                <a:gd name="connsiteX122" fmla="*/ 4348340 w 5477186"/>
                <a:gd name="connsiteY122" fmla="*/ 0 h 2386012"/>
                <a:gd name="connsiteX123" fmla="*/ 4057828 w 5477186"/>
                <a:gd name="connsiteY123" fmla="*/ 9525 h 2386012"/>
                <a:gd name="connsiteX124" fmla="*/ 4005440 w 5477186"/>
                <a:gd name="connsiteY124" fmla="*/ 23812 h 2386012"/>
                <a:gd name="connsiteX125" fmla="*/ 3957815 w 5477186"/>
                <a:gd name="connsiteY125" fmla="*/ 47625 h 2386012"/>
                <a:gd name="connsiteX126" fmla="*/ 3943528 w 5477186"/>
                <a:gd name="connsiteY126" fmla="*/ 61912 h 2386012"/>
                <a:gd name="connsiteX127" fmla="*/ 3910190 w 5477186"/>
                <a:gd name="connsiteY127" fmla="*/ 109537 h 2386012"/>
                <a:gd name="connsiteX128" fmla="*/ 3891140 w 5477186"/>
                <a:gd name="connsiteY128" fmla="*/ 171450 h 2386012"/>
                <a:gd name="connsiteX129" fmla="*/ 3881615 w 5477186"/>
                <a:gd name="connsiteY129" fmla="*/ 214312 h 2386012"/>
                <a:gd name="connsiteX130" fmla="*/ 3872090 w 5477186"/>
                <a:gd name="connsiteY130" fmla="*/ 238125 h 2386012"/>
                <a:gd name="connsiteX131" fmla="*/ 3862565 w 5477186"/>
                <a:gd name="connsiteY131" fmla="*/ 280987 h 2386012"/>
                <a:gd name="connsiteX132" fmla="*/ 3829228 w 5477186"/>
                <a:gd name="connsiteY132" fmla="*/ 347662 h 2386012"/>
                <a:gd name="connsiteX133" fmla="*/ 3800653 w 5477186"/>
                <a:gd name="connsiteY133" fmla="*/ 400050 h 2386012"/>
                <a:gd name="connsiteX134" fmla="*/ 3781603 w 5477186"/>
                <a:gd name="connsiteY134" fmla="*/ 414337 h 2386012"/>
                <a:gd name="connsiteX135" fmla="*/ 3743503 w 5477186"/>
                <a:gd name="connsiteY135" fmla="*/ 438150 h 2386012"/>
                <a:gd name="connsiteX136" fmla="*/ 3686353 w 5477186"/>
                <a:gd name="connsiteY136" fmla="*/ 485775 h 2386012"/>
                <a:gd name="connsiteX137" fmla="*/ 3662540 w 5477186"/>
                <a:gd name="connsiteY137" fmla="*/ 519112 h 2386012"/>
                <a:gd name="connsiteX138" fmla="*/ 3638728 w 5477186"/>
                <a:gd name="connsiteY138" fmla="*/ 542925 h 2386012"/>
                <a:gd name="connsiteX139" fmla="*/ 3610153 w 5477186"/>
                <a:gd name="connsiteY139" fmla="*/ 590550 h 2386012"/>
                <a:gd name="connsiteX140" fmla="*/ 3581578 w 5477186"/>
                <a:gd name="connsiteY140" fmla="*/ 628650 h 2386012"/>
                <a:gd name="connsiteX141" fmla="*/ 3567290 w 5477186"/>
                <a:gd name="connsiteY141" fmla="*/ 647700 h 2386012"/>
                <a:gd name="connsiteX142" fmla="*/ 3510140 w 5477186"/>
                <a:gd name="connsiteY142" fmla="*/ 704850 h 2386012"/>
                <a:gd name="connsiteX143" fmla="*/ 3472040 w 5477186"/>
                <a:gd name="connsiteY143" fmla="*/ 738187 h 2386012"/>
                <a:gd name="connsiteX144" fmla="*/ 3448228 w 5477186"/>
                <a:gd name="connsiteY144" fmla="*/ 766762 h 2386012"/>
                <a:gd name="connsiteX145" fmla="*/ 3429178 w 5477186"/>
                <a:gd name="connsiteY145" fmla="*/ 776287 h 2386012"/>
                <a:gd name="connsiteX146" fmla="*/ 3405365 w 5477186"/>
                <a:gd name="connsiteY146" fmla="*/ 790575 h 2386012"/>
                <a:gd name="connsiteX147" fmla="*/ 3391078 w 5477186"/>
                <a:gd name="connsiteY147" fmla="*/ 800100 h 2386012"/>
                <a:gd name="connsiteX148" fmla="*/ 3372028 w 5477186"/>
                <a:gd name="connsiteY148" fmla="*/ 809625 h 2386012"/>
                <a:gd name="connsiteX149" fmla="*/ 3329165 w 5477186"/>
                <a:gd name="connsiteY149" fmla="*/ 833437 h 2386012"/>
                <a:gd name="connsiteX150" fmla="*/ 3291065 w 5477186"/>
                <a:gd name="connsiteY150" fmla="*/ 857250 h 2386012"/>
                <a:gd name="connsiteX151" fmla="*/ 3219628 w 5477186"/>
                <a:gd name="connsiteY151" fmla="*/ 890587 h 2386012"/>
                <a:gd name="connsiteX152" fmla="*/ 3157715 w 5477186"/>
                <a:gd name="connsiteY152" fmla="*/ 914400 h 2386012"/>
                <a:gd name="connsiteX153" fmla="*/ 3124378 w 5477186"/>
                <a:gd name="connsiteY153" fmla="*/ 923925 h 2386012"/>
                <a:gd name="connsiteX154" fmla="*/ 3091040 w 5477186"/>
                <a:gd name="connsiteY154" fmla="*/ 928687 h 2386012"/>
                <a:gd name="connsiteX155" fmla="*/ 3067228 w 5477186"/>
                <a:gd name="connsiteY155" fmla="*/ 933450 h 2386012"/>
                <a:gd name="connsiteX156" fmla="*/ 3052940 w 5477186"/>
                <a:gd name="connsiteY156" fmla="*/ 938212 h 2386012"/>
                <a:gd name="connsiteX157" fmla="*/ 2995790 w 5477186"/>
                <a:gd name="connsiteY157" fmla="*/ 947737 h 2386012"/>
                <a:gd name="connsiteX158" fmla="*/ 2938640 w 5477186"/>
                <a:gd name="connsiteY158" fmla="*/ 957262 h 2386012"/>
                <a:gd name="connsiteX159" fmla="*/ 2895778 w 5477186"/>
                <a:gd name="connsiteY159" fmla="*/ 971550 h 2386012"/>
                <a:gd name="connsiteX160" fmla="*/ 2848153 w 5477186"/>
                <a:gd name="connsiteY160" fmla="*/ 990600 h 2386012"/>
                <a:gd name="connsiteX161" fmla="*/ 2838628 w 5477186"/>
                <a:gd name="connsiteY161" fmla="*/ 1004887 h 2386012"/>
                <a:gd name="connsiteX162" fmla="*/ 2791003 w 5477186"/>
                <a:gd name="connsiteY162" fmla="*/ 1023937 h 2386012"/>
                <a:gd name="connsiteX163" fmla="*/ 2738615 w 5477186"/>
                <a:gd name="connsiteY163" fmla="*/ 1047750 h 2386012"/>
                <a:gd name="connsiteX164" fmla="*/ 2719565 w 5477186"/>
                <a:gd name="connsiteY164" fmla="*/ 1062037 h 2386012"/>
                <a:gd name="connsiteX165" fmla="*/ 2652890 w 5477186"/>
                <a:gd name="connsiteY165" fmla="*/ 1090612 h 2386012"/>
                <a:gd name="connsiteX166" fmla="*/ 2610028 w 5477186"/>
                <a:gd name="connsiteY166" fmla="*/ 1128712 h 2386012"/>
                <a:gd name="connsiteX167" fmla="*/ 2562403 w 5477186"/>
                <a:gd name="connsiteY167" fmla="*/ 1162050 h 2386012"/>
                <a:gd name="connsiteX168" fmla="*/ 2505253 w 5477186"/>
                <a:gd name="connsiteY168" fmla="*/ 1209675 h 2386012"/>
                <a:gd name="connsiteX169" fmla="*/ 2400478 w 5477186"/>
                <a:gd name="connsiteY169" fmla="*/ 1262062 h 2386012"/>
                <a:gd name="connsiteX170" fmla="*/ 2362378 w 5477186"/>
                <a:gd name="connsiteY170" fmla="*/ 1271587 h 2386012"/>
                <a:gd name="connsiteX171" fmla="*/ 2314753 w 5477186"/>
                <a:gd name="connsiteY171" fmla="*/ 1290637 h 2386012"/>
                <a:gd name="connsiteX172" fmla="*/ 2257603 w 5477186"/>
                <a:gd name="connsiteY172" fmla="*/ 1304925 h 2386012"/>
                <a:gd name="connsiteX173" fmla="*/ 2090915 w 5477186"/>
                <a:gd name="connsiteY173" fmla="*/ 1295400 h 2386012"/>
                <a:gd name="connsiteX174" fmla="*/ 2033765 w 5477186"/>
                <a:gd name="connsiteY174" fmla="*/ 1285875 h 2386012"/>
                <a:gd name="connsiteX175" fmla="*/ 1976615 w 5477186"/>
                <a:gd name="connsiteY175" fmla="*/ 1281112 h 2386012"/>
                <a:gd name="connsiteX176" fmla="*/ 1905178 w 5477186"/>
                <a:gd name="connsiteY176" fmla="*/ 1285875 h 2386012"/>
                <a:gd name="connsiteX177" fmla="*/ 1881365 w 5477186"/>
                <a:gd name="connsiteY177" fmla="*/ 1295400 h 2386012"/>
                <a:gd name="connsiteX178" fmla="*/ 1848028 w 5477186"/>
                <a:gd name="connsiteY178" fmla="*/ 1300162 h 2386012"/>
                <a:gd name="connsiteX179" fmla="*/ 1814690 w 5477186"/>
                <a:gd name="connsiteY179" fmla="*/ 1319212 h 2386012"/>
                <a:gd name="connsiteX180" fmla="*/ 1790878 w 5477186"/>
                <a:gd name="connsiteY180" fmla="*/ 1328737 h 2386012"/>
                <a:gd name="connsiteX181" fmla="*/ 1771828 w 5477186"/>
                <a:gd name="connsiteY181" fmla="*/ 1343025 h 2386012"/>
                <a:gd name="connsiteX182" fmla="*/ 1748015 w 5477186"/>
                <a:gd name="connsiteY182" fmla="*/ 1347787 h 2386012"/>
                <a:gd name="connsiteX183" fmla="*/ 1728965 w 5477186"/>
                <a:gd name="connsiteY183" fmla="*/ 1357312 h 2386012"/>
                <a:gd name="connsiteX184" fmla="*/ 1667053 w 5477186"/>
                <a:gd name="connsiteY184" fmla="*/ 1381125 h 2386012"/>
                <a:gd name="connsiteX185" fmla="*/ 1652765 w 5477186"/>
                <a:gd name="connsiteY185" fmla="*/ 1390650 h 2386012"/>
                <a:gd name="connsiteX186" fmla="*/ 1638478 w 5477186"/>
                <a:gd name="connsiteY186" fmla="*/ 1404937 h 2386012"/>
                <a:gd name="connsiteX187" fmla="*/ 1619428 w 5477186"/>
                <a:gd name="connsiteY187" fmla="*/ 1409700 h 2386012"/>
                <a:gd name="connsiteX188" fmla="*/ 1571803 w 5477186"/>
                <a:gd name="connsiteY188" fmla="*/ 1433512 h 2386012"/>
                <a:gd name="connsiteX189" fmla="*/ 1519415 w 5477186"/>
                <a:gd name="connsiteY189" fmla="*/ 1462087 h 2386012"/>
                <a:gd name="connsiteX190" fmla="*/ 1495603 w 5477186"/>
                <a:gd name="connsiteY190" fmla="*/ 1471612 h 2386012"/>
                <a:gd name="connsiteX191" fmla="*/ 1438453 w 5477186"/>
                <a:gd name="connsiteY191" fmla="*/ 1500187 h 2386012"/>
                <a:gd name="connsiteX192" fmla="*/ 1376540 w 5477186"/>
                <a:gd name="connsiteY192" fmla="*/ 1519237 h 2386012"/>
                <a:gd name="connsiteX193" fmla="*/ 1352728 w 5477186"/>
                <a:gd name="connsiteY193" fmla="*/ 1528762 h 2386012"/>
                <a:gd name="connsiteX194" fmla="*/ 1247953 w 5477186"/>
                <a:gd name="connsiteY194" fmla="*/ 1562100 h 2386012"/>
                <a:gd name="connsiteX195" fmla="*/ 1214615 w 5477186"/>
                <a:gd name="connsiteY195" fmla="*/ 1571625 h 2386012"/>
                <a:gd name="connsiteX196" fmla="*/ 1200328 w 5477186"/>
                <a:gd name="connsiteY196" fmla="*/ 1581150 h 2386012"/>
                <a:gd name="connsiteX197" fmla="*/ 1114603 w 5477186"/>
                <a:gd name="connsiteY197" fmla="*/ 1614487 h 2386012"/>
                <a:gd name="connsiteX198" fmla="*/ 1081265 w 5477186"/>
                <a:gd name="connsiteY198" fmla="*/ 1638300 h 2386012"/>
                <a:gd name="connsiteX199" fmla="*/ 1047928 w 5477186"/>
                <a:gd name="connsiteY199" fmla="*/ 1647825 h 2386012"/>
                <a:gd name="connsiteX200" fmla="*/ 1014590 w 5477186"/>
                <a:gd name="connsiteY200" fmla="*/ 1666875 h 2386012"/>
                <a:gd name="connsiteX201" fmla="*/ 971728 w 5477186"/>
                <a:gd name="connsiteY201" fmla="*/ 1685925 h 2386012"/>
                <a:gd name="connsiteX202" fmla="*/ 933628 w 5477186"/>
                <a:gd name="connsiteY202" fmla="*/ 1709737 h 2386012"/>
                <a:gd name="connsiteX203" fmla="*/ 866953 w 5477186"/>
                <a:gd name="connsiteY203" fmla="*/ 1738312 h 2386012"/>
                <a:gd name="connsiteX204" fmla="*/ 838378 w 5477186"/>
                <a:gd name="connsiteY204" fmla="*/ 1757362 h 2386012"/>
                <a:gd name="connsiteX205" fmla="*/ 809803 w 5477186"/>
                <a:gd name="connsiteY205" fmla="*/ 1766887 h 2386012"/>
                <a:gd name="connsiteX206" fmla="*/ 785990 w 5477186"/>
                <a:gd name="connsiteY206" fmla="*/ 1781175 h 2386012"/>
                <a:gd name="connsiteX207" fmla="*/ 752653 w 5477186"/>
                <a:gd name="connsiteY207" fmla="*/ 1795462 h 2386012"/>
                <a:gd name="connsiteX208" fmla="*/ 676453 w 5477186"/>
                <a:gd name="connsiteY208" fmla="*/ 1838325 h 2386012"/>
                <a:gd name="connsiteX209" fmla="*/ 657403 w 5477186"/>
                <a:gd name="connsiteY209" fmla="*/ 1852612 h 2386012"/>
                <a:gd name="connsiteX210" fmla="*/ 605015 w 5477186"/>
                <a:gd name="connsiteY210" fmla="*/ 1876425 h 2386012"/>
                <a:gd name="connsiteX211" fmla="*/ 581203 w 5477186"/>
                <a:gd name="connsiteY211" fmla="*/ 1895475 h 2386012"/>
                <a:gd name="connsiteX212" fmla="*/ 533578 w 5477186"/>
                <a:gd name="connsiteY212" fmla="*/ 1919287 h 2386012"/>
                <a:gd name="connsiteX213" fmla="*/ 519290 w 5477186"/>
                <a:gd name="connsiteY213" fmla="*/ 1938337 h 2386012"/>
                <a:gd name="connsiteX214" fmla="*/ 495478 w 5477186"/>
                <a:gd name="connsiteY214" fmla="*/ 1952625 h 2386012"/>
                <a:gd name="connsiteX215" fmla="*/ 466903 w 5477186"/>
                <a:gd name="connsiteY215" fmla="*/ 1976437 h 2386012"/>
                <a:gd name="connsiteX216" fmla="*/ 447853 w 5477186"/>
                <a:gd name="connsiteY216" fmla="*/ 2000250 h 2386012"/>
                <a:gd name="connsiteX217" fmla="*/ 424040 w 5477186"/>
                <a:gd name="connsiteY217" fmla="*/ 2014537 h 2386012"/>
                <a:gd name="connsiteX218" fmla="*/ 404990 w 5477186"/>
                <a:gd name="connsiteY218" fmla="*/ 2033587 h 2386012"/>
                <a:gd name="connsiteX219" fmla="*/ 362128 w 5477186"/>
                <a:gd name="connsiteY219" fmla="*/ 2062162 h 2386012"/>
                <a:gd name="connsiteX220" fmla="*/ 347840 w 5477186"/>
                <a:gd name="connsiteY220" fmla="*/ 2076450 h 2386012"/>
                <a:gd name="connsiteX221" fmla="*/ 324028 w 5477186"/>
                <a:gd name="connsiteY221" fmla="*/ 2085975 h 2386012"/>
                <a:gd name="connsiteX222" fmla="*/ 304978 w 5477186"/>
                <a:gd name="connsiteY222" fmla="*/ 2095500 h 2386012"/>
                <a:gd name="connsiteX223" fmla="*/ 281165 w 5477186"/>
                <a:gd name="connsiteY223" fmla="*/ 2109787 h 2386012"/>
                <a:gd name="connsiteX224" fmla="*/ 262115 w 5477186"/>
                <a:gd name="connsiteY224" fmla="*/ 2114550 h 2386012"/>
                <a:gd name="connsiteX225" fmla="*/ 247828 w 5477186"/>
                <a:gd name="connsiteY225" fmla="*/ 2119312 h 2386012"/>
                <a:gd name="connsiteX226" fmla="*/ 233540 w 5477186"/>
                <a:gd name="connsiteY226" fmla="*/ 2128837 h 2386012"/>
                <a:gd name="connsiteX227" fmla="*/ 219253 w 5477186"/>
                <a:gd name="connsiteY227" fmla="*/ 2133600 h 2386012"/>
                <a:gd name="connsiteX228" fmla="*/ 171628 w 5477186"/>
                <a:gd name="connsiteY228" fmla="*/ 2166937 h 2386012"/>
                <a:gd name="connsiteX229" fmla="*/ 157340 w 5477186"/>
                <a:gd name="connsiteY229" fmla="*/ 2176462 h 2386012"/>
                <a:gd name="connsiteX230" fmla="*/ 128765 w 5477186"/>
                <a:gd name="connsiteY230" fmla="*/ 2195512 h 238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</a:cxnLst>
              <a:rect l="l" t="t" r="r" b="b"/>
              <a:pathLst>
                <a:path w="5477186" h="2386012">
                  <a:moveTo>
                    <a:pt x="128765" y="2195512"/>
                  </a:moveTo>
                  <a:cubicBezTo>
                    <a:pt x="120828" y="2201862"/>
                    <a:pt x="112603" y="2207868"/>
                    <a:pt x="104953" y="2214562"/>
                  </a:cubicBezTo>
                  <a:cubicBezTo>
                    <a:pt x="99884" y="2218997"/>
                    <a:pt x="95779" y="2224467"/>
                    <a:pt x="90665" y="2228850"/>
                  </a:cubicBezTo>
                  <a:cubicBezTo>
                    <a:pt x="84638" y="2234016"/>
                    <a:pt x="78074" y="2238523"/>
                    <a:pt x="71615" y="2243137"/>
                  </a:cubicBezTo>
                  <a:cubicBezTo>
                    <a:pt x="66957" y="2246464"/>
                    <a:pt x="61582" y="2248833"/>
                    <a:pt x="57328" y="2252662"/>
                  </a:cubicBezTo>
                  <a:cubicBezTo>
                    <a:pt x="27364" y="2279630"/>
                    <a:pt x="28880" y="2279479"/>
                    <a:pt x="9703" y="2305050"/>
                  </a:cubicBezTo>
                  <a:cubicBezTo>
                    <a:pt x="9174" y="2306636"/>
                    <a:pt x="-8288" y="2339975"/>
                    <a:pt x="4940" y="2347912"/>
                  </a:cubicBezTo>
                  <a:cubicBezTo>
                    <a:pt x="17854" y="2355661"/>
                    <a:pt x="33354" y="2357950"/>
                    <a:pt x="47803" y="2362200"/>
                  </a:cubicBezTo>
                  <a:cubicBezTo>
                    <a:pt x="60362" y="2365894"/>
                    <a:pt x="73023" y="2369383"/>
                    <a:pt x="85903" y="2371725"/>
                  </a:cubicBezTo>
                  <a:cubicBezTo>
                    <a:pt x="122235" y="2378331"/>
                    <a:pt x="158806" y="2381942"/>
                    <a:pt x="195440" y="2386012"/>
                  </a:cubicBezTo>
                  <a:lnTo>
                    <a:pt x="581203" y="2381250"/>
                  </a:lnTo>
                  <a:cubicBezTo>
                    <a:pt x="593999" y="2380962"/>
                    <a:pt x="606592" y="2377982"/>
                    <a:pt x="619303" y="2376487"/>
                  </a:cubicBezTo>
                  <a:lnTo>
                    <a:pt x="662165" y="2371725"/>
                  </a:lnTo>
                  <a:cubicBezTo>
                    <a:pt x="681215" y="2366962"/>
                    <a:pt x="700167" y="2361789"/>
                    <a:pt x="719315" y="2357437"/>
                  </a:cubicBezTo>
                  <a:cubicBezTo>
                    <a:pt x="735102" y="2353849"/>
                    <a:pt x="751234" y="2351839"/>
                    <a:pt x="766940" y="2347912"/>
                  </a:cubicBezTo>
                  <a:cubicBezTo>
                    <a:pt x="789364" y="2342306"/>
                    <a:pt x="811191" y="2334468"/>
                    <a:pt x="833615" y="2328862"/>
                  </a:cubicBezTo>
                  <a:cubicBezTo>
                    <a:pt x="846315" y="2325687"/>
                    <a:pt x="859387" y="2323740"/>
                    <a:pt x="871715" y="2319337"/>
                  </a:cubicBezTo>
                  <a:cubicBezTo>
                    <a:pt x="881744" y="2315755"/>
                    <a:pt x="890351" y="2308873"/>
                    <a:pt x="900290" y="2305050"/>
                  </a:cubicBezTo>
                  <a:cubicBezTo>
                    <a:pt x="911077" y="2300901"/>
                    <a:pt x="922766" y="2299475"/>
                    <a:pt x="933628" y="2295525"/>
                  </a:cubicBezTo>
                  <a:cubicBezTo>
                    <a:pt x="940300" y="2293099"/>
                    <a:pt x="945943" y="2288245"/>
                    <a:pt x="952678" y="2286000"/>
                  </a:cubicBezTo>
                  <a:cubicBezTo>
                    <a:pt x="982987" y="2275897"/>
                    <a:pt x="997545" y="2275629"/>
                    <a:pt x="1028878" y="2271712"/>
                  </a:cubicBezTo>
                  <a:cubicBezTo>
                    <a:pt x="1056659" y="2265362"/>
                    <a:pt x="1098728" y="2253456"/>
                    <a:pt x="1119365" y="2247900"/>
                  </a:cubicBezTo>
                  <a:cubicBezTo>
                    <a:pt x="1140002" y="2242344"/>
                    <a:pt x="1141491" y="2241178"/>
                    <a:pt x="1152703" y="2238375"/>
                  </a:cubicBezTo>
                  <a:cubicBezTo>
                    <a:pt x="1160556" y="2236412"/>
                    <a:pt x="1168424" y="2233843"/>
                    <a:pt x="1176515" y="2233612"/>
                  </a:cubicBezTo>
                  <a:cubicBezTo>
                    <a:pt x="1279673" y="2230665"/>
                    <a:pt x="1382890" y="2230437"/>
                    <a:pt x="1486078" y="2228850"/>
                  </a:cubicBezTo>
                  <a:cubicBezTo>
                    <a:pt x="1502628" y="2227195"/>
                    <a:pt x="1542589" y="2224247"/>
                    <a:pt x="1562278" y="2219325"/>
                  </a:cubicBezTo>
                  <a:cubicBezTo>
                    <a:pt x="1619640" y="2204985"/>
                    <a:pt x="1563800" y="2216706"/>
                    <a:pt x="1614665" y="2195512"/>
                  </a:cubicBezTo>
                  <a:cubicBezTo>
                    <a:pt x="1625333" y="2191067"/>
                    <a:pt x="1637158" y="2189982"/>
                    <a:pt x="1648003" y="2185987"/>
                  </a:cubicBezTo>
                  <a:cubicBezTo>
                    <a:pt x="1731140" y="2155358"/>
                    <a:pt x="1677654" y="2167675"/>
                    <a:pt x="1728965" y="2157412"/>
                  </a:cubicBezTo>
                  <a:cubicBezTo>
                    <a:pt x="1794046" y="2129522"/>
                    <a:pt x="1732136" y="2154961"/>
                    <a:pt x="1790878" y="2133600"/>
                  </a:cubicBezTo>
                  <a:cubicBezTo>
                    <a:pt x="1798912" y="2130678"/>
                    <a:pt x="1806502" y="2126532"/>
                    <a:pt x="1814690" y="2124075"/>
                  </a:cubicBezTo>
                  <a:cubicBezTo>
                    <a:pt x="1822443" y="2121749"/>
                    <a:pt x="1830750" y="2121638"/>
                    <a:pt x="1838503" y="2119312"/>
                  </a:cubicBezTo>
                  <a:cubicBezTo>
                    <a:pt x="1846691" y="2116855"/>
                    <a:pt x="1854254" y="2112632"/>
                    <a:pt x="1862315" y="2109787"/>
                  </a:cubicBezTo>
                  <a:cubicBezTo>
                    <a:pt x="1881251" y="2103104"/>
                    <a:pt x="1900415" y="2097087"/>
                    <a:pt x="1919465" y="2090737"/>
                  </a:cubicBezTo>
                  <a:cubicBezTo>
                    <a:pt x="1928990" y="2087562"/>
                    <a:pt x="1938136" y="2082862"/>
                    <a:pt x="1948040" y="2081212"/>
                  </a:cubicBezTo>
                  <a:cubicBezTo>
                    <a:pt x="2007029" y="2071381"/>
                    <a:pt x="1943520" y="2082746"/>
                    <a:pt x="2014715" y="2066925"/>
                  </a:cubicBezTo>
                  <a:cubicBezTo>
                    <a:pt x="2030519" y="2063413"/>
                    <a:pt x="2046498" y="2060735"/>
                    <a:pt x="2062340" y="2057400"/>
                  </a:cubicBezTo>
                  <a:cubicBezTo>
                    <a:pt x="2076662" y="2054385"/>
                    <a:pt x="2091004" y="2051425"/>
                    <a:pt x="2105203" y="2047875"/>
                  </a:cubicBezTo>
                  <a:cubicBezTo>
                    <a:pt x="2116415" y="2045072"/>
                    <a:pt x="2127080" y="2039845"/>
                    <a:pt x="2138540" y="2038350"/>
                  </a:cubicBezTo>
                  <a:cubicBezTo>
                    <a:pt x="2163776" y="2035058"/>
                    <a:pt x="2189360" y="2035467"/>
                    <a:pt x="2214740" y="2033587"/>
                  </a:cubicBezTo>
                  <a:cubicBezTo>
                    <a:pt x="2232227" y="2032292"/>
                    <a:pt x="2249718" y="2030914"/>
                    <a:pt x="2267128" y="2028825"/>
                  </a:cubicBezTo>
                  <a:cubicBezTo>
                    <a:pt x="2396145" y="2013344"/>
                    <a:pt x="2270246" y="2023538"/>
                    <a:pt x="2405240" y="2014537"/>
                  </a:cubicBezTo>
                  <a:cubicBezTo>
                    <a:pt x="2413178" y="2011362"/>
                    <a:pt x="2420759" y="2007085"/>
                    <a:pt x="2429053" y="2005012"/>
                  </a:cubicBezTo>
                  <a:cubicBezTo>
                    <a:pt x="2439943" y="2002290"/>
                    <a:pt x="2451318" y="2002095"/>
                    <a:pt x="2462390" y="2000250"/>
                  </a:cubicBezTo>
                  <a:cubicBezTo>
                    <a:pt x="2487856" y="1996006"/>
                    <a:pt x="2556040" y="1979164"/>
                    <a:pt x="2562403" y="1976437"/>
                  </a:cubicBezTo>
                  <a:cubicBezTo>
                    <a:pt x="2573515" y="1971675"/>
                    <a:pt x="2584354" y="1966216"/>
                    <a:pt x="2595740" y="1962150"/>
                  </a:cubicBezTo>
                  <a:cubicBezTo>
                    <a:pt x="2606624" y="1958263"/>
                    <a:pt x="2618347" y="1956917"/>
                    <a:pt x="2629078" y="1952625"/>
                  </a:cubicBezTo>
                  <a:cubicBezTo>
                    <a:pt x="2642261" y="1947352"/>
                    <a:pt x="2653525" y="1937476"/>
                    <a:pt x="2667178" y="1933575"/>
                  </a:cubicBezTo>
                  <a:cubicBezTo>
                    <a:pt x="2686568" y="1928035"/>
                    <a:pt x="2710055" y="1921846"/>
                    <a:pt x="2729090" y="1914525"/>
                  </a:cubicBezTo>
                  <a:cubicBezTo>
                    <a:pt x="2780361" y="1894805"/>
                    <a:pt x="2745351" y="1907817"/>
                    <a:pt x="2791003" y="1881187"/>
                  </a:cubicBezTo>
                  <a:cubicBezTo>
                    <a:pt x="2800202" y="1875821"/>
                    <a:pt x="2810229" y="1871999"/>
                    <a:pt x="2819578" y="1866900"/>
                  </a:cubicBezTo>
                  <a:cubicBezTo>
                    <a:pt x="2827704" y="1862467"/>
                    <a:pt x="2835540" y="1857518"/>
                    <a:pt x="2843390" y="1852612"/>
                  </a:cubicBezTo>
                  <a:cubicBezTo>
                    <a:pt x="2848244" y="1849578"/>
                    <a:pt x="2852318" y="1845097"/>
                    <a:pt x="2857678" y="1843087"/>
                  </a:cubicBezTo>
                  <a:cubicBezTo>
                    <a:pt x="2865257" y="1840245"/>
                    <a:pt x="2873553" y="1839912"/>
                    <a:pt x="2881490" y="1838325"/>
                  </a:cubicBezTo>
                  <a:cubicBezTo>
                    <a:pt x="2927906" y="1807381"/>
                    <a:pt x="2898292" y="1824482"/>
                    <a:pt x="2967215" y="1795462"/>
                  </a:cubicBezTo>
                  <a:cubicBezTo>
                    <a:pt x="2978358" y="1790770"/>
                    <a:pt x="2988928" y="1784496"/>
                    <a:pt x="3000553" y="1781175"/>
                  </a:cubicBezTo>
                  <a:cubicBezTo>
                    <a:pt x="3011665" y="1778000"/>
                    <a:pt x="3022992" y="1775496"/>
                    <a:pt x="3033890" y="1771650"/>
                  </a:cubicBezTo>
                  <a:cubicBezTo>
                    <a:pt x="3050013" y="1765959"/>
                    <a:pt x="3064928" y="1756747"/>
                    <a:pt x="3081515" y="1752600"/>
                  </a:cubicBezTo>
                  <a:cubicBezTo>
                    <a:pt x="3094215" y="1749425"/>
                    <a:pt x="3107196" y="1747215"/>
                    <a:pt x="3119615" y="1743075"/>
                  </a:cubicBezTo>
                  <a:cubicBezTo>
                    <a:pt x="3131085" y="1739252"/>
                    <a:pt x="3141567" y="1732853"/>
                    <a:pt x="3152953" y="1728787"/>
                  </a:cubicBezTo>
                  <a:cubicBezTo>
                    <a:pt x="3163837" y="1724900"/>
                    <a:pt x="3175178" y="1722437"/>
                    <a:pt x="3186290" y="1719262"/>
                  </a:cubicBezTo>
                  <a:cubicBezTo>
                    <a:pt x="3195815" y="1712912"/>
                    <a:pt x="3204926" y="1705892"/>
                    <a:pt x="3214865" y="1700212"/>
                  </a:cubicBezTo>
                  <a:cubicBezTo>
                    <a:pt x="3234135" y="1689201"/>
                    <a:pt x="3255723" y="1679293"/>
                    <a:pt x="3276778" y="1671637"/>
                  </a:cubicBezTo>
                  <a:cubicBezTo>
                    <a:pt x="3286214" y="1668206"/>
                    <a:pt x="3295667" y="1664754"/>
                    <a:pt x="3305353" y="1662112"/>
                  </a:cubicBezTo>
                  <a:cubicBezTo>
                    <a:pt x="3330612" y="1655223"/>
                    <a:pt x="3356379" y="1650255"/>
                    <a:pt x="3381553" y="1643062"/>
                  </a:cubicBezTo>
                  <a:cubicBezTo>
                    <a:pt x="3427196" y="1630021"/>
                    <a:pt x="3403422" y="1634970"/>
                    <a:pt x="3452990" y="1628775"/>
                  </a:cubicBezTo>
                  <a:cubicBezTo>
                    <a:pt x="3494265" y="1630362"/>
                    <a:pt x="3535585" y="1631038"/>
                    <a:pt x="3576815" y="1633537"/>
                  </a:cubicBezTo>
                  <a:cubicBezTo>
                    <a:pt x="3588020" y="1634216"/>
                    <a:pt x="3598966" y="1637368"/>
                    <a:pt x="3610153" y="1638300"/>
                  </a:cubicBezTo>
                  <a:cubicBezTo>
                    <a:pt x="3656140" y="1642132"/>
                    <a:pt x="3748265" y="1647825"/>
                    <a:pt x="3748265" y="1647825"/>
                  </a:cubicBezTo>
                  <a:cubicBezTo>
                    <a:pt x="3767315" y="1651000"/>
                    <a:pt x="3786111" y="1656765"/>
                    <a:pt x="3805415" y="1657350"/>
                  </a:cubicBezTo>
                  <a:cubicBezTo>
                    <a:pt x="3839518" y="1658383"/>
                    <a:pt x="3898326" y="1655178"/>
                    <a:pt x="3938765" y="1647825"/>
                  </a:cubicBezTo>
                  <a:cubicBezTo>
                    <a:pt x="3945205" y="1646654"/>
                    <a:pt x="3951425" y="1644482"/>
                    <a:pt x="3957815" y="1643062"/>
                  </a:cubicBezTo>
                  <a:cubicBezTo>
                    <a:pt x="3979084" y="1638336"/>
                    <a:pt x="4024896" y="1630510"/>
                    <a:pt x="4038778" y="1628775"/>
                  </a:cubicBezTo>
                  <a:cubicBezTo>
                    <a:pt x="4057746" y="1626404"/>
                    <a:pt x="4076898" y="1625824"/>
                    <a:pt x="4095928" y="1624012"/>
                  </a:cubicBezTo>
                  <a:cubicBezTo>
                    <a:pt x="4110238" y="1622649"/>
                    <a:pt x="4124503" y="1620837"/>
                    <a:pt x="4138790" y="1619250"/>
                  </a:cubicBezTo>
                  <a:lnTo>
                    <a:pt x="4424540" y="1624012"/>
                  </a:lnTo>
                  <a:cubicBezTo>
                    <a:pt x="4462660" y="1625071"/>
                    <a:pt x="4511391" y="1632612"/>
                    <a:pt x="4548365" y="1638300"/>
                  </a:cubicBezTo>
                  <a:cubicBezTo>
                    <a:pt x="4588090" y="1644412"/>
                    <a:pt x="4628193" y="1648631"/>
                    <a:pt x="4667428" y="1657350"/>
                  </a:cubicBezTo>
                  <a:cubicBezTo>
                    <a:pt x="4721691" y="1669408"/>
                    <a:pt x="4768371" y="1679388"/>
                    <a:pt x="4824590" y="1695450"/>
                  </a:cubicBezTo>
                  <a:cubicBezTo>
                    <a:pt x="4835703" y="1698625"/>
                    <a:pt x="4847323" y="1700380"/>
                    <a:pt x="4857928" y="1704975"/>
                  </a:cubicBezTo>
                  <a:cubicBezTo>
                    <a:pt x="4895065" y="1721067"/>
                    <a:pt x="4929069" y="1744563"/>
                    <a:pt x="4967465" y="1757362"/>
                  </a:cubicBezTo>
                  <a:lnTo>
                    <a:pt x="5067478" y="1790700"/>
                  </a:lnTo>
                  <a:cubicBezTo>
                    <a:pt x="5081765" y="1795462"/>
                    <a:pt x="5096498" y="1799055"/>
                    <a:pt x="5110340" y="1804987"/>
                  </a:cubicBezTo>
                  <a:cubicBezTo>
                    <a:pt x="5132565" y="1814512"/>
                    <a:pt x="5153557" y="1827697"/>
                    <a:pt x="5177015" y="1833562"/>
                  </a:cubicBezTo>
                  <a:cubicBezTo>
                    <a:pt x="5267414" y="1856162"/>
                    <a:pt x="5227657" y="1846932"/>
                    <a:pt x="5296078" y="1862137"/>
                  </a:cubicBezTo>
                  <a:cubicBezTo>
                    <a:pt x="5318303" y="1858962"/>
                    <a:pt x="5342673" y="1862652"/>
                    <a:pt x="5362753" y="1852612"/>
                  </a:cubicBezTo>
                  <a:cubicBezTo>
                    <a:pt x="5376952" y="1845512"/>
                    <a:pt x="5381649" y="1827095"/>
                    <a:pt x="5391328" y="1814512"/>
                  </a:cubicBezTo>
                  <a:cubicBezTo>
                    <a:pt x="5397526" y="1806455"/>
                    <a:pt x="5410378" y="1790700"/>
                    <a:pt x="5410378" y="1790700"/>
                  </a:cubicBezTo>
                  <a:cubicBezTo>
                    <a:pt x="5431859" y="1736998"/>
                    <a:pt x="5425282" y="1759663"/>
                    <a:pt x="5434190" y="1724025"/>
                  </a:cubicBezTo>
                  <a:cubicBezTo>
                    <a:pt x="5435778" y="1660525"/>
                    <a:pt x="5436645" y="1597003"/>
                    <a:pt x="5438953" y="1533525"/>
                  </a:cubicBezTo>
                  <a:cubicBezTo>
                    <a:pt x="5439820" y="1509675"/>
                    <a:pt x="5440628" y="1485752"/>
                    <a:pt x="5443715" y="1462087"/>
                  </a:cubicBezTo>
                  <a:cubicBezTo>
                    <a:pt x="5445408" y="1449106"/>
                    <a:pt x="5451088" y="1436900"/>
                    <a:pt x="5453240" y="1423987"/>
                  </a:cubicBezTo>
                  <a:cubicBezTo>
                    <a:pt x="5457448" y="1398738"/>
                    <a:pt x="5459145" y="1373127"/>
                    <a:pt x="5462765" y="1347787"/>
                  </a:cubicBezTo>
                  <a:cubicBezTo>
                    <a:pt x="5468673" y="1306437"/>
                    <a:pt x="5465327" y="1325457"/>
                    <a:pt x="5472290" y="1290637"/>
                  </a:cubicBezTo>
                  <a:cubicBezTo>
                    <a:pt x="5473878" y="1255712"/>
                    <a:pt x="5477973" y="1220811"/>
                    <a:pt x="5477053" y="1185862"/>
                  </a:cubicBezTo>
                  <a:cubicBezTo>
                    <a:pt x="5474674" y="1095449"/>
                    <a:pt x="5470687" y="1135514"/>
                    <a:pt x="5458003" y="1076325"/>
                  </a:cubicBezTo>
                  <a:cubicBezTo>
                    <a:pt x="5448202" y="1030587"/>
                    <a:pt x="5459828" y="1054768"/>
                    <a:pt x="5443715" y="1009650"/>
                  </a:cubicBezTo>
                  <a:cubicBezTo>
                    <a:pt x="5439649" y="998264"/>
                    <a:pt x="5434604" y="987238"/>
                    <a:pt x="5429428" y="976312"/>
                  </a:cubicBezTo>
                  <a:cubicBezTo>
                    <a:pt x="5420311" y="957064"/>
                    <a:pt x="5406019" y="939825"/>
                    <a:pt x="5400853" y="919162"/>
                  </a:cubicBezTo>
                  <a:cubicBezTo>
                    <a:pt x="5394098" y="892144"/>
                    <a:pt x="5390004" y="873968"/>
                    <a:pt x="5381803" y="847725"/>
                  </a:cubicBezTo>
                  <a:cubicBezTo>
                    <a:pt x="5377311" y="833350"/>
                    <a:pt x="5371765" y="819311"/>
                    <a:pt x="5367515" y="804862"/>
                  </a:cubicBezTo>
                  <a:cubicBezTo>
                    <a:pt x="5363821" y="792303"/>
                    <a:pt x="5361586" y="779349"/>
                    <a:pt x="5357990" y="766762"/>
                  </a:cubicBezTo>
                  <a:cubicBezTo>
                    <a:pt x="5355232" y="757108"/>
                    <a:pt x="5355609" y="758824"/>
                    <a:pt x="5348465" y="738187"/>
                  </a:cubicBezTo>
                  <a:cubicBezTo>
                    <a:pt x="5341321" y="717550"/>
                    <a:pt x="5327034" y="673893"/>
                    <a:pt x="5315128" y="642937"/>
                  </a:cubicBezTo>
                  <a:cubicBezTo>
                    <a:pt x="5303222" y="611981"/>
                    <a:pt x="5285759" y="573088"/>
                    <a:pt x="5277028" y="552450"/>
                  </a:cubicBezTo>
                  <a:cubicBezTo>
                    <a:pt x="5268297" y="531812"/>
                    <a:pt x="5267343" y="530292"/>
                    <a:pt x="5262740" y="519112"/>
                  </a:cubicBezTo>
                  <a:cubicBezTo>
                    <a:pt x="5256230" y="503302"/>
                    <a:pt x="5256390" y="494506"/>
                    <a:pt x="5243690" y="471487"/>
                  </a:cubicBezTo>
                  <a:cubicBezTo>
                    <a:pt x="5230990" y="448468"/>
                    <a:pt x="5202415" y="405606"/>
                    <a:pt x="5186540" y="381000"/>
                  </a:cubicBezTo>
                  <a:cubicBezTo>
                    <a:pt x="5170665" y="356394"/>
                    <a:pt x="5169948" y="349268"/>
                    <a:pt x="5148440" y="323850"/>
                  </a:cubicBezTo>
                  <a:cubicBezTo>
                    <a:pt x="5139739" y="313567"/>
                    <a:pt x="5128395" y="305701"/>
                    <a:pt x="5119865" y="295275"/>
                  </a:cubicBezTo>
                  <a:cubicBezTo>
                    <a:pt x="5114003" y="288111"/>
                    <a:pt x="5111361" y="278690"/>
                    <a:pt x="5105578" y="271462"/>
                  </a:cubicBezTo>
                  <a:cubicBezTo>
                    <a:pt x="5095380" y="258715"/>
                    <a:pt x="5059042" y="227036"/>
                    <a:pt x="5048428" y="219075"/>
                  </a:cubicBezTo>
                  <a:cubicBezTo>
                    <a:pt x="5041023" y="213521"/>
                    <a:pt x="5032198" y="210096"/>
                    <a:pt x="5024615" y="204787"/>
                  </a:cubicBezTo>
                  <a:cubicBezTo>
                    <a:pt x="5016288" y="198958"/>
                    <a:pt x="5009564" y="190891"/>
                    <a:pt x="5000803" y="185737"/>
                  </a:cubicBezTo>
                  <a:cubicBezTo>
                    <a:pt x="4960943" y="162290"/>
                    <a:pt x="4910671" y="142658"/>
                    <a:pt x="4867453" y="128587"/>
                  </a:cubicBezTo>
                  <a:cubicBezTo>
                    <a:pt x="4824945" y="114747"/>
                    <a:pt x="4780723" y="106183"/>
                    <a:pt x="4738865" y="90487"/>
                  </a:cubicBezTo>
                  <a:cubicBezTo>
                    <a:pt x="4664611" y="62643"/>
                    <a:pt x="4729010" y="87652"/>
                    <a:pt x="4615040" y="38100"/>
                  </a:cubicBezTo>
                  <a:cubicBezTo>
                    <a:pt x="4607200" y="34691"/>
                    <a:pt x="4599691" y="29784"/>
                    <a:pt x="4591228" y="28575"/>
                  </a:cubicBezTo>
                  <a:cubicBezTo>
                    <a:pt x="4580115" y="26987"/>
                    <a:pt x="4568934" y="25820"/>
                    <a:pt x="4557890" y="23812"/>
                  </a:cubicBezTo>
                  <a:cubicBezTo>
                    <a:pt x="4551450" y="22641"/>
                    <a:pt x="4545345" y="19773"/>
                    <a:pt x="4538840" y="19050"/>
                  </a:cubicBezTo>
                  <a:cubicBezTo>
                    <a:pt x="4516695" y="16589"/>
                    <a:pt x="4494355" y="16304"/>
                    <a:pt x="4472165" y="14287"/>
                  </a:cubicBezTo>
                  <a:cubicBezTo>
                    <a:pt x="4459419" y="13128"/>
                    <a:pt x="4446779" y="10992"/>
                    <a:pt x="4434065" y="9525"/>
                  </a:cubicBezTo>
                  <a:lnTo>
                    <a:pt x="4348340" y="0"/>
                  </a:lnTo>
                  <a:lnTo>
                    <a:pt x="4057828" y="9525"/>
                  </a:lnTo>
                  <a:cubicBezTo>
                    <a:pt x="4021034" y="11148"/>
                    <a:pt x="4032271" y="11887"/>
                    <a:pt x="4005440" y="23812"/>
                  </a:cubicBezTo>
                  <a:cubicBezTo>
                    <a:pt x="3982438" y="34035"/>
                    <a:pt x="3978774" y="31906"/>
                    <a:pt x="3957815" y="47625"/>
                  </a:cubicBezTo>
                  <a:cubicBezTo>
                    <a:pt x="3952427" y="51666"/>
                    <a:pt x="3947963" y="56843"/>
                    <a:pt x="3943528" y="61912"/>
                  </a:cubicBezTo>
                  <a:cubicBezTo>
                    <a:pt x="3923776" y="84486"/>
                    <a:pt x="3925081" y="84719"/>
                    <a:pt x="3910190" y="109537"/>
                  </a:cubicBezTo>
                  <a:cubicBezTo>
                    <a:pt x="3898592" y="155931"/>
                    <a:pt x="3905527" y="135482"/>
                    <a:pt x="3891140" y="171450"/>
                  </a:cubicBezTo>
                  <a:cubicBezTo>
                    <a:pt x="3889251" y="180895"/>
                    <a:pt x="3884980" y="204217"/>
                    <a:pt x="3881615" y="214312"/>
                  </a:cubicBezTo>
                  <a:cubicBezTo>
                    <a:pt x="3878911" y="222422"/>
                    <a:pt x="3875265" y="230187"/>
                    <a:pt x="3872090" y="238125"/>
                  </a:cubicBezTo>
                  <a:cubicBezTo>
                    <a:pt x="3870663" y="245260"/>
                    <a:pt x="3865556" y="272760"/>
                    <a:pt x="3862565" y="280987"/>
                  </a:cubicBezTo>
                  <a:cubicBezTo>
                    <a:pt x="3846084" y="326310"/>
                    <a:pt x="3851262" y="303594"/>
                    <a:pt x="3829228" y="347662"/>
                  </a:cubicBezTo>
                  <a:cubicBezTo>
                    <a:pt x="3820601" y="364915"/>
                    <a:pt x="3817549" y="387378"/>
                    <a:pt x="3800653" y="400050"/>
                  </a:cubicBezTo>
                  <a:cubicBezTo>
                    <a:pt x="3794303" y="404812"/>
                    <a:pt x="3787577" y="409110"/>
                    <a:pt x="3781603" y="414337"/>
                  </a:cubicBezTo>
                  <a:cubicBezTo>
                    <a:pt x="3753188" y="439200"/>
                    <a:pt x="3774717" y="430346"/>
                    <a:pt x="3743503" y="438150"/>
                  </a:cubicBezTo>
                  <a:cubicBezTo>
                    <a:pt x="3703620" y="478032"/>
                    <a:pt x="3723641" y="463401"/>
                    <a:pt x="3686353" y="485775"/>
                  </a:cubicBezTo>
                  <a:cubicBezTo>
                    <a:pt x="3678415" y="496887"/>
                    <a:pt x="3671282" y="508621"/>
                    <a:pt x="3662540" y="519112"/>
                  </a:cubicBezTo>
                  <a:cubicBezTo>
                    <a:pt x="3655354" y="527736"/>
                    <a:pt x="3645366" y="533873"/>
                    <a:pt x="3638728" y="542925"/>
                  </a:cubicBezTo>
                  <a:cubicBezTo>
                    <a:pt x="3627780" y="557854"/>
                    <a:pt x="3621261" y="575739"/>
                    <a:pt x="3610153" y="590550"/>
                  </a:cubicBezTo>
                  <a:lnTo>
                    <a:pt x="3581578" y="628650"/>
                  </a:lnTo>
                  <a:cubicBezTo>
                    <a:pt x="3576815" y="635000"/>
                    <a:pt x="3572903" y="642087"/>
                    <a:pt x="3567290" y="647700"/>
                  </a:cubicBezTo>
                  <a:cubicBezTo>
                    <a:pt x="3548240" y="666750"/>
                    <a:pt x="3530415" y="687110"/>
                    <a:pt x="3510140" y="704850"/>
                  </a:cubicBezTo>
                  <a:cubicBezTo>
                    <a:pt x="3497440" y="715962"/>
                    <a:pt x="3483973" y="726254"/>
                    <a:pt x="3472040" y="738187"/>
                  </a:cubicBezTo>
                  <a:cubicBezTo>
                    <a:pt x="3463273" y="746954"/>
                    <a:pt x="3457495" y="758525"/>
                    <a:pt x="3448228" y="766762"/>
                  </a:cubicBezTo>
                  <a:cubicBezTo>
                    <a:pt x="3442922" y="771479"/>
                    <a:pt x="3435384" y="772839"/>
                    <a:pt x="3429178" y="776287"/>
                  </a:cubicBezTo>
                  <a:cubicBezTo>
                    <a:pt x="3421086" y="780783"/>
                    <a:pt x="3413215" y="785669"/>
                    <a:pt x="3405365" y="790575"/>
                  </a:cubicBezTo>
                  <a:cubicBezTo>
                    <a:pt x="3400511" y="793609"/>
                    <a:pt x="3396048" y="797260"/>
                    <a:pt x="3391078" y="800100"/>
                  </a:cubicBezTo>
                  <a:cubicBezTo>
                    <a:pt x="3384914" y="803622"/>
                    <a:pt x="3378048" y="805862"/>
                    <a:pt x="3372028" y="809625"/>
                  </a:cubicBezTo>
                  <a:cubicBezTo>
                    <a:pt x="3331757" y="834794"/>
                    <a:pt x="3375838" y="814768"/>
                    <a:pt x="3329165" y="833437"/>
                  </a:cubicBezTo>
                  <a:cubicBezTo>
                    <a:pt x="3308327" y="864695"/>
                    <a:pt x="3335145" y="830802"/>
                    <a:pt x="3291065" y="857250"/>
                  </a:cubicBezTo>
                  <a:cubicBezTo>
                    <a:pt x="3215167" y="902789"/>
                    <a:pt x="3270921" y="876598"/>
                    <a:pt x="3219628" y="890587"/>
                  </a:cubicBezTo>
                  <a:cubicBezTo>
                    <a:pt x="3178426" y="901824"/>
                    <a:pt x="3201675" y="898700"/>
                    <a:pt x="3157715" y="914400"/>
                  </a:cubicBezTo>
                  <a:cubicBezTo>
                    <a:pt x="3146831" y="918287"/>
                    <a:pt x="3135678" y="921504"/>
                    <a:pt x="3124378" y="923925"/>
                  </a:cubicBezTo>
                  <a:cubicBezTo>
                    <a:pt x="3113402" y="926277"/>
                    <a:pt x="3102113" y="926842"/>
                    <a:pt x="3091040" y="928687"/>
                  </a:cubicBezTo>
                  <a:cubicBezTo>
                    <a:pt x="3083056" y="930018"/>
                    <a:pt x="3075081" y="931487"/>
                    <a:pt x="3067228" y="933450"/>
                  </a:cubicBezTo>
                  <a:cubicBezTo>
                    <a:pt x="3062358" y="934668"/>
                    <a:pt x="3057863" y="937227"/>
                    <a:pt x="3052940" y="938212"/>
                  </a:cubicBezTo>
                  <a:cubicBezTo>
                    <a:pt x="3034002" y="941999"/>
                    <a:pt x="3014728" y="943949"/>
                    <a:pt x="2995790" y="947737"/>
                  </a:cubicBezTo>
                  <a:cubicBezTo>
                    <a:pt x="2960971" y="954702"/>
                    <a:pt x="2979991" y="951355"/>
                    <a:pt x="2938640" y="957262"/>
                  </a:cubicBezTo>
                  <a:cubicBezTo>
                    <a:pt x="2924353" y="962025"/>
                    <a:pt x="2909621" y="965618"/>
                    <a:pt x="2895778" y="971550"/>
                  </a:cubicBezTo>
                  <a:cubicBezTo>
                    <a:pt x="2857826" y="987814"/>
                    <a:pt x="2873910" y="982013"/>
                    <a:pt x="2848153" y="990600"/>
                  </a:cubicBezTo>
                  <a:cubicBezTo>
                    <a:pt x="2844978" y="995362"/>
                    <a:pt x="2843572" y="1002003"/>
                    <a:pt x="2838628" y="1004887"/>
                  </a:cubicBezTo>
                  <a:cubicBezTo>
                    <a:pt x="2823859" y="1013502"/>
                    <a:pt x="2805664" y="1015140"/>
                    <a:pt x="2791003" y="1023937"/>
                  </a:cubicBezTo>
                  <a:cubicBezTo>
                    <a:pt x="2758581" y="1043391"/>
                    <a:pt x="2775972" y="1035298"/>
                    <a:pt x="2738615" y="1047750"/>
                  </a:cubicBezTo>
                  <a:cubicBezTo>
                    <a:pt x="2732265" y="1052512"/>
                    <a:pt x="2726791" y="1058753"/>
                    <a:pt x="2719565" y="1062037"/>
                  </a:cubicBezTo>
                  <a:cubicBezTo>
                    <a:pt x="2671512" y="1083879"/>
                    <a:pt x="2698930" y="1056082"/>
                    <a:pt x="2652890" y="1090612"/>
                  </a:cubicBezTo>
                  <a:cubicBezTo>
                    <a:pt x="2637597" y="1102082"/>
                    <a:pt x="2625032" y="1116867"/>
                    <a:pt x="2610028" y="1128712"/>
                  </a:cubicBezTo>
                  <a:cubicBezTo>
                    <a:pt x="2594819" y="1140720"/>
                    <a:pt x="2576106" y="1148348"/>
                    <a:pt x="2562403" y="1162050"/>
                  </a:cubicBezTo>
                  <a:cubicBezTo>
                    <a:pt x="2543684" y="1180767"/>
                    <a:pt x="2530941" y="1194690"/>
                    <a:pt x="2505253" y="1209675"/>
                  </a:cubicBezTo>
                  <a:cubicBezTo>
                    <a:pt x="2456760" y="1237962"/>
                    <a:pt x="2450419" y="1245415"/>
                    <a:pt x="2400478" y="1262062"/>
                  </a:cubicBezTo>
                  <a:cubicBezTo>
                    <a:pt x="2388059" y="1266202"/>
                    <a:pt x="2374797" y="1267447"/>
                    <a:pt x="2362378" y="1271587"/>
                  </a:cubicBezTo>
                  <a:cubicBezTo>
                    <a:pt x="2346158" y="1276994"/>
                    <a:pt x="2331193" y="1285940"/>
                    <a:pt x="2314753" y="1290637"/>
                  </a:cubicBezTo>
                  <a:cubicBezTo>
                    <a:pt x="2273632" y="1302386"/>
                    <a:pt x="2292748" y="1297895"/>
                    <a:pt x="2257603" y="1304925"/>
                  </a:cubicBezTo>
                  <a:lnTo>
                    <a:pt x="2090915" y="1295400"/>
                  </a:lnTo>
                  <a:cubicBezTo>
                    <a:pt x="2027471" y="1290868"/>
                    <a:pt x="2084518" y="1291846"/>
                    <a:pt x="2033765" y="1285875"/>
                  </a:cubicBezTo>
                  <a:cubicBezTo>
                    <a:pt x="2014780" y="1283641"/>
                    <a:pt x="1995665" y="1282700"/>
                    <a:pt x="1976615" y="1281112"/>
                  </a:cubicBezTo>
                  <a:cubicBezTo>
                    <a:pt x="1952803" y="1282700"/>
                    <a:pt x="1928779" y="1282335"/>
                    <a:pt x="1905178" y="1285875"/>
                  </a:cubicBezTo>
                  <a:cubicBezTo>
                    <a:pt x="1896723" y="1287143"/>
                    <a:pt x="1889659" y="1293327"/>
                    <a:pt x="1881365" y="1295400"/>
                  </a:cubicBezTo>
                  <a:cubicBezTo>
                    <a:pt x="1870475" y="1298122"/>
                    <a:pt x="1859140" y="1298575"/>
                    <a:pt x="1848028" y="1300162"/>
                  </a:cubicBezTo>
                  <a:cubicBezTo>
                    <a:pt x="1813444" y="1311691"/>
                    <a:pt x="1857940" y="1295185"/>
                    <a:pt x="1814690" y="1319212"/>
                  </a:cubicBezTo>
                  <a:cubicBezTo>
                    <a:pt x="1807217" y="1323364"/>
                    <a:pt x="1798351" y="1324585"/>
                    <a:pt x="1790878" y="1328737"/>
                  </a:cubicBezTo>
                  <a:cubicBezTo>
                    <a:pt x="1783939" y="1332592"/>
                    <a:pt x="1779081" y="1339801"/>
                    <a:pt x="1771828" y="1343025"/>
                  </a:cubicBezTo>
                  <a:cubicBezTo>
                    <a:pt x="1764431" y="1346313"/>
                    <a:pt x="1755953" y="1346200"/>
                    <a:pt x="1748015" y="1347787"/>
                  </a:cubicBezTo>
                  <a:cubicBezTo>
                    <a:pt x="1741665" y="1350962"/>
                    <a:pt x="1742459" y="1351756"/>
                    <a:pt x="1728965" y="1357312"/>
                  </a:cubicBezTo>
                  <a:cubicBezTo>
                    <a:pt x="1715471" y="1362868"/>
                    <a:pt x="1679753" y="1375569"/>
                    <a:pt x="1667053" y="1381125"/>
                  </a:cubicBezTo>
                  <a:cubicBezTo>
                    <a:pt x="1662290" y="1384300"/>
                    <a:pt x="1657162" y="1386986"/>
                    <a:pt x="1652765" y="1390650"/>
                  </a:cubicBezTo>
                  <a:cubicBezTo>
                    <a:pt x="1647591" y="1394962"/>
                    <a:pt x="1644326" y="1401595"/>
                    <a:pt x="1638478" y="1404937"/>
                  </a:cubicBezTo>
                  <a:cubicBezTo>
                    <a:pt x="1632795" y="1408184"/>
                    <a:pt x="1625444" y="1407122"/>
                    <a:pt x="1619428" y="1409700"/>
                  </a:cubicBezTo>
                  <a:cubicBezTo>
                    <a:pt x="1603114" y="1416692"/>
                    <a:pt x="1587022" y="1424380"/>
                    <a:pt x="1571803" y="1433512"/>
                  </a:cubicBezTo>
                  <a:cubicBezTo>
                    <a:pt x="1548866" y="1447274"/>
                    <a:pt x="1544757" y="1450568"/>
                    <a:pt x="1519415" y="1462087"/>
                  </a:cubicBezTo>
                  <a:cubicBezTo>
                    <a:pt x="1511632" y="1465624"/>
                    <a:pt x="1503338" y="1467972"/>
                    <a:pt x="1495603" y="1471612"/>
                  </a:cubicBezTo>
                  <a:cubicBezTo>
                    <a:pt x="1476332" y="1480681"/>
                    <a:pt x="1458932" y="1494336"/>
                    <a:pt x="1438453" y="1500187"/>
                  </a:cubicBezTo>
                  <a:cubicBezTo>
                    <a:pt x="1413161" y="1507413"/>
                    <a:pt x="1400703" y="1510450"/>
                    <a:pt x="1376540" y="1519237"/>
                  </a:cubicBezTo>
                  <a:cubicBezTo>
                    <a:pt x="1368506" y="1522159"/>
                    <a:pt x="1360789" y="1525917"/>
                    <a:pt x="1352728" y="1528762"/>
                  </a:cubicBezTo>
                  <a:cubicBezTo>
                    <a:pt x="1312258" y="1543045"/>
                    <a:pt x="1288066" y="1550302"/>
                    <a:pt x="1247953" y="1562100"/>
                  </a:cubicBezTo>
                  <a:lnTo>
                    <a:pt x="1214615" y="1571625"/>
                  </a:lnTo>
                  <a:cubicBezTo>
                    <a:pt x="1209853" y="1574800"/>
                    <a:pt x="1205642" y="1579024"/>
                    <a:pt x="1200328" y="1581150"/>
                  </a:cubicBezTo>
                  <a:cubicBezTo>
                    <a:pt x="1159273" y="1597572"/>
                    <a:pt x="1147246" y="1594399"/>
                    <a:pt x="1114603" y="1614487"/>
                  </a:cubicBezTo>
                  <a:cubicBezTo>
                    <a:pt x="1102972" y="1621644"/>
                    <a:pt x="1093480" y="1632193"/>
                    <a:pt x="1081265" y="1638300"/>
                  </a:cubicBezTo>
                  <a:cubicBezTo>
                    <a:pt x="1070928" y="1643469"/>
                    <a:pt x="1058551" y="1643272"/>
                    <a:pt x="1047928" y="1647825"/>
                  </a:cubicBezTo>
                  <a:cubicBezTo>
                    <a:pt x="1036164" y="1652867"/>
                    <a:pt x="1026038" y="1661151"/>
                    <a:pt x="1014590" y="1666875"/>
                  </a:cubicBezTo>
                  <a:cubicBezTo>
                    <a:pt x="1000606" y="1673867"/>
                    <a:pt x="985546" y="1678610"/>
                    <a:pt x="971728" y="1685925"/>
                  </a:cubicBezTo>
                  <a:cubicBezTo>
                    <a:pt x="958492" y="1692932"/>
                    <a:pt x="947023" y="1703039"/>
                    <a:pt x="933628" y="1709737"/>
                  </a:cubicBezTo>
                  <a:cubicBezTo>
                    <a:pt x="865309" y="1743897"/>
                    <a:pt x="923557" y="1705293"/>
                    <a:pt x="866953" y="1738312"/>
                  </a:cubicBezTo>
                  <a:cubicBezTo>
                    <a:pt x="857065" y="1744080"/>
                    <a:pt x="848617" y="1752242"/>
                    <a:pt x="838378" y="1757362"/>
                  </a:cubicBezTo>
                  <a:cubicBezTo>
                    <a:pt x="829398" y="1761852"/>
                    <a:pt x="818943" y="1762732"/>
                    <a:pt x="809803" y="1766887"/>
                  </a:cubicBezTo>
                  <a:cubicBezTo>
                    <a:pt x="801376" y="1770718"/>
                    <a:pt x="794270" y="1777035"/>
                    <a:pt x="785990" y="1781175"/>
                  </a:cubicBezTo>
                  <a:cubicBezTo>
                    <a:pt x="775177" y="1786582"/>
                    <a:pt x="763372" y="1789870"/>
                    <a:pt x="752653" y="1795462"/>
                  </a:cubicBezTo>
                  <a:cubicBezTo>
                    <a:pt x="726816" y="1808942"/>
                    <a:pt x="699767" y="1820840"/>
                    <a:pt x="676453" y="1838325"/>
                  </a:cubicBezTo>
                  <a:cubicBezTo>
                    <a:pt x="670103" y="1843087"/>
                    <a:pt x="664502" y="1849062"/>
                    <a:pt x="657403" y="1852612"/>
                  </a:cubicBezTo>
                  <a:cubicBezTo>
                    <a:pt x="606502" y="1878062"/>
                    <a:pt x="649925" y="1844988"/>
                    <a:pt x="605015" y="1876425"/>
                  </a:cubicBezTo>
                  <a:cubicBezTo>
                    <a:pt x="596688" y="1882254"/>
                    <a:pt x="589919" y="1890245"/>
                    <a:pt x="581203" y="1895475"/>
                  </a:cubicBezTo>
                  <a:cubicBezTo>
                    <a:pt x="565984" y="1904607"/>
                    <a:pt x="533578" y="1919287"/>
                    <a:pt x="533578" y="1919287"/>
                  </a:cubicBezTo>
                  <a:cubicBezTo>
                    <a:pt x="528815" y="1925637"/>
                    <a:pt x="525264" y="1933110"/>
                    <a:pt x="519290" y="1938337"/>
                  </a:cubicBezTo>
                  <a:cubicBezTo>
                    <a:pt x="512324" y="1944433"/>
                    <a:pt x="502964" y="1947181"/>
                    <a:pt x="495478" y="1952625"/>
                  </a:cubicBezTo>
                  <a:cubicBezTo>
                    <a:pt x="485451" y="1959918"/>
                    <a:pt x="475670" y="1967670"/>
                    <a:pt x="466903" y="1976437"/>
                  </a:cubicBezTo>
                  <a:cubicBezTo>
                    <a:pt x="459715" y="1983625"/>
                    <a:pt x="455451" y="1993497"/>
                    <a:pt x="447853" y="2000250"/>
                  </a:cubicBezTo>
                  <a:cubicBezTo>
                    <a:pt x="440934" y="2006400"/>
                    <a:pt x="431347" y="2008854"/>
                    <a:pt x="424040" y="2014537"/>
                  </a:cubicBezTo>
                  <a:cubicBezTo>
                    <a:pt x="416951" y="2020050"/>
                    <a:pt x="412079" y="2028074"/>
                    <a:pt x="404990" y="2033587"/>
                  </a:cubicBezTo>
                  <a:cubicBezTo>
                    <a:pt x="347436" y="2078352"/>
                    <a:pt x="411680" y="2019689"/>
                    <a:pt x="362128" y="2062162"/>
                  </a:cubicBezTo>
                  <a:cubicBezTo>
                    <a:pt x="357014" y="2066545"/>
                    <a:pt x="353552" y="2072880"/>
                    <a:pt x="347840" y="2076450"/>
                  </a:cubicBezTo>
                  <a:cubicBezTo>
                    <a:pt x="340591" y="2080981"/>
                    <a:pt x="331840" y="2082503"/>
                    <a:pt x="324028" y="2085975"/>
                  </a:cubicBezTo>
                  <a:cubicBezTo>
                    <a:pt x="317540" y="2088858"/>
                    <a:pt x="311184" y="2092052"/>
                    <a:pt x="304978" y="2095500"/>
                  </a:cubicBezTo>
                  <a:cubicBezTo>
                    <a:pt x="296886" y="2099995"/>
                    <a:pt x="289624" y="2106028"/>
                    <a:pt x="281165" y="2109787"/>
                  </a:cubicBezTo>
                  <a:cubicBezTo>
                    <a:pt x="275184" y="2112445"/>
                    <a:pt x="268409" y="2112752"/>
                    <a:pt x="262115" y="2114550"/>
                  </a:cubicBezTo>
                  <a:cubicBezTo>
                    <a:pt x="257288" y="2115929"/>
                    <a:pt x="252590" y="2117725"/>
                    <a:pt x="247828" y="2119312"/>
                  </a:cubicBezTo>
                  <a:cubicBezTo>
                    <a:pt x="243065" y="2122487"/>
                    <a:pt x="238660" y="2126277"/>
                    <a:pt x="233540" y="2128837"/>
                  </a:cubicBezTo>
                  <a:cubicBezTo>
                    <a:pt x="229050" y="2131082"/>
                    <a:pt x="223528" y="2130969"/>
                    <a:pt x="219253" y="2133600"/>
                  </a:cubicBezTo>
                  <a:cubicBezTo>
                    <a:pt x="202750" y="2143756"/>
                    <a:pt x="187560" y="2155907"/>
                    <a:pt x="171628" y="2166937"/>
                  </a:cubicBezTo>
                  <a:cubicBezTo>
                    <a:pt x="166922" y="2170195"/>
                    <a:pt x="162770" y="2174652"/>
                    <a:pt x="157340" y="2176462"/>
                  </a:cubicBezTo>
                  <a:lnTo>
                    <a:pt x="128765" y="2195512"/>
                  </a:ln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825FB458-936B-40EC-AD83-D649F2BC22DD}"/>
                </a:ext>
              </a:extLst>
            </p:cNvPr>
            <p:cNvSpPr txBox="1"/>
            <p:nvPr/>
          </p:nvSpPr>
          <p:spPr>
            <a:xfrm rot="20351656">
              <a:off x="5381390" y="3439105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70FF8C3-6828-4EBF-80C3-8C8EC301691B}"/>
                </a:ext>
              </a:extLst>
            </p:cNvPr>
            <p:cNvSpPr/>
            <p:nvPr/>
          </p:nvSpPr>
          <p:spPr>
            <a:xfrm>
              <a:off x="4793456" y="3738462"/>
              <a:ext cx="104775" cy="104876"/>
            </a:xfrm>
            <a:custGeom>
              <a:avLst/>
              <a:gdLst>
                <a:gd name="connsiteX0" fmla="*/ 57150 w 104775"/>
                <a:gd name="connsiteY0" fmla="*/ 101 h 104876"/>
                <a:gd name="connsiteX1" fmla="*/ 45244 w 104775"/>
                <a:gd name="connsiteY1" fmla="*/ 4863 h 104876"/>
                <a:gd name="connsiteX2" fmla="*/ 30957 w 104775"/>
                <a:gd name="connsiteY2" fmla="*/ 9626 h 104876"/>
                <a:gd name="connsiteX3" fmla="*/ 14288 w 104775"/>
                <a:gd name="connsiteY3" fmla="*/ 23913 h 104876"/>
                <a:gd name="connsiteX4" fmla="*/ 0 w 104775"/>
                <a:gd name="connsiteY4" fmla="*/ 47726 h 104876"/>
                <a:gd name="connsiteX5" fmla="*/ 7144 w 104775"/>
                <a:gd name="connsiteY5" fmla="*/ 90588 h 104876"/>
                <a:gd name="connsiteX6" fmla="*/ 9525 w 104775"/>
                <a:gd name="connsiteY6" fmla="*/ 97732 h 104876"/>
                <a:gd name="connsiteX7" fmla="*/ 35719 w 104775"/>
                <a:gd name="connsiteY7" fmla="*/ 104876 h 104876"/>
                <a:gd name="connsiteX8" fmla="*/ 69057 w 104775"/>
                <a:gd name="connsiteY8" fmla="*/ 88207 h 104876"/>
                <a:gd name="connsiteX9" fmla="*/ 85725 w 104775"/>
                <a:gd name="connsiteY9" fmla="*/ 71538 h 104876"/>
                <a:gd name="connsiteX10" fmla="*/ 88107 w 104775"/>
                <a:gd name="connsiteY10" fmla="*/ 59632 h 104876"/>
                <a:gd name="connsiteX11" fmla="*/ 97632 w 104775"/>
                <a:gd name="connsiteY11" fmla="*/ 45344 h 104876"/>
                <a:gd name="connsiteX12" fmla="*/ 104775 w 104775"/>
                <a:gd name="connsiteY12" fmla="*/ 28676 h 104876"/>
                <a:gd name="connsiteX13" fmla="*/ 97632 w 104775"/>
                <a:gd name="connsiteY13" fmla="*/ 14388 h 104876"/>
                <a:gd name="connsiteX14" fmla="*/ 85725 w 104775"/>
                <a:gd name="connsiteY14" fmla="*/ 9626 h 104876"/>
                <a:gd name="connsiteX15" fmla="*/ 57150 w 104775"/>
                <a:gd name="connsiteY15" fmla="*/ 101 h 104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04775" h="104876">
                  <a:moveTo>
                    <a:pt x="57150" y="101"/>
                  </a:moveTo>
                  <a:cubicBezTo>
                    <a:pt x="50403" y="-693"/>
                    <a:pt x="49261" y="3402"/>
                    <a:pt x="45244" y="4863"/>
                  </a:cubicBezTo>
                  <a:cubicBezTo>
                    <a:pt x="40526" y="6579"/>
                    <a:pt x="35232" y="6995"/>
                    <a:pt x="30957" y="9626"/>
                  </a:cubicBezTo>
                  <a:cubicBezTo>
                    <a:pt x="24725" y="13461"/>
                    <a:pt x="18903" y="18233"/>
                    <a:pt x="14288" y="23913"/>
                  </a:cubicBezTo>
                  <a:cubicBezTo>
                    <a:pt x="8451" y="31097"/>
                    <a:pt x="0" y="47726"/>
                    <a:pt x="0" y="47726"/>
                  </a:cubicBezTo>
                  <a:cubicBezTo>
                    <a:pt x="2381" y="62013"/>
                    <a:pt x="4434" y="76359"/>
                    <a:pt x="7144" y="90588"/>
                  </a:cubicBezTo>
                  <a:cubicBezTo>
                    <a:pt x="7614" y="93054"/>
                    <a:pt x="7482" y="96273"/>
                    <a:pt x="9525" y="97732"/>
                  </a:cubicBezTo>
                  <a:cubicBezTo>
                    <a:pt x="14222" y="101087"/>
                    <a:pt x="29718" y="103675"/>
                    <a:pt x="35719" y="104876"/>
                  </a:cubicBezTo>
                  <a:cubicBezTo>
                    <a:pt x="51171" y="101784"/>
                    <a:pt x="54594" y="102671"/>
                    <a:pt x="69057" y="88207"/>
                  </a:cubicBezTo>
                  <a:lnTo>
                    <a:pt x="85725" y="71538"/>
                  </a:lnTo>
                  <a:cubicBezTo>
                    <a:pt x="86519" y="67569"/>
                    <a:pt x="86432" y="63317"/>
                    <a:pt x="88107" y="59632"/>
                  </a:cubicBezTo>
                  <a:cubicBezTo>
                    <a:pt x="90476" y="54421"/>
                    <a:pt x="94918" y="50384"/>
                    <a:pt x="97632" y="45344"/>
                  </a:cubicBezTo>
                  <a:cubicBezTo>
                    <a:pt x="100498" y="40022"/>
                    <a:pt x="102394" y="34232"/>
                    <a:pt x="104775" y="28676"/>
                  </a:cubicBezTo>
                  <a:cubicBezTo>
                    <a:pt x="102394" y="23913"/>
                    <a:pt x="101397" y="18153"/>
                    <a:pt x="97632" y="14388"/>
                  </a:cubicBezTo>
                  <a:cubicBezTo>
                    <a:pt x="94609" y="11365"/>
                    <a:pt x="89654" y="11310"/>
                    <a:pt x="85725" y="9626"/>
                  </a:cubicBezTo>
                  <a:cubicBezTo>
                    <a:pt x="84094" y="8927"/>
                    <a:pt x="63897" y="895"/>
                    <a:pt x="57150" y="101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54F69181-CCFD-4B36-A359-FB6B3421DF03}"/>
                </a:ext>
              </a:extLst>
            </p:cNvPr>
            <p:cNvSpPr/>
            <p:nvPr/>
          </p:nvSpPr>
          <p:spPr>
            <a:xfrm>
              <a:off x="5500688" y="3819525"/>
              <a:ext cx="147637" cy="95250"/>
            </a:xfrm>
            <a:custGeom>
              <a:avLst/>
              <a:gdLst>
                <a:gd name="connsiteX0" fmla="*/ 92868 w 147637"/>
                <a:gd name="connsiteY0" fmla="*/ 19050 h 95250"/>
                <a:gd name="connsiteX1" fmla="*/ 88106 w 147637"/>
                <a:gd name="connsiteY1" fmla="*/ 7144 h 95250"/>
                <a:gd name="connsiteX2" fmla="*/ 66675 w 147637"/>
                <a:gd name="connsiteY2" fmla="*/ 0 h 95250"/>
                <a:gd name="connsiteX3" fmla="*/ 33337 w 147637"/>
                <a:gd name="connsiteY3" fmla="*/ 2381 h 95250"/>
                <a:gd name="connsiteX4" fmla="*/ 26193 w 147637"/>
                <a:gd name="connsiteY4" fmla="*/ 9525 h 95250"/>
                <a:gd name="connsiteX5" fmla="*/ 16668 w 147637"/>
                <a:gd name="connsiteY5" fmla="*/ 14288 h 95250"/>
                <a:gd name="connsiteX6" fmla="*/ 7143 w 147637"/>
                <a:gd name="connsiteY6" fmla="*/ 26194 h 95250"/>
                <a:gd name="connsiteX7" fmla="*/ 0 w 147637"/>
                <a:gd name="connsiteY7" fmla="*/ 47625 h 95250"/>
                <a:gd name="connsiteX8" fmla="*/ 16668 w 147637"/>
                <a:gd name="connsiteY8" fmla="*/ 66675 h 95250"/>
                <a:gd name="connsiteX9" fmla="*/ 45243 w 147637"/>
                <a:gd name="connsiteY9" fmla="*/ 88106 h 95250"/>
                <a:gd name="connsiteX10" fmla="*/ 69056 w 147637"/>
                <a:gd name="connsiteY10" fmla="*/ 92869 h 95250"/>
                <a:gd name="connsiteX11" fmla="*/ 76200 w 147637"/>
                <a:gd name="connsiteY11" fmla="*/ 95250 h 95250"/>
                <a:gd name="connsiteX12" fmla="*/ 147637 w 147637"/>
                <a:gd name="connsiteY12" fmla="*/ 78581 h 95250"/>
                <a:gd name="connsiteX13" fmla="*/ 142875 w 147637"/>
                <a:gd name="connsiteY13" fmla="*/ 59531 h 95250"/>
                <a:gd name="connsiteX14" fmla="*/ 126206 w 147637"/>
                <a:gd name="connsiteY14" fmla="*/ 42863 h 95250"/>
                <a:gd name="connsiteX15" fmla="*/ 92868 w 147637"/>
                <a:gd name="connsiteY15" fmla="*/ 19050 h 9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7637" h="95250">
                  <a:moveTo>
                    <a:pt x="92868" y="19050"/>
                  </a:moveTo>
                  <a:cubicBezTo>
                    <a:pt x="91281" y="15081"/>
                    <a:pt x="90590" y="10622"/>
                    <a:pt x="88106" y="7144"/>
                  </a:cubicBezTo>
                  <a:cubicBezTo>
                    <a:pt x="83581" y="809"/>
                    <a:pt x="72591" y="986"/>
                    <a:pt x="66675" y="0"/>
                  </a:cubicBezTo>
                  <a:cubicBezTo>
                    <a:pt x="55562" y="794"/>
                    <a:pt x="44182" y="-171"/>
                    <a:pt x="33337" y="2381"/>
                  </a:cubicBezTo>
                  <a:cubicBezTo>
                    <a:pt x="30059" y="3152"/>
                    <a:pt x="28933" y="7567"/>
                    <a:pt x="26193" y="9525"/>
                  </a:cubicBezTo>
                  <a:cubicBezTo>
                    <a:pt x="23304" y="11588"/>
                    <a:pt x="19843" y="12700"/>
                    <a:pt x="16668" y="14288"/>
                  </a:cubicBezTo>
                  <a:cubicBezTo>
                    <a:pt x="13493" y="18257"/>
                    <a:pt x="9416" y="21648"/>
                    <a:pt x="7143" y="26194"/>
                  </a:cubicBezTo>
                  <a:cubicBezTo>
                    <a:pt x="3776" y="32929"/>
                    <a:pt x="0" y="47625"/>
                    <a:pt x="0" y="47625"/>
                  </a:cubicBezTo>
                  <a:cubicBezTo>
                    <a:pt x="11620" y="66993"/>
                    <a:pt x="1353" y="53274"/>
                    <a:pt x="16668" y="66675"/>
                  </a:cubicBezTo>
                  <a:cubicBezTo>
                    <a:pt x="28642" y="77152"/>
                    <a:pt x="27132" y="81063"/>
                    <a:pt x="45243" y="88106"/>
                  </a:cubicBezTo>
                  <a:cubicBezTo>
                    <a:pt x="52787" y="91040"/>
                    <a:pt x="61376" y="90309"/>
                    <a:pt x="69056" y="92869"/>
                  </a:cubicBezTo>
                  <a:lnTo>
                    <a:pt x="76200" y="95250"/>
                  </a:lnTo>
                  <a:cubicBezTo>
                    <a:pt x="100177" y="90454"/>
                    <a:pt x="124380" y="86335"/>
                    <a:pt x="147637" y="78581"/>
                  </a:cubicBezTo>
                  <a:cubicBezTo>
                    <a:pt x="146050" y="72231"/>
                    <a:pt x="146243" y="65144"/>
                    <a:pt x="142875" y="59531"/>
                  </a:cubicBezTo>
                  <a:cubicBezTo>
                    <a:pt x="138832" y="52793"/>
                    <a:pt x="129719" y="49891"/>
                    <a:pt x="126206" y="42863"/>
                  </a:cubicBezTo>
                  <a:lnTo>
                    <a:pt x="92868" y="19050"/>
                  </a:ln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BB9E1C47-435E-4D0F-AC6D-98CDF53A6DBC}"/>
                </a:ext>
              </a:extLst>
            </p:cNvPr>
            <p:cNvSpPr/>
            <p:nvPr/>
          </p:nvSpPr>
          <p:spPr>
            <a:xfrm>
              <a:off x="5893594" y="4856267"/>
              <a:ext cx="67484" cy="82446"/>
            </a:xfrm>
            <a:custGeom>
              <a:avLst/>
              <a:gdLst>
                <a:gd name="connsiteX0" fmla="*/ 57150 w 67484"/>
                <a:gd name="connsiteY0" fmla="*/ 8627 h 82446"/>
                <a:gd name="connsiteX1" fmla="*/ 30956 w 67484"/>
                <a:gd name="connsiteY1" fmla="*/ 1483 h 82446"/>
                <a:gd name="connsiteX2" fmla="*/ 14287 w 67484"/>
                <a:gd name="connsiteY2" fmla="*/ 11008 h 82446"/>
                <a:gd name="connsiteX3" fmla="*/ 9525 w 67484"/>
                <a:gd name="connsiteY3" fmla="*/ 20533 h 82446"/>
                <a:gd name="connsiteX4" fmla="*/ 2381 w 67484"/>
                <a:gd name="connsiteY4" fmla="*/ 32439 h 82446"/>
                <a:gd name="connsiteX5" fmla="*/ 0 w 67484"/>
                <a:gd name="connsiteY5" fmla="*/ 39583 h 82446"/>
                <a:gd name="connsiteX6" fmla="*/ 2381 w 67484"/>
                <a:gd name="connsiteY6" fmla="*/ 68158 h 82446"/>
                <a:gd name="connsiteX7" fmla="*/ 11906 w 67484"/>
                <a:gd name="connsiteY7" fmla="*/ 75302 h 82446"/>
                <a:gd name="connsiteX8" fmla="*/ 42862 w 67484"/>
                <a:gd name="connsiteY8" fmla="*/ 82446 h 82446"/>
                <a:gd name="connsiteX9" fmla="*/ 61912 w 67484"/>
                <a:gd name="connsiteY9" fmla="*/ 80064 h 82446"/>
                <a:gd name="connsiteX10" fmla="*/ 66675 w 67484"/>
                <a:gd name="connsiteY10" fmla="*/ 70539 h 82446"/>
                <a:gd name="connsiteX11" fmla="*/ 57150 w 67484"/>
                <a:gd name="connsiteY11" fmla="*/ 8627 h 82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7484" h="82446">
                  <a:moveTo>
                    <a:pt x="57150" y="8627"/>
                  </a:moveTo>
                  <a:cubicBezTo>
                    <a:pt x="51197" y="-2882"/>
                    <a:pt x="37803" y="-97"/>
                    <a:pt x="30956" y="1483"/>
                  </a:cubicBezTo>
                  <a:cubicBezTo>
                    <a:pt x="24720" y="2922"/>
                    <a:pt x="19843" y="7833"/>
                    <a:pt x="14287" y="11008"/>
                  </a:cubicBezTo>
                  <a:cubicBezTo>
                    <a:pt x="12700" y="14183"/>
                    <a:pt x="11249" y="17430"/>
                    <a:pt x="9525" y="20533"/>
                  </a:cubicBezTo>
                  <a:cubicBezTo>
                    <a:pt x="7277" y="24579"/>
                    <a:pt x="4451" y="28299"/>
                    <a:pt x="2381" y="32439"/>
                  </a:cubicBezTo>
                  <a:cubicBezTo>
                    <a:pt x="1258" y="34684"/>
                    <a:pt x="794" y="37202"/>
                    <a:pt x="0" y="39583"/>
                  </a:cubicBezTo>
                  <a:cubicBezTo>
                    <a:pt x="794" y="49108"/>
                    <a:pt x="-641" y="59090"/>
                    <a:pt x="2381" y="68158"/>
                  </a:cubicBezTo>
                  <a:cubicBezTo>
                    <a:pt x="3636" y="71923"/>
                    <a:pt x="8356" y="73527"/>
                    <a:pt x="11906" y="75302"/>
                  </a:cubicBezTo>
                  <a:cubicBezTo>
                    <a:pt x="22363" y="80530"/>
                    <a:pt x="31460" y="80817"/>
                    <a:pt x="42862" y="82446"/>
                  </a:cubicBezTo>
                  <a:cubicBezTo>
                    <a:pt x="49212" y="81652"/>
                    <a:pt x="56188" y="82926"/>
                    <a:pt x="61912" y="80064"/>
                  </a:cubicBezTo>
                  <a:cubicBezTo>
                    <a:pt x="65087" y="78476"/>
                    <a:pt x="65741" y="73964"/>
                    <a:pt x="66675" y="70539"/>
                  </a:cubicBezTo>
                  <a:cubicBezTo>
                    <a:pt x="69842" y="58928"/>
                    <a:pt x="63103" y="20136"/>
                    <a:pt x="57150" y="8627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760CBBF5-20F3-4FBA-9B66-080705BCED95}"/>
                </a:ext>
              </a:extLst>
            </p:cNvPr>
            <p:cNvSpPr/>
            <p:nvPr/>
          </p:nvSpPr>
          <p:spPr>
            <a:xfrm>
              <a:off x="6835908" y="4269581"/>
              <a:ext cx="86771" cy="64294"/>
            </a:xfrm>
            <a:custGeom>
              <a:avLst/>
              <a:gdLst>
                <a:gd name="connsiteX0" fmla="*/ 67336 w 86771"/>
                <a:gd name="connsiteY0" fmla="*/ 0 h 64294"/>
                <a:gd name="connsiteX1" fmla="*/ 33998 w 86771"/>
                <a:gd name="connsiteY1" fmla="*/ 4763 h 64294"/>
                <a:gd name="connsiteX2" fmla="*/ 14948 w 86771"/>
                <a:gd name="connsiteY2" fmla="*/ 28575 h 64294"/>
                <a:gd name="connsiteX3" fmla="*/ 3042 w 86771"/>
                <a:gd name="connsiteY3" fmla="*/ 42863 h 64294"/>
                <a:gd name="connsiteX4" fmla="*/ 661 w 86771"/>
                <a:gd name="connsiteY4" fmla="*/ 57150 h 64294"/>
                <a:gd name="connsiteX5" fmla="*/ 22092 w 86771"/>
                <a:gd name="connsiteY5" fmla="*/ 64294 h 64294"/>
                <a:gd name="connsiteX6" fmla="*/ 67336 w 86771"/>
                <a:gd name="connsiteY6" fmla="*/ 61913 h 64294"/>
                <a:gd name="connsiteX7" fmla="*/ 74480 w 86771"/>
                <a:gd name="connsiteY7" fmla="*/ 57150 h 64294"/>
                <a:gd name="connsiteX8" fmla="*/ 81623 w 86771"/>
                <a:gd name="connsiteY8" fmla="*/ 54769 h 64294"/>
                <a:gd name="connsiteX9" fmla="*/ 86386 w 86771"/>
                <a:gd name="connsiteY9" fmla="*/ 45244 h 64294"/>
                <a:gd name="connsiteX10" fmla="*/ 76861 w 86771"/>
                <a:gd name="connsiteY10" fmla="*/ 21432 h 64294"/>
                <a:gd name="connsiteX11" fmla="*/ 67336 w 86771"/>
                <a:gd name="connsiteY11" fmla="*/ 0 h 6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6771" h="64294">
                  <a:moveTo>
                    <a:pt x="67336" y="0"/>
                  </a:moveTo>
                  <a:cubicBezTo>
                    <a:pt x="56223" y="1588"/>
                    <a:pt x="44531" y="882"/>
                    <a:pt x="33998" y="4763"/>
                  </a:cubicBezTo>
                  <a:cubicBezTo>
                    <a:pt x="24819" y="8145"/>
                    <a:pt x="20032" y="21585"/>
                    <a:pt x="14948" y="28575"/>
                  </a:cubicBezTo>
                  <a:cubicBezTo>
                    <a:pt x="11302" y="33589"/>
                    <a:pt x="7011" y="38100"/>
                    <a:pt x="3042" y="42863"/>
                  </a:cubicBezTo>
                  <a:cubicBezTo>
                    <a:pt x="2248" y="47625"/>
                    <a:pt x="-1498" y="52832"/>
                    <a:pt x="661" y="57150"/>
                  </a:cubicBezTo>
                  <a:cubicBezTo>
                    <a:pt x="1943" y="59713"/>
                    <a:pt x="18881" y="63491"/>
                    <a:pt x="22092" y="64294"/>
                  </a:cubicBezTo>
                  <a:cubicBezTo>
                    <a:pt x="37173" y="63500"/>
                    <a:pt x="52372" y="63954"/>
                    <a:pt x="67336" y="61913"/>
                  </a:cubicBezTo>
                  <a:cubicBezTo>
                    <a:pt x="70172" y="61526"/>
                    <a:pt x="71920" y="58430"/>
                    <a:pt x="74480" y="57150"/>
                  </a:cubicBezTo>
                  <a:cubicBezTo>
                    <a:pt x="76725" y="56028"/>
                    <a:pt x="79242" y="55563"/>
                    <a:pt x="81623" y="54769"/>
                  </a:cubicBezTo>
                  <a:cubicBezTo>
                    <a:pt x="83211" y="51594"/>
                    <a:pt x="86065" y="48779"/>
                    <a:pt x="86386" y="45244"/>
                  </a:cubicBezTo>
                  <a:cubicBezTo>
                    <a:pt x="87815" y="29525"/>
                    <a:pt x="85402" y="29973"/>
                    <a:pt x="76861" y="21432"/>
                  </a:cubicBezTo>
                  <a:lnTo>
                    <a:pt x="67336" y="0"/>
                  </a:ln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193FA9F7-7956-4141-BB9B-0F09B41A302A}"/>
              </a:ext>
            </a:extLst>
          </p:cNvPr>
          <p:cNvGrpSpPr/>
          <p:nvPr/>
        </p:nvGrpSpPr>
        <p:grpSpPr>
          <a:xfrm>
            <a:off x="5828071" y="353780"/>
            <a:ext cx="3848485" cy="2886364"/>
            <a:chOff x="484632" y="0"/>
            <a:chExt cx="9144000" cy="6858000"/>
          </a:xfrm>
        </p:grpSpPr>
        <p:pic>
          <p:nvPicPr>
            <p:cNvPr id="30" name="Picture 29" descr="A picture containing star, outdoor object, dark, night sky&#10;&#10;Description automatically generated">
              <a:extLst>
                <a:ext uri="{FF2B5EF4-FFF2-40B4-BE49-F238E27FC236}">
                  <a16:creationId xmlns:a16="http://schemas.microsoft.com/office/drawing/2014/main" id="{7978999F-B2BF-4925-8E34-5F4626C16BD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E4BCA97B-FAD7-4D18-BEB4-50A30E54056B}"/>
                </a:ext>
              </a:extLst>
            </p:cNvPr>
            <p:cNvSpPr/>
            <p:nvPr/>
          </p:nvSpPr>
          <p:spPr>
            <a:xfrm>
              <a:off x="2465521" y="1968259"/>
              <a:ext cx="5735504" cy="3413366"/>
            </a:xfrm>
            <a:custGeom>
              <a:avLst/>
              <a:gdLst>
                <a:gd name="connsiteX0" fmla="*/ 701542 w 5735504"/>
                <a:gd name="connsiteY0" fmla="*/ 2679941 h 3413366"/>
                <a:gd name="connsiteX1" fmla="*/ 658679 w 5735504"/>
                <a:gd name="connsiteY1" fmla="*/ 2713279 h 3413366"/>
                <a:gd name="connsiteX2" fmla="*/ 630104 w 5735504"/>
                <a:gd name="connsiteY2" fmla="*/ 2722804 h 3413366"/>
                <a:gd name="connsiteX3" fmla="*/ 592004 w 5735504"/>
                <a:gd name="connsiteY3" fmla="*/ 2737091 h 3413366"/>
                <a:gd name="connsiteX4" fmla="*/ 563429 w 5735504"/>
                <a:gd name="connsiteY4" fmla="*/ 2741854 h 3413366"/>
                <a:gd name="connsiteX5" fmla="*/ 501517 w 5735504"/>
                <a:gd name="connsiteY5" fmla="*/ 2756141 h 3413366"/>
                <a:gd name="connsiteX6" fmla="*/ 425317 w 5735504"/>
                <a:gd name="connsiteY6" fmla="*/ 2784716 h 3413366"/>
                <a:gd name="connsiteX7" fmla="*/ 391979 w 5735504"/>
                <a:gd name="connsiteY7" fmla="*/ 2803766 h 3413366"/>
                <a:gd name="connsiteX8" fmla="*/ 315779 w 5735504"/>
                <a:gd name="connsiteY8" fmla="*/ 2827579 h 3413366"/>
                <a:gd name="connsiteX9" fmla="*/ 277679 w 5735504"/>
                <a:gd name="connsiteY9" fmla="*/ 2841866 h 3413366"/>
                <a:gd name="connsiteX10" fmla="*/ 239579 w 5735504"/>
                <a:gd name="connsiteY10" fmla="*/ 2860916 h 3413366"/>
                <a:gd name="connsiteX11" fmla="*/ 201479 w 5735504"/>
                <a:gd name="connsiteY11" fmla="*/ 2875204 h 3413366"/>
                <a:gd name="connsiteX12" fmla="*/ 172904 w 5735504"/>
                <a:gd name="connsiteY12" fmla="*/ 2889491 h 3413366"/>
                <a:gd name="connsiteX13" fmla="*/ 139567 w 5735504"/>
                <a:gd name="connsiteY13" fmla="*/ 2894254 h 3413366"/>
                <a:gd name="connsiteX14" fmla="*/ 58604 w 5735504"/>
                <a:gd name="connsiteY14" fmla="*/ 2932354 h 3413366"/>
                <a:gd name="connsiteX15" fmla="*/ 39554 w 5735504"/>
                <a:gd name="connsiteY15" fmla="*/ 2956166 h 3413366"/>
                <a:gd name="connsiteX16" fmla="*/ 15742 w 5735504"/>
                <a:gd name="connsiteY16" fmla="*/ 2979979 h 3413366"/>
                <a:gd name="connsiteX17" fmla="*/ 6217 w 5735504"/>
                <a:gd name="connsiteY17" fmla="*/ 3003791 h 3413366"/>
                <a:gd name="connsiteX18" fmla="*/ 6217 w 5735504"/>
                <a:gd name="connsiteY18" fmla="*/ 3175241 h 3413366"/>
                <a:gd name="connsiteX19" fmla="*/ 20504 w 5735504"/>
                <a:gd name="connsiteY19" fmla="*/ 3251441 h 3413366"/>
                <a:gd name="connsiteX20" fmla="*/ 39554 w 5735504"/>
                <a:gd name="connsiteY20" fmla="*/ 3284779 h 3413366"/>
                <a:gd name="connsiteX21" fmla="*/ 72892 w 5735504"/>
                <a:gd name="connsiteY21" fmla="*/ 3299066 h 3413366"/>
                <a:gd name="connsiteX22" fmla="*/ 101467 w 5735504"/>
                <a:gd name="connsiteY22" fmla="*/ 3313354 h 3413366"/>
                <a:gd name="connsiteX23" fmla="*/ 182429 w 5735504"/>
                <a:gd name="connsiteY23" fmla="*/ 3332404 h 3413366"/>
                <a:gd name="connsiteX24" fmla="*/ 272917 w 5735504"/>
                <a:gd name="connsiteY24" fmla="*/ 3346691 h 3413366"/>
                <a:gd name="connsiteX25" fmla="*/ 353879 w 5735504"/>
                <a:gd name="connsiteY25" fmla="*/ 3375266 h 3413366"/>
                <a:gd name="connsiteX26" fmla="*/ 449129 w 5735504"/>
                <a:gd name="connsiteY26" fmla="*/ 3394316 h 3413366"/>
                <a:gd name="connsiteX27" fmla="*/ 534854 w 5735504"/>
                <a:gd name="connsiteY27" fmla="*/ 3408604 h 3413366"/>
                <a:gd name="connsiteX28" fmla="*/ 715829 w 5735504"/>
                <a:gd name="connsiteY28" fmla="*/ 3413366 h 3413366"/>
                <a:gd name="connsiteX29" fmla="*/ 787267 w 5735504"/>
                <a:gd name="connsiteY29" fmla="*/ 3408604 h 3413366"/>
                <a:gd name="connsiteX30" fmla="*/ 825367 w 5735504"/>
                <a:gd name="connsiteY30" fmla="*/ 3389554 h 3413366"/>
                <a:gd name="connsiteX31" fmla="*/ 868229 w 5735504"/>
                <a:gd name="connsiteY31" fmla="*/ 3370504 h 3413366"/>
                <a:gd name="connsiteX32" fmla="*/ 915854 w 5735504"/>
                <a:gd name="connsiteY32" fmla="*/ 3341929 h 3413366"/>
                <a:gd name="connsiteX33" fmla="*/ 987292 w 5735504"/>
                <a:gd name="connsiteY33" fmla="*/ 3308591 h 3413366"/>
                <a:gd name="connsiteX34" fmla="*/ 1044442 w 5735504"/>
                <a:gd name="connsiteY34" fmla="*/ 3289541 h 3413366"/>
                <a:gd name="connsiteX35" fmla="*/ 1130167 w 5735504"/>
                <a:gd name="connsiteY35" fmla="*/ 3265729 h 3413366"/>
                <a:gd name="connsiteX36" fmla="*/ 1239704 w 5735504"/>
                <a:gd name="connsiteY36" fmla="*/ 3227629 h 3413366"/>
                <a:gd name="connsiteX37" fmla="*/ 1315904 w 5735504"/>
                <a:gd name="connsiteY37" fmla="*/ 3194291 h 3413366"/>
                <a:gd name="connsiteX38" fmla="*/ 1392104 w 5735504"/>
                <a:gd name="connsiteY38" fmla="*/ 3175241 h 3413366"/>
                <a:gd name="connsiteX39" fmla="*/ 1482592 w 5735504"/>
                <a:gd name="connsiteY39" fmla="*/ 3137141 h 3413366"/>
                <a:gd name="connsiteX40" fmla="*/ 1573079 w 5735504"/>
                <a:gd name="connsiteY40" fmla="*/ 3089516 h 3413366"/>
                <a:gd name="connsiteX41" fmla="*/ 1611179 w 5735504"/>
                <a:gd name="connsiteY41" fmla="*/ 3060941 h 3413366"/>
                <a:gd name="connsiteX42" fmla="*/ 1639754 w 5735504"/>
                <a:gd name="connsiteY42" fmla="*/ 3037129 h 3413366"/>
                <a:gd name="connsiteX43" fmla="*/ 1682617 w 5735504"/>
                <a:gd name="connsiteY43" fmla="*/ 3018079 h 3413366"/>
                <a:gd name="connsiteX44" fmla="*/ 1715954 w 5735504"/>
                <a:gd name="connsiteY44" fmla="*/ 2994266 h 3413366"/>
                <a:gd name="connsiteX45" fmla="*/ 1754054 w 5735504"/>
                <a:gd name="connsiteY45" fmla="*/ 2975216 h 3413366"/>
                <a:gd name="connsiteX46" fmla="*/ 1796917 w 5735504"/>
                <a:gd name="connsiteY46" fmla="*/ 2941879 h 3413366"/>
                <a:gd name="connsiteX47" fmla="*/ 1854067 w 5735504"/>
                <a:gd name="connsiteY47" fmla="*/ 2903779 h 3413366"/>
                <a:gd name="connsiteX48" fmla="*/ 1882642 w 5735504"/>
                <a:gd name="connsiteY48" fmla="*/ 2884729 h 3413366"/>
                <a:gd name="connsiteX49" fmla="*/ 1920742 w 5735504"/>
                <a:gd name="connsiteY49" fmla="*/ 2870441 h 3413366"/>
                <a:gd name="connsiteX50" fmla="*/ 1977892 w 5735504"/>
                <a:gd name="connsiteY50" fmla="*/ 2832341 h 3413366"/>
                <a:gd name="connsiteX51" fmla="*/ 2006467 w 5735504"/>
                <a:gd name="connsiteY51" fmla="*/ 2813291 h 3413366"/>
                <a:gd name="connsiteX52" fmla="*/ 2082667 w 5735504"/>
                <a:gd name="connsiteY52" fmla="*/ 2770429 h 3413366"/>
                <a:gd name="connsiteX53" fmla="*/ 2163629 w 5735504"/>
                <a:gd name="connsiteY53" fmla="*/ 2732329 h 3413366"/>
                <a:gd name="connsiteX54" fmla="*/ 2201729 w 5735504"/>
                <a:gd name="connsiteY54" fmla="*/ 2718041 h 3413366"/>
                <a:gd name="connsiteX55" fmla="*/ 2330317 w 5735504"/>
                <a:gd name="connsiteY55" fmla="*/ 2660891 h 3413366"/>
                <a:gd name="connsiteX56" fmla="*/ 2416042 w 5735504"/>
                <a:gd name="connsiteY56" fmla="*/ 2627554 h 3413366"/>
                <a:gd name="connsiteX57" fmla="*/ 2501767 w 5735504"/>
                <a:gd name="connsiteY57" fmla="*/ 2598979 h 3413366"/>
                <a:gd name="connsiteX58" fmla="*/ 2611304 w 5735504"/>
                <a:gd name="connsiteY58" fmla="*/ 2570404 h 3413366"/>
                <a:gd name="connsiteX59" fmla="*/ 2663692 w 5735504"/>
                <a:gd name="connsiteY59" fmla="*/ 2556116 h 3413366"/>
                <a:gd name="connsiteX60" fmla="*/ 2763704 w 5735504"/>
                <a:gd name="connsiteY60" fmla="*/ 2518016 h 3413366"/>
                <a:gd name="connsiteX61" fmla="*/ 2820854 w 5735504"/>
                <a:gd name="connsiteY61" fmla="*/ 2498966 h 3413366"/>
                <a:gd name="connsiteX62" fmla="*/ 2925629 w 5735504"/>
                <a:gd name="connsiteY62" fmla="*/ 2446579 h 3413366"/>
                <a:gd name="connsiteX63" fmla="*/ 3006592 w 5735504"/>
                <a:gd name="connsiteY63" fmla="*/ 2398954 h 3413366"/>
                <a:gd name="connsiteX64" fmla="*/ 3035167 w 5735504"/>
                <a:gd name="connsiteY64" fmla="*/ 2379904 h 3413366"/>
                <a:gd name="connsiteX65" fmla="*/ 3135179 w 5735504"/>
                <a:gd name="connsiteY65" fmla="*/ 2341804 h 3413366"/>
                <a:gd name="connsiteX66" fmla="*/ 3216142 w 5735504"/>
                <a:gd name="connsiteY66" fmla="*/ 2289416 h 3413366"/>
                <a:gd name="connsiteX67" fmla="*/ 3249479 w 5735504"/>
                <a:gd name="connsiteY67" fmla="*/ 2270366 h 3413366"/>
                <a:gd name="connsiteX68" fmla="*/ 3316154 w 5735504"/>
                <a:gd name="connsiteY68" fmla="*/ 2222741 h 3413366"/>
                <a:gd name="connsiteX69" fmla="*/ 3363779 w 5735504"/>
                <a:gd name="connsiteY69" fmla="*/ 2189404 h 3413366"/>
                <a:gd name="connsiteX70" fmla="*/ 3401879 w 5735504"/>
                <a:gd name="connsiteY70" fmla="*/ 2151304 h 3413366"/>
                <a:gd name="connsiteX71" fmla="*/ 3439979 w 5735504"/>
                <a:gd name="connsiteY71" fmla="*/ 2122729 h 3413366"/>
                <a:gd name="connsiteX72" fmla="*/ 3535229 w 5735504"/>
                <a:gd name="connsiteY72" fmla="*/ 2065579 h 3413366"/>
                <a:gd name="connsiteX73" fmla="*/ 3573329 w 5735504"/>
                <a:gd name="connsiteY73" fmla="*/ 2046529 h 3413366"/>
                <a:gd name="connsiteX74" fmla="*/ 3663817 w 5735504"/>
                <a:gd name="connsiteY74" fmla="*/ 1998904 h 3413366"/>
                <a:gd name="connsiteX75" fmla="*/ 3716204 w 5735504"/>
                <a:gd name="connsiteY75" fmla="*/ 1984616 h 3413366"/>
                <a:gd name="connsiteX76" fmla="*/ 3763829 w 5735504"/>
                <a:gd name="connsiteY76" fmla="*/ 1965566 h 3413366"/>
                <a:gd name="connsiteX77" fmla="*/ 3887654 w 5735504"/>
                <a:gd name="connsiteY77" fmla="*/ 1946516 h 3413366"/>
                <a:gd name="connsiteX78" fmla="*/ 3949567 w 5735504"/>
                <a:gd name="connsiteY78" fmla="*/ 1932229 h 3413366"/>
                <a:gd name="connsiteX79" fmla="*/ 4097204 w 5735504"/>
                <a:gd name="connsiteY79" fmla="*/ 1922704 h 3413366"/>
                <a:gd name="connsiteX80" fmla="*/ 4387717 w 5735504"/>
                <a:gd name="connsiteY80" fmla="*/ 1913179 h 3413366"/>
                <a:gd name="connsiteX81" fmla="*/ 4868729 w 5735504"/>
                <a:gd name="connsiteY81" fmla="*/ 1917941 h 3413366"/>
                <a:gd name="connsiteX82" fmla="*/ 5002079 w 5735504"/>
                <a:gd name="connsiteY82" fmla="*/ 1941754 h 3413366"/>
                <a:gd name="connsiteX83" fmla="*/ 5059229 w 5735504"/>
                <a:gd name="connsiteY83" fmla="*/ 1946516 h 3413366"/>
                <a:gd name="connsiteX84" fmla="*/ 5149717 w 5735504"/>
                <a:gd name="connsiteY84" fmla="*/ 1965566 h 3413366"/>
                <a:gd name="connsiteX85" fmla="*/ 5259254 w 5735504"/>
                <a:gd name="connsiteY85" fmla="*/ 1994141 h 3413366"/>
                <a:gd name="connsiteX86" fmla="*/ 5411654 w 5735504"/>
                <a:gd name="connsiteY86" fmla="*/ 2022716 h 3413366"/>
                <a:gd name="connsiteX87" fmla="*/ 5440229 w 5735504"/>
                <a:gd name="connsiteY87" fmla="*/ 2032241 h 3413366"/>
                <a:gd name="connsiteX88" fmla="*/ 5468804 w 5735504"/>
                <a:gd name="connsiteY88" fmla="*/ 2046529 h 3413366"/>
                <a:gd name="connsiteX89" fmla="*/ 5506904 w 5735504"/>
                <a:gd name="connsiteY89" fmla="*/ 2056054 h 3413366"/>
                <a:gd name="connsiteX90" fmla="*/ 5559292 w 5735504"/>
                <a:gd name="connsiteY90" fmla="*/ 2070341 h 3413366"/>
                <a:gd name="connsiteX91" fmla="*/ 5659304 w 5735504"/>
                <a:gd name="connsiteY91" fmla="*/ 2060816 h 3413366"/>
                <a:gd name="connsiteX92" fmla="*/ 5683117 w 5735504"/>
                <a:gd name="connsiteY92" fmla="*/ 2051291 h 3413366"/>
                <a:gd name="connsiteX93" fmla="*/ 5711692 w 5735504"/>
                <a:gd name="connsiteY93" fmla="*/ 2013191 h 3413366"/>
                <a:gd name="connsiteX94" fmla="*/ 5725979 w 5735504"/>
                <a:gd name="connsiteY94" fmla="*/ 1994141 h 3413366"/>
                <a:gd name="connsiteX95" fmla="*/ 5735504 w 5735504"/>
                <a:gd name="connsiteY95" fmla="*/ 1922704 h 3413366"/>
                <a:gd name="connsiteX96" fmla="*/ 5730742 w 5735504"/>
                <a:gd name="connsiteY96" fmla="*/ 1808404 h 3413366"/>
                <a:gd name="connsiteX97" fmla="*/ 5725979 w 5735504"/>
                <a:gd name="connsiteY97" fmla="*/ 1727441 h 3413366"/>
                <a:gd name="connsiteX98" fmla="*/ 5706929 w 5735504"/>
                <a:gd name="connsiteY98" fmla="*/ 1527416 h 3413366"/>
                <a:gd name="connsiteX99" fmla="*/ 5702167 w 5735504"/>
                <a:gd name="connsiteY99" fmla="*/ 1451216 h 3413366"/>
                <a:gd name="connsiteX100" fmla="*/ 5697404 w 5735504"/>
                <a:gd name="connsiteY100" fmla="*/ 1165466 h 3413366"/>
                <a:gd name="connsiteX101" fmla="*/ 5692642 w 5735504"/>
                <a:gd name="connsiteY101" fmla="*/ 1079741 h 3413366"/>
                <a:gd name="connsiteX102" fmla="*/ 5673592 w 5735504"/>
                <a:gd name="connsiteY102" fmla="*/ 974966 h 3413366"/>
                <a:gd name="connsiteX103" fmla="*/ 5654542 w 5735504"/>
                <a:gd name="connsiteY103" fmla="*/ 870191 h 3413366"/>
                <a:gd name="connsiteX104" fmla="*/ 5640254 w 5735504"/>
                <a:gd name="connsiteY104" fmla="*/ 774941 h 3413366"/>
                <a:gd name="connsiteX105" fmla="*/ 5625967 w 5735504"/>
                <a:gd name="connsiteY105" fmla="*/ 717791 h 3413366"/>
                <a:gd name="connsiteX106" fmla="*/ 5611679 w 5735504"/>
                <a:gd name="connsiteY106" fmla="*/ 660641 h 3413366"/>
                <a:gd name="connsiteX107" fmla="*/ 5597392 w 5735504"/>
                <a:gd name="connsiteY107" fmla="*/ 598729 h 3413366"/>
                <a:gd name="connsiteX108" fmla="*/ 5592629 w 5735504"/>
                <a:gd name="connsiteY108" fmla="*/ 584441 h 3413366"/>
                <a:gd name="connsiteX109" fmla="*/ 5568817 w 5735504"/>
                <a:gd name="connsiteY109" fmla="*/ 536816 h 3413366"/>
                <a:gd name="connsiteX110" fmla="*/ 5540242 w 5735504"/>
                <a:gd name="connsiteY110" fmla="*/ 470141 h 3413366"/>
                <a:gd name="connsiteX111" fmla="*/ 5497379 w 5735504"/>
                <a:gd name="connsiteY111" fmla="*/ 393941 h 3413366"/>
                <a:gd name="connsiteX112" fmla="*/ 5473567 w 5735504"/>
                <a:gd name="connsiteY112" fmla="*/ 360604 h 3413366"/>
                <a:gd name="connsiteX113" fmla="*/ 5440229 w 5735504"/>
                <a:gd name="connsiteY113" fmla="*/ 341554 h 3413366"/>
                <a:gd name="connsiteX114" fmla="*/ 5421179 w 5735504"/>
                <a:gd name="connsiteY114" fmla="*/ 327266 h 3413366"/>
                <a:gd name="connsiteX115" fmla="*/ 5397367 w 5735504"/>
                <a:gd name="connsiteY115" fmla="*/ 312979 h 3413366"/>
                <a:gd name="connsiteX116" fmla="*/ 5311642 w 5735504"/>
                <a:gd name="connsiteY116" fmla="*/ 246304 h 3413366"/>
                <a:gd name="connsiteX117" fmla="*/ 5211629 w 5735504"/>
                <a:gd name="connsiteY117" fmla="*/ 198679 h 3413366"/>
                <a:gd name="connsiteX118" fmla="*/ 5159242 w 5735504"/>
                <a:gd name="connsiteY118" fmla="*/ 170104 h 3413366"/>
                <a:gd name="connsiteX119" fmla="*/ 5121142 w 5735504"/>
                <a:gd name="connsiteY119" fmla="*/ 155816 h 3413366"/>
                <a:gd name="connsiteX120" fmla="*/ 5078279 w 5735504"/>
                <a:gd name="connsiteY120" fmla="*/ 136766 h 3413366"/>
                <a:gd name="connsiteX121" fmla="*/ 4963979 w 5735504"/>
                <a:gd name="connsiteY121" fmla="*/ 98666 h 3413366"/>
                <a:gd name="connsiteX122" fmla="*/ 4911592 w 5735504"/>
                <a:gd name="connsiteY122" fmla="*/ 84379 h 3413366"/>
                <a:gd name="connsiteX123" fmla="*/ 4859204 w 5735504"/>
                <a:gd name="connsiteY123" fmla="*/ 65329 h 3413366"/>
                <a:gd name="connsiteX124" fmla="*/ 4811579 w 5735504"/>
                <a:gd name="connsiteY124" fmla="*/ 60566 h 3413366"/>
                <a:gd name="connsiteX125" fmla="*/ 4711567 w 5735504"/>
                <a:gd name="connsiteY125" fmla="*/ 41516 h 3413366"/>
                <a:gd name="connsiteX126" fmla="*/ 4587742 w 5735504"/>
                <a:gd name="connsiteY126" fmla="*/ 17704 h 3413366"/>
                <a:gd name="connsiteX127" fmla="*/ 4511542 w 5735504"/>
                <a:gd name="connsiteY127" fmla="*/ 12941 h 3413366"/>
                <a:gd name="connsiteX128" fmla="*/ 4263892 w 5735504"/>
                <a:gd name="connsiteY128" fmla="*/ 8179 h 3413366"/>
                <a:gd name="connsiteX129" fmla="*/ 4230554 w 5735504"/>
                <a:gd name="connsiteY129" fmla="*/ 17704 h 3413366"/>
                <a:gd name="connsiteX130" fmla="*/ 4182929 w 5735504"/>
                <a:gd name="connsiteY130" fmla="*/ 36754 h 3413366"/>
                <a:gd name="connsiteX131" fmla="*/ 4144829 w 5735504"/>
                <a:gd name="connsiteY131" fmla="*/ 74854 h 3413366"/>
                <a:gd name="connsiteX132" fmla="*/ 4111492 w 5735504"/>
                <a:gd name="connsiteY132" fmla="*/ 122479 h 3413366"/>
                <a:gd name="connsiteX133" fmla="*/ 4106729 w 5735504"/>
                <a:gd name="connsiteY133" fmla="*/ 160579 h 3413366"/>
                <a:gd name="connsiteX134" fmla="*/ 4154354 w 5735504"/>
                <a:gd name="connsiteY134" fmla="*/ 279641 h 3413366"/>
                <a:gd name="connsiteX135" fmla="*/ 4225792 w 5735504"/>
                <a:gd name="connsiteY135" fmla="*/ 346316 h 3413366"/>
                <a:gd name="connsiteX136" fmla="*/ 4287704 w 5735504"/>
                <a:gd name="connsiteY136" fmla="*/ 422516 h 3413366"/>
                <a:gd name="connsiteX137" fmla="*/ 4316279 w 5735504"/>
                <a:gd name="connsiteY137" fmla="*/ 455854 h 3413366"/>
                <a:gd name="connsiteX138" fmla="*/ 4359142 w 5735504"/>
                <a:gd name="connsiteY138" fmla="*/ 536816 h 3413366"/>
                <a:gd name="connsiteX139" fmla="*/ 4382954 w 5735504"/>
                <a:gd name="connsiteY139" fmla="*/ 598729 h 3413366"/>
                <a:gd name="connsiteX140" fmla="*/ 4392479 w 5735504"/>
                <a:gd name="connsiteY140" fmla="*/ 622541 h 3413366"/>
                <a:gd name="connsiteX141" fmla="*/ 4397242 w 5735504"/>
                <a:gd name="connsiteY141" fmla="*/ 651116 h 3413366"/>
                <a:gd name="connsiteX142" fmla="*/ 4382954 w 5735504"/>
                <a:gd name="connsiteY142" fmla="*/ 779704 h 3413366"/>
                <a:gd name="connsiteX143" fmla="*/ 4373429 w 5735504"/>
                <a:gd name="connsiteY143" fmla="*/ 808279 h 3413366"/>
                <a:gd name="connsiteX144" fmla="*/ 4354379 w 5735504"/>
                <a:gd name="connsiteY144" fmla="*/ 832091 h 3413366"/>
                <a:gd name="connsiteX145" fmla="*/ 4330567 w 5735504"/>
                <a:gd name="connsiteY145" fmla="*/ 855904 h 3413366"/>
                <a:gd name="connsiteX146" fmla="*/ 4297229 w 5735504"/>
                <a:gd name="connsiteY146" fmla="*/ 870191 h 3413366"/>
                <a:gd name="connsiteX147" fmla="*/ 4259129 w 5735504"/>
                <a:gd name="connsiteY147" fmla="*/ 889241 h 3413366"/>
                <a:gd name="connsiteX148" fmla="*/ 4221029 w 5735504"/>
                <a:gd name="connsiteY148" fmla="*/ 913054 h 3413366"/>
                <a:gd name="connsiteX149" fmla="*/ 4206742 w 5735504"/>
                <a:gd name="connsiteY149" fmla="*/ 922579 h 3413366"/>
                <a:gd name="connsiteX150" fmla="*/ 4187692 w 5735504"/>
                <a:gd name="connsiteY150" fmla="*/ 927341 h 3413366"/>
                <a:gd name="connsiteX151" fmla="*/ 4116254 w 5735504"/>
                <a:gd name="connsiteY151" fmla="*/ 951154 h 3413366"/>
                <a:gd name="connsiteX152" fmla="*/ 4073392 w 5735504"/>
                <a:gd name="connsiteY152" fmla="*/ 955916 h 3413366"/>
                <a:gd name="connsiteX153" fmla="*/ 4035292 w 5735504"/>
                <a:gd name="connsiteY153" fmla="*/ 960679 h 3413366"/>
                <a:gd name="connsiteX154" fmla="*/ 3906704 w 5735504"/>
                <a:gd name="connsiteY154" fmla="*/ 951154 h 3413366"/>
                <a:gd name="connsiteX155" fmla="*/ 3868604 w 5735504"/>
                <a:gd name="connsiteY155" fmla="*/ 946391 h 3413366"/>
                <a:gd name="connsiteX156" fmla="*/ 3778117 w 5735504"/>
                <a:gd name="connsiteY156" fmla="*/ 941629 h 3413366"/>
                <a:gd name="connsiteX157" fmla="*/ 3682867 w 5735504"/>
                <a:gd name="connsiteY157" fmla="*/ 932104 h 3413366"/>
                <a:gd name="connsiteX158" fmla="*/ 3563804 w 5735504"/>
                <a:gd name="connsiteY158" fmla="*/ 936866 h 3413366"/>
                <a:gd name="connsiteX159" fmla="*/ 3511417 w 5735504"/>
                <a:gd name="connsiteY159" fmla="*/ 951154 h 3413366"/>
                <a:gd name="connsiteX160" fmla="*/ 3492367 w 5735504"/>
                <a:gd name="connsiteY160" fmla="*/ 965441 h 3413366"/>
                <a:gd name="connsiteX161" fmla="*/ 3439979 w 5735504"/>
                <a:gd name="connsiteY161" fmla="*/ 1003541 h 3413366"/>
                <a:gd name="connsiteX162" fmla="*/ 3416167 w 5735504"/>
                <a:gd name="connsiteY162" fmla="*/ 1036879 h 3413366"/>
                <a:gd name="connsiteX163" fmla="*/ 3397117 w 5735504"/>
                <a:gd name="connsiteY163" fmla="*/ 1060691 h 3413366"/>
                <a:gd name="connsiteX164" fmla="*/ 3387592 w 5735504"/>
                <a:gd name="connsiteY164" fmla="*/ 1079741 h 3413366"/>
                <a:gd name="connsiteX165" fmla="*/ 3354254 w 5735504"/>
                <a:gd name="connsiteY165" fmla="*/ 1132129 h 3413366"/>
                <a:gd name="connsiteX166" fmla="*/ 3335204 w 5735504"/>
                <a:gd name="connsiteY166" fmla="*/ 1160704 h 3413366"/>
                <a:gd name="connsiteX167" fmla="*/ 3316154 w 5735504"/>
                <a:gd name="connsiteY167" fmla="*/ 1227379 h 3413366"/>
                <a:gd name="connsiteX168" fmla="*/ 3301867 w 5735504"/>
                <a:gd name="connsiteY168" fmla="*/ 1246429 h 3413366"/>
                <a:gd name="connsiteX169" fmla="*/ 3278054 w 5735504"/>
                <a:gd name="connsiteY169" fmla="*/ 1308341 h 3413366"/>
                <a:gd name="connsiteX170" fmla="*/ 3259004 w 5735504"/>
                <a:gd name="connsiteY170" fmla="*/ 1332154 h 3413366"/>
                <a:gd name="connsiteX171" fmla="*/ 3249479 w 5735504"/>
                <a:gd name="connsiteY171" fmla="*/ 1351204 h 3413366"/>
                <a:gd name="connsiteX172" fmla="*/ 3225667 w 5735504"/>
                <a:gd name="connsiteY172" fmla="*/ 1360729 h 3413366"/>
                <a:gd name="connsiteX173" fmla="*/ 3192329 w 5735504"/>
                <a:gd name="connsiteY173" fmla="*/ 1389304 h 3413366"/>
                <a:gd name="connsiteX174" fmla="*/ 3173279 w 5735504"/>
                <a:gd name="connsiteY174" fmla="*/ 1403591 h 3413366"/>
                <a:gd name="connsiteX175" fmla="*/ 3139942 w 5735504"/>
                <a:gd name="connsiteY175" fmla="*/ 1441691 h 3413366"/>
                <a:gd name="connsiteX176" fmla="*/ 3120892 w 5735504"/>
                <a:gd name="connsiteY176" fmla="*/ 1455979 h 3413366"/>
                <a:gd name="connsiteX177" fmla="*/ 3082792 w 5735504"/>
                <a:gd name="connsiteY177" fmla="*/ 1494079 h 3413366"/>
                <a:gd name="connsiteX178" fmla="*/ 3058979 w 5735504"/>
                <a:gd name="connsiteY178" fmla="*/ 1522654 h 3413366"/>
                <a:gd name="connsiteX179" fmla="*/ 2982779 w 5735504"/>
                <a:gd name="connsiteY179" fmla="*/ 1594091 h 3413366"/>
                <a:gd name="connsiteX180" fmla="*/ 2897054 w 5735504"/>
                <a:gd name="connsiteY180" fmla="*/ 1670291 h 3413366"/>
                <a:gd name="connsiteX181" fmla="*/ 2811329 w 5735504"/>
                <a:gd name="connsiteY181" fmla="*/ 1732204 h 3413366"/>
                <a:gd name="connsiteX182" fmla="*/ 2792279 w 5735504"/>
                <a:gd name="connsiteY182" fmla="*/ 1746491 h 3413366"/>
                <a:gd name="connsiteX183" fmla="*/ 2763704 w 5735504"/>
                <a:gd name="connsiteY183" fmla="*/ 1751254 h 3413366"/>
                <a:gd name="connsiteX184" fmla="*/ 2706554 w 5735504"/>
                <a:gd name="connsiteY184" fmla="*/ 1765541 h 3413366"/>
                <a:gd name="connsiteX185" fmla="*/ 2668454 w 5735504"/>
                <a:gd name="connsiteY185" fmla="*/ 1779829 h 3413366"/>
                <a:gd name="connsiteX186" fmla="*/ 2625592 w 5735504"/>
                <a:gd name="connsiteY186" fmla="*/ 1789354 h 3413366"/>
                <a:gd name="connsiteX187" fmla="*/ 2582729 w 5735504"/>
                <a:gd name="connsiteY187" fmla="*/ 1803641 h 3413366"/>
                <a:gd name="connsiteX188" fmla="*/ 2544629 w 5735504"/>
                <a:gd name="connsiteY188" fmla="*/ 1813166 h 3413366"/>
                <a:gd name="connsiteX189" fmla="*/ 2482717 w 5735504"/>
                <a:gd name="connsiteY189" fmla="*/ 1832216 h 3413366"/>
                <a:gd name="connsiteX190" fmla="*/ 2454142 w 5735504"/>
                <a:gd name="connsiteY190" fmla="*/ 1846504 h 3413366"/>
                <a:gd name="connsiteX191" fmla="*/ 2430329 w 5735504"/>
                <a:gd name="connsiteY191" fmla="*/ 1860791 h 3413366"/>
                <a:gd name="connsiteX192" fmla="*/ 2396992 w 5735504"/>
                <a:gd name="connsiteY192" fmla="*/ 1870316 h 3413366"/>
                <a:gd name="connsiteX193" fmla="*/ 2363654 w 5735504"/>
                <a:gd name="connsiteY193" fmla="*/ 1894129 h 3413366"/>
                <a:gd name="connsiteX194" fmla="*/ 2316029 w 5735504"/>
                <a:gd name="connsiteY194" fmla="*/ 1913179 h 3413366"/>
                <a:gd name="connsiteX195" fmla="*/ 2254117 w 5735504"/>
                <a:gd name="connsiteY195" fmla="*/ 1932229 h 3413366"/>
                <a:gd name="connsiteX196" fmla="*/ 2192204 w 5735504"/>
                <a:gd name="connsiteY196" fmla="*/ 1951279 h 3413366"/>
                <a:gd name="connsiteX197" fmla="*/ 2139817 w 5735504"/>
                <a:gd name="connsiteY197" fmla="*/ 1979854 h 3413366"/>
                <a:gd name="connsiteX198" fmla="*/ 2106479 w 5735504"/>
                <a:gd name="connsiteY198" fmla="*/ 1989379 h 3413366"/>
                <a:gd name="connsiteX199" fmla="*/ 2082667 w 5735504"/>
                <a:gd name="connsiteY199" fmla="*/ 2003666 h 3413366"/>
                <a:gd name="connsiteX200" fmla="*/ 2049329 w 5735504"/>
                <a:gd name="connsiteY200" fmla="*/ 2017954 h 3413366"/>
                <a:gd name="connsiteX201" fmla="*/ 2030279 w 5735504"/>
                <a:gd name="connsiteY201" fmla="*/ 2032241 h 3413366"/>
                <a:gd name="connsiteX202" fmla="*/ 1996942 w 5735504"/>
                <a:gd name="connsiteY202" fmla="*/ 2041766 h 3413366"/>
                <a:gd name="connsiteX203" fmla="*/ 1968367 w 5735504"/>
                <a:gd name="connsiteY203" fmla="*/ 2051291 h 3413366"/>
                <a:gd name="connsiteX204" fmla="*/ 1935029 w 5735504"/>
                <a:gd name="connsiteY204" fmla="*/ 2070341 h 3413366"/>
                <a:gd name="connsiteX205" fmla="*/ 1892167 w 5735504"/>
                <a:gd name="connsiteY205" fmla="*/ 2084629 h 3413366"/>
                <a:gd name="connsiteX206" fmla="*/ 1854067 w 5735504"/>
                <a:gd name="connsiteY206" fmla="*/ 2108441 h 3413366"/>
                <a:gd name="connsiteX207" fmla="*/ 1796917 w 5735504"/>
                <a:gd name="connsiteY207" fmla="*/ 2127491 h 3413366"/>
                <a:gd name="connsiteX208" fmla="*/ 1768342 w 5735504"/>
                <a:gd name="connsiteY208" fmla="*/ 2141779 h 3413366"/>
                <a:gd name="connsiteX209" fmla="*/ 1735004 w 5735504"/>
                <a:gd name="connsiteY209" fmla="*/ 2151304 h 3413366"/>
                <a:gd name="connsiteX210" fmla="*/ 1706429 w 5735504"/>
                <a:gd name="connsiteY210" fmla="*/ 2160829 h 3413366"/>
                <a:gd name="connsiteX211" fmla="*/ 1649279 w 5735504"/>
                <a:gd name="connsiteY211" fmla="*/ 2184641 h 3413366"/>
                <a:gd name="connsiteX212" fmla="*/ 1606417 w 5735504"/>
                <a:gd name="connsiteY212" fmla="*/ 2198929 h 3413366"/>
                <a:gd name="connsiteX213" fmla="*/ 1568317 w 5735504"/>
                <a:gd name="connsiteY213" fmla="*/ 2222741 h 3413366"/>
                <a:gd name="connsiteX214" fmla="*/ 1520692 w 5735504"/>
                <a:gd name="connsiteY214" fmla="*/ 2241791 h 3413366"/>
                <a:gd name="connsiteX215" fmla="*/ 1492117 w 5735504"/>
                <a:gd name="connsiteY215" fmla="*/ 2256079 h 3413366"/>
                <a:gd name="connsiteX216" fmla="*/ 1425442 w 5735504"/>
                <a:gd name="connsiteY216" fmla="*/ 2279891 h 3413366"/>
                <a:gd name="connsiteX217" fmla="*/ 1363529 w 5735504"/>
                <a:gd name="connsiteY217" fmla="*/ 2317991 h 3413366"/>
                <a:gd name="connsiteX218" fmla="*/ 1325429 w 5735504"/>
                <a:gd name="connsiteY218" fmla="*/ 2337041 h 3413366"/>
                <a:gd name="connsiteX219" fmla="*/ 1244467 w 5735504"/>
                <a:gd name="connsiteY219" fmla="*/ 2394191 h 3413366"/>
                <a:gd name="connsiteX220" fmla="*/ 1211129 w 5735504"/>
                <a:gd name="connsiteY220" fmla="*/ 2422766 h 3413366"/>
                <a:gd name="connsiteX221" fmla="*/ 1187317 w 5735504"/>
                <a:gd name="connsiteY221" fmla="*/ 2446579 h 3413366"/>
                <a:gd name="connsiteX222" fmla="*/ 1163504 w 5735504"/>
                <a:gd name="connsiteY222" fmla="*/ 2460866 h 3413366"/>
                <a:gd name="connsiteX223" fmla="*/ 1139692 w 5735504"/>
                <a:gd name="connsiteY223" fmla="*/ 2479916 h 3413366"/>
                <a:gd name="connsiteX224" fmla="*/ 1063492 w 5735504"/>
                <a:gd name="connsiteY224" fmla="*/ 2518016 h 3413366"/>
                <a:gd name="connsiteX225" fmla="*/ 987292 w 5735504"/>
                <a:gd name="connsiteY225" fmla="*/ 2556116 h 3413366"/>
                <a:gd name="connsiteX226" fmla="*/ 958717 w 5735504"/>
                <a:gd name="connsiteY226" fmla="*/ 2570404 h 3413366"/>
                <a:gd name="connsiteX227" fmla="*/ 925379 w 5735504"/>
                <a:gd name="connsiteY227" fmla="*/ 2584691 h 3413366"/>
                <a:gd name="connsiteX228" fmla="*/ 868229 w 5735504"/>
                <a:gd name="connsiteY228" fmla="*/ 2618029 h 3413366"/>
                <a:gd name="connsiteX229" fmla="*/ 849179 w 5735504"/>
                <a:gd name="connsiteY229" fmla="*/ 2632316 h 3413366"/>
                <a:gd name="connsiteX230" fmla="*/ 820604 w 5735504"/>
                <a:gd name="connsiteY230" fmla="*/ 2641841 h 3413366"/>
                <a:gd name="connsiteX231" fmla="*/ 772979 w 5735504"/>
                <a:gd name="connsiteY231" fmla="*/ 2656129 h 3413366"/>
                <a:gd name="connsiteX232" fmla="*/ 758692 w 5735504"/>
                <a:gd name="connsiteY232" fmla="*/ 2665654 h 3413366"/>
                <a:gd name="connsiteX233" fmla="*/ 744404 w 5735504"/>
                <a:gd name="connsiteY233" fmla="*/ 2670416 h 3413366"/>
                <a:gd name="connsiteX234" fmla="*/ 701542 w 5735504"/>
                <a:gd name="connsiteY234" fmla="*/ 2679941 h 3413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5735504" h="3413366">
                  <a:moveTo>
                    <a:pt x="701542" y="2679941"/>
                  </a:moveTo>
                  <a:cubicBezTo>
                    <a:pt x="687254" y="2687085"/>
                    <a:pt x="675851" y="2707555"/>
                    <a:pt x="658679" y="2713279"/>
                  </a:cubicBezTo>
                  <a:cubicBezTo>
                    <a:pt x="649154" y="2716454"/>
                    <a:pt x="639559" y="2719427"/>
                    <a:pt x="630104" y="2722804"/>
                  </a:cubicBezTo>
                  <a:cubicBezTo>
                    <a:pt x="617331" y="2727366"/>
                    <a:pt x="605046" y="2733365"/>
                    <a:pt x="592004" y="2737091"/>
                  </a:cubicBezTo>
                  <a:cubicBezTo>
                    <a:pt x="582719" y="2739744"/>
                    <a:pt x="572797" y="2739512"/>
                    <a:pt x="563429" y="2741854"/>
                  </a:cubicBezTo>
                  <a:cubicBezTo>
                    <a:pt x="493707" y="2759285"/>
                    <a:pt x="578891" y="2745089"/>
                    <a:pt x="501517" y="2756141"/>
                  </a:cubicBezTo>
                  <a:cubicBezTo>
                    <a:pt x="472376" y="2765855"/>
                    <a:pt x="452275" y="2771237"/>
                    <a:pt x="425317" y="2784716"/>
                  </a:cubicBezTo>
                  <a:cubicBezTo>
                    <a:pt x="413869" y="2790440"/>
                    <a:pt x="403705" y="2798636"/>
                    <a:pt x="391979" y="2803766"/>
                  </a:cubicBezTo>
                  <a:cubicBezTo>
                    <a:pt x="363488" y="2816231"/>
                    <a:pt x="344155" y="2818120"/>
                    <a:pt x="315779" y="2827579"/>
                  </a:cubicBezTo>
                  <a:cubicBezTo>
                    <a:pt x="302911" y="2831868"/>
                    <a:pt x="290105" y="2836430"/>
                    <a:pt x="277679" y="2841866"/>
                  </a:cubicBezTo>
                  <a:cubicBezTo>
                    <a:pt x="264670" y="2847557"/>
                    <a:pt x="252588" y="2855225"/>
                    <a:pt x="239579" y="2860916"/>
                  </a:cubicBezTo>
                  <a:cubicBezTo>
                    <a:pt x="227153" y="2866353"/>
                    <a:pt x="213946" y="2869861"/>
                    <a:pt x="201479" y="2875204"/>
                  </a:cubicBezTo>
                  <a:cubicBezTo>
                    <a:pt x="191691" y="2879399"/>
                    <a:pt x="183082" y="2886359"/>
                    <a:pt x="172904" y="2889491"/>
                  </a:cubicBezTo>
                  <a:cubicBezTo>
                    <a:pt x="162175" y="2892792"/>
                    <a:pt x="150679" y="2892666"/>
                    <a:pt x="139567" y="2894254"/>
                  </a:cubicBezTo>
                  <a:cubicBezTo>
                    <a:pt x="130653" y="2898216"/>
                    <a:pt x="68075" y="2925251"/>
                    <a:pt x="58604" y="2932354"/>
                  </a:cubicBezTo>
                  <a:cubicBezTo>
                    <a:pt x="50472" y="2938453"/>
                    <a:pt x="46354" y="2948611"/>
                    <a:pt x="39554" y="2956166"/>
                  </a:cubicBezTo>
                  <a:cubicBezTo>
                    <a:pt x="32045" y="2964510"/>
                    <a:pt x="23679" y="2972041"/>
                    <a:pt x="15742" y="2979979"/>
                  </a:cubicBezTo>
                  <a:cubicBezTo>
                    <a:pt x="12567" y="2987916"/>
                    <a:pt x="8466" y="2995543"/>
                    <a:pt x="6217" y="3003791"/>
                  </a:cubicBezTo>
                  <a:cubicBezTo>
                    <a:pt x="-7177" y="3052901"/>
                    <a:pt x="5064" y="3153325"/>
                    <a:pt x="6217" y="3175241"/>
                  </a:cubicBezTo>
                  <a:cubicBezTo>
                    <a:pt x="7223" y="3194362"/>
                    <a:pt x="13377" y="3233623"/>
                    <a:pt x="20504" y="3251441"/>
                  </a:cubicBezTo>
                  <a:cubicBezTo>
                    <a:pt x="25257" y="3263325"/>
                    <a:pt x="30083" y="3276170"/>
                    <a:pt x="39554" y="3284779"/>
                  </a:cubicBezTo>
                  <a:cubicBezTo>
                    <a:pt x="48500" y="3292912"/>
                    <a:pt x="61915" y="3294000"/>
                    <a:pt x="72892" y="3299066"/>
                  </a:cubicBezTo>
                  <a:cubicBezTo>
                    <a:pt x="82561" y="3303529"/>
                    <a:pt x="91528" y="3309531"/>
                    <a:pt x="101467" y="3313354"/>
                  </a:cubicBezTo>
                  <a:cubicBezTo>
                    <a:pt x="125133" y="3322456"/>
                    <a:pt x="158825" y="3327435"/>
                    <a:pt x="182429" y="3332404"/>
                  </a:cubicBezTo>
                  <a:cubicBezTo>
                    <a:pt x="247049" y="3346008"/>
                    <a:pt x="203989" y="3339799"/>
                    <a:pt x="272917" y="3346691"/>
                  </a:cubicBezTo>
                  <a:cubicBezTo>
                    <a:pt x="290583" y="3353316"/>
                    <a:pt x="336494" y="3371070"/>
                    <a:pt x="353879" y="3375266"/>
                  </a:cubicBezTo>
                  <a:cubicBezTo>
                    <a:pt x="385354" y="3382863"/>
                    <a:pt x="417521" y="3387292"/>
                    <a:pt x="449129" y="3394316"/>
                  </a:cubicBezTo>
                  <a:cubicBezTo>
                    <a:pt x="483717" y="3402002"/>
                    <a:pt x="499356" y="3407093"/>
                    <a:pt x="534854" y="3408604"/>
                  </a:cubicBezTo>
                  <a:cubicBezTo>
                    <a:pt x="595145" y="3411170"/>
                    <a:pt x="655504" y="3411779"/>
                    <a:pt x="715829" y="3413366"/>
                  </a:cubicBezTo>
                  <a:cubicBezTo>
                    <a:pt x="739642" y="3411779"/>
                    <a:pt x="763946" y="3413674"/>
                    <a:pt x="787267" y="3408604"/>
                  </a:cubicBezTo>
                  <a:cubicBezTo>
                    <a:pt x="801142" y="3405588"/>
                    <a:pt x="812519" y="3395600"/>
                    <a:pt x="825367" y="3389554"/>
                  </a:cubicBezTo>
                  <a:cubicBezTo>
                    <a:pt x="839514" y="3382897"/>
                    <a:pt x="854393" y="3377786"/>
                    <a:pt x="868229" y="3370504"/>
                  </a:cubicBezTo>
                  <a:cubicBezTo>
                    <a:pt x="884612" y="3361881"/>
                    <a:pt x="899670" y="3350920"/>
                    <a:pt x="915854" y="3341929"/>
                  </a:cubicBezTo>
                  <a:cubicBezTo>
                    <a:pt x="932733" y="3332552"/>
                    <a:pt x="968180" y="3315632"/>
                    <a:pt x="987292" y="3308591"/>
                  </a:cubicBezTo>
                  <a:cubicBezTo>
                    <a:pt x="1006134" y="3301649"/>
                    <a:pt x="1024961" y="3294411"/>
                    <a:pt x="1044442" y="3289541"/>
                  </a:cubicBezTo>
                  <a:cubicBezTo>
                    <a:pt x="1079608" y="3280750"/>
                    <a:pt x="1094075" y="3277759"/>
                    <a:pt x="1130167" y="3265729"/>
                  </a:cubicBezTo>
                  <a:cubicBezTo>
                    <a:pt x="1166841" y="3253504"/>
                    <a:pt x="1204287" y="3243124"/>
                    <a:pt x="1239704" y="3227629"/>
                  </a:cubicBezTo>
                  <a:cubicBezTo>
                    <a:pt x="1265104" y="3216516"/>
                    <a:pt x="1289685" y="3203304"/>
                    <a:pt x="1315904" y="3194291"/>
                  </a:cubicBezTo>
                  <a:cubicBezTo>
                    <a:pt x="1340664" y="3185780"/>
                    <a:pt x="1367001" y="3182679"/>
                    <a:pt x="1392104" y="3175241"/>
                  </a:cubicBezTo>
                  <a:cubicBezTo>
                    <a:pt x="1431950" y="3163435"/>
                    <a:pt x="1447653" y="3155258"/>
                    <a:pt x="1482592" y="3137141"/>
                  </a:cubicBezTo>
                  <a:cubicBezTo>
                    <a:pt x="1512851" y="3121451"/>
                    <a:pt x="1545811" y="3109967"/>
                    <a:pt x="1573079" y="3089516"/>
                  </a:cubicBezTo>
                  <a:cubicBezTo>
                    <a:pt x="1585779" y="3079991"/>
                    <a:pt x="1598696" y="3070749"/>
                    <a:pt x="1611179" y="3060941"/>
                  </a:cubicBezTo>
                  <a:cubicBezTo>
                    <a:pt x="1620928" y="3053281"/>
                    <a:pt x="1629122" y="3043508"/>
                    <a:pt x="1639754" y="3037129"/>
                  </a:cubicBezTo>
                  <a:cubicBezTo>
                    <a:pt x="1653161" y="3029085"/>
                    <a:pt x="1668990" y="3025744"/>
                    <a:pt x="1682617" y="3018079"/>
                  </a:cubicBezTo>
                  <a:cubicBezTo>
                    <a:pt x="1694519" y="3011384"/>
                    <a:pt x="1704244" y="3001292"/>
                    <a:pt x="1715954" y="2994266"/>
                  </a:cubicBezTo>
                  <a:cubicBezTo>
                    <a:pt x="1728130" y="2986961"/>
                    <a:pt x="1742133" y="2982930"/>
                    <a:pt x="1754054" y="2975216"/>
                  </a:cubicBezTo>
                  <a:cubicBezTo>
                    <a:pt x="1769251" y="2965383"/>
                    <a:pt x="1782188" y="2952400"/>
                    <a:pt x="1796917" y="2941879"/>
                  </a:cubicBezTo>
                  <a:cubicBezTo>
                    <a:pt x="1815548" y="2928572"/>
                    <a:pt x="1835017" y="2916479"/>
                    <a:pt x="1854067" y="2903779"/>
                  </a:cubicBezTo>
                  <a:cubicBezTo>
                    <a:pt x="1863592" y="2897429"/>
                    <a:pt x="1871923" y="2888749"/>
                    <a:pt x="1882642" y="2884729"/>
                  </a:cubicBezTo>
                  <a:cubicBezTo>
                    <a:pt x="1895342" y="2879966"/>
                    <a:pt x="1908857" y="2876978"/>
                    <a:pt x="1920742" y="2870441"/>
                  </a:cubicBezTo>
                  <a:cubicBezTo>
                    <a:pt x="1940803" y="2859407"/>
                    <a:pt x="1958842" y="2845041"/>
                    <a:pt x="1977892" y="2832341"/>
                  </a:cubicBezTo>
                  <a:cubicBezTo>
                    <a:pt x="1987417" y="2825991"/>
                    <a:pt x="1996228" y="2818411"/>
                    <a:pt x="2006467" y="2813291"/>
                  </a:cubicBezTo>
                  <a:cubicBezTo>
                    <a:pt x="2105501" y="2763774"/>
                    <a:pt x="1982385" y="2826837"/>
                    <a:pt x="2082667" y="2770429"/>
                  </a:cubicBezTo>
                  <a:cubicBezTo>
                    <a:pt x="2102162" y="2759463"/>
                    <a:pt x="2143677" y="2740545"/>
                    <a:pt x="2163629" y="2732329"/>
                  </a:cubicBezTo>
                  <a:cubicBezTo>
                    <a:pt x="2176171" y="2727165"/>
                    <a:pt x="2189414" y="2723725"/>
                    <a:pt x="2201729" y="2718041"/>
                  </a:cubicBezTo>
                  <a:cubicBezTo>
                    <a:pt x="2405806" y="2623852"/>
                    <a:pt x="2207703" y="2706303"/>
                    <a:pt x="2330317" y="2660891"/>
                  </a:cubicBezTo>
                  <a:cubicBezTo>
                    <a:pt x="2359068" y="2650242"/>
                    <a:pt x="2386112" y="2634205"/>
                    <a:pt x="2416042" y="2627554"/>
                  </a:cubicBezTo>
                  <a:cubicBezTo>
                    <a:pt x="2551106" y="2597539"/>
                    <a:pt x="2363337" y="2642238"/>
                    <a:pt x="2501767" y="2598979"/>
                  </a:cubicBezTo>
                  <a:cubicBezTo>
                    <a:pt x="2537784" y="2587724"/>
                    <a:pt x="2574826" y="2580060"/>
                    <a:pt x="2611304" y="2570404"/>
                  </a:cubicBezTo>
                  <a:cubicBezTo>
                    <a:pt x="2628802" y="2565772"/>
                    <a:pt x="2646777" y="2562560"/>
                    <a:pt x="2663692" y="2556116"/>
                  </a:cubicBezTo>
                  <a:cubicBezTo>
                    <a:pt x="2697029" y="2543416"/>
                    <a:pt x="2729860" y="2529297"/>
                    <a:pt x="2763704" y="2518016"/>
                  </a:cubicBezTo>
                  <a:cubicBezTo>
                    <a:pt x="2782754" y="2511666"/>
                    <a:pt x="2802482" y="2507071"/>
                    <a:pt x="2820854" y="2498966"/>
                  </a:cubicBezTo>
                  <a:cubicBezTo>
                    <a:pt x="2856579" y="2483205"/>
                    <a:pt x="2894391" y="2470007"/>
                    <a:pt x="2925629" y="2446579"/>
                  </a:cubicBezTo>
                  <a:cubicBezTo>
                    <a:pt x="3000134" y="2390700"/>
                    <a:pt x="2925686" y="2442104"/>
                    <a:pt x="3006592" y="2398954"/>
                  </a:cubicBezTo>
                  <a:cubicBezTo>
                    <a:pt x="3016693" y="2393567"/>
                    <a:pt x="3024706" y="2384553"/>
                    <a:pt x="3035167" y="2379904"/>
                  </a:cubicBezTo>
                  <a:cubicBezTo>
                    <a:pt x="3067767" y="2365415"/>
                    <a:pt x="3104588" y="2360158"/>
                    <a:pt x="3135179" y="2341804"/>
                  </a:cubicBezTo>
                  <a:cubicBezTo>
                    <a:pt x="3303852" y="2240600"/>
                    <a:pt x="3087086" y="2372382"/>
                    <a:pt x="3216142" y="2289416"/>
                  </a:cubicBezTo>
                  <a:cubicBezTo>
                    <a:pt x="3226908" y="2282495"/>
                    <a:pt x="3238830" y="2277465"/>
                    <a:pt x="3249479" y="2270366"/>
                  </a:cubicBezTo>
                  <a:cubicBezTo>
                    <a:pt x="3272204" y="2255216"/>
                    <a:pt x="3293866" y="2238528"/>
                    <a:pt x="3316154" y="2222741"/>
                  </a:cubicBezTo>
                  <a:cubicBezTo>
                    <a:pt x="3331967" y="2211540"/>
                    <a:pt x="3350077" y="2203106"/>
                    <a:pt x="3363779" y="2189404"/>
                  </a:cubicBezTo>
                  <a:cubicBezTo>
                    <a:pt x="3376479" y="2176704"/>
                    <a:pt x="3388362" y="2163131"/>
                    <a:pt x="3401879" y="2151304"/>
                  </a:cubicBezTo>
                  <a:cubicBezTo>
                    <a:pt x="3413826" y="2140850"/>
                    <a:pt x="3427061" y="2131956"/>
                    <a:pt x="3439979" y="2122729"/>
                  </a:cubicBezTo>
                  <a:cubicBezTo>
                    <a:pt x="3467349" y="2103179"/>
                    <a:pt x="3508935" y="2078726"/>
                    <a:pt x="3535229" y="2065579"/>
                  </a:cubicBezTo>
                  <a:cubicBezTo>
                    <a:pt x="3547929" y="2059229"/>
                    <a:pt x="3560780" y="2053173"/>
                    <a:pt x="3573329" y="2046529"/>
                  </a:cubicBezTo>
                  <a:cubicBezTo>
                    <a:pt x="3596030" y="2034511"/>
                    <a:pt x="3640316" y="2007857"/>
                    <a:pt x="3663817" y="1998904"/>
                  </a:cubicBezTo>
                  <a:cubicBezTo>
                    <a:pt x="3680731" y="1992460"/>
                    <a:pt x="3699033" y="1990340"/>
                    <a:pt x="3716204" y="1984616"/>
                  </a:cubicBezTo>
                  <a:cubicBezTo>
                    <a:pt x="3732424" y="1979209"/>
                    <a:pt x="3747389" y="1970263"/>
                    <a:pt x="3763829" y="1965566"/>
                  </a:cubicBezTo>
                  <a:cubicBezTo>
                    <a:pt x="3793904" y="1956973"/>
                    <a:pt x="3860815" y="1951309"/>
                    <a:pt x="3887654" y="1946516"/>
                  </a:cubicBezTo>
                  <a:cubicBezTo>
                    <a:pt x="3908504" y="1942793"/>
                    <a:pt x="3928522" y="1934620"/>
                    <a:pt x="3949567" y="1932229"/>
                  </a:cubicBezTo>
                  <a:cubicBezTo>
                    <a:pt x="3998566" y="1926661"/>
                    <a:pt x="4047985" y="1925780"/>
                    <a:pt x="4097204" y="1922704"/>
                  </a:cubicBezTo>
                  <a:cubicBezTo>
                    <a:pt x="4233999" y="1914154"/>
                    <a:pt x="4187104" y="1917738"/>
                    <a:pt x="4387717" y="1913179"/>
                  </a:cubicBezTo>
                  <a:lnTo>
                    <a:pt x="4868729" y="1917941"/>
                  </a:lnTo>
                  <a:cubicBezTo>
                    <a:pt x="4938169" y="1919737"/>
                    <a:pt x="4937030" y="1931346"/>
                    <a:pt x="5002079" y="1941754"/>
                  </a:cubicBezTo>
                  <a:cubicBezTo>
                    <a:pt x="5020955" y="1944774"/>
                    <a:pt x="5040179" y="1944929"/>
                    <a:pt x="5059229" y="1946516"/>
                  </a:cubicBezTo>
                  <a:cubicBezTo>
                    <a:pt x="5085151" y="1951700"/>
                    <a:pt x="5123646" y="1959048"/>
                    <a:pt x="5149717" y="1965566"/>
                  </a:cubicBezTo>
                  <a:cubicBezTo>
                    <a:pt x="5186325" y="1974718"/>
                    <a:pt x="5222033" y="1987938"/>
                    <a:pt x="5259254" y="1994141"/>
                  </a:cubicBezTo>
                  <a:cubicBezTo>
                    <a:pt x="5293855" y="1999908"/>
                    <a:pt x="5388816" y="2015103"/>
                    <a:pt x="5411654" y="2022716"/>
                  </a:cubicBezTo>
                  <a:cubicBezTo>
                    <a:pt x="5421179" y="2025891"/>
                    <a:pt x="5430961" y="2028379"/>
                    <a:pt x="5440229" y="2032241"/>
                  </a:cubicBezTo>
                  <a:cubicBezTo>
                    <a:pt x="5450059" y="2036337"/>
                    <a:pt x="5458775" y="2042947"/>
                    <a:pt x="5468804" y="2046529"/>
                  </a:cubicBezTo>
                  <a:cubicBezTo>
                    <a:pt x="5481132" y="2050932"/>
                    <a:pt x="5494317" y="2052458"/>
                    <a:pt x="5506904" y="2056054"/>
                  </a:cubicBezTo>
                  <a:cubicBezTo>
                    <a:pt x="5563294" y="2072165"/>
                    <a:pt x="5509400" y="2060364"/>
                    <a:pt x="5559292" y="2070341"/>
                  </a:cubicBezTo>
                  <a:cubicBezTo>
                    <a:pt x="5592629" y="2067166"/>
                    <a:pt x="5626205" y="2065908"/>
                    <a:pt x="5659304" y="2060816"/>
                  </a:cubicBezTo>
                  <a:cubicBezTo>
                    <a:pt x="5667754" y="2059516"/>
                    <a:pt x="5676791" y="2057042"/>
                    <a:pt x="5683117" y="2051291"/>
                  </a:cubicBezTo>
                  <a:cubicBezTo>
                    <a:pt x="5694864" y="2040612"/>
                    <a:pt x="5702167" y="2025891"/>
                    <a:pt x="5711692" y="2013191"/>
                  </a:cubicBezTo>
                  <a:lnTo>
                    <a:pt x="5725979" y="1994141"/>
                  </a:lnTo>
                  <a:cubicBezTo>
                    <a:pt x="5727155" y="1985912"/>
                    <a:pt x="5735504" y="1928869"/>
                    <a:pt x="5735504" y="1922704"/>
                  </a:cubicBezTo>
                  <a:cubicBezTo>
                    <a:pt x="5735504" y="1884571"/>
                    <a:pt x="5732600" y="1846492"/>
                    <a:pt x="5730742" y="1808404"/>
                  </a:cubicBezTo>
                  <a:cubicBezTo>
                    <a:pt x="5729425" y="1781402"/>
                    <a:pt x="5728164" y="1754387"/>
                    <a:pt x="5725979" y="1727441"/>
                  </a:cubicBezTo>
                  <a:cubicBezTo>
                    <a:pt x="5720087" y="1654780"/>
                    <a:pt x="5711514" y="1600790"/>
                    <a:pt x="5706929" y="1527416"/>
                  </a:cubicBezTo>
                  <a:lnTo>
                    <a:pt x="5702167" y="1451216"/>
                  </a:lnTo>
                  <a:cubicBezTo>
                    <a:pt x="5700579" y="1355966"/>
                    <a:pt x="5699846" y="1260698"/>
                    <a:pt x="5697404" y="1165466"/>
                  </a:cubicBezTo>
                  <a:cubicBezTo>
                    <a:pt x="5696670" y="1136856"/>
                    <a:pt x="5696192" y="1108139"/>
                    <a:pt x="5692642" y="1079741"/>
                  </a:cubicBezTo>
                  <a:cubicBezTo>
                    <a:pt x="5688239" y="1044518"/>
                    <a:pt x="5676806" y="1010318"/>
                    <a:pt x="5673592" y="974966"/>
                  </a:cubicBezTo>
                  <a:cubicBezTo>
                    <a:pt x="5667190" y="904553"/>
                    <a:pt x="5673442" y="939496"/>
                    <a:pt x="5654542" y="870191"/>
                  </a:cubicBezTo>
                  <a:cubicBezTo>
                    <a:pt x="5646248" y="787264"/>
                    <a:pt x="5654856" y="857686"/>
                    <a:pt x="5640254" y="774941"/>
                  </a:cubicBezTo>
                  <a:cubicBezTo>
                    <a:pt x="5631768" y="726854"/>
                    <a:pt x="5641576" y="756815"/>
                    <a:pt x="5625967" y="717791"/>
                  </a:cubicBezTo>
                  <a:cubicBezTo>
                    <a:pt x="5616095" y="658566"/>
                    <a:pt x="5627853" y="719948"/>
                    <a:pt x="5611679" y="660641"/>
                  </a:cubicBezTo>
                  <a:cubicBezTo>
                    <a:pt x="5600347" y="619091"/>
                    <a:pt x="5615353" y="652609"/>
                    <a:pt x="5597392" y="598729"/>
                  </a:cubicBezTo>
                  <a:cubicBezTo>
                    <a:pt x="5595804" y="593966"/>
                    <a:pt x="5594733" y="588999"/>
                    <a:pt x="5592629" y="584441"/>
                  </a:cubicBezTo>
                  <a:cubicBezTo>
                    <a:pt x="5585191" y="568326"/>
                    <a:pt x="5575809" y="553130"/>
                    <a:pt x="5568817" y="536816"/>
                  </a:cubicBezTo>
                  <a:cubicBezTo>
                    <a:pt x="5559292" y="514591"/>
                    <a:pt x="5551056" y="491768"/>
                    <a:pt x="5540242" y="470141"/>
                  </a:cubicBezTo>
                  <a:cubicBezTo>
                    <a:pt x="5520435" y="430527"/>
                    <a:pt x="5522451" y="431549"/>
                    <a:pt x="5497379" y="393941"/>
                  </a:cubicBezTo>
                  <a:cubicBezTo>
                    <a:pt x="5489804" y="382579"/>
                    <a:pt x="5483634" y="369832"/>
                    <a:pt x="5473567" y="360604"/>
                  </a:cubicBezTo>
                  <a:cubicBezTo>
                    <a:pt x="5464132" y="351955"/>
                    <a:pt x="5451027" y="348425"/>
                    <a:pt x="5440229" y="341554"/>
                  </a:cubicBezTo>
                  <a:cubicBezTo>
                    <a:pt x="5433532" y="337292"/>
                    <a:pt x="5427783" y="331669"/>
                    <a:pt x="5421179" y="327266"/>
                  </a:cubicBezTo>
                  <a:cubicBezTo>
                    <a:pt x="5413477" y="322131"/>
                    <a:pt x="5404772" y="318533"/>
                    <a:pt x="5397367" y="312979"/>
                  </a:cubicBezTo>
                  <a:cubicBezTo>
                    <a:pt x="5335575" y="266636"/>
                    <a:pt x="5393657" y="298495"/>
                    <a:pt x="5311642" y="246304"/>
                  </a:cubicBezTo>
                  <a:cubicBezTo>
                    <a:pt x="5245922" y="204482"/>
                    <a:pt x="5276280" y="229465"/>
                    <a:pt x="5211629" y="198679"/>
                  </a:cubicBezTo>
                  <a:cubicBezTo>
                    <a:pt x="5193670" y="190127"/>
                    <a:pt x="5177218" y="178619"/>
                    <a:pt x="5159242" y="170104"/>
                  </a:cubicBezTo>
                  <a:cubicBezTo>
                    <a:pt x="5146984" y="164297"/>
                    <a:pt x="5133684" y="160980"/>
                    <a:pt x="5121142" y="155816"/>
                  </a:cubicBezTo>
                  <a:cubicBezTo>
                    <a:pt x="5106684" y="149863"/>
                    <a:pt x="5092796" y="142573"/>
                    <a:pt x="5078279" y="136766"/>
                  </a:cubicBezTo>
                  <a:cubicBezTo>
                    <a:pt x="5040135" y="121508"/>
                    <a:pt x="5003519" y="110198"/>
                    <a:pt x="4963979" y="98666"/>
                  </a:cubicBezTo>
                  <a:cubicBezTo>
                    <a:pt x="4946603" y="93598"/>
                    <a:pt x="4928840" y="89867"/>
                    <a:pt x="4911592" y="84379"/>
                  </a:cubicBezTo>
                  <a:cubicBezTo>
                    <a:pt x="4893885" y="78745"/>
                    <a:pt x="4877280" y="69633"/>
                    <a:pt x="4859204" y="65329"/>
                  </a:cubicBezTo>
                  <a:cubicBezTo>
                    <a:pt x="4843684" y="61634"/>
                    <a:pt x="4827454" y="62154"/>
                    <a:pt x="4811579" y="60566"/>
                  </a:cubicBezTo>
                  <a:cubicBezTo>
                    <a:pt x="4668528" y="28777"/>
                    <a:pt x="4890481" y="77298"/>
                    <a:pt x="4711567" y="41516"/>
                  </a:cubicBezTo>
                  <a:cubicBezTo>
                    <a:pt x="4646962" y="28595"/>
                    <a:pt x="4653184" y="24474"/>
                    <a:pt x="4587742" y="17704"/>
                  </a:cubicBezTo>
                  <a:cubicBezTo>
                    <a:pt x="4562428" y="15085"/>
                    <a:pt x="4536942" y="14529"/>
                    <a:pt x="4511542" y="12941"/>
                  </a:cubicBezTo>
                  <a:cubicBezTo>
                    <a:pt x="4401001" y="-4065"/>
                    <a:pt x="4433177" y="-2862"/>
                    <a:pt x="4263892" y="8179"/>
                  </a:cubicBezTo>
                  <a:cubicBezTo>
                    <a:pt x="4252359" y="8931"/>
                    <a:pt x="4241452" y="13858"/>
                    <a:pt x="4230554" y="17704"/>
                  </a:cubicBezTo>
                  <a:cubicBezTo>
                    <a:pt x="4214431" y="23394"/>
                    <a:pt x="4182929" y="36754"/>
                    <a:pt x="4182929" y="36754"/>
                  </a:cubicBezTo>
                  <a:cubicBezTo>
                    <a:pt x="4161453" y="68968"/>
                    <a:pt x="4188792" y="30891"/>
                    <a:pt x="4144829" y="74854"/>
                  </a:cubicBezTo>
                  <a:cubicBezTo>
                    <a:pt x="4129306" y="90377"/>
                    <a:pt x="4122530" y="104081"/>
                    <a:pt x="4111492" y="122479"/>
                  </a:cubicBezTo>
                  <a:cubicBezTo>
                    <a:pt x="4109904" y="135179"/>
                    <a:pt x="4104707" y="147941"/>
                    <a:pt x="4106729" y="160579"/>
                  </a:cubicBezTo>
                  <a:cubicBezTo>
                    <a:pt x="4113496" y="202871"/>
                    <a:pt x="4126958" y="245923"/>
                    <a:pt x="4154354" y="279641"/>
                  </a:cubicBezTo>
                  <a:cubicBezTo>
                    <a:pt x="4190040" y="323563"/>
                    <a:pt x="4189218" y="309742"/>
                    <a:pt x="4225792" y="346316"/>
                  </a:cubicBezTo>
                  <a:cubicBezTo>
                    <a:pt x="4258268" y="378792"/>
                    <a:pt x="4259648" y="387445"/>
                    <a:pt x="4287704" y="422516"/>
                  </a:cubicBezTo>
                  <a:cubicBezTo>
                    <a:pt x="4296847" y="433945"/>
                    <a:pt x="4307839" y="443897"/>
                    <a:pt x="4316279" y="455854"/>
                  </a:cubicBezTo>
                  <a:cubicBezTo>
                    <a:pt x="4337957" y="486565"/>
                    <a:pt x="4346127" y="504279"/>
                    <a:pt x="4359142" y="536816"/>
                  </a:cubicBezTo>
                  <a:cubicBezTo>
                    <a:pt x="4367354" y="557346"/>
                    <a:pt x="4374940" y="578121"/>
                    <a:pt x="4382954" y="598729"/>
                  </a:cubicBezTo>
                  <a:cubicBezTo>
                    <a:pt x="4386052" y="606697"/>
                    <a:pt x="4392479" y="622541"/>
                    <a:pt x="4392479" y="622541"/>
                  </a:cubicBezTo>
                  <a:cubicBezTo>
                    <a:pt x="4394067" y="632066"/>
                    <a:pt x="4397826" y="641477"/>
                    <a:pt x="4397242" y="651116"/>
                  </a:cubicBezTo>
                  <a:cubicBezTo>
                    <a:pt x="4394633" y="694163"/>
                    <a:pt x="4389415" y="737064"/>
                    <a:pt x="4382954" y="779704"/>
                  </a:cubicBezTo>
                  <a:cubicBezTo>
                    <a:pt x="4381450" y="789631"/>
                    <a:pt x="4378237" y="799465"/>
                    <a:pt x="4373429" y="808279"/>
                  </a:cubicBezTo>
                  <a:cubicBezTo>
                    <a:pt x="4368562" y="817203"/>
                    <a:pt x="4361179" y="824536"/>
                    <a:pt x="4354379" y="832091"/>
                  </a:cubicBezTo>
                  <a:cubicBezTo>
                    <a:pt x="4346870" y="840435"/>
                    <a:pt x="4339907" y="849677"/>
                    <a:pt x="4330567" y="855904"/>
                  </a:cubicBezTo>
                  <a:cubicBezTo>
                    <a:pt x="4320507" y="862610"/>
                    <a:pt x="4307843" y="864402"/>
                    <a:pt x="4297229" y="870191"/>
                  </a:cubicBezTo>
                  <a:cubicBezTo>
                    <a:pt x="4256128" y="892610"/>
                    <a:pt x="4299745" y="879088"/>
                    <a:pt x="4259129" y="889241"/>
                  </a:cubicBezTo>
                  <a:cubicBezTo>
                    <a:pt x="4222705" y="916560"/>
                    <a:pt x="4257639" y="892134"/>
                    <a:pt x="4221029" y="913054"/>
                  </a:cubicBezTo>
                  <a:cubicBezTo>
                    <a:pt x="4216059" y="915894"/>
                    <a:pt x="4212003" y="920324"/>
                    <a:pt x="4206742" y="922579"/>
                  </a:cubicBezTo>
                  <a:cubicBezTo>
                    <a:pt x="4200726" y="925157"/>
                    <a:pt x="4193843" y="925104"/>
                    <a:pt x="4187692" y="927341"/>
                  </a:cubicBezTo>
                  <a:cubicBezTo>
                    <a:pt x="4144659" y="942989"/>
                    <a:pt x="4163553" y="942807"/>
                    <a:pt x="4116254" y="951154"/>
                  </a:cubicBezTo>
                  <a:cubicBezTo>
                    <a:pt x="4102097" y="953652"/>
                    <a:pt x="4087669" y="954236"/>
                    <a:pt x="4073392" y="955916"/>
                  </a:cubicBezTo>
                  <a:lnTo>
                    <a:pt x="4035292" y="960679"/>
                  </a:lnTo>
                  <a:cubicBezTo>
                    <a:pt x="3900239" y="947172"/>
                    <a:pt x="4106157" y="967110"/>
                    <a:pt x="3906704" y="951154"/>
                  </a:cubicBezTo>
                  <a:cubicBezTo>
                    <a:pt x="3893946" y="950133"/>
                    <a:pt x="3881368" y="947336"/>
                    <a:pt x="3868604" y="946391"/>
                  </a:cubicBezTo>
                  <a:cubicBezTo>
                    <a:pt x="3838482" y="944160"/>
                    <a:pt x="3808232" y="943945"/>
                    <a:pt x="3778117" y="941629"/>
                  </a:cubicBezTo>
                  <a:cubicBezTo>
                    <a:pt x="3746303" y="939182"/>
                    <a:pt x="3682867" y="932104"/>
                    <a:pt x="3682867" y="932104"/>
                  </a:cubicBezTo>
                  <a:cubicBezTo>
                    <a:pt x="3643179" y="933691"/>
                    <a:pt x="3603441" y="934309"/>
                    <a:pt x="3563804" y="936866"/>
                  </a:cubicBezTo>
                  <a:cubicBezTo>
                    <a:pt x="3546225" y="938000"/>
                    <a:pt x="3526995" y="942500"/>
                    <a:pt x="3511417" y="951154"/>
                  </a:cubicBezTo>
                  <a:cubicBezTo>
                    <a:pt x="3504478" y="955009"/>
                    <a:pt x="3499173" y="961357"/>
                    <a:pt x="3492367" y="965441"/>
                  </a:cubicBezTo>
                  <a:cubicBezTo>
                    <a:pt x="3457231" y="986523"/>
                    <a:pt x="3467655" y="970330"/>
                    <a:pt x="3439979" y="1003541"/>
                  </a:cubicBezTo>
                  <a:cubicBezTo>
                    <a:pt x="3431236" y="1014032"/>
                    <a:pt x="3424361" y="1025954"/>
                    <a:pt x="3416167" y="1036879"/>
                  </a:cubicBezTo>
                  <a:cubicBezTo>
                    <a:pt x="3410068" y="1045011"/>
                    <a:pt x="3402755" y="1052233"/>
                    <a:pt x="3397117" y="1060691"/>
                  </a:cubicBezTo>
                  <a:cubicBezTo>
                    <a:pt x="3393179" y="1066598"/>
                    <a:pt x="3391245" y="1073653"/>
                    <a:pt x="3387592" y="1079741"/>
                  </a:cubicBezTo>
                  <a:cubicBezTo>
                    <a:pt x="3376943" y="1097490"/>
                    <a:pt x="3365499" y="1114751"/>
                    <a:pt x="3354254" y="1132129"/>
                  </a:cubicBezTo>
                  <a:cubicBezTo>
                    <a:pt x="3348035" y="1141740"/>
                    <a:pt x="3335204" y="1160704"/>
                    <a:pt x="3335204" y="1160704"/>
                  </a:cubicBezTo>
                  <a:cubicBezTo>
                    <a:pt x="3332152" y="1172912"/>
                    <a:pt x="3322986" y="1213714"/>
                    <a:pt x="3316154" y="1227379"/>
                  </a:cubicBezTo>
                  <a:cubicBezTo>
                    <a:pt x="3312604" y="1234478"/>
                    <a:pt x="3306629" y="1240079"/>
                    <a:pt x="3301867" y="1246429"/>
                  </a:cubicBezTo>
                  <a:cubicBezTo>
                    <a:pt x="3294108" y="1273585"/>
                    <a:pt x="3293187" y="1284560"/>
                    <a:pt x="3278054" y="1308341"/>
                  </a:cubicBezTo>
                  <a:cubicBezTo>
                    <a:pt x="3272597" y="1316917"/>
                    <a:pt x="3264643" y="1323696"/>
                    <a:pt x="3259004" y="1332154"/>
                  </a:cubicBezTo>
                  <a:cubicBezTo>
                    <a:pt x="3255066" y="1338061"/>
                    <a:pt x="3254869" y="1346584"/>
                    <a:pt x="3249479" y="1351204"/>
                  </a:cubicBezTo>
                  <a:cubicBezTo>
                    <a:pt x="3242988" y="1356768"/>
                    <a:pt x="3233140" y="1356577"/>
                    <a:pt x="3225667" y="1360729"/>
                  </a:cubicBezTo>
                  <a:cubicBezTo>
                    <a:pt x="3205874" y="1371725"/>
                    <a:pt x="3208288" y="1375625"/>
                    <a:pt x="3192329" y="1389304"/>
                  </a:cubicBezTo>
                  <a:cubicBezTo>
                    <a:pt x="3186302" y="1394470"/>
                    <a:pt x="3179253" y="1398364"/>
                    <a:pt x="3173279" y="1403591"/>
                  </a:cubicBezTo>
                  <a:cubicBezTo>
                    <a:pt x="3113930" y="1455520"/>
                    <a:pt x="3190275" y="1391357"/>
                    <a:pt x="3139942" y="1441691"/>
                  </a:cubicBezTo>
                  <a:cubicBezTo>
                    <a:pt x="3134329" y="1447304"/>
                    <a:pt x="3126743" y="1450615"/>
                    <a:pt x="3120892" y="1455979"/>
                  </a:cubicBezTo>
                  <a:cubicBezTo>
                    <a:pt x="3107652" y="1468115"/>
                    <a:pt x="3094290" y="1480281"/>
                    <a:pt x="3082792" y="1494079"/>
                  </a:cubicBezTo>
                  <a:cubicBezTo>
                    <a:pt x="3074854" y="1503604"/>
                    <a:pt x="3067746" y="1513887"/>
                    <a:pt x="3058979" y="1522654"/>
                  </a:cubicBezTo>
                  <a:cubicBezTo>
                    <a:pt x="3005936" y="1575697"/>
                    <a:pt x="3066521" y="1489412"/>
                    <a:pt x="2982779" y="1594091"/>
                  </a:cubicBezTo>
                  <a:cubicBezTo>
                    <a:pt x="2952977" y="1631345"/>
                    <a:pt x="2952525" y="1635621"/>
                    <a:pt x="2897054" y="1670291"/>
                  </a:cubicBezTo>
                  <a:cubicBezTo>
                    <a:pt x="2837827" y="1707308"/>
                    <a:pt x="2875925" y="1681450"/>
                    <a:pt x="2811329" y="1732204"/>
                  </a:cubicBezTo>
                  <a:cubicBezTo>
                    <a:pt x="2805088" y="1737108"/>
                    <a:pt x="2800108" y="1745186"/>
                    <a:pt x="2792279" y="1746491"/>
                  </a:cubicBezTo>
                  <a:lnTo>
                    <a:pt x="2763704" y="1751254"/>
                  </a:lnTo>
                  <a:cubicBezTo>
                    <a:pt x="2699908" y="1776773"/>
                    <a:pt x="2787172" y="1744043"/>
                    <a:pt x="2706554" y="1765541"/>
                  </a:cubicBezTo>
                  <a:cubicBezTo>
                    <a:pt x="2693448" y="1769036"/>
                    <a:pt x="2681466" y="1776002"/>
                    <a:pt x="2668454" y="1779829"/>
                  </a:cubicBezTo>
                  <a:cubicBezTo>
                    <a:pt x="2654413" y="1783959"/>
                    <a:pt x="2639694" y="1785437"/>
                    <a:pt x="2625592" y="1789354"/>
                  </a:cubicBezTo>
                  <a:cubicBezTo>
                    <a:pt x="2611081" y="1793385"/>
                    <a:pt x="2597178" y="1799392"/>
                    <a:pt x="2582729" y="1803641"/>
                  </a:cubicBezTo>
                  <a:cubicBezTo>
                    <a:pt x="2570170" y="1807335"/>
                    <a:pt x="2557124" y="1809261"/>
                    <a:pt x="2544629" y="1813166"/>
                  </a:cubicBezTo>
                  <a:cubicBezTo>
                    <a:pt x="2473575" y="1835371"/>
                    <a:pt x="2534972" y="1821766"/>
                    <a:pt x="2482717" y="1832216"/>
                  </a:cubicBezTo>
                  <a:cubicBezTo>
                    <a:pt x="2473192" y="1836979"/>
                    <a:pt x="2463491" y="1841405"/>
                    <a:pt x="2454142" y="1846504"/>
                  </a:cubicBezTo>
                  <a:cubicBezTo>
                    <a:pt x="2446016" y="1850937"/>
                    <a:pt x="2438874" y="1857231"/>
                    <a:pt x="2430329" y="1860791"/>
                  </a:cubicBezTo>
                  <a:cubicBezTo>
                    <a:pt x="2419661" y="1865236"/>
                    <a:pt x="2408104" y="1867141"/>
                    <a:pt x="2396992" y="1870316"/>
                  </a:cubicBezTo>
                  <a:cubicBezTo>
                    <a:pt x="2385879" y="1878254"/>
                    <a:pt x="2375723" y="1887739"/>
                    <a:pt x="2363654" y="1894129"/>
                  </a:cubicBezTo>
                  <a:cubicBezTo>
                    <a:pt x="2348543" y="1902129"/>
                    <a:pt x="2332073" y="1907268"/>
                    <a:pt x="2316029" y="1913179"/>
                  </a:cubicBezTo>
                  <a:cubicBezTo>
                    <a:pt x="2281503" y="1925899"/>
                    <a:pt x="2281456" y="1925394"/>
                    <a:pt x="2254117" y="1932229"/>
                  </a:cubicBezTo>
                  <a:cubicBezTo>
                    <a:pt x="2201840" y="1963593"/>
                    <a:pt x="2263670" y="1930860"/>
                    <a:pt x="2192204" y="1951279"/>
                  </a:cubicBezTo>
                  <a:cubicBezTo>
                    <a:pt x="2162585" y="1959742"/>
                    <a:pt x="2166472" y="1968748"/>
                    <a:pt x="2139817" y="1979854"/>
                  </a:cubicBezTo>
                  <a:cubicBezTo>
                    <a:pt x="2129149" y="1984299"/>
                    <a:pt x="2117592" y="1986204"/>
                    <a:pt x="2106479" y="1989379"/>
                  </a:cubicBezTo>
                  <a:cubicBezTo>
                    <a:pt x="2098542" y="1994141"/>
                    <a:pt x="2090946" y="1999526"/>
                    <a:pt x="2082667" y="2003666"/>
                  </a:cubicBezTo>
                  <a:cubicBezTo>
                    <a:pt x="2071853" y="2009073"/>
                    <a:pt x="2059943" y="2012165"/>
                    <a:pt x="2049329" y="2017954"/>
                  </a:cubicBezTo>
                  <a:cubicBezTo>
                    <a:pt x="2042361" y="2021755"/>
                    <a:pt x="2037505" y="2028957"/>
                    <a:pt x="2030279" y="2032241"/>
                  </a:cubicBezTo>
                  <a:cubicBezTo>
                    <a:pt x="2019758" y="2037023"/>
                    <a:pt x="2007988" y="2038367"/>
                    <a:pt x="1996942" y="2041766"/>
                  </a:cubicBezTo>
                  <a:cubicBezTo>
                    <a:pt x="1987346" y="2044719"/>
                    <a:pt x="1977483" y="2047084"/>
                    <a:pt x="1968367" y="2051291"/>
                  </a:cubicBezTo>
                  <a:cubicBezTo>
                    <a:pt x="1956746" y="2056654"/>
                    <a:pt x="1946755" y="2065211"/>
                    <a:pt x="1935029" y="2070341"/>
                  </a:cubicBezTo>
                  <a:cubicBezTo>
                    <a:pt x="1921231" y="2076378"/>
                    <a:pt x="1905794" y="2078216"/>
                    <a:pt x="1892167" y="2084629"/>
                  </a:cubicBezTo>
                  <a:cubicBezTo>
                    <a:pt x="1878616" y="2091006"/>
                    <a:pt x="1867724" y="2102295"/>
                    <a:pt x="1854067" y="2108441"/>
                  </a:cubicBezTo>
                  <a:cubicBezTo>
                    <a:pt x="1835755" y="2116681"/>
                    <a:pt x="1815632" y="2120213"/>
                    <a:pt x="1796917" y="2127491"/>
                  </a:cubicBezTo>
                  <a:cubicBezTo>
                    <a:pt x="1786992" y="2131351"/>
                    <a:pt x="1778282" y="2137956"/>
                    <a:pt x="1768342" y="2141779"/>
                  </a:cubicBezTo>
                  <a:cubicBezTo>
                    <a:pt x="1757555" y="2145928"/>
                    <a:pt x="1746050" y="2147905"/>
                    <a:pt x="1735004" y="2151304"/>
                  </a:cubicBezTo>
                  <a:cubicBezTo>
                    <a:pt x="1725408" y="2154257"/>
                    <a:pt x="1715787" y="2157190"/>
                    <a:pt x="1706429" y="2160829"/>
                  </a:cubicBezTo>
                  <a:cubicBezTo>
                    <a:pt x="1687195" y="2168309"/>
                    <a:pt x="1668857" y="2178115"/>
                    <a:pt x="1649279" y="2184641"/>
                  </a:cubicBezTo>
                  <a:cubicBezTo>
                    <a:pt x="1634992" y="2189404"/>
                    <a:pt x="1620044" y="2192516"/>
                    <a:pt x="1606417" y="2198929"/>
                  </a:cubicBezTo>
                  <a:cubicBezTo>
                    <a:pt x="1592866" y="2205306"/>
                    <a:pt x="1581712" y="2216043"/>
                    <a:pt x="1568317" y="2222741"/>
                  </a:cubicBezTo>
                  <a:cubicBezTo>
                    <a:pt x="1553024" y="2230387"/>
                    <a:pt x="1536356" y="2234938"/>
                    <a:pt x="1520692" y="2241791"/>
                  </a:cubicBezTo>
                  <a:cubicBezTo>
                    <a:pt x="1510936" y="2246060"/>
                    <a:pt x="1502057" y="2252256"/>
                    <a:pt x="1492117" y="2256079"/>
                  </a:cubicBezTo>
                  <a:cubicBezTo>
                    <a:pt x="1434625" y="2278192"/>
                    <a:pt x="1482508" y="2251358"/>
                    <a:pt x="1425442" y="2279891"/>
                  </a:cubicBezTo>
                  <a:cubicBezTo>
                    <a:pt x="1366970" y="2309127"/>
                    <a:pt x="1416344" y="2287811"/>
                    <a:pt x="1363529" y="2317991"/>
                  </a:cubicBezTo>
                  <a:cubicBezTo>
                    <a:pt x="1351201" y="2325036"/>
                    <a:pt x="1337804" y="2330080"/>
                    <a:pt x="1325429" y="2337041"/>
                  </a:cubicBezTo>
                  <a:cubicBezTo>
                    <a:pt x="1291628" y="2356054"/>
                    <a:pt x="1275405" y="2369054"/>
                    <a:pt x="1244467" y="2394191"/>
                  </a:cubicBezTo>
                  <a:cubicBezTo>
                    <a:pt x="1233108" y="2403420"/>
                    <a:pt x="1221918" y="2412876"/>
                    <a:pt x="1211129" y="2422766"/>
                  </a:cubicBezTo>
                  <a:cubicBezTo>
                    <a:pt x="1202854" y="2430351"/>
                    <a:pt x="1196083" y="2439567"/>
                    <a:pt x="1187317" y="2446579"/>
                  </a:cubicBezTo>
                  <a:cubicBezTo>
                    <a:pt x="1180089" y="2452362"/>
                    <a:pt x="1171087" y="2455558"/>
                    <a:pt x="1163504" y="2460866"/>
                  </a:cubicBezTo>
                  <a:cubicBezTo>
                    <a:pt x="1155177" y="2466695"/>
                    <a:pt x="1148518" y="2474873"/>
                    <a:pt x="1139692" y="2479916"/>
                  </a:cubicBezTo>
                  <a:cubicBezTo>
                    <a:pt x="1115036" y="2494005"/>
                    <a:pt x="1088892" y="2505316"/>
                    <a:pt x="1063492" y="2518016"/>
                  </a:cubicBezTo>
                  <a:lnTo>
                    <a:pt x="987292" y="2556116"/>
                  </a:lnTo>
                  <a:cubicBezTo>
                    <a:pt x="977767" y="2560879"/>
                    <a:pt x="968505" y="2566209"/>
                    <a:pt x="958717" y="2570404"/>
                  </a:cubicBezTo>
                  <a:cubicBezTo>
                    <a:pt x="947604" y="2575166"/>
                    <a:pt x="936078" y="2579060"/>
                    <a:pt x="925379" y="2584691"/>
                  </a:cubicBezTo>
                  <a:cubicBezTo>
                    <a:pt x="905863" y="2594963"/>
                    <a:pt x="885873" y="2604797"/>
                    <a:pt x="868229" y="2618029"/>
                  </a:cubicBezTo>
                  <a:cubicBezTo>
                    <a:pt x="861879" y="2622791"/>
                    <a:pt x="856278" y="2628766"/>
                    <a:pt x="849179" y="2632316"/>
                  </a:cubicBezTo>
                  <a:cubicBezTo>
                    <a:pt x="840199" y="2636806"/>
                    <a:pt x="830040" y="2638410"/>
                    <a:pt x="820604" y="2641841"/>
                  </a:cubicBezTo>
                  <a:cubicBezTo>
                    <a:pt x="782313" y="2655765"/>
                    <a:pt x="811768" y="2648370"/>
                    <a:pt x="772979" y="2656129"/>
                  </a:cubicBezTo>
                  <a:cubicBezTo>
                    <a:pt x="768217" y="2659304"/>
                    <a:pt x="763811" y="2663094"/>
                    <a:pt x="758692" y="2665654"/>
                  </a:cubicBezTo>
                  <a:cubicBezTo>
                    <a:pt x="754202" y="2667899"/>
                    <a:pt x="749018" y="2668439"/>
                    <a:pt x="744404" y="2670416"/>
                  </a:cubicBezTo>
                  <a:cubicBezTo>
                    <a:pt x="725978" y="2678312"/>
                    <a:pt x="715830" y="2672797"/>
                    <a:pt x="701542" y="2679941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5B629E25-637A-49D9-B065-E78D2724A1F9}"/>
                </a:ext>
              </a:extLst>
            </p:cNvPr>
            <p:cNvSpPr txBox="1"/>
            <p:nvPr/>
          </p:nvSpPr>
          <p:spPr>
            <a:xfrm rot="19771130">
              <a:off x="4301890" y="3672937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B5FE4823-F8DF-4AEA-8580-4C632C85964E}"/>
                </a:ext>
              </a:extLst>
            </p:cNvPr>
            <p:cNvSpPr/>
            <p:nvPr/>
          </p:nvSpPr>
          <p:spPr>
            <a:xfrm>
              <a:off x="3575050" y="3486150"/>
              <a:ext cx="946157" cy="590550"/>
            </a:xfrm>
            <a:custGeom>
              <a:avLst/>
              <a:gdLst>
                <a:gd name="connsiteX0" fmla="*/ 292100 w 946157"/>
                <a:gd name="connsiteY0" fmla="*/ 31750 h 590550"/>
                <a:gd name="connsiteX1" fmla="*/ 209550 w 946157"/>
                <a:gd name="connsiteY1" fmla="*/ 31750 h 590550"/>
                <a:gd name="connsiteX2" fmla="*/ 184150 w 946157"/>
                <a:gd name="connsiteY2" fmla="*/ 50800 h 590550"/>
                <a:gd name="connsiteX3" fmla="*/ 152400 w 946157"/>
                <a:gd name="connsiteY3" fmla="*/ 63500 h 590550"/>
                <a:gd name="connsiteX4" fmla="*/ 114300 w 946157"/>
                <a:gd name="connsiteY4" fmla="*/ 82550 h 590550"/>
                <a:gd name="connsiteX5" fmla="*/ 50800 w 946157"/>
                <a:gd name="connsiteY5" fmla="*/ 133350 h 590550"/>
                <a:gd name="connsiteX6" fmla="*/ 25400 w 946157"/>
                <a:gd name="connsiteY6" fmla="*/ 203200 h 590550"/>
                <a:gd name="connsiteX7" fmla="*/ 12700 w 946157"/>
                <a:gd name="connsiteY7" fmla="*/ 247650 h 590550"/>
                <a:gd name="connsiteX8" fmla="*/ 0 w 946157"/>
                <a:gd name="connsiteY8" fmla="*/ 355600 h 590550"/>
                <a:gd name="connsiteX9" fmla="*/ 6350 w 946157"/>
                <a:gd name="connsiteY9" fmla="*/ 520700 h 590550"/>
                <a:gd name="connsiteX10" fmla="*/ 25400 w 946157"/>
                <a:gd name="connsiteY10" fmla="*/ 539750 h 590550"/>
                <a:gd name="connsiteX11" fmla="*/ 50800 w 946157"/>
                <a:gd name="connsiteY11" fmla="*/ 552450 h 590550"/>
                <a:gd name="connsiteX12" fmla="*/ 95250 w 946157"/>
                <a:gd name="connsiteY12" fmla="*/ 565150 h 590550"/>
                <a:gd name="connsiteX13" fmla="*/ 133350 w 946157"/>
                <a:gd name="connsiteY13" fmla="*/ 584200 h 590550"/>
                <a:gd name="connsiteX14" fmla="*/ 203200 w 946157"/>
                <a:gd name="connsiteY14" fmla="*/ 590550 h 590550"/>
                <a:gd name="connsiteX15" fmla="*/ 393700 w 946157"/>
                <a:gd name="connsiteY15" fmla="*/ 577850 h 590550"/>
                <a:gd name="connsiteX16" fmla="*/ 431800 w 946157"/>
                <a:gd name="connsiteY16" fmla="*/ 571500 h 590550"/>
                <a:gd name="connsiteX17" fmla="*/ 552450 w 946157"/>
                <a:gd name="connsiteY17" fmla="*/ 533400 h 590550"/>
                <a:gd name="connsiteX18" fmla="*/ 577850 w 946157"/>
                <a:gd name="connsiteY18" fmla="*/ 520700 h 590550"/>
                <a:gd name="connsiteX19" fmla="*/ 596900 w 946157"/>
                <a:gd name="connsiteY19" fmla="*/ 508000 h 590550"/>
                <a:gd name="connsiteX20" fmla="*/ 635000 w 946157"/>
                <a:gd name="connsiteY20" fmla="*/ 495300 h 590550"/>
                <a:gd name="connsiteX21" fmla="*/ 704850 w 946157"/>
                <a:gd name="connsiteY21" fmla="*/ 457200 h 590550"/>
                <a:gd name="connsiteX22" fmla="*/ 768350 w 946157"/>
                <a:gd name="connsiteY22" fmla="*/ 406400 h 590550"/>
                <a:gd name="connsiteX23" fmla="*/ 825500 w 946157"/>
                <a:gd name="connsiteY23" fmla="*/ 368300 h 590550"/>
                <a:gd name="connsiteX24" fmla="*/ 889000 w 946157"/>
                <a:gd name="connsiteY24" fmla="*/ 292100 h 590550"/>
                <a:gd name="connsiteX25" fmla="*/ 933450 w 946157"/>
                <a:gd name="connsiteY25" fmla="*/ 222250 h 590550"/>
                <a:gd name="connsiteX26" fmla="*/ 933450 w 946157"/>
                <a:gd name="connsiteY26" fmla="*/ 114300 h 590550"/>
                <a:gd name="connsiteX27" fmla="*/ 876300 w 946157"/>
                <a:gd name="connsiteY27" fmla="*/ 69850 h 590550"/>
                <a:gd name="connsiteX28" fmla="*/ 838200 w 946157"/>
                <a:gd name="connsiteY28" fmla="*/ 50800 h 590550"/>
                <a:gd name="connsiteX29" fmla="*/ 787400 w 946157"/>
                <a:gd name="connsiteY29" fmla="*/ 38100 h 590550"/>
                <a:gd name="connsiteX30" fmla="*/ 742950 w 946157"/>
                <a:gd name="connsiteY30" fmla="*/ 19050 h 590550"/>
                <a:gd name="connsiteX31" fmla="*/ 698500 w 946157"/>
                <a:gd name="connsiteY31" fmla="*/ 12700 h 590550"/>
                <a:gd name="connsiteX32" fmla="*/ 425450 w 946157"/>
                <a:gd name="connsiteY32" fmla="*/ 0 h 590550"/>
                <a:gd name="connsiteX33" fmla="*/ 298450 w 946157"/>
                <a:gd name="connsiteY33" fmla="*/ 12700 h 590550"/>
                <a:gd name="connsiteX34" fmla="*/ 292100 w 946157"/>
                <a:gd name="connsiteY34" fmla="*/ 31750 h 590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46157" h="590550">
                  <a:moveTo>
                    <a:pt x="292100" y="31750"/>
                  </a:moveTo>
                  <a:cubicBezTo>
                    <a:pt x="277283" y="34925"/>
                    <a:pt x="247032" y="19256"/>
                    <a:pt x="209550" y="31750"/>
                  </a:cubicBezTo>
                  <a:cubicBezTo>
                    <a:pt x="199510" y="35097"/>
                    <a:pt x="193401" y="45660"/>
                    <a:pt x="184150" y="50800"/>
                  </a:cubicBezTo>
                  <a:cubicBezTo>
                    <a:pt x="174186" y="56336"/>
                    <a:pt x="162777" y="58783"/>
                    <a:pt x="152400" y="63500"/>
                  </a:cubicBezTo>
                  <a:cubicBezTo>
                    <a:pt x="139474" y="69376"/>
                    <a:pt x="126565" y="75396"/>
                    <a:pt x="114300" y="82550"/>
                  </a:cubicBezTo>
                  <a:cubicBezTo>
                    <a:pt x="75850" y="104979"/>
                    <a:pt x="79452" y="104698"/>
                    <a:pt x="50800" y="133350"/>
                  </a:cubicBezTo>
                  <a:cubicBezTo>
                    <a:pt x="37756" y="165960"/>
                    <a:pt x="36270" y="167873"/>
                    <a:pt x="25400" y="203200"/>
                  </a:cubicBezTo>
                  <a:cubicBezTo>
                    <a:pt x="20868" y="217928"/>
                    <a:pt x="15929" y="232582"/>
                    <a:pt x="12700" y="247650"/>
                  </a:cubicBezTo>
                  <a:cubicBezTo>
                    <a:pt x="7436" y="272216"/>
                    <a:pt x="2020" y="335398"/>
                    <a:pt x="0" y="355600"/>
                  </a:cubicBezTo>
                  <a:cubicBezTo>
                    <a:pt x="2117" y="410633"/>
                    <a:pt x="-1175" y="466143"/>
                    <a:pt x="6350" y="520700"/>
                  </a:cubicBezTo>
                  <a:cubicBezTo>
                    <a:pt x="7577" y="529596"/>
                    <a:pt x="18092" y="534530"/>
                    <a:pt x="25400" y="539750"/>
                  </a:cubicBezTo>
                  <a:cubicBezTo>
                    <a:pt x="33103" y="545252"/>
                    <a:pt x="41937" y="549126"/>
                    <a:pt x="50800" y="552450"/>
                  </a:cubicBezTo>
                  <a:cubicBezTo>
                    <a:pt x="83089" y="564558"/>
                    <a:pt x="67617" y="552869"/>
                    <a:pt x="95250" y="565150"/>
                  </a:cubicBezTo>
                  <a:cubicBezTo>
                    <a:pt x="108225" y="570917"/>
                    <a:pt x="119528" y="580948"/>
                    <a:pt x="133350" y="584200"/>
                  </a:cubicBezTo>
                  <a:cubicBezTo>
                    <a:pt x="156108" y="589555"/>
                    <a:pt x="179917" y="588433"/>
                    <a:pt x="203200" y="590550"/>
                  </a:cubicBezTo>
                  <a:cubicBezTo>
                    <a:pt x="294674" y="586194"/>
                    <a:pt x="318605" y="587863"/>
                    <a:pt x="393700" y="577850"/>
                  </a:cubicBezTo>
                  <a:cubicBezTo>
                    <a:pt x="406462" y="576148"/>
                    <a:pt x="419211" y="574198"/>
                    <a:pt x="431800" y="571500"/>
                  </a:cubicBezTo>
                  <a:cubicBezTo>
                    <a:pt x="473045" y="562662"/>
                    <a:pt x="513845" y="550558"/>
                    <a:pt x="552450" y="533400"/>
                  </a:cubicBezTo>
                  <a:cubicBezTo>
                    <a:pt x="561100" y="529555"/>
                    <a:pt x="569631" y="525396"/>
                    <a:pt x="577850" y="520700"/>
                  </a:cubicBezTo>
                  <a:cubicBezTo>
                    <a:pt x="584476" y="516914"/>
                    <a:pt x="589926" y="511100"/>
                    <a:pt x="596900" y="508000"/>
                  </a:cubicBezTo>
                  <a:cubicBezTo>
                    <a:pt x="609133" y="502563"/>
                    <a:pt x="622643" y="500449"/>
                    <a:pt x="635000" y="495300"/>
                  </a:cubicBezTo>
                  <a:cubicBezTo>
                    <a:pt x="649930" y="489079"/>
                    <a:pt x="690660" y="467606"/>
                    <a:pt x="704850" y="457200"/>
                  </a:cubicBezTo>
                  <a:cubicBezTo>
                    <a:pt x="726709" y="441170"/>
                    <a:pt x="745106" y="420346"/>
                    <a:pt x="768350" y="406400"/>
                  </a:cubicBezTo>
                  <a:cubicBezTo>
                    <a:pt x="792035" y="392189"/>
                    <a:pt x="804924" y="385937"/>
                    <a:pt x="825500" y="368300"/>
                  </a:cubicBezTo>
                  <a:cubicBezTo>
                    <a:pt x="847392" y="349535"/>
                    <a:pt x="877259" y="309711"/>
                    <a:pt x="889000" y="292100"/>
                  </a:cubicBezTo>
                  <a:cubicBezTo>
                    <a:pt x="921246" y="243731"/>
                    <a:pt x="906547" y="267088"/>
                    <a:pt x="933450" y="222250"/>
                  </a:cubicBezTo>
                  <a:cubicBezTo>
                    <a:pt x="942807" y="175466"/>
                    <a:pt x="956624" y="156786"/>
                    <a:pt x="933450" y="114300"/>
                  </a:cubicBezTo>
                  <a:cubicBezTo>
                    <a:pt x="923132" y="95383"/>
                    <a:pt x="893776" y="79382"/>
                    <a:pt x="876300" y="69850"/>
                  </a:cubicBezTo>
                  <a:cubicBezTo>
                    <a:pt x="863835" y="63051"/>
                    <a:pt x="851572" y="55576"/>
                    <a:pt x="838200" y="50800"/>
                  </a:cubicBezTo>
                  <a:cubicBezTo>
                    <a:pt x="821762" y="44929"/>
                    <a:pt x="803959" y="43620"/>
                    <a:pt x="787400" y="38100"/>
                  </a:cubicBezTo>
                  <a:cubicBezTo>
                    <a:pt x="772107" y="33002"/>
                    <a:pt x="758450" y="23479"/>
                    <a:pt x="742950" y="19050"/>
                  </a:cubicBezTo>
                  <a:cubicBezTo>
                    <a:pt x="728559" y="14938"/>
                    <a:pt x="713336" y="14678"/>
                    <a:pt x="698500" y="12700"/>
                  </a:cubicBezTo>
                  <a:cubicBezTo>
                    <a:pt x="584050" y="-2560"/>
                    <a:pt x="621803" y="5610"/>
                    <a:pt x="425450" y="0"/>
                  </a:cubicBezTo>
                  <a:cubicBezTo>
                    <a:pt x="366847" y="3447"/>
                    <a:pt x="341291" y="-4437"/>
                    <a:pt x="298450" y="12700"/>
                  </a:cubicBezTo>
                  <a:cubicBezTo>
                    <a:pt x="294056" y="14458"/>
                    <a:pt x="306917" y="28575"/>
                    <a:pt x="292100" y="31750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C1E75C5C-B3A0-4315-B4A9-A1E29A7E54E2}"/>
                </a:ext>
              </a:extLst>
            </p:cNvPr>
            <p:cNvSpPr/>
            <p:nvPr/>
          </p:nvSpPr>
          <p:spPr>
            <a:xfrm>
              <a:off x="5588000" y="4546600"/>
              <a:ext cx="812800" cy="960530"/>
            </a:xfrm>
            <a:custGeom>
              <a:avLst/>
              <a:gdLst>
                <a:gd name="connsiteX0" fmla="*/ 222250 w 812800"/>
                <a:gd name="connsiteY0" fmla="*/ 260350 h 960530"/>
                <a:gd name="connsiteX1" fmla="*/ 165100 w 812800"/>
                <a:gd name="connsiteY1" fmla="*/ 330200 h 960530"/>
                <a:gd name="connsiteX2" fmla="*/ 171450 w 812800"/>
                <a:gd name="connsiteY2" fmla="*/ 400050 h 960530"/>
                <a:gd name="connsiteX3" fmla="*/ 215900 w 812800"/>
                <a:gd name="connsiteY3" fmla="*/ 482600 h 960530"/>
                <a:gd name="connsiteX4" fmla="*/ 241300 w 812800"/>
                <a:gd name="connsiteY4" fmla="*/ 552450 h 960530"/>
                <a:gd name="connsiteX5" fmla="*/ 222250 w 812800"/>
                <a:gd name="connsiteY5" fmla="*/ 622300 h 960530"/>
                <a:gd name="connsiteX6" fmla="*/ 190500 w 812800"/>
                <a:gd name="connsiteY6" fmla="*/ 660400 h 960530"/>
                <a:gd name="connsiteX7" fmla="*/ 127000 w 812800"/>
                <a:gd name="connsiteY7" fmla="*/ 730250 h 960530"/>
                <a:gd name="connsiteX8" fmla="*/ 82550 w 812800"/>
                <a:gd name="connsiteY8" fmla="*/ 800100 h 960530"/>
                <a:gd name="connsiteX9" fmla="*/ 63500 w 812800"/>
                <a:gd name="connsiteY9" fmla="*/ 838200 h 960530"/>
                <a:gd name="connsiteX10" fmla="*/ 38100 w 812800"/>
                <a:gd name="connsiteY10" fmla="*/ 869950 h 960530"/>
                <a:gd name="connsiteX11" fmla="*/ 19050 w 812800"/>
                <a:gd name="connsiteY11" fmla="*/ 901700 h 960530"/>
                <a:gd name="connsiteX12" fmla="*/ 0 w 812800"/>
                <a:gd name="connsiteY12" fmla="*/ 939800 h 960530"/>
                <a:gd name="connsiteX13" fmla="*/ 69850 w 812800"/>
                <a:gd name="connsiteY13" fmla="*/ 958850 h 960530"/>
                <a:gd name="connsiteX14" fmla="*/ 139700 w 812800"/>
                <a:gd name="connsiteY14" fmla="*/ 920750 h 960530"/>
                <a:gd name="connsiteX15" fmla="*/ 215900 w 812800"/>
                <a:gd name="connsiteY15" fmla="*/ 863600 h 960530"/>
                <a:gd name="connsiteX16" fmla="*/ 247650 w 812800"/>
                <a:gd name="connsiteY16" fmla="*/ 844550 h 960530"/>
                <a:gd name="connsiteX17" fmla="*/ 279400 w 812800"/>
                <a:gd name="connsiteY17" fmla="*/ 819150 h 960530"/>
                <a:gd name="connsiteX18" fmla="*/ 368300 w 812800"/>
                <a:gd name="connsiteY18" fmla="*/ 762000 h 960530"/>
                <a:gd name="connsiteX19" fmla="*/ 393700 w 812800"/>
                <a:gd name="connsiteY19" fmla="*/ 730250 h 960530"/>
                <a:gd name="connsiteX20" fmla="*/ 425450 w 812800"/>
                <a:gd name="connsiteY20" fmla="*/ 711200 h 960530"/>
                <a:gd name="connsiteX21" fmla="*/ 482600 w 812800"/>
                <a:gd name="connsiteY21" fmla="*/ 654050 h 960530"/>
                <a:gd name="connsiteX22" fmla="*/ 552450 w 812800"/>
                <a:gd name="connsiteY22" fmla="*/ 584200 h 960530"/>
                <a:gd name="connsiteX23" fmla="*/ 571500 w 812800"/>
                <a:gd name="connsiteY23" fmla="*/ 552450 h 960530"/>
                <a:gd name="connsiteX24" fmla="*/ 628650 w 812800"/>
                <a:gd name="connsiteY24" fmla="*/ 482600 h 960530"/>
                <a:gd name="connsiteX25" fmla="*/ 660400 w 812800"/>
                <a:gd name="connsiteY25" fmla="*/ 444500 h 960530"/>
                <a:gd name="connsiteX26" fmla="*/ 704850 w 812800"/>
                <a:gd name="connsiteY26" fmla="*/ 412750 h 960530"/>
                <a:gd name="connsiteX27" fmla="*/ 736600 w 812800"/>
                <a:gd name="connsiteY27" fmla="*/ 374650 h 960530"/>
                <a:gd name="connsiteX28" fmla="*/ 787400 w 812800"/>
                <a:gd name="connsiteY28" fmla="*/ 323850 h 960530"/>
                <a:gd name="connsiteX29" fmla="*/ 800100 w 812800"/>
                <a:gd name="connsiteY29" fmla="*/ 285750 h 960530"/>
                <a:gd name="connsiteX30" fmla="*/ 812800 w 812800"/>
                <a:gd name="connsiteY30" fmla="*/ 222250 h 960530"/>
                <a:gd name="connsiteX31" fmla="*/ 800100 w 812800"/>
                <a:gd name="connsiteY31" fmla="*/ 101600 h 960530"/>
                <a:gd name="connsiteX32" fmla="*/ 774700 w 812800"/>
                <a:gd name="connsiteY32" fmla="*/ 63500 h 960530"/>
                <a:gd name="connsiteX33" fmla="*/ 755650 w 812800"/>
                <a:gd name="connsiteY33" fmla="*/ 31750 h 960530"/>
                <a:gd name="connsiteX34" fmla="*/ 736600 w 812800"/>
                <a:gd name="connsiteY34" fmla="*/ 12700 h 960530"/>
                <a:gd name="connsiteX35" fmla="*/ 685800 w 812800"/>
                <a:gd name="connsiteY35" fmla="*/ 0 h 960530"/>
                <a:gd name="connsiteX36" fmla="*/ 584200 w 812800"/>
                <a:gd name="connsiteY36" fmla="*/ 19050 h 960530"/>
                <a:gd name="connsiteX37" fmla="*/ 539750 w 812800"/>
                <a:gd name="connsiteY37" fmla="*/ 50800 h 960530"/>
                <a:gd name="connsiteX38" fmla="*/ 501650 w 812800"/>
                <a:gd name="connsiteY38" fmla="*/ 69850 h 960530"/>
                <a:gd name="connsiteX39" fmla="*/ 444500 w 812800"/>
                <a:gd name="connsiteY39" fmla="*/ 114300 h 960530"/>
                <a:gd name="connsiteX40" fmla="*/ 374650 w 812800"/>
                <a:gd name="connsiteY40" fmla="*/ 146050 h 960530"/>
                <a:gd name="connsiteX41" fmla="*/ 336550 w 812800"/>
                <a:gd name="connsiteY41" fmla="*/ 165100 h 960530"/>
                <a:gd name="connsiteX42" fmla="*/ 273050 w 812800"/>
                <a:gd name="connsiteY42" fmla="*/ 209550 h 960530"/>
                <a:gd name="connsiteX43" fmla="*/ 247650 w 812800"/>
                <a:gd name="connsiteY43" fmla="*/ 222250 h 960530"/>
                <a:gd name="connsiteX44" fmla="*/ 222250 w 812800"/>
                <a:gd name="connsiteY44" fmla="*/ 260350 h 960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812800" h="960530">
                  <a:moveTo>
                    <a:pt x="222250" y="260350"/>
                  </a:moveTo>
                  <a:cubicBezTo>
                    <a:pt x="208492" y="278342"/>
                    <a:pt x="175381" y="301928"/>
                    <a:pt x="165100" y="330200"/>
                  </a:cubicBezTo>
                  <a:cubicBezTo>
                    <a:pt x="157110" y="352172"/>
                    <a:pt x="166378" y="377227"/>
                    <a:pt x="171450" y="400050"/>
                  </a:cubicBezTo>
                  <a:cubicBezTo>
                    <a:pt x="180867" y="442426"/>
                    <a:pt x="196372" y="446335"/>
                    <a:pt x="215900" y="482600"/>
                  </a:cubicBezTo>
                  <a:cubicBezTo>
                    <a:pt x="233391" y="515082"/>
                    <a:pt x="233746" y="522233"/>
                    <a:pt x="241300" y="552450"/>
                  </a:cubicBezTo>
                  <a:cubicBezTo>
                    <a:pt x="234950" y="575733"/>
                    <a:pt x="232526" y="600463"/>
                    <a:pt x="222250" y="622300"/>
                  </a:cubicBezTo>
                  <a:cubicBezTo>
                    <a:pt x="215211" y="637258"/>
                    <a:pt x="201671" y="648214"/>
                    <a:pt x="190500" y="660400"/>
                  </a:cubicBezTo>
                  <a:cubicBezTo>
                    <a:pt x="148910" y="705771"/>
                    <a:pt x="159022" y="686220"/>
                    <a:pt x="127000" y="730250"/>
                  </a:cubicBezTo>
                  <a:cubicBezTo>
                    <a:pt x="115647" y="745861"/>
                    <a:pt x="92559" y="781750"/>
                    <a:pt x="82550" y="800100"/>
                  </a:cubicBezTo>
                  <a:cubicBezTo>
                    <a:pt x="75751" y="812565"/>
                    <a:pt x="71123" y="826221"/>
                    <a:pt x="63500" y="838200"/>
                  </a:cubicBezTo>
                  <a:cubicBezTo>
                    <a:pt x="56224" y="849634"/>
                    <a:pt x="45872" y="858847"/>
                    <a:pt x="38100" y="869950"/>
                  </a:cubicBezTo>
                  <a:cubicBezTo>
                    <a:pt x="31022" y="880061"/>
                    <a:pt x="25591" y="891234"/>
                    <a:pt x="19050" y="901700"/>
                  </a:cubicBezTo>
                  <a:cubicBezTo>
                    <a:pt x="1465" y="929836"/>
                    <a:pt x="9792" y="910425"/>
                    <a:pt x="0" y="939800"/>
                  </a:cubicBezTo>
                  <a:cubicBezTo>
                    <a:pt x="20378" y="949989"/>
                    <a:pt x="45136" y="965715"/>
                    <a:pt x="69850" y="958850"/>
                  </a:cubicBezTo>
                  <a:cubicBezTo>
                    <a:pt x="95404" y="951752"/>
                    <a:pt x="116840" y="934197"/>
                    <a:pt x="139700" y="920750"/>
                  </a:cubicBezTo>
                  <a:cubicBezTo>
                    <a:pt x="197396" y="886811"/>
                    <a:pt x="159748" y="904438"/>
                    <a:pt x="215900" y="863600"/>
                  </a:cubicBezTo>
                  <a:cubicBezTo>
                    <a:pt x="225882" y="856341"/>
                    <a:pt x="237539" y="851628"/>
                    <a:pt x="247650" y="844550"/>
                  </a:cubicBezTo>
                  <a:cubicBezTo>
                    <a:pt x="258753" y="836778"/>
                    <a:pt x="268123" y="826668"/>
                    <a:pt x="279400" y="819150"/>
                  </a:cubicBezTo>
                  <a:cubicBezTo>
                    <a:pt x="319398" y="792485"/>
                    <a:pt x="331582" y="795380"/>
                    <a:pt x="368300" y="762000"/>
                  </a:cubicBezTo>
                  <a:cubicBezTo>
                    <a:pt x="378329" y="752883"/>
                    <a:pt x="383570" y="739254"/>
                    <a:pt x="393700" y="730250"/>
                  </a:cubicBezTo>
                  <a:cubicBezTo>
                    <a:pt x="402925" y="722050"/>
                    <a:pt x="416079" y="719232"/>
                    <a:pt x="425450" y="711200"/>
                  </a:cubicBezTo>
                  <a:cubicBezTo>
                    <a:pt x="445905" y="693667"/>
                    <a:pt x="461904" y="671297"/>
                    <a:pt x="482600" y="654050"/>
                  </a:cubicBezTo>
                  <a:cubicBezTo>
                    <a:pt x="519723" y="623114"/>
                    <a:pt x="523794" y="623603"/>
                    <a:pt x="552450" y="584200"/>
                  </a:cubicBezTo>
                  <a:cubicBezTo>
                    <a:pt x="559709" y="574218"/>
                    <a:pt x="564095" y="562324"/>
                    <a:pt x="571500" y="552450"/>
                  </a:cubicBezTo>
                  <a:cubicBezTo>
                    <a:pt x="589550" y="528383"/>
                    <a:pt x="609526" y="505822"/>
                    <a:pt x="628650" y="482600"/>
                  </a:cubicBezTo>
                  <a:cubicBezTo>
                    <a:pt x="639159" y="469839"/>
                    <a:pt x="645614" y="451893"/>
                    <a:pt x="660400" y="444500"/>
                  </a:cubicBezTo>
                  <a:cubicBezTo>
                    <a:pt x="688405" y="430498"/>
                    <a:pt x="684255" y="435919"/>
                    <a:pt x="704850" y="412750"/>
                  </a:cubicBezTo>
                  <a:cubicBezTo>
                    <a:pt x="715833" y="400394"/>
                    <a:pt x="725351" y="386764"/>
                    <a:pt x="736600" y="374650"/>
                  </a:cubicBezTo>
                  <a:cubicBezTo>
                    <a:pt x="752895" y="357102"/>
                    <a:pt x="787400" y="323850"/>
                    <a:pt x="787400" y="323850"/>
                  </a:cubicBezTo>
                  <a:cubicBezTo>
                    <a:pt x="791633" y="311150"/>
                    <a:pt x="797475" y="298877"/>
                    <a:pt x="800100" y="285750"/>
                  </a:cubicBezTo>
                  <a:lnTo>
                    <a:pt x="812800" y="222250"/>
                  </a:lnTo>
                  <a:cubicBezTo>
                    <a:pt x="808567" y="182033"/>
                    <a:pt x="809537" y="140922"/>
                    <a:pt x="800100" y="101600"/>
                  </a:cubicBezTo>
                  <a:cubicBezTo>
                    <a:pt x="796538" y="86758"/>
                    <a:pt x="782895" y="76377"/>
                    <a:pt x="774700" y="63500"/>
                  </a:cubicBezTo>
                  <a:cubicBezTo>
                    <a:pt x="768074" y="53087"/>
                    <a:pt x="763055" y="41624"/>
                    <a:pt x="755650" y="31750"/>
                  </a:cubicBezTo>
                  <a:cubicBezTo>
                    <a:pt x="750262" y="24566"/>
                    <a:pt x="744775" y="16416"/>
                    <a:pt x="736600" y="12700"/>
                  </a:cubicBezTo>
                  <a:cubicBezTo>
                    <a:pt x="720710" y="5477"/>
                    <a:pt x="685800" y="0"/>
                    <a:pt x="685800" y="0"/>
                  </a:cubicBezTo>
                  <a:cubicBezTo>
                    <a:pt x="651933" y="6350"/>
                    <a:pt x="616744" y="7730"/>
                    <a:pt x="584200" y="19050"/>
                  </a:cubicBezTo>
                  <a:cubicBezTo>
                    <a:pt x="567002" y="25032"/>
                    <a:pt x="555257" y="41257"/>
                    <a:pt x="539750" y="50800"/>
                  </a:cubicBezTo>
                  <a:cubicBezTo>
                    <a:pt x="527657" y="58242"/>
                    <a:pt x="513464" y="61974"/>
                    <a:pt x="501650" y="69850"/>
                  </a:cubicBezTo>
                  <a:cubicBezTo>
                    <a:pt x="481570" y="83237"/>
                    <a:pt x="466086" y="103507"/>
                    <a:pt x="444500" y="114300"/>
                  </a:cubicBezTo>
                  <a:cubicBezTo>
                    <a:pt x="329037" y="172031"/>
                    <a:pt x="473504" y="101117"/>
                    <a:pt x="374650" y="146050"/>
                  </a:cubicBezTo>
                  <a:cubicBezTo>
                    <a:pt x="361724" y="151926"/>
                    <a:pt x="348726" y="157795"/>
                    <a:pt x="336550" y="165100"/>
                  </a:cubicBezTo>
                  <a:cubicBezTo>
                    <a:pt x="296729" y="188993"/>
                    <a:pt x="323144" y="184503"/>
                    <a:pt x="273050" y="209550"/>
                  </a:cubicBezTo>
                  <a:cubicBezTo>
                    <a:pt x="264583" y="213783"/>
                    <a:pt x="255353" y="216748"/>
                    <a:pt x="247650" y="222250"/>
                  </a:cubicBezTo>
                  <a:cubicBezTo>
                    <a:pt x="240342" y="227470"/>
                    <a:pt x="236008" y="242358"/>
                    <a:pt x="222250" y="260350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DE84E043-207A-4443-8832-D577BE005618}"/>
              </a:ext>
            </a:extLst>
          </p:cNvPr>
          <p:cNvGrpSpPr/>
          <p:nvPr/>
        </p:nvGrpSpPr>
        <p:grpSpPr>
          <a:xfrm>
            <a:off x="156548" y="3382203"/>
            <a:ext cx="3848485" cy="2886364"/>
            <a:chOff x="484632" y="0"/>
            <a:chExt cx="9144000" cy="6858000"/>
          </a:xfrm>
        </p:grpSpPr>
        <p:pic>
          <p:nvPicPr>
            <p:cNvPr id="43" name="Picture 42">
              <a:extLst>
                <a:ext uri="{FF2B5EF4-FFF2-40B4-BE49-F238E27FC236}">
                  <a16:creationId xmlns:a16="http://schemas.microsoft.com/office/drawing/2014/main" id="{9F5C6EF8-FCB7-4351-9C29-802839999800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853CDE10-B5E2-42F8-B31D-B6849B30DAEC}"/>
                </a:ext>
              </a:extLst>
            </p:cNvPr>
            <p:cNvSpPr/>
            <p:nvPr/>
          </p:nvSpPr>
          <p:spPr>
            <a:xfrm>
              <a:off x="2393950" y="2228850"/>
              <a:ext cx="5619750" cy="3892550"/>
            </a:xfrm>
            <a:custGeom>
              <a:avLst/>
              <a:gdLst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8100 w 5619750"/>
                <a:gd name="connsiteY27" fmla="*/ 3403600 h 3892550"/>
                <a:gd name="connsiteX28" fmla="*/ 31750 w 5619750"/>
                <a:gd name="connsiteY28" fmla="*/ 3441700 h 3892550"/>
                <a:gd name="connsiteX29" fmla="*/ 0 w 5619750"/>
                <a:gd name="connsiteY29" fmla="*/ 3575050 h 3892550"/>
                <a:gd name="connsiteX30" fmla="*/ 19050 w 5619750"/>
                <a:gd name="connsiteY30" fmla="*/ 3727450 h 3892550"/>
                <a:gd name="connsiteX31" fmla="*/ 31750 w 5619750"/>
                <a:gd name="connsiteY31" fmla="*/ 3759200 h 3892550"/>
                <a:gd name="connsiteX32" fmla="*/ 57150 w 5619750"/>
                <a:gd name="connsiteY32" fmla="*/ 3778250 h 3892550"/>
                <a:gd name="connsiteX33" fmla="*/ 152400 w 5619750"/>
                <a:gd name="connsiteY33" fmla="*/ 3854450 h 3892550"/>
                <a:gd name="connsiteX34" fmla="*/ 152400 w 5619750"/>
                <a:gd name="connsiteY34" fmla="*/ 3854450 h 3892550"/>
                <a:gd name="connsiteX35" fmla="*/ 177800 w 5619750"/>
                <a:gd name="connsiteY35" fmla="*/ 3873500 h 3892550"/>
                <a:gd name="connsiteX36" fmla="*/ 304800 w 5619750"/>
                <a:gd name="connsiteY36" fmla="*/ 3892550 h 3892550"/>
                <a:gd name="connsiteX37" fmla="*/ 425450 w 5619750"/>
                <a:gd name="connsiteY37" fmla="*/ 3886200 h 3892550"/>
                <a:gd name="connsiteX38" fmla="*/ 476250 w 5619750"/>
                <a:gd name="connsiteY38" fmla="*/ 3873500 h 3892550"/>
                <a:gd name="connsiteX39" fmla="*/ 527050 w 5619750"/>
                <a:gd name="connsiteY39" fmla="*/ 3867150 h 3892550"/>
                <a:gd name="connsiteX40" fmla="*/ 647700 w 5619750"/>
                <a:gd name="connsiteY40" fmla="*/ 3854450 h 3892550"/>
                <a:gd name="connsiteX41" fmla="*/ 711200 w 5619750"/>
                <a:gd name="connsiteY41" fmla="*/ 3835400 h 3892550"/>
                <a:gd name="connsiteX42" fmla="*/ 749300 w 5619750"/>
                <a:gd name="connsiteY42" fmla="*/ 3829050 h 3892550"/>
                <a:gd name="connsiteX43" fmla="*/ 819150 w 5619750"/>
                <a:gd name="connsiteY43" fmla="*/ 3810000 h 3892550"/>
                <a:gd name="connsiteX44" fmla="*/ 895350 w 5619750"/>
                <a:gd name="connsiteY44" fmla="*/ 3778250 h 3892550"/>
                <a:gd name="connsiteX45" fmla="*/ 990600 w 5619750"/>
                <a:gd name="connsiteY45" fmla="*/ 3746500 h 3892550"/>
                <a:gd name="connsiteX46" fmla="*/ 1079500 w 5619750"/>
                <a:gd name="connsiteY46" fmla="*/ 3714750 h 3892550"/>
                <a:gd name="connsiteX47" fmla="*/ 1130300 w 5619750"/>
                <a:gd name="connsiteY47" fmla="*/ 3702050 h 3892550"/>
                <a:gd name="connsiteX48" fmla="*/ 1238250 w 5619750"/>
                <a:gd name="connsiteY48" fmla="*/ 3695700 h 3892550"/>
                <a:gd name="connsiteX49" fmla="*/ 1282700 w 5619750"/>
                <a:gd name="connsiteY49" fmla="*/ 3683000 h 3892550"/>
                <a:gd name="connsiteX50" fmla="*/ 1327150 w 5619750"/>
                <a:gd name="connsiteY50" fmla="*/ 3676650 h 3892550"/>
                <a:gd name="connsiteX51" fmla="*/ 1384300 w 5619750"/>
                <a:gd name="connsiteY51" fmla="*/ 3657600 h 3892550"/>
                <a:gd name="connsiteX52" fmla="*/ 1460500 w 5619750"/>
                <a:gd name="connsiteY52" fmla="*/ 3638550 h 3892550"/>
                <a:gd name="connsiteX53" fmla="*/ 1524000 w 5619750"/>
                <a:gd name="connsiteY53" fmla="*/ 3594100 h 3892550"/>
                <a:gd name="connsiteX54" fmla="*/ 1581150 w 5619750"/>
                <a:gd name="connsiteY54" fmla="*/ 3568700 h 3892550"/>
                <a:gd name="connsiteX55" fmla="*/ 1644650 w 5619750"/>
                <a:gd name="connsiteY55" fmla="*/ 3536950 h 3892550"/>
                <a:gd name="connsiteX56" fmla="*/ 1682750 w 5619750"/>
                <a:gd name="connsiteY56" fmla="*/ 3524250 h 3892550"/>
                <a:gd name="connsiteX57" fmla="*/ 1739900 w 5619750"/>
                <a:gd name="connsiteY57" fmla="*/ 3492500 h 3892550"/>
                <a:gd name="connsiteX58" fmla="*/ 1778000 w 5619750"/>
                <a:gd name="connsiteY58" fmla="*/ 3467100 h 3892550"/>
                <a:gd name="connsiteX59" fmla="*/ 1809750 w 5619750"/>
                <a:gd name="connsiteY59" fmla="*/ 3454400 h 3892550"/>
                <a:gd name="connsiteX60" fmla="*/ 1854200 w 5619750"/>
                <a:gd name="connsiteY60" fmla="*/ 3441700 h 3892550"/>
                <a:gd name="connsiteX61" fmla="*/ 1892300 w 5619750"/>
                <a:gd name="connsiteY61" fmla="*/ 3429000 h 3892550"/>
                <a:gd name="connsiteX62" fmla="*/ 1917700 w 5619750"/>
                <a:gd name="connsiteY62" fmla="*/ 3422650 h 3892550"/>
                <a:gd name="connsiteX63" fmla="*/ 1993900 w 5619750"/>
                <a:gd name="connsiteY63" fmla="*/ 3390900 h 3892550"/>
                <a:gd name="connsiteX64" fmla="*/ 2044700 w 5619750"/>
                <a:gd name="connsiteY64" fmla="*/ 3365500 h 3892550"/>
                <a:gd name="connsiteX65" fmla="*/ 2139950 w 5619750"/>
                <a:gd name="connsiteY65" fmla="*/ 3308350 h 3892550"/>
                <a:gd name="connsiteX66" fmla="*/ 2286000 w 5619750"/>
                <a:gd name="connsiteY66" fmla="*/ 3244850 h 3892550"/>
                <a:gd name="connsiteX67" fmla="*/ 2330450 w 5619750"/>
                <a:gd name="connsiteY67" fmla="*/ 3225800 h 3892550"/>
                <a:gd name="connsiteX68" fmla="*/ 2438400 w 5619750"/>
                <a:gd name="connsiteY68" fmla="*/ 3143250 h 3892550"/>
                <a:gd name="connsiteX69" fmla="*/ 2463800 w 5619750"/>
                <a:gd name="connsiteY69" fmla="*/ 3117850 h 3892550"/>
                <a:gd name="connsiteX70" fmla="*/ 2501900 w 5619750"/>
                <a:gd name="connsiteY70" fmla="*/ 3092450 h 3892550"/>
                <a:gd name="connsiteX71" fmla="*/ 2520950 w 5619750"/>
                <a:gd name="connsiteY71" fmla="*/ 3048000 h 3892550"/>
                <a:gd name="connsiteX72" fmla="*/ 2540000 w 5619750"/>
                <a:gd name="connsiteY72" fmla="*/ 3028950 h 3892550"/>
                <a:gd name="connsiteX73" fmla="*/ 2546350 w 5619750"/>
                <a:gd name="connsiteY73" fmla="*/ 3003550 h 3892550"/>
                <a:gd name="connsiteX74" fmla="*/ 2565400 w 5619750"/>
                <a:gd name="connsiteY74" fmla="*/ 2971800 h 3892550"/>
                <a:gd name="connsiteX75" fmla="*/ 2597150 w 5619750"/>
                <a:gd name="connsiteY75" fmla="*/ 2927350 h 3892550"/>
                <a:gd name="connsiteX76" fmla="*/ 2622550 w 5619750"/>
                <a:gd name="connsiteY76" fmla="*/ 2882900 h 3892550"/>
                <a:gd name="connsiteX77" fmla="*/ 2635250 w 5619750"/>
                <a:gd name="connsiteY77" fmla="*/ 2863850 h 3892550"/>
                <a:gd name="connsiteX78" fmla="*/ 2641600 w 5619750"/>
                <a:gd name="connsiteY78" fmla="*/ 2838450 h 3892550"/>
                <a:gd name="connsiteX79" fmla="*/ 2667000 w 5619750"/>
                <a:gd name="connsiteY79" fmla="*/ 2762250 h 3892550"/>
                <a:gd name="connsiteX80" fmla="*/ 2686050 w 5619750"/>
                <a:gd name="connsiteY80" fmla="*/ 2705100 h 3892550"/>
                <a:gd name="connsiteX81" fmla="*/ 2698750 w 5619750"/>
                <a:gd name="connsiteY81" fmla="*/ 2673350 h 3892550"/>
                <a:gd name="connsiteX82" fmla="*/ 2711450 w 5619750"/>
                <a:gd name="connsiteY82" fmla="*/ 2635250 h 3892550"/>
                <a:gd name="connsiteX83" fmla="*/ 2736850 w 5619750"/>
                <a:gd name="connsiteY83" fmla="*/ 2584450 h 3892550"/>
                <a:gd name="connsiteX84" fmla="*/ 2755900 w 5619750"/>
                <a:gd name="connsiteY84" fmla="*/ 2540000 h 3892550"/>
                <a:gd name="connsiteX85" fmla="*/ 2876550 w 5619750"/>
                <a:gd name="connsiteY85" fmla="*/ 2419350 h 3892550"/>
                <a:gd name="connsiteX86" fmla="*/ 2940050 w 5619750"/>
                <a:gd name="connsiteY86" fmla="*/ 2362200 h 3892550"/>
                <a:gd name="connsiteX87" fmla="*/ 2978150 w 5619750"/>
                <a:gd name="connsiteY87" fmla="*/ 2324100 h 3892550"/>
                <a:gd name="connsiteX88" fmla="*/ 3003550 w 5619750"/>
                <a:gd name="connsiteY88" fmla="*/ 2305050 h 3892550"/>
                <a:gd name="connsiteX89" fmla="*/ 3022600 w 5619750"/>
                <a:gd name="connsiteY89" fmla="*/ 2292350 h 3892550"/>
                <a:gd name="connsiteX90" fmla="*/ 3054350 w 5619750"/>
                <a:gd name="connsiteY90" fmla="*/ 2266950 h 3892550"/>
                <a:gd name="connsiteX91" fmla="*/ 3136900 w 5619750"/>
                <a:gd name="connsiteY91" fmla="*/ 2216150 h 3892550"/>
                <a:gd name="connsiteX92" fmla="*/ 3168650 w 5619750"/>
                <a:gd name="connsiteY92" fmla="*/ 2190750 h 3892550"/>
                <a:gd name="connsiteX93" fmla="*/ 3194050 w 5619750"/>
                <a:gd name="connsiteY93" fmla="*/ 2178050 h 3892550"/>
                <a:gd name="connsiteX94" fmla="*/ 3276600 w 5619750"/>
                <a:gd name="connsiteY94" fmla="*/ 2133600 h 3892550"/>
                <a:gd name="connsiteX95" fmla="*/ 3308350 w 5619750"/>
                <a:gd name="connsiteY95" fmla="*/ 2127250 h 3892550"/>
                <a:gd name="connsiteX96" fmla="*/ 3327400 w 5619750"/>
                <a:gd name="connsiteY96" fmla="*/ 2114550 h 3892550"/>
                <a:gd name="connsiteX97" fmla="*/ 3384550 w 5619750"/>
                <a:gd name="connsiteY97" fmla="*/ 2089150 h 3892550"/>
                <a:gd name="connsiteX98" fmla="*/ 3422650 w 5619750"/>
                <a:gd name="connsiteY98" fmla="*/ 2076450 h 3892550"/>
                <a:gd name="connsiteX99" fmla="*/ 3524250 w 5619750"/>
                <a:gd name="connsiteY99" fmla="*/ 2012950 h 3892550"/>
                <a:gd name="connsiteX100" fmla="*/ 3594100 w 5619750"/>
                <a:gd name="connsiteY100" fmla="*/ 1968500 h 3892550"/>
                <a:gd name="connsiteX101" fmla="*/ 3619500 w 5619750"/>
                <a:gd name="connsiteY101" fmla="*/ 1949450 h 3892550"/>
                <a:gd name="connsiteX102" fmla="*/ 3676650 w 5619750"/>
                <a:gd name="connsiteY102" fmla="*/ 1917700 h 3892550"/>
                <a:gd name="connsiteX103" fmla="*/ 3702050 w 5619750"/>
                <a:gd name="connsiteY103" fmla="*/ 1892300 h 3892550"/>
                <a:gd name="connsiteX104" fmla="*/ 3746500 w 5619750"/>
                <a:gd name="connsiteY104" fmla="*/ 1873250 h 3892550"/>
                <a:gd name="connsiteX105" fmla="*/ 3784600 w 5619750"/>
                <a:gd name="connsiteY105" fmla="*/ 1847850 h 3892550"/>
                <a:gd name="connsiteX106" fmla="*/ 3810000 w 5619750"/>
                <a:gd name="connsiteY106" fmla="*/ 1835150 h 3892550"/>
                <a:gd name="connsiteX107" fmla="*/ 3848100 w 5619750"/>
                <a:gd name="connsiteY107" fmla="*/ 1809750 h 3892550"/>
                <a:gd name="connsiteX108" fmla="*/ 3987800 w 5619750"/>
                <a:gd name="connsiteY108" fmla="*/ 1733550 h 3892550"/>
                <a:gd name="connsiteX109" fmla="*/ 4121150 w 5619750"/>
                <a:gd name="connsiteY109" fmla="*/ 1638300 h 3892550"/>
                <a:gd name="connsiteX110" fmla="*/ 4197350 w 5619750"/>
                <a:gd name="connsiteY110" fmla="*/ 1593850 h 3892550"/>
                <a:gd name="connsiteX111" fmla="*/ 4248150 w 5619750"/>
                <a:gd name="connsiteY111" fmla="*/ 1574800 h 3892550"/>
                <a:gd name="connsiteX112" fmla="*/ 4375150 w 5619750"/>
                <a:gd name="connsiteY112" fmla="*/ 1498600 h 3892550"/>
                <a:gd name="connsiteX113" fmla="*/ 4495800 w 5619750"/>
                <a:gd name="connsiteY113" fmla="*/ 1447800 h 3892550"/>
                <a:gd name="connsiteX114" fmla="*/ 4514850 w 5619750"/>
                <a:gd name="connsiteY114" fmla="*/ 1441450 h 3892550"/>
                <a:gd name="connsiteX115" fmla="*/ 4813300 w 5619750"/>
                <a:gd name="connsiteY115" fmla="*/ 1460500 h 3892550"/>
                <a:gd name="connsiteX116" fmla="*/ 4851400 w 5619750"/>
                <a:gd name="connsiteY116" fmla="*/ 1466850 h 3892550"/>
                <a:gd name="connsiteX117" fmla="*/ 4876800 w 5619750"/>
                <a:gd name="connsiteY117" fmla="*/ 1479550 h 3892550"/>
                <a:gd name="connsiteX118" fmla="*/ 4914900 w 5619750"/>
                <a:gd name="connsiteY118" fmla="*/ 1492250 h 3892550"/>
                <a:gd name="connsiteX119" fmla="*/ 5035550 w 5619750"/>
                <a:gd name="connsiteY119" fmla="*/ 1524000 h 3892550"/>
                <a:gd name="connsiteX120" fmla="*/ 5086350 w 5619750"/>
                <a:gd name="connsiteY120" fmla="*/ 1530350 h 3892550"/>
                <a:gd name="connsiteX121" fmla="*/ 5226050 w 5619750"/>
                <a:gd name="connsiteY121" fmla="*/ 1524000 h 3892550"/>
                <a:gd name="connsiteX122" fmla="*/ 5295900 w 5619750"/>
                <a:gd name="connsiteY122" fmla="*/ 1498600 h 3892550"/>
                <a:gd name="connsiteX123" fmla="*/ 5372100 w 5619750"/>
                <a:gd name="connsiteY123" fmla="*/ 1454150 h 3892550"/>
                <a:gd name="connsiteX124" fmla="*/ 5422900 w 5619750"/>
                <a:gd name="connsiteY124" fmla="*/ 1422400 h 3892550"/>
                <a:gd name="connsiteX125" fmla="*/ 5480050 w 5619750"/>
                <a:gd name="connsiteY125" fmla="*/ 1358900 h 3892550"/>
                <a:gd name="connsiteX126" fmla="*/ 5499100 w 5619750"/>
                <a:gd name="connsiteY126" fmla="*/ 1327150 h 3892550"/>
                <a:gd name="connsiteX127" fmla="*/ 5505450 w 5619750"/>
                <a:gd name="connsiteY127" fmla="*/ 1301750 h 3892550"/>
                <a:gd name="connsiteX128" fmla="*/ 5524500 w 5619750"/>
                <a:gd name="connsiteY128" fmla="*/ 1250950 h 3892550"/>
                <a:gd name="connsiteX129" fmla="*/ 5537200 w 5619750"/>
                <a:gd name="connsiteY129" fmla="*/ 1193800 h 3892550"/>
                <a:gd name="connsiteX130" fmla="*/ 5549900 w 5619750"/>
                <a:gd name="connsiteY130" fmla="*/ 1155700 h 3892550"/>
                <a:gd name="connsiteX131" fmla="*/ 5562600 w 5619750"/>
                <a:gd name="connsiteY131" fmla="*/ 1092200 h 3892550"/>
                <a:gd name="connsiteX132" fmla="*/ 5568950 w 5619750"/>
                <a:gd name="connsiteY132" fmla="*/ 1016000 h 3892550"/>
                <a:gd name="connsiteX133" fmla="*/ 5581650 w 5619750"/>
                <a:gd name="connsiteY133" fmla="*/ 863600 h 3892550"/>
                <a:gd name="connsiteX134" fmla="*/ 5600700 w 5619750"/>
                <a:gd name="connsiteY134" fmla="*/ 793750 h 3892550"/>
                <a:gd name="connsiteX135" fmla="*/ 5607050 w 5619750"/>
                <a:gd name="connsiteY135" fmla="*/ 736600 h 3892550"/>
                <a:gd name="connsiteX136" fmla="*/ 5619750 w 5619750"/>
                <a:gd name="connsiteY136" fmla="*/ 660400 h 3892550"/>
                <a:gd name="connsiteX137" fmla="*/ 5607050 w 5619750"/>
                <a:gd name="connsiteY137" fmla="*/ 577850 h 3892550"/>
                <a:gd name="connsiteX138" fmla="*/ 5575300 w 5619750"/>
                <a:gd name="connsiteY138" fmla="*/ 533400 h 3892550"/>
                <a:gd name="connsiteX139" fmla="*/ 5543550 w 5619750"/>
                <a:gd name="connsiteY139" fmla="*/ 495300 h 3892550"/>
                <a:gd name="connsiteX140" fmla="*/ 5505450 w 5619750"/>
                <a:gd name="connsiteY140" fmla="*/ 438150 h 3892550"/>
                <a:gd name="connsiteX141" fmla="*/ 5486400 w 5619750"/>
                <a:gd name="connsiteY141" fmla="*/ 412750 h 3892550"/>
                <a:gd name="connsiteX142" fmla="*/ 5454650 w 5619750"/>
                <a:gd name="connsiteY142" fmla="*/ 368300 h 3892550"/>
                <a:gd name="connsiteX143" fmla="*/ 5429250 w 5619750"/>
                <a:gd name="connsiteY143" fmla="*/ 342900 h 3892550"/>
                <a:gd name="connsiteX144" fmla="*/ 5397500 w 5619750"/>
                <a:gd name="connsiteY144" fmla="*/ 292100 h 3892550"/>
                <a:gd name="connsiteX145" fmla="*/ 5372100 w 5619750"/>
                <a:gd name="connsiteY145" fmla="*/ 260350 h 3892550"/>
                <a:gd name="connsiteX146" fmla="*/ 5359400 w 5619750"/>
                <a:gd name="connsiteY146" fmla="*/ 241300 h 3892550"/>
                <a:gd name="connsiteX147" fmla="*/ 5340350 w 5619750"/>
                <a:gd name="connsiteY147" fmla="*/ 222250 h 3892550"/>
                <a:gd name="connsiteX148" fmla="*/ 5295900 w 5619750"/>
                <a:gd name="connsiteY148" fmla="*/ 158750 h 3892550"/>
                <a:gd name="connsiteX149" fmla="*/ 5289550 w 5619750"/>
                <a:gd name="connsiteY149" fmla="*/ 133350 h 3892550"/>
                <a:gd name="connsiteX150" fmla="*/ 5232400 w 5619750"/>
                <a:gd name="connsiteY150" fmla="*/ 88900 h 3892550"/>
                <a:gd name="connsiteX151" fmla="*/ 5181600 w 5619750"/>
                <a:gd name="connsiteY151" fmla="*/ 63500 h 3892550"/>
                <a:gd name="connsiteX152" fmla="*/ 5035550 w 5619750"/>
                <a:gd name="connsiteY152" fmla="*/ 12700 h 3892550"/>
                <a:gd name="connsiteX153" fmla="*/ 4978400 w 5619750"/>
                <a:gd name="connsiteY153" fmla="*/ 0 h 3892550"/>
                <a:gd name="connsiteX154" fmla="*/ 4794250 w 5619750"/>
                <a:gd name="connsiteY154" fmla="*/ 6350 h 3892550"/>
                <a:gd name="connsiteX155" fmla="*/ 4762500 w 5619750"/>
                <a:gd name="connsiteY155" fmla="*/ 19050 h 3892550"/>
                <a:gd name="connsiteX156" fmla="*/ 4724400 w 5619750"/>
                <a:gd name="connsiteY156" fmla="*/ 25400 h 3892550"/>
                <a:gd name="connsiteX157" fmla="*/ 4673600 w 5619750"/>
                <a:gd name="connsiteY157" fmla="*/ 69850 h 3892550"/>
                <a:gd name="connsiteX158" fmla="*/ 4641850 w 5619750"/>
                <a:gd name="connsiteY158" fmla="*/ 95250 h 3892550"/>
                <a:gd name="connsiteX159" fmla="*/ 4597400 w 5619750"/>
                <a:gd name="connsiteY159" fmla="*/ 152400 h 3892550"/>
                <a:gd name="connsiteX160" fmla="*/ 4552950 w 5619750"/>
                <a:gd name="connsiteY160" fmla="*/ 184150 h 3892550"/>
                <a:gd name="connsiteX161" fmla="*/ 4540250 w 5619750"/>
                <a:gd name="connsiteY161" fmla="*/ 203200 h 3892550"/>
                <a:gd name="connsiteX162" fmla="*/ 4514850 w 5619750"/>
                <a:gd name="connsiteY162" fmla="*/ 222250 h 3892550"/>
                <a:gd name="connsiteX163" fmla="*/ 4445000 w 5619750"/>
                <a:gd name="connsiteY163" fmla="*/ 292100 h 3892550"/>
                <a:gd name="connsiteX164" fmla="*/ 4406900 w 5619750"/>
                <a:gd name="connsiteY164" fmla="*/ 330200 h 3892550"/>
                <a:gd name="connsiteX165" fmla="*/ 4356100 w 5619750"/>
                <a:gd name="connsiteY165" fmla="*/ 400050 h 3892550"/>
                <a:gd name="connsiteX166" fmla="*/ 4330700 w 5619750"/>
                <a:gd name="connsiteY166" fmla="*/ 431800 h 3892550"/>
                <a:gd name="connsiteX167" fmla="*/ 4305300 w 5619750"/>
                <a:gd name="connsiteY167" fmla="*/ 457200 h 3892550"/>
                <a:gd name="connsiteX168" fmla="*/ 4273550 w 5619750"/>
                <a:gd name="connsiteY168" fmla="*/ 501650 h 3892550"/>
                <a:gd name="connsiteX169" fmla="*/ 4222750 w 5619750"/>
                <a:gd name="connsiteY169" fmla="*/ 552450 h 3892550"/>
                <a:gd name="connsiteX170" fmla="*/ 4197350 w 5619750"/>
                <a:gd name="connsiteY170" fmla="*/ 584200 h 3892550"/>
                <a:gd name="connsiteX171" fmla="*/ 4178300 w 5619750"/>
                <a:gd name="connsiteY171" fmla="*/ 615950 h 3892550"/>
                <a:gd name="connsiteX172" fmla="*/ 4152900 w 5619750"/>
                <a:gd name="connsiteY172" fmla="*/ 635000 h 3892550"/>
                <a:gd name="connsiteX173" fmla="*/ 4114800 w 5619750"/>
                <a:gd name="connsiteY173" fmla="*/ 704850 h 3892550"/>
                <a:gd name="connsiteX174" fmla="*/ 4095750 w 5619750"/>
                <a:gd name="connsiteY174" fmla="*/ 742950 h 3892550"/>
                <a:gd name="connsiteX175" fmla="*/ 4076700 w 5619750"/>
                <a:gd name="connsiteY175" fmla="*/ 774700 h 3892550"/>
                <a:gd name="connsiteX176" fmla="*/ 4064000 w 5619750"/>
                <a:gd name="connsiteY176" fmla="*/ 800100 h 3892550"/>
                <a:gd name="connsiteX177" fmla="*/ 4051300 w 5619750"/>
                <a:gd name="connsiteY177" fmla="*/ 819150 h 3892550"/>
                <a:gd name="connsiteX178" fmla="*/ 4038600 w 5619750"/>
                <a:gd name="connsiteY178" fmla="*/ 844550 h 3892550"/>
                <a:gd name="connsiteX179" fmla="*/ 4019550 w 5619750"/>
                <a:gd name="connsiteY179" fmla="*/ 857250 h 3892550"/>
                <a:gd name="connsiteX180" fmla="*/ 3975100 w 5619750"/>
                <a:gd name="connsiteY180" fmla="*/ 895350 h 3892550"/>
                <a:gd name="connsiteX181" fmla="*/ 3917950 w 5619750"/>
                <a:gd name="connsiteY181" fmla="*/ 927100 h 3892550"/>
                <a:gd name="connsiteX182" fmla="*/ 3879850 w 5619750"/>
                <a:gd name="connsiteY182" fmla="*/ 946150 h 3892550"/>
                <a:gd name="connsiteX183" fmla="*/ 3860800 w 5619750"/>
                <a:gd name="connsiteY183" fmla="*/ 965200 h 3892550"/>
                <a:gd name="connsiteX184" fmla="*/ 3797300 w 5619750"/>
                <a:gd name="connsiteY184" fmla="*/ 990600 h 3892550"/>
                <a:gd name="connsiteX185" fmla="*/ 3771900 w 5619750"/>
                <a:gd name="connsiteY185" fmla="*/ 1003300 h 3892550"/>
                <a:gd name="connsiteX186" fmla="*/ 3721100 w 5619750"/>
                <a:gd name="connsiteY186" fmla="*/ 1041400 h 3892550"/>
                <a:gd name="connsiteX187" fmla="*/ 3689350 w 5619750"/>
                <a:gd name="connsiteY187" fmla="*/ 1073150 h 3892550"/>
                <a:gd name="connsiteX188" fmla="*/ 3651250 w 5619750"/>
                <a:gd name="connsiteY188" fmla="*/ 1123950 h 3892550"/>
                <a:gd name="connsiteX189" fmla="*/ 3638550 w 5619750"/>
                <a:gd name="connsiteY189" fmla="*/ 1143000 h 3892550"/>
                <a:gd name="connsiteX190" fmla="*/ 3613150 w 5619750"/>
                <a:gd name="connsiteY190" fmla="*/ 1162050 h 3892550"/>
                <a:gd name="connsiteX191" fmla="*/ 3562350 w 5619750"/>
                <a:gd name="connsiteY191" fmla="*/ 1231900 h 3892550"/>
                <a:gd name="connsiteX192" fmla="*/ 3543300 w 5619750"/>
                <a:gd name="connsiteY192" fmla="*/ 1238250 h 3892550"/>
                <a:gd name="connsiteX193" fmla="*/ 3511550 w 5619750"/>
                <a:gd name="connsiteY193" fmla="*/ 1270000 h 3892550"/>
                <a:gd name="connsiteX194" fmla="*/ 3448050 w 5619750"/>
                <a:gd name="connsiteY194" fmla="*/ 1314450 h 3892550"/>
                <a:gd name="connsiteX195" fmla="*/ 3416300 w 5619750"/>
                <a:gd name="connsiteY195" fmla="*/ 1327150 h 3892550"/>
                <a:gd name="connsiteX196" fmla="*/ 3384550 w 5619750"/>
                <a:gd name="connsiteY196" fmla="*/ 1352550 h 3892550"/>
                <a:gd name="connsiteX197" fmla="*/ 3333750 w 5619750"/>
                <a:gd name="connsiteY197" fmla="*/ 1377950 h 3892550"/>
                <a:gd name="connsiteX198" fmla="*/ 3308350 w 5619750"/>
                <a:gd name="connsiteY198" fmla="*/ 1403350 h 3892550"/>
                <a:gd name="connsiteX199" fmla="*/ 3276600 w 5619750"/>
                <a:gd name="connsiteY199" fmla="*/ 1409700 h 3892550"/>
                <a:gd name="connsiteX200" fmla="*/ 3213100 w 5619750"/>
                <a:gd name="connsiteY200" fmla="*/ 1435100 h 3892550"/>
                <a:gd name="connsiteX201" fmla="*/ 3168650 w 5619750"/>
                <a:gd name="connsiteY201" fmla="*/ 1447800 h 3892550"/>
                <a:gd name="connsiteX202" fmla="*/ 3143250 w 5619750"/>
                <a:gd name="connsiteY202" fmla="*/ 1460500 h 3892550"/>
                <a:gd name="connsiteX203" fmla="*/ 3124200 w 5619750"/>
                <a:gd name="connsiteY203" fmla="*/ 1466850 h 3892550"/>
                <a:gd name="connsiteX204" fmla="*/ 3073400 w 5619750"/>
                <a:gd name="connsiteY204" fmla="*/ 1492250 h 3892550"/>
                <a:gd name="connsiteX205" fmla="*/ 3028950 w 5619750"/>
                <a:gd name="connsiteY205" fmla="*/ 1517650 h 3892550"/>
                <a:gd name="connsiteX206" fmla="*/ 3009900 w 5619750"/>
                <a:gd name="connsiteY206" fmla="*/ 1536700 h 3892550"/>
                <a:gd name="connsiteX207" fmla="*/ 2959100 w 5619750"/>
                <a:gd name="connsiteY207" fmla="*/ 1549400 h 3892550"/>
                <a:gd name="connsiteX208" fmla="*/ 2882900 w 5619750"/>
                <a:gd name="connsiteY208" fmla="*/ 1581150 h 3892550"/>
                <a:gd name="connsiteX209" fmla="*/ 2794000 w 5619750"/>
                <a:gd name="connsiteY209" fmla="*/ 1600200 h 3892550"/>
                <a:gd name="connsiteX210" fmla="*/ 2762250 w 5619750"/>
                <a:gd name="connsiteY210" fmla="*/ 1612900 h 3892550"/>
                <a:gd name="connsiteX211" fmla="*/ 2705100 w 5619750"/>
                <a:gd name="connsiteY211" fmla="*/ 1625600 h 3892550"/>
                <a:gd name="connsiteX212" fmla="*/ 2679700 w 5619750"/>
                <a:gd name="connsiteY212" fmla="*/ 1638300 h 3892550"/>
                <a:gd name="connsiteX213" fmla="*/ 2641600 w 5619750"/>
                <a:gd name="connsiteY213" fmla="*/ 1651000 h 3892550"/>
                <a:gd name="connsiteX214" fmla="*/ 2609850 w 5619750"/>
                <a:gd name="connsiteY214" fmla="*/ 1670050 h 3892550"/>
                <a:gd name="connsiteX215" fmla="*/ 2578100 w 5619750"/>
                <a:gd name="connsiteY215" fmla="*/ 1682750 h 3892550"/>
                <a:gd name="connsiteX216" fmla="*/ 2527300 w 5619750"/>
                <a:gd name="connsiteY216" fmla="*/ 1714500 h 3892550"/>
                <a:gd name="connsiteX217" fmla="*/ 2438400 w 5619750"/>
                <a:gd name="connsiteY217" fmla="*/ 1752600 h 3892550"/>
                <a:gd name="connsiteX218" fmla="*/ 2400300 w 5619750"/>
                <a:gd name="connsiteY218" fmla="*/ 1771650 h 3892550"/>
                <a:gd name="connsiteX219" fmla="*/ 2362200 w 5619750"/>
                <a:gd name="connsiteY219" fmla="*/ 1784350 h 3892550"/>
                <a:gd name="connsiteX220" fmla="*/ 2336800 w 5619750"/>
                <a:gd name="connsiteY220" fmla="*/ 1797050 h 3892550"/>
                <a:gd name="connsiteX221" fmla="*/ 2292350 w 5619750"/>
                <a:gd name="connsiteY221" fmla="*/ 1816100 h 3892550"/>
                <a:gd name="connsiteX222" fmla="*/ 2273300 w 5619750"/>
                <a:gd name="connsiteY222" fmla="*/ 1828800 h 3892550"/>
                <a:gd name="connsiteX223" fmla="*/ 2241550 w 5619750"/>
                <a:gd name="connsiteY223" fmla="*/ 1841500 h 3892550"/>
                <a:gd name="connsiteX224" fmla="*/ 2209800 w 5619750"/>
                <a:gd name="connsiteY224" fmla="*/ 1860550 h 3892550"/>
                <a:gd name="connsiteX225" fmla="*/ 2171700 w 5619750"/>
                <a:gd name="connsiteY225" fmla="*/ 1873250 h 3892550"/>
                <a:gd name="connsiteX226" fmla="*/ 2127250 w 5619750"/>
                <a:gd name="connsiteY226" fmla="*/ 1885950 h 3892550"/>
                <a:gd name="connsiteX227" fmla="*/ 2108200 w 5619750"/>
                <a:gd name="connsiteY227" fmla="*/ 1898650 h 3892550"/>
                <a:gd name="connsiteX228" fmla="*/ 2076450 w 5619750"/>
                <a:gd name="connsiteY228" fmla="*/ 1905000 h 3892550"/>
                <a:gd name="connsiteX229" fmla="*/ 2032000 w 5619750"/>
                <a:gd name="connsiteY229" fmla="*/ 1917700 h 3892550"/>
                <a:gd name="connsiteX230" fmla="*/ 2006600 w 5619750"/>
                <a:gd name="connsiteY230" fmla="*/ 1936750 h 3892550"/>
                <a:gd name="connsiteX231" fmla="*/ 1981200 w 5619750"/>
                <a:gd name="connsiteY231" fmla="*/ 1943100 h 3892550"/>
                <a:gd name="connsiteX232" fmla="*/ 1962150 w 5619750"/>
                <a:gd name="connsiteY232" fmla="*/ 1962150 h 3892550"/>
                <a:gd name="connsiteX233" fmla="*/ 1924050 w 5619750"/>
                <a:gd name="connsiteY233" fmla="*/ 1981200 h 3892550"/>
                <a:gd name="connsiteX234" fmla="*/ 1892300 w 5619750"/>
                <a:gd name="connsiteY234" fmla="*/ 2012950 h 3892550"/>
                <a:gd name="connsiteX235" fmla="*/ 1841500 w 5619750"/>
                <a:gd name="connsiteY235" fmla="*/ 2044700 h 3892550"/>
                <a:gd name="connsiteX236" fmla="*/ 1822450 w 5619750"/>
                <a:gd name="connsiteY236" fmla="*/ 2070100 h 3892550"/>
                <a:gd name="connsiteX237" fmla="*/ 1765300 w 5619750"/>
                <a:gd name="connsiteY237" fmla="*/ 2114550 h 3892550"/>
                <a:gd name="connsiteX238" fmla="*/ 1727200 w 5619750"/>
                <a:gd name="connsiteY238" fmla="*/ 2139950 h 3892550"/>
                <a:gd name="connsiteX239" fmla="*/ 1701800 w 5619750"/>
                <a:gd name="connsiteY239" fmla="*/ 2178050 h 3892550"/>
                <a:gd name="connsiteX240" fmla="*/ 1638300 w 5619750"/>
                <a:gd name="connsiteY240" fmla="*/ 2228850 h 3892550"/>
                <a:gd name="connsiteX241" fmla="*/ 1600200 w 5619750"/>
                <a:gd name="connsiteY241" fmla="*/ 2254250 h 3892550"/>
                <a:gd name="connsiteX242" fmla="*/ 1581150 w 5619750"/>
                <a:gd name="connsiteY242" fmla="*/ 2260600 h 3892550"/>
                <a:gd name="connsiteX243" fmla="*/ 1562100 w 5619750"/>
                <a:gd name="connsiteY243" fmla="*/ 2273300 h 3892550"/>
                <a:gd name="connsiteX244" fmla="*/ 1498600 w 5619750"/>
                <a:gd name="connsiteY244" fmla="*/ 2292350 h 3892550"/>
                <a:gd name="connsiteX245" fmla="*/ 1428750 w 5619750"/>
                <a:gd name="connsiteY245" fmla="*/ 2311400 h 3892550"/>
                <a:gd name="connsiteX246" fmla="*/ 1352550 w 5619750"/>
                <a:gd name="connsiteY246" fmla="*/ 2349500 h 3892550"/>
                <a:gd name="connsiteX247" fmla="*/ 1314450 w 5619750"/>
                <a:gd name="connsiteY247" fmla="*/ 2362200 h 3892550"/>
                <a:gd name="connsiteX248" fmla="*/ 1295400 w 5619750"/>
                <a:gd name="connsiteY248" fmla="*/ 2374900 h 3892550"/>
                <a:gd name="connsiteX249" fmla="*/ 1276350 w 5619750"/>
                <a:gd name="connsiteY249" fmla="*/ 2381250 h 3892550"/>
                <a:gd name="connsiteX250" fmla="*/ 1250950 w 5619750"/>
                <a:gd name="connsiteY250" fmla="*/ 2393950 h 3892550"/>
                <a:gd name="connsiteX251" fmla="*/ 1212850 w 5619750"/>
                <a:gd name="connsiteY251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1750 w 5619750"/>
                <a:gd name="connsiteY27" fmla="*/ 3441700 h 3892550"/>
                <a:gd name="connsiteX28" fmla="*/ 0 w 5619750"/>
                <a:gd name="connsiteY28" fmla="*/ 3575050 h 3892550"/>
                <a:gd name="connsiteX29" fmla="*/ 19050 w 5619750"/>
                <a:gd name="connsiteY29" fmla="*/ 3727450 h 3892550"/>
                <a:gd name="connsiteX30" fmla="*/ 31750 w 5619750"/>
                <a:gd name="connsiteY30" fmla="*/ 3759200 h 3892550"/>
                <a:gd name="connsiteX31" fmla="*/ 57150 w 5619750"/>
                <a:gd name="connsiteY31" fmla="*/ 3778250 h 3892550"/>
                <a:gd name="connsiteX32" fmla="*/ 152400 w 5619750"/>
                <a:gd name="connsiteY32" fmla="*/ 3854450 h 3892550"/>
                <a:gd name="connsiteX33" fmla="*/ 152400 w 5619750"/>
                <a:gd name="connsiteY33" fmla="*/ 3854450 h 3892550"/>
                <a:gd name="connsiteX34" fmla="*/ 177800 w 5619750"/>
                <a:gd name="connsiteY34" fmla="*/ 3873500 h 3892550"/>
                <a:gd name="connsiteX35" fmla="*/ 304800 w 5619750"/>
                <a:gd name="connsiteY35" fmla="*/ 3892550 h 3892550"/>
                <a:gd name="connsiteX36" fmla="*/ 425450 w 5619750"/>
                <a:gd name="connsiteY36" fmla="*/ 3886200 h 3892550"/>
                <a:gd name="connsiteX37" fmla="*/ 476250 w 5619750"/>
                <a:gd name="connsiteY37" fmla="*/ 3873500 h 3892550"/>
                <a:gd name="connsiteX38" fmla="*/ 527050 w 5619750"/>
                <a:gd name="connsiteY38" fmla="*/ 3867150 h 3892550"/>
                <a:gd name="connsiteX39" fmla="*/ 647700 w 5619750"/>
                <a:gd name="connsiteY39" fmla="*/ 3854450 h 3892550"/>
                <a:gd name="connsiteX40" fmla="*/ 711200 w 5619750"/>
                <a:gd name="connsiteY40" fmla="*/ 3835400 h 3892550"/>
                <a:gd name="connsiteX41" fmla="*/ 749300 w 5619750"/>
                <a:gd name="connsiteY41" fmla="*/ 3829050 h 3892550"/>
                <a:gd name="connsiteX42" fmla="*/ 819150 w 5619750"/>
                <a:gd name="connsiteY42" fmla="*/ 3810000 h 3892550"/>
                <a:gd name="connsiteX43" fmla="*/ 895350 w 5619750"/>
                <a:gd name="connsiteY43" fmla="*/ 3778250 h 3892550"/>
                <a:gd name="connsiteX44" fmla="*/ 990600 w 5619750"/>
                <a:gd name="connsiteY44" fmla="*/ 3746500 h 3892550"/>
                <a:gd name="connsiteX45" fmla="*/ 1079500 w 5619750"/>
                <a:gd name="connsiteY45" fmla="*/ 3714750 h 3892550"/>
                <a:gd name="connsiteX46" fmla="*/ 1130300 w 5619750"/>
                <a:gd name="connsiteY46" fmla="*/ 3702050 h 3892550"/>
                <a:gd name="connsiteX47" fmla="*/ 1238250 w 5619750"/>
                <a:gd name="connsiteY47" fmla="*/ 3695700 h 3892550"/>
                <a:gd name="connsiteX48" fmla="*/ 1282700 w 5619750"/>
                <a:gd name="connsiteY48" fmla="*/ 3683000 h 3892550"/>
                <a:gd name="connsiteX49" fmla="*/ 1327150 w 5619750"/>
                <a:gd name="connsiteY49" fmla="*/ 3676650 h 3892550"/>
                <a:gd name="connsiteX50" fmla="*/ 1384300 w 5619750"/>
                <a:gd name="connsiteY50" fmla="*/ 3657600 h 3892550"/>
                <a:gd name="connsiteX51" fmla="*/ 1460500 w 5619750"/>
                <a:gd name="connsiteY51" fmla="*/ 3638550 h 3892550"/>
                <a:gd name="connsiteX52" fmla="*/ 1524000 w 5619750"/>
                <a:gd name="connsiteY52" fmla="*/ 3594100 h 3892550"/>
                <a:gd name="connsiteX53" fmla="*/ 1581150 w 5619750"/>
                <a:gd name="connsiteY53" fmla="*/ 3568700 h 3892550"/>
                <a:gd name="connsiteX54" fmla="*/ 1644650 w 5619750"/>
                <a:gd name="connsiteY54" fmla="*/ 3536950 h 3892550"/>
                <a:gd name="connsiteX55" fmla="*/ 1682750 w 5619750"/>
                <a:gd name="connsiteY55" fmla="*/ 3524250 h 3892550"/>
                <a:gd name="connsiteX56" fmla="*/ 1739900 w 5619750"/>
                <a:gd name="connsiteY56" fmla="*/ 3492500 h 3892550"/>
                <a:gd name="connsiteX57" fmla="*/ 1778000 w 5619750"/>
                <a:gd name="connsiteY57" fmla="*/ 3467100 h 3892550"/>
                <a:gd name="connsiteX58" fmla="*/ 1809750 w 5619750"/>
                <a:gd name="connsiteY58" fmla="*/ 3454400 h 3892550"/>
                <a:gd name="connsiteX59" fmla="*/ 1854200 w 5619750"/>
                <a:gd name="connsiteY59" fmla="*/ 3441700 h 3892550"/>
                <a:gd name="connsiteX60" fmla="*/ 1892300 w 5619750"/>
                <a:gd name="connsiteY60" fmla="*/ 3429000 h 3892550"/>
                <a:gd name="connsiteX61" fmla="*/ 1917700 w 5619750"/>
                <a:gd name="connsiteY61" fmla="*/ 3422650 h 3892550"/>
                <a:gd name="connsiteX62" fmla="*/ 1993900 w 5619750"/>
                <a:gd name="connsiteY62" fmla="*/ 3390900 h 3892550"/>
                <a:gd name="connsiteX63" fmla="*/ 2044700 w 5619750"/>
                <a:gd name="connsiteY63" fmla="*/ 3365500 h 3892550"/>
                <a:gd name="connsiteX64" fmla="*/ 2139950 w 5619750"/>
                <a:gd name="connsiteY64" fmla="*/ 3308350 h 3892550"/>
                <a:gd name="connsiteX65" fmla="*/ 2286000 w 5619750"/>
                <a:gd name="connsiteY65" fmla="*/ 3244850 h 3892550"/>
                <a:gd name="connsiteX66" fmla="*/ 2330450 w 5619750"/>
                <a:gd name="connsiteY66" fmla="*/ 3225800 h 3892550"/>
                <a:gd name="connsiteX67" fmla="*/ 2438400 w 5619750"/>
                <a:gd name="connsiteY67" fmla="*/ 3143250 h 3892550"/>
                <a:gd name="connsiteX68" fmla="*/ 2463800 w 5619750"/>
                <a:gd name="connsiteY68" fmla="*/ 3117850 h 3892550"/>
                <a:gd name="connsiteX69" fmla="*/ 2501900 w 5619750"/>
                <a:gd name="connsiteY69" fmla="*/ 3092450 h 3892550"/>
                <a:gd name="connsiteX70" fmla="*/ 2520950 w 5619750"/>
                <a:gd name="connsiteY70" fmla="*/ 3048000 h 3892550"/>
                <a:gd name="connsiteX71" fmla="*/ 2540000 w 5619750"/>
                <a:gd name="connsiteY71" fmla="*/ 3028950 h 3892550"/>
                <a:gd name="connsiteX72" fmla="*/ 2546350 w 5619750"/>
                <a:gd name="connsiteY72" fmla="*/ 3003550 h 3892550"/>
                <a:gd name="connsiteX73" fmla="*/ 2565400 w 5619750"/>
                <a:gd name="connsiteY73" fmla="*/ 2971800 h 3892550"/>
                <a:gd name="connsiteX74" fmla="*/ 2597150 w 5619750"/>
                <a:gd name="connsiteY74" fmla="*/ 2927350 h 3892550"/>
                <a:gd name="connsiteX75" fmla="*/ 2622550 w 5619750"/>
                <a:gd name="connsiteY75" fmla="*/ 2882900 h 3892550"/>
                <a:gd name="connsiteX76" fmla="*/ 2635250 w 5619750"/>
                <a:gd name="connsiteY76" fmla="*/ 2863850 h 3892550"/>
                <a:gd name="connsiteX77" fmla="*/ 2641600 w 5619750"/>
                <a:gd name="connsiteY77" fmla="*/ 2838450 h 3892550"/>
                <a:gd name="connsiteX78" fmla="*/ 2667000 w 5619750"/>
                <a:gd name="connsiteY78" fmla="*/ 2762250 h 3892550"/>
                <a:gd name="connsiteX79" fmla="*/ 2686050 w 5619750"/>
                <a:gd name="connsiteY79" fmla="*/ 2705100 h 3892550"/>
                <a:gd name="connsiteX80" fmla="*/ 2698750 w 5619750"/>
                <a:gd name="connsiteY80" fmla="*/ 2673350 h 3892550"/>
                <a:gd name="connsiteX81" fmla="*/ 2711450 w 5619750"/>
                <a:gd name="connsiteY81" fmla="*/ 2635250 h 3892550"/>
                <a:gd name="connsiteX82" fmla="*/ 2736850 w 5619750"/>
                <a:gd name="connsiteY82" fmla="*/ 2584450 h 3892550"/>
                <a:gd name="connsiteX83" fmla="*/ 2755900 w 5619750"/>
                <a:gd name="connsiteY83" fmla="*/ 2540000 h 3892550"/>
                <a:gd name="connsiteX84" fmla="*/ 2876550 w 5619750"/>
                <a:gd name="connsiteY84" fmla="*/ 2419350 h 3892550"/>
                <a:gd name="connsiteX85" fmla="*/ 2940050 w 5619750"/>
                <a:gd name="connsiteY85" fmla="*/ 2362200 h 3892550"/>
                <a:gd name="connsiteX86" fmla="*/ 2978150 w 5619750"/>
                <a:gd name="connsiteY86" fmla="*/ 2324100 h 3892550"/>
                <a:gd name="connsiteX87" fmla="*/ 3003550 w 5619750"/>
                <a:gd name="connsiteY87" fmla="*/ 2305050 h 3892550"/>
                <a:gd name="connsiteX88" fmla="*/ 3022600 w 5619750"/>
                <a:gd name="connsiteY88" fmla="*/ 2292350 h 3892550"/>
                <a:gd name="connsiteX89" fmla="*/ 3054350 w 5619750"/>
                <a:gd name="connsiteY89" fmla="*/ 2266950 h 3892550"/>
                <a:gd name="connsiteX90" fmla="*/ 3136900 w 5619750"/>
                <a:gd name="connsiteY90" fmla="*/ 2216150 h 3892550"/>
                <a:gd name="connsiteX91" fmla="*/ 3168650 w 5619750"/>
                <a:gd name="connsiteY91" fmla="*/ 2190750 h 3892550"/>
                <a:gd name="connsiteX92" fmla="*/ 3194050 w 5619750"/>
                <a:gd name="connsiteY92" fmla="*/ 2178050 h 3892550"/>
                <a:gd name="connsiteX93" fmla="*/ 3276600 w 5619750"/>
                <a:gd name="connsiteY93" fmla="*/ 2133600 h 3892550"/>
                <a:gd name="connsiteX94" fmla="*/ 3308350 w 5619750"/>
                <a:gd name="connsiteY94" fmla="*/ 2127250 h 3892550"/>
                <a:gd name="connsiteX95" fmla="*/ 3327400 w 5619750"/>
                <a:gd name="connsiteY95" fmla="*/ 2114550 h 3892550"/>
                <a:gd name="connsiteX96" fmla="*/ 3384550 w 5619750"/>
                <a:gd name="connsiteY96" fmla="*/ 2089150 h 3892550"/>
                <a:gd name="connsiteX97" fmla="*/ 3422650 w 5619750"/>
                <a:gd name="connsiteY97" fmla="*/ 2076450 h 3892550"/>
                <a:gd name="connsiteX98" fmla="*/ 3524250 w 5619750"/>
                <a:gd name="connsiteY98" fmla="*/ 2012950 h 3892550"/>
                <a:gd name="connsiteX99" fmla="*/ 3594100 w 5619750"/>
                <a:gd name="connsiteY99" fmla="*/ 1968500 h 3892550"/>
                <a:gd name="connsiteX100" fmla="*/ 3619500 w 5619750"/>
                <a:gd name="connsiteY100" fmla="*/ 1949450 h 3892550"/>
                <a:gd name="connsiteX101" fmla="*/ 3676650 w 5619750"/>
                <a:gd name="connsiteY101" fmla="*/ 1917700 h 3892550"/>
                <a:gd name="connsiteX102" fmla="*/ 3702050 w 5619750"/>
                <a:gd name="connsiteY102" fmla="*/ 1892300 h 3892550"/>
                <a:gd name="connsiteX103" fmla="*/ 3746500 w 5619750"/>
                <a:gd name="connsiteY103" fmla="*/ 1873250 h 3892550"/>
                <a:gd name="connsiteX104" fmla="*/ 3784600 w 5619750"/>
                <a:gd name="connsiteY104" fmla="*/ 1847850 h 3892550"/>
                <a:gd name="connsiteX105" fmla="*/ 3810000 w 5619750"/>
                <a:gd name="connsiteY105" fmla="*/ 1835150 h 3892550"/>
                <a:gd name="connsiteX106" fmla="*/ 3848100 w 5619750"/>
                <a:gd name="connsiteY106" fmla="*/ 1809750 h 3892550"/>
                <a:gd name="connsiteX107" fmla="*/ 3987800 w 5619750"/>
                <a:gd name="connsiteY107" fmla="*/ 1733550 h 3892550"/>
                <a:gd name="connsiteX108" fmla="*/ 4121150 w 5619750"/>
                <a:gd name="connsiteY108" fmla="*/ 1638300 h 3892550"/>
                <a:gd name="connsiteX109" fmla="*/ 4197350 w 5619750"/>
                <a:gd name="connsiteY109" fmla="*/ 1593850 h 3892550"/>
                <a:gd name="connsiteX110" fmla="*/ 4248150 w 5619750"/>
                <a:gd name="connsiteY110" fmla="*/ 1574800 h 3892550"/>
                <a:gd name="connsiteX111" fmla="*/ 4375150 w 5619750"/>
                <a:gd name="connsiteY111" fmla="*/ 1498600 h 3892550"/>
                <a:gd name="connsiteX112" fmla="*/ 4495800 w 5619750"/>
                <a:gd name="connsiteY112" fmla="*/ 1447800 h 3892550"/>
                <a:gd name="connsiteX113" fmla="*/ 4514850 w 5619750"/>
                <a:gd name="connsiteY113" fmla="*/ 1441450 h 3892550"/>
                <a:gd name="connsiteX114" fmla="*/ 4813300 w 5619750"/>
                <a:gd name="connsiteY114" fmla="*/ 1460500 h 3892550"/>
                <a:gd name="connsiteX115" fmla="*/ 4851400 w 5619750"/>
                <a:gd name="connsiteY115" fmla="*/ 1466850 h 3892550"/>
                <a:gd name="connsiteX116" fmla="*/ 4876800 w 5619750"/>
                <a:gd name="connsiteY116" fmla="*/ 1479550 h 3892550"/>
                <a:gd name="connsiteX117" fmla="*/ 4914900 w 5619750"/>
                <a:gd name="connsiteY117" fmla="*/ 1492250 h 3892550"/>
                <a:gd name="connsiteX118" fmla="*/ 5035550 w 5619750"/>
                <a:gd name="connsiteY118" fmla="*/ 1524000 h 3892550"/>
                <a:gd name="connsiteX119" fmla="*/ 5086350 w 5619750"/>
                <a:gd name="connsiteY119" fmla="*/ 1530350 h 3892550"/>
                <a:gd name="connsiteX120" fmla="*/ 5226050 w 5619750"/>
                <a:gd name="connsiteY120" fmla="*/ 1524000 h 3892550"/>
                <a:gd name="connsiteX121" fmla="*/ 5295900 w 5619750"/>
                <a:gd name="connsiteY121" fmla="*/ 1498600 h 3892550"/>
                <a:gd name="connsiteX122" fmla="*/ 5372100 w 5619750"/>
                <a:gd name="connsiteY122" fmla="*/ 1454150 h 3892550"/>
                <a:gd name="connsiteX123" fmla="*/ 5422900 w 5619750"/>
                <a:gd name="connsiteY123" fmla="*/ 1422400 h 3892550"/>
                <a:gd name="connsiteX124" fmla="*/ 5480050 w 5619750"/>
                <a:gd name="connsiteY124" fmla="*/ 1358900 h 3892550"/>
                <a:gd name="connsiteX125" fmla="*/ 5499100 w 5619750"/>
                <a:gd name="connsiteY125" fmla="*/ 1327150 h 3892550"/>
                <a:gd name="connsiteX126" fmla="*/ 5505450 w 5619750"/>
                <a:gd name="connsiteY126" fmla="*/ 1301750 h 3892550"/>
                <a:gd name="connsiteX127" fmla="*/ 5524500 w 5619750"/>
                <a:gd name="connsiteY127" fmla="*/ 1250950 h 3892550"/>
                <a:gd name="connsiteX128" fmla="*/ 5537200 w 5619750"/>
                <a:gd name="connsiteY128" fmla="*/ 1193800 h 3892550"/>
                <a:gd name="connsiteX129" fmla="*/ 5549900 w 5619750"/>
                <a:gd name="connsiteY129" fmla="*/ 1155700 h 3892550"/>
                <a:gd name="connsiteX130" fmla="*/ 5562600 w 5619750"/>
                <a:gd name="connsiteY130" fmla="*/ 1092200 h 3892550"/>
                <a:gd name="connsiteX131" fmla="*/ 5568950 w 5619750"/>
                <a:gd name="connsiteY131" fmla="*/ 1016000 h 3892550"/>
                <a:gd name="connsiteX132" fmla="*/ 5581650 w 5619750"/>
                <a:gd name="connsiteY132" fmla="*/ 863600 h 3892550"/>
                <a:gd name="connsiteX133" fmla="*/ 5600700 w 5619750"/>
                <a:gd name="connsiteY133" fmla="*/ 793750 h 3892550"/>
                <a:gd name="connsiteX134" fmla="*/ 5607050 w 5619750"/>
                <a:gd name="connsiteY134" fmla="*/ 736600 h 3892550"/>
                <a:gd name="connsiteX135" fmla="*/ 5619750 w 5619750"/>
                <a:gd name="connsiteY135" fmla="*/ 660400 h 3892550"/>
                <a:gd name="connsiteX136" fmla="*/ 5607050 w 5619750"/>
                <a:gd name="connsiteY136" fmla="*/ 577850 h 3892550"/>
                <a:gd name="connsiteX137" fmla="*/ 5575300 w 5619750"/>
                <a:gd name="connsiteY137" fmla="*/ 533400 h 3892550"/>
                <a:gd name="connsiteX138" fmla="*/ 5543550 w 5619750"/>
                <a:gd name="connsiteY138" fmla="*/ 495300 h 3892550"/>
                <a:gd name="connsiteX139" fmla="*/ 5505450 w 5619750"/>
                <a:gd name="connsiteY139" fmla="*/ 438150 h 3892550"/>
                <a:gd name="connsiteX140" fmla="*/ 5486400 w 5619750"/>
                <a:gd name="connsiteY140" fmla="*/ 412750 h 3892550"/>
                <a:gd name="connsiteX141" fmla="*/ 5454650 w 5619750"/>
                <a:gd name="connsiteY141" fmla="*/ 368300 h 3892550"/>
                <a:gd name="connsiteX142" fmla="*/ 5429250 w 5619750"/>
                <a:gd name="connsiteY142" fmla="*/ 342900 h 3892550"/>
                <a:gd name="connsiteX143" fmla="*/ 5397500 w 5619750"/>
                <a:gd name="connsiteY143" fmla="*/ 292100 h 3892550"/>
                <a:gd name="connsiteX144" fmla="*/ 5372100 w 5619750"/>
                <a:gd name="connsiteY144" fmla="*/ 260350 h 3892550"/>
                <a:gd name="connsiteX145" fmla="*/ 5359400 w 5619750"/>
                <a:gd name="connsiteY145" fmla="*/ 241300 h 3892550"/>
                <a:gd name="connsiteX146" fmla="*/ 5340350 w 5619750"/>
                <a:gd name="connsiteY146" fmla="*/ 222250 h 3892550"/>
                <a:gd name="connsiteX147" fmla="*/ 5295900 w 5619750"/>
                <a:gd name="connsiteY147" fmla="*/ 158750 h 3892550"/>
                <a:gd name="connsiteX148" fmla="*/ 5289550 w 5619750"/>
                <a:gd name="connsiteY148" fmla="*/ 133350 h 3892550"/>
                <a:gd name="connsiteX149" fmla="*/ 5232400 w 5619750"/>
                <a:gd name="connsiteY149" fmla="*/ 88900 h 3892550"/>
                <a:gd name="connsiteX150" fmla="*/ 5181600 w 5619750"/>
                <a:gd name="connsiteY150" fmla="*/ 63500 h 3892550"/>
                <a:gd name="connsiteX151" fmla="*/ 5035550 w 5619750"/>
                <a:gd name="connsiteY151" fmla="*/ 12700 h 3892550"/>
                <a:gd name="connsiteX152" fmla="*/ 4978400 w 5619750"/>
                <a:gd name="connsiteY152" fmla="*/ 0 h 3892550"/>
                <a:gd name="connsiteX153" fmla="*/ 4794250 w 5619750"/>
                <a:gd name="connsiteY153" fmla="*/ 6350 h 3892550"/>
                <a:gd name="connsiteX154" fmla="*/ 4762500 w 5619750"/>
                <a:gd name="connsiteY154" fmla="*/ 19050 h 3892550"/>
                <a:gd name="connsiteX155" fmla="*/ 4724400 w 5619750"/>
                <a:gd name="connsiteY155" fmla="*/ 25400 h 3892550"/>
                <a:gd name="connsiteX156" fmla="*/ 4673600 w 5619750"/>
                <a:gd name="connsiteY156" fmla="*/ 69850 h 3892550"/>
                <a:gd name="connsiteX157" fmla="*/ 4641850 w 5619750"/>
                <a:gd name="connsiteY157" fmla="*/ 95250 h 3892550"/>
                <a:gd name="connsiteX158" fmla="*/ 4597400 w 5619750"/>
                <a:gd name="connsiteY158" fmla="*/ 152400 h 3892550"/>
                <a:gd name="connsiteX159" fmla="*/ 4552950 w 5619750"/>
                <a:gd name="connsiteY159" fmla="*/ 184150 h 3892550"/>
                <a:gd name="connsiteX160" fmla="*/ 4540250 w 5619750"/>
                <a:gd name="connsiteY160" fmla="*/ 203200 h 3892550"/>
                <a:gd name="connsiteX161" fmla="*/ 4514850 w 5619750"/>
                <a:gd name="connsiteY161" fmla="*/ 222250 h 3892550"/>
                <a:gd name="connsiteX162" fmla="*/ 4445000 w 5619750"/>
                <a:gd name="connsiteY162" fmla="*/ 292100 h 3892550"/>
                <a:gd name="connsiteX163" fmla="*/ 4406900 w 5619750"/>
                <a:gd name="connsiteY163" fmla="*/ 330200 h 3892550"/>
                <a:gd name="connsiteX164" fmla="*/ 4356100 w 5619750"/>
                <a:gd name="connsiteY164" fmla="*/ 400050 h 3892550"/>
                <a:gd name="connsiteX165" fmla="*/ 4330700 w 5619750"/>
                <a:gd name="connsiteY165" fmla="*/ 431800 h 3892550"/>
                <a:gd name="connsiteX166" fmla="*/ 4305300 w 5619750"/>
                <a:gd name="connsiteY166" fmla="*/ 457200 h 3892550"/>
                <a:gd name="connsiteX167" fmla="*/ 4273550 w 5619750"/>
                <a:gd name="connsiteY167" fmla="*/ 501650 h 3892550"/>
                <a:gd name="connsiteX168" fmla="*/ 4222750 w 5619750"/>
                <a:gd name="connsiteY168" fmla="*/ 552450 h 3892550"/>
                <a:gd name="connsiteX169" fmla="*/ 4197350 w 5619750"/>
                <a:gd name="connsiteY169" fmla="*/ 584200 h 3892550"/>
                <a:gd name="connsiteX170" fmla="*/ 4178300 w 5619750"/>
                <a:gd name="connsiteY170" fmla="*/ 615950 h 3892550"/>
                <a:gd name="connsiteX171" fmla="*/ 4152900 w 5619750"/>
                <a:gd name="connsiteY171" fmla="*/ 635000 h 3892550"/>
                <a:gd name="connsiteX172" fmla="*/ 4114800 w 5619750"/>
                <a:gd name="connsiteY172" fmla="*/ 704850 h 3892550"/>
                <a:gd name="connsiteX173" fmla="*/ 4095750 w 5619750"/>
                <a:gd name="connsiteY173" fmla="*/ 742950 h 3892550"/>
                <a:gd name="connsiteX174" fmla="*/ 4076700 w 5619750"/>
                <a:gd name="connsiteY174" fmla="*/ 774700 h 3892550"/>
                <a:gd name="connsiteX175" fmla="*/ 4064000 w 5619750"/>
                <a:gd name="connsiteY175" fmla="*/ 800100 h 3892550"/>
                <a:gd name="connsiteX176" fmla="*/ 4051300 w 5619750"/>
                <a:gd name="connsiteY176" fmla="*/ 819150 h 3892550"/>
                <a:gd name="connsiteX177" fmla="*/ 4038600 w 5619750"/>
                <a:gd name="connsiteY177" fmla="*/ 844550 h 3892550"/>
                <a:gd name="connsiteX178" fmla="*/ 4019550 w 5619750"/>
                <a:gd name="connsiteY178" fmla="*/ 857250 h 3892550"/>
                <a:gd name="connsiteX179" fmla="*/ 3975100 w 5619750"/>
                <a:gd name="connsiteY179" fmla="*/ 895350 h 3892550"/>
                <a:gd name="connsiteX180" fmla="*/ 3917950 w 5619750"/>
                <a:gd name="connsiteY180" fmla="*/ 927100 h 3892550"/>
                <a:gd name="connsiteX181" fmla="*/ 3879850 w 5619750"/>
                <a:gd name="connsiteY181" fmla="*/ 946150 h 3892550"/>
                <a:gd name="connsiteX182" fmla="*/ 3860800 w 5619750"/>
                <a:gd name="connsiteY182" fmla="*/ 965200 h 3892550"/>
                <a:gd name="connsiteX183" fmla="*/ 3797300 w 5619750"/>
                <a:gd name="connsiteY183" fmla="*/ 990600 h 3892550"/>
                <a:gd name="connsiteX184" fmla="*/ 3771900 w 5619750"/>
                <a:gd name="connsiteY184" fmla="*/ 1003300 h 3892550"/>
                <a:gd name="connsiteX185" fmla="*/ 3721100 w 5619750"/>
                <a:gd name="connsiteY185" fmla="*/ 1041400 h 3892550"/>
                <a:gd name="connsiteX186" fmla="*/ 3689350 w 5619750"/>
                <a:gd name="connsiteY186" fmla="*/ 1073150 h 3892550"/>
                <a:gd name="connsiteX187" fmla="*/ 3651250 w 5619750"/>
                <a:gd name="connsiteY187" fmla="*/ 1123950 h 3892550"/>
                <a:gd name="connsiteX188" fmla="*/ 3638550 w 5619750"/>
                <a:gd name="connsiteY188" fmla="*/ 1143000 h 3892550"/>
                <a:gd name="connsiteX189" fmla="*/ 3613150 w 5619750"/>
                <a:gd name="connsiteY189" fmla="*/ 1162050 h 3892550"/>
                <a:gd name="connsiteX190" fmla="*/ 3562350 w 5619750"/>
                <a:gd name="connsiteY190" fmla="*/ 1231900 h 3892550"/>
                <a:gd name="connsiteX191" fmla="*/ 3543300 w 5619750"/>
                <a:gd name="connsiteY191" fmla="*/ 1238250 h 3892550"/>
                <a:gd name="connsiteX192" fmla="*/ 3511550 w 5619750"/>
                <a:gd name="connsiteY192" fmla="*/ 1270000 h 3892550"/>
                <a:gd name="connsiteX193" fmla="*/ 3448050 w 5619750"/>
                <a:gd name="connsiteY193" fmla="*/ 1314450 h 3892550"/>
                <a:gd name="connsiteX194" fmla="*/ 3416300 w 5619750"/>
                <a:gd name="connsiteY194" fmla="*/ 1327150 h 3892550"/>
                <a:gd name="connsiteX195" fmla="*/ 3384550 w 5619750"/>
                <a:gd name="connsiteY195" fmla="*/ 1352550 h 3892550"/>
                <a:gd name="connsiteX196" fmla="*/ 3333750 w 5619750"/>
                <a:gd name="connsiteY196" fmla="*/ 1377950 h 3892550"/>
                <a:gd name="connsiteX197" fmla="*/ 3308350 w 5619750"/>
                <a:gd name="connsiteY197" fmla="*/ 1403350 h 3892550"/>
                <a:gd name="connsiteX198" fmla="*/ 3276600 w 5619750"/>
                <a:gd name="connsiteY198" fmla="*/ 1409700 h 3892550"/>
                <a:gd name="connsiteX199" fmla="*/ 3213100 w 5619750"/>
                <a:gd name="connsiteY199" fmla="*/ 1435100 h 3892550"/>
                <a:gd name="connsiteX200" fmla="*/ 3168650 w 5619750"/>
                <a:gd name="connsiteY200" fmla="*/ 1447800 h 3892550"/>
                <a:gd name="connsiteX201" fmla="*/ 3143250 w 5619750"/>
                <a:gd name="connsiteY201" fmla="*/ 1460500 h 3892550"/>
                <a:gd name="connsiteX202" fmla="*/ 3124200 w 5619750"/>
                <a:gd name="connsiteY202" fmla="*/ 1466850 h 3892550"/>
                <a:gd name="connsiteX203" fmla="*/ 3073400 w 5619750"/>
                <a:gd name="connsiteY203" fmla="*/ 1492250 h 3892550"/>
                <a:gd name="connsiteX204" fmla="*/ 3028950 w 5619750"/>
                <a:gd name="connsiteY204" fmla="*/ 1517650 h 3892550"/>
                <a:gd name="connsiteX205" fmla="*/ 3009900 w 5619750"/>
                <a:gd name="connsiteY205" fmla="*/ 1536700 h 3892550"/>
                <a:gd name="connsiteX206" fmla="*/ 2959100 w 5619750"/>
                <a:gd name="connsiteY206" fmla="*/ 1549400 h 3892550"/>
                <a:gd name="connsiteX207" fmla="*/ 2882900 w 5619750"/>
                <a:gd name="connsiteY207" fmla="*/ 1581150 h 3892550"/>
                <a:gd name="connsiteX208" fmla="*/ 2794000 w 5619750"/>
                <a:gd name="connsiteY208" fmla="*/ 1600200 h 3892550"/>
                <a:gd name="connsiteX209" fmla="*/ 2762250 w 5619750"/>
                <a:gd name="connsiteY209" fmla="*/ 1612900 h 3892550"/>
                <a:gd name="connsiteX210" fmla="*/ 2705100 w 5619750"/>
                <a:gd name="connsiteY210" fmla="*/ 1625600 h 3892550"/>
                <a:gd name="connsiteX211" fmla="*/ 2679700 w 5619750"/>
                <a:gd name="connsiteY211" fmla="*/ 1638300 h 3892550"/>
                <a:gd name="connsiteX212" fmla="*/ 2641600 w 5619750"/>
                <a:gd name="connsiteY212" fmla="*/ 1651000 h 3892550"/>
                <a:gd name="connsiteX213" fmla="*/ 2609850 w 5619750"/>
                <a:gd name="connsiteY213" fmla="*/ 1670050 h 3892550"/>
                <a:gd name="connsiteX214" fmla="*/ 2578100 w 5619750"/>
                <a:gd name="connsiteY214" fmla="*/ 1682750 h 3892550"/>
                <a:gd name="connsiteX215" fmla="*/ 2527300 w 5619750"/>
                <a:gd name="connsiteY215" fmla="*/ 1714500 h 3892550"/>
                <a:gd name="connsiteX216" fmla="*/ 2438400 w 5619750"/>
                <a:gd name="connsiteY216" fmla="*/ 1752600 h 3892550"/>
                <a:gd name="connsiteX217" fmla="*/ 2400300 w 5619750"/>
                <a:gd name="connsiteY217" fmla="*/ 1771650 h 3892550"/>
                <a:gd name="connsiteX218" fmla="*/ 2362200 w 5619750"/>
                <a:gd name="connsiteY218" fmla="*/ 1784350 h 3892550"/>
                <a:gd name="connsiteX219" fmla="*/ 2336800 w 5619750"/>
                <a:gd name="connsiteY219" fmla="*/ 1797050 h 3892550"/>
                <a:gd name="connsiteX220" fmla="*/ 2292350 w 5619750"/>
                <a:gd name="connsiteY220" fmla="*/ 1816100 h 3892550"/>
                <a:gd name="connsiteX221" fmla="*/ 2273300 w 5619750"/>
                <a:gd name="connsiteY221" fmla="*/ 1828800 h 3892550"/>
                <a:gd name="connsiteX222" fmla="*/ 2241550 w 5619750"/>
                <a:gd name="connsiteY222" fmla="*/ 1841500 h 3892550"/>
                <a:gd name="connsiteX223" fmla="*/ 2209800 w 5619750"/>
                <a:gd name="connsiteY223" fmla="*/ 1860550 h 3892550"/>
                <a:gd name="connsiteX224" fmla="*/ 2171700 w 5619750"/>
                <a:gd name="connsiteY224" fmla="*/ 1873250 h 3892550"/>
                <a:gd name="connsiteX225" fmla="*/ 2127250 w 5619750"/>
                <a:gd name="connsiteY225" fmla="*/ 1885950 h 3892550"/>
                <a:gd name="connsiteX226" fmla="*/ 2108200 w 5619750"/>
                <a:gd name="connsiteY226" fmla="*/ 1898650 h 3892550"/>
                <a:gd name="connsiteX227" fmla="*/ 2076450 w 5619750"/>
                <a:gd name="connsiteY227" fmla="*/ 1905000 h 3892550"/>
                <a:gd name="connsiteX228" fmla="*/ 2032000 w 5619750"/>
                <a:gd name="connsiteY228" fmla="*/ 1917700 h 3892550"/>
                <a:gd name="connsiteX229" fmla="*/ 2006600 w 5619750"/>
                <a:gd name="connsiteY229" fmla="*/ 1936750 h 3892550"/>
                <a:gd name="connsiteX230" fmla="*/ 1981200 w 5619750"/>
                <a:gd name="connsiteY230" fmla="*/ 1943100 h 3892550"/>
                <a:gd name="connsiteX231" fmla="*/ 1962150 w 5619750"/>
                <a:gd name="connsiteY231" fmla="*/ 1962150 h 3892550"/>
                <a:gd name="connsiteX232" fmla="*/ 1924050 w 5619750"/>
                <a:gd name="connsiteY232" fmla="*/ 1981200 h 3892550"/>
                <a:gd name="connsiteX233" fmla="*/ 1892300 w 5619750"/>
                <a:gd name="connsiteY233" fmla="*/ 2012950 h 3892550"/>
                <a:gd name="connsiteX234" fmla="*/ 1841500 w 5619750"/>
                <a:gd name="connsiteY234" fmla="*/ 2044700 h 3892550"/>
                <a:gd name="connsiteX235" fmla="*/ 1822450 w 5619750"/>
                <a:gd name="connsiteY235" fmla="*/ 2070100 h 3892550"/>
                <a:gd name="connsiteX236" fmla="*/ 1765300 w 5619750"/>
                <a:gd name="connsiteY236" fmla="*/ 2114550 h 3892550"/>
                <a:gd name="connsiteX237" fmla="*/ 1727200 w 5619750"/>
                <a:gd name="connsiteY237" fmla="*/ 2139950 h 3892550"/>
                <a:gd name="connsiteX238" fmla="*/ 1701800 w 5619750"/>
                <a:gd name="connsiteY238" fmla="*/ 2178050 h 3892550"/>
                <a:gd name="connsiteX239" fmla="*/ 1638300 w 5619750"/>
                <a:gd name="connsiteY239" fmla="*/ 2228850 h 3892550"/>
                <a:gd name="connsiteX240" fmla="*/ 1600200 w 5619750"/>
                <a:gd name="connsiteY240" fmla="*/ 2254250 h 3892550"/>
                <a:gd name="connsiteX241" fmla="*/ 1581150 w 5619750"/>
                <a:gd name="connsiteY241" fmla="*/ 2260600 h 3892550"/>
                <a:gd name="connsiteX242" fmla="*/ 1562100 w 5619750"/>
                <a:gd name="connsiteY242" fmla="*/ 2273300 h 3892550"/>
                <a:gd name="connsiteX243" fmla="*/ 1498600 w 5619750"/>
                <a:gd name="connsiteY243" fmla="*/ 2292350 h 3892550"/>
                <a:gd name="connsiteX244" fmla="*/ 1428750 w 5619750"/>
                <a:gd name="connsiteY244" fmla="*/ 2311400 h 3892550"/>
                <a:gd name="connsiteX245" fmla="*/ 1352550 w 5619750"/>
                <a:gd name="connsiteY245" fmla="*/ 2349500 h 3892550"/>
                <a:gd name="connsiteX246" fmla="*/ 1314450 w 5619750"/>
                <a:gd name="connsiteY246" fmla="*/ 2362200 h 3892550"/>
                <a:gd name="connsiteX247" fmla="*/ 1295400 w 5619750"/>
                <a:gd name="connsiteY247" fmla="*/ 2374900 h 3892550"/>
                <a:gd name="connsiteX248" fmla="*/ 1276350 w 5619750"/>
                <a:gd name="connsiteY248" fmla="*/ 2381250 h 3892550"/>
                <a:gd name="connsiteX249" fmla="*/ 1250950 w 5619750"/>
                <a:gd name="connsiteY249" fmla="*/ 2393950 h 3892550"/>
                <a:gd name="connsiteX250" fmla="*/ 1212850 w 5619750"/>
                <a:gd name="connsiteY250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158750 w 5619750"/>
                <a:gd name="connsiteY22" fmla="*/ 3168650 h 3892550"/>
                <a:gd name="connsiteX23" fmla="*/ 139700 w 5619750"/>
                <a:gd name="connsiteY23" fmla="*/ 3206750 h 3892550"/>
                <a:gd name="connsiteX24" fmla="*/ 107950 w 5619750"/>
                <a:gd name="connsiteY24" fmla="*/ 3244850 h 3892550"/>
                <a:gd name="connsiteX25" fmla="*/ 57150 w 5619750"/>
                <a:gd name="connsiteY25" fmla="*/ 3333750 h 3892550"/>
                <a:gd name="connsiteX26" fmla="*/ 31750 w 5619750"/>
                <a:gd name="connsiteY26" fmla="*/ 3441700 h 3892550"/>
                <a:gd name="connsiteX27" fmla="*/ 0 w 5619750"/>
                <a:gd name="connsiteY27" fmla="*/ 3575050 h 3892550"/>
                <a:gd name="connsiteX28" fmla="*/ 19050 w 5619750"/>
                <a:gd name="connsiteY28" fmla="*/ 3727450 h 3892550"/>
                <a:gd name="connsiteX29" fmla="*/ 31750 w 5619750"/>
                <a:gd name="connsiteY29" fmla="*/ 3759200 h 3892550"/>
                <a:gd name="connsiteX30" fmla="*/ 57150 w 5619750"/>
                <a:gd name="connsiteY30" fmla="*/ 3778250 h 3892550"/>
                <a:gd name="connsiteX31" fmla="*/ 152400 w 5619750"/>
                <a:gd name="connsiteY31" fmla="*/ 3854450 h 3892550"/>
                <a:gd name="connsiteX32" fmla="*/ 152400 w 5619750"/>
                <a:gd name="connsiteY32" fmla="*/ 3854450 h 3892550"/>
                <a:gd name="connsiteX33" fmla="*/ 177800 w 5619750"/>
                <a:gd name="connsiteY33" fmla="*/ 3873500 h 3892550"/>
                <a:gd name="connsiteX34" fmla="*/ 304800 w 5619750"/>
                <a:gd name="connsiteY34" fmla="*/ 3892550 h 3892550"/>
                <a:gd name="connsiteX35" fmla="*/ 425450 w 5619750"/>
                <a:gd name="connsiteY35" fmla="*/ 3886200 h 3892550"/>
                <a:gd name="connsiteX36" fmla="*/ 476250 w 5619750"/>
                <a:gd name="connsiteY36" fmla="*/ 3873500 h 3892550"/>
                <a:gd name="connsiteX37" fmla="*/ 527050 w 5619750"/>
                <a:gd name="connsiteY37" fmla="*/ 3867150 h 3892550"/>
                <a:gd name="connsiteX38" fmla="*/ 647700 w 5619750"/>
                <a:gd name="connsiteY38" fmla="*/ 3854450 h 3892550"/>
                <a:gd name="connsiteX39" fmla="*/ 711200 w 5619750"/>
                <a:gd name="connsiteY39" fmla="*/ 3835400 h 3892550"/>
                <a:gd name="connsiteX40" fmla="*/ 749300 w 5619750"/>
                <a:gd name="connsiteY40" fmla="*/ 3829050 h 3892550"/>
                <a:gd name="connsiteX41" fmla="*/ 819150 w 5619750"/>
                <a:gd name="connsiteY41" fmla="*/ 3810000 h 3892550"/>
                <a:gd name="connsiteX42" fmla="*/ 895350 w 5619750"/>
                <a:gd name="connsiteY42" fmla="*/ 3778250 h 3892550"/>
                <a:gd name="connsiteX43" fmla="*/ 990600 w 5619750"/>
                <a:gd name="connsiteY43" fmla="*/ 3746500 h 3892550"/>
                <a:gd name="connsiteX44" fmla="*/ 1079500 w 5619750"/>
                <a:gd name="connsiteY44" fmla="*/ 3714750 h 3892550"/>
                <a:gd name="connsiteX45" fmla="*/ 1130300 w 5619750"/>
                <a:gd name="connsiteY45" fmla="*/ 3702050 h 3892550"/>
                <a:gd name="connsiteX46" fmla="*/ 1238250 w 5619750"/>
                <a:gd name="connsiteY46" fmla="*/ 3695700 h 3892550"/>
                <a:gd name="connsiteX47" fmla="*/ 1282700 w 5619750"/>
                <a:gd name="connsiteY47" fmla="*/ 3683000 h 3892550"/>
                <a:gd name="connsiteX48" fmla="*/ 1327150 w 5619750"/>
                <a:gd name="connsiteY48" fmla="*/ 3676650 h 3892550"/>
                <a:gd name="connsiteX49" fmla="*/ 1384300 w 5619750"/>
                <a:gd name="connsiteY49" fmla="*/ 3657600 h 3892550"/>
                <a:gd name="connsiteX50" fmla="*/ 1460500 w 5619750"/>
                <a:gd name="connsiteY50" fmla="*/ 3638550 h 3892550"/>
                <a:gd name="connsiteX51" fmla="*/ 1524000 w 5619750"/>
                <a:gd name="connsiteY51" fmla="*/ 3594100 h 3892550"/>
                <a:gd name="connsiteX52" fmla="*/ 1581150 w 5619750"/>
                <a:gd name="connsiteY52" fmla="*/ 3568700 h 3892550"/>
                <a:gd name="connsiteX53" fmla="*/ 1644650 w 5619750"/>
                <a:gd name="connsiteY53" fmla="*/ 3536950 h 3892550"/>
                <a:gd name="connsiteX54" fmla="*/ 1682750 w 5619750"/>
                <a:gd name="connsiteY54" fmla="*/ 3524250 h 3892550"/>
                <a:gd name="connsiteX55" fmla="*/ 1739900 w 5619750"/>
                <a:gd name="connsiteY55" fmla="*/ 3492500 h 3892550"/>
                <a:gd name="connsiteX56" fmla="*/ 1778000 w 5619750"/>
                <a:gd name="connsiteY56" fmla="*/ 3467100 h 3892550"/>
                <a:gd name="connsiteX57" fmla="*/ 1809750 w 5619750"/>
                <a:gd name="connsiteY57" fmla="*/ 3454400 h 3892550"/>
                <a:gd name="connsiteX58" fmla="*/ 1854200 w 5619750"/>
                <a:gd name="connsiteY58" fmla="*/ 3441700 h 3892550"/>
                <a:gd name="connsiteX59" fmla="*/ 1892300 w 5619750"/>
                <a:gd name="connsiteY59" fmla="*/ 3429000 h 3892550"/>
                <a:gd name="connsiteX60" fmla="*/ 1917700 w 5619750"/>
                <a:gd name="connsiteY60" fmla="*/ 3422650 h 3892550"/>
                <a:gd name="connsiteX61" fmla="*/ 1993900 w 5619750"/>
                <a:gd name="connsiteY61" fmla="*/ 3390900 h 3892550"/>
                <a:gd name="connsiteX62" fmla="*/ 2044700 w 5619750"/>
                <a:gd name="connsiteY62" fmla="*/ 3365500 h 3892550"/>
                <a:gd name="connsiteX63" fmla="*/ 2139950 w 5619750"/>
                <a:gd name="connsiteY63" fmla="*/ 3308350 h 3892550"/>
                <a:gd name="connsiteX64" fmla="*/ 2286000 w 5619750"/>
                <a:gd name="connsiteY64" fmla="*/ 3244850 h 3892550"/>
                <a:gd name="connsiteX65" fmla="*/ 2330450 w 5619750"/>
                <a:gd name="connsiteY65" fmla="*/ 3225800 h 3892550"/>
                <a:gd name="connsiteX66" fmla="*/ 2438400 w 5619750"/>
                <a:gd name="connsiteY66" fmla="*/ 3143250 h 3892550"/>
                <a:gd name="connsiteX67" fmla="*/ 2463800 w 5619750"/>
                <a:gd name="connsiteY67" fmla="*/ 3117850 h 3892550"/>
                <a:gd name="connsiteX68" fmla="*/ 2501900 w 5619750"/>
                <a:gd name="connsiteY68" fmla="*/ 3092450 h 3892550"/>
                <a:gd name="connsiteX69" fmla="*/ 2520950 w 5619750"/>
                <a:gd name="connsiteY69" fmla="*/ 3048000 h 3892550"/>
                <a:gd name="connsiteX70" fmla="*/ 2540000 w 5619750"/>
                <a:gd name="connsiteY70" fmla="*/ 3028950 h 3892550"/>
                <a:gd name="connsiteX71" fmla="*/ 2546350 w 5619750"/>
                <a:gd name="connsiteY71" fmla="*/ 3003550 h 3892550"/>
                <a:gd name="connsiteX72" fmla="*/ 2565400 w 5619750"/>
                <a:gd name="connsiteY72" fmla="*/ 2971800 h 3892550"/>
                <a:gd name="connsiteX73" fmla="*/ 2597150 w 5619750"/>
                <a:gd name="connsiteY73" fmla="*/ 2927350 h 3892550"/>
                <a:gd name="connsiteX74" fmla="*/ 2622550 w 5619750"/>
                <a:gd name="connsiteY74" fmla="*/ 2882900 h 3892550"/>
                <a:gd name="connsiteX75" fmla="*/ 2635250 w 5619750"/>
                <a:gd name="connsiteY75" fmla="*/ 2863850 h 3892550"/>
                <a:gd name="connsiteX76" fmla="*/ 2641600 w 5619750"/>
                <a:gd name="connsiteY76" fmla="*/ 2838450 h 3892550"/>
                <a:gd name="connsiteX77" fmla="*/ 2667000 w 5619750"/>
                <a:gd name="connsiteY77" fmla="*/ 2762250 h 3892550"/>
                <a:gd name="connsiteX78" fmla="*/ 2686050 w 5619750"/>
                <a:gd name="connsiteY78" fmla="*/ 2705100 h 3892550"/>
                <a:gd name="connsiteX79" fmla="*/ 2698750 w 5619750"/>
                <a:gd name="connsiteY79" fmla="*/ 2673350 h 3892550"/>
                <a:gd name="connsiteX80" fmla="*/ 2711450 w 5619750"/>
                <a:gd name="connsiteY80" fmla="*/ 2635250 h 3892550"/>
                <a:gd name="connsiteX81" fmla="*/ 2736850 w 5619750"/>
                <a:gd name="connsiteY81" fmla="*/ 2584450 h 3892550"/>
                <a:gd name="connsiteX82" fmla="*/ 2755900 w 5619750"/>
                <a:gd name="connsiteY82" fmla="*/ 2540000 h 3892550"/>
                <a:gd name="connsiteX83" fmla="*/ 2876550 w 5619750"/>
                <a:gd name="connsiteY83" fmla="*/ 2419350 h 3892550"/>
                <a:gd name="connsiteX84" fmla="*/ 2940050 w 5619750"/>
                <a:gd name="connsiteY84" fmla="*/ 2362200 h 3892550"/>
                <a:gd name="connsiteX85" fmla="*/ 2978150 w 5619750"/>
                <a:gd name="connsiteY85" fmla="*/ 2324100 h 3892550"/>
                <a:gd name="connsiteX86" fmla="*/ 3003550 w 5619750"/>
                <a:gd name="connsiteY86" fmla="*/ 2305050 h 3892550"/>
                <a:gd name="connsiteX87" fmla="*/ 3022600 w 5619750"/>
                <a:gd name="connsiteY87" fmla="*/ 2292350 h 3892550"/>
                <a:gd name="connsiteX88" fmla="*/ 3054350 w 5619750"/>
                <a:gd name="connsiteY88" fmla="*/ 2266950 h 3892550"/>
                <a:gd name="connsiteX89" fmla="*/ 3136900 w 5619750"/>
                <a:gd name="connsiteY89" fmla="*/ 2216150 h 3892550"/>
                <a:gd name="connsiteX90" fmla="*/ 3168650 w 5619750"/>
                <a:gd name="connsiteY90" fmla="*/ 2190750 h 3892550"/>
                <a:gd name="connsiteX91" fmla="*/ 3194050 w 5619750"/>
                <a:gd name="connsiteY91" fmla="*/ 2178050 h 3892550"/>
                <a:gd name="connsiteX92" fmla="*/ 3276600 w 5619750"/>
                <a:gd name="connsiteY92" fmla="*/ 2133600 h 3892550"/>
                <a:gd name="connsiteX93" fmla="*/ 3308350 w 5619750"/>
                <a:gd name="connsiteY93" fmla="*/ 2127250 h 3892550"/>
                <a:gd name="connsiteX94" fmla="*/ 3327400 w 5619750"/>
                <a:gd name="connsiteY94" fmla="*/ 2114550 h 3892550"/>
                <a:gd name="connsiteX95" fmla="*/ 3384550 w 5619750"/>
                <a:gd name="connsiteY95" fmla="*/ 2089150 h 3892550"/>
                <a:gd name="connsiteX96" fmla="*/ 3422650 w 5619750"/>
                <a:gd name="connsiteY96" fmla="*/ 2076450 h 3892550"/>
                <a:gd name="connsiteX97" fmla="*/ 3524250 w 5619750"/>
                <a:gd name="connsiteY97" fmla="*/ 2012950 h 3892550"/>
                <a:gd name="connsiteX98" fmla="*/ 3594100 w 5619750"/>
                <a:gd name="connsiteY98" fmla="*/ 1968500 h 3892550"/>
                <a:gd name="connsiteX99" fmla="*/ 3619500 w 5619750"/>
                <a:gd name="connsiteY99" fmla="*/ 1949450 h 3892550"/>
                <a:gd name="connsiteX100" fmla="*/ 3676650 w 5619750"/>
                <a:gd name="connsiteY100" fmla="*/ 1917700 h 3892550"/>
                <a:gd name="connsiteX101" fmla="*/ 3702050 w 5619750"/>
                <a:gd name="connsiteY101" fmla="*/ 1892300 h 3892550"/>
                <a:gd name="connsiteX102" fmla="*/ 3746500 w 5619750"/>
                <a:gd name="connsiteY102" fmla="*/ 1873250 h 3892550"/>
                <a:gd name="connsiteX103" fmla="*/ 3784600 w 5619750"/>
                <a:gd name="connsiteY103" fmla="*/ 1847850 h 3892550"/>
                <a:gd name="connsiteX104" fmla="*/ 3810000 w 5619750"/>
                <a:gd name="connsiteY104" fmla="*/ 1835150 h 3892550"/>
                <a:gd name="connsiteX105" fmla="*/ 3848100 w 5619750"/>
                <a:gd name="connsiteY105" fmla="*/ 1809750 h 3892550"/>
                <a:gd name="connsiteX106" fmla="*/ 3987800 w 5619750"/>
                <a:gd name="connsiteY106" fmla="*/ 1733550 h 3892550"/>
                <a:gd name="connsiteX107" fmla="*/ 4121150 w 5619750"/>
                <a:gd name="connsiteY107" fmla="*/ 1638300 h 3892550"/>
                <a:gd name="connsiteX108" fmla="*/ 4197350 w 5619750"/>
                <a:gd name="connsiteY108" fmla="*/ 1593850 h 3892550"/>
                <a:gd name="connsiteX109" fmla="*/ 4248150 w 5619750"/>
                <a:gd name="connsiteY109" fmla="*/ 1574800 h 3892550"/>
                <a:gd name="connsiteX110" fmla="*/ 4375150 w 5619750"/>
                <a:gd name="connsiteY110" fmla="*/ 1498600 h 3892550"/>
                <a:gd name="connsiteX111" fmla="*/ 4495800 w 5619750"/>
                <a:gd name="connsiteY111" fmla="*/ 1447800 h 3892550"/>
                <a:gd name="connsiteX112" fmla="*/ 4514850 w 5619750"/>
                <a:gd name="connsiteY112" fmla="*/ 1441450 h 3892550"/>
                <a:gd name="connsiteX113" fmla="*/ 4813300 w 5619750"/>
                <a:gd name="connsiteY113" fmla="*/ 1460500 h 3892550"/>
                <a:gd name="connsiteX114" fmla="*/ 4851400 w 5619750"/>
                <a:gd name="connsiteY114" fmla="*/ 1466850 h 3892550"/>
                <a:gd name="connsiteX115" fmla="*/ 4876800 w 5619750"/>
                <a:gd name="connsiteY115" fmla="*/ 1479550 h 3892550"/>
                <a:gd name="connsiteX116" fmla="*/ 4914900 w 5619750"/>
                <a:gd name="connsiteY116" fmla="*/ 1492250 h 3892550"/>
                <a:gd name="connsiteX117" fmla="*/ 5035550 w 5619750"/>
                <a:gd name="connsiteY117" fmla="*/ 1524000 h 3892550"/>
                <a:gd name="connsiteX118" fmla="*/ 5086350 w 5619750"/>
                <a:gd name="connsiteY118" fmla="*/ 1530350 h 3892550"/>
                <a:gd name="connsiteX119" fmla="*/ 5226050 w 5619750"/>
                <a:gd name="connsiteY119" fmla="*/ 1524000 h 3892550"/>
                <a:gd name="connsiteX120" fmla="*/ 5295900 w 5619750"/>
                <a:gd name="connsiteY120" fmla="*/ 1498600 h 3892550"/>
                <a:gd name="connsiteX121" fmla="*/ 5372100 w 5619750"/>
                <a:gd name="connsiteY121" fmla="*/ 1454150 h 3892550"/>
                <a:gd name="connsiteX122" fmla="*/ 5422900 w 5619750"/>
                <a:gd name="connsiteY122" fmla="*/ 1422400 h 3892550"/>
                <a:gd name="connsiteX123" fmla="*/ 5480050 w 5619750"/>
                <a:gd name="connsiteY123" fmla="*/ 1358900 h 3892550"/>
                <a:gd name="connsiteX124" fmla="*/ 5499100 w 5619750"/>
                <a:gd name="connsiteY124" fmla="*/ 1327150 h 3892550"/>
                <a:gd name="connsiteX125" fmla="*/ 5505450 w 5619750"/>
                <a:gd name="connsiteY125" fmla="*/ 1301750 h 3892550"/>
                <a:gd name="connsiteX126" fmla="*/ 5524500 w 5619750"/>
                <a:gd name="connsiteY126" fmla="*/ 1250950 h 3892550"/>
                <a:gd name="connsiteX127" fmla="*/ 5537200 w 5619750"/>
                <a:gd name="connsiteY127" fmla="*/ 1193800 h 3892550"/>
                <a:gd name="connsiteX128" fmla="*/ 5549900 w 5619750"/>
                <a:gd name="connsiteY128" fmla="*/ 1155700 h 3892550"/>
                <a:gd name="connsiteX129" fmla="*/ 5562600 w 5619750"/>
                <a:gd name="connsiteY129" fmla="*/ 1092200 h 3892550"/>
                <a:gd name="connsiteX130" fmla="*/ 5568950 w 5619750"/>
                <a:gd name="connsiteY130" fmla="*/ 1016000 h 3892550"/>
                <a:gd name="connsiteX131" fmla="*/ 5581650 w 5619750"/>
                <a:gd name="connsiteY131" fmla="*/ 863600 h 3892550"/>
                <a:gd name="connsiteX132" fmla="*/ 5600700 w 5619750"/>
                <a:gd name="connsiteY132" fmla="*/ 793750 h 3892550"/>
                <a:gd name="connsiteX133" fmla="*/ 5607050 w 5619750"/>
                <a:gd name="connsiteY133" fmla="*/ 736600 h 3892550"/>
                <a:gd name="connsiteX134" fmla="*/ 5619750 w 5619750"/>
                <a:gd name="connsiteY134" fmla="*/ 660400 h 3892550"/>
                <a:gd name="connsiteX135" fmla="*/ 5607050 w 5619750"/>
                <a:gd name="connsiteY135" fmla="*/ 577850 h 3892550"/>
                <a:gd name="connsiteX136" fmla="*/ 5575300 w 5619750"/>
                <a:gd name="connsiteY136" fmla="*/ 533400 h 3892550"/>
                <a:gd name="connsiteX137" fmla="*/ 5543550 w 5619750"/>
                <a:gd name="connsiteY137" fmla="*/ 495300 h 3892550"/>
                <a:gd name="connsiteX138" fmla="*/ 5505450 w 5619750"/>
                <a:gd name="connsiteY138" fmla="*/ 438150 h 3892550"/>
                <a:gd name="connsiteX139" fmla="*/ 5486400 w 5619750"/>
                <a:gd name="connsiteY139" fmla="*/ 412750 h 3892550"/>
                <a:gd name="connsiteX140" fmla="*/ 5454650 w 5619750"/>
                <a:gd name="connsiteY140" fmla="*/ 368300 h 3892550"/>
                <a:gd name="connsiteX141" fmla="*/ 5429250 w 5619750"/>
                <a:gd name="connsiteY141" fmla="*/ 342900 h 3892550"/>
                <a:gd name="connsiteX142" fmla="*/ 5397500 w 5619750"/>
                <a:gd name="connsiteY142" fmla="*/ 292100 h 3892550"/>
                <a:gd name="connsiteX143" fmla="*/ 5372100 w 5619750"/>
                <a:gd name="connsiteY143" fmla="*/ 260350 h 3892550"/>
                <a:gd name="connsiteX144" fmla="*/ 5359400 w 5619750"/>
                <a:gd name="connsiteY144" fmla="*/ 241300 h 3892550"/>
                <a:gd name="connsiteX145" fmla="*/ 5340350 w 5619750"/>
                <a:gd name="connsiteY145" fmla="*/ 222250 h 3892550"/>
                <a:gd name="connsiteX146" fmla="*/ 5295900 w 5619750"/>
                <a:gd name="connsiteY146" fmla="*/ 158750 h 3892550"/>
                <a:gd name="connsiteX147" fmla="*/ 5289550 w 5619750"/>
                <a:gd name="connsiteY147" fmla="*/ 133350 h 3892550"/>
                <a:gd name="connsiteX148" fmla="*/ 5232400 w 5619750"/>
                <a:gd name="connsiteY148" fmla="*/ 88900 h 3892550"/>
                <a:gd name="connsiteX149" fmla="*/ 5181600 w 5619750"/>
                <a:gd name="connsiteY149" fmla="*/ 63500 h 3892550"/>
                <a:gd name="connsiteX150" fmla="*/ 5035550 w 5619750"/>
                <a:gd name="connsiteY150" fmla="*/ 12700 h 3892550"/>
                <a:gd name="connsiteX151" fmla="*/ 4978400 w 5619750"/>
                <a:gd name="connsiteY151" fmla="*/ 0 h 3892550"/>
                <a:gd name="connsiteX152" fmla="*/ 4794250 w 5619750"/>
                <a:gd name="connsiteY152" fmla="*/ 6350 h 3892550"/>
                <a:gd name="connsiteX153" fmla="*/ 4762500 w 5619750"/>
                <a:gd name="connsiteY153" fmla="*/ 19050 h 3892550"/>
                <a:gd name="connsiteX154" fmla="*/ 4724400 w 5619750"/>
                <a:gd name="connsiteY154" fmla="*/ 25400 h 3892550"/>
                <a:gd name="connsiteX155" fmla="*/ 4673600 w 5619750"/>
                <a:gd name="connsiteY155" fmla="*/ 69850 h 3892550"/>
                <a:gd name="connsiteX156" fmla="*/ 4641850 w 5619750"/>
                <a:gd name="connsiteY156" fmla="*/ 95250 h 3892550"/>
                <a:gd name="connsiteX157" fmla="*/ 4597400 w 5619750"/>
                <a:gd name="connsiteY157" fmla="*/ 152400 h 3892550"/>
                <a:gd name="connsiteX158" fmla="*/ 4552950 w 5619750"/>
                <a:gd name="connsiteY158" fmla="*/ 184150 h 3892550"/>
                <a:gd name="connsiteX159" fmla="*/ 4540250 w 5619750"/>
                <a:gd name="connsiteY159" fmla="*/ 203200 h 3892550"/>
                <a:gd name="connsiteX160" fmla="*/ 4514850 w 5619750"/>
                <a:gd name="connsiteY160" fmla="*/ 222250 h 3892550"/>
                <a:gd name="connsiteX161" fmla="*/ 4445000 w 5619750"/>
                <a:gd name="connsiteY161" fmla="*/ 292100 h 3892550"/>
                <a:gd name="connsiteX162" fmla="*/ 4406900 w 5619750"/>
                <a:gd name="connsiteY162" fmla="*/ 330200 h 3892550"/>
                <a:gd name="connsiteX163" fmla="*/ 4356100 w 5619750"/>
                <a:gd name="connsiteY163" fmla="*/ 400050 h 3892550"/>
                <a:gd name="connsiteX164" fmla="*/ 4330700 w 5619750"/>
                <a:gd name="connsiteY164" fmla="*/ 431800 h 3892550"/>
                <a:gd name="connsiteX165" fmla="*/ 4305300 w 5619750"/>
                <a:gd name="connsiteY165" fmla="*/ 457200 h 3892550"/>
                <a:gd name="connsiteX166" fmla="*/ 4273550 w 5619750"/>
                <a:gd name="connsiteY166" fmla="*/ 501650 h 3892550"/>
                <a:gd name="connsiteX167" fmla="*/ 4222750 w 5619750"/>
                <a:gd name="connsiteY167" fmla="*/ 552450 h 3892550"/>
                <a:gd name="connsiteX168" fmla="*/ 4197350 w 5619750"/>
                <a:gd name="connsiteY168" fmla="*/ 584200 h 3892550"/>
                <a:gd name="connsiteX169" fmla="*/ 4178300 w 5619750"/>
                <a:gd name="connsiteY169" fmla="*/ 615950 h 3892550"/>
                <a:gd name="connsiteX170" fmla="*/ 4152900 w 5619750"/>
                <a:gd name="connsiteY170" fmla="*/ 635000 h 3892550"/>
                <a:gd name="connsiteX171" fmla="*/ 4114800 w 5619750"/>
                <a:gd name="connsiteY171" fmla="*/ 704850 h 3892550"/>
                <a:gd name="connsiteX172" fmla="*/ 4095750 w 5619750"/>
                <a:gd name="connsiteY172" fmla="*/ 742950 h 3892550"/>
                <a:gd name="connsiteX173" fmla="*/ 4076700 w 5619750"/>
                <a:gd name="connsiteY173" fmla="*/ 774700 h 3892550"/>
                <a:gd name="connsiteX174" fmla="*/ 4064000 w 5619750"/>
                <a:gd name="connsiteY174" fmla="*/ 800100 h 3892550"/>
                <a:gd name="connsiteX175" fmla="*/ 4051300 w 5619750"/>
                <a:gd name="connsiteY175" fmla="*/ 819150 h 3892550"/>
                <a:gd name="connsiteX176" fmla="*/ 4038600 w 5619750"/>
                <a:gd name="connsiteY176" fmla="*/ 844550 h 3892550"/>
                <a:gd name="connsiteX177" fmla="*/ 4019550 w 5619750"/>
                <a:gd name="connsiteY177" fmla="*/ 857250 h 3892550"/>
                <a:gd name="connsiteX178" fmla="*/ 3975100 w 5619750"/>
                <a:gd name="connsiteY178" fmla="*/ 895350 h 3892550"/>
                <a:gd name="connsiteX179" fmla="*/ 3917950 w 5619750"/>
                <a:gd name="connsiteY179" fmla="*/ 927100 h 3892550"/>
                <a:gd name="connsiteX180" fmla="*/ 3879850 w 5619750"/>
                <a:gd name="connsiteY180" fmla="*/ 946150 h 3892550"/>
                <a:gd name="connsiteX181" fmla="*/ 3860800 w 5619750"/>
                <a:gd name="connsiteY181" fmla="*/ 965200 h 3892550"/>
                <a:gd name="connsiteX182" fmla="*/ 3797300 w 5619750"/>
                <a:gd name="connsiteY182" fmla="*/ 990600 h 3892550"/>
                <a:gd name="connsiteX183" fmla="*/ 3771900 w 5619750"/>
                <a:gd name="connsiteY183" fmla="*/ 1003300 h 3892550"/>
                <a:gd name="connsiteX184" fmla="*/ 3721100 w 5619750"/>
                <a:gd name="connsiteY184" fmla="*/ 1041400 h 3892550"/>
                <a:gd name="connsiteX185" fmla="*/ 3689350 w 5619750"/>
                <a:gd name="connsiteY185" fmla="*/ 1073150 h 3892550"/>
                <a:gd name="connsiteX186" fmla="*/ 3651250 w 5619750"/>
                <a:gd name="connsiteY186" fmla="*/ 1123950 h 3892550"/>
                <a:gd name="connsiteX187" fmla="*/ 3638550 w 5619750"/>
                <a:gd name="connsiteY187" fmla="*/ 1143000 h 3892550"/>
                <a:gd name="connsiteX188" fmla="*/ 3613150 w 5619750"/>
                <a:gd name="connsiteY188" fmla="*/ 1162050 h 3892550"/>
                <a:gd name="connsiteX189" fmla="*/ 3562350 w 5619750"/>
                <a:gd name="connsiteY189" fmla="*/ 1231900 h 3892550"/>
                <a:gd name="connsiteX190" fmla="*/ 3543300 w 5619750"/>
                <a:gd name="connsiteY190" fmla="*/ 1238250 h 3892550"/>
                <a:gd name="connsiteX191" fmla="*/ 3511550 w 5619750"/>
                <a:gd name="connsiteY191" fmla="*/ 1270000 h 3892550"/>
                <a:gd name="connsiteX192" fmla="*/ 3448050 w 5619750"/>
                <a:gd name="connsiteY192" fmla="*/ 1314450 h 3892550"/>
                <a:gd name="connsiteX193" fmla="*/ 3416300 w 5619750"/>
                <a:gd name="connsiteY193" fmla="*/ 1327150 h 3892550"/>
                <a:gd name="connsiteX194" fmla="*/ 3384550 w 5619750"/>
                <a:gd name="connsiteY194" fmla="*/ 1352550 h 3892550"/>
                <a:gd name="connsiteX195" fmla="*/ 3333750 w 5619750"/>
                <a:gd name="connsiteY195" fmla="*/ 1377950 h 3892550"/>
                <a:gd name="connsiteX196" fmla="*/ 3308350 w 5619750"/>
                <a:gd name="connsiteY196" fmla="*/ 1403350 h 3892550"/>
                <a:gd name="connsiteX197" fmla="*/ 3276600 w 5619750"/>
                <a:gd name="connsiteY197" fmla="*/ 1409700 h 3892550"/>
                <a:gd name="connsiteX198" fmla="*/ 3213100 w 5619750"/>
                <a:gd name="connsiteY198" fmla="*/ 1435100 h 3892550"/>
                <a:gd name="connsiteX199" fmla="*/ 3168650 w 5619750"/>
                <a:gd name="connsiteY199" fmla="*/ 1447800 h 3892550"/>
                <a:gd name="connsiteX200" fmla="*/ 3143250 w 5619750"/>
                <a:gd name="connsiteY200" fmla="*/ 1460500 h 3892550"/>
                <a:gd name="connsiteX201" fmla="*/ 3124200 w 5619750"/>
                <a:gd name="connsiteY201" fmla="*/ 1466850 h 3892550"/>
                <a:gd name="connsiteX202" fmla="*/ 3073400 w 5619750"/>
                <a:gd name="connsiteY202" fmla="*/ 1492250 h 3892550"/>
                <a:gd name="connsiteX203" fmla="*/ 3028950 w 5619750"/>
                <a:gd name="connsiteY203" fmla="*/ 1517650 h 3892550"/>
                <a:gd name="connsiteX204" fmla="*/ 3009900 w 5619750"/>
                <a:gd name="connsiteY204" fmla="*/ 1536700 h 3892550"/>
                <a:gd name="connsiteX205" fmla="*/ 2959100 w 5619750"/>
                <a:gd name="connsiteY205" fmla="*/ 1549400 h 3892550"/>
                <a:gd name="connsiteX206" fmla="*/ 2882900 w 5619750"/>
                <a:gd name="connsiteY206" fmla="*/ 1581150 h 3892550"/>
                <a:gd name="connsiteX207" fmla="*/ 2794000 w 5619750"/>
                <a:gd name="connsiteY207" fmla="*/ 1600200 h 3892550"/>
                <a:gd name="connsiteX208" fmla="*/ 2762250 w 5619750"/>
                <a:gd name="connsiteY208" fmla="*/ 1612900 h 3892550"/>
                <a:gd name="connsiteX209" fmla="*/ 2705100 w 5619750"/>
                <a:gd name="connsiteY209" fmla="*/ 1625600 h 3892550"/>
                <a:gd name="connsiteX210" fmla="*/ 2679700 w 5619750"/>
                <a:gd name="connsiteY210" fmla="*/ 1638300 h 3892550"/>
                <a:gd name="connsiteX211" fmla="*/ 2641600 w 5619750"/>
                <a:gd name="connsiteY211" fmla="*/ 1651000 h 3892550"/>
                <a:gd name="connsiteX212" fmla="*/ 2609850 w 5619750"/>
                <a:gd name="connsiteY212" fmla="*/ 1670050 h 3892550"/>
                <a:gd name="connsiteX213" fmla="*/ 2578100 w 5619750"/>
                <a:gd name="connsiteY213" fmla="*/ 1682750 h 3892550"/>
                <a:gd name="connsiteX214" fmla="*/ 2527300 w 5619750"/>
                <a:gd name="connsiteY214" fmla="*/ 1714500 h 3892550"/>
                <a:gd name="connsiteX215" fmla="*/ 2438400 w 5619750"/>
                <a:gd name="connsiteY215" fmla="*/ 1752600 h 3892550"/>
                <a:gd name="connsiteX216" fmla="*/ 2400300 w 5619750"/>
                <a:gd name="connsiteY216" fmla="*/ 1771650 h 3892550"/>
                <a:gd name="connsiteX217" fmla="*/ 2362200 w 5619750"/>
                <a:gd name="connsiteY217" fmla="*/ 1784350 h 3892550"/>
                <a:gd name="connsiteX218" fmla="*/ 2336800 w 5619750"/>
                <a:gd name="connsiteY218" fmla="*/ 1797050 h 3892550"/>
                <a:gd name="connsiteX219" fmla="*/ 2292350 w 5619750"/>
                <a:gd name="connsiteY219" fmla="*/ 1816100 h 3892550"/>
                <a:gd name="connsiteX220" fmla="*/ 2273300 w 5619750"/>
                <a:gd name="connsiteY220" fmla="*/ 1828800 h 3892550"/>
                <a:gd name="connsiteX221" fmla="*/ 2241550 w 5619750"/>
                <a:gd name="connsiteY221" fmla="*/ 1841500 h 3892550"/>
                <a:gd name="connsiteX222" fmla="*/ 2209800 w 5619750"/>
                <a:gd name="connsiteY222" fmla="*/ 1860550 h 3892550"/>
                <a:gd name="connsiteX223" fmla="*/ 2171700 w 5619750"/>
                <a:gd name="connsiteY223" fmla="*/ 1873250 h 3892550"/>
                <a:gd name="connsiteX224" fmla="*/ 2127250 w 5619750"/>
                <a:gd name="connsiteY224" fmla="*/ 1885950 h 3892550"/>
                <a:gd name="connsiteX225" fmla="*/ 2108200 w 5619750"/>
                <a:gd name="connsiteY225" fmla="*/ 1898650 h 3892550"/>
                <a:gd name="connsiteX226" fmla="*/ 2076450 w 5619750"/>
                <a:gd name="connsiteY226" fmla="*/ 1905000 h 3892550"/>
                <a:gd name="connsiteX227" fmla="*/ 2032000 w 5619750"/>
                <a:gd name="connsiteY227" fmla="*/ 1917700 h 3892550"/>
                <a:gd name="connsiteX228" fmla="*/ 2006600 w 5619750"/>
                <a:gd name="connsiteY228" fmla="*/ 1936750 h 3892550"/>
                <a:gd name="connsiteX229" fmla="*/ 1981200 w 5619750"/>
                <a:gd name="connsiteY229" fmla="*/ 1943100 h 3892550"/>
                <a:gd name="connsiteX230" fmla="*/ 1962150 w 5619750"/>
                <a:gd name="connsiteY230" fmla="*/ 1962150 h 3892550"/>
                <a:gd name="connsiteX231" fmla="*/ 1924050 w 5619750"/>
                <a:gd name="connsiteY231" fmla="*/ 1981200 h 3892550"/>
                <a:gd name="connsiteX232" fmla="*/ 1892300 w 5619750"/>
                <a:gd name="connsiteY232" fmla="*/ 2012950 h 3892550"/>
                <a:gd name="connsiteX233" fmla="*/ 1841500 w 5619750"/>
                <a:gd name="connsiteY233" fmla="*/ 2044700 h 3892550"/>
                <a:gd name="connsiteX234" fmla="*/ 1822450 w 5619750"/>
                <a:gd name="connsiteY234" fmla="*/ 2070100 h 3892550"/>
                <a:gd name="connsiteX235" fmla="*/ 1765300 w 5619750"/>
                <a:gd name="connsiteY235" fmla="*/ 2114550 h 3892550"/>
                <a:gd name="connsiteX236" fmla="*/ 1727200 w 5619750"/>
                <a:gd name="connsiteY236" fmla="*/ 2139950 h 3892550"/>
                <a:gd name="connsiteX237" fmla="*/ 1701800 w 5619750"/>
                <a:gd name="connsiteY237" fmla="*/ 2178050 h 3892550"/>
                <a:gd name="connsiteX238" fmla="*/ 1638300 w 5619750"/>
                <a:gd name="connsiteY238" fmla="*/ 2228850 h 3892550"/>
                <a:gd name="connsiteX239" fmla="*/ 1600200 w 5619750"/>
                <a:gd name="connsiteY239" fmla="*/ 2254250 h 3892550"/>
                <a:gd name="connsiteX240" fmla="*/ 1581150 w 5619750"/>
                <a:gd name="connsiteY240" fmla="*/ 2260600 h 3892550"/>
                <a:gd name="connsiteX241" fmla="*/ 1562100 w 5619750"/>
                <a:gd name="connsiteY241" fmla="*/ 2273300 h 3892550"/>
                <a:gd name="connsiteX242" fmla="*/ 1498600 w 5619750"/>
                <a:gd name="connsiteY242" fmla="*/ 2292350 h 3892550"/>
                <a:gd name="connsiteX243" fmla="*/ 1428750 w 5619750"/>
                <a:gd name="connsiteY243" fmla="*/ 2311400 h 3892550"/>
                <a:gd name="connsiteX244" fmla="*/ 1352550 w 5619750"/>
                <a:gd name="connsiteY244" fmla="*/ 2349500 h 3892550"/>
                <a:gd name="connsiteX245" fmla="*/ 1314450 w 5619750"/>
                <a:gd name="connsiteY245" fmla="*/ 2362200 h 3892550"/>
                <a:gd name="connsiteX246" fmla="*/ 1295400 w 5619750"/>
                <a:gd name="connsiteY246" fmla="*/ 2374900 h 3892550"/>
                <a:gd name="connsiteX247" fmla="*/ 1276350 w 5619750"/>
                <a:gd name="connsiteY247" fmla="*/ 2381250 h 3892550"/>
                <a:gd name="connsiteX248" fmla="*/ 1250950 w 5619750"/>
                <a:gd name="connsiteY248" fmla="*/ 2393950 h 3892550"/>
                <a:gd name="connsiteX249" fmla="*/ 1212850 w 5619750"/>
                <a:gd name="connsiteY249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55600 w 5619750"/>
                <a:gd name="connsiteY16" fmla="*/ 2901950 h 3892550"/>
                <a:gd name="connsiteX17" fmla="*/ 317500 w 5619750"/>
                <a:gd name="connsiteY17" fmla="*/ 2978150 h 3892550"/>
                <a:gd name="connsiteX18" fmla="*/ 273050 w 5619750"/>
                <a:gd name="connsiteY18" fmla="*/ 3041650 h 3892550"/>
                <a:gd name="connsiteX19" fmla="*/ 241300 w 5619750"/>
                <a:gd name="connsiteY19" fmla="*/ 3073400 h 3892550"/>
                <a:gd name="connsiteX20" fmla="*/ 222250 w 5619750"/>
                <a:gd name="connsiteY20" fmla="*/ 3098800 h 3892550"/>
                <a:gd name="connsiteX21" fmla="*/ 158750 w 5619750"/>
                <a:gd name="connsiteY21" fmla="*/ 3168650 h 3892550"/>
                <a:gd name="connsiteX22" fmla="*/ 139700 w 5619750"/>
                <a:gd name="connsiteY22" fmla="*/ 3206750 h 3892550"/>
                <a:gd name="connsiteX23" fmla="*/ 107950 w 5619750"/>
                <a:gd name="connsiteY23" fmla="*/ 3244850 h 3892550"/>
                <a:gd name="connsiteX24" fmla="*/ 57150 w 5619750"/>
                <a:gd name="connsiteY24" fmla="*/ 3333750 h 3892550"/>
                <a:gd name="connsiteX25" fmla="*/ 31750 w 5619750"/>
                <a:gd name="connsiteY25" fmla="*/ 3441700 h 3892550"/>
                <a:gd name="connsiteX26" fmla="*/ 0 w 5619750"/>
                <a:gd name="connsiteY26" fmla="*/ 3575050 h 3892550"/>
                <a:gd name="connsiteX27" fmla="*/ 19050 w 5619750"/>
                <a:gd name="connsiteY27" fmla="*/ 3727450 h 3892550"/>
                <a:gd name="connsiteX28" fmla="*/ 31750 w 5619750"/>
                <a:gd name="connsiteY28" fmla="*/ 3759200 h 3892550"/>
                <a:gd name="connsiteX29" fmla="*/ 57150 w 5619750"/>
                <a:gd name="connsiteY29" fmla="*/ 3778250 h 3892550"/>
                <a:gd name="connsiteX30" fmla="*/ 152400 w 5619750"/>
                <a:gd name="connsiteY30" fmla="*/ 3854450 h 3892550"/>
                <a:gd name="connsiteX31" fmla="*/ 152400 w 5619750"/>
                <a:gd name="connsiteY31" fmla="*/ 3854450 h 3892550"/>
                <a:gd name="connsiteX32" fmla="*/ 177800 w 5619750"/>
                <a:gd name="connsiteY32" fmla="*/ 3873500 h 3892550"/>
                <a:gd name="connsiteX33" fmla="*/ 304800 w 5619750"/>
                <a:gd name="connsiteY33" fmla="*/ 3892550 h 3892550"/>
                <a:gd name="connsiteX34" fmla="*/ 425450 w 5619750"/>
                <a:gd name="connsiteY34" fmla="*/ 3886200 h 3892550"/>
                <a:gd name="connsiteX35" fmla="*/ 476250 w 5619750"/>
                <a:gd name="connsiteY35" fmla="*/ 3873500 h 3892550"/>
                <a:gd name="connsiteX36" fmla="*/ 527050 w 5619750"/>
                <a:gd name="connsiteY36" fmla="*/ 3867150 h 3892550"/>
                <a:gd name="connsiteX37" fmla="*/ 647700 w 5619750"/>
                <a:gd name="connsiteY37" fmla="*/ 3854450 h 3892550"/>
                <a:gd name="connsiteX38" fmla="*/ 711200 w 5619750"/>
                <a:gd name="connsiteY38" fmla="*/ 3835400 h 3892550"/>
                <a:gd name="connsiteX39" fmla="*/ 749300 w 5619750"/>
                <a:gd name="connsiteY39" fmla="*/ 3829050 h 3892550"/>
                <a:gd name="connsiteX40" fmla="*/ 819150 w 5619750"/>
                <a:gd name="connsiteY40" fmla="*/ 3810000 h 3892550"/>
                <a:gd name="connsiteX41" fmla="*/ 895350 w 5619750"/>
                <a:gd name="connsiteY41" fmla="*/ 3778250 h 3892550"/>
                <a:gd name="connsiteX42" fmla="*/ 990600 w 5619750"/>
                <a:gd name="connsiteY42" fmla="*/ 3746500 h 3892550"/>
                <a:gd name="connsiteX43" fmla="*/ 1079500 w 5619750"/>
                <a:gd name="connsiteY43" fmla="*/ 3714750 h 3892550"/>
                <a:gd name="connsiteX44" fmla="*/ 1130300 w 5619750"/>
                <a:gd name="connsiteY44" fmla="*/ 3702050 h 3892550"/>
                <a:gd name="connsiteX45" fmla="*/ 1238250 w 5619750"/>
                <a:gd name="connsiteY45" fmla="*/ 3695700 h 3892550"/>
                <a:gd name="connsiteX46" fmla="*/ 1282700 w 5619750"/>
                <a:gd name="connsiteY46" fmla="*/ 3683000 h 3892550"/>
                <a:gd name="connsiteX47" fmla="*/ 1327150 w 5619750"/>
                <a:gd name="connsiteY47" fmla="*/ 3676650 h 3892550"/>
                <a:gd name="connsiteX48" fmla="*/ 1384300 w 5619750"/>
                <a:gd name="connsiteY48" fmla="*/ 3657600 h 3892550"/>
                <a:gd name="connsiteX49" fmla="*/ 1460500 w 5619750"/>
                <a:gd name="connsiteY49" fmla="*/ 3638550 h 3892550"/>
                <a:gd name="connsiteX50" fmla="*/ 1524000 w 5619750"/>
                <a:gd name="connsiteY50" fmla="*/ 3594100 h 3892550"/>
                <a:gd name="connsiteX51" fmla="*/ 1581150 w 5619750"/>
                <a:gd name="connsiteY51" fmla="*/ 3568700 h 3892550"/>
                <a:gd name="connsiteX52" fmla="*/ 1644650 w 5619750"/>
                <a:gd name="connsiteY52" fmla="*/ 3536950 h 3892550"/>
                <a:gd name="connsiteX53" fmla="*/ 1682750 w 5619750"/>
                <a:gd name="connsiteY53" fmla="*/ 3524250 h 3892550"/>
                <a:gd name="connsiteX54" fmla="*/ 1739900 w 5619750"/>
                <a:gd name="connsiteY54" fmla="*/ 3492500 h 3892550"/>
                <a:gd name="connsiteX55" fmla="*/ 1778000 w 5619750"/>
                <a:gd name="connsiteY55" fmla="*/ 3467100 h 3892550"/>
                <a:gd name="connsiteX56" fmla="*/ 1809750 w 5619750"/>
                <a:gd name="connsiteY56" fmla="*/ 3454400 h 3892550"/>
                <a:gd name="connsiteX57" fmla="*/ 1854200 w 5619750"/>
                <a:gd name="connsiteY57" fmla="*/ 3441700 h 3892550"/>
                <a:gd name="connsiteX58" fmla="*/ 1892300 w 5619750"/>
                <a:gd name="connsiteY58" fmla="*/ 3429000 h 3892550"/>
                <a:gd name="connsiteX59" fmla="*/ 1917700 w 5619750"/>
                <a:gd name="connsiteY59" fmla="*/ 3422650 h 3892550"/>
                <a:gd name="connsiteX60" fmla="*/ 1993900 w 5619750"/>
                <a:gd name="connsiteY60" fmla="*/ 3390900 h 3892550"/>
                <a:gd name="connsiteX61" fmla="*/ 2044700 w 5619750"/>
                <a:gd name="connsiteY61" fmla="*/ 3365500 h 3892550"/>
                <a:gd name="connsiteX62" fmla="*/ 2139950 w 5619750"/>
                <a:gd name="connsiteY62" fmla="*/ 3308350 h 3892550"/>
                <a:gd name="connsiteX63" fmla="*/ 2286000 w 5619750"/>
                <a:gd name="connsiteY63" fmla="*/ 3244850 h 3892550"/>
                <a:gd name="connsiteX64" fmla="*/ 2330450 w 5619750"/>
                <a:gd name="connsiteY64" fmla="*/ 3225800 h 3892550"/>
                <a:gd name="connsiteX65" fmla="*/ 2438400 w 5619750"/>
                <a:gd name="connsiteY65" fmla="*/ 3143250 h 3892550"/>
                <a:gd name="connsiteX66" fmla="*/ 2463800 w 5619750"/>
                <a:gd name="connsiteY66" fmla="*/ 3117850 h 3892550"/>
                <a:gd name="connsiteX67" fmla="*/ 2501900 w 5619750"/>
                <a:gd name="connsiteY67" fmla="*/ 3092450 h 3892550"/>
                <a:gd name="connsiteX68" fmla="*/ 2520950 w 5619750"/>
                <a:gd name="connsiteY68" fmla="*/ 3048000 h 3892550"/>
                <a:gd name="connsiteX69" fmla="*/ 2540000 w 5619750"/>
                <a:gd name="connsiteY69" fmla="*/ 3028950 h 3892550"/>
                <a:gd name="connsiteX70" fmla="*/ 2546350 w 5619750"/>
                <a:gd name="connsiteY70" fmla="*/ 3003550 h 3892550"/>
                <a:gd name="connsiteX71" fmla="*/ 2565400 w 5619750"/>
                <a:gd name="connsiteY71" fmla="*/ 2971800 h 3892550"/>
                <a:gd name="connsiteX72" fmla="*/ 2597150 w 5619750"/>
                <a:gd name="connsiteY72" fmla="*/ 2927350 h 3892550"/>
                <a:gd name="connsiteX73" fmla="*/ 2622550 w 5619750"/>
                <a:gd name="connsiteY73" fmla="*/ 2882900 h 3892550"/>
                <a:gd name="connsiteX74" fmla="*/ 2635250 w 5619750"/>
                <a:gd name="connsiteY74" fmla="*/ 2863850 h 3892550"/>
                <a:gd name="connsiteX75" fmla="*/ 2641600 w 5619750"/>
                <a:gd name="connsiteY75" fmla="*/ 2838450 h 3892550"/>
                <a:gd name="connsiteX76" fmla="*/ 2667000 w 5619750"/>
                <a:gd name="connsiteY76" fmla="*/ 2762250 h 3892550"/>
                <a:gd name="connsiteX77" fmla="*/ 2686050 w 5619750"/>
                <a:gd name="connsiteY77" fmla="*/ 2705100 h 3892550"/>
                <a:gd name="connsiteX78" fmla="*/ 2698750 w 5619750"/>
                <a:gd name="connsiteY78" fmla="*/ 2673350 h 3892550"/>
                <a:gd name="connsiteX79" fmla="*/ 2711450 w 5619750"/>
                <a:gd name="connsiteY79" fmla="*/ 2635250 h 3892550"/>
                <a:gd name="connsiteX80" fmla="*/ 2736850 w 5619750"/>
                <a:gd name="connsiteY80" fmla="*/ 2584450 h 3892550"/>
                <a:gd name="connsiteX81" fmla="*/ 2755900 w 5619750"/>
                <a:gd name="connsiteY81" fmla="*/ 2540000 h 3892550"/>
                <a:gd name="connsiteX82" fmla="*/ 2876550 w 5619750"/>
                <a:gd name="connsiteY82" fmla="*/ 2419350 h 3892550"/>
                <a:gd name="connsiteX83" fmla="*/ 2940050 w 5619750"/>
                <a:gd name="connsiteY83" fmla="*/ 2362200 h 3892550"/>
                <a:gd name="connsiteX84" fmla="*/ 2978150 w 5619750"/>
                <a:gd name="connsiteY84" fmla="*/ 2324100 h 3892550"/>
                <a:gd name="connsiteX85" fmla="*/ 3003550 w 5619750"/>
                <a:gd name="connsiteY85" fmla="*/ 2305050 h 3892550"/>
                <a:gd name="connsiteX86" fmla="*/ 3022600 w 5619750"/>
                <a:gd name="connsiteY86" fmla="*/ 2292350 h 3892550"/>
                <a:gd name="connsiteX87" fmla="*/ 3054350 w 5619750"/>
                <a:gd name="connsiteY87" fmla="*/ 2266950 h 3892550"/>
                <a:gd name="connsiteX88" fmla="*/ 3136900 w 5619750"/>
                <a:gd name="connsiteY88" fmla="*/ 2216150 h 3892550"/>
                <a:gd name="connsiteX89" fmla="*/ 3168650 w 5619750"/>
                <a:gd name="connsiteY89" fmla="*/ 2190750 h 3892550"/>
                <a:gd name="connsiteX90" fmla="*/ 3194050 w 5619750"/>
                <a:gd name="connsiteY90" fmla="*/ 2178050 h 3892550"/>
                <a:gd name="connsiteX91" fmla="*/ 3276600 w 5619750"/>
                <a:gd name="connsiteY91" fmla="*/ 2133600 h 3892550"/>
                <a:gd name="connsiteX92" fmla="*/ 3308350 w 5619750"/>
                <a:gd name="connsiteY92" fmla="*/ 2127250 h 3892550"/>
                <a:gd name="connsiteX93" fmla="*/ 3327400 w 5619750"/>
                <a:gd name="connsiteY93" fmla="*/ 2114550 h 3892550"/>
                <a:gd name="connsiteX94" fmla="*/ 3384550 w 5619750"/>
                <a:gd name="connsiteY94" fmla="*/ 2089150 h 3892550"/>
                <a:gd name="connsiteX95" fmla="*/ 3422650 w 5619750"/>
                <a:gd name="connsiteY95" fmla="*/ 2076450 h 3892550"/>
                <a:gd name="connsiteX96" fmla="*/ 3524250 w 5619750"/>
                <a:gd name="connsiteY96" fmla="*/ 2012950 h 3892550"/>
                <a:gd name="connsiteX97" fmla="*/ 3594100 w 5619750"/>
                <a:gd name="connsiteY97" fmla="*/ 1968500 h 3892550"/>
                <a:gd name="connsiteX98" fmla="*/ 3619500 w 5619750"/>
                <a:gd name="connsiteY98" fmla="*/ 1949450 h 3892550"/>
                <a:gd name="connsiteX99" fmla="*/ 3676650 w 5619750"/>
                <a:gd name="connsiteY99" fmla="*/ 1917700 h 3892550"/>
                <a:gd name="connsiteX100" fmla="*/ 3702050 w 5619750"/>
                <a:gd name="connsiteY100" fmla="*/ 1892300 h 3892550"/>
                <a:gd name="connsiteX101" fmla="*/ 3746500 w 5619750"/>
                <a:gd name="connsiteY101" fmla="*/ 1873250 h 3892550"/>
                <a:gd name="connsiteX102" fmla="*/ 3784600 w 5619750"/>
                <a:gd name="connsiteY102" fmla="*/ 1847850 h 3892550"/>
                <a:gd name="connsiteX103" fmla="*/ 3810000 w 5619750"/>
                <a:gd name="connsiteY103" fmla="*/ 1835150 h 3892550"/>
                <a:gd name="connsiteX104" fmla="*/ 3848100 w 5619750"/>
                <a:gd name="connsiteY104" fmla="*/ 1809750 h 3892550"/>
                <a:gd name="connsiteX105" fmla="*/ 3987800 w 5619750"/>
                <a:gd name="connsiteY105" fmla="*/ 1733550 h 3892550"/>
                <a:gd name="connsiteX106" fmla="*/ 4121150 w 5619750"/>
                <a:gd name="connsiteY106" fmla="*/ 1638300 h 3892550"/>
                <a:gd name="connsiteX107" fmla="*/ 4197350 w 5619750"/>
                <a:gd name="connsiteY107" fmla="*/ 1593850 h 3892550"/>
                <a:gd name="connsiteX108" fmla="*/ 4248150 w 5619750"/>
                <a:gd name="connsiteY108" fmla="*/ 1574800 h 3892550"/>
                <a:gd name="connsiteX109" fmla="*/ 4375150 w 5619750"/>
                <a:gd name="connsiteY109" fmla="*/ 1498600 h 3892550"/>
                <a:gd name="connsiteX110" fmla="*/ 4495800 w 5619750"/>
                <a:gd name="connsiteY110" fmla="*/ 1447800 h 3892550"/>
                <a:gd name="connsiteX111" fmla="*/ 4514850 w 5619750"/>
                <a:gd name="connsiteY111" fmla="*/ 1441450 h 3892550"/>
                <a:gd name="connsiteX112" fmla="*/ 4813300 w 5619750"/>
                <a:gd name="connsiteY112" fmla="*/ 1460500 h 3892550"/>
                <a:gd name="connsiteX113" fmla="*/ 4851400 w 5619750"/>
                <a:gd name="connsiteY113" fmla="*/ 1466850 h 3892550"/>
                <a:gd name="connsiteX114" fmla="*/ 4876800 w 5619750"/>
                <a:gd name="connsiteY114" fmla="*/ 1479550 h 3892550"/>
                <a:gd name="connsiteX115" fmla="*/ 4914900 w 5619750"/>
                <a:gd name="connsiteY115" fmla="*/ 1492250 h 3892550"/>
                <a:gd name="connsiteX116" fmla="*/ 5035550 w 5619750"/>
                <a:gd name="connsiteY116" fmla="*/ 1524000 h 3892550"/>
                <a:gd name="connsiteX117" fmla="*/ 5086350 w 5619750"/>
                <a:gd name="connsiteY117" fmla="*/ 1530350 h 3892550"/>
                <a:gd name="connsiteX118" fmla="*/ 5226050 w 5619750"/>
                <a:gd name="connsiteY118" fmla="*/ 1524000 h 3892550"/>
                <a:gd name="connsiteX119" fmla="*/ 5295900 w 5619750"/>
                <a:gd name="connsiteY119" fmla="*/ 1498600 h 3892550"/>
                <a:gd name="connsiteX120" fmla="*/ 5372100 w 5619750"/>
                <a:gd name="connsiteY120" fmla="*/ 1454150 h 3892550"/>
                <a:gd name="connsiteX121" fmla="*/ 5422900 w 5619750"/>
                <a:gd name="connsiteY121" fmla="*/ 1422400 h 3892550"/>
                <a:gd name="connsiteX122" fmla="*/ 5480050 w 5619750"/>
                <a:gd name="connsiteY122" fmla="*/ 1358900 h 3892550"/>
                <a:gd name="connsiteX123" fmla="*/ 5499100 w 5619750"/>
                <a:gd name="connsiteY123" fmla="*/ 1327150 h 3892550"/>
                <a:gd name="connsiteX124" fmla="*/ 5505450 w 5619750"/>
                <a:gd name="connsiteY124" fmla="*/ 1301750 h 3892550"/>
                <a:gd name="connsiteX125" fmla="*/ 5524500 w 5619750"/>
                <a:gd name="connsiteY125" fmla="*/ 1250950 h 3892550"/>
                <a:gd name="connsiteX126" fmla="*/ 5537200 w 5619750"/>
                <a:gd name="connsiteY126" fmla="*/ 1193800 h 3892550"/>
                <a:gd name="connsiteX127" fmla="*/ 5549900 w 5619750"/>
                <a:gd name="connsiteY127" fmla="*/ 1155700 h 3892550"/>
                <a:gd name="connsiteX128" fmla="*/ 5562600 w 5619750"/>
                <a:gd name="connsiteY128" fmla="*/ 1092200 h 3892550"/>
                <a:gd name="connsiteX129" fmla="*/ 5568950 w 5619750"/>
                <a:gd name="connsiteY129" fmla="*/ 1016000 h 3892550"/>
                <a:gd name="connsiteX130" fmla="*/ 5581650 w 5619750"/>
                <a:gd name="connsiteY130" fmla="*/ 863600 h 3892550"/>
                <a:gd name="connsiteX131" fmla="*/ 5600700 w 5619750"/>
                <a:gd name="connsiteY131" fmla="*/ 793750 h 3892550"/>
                <a:gd name="connsiteX132" fmla="*/ 5607050 w 5619750"/>
                <a:gd name="connsiteY132" fmla="*/ 736600 h 3892550"/>
                <a:gd name="connsiteX133" fmla="*/ 5619750 w 5619750"/>
                <a:gd name="connsiteY133" fmla="*/ 660400 h 3892550"/>
                <a:gd name="connsiteX134" fmla="*/ 5607050 w 5619750"/>
                <a:gd name="connsiteY134" fmla="*/ 577850 h 3892550"/>
                <a:gd name="connsiteX135" fmla="*/ 5575300 w 5619750"/>
                <a:gd name="connsiteY135" fmla="*/ 533400 h 3892550"/>
                <a:gd name="connsiteX136" fmla="*/ 5543550 w 5619750"/>
                <a:gd name="connsiteY136" fmla="*/ 495300 h 3892550"/>
                <a:gd name="connsiteX137" fmla="*/ 5505450 w 5619750"/>
                <a:gd name="connsiteY137" fmla="*/ 438150 h 3892550"/>
                <a:gd name="connsiteX138" fmla="*/ 5486400 w 5619750"/>
                <a:gd name="connsiteY138" fmla="*/ 412750 h 3892550"/>
                <a:gd name="connsiteX139" fmla="*/ 5454650 w 5619750"/>
                <a:gd name="connsiteY139" fmla="*/ 368300 h 3892550"/>
                <a:gd name="connsiteX140" fmla="*/ 5429250 w 5619750"/>
                <a:gd name="connsiteY140" fmla="*/ 342900 h 3892550"/>
                <a:gd name="connsiteX141" fmla="*/ 5397500 w 5619750"/>
                <a:gd name="connsiteY141" fmla="*/ 292100 h 3892550"/>
                <a:gd name="connsiteX142" fmla="*/ 5372100 w 5619750"/>
                <a:gd name="connsiteY142" fmla="*/ 260350 h 3892550"/>
                <a:gd name="connsiteX143" fmla="*/ 5359400 w 5619750"/>
                <a:gd name="connsiteY143" fmla="*/ 241300 h 3892550"/>
                <a:gd name="connsiteX144" fmla="*/ 5340350 w 5619750"/>
                <a:gd name="connsiteY144" fmla="*/ 222250 h 3892550"/>
                <a:gd name="connsiteX145" fmla="*/ 5295900 w 5619750"/>
                <a:gd name="connsiteY145" fmla="*/ 158750 h 3892550"/>
                <a:gd name="connsiteX146" fmla="*/ 5289550 w 5619750"/>
                <a:gd name="connsiteY146" fmla="*/ 133350 h 3892550"/>
                <a:gd name="connsiteX147" fmla="*/ 5232400 w 5619750"/>
                <a:gd name="connsiteY147" fmla="*/ 88900 h 3892550"/>
                <a:gd name="connsiteX148" fmla="*/ 5181600 w 5619750"/>
                <a:gd name="connsiteY148" fmla="*/ 63500 h 3892550"/>
                <a:gd name="connsiteX149" fmla="*/ 5035550 w 5619750"/>
                <a:gd name="connsiteY149" fmla="*/ 12700 h 3892550"/>
                <a:gd name="connsiteX150" fmla="*/ 4978400 w 5619750"/>
                <a:gd name="connsiteY150" fmla="*/ 0 h 3892550"/>
                <a:gd name="connsiteX151" fmla="*/ 4794250 w 5619750"/>
                <a:gd name="connsiteY151" fmla="*/ 6350 h 3892550"/>
                <a:gd name="connsiteX152" fmla="*/ 4762500 w 5619750"/>
                <a:gd name="connsiteY152" fmla="*/ 19050 h 3892550"/>
                <a:gd name="connsiteX153" fmla="*/ 4724400 w 5619750"/>
                <a:gd name="connsiteY153" fmla="*/ 25400 h 3892550"/>
                <a:gd name="connsiteX154" fmla="*/ 4673600 w 5619750"/>
                <a:gd name="connsiteY154" fmla="*/ 69850 h 3892550"/>
                <a:gd name="connsiteX155" fmla="*/ 4641850 w 5619750"/>
                <a:gd name="connsiteY155" fmla="*/ 95250 h 3892550"/>
                <a:gd name="connsiteX156" fmla="*/ 4597400 w 5619750"/>
                <a:gd name="connsiteY156" fmla="*/ 152400 h 3892550"/>
                <a:gd name="connsiteX157" fmla="*/ 4552950 w 5619750"/>
                <a:gd name="connsiteY157" fmla="*/ 184150 h 3892550"/>
                <a:gd name="connsiteX158" fmla="*/ 4540250 w 5619750"/>
                <a:gd name="connsiteY158" fmla="*/ 203200 h 3892550"/>
                <a:gd name="connsiteX159" fmla="*/ 4514850 w 5619750"/>
                <a:gd name="connsiteY159" fmla="*/ 222250 h 3892550"/>
                <a:gd name="connsiteX160" fmla="*/ 4445000 w 5619750"/>
                <a:gd name="connsiteY160" fmla="*/ 292100 h 3892550"/>
                <a:gd name="connsiteX161" fmla="*/ 4406900 w 5619750"/>
                <a:gd name="connsiteY161" fmla="*/ 330200 h 3892550"/>
                <a:gd name="connsiteX162" fmla="*/ 4356100 w 5619750"/>
                <a:gd name="connsiteY162" fmla="*/ 400050 h 3892550"/>
                <a:gd name="connsiteX163" fmla="*/ 4330700 w 5619750"/>
                <a:gd name="connsiteY163" fmla="*/ 431800 h 3892550"/>
                <a:gd name="connsiteX164" fmla="*/ 4305300 w 5619750"/>
                <a:gd name="connsiteY164" fmla="*/ 457200 h 3892550"/>
                <a:gd name="connsiteX165" fmla="*/ 4273550 w 5619750"/>
                <a:gd name="connsiteY165" fmla="*/ 501650 h 3892550"/>
                <a:gd name="connsiteX166" fmla="*/ 4222750 w 5619750"/>
                <a:gd name="connsiteY166" fmla="*/ 552450 h 3892550"/>
                <a:gd name="connsiteX167" fmla="*/ 4197350 w 5619750"/>
                <a:gd name="connsiteY167" fmla="*/ 584200 h 3892550"/>
                <a:gd name="connsiteX168" fmla="*/ 4178300 w 5619750"/>
                <a:gd name="connsiteY168" fmla="*/ 615950 h 3892550"/>
                <a:gd name="connsiteX169" fmla="*/ 4152900 w 5619750"/>
                <a:gd name="connsiteY169" fmla="*/ 635000 h 3892550"/>
                <a:gd name="connsiteX170" fmla="*/ 4114800 w 5619750"/>
                <a:gd name="connsiteY170" fmla="*/ 704850 h 3892550"/>
                <a:gd name="connsiteX171" fmla="*/ 4095750 w 5619750"/>
                <a:gd name="connsiteY171" fmla="*/ 742950 h 3892550"/>
                <a:gd name="connsiteX172" fmla="*/ 4076700 w 5619750"/>
                <a:gd name="connsiteY172" fmla="*/ 774700 h 3892550"/>
                <a:gd name="connsiteX173" fmla="*/ 4064000 w 5619750"/>
                <a:gd name="connsiteY173" fmla="*/ 800100 h 3892550"/>
                <a:gd name="connsiteX174" fmla="*/ 4051300 w 5619750"/>
                <a:gd name="connsiteY174" fmla="*/ 819150 h 3892550"/>
                <a:gd name="connsiteX175" fmla="*/ 4038600 w 5619750"/>
                <a:gd name="connsiteY175" fmla="*/ 844550 h 3892550"/>
                <a:gd name="connsiteX176" fmla="*/ 4019550 w 5619750"/>
                <a:gd name="connsiteY176" fmla="*/ 857250 h 3892550"/>
                <a:gd name="connsiteX177" fmla="*/ 3975100 w 5619750"/>
                <a:gd name="connsiteY177" fmla="*/ 895350 h 3892550"/>
                <a:gd name="connsiteX178" fmla="*/ 3917950 w 5619750"/>
                <a:gd name="connsiteY178" fmla="*/ 927100 h 3892550"/>
                <a:gd name="connsiteX179" fmla="*/ 3879850 w 5619750"/>
                <a:gd name="connsiteY179" fmla="*/ 946150 h 3892550"/>
                <a:gd name="connsiteX180" fmla="*/ 3860800 w 5619750"/>
                <a:gd name="connsiteY180" fmla="*/ 965200 h 3892550"/>
                <a:gd name="connsiteX181" fmla="*/ 3797300 w 5619750"/>
                <a:gd name="connsiteY181" fmla="*/ 990600 h 3892550"/>
                <a:gd name="connsiteX182" fmla="*/ 3771900 w 5619750"/>
                <a:gd name="connsiteY182" fmla="*/ 1003300 h 3892550"/>
                <a:gd name="connsiteX183" fmla="*/ 3721100 w 5619750"/>
                <a:gd name="connsiteY183" fmla="*/ 1041400 h 3892550"/>
                <a:gd name="connsiteX184" fmla="*/ 3689350 w 5619750"/>
                <a:gd name="connsiteY184" fmla="*/ 1073150 h 3892550"/>
                <a:gd name="connsiteX185" fmla="*/ 3651250 w 5619750"/>
                <a:gd name="connsiteY185" fmla="*/ 1123950 h 3892550"/>
                <a:gd name="connsiteX186" fmla="*/ 3638550 w 5619750"/>
                <a:gd name="connsiteY186" fmla="*/ 1143000 h 3892550"/>
                <a:gd name="connsiteX187" fmla="*/ 3613150 w 5619750"/>
                <a:gd name="connsiteY187" fmla="*/ 1162050 h 3892550"/>
                <a:gd name="connsiteX188" fmla="*/ 3562350 w 5619750"/>
                <a:gd name="connsiteY188" fmla="*/ 1231900 h 3892550"/>
                <a:gd name="connsiteX189" fmla="*/ 3543300 w 5619750"/>
                <a:gd name="connsiteY189" fmla="*/ 1238250 h 3892550"/>
                <a:gd name="connsiteX190" fmla="*/ 3511550 w 5619750"/>
                <a:gd name="connsiteY190" fmla="*/ 1270000 h 3892550"/>
                <a:gd name="connsiteX191" fmla="*/ 3448050 w 5619750"/>
                <a:gd name="connsiteY191" fmla="*/ 1314450 h 3892550"/>
                <a:gd name="connsiteX192" fmla="*/ 3416300 w 5619750"/>
                <a:gd name="connsiteY192" fmla="*/ 1327150 h 3892550"/>
                <a:gd name="connsiteX193" fmla="*/ 3384550 w 5619750"/>
                <a:gd name="connsiteY193" fmla="*/ 1352550 h 3892550"/>
                <a:gd name="connsiteX194" fmla="*/ 3333750 w 5619750"/>
                <a:gd name="connsiteY194" fmla="*/ 1377950 h 3892550"/>
                <a:gd name="connsiteX195" fmla="*/ 3308350 w 5619750"/>
                <a:gd name="connsiteY195" fmla="*/ 1403350 h 3892550"/>
                <a:gd name="connsiteX196" fmla="*/ 3276600 w 5619750"/>
                <a:gd name="connsiteY196" fmla="*/ 1409700 h 3892550"/>
                <a:gd name="connsiteX197" fmla="*/ 3213100 w 5619750"/>
                <a:gd name="connsiteY197" fmla="*/ 1435100 h 3892550"/>
                <a:gd name="connsiteX198" fmla="*/ 3168650 w 5619750"/>
                <a:gd name="connsiteY198" fmla="*/ 1447800 h 3892550"/>
                <a:gd name="connsiteX199" fmla="*/ 3143250 w 5619750"/>
                <a:gd name="connsiteY199" fmla="*/ 1460500 h 3892550"/>
                <a:gd name="connsiteX200" fmla="*/ 3124200 w 5619750"/>
                <a:gd name="connsiteY200" fmla="*/ 1466850 h 3892550"/>
                <a:gd name="connsiteX201" fmla="*/ 3073400 w 5619750"/>
                <a:gd name="connsiteY201" fmla="*/ 1492250 h 3892550"/>
                <a:gd name="connsiteX202" fmla="*/ 3028950 w 5619750"/>
                <a:gd name="connsiteY202" fmla="*/ 1517650 h 3892550"/>
                <a:gd name="connsiteX203" fmla="*/ 3009900 w 5619750"/>
                <a:gd name="connsiteY203" fmla="*/ 1536700 h 3892550"/>
                <a:gd name="connsiteX204" fmla="*/ 2959100 w 5619750"/>
                <a:gd name="connsiteY204" fmla="*/ 1549400 h 3892550"/>
                <a:gd name="connsiteX205" fmla="*/ 2882900 w 5619750"/>
                <a:gd name="connsiteY205" fmla="*/ 1581150 h 3892550"/>
                <a:gd name="connsiteX206" fmla="*/ 2794000 w 5619750"/>
                <a:gd name="connsiteY206" fmla="*/ 1600200 h 3892550"/>
                <a:gd name="connsiteX207" fmla="*/ 2762250 w 5619750"/>
                <a:gd name="connsiteY207" fmla="*/ 1612900 h 3892550"/>
                <a:gd name="connsiteX208" fmla="*/ 2705100 w 5619750"/>
                <a:gd name="connsiteY208" fmla="*/ 1625600 h 3892550"/>
                <a:gd name="connsiteX209" fmla="*/ 2679700 w 5619750"/>
                <a:gd name="connsiteY209" fmla="*/ 1638300 h 3892550"/>
                <a:gd name="connsiteX210" fmla="*/ 2641600 w 5619750"/>
                <a:gd name="connsiteY210" fmla="*/ 1651000 h 3892550"/>
                <a:gd name="connsiteX211" fmla="*/ 2609850 w 5619750"/>
                <a:gd name="connsiteY211" fmla="*/ 1670050 h 3892550"/>
                <a:gd name="connsiteX212" fmla="*/ 2578100 w 5619750"/>
                <a:gd name="connsiteY212" fmla="*/ 1682750 h 3892550"/>
                <a:gd name="connsiteX213" fmla="*/ 2527300 w 5619750"/>
                <a:gd name="connsiteY213" fmla="*/ 1714500 h 3892550"/>
                <a:gd name="connsiteX214" fmla="*/ 2438400 w 5619750"/>
                <a:gd name="connsiteY214" fmla="*/ 1752600 h 3892550"/>
                <a:gd name="connsiteX215" fmla="*/ 2400300 w 5619750"/>
                <a:gd name="connsiteY215" fmla="*/ 1771650 h 3892550"/>
                <a:gd name="connsiteX216" fmla="*/ 2362200 w 5619750"/>
                <a:gd name="connsiteY216" fmla="*/ 1784350 h 3892550"/>
                <a:gd name="connsiteX217" fmla="*/ 2336800 w 5619750"/>
                <a:gd name="connsiteY217" fmla="*/ 1797050 h 3892550"/>
                <a:gd name="connsiteX218" fmla="*/ 2292350 w 5619750"/>
                <a:gd name="connsiteY218" fmla="*/ 1816100 h 3892550"/>
                <a:gd name="connsiteX219" fmla="*/ 2273300 w 5619750"/>
                <a:gd name="connsiteY219" fmla="*/ 1828800 h 3892550"/>
                <a:gd name="connsiteX220" fmla="*/ 2241550 w 5619750"/>
                <a:gd name="connsiteY220" fmla="*/ 1841500 h 3892550"/>
                <a:gd name="connsiteX221" fmla="*/ 2209800 w 5619750"/>
                <a:gd name="connsiteY221" fmla="*/ 1860550 h 3892550"/>
                <a:gd name="connsiteX222" fmla="*/ 2171700 w 5619750"/>
                <a:gd name="connsiteY222" fmla="*/ 1873250 h 3892550"/>
                <a:gd name="connsiteX223" fmla="*/ 2127250 w 5619750"/>
                <a:gd name="connsiteY223" fmla="*/ 1885950 h 3892550"/>
                <a:gd name="connsiteX224" fmla="*/ 2108200 w 5619750"/>
                <a:gd name="connsiteY224" fmla="*/ 1898650 h 3892550"/>
                <a:gd name="connsiteX225" fmla="*/ 2076450 w 5619750"/>
                <a:gd name="connsiteY225" fmla="*/ 1905000 h 3892550"/>
                <a:gd name="connsiteX226" fmla="*/ 2032000 w 5619750"/>
                <a:gd name="connsiteY226" fmla="*/ 1917700 h 3892550"/>
                <a:gd name="connsiteX227" fmla="*/ 2006600 w 5619750"/>
                <a:gd name="connsiteY227" fmla="*/ 1936750 h 3892550"/>
                <a:gd name="connsiteX228" fmla="*/ 1981200 w 5619750"/>
                <a:gd name="connsiteY228" fmla="*/ 1943100 h 3892550"/>
                <a:gd name="connsiteX229" fmla="*/ 1962150 w 5619750"/>
                <a:gd name="connsiteY229" fmla="*/ 1962150 h 3892550"/>
                <a:gd name="connsiteX230" fmla="*/ 1924050 w 5619750"/>
                <a:gd name="connsiteY230" fmla="*/ 1981200 h 3892550"/>
                <a:gd name="connsiteX231" fmla="*/ 1892300 w 5619750"/>
                <a:gd name="connsiteY231" fmla="*/ 2012950 h 3892550"/>
                <a:gd name="connsiteX232" fmla="*/ 1841500 w 5619750"/>
                <a:gd name="connsiteY232" fmla="*/ 2044700 h 3892550"/>
                <a:gd name="connsiteX233" fmla="*/ 1822450 w 5619750"/>
                <a:gd name="connsiteY233" fmla="*/ 2070100 h 3892550"/>
                <a:gd name="connsiteX234" fmla="*/ 1765300 w 5619750"/>
                <a:gd name="connsiteY234" fmla="*/ 2114550 h 3892550"/>
                <a:gd name="connsiteX235" fmla="*/ 1727200 w 5619750"/>
                <a:gd name="connsiteY235" fmla="*/ 2139950 h 3892550"/>
                <a:gd name="connsiteX236" fmla="*/ 1701800 w 5619750"/>
                <a:gd name="connsiteY236" fmla="*/ 2178050 h 3892550"/>
                <a:gd name="connsiteX237" fmla="*/ 1638300 w 5619750"/>
                <a:gd name="connsiteY237" fmla="*/ 2228850 h 3892550"/>
                <a:gd name="connsiteX238" fmla="*/ 1600200 w 5619750"/>
                <a:gd name="connsiteY238" fmla="*/ 2254250 h 3892550"/>
                <a:gd name="connsiteX239" fmla="*/ 1581150 w 5619750"/>
                <a:gd name="connsiteY239" fmla="*/ 2260600 h 3892550"/>
                <a:gd name="connsiteX240" fmla="*/ 1562100 w 5619750"/>
                <a:gd name="connsiteY240" fmla="*/ 2273300 h 3892550"/>
                <a:gd name="connsiteX241" fmla="*/ 1498600 w 5619750"/>
                <a:gd name="connsiteY241" fmla="*/ 2292350 h 3892550"/>
                <a:gd name="connsiteX242" fmla="*/ 1428750 w 5619750"/>
                <a:gd name="connsiteY242" fmla="*/ 2311400 h 3892550"/>
                <a:gd name="connsiteX243" fmla="*/ 1352550 w 5619750"/>
                <a:gd name="connsiteY243" fmla="*/ 2349500 h 3892550"/>
                <a:gd name="connsiteX244" fmla="*/ 1314450 w 5619750"/>
                <a:gd name="connsiteY244" fmla="*/ 2362200 h 3892550"/>
                <a:gd name="connsiteX245" fmla="*/ 1295400 w 5619750"/>
                <a:gd name="connsiteY245" fmla="*/ 2374900 h 3892550"/>
                <a:gd name="connsiteX246" fmla="*/ 1276350 w 5619750"/>
                <a:gd name="connsiteY246" fmla="*/ 2381250 h 3892550"/>
                <a:gd name="connsiteX247" fmla="*/ 1250950 w 5619750"/>
                <a:gd name="connsiteY247" fmla="*/ 2393950 h 3892550"/>
                <a:gd name="connsiteX248" fmla="*/ 1212850 w 5619750"/>
                <a:gd name="connsiteY248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21150 w 5619750"/>
                <a:gd name="connsiteY105" fmla="*/ 1638300 h 3892550"/>
                <a:gd name="connsiteX106" fmla="*/ 4197350 w 5619750"/>
                <a:gd name="connsiteY106" fmla="*/ 1593850 h 3892550"/>
                <a:gd name="connsiteX107" fmla="*/ 4248150 w 5619750"/>
                <a:gd name="connsiteY107" fmla="*/ 1574800 h 3892550"/>
                <a:gd name="connsiteX108" fmla="*/ 4375150 w 5619750"/>
                <a:gd name="connsiteY108" fmla="*/ 1498600 h 3892550"/>
                <a:gd name="connsiteX109" fmla="*/ 4495800 w 5619750"/>
                <a:gd name="connsiteY109" fmla="*/ 1447800 h 3892550"/>
                <a:gd name="connsiteX110" fmla="*/ 4514850 w 5619750"/>
                <a:gd name="connsiteY110" fmla="*/ 1441450 h 3892550"/>
                <a:gd name="connsiteX111" fmla="*/ 4813300 w 5619750"/>
                <a:gd name="connsiteY111" fmla="*/ 1460500 h 3892550"/>
                <a:gd name="connsiteX112" fmla="*/ 4851400 w 5619750"/>
                <a:gd name="connsiteY112" fmla="*/ 1466850 h 3892550"/>
                <a:gd name="connsiteX113" fmla="*/ 4876800 w 5619750"/>
                <a:gd name="connsiteY113" fmla="*/ 1479550 h 3892550"/>
                <a:gd name="connsiteX114" fmla="*/ 4914900 w 5619750"/>
                <a:gd name="connsiteY114" fmla="*/ 1492250 h 3892550"/>
                <a:gd name="connsiteX115" fmla="*/ 5035550 w 5619750"/>
                <a:gd name="connsiteY115" fmla="*/ 1524000 h 3892550"/>
                <a:gd name="connsiteX116" fmla="*/ 5086350 w 5619750"/>
                <a:gd name="connsiteY116" fmla="*/ 1530350 h 3892550"/>
                <a:gd name="connsiteX117" fmla="*/ 5226050 w 5619750"/>
                <a:gd name="connsiteY117" fmla="*/ 1524000 h 3892550"/>
                <a:gd name="connsiteX118" fmla="*/ 5295900 w 5619750"/>
                <a:gd name="connsiteY118" fmla="*/ 1498600 h 3892550"/>
                <a:gd name="connsiteX119" fmla="*/ 5372100 w 5619750"/>
                <a:gd name="connsiteY119" fmla="*/ 1454150 h 3892550"/>
                <a:gd name="connsiteX120" fmla="*/ 5422900 w 5619750"/>
                <a:gd name="connsiteY120" fmla="*/ 1422400 h 3892550"/>
                <a:gd name="connsiteX121" fmla="*/ 5480050 w 5619750"/>
                <a:gd name="connsiteY121" fmla="*/ 1358900 h 3892550"/>
                <a:gd name="connsiteX122" fmla="*/ 5499100 w 5619750"/>
                <a:gd name="connsiteY122" fmla="*/ 1327150 h 3892550"/>
                <a:gd name="connsiteX123" fmla="*/ 5505450 w 5619750"/>
                <a:gd name="connsiteY123" fmla="*/ 1301750 h 3892550"/>
                <a:gd name="connsiteX124" fmla="*/ 5524500 w 5619750"/>
                <a:gd name="connsiteY124" fmla="*/ 1250950 h 3892550"/>
                <a:gd name="connsiteX125" fmla="*/ 5537200 w 5619750"/>
                <a:gd name="connsiteY125" fmla="*/ 1193800 h 3892550"/>
                <a:gd name="connsiteX126" fmla="*/ 5549900 w 5619750"/>
                <a:gd name="connsiteY126" fmla="*/ 1155700 h 3892550"/>
                <a:gd name="connsiteX127" fmla="*/ 5562600 w 5619750"/>
                <a:gd name="connsiteY127" fmla="*/ 1092200 h 3892550"/>
                <a:gd name="connsiteX128" fmla="*/ 5568950 w 5619750"/>
                <a:gd name="connsiteY128" fmla="*/ 1016000 h 3892550"/>
                <a:gd name="connsiteX129" fmla="*/ 5581650 w 5619750"/>
                <a:gd name="connsiteY129" fmla="*/ 863600 h 3892550"/>
                <a:gd name="connsiteX130" fmla="*/ 5600700 w 5619750"/>
                <a:gd name="connsiteY130" fmla="*/ 793750 h 3892550"/>
                <a:gd name="connsiteX131" fmla="*/ 5607050 w 5619750"/>
                <a:gd name="connsiteY131" fmla="*/ 736600 h 3892550"/>
                <a:gd name="connsiteX132" fmla="*/ 5619750 w 5619750"/>
                <a:gd name="connsiteY132" fmla="*/ 660400 h 3892550"/>
                <a:gd name="connsiteX133" fmla="*/ 5607050 w 5619750"/>
                <a:gd name="connsiteY133" fmla="*/ 577850 h 3892550"/>
                <a:gd name="connsiteX134" fmla="*/ 5575300 w 5619750"/>
                <a:gd name="connsiteY134" fmla="*/ 533400 h 3892550"/>
                <a:gd name="connsiteX135" fmla="*/ 5543550 w 5619750"/>
                <a:gd name="connsiteY135" fmla="*/ 495300 h 3892550"/>
                <a:gd name="connsiteX136" fmla="*/ 5505450 w 5619750"/>
                <a:gd name="connsiteY136" fmla="*/ 438150 h 3892550"/>
                <a:gd name="connsiteX137" fmla="*/ 5486400 w 5619750"/>
                <a:gd name="connsiteY137" fmla="*/ 412750 h 3892550"/>
                <a:gd name="connsiteX138" fmla="*/ 5454650 w 5619750"/>
                <a:gd name="connsiteY138" fmla="*/ 368300 h 3892550"/>
                <a:gd name="connsiteX139" fmla="*/ 5429250 w 5619750"/>
                <a:gd name="connsiteY139" fmla="*/ 342900 h 3892550"/>
                <a:gd name="connsiteX140" fmla="*/ 5397500 w 5619750"/>
                <a:gd name="connsiteY140" fmla="*/ 292100 h 3892550"/>
                <a:gd name="connsiteX141" fmla="*/ 5372100 w 5619750"/>
                <a:gd name="connsiteY141" fmla="*/ 260350 h 3892550"/>
                <a:gd name="connsiteX142" fmla="*/ 5359400 w 5619750"/>
                <a:gd name="connsiteY142" fmla="*/ 241300 h 3892550"/>
                <a:gd name="connsiteX143" fmla="*/ 5340350 w 5619750"/>
                <a:gd name="connsiteY143" fmla="*/ 222250 h 3892550"/>
                <a:gd name="connsiteX144" fmla="*/ 5295900 w 5619750"/>
                <a:gd name="connsiteY144" fmla="*/ 158750 h 3892550"/>
                <a:gd name="connsiteX145" fmla="*/ 5289550 w 5619750"/>
                <a:gd name="connsiteY145" fmla="*/ 133350 h 3892550"/>
                <a:gd name="connsiteX146" fmla="*/ 5232400 w 5619750"/>
                <a:gd name="connsiteY146" fmla="*/ 88900 h 3892550"/>
                <a:gd name="connsiteX147" fmla="*/ 5181600 w 5619750"/>
                <a:gd name="connsiteY147" fmla="*/ 63500 h 3892550"/>
                <a:gd name="connsiteX148" fmla="*/ 5035550 w 5619750"/>
                <a:gd name="connsiteY148" fmla="*/ 12700 h 3892550"/>
                <a:gd name="connsiteX149" fmla="*/ 4978400 w 5619750"/>
                <a:gd name="connsiteY149" fmla="*/ 0 h 3892550"/>
                <a:gd name="connsiteX150" fmla="*/ 4794250 w 5619750"/>
                <a:gd name="connsiteY150" fmla="*/ 6350 h 3892550"/>
                <a:gd name="connsiteX151" fmla="*/ 4762500 w 5619750"/>
                <a:gd name="connsiteY151" fmla="*/ 19050 h 3892550"/>
                <a:gd name="connsiteX152" fmla="*/ 4724400 w 5619750"/>
                <a:gd name="connsiteY152" fmla="*/ 25400 h 3892550"/>
                <a:gd name="connsiteX153" fmla="*/ 4673600 w 5619750"/>
                <a:gd name="connsiteY153" fmla="*/ 69850 h 3892550"/>
                <a:gd name="connsiteX154" fmla="*/ 4641850 w 5619750"/>
                <a:gd name="connsiteY154" fmla="*/ 95250 h 3892550"/>
                <a:gd name="connsiteX155" fmla="*/ 4597400 w 5619750"/>
                <a:gd name="connsiteY155" fmla="*/ 152400 h 3892550"/>
                <a:gd name="connsiteX156" fmla="*/ 4552950 w 5619750"/>
                <a:gd name="connsiteY156" fmla="*/ 184150 h 3892550"/>
                <a:gd name="connsiteX157" fmla="*/ 4540250 w 5619750"/>
                <a:gd name="connsiteY157" fmla="*/ 203200 h 3892550"/>
                <a:gd name="connsiteX158" fmla="*/ 4514850 w 5619750"/>
                <a:gd name="connsiteY158" fmla="*/ 222250 h 3892550"/>
                <a:gd name="connsiteX159" fmla="*/ 4445000 w 5619750"/>
                <a:gd name="connsiteY159" fmla="*/ 292100 h 3892550"/>
                <a:gd name="connsiteX160" fmla="*/ 4406900 w 5619750"/>
                <a:gd name="connsiteY160" fmla="*/ 330200 h 3892550"/>
                <a:gd name="connsiteX161" fmla="*/ 4356100 w 5619750"/>
                <a:gd name="connsiteY161" fmla="*/ 400050 h 3892550"/>
                <a:gd name="connsiteX162" fmla="*/ 4330700 w 5619750"/>
                <a:gd name="connsiteY162" fmla="*/ 431800 h 3892550"/>
                <a:gd name="connsiteX163" fmla="*/ 4305300 w 5619750"/>
                <a:gd name="connsiteY163" fmla="*/ 457200 h 3892550"/>
                <a:gd name="connsiteX164" fmla="*/ 4273550 w 5619750"/>
                <a:gd name="connsiteY164" fmla="*/ 501650 h 3892550"/>
                <a:gd name="connsiteX165" fmla="*/ 4222750 w 5619750"/>
                <a:gd name="connsiteY165" fmla="*/ 552450 h 3892550"/>
                <a:gd name="connsiteX166" fmla="*/ 4197350 w 5619750"/>
                <a:gd name="connsiteY166" fmla="*/ 584200 h 3892550"/>
                <a:gd name="connsiteX167" fmla="*/ 4178300 w 5619750"/>
                <a:gd name="connsiteY167" fmla="*/ 615950 h 3892550"/>
                <a:gd name="connsiteX168" fmla="*/ 4152900 w 5619750"/>
                <a:gd name="connsiteY168" fmla="*/ 635000 h 3892550"/>
                <a:gd name="connsiteX169" fmla="*/ 4114800 w 5619750"/>
                <a:gd name="connsiteY169" fmla="*/ 704850 h 3892550"/>
                <a:gd name="connsiteX170" fmla="*/ 4095750 w 5619750"/>
                <a:gd name="connsiteY170" fmla="*/ 742950 h 3892550"/>
                <a:gd name="connsiteX171" fmla="*/ 4076700 w 5619750"/>
                <a:gd name="connsiteY171" fmla="*/ 774700 h 3892550"/>
                <a:gd name="connsiteX172" fmla="*/ 4064000 w 5619750"/>
                <a:gd name="connsiteY172" fmla="*/ 800100 h 3892550"/>
                <a:gd name="connsiteX173" fmla="*/ 4051300 w 5619750"/>
                <a:gd name="connsiteY173" fmla="*/ 819150 h 3892550"/>
                <a:gd name="connsiteX174" fmla="*/ 4038600 w 5619750"/>
                <a:gd name="connsiteY174" fmla="*/ 844550 h 3892550"/>
                <a:gd name="connsiteX175" fmla="*/ 4019550 w 5619750"/>
                <a:gd name="connsiteY175" fmla="*/ 857250 h 3892550"/>
                <a:gd name="connsiteX176" fmla="*/ 3975100 w 5619750"/>
                <a:gd name="connsiteY176" fmla="*/ 895350 h 3892550"/>
                <a:gd name="connsiteX177" fmla="*/ 3917950 w 5619750"/>
                <a:gd name="connsiteY177" fmla="*/ 927100 h 3892550"/>
                <a:gd name="connsiteX178" fmla="*/ 3879850 w 5619750"/>
                <a:gd name="connsiteY178" fmla="*/ 946150 h 3892550"/>
                <a:gd name="connsiteX179" fmla="*/ 3860800 w 5619750"/>
                <a:gd name="connsiteY179" fmla="*/ 965200 h 3892550"/>
                <a:gd name="connsiteX180" fmla="*/ 3797300 w 5619750"/>
                <a:gd name="connsiteY180" fmla="*/ 990600 h 3892550"/>
                <a:gd name="connsiteX181" fmla="*/ 3771900 w 5619750"/>
                <a:gd name="connsiteY181" fmla="*/ 1003300 h 3892550"/>
                <a:gd name="connsiteX182" fmla="*/ 3721100 w 5619750"/>
                <a:gd name="connsiteY182" fmla="*/ 1041400 h 3892550"/>
                <a:gd name="connsiteX183" fmla="*/ 3689350 w 5619750"/>
                <a:gd name="connsiteY183" fmla="*/ 1073150 h 3892550"/>
                <a:gd name="connsiteX184" fmla="*/ 3651250 w 5619750"/>
                <a:gd name="connsiteY184" fmla="*/ 1123950 h 3892550"/>
                <a:gd name="connsiteX185" fmla="*/ 3638550 w 5619750"/>
                <a:gd name="connsiteY185" fmla="*/ 1143000 h 3892550"/>
                <a:gd name="connsiteX186" fmla="*/ 3613150 w 5619750"/>
                <a:gd name="connsiteY186" fmla="*/ 1162050 h 3892550"/>
                <a:gd name="connsiteX187" fmla="*/ 3562350 w 5619750"/>
                <a:gd name="connsiteY187" fmla="*/ 1231900 h 3892550"/>
                <a:gd name="connsiteX188" fmla="*/ 3543300 w 5619750"/>
                <a:gd name="connsiteY188" fmla="*/ 1238250 h 3892550"/>
                <a:gd name="connsiteX189" fmla="*/ 3511550 w 5619750"/>
                <a:gd name="connsiteY189" fmla="*/ 1270000 h 3892550"/>
                <a:gd name="connsiteX190" fmla="*/ 3448050 w 5619750"/>
                <a:gd name="connsiteY190" fmla="*/ 1314450 h 3892550"/>
                <a:gd name="connsiteX191" fmla="*/ 3416300 w 5619750"/>
                <a:gd name="connsiteY191" fmla="*/ 1327150 h 3892550"/>
                <a:gd name="connsiteX192" fmla="*/ 3384550 w 5619750"/>
                <a:gd name="connsiteY192" fmla="*/ 1352550 h 3892550"/>
                <a:gd name="connsiteX193" fmla="*/ 3333750 w 5619750"/>
                <a:gd name="connsiteY193" fmla="*/ 1377950 h 3892550"/>
                <a:gd name="connsiteX194" fmla="*/ 3308350 w 5619750"/>
                <a:gd name="connsiteY194" fmla="*/ 1403350 h 3892550"/>
                <a:gd name="connsiteX195" fmla="*/ 3276600 w 5619750"/>
                <a:gd name="connsiteY195" fmla="*/ 1409700 h 3892550"/>
                <a:gd name="connsiteX196" fmla="*/ 3213100 w 5619750"/>
                <a:gd name="connsiteY196" fmla="*/ 1435100 h 3892550"/>
                <a:gd name="connsiteX197" fmla="*/ 3168650 w 5619750"/>
                <a:gd name="connsiteY197" fmla="*/ 1447800 h 3892550"/>
                <a:gd name="connsiteX198" fmla="*/ 3143250 w 5619750"/>
                <a:gd name="connsiteY198" fmla="*/ 1460500 h 3892550"/>
                <a:gd name="connsiteX199" fmla="*/ 3124200 w 5619750"/>
                <a:gd name="connsiteY199" fmla="*/ 1466850 h 3892550"/>
                <a:gd name="connsiteX200" fmla="*/ 3073400 w 5619750"/>
                <a:gd name="connsiteY200" fmla="*/ 1492250 h 3892550"/>
                <a:gd name="connsiteX201" fmla="*/ 3028950 w 5619750"/>
                <a:gd name="connsiteY201" fmla="*/ 1517650 h 3892550"/>
                <a:gd name="connsiteX202" fmla="*/ 3009900 w 5619750"/>
                <a:gd name="connsiteY202" fmla="*/ 1536700 h 3892550"/>
                <a:gd name="connsiteX203" fmla="*/ 2959100 w 5619750"/>
                <a:gd name="connsiteY203" fmla="*/ 1549400 h 3892550"/>
                <a:gd name="connsiteX204" fmla="*/ 2882900 w 5619750"/>
                <a:gd name="connsiteY204" fmla="*/ 1581150 h 3892550"/>
                <a:gd name="connsiteX205" fmla="*/ 2794000 w 5619750"/>
                <a:gd name="connsiteY205" fmla="*/ 1600200 h 3892550"/>
                <a:gd name="connsiteX206" fmla="*/ 2762250 w 5619750"/>
                <a:gd name="connsiteY206" fmla="*/ 1612900 h 3892550"/>
                <a:gd name="connsiteX207" fmla="*/ 2705100 w 5619750"/>
                <a:gd name="connsiteY207" fmla="*/ 1625600 h 3892550"/>
                <a:gd name="connsiteX208" fmla="*/ 2679700 w 5619750"/>
                <a:gd name="connsiteY208" fmla="*/ 1638300 h 3892550"/>
                <a:gd name="connsiteX209" fmla="*/ 2641600 w 5619750"/>
                <a:gd name="connsiteY209" fmla="*/ 1651000 h 3892550"/>
                <a:gd name="connsiteX210" fmla="*/ 2609850 w 5619750"/>
                <a:gd name="connsiteY210" fmla="*/ 1670050 h 3892550"/>
                <a:gd name="connsiteX211" fmla="*/ 2578100 w 5619750"/>
                <a:gd name="connsiteY211" fmla="*/ 1682750 h 3892550"/>
                <a:gd name="connsiteX212" fmla="*/ 2527300 w 5619750"/>
                <a:gd name="connsiteY212" fmla="*/ 1714500 h 3892550"/>
                <a:gd name="connsiteX213" fmla="*/ 2438400 w 5619750"/>
                <a:gd name="connsiteY213" fmla="*/ 1752600 h 3892550"/>
                <a:gd name="connsiteX214" fmla="*/ 2400300 w 5619750"/>
                <a:gd name="connsiteY214" fmla="*/ 1771650 h 3892550"/>
                <a:gd name="connsiteX215" fmla="*/ 2362200 w 5619750"/>
                <a:gd name="connsiteY215" fmla="*/ 1784350 h 3892550"/>
                <a:gd name="connsiteX216" fmla="*/ 2336800 w 5619750"/>
                <a:gd name="connsiteY216" fmla="*/ 1797050 h 3892550"/>
                <a:gd name="connsiteX217" fmla="*/ 2292350 w 5619750"/>
                <a:gd name="connsiteY217" fmla="*/ 1816100 h 3892550"/>
                <a:gd name="connsiteX218" fmla="*/ 2273300 w 5619750"/>
                <a:gd name="connsiteY218" fmla="*/ 1828800 h 3892550"/>
                <a:gd name="connsiteX219" fmla="*/ 2241550 w 5619750"/>
                <a:gd name="connsiteY219" fmla="*/ 1841500 h 3892550"/>
                <a:gd name="connsiteX220" fmla="*/ 2209800 w 5619750"/>
                <a:gd name="connsiteY220" fmla="*/ 1860550 h 3892550"/>
                <a:gd name="connsiteX221" fmla="*/ 2171700 w 5619750"/>
                <a:gd name="connsiteY221" fmla="*/ 1873250 h 3892550"/>
                <a:gd name="connsiteX222" fmla="*/ 2127250 w 5619750"/>
                <a:gd name="connsiteY222" fmla="*/ 1885950 h 3892550"/>
                <a:gd name="connsiteX223" fmla="*/ 2108200 w 5619750"/>
                <a:gd name="connsiteY223" fmla="*/ 1898650 h 3892550"/>
                <a:gd name="connsiteX224" fmla="*/ 2076450 w 5619750"/>
                <a:gd name="connsiteY224" fmla="*/ 1905000 h 3892550"/>
                <a:gd name="connsiteX225" fmla="*/ 2032000 w 5619750"/>
                <a:gd name="connsiteY225" fmla="*/ 1917700 h 3892550"/>
                <a:gd name="connsiteX226" fmla="*/ 2006600 w 5619750"/>
                <a:gd name="connsiteY226" fmla="*/ 1936750 h 3892550"/>
                <a:gd name="connsiteX227" fmla="*/ 1981200 w 5619750"/>
                <a:gd name="connsiteY227" fmla="*/ 1943100 h 3892550"/>
                <a:gd name="connsiteX228" fmla="*/ 1962150 w 5619750"/>
                <a:gd name="connsiteY228" fmla="*/ 1962150 h 3892550"/>
                <a:gd name="connsiteX229" fmla="*/ 1924050 w 5619750"/>
                <a:gd name="connsiteY229" fmla="*/ 1981200 h 3892550"/>
                <a:gd name="connsiteX230" fmla="*/ 1892300 w 5619750"/>
                <a:gd name="connsiteY230" fmla="*/ 2012950 h 3892550"/>
                <a:gd name="connsiteX231" fmla="*/ 1841500 w 5619750"/>
                <a:gd name="connsiteY231" fmla="*/ 2044700 h 3892550"/>
                <a:gd name="connsiteX232" fmla="*/ 1822450 w 5619750"/>
                <a:gd name="connsiteY232" fmla="*/ 2070100 h 3892550"/>
                <a:gd name="connsiteX233" fmla="*/ 1765300 w 5619750"/>
                <a:gd name="connsiteY233" fmla="*/ 2114550 h 3892550"/>
                <a:gd name="connsiteX234" fmla="*/ 1727200 w 5619750"/>
                <a:gd name="connsiteY234" fmla="*/ 2139950 h 3892550"/>
                <a:gd name="connsiteX235" fmla="*/ 1701800 w 5619750"/>
                <a:gd name="connsiteY235" fmla="*/ 2178050 h 3892550"/>
                <a:gd name="connsiteX236" fmla="*/ 1638300 w 5619750"/>
                <a:gd name="connsiteY236" fmla="*/ 2228850 h 3892550"/>
                <a:gd name="connsiteX237" fmla="*/ 1600200 w 5619750"/>
                <a:gd name="connsiteY237" fmla="*/ 2254250 h 3892550"/>
                <a:gd name="connsiteX238" fmla="*/ 1581150 w 5619750"/>
                <a:gd name="connsiteY238" fmla="*/ 2260600 h 3892550"/>
                <a:gd name="connsiteX239" fmla="*/ 1562100 w 5619750"/>
                <a:gd name="connsiteY239" fmla="*/ 2273300 h 3892550"/>
                <a:gd name="connsiteX240" fmla="*/ 1498600 w 5619750"/>
                <a:gd name="connsiteY240" fmla="*/ 2292350 h 3892550"/>
                <a:gd name="connsiteX241" fmla="*/ 1428750 w 5619750"/>
                <a:gd name="connsiteY241" fmla="*/ 2311400 h 3892550"/>
                <a:gd name="connsiteX242" fmla="*/ 1352550 w 5619750"/>
                <a:gd name="connsiteY242" fmla="*/ 2349500 h 3892550"/>
                <a:gd name="connsiteX243" fmla="*/ 1314450 w 5619750"/>
                <a:gd name="connsiteY243" fmla="*/ 2362200 h 3892550"/>
                <a:gd name="connsiteX244" fmla="*/ 1295400 w 5619750"/>
                <a:gd name="connsiteY244" fmla="*/ 2374900 h 3892550"/>
                <a:gd name="connsiteX245" fmla="*/ 1276350 w 5619750"/>
                <a:gd name="connsiteY245" fmla="*/ 2381250 h 3892550"/>
                <a:gd name="connsiteX246" fmla="*/ 1250950 w 5619750"/>
                <a:gd name="connsiteY246" fmla="*/ 2393950 h 3892550"/>
                <a:gd name="connsiteX247" fmla="*/ 1212850 w 5619750"/>
                <a:gd name="connsiteY247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28950 w 5619750"/>
                <a:gd name="connsiteY200" fmla="*/ 1517650 h 3892550"/>
                <a:gd name="connsiteX201" fmla="*/ 3009900 w 5619750"/>
                <a:gd name="connsiteY201" fmla="*/ 1536700 h 3892550"/>
                <a:gd name="connsiteX202" fmla="*/ 2959100 w 5619750"/>
                <a:gd name="connsiteY202" fmla="*/ 1549400 h 3892550"/>
                <a:gd name="connsiteX203" fmla="*/ 2882900 w 5619750"/>
                <a:gd name="connsiteY203" fmla="*/ 1581150 h 3892550"/>
                <a:gd name="connsiteX204" fmla="*/ 2794000 w 5619750"/>
                <a:gd name="connsiteY204" fmla="*/ 1600200 h 3892550"/>
                <a:gd name="connsiteX205" fmla="*/ 2762250 w 5619750"/>
                <a:gd name="connsiteY205" fmla="*/ 1612900 h 3892550"/>
                <a:gd name="connsiteX206" fmla="*/ 2705100 w 5619750"/>
                <a:gd name="connsiteY206" fmla="*/ 1625600 h 3892550"/>
                <a:gd name="connsiteX207" fmla="*/ 2679700 w 5619750"/>
                <a:gd name="connsiteY207" fmla="*/ 1638300 h 3892550"/>
                <a:gd name="connsiteX208" fmla="*/ 2641600 w 5619750"/>
                <a:gd name="connsiteY208" fmla="*/ 1651000 h 3892550"/>
                <a:gd name="connsiteX209" fmla="*/ 2609850 w 5619750"/>
                <a:gd name="connsiteY209" fmla="*/ 1670050 h 3892550"/>
                <a:gd name="connsiteX210" fmla="*/ 2578100 w 5619750"/>
                <a:gd name="connsiteY210" fmla="*/ 1682750 h 3892550"/>
                <a:gd name="connsiteX211" fmla="*/ 2527300 w 5619750"/>
                <a:gd name="connsiteY211" fmla="*/ 1714500 h 3892550"/>
                <a:gd name="connsiteX212" fmla="*/ 2438400 w 5619750"/>
                <a:gd name="connsiteY212" fmla="*/ 1752600 h 3892550"/>
                <a:gd name="connsiteX213" fmla="*/ 2400300 w 5619750"/>
                <a:gd name="connsiteY213" fmla="*/ 1771650 h 3892550"/>
                <a:gd name="connsiteX214" fmla="*/ 2362200 w 5619750"/>
                <a:gd name="connsiteY214" fmla="*/ 1784350 h 3892550"/>
                <a:gd name="connsiteX215" fmla="*/ 2336800 w 5619750"/>
                <a:gd name="connsiteY215" fmla="*/ 1797050 h 3892550"/>
                <a:gd name="connsiteX216" fmla="*/ 2292350 w 5619750"/>
                <a:gd name="connsiteY216" fmla="*/ 1816100 h 3892550"/>
                <a:gd name="connsiteX217" fmla="*/ 2273300 w 5619750"/>
                <a:gd name="connsiteY217" fmla="*/ 1828800 h 3892550"/>
                <a:gd name="connsiteX218" fmla="*/ 2241550 w 5619750"/>
                <a:gd name="connsiteY218" fmla="*/ 1841500 h 3892550"/>
                <a:gd name="connsiteX219" fmla="*/ 2209800 w 5619750"/>
                <a:gd name="connsiteY219" fmla="*/ 1860550 h 3892550"/>
                <a:gd name="connsiteX220" fmla="*/ 2171700 w 5619750"/>
                <a:gd name="connsiteY220" fmla="*/ 1873250 h 3892550"/>
                <a:gd name="connsiteX221" fmla="*/ 2127250 w 5619750"/>
                <a:gd name="connsiteY221" fmla="*/ 1885950 h 3892550"/>
                <a:gd name="connsiteX222" fmla="*/ 2108200 w 5619750"/>
                <a:gd name="connsiteY222" fmla="*/ 1898650 h 3892550"/>
                <a:gd name="connsiteX223" fmla="*/ 2076450 w 5619750"/>
                <a:gd name="connsiteY223" fmla="*/ 1905000 h 3892550"/>
                <a:gd name="connsiteX224" fmla="*/ 2032000 w 5619750"/>
                <a:gd name="connsiteY224" fmla="*/ 1917700 h 3892550"/>
                <a:gd name="connsiteX225" fmla="*/ 2006600 w 5619750"/>
                <a:gd name="connsiteY225" fmla="*/ 1936750 h 3892550"/>
                <a:gd name="connsiteX226" fmla="*/ 1981200 w 5619750"/>
                <a:gd name="connsiteY226" fmla="*/ 1943100 h 3892550"/>
                <a:gd name="connsiteX227" fmla="*/ 1962150 w 5619750"/>
                <a:gd name="connsiteY227" fmla="*/ 1962150 h 3892550"/>
                <a:gd name="connsiteX228" fmla="*/ 1924050 w 5619750"/>
                <a:gd name="connsiteY228" fmla="*/ 1981200 h 3892550"/>
                <a:gd name="connsiteX229" fmla="*/ 1892300 w 5619750"/>
                <a:gd name="connsiteY229" fmla="*/ 2012950 h 3892550"/>
                <a:gd name="connsiteX230" fmla="*/ 1841500 w 5619750"/>
                <a:gd name="connsiteY230" fmla="*/ 2044700 h 3892550"/>
                <a:gd name="connsiteX231" fmla="*/ 1822450 w 5619750"/>
                <a:gd name="connsiteY231" fmla="*/ 2070100 h 3892550"/>
                <a:gd name="connsiteX232" fmla="*/ 1765300 w 5619750"/>
                <a:gd name="connsiteY232" fmla="*/ 2114550 h 3892550"/>
                <a:gd name="connsiteX233" fmla="*/ 1727200 w 5619750"/>
                <a:gd name="connsiteY233" fmla="*/ 2139950 h 3892550"/>
                <a:gd name="connsiteX234" fmla="*/ 1701800 w 5619750"/>
                <a:gd name="connsiteY234" fmla="*/ 2178050 h 3892550"/>
                <a:gd name="connsiteX235" fmla="*/ 1638300 w 5619750"/>
                <a:gd name="connsiteY235" fmla="*/ 2228850 h 3892550"/>
                <a:gd name="connsiteX236" fmla="*/ 1600200 w 5619750"/>
                <a:gd name="connsiteY236" fmla="*/ 2254250 h 3892550"/>
                <a:gd name="connsiteX237" fmla="*/ 1581150 w 5619750"/>
                <a:gd name="connsiteY237" fmla="*/ 2260600 h 3892550"/>
                <a:gd name="connsiteX238" fmla="*/ 1562100 w 5619750"/>
                <a:gd name="connsiteY238" fmla="*/ 2273300 h 3892550"/>
                <a:gd name="connsiteX239" fmla="*/ 1498600 w 5619750"/>
                <a:gd name="connsiteY239" fmla="*/ 2292350 h 3892550"/>
                <a:gd name="connsiteX240" fmla="*/ 1428750 w 5619750"/>
                <a:gd name="connsiteY240" fmla="*/ 2311400 h 3892550"/>
                <a:gd name="connsiteX241" fmla="*/ 1352550 w 5619750"/>
                <a:gd name="connsiteY241" fmla="*/ 2349500 h 3892550"/>
                <a:gd name="connsiteX242" fmla="*/ 1314450 w 5619750"/>
                <a:gd name="connsiteY242" fmla="*/ 2362200 h 3892550"/>
                <a:gd name="connsiteX243" fmla="*/ 1295400 w 5619750"/>
                <a:gd name="connsiteY243" fmla="*/ 2374900 h 3892550"/>
                <a:gd name="connsiteX244" fmla="*/ 1276350 w 5619750"/>
                <a:gd name="connsiteY244" fmla="*/ 2381250 h 3892550"/>
                <a:gd name="connsiteX245" fmla="*/ 1250950 w 5619750"/>
                <a:gd name="connsiteY245" fmla="*/ 2393950 h 3892550"/>
                <a:gd name="connsiteX246" fmla="*/ 1212850 w 5619750"/>
                <a:gd name="connsiteY246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09900 w 5619750"/>
                <a:gd name="connsiteY200" fmla="*/ 1536700 h 3892550"/>
                <a:gd name="connsiteX201" fmla="*/ 2959100 w 5619750"/>
                <a:gd name="connsiteY201" fmla="*/ 1549400 h 3892550"/>
                <a:gd name="connsiteX202" fmla="*/ 2882900 w 5619750"/>
                <a:gd name="connsiteY202" fmla="*/ 1581150 h 3892550"/>
                <a:gd name="connsiteX203" fmla="*/ 2794000 w 5619750"/>
                <a:gd name="connsiteY203" fmla="*/ 1600200 h 3892550"/>
                <a:gd name="connsiteX204" fmla="*/ 2762250 w 5619750"/>
                <a:gd name="connsiteY204" fmla="*/ 1612900 h 3892550"/>
                <a:gd name="connsiteX205" fmla="*/ 2705100 w 5619750"/>
                <a:gd name="connsiteY205" fmla="*/ 1625600 h 3892550"/>
                <a:gd name="connsiteX206" fmla="*/ 2679700 w 5619750"/>
                <a:gd name="connsiteY206" fmla="*/ 1638300 h 3892550"/>
                <a:gd name="connsiteX207" fmla="*/ 2641600 w 5619750"/>
                <a:gd name="connsiteY207" fmla="*/ 1651000 h 3892550"/>
                <a:gd name="connsiteX208" fmla="*/ 2609850 w 5619750"/>
                <a:gd name="connsiteY208" fmla="*/ 1670050 h 3892550"/>
                <a:gd name="connsiteX209" fmla="*/ 2578100 w 5619750"/>
                <a:gd name="connsiteY209" fmla="*/ 1682750 h 3892550"/>
                <a:gd name="connsiteX210" fmla="*/ 2527300 w 5619750"/>
                <a:gd name="connsiteY210" fmla="*/ 1714500 h 3892550"/>
                <a:gd name="connsiteX211" fmla="*/ 2438400 w 5619750"/>
                <a:gd name="connsiteY211" fmla="*/ 1752600 h 3892550"/>
                <a:gd name="connsiteX212" fmla="*/ 2400300 w 5619750"/>
                <a:gd name="connsiteY212" fmla="*/ 1771650 h 3892550"/>
                <a:gd name="connsiteX213" fmla="*/ 2362200 w 5619750"/>
                <a:gd name="connsiteY213" fmla="*/ 1784350 h 3892550"/>
                <a:gd name="connsiteX214" fmla="*/ 2336800 w 5619750"/>
                <a:gd name="connsiteY214" fmla="*/ 1797050 h 3892550"/>
                <a:gd name="connsiteX215" fmla="*/ 2292350 w 5619750"/>
                <a:gd name="connsiteY215" fmla="*/ 1816100 h 3892550"/>
                <a:gd name="connsiteX216" fmla="*/ 2273300 w 5619750"/>
                <a:gd name="connsiteY216" fmla="*/ 1828800 h 3892550"/>
                <a:gd name="connsiteX217" fmla="*/ 2241550 w 5619750"/>
                <a:gd name="connsiteY217" fmla="*/ 1841500 h 3892550"/>
                <a:gd name="connsiteX218" fmla="*/ 2209800 w 5619750"/>
                <a:gd name="connsiteY218" fmla="*/ 1860550 h 3892550"/>
                <a:gd name="connsiteX219" fmla="*/ 2171700 w 5619750"/>
                <a:gd name="connsiteY219" fmla="*/ 1873250 h 3892550"/>
                <a:gd name="connsiteX220" fmla="*/ 2127250 w 5619750"/>
                <a:gd name="connsiteY220" fmla="*/ 1885950 h 3892550"/>
                <a:gd name="connsiteX221" fmla="*/ 2108200 w 5619750"/>
                <a:gd name="connsiteY221" fmla="*/ 1898650 h 3892550"/>
                <a:gd name="connsiteX222" fmla="*/ 2076450 w 5619750"/>
                <a:gd name="connsiteY222" fmla="*/ 1905000 h 3892550"/>
                <a:gd name="connsiteX223" fmla="*/ 2032000 w 5619750"/>
                <a:gd name="connsiteY223" fmla="*/ 1917700 h 3892550"/>
                <a:gd name="connsiteX224" fmla="*/ 2006600 w 5619750"/>
                <a:gd name="connsiteY224" fmla="*/ 1936750 h 3892550"/>
                <a:gd name="connsiteX225" fmla="*/ 1981200 w 5619750"/>
                <a:gd name="connsiteY225" fmla="*/ 1943100 h 3892550"/>
                <a:gd name="connsiteX226" fmla="*/ 1962150 w 5619750"/>
                <a:gd name="connsiteY226" fmla="*/ 1962150 h 3892550"/>
                <a:gd name="connsiteX227" fmla="*/ 1924050 w 5619750"/>
                <a:gd name="connsiteY227" fmla="*/ 1981200 h 3892550"/>
                <a:gd name="connsiteX228" fmla="*/ 1892300 w 5619750"/>
                <a:gd name="connsiteY228" fmla="*/ 2012950 h 3892550"/>
                <a:gd name="connsiteX229" fmla="*/ 1841500 w 5619750"/>
                <a:gd name="connsiteY229" fmla="*/ 2044700 h 3892550"/>
                <a:gd name="connsiteX230" fmla="*/ 1822450 w 5619750"/>
                <a:gd name="connsiteY230" fmla="*/ 2070100 h 3892550"/>
                <a:gd name="connsiteX231" fmla="*/ 1765300 w 5619750"/>
                <a:gd name="connsiteY231" fmla="*/ 2114550 h 3892550"/>
                <a:gd name="connsiteX232" fmla="*/ 1727200 w 5619750"/>
                <a:gd name="connsiteY232" fmla="*/ 2139950 h 3892550"/>
                <a:gd name="connsiteX233" fmla="*/ 1701800 w 5619750"/>
                <a:gd name="connsiteY233" fmla="*/ 2178050 h 3892550"/>
                <a:gd name="connsiteX234" fmla="*/ 1638300 w 5619750"/>
                <a:gd name="connsiteY234" fmla="*/ 2228850 h 3892550"/>
                <a:gd name="connsiteX235" fmla="*/ 1600200 w 5619750"/>
                <a:gd name="connsiteY235" fmla="*/ 2254250 h 3892550"/>
                <a:gd name="connsiteX236" fmla="*/ 1581150 w 5619750"/>
                <a:gd name="connsiteY236" fmla="*/ 2260600 h 3892550"/>
                <a:gd name="connsiteX237" fmla="*/ 1562100 w 5619750"/>
                <a:gd name="connsiteY237" fmla="*/ 2273300 h 3892550"/>
                <a:gd name="connsiteX238" fmla="*/ 1498600 w 5619750"/>
                <a:gd name="connsiteY238" fmla="*/ 2292350 h 3892550"/>
                <a:gd name="connsiteX239" fmla="*/ 1428750 w 5619750"/>
                <a:gd name="connsiteY239" fmla="*/ 2311400 h 3892550"/>
                <a:gd name="connsiteX240" fmla="*/ 1352550 w 5619750"/>
                <a:gd name="connsiteY240" fmla="*/ 2349500 h 3892550"/>
                <a:gd name="connsiteX241" fmla="*/ 1314450 w 5619750"/>
                <a:gd name="connsiteY241" fmla="*/ 2362200 h 3892550"/>
                <a:gd name="connsiteX242" fmla="*/ 1295400 w 5619750"/>
                <a:gd name="connsiteY242" fmla="*/ 2374900 h 3892550"/>
                <a:gd name="connsiteX243" fmla="*/ 1276350 w 5619750"/>
                <a:gd name="connsiteY243" fmla="*/ 2381250 h 3892550"/>
                <a:gd name="connsiteX244" fmla="*/ 1250950 w 5619750"/>
                <a:gd name="connsiteY244" fmla="*/ 2393950 h 3892550"/>
                <a:gd name="connsiteX245" fmla="*/ 1212850 w 5619750"/>
                <a:gd name="connsiteY245" fmla="*/ 2432050 h 389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</a:cxnLst>
              <a:rect l="l" t="t" r="r" b="b"/>
              <a:pathLst>
                <a:path w="5619750" h="3892550">
                  <a:moveTo>
                    <a:pt x="1212850" y="2432050"/>
                  </a:moveTo>
                  <a:cubicBezTo>
                    <a:pt x="1201208" y="2439458"/>
                    <a:pt x="1191784" y="2436874"/>
                    <a:pt x="1181100" y="2438400"/>
                  </a:cubicBezTo>
                  <a:cubicBezTo>
                    <a:pt x="1147313" y="2443227"/>
                    <a:pt x="1113253" y="2446037"/>
                    <a:pt x="1079500" y="2451100"/>
                  </a:cubicBezTo>
                  <a:cubicBezTo>
                    <a:pt x="1070869" y="2452395"/>
                    <a:pt x="1062272" y="2454386"/>
                    <a:pt x="1054100" y="2457450"/>
                  </a:cubicBezTo>
                  <a:cubicBezTo>
                    <a:pt x="1041088" y="2462329"/>
                    <a:pt x="1021085" y="2473956"/>
                    <a:pt x="1009650" y="2482850"/>
                  </a:cubicBezTo>
                  <a:cubicBezTo>
                    <a:pt x="996601" y="2492999"/>
                    <a:pt x="984920" y="2504877"/>
                    <a:pt x="971550" y="2514600"/>
                  </a:cubicBezTo>
                  <a:cubicBezTo>
                    <a:pt x="946174" y="2533055"/>
                    <a:pt x="936346" y="2535032"/>
                    <a:pt x="908050" y="2546350"/>
                  </a:cubicBezTo>
                  <a:cubicBezTo>
                    <a:pt x="865480" y="2588920"/>
                    <a:pt x="853017" y="2582333"/>
                    <a:pt x="825500" y="2597150"/>
                  </a:cubicBezTo>
                  <a:cubicBezTo>
                    <a:pt x="797983" y="2611967"/>
                    <a:pt x="762000" y="2626783"/>
                    <a:pt x="742950" y="2635250"/>
                  </a:cubicBezTo>
                  <a:cubicBezTo>
                    <a:pt x="723900" y="2643717"/>
                    <a:pt x="721395" y="2642852"/>
                    <a:pt x="711200" y="2647950"/>
                  </a:cubicBezTo>
                  <a:cubicBezTo>
                    <a:pt x="704374" y="2651363"/>
                    <a:pt x="698976" y="2657237"/>
                    <a:pt x="692150" y="2660650"/>
                  </a:cubicBezTo>
                  <a:cubicBezTo>
                    <a:pt x="654533" y="2679458"/>
                    <a:pt x="661481" y="2667212"/>
                    <a:pt x="622300" y="2692400"/>
                  </a:cubicBezTo>
                  <a:cubicBezTo>
                    <a:pt x="604495" y="2703846"/>
                    <a:pt x="591153" y="2722639"/>
                    <a:pt x="571500" y="2730500"/>
                  </a:cubicBezTo>
                  <a:cubicBezTo>
                    <a:pt x="560917" y="2734733"/>
                    <a:pt x="550166" y="2738571"/>
                    <a:pt x="539750" y="2743200"/>
                  </a:cubicBezTo>
                  <a:cubicBezTo>
                    <a:pt x="503739" y="2759205"/>
                    <a:pt x="468393" y="2784017"/>
                    <a:pt x="438150" y="2806700"/>
                  </a:cubicBezTo>
                  <a:cubicBezTo>
                    <a:pt x="429683" y="2813050"/>
                    <a:pt x="432858" y="2797175"/>
                    <a:pt x="412750" y="2825750"/>
                  </a:cubicBezTo>
                  <a:cubicBezTo>
                    <a:pt x="392642" y="2854325"/>
                    <a:pt x="340783" y="2942167"/>
                    <a:pt x="317500" y="2978150"/>
                  </a:cubicBezTo>
                  <a:cubicBezTo>
                    <a:pt x="304838" y="3028797"/>
                    <a:pt x="321346" y="2981280"/>
                    <a:pt x="273050" y="3041650"/>
                  </a:cubicBezTo>
                  <a:cubicBezTo>
                    <a:pt x="244517" y="3077317"/>
                    <a:pt x="278410" y="3061030"/>
                    <a:pt x="241300" y="3073400"/>
                  </a:cubicBezTo>
                  <a:cubicBezTo>
                    <a:pt x="234950" y="3081867"/>
                    <a:pt x="236008" y="3082925"/>
                    <a:pt x="222250" y="3098800"/>
                  </a:cubicBezTo>
                  <a:cubicBezTo>
                    <a:pt x="208492" y="3114675"/>
                    <a:pt x="172508" y="3150658"/>
                    <a:pt x="158750" y="3168650"/>
                  </a:cubicBezTo>
                  <a:cubicBezTo>
                    <a:pt x="152400" y="3181350"/>
                    <a:pt x="147576" y="3194936"/>
                    <a:pt x="139700" y="3206750"/>
                  </a:cubicBezTo>
                  <a:cubicBezTo>
                    <a:pt x="130530" y="3220505"/>
                    <a:pt x="116455" y="3230674"/>
                    <a:pt x="107950" y="3244850"/>
                  </a:cubicBezTo>
                  <a:cubicBezTo>
                    <a:pt x="33779" y="3368468"/>
                    <a:pt x="123702" y="3250560"/>
                    <a:pt x="57150" y="3333750"/>
                  </a:cubicBezTo>
                  <a:cubicBezTo>
                    <a:pt x="44450" y="3366558"/>
                    <a:pt x="41275" y="3401483"/>
                    <a:pt x="31750" y="3441700"/>
                  </a:cubicBezTo>
                  <a:cubicBezTo>
                    <a:pt x="22225" y="3481917"/>
                    <a:pt x="13097" y="3483370"/>
                    <a:pt x="0" y="3575050"/>
                  </a:cubicBezTo>
                  <a:cubicBezTo>
                    <a:pt x="6350" y="3625850"/>
                    <a:pt x="10352" y="3676999"/>
                    <a:pt x="19050" y="3727450"/>
                  </a:cubicBezTo>
                  <a:cubicBezTo>
                    <a:pt x="20987" y="3738683"/>
                    <a:pt x="24911" y="3750081"/>
                    <a:pt x="31750" y="3759200"/>
                  </a:cubicBezTo>
                  <a:cubicBezTo>
                    <a:pt x="38100" y="3767667"/>
                    <a:pt x="49666" y="3770766"/>
                    <a:pt x="57150" y="3778250"/>
                  </a:cubicBezTo>
                  <a:cubicBezTo>
                    <a:pt x="131882" y="3852982"/>
                    <a:pt x="-40386" y="3725926"/>
                    <a:pt x="152400" y="3854450"/>
                  </a:cubicBezTo>
                  <a:lnTo>
                    <a:pt x="152400" y="3854450"/>
                  </a:lnTo>
                  <a:cubicBezTo>
                    <a:pt x="160867" y="3860800"/>
                    <a:pt x="168031" y="3869429"/>
                    <a:pt x="177800" y="3873500"/>
                  </a:cubicBezTo>
                  <a:cubicBezTo>
                    <a:pt x="215564" y="3889235"/>
                    <a:pt x="266350" y="3889346"/>
                    <a:pt x="304800" y="3892550"/>
                  </a:cubicBezTo>
                  <a:cubicBezTo>
                    <a:pt x="345017" y="3890433"/>
                    <a:pt x="385424" y="3890647"/>
                    <a:pt x="425450" y="3886200"/>
                  </a:cubicBezTo>
                  <a:cubicBezTo>
                    <a:pt x="442798" y="3884272"/>
                    <a:pt x="459094" y="3876717"/>
                    <a:pt x="476250" y="3873500"/>
                  </a:cubicBezTo>
                  <a:cubicBezTo>
                    <a:pt x="493023" y="3870355"/>
                    <a:pt x="510135" y="3869405"/>
                    <a:pt x="527050" y="3867150"/>
                  </a:cubicBezTo>
                  <a:cubicBezTo>
                    <a:pt x="610005" y="3856089"/>
                    <a:pt x="533982" y="3863927"/>
                    <a:pt x="647700" y="3854450"/>
                  </a:cubicBezTo>
                  <a:cubicBezTo>
                    <a:pt x="668867" y="3848100"/>
                    <a:pt x="689761" y="3840760"/>
                    <a:pt x="711200" y="3835400"/>
                  </a:cubicBezTo>
                  <a:cubicBezTo>
                    <a:pt x="723691" y="3832277"/>
                    <a:pt x="736632" y="3831353"/>
                    <a:pt x="749300" y="3829050"/>
                  </a:cubicBezTo>
                  <a:cubicBezTo>
                    <a:pt x="779781" y="3823508"/>
                    <a:pt x="788667" y="3821854"/>
                    <a:pt x="819150" y="3810000"/>
                  </a:cubicBezTo>
                  <a:cubicBezTo>
                    <a:pt x="844796" y="3800027"/>
                    <a:pt x="868892" y="3785809"/>
                    <a:pt x="895350" y="3778250"/>
                  </a:cubicBezTo>
                  <a:cubicBezTo>
                    <a:pt x="945031" y="3764055"/>
                    <a:pt x="939640" y="3766884"/>
                    <a:pt x="990600" y="3746500"/>
                  </a:cubicBezTo>
                  <a:cubicBezTo>
                    <a:pt x="1052815" y="3721614"/>
                    <a:pt x="1016108" y="3731655"/>
                    <a:pt x="1079500" y="3714750"/>
                  </a:cubicBezTo>
                  <a:cubicBezTo>
                    <a:pt x="1096365" y="3710253"/>
                    <a:pt x="1112970" y="3704130"/>
                    <a:pt x="1130300" y="3702050"/>
                  </a:cubicBezTo>
                  <a:cubicBezTo>
                    <a:pt x="1166089" y="3697755"/>
                    <a:pt x="1202267" y="3697817"/>
                    <a:pt x="1238250" y="3695700"/>
                  </a:cubicBezTo>
                  <a:cubicBezTo>
                    <a:pt x="1253067" y="3691467"/>
                    <a:pt x="1267632" y="3686229"/>
                    <a:pt x="1282700" y="3683000"/>
                  </a:cubicBezTo>
                  <a:cubicBezTo>
                    <a:pt x="1297335" y="3679864"/>
                    <a:pt x="1312630" y="3680280"/>
                    <a:pt x="1327150" y="3676650"/>
                  </a:cubicBezTo>
                  <a:cubicBezTo>
                    <a:pt x="1346631" y="3671780"/>
                    <a:pt x="1364992" y="3663117"/>
                    <a:pt x="1384300" y="3657600"/>
                  </a:cubicBezTo>
                  <a:cubicBezTo>
                    <a:pt x="1409474" y="3650407"/>
                    <a:pt x="1435100" y="3644900"/>
                    <a:pt x="1460500" y="3638550"/>
                  </a:cubicBezTo>
                  <a:cubicBezTo>
                    <a:pt x="1493228" y="3612368"/>
                    <a:pt x="1488514" y="3613814"/>
                    <a:pt x="1524000" y="3594100"/>
                  </a:cubicBezTo>
                  <a:cubicBezTo>
                    <a:pt x="1562598" y="3572657"/>
                    <a:pt x="1536996" y="3589305"/>
                    <a:pt x="1581150" y="3568700"/>
                  </a:cubicBezTo>
                  <a:cubicBezTo>
                    <a:pt x="1602595" y="3558692"/>
                    <a:pt x="1622199" y="3544434"/>
                    <a:pt x="1644650" y="3536950"/>
                  </a:cubicBezTo>
                  <a:cubicBezTo>
                    <a:pt x="1657350" y="3532717"/>
                    <a:pt x="1670321" y="3529222"/>
                    <a:pt x="1682750" y="3524250"/>
                  </a:cubicBezTo>
                  <a:cubicBezTo>
                    <a:pt x="1699069" y="3517723"/>
                    <a:pt x="1726267" y="3501175"/>
                    <a:pt x="1739900" y="3492500"/>
                  </a:cubicBezTo>
                  <a:cubicBezTo>
                    <a:pt x="1752777" y="3484305"/>
                    <a:pt x="1764600" y="3474409"/>
                    <a:pt x="1778000" y="3467100"/>
                  </a:cubicBezTo>
                  <a:cubicBezTo>
                    <a:pt x="1788007" y="3461642"/>
                    <a:pt x="1798936" y="3458005"/>
                    <a:pt x="1809750" y="3454400"/>
                  </a:cubicBezTo>
                  <a:cubicBezTo>
                    <a:pt x="1824369" y="3449527"/>
                    <a:pt x="1839472" y="3446232"/>
                    <a:pt x="1854200" y="3441700"/>
                  </a:cubicBezTo>
                  <a:cubicBezTo>
                    <a:pt x="1866995" y="3437763"/>
                    <a:pt x="1879478" y="3432847"/>
                    <a:pt x="1892300" y="3429000"/>
                  </a:cubicBezTo>
                  <a:cubicBezTo>
                    <a:pt x="1900659" y="3426492"/>
                    <a:pt x="1909528" y="3425714"/>
                    <a:pt x="1917700" y="3422650"/>
                  </a:cubicBezTo>
                  <a:cubicBezTo>
                    <a:pt x="1943465" y="3412988"/>
                    <a:pt x="1969288" y="3403206"/>
                    <a:pt x="1993900" y="3390900"/>
                  </a:cubicBezTo>
                  <a:cubicBezTo>
                    <a:pt x="2010833" y="3382433"/>
                    <a:pt x="2028218" y="3374816"/>
                    <a:pt x="2044700" y="3365500"/>
                  </a:cubicBezTo>
                  <a:cubicBezTo>
                    <a:pt x="2076934" y="3347281"/>
                    <a:pt x="2105281" y="3321351"/>
                    <a:pt x="2139950" y="3308350"/>
                  </a:cubicBezTo>
                  <a:cubicBezTo>
                    <a:pt x="2349399" y="3229807"/>
                    <a:pt x="2166801" y="3304450"/>
                    <a:pt x="2286000" y="3244850"/>
                  </a:cubicBezTo>
                  <a:cubicBezTo>
                    <a:pt x="2300418" y="3237641"/>
                    <a:pt x="2316257" y="3233443"/>
                    <a:pt x="2330450" y="3225800"/>
                  </a:cubicBezTo>
                  <a:cubicBezTo>
                    <a:pt x="2359722" y="3210038"/>
                    <a:pt x="2423470" y="3158180"/>
                    <a:pt x="2438400" y="3143250"/>
                  </a:cubicBezTo>
                  <a:cubicBezTo>
                    <a:pt x="2446867" y="3134783"/>
                    <a:pt x="2454450" y="3125330"/>
                    <a:pt x="2463800" y="3117850"/>
                  </a:cubicBezTo>
                  <a:cubicBezTo>
                    <a:pt x="2475719" y="3108315"/>
                    <a:pt x="2489200" y="3100917"/>
                    <a:pt x="2501900" y="3092450"/>
                  </a:cubicBezTo>
                  <a:cubicBezTo>
                    <a:pt x="2508250" y="3077633"/>
                    <a:pt x="2512656" y="3061823"/>
                    <a:pt x="2520950" y="3048000"/>
                  </a:cubicBezTo>
                  <a:cubicBezTo>
                    <a:pt x="2525570" y="3040299"/>
                    <a:pt x="2535545" y="3036747"/>
                    <a:pt x="2540000" y="3028950"/>
                  </a:cubicBezTo>
                  <a:cubicBezTo>
                    <a:pt x="2544330" y="3021373"/>
                    <a:pt x="2542806" y="3011525"/>
                    <a:pt x="2546350" y="3003550"/>
                  </a:cubicBezTo>
                  <a:cubicBezTo>
                    <a:pt x="2551363" y="2992272"/>
                    <a:pt x="2558859" y="2982266"/>
                    <a:pt x="2565400" y="2971800"/>
                  </a:cubicBezTo>
                  <a:cubicBezTo>
                    <a:pt x="2580365" y="2947856"/>
                    <a:pt x="2578521" y="2953431"/>
                    <a:pt x="2597150" y="2927350"/>
                  </a:cubicBezTo>
                  <a:cubicBezTo>
                    <a:pt x="2619251" y="2896408"/>
                    <a:pt x="2601289" y="2920106"/>
                    <a:pt x="2622550" y="2882900"/>
                  </a:cubicBezTo>
                  <a:cubicBezTo>
                    <a:pt x="2626336" y="2876274"/>
                    <a:pt x="2631017" y="2870200"/>
                    <a:pt x="2635250" y="2863850"/>
                  </a:cubicBezTo>
                  <a:cubicBezTo>
                    <a:pt x="2637367" y="2855383"/>
                    <a:pt x="2639033" y="2846791"/>
                    <a:pt x="2641600" y="2838450"/>
                  </a:cubicBezTo>
                  <a:cubicBezTo>
                    <a:pt x="2649474" y="2812860"/>
                    <a:pt x="2658533" y="2787650"/>
                    <a:pt x="2667000" y="2762250"/>
                  </a:cubicBezTo>
                  <a:lnTo>
                    <a:pt x="2686050" y="2705100"/>
                  </a:lnTo>
                  <a:cubicBezTo>
                    <a:pt x="2690283" y="2694517"/>
                    <a:pt x="2694855" y="2684062"/>
                    <a:pt x="2698750" y="2673350"/>
                  </a:cubicBezTo>
                  <a:cubicBezTo>
                    <a:pt x="2703325" y="2660769"/>
                    <a:pt x="2706177" y="2647555"/>
                    <a:pt x="2711450" y="2635250"/>
                  </a:cubicBezTo>
                  <a:cubicBezTo>
                    <a:pt x="2718908" y="2617849"/>
                    <a:pt x="2729392" y="2601851"/>
                    <a:pt x="2736850" y="2584450"/>
                  </a:cubicBezTo>
                  <a:cubicBezTo>
                    <a:pt x="2743200" y="2569633"/>
                    <a:pt x="2747356" y="2553670"/>
                    <a:pt x="2755900" y="2540000"/>
                  </a:cubicBezTo>
                  <a:cubicBezTo>
                    <a:pt x="2805942" y="2459933"/>
                    <a:pt x="2801959" y="2493941"/>
                    <a:pt x="2876550" y="2419350"/>
                  </a:cubicBezTo>
                  <a:cubicBezTo>
                    <a:pt x="2975446" y="2320454"/>
                    <a:pt x="2844488" y="2449075"/>
                    <a:pt x="2940050" y="2362200"/>
                  </a:cubicBezTo>
                  <a:cubicBezTo>
                    <a:pt x="2953340" y="2350118"/>
                    <a:pt x="2963782" y="2334876"/>
                    <a:pt x="2978150" y="2324100"/>
                  </a:cubicBezTo>
                  <a:cubicBezTo>
                    <a:pt x="2986617" y="2317750"/>
                    <a:pt x="2994938" y="2311201"/>
                    <a:pt x="3003550" y="2305050"/>
                  </a:cubicBezTo>
                  <a:cubicBezTo>
                    <a:pt x="3009760" y="2300614"/>
                    <a:pt x="3016495" y="2296929"/>
                    <a:pt x="3022600" y="2292350"/>
                  </a:cubicBezTo>
                  <a:cubicBezTo>
                    <a:pt x="3033443" y="2284218"/>
                    <a:pt x="3043389" y="2274922"/>
                    <a:pt x="3054350" y="2266950"/>
                  </a:cubicBezTo>
                  <a:cubicBezTo>
                    <a:pt x="3135452" y="2207966"/>
                    <a:pt x="3046994" y="2276087"/>
                    <a:pt x="3136900" y="2216150"/>
                  </a:cubicBezTo>
                  <a:cubicBezTo>
                    <a:pt x="3148177" y="2208632"/>
                    <a:pt x="3157373" y="2198268"/>
                    <a:pt x="3168650" y="2190750"/>
                  </a:cubicBezTo>
                  <a:cubicBezTo>
                    <a:pt x="3176526" y="2185499"/>
                    <a:pt x="3185775" y="2182647"/>
                    <a:pt x="3194050" y="2178050"/>
                  </a:cubicBezTo>
                  <a:cubicBezTo>
                    <a:pt x="3227298" y="2159579"/>
                    <a:pt x="3237365" y="2148690"/>
                    <a:pt x="3276600" y="2133600"/>
                  </a:cubicBezTo>
                  <a:cubicBezTo>
                    <a:pt x="3286674" y="2129726"/>
                    <a:pt x="3297767" y="2129367"/>
                    <a:pt x="3308350" y="2127250"/>
                  </a:cubicBezTo>
                  <a:cubicBezTo>
                    <a:pt x="3314700" y="2123017"/>
                    <a:pt x="3320774" y="2118336"/>
                    <a:pt x="3327400" y="2114550"/>
                  </a:cubicBezTo>
                  <a:cubicBezTo>
                    <a:pt x="3344868" y="2104568"/>
                    <a:pt x="3365839" y="2095954"/>
                    <a:pt x="3384550" y="2089150"/>
                  </a:cubicBezTo>
                  <a:cubicBezTo>
                    <a:pt x="3397131" y="2084575"/>
                    <a:pt x="3410898" y="2082860"/>
                    <a:pt x="3422650" y="2076450"/>
                  </a:cubicBezTo>
                  <a:cubicBezTo>
                    <a:pt x="3457711" y="2057326"/>
                    <a:pt x="3490557" y="2034391"/>
                    <a:pt x="3524250" y="2012950"/>
                  </a:cubicBezTo>
                  <a:cubicBezTo>
                    <a:pt x="3547533" y="1998133"/>
                    <a:pt x="3572022" y="1985059"/>
                    <a:pt x="3594100" y="1968500"/>
                  </a:cubicBezTo>
                  <a:cubicBezTo>
                    <a:pt x="3602567" y="1962150"/>
                    <a:pt x="3610525" y="1955059"/>
                    <a:pt x="3619500" y="1949450"/>
                  </a:cubicBezTo>
                  <a:cubicBezTo>
                    <a:pt x="3650173" y="1930279"/>
                    <a:pt x="3644301" y="1942860"/>
                    <a:pt x="3676650" y="1917700"/>
                  </a:cubicBezTo>
                  <a:cubicBezTo>
                    <a:pt x="3686101" y="1910349"/>
                    <a:pt x="3691948" y="1898728"/>
                    <a:pt x="3702050" y="1892300"/>
                  </a:cubicBezTo>
                  <a:cubicBezTo>
                    <a:pt x="3715650" y="1883646"/>
                    <a:pt x="3732307" y="1880893"/>
                    <a:pt x="3746500" y="1873250"/>
                  </a:cubicBezTo>
                  <a:cubicBezTo>
                    <a:pt x="3759939" y="1866014"/>
                    <a:pt x="3771512" y="1855703"/>
                    <a:pt x="3784600" y="1847850"/>
                  </a:cubicBezTo>
                  <a:cubicBezTo>
                    <a:pt x="3792717" y="1842980"/>
                    <a:pt x="3801883" y="1840020"/>
                    <a:pt x="3810000" y="1835150"/>
                  </a:cubicBezTo>
                  <a:cubicBezTo>
                    <a:pt x="3823088" y="1827297"/>
                    <a:pt x="3834797" y="1817233"/>
                    <a:pt x="3848100" y="1809750"/>
                  </a:cubicBezTo>
                  <a:cubicBezTo>
                    <a:pt x="3929562" y="1763928"/>
                    <a:pt x="3929592" y="1769533"/>
                    <a:pt x="3987800" y="1733550"/>
                  </a:cubicBezTo>
                  <a:cubicBezTo>
                    <a:pt x="4046008" y="1697567"/>
                    <a:pt x="4153958" y="1620308"/>
                    <a:pt x="4197350" y="1593850"/>
                  </a:cubicBezTo>
                  <a:cubicBezTo>
                    <a:pt x="4240742" y="1567392"/>
                    <a:pt x="4232209" y="1583340"/>
                    <a:pt x="4248150" y="1574800"/>
                  </a:cubicBezTo>
                  <a:cubicBezTo>
                    <a:pt x="4291668" y="1551487"/>
                    <a:pt x="4332679" y="1523768"/>
                    <a:pt x="4375150" y="1498600"/>
                  </a:cubicBezTo>
                  <a:cubicBezTo>
                    <a:pt x="4437320" y="1461758"/>
                    <a:pt x="4412081" y="1475706"/>
                    <a:pt x="4495800" y="1447800"/>
                  </a:cubicBezTo>
                  <a:lnTo>
                    <a:pt x="4514850" y="1441450"/>
                  </a:lnTo>
                  <a:lnTo>
                    <a:pt x="4813300" y="1460500"/>
                  </a:lnTo>
                  <a:cubicBezTo>
                    <a:pt x="4826139" y="1461469"/>
                    <a:pt x="4839068" y="1463150"/>
                    <a:pt x="4851400" y="1466850"/>
                  </a:cubicBezTo>
                  <a:cubicBezTo>
                    <a:pt x="4860467" y="1469570"/>
                    <a:pt x="4868011" y="1476034"/>
                    <a:pt x="4876800" y="1479550"/>
                  </a:cubicBezTo>
                  <a:cubicBezTo>
                    <a:pt x="4889229" y="1484522"/>
                    <a:pt x="4902105" y="1488313"/>
                    <a:pt x="4914900" y="1492250"/>
                  </a:cubicBezTo>
                  <a:cubicBezTo>
                    <a:pt x="4939443" y="1499802"/>
                    <a:pt x="5020997" y="1522181"/>
                    <a:pt x="5035550" y="1524000"/>
                  </a:cubicBezTo>
                  <a:lnTo>
                    <a:pt x="5086350" y="1530350"/>
                  </a:lnTo>
                  <a:cubicBezTo>
                    <a:pt x="5132917" y="1528233"/>
                    <a:pt x="5179573" y="1527575"/>
                    <a:pt x="5226050" y="1524000"/>
                  </a:cubicBezTo>
                  <a:cubicBezTo>
                    <a:pt x="5245105" y="1522534"/>
                    <a:pt x="5284035" y="1504845"/>
                    <a:pt x="5295900" y="1498600"/>
                  </a:cubicBezTo>
                  <a:cubicBezTo>
                    <a:pt x="5321922" y="1484904"/>
                    <a:pt x="5345799" y="1467301"/>
                    <a:pt x="5372100" y="1454150"/>
                  </a:cubicBezTo>
                  <a:cubicBezTo>
                    <a:pt x="5406966" y="1436717"/>
                    <a:pt x="5389927" y="1447130"/>
                    <a:pt x="5422900" y="1422400"/>
                  </a:cubicBezTo>
                  <a:cubicBezTo>
                    <a:pt x="5468217" y="1346871"/>
                    <a:pt x="5408678" y="1438203"/>
                    <a:pt x="5480050" y="1358900"/>
                  </a:cubicBezTo>
                  <a:cubicBezTo>
                    <a:pt x="5488306" y="1349726"/>
                    <a:pt x="5492750" y="1337733"/>
                    <a:pt x="5499100" y="1327150"/>
                  </a:cubicBezTo>
                  <a:cubicBezTo>
                    <a:pt x="5501217" y="1318683"/>
                    <a:pt x="5502690" y="1310029"/>
                    <a:pt x="5505450" y="1301750"/>
                  </a:cubicBezTo>
                  <a:cubicBezTo>
                    <a:pt x="5511169" y="1284593"/>
                    <a:pt x="5519397" y="1268300"/>
                    <a:pt x="5524500" y="1250950"/>
                  </a:cubicBezTo>
                  <a:cubicBezTo>
                    <a:pt x="5530006" y="1232228"/>
                    <a:pt x="5532172" y="1212656"/>
                    <a:pt x="5537200" y="1193800"/>
                  </a:cubicBezTo>
                  <a:cubicBezTo>
                    <a:pt x="5540649" y="1180865"/>
                    <a:pt x="5546653" y="1168687"/>
                    <a:pt x="5549900" y="1155700"/>
                  </a:cubicBezTo>
                  <a:cubicBezTo>
                    <a:pt x="5555135" y="1134759"/>
                    <a:pt x="5562600" y="1092200"/>
                    <a:pt x="5562600" y="1092200"/>
                  </a:cubicBezTo>
                  <a:cubicBezTo>
                    <a:pt x="5564717" y="1066800"/>
                    <a:pt x="5567134" y="1041423"/>
                    <a:pt x="5568950" y="1016000"/>
                  </a:cubicBezTo>
                  <a:cubicBezTo>
                    <a:pt x="5570591" y="993028"/>
                    <a:pt x="5573995" y="899962"/>
                    <a:pt x="5581650" y="863600"/>
                  </a:cubicBezTo>
                  <a:cubicBezTo>
                    <a:pt x="5586622" y="839984"/>
                    <a:pt x="5594350" y="817033"/>
                    <a:pt x="5600700" y="793750"/>
                  </a:cubicBezTo>
                  <a:cubicBezTo>
                    <a:pt x="5602817" y="774700"/>
                    <a:pt x="5604339" y="755575"/>
                    <a:pt x="5607050" y="736600"/>
                  </a:cubicBezTo>
                  <a:cubicBezTo>
                    <a:pt x="5610692" y="711108"/>
                    <a:pt x="5619750" y="660400"/>
                    <a:pt x="5619750" y="660400"/>
                  </a:cubicBezTo>
                  <a:cubicBezTo>
                    <a:pt x="5615517" y="632883"/>
                    <a:pt x="5613427" y="604950"/>
                    <a:pt x="5607050" y="577850"/>
                  </a:cubicBezTo>
                  <a:cubicBezTo>
                    <a:pt x="5601284" y="553345"/>
                    <a:pt x="5590655" y="550675"/>
                    <a:pt x="5575300" y="533400"/>
                  </a:cubicBezTo>
                  <a:cubicBezTo>
                    <a:pt x="5564317" y="521044"/>
                    <a:pt x="5553326" y="508631"/>
                    <a:pt x="5543550" y="495300"/>
                  </a:cubicBezTo>
                  <a:cubicBezTo>
                    <a:pt x="5530011" y="476837"/>
                    <a:pt x="5518482" y="456974"/>
                    <a:pt x="5505450" y="438150"/>
                  </a:cubicBezTo>
                  <a:cubicBezTo>
                    <a:pt x="5499426" y="429448"/>
                    <a:pt x="5492551" y="421362"/>
                    <a:pt x="5486400" y="412750"/>
                  </a:cubicBezTo>
                  <a:cubicBezTo>
                    <a:pt x="5473229" y="394311"/>
                    <a:pt x="5470791" y="386747"/>
                    <a:pt x="5454650" y="368300"/>
                  </a:cubicBezTo>
                  <a:cubicBezTo>
                    <a:pt x="5446765" y="359289"/>
                    <a:pt x="5436434" y="352479"/>
                    <a:pt x="5429250" y="342900"/>
                  </a:cubicBezTo>
                  <a:cubicBezTo>
                    <a:pt x="5417269" y="326925"/>
                    <a:pt x="5408866" y="308518"/>
                    <a:pt x="5397500" y="292100"/>
                  </a:cubicBezTo>
                  <a:cubicBezTo>
                    <a:pt x="5389785" y="280957"/>
                    <a:pt x="5380232" y="271193"/>
                    <a:pt x="5372100" y="260350"/>
                  </a:cubicBezTo>
                  <a:cubicBezTo>
                    <a:pt x="5367521" y="254245"/>
                    <a:pt x="5364286" y="247163"/>
                    <a:pt x="5359400" y="241300"/>
                  </a:cubicBezTo>
                  <a:cubicBezTo>
                    <a:pt x="5353651" y="234401"/>
                    <a:pt x="5345331" y="229722"/>
                    <a:pt x="5340350" y="222250"/>
                  </a:cubicBezTo>
                  <a:cubicBezTo>
                    <a:pt x="5291540" y="149036"/>
                    <a:pt x="5351920" y="214770"/>
                    <a:pt x="5295900" y="158750"/>
                  </a:cubicBezTo>
                  <a:cubicBezTo>
                    <a:pt x="5293783" y="150283"/>
                    <a:pt x="5294175" y="140751"/>
                    <a:pt x="5289550" y="133350"/>
                  </a:cubicBezTo>
                  <a:cubicBezTo>
                    <a:pt x="5277075" y="113390"/>
                    <a:pt x="5252099" y="99507"/>
                    <a:pt x="5232400" y="88900"/>
                  </a:cubicBezTo>
                  <a:cubicBezTo>
                    <a:pt x="5215731" y="79924"/>
                    <a:pt x="5199255" y="70334"/>
                    <a:pt x="5181600" y="63500"/>
                  </a:cubicBezTo>
                  <a:cubicBezTo>
                    <a:pt x="5133532" y="44893"/>
                    <a:pt x="5086093" y="22809"/>
                    <a:pt x="5035550" y="12700"/>
                  </a:cubicBezTo>
                  <a:cubicBezTo>
                    <a:pt x="4995242" y="4638"/>
                    <a:pt x="5014271" y="8968"/>
                    <a:pt x="4978400" y="0"/>
                  </a:cubicBezTo>
                  <a:cubicBezTo>
                    <a:pt x="4917017" y="2117"/>
                    <a:pt x="4855432" y="952"/>
                    <a:pt x="4794250" y="6350"/>
                  </a:cubicBezTo>
                  <a:cubicBezTo>
                    <a:pt x="4782896" y="7352"/>
                    <a:pt x="4773497" y="16051"/>
                    <a:pt x="4762500" y="19050"/>
                  </a:cubicBezTo>
                  <a:cubicBezTo>
                    <a:pt x="4750078" y="22438"/>
                    <a:pt x="4737100" y="23283"/>
                    <a:pt x="4724400" y="25400"/>
                  </a:cubicBezTo>
                  <a:cubicBezTo>
                    <a:pt x="4666169" y="69073"/>
                    <a:pt x="4732790" y="17236"/>
                    <a:pt x="4673600" y="69850"/>
                  </a:cubicBezTo>
                  <a:cubicBezTo>
                    <a:pt x="4663470" y="78854"/>
                    <a:pt x="4650917" y="85176"/>
                    <a:pt x="4641850" y="95250"/>
                  </a:cubicBezTo>
                  <a:cubicBezTo>
                    <a:pt x="4599369" y="142451"/>
                    <a:pt x="4634362" y="121598"/>
                    <a:pt x="4597400" y="152400"/>
                  </a:cubicBezTo>
                  <a:cubicBezTo>
                    <a:pt x="4575767" y="170428"/>
                    <a:pt x="4575826" y="161274"/>
                    <a:pt x="4552950" y="184150"/>
                  </a:cubicBezTo>
                  <a:cubicBezTo>
                    <a:pt x="4547554" y="189546"/>
                    <a:pt x="4545646" y="197804"/>
                    <a:pt x="4540250" y="203200"/>
                  </a:cubicBezTo>
                  <a:cubicBezTo>
                    <a:pt x="4532766" y="210684"/>
                    <a:pt x="4522587" y="215029"/>
                    <a:pt x="4514850" y="222250"/>
                  </a:cubicBezTo>
                  <a:cubicBezTo>
                    <a:pt x="4490778" y="244717"/>
                    <a:pt x="4468283" y="268817"/>
                    <a:pt x="4445000" y="292100"/>
                  </a:cubicBezTo>
                  <a:cubicBezTo>
                    <a:pt x="4432300" y="304800"/>
                    <a:pt x="4417464" y="315675"/>
                    <a:pt x="4406900" y="330200"/>
                  </a:cubicBezTo>
                  <a:cubicBezTo>
                    <a:pt x="4389967" y="353483"/>
                    <a:pt x="4373374" y="377018"/>
                    <a:pt x="4356100" y="400050"/>
                  </a:cubicBezTo>
                  <a:cubicBezTo>
                    <a:pt x="4347968" y="410893"/>
                    <a:pt x="4340284" y="422216"/>
                    <a:pt x="4330700" y="431800"/>
                  </a:cubicBezTo>
                  <a:cubicBezTo>
                    <a:pt x="4322233" y="440267"/>
                    <a:pt x="4312882" y="447933"/>
                    <a:pt x="4305300" y="457200"/>
                  </a:cubicBezTo>
                  <a:cubicBezTo>
                    <a:pt x="4293770" y="471292"/>
                    <a:pt x="4285475" y="487890"/>
                    <a:pt x="4273550" y="501650"/>
                  </a:cubicBezTo>
                  <a:cubicBezTo>
                    <a:pt x="4257866" y="519747"/>
                    <a:pt x="4237710" y="533750"/>
                    <a:pt x="4222750" y="552450"/>
                  </a:cubicBezTo>
                  <a:cubicBezTo>
                    <a:pt x="4214283" y="563033"/>
                    <a:pt x="4205122" y="573097"/>
                    <a:pt x="4197350" y="584200"/>
                  </a:cubicBezTo>
                  <a:cubicBezTo>
                    <a:pt x="4190272" y="594311"/>
                    <a:pt x="4186427" y="606662"/>
                    <a:pt x="4178300" y="615950"/>
                  </a:cubicBezTo>
                  <a:cubicBezTo>
                    <a:pt x="4171331" y="623915"/>
                    <a:pt x="4161367" y="628650"/>
                    <a:pt x="4152900" y="635000"/>
                  </a:cubicBezTo>
                  <a:cubicBezTo>
                    <a:pt x="4128070" y="697074"/>
                    <a:pt x="4155174" y="635637"/>
                    <a:pt x="4114800" y="704850"/>
                  </a:cubicBezTo>
                  <a:cubicBezTo>
                    <a:pt x="4107646" y="717115"/>
                    <a:pt x="4102549" y="730485"/>
                    <a:pt x="4095750" y="742950"/>
                  </a:cubicBezTo>
                  <a:cubicBezTo>
                    <a:pt x="4089840" y="753785"/>
                    <a:pt x="4082694" y="763911"/>
                    <a:pt x="4076700" y="774700"/>
                  </a:cubicBezTo>
                  <a:cubicBezTo>
                    <a:pt x="4072103" y="782975"/>
                    <a:pt x="4068696" y="791881"/>
                    <a:pt x="4064000" y="800100"/>
                  </a:cubicBezTo>
                  <a:cubicBezTo>
                    <a:pt x="4060214" y="806726"/>
                    <a:pt x="4055086" y="812524"/>
                    <a:pt x="4051300" y="819150"/>
                  </a:cubicBezTo>
                  <a:cubicBezTo>
                    <a:pt x="4046604" y="827369"/>
                    <a:pt x="4044660" y="837278"/>
                    <a:pt x="4038600" y="844550"/>
                  </a:cubicBezTo>
                  <a:cubicBezTo>
                    <a:pt x="4033714" y="850413"/>
                    <a:pt x="4024946" y="851854"/>
                    <a:pt x="4019550" y="857250"/>
                  </a:cubicBezTo>
                  <a:cubicBezTo>
                    <a:pt x="3978876" y="897924"/>
                    <a:pt x="4012486" y="882888"/>
                    <a:pt x="3975100" y="895350"/>
                  </a:cubicBezTo>
                  <a:cubicBezTo>
                    <a:pt x="3940329" y="930121"/>
                    <a:pt x="3973893" y="902236"/>
                    <a:pt x="3917950" y="927100"/>
                  </a:cubicBezTo>
                  <a:cubicBezTo>
                    <a:pt x="3844092" y="959926"/>
                    <a:pt x="3949325" y="922992"/>
                    <a:pt x="3879850" y="946150"/>
                  </a:cubicBezTo>
                  <a:cubicBezTo>
                    <a:pt x="3873500" y="952500"/>
                    <a:pt x="3868108" y="959980"/>
                    <a:pt x="3860800" y="965200"/>
                  </a:cubicBezTo>
                  <a:cubicBezTo>
                    <a:pt x="3834907" y="983695"/>
                    <a:pt x="3828144" y="975178"/>
                    <a:pt x="3797300" y="990600"/>
                  </a:cubicBezTo>
                  <a:cubicBezTo>
                    <a:pt x="3788833" y="994833"/>
                    <a:pt x="3780119" y="998604"/>
                    <a:pt x="3771900" y="1003300"/>
                  </a:cubicBezTo>
                  <a:cubicBezTo>
                    <a:pt x="3758221" y="1011116"/>
                    <a:pt x="3729243" y="1033257"/>
                    <a:pt x="3721100" y="1041400"/>
                  </a:cubicBezTo>
                  <a:cubicBezTo>
                    <a:pt x="3678767" y="1083733"/>
                    <a:pt x="3740150" y="1039283"/>
                    <a:pt x="3689350" y="1073150"/>
                  </a:cubicBezTo>
                  <a:cubicBezTo>
                    <a:pt x="3666221" y="1119408"/>
                    <a:pt x="3689762" y="1079019"/>
                    <a:pt x="3651250" y="1123950"/>
                  </a:cubicBezTo>
                  <a:cubicBezTo>
                    <a:pt x="3646283" y="1129744"/>
                    <a:pt x="3643946" y="1137604"/>
                    <a:pt x="3638550" y="1143000"/>
                  </a:cubicBezTo>
                  <a:cubicBezTo>
                    <a:pt x="3631066" y="1150484"/>
                    <a:pt x="3620634" y="1154566"/>
                    <a:pt x="3613150" y="1162050"/>
                  </a:cubicBezTo>
                  <a:cubicBezTo>
                    <a:pt x="3593460" y="1181740"/>
                    <a:pt x="3591851" y="1222066"/>
                    <a:pt x="3562350" y="1231900"/>
                  </a:cubicBezTo>
                  <a:lnTo>
                    <a:pt x="3543300" y="1238250"/>
                  </a:lnTo>
                  <a:cubicBezTo>
                    <a:pt x="3532788" y="1269785"/>
                    <a:pt x="3544589" y="1249351"/>
                    <a:pt x="3511550" y="1270000"/>
                  </a:cubicBezTo>
                  <a:cubicBezTo>
                    <a:pt x="3464396" y="1299471"/>
                    <a:pt x="3508719" y="1281358"/>
                    <a:pt x="3448050" y="1314450"/>
                  </a:cubicBezTo>
                  <a:cubicBezTo>
                    <a:pt x="3438043" y="1319908"/>
                    <a:pt x="3426074" y="1321285"/>
                    <a:pt x="3416300" y="1327150"/>
                  </a:cubicBezTo>
                  <a:cubicBezTo>
                    <a:pt x="3404678" y="1334123"/>
                    <a:pt x="3396172" y="1345577"/>
                    <a:pt x="3384550" y="1352550"/>
                  </a:cubicBezTo>
                  <a:cubicBezTo>
                    <a:pt x="3347077" y="1375034"/>
                    <a:pt x="3361372" y="1354274"/>
                    <a:pt x="3333750" y="1377950"/>
                  </a:cubicBezTo>
                  <a:cubicBezTo>
                    <a:pt x="3324659" y="1385742"/>
                    <a:pt x="3318817" y="1397535"/>
                    <a:pt x="3308350" y="1403350"/>
                  </a:cubicBezTo>
                  <a:cubicBezTo>
                    <a:pt x="3298915" y="1408592"/>
                    <a:pt x="3286839" y="1406287"/>
                    <a:pt x="3276600" y="1409700"/>
                  </a:cubicBezTo>
                  <a:cubicBezTo>
                    <a:pt x="3254973" y="1416909"/>
                    <a:pt x="3235020" y="1428837"/>
                    <a:pt x="3213100" y="1435100"/>
                  </a:cubicBezTo>
                  <a:cubicBezTo>
                    <a:pt x="3198283" y="1439333"/>
                    <a:pt x="3183132" y="1442534"/>
                    <a:pt x="3168650" y="1447800"/>
                  </a:cubicBezTo>
                  <a:cubicBezTo>
                    <a:pt x="3159754" y="1451035"/>
                    <a:pt x="3151951" y="1456771"/>
                    <a:pt x="3143250" y="1460500"/>
                  </a:cubicBezTo>
                  <a:cubicBezTo>
                    <a:pt x="3137098" y="1463137"/>
                    <a:pt x="3130187" y="1463857"/>
                    <a:pt x="3124200" y="1466850"/>
                  </a:cubicBezTo>
                  <a:cubicBezTo>
                    <a:pt x="3064217" y="1496842"/>
                    <a:pt x="3116358" y="1477931"/>
                    <a:pt x="3073400" y="1492250"/>
                  </a:cubicBezTo>
                  <a:cubicBezTo>
                    <a:pt x="3054350" y="1503892"/>
                    <a:pt x="3028950" y="1527175"/>
                    <a:pt x="3009900" y="1536700"/>
                  </a:cubicBezTo>
                  <a:cubicBezTo>
                    <a:pt x="2990850" y="1546225"/>
                    <a:pt x="2963680" y="1548484"/>
                    <a:pt x="2959100" y="1549400"/>
                  </a:cubicBezTo>
                  <a:cubicBezTo>
                    <a:pt x="2916888" y="1581059"/>
                    <a:pt x="2948665" y="1562360"/>
                    <a:pt x="2882900" y="1581150"/>
                  </a:cubicBezTo>
                  <a:cubicBezTo>
                    <a:pt x="2812525" y="1601257"/>
                    <a:pt x="2878589" y="1589626"/>
                    <a:pt x="2794000" y="1600200"/>
                  </a:cubicBezTo>
                  <a:cubicBezTo>
                    <a:pt x="2783417" y="1604433"/>
                    <a:pt x="2773064" y="1609295"/>
                    <a:pt x="2762250" y="1612900"/>
                  </a:cubicBezTo>
                  <a:cubicBezTo>
                    <a:pt x="2748798" y="1617384"/>
                    <a:pt x="2717682" y="1623084"/>
                    <a:pt x="2705100" y="1625600"/>
                  </a:cubicBezTo>
                  <a:cubicBezTo>
                    <a:pt x="2696633" y="1629833"/>
                    <a:pt x="2688489" y="1634784"/>
                    <a:pt x="2679700" y="1638300"/>
                  </a:cubicBezTo>
                  <a:cubicBezTo>
                    <a:pt x="2667271" y="1643272"/>
                    <a:pt x="2653787" y="1645460"/>
                    <a:pt x="2641600" y="1651000"/>
                  </a:cubicBezTo>
                  <a:cubicBezTo>
                    <a:pt x="2630364" y="1656107"/>
                    <a:pt x="2620889" y="1664530"/>
                    <a:pt x="2609850" y="1670050"/>
                  </a:cubicBezTo>
                  <a:cubicBezTo>
                    <a:pt x="2599655" y="1675148"/>
                    <a:pt x="2588136" y="1677346"/>
                    <a:pt x="2578100" y="1682750"/>
                  </a:cubicBezTo>
                  <a:cubicBezTo>
                    <a:pt x="2560518" y="1692217"/>
                    <a:pt x="2545654" y="1706634"/>
                    <a:pt x="2527300" y="1714500"/>
                  </a:cubicBezTo>
                  <a:cubicBezTo>
                    <a:pt x="2497667" y="1727200"/>
                    <a:pt x="2467236" y="1738182"/>
                    <a:pt x="2438400" y="1752600"/>
                  </a:cubicBezTo>
                  <a:cubicBezTo>
                    <a:pt x="2425700" y="1758950"/>
                    <a:pt x="2413407" y="1766189"/>
                    <a:pt x="2400300" y="1771650"/>
                  </a:cubicBezTo>
                  <a:cubicBezTo>
                    <a:pt x="2387943" y="1776799"/>
                    <a:pt x="2374629" y="1779378"/>
                    <a:pt x="2362200" y="1784350"/>
                  </a:cubicBezTo>
                  <a:cubicBezTo>
                    <a:pt x="2353411" y="1787866"/>
                    <a:pt x="2345418" y="1793133"/>
                    <a:pt x="2336800" y="1797050"/>
                  </a:cubicBezTo>
                  <a:cubicBezTo>
                    <a:pt x="2322125" y="1803721"/>
                    <a:pt x="2306768" y="1808891"/>
                    <a:pt x="2292350" y="1816100"/>
                  </a:cubicBezTo>
                  <a:cubicBezTo>
                    <a:pt x="2285524" y="1819513"/>
                    <a:pt x="2280126" y="1825387"/>
                    <a:pt x="2273300" y="1828800"/>
                  </a:cubicBezTo>
                  <a:cubicBezTo>
                    <a:pt x="2263105" y="1833898"/>
                    <a:pt x="2251745" y="1836402"/>
                    <a:pt x="2241550" y="1841500"/>
                  </a:cubicBezTo>
                  <a:cubicBezTo>
                    <a:pt x="2230511" y="1847020"/>
                    <a:pt x="2221036" y="1855443"/>
                    <a:pt x="2209800" y="1860550"/>
                  </a:cubicBezTo>
                  <a:cubicBezTo>
                    <a:pt x="2197613" y="1866090"/>
                    <a:pt x="2184400" y="1869017"/>
                    <a:pt x="2171700" y="1873250"/>
                  </a:cubicBezTo>
                  <a:cubicBezTo>
                    <a:pt x="2144371" y="1882360"/>
                    <a:pt x="2159144" y="1877977"/>
                    <a:pt x="2127250" y="1885950"/>
                  </a:cubicBezTo>
                  <a:cubicBezTo>
                    <a:pt x="2120900" y="1890183"/>
                    <a:pt x="2115346" y="1895970"/>
                    <a:pt x="2108200" y="1898650"/>
                  </a:cubicBezTo>
                  <a:cubicBezTo>
                    <a:pt x="2098094" y="1902440"/>
                    <a:pt x="2086921" y="1902382"/>
                    <a:pt x="2076450" y="1905000"/>
                  </a:cubicBezTo>
                  <a:cubicBezTo>
                    <a:pt x="2061501" y="1908737"/>
                    <a:pt x="2046817" y="1913467"/>
                    <a:pt x="2032000" y="1917700"/>
                  </a:cubicBezTo>
                  <a:cubicBezTo>
                    <a:pt x="2023533" y="1924050"/>
                    <a:pt x="2016066" y="1932017"/>
                    <a:pt x="2006600" y="1936750"/>
                  </a:cubicBezTo>
                  <a:cubicBezTo>
                    <a:pt x="1998794" y="1940653"/>
                    <a:pt x="1988777" y="1938770"/>
                    <a:pt x="1981200" y="1943100"/>
                  </a:cubicBezTo>
                  <a:cubicBezTo>
                    <a:pt x="1973403" y="1947555"/>
                    <a:pt x="1969622" y="1957169"/>
                    <a:pt x="1962150" y="1962150"/>
                  </a:cubicBezTo>
                  <a:cubicBezTo>
                    <a:pt x="1950336" y="1970026"/>
                    <a:pt x="1935533" y="1972849"/>
                    <a:pt x="1924050" y="1981200"/>
                  </a:cubicBezTo>
                  <a:cubicBezTo>
                    <a:pt x="1911946" y="1990003"/>
                    <a:pt x="1904114" y="2003761"/>
                    <a:pt x="1892300" y="2012950"/>
                  </a:cubicBezTo>
                  <a:cubicBezTo>
                    <a:pt x="1847030" y="2048160"/>
                    <a:pt x="1886105" y="2000095"/>
                    <a:pt x="1841500" y="2044700"/>
                  </a:cubicBezTo>
                  <a:cubicBezTo>
                    <a:pt x="1834016" y="2052184"/>
                    <a:pt x="1830252" y="2062949"/>
                    <a:pt x="1822450" y="2070100"/>
                  </a:cubicBezTo>
                  <a:cubicBezTo>
                    <a:pt x="1804660" y="2086408"/>
                    <a:pt x="1785380" y="2101163"/>
                    <a:pt x="1765300" y="2114550"/>
                  </a:cubicBezTo>
                  <a:lnTo>
                    <a:pt x="1727200" y="2139950"/>
                  </a:lnTo>
                  <a:cubicBezTo>
                    <a:pt x="1718733" y="2152650"/>
                    <a:pt x="1711335" y="2166131"/>
                    <a:pt x="1701800" y="2178050"/>
                  </a:cubicBezTo>
                  <a:cubicBezTo>
                    <a:pt x="1681118" y="2203902"/>
                    <a:pt x="1666590" y="2209990"/>
                    <a:pt x="1638300" y="2228850"/>
                  </a:cubicBezTo>
                  <a:cubicBezTo>
                    <a:pt x="1625600" y="2237317"/>
                    <a:pt x="1614680" y="2249423"/>
                    <a:pt x="1600200" y="2254250"/>
                  </a:cubicBezTo>
                  <a:cubicBezTo>
                    <a:pt x="1593850" y="2256367"/>
                    <a:pt x="1587137" y="2257607"/>
                    <a:pt x="1581150" y="2260600"/>
                  </a:cubicBezTo>
                  <a:cubicBezTo>
                    <a:pt x="1574324" y="2264013"/>
                    <a:pt x="1569115" y="2270294"/>
                    <a:pt x="1562100" y="2273300"/>
                  </a:cubicBezTo>
                  <a:cubicBezTo>
                    <a:pt x="1537252" y="2283949"/>
                    <a:pt x="1524211" y="2275276"/>
                    <a:pt x="1498600" y="2292350"/>
                  </a:cubicBezTo>
                  <a:cubicBezTo>
                    <a:pt x="1465351" y="2314516"/>
                    <a:pt x="1487123" y="2304103"/>
                    <a:pt x="1428750" y="2311400"/>
                  </a:cubicBezTo>
                  <a:cubicBezTo>
                    <a:pt x="1403350" y="2324100"/>
                    <a:pt x="1379491" y="2340520"/>
                    <a:pt x="1352550" y="2349500"/>
                  </a:cubicBezTo>
                  <a:cubicBezTo>
                    <a:pt x="1339850" y="2353733"/>
                    <a:pt x="1325589" y="2354774"/>
                    <a:pt x="1314450" y="2362200"/>
                  </a:cubicBezTo>
                  <a:cubicBezTo>
                    <a:pt x="1308100" y="2366433"/>
                    <a:pt x="1302226" y="2371487"/>
                    <a:pt x="1295400" y="2374900"/>
                  </a:cubicBezTo>
                  <a:cubicBezTo>
                    <a:pt x="1289413" y="2377893"/>
                    <a:pt x="1282502" y="2378613"/>
                    <a:pt x="1276350" y="2381250"/>
                  </a:cubicBezTo>
                  <a:cubicBezTo>
                    <a:pt x="1267649" y="2384979"/>
                    <a:pt x="1259651" y="2390221"/>
                    <a:pt x="1250950" y="2393950"/>
                  </a:cubicBezTo>
                  <a:cubicBezTo>
                    <a:pt x="1214144" y="2409724"/>
                    <a:pt x="1224492" y="2424642"/>
                    <a:pt x="1212850" y="2432050"/>
                  </a:cubicBez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CED33357-E98D-4341-BE56-1CCAC8E49D76}"/>
                </a:ext>
              </a:extLst>
            </p:cNvPr>
            <p:cNvSpPr txBox="1"/>
            <p:nvPr/>
          </p:nvSpPr>
          <p:spPr>
            <a:xfrm rot="19854774">
              <a:off x="4279717" y="3769792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5BD432EB-F199-4EDB-98A5-B29129B9D3AB}"/>
                </a:ext>
              </a:extLst>
            </p:cNvPr>
            <p:cNvSpPr/>
            <p:nvPr/>
          </p:nvSpPr>
          <p:spPr>
            <a:xfrm>
              <a:off x="3857599" y="3114675"/>
              <a:ext cx="1247801" cy="1044575"/>
            </a:xfrm>
            <a:custGeom>
              <a:avLst/>
              <a:gdLst>
                <a:gd name="connsiteX0" fmla="*/ 336576 w 1247801"/>
                <a:gd name="connsiteY0" fmla="*/ 212725 h 1044575"/>
                <a:gd name="connsiteX1" fmla="*/ 288951 w 1247801"/>
                <a:gd name="connsiteY1" fmla="*/ 225425 h 1044575"/>
                <a:gd name="connsiteX2" fmla="*/ 263551 w 1247801"/>
                <a:gd name="connsiteY2" fmla="*/ 247650 h 1044575"/>
                <a:gd name="connsiteX3" fmla="*/ 209576 w 1247801"/>
                <a:gd name="connsiteY3" fmla="*/ 298450 h 1044575"/>
                <a:gd name="connsiteX4" fmla="*/ 120676 w 1247801"/>
                <a:gd name="connsiteY4" fmla="*/ 371475 h 1044575"/>
                <a:gd name="connsiteX5" fmla="*/ 60351 w 1247801"/>
                <a:gd name="connsiteY5" fmla="*/ 438150 h 1044575"/>
                <a:gd name="connsiteX6" fmla="*/ 31776 w 1247801"/>
                <a:gd name="connsiteY6" fmla="*/ 492125 h 1044575"/>
                <a:gd name="connsiteX7" fmla="*/ 3201 w 1247801"/>
                <a:gd name="connsiteY7" fmla="*/ 565150 h 1044575"/>
                <a:gd name="connsiteX8" fmla="*/ 26 w 1247801"/>
                <a:gd name="connsiteY8" fmla="*/ 593725 h 1044575"/>
                <a:gd name="connsiteX9" fmla="*/ 15901 w 1247801"/>
                <a:gd name="connsiteY9" fmla="*/ 698500 h 1044575"/>
                <a:gd name="connsiteX10" fmla="*/ 25426 w 1247801"/>
                <a:gd name="connsiteY10" fmla="*/ 768350 h 1044575"/>
                <a:gd name="connsiteX11" fmla="*/ 41301 w 1247801"/>
                <a:gd name="connsiteY11" fmla="*/ 800100 h 1044575"/>
                <a:gd name="connsiteX12" fmla="*/ 50826 w 1247801"/>
                <a:gd name="connsiteY12" fmla="*/ 828675 h 1044575"/>
                <a:gd name="connsiteX13" fmla="*/ 57176 w 1247801"/>
                <a:gd name="connsiteY13" fmla="*/ 841375 h 1044575"/>
                <a:gd name="connsiteX14" fmla="*/ 60351 w 1247801"/>
                <a:gd name="connsiteY14" fmla="*/ 850900 h 1044575"/>
                <a:gd name="connsiteX15" fmla="*/ 85751 w 1247801"/>
                <a:gd name="connsiteY15" fmla="*/ 895350 h 1044575"/>
                <a:gd name="connsiteX16" fmla="*/ 98451 w 1247801"/>
                <a:gd name="connsiteY16" fmla="*/ 923925 h 1044575"/>
                <a:gd name="connsiteX17" fmla="*/ 114326 w 1247801"/>
                <a:gd name="connsiteY17" fmla="*/ 936625 h 1044575"/>
                <a:gd name="connsiteX18" fmla="*/ 133376 w 1247801"/>
                <a:gd name="connsiteY18" fmla="*/ 949325 h 1044575"/>
                <a:gd name="connsiteX19" fmla="*/ 161951 w 1247801"/>
                <a:gd name="connsiteY19" fmla="*/ 958850 h 1044575"/>
                <a:gd name="connsiteX20" fmla="*/ 200051 w 1247801"/>
                <a:gd name="connsiteY20" fmla="*/ 971550 h 1044575"/>
                <a:gd name="connsiteX21" fmla="*/ 219101 w 1247801"/>
                <a:gd name="connsiteY21" fmla="*/ 981075 h 1044575"/>
                <a:gd name="connsiteX22" fmla="*/ 288951 w 1247801"/>
                <a:gd name="connsiteY22" fmla="*/ 1006475 h 1044575"/>
                <a:gd name="connsiteX23" fmla="*/ 349276 w 1247801"/>
                <a:gd name="connsiteY23" fmla="*/ 1016000 h 1044575"/>
                <a:gd name="connsiteX24" fmla="*/ 365151 w 1247801"/>
                <a:gd name="connsiteY24" fmla="*/ 1019175 h 1044575"/>
                <a:gd name="connsiteX25" fmla="*/ 406426 w 1247801"/>
                <a:gd name="connsiteY25" fmla="*/ 1031875 h 1044575"/>
                <a:gd name="connsiteX26" fmla="*/ 508026 w 1247801"/>
                <a:gd name="connsiteY26" fmla="*/ 1044575 h 1044575"/>
                <a:gd name="connsiteX27" fmla="*/ 571526 w 1247801"/>
                <a:gd name="connsiteY27" fmla="*/ 1031875 h 1044575"/>
                <a:gd name="connsiteX28" fmla="*/ 593751 w 1247801"/>
                <a:gd name="connsiteY28" fmla="*/ 1028700 h 1044575"/>
                <a:gd name="connsiteX29" fmla="*/ 650901 w 1247801"/>
                <a:gd name="connsiteY29" fmla="*/ 1016000 h 1044575"/>
                <a:gd name="connsiteX30" fmla="*/ 679476 w 1247801"/>
                <a:gd name="connsiteY30" fmla="*/ 1009650 h 1044575"/>
                <a:gd name="connsiteX31" fmla="*/ 793776 w 1247801"/>
                <a:gd name="connsiteY31" fmla="*/ 971550 h 1044575"/>
                <a:gd name="connsiteX32" fmla="*/ 860451 w 1247801"/>
                <a:gd name="connsiteY32" fmla="*/ 936625 h 1044575"/>
                <a:gd name="connsiteX33" fmla="*/ 923951 w 1247801"/>
                <a:gd name="connsiteY33" fmla="*/ 908050 h 1044575"/>
                <a:gd name="connsiteX34" fmla="*/ 949351 w 1247801"/>
                <a:gd name="connsiteY34" fmla="*/ 895350 h 1044575"/>
                <a:gd name="connsiteX35" fmla="*/ 981101 w 1247801"/>
                <a:gd name="connsiteY35" fmla="*/ 889000 h 1044575"/>
                <a:gd name="connsiteX36" fmla="*/ 1047776 w 1247801"/>
                <a:gd name="connsiteY36" fmla="*/ 863600 h 1044575"/>
                <a:gd name="connsiteX37" fmla="*/ 1095401 w 1247801"/>
                <a:gd name="connsiteY37" fmla="*/ 825500 h 1044575"/>
                <a:gd name="connsiteX38" fmla="*/ 1120801 w 1247801"/>
                <a:gd name="connsiteY38" fmla="*/ 803275 h 1044575"/>
                <a:gd name="connsiteX39" fmla="*/ 1139851 w 1247801"/>
                <a:gd name="connsiteY39" fmla="*/ 774700 h 1044575"/>
                <a:gd name="connsiteX40" fmla="*/ 1165251 w 1247801"/>
                <a:gd name="connsiteY40" fmla="*/ 752475 h 1044575"/>
                <a:gd name="connsiteX41" fmla="*/ 1193826 w 1247801"/>
                <a:gd name="connsiteY41" fmla="*/ 727075 h 1044575"/>
                <a:gd name="connsiteX42" fmla="*/ 1216051 w 1247801"/>
                <a:gd name="connsiteY42" fmla="*/ 714375 h 1044575"/>
                <a:gd name="connsiteX43" fmla="*/ 1244626 w 1247801"/>
                <a:gd name="connsiteY43" fmla="*/ 650875 h 1044575"/>
                <a:gd name="connsiteX44" fmla="*/ 1247801 w 1247801"/>
                <a:gd name="connsiteY44" fmla="*/ 606425 h 1044575"/>
                <a:gd name="connsiteX45" fmla="*/ 1228751 w 1247801"/>
                <a:gd name="connsiteY45" fmla="*/ 517525 h 1044575"/>
                <a:gd name="connsiteX46" fmla="*/ 1197001 w 1247801"/>
                <a:gd name="connsiteY46" fmla="*/ 473075 h 1044575"/>
                <a:gd name="connsiteX47" fmla="*/ 1073176 w 1247801"/>
                <a:gd name="connsiteY47" fmla="*/ 355600 h 1044575"/>
                <a:gd name="connsiteX48" fmla="*/ 968401 w 1247801"/>
                <a:gd name="connsiteY48" fmla="*/ 231775 h 1044575"/>
                <a:gd name="connsiteX49" fmla="*/ 879501 w 1247801"/>
                <a:gd name="connsiteY49" fmla="*/ 133350 h 1044575"/>
                <a:gd name="connsiteX50" fmla="*/ 803301 w 1247801"/>
                <a:gd name="connsiteY50" fmla="*/ 47625 h 1044575"/>
                <a:gd name="connsiteX51" fmla="*/ 701701 w 1247801"/>
                <a:gd name="connsiteY51" fmla="*/ 3175 h 1044575"/>
                <a:gd name="connsiteX52" fmla="*/ 660426 w 1247801"/>
                <a:gd name="connsiteY52" fmla="*/ 0 h 1044575"/>
                <a:gd name="connsiteX53" fmla="*/ 593751 w 1247801"/>
                <a:gd name="connsiteY53" fmla="*/ 3175 h 1044575"/>
                <a:gd name="connsiteX54" fmla="*/ 552476 w 1247801"/>
                <a:gd name="connsiteY54" fmla="*/ 19050 h 1044575"/>
                <a:gd name="connsiteX55" fmla="*/ 473101 w 1247801"/>
                <a:gd name="connsiteY55" fmla="*/ 60325 h 1044575"/>
                <a:gd name="connsiteX56" fmla="*/ 447701 w 1247801"/>
                <a:gd name="connsiteY56" fmla="*/ 69850 h 1044575"/>
                <a:gd name="connsiteX57" fmla="*/ 431826 w 1247801"/>
                <a:gd name="connsiteY57" fmla="*/ 82550 h 1044575"/>
                <a:gd name="connsiteX58" fmla="*/ 415951 w 1247801"/>
                <a:gd name="connsiteY58" fmla="*/ 92075 h 1044575"/>
                <a:gd name="connsiteX59" fmla="*/ 358801 w 1247801"/>
                <a:gd name="connsiteY59" fmla="*/ 130175 h 1044575"/>
                <a:gd name="connsiteX60" fmla="*/ 314351 w 1247801"/>
                <a:gd name="connsiteY60" fmla="*/ 158750 h 1044575"/>
                <a:gd name="connsiteX61" fmla="*/ 304826 w 1247801"/>
                <a:gd name="connsiteY61" fmla="*/ 168275 h 1044575"/>
                <a:gd name="connsiteX62" fmla="*/ 336576 w 1247801"/>
                <a:gd name="connsiteY62" fmla="*/ 212725 h 104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247801" h="1044575">
                  <a:moveTo>
                    <a:pt x="336576" y="212725"/>
                  </a:moveTo>
                  <a:cubicBezTo>
                    <a:pt x="333930" y="222250"/>
                    <a:pt x="303773" y="218336"/>
                    <a:pt x="288951" y="225425"/>
                  </a:cubicBezTo>
                  <a:cubicBezTo>
                    <a:pt x="278802" y="230279"/>
                    <a:pt x="271743" y="239939"/>
                    <a:pt x="263551" y="247650"/>
                  </a:cubicBezTo>
                  <a:cubicBezTo>
                    <a:pt x="230282" y="278962"/>
                    <a:pt x="242390" y="271713"/>
                    <a:pt x="209576" y="298450"/>
                  </a:cubicBezTo>
                  <a:cubicBezTo>
                    <a:pt x="171574" y="329415"/>
                    <a:pt x="152320" y="341270"/>
                    <a:pt x="120676" y="371475"/>
                  </a:cubicBezTo>
                  <a:cubicBezTo>
                    <a:pt x="101470" y="389808"/>
                    <a:pt x="75001" y="413734"/>
                    <a:pt x="60351" y="438150"/>
                  </a:cubicBezTo>
                  <a:cubicBezTo>
                    <a:pt x="49877" y="455606"/>
                    <a:pt x="38924" y="473064"/>
                    <a:pt x="31776" y="492125"/>
                  </a:cubicBezTo>
                  <a:cubicBezTo>
                    <a:pt x="9896" y="550472"/>
                    <a:pt x="19850" y="526302"/>
                    <a:pt x="3201" y="565150"/>
                  </a:cubicBezTo>
                  <a:cubicBezTo>
                    <a:pt x="2143" y="574675"/>
                    <a:pt x="-283" y="584146"/>
                    <a:pt x="26" y="593725"/>
                  </a:cubicBezTo>
                  <a:cubicBezTo>
                    <a:pt x="2023" y="655625"/>
                    <a:pt x="3035" y="651325"/>
                    <a:pt x="15901" y="698500"/>
                  </a:cubicBezTo>
                  <a:cubicBezTo>
                    <a:pt x="17570" y="715186"/>
                    <a:pt x="20702" y="753503"/>
                    <a:pt x="25426" y="768350"/>
                  </a:cubicBezTo>
                  <a:cubicBezTo>
                    <a:pt x="29014" y="779626"/>
                    <a:pt x="36709" y="789195"/>
                    <a:pt x="41301" y="800100"/>
                  </a:cubicBezTo>
                  <a:cubicBezTo>
                    <a:pt x="45197" y="809353"/>
                    <a:pt x="47222" y="819304"/>
                    <a:pt x="50826" y="828675"/>
                  </a:cubicBezTo>
                  <a:cubicBezTo>
                    <a:pt x="52525" y="833093"/>
                    <a:pt x="55312" y="837025"/>
                    <a:pt x="57176" y="841375"/>
                  </a:cubicBezTo>
                  <a:cubicBezTo>
                    <a:pt x="58494" y="844451"/>
                    <a:pt x="58992" y="847842"/>
                    <a:pt x="60351" y="850900"/>
                  </a:cubicBezTo>
                  <a:cubicBezTo>
                    <a:pt x="75827" y="885720"/>
                    <a:pt x="64024" y="854310"/>
                    <a:pt x="85751" y="895350"/>
                  </a:cubicBezTo>
                  <a:cubicBezTo>
                    <a:pt x="90628" y="904562"/>
                    <a:pt x="92518" y="915355"/>
                    <a:pt x="98451" y="923925"/>
                  </a:cubicBezTo>
                  <a:cubicBezTo>
                    <a:pt x="102308" y="929497"/>
                    <a:pt x="108845" y="932639"/>
                    <a:pt x="114326" y="936625"/>
                  </a:cubicBezTo>
                  <a:cubicBezTo>
                    <a:pt x="120498" y="941114"/>
                    <a:pt x="126460" y="946098"/>
                    <a:pt x="133376" y="949325"/>
                  </a:cubicBezTo>
                  <a:cubicBezTo>
                    <a:pt x="142474" y="953571"/>
                    <a:pt x="152368" y="955855"/>
                    <a:pt x="161951" y="958850"/>
                  </a:cubicBezTo>
                  <a:cubicBezTo>
                    <a:pt x="182926" y="965405"/>
                    <a:pt x="182001" y="963345"/>
                    <a:pt x="200051" y="971550"/>
                  </a:cubicBezTo>
                  <a:cubicBezTo>
                    <a:pt x="206514" y="974488"/>
                    <a:pt x="212597" y="978229"/>
                    <a:pt x="219101" y="981075"/>
                  </a:cubicBezTo>
                  <a:cubicBezTo>
                    <a:pt x="235934" y="988440"/>
                    <a:pt x="272154" y="1002276"/>
                    <a:pt x="288951" y="1006475"/>
                  </a:cubicBezTo>
                  <a:cubicBezTo>
                    <a:pt x="306141" y="1010773"/>
                    <a:pt x="330749" y="1012912"/>
                    <a:pt x="349276" y="1016000"/>
                  </a:cubicBezTo>
                  <a:cubicBezTo>
                    <a:pt x="354599" y="1016887"/>
                    <a:pt x="359945" y="1017755"/>
                    <a:pt x="365151" y="1019175"/>
                  </a:cubicBezTo>
                  <a:cubicBezTo>
                    <a:pt x="387096" y="1025160"/>
                    <a:pt x="382846" y="1026911"/>
                    <a:pt x="406426" y="1031875"/>
                  </a:cubicBezTo>
                  <a:cubicBezTo>
                    <a:pt x="439920" y="1038926"/>
                    <a:pt x="474022" y="1041484"/>
                    <a:pt x="508026" y="1044575"/>
                  </a:cubicBezTo>
                  <a:lnTo>
                    <a:pt x="571526" y="1031875"/>
                  </a:lnTo>
                  <a:cubicBezTo>
                    <a:pt x="578884" y="1030512"/>
                    <a:pt x="586413" y="1030168"/>
                    <a:pt x="593751" y="1028700"/>
                  </a:cubicBezTo>
                  <a:cubicBezTo>
                    <a:pt x="612887" y="1024873"/>
                    <a:pt x="631851" y="1020233"/>
                    <a:pt x="650901" y="1016000"/>
                  </a:cubicBezTo>
                  <a:cubicBezTo>
                    <a:pt x="660426" y="1013883"/>
                    <a:pt x="670178" y="1012608"/>
                    <a:pt x="679476" y="1009650"/>
                  </a:cubicBezTo>
                  <a:cubicBezTo>
                    <a:pt x="715375" y="998228"/>
                    <a:pt x="757832" y="985615"/>
                    <a:pt x="793776" y="971550"/>
                  </a:cubicBezTo>
                  <a:cubicBezTo>
                    <a:pt x="829510" y="957567"/>
                    <a:pt x="822201" y="957489"/>
                    <a:pt x="860451" y="936625"/>
                  </a:cubicBezTo>
                  <a:cubicBezTo>
                    <a:pt x="903041" y="913394"/>
                    <a:pt x="880594" y="927320"/>
                    <a:pt x="923951" y="908050"/>
                  </a:cubicBezTo>
                  <a:cubicBezTo>
                    <a:pt x="932601" y="904205"/>
                    <a:pt x="940371" y="898343"/>
                    <a:pt x="949351" y="895350"/>
                  </a:cubicBezTo>
                  <a:cubicBezTo>
                    <a:pt x="959590" y="891937"/>
                    <a:pt x="970658" y="891724"/>
                    <a:pt x="981101" y="889000"/>
                  </a:cubicBezTo>
                  <a:cubicBezTo>
                    <a:pt x="1011551" y="881056"/>
                    <a:pt x="1022569" y="877779"/>
                    <a:pt x="1047776" y="863600"/>
                  </a:cubicBezTo>
                  <a:cubicBezTo>
                    <a:pt x="1081299" y="844743"/>
                    <a:pt x="1066915" y="852087"/>
                    <a:pt x="1095401" y="825500"/>
                  </a:cubicBezTo>
                  <a:cubicBezTo>
                    <a:pt x="1103626" y="817824"/>
                    <a:pt x="1113393" y="811742"/>
                    <a:pt x="1120801" y="803275"/>
                  </a:cubicBezTo>
                  <a:cubicBezTo>
                    <a:pt x="1128339" y="794660"/>
                    <a:pt x="1132313" y="783315"/>
                    <a:pt x="1139851" y="774700"/>
                  </a:cubicBezTo>
                  <a:cubicBezTo>
                    <a:pt x="1147259" y="766233"/>
                    <a:pt x="1156958" y="760077"/>
                    <a:pt x="1165251" y="752475"/>
                  </a:cubicBezTo>
                  <a:cubicBezTo>
                    <a:pt x="1178891" y="739972"/>
                    <a:pt x="1177636" y="737868"/>
                    <a:pt x="1193826" y="727075"/>
                  </a:cubicBezTo>
                  <a:cubicBezTo>
                    <a:pt x="1200926" y="722342"/>
                    <a:pt x="1208643" y="718608"/>
                    <a:pt x="1216051" y="714375"/>
                  </a:cubicBezTo>
                  <a:cubicBezTo>
                    <a:pt x="1227784" y="693255"/>
                    <a:pt x="1239750" y="675254"/>
                    <a:pt x="1244626" y="650875"/>
                  </a:cubicBezTo>
                  <a:cubicBezTo>
                    <a:pt x="1247539" y="636309"/>
                    <a:pt x="1246743" y="621242"/>
                    <a:pt x="1247801" y="606425"/>
                  </a:cubicBezTo>
                  <a:cubicBezTo>
                    <a:pt x="1245021" y="567503"/>
                    <a:pt x="1248017" y="553487"/>
                    <a:pt x="1228751" y="517525"/>
                  </a:cubicBezTo>
                  <a:cubicBezTo>
                    <a:pt x="1220153" y="501475"/>
                    <a:pt x="1209365" y="486442"/>
                    <a:pt x="1197001" y="473075"/>
                  </a:cubicBezTo>
                  <a:cubicBezTo>
                    <a:pt x="1139105" y="410484"/>
                    <a:pt x="1123043" y="403473"/>
                    <a:pt x="1073176" y="355600"/>
                  </a:cubicBezTo>
                  <a:cubicBezTo>
                    <a:pt x="969885" y="256441"/>
                    <a:pt x="1110615" y="389227"/>
                    <a:pt x="968401" y="231775"/>
                  </a:cubicBezTo>
                  <a:cubicBezTo>
                    <a:pt x="938768" y="198967"/>
                    <a:pt x="906456" y="168392"/>
                    <a:pt x="879501" y="133350"/>
                  </a:cubicBezTo>
                  <a:cubicBezTo>
                    <a:pt x="857001" y="104101"/>
                    <a:pt x="833436" y="69783"/>
                    <a:pt x="803301" y="47625"/>
                  </a:cubicBezTo>
                  <a:cubicBezTo>
                    <a:pt x="770242" y="23317"/>
                    <a:pt x="740524" y="9387"/>
                    <a:pt x="701701" y="3175"/>
                  </a:cubicBezTo>
                  <a:cubicBezTo>
                    <a:pt x="688075" y="995"/>
                    <a:pt x="674184" y="1058"/>
                    <a:pt x="660426" y="0"/>
                  </a:cubicBezTo>
                  <a:cubicBezTo>
                    <a:pt x="638201" y="1058"/>
                    <a:pt x="615663" y="-692"/>
                    <a:pt x="593751" y="3175"/>
                  </a:cubicBezTo>
                  <a:cubicBezTo>
                    <a:pt x="579234" y="5737"/>
                    <a:pt x="566025" y="13243"/>
                    <a:pt x="552476" y="19050"/>
                  </a:cubicBezTo>
                  <a:cubicBezTo>
                    <a:pt x="432088" y="70645"/>
                    <a:pt x="563257" y="15247"/>
                    <a:pt x="473101" y="60325"/>
                  </a:cubicBezTo>
                  <a:cubicBezTo>
                    <a:pt x="445179" y="74286"/>
                    <a:pt x="475834" y="51095"/>
                    <a:pt x="447701" y="69850"/>
                  </a:cubicBezTo>
                  <a:cubicBezTo>
                    <a:pt x="442062" y="73609"/>
                    <a:pt x="437378" y="78664"/>
                    <a:pt x="431826" y="82550"/>
                  </a:cubicBezTo>
                  <a:cubicBezTo>
                    <a:pt x="426770" y="86089"/>
                    <a:pt x="421120" y="88704"/>
                    <a:pt x="415951" y="92075"/>
                  </a:cubicBezTo>
                  <a:cubicBezTo>
                    <a:pt x="396774" y="104582"/>
                    <a:pt x="378680" y="118816"/>
                    <a:pt x="358801" y="130175"/>
                  </a:cubicBezTo>
                  <a:cubicBezTo>
                    <a:pt x="338923" y="141534"/>
                    <a:pt x="332581" y="144166"/>
                    <a:pt x="314351" y="158750"/>
                  </a:cubicBezTo>
                  <a:cubicBezTo>
                    <a:pt x="310845" y="161555"/>
                    <a:pt x="308001" y="165100"/>
                    <a:pt x="304826" y="168275"/>
                  </a:cubicBezTo>
                  <a:cubicBezTo>
                    <a:pt x="297664" y="196922"/>
                    <a:pt x="339222" y="203200"/>
                    <a:pt x="336576" y="212725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670ACD59-1D1A-43D0-88C4-A88E18B237A5}"/>
                </a:ext>
              </a:extLst>
            </p:cNvPr>
            <p:cNvSpPr/>
            <p:nvPr/>
          </p:nvSpPr>
          <p:spPr>
            <a:xfrm>
              <a:off x="5644824" y="3322509"/>
              <a:ext cx="197321" cy="131891"/>
            </a:xfrm>
            <a:custGeom>
              <a:avLst/>
              <a:gdLst>
                <a:gd name="connsiteX0" fmla="*/ 114626 w 197321"/>
                <a:gd name="connsiteY0" fmla="*/ 1716 h 131891"/>
                <a:gd name="connsiteX1" fmla="*/ 28901 w 197321"/>
                <a:gd name="connsiteY1" fmla="*/ 23941 h 131891"/>
                <a:gd name="connsiteX2" fmla="*/ 6676 w 197321"/>
                <a:gd name="connsiteY2" fmla="*/ 46166 h 131891"/>
                <a:gd name="connsiteX3" fmla="*/ 326 w 197321"/>
                <a:gd name="connsiteY3" fmla="*/ 68391 h 131891"/>
                <a:gd name="connsiteX4" fmla="*/ 22551 w 197321"/>
                <a:gd name="connsiteY4" fmla="*/ 112841 h 131891"/>
                <a:gd name="connsiteX5" fmla="*/ 70176 w 197321"/>
                <a:gd name="connsiteY5" fmla="*/ 131891 h 131891"/>
                <a:gd name="connsiteX6" fmla="*/ 111451 w 197321"/>
                <a:gd name="connsiteY6" fmla="*/ 125541 h 131891"/>
                <a:gd name="connsiteX7" fmla="*/ 168601 w 197321"/>
                <a:gd name="connsiteY7" fmla="*/ 119191 h 131891"/>
                <a:gd name="connsiteX8" fmla="*/ 194001 w 197321"/>
                <a:gd name="connsiteY8" fmla="*/ 116016 h 131891"/>
                <a:gd name="connsiteX9" fmla="*/ 187651 w 197321"/>
                <a:gd name="connsiteY9" fmla="*/ 68391 h 131891"/>
                <a:gd name="connsiteX10" fmla="*/ 152726 w 197321"/>
                <a:gd name="connsiteY10" fmla="*/ 33466 h 131891"/>
                <a:gd name="connsiteX11" fmla="*/ 114626 w 197321"/>
                <a:gd name="connsiteY11" fmla="*/ 1716 h 131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7321" h="131891">
                  <a:moveTo>
                    <a:pt x="114626" y="1716"/>
                  </a:moveTo>
                  <a:cubicBezTo>
                    <a:pt x="93989" y="129"/>
                    <a:pt x="87777" y="-6512"/>
                    <a:pt x="28901" y="23941"/>
                  </a:cubicBezTo>
                  <a:cubicBezTo>
                    <a:pt x="19595" y="28754"/>
                    <a:pt x="14084" y="38758"/>
                    <a:pt x="6676" y="46166"/>
                  </a:cubicBezTo>
                  <a:cubicBezTo>
                    <a:pt x="4559" y="53574"/>
                    <a:pt x="-1459" y="60896"/>
                    <a:pt x="326" y="68391"/>
                  </a:cubicBezTo>
                  <a:cubicBezTo>
                    <a:pt x="4163" y="84506"/>
                    <a:pt x="11946" y="100115"/>
                    <a:pt x="22551" y="112841"/>
                  </a:cubicBezTo>
                  <a:cubicBezTo>
                    <a:pt x="30119" y="121923"/>
                    <a:pt x="58972" y="128690"/>
                    <a:pt x="70176" y="131891"/>
                  </a:cubicBezTo>
                  <a:cubicBezTo>
                    <a:pt x="83934" y="129774"/>
                    <a:pt x="97645" y="127322"/>
                    <a:pt x="111451" y="125541"/>
                  </a:cubicBezTo>
                  <a:cubicBezTo>
                    <a:pt x="130461" y="123088"/>
                    <a:pt x="149560" y="121388"/>
                    <a:pt x="168601" y="119191"/>
                  </a:cubicBezTo>
                  <a:lnTo>
                    <a:pt x="194001" y="116016"/>
                  </a:lnTo>
                  <a:cubicBezTo>
                    <a:pt x="197259" y="96471"/>
                    <a:pt x="201657" y="88400"/>
                    <a:pt x="187651" y="68391"/>
                  </a:cubicBezTo>
                  <a:cubicBezTo>
                    <a:pt x="178210" y="54903"/>
                    <a:pt x="165504" y="43848"/>
                    <a:pt x="152726" y="33466"/>
                  </a:cubicBezTo>
                  <a:cubicBezTo>
                    <a:pt x="148303" y="29872"/>
                    <a:pt x="135263" y="3303"/>
                    <a:pt x="114626" y="1716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2CA984B1-01B4-48DC-B729-EC52444B10B0}"/>
                </a:ext>
              </a:extLst>
            </p:cNvPr>
            <p:cNvSpPr/>
            <p:nvPr/>
          </p:nvSpPr>
          <p:spPr>
            <a:xfrm>
              <a:off x="6241654" y="3321322"/>
              <a:ext cx="137493" cy="152128"/>
            </a:xfrm>
            <a:custGeom>
              <a:avLst/>
              <a:gdLst>
                <a:gd name="connsiteX0" fmla="*/ 70246 w 137493"/>
                <a:gd name="connsiteY0" fmla="*/ 6078 h 152128"/>
                <a:gd name="connsiteX1" fmla="*/ 54371 w 137493"/>
                <a:gd name="connsiteY1" fmla="*/ 2903 h 152128"/>
                <a:gd name="connsiteX2" fmla="*/ 9921 w 137493"/>
                <a:gd name="connsiteY2" fmla="*/ 44178 h 152128"/>
                <a:gd name="connsiteX3" fmla="*/ 396 w 137493"/>
                <a:gd name="connsiteY3" fmla="*/ 75928 h 152128"/>
                <a:gd name="connsiteX4" fmla="*/ 28971 w 137493"/>
                <a:gd name="connsiteY4" fmla="*/ 120378 h 152128"/>
                <a:gd name="connsiteX5" fmla="*/ 98821 w 137493"/>
                <a:gd name="connsiteY5" fmla="*/ 145778 h 152128"/>
                <a:gd name="connsiteX6" fmla="*/ 111521 w 137493"/>
                <a:gd name="connsiteY6" fmla="*/ 152128 h 152128"/>
                <a:gd name="connsiteX7" fmla="*/ 136921 w 137493"/>
                <a:gd name="connsiteY7" fmla="*/ 117203 h 152128"/>
                <a:gd name="connsiteX8" fmla="*/ 111521 w 137493"/>
                <a:gd name="connsiteY8" fmla="*/ 66403 h 152128"/>
                <a:gd name="connsiteX9" fmla="*/ 70246 w 137493"/>
                <a:gd name="connsiteY9" fmla="*/ 6078 h 15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7493" h="152128">
                  <a:moveTo>
                    <a:pt x="70246" y="6078"/>
                  </a:moveTo>
                  <a:cubicBezTo>
                    <a:pt x="60721" y="-4505"/>
                    <a:pt x="59629" y="1690"/>
                    <a:pt x="54371" y="2903"/>
                  </a:cubicBezTo>
                  <a:cubicBezTo>
                    <a:pt x="26292" y="9383"/>
                    <a:pt x="25079" y="21440"/>
                    <a:pt x="9921" y="44178"/>
                  </a:cubicBezTo>
                  <a:cubicBezTo>
                    <a:pt x="6746" y="54761"/>
                    <a:pt x="1687" y="64954"/>
                    <a:pt x="396" y="75928"/>
                  </a:cubicBezTo>
                  <a:cubicBezTo>
                    <a:pt x="-2332" y="99117"/>
                    <a:pt x="9205" y="108519"/>
                    <a:pt x="28971" y="120378"/>
                  </a:cubicBezTo>
                  <a:cubicBezTo>
                    <a:pt x="53972" y="135379"/>
                    <a:pt x="72604" y="136415"/>
                    <a:pt x="98821" y="145778"/>
                  </a:cubicBezTo>
                  <a:cubicBezTo>
                    <a:pt x="103278" y="147370"/>
                    <a:pt x="107288" y="150011"/>
                    <a:pt x="111521" y="152128"/>
                  </a:cubicBezTo>
                  <a:cubicBezTo>
                    <a:pt x="121109" y="142540"/>
                    <a:pt x="134776" y="132220"/>
                    <a:pt x="136921" y="117203"/>
                  </a:cubicBezTo>
                  <a:cubicBezTo>
                    <a:pt x="140212" y="94169"/>
                    <a:pt x="129000" y="80386"/>
                    <a:pt x="111521" y="66403"/>
                  </a:cubicBezTo>
                  <a:cubicBezTo>
                    <a:pt x="94463" y="52756"/>
                    <a:pt x="79771" y="16661"/>
                    <a:pt x="70246" y="6078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E9D66F18-EB6D-4375-BE44-F760987B6FFF}"/>
                </a:ext>
              </a:extLst>
            </p:cNvPr>
            <p:cNvSpPr/>
            <p:nvPr/>
          </p:nvSpPr>
          <p:spPr>
            <a:xfrm>
              <a:off x="5394295" y="4117975"/>
              <a:ext cx="1054130" cy="1044575"/>
            </a:xfrm>
            <a:custGeom>
              <a:avLst/>
              <a:gdLst>
                <a:gd name="connsiteX0" fmla="*/ 22255 w 1054130"/>
                <a:gd name="connsiteY0" fmla="*/ 292100 h 1044575"/>
                <a:gd name="connsiteX1" fmla="*/ 6380 w 1054130"/>
                <a:gd name="connsiteY1" fmla="*/ 301625 h 1044575"/>
                <a:gd name="connsiteX2" fmla="*/ 30 w 1054130"/>
                <a:gd name="connsiteY2" fmla="*/ 323850 h 1044575"/>
                <a:gd name="connsiteX3" fmla="*/ 9555 w 1054130"/>
                <a:gd name="connsiteY3" fmla="*/ 377825 h 1044575"/>
                <a:gd name="connsiteX4" fmla="*/ 54005 w 1054130"/>
                <a:gd name="connsiteY4" fmla="*/ 428625 h 1044575"/>
                <a:gd name="connsiteX5" fmla="*/ 136555 w 1054130"/>
                <a:gd name="connsiteY5" fmla="*/ 466725 h 1044575"/>
                <a:gd name="connsiteX6" fmla="*/ 158780 w 1054130"/>
                <a:gd name="connsiteY6" fmla="*/ 479425 h 1044575"/>
                <a:gd name="connsiteX7" fmla="*/ 174655 w 1054130"/>
                <a:gd name="connsiteY7" fmla="*/ 485775 h 1044575"/>
                <a:gd name="connsiteX8" fmla="*/ 222280 w 1054130"/>
                <a:gd name="connsiteY8" fmla="*/ 508000 h 1044575"/>
                <a:gd name="connsiteX9" fmla="*/ 260380 w 1054130"/>
                <a:gd name="connsiteY9" fmla="*/ 520700 h 1044575"/>
                <a:gd name="connsiteX10" fmla="*/ 327055 w 1054130"/>
                <a:gd name="connsiteY10" fmla="*/ 552450 h 1044575"/>
                <a:gd name="connsiteX11" fmla="*/ 412780 w 1054130"/>
                <a:gd name="connsiteY11" fmla="*/ 660400 h 1044575"/>
                <a:gd name="connsiteX12" fmla="*/ 441355 w 1054130"/>
                <a:gd name="connsiteY12" fmla="*/ 730250 h 1044575"/>
                <a:gd name="connsiteX13" fmla="*/ 460405 w 1054130"/>
                <a:gd name="connsiteY13" fmla="*/ 762000 h 1044575"/>
                <a:gd name="connsiteX14" fmla="*/ 530255 w 1054130"/>
                <a:gd name="connsiteY14" fmla="*/ 812800 h 1044575"/>
                <a:gd name="connsiteX15" fmla="*/ 577880 w 1054130"/>
                <a:gd name="connsiteY15" fmla="*/ 838200 h 1044575"/>
                <a:gd name="connsiteX16" fmla="*/ 590580 w 1054130"/>
                <a:gd name="connsiteY16" fmla="*/ 844550 h 1044575"/>
                <a:gd name="connsiteX17" fmla="*/ 606455 w 1054130"/>
                <a:gd name="connsiteY17" fmla="*/ 857250 h 1044575"/>
                <a:gd name="connsiteX18" fmla="*/ 654080 w 1054130"/>
                <a:gd name="connsiteY18" fmla="*/ 895350 h 1044575"/>
                <a:gd name="connsiteX19" fmla="*/ 711230 w 1054130"/>
                <a:gd name="connsiteY19" fmla="*/ 952500 h 1044575"/>
                <a:gd name="connsiteX20" fmla="*/ 746155 w 1054130"/>
                <a:gd name="connsiteY20" fmla="*/ 1003300 h 1044575"/>
                <a:gd name="connsiteX21" fmla="*/ 812830 w 1054130"/>
                <a:gd name="connsiteY21" fmla="*/ 1041400 h 1044575"/>
                <a:gd name="connsiteX22" fmla="*/ 825530 w 1054130"/>
                <a:gd name="connsiteY22" fmla="*/ 1044575 h 1044575"/>
                <a:gd name="connsiteX23" fmla="*/ 854105 w 1054130"/>
                <a:gd name="connsiteY23" fmla="*/ 1041400 h 1044575"/>
                <a:gd name="connsiteX24" fmla="*/ 920780 w 1054130"/>
                <a:gd name="connsiteY24" fmla="*/ 1019175 h 1044575"/>
                <a:gd name="connsiteX25" fmla="*/ 974755 w 1054130"/>
                <a:gd name="connsiteY25" fmla="*/ 946150 h 1044575"/>
                <a:gd name="connsiteX26" fmla="*/ 977930 w 1054130"/>
                <a:gd name="connsiteY26" fmla="*/ 895350 h 1044575"/>
                <a:gd name="connsiteX27" fmla="*/ 981105 w 1054130"/>
                <a:gd name="connsiteY27" fmla="*/ 666750 h 1044575"/>
                <a:gd name="connsiteX28" fmla="*/ 993805 w 1054130"/>
                <a:gd name="connsiteY28" fmla="*/ 488950 h 1044575"/>
                <a:gd name="connsiteX29" fmla="*/ 1006505 w 1054130"/>
                <a:gd name="connsiteY29" fmla="*/ 450850 h 1044575"/>
                <a:gd name="connsiteX30" fmla="*/ 1019205 w 1054130"/>
                <a:gd name="connsiteY30" fmla="*/ 403225 h 1044575"/>
                <a:gd name="connsiteX31" fmla="*/ 1054130 w 1054130"/>
                <a:gd name="connsiteY31" fmla="*/ 282575 h 1044575"/>
                <a:gd name="connsiteX32" fmla="*/ 1050955 w 1054130"/>
                <a:gd name="connsiteY32" fmla="*/ 193675 h 1044575"/>
                <a:gd name="connsiteX33" fmla="*/ 1038255 w 1054130"/>
                <a:gd name="connsiteY33" fmla="*/ 149225 h 1044575"/>
                <a:gd name="connsiteX34" fmla="*/ 984280 w 1054130"/>
                <a:gd name="connsiteY34" fmla="*/ 38100 h 1044575"/>
                <a:gd name="connsiteX35" fmla="*/ 933480 w 1054130"/>
                <a:gd name="connsiteY35" fmla="*/ 6350 h 1044575"/>
                <a:gd name="connsiteX36" fmla="*/ 895380 w 1054130"/>
                <a:gd name="connsiteY36" fmla="*/ 0 h 1044575"/>
                <a:gd name="connsiteX37" fmla="*/ 857280 w 1054130"/>
                <a:gd name="connsiteY37" fmla="*/ 3175 h 1044575"/>
                <a:gd name="connsiteX38" fmla="*/ 831880 w 1054130"/>
                <a:gd name="connsiteY38" fmla="*/ 6350 h 1044575"/>
                <a:gd name="connsiteX39" fmla="*/ 796955 w 1054130"/>
                <a:gd name="connsiteY39" fmla="*/ 22225 h 1044575"/>
                <a:gd name="connsiteX40" fmla="*/ 685830 w 1054130"/>
                <a:gd name="connsiteY40" fmla="*/ 60325 h 1044575"/>
                <a:gd name="connsiteX41" fmla="*/ 558830 w 1054130"/>
                <a:gd name="connsiteY41" fmla="*/ 88900 h 1044575"/>
                <a:gd name="connsiteX42" fmla="*/ 450880 w 1054130"/>
                <a:gd name="connsiteY42" fmla="*/ 114300 h 1044575"/>
                <a:gd name="connsiteX43" fmla="*/ 342930 w 1054130"/>
                <a:gd name="connsiteY43" fmla="*/ 142875 h 1044575"/>
                <a:gd name="connsiteX44" fmla="*/ 263555 w 1054130"/>
                <a:gd name="connsiteY44" fmla="*/ 174625 h 1044575"/>
                <a:gd name="connsiteX45" fmla="*/ 222280 w 1054130"/>
                <a:gd name="connsiteY45" fmla="*/ 190500 h 1044575"/>
                <a:gd name="connsiteX46" fmla="*/ 187355 w 1054130"/>
                <a:gd name="connsiteY46" fmla="*/ 203200 h 1044575"/>
                <a:gd name="connsiteX47" fmla="*/ 152430 w 1054130"/>
                <a:gd name="connsiteY47" fmla="*/ 215900 h 1044575"/>
                <a:gd name="connsiteX48" fmla="*/ 123855 w 1054130"/>
                <a:gd name="connsiteY48" fmla="*/ 225425 h 1044575"/>
                <a:gd name="connsiteX49" fmla="*/ 104805 w 1054130"/>
                <a:gd name="connsiteY49" fmla="*/ 234950 h 1044575"/>
                <a:gd name="connsiteX50" fmla="*/ 82580 w 1054130"/>
                <a:gd name="connsiteY50" fmla="*/ 254000 h 1044575"/>
                <a:gd name="connsiteX51" fmla="*/ 22255 w 1054130"/>
                <a:gd name="connsiteY51" fmla="*/ 292100 h 104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054130" h="1044575">
                  <a:moveTo>
                    <a:pt x="22255" y="292100"/>
                  </a:moveTo>
                  <a:cubicBezTo>
                    <a:pt x="9555" y="300037"/>
                    <a:pt x="9919" y="296569"/>
                    <a:pt x="6380" y="301625"/>
                  </a:cubicBezTo>
                  <a:cubicBezTo>
                    <a:pt x="1962" y="307937"/>
                    <a:pt x="-291" y="316152"/>
                    <a:pt x="30" y="323850"/>
                  </a:cubicBezTo>
                  <a:cubicBezTo>
                    <a:pt x="791" y="342104"/>
                    <a:pt x="3367" y="360635"/>
                    <a:pt x="9555" y="377825"/>
                  </a:cubicBezTo>
                  <a:cubicBezTo>
                    <a:pt x="13355" y="388380"/>
                    <a:pt x="46503" y="423374"/>
                    <a:pt x="54005" y="428625"/>
                  </a:cubicBezTo>
                  <a:cubicBezTo>
                    <a:pt x="70368" y="440079"/>
                    <a:pt x="120100" y="458889"/>
                    <a:pt x="136555" y="466725"/>
                  </a:cubicBezTo>
                  <a:cubicBezTo>
                    <a:pt x="144259" y="470393"/>
                    <a:pt x="151148" y="475609"/>
                    <a:pt x="158780" y="479425"/>
                  </a:cubicBezTo>
                  <a:cubicBezTo>
                    <a:pt x="163878" y="481974"/>
                    <a:pt x="169467" y="483417"/>
                    <a:pt x="174655" y="485775"/>
                  </a:cubicBezTo>
                  <a:cubicBezTo>
                    <a:pt x="199949" y="497272"/>
                    <a:pt x="191738" y="496365"/>
                    <a:pt x="222280" y="508000"/>
                  </a:cubicBezTo>
                  <a:cubicBezTo>
                    <a:pt x="234790" y="512766"/>
                    <a:pt x="247920" y="515805"/>
                    <a:pt x="260380" y="520700"/>
                  </a:cubicBezTo>
                  <a:cubicBezTo>
                    <a:pt x="304667" y="538098"/>
                    <a:pt x="299393" y="535853"/>
                    <a:pt x="327055" y="552450"/>
                  </a:cubicBezTo>
                  <a:cubicBezTo>
                    <a:pt x="394258" y="634587"/>
                    <a:pt x="366155" y="598233"/>
                    <a:pt x="412780" y="660400"/>
                  </a:cubicBezTo>
                  <a:cubicBezTo>
                    <a:pt x="424311" y="698836"/>
                    <a:pt x="420029" y="691153"/>
                    <a:pt x="441355" y="730250"/>
                  </a:cubicBezTo>
                  <a:cubicBezTo>
                    <a:pt x="447265" y="741085"/>
                    <a:pt x="451361" y="753602"/>
                    <a:pt x="460405" y="762000"/>
                  </a:cubicBezTo>
                  <a:cubicBezTo>
                    <a:pt x="481502" y="781590"/>
                    <a:pt x="504505" y="799925"/>
                    <a:pt x="530255" y="812800"/>
                  </a:cubicBezTo>
                  <a:cubicBezTo>
                    <a:pt x="607439" y="851392"/>
                    <a:pt x="531042" y="812179"/>
                    <a:pt x="577880" y="838200"/>
                  </a:cubicBezTo>
                  <a:cubicBezTo>
                    <a:pt x="582017" y="840499"/>
                    <a:pt x="586642" y="841925"/>
                    <a:pt x="590580" y="844550"/>
                  </a:cubicBezTo>
                  <a:cubicBezTo>
                    <a:pt x="596219" y="848309"/>
                    <a:pt x="601034" y="853184"/>
                    <a:pt x="606455" y="857250"/>
                  </a:cubicBezTo>
                  <a:cubicBezTo>
                    <a:pt x="632456" y="876750"/>
                    <a:pt x="628476" y="870730"/>
                    <a:pt x="654080" y="895350"/>
                  </a:cubicBezTo>
                  <a:cubicBezTo>
                    <a:pt x="673500" y="914023"/>
                    <a:pt x="695967" y="930300"/>
                    <a:pt x="711230" y="952500"/>
                  </a:cubicBezTo>
                  <a:cubicBezTo>
                    <a:pt x="722872" y="969433"/>
                    <a:pt x="729260" y="991603"/>
                    <a:pt x="746155" y="1003300"/>
                  </a:cubicBezTo>
                  <a:cubicBezTo>
                    <a:pt x="786043" y="1030915"/>
                    <a:pt x="776529" y="1029300"/>
                    <a:pt x="812830" y="1041400"/>
                  </a:cubicBezTo>
                  <a:cubicBezTo>
                    <a:pt x="816970" y="1042780"/>
                    <a:pt x="821297" y="1043517"/>
                    <a:pt x="825530" y="1044575"/>
                  </a:cubicBezTo>
                  <a:cubicBezTo>
                    <a:pt x="835055" y="1043517"/>
                    <a:pt x="844845" y="1043869"/>
                    <a:pt x="854105" y="1041400"/>
                  </a:cubicBezTo>
                  <a:cubicBezTo>
                    <a:pt x="876741" y="1035364"/>
                    <a:pt x="920780" y="1019175"/>
                    <a:pt x="920780" y="1019175"/>
                  </a:cubicBezTo>
                  <a:cubicBezTo>
                    <a:pt x="938413" y="999779"/>
                    <a:pt x="967037" y="973162"/>
                    <a:pt x="974755" y="946150"/>
                  </a:cubicBezTo>
                  <a:cubicBezTo>
                    <a:pt x="979416" y="929836"/>
                    <a:pt x="976872" y="912283"/>
                    <a:pt x="977930" y="895350"/>
                  </a:cubicBezTo>
                  <a:cubicBezTo>
                    <a:pt x="978988" y="819150"/>
                    <a:pt x="979118" y="742931"/>
                    <a:pt x="981105" y="666750"/>
                  </a:cubicBezTo>
                  <a:cubicBezTo>
                    <a:pt x="981687" y="644440"/>
                    <a:pt x="982488" y="536105"/>
                    <a:pt x="993805" y="488950"/>
                  </a:cubicBezTo>
                  <a:cubicBezTo>
                    <a:pt x="996929" y="475933"/>
                    <a:pt x="1002702" y="463685"/>
                    <a:pt x="1006505" y="450850"/>
                  </a:cubicBezTo>
                  <a:cubicBezTo>
                    <a:pt x="1011173" y="435097"/>
                    <a:pt x="1014239" y="418886"/>
                    <a:pt x="1019205" y="403225"/>
                  </a:cubicBezTo>
                  <a:cubicBezTo>
                    <a:pt x="1055044" y="290195"/>
                    <a:pt x="1041643" y="357495"/>
                    <a:pt x="1054130" y="282575"/>
                  </a:cubicBezTo>
                  <a:cubicBezTo>
                    <a:pt x="1053072" y="252942"/>
                    <a:pt x="1054460" y="223119"/>
                    <a:pt x="1050955" y="193675"/>
                  </a:cubicBezTo>
                  <a:cubicBezTo>
                    <a:pt x="1049133" y="178373"/>
                    <a:pt x="1043461" y="163728"/>
                    <a:pt x="1038255" y="149225"/>
                  </a:cubicBezTo>
                  <a:cubicBezTo>
                    <a:pt x="1031975" y="131731"/>
                    <a:pt x="1009125" y="59704"/>
                    <a:pt x="984280" y="38100"/>
                  </a:cubicBezTo>
                  <a:cubicBezTo>
                    <a:pt x="969212" y="24997"/>
                    <a:pt x="953177" y="9633"/>
                    <a:pt x="933480" y="6350"/>
                  </a:cubicBezTo>
                  <a:lnTo>
                    <a:pt x="895380" y="0"/>
                  </a:lnTo>
                  <a:lnTo>
                    <a:pt x="857280" y="3175"/>
                  </a:lnTo>
                  <a:cubicBezTo>
                    <a:pt x="848790" y="4024"/>
                    <a:pt x="840016" y="3781"/>
                    <a:pt x="831880" y="6350"/>
                  </a:cubicBezTo>
                  <a:cubicBezTo>
                    <a:pt x="819686" y="10201"/>
                    <a:pt x="808771" y="17336"/>
                    <a:pt x="796955" y="22225"/>
                  </a:cubicBezTo>
                  <a:cubicBezTo>
                    <a:pt x="748602" y="42233"/>
                    <a:pt x="735306" y="46953"/>
                    <a:pt x="685830" y="60325"/>
                  </a:cubicBezTo>
                  <a:cubicBezTo>
                    <a:pt x="614920" y="79490"/>
                    <a:pt x="630337" y="73846"/>
                    <a:pt x="558830" y="88900"/>
                  </a:cubicBezTo>
                  <a:cubicBezTo>
                    <a:pt x="417987" y="118551"/>
                    <a:pt x="580230" y="85092"/>
                    <a:pt x="450880" y="114300"/>
                  </a:cubicBezTo>
                  <a:cubicBezTo>
                    <a:pt x="389981" y="128051"/>
                    <a:pt x="409050" y="118831"/>
                    <a:pt x="342930" y="142875"/>
                  </a:cubicBezTo>
                  <a:cubicBezTo>
                    <a:pt x="316149" y="152613"/>
                    <a:pt x="290061" y="164162"/>
                    <a:pt x="263555" y="174625"/>
                  </a:cubicBezTo>
                  <a:cubicBezTo>
                    <a:pt x="249844" y="180037"/>
                    <a:pt x="236082" y="185324"/>
                    <a:pt x="222280" y="190500"/>
                  </a:cubicBezTo>
                  <a:cubicBezTo>
                    <a:pt x="210681" y="194850"/>
                    <a:pt x="198997" y="198967"/>
                    <a:pt x="187355" y="203200"/>
                  </a:cubicBezTo>
                  <a:lnTo>
                    <a:pt x="152430" y="215900"/>
                  </a:lnTo>
                  <a:cubicBezTo>
                    <a:pt x="142953" y="219217"/>
                    <a:pt x="132835" y="220935"/>
                    <a:pt x="123855" y="225425"/>
                  </a:cubicBezTo>
                  <a:cubicBezTo>
                    <a:pt x="117505" y="228600"/>
                    <a:pt x="110642" y="230909"/>
                    <a:pt x="104805" y="234950"/>
                  </a:cubicBezTo>
                  <a:cubicBezTo>
                    <a:pt x="96783" y="240504"/>
                    <a:pt x="90520" y="248329"/>
                    <a:pt x="82580" y="254000"/>
                  </a:cubicBezTo>
                  <a:cubicBezTo>
                    <a:pt x="64571" y="266864"/>
                    <a:pt x="34955" y="284163"/>
                    <a:pt x="22255" y="292100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D4C00DAA-21B4-4FE6-B62C-DFE5B3FE37CC}"/>
                </a:ext>
              </a:extLst>
            </p:cNvPr>
            <p:cNvSpPr/>
            <p:nvPr/>
          </p:nvSpPr>
          <p:spPr>
            <a:xfrm>
              <a:off x="5556069" y="2923571"/>
              <a:ext cx="138619" cy="146654"/>
            </a:xfrm>
            <a:custGeom>
              <a:avLst/>
              <a:gdLst>
                <a:gd name="connsiteX0" fmla="*/ 92256 w 138619"/>
                <a:gd name="connsiteY0" fmla="*/ 604 h 146654"/>
                <a:gd name="connsiteX1" fmla="*/ 50981 w 138619"/>
                <a:gd name="connsiteY1" fmla="*/ 3779 h 146654"/>
                <a:gd name="connsiteX2" fmla="*/ 9706 w 138619"/>
                <a:gd name="connsiteY2" fmla="*/ 26004 h 146654"/>
                <a:gd name="connsiteX3" fmla="*/ 3356 w 138619"/>
                <a:gd name="connsiteY3" fmla="*/ 38704 h 146654"/>
                <a:gd name="connsiteX4" fmla="*/ 3356 w 138619"/>
                <a:gd name="connsiteY4" fmla="*/ 108554 h 146654"/>
                <a:gd name="connsiteX5" fmla="*/ 16056 w 138619"/>
                <a:gd name="connsiteY5" fmla="*/ 130779 h 146654"/>
                <a:gd name="connsiteX6" fmla="*/ 28756 w 138619"/>
                <a:gd name="connsiteY6" fmla="*/ 137129 h 146654"/>
                <a:gd name="connsiteX7" fmla="*/ 63681 w 138619"/>
                <a:gd name="connsiteY7" fmla="*/ 146654 h 146654"/>
                <a:gd name="connsiteX8" fmla="*/ 111306 w 138619"/>
                <a:gd name="connsiteY8" fmla="*/ 137129 h 146654"/>
                <a:gd name="connsiteX9" fmla="*/ 117656 w 138619"/>
                <a:gd name="connsiteY9" fmla="*/ 124429 h 146654"/>
                <a:gd name="connsiteX10" fmla="*/ 133531 w 138619"/>
                <a:gd name="connsiteY10" fmla="*/ 95854 h 146654"/>
                <a:gd name="connsiteX11" fmla="*/ 133531 w 138619"/>
                <a:gd name="connsiteY11" fmla="*/ 13304 h 146654"/>
                <a:gd name="connsiteX12" fmla="*/ 92256 w 138619"/>
                <a:gd name="connsiteY12" fmla="*/ 604 h 146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8619" h="146654">
                  <a:moveTo>
                    <a:pt x="92256" y="604"/>
                  </a:moveTo>
                  <a:cubicBezTo>
                    <a:pt x="78498" y="-983"/>
                    <a:pt x="64437" y="721"/>
                    <a:pt x="50981" y="3779"/>
                  </a:cubicBezTo>
                  <a:cubicBezTo>
                    <a:pt x="31451" y="8218"/>
                    <a:pt x="23698" y="15510"/>
                    <a:pt x="9706" y="26004"/>
                  </a:cubicBezTo>
                  <a:cubicBezTo>
                    <a:pt x="7589" y="30237"/>
                    <a:pt x="4601" y="34138"/>
                    <a:pt x="3356" y="38704"/>
                  </a:cubicBezTo>
                  <a:cubicBezTo>
                    <a:pt x="-2380" y="59737"/>
                    <a:pt x="345" y="89483"/>
                    <a:pt x="3356" y="108554"/>
                  </a:cubicBezTo>
                  <a:cubicBezTo>
                    <a:pt x="3716" y="110831"/>
                    <a:pt x="13286" y="128471"/>
                    <a:pt x="16056" y="130779"/>
                  </a:cubicBezTo>
                  <a:cubicBezTo>
                    <a:pt x="19692" y="133809"/>
                    <a:pt x="24362" y="135371"/>
                    <a:pt x="28756" y="137129"/>
                  </a:cubicBezTo>
                  <a:cubicBezTo>
                    <a:pt x="44869" y="143574"/>
                    <a:pt x="47738" y="143465"/>
                    <a:pt x="63681" y="146654"/>
                  </a:cubicBezTo>
                  <a:cubicBezTo>
                    <a:pt x="79556" y="143479"/>
                    <a:pt x="96336" y="143293"/>
                    <a:pt x="111306" y="137129"/>
                  </a:cubicBezTo>
                  <a:cubicBezTo>
                    <a:pt x="115683" y="135327"/>
                    <a:pt x="115734" y="128754"/>
                    <a:pt x="117656" y="124429"/>
                  </a:cubicBezTo>
                  <a:cubicBezTo>
                    <a:pt x="128239" y="100617"/>
                    <a:pt x="118481" y="115921"/>
                    <a:pt x="133531" y="95854"/>
                  </a:cubicBezTo>
                  <a:cubicBezTo>
                    <a:pt x="140237" y="62322"/>
                    <a:pt x="140394" y="68211"/>
                    <a:pt x="133531" y="13304"/>
                  </a:cubicBezTo>
                  <a:cubicBezTo>
                    <a:pt x="132959" y="8727"/>
                    <a:pt x="106014" y="2191"/>
                    <a:pt x="92256" y="604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045A0326-E3E9-45A7-845B-7A563439303A}"/>
                </a:ext>
              </a:extLst>
            </p:cNvPr>
            <p:cNvSpPr/>
            <p:nvPr/>
          </p:nvSpPr>
          <p:spPr>
            <a:xfrm>
              <a:off x="5918186" y="2840598"/>
              <a:ext cx="104789" cy="112152"/>
            </a:xfrm>
            <a:custGeom>
              <a:avLst/>
              <a:gdLst>
                <a:gd name="connsiteX0" fmla="*/ 44464 w 104789"/>
                <a:gd name="connsiteY0" fmla="*/ 4202 h 112152"/>
                <a:gd name="connsiteX1" fmla="*/ 28589 w 104789"/>
                <a:gd name="connsiteY1" fmla="*/ 7377 h 112152"/>
                <a:gd name="connsiteX2" fmla="*/ 19064 w 104789"/>
                <a:gd name="connsiteY2" fmla="*/ 20077 h 112152"/>
                <a:gd name="connsiteX3" fmla="*/ 3189 w 104789"/>
                <a:gd name="connsiteY3" fmla="*/ 32777 h 112152"/>
                <a:gd name="connsiteX4" fmla="*/ 14 w 104789"/>
                <a:gd name="connsiteY4" fmla="*/ 42302 h 112152"/>
                <a:gd name="connsiteX5" fmla="*/ 34939 w 104789"/>
                <a:gd name="connsiteY5" fmla="*/ 108977 h 112152"/>
                <a:gd name="connsiteX6" fmla="*/ 57164 w 104789"/>
                <a:gd name="connsiteY6" fmla="*/ 112152 h 112152"/>
                <a:gd name="connsiteX7" fmla="*/ 101614 w 104789"/>
                <a:gd name="connsiteY7" fmla="*/ 86752 h 112152"/>
                <a:gd name="connsiteX8" fmla="*/ 104789 w 104789"/>
                <a:gd name="connsiteY8" fmla="*/ 70877 h 112152"/>
                <a:gd name="connsiteX9" fmla="*/ 85739 w 104789"/>
                <a:gd name="connsiteY9" fmla="*/ 16902 h 112152"/>
                <a:gd name="connsiteX10" fmla="*/ 76214 w 104789"/>
                <a:gd name="connsiteY10" fmla="*/ 1027 h 112152"/>
                <a:gd name="connsiteX11" fmla="*/ 44464 w 104789"/>
                <a:gd name="connsiteY11" fmla="*/ 4202 h 11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789" h="112152">
                  <a:moveTo>
                    <a:pt x="44464" y="4202"/>
                  </a:moveTo>
                  <a:cubicBezTo>
                    <a:pt x="36527" y="5260"/>
                    <a:pt x="33165" y="4517"/>
                    <a:pt x="28589" y="7377"/>
                  </a:cubicBezTo>
                  <a:cubicBezTo>
                    <a:pt x="24102" y="10182"/>
                    <a:pt x="22806" y="16335"/>
                    <a:pt x="19064" y="20077"/>
                  </a:cubicBezTo>
                  <a:cubicBezTo>
                    <a:pt x="14272" y="24869"/>
                    <a:pt x="8481" y="28544"/>
                    <a:pt x="3189" y="32777"/>
                  </a:cubicBezTo>
                  <a:cubicBezTo>
                    <a:pt x="2131" y="35952"/>
                    <a:pt x="-209" y="38963"/>
                    <a:pt x="14" y="42302"/>
                  </a:cubicBezTo>
                  <a:cubicBezTo>
                    <a:pt x="1313" y="61782"/>
                    <a:pt x="4862" y="104680"/>
                    <a:pt x="34939" y="108977"/>
                  </a:cubicBezTo>
                  <a:lnTo>
                    <a:pt x="57164" y="112152"/>
                  </a:lnTo>
                  <a:cubicBezTo>
                    <a:pt x="86669" y="102317"/>
                    <a:pt x="93903" y="109884"/>
                    <a:pt x="101614" y="86752"/>
                  </a:cubicBezTo>
                  <a:cubicBezTo>
                    <a:pt x="103321" y="81632"/>
                    <a:pt x="103731" y="76169"/>
                    <a:pt x="104789" y="70877"/>
                  </a:cubicBezTo>
                  <a:cubicBezTo>
                    <a:pt x="100405" y="27036"/>
                    <a:pt x="108056" y="50377"/>
                    <a:pt x="85739" y="16902"/>
                  </a:cubicBezTo>
                  <a:cubicBezTo>
                    <a:pt x="82316" y="11767"/>
                    <a:pt x="81151" y="4730"/>
                    <a:pt x="76214" y="1027"/>
                  </a:cubicBezTo>
                  <a:cubicBezTo>
                    <a:pt x="71897" y="-2211"/>
                    <a:pt x="52401" y="3144"/>
                    <a:pt x="44464" y="4202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A533CE6A-362C-468E-93B4-127FFB731EBA}"/>
              </a:ext>
            </a:extLst>
          </p:cNvPr>
          <p:cNvGrpSpPr/>
          <p:nvPr/>
        </p:nvGrpSpPr>
        <p:grpSpPr>
          <a:xfrm>
            <a:off x="4168014" y="3380373"/>
            <a:ext cx="3848485" cy="2886364"/>
            <a:chOff x="484632" y="0"/>
            <a:chExt cx="9144000" cy="6858000"/>
          </a:xfrm>
        </p:grpSpPr>
        <p:pic>
          <p:nvPicPr>
            <p:cNvPr id="53" name="Picture 52" descr="A group of stars in space&#10;&#10;Description automatically generated with low confidence">
              <a:extLst>
                <a:ext uri="{FF2B5EF4-FFF2-40B4-BE49-F238E27FC236}">
                  <a16:creationId xmlns:a16="http://schemas.microsoft.com/office/drawing/2014/main" id="{378E8788-BB0D-4728-A6E3-24F372DA863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C3C22071-7441-448B-BF25-017FCA5C85B4}"/>
                </a:ext>
              </a:extLst>
            </p:cNvPr>
            <p:cNvSpPr/>
            <p:nvPr/>
          </p:nvSpPr>
          <p:spPr>
            <a:xfrm>
              <a:off x="3197909" y="2343151"/>
              <a:ext cx="4231592" cy="3362325"/>
            </a:xfrm>
            <a:custGeom>
              <a:avLst/>
              <a:gdLst>
                <a:gd name="connsiteX0" fmla="*/ 850217 w 4231592"/>
                <a:gd name="connsiteY0" fmla="*/ 1971675 h 3362325"/>
                <a:gd name="connsiteX1" fmla="*/ 935942 w 4231592"/>
                <a:gd name="connsiteY1" fmla="*/ 1962150 h 3362325"/>
                <a:gd name="connsiteX2" fmla="*/ 978805 w 4231592"/>
                <a:gd name="connsiteY2" fmla="*/ 1952625 h 3362325"/>
                <a:gd name="connsiteX3" fmla="*/ 1088342 w 4231592"/>
                <a:gd name="connsiteY3" fmla="*/ 1938338 h 3362325"/>
                <a:gd name="connsiteX4" fmla="*/ 1126442 w 4231592"/>
                <a:gd name="connsiteY4" fmla="*/ 1924050 h 3362325"/>
                <a:gd name="connsiteX5" fmla="*/ 1178830 w 4231592"/>
                <a:gd name="connsiteY5" fmla="*/ 1905000 h 3362325"/>
                <a:gd name="connsiteX6" fmla="*/ 1197880 w 4231592"/>
                <a:gd name="connsiteY6" fmla="*/ 1895475 h 3362325"/>
                <a:gd name="connsiteX7" fmla="*/ 1240742 w 4231592"/>
                <a:gd name="connsiteY7" fmla="*/ 1885950 h 3362325"/>
                <a:gd name="connsiteX8" fmla="*/ 1316942 w 4231592"/>
                <a:gd name="connsiteY8" fmla="*/ 1862138 h 3362325"/>
                <a:gd name="connsiteX9" fmla="*/ 1383617 w 4231592"/>
                <a:gd name="connsiteY9" fmla="*/ 1828800 h 3362325"/>
                <a:gd name="connsiteX10" fmla="*/ 1402667 w 4231592"/>
                <a:gd name="connsiteY10" fmla="*/ 1814513 h 3362325"/>
                <a:gd name="connsiteX11" fmla="*/ 1445530 w 4231592"/>
                <a:gd name="connsiteY11" fmla="*/ 1795463 h 3362325"/>
                <a:gd name="connsiteX12" fmla="*/ 1474105 w 4231592"/>
                <a:gd name="connsiteY12" fmla="*/ 1776413 h 3362325"/>
                <a:gd name="connsiteX13" fmla="*/ 1521730 w 4231592"/>
                <a:gd name="connsiteY13" fmla="*/ 1757363 h 3362325"/>
                <a:gd name="connsiteX14" fmla="*/ 1569355 w 4231592"/>
                <a:gd name="connsiteY14" fmla="*/ 1728788 h 3362325"/>
                <a:gd name="connsiteX15" fmla="*/ 1593167 w 4231592"/>
                <a:gd name="connsiteY15" fmla="*/ 1719263 h 3362325"/>
                <a:gd name="connsiteX16" fmla="*/ 1636030 w 4231592"/>
                <a:gd name="connsiteY16" fmla="*/ 1704975 h 3362325"/>
                <a:gd name="connsiteX17" fmla="*/ 1674130 w 4231592"/>
                <a:gd name="connsiteY17" fmla="*/ 1685925 h 3362325"/>
                <a:gd name="connsiteX18" fmla="*/ 1702705 w 4231592"/>
                <a:gd name="connsiteY18" fmla="*/ 1676400 h 3362325"/>
                <a:gd name="connsiteX19" fmla="*/ 1769380 w 4231592"/>
                <a:gd name="connsiteY19" fmla="*/ 1638300 h 3362325"/>
                <a:gd name="connsiteX20" fmla="*/ 1821767 w 4231592"/>
                <a:gd name="connsiteY20" fmla="*/ 1614488 h 3362325"/>
                <a:gd name="connsiteX21" fmla="*/ 1850342 w 4231592"/>
                <a:gd name="connsiteY21" fmla="*/ 1604963 h 3362325"/>
                <a:gd name="connsiteX22" fmla="*/ 1888442 w 4231592"/>
                <a:gd name="connsiteY22" fmla="*/ 1590675 h 3362325"/>
                <a:gd name="connsiteX23" fmla="*/ 1931305 w 4231592"/>
                <a:gd name="connsiteY23" fmla="*/ 1576388 h 3362325"/>
                <a:gd name="connsiteX24" fmla="*/ 1964642 w 4231592"/>
                <a:gd name="connsiteY24" fmla="*/ 1562100 h 3362325"/>
                <a:gd name="connsiteX25" fmla="*/ 2002742 w 4231592"/>
                <a:gd name="connsiteY25" fmla="*/ 1547813 h 3362325"/>
                <a:gd name="connsiteX26" fmla="*/ 2031317 w 4231592"/>
                <a:gd name="connsiteY26" fmla="*/ 1538288 h 3362325"/>
                <a:gd name="connsiteX27" fmla="*/ 2145617 w 4231592"/>
                <a:gd name="connsiteY27" fmla="*/ 1471613 h 3362325"/>
                <a:gd name="connsiteX28" fmla="*/ 2178955 w 4231592"/>
                <a:gd name="connsiteY28" fmla="*/ 1447800 h 3362325"/>
                <a:gd name="connsiteX29" fmla="*/ 2207530 w 4231592"/>
                <a:gd name="connsiteY29" fmla="*/ 1414463 h 3362325"/>
                <a:gd name="connsiteX30" fmla="*/ 2259917 w 4231592"/>
                <a:gd name="connsiteY30" fmla="*/ 1385888 h 3362325"/>
                <a:gd name="connsiteX31" fmla="*/ 2293255 w 4231592"/>
                <a:gd name="connsiteY31" fmla="*/ 1362075 h 3362325"/>
                <a:gd name="connsiteX32" fmla="*/ 2355167 w 4231592"/>
                <a:gd name="connsiteY32" fmla="*/ 1309688 h 3362325"/>
                <a:gd name="connsiteX33" fmla="*/ 2412317 w 4231592"/>
                <a:gd name="connsiteY33" fmla="*/ 1266825 h 3362325"/>
                <a:gd name="connsiteX34" fmla="*/ 2426605 w 4231592"/>
                <a:gd name="connsiteY34" fmla="*/ 1247775 h 3362325"/>
                <a:gd name="connsiteX35" fmla="*/ 2464705 w 4231592"/>
                <a:gd name="connsiteY35" fmla="*/ 1228725 h 3362325"/>
                <a:gd name="connsiteX36" fmla="*/ 2517092 w 4231592"/>
                <a:gd name="connsiteY36" fmla="*/ 1185863 h 3362325"/>
                <a:gd name="connsiteX37" fmla="*/ 2559955 w 4231592"/>
                <a:gd name="connsiteY37" fmla="*/ 1152525 h 3362325"/>
                <a:gd name="connsiteX38" fmla="*/ 2626630 w 4231592"/>
                <a:gd name="connsiteY38" fmla="*/ 1095375 h 3362325"/>
                <a:gd name="connsiteX39" fmla="*/ 2659967 w 4231592"/>
                <a:gd name="connsiteY39" fmla="*/ 1066800 h 3362325"/>
                <a:gd name="connsiteX40" fmla="*/ 2688542 w 4231592"/>
                <a:gd name="connsiteY40" fmla="*/ 1038225 h 3362325"/>
                <a:gd name="connsiteX41" fmla="*/ 2736167 w 4231592"/>
                <a:gd name="connsiteY41" fmla="*/ 985838 h 3362325"/>
                <a:gd name="connsiteX42" fmla="*/ 2798080 w 4231592"/>
                <a:gd name="connsiteY42" fmla="*/ 933450 h 3362325"/>
                <a:gd name="connsiteX43" fmla="*/ 2826655 w 4231592"/>
                <a:gd name="connsiteY43" fmla="*/ 914400 h 3362325"/>
                <a:gd name="connsiteX44" fmla="*/ 2874280 w 4231592"/>
                <a:gd name="connsiteY44" fmla="*/ 862013 h 3362325"/>
                <a:gd name="connsiteX45" fmla="*/ 2936192 w 4231592"/>
                <a:gd name="connsiteY45" fmla="*/ 819150 h 3362325"/>
                <a:gd name="connsiteX46" fmla="*/ 2983817 w 4231592"/>
                <a:gd name="connsiteY46" fmla="*/ 771525 h 3362325"/>
                <a:gd name="connsiteX47" fmla="*/ 3026680 w 4231592"/>
                <a:gd name="connsiteY47" fmla="*/ 742950 h 3362325"/>
                <a:gd name="connsiteX48" fmla="*/ 3050492 w 4231592"/>
                <a:gd name="connsiteY48" fmla="*/ 723900 h 3362325"/>
                <a:gd name="connsiteX49" fmla="*/ 3117167 w 4231592"/>
                <a:gd name="connsiteY49" fmla="*/ 676275 h 3362325"/>
                <a:gd name="connsiteX50" fmla="*/ 3150505 w 4231592"/>
                <a:gd name="connsiteY50" fmla="*/ 647700 h 3362325"/>
                <a:gd name="connsiteX51" fmla="*/ 3183842 w 4231592"/>
                <a:gd name="connsiteY51" fmla="*/ 633413 h 3362325"/>
                <a:gd name="connsiteX52" fmla="*/ 3198130 w 4231592"/>
                <a:gd name="connsiteY52" fmla="*/ 614363 h 3362325"/>
                <a:gd name="connsiteX53" fmla="*/ 3236230 w 4231592"/>
                <a:gd name="connsiteY53" fmla="*/ 576263 h 3362325"/>
                <a:gd name="connsiteX54" fmla="*/ 3250517 w 4231592"/>
                <a:gd name="connsiteY54" fmla="*/ 547688 h 3362325"/>
                <a:gd name="connsiteX55" fmla="*/ 3283855 w 4231592"/>
                <a:gd name="connsiteY55" fmla="*/ 485775 h 3362325"/>
                <a:gd name="connsiteX56" fmla="*/ 3293380 w 4231592"/>
                <a:gd name="connsiteY56" fmla="*/ 395288 h 3362325"/>
                <a:gd name="connsiteX57" fmla="*/ 3307667 w 4231592"/>
                <a:gd name="connsiteY57" fmla="*/ 300038 h 3362325"/>
                <a:gd name="connsiteX58" fmla="*/ 3312430 w 4231592"/>
                <a:gd name="connsiteY58" fmla="*/ 266700 h 3362325"/>
                <a:gd name="connsiteX59" fmla="*/ 3317192 w 4231592"/>
                <a:gd name="connsiteY59" fmla="*/ 228600 h 3362325"/>
                <a:gd name="connsiteX60" fmla="*/ 3326717 w 4231592"/>
                <a:gd name="connsiteY60" fmla="*/ 195263 h 3362325"/>
                <a:gd name="connsiteX61" fmla="*/ 3331480 w 4231592"/>
                <a:gd name="connsiteY61" fmla="*/ 161925 h 3362325"/>
                <a:gd name="connsiteX62" fmla="*/ 3350530 w 4231592"/>
                <a:gd name="connsiteY62" fmla="*/ 100013 h 3362325"/>
                <a:gd name="connsiteX63" fmla="*/ 3360055 w 4231592"/>
                <a:gd name="connsiteY63" fmla="*/ 80963 h 3362325"/>
                <a:gd name="connsiteX64" fmla="*/ 3464830 w 4231592"/>
                <a:gd name="connsiteY64" fmla="*/ 14288 h 3362325"/>
                <a:gd name="connsiteX65" fmla="*/ 3493405 w 4231592"/>
                <a:gd name="connsiteY65" fmla="*/ 9525 h 3362325"/>
                <a:gd name="connsiteX66" fmla="*/ 3560080 w 4231592"/>
                <a:gd name="connsiteY66" fmla="*/ 0 h 3362325"/>
                <a:gd name="connsiteX67" fmla="*/ 3736292 w 4231592"/>
                <a:gd name="connsiteY67" fmla="*/ 4763 h 3362325"/>
                <a:gd name="connsiteX68" fmla="*/ 3807730 w 4231592"/>
                <a:gd name="connsiteY68" fmla="*/ 23813 h 3362325"/>
                <a:gd name="connsiteX69" fmla="*/ 3902980 w 4231592"/>
                <a:gd name="connsiteY69" fmla="*/ 47625 h 3362325"/>
                <a:gd name="connsiteX70" fmla="*/ 3945842 w 4231592"/>
                <a:gd name="connsiteY70" fmla="*/ 66675 h 3362325"/>
                <a:gd name="connsiteX71" fmla="*/ 4022042 w 4231592"/>
                <a:gd name="connsiteY71" fmla="*/ 95250 h 3362325"/>
                <a:gd name="connsiteX72" fmla="*/ 4098242 w 4231592"/>
                <a:gd name="connsiteY72" fmla="*/ 147638 h 3362325"/>
                <a:gd name="connsiteX73" fmla="*/ 4131580 w 4231592"/>
                <a:gd name="connsiteY73" fmla="*/ 176213 h 3362325"/>
                <a:gd name="connsiteX74" fmla="*/ 4174442 w 4231592"/>
                <a:gd name="connsiteY74" fmla="*/ 242888 h 3362325"/>
                <a:gd name="connsiteX75" fmla="*/ 4222067 w 4231592"/>
                <a:gd name="connsiteY75" fmla="*/ 357188 h 3362325"/>
                <a:gd name="connsiteX76" fmla="*/ 4231592 w 4231592"/>
                <a:gd name="connsiteY76" fmla="*/ 447675 h 3362325"/>
                <a:gd name="connsiteX77" fmla="*/ 4226830 w 4231592"/>
                <a:gd name="connsiteY77" fmla="*/ 538163 h 3362325"/>
                <a:gd name="connsiteX78" fmla="*/ 4198255 w 4231592"/>
                <a:gd name="connsiteY78" fmla="*/ 638175 h 3362325"/>
                <a:gd name="connsiteX79" fmla="*/ 4183967 w 4231592"/>
                <a:gd name="connsiteY79" fmla="*/ 690563 h 3362325"/>
                <a:gd name="connsiteX80" fmla="*/ 4169680 w 4231592"/>
                <a:gd name="connsiteY80" fmla="*/ 733425 h 3362325"/>
                <a:gd name="connsiteX81" fmla="*/ 4155392 w 4231592"/>
                <a:gd name="connsiteY81" fmla="*/ 771525 h 3362325"/>
                <a:gd name="connsiteX82" fmla="*/ 4131580 w 4231592"/>
                <a:gd name="connsiteY82" fmla="*/ 857250 h 3362325"/>
                <a:gd name="connsiteX83" fmla="*/ 4112530 w 4231592"/>
                <a:gd name="connsiteY83" fmla="*/ 895350 h 3362325"/>
                <a:gd name="connsiteX84" fmla="*/ 4088717 w 4231592"/>
                <a:gd name="connsiteY84" fmla="*/ 938213 h 3362325"/>
                <a:gd name="connsiteX85" fmla="*/ 4069667 w 4231592"/>
                <a:gd name="connsiteY85" fmla="*/ 981075 h 3362325"/>
                <a:gd name="connsiteX86" fmla="*/ 4017280 w 4231592"/>
                <a:gd name="connsiteY86" fmla="*/ 1062038 h 3362325"/>
                <a:gd name="connsiteX87" fmla="*/ 3974417 w 4231592"/>
                <a:gd name="connsiteY87" fmla="*/ 1133475 h 3362325"/>
                <a:gd name="connsiteX88" fmla="*/ 3950605 w 4231592"/>
                <a:gd name="connsiteY88" fmla="*/ 1162050 h 3362325"/>
                <a:gd name="connsiteX89" fmla="*/ 3931555 w 4231592"/>
                <a:gd name="connsiteY89" fmla="*/ 1195388 h 3362325"/>
                <a:gd name="connsiteX90" fmla="*/ 3883930 w 4231592"/>
                <a:gd name="connsiteY90" fmla="*/ 1257300 h 3362325"/>
                <a:gd name="connsiteX91" fmla="*/ 3836305 w 4231592"/>
                <a:gd name="connsiteY91" fmla="*/ 1319213 h 3362325"/>
                <a:gd name="connsiteX92" fmla="*/ 3788680 w 4231592"/>
                <a:gd name="connsiteY92" fmla="*/ 1357313 h 3362325"/>
                <a:gd name="connsiteX93" fmla="*/ 3769630 w 4231592"/>
                <a:gd name="connsiteY93" fmla="*/ 1371600 h 3362325"/>
                <a:gd name="connsiteX94" fmla="*/ 3736292 w 4231592"/>
                <a:gd name="connsiteY94" fmla="*/ 1395413 h 3362325"/>
                <a:gd name="connsiteX95" fmla="*/ 3702955 w 4231592"/>
                <a:gd name="connsiteY95" fmla="*/ 1419225 h 3362325"/>
                <a:gd name="connsiteX96" fmla="*/ 3641042 w 4231592"/>
                <a:gd name="connsiteY96" fmla="*/ 1438275 h 3362325"/>
                <a:gd name="connsiteX97" fmla="*/ 3602942 w 4231592"/>
                <a:gd name="connsiteY97" fmla="*/ 1443038 h 3362325"/>
                <a:gd name="connsiteX98" fmla="*/ 3545792 w 4231592"/>
                <a:gd name="connsiteY98" fmla="*/ 1457325 h 3362325"/>
                <a:gd name="connsiteX99" fmla="*/ 3445780 w 4231592"/>
                <a:gd name="connsiteY99" fmla="*/ 1481138 h 3362325"/>
                <a:gd name="connsiteX100" fmla="*/ 3417205 w 4231592"/>
                <a:gd name="connsiteY100" fmla="*/ 1495425 h 3362325"/>
                <a:gd name="connsiteX101" fmla="*/ 3388630 w 4231592"/>
                <a:gd name="connsiteY101" fmla="*/ 1504950 h 3362325"/>
                <a:gd name="connsiteX102" fmla="*/ 3341005 w 4231592"/>
                <a:gd name="connsiteY102" fmla="*/ 1533525 h 3362325"/>
                <a:gd name="connsiteX103" fmla="*/ 3317192 w 4231592"/>
                <a:gd name="connsiteY103" fmla="*/ 1543050 h 3362325"/>
                <a:gd name="connsiteX104" fmla="*/ 3250517 w 4231592"/>
                <a:gd name="connsiteY104" fmla="*/ 1585913 h 3362325"/>
                <a:gd name="connsiteX105" fmla="*/ 3212417 w 4231592"/>
                <a:gd name="connsiteY105" fmla="*/ 1604963 h 3362325"/>
                <a:gd name="connsiteX106" fmla="*/ 3174317 w 4231592"/>
                <a:gd name="connsiteY106" fmla="*/ 1633538 h 3362325"/>
                <a:gd name="connsiteX107" fmla="*/ 3102880 w 4231592"/>
                <a:gd name="connsiteY107" fmla="*/ 1676400 h 3362325"/>
                <a:gd name="connsiteX108" fmla="*/ 3064780 w 4231592"/>
                <a:gd name="connsiteY108" fmla="*/ 1700213 h 3362325"/>
                <a:gd name="connsiteX109" fmla="*/ 3026680 w 4231592"/>
                <a:gd name="connsiteY109" fmla="*/ 1724025 h 3362325"/>
                <a:gd name="connsiteX110" fmla="*/ 2988580 w 4231592"/>
                <a:gd name="connsiteY110" fmla="*/ 1752600 h 3362325"/>
                <a:gd name="connsiteX111" fmla="*/ 2945717 w 4231592"/>
                <a:gd name="connsiteY111" fmla="*/ 1776413 h 3362325"/>
                <a:gd name="connsiteX112" fmla="*/ 2902855 w 4231592"/>
                <a:gd name="connsiteY112" fmla="*/ 1814513 h 3362325"/>
                <a:gd name="connsiteX113" fmla="*/ 2812367 w 4231592"/>
                <a:gd name="connsiteY113" fmla="*/ 1881188 h 3362325"/>
                <a:gd name="connsiteX114" fmla="*/ 2740930 w 4231592"/>
                <a:gd name="connsiteY114" fmla="*/ 1933575 h 3362325"/>
                <a:gd name="connsiteX115" fmla="*/ 2726642 w 4231592"/>
                <a:gd name="connsiteY115" fmla="*/ 1947863 h 3362325"/>
                <a:gd name="connsiteX116" fmla="*/ 2664730 w 4231592"/>
                <a:gd name="connsiteY116" fmla="*/ 1985963 h 3362325"/>
                <a:gd name="connsiteX117" fmla="*/ 2588530 w 4231592"/>
                <a:gd name="connsiteY117" fmla="*/ 2028825 h 3362325"/>
                <a:gd name="connsiteX118" fmla="*/ 2483755 w 4231592"/>
                <a:gd name="connsiteY118" fmla="*/ 2076450 h 3362325"/>
                <a:gd name="connsiteX119" fmla="*/ 2398030 w 4231592"/>
                <a:gd name="connsiteY119" fmla="*/ 2124075 h 3362325"/>
                <a:gd name="connsiteX120" fmla="*/ 2326592 w 4231592"/>
                <a:gd name="connsiteY120" fmla="*/ 2152650 h 3362325"/>
                <a:gd name="connsiteX121" fmla="*/ 2283730 w 4231592"/>
                <a:gd name="connsiteY121" fmla="*/ 2181225 h 3362325"/>
                <a:gd name="connsiteX122" fmla="*/ 2245630 w 4231592"/>
                <a:gd name="connsiteY122" fmla="*/ 2205038 h 3362325"/>
                <a:gd name="connsiteX123" fmla="*/ 2174192 w 4231592"/>
                <a:gd name="connsiteY123" fmla="*/ 2271713 h 3362325"/>
                <a:gd name="connsiteX124" fmla="*/ 2140855 w 4231592"/>
                <a:gd name="connsiteY124" fmla="*/ 2300288 h 3362325"/>
                <a:gd name="connsiteX125" fmla="*/ 2083705 w 4231592"/>
                <a:gd name="connsiteY125" fmla="*/ 2366963 h 3362325"/>
                <a:gd name="connsiteX126" fmla="*/ 2012267 w 4231592"/>
                <a:gd name="connsiteY126" fmla="*/ 2443163 h 3362325"/>
                <a:gd name="connsiteX127" fmla="*/ 1936067 w 4231592"/>
                <a:gd name="connsiteY127" fmla="*/ 2566988 h 3362325"/>
                <a:gd name="connsiteX128" fmla="*/ 1893205 w 4231592"/>
                <a:gd name="connsiteY128" fmla="*/ 2647950 h 3362325"/>
                <a:gd name="connsiteX129" fmla="*/ 1850342 w 4231592"/>
                <a:gd name="connsiteY129" fmla="*/ 2743200 h 3362325"/>
                <a:gd name="connsiteX130" fmla="*/ 1812242 w 4231592"/>
                <a:gd name="connsiteY130" fmla="*/ 2824163 h 3362325"/>
                <a:gd name="connsiteX131" fmla="*/ 1726517 w 4231592"/>
                <a:gd name="connsiteY131" fmla="*/ 2928938 h 3362325"/>
                <a:gd name="connsiteX132" fmla="*/ 1693180 w 4231592"/>
                <a:gd name="connsiteY132" fmla="*/ 2967038 h 3362325"/>
                <a:gd name="connsiteX133" fmla="*/ 1655080 w 4231592"/>
                <a:gd name="connsiteY133" fmla="*/ 3000375 h 3362325"/>
                <a:gd name="connsiteX134" fmla="*/ 1621742 w 4231592"/>
                <a:gd name="connsiteY134" fmla="*/ 3033713 h 3362325"/>
                <a:gd name="connsiteX135" fmla="*/ 1583642 w 4231592"/>
                <a:gd name="connsiteY135" fmla="*/ 3076575 h 3362325"/>
                <a:gd name="connsiteX136" fmla="*/ 1540780 w 4231592"/>
                <a:gd name="connsiteY136" fmla="*/ 3105150 h 3362325"/>
                <a:gd name="connsiteX137" fmla="*/ 1455055 w 4231592"/>
                <a:gd name="connsiteY137" fmla="*/ 3167063 h 3362325"/>
                <a:gd name="connsiteX138" fmla="*/ 1412192 w 4231592"/>
                <a:gd name="connsiteY138" fmla="*/ 3186113 h 3362325"/>
                <a:gd name="connsiteX139" fmla="*/ 1335992 w 4231592"/>
                <a:gd name="connsiteY139" fmla="*/ 3233738 h 3362325"/>
                <a:gd name="connsiteX140" fmla="*/ 1288367 w 4231592"/>
                <a:gd name="connsiteY140" fmla="*/ 3252788 h 3362325"/>
                <a:gd name="connsiteX141" fmla="*/ 1207405 w 4231592"/>
                <a:gd name="connsiteY141" fmla="*/ 3286125 h 3362325"/>
                <a:gd name="connsiteX142" fmla="*/ 1174067 w 4231592"/>
                <a:gd name="connsiteY142" fmla="*/ 3295650 h 3362325"/>
                <a:gd name="connsiteX143" fmla="*/ 1145492 w 4231592"/>
                <a:gd name="connsiteY143" fmla="*/ 3305175 h 3362325"/>
                <a:gd name="connsiteX144" fmla="*/ 1083580 w 4231592"/>
                <a:gd name="connsiteY144" fmla="*/ 3309938 h 3362325"/>
                <a:gd name="connsiteX145" fmla="*/ 1035955 w 4231592"/>
                <a:gd name="connsiteY145" fmla="*/ 3319463 h 3362325"/>
                <a:gd name="connsiteX146" fmla="*/ 1016905 w 4231592"/>
                <a:gd name="connsiteY146" fmla="*/ 3324225 h 3362325"/>
                <a:gd name="connsiteX147" fmla="*/ 993092 w 4231592"/>
                <a:gd name="connsiteY147" fmla="*/ 3328988 h 3362325"/>
                <a:gd name="connsiteX148" fmla="*/ 926417 w 4231592"/>
                <a:gd name="connsiteY148" fmla="*/ 3348038 h 3362325"/>
                <a:gd name="connsiteX149" fmla="*/ 835930 w 4231592"/>
                <a:gd name="connsiteY149" fmla="*/ 3357563 h 3362325"/>
                <a:gd name="connsiteX150" fmla="*/ 783542 w 4231592"/>
                <a:gd name="connsiteY150" fmla="*/ 3362325 h 3362325"/>
                <a:gd name="connsiteX151" fmla="*/ 478742 w 4231592"/>
                <a:gd name="connsiteY151" fmla="*/ 3352800 h 3362325"/>
                <a:gd name="connsiteX152" fmla="*/ 354917 w 4231592"/>
                <a:gd name="connsiteY152" fmla="*/ 3319463 h 3362325"/>
                <a:gd name="connsiteX153" fmla="*/ 297767 w 4231592"/>
                <a:gd name="connsiteY153" fmla="*/ 3305175 h 3362325"/>
                <a:gd name="connsiteX154" fmla="*/ 178705 w 4231592"/>
                <a:gd name="connsiteY154" fmla="*/ 3252788 h 3362325"/>
                <a:gd name="connsiteX155" fmla="*/ 112030 w 4231592"/>
                <a:gd name="connsiteY155" fmla="*/ 3181350 h 3362325"/>
                <a:gd name="connsiteX156" fmla="*/ 59642 w 4231592"/>
                <a:gd name="connsiteY156" fmla="*/ 3076575 h 3362325"/>
                <a:gd name="connsiteX157" fmla="*/ 35830 w 4231592"/>
                <a:gd name="connsiteY157" fmla="*/ 3005138 h 3362325"/>
                <a:gd name="connsiteX158" fmla="*/ 7255 w 4231592"/>
                <a:gd name="connsiteY158" fmla="*/ 2909888 h 3362325"/>
                <a:gd name="connsiteX159" fmla="*/ 7255 w 4231592"/>
                <a:gd name="connsiteY159" fmla="*/ 2686050 h 3362325"/>
                <a:gd name="connsiteX160" fmla="*/ 21542 w 4231592"/>
                <a:gd name="connsiteY160" fmla="*/ 2643188 h 3362325"/>
                <a:gd name="connsiteX161" fmla="*/ 26305 w 4231592"/>
                <a:gd name="connsiteY161" fmla="*/ 2619375 h 3362325"/>
                <a:gd name="connsiteX162" fmla="*/ 35830 w 4231592"/>
                <a:gd name="connsiteY162" fmla="*/ 2581275 h 3362325"/>
                <a:gd name="connsiteX163" fmla="*/ 59642 w 4231592"/>
                <a:gd name="connsiteY163" fmla="*/ 2524125 h 3362325"/>
                <a:gd name="connsiteX164" fmla="*/ 73930 w 4231592"/>
                <a:gd name="connsiteY164" fmla="*/ 2490788 h 3362325"/>
                <a:gd name="connsiteX165" fmla="*/ 83455 w 4231592"/>
                <a:gd name="connsiteY165" fmla="*/ 2462213 h 3362325"/>
                <a:gd name="connsiteX166" fmla="*/ 131080 w 4231592"/>
                <a:gd name="connsiteY166" fmla="*/ 2400300 h 3362325"/>
                <a:gd name="connsiteX167" fmla="*/ 178705 w 4231592"/>
                <a:gd name="connsiteY167" fmla="*/ 2343150 h 3362325"/>
                <a:gd name="connsiteX168" fmla="*/ 197755 w 4231592"/>
                <a:gd name="connsiteY168" fmla="*/ 2324100 h 3362325"/>
                <a:gd name="connsiteX169" fmla="*/ 240617 w 4231592"/>
                <a:gd name="connsiteY169" fmla="*/ 2257425 h 3362325"/>
                <a:gd name="connsiteX170" fmla="*/ 302530 w 4231592"/>
                <a:gd name="connsiteY170" fmla="*/ 2195513 h 3362325"/>
                <a:gd name="connsiteX171" fmla="*/ 326342 w 4231592"/>
                <a:gd name="connsiteY171" fmla="*/ 2171700 h 3362325"/>
                <a:gd name="connsiteX172" fmla="*/ 335867 w 4231592"/>
                <a:gd name="connsiteY172" fmla="*/ 2157413 h 3362325"/>
                <a:gd name="connsiteX173" fmla="*/ 359680 w 4231592"/>
                <a:gd name="connsiteY173" fmla="*/ 2147888 h 3362325"/>
                <a:gd name="connsiteX174" fmla="*/ 373967 w 4231592"/>
                <a:gd name="connsiteY174" fmla="*/ 2128838 h 3362325"/>
                <a:gd name="connsiteX175" fmla="*/ 402542 w 4231592"/>
                <a:gd name="connsiteY175" fmla="*/ 2114550 h 3362325"/>
                <a:gd name="connsiteX176" fmla="*/ 421592 w 4231592"/>
                <a:gd name="connsiteY176" fmla="*/ 2100263 h 3362325"/>
                <a:gd name="connsiteX177" fmla="*/ 440642 w 4231592"/>
                <a:gd name="connsiteY177" fmla="*/ 2090738 h 3362325"/>
                <a:gd name="connsiteX178" fmla="*/ 483505 w 4231592"/>
                <a:gd name="connsiteY178" fmla="*/ 2062163 h 3362325"/>
                <a:gd name="connsiteX179" fmla="*/ 502555 w 4231592"/>
                <a:gd name="connsiteY179" fmla="*/ 2057400 h 3362325"/>
                <a:gd name="connsiteX180" fmla="*/ 521605 w 4231592"/>
                <a:gd name="connsiteY180" fmla="*/ 2047875 h 3362325"/>
                <a:gd name="connsiteX181" fmla="*/ 550180 w 4231592"/>
                <a:gd name="connsiteY181" fmla="*/ 2038350 h 3362325"/>
                <a:gd name="connsiteX182" fmla="*/ 597805 w 4231592"/>
                <a:gd name="connsiteY182" fmla="*/ 2014538 h 3362325"/>
                <a:gd name="connsiteX183" fmla="*/ 616855 w 4231592"/>
                <a:gd name="connsiteY183" fmla="*/ 2009775 h 3362325"/>
                <a:gd name="connsiteX184" fmla="*/ 645430 w 4231592"/>
                <a:gd name="connsiteY184" fmla="*/ 2000250 h 3362325"/>
                <a:gd name="connsiteX185" fmla="*/ 669242 w 4231592"/>
                <a:gd name="connsiteY185" fmla="*/ 1995488 h 3362325"/>
                <a:gd name="connsiteX186" fmla="*/ 745442 w 4231592"/>
                <a:gd name="connsiteY186" fmla="*/ 1976438 h 3362325"/>
                <a:gd name="connsiteX187" fmla="*/ 778780 w 4231592"/>
                <a:gd name="connsiteY187" fmla="*/ 1962150 h 3362325"/>
                <a:gd name="connsiteX188" fmla="*/ 850217 w 4231592"/>
                <a:gd name="connsiteY188" fmla="*/ 1971675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</a:cxnLst>
              <a:rect l="l" t="t" r="r" b="b"/>
              <a:pathLst>
                <a:path w="4231592" h="3362325">
                  <a:moveTo>
                    <a:pt x="850217" y="1971675"/>
                  </a:moveTo>
                  <a:cubicBezTo>
                    <a:pt x="876411" y="1971675"/>
                    <a:pt x="918298" y="1965264"/>
                    <a:pt x="935942" y="1962150"/>
                  </a:cubicBezTo>
                  <a:cubicBezTo>
                    <a:pt x="950355" y="1959606"/>
                    <a:pt x="964344" y="1954884"/>
                    <a:pt x="978805" y="1952625"/>
                  </a:cubicBezTo>
                  <a:cubicBezTo>
                    <a:pt x="1015185" y="1946941"/>
                    <a:pt x="1088342" y="1938338"/>
                    <a:pt x="1088342" y="1938338"/>
                  </a:cubicBezTo>
                  <a:cubicBezTo>
                    <a:pt x="1130821" y="1924177"/>
                    <a:pt x="1063774" y="1946839"/>
                    <a:pt x="1126442" y="1924050"/>
                  </a:cubicBezTo>
                  <a:cubicBezTo>
                    <a:pt x="1155481" y="1913490"/>
                    <a:pt x="1152206" y="1916833"/>
                    <a:pt x="1178830" y="1905000"/>
                  </a:cubicBezTo>
                  <a:cubicBezTo>
                    <a:pt x="1185318" y="1902117"/>
                    <a:pt x="1191094" y="1897563"/>
                    <a:pt x="1197880" y="1895475"/>
                  </a:cubicBezTo>
                  <a:cubicBezTo>
                    <a:pt x="1211869" y="1891171"/>
                    <a:pt x="1226495" y="1889302"/>
                    <a:pt x="1240742" y="1885950"/>
                  </a:cubicBezTo>
                  <a:cubicBezTo>
                    <a:pt x="1270927" y="1878848"/>
                    <a:pt x="1288420" y="1875103"/>
                    <a:pt x="1316942" y="1862138"/>
                  </a:cubicBezTo>
                  <a:cubicBezTo>
                    <a:pt x="1339563" y="1851856"/>
                    <a:pt x="1363738" y="1843709"/>
                    <a:pt x="1383617" y="1828800"/>
                  </a:cubicBezTo>
                  <a:cubicBezTo>
                    <a:pt x="1389967" y="1824038"/>
                    <a:pt x="1395728" y="1818368"/>
                    <a:pt x="1402667" y="1814513"/>
                  </a:cubicBezTo>
                  <a:cubicBezTo>
                    <a:pt x="1467136" y="1778698"/>
                    <a:pt x="1390545" y="1828454"/>
                    <a:pt x="1445530" y="1795463"/>
                  </a:cubicBezTo>
                  <a:cubicBezTo>
                    <a:pt x="1455346" y="1789573"/>
                    <a:pt x="1463866" y="1781533"/>
                    <a:pt x="1474105" y="1776413"/>
                  </a:cubicBezTo>
                  <a:cubicBezTo>
                    <a:pt x="1489398" y="1768767"/>
                    <a:pt x="1507069" y="1766160"/>
                    <a:pt x="1521730" y="1757363"/>
                  </a:cubicBezTo>
                  <a:cubicBezTo>
                    <a:pt x="1537605" y="1747838"/>
                    <a:pt x="1552166" y="1735664"/>
                    <a:pt x="1569355" y="1728788"/>
                  </a:cubicBezTo>
                  <a:cubicBezTo>
                    <a:pt x="1577292" y="1725613"/>
                    <a:pt x="1585116" y="1722138"/>
                    <a:pt x="1593167" y="1719263"/>
                  </a:cubicBezTo>
                  <a:cubicBezTo>
                    <a:pt x="1607350" y="1714197"/>
                    <a:pt x="1622104" y="1710709"/>
                    <a:pt x="1636030" y="1704975"/>
                  </a:cubicBezTo>
                  <a:cubicBezTo>
                    <a:pt x="1649160" y="1699569"/>
                    <a:pt x="1661079" y="1691518"/>
                    <a:pt x="1674130" y="1685925"/>
                  </a:cubicBezTo>
                  <a:cubicBezTo>
                    <a:pt x="1683358" y="1681970"/>
                    <a:pt x="1693725" y="1680890"/>
                    <a:pt x="1702705" y="1676400"/>
                  </a:cubicBezTo>
                  <a:cubicBezTo>
                    <a:pt x="1725600" y="1664952"/>
                    <a:pt x="1745096" y="1646395"/>
                    <a:pt x="1769380" y="1638300"/>
                  </a:cubicBezTo>
                  <a:cubicBezTo>
                    <a:pt x="1848938" y="1611781"/>
                    <a:pt x="1750439" y="1646909"/>
                    <a:pt x="1821767" y="1614488"/>
                  </a:cubicBezTo>
                  <a:cubicBezTo>
                    <a:pt x="1830907" y="1610333"/>
                    <a:pt x="1840887" y="1608340"/>
                    <a:pt x="1850342" y="1604963"/>
                  </a:cubicBezTo>
                  <a:cubicBezTo>
                    <a:pt x="1863115" y="1600401"/>
                    <a:pt x="1875652" y="1595189"/>
                    <a:pt x="1888442" y="1590675"/>
                  </a:cubicBezTo>
                  <a:cubicBezTo>
                    <a:pt x="1902644" y="1585663"/>
                    <a:pt x="1917203" y="1581676"/>
                    <a:pt x="1931305" y="1576388"/>
                  </a:cubicBezTo>
                  <a:cubicBezTo>
                    <a:pt x="1942625" y="1572143"/>
                    <a:pt x="1953417" y="1566590"/>
                    <a:pt x="1964642" y="1562100"/>
                  </a:cubicBezTo>
                  <a:cubicBezTo>
                    <a:pt x="1977235" y="1557063"/>
                    <a:pt x="1989969" y="1552375"/>
                    <a:pt x="2002742" y="1547813"/>
                  </a:cubicBezTo>
                  <a:cubicBezTo>
                    <a:pt x="2012197" y="1544436"/>
                    <a:pt x="2022142" y="1542366"/>
                    <a:pt x="2031317" y="1538288"/>
                  </a:cubicBezTo>
                  <a:cubicBezTo>
                    <a:pt x="2085861" y="1514046"/>
                    <a:pt x="2095560" y="1505863"/>
                    <a:pt x="2145617" y="1471613"/>
                  </a:cubicBezTo>
                  <a:cubicBezTo>
                    <a:pt x="2156888" y="1463901"/>
                    <a:pt x="2170067" y="1458169"/>
                    <a:pt x="2178955" y="1447800"/>
                  </a:cubicBezTo>
                  <a:cubicBezTo>
                    <a:pt x="2188480" y="1436688"/>
                    <a:pt x="2196741" y="1424353"/>
                    <a:pt x="2207530" y="1414463"/>
                  </a:cubicBezTo>
                  <a:cubicBezTo>
                    <a:pt x="2225950" y="1397578"/>
                    <a:pt x="2238372" y="1394506"/>
                    <a:pt x="2259917" y="1385888"/>
                  </a:cubicBezTo>
                  <a:cubicBezTo>
                    <a:pt x="2282263" y="1352368"/>
                    <a:pt x="2252061" y="1391826"/>
                    <a:pt x="2293255" y="1362075"/>
                  </a:cubicBezTo>
                  <a:cubicBezTo>
                    <a:pt x="2315171" y="1346247"/>
                    <a:pt x="2333169" y="1325401"/>
                    <a:pt x="2355167" y="1309688"/>
                  </a:cubicBezTo>
                  <a:cubicBezTo>
                    <a:pt x="2364356" y="1303124"/>
                    <a:pt x="2401973" y="1277169"/>
                    <a:pt x="2412317" y="1266825"/>
                  </a:cubicBezTo>
                  <a:cubicBezTo>
                    <a:pt x="2417930" y="1261212"/>
                    <a:pt x="2420992" y="1253388"/>
                    <a:pt x="2426605" y="1247775"/>
                  </a:cubicBezTo>
                  <a:cubicBezTo>
                    <a:pt x="2436117" y="1238263"/>
                    <a:pt x="2453334" y="1233273"/>
                    <a:pt x="2464705" y="1228725"/>
                  </a:cubicBezTo>
                  <a:lnTo>
                    <a:pt x="2517092" y="1185863"/>
                  </a:lnTo>
                  <a:cubicBezTo>
                    <a:pt x="2531226" y="1174556"/>
                    <a:pt x="2546212" y="1164305"/>
                    <a:pt x="2559955" y="1152525"/>
                  </a:cubicBezTo>
                  <a:cubicBezTo>
                    <a:pt x="2582180" y="1133475"/>
                    <a:pt x="2605932" y="1116073"/>
                    <a:pt x="2626630" y="1095375"/>
                  </a:cubicBezTo>
                  <a:cubicBezTo>
                    <a:pt x="2649727" y="1072278"/>
                    <a:pt x="2638208" y="1081306"/>
                    <a:pt x="2659967" y="1066800"/>
                  </a:cubicBezTo>
                  <a:cubicBezTo>
                    <a:pt x="2677767" y="1040101"/>
                    <a:pt x="2659544" y="1064001"/>
                    <a:pt x="2688542" y="1038225"/>
                  </a:cubicBezTo>
                  <a:cubicBezTo>
                    <a:pt x="2785069" y="952424"/>
                    <a:pt x="2634538" y="1081821"/>
                    <a:pt x="2736167" y="985838"/>
                  </a:cubicBezTo>
                  <a:cubicBezTo>
                    <a:pt x="2755821" y="967275"/>
                    <a:pt x="2775586" y="948446"/>
                    <a:pt x="2798080" y="933450"/>
                  </a:cubicBezTo>
                  <a:cubicBezTo>
                    <a:pt x="2807605" y="927100"/>
                    <a:pt x="2818184" y="922101"/>
                    <a:pt x="2826655" y="914400"/>
                  </a:cubicBezTo>
                  <a:cubicBezTo>
                    <a:pt x="2865442" y="879139"/>
                    <a:pt x="2834648" y="892838"/>
                    <a:pt x="2874280" y="862013"/>
                  </a:cubicBezTo>
                  <a:cubicBezTo>
                    <a:pt x="2894093" y="846603"/>
                    <a:pt x="2916909" y="835219"/>
                    <a:pt x="2936192" y="819150"/>
                  </a:cubicBezTo>
                  <a:cubicBezTo>
                    <a:pt x="3021601" y="747978"/>
                    <a:pt x="2916829" y="838513"/>
                    <a:pt x="2983817" y="771525"/>
                  </a:cubicBezTo>
                  <a:cubicBezTo>
                    <a:pt x="2996975" y="758367"/>
                    <a:pt x="3011569" y="753528"/>
                    <a:pt x="3026680" y="742950"/>
                  </a:cubicBezTo>
                  <a:cubicBezTo>
                    <a:pt x="3035007" y="737121"/>
                    <a:pt x="3042309" y="729930"/>
                    <a:pt x="3050492" y="723900"/>
                  </a:cubicBezTo>
                  <a:cubicBezTo>
                    <a:pt x="3072480" y="707698"/>
                    <a:pt x="3096430" y="694050"/>
                    <a:pt x="3117167" y="676275"/>
                  </a:cubicBezTo>
                  <a:cubicBezTo>
                    <a:pt x="3128280" y="666750"/>
                    <a:pt x="3138193" y="655615"/>
                    <a:pt x="3150505" y="647700"/>
                  </a:cubicBezTo>
                  <a:cubicBezTo>
                    <a:pt x="3160675" y="641162"/>
                    <a:pt x="3172730" y="638175"/>
                    <a:pt x="3183842" y="633413"/>
                  </a:cubicBezTo>
                  <a:cubicBezTo>
                    <a:pt x="3188605" y="627063"/>
                    <a:pt x="3192766" y="620214"/>
                    <a:pt x="3198130" y="614363"/>
                  </a:cubicBezTo>
                  <a:cubicBezTo>
                    <a:pt x="3210266" y="601123"/>
                    <a:pt x="3236230" y="576263"/>
                    <a:pt x="3236230" y="576263"/>
                  </a:cubicBezTo>
                  <a:cubicBezTo>
                    <a:pt x="3240992" y="566738"/>
                    <a:pt x="3245468" y="557064"/>
                    <a:pt x="3250517" y="547688"/>
                  </a:cubicBezTo>
                  <a:cubicBezTo>
                    <a:pt x="3293118" y="468570"/>
                    <a:pt x="3248644" y="556195"/>
                    <a:pt x="3283855" y="485775"/>
                  </a:cubicBezTo>
                  <a:cubicBezTo>
                    <a:pt x="3295075" y="429669"/>
                    <a:pt x="3282290" y="498790"/>
                    <a:pt x="3293380" y="395288"/>
                  </a:cubicBezTo>
                  <a:cubicBezTo>
                    <a:pt x="3298766" y="345017"/>
                    <a:pt x="3301582" y="339591"/>
                    <a:pt x="3307667" y="300038"/>
                  </a:cubicBezTo>
                  <a:cubicBezTo>
                    <a:pt x="3309374" y="288943"/>
                    <a:pt x="3310946" y="277827"/>
                    <a:pt x="3312430" y="266700"/>
                  </a:cubicBezTo>
                  <a:cubicBezTo>
                    <a:pt x="3314122" y="254013"/>
                    <a:pt x="3314682" y="241150"/>
                    <a:pt x="3317192" y="228600"/>
                  </a:cubicBezTo>
                  <a:cubicBezTo>
                    <a:pt x="3319458" y="217267"/>
                    <a:pt x="3324295" y="206563"/>
                    <a:pt x="3326717" y="195263"/>
                  </a:cubicBezTo>
                  <a:cubicBezTo>
                    <a:pt x="3329069" y="184287"/>
                    <a:pt x="3329278" y="172933"/>
                    <a:pt x="3331480" y="161925"/>
                  </a:cubicBezTo>
                  <a:cubicBezTo>
                    <a:pt x="3336859" y="135033"/>
                    <a:pt x="3340205" y="123244"/>
                    <a:pt x="3350530" y="100013"/>
                  </a:cubicBezTo>
                  <a:cubicBezTo>
                    <a:pt x="3353413" y="93525"/>
                    <a:pt x="3355035" y="85983"/>
                    <a:pt x="3360055" y="80963"/>
                  </a:cubicBezTo>
                  <a:cubicBezTo>
                    <a:pt x="3380127" y="60891"/>
                    <a:pt x="3435786" y="19129"/>
                    <a:pt x="3464830" y="14288"/>
                  </a:cubicBezTo>
                  <a:lnTo>
                    <a:pt x="3493405" y="9525"/>
                  </a:lnTo>
                  <a:lnTo>
                    <a:pt x="3560080" y="0"/>
                  </a:lnTo>
                  <a:cubicBezTo>
                    <a:pt x="3618817" y="1588"/>
                    <a:pt x="3677653" y="1020"/>
                    <a:pt x="3736292" y="4763"/>
                  </a:cubicBezTo>
                  <a:cubicBezTo>
                    <a:pt x="3803053" y="9024"/>
                    <a:pt x="3763207" y="11940"/>
                    <a:pt x="3807730" y="23813"/>
                  </a:cubicBezTo>
                  <a:cubicBezTo>
                    <a:pt x="3871987" y="40948"/>
                    <a:pt x="3839460" y="24223"/>
                    <a:pt x="3902980" y="47625"/>
                  </a:cubicBezTo>
                  <a:cubicBezTo>
                    <a:pt x="3917651" y="53030"/>
                    <a:pt x="3931270" y="61008"/>
                    <a:pt x="3945842" y="66675"/>
                  </a:cubicBezTo>
                  <a:cubicBezTo>
                    <a:pt x="3980330" y="80087"/>
                    <a:pt x="3990792" y="78802"/>
                    <a:pt x="4022042" y="95250"/>
                  </a:cubicBezTo>
                  <a:cubicBezTo>
                    <a:pt x="4097489" y="134959"/>
                    <a:pt x="4059305" y="112241"/>
                    <a:pt x="4098242" y="147638"/>
                  </a:cubicBezTo>
                  <a:cubicBezTo>
                    <a:pt x="4109072" y="157483"/>
                    <a:pt x="4121653" y="165458"/>
                    <a:pt x="4131580" y="176213"/>
                  </a:cubicBezTo>
                  <a:cubicBezTo>
                    <a:pt x="4143687" y="189329"/>
                    <a:pt x="4166560" y="226407"/>
                    <a:pt x="4174442" y="242888"/>
                  </a:cubicBezTo>
                  <a:cubicBezTo>
                    <a:pt x="4200101" y="296539"/>
                    <a:pt x="4204462" y="310239"/>
                    <a:pt x="4222067" y="357188"/>
                  </a:cubicBezTo>
                  <a:cubicBezTo>
                    <a:pt x="4223013" y="365697"/>
                    <a:pt x="4231592" y="441470"/>
                    <a:pt x="4231592" y="447675"/>
                  </a:cubicBezTo>
                  <a:cubicBezTo>
                    <a:pt x="4231592" y="477879"/>
                    <a:pt x="4229938" y="508119"/>
                    <a:pt x="4226830" y="538163"/>
                  </a:cubicBezTo>
                  <a:cubicBezTo>
                    <a:pt x="4221792" y="586869"/>
                    <a:pt x="4213506" y="590245"/>
                    <a:pt x="4198255" y="638175"/>
                  </a:cubicBezTo>
                  <a:cubicBezTo>
                    <a:pt x="4192767" y="655423"/>
                    <a:pt x="4189168" y="673226"/>
                    <a:pt x="4183967" y="690563"/>
                  </a:cubicBezTo>
                  <a:cubicBezTo>
                    <a:pt x="4179640" y="704988"/>
                    <a:pt x="4174692" y="719223"/>
                    <a:pt x="4169680" y="733425"/>
                  </a:cubicBezTo>
                  <a:cubicBezTo>
                    <a:pt x="4165166" y="746215"/>
                    <a:pt x="4159381" y="758561"/>
                    <a:pt x="4155392" y="771525"/>
                  </a:cubicBezTo>
                  <a:cubicBezTo>
                    <a:pt x="4146670" y="799870"/>
                    <a:pt x="4144843" y="830724"/>
                    <a:pt x="4131580" y="857250"/>
                  </a:cubicBezTo>
                  <a:cubicBezTo>
                    <a:pt x="4125230" y="869950"/>
                    <a:pt x="4119174" y="882801"/>
                    <a:pt x="4112530" y="895350"/>
                  </a:cubicBezTo>
                  <a:cubicBezTo>
                    <a:pt x="4104883" y="909795"/>
                    <a:pt x="4096027" y="923594"/>
                    <a:pt x="4088717" y="938213"/>
                  </a:cubicBezTo>
                  <a:cubicBezTo>
                    <a:pt x="4081725" y="952197"/>
                    <a:pt x="4077480" y="967532"/>
                    <a:pt x="4069667" y="981075"/>
                  </a:cubicBezTo>
                  <a:cubicBezTo>
                    <a:pt x="4053604" y="1008918"/>
                    <a:pt x="4032891" y="1033939"/>
                    <a:pt x="4017280" y="1062038"/>
                  </a:cubicBezTo>
                  <a:cubicBezTo>
                    <a:pt x="4002245" y="1089100"/>
                    <a:pt x="3992491" y="1109376"/>
                    <a:pt x="3974417" y="1133475"/>
                  </a:cubicBezTo>
                  <a:cubicBezTo>
                    <a:pt x="3966978" y="1143394"/>
                    <a:pt x="3957662" y="1151856"/>
                    <a:pt x="3950605" y="1162050"/>
                  </a:cubicBezTo>
                  <a:cubicBezTo>
                    <a:pt x="3943320" y="1172573"/>
                    <a:pt x="3938476" y="1184622"/>
                    <a:pt x="3931555" y="1195388"/>
                  </a:cubicBezTo>
                  <a:cubicBezTo>
                    <a:pt x="3905393" y="1236084"/>
                    <a:pt x="3912074" y="1220712"/>
                    <a:pt x="3883930" y="1257300"/>
                  </a:cubicBezTo>
                  <a:cubicBezTo>
                    <a:pt x="3870532" y="1274718"/>
                    <a:pt x="3852861" y="1303760"/>
                    <a:pt x="3836305" y="1319213"/>
                  </a:cubicBezTo>
                  <a:cubicBezTo>
                    <a:pt x="3821443" y="1333085"/>
                    <a:pt x="3804666" y="1344753"/>
                    <a:pt x="3788680" y="1357313"/>
                  </a:cubicBezTo>
                  <a:cubicBezTo>
                    <a:pt x="3782439" y="1362217"/>
                    <a:pt x="3776234" y="1367197"/>
                    <a:pt x="3769630" y="1371600"/>
                  </a:cubicBezTo>
                  <a:cubicBezTo>
                    <a:pt x="3758319" y="1379140"/>
                    <a:pt x="3746634" y="1386548"/>
                    <a:pt x="3736292" y="1395413"/>
                  </a:cubicBezTo>
                  <a:cubicBezTo>
                    <a:pt x="3716956" y="1411987"/>
                    <a:pt x="3728059" y="1409570"/>
                    <a:pt x="3702955" y="1419225"/>
                  </a:cubicBezTo>
                  <a:cubicBezTo>
                    <a:pt x="3695032" y="1422272"/>
                    <a:pt x="3656819" y="1435645"/>
                    <a:pt x="3641042" y="1438275"/>
                  </a:cubicBezTo>
                  <a:cubicBezTo>
                    <a:pt x="3628417" y="1440379"/>
                    <a:pt x="3615642" y="1441450"/>
                    <a:pt x="3602942" y="1443038"/>
                  </a:cubicBezTo>
                  <a:cubicBezTo>
                    <a:pt x="3525195" y="1468954"/>
                    <a:pt x="3622753" y="1438085"/>
                    <a:pt x="3545792" y="1457325"/>
                  </a:cubicBezTo>
                  <a:cubicBezTo>
                    <a:pt x="3442492" y="1483150"/>
                    <a:pt x="3514544" y="1471313"/>
                    <a:pt x="3445780" y="1481138"/>
                  </a:cubicBezTo>
                  <a:cubicBezTo>
                    <a:pt x="3436255" y="1485900"/>
                    <a:pt x="3427035" y="1491329"/>
                    <a:pt x="3417205" y="1495425"/>
                  </a:cubicBezTo>
                  <a:cubicBezTo>
                    <a:pt x="3407937" y="1499287"/>
                    <a:pt x="3397610" y="1500460"/>
                    <a:pt x="3388630" y="1504950"/>
                  </a:cubicBezTo>
                  <a:cubicBezTo>
                    <a:pt x="3372071" y="1513229"/>
                    <a:pt x="3358194" y="1526649"/>
                    <a:pt x="3341005" y="1533525"/>
                  </a:cubicBezTo>
                  <a:cubicBezTo>
                    <a:pt x="3333067" y="1536700"/>
                    <a:pt x="3324839" y="1539227"/>
                    <a:pt x="3317192" y="1543050"/>
                  </a:cubicBezTo>
                  <a:cubicBezTo>
                    <a:pt x="3257421" y="1572936"/>
                    <a:pt x="3309824" y="1550329"/>
                    <a:pt x="3250517" y="1585913"/>
                  </a:cubicBezTo>
                  <a:cubicBezTo>
                    <a:pt x="3238341" y="1593218"/>
                    <a:pt x="3224458" y="1597438"/>
                    <a:pt x="3212417" y="1604963"/>
                  </a:cubicBezTo>
                  <a:cubicBezTo>
                    <a:pt x="3198955" y="1613377"/>
                    <a:pt x="3187614" y="1624866"/>
                    <a:pt x="3174317" y="1633538"/>
                  </a:cubicBezTo>
                  <a:cubicBezTo>
                    <a:pt x="3151057" y="1648708"/>
                    <a:pt x="3126601" y="1661961"/>
                    <a:pt x="3102880" y="1676400"/>
                  </a:cubicBezTo>
                  <a:cubicBezTo>
                    <a:pt x="3090087" y="1684187"/>
                    <a:pt x="3077480" y="1692275"/>
                    <a:pt x="3064780" y="1700213"/>
                  </a:cubicBezTo>
                  <a:cubicBezTo>
                    <a:pt x="3052080" y="1708150"/>
                    <a:pt x="3038661" y="1715039"/>
                    <a:pt x="3026680" y="1724025"/>
                  </a:cubicBezTo>
                  <a:cubicBezTo>
                    <a:pt x="3013980" y="1733550"/>
                    <a:pt x="3001908" y="1743976"/>
                    <a:pt x="2988580" y="1752600"/>
                  </a:cubicBezTo>
                  <a:cubicBezTo>
                    <a:pt x="2974858" y="1761479"/>
                    <a:pt x="2958967" y="1766843"/>
                    <a:pt x="2945717" y="1776413"/>
                  </a:cubicBezTo>
                  <a:cubicBezTo>
                    <a:pt x="2930220" y="1787605"/>
                    <a:pt x="2917886" y="1802703"/>
                    <a:pt x="2902855" y="1814513"/>
                  </a:cubicBezTo>
                  <a:cubicBezTo>
                    <a:pt x="2873394" y="1837661"/>
                    <a:pt x="2840564" y="1856516"/>
                    <a:pt x="2812367" y="1881188"/>
                  </a:cubicBezTo>
                  <a:cubicBezTo>
                    <a:pt x="2718141" y="1963634"/>
                    <a:pt x="2824181" y="1875298"/>
                    <a:pt x="2740930" y="1933575"/>
                  </a:cubicBezTo>
                  <a:cubicBezTo>
                    <a:pt x="2735412" y="1937438"/>
                    <a:pt x="2732192" y="1944047"/>
                    <a:pt x="2726642" y="1947863"/>
                  </a:cubicBezTo>
                  <a:cubicBezTo>
                    <a:pt x="2706674" y="1961591"/>
                    <a:pt x="2685509" y="1973496"/>
                    <a:pt x="2664730" y="1985963"/>
                  </a:cubicBezTo>
                  <a:cubicBezTo>
                    <a:pt x="2655932" y="1991242"/>
                    <a:pt x="2593122" y="2026738"/>
                    <a:pt x="2588530" y="2028825"/>
                  </a:cubicBezTo>
                  <a:cubicBezTo>
                    <a:pt x="2553605" y="2044700"/>
                    <a:pt x="2516652" y="2056712"/>
                    <a:pt x="2483755" y="2076450"/>
                  </a:cubicBezTo>
                  <a:cubicBezTo>
                    <a:pt x="2459588" y="2090950"/>
                    <a:pt x="2425359" y="2113143"/>
                    <a:pt x="2398030" y="2124075"/>
                  </a:cubicBezTo>
                  <a:cubicBezTo>
                    <a:pt x="2323211" y="2154002"/>
                    <a:pt x="2409218" y="2108158"/>
                    <a:pt x="2326592" y="2152650"/>
                  </a:cubicBezTo>
                  <a:cubicBezTo>
                    <a:pt x="2290627" y="2172016"/>
                    <a:pt x="2314770" y="2160532"/>
                    <a:pt x="2283730" y="2181225"/>
                  </a:cubicBezTo>
                  <a:cubicBezTo>
                    <a:pt x="2271269" y="2189532"/>
                    <a:pt x="2257611" y="2196052"/>
                    <a:pt x="2245630" y="2205038"/>
                  </a:cubicBezTo>
                  <a:cubicBezTo>
                    <a:pt x="2211205" y="2230857"/>
                    <a:pt x="2205025" y="2243082"/>
                    <a:pt x="2174192" y="2271713"/>
                  </a:cubicBezTo>
                  <a:cubicBezTo>
                    <a:pt x="2163467" y="2281672"/>
                    <a:pt x="2150935" y="2289677"/>
                    <a:pt x="2140855" y="2300288"/>
                  </a:cubicBezTo>
                  <a:cubicBezTo>
                    <a:pt x="2120694" y="2321510"/>
                    <a:pt x="2104403" y="2346265"/>
                    <a:pt x="2083705" y="2366963"/>
                  </a:cubicBezTo>
                  <a:cubicBezTo>
                    <a:pt x="2054276" y="2396392"/>
                    <a:pt x="2038073" y="2410905"/>
                    <a:pt x="2012267" y="2443163"/>
                  </a:cubicBezTo>
                  <a:cubicBezTo>
                    <a:pt x="1984416" y="2477977"/>
                    <a:pt x="1953903" y="2533297"/>
                    <a:pt x="1936067" y="2566988"/>
                  </a:cubicBezTo>
                  <a:cubicBezTo>
                    <a:pt x="1921780" y="2593975"/>
                    <a:pt x="1904546" y="2619598"/>
                    <a:pt x="1893205" y="2647950"/>
                  </a:cubicBezTo>
                  <a:cubicBezTo>
                    <a:pt x="1858902" y="2733706"/>
                    <a:pt x="1890792" y="2657806"/>
                    <a:pt x="1850342" y="2743200"/>
                  </a:cubicBezTo>
                  <a:cubicBezTo>
                    <a:pt x="1841222" y="2762452"/>
                    <a:pt x="1824029" y="2805304"/>
                    <a:pt x="1812242" y="2824163"/>
                  </a:cubicBezTo>
                  <a:cubicBezTo>
                    <a:pt x="1794659" y="2852295"/>
                    <a:pt x="1741345" y="2911769"/>
                    <a:pt x="1726517" y="2928938"/>
                  </a:cubicBezTo>
                  <a:cubicBezTo>
                    <a:pt x="1715487" y="2941710"/>
                    <a:pt x="1705880" y="2955926"/>
                    <a:pt x="1693180" y="2967038"/>
                  </a:cubicBezTo>
                  <a:cubicBezTo>
                    <a:pt x="1680480" y="2978150"/>
                    <a:pt x="1667417" y="2988861"/>
                    <a:pt x="1655080" y="3000375"/>
                  </a:cubicBezTo>
                  <a:cubicBezTo>
                    <a:pt x="1643591" y="3011098"/>
                    <a:pt x="1632491" y="3022248"/>
                    <a:pt x="1621742" y="3033713"/>
                  </a:cubicBezTo>
                  <a:cubicBezTo>
                    <a:pt x="1608668" y="3047659"/>
                    <a:pt x="1597976" y="3063928"/>
                    <a:pt x="1583642" y="3076575"/>
                  </a:cubicBezTo>
                  <a:cubicBezTo>
                    <a:pt x="1570766" y="3087936"/>
                    <a:pt x="1554700" y="3095096"/>
                    <a:pt x="1540780" y="3105150"/>
                  </a:cubicBezTo>
                  <a:cubicBezTo>
                    <a:pt x="1506265" y="3130078"/>
                    <a:pt x="1492200" y="3146427"/>
                    <a:pt x="1455055" y="3167063"/>
                  </a:cubicBezTo>
                  <a:cubicBezTo>
                    <a:pt x="1441387" y="3174656"/>
                    <a:pt x="1425834" y="3178474"/>
                    <a:pt x="1412192" y="3186113"/>
                  </a:cubicBezTo>
                  <a:cubicBezTo>
                    <a:pt x="1386058" y="3200748"/>
                    <a:pt x="1363803" y="3222614"/>
                    <a:pt x="1335992" y="3233738"/>
                  </a:cubicBezTo>
                  <a:cubicBezTo>
                    <a:pt x="1320117" y="3240088"/>
                    <a:pt x="1304125" y="3246153"/>
                    <a:pt x="1288367" y="3252788"/>
                  </a:cubicBezTo>
                  <a:cubicBezTo>
                    <a:pt x="1247246" y="3270102"/>
                    <a:pt x="1247882" y="3272633"/>
                    <a:pt x="1207405" y="3286125"/>
                  </a:cubicBezTo>
                  <a:cubicBezTo>
                    <a:pt x="1196441" y="3289780"/>
                    <a:pt x="1185113" y="3292251"/>
                    <a:pt x="1174067" y="3295650"/>
                  </a:cubicBezTo>
                  <a:cubicBezTo>
                    <a:pt x="1164471" y="3298603"/>
                    <a:pt x="1155409" y="3303609"/>
                    <a:pt x="1145492" y="3305175"/>
                  </a:cubicBezTo>
                  <a:cubicBezTo>
                    <a:pt x="1125047" y="3308403"/>
                    <a:pt x="1104217" y="3308350"/>
                    <a:pt x="1083580" y="3309938"/>
                  </a:cubicBezTo>
                  <a:cubicBezTo>
                    <a:pt x="1067705" y="3313113"/>
                    <a:pt x="1051661" y="3315537"/>
                    <a:pt x="1035955" y="3319463"/>
                  </a:cubicBezTo>
                  <a:cubicBezTo>
                    <a:pt x="1029605" y="3321050"/>
                    <a:pt x="1023295" y="3322805"/>
                    <a:pt x="1016905" y="3324225"/>
                  </a:cubicBezTo>
                  <a:cubicBezTo>
                    <a:pt x="1009003" y="3325981"/>
                    <a:pt x="1000920" y="3326928"/>
                    <a:pt x="993092" y="3328988"/>
                  </a:cubicBezTo>
                  <a:cubicBezTo>
                    <a:pt x="970739" y="3334871"/>
                    <a:pt x="949404" y="3345618"/>
                    <a:pt x="926417" y="3348038"/>
                  </a:cubicBezTo>
                  <a:lnTo>
                    <a:pt x="835930" y="3357563"/>
                  </a:lnTo>
                  <a:lnTo>
                    <a:pt x="783542" y="3362325"/>
                  </a:lnTo>
                  <a:cubicBezTo>
                    <a:pt x="775545" y="3362165"/>
                    <a:pt x="553767" y="3361803"/>
                    <a:pt x="478742" y="3352800"/>
                  </a:cubicBezTo>
                  <a:cubicBezTo>
                    <a:pt x="415577" y="3345220"/>
                    <a:pt x="423510" y="3339787"/>
                    <a:pt x="354917" y="3319463"/>
                  </a:cubicBezTo>
                  <a:cubicBezTo>
                    <a:pt x="336090" y="3313885"/>
                    <a:pt x="316396" y="3311385"/>
                    <a:pt x="297767" y="3305175"/>
                  </a:cubicBezTo>
                  <a:cubicBezTo>
                    <a:pt x="270414" y="3296057"/>
                    <a:pt x="203429" y="3264199"/>
                    <a:pt x="178705" y="3252788"/>
                  </a:cubicBezTo>
                  <a:cubicBezTo>
                    <a:pt x="165399" y="3239482"/>
                    <a:pt x="121392" y="3196954"/>
                    <a:pt x="112030" y="3181350"/>
                  </a:cubicBezTo>
                  <a:cubicBezTo>
                    <a:pt x="91940" y="3147867"/>
                    <a:pt x="71990" y="3113619"/>
                    <a:pt x="59642" y="3076575"/>
                  </a:cubicBezTo>
                  <a:cubicBezTo>
                    <a:pt x="51705" y="3052763"/>
                    <a:pt x="42858" y="3029234"/>
                    <a:pt x="35830" y="3005138"/>
                  </a:cubicBezTo>
                  <a:cubicBezTo>
                    <a:pt x="873" y="2885283"/>
                    <a:pt x="58477" y="3050746"/>
                    <a:pt x="7255" y="2909888"/>
                  </a:cubicBezTo>
                  <a:cubicBezTo>
                    <a:pt x="-894" y="2820261"/>
                    <a:pt x="-3834" y="2810803"/>
                    <a:pt x="7255" y="2686050"/>
                  </a:cubicBezTo>
                  <a:cubicBezTo>
                    <a:pt x="8588" y="2671049"/>
                    <a:pt x="17405" y="2657669"/>
                    <a:pt x="21542" y="2643188"/>
                  </a:cubicBezTo>
                  <a:cubicBezTo>
                    <a:pt x="23766" y="2635405"/>
                    <a:pt x="24485" y="2627263"/>
                    <a:pt x="26305" y="2619375"/>
                  </a:cubicBezTo>
                  <a:cubicBezTo>
                    <a:pt x="29249" y="2606619"/>
                    <a:pt x="32234" y="2593862"/>
                    <a:pt x="35830" y="2581275"/>
                  </a:cubicBezTo>
                  <a:cubicBezTo>
                    <a:pt x="46100" y="2545331"/>
                    <a:pt x="43647" y="2558781"/>
                    <a:pt x="59642" y="2524125"/>
                  </a:cubicBezTo>
                  <a:cubicBezTo>
                    <a:pt x="64708" y="2513148"/>
                    <a:pt x="69590" y="2502072"/>
                    <a:pt x="73930" y="2490788"/>
                  </a:cubicBezTo>
                  <a:cubicBezTo>
                    <a:pt x="77534" y="2481417"/>
                    <a:pt x="78094" y="2470702"/>
                    <a:pt x="83455" y="2462213"/>
                  </a:cubicBezTo>
                  <a:cubicBezTo>
                    <a:pt x="97359" y="2440199"/>
                    <a:pt x="114946" y="2420736"/>
                    <a:pt x="131080" y="2400300"/>
                  </a:cubicBezTo>
                  <a:cubicBezTo>
                    <a:pt x="131086" y="2400293"/>
                    <a:pt x="178699" y="2343156"/>
                    <a:pt x="178705" y="2343150"/>
                  </a:cubicBezTo>
                  <a:cubicBezTo>
                    <a:pt x="185055" y="2336800"/>
                    <a:pt x="192497" y="2331380"/>
                    <a:pt x="197755" y="2324100"/>
                  </a:cubicBezTo>
                  <a:cubicBezTo>
                    <a:pt x="213224" y="2302681"/>
                    <a:pt x="221934" y="2276107"/>
                    <a:pt x="240617" y="2257425"/>
                  </a:cubicBezTo>
                  <a:lnTo>
                    <a:pt x="302530" y="2195513"/>
                  </a:lnTo>
                  <a:cubicBezTo>
                    <a:pt x="310467" y="2187575"/>
                    <a:pt x="320115" y="2181040"/>
                    <a:pt x="326342" y="2171700"/>
                  </a:cubicBezTo>
                  <a:cubicBezTo>
                    <a:pt x="329517" y="2166938"/>
                    <a:pt x="331209" y="2160740"/>
                    <a:pt x="335867" y="2157413"/>
                  </a:cubicBezTo>
                  <a:cubicBezTo>
                    <a:pt x="342824" y="2152444"/>
                    <a:pt x="351742" y="2151063"/>
                    <a:pt x="359680" y="2147888"/>
                  </a:cubicBezTo>
                  <a:cubicBezTo>
                    <a:pt x="364442" y="2141538"/>
                    <a:pt x="367702" y="2133711"/>
                    <a:pt x="373967" y="2128838"/>
                  </a:cubicBezTo>
                  <a:cubicBezTo>
                    <a:pt x="382373" y="2122300"/>
                    <a:pt x="393410" y="2120029"/>
                    <a:pt x="402542" y="2114550"/>
                  </a:cubicBezTo>
                  <a:cubicBezTo>
                    <a:pt x="409348" y="2110466"/>
                    <a:pt x="414861" y="2104470"/>
                    <a:pt x="421592" y="2100263"/>
                  </a:cubicBezTo>
                  <a:cubicBezTo>
                    <a:pt x="427612" y="2096500"/>
                    <a:pt x="434622" y="2094501"/>
                    <a:pt x="440642" y="2090738"/>
                  </a:cubicBezTo>
                  <a:cubicBezTo>
                    <a:pt x="462798" y="2076890"/>
                    <a:pt x="457899" y="2073543"/>
                    <a:pt x="483505" y="2062163"/>
                  </a:cubicBezTo>
                  <a:cubicBezTo>
                    <a:pt x="489486" y="2059505"/>
                    <a:pt x="496426" y="2059698"/>
                    <a:pt x="502555" y="2057400"/>
                  </a:cubicBezTo>
                  <a:cubicBezTo>
                    <a:pt x="509202" y="2054907"/>
                    <a:pt x="515013" y="2050512"/>
                    <a:pt x="521605" y="2047875"/>
                  </a:cubicBezTo>
                  <a:cubicBezTo>
                    <a:pt x="530927" y="2044146"/>
                    <a:pt x="540982" y="2042374"/>
                    <a:pt x="550180" y="2038350"/>
                  </a:cubicBezTo>
                  <a:cubicBezTo>
                    <a:pt x="566441" y="2031236"/>
                    <a:pt x="580586" y="2018843"/>
                    <a:pt x="597805" y="2014538"/>
                  </a:cubicBezTo>
                  <a:cubicBezTo>
                    <a:pt x="604155" y="2012950"/>
                    <a:pt x="610586" y="2011656"/>
                    <a:pt x="616855" y="2009775"/>
                  </a:cubicBezTo>
                  <a:cubicBezTo>
                    <a:pt x="626472" y="2006890"/>
                    <a:pt x="635744" y="2002892"/>
                    <a:pt x="645430" y="2000250"/>
                  </a:cubicBezTo>
                  <a:cubicBezTo>
                    <a:pt x="653239" y="1998120"/>
                    <a:pt x="661305" y="1997075"/>
                    <a:pt x="669242" y="1995488"/>
                  </a:cubicBezTo>
                  <a:cubicBezTo>
                    <a:pt x="725585" y="1971341"/>
                    <a:pt x="678921" y="1987525"/>
                    <a:pt x="745442" y="1976438"/>
                  </a:cubicBezTo>
                  <a:cubicBezTo>
                    <a:pt x="811151" y="1965487"/>
                    <a:pt x="692047" y="1979497"/>
                    <a:pt x="778780" y="1962150"/>
                  </a:cubicBezTo>
                  <a:cubicBezTo>
                    <a:pt x="831328" y="1951640"/>
                    <a:pt x="824023" y="1971675"/>
                    <a:pt x="850217" y="1971675"/>
                  </a:cubicBezTo>
                  <a:close/>
                </a:path>
              </a:pathLst>
            </a:custGeom>
            <a:noFill/>
            <a:ln cmpd="dbl">
              <a:solidFill>
                <a:srgbClr val="FFFFFF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TextBox 54">
              <a:extLst>
                <a:ext uri="{FF2B5EF4-FFF2-40B4-BE49-F238E27FC236}">
                  <a16:creationId xmlns:a16="http://schemas.microsoft.com/office/drawing/2014/main" id="{D9476258-40B9-4EB8-A192-A75CF99F5F09}"/>
                </a:ext>
              </a:extLst>
            </p:cNvPr>
            <p:cNvSpPr txBox="1"/>
            <p:nvPr/>
          </p:nvSpPr>
          <p:spPr>
            <a:xfrm rot="19523599">
              <a:off x="4301887" y="3813401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368D881A-F2DD-441B-BAA2-5FCE9B78EC2D}"/>
                </a:ext>
              </a:extLst>
            </p:cNvPr>
            <p:cNvSpPr/>
            <p:nvPr/>
          </p:nvSpPr>
          <p:spPr>
            <a:xfrm>
              <a:off x="4144350" y="2870200"/>
              <a:ext cx="3132750" cy="2000250"/>
            </a:xfrm>
            <a:custGeom>
              <a:avLst/>
              <a:gdLst>
                <a:gd name="connsiteX0" fmla="*/ 472100 w 3132750"/>
                <a:gd name="connsiteY0" fmla="*/ 425450 h 2000250"/>
                <a:gd name="connsiteX1" fmla="*/ 402250 w 3132750"/>
                <a:gd name="connsiteY1" fmla="*/ 482600 h 2000250"/>
                <a:gd name="connsiteX2" fmla="*/ 357800 w 3132750"/>
                <a:gd name="connsiteY2" fmla="*/ 508000 h 2000250"/>
                <a:gd name="connsiteX3" fmla="*/ 307000 w 3132750"/>
                <a:gd name="connsiteY3" fmla="*/ 552450 h 2000250"/>
                <a:gd name="connsiteX4" fmla="*/ 167300 w 3132750"/>
                <a:gd name="connsiteY4" fmla="*/ 660400 h 2000250"/>
                <a:gd name="connsiteX5" fmla="*/ 78400 w 3132750"/>
                <a:gd name="connsiteY5" fmla="*/ 755650 h 2000250"/>
                <a:gd name="connsiteX6" fmla="*/ 46650 w 3132750"/>
                <a:gd name="connsiteY6" fmla="*/ 806450 h 2000250"/>
                <a:gd name="connsiteX7" fmla="*/ 14900 w 3132750"/>
                <a:gd name="connsiteY7" fmla="*/ 850900 h 2000250"/>
                <a:gd name="connsiteX8" fmla="*/ 8550 w 3132750"/>
                <a:gd name="connsiteY8" fmla="*/ 939800 h 2000250"/>
                <a:gd name="connsiteX9" fmla="*/ 40300 w 3132750"/>
                <a:gd name="connsiteY9" fmla="*/ 965200 h 2000250"/>
                <a:gd name="connsiteX10" fmla="*/ 122850 w 3132750"/>
                <a:gd name="connsiteY10" fmla="*/ 1016000 h 2000250"/>
                <a:gd name="connsiteX11" fmla="*/ 154600 w 3132750"/>
                <a:gd name="connsiteY11" fmla="*/ 1047750 h 2000250"/>
                <a:gd name="connsiteX12" fmla="*/ 199050 w 3132750"/>
                <a:gd name="connsiteY12" fmla="*/ 1073150 h 2000250"/>
                <a:gd name="connsiteX13" fmla="*/ 243500 w 3132750"/>
                <a:gd name="connsiteY13" fmla="*/ 1104900 h 2000250"/>
                <a:gd name="connsiteX14" fmla="*/ 357800 w 3132750"/>
                <a:gd name="connsiteY14" fmla="*/ 1168400 h 2000250"/>
                <a:gd name="connsiteX15" fmla="*/ 395900 w 3132750"/>
                <a:gd name="connsiteY15" fmla="*/ 1181100 h 2000250"/>
                <a:gd name="connsiteX16" fmla="*/ 440350 w 3132750"/>
                <a:gd name="connsiteY16" fmla="*/ 1238250 h 2000250"/>
                <a:gd name="connsiteX17" fmla="*/ 446700 w 3132750"/>
                <a:gd name="connsiteY17" fmla="*/ 1289050 h 2000250"/>
                <a:gd name="connsiteX18" fmla="*/ 440350 w 3132750"/>
                <a:gd name="connsiteY18" fmla="*/ 1371600 h 2000250"/>
                <a:gd name="connsiteX19" fmla="*/ 434000 w 3132750"/>
                <a:gd name="connsiteY19" fmla="*/ 1409700 h 2000250"/>
                <a:gd name="connsiteX20" fmla="*/ 427650 w 3132750"/>
                <a:gd name="connsiteY20" fmla="*/ 1466850 h 2000250"/>
                <a:gd name="connsiteX21" fmla="*/ 440350 w 3132750"/>
                <a:gd name="connsiteY21" fmla="*/ 1593850 h 2000250"/>
                <a:gd name="connsiteX22" fmla="*/ 516550 w 3132750"/>
                <a:gd name="connsiteY22" fmla="*/ 1631950 h 2000250"/>
                <a:gd name="connsiteX23" fmla="*/ 624500 w 3132750"/>
                <a:gd name="connsiteY23" fmla="*/ 1676400 h 2000250"/>
                <a:gd name="connsiteX24" fmla="*/ 688000 w 3132750"/>
                <a:gd name="connsiteY24" fmla="*/ 1682750 h 2000250"/>
                <a:gd name="connsiteX25" fmla="*/ 770550 w 3132750"/>
                <a:gd name="connsiteY25" fmla="*/ 1695450 h 2000250"/>
                <a:gd name="connsiteX26" fmla="*/ 999150 w 3132750"/>
                <a:gd name="connsiteY26" fmla="*/ 1727200 h 2000250"/>
                <a:gd name="connsiteX27" fmla="*/ 1043600 w 3132750"/>
                <a:gd name="connsiteY27" fmla="*/ 1784350 h 2000250"/>
                <a:gd name="connsiteX28" fmla="*/ 1157900 w 3132750"/>
                <a:gd name="connsiteY28" fmla="*/ 1879600 h 2000250"/>
                <a:gd name="connsiteX29" fmla="*/ 1183300 w 3132750"/>
                <a:gd name="connsiteY29" fmla="*/ 1892300 h 2000250"/>
                <a:gd name="connsiteX30" fmla="*/ 1265850 w 3132750"/>
                <a:gd name="connsiteY30" fmla="*/ 1943100 h 2000250"/>
                <a:gd name="connsiteX31" fmla="*/ 1380150 w 3132750"/>
                <a:gd name="connsiteY31" fmla="*/ 1993900 h 2000250"/>
                <a:gd name="connsiteX32" fmla="*/ 1850050 w 3132750"/>
                <a:gd name="connsiteY32" fmla="*/ 2000250 h 2000250"/>
                <a:gd name="connsiteX33" fmla="*/ 1996100 w 3132750"/>
                <a:gd name="connsiteY33" fmla="*/ 1993900 h 2000250"/>
                <a:gd name="connsiteX34" fmla="*/ 2123100 w 3132750"/>
                <a:gd name="connsiteY34" fmla="*/ 1930400 h 2000250"/>
                <a:gd name="connsiteX35" fmla="*/ 2173900 w 3132750"/>
                <a:gd name="connsiteY35" fmla="*/ 1911350 h 2000250"/>
                <a:gd name="connsiteX36" fmla="*/ 2224700 w 3132750"/>
                <a:gd name="connsiteY36" fmla="*/ 1885950 h 2000250"/>
                <a:gd name="connsiteX37" fmla="*/ 2307250 w 3132750"/>
                <a:gd name="connsiteY37" fmla="*/ 1854200 h 2000250"/>
                <a:gd name="connsiteX38" fmla="*/ 2364400 w 3132750"/>
                <a:gd name="connsiteY38" fmla="*/ 1816100 h 2000250"/>
                <a:gd name="connsiteX39" fmla="*/ 2440600 w 3132750"/>
                <a:gd name="connsiteY39" fmla="*/ 1790700 h 2000250"/>
                <a:gd name="connsiteX40" fmla="*/ 2593000 w 3132750"/>
                <a:gd name="connsiteY40" fmla="*/ 1708150 h 2000250"/>
                <a:gd name="connsiteX41" fmla="*/ 2656500 w 3132750"/>
                <a:gd name="connsiteY41" fmla="*/ 1651000 h 2000250"/>
                <a:gd name="connsiteX42" fmla="*/ 2720000 w 3132750"/>
                <a:gd name="connsiteY42" fmla="*/ 1600200 h 2000250"/>
                <a:gd name="connsiteX43" fmla="*/ 2847000 w 3132750"/>
                <a:gd name="connsiteY43" fmla="*/ 1530350 h 2000250"/>
                <a:gd name="connsiteX44" fmla="*/ 2986700 w 3132750"/>
                <a:gd name="connsiteY44" fmla="*/ 1441450 h 2000250"/>
                <a:gd name="connsiteX45" fmla="*/ 3056550 w 3132750"/>
                <a:gd name="connsiteY45" fmla="*/ 1403350 h 2000250"/>
                <a:gd name="connsiteX46" fmla="*/ 3126400 w 3132750"/>
                <a:gd name="connsiteY46" fmla="*/ 1295400 h 2000250"/>
                <a:gd name="connsiteX47" fmla="*/ 3132750 w 3132750"/>
                <a:gd name="connsiteY47" fmla="*/ 1238250 h 2000250"/>
                <a:gd name="connsiteX48" fmla="*/ 3126400 w 3132750"/>
                <a:gd name="connsiteY48" fmla="*/ 1117600 h 2000250"/>
                <a:gd name="connsiteX49" fmla="*/ 3107350 w 3132750"/>
                <a:gd name="connsiteY49" fmla="*/ 1085850 h 2000250"/>
                <a:gd name="connsiteX50" fmla="*/ 3031150 w 3132750"/>
                <a:gd name="connsiteY50" fmla="*/ 1035050 h 2000250"/>
                <a:gd name="connsiteX51" fmla="*/ 2967650 w 3132750"/>
                <a:gd name="connsiteY51" fmla="*/ 1003300 h 2000250"/>
                <a:gd name="connsiteX52" fmla="*/ 2897800 w 3132750"/>
                <a:gd name="connsiteY52" fmla="*/ 977900 h 2000250"/>
                <a:gd name="connsiteX53" fmla="*/ 2840650 w 3132750"/>
                <a:gd name="connsiteY53" fmla="*/ 939800 h 2000250"/>
                <a:gd name="connsiteX54" fmla="*/ 2777150 w 3132750"/>
                <a:gd name="connsiteY54" fmla="*/ 908050 h 2000250"/>
                <a:gd name="connsiteX55" fmla="*/ 2675550 w 3132750"/>
                <a:gd name="connsiteY55" fmla="*/ 838200 h 2000250"/>
                <a:gd name="connsiteX56" fmla="*/ 2605700 w 3132750"/>
                <a:gd name="connsiteY56" fmla="*/ 787400 h 2000250"/>
                <a:gd name="connsiteX57" fmla="*/ 2548550 w 3132750"/>
                <a:gd name="connsiteY57" fmla="*/ 685800 h 2000250"/>
                <a:gd name="connsiteX58" fmla="*/ 2516800 w 3132750"/>
                <a:gd name="connsiteY58" fmla="*/ 635000 h 2000250"/>
                <a:gd name="connsiteX59" fmla="*/ 2478700 w 3132750"/>
                <a:gd name="connsiteY59" fmla="*/ 546100 h 2000250"/>
                <a:gd name="connsiteX60" fmla="*/ 2472350 w 3132750"/>
                <a:gd name="connsiteY60" fmla="*/ 495300 h 2000250"/>
                <a:gd name="connsiteX61" fmla="*/ 2434250 w 3132750"/>
                <a:gd name="connsiteY61" fmla="*/ 393700 h 2000250"/>
                <a:gd name="connsiteX62" fmla="*/ 2421550 w 3132750"/>
                <a:gd name="connsiteY62" fmla="*/ 336550 h 2000250"/>
                <a:gd name="connsiteX63" fmla="*/ 2370750 w 3132750"/>
                <a:gd name="connsiteY63" fmla="*/ 234950 h 2000250"/>
                <a:gd name="connsiteX64" fmla="*/ 2326300 w 3132750"/>
                <a:gd name="connsiteY64" fmla="*/ 152400 h 2000250"/>
                <a:gd name="connsiteX65" fmla="*/ 2237400 w 3132750"/>
                <a:gd name="connsiteY65" fmla="*/ 69850 h 2000250"/>
                <a:gd name="connsiteX66" fmla="*/ 2199300 w 3132750"/>
                <a:gd name="connsiteY66" fmla="*/ 50800 h 2000250"/>
                <a:gd name="connsiteX67" fmla="*/ 2154850 w 3132750"/>
                <a:gd name="connsiteY67" fmla="*/ 25400 h 2000250"/>
                <a:gd name="connsiteX68" fmla="*/ 2104050 w 3132750"/>
                <a:gd name="connsiteY68" fmla="*/ 12700 h 2000250"/>
                <a:gd name="connsiteX69" fmla="*/ 1977050 w 3132750"/>
                <a:gd name="connsiteY69" fmla="*/ 0 h 2000250"/>
                <a:gd name="connsiteX70" fmla="*/ 1888150 w 3132750"/>
                <a:gd name="connsiteY70" fmla="*/ 6350 h 2000250"/>
                <a:gd name="connsiteX71" fmla="*/ 1837350 w 3132750"/>
                <a:gd name="connsiteY71" fmla="*/ 19050 h 2000250"/>
                <a:gd name="connsiteX72" fmla="*/ 1792900 w 3132750"/>
                <a:gd name="connsiteY72" fmla="*/ 25400 h 2000250"/>
                <a:gd name="connsiteX73" fmla="*/ 1754800 w 3132750"/>
                <a:gd name="connsiteY73" fmla="*/ 31750 h 2000250"/>
                <a:gd name="connsiteX74" fmla="*/ 1729400 w 3132750"/>
                <a:gd name="connsiteY74" fmla="*/ 38100 h 2000250"/>
                <a:gd name="connsiteX75" fmla="*/ 1710350 w 3132750"/>
                <a:gd name="connsiteY75" fmla="*/ 44450 h 2000250"/>
                <a:gd name="connsiteX76" fmla="*/ 1653200 w 3132750"/>
                <a:gd name="connsiteY76" fmla="*/ 50800 h 2000250"/>
                <a:gd name="connsiteX77" fmla="*/ 1392850 w 3132750"/>
                <a:gd name="connsiteY77" fmla="*/ 44450 h 2000250"/>
                <a:gd name="connsiteX78" fmla="*/ 1291250 w 3132750"/>
                <a:gd name="connsiteY78" fmla="*/ 31750 h 2000250"/>
                <a:gd name="connsiteX79" fmla="*/ 1215050 w 3132750"/>
                <a:gd name="connsiteY79" fmla="*/ 25400 h 2000250"/>
                <a:gd name="connsiteX80" fmla="*/ 1183300 w 3132750"/>
                <a:gd name="connsiteY80" fmla="*/ 19050 h 2000250"/>
                <a:gd name="connsiteX81" fmla="*/ 1043600 w 3132750"/>
                <a:gd name="connsiteY81" fmla="*/ 31750 h 2000250"/>
                <a:gd name="connsiteX82" fmla="*/ 986450 w 3132750"/>
                <a:gd name="connsiteY82" fmla="*/ 57150 h 2000250"/>
                <a:gd name="connsiteX83" fmla="*/ 878500 w 3132750"/>
                <a:gd name="connsiteY83" fmla="*/ 107950 h 2000250"/>
                <a:gd name="connsiteX84" fmla="*/ 846750 w 3132750"/>
                <a:gd name="connsiteY84" fmla="*/ 139700 h 2000250"/>
                <a:gd name="connsiteX85" fmla="*/ 808650 w 3132750"/>
                <a:gd name="connsiteY85" fmla="*/ 165100 h 2000250"/>
                <a:gd name="connsiteX86" fmla="*/ 795950 w 3132750"/>
                <a:gd name="connsiteY86" fmla="*/ 190500 h 2000250"/>
                <a:gd name="connsiteX87" fmla="*/ 745150 w 3132750"/>
                <a:gd name="connsiteY87" fmla="*/ 228600 h 2000250"/>
                <a:gd name="connsiteX88" fmla="*/ 726100 w 3132750"/>
                <a:gd name="connsiteY88" fmla="*/ 254000 h 2000250"/>
                <a:gd name="connsiteX89" fmla="*/ 649900 w 3132750"/>
                <a:gd name="connsiteY89" fmla="*/ 304800 h 2000250"/>
                <a:gd name="connsiteX90" fmla="*/ 618150 w 3132750"/>
                <a:gd name="connsiteY90" fmla="*/ 330200 h 2000250"/>
                <a:gd name="connsiteX91" fmla="*/ 561000 w 3132750"/>
                <a:gd name="connsiteY91" fmla="*/ 368300 h 2000250"/>
                <a:gd name="connsiteX92" fmla="*/ 541950 w 3132750"/>
                <a:gd name="connsiteY92" fmla="*/ 387350 h 2000250"/>
                <a:gd name="connsiteX93" fmla="*/ 522900 w 3132750"/>
                <a:gd name="connsiteY93" fmla="*/ 393700 h 2000250"/>
                <a:gd name="connsiteX94" fmla="*/ 503850 w 3132750"/>
                <a:gd name="connsiteY94" fmla="*/ 406400 h 2000250"/>
                <a:gd name="connsiteX95" fmla="*/ 478450 w 3132750"/>
                <a:gd name="connsiteY95" fmla="*/ 419100 h 2000250"/>
                <a:gd name="connsiteX96" fmla="*/ 472100 w 3132750"/>
                <a:gd name="connsiteY96" fmla="*/ 425450 h 200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132750" h="2000250">
                  <a:moveTo>
                    <a:pt x="472100" y="425450"/>
                  </a:moveTo>
                  <a:cubicBezTo>
                    <a:pt x="459400" y="436033"/>
                    <a:pt x="428370" y="467674"/>
                    <a:pt x="402250" y="482600"/>
                  </a:cubicBezTo>
                  <a:cubicBezTo>
                    <a:pt x="387433" y="491067"/>
                    <a:pt x="371561" y="497908"/>
                    <a:pt x="357800" y="508000"/>
                  </a:cubicBezTo>
                  <a:cubicBezTo>
                    <a:pt x="339656" y="521306"/>
                    <a:pt x="324641" y="538484"/>
                    <a:pt x="307000" y="552450"/>
                  </a:cubicBezTo>
                  <a:cubicBezTo>
                    <a:pt x="279269" y="574404"/>
                    <a:pt x="203910" y="626606"/>
                    <a:pt x="167300" y="660400"/>
                  </a:cubicBezTo>
                  <a:cubicBezTo>
                    <a:pt x="143442" y="682422"/>
                    <a:pt x="97452" y="730248"/>
                    <a:pt x="78400" y="755650"/>
                  </a:cubicBezTo>
                  <a:cubicBezTo>
                    <a:pt x="66419" y="771625"/>
                    <a:pt x="57727" y="789835"/>
                    <a:pt x="46650" y="806450"/>
                  </a:cubicBezTo>
                  <a:cubicBezTo>
                    <a:pt x="36550" y="821600"/>
                    <a:pt x="25483" y="836083"/>
                    <a:pt x="14900" y="850900"/>
                  </a:cubicBezTo>
                  <a:cubicBezTo>
                    <a:pt x="4344" y="882567"/>
                    <a:pt x="-9073" y="904554"/>
                    <a:pt x="8550" y="939800"/>
                  </a:cubicBezTo>
                  <a:cubicBezTo>
                    <a:pt x="14611" y="951922"/>
                    <a:pt x="29023" y="957682"/>
                    <a:pt x="40300" y="965200"/>
                  </a:cubicBezTo>
                  <a:cubicBezTo>
                    <a:pt x="75800" y="988867"/>
                    <a:pt x="90409" y="989457"/>
                    <a:pt x="122850" y="1016000"/>
                  </a:cubicBezTo>
                  <a:cubicBezTo>
                    <a:pt x="134434" y="1025478"/>
                    <a:pt x="142626" y="1038770"/>
                    <a:pt x="154600" y="1047750"/>
                  </a:cubicBezTo>
                  <a:cubicBezTo>
                    <a:pt x="168252" y="1057989"/>
                    <a:pt x="184695" y="1063922"/>
                    <a:pt x="199050" y="1073150"/>
                  </a:cubicBezTo>
                  <a:cubicBezTo>
                    <a:pt x="214366" y="1082996"/>
                    <a:pt x="228213" y="1095008"/>
                    <a:pt x="243500" y="1104900"/>
                  </a:cubicBezTo>
                  <a:cubicBezTo>
                    <a:pt x="274996" y="1125280"/>
                    <a:pt x="321919" y="1153022"/>
                    <a:pt x="357800" y="1168400"/>
                  </a:cubicBezTo>
                  <a:cubicBezTo>
                    <a:pt x="370105" y="1173673"/>
                    <a:pt x="383200" y="1176867"/>
                    <a:pt x="395900" y="1181100"/>
                  </a:cubicBezTo>
                  <a:cubicBezTo>
                    <a:pt x="412816" y="1198016"/>
                    <a:pt x="432880" y="1213973"/>
                    <a:pt x="440350" y="1238250"/>
                  </a:cubicBezTo>
                  <a:cubicBezTo>
                    <a:pt x="445369" y="1254560"/>
                    <a:pt x="444583" y="1272117"/>
                    <a:pt x="446700" y="1289050"/>
                  </a:cubicBezTo>
                  <a:cubicBezTo>
                    <a:pt x="444583" y="1316567"/>
                    <a:pt x="443239" y="1344154"/>
                    <a:pt x="440350" y="1371600"/>
                  </a:cubicBezTo>
                  <a:cubicBezTo>
                    <a:pt x="439002" y="1384404"/>
                    <a:pt x="435702" y="1396938"/>
                    <a:pt x="434000" y="1409700"/>
                  </a:cubicBezTo>
                  <a:cubicBezTo>
                    <a:pt x="431467" y="1428699"/>
                    <a:pt x="429767" y="1447800"/>
                    <a:pt x="427650" y="1466850"/>
                  </a:cubicBezTo>
                  <a:cubicBezTo>
                    <a:pt x="431883" y="1509183"/>
                    <a:pt x="431673" y="1552200"/>
                    <a:pt x="440350" y="1593850"/>
                  </a:cubicBezTo>
                  <a:cubicBezTo>
                    <a:pt x="448147" y="1631274"/>
                    <a:pt x="491409" y="1623570"/>
                    <a:pt x="516550" y="1631950"/>
                  </a:cubicBezTo>
                  <a:cubicBezTo>
                    <a:pt x="552446" y="1643915"/>
                    <a:pt x="586955" y="1668057"/>
                    <a:pt x="624500" y="1676400"/>
                  </a:cubicBezTo>
                  <a:cubicBezTo>
                    <a:pt x="645266" y="1681015"/>
                    <a:pt x="666858" y="1680401"/>
                    <a:pt x="688000" y="1682750"/>
                  </a:cubicBezTo>
                  <a:cubicBezTo>
                    <a:pt x="739899" y="1688517"/>
                    <a:pt x="728145" y="1686969"/>
                    <a:pt x="770550" y="1695450"/>
                  </a:cubicBezTo>
                  <a:cubicBezTo>
                    <a:pt x="866781" y="1690104"/>
                    <a:pt x="909870" y="1673632"/>
                    <a:pt x="999150" y="1727200"/>
                  </a:cubicBezTo>
                  <a:cubicBezTo>
                    <a:pt x="1019844" y="1739617"/>
                    <a:pt x="1027029" y="1766804"/>
                    <a:pt x="1043600" y="1784350"/>
                  </a:cubicBezTo>
                  <a:cubicBezTo>
                    <a:pt x="1069707" y="1811993"/>
                    <a:pt x="1123806" y="1856871"/>
                    <a:pt x="1157900" y="1879600"/>
                  </a:cubicBezTo>
                  <a:cubicBezTo>
                    <a:pt x="1165776" y="1884851"/>
                    <a:pt x="1175141" y="1887501"/>
                    <a:pt x="1183300" y="1892300"/>
                  </a:cubicBezTo>
                  <a:cubicBezTo>
                    <a:pt x="1211149" y="1908682"/>
                    <a:pt x="1236325" y="1929978"/>
                    <a:pt x="1265850" y="1943100"/>
                  </a:cubicBezTo>
                  <a:cubicBezTo>
                    <a:pt x="1303950" y="1960033"/>
                    <a:pt x="1338460" y="1993337"/>
                    <a:pt x="1380150" y="1993900"/>
                  </a:cubicBezTo>
                  <a:lnTo>
                    <a:pt x="1850050" y="2000250"/>
                  </a:lnTo>
                  <a:cubicBezTo>
                    <a:pt x="1898733" y="1998133"/>
                    <a:pt x="1948112" y="2002368"/>
                    <a:pt x="1996100" y="1993900"/>
                  </a:cubicBezTo>
                  <a:cubicBezTo>
                    <a:pt x="2027948" y="1988280"/>
                    <a:pt x="2092877" y="1944623"/>
                    <a:pt x="2123100" y="1930400"/>
                  </a:cubicBezTo>
                  <a:cubicBezTo>
                    <a:pt x="2139463" y="1922700"/>
                    <a:pt x="2157331" y="1918599"/>
                    <a:pt x="2173900" y="1911350"/>
                  </a:cubicBezTo>
                  <a:cubicBezTo>
                    <a:pt x="2191245" y="1903762"/>
                    <a:pt x="2207299" y="1893408"/>
                    <a:pt x="2224700" y="1885950"/>
                  </a:cubicBezTo>
                  <a:cubicBezTo>
                    <a:pt x="2268929" y="1866995"/>
                    <a:pt x="2261530" y="1879917"/>
                    <a:pt x="2307250" y="1854200"/>
                  </a:cubicBezTo>
                  <a:cubicBezTo>
                    <a:pt x="2327205" y="1842975"/>
                    <a:pt x="2343729" y="1825943"/>
                    <a:pt x="2364400" y="1816100"/>
                  </a:cubicBezTo>
                  <a:cubicBezTo>
                    <a:pt x="2388573" y="1804589"/>
                    <a:pt x="2415886" y="1800998"/>
                    <a:pt x="2440600" y="1790700"/>
                  </a:cubicBezTo>
                  <a:cubicBezTo>
                    <a:pt x="2470521" y="1778233"/>
                    <a:pt x="2567426" y="1726749"/>
                    <a:pt x="2593000" y="1708150"/>
                  </a:cubicBezTo>
                  <a:cubicBezTo>
                    <a:pt x="2616030" y="1691401"/>
                    <a:pt x="2634802" y="1669443"/>
                    <a:pt x="2656500" y="1651000"/>
                  </a:cubicBezTo>
                  <a:cubicBezTo>
                    <a:pt x="2677154" y="1633444"/>
                    <a:pt x="2698178" y="1616280"/>
                    <a:pt x="2720000" y="1600200"/>
                  </a:cubicBezTo>
                  <a:cubicBezTo>
                    <a:pt x="2798204" y="1542576"/>
                    <a:pt x="2756559" y="1577536"/>
                    <a:pt x="2847000" y="1530350"/>
                  </a:cubicBezTo>
                  <a:cubicBezTo>
                    <a:pt x="2966090" y="1468216"/>
                    <a:pt x="2881035" y="1506862"/>
                    <a:pt x="2986700" y="1441450"/>
                  </a:cubicBezTo>
                  <a:cubicBezTo>
                    <a:pt x="3009251" y="1427490"/>
                    <a:pt x="3033267" y="1416050"/>
                    <a:pt x="3056550" y="1403350"/>
                  </a:cubicBezTo>
                  <a:cubicBezTo>
                    <a:pt x="3082073" y="1370535"/>
                    <a:pt x="3114173" y="1336973"/>
                    <a:pt x="3126400" y="1295400"/>
                  </a:cubicBezTo>
                  <a:cubicBezTo>
                    <a:pt x="3131808" y="1277012"/>
                    <a:pt x="3130633" y="1257300"/>
                    <a:pt x="3132750" y="1238250"/>
                  </a:cubicBezTo>
                  <a:cubicBezTo>
                    <a:pt x="3130633" y="1198033"/>
                    <a:pt x="3133021" y="1157324"/>
                    <a:pt x="3126400" y="1117600"/>
                  </a:cubicBezTo>
                  <a:cubicBezTo>
                    <a:pt x="3124371" y="1105426"/>
                    <a:pt x="3114755" y="1095724"/>
                    <a:pt x="3107350" y="1085850"/>
                  </a:cubicBezTo>
                  <a:cubicBezTo>
                    <a:pt x="3088094" y="1060176"/>
                    <a:pt x="3059255" y="1049842"/>
                    <a:pt x="3031150" y="1035050"/>
                  </a:cubicBezTo>
                  <a:cubicBezTo>
                    <a:pt x="3010208" y="1024028"/>
                    <a:pt x="2989402" y="1012622"/>
                    <a:pt x="2967650" y="1003300"/>
                  </a:cubicBezTo>
                  <a:cubicBezTo>
                    <a:pt x="2944878" y="993541"/>
                    <a:pt x="2919959" y="988980"/>
                    <a:pt x="2897800" y="977900"/>
                  </a:cubicBezTo>
                  <a:cubicBezTo>
                    <a:pt x="2877322" y="967661"/>
                    <a:pt x="2860464" y="951271"/>
                    <a:pt x="2840650" y="939800"/>
                  </a:cubicBezTo>
                  <a:cubicBezTo>
                    <a:pt x="2820170" y="927943"/>
                    <a:pt x="2797305" y="920453"/>
                    <a:pt x="2777150" y="908050"/>
                  </a:cubicBezTo>
                  <a:cubicBezTo>
                    <a:pt x="2742148" y="886511"/>
                    <a:pt x="2709160" y="861852"/>
                    <a:pt x="2675550" y="838200"/>
                  </a:cubicBezTo>
                  <a:cubicBezTo>
                    <a:pt x="2652006" y="821632"/>
                    <a:pt x="2622434" y="810827"/>
                    <a:pt x="2605700" y="787400"/>
                  </a:cubicBezTo>
                  <a:cubicBezTo>
                    <a:pt x="2540675" y="696365"/>
                    <a:pt x="2605569" y="793502"/>
                    <a:pt x="2548550" y="685800"/>
                  </a:cubicBezTo>
                  <a:cubicBezTo>
                    <a:pt x="2539207" y="668152"/>
                    <a:pt x="2526590" y="652404"/>
                    <a:pt x="2516800" y="635000"/>
                  </a:cubicBezTo>
                  <a:cubicBezTo>
                    <a:pt x="2491120" y="589346"/>
                    <a:pt x="2493352" y="590055"/>
                    <a:pt x="2478700" y="546100"/>
                  </a:cubicBezTo>
                  <a:cubicBezTo>
                    <a:pt x="2476583" y="529167"/>
                    <a:pt x="2477128" y="511683"/>
                    <a:pt x="2472350" y="495300"/>
                  </a:cubicBezTo>
                  <a:cubicBezTo>
                    <a:pt x="2462223" y="460577"/>
                    <a:pt x="2442096" y="429008"/>
                    <a:pt x="2434250" y="393700"/>
                  </a:cubicBezTo>
                  <a:cubicBezTo>
                    <a:pt x="2430017" y="374650"/>
                    <a:pt x="2427721" y="355063"/>
                    <a:pt x="2421550" y="336550"/>
                  </a:cubicBezTo>
                  <a:cubicBezTo>
                    <a:pt x="2402551" y="279554"/>
                    <a:pt x="2395579" y="284608"/>
                    <a:pt x="2370750" y="234950"/>
                  </a:cubicBezTo>
                  <a:cubicBezTo>
                    <a:pt x="2350652" y="194753"/>
                    <a:pt x="2355941" y="186602"/>
                    <a:pt x="2326300" y="152400"/>
                  </a:cubicBezTo>
                  <a:cubicBezTo>
                    <a:pt x="2312586" y="136576"/>
                    <a:pt x="2263514" y="86468"/>
                    <a:pt x="2237400" y="69850"/>
                  </a:cubicBezTo>
                  <a:cubicBezTo>
                    <a:pt x="2225421" y="62227"/>
                    <a:pt x="2211802" y="57532"/>
                    <a:pt x="2199300" y="50800"/>
                  </a:cubicBezTo>
                  <a:cubicBezTo>
                    <a:pt x="2184275" y="42709"/>
                    <a:pt x="2170695" y="31738"/>
                    <a:pt x="2154850" y="25400"/>
                  </a:cubicBezTo>
                  <a:cubicBezTo>
                    <a:pt x="2138644" y="18918"/>
                    <a:pt x="2121057" y="16625"/>
                    <a:pt x="2104050" y="12700"/>
                  </a:cubicBezTo>
                  <a:cubicBezTo>
                    <a:pt x="2052901" y="896"/>
                    <a:pt x="2048269" y="4748"/>
                    <a:pt x="1977050" y="0"/>
                  </a:cubicBezTo>
                  <a:cubicBezTo>
                    <a:pt x="1947417" y="2117"/>
                    <a:pt x="1917586" y="2336"/>
                    <a:pt x="1888150" y="6350"/>
                  </a:cubicBezTo>
                  <a:cubicBezTo>
                    <a:pt x="1870856" y="8708"/>
                    <a:pt x="1854466" y="15627"/>
                    <a:pt x="1837350" y="19050"/>
                  </a:cubicBezTo>
                  <a:cubicBezTo>
                    <a:pt x="1822674" y="21985"/>
                    <a:pt x="1807693" y="23124"/>
                    <a:pt x="1792900" y="25400"/>
                  </a:cubicBezTo>
                  <a:cubicBezTo>
                    <a:pt x="1780175" y="27358"/>
                    <a:pt x="1767425" y="29225"/>
                    <a:pt x="1754800" y="31750"/>
                  </a:cubicBezTo>
                  <a:cubicBezTo>
                    <a:pt x="1746242" y="33462"/>
                    <a:pt x="1737791" y="35702"/>
                    <a:pt x="1729400" y="38100"/>
                  </a:cubicBezTo>
                  <a:cubicBezTo>
                    <a:pt x="1722964" y="39939"/>
                    <a:pt x="1716952" y="43350"/>
                    <a:pt x="1710350" y="44450"/>
                  </a:cubicBezTo>
                  <a:cubicBezTo>
                    <a:pt x="1691444" y="47601"/>
                    <a:pt x="1672250" y="48683"/>
                    <a:pt x="1653200" y="50800"/>
                  </a:cubicBezTo>
                  <a:lnTo>
                    <a:pt x="1392850" y="44450"/>
                  </a:lnTo>
                  <a:cubicBezTo>
                    <a:pt x="1352516" y="42837"/>
                    <a:pt x="1329927" y="35821"/>
                    <a:pt x="1291250" y="31750"/>
                  </a:cubicBezTo>
                  <a:cubicBezTo>
                    <a:pt x="1265902" y="29082"/>
                    <a:pt x="1240450" y="27517"/>
                    <a:pt x="1215050" y="25400"/>
                  </a:cubicBezTo>
                  <a:cubicBezTo>
                    <a:pt x="1204467" y="23283"/>
                    <a:pt x="1194093" y="19050"/>
                    <a:pt x="1183300" y="19050"/>
                  </a:cubicBezTo>
                  <a:cubicBezTo>
                    <a:pt x="1124535" y="19050"/>
                    <a:pt x="1095365" y="24355"/>
                    <a:pt x="1043600" y="31750"/>
                  </a:cubicBezTo>
                  <a:cubicBezTo>
                    <a:pt x="1024550" y="40217"/>
                    <a:pt x="1005290" y="48226"/>
                    <a:pt x="986450" y="57150"/>
                  </a:cubicBezTo>
                  <a:cubicBezTo>
                    <a:pt x="863079" y="115589"/>
                    <a:pt x="975663" y="66309"/>
                    <a:pt x="878500" y="107950"/>
                  </a:cubicBezTo>
                  <a:cubicBezTo>
                    <a:pt x="867917" y="118533"/>
                    <a:pt x="858334" y="130222"/>
                    <a:pt x="846750" y="139700"/>
                  </a:cubicBezTo>
                  <a:cubicBezTo>
                    <a:pt x="834937" y="149365"/>
                    <a:pt x="819443" y="154307"/>
                    <a:pt x="808650" y="165100"/>
                  </a:cubicBezTo>
                  <a:cubicBezTo>
                    <a:pt x="801957" y="171793"/>
                    <a:pt x="801452" y="182797"/>
                    <a:pt x="795950" y="190500"/>
                  </a:cubicBezTo>
                  <a:cubicBezTo>
                    <a:pt x="782061" y="209944"/>
                    <a:pt x="765512" y="216383"/>
                    <a:pt x="745150" y="228600"/>
                  </a:cubicBezTo>
                  <a:cubicBezTo>
                    <a:pt x="738800" y="237067"/>
                    <a:pt x="733584" y="246516"/>
                    <a:pt x="726100" y="254000"/>
                  </a:cubicBezTo>
                  <a:cubicBezTo>
                    <a:pt x="695313" y="284787"/>
                    <a:pt x="688127" y="279316"/>
                    <a:pt x="649900" y="304800"/>
                  </a:cubicBezTo>
                  <a:cubicBezTo>
                    <a:pt x="638623" y="312318"/>
                    <a:pt x="629253" y="322428"/>
                    <a:pt x="618150" y="330200"/>
                  </a:cubicBezTo>
                  <a:cubicBezTo>
                    <a:pt x="579392" y="357330"/>
                    <a:pt x="594501" y="339585"/>
                    <a:pt x="561000" y="368300"/>
                  </a:cubicBezTo>
                  <a:cubicBezTo>
                    <a:pt x="554182" y="374144"/>
                    <a:pt x="549422" y="382369"/>
                    <a:pt x="541950" y="387350"/>
                  </a:cubicBezTo>
                  <a:cubicBezTo>
                    <a:pt x="536381" y="391063"/>
                    <a:pt x="528887" y="390707"/>
                    <a:pt x="522900" y="393700"/>
                  </a:cubicBezTo>
                  <a:cubicBezTo>
                    <a:pt x="516074" y="397113"/>
                    <a:pt x="510476" y="402614"/>
                    <a:pt x="503850" y="406400"/>
                  </a:cubicBezTo>
                  <a:cubicBezTo>
                    <a:pt x="495631" y="411096"/>
                    <a:pt x="487151" y="415371"/>
                    <a:pt x="478450" y="419100"/>
                  </a:cubicBezTo>
                  <a:cubicBezTo>
                    <a:pt x="472298" y="421737"/>
                    <a:pt x="484800" y="414867"/>
                    <a:pt x="472100" y="425450"/>
                  </a:cubicBezTo>
                  <a:close/>
                </a:path>
              </a:pathLst>
            </a:custGeom>
            <a:noFill/>
            <a:ln>
              <a:solidFill>
                <a:srgbClr val="6F6FA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37AB7940-71FB-4F96-B2EE-9D8BCF3F85E0}"/>
              </a:ext>
            </a:extLst>
          </p:cNvPr>
          <p:cNvGrpSpPr/>
          <p:nvPr/>
        </p:nvGrpSpPr>
        <p:grpSpPr>
          <a:xfrm>
            <a:off x="8186966" y="3376665"/>
            <a:ext cx="3848485" cy="2886364"/>
            <a:chOff x="484632" y="0"/>
            <a:chExt cx="9144000" cy="6858000"/>
          </a:xfrm>
        </p:grpSpPr>
        <p:pic>
          <p:nvPicPr>
            <p:cNvPr id="58" name="Picture 57">
              <a:extLst>
                <a:ext uri="{FF2B5EF4-FFF2-40B4-BE49-F238E27FC236}">
                  <a16:creationId xmlns:a16="http://schemas.microsoft.com/office/drawing/2014/main" id="{6CBB023B-D887-4F0A-9FE5-19B47FA4F7D9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9A271D59-78F7-476E-B1A6-EAD21695302A}"/>
                </a:ext>
              </a:extLst>
            </p:cNvPr>
            <p:cNvSpPr/>
            <p:nvPr/>
          </p:nvSpPr>
          <p:spPr>
            <a:xfrm>
              <a:off x="2909638" y="2752725"/>
              <a:ext cx="3715000" cy="2800350"/>
            </a:xfrm>
            <a:custGeom>
              <a:avLst/>
              <a:gdLst>
                <a:gd name="connsiteX0" fmla="*/ 2843462 w 3715000"/>
                <a:gd name="connsiteY0" fmla="*/ 114300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  <a:gd name="connsiteX141" fmla="*/ 2843462 w 3715000"/>
                <a:gd name="connsiteY141" fmla="*/ 114300 h 2800350"/>
                <a:gd name="connsiteX0" fmla="*/ 2867275 w 3715000"/>
                <a:gd name="connsiteY0" fmla="*/ 66675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3715000" h="2800350">
                  <a:moveTo>
                    <a:pt x="2867275" y="66675"/>
                  </a:moveTo>
                  <a:cubicBezTo>
                    <a:pt x="2873625" y="91281"/>
                    <a:pt x="2896643" y="161132"/>
                    <a:pt x="2910137" y="195263"/>
                  </a:cubicBezTo>
                  <a:lnTo>
                    <a:pt x="2948237" y="271463"/>
                  </a:lnTo>
                  <a:cubicBezTo>
                    <a:pt x="2956175" y="287338"/>
                    <a:pt x="2963783" y="303382"/>
                    <a:pt x="2972050" y="319088"/>
                  </a:cubicBezTo>
                  <a:cubicBezTo>
                    <a:pt x="2980309" y="334779"/>
                    <a:pt x="3002056" y="371101"/>
                    <a:pt x="3010150" y="390525"/>
                  </a:cubicBezTo>
                  <a:cubicBezTo>
                    <a:pt x="3015425" y="403184"/>
                    <a:pt x="3032458" y="461713"/>
                    <a:pt x="3033962" y="466725"/>
                  </a:cubicBezTo>
                  <a:cubicBezTo>
                    <a:pt x="3039851" y="555056"/>
                    <a:pt x="3043168" y="552466"/>
                    <a:pt x="3029200" y="657225"/>
                  </a:cubicBezTo>
                  <a:cubicBezTo>
                    <a:pt x="3028070" y="665699"/>
                    <a:pt x="3024417" y="673925"/>
                    <a:pt x="3019675" y="681038"/>
                  </a:cubicBezTo>
                  <a:cubicBezTo>
                    <a:pt x="3014694" y="688510"/>
                    <a:pt x="3006591" y="693376"/>
                    <a:pt x="3000625" y="700088"/>
                  </a:cubicBezTo>
                  <a:cubicBezTo>
                    <a:pt x="2993872" y="707685"/>
                    <a:pt x="2988413" y="716379"/>
                    <a:pt x="2981575" y="723900"/>
                  </a:cubicBezTo>
                  <a:cubicBezTo>
                    <a:pt x="2968021" y="738809"/>
                    <a:pt x="2941452" y="764500"/>
                    <a:pt x="2924425" y="776288"/>
                  </a:cubicBezTo>
                  <a:cubicBezTo>
                    <a:pt x="2913902" y="783573"/>
                    <a:pt x="2902535" y="789614"/>
                    <a:pt x="2891087" y="795338"/>
                  </a:cubicBezTo>
                  <a:cubicBezTo>
                    <a:pt x="2877103" y="802330"/>
                    <a:pt x="2862797" y="808721"/>
                    <a:pt x="2848225" y="814388"/>
                  </a:cubicBezTo>
                  <a:cubicBezTo>
                    <a:pt x="2818749" y="825851"/>
                    <a:pt x="2797542" y="831075"/>
                    <a:pt x="2767262" y="838200"/>
                  </a:cubicBezTo>
                  <a:cubicBezTo>
                    <a:pt x="2753015" y="841552"/>
                    <a:pt x="2738752" y="844855"/>
                    <a:pt x="2724400" y="847725"/>
                  </a:cubicBezTo>
                  <a:cubicBezTo>
                    <a:pt x="2714931" y="849619"/>
                    <a:pt x="2705234" y="850317"/>
                    <a:pt x="2695825" y="852488"/>
                  </a:cubicBezTo>
                  <a:cubicBezTo>
                    <a:pt x="2684564" y="855087"/>
                    <a:pt x="2673820" y="859747"/>
                    <a:pt x="2662487" y="862013"/>
                  </a:cubicBezTo>
                  <a:cubicBezTo>
                    <a:pt x="2649937" y="864523"/>
                    <a:pt x="2637074" y="865083"/>
                    <a:pt x="2624387" y="866775"/>
                  </a:cubicBezTo>
                  <a:cubicBezTo>
                    <a:pt x="2613260" y="868259"/>
                    <a:pt x="2602083" y="869469"/>
                    <a:pt x="2591050" y="871538"/>
                  </a:cubicBezTo>
                  <a:cubicBezTo>
                    <a:pt x="2576665" y="874235"/>
                    <a:pt x="2562573" y="878366"/>
                    <a:pt x="2548187" y="881063"/>
                  </a:cubicBezTo>
                  <a:cubicBezTo>
                    <a:pt x="2537154" y="883132"/>
                    <a:pt x="2525894" y="883817"/>
                    <a:pt x="2514850" y="885825"/>
                  </a:cubicBezTo>
                  <a:cubicBezTo>
                    <a:pt x="2491385" y="890091"/>
                    <a:pt x="2493841" y="893016"/>
                    <a:pt x="2467225" y="900113"/>
                  </a:cubicBezTo>
                  <a:cubicBezTo>
                    <a:pt x="2453083" y="903884"/>
                    <a:pt x="2438609" y="906286"/>
                    <a:pt x="2424362" y="909638"/>
                  </a:cubicBezTo>
                  <a:cubicBezTo>
                    <a:pt x="2411619" y="912636"/>
                    <a:pt x="2399099" y="916596"/>
                    <a:pt x="2386262" y="919163"/>
                  </a:cubicBezTo>
                  <a:cubicBezTo>
                    <a:pt x="2357432" y="924929"/>
                    <a:pt x="2318023" y="926610"/>
                    <a:pt x="2291012" y="928688"/>
                  </a:cubicBezTo>
                  <a:cubicBezTo>
                    <a:pt x="2273592" y="932172"/>
                    <a:pt x="2254739" y="934918"/>
                    <a:pt x="2238625" y="942975"/>
                  </a:cubicBezTo>
                  <a:cubicBezTo>
                    <a:pt x="2231525" y="946525"/>
                    <a:pt x="2226272" y="953001"/>
                    <a:pt x="2219575" y="957263"/>
                  </a:cubicBezTo>
                  <a:cubicBezTo>
                    <a:pt x="2208777" y="964134"/>
                    <a:pt x="2196418" y="968556"/>
                    <a:pt x="2186237" y="976313"/>
                  </a:cubicBezTo>
                  <a:cubicBezTo>
                    <a:pt x="2162953" y="994053"/>
                    <a:pt x="2144663" y="1018403"/>
                    <a:pt x="2119562" y="1033463"/>
                  </a:cubicBezTo>
                  <a:cubicBezTo>
                    <a:pt x="2111625" y="1038225"/>
                    <a:pt x="2102861" y="1041824"/>
                    <a:pt x="2095750" y="1047750"/>
                  </a:cubicBezTo>
                  <a:cubicBezTo>
                    <a:pt x="2083677" y="1057811"/>
                    <a:pt x="2076857" y="1074897"/>
                    <a:pt x="2062412" y="1081088"/>
                  </a:cubicBezTo>
                  <a:cubicBezTo>
                    <a:pt x="2051300" y="1085850"/>
                    <a:pt x="2039623" y="1089468"/>
                    <a:pt x="2029075" y="1095375"/>
                  </a:cubicBezTo>
                  <a:cubicBezTo>
                    <a:pt x="2007443" y="1107489"/>
                    <a:pt x="1950032" y="1147360"/>
                    <a:pt x="1914775" y="1162050"/>
                  </a:cubicBezTo>
                  <a:cubicBezTo>
                    <a:pt x="1905507" y="1165912"/>
                    <a:pt x="1895621" y="1168104"/>
                    <a:pt x="1886200" y="1171575"/>
                  </a:cubicBezTo>
                  <a:cubicBezTo>
                    <a:pt x="1865452" y="1179219"/>
                    <a:pt x="1845548" y="1189313"/>
                    <a:pt x="1824287" y="1195388"/>
                  </a:cubicBezTo>
                  <a:cubicBezTo>
                    <a:pt x="1813175" y="1198563"/>
                    <a:pt x="1801834" y="1201026"/>
                    <a:pt x="1790950" y="1204913"/>
                  </a:cubicBezTo>
                  <a:cubicBezTo>
                    <a:pt x="1745856" y="1221018"/>
                    <a:pt x="1770320" y="1218493"/>
                    <a:pt x="1724275" y="1228725"/>
                  </a:cubicBezTo>
                  <a:cubicBezTo>
                    <a:pt x="1692667" y="1235749"/>
                    <a:pt x="1660633" y="1240751"/>
                    <a:pt x="1629025" y="1247775"/>
                  </a:cubicBezTo>
                  <a:cubicBezTo>
                    <a:pt x="1600450" y="1254125"/>
                    <a:pt x="1571446" y="1258783"/>
                    <a:pt x="1543300" y="1266825"/>
                  </a:cubicBezTo>
                  <a:cubicBezTo>
                    <a:pt x="1532187" y="1270000"/>
                    <a:pt x="1521362" y="1274450"/>
                    <a:pt x="1509962" y="1276350"/>
                  </a:cubicBezTo>
                  <a:cubicBezTo>
                    <a:pt x="1492666" y="1279233"/>
                    <a:pt x="1475103" y="1280639"/>
                    <a:pt x="1457575" y="1281113"/>
                  </a:cubicBezTo>
                  <a:cubicBezTo>
                    <a:pt x="1357586" y="1283815"/>
                    <a:pt x="1257550" y="1284288"/>
                    <a:pt x="1157537" y="1285875"/>
                  </a:cubicBezTo>
                  <a:cubicBezTo>
                    <a:pt x="1143250" y="1287463"/>
                    <a:pt x="1128906" y="1288605"/>
                    <a:pt x="1114675" y="1290638"/>
                  </a:cubicBezTo>
                  <a:cubicBezTo>
                    <a:pt x="1095556" y="1293369"/>
                    <a:pt x="1076710" y="1297949"/>
                    <a:pt x="1057525" y="1300163"/>
                  </a:cubicBezTo>
                  <a:cubicBezTo>
                    <a:pt x="1035390" y="1302717"/>
                    <a:pt x="1013061" y="1303148"/>
                    <a:pt x="990850" y="1304925"/>
                  </a:cubicBezTo>
                  <a:cubicBezTo>
                    <a:pt x="973371" y="1306323"/>
                    <a:pt x="955925" y="1308100"/>
                    <a:pt x="938462" y="1309688"/>
                  </a:cubicBezTo>
                  <a:cubicBezTo>
                    <a:pt x="905125" y="1319213"/>
                    <a:pt x="872448" y="1331464"/>
                    <a:pt x="838450" y="1338263"/>
                  </a:cubicBezTo>
                  <a:cubicBezTo>
                    <a:pt x="830512" y="1339850"/>
                    <a:pt x="822539" y="1341269"/>
                    <a:pt x="814637" y="1343025"/>
                  </a:cubicBezTo>
                  <a:cubicBezTo>
                    <a:pt x="793962" y="1347620"/>
                    <a:pt x="773460" y="1352993"/>
                    <a:pt x="752725" y="1357313"/>
                  </a:cubicBezTo>
                  <a:cubicBezTo>
                    <a:pt x="735349" y="1360933"/>
                    <a:pt x="717382" y="1361889"/>
                    <a:pt x="700337" y="1366838"/>
                  </a:cubicBezTo>
                  <a:cubicBezTo>
                    <a:pt x="586011" y="1400029"/>
                    <a:pt x="637833" y="1388982"/>
                    <a:pt x="562225" y="1419225"/>
                  </a:cubicBezTo>
                  <a:cubicBezTo>
                    <a:pt x="521165" y="1435649"/>
                    <a:pt x="479047" y="1449430"/>
                    <a:pt x="438400" y="1466850"/>
                  </a:cubicBezTo>
                  <a:cubicBezTo>
                    <a:pt x="427287" y="1471613"/>
                    <a:pt x="415122" y="1474432"/>
                    <a:pt x="405062" y="1481138"/>
                  </a:cubicBezTo>
                  <a:cubicBezTo>
                    <a:pt x="383736" y="1495356"/>
                    <a:pt x="342308" y="1533911"/>
                    <a:pt x="319337" y="1552575"/>
                  </a:cubicBezTo>
                  <a:cubicBezTo>
                    <a:pt x="312074" y="1558476"/>
                    <a:pt x="259291" y="1598334"/>
                    <a:pt x="247900" y="1609725"/>
                  </a:cubicBezTo>
                  <a:cubicBezTo>
                    <a:pt x="236787" y="1620838"/>
                    <a:pt x="226051" y="1632340"/>
                    <a:pt x="214562" y="1643063"/>
                  </a:cubicBezTo>
                  <a:cubicBezTo>
                    <a:pt x="180484" y="1674868"/>
                    <a:pt x="136845" y="1705869"/>
                    <a:pt x="109787" y="1743075"/>
                  </a:cubicBezTo>
                  <a:lnTo>
                    <a:pt x="71687" y="1795463"/>
                  </a:lnTo>
                  <a:cubicBezTo>
                    <a:pt x="41140" y="1887107"/>
                    <a:pt x="63546" y="1807969"/>
                    <a:pt x="47875" y="1976438"/>
                  </a:cubicBezTo>
                  <a:cubicBezTo>
                    <a:pt x="45796" y="1998792"/>
                    <a:pt x="40742" y="2020790"/>
                    <a:pt x="38350" y="2043113"/>
                  </a:cubicBezTo>
                  <a:cubicBezTo>
                    <a:pt x="36391" y="2061399"/>
                    <a:pt x="32414" y="2139441"/>
                    <a:pt x="28825" y="2162175"/>
                  </a:cubicBezTo>
                  <a:cubicBezTo>
                    <a:pt x="26783" y="2175106"/>
                    <a:pt x="22298" y="2187532"/>
                    <a:pt x="19300" y="2200275"/>
                  </a:cubicBezTo>
                  <a:cubicBezTo>
                    <a:pt x="15948" y="2214522"/>
                    <a:pt x="12950" y="2228850"/>
                    <a:pt x="9775" y="2243138"/>
                  </a:cubicBezTo>
                  <a:cubicBezTo>
                    <a:pt x="8914" y="2251746"/>
                    <a:pt x="250" y="2336931"/>
                    <a:pt x="250" y="2343150"/>
                  </a:cubicBezTo>
                  <a:cubicBezTo>
                    <a:pt x="250" y="2419367"/>
                    <a:pt x="-1648" y="2495825"/>
                    <a:pt x="5012" y="2571750"/>
                  </a:cubicBezTo>
                  <a:cubicBezTo>
                    <a:pt x="7842" y="2604012"/>
                    <a:pt x="42997" y="2637246"/>
                    <a:pt x="62162" y="2657475"/>
                  </a:cubicBezTo>
                  <a:cubicBezTo>
                    <a:pt x="85892" y="2682524"/>
                    <a:pt x="121649" y="2719837"/>
                    <a:pt x="152650" y="2738438"/>
                  </a:cubicBezTo>
                  <a:cubicBezTo>
                    <a:pt x="170775" y="2749313"/>
                    <a:pt x="232076" y="2779244"/>
                    <a:pt x="262187" y="2790825"/>
                  </a:cubicBezTo>
                  <a:cubicBezTo>
                    <a:pt x="271558" y="2794429"/>
                    <a:pt x="281237" y="2797175"/>
                    <a:pt x="290762" y="2800350"/>
                  </a:cubicBezTo>
                  <a:cubicBezTo>
                    <a:pt x="335212" y="2797175"/>
                    <a:pt x="379807" y="2795615"/>
                    <a:pt x="424112" y="2790825"/>
                  </a:cubicBezTo>
                  <a:cubicBezTo>
                    <a:pt x="438663" y="2789252"/>
                    <a:pt x="452589" y="2783997"/>
                    <a:pt x="466975" y="2781300"/>
                  </a:cubicBezTo>
                  <a:cubicBezTo>
                    <a:pt x="478008" y="2779231"/>
                    <a:pt x="489200" y="2778125"/>
                    <a:pt x="500312" y="2776538"/>
                  </a:cubicBezTo>
                  <a:cubicBezTo>
                    <a:pt x="517775" y="2770188"/>
                    <a:pt x="534884" y="2762767"/>
                    <a:pt x="552700" y="2757488"/>
                  </a:cubicBezTo>
                  <a:cubicBezTo>
                    <a:pt x="577803" y="2750050"/>
                    <a:pt x="604171" y="2747039"/>
                    <a:pt x="628900" y="2738438"/>
                  </a:cubicBezTo>
                  <a:cubicBezTo>
                    <a:pt x="677347" y="2721587"/>
                    <a:pt x="723991" y="2699935"/>
                    <a:pt x="771775" y="2681288"/>
                  </a:cubicBezTo>
                  <a:cubicBezTo>
                    <a:pt x="789085" y="2674533"/>
                    <a:pt x="807037" y="2669448"/>
                    <a:pt x="824162" y="2662238"/>
                  </a:cubicBezTo>
                  <a:cubicBezTo>
                    <a:pt x="854325" y="2649538"/>
                    <a:pt x="883370" y="2633763"/>
                    <a:pt x="914650" y="2624138"/>
                  </a:cubicBezTo>
                  <a:cubicBezTo>
                    <a:pt x="1032959" y="2587735"/>
                    <a:pt x="920297" y="2623951"/>
                    <a:pt x="1038475" y="2581275"/>
                  </a:cubicBezTo>
                  <a:cubicBezTo>
                    <a:pt x="1074835" y="2568145"/>
                    <a:pt x="1112912" y="2559375"/>
                    <a:pt x="1148012" y="2543175"/>
                  </a:cubicBezTo>
                  <a:cubicBezTo>
                    <a:pt x="1168650" y="2533650"/>
                    <a:pt x="1188888" y="2523206"/>
                    <a:pt x="1209925" y="2514600"/>
                  </a:cubicBezTo>
                  <a:cubicBezTo>
                    <a:pt x="1223864" y="2508898"/>
                    <a:pt x="1239177" y="2506760"/>
                    <a:pt x="1252787" y="2500313"/>
                  </a:cubicBezTo>
                  <a:cubicBezTo>
                    <a:pt x="1269518" y="2492388"/>
                    <a:pt x="1284112" y="2480515"/>
                    <a:pt x="1300412" y="2471738"/>
                  </a:cubicBezTo>
                  <a:cubicBezTo>
                    <a:pt x="1346048" y="2447165"/>
                    <a:pt x="1397060" y="2431399"/>
                    <a:pt x="1438525" y="2400300"/>
                  </a:cubicBezTo>
                  <a:cubicBezTo>
                    <a:pt x="1457575" y="2386013"/>
                    <a:pt x="1475619" y="2370274"/>
                    <a:pt x="1495675" y="2357438"/>
                  </a:cubicBezTo>
                  <a:cubicBezTo>
                    <a:pt x="1515417" y="2344803"/>
                    <a:pt x="1537284" y="2335813"/>
                    <a:pt x="1557587" y="2324100"/>
                  </a:cubicBezTo>
                  <a:cubicBezTo>
                    <a:pt x="1578577" y="2311991"/>
                    <a:pt x="1598357" y="2297840"/>
                    <a:pt x="1619500" y="2286000"/>
                  </a:cubicBezTo>
                  <a:cubicBezTo>
                    <a:pt x="1638083" y="2275593"/>
                    <a:pt x="1658792" y="2269032"/>
                    <a:pt x="1676650" y="2257425"/>
                  </a:cubicBezTo>
                  <a:cubicBezTo>
                    <a:pt x="1708485" y="2236733"/>
                    <a:pt x="1712605" y="2222693"/>
                    <a:pt x="1738562" y="2200275"/>
                  </a:cubicBezTo>
                  <a:cubicBezTo>
                    <a:pt x="1765021" y="2177424"/>
                    <a:pt x="1792510" y="2155791"/>
                    <a:pt x="1819525" y="2133600"/>
                  </a:cubicBezTo>
                  <a:cubicBezTo>
                    <a:pt x="1836960" y="2119279"/>
                    <a:pt x="1857818" y="2108356"/>
                    <a:pt x="1871912" y="2090738"/>
                  </a:cubicBezTo>
                  <a:cubicBezTo>
                    <a:pt x="1878262" y="2082800"/>
                    <a:pt x="1884863" y="2075057"/>
                    <a:pt x="1890962" y="2066925"/>
                  </a:cubicBezTo>
                  <a:cubicBezTo>
                    <a:pt x="1899156" y="2056000"/>
                    <a:pt x="1904670" y="2042774"/>
                    <a:pt x="1914775" y="2033588"/>
                  </a:cubicBezTo>
                  <a:cubicBezTo>
                    <a:pt x="1922655" y="2026425"/>
                    <a:pt x="1934489" y="2025207"/>
                    <a:pt x="1943350" y="2019300"/>
                  </a:cubicBezTo>
                  <a:cubicBezTo>
                    <a:pt x="1971240" y="2000706"/>
                    <a:pt x="1984137" y="1980040"/>
                    <a:pt x="2010025" y="1957388"/>
                  </a:cubicBezTo>
                  <a:cubicBezTo>
                    <a:pt x="2021972" y="1946934"/>
                    <a:pt x="2035871" y="1938905"/>
                    <a:pt x="2048125" y="1928813"/>
                  </a:cubicBezTo>
                  <a:cubicBezTo>
                    <a:pt x="2081449" y="1901369"/>
                    <a:pt x="2091286" y="1890414"/>
                    <a:pt x="2119562" y="1862138"/>
                  </a:cubicBezTo>
                  <a:cubicBezTo>
                    <a:pt x="2125912" y="1847850"/>
                    <a:pt x="2129939" y="1832284"/>
                    <a:pt x="2138612" y="1819275"/>
                  </a:cubicBezTo>
                  <a:cubicBezTo>
                    <a:pt x="2146084" y="1808067"/>
                    <a:pt x="2158085" y="1800630"/>
                    <a:pt x="2167187" y="1790700"/>
                  </a:cubicBezTo>
                  <a:cubicBezTo>
                    <a:pt x="2175565" y="1781560"/>
                    <a:pt x="2181860" y="1770503"/>
                    <a:pt x="2191000" y="1762125"/>
                  </a:cubicBezTo>
                  <a:cubicBezTo>
                    <a:pt x="2205916" y="1748452"/>
                    <a:pt x="2271274" y="1708117"/>
                    <a:pt x="2281487" y="1704975"/>
                  </a:cubicBezTo>
                  <a:cubicBezTo>
                    <a:pt x="2296013" y="1700506"/>
                    <a:pt x="2361092" y="1681842"/>
                    <a:pt x="2381500" y="1671638"/>
                  </a:cubicBezTo>
                  <a:cubicBezTo>
                    <a:pt x="2394895" y="1664940"/>
                    <a:pt x="2405934" y="1653951"/>
                    <a:pt x="2419600" y="1647825"/>
                  </a:cubicBezTo>
                  <a:cubicBezTo>
                    <a:pt x="2452153" y="1633232"/>
                    <a:pt x="2486408" y="1622769"/>
                    <a:pt x="2519612" y="1609725"/>
                  </a:cubicBezTo>
                  <a:cubicBezTo>
                    <a:pt x="2564062" y="1592263"/>
                    <a:pt x="2607317" y="1571383"/>
                    <a:pt x="2652962" y="1557338"/>
                  </a:cubicBezTo>
                  <a:cubicBezTo>
                    <a:pt x="2673600" y="1550988"/>
                    <a:pt x="2694113" y="1544220"/>
                    <a:pt x="2714875" y="1538288"/>
                  </a:cubicBezTo>
                  <a:cubicBezTo>
                    <a:pt x="2727462" y="1534692"/>
                    <a:pt x="2740463" y="1532613"/>
                    <a:pt x="2752975" y="1528763"/>
                  </a:cubicBezTo>
                  <a:cubicBezTo>
                    <a:pt x="2761146" y="1526249"/>
                    <a:pt x="2768365" y="1520703"/>
                    <a:pt x="2776787" y="1519238"/>
                  </a:cubicBezTo>
                  <a:cubicBezTo>
                    <a:pt x="2805113" y="1514312"/>
                    <a:pt x="2833937" y="1512888"/>
                    <a:pt x="2862512" y="1509713"/>
                  </a:cubicBezTo>
                  <a:cubicBezTo>
                    <a:pt x="2932938" y="1478413"/>
                    <a:pt x="2876822" y="1499605"/>
                    <a:pt x="2953000" y="1481138"/>
                  </a:cubicBezTo>
                  <a:cubicBezTo>
                    <a:pt x="2989672" y="1472248"/>
                    <a:pt x="3025535" y="1459963"/>
                    <a:pt x="3062537" y="1452563"/>
                  </a:cubicBezTo>
                  <a:cubicBezTo>
                    <a:pt x="3122712" y="1440528"/>
                    <a:pt x="3094098" y="1445046"/>
                    <a:pt x="3148262" y="1438275"/>
                  </a:cubicBezTo>
                  <a:cubicBezTo>
                    <a:pt x="3157787" y="1433513"/>
                    <a:pt x="3166808" y="1427570"/>
                    <a:pt x="3176837" y="1423988"/>
                  </a:cubicBezTo>
                  <a:cubicBezTo>
                    <a:pt x="3197603" y="1416572"/>
                    <a:pt x="3221721" y="1413332"/>
                    <a:pt x="3243512" y="1409700"/>
                  </a:cubicBezTo>
                  <a:cubicBezTo>
                    <a:pt x="3259387" y="1403350"/>
                    <a:pt x="3275739" y="1398083"/>
                    <a:pt x="3291137" y="1390650"/>
                  </a:cubicBezTo>
                  <a:cubicBezTo>
                    <a:pt x="3348983" y="1362725"/>
                    <a:pt x="3396379" y="1336648"/>
                    <a:pt x="3448300" y="1300163"/>
                  </a:cubicBezTo>
                  <a:cubicBezTo>
                    <a:pt x="3466949" y="1287058"/>
                    <a:pt x="3561565" y="1224584"/>
                    <a:pt x="3591175" y="1185863"/>
                  </a:cubicBezTo>
                  <a:cubicBezTo>
                    <a:pt x="3602421" y="1171157"/>
                    <a:pt x="3609693" y="1153781"/>
                    <a:pt x="3619750" y="1138238"/>
                  </a:cubicBezTo>
                  <a:cubicBezTo>
                    <a:pt x="3627169" y="1126773"/>
                    <a:pt x="3635987" y="1116263"/>
                    <a:pt x="3643562" y="1104900"/>
                  </a:cubicBezTo>
                  <a:cubicBezTo>
                    <a:pt x="3653301" y="1090292"/>
                    <a:pt x="3671895" y="1056572"/>
                    <a:pt x="3676900" y="1042988"/>
                  </a:cubicBezTo>
                  <a:cubicBezTo>
                    <a:pt x="3691704" y="1002806"/>
                    <a:pt x="3694176" y="971172"/>
                    <a:pt x="3700712" y="928688"/>
                  </a:cubicBezTo>
                  <a:cubicBezTo>
                    <a:pt x="3710715" y="778653"/>
                    <a:pt x="3702662" y="914785"/>
                    <a:pt x="3710237" y="657225"/>
                  </a:cubicBezTo>
                  <a:cubicBezTo>
                    <a:pt x="3711451" y="615937"/>
                    <a:pt x="3713412" y="574675"/>
                    <a:pt x="3715000" y="533400"/>
                  </a:cubicBezTo>
                  <a:cubicBezTo>
                    <a:pt x="3707773" y="461140"/>
                    <a:pt x="3716786" y="510183"/>
                    <a:pt x="3695950" y="447675"/>
                  </a:cubicBezTo>
                  <a:cubicBezTo>
                    <a:pt x="3692295" y="436711"/>
                    <a:pt x="3691346" y="424795"/>
                    <a:pt x="3686425" y="414338"/>
                  </a:cubicBezTo>
                  <a:cubicBezTo>
                    <a:pt x="3651686" y="340518"/>
                    <a:pt x="3671690" y="388775"/>
                    <a:pt x="3638800" y="347663"/>
                  </a:cubicBezTo>
                  <a:cubicBezTo>
                    <a:pt x="3631649" y="338724"/>
                    <a:pt x="3627027" y="327925"/>
                    <a:pt x="3619750" y="319088"/>
                  </a:cubicBezTo>
                  <a:cubicBezTo>
                    <a:pt x="3604747" y="300870"/>
                    <a:pt x="3587369" y="284716"/>
                    <a:pt x="3572125" y="266700"/>
                  </a:cubicBezTo>
                  <a:cubicBezTo>
                    <a:pt x="3552427" y="243421"/>
                    <a:pt x="3539370" y="213560"/>
                    <a:pt x="3514975" y="195263"/>
                  </a:cubicBezTo>
                  <a:cubicBezTo>
                    <a:pt x="3508625" y="190500"/>
                    <a:pt x="3501538" y="186588"/>
                    <a:pt x="3495925" y="180975"/>
                  </a:cubicBezTo>
                  <a:cubicBezTo>
                    <a:pt x="3488737" y="173787"/>
                    <a:pt x="3483628" y="164760"/>
                    <a:pt x="3476875" y="157163"/>
                  </a:cubicBezTo>
                  <a:cubicBezTo>
                    <a:pt x="3470909" y="150451"/>
                    <a:pt x="3463669" y="144931"/>
                    <a:pt x="3457825" y="138113"/>
                  </a:cubicBezTo>
                  <a:cubicBezTo>
                    <a:pt x="3454100" y="133767"/>
                    <a:pt x="3452608" y="127594"/>
                    <a:pt x="3448300" y="123825"/>
                  </a:cubicBezTo>
                  <a:cubicBezTo>
                    <a:pt x="3439685" y="116287"/>
                    <a:pt x="3428983" y="111508"/>
                    <a:pt x="3419725" y="104775"/>
                  </a:cubicBezTo>
                  <a:cubicBezTo>
                    <a:pt x="3402501" y="92249"/>
                    <a:pt x="3392046" y="79749"/>
                    <a:pt x="3372100" y="71438"/>
                  </a:cubicBezTo>
                  <a:cubicBezTo>
                    <a:pt x="3361432" y="66993"/>
                    <a:pt x="3349493" y="66205"/>
                    <a:pt x="3338762" y="61913"/>
                  </a:cubicBezTo>
                  <a:cubicBezTo>
                    <a:pt x="3306292" y="48925"/>
                    <a:pt x="3278758" y="26099"/>
                    <a:pt x="3243512" y="19050"/>
                  </a:cubicBezTo>
                  <a:cubicBezTo>
                    <a:pt x="3227637" y="15875"/>
                    <a:pt x="3211878" y="12050"/>
                    <a:pt x="3195887" y="9525"/>
                  </a:cubicBezTo>
                  <a:cubicBezTo>
                    <a:pt x="3172852" y="5888"/>
                    <a:pt x="3115719" y="1654"/>
                    <a:pt x="3095875" y="0"/>
                  </a:cubicBezTo>
                  <a:cubicBezTo>
                    <a:pt x="3045543" y="3247"/>
                    <a:pt x="2960715" y="-3857"/>
                    <a:pt x="2905375" y="23813"/>
                  </a:cubicBezTo>
                  <a:cubicBezTo>
                    <a:pt x="2893160" y="29920"/>
                    <a:pt x="2883150" y="39688"/>
                    <a:pt x="2872037" y="47625"/>
                  </a:cubicBezTo>
                  <a:cubicBezTo>
                    <a:pt x="2870450" y="53975"/>
                    <a:pt x="2868695" y="60285"/>
                    <a:pt x="2867275" y="66675"/>
                  </a:cubicBezTo>
                  <a:close/>
                </a:path>
              </a:pathLst>
            </a:custGeom>
            <a:noFill/>
            <a:ln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43FF6AEC-4FCC-4EE6-957C-47A1C4049B50}"/>
                </a:ext>
              </a:extLst>
            </p:cNvPr>
            <p:cNvSpPr txBox="1"/>
            <p:nvPr/>
          </p:nvSpPr>
          <p:spPr>
            <a:xfrm rot="20108070">
              <a:off x="3682764" y="3937226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BA6D60F2-92DD-4897-9235-C4C975E1D31F}"/>
                </a:ext>
              </a:extLst>
            </p:cNvPr>
            <p:cNvSpPr/>
            <p:nvPr/>
          </p:nvSpPr>
          <p:spPr>
            <a:xfrm>
              <a:off x="4108444" y="3111500"/>
              <a:ext cx="2895606" cy="2108200"/>
            </a:xfrm>
            <a:custGeom>
              <a:avLst/>
              <a:gdLst>
                <a:gd name="connsiteX0" fmla="*/ 152406 w 2895606"/>
                <a:gd name="connsiteY0" fmla="*/ 425450 h 2108200"/>
                <a:gd name="connsiteX1" fmla="*/ 120656 w 2895606"/>
                <a:gd name="connsiteY1" fmla="*/ 431800 h 2108200"/>
                <a:gd name="connsiteX2" fmla="*/ 50806 w 2895606"/>
                <a:gd name="connsiteY2" fmla="*/ 476250 h 2108200"/>
                <a:gd name="connsiteX3" fmla="*/ 38106 w 2895606"/>
                <a:gd name="connsiteY3" fmla="*/ 508000 h 2108200"/>
                <a:gd name="connsiteX4" fmla="*/ 19056 w 2895606"/>
                <a:gd name="connsiteY4" fmla="*/ 527050 h 2108200"/>
                <a:gd name="connsiteX5" fmla="*/ 6356 w 2895606"/>
                <a:gd name="connsiteY5" fmla="*/ 590550 h 2108200"/>
                <a:gd name="connsiteX6" fmla="*/ 19056 w 2895606"/>
                <a:gd name="connsiteY6" fmla="*/ 768350 h 2108200"/>
                <a:gd name="connsiteX7" fmla="*/ 31756 w 2895606"/>
                <a:gd name="connsiteY7" fmla="*/ 800100 h 2108200"/>
                <a:gd name="connsiteX8" fmla="*/ 57156 w 2895606"/>
                <a:gd name="connsiteY8" fmla="*/ 850900 h 2108200"/>
                <a:gd name="connsiteX9" fmla="*/ 69856 w 2895606"/>
                <a:gd name="connsiteY9" fmla="*/ 914400 h 2108200"/>
                <a:gd name="connsiteX10" fmla="*/ 82556 w 2895606"/>
                <a:gd name="connsiteY10" fmla="*/ 933450 h 2108200"/>
                <a:gd name="connsiteX11" fmla="*/ 152406 w 2895606"/>
                <a:gd name="connsiteY11" fmla="*/ 971550 h 2108200"/>
                <a:gd name="connsiteX12" fmla="*/ 190506 w 2895606"/>
                <a:gd name="connsiteY12" fmla="*/ 984250 h 2108200"/>
                <a:gd name="connsiteX13" fmla="*/ 273056 w 2895606"/>
                <a:gd name="connsiteY13" fmla="*/ 1028700 h 2108200"/>
                <a:gd name="connsiteX14" fmla="*/ 317506 w 2895606"/>
                <a:gd name="connsiteY14" fmla="*/ 1041400 h 2108200"/>
                <a:gd name="connsiteX15" fmla="*/ 361956 w 2895606"/>
                <a:gd name="connsiteY15" fmla="*/ 1066800 h 2108200"/>
                <a:gd name="connsiteX16" fmla="*/ 469906 w 2895606"/>
                <a:gd name="connsiteY16" fmla="*/ 1104900 h 2108200"/>
                <a:gd name="connsiteX17" fmla="*/ 514356 w 2895606"/>
                <a:gd name="connsiteY17" fmla="*/ 1117600 h 2108200"/>
                <a:gd name="connsiteX18" fmla="*/ 641356 w 2895606"/>
                <a:gd name="connsiteY18" fmla="*/ 1174750 h 2108200"/>
                <a:gd name="connsiteX19" fmla="*/ 730256 w 2895606"/>
                <a:gd name="connsiteY19" fmla="*/ 1282700 h 2108200"/>
                <a:gd name="connsiteX20" fmla="*/ 768356 w 2895606"/>
                <a:gd name="connsiteY20" fmla="*/ 1352550 h 2108200"/>
                <a:gd name="connsiteX21" fmla="*/ 781056 w 2895606"/>
                <a:gd name="connsiteY21" fmla="*/ 1435100 h 2108200"/>
                <a:gd name="connsiteX22" fmla="*/ 787406 w 2895606"/>
                <a:gd name="connsiteY22" fmla="*/ 1466850 h 2108200"/>
                <a:gd name="connsiteX23" fmla="*/ 793756 w 2895606"/>
                <a:gd name="connsiteY23" fmla="*/ 1587500 h 2108200"/>
                <a:gd name="connsiteX24" fmla="*/ 819156 w 2895606"/>
                <a:gd name="connsiteY24" fmla="*/ 1682750 h 2108200"/>
                <a:gd name="connsiteX25" fmla="*/ 825506 w 2895606"/>
                <a:gd name="connsiteY25" fmla="*/ 1727200 h 2108200"/>
                <a:gd name="connsiteX26" fmla="*/ 869956 w 2895606"/>
                <a:gd name="connsiteY26" fmla="*/ 1822450 h 2108200"/>
                <a:gd name="connsiteX27" fmla="*/ 946156 w 2895606"/>
                <a:gd name="connsiteY27" fmla="*/ 1949450 h 2108200"/>
                <a:gd name="connsiteX28" fmla="*/ 977906 w 2895606"/>
                <a:gd name="connsiteY28" fmla="*/ 1968500 h 2108200"/>
                <a:gd name="connsiteX29" fmla="*/ 1187456 w 2895606"/>
                <a:gd name="connsiteY29" fmla="*/ 2038350 h 2108200"/>
                <a:gd name="connsiteX30" fmla="*/ 1276356 w 2895606"/>
                <a:gd name="connsiteY30" fmla="*/ 2063750 h 2108200"/>
                <a:gd name="connsiteX31" fmla="*/ 1346206 w 2895606"/>
                <a:gd name="connsiteY31" fmla="*/ 2082800 h 2108200"/>
                <a:gd name="connsiteX32" fmla="*/ 1416056 w 2895606"/>
                <a:gd name="connsiteY32" fmla="*/ 2108200 h 2108200"/>
                <a:gd name="connsiteX33" fmla="*/ 1663706 w 2895606"/>
                <a:gd name="connsiteY33" fmla="*/ 2089150 h 2108200"/>
                <a:gd name="connsiteX34" fmla="*/ 1752606 w 2895606"/>
                <a:gd name="connsiteY34" fmla="*/ 2063750 h 2108200"/>
                <a:gd name="connsiteX35" fmla="*/ 1860556 w 2895606"/>
                <a:gd name="connsiteY35" fmla="*/ 1987550 h 2108200"/>
                <a:gd name="connsiteX36" fmla="*/ 1917706 w 2895606"/>
                <a:gd name="connsiteY36" fmla="*/ 1936750 h 2108200"/>
                <a:gd name="connsiteX37" fmla="*/ 1962156 w 2895606"/>
                <a:gd name="connsiteY37" fmla="*/ 1905000 h 2108200"/>
                <a:gd name="connsiteX38" fmla="*/ 2006606 w 2895606"/>
                <a:gd name="connsiteY38" fmla="*/ 1854200 h 2108200"/>
                <a:gd name="connsiteX39" fmla="*/ 2114556 w 2895606"/>
                <a:gd name="connsiteY39" fmla="*/ 1797050 h 2108200"/>
                <a:gd name="connsiteX40" fmla="*/ 2171706 w 2895606"/>
                <a:gd name="connsiteY40" fmla="*/ 1758950 h 2108200"/>
                <a:gd name="connsiteX41" fmla="*/ 2266956 w 2895606"/>
                <a:gd name="connsiteY41" fmla="*/ 1708150 h 2108200"/>
                <a:gd name="connsiteX42" fmla="*/ 2349506 w 2895606"/>
                <a:gd name="connsiteY42" fmla="*/ 1631950 h 2108200"/>
                <a:gd name="connsiteX43" fmla="*/ 2438406 w 2895606"/>
                <a:gd name="connsiteY43" fmla="*/ 1562100 h 2108200"/>
                <a:gd name="connsiteX44" fmla="*/ 2463806 w 2895606"/>
                <a:gd name="connsiteY44" fmla="*/ 1530350 h 2108200"/>
                <a:gd name="connsiteX45" fmla="*/ 2501906 w 2895606"/>
                <a:gd name="connsiteY45" fmla="*/ 1504950 h 2108200"/>
                <a:gd name="connsiteX46" fmla="*/ 2540006 w 2895606"/>
                <a:gd name="connsiteY46" fmla="*/ 1460500 h 2108200"/>
                <a:gd name="connsiteX47" fmla="*/ 2603506 w 2895606"/>
                <a:gd name="connsiteY47" fmla="*/ 1371600 h 2108200"/>
                <a:gd name="connsiteX48" fmla="*/ 2628906 w 2895606"/>
                <a:gd name="connsiteY48" fmla="*/ 1320800 h 2108200"/>
                <a:gd name="connsiteX49" fmla="*/ 2660656 w 2895606"/>
                <a:gd name="connsiteY49" fmla="*/ 1282700 h 2108200"/>
                <a:gd name="connsiteX50" fmla="*/ 2717806 w 2895606"/>
                <a:gd name="connsiteY50" fmla="*/ 1181100 h 2108200"/>
                <a:gd name="connsiteX51" fmla="*/ 2787656 w 2895606"/>
                <a:gd name="connsiteY51" fmla="*/ 1066800 h 2108200"/>
                <a:gd name="connsiteX52" fmla="*/ 2819406 w 2895606"/>
                <a:gd name="connsiteY52" fmla="*/ 990600 h 2108200"/>
                <a:gd name="connsiteX53" fmla="*/ 2844806 w 2895606"/>
                <a:gd name="connsiteY53" fmla="*/ 939800 h 2108200"/>
                <a:gd name="connsiteX54" fmla="*/ 2895606 w 2895606"/>
                <a:gd name="connsiteY54" fmla="*/ 781050 h 2108200"/>
                <a:gd name="connsiteX55" fmla="*/ 2889256 w 2895606"/>
                <a:gd name="connsiteY55" fmla="*/ 666750 h 2108200"/>
                <a:gd name="connsiteX56" fmla="*/ 2863856 w 2895606"/>
                <a:gd name="connsiteY56" fmla="*/ 641350 h 2108200"/>
                <a:gd name="connsiteX57" fmla="*/ 2806706 w 2895606"/>
                <a:gd name="connsiteY57" fmla="*/ 615950 h 2108200"/>
                <a:gd name="connsiteX58" fmla="*/ 2584456 w 2895606"/>
                <a:gd name="connsiteY58" fmla="*/ 635000 h 2108200"/>
                <a:gd name="connsiteX59" fmla="*/ 2520956 w 2895606"/>
                <a:gd name="connsiteY59" fmla="*/ 666750 h 2108200"/>
                <a:gd name="connsiteX60" fmla="*/ 2413006 w 2895606"/>
                <a:gd name="connsiteY60" fmla="*/ 736600 h 2108200"/>
                <a:gd name="connsiteX61" fmla="*/ 2298706 w 2895606"/>
                <a:gd name="connsiteY61" fmla="*/ 825500 h 2108200"/>
                <a:gd name="connsiteX62" fmla="*/ 2241556 w 2895606"/>
                <a:gd name="connsiteY62" fmla="*/ 850900 h 2108200"/>
                <a:gd name="connsiteX63" fmla="*/ 2222506 w 2895606"/>
                <a:gd name="connsiteY63" fmla="*/ 869950 h 2108200"/>
                <a:gd name="connsiteX64" fmla="*/ 2139956 w 2895606"/>
                <a:gd name="connsiteY64" fmla="*/ 920750 h 2108200"/>
                <a:gd name="connsiteX65" fmla="*/ 2095506 w 2895606"/>
                <a:gd name="connsiteY65" fmla="*/ 952500 h 2108200"/>
                <a:gd name="connsiteX66" fmla="*/ 2063756 w 2895606"/>
                <a:gd name="connsiteY66" fmla="*/ 965200 h 2108200"/>
                <a:gd name="connsiteX67" fmla="*/ 1968506 w 2895606"/>
                <a:gd name="connsiteY67" fmla="*/ 1003300 h 2108200"/>
                <a:gd name="connsiteX68" fmla="*/ 1930406 w 2895606"/>
                <a:gd name="connsiteY68" fmla="*/ 1009650 h 2108200"/>
                <a:gd name="connsiteX69" fmla="*/ 1911356 w 2895606"/>
                <a:gd name="connsiteY69" fmla="*/ 1016000 h 2108200"/>
                <a:gd name="connsiteX70" fmla="*/ 1797056 w 2895606"/>
                <a:gd name="connsiteY70" fmla="*/ 1022350 h 2108200"/>
                <a:gd name="connsiteX71" fmla="*/ 1701806 w 2895606"/>
                <a:gd name="connsiteY71" fmla="*/ 1035050 h 2108200"/>
                <a:gd name="connsiteX72" fmla="*/ 1663706 w 2895606"/>
                <a:gd name="connsiteY72" fmla="*/ 1041400 h 2108200"/>
                <a:gd name="connsiteX73" fmla="*/ 1530356 w 2895606"/>
                <a:gd name="connsiteY73" fmla="*/ 1054100 h 2108200"/>
                <a:gd name="connsiteX74" fmla="*/ 1403356 w 2895606"/>
                <a:gd name="connsiteY74" fmla="*/ 1098550 h 2108200"/>
                <a:gd name="connsiteX75" fmla="*/ 1333506 w 2895606"/>
                <a:gd name="connsiteY75" fmla="*/ 1117600 h 2108200"/>
                <a:gd name="connsiteX76" fmla="*/ 1270006 w 2895606"/>
                <a:gd name="connsiteY76" fmla="*/ 1143000 h 2108200"/>
                <a:gd name="connsiteX77" fmla="*/ 1225556 w 2895606"/>
                <a:gd name="connsiteY77" fmla="*/ 1104900 h 2108200"/>
                <a:gd name="connsiteX78" fmla="*/ 1187456 w 2895606"/>
                <a:gd name="connsiteY78" fmla="*/ 1028700 h 2108200"/>
                <a:gd name="connsiteX79" fmla="*/ 1174756 w 2895606"/>
                <a:gd name="connsiteY79" fmla="*/ 984250 h 2108200"/>
                <a:gd name="connsiteX80" fmla="*/ 1162056 w 2895606"/>
                <a:gd name="connsiteY80" fmla="*/ 939800 h 2108200"/>
                <a:gd name="connsiteX81" fmla="*/ 1149356 w 2895606"/>
                <a:gd name="connsiteY81" fmla="*/ 920750 h 2108200"/>
                <a:gd name="connsiteX82" fmla="*/ 1143006 w 2895606"/>
                <a:gd name="connsiteY82" fmla="*/ 882650 h 2108200"/>
                <a:gd name="connsiteX83" fmla="*/ 1136656 w 2895606"/>
                <a:gd name="connsiteY83" fmla="*/ 857250 h 2108200"/>
                <a:gd name="connsiteX84" fmla="*/ 1130306 w 2895606"/>
                <a:gd name="connsiteY84" fmla="*/ 774700 h 2108200"/>
                <a:gd name="connsiteX85" fmla="*/ 1123956 w 2895606"/>
                <a:gd name="connsiteY85" fmla="*/ 742950 h 2108200"/>
                <a:gd name="connsiteX86" fmla="*/ 1117606 w 2895606"/>
                <a:gd name="connsiteY86" fmla="*/ 704850 h 2108200"/>
                <a:gd name="connsiteX87" fmla="*/ 1130306 w 2895606"/>
                <a:gd name="connsiteY87" fmla="*/ 400050 h 2108200"/>
                <a:gd name="connsiteX88" fmla="*/ 1149356 w 2895606"/>
                <a:gd name="connsiteY88" fmla="*/ 330200 h 2108200"/>
                <a:gd name="connsiteX89" fmla="*/ 1155706 w 2895606"/>
                <a:gd name="connsiteY89" fmla="*/ 292100 h 2108200"/>
                <a:gd name="connsiteX90" fmla="*/ 1162056 w 2895606"/>
                <a:gd name="connsiteY90" fmla="*/ 260350 h 2108200"/>
                <a:gd name="connsiteX91" fmla="*/ 1149356 w 2895606"/>
                <a:gd name="connsiteY91" fmla="*/ 38100 h 2108200"/>
                <a:gd name="connsiteX92" fmla="*/ 1111256 w 2895606"/>
                <a:gd name="connsiteY92" fmla="*/ 0 h 2108200"/>
                <a:gd name="connsiteX93" fmla="*/ 895356 w 2895606"/>
                <a:gd name="connsiteY93" fmla="*/ 12700 h 2108200"/>
                <a:gd name="connsiteX94" fmla="*/ 850906 w 2895606"/>
                <a:gd name="connsiteY94" fmla="*/ 38100 h 2108200"/>
                <a:gd name="connsiteX95" fmla="*/ 755656 w 2895606"/>
                <a:gd name="connsiteY95" fmla="*/ 139700 h 2108200"/>
                <a:gd name="connsiteX96" fmla="*/ 749306 w 2895606"/>
                <a:gd name="connsiteY96" fmla="*/ 165100 h 2108200"/>
                <a:gd name="connsiteX97" fmla="*/ 730256 w 2895606"/>
                <a:gd name="connsiteY97" fmla="*/ 190500 h 2108200"/>
                <a:gd name="connsiteX98" fmla="*/ 711206 w 2895606"/>
                <a:gd name="connsiteY98" fmla="*/ 228600 h 2108200"/>
                <a:gd name="connsiteX99" fmla="*/ 698506 w 2895606"/>
                <a:gd name="connsiteY99" fmla="*/ 260350 h 2108200"/>
                <a:gd name="connsiteX100" fmla="*/ 692156 w 2895606"/>
                <a:gd name="connsiteY100" fmla="*/ 285750 h 2108200"/>
                <a:gd name="connsiteX101" fmla="*/ 679456 w 2895606"/>
                <a:gd name="connsiteY101" fmla="*/ 304800 h 2108200"/>
                <a:gd name="connsiteX102" fmla="*/ 673106 w 2895606"/>
                <a:gd name="connsiteY102" fmla="*/ 330200 h 2108200"/>
                <a:gd name="connsiteX103" fmla="*/ 641356 w 2895606"/>
                <a:gd name="connsiteY103" fmla="*/ 381000 h 2108200"/>
                <a:gd name="connsiteX104" fmla="*/ 615956 w 2895606"/>
                <a:gd name="connsiteY104" fmla="*/ 406400 h 2108200"/>
                <a:gd name="connsiteX105" fmla="*/ 577856 w 2895606"/>
                <a:gd name="connsiteY105" fmla="*/ 431800 h 2108200"/>
                <a:gd name="connsiteX106" fmla="*/ 558806 w 2895606"/>
                <a:gd name="connsiteY106" fmla="*/ 438150 h 2108200"/>
                <a:gd name="connsiteX107" fmla="*/ 533406 w 2895606"/>
                <a:gd name="connsiteY107" fmla="*/ 450850 h 2108200"/>
                <a:gd name="connsiteX108" fmla="*/ 469906 w 2895606"/>
                <a:gd name="connsiteY108" fmla="*/ 457200 h 2108200"/>
                <a:gd name="connsiteX109" fmla="*/ 266706 w 2895606"/>
                <a:gd name="connsiteY109" fmla="*/ 450850 h 2108200"/>
                <a:gd name="connsiteX110" fmla="*/ 247656 w 2895606"/>
                <a:gd name="connsiteY110" fmla="*/ 444500 h 2108200"/>
                <a:gd name="connsiteX111" fmla="*/ 209556 w 2895606"/>
                <a:gd name="connsiteY111" fmla="*/ 438150 h 2108200"/>
                <a:gd name="connsiteX112" fmla="*/ 152406 w 2895606"/>
                <a:gd name="connsiteY112" fmla="*/ 425450 h 210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2895606" h="2108200">
                  <a:moveTo>
                    <a:pt x="152406" y="425450"/>
                  </a:moveTo>
                  <a:cubicBezTo>
                    <a:pt x="137589" y="424392"/>
                    <a:pt x="130619" y="427649"/>
                    <a:pt x="120656" y="431800"/>
                  </a:cubicBezTo>
                  <a:cubicBezTo>
                    <a:pt x="91921" y="443773"/>
                    <a:pt x="74413" y="458544"/>
                    <a:pt x="50806" y="476250"/>
                  </a:cubicBezTo>
                  <a:cubicBezTo>
                    <a:pt x="46573" y="486833"/>
                    <a:pt x="44147" y="498334"/>
                    <a:pt x="38106" y="508000"/>
                  </a:cubicBezTo>
                  <a:cubicBezTo>
                    <a:pt x="33346" y="515615"/>
                    <a:pt x="22280" y="518668"/>
                    <a:pt x="19056" y="527050"/>
                  </a:cubicBezTo>
                  <a:cubicBezTo>
                    <a:pt x="11307" y="547197"/>
                    <a:pt x="6356" y="590550"/>
                    <a:pt x="6356" y="590550"/>
                  </a:cubicBezTo>
                  <a:cubicBezTo>
                    <a:pt x="-1627" y="686341"/>
                    <a:pt x="-6352" y="661634"/>
                    <a:pt x="19056" y="768350"/>
                  </a:cubicBezTo>
                  <a:cubicBezTo>
                    <a:pt x="21696" y="779439"/>
                    <a:pt x="26658" y="789905"/>
                    <a:pt x="31756" y="800100"/>
                  </a:cubicBezTo>
                  <a:cubicBezTo>
                    <a:pt x="45906" y="828399"/>
                    <a:pt x="51428" y="825125"/>
                    <a:pt x="57156" y="850900"/>
                  </a:cubicBezTo>
                  <a:cubicBezTo>
                    <a:pt x="59580" y="861809"/>
                    <a:pt x="64017" y="900775"/>
                    <a:pt x="69856" y="914400"/>
                  </a:cubicBezTo>
                  <a:cubicBezTo>
                    <a:pt x="72862" y="921415"/>
                    <a:pt x="76813" y="928424"/>
                    <a:pt x="82556" y="933450"/>
                  </a:cubicBezTo>
                  <a:cubicBezTo>
                    <a:pt x="106381" y="954297"/>
                    <a:pt x="124227" y="961303"/>
                    <a:pt x="152406" y="971550"/>
                  </a:cubicBezTo>
                  <a:cubicBezTo>
                    <a:pt x="164987" y="976125"/>
                    <a:pt x="178319" y="978710"/>
                    <a:pt x="190506" y="984250"/>
                  </a:cubicBezTo>
                  <a:cubicBezTo>
                    <a:pt x="292538" y="1030628"/>
                    <a:pt x="128311" y="970802"/>
                    <a:pt x="273056" y="1028700"/>
                  </a:cubicBezTo>
                  <a:cubicBezTo>
                    <a:pt x="287363" y="1034423"/>
                    <a:pt x="303342" y="1035330"/>
                    <a:pt x="317506" y="1041400"/>
                  </a:cubicBezTo>
                  <a:cubicBezTo>
                    <a:pt x="333191" y="1048122"/>
                    <a:pt x="346492" y="1059583"/>
                    <a:pt x="361956" y="1066800"/>
                  </a:cubicBezTo>
                  <a:cubicBezTo>
                    <a:pt x="381129" y="1075748"/>
                    <a:pt x="451592" y="1099177"/>
                    <a:pt x="469906" y="1104900"/>
                  </a:cubicBezTo>
                  <a:cubicBezTo>
                    <a:pt x="484614" y="1109496"/>
                    <a:pt x="499825" y="1112471"/>
                    <a:pt x="514356" y="1117600"/>
                  </a:cubicBezTo>
                  <a:cubicBezTo>
                    <a:pt x="550838" y="1130476"/>
                    <a:pt x="608321" y="1154929"/>
                    <a:pt x="641356" y="1174750"/>
                  </a:cubicBezTo>
                  <a:cubicBezTo>
                    <a:pt x="685281" y="1201105"/>
                    <a:pt x="699859" y="1238274"/>
                    <a:pt x="730256" y="1282700"/>
                  </a:cubicBezTo>
                  <a:cubicBezTo>
                    <a:pt x="760804" y="1327347"/>
                    <a:pt x="750865" y="1308822"/>
                    <a:pt x="768356" y="1352550"/>
                  </a:cubicBezTo>
                  <a:cubicBezTo>
                    <a:pt x="773113" y="1385848"/>
                    <a:pt x="775182" y="1402795"/>
                    <a:pt x="781056" y="1435100"/>
                  </a:cubicBezTo>
                  <a:cubicBezTo>
                    <a:pt x="782987" y="1445719"/>
                    <a:pt x="785289" y="1456267"/>
                    <a:pt x="787406" y="1466850"/>
                  </a:cubicBezTo>
                  <a:cubicBezTo>
                    <a:pt x="789523" y="1507067"/>
                    <a:pt x="789309" y="1547474"/>
                    <a:pt x="793756" y="1587500"/>
                  </a:cubicBezTo>
                  <a:cubicBezTo>
                    <a:pt x="796562" y="1612758"/>
                    <a:pt x="813695" y="1657265"/>
                    <a:pt x="819156" y="1682750"/>
                  </a:cubicBezTo>
                  <a:cubicBezTo>
                    <a:pt x="822292" y="1697385"/>
                    <a:pt x="821650" y="1712738"/>
                    <a:pt x="825506" y="1727200"/>
                  </a:cubicBezTo>
                  <a:cubicBezTo>
                    <a:pt x="845348" y="1801606"/>
                    <a:pt x="840490" y="1755100"/>
                    <a:pt x="869956" y="1822450"/>
                  </a:cubicBezTo>
                  <a:cubicBezTo>
                    <a:pt x="893409" y="1876056"/>
                    <a:pt x="883947" y="1912124"/>
                    <a:pt x="946156" y="1949450"/>
                  </a:cubicBezTo>
                  <a:cubicBezTo>
                    <a:pt x="956739" y="1955800"/>
                    <a:pt x="966722" y="1963281"/>
                    <a:pt x="977906" y="1968500"/>
                  </a:cubicBezTo>
                  <a:cubicBezTo>
                    <a:pt x="1041932" y="1998379"/>
                    <a:pt x="1123892" y="2019453"/>
                    <a:pt x="1187456" y="2038350"/>
                  </a:cubicBezTo>
                  <a:cubicBezTo>
                    <a:pt x="1216997" y="2047133"/>
                    <a:pt x="1246678" y="2055440"/>
                    <a:pt x="1276356" y="2063750"/>
                  </a:cubicBezTo>
                  <a:cubicBezTo>
                    <a:pt x="1299596" y="2070257"/>
                    <a:pt x="1324024" y="2073293"/>
                    <a:pt x="1346206" y="2082800"/>
                  </a:cubicBezTo>
                  <a:cubicBezTo>
                    <a:pt x="1398678" y="2105288"/>
                    <a:pt x="1375017" y="2097940"/>
                    <a:pt x="1416056" y="2108200"/>
                  </a:cubicBezTo>
                  <a:cubicBezTo>
                    <a:pt x="1498606" y="2101850"/>
                    <a:pt x="1581358" y="2097728"/>
                    <a:pt x="1663706" y="2089150"/>
                  </a:cubicBezTo>
                  <a:cubicBezTo>
                    <a:pt x="1678919" y="2087565"/>
                    <a:pt x="1733732" y="2075761"/>
                    <a:pt x="1752606" y="2063750"/>
                  </a:cubicBezTo>
                  <a:cubicBezTo>
                    <a:pt x="1789765" y="2040103"/>
                    <a:pt x="1827636" y="2016812"/>
                    <a:pt x="1860556" y="1987550"/>
                  </a:cubicBezTo>
                  <a:cubicBezTo>
                    <a:pt x="1879606" y="1970617"/>
                    <a:pt x="1897924" y="1952823"/>
                    <a:pt x="1917706" y="1936750"/>
                  </a:cubicBezTo>
                  <a:cubicBezTo>
                    <a:pt x="1931838" y="1925268"/>
                    <a:pt x="1948813" y="1917390"/>
                    <a:pt x="1962156" y="1905000"/>
                  </a:cubicBezTo>
                  <a:cubicBezTo>
                    <a:pt x="1978644" y="1889690"/>
                    <a:pt x="1989522" y="1868843"/>
                    <a:pt x="2006606" y="1854200"/>
                  </a:cubicBezTo>
                  <a:cubicBezTo>
                    <a:pt x="2023805" y="1839458"/>
                    <a:pt x="2102076" y="1805370"/>
                    <a:pt x="2114556" y="1797050"/>
                  </a:cubicBezTo>
                  <a:cubicBezTo>
                    <a:pt x="2133606" y="1784350"/>
                    <a:pt x="2151471" y="1769662"/>
                    <a:pt x="2171706" y="1758950"/>
                  </a:cubicBezTo>
                  <a:cubicBezTo>
                    <a:pt x="2259658" y="1712387"/>
                    <a:pt x="2187549" y="1771675"/>
                    <a:pt x="2266956" y="1708150"/>
                  </a:cubicBezTo>
                  <a:cubicBezTo>
                    <a:pt x="2466996" y="1548118"/>
                    <a:pt x="2210065" y="1749938"/>
                    <a:pt x="2349506" y="1631950"/>
                  </a:cubicBezTo>
                  <a:cubicBezTo>
                    <a:pt x="2378145" y="1607717"/>
                    <a:pt x="2411683" y="1588823"/>
                    <a:pt x="2438406" y="1562100"/>
                  </a:cubicBezTo>
                  <a:cubicBezTo>
                    <a:pt x="2447990" y="1552516"/>
                    <a:pt x="2453732" y="1539417"/>
                    <a:pt x="2463806" y="1530350"/>
                  </a:cubicBezTo>
                  <a:cubicBezTo>
                    <a:pt x="2475151" y="1520139"/>
                    <a:pt x="2490654" y="1515264"/>
                    <a:pt x="2501906" y="1504950"/>
                  </a:cubicBezTo>
                  <a:cubicBezTo>
                    <a:pt x="2516291" y="1491763"/>
                    <a:pt x="2527815" y="1475738"/>
                    <a:pt x="2540006" y="1460500"/>
                  </a:cubicBezTo>
                  <a:cubicBezTo>
                    <a:pt x="2553635" y="1443464"/>
                    <a:pt x="2590615" y="1394159"/>
                    <a:pt x="2603506" y="1371600"/>
                  </a:cubicBezTo>
                  <a:cubicBezTo>
                    <a:pt x="2612899" y="1355162"/>
                    <a:pt x="2618668" y="1336725"/>
                    <a:pt x="2628906" y="1320800"/>
                  </a:cubicBezTo>
                  <a:cubicBezTo>
                    <a:pt x="2637846" y="1306894"/>
                    <a:pt x="2651781" y="1296647"/>
                    <a:pt x="2660656" y="1282700"/>
                  </a:cubicBezTo>
                  <a:cubicBezTo>
                    <a:pt x="2681517" y="1249918"/>
                    <a:pt x="2696252" y="1213431"/>
                    <a:pt x="2717806" y="1181100"/>
                  </a:cubicBezTo>
                  <a:cubicBezTo>
                    <a:pt x="2745475" y="1139596"/>
                    <a:pt x="2766222" y="1111812"/>
                    <a:pt x="2787656" y="1066800"/>
                  </a:cubicBezTo>
                  <a:cubicBezTo>
                    <a:pt x="2799486" y="1041956"/>
                    <a:pt x="2808114" y="1015693"/>
                    <a:pt x="2819406" y="990600"/>
                  </a:cubicBezTo>
                  <a:cubicBezTo>
                    <a:pt x="2827175" y="973335"/>
                    <a:pt x="2838010" y="957470"/>
                    <a:pt x="2844806" y="939800"/>
                  </a:cubicBezTo>
                  <a:cubicBezTo>
                    <a:pt x="2868680" y="877728"/>
                    <a:pt x="2879201" y="838467"/>
                    <a:pt x="2895606" y="781050"/>
                  </a:cubicBezTo>
                  <a:cubicBezTo>
                    <a:pt x="2893489" y="742950"/>
                    <a:pt x="2897713" y="703960"/>
                    <a:pt x="2889256" y="666750"/>
                  </a:cubicBezTo>
                  <a:cubicBezTo>
                    <a:pt x="2886602" y="655074"/>
                    <a:pt x="2873307" y="648701"/>
                    <a:pt x="2863856" y="641350"/>
                  </a:cubicBezTo>
                  <a:cubicBezTo>
                    <a:pt x="2837838" y="621114"/>
                    <a:pt x="2834735" y="622957"/>
                    <a:pt x="2806706" y="615950"/>
                  </a:cubicBezTo>
                  <a:cubicBezTo>
                    <a:pt x="2732623" y="622300"/>
                    <a:pt x="2657663" y="621985"/>
                    <a:pt x="2584456" y="635000"/>
                  </a:cubicBezTo>
                  <a:cubicBezTo>
                    <a:pt x="2561156" y="639142"/>
                    <a:pt x="2541315" y="654685"/>
                    <a:pt x="2520956" y="666750"/>
                  </a:cubicBezTo>
                  <a:cubicBezTo>
                    <a:pt x="2484085" y="688600"/>
                    <a:pt x="2446837" y="710287"/>
                    <a:pt x="2413006" y="736600"/>
                  </a:cubicBezTo>
                  <a:cubicBezTo>
                    <a:pt x="2374906" y="766233"/>
                    <a:pt x="2342813" y="805897"/>
                    <a:pt x="2298706" y="825500"/>
                  </a:cubicBezTo>
                  <a:lnTo>
                    <a:pt x="2241556" y="850900"/>
                  </a:lnTo>
                  <a:cubicBezTo>
                    <a:pt x="2235206" y="857250"/>
                    <a:pt x="2229595" y="864437"/>
                    <a:pt x="2222506" y="869950"/>
                  </a:cubicBezTo>
                  <a:cubicBezTo>
                    <a:pt x="2185953" y="898380"/>
                    <a:pt x="2180053" y="894973"/>
                    <a:pt x="2139956" y="920750"/>
                  </a:cubicBezTo>
                  <a:cubicBezTo>
                    <a:pt x="2124640" y="930596"/>
                    <a:pt x="2111234" y="943325"/>
                    <a:pt x="2095506" y="952500"/>
                  </a:cubicBezTo>
                  <a:cubicBezTo>
                    <a:pt x="2085660" y="958243"/>
                    <a:pt x="2074133" y="960483"/>
                    <a:pt x="2063756" y="965200"/>
                  </a:cubicBezTo>
                  <a:cubicBezTo>
                    <a:pt x="2011852" y="988793"/>
                    <a:pt x="2033249" y="986035"/>
                    <a:pt x="1968506" y="1003300"/>
                  </a:cubicBezTo>
                  <a:cubicBezTo>
                    <a:pt x="1956066" y="1006617"/>
                    <a:pt x="1942975" y="1006857"/>
                    <a:pt x="1930406" y="1009650"/>
                  </a:cubicBezTo>
                  <a:cubicBezTo>
                    <a:pt x="1923872" y="1011102"/>
                    <a:pt x="1918019" y="1015365"/>
                    <a:pt x="1911356" y="1016000"/>
                  </a:cubicBezTo>
                  <a:cubicBezTo>
                    <a:pt x="1873369" y="1019618"/>
                    <a:pt x="1835156" y="1020233"/>
                    <a:pt x="1797056" y="1022350"/>
                  </a:cubicBezTo>
                  <a:cubicBezTo>
                    <a:pt x="1758049" y="1027226"/>
                    <a:pt x="1739781" y="1029208"/>
                    <a:pt x="1701806" y="1035050"/>
                  </a:cubicBezTo>
                  <a:cubicBezTo>
                    <a:pt x="1689081" y="1037008"/>
                    <a:pt x="1676502" y="1039978"/>
                    <a:pt x="1663706" y="1041400"/>
                  </a:cubicBezTo>
                  <a:cubicBezTo>
                    <a:pt x="1619328" y="1046331"/>
                    <a:pt x="1574806" y="1049867"/>
                    <a:pt x="1530356" y="1054100"/>
                  </a:cubicBezTo>
                  <a:cubicBezTo>
                    <a:pt x="1405263" y="1081898"/>
                    <a:pt x="1547296" y="1046208"/>
                    <a:pt x="1403356" y="1098550"/>
                  </a:cubicBezTo>
                  <a:cubicBezTo>
                    <a:pt x="1380675" y="1106798"/>
                    <a:pt x="1356401" y="1109968"/>
                    <a:pt x="1333506" y="1117600"/>
                  </a:cubicBezTo>
                  <a:cubicBezTo>
                    <a:pt x="1311879" y="1124809"/>
                    <a:pt x="1270006" y="1143000"/>
                    <a:pt x="1270006" y="1143000"/>
                  </a:cubicBezTo>
                  <a:cubicBezTo>
                    <a:pt x="1255189" y="1130300"/>
                    <a:pt x="1236982" y="1120720"/>
                    <a:pt x="1225556" y="1104900"/>
                  </a:cubicBezTo>
                  <a:cubicBezTo>
                    <a:pt x="1208929" y="1081878"/>
                    <a:pt x="1195258" y="1056005"/>
                    <a:pt x="1187456" y="1028700"/>
                  </a:cubicBezTo>
                  <a:cubicBezTo>
                    <a:pt x="1183223" y="1013883"/>
                    <a:pt x="1178811" y="999117"/>
                    <a:pt x="1174756" y="984250"/>
                  </a:cubicBezTo>
                  <a:cubicBezTo>
                    <a:pt x="1172315" y="975298"/>
                    <a:pt x="1166923" y="949534"/>
                    <a:pt x="1162056" y="939800"/>
                  </a:cubicBezTo>
                  <a:cubicBezTo>
                    <a:pt x="1158643" y="932974"/>
                    <a:pt x="1153589" y="927100"/>
                    <a:pt x="1149356" y="920750"/>
                  </a:cubicBezTo>
                  <a:cubicBezTo>
                    <a:pt x="1147239" y="908050"/>
                    <a:pt x="1145531" y="895275"/>
                    <a:pt x="1143006" y="882650"/>
                  </a:cubicBezTo>
                  <a:cubicBezTo>
                    <a:pt x="1141294" y="874092"/>
                    <a:pt x="1137676" y="865917"/>
                    <a:pt x="1136656" y="857250"/>
                  </a:cubicBezTo>
                  <a:cubicBezTo>
                    <a:pt x="1133431" y="829841"/>
                    <a:pt x="1133354" y="802129"/>
                    <a:pt x="1130306" y="774700"/>
                  </a:cubicBezTo>
                  <a:cubicBezTo>
                    <a:pt x="1129114" y="763973"/>
                    <a:pt x="1125887" y="753569"/>
                    <a:pt x="1123956" y="742950"/>
                  </a:cubicBezTo>
                  <a:cubicBezTo>
                    <a:pt x="1121653" y="730282"/>
                    <a:pt x="1119723" y="717550"/>
                    <a:pt x="1117606" y="704850"/>
                  </a:cubicBezTo>
                  <a:cubicBezTo>
                    <a:pt x="1126302" y="339605"/>
                    <a:pt x="1109041" y="538270"/>
                    <a:pt x="1130306" y="400050"/>
                  </a:cubicBezTo>
                  <a:cubicBezTo>
                    <a:pt x="1138849" y="344521"/>
                    <a:pt x="1129422" y="370068"/>
                    <a:pt x="1149356" y="330200"/>
                  </a:cubicBezTo>
                  <a:cubicBezTo>
                    <a:pt x="1151473" y="317500"/>
                    <a:pt x="1153403" y="304768"/>
                    <a:pt x="1155706" y="292100"/>
                  </a:cubicBezTo>
                  <a:cubicBezTo>
                    <a:pt x="1157637" y="281481"/>
                    <a:pt x="1162326" y="271140"/>
                    <a:pt x="1162056" y="260350"/>
                  </a:cubicBezTo>
                  <a:cubicBezTo>
                    <a:pt x="1160201" y="186169"/>
                    <a:pt x="1163567" y="110931"/>
                    <a:pt x="1149356" y="38100"/>
                  </a:cubicBezTo>
                  <a:cubicBezTo>
                    <a:pt x="1145916" y="20472"/>
                    <a:pt x="1123956" y="12700"/>
                    <a:pt x="1111256" y="0"/>
                  </a:cubicBezTo>
                  <a:cubicBezTo>
                    <a:pt x="1039289" y="4233"/>
                    <a:pt x="966687" y="2261"/>
                    <a:pt x="895356" y="12700"/>
                  </a:cubicBezTo>
                  <a:cubicBezTo>
                    <a:pt x="878471" y="15171"/>
                    <a:pt x="863294" y="26364"/>
                    <a:pt x="850906" y="38100"/>
                  </a:cubicBezTo>
                  <a:cubicBezTo>
                    <a:pt x="706328" y="175069"/>
                    <a:pt x="819580" y="97084"/>
                    <a:pt x="755656" y="139700"/>
                  </a:cubicBezTo>
                  <a:cubicBezTo>
                    <a:pt x="753539" y="148167"/>
                    <a:pt x="753209" y="157294"/>
                    <a:pt x="749306" y="165100"/>
                  </a:cubicBezTo>
                  <a:cubicBezTo>
                    <a:pt x="744573" y="174566"/>
                    <a:pt x="735701" y="181425"/>
                    <a:pt x="730256" y="190500"/>
                  </a:cubicBezTo>
                  <a:cubicBezTo>
                    <a:pt x="722951" y="202676"/>
                    <a:pt x="717082" y="215674"/>
                    <a:pt x="711206" y="228600"/>
                  </a:cubicBezTo>
                  <a:cubicBezTo>
                    <a:pt x="706489" y="238977"/>
                    <a:pt x="702111" y="249536"/>
                    <a:pt x="698506" y="260350"/>
                  </a:cubicBezTo>
                  <a:cubicBezTo>
                    <a:pt x="695746" y="268629"/>
                    <a:pt x="695594" y="277728"/>
                    <a:pt x="692156" y="285750"/>
                  </a:cubicBezTo>
                  <a:cubicBezTo>
                    <a:pt x="689150" y="292765"/>
                    <a:pt x="683689" y="298450"/>
                    <a:pt x="679456" y="304800"/>
                  </a:cubicBezTo>
                  <a:cubicBezTo>
                    <a:pt x="677339" y="313267"/>
                    <a:pt x="676170" y="322028"/>
                    <a:pt x="673106" y="330200"/>
                  </a:cubicBezTo>
                  <a:cubicBezTo>
                    <a:pt x="666065" y="348977"/>
                    <a:pt x="654467" y="366016"/>
                    <a:pt x="641356" y="381000"/>
                  </a:cubicBezTo>
                  <a:cubicBezTo>
                    <a:pt x="633471" y="390011"/>
                    <a:pt x="625306" y="398920"/>
                    <a:pt x="615956" y="406400"/>
                  </a:cubicBezTo>
                  <a:cubicBezTo>
                    <a:pt x="604037" y="415935"/>
                    <a:pt x="592336" y="426973"/>
                    <a:pt x="577856" y="431800"/>
                  </a:cubicBezTo>
                  <a:cubicBezTo>
                    <a:pt x="571506" y="433917"/>
                    <a:pt x="564958" y="435513"/>
                    <a:pt x="558806" y="438150"/>
                  </a:cubicBezTo>
                  <a:cubicBezTo>
                    <a:pt x="550105" y="441879"/>
                    <a:pt x="542662" y="448867"/>
                    <a:pt x="533406" y="450850"/>
                  </a:cubicBezTo>
                  <a:cubicBezTo>
                    <a:pt x="512606" y="455307"/>
                    <a:pt x="491073" y="455083"/>
                    <a:pt x="469906" y="457200"/>
                  </a:cubicBezTo>
                  <a:cubicBezTo>
                    <a:pt x="402173" y="455083"/>
                    <a:pt x="334362" y="454716"/>
                    <a:pt x="266706" y="450850"/>
                  </a:cubicBezTo>
                  <a:cubicBezTo>
                    <a:pt x="260023" y="450468"/>
                    <a:pt x="254190" y="445952"/>
                    <a:pt x="247656" y="444500"/>
                  </a:cubicBezTo>
                  <a:cubicBezTo>
                    <a:pt x="235087" y="441707"/>
                    <a:pt x="222224" y="440453"/>
                    <a:pt x="209556" y="438150"/>
                  </a:cubicBezTo>
                  <a:cubicBezTo>
                    <a:pt x="170065" y="430970"/>
                    <a:pt x="167223" y="426508"/>
                    <a:pt x="152406" y="425450"/>
                  </a:cubicBezTo>
                  <a:close/>
                </a:path>
              </a:pathLst>
            </a:custGeom>
            <a:noFill/>
            <a:ln>
              <a:solidFill>
                <a:srgbClr val="80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A2306A5B-D494-4631-BABE-0CC36693312E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495C5901-F4D4-4714-821A-0F30519CBA12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3C6D9B8C-49A4-4CCA-8074-C74C1AEEB4C6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1C3DB2DB-89A1-4487-A0FA-73077C43D955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8E9B5F77-52A2-4BA5-8748-9DEFE3475198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CD32220F-3372-4B2A-9509-8B22377FE8B2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03C14461-0437-4FA1-BE26-6C5A642CB2AF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E1FE9DB9-4376-41B8-A845-A5BC2F5E1A1E}"/>
              </a:ext>
            </a:extLst>
          </p:cNvPr>
          <p:cNvSpPr txBox="1"/>
          <p:nvPr/>
        </p:nvSpPr>
        <p:spPr>
          <a:xfrm>
            <a:off x="10268829" y="1190068"/>
            <a:ext cx="604653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>
                <a:solidFill>
                  <a:srgbClr val="8080C0"/>
                </a:solidFill>
              </a:rPr>
              <a:t>Satb2</a:t>
            </a:r>
          </a:p>
        </p:txBody>
      </p:sp>
    </p:spTree>
    <p:extLst>
      <p:ext uri="{BB962C8B-B14F-4D97-AF65-F5344CB8AC3E}">
        <p14:creationId xmlns:p14="http://schemas.microsoft.com/office/powerpoint/2010/main" val="176729629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" name="Group 47">
            <a:extLst>
              <a:ext uri="{FF2B5EF4-FFF2-40B4-BE49-F238E27FC236}">
                <a16:creationId xmlns:a16="http://schemas.microsoft.com/office/drawing/2014/main" id="{067FA658-269C-4284-9F2C-B0162D61415A}"/>
              </a:ext>
            </a:extLst>
          </p:cNvPr>
          <p:cNvGrpSpPr/>
          <p:nvPr/>
        </p:nvGrpSpPr>
        <p:grpSpPr>
          <a:xfrm>
            <a:off x="156296" y="3381824"/>
            <a:ext cx="3848485" cy="2892377"/>
            <a:chOff x="484632" y="0"/>
            <a:chExt cx="9144000" cy="6872288"/>
          </a:xfrm>
        </p:grpSpPr>
        <p:pic>
          <p:nvPicPr>
            <p:cNvPr id="49" name="Picture 48" descr="A picture containing dark, star, night, outdoor object&#10;&#10;Description automatically generated">
              <a:extLst>
                <a:ext uri="{FF2B5EF4-FFF2-40B4-BE49-F238E27FC236}">
                  <a16:creationId xmlns:a16="http://schemas.microsoft.com/office/drawing/2014/main" id="{46C05633-1074-4D78-9FCC-06343977CDE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F3783BF8-ED71-4DE0-A2FA-00A4803CAB89}"/>
                </a:ext>
              </a:extLst>
            </p:cNvPr>
            <p:cNvSpPr/>
            <p:nvPr/>
          </p:nvSpPr>
          <p:spPr>
            <a:xfrm>
              <a:off x="5346700" y="1524000"/>
              <a:ext cx="3175000" cy="2355850"/>
            </a:xfrm>
            <a:custGeom>
              <a:avLst/>
              <a:gdLst>
                <a:gd name="connsiteX0" fmla="*/ 965200 w 3175000"/>
                <a:gd name="connsiteY0" fmla="*/ 800100 h 2355850"/>
                <a:gd name="connsiteX1" fmla="*/ 933450 w 3175000"/>
                <a:gd name="connsiteY1" fmla="*/ 812800 h 2355850"/>
                <a:gd name="connsiteX2" fmla="*/ 901700 w 3175000"/>
                <a:gd name="connsiteY2" fmla="*/ 819150 h 2355850"/>
                <a:gd name="connsiteX3" fmla="*/ 882650 w 3175000"/>
                <a:gd name="connsiteY3" fmla="*/ 831850 h 2355850"/>
                <a:gd name="connsiteX4" fmla="*/ 844550 w 3175000"/>
                <a:gd name="connsiteY4" fmla="*/ 844550 h 2355850"/>
                <a:gd name="connsiteX5" fmla="*/ 806450 w 3175000"/>
                <a:gd name="connsiteY5" fmla="*/ 876300 h 2355850"/>
                <a:gd name="connsiteX6" fmla="*/ 781050 w 3175000"/>
                <a:gd name="connsiteY6" fmla="*/ 889000 h 2355850"/>
                <a:gd name="connsiteX7" fmla="*/ 755650 w 3175000"/>
                <a:gd name="connsiteY7" fmla="*/ 908050 h 2355850"/>
                <a:gd name="connsiteX8" fmla="*/ 692150 w 3175000"/>
                <a:gd name="connsiteY8" fmla="*/ 946150 h 2355850"/>
                <a:gd name="connsiteX9" fmla="*/ 666750 w 3175000"/>
                <a:gd name="connsiteY9" fmla="*/ 971550 h 2355850"/>
                <a:gd name="connsiteX10" fmla="*/ 647700 w 3175000"/>
                <a:gd name="connsiteY10" fmla="*/ 996950 h 2355850"/>
                <a:gd name="connsiteX11" fmla="*/ 622300 w 3175000"/>
                <a:gd name="connsiteY11" fmla="*/ 1016000 h 2355850"/>
                <a:gd name="connsiteX12" fmla="*/ 584200 w 3175000"/>
                <a:gd name="connsiteY12" fmla="*/ 1073150 h 2355850"/>
                <a:gd name="connsiteX13" fmla="*/ 539750 w 3175000"/>
                <a:gd name="connsiteY13" fmla="*/ 1162050 h 2355850"/>
                <a:gd name="connsiteX14" fmla="*/ 527050 w 3175000"/>
                <a:gd name="connsiteY14" fmla="*/ 1187450 h 2355850"/>
                <a:gd name="connsiteX15" fmla="*/ 514350 w 3175000"/>
                <a:gd name="connsiteY15" fmla="*/ 1225550 h 2355850"/>
                <a:gd name="connsiteX16" fmla="*/ 508000 w 3175000"/>
                <a:gd name="connsiteY16" fmla="*/ 1270000 h 2355850"/>
                <a:gd name="connsiteX17" fmla="*/ 469900 w 3175000"/>
                <a:gd name="connsiteY17" fmla="*/ 1333500 h 2355850"/>
                <a:gd name="connsiteX18" fmla="*/ 431800 w 3175000"/>
                <a:gd name="connsiteY18" fmla="*/ 1422400 h 2355850"/>
                <a:gd name="connsiteX19" fmla="*/ 387350 w 3175000"/>
                <a:gd name="connsiteY19" fmla="*/ 1492250 h 2355850"/>
                <a:gd name="connsiteX20" fmla="*/ 374650 w 3175000"/>
                <a:gd name="connsiteY20" fmla="*/ 1517650 h 2355850"/>
                <a:gd name="connsiteX21" fmla="*/ 361950 w 3175000"/>
                <a:gd name="connsiteY21" fmla="*/ 1555750 h 2355850"/>
                <a:gd name="connsiteX22" fmla="*/ 342900 w 3175000"/>
                <a:gd name="connsiteY22" fmla="*/ 1574800 h 2355850"/>
                <a:gd name="connsiteX23" fmla="*/ 330200 w 3175000"/>
                <a:gd name="connsiteY23" fmla="*/ 1600200 h 2355850"/>
                <a:gd name="connsiteX24" fmla="*/ 317500 w 3175000"/>
                <a:gd name="connsiteY24" fmla="*/ 1619250 h 2355850"/>
                <a:gd name="connsiteX25" fmla="*/ 279400 w 3175000"/>
                <a:gd name="connsiteY25" fmla="*/ 1682750 h 2355850"/>
                <a:gd name="connsiteX26" fmla="*/ 260350 w 3175000"/>
                <a:gd name="connsiteY26" fmla="*/ 1714500 h 2355850"/>
                <a:gd name="connsiteX27" fmla="*/ 234950 w 3175000"/>
                <a:gd name="connsiteY27" fmla="*/ 1758950 h 2355850"/>
                <a:gd name="connsiteX28" fmla="*/ 209550 w 3175000"/>
                <a:gd name="connsiteY28" fmla="*/ 1784350 h 2355850"/>
                <a:gd name="connsiteX29" fmla="*/ 177800 w 3175000"/>
                <a:gd name="connsiteY29" fmla="*/ 1860550 h 2355850"/>
                <a:gd name="connsiteX30" fmla="*/ 171450 w 3175000"/>
                <a:gd name="connsiteY30" fmla="*/ 1885950 h 2355850"/>
                <a:gd name="connsiteX31" fmla="*/ 146050 w 3175000"/>
                <a:gd name="connsiteY31" fmla="*/ 1911350 h 2355850"/>
                <a:gd name="connsiteX32" fmla="*/ 133350 w 3175000"/>
                <a:gd name="connsiteY32" fmla="*/ 1943100 h 2355850"/>
                <a:gd name="connsiteX33" fmla="*/ 50800 w 3175000"/>
                <a:gd name="connsiteY33" fmla="*/ 2025650 h 2355850"/>
                <a:gd name="connsiteX34" fmla="*/ 25400 w 3175000"/>
                <a:gd name="connsiteY34" fmla="*/ 2070100 h 2355850"/>
                <a:gd name="connsiteX35" fmla="*/ 0 w 3175000"/>
                <a:gd name="connsiteY35" fmla="*/ 2120900 h 2355850"/>
                <a:gd name="connsiteX36" fmla="*/ 6350 w 3175000"/>
                <a:gd name="connsiteY36" fmla="*/ 2222500 h 2355850"/>
                <a:gd name="connsiteX37" fmla="*/ 25400 w 3175000"/>
                <a:gd name="connsiteY37" fmla="*/ 2228850 h 2355850"/>
                <a:gd name="connsiteX38" fmla="*/ 38100 w 3175000"/>
                <a:gd name="connsiteY38" fmla="*/ 2247900 h 2355850"/>
                <a:gd name="connsiteX39" fmla="*/ 63500 w 3175000"/>
                <a:gd name="connsiteY39" fmla="*/ 2254250 h 2355850"/>
                <a:gd name="connsiteX40" fmla="*/ 82550 w 3175000"/>
                <a:gd name="connsiteY40" fmla="*/ 2260600 h 2355850"/>
                <a:gd name="connsiteX41" fmla="*/ 101600 w 3175000"/>
                <a:gd name="connsiteY41" fmla="*/ 2279650 h 2355850"/>
                <a:gd name="connsiteX42" fmla="*/ 120650 w 3175000"/>
                <a:gd name="connsiteY42" fmla="*/ 2286000 h 2355850"/>
                <a:gd name="connsiteX43" fmla="*/ 146050 w 3175000"/>
                <a:gd name="connsiteY43" fmla="*/ 2298700 h 2355850"/>
                <a:gd name="connsiteX44" fmla="*/ 177800 w 3175000"/>
                <a:gd name="connsiteY44" fmla="*/ 2324100 h 2355850"/>
                <a:gd name="connsiteX45" fmla="*/ 203200 w 3175000"/>
                <a:gd name="connsiteY45" fmla="*/ 2330450 h 2355850"/>
                <a:gd name="connsiteX46" fmla="*/ 298450 w 3175000"/>
                <a:gd name="connsiteY46" fmla="*/ 2355850 h 2355850"/>
                <a:gd name="connsiteX47" fmla="*/ 527050 w 3175000"/>
                <a:gd name="connsiteY47" fmla="*/ 2343150 h 2355850"/>
                <a:gd name="connsiteX48" fmla="*/ 609600 w 3175000"/>
                <a:gd name="connsiteY48" fmla="*/ 2317750 h 2355850"/>
                <a:gd name="connsiteX49" fmla="*/ 647700 w 3175000"/>
                <a:gd name="connsiteY49" fmla="*/ 2292350 h 2355850"/>
                <a:gd name="connsiteX50" fmla="*/ 666750 w 3175000"/>
                <a:gd name="connsiteY50" fmla="*/ 2279650 h 2355850"/>
                <a:gd name="connsiteX51" fmla="*/ 692150 w 3175000"/>
                <a:gd name="connsiteY51" fmla="*/ 2273300 h 2355850"/>
                <a:gd name="connsiteX52" fmla="*/ 711200 w 3175000"/>
                <a:gd name="connsiteY52" fmla="*/ 2260600 h 2355850"/>
                <a:gd name="connsiteX53" fmla="*/ 768350 w 3175000"/>
                <a:gd name="connsiteY53" fmla="*/ 2247900 h 2355850"/>
                <a:gd name="connsiteX54" fmla="*/ 844550 w 3175000"/>
                <a:gd name="connsiteY54" fmla="*/ 2222500 h 2355850"/>
                <a:gd name="connsiteX55" fmla="*/ 882650 w 3175000"/>
                <a:gd name="connsiteY55" fmla="*/ 2203450 h 2355850"/>
                <a:gd name="connsiteX56" fmla="*/ 927100 w 3175000"/>
                <a:gd name="connsiteY56" fmla="*/ 2178050 h 2355850"/>
                <a:gd name="connsiteX57" fmla="*/ 984250 w 3175000"/>
                <a:gd name="connsiteY57" fmla="*/ 2139950 h 2355850"/>
                <a:gd name="connsiteX58" fmla="*/ 1041400 w 3175000"/>
                <a:gd name="connsiteY58" fmla="*/ 2120900 h 2355850"/>
                <a:gd name="connsiteX59" fmla="*/ 1066800 w 3175000"/>
                <a:gd name="connsiteY59" fmla="*/ 2108200 h 2355850"/>
                <a:gd name="connsiteX60" fmla="*/ 1111250 w 3175000"/>
                <a:gd name="connsiteY60" fmla="*/ 2095500 h 2355850"/>
                <a:gd name="connsiteX61" fmla="*/ 1136650 w 3175000"/>
                <a:gd name="connsiteY61" fmla="*/ 2082800 h 2355850"/>
                <a:gd name="connsiteX62" fmla="*/ 1174750 w 3175000"/>
                <a:gd name="connsiteY62" fmla="*/ 2076450 h 2355850"/>
                <a:gd name="connsiteX63" fmla="*/ 1244600 w 3175000"/>
                <a:gd name="connsiteY63" fmla="*/ 2063750 h 2355850"/>
                <a:gd name="connsiteX64" fmla="*/ 1320800 w 3175000"/>
                <a:gd name="connsiteY64" fmla="*/ 2044700 h 2355850"/>
                <a:gd name="connsiteX65" fmla="*/ 1377950 w 3175000"/>
                <a:gd name="connsiteY65" fmla="*/ 2012950 h 2355850"/>
                <a:gd name="connsiteX66" fmla="*/ 1403350 w 3175000"/>
                <a:gd name="connsiteY66" fmla="*/ 1993900 h 2355850"/>
                <a:gd name="connsiteX67" fmla="*/ 1435100 w 3175000"/>
                <a:gd name="connsiteY67" fmla="*/ 1974850 h 2355850"/>
                <a:gd name="connsiteX68" fmla="*/ 1485900 w 3175000"/>
                <a:gd name="connsiteY68" fmla="*/ 1936750 h 2355850"/>
                <a:gd name="connsiteX69" fmla="*/ 1517650 w 3175000"/>
                <a:gd name="connsiteY69" fmla="*/ 1911350 h 2355850"/>
                <a:gd name="connsiteX70" fmla="*/ 1562100 w 3175000"/>
                <a:gd name="connsiteY70" fmla="*/ 1816100 h 2355850"/>
                <a:gd name="connsiteX71" fmla="*/ 1568450 w 3175000"/>
                <a:gd name="connsiteY71" fmla="*/ 1771650 h 2355850"/>
                <a:gd name="connsiteX72" fmla="*/ 1581150 w 3175000"/>
                <a:gd name="connsiteY72" fmla="*/ 1727200 h 2355850"/>
                <a:gd name="connsiteX73" fmla="*/ 1593850 w 3175000"/>
                <a:gd name="connsiteY73" fmla="*/ 1473200 h 2355850"/>
                <a:gd name="connsiteX74" fmla="*/ 1606550 w 3175000"/>
                <a:gd name="connsiteY74" fmla="*/ 1403350 h 2355850"/>
                <a:gd name="connsiteX75" fmla="*/ 1625600 w 3175000"/>
                <a:gd name="connsiteY75" fmla="*/ 1308100 h 2355850"/>
                <a:gd name="connsiteX76" fmla="*/ 1638300 w 3175000"/>
                <a:gd name="connsiteY76" fmla="*/ 1270000 h 2355850"/>
                <a:gd name="connsiteX77" fmla="*/ 1682750 w 3175000"/>
                <a:gd name="connsiteY77" fmla="*/ 1162050 h 2355850"/>
                <a:gd name="connsiteX78" fmla="*/ 1733550 w 3175000"/>
                <a:gd name="connsiteY78" fmla="*/ 1117600 h 2355850"/>
                <a:gd name="connsiteX79" fmla="*/ 1765300 w 3175000"/>
                <a:gd name="connsiteY79" fmla="*/ 1092200 h 2355850"/>
                <a:gd name="connsiteX80" fmla="*/ 1797050 w 3175000"/>
                <a:gd name="connsiteY80" fmla="*/ 1060450 h 2355850"/>
                <a:gd name="connsiteX81" fmla="*/ 1816100 w 3175000"/>
                <a:gd name="connsiteY81" fmla="*/ 1047750 h 2355850"/>
                <a:gd name="connsiteX82" fmla="*/ 1847850 w 3175000"/>
                <a:gd name="connsiteY82" fmla="*/ 1016000 h 2355850"/>
                <a:gd name="connsiteX83" fmla="*/ 1924050 w 3175000"/>
                <a:gd name="connsiteY83" fmla="*/ 971550 h 2355850"/>
                <a:gd name="connsiteX84" fmla="*/ 1962150 w 3175000"/>
                <a:gd name="connsiteY84" fmla="*/ 933450 h 2355850"/>
                <a:gd name="connsiteX85" fmla="*/ 1993900 w 3175000"/>
                <a:gd name="connsiteY85" fmla="*/ 914400 h 2355850"/>
                <a:gd name="connsiteX86" fmla="*/ 2032000 w 3175000"/>
                <a:gd name="connsiteY86" fmla="*/ 889000 h 2355850"/>
                <a:gd name="connsiteX87" fmla="*/ 2051050 w 3175000"/>
                <a:gd name="connsiteY87" fmla="*/ 869950 h 2355850"/>
                <a:gd name="connsiteX88" fmla="*/ 2070100 w 3175000"/>
                <a:gd name="connsiteY88" fmla="*/ 863600 h 2355850"/>
                <a:gd name="connsiteX89" fmla="*/ 2095500 w 3175000"/>
                <a:gd name="connsiteY89" fmla="*/ 850900 h 2355850"/>
                <a:gd name="connsiteX90" fmla="*/ 2139950 w 3175000"/>
                <a:gd name="connsiteY90" fmla="*/ 831850 h 2355850"/>
                <a:gd name="connsiteX91" fmla="*/ 2165350 w 3175000"/>
                <a:gd name="connsiteY91" fmla="*/ 812800 h 2355850"/>
                <a:gd name="connsiteX92" fmla="*/ 2190750 w 3175000"/>
                <a:gd name="connsiteY92" fmla="*/ 800100 h 2355850"/>
                <a:gd name="connsiteX93" fmla="*/ 2209800 w 3175000"/>
                <a:gd name="connsiteY93" fmla="*/ 787400 h 2355850"/>
                <a:gd name="connsiteX94" fmla="*/ 2228850 w 3175000"/>
                <a:gd name="connsiteY94" fmla="*/ 781050 h 2355850"/>
                <a:gd name="connsiteX95" fmla="*/ 2266950 w 3175000"/>
                <a:gd name="connsiteY95" fmla="*/ 755650 h 2355850"/>
                <a:gd name="connsiteX96" fmla="*/ 2317750 w 3175000"/>
                <a:gd name="connsiteY96" fmla="*/ 730250 h 2355850"/>
                <a:gd name="connsiteX97" fmla="*/ 2343150 w 3175000"/>
                <a:gd name="connsiteY97" fmla="*/ 717550 h 2355850"/>
                <a:gd name="connsiteX98" fmla="*/ 2400300 w 3175000"/>
                <a:gd name="connsiteY98" fmla="*/ 704850 h 2355850"/>
                <a:gd name="connsiteX99" fmla="*/ 2425700 w 3175000"/>
                <a:gd name="connsiteY99" fmla="*/ 698500 h 2355850"/>
                <a:gd name="connsiteX100" fmla="*/ 2508250 w 3175000"/>
                <a:gd name="connsiteY100" fmla="*/ 685800 h 2355850"/>
                <a:gd name="connsiteX101" fmla="*/ 2686050 w 3175000"/>
                <a:gd name="connsiteY101" fmla="*/ 692150 h 2355850"/>
                <a:gd name="connsiteX102" fmla="*/ 2762250 w 3175000"/>
                <a:gd name="connsiteY102" fmla="*/ 723900 h 2355850"/>
                <a:gd name="connsiteX103" fmla="*/ 2794000 w 3175000"/>
                <a:gd name="connsiteY103" fmla="*/ 806450 h 2355850"/>
                <a:gd name="connsiteX104" fmla="*/ 2813050 w 3175000"/>
                <a:gd name="connsiteY104" fmla="*/ 831850 h 2355850"/>
                <a:gd name="connsiteX105" fmla="*/ 2825750 w 3175000"/>
                <a:gd name="connsiteY105" fmla="*/ 863600 h 2355850"/>
                <a:gd name="connsiteX106" fmla="*/ 2851150 w 3175000"/>
                <a:gd name="connsiteY106" fmla="*/ 889000 h 2355850"/>
                <a:gd name="connsiteX107" fmla="*/ 2914650 w 3175000"/>
                <a:gd name="connsiteY107" fmla="*/ 927100 h 2355850"/>
                <a:gd name="connsiteX108" fmla="*/ 3009900 w 3175000"/>
                <a:gd name="connsiteY108" fmla="*/ 952500 h 2355850"/>
                <a:gd name="connsiteX109" fmla="*/ 3143250 w 3175000"/>
                <a:gd name="connsiteY109" fmla="*/ 908050 h 2355850"/>
                <a:gd name="connsiteX110" fmla="*/ 3162300 w 3175000"/>
                <a:gd name="connsiteY110" fmla="*/ 876300 h 2355850"/>
                <a:gd name="connsiteX111" fmla="*/ 3175000 w 3175000"/>
                <a:gd name="connsiteY111" fmla="*/ 781050 h 2355850"/>
                <a:gd name="connsiteX112" fmla="*/ 3168650 w 3175000"/>
                <a:gd name="connsiteY112" fmla="*/ 685800 h 2355850"/>
                <a:gd name="connsiteX113" fmla="*/ 3117850 w 3175000"/>
                <a:gd name="connsiteY113" fmla="*/ 571500 h 2355850"/>
                <a:gd name="connsiteX114" fmla="*/ 2978150 w 3175000"/>
                <a:gd name="connsiteY114" fmla="*/ 431800 h 2355850"/>
                <a:gd name="connsiteX115" fmla="*/ 2940050 w 3175000"/>
                <a:gd name="connsiteY115" fmla="*/ 406400 h 2355850"/>
                <a:gd name="connsiteX116" fmla="*/ 2895600 w 3175000"/>
                <a:gd name="connsiteY116" fmla="*/ 387350 h 2355850"/>
                <a:gd name="connsiteX117" fmla="*/ 2825750 w 3175000"/>
                <a:gd name="connsiteY117" fmla="*/ 355600 h 2355850"/>
                <a:gd name="connsiteX118" fmla="*/ 2749550 w 3175000"/>
                <a:gd name="connsiteY118" fmla="*/ 342900 h 2355850"/>
                <a:gd name="connsiteX119" fmla="*/ 2565400 w 3175000"/>
                <a:gd name="connsiteY119" fmla="*/ 330200 h 2355850"/>
                <a:gd name="connsiteX120" fmla="*/ 2444750 w 3175000"/>
                <a:gd name="connsiteY120" fmla="*/ 273050 h 2355850"/>
                <a:gd name="connsiteX121" fmla="*/ 2406650 w 3175000"/>
                <a:gd name="connsiteY121" fmla="*/ 241300 h 2355850"/>
                <a:gd name="connsiteX122" fmla="*/ 2298700 w 3175000"/>
                <a:gd name="connsiteY122" fmla="*/ 177800 h 2355850"/>
                <a:gd name="connsiteX123" fmla="*/ 2197100 w 3175000"/>
                <a:gd name="connsiteY123" fmla="*/ 69850 h 2355850"/>
                <a:gd name="connsiteX124" fmla="*/ 2152650 w 3175000"/>
                <a:gd name="connsiteY124" fmla="*/ 25400 h 2355850"/>
                <a:gd name="connsiteX125" fmla="*/ 2082800 w 3175000"/>
                <a:gd name="connsiteY125" fmla="*/ 0 h 2355850"/>
                <a:gd name="connsiteX126" fmla="*/ 1993900 w 3175000"/>
                <a:gd name="connsiteY126" fmla="*/ 31750 h 2355850"/>
                <a:gd name="connsiteX127" fmla="*/ 1892300 w 3175000"/>
                <a:gd name="connsiteY127" fmla="*/ 127000 h 2355850"/>
                <a:gd name="connsiteX128" fmla="*/ 1873250 w 3175000"/>
                <a:gd name="connsiteY128" fmla="*/ 165100 h 2355850"/>
                <a:gd name="connsiteX129" fmla="*/ 1816100 w 3175000"/>
                <a:gd name="connsiteY129" fmla="*/ 254000 h 2355850"/>
                <a:gd name="connsiteX130" fmla="*/ 1758950 w 3175000"/>
                <a:gd name="connsiteY130" fmla="*/ 342900 h 2355850"/>
                <a:gd name="connsiteX131" fmla="*/ 1708150 w 3175000"/>
                <a:gd name="connsiteY131" fmla="*/ 406400 h 2355850"/>
                <a:gd name="connsiteX132" fmla="*/ 1676400 w 3175000"/>
                <a:gd name="connsiteY132" fmla="*/ 425450 h 2355850"/>
                <a:gd name="connsiteX133" fmla="*/ 1619250 w 3175000"/>
                <a:gd name="connsiteY133" fmla="*/ 469900 h 2355850"/>
                <a:gd name="connsiteX134" fmla="*/ 1536700 w 3175000"/>
                <a:gd name="connsiteY134" fmla="*/ 520700 h 2355850"/>
                <a:gd name="connsiteX135" fmla="*/ 1485900 w 3175000"/>
                <a:gd name="connsiteY135" fmla="*/ 552450 h 2355850"/>
                <a:gd name="connsiteX136" fmla="*/ 1454150 w 3175000"/>
                <a:gd name="connsiteY136" fmla="*/ 571500 h 2355850"/>
                <a:gd name="connsiteX137" fmla="*/ 1422400 w 3175000"/>
                <a:gd name="connsiteY137" fmla="*/ 590550 h 2355850"/>
                <a:gd name="connsiteX138" fmla="*/ 1384300 w 3175000"/>
                <a:gd name="connsiteY138" fmla="*/ 603250 h 2355850"/>
                <a:gd name="connsiteX139" fmla="*/ 1301750 w 3175000"/>
                <a:gd name="connsiteY139" fmla="*/ 647700 h 2355850"/>
                <a:gd name="connsiteX140" fmla="*/ 1212850 w 3175000"/>
                <a:gd name="connsiteY140" fmla="*/ 685800 h 2355850"/>
                <a:gd name="connsiteX141" fmla="*/ 1155700 w 3175000"/>
                <a:gd name="connsiteY141" fmla="*/ 723900 h 2355850"/>
                <a:gd name="connsiteX142" fmla="*/ 1123950 w 3175000"/>
                <a:gd name="connsiteY142" fmla="*/ 730250 h 2355850"/>
                <a:gd name="connsiteX143" fmla="*/ 1092200 w 3175000"/>
                <a:gd name="connsiteY143" fmla="*/ 749300 h 2355850"/>
                <a:gd name="connsiteX144" fmla="*/ 1073150 w 3175000"/>
                <a:gd name="connsiteY144" fmla="*/ 762000 h 2355850"/>
                <a:gd name="connsiteX145" fmla="*/ 1028700 w 3175000"/>
                <a:gd name="connsiteY145" fmla="*/ 781050 h 2355850"/>
                <a:gd name="connsiteX146" fmla="*/ 965200 w 3175000"/>
                <a:gd name="connsiteY146" fmla="*/ 800100 h 2355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</a:cxnLst>
              <a:rect l="l" t="t" r="r" b="b"/>
              <a:pathLst>
                <a:path w="3175000" h="2355850">
                  <a:moveTo>
                    <a:pt x="965200" y="800100"/>
                  </a:moveTo>
                  <a:cubicBezTo>
                    <a:pt x="949325" y="805392"/>
                    <a:pt x="944368" y="809525"/>
                    <a:pt x="933450" y="812800"/>
                  </a:cubicBezTo>
                  <a:cubicBezTo>
                    <a:pt x="923112" y="815901"/>
                    <a:pt x="911806" y="815360"/>
                    <a:pt x="901700" y="819150"/>
                  </a:cubicBezTo>
                  <a:cubicBezTo>
                    <a:pt x="894554" y="821830"/>
                    <a:pt x="889624" y="828750"/>
                    <a:pt x="882650" y="831850"/>
                  </a:cubicBezTo>
                  <a:cubicBezTo>
                    <a:pt x="870417" y="837287"/>
                    <a:pt x="844550" y="844550"/>
                    <a:pt x="844550" y="844550"/>
                  </a:cubicBezTo>
                  <a:cubicBezTo>
                    <a:pt x="827039" y="862061"/>
                    <a:pt x="827078" y="864512"/>
                    <a:pt x="806450" y="876300"/>
                  </a:cubicBezTo>
                  <a:cubicBezTo>
                    <a:pt x="798231" y="880996"/>
                    <a:pt x="789077" y="883983"/>
                    <a:pt x="781050" y="889000"/>
                  </a:cubicBezTo>
                  <a:cubicBezTo>
                    <a:pt x="772075" y="894609"/>
                    <a:pt x="764625" y="902441"/>
                    <a:pt x="755650" y="908050"/>
                  </a:cubicBezTo>
                  <a:cubicBezTo>
                    <a:pt x="728926" y="924753"/>
                    <a:pt x="718248" y="920052"/>
                    <a:pt x="692150" y="946150"/>
                  </a:cubicBezTo>
                  <a:cubicBezTo>
                    <a:pt x="683683" y="954617"/>
                    <a:pt x="674635" y="962539"/>
                    <a:pt x="666750" y="971550"/>
                  </a:cubicBezTo>
                  <a:cubicBezTo>
                    <a:pt x="659781" y="979515"/>
                    <a:pt x="655184" y="989466"/>
                    <a:pt x="647700" y="996950"/>
                  </a:cubicBezTo>
                  <a:cubicBezTo>
                    <a:pt x="640216" y="1004434"/>
                    <a:pt x="629784" y="1008516"/>
                    <a:pt x="622300" y="1016000"/>
                  </a:cubicBezTo>
                  <a:cubicBezTo>
                    <a:pt x="610924" y="1027376"/>
                    <a:pt x="591110" y="1060194"/>
                    <a:pt x="584200" y="1073150"/>
                  </a:cubicBezTo>
                  <a:lnTo>
                    <a:pt x="539750" y="1162050"/>
                  </a:lnTo>
                  <a:cubicBezTo>
                    <a:pt x="535517" y="1170517"/>
                    <a:pt x="530043" y="1178470"/>
                    <a:pt x="527050" y="1187450"/>
                  </a:cubicBezTo>
                  <a:lnTo>
                    <a:pt x="514350" y="1225550"/>
                  </a:lnTo>
                  <a:cubicBezTo>
                    <a:pt x="512233" y="1240367"/>
                    <a:pt x="512402" y="1255695"/>
                    <a:pt x="508000" y="1270000"/>
                  </a:cubicBezTo>
                  <a:cubicBezTo>
                    <a:pt x="488273" y="1334113"/>
                    <a:pt x="494446" y="1284407"/>
                    <a:pt x="469900" y="1333500"/>
                  </a:cubicBezTo>
                  <a:cubicBezTo>
                    <a:pt x="452750" y="1367800"/>
                    <a:pt x="449810" y="1392384"/>
                    <a:pt x="431800" y="1422400"/>
                  </a:cubicBezTo>
                  <a:cubicBezTo>
                    <a:pt x="392517" y="1487872"/>
                    <a:pt x="419943" y="1433582"/>
                    <a:pt x="387350" y="1492250"/>
                  </a:cubicBezTo>
                  <a:cubicBezTo>
                    <a:pt x="382753" y="1500525"/>
                    <a:pt x="378166" y="1508861"/>
                    <a:pt x="374650" y="1517650"/>
                  </a:cubicBezTo>
                  <a:cubicBezTo>
                    <a:pt x="369678" y="1530079"/>
                    <a:pt x="368451" y="1544048"/>
                    <a:pt x="361950" y="1555750"/>
                  </a:cubicBezTo>
                  <a:cubicBezTo>
                    <a:pt x="357589" y="1563600"/>
                    <a:pt x="348120" y="1567492"/>
                    <a:pt x="342900" y="1574800"/>
                  </a:cubicBezTo>
                  <a:cubicBezTo>
                    <a:pt x="337398" y="1582503"/>
                    <a:pt x="334896" y="1591981"/>
                    <a:pt x="330200" y="1600200"/>
                  </a:cubicBezTo>
                  <a:cubicBezTo>
                    <a:pt x="326414" y="1606826"/>
                    <a:pt x="321500" y="1612750"/>
                    <a:pt x="317500" y="1619250"/>
                  </a:cubicBezTo>
                  <a:cubicBezTo>
                    <a:pt x="304563" y="1640273"/>
                    <a:pt x="292100" y="1661583"/>
                    <a:pt x="279400" y="1682750"/>
                  </a:cubicBezTo>
                  <a:cubicBezTo>
                    <a:pt x="273050" y="1693333"/>
                    <a:pt x="266569" y="1703839"/>
                    <a:pt x="260350" y="1714500"/>
                  </a:cubicBezTo>
                  <a:cubicBezTo>
                    <a:pt x="251751" y="1729240"/>
                    <a:pt x="247017" y="1746883"/>
                    <a:pt x="234950" y="1758950"/>
                  </a:cubicBezTo>
                  <a:lnTo>
                    <a:pt x="209550" y="1784350"/>
                  </a:lnTo>
                  <a:cubicBezTo>
                    <a:pt x="177741" y="1895683"/>
                    <a:pt x="217368" y="1771522"/>
                    <a:pt x="177800" y="1860550"/>
                  </a:cubicBezTo>
                  <a:cubicBezTo>
                    <a:pt x="174256" y="1868525"/>
                    <a:pt x="176075" y="1878549"/>
                    <a:pt x="171450" y="1885950"/>
                  </a:cubicBezTo>
                  <a:cubicBezTo>
                    <a:pt x="165104" y="1896104"/>
                    <a:pt x="154517" y="1902883"/>
                    <a:pt x="146050" y="1911350"/>
                  </a:cubicBezTo>
                  <a:cubicBezTo>
                    <a:pt x="141817" y="1921933"/>
                    <a:pt x="140647" y="1934343"/>
                    <a:pt x="133350" y="1943100"/>
                  </a:cubicBezTo>
                  <a:cubicBezTo>
                    <a:pt x="48845" y="2044506"/>
                    <a:pt x="112577" y="1936416"/>
                    <a:pt x="50800" y="2025650"/>
                  </a:cubicBezTo>
                  <a:cubicBezTo>
                    <a:pt x="41086" y="2039681"/>
                    <a:pt x="33431" y="2055043"/>
                    <a:pt x="25400" y="2070100"/>
                  </a:cubicBezTo>
                  <a:cubicBezTo>
                    <a:pt x="16491" y="2086805"/>
                    <a:pt x="0" y="2120900"/>
                    <a:pt x="0" y="2120900"/>
                  </a:cubicBezTo>
                  <a:cubicBezTo>
                    <a:pt x="2117" y="2154767"/>
                    <a:pt x="-1422" y="2189469"/>
                    <a:pt x="6350" y="2222500"/>
                  </a:cubicBezTo>
                  <a:cubicBezTo>
                    <a:pt x="7883" y="2229016"/>
                    <a:pt x="20173" y="2224669"/>
                    <a:pt x="25400" y="2228850"/>
                  </a:cubicBezTo>
                  <a:cubicBezTo>
                    <a:pt x="31359" y="2233618"/>
                    <a:pt x="31750" y="2243667"/>
                    <a:pt x="38100" y="2247900"/>
                  </a:cubicBezTo>
                  <a:cubicBezTo>
                    <a:pt x="45362" y="2252741"/>
                    <a:pt x="55109" y="2251852"/>
                    <a:pt x="63500" y="2254250"/>
                  </a:cubicBezTo>
                  <a:cubicBezTo>
                    <a:pt x="69936" y="2256089"/>
                    <a:pt x="76200" y="2258483"/>
                    <a:pt x="82550" y="2260600"/>
                  </a:cubicBezTo>
                  <a:cubicBezTo>
                    <a:pt x="88900" y="2266950"/>
                    <a:pt x="94128" y="2274669"/>
                    <a:pt x="101600" y="2279650"/>
                  </a:cubicBezTo>
                  <a:cubicBezTo>
                    <a:pt x="107169" y="2283363"/>
                    <a:pt x="114498" y="2283363"/>
                    <a:pt x="120650" y="2286000"/>
                  </a:cubicBezTo>
                  <a:cubicBezTo>
                    <a:pt x="129351" y="2289729"/>
                    <a:pt x="138174" y="2293449"/>
                    <a:pt x="146050" y="2298700"/>
                  </a:cubicBezTo>
                  <a:cubicBezTo>
                    <a:pt x="157327" y="2306218"/>
                    <a:pt x="165952" y="2317518"/>
                    <a:pt x="177800" y="2324100"/>
                  </a:cubicBezTo>
                  <a:cubicBezTo>
                    <a:pt x="185429" y="2328338"/>
                    <a:pt x="194859" y="2327883"/>
                    <a:pt x="203200" y="2330450"/>
                  </a:cubicBezTo>
                  <a:cubicBezTo>
                    <a:pt x="285176" y="2355673"/>
                    <a:pt x="232456" y="2344851"/>
                    <a:pt x="298450" y="2355850"/>
                  </a:cubicBezTo>
                  <a:cubicBezTo>
                    <a:pt x="374650" y="2351617"/>
                    <a:pt x="451046" y="2350059"/>
                    <a:pt x="527050" y="2343150"/>
                  </a:cubicBezTo>
                  <a:cubicBezTo>
                    <a:pt x="543759" y="2341631"/>
                    <a:pt x="591129" y="2327825"/>
                    <a:pt x="609600" y="2317750"/>
                  </a:cubicBezTo>
                  <a:cubicBezTo>
                    <a:pt x="623000" y="2310441"/>
                    <a:pt x="635000" y="2300817"/>
                    <a:pt x="647700" y="2292350"/>
                  </a:cubicBezTo>
                  <a:cubicBezTo>
                    <a:pt x="654050" y="2288117"/>
                    <a:pt x="659346" y="2281501"/>
                    <a:pt x="666750" y="2279650"/>
                  </a:cubicBezTo>
                  <a:lnTo>
                    <a:pt x="692150" y="2273300"/>
                  </a:lnTo>
                  <a:cubicBezTo>
                    <a:pt x="698500" y="2269067"/>
                    <a:pt x="704374" y="2264013"/>
                    <a:pt x="711200" y="2260600"/>
                  </a:cubicBezTo>
                  <a:cubicBezTo>
                    <a:pt x="730636" y="2250882"/>
                    <a:pt x="746400" y="2253997"/>
                    <a:pt x="768350" y="2247900"/>
                  </a:cubicBezTo>
                  <a:cubicBezTo>
                    <a:pt x="794147" y="2240734"/>
                    <a:pt x="820603" y="2234474"/>
                    <a:pt x="844550" y="2222500"/>
                  </a:cubicBezTo>
                  <a:cubicBezTo>
                    <a:pt x="857250" y="2216150"/>
                    <a:pt x="870474" y="2210755"/>
                    <a:pt x="882650" y="2203450"/>
                  </a:cubicBezTo>
                  <a:cubicBezTo>
                    <a:pt x="930704" y="2174617"/>
                    <a:pt x="887069" y="2191394"/>
                    <a:pt x="927100" y="2178050"/>
                  </a:cubicBezTo>
                  <a:cubicBezTo>
                    <a:pt x="950441" y="2159378"/>
                    <a:pt x="957764" y="2149882"/>
                    <a:pt x="984250" y="2139950"/>
                  </a:cubicBezTo>
                  <a:cubicBezTo>
                    <a:pt x="1066805" y="2108992"/>
                    <a:pt x="941341" y="2165371"/>
                    <a:pt x="1041400" y="2120900"/>
                  </a:cubicBezTo>
                  <a:cubicBezTo>
                    <a:pt x="1050050" y="2117055"/>
                    <a:pt x="1058099" y="2111929"/>
                    <a:pt x="1066800" y="2108200"/>
                  </a:cubicBezTo>
                  <a:cubicBezTo>
                    <a:pt x="1102620" y="2092848"/>
                    <a:pt x="1068286" y="2111612"/>
                    <a:pt x="1111250" y="2095500"/>
                  </a:cubicBezTo>
                  <a:cubicBezTo>
                    <a:pt x="1120113" y="2092176"/>
                    <a:pt x="1127583" y="2085520"/>
                    <a:pt x="1136650" y="2082800"/>
                  </a:cubicBezTo>
                  <a:cubicBezTo>
                    <a:pt x="1148982" y="2079100"/>
                    <a:pt x="1162125" y="2078975"/>
                    <a:pt x="1174750" y="2076450"/>
                  </a:cubicBezTo>
                  <a:cubicBezTo>
                    <a:pt x="1249600" y="2061480"/>
                    <a:pt x="1131606" y="2079892"/>
                    <a:pt x="1244600" y="2063750"/>
                  </a:cubicBezTo>
                  <a:cubicBezTo>
                    <a:pt x="1294914" y="2046979"/>
                    <a:pt x="1269495" y="2053251"/>
                    <a:pt x="1320800" y="2044700"/>
                  </a:cubicBezTo>
                  <a:cubicBezTo>
                    <a:pt x="1386201" y="1995649"/>
                    <a:pt x="1303113" y="2054526"/>
                    <a:pt x="1377950" y="2012950"/>
                  </a:cubicBezTo>
                  <a:cubicBezTo>
                    <a:pt x="1387201" y="2007810"/>
                    <a:pt x="1394544" y="1999771"/>
                    <a:pt x="1403350" y="1993900"/>
                  </a:cubicBezTo>
                  <a:cubicBezTo>
                    <a:pt x="1413619" y="1987054"/>
                    <a:pt x="1424952" y="1981875"/>
                    <a:pt x="1435100" y="1974850"/>
                  </a:cubicBezTo>
                  <a:cubicBezTo>
                    <a:pt x="1452503" y="1962802"/>
                    <a:pt x="1469123" y="1949656"/>
                    <a:pt x="1485900" y="1936750"/>
                  </a:cubicBezTo>
                  <a:cubicBezTo>
                    <a:pt x="1496643" y="1928486"/>
                    <a:pt x="1517650" y="1911350"/>
                    <a:pt x="1517650" y="1911350"/>
                  </a:cubicBezTo>
                  <a:cubicBezTo>
                    <a:pt x="1539223" y="1873597"/>
                    <a:pt x="1550622" y="1859141"/>
                    <a:pt x="1562100" y="1816100"/>
                  </a:cubicBezTo>
                  <a:cubicBezTo>
                    <a:pt x="1565956" y="1801638"/>
                    <a:pt x="1565314" y="1786285"/>
                    <a:pt x="1568450" y="1771650"/>
                  </a:cubicBezTo>
                  <a:cubicBezTo>
                    <a:pt x="1571679" y="1756582"/>
                    <a:pt x="1576917" y="1742017"/>
                    <a:pt x="1581150" y="1727200"/>
                  </a:cubicBezTo>
                  <a:cubicBezTo>
                    <a:pt x="1585383" y="1642533"/>
                    <a:pt x="1579913" y="1556819"/>
                    <a:pt x="1593850" y="1473200"/>
                  </a:cubicBezTo>
                  <a:cubicBezTo>
                    <a:pt x="1612562" y="1360930"/>
                    <a:pt x="1588800" y="1500975"/>
                    <a:pt x="1606550" y="1403350"/>
                  </a:cubicBezTo>
                  <a:cubicBezTo>
                    <a:pt x="1612333" y="1371543"/>
                    <a:pt x="1616277" y="1339177"/>
                    <a:pt x="1625600" y="1308100"/>
                  </a:cubicBezTo>
                  <a:cubicBezTo>
                    <a:pt x="1629447" y="1295278"/>
                    <a:pt x="1634363" y="1282795"/>
                    <a:pt x="1638300" y="1270000"/>
                  </a:cubicBezTo>
                  <a:cubicBezTo>
                    <a:pt x="1647137" y="1241281"/>
                    <a:pt x="1660026" y="1180229"/>
                    <a:pt x="1682750" y="1162050"/>
                  </a:cubicBezTo>
                  <a:cubicBezTo>
                    <a:pt x="1793537" y="1073420"/>
                    <a:pt x="1657194" y="1184412"/>
                    <a:pt x="1733550" y="1117600"/>
                  </a:cubicBezTo>
                  <a:cubicBezTo>
                    <a:pt x="1743750" y="1108675"/>
                    <a:pt x="1755226" y="1101267"/>
                    <a:pt x="1765300" y="1092200"/>
                  </a:cubicBezTo>
                  <a:cubicBezTo>
                    <a:pt x="1776425" y="1082188"/>
                    <a:pt x="1785786" y="1070306"/>
                    <a:pt x="1797050" y="1060450"/>
                  </a:cubicBezTo>
                  <a:cubicBezTo>
                    <a:pt x="1802793" y="1055424"/>
                    <a:pt x="1810357" y="1052776"/>
                    <a:pt x="1816100" y="1047750"/>
                  </a:cubicBezTo>
                  <a:cubicBezTo>
                    <a:pt x="1827364" y="1037894"/>
                    <a:pt x="1836266" y="1025478"/>
                    <a:pt x="1847850" y="1016000"/>
                  </a:cubicBezTo>
                  <a:cubicBezTo>
                    <a:pt x="1990827" y="899019"/>
                    <a:pt x="1785725" y="1075293"/>
                    <a:pt x="1924050" y="971550"/>
                  </a:cubicBezTo>
                  <a:cubicBezTo>
                    <a:pt x="1938418" y="960774"/>
                    <a:pt x="1948249" y="944823"/>
                    <a:pt x="1962150" y="933450"/>
                  </a:cubicBezTo>
                  <a:cubicBezTo>
                    <a:pt x="1971702" y="925634"/>
                    <a:pt x="1983487" y="921026"/>
                    <a:pt x="1993900" y="914400"/>
                  </a:cubicBezTo>
                  <a:cubicBezTo>
                    <a:pt x="2006777" y="906205"/>
                    <a:pt x="2019952" y="898371"/>
                    <a:pt x="2032000" y="889000"/>
                  </a:cubicBezTo>
                  <a:cubicBezTo>
                    <a:pt x="2039089" y="883487"/>
                    <a:pt x="2043578" y="874931"/>
                    <a:pt x="2051050" y="869950"/>
                  </a:cubicBezTo>
                  <a:cubicBezTo>
                    <a:pt x="2056619" y="866237"/>
                    <a:pt x="2063948" y="866237"/>
                    <a:pt x="2070100" y="863600"/>
                  </a:cubicBezTo>
                  <a:cubicBezTo>
                    <a:pt x="2078801" y="859871"/>
                    <a:pt x="2086799" y="854629"/>
                    <a:pt x="2095500" y="850900"/>
                  </a:cubicBezTo>
                  <a:cubicBezTo>
                    <a:pt x="2122997" y="839115"/>
                    <a:pt x="2109317" y="850996"/>
                    <a:pt x="2139950" y="831850"/>
                  </a:cubicBezTo>
                  <a:cubicBezTo>
                    <a:pt x="2148925" y="826241"/>
                    <a:pt x="2156375" y="818409"/>
                    <a:pt x="2165350" y="812800"/>
                  </a:cubicBezTo>
                  <a:cubicBezTo>
                    <a:pt x="2173377" y="807783"/>
                    <a:pt x="2182531" y="804796"/>
                    <a:pt x="2190750" y="800100"/>
                  </a:cubicBezTo>
                  <a:cubicBezTo>
                    <a:pt x="2197376" y="796314"/>
                    <a:pt x="2202974" y="790813"/>
                    <a:pt x="2209800" y="787400"/>
                  </a:cubicBezTo>
                  <a:cubicBezTo>
                    <a:pt x="2215787" y="784407"/>
                    <a:pt x="2222999" y="784301"/>
                    <a:pt x="2228850" y="781050"/>
                  </a:cubicBezTo>
                  <a:cubicBezTo>
                    <a:pt x="2242193" y="773637"/>
                    <a:pt x="2253298" y="762476"/>
                    <a:pt x="2266950" y="755650"/>
                  </a:cubicBezTo>
                  <a:lnTo>
                    <a:pt x="2317750" y="730250"/>
                  </a:lnTo>
                  <a:cubicBezTo>
                    <a:pt x="2326217" y="726017"/>
                    <a:pt x="2333909" y="719603"/>
                    <a:pt x="2343150" y="717550"/>
                  </a:cubicBezTo>
                  <a:lnTo>
                    <a:pt x="2400300" y="704850"/>
                  </a:lnTo>
                  <a:cubicBezTo>
                    <a:pt x="2408804" y="702888"/>
                    <a:pt x="2417092" y="699935"/>
                    <a:pt x="2425700" y="698500"/>
                  </a:cubicBezTo>
                  <a:cubicBezTo>
                    <a:pt x="2564097" y="675434"/>
                    <a:pt x="2411139" y="705222"/>
                    <a:pt x="2508250" y="685800"/>
                  </a:cubicBezTo>
                  <a:cubicBezTo>
                    <a:pt x="2567517" y="687917"/>
                    <a:pt x="2627108" y="685601"/>
                    <a:pt x="2686050" y="692150"/>
                  </a:cubicBezTo>
                  <a:cubicBezTo>
                    <a:pt x="2705227" y="694281"/>
                    <a:pt x="2741866" y="713708"/>
                    <a:pt x="2762250" y="723900"/>
                  </a:cubicBezTo>
                  <a:cubicBezTo>
                    <a:pt x="2773732" y="764087"/>
                    <a:pt x="2772775" y="771075"/>
                    <a:pt x="2794000" y="806450"/>
                  </a:cubicBezTo>
                  <a:cubicBezTo>
                    <a:pt x="2799445" y="815525"/>
                    <a:pt x="2807910" y="822599"/>
                    <a:pt x="2813050" y="831850"/>
                  </a:cubicBezTo>
                  <a:cubicBezTo>
                    <a:pt x="2818586" y="841814"/>
                    <a:pt x="2819427" y="854116"/>
                    <a:pt x="2825750" y="863600"/>
                  </a:cubicBezTo>
                  <a:cubicBezTo>
                    <a:pt x="2832392" y="873563"/>
                    <a:pt x="2841800" y="881520"/>
                    <a:pt x="2851150" y="889000"/>
                  </a:cubicBezTo>
                  <a:cubicBezTo>
                    <a:pt x="2866058" y="900927"/>
                    <a:pt x="2894865" y="919186"/>
                    <a:pt x="2914650" y="927100"/>
                  </a:cubicBezTo>
                  <a:cubicBezTo>
                    <a:pt x="2950033" y="941253"/>
                    <a:pt x="2970630" y="943773"/>
                    <a:pt x="3009900" y="952500"/>
                  </a:cubicBezTo>
                  <a:cubicBezTo>
                    <a:pt x="3087020" y="942217"/>
                    <a:pt x="3098358" y="957930"/>
                    <a:pt x="3143250" y="908050"/>
                  </a:cubicBezTo>
                  <a:cubicBezTo>
                    <a:pt x="3151506" y="898876"/>
                    <a:pt x="3155950" y="886883"/>
                    <a:pt x="3162300" y="876300"/>
                  </a:cubicBezTo>
                  <a:cubicBezTo>
                    <a:pt x="3163866" y="865339"/>
                    <a:pt x="3175000" y="789256"/>
                    <a:pt x="3175000" y="781050"/>
                  </a:cubicBezTo>
                  <a:cubicBezTo>
                    <a:pt x="3175000" y="749230"/>
                    <a:pt x="3173881" y="717188"/>
                    <a:pt x="3168650" y="685800"/>
                  </a:cubicBezTo>
                  <a:cubicBezTo>
                    <a:pt x="3163209" y="653156"/>
                    <a:pt x="3137103" y="597171"/>
                    <a:pt x="3117850" y="571500"/>
                  </a:cubicBezTo>
                  <a:cubicBezTo>
                    <a:pt x="3060563" y="495118"/>
                    <a:pt x="3044874" y="480731"/>
                    <a:pt x="2978150" y="431800"/>
                  </a:cubicBezTo>
                  <a:cubicBezTo>
                    <a:pt x="2965841" y="422774"/>
                    <a:pt x="2953489" y="413636"/>
                    <a:pt x="2940050" y="406400"/>
                  </a:cubicBezTo>
                  <a:cubicBezTo>
                    <a:pt x="2925857" y="398757"/>
                    <a:pt x="2910236" y="394105"/>
                    <a:pt x="2895600" y="387350"/>
                  </a:cubicBezTo>
                  <a:cubicBezTo>
                    <a:pt x="2870456" y="375745"/>
                    <a:pt x="2852098" y="363505"/>
                    <a:pt x="2825750" y="355600"/>
                  </a:cubicBezTo>
                  <a:cubicBezTo>
                    <a:pt x="2811674" y="351377"/>
                    <a:pt x="2759823" y="343756"/>
                    <a:pt x="2749550" y="342900"/>
                  </a:cubicBezTo>
                  <a:cubicBezTo>
                    <a:pt x="2688233" y="337790"/>
                    <a:pt x="2565400" y="330200"/>
                    <a:pt x="2565400" y="330200"/>
                  </a:cubicBezTo>
                  <a:cubicBezTo>
                    <a:pt x="2529114" y="315686"/>
                    <a:pt x="2467618" y="292107"/>
                    <a:pt x="2444750" y="273050"/>
                  </a:cubicBezTo>
                  <a:cubicBezTo>
                    <a:pt x="2432050" y="262467"/>
                    <a:pt x="2420405" y="250470"/>
                    <a:pt x="2406650" y="241300"/>
                  </a:cubicBezTo>
                  <a:cubicBezTo>
                    <a:pt x="2372412" y="218474"/>
                    <a:pt x="2330991" y="204036"/>
                    <a:pt x="2298700" y="177800"/>
                  </a:cubicBezTo>
                  <a:cubicBezTo>
                    <a:pt x="2266263" y="151445"/>
                    <a:pt x="2225083" y="99698"/>
                    <a:pt x="2197100" y="69850"/>
                  </a:cubicBezTo>
                  <a:cubicBezTo>
                    <a:pt x="2182769" y="54563"/>
                    <a:pt x="2169259" y="38176"/>
                    <a:pt x="2152650" y="25400"/>
                  </a:cubicBezTo>
                  <a:cubicBezTo>
                    <a:pt x="2127483" y="6040"/>
                    <a:pt x="2111305" y="5701"/>
                    <a:pt x="2082800" y="0"/>
                  </a:cubicBezTo>
                  <a:cubicBezTo>
                    <a:pt x="2053167" y="10583"/>
                    <a:pt x="2021156" y="16025"/>
                    <a:pt x="1993900" y="31750"/>
                  </a:cubicBezTo>
                  <a:cubicBezTo>
                    <a:pt x="1965931" y="47886"/>
                    <a:pt x="1914316" y="92404"/>
                    <a:pt x="1892300" y="127000"/>
                  </a:cubicBezTo>
                  <a:cubicBezTo>
                    <a:pt x="1884677" y="138979"/>
                    <a:pt x="1879982" y="152598"/>
                    <a:pt x="1873250" y="165100"/>
                  </a:cubicBezTo>
                  <a:cubicBezTo>
                    <a:pt x="1838212" y="230171"/>
                    <a:pt x="1858414" y="190529"/>
                    <a:pt x="1816100" y="254000"/>
                  </a:cubicBezTo>
                  <a:cubicBezTo>
                    <a:pt x="1796559" y="283312"/>
                    <a:pt x="1780957" y="315391"/>
                    <a:pt x="1758950" y="342900"/>
                  </a:cubicBezTo>
                  <a:cubicBezTo>
                    <a:pt x="1742017" y="364067"/>
                    <a:pt x="1731394" y="392454"/>
                    <a:pt x="1708150" y="406400"/>
                  </a:cubicBezTo>
                  <a:cubicBezTo>
                    <a:pt x="1697567" y="412750"/>
                    <a:pt x="1686443" y="418276"/>
                    <a:pt x="1676400" y="425450"/>
                  </a:cubicBezTo>
                  <a:cubicBezTo>
                    <a:pt x="1656762" y="439477"/>
                    <a:pt x="1639804" y="457252"/>
                    <a:pt x="1619250" y="469900"/>
                  </a:cubicBezTo>
                  <a:lnTo>
                    <a:pt x="1536700" y="520700"/>
                  </a:lnTo>
                  <a:lnTo>
                    <a:pt x="1485900" y="552450"/>
                  </a:lnTo>
                  <a:cubicBezTo>
                    <a:pt x="1475389" y="558919"/>
                    <a:pt x="1464733" y="565150"/>
                    <a:pt x="1454150" y="571500"/>
                  </a:cubicBezTo>
                  <a:cubicBezTo>
                    <a:pt x="1443567" y="577850"/>
                    <a:pt x="1434109" y="586647"/>
                    <a:pt x="1422400" y="590550"/>
                  </a:cubicBezTo>
                  <a:lnTo>
                    <a:pt x="1384300" y="603250"/>
                  </a:lnTo>
                  <a:cubicBezTo>
                    <a:pt x="1325343" y="650415"/>
                    <a:pt x="1382700" y="609923"/>
                    <a:pt x="1301750" y="647700"/>
                  </a:cubicBezTo>
                  <a:cubicBezTo>
                    <a:pt x="1210441" y="690311"/>
                    <a:pt x="1303941" y="659774"/>
                    <a:pt x="1212850" y="685800"/>
                  </a:cubicBezTo>
                  <a:cubicBezTo>
                    <a:pt x="1192895" y="701764"/>
                    <a:pt x="1179822" y="715859"/>
                    <a:pt x="1155700" y="723900"/>
                  </a:cubicBezTo>
                  <a:cubicBezTo>
                    <a:pt x="1145461" y="727313"/>
                    <a:pt x="1134533" y="728133"/>
                    <a:pt x="1123950" y="730250"/>
                  </a:cubicBezTo>
                  <a:cubicBezTo>
                    <a:pt x="1113367" y="736600"/>
                    <a:pt x="1102666" y="742759"/>
                    <a:pt x="1092200" y="749300"/>
                  </a:cubicBezTo>
                  <a:cubicBezTo>
                    <a:pt x="1085728" y="753345"/>
                    <a:pt x="1079976" y="758587"/>
                    <a:pt x="1073150" y="762000"/>
                  </a:cubicBezTo>
                  <a:cubicBezTo>
                    <a:pt x="1058732" y="769209"/>
                    <a:pt x="1043118" y="773841"/>
                    <a:pt x="1028700" y="781050"/>
                  </a:cubicBezTo>
                  <a:cubicBezTo>
                    <a:pt x="979461" y="805669"/>
                    <a:pt x="981075" y="794808"/>
                    <a:pt x="965200" y="800100"/>
                  </a:cubicBezTo>
                  <a:close/>
                </a:path>
              </a:pathLst>
            </a:custGeom>
            <a:noFill/>
            <a:ln>
              <a:solidFill>
                <a:srgbClr val="FFFF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1" name="Group 50">
              <a:extLst>
                <a:ext uri="{FF2B5EF4-FFF2-40B4-BE49-F238E27FC236}">
                  <a16:creationId xmlns:a16="http://schemas.microsoft.com/office/drawing/2014/main" id="{0668D2DC-E73A-449A-B9E8-1CB26CC6F921}"/>
                </a:ext>
              </a:extLst>
            </p:cNvPr>
            <p:cNvGrpSpPr/>
            <p:nvPr/>
          </p:nvGrpSpPr>
          <p:grpSpPr>
            <a:xfrm>
              <a:off x="2556663" y="2967038"/>
              <a:ext cx="5540715" cy="3905250"/>
              <a:chOff x="2556663" y="2967038"/>
              <a:chExt cx="5540715" cy="3905250"/>
            </a:xfrm>
          </p:grpSpPr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59E76331-476B-49AF-BAFE-AA4C5BC397A6}"/>
                  </a:ext>
                </a:extLst>
              </p:cNvPr>
              <p:cNvSpPr/>
              <p:nvPr/>
            </p:nvSpPr>
            <p:spPr>
              <a:xfrm>
                <a:off x="2556663" y="2967038"/>
                <a:ext cx="5540715" cy="3905250"/>
              </a:xfrm>
              <a:custGeom>
                <a:avLst/>
                <a:gdLst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1525 w 5540715"/>
                  <a:gd name="connsiteY319" fmla="*/ 20288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19716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72525 w 5540715"/>
                  <a:gd name="connsiteY307" fmla="*/ 1795462 h 3905250"/>
                  <a:gd name="connsiteX308" fmla="*/ 2329662 w 5540715"/>
                  <a:gd name="connsiteY308" fmla="*/ 1838325 h 3905250"/>
                  <a:gd name="connsiteX309" fmla="*/ 2305850 w 5540715"/>
                  <a:gd name="connsiteY309" fmla="*/ 1876425 h 3905250"/>
                  <a:gd name="connsiteX310" fmla="*/ 2296325 w 5540715"/>
                  <a:gd name="connsiteY310" fmla="*/ 1890712 h 3905250"/>
                  <a:gd name="connsiteX311" fmla="*/ 2253462 w 5540715"/>
                  <a:gd name="connsiteY311" fmla="*/ 1924050 h 3905250"/>
                  <a:gd name="connsiteX312" fmla="*/ 2234412 w 5540715"/>
                  <a:gd name="connsiteY312" fmla="*/ 1943100 h 3905250"/>
                  <a:gd name="connsiteX313" fmla="*/ 2220125 w 5540715"/>
                  <a:gd name="connsiteY313" fmla="*/ 1947862 h 3905250"/>
                  <a:gd name="connsiteX314" fmla="*/ 2186787 w 5540715"/>
                  <a:gd name="connsiteY314" fmla="*/ 1966912 h 3905250"/>
                  <a:gd name="connsiteX315" fmla="*/ 2148687 w 5540715"/>
                  <a:gd name="connsiteY315" fmla="*/ 1985962 h 3905250"/>
                  <a:gd name="connsiteX316" fmla="*/ 2110587 w 5540715"/>
                  <a:gd name="connsiteY316" fmla="*/ 1995487 h 3905250"/>
                  <a:gd name="connsiteX317" fmla="*/ 2072487 w 5540715"/>
                  <a:gd name="connsiteY317" fmla="*/ 1971675 h 3905250"/>
                  <a:gd name="connsiteX318" fmla="*/ 1996288 w 5540715"/>
                  <a:gd name="connsiteY318" fmla="*/ 1990725 h 3905250"/>
                  <a:gd name="connsiteX319" fmla="*/ 1939137 w 5540715"/>
                  <a:gd name="connsiteY319" fmla="*/ 2047875 h 3905250"/>
                  <a:gd name="connsiteX320" fmla="*/ 1910562 w 5540715"/>
                  <a:gd name="connsiteY320" fmla="*/ 2071687 h 3905250"/>
                  <a:gd name="connsiteX321" fmla="*/ 1886750 w 5540715"/>
                  <a:gd name="connsiteY321" fmla="*/ 2081212 h 3905250"/>
                  <a:gd name="connsiteX322" fmla="*/ 1858175 w 5540715"/>
                  <a:gd name="connsiteY322" fmla="*/ 2100262 h 3905250"/>
                  <a:gd name="connsiteX323" fmla="*/ 1834362 w 5540715"/>
                  <a:gd name="connsiteY323" fmla="*/ 2109787 h 3905250"/>
                  <a:gd name="connsiteX324" fmla="*/ 1815312 w 5540715"/>
                  <a:gd name="connsiteY324" fmla="*/ 2124075 h 3905250"/>
                  <a:gd name="connsiteX325" fmla="*/ 1796262 w 5540715"/>
                  <a:gd name="connsiteY325" fmla="*/ 2133600 h 3905250"/>
                  <a:gd name="connsiteX326" fmla="*/ 1786737 w 5540715"/>
                  <a:gd name="connsiteY326" fmla="*/ 2147887 h 3905250"/>
                  <a:gd name="connsiteX327" fmla="*/ 1772450 w 5540715"/>
                  <a:gd name="connsiteY327" fmla="*/ 2152650 h 3905250"/>
                  <a:gd name="connsiteX328" fmla="*/ 1753400 w 5540715"/>
                  <a:gd name="connsiteY328" fmla="*/ 2166937 h 3905250"/>
                  <a:gd name="connsiteX329" fmla="*/ 1696250 w 5540715"/>
                  <a:gd name="connsiteY329" fmla="*/ 2219325 h 3905250"/>
                  <a:gd name="connsiteX330" fmla="*/ 1672437 w 5540715"/>
                  <a:gd name="connsiteY330" fmla="*/ 2238375 h 3905250"/>
                  <a:gd name="connsiteX331" fmla="*/ 1648625 w 5540715"/>
                  <a:gd name="connsiteY331" fmla="*/ 2252662 h 3905250"/>
                  <a:gd name="connsiteX332" fmla="*/ 1615287 w 5540715"/>
                  <a:gd name="connsiteY332" fmla="*/ 2286000 h 3905250"/>
                  <a:gd name="connsiteX333" fmla="*/ 1591475 w 5540715"/>
                  <a:gd name="connsiteY333" fmla="*/ 2305050 h 3905250"/>
                  <a:gd name="connsiteX334" fmla="*/ 1577187 w 5540715"/>
                  <a:gd name="connsiteY334" fmla="*/ 2314575 h 3905250"/>
                  <a:gd name="connsiteX335" fmla="*/ 1562900 w 5540715"/>
                  <a:gd name="connsiteY335" fmla="*/ 2328862 h 3905250"/>
                  <a:gd name="connsiteX336" fmla="*/ 1558137 w 5540715"/>
                  <a:gd name="connsiteY336" fmla="*/ 2343150 h 3905250"/>
                  <a:gd name="connsiteX337" fmla="*/ 1520037 w 5540715"/>
                  <a:gd name="connsiteY337" fmla="*/ 2366962 h 3905250"/>
                  <a:gd name="connsiteX338" fmla="*/ 1496225 w 5540715"/>
                  <a:gd name="connsiteY338" fmla="*/ 2381250 h 3905250"/>
                  <a:gd name="connsiteX339" fmla="*/ 1477175 w 5540715"/>
                  <a:gd name="connsiteY339" fmla="*/ 2395537 h 3905250"/>
                  <a:gd name="connsiteX340" fmla="*/ 1462887 w 5540715"/>
                  <a:gd name="connsiteY340" fmla="*/ 2400300 h 3905250"/>
                  <a:gd name="connsiteX341" fmla="*/ 1424787 w 5540715"/>
                  <a:gd name="connsiteY341" fmla="*/ 2419350 h 3905250"/>
                  <a:gd name="connsiteX342" fmla="*/ 1405737 w 5540715"/>
                  <a:gd name="connsiteY342" fmla="*/ 2428875 h 3905250"/>
                  <a:gd name="connsiteX343" fmla="*/ 1362875 w 5540715"/>
                  <a:gd name="connsiteY343" fmla="*/ 2462212 h 3905250"/>
                  <a:gd name="connsiteX344" fmla="*/ 1329537 w 5540715"/>
                  <a:gd name="connsiteY344" fmla="*/ 2476500 h 3905250"/>
                  <a:gd name="connsiteX345" fmla="*/ 1310487 w 5540715"/>
                  <a:gd name="connsiteY345" fmla="*/ 2490787 h 3905250"/>
                  <a:gd name="connsiteX346" fmla="*/ 1262862 w 5540715"/>
                  <a:gd name="connsiteY346" fmla="*/ 2514600 h 3905250"/>
                  <a:gd name="connsiteX347" fmla="*/ 1224762 w 5540715"/>
                  <a:gd name="connsiteY347" fmla="*/ 2538412 h 3905250"/>
                  <a:gd name="connsiteX348" fmla="*/ 1210475 w 5540715"/>
                  <a:gd name="connsiteY348" fmla="*/ 2543175 h 3905250"/>
                  <a:gd name="connsiteX349" fmla="*/ 1191425 w 5540715"/>
                  <a:gd name="connsiteY349" fmla="*/ 2557462 h 3905250"/>
                  <a:gd name="connsiteX350" fmla="*/ 1129512 w 5540715"/>
                  <a:gd name="connsiteY350" fmla="*/ 2600325 h 3905250"/>
                  <a:gd name="connsiteX351" fmla="*/ 1100937 w 5540715"/>
                  <a:gd name="connsiteY351" fmla="*/ 2624137 h 3905250"/>
                  <a:gd name="connsiteX352" fmla="*/ 1086650 w 5540715"/>
                  <a:gd name="connsiteY352" fmla="*/ 2638425 h 3905250"/>
                  <a:gd name="connsiteX353" fmla="*/ 1077125 w 5540715"/>
                  <a:gd name="connsiteY353" fmla="*/ 2652712 h 3905250"/>
                  <a:gd name="connsiteX354" fmla="*/ 1053312 w 5540715"/>
                  <a:gd name="connsiteY35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29662 w 5540715"/>
                  <a:gd name="connsiteY307" fmla="*/ 1838325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315375 w 5540715"/>
                  <a:gd name="connsiteY309" fmla="*/ 190976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70156 w 5540715"/>
                  <a:gd name="connsiteY306" fmla="*/ 1804987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70156 w 5540715"/>
                  <a:gd name="connsiteY305" fmla="*/ 1804987 h 3905250"/>
                  <a:gd name="connsiteX306" fmla="*/ 2389193 w 5540715"/>
                  <a:gd name="connsiteY306" fmla="*/ 1881187 h 3905250"/>
                  <a:gd name="connsiteX307" fmla="*/ 2315375 w 5540715"/>
                  <a:gd name="connsiteY307" fmla="*/ 1909762 h 3905250"/>
                  <a:gd name="connsiteX308" fmla="*/ 2253462 w 5540715"/>
                  <a:gd name="connsiteY308" fmla="*/ 1924050 h 3905250"/>
                  <a:gd name="connsiteX309" fmla="*/ 2234412 w 5540715"/>
                  <a:gd name="connsiteY309" fmla="*/ 1943100 h 3905250"/>
                  <a:gd name="connsiteX310" fmla="*/ 2220125 w 5540715"/>
                  <a:gd name="connsiteY310" fmla="*/ 1947862 h 3905250"/>
                  <a:gd name="connsiteX311" fmla="*/ 2186787 w 5540715"/>
                  <a:gd name="connsiteY311" fmla="*/ 1966912 h 3905250"/>
                  <a:gd name="connsiteX312" fmla="*/ 2148687 w 5540715"/>
                  <a:gd name="connsiteY312" fmla="*/ 1985962 h 3905250"/>
                  <a:gd name="connsiteX313" fmla="*/ 2110587 w 5540715"/>
                  <a:gd name="connsiteY313" fmla="*/ 1995487 h 3905250"/>
                  <a:gd name="connsiteX314" fmla="*/ 2072487 w 5540715"/>
                  <a:gd name="connsiteY314" fmla="*/ 1971675 h 3905250"/>
                  <a:gd name="connsiteX315" fmla="*/ 1996288 w 5540715"/>
                  <a:gd name="connsiteY315" fmla="*/ 1990725 h 3905250"/>
                  <a:gd name="connsiteX316" fmla="*/ 1939137 w 5540715"/>
                  <a:gd name="connsiteY316" fmla="*/ 2047875 h 3905250"/>
                  <a:gd name="connsiteX317" fmla="*/ 1910562 w 5540715"/>
                  <a:gd name="connsiteY317" fmla="*/ 2071687 h 3905250"/>
                  <a:gd name="connsiteX318" fmla="*/ 1886750 w 5540715"/>
                  <a:gd name="connsiteY318" fmla="*/ 2081212 h 3905250"/>
                  <a:gd name="connsiteX319" fmla="*/ 1858175 w 5540715"/>
                  <a:gd name="connsiteY319" fmla="*/ 2100262 h 3905250"/>
                  <a:gd name="connsiteX320" fmla="*/ 1834362 w 5540715"/>
                  <a:gd name="connsiteY320" fmla="*/ 2109787 h 3905250"/>
                  <a:gd name="connsiteX321" fmla="*/ 1815312 w 5540715"/>
                  <a:gd name="connsiteY321" fmla="*/ 2124075 h 3905250"/>
                  <a:gd name="connsiteX322" fmla="*/ 1796262 w 5540715"/>
                  <a:gd name="connsiteY322" fmla="*/ 2133600 h 3905250"/>
                  <a:gd name="connsiteX323" fmla="*/ 1786737 w 5540715"/>
                  <a:gd name="connsiteY323" fmla="*/ 2147887 h 3905250"/>
                  <a:gd name="connsiteX324" fmla="*/ 1772450 w 5540715"/>
                  <a:gd name="connsiteY324" fmla="*/ 2152650 h 3905250"/>
                  <a:gd name="connsiteX325" fmla="*/ 1753400 w 5540715"/>
                  <a:gd name="connsiteY325" fmla="*/ 2166937 h 3905250"/>
                  <a:gd name="connsiteX326" fmla="*/ 1696250 w 5540715"/>
                  <a:gd name="connsiteY326" fmla="*/ 2219325 h 3905250"/>
                  <a:gd name="connsiteX327" fmla="*/ 1672437 w 5540715"/>
                  <a:gd name="connsiteY327" fmla="*/ 2238375 h 3905250"/>
                  <a:gd name="connsiteX328" fmla="*/ 1648625 w 5540715"/>
                  <a:gd name="connsiteY328" fmla="*/ 2252662 h 3905250"/>
                  <a:gd name="connsiteX329" fmla="*/ 1615287 w 5540715"/>
                  <a:gd name="connsiteY329" fmla="*/ 2286000 h 3905250"/>
                  <a:gd name="connsiteX330" fmla="*/ 1591475 w 5540715"/>
                  <a:gd name="connsiteY330" fmla="*/ 2305050 h 3905250"/>
                  <a:gd name="connsiteX331" fmla="*/ 1577187 w 5540715"/>
                  <a:gd name="connsiteY331" fmla="*/ 2314575 h 3905250"/>
                  <a:gd name="connsiteX332" fmla="*/ 1562900 w 5540715"/>
                  <a:gd name="connsiteY332" fmla="*/ 2328862 h 3905250"/>
                  <a:gd name="connsiteX333" fmla="*/ 1558137 w 5540715"/>
                  <a:gd name="connsiteY333" fmla="*/ 2343150 h 3905250"/>
                  <a:gd name="connsiteX334" fmla="*/ 1520037 w 5540715"/>
                  <a:gd name="connsiteY334" fmla="*/ 2366962 h 3905250"/>
                  <a:gd name="connsiteX335" fmla="*/ 1496225 w 5540715"/>
                  <a:gd name="connsiteY335" fmla="*/ 2381250 h 3905250"/>
                  <a:gd name="connsiteX336" fmla="*/ 1477175 w 5540715"/>
                  <a:gd name="connsiteY336" fmla="*/ 2395537 h 3905250"/>
                  <a:gd name="connsiteX337" fmla="*/ 1462887 w 5540715"/>
                  <a:gd name="connsiteY337" fmla="*/ 2400300 h 3905250"/>
                  <a:gd name="connsiteX338" fmla="*/ 1424787 w 5540715"/>
                  <a:gd name="connsiteY338" fmla="*/ 2419350 h 3905250"/>
                  <a:gd name="connsiteX339" fmla="*/ 1405737 w 5540715"/>
                  <a:gd name="connsiteY339" fmla="*/ 2428875 h 3905250"/>
                  <a:gd name="connsiteX340" fmla="*/ 1362875 w 5540715"/>
                  <a:gd name="connsiteY340" fmla="*/ 2462212 h 3905250"/>
                  <a:gd name="connsiteX341" fmla="*/ 1329537 w 5540715"/>
                  <a:gd name="connsiteY341" fmla="*/ 2476500 h 3905250"/>
                  <a:gd name="connsiteX342" fmla="*/ 1310487 w 5540715"/>
                  <a:gd name="connsiteY342" fmla="*/ 2490787 h 3905250"/>
                  <a:gd name="connsiteX343" fmla="*/ 1262862 w 5540715"/>
                  <a:gd name="connsiteY343" fmla="*/ 2514600 h 3905250"/>
                  <a:gd name="connsiteX344" fmla="*/ 1224762 w 5540715"/>
                  <a:gd name="connsiteY344" fmla="*/ 2538412 h 3905250"/>
                  <a:gd name="connsiteX345" fmla="*/ 1210475 w 5540715"/>
                  <a:gd name="connsiteY345" fmla="*/ 2543175 h 3905250"/>
                  <a:gd name="connsiteX346" fmla="*/ 1191425 w 5540715"/>
                  <a:gd name="connsiteY346" fmla="*/ 2557462 h 3905250"/>
                  <a:gd name="connsiteX347" fmla="*/ 1129512 w 5540715"/>
                  <a:gd name="connsiteY347" fmla="*/ 2600325 h 3905250"/>
                  <a:gd name="connsiteX348" fmla="*/ 1100937 w 5540715"/>
                  <a:gd name="connsiteY348" fmla="*/ 2624137 h 3905250"/>
                  <a:gd name="connsiteX349" fmla="*/ 1086650 w 5540715"/>
                  <a:gd name="connsiteY349" fmla="*/ 2638425 h 3905250"/>
                  <a:gd name="connsiteX350" fmla="*/ 1077125 w 5540715"/>
                  <a:gd name="connsiteY350" fmla="*/ 2652712 h 3905250"/>
                  <a:gd name="connsiteX351" fmla="*/ 1053312 w 5540715"/>
                  <a:gd name="connsiteY35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70156 w 5540715"/>
                  <a:gd name="connsiteY304" fmla="*/ 1804987 h 3905250"/>
                  <a:gd name="connsiteX305" fmla="*/ 2389193 w 5540715"/>
                  <a:gd name="connsiteY305" fmla="*/ 1881187 h 3905250"/>
                  <a:gd name="connsiteX306" fmla="*/ 2315375 w 5540715"/>
                  <a:gd name="connsiteY306" fmla="*/ 1909762 h 3905250"/>
                  <a:gd name="connsiteX307" fmla="*/ 2253462 w 5540715"/>
                  <a:gd name="connsiteY307" fmla="*/ 1924050 h 3905250"/>
                  <a:gd name="connsiteX308" fmla="*/ 2234412 w 5540715"/>
                  <a:gd name="connsiteY308" fmla="*/ 1943100 h 3905250"/>
                  <a:gd name="connsiteX309" fmla="*/ 2220125 w 5540715"/>
                  <a:gd name="connsiteY309" fmla="*/ 1947862 h 3905250"/>
                  <a:gd name="connsiteX310" fmla="*/ 2186787 w 5540715"/>
                  <a:gd name="connsiteY310" fmla="*/ 1966912 h 3905250"/>
                  <a:gd name="connsiteX311" fmla="*/ 2148687 w 5540715"/>
                  <a:gd name="connsiteY311" fmla="*/ 1985962 h 3905250"/>
                  <a:gd name="connsiteX312" fmla="*/ 2110587 w 5540715"/>
                  <a:gd name="connsiteY312" fmla="*/ 1995487 h 3905250"/>
                  <a:gd name="connsiteX313" fmla="*/ 2072487 w 5540715"/>
                  <a:gd name="connsiteY313" fmla="*/ 1971675 h 3905250"/>
                  <a:gd name="connsiteX314" fmla="*/ 1996288 w 5540715"/>
                  <a:gd name="connsiteY314" fmla="*/ 1990725 h 3905250"/>
                  <a:gd name="connsiteX315" fmla="*/ 1939137 w 5540715"/>
                  <a:gd name="connsiteY315" fmla="*/ 2047875 h 3905250"/>
                  <a:gd name="connsiteX316" fmla="*/ 1910562 w 5540715"/>
                  <a:gd name="connsiteY316" fmla="*/ 2071687 h 3905250"/>
                  <a:gd name="connsiteX317" fmla="*/ 1886750 w 5540715"/>
                  <a:gd name="connsiteY317" fmla="*/ 2081212 h 3905250"/>
                  <a:gd name="connsiteX318" fmla="*/ 1858175 w 5540715"/>
                  <a:gd name="connsiteY318" fmla="*/ 2100262 h 3905250"/>
                  <a:gd name="connsiteX319" fmla="*/ 1834362 w 5540715"/>
                  <a:gd name="connsiteY319" fmla="*/ 2109787 h 3905250"/>
                  <a:gd name="connsiteX320" fmla="*/ 1815312 w 5540715"/>
                  <a:gd name="connsiteY320" fmla="*/ 2124075 h 3905250"/>
                  <a:gd name="connsiteX321" fmla="*/ 1796262 w 5540715"/>
                  <a:gd name="connsiteY321" fmla="*/ 2133600 h 3905250"/>
                  <a:gd name="connsiteX322" fmla="*/ 1786737 w 5540715"/>
                  <a:gd name="connsiteY322" fmla="*/ 2147887 h 3905250"/>
                  <a:gd name="connsiteX323" fmla="*/ 1772450 w 5540715"/>
                  <a:gd name="connsiteY323" fmla="*/ 2152650 h 3905250"/>
                  <a:gd name="connsiteX324" fmla="*/ 1753400 w 5540715"/>
                  <a:gd name="connsiteY324" fmla="*/ 2166937 h 3905250"/>
                  <a:gd name="connsiteX325" fmla="*/ 1696250 w 5540715"/>
                  <a:gd name="connsiteY325" fmla="*/ 2219325 h 3905250"/>
                  <a:gd name="connsiteX326" fmla="*/ 1672437 w 5540715"/>
                  <a:gd name="connsiteY326" fmla="*/ 2238375 h 3905250"/>
                  <a:gd name="connsiteX327" fmla="*/ 1648625 w 5540715"/>
                  <a:gd name="connsiteY327" fmla="*/ 2252662 h 3905250"/>
                  <a:gd name="connsiteX328" fmla="*/ 1615287 w 5540715"/>
                  <a:gd name="connsiteY328" fmla="*/ 2286000 h 3905250"/>
                  <a:gd name="connsiteX329" fmla="*/ 1591475 w 5540715"/>
                  <a:gd name="connsiteY329" fmla="*/ 2305050 h 3905250"/>
                  <a:gd name="connsiteX330" fmla="*/ 1577187 w 5540715"/>
                  <a:gd name="connsiteY330" fmla="*/ 2314575 h 3905250"/>
                  <a:gd name="connsiteX331" fmla="*/ 1562900 w 5540715"/>
                  <a:gd name="connsiteY331" fmla="*/ 2328862 h 3905250"/>
                  <a:gd name="connsiteX332" fmla="*/ 1558137 w 5540715"/>
                  <a:gd name="connsiteY332" fmla="*/ 2343150 h 3905250"/>
                  <a:gd name="connsiteX333" fmla="*/ 1520037 w 5540715"/>
                  <a:gd name="connsiteY333" fmla="*/ 2366962 h 3905250"/>
                  <a:gd name="connsiteX334" fmla="*/ 1496225 w 5540715"/>
                  <a:gd name="connsiteY334" fmla="*/ 2381250 h 3905250"/>
                  <a:gd name="connsiteX335" fmla="*/ 1477175 w 5540715"/>
                  <a:gd name="connsiteY335" fmla="*/ 2395537 h 3905250"/>
                  <a:gd name="connsiteX336" fmla="*/ 1462887 w 5540715"/>
                  <a:gd name="connsiteY336" fmla="*/ 2400300 h 3905250"/>
                  <a:gd name="connsiteX337" fmla="*/ 1424787 w 5540715"/>
                  <a:gd name="connsiteY337" fmla="*/ 2419350 h 3905250"/>
                  <a:gd name="connsiteX338" fmla="*/ 1405737 w 5540715"/>
                  <a:gd name="connsiteY338" fmla="*/ 2428875 h 3905250"/>
                  <a:gd name="connsiteX339" fmla="*/ 1362875 w 5540715"/>
                  <a:gd name="connsiteY339" fmla="*/ 2462212 h 3905250"/>
                  <a:gd name="connsiteX340" fmla="*/ 1329537 w 5540715"/>
                  <a:gd name="connsiteY340" fmla="*/ 2476500 h 3905250"/>
                  <a:gd name="connsiteX341" fmla="*/ 1310487 w 5540715"/>
                  <a:gd name="connsiteY341" fmla="*/ 2490787 h 3905250"/>
                  <a:gd name="connsiteX342" fmla="*/ 1262862 w 5540715"/>
                  <a:gd name="connsiteY342" fmla="*/ 2514600 h 3905250"/>
                  <a:gd name="connsiteX343" fmla="*/ 1224762 w 5540715"/>
                  <a:gd name="connsiteY343" fmla="*/ 2538412 h 3905250"/>
                  <a:gd name="connsiteX344" fmla="*/ 1210475 w 5540715"/>
                  <a:gd name="connsiteY344" fmla="*/ 2543175 h 3905250"/>
                  <a:gd name="connsiteX345" fmla="*/ 1191425 w 5540715"/>
                  <a:gd name="connsiteY345" fmla="*/ 2557462 h 3905250"/>
                  <a:gd name="connsiteX346" fmla="*/ 1129512 w 5540715"/>
                  <a:gd name="connsiteY346" fmla="*/ 2600325 h 3905250"/>
                  <a:gd name="connsiteX347" fmla="*/ 1100937 w 5540715"/>
                  <a:gd name="connsiteY347" fmla="*/ 2624137 h 3905250"/>
                  <a:gd name="connsiteX348" fmla="*/ 1086650 w 5540715"/>
                  <a:gd name="connsiteY348" fmla="*/ 2638425 h 3905250"/>
                  <a:gd name="connsiteX349" fmla="*/ 1077125 w 5540715"/>
                  <a:gd name="connsiteY349" fmla="*/ 2652712 h 3905250"/>
                  <a:gd name="connsiteX350" fmla="*/ 1053312 w 5540715"/>
                  <a:gd name="connsiteY35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5350 w 5540715"/>
                  <a:gd name="connsiteY311" fmla="*/ 1978818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1970887 w 5540715"/>
                  <a:gd name="connsiteY78" fmla="*/ 2763837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9650 w 5540715"/>
                  <a:gd name="connsiteY78" fmla="*/ 2876550 h 3905250"/>
                  <a:gd name="connsiteX79" fmla="*/ 2220125 w 5540715"/>
                  <a:gd name="connsiteY79" fmla="*/ 2852737 h 3905250"/>
                  <a:gd name="connsiteX80" fmla="*/ 2215362 w 5540715"/>
                  <a:gd name="connsiteY80" fmla="*/ 2833687 h 3905250"/>
                  <a:gd name="connsiteX81" fmla="*/ 2196312 w 5540715"/>
                  <a:gd name="connsiteY81" fmla="*/ 2790825 h 3905250"/>
                  <a:gd name="connsiteX82" fmla="*/ 2172500 w 5540715"/>
                  <a:gd name="connsiteY82" fmla="*/ 2733675 h 3905250"/>
                  <a:gd name="connsiteX83" fmla="*/ 2167737 w 5540715"/>
                  <a:gd name="connsiteY83" fmla="*/ 2709862 h 3905250"/>
                  <a:gd name="connsiteX84" fmla="*/ 2158212 w 5540715"/>
                  <a:gd name="connsiteY84" fmla="*/ 2686050 h 3905250"/>
                  <a:gd name="connsiteX85" fmla="*/ 2153450 w 5540715"/>
                  <a:gd name="connsiteY85" fmla="*/ 2643187 h 3905250"/>
                  <a:gd name="connsiteX86" fmla="*/ 2158212 w 5540715"/>
                  <a:gd name="connsiteY86" fmla="*/ 2586037 h 3905250"/>
                  <a:gd name="connsiteX87" fmla="*/ 2182025 w 5540715"/>
                  <a:gd name="connsiteY87" fmla="*/ 2547937 h 3905250"/>
                  <a:gd name="connsiteX88" fmla="*/ 2215362 w 5540715"/>
                  <a:gd name="connsiteY88" fmla="*/ 2509837 h 3905250"/>
                  <a:gd name="connsiteX89" fmla="*/ 2234412 w 5540715"/>
                  <a:gd name="connsiteY89" fmla="*/ 2490787 h 3905250"/>
                  <a:gd name="connsiteX90" fmla="*/ 2267750 w 5540715"/>
                  <a:gd name="connsiteY90" fmla="*/ 2481262 h 3905250"/>
                  <a:gd name="connsiteX91" fmla="*/ 2291562 w 5540715"/>
                  <a:gd name="connsiteY91" fmla="*/ 2471737 h 3905250"/>
                  <a:gd name="connsiteX92" fmla="*/ 2386812 w 5540715"/>
                  <a:gd name="connsiteY92" fmla="*/ 2462212 h 3905250"/>
                  <a:gd name="connsiteX93" fmla="*/ 2453487 w 5540715"/>
                  <a:gd name="connsiteY93" fmla="*/ 2452687 h 3905250"/>
                  <a:gd name="connsiteX94" fmla="*/ 2510637 w 5540715"/>
                  <a:gd name="connsiteY94" fmla="*/ 2443162 h 3905250"/>
                  <a:gd name="connsiteX95" fmla="*/ 2529687 w 5540715"/>
                  <a:gd name="connsiteY95" fmla="*/ 2433637 h 3905250"/>
                  <a:gd name="connsiteX96" fmla="*/ 2634462 w 5540715"/>
                  <a:gd name="connsiteY96" fmla="*/ 2424112 h 3905250"/>
                  <a:gd name="connsiteX97" fmla="*/ 2767812 w 5540715"/>
                  <a:gd name="connsiteY97" fmla="*/ 2419350 h 3905250"/>
                  <a:gd name="connsiteX98" fmla="*/ 2791625 w 5540715"/>
                  <a:gd name="connsiteY98" fmla="*/ 2414587 h 3905250"/>
                  <a:gd name="connsiteX99" fmla="*/ 2829725 w 5540715"/>
                  <a:gd name="connsiteY99" fmla="*/ 2390775 h 3905250"/>
                  <a:gd name="connsiteX100" fmla="*/ 2848775 w 5540715"/>
                  <a:gd name="connsiteY100" fmla="*/ 2381250 h 3905250"/>
                  <a:gd name="connsiteX101" fmla="*/ 2886875 w 5540715"/>
                  <a:gd name="connsiteY101" fmla="*/ 2352675 h 3905250"/>
                  <a:gd name="connsiteX102" fmla="*/ 2905925 w 5540715"/>
                  <a:gd name="connsiteY102" fmla="*/ 2338387 h 3905250"/>
                  <a:gd name="connsiteX103" fmla="*/ 2920212 w 5540715"/>
                  <a:gd name="connsiteY103" fmla="*/ 2328862 h 3905250"/>
                  <a:gd name="connsiteX104" fmla="*/ 2934500 w 5540715"/>
                  <a:gd name="connsiteY104" fmla="*/ 2314575 h 3905250"/>
                  <a:gd name="connsiteX105" fmla="*/ 2958312 w 5540715"/>
                  <a:gd name="connsiteY105" fmla="*/ 2309812 h 3905250"/>
                  <a:gd name="connsiteX106" fmla="*/ 2982125 w 5540715"/>
                  <a:gd name="connsiteY106" fmla="*/ 2295525 h 3905250"/>
                  <a:gd name="connsiteX107" fmla="*/ 3001175 w 5540715"/>
                  <a:gd name="connsiteY107" fmla="*/ 2281237 h 3905250"/>
                  <a:gd name="connsiteX108" fmla="*/ 3024987 w 5540715"/>
                  <a:gd name="connsiteY108" fmla="*/ 2271712 h 3905250"/>
                  <a:gd name="connsiteX109" fmla="*/ 3063087 w 5540715"/>
                  <a:gd name="connsiteY109" fmla="*/ 2243137 h 3905250"/>
                  <a:gd name="connsiteX110" fmla="*/ 3096425 w 5540715"/>
                  <a:gd name="connsiteY110" fmla="*/ 2224087 h 3905250"/>
                  <a:gd name="connsiteX111" fmla="*/ 3115475 w 5540715"/>
                  <a:gd name="connsiteY111" fmla="*/ 2205037 h 3905250"/>
                  <a:gd name="connsiteX112" fmla="*/ 3153575 w 5540715"/>
                  <a:gd name="connsiteY112" fmla="*/ 2185987 h 3905250"/>
                  <a:gd name="connsiteX113" fmla="*/ 3172625 w 5540715"/>
                  <a:gd name="connsiteY113" fmla="*/ 2171700 h 3905250"/>
                  <a:gd name="connsiteX114" fmla="*/ 3234537 w 5540715"/>
                  <a:gd name="connsiteY114" fmla="*/ 2119312 h 3905250"/>
                  <a:gd name="connsiteX115" fmla="*/ 3296450 w 5540715"/>
                  <a:gd name="connsiteY115" fmla="*/ 2076450 h 3905250"/>
                  <a:gd name="connsiteX116" fmla="*/ 3329787 w 5540715"/>
                  <a:gd name="connsiteY116" fmla="*/ 2052637 h 3905250"/>
                  <a:gd name="connsiteX117" fmla="*/ 3358362 w 5540715"/>
                  <a:gd name="connsiteY117" fmla="*/ 2033587 h 3905250"/>
                  <a:gd name="connsiteX118" fmla="*/ 3420275 w 5540715"/>
                  <a:gd name="connsiteY118" fmla="*/ 1995487 h 3905250"/>
                  <a:gd name="connsiteX119" fmla="*/ 3453612 w 5540715"/>
                  <a:gd name="connsiteY119" fmla="*/ 1981200 h 3905250"/>
                  <a:gd name="connsiteX120" fmla="*/ 3482187 w 5540715"/>
                  <a:gd name="connsiteY120" fmla="*/ 1962150 h 3905250"/>
                  <a:gd name="connsiteX121" fmla="*/ 3534575 w 5540715"/>
                  <a:gd name="connsiteY121" fmla="*/ 1933575 h 3905250"/>
                  <a:gd name="connsiteX122" fmla="*/ 3563150 w 5540715"/>
                  <a:gd name="connsiteY122" fmla="*/ 1914525 h 3905250"/>
                  <a:gd name="connsiteX123" fmla="*/ 3639350 w 5540715"/>
                  <a:gd name="connsiteY123" fmla="*/ 1871662 h 3905250"/>
                  <a:gd name="connsiteX124" fmla="*/ 3686975 w 5540715"/>
                  <a:gd name="connsiteY124" fmla="*/ 1843087 h 3905250"/>
                  <a:gd name="connsiteX125" fmla="*/ 3720312 w 5540715"/>
                  <a:gd name="connsiteY125" fmla="*/ 1824037 h 3905250"/>
                  <a:gd name="connsiteX126" fmla="*/ 3744125 w 5540715"/>
                  <a:gd name="connsiteY126" fmla="*/ 1804987 h 3905250"/>
                  <a:gd name="connsiteX127" fmla="*/ 3772700 w 5540715"/>
                  <a:gd name="connsiteY127" fmla="*/ 1795462 h 3905250"/>
                  <a:gd name="connsiteX128" fmla="*/ 3796512 w 5540715"/>
                  <a:gd name="connsiteY128" fmla="*/ 1776412 h 3905250"/>
                  <a:gd name="connsiteX129" fmla="*/ 3829850 w 5540715"/>
                  <a:gd name="connsiteY129" fmla="*/ 1762125 h 3905250"/>
                  <a:gd name="connsiteX130" fmla="*/ 3858425 w 5540715"/>
                  <a:gd name="connsiteY130" fmla="*/ 1747837 h 3905250"/>
                  <a:gd name="connsiteX131" fmla="*/ 3882237 w 5540715"/>
                  <a:gd name="connsiteY131" fmla="*/ 1733550 h 3905250"/>
                  <a:gd name="connsiteX132" fmla="*/ 3929862 w 5540715"/>
                  <a:gd name="connsiteY132" fmla="*/ 1714500 h 3905250"/>
                  <a:gd name="connsiteX133" fmla="*/ 3958437 w 5540715"/>
                  <a:gd name="connsiteY133" fmla="*/ 1695450 h 3905250"/>
                  <a:gd name="connsiteX134" fmla="*/ 3977487 w 5540715"/>
                  <a:gd name="connsiteY134" fmla="*/ 1681162 h 3905250"/>
                  <a:gd name="connsiteX135" fmla="*/ 4029875 w 5540715"/>
                  <a:gd name="connsiteY135" fmla="*/ 1657350 h 3905250"/>
                  <a:gd name="connsiteX136" fmla="*/ 4082262 w 5540715"/>
                  <a:gd name="connsiteY136" fmla="*/ 1614487 h 3905250"/>
                  <a:gd name="connsiteX137" fmla="*/ 4139412 w 5540715"/>
                  <a:gd name="connsiteY137" fmla="*/ 1576387 h 3905250"/>
                  <a:gd name="connsiteX138" fmla="*/ 4167987 w 5540715"/>
                  <a:gd name="connsiteY138" fmla="*/ 1557337 h 3905250"/>
                  <a:gd name="connsiteX139" fmla="*/ 4196562 w 5540715"/>
                  <a:gd name="connsiteY139" fmla="*/ 1538287 h 3905250"/>
                  <a:gd name="connsiteX140" fmla="*/ 4253712 w 5540715"/>
                  <a:gd name="connsiteY140" fmla="*/ 1509712 h 3905250"/>
                  <a:gd name="connsiteX141" fmla="*/ 4277525 w 5540715"/>
                  <a:gd name="connsiteY141" fmla="*/ 1500187 h 3905250"/>
                  <a:gd name="connsiteX142" fmla="*/ 4296575 w 5540715"/>
                  <a:gd name="connsiteY142" fmla="*/ 1490662 h 3905250"/>
                  <a:gd name="connsiteX143" fmla="*/ 4325150 w 5540715"/>
                  <a:gd name="connsiteY143" fmla="*/ 1485900 h 3905250"/>
                  <a:gd name="connsiteX144" fmla="*/ 4353725 w 5540715"/>
                  <a:gd name="connsiteY144" fmla="*/ 1476375 h 3905250"/>
                  <a:gd name="connsiteX145" fmla="*/ 4491837 w 5540715"/>
                  <a:gd name="connsiteY145" fmla="*/ 1481137 h 3905250"/>
                  <a:gd name="connsiteX146" fmla="*/ 4510887 w 5540715"/>
                  <a:gd name="connsiteY146" fmla="*/ 1495425 h 3905250"/>
                  <a:gd name="connsiteX147" fmla="*/ 4568037 w 5540715"/>
                  <a:gd name="connsiteY147" fmla="*/ 1528762 h 3905250"/>
                  <a:gd name="connsiteX148" fmla="*/ 4615662 w 5540715"/>
                  <a:gd name="connsiteY148" fmla="*/ 1571625 h 3905250"/>
                  <a:gd name="connsiteX149" fmla="*/ 4629950 w 5540715"/>
                  <a:gd name="connsiteY149" fmla="*/ 1590675 h 3905250"/>
                  <a:gd name="connsiteX150" fmla="*/ 4629950 w 5540715"/>
                  <a:gd name="connsiteY150" fmla="*/ 1690687 h 3905250"/>
                  <a:gd name="connsiteX151" fmla="*/ 4610900 w 5540715"/>
                  <a:gd name="connsiteY151" fmla="*/ 1724025 h 3905250"/>
                  <a:gd name="connsiteX152" fmla="*/ 4587087 w 5540715"/>
                  <a:gd name="connsiteY152" fmla="*/ 1785937 h 3905250"/>
                  <a:gd name="connsiteX153" fmla="*/ 4577562 w 5540715"/>
                  <a:gd name="connsiteY153" fmla="*/ 1809750 h 3905250"/>
                  <a:gd name="connsiteX154" fmla="*/ 4572800 w 5540715"/>
                  <a:gd name="connsiteY154" fmla="*/ 1828800 h 3905250"/>
                  <a:gd name="connsiteX155" fmla="*/ 4563275 w 5540715"/>
                  <a:gd name="connsiteY155" fmla="*/ 1876425 h 3905250"/>
                  <a:gd name="connsiteX156" fmla="*/ 4558512 w 5540715"/>
                  <a:gd name="connsiteY156" fmla="*/ 1909762 h 3905250"/>
                  <a:gd name="connsiteX157" fmla="*/ 4553750 w 5540715"/>
                  <a:gd name="connsiteY157" fmla="*/ 1938337 h 3905250"/>
                  <a:gd name="connsiteX158" fmla="*/ 4572800 w 5540715"/>
                  <a:gd name="connsiteY158" fmla="*/ 2133600 h 3905250"/>
                  <a:gd name="connsiteX159" fmla="*/ 4601375 w 5540715"/>
                  <a:gd name="connsiteY159" fmla="*/ 2162175 h 3905250"/>
                  <a:gd name="connsiteX160" fmla="*/ 4620425 w 5540715"/>
                  <a:gd name="connsiteY160" fmla="*/ 2166937 h 3905250"/>
                  <a:gd name="connsiteX161" fmla="*/ 4644237 w 5540715"/>
                  <a:gd name="connsiteY161" fmla="*/ 2181225 h 3905250"/>
                  <a:gd name="connsiteX162" fmla="*/ 4663287 w 5540715"/>
                  <a:gd name="connsiteY162" fmla="*/ 2185987 h 3905250"/>
                  <a:gd name="connsiteX163" fmla="*/ 4715675 w 5540715"/>
                  <a:gd name="connsiteY163" fmla="*/ 2195512 h 3905250"/>
                  <a:gd name="connsiteX164" fmla="*/ 4829975 w 5540715"/>
                  <a:gd name="connsiteY164" fmla="*/ 2185987 h 3905250"/>
                  <a:gd name="connsiteX165" fmla="*/ 4863312 w 5540715"/>
                  <a:gd name="connsiteY165" fmla="*/ 2166937 h 3905250"/>
                  <a:gd name="connsiteX166" fmla="*/ 4915700 w 5540715"/>
                  <a:gd name="connsiteY166" fmla="*/ 2147887 h 3905250"/>
                  <a:gd name="connsiteX167" fmla="*/ 4934750 w 5540715"/>
                  <a:gd name="connsiteY167" fmla="*/ 2133600 h 3905250"/>
                  <a:gd name="connsiteX168" fmla="*/ 4949037 w 5540715"/>
                  <a:gd name="connsiteY168" fmla="*/ 2128837 h 3905250"/>
                  <a:gd name="connsiteX169" fmla="*/ 4963325 w 5540715"/>
                  <a:gd name="connsiteY169" fmla="*/ 2114550 h 3905250"/>
                  <a:gd name="connsiteX170" fmla="*/ 4982375 w 5540715"/>
                  <a:gd name="connsiteY170" fmla="*/ 2100262 h 3905250"/>
                  <a:gd name="connsiteX171" fmla="*/ 5010950 w 5540715"/>
                  <a:gd name="connsiteY171" fmla="*/ 2081212 h 3905250"/>
                  <a:gd name="connsiteX172" fmla="*/ 5053812 w 5540715"/>
                  <a:gd name="connsiteY172" fmla="*/ 2038350 h 3905250"/>
                  <a:gd name="connsiteX173" fmla="*/ 5077625 w 5540715"/>
                  <a:gd name="connsiteY173" fmla="*/ 2019300 h 3905250"/>
                  <a:gd name="connsiteX174" fmla="*/ 5096675 w 5540715"/>
                  <a:gd name="connsiteY174" fmla="*/ 2000250 h 3905250"/>
                  <a:gd name="connsiteX175" fmla="*/ 5125250 w 5540715"/>
                  <a:gd name="connsiteY175" fmla="*/ 1981200 h 3905250"/>
                  <a:gd name="connsiteX176" fmla="*/ 5172875 w 5540715"/>
                  <a:gd name="connsiteY176" fmla="*/ 1943100 h 3905250"/>
                  <a:gd name="connsiteX177" fmla="*/ 5210975 w 5540715"/>
                  <a:gd name="connsiteY177" fmla="*/ 1909762 h 3905250"/>
                  <a:gd name="connsiteX178" fmla="*/ 5220500 w 5540715"/>
                  <a:gd name="connsiteY178" fmla="*/ 1895475 h 3905250"/>
                  <a:gd name="connsiteX179" fmla="*/ 5234787 w 5540715"/>
                  <a:gd name="connsiteY179" fmla="*/ 1876425 h 3905250"/>
                  <a:gd name="connsiteX180" fmla="*/ 5253837 w 5540715"/>
                  <a:gd name="connsiteY180" fmla="*/ 1838325 h 3905250"/>
                  <a:gd name="connsiteX181" fmla="*/ 5282412 w 5540715"/>
                  <a:gd name="connsiteY181" fmla="*/ 1790700 h 3905250"/>
                  <a:gd name="connsiteX182" fmla="*/ 5287175 w 5540715"/>
                  <a:gd name="connsiteY182" fmla="*/ 1771650 h 3905250"/>
                  <a:gd name="connsiteX183" fmla="*/ 5306225 w 5540715"/>
                  <a:gd name="connsiteY183" fmla="*/ 1743075 h 3905250"/>
                  <a:gd name="connsiteX184" fmla="*/ 5320512 w 5540715"/>
                  <a:gd name="connsiteY184" fmla="*/ 1709737 h 3905250"/>
                  <a:gd name="connsiteX185" fmla="*/ 5334800 w 5540715"/>
                  <a:gd name="connsiteY185" fmla="*/ 1695450 h 3905250"/>
                  <a:gd name="connsiteX186" fmla="*/ 5358612 w 5540715"/>
                  <a:gd name="connsiteY186" fmla="*/ 1647825 h 3905250"/>
                  <a:gd name="connsiteX187" fmla="*/ 5391950 w 5540715"/>
                  <a:gd name="connsiteY187" fmla="*/ 1581150 h 3905250"/>
                  <a:gd name="connsiteX188" fmla="*/ 5439575 w 5540715"/>
                  <a:gd name="connsiteY188" fmla="*/ 1452562 h 3905250"/>
                  <a:gd name="connsiteX189" fmla="*/ 5449100 w 5540715"/>
                  <a:gd name="connsiteY189" fmla="*/ 1414462 h 3905250"/>
                  <a:gd name="connsiteX190" fmla="*/ 5453862 w 5540715"/>
                  <a:gd name="connsiteY190" fmla="*/ 1381125 h 3905250"/>
                  <a:gd name="connsiteX191" fmla="*/ 5463387 w 5540715"/>
                  <a:gd name="connsiteY191" fmla="*/ 1181100 h 3905250"/>
                  <a:gd name="connsiteX192" fmla="*/ 5468150 w 5540715"/>
                  <a:gd name="connsiteY192" fmla="*/ 1157287 h 3905250"/>
                  <a:gd name="connsiteX193" fmla="*/ 5472912 w 5540715"/>
                  <a:gd name="connsiteY193" fmla="*/ 1128712 h 3905250"/>
                  <a:gd name="connsiteX194" fmla="*/ 5477675 w 5540715"/>
                  <a:gd name="connsiteY194" fmla="*/ 1095375 h 3905250"/>
                  <a:gd name="connsiteX195" fmla="*/ 5487200 w 5540715"/>
                  <a:gd name="connsiteY195" fmla="*/ 1066800 h 3905250"/>
                  <a:gd name="connsiteX196" fmla="*/ 5501487 w 5540715"/>
                  <a:gd name="connsiteY196" fmla="*/ 981075 h 3905250"/>
                  <a:gd name="connsiteX197" fmla="*/ 5501487 w 5540715"/>
                  <a:gd name="connsiteY197" fmla="*/ 981075 h 3905250"/>
                  <a:gd name="connsiteX198" fmla="*/ 5511012 w 5540715"/>
                  <a:gd name="connsiteY198" fmla="*/ 923925 h 3905250"/>
                  <a:gd name="connsiteX199" fmla="*/ 5515775 w 5540715"/>
                  <a:gd name="connsiteY199" fmla="*/ 890587 h 3905250"/>
                  <a:gd name="connsiteX200" fmla="*/ 5525300 w 5540715"/>
                  <a:gd name="connsiteY200" fmla="*/ 833437 h 3905250"/>
                  <a:gd name="connsiteX201" fmla="*/ 5530062 w 5540715"/>
                  <a:gd name="connsiteY201" fmla="*/ 804862 h 3905250"/>
                  <a:gd name="connsiteX202" fmla="*/ 5534825 w 5540715"/>
                  <a:gd name="connsiteY202" fmla="*/ 738187 h 3905250"/>
                  <a:gd name="connsiteX203" fmla="*/ 5520537 w 5540715"/>
                  <a:gd name="connsiteY203" fmla="*/ 466725 h 3905250"/>
                  <a:gd name="connsiteX204" fmla="*/ 5511012 w 5540715"/>
                  <a:gd name="connsiteY204" fmla="*/ 442912 h 3905250"/>
                  <a:gd name="connsiteX205" fmla="*/ 5491962 w 5540715"/>
                  <a:gd name="connsiteY205" fmla="*/ 390525 h 3905250"/>
                  <a:gd name="connsiteX206" fmla="*/ 5477675 w 5540715"/>
                  <a:gd name="connsiteY206" fmla="*/ 366712 h 3905250"/>
                  <a:gd name="connsiteX207" fmla="*/ 5453862 w 5540715"/>
                  <a:gd name="connsiteY207" fmla="*/ 347662 h 3905250"/>
                  <a:gd name="connsiteX208" fmla="*/ 5420525 w 5540715"/>
                  <a:gd name="connsiteY208" fmla="*/ 309562 h 3905250"/>
                  <a:gd name="connsiteX209" fmla="*/ 5401475 w 5540715"/>
                  <a:gd name="connsiteY209" fmla="*/ 300037 h 3905250"/>
                  <a:gd name="connsiteX210" fmla="*/ 5391950 w 5540715"/>
                  <a:gd name="connsiteY210" fmla="*/ 280987 h 3905250"/>
                  <a:gd name="connsiteX211" fmla="*/ 5358612 w 5540715"/>
                  <a:gd name="connsiteY211" fmla="*/ 257175 h 3905250"/>
                  <a:gd name="connsiteX212" fmla="*/ 5325275 w 5540715"/>
                  <a:gd name="connsiteY212" fmla="*/ 223837 h 3905250"/>
                  <a:gd name="connsiteX213" fmla="*/ 5244312 w 5540715"/>
                  <a:gd name="connsiteY213" fmla="*/ 133350 h 3905250"/>
                  <a:gd name="connsiteX214" fmla="*/ 5201450 w 5540715"/>
                  <a:gd name="connsiteY214" fmla="*/ 85725 h 3905250"/>
                  <a:gd name="connsiteX215" fmla="*/ 5163350 w 5540715"/>
                  <a:gd name="connsiteY215" fmla="*/ 71437 h 3905250"/>
                  <a:gd name="connsiteX216" fmla="*/ 5087150 w 5540715"/>
                  <a:gd name="connsiteY216" fmla="*/ 42862 h 3905250"/>
                  <a:gd name="connsiteX217" fmla="*/ 5039525 w 5540715"/>
                  <a:gd name="connsiteY217" fmla="*/ 23812 h 3905250"/>
                  <a:gd name="connsiteX218" fmla="*/ 5006187 w 5540715"/>
                  <a:gd name="connsiteY218" fmla="*/ 19050 h 3905250"/>
                  <a:gd name="connsiteX219" fmla="*/ 4982375 w 5540715"/>
                  <a:gd name="connsiteY219" fmla="*/ 9525 h 3905250"/>
                  <a:gd name="connsiteX220" fmla="*/ 4915700 w 5540715"/>
                  <a:gd name="connsiteY220" fmla="*/ 4762 h 3905250"/>
                  <a:gd name="connsiteX221" fmla="*/ 4858550 w 5540715"/>
                  <a:gd name="connsiteY221" fmla="*/ 0 h 3905250"/>
                  <a:gd name="connsiteX222" fmla="*/ 4749012 w 5540715"/>
                  <a:gd name="connsiteY222" fmla="*/ 14287 h 3905250"/>
                  <a:gd name="connsiteX223" fmla="*/ 4725200 w 5540715"/>
                  <a:gd name="connsiteY223" fmla="*/ 19050 h 3905250"/>
                  <a:gd name="connsiteX224" fmla="*/ 4668050 w 5540715"/>
                  <a:gd name="connsiteY224" fmla="*/ 42862 h 3905250"/>
                  <a:gd name="connsiteX225" fmla="*/ 4629950 w 5540715"/>
                  <a:gd name="connsiteY225" fmla="*/ 57150 h 3905250"/>
                  <a:gd name="connsiteX226" fmla="*/ 4548987 w 5540715"/>
                  <a:gd name="connsiteY226" fmla="*/ 104775 h 3905250"/>
                  <a:gd name="connsiteX227" fmla="*/ 4529937 w 5540715"/>
                  <a:gd name="connsiteY227" fmla="*/ 128587 h 3905250"/>
                  <a:gd name="connsiteX228" fmla="*/ 4510887 w 5540715"/>
                  <a:gd name="connsiteY228" fmla="*/ 147637 h 3905250"/>
                  <a:gd name="connsiteX229" fmla="*/ 4491837 w 5540715"/>
                  <a:gd name="connsiteY229" fmla="*/ 176212 h 3905250"/>
                  <a:gd name="connsiteX230" fmla="*/ 4458500 w 5540715"/>
                  <a:gd name="connsiteY230" fmla="*/ 247650 h 3905250"/>
                  <a:gd name="connsiteX231" fmla="*/ 4439450 w 5540715"/>
                  <a:gd name="connsiteY231" fmla="*/ 304800 h 3905250"/>
                  <a:gd name="connsiteX232" fmla="*/ 4420400 w 5540715"/>
                  <a:gd name="connsiteY232" fmla="*/ 366712 h 3905250"/>
                  <a:gd name="connsiteX233" fmla="*/ 4415637 w 5540715"/>
                  <a:gd name="connsiteY233" fmla="*/ 400050 h 3905250"/>
                  <a:gd name="connsiteX234" fmla="*/ 4406112 w 5540715"/>
                  <a:gd name="connsiteY234" fmla="*/ 423862 h 3905250"/>
                  <a:gd name="connsiteX235" fmla="*/ 4401350 w 5540715"/>
                  <a:gd name="connsiteY235" fmla="*/ 457200 h 3905250"/>
                  <a:gd name="connsiteX236" fmla="*/ 4391825 w 5540715"/>
                  <a:gd name="connsiteY236" fmla="*/ 519112 h 3905250"/>
                  <a:gd name="connsiteX237" fmla="*/ 4425162 w 5540715"/>
                  <a:gd name="connsiteY237" fmla="*/ 685800 h 3905250"/>
                  <a:gd name="connsiteX238" fmla="*/ 4434687 w 5540715"/>
                  <a:gd name="connsiteY238" fmla="*/ 728662 h 3905250"/>
                  <a:gd name="connsiteX239" fmla="*/ 4444212 w 5540715"/>
                  <a:gd name="connsiteY239" fmla="*/ 752475 h 3905250"/>
                  <a:gd name="connsiteX240" fmla="*/ 4439450 w 5540715"/>
                  <a:gd name="connsiteY240" fmla="*/ 819150 h 3905250"/>
                  <a:gd name="connsiteX241" fmla="*/ 4396587 w 5540715"/>
                  <a:gd name="connsiteY241" fmla="*/ 852487 h 3905250"/>
                  <a:gd name="connsiteX242" fmla="*/ 4382300 w 5540715"/>
                  <a:gd name="connsiteY242" fmla="*/ 866775 h 3905250"/>
                  <a:gd name="connsiteX243" fmla="*/ 4363250 w 5540715"/>
                  <a:gd name="connsiteY243" fmla="*/ 876300 h 3905250"/>
                  <a:gd name="connsiteX244" fmla="*/ 4329912 w 5540715"/>
                  <a:gd name="connsiteY244" fmla="*/ 900112 h 3905250"/>
                  <a:gd name="connsiteX245" fmla="*/ 4315625 w 5540715"/>
                  <a:gd name="connsiteY245" fmla="*/ 909637 h 3905250"/>
                  <a:gd name="connsiteX246" fmla="*/ 4296575 w 5540715"/>
                  <a:gd name="connsiteY246" fmla="*/ 923925 h 3905250"/>
                  <a:gd name="connsiteX247" fmla="*/ 4277525 w 5540715"/>
                  <a:gd name="connsiteY247" fmla="*/ 928687 h 3905250"/>
                  <a:gd name="connsiteX248" fmla="*/ 4248950 w 5540715"/>
                  <a:gd name="connsiteY248" fmla="*/ 938212 h 3905250"/>
                  <a:gd name="connsiteX249" fmla="*/ 4229900 w 5540715"/>
                  <a:gd name="connsiteY249" fmla="*/ 942975 h 3905250"/>
                  <a:gd name="connsiteX250" fmla="*/ 4215612 w 5540715"/>
                  <a:gd name="connsiteY250" fmla="*/ 947737 h 3905250"/>
                  <a:gd name="connsiteX251" fmla="*/ 4158462 w 5540715"/>
                  <a:gd name="connsiteY251" fmla="*/ 957262 h 3905250"/>
                  <a:gd name="connsiteX252" fmla="*/ 4120362 w 5540715"/>
                  <a:gd name="connsiteY252" fmla="*/ 966787 h 3905250"/>
                  <a:gd name="connsiteX253" fmla="*/ 4091787 w 5540715"/>
                  <a:gd name="connsiteY253" fmla="*/ 976312 h 3905250"/>
                  <a:gd name="connsiteX254" fmla="*/ 4067975 w 5540715"/>
                  <a:gd name="connsiteY254" fmla="*/ 985837 h 3905250"/>
                  <a:gd name="connsiteX255" fmla="*/ 4034637 w 5540715"/>
                  <a:gd name="connsiteY255" fmla="*/ 990600 h 3905250"/>
                  <a:gd name="connsiteX256" fmla="*/ 3967962 w 5540715"/>
                  <a:gd name="connsiteY256" fmla="*/ 1009650 h 3905250"/>
                  <a:gd name="connsiteX257" fmla="*/ 3939387 w 5540715"/>
                  <a:gd name="connsiteY257" fmla="*/ 1019175 h 3905250"/>
                  <a:gd name="connsiteX258" fmla="*/ 3906050 w 5540715"/>
                  <a:gd name="connsiteY258" fmla="*/ 1023937 h 3905250"/>
                  <a:gd name="connsiteX259" fmla="*/ 3744125 w 5540715"/>
                  <a:gd name="connsiteY259" fmla="*/ 1019175 h 3905250"/>
                  <a:gd name="connsiteX260" fmla="*/ 3715550 w 5540715"/>
                  <a:gd name="connsiteY260" fmla="*/ 1014412 h 3905250"/>
                  <a:gd name="connsiteX261" fmla="*/ 3677450 w 5540715"/>
                  <a:gd name="connsiteY261" fmla="*/ 1009650 h 3905250"/>
                  <a:gd name="connsiteX262" fmla="*/ 3548862 w 5540715"/>
                  <a:gd name="connsiteY262" fmla="*/ 1023937 h 3905250"/>
                  <a:gd name="connsiteX263" fmla="*/ 3506000 w 5540715"/>
                  <a:gd name="connsiteY263" fmla="*/ 1052512 h 3905250"/>
                  <a:gd name="connsiteX264" fmla="*/ 3486950 w 5540715"/>
                  <a:gd name="connsiteY264" fmla="*/ 1071562 h 3905250"/>
                  <a:gd name="connsiteX265" fmla="*/ 3463137 w 5540715"/>
                  <a:gd name="connsiteY265" fmla="*/ 1090612 h 3905250"/>
                  <a:gd name="connsiteX266" fmla="*/ 3425037 w 5540715"/>
                  <a:gd name="connsiteY266" fmla="*/ 1128712 h 3905250"/>
                  <a:gd name="connsiteX267" fmla="*/ 3396462 w 5540715"/>
                  <a:gd name="connsiteY267" fmla="*/ 1176337 h 3905250"/>
                  <a:gd name="connsiteX268" fmla="*/ 3363125 w 5540715"/>
                  <a:gd name="connsiteY268" fmla="*/ 1228725 h 3905250"/>
                  <a:gd name="connsiteX269" fmla="*/ 3353600 w 5540715"/>
                  <a:gd name="connsiteY269" fmla="*/ 1262062 h 3905250"/>
                  <a:gd name="connsiteX270" fmla="*/ 3348837 w 5540715"/>
                  <a:gd name="connsiteY270" fmla="*/ 1281112 h 3905250"/>
                  <a:gd name="connsiteX271" fmla="*/ 3339312 w 5540715"/>
                  <a:gd name="connsiteY271" fmla="*/ 1295400 h 3905250"/>
                  <a:gd name="connsiteX272" fmla="*/ 3329787 w 5540715"/>
                  <a:gd name="connsiteY272" fmla="*/ 1323975 h 3905250"/>
                  <a:gd name="connsiteX273" fmla="*/ 3301212 w 5540715"/>
                  <a:gd name="connsiteY273" fmla="*/ 1357312 h 3905250"/>
                  <a:gd name="connsiteX274" fmla="*/ 3291687 w 5540715"/>
                  <a:gd name="connsiteY274" fmla="*/ 1381125 h 3905250"/>
                  <a:gd name="connsiteX275" fmla="*/ 3248825 w 5540715"/>
                  <a:gd name="connsiteY275" fmla="*/ 1414462 h 3905250"/>
                  <a:gd name="connsiteX276" fmla="*/ 3234537 w 5540715"/>
                  <a:gd name="connsiteY276" fmla="*/ 1433512 h 3905250"/>
                  <a:gd name="connsiteX277" fmla="*/ 3220250 w 5540715"/>
                  <a:gd name="connsiteY277" fmla="*/ 1443037 h 3905250"/>
                  <a:gd name="connsiteX278" fmla="*/ 3172625 w 5540715"/>
                  <a:gd name="connsiteY278" fmla="*/ 1481137 h 3905250"/>
                  <a:gd name="connsiteX279" fmla="*/ 3153575 w 5540715"/>
                  <a:gd name="connsiteY279" fmla="*/ 1495425 h 3905250"/>
                  <a:gd name="connsiteX280" fmla="*/ 3129762 w 5540715"/>
                  <a:gd name="connsiteY280" fmla="*/ 1504950 h 3905250"/>
                  <a:gd name="connsiteX281" fmla="*/ 3110712 w 5540715"/>
                  <a:gd name="connsiteY281" fmla="*/ 1519237 h 3905250"/>
                  <a:gd name="connsiteX282" fmla="*/ 3096425 w 5540715"/>
                  <a:gd name="connsiteY282" fmla="*/ 1533525 h 3905250"/>
                  <a:gd name="connsiteX283" fmla="*/ 3072612 w 5540715"/>
                  <a:gd name="connsiteY283" fmla="*/ 1543050 h 3905250"/>
                  <a:gd name="connsiteX284" fmla="*/ 3058325 w 5540715"/>
                  <a:gd name="connsiteY284" fmla="*/ 1557337 h 3905250"/>
                  <a:gd name="connsiteX285" fmla="*/ 3034512 w 5540715"/>
                  <a:gd name="connsiteY285" fmla="*/ 1566862 h 3905250"/>
                  <a:gd name="connsiteX286" fmla="*/ 3015462 w 5540715"/>
                  <a:gd name="connsiteY286" fmla="*/ 1576387 h 3905250"/>
                  <a:gd name="connsiteX287" fmla="*/ 2967837 w 5540715"/>
                  <a:gd name="connsiteY287" fmla="*/ 1604962 h 3905250"/>
                  <a:gd name="connsiteX288" fmla="*/ 2953550 w 5540715"/>
                  <a:gd name="connsiteY288" fmla="*/ 1614487 h 3905250"/>
                  <a:gd name="connsiteX289" fmla="*/ 2939262 w 5540715"/>
                  <a:gd name="connsiteY289" fmla="*/ 1619250 h 3905250"/>
                  <a:gd name="connsiteX290" fmla="*/ 2910687 w 5540715"/>
                  <a:gd name="connsiteY290" fmla="*/ 1638300 h 3905250"/>
                  <a:gd name="connsiteX291" fmla="*/ 2896400 w 5540715"/>
                  <a:gd name="connsiteY291" fmla="*/ 1652587 h 3905250"/>
                  <a:gd name="connsiteX292" fmla="*/ 2834487 w 5540715"/>
                  <a:gd name="connsiteY292" fmla="*/ 1681162 h 3905250"/>
                  <a:gd name="connsiteX293" fmla="*/ 2791625 w 5540715"/>
                  <a:gd name="connsiteY293" fmla="*/ 1709737 h 3905250"/>
                  <a:gd name="connsiteX294" fmla="*/ 2767812 w 5540715"/>
                  <a:gd name="connsiteY294" fmla="*/ 1719262 h 3905250"/>
                  <a:gd name="connsiteX295" fmla="*/ 2753525 w 5540715"/>
                  <a:gd name="connsiteY295" fmla="*/ 1728787 h 3905250"/>
                  <a:gd name="connsiteX296" fmla="*/ 2739237 w 5540715"/>
                  <a:gd name="connsiteY296" fmla="*/ 1733550 h 3905250"/>
                  <a:gd name="connsiteX297" fmla="*/ 2724950 w 5540715"/>
                  <a:gd name="connsiteY297" fmla="*/ 1743075 h 3905250"/>
                  <a:gd name="connsiteX298" fmla="*/ 2663037 w 5540715"/>
                  <a:gd name="connsiteY298" fmla="*/ 1752600 h 3905250"/>
                  <a:gd name="connsiteX299" fmla="*/ 2596362 w 5540715"/>
                  <a:gd name="connsiteY299" fmla="*/ 1738312 h 3905250"/>
                  <a:gd name="connsiteX300" fmla="*/ 2572550 w 5540715"/>
                  <a:gd name="connsiteY300" fmla="*/ 1728788 h 3905250"/>
                  <a:gd name="connsiteX301" fmla="*/ 2524925 w 5540715"/>
                  <a:gd name="connsiteY301" fmla="*/ 1728787 h 3905250"/>
                  <a:gd name="connsiteX302" fmla="*/ 2470156 w 5540715"/>
                  <a:gd name="connsiteY302" fmla="*/ 1804987 h 3905250"/>
                  <a:gd name="connsiteX303" fmla="*/ 2389193 w 5540715"/>
                  <a:gd name="connsiteY303" fmla="*/ 1881187 h 3905250"/>
                  <a:gd name="connsiteX304" fmla="*/ 2315375 w 5540715"/>
                  <a:gd name="connsiteY304" fmla="*/ 1909762 h 3905250"/>
                  <a:gd name="connsiteX305" fmla="*/ 2253462 w 5540715"/>
                  <a:gd name="connsiteY305" fmla="*/ 1924050 h 3905250"/>
                  <a:gd name="connsiteX306" fmla="*/ 2234412 w 5540715"/>
                  <a:gd name="connsiteY306" fmla="*/ 1943100 h 3905250"/>
                  <a:gd name="connsiteX307" fmla="*/ 2220125 w 5540715"/>
                  <a:gd name="connsiteY307" fmla="*/ 1947862 h 3905250"/>
                  <a:gd name="connsiteX308" fmla="*/ 2186787 w 5540715"/>
                  <a:gd name="connsiteY308" fmla="*/ 1966912 h 3905250"/>
                  <a:gd name="connsiteX309" fmla="*/ 2148687 w 5540715"/>
                  <a:gd name="connsiteY309" fmla="*/ 1985962 h 3905250"/>
                  <a:gd name="connsiteX310" fmla="*/ 2072487 w 5540715"/>
                  <a:gd name="connsiteY310" fmla="*/ 1971675 h 3905250"/>
                  <a:gd name="connsiteX311" fmla="*/ 1996288 w 5540715"/>
                  <a:gd name="connsiteY311" fmla="*/ 1990725 h 3905250"/>
                  <a:gd name="connsiteX312" fmla="*/ 1939137 w 5540715"/>
                  <a:gd name="connsiteY312" fmla="*/ 2047875 h 3905250"/>
                  <a:gd name="connsiteX313" fmla="*/ 1910562 w 5540715"/>
                  <a:gd name="connsiteY313" fmla="*/ 2071687 h 3905250"/>
                  <a:gd name="connsiteX314" fmla="*/ 1886750 w 5540715"/>
                  <a:gd name="connsiteY314" fmla="*/ 2081212 h 3905250"/>
                  <a:gd name="connsiteX315" fmla="*/ 1858175 w 5540715"/>
                  <a:gd name="connsiteY315" fmla="*/ 2100262 h 3905250"/>
                  <a:gd name="connsiteX316" fmla="*/ 1834362 w 5540715"/>
                  <a:gd name="connsiteY316" fmla="*/ 2109787 h 3905250"/>
                  <a:gd name="connsiteX317" fmla="*/ 1815312 w 5540715"/>
                  <a:gd name="connsiteY317" fmla="*/ 2124075 h 3905250"/>
                  <a:gd name="connsiteX318" fmla="*/ 1796262 w 5540715"/>
                  <a:gd name="connsiteY318" fmla="*/ 2133600 h 3905250"/>
                  <a:gd name="connsiteX319" fmla="*/ 1786737 w 5540715"/>
                  <a:gd name="connsiteY319" fmla="*/ 2147887 h 3905250"/>
                  <a:gd name="connsiteX320" fmla="*/ 1772450 w 5540715"/>
                  <a:gd name="connsiteY320" fmla="*/ 2152650 h 3905250"/>
                  <a:gd name="connsiteX321" fmla="*/ 1753400 w 5540715"/>
                  <a:gd name="connsiteY321" fmla="*/ 2166937 h 3905250"/>
                  <a:gd name="connsiteX322" fmla="*/ 1696250 w 5540715"/>
                  <a:gd name="connsiteY322" fmla="*/ 2219325 h 3905250"/>
                  <a:gd name="connsiteX323" fmla="*/ 1672437 w 5540715"/>
                  <a:gd name="connsiteY323" fmla="*/ 2238375 h 3905250"/>
                  <a:gd name="connsiteX324" fmla="*/ 1648625 w 5540715"/>
                  <a:gd name="connsiteY324" fmla="*/ 2252662 h 3905250"/>
                  <a:gd name="connsiteX325" fmla="*/ 1615287 w 5540715"/>
                  <a:gd name="connsiteY325" fmla="*/ 2286000 h 3905250"/>
                  <a:gd name="connsiteX326" fmla="*/ 1591475 w 5540715"/>
                  <a:gd name="connsiteY326" fmla="*/ 2305050 h 3905250"/>
                  <a:gd name="connsiteX327" fmla="*/ 1577187 w 5540715"/>
                  <a:gd name="connsiteY327" fmla="*/ 2314575 h 3905250"/>
                  <a:gd name="connsiteX328" fmla="*/ 1562900 w 5540715"/>
                  <a:gd name="connsiteY328" fmla="*/ 2328862 h 3905250"/>
                  <a:gd name="connsiteX329" fmla="*/ 1558137 w 5540715"/>
                  <a:gd name="connsiteY329" fmla="*/ 2343150 h 3905250"/>
                  <a:gd name="connsiteX330" fmla="*/ 1520037 w 5540715"/>
                  <a:gd name="connsiteY330" fmla="*/ 2366962 h 3905250"/>
                  <a:gd name="connsiteX331" fmla="*/ 1496225 w 5540715"/>
                  <a:gd name="connsiteY331" fmla="*/ 2381250 h 3905250"/>
                  <a:gd name="connsiteX332" fmla="*/ 1477175 w 5540715"/>
                  <a:gd name="connsiteY332" fmla="*/ 2395537 h 3905250"/>
                  <a:gd name="connsiteX333" fmla="*/ 1462887 w 5540715"/>
                  <a:gd name="connsiteY333" fmla="*/ 2400300 h 3905250"/>
                  <a:gd name="connsiteX334" fmla="*/ 1424787 w 5540715"/>
                  <a:gd name="connsiteY334" fmla="*/ 2419350 h 3905250"/>
                  <a:gd name="connsiteX335" fmla="*/ 1405737 w 5540715"/>
                  <a:gd name="connsiteY335" fmla="*/ 2428875 h 3905250"/>
                  <a:gd name="connsiteX336" fmla="*/ 1362875 w 5540715"/>
                  <a:gd name="connsiteY336" fmla="*/ 2462212 h 3905250"/>
                  <a:gd name="connsiteX337" fmla="*/ 1329537 w 5540715"/>
                  <a:gd name="connsiteY337" fmla="*/ 2476500 h 3905250"/>
                  <a:gd name="connsiteX338" fmla="*/ 1310487 w 5540715"/>
                  <a:gd name="connsiteY338" fmla="*/ 2490787 h 3905250"/>
                  <a:gd name="connsiteX339" fmla="*/ 1262862 w 5540715"/>
                  <a:gd name="connsiteY339" fmla="*/ 2514600 h 3905250"/>
                  <a:gd name="connsiteX340" fmla="*/ 1224762 w 5540715"/>
                  <a:gd name="connsiteY340" fmla="*/ 2538412 h 3905250"/>
                  <a:gd name="connsiteX341" fmla="*/ 1210475 w 5540715"/>
                  <a:gd name="connsiteY341" fmla="*/ 2543175 h 3905250"/>
                  <a:gd name="connsiteX342" fmla="*/ 1191425 w 5540715"/>
                  <a:gd name="connsiteY342" fmla="*/ 2557462 h 3905250"/>
                  <a:gd name="connsiteX343" fmla="*/ 1129512 w 5540715"/>
                  <a:gd name="connsiteY343" fmla="*/ 2600325 h 3905250"/>
                  <a:gd name="connsiteX344" fmla="*/ 1100937 w 5540715"/>
                  <a:gd name="connsiteY344" fmla="*/ 2624137 h 3905250"/>
                  <a:gd name="connsiteX345" fmla="*/ 1086650 w 5540715"/>
                  <a:gd name="connsiteY345" fmla="*/ 2638425 h 3905250"/>
                  <a:gd name="connsiteX346" fmla="*/ 1077125 w 5540715"/>
                  <a:gd name="connsiteY346" fmla="*/ 2652712 h 3905250"/>
                  <a:gd name="connsiteX347" fmla="*/ 1053312 w 5540715"/>
                  <a:gd name="connsiteY34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215362 w 5540715"/>
                  <a:gd name="connsiteY79" fmla="*/ 2833687 h 3905250"/>
                  <a:gd name="connsiteX80" fmla="*/ 2196312 w 5540715"/>
                  <a:gd name="connsiteY80" fmla="*/ 2790825 h 3905250"/>
                  <a:gd name="connsiteX81" fmla="*/ 2172500 w 5540715"/>
                  <a:gd name="connsiteY81" fmla="*/ 2733675 h 3905250"/>
                  <a:gd name="connsiteX82" fmla="*/ 2167737 w 5540715"/>
                  <a:gd name="connsiteY82" fmla="*/ 2709862 h 3905250"/>
                  <a:gd name="connsiteX83" fmla="*/ 2158212 w 5540715"/>
                  <a:gd name="connsiteY83" fmla="*/ 2686050 h 3905250"/>
                  <a:gd name="connsiteX84" fmla="*/ 2153450 w 5540715"/>
                  <a:gd name="connsiteY84" fmla="*/ 2643187 h 3905250"/>
                  <a:gd name="connsiteX85" fmla="*/ 2158212 w 5540715"/>
                  <a:gd name="connsiteY85" fmla="*/ 2586037 h 3905250"/>
                  <a:gd name="connsiteX86" fmla="*/ 2182025 w 5540715"/>
                  <a:gd name="connsiteY86" fmla="*/ 2547937 h 3905250"/>
                  <a:gd name="connsiteX87" fmla="*/ 2215362 w 5540715"/>
                  <a:gd name="connsiteY87" fmla="*/ 2509837 h 3905250"/>
                  <a:gd name="connsiteX88" fmla="*/ 2234412 w 5540715"/>
                  <a:gd name="connsiteY88" fmla="*/ 2490787 h 3905250"/>
                  <a:gd name="connsiteX89" fmla="*/ 2267750 w 5540715"/>
                  <a:gd name="connsiteY89" fmla="*/ 2481262 h 3905250"/>
                  <a:gd name="connsiteX90" fmla="*/ 2291562 w 5540715"/>
                  <a:gd name="connsiteY90" fmla="*/ 2471737 h 3905250"/>
                  <a:gd name="connsiteX91" fmla="*/ 2386812 w 5540715"/>
                  <a:gd name="connsiteY91" fmla="*/ 2462212 h 3905250"/>
                  <a:gd name="connsiteX92" fmla="*/ 2453487 w 5540715"/>
                  <a:gd name="connsiteY92" fmla="*/ 2452687 h 3905250"/>
                  <a:gd name="connsiteX93" fmla="*/ 2510637 w 5540715"/>
                  <a:gd name="connsiteY93" fmla="*/ 2443162 h 3905250"/>
                  <a:gd name="connsiteX94" fmla="*/ 2529687 w 5540715"/>
                  <a:gd name="connsiteY94" fmla="*/ 2433637 h 3905250"/>
                  <a:gd name="connsiteX95" fmla="*/ 2634462 w 5540715"/>
                  <a:gd name="connsiteY95" fmla="*/ 2424112 h 3905250"/>
                  <a:gd name="connsiteX96" fmla="*/ 2767812 w 5540715"/>
                  <a:gd name="connsiteY96" fmla="*/ 2419350 h 3905250"/>
                  <a:gd name="connsiteX97" fmla="*/ 2791625 w 5540715"/>
                  <a:gd name="connsiteY97" fmla="*/ 2414587 h 3905250"/>
                  <a:gd name="connsiteX98" fmla="*/ 2829725 w 5540715"/>
                  <a:gd name="connsiteY98" fmla="*/ 2390775 h 3905250"/>
                  <a:gd name="connsiteX99" fmla="*/ 2848775 w 5540715"/>
                  <a:gd name="connsiteY99" fmla="*/ 2381250 h 3905250"/>
                  <a:gd name="connsiteX100" fmla="*/ 2886875 w 5540715"/>
                  <a:gd name="connsiteY100" fmla="*/ 2352675 h 3905250"/>
                  <a:gd name="connsiteX101" fmla="*/ 2905925 w 5540715"/>
                  <a:gd name="connsiteY101" fmla="*/ 2338387 h 3905250"/>
                  <a:gd name="connsiteX102" fmla="*/ 2920212 w 5540715"/>
                  <a:gd name="connsiteY102" fmla="*/ 2328862 h 3905250"/>
                  <a:gd name="connsiteX103" fmla="*/ 2934500 w 5540715"/>
                  <a:gd name="connsiteY103" fmla="*/ 2314575 h 3905250"/>
                  <a:gd name="connsiteX104" fmla="*/ 2958312 w 5540715"/>
                  <a:gd name="connsiteY104" fmla="*/ 2309812 h 3905250"/>
                  <a:gd name="connsiteX105" fmla="*/ 2982125 w 5540715"/>
                  <a:gd name="connsiteY105" fmla="*/ 2295525 h 3905250"/>
                  <a:gd name="connsiteX106" fmla="*/ 3001175 w 5540715"/>
                  <a:gd name="connsiteY106" fmla="*/ 2281237 h 3905250"/>
                  <a:gd name="connsiteX107" fmla="*/ 3024987 w 5540715"/>
                  <a:gd name="connsiteY107" fmla="*/ 2271712 h 3905250"/>
                  <a:gd name="connsiteX108" fmla="*/ 3063087 w 5540715"/>
                  <a:gd name="connsiteY108" fmla="*/ 2243137 h 3905250"/>
                  <a:gd name="connsiteX109" fmla="*/ 3096425 w 5540715"/>
                  <a:gd name="connsiteY109" fmla="*/ 2224087 h 3905250"/>
                  <a:gd name="connsiteX110" fmla="*/ 3115475 w 5540715"/>
                  <a:gd name="connsiteY110" fmla="*/ 2205037 h 3905250"/>
                  <a:gd name="connsiteX111" fmla="*/ 3153575 w 5540715"/>
                  <a:gd name="connsiteY111" fmla="*/ 2185987 h 3905250"/>
                  <a:gd name="connsiteX112" fmla="*/ 3172625 w 5540715"/>
                  <a:gd name="connsiteY112" fmla="*/ 2171700 h 3905250"/>
                  <a:gd name="connsiteX113" fmla="*/ 3234537 w 5540715"/>
                  <a:gd name="connsiteY113" fmla="*/ 2119312 h 3905250"/>
                  <a:gd name="connsiteX114" fmla="*/ 3296450 w 5540715"/>
                  <a:gd name="connsiteY114" fmla="*/ 2076450 h 3905250"/>
                  <a:gd name="connsiteX115" fmla="*/ 3329787 w 5540715"/>
                  <a:gd name="connsiteY115" fmla="*/ 2052637 h 3905250"/>
                  <a:gd name="connsiteX116" fmla="*/ 3358362 w 5540715"/>
                  <a:gd name="connsiteY116" fmla="*/ 2033587 h 3905250"/>
                  <a:gd name="connsiteX117" fmla="*/ 3420275 w 5540715"/>
                  <a:gd name="connsiteY117" fmla="*/ 1995487 h 3905250"/>
                  <a:gd name="connsiteX118" fmla="*/ 3453612 w 5540715"/>
                  <a:gd name="connsiteY118" fmla="*/ 1981200 h 3905250"/>
                  <a:gd name="connsiteX119" fmla="*/ 3482187 w 5540715"/>
                  <a:gd name="connsiteY119" fmla="*/ 1962150 h 3905250"/>
                  <a:gd name="connsiteX120" fmla="*/ 3534575 w 5540715"/>
                  <a:gd name="connsiteY120" fmla="*/ 1933575 h 3905250"/>
                  <a:gd name="connsiteX121" fmla="*/ 3563150 w 5540715"/>
                  <a:gd name="connsiteY121" fmla="*/ 1914525 h 3905250"/>
                  <a:gd name="connsiteX122" fmla="*/ 3639350 w 5540715"/>
                  <a:gd name="connsiteY122" fmla="*/ 1871662 h 3905250"/>
                  <a:gd name="connsiteX123" fmla="*/ 3686975 w 5540715"/>
                  <a:gd name="connsiteY123" fmla="*/ 1843087 h 3905250"/>
                  <a:gd name="connsiteX124" fmla="*/ 3720312 w 5540715"/>
                  <a:gd name="connsiteY124" fmla="*/ 1824037 h 3905250"/>
                  <a:gd name="connsiteX125" fmla="*/ 3744125 w 5540715"/>
                  <a:gd name="connsiteY125" fmla="*/ 1804987 h 3905250"/>
                  <a:gd name="connsiteX126" fmla="*/ 3772700 w 5540715"/>
                  <a:gd name="connsiteY126" fmla="*/ 1795462 h 3905250"/>
                  <a:gd name="connsiteX127" fmla="*/ 3796512 w 5540715"/>
                  <a:gd name="connsiteY127" fmla="*/ 1776412 h 3905250"/>
                  <a:gd name="connsiteX128" fmla="*/ 3829850 w 5540715"/>
                  <a:gd name="connsiteY128" fmla="*/ 1762125 h 3905250"/>
                  <a:gd name="connsiteX129" fmla="*/ 3858425 w 5540715"/>
                  <a:gd name="connsiteY129" fmla="*/ 1747837 h 3905250"/>
                  <a:gd name="connsiteX130" fmla="*/ 3882237 w 5540715"/>
                  <a:gd name="connsiteY130" fmla="*/ 1733550 h 3905250"/>
                  <a:gd name="connsiteX131" fmla="*/ 3929862 w 5540715"/>
                  <a:gd name="connsiteY131" fmla="*/ 1714500 h 3905250"/>
                  <a:gd name="connsiteX132" fmla="*/ 3958437 w 5540715"/>
                  <a:gd name="connsiteY132" fmla="*/ 1695450 h 3905250"/>
                  <a:gd name="connsiteX133" fmla="*/ 3977487 w 5540715"/>
                  <a:gd name="connsiteY133" fmla="*/ 1681162 h 3905250"/>
                  <a:gd name="connsiteX134" fmla="*/ 4029875 w 5540715"/>
                  <a:gd name="connsiteY134" fmla="*/ 1657350 h 3905250"/>
                  <a:gd name="connsiteX135" fmla="*/ 4082262 w 5540715"/>
                  <a:gd name="connsiteY135" fmla="*/ 1614487 h 3905250"/>
                  <a:gd name="connsiteX136" fmla="*/ 4139412 w 5540715"/>
                  <a:gd name="connsiteY136" fmla="*/ 1576387 h 3905250"/>
                  <a:gd name="connsiteX137" fmla="*/ 4167987 w 5540715"/>
                  <a:gd name="connsiteY137" fmla="*/ 1557337 h 3905250"/>
                  <a:gd name="connsiteX138" fmla="*/ 4196562 w 5540715"/>
                  <a:gd name="connsiteY138" fmla="*/ 1538287 h 3905250"/>
                  <a:gd name="connsiteX139" fmla="*/ 4253712 w 5540715"/>
                  <a:gd name="connsiteY139" fmla="*/ 1509712 h 3905250"/>
                  <a:gd name="connsiteX140" fmla="*/ 4277525 w 5540715"/>
                  <a:gd name="connsiteY140" fmla="*/ 1500187 h 3905250"/>
                  <a:gd name="connsiteX141" fmla="*/ 4296575 w 5540715"/>
                  <a:gd name="connsiteY141" fmla="*/ 1490662 h 3905250"/>
                  <a:gd name="connsiteX142" fmla="*/ 4325150 w 5540715"/>
                  <a:gd name="connsiteY142" fmla="*/ 1485900 h 3905250"/>
                  <a:gd name="connsiteX143" fmla="*/ 4353725 w 5540715"/>
                  <a:gd name="connsiteY143" fmla="*/ 1476375 h 3905250"/>
                  <a:gd name="connsiteX144" fmla="*/ 4491837 w 5540715"/>
                  <a:gd name="connsiteY144" fmla="*/ 1481137 h 3905250"/>
                  <a:gd name="connsiteX145" fmla="*/ 4510887 w 5540715"/>
                  <a:gd name="connsiteY145" fmla="*/ 1495425 h 3905250"/>
                  <a:gd name="connsiteX146" fmla="*/ 4568037 w 5540715"/>
                  <a:gd name="connsiteY146" fmla="*/ 1528762 h 3905250"/>
                  <a:gd name="connsiteX147" fmla="*/ 4615662 w 5540715"/>
                  <a:gd name="connsiteY147" fmla="*/ 1571625 h 3905250"/>
                  <a:gd name="connsiteX148" fmla="*/ 4629950 w 5540715"/>
                  <a:gd name="connsiteY148" fmla="*/ 1590675 h 3905250"/>
                  <a:gd name="connsiteX149" fmla="*/ 4629950 w 5540715"/>
                  <a:gd name="connsiteY149" fmla="*/ 1690687 h 3905250"/>
                  <a:gd name="connsiteX150" fmla="*/ 4610900 w 5540715"/>
                  <a:gd name="connsiteY150" fmla="*/ 1724025 h 3905250"/>
                  <a:gd name="connsiteX151" fmla="*/ 4587087 w 5540715"/>
                  <a:gd name="connsiteY151" fmla="*/ 1785937 h 3905250"/>
                  <a:gd name="connsiteX152" fmla="*/ 4577562 w 5540715"/>
                  <a:gd name="connsiteY152" fmla="*/ 1809750 h 3905250"/>
                  <a:gd name="connsiteX153" fmla="*/ 4572800 w 5540715"/>
                  <a:gd name="connsiteY153" fmla="*/ 1828800 h 3905250"/>
                  <a:gd name="connsiteX154" fmla="*/ 4563275 w 5540715"/>
                  <a:gd name="connsiteY154" fmla="*/ 1876425 h 3905250"/>
                  <a:gd name="connsiteX155" fmla="*/ 4558512 w 5540715"/>
                  <a:gd name="connsiteY155" fmla="*/ 1909762 h 3905250"/>
                  <a:gd name="connsiteX156" fmla="*/ 4553750 w 5540715"/>
                  <a:gd name="connsiteY156" fmla="*/ 1938337 h 3905250"/>
                  <a:gd name="connsiteX157" fmla="*/ 4572800 w 5540715"/>
                  <a:gd name="connsiteY157" fmla="*/ 2133600 h 3905250"/>
                  <a:gd name="connsiteX158" fmla="*/ 4601375 w 5540715"/>
                  <a:gd name="connsiteY158" fmla="*/ 2162175 h 3905250"/>
                  <a:gd name="connsiteX159" fmla="*/ 4620425 w 5540715"/>
                  <a:gd name="connsiteY159" fmla="*/ 2166937 h 3905250"/>
                  <a:gd name="connsiteX160" fmla="*/ 4644237 w 5540715"/>
                  <a:gd name="connsiteY160" fmla="*/ 2181225 h 3905250"/>
                  <a:gd name="connsiteX161" fmla="*/ 4663287 w 5540715"/>
                  <a:gd name="connsiteY161" fmla="*/ 2185987 h 3905250"/>
                  <a:gd name="connsiteX162" fmla="*/ 4715675 w 5540715"/>
                  <a:gd name="connsiteY162" fmla="*/ 2195512 h 3905250"/>
                  <a:gd name="connsiteX163" fmla="*/ 4829975 w 5540715"/>
                  <a:gd name="connsiteY163" fmla="*/ 2185987 h 3905250"/>
                  <a:gd name="connsiteX164" fmla="*/ 4863312 w 5540715"/>
                  <a:gd name="connsiteY164" fmla="*/ 2166937 h 3905250"/>
                  <a:gd name="connsiteX165" fmla="*/ 4915700 w 5540715"/>
                  <a:gd name="connsiteY165" fmla="*/ 2147887 h 3905250"/>
                  <a:gd name="connsiteX166" fmla="*/ 4934750 w 5540715"/>
                  <a:gd name="connsiteY166" fmla="*/ 2133600 h 3905250"/>
                  <a:gd name="connsiteX167" fmla="*/ 4949037 w 5540715"/>
                  <a:gd name="connsiteY167" fmla="*/ 2128837 h 3905250"/>
                  <a:gd name="connsiteX168" fmla="*/ 4963325 w 5540715"/>
                  <a:gd name="connsiteY168" fmla="*/ 2114550 h 3905250"/>
                  <a:gd name="connsiteX169" fmla="*/ 4982375 w 5540715"/>
                  <a:gd name="connsiteY169" fmla="*/ 2100262 h 3905250"/>
                  <a:gd name="connsiteX170" fmla="*/ 5010950 w 5540715"/>
                  <a:gd name="connsiteY170" fmla="*/ 2081212 h 3905250"/>
                  <a:gd name="connsiteX171" fmla="*/ 5053812 w 5540715"/>
                  <a:gd name="connsiteY171" fmla="*/ 2038350 h 3905250"/>
                  <a:gd name="connsiteX172" fmla="*/ 5077625 w 5540715"/>
                  <a:gd name="connsiteY172" fmla="*/ 2019300 h 3905250"/>
                  <a:gd name="connsiteX173" fmla="*/ 5096675 w 5540715"/>
                  <a:gd name="connsiteY173" fmla="*/ 2000250 h 3905250"/>
                  <a:gd name="connsiteX174" fmla="*/ 5125250 w 5540715"/>
                  <a:gd name="connsiteY174" fmla="*/ 1981200 h 3905250"/>
                  <a:gd name="connsiteX175" fmla="*/ 5172875 w 5540715"/>
                  <a:gd name="connsiteY175" fmla="*/ 1943100 h 3905250"/>
                  <a:gd name="connsiteX176" fmla="*/ 5210975 w 5540715"/>
                  <a:gd name="connsiteY176" fmla="*/ 1909762 h 3905250"/>
                  <a:gd name="connsiteX177" fmla="*/ 5220500 w 5540715"/>
                  <a:gd name="connsiteY177" fmla="*/ 1895475 h 3905250"/>
                  <a:gd name="connsiteX178" fmla="*/ 5234787 w 5540715"/>
                  <a:gd name="connsiteY178" fmla="*/ 1876425 h 3905250"/>
                  <a:gd name="connsiteX179" fmla="*/ 5253837 w 5540715"/>
                  <a:gd name="connsiteY179" fmla="*/ 1838325 h 3905250"/>
                  <a:gd name="connsiteX180" fmla="*/ 5282412 w 5540715"/>
                  <a:gd name="connsiteY180" fmla="*/ 1790700 h 3905250"/>
                  <a:gd name="connsiteX181" fmla="*/ 5287175 w 5540715"/>
                  <a:gd name="connsiteY181" fmla="*/ 1771650 h 3905250"/>
                  <a:gd name="connsiteX182" fmla="*/ 5306225 w 5540715"/>
                  <a:gd name="connsiteY182" fmla="*/ 1743075 h 3905250"/>
                  <a:gd name="connsiteX183" fmla="*/ 5320512 w 5540715"/>
                  <a:gd name="connsiteY183" fmla="*/ 1709737 h 3905250"/>
                  <a:gd name="connsiteX184" fmla="*/ 5334800 w 5540715"/>
                  <a:gd name="connsiteY184" fmla="*/ 1695450 h 3905250"/>
                  <a:gd name="connsiteX185" fmla="*/ 5358612 w 5540715"/>
                  <a:gd name="connsiteY185" fmla="*/ 1647825 h 3905250"/>
                  <a:gd name="connsiteX186" fmla="*/ 5391950 w 5540715"/>
                  <a:gd name="connsiteY186" fmla="*/ 1581150 h 3905250"/>
                  <a:gd name="connsiteX187" fmla="*/ 5439575 w 5540715"/>
                  <a:gd name="connsiteY187" fmla="*/ 1452562 h 3905250"/>
                  <a:gd name="connsiteX188" fmla="*/ 5449100 w 5540715"/>
                  <a:gd name="connsiteY188" fmla="*/ 1414462 h 3905250"/>
                  <a:gd name="connsiteX189" fmla="*/ 5453862 w 5540715"/>
                  <a:gd name="connsiteY189" fmla="*/ 1381125 h 3905250"/>
                  <a:gd name="connsiteX190" fmla="*/ 5463387 w 5540715"/>
                  <a:gd name="connsiteY190" fmla="*/ 1181100 h 3905250"/>
                  <a:gd name="connsiteX191" fmla="*/ 5468150 w 5540715"/>
                  <a:gd name="connsiteY191" fmla="*/ 1157287 h 3905250"/>
                  <a:gd name="connsiteX192" fmla="*/ 5472912 w 5540715"/>
                  <a:gd name="connsiteY192" fmla="*/ 1128712 h 3905250"/>
                  <a:gd name="connsiteX193" fmla="*/ 5477675 w 5540715"/>
                  <a:gd name="connsiteY193" fmla="*/ 1095375 h 3905250"/>
                  <a:gd name="connsiteX194" fmla="*/ 5487200 w 5540715"/>
                  <a:gd name="connsiteY194" fmla="*/ 1066800 h 3905250"/>
                  <a:gd name="connsiteX195" fmla="*/ 5501487 w 5540715"/>
                  <a:gd name="connsiteY195" fmla="*/ 981075 h 3905250"/>
                  <a:gd name="connsiteX196" fmla="*/ 5501487 w 5540715"/>
                  <a:gd name="connsiteY196" fmla="*/ 981075 h 3905250"/>
                  <a:gd name="connsiteX197" fmla="*/ 5511012 w 5540715"/>
                  <a:gd name="connsiteY197" fmla="*/ 923925 h 3905250"/>
                  <a:gd name="connsiteX198" fmla="*/ 5515775 w 5540715"/>
                  <a:gd name="connsiteY198" fmla="*/ 890587 h 3905250"/>
                  <a:gd name="connsiteX199" fmla="*/ 5525300 w 5540715"/>
                  <a:gd name="connsiteY199" fmla="*/ 833437 h 3905250"/>
                  <a:gd name="connsiteX200" fmla="*/ 5530062 w 5540715"/>
                  <a:gd name="connsiteY200" fmla="*/ 804862 h 3905250"/>
                  <a:gd name="connsiteX201" fmla="*/ 5534825 w 5540715"/>
                  <a:gd name="connsiteY201" fmla="*/ 738187 h 3905250"/>
                  <a:gd name="connsiteX202" fmla="*/ 5520537 w 5540715"/>
                  <a:gd name="connsiteY202" fmla="*/ 466725 h 3905250"/>
                  <a:gd name="connsiteX203" fmla="*/ 5511012 w 5540715"/>
                  <a:gd name="connsiteY203" fmla="*/ 442912 h 3905250"/>
                  <a:gd name="connsiteX204" fmla="*/ 5491962 w 5540715"/>
                  <a:gd name="connsiteY204" fmla="*/ 390525 h 3905250"/>
                  <a:gd name="connsiteX205" fmla="*/ 5477675 w 5540715"/>
                  <a:gd name="connsiteY205" fmla="*/ 366712 h 3905250"/>
                  <a:gd name="connsiteX206" fmla="*/ 5453862 w 5540715"/>
                  <a:gd name="connsiteY206" fmla="*/ 347662 h 3905250"/>
                  <a:gd name="connsiteX207" fmla="*/ 5420525 w 5540715"/>
                  <a:gd name="connsiteY207" fmla="*/ 309562 h 3905250"/>
                  <a:gd name="connsiteX208" fmla="*/ 5401475 w 5540715"/>
                  <a:gd name="connsiteY208" fmla="*/ 300037 h 3905250"/>
                  <a:gd name="connsiteX209" fmla="*/ 5391950 w 5540715"/>
                  <a:gd name="connsiteY209" fmla="*/ 280987 h 3905250"/>
                  <a:gd name="connsiteX210" fmla="*/ 5358612 w 5540715"/>
                  <a:gd name="connsiteY210" fmla="*/ 257175 h 3905250"/>
                  <a:gd name="connsiteX211" fmla="*/ 5325275 w 5540715"/>
                  <a:gd name="connsiteY211" fmla="*/ 223837 h 3905250"/>
                  <a:gd name="connsiteX212" fmla="*/ 5244312 w 5540715"/>
                  <a:gd name="connsiteY212" fmla="*/ 133350 h 3905250"/>
                  <a:gd name="connsiteX213" fmla="*/ 5201450 w 5540715"/>
                  <a:gd name="connsiteY213" fmla="*/ 85725 h 3905250"/>
                  <a:gd name="connsiteX214" fmla="*/ 5163350 w 5540715"/>
                  <a:gd name="connsiteY214" fmla="*/ 71437 h 3905250"/>
                  <a:gd name="connsiteX215" fmla="*/ 5087150 w 5540715"/>
                  <a:gd name="connsiteY215" fmla="*/ 42862 h 3905250"/>
                  <a:gd name="connsiteX216" fmla="*/ 5039525 w 5540715"/>
                  <a:gd name="connsiteY216" fmla="*/ 23812 h 3905250"/>
                  <a:gd name="connsiteX217" fmla="*/ 5006187 w 5540715"/>
                  <a:gd name="connsiteY217" fmla="*/ 19050 h 3905250"/>
                  <a:gd name="connsiteX218" fmla="*/ 4982375 w 5540715"/>
                  <a:gd name="connsiteY218" fmla="*/ 9525 h 3905250"/>
                  <a:gd name="connsiteX219" fmla="*/ 4915700 w 5540715"/>
                  <a:gd name="connsiteY219" fmla="*/ 4762 h 3905250"/>
                  <a:gd name="connsiteX220" fmla="*/ 4858550 w 5540715"/>
                  <a:gd name="connsiteY220" fmla="*/ 0 h 3905250"/>
                  <a:gd name="connsiteX221" fmla="*/ 4749012 w 5540715"/>
                  <a:gd name="connsiteY221" fmla="*/ 14287 h 3905250"/>
                  <a:gd name="connsiteX222" fmla="*/ 4725200 w 5540715"/>
                  <a:gd name="connsiteY222" fmla="*/ 19050 h 3905250"/>
                  <a:gd name="connsiteX223" fmla="*/ 4668050 w 5540715"/>
                  <a:gd name="connsiteY223" fmla="*/ 42862 h 3905250"/>
                  <a:gd name="connsiteX224" fmla="*/ 4629950 w 5540715"/>
                  <a:gd name="connsiteY224" fmla="*/ 57150 h 3905250"/>
                  <a:gd name="connsiteX225" fmla="*/ 4548987 w 5540715"/>
                  <a:gd name="connsiteY225" fmla="*/ 104775 h 3905250"/>
                  <a:gd name="connsiteX226" fmla="*/ 4529937 w 5540715"/>
                  <a:gd name="connsiteY226" fmla="*/ 128587 h 3905250"/>
                  <a:gd name="connsiteX227" fmla="*/ 4510887 w 5540715"/>
                  <a:gd name="connsiteY227" fmla="*/ 147637 h 3905250"/>
                  <a:gd name="connsiteX228" fmla="*/ 4491837 w 5540715"/>
                  <a:gd name="connsiteY228" fmla="*/ 176212 h 3905250"/>
                  <a:gd name="connsiteX229" fmla="*/ 4458500 w 5540715"/>
                  <a:gd name="connsiteY229" fmla="*/ 247650 h 3905250"/>
                  <a:gd name="connsiteX230" fmla="*/ 4439450 w 5540715"/>
                  <a:gd name="connsiteY230" fmla="*/ 304800 h 3905250"/>
                  <a:gd name="connsiteX231" fmla="*/ 4420400 w 5540715"/>
                  <a:gd name="connsiteY231" fmla="*/ 366712 h 3905250"/>
                  <a:gd name="connsiteX232" fmla="*/ 4415637 w 5540715"/>
                  <a:gd name="connsiteY232" fmla="*/ 400050 h 3905250"/>
                  <a:gd name="connsiteX233" fmla="*/ 4406112 w 5540715"/>
                  <a:gd name="connsiteY233" fmla="*/ 423862 h 3905250"/>
                  <a:gd name="connsiteX234" fmla="*/ 4401350 w 5540715"/>
                  <a:gd name="connsiteY234" fmla="*/ 457200 h 3905250"/>
                  <a:gd name="connsiteX235" fmla="*/ 4391825 w 5540715"/>
                  <a:gd name="connsiteY235" fmla="*/ 519112 h 3905250"/>
                  <a:gd name="connsiteX236" fmla="*/ 4425162 w 5540715"/>
                  <a:gd name="connsiteY236" fmla="*/ 685800 h 3905250"/>
                  <a:gd name="connsiteX237" fmla="*/ 4434687 w 5540715"/>
                  <a:gd name="connsiteY237" fmla="*/ 728662 h 3905250"/>
                  <a:gd name="connsiteX238" fmla="*/ 4444212 w 5540715"/>
                  <a:gd name="connsiteY238" fmla="*/ 752475 h 3905250"/>
                  <a:gd name="connsiteX239" fmla="*/ 4439450 w 5540715"/>
                  <a:gd name="connsiteY239" fmla="*/ 819150 h 3905250"/>
                  <a:gd name="connsiteX240" fmla="*/ 4396587 w 5540715"/>
                  <a:gd name="connsiteY240" fmla="*/ 852487 h 3905250"/>
                  <a:gd name="connsiteX241" fmla="*/ 4382300 w 5540715"/>
                  <a:gd name="connsiteY241" fmla="*/ 866775 h 3905250"/>
                  <a:gd name="connsiteX242" fmla="*/ 4363250 w 5540715"/>
                  <a:gd name="connsiteY242" fmla="*/ 876300 h 3905250"/>
                  <a:gd name="connsiteX243" fmla="*/ 4329912 w 5540715"/>
                  <a:gd name="connsiteY243" fmla="*/ 900112 h 3905250"/>
                  <a:gd name="connsiteX244" fmla="*/ 4315625 w 5540715"/>
                  <a:gd name="connsiteY244" fmla="*/ 909637 h 3905250"/>
                  <a:gd name="connsiteX245" fmla="*/ 4296575 w 5540715"/>
                  <a:gd name="connsiteY245" fmla="*/ 923925 h 3905250"/>
                  <a:gd name="connsiteX246" fmla="*/ 4277525 w 5540715"/>
                  <a:gd name="connsiteY246" fmla="*/ 928687 h 3905250"/>
                  <a:gd name="connsiteX247" fmla="*/ 4248950 w 5540715"/>
                  <a:gd name="connsiteY247" fmla="*/ 938212 h 3905250"/>
                  <a:gd name="connsiteX248" fmla="*/ 4229900 w 5540715"/>
                  <a:gd name="connsiteY248" fmla="*/ 942975 h 3905250"/>
                  <a:gd name="connsiteX249" fmla="*/ 4215612 w 5540715"/>
                  <a:gd name="connsiteY249" fmla="*/ 947737 h 3905250"/>
                  <a:gd name="connsiteX250" fmla="*/ 4158462 w 5540715"/>
                  <a:gd name="connsiteY250" fmla="*/ 957262 h 3905250"/>
                  <a:gd name="connsiteX251" fmla="*/ 4120362 w 5540715"/>
                  <a:gd name="connsiteY251" fmla="*/ 966787 h 3905250"/>
                  <a:gd name="connsiteX252" fmla="*/ 4091787 w 5540715"/>
                  <a:gd name="connsiteY252" fmla="*/ 976312 h 3905250"/>
                  <a:gd name="connsiteX253" fmla="*/ 4067975 w 5540715"/>
                  <a:gd name="connsiteY253" fmla="*/ 985837 h 3905250"/>
                  <a:gd name="connsiteX254" fmla="*/ 4034637 w 5540715"/>
                  <a:gd name="connsiteY254" fmla="*/ 990600 h 3905250"/>
                  <a:gd name="connsiteX255" fmla="*/ 3967962 w 5540715"/>
                  <a:gd name="connsiteY255" fmla="*/ 1009650 h 3905250"/>
                  <a:gd name="connsiteX256" fmla="*/ 3939387 w 5540715"/>
                  <a:gd name="connsiteY256" fmla="*/ 1019175 h 3905250"/>
                  <a:gd name="connsiteX257" fmla="*/ 3906050 w 5540715"/>
                  <a:gd name="connsiteY257" fmla="*/ 1023937 h 3905250"/>
                  <a:gd name="connsiteX258" fmla="*/ 3744125 w 5540715"/>
                  <a:gd name="connsiteY258" fmla="*/ 1019175 h 3905250"/>
                  <a:gd name="connsiteX259" fmla="*/ 3715550 w 5540715"/>
                  <a:gd name="connsiteY259" fmla="*/ 1014412 h 3905250"/>
                  <a:gd name="connsiteX260" fmla="*/ 3677450 w 5540715"/>
                  <a:gd name="connsiteY260" fmla="*/ 1009650 h 3905250"/>
                  <a:gd name="connsiteX261" fmla="*/ 3548862 w 5540715"/>
                  <a:gd name="connsiteY261" fmla="*/ 1023937 h 3905250"/>
                  <a:gd name="connsiteX262" fmla="*/ 3506000 w 5540715"/>
                  <a:gd name="connsiteY262" fmla="*/ 1052512 h 3905250"/>
                  <a:gd name="connsiteX263" fmla="*/ 3486950 w 5540715"/>
                  <a:gd name="connsiteY263" fmla="*/ 1071562 h 3905250"/>
                  <a:gd name="connsiteX264" fmla="*/ 3463137 w 5540715"/>
                  <a:gd name="connsiteY264" fmla="*/ 1090612 h 3905250"/>
                  <a:gd name="connsiteX265" fmla="*/ 3425037 w 5540715"/>
                  <a:gd name="connsiteY265" fmla="*/ 1128712 h 3905250"/>
                  <a:gd name="connsiteX266" fmla="*/ 3396462 w 5540715"/>
                  <a:gd name="connsiteY266" fmla="*/ 1176337 h 3905250"/>
                  <a:gd name="connsiteX267" fmla="*/ 3363125 w 5540715"/>
                  <a:gd name="connsiteY267" fmla="*/ 1228725 h 3905250"/>
                  <a:gd name="connsiteX268" fmla="*/ 3353600 w 5540715"/>
                  <a:gd name="connsiteY268" fmla="*/ 1262062 h 3905250"/>
                  <a:gd name="connsiteX269" fmla="*/ 3348837 w 5540715"/>
                  <a:gd name="connsiteY269" fmla="*/ 1281112 h 3905250"/>
                  <a:gd name="connsiteX270" fmla="*/ 3339312 w 5540715"/>
                  <a:gd name="connsiteY270" fmla="*/ 1295400 h 3905250"/>
                  <a:gd name="connsiteX271" fmla="*/ 3329787 w 5540715"/>
                  <a:gd name="connsiteY271" fmla="*/ 1323975 h 3905250"/>
                  <a:gd name="connsiteX272" fmla="*/ 3301212 w 5540715"/>
                  <a:gd name="connsiteY272" fmla="*/ 1357312 h 3905250"/>
                  <a:gd name="connsiteX273" fmla="*/ 3291687 w 5540715"/>
                  <a:gd name="connsiteY273" fmla="*/ 1381125 h 3905250"/>
                  <a:gd name="connsiteX274" fmla="*/ 3248825 w 5540715"/>
                  <a:gd name="connsiteY274" fmla="*/ 1414462 h 3905250"/>
                  <a:gd name="connsiteX275" fmla="*/ 3234537 w 5540715"/>
                  <a:gd name="connsiteY275" fmla="*/ 1433512 h 3905250"/>
                  <a:gd name="connsiteX276" fmla="*/ 3220250 w 5540715"/>
                  <a:gd name="connsiteY276" fmla="*/ 1443037 h 3905250"/>
                  <a:gd name="connsiteX277" fmla="*/ 3172625 w 5540715"/>
                  <a:gd name="connsiteY277" fmla="*/ 1481137 h 3905250"/>
                  <a:gd name="connsiteX278" fmla="*/ 3153575 w 5540715"/>
                  <a:gd name="connsiteY278" fmla="*/ 1495425 h 3905250"/>
                  <a:gd name="connsiteX279" fmla="*/ 3129762 w 5540715"/>
                  <a:gd name="connsiteY279" fmla="*/ 1504950 h 3905250"/>
                  <a:gd name="connsiteX280" fmla="*/ 3110712 w 5540715"/>
                  <a:gd name="connsiteY280" fmla="*/ 1519237 h 3905250"/>
                  <a:gd name="connsiteX281" fmla="*/ 3096425 w 5540715"/>
                  <a:gd name="connsiteY281" fmla="*/ 1533525 h 3905250"/>
                  <a:gd name="connsiteX282" fmla="*/ 3072612 w 5540715"/>
                  <a:gd name="connsiteY282" fmla="*/ 1543050 h 3905250"/>
                  <a:gd name="connsiteX283" fmla="*/ 3058325 w 5540715"/>
                  <a:gd name="connsiteY283" fmla="*/ 1557337 h 3905250"/>
                  <a:gd name="connsiteX284" fmla="*/ 3034512 w 5540715"/>
                  <a:gd name="connsiteY284" fmla="*/ 1566862 h 3905250"/>
                  <a:gd name="connsiteX285" fmla="*/ 3015462 w 5540715"/>
                  <a:gd name="connsiteY285" fmla="*/ 1576387 h 3905250"/>
                  <a:gd name="connsiteX286" fmla="*/ 2967837 w 5540715"/>
                  <a:gd name="connsiteY286" fmla="*/ 1604962 h 3905250"/>
                  <a:gd name="connsiteX287" fmla="*/ 2953550 w 5540715"/>
                  <a:gd name="connsiteY287" fmla="*/ 1614487 h 3905250"/>
                  <a:gd name="connsiteX288" fmla="*/ 2939262 w 5540715"/>
                  <a:gd name="connsiteY288" fmla="*/ 1619250 h 3905250"/>
                  <a:gd name="connsiteX289" fmla="*/ 2910687 w 5540715"/>
                  <a:gd name="connsiteY289" fmla="*/ 1638300 h 3905250"/>
                  <a:gd name="connsiteX290" fmla="*/ 2896400 w 5540715"/>
                  <a:gd name="connsiteY290" fmla="*/ 1652587 h 3905250"/>
                  <a:gd name="connsiteX291" fmla="*/ 2834487 w 5540715"/>
                  <a:gd name="connsiteY291" fmla="*/ 1681162 h 3905250"/>
                  <a:gd name="connsiteX292" fmla="*/ 2791625 w 5540715"/>
                  <a:gd name="connsiteY292" fmla="*/ 1709737 h 3905250"/>
                  <a:gd name="connsiteX293" fmla="*/ 2767812 w 5540715"/>
                  <a:gd name="connsiteY293" fmla="*/ 1719262 h 3905250"/>
                  <a:gd name="connsiteX294" fmla="*/ 2753525 w 5540715"/>
                  <a:gd name="connsiteY294" fmla="*/ 1728787 h 3905250"/>
                  <a:gd name="connsiteX295" fmla="*/ 2739237 w 5540715"/>
                  <a:gd name="connsiteY295" fmla="*/ 1733550 h 3905250"/>
                  <a:gd name="connsiteX296" fmla="*/ 2724950 w 5540715"/>
                  <a:gd name="connsiteY296" fmla="*/ 1743075 h 3905250"/>
                  <a:gd name="connsiteX297" fmla="*/ 2663037 w 5540715"/>
                  <a:gd name="connsiteY297" fmla="*/ 1752600 h 3905250"/>
                  <a:gd name="connsiteX298" fmla="*/ 2596362 w 5540715"/>
                  <a:gd name="connsiteY298" fmla="*/ 1738312 h 3905250"/>
                  <a:gd name="connsiteX299" fmla="*/ 2572550 w 5540715"/>
                  <a:gd name="connsiteY299" fmla="*/ 1728788 h 3905250"/>
                  <a:gd name="connsiteX300" fmla="*/ 2524925 w 5540715"/>
                  <a:gd name="connsiteY300" fmla="*/ 1728787 h 3905250"/>
                  <a:gd name="connsiteX301" fmla="*/ 2470156 w 5540715"/>
                  <a:gd name="connsiteY301" fmla="*/ 1804987 h 3905250"/>
                  <a:gd name="connsiteX302" fmla="*/ 2389193 w 5540715"/>
                  <a:gd name="connsiteY302" fmla="*/ 1881187 h 3905250"/>
                  <a:gd name="connsiteX303" fmla="*/ 2315375 w 5540715"/>
                  <a:gd name="connsiteY303" fmla="*/ 1909762 h 3905250"/>
                  <a:gd name="connsiteX304" fmla="*/ 2253462 w 5540715"/>
                  <a:gd name="connsiteY304" fmla="*/ 1924050 h 3905250"/>
                  <a:gd name="connsiteX305" fmla="*/ 2234412 w 5540715"/>
                  <a:gd name="connsiteY305" fmla="*/ 1943100 h 3905250"/>
                  <a:gd name="connsiteX306" fmla="*/ 2220125 w 5540715"/>
                  <a:gd name="connsiteY306" fmla="*/ 1947862 h 3905250"/>
                  <a:gd name="connsiteX307" fmla="*/ 2186787 w 5540715"/>
                  <a:gd name="connsiteY307" fmla="*/ 1966912 h 3905250"/>
                  <a:gd name="connsiteX308" fmla="*/ 2148687 w 5540715"/>
                  <a:gd name="connsiteY308" fmla="*/ 1985962 h 3905250"/>
                  <a:gd name="connsiteX309" fmla="*/ 2072487 w 5540715"/>
                  <a:gd name="connsiteY309" fmla="*/ 1971675 h 3905250"/>
                  <a:gd name="connsiteX310" fmla="*/ 1996288 w 5540715"/>
                  <a:gd name="connsiteY310" fmla="*/ 1990725 h 3905250"/>
                  <a:gd name="connsiteX311" fmla="*/ 1939137 w 5540715"/>
                  <a:gd name="connsiteY311" fmla="*/ 2047875 h 3905250"/>
                  <a:gd name="connsiteX312" fmla="*/ 1910562 w 5540715"/>
                  <a:gd name="connsiteY312" fmla="*/ 2071687 h 3905250"/>
                  <a:gd name="connsiteX313" fmla="*/ 1886750 w 5540715"/>
                  <a:gd name="connsiteY313" fmla="*/ 2081212 h 3905250"/>
                  <a:gd name="connsiteX314" fmla="*/ 1858175 w 5540715"/>
                  <a:gd name="connsiteY314" fmla="*/ 2100262 h 3905250"/>
                  <a:gd name="connsiteX315" fmla="*/ 1834362 w 5540715"/>
                  <a:gd name="connsiteY315" fmla="*/ 2109787 h 3905250"/>
                  <a:gd name="connsiteX316" fmla="*/ 1815312 w 5540715"/>
                  <a:gd name="connsiteY316" fmla="*/ 2124075 h 3905250"/>
                  <a:gd name="connsiteX317" fmla="*/ 1796262 w 5540715"/>
                  <a:gd name="connsiteY317" fmla="*/ 2133600 h 3905250"/>
                  <a:gd name="connsiteX318" fmla="*/ 1786737 w 5540715"/>
                  <a:gd name="connsiteY318" fmla="*/ 2147887 h 3905250"/>
                  <a:gd name="connsiteX319" fmla="*/ 1772450 w 5540715"/>
                  <a:gd name="connsiteY319" fmla="*/ 2152650 h 3905250"/>
                  <a:gd name="connsiteX320" fmla="*/ 1753400 w 5540715"/>
                  <a:gd name="connsiteY320" fmla="*/ 2166937 h 3905250"/>
                  <a:gd name="connsiteX321" fmla="*/ 1696250 w 5540715"/>
                  <a:gd name="connsiteY321" fmla="*/ 2219325 h 3905250"/>
                  <a:gd name="connsiteX322" fmla="*/ 1672437 w 5540715"/>
                  <a:gd name="connsiteY322" fmla="*/ 2238375 h 3905250"/>
                  <a:gd name="connsiteX323" fmla="*/ 1648625 w 5540715"/>
                  <a:gd name="connsiteY323" fmla="*/ 2252662 h 3905250"/>
                  <a:gd name="connsiteX324" fmla="*/ 1615287 w 5540715"/>
                  <a:gd name="connsiteY324" fmla="*/ 2286000 h 3905250"/>
                  <a:gd name="connsiteX325" fmla="*/ 1591475 w 5540715"/>
                  <a:gd name="connsiteY325" fmla="*/ 2305050 h 3905250"/>
                  <a:gd name="connsiteX326" fmla="*/ 1577187 w 5540715"/>
                  <a:gd name="connsiteY326" fmla="*/ 2314575 h 3905250"/>
                  <a:gd name="connsiteX327" fmla="*/ 1562900 w 5540715"/>
                  <a:gd name="connsiteY327" fmla="*/ 2328862 h 3905250"/>
                  <a:gd name="connsiteX328" fmla="*/ 1558137 w 5540715"/>
                  <a:gd name="connsiteY328" fmla="*/ 2343150 h 3905250"/>
                  <a:gd name="connsiteX329" fmla="*/ 1520037 w 5540715"/>
                  <a:gd name="connsiteY329" fmla="*/ 2366962 h 3905250"/>
                  <a:gd name="connsiteX330" fmla="*/ 1496225 w 5540715"/>
                  <a:gd name="connsiteY330" fmla="*/ 2381250 h 3905250"/>
                  <a:gd name="connsiteX331" fmla="*/ 1477175 w 5540715"/>
                  <a:gd name="connsiteY331" fmla="*/ 2395537 h 3905250"/>
                  <a:gd name="connsiteX332" fmla="*/ 1462887 w 5540715"/>
                  <a:gd name="connsiteY332" fmla="*/ 2400300 h 3905250"/>
                  <a:gd name="connsiteX333" fmla="*/ 1424787 w 5540715"/>
                  <a:gd name="connsiteY333" fmla="*/ 2419350 h 3905250"/>
                  <a:gd name="connsiteX334" fmla="*/ 1405737 w 5540715"/>
                  <a:gd name="connsiteY334" fmla="*/ 2428875 h 3905250"/>
                  <a:gd name="connsiteX335" fmla="*/ 1362875 w 5540715"/>
                  <a:gd name="connsiteY335" fmla="*/ 2462212 h 3905250"/>
                  <a:gd name="connsiteX336" fmla="*/ 1329537 w 5540715"/>
                  <a:gd name="connsiteY336" fmla="*/ 2476500 h 3905250"/>
                  <a:gd name="connsiteX337" fmla="*/ 1310487 w 5540715"/>
                  <a:gd name="connsiteY337" fmla="*/ 2490787 h 3905250"/>
                  <a:gd name="connsiteX338" fmla="*/ 1262862 w 5540715"/>
                  <a:gd name="connsiteY338" fmla="*/ 2514600 h 3905250"/>
                  <a:gd name="connsiteX339" fmla="*/ 1224762 w 5540715"/>
                  <a:gd name="connsiteY339" fmla="*/ 2538412 h 3905250"/>
                  <a:gd name="connsiteX340" fmla="*/ 1210475 w 5540715"/>
                  <a:gd name="connsiteY340" fmla="*/ 2543175 h 3905250"/>
                  <a:gd name="connsiteX341" fmla="*/ 1191425 w 5540715"/>
                  <a:gd name="connsiteY341" fmla="*/ 2557462 h 3905250"/>
                  <a:gd name="connsiteX342" fmla="*/ 1129512 w 5540715"/>
                  <a:gd name="connsiteY342" fmla="*/ 2600325 h 3905250"/>
                  <a:gd name="connsiteX343" fmla="*/ 1100937 w 5540715"/>
                  <a:gd name="connsiteY343" fmla="*/ 2624137 h 3905250"/>
                  <a:gd name="connsiteX344" fmla="*/ 1086650 w 5540715"/>
                  <a:gd name="connsiteY344" fmla="*/ 2638425 h 3905250"/>
                  <a:gd name="connsiteX345" fmla="*/ 1077125 w 5540715"/>
                  <a:gd name="connsiteY345" fmla="*/ 2652712 h 3905250"/>
                  <a:gd name="connsiteX346" fmla="*/ 1053312 w 5540715"/>
                  <a:gd name="connsiteY34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196312 w 5540715"/>
                  <a:gd name="connsiteY79" fmla="*/ 2790825 h 3905250"/>
                  <a:gd name="connsiteX80" fmla="*/ 2172500 w 5540715"/>
                  <a:gd name="connsiteY80" fmla="*/ 2733675 h 3905250"/>
                  <a:gd name="connsiteX81" fmla="*/ 2167737 w 5540715"/>
                  <a:gd name="connsiteY81" fmla="*/ 2709862 h 3905250"/>
                  <a:gd name="connsiteX82" fmla="*/ 2158212 w 5540715"/>
                  <a:gd name="connsiteY82" fmla="*/ 2686050 h 3905250"/>
                  <a:gd name="connsiteX83" fmla="*/ 2153450 w 5540715"/>
                  <a:gd name="connsiteY83" fmla="*/ 2643187 h 3905250"/>
                  <a:gd name="connsiteX84" fmla="*/ 2158212 w 5540715"/>
                  <a:gd name="connsiteY84" fmla="*/ 2586037 h 3905250"/>
                  <a:gd name="connsiteX85" fmla="*/ 2182025 w 5540715"/>
                  <a:gd name="connsiteY85" fmla="*/ 2547937 h 3905250"/>
                  <a:gd name="connsiteX86" fmla="*/ 2215362 w 5540715"/>
                  <a:gd name="connsiteY86" fmla="*/ 2509837 h 3905250"/>
                  <a:gd name="connsiteX87" fmla="*/ 2234412 w 5540715"/>
                  <a:gd name="connsiteY87" fmla="*/ 2490787 h 3905250"/>
                  <a:gd name="connsiteX88" fmla="*/ 2267750 w 5540715"/>
                  <a:gd name="connsiteY88" fmla="*/ 2481262 h 3905250"/>
                  <a:gd name="connsiteX89" fmla="*/ 2291562 w 5540715"/>
                  <a:gd name="connsiteY89" fmla="*/ 2471737 h 3905250"/>
                  <a:gd name="connsiteX90" fmla="*/ 2386812 w 5540715"/>
                  <a:gd name="connsiteY90" fmla="*/ 2462212 h 3905250"/>
                  <a:gd name="connsiteX91" fmla="*/ 2453487 w 5540715"/>
                  <a:gd name="connsiteY91" fmla="*/ 2452687 h 3905250"/>
                  <a:gd name="connsiteX92" fmla="*/ 2510637 w 5540715"/>
                  <a:gd name="connsiteY92" fmla="*/ 2443162 h 3905250"/>
                  <a:gd name="connsiteX93" fmla="*/ 2529687 w 5540715"/>
                  <a:gd name="connsiteY93" fmla="*/ 2433637 h 3905250"/>
                  <a:gd name="connsiteX94" fmla="*/ 2634462 w 5540715"/>
                  <a:gd name="connsiteY94" fmla="*/ 2424112 h 3905250"/>
                  <a:gd name="connsiteX95" fmla="*/ 2767812 w 5540715"/>
                  <a:gd name="connsiteY95" fmla="*/ 2419350 h 3905250"/>
                  <a:gd name="connsiteX96" fmla="*/ 2791625 w 5540715"/>
                  <a:gd name="connsiteY96" fmla="*/ 2414587 h 3905250"/>
                  <a:gd name="connsiteX97" fmla="*/ 2829725 w 5540715"/>
                  <a:gd name="connsiteY97" fmla="*/ 2390775 h 3905250"/>
                  <a:gd name="connsiteX98" fmla="*/ 2848775 w 5540715"/>
                  <a:gd name="connsiteY98" fmla="*/ 2381250 h 3905250"/>
                  <a:gd name="connsiteX99" fmla="*/ 2886875 w 5540715"/>
                  <a:gd name="connsiteY99" fmla="*/ 2352675 h 3905250"/>
                  <a:gd name="connsiteX100" fmla="*/ 2905925 w 5540715"/>
                  <a:gd name="connsiteY100" fmla="*/ 2338387 h 3905250"/>
                  <a:gd name="connsiteX101" fmla="*/ 2920212 w 5540715"/>
                  <a:gd name="connsiteY101" fmla="*/ 2328862 h 3905250"/>
                  <a:gd name="connsiteX102" fmla="*/ 2934500 w 5540715"/>
                  <a:gd name="connsiteY102" fmla="*/ 2314575 h 3905250"/>
                  <a:gd name="connsiteX103" fmla="*/ 2958312 w 5540715"/>
                  <a:gd name="connsiteY103" fmla="*/ 2309812 h 3905250"/>
                  <a:gd name="connsiteX104" fmla="*/ 2982125 w 5540715"/>
                  <a:gd name="connsiteY104" fmla="*/ 2295525 h 3905250"/>
                  <a:gd name="connsiteX105" fmla="*/ 3001175 w 5540715"/>
                  <a:gd name="connsiteY105" fmla="*/ 2281237 h 3905250"/>
                  <a:gd name="connsiteX106" fmla="*/ 3024987 w 5540715"/>
                  <a:gd name="connsiteY106" fmla="*/ 2271712 h 3905250"/>
                  <a:gd name="connsiteX107" fmla="*/ 3063087 w 5540715"/>
                  <a:gd name="connsiteY107" fmla="*/ 2243137 h 3905250"/>
                  <a:gd name="connsiteX108" fmla="*/ 3096425 w 5540715"/>
                  <a:gd name="connsiteY108" fmla="*/ 2224087 h 3905250"/>
                  <a:gd name="connsiteX109" fmla="*/ 3115475 w 5540715"/>
                  <a:gd name="connsiteY109" fmla="*/ 2205037 h 3905250"/>
                  <a:gd name="connsiteX110" fmla="*/ 3153575 w 5540715"/>
                  <a:gd name="connsiteY110" fmla="*/ 2185987 h 3905250"/>
                  <a:gd name="connsiteX111" fmla="*/ 3172625 w 5540715"/>
                  <a:gd name="connsiteY111" fmla="*/ 2171700 h 3905250"/>
                  <a:gd name="connsiteX112" fmla="*/ 3234537 w 5540715"/>
                  <a:gd name="connsiteY112" fmla="*/ 2119312 h 3905250"/>
                  <a:gd name="connsiteX113" fmla="*/ 3296450 w 5540715"/>
                  <a:gd name="connsiteY113" fmla="*/ 2076450 h 3905250"/>
                  <a:gd name="connsiteX114" fmla="*/ 3329787 w 5540715"/>
                  <a:gd name="connsiteY114" fmla="*/ 2052637 h 3905250"/>
                  <a:gd name="connsiteX115" fmla="*/ 3358362 w 5540715"/>
                  <a:gd name="connsiteY115" fmla="*/ 2033587 h 3905250"/>
                  <a:gd name="connsiteX116" fmla="*/ 3420275 w 5540715"/>
                  <a:gd name="connsiteY116" fmla="*/ 1995487 h 3905250"/>
                  <a:gd name="connsiteX117" fmla="*/ 3453612 w 5540715"/>
                  <a:gd name="connsiteY117" fmla="*/ 1981200 h 3905250"/>
                  <a:gd name="connsiteX118" fmla="*/ 3482187 w 5540715"/>
                  <a:gd name="connsiteY118" fmla="*/ 1962150 h 3905250"/>
                  <a:gd name="connsiteX119" fmla="*/ 3534575 w 5540715"/>
                  <a:gd name="connsiteY119" fmla="*/ 1933575 h 3905250"/>
                  <a:gd name="connsiteX120" fmla="*/ 3563150 w 5540715"/>
                  <a:gd name="connsiteY120" fmla="*/ 1914525 h 3905250"/>
                  <a:gd name="connsiteX121" fmla="*/ 3639350 w 5540715"/>
                  <a:gd name="connsiteY121" fmla="*/ 1871662 h 3905250"/>
                  <a:gd name="connsiteX122" fmla="*/ 3686975 w 5540715"/>
                  <a:gd name="connsiteY122" fmla="*/ 1843087 h 3905250"/>
                  <a:gd name="connsiteX123" fmla="*/ 3720312 w 5540715"/>
                  <a:gd name="connsiteY123" fmla="*/ 1824037 h 3905250"/>
                  <a:gd name="connsiteX124" fmla="*/ 3744125 w 5540715"/>
                  <a:gd name="connsiteY124" fmla="*/ 1804987 h 3905250"/>
                  <a:gd name="connsiteX125" fmla="*/ 3772700 w 5540715"/>
                  <a:gd name="connsiteY125" fmla="*/ 1795462 h 3905250"/>
                  <a:gd name="connsiteX126" fmla="*/ 3796512 w 5540715"/>
                  <a:gd name="connsiteY126" fmla="*/ 1776412 h 3905250"/>
                  <a:gd name="connsiteX127" fmla="*/ 3829850 w 5540715"/>
                  <a:gd name="connsiteY127" fmla="*/ 1762125 h 3905250"/>
                  <a:gd name="connsiteX128" fmla="*/ 3858425 w 5540715"/>
                  <a:gd name="connsiteY128" fmla="*/ 1747837 h 3905250"/>
                  <a:gd name="connsiteX129" fmla="*/ 3882237 w 5540715"/>
                  <a:gd name="connsiteY129" fmla="*/ 1733550 h 3905250"/>
                  <a:gd name="connsiteX130" fmla="*/ 3929862 w 5540715"/>
                  <a:gd name="connsiteY130" fmla="*/ 1714500 h 3905250"/>
                  <a:gd name="connsiteX131" fmla="*/ 3958437 w 5540715"/>
                  <a:gd name="connsiteY131" fmla="*/ 1695450 h 3905250"/>
                  <a:gd name="connsiteX132" fmla="*/ 3977487 w 5540715"/>
                  <a:gd name="connsiteY132" fmla="*/ 1681162 h 3905250"/>
                  <a:gd name="connsiteX133" fmla="*/ 4029875 w 5540715"/>
                  <a:gd name="connsiteY133" fmla="*/ 1657350 h 3905250"/>
                  <a:gd name="connsiteX134" fmla="*/ 4082262 w 5540715"/>
                  <a:gd name="connsiteY134" fmla="*/ 1614487 h 3905250"/>
                  <a:gd name="connsiteX135" fmla="*/ 4139412 w 5540715"/>
                  <a:gd name="connsiteY135" fmla="*/ 1576387 h 3905250"/>
                  <a:gd name="connsiteX136" fmla="*/ 4167987 w 5540715"/>
                  <a:gd name="connsiteY136" fmla="*/ 1557337 h 3905250"/>
                  <a:gd name="connsiteX137" fmla="*/ 4196562 w 5540715"/>
                  <a:gd name="connsiteY137" fmla="*/ 1538287 h 3905250"/>
                  <a:gd name="connsiteX138" fmla="*/ 4253712 w 5540715"/>
                  <a:gd name="connsiteY138" fmla="*/ 1509712 h 3905250"/>
                  <a:gd name="connsiteX139" fmla="*/ 4277525 w 5540715"/>
                  <a:gd name="connsiteY139" fmla="*/ 1500187 h 3905250"/>
                  <a:gd name="connsiteX140" fmla="*/ 4296575 w 5540715"/>
                  <a:gd name="connsiteY140" fmla="*/ 1490662 h 3905250"/>
                  <a:gd name="connsiteX141" fmla="*/ 4325150 w 5540715"/>
                  <a:gd name="connsiteY141" fmla="*/ 1485900 h 3905250"/>
                  <a:gd name="connsiteX142" fmla="*/ 4353725 w 5540715"/>
                  <a:gd name="connsiteY142" fmla="*/ 1476375 h 3905250"/>
                  <a:gd name="connsiteX143" fmla="*/ 4491837 w 5540715"/>
                  <a:gd name="connsiteY143" fmla="*/ 1481137 h 3905250"/>
                  <a:gd name="connsiteX144" fmla="*/ 4510887 w 5540715"/>
                  <a:gd name="connsiteY144" fmla="*/ 1495425 h 3905250"/>
                  <a:gd name="connsiteX145" fmla="*/ 4568037 w 5540715"/>
                  <a:gd name="connsiteY145" fmla="*/ 1528762 h 3905250"/>
                  <a:gd name="connsiteX146" fmla="*/ 4615662 w 5540715"/>
                  <a:gd name="connsiteY146" fmla="*/ 1571625 h 3905250"/>
                  <a:gd name="connsiteX147" fmla="*/ 4629950 w 5540715"/>
                  <a:gd name="connsiteY147" fmla="*/ 1590675 h 3905250"/>
                  <a:gd name="connsiteX148" fmla="*/ 4629950 w 5540715"/>
                  <a:gd name="connsiteY148" fmla="*/ 1690687 h 3905250"/>
                  <a:gd name="connsiteX149" fmla="*/ 4610900 w 5540715"/>
                  <a:gd name="connsiteY149" fmla="*/ 1724025 h 3905250"/>
                  <a:gd name="connsiteX150" fmla="*/ 4587087 w 5540715"/>
                  <a:gd name="connsiteY150" fmla="*/ 1785937 h 3905250"/>
                  <a:gd name="connsiteX151" fmla="*/ 4577562 w 5540715"/>
                  <a:gd name="connsiteY151" fmla="*/ 1809750 h 3905250"/>
                  <a:gd name="connsiteX152" fmla="*/ 4572800 w 5540715"/>
                  <a:gd name="connsiteY152" fmla="*/ 1828800 h 3905250"/>
                  <a:gd name="connsiteX153" fmla="*/ 4563275 w 5540715"/>
                  <a:gd name="connsiteY153" fmla="*/ 1876425 h 3905250"/>
                  <a:gd name="connsiteX154" fmla="*/ 4558512 w 5540715"/>
                  <a:gd name="connsiteY154" fmla="*/ 1909762 h 3905250"/>
                  <a:gd name="connsiteX155" fmla="*/ 4553750 w 5540715"/>
                  <a:gd name="connsiteY155" fmla="*/ 1938337 h 3905250"/>
                  <a:gd name="connsiteX156" fmla="*/ 4572800 w 5540715"/>
                  <a:gd name="connsiteY156" fmla="*/ 2133600 h 3905250"/>
                  <a:gd name="connsiteX157" fmla="*/ 4601375 w 5540715"/>
                  <a:gd name="connsiteY157" fmla="*/ 2162175 h 3905250"/>
                  <a:gd name="connsiteX158" fmla="*/ 4620425 w 5540715"/>
                  <a:gd name="connsiteY158" fmla="*/ 2166937 h 3905250"/>
                  <a:gd name="connsiteX159" fmla="*/ 4644237 w 5540715"/>
                  <a:gd name="connsiteY159" fmla="*/ 2181225 h 3905250"/>
                  <a:gd name="connsiteX160" fmla="*/ 4663287 w 5540715"/>
                  <a:gd name="connsiteY160" fmla="*/ 2185987 h 3905250"/>
                  <a:gd name="connsiteX161" fmla="*/ 4715675 w 5540715"/>
                  <a:gd name="connsiteY161" fmla="*/ 2195512 h 3905250"/>
                  <a:gd name="connsiteX162" fmla="*/ 4829975 w 5540715"/>
                  <a:gd name="connsiteY162" fmla="*/ 2185987 h 3905250"/>
                  <a:gd name="connsiteX163" fmla="*/ 4863312 w 5540715"/>
                  <a:gd name="connsiteY163" fmla="*/ 2166937 h 3905250"/>
                  <a:gd name="connsiteX164" fmla="*/ 4915700 w 5540715"/>
                  <a:gd name="connsiteY164" fmla="*/ 2147887 h 3905250"/>
                  <a:gd name="connsiteX165" fmla="*/ 4934750 w 5540715"/>
                  <a:gd name="connsiteY165" fmla="*/ 2133600 h 3905250"/>
                  <a:gd name="connsiteX166" fmla="*/ 4949037 w 5540715"/>
                  <a:gd name="connsiteY166" fmla="*/ 2128837 h 3905250"/>
                  <a:gd name="connsiteX167" fmla="*/ 4963325 w 5540715"/>
                  <a:gd name="connsiteY167" fmla="*/ 2114550 h 3905250"/>
                  <a:gd name="connsiteX168" fmla="*/ 4982375 w 5540715"/>
                  <a:gd name="connsiteY168" fmla="*/ 2100262 h 3905250"/>
                  <a:gd name="connsiteX169" fmla="*/ 5010950 w 5540715"/>
                  <a:gd name="connsiteY169" fmla="*/ 2081212 h 3905250"/>
                  <a:gd name="connsiteX170" fmla="*/ 5053812 w 5540715"/>
                  <a:gd name="connsiteY170" fmla="*/ 2038350 h 3905250"/>
                  <a:gd name="connsiteX171" fmla="*/ 5077625 w 5540715"/>
                  <a:gd name="connsiteY171" fmla="*/ 2019300 h 3905250"/>
                  <a:gd name="connsiteX172" fmla="*/ 5096675 w 5540715"/>
                  <a:gd name="connsiteY172" fmla="*/ 2000250 h 3905250"/>
                  <a:gd name="connsiteX173" fmla="*/ 5125250 w 5540715"/>
                  <a:gd name="connsiteY173" fmla="*/ 1981200 h 3905250"/>
                  <a:gd name="connsiteX174" fmla="*/ 5172875 w 5540715"/>
                  <a:gd name="connsiteY174" fmla="*/ 1943100 h 3905250"/>
                  <a:gd name="connsiteX175" fmla="*/ 5210975 w 5540715"/>
                  <a:gd name="connsiteY175" fmla="*/ 1909762 h 3905250"/>
                  <a:gd name="connsiteX176" fmla="*/ 5220500 w 5540715"/>
                  <a:gd name="connsiteY176" fmla="*/ 1895475 h 3905250"/>
                  <a:gd name="connsiteX177" fmla="*/ 5234787 w 5540715"/>
                  <a:gd name="connsiteY177" fmla="*/ 1876425 h 3905250"/>
                  <a:gd name="connsiteX178" fmla="*/ 5253837 w 5540715"/>
                  <a:gd name="connsiteY178" fmla="*/ 1838325 h 3905250"/>
                  <a:gd name="connsiteX179" fmla="*/ 5282412 w 5540715"/>
                  <a:gd name="connsiteY179" fmla="*/ 1790700 h 3905250"/>
                  <a:gd name="connsiteX180" fmla="*/ 5287175 w 5540715"/>
                  <a:gd name="connsiteY180" fmla="*/ 1771650 h 3905250"/>
                  <a:gd name="connsiteX181" fmla="*/ 5306225 w 5540715"/>
                  <a:gd name="connsiteY181" fmla="*/ 1743075 h 3905250"/>
                  <a:gd name="connsiteX182" fmla="*/ 5320512 w 5540715"/>
                  <a:gd name="connsiteY182" fmla="*/ 1709737 h 3905250"/>
                  <a:gd name="connsiteX183" fmla="*/ 5334800 w 5540715"/>
                  <a:gd name="connsiteY183" fmla="*/ 1695450 h 3905250"/>
                  <a:gd name="connsiteX184" fmla="*/ 5358612 w 5540715"/>
                  <a:gd name="connsiteY184" fmla="*/ 1647825 h 3905250"/>
                  <a:gd name="connsiteX185" fmla="*/ 5391950 w 5540715"/>
                  <a:gd name="connsiteY185" fmla="*/ 1581150 h 3905250"/>
                  <a:gd name="connsiteX186" fmla="*/ 5439575 w 5540715"/>
                  <a:gd name="connsiteY186" fmla="*/ 1452562 h 3905250"/>
                  <a:gd name="connsiteX187" fmla="*/ 5449100 w 5540715"/>
                  <a:gd name="connsiteY187" fmla="*/ 1414462 h 3905250"/>
                  <a:gd name="connsiteX188" fmla="*/ 5453862 w 5540715"/>
                  <a:gd name="connsiteY188" fmla="*/ 1381125 h 3905250"/>
                  <a:gd name="connsiteX189" fmla="*/ 5463387 w 5540715"/>
                  <a:gd name="connsiteY189" fmla="*/ 1181100 h 3905250"/>
                  <a:gd name="connsiteX190" fmla="*/ 5468150 w 5540715"/>
                  <a:gd name="connsiteY190" fmla="*/ 1157287 h 3905250"/>
                  <a:gd name="connsiteX191" fmla="*/ 5472912 w 5540715"/>
                  <a:gd name="connsiteY191" fmla="*/ 1128712 h 3905250"/>
                  <a:gd name="connsiteX192" fmla="*/ 5477675 w 5540715"/>
                  <a:gd name="connsiteY192" fmla="*/ 1095375 h 3905250"/>
                  <a:gd name="connsiteX193" fmla="*/ 5487200 w 5540715"/>
                  <a:gd name="connsiteY193" fmla="*/ 1066800 h 3905250"/>
                  <a:gd name="connsiteX194" fmla="*/ 5501487 w 5540715"/>
                  <a:gd name="connsiteY194" fmla="*/ 981075 h 3905250"/>
                  <a:gd name="connsiteX195" fmla="*/ 5501487 w 5540715"/>
                  <a:gd name="connsiteY195" fmla="*/ 981075 h 3905250"/>
                  <a:gd name="connsiteX196" fmla="*/ 5511012 w 5540715"/>
                  <a:gd name="connsiteY196" fmla="*/ 923925 h 3905250"/>
                  <a:gd name="connsiteX197" fmla="*/ 5515775 w 5540715"/>
                  <a:gd name="connsiteY197" fmla="*/ 890587 h 3905250"/>
                  <a:gd name="connsiteX198" fmla="*/ 5525300 w 5540715"/>
                  <a:gd name="connsiteY198" fmla="*/ 833437 h 3905250"/>
                  <a:gd name="connsiteX199" fmla="*/ 5530062 w 5540715"/>
                  <a:gd name="connsiteY199" fmla="*/ 804862 h 3905250"/>
                  <a:gd name="connsiteX200" fmla="*/ 5534825 w 5540715"/>
                  <a:gd name="connsiteY200" fmla="*/ 738187 h 3905250"/>
                  <a:gd name="connsiteX201" fmla="*/ 5520537 w 5540715"/>
                  <a:gd name="connsiteY201" fmla="*/ 466725 h 3905250"/>
                  <a:gd name="connsiteX202" fmla="*/ 5511012 w 5540715"/>
                  <a:gd name="connsiteY202" fmla="*/ 442912 h 3905250"/>
                  <a:gd name="connsiteX203" fmla="*/ 5491962 w 5540715"/>
                  <a:gd name="connsiteY203" fmla="*/ 390525 h 3905250"/>
                  <a:gd name="connsiteX204" fmla="*/ 5477675 w 5540715"/>
                  <a:gd name="connsiteY204" fmla="*/ 366712 h 3905250"/>
                  <a:gd name="connsiteX205" fmla="*/ 5453862 w 5540715"/>
                  <a:gd name="connsiteY205" fmla="*/ 347662 h 3905250"/>
                  <a:gd name="connsiteX206" fmla="*/ 5420525 w 5540715"/>
                  <a:gd name="connsiteY206" fmla="*/ 309562 h 3905250"/>
                  <a:gd name="connsiteX207" fmla="*/ 5401475 w 5540715"/>
                  <a:gd name="connsiteY207" fmla="*/ 300037 h 3905250"/>
                  <a:gd name="connsiteX208" fmla="*/ 5391950 w 5540715"/>
                  <a:gd name="connsiteY208" fmla="*/ 280987 h 3905250"/>
                  <a:gd name="connsiteX209" fmla="*/ 5358612 w 5540715"/>
                  <a:gd name="connsiteY209" fmla="*/ 257175 h 3905250"/>
                  <a:gd name="connsiteX210" fmla="*/ 5325275 w 5540715"/>
                  <a:gd name="connsiteY210" fmla="*/ 223837 h 3905250"/>
                  <a:gd name="connsiteX211" fmla="*/ 5244312 w 5540715"/>
                  <a:gd name="connsiteY211" fmla="*/ 133350 h 3905250"/>
                  <a:gd name="connsiteX212" fmla="*/ 5201450 w 5540715"/>
                  <a:gd name="connsiteY212" fmla="*/ 85725 h 3905250"/>
                  <a:gd name="connsiteX213" fmla="*/ 5163350 w 5540715"/>
                  <a:gd name="connsiteY213" fmla="*/ 71437 h 3905250"/>
                  <a:gd name="connsiteX214" fmla="*/ 5087150 w 5540715"/>
                  <a:gd name="connsiteY214" fmla="*/ 42862 h 3905250"/>
                  <a:gd name="connsiteX215" fmla="*/ 5039525 w 5540715"/>
                  <a:gd name="connsiteY215" fmla="*/ 23812 h 3905250"/>
                  <a:gd name="connsiteX216" fmla="*/ 5006187 w 5540715"/>
                  <a:gd name="connsiteY216" fmla="*/ 19050 h 3905250"/>
                  <a:gd name="connsiteX217" fmla="*/ 4982375 w 5540715"/>
                  <a:gd name="connsiteY217" fmla="*/ 9525 h 3905250"/>
                  <a:gd name="connsiteX218" fmla="*/ 4915700 w 5540715"/>
                  <a:gd name="connsiteY218" fmla="*/ 4762 h 3905250"/>
                  <a:gd name="connsiteX219" fmla="*/ 4858550 w 5540715"/>
                  <a:gd name="connsiteY219" fmla="*/ 0 h 3905250"/>
                  <a:gd name="connsiteX220" fmla="*/ 4749012 w 5540715"/>
                  <a:gd name="connsiteY220" fmla="*/ 14287 h 3905250"/>
                  <a:gd name="connsiteX221" fmla="*/ 4725200 w 5540715"/>
                  <a:gd name="connsiteY221" fmla="*/ 19050 h 3905250"/>
                  <a:gd name="connsiteX222" fmla="*/ 4668050 w 5540715"/>
                  <a:gd name="connsiteY222" fmla="*/ 42862 h 3905250"/>
                  <a:gd name="connsiteX223" fmla="*/ 4629950 w 5540715"/>
                  <a:gd name="connsiteY223" fmla="*/ 57150 h 3905250"/>
                  <a:gd name="connsiteX224" fmla="*/ 4548987 w 5540715"/>
                  <a:gd name="connsiteY224" fmla="*/ 104775 h 3905250"/>
                  <a:gd name="connsiteX225" fmla="*/ 4529937 w 5540715"/>
                  <a:gd name="connsiteY225" fmla="*/ 128587 h 3905250"/>
                  <a:gd name="connsiteX226" fmla="*/ 4510887 w 5540715"/>
                  <a:gd name="connsiteY226" fmla="*/ 147637 h 3905250"/>
                  <a:gd name="connsiteX227" fmla="*/ 4491837 w 5540715"/>
                  <a:gd name="connsiteY227" fmla="*/ 176212 h 3905250"/>
                  <a:gd name="connsiteX228" fmla="*/ 4458500 w 5540715"/>
                  <a:gd name="connsiteY228" fmla="*/ 247650 h 3905250"/>
                  <a:gd name="connsiteX229" fmla="*/ 4439450 w 5540715"/>
                  <a:gd name="connsiteY229" fmla="*/ 304800 h 3905250"/>
                  <a:gd name="connsiteX230" fmla="*/ 4420400 w 5540715"/>
                  <a:gd name="connsiteY230" fmla="*/ 366712 h 3905250"/>
                  <a:gd name="connsiteX231" fmla="*/ 4415637 w 5540715"/>
                  <a:gd name="connsiteY231" fmla="*/ 400050 h 3905250"/>
                  <a:gd name="connsiteX232" fmla="*/ 4406112 w 5540715"/>
                  <a:gd name="connsiteY232" fmla="*/ 423862 h 3905250"/>
                  <a:gd name="connsiteX233" fmla="*/ 4401350 w 5540715"/>
                  <a:gd name="connsiteY233" fmla="*/ 457200 h 3905250"/>
                  <a:gd name="connsiteX234" fmla="*/ 4391825 w 5540715"/>
                  <a:gd name="connsiteY234" fmla="*/ 519112 h 3905250"/>
                  <a:gd name="connsiteX235" fmla="*/ 4425162 w 5540715"/>
                  <a:gd name="connsiteY235" fmla="*/ 685800 h 3905250"/>
                  <a:gd name="connsiteX236" fmla="*/ 4434687 w 5540715"/>
                  <a:gd name="connsiteY236" fmla="*/ 728662 h 3905250"/>
                  <a:gd name="connsiteX237" fmla="*/ 4444212 w 5540715"/>
                  <a:gd name="connsiteY237" fmla="*/ 752475 h 3905250"/>
                  <a:gd name="connsiteX238" fmla="*/ 4439450 w 5540715"/>
                  <a:gd name="connsiteY238" fmla="*/ 819150 h 3905250"/>
                  <a:gd name="connsiteX239" fmla="*/ 4396587 w 5540715"/>
                  <a:gd name="connsiteY239" fmla="*/ 852487 h 3905250"/>
                  <a:gd name="connsiteX240" fmla="*/ 4382300 w 5540715"/>
                  <a:gd name="connsiteY240" fmla="*/ 866775 h 3905250"/>
                  <a:gd name="connsiteX241" fmla="*/ 4363250 w 5540715"/>
                  <a:gd name="connsiteY241" fmla="*/ 876300 h 3905250"/>
                  <a:gd name="connsiteX242" fmla="*/ 4329912 w 5540715"/>
                  <a:gd name="connsiteY242" fmla="*/ 900112 h 3905250"/>
                  <a:gd name="connsiteX243" fmla="*/ 4315625 w 5540715"/>
                  <a:gd name="connsiteY243" fmla="*/ 909637 h 3905250"/>
                  <a:gd name="connsiteX244" fmla="*/ 4296575 w 5540715"/>
                  <a:gd name="connsiteY244" fmla="*/ 923925 h 3905250"/>
                  <a:gd name="connsiteX245" fmla="*/ 4277525 w 5540715"/>
                  <a:gd name="connsiteY245" fmla="*/ 928687 h 3905250"/>
                  <a:gd name="connsiteX246" fmla="*/ 4248950 w 5540715"/>
                  <a:gd name="connsiteY246" fmla="*/ 938212 h 3905250"/>
                  <a:gd name="connsiteX247" fmla="*/ 4229900 w 5540715"/>
                  <a:gd name="connsiteY247" fmla="*/ 942975 h 3905250"/>
                  <a:gd name="connsiteX248" fmla="*/ 4215612 w 5540715"/>
                  <a:gd name="connsiteY248" fmla="*/ 947737 h 3905250"/>
                  <a:gd name="connsiteX249" fmla="*/ 4158462 w 5540715"/>
                  <a:gd name="connsiteY249" fmla="*/ 957262 h 3905250"/>
                  <a:gd name="connsiteX250" fmla="*/ 4120362 w 5540715"/>
                  <a:gd name="connsiteY250" fmla="*/ 966787 h 3905250"/>
                  <a:gd name="connsiteX251" fmla="*/ 4091787 w 5540715"/>
                  <a:gd name="connsiteY251" fmla="*/ 976312 h 3905250"/>
                  <a:gd name="connsiteX252" fmla="*/ 4067975 w 5540715"/>
                  <a:gd name="connsiteY252" fmla="*/ 985837 h 3905250"/>
                  <a:gd name="connsiteX253" fmla="*/ 4034637 w 5540715"/>
                  <a:gd name="connsiteY253" fmla="*/ 990600 h 3905250"/>
                  <a:gd name="connsiteX254" fmla="*/ 3967962 w 5540715"/>
                  <a:gd name="connsiteY254" fmla="*/ 1009650 h 3905250"/>
                  <a:gd name="connsiteX255" fmla="*/ 3939387 w 5540715"/>
                  <a:gd name="connsiteY255" fmla="*/ 1019175 h 3905250"/>
                  <a:gd name="connsiteX256" fmla="*/ 3906050 w 5540715"/>
                  <a:gd name="connsiteY256" fmla="*/ 1023937 h 3905250"/>
                  <a:gd name="connsiteX257" fmla="*/ 3744125 w 5540715"/>
                  <a:gd name="connsiteY257" fmla="*/ 1019175 h 3905250"/>
                  <a:gd name="connsiteX258" fmla="*/ 3715550 w 5540715"/>
                  <a:gd name="connsiteY258" fmla="*/ 1014412 h 3905250"/>
                  <a:gd name="connsiteX259" fmla="*/ 3677450 w 5540715"/>
                  <a:gd name="connsiteY259" fmla="*/ 1009650 h 3905250"/>
                  <a:gd name="connsiteX260" fmla="*/ 3548862 w 5540715"/>
                  <a:gd name="connsiteY260" fmla="*/ 1023937 h 3905250"/>
                  <a:gd name="connsiteX261" fmla="*/ 3506000 w 5540715"/>
                  <a:gd name="connsiteY261" fmla="*/ 1052512 h 3905250"/>
                  <a:gd name="connsiteX262" fmla="*/ 3486950 w 5540715"/>
                  <a:gd name="connsiteY262" fmla="*/ 1071562 h 3905250"/>
                  <a:gd name="connsiteX263" fmla="*/ 3463137 w 5540715"/>
                  <a:gd name="connsiteY263" fmla="*/ 1090612 h 3905250"/>
                  <a:gd name="connsiteX264" fmla="*/ 3425037 w 5540715"/>
                  <a:gd name="connsiteY264" fmla="*/ 1128712 h 3905250"/>
                  <a:gd name="connsiteX265" fmla="*/ 3396462 w 5540715"/>
                  <a:gd name="connsiteY265" fmla="*/ 1176337 h 3905250"/>
                  <a:gd name="connsiteX266" fmla="*/ 3363125 w 5540715"/>
                  <a:gd name="connsiteY266" fmla="*/ 1228725 h 3905250"/>
                  <a:gd name="connsiteX267" fmla="*/ 3353600 w 5540715"/>
                  <a:gd name="connsiteY267" fmla="*/ 1262062 h 3905250"/>
                  <a:gd name="connsiteX268" fmla="*/ 3348837 w 5540715"/>
                  <a:gd name="connsiteY268" fmla="*/ 1281112 h 3905250"/>
                  <a:gd name="connsiteX269" fmla="*/ 3339312 w 5540715"/>
                  <a:gd name="connsiteY269" fmla="*/ 1295400 h 3905250"/>
                  <a:gd name="connsiteX270" fmla="*/ 3329787 w 5540715"/>
                  <a:gd name="connsiteY270" fmla="*/ 1323975 h 3905250"/>
                  <a:gd name="connsiteX271" fmla="*/ 3301212 w 5540715"/>
                  <a:gd name="connsiteY271" fmla="*/ 1357312 h 3905250"/>
                  <a:gd name="connsiteX272" fmla="*/ 3291687 w 5540715"/>
                  <a:gd name="connsiteY272" fmla="*/ 1381125 h 3905250"/>
                  <a:gd name="connsiteX273" fmla="*/ 3248825 w 5540715"/>
                  <a:gd name="connsiteY273" fmla="*/ 1414462 h 3905250"/>
                  <a:gd name="connsiteX274" fmla="*/ 3234537 w 5540715"/>
                  <a:gd name="connsiteY274" fmla="*/ 1433512 h 3905250"/>
                  <a:gd name="connsiteX275" fmla="*/ 3220250 w 5540715"/>
                  <a:gd name="connsiteY275" fmla="*/ 1443037 h 3905250"/>
                  <a:gd name="connsiteX276" fmla="*/ 3172625 w 5540715"/>
                  <a:gd name="connsiteY276" fmla="*/ 1481137 h 3905250"/>
                  <a:gd name="connsiteX277" fmla="*/ 3153575 w 5540715"/>
                  <a:gd name="connsiteY277" fmla="*/ 1495425 h 3905250"/>
                  <a:gd name="connsiteX278" fmla="*/ 3129762 w 5540715"/>
                  <a:gd name="connsiteY278" fmla="*/ 1504950 h 3905250"/>
                  <a:gd name="connsiteX279" fmla="*/ 3110712 w 5540715"/>
                  <a:gd name="connsiteY279" fmla="*/ 1519237 h 3905250"/>
                  <a:gd name="connsiteX280" fmla="*/ 3096425 w 5540715"/>
                  <a:gd name="connsiteY280" fmla="*/ 1533525 h 3905250"/>
                  <a:gd name="connsiteX281" fmla="*/ 3072612 w 5540715"/>
                  <a:gd name="connsiteY281" fmla="*/ 1543050 h 3905250"/>
                  <a:gd name="connsiteX282" fmla="*/ 3058325 w 5540715"/>
                  <a:gd name="connsiteY282" fmla="*/ 1557337 h 3905250"/>
                  <a:gd name="connsiteX283" fmla="*/ 3034512 w 5540715"/>
                  <a:gd name="connsiteY283" fmla="*/ 1566862 h 3905250"/>
                  <a:gd name="connsiteX284" fmla="*/ 3015462 w 5540715"/>
                  <a:gd name="connsiteY284" fmla="*/ 1576387 h 3905250"/>
                  <a:gd name="connsiteX285" fmla="*/ 2967837 w 5540715"/>
                  <a:gd name="connsiteY285" fmla="*/ 1604962 h 3905250"/>
                  <a:gd name="connsiteX286" fmla="*/ 2953550 w 5540715"/>
                  <a:gd name="connsiteY286" fmla="*/ 1614487 h 3905250"/>
                  <a:gd name="connsiteX287" fmla="*/ 2939262 w 5540715"/>
                  <a:gd name="connsiteY287" fmla="*/ 1619250 h 3905250"/>
                  <a:gd name="connsiteX288" fmla="*/ 2910687 w 5540715"/>
                  <a:gd name="connsiteY288" fmla="*/ 1638300 h 3905250"/>
                  <a:gd name="connsiteX289" fmla="*/ 2896400 w 5540715"/>
                  <a:gd name="connsiteY289" fmla="*/ 1652587 h 3905250"/>
                  <a:gd name="connsiteX290" fmla="*/ 2834487 w 5540715"/>
                  <a:gd name="connsiteY290" fmla="*/ 1681162 h 3905250"/>
                  <a:gd name="connsiteX291" fmla="*/ 2791625 w 5540715"/>
                  <a:gd name="connsiteY291" fmla="*/ 1709737 h 3905250"/>
                  <a:gd name="connsiteX292" fmla="*/ 2767812 w 5540715"/>
                  <a:gd name="connsiteY292" fmla="*/ 1719262 h 3905250"/>
                  <a:gd name="connsiteX293" fmla="*/ 2753525 w 5540715"/>
                  <a:gd name="connsiteY293" fmla="*/ 1728787 h 3905250"/>
                  <a:gd name="connsiteX294" fmla="*/ 2739237 w 5540715"/>
                  <a:gd name="connsiteY294" fmla="*/ 1733550 h 3905250"/>
                  <a:gd name="connsiteX295" fmla="*/ 2724950 w 5540715"/>
                  <a:gd name="connsiteY295" fmla="*/ 1743075 h 3905250"/>
                  <a:gd name="connsiteX296" fmla="*/ 2663037 w 5540715"/>
                  <a:gd name="connsiteY296" fmla="*/ 1752600 h 3905250"/>
                  <a:gd name="connsiteX297" fmla="*/ 2596362 w 5540715"/>
                  <a:gd name="connsiteY297" fmla="*/ 1738312 h 3905250"/>
                  <a:gd name="connsiteX298" fmla="*/ 2572550 w 5540715"/>
                  <a:gd name="connsiteY298" fmla="*/ 1728788 h 3905250"/>
                  <a:gd name="connsiteX299" fmla="*/ 2524925 w 5540715"/>
                  <a:gd name="connsiteY299" fmla="*/ 1728787 h 3905250"/>
                  <a:gd name="connsiteX300" fmla="*/ 2470156 w 5540715"/>
                  <a:gd name="connsiteY300" fmla="*/ 1804987 h 3905250"/>
                  <a:gd name="connsiteX301" fmla="*/ 2389193 w 5540715"/>
                  <a:gd name="connsiteY301" fmla="*/ 1881187 h 3905250"/>
                  <a:gd name="connsiteX302" fmla="*/ 2315375 w 5540715"/>
                  <a:gd name="connsiteY302" fmla="*/ 1909762 h 3905250"/>
                  <a:gd name="connsiteX303" fmla="*/ 2253462 w 5540715"/>
                  <a:gd name="connsiteY303" fmla="*/ 1924050 h 3905250"/>
                  <a:gd name="connsiteX304" fmla="*/ 2234412 w 5540715"/>
                  <a:gd name="connsiteY304" fmla="*/ 1943100 h 3905250"/>
                  <a:gd name="connsiteX305" fmla="*/ 2220125 w 5540715"/>
                  <a:gd name="connsiteY305" fmla="*/ 1947862 h 3905250"/>
                  <a:gd name="connsiteX306" fmla="*/ 2186787 w 5540715"/>
                  <a:gd name="connsiteY306" fmla="*/ 1966912 h 3905250"/>
                  <a:gd name="connsiteX307" fmla="*/ 2148687 w 5540715"/>
                  <a:gd name="connsiteY307" fmla="*/ 1985962 h 3905250"/>
                  <a:gd name="connsiteX308" fmla="*/ 2072487 w 5540715"/>
                  <a:gd name="connsiteY308" fmla="*/ 1971675 h 3905250"/>
                  <a:gd name="connsiteX309" fmla="*/ 1996288 w 5540715"/>
                  <a:gd name="connsiteY309" fmla="*/ 1990725 h 3905250"/>
                  <a:gd name="connsiteX310" fmla="*/ 1939137 w 5540715"/>
                  <a:gd name="connsiteY310" fmla="*/ 2047875 h 3905250"/>
                  <a:gd name="connsiteX311" fmla="*/ 1910562 w 5540715"/>
                  <a:gd name="connsiteY311" fmla="*/ 2071687 h 3905250"/>
                  <a:gd name="connsiteX312" fmla="*/ 1886750 w 5540715"/>
                  <a:gd name="connsiteY312" fmla="*/ 2081212 h 3905250"/>
                  <a:gd name="connsiteX313" fmla="*/ 1858175 w 5540715"/>
                  <a:gd name="connsiteY313" fmla="*/ 2100262 h 3905250"/>
                  <a:gd name="connsiteX314" fmla="*/ 1834362 w 5540715"/>
                  <a:gd name="connsiteY314" fmla="*/ 2109787 h 3905250"/>
                  <a:gd name="connsiteX315" fmla="*/ 1815312 w 5540715"/>
                  <a:gd name="connsiteY315" fmla="*/ 2124075 h 3905250"/>
                  <a:gd name="connsiteX316" fmla="*/ 1796262 w 5540715"/>
                  <a:gd name="connsiteY316" fmla="*/ 2133600 h 3905250"/>
                  <a:gd name="connsiteX317" fmla="*/ 1786737 w 5540715"/>
                  <a:gd name="connsiteY317" fmla="*/ 2147887 h 3905250"/>
                  <a:gd name="connsiteX318" fmla="*/ 1772450 w 5540715"/>
                  <a:gd name="connsiteY318" fmla="*/ 2152650 h 3905250"/>
                  <a:gd name="connsiteX319" fmla="*/ 1753400 w 5540715"/>
                  <a:gd name="connsiteY319" fmla="*/ 2166937 h 3905250"/>
                  <a:gd name="connsiteX320" fmla="*/ 1696250 w 5540715"/>
                  <a:gd name="connsiteY320" fmla="*/ 2219325 h 3905250"/>
                  <a:gd name="connsiteX321" fmla="*/ 1672437 w 5540715"/>
                  <a:gd name="connsiteY321" fmla="*/ 2238375 h 3905250"/>
                  <a:gd name="connsiteX322" fmla="*/ 1648625 w 5540715"/>
                  <a:gd name="connsiteY322" fmla="*/ 2252662 h 3905250"/>
                  <a:gd name="connsiteX323" fmla="*/ 1615287 w 5540715"/>
                  <a:gd name="connsiteY323" fmla="*/ 2286000 h 3905250"/>
                  <a:gd name="connsiteX324" fmla="*/ 1591475 w 5540715"/>
                  <a:gd name="connsiteY324" fmla="*/ 2305050 h 3905250"/>
                  <a:gd name="connsiteX325" fmla="*/ 1577187 w 5540715"/>
                  <a:gd name="connsiteY325" fmla="*/ 2314575 h 3905250"/>
                  <a:gd name="connsiteX326" fmla="*/ 1562900 w 5540715"/>
                  <a:gd name="connsiteY326" fmla="*/ 2328862 h 3905250"/>
                  <a:gd name="connsiteX327" fmla="*/ 1558137 w 5540715"/>
                  <a:gd name="connsiteY327" fmla="*/ 2343150 h 3905250"/>
                  <a:gd name="connsiteX328" fmla="*/ 1520037 w 5540715"/>
                  <a:gd name="connsiteY328" fmla="*/ 2366962 h 3905250"/>
                  <a:gd name="connsiteX329" fmla="*/ 1496225 w 5540715"/>
                  <a:gd name="connsiteY329" fmla="*/ 2381250 h 3905250"/>
                  <a:gd name="connsiteX330" fmla="*/ 1477175 w 5540715"/>
                  <a:gd name="connsiteY330" fmla="*/ 2395537 h 3905250"/>
                  <a:gd name="connsiteX331" fmla="*/ 1462887 w 5540715"/>
                  <a:gd name="connsiteY331" fmla="*/ 2400300 h 3905250"/>
                  <a:gd name="connsiteX332" fmla="*/ 1424787 w 5540715"/>
                  <a:gd name="connsiteY332" fmla="*/ 2419350 h 3905250"/>
                  <a:gd name="connsiteX333" fmla="*/ 1405737 w 5540715"/>
                  <a:gd name="connsiteY333" fmla="*/ 2428875 h 3905250"/>
                  <a:gd name="connsiteX334" fmla="*/ 1362875 w 5540715"/>
                  <a:gd name="connsiteY334" fmla="*/ 2462212 h 3905250"/>
                  <a:gd name="connsiteX335" fmla="*/ 1329537 w 5540715"/>
                  <a:gd name="connsiteY335" fmla="*/ 2476500 h 3905250"/>
                  <a:gd name="connsiteX336" fmla="*/ 1310487 w 5540715"/>
                  <a:gd name="connsiteY336" fmla="*/ 2490787 h 3905250"/>
                  <a:gd name="connsiteX337" fmla="*/ 1262862 w 5540715"/>
                  <a:gd name="connsiteY337" fmla="*/ 2514600 h 3905250"/>
                  <a:gd name="connsiteX338" fmla="*/ 1224762 w 5540715"/>
                  <a:gd name="connsiteY338" fmla="*/ 2538412 h 3905250"/>
                  <a:gd name="connsiteX339" fmla="*/ 1210475 w 5540715"/>
                  <a:gd name="connsiteY339" fmla="*/ 2543175 h 3905250"/>
                  <a:gd name="connsiteX340" fmla="*/ 1191425 w 5540715"/>
                  <a:gd name="connsiteY340" fmla="*/ 2557462 h 3905250"/>
                  <a:gd name="connsiteX341" fmla="*/ 1129512 w 5540715"/>
                  <a:gd name="connsiteY341" fmla="*/ 2600325 h 3905250"/>
                  <a:gd name="connsiteX342" fmla="*/ 1100937 w 5540715"/>
                  <a:gd name="connsiteY342" fmla="*/ 2624137 h 3905250"/>
                  <a:gd name="connsiteX343" fmla="*/ 1086650 w 5540715"/>
                  <a:gd name="connsiteY343" fmla="*/ 2638425 h 3905250"/>
                  <a:gd name="connsiteX344" fmla="*/ 1077125 w 5540715"/>
                  <a:gd name="connsiteY344" fmla="*/ 2652712 h 3905250"/>
                  <a:gd name="connsiteX345" fmla="*/ 1053312 w 5540715"/>
                  <a:gd name="connsiteY34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96312 w 5540715"/>
                  <a:gd name="connsiteY78" fmla="*/ 2790825 h 3905250"/>
                  <a:gd name="connsiteX79" fmla="*/ 2172500 w 5540715"/>
                  <a:gd name="connsiteY79" fmla="*/ 2733675 h 3905250"/>
                  <a:gd name="connsiteX80" fmla="*/ 2167737 w 5540715"/>
                  <a:gd name="connsiteY80" fmla="*/ 2709862 h 3905250"/>
                  <a:gd name="connsiteX81" fmla="*/ 2158212 w 5540715"/>
                  <a:gd name="connsiteY81" fmla="*/ 2686050 h 3905250"/>
                  <a:gd name="connsiteX82" fmla="*/ 2153450 w 5540715"/>
                  <a:gd name="connsiteY82" fmla="*/ 2643187 h 3905250"/>
                  <a:gd name="connsiteX83" fmla="*/ 2158212 w 5540715"/>
                  <a:gd name="connsiteY83" fmla="*/ 2586037 h 3905250"/>
                  <a:gd name="connsiteX84" fmla="*/ 2182025 w 5540715"/>
                  <a:gd name="connsiteY84" fmla="*/ 2547937 h 3905250"/>
                  <a:gd name="connsiteX85" fmla="*/ 2215362 w 5540715"/>
                  <a:gd name="connsiteY85" fmla="*/ 2509837 h 3905250"/>
                  <a:gd name="connsiteX86" fmla="*/ 2234412 w 5540715"/>
                  <a:gd name="connsiteY86" fmla="*/ 2490787 h 3905250"/>
                  <a:gd name="connsiteX87" fmla="*/ 2267750 w 5540715"/>
                  <a:gd name="connsiteY87" fmla="*/ 2481262 h 3905250"/>
                  <a:gd name="connsiteX88" fmla="*/ 2291562 w 5540715"/>
                  <a:gd name="connsiteY88" fmla="*/ 2471737 h 3905250"/>
                  <a:gd name="connsiteX89" fmla="*/ 2386812 w 5540715"/>
                  <a:gd name="connsiteY89" fmla="*/ 2462212 h 3905250"/>
                  <a:gd name="connsiteX90" fmla="*/ 2453487 w 5540715"/>
                  <a:gd name="connsiteY90" fmla="*/ 2452687 h 3905250"/>
                  <a:gd name="connsiteX91" fmla="*/ 2510637 w 5540715"/>
                  <a:gd name="connsiteY91" fmla="*/ 2443162 h 3905250"/>
                  <a:gd name="connsiteX92" fmla="*/ 2529687 w 5540715"/>
                  <a:gd name="connsiteY92" fmla="*/ 2433637 h 3905250"/>
                  <a:gd name="connsiteX93" fmla="*/ 2634462 w 5540715"/>
                  <a:gd name="connsiteY93" fmla="*/ 2424112 h 3905250"/>
                  <a:gd name="connsiteX94" fmla="*/ 2767812 w 5540715"/>
                  <a:gd name="connsiteY94" fmla="*/ 2419350 h 3905250"/>
                  <a:gd name="connsiteX95" fmla="*/ 2791625 w 5540715"/>
                  <a:gd name="connsiteY95" fmla="*/ 2414587 h 3905250"/>
                  <a:gd name="connsiteX96" fmla="*/ 2829725 w 5540715"/>
                  <a:gd name="connsiteY96" fmla="*/ 2390775 h 3905250"/>
                  <a:gd name="connsiteX97" fmla="*/ 2848775 w 5540715"/>
                  <a:gd name="connsiteY97" fmla="*/ 2381250 h 3905250"/>
                  <a:gd name="connsiteX98" fmla="*/ 2886875 w 5540715"/>
                  <a:gd name="connsiteY98" fmla="*/ 2352675 h 3905250"/>
                  <a:gd name="connsiteX99" fmla="*/ 2905925 w 5540715"/>
                  <a:gd name="connsiteY99" fmla="*/ 2338387 h 3905250"/>
                  <a:gd name="connsiteX100" fmla="*/ 2920212 w 5540715"/>
                  <a:gd name="connsiteY100" fmla="*/ 2328862 h 3905250"/>
                  <a:gd name="connsiteX101" fmla="*/ 2934500 w 5540715"/>
                  <a:gd name="connsiteY101" fmla="*/ 2314575 h 3905250"/>
                  <a:gd name="connsiteX102" fmla="*/ 2958312 w 5540715"/>
                  <a:gd name="connsiteY102" fmla="*/ 2309812 h 3905250"/>
                  <a:gd name="connsiteX103" fmla="*/ 2982125 w 5540715"/>
                  <a:gd name="connsiteY103" fmla="*/ 2295525 h 3905250"/>
                  <a:gd name="connsiteX104" fmla="*/ 3001175 w 5540715"/>
                  <a:gd name="connsiteY104" fmla="*/ 2281237 h 3905250"/>
                  <a:gd name="connsiteX105" fmla="*/ 3024987 w 5540715"/>
                  <a:gd name="connsiteY105" fmla="*/ 2271712 h 3905250"/>
                  <a:gd name="connsiteX106" fmla="*/ 3063087 w 5540715"/>
                  <a:gd name="connsiteY106" fmla="*/ 2243137 h 3905250"/>
                  <a:gd name="connsiteX107" fmla="*/ 3096425 w 5540715"/>
                  <a:gd name="connsiteY107" fmla="*/ 2224087 h 3905250"/>
                  <a:gd name="connsiteX108" fmla="*/ 3115475 w 5540715"/>
                  <a:gd name="connsiteY108" fmla="*/ 2205037 h 3905250"/>
                  <a:gd name="connsiteX109" fmla="*/ 3153575 w 5540715"/>
                  <a:gd name="connsiteY109" fmla="*/ 2185987 h 3905250"/>
                  <a:gd name="connsiteX110" fmla="*/ 3172625 w 5540715"/>
                  <a:gd name="connsiteY110" fmla="*/ 2171700 h 3905250"/>
                  <a:gd name="connsiteX111" fmla="*/ 3234537 w 5540715"/>
                  <a:gd name="connsiteY111" fmla="*/ 2119312 h 3905250"/>
                  <a:gd name="connsiteX112" fmla="*/ 3296450 w 5540715"/>
                  <a:gd name="connsiteY112" fmla="*/ 2076450 h 3905250"/>
                  <a:gd name="connsiteX113" fmla="*/ 3329787 w 5540715"/>
                  <a:gd name="connsiteY113" fmla="*/ 2052637 h 3905250"/>
                  <a:gd name="connsiteX114" fmla="*/ 3358362 w 5540715"/>
                  <a:gd name="connsiteY114" fmla="*/ 2033587 h 3905250"/>
                  <a:gd name="connsiteX115" fmla="*/ 3420275 w 5540715"/>
                  <a:gd name="connsiteY115" fmla="*/ 1995487 h 3905250"/>
                  <a:gd name="connsiteX116" fmla="*/ 3453612 w 5540715"/>
                  <a:gd name="connsiteY116" fmla="*/ 1981200 h 3905250"/>
                  <a:gd name="connsiteX117" fmla="*/ 3482187 w 5540715"/>
                  <a:gd name="connsiteY117" fmla="*/ 1962150 h 3905250"/>
                  <a:gd name="connsiteX118" fmla="*/ 3534575 w 5540715"/>
                  <a:gd name="connsiteY118" fmla="*/ 1933575 h 3905250"/>
                  <a:gd name="connsiteX119" fmla="*/ 3563150 w 5540715"/>
                  <a:gd name="connsiteY119" fmla="*/ 1914525 h 3905250"/>
                  <a:gd name="connsiteX120" fmla="*/ 3639350 w 5540715"/>
                  <a:gd name="connsiteY120" fmla="*/ 1871662 h 3905250"/>
                  <a:gd name="connsiteX121" fmla="*/ 3686975 w 5540715"/>
                  <a:gd name="connsiteY121" fmla="*/ 1843087 h 3905250"/>
                  <a:gd name="connsiteX122" fmla="*/ 3720312 w 5540715"/>
                  <a:gd name="connsiteY122" fmla="*/ 1824037 h 3905250"/>
                  <a:gd name="connsiteX123" fmla="*/ 3744125 w 5540715"/>
                  <a:gd name="connsiteY123" fmla="*/ 1804987 h 3905250"/>
                  <a:gd name="connsiteX124" fmla="*/ 3772700 w 5540715"/>
                  <a:gd name="connsiteY124" fmla="*/ 1795462 h 3905250"/>
                  <a:gd name="connsiteX125" fmla="*/ 3796512 w 5540715"/>
                  <a:gd name="connsiteY125" fmla="*/ 1776412 h 3905250"/>
                  <a:gd name="connsiteX126" fmla="*/ 3829850 w 5540715"/>
                  <a:gd name="connsiteY126" fmla="*/ 1762125 h 3905250"/>
                  <a:gd name="connsiteX127" fmla="*/ 3858425 w 5540715"/>
                  <a:gd name="connsiteY127" fmla="*/ 1747837 h 3905250"/>
                  <a:gd name="connsiteX128" fmla="*/ 3882237 w 5540715"/>
                  <a:gd name="connsiteY128" fmla="*/ 1733550 h 3905250"/>
                  <a:gd name="connsiteX129" fmla="*/ 3929862 w 5540715"/>
                  <a:gd name="connsiteY129" fmla="*/ 1714500 h 3905250"/>
                  <a:gd name="connsiteX130" fmla="*/ 3958437 w 5540715"/>
                  <a:gd name="connsiteY130" fmla="*/ 1695450 h 3905250"/>
                  <a:gd name="connsiteX131" fmla="*/ 3977487 w 5540715"/>
                  <a:gd name="connsiteY131" fmla="*/ 1681162 h 3905250"/>
                  <a:gd name="connsiteX132" fmla="*/ 4029875 w 5540715"/>
                  <a:gd name="connsiteY132" fmla="*/ 1657350 h 3905250"/>
                  <a:gd name="connsiteX133" fmla="*/ 4082262 w 5540715"/>
                  <a:gd name="connsiteY133" fmla="*/ 1614487 h 3905250"/>
                  <a:gd name="connsiteX134" fmla="*/ 4139412 w 5540715"/>
                  <a:gd name="connsiteY134" fmla="*/ 1576387 h 3905250"/>
                  <a:gd name="connsiteX135" fmla="*/ 4167987 w 5540715"/>
                  <a:gd name="connsiteY135" fmla="*/ 1557337 h 3905250"/>
                  <a:gd name="connsiteX136" fmla="*/ 4196562 w 5540715"/>
                  <a:gd name="connsiteY136" fmla="*/ 1538287 h 3905250"/>
                  <a:gd name="connsiteX137" fmla="*/ 4253712 w 5540715"/>
                  <a:gd name="connsiteY137" fmla="*/ 1509712 h 3905250"/>
                  <a:gd name="connsiteX138" fmla="*/ 4277525 w 5540715"/>
                  <a:gd name="connsiteY138" fmla="*/ 1500187 h 3905250"/>
                  <a:gd name="connsiteX139" fmla="*/ 4296575 w 5540715"/>
                  <a:gd name="connsiteY139" fmla="*/ 1490662 h 3905250"/>
                  <a:gd name="connsiteX140" fmla="*/ 4325150 w 5540715"/>
                  <a:gd name="connsiteY140" fmla="*/ 1485900 h 3905250"/>
                  <a:gd name="connsiteX141" fmla="*/ 4353725 w 5540715"/>
                  <a:gd name="connsiteY141" fmla="*/ 1476375 h 3905250"/>
                  <a:gd name="connsiteX142" fmla="*/ 4491837 w 5540715"/>
                  <a:gd name="connsiteY142" fmla="*/ 1481137 h 3905250"/>
                  <a:gd name="connsiteX143" fmla="*/ 4510887 w 5540715"/>
                  <a:gd name="connsiteY143" fmla="*/ 1495425 h 3905250"/>
                  <a:gd name="connsiteX144" fmla="*/ 4568037 w 5540715"/>
                  <a:gd name="connsiteY144" fmla="*/ 1528762 h 3905250"/>
                  <a:gd name="connsiteX145" fmla="*/ 4615662 w 5540715"/>
                  <a:gd name="connsiteY145" fmla="*/ 1571625 h 3905250"/>
                  <a:gd name="connsiteX146" fmla="*/ 4629950 w 5540715"/>
                  <a:gd name="connsiteY146" fmla="*/ 1590675 h 3905250"/>
                  <a:gd name="connsiteX147" fmla="*/ 4629950 w 5540715"/>
                  <a:gd name="connsiteY147" fmla="*/ 1690687 h 3905250"/>
                  <a:gd name="connsiteX148" fmla="*/ 4610900 w 5540715"/>
                  <a:gd name="connsiteY148" fmla="*/ 1724025 h 3905250"/>
                  <a:gd name="connsiteX149" fmla="*/ 4587087 w 5540715"/>
                  <a:gd name="connsiteY149" fmla="*/ 1785937 h 3905250"/>
                  <a:gd name="connsiteX150" fmla="*/ 4577562 w 5540715"/>
                  <a:gd name="connsiteY150" fmla="*/ 1809750 h 3905250"/>
                  <a:gd name="connsiteX151" fmla="*/ 4572800 w 5540715"/>
                  <a:gd name="connsiteY151" fmla="*/ 1828800 h 3905250"/>
                  <a:gd name="connsiteX152" fmla="*/ 4563275 w 5540715"/>
                  <a:gd name="connsiteY152" fmla="*/ 1876425 h 3905250"/>
                  <a:gd name="connsiteX153" fmla="*/ 4558512 w 5540715"/>
                  <a:gd name="connsiteY153" fmla="*/ 1909762 h 3905250"/>
                  <a:gd name="connsiteX154" fmla="*/ 4553750 w 5540715"/>
                  <a:gd name="connsiteY154" fmla="*/ 1938337 h 3905250"/>
                  <a:gd name="connsiteX155" fmla="*/ 4572800 w 5540715"/>
                  <a:gd name="connsiteY155" fmla="*/ 2133600 h 3905250"/>
                  <a:gd name="connsiteX156" fmla="*/ 4601375 w 5540715"/>
                  <a:gd name="connsiteY156" fmla="*/ 2162175 h 3905250"/>
                  <a:gd name="connsiteX157" fmla="*/ 4620425 w 5540715"/>
                  <a:gd name="connsiteY157" fmla="*/ 2166937 h 3905250"/>
                  <a:gd name="connsiteX158" fmla="*/ 4644237 w 5540715"/>
                  <a:gd name="connsiteY158" fmla="*/ 2181225 h 3905250"/>
                  <a:gd name="connsiteX159" fmla="*/ 4663287 w 5540715"/>
                  <a:gd name="connsiteY159" fmla="*/ 2185987 h 3905250"/>
                  <a:gd name="connsiteX160" fmla="*/ 4715675 w 5540715"/>
                  <a:gd name="connsiteY160" fmla="*/ 2195512 h 3905250"/>
                  <a:gd name="connsiteX161" fmla="*/ 4829975 w 5540715"/>
                  <a:gd name="connsiteY161" fmla="*/ 2185987 h 3905250"/>
                  <a:gd name="connsiteX162" fmla="*/ 4863312 w 5540715"/>
                  <a:gd name="connsiteY162" fmla="*/ 2166937 h 3905250"/>
                  <a:gd name="connsiteX163" fmla="*/ 4915700 w 5540715"/>
                  <a:gd name="connsiteY163" fmla="*/ 2147887 h 3905250"/>
                  <a:gd name="connsiteX164" fmla="*/ 4934750 w 5540715"/>
                  <a:gd name="connsiteY164" fmla="*/ 2133600 h 3905250"/>
                  <a:gd name="connsiteX165" fmla="*/ 4949037 w 5540715"/>
                  <a:gd name="connsiteY165" fmla="*/ 2128837 h 3905250"/>
                  <a:gd name="connsiteX166" fmla="*/ 4963325 w 5540715"/>
                  <a:gd name="connsiteY166" fmla="*/ 2114550 h 3905250"/>
                  <a:gd name="connsiteX167" fmla="*/ 4982375 w 5540715"/>
                  <a:gd name="connsiteY167" fmla="*/ 2100262 h 3905250"/>
                  <a:gd name="connsiteX168" fmla="*/ 5010950 w 5540715"/>
                  <a:gd name="connsiteY168" fmla="*/ 2081212 h 3905250"/>
                  <a:gd name="connsiteX169" fmla="*/ 5053812 w 5540715"/>
                  <a:gd name="connsiteY169" fmla="*/ 2038350 h 3905250"/>
                  <a:gd name="connsiteX170" fmla="*/ 5077625 w 5540715"/>
                  <a:gd name="connsiteY170" fmla="*/ 2019300 h 3905250"/>
                  <a:gd name="connsiteX171" fmla="*/ 5096675 w 5540715"/>
                  <a:gd name="connsiteY171" fmla="*/ 2000250 h 3905250"/>
                  <a:gd name="connsiteX172" fmla="*/ 5125250 w 5540715"/>
                  <a:gd name="connsiteY172" fmla="*/ 1981200 h 3905250"/>
                  <a:gd name="connsiteX173" fmla="*/ 5172875 w 5540715"/>
                  <a:gd name="connsiteY173" fmla="*/ 1943100 h 3905250"/>
                  <a:gd name="connsiteX174" fmla="*/ 5210975 w 5540715"/>
                  <a:gd name="connsiteY174" fmla="*/ 1909762 h 3905250"/>
                  <a:gd name="connsiteX175" fmla="*/ 5220500 w 5540715"/>
                  <a:gd name="connsiteY175" fmla="*/ 1895475 h 3905250"/>
                  <a:gd name="connsiteX176" fmla="*/ 5234787 w 5540715"/>
                  <a:gd name="connsiteY176" fmla="*/ 1876425 h 3905250"/>
                  <a:gd name="connsiteX177" fmla="*/ 5253837 w 5540715"/>
                  <a:gd name="connsiteY177" fmla="*/ 1838325 h 3905250"/>
                  <a:gd name="connsiteX178" fmla="*/ 5282412 w 5540715"/>
                  <a:gd name="connsiteY178" fmla="*/ 1790700 h 3905250"/>
                  <a:gd name="connsiteX179" fmla="*/ 5287175 w 5540715"/>
                  <a:gd name="connsiteY179" fmla="*/ 1771650 h 3905250"/>
                  <a:gd name="connsiteX180" fmla="*/ 5306225 w 5540715"/>
                  <a:gd name="connsiteY180" fmla="*/ 1743075 h 3905250"/>
                  <a:gd name="connsiteX181" fmla="*/ 5320512 w 5540715"/>
                  <a:gd name="connsiteY181" fmla="*/ 1709737 h 3905250"/>
                  <a:gd name="connsiteX182" fmla="*/ 5334800 w 5540715"/>
                  <a:gd name="connsiteY182" fmla="*/ 1695450 h 3905250"/>
                  <a:gd name="connsiteX183" fmla="*/ 5358612 w 5540715"/>
                  <a:gd name="connsiteY183" fmla="*/ 1647825 h 3905250"/>
                  <a:gd name="connsiteX184" fmla="*/ 5391950 w 5540715"/>
                  <a:gd name="connsiteY184" fmla="*/ 1581150 h 3905250"/>
                  <a:gd name="connsiteX185" fmla="*/ 5439575 w 5540715"/>
                  <a:gd name="connsiteY185" fmla="*/ 1452562 h 3905250"/>
                  <a:gd name="connsiteX186" fmla="*/ 5449100 w 5540715"/>
                  <a:gd name="connsiteY186" fmla="*/ 1414462 h 3905250"/>
                  <a:gd name="connsiteX187" fmla="*/ 5453862 w 5540715"/>
                  <a:gd name="connsiteY187" fmla="*/ 1381125 h 3905250"/>
                  <a:gd name="connsiteX188" fmla="*/ 5463387 w 5540715"/>
                  <a:gd name="connsiteY188" fmla="*/ 1181100 h 3905250"/>
                  <a:gd name="connsiteX189" fmla="*/ 5468150 w 5540715"/>
                  <a:gd name="connsiteY189" fmla="*/ 1157287 h 3905250"/>
                  <a:gd name="connsiteX190" fmla="*/ 5472912 w 5540715"/>
                  <a:gd name="connsiteY190" fmla="*/ 1128712 h 3905250"/>
                  <a:gd name="connsiteX191" fmla="*/ 5477675 w 5540715"/>
                  <a:gd name="connsiteY191" fmla="*/ 1095375 h 3905250"/>
                  <a:gd name="connsiteX192" fmla="*/ 5487200 w 5540715"/>
                  <a:gd name="connsiteY192" fmla="*/ 1066800 h 3905250"/>
                  <a:gd name="connsiteX193" fmla="*/ 5501487 w 5540715"/>
                  <a:gd name="connsiteY193" fmla="*/ 981075 h 3905250"/>
                  <a:gd name="connsiteX194" fmla="*/ 5501487 w 5540715"/>
                  <a:gd name="connsiteY194" fmla="*/ 981075 h 3905250"/>
                  <a:gd name="connsiteX195" fmla="*/ 5511012 w 5540715"/>
                  <a:gd name="connsiteY195" fmla="*/ 923925 h 3905250"/>
                  <a:gd name="connsiteX196" fmla="*/ 5515775 w 5540715"/>
                  <a:gd name="connsiteY196" fmla="*/ 890587 h 3905250"/>
                  <a:gd name="connsiteX197" fmla="*/ 5525300 w 5540715"/>
                  <a:gd name="connsiteY197" fmla="*/ 833437 h 3905250"/>
                  <a:gd name="connsiteX198" fmla="*/ 5530062 w 5540715"/>
                  <a:gd name="connsiteY198" fmla="*/ 804862 h 3905250"/>
                  <a:gd name="connsiteX199" fmla="*/ 5534825 w 5540715"/>
                  <a:gd name="connsiteY199" fmla="*/ 738187 h 3905250"/>
                  <a:gd name="connsiteX200" fmla="*/ 5520537 w 5540715"/>
                  <a:gd name="connsiteY200" fmla="*/ 466725 h 3905250"/>
                  <a:gd name="connsiteX201" fmla="*/ 5511012 w 5540715"/>
                  <a:gd name="connsiteY201" fmla="*/ 442912 h 3905250"/>
                  <a:gd name="connsiteX202" fmla="*/ 5491962 w 5540715"/>
                  <a:gd name="connsiteY202" fmla="*/ 390525 h 3905250"/>
                  <a:gd name="connsiteX203" fmla="*/ 5477675 w 5540715"/>
                  <a:gd name="connsiteY203" fmla="*/ 366712 h 3905250"/>
                  <a:gd name="connsiteX204" fmla="*/ 5453862 w 5540715"/>
                  <a:gd name="connsiteY204" fmla="*/ 347662 h 3905250"/>
                  <a:gd name="connsiteX205" fmla="*/ 5420525 w 5540715"/>
                  <a:gd name="connsiteY205" fmla="*/ 309562 h 3905250"/>
                  <a:gd name="connsiteX206" fmla="*/ 5401475 w 5540715"/>
                  <a:gd name="connsiteY206" fmla="*/ 300037 h 3905250"/>
                  <a:gd name="connsiteX207" fmla="*/ 5391950 w 5540715"/>
                  <a:gd name="connsiteY207" fmla="*/ 280987 h 3905250"/>
                  <a:gd name="connsiteX208" fmla="*/ 5358612 w 5540715"/>
                  <a:gd name="connsiteY208" fmla="*/ 257175 h 3905250"/>
                  <a:gd name="connsiteX209" fmla="*/ 5325275 w 5540715"/>
                  <a:gd name="connsiteY209" fmla="*/ 223837 h 3905250"/>
                  <a:gd name="connsiteX210" fmla="*/ 5244312 w 5540715"/>
                  <a:gd name="connsiteY210" fmla="*/ 133350 h 3905250"/>
                  <a:gd name="connsiteX211" fmla="*/ 5201450 w 5540715"/>
                  <a:gd name="connsiteY211" fmla="*/ 85725 h 3905250"/>
                  <a:gd name="connsiteX212" fmla="*/ 5163350 w 5540715"/>
                  <a:gd name="connsiteY212" fmla="*/ 71437 h 3905250"/>
                  <a:gd name="connsiteX213" fmla="*/ 5087150 w 5540715"/>
                  <a:gd name="connsiteY213" fmla="*/ 42862 h 3905250"/>
                  <a:gd name="connsiteX214" fmla="*/ 5039525 w 5540715"/>
                  <a:gd name="connsiteY214" fmla="*/ 23812 h 3905250"/>
                  <a:gd name="connsiteX215" fmla="*/ 5006187 w 5540715"/>
                  <a:gd name="connsiteY215" fmla="*/ 19050 h 3905250"/>
                  <a:gd name="connsiteX216" fmla="*/ 4982375 w 5540715"/>
                  <a:gd name="connsiteY216" fmla="*/ 9525 h 3905250"/>
                  <a:gd name="connsiteX217" fmla="*/ 4915700 w 5540715"/>
                  <a:gd name="connsiteY217" fmla="*/ 4762 h 3905250"/>
                  <a:gd name="connsiteX218" fmla="*/ 4858550 w 5540715"/>
                  <a:gd name="connsiteY218" fmla="*/ 0 h 3905250"/>
                  <a:gd name="connsiteX219" fmla="*/ 4749012 w 5540715"/>
                  <a:gd name="connsiteY219" fmla="*/ 14287 h 3905250"/>
                  <a:gd name="connsiteX220" fmla="*/ 4725200 w 5540715"/>
                  <a:gd name="connsiteY220" fmla="*/ 19050 h 3905250"/>
                  <a:gd name="connsiteX221" fmla="*/ 4668050 w 5540715"/>
                  <a:gd name="connsiteY221" fmla="*/ 42862 h 3905250"/>
                  <a:gd name="connsiteX222" fmla="*/ 4629950 w 5540715"/>
                  <a:gd name="connsiteY222" fmla="*/ 57150 h 3905250"/>
                  <a:gd name="connsiteX223" fmla="*/ 4548987 w 5540715"/>
                  <a:gd name="connsiteY223" fmla="*/ 104775 h 3905250"/>
                  <a:gd name="connsiteX224" fmla="*/ 4529937 w 5540715"/>
                  <a:gd name="connsiteY224" fmla="*/ 128587 h 3905250"/>
                  <a:gd name="connsiteX225" fmla="*/ 4510887 w 5540715"/>
                  <a:gd name="connsiteY225" fmla="*/ 147637 h 3905250"/>
                  <a:gd name="connsiteX226" fmla="*/ 4491837 w 5540715"/>
                  <a:gd name="connsiteY226" fmla="*/ 176212 h 3905250"/>
                  <a:gd name="connsiteX227" fmla="*/ 4458500 w 5540715"/>
                  <a:gd name="connsiteY227" fmla="*/ 247650 h 3905250"/>
                  <a:gd name="connsiteX228" fmla="*/ 4439450 w 5540715"/>
                  <a:gd name="connsiteY228" fmla="*/ 304800 h 3905250"/>
                  <a:gd name="connsiteX229" fmla="*/ 4420400 w 5540715"/>
                  <a:gd name="connsiteY229" fmla="*/ 366712 h 3905250"/>
                  <a:gd name="connsiteX230" fmla="*/ 4415637 w 5540715"/>
                  <a:gd name="connsiteY230" fmla="*/ 400050 h 3905250"/>
                  <a:gd name="connsiteX231" fmla="*/ 4406112 w 5540715"/>
                  <a:gd name="connsiteY231" fmla="*/ 423862 h 3905250"/>
                  <a:gd name="connsiteX232" fmla="*/ 4401350 w 5540715"/>
                  <a:gd name="connsiteY232" fmla="*/ 457200 h 3905250"/>
                  <a:gd name="connsiteX233" fmla="*/ 4391825 w 5540715"/>
                  <a:gd name="connsiteY233" fmla="*/ 519112 h 3905250"/>
                  <a:gd name="connsiteX234" fmla="*/ 4425162 w 5540715"/>
                  <a:gd name="connsiteY234" fmla="*/ 685800 h 3905250"/>
                  <a:gd name="connsiteX235" fmla="*/ 4434687 w 5540715"/>
                  <a:gd name="connsiteY235" fmla="*/ 728662 h 3905250"/>
                  <a:gd name="connsiteX236" fmla="*/ 4444212 w 5540715"/>
                  <a:gd name="connsiteY236" fmla="*/ 752475 h 3905250"/>
                  <a:gd name="connsiteX237" fmla="*/ 4439450 w 5540715"/>
                  <a:gd name="connsiteY237" fmla="*/ 819150 h 3905250"/>
                  <a:gd name="connsiteX238" fmla="*/ 4396587 w 5540715"/>
                  <a:gd name="connsiteY238" fmla="*/ 852487 h 3905250"/>
                  <a:gd name="connsiteX239" fmla="*/ 4382300 w 5540715"/>
                  <a:gd name="connsiteY239" fmla="*/ 866775 h 3905250"/>
                  <a:gd name="connsiteX240" fmla="*/ 4363250 w 5540715"/>
                  <a:gd name="connsiteY240" fmla="*/ 876300 h 3905250"/>
                  <a:gd name="connsiteX241" fmla="*/ 4329912 w 5540715"/>
                  <a:gd name="connsiteY241" fmla="*/ 900112 h 3905250"/>
                  <a:gd name="connsiteX242" fmla="*/ 4315625 w 5540715"/>
                  <a:gd name="connsiteY242" fmla="*/ 909637 h 3905250"/>
                  <a:gd name="connsiteX243" fmla="*/ 4296575 w 5540715"/>
                  <a:gd name="connsiteY243" fmla="*/ 923925 h 3905250"/>
                  <a:gd name="connsiteX244" fmla="*/ 4277525 w 5540715"/>
                  <a:gd name="connsiteY244" fmla="*/ 928687 h 3905250"/>
                  <a:gd name="connsiteX245" fmla="*/ 4248950 w 5540715"/>
                  <a:gd name="connsiteY245" fmla="*/ 938212 h 3905250"/>
                  <a:gd name="connsiteX246" fmla="*/ 4229900 w 5540715"/>
                  <a:gd name="connsiteY246" fmla="*/ 942975 h 3905250"/>
                  <a:gd name="connsiteX247" fmla="*/ 4215612 w 5540715"/>
                  <a:gd name="connsiteY247" fmla="*/ 947737 h 3905250"/>
                  <a:gd name="connsiteX248" fmla="*/ 4158462 w 5540715"/>
                  <a:gd name="connsiteY248" fmla="*/ 957262 h 3905250"/>
                  <a:gd name="connsiteX249" fmla="*/ 4120362 w 5540715"/>
                  <a:gd name="connsiteY249" fmla="*/ 966787 h 3905250"/>
                  <a:gd name="connsiteX250" fmla="*/ 4091787 w 5540715"/>
                  <a:gd name="connsiteY250" fmla="*/ 976312 h 3905250"/>
                  <a:gd name="connsiteX251" fmla="*/ 4067975 w 5540715"/>
                  <a:gd name="connsiteY251" fmla="*/ 985837 h 3905250"/>
                  <a:gd name="connsiteX252" fmla="*/ 4034637 w 5540715"/>
                  <a:gd name="connsiteY252" fmla="*/ 990600 h 3905250"/>
                  <a:gd name="connsiteX253" fmla="*/ 3967962 w 5540715"/>
                  <a:gd name="connsiteY253" fmla="*/ 1009650 h 3905250"/>
                  <a:gd name="connsiteX254" fmla="*/ 3939387 w 5540715"/>
                  <a:gd name="connsiteY254" fmla="*/ 1019175 h 3905250"/>
                  <a:gd name="connsiteX255" fmla="*/ 3906050 w 5540715"/>
                  <a:gd name="connsiteY255" fmla="*/ 1023937 h 3905250"/>
                  <a:gd name="connsiteX256" fmla="*/ 3744125 w 5540715"/>
                  <a:gd name="connsiteY256" fmla="*/ 1019175 h 3905250"/>
                  <a:gd name="connsiteX257" fmla="*/ 3715550 w 5540715"/>
                  <a:gd name="connsiteY257" fmla="*/ 1014412 h 3905250"/>
                  <a:gd name="connsiteX258" fmla="*/ 3677450 w 5540715"/>
                  <a:gd name="connsiteY258" fmla="*/ 1009650 h 3905250"/>
                  <a:gd name="connsiteX259" fmla="*/ 3548862 w 5540715"/>
                  <a:gd name="connsiteY259" fmla="*/ 1023937 h 3905250"/>
                  <a:gd name="connsiteX260" fmla="*/ 3506000 w 5540715"/>
                  <a:gd name="connsiteY260" fmla="*/ 1052512 h 3905250"/>
                  <a:gd name="connsiteX261" fmla="*/ 3486950 w 5540715"/>
                  <a:gd name="connsiteY261" fmla="*/ 1071562 h 3905250"/>
                  <a:gd name="connsiteX262" fmla="*/ 3463137 w 5540715"/>
                  <a:gd name="connsiteY262" fmla="*/ 1090612 h 3905250"/>
                  <a:gd name="connsiteX263" fmla="*/ 3425037 w 5540715"/>
                  <a:gd name="connsiteY263" fmla="*/ 1128712 h 3905250"/>
                  <a:gd name="connsiteX264" fmla="*/ 3396462 w 5540715"/>
                  <a:gd name="connsiteY264" fmla="*/ 1176337 h 3905250"/>
                  <a:gd name="connsiteX265" fmla="*/ 3363125 w 5540715"/>
                  <a:gd name="connsiteY265" fmla="*/ 1228725 h 3905250"/>
                  <a:gd name="connsiteX266" fmla="*/ 3353600 w 5540715"/>
                  <a:gd name="connsiteY266" fmla="*/ 1262062 h 3905250"/>
                  <a:gd name="connsiteX267" fmla="*/ 3348837 w 5540715"/>
                  <a:gd name="connsiteY267" fmla="*/ 1281112 h 3905250"/>
                  <a:gd name="connsiteX268" fmla="*/ 3339312 w 5540715"/>
                  <a:gd name="connsiteY268" fmla="*/ 1295400 h 3905250"/>
                  <a:gd name="connsiteX269" fmla="*/ 3329787 w 5540715"/>
                  <a:gd name="connsiteY269" fmla="*/ 1323975 h 3905250"/>
                  <a:gd name="connsiteX270" fmla="*/ 3301212 w 5540715"/>
                  <a:gd name="connsiteY270" fmla="*/ 1357312 h 3905250"/>
                  <a:gd name="connsiteX271" fmla="*/ 3291687 w 5540715"/>
                  <a:gd name="connsiteY271" fmla="*/ 1381125 h 3905250"/>
                  <a:gd name="connsiteX272" fmla="*/ 3248825 w 5540715"/>
                  <a:gd name="connsiteY272" fmla="*/ 1414462 h 3905250"/>
                  <a:gd name="connsiteX273" fmla="*/ 3234537 w 5540715"/>
                  <a:gd name="connsiteY273" fmla="*/ 1433512 h 3905250"/>
                  <a:gd name="connsiteX274" fmla="*/ 3220250 w 5540715"/>
                  <a:gd name="connsiteY274" fmla="*/ 1443037 h 3905250"/>
                  <a:gd name="connsiteX275" fmla="*/ 3172625 w 5540715"/>
                  <a:gd name="connsiteY275" fmla="*/ 1481137 h 3905250"/>
                  <a:gd name="connsiteX276" fmla="*/ 3153575 w 5540715"/>
                  <a:gd name="connsiteY276" fmla="*/ 1495425 h 3905250"/>
                  <a:gd name="connsiteX277" fmla="*/ 3129762 w 5540715"/>
                  <a:gd name="connsiteY277" fmla="*/ 1504950 h 3905250"/>
                  <a:gd name="connsiteX278" fmla="*/ 3110712 w 5540715"/>
                  <a:gd name="connsiteY278" fmla="*/ 1519237 h 3905250"/>
                  <a:gd name="connsiteX279" fmla="*/ 3096425 w 5540715"/>
                  <a:gd name="connsiteY279" fmla="*/ 1533525 h 3905250"/>
                  <a:gd name="connsiteX280" fmla="*/ 3072612 w 5540715"/>
                  <a:gd name="connsiteY280" fmla="*/ 1543050 h 3905250"/>
                  <a:gd name="connsiteX281" fmla="*/ 3058325 w 5540715"/>
                  <a:gd name="connsiteY281" fmla="*/ 1557337 h 3905250"/>
                  <a:gd name="connsiteX282" fmla="*/ 3034512 w 5540715"/>
                  <a:gd name="connsiteY282" fmla="*/ 1566862 h 3905250"/>
                  <a:gd name="connsiteX283" fmla="*/ 3015462 w 5540715"/>
                  <a:gd name="connsiteY283" fmla="*/ 1576387 h 3905250"/>
                  <a:gd name="connsiteX284" fmla="*/ 2967837 w 5540715"/>
                  <a:gd name="connsiteY284" fmla="*/ 1604962 h 3905250"/>
                  <a:gd name="connsiteX285" fmla="*/ 2953550 w 5540715"/>
                  <a:gd name="connsiteY285" fmla="*/ 1614487 h 3905250"/>
                  <a:gd name="connsiteX286" fmla="*/ 2939262 w 5540715"/>
                  <a:gd name="connsiteY286" fmla="*/ 1619250 h 3905250"/>
                  <a:gd name="connsiteX287" fmla="*/ 2910687 w 5540715"/>
                  <a:gd name="connsiteY287" fmla="*/ 1638300 h 3905250"/>
                  <a:gd name="connsiteX288" fmla="*/ 2896400 w 5540715"/>
                  <a:gd name="connsiteY288" fmla="*/ 1652587 h 3905250"/>
                  <a:gd name="connsiteX289" fmla="*/ 2834487 w 5540715"/>
                  <a:gd name="connsiteY289" fmla="*/ 1681162 h 3905250"/>
                  <a:gd name="connsiteX290" fmla="*/ 2791625 w 5540715"/>
                  <a:gd name="connsiteY290" fmla="*/ 1709737 h 3905250"/>
                  <a:gd name="connsiteX291" fmla="*/ 2767812 w 5540715"/>
                  <a:gd name="connsiteY291" fmla="*/ 1719262 h 3905250"/>
                  <a:gd name="connsiteX292" fmla="*/ 2753525 w 5540715"/>
                  <a:gd name="connsiteY292" fmla="*/ 1728787 h 3905250"/>
                  <a:gd name="connsiteX293" fmla="*/ 2739237 w 5540715"/>
                  <a:gd name="connsiteY293" fmla="*/ 1733550 h 3905250"/>
                  <a:gd name="connsiteX294" fmla="*/ 2724950 w 5540715"/>
                  <a:gd name="connsiteY294" fmla="*/ 1743075 h 3905250"/>
                  <a:gd name="connsiteX295" fmla="*/ 2663037 w 5540715"/>
                  <a:gd name="connsiteY295" fmla="*/ 1752600 h 3905250"/>
                  <a:gd name="connsiteX296" fmla="*/ 2596362 w 5540715"/>
                  <a:gd name="connsiteY296" fmla="*/ 1738312 h 3905250"/>
                  <a:gd name="connsiteX297" fmla="*/ 2572550 w 5540715"/>
                  <a:gd name="connsiteY297" fmla="*/ 1728788 h 3905250"/>
                  <a:gd name="connsiteX298" fmla="*/ 2524925 w 5540715"/>
                  <a:gd name="connsiteY298" fmla="*/ 1728787 h 3905250"/>
                  <a:gd name="connsiteX299" fmla="*/ 2470156 w 5540715"/>
                  <a:gd name="connsiteY299" fmla="*/ 1804987 h 3905250"/>
                  <a:gd name="connsiteX300" fmla="*/ 2389193 w 5540715"/>
                  <a:gd name="connsiteY300" fmla="*/ 1881187 h 3905250"/>
                  <a:gd name="connsiteX301" fmla="*/ 2315375 w 5540715"/>
                  <a:gd name="connsiteY301" fmla="*/ 1909762 h 3905250"/>
                  <a:gd name="connsiteX302" fmla="*/ 2253462 w 5540715"/>
                  <a:gd name="connsiteY302" fmla="*/ 1924050 h 3905250"/>
                  <a:gd name="connsiteX303" fmla="*/ 2234412 w 5540715"/>
                  <a:gd name="connsiteY303" fmla="*/ 1943100 h 3905250"/>
                  <a:gd name="connsiteX304" fmla="*/ 2220125 w 5540715"/>
                  <a:gd name="connsiteY304" fmla="*/ 1947862 h 3905250"/>
                  <a:gd name="connsiteX305" fmla="*/ 2186787 w 5540715"/>
                  <a:gd name="connsiteY305" fmla="*/ 1966912 h 3905250"/>
                  <a:gd name="connsiteX306" fmla="*/ 2148687 w 5540715"/>
                  <a:gd name="connsiteY306" fmla="*/ 1985962 h 3905250"/>
                  <a:gd name="connsiteX307" fmla="*/ 2072487 w 5540715"/>
                  <a:gd name="connsiteY307" fmla="*/ 1971675 h 3905250"/>
                  <a:gd name="connsiteX308" fmla="*/ 1996288 w 5540715"/>
                  <a:gd name="connsiteY308" fmla="*/ 1990725 h 3905250"/>
                  <a:gd name="connsiteX309" fmla="*/ 1939137 w 5540715"/>
                  <a:gd name="connsiteY309" fmla="*/ 2047875 h 3905250"/>
                  <a:gd name="connsiteX310" fmla="*/ 1910562 w 5540715"/>
                  <a:gd name="connsiteY310" fmla="*/ 2071687 h 3905250"/>
                  <a:gd name="connsiteX311" fmla="*/ 1886750 w 5540715"/>
                  <a:gd name="connsiteY311" fmla="*/ 2081212 h 3905250"/>
                  <a:gd name="connsiteX312" fmla="*/ 1858175 w 5540715"/>
                  <a:gd name="connsiteY312" fmla="*/ 2100262 h 3905250"/>
                  <a:gd name="connsiteX313" fmla="*/ 1834362 w 5540715"/>
                  <a:gd name="connsiteY313" fmla="*/ 2109787 h 3905250"/>
                  <a:gd name="connsiteX314" fmla="*/ 1815312 w 5540715"/>
                  <a:gd name="connsiteY314" fmla="*/ 2124075 h 3905250"/>
                  <a:gd name="connsiteX315" fmla="*/ 1796262 w 5540715"/>
                  <a:gd name="connsiteY315" fmla="*/ 2133600 h 3905250"/>
                  <a:gd name="connsiteX316" fmla="*/ 1786737 w 5540715"/>
                  <a:gd name="connsiteY316" fmla="*/ 2147887 h 3905250"/>
                  <a:gd name="connsiteX317" fmla="*/ 1772450 w 5540715"/>
                  <a:gd name="connsiteY317" fmla="*/ 2152650 h 3905250"/>
                  <a:gd name="connsiteX318" fmla="*/ 1753400 w 5540715"/>
                  <a:gd name="connsiteY318" fmla="*/ 2166937 h 3905250"/>
                  <a:gd name="connsiteX319" fmla="*/ 1696250 w 5540715"/>
                  <a:gd name="connsiteY319" fmla="*/ 2219325 h 3905250"/>
                  <a:gd name="connsiteX320" fmla="*/ 1672437 w 5540715"/>
                  <a:gd name="connsiteY320" fmla="*/ 2238375 h 3905250"/>
                  <a:gd name="connsiteX321" fmla="*/ 1648625 w 5540715"/>
                  <a:gd name="connsiteY321" fmla="*/ 2252662 h 3905250"/>
                  <a:gd name="connsiteX322" fmla="*/ 1615287 w 5540715"/>
                  <a:gd name="connsiteY322" fmla="*/ 2286000 h 3905250"/>
                  <a:gd name="connsiteX323" fmla="*/ 1591475 w 5540715"/>
                  <a:gd name="connsiteY323" fmla="*/ 2305050 h 3905250"/>
                  <a:gd name="connsiteX324" fmla="*/ 1577187 w 5540715"/>
                  <a:gd name="connsiteY324" fmla="*/ 2314575 h 3905250"/>
                  <a:gd name="connsiteX325" fmla="*/ 1562900 w 5540715"/>
                  <a:gd name="connsiteY325" fmla="*/ 2328862 h 3905250"/>
                  <a:gd name="connsiteX326" fmla="*/ 1558137 w 5540715"/>
                  <a:gd name="connsiteY326" fmla="*/ 2343150 h 3905250"/>
                  <a:gd name="connsiteX327" fmla="*/ 1520037 w 5540715"/>
                  <a:gd name="connsiteY327" fmla="*/ 2366962 h 3905250"/>
                  <a:gd name="connsiteX328" fmla="*/ 1496225 w 5540715"/>
                  <a:gd name="connsiteY328" fmla="*/ 2381250 h 3905250"/>
                  <a:gd name="connsiteX329" fmla="*/ 1477175 w 5540715"/>
                  <a:gd name="connsiteY329" fmla="*/ 2395537 h 3905250"/>
                  <a:gd name="connsiteX330" fmla="*/ 1462887 w 5540715"/>
                  <a:gd name="connsiteY330" fmla="*/ 2400300 h 3905250"/>
                  <a:gd name="connsiteX331" fmla="*/ 1424787 w 5540715"/>
                  <a:gd name="connsiteY331" fmla="*/ 2419350 h 3905250"/>
                  <a:gd name="connsiteX332" fmla="*/ 1405737 w 5540715"/>
                  <a:gd name="connsiteY332" fmla="*/ 2428875 h 3905250"/>
                  <a:gd name="connsiteX333" fmla="*/ 1362875 w 5540715"/>
                  <a:gd name="connsiteY333" fmla="*/ 2462212 h 3905250"/>
                  <a:gd name="connsiteX334" fmla="*/ 1329537 w 5540715"/>
                  <a:gd name="connsiteY334" fmla="*/ 2476500 h 3905250"/>
                  <a:gd name="connsiteX335" fmla="*/ 1310487 w 5540715"/>
                  <a:gd name="connsiteY335" fmla="*/ 2490787 h 3905250"/>
                  <a:gd name="connsiteX336" fmla="*/ 1262862 w 5540715"/>
                  <a:gd name="connsiteY336" fmla="*/ 2514600 h 3905250"/>
                  <a:gd name="connsiteX337" fmla="*/ 1224762 w 5540715"/>
                  <a:gd name="connsiteY337" fmla="*/ 2538412 h 3905250"/>
                  <a:gd name="connsiteX338" fmla="*/ 1210475 w 5540715"/>
                  <a:gd name="connsiteY338" fmla="*/ 2543175 h 3905250"/>
                  <a:gd name="connsiteX339" fmla="*/ 1191425 w 5540715"/>
                  <a:gd name="connsiteY339" fmla="*/ 2557462 h 3905250"/>
                  <a:gd name="connsiteX340" fmla="*/ 1129512 w 5540715"/>
                  <a:gd name="connsiteY340" fmla="*/ 2600325 h 3905250"/>
                  <a:gd name="connsiteX341" fmla="*/ 1100937 w 5540715"/>
                  <a:gd name="connsiteY341" fmla="*/ 2624137 h 3905250"/>
                  <a:gd name="connsiteX342" fmla="*/ 1086650 w 5540715"/>
                  <a:gd name="connsiteY342" fmla="*/ 2638425 h 3905250"/>
                  <a:gd name="connsiteX343" fmla="*/ 1077125 w 5540715"/>
                  <a:gd name="connsiteY343" fmla="*/ 2652712 h 3905250"/>
                  <a:gd name="connsiteX344" fmla="*/ 1053312 w 5540715"/>
                  <a:gd name="connsiteY34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72500 w 5540715"/>
                  <a:gd name="connsiteY78" fmla="*/ 2733675 h 3905250"/>
                  <a:gd name="connsiteX79" fmla="*/ 2167737 w 5540715"/>
                  <a:gd name="connsiteY79" fmla="*/ 2709862 h 3905250"/>
                  <a:gd name="connsiteX80" fmla="*/ 2158212 w 5540715"/>
                  <a:gd name="connsiteY80" fmla="*/ 2686050 h 3905250"/>
                  <a:gd name="connsiteX81" fmla="*/ 2153450 w 5540715"/>
                  <a:gd name="connsiteY81" fmla="*/ 2643187 h 3905250"/>
                  <a:gd name="connsiteX82" fmla="*/ 2158212 w 5540715"/>
                  <a:gd name="connsiteY82" fmla="*/ 2586037 h 3905250"/>
                  <a:gd name="connsiteX83" fmla="*/ 2182025 w 5540715"/>
                  <a:gd name="connsiteY83" fmla="*/ 2547937 h 3905250"/>
                  <a:gd name="connsiteX84" fmla="*/ 2215362 w 5540715"/>
                  <a:gd name="connsiteY84" fmla="*/ 2509837 h 3905250"/>
                  <a:gd name="connsiteX85" fmla="*/ 2234412 w 5540715"/>
                  <a:gd name="connsiteY85" fmla="*/ 2490787 h 3905250"/>
                  <a:gd name="connsiteX86" fmla="*/ 2267750 w 5540715"/>
                  <a:gd name="connsiteY86" fmla="*/ 2481262 h 3905250"/>
                  <a:gd name="connsiteX87" fmla="*/ 2291562 w 5540715"/>
                  <a:gd name="connsiteY87" fmla="*/ 2471737 h 3905250"/>
                  <a:gd name="connsiteX88" fmla="*/ 2386812 w 5540715"/>
                  <a:gd name="connsiteY88" fmla="*/ 2462212 h 3905250"/>
                  <a:gd name="connsiteX89" fmla="*/ 2453487 w 5540715"/>
                  <a:gd name="connsiteY89" fmla="*/ 2452687 h 3905250"/>
                  <a:gd name="connsiteX90" fmla="*/ 2510637 w 5540715"/>
                  <a:gd name="connsiteY90" fmla="*/ 2443162 h 3905250"/>
                  <a:gd name="connsiteX91" fmla="*/ 2529687 w 5540715"/>
                  <a:gd name="connsiteY91" fmla="*/ 2433637 h 3905250"/>
                  <a:gd name="connsiteX92" fmla="*/ 2634462 w 5540715"/>
                  <a:gd name="connsiteY92" fmla="*/ 2424112 h 3905250"/>
                  <a:gd name="connsiteX93" fmla="*/ 2767812 w 5540715"/>
                  <a:gd name="connsiteY93" fmla="*/ 2419350 h 3905250"/>
                  <a:gd name="connsiteX94" fmla="*/ 2791625 w 5540715"/>
                  <a:gd name="connsiteY94" fmla="*/ 2414587 h 3905250"/>
                  <a:gd name="connsiteX95" fmla="*/ 2829725 w 5540715"/>
                  <a:gd name="connsiteY95" fmla="*/ 2390775 h 3905250"/>
                  <a:gd name="connsiteX96" fmla="*/ 2848775 w 5540715"/>
                  <a:gd name="connsiteY96" fmla="*/ 2381250 h 3905250"/>
                  <a:gd name="connsiteX97" fmla="*/ 2886875 w 5540715"/>
                  <a:gd name="connsiteY97" fmla="*/ 2352675 h 3905250"/>
                  <a:gd name="connsiteX98" fmla="*/ 2905925 w 5540715"/>
                  <a:gd name="connsiteY98" fmla="*/ 2338387 h 3905250"/>
                  <a:gd name="connsiteX99" fmla="*/ 2920212 w 5540715"/>
                  <a:gd name="connsiteY99" fmla="*/ 2328862 h 3905250"/>
                  <a:gd name="connsiteX100" fmla="*/ 2934500 w 5540715"/>
                  <a:gd name="connsiteY100" fmla="*/ 2314575 h 3905250"/>
                  <a:gd name="connsiteX101" fmla="*/ 2958312 w 5540715"/>
                  <a:gd name="connsiteY101" fmla="*/ 2309812 h 3905250"/>
                  <a:gd name="connsiteX102" fmla="*/ 2982125 w 5540715"/>
                  <a:gd name="connsiteY102" fmla="*/ 2295525 h 3905250"/>
                  <a:gd name="connsiteX103" fmla="*/ 3001175 w 5540715"/>
                  <a:gd name="connsiteY103" fmla="*/ 2281237 h 3905250"/>
                  <a:gd name="connsiteX104" fmla="*/ 3024987 w 5540715"/>
                  <a:gd name="connsiteY104" fmla="*/ 2271712 h 3905250"/>
                  <a:gd name="connsiteX105" fmla="*/ 3063087 w 5540715"/>
                  <a:gd name="connsiteY105" fmla="*/ 2243137 h 3905250"/>
                  <a:gd name="connsiteX106" fmla="*/ 3096425 w 5540715"/>
                  <a:gd name="connsiteY106" fmla="*/ 2224087 h 3905250"/>
                  <a:gd name="connsiteX107" fmla="*/ 3115475 w 5540715"/>
                  <a:gd name="connsiteY107" fmla="*/ 2205037 h 3905250"/>
                  <a:gd name="connsiteX108" fmla="*/ 3153575 w 5540715"/>
                  <a:gd name="connsiteY108" fmla="*/ 2185987 h 3905250"/>
                  <a:gd name="connsiteX109" fmla="*/ 3172625 w 5540715"/>
                  <a:gd name="connsiteY109" fmla="*/ 2171700 h 3905250"/>
                  <a:gd name="connsiteX110" fmla="*/ 3234537 w 5540715"/>
                  <a:gd name="connsiteY110" fmla="*/ 2119312 h 3905250"/>
                  <a:gd name="connsiteX111" fmla="*/ 3296450 w 5540715"/>
                  <a:gd name="connsiteY111" fmla="*/ 2076450 h 3905250"/>
                  <a:gd name="connsiteX112" fmla="*/ 3329787 w 5540715"/>
                  <a:gd name="connsiteY112" fmla="*/ 2052637 h 3905250"/>
                  <a:gd name="connsiteX113" fmla="*/ 3358362 w 5540715"/>
                  <a:gd name="connsiteY113" fmla="*/ 2033587 h 3905250"/>
                  <a:gd name="connsiteX114" fmla="*/ 3420275 w 5540715"/>
                  <a:gd name="connsiteY114" fmla="*/ 1995487 h 3905250"/>
                  <a:gd name="connsiteX115" fmla="*/ 3453612 w 5540715"/>
                  <a:gd name="connsiteY115" fmla="*/ 1981200 h 3905250"/>
                  <a:gd name="connsiteX116" fmla="*/ 3482187 w 5540715"/>
                  <a:gd name="connsiteY116" fmla="*/ 1962150 h 3905250"/>
                  <a:gd name="connsiteX117" fmla="*/ 3534575 w 5540715"/>
                  <a:gd name="connsiteY117" fmla="*/ 1933575 h 3905250"/>
                  <a:gd name="connsiteX118" fmla="*/ 3563150 w 5540715"/>
                  <a:gd name="connsiteY118" fmla="*/ 1914525 h 3905250"/>
                  <a:gd name="connsiteX119" fmla="*/ 3639350 w 5540715"/>
                  <a:gd name="connsiteY119" fmla="*/ 1871662 h 3905250"/>
                  <a:gd name="connsiteX120" fmla="*/ 3686975 w 5540715"/>
                  <a:gd name="connsiteY120" fmla="*/ 1843087 h 3905250"/>
                  <a:gd name="connsiteX121" fmla="*/ 3720312 w 5540715"/>
                  <a:gd name="connsiteY121" fmla="*/ 1824037 h 3905250"/>
                  <a:gd name="connsiteX122" fmla="*/ 3744125 w 5540715"/>
                  <a:gd name="connsiteY122" fmla="*/ 1804987 h 3905250"/>
                  <a:gd name="connsiteX123" fmla="*/ 3772700 w 5540715"/>
                  <a:gd name="connsiteY123" fmla="*/ 1795462 h 3905250"/>
                  <a:gd name="connsiteX124" fmla="*/ 3796512 w 5540715"/>
                  <a:gd name="connsiteY124" fmla="*/ 1776412 h 3905250"/>
                  <a:gd name="connsiteX125" fmla="*/ 3829850 w 5540715"/>
                  <a:gd name="connsiteY125" fmla="*/ 1762125 h 3905250"/>
                  <a:gd name="connsiteX126" fmla="*/ 3858425 w 5540715"/>
                  <a:gd name="connsiteY126" fmla="*/ 1747837 h 3905250"/>
                  <a:gd name="connsiteX127" fmla="*/ 3882237 w 5540715"/>
                  <a:gd name="connsiteY127" fmla="*/ 1733550 h 3905250"/>
                  <a:gd name="connsiteX128" fmla="*/ 3929862 w 5540715"/>
                  <a:gd name="connsiteY128" fmla="*/ 1714500 h 3905250"/>
                  <a:gd name="connsiteX129" fmla="*/ 3958437 w 5540715"/>
                  <a:gd name="connsiteY129" fmla="*/ 1695450 h 3905250"/>
                  <a:gd name="connsiteX130" fmla="*/ 3977487 w 5540715"/>
                  <a:gd name="connsiteY130" fmla="*/ 1681162 h 3905250"/>
                  <a:gd name="connsiteX131" fmla="*/ 4029875 w 5540715"/>
                  <a:gd name="connsiteY131" fmla="*/ 1657350 h 3905250"/>
                  <a:gd name="connsiteX132" fmla="*/ 4082262 w 5540715"/>
                  <a:gd name="connsiteY132" fmla="*/ 1614487 h 3905250"/>
                  <a:gd name="connsiteX133" fmla="*/ 4139412 w 5540715"/>
                  <a:gd name="connsiteY133" fmla="*/ 1576387 h 3905250"/>
                  <a:gd name="connsiteX134" fmla="*/ 4167987 w 5540715"/>
                  <a:gd name="connsiteY134" fmla="*/ 1557337 h 3905250"/>
                  <a:gd name="connsiteX135" fmla="*/ 4196562 w 5540715"/>
                  <a:gd name="connsiteY135" fmla="*/ 1538287 h 3905250"/>
                  <a:gd name="connsiteX136" fmla="*/ 4253712 w 5540715"/>
                  <a:gd name="connsiteY136" fmla="*/ 1509712 h 3905250"/>
                  <a:gd name="connsiteX137" fmla="*/ 4277525 w 5540715"/>
                  <a:gd name="connsiteY137" fmla="*/ 1500187 h 3905250"/>
                  <a:gd name="connsiteX138" fmla="*/ 4296575 w 5540715"/>
                  <a:gd name="connsiteY138" fmla="*/ 1490662 h 3905250"/>
                  <a:gd name="connsiteX139" fmla="*/ 4325150 w 5540715"/>
                  <a:gd name="connsiteY139" fmla="*/ 1485900 h 3905250"/>
                  <a:gd name="connsiteX140" fmla="*/ 4353725 w 5540715"/>
                  <a:gd name="connsiteY140" fmla="*/ 1476375 h 3905250"/>
                  <a:gd name="connsiteX141" fmla="*/ 4491837 w 5540715"/>
                  <a:gd name="connsiteY141" fmla="*/ 1481137 h 3905250"/>
                  <a:gd name="connsiteX142" fmla="*/ 4510887 w 5540715"/>
                  <a:gd name="connsiteY142" fmla="*/ 1495425 h 3905250"/>
                  <a:gd name="connsiteX143" fmla="*/ 4568037 w 5540715"/>
                  <a:gd name="connsiteY143" fmla="*/ 1528762 h 3905250"/>
                  <a:gd name="connsiteX144" fmla="*/ 4615662 w 5540715"/>
                  <a:gd name="connsiteY144" fmla="*/ 1571625 h 3905250"/>
                  <a:gd name="connsiteX145" fmla="*/ 4629950 w 5540715"/>
                  <a:gd name="connsiteY145" fmla="*/ 1590675 h 3905250"/>
                  <a:gd name="connsiteX146" fmla="*/ 4629950 w 5540715"/>
                  <a:gd name="connsiteY146" fmla="*/ 1690687 h 3905250"/>
                  <a:gd name="connsiteX147" fmla="*/ 4610900 w 5540715"/>
                  <a:gd name="connsiteY147" fmla="*/ 1724025 h 3905250"/>
                  <a:gd name="connsiteX148" fmla="*/ 4587087 w 5540715"/>
                  <a:gd name="connsiteY148" fmla="*/ 1785937 h 3905250"/>
                  <a:gd name="connsiteX149" fmla="*/ 4577562 w 5540715"/>
                  <a:gd name="connsiteY149" fmla="*/ 1809750 h 3905250"/>
                  <a:gd name="connsiteX150" fmla="*/ 4572800 w 5540715"/>
                  <a:gd name="connsiteY150" fmla="*/ 1828800 h 3905250"/>
                  <a:gd name="connsiteX151" fmla="*/ 4563275 w 5540715"/>
                  <a:gd name="connsiteY151" fmla="*/ 1876425 h 3905250"/>
                  <a:gd name="connsiteX152" fmla="*/ 4558512 w 5540715"/>
                  <a:gd name="connsiteY152" fmla="*/ 1909762 h 3905250"/>
                  <a:gd name="connsiteX153" fmla="*/ 4553750 w 5540715"/>
                  <a:gd name="connsiteY153" fmla="*/ 1938337 h 3905250"/>
                  <a:gd name="connsiteX154" fmla="*/ 4572800 w 5540715"/>
                  <a:gd name="connsiteY154" fmla="*/ 2133600 h 3905250"/>
                  <a:gd name="connsiteX155" fmla="*/ 4601375 w 5540715"/>
                  <a:gd name="connsiteY155" fmla="*/ 2162175 h 3905250"/>
                  <a:gd name="connsiteX156" fmla="*/ 4620425 w 5540715"/>
                  <a:gd name="connsiteY156" fmla="*/ 2166937 h 3905250"/>
                  <a:gd name="connsiteX157" fmla="*/ 4644237 w 5540715"/>
                  <a:gd name="connsiteY157" fmla="*/ 2181225 h 3905250"/>
                  <a:gd name="connsiteX158" fmla="*/ 4663287 w 5540715"/>
                  <a:gd name="connsiteY158" fmla="*/ 2185987 h 3905250"/>
                  <a:gd name="connsiteX159" fmla="*/ 4715675 w 5540715"/>
                  <a:gd name="connsiteY159" fmla="*/ 2195512 h 3905250"/>
                  <a:gd name="connsiteX160" fmla="*/ 4829975 w 5540715"/>
                  <a:gd name="connsiteY160" fmla="*/ 2185987 h 3905250"/>
                  <a:gd name="connsiteX161" fmla="*/ 4863312 w 5540715"/>
                  <a:gd name="connsiteY161" fmla="*/ 2166937 h 3905250"/>
                  <a:gd name="connsiteX162" fmla="*/ 4915700 w 5540715"/>
                  <a:gd name="connsiteY162" fmla="*/ 2147887 h 3905250"/>
                  <a:gd name="connsiteX163" fmla="*/ 4934750 w 5540715"/>
                  <a:gd name="connsiteY163" fmla="*/ 2133600 h 3905250"/>
                  <a:gd name="connsiteX164" fmla="*/ 4949037 w 5540715"/>
                  <a:gd name="connsiteY164" fmla="*/ 2128837 h 3905250"/>
                  <a:gd name="connsiteX165" fmla="*/ 4963325 w 5540715"/>
                  <a:gd name="connsiteY165" fmla="*/ 2114550 h 3905250"/>
                  <a:gd name="connsiteX166" fmla="*/ 4982375 w 5540715"/>
                  <a:gd name="connsiteY166" fmla="*/ 2100262 h 3905250"/>
                  <a:gd name="connsiteX167" fmla="*/ 5010950 w 5540715"/>
                  <a:gd name="connsiteY167" fmla="*/ 2081212 h 3905250"/>
                  <a:gd name="connsiteX168" fmla="*/ 5053812 w 5540715"/>
                  <a:gd name="connsiteY168" fmla="*/ 2038350 h 3905250"/>
                  <a:gd name="connsiteX169" fmla="*/ 5077625 w 5540715"/>
                  <a:gd name="connsiteY169" fmla="*/ 2019300 h 3905250"/>
                  <a:gd name="connsiteX170" fmla="*/ 5096675 w 5540715"/>
                  <a:gd name="connsiteY170" fmla="*/ 2000250 h 3905250"/>
                  <a:gd name="connsiteX171" fmla="*/ 5125250 w 5540715"/>
                  <a:gd name="connsiteY171" fmla="*/ 1981200 h 3905250"/>
                  <a:gd name="connsiteX172" fmla="*/ 5172875 w 5540715"/>
                  <a:gd name="connsiteY172" fmla="*/ 1943100 h 3905250"/>
                  <a:gd name="connsiteX173" fmla="*/ 5210975 w 5540715"/>
                  <a:gd name="connsiteY173" fmla="*/ 1909762 h 3905250"/>
                  <a:gd name="connsiteX174" fmla="*/ 5220500 w 5540715"/>
                  <a:gd name="connsiteY174" fmla="*/ 1895475 h 3905250"/>
                  <a:gd name="connsiteX175" fmla="*/ 5234787 w 5540715"/>
                  <a:gd name="connsiteY175" fmla="*/ 1876425 h 3905250"/>
                  <a:gd name="connsiteX176" fmla="*/ 5253837 w 5540715"/>
                  <a:gd name="connsiteY176" fmla="*/ 1838325 h 3905250"/>
                  <a:gd name="connsiteX177" fmla="*/ 5282412 w 5540715"/>
                  <a:gd name="connsiteY177" fmla="*/ 1790700 h 3905250"/>
                  <a:gd name="connsiteX178" fmla="*/ 5287175 w 5540715"/>
                  <a:gd name="connsiteY178" fmla="*/ 1771650 h 3905250"/>
                  <a:gd name="connsiteX179" fmla="*/ 5306225 w 5540715"/>
                  <a:gd name="connsiteY179" fmla="*/ 1743075 h 3905250"/>
                  <a:gd name="connsiteX180" fmla="*/ 5320512 w 5540715"/>
                  <a:gd name="connsiteY180" fmla="*/ 1709737 h 3905250"/>
                  <a:gd name="connsiteX181" fmla="*/ 5334800 w 5540715"/>
                  <a:gd name="connsiteY181" fmla="*/ 1695450 h 3905250"/>
                  <a:gd name="connsiteX182" fmla="*/ 5358612 w 5540715"/>
                  <a:gd name="connsiteY182" fmla="*/ 1647825 h 3905250"/>
                  <a:gd name="connsiteX183" fmla="*/ 5391950 w 5540715"/>
                  <a:gd name="connsiteY183" fmla="*/ 1581150 h 3905250"/>
                  <a:gd name="connsiteX184" fmla="*/ 5439575 w 5540715"/>
                  <a:gd name="connsiteY184" fmla="*/ 1452562 h 3905250"/>
                  <a:gd name="connsiteX185" fmla="*/ 5449100 w 5540715"/>
                  <a:gd name="connsiteY185" fmla="*/ 1414462 h 3905250"/>
                  <a:gd name="connsiteX186" fmla="*/ 5453862 w 5540715"/>
                  <a:gd name="connsiteY186" fmla="*/ 1381125 h 3905250"/>
                  <a:gd name="connsiteX187" fmla="*/ 5463387 w 5540715"/>
                  <a:gd name="connsiteY187" fmla="*/ 1181100 h 3905250"/>
                  <a:gd name="connsiteX188" fmla="*/ 5468150 w 5540715"/>
                  <a:gd name="connsiteY188" fmla="*/ 1157287 h 3905250"/>
                  <a:gd name="connsiteX189" fmla="*/ 5472912 w 5540715"/>
                  <a:gd name="connsiteY189" fmla="*/ 1128712 h 3905250"/>
                  <a:gd name="connsiteX190" fmla="*/ 5477675 w 5540715"/>
                  <a:gd name="connsiteY190" fmla="*/ 1095375 h 3905250"/>
                  <a:gd name="connsiteX191" fmla="*/ 5487200 w 5540715"/>
                  <a:gd name="connsiteY191" fmla="*/ 1066800 h 3905250"/>
                  <a:gd name="connsiteX192" fmla="*/ 5501487 w 5540715"/>
                  <a:gd name="connsiteY192" fmla="*/ 981075 h 3905250"/>
                  <a:gd name="connsiteX193" fmla="*/ 5501487 w 5540715"/>
                  <a:gd name="connsiteY193" fmla="*/ 981075 h 3905250"/>
                  <a:gd name="connsiteX194" fmla="*/ 5511012 w 5540715"/>
                  <a:gd name="connsiteY194" fmla="*/ 923925 h 3905250"/>
                  <a:gd name="connsiteX195" fmla="*/ 5515775 w 5540715"/>
                  <a:gd name="connsiteY195" fmla="*/ 890587 h 3905250"/>
                  <a:gd name="connsiteX196" fmla="*/ 5525300 w 5540715"/>
                  <a:gd name="connsiteY196" fmla="*/ 833437 h 3905250"/>
                  <a:gd name="connsiteX197" fmla="*/ 5530062 w 5540715"/>
                  <a:gd name="connsiteY197" fmla="*/ 804862 h 3905250"/>
                  <a:gd name="connsiteX198" fmla="*/ 5534825 w 5540715"/>
                  <a:gd name="connsiteY198" fmla="*/ 738187 h 3905250"/>
                  <a:gd name="connsiteX199" fmla="*/ 5520537 w 5540715"/>
                  <a:gd name="connsiteY199" fmla="*/ 466725 h 3905250"/>
                  <a:gd name="connsiteX200" fmla="*/ 5511012 w 5540715"/>
                  <a:gd name="connsiteY200" fmla="*/ 442912 h 3905250"/>
                  <a:gd name="connsiteX201" fmla="*/ 5491962 w 5540715"/>
                  <a:gd name="connsiteY201" fmla="*/ 390525 h 3905250"/>
                  <a:gd name="connsiteX202" fmla="*/ 5477675 w 5540715"/>
                  <a:gd name="connsiteY202" fmla="*/ 366712 h 3905250"/>
                  <a:gd name="connsiteX203" fmla="*/ 5453862 w 5540715"/>
                  <a:gd name="connsiteY203" fmla="*/ 347662 h 3905250"/>
                  <a:gd name="connsiteX204" fmla="*/ 5420525 w 5540715"/>
                  <a:gd name="connsiteY204" fmla="*/ 309562 h 3905250"/>
                  <a:gd name="connsiteX205" fmla="*/ 5401475 w 5540715"/>
                  <a:gd name="connsiteY205" fmla="*/ 300037 h 3905250"/>
                  <a:gd name="connsiteX206" fmla="*/ 5391950 w 5540715"/>
                  <a:gd name="connsiteY206" fmla="*/ 280987 h 3905250"/>
                  <a:gd name="connsiteX207" fmla="*/ 5358612 w 5540715"/>
                  <a:gd name="connsiteY207" fmla="*/ 257175 h 3905250"/>
                  <a:gd name="connsiteX208" fmla="*/ 5325275 w 5540715"/>
                  <a:gd name="connsiteY208" fmla="*/ 223837 h 3905250"/>
                  <a:gd name="connsiteX209" fmla="*/ 5244312 w 5540715"/>
                  <a:gd name="connsiteY209" fmla="*/ 133350 h 3905250"/>
                  <a:gd name="connsiteX210" fmla="*/ 5201450 w 5540715"/>
                  <a:gd name="connsiteY210" fmla="*/ 85725 h 3905250"/>
                  <a:gd name="connsiteX211" fmla="*/ 5163350 w 5540715"/>
                  <a:gd name="connsiteY211" fmla="*/ 71437 h 3905250"/>
                  <a:gd name="connsiteX212" fmla="*/ 5087150 w 5540715"/>
                  <a:gd name="connsiteY212" fmla="*/ 42862 h 3905250"/>
                  <a:gd name="connsiteX213" fmla="*/ 5039525 w 5540715"/>
                  <a:gd name="connsiteY213" fmla="*/ 23812 h 3905250"/>
                  <a:gd name="connsiteX214" fmla="*/ 5006187 w 5540715"/>
                  <a:gd name="connsiteY214" fmla="*/ 19050 h 3905250"/>
                  <a:gd name="connsiteX215" fmla="*/ 4982375 w 5540715"/>
                  <a:gd name="connsiteY215" fmla="*/ 9525 h 3905250"/>
                  <a:gd name="connsiteX216" fmla="*/ 4915700 w 5540715"/>
                  <a:gd name="connsiteY216" fmla="*/ 4762 h 3905250"/>
                  <a:gd name="connsiteX217" fmla="*/ 4858550 w 5540715"/>
                  <a:gd name="connsiteY217" fmla="*/ 0 h 3905250"/>
                  <a:gd name="connsiteX218" fmla="*/ 4749012 w 5540715"/>
                  <a:gd name="connsiteY218" fmla="*/ 14287 h 3905250"/>
                  <a:gd name="connsiteX219" fmla="*/ 4725200 w 5540715"/>
                  <a:gd name="connsiteY219" fmla="*/ 19050 h 3905250"/>
                  <a:gd name="connsiteX220" fmla="*/ 4668050 w 5540715"/>
                  <a:gd name="connsiteY220" fmla="*/ 42862 h 3905250"/>
                  <a:gd name="connsiteX221" fmla="*/ 4629950 w 5540715"/>
                  <a:gd name="connsiteY221" fmla="*/ 57150 h 3905250"/>
                  <a:gd name="connsiteX222" fmla="*/ 4548987 w 5540715"/>
                  <a:gd name="connsiteY222" fmla="*/ 104775 h 3905250"/>
                  <a:gd name="connsiteX223" fmla="*/ 4529937 w 5540715"/>
                  <a:gd name="connsiteY223" fmla="*/ 128587 h 3905250"/>
                  <a:gd name="connsiteX224" fmla="*/ 4510887 w 5540715"/>
                  <a:gd name="connsiteY224" fmla="*/ 147637 h 3905250"/>
                  <a:gd name="connsiteX225" fmla="*/ 4491837 w 5540715"/>
                  <a:gd name="connsiteY225" fmla="*/ 176212 h 3905250"/>
                  <a:gd name="connsiteX226" fmla="*/ 4458500 w 5540715"/>
                  <a:gd name="connsiteY226" fmla="*/ 247650 h 3905250"/>
                  <a:gd name="connsiteX227" fmla="*/ 4439450 w 5540715"/>
                  <a:gd name="connsiteY227" fmla="*/ 304800 h 3905250"/>
                  <a:gd name="connsiteX228" fmla="*/ 4420400 w 5540715"/>
                  <a:gd name="connsiteY228" fmla="*/ 366712 h 3905250"/>
                  <a:gd name="connsiteX229" fmla="*/ 4415637 w 5540715"/>
                  <a:gd name="connsiteY229" fmla="*/ 400050 h 3905250"/>
                  <a:gd name="connsiteX230" fmla="*/ 4406112 w 5540715"/>
                  <a:gd name="connsiteY230" fmla="*/ 423862 h 3905250"/>
                  <a:gd name="connsiteX231" fmla="*/ 4401350 w 5540715"/>
                  <a:gd name="connsiteY231" fmla="*/ 457200 h 3905250"/>
                  <a:gd name="connsiteX232" fmla="*/ 4391825 w 5540715"/>
                  <a:gd name="connsiteY232" fmla="*/ 519112 h 3905250"/>
                  <a:gd name="connsiteX233" fmla="*/ 4425162 w 5540715"/>
                  <a:gd name="connsiteY233" fmla="*/ 685800 h 3905250"/>
                  <a:gd name="connsiteX234" fmla="*/ 4434687 w 5540715"/>
                  <a:gd name="connsiteY234" fmla="*/ 728662 h 3905250"/>
                  <a:gd name="connsiteX235" fmla="*/ 4444212 w 5540715"/>
                  <a:gd name="connsiteY235" fmla="*/ 752475 h 3905250"/>
                  <a:gd name="connsiteX236" fmla="*/ 4439450 w 5540715"/>
                  <a:gd name="connsiteY236" fmla="*/ 819150 h 3905250"/>
                  <a:gd name="connsiteX237" fmla="*/ 4396587 w 5540715"/>
                  <a:gd name="connsiteY237" fmla="*/ 852487 h 3905250"/>
                  <a:gd name="connsiteX238" fmla="*/ 4382300 w 5540715"/>
                  <a:gd name="connsiteY238" fmla="*/ 866775 h 3905250"/>
                  <a:gd name="connsiteX239" fmla="*/ 4363250 w 5540715"/>
                  <a:gd name="connsiteY239" fmla="*/ 876300 h 3905250"/>
                  <a:gd name="connsiteX240" fmla="*/ 4329912 w 5540715"/>
                  <a:gd name="connsiteY240" fmla="*/ 900112 h 3905250"/>
                  <a:gd name="connsiteX241" fmla="*/ 4315625 w 5540715"/>
                  <a:gd name="connsiteY241" fmla="*/ 909637 h 3905250"/>
                  <a:gd name="connsiteX242" fmla="*/ 4296575 w 5540715"/>
                  <a:gd name="connsiteY242" fmla="*/ 923925 h 3905250"/>
                  <a:gd name="connsiteX243" fmla="*/ 4277525 w 5540715"/>
                  <a:gd name="connsiteY243" fmla="*/ 928687 h 3905250"/>
                  <a:gd name="connsiteX244" fmla="*/ 4248950 w 5540715"/>
                  <a:gd name="connsiteY244" fmla="*/ 938212 h 3905250"/>
                  <a:gd name="connsiteX245" fmla="*/ 4229900 w 5540715"/>
                  <a:gd name="connsiteY245" fmla="*/ 942975 h 3905250"/>
                  <a:gd name="connsiteX246" fmla="*/ 4215612 w 5540715"/>
                  <a:gd name="connsiteY246" fmla="*/ 947737 h 3905250"/>
                  <a:gd name="connsiteX247" fmla="*/ 4158462 w 5540715"/>
                  <a:gd name="connsiteY247" fmla="*/ 957262 h 3905250"/>
                  <a:gd name="connsiteX248" fmla="*/ 4120362 w 5540715"/>
                  <a:gd name="connsiteY248" fmla="*/ 966787 h 3905250"/>
                  <a:gd name="connsiteX249" fmla="*/ 4091787 w 5540715"/>
                  <a:gd name="connsiteY249" fmla="*/ 976312 h 3905250"/>
                  <a:gd name="connsiteX250" fmla="*/ 4067975 w 5540715"/>
                  <a:gd name="connsiteY250" fmla="*/ 985837 h 3905250"/>
                  <a:gd name="connsiteX251" fmla="*/ 4034637 w 5540715"/>
                  <a:gd name="connsiteY251" fmla="*/ 990600 h 3905250"/>
                  <a:gd name="connsiteX252" fmla="*/ 3967962 w 5540715"/>
                  <a:gd name="connsiteY252" fmla="*/ 1009650 h 3905250"/>
                  <a:gd name="connsiteX253" fmla="*/ 3939387 w 5540715"/>
                  <a:gd name="connsiteY253" fmla="*/ 1019175 h 3905250"/>
                  <a:gd name="connsiteX254" fmla="*/ 3906050 w 5540715"/>
                  <a:gd name="connsiteY254" fmla="*/ 1023937 h 3905250"/>
                  <a:gd name="connsiteX255" fmla="*/ 3744125 w 5540715"/>
                  <a:gd name="connsiteY255" fmla="*/ 1019175 h 3905250"/>
                  <a:gd name="connsiteX256" fmla="*/ 3715550 w 5540715"/>
                  <a:gd name="connsiteY256" fmla="*/ 1014412 h 3905250"/>
                  <a:gd name="connsiteX257" fmla="*/ 3677450 w 5540715"/>
                  <a:gd name="connsiteY257" fmla="*/ 1009650 h 3905250"/>
                  <a:gd name="connsiteX258" fmla="*/ 3548862 w 5540715"/>
                  <a:gd name="connsiteY258" fmla="*/ 1023937 h 3905250"/>
                  <a:gd name="connsiteX259" fmla="*/ 3506000 w 5540715"/>
                  <a:gd name="connsiteY259" fmla="*/ 1052512 h 3905250"/>
                  <a:gd name="connsiteX260" fmla="*/ 3486950 w 5540715"/>
                  <a:gd name="connsiteY260" fmla="*/ 1071562 h 3905250"/>
                  <a:gd name="connsiteX261" fmla="*/ 3463137 w 5540715"/>
                  <a:gd name="connsiteY261" fmla="*/ 1090612 h 3905250"/>
                  <a:gd name="connsiteX262" fmla="*/ 3425037 w 5540715"/>
                  <a:gd name="connsiteY262" fmla="*/ 1128712 h 3905250"/>
                  <a:gd name="connsiteX263" fmla="*/ 3396462 w 5540715"/>
                  <a:gd name="connsiteY263" fmla="*/ 1176337 h 3905250"/>
                  <a:gd name="connsiteX264" fmla="*/ 3363125 w 5540715"/>
                  <a:gd name="connsiteY264" fmla="*/ 1228725 h 3905250"/>
                  <a:gd name="connsiteX265" fmla="*/ 3353600 w 5540715"/>
                  <a:gd name="connsiteY265" fmla="*/ 1262062 h 3905250"/>
                  <a:gd name="connsiteX266" fmla="*/ 3348837 w 5540715"/>
                  <a:gd name="connsiteY266" fmla="*/ 1281112 h 3905250"/>
                  <a:gd name="connsiteX267" fmla="*/ 3339312 w 5540715"/>
                  <a:gd name="connsiteY267" fmla="*/ 1295400 h 3905250"/>
                  <a:gd name="connsiteX268" fmla="*/ 3329787 w 5540715"/>
                  <a:gd name="connsiteY268" fmla="*/ 1323975 h 3905250"/>
                  <a:gd name="connsiteX269" fmla="*/ 3301212 w 5540715"/>
                  <a:gd name="connsiteY269" fmla="*/ 1357312 h 3905250"/>
                  <a:gd name="connsiteX270" fmla="*/ 3291687 w 5540715"/>
                  <a:gd name="connsiteY270" fmla="*/ 1381125 h 3905250"/>
                  <a:gd name="connsiteX271" fmla="*/ 3248825 w 5540715"/>
                  <a:gd name="connsiteY271" fmla="*/ 1414462 h 3905250"/>
                  <a:gd name="connsiteX272" fmla="*/ 3234537 w 5540715"/>
                  <a:gd name="connsiteY272" fmla="*/ 1433512 h 3905250"/>
                  <a:gd name="connsiteX273" fmla="*/ 3220250 w 5540715"/>
                  <a:gd name="connsiteY273" fmla="*/ 1443037 h 3905250"/>
                  <a:gd name="connsiteX274" fmla="*/ 3172625 w 5540715"/>
                  <a:gd name="connsiteY274" fmla="*/ 1481137 h 3905250"/>
                  <a:gd name="connsiteX275" fmla="*/ 3153575 w 5540715"/>
                  <a:gd name="connsiteY275" fmla="*/ 1495425 h 3905250"/>
                  <a:gd name="connsiteX276" fmla="*/ 3129762 w 5540715"/>
                  <a:gd name="connsiteY276" fmla="*/ 1504950 h 3905250"/>
                  <a:gd name="connsiteX277" fmla="*/ 3110712 w 5540715"/>
                  <a:gd name="connsiteY277" fmla="*/ 1519237 h 3905250"/>
                  <a:gd name="connsiteX278" fmla="*/ 3096425 w 5540715"/>
                  <a:gd name="connsiteY278" fmla="*/ 1533525 h 3905250"/>
                  <a:gd name="connsiteX279" fmla="*/ 3072612 w 5540715"/>
                  <a:gd name="connsiteY279" fmla="*/ 1543050 h 3905250"/>
                  <a:gd name="connsiteX280" fmla="*/ 3058325 w 5540715"/>
                  <a:gd name="connsiteY280" fmla="*/ 1557337 h 3905250"/>
                  <a:gd name="connsiteX281" fmla="*/ 3034512 w 5540715"/>
                  <a:gd name="connsiteY281" fmla="*/ 1566862 h 3905250"/>
                  <a:gd name="connsiteX282" fmla="*/ 3015462 w 5540715"/>
                  <a:gd name="connsiteY282" fmla="*/ 1576387 h 3905250"/>
                  <a:gd name="connsiteX283" fmla="*/ 2967837 w 5540715"/>
                  <a:gd name="connsiteY283" fmla="*/ 1604962 h 3905250"/>
                  <a:gd name="connsiteX284" fmla="*/ 2953550 w 5540715"/>
                  <a:gd name="connsiteY284" fmla="*/ 1614487 h 3905250"/>
                  <a:gd name="connsiteX285" fmla="*/ 2939262 w 5540715"/>
                  <a:gd name="connsiteY285" fmla="*/ 1619250 h 3905250"/>
                  <a:gd name="connsiteX286" fmla="*/ 2910687 w 5540715"/>
                  <a:gd name="connsiteY286" fmla="*/ 1638300 h 3905250"/>
                  <a:gd name="connsiteX287" fmla="*/ 2896400 w 5540715"/>
                  <a:gd name="connsiteY287" fmla="*/ 1652587 h 3905250"/>
                  <a:gd name="connsiteX288" fmla="*/ 2834487 w 5540715"/>
                  <a:gd name="connsiteY288" fmla="*/ 1681162 h 3905250"/>
                  <a:gd name="connsiteX289" fmla="*/ 2791625 w 5540715"/>
                  <a:gd name="connsiteY289" fmla="*/ 1709737 h 3905250"/>
                  <a:gd name="connsiteX290" fmla="*/ 2767812 w 5540715"/>
                  <a:gd name="connsiteY290" fmla="*/ 1719262 h 3905250"/>
                  <a:gd name="connsiteX291" fmla="*/ 2753525 w 5540715"/>
                  <a:gd name="connsiteY291" fmla="*/ 1728787 h 3905250"/>
                  <a:gd name="connsiteX292" fmla="*/ 2739237 w 5540715"/>
                  <a:gd name="connsiteY292" fmla="*/ 1733550 h 3905250"/>
                  <a:gd name="connsiteX293" fmla="*/ 2724950 w 5540715"/>
                  <a:gd name="connsiteY293" fmla="*/ 1743075 h 3905250"/>
                  <a:gd name="connsiteX294" fmla="*/ 2663037 w 5540715"/>
                  <a:gd name="connsiteY294" fmla="*/ 1752600 h 3905250"/>
                  <a:gd name="connsiteX295" fmla="*/ 2596362 w 5540715"/>
                  <a:gd name="connsiteY295" fmla="*/ 1738312 h 3905250"/>
                  <a:gd name="connsiteX296" fmla="*/ 2572550 w 5540715"/>
                  <a:gd name="connsiteY296" fmla="*/ 1728788 h 3905250"/>
                  <a:gd name="connsiteX297" fmla="*/ 2524925 w 5540715"/>
                  <a:gd name="connsiteY297" fmla="*/ 1728787 h 3905250"/>
                  <a:gd name="connsiteX298" fmla="*/ 2470156 w 5540715"/>
                  <a:gd name="connsiteY298" fmla="*/ 1804987 h 3905250"/>
                  <a:gd name="connsiteX299" fmla="*/ 2389193 w 5540715"/>
                  <a:gd name="connsiteY299" fmla="*/ 1881187 h 3905250"/>
                  <a:gd name="connsiteX300" fmla="*/ 2315375 w 5540715"/>
                  <a:gd name="connsiteY300" fmla="*/ 1909762 h 3905250"/>
                  <a:gd name="connsiteX301" fmla="*/ 2253462 w 5540715"/>
                  <a:gd name="connsiteY301" fmla="*/ 1924050 h 3905250"/>
                  <a:gd name="connsiteX302" fmla="*/ 2234412 w 5540715"/>
                  <a:gd name="connsiteY302" fmla="*/ 1943100 h 3905250"/>
                  <a:gd name="connsiteX303" fmla="*/ 2220125 w 5540715"/>
                  <a:gd name="connsiteY303" fmla="*/ 1947862 h 3905250"/>
                  <a:gd name="connsiteX304" fmla="*/ 2186787 w 5540715"/>
                  <a:gd name="connsiteY304" fmla="*/ 1966912 h 3905250"/>
                  <a:gd name="connsiteX305" fmla="*/ 2148687 w 5540715"/>
                  <a:gd name="connsiteY305" fmla="*/ 1985962 h 3905250"/>
                  <a:gd name="connsiteX306" fmla="*/ 2072487 w 5540715"/>
                  <a:gd name="connsiteY306" fmla="*/ 1971675 h 3905250"/>
                  <a:gd name="connsiteX307" fmla="*/ 1996288 w 5540715"/>
                  <a:gd name="connsiteY307" fmla="*/ 1990725 h 3905250"/>
                  <a:gd name="connsiteX308" fmla="*/ 1939137 w 5540715"/>
                  <a:gd name="connsiteY308" fmla="*/ 2047875 h 3905250"/>
                  <a:gd name="connsiteX309" fmla="*/ 1910562 w 5540715"/>
                  <a:gd name="connsiteY309" fmla="*/ 2071687 h 3905250"/>
                  <a:gd name="connsiteX310" fmla="*/ 1886750 w 5540715"/>
                  <a:gd name="connsiteY310" fmla="*/ 2081212 h 3905250"/>
                  <a:gd name="connsiteX311" fmla="*/ 1858175 w 5540715"/>
                  <a:gd name="connsiteY311" fmla="*/ 2100262 h 3905250"/>
                  <a:gd name="connsiteX312" fmla="*/ 1834362 w 5540715"/>
                  <a:gd name="connsiteY312" fmla="*/ 2109787 h 3905250"/>
                  <a:gd name="connsiteX313" fmla="*/ 1815312 w 5540715"/>
                  <a:gd name="connsiteY313" fmla="*/ 2124075 h 3905250"/>
                  <a:gd name="connsiteX314" fmla="*/ 1796262 w 5540715"/>
                  <a:gd name="connsiteY314" fmla="*/ 2133600 h 3905250"/>
                  <a:gd name="connsiteX315" fmla="*/ 1786737 w 5540715"/>
                  <a:gd name="connsiteY315" fmla="*/ 2147887 h 3905250"/>
                  <a:gd name="connsiteX316" fmla="*/ 1772450 w 5540715"/>
                  <a:gd name="connsiteY316" fmla="*/ 2152650 h 3905250"/>
                  <a:gd name="connsiteX317" fmla="*/ 1753400 w 5540715"/>
                  <a:gd name="connsiteY317" fmla="*/ 2166937 h 3905250"/>
                  <a:gd name="connsiteX318" fmla="*/ 1696250 w 5540715"/>
                  <a:gd name="connsiteY318" fmla="*/ 2219325 h 3905250"/>
                  <a:gd name="connsiteX319" fmla="*/ 1672437 w 5540715"/>
                  <a:gd name="connsiteY319" fmla="*/ 2238375 h 3905250"/>
                  <a:gd name="connsiteX320" fmla="*/ 1648625 w 5540715"/>
                  <a:gd name="connsiteY320" fmla="*/ 2252662 h 3905250"/>
                  <a:gd name="connsiteX321" fmla="*/ 1615287 w 5540715"/>
                  <a:gd name="connsiteY321" fmla="*/ 2286000 h 3905250"/>
                  <a:gd name="connsiteX322" fmla="*/ 1591475 w 5540715"/>
                  <a:gd name="connsiteY322" fmla="*/ 2305050 h 3905250"/>
                  <a:gd name="connsiteX323" fmla="*/ 1577187 w 5540715"/>
                  <a:gd name="connsiteY323" fmla="*/ 2314575 h 3905250"/>
                  <a:gd name="connsiteX324" fmla="*/ 1562900 w 5540715"/>
                  <a:gd name="connsiteY324" fmla="*/ 2328862 h 3905250"/>
                  <a:gd name="connsiteX325" fmla="*/ 1558137 w 5540715"/>
                  <a:gd name="connsiteY325" fmla="*/ 2343150 h 3905250"/>
                  <a:gd name="connsiteX326" fmla="*/ 1520037 w 5540715"/>
                  <a:gd name="connsiteY326" fmla="*/ 2366962 h 3905250"/>
                  <a:gd name="connsiteX327" fmla="*/ 1496225 w 5540715"/>
                  <a:gd name="connsiteY327" fmla="*/ 2381250 h 3905250"/>
                  <a:gd name="connsiteX328" fmla="*/ 1477175 w 5540715"/>
                  <a:gd name="connsiteY328" fmla="*/ 2395537 h 3905250"/>
                  <a:gd name="connsiteX329" fmla="*/ 1462887 w 5540715"/>
                  <a:gd name="connsiteY329" fmla="*/ 2400300 h 3905250"/>
                  <a:gd name="connsiteX330" fmla="*/ 1424787 w 5540715"/>
                  <a:gd name="connsiteY330" fmla="*/ 2419350 h 3905250"/>
                  <a:gd name="connsiteX331" fmla="*/ 1405737 w 5540715"/>
                  <a:gd name="connsiteY331" fmla="*/ 2428875 h 3905250"/>
                  <a:gd name="connsiteX332" fmla="*/ 1362875 w 5540715"/>
                  <a:gd name="connsiteY332" fmla="*/ 2462212 h 3905250"/>
                  <a:gd name="connsiteX333" fmla="*/ 1329537 w 5540715"/>
                  <a:gd name="connsiteY333" fmla="*/ 2476500 h 3905250"/>
                  <a:gd name="connsiteX334" fmla="*/ 1310487 w 5540715"/>
                  <a:gd name="connsiteY334" fmla="*/ 2490787 h 3905250"/>
                  <a:gd name="connsiteX335" fmla="*/ 1262862 w 5540715"/>
                  <a:gd name="connsiteY335" fmla="*/ 2514600 h 3905250"/>
                  <a:gd name="connsiteX336" fmla="*/ 1224762 w 5540715"/>
                  <a:gd name="connsiteY336" fmla="*/ 2538412 h 3905250"/>
                  <a:gd name="connsiteX337" fmla="*/ 1210475 w 5540715"/>
                  <a:gd name="connsiteY337" fmla="*/ 2543175 h 3905250"/>
                  <a:gd name="connsiteX338" fmla="*/ 1191425 w 5540715"/>
                  <a:gd name="connsiteY338" fmla="*/ 2557462 h 3905250"/>
                  <a:gd name="connsiteX339" fmla="*/ 1129512 w 5540715"/>
                  <a:gd name="connsiteY339" fmla="*/ 2600325 h 3905250"/>
                  <a:gd name="connsiteX340" fmla="*/ 1100937 w 5540715"/>
                  <a:gd name="connsiteY340" fmla="*/ 2624137 h 3905250"/>
                  <a:gd name="connsiteX341" fmla="*/ 1086650 w 5540715"/>
                  <a:gd name="connsiteY341" fmla="*/ 2638425 h 3905250"/>
                  <a:gd name="connsiteX342" fmla="*/ 1077125 w 5540715"/>
                  <a:gd name="connsiteY342" fmla="*/ 2652712 h 3905250"/>
                  <a:gd name="connsiteX343" fmla="*/ 1053312 w 5540715"/>
                  <a:gd name="connsiteY34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40750 w 5540715"/>
                  <a:gd name="connsiteY79" fmla="*/ 263683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8212 w 5540715"/>
                  <a:gd name="connsiteY79" fmla="*/ 2586037 h 3905250"/>
                  <a:gd name="connsiteX80" fmla="*/ 2182025 w 5540715"/>
                  <a:gd name="connsiteY80" fmla="*/ 2547937 h 3905250"/>
                  <a:gd name="connsiteX81" fmla="*/ 2215362 w 5540715"/>
                  <a:gd name="connsiteY81" fmla="*/ 2509837 h 3905250"/>
                  <a:gd name="connsiteX82" fmla="*/ 2234412 w 5540715"/>
                  <a:gd name="connsiteY82" fmla="*/ 2490787 h 3905250"/>
                  <a:gd name="connsiteX83" fmla="*/ 2267750 w 5540715"/>
                  <a:gd name="connsiteY83" fmla="*/ 2481262 h 3905250"/>
                  <a:gd name="connsiteX84" fmla="*/ 2291562 w 5540715"/>
                  <a:gd name="connsiteY84" fmla="*/ 2471737 h 3905250"/>
                  <a:gd name="connsiteX85" fmla="*/ 2386812 w 5540715"/>
                  <a:gd name="connsiteY85" fmla="*/ 2462212 h 3905250"/>
                  <a:gd name="connsiteX86" fmla="*/ 2453487 w 5540715"/>
                  <a:gd name="connsiteY86" fmla="*/ 2452687 h 3905250"/>
                  <a:gd name="connsiteX87" fmla="*/ 2510637 w 5540715"/>
                  <a:gd name="connsiteY87" fmla="*/ 2443162 h 3905250"/>
                  <a:gd name="connsiteX88" fmla="*/ 2529687 w 5540715"/>
                  <a:gd name="connsiteY88" fmla="*/ 2433637 h 3905250"/>
                  <a:gd name="connsiteX89" fmla="*/ 2634462 w 5540715"/>
                  <a:gd name="connsiteY89" fmla="*/ 2424112 h 3905250"/>
                  <a:gd name="connsiteX90" fmla="*/ 2767812 w 5540715"/>
                  <a:gd name="connsiteY90" fmla="*/ 2419350 h 3905250"/>
                  <a:gd name="connsiteX91" fmla="*/ 2791625 w 5540715"/>
                  <a:gd name="connsiteY91" fmla="*/ 2414587 h 3905250"/>
                  <a:gd name="connsiteX92" fmla="*/ 2829725 w 5540715"/>
                  <a:gd name="connsiteY92" fmla="*/ 2390775 h 3905250"/>
                  <a:gd name="connsiteX93" fmla="*/ 2848775 w 5540715"/>
                  <a:gd name="connsiteY93" fmla="*/ 2381250 h 3905250"/>
                  <a:gd name="connsiteX94" fmla="*/ 2886875 w 5540715"/>
                  <a:gd name="connsiteY94" fmla="*/ 2352675 h 3905250"/>
                  <a:gd name="connsiteX95" fmla="*/ 2905925 w 5540715"/>
                  <a:gd name="connsiteY95" fmla="*/ 2338387 h 3905250"/>
                  <a:gd name="connsiteX96" fmla="*/ 2920212 w 5540715"/>
                  <a:gd name="connsiteY96" fmla="*/ 2328862 h 3905250"/>
                  <a:gd name="connsiteX97" fmla="*/ 2934500 w 5540715"/>
                  <a:gd name="connsiteY97" fmla="*/ 2314575 h 3905250"/>
                  <a:gd name="connsiteX98" fmla="*/ 2958312 w 5540715"/>
                  <a:gd name="connsiteY98" fmla="*/ 2309812 h 3905250"/>
                  <a:gd name="connsiteX99" fmla="*/ 2982125 w 5540715"/>
                  <a:gd name="connsiteY99" fmla="*/ 2295525 h 3905250"/>
                  <a:gd name="connsiteX100" fmla="*/ 3001175 w 5540715"/>
                  <a:gd name="connsiteY100" fmla="*/ 2281237 h 3905250"/>
                  <a:gd name="connsiteX101" fmla="*/ 3024987 w 5540715"/>
                  <a:gd name="connsiteY101" fmla="*/ 2271712 h 3905250"/>
                  <a:gd name="connsiteX102" fmla="*/ 3063087 w 5540715"/>
                  <a:gd name="connsiteY102" fmla="*/ 2243137 h 3905250"/>
                  <a:gd name="connsiteX103" fmla="*/ 3096425 w 5540715"/>
                  <a:gd name="connsiteY103" fmla="*/ 2224087 h 3905250"/>
                  <a:gd name="connsiteX104" fmla="*/ 3115475 w 5540715"/>
                  <a:gd name="connsiteY104" fmla="*/ 2205037 h 3905250"/>
                  <a:gd name="connsiteX105" fmla="*/ 3153575 w 5540715"/>
                  <a:gd name="connsiteY105" fmla="*/ 2185987 h 3905250"/>
                  <a:gd name="connsiteX106" fmla="*/ 3172625 w 5540715"/>
                  <a:gd name="connsiteY106" fmla="*/ 2171700 h 3905250"/>
                  <a:gd name="connsiteX107" fmla="*/ 3234537 w 5540715"/>
                  <a:gd name="connsiteY107" fmla="*/ 2119312 h 3905250"/>
                  <a:gd name="connsiteX108" fmla="*/ 3296450 w 5540715"/>
                  <a:gd name="connsiteY108" fmla="*/ 2076450 h 3905250"/>
                  <a:gd name="connsiteX109" fmla="*/ 3329787 w 5540715"/>
                  <a:gd name="connsiteY109" fmla="*/ 2052637 h 3905250"/>
                  <a:gd name="connsiteX110" fmla="*/ 3358362 w 5540715"/>
                  <a:gd name="connsiteY110" fmla="*/ 2033587 h 3905250"/>
                  <a:gd name="connsiteX111" fmla="*/ 3420275 w 5540715"/>
                  <a:gd name="connsiteY111" fmla="*/ 1995487 h 3905250"/>
                  <a:gd name="connsiteX112" fmla="*/ 3453612 w 5540715"/>
                  <a:gd name="connsiteY112" fmla="*/ 1981200 h 3905250"/>
                  <a:gd name="connsiteX113" fmla="*/ 3482187 w 5540715"/>
                  <a:gd name="connsiteY113" fmla="*/ 1962150 h 3905250"/>
                  <a:gd name="connsiteX114" fmla="*/ 3534575 w 5540715"/>
                  <a:gd name="connsiteY114" fmla="*/ 1933575 h 3905250"/>
                  <a:gd name="connsiteX115" fmla="*/ 3563150 w 5540715"/>
                  <a:gd name="connsiteY115" fmla="*/ 1914525 h 3905250"/>
                  <a:gd name="connsiteX116" fmla="*/ 3639350 w 5540715"/>
                  <a:gd name="connsiteY116" fmla="*/ 1871662 h 3905250"/>
                  <a:gd name="connsiteX117" fmla="*/ 3686975 w 5540715"/>
                  <a:gd name="connsiteY117" fmla="*/ 1843087 h 3905250"/>
                  <a:gd name="connsiteX118" fmla="*/ 3720312 w 5540715"/>
                  <a:gd name="connsiteY118" fmla="*/ 1824037 h 3905250"/>
                  <a:gd name="connsiteX119" fmla="*/ 3744125 w 5540715"/>
                  <a:gd name="connsiteY119" fmla="*/ 1804987 h 3905250"/>
                  <a:gd name="connsiteX120" fmla="*/ 3772700 w 5540715"/>
                  <a:gd name="connsiteY120" fmla="*/ 1795462 h 3905250"/>
                  <a:gd name="connsiteX121" fmla="*/ 3796512 w 5540715"/>
                  <a:gd name="connsiteY121" fmla="*/ 1776412 h 3905250"/>
                  <a:gd name="connsiteX122" fmla="*/ 3829850 w 5540715"/>
                  <a:gd name="connsiteY122" fmla="*/ 1762125 h 3905250"/>
                  <a:gd name="connsiteX123" fmla="*/ 3858425 w 5540715"/>
                  <a:gd name="connsiteY123" fmla="*/ 1747837 h 3905250"/>
                  <a:gd name="connsiteX124" fmla="*/ 3882237 w 5540715"/>
                  <a:gd name="connsiteY124" fmla="*/ 1733550 h 3905250"/>
                  <a:gd name="connsiteX125" fmla="*/ 3929862 w 5540715"/>
                  <a:gd name="connsiteY125" fmla="*/ 1714500 h 3905250"/>
                  <a:gd name="connsiteX126" fmla="*/ 3958437 w 5540715"/>
                  <a:gd name="connsiteY126" fmla="*/ 1695450 h 3905250"/>
                  <a:gd name="connsiteX127" fmla="*/ 3977487 w 5540715"/>
                  <a:gd name="connsiteY127" fmla="*/ 1681162 h 3905250"/>
                  <a:gd name="connsiteX128" fmla="*/ 4029875 w 5540715"/>
                  <a:gd name="connsiteY128" fmla="*/ 1657350 h 3905250"/>
                  <a:gd name="connsiteX129" fmla="*/ 4082262 w 5540715"/>
                  <a:gd name="connsiteY129" fmla="*/ 1614487 h 3905250"/>
                  <a:gd name="connsiteX130" fmla="*/ 4139412 w 5540715"/>
                  <a:gd name="connsiteY130" fmla="*/ 1576387 h 3905250"/>
                  <a:gd name="connsiteX131" fmla="*/ 4167987 w 5540715"/>
                  <a:gd name="connsiteY131" fmla="*/ 1557337 h 3905250"/>
                  <a:gd name="connsiteX132" fmla="*/ 4196562 w 5540715"/>
                  <a:gd name="connsiteY132" fmla="*/ 1538287 h 3905250"/>
                  <a:gd name="connsiteX133" fmla="*/ 4253712 w 5540715"/>
                  <a:gd name="connsiteY133" fmla="*/ 1509712 h 3905250"/>
                  <a:gd name="connsiteX134" fmla="*/ 4277525 w 5540715"/>
                  <a:gd name="connsiteY134" fmla="*/ 1500187 h 3905250"/>
                  <a:gd name="connsiteX135" fmla="*/ 4296575 w 5540715"/>
                  <a:gd name="connsiteY135" fmla="*/ 1490662 h 3905250"/>
                  <a:gd name="connsiteX136" fmla="*/ 4325150 w 5540715"/>
                  <a:gd name="connsiteY136" fmla="*/ 1485900 h 3905250"/>
                  <a:gd name="connsiteX137" fmla="*/ 4353725 w 5540715"/>
                  <a:gd name="connsiteY137" fmla="*/ 1476375 h 3905250"/>
                  <a:gd name="connsiteX138" fmla="*/ 4491837 w 5540715"/>
                  <a:gd name="connsiteY138" fmla="*/ 1481137 h 3905250"/>
                  <a:gd name="connsiteX139" fmla="*/ 4510887 w 5540715"/>
                  <a:gd name="connsiteY139" fmla="*/ 1495425 h 3905250"/>
                  <a:gd name="connsiteX140" fmla="*/ 4568037 w 5540715"/>
                  <a:gd name="connsiteY140" fmla="*/ 1528762 h 3905250"/>
                  <a:gd name="connsiteX141" fmla="*/ 4615662 w 5540715"/>
                  <a:gd name="connsiteY141" fmla="*/ 1571625 h 3905250"/>
                  <a:gd name="connsiteX142" fmla="*/ 4629950 w 5540715"/>
                  <a:gd name="connsiteY142" fmla="*/ 1590675 h 3905250"/>
                  <a:gd name="connsiteX143" fmla="*/ 4629950 w 5540715"/>
                  <a:gd name="connsiteY143" fmla="*/ 1690687 h 3905250"/>
                  <a:gd name="connsiteX144" fmla="*/ 4610900 w 5540715"/>
                  <a:gd name="connsiteY144" fmla="*/ 1724025 h 3905250"/>
                  <a:gd name="connsiteX145" fmla="*/ 4587087 w 5540715"/>
                  <a:gd name="connsiteY145" fmla="*/ 1785937 h 3905250"/>
                  <a:gd name="connsiteX146" fmla="*/ 4577562 w 5540715"/>
                  <a:gd name="connsiteY146" fmla="*/ 1809750 h 3905250"/>
                  <a:gd name="connsiteX147" fmla="*/ 4572800 w 5540715"/>
                  <a:gd name="connsiteY147" fmla="*/ 1828800 h 3905250"/>
                  <a:gd name="connsiteX148" fmla="*/ 4563275 w 5540715"/>
                  <a:gd name="connsiteY148" fmla="*/ 1876425 h 3905250"/>
                  <a:gd name="connsiteX149" fmla="*/ 4558512 w 5540715"/>
                  <a:gd name="connsiteY149" fmla="*/ 1909762 h 3905250"/>
                  <a:gd name="connsiteX150" fmla="*/ 4553750 w 5540715"/>
                  <a:gd name="connsiteY150" fmla="*/ 1938337 h 3905250"/>
                  <a:gd name="connsiteX151" fmla="*/ 4572800 w 5540715"/>
                  <a:gd name="connsiteY151" fmla="*/ 2133600 h 3905250"/>
                  <a:gd name="connsiteX152" fmla="*/ 4601375 w 5540715"/>
                  <a:gd name="connsiteY152" fmla="*/ 2162175 h 3905250"/>
                  <a:gd name="connsiteX153" fmla="*/ 4620425 w 5540715"/>
                  <a:gd name="connsiteY153" fmla="*/ 2166937 h 3905250"/>
                  <a:gd name="connsiteX154" fmla="*/ 4644237 w 5540715"/>
                  <a:gd name="connsiteY154" fmla="*/ 2181225 h 3905250"/>
                  <a:gd name="connsiteX155" fmla="*/ 4663287 w 5540715"/>
                  <a:gd name="connsiteY155" fmla="*/ 2185987 h 3905250"/>
                  <a:gd name="connsiteX156" fmla="*/ 4715675 w 5540715"/>
                  <a:gd name="connsiteY156" fmla="*/ 2195512 h 3905250"/>
                  <a:gd name="connsiteX157" fmla="*/ 4829975 w 5540715"/>
                  <a:gd name="connsiteY157" fmla="*/ 2185987 h 3905250"/>
                  <a:gd name="connsiteX158" fmla="*/ 4863312 w 5540715"/>
                  <a:gd name="connsiteY158" fmla="*/ 2166937 h 3905250"/>
                  <a:gd name="connsiteX159" fmla="*/ 4915700 w 5540715"/>
                  <a:gd name="connsiteY159" fmla="*/ 2147887 h 3905250"/>
                  <a:gd name="connsiteX160" fmla="*/ 4934750 w 5540715"/>
                  <a:gd name="connsiteY160" fmla="*/ 2133600 h 3905250"/>
                  <a:gd name="connsiteX161" fmla="*/ 4949037 w 5540715"/>
                  <a:gd name="connsiteY161" fmla="*/ 2128837 h 3905250"/>
                  <a:gd name="connsiteX162" fmla="*/ 4963325 w 5540715"/>
                  <a:gd name="connsiteY162" fmla="*/ 2114550 h 3905250"/>
                  <a:gd name="connsiteX163" fmla="*/ 4982375 w 5540715"/>
                  <a:gd name="connsiteY163" fmla="*/ 2100262 h 3905250"/>
                  <a:gd name="connsiteX164" fmla="*/ 5010950 w 5540715"/>
                  <a:gd name="connsiteY164" fmla="*/ 2081212 h 3905250"/>
                  <a:gd name="connsiteX165" fmla="*/ 5053812 w 5540715"/>
                  <a:gd name="connsiteY165" fmla="*/ 2038350 h 3905250"/>
                  <a:gd name="connsiteX166" fmla="*/ 5077625 w 5540715"/>
                  <a:gd name="connsiteY166" fmla="*/ 2019300 h 3905250"/>
                  <a:gd name="connsiteX167" fmla="*/ 5096675 w 5540715"/>
                  <a:gd name="connsiteY167" fmla="*/ 2000250 h 3905250"/>
                  <a:gd name="connsiteX168" fmla="*/ 5125250 w 5540715"/>
                  <a:gd name="connsiteY168" fmla="*/ 1981200 h 3905250"/>
                  <a:gd name="connsiteX169" fmla="*/ 5172875 w 5540715"/>
                  <a:gd name="connsiteY169" fmla="*/ 1943100 h 3905250"/>
                  <a:gd name="connsiteX170" fmla="*/ 5210975 w 5540715"/>
                  <a:gd name="connsiteY170" fmla="*/ 1909762 h 3905250"/>
                  <a:gd name="connsiteX171" fmla="*/ 5220500 w 5540715"/>
                  <a:gd name="connsiteY171" fmla="*/ 1895475 h 3905250"/>
                  <a:gd name="connsiteX172" fmla="*/ 5234787 w 5540715"/>
                  <a:gd name="connsiteY172" fmla="*/ 1876425 h 3905250"/>
                  <a:gd name="connsiteX173" fmla="*/ 5253837 w 5540715"/>
                  <a:gd name="connsiteY173" fmla="*/ 1838325 h 3905250"/>
                  <a:gd name="connsiteX174" fmla="*/ 5282412 w 5540715"/>
                  <a:gd name="connsiteY174" fmla="*/ 1790700 h 3905250"/>
                  <a:gd name="connsiteX175" fmla="*/ 5287175 w 5540715"/>
                  <a:gd name="connsiteY175" fmla="*/ 1771650 h 3905250"/>
                  <a:gd name="connsiteX176" fmla="*/ 5306225 w 5540715"/>
                  <a:gd name="connsiteY176" fmla="*/ 1743075 h 3905250"/>
                  <a:gd name="connsiteX177" fmla="*/ 5320512 w 5540715"/>
                  <a:gd name="connsiteY177" fmla="*/ 1709737 h 3905250"/>
                  <a:gd name="connsiteX178" fmla="*/ 5334800 w 5540715"/>
                  <a:gd name="connsiteY178" fmla="*/ 1695450 h 3905250"/>
                  <a:gd name="connsiteX179" fmla="*/ 5358612 w 5540715"/>
                  <a:gd name="connsiteY179" fmla="*/ 1647825 h 3905250"/>
                  <a:gd name="connsiteX180" fmla="*/ 5391950 w 5540715"/>
                  <a:gd name="connsiteY180" fmla="*/ 1581150 h 3905250"/>
                  <a:gd name="connsiteX181" fmla="*/ 5439575 w 5540715"/>
                  <a:gd name="connsiteY181" fmla="*/ 1452562 h 3905250"/>
                  <a:gd name="connsiteX182" fmla="*/ 5449100 w 5540715"/>
                  <a:gd name="connsiteY182" fmla="*/ 1414462 h 3905250"/>
                  <a:gd name="connsiteX183" fmla="*/ 5453862 w 5540715"/>
                  <a:gd name="connsiteY183" fmla="*/ 1381125 h 3905250"/>
                  <a:gd name="connsiteX184" fmla="*/ 5463387 w 5540715"/>
                  <a:gd name="connsiteY184" fmla="*/ 1181100 h 3905250"/>
                  <a:gd name="connsiteX185" fmla="*/ 5468150 w 5540715"/>
                  <a:gd name="connsiteY185" fmla="*/ 1157287 h 3905250"/>
                  <a:gd name="connsiteX186" fmla="*/ 5472912 w 5540715"/>
                  <a:gd name="connsiteY186" fmla="*/ 1128712 h 3905250"/>
                  <a:gd name="connsiteX187" fmla="*/ 5477675 w 5540715"/>
                  <a:gd name="connsiteY187" fmla="*/ 1095375 h 3905250"/>
                  <a:gd name="connsiteX188" fmla="*/ 5487200 w 5540715"/>
                  <a:gd name="connsiteY188" fmla="*/ 1066800 h 3905250"/>
                  <a:gd name="connsiteX189" fmla="*/ 5501487 w 5540715"/>
                  <a:gd name="connsiteY189" fmla="*/ 981075 h 3905250"/>
                  <a:gd name="connsiteX190" fmla="*/ 5501487 w 5540715"/>
                  <a:gd name="connsiteY190" fmla="*/ 981075 h 3905250"/>
                  <a:gd name="connsiteX191" fmla="*/ 5511012 w 5540715"/>
                  <a:gd name="connsiteY191" fmla="*/ 923925 h 3905250"/>
                  <a:gd name="connsiteX192" fmla="*/ 5515775 w 5540715"/>
                  <a:gd name="connsiteY192" fmla="*/ 890587 h 3905250"/>
                  <a:gd name="connsiteX193" fmla="*/ 5525300 w 5540715"/>
                  <a:gd name="connsiteY193" fmla="*/ 833437 h 3905250"/>
                  <a:gd name="connsiteX194" fmla="*/ 5530062 w 5540715"/>
                  <a:gd name="connsiteY194" fmla="*/ 804862 h 3905250"/>
                  <a:gd name="connsiteX195" fmla="*/ 5534825 w 5540715"/>
                  <a:gd name="connsiteY195" fmla="*/ 738187 h 3905250"/>
                  <a:gd name="connsiteX196" fmla="*/ 5520537 w 5540715"/>
                  <a:gd name="connsiteY196" fmla="*/ 466725 h 3905250"/>
                  <a:gd name="connsiteX197" fmla="*/ 5511012 w 5540715"/>
                  <a:gd name="connsiteY197" fmla="*/ 442912 h 3905250"/>
                  <a:gd name="connsiteX198" fmla="*/ 5491962 w 5540715"/>
                  <a:gd name="connsiteY198" fmla="*/ 390525 h 3905250"/>
                  <a:gd name="connsiteX199" fmla="*/ 5477675 w 5540715"/>
                  <a:gd name="connsiteY199" fmla="*/ 366712 h 3905250"/>
                  <a:gd name="connsiteX200" fmla="*/ 5453862 w 5540715"/>
                  <a:gd name="connsiteY200" fmla="*/ 347662 h 3905250"/>
                  <a:gd name="connsiteX201" fmla="*/ 5420525 w 5540715"/>
                  <a:gd name="connsiteY201" fmla="*/ 309562 h 3905250"/>
                  <a:gd name="connsiteX202" fmla="*/ 5401475 w 5540715"/>
                  <a:gd name="connsiteY202" fmla="*/ 300037 h 3905250"/>
                  <a:gd name="connsiteX203" fmla="*/ 5391950 w 5540715"/>
                  <a:gd name="connsiteY203" fmla="*/ 280987 h 3905250"/>
                  <a:gd name="connsiteX204" fmla="*/ 5358612 w 5540715"/>
                  <a:gd name="connsiteY204" fmla="*/ 257175 h 3905250"/>
                  <a:gd name="connsiteX205" fmla="*/ 5325275 w 5540715"/>
                  <a:gd name="connsiteY205" fmla="*/ 223837 h 3905250"/>
                  <a:gd name="connsiteX206" fmla="*/ 5244312 w 5540715"/>
                  <a:gd name="connsiteY206" fmla="*/ 133350 h 3905250"/>
                  <a:gd name="connsiteX207" fmla="*/ 5201450 w 5540715"/>
                  <a:gd name="connsiteY207" fmla="*/ 85725 h 3905250"/>
                  <a:gd name="connsiteX208" fmla="*/ 5163350 w 5540715"/>
                  <a:gd name="connsiteY208" fmla="*/ 71437 h 3905250"/>
                  <a:gd name="connsiteX209" fmla="*/ 5087150 w 5540715"/>
                  <a:gd name="connsiteY209" fmla="*/ 42862 h 3905250"/>
                  <a:gd name="connsiteX210" fmla="*/ 5039525 w 5540715"/>
                  <a:gd name="connsiteY210" fmla="*/ 23812 h 3905250"/>
                  <a:gd name="connsiteX211" fmla="*/ 5006187 w 5540715"/>
                  <a:gd name="connsiteY211" fmla="*/ 19050 h 3905250"/>
                  <a:gd name="connsiteX212" fmla="*/ 4982375 w 5540715"/>
                  <a:gd name="connsiteY212" fmla="*/ 9525 h 3905250"/>
                  <a:gd name="connsiteX213" fmla="*/ 4915700 w 5540715"/>
                  <a:gd name="connsiteY213" fmla="*/ 4762 h 3905250"/>
                  <a:gd name="connsiteX214" fmla="*/ 4858550 w 5540715"/>
                  <a:gd name="connsiteY214" fmla="*/ 0 h 3905250"/>
                  <a:gd name="connsiteX215" fmla="*/ 4749012 w 5540715"/>
                  <a:gd name="connsiteY215" fmla="*/ 14287 h 3905250"/>
                  <a:gd name="connsiteX216" fmla="*/ 4725200 w 5540715"/>
                  <a:gd name="connsiteY216" fmla="*/ 19050 h 3905250"/>
                  <a:gd name="connsiteX217" fmla="*/ 4668050 w 5540715"/>
                  <a:gd name="connsiteY217" fmla="*/ 42862 h 3905250"/>
                  <a:gd name="connsiteX218" fmla="*/ 4629950 w 5540715"/>
                  <a:gd name="connsiteY218" fmla="*/ 57150 h 3905250"/>
                  <a:gd name="connsiteX219" fmla="*/ 4548987 w 5540715"/>
                  <a:gd name="connsiteY219" fmla="*/ 104775 h 3905250"/>
                  <a:gd name="connsiteX220" fmla="*/ 4529937 w 5540715"/>
                  <a:gd name="connsiteY220" fmla="*/ 128587 h 3905250"/>
                  <a:gd name="connsiteX221" fmla="*/ 4510887 w 5540715"/>
                  <a:gd name="connsiteY221" fmla="*/ 147637 h 3905250"/>
                  <a:gd name="connsiteX222" fmla="*/ 4491837 w 5540715"/>
                  <a:gd name="connsiteY222" fmla="*/ 176212 h 3905250"/>
                  <a:gd name="connsiteX223" fmla="*/ 4458500 w 5540715"/>
                  <a:gd name="connsiteY223" fmla="*/ 247650 h 3905250"/>
                  <a:gd name="connsiteX224" fmla="*/ 4439450 w 5540715"/>
                  <a:gd name="connsiteY224" fmla="*/ 304800 h 3905250"/>
                  <a:gd name="connsiteX225" fmla="*/ 4420400 w 5540715"/>
                  <a:gd name="connsiteY225" fmla="*/ 366712 h 3905250"/>
                  <a:gd name="connsiteX226" fmla="*/ 4415637 w 5540715"/>
                  <a:gd name="connsiteY226" fmla="*/ 400050 h 3905250"/>
                  <a:gd name="connsiteX227" fmla="*/ 4406112 w 5540715"/>
                  <a:gd name="connsiteY227" fmla="*/ 423862 h 3905250"/>
                  <a:gd name="connsiteX228" fmla="*/ 4401350 w 5540715"/>
                  <a:gd name="connsiteY228" fmla="*/ 457200 h 3905250"/>
                  <a:gd name="connsiteX229" fmla="*/ 4391825 w 5540715"/>
                  <a:gd name="connsiteY229" fmla="*/ 519112 h 3905250"/>
                  <a:gd name="connsiteX230" fmla="*/ 4425162 w 5540715"/>
                  <a:gd name="connsiteY230" fmla="*/ 685800 h 3905250"/>
                  <a:gd name="connsiteX231" fmla="*/ 4434687 w 5540715"/>
                  <a:gd name="connsiteY231" fmla="*/ 728662 h 3905250"/>
                  <a:gd name="connsiteX232" fmla="*/ 4444212 w 5540715"/>
                  <a:gd name="connsiteY232" fmla="*/ 752475 h 3905250"/>
                  <a:gd name="connsiteX233" fmla="*/ 4439450 w 5540715"/>
                  <a:gd name="connsiteY233" fmla="*/ 819150 h 3905250"/>
                  <a:gd name="connsiteX234" fmla="*/ 4396587 w 5540715"/>
                  <a:gd name="connsiteY234" fmla="*/ 852487 h 3905250"/>
                  <a:gd name="connsiteX235" fmla="*/ 4382300 w 5540715"/>
                  <a:gd name="connsiteY235" fmla="*/ 866775 h 3905250"/>
                  <a:gd name="connsiteX236" fmla="*/ 4363250 w 5540715"/>
                  <a:gd name="connsiteY236" fmla="*/ 876300 h 3905250"/>
                  <a:gd name="connsiteX237" fmla="*/ 4329912 w 5540715"/>
                  <a:gd name="connsiteY237" fmla="*/ 900112 h 3905250"/>
                  <a:gd name="connsiteX238" fmla="*/ 4315625 w 5540715"/>
                  <a:gd name="connsiteY238" fmla="*/ 909637 h 3905250"/>
                  <a:gd name="connsiteX239" fmla="*/ 4296575 w 5540715"/>
                  <a:gd name="connsiteY239" fmla="*/ 923925 h 3905250"/>
                  <a:gd name="connsiteX240" fmla="*/ 4277525 w 5540715"/>
                  <a:gd name="connsiteY240" fmla="*/ 928687 h 3905250"/>
                  <a:gd name="connsiteX241" fmla="*/ 4248950 w 5540715"/>
                  <a:gd name="connsiteY241" fmla="*/ 938212 h 3905250"/>
                  <a:gd name="connsiteX242" fmla="*/ 4229900 w 5540715"/>
                  <a:gd name="connsiteY242" fmla="*/ 942975 h 3905250"/>
                  <a:gd name="connsiteX243" fmla="*/ 4215612 w 5540715"/>
                  <a:gd name="connsiteY243" fmla="*/ 947737 h 3905250"/>
                  <a:gd name="connsiteX244" fmla="*/ 4158462 w 5540715"/>
                  <a:gd name="connsiteY244" fmla="*/ 957262 h 3905250"/>
                  <a:gd name="connsiteX245" fmla="*/ 4120362 w 5540715"/>
                  <a:gd name="connsiteY245" fmla="*/ 966787 h 3905250"/>
                  <a:gd name="connsiteX246" fmla="*/ 4091787 w 5540715"/>
                  <a:gd name="connsiteY246" fmla="*/ 976312 h 3905250"/>
                  <a:gd name="connsiteX247" fmla="*/ 4067975 w 5540715"/>
                  <a:gd name="connsiteY247" fmla="*/ 985837 h 3905250"/>
                  <a:gd name="connsiteX248" fmla="*/ 4034637 w 5540715"/>
                  <a:gd name="connsiteY248" fmla="*/ 990600 h 3905250"/>
                  <a:gd name="connsiteX249" fmla="*/ 3967962 w 5540715"/>
                  <a:gd name="connsiteY249" fmla="*/ 1009650 h 3905250"/>
                  <a:gd name="connsiteX250" fmla="*/ 3939387 w 5540715"/>
                  <a:gd name="connsiteY250" fmla="*/ 1019175 h 3905250"/>
                  <a:gd name="connsiteX251" fmla="*/ 3906050 w 5540715"/>
                  <a:gd name="connsiteY251" fmla="*/ 1023937 h 3905250"/>
                  <a:gd name="connsiteX252" fmla="*/ 3744125 w 5540715"/>
                  <a:gd name="connsiteY252" fmla="*/ 1019175 h 3905250"/>
                  <a:gd name="connsiteX253" fmla="*/ 3715550 w 5540715"/>
                  <a:gd name="connsiteY253" fmla="*/ 1014412 h 3905250"/>
                  <a:gd name="connsiteX254" fmla="*/ 3677450 w 5540715"/>
                  <a:gd name="connsiteY254" fmla="*/ 1009650 h 3905250"/>
                  <a:gd name="connsiteX255" fmla="*/ 3548862 w 5540715"/>
                  <a:gd name="connsiteY255" fmla="*/ 1023937 h 3905250"/>
                  <a:gd name="connsiteX256" fmla="*/ 3506000 w 5540715"/>
                  <a:gd name="connsiteY256" fmla="*/ 1052512 h 3905250"/>
                  <a:gd name="connsiteX257" fmla="*/ 3486950 w 5540715"/>
                  <a:gd name="connsiteY257" fmla="*/ 1071562 h 3905250"/>
                  <a:gd name="connsiteX258" fmla="*/ 3463137 w 5540715"/>
                  <a:gd name="connsiteY258" fmla="*/ 1090612 h 3905250"/>
                  <a:gd name="connsiteX259" fmla="*/ 3425037 w 5540715"/>
                  <a:gd name="connsiteY259" fmla="*/ 1128712 h 3905250"/>
                  <a:gd name="connsiteX260" fmla="*/ 3396462 w 5540715"/>
                  <a:gd name="connsiteY260" fmla="*/ 1176337 h 3905250"/>
                  <a:gd name="connsiteX261" fmla="*/ 3363125 w 5540715"/>
                  <a:gd name="connsiteY261" fmla="*/ 1228725 h 3905250"/>
                  <a:gd name="connsiteX262" fmla="*/ 3353600 w 5540715"/>
                  <a:gd name="connsiteY262" fmla="*/ 1262062 h 3905250"/>
                  <a:gd name="connsiteX263" fmla="*/ 3348837 w 5540715"/>
                  <a:gd name="connsiteY263" fmla="*/ 1281112 h 3905250"/>
                  <a:gd name="connsiteX264" fmla="*/ 3339312 w 5540715"/>
                  <a:gd name="connsiteY264" fmla="*/ 1295400 h 3905250"/>
                  <a:gd name="connsiteX265" fmla="*/ 3329787 w 5540715"/>
                  <a:gd name="connsiteY265" fmla="*/ 1323975 h 3905250"/>
                  <a:gd name="connsiteX266" fmla="*/ 3301212 w 5540715"/>
                  <a:gd name="connsiteY266" fmla="*/ 1357312 h 3905250"/>
                  <a:gd name="connsiteX267" fmla="*/ 3291687 w 5540715"/>
                  <a:gd name="connsiteY267" fmla="*/ 1381125 h 3905250"/>
                  <a:gd name="connsiteX268" fmla="*/ 3248825 w 5540715"/>
                  <a:gd name="connsiteY268" fmla="*/ 1414462 h 3905250"/>
                  <a:gd name="connsiteX269" fmla="*/ 3234537 w 5540715"/>
                  <a:gd name="connsiteY269" fmla="*/ 1433512 h 3905250"/>
                  <a:gd name="connsiteX270" fmla="*/ 3220250 w 5540715"/>
                  <a:gd name="connsiteY270" fmla="*/ 1443037 h 3905250"/>
                  <a:gd name="connsiteX271" fmla="*/ 3172625 w 5540715"/>
                  <a:gd name="connsiteY271" fmla="*/ 1481137 h 3905250"/>
                  <a:gd name="connsiteX272" fmla="*/ 3153575 w 5540715"/>
                  <a:gd name="connsiteY272" fmla="*/ 1495425 h 3905250"/>
                  <a:gd name="connsiteX273" fmla="*/ 3129762 w 5540715"/>
                  <a:gd name="connsiteY273" fmla="*/ 1504950 h 3905250"/>
                  <a:gd name="connsiteX274" fmla="*/ 3110712 w 5540715"/>
                  <a:gd name="connsiteY274" fmla="*/ 1519237 h 3905250"/>
                  <a:gd name="connsiteX275" fmla="*/ 3096425 w 5540715"/>
                  <a:gd name="connsiteY275" fmla="*/ 1533525 h 3905250"/>
                  <a:gd name="connsiteX276" fmla="*/ 3072612 w 5540715"/>
                  <a:gd name="connsiteY276" fmla="*/ 1543050 h 3905250"/>
                  <a:gd name="connsiteX277" fmla="*/ 3058325 w 5540715"/>
                  <a:gd name="connsiteY277" fmla="*/ 1557337 h 3905250"/>
                  <a:gd name="connsiteX278" fmla="*/ 3034512 w 5540715"/>
                  <a:gd name="connsiteY278" fmla="*/ 1566862 h 3905250"/>
                  <a:gd name="connsiteX279" fmla="*/ 3015462 w 5540715"/>
                  <a:gd name="connsiteY279" fmla="*/ 1576387 h 3905250"/>
                  <a:gd name="connsiteX280" fmla="*/ 2967837 w 5540715"/>
                  <a:gd name="connsiteY280" fmla="*/ 1604962 h 3905250"/>
                  <a:gd name="connsiteX281" fmla="*/ 2953550 w 5540715"/>
                  <a:gd name="connsiteY281" fmla="*/ 1614487 h 3905250"/>
                  <a:gd name="connsiteX282" fmla="*/ 2939262 w 5540715"/>
                  <a:gd name="connsiteY282" fmla="*/ 1619250 h 3905250"/>
                  <a:gd name="connsiteX283" fmla="*/ 2910687 w 5540715"/>
                  <a:gd name="connsiteY283" fmla="*/ 1638300 h 3905250"/>
                  <a:gd name="connsiteX284" fmla="*/ 2896400 w 5540715"/>
                  <a:gd name="connsiteY284" fmla="*/ 1652587 h 3905250"/>
                  <a:gd name="connsiteX285" fmla="*/ 2834487 w 5540715"/>
                  <a:gd name="connsiteY285" fmla="*/ 1681162 h 3905250"/>
                  <a:gd name="connsiteX286" fmla="*/ 2791625 w 5540715"/>
                  <a:gd name="connsiteY286" fmla="*/ 1709737 h 3905250"/>
                  <a:gd name="connsiteX287" fmla="*/ 2767812 w 5540715"/>
                  <a:gd name="connsiteY287" fmla="*/ 1719262 h 3905250"/>
                  <a:gd name="connsiteX288" fmla="*/ 2753525 w 5540715"/>
                  <a:gd name="connsiteY288" fmla="*/ 1728787 h 3905250"/>
                  <a:gd name="connsiteX289" fmla="*/ 2739237 w 5540715"/>
                  <a:gd name="connsiteY289" fmla="*/ 1733550 h 3905250"/>
                  <a:gd name="connsiteX290" fmla="*/ 2724950 w 5540715"/>
                  <a:gd name="connsiteY290" fmla="*/ 1743075 h 3905250"/>
                  <a:gd name="connsiteX291" fmla="*/ 2663037 w 5540715"/>
                  <a:gd name="connsiteY291" fmla="*/ 1752600 h 3905250"/>
                  <a:gd name="connsiteX292" fmla="*/ 2596362 w 5540715"/>
                  <a:gd name="connsiteY292" fmla="*/ 1738312 h 3905250"/>
                  <a:gd name="connsiteX293" fmla="*/ 2572550 w 5540715"/>
                  <a:gd name="connsiteY293" fmla="*/ 1728788 h 3905250"/>
                  <a:gd name="connsiteX294" fmla="*/ 2524925 w 5540715"/>
                  <a:gd name="connsiteY294" fmla="*/ 1728787 h 3905250"/>
                  <a:gd name="connsiteX295" fmla="*/ 2470156 w 5540715"/>
                  <a:gd name="connsiteY295" fmla="*/ 1804987 h 3905250"/>
                  <a:gd name="connsiteX296" fmla="*/ 2389193 w 5540715"/>
                  <a:gd name="connsiteY296" fmla="*/ 1881187 h 3905250"/>
                  <a:gd name="connsiteX297" fmla="*/ 2315375 w 5540715"/>
                  <a:gd name="connsiteY297" fmla="*/ 1909762 h 3905250"/>
                  <a:gd name="connsiteX298" fmla="*/ 2253462 w 5540715"/>
                  <a:gd name="connsiteY298" fmla="*/ 1924050 h 3905250"/>
                  <a:gd name="connsiteX299" fmla="*/ 2234412 w 5540715"/>
                  <a:gd name="connsiteY299" fmla="*/ 1943100 h 3905250"/>
                  <a:gd name="connsiteX300" fmla="*/ 2220125 w 5540715"/>
                  <a:gd name="connsiteY300" fmla="*/ 1947862 h 3905250"/>
                  <a:gd name="connsiteX301" fmla="*/ 2186787 w 5540715"/>
                  <a:gd name="connsiteY301" fmla="*/ 1966912 h 3905250"/>
                  <a:gd name="connsiteX302" fmla="*/ 2148687 w 5540715"/>
                  <a:gd name="connsiteY302" fmla="*/ 1985962 h 3905250"/>
                  <a:gd name="connsiteX303" fmla="*/ 2072487 w 5540715"/>
                  <a:gd name="connsiteY303" fmla="*/ 1971675 h 3905250"/>
                  <a:gd name="connsiteX304" fmla="*/ 1996288 w 5540715"/>
                  <a:gd name="connsiteY304" fmla="*/ 1990725 h 3905250"/>
                  <a:gd name="connsiteX305" fmla="*/ 1939137 w 5540715"/>
                  <a:gd name="connsiteY305" fmla="*/ 2047875 h 3905250"/>
                  <a:gd name="connsiteX306" fmla="*/ 1910562 w 5540715"/>
                  <a:gd name="connsiteY306" fmla="*/ 2071687 h 3905250"/>
                  <a:gd name="connsiteX307" fmla="*/ 1886750 w 5540715"/>
                  <a:gd name="connsiteY307" fmla="*/ 2081212 h 3905250"/>
                  <a:gd name="connsiteX308" fmla="*/ 1858175 w 5540715"/>
                  <a:gd name="connsiteY308" fmla="*/ 2100262 h 3905250"/>
                  <a:gd name="connsiteX309" fmla="*/ 1834362 w 5540715"/>
                  <a:gd name="connsiteY309" fmla="*/ 2109787 h 3905250"/>
                  <a:gd name="connsiteX310" fmla="*/ 1815312 w 5540715"/>
                  <a:gd name="connsiteY310" fmla="*/ 2124075 h 3905250"/>
                  <a:gd name="connsiteX311" fmla="*/ 1796262 w 5540715"/>
                  <a:gd name="connsiteY311" fmla="*/ 2133600 h 3905250"/>
                  <a:gd name="connsiteX312" fmla="*/ 1786737 w 5540715"/>
                  <a:gd name="connsiteY312" fmla="*/ 2147887 h 3905250"/>
                  <a:gd name="connsiteX313" fmla="*/ 1772450 w 5540715"/>
                  <a:gd name="connsiteY313" fmla="*/ 2152650 h 3905250"/>
                  <a:gd name="connsiteX314" fmla="*/ 1753400 w 5540715"/>
                  <a:gd name="connsiteY314" fmla="*/ 2166937 h 3905250"/>
                  <a:gd name="connsiteX315" fmla="*/ 1696250 w 5540715"/>
                  <a:gd name="connsiteY315" fmla="*/ 2219325 h 3905250"/>
                  <a:gd name="connsiteX316" fmla="*/ 1672437 w 5540715"/>
                  <a:gd name="connsiteY316" fmla="*/ 2238375 h 3905250"/>
                  <a:gd name="connsiteX317" fmla="*/ 1648625 w 5540715"/>
                  <a:gd name="connsiteY317" fmla="*/ 2252662 h 3905250"/>
                  <a:gd name="connsiteX318" fmla="*/ 1615287 w 5540715"/>
                  <a:gd name="connsiteY318" fmla="*/ 2286000 h 3905250"/>
                  <a:gd name="connsiteX319" fmla="*/ 1591475 w 5540715"/>
                  <a:gd name="connsiteY319" fmla="*/ 2305050 h 3905250"/>
                  <a:gd name="connsiteX320" fmla="*/ 1577187 w 5540715"/>
                  <a:gd name="connsiteY320" fmla="*/ 2314575 h 3905250"/>
                  <a:gd name="connsiteX321" fmla="*/ 1562900 w 5540715"/>
                  <a:gd name="connsiteY321" fmla="*/ 2328862 h 3905250"/>
                  <a:gd name="connsiteX322" fmla="*/ 1558137 w 5540715"/>
                  <a:gd name="connsiteY322" fmla="*/ 2343150 h 3905250"/>
                  <a:gd name="connsiteX323" fmla="*/ 1520037 w 5540715"/>
                  <a:gd name="connsiteY323" fmla="*/ 2366962 h 3905250"/>
                  <a:gd name="connsiteX324" fmla="*/ 1496225 w 5540715"/>
                  <a:gd name="connsiteY324" fmla="*/ 2381250 h 3905250"/>
                  <a:gd name="connsiteX325" fmla="*/ 1477175 w 5540715"/>
                  <a:gd name="connsiteY325" fmla="*/ 2395537 h 3905250"/>
                  <a:gd name="connsiteX326" fmla="*/ 1462887 w 5540715"/>
                  <a:gd name="connsiteY326" fmla="*/ 2400300 h 3905250"/>
                  <a:gd name="connsiteX327" fmla="*/ 1424787 w 5540715"/>
                  <a:gd name="connsiteY327" fmla="*/ 2419350 h 3905250"/>
                  <a:gd name="connsiteX328" fmla="*/ 1405737 w 5540715"/>
                  <a:gd name="connsiteY328" fmla="*/ 2428875 h 3905250"/>
                  <a:gd name="connsiteX329" fmla="*/ 1362875 w 5540715"/>
                  <a:gd name="connsiteY329" fmla="*/ 2462212 h 3905250"/>
                  <a:gd name="connsiteX330" fmla="*/ 1329537 w 5540715"/>
                  <a:gd name="connsiteY330" fmla="*/ 2476500 h 3905250"/>
                  <a:gd name="connsiteX331" fmla="*/ 1310487 w 5540715"/>
                  <a:gd name="connsiteY331" fmla="*/ 2490787 h 3905250"/>
                  <a:gd name="connsiteX332" fmla="*/ 1262862 w 5540715"/>
                  <a:gd name="connsiteY332" fmla="*/ 2514600 h 3905250"/>
                  <a:gd name="connsiteX333" fmla="*/ 1224762 w 5540715"/>
                  <a:gd name="connsiteY333" fmla="*/ 2538412 h 3905250"/>
                  <a:gd name="connsiteX334" fmla="*/ 1210475 w 5540715"/>
                  <a:gd name="connsiteY334" fmla="*/ 2543175 h 3905250"/>
                  <a:gd name="connsiteX335" fmla="*/ 1191425 w 5540715"/>
                  <a:gd name="connsiteY335" fmla="*/ 2557462 h 3905250"/>
                  <a:gd name="connsiteX336" fmla="*/ 1129512 w 5540715"/>
                  <a:gd name="connsiteY336" fmla="*/ 2600325 h 3905250"/>
                  <a:gd name="connsiteX337" fmla="*/ 1100937 w 5540715"/>
                  <a:gd name="connsiteY337" fmla="*/ 2624137 h 3905250"/>
                  <a:gd name="connsiteX338" fmla="*/ 1086650 w 5540715"/>
                  <a:gd name="connsiteY338" fmla="*/ 2638425 h 3905250"/>
                  <a:gd name="connsiteX339" fmla="*/ 1077125 w 5540715"/>
                  <a:gd name="connsiteY339" fmla="*/ 2652712 h 3905250"/>
                  <a:gd name="connsiteX340" fmla="*/ 1053312 w 5540715"/>
                  <a:gd name="connsiteY34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1994700 w 5540715"/>
                  <a:gd name="connsiteY75" fmla="*/ 31416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1994700 w 5540715"/>
                  <a:gd name="connsiteY74" fmla="*/ 3141662 h 3905250"/>
                  <a:gd name="connsiteX75" fmla="*/ 1824837 w 5540715"/>
                  <a:gd name="connsiteY75" fmla="*/ 2870200 h 3905250"/>
                  <a:gd name="connsiteX76" fmla="*/ 2082012 w 5540715"/>
                  <a:gd name="connsiteY76" fmla="*/ 2681287 h 3905250"/>
                  <a:gd name="connsiteX77" fmla="*/ 2158212 w 5540715"/>
                  <a:gd name="connsiteY77" fmla="*/ 2586037 h 3905250"/>
                  <a:gd name="connsiteX78" fmla="*/ 2182025 w 5540715"/>
                  <a:gd name="connsiteY78" fmla="*/ 2547937 h 3905250"/>
                  <a:gd name="connsiteX79" fmla="*/ 2215362 w 5540715"/>
                  <a:gd name="connsiteY79" fmla="*/ 2509837 h 3905250"/>
                  <a:gd name="connsiteX80" fmla="*/ 2234412 w 5540715"/>
                  <a:gd name="connsiteY80" fmla="*/ 2490787 h 3905250"/>
                  <a:gd name="connsiteX81" fmla="*/ 2267750 w 5540715"/>
                  <a:gd name="connsiteY81" fmla="*/ 2481262 h 3905250"/>
                  <a:gd name="connsiteX82" fmla="*/ 2291562 w 5540715"/>
                  <a:gd name="connsiteY82" fmla="*/ 2471737 h 3905250"/>
                  <a:gd name="connsiteX83" fmla="*/ 2386812 w 5540715"/>
                  <a:gd name="connsiteY83" fmla="*/ 2462212 h 3905250"/>
                  <a:gd name="connsiteX84" fmla="*/ 2453487 w 5540715"/>
                  <a:gd name="connsiteY84" fmla="*/ 2452687 h 3905250"/>
                  <a:gd name="connsiteX85" fmla="*/ 2510637 w 5540715"/>
                  <a:gd name="connsiteY85" fmla="*/ 2443162 h 3905250"/>
                  <a:gd name="connsiteX86" fmla="*/ 2529687 w 5540715"/>
                  <a:gd name="connsiteY86" fmla="*/ 2433637 h 3905250"/>
                  <a:gd name="connsiteX87" fmla="*/ 2634462 w 5540715"/>
                  <a:gd name="connsiteY87" fmla="*/ 2424112 h 3905250"/>
                  <a:gd name="connsiteX88" fmla="*/ 2767812 w 5540715"/>
                  <a:gd name="connsiteY88" fmla="*/ 2419350 h 3905250"/>
                  <a:gd name="connsiteX89" fmla="*/ 2791625 w 5540715"/>
                  <a:gd name="connsiteY89" fmla="*/ 2414587 h 3905250"/>
                  <a:gd name="connsiteX90" fmla="*/ 2829725 w 5540715"/>
                  <a:gd name="connsiteY90" fmla="*/ 2390775 h 3905250"/>
                  <a:gd name="connsiteX91" fmla="*/ 2848775 w 5540715"/>
                  <a:gd name="connsiteY91" fmla="*/ 2381250 h 3905250"/>
                  <a:gd name="connsiteX92" fmla="*/ 2886875 w 5540715"/>
                  <a:gd name="connsiteY92" fmla="*/ 2352675 h 3905250"/>
                  <a:gd name="connsiteX93" fmla="*/ 2905925 w 5540715"/>
                  <a:gd name="connsiteY93" fmla="*/ 2338387 h 3905250"/>
                  <a:gd name="connsiteX94" fmla="*/ 2920212 w 5540715"/>
                  <a:gd name="connsiteY94" fmla="*/ 2328862 h 3905250"/>
                  <a:gd name="connsiteX95" fmla="*/ 2934500 w 5540715"/>
                  <a:gd name="connsiteY95" fmla="*/ 2314575 h 3905250"/>
                  <a:gd name="connsiteX96" fmla="*/ 2958312 w 5540715"/>
                  <a:gd name="connsiteY96" fmla="*/ 2309812 h 3905250"/>
                  <a:gd name="connsiteX97" fmla="*/ 2982125 w 5540715"/>
                  <a:gd name="connsiteY97" fmla="*/ 2295525 h 3905250"/>
                  <a:gd name="connsiteX98" fmla="*/ 3001175 w 5540715"/>
                  <a:gd name="connsiteY98" fmla="*/ 2281237 h 3905250"/>
                  <a:gd name="connsiteX99" fmla="*/ 3024987 w 5540715"/>
                  <a:gd name="connsiteY99" fmla="*/ 2271712 h 3905250"/>
                  <a:gd name="connsiteX100" fmla="*/ 3063087 w 5540715"/>
                  <a:gd name="connsiteY100" fmla="*/ 2243137 h 3905250"/>
                  <a:gd name="connsiteX101" fmla="*/ 3096425 w 5540715"/>
                  <a:gd name="connsiteY101" fmla="*/ 2224087 h 3905250"/>
                  <a:gd name="connsiteX102" fmla="*/ 3115475 w 5540715"/>
                  <a:gd name="connsiteY102" fmla="*/ 2205037 h 3905250"/>
                  <a:gd name="connsiteX103" fmla="*/ 3153575 w 5540715"/>
                  <a:gd name="connsiteY103" fmla="*/ 2185987 h 3905250"/>
                  <a:gd name="connsiteX104" fmla="*/ 3172625 w 5540715"/>
                  <a:gd name="connsiteY104" fmla="*/ 2171700 h 3905250"/>
                  <a:gd name="connsiteX105" fmla="*/ 3234537 w 5540715"/>
                  <a:gd name="connsiteY105" fmla="*/ 2119312 h 3905250"/>
                  <a:gd name="connsiteX106" fmla="*/ 3296450 w 5540715"/>
                  <a:gd name="connsiteY106" fmla="*/ 2076450 h 3905250"/>
                  <a:gd name="connsiteX107" fmla="*/ 3329787 w 5540715"/>
                  <a:gd name="connsiteY107" fmla="*/ 2052637 h 3905250"/>
                  <a:gd name="connsiteX108" fmla="*/ 3358362 w 5540715"/>
                  <a:gd name="connsiteY108" fmla="*/ 2033587 h 3905250"/>
                  <a:gd name="connsiteX109" fmla="*/ 3420275 w 5540715"/>
                  <a:gd name="connsiteY109" fmla="*/ 1995487 h 3905250"/>
                  <a:gd name="connsiteX110" fmla="*/ 3453612 w 5540715"/>
                  <a:gd name="connsiteY110" fmla="*/ 1981200 h 3905250"/>
                  <a:gd name="connsiteX111" fmla="*/ 3482187 w 5540715"/>
                  <a:gd name="connsiteY111" fmla="*/ 1962150 h 3905250"/>
                  <a:gd name="connsiteX112" fmla="*/ 3534575 w 5540715"/>
                  <a:gd name="connsiteY112" fmla="*/ 1933575 h 3905250"/>
                  <a:gd name="connsiteX113" fmla="*/ 3563150 w 5540715"/>
                  <a:gd name="connsiteY113" fmla="*/ 1914525 h 3905250"/>
                  <a:gd name="connsiteX114" fmla="*/ 3639350 w 5540715"/>
                  <a:gd name="connsiteY114" fmla="*/ 1871662 h 3905250"/>
                  <a:gd name="connsiteX115" fmla="*/ 3686975 w 5540715"/>
                  <a:gd name="connsiteY115" fmla="*/ 1843087 h 3905250"/>
                  <a:gd name="connsiteX116" fmla="*/ 3720312 w 5540715"/>
                  <a:gd name="connsiteY116" fmla="*/ 1824037 h 3905250"/>
                  <a:gd name="connsiteX117" fmla="*/ 3744125 w 5540715"/>
                  <a:gd name="connsiteY117" fmla="*/ 1804987 h 3905250"/>
                  <a:gd name="connsiteX118" fmla="*/ 3772700 w 5540715"/>
                  <a:gd name="connsiteY118" fmla="*/ 1795462 h 3905250"/>
                  <a:gd name="connsiteX119" fmla="*/ 3796512 w 5540715"/>
                  <a:gd name="connsiteY119" fmla="*/ 1776412 h 3905250"/>
                  <a:gd name="connsiteX120" fmla="*/ 3829850 w 5540715"/>
                  <a:gd name="connsiteY120" fmla="*/ 1762125 h 3905250"/>
                  <a:gd name="connsiteX121" fmla="*/ 3858425 w 5540715"/>
                  <a:gd name="connsiteY121" fmla="*/ 1747837 h 3905250"/>
                  <a:gd name="connsiteX122" fmla="*/ 3882237 w 5540715"/>
                  <a:gd name="connsiteY122" fmla="*/ 1733550 h 3905250"/>
                  <a:gd name="connsiteX123" fmla="*/ 3929862 w 5540715"/>
                  <a:gd name="connsiteY123" fmla="*/ 1714500 h 3905250"/>
                  <a:gd name="connsiteX124" fmla="*/ 3958437 w 5540715"/>
                  <a:gd name="connsiteY124" fmla="*/ 1695450 h 3905250"/>
                  <a:gd name="connsiteX125" fmla="*/ 3977487 w 5540715"/>
                  <a:gd name="connsiteY125" fmla="*/ 1681162 h 3905250"/>
                  <a:gd name="connsiteX126" fmla="*/ 4029875 w 5540715"/>
                  <a:gd name="connsiteY126" fmla="*/ 1657350 h 3905250"/>
                  <a:gd name="connsiteX127" fmla="*/ 4082262 w 5540715"/>
                  <a:gd name="connsiteY127" fmla="*/ 1614487 h 3905250"/>
                  <a:gd name="connsiteX128" fmla="*/ 4139412 w 5540715"/>
                  <a:gd name="connsiteY128" fmla="*/ 1576387 h 3905250"/>
                  <a:gd name="connsiteX129" fmla="*/ 4167987 w 5540715"/>
                  <a:gd name="connsiteY129" fmla="*/ 1557337 h 3905250"/>
                  <a:gd name="connsiteX130" fmla="*/ 4196562 w 5540715"/>
                  <a:gd name="connsiteY130" fmla="*/ 1538287 h 3905250"/>
                  <a:gd name="connsiteX131" fmla="*/ 4253712 w 5540715"/>
                  <a:gd name="connsiteY131" fmla="*/ 1509712 h 3905250"/>
                  <a:gd name="connsiteX132" fmla="*/ 4277525 w 5540715"/>
                  <a:gd name="connsiteY132" fmla="*/ 1500187 h 3905250"/>
                  <a:gd name="connsiteX133" fmla="*/ 4296575 w 5540715"/>
                  <a:gd name="connsiteY133" fmla="*/ 1490662 h 3905250"/>
                  <a:gd name="connsiteX134" fmla="*/ 4325150 w 5540715"/>
                  <a:gd name="connsiteY134" fmla="*/ 1485900 h 3905250"/>
                  <a:gd name="connsiteX135" fmla="*/ 4353725 w 5540715"/>
                  <a:gd name="connsiteY135" fmla="*/ 1476375 h 3905250"/>
                  <a:gd name="connsiteX136" fmla="*/ 4491837 w 5540715"/>
                  <a:gd name="connsiteY136" fmla="*/ 1481137 h 3905250"/>
                  <a:gd name="connsiteX137" fmla="*/ 4510887 w 5540715"/>
                  <a:gd name="connsiteY137" fmla="*/ 1495425 h 3905250"/>
                  <a:gd name="connsiteX138" fmla="*/ 4568037 w 5540715"/>
                  <a:gd name="connsiteY138" fmla="*/ 1528762 h 3905250"/>
                  <a:gd name="connsiteX139" fmla="*/ 4615662 w 5540715"/>
                  <a:gd name="connsiteY139" fmla="*/ 1571625 h 3905250"/>
                  <a:gd name="connsiteX140" fmla="*/ 4629950 w 5540715"/>
                  <a:gd name="connsiteY140" fmla="*/ 1590675 h 3905250"/>
                  <a:gd name="connsiteX141" fmla="*/ 4629950 w 5540715"/>
                  <a:gd name="connsiteY141" fmla="*/ 1690687 h 3905250"/>
                  <a:gd name="connsiteX142" fmla="*/ 4610900 w 5540715"/>
                  <a:gd name="connsiteY142" fmla="*/ 1724025 h 3905250"/>
                  <a:gd name="connsiteX143" fmla="*/ 4587087 w 5540715"/>
                  <a:gd name="connsiteY143" fmla="*/ 1785937 h 3905250"/>
                  <a:gd name="connsiteX144" fmla="*/ 4577562 w 5540715"/>
                  <a:gd name="connsiteY144" fmla="*/ 1809750 h 3905250"/>
                  <a:gd name="connsiteX145" fmla="*/ 4572800 w 5540715"/>
                  <a:gd name="connsiteY145" fmla="*/ 1828800 h 3905250"/>
                  <a:gd name="connsiteX146" fmla="*/ 4563275 w 5540715"/>
                  <a:gd name="connsiteY146" fmla="*/ 1876425 h 3905250"/>
                  <a:gd name="connsiteX147" fmla="*/ 4558512 w 5540715"/>
                  <a:gd name="connsiteY147" fmla="*/ 1909762 h 3905250"/>
                  <a:gd name="connsiteX148" fmla="*/ 4553750 w 5540715"/>
                  <a:gd name="connsiteY148" fmla="*/ 1938337 h 3905250"/>
                  <a:gd name="connsiteX149" fmla="*/ 4572800 w 5540715"/>
                  <a:gd name="connsiteY149" fmla="*/ 2133600 h 3905250"/>
                  <a:gd name="connsiteX150" fmla="*/ 4601375 w 5540715"/>
                  <a:gd name="connsiteY150" fmla="*/ 2162175 h 3905250"/>
                  <a:gd name="connsiteX151" fmla="*/ 4620425 w 5540715"/>
                  <a:gd name="connsiteY151" fmla="*/ 2166937 h 3905250"/>
                  <a:gd name="connsiteX152" fmla="*/ 4644237 w 5540715"/>
                  <a:gd name="connsiteY152" fmla="*/ 2181225 h 3905250"/>
                  <a:gd name="connsiteX153" fmla="*/ 4663287 w 5540715"/>
                  <a:gd name="connsiteY153" fmla="*/ 2185987 h 3905250"/>
                  <a:gd name="connsiteX154" fmla="*/ 4715675 w 5540715"/>
                  <a:gd name="connsiteY154" fmla="*/ 2195512 h 3905250"/>
                  <a:gd name="connsiteX155" fmla="*/ 4829975 w 5540715"/>
                  <a:gd name="connsiteY155" fmla="*/ 2185987 h 3905250"/>
                  <a:gd name="connsiteX156" fmla="*/ 4863312 w 5540715"/>
                  <a:gd name="connsiteY156" fmla="*/ 2166937 h 3905250"/>
                  <a:gd name="connsiteX157" fmla="*/ 4915700 w 5540715"/>
                  <a:gd name="connsiteY157" fmla="*/ 2147887 h 3905250"/>
                  <a:gd name="connsiteX158" fmla="*/ 4934750 w 5540715"/>
                  <a:gd name="connsiteY158" fmla="*/ 2133600 h 3905250"/>
                  <a:gd name="connsiteX159" fmla="*/ 4949037 w 5540715"/>
                  <a:gd name="connsiteY159" fmla="*/ 2128837 h 3905250"/>
                  <a:gd name="connsiteX160" fmla="*/ 4963325 w 5540715"/>
                  <a:gd name="connsiteY160" fmla="*/ 2114550 h 3905250"/>
                  <a:gd name="connsiteX161" fmla="*/ 4982375 w 5540715"/>
                  <a:gd name="connsiteY161" fmla="*/ 2100262 h 3905250"/>
                  <a:gd name="connsiteX162" fmla="*/ 5010950 w 5540715"/>
                  <a:gd name="connsiteY162" fmla="*/ 2081212 h 3905250"/>
                  <a:gd name="connsiteX163" fmla="*/ 5053812 w 5540715"/>
                  <a:gd name="connsiteY163" fmla="*/ 2038350 h 3905250"/>
                  <a:gd name="connsiteX164" fmla="*/ 5077625 w 5540715"/>
                  <a:gd name="connsiteY164" fmla="*/ 2019300 h 3905250"/>
                  <a:gd name="connsiteX165" fmla="*/ 5096675 w 5540715"/>
                  <a:gd name="connsiteY165" fmla="*/ 2000250 h 3905250"/>
                  <a:gd name="connsiteX166" fmla="*/ 5125250 w 5540715"/>
                  <a:gd name="connsiteY166" fmla="*/ 1981200 h 3905250"/>
                  <a:gd name="connsiteX167" fmla="*/ 5172875 w 5540715"/>
                  <a:gd name="connsiteY167" fmla="*/ 1943100 h 3905250"/>
                  <a:gd name="connsiteX168" fmla="*/ 5210975 w 5540715"/>
                  <a:gd name="connsiteY168" fmla="*/ 1909762 h 3905250"/>
                  <a:gd name="connsiteX169" fmla="*/ 5220500 w 5540715"/>
                  <a:gd name="connsiteY169" fmla="*/ 1895475 h 3905250"/>
                  <a:gd name="connsiteX170" fmla="*/ 5234787 w 5540715"/>
                  <a:gd name="connsiteY170" fmla="*/ 1876425 h 3905250"/>
                  <a:gd name="connsiteX171" fmla="*/ 5253837 w 5540715"/>
                  <a:gd name="connsiteY171" fmla="*/ 1838325 h 3905250"/>
                  <a:gd name="connsiteX172" fmla="*/ 5282412 w 5540715"/>
                  <a:gd name="connsiteY172" fmla="*/ 1790700 h 3905250"/>
                  <a:gd name="connsiteX173" fmla="*/ 5287175 w 5540715"/>
                  <a:gd name="connsiteY173" fmla="*/ 1771650 h 3905250"/>
                  <a:gd name="connsiteX174" fmla="*/ 5306225 w 5540715"/>
                  <a:gd name="connsiteY174" fmla="*/ 1743075 h 3905250"/>
                  <a:gd name="connsiteX175" fmla="*/ 5320512 w 5540715"/>
                  <a:gd name="connsiteY175" fmla="*/ 1709737 h 3905250"/>
                  <a:gd name="connsiteX176" fmla="*/ 5334800 w 5540715"/>
                  <a:gd name="connsiteY176" fmla="*/ 1695450 h 3905250"/>
                  <a:gd name="connsiteX177" fmla="*/ 5358612 w 5540715"/>
                  <a:gd name="connsiteY177" fmla="*/ 1647825 h 3905250"/>
                  <a:gd name="connsiteX178" fmla="*/ 5391950 w 5540715"/>
                  <a:gd name="connsiteY178" fmla="*/ 1581150 h 3905250"/>
                  <a:gd name="connsiteX179" fmla="*/ 5439575 w 5540715"/>
                  <a:gd name="connsiteY179" fmla="*/ 1452562 h 3905250"/>
                  <a:gd name="connsiteX180" fmla="*/ 5449100 w 5540715"/>
                  <a:gd name="connsiteY180" fmla="*/ 1414462 h 3905250"/>
                  <a:gd name="connsiteX181" fmla="*/ 5453862 w 5540715"/>
                  <a:gd name="connsiteY181" fmla="*/ 1381125 h 3905250"/>
                  <a:gd name="connsiteX182" fmla="*/ 5463387 w 5540715"/>
                  <a:gd name="connsiteY182" fmla="*/ 1181100 h 3905250"/>
                  <a:gd name="connsiteX183" fmla="*/ 5468150 w 5540715"/>
                  <a:gd name="connsiteY183" fmla="*/ 1157287 h 3905250"/>
                  <a:gd name="connsiteX184" fmla="*/ 5472912 w 5540715"/>
                  <a:gd name="connsiteY184" fmla="*/ 1128712 h 3905250"/>
                  <a:gd name="connsiteX185" fmla="*/ 5477675 w 5540715"/>
                  <a:gd name="connsiteY185" fmla="*/ 1095375 h 3905250"/>
                  <a:gd name="connsiteX186" fmla="*/ 5487200 w 5540715"/>
                  <a:gd name="connsiteY186" fmla="*/ 1066800 h 3905250"/>
                  <a:gd name="connsiteX187" fmla="*/ 5501487 w 5540715"/>
                  <a:gd name="connsiteY187" fmla="*/ 981075 h 3905250"/>
                  <a:gd name="connsiteX188" fmla="*/ 5501487 w 5540715"/>
                  <a:gd name="connsiteY188" fmla="*/ 981075 h 3905250"/>
                  <a:gd name="connsiteX189" fmla="*/ 5511012 w 5540715"/>
                  <a:gd name="connsiteY189" fmla="*/ 923925 h 3905250"/>
                  <a:gd name="connsiteX190" fmla="*/ 5515775 w 5540715"/>
                  <a:gd name="connsiteY190" fmla="*/ 890587 h 3905250"/>
                  <a:gd name="connsiteX191" fmla="*/ 5525300 w 5540715"/>
                  <a:gd name="connsiteY191" fmla="*/ 833437 h 3905250"/>
                  <a:gd name="connsiteX192" fmla="*/ 5530062 w 5540715"/>
                  <a:gd name="connsiteY192" fmla="*/ 804862 h 3905250"/>
                  <a:gd name="connsiteX193" fmla="*/ 5534825 w 5540715"/>
                  <a:gd name="connsiteY193" fmla="*/ 738187 h 3905250"/>
                  <a:gd name="connsiteX194" fmla="*/ 5520537 w 5540715"/>
                  <a:gd name="connsiteY194" fmla="*/ 466725 h 3905250"/>
                  <a:gd name="connsiteX195" fmla="*/ 5511012 w 5540715"/>
                  <a:gd name="connsiteY195" fmla="*/ 442912 h 3905250"/>
                  <a:gd name="connsiteX196" fmla="*/ 5491962 w 5540715"/>
                  <a:gd name="connsiteY196" fmla="*/ 390525 h 3905250"/>
                  <a:gd name="connsiteX197" fmla="*/ 5477675 w 5540715"/>
                  <a:gd name="connsiteY197" fmla="*/ 366712 h 3905250"/>
                  <a:gd name="connsiteX198" fmla="*/ 5453862 w 5540715"/>
                  <a:gd name="connsiteY198" fmla="*/ 347662 h 3905250"/>
                  <a:gd name="connsiteX199" fmla="*/ 5420525 w 5540715"/>
                  <a:gd name="connsiteY199" fmla="*/ 309562 h 3905250"/>
                  <a:gd name="connsiteX200" fmla="*/ 5401475 w 5540715"/>
                  <a:gd name="connsiteY200" fmla="*/ 300037 h 3905250"/>
                  <a:gd name="connsiteX201" fmla="*/ 5391950 w 5540715"/>
                  <a:gd name="connsiteY201" fmla="*/ 280987 h 3905250"/>
                  <a:gd name="connsiteX202" fmla="*/ 5358612 w 5540715"/>
                  <a:gd name="connsiteY202" fmla="*/ 257175 h 3905250"/>
                  <a:gd name="connsiteX203" fmla="*/ 5325275 w 5540715"/>
                  <a:gd name="connsiteY203" fmla="*/ 223837 h 3905250"/>
                  <a:gd name="connsiteX204" fmla="*/ 5244312 w 5540715"/>
                  <a:gd name="connsiteY204" fmla="*/ 133350 h 3905250"/>
                  <a:gd name="connsiteX205" fmla="*/ 5201450 w 5540715"/>
                  <a:gd name="connsiteY205" fmla="*/ 85725 h 3905250"/>
                  <a:gd name="connsiteX206" fmla="*/ 5163350 w 5540715"/>
                  <a:gd name="connsiteY206" fmla="*/ 71437 h 3905250"/>
                  <a:gd name="connsiteX207" fmla="*/ 5087150 w 5540715"/>
                  <a:gd name="connsiteY207" fmla="*/ 42862 h 3905250"/>
                  <a:gd name="connsiteX208" fmla="*/ 5039525 w 5540715"/>
                  <a:gd name="connsiteY208" fmla="*/ 23812 h 3905250"/>
                  <a:gd name="connsiteX209" fmla="*/ 5006187 w 5540715"/>
                  <a:gd name="connsiteY209" fmla="*/ 19050 h 3905250"/>
                  <a:gd name="connsiteX210" fmla="*/ 4982375 w 5540715"/>
                  <a:gd name="connsiteY210" fmla="*/ 9525 h 3905250"/>
                  <a:gd name="connsiteX211" fmla="*/ 4915700 w 5540715"/>
                  <a:gd name="connsiteY211" fmla="*/ 4762 h 3905250"/>
                  <a:gd name="connsiteX212" fmla="*/ 4858550 w 5540715"/>
                  <a:gd name="connsiteY212" fmla="*/ 0 h 3905250"/>
                  <a:gd name="connsiteX213" fmla="*/ 4749012 w 5540715"/>
                  <a:gd name="connsiteY213" fmla="*/ 14287 h 3905250"/>
                  <a:gd name="connsiteX214" fmla="*/ 4725200 w 5540715"/>
                  <a:gd name="connsiteY214" fmla="*/ 19050 h 3905250"/>
                  <a:gd name="connsiteX215" fmla="*/ 4668050 w 5540715"/>
                  <a:gd name="connsiteY215" fmla="*/ 42862 h 3905250"/>
                  <a:gd name="connsiteX216" fmla="*/ 4629950 w 5540715"/>
                  <a:gd name="connsiteY216" fmla="*/ 57150 h 3905250"/>
                  <a:gd name="connsiteX217" fmla="*/ 4548987 w 5540715"/>
                  <a:gd name="connsiteY217" fmla="*/ 104775 h 3905250"/>
                  <a:gd name="connsiteX218" fmla="*/ 4529937 w 5540715"/>
                  <a:gd name="connsiteY218" fmla="*/ 128587 h 3905250"/>
                  <a:gd name="connsiteX219" fmla="*/ 4510887 w 5540715"/>
                  <a:gd name="connsiteY219" fmla="*/ 147637 h 3905250"/>
                  <a:gd name="connsiteX220" fmla="*/ 4491837 w 5540715"/>
                  <a:gd name="connsiteY220" fmla="*/ 176212 h 3905250"/>
                  <a:gd name="connsiteX221" fmla="*/ 4458500 w 5540715"/>
                  <a:gd name="connsiteY221" fmla="*/ 247650 h 3905250"/>
                  <a:gd name="connsiteX222" fmla="*/ 4439450 w 5540715"/>
                  <a:gd name="connsiteY222" fmla="*/ 304800 h 3905250"/>
                  <a:gd name="connsiteX223" fmla="*/ 4420400 w 5540715"/>
                  <a:gd name="connsiteY223" fmla="*/ 366712 h 3905250"/>
                  <a:gd name="connsiteX224" fmla="*/ 4415637 w 5540715"/>
                  <a:gd name="connsiteY224" fmla="*/ 400050 h 3905250"/>
                  <a:gd name="connsiteX225" fmla="*/ 4406112 w 5540715"/>
                  <a:gd name="connsiteY225" fmla="*/ 423862 h 3905250"/>
                  <a:gd name="connsiteX226" fmla="*/ 4401350 w 5540715"/>
                  <a:gd name="connsiteY226" fmla="*/ 457200 h 3905250"/>
                  <a:gd name="connsiteX227" fmla="*/ 4391825 w 5540715"/>
                  <a:gd name="connsiteY227" fmla="*/ 519112 h 3905250"/>
                  <a:gd name="connsiteX228" fmla="*/ 4425162 w 5540715"/>
                  <a:gd name="connsiteY228" fmla="*/ 685800 h 3905250"/>
                  <a:gd name="connsiteX229" fmla="*/ 4434687 w 5540715"/>
                  <a:gd name="connsiteY229" fmla="*/ 728662 h 3905250"/>
                  <a:gd name="connsiteX230" fmla="*/ 4444212 w 5540715"/>
                  <a:gd name="connsiteY230" fmla="*/ 752475 h 3905250"/>
                  <a:gd name="connsiteX231" fmla="*/ 4439450 w 5540715"/>
                  <a:gd name="connsiteY231" fmla="*/ 819150 h 3905250"/>
                  <a:gd name="connsiteX232" fmla="*/ 4396587 w 5540715"/>
                  <a:gd name="connsiteY232" fmla="*/ 852487 h 3905250"/>
                  <a:gd name="connsiteX233" fmla="*/ 4382300 w 5540715"/>
                  <a:gd name="connsiteY233" fmla="*/ 866775 h 3905250"/>
                  <a:gd name="connsiteX234" fmla="*/ 4363250 w 5540715"/>
                  <a:gd name="connsiteY234" fmla="*/ 876300 h 3905250"/>
                  <a:gd name="connsiteX235" fmla="*/ 4329912 w 5540715"/>
                  <a:gd name="connsiteY235" fmla="*/ 900112 h 3905250"/>
                  <a:gd name="connsiteX236" fmla="*/ 4315625 w 5540715"/>
                  <a:gd name="connsiteY236" fmla="*/ 909637 h 3905250"/>
                  <a:gd name="connsiteX237" fmla="*/ 4296575 w 5540715"/>
                  <a:gd name="connsiteY237" fmla="*/ 923925 h 3905250"/>
                  <a:gd name="connsiteX238" fmla="*/ 4277525 w 5540715"/>
                  <a:gd name="connsiteY238" fmla="*/ 928687 h 3905250"/>
                  <a:gd name="connsiteX239" fmla="*/ 4248950 w 5540715"/>
                  <a:gd name="connsiteY239" fmla="*/ 938212 h 3905250"/>
                  <a:gd name="connsiteX240" fmla="*/ 4229900 w 5540715"/>
                  <a:gd name="connsiteY240" fmla="*/ 942975 h 3905250"/>
                  <a:gd name="connsiteX241" fmla="*/ 4215612 w 5540715"/>
                  <a:gd name="connsiteY241" fmla="*/ 947737 h 3905250"/>
                  <a:gd name="connsiteX242" fmla="*/ 4158462 w 5540715"/>
                  <a:gd name="connsiteY242" fmla="*/ 957262 h 3905250"/>
                  <a:gd name="connsiteX243" fmla="*/ 4120362 w 5540715"/>
                  <a:gd name="connsiteY243" fmla="*/ 966787 h 3905250"/>
                  <a:gd name="connsiteX244" fmla="*/ 4091787 w 5540715"/>
                  <a:gd name="connsiteY244" fmla="*/ 976312 h 3905250"/>
                  <a:gd name="connsiteX245" fmla="*/ 4067975 w 5540715"/>
                  <a:gd name="connsiteY245" fmla="*/ 985837 h 3905250"/>
                  <a:gd name="connsiteX246" fmla="*/ 4034637 w 5540715"/>
                  <a:gd name="connsiteY246" fmla="*/ 990600 h 3905250"/>
                  <a:gd name="connsiteX247" fmla="*/ 3967962 w 5540715"/>
                  <a:gd name="connsiteY247" fmla="*/ 1009650 h 3905250"/>
                  <a:gd name="connsiteX248" fmla="*/ 3939387 w 5540715"/>
                  <a:gd name="connsiteY248" fmla="*/ 1019175 h 3905250"/>
                  <a:gd name="connsiteX249" fmla="*/ 3906050 w 5540715"/>
                  <a:gd name="connsiteY249" fmla="*/ 1023937 h 3905250"/>
                  <a:gd name="connsiteX250" fmla="*/ 3744125 w 5540715"/>
                  <a:gd name="connsiteY250" fmla="*/ 1019175 h 3905250"/>
                  <a:gd name="connsiteX251" fmla="*/ 3715550 w 5540715"/>
                  <a:gd name="connsiteY251" fmla="*/ 1014412 h 3905250"/>
                  <a:gd name="connsiteX252" fmla="*/ 3677450 w 5540715"/>
                  <a:gd name="connsiteY252" fmla="*/ 1009650 h 3905250"/>
                  <a:gd name="connsiteX253" fmla="*/ 3548862 w 5540715"/>
                  <a:gd name="connsiteY253" fmla="*/ 1023937 h 3905250"/>
                  <a:gd name="connsiteX254" fmla="*/ 3506000 w 5540715"/>
                  <a:gd name="connsiteY254" fmla="*/ 1052512 h 3905250"/>
                  <a:gd name="connsiteX255" fmla="*/ 3486950 w 5540715"/>
                  <a:gd name="connsiteY255" fmla="*/ 1071562 h 3905250"/>
                  <a:gd name="connsiteX256" fmla="*/ 3463137 w 5540715"/>
                  <a:gd name="connsiteY256" fmla="*/ 1090612 h 3905250"/>
                  <a:gd name="connsiteX257" fmla="*/ 3425037 w 5540715"/>
                  <a:gd name="connsiteY257" fmla="*/ 1128712 h 3905250"/>
                  <a:gd name="connsiteX258" fmla="*/ 3396462 w 5540715"/>
                  <a:gd name="connsiteY258" fmla="*/ 1176337 h 3905250"/>
                  <a:gd name="connsiteX259" fmla="*/ 3363125 w 5540715"/>
                  <a:gd name="connsiteY259" fmla="*/ 1228725 h 3905250"/>
                  <a:gd name="connsiteX260" fmla="*/ 3353600 w 5540715"/>
                  <a:gd name="connsiteY260" fmla="*/ 1262062 h 3905250"/>
                  <a:gd name="connsiteX261" fmla="*/ 3348837 w 5540715"/>
                  <a:gd name="connsiteY261" fmla="*/ 1281112 h 3905250"/>
                  <a:gd name="connsiteX262" fmla="*/ 3339312 w 5540715"/>
                  <a:gd name="connsiteY262" fmla="*/ 1295400 h 3905250"/>
                  <a:gd name="connsiteX263" fmla="*/ 3329787 w 5540715"/>
                  <a:gd name="connsiteY263" fmla="*/ 1323975 h 3905250"/>
                  <a:gd name="connsiteX264" fmla="*/ 3301212 w 5540715"/>
                  <a:gd name="connsiteY264" fmla="*/ 1357312 h 3905250"/>
                  <a:gd name="connsiteX265" fmla="*/ 3291687 w 5540715"/>
                  <a:gd name="connsiteY265" fmla="*/ 1381125 h 3905250"/>
                  <a:gd name="connsiteX266" fmla="*/ 3248825 w 5540715"/>
                  <a:gd name="connsiteY266" fmla="*/ 1414462 h 3905250"/>
                  <a:gd name="connsiteX267" fmla="*/ 3234537 w 5540715"/>
                  <a:gd name="connsiteY267" fmla="*/ 1433512 h 3905250"/>
                  <a:gd name="connsiteX268" fmla="*/ 3220250 w 5540715"/>
                  <a:gd name="connsiteY268" fmla="*/ 1443037 h 3905250"/>
                  <a:gd name="connsiteX269" fmla="*/ 3172625 w 5540715"/>
                  <a:gd name="connsiteY269" fmla="*/ 1481137 h 3905250"/>
                  <a:gd name="connsiteX270" fmla="*/ 3153575 w 5540715"/>
                  <a:gd name="connsiteY270" fmla="*/ 1495425 h 3905250"/>
                  <a:gd name="connsiteX271" fmla="*/ 3129762 w 5540715"/>
                  <a:gd name="connsiteY271" fmla="*/ 1504950 h 3905250"/>
                  <a:gd name="connsiteX272" fmla="*/ 3110712 w 5540715"/>
                  <a:gd name="connsiteY272" fmla="*/ 1519237 h 3905250"/>
                  <a:gd name="connsiteX273" fmla="*/ 3096425 w 5540715"/>
                  <a:gd name="connsiteY273" fmla="*/ 1533525 h 3905250"/>
                  <a:gd name="connsiteX274" fmla="*/ 3072612 w 5540715"/>
                  <a:gd name="connsiteY274" fmla="*/ 1543050 h 3905250"/>
                  <a:gd name="connsiteX275" fmla="*/ 3058325 w 5540715"/>
                  <a:gd name="connsiteY275" fmla="*/ 1557337 h 3905250"/>
                  <a:gd name="connsiteX276" fmla="*/ 3034512 w 5540715"/>
                  <a:gd name="connsiteY276" fmla="*/ 1566862 h 3905250"/>
                  <a:gd name="connsiteX277" fmla="*/ 3015462 w 5540715"/>
                  <a:gd name="connsiteY277" fmla="*/ 1576387 h 3905250"/>
                  <a:gd name="connsiteX278" fmla="*/ 2967837 w 5540715"/>
                  <a:gd name="connsiteY278" fmla="*/ 1604962 h 3905250"/>
                  <a:gd name="connsiteX279" fmla="*/ 2953550 w 5540715"/>
                  <a:gd name="connsiteY279" fmla="*/ 1614487 h 3905250"/>
                  <a:gd name="connsiteX280" fmla="*/ 2939262 w 5540715"/>
                  <a:gd name="connsiteY280" fmla="*/ 1619250 h 3905250"/>
                  <a:gd name="connsiteX281" fmla="*/ 2910687 w 5540715"/>
                  <a:gd name="connsiteY281" fmla="*/ 1638300 h 3905250"/>
                  <a:gd name="connsiteX282" fmla="*/ 2896400 w 5540715"/>
                  <a:gd name="connsiteY282" fmla="*/ 1652587 h 3905250"/>
                  <a:gd name="connsiteX283" fmla="*/ 2834487 w 5540715"/>
                  <a:gd name="connsiteY283" fmla="*/ 1681162 h 3905250"/>
                  <a:gd name="connsiteX284" fmla="*/ 2791625 w 5540715"/>
                  <a:gd name="connsiteY284" fmla="*/ 1709737 h 3905250"/>
                  <a:gd name="connsiteX285" fmla="*/ 2767812 w 5540715"/>
                  <a:gd name="connsiteY285" fmla="*/ 1719262 h 3905250"/>
                  <a:gd name="connsiteX286" fmla="*/ 2753525 w 5540715"/>
                  <a:gd name="connsiteY286" fmla="*/ 1728787 h 3905250"/>
                  <a:gd name="connsiteX287" fmla="*/ 2739237 w 5540715"/>
                  <a:gd name="connsiteY287" fmla="*/ 1733550 h 3905250"/>
                  <a:gd name="connsiteX288" fmla="*/ 2724950 w 5540715"/>
                  <a:gd name="connsiteY288" fmla="*/ 1743075 h 3905250"/>
                  <a:gd name="connsiteX289" fmla="*/ 2663037 w 5540715"/>
                  <a:gd name="connsiteY289" fmla="*/ 1752600 h 3905250"/>
                  <a:gd name="connsiteX290" fmla="*/ 2596362 w 5540715"/>
                  <a:gd name="connsiteY290" fmla="*/ 1738312 h 3905250"/>
                  <a:gd name="connsiteX291" fmla="*/ 2572550 w 5540715"/>
                  <a:gd name="connsiteY291" fmla="*/ 1728788 h 3905250"/>
                  <a:gd name="connsiteX292" fmla="*/ 2524925 w 5540715"/>
                  <a:gd name="connsiteY292" fmla="*/ 1728787 h 3905250"/>
                  <a:gd name="connsiteX293" fmla="*/ 2470156 w 5540715"/>
                  <a:gd name="connsiteY293" fmla="*/ 1804987 h 3905250"/>
                  <a:gd name="connsiteX294" fmla="*/ 2389193 w 5540715"/>
                  <a:gd name="connsiteY294" fmla="*/ 1881187 h 3905250"/>
                  <a:gd name="connsiteX295" fmla="*/ 2315375 w 5540715"/>
                  <a:gd name="connsiteY295" fmla="*/ 1909762 h 3905250"/>
                  <a:gd name="connsiteX296" fmla="*/ 2253462 w 5540715"/>
                  <a:gd name="connsiteY296" fmla="*/ 1924050 h 3905250"/>
                  <a:gd name="connsiteX297" fmla="*/ 2234412 w 5540715"/>
                  <a:gd name="connsiteY297" fmla="*/ 1943100 h 3905250"/>
                  <a:gd name="connsiteX298" fmla="*/ 2220125 w 5540715"/>
                  <a:gd name="connsiteY298" fmla="*/ 1947862 h 3905250"/>
                  <a:gd name="connsiteX299" fmla="*/ 2186787 w 5540715"/>
                  <a:gd name="connsiteY299" fmla="*/ 1966912 h 3905250"/>
                  <a:gd name="connsiteX300" fmla="*/ 2148687 w 5540715"/>
                  <a:gd name="connsiteY300" fmla="*/ 1985962 h 3905250"/>
                  <a:gd name="connsiteX301" fmla="*/ 2072487 w 5540715"/>
                  <a:gd name="connsiteY301" fmla="*/ 1971675 h 3905250"/>
                  <a:gd name="connsiteX302" fmla="*/ 1996288 w 5540715"/>
                  <a:gd name="connsiteY302" fmla="*/ 1990725 h 3905250"/>
                  <a:gd name="connsiteX303" fmla="*/ 1939137 w 5540715"/>
                  <a:gd name="connsiteY303" fmla="*/ 2047875 h 3905250"/>
                  <a:gd name="connsiteX304" fmla="*/ 1910562 w 5540715"/>
                  <a:gd name="connsiteY304" fmla="*/ 2071687 h 3905250"/>
                  <a:gd name="connsiteX305" fmla="*/ 1886750 w 5540715"/>
                  <a:gd name="connsiteY305" fmla="*/ 2081212 h 3905250"/>
                  <a:gd name="connsiteX306" fmla="*/ 1858175 w 5540715"/>
                  <a:gd name="connsiteY306" fmla="*/ 2100262 h 3905250"/>
                  <a:gd name="connsiteX307" fmla="*/ 1834362 w 5540715"/>
                  <a:gd name="connsiteY307" fmla="*/ 2109787 h 3905250"/>
                  <a:gd name="connsiteX308" fmla="*/ 1815312 w 5540715"/>
                  <a:gd name="connsiteY308" fmla="*/ 2124075 h 3905250"/>
                  <a:gd name="connsiteX309" fmla="*/ 1796262 w 5540715"/>
                  <a:gd name="connsiteY309" fmla="*/ 2133600 h 3905250"/>
                  <a:gd name="connsiteX310" fmla="*/ 1786737 w 5540715"/>
                  <a:gd name="connsiteY310" fmla="*/ 2147887 h 3905250"/>
                  <a:gd name="connsiteX311" fmla="*/ 1772450 w 5540715"/>
                  <a:gd name="connsiteY311" fmla="*/ 2152650 h 3905250"/>
                  <a:gd name="connsiteX312" fmla="*/ 1753400 w 5540715"/>
                  <a:gd name="connsiteY312" fmla="*/ 2166937 h 3905250"/>
                  <a:gd name="connsiteX313" fmla="*/ 1696250 w 5540715"/>
                  <a:gd name="connsiteY313" fmla="*/ 2219325 h 3905250"/>
                  <a:gd name="connsiteX314" fmla="*/ 1672437 w 5540715"/>
                  <a:gd name="connsiteY314" fmla="*/ 2238375 h 3905250"/>
                  <a:gd name="connsiteX315" fmla="*/ 1648625 w 5540715"/>
                  <a:gd name="connsiteY315" fmla="*/ 2252662 h 3905250"/>
                  <a:gd name="connsiteX316" fmla="*/ 1615287 w 5540715"/>
                  <a:gd name="connsiteY316" fmla="*/ 2286000 h 3905250"/>
                  <a:gd name="connsiteX317" fmla="*/ 1591475 w 5540715"/>
                  <a:gd name="connsiteY317" fmla="*/ 2305050 h 3905250"/>
                  <a:gd name="connsiteX318" fmla="*/ 1577187 w 5540715"/>
                  <a:gd name="connsiteY318" fmla="*/ 2314575 h 3905250"/>
                  <a:gd name="connsiteX319" fmla="*/ 1562900 w 5540715"/>
                  <a:gd name="connsiteY319" fmla="*/ 2328862 h 3905250"/>
                  <a:gd name="connsiteX320" fmla="*/ 1558137 w 5540715"/>
                  <a:gd name="connsiteY320" fmla="*/ 2343150 h 3905250"/>
                  <a:gd name="connsiteX321" fmla="*/ 1520037 w 5540715"/>
                  <a:gd name="connsiteY321" fmla="*/ 2366962 h 3905250"/>
                  <a:gd name="connsiteX322" fmla="*/ 1496225 w 5540715"/>
                  <a:gd name="connsiteY322" fmla="*/ 2381250 h 3905250"/>
                  <a:gd name="connsiteX323" fmla="*/ 1477175 w 5540715"/>
                  <a:gd name="connsiteY323" fmla="*/ 2395537 h 3905250"/>
                  <a:gd name="connsiteX324" fmla="*/ 1462887 w 5540715"/>
                  <a:gd name="connsiteY324" fmla="*/ 2400300 h 3905250"/>
                  <a:gd name="connsiteX325" fmla="*/ 1424787 w 5540715"/>
                  <a:gd name="connsiteY325" fmla="*/ 2419350 h 3905250"/>
                  <a:gd name="connsiteX326" fmla="*/ 1405737 w 5540715"/>
                  <a:gd name="connsiteY326" fmla="*/ 2428875 h 3905250"/>
                  <a:gd name="connsiteX327" fmla="*/ 1362875 w 5540715"/>
                  <a:gd name="connsiteY327" fmla="*/ 2462212 h 3905250"/>
                  <a:gd name="connsiteX328" fmla="*/ 1329537 w 5540715"/>
                  <a:gd name="connsiteY328" fmla="*/ 2476500 h 3905250"/>
                  <a:gd name="connsiteX329" fmla="*/ 1310487 w 5540715"/>
                  <a:gd name="connsiteY329" fmla="*/ 2490787 h 3905250"/>
                  <a:gd name="connsiteX330" fmla="*/ 1262862 w 5540715"/>
                  <a:gd name="connsiteY330" fmla="*/ 2514600 h 3905250"/>
                  <a:gd name="connsiteX331" fmla="*/ 1224762 w 5540715"/>
                  <a:gd name="connsiteY331" fmla="*/ 2538412 h 3905250"/>
                  <a:gd name="connsiteX332" fmla="*/ 1210475 w 5540715"/>
                  <a:gd name="connsiteY332" fmla="*/ 2543175 h 3905250"/>
                  <a:gd name="connsiteX333" fmla="*/ 1191425 w 5540715"/>
                  <a:gd name="connsiteY333" fmla="*/ 2557462 h 3905250"/>
                  <a:gd name="connsiteX334" fmla="*/ 1129512 w 5540715"/>
                  <a:gd name="connsiteY334" fmla="*/ 2600325 h 3905250"/>
                  <a:gd name="connsiteX335" fmla="*/ 1100937 w 5540715"/>
                  <a:gd name="connsiteY335" fmla="*/ 2624137 h 3905250"/>
                  <a:gd name="connsiteX336" fmla="*/ 1086650 w 5540715"/>
                  <a:gd name="connsiteY336" fmla="*/ 2638425 h 3905250"/>
                  <a:gd name="connsiteX337" fmla="*/ 1077125 w 5540715"/>
                  <a:gd name="connsiteY337" fmla="*/ 2652712 h 3905250"/>
                  <a:gd name="connsiteX338" fmla="*/ 1053312 w 5540715"/>
                  <a:gd name="connsiteY33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08825 w 5540715"/>
                  <a:gd name="connsiteY12" fmla="*/ 2947987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08825 w 5540715"/>
                  <a:gd name="connsiteY11" fmla="*/ 2947987 h 3905250"/>
                  <a:gd name="connsiteX12" fmla="*/ 686600 w 5540715"/>
                  <a:gd name="connsiteY12" fmla="*/ 2990850 h 3905250"/>
                  <a:gd name="connsiteX13" fmla="*/ 672312 w 5540715"/>
                  <a:gd name="connsiteY13" fmla="*/ 3000375 h 3905250"/>
                  <a:gd name="connsiteX14" fmla="*/ 596112 w 5540715"/>
                  <a:gd name="connsiteY14" fmla="*/ 3014662 h 3905250"/>
                  <a:gd name="connsiteX15" fmla="*/ 572300 w 5540715"/>
                  <a:gd name="connsiteY15" fmla="*/ 3019425 h 3905250"/>
                  <a:gd name="connsiteX16" fmla="*/ 234162 w 5540715"/>
                  <a:gd name="connsiteY16" fmla="*/ 3028950 h 3905250"/>
                  <a:gd name="connsiteX17" fmla="*/ 157962 w 5540715"/>
                  <a:gd name="connsiteY17" fmla="*/ 3071812 h 3905250"/>
                  <a:gd name="connsiteX18" fmla="*/ 96050 w 5540715"/>
                  <a:gd name="connsiteY18" fmla="*/ 3138487 h 3905250"/>
                  <a:gd name="connsiteX19" fmla="*/ 81762 w 5540715"/>
                  <a:gd name="connsiteY19" fmla="*/ 3148012 h 3905250"/>
                  <a:gd name="connsiteX20" fmla="*/ 53187 w 5540715"/>
                  <a:gd name="connsiteY20" fmla="*/ 3200400 h 3905250"/>
                  <a:gd name="connsiteX21" fmla="*/ 34137 w 5540715"/>
                  <a:gd name="connsiteY21" fmla="*/ 3233737 h 3905250"/>
                  <a:gd name="connsiteX22" fmla="*/ 24612 w 5540715"/>
                  <a:gd name="connsiteY22" fmla="*/ 3267075 h 3905250"/>
                  <a:gd name="connsiteX23" fmla="*/ 15087 w 5540715"/>
                  <a:gd name="connsiteY23" fmla="*/ 3309937 h 3905250"/>
                  <a:gd name="connsiteX24" fmla="*/ 5562 w 5540715"/>
                  <a:gd name="connsiteY24" fmla="*/ 3348037 h 3905250"/>
                  <a:gd name="connsiteX25" fmla="*/ 5562 w 5540715"/>
                  <a:gd name="connsiteY25" fmla="*/ 3571875 h 3905250"/>
                  <a:gd name="connsiteX26" fmla="*/ 19850 w 5540715"/>
                  <a:gd name="connsiteY26" fmla="*/ 3624262 h 3905250"/>
                  <a:gd name="connsiteX27" fmla="*/ 24612 w 5540715"/>
                  <a:gd name="connsiteY27" fmla="*/ 3648075 h 3905250"/>
                  <a:gd name="connsiteX28" fmla="*/ 38900 w 5540715"/>
                  <a:gd name="connsiteY28" fmla="*/ 3671887 h 3905250"/>
                  <a:gd name="connsiteX29" fmla="*/ 62712 w 5540715"/>
                  <a:gd name="connsiteY29" fmla="*/ 3714750 h 3905250"/>
                  <a:gd name="connsiteX30" fmla="*/ 77000 w 5540715"/>
                  <a:gd name="connsiteY30" fmla="*/ 3738562 h 3905250"/>
                  <a:gd name="connsiteX31" fmla="*/ 110337 w 5540715"/>
                  <a:gd name="connsiteY31" fmla="*/ 3757612 h 3905250"/>
                  <a:gd name="connsiteX32" fmla="*/ 129387 w 5540715"/>
                  <a:gd name="connsiteY32" fmla="*/ 3771900 h 3905250"/>
                  <a:gd name="connsiteX33" fmla="*/ 177012 w 5540715"/>
                  <a:gd name="connsiteY33" fmla="*/ 3800475 h 3905250"/>
                  <a:gd name="connsiteX34" fmla="*/ 243687 w 5540715"/>
                  <a:gd name="connsiteY34" fmla="*/ 3843337 h 3905250"/>
                  <a:gd name="connsiteX35" fmla="*/ 281787 w 5540715"/>
                  <a:gd name="connsiteY35" fmla="*/ 3867150 h 3905250"/>
                  <a:gd name="connsiteX36" fmla="*/ 319887 w 5540715"/>
                  <a:gd name="connsiteY36" fmla="*/ 3876675 h 3905250"/>
                  <a:gd name="connsiteX37" fmla="*/ 353225 w 5540715"/>
                  <a:gd name="connsiteY37" fmla="*/ 3890962 h 3905250"/>
                  <a:gd name="connsiteX38" fmla="*/ 496100 w 5540715"/>
                  <a:gd name="connsiteY38" fmla="*/ 3905250 h 3905250"/>
                  <a:gd name="connsiteX39" fmla="*/ 881862 w 5540715"/>
                  <a:gd name="connsiteY39" fmla="*/ 3900487 h 3905250"/>
                  <a:gd name="connsiteX40" fmla="*/ 991400 w 5540715"/>
                  <a:gd name="connsiteY40" fmla="*/ 3895725 h 3905250"/>
                  <a:gd name="connsiteX41" fmla="*/ 1234287 w 5540715"/>
                  <a:gd name="connsiteY41" fmla="*/ 3900487 h 3905250"/>
                  <a:gd name="connsiteX42" fmla="*/ 1410500 w 5540715"/>
                  <a:gd name="connsiteY42" fmla="*/ 3895725 h 3905250"/>
                  <a:gd name="connsiteX43" fmla="*/ 1453362 w 5540715"/>
                  <a:gd name="connsiteY43" fmla="*/ 3881437 h 3905250"/>
                  <a:gd name="connsiteX44" fmla="*/ 1472412 w 5540715"/>
                  <a:gd name="connsiteY44" fmla="*/ 3876675 h 3905250"/>
                  <a:gd name="connsiteX45" fmla="*/ 1510512 w 5540715"/>
                  <a:gd name="connsiteY45" fmla="*/ 3862387 h 3905250"/>
                  <a:gd name="connsiteX46" fmla="*/ 1539087 w 5540715"/>
                  <a:gd name="connsiteY46" fmla="*/ 3857625 h 3905250"/>
                  <a:gd name="connsiteX47" fmla="*/ 1577187 w 5540715"/>
                  <a:gd name="connsiteY47" fmla="*/ 3829050 h 3905250"/>
                  <a:gd name="connsiteX48" fmla="*/ 1610525 w 5540715"/>
                  <a:gd name="connsiteY48" fmla="*/ 3795712 h 3905250"/>
                  <a:gd name="connsiteX49" fmla="*/ 1624812 w 5540715"/>
                  <a:gd name="connsiteY49" fmla="*/ 3781425 h 3905250"/>
                  <a:gd name="connsiteX50" fmla="*/ 1677200 w 5540715"/>
                  <a:gd name="connsiteY50" fmla="*/ 3738562 h 3905250"/>
                  <a:gd name="connsiteX51" fmla="*/ 1696250 w 5540715"/>
                  <a:gd name="connsiteY51" fmla="*/ 3724275 h 3905250"/>
                  <a:gd name="connsiteX52" fmla="*/ 1710537 w 5540715"/>
                  <a:gd name="connsiteY52" fmla="*/ 3705225 h 3905250"/>
                  <a:gd name="connsiteX53" fmla="*/ 1729587 w 5540715"/>
                  <a:gd name="connsiteY53" fmla="*/ 3695700 h 3905250"/>
                  <a:gd name="connsiteX54" fmla="*/ 1748637 w 5540715"/>
                  <a:gd name="connsiteY54" fmla="*/ 3681412 h 3905250"/>
                  <a:gd name="connsiteX55" fmla="*/ 1767687 w 5540715"/>
                  <a:gd name="connsiteY55" fmla="*/ 3662362 h 3905250"/>
                  <a:gd name="connsiteX56" fmla="*/ 1781975 w 5540715"/>
                  <a:gd name="connsiteY56" fmla="*/ 3643312 h 3905250"/>
                  <a:gd name="connsiteX57" fmla="*/ 1801025 w 5540715"/>
                  <a:gd name="connsiteY57" fmla="*/ 3633787 h 3905250"/>
                  <a:gd name="connsiteX58" fmla="*/ 1815312 w 5540715"/>
                  <a:gd name="connsiteY58" fmla="*/ 3624262 h 3905250"/>
                  <a:gd name="connsiteX59" fmla="*/ 1843887 w 5540715"/>
                  <a:gd name="connsiteY59" fmla="*/ 3600450 h 3905250"/>
                  <a:gd name="connsiteX60" fmla="*/ 1867700 w 5540715"/>
                  <a:gd name="connsiteY60" fmla="*/ 3581400 h 3905250"/>
                  <a:gd name="connsiteX61" fmla="*/ 1886750 w 5540715"/>
                  <a:gd name="connsiteY61" fmla="*/ 3562350 h 3905250"/>
                  <a:gd name="connsiteX62" fmla="*/ 1905800 w 5540715"/>
                  <a:gd name="connsiteY62" fmla="*/ 3543300 h 3905250"/>
                  <a:gd name="connsiteX63" fmla="*/ 1910562 w 5540715"/>
                  <a:gd name="connsiteY63" fmla="*/ 3529012 h 3905250"/>
                  <a:gd name="connsiteX64" fmla="*/ 1953425 w 5540715"/>
                  <a:gd name="connsiteY64" fmla="*/ 3490912 h 3905250"/>
                  <a:gd name="connsiteX65" fmla="*/ 1972475 w 5540715"/>
                  <a:gd name="connsiteY65" fmla="*/ 3462337 h 3905250"/>
                  <a:gd name="connsiteX66" fmla="*/ 2001050 w 5540715"/>
                  <a:gd name="connsiteY66" fmla="*/ 3424237 h 3905250"/>
                  <a:gd name="connsiteX67" fmla="*/ 2029625 w 5540715"/>
                  <a:gd name="connsiteY67" fmla="*/ 3381375 h 3905250"/>
                  <a:gd name="connsiteX68" fmla="*/ 2043912 w 5540715"/>
                  <a:gd name="connsiteY68" fmla="*/ 3357562 h 3905250"/>
                  <a:gd name="connsiteX69" fmla="*/ 2058200 w 5540715"/>
                  <a:gd name="connsiteY69" fmla="*/ 3338512 h 3905250"/>
                  <a:gd name="connsiteX70" fmla="*/ 2067725 w 5540715"/>
                  <a:gd name="connsiteY70" fmla="*/ 3314700 h 3905250"/>
                  <a:gd name="connsiteX71" fmla="*/ 2062962 w 5540715"/>
                  <a:gd name="connsiteY71" fmla="*/ 3271837 h 3905250"/>
                  <a:gd name="connsiteX72" fmla="*/ 1994700 w 5540715"/>
                  <a:gd name="connsiteY72" fmla="*/ 3141662 h 3905250"/>
                  <a:gd name="connsiteX73" fmla="*/ 1824837 w 5540715"/>
                  <a:gd name="connsiteY73" fmla="*/ 2870200 h 3905250"/>
                  <a:gd name="connsiteX74" fmla="*/ 2082012 w 5540715"/>
                  <a:gd name="connsiteY74" fmla="*/ 2681287 h 3905250"/>
                  <a:gd name="connsiteX75" fmla="*/ 2158212 w 5540715"/>
                  <a:gd name="connsiteY75" fmla="*/ 2586037 h 3905250"/>
                  <a:gd name="connsiteX76" fmla="*/ 2182025 w 5540715"/>
                  <a:gd name="connsiteY76" fmla="*/ 2547937 h 3905250"/>
                  <a:gd name="connsiteX77" fmla="*/ 2215362 w 5540715"/>
                  <a:gd name="connsiteY77" fmla="*/ 2509837 h 3905250"/>
                  <a:gd name="connsiteX78" fmla="*/ 2234412 w 5540715"/>
                  <a:gd name="connsiteY78" fmla="*/ 2490787 h 3905250"/>
                  <a:gd name="connsiteX79" fmla="*/ 2267750 w 5540715"/>
                  <a:gd name="connsiteY79" fmla="*/ 2481262 h 3905250"/>
                  <a:gd name="connsiteX80" fmla="*/ 2291562 w 5540715"/>
                  <a:gd name="connsiteY80" fmla="*/ 2471737 h 3905250"/>
                  <a:gd name="connsiteX81" fmla="*/ 2386812 w 5540715"/>
                  <a:gd name="connsiteY81" fmla="*/ 2462212 h 3905250"/>
                  <a:gd name="connsiteX82" fmla="*/ 2453487 w 5540715"/>
                  <a:gd name="connsiteY82" fmla="*/ 2452687 h 3905250"/>
                  <a:gd name="connsiteX83" fmla="*/ 2510637 w 5540715"/>
                  <a:gd name="connsiteY83" fmla="*/ 2443162 h 3905250"/>
                  <a:gd name="connsiteX84" fmla="*/ 2529687 w 5540715"/>
                  <a:gd name="connsiteY84" fmla="*/ 2433637 h 3905250"/>
                  <a:gd name="connsiteX85" fmla="*/ 2634462 w 5540715"/>
                  <a:gd name="connsiteY85" fmla="*/ 2424112 h 3905250"/>
                  <a:gd name="connsiteX86" fmla="*/ 2767812 w 5540715"/>
                  <a:gd name="connsiteY86" fmla="*/ 2419350 h 3905250"/>
                  <a:gd name="connsiteX87" fmla="*/ 2791625 w 5540715"/>
                  <a:gd name="connsiteY87" fmla="*/ 2414587 h 3905250"/>
                  <a:gd name="connsiteX88" fmla="*/ 2829725 w 5540715"/>
                  <a:gd name="connsiteY88" fmla="*/ 2390775 h 3905250"/>
                  <a:gd name="connsiteX89" fmla="*/ 2848775 w 5540715"/>
                  <a:gd name="connsiteY89" fmla="*/ 2381250 h 3905250"/>
                  <a:gd name="connsiteX90" fmla="*/ 2886875 w 5540715"/>
                  <a:gd name="connsiteY90" fmla="*/ 2352675 h 3905250"/>
                  <a:gd name="connsiteX91" fmla="*/ 2905925 w 5540715"/>
                  <a:gd name="connsiteY91" fmla="*/ 2338387 h 3905250"/>
                  <a:gd name="connsiteX92" fmla="*/ 2920212 w 5540715"/>
                  <a:gd name="connsiteY92" fmla="*/ 2328862 h 3905250"/>
                  <a:gd name="connsiteX93" fmla="*/ 2934500 w 5540715"/>
                  <a:gd name="connsiteY93" fmla="*/ 2314575 h 3905250"/>
                  <a:gd name="connsiteX94" fmla="*/ 2958312 w 5540715"/>
                  <a:gd name="connsiteY94" fmla="*/ 2309812 h 3905250"/>
                  <a:gd name="connsiteX95" fmla="*/ 2982125 w 5540715"/>
                  <a:gd name="connsiteY95" fmla="*/ 2295525 h 3905250"/>
                  <a:gd name="connsiteX96" fmla="*/ 3001175 w 5540715"/>
                  <a:gd name="connsiteY96" fmla="*/ 2281237 h 3905250"/>
                  <a:gd name="connsiteX97" fmla="*/ 3024987 w 5540715"/>
                  <a:gd name="connsiteY97" fmla="*/ 2271712 h 3905250"/>
                  <a:gd name="connsiteX98" fmla="*/ 3063087 w 5540715"/>
                  <a:gd name="connsiteY98" fmla="*/ 2243137 h 3905250"/>
                  <a:gd name="connsiteX99" fmla="*/ 3096425 w 5540715"/>
                  <a:gd name="connsiteY99" fmla="*/ 2224087 h 3905250"/>
                  <a:gd name="connsiteX100" fmla="*/ 3115475 w 5540715"/>
                  <a:gd name="connsiteY100" fmla="*/ 2205037 h 3905250"/>
                  <a:gd name="connsiteX101" fmla="*/ 3153575 w 5540715"/>
                  <a:gd name="connsiteY101" fmla="*/ 2185987 h 3905250"/>
                  <a:gd name="connsiteX102" fmla="*/ 3172625 w 5540715"/>
                  <a:gd name="connsiteY102" fmla="*/ 2171700 h 3905250"/>
                  <a:gd name="connsiteX103" fmla="*/ 3234537 w 5540715"/>
                  <a:gd name="connsiteY103" fmla="*/ 2119312 h 3905250"/>
                  <a:gd name="connsiteX104" fmla="*/ 3296450 w 5540715"/>
                  <a:gd name="connsiteY104" fmla="*/ 2076450 h 3905250"/>
                  <a:gd name="connsiteX105" fmla="*/ 3329787 w 5540715"/>
                  <a:gd name="connsiteY105" fmla="*/ 2052637 h 3905250"/>
                  <a:gd name="connsiteX106" fmla="*/ 3358362 w 5540715"/>
                  <a:gd name="connsiteY106" fmla="*/ 2033587 h 3905250"/>
                  <a:gd name="connsiteX107" fmla="*/ 3420275 w 5540715"/>
                  <a:gd name="connsiteY107" fmla="*/ 1995487 h 3905250"/>
                  <a:gd name="connsiteX108" fmla="*/ 3453612 w 5540715"/>
                  <a:gd name="connsiteY108" fmla="*/ 1981200 h 3905250"/>
                  <a:gd name="connsiteX109" fmla="*/ 3482187 w 5540715"/>
                  <a:gd name="connsiteY109" fmla="*/ 1962150 h 3905250"/>
                  <a:gd name="connsiteX110" fmla="*/ 3534575 w 5540715"/>
                  <a:gd name="connsiteY110" fmla="*/ 1933575 h 3905250"/>
                  <a:gd name="connsiteX111" fmla="*/ 3563150 w 5540715"/>
                  <a:gd name="connsiteY111" fmla="*/ 1914525 h 3905250"/>
                  <a:gd name="connsiteX112" fmla="*/ 3639350 w 5540715"/>
                  <a:gd name="connsiteY112" fmla="*/ 1871662 h 3905250"/>
                  <a:gd name="connsiteX113" fmla="*/ 3686975 w 5540715"/>
                  <a:gd name="connsiteY113" fmla="*/ 1843087 h 3905250"/>
                  <a:gd name="connsiteX114" fmla="*/ 3720312 w 5540715"/>
                  <a:gd name="connsiteY114" fmla="*/ 1824037 h 3905250"/>
                  <a:gd name="connsiteX115" fmla="*/ 3744125 w 5540715"/>
                  <a:gd name="connsiteY115" fmla="*/ 1804987 h 3905250"/>
                  <a:gd name="connsiteX116" fmla="*/ 3772700 w 5540715"/>
                  <a:gd name="connsiteY116" fmla="*/ 1795462 h 3905250"/>
                  <a:gd name="connsiteX117" fmla="*/ 3796512 w 5540715"/>
                  <a:gd name="connsiteY117" fmla="*/ 1776412 h 3905250"/>
                  <a:gd name="connsiteX118" fmla="*/ 3829850 w 5540715"/>
                  <a:gd name="connsiteY118" fmla="*/ 1762125 h 3905250"/>
                  <a:gd name="connsiteX119" fmla="*/ 3858425 w 5540715"/>
                  <a:gd name="connsiteY119" fmla="*/ 1747837 h 3905250"/>
                  <a:gd name="connsiteX120" fmla="*/ 3882237 w 5540715"/>
                  <a:gd name="connsiteY120" fmla="*/ 1733550 h 3905250"/>
                  <a:gd name="connsiteX121" fmla="*/ 3929862 w 5540715"/>
                  <a:gd name="connsiteY121" fmla="*/ 1714500 h 3905250"/>
                  <a:gd name="connsiteX122" fmla="*/ 3958437 w 5540715"/>
                  <a:gd name="connsiteY122" fmla="*/ 1695450 h 3905250"/>
                  <a:gd name="connsiteX123" fmla="*/ 3977487 w 5540715"/>
                  <a:gd name="connsiteY123" fmla="*/ 1681162 h 3905250"/>
                  <a:gd name="connsiteX124" fmla="*/ 4029875 w 5540715"/>
                  <a:gd name="connsiteY124" fmla="*/ 1657350 h 3905250"/>
                  <a:gd name="connsiteX125" fmla="*/ 4082262 w 5540715"/>
                  <a:gd name="connsiteY125" fmla="*/ 1614487 h 3905250"/>
                  <a:gd name="connsiteX126" fmla="*/ 4139412 w 5540715"/>
                  <a:gd name="connsiteY126" fmla="*/ 1576387 h 3905250"/>
                  <a:gd name="connsiteX127" fmla="*/ 4167987 w 5540715"/>
                  <a:gd name="connsiteY127" fmla="*/ 1557337 h 3905250"/>
                  <a:gd name="connsiteX128" fmla="*/ 4196562 w 5540715"/>
                  <a:gd name="connsiteY128" fmla="*/ 1538287 h 3905250"/>
                  <a:gd name="connsiteX129" fmla="*/ 4253712 w 5540715"/>
                  <a:gd name="connsiteY129" fmla="*/ 1509712 h 3905250"/>
                  <a:gd name="connsiteX130" fmla="*/ 4277525 w 5540715"/>
                  <a:gd name="connsiteY130" fmla="*/ 1500187 h 3905250"/>
                  <a:gd name="connsiteX131" fmla="*/ 4296575 w 5540715"/>
                  <a:gd name="connsiteY131" fmla="*/ 1490662 h 3905250"/>
                  <a:gd name="connsiteX132" fmla="*/ 4325150 w 5540715"/>
                  <a:gd name="connsiteY132" fmla="*/ 1485900 h 3905250"/>
                  <a:gd name="connsiteX133" fmla="*/ 4353725 w 5540715"/>
                  <a:gd name="connsiteY133" fmla="*/ 1476375 h 3905250"/>
                  <a:gd name="connsiteX134" fmla="*/ 4491837 w 5540715"/>
                  <a:gd name="connsiteY134" fmla="*/ 1481137 h 3905250"/>
                  <a:gd name="connsiteX135" fmla="*/ 4510887 w 5540715"/>
                  <a:gd name="connsiteY135" fmla="*/ 1495425 h 3905250"/>
                  <a:gd name="connsiteX136" fmla="*/ 4568037 w 5540715"/>
                  <a:gd name="connsiteY136" fmla="*/ 1528762 h 3905250"/>
                  <a:gd name="connsiteX137" fmla="*/ 4615662 w 5540715"/>
                  <a:gd name="connsiteY137" fmla="*/ 1571625 h 3905250"/>
                  <a:gd name="connsiteX138" fmla="*/ 4629950 w 5540715"/>
                  <a:gd name="connsiteY138" fmla="*/ 1590675 h 3905250"/>
                  <a:gd name="connsiteX139" fmla="*/ 4629950 w 5540715"/>
                  <a:gd name="connsiteY139" fmla="*/ 1690687 h 3905250"/>
                  <a:gd name="connsiteX140" fmla="*/ 4610900 w 5540715"/>
                  <a:gd name="connsiteY140" fmla="*/ 1724025 h 3905250"/>
                  <a:gd name="connsiteX141" fmla="*/ 4587087 w 5540715"/>
                  <a:gd name="connsiteY141" fmla="*/ 1785937 h 3905250"/>
                  <a:gd name="connsiteX142" fmla="*/ 4577562 w 5540715"/>
                  <a:gd name="connsiteY142" fmla="*/ 1809750 h 3905250"/>
                  <a:gd name="connsiteX143" fmla="*/ 4572800 w 5540715"/>
                  <a:gd name="connsiteY143" fmla="*/ 1828800 h 3905250"/>
                  <a:gd name="connsiteX144" fmla="*/ 4563275 w 5540715"/>
                  <a:gd name="connsiteY144" fmla="*/ 1876425 h 3905250"/>
                  <a:gd name="connsiteX145" fmla="*/ 4558512 w 5540715"/>
                  <a:gd name="connsiteY145" fmla="*/ 1909762 h 3905250"/>
                  <a:gd name="connsiteX146" fmla="*/ 4553750 w 5540715"/>
                  <a:gd name="connsiteY146" fmla="*/ 1938337 h 3905250"/>
                  <a:gd name="connsiteX147" fmla="*/ 4572800 w 5540715"/>
                  <a:gd name="connsiteY147" fmla="*/ 2133600 h 3905250"/>
                  <a:gd name="connsiteX148" fmla="*/ 4601375 w 5540715"/>
                  <a:gd name="connsiteY148" fmla="*/ 2162175 h 3905250"/>
                  <a:gd name="connsiteX149" fmla="*/ 4620425 w 5540715"/>
                  <a:gd name="connsiteY149" fmla="*/ 2166937 h 3905250"/>
                  <a:gd name="connsiteX150" fmla="*/ 4644237 w 5540715"/>
                  <a:gd name="connsiteY150" fmla="*/ 2181225 h 3905250"/>
                  <a:gd name="connsiteX151" fmla="*/ 4663287 w 5540715"/>
                  <a:gd name="connsiteY151" fmla="*/ 2185987 h 3905250"/>
                  <a:gd name="connsiteX152" fmla="*/ 4715675 w 5540715"/>
                  <a:gd name="connsiteY152" fmla="*/ 2195512 h 3905250"/>
                  <a:gd name="connsiteX153" fmla="*/ 4829975 w 5540715"/>
                  <a:gd name="connsiteY153" fmla="*/ 2185987 h 3905250"/>
                  <a:gd name="connsiteX154" fmla="*/ 4863312 w 5540715"/>
                  <a:gd name="connsiteY154" fmla="*/ 2166937 h 3905250"/>
                  <a:gd name="connsiteX155" fmla="*/ 4915700 w 5540715"/>
                  <a:gd name="connsiteY155" fmla="*/ 2147887 h 3905250"/>
                  <a:gd name="connsiteX156" fmla="*/ 4934750 w 5540715"/>
                  <a:gd name="connsiteY156" fmla="*/ 2133600 h 3905250"/>
                  <a:gd name="connsiteX157" fmla="*/ 4949037 w 5540715"/>
                  <a:gd name="connsiteY157" fmla="*/ 2128837 h 3905250"/>
                  <a:gd name="connsiteX158" fmla="*/ 4963325 w 5540715"/>
                  <a:gd name="connsiteY158" fmla="*/ 2114550 h 3905250"/>
                  <a:gd name="connsiteX159" fmla="*/ 4982375 w 5540715"/>
                  <a:gd name="connsiteY159" fmla="*/ 2100262 h 3905250"/>
                  <a:gd name="connsiteX160" fmla="*/ 5010950 w 5540715"/>
                  <a:gd name="connsiteY160" fmla="*/ 2081212 h 3905250"/>
                  <a:gd name="connsiteX161" fmla="*/ 5053812 w 5540715"/>
                  <a:gd name="connsiteY161" fmla="*/ 2038350 h 3905250"/>
                  <a:gd name="connsiteX162" fmla="*/ 5077625 w 5540715"/>
                  <a:gd name="connsiteY162" fmla="*/ 2019300 h 3905250"/>
                  <a:gd name="connsiteX163" fmla="*/ 5096675 w 5540715"/>
                  <a:gd name="connsiteY163" fmla="*/ 2000250 h 3905250"/>
                  <a:gd name="connsiteX164" fmla="*/ 5125250 w 5540715"/>
                  <a:gd name="connsiteY164" fmla="*/ 1981200 h 3905250"/>
                  <a:gd name="connsiteX165" fmla="*/ 5172875 w 5540715"/>
                  <a:gd name="connsiteY165" fmla="*/ 1943100 h 3905250"/>
                  <a:gd name="connsiteX166" fmla="*/ 5210975 w 5540715"/>
                  <a:gd name="connsiteY166" fmla="*/ 1909762 h 3905250"/>
                  <a:gd name="connsiteX167" fmla="*/ 5220500 w 5540715"/>
                  <a:gd name="connsiteY167" fmla="*/ 1895475 h 3905250"/>
                  <a:gd name="connsiteX168" fmla="*/ 5234787 w 5540715"/>
                  <a:gd name="connsiteY168" fmla="*/ 1876425 h 3905250"/>
                  <a:gd name="connsiteX169" fmla="*/ 5253837 w 5540715"/>
                  <a:gd name="connsiteY169" fmla="*/ 1838325 h 3905250"/>
                  <a:gd name="connsiteX170" fmla="*/ 5282412 w 5540715"/>
                  <a:gd name="connsiteY170" fmla="*/ 1790700 h 3905250"/>
                  <a:gd name="connsiteX171" fmla="*/ 5287175 w 5540715"/>
                  <a:gd name="connsiteY171" fmla="*/ 1771650 h 3905250"/>
                  <a:gd name="connsiteX172" fmla="*/ 5306225 w 5540715"/>
                  <a:gd name="connsiteY172" fmla="*/ 1743075 h 3905250"/>
                  <a:gd name="connsiteX173" fmla="*/ 5320512 w 5540715"/>
                  <a:gd name="connsiteY173" fmla="*/ 1709737 h 3905250"/>
                  <a:gd name="connsiteX174" fmla="*/ 5334800 w 5540715"/>
                  <a:gd name="connsiteY174" fmla="*/ 1695450 h 3905250"/>
                  <a:gd name="connsiteX175" fmla="*/ 5358612 w 5540715"/>
                  <a:gd name="connsiteY175" fmla="*/ 1647825 h 3905250"/>
                  <a:gd name="connsiteX176" fmla="*/ 5391950 w 5540715"/>
                  <a:gd name="connsiteY176" fmla="*/ 1581150 h 3905250"/>
                  <a:gd name="connsiteX177" fmla="*/ 5439575 w 5540715"/>
                  <a:gd name="connsiteY177" fmla="*/ 1452562 h 3905250"/>
                  <a:gd name="connsiteX178" fmla="*/ 5449100 w 5540715"/>
                  <a:gd name="connsiteY178" fmla="*/ 1414462 h 3905250"/>
                  <a:gd name="connsiteX179" fmla="*/ 5453862 w 5540715"/>
                  <a:gd name="connsiteY179" fmla="*/ 1381125 h 3905250"/>
                  <a:gd name="connsiteX180" fmla="*/ 5463387 w 5540715"/>
                  <a:gd name="connsiteY180" fmla="*/ 1181100 h 3905250"/>
                  <a:gd name="connsiteX181" fmla="*/ 5468150 w 5540715"/>
                  <a:gd name="connsiteY181" fmla="*/ 1157287 h 3905250"/>
                  <a:gd name="connsiteX182" fmla="*/ 5472912 w 5540715"/>
                  <a:gd name="connsiteY182" fmla="*/ 1128712 h 3905250"/>
                  <a:gd name="connsiteX183" fmla="*/ 5477675 w 5540715"/>
                  <a:gd name="connsiteY183" fmla="*/ 1095375 h 3905250"/>
                  <a:gd name="connsiteX184" fmla="*/ 5487200 w 5540715"/>
                  <a:gd name="connsiteY184" fmla="*/ 1066800 h 3905250"/>
                  <a:gd name="connsiteX185" fmla="*/ 5501487 w 5540715"/>
                  <a:gd name="connsiteY185" fmla="*/ 981075 h 3905250"/>
                  <a:gd name="connsiteX186" fmla="*/ 5501487 w 5540715"/>
                  <a:gd name="connsiteY186" fmla="*/ 981075 h 3905250"/>
                  <a:gd name="connsiteX187" fmla="*/ 5511012 w 5540715"/>
                  <a:gd name="connsiteY187" fmla="*/ 923925 h 3905250"/>
                  <a:gd name="connsiteX188" fmla="*/ 5515775 w 5540715"/>
                  <a:gd name="connsiteY188" fmla="*/ 890587 h 3905250"/>
                  <a:gd name="connsiteX189" fmla="*/ 5525300 w 5540715"/>
                  <a:gd name="connsiteY189" fmla="*/ 833437 h 3905250"/>
                  <a:gd name="connsiteX190" fmla="*/ 5530062 w 5540715"/>
                  <a:gd name="connsiteY190" fmla="*/ 804862 h 3905250"/>
                  <a:gd name="connsiteX191" fmla="*/ 5534825 w 5540715"/>
                  <a:gd name="connsiteY191" fmla="*/ 738187 h 3905250"/>
                  <a:gd name="connsiteX192" fmla="*/ 5520537 w 5540715"/>
                  <a:gd name="connsiteY192" fmla="*/ 466725 h 3905250"/>
                  <a:gd name="connsiteX193" fmla="*/ 5511012 w 5540715"/>
                  <a:gd name="connsiteY193" fmla="*/ 442912 h 3905250"/>
                  <a:gd name="connsiteX194" fmla="*/ 5491962 w 5540715"/>
                  <a:gd name="connsiteY194" fmla="*/ 390525 h 3905250"/>
                  <a:gd name="connsiteX195" fmla="*/ 5477675 w 5540715"/>
                  <a:gd name="connsiteY195" fmla="*/ 366712 h 3905250"/>
                  <a:gd name="connsiteX196" fmla="*/ 5453862 w 5540715"/>
                  <a:gd name="connsiteY196" fmla="*/ 347662 h 3905250"/>
                  <a:gd name="connsiteX197" fmla="*/ 5420525 w 5540715"/>
                  <a:gd name="connsiteY197" fmla="*/ 309562 h 3905250"/>
                  <a:gd name="connsiteX198" fmla="*/ 5401475 w 5540715"/>
                  <a:gd name="connsiteY198" fmla="*/ 300037 h 3905250"/>
                  <a:gd name="connsiteX199" fmla="*/ 5391950 w 5540715"/>
                  <a:gd name="connsiteY199" fmla="*/ 280987 h 3905250"/>
                  <a:gd name="connsiteX200" fmla="*/ 5358612 w 5540715"/>
                  <a:gd name="connsiteY200" fmla="*/ 257175 h 3905250"/>
                  <a:gd name="connsiteX201" fmla="*/ 5325275 w 5540715"/>
                  <a:gd name="connsiteY201" fmla="*/ 223837 h 3905250"/>
                  <a:gd name="connsiteX202" fmla="*/ 5244312 w 5540715"/>
                  <a:gd name="connsiteY202" fmla="*/ 133350 h 3905250"/>
                  <a:gd name="connsiteX203" fmla="*/ 5201450 w 5540715"/>
                  <a:gd name="connsiteY203" fmla="*/ 85725 h 3905250"/>
                  <a:gd name="connsiteX204" fmla="*/ 5163350 w 5540715"/>
                  <a:gd name="connsiteY204" fmla="*/ 71437 h 3905250"/>
                  <a:gd name="connsiteX205" fmla="*/ 5087150 w 5540715"/>
                  <a:gd name="connsiteY205" fmla="*/ 42862 h 3905250"/>
                  <a:gd name="connsiteX206" fmla="*/ 5039525 w 5540715"/>
                  <a:gd name="connsiteY206" fmla="*/ 23812 h 3905250"/>
                  <a:gd name="connsiteX207" fmla="*/ 5006187 w 5540715"/>
                  <a:gd name="connsiteY207" fmla="*/ 19050 h 3905250"/>
                  <a:gd name="connsiteX208" fmla="*/ 4982375 w 5540715"/>
                  <a:gd name="connsiteY208" fmla="*/ 9525 h 3905250"/>
                  <a:gd name="connsiteX209" fmla="*/ 4915700 w 5540715"/>
                  <a:gd name="connsiteY209" fmla="*/ 4762 h 3905250"/>
                  <a:gd name="connsiteX210" fmla="*/ 4858550 w 5540715"/>
                  <a:gd name="connsiteY210" fmla="*/ 0 h 3905250"/>
                  <a:gd name="connsiteX211" fmla="*/ 4749012 w 5540715"/>
                  <a:gd name="connsiteY211" fmla="*/ 14287 h 3905250"/>
                  <a:gd name="connsiteX212" fmla="*/ 4725200 w 5540715"/>
                  <a:gd name="connsiteY212" fmla="*/ 19050 h 3905250"/>
                  <a:gd name="connsiteX213" fmla="*/ 4668050 w 5540715"/>
                  <a:gd name="connsiteY213" fmla="*/ 42862 h 3905250"/>
                  <a:gd name="connsiteX214" fmla="*/ 4629950 w 5540715"/>
                  <a:gd name="connsiteY214" fmla="*/ 57150 h 3905250"/>
                  <a:gd name="connsiteX215" fmla="*/ 4548987 w 5540715"/>
                  <a:gd name="connsiteY215" fmla="*/ 104775 h 3905250"/>
                  <a:gd name="connsiteX216" fmla="*/ 4529937 w 5540715"/>
                  <a:gd name="connsiteY216" fmla="*/ 128587 h 3905250"/>
                  <a:gd name="connsiteX217" fmla="*/ 4510887 w 5540715"/>
                  <a:gd name="connsiteY217" fmla="*/ 147637 h 3905250"/>
                  <a:gd name="connsiteX218" fmla="*/ 4491837 w 5540715"/>
                  <a:gd name="connsiteY218" fmla="*/ 176212 h 3905250"/>
                  <a:gd name="connsiteX219" fmla="*/ 4458500 w 5540715"/>
                  <a:gd name="connsiteY219" fmla="*/ 247650 h 3905250"/>
                  <a:gd name="connsiteX220" fmla="*/ 4439450 w 5540715"/>
                  <a:gd name="connsiteY220" fmla="*/ 304800 h 3905250"/>
                  <a:gd name="connsiteX221" fmla="*/ 4420400 w 5540715"/>
                  <a:gd name="connsiteY221" fmla="*/ 366712 h 3905250"/>
                  <a:gd name="connsiteX222" fmla="*/ 4415637 w 5540715"/>
                  <a:gd name="connsiteY222" fmla="*/ 400050 h 3905250"/>
                  <a:gd name="connsiteX223" fmla="*/ 4406112 w 5540715"/>
                  <a:gd name="connsiteY223" fmla="*/ 423862 h 3905250"/>
                  <a:gd name="connsiteX224" fmla="*/ 4401350 w 5540715"/>
                  <a:gd name="connsiteY224" fmla="*/ 457200 h 3905250"/>
                  <a:gd name="connsiteX225" fmla="*/ 4391825 w 5540715"/>
                  <a:gd name="connsiteY225" fmla="*/ 519112 h 3905250"/>
                  <a:gd name="connsiteX226" fmla="*/ 4425162 w 5540715"/>
                  <a:gd name="connsiteY226" fmla="*/ 685800 h 3905250"/>
                  <a:gd name="connsiteX227" fmla="*/ 4434687 w 5540715"/>
                  <a:gd name="connsiteY227" fmla="*/ 728662 h 3905250"/>
                  <a:gd name="connsiteX228" fmla="*/ 4444212 w 5540715"/>
                  <a:gd name="connsiteY228" fmla="*/ 752475 h 3905250"/>
                  <a:gd name="connsiteX229" fmla="*/ 4439450 w 5540715"/>
                  <a:gd name="connsiteY229" fmla="*/ 819150 h 3905250"/>
                  <a:gd name="connsiteX230" fmla="*/ 4396587 w 5540715"/>
                  <a:gd name="connsiteY230" fmla="*/ 852487 h 3905250"/>
                  <a:gd name="connsiteX231" fmla="*/ 4382300 w 5540715"/>
                  <a:gd name="connsiteY231" fmla="*/ 866775 h 3905250"/>
                  <a:gd name="connsiteX232" fmla="*/ 4363250 w 5540715"/>
                  <a:gd name="connsiteY232" fmla="*/ 876300 h 3905250"/>
                  <a:gd name="connsiteX233" fmla="*/ 4329912 w 5540715"/>
                  <a:gd name="connsiteY233" fmla="*/ 900112 h 3905250"/>
                  <a:gd name="connsiteX234" fmla="*/ 4315625 w 5540715"/>
                  <a:gd name="connsiteY234" fmla="*/ 909637 h 3905250"/>
                  <a:gd name="connsiteX235" fmla="*/ 4296575 w 5540715"/>
                  <a:gd name="connsiteY235" fmla="*/ 923925 h 3905250"/>
                  <a:gd name="connsiteX236" fmla="*/ 4277525 w 5540715"/>
                  <a:gd name="connsiteY236" fmla="*/ 928687 h 3905250"/>
                  <a:gd name="connsiteX237" fmla="*/ 4248950 w 5540715"/>
                  <a:gd name="connsiteY237" fmla="*/ 938212 h 3905250"/>
                  <a:gd name="connsiteX238" fmla="*/ 4229900 w 5540715"/>
                  <a:gd name="connsiteY238" fmla="*/ 942975 h 3905250"/>
                  <a:gd name="connsiteX239" fmla="*/ 4215612 w 5540715"/>
                  <a:gd name="connsiteY239" fmla="*/ 947737 h 3905250"/>
                  <a:gd name="connsiteX240" fmla="*/ 4158462 w 5540715"/>
                  <a:gd name="connsiteY240" fmla="*/ 957262 h 3905250"/>
                  <a:gd name="connsiteX241" fmla="*/ 4120362 w 5540715"/>
                  <a:gd name="connsiteY241" fmla="*/ 966787 h 3905250"/>
                  <a:gd name="connsiteX242" fmla="*/ 4091787 w 5540715"/>
                  <a:gd name="connsiteY242" fmla="*/ 976312 h 3905250"/>
                  <a:gd name="connsiteX243" fmla="*/ 4067975 w 5540715"/>
                  <a:gd name="connsiteY243" fmla="*/ 985837 h 3905250"/>
                  <a:gd name="connsiteX244" fmla="*/ 4034637 w 5540715"/>
                  <a:gd name="connsiteY244" fmla="*/ 990600 h 3905250"/>
                  <a:gd name="connsiteX245" fmla="*/ 3967962 w 5540715"/>
                  <a:gd name="connsiteY245" fmla="*/ 1009650 h 3905250"/>
                  <a:gd name="connsiteX246" fmla="*/ 3939387 w 5540715"/>
                  <a:gd name="connsiteY246" fmla="*/ 1019175 h 3905250"/>
                  <a:gd name="connsiteX247" fmla="*/ 3906050 w 5540715"/>
                  <a:gd name="connsiteY247" fmla="*/ 1023937 h 3905250"/>
                  <a:gd name="connsiteX248" fmla="*/ 3744125 w 5540715"/>
                  <a:gd name="connsiteY248" fmla="*/ 1019175 h 3905250"/>
                  <a:gd name="connsiteX249" fmla="*/ 3715550 w 5540715"/>
                  <a:gd name="connsiteY249" fmla="*/ 1014412 h 3905250"/>
                  <a:gd name="connsiteX250" fmla="*/ 3677450 w 5540715"/>
                  <a:gd name="connsiteY250" fmla="*/ 1009650 h 3905250"/>
                  <a:gd name="connsiteX251" fmla="*/ 3548862 w 5540715"/>
                  <a:gd name="connsiteY251" fmla="*/ 1023937 h 3905250"/>
                  <a:gd name="connsiteX252" fmla="*/ 3506000 w 5540715"/>
                  <a:gd name="connsiteY252" fmla="*/ 1052512 h 3905250"/>
                  <a:gd name="connsiteX253" fmla="*/ 3486950 w 5540715"/>
                  <a:gd name="connsiteY253" fmla="*/ 1071562 h 3905250"/>
                  <a:gd name="connsiteX254" fmla="*/ 3463137 w 5540715"/>
                  <a:gd name="connsiteY254" fmla="*/ 1090612 h 3905250"/>
                  <a:gd name="connsiteX255" fmla="*/ 3425037 w 5540715"/>
                  <a:gd name="connsiteY255" fmla="*/ 1128712 h 3905250"/>
                  <a:gd name="connsiteX256" fmla="*/ 3396462 w 5540715"/>
                  <a:gd name="connsiteY256" fmla="*/ 1176337 h 3905250"/>
                  <a:gd name="connsiteX257" fmla="*/ 3363125 w 5540715"/>
                  <a:gd name="connsiteY257" fmla="*/ 1228725 h 3905250"/>
                  <a:gd name="connsiteX258" fmla="*/ 3353600 w 5540715"/>
                  <a:gd name="connsiteY258" fmla="*/ 1262062 h 3905250"/>
                  <a:gd name="connsiteX259" fmla="*/ 3348837 w 5540715"/>
                  <a:gd name="connsiteY259" fmla="*/ 1281112 h 3905250"/>
                  <a:gd name="connsiteX260" fmla="*/ 3339312 w 5540715"/>
                  <a:gd name="connsiteY260" fmla="*/ 1295400 h 3905250"/>
                  <a:gd name="connsiteX261" fmla="*/ 3329787 w 5540715"/>
                  <a:gd name="connsiteY261" fmla="*/ 1323975 h 3905250"/>
                  <a:gd name="connsiteX262" fmla="*/ 3301212 w 5540715"/>
                  <a:gd name="connsiteY262" fmla="*/ 1357312 h 3905250"/>
                  <a:gd name="connsiteX263" fmla="*/ 3291687 w 5540715"/>
                  <a:gd name="connsiteY263" fmla="*/ 1381125 h 3905250"/>
                  <a:gd name="connsiteX264" fmla="*/ 3248825 w 5540715"/>
                  <a:gd name="connsiteY264" fmla="*/ 1414462 h 3905250"/>
                  <a:gd name="connsiteX265" fmla="*/ 3234537 w 5540715"/>
                  <a:gd name="connsiteY265" fmla="*/ 1433512 h 3905250"/>
                  <a:gd name="connsiteX266" fmla="*/ 3220250 w 5540715"/>
                  <a:gd name="connsiteY266" fmla="*/ 1443037 h 3905250"/>
                  <a:gd name="connsiteX267" fmla="*/ 3172625 w 5540715"/>
                  <a:gd name="connsiteY267" fmla="*/ 1481137 h 3905250"/>
                  <a:gd name="connsiteX268" fmla="*/ 3153575 w 5540715"/>
                  <a:gd name="connsiteY268" fmla="*/ 1495425 h 3905250"/>
                  <a:gd name="connsiteX269" fmla="*/ 3129762 w 5540715"/>
                  <a:gd name="connsiteY269" fmla="*/ 1504950 h 3905250"/>
                  <a:gd name="connsiteX270" fmla="*/ 3110712 w 5540715"/>
                  <a:gd name="connsiteY270" fmla="*/ 1519237 h 3905250"/>
                  <a:gd name="connsiteX271" fmla="*/ 3096425 w 5540715"/>
                  <a:gd name="connsiteY271" fmla="*/ 1533525 h 3905250"/>
                  <a:gd name="connsiteX272" fmla="*/ 3072612 w 5540715"/>
                  <a:gd name="connsiteY272" fmla="*/ 1543050 h 3905250"/>
                  <a:gd name="connsiteX273" fmla="*/ 3058325 w 5540715"/>
                  <a:gd name="connsiteY273" fmla="*/ 1557337 h 3905250"/>
                  <a:gd name="connsiteX274" fmla="*/ 3034512 w 5540715"/>
                  <a:gd name="connsiteY274" fmla="*/ 1566862 h 3905250"/>
                  <a:gd name="connsiteX275" fmla="*/ 3015462 w 5540715"/>
                  <a:gd name="connsiteY275" fmla="*/ 1576387 h 3905250"/>
                  <a:gd name="connsiteX276" fmla="*/ 2967837 w 5540715"/>
                  <a:gd name="connsiteY276" fmla="*/ 1604962 h 3905250"/>
                  <a:gd name="connsiteX277" fmla="*/ 2953550 w 5540715"/>
                  <a:gd name="connsiteY277" fmla="*/ 1614487 h 3905250"/>
                  <a:gd name="connsiteX278" fmla="*/ 2939262 w 5540715"/>
                  <a:gd name="connsiteY278" fmla="*/ 1619250 h 3905250"/>
                  <a:gd name="connsiteX279" fmla="*/ 2910687 w 5540715"/>
                  <a:gd name="connsiteY279" fmla="*/ 1638300 h 3905250"/>
                  <a:gd name="connsiteX280" fmla="*/ 2896400 w 5540715"/>
                  <a:gd name="connsiteY280" fmla="*/ 1652587 h 3905250"/>
                  <a:gd name="connsiteX281" fmla="*/ 2834487 w 5540715"/>
                  <a:gd name="connsiteY281" fmla="*/ 1681162 h 3905250"/>
                  <a:gd name="connsiteX282" fmla="*/ 2791625 w 5540715"/>
                  <a:gd name="connsiteY282" fmla="*/ 1709737 h 3905250"/>
                  <a:gd name="connsiteX283" fmla="*/ 2767812 w 5540715"/>
                  <a:gd name="connsiteY283" fmla="*/ 1719262 h 3905250"/>
                  <a:gd name="connsiteX284" fmla="*/ 2753525 w 5540715"/>
                  <a:gd name="connsiteY284" fmla="*/ 1728787 h 3905250"/>
                  <a:gd name="connsiteX285" fmla="*/ 2739237 w 5540715"/>
                  <a:gd name="connsiteY285" fmla="*/ 1733550 h 3905250"/>
                  <a:gd name="connsiteX286" fmla="*/ 2724950 w 5540715"/>
                  <a:gd name="connsiteY286" fmla="*/ 1743075 h 3905250"/>
                  <a:gd name="connsiteX287" fmla="*/ 2663037 w 5540715"/>
                  <a:gd name="connsiteY287" fmla="*/ 1752600 h 3905250"/>
                  <a:gd name="connsiteX288" fmla="*/ 2596362 w 5540715"/>
                  <a:gd name="connsiteY288" fmla="*/ 1738312 h 3905250"/>
                  <a:gd name="connsiteX289" fmla="*/ 2572550 w 5540715"/>
                  <a:gd name="connsiteY289" fmla="*/ 1728788 h 3905250"/>
                  <a:gd name="connsiteX290" fmla="*/ 2524925 w 5540715"/>
                  <a:gd name="connsiteY290" fmla="*/ 1728787 h 3905250"/>
                  <a:gd name="connsiteX291" fmla="*/ 2470156 w 5540715"/>
                  <a:gd name="connsiteY291" fmla="*/ 1804987 h 3905250"/>
                  <a:gd name="connsiteX292" fmla="*/ 2389193 w 5540715"/>
                  <a:gd name="connsiteY292" fmla="*/ 1881187 h 3905250"/>
                  <a:gd name="connsiteX293" fmla="*/ 2315375 w 5540715"/>
                  <a:gd name="connsiteY293" fmla="*/ 1909762 h 3905250"/>
                  <a:gd name="connsiteX294" fmla="*/ 2253462 w 5540715"/>
                  <a:gd name="connsiteY294" fmla="*/ 1924050 h 3905250"/>
                  <a:gd name="connsiteX295" fmla="*/ 2234412 w 5540715"/>
                  <a:gd name="connsiteY295" fmla="*/ 1943100 h 3905250"/>
                  <a:gd name="connsiteX296" fmla="*/ 2220125 w 5540715"/>
                  <a:gd name="connsiteY296" fmla="*/ 1947862 h 3905250"/>
                  <a:gd name="connsiteX297" fmla="*/ 2186787 w 5540715"/>
                  <a:gd name="connsiteY297" fmla="*/ 1966912 h 3905250"/>
                  <a:gd name="connsiteX298" fmla="*/ 2148687 w 5540715"/>
                  <a:gd name="connsiteY298" fmla="*/ 1985962 h 3905250"/>
                  <a:gd name="connsiteX299" fmla="*/ 2072487 w 5540715"/>
                  <a:gd name="connsiteY299" fmla="*/ 1971675 h 3905250"/>
                  <a:gd name="connsiteX300" fmla="*/ 1996288 w 5540715"/>
                  <a:gd name="connsiteY300" fmla="*/ 1990725 h 3905250"/>
                  <a:gd name="connsiteX301" fmla="*/ 1939137 w 5540715"/>
                  <a:gd name="connsiteY301" fmla="*/ 2047875 h 3905250"/>
                  <a:gd name="connsiteX302" fmla="*/ 1910562 w 5540715"/>
                  <a:gd name="connsiteY302" fmla="*/ 2071687 h 3905250"/>
                  <a:gd name="connsiteX303" fmla="*/ 1886750 w 5540715"/>
                  <a:gd name="connsiteY303" fmla="*/ 2081212 h 3905250"/>
                  <a:gd name="connsiteX304" fmla="*/ 1858175 w 5540715"/>
                  <a:gd name="connsiteY304" fmla="*/ 2100262 h 3905250"/>
                  <a:gd name="connsiteX305" fmla="*/ 1834362 w 5540715"/>
                  <a:gd name="connsiteY305" fmla="*/ 2109787 h 3905250"/>
                  <a:gd name="connsiteX306" fmla="*/ 1815312 w 5540715"/>
                  <a:gd name="connsiteY306" fmla="*/ 2124075 h 3905250"/>
                  <a:gd name="connsiteX307" fmla="*/ 1796262 w 5540715"/>
                  <a:gd name="connsiteY307" fmla="*/ 2133600 h 3905250"/>
                  <a:gd name="connsiteX308" fmla="*/ 1786737 w 5540715"/>
                  <a:gd name="connsiteY308" fmla="*/ 2147887 h 3905250"/>
                  <a:gd name="connsiteX309" fmla="*/ 1772450 w 5540715"/>
                  <a:gd name="connsiteY309" fmla="*/ 2152650 h 3905250"/>
                  <a:gd name="connsiteX310" fmla="*/ 1753400 w 5540715"/>
                  <a:gd name="connsiteY310" fmla="*/ 2166937 h 3905250"/>
                  <a:gd name="connsiteX311" fmla="*/ 1696250 w 5540715"/>
                  <a:gd name="connsiteY311" fmla="*/ 2219325 h 3905250"/>
                  <a:gd name="connsiteX312" fmla="*/ 1672437 w 5540715"/>
                  <a:gd name="connsiteY312" fmla="*/ 2238375 h 3905250"/>
                  <a:gd name="connsiteX313" fmla="*/ 1648625 w 5540715"/>
                  <a:gd name="connsiteY313" fmla="*/ 2252662 h 3905250"/>
                  <a:gd name="connsiteX314" fmla="*/ 1615287 w 5540715"/>
                  <a:gd name="connsiteY314" fmla="*/ 2286000 h 3905250"/>
                  <a:gd name="connsiteX315" fmla="*/ 1591475 w 5540715"/>
                  <a:gd name="connsiteY315" fmla="*/ 2305050 h 3905250"/>
                  <a:gd name="connsiteX316" fmla="*/ 1577187 w 5540715"/>
                  <a:gd name="connsiteY316" fmla="*/ 2314575 h 3905250"/>
                  <a:gd name="connsiteX317" fmla="*/ 1562900 w 5540715"/>
                  <a:gd name="connsiteY317" fmla="*/ 2328862 h 3905250"/>
                  <a:gd name="connsiteX318" fmla="*/ 1558137 w 5540715"/>
                  <a:gd name="connsiteY318" fmla="*/ 2343150 h 3905250"/>
                  <a:gd name="connsiteX319" fmla="*/ 1520037 w 5540715"/>
                  <a:gd name="connsiteY319" fmla="*/ 2366962 h 3905250"/>
                  <a:gd name="connsiteX320" fmla="*/ 1496225 w 5540715"/>
                  <a:gd name="connsiteY320" fmla="*/ 2381250 h 3905250"/>
                  <a:gd name="connsiteX321" fmla="*/ 1477175 w 5540715"/>
                  <a:gd name="connsiteY321" fmla="*/ 2395537 h 3905250"/>
                  <a:gd name="connsiteX322" fmla="*/ 1462887 w 5540715"/>
                  <a:gd name="connsiteY322" fmla="*/ 2400300 h 3905250"/>
                  <a:gd name="connsiteX323" fmla="*/ 1424787 w 5540715"/>
                  <a:gd name="connsiteY323" fmla="*/ 2419350 h 3905250"/>
                  <a:gd name="connsiteX324" fmla="*/ 1405737 w 5540715"/>
                  <a:gd name="connsiteY324" fmla="*/ 2428875 h 3905250"/>
                  <a:gd name="connsiteX325" fmla="*/ 1362875 w 5540715"/>
                  <a:gd name="connsiteY325" fmla="*/ 2462212 h 3905250"/>
                  <a:gd name="connsiteX326" fmla="*/ 1329537 w 5540715"/>
                  <a:gd name="connsiteY326" fmla="*/ 2476500 h 3905250"/>
                  <a:gd name="connsiteX327" fmla="*/ 1310487 w 5540715"/>
                  <a:gd name="connsiteY327" fmla="*/ 2490787 h 3905250"/>
                  <a:gd name="connsiteX328" fmla="*/ 1262862 w 5540715"/>
                  <a:gd name="connsiteY328" fmla="*/ 2514600 h 3905250"/>
                  <a:gd name="connsiteX329" fmla="*/ 1224762 w 5540715"/>
                  <a:gd name="connsiteY329" fmla="*/ 2538412 h 3905250"/>
                  <a:gd name="connsiteX330" fmla="*/ 1210475 w 5540715"/>
                  <a:gd name="connsiteY330" fmla="*/ 2543175 h 3905250"/>
                  <a:gd name="connsiteX331" fmla="*/ 1191425 w 5540715"/>
                  <a:gd name="connsiteY331" fmla="*/ 2557462 h 3905250"/>
                  <a:gd name="connsiteX332" fmla="*/ 1129512 w 5540715"/>
                  <a:gd name="connsiteY332" fmla="*/ 2600325 h 3905250"/>
                  <a:gd name="connsiteX333" fmla="*/ 1100937 w 5540715"/>
                  <a:gd name="connsiteY333" fmla="*/ 2624137 h 3905250"/>
                  <a:gd name="connsiteX334" fmla="*/ 1086650 w 5540715"/>
                  <a:gd name="connsiteY334" fmla="*/ 2638425 h 3905250"/>
                  <a:gd name="connsiteX335" fmla="*/ 1077125 w 5540715"/>
                  <a:gd name="connsiteY335" fmla="*/ 2652712 h 3905250"/>
                  <a:gd name="connsiteX336" fmla="*/ 1053312 w 5540715"/>
                  <a:gd name="connsiteY33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72300 w 5540715"/>
                  <a:gd name="connsiteY14" fmla="*/ 3019425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404025 w 5540715"/>
                  <a:gd name="connsiteY14" fmla="*/ 2974975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</a:cxnLst>
                <a:rect l="l" t="t" r="r" b="b"/>
                <a:pathLst>
                  <a:path w="5540715" h="3905250">
                    <a:moveTo>
                      <a:pt x="1053312" y="2667000"/>
                    </a:moveTo>
                    <a:cubicBezTo>
                      <a:pt x="1045374" y="2671763"/>
                      <a:pt x="1037626" y="2676855"/>
                      <a:pt x="1029500" y="2681287"/>
                    </a:cubicBezTo>
                    <a:cubicBezTo>
                      <a:pt x="1020151" y="2686387"/>
                      <a:pt x="1009649" y="2689468"/>
                      <a:pt x="1000925" y="2695575"/>
                    </a:cubicBezTo>
                    <a:cubicBezTo>
                      <a:pt x="993568" y="2700725"/>
                      <a:pt x="989183" y="2709405"/>
                      <a:pt x="981875" y="2714625"/>
                    </a:cubicBezTo>
                    <a:cubicBezTo>
                      <a:pt x="966810" y="2725386"/>
                      <a:pt x="934250" y="2743200"/>
                      <a:pt x="934250" y="2743200"/>
                    </a:cubicBezTo>
                    <a:cubicBezTo>
                      <a:pt x="916430" y="2766959"/>
                      <a:pt x="909182" y="2778494"/>
                      <a:pt x="881862" y="2800350"/>
                    </a:cubicBezTo>
                    <a:cubicBezTo>
                      <a:pt x="873925" y="2806700"/>
                      <a:pt x="864919" y="2811907"/>
                      <a:pt x="858050" y="2819400"/>
                    </a:cubicBezTo>
                    <a:cubicBezTo>
                      <a:pt x="847323" y="2831102"/>
                      <a:pt x="840701" y="2846275"/>
                      <a:pt x="829475" y="2857500"/>
                    </a:cubicBezTo>
                    <a:lnTo>
                      <a:pt x="815187" y="2871787"/>
                    </a:lnTo>
                    <a:cubicBezTo>
                      <a:pt x="803016" y="2878931"/>
                      <a:pt x="774177" y="2887662"/>
                      <a:pt x="756450" y="2900362"/>
                    </a:cubicBezTo>
                    <a:cubicBezTo>
                      <a:pt x="738723" y="2913062"/>
                      <a:pt x="720467" y="2932906"/>
                      <a:pt x="708825" y="2947987"/>
                    </a:cubicBezTo>
                    <a:cubicBezTo>
                      <a:pt x="697183" y="2963068"/>
                      <a:pt x="721725" y="2982068"/>
                      <a:pt x="686600" y="2990850"/>
                    </a:cubicBezTo>
                    <a:cubicBezTo>
                      <a:pt x="681837" y="2994025"/>
                      <a:pt x="677783" y="2998692"/>
                      <a:pt x="672312" y="3000375"/>
                    </a:cubicBezTo>
                    <a:cubicBezTo>
                      <a:pt x="655065" y="3005682"/>
                      <a:pt x="640826" y="3018895"/>
                      <a:pt x="596112" y="3014662"/>
                    </a:cubicBezTo>
                    <a:cubicBezTo>
                      <a:pt x="551398" y="3010429"/>
                      <a:pt x="462762" y="2977356"/>
                      <a:pt x="404025" y="2974975"/>
                    </a:cubicBezTo>
                    <a:lnTo>
                      <a:pt x="243687" y="3000375"/>
                    </a:lnTo>
                    <a:cubicBezTo>
                      <a:pt x="186930" y="3034429"/>
                      <a:pt x="203096" y="3049246"/>
                      <a:pt x="157962" y="3071812"/>
                    </a:cubicBezTo>
                    <a:cubicBezTo>
                      <a:pt x="142873" y="3089919"/>
                      <a:pt x="113626" y="3126770"/>
                      <a:pt x="96050" y="3138487"/>
                    </a:cubicBezTo>
                    <a:lnTo>
                      <a:pt x="81762" y="3148012"/>
                    </a:lnTo>
                    <a:cubicBezTo>
                      <a:pt x="49976" y="3200991"/>
                      <a:pt x="85443" y="3140497"/>
                      <a:pt x="53187" y="3200400"/>
                    </a:cubicBezTo>
                    <a:cubicBezTo>
                      <a:pt x="47119" y="3211669"/>
                      <a:pt x="40487" y="3222625"/>
                      <a:pt x="34137" y="3233737"/>
                    </a:cubicBezTo>
                    <a:cubicBezTo>
                      <a:pt x="30962" y="3244850"/>
                      <a:pt x="27415" y="3255863"/>
                      <a:pt x="24612" y="3267075"/>
                    </a:cubicBezTo>
                    <a:cubicBezTo>
                      <a:pt x="21062" y="3281274"/>
                      <a:pt x="18439" y="3295690"/>
                      <a:pt x="15087" y="3309937"/>
                    </a:cubicBezTo>
                    <a:cubicBezTo>
                      <a:pt x="12089" y="3322680"/>
                      <a:pt x="8737" y="3335337"/>
                      <a:pt x="5562" y="3348037"/>
                    </a:cubicBezTo>
                    <a:cubicBezTo>
                      <a:pt x="-1538" y="3454550"/>
                      <a:pt x="-2165" y="3428922"/>
                      <a:pt x="5562" y="3571875"/>
                    </a:cubicBezTo>
                    <a:cubicBezTo>
                      <a:pt x="6605" y="3591167"/>
                      <a:pt x="14822" y="3605826"/>
                      <a:pt x="19850" y="3624262"/>
                    </a:cubicBezTo>
                    <a:cubicBezTo>
                      <a:pt x="21980" y="3632072"/>
                      <a:pt x="21606" y="3640559"/>
                      <a:pt x="24612" y="3648075"/>
                    </a:cubicBezTo>
                    <a:cubicBezTo>
                      <a:pt x="28050" y="3656670"/>
                      <a:pt x="34760" y="3663608"/>
                      <a:pt x="38900" y="3671887"/>
                    </a:cubicBezTo>
                    <a:cubicBezTo>
                      <a:pt x="70817" y="3735720"/>
                      <a:pt x="25243" y="3658547"/>
                      <a:pt x="62712" y="3714750"/>
                    </a:cubicBezTo>
                    <a:cubicBezTo>
                      <a:pt x="67847" y="3722452"/>
                      <a:pt x="70976" y="3731534"/>
                      <a:pt x="77000" y="3738562"/>
                    </a:cubicBezTo>
                    <a:cubicBezTo>
                      <a:pt x="83051" y="3745622"/>
                      <a:pt x="103710" y="3753470"/>
                      <a:pt x="110337" y="3757612"/>
                    </a:cubicBezTo>
                    <a:cubicBezTo>
                      <a:pt x="117068" y="3761819"/>
                      <a:pt x="122710" y="3767608"/>
                      <a:pt x="129387" y="3771900"/>
                    </a:cubicBezTo>
                    <a:cubicBezTo>
                      <a:pt x="144960" y="3781911"/>
                      <a:pt x="162201" y="3789367"/>
                      <a:pt x="177012" y="3800475"/>
                    </a:cubicBezTo>
                    <a:cubicBezTo>
                      <a:pt x="266148" y="3867327"/>
                      <a:pt x="172392" y="3800560"/>
                      <a:pt x="243687" y="3843337"/>
                    </a:cubicBezTo>
                    <a:cubicBezTo>
                      <a:pt x="264057" y="3855559"/>
                      <a:pt x="259537" y="3859733"/>
                      <a:pt x="281787" y="3867150"/>
                    </a:cubicBezTo>
                    <a:cubicBezTo>
                      <a:pt x="294206" y="3871290"/>
                      <a:pt x="307468" y="3872535"/>
                      <a:pt x="319887" y="3876675"/>
                    </a:cubicBezTo>
                    <a:cubicBezTo>
                      <a:pt x="331357" y="3880498"/>
                      <a:pt x="341464" y="3888162"/>
                      <a:pt x="353225" y="3890962"/>
                    </a:cubicBezTo>
                    <a:cubicBezTo>
                      <a:pt x="395266" y="3900972"/>
                      <a:pt x="453977" y="3902617"/>
                      <a:pt x="496100" y="3905250"/>
                    </a:cubicBezTo>
                    <a:lnTo>
                      <a:pt x="881862" y="3900487"/>
                    </a:lnTo>
                    <a:cubicBezTo>
                      <a:pt x="918402" y="3899784"/>
                      <a:pt x="954853" y="3895725"/>
                      <a:pt x="991400" y="3895725"/>
                    </a:cubicBezTo>
                    <a:cubicBezTo>
                      <a:pt x="1072378" y="3895725"/>
                      <a:pt x="1153325" y="3898900"/>
                      <a:pt x="1234287" y="3900487"/>
                    </a:cubicBezTo>
                    <a:cubicBezTo>
                      <a:pt x="1293025" y="3898900"/>
                      <a:pt x="1351883" y="3899814"/>
                      <a:pt x="1410500" y="3895725"/>
                    </a:cubicBezTo>
                    <a:cubicBezTo>
                      <a:pt x="1417121" y="3895263"/>
                      <a:pt x="1442908" y="3884050"/>
                      <a:pt x="1453362" y="3881437"/>
                    </a:cubicBezTo>
                    <a:cubicBezTo>
                      <a:pt x="1459712" y="3879850"/>
                      <a:pt x="1466202" y="3878745"/>
                      <a:pt x="1472412" y="3876675"/>
                    </a:cubicBezTo>
                    <a:cubicBezTo>
                      <a:pt x="1479811" y="3874209"/>
                      <a:pt x="1500490" y="3864614"/>
                      <a:pt x="1510512" y="3862387"/>
                    </a:cubicBezTo>
                    <a:cubicBezTo>
                      <a:pt x="1519938" y="3860292"/>
                      <a:pt x="1529562" y="3859212"/>
                      <a:pt x="1539087" y="3857625"/>
                    </a:cubicBezTo>
                    <a:cubicBezTo>
                      <a:pt x="1551787" y="3848100"/>
                      <a:pt x="1565962" y="3840275"/>
                      <a:pt x="1577187" y="3829050"/>
                    </a:cubicBezTo>
                    <a:lnTo>
                      <a:pt x="1610525" y="3795712"/>
                    </a:lnTo>
                    <a:cubicBezTo>
                      <a:pt x="1615287" y="3790950"/>
                      <a:pt x="1619332" y="3785340"/>
                      <a:pt x="1624812" y="3781425"/>
                    </a:cubicBezTo>
                    <a:cubicBezTo>
                      <a:pt x="1699418" y="3728134"/>
                      <a:pt x="1626161" y="3783220"/>
                      <a:pt x="1677200" y="3738562"/>
                    </a:cubicBezTo>
                    <a:cubicBezTo>
                      <a:pt x="1683174" y="3733335"/>
                      <a:pt x="1690637" y="3729888"/>
                      <a:pt x="1696250" y="3724275"/>
                    </a:cubicBezTo>
                    <a:cubicBezTo>
                      <a:pt x="1701863" y="3718662"/>
                      <a:pt x="1704511" y="3710391"/>
                      <a:pt x="1710537" y="3705225"/>
                    </a:cubicBezTo>
                    <a:cubicBezTo>
                      <a:pt x="1715927" y="3700605"/>
                      <a:pt x="1723567" y="3699463"/>
                      <a:pt x="1729587" y="3695700"/>
                    </a:cubicBezTo>
                    <a:cubicBezTo>
                      <a:pt x="1736318" y="3691493"/>
                      <a:pt x="1742663" y="3686639"/>
                      <a:pt x="1748637" y="3681412"/>
                    </a:cubicBezTo>
                    <a:cubicBezTo>
                      <a:pt x="1755395" y="3675498"/>
                      <a:pt x="1761773" y="3669120"/>
                      <a:pt x="1767687" y="3662362"/>
                    </a:cubicBezTo>
                    <a:cubicBezTo>
                      <a:pt x="1772914" y="3656388"/>
                      <a:pt x="1775948" y="3648478"/>
                      <a:pt x="1781975" y="3643312"/>
                    </a:cubicBezTo>
                    <a:cubicBezTo>
                      <a:pt x="1787365" y="3638692"/>
                      <a:pt x="1794861" y="3637309"/>
                      <a:pt x="1801025" y="3633787"/>
                    </a:cubicBezTo>
                    <a:cubicBezTo>
                      <a:pt x="1805995" y="3630947"/>
                      <a:pt x="1810550" y="3627437"/>
                      <a:pt x="1815312" y="3624262"/>
                    </a:cubicBezTo>
                    <a:cubicBezTo>
                      <a:pt x="1838519" y="3589452"/>
                      <a:pt x="1807631" y="3630664"/>
                      <a:pt x="1843887" y="3600450"/>
                    </a:cubicBezTo>
                    <a:cubicBezTo>
                      <a:pt x="1872608" y="3576515"/>
                      <a:pt x="1833588" y="3592769"/>
                      <a:pt x="1867700" y="3581400"/>
                    </a:cubicBezTo>
                    <a:cubicBezTo>
                      <a:pt x="1877224" y="3552824"/>
                      <a:pt x="1864525" y="3578225"/>
                      <a:pt x="1886750" y="3562350"/>
                    </a:cubicBezTo>
                    <a:cubicBezTo>
                      <a:pt x="1894058" y="3557130"/>
                      <a:pt x="1899450" y="3549650"/>
                      <a:pt x="1905800" y="3543300"/>
                    </a:cubicBezTo>
                    <a:cubicBezTo>
                      <a:pt x="1907387" y="3538537"/>
                      <a:pt x="1907550" y="3533028"/>
                      <a:pt x="1910562" y="3529012"/>
                    </a:cubicBezTo>
                    <a:cubicBezTo>
                      <a:pt x="1964252" y="3457426"/>
                      <a:pt x="1908237" y="3541749"/>
                      <a:pt x="1953425" y="3490912"/>
                    </a:cubicBezTo>
                    <a:cubicBezTo>
                      <a:pt x="1961030" y="3482356"/>
                      <a:pt x="1965606" y="3471495"/>
                      <a:pt x="1972475" y="3462337"/>
                    </a:cubicBezTo>
                    <a:cubicBezTo>
                      <a:pt x="1982000" y="3449637"/>
                      <a:pt x="1992882" y="3437850"/>
                      <a:pt x="2001050" y="3424237"/>
                    </a:cubicBezTo>
                    <a:cubicBezTo>
                      <a:pt x="2042568" y="3355040"/>
                      <a:pt x="1989934" y="3440912"/>
                      <a:pt x="2029625" y="3381375"/>
                    </a:cubicBezTo>
                    <a:cubicBezTo>
                      <a:pt x="2034760" y="3373673"/>
                      <a:pt x="2038777" y="3365264"/>
                      <a:pt x="2043912" y="3357562"/>
                    </a:cubicBezTo>
                    <a:cubicBezTo>
                      <a:pt x="2048315" y="3350957"/>
                      <a:pt x="2054345" y="3345451"/>
                      <a:pt x="2058200" y="3338512"/>
                    </a:cubicBezTo>
                    <a:cubicBezTo>
                      <a:pt x="2062352" y="3331039"/>
                      <a:pt x="2066931" y="3325812"/>
                      <a:pt x="2067725" y="3314700"/>
                    </a:cubicBezTo>
                    <a:cubicBezTo>
                      <a:pt x="2068519" y="3303588"/>
                      <a:pt x="2075133" y="3300677"/>
                      <a:pt x="2062962" y="3271837"/>
                    </a:cubicBezTo>
                    <a:cubicBezTo>
                      <a:pt x="2050791" y="3242997"/>
                      <a:pt x="2034388" y="3208602"/>
                      <a:pt x="1994700" y="3141662"/>
                    </a:cubicBezTo>
                    <a:cubicBezTo>
                      <a:pt x="1955012" y="3074722"/>
                      <a:pt x="1810285" y="2946929"/>
                      <a:pt x="1824837" y="2870200"/>
                    </a:cubicBezTo>
                    <a:cubicBezTo>
                      <a:pt x="1839389" y="2793471"/>
                      <a:pt x="2026449" y="2728648"/>
                      <a:pt x="2082012" y="2681287"/>
                    </a:cubicBezTo>
                    <a:cubicBezTo>
                      <a:pt x="2137575" y="2633926"/>
                      <a:pt x="2141543" y="2608262"/>
                      <a:pt x="2158212" y="2586037"/>
                    </a:cubicBezTo>
                    <a:cubicBezTo>
                      <a:pt x="2174881" y="2563812"/>
                      <a:pt x="2175382" y="2557901"/>
                      <a:pt x="2182025" y="2547937"/>
                    </a:cubicBezTo>
                    <a:cubicBezTo>
                      <a:pt x="2211466" y="2503776"/>
                      <a:pt x="2179414" y="2541292"/>
                      <a:pt x="2215362" y="2509837"/>
                    </a:cubicBezTo>
                    <a:cubicBezTo>
                      <a:pt x="2222120" y="2503923"/>
                      <a:pt x="2226528" y="2495087"/>
                      <a:pt x="2234412" y="2490787"/>
                    </a:cubicBezTo>
                    <a:cubicBezTo>
                      <a:pt x="2244558" y="2485253"/>
                      <a:pt x="2256786" y="2484917"/>
                      <a:pt x="2267750" y="2481262"/>
                    </a:cubicBezTo>
                    <a:cubicBezTo>
                      <a:pt x="2275860" y="2478559"/>
                      <a:pt x="2283314" y="2473986"/>
                      <a:pt x="2291562" y="2471737"/>
                    </a:cubicBezTo>
                    <a:cubicBezTo>
                      <a:pt x="2316862" y="2464837"/>
                      <a:pt x="2368777" y="2464144"/>
                      <a:pt x="2386812" y="2462212"/>
                    </a:cubicBezTo>
                    <a:cubicBezTo>
                      <a:pt x="2409135" y="2459820"/>
                      <a:pt x="2431262" y="2455862"/>
                      <a:pt x="2453487" y="2452687"/>
                    </a:cubicBezTo>
                    <a:cubicBezTo>
                      <a:pt x="2494846" y="2446779"/>
                      <a:pt x="2475812" y="2450128"/>
                      <a:pt x="2510637" y="2443162"/>
                    </a:cubicBezTo>
                    <a:cubicBezTo>
                      <a:pt x="2516987" y="2439987"/>
                      <a:pt x="2523039" y="2436130"/>
                      <a:pt x="2529687" y="2433637"/>
                    </a:cubicBezTo>
                    <a:cubicBezTo>
                      <a:pt x="2558079" y="2422991"/>
                      <a:pt x="2622755" y="2424621"/>
                      <a:pt x="2634462" y="2424112"/>
                    </a:cubicBezTo>
                    <a:lnTo>
                      <a:pt x="2767812" y="2419350"/>
                    </a:lnTo>
                    <a:cubicBezTo>
                      <a:pt x="2775750" y="2417762"/>
                      <a:pt x="2783946" y="2417147"/>
                      <a:pt x="2791625" y="2414587"/>
                    </a:cubicBezTo>
                    <a:cubicBezTo>
                      <a:pt x="2812311" y="2407692"/>
                      <a:pt x="2811104" y="2402413"/>
                      <a:pt x="2829725" y="2390775"/>
                    </a:cubicBezTo>
                    <a:cubicBezTo>
                      <a:pt x="2835745" y="2387012"/>
                      <a:pt x="2842868" y="2385188"/>
                      <a:pt x="2848775" y="2381250"/>
                    </a:cubicBezTo>
                    <a:cubicBezTo>
                      <a:pt x="2861984" y="2372444"/>
                      <a:pt x="2874175" y="2362200"/>
                      <a:pt x="2886875" y="2352675"/>
                    </a:cubicBezTo>
                    <a:cubicBezTo>
                      <a:pt x="2893225" y="2347912"/>
                      <a:pt x="2899321" y="2342790"/>
                      <a:pt x="2905925" y="2338387"/>
                    </a:cubicBezTo>
                    <a:cubicBezTo>
                      <a:pt x="2910687" y="2335212"/>
                      <a:pt x="2915815" y="2332526"/>
                      <a:pt x="2920212" y="2328862"/>
                    </a:cubicBezTo>
                    <a:cubicBezTo>
                      <a:pt x="2925386" y="2324550"/>
                      <a:pt x="2928476" y="2317587"/>
                      <a:pt x="2934500" y="2314575"/>
                    </a:cubicBezTo>
                    <a:cubicBezTo>
                      <a:pt x="2941740" y="2310955"/>
                      <a:pt x="2950375" y="2311400"/>
                      <a:pt x="2958312" y="2309812"/>
                    </a:cubicBezTo>
                    <a:cubicBezTo>
                      <a:pt x="2966250" y="2305050"/>
                      <a:pt x="2974423" y="2300660"/>
                      <a:pt x="2982125" y="2295525"/>
                    </a:cubicBezTo>
                    <a:cubicBezTo>
                      <a:pt x="2988730" y="2291122"/>
                      <a:pt x="2994236" y="2285092"/>
                      <a:pt x="3001175" y="2281237"/>
                    </a:cubicBezTo>
                    <a:cubicBezTo>
                      <a:pt x="3008648" y="2277085"/>
                      <a:pt x="3017706" y="2276192"/>
                      <a:pt x="3024987" y="2271712"/>
                    </a:cubicBezTo>
                    <a:cubicBezTo>
                      <a:pt x="3038507" y="2263392"/>
                      <a:pt x="3049304" y="2251013"/>
                      <a:pt x="3063087" y="2243137"/>
                    </a:cubicBezTo>
                    <a:cubicBezTo>
                      <a:pt x="3074200" y="2236787"/>
                      <a:pt x="3086074" y="2231615"/>
                      <a:pt x="3096425" y="2224087"/>
                    </a:cubicBezTo>
                    <a:cubicBezTo>
                      <a:pt x="3103688" y="2218805"/>
                      <a:pt x="3108003" y="2210018"/>
                      <a:pt x="3115475" y="2205037"/>
                    </a:cubicBezTo>
                    <a:cubicBezTo>
                      <a:pt x="3127289" y="2197161"/>
                      <a:pt x="3141310" y="2193141"/>
                      <a:pt x="3153575" y="2185987"/>
                    </a:cubicBezTo>
                    <a:cubicBezTo>
                      <a:pt x="3160431" y="2181988"/>
                      <a:pt x="3166498" y="2176746"/>
                      <a:pt x="3172625" y="2171700"/>
                    </a:cubicBezTo>
                    <a:cubicBezTo>
                      <a:pt x="3193493" y="2154514"/>
                      <a:pt x="3212310" y="2134700"/>
                      <a:pt x="3234537" y="2119312"/>
                    </a:cubicBezTo>
                    <a:lnTo>
                      <a:pt x="3296450" y="2076450"/>
                    </a:lnTo>
                    <a:cubicBezTo>
                      <a:pt x="3307638" y="2068619"/>
                      <a:pt x="3318559" y="2060410"/>
                      <a:pt x="3329787" y="2052637"/>
                    </a:cubicBezTo>
                    <a:cubicBezTo>
                      <a:pt x="3339199" y="2046121"/>
                      <a:pt x="3348837" y="2039937"/>
                      <a:pt x="3358362" y="2033587"/>
                    </a:cubicBezTo>
                    <a:cubicBezTo>
                      <a:pt x="3380998" y="2018496"/>
                      <a:pt x="3395544" y="2007852"/>
                      <a:pt x="3420275" y="1995487"/>
                    </a:cubicBezTo>
                    <a:cubicBezTo>
                      <a:pt x="3431088" y="1990080"/>
                      <a:pt x="3442967" y="1986932"/>
                      <a:pt x="3453612" y="1981200"/>
                    </a:cubicBezTo>
                    <a:cubicBezTo>
                      <a:pt x="3463691" y="1975773"/>
                      <a:pt x="3472299" y="1967918"/>
                      <a:pt x="3482187" y="1962150"/>
                    </a:cubicBezTo>
                    <a:cubicBezTo>
                      <a:pt x="3550962" y="1922031"/>
                      <a:pt x="3473884" y="1972195"/>
                      <a:pt x="3534575" y="1933575"/>
                    </a:cubicBezTo>
                    <a:cubicBezTo>
                      <a:pt x="3544233" y="1927429"/>
                      <a:pt x="3553294" y="1920349"/>
                      <a:pt x="3563150" y="1914525"/>
                    </a:cubicBezTo>
                    <a:cubicBezTo>
                      <a:pt x="3588240" y="1899699"/>
                      <a:pt x="3614107" y="1886225"/>
                      <a:pt x="3639350" y="1871662"/>
                    </a:cubicBezTo>
                    <a:cubicBezTo>
                      <a:pt x="3655386" y="1862410"/>
                      <a:pt x="3671018" y="1852474"/>
                      <a:pt x="3686975" y="1843087"/>
                    </a:cubicBezTo>
                    <a:cubicBezTo>
                      <a:pt x="3698007" y="1836598"/>
                      <a:pt x="3710318" y="1832032"/>
                      <a:pt x="3720312" y="1824037"/>
                    </a:cubicBezTo>
                    <a:cubicBezTo>
                      <a:pt x="3728250" y="1817687"/>
                      <a:pt x="3735201" y="1809855"/>
                      <a:pt x="3744125" y="1804987"/>
                    </a:cubicBezTo>
                    <a:cubicBezTo>
                      <a:pt x="3752939" y="1800179"/>
                      <a:pt x="3763175" y="1798637"/>
                      <a:pt x="3772700" y="1795462"/>
                    </a:cubicBezTo>
                    <a:cubicBezTo>
                      <a:pt x="3780637" y="1789112"/>
                      <a:pt x="3787732" y="1781534"/>
                      <a:pt x="3796512" y="1776412"/>
                    </a:cubicBezTo>
                    <a:cubicBezTo>
                      <a:pt x="3806955" y="1770320"/>
                      <a:pt x="3818873" y="1767191"/>
                      <a:pt x="3829850" y="1762125"/>
                    </a:cubicBezTo>
                    <a:cubicBezTo>
                      <a:pt x="3839519" y="1757662"/>
                      <a:pt x="3849076" y="1752937"/>
                      <a:pt x="3858425" y="1747837"/>
                    </a:cubicBezTo>
                    <a:cubicBezTo>
                      <a:pt x="3866551" y="1743405"/>
                      <a:pt x="3873849" y="1737464"/>
                      <a:pt x="3882237" y="1733550"/>
                    </a:cubicBezTo>
                    <a:cubicBezTo>
                      <a:pt x="3897731" y="1726320"/>
                      <a:pt x="3915636" y="1723984"/>
                      <a:pt x="3929862" y="1714500"/>
                    </a:cubicBezTo>
                    <a:cubicBezTo>
                      <a:pt x="3939387" y="1708150"/>
                      <a:pt x="3949059" y="1702015"/>
                      <a:pt x="3958437" y="1695450"/>
                    </a:cubicBezTo>
                    <a:cubicBezTo>
                      <a:pt x="3964940" y="1690898"/>
                      <a:pt x="3970681" y="1685246"/>
                      <a:pt x="3977487" y="1681162"/>
                    </a:cubicBezTo>
                    <a:cubicBezTo>
                      <a:pt x="4059233" y="1632114"/>
                      <a:pt x="3959628" y="1695666"/>
                      <a:pt x="4029875" y="1657350"/>
                    </a:cubicBezTo>
                    <a:cubicBezTo>
                      <a:pt x="4081751" y="1629054"/>
                      <a:pt x="4036666" y="1649355"/>
                      <a:pt x="4082262" y="1614487"/>
                    </a:cubicBezTo>
                    <a:cubicBezTo>
                      <a:pt x="4100449" y="1600579"/>
                      <a:pt x="4120362" y="1589087"/>
                      <a:pt x="4139412" y="1576387"/>
                    </a:cubicBezTo>
                    <a:lnTo>
                      <a:pt x="4167987" y="1557337"/>
                    </a:lnTo>
                    <a:cubicBezTo>
                      <a:pt x="4177512" y="1550987"/>
                      <a:pt x="4186323" y="1543407"/>
                      <a:pt x="4196562" y="1538287"/>
                    </a:cubicBezTo>
                    <a:cubicBezTo>
                      <a:pt x="4215612" y="1528762"/>
                      <a:pt x="4233937" y="1517622"/>
                      <a:pt x="4253712" y="1509712"/>
                    </a:cubicBezTo>
                    <a:cubicBezTo>
                      <a:pt x="4261650" y="1506537"/>
                      <a:pt x="4269713" y="1503659"/>
                      <a:pt x="4277525" y="1500187"/>
                    </a:cubicBezTo>
                    <a:cubicBezTo>
                      <a:pt x="4284013" y="1497304"/>
                      <a:pt x="4289775" y="1492702"/>
                      <a:pt x="4296575" y="1490662"/>
                    </a:cubicBezTo>
                    <a:cubicBezTo>
                      <a:pt x="4305824" y="1487887"/>
                      <a:pt x="4315625" y="1487487"/>
                      <a:pt x="4325150" y="1485900"/>
                    </a:cubicBezTo>
                    <a:cubicBezTo>
                      <a:pt x="4334675" y="1482725"/>
                      <a:pt x="4343821" y="1478026"/>
                      <a:pt x="4353725" y="1476375"/>
                    </a:cubicBezTo>
                    <a:cubicBezTo>
                      <a:pt x="4413268" y="1466451"/>
                      <a:pt x="4426982" y="1473507"/>
                      <a:pt x="4491837" y="1481137"/>
                    </a:cubicBezTo>
                    <a:cubicBezTo>
                      <a:pt x="4498187" y="1485900"/>
                      <a:pt x="4504156" y="1491218"/>
                      <a:pt x="4510887" y="1495425"/>
                    </a:cubicBezTo>
                    <a:cubicBezTo>
                      <a:pt x="4529589" y="1507114"/>
                      <a:pt x="4551095" y="1514643"/>
                      <a:pt x="4568037" y="1528762"/>
                    </a:cubicBezTo>
                    <a:cubicBezTo>
                      <a:pt x="4585785" y="1543552"/>
                      <a:pt x="4600683" y="1554507"/>
                      <a:pt x="4615662" y="1571625"/>
                    </a:cubicBezTo>
                    <a:cubicBezTo>
                      <a:pt x="4620889" y="1577599"/>
                      <a:pt x="4625187" y="1584325"/>
                      <a:pt x="4629950" y="1590675"/>
                    </a:cubicBezTo>
                    <a:cubicBezTo>
                      <a:pt x="4639541" y="1629041"/>
                      <a:pt x="4642231" y="1631735"/>
                      <a:pt x="4629950" y="1690687"/>
                    </a:cubicBezTo>
                    <a:cubicBezTo>
                      <a:pt x="4627340" y="1703217"/>
                      <a:pt x="4616624" y="1712577"/>
                      <a:pt x="4610900" y="1724025"/>
                    </a:cubicBezTo>
                    <a:cubicBezTo>
                      <a:pt x="4595405" y="1755014"/>
                      <a:pt x="4598153" y="1755506"/>
                      <a:pt x="4587087" y="1785937"/>
                    </a:cubicBezTo>
                    <a:cubicBezTo>
                      <a:pt x="4584165" y="1793971"/>
                      <a:pt x="4580265" y="1801640"/>
                      <a:pt x="4577562" y="1809750"/>
                    </a:cubicBezTo>
                    <a:cubicBezTo>
                      <a:pt x="4575492" y="1815960"/>
                      <a:pt x="4574171" y="1822400"/>
                      <a:pt x="4572800" y="1828800"/>
                    </a:cubicBezTo>
                    <a:cubicBezTo>
                      <a:pt x="4569408" y="1844630"/>
                      <a:pt x="4566089" y="1860482"/>
                      <a:pt x="4563275" y="1876425"/>
                    </a:cubicBezTo>
                    <a:cubicBezTo>
                      <a:pt x="4561324" y="1887479"/>
                      <a:pt x="4560219" y="1898667"/>
                      <a:pt x="4558512" y="1909762"/>
                    </a:cubicBezTo>
                    <a:cubicBezTo>
                      <a:pt x="4557044" y="1919306"/>
                      <a:pt x="4555337" y="1928812"/>
                      <a:pt x="4553750" y="1938337"/>
                    </a:cubicBezTo>
                    <a:cubicBezTo>
                      <a:pt x="4559227" y="2039655"/>
                      <a:pt x="4537503" y="2071832"/>
                      <a:pt x="4572800" y="2133600"/>
                    </a:cubicBezTo>
                    <a:cubicBezTo>
                      <a:pt x="4580534" y="2147134"/>
                      <a:pt x="4586336" y="2154656"/>
                      <a:pt x="4601375" y="2162175"/>
                    </a:cubicBezTo>
                    <a:cubicBezTo>
                      <a:pt x="4607229" y="2165102"/>
                      <a:pt x="4614075" y="2165350"/>
                      <a:pt x="4620425" y="2166937"/>
                    </a:cubicBezTo>
                    <a:cubicBezTo>
                      <a:pt x="4628362" y="2171700"/>
                      <a:pt x="4635778" y="2177466"/>
                      <a:pt x="4644237" y="2181225"/>
                    </a:cubicBezTo>
                    <a:cubicBezTo>
                      <a:pt x="4650218" y="2183883"/>
                      <a:pt x="4656897" y="2184567"/>
                      <a:pt x="4663287" y="2185987"/>
                    </a:cubicBezTo>
                    <a:cubicBezTo>
                      <a:pt x="4683271" y="2190428"/>
                      <a:pt x="4694978" y="2192063"/>
                      <a:pt x="4715675" y="2195512"/>
                    </a:cubicBezTo>
                    <a:cubicBezTo>
                      <a:pt x="4753775" y="2192337"/>
                      <a:pt x="4792440" y="2193252"/>
                      <a:pt x="4829975" y="2185987"/>
                    </a:cubicBezTo>
                    <a:cubicBezTo>
                      <a:pt x="4842540" y="2183555"/>
                      <a:pt x="4852043" y="2173005"/>
                      <a:pt x="4863312" y="2166937"/>
                    </a:cubicBezTo>
                    <a:cubicBezTo>
                      <a:pt x="4895056" y="2149844"/>
                      <a:pt x="4884540" y="2154120"/>
                      <a:pt x="4915700" y="2147887"/>
                    </a:cubicBezTo>
                    <a:cubicBezTo>
                      <a:pt x="4922050" y="2143125"/>
                      <a:pt x="4927858" y="2137538"/>
                      <a:pt x="4934750" y="2133600"/>
                    </a:cubicBezTo>
                    <a:cubicBezTo>
                      <a:pt x="4939109" y="2131109"/>
                      <a:pt x="4944860" y="2131622"/>
                      <a:pt x="4949037" y="2128837"/>
                    </a:cubicBezTo>
                    <a:cubicBezTo>
                      <a:pt x="4954641" y="2125101"/>
                      <a:pt x="4958211" y="2118933"/>
                      <a:pt x="4963325" y="2114550"/>
                    </a:cubicBezTo>
                    <a:cubicBezTo>
                      <a:pt x="4969352" y="2109384"/>
                      <a:pt x="4975872" y="2104814"/>
                      <a:pt x="4982375" y="2100262"/>
                    </a:cubicBezTo>
                    <a:cubicBezTo>
                      <a:pt x="4991753" y="2093697"/>
                      <a:pt x="5002299" y="2088709"/>
                      <a:pt x="5010950" y="2081212"/>
                    </a:cubicBezTo>
                    <a:cubicBezTo>
                      <a:pt x="5026219" y="2067979"/>
                      <a:pt x="5038034" y="2050972"/>
                      <a:pt x="5053812" y="2038350"/>
                    </a:cubicBezTo>
                    <a:cubicBezTo>
                      <a:pt x="5061750" y="2032000"/>
                      <a:pt x="5070027" y="2026053"/>
                      <a:pt x="5077625" y="2019300"/>
                    </a:cubicBezTo>
                    <a:cubicBezTo>
                      <a:pt x="5084337" y="2013334"/>
                      <a:pt x="5089663" y="2005860"/>
                      <a:pt x="5096675" y="2000250"/>
                    </a:cubicBezTo>
                    <a:cubicBezTo>
                      <a:pt x="5105614" y="1993099"/>
                      <a:pt x="5116092" y="1988069"/>
                      <a:pt x="5125250" y="1981200"/>
                    </a:cubicBezTo>
                    <a:cubicBezTo>
                      <a:pt x="5141514" y="1969002"/>
                      <a:pt x="5160175" y="1958975"/>
                      <a:pt x="5172875" y="1943100"/>
                    </a:cubicBezTo>
                    <a:cubicBezTo>
                      <a:pt x="5196360" y="1913743"/>
                      <a:pt x="5182833" y="1923833"/>
                      <a:pt x="5210975" y="1909762"/>
                    </a:cubicBezTo>
                    <a:cubicBezTo>
                      <a:pt x="5214150" y="1905000"/>
                      <a:pt x="5217173" y="1900133"/>
                      <a:pt x="5220500" y="1895475"/>
                    </a:cubicBezTo>
                    <a:cubicBezTo>
                      <a:pt x="5225114" y="1889016"/>
                      <a:pt x="5230788" y="1883281"/>
                      <a:pt x="5234787" y="1876425"/>
                    </a:cubicBezTo>
                    <a:cubicBezTo>
                      <a:pt x="5241941" y="1864160"/>
                      <a:pt x="5246941" y="1850737"/>
                      <a:pt x="5253837" y="1838325"/>
                    </a:cubicBezTo>
                    <a:cubicBezTo>
                      <a:pt x="5262828" y="1822141"/>
                      <a:pt x="5282412" y="1790700"/>
                      <a:pt x="5282412" y="1790700"/>
                    </a:cubicBezTo>
                    <a:cubicBezTo>
                      <a:pt x="5284000" y="1784350"/>
                      <a:pt x="5284248" y="1777504"/>
                      <a:pt x="5287175" y="1771650"/>
                    </a:cubicBezTo>
                    <a:cubicBezTo>
                      <a:pt x="5292295" y="1761411"/>
                      <a:pt x="5306225" y="1743075"/>
                      <a:pt x="5306225" y="1743075"/>
                    </a:cubicBezTo>
                    <a:cubicBezTo>
                      <a:pt x="5310111" y="1731414"/>
                      <a:pt x="5313155" y="1720037"/>
                      <a:pt x="5320512" y="1709737"/>
                    </a:cubicBezTo>
                    <a:cubicBezTo>
                      <a:pt x="5324427" y="1704256"/>
                      <a:pt x="5330037" y="1700212"/>
                      <a:pt x="5334800" y="1695450"/>
                    </a:cubicBezTo>
                    <a:cubicBezTo>
                      <a:pt x="5348820" y="1639364"/>
                      <a:pt x="5324595" y="1727197"/>
                      <a:pt x="5358612" y="1647825"/>
                    </a:cubicBezTo>
                    <a:cubicBezTo>
                      <a:pt x="5395693" y="1561305"/>
                      <a:pt x="5348110" y="1668829"/>
                      <a:pt x="5391950" y="1581150"/>
                    </a:cubicBezTo>
                    <a:cubicBezTo>
                      <a:pt x="5410623" y="1543805"/>
                      <a:pt x="5430349" y="1489465"/>
                      <a:pt x="5439575" y="1452562"/>
                    </a:cubicBezTo>
                    <a:cubicBezTo>
                      <a:pt x="5442750" y="1439862"/>
                      <a:pt x="5446533" y="1427299"/>
                      <a:pt x="5449100" y="1414462"/>
                    </a:cubicBezTo>
                    <a:cubicBezTo>
                      <a:pt x="5451301" y="1403455"/>
                      <a:pt x="5452275" y="1392237"/>
                      <a:pt x="5453862" y="1381125"/>
                    </a:cubicBezTo>
                    <a:cubicBezTo>
                      <a:pt x="5455930" y="1314959"/>
                      <a:pt x="5454571" y="1247223"/>
                      <a:pt x="5463387" y="1181100"/>
                    </a:cubicBezTo>
                    <a:cubicBezTo>
                      <a:pt x="5464457" y="1173076"/>
                      <a:pt x="5466702" y="1165251"/>
                      <a:pt x="5468150" y="1157287"/>
                    </a:cubicBezTo>
                    <a:cubicBezTo>
                      <a:pt x="5469877" y="1147786"/>
                      <a:pt x="5471444" y="1138256"/>
                      <a:pt x="5472912" y="1128712"/>
                    </a:cubicBezTo>
                    <a:cubicBezTo>
                      <a:pt x="5474619" y="1117617"/>
                      <a:pt x="5475151" y="1106313"/>
                      <a:pt x="5477675" y="1095375"/>
                    </a:cubicBezTo>
                    <a:cubicBezTo>
                      <a:pt x="5479933" y="1085592"/>
                      <a:pt x="5484025" y="1076325"/>
                      <a:pt x="5487200" y="1066800"/>
                    </a:cubicBezTo>
                    <a:cubicBezTo>
                      <a:pt x="5493264" y="1006149"/>
                      <a:pt x="5488093" y="1034653"/>
                      <a:pt x="5501487" y="981075"/>
                    </a:cubicBezTo>
                    <a:lnTo>
                      <a:pt x="5501487" y="981075"/>
                    </a:lnTo>
                    <a:cubicBezTo>
                      <a:pt x="5504662" y="962025"/>
                      <a:pt x="5508281" y="943044"/>
                      <a:pt x="5511012" y="923925"/>
                    </a:cubicBezTo>
                    <a:cubicBezTo>
                      <a:pt x="5512600" y="912812"/>
                      <a:pt x="5514024" y="901675"/>
                      <a:pt x="5515775" y="890587"/>
                    </a:cubicBezTo>
                    <a:cubicBezTo>
                      <a:pt x="5518787" y="871511"/>
                      <a:pt x="5522125" y="852487"/>
                      <a:pt x="5525300" y="833437"/>
                    </a:cubicBezTo>
                    <a:lnTo>
                      <a:pt x="5530062" y="804862"/>
                    </a:lnTo>
                    <a:cubicBezTo>
                      <a:pt x="5531650" y="782637"/>
                      <a:pt x="5534825" y="760469"/>
                      <a:pt x="5534825" y="738187"/>
                    </a:cubicBezTo>
                    <a:cubicBezTo>
                      <a:pt x="5534825" y="569733"/>
                      <a:pt x="5555055" y="561649"/>
                      <a:pt x="5520537" y="466725"/>
                    </a:cubicBezTo>
                    <a:cubicBezTo>
                      <a:pt x="5517615" y="458691"/>
                      <a:pt x="5513934" y="450946"/>
                      <a:pt x="5511012" y="442912"/>
                    </a:cubicBezTo>
                    <a:cubicBezTo>
                      <a:pt x="5505084" y="426609"/>
                      <a:pt x="5499852" y="406305"/>
                      <a:pt x="5491962" y="390525"/>
                    </a:cubicBezTo>
                    <a:cubicBezTo>
                      <a:pt x="5487822" y="382246"/>
                      <a:pt x="5483825" y="373631"/>
                      <a:pt x="5477675" y="366712"/>
                    </a:cubicBezTo>
                    <a:cubicBezTo>
                      <a:pt x="5470922" y="359114"/>
                      <a:pt x="5461050" y="354850"/>
                      <a:pt x="5453862" y="347662"/>
                    </a:cubicBezTo>
                    <a:cubicBezTo>
                      <a:pt x="5442671" y="336471"/>
                      <a:pt x="5434004" y="319190"/>
                      <a:pt x="5420525" y="309562"/>
                    </a:cubicBezTo>
                    <a:cubicBezTo>
                      <a:pt x="5414748" y="305435"/>
                      <a:pt x="5407825" y="303212"/>
                      <a:pt x="5401475" y="300037"/>
                    </a:cubicBezTo>
                    <a:cubicBezTo>
                      <a:pt x="5398300" y="293687"/>
                      <a:pt x="5396570" y="286377"/>
                      <a:pt x="5391950" y="280987"/>
                    </a:cubicBezTo>
                    <a:cubicBezTo>
                      <a:pt x="5388012" y="276393"/>
                      <a:pt x="5365304" y="261636"/>
                      <a:pt x="5358612" y="257175"/>
                    </a:cubicBezTo>
                    <a:cubicBezTo>
                      <a:pt x="5328851" y="217492"/>
                      <a:pt x="5361387" y="257171"/>
                      <a:pt x="5325275" y="223837"/>
                    </a:cubicBezTo>
                    <a:cubicBezTo>
                      <a:pt x="5297513" y="198211"/>
                      <a:pt x="5265376" y="164947"/>
                      <a:pt x="5244312" y="133350"/>
                    </a:cubicBezTo>
                    <a:cubicBezTo>
                      <a:pt x="5234239" y="118241"/>
                      <a:pt x="5216405" y="89464"/>
                      <a:pt x="5201450" y="85725"/>
                    </a:cubicBezTo>
                    <a:cubicBezTo>
                      <a:pt x="5166327" y="76943"/>
                      <a:pt x="5198218" y="86380"/>
                      <a:pt x="5163350" y="71437"/>
                    </a:cubicBezTo>
                    <a:cubicBezTo>
                      <a:pt x="5077443" y="34620"/>
                      <a:pt x="5148951" y="66038"/>
                      <a:pt x="5087150" y="42862"/>
                    </a:cubicBezTo>
                    <a:cubicBezTo>
                      <a:pt x="5071141" y="36859"/>
                      <a:pt x="5056451" y="26230"/>
                      <a:pt x="5039525" y="23812"/>
                    </a:cubicBezTo>
                    <a:lnTo>
                      <a:pt x="5006187" y="19050"/>
                    </a:lnTo>
                    <a:cubicBezTo>
                      <a:pt x="4998250" y="15875"/>
                      <a:pt x="4990819" y="10858"/>
                      <a:pt x="4982375" y="9525"/>
                    </a:cubicBezTo>
                    <a:cubicBezTo>
                      <a:pt x="4960366" y="6050"/>
                      <a:pt x="4937916" y="6471"/>
                      <a:pt x="4915700" y="4762"/>
                    </a:cubicBezTo>
                    <a:lnTo>
                      <a:pt x="4858550" y="0"/>
                    </a:lnTo>
                    <a:cubicBezTo>
                      <a:pt x="4780501" y="6003"/>
                      <a:pt x="4816929" y="703"/>
                      <a:pt x="4749012" y="14287"/>
                    </a:cubicBezTo>
                    <a:cubicBezTo>
                      <a:pt x="4741075" y="15875"/>
                      <a:pt x="4732879" y="16490"/>
                      <a:pt x="4725200" y="19050"/>
                    </a:cubicBezTo>
                    <a:cubicBezTo>
                      <a:pt x="4659973" y="40792"/>
                      <a:pt x="4733765" y="14698"/>
                      <a:pt x="4668050" y="42862"/>
                    </a:cubicBezTo>
                    <a:cubicBezTo>
                      <a:pt x="4655583" y="48205"/>
                      <a:pt x="4641835" y="50613"/>
                      <a:pt x="4629950" y="57150"/>
                    </a:cubicBezTo>
                    <a:cubicBezTo>
                      <a:pt x="4515711" y="119982"/>
                      <a:pt x="4612719" y="79283"/>
                      <a:pt x="4548987" y="104775"/>
                    </a:cubicBezTo>
                    <a:cubicBezTo>
                      <a:pt x="4542637" y="112712"/>
                      <a:pt x="4536690" y="120990"/>
                      <a:pt x="4529937" y="128587"/>
                    </a:cubicBezTo>
                    <a:cubicBezTo>
                      <a:pt x="4523971" y="135299"/>
                      <a:pt x="4516497" y="140625"/>
                      <a:pt x="4510887" y="147637"/>
                    </a:cubicBezTo>
                    <a:cubicBezTo>
                      <a:pt x="4503736" y="156576"/>
                      <a:pt x="4497983" y="166554"/>
                      <a:pt x="4491837" y="176212"/>
                    </a:cubicBezTo>
                    <a:cubicBezTo>
                      <a:pt x="4474555" y="203371"/>
                      <a:pt x="4470273" y="212332"/>
                      <a:pt x="4458500" y="247650"/>
                    </a:cubicBezTo>
                    <a:lnTo>
                      <a:pt x="4439450" y="304800"/>
                    </a:lnTo>
                    <a:cubicBezTo>
                      <a:pt x="4426396" y="396169"/>
                      <a:pt x="4446144" y="283044"/>
                      <a:pt x="4420400" y="366712"/>
                    </a:cubicBezTo>
                    <a:cubicBezTo>
                      <a:pt x="4417099" y="377441"/>
                      <a:pt x="4418360" y="389160"/>
                      <a:pt x="4415637" y="400050"/>
                    </a:cubicBezTo>
                    <a:cubicBezTo>
                      <a:pt x="4413564" y="408344"/>
                      <a:pt x="4409287" y="415925"/>
                      <a:pt x="4406112" y="423862"/>
                    </a:cubicBezTo>
                    <a:cubicBezTo>
                      <a:pt x="4404525" y="434975"/>
                      <a:pt x="4403057" y="446105"/>
                      <a:pt x="4401350" y="457200"/>
                    </a:cubicBezTo>
                    <a:cubicBezTo>
                      <a:pt x="4388131" y="543121"/>
                      <a:pt x="4405636" y="422424"/>
                      <a:pt x="4391825" y="519112"/>
                    </a:cubicBezTo>
                    <a:cubicBezTo>
                      <a:pt x="4412585" y="664431"/>
                      <a:pt x="4393188" y="611191"/>
                      <a:pt x="4425162" y="685800"/>
                    </a:cubicBezTo>
                    <a:cubicBezTo>
                      <a:pt x="4427048" y="695227"/>
                      <a:pt x="4431327" y="718581"/>
                      <a:pt x="4434687" y="728662"/>
                    </a:cubicBezTo>
                    <a:cubicBezTo>
                      <a:pt x="4437390" y="736772"/>
                      <a:pt x="4441037" y="744537"/>
                      <a:pt x="4444212" y="752475"/>
                    </a:cubicBezTo>
                    <a:cubicBezTo>
                      <a:pt x="4442625" y="774700"/>
                      <a:pt x="4449030" y="799033"/>
                      <a:pt x="4439450" y="819150"/>
                    </a:cubicBezTo>
                    <a:cubicBezTo>
                      <a:pt x="4431668" y="835492"/>
                      <a:pt x="4409385" y="839688"/>
                      <a:pt x="4396587" y="852487"/>
                    </a:cubicBezTo>
                    <a:cubicBezTo>
                      <a:pt x="4391825" y="857250"/>
                      <a:pt x="4387781" y="862860"/>
                      <a:pt x="4382300" y="866775"/>
                    </a:cubicBezTo>
                    <a:cubicBezTo>
                      <a:pt x="4376523" y="870902"/>
                      <a:pt x="4369414" y="872778"/>
                      <a:pt x="4363250" y="876300"/>
                    </a:cubicBezTo>
                    <a:cubicBezTo>
                      <a:pt x="4352026" y="882714"/>
                      <a:pt x="4340134" y="892811"/>
                      <a:pt x="4329912" y="900112"/>
                    </a:cubicBezTo>
                    <a:cubicBezTo>
                      <a:pt x="4325254" y="903439"/>
                      <a:pt x="4320282" y="906310"/>
                      <a:pt x="4315625" y="909637"/>
                    </a:cubicBezTo>
                    <a:cubicBezTo>
                      <a:pt x="4309166" y="914251"/>
                      <a:pt x="4303675" y="920375"/>
                      <a:pt x="4296575" y="923925"/>
                    </a:cubicBezTo>
                    <a:cubicBezTo>
                      <a:pt x="4290721" y="926852"/>
                      <a:pt x="4283794" y="926806"/>
                      <a:pt x="4277525" y="928687"/>
                    </a:cubicBezTo>
                    <a:cubicBezTo>
                      <a:pt x="4267908" y="931572"/>
                      <a:pt x="4258690" y="935777"/>
                      <a:pt x="4248950" y="938212"/>
                    </a:cubicBezTo>
                    <a:cubicBezTo>
                      <a:pt x="4242600" y="939800"/>
                      <a:pt x="4236194" y="941177"/>
                      <a:pt x="4229900" y="942975"/>
                    </a:cubicBezTo>
                    <a:cubicBezTo>
                      <a:pt x="4225073" y="944354"/>
                      <a:pt x="4220482" y="946519"/>
                      <a:pt x="4215612" y="947737"/>
                    </a:cubicBezTo>
                    <a:cubicBezTo>
                      <a:pt x="4197031" y="952382"/>
                      <a:pt x="4177294" y="954572"/>
                      <a:pt x="4158462" y="957262"/>
                    </a:cubicBezTo>
                    <a:cubicBezTo>
                      <a:pt x="4115128" y="971709"/>
                      <a:pt x="4183553" y="949554"/>
                      <a:pt x="4120362" y="966787"/>
                    </a:cubicBezTo>
                    <a:cubicBezTo>
                      <a:pt x="4110676" y="969429"/>
                      <a:pt x="4101109" y="972583"/>
                      <a:pt x="4091787" y="976312"/>
                    </a:cubicBezTo>
                    <a:cubicBezTo>
                      <a:pt x="4083850" y="979487"/>
                      <a:pt x="4076269" y="983764"/>
                      <a:pt x="4067975" y="985837"/>
                    </a:cubicBezTo>
                    <a:cubicBezTo>
                      <a:pt x="4057085" y="988560"/>
                      <a:pt x="4045750" y="989012"/>
                      <a:pt x="4034637" y="990600"/>
                    </a:cubicBezTo>
                    <a:cubicBezTo>
                      <a:pt x="3981960" y="1016938"/>
                      <a:pt x="4031838" y="995962"/>
                      <a:pt x="3967962" y="1009650"/>
                    </a:cubicBezTo>
                    <a:cubicBezTo>
                      <a:pt x="3958145" y="1011754"/>
                      <a:pt x="3949170" y="1016917"/>
                      <a:pt x="3939387" y="1019175"/>
                    </a:cubicBezTo>
                    <a:cubicBezTo>
                      <a:pt x="3928449" y="1021699"/>
                      <a:pt x="3917162" y="1022350"/>
                      <a:pt x="3906050" y="1023937"/>
                    </a:cubicBezTo>
                    <a:cubicBezTo>
                      <a:pt x="3852075" y="1022350"/>
                      <a:pt x="3798056" y="1021872"/>
                      <a:pt x="3744125" y="1019175"/>
                    </a:cubicBezTo>
                    <a:cubicBezTo>
                      <a:pt x="3734481" y="1018693"/>
                      <a:pt x="3725109" y="1015778"/>
                      <a:pt x="3715550" y="1014412"/>
                    </a:cubicBezTo>
                    <a:cubicBezTo>
                      <a:pt x="3702880" y="1012602"/>
                      <a:pt x="3690150" y="1011237"/>
                      <a:pt x="3677450" y="1009650"/>
                    </a:cubicBezTo>
                    <a:cubicBezTo>
                      <a:pt x="3634587" y="1014412"/>
                      <a:pt x="3591250" y="1015989"/>
                      <a:pt x="3548862" y="1023937"/>
                    </a:cubicBezTo>
                    <a:cubicBezTo>
                      <a:pt x="3542227" y="1025181"/>
                      <a:pt x="3511890" y="1047358"/>
                      <a:pt x="3506000" y="1052512"/>
                    </a:cubicBezTo>
                    <a:cubicBezTo>
                      <a:pt x="3499242" y="1058425"/>
                      <a:pt x="3493662" y="1065596"/>
                      <a:pt x="3486950" y="1071562"/>
                    </a:cubicBezTo>
                    <a:cubicBezTo>
                      <a:pt x="3479352" y="1078315"/>
                      <a:pt x="3470325" y="1083424"/>
                      <a:pt x="3463137" y="1090612"/>
                    </a:cubicBezTo>
                    <a:cubicBezTo>
                      <a:pt x="3408773" y="1144976"/>
                      <a:pt x="3498563" y="1069893"/>
                      <a:pt x="3425037" y="1128712"/>
                    </a:cubicBezTo>
                    <a:cubicBezTo>
                      <a:pt x="3415512" y="1144587"/>
                      <a:pt x="3406274" y="1160638"/>
                      <a:pt x="3396462" y="1176337"/>
                    </a:cubicBezTo>
                    <a:cubicBezTo>
                      <a:pt x="3336051" y="1272995"/>
                      <a:pt x="3412595" y="1146271"/>
                      <a:pt x="3363125" y="1228725"/>
                    </a:cubicBezTo>
                    <a:cubicBezTo>
                      <a:pt x="3359950" y="1239837"/>
                      <a:pt x="3356641" y="1250912"/>
                      <a:pt x="3353600" y="1262062"/>
                    </a:cubicBezTo>
                    <a:cubicBezTo>
                      <a:pt x="3351878" y="1268377"/>
                      <a:pt x="3351415" y="1275096"/>
                      <a:pt x="3348837" y="1281112"/>
                    </a:cubicBezTo>
                    <a:cubicBezTo>
                      <a:pt x="3346582" y="1286373"/>
                      <a:pt x="3342487" y="1290637"/>
                      <a:pt x="3339312" y="1295400"/>
                    </a:cubicBezTo>
                    <a:cubicBezTo>
                      <a:pt x="3336137" y="1304925"/>
                      <a:pt x="3336887" y="1316875"/>
                      <a:pt x="3329787" y="1323975"/>
                    </a:cubicBezTo>
                    <a:cubicBezTo>
                      <a:pt x="3318960" y="1334802"/>
                      <a:pt x="3308848" y="1343567"/>
                      <a:pt x="3301212" y="1357312"/>
                    </a:cubicBezTo>
                    <a:cubicBezTo>
                      <a:pt x="3297060" y="1364785"/>
                      <a:pt x="3296218" y="1373875"/>
                      <a:pt x="3291687" y="1381125"/>
                    </a:cubicBezTo>
                    <a:cubicBezTo>
                      <a:pt x="3269400" y="1416786"/>
                      <a:pt x="3282844" y="1369105"/>
                      <a:pt x="3248825" y="1414462"/>
                    </a:cubicBezTo>
                    <a:cubicBezTo>
                      <a:pt x="3244062" y="1420812"/>
                      <a:pt x="3240150" y="1427899"/>
                      <a:pt x="3234537" y="1433512"/>
                    </a:cubicBezTo>
                    <a:cubicBezTo>
                      <a:pt x="3230490" y="1437559"/>
                      <a:pt x="3224787" y="1439547"/>
                      <a:pt x="3220250" y="1443037"/>
                    </a:cubicBezTo>
                    <a:cubicBezTo>
                      <a:pt x="3204136" y="1455432"/>
                      <a:pt x="3188611" y="1468577"/>
                      <a:pt x="3172625" y="1481137"/>
                    </a:cubicBezTo>
                    <a:cubicBezTo>
                      <a:pt x="3166384" y="1486041"/>
                      <a:pt x="3160945" y="1492477"/>
                      <a:pt x="3153575" y="1495425"/>
                    </a:cubicBezTo>
                    <a:cubicBezTo>
                      <a:pt x="3145637" y="1498600"/>
                      <a:pt x="3137235" y="1500798"/>
                      <a:pt x="3129762" y="1504950"/>
                    </a:cubicBezTo>
                    <a:cubicBezTo>
                      <a:pt x="3122823" y="1508805"/>
                      <a:pt x="3116738" y="1514071"/>
                      <a:pt x="3110712" y="1519237"/>
                    </a:cubicBezTo>
                    <a:cubicBezTo>
                      <a:pt x="3105598" y="1523620"/>
                      <a:pt x="3102136" y="1529955"/>
                      <a:pt x="3096425" y="1533525"/>
                    </a:cubicBezTo>
                    <a:cubicBezTo>
                      <a:pt x="3089175" y="1538056"/>
                      <a:pt x="3080550" y="1539875"/>
                      <a:pt x="3072612" y="1543050"/>
                    </a:cubicBezTo>
                    <a:cubicBezTo>
                      <a:pt x="3067850" y="1547812"/>
                      <a:pt x="3064036" y="1553768"/>
                      <a:pt x="3058325" y="1557337"/>
                    </a:cubicBezTo>
                    <a:cubicBezTo>
                      <a:pt x="3051075" y="1561868"/>
                      <a:pt x="3042324" y="1563390"/>
                      <a:pt x="3034512" y="1566862"/>
                    </a:cubicBezTo>
                    <a:cubicBezTo>
                      <a:pt x="3028024" y="1569745"/>
                      <a:pt x="3021626" y="1572865"/>
                      <a:pt x="3015462" y="1576387"/>
                    </a:cubicBezTo>
                    <a:cubicBezTo>
                      <a:pt x="2999388" y="1585572"/>
                      <a:pt x="2983241" y="1594692"/>
                      <a:pt x="2967837" y="1604962"/>
                    </a:cubicBezTo>
                    <a:cubicBezTo>
                      <a:pt x="2963075" y="1608137"/>
                      <a:pt x="2958669" y="1611927"/>
                      <a:pt x="2953550" y="1614487"/>
                    </a:cubicBezTo>
                    <a:cubicBezTo>
                      <a:pt x="2949060" y="1616732"/>
                      <a:pt x="2943651" y="1616812"/>
                      <a:pt x="2939262" y="1619250"/>
                    </a:cubicBezTo>
                    <a:cubicBezTo>
                      <a:pt x="2929255" y="1624809"/>
                      <a:pt x="2918782" y="1630205"/>
                      <a:pt x="2910687" y="1638300"/>
                    </a:cubicBezTo>
                    <a:cubicBezTo>
                      <a:pt x="2905925" y="1643062"/>
                      <a:pt x="2902082" y="1648971"/>
                      <a:pt x="2896400" y="1652587"/>
                    </a:cubicBezTo>
                    <a:cubicBezTo>
                      <a:pt x="2851329" y="1681268"/>
                      <a:pt x="2871076" y="1662867"/>
                      <a:pt x="2834487" y="1681162"/>
                    </a:cubicBezTo>
                    <a:cubicBezTo>
                      <a:pt x="2750989" y="1722912"/>
                      <a:pt x="2863424" y="1669850"/>
                      <a:pt x="2791625" y="1709737"/>
                    </a:cubicBezTo>
                    <a:cubicBezTo>
                      <a:pt x="2784152" y="1713889"/>
                      <a:pt x="2775459" y="1715439"/>
                      <a:pt x="2767812" y="1719262"/>
                    </a:cubicBezTo>
                    <a:cubicBezTo>
                      <a:pt x="2762693" y="1721822"/>
                      <a:pt x="2758644" y="1726227"/>
                      <a:pt x="2753525" y="1728787"/>
                    </a:cubicBezTo>
                    <a:cubicBezTo>
                      <a:pt x="2749035" y="1731032"/>
                      <a:pt x="2743727" y="1731305"/>
                      <a:pt x="2739237" y="1733550"/>
                    </a:cubicBezTo>
                    <a:cubicBezTo>
                      <a:pt x="2734118" y="1736110"/>
                      <a:pt x="2730211" y="1740820"/>
                      <a:pt x="2724950" y="1743075"/>
                    </a:cubicBezTo>
                    <a:cubicBezTo>
                      <a:pt x="2710517" y="1749260"/>
                      <a:pt x="2671635" y="1751645"/>
                      <a:pt x="2663037" y="1752600"/>
                    </a:cubicBezTo>
                    <a:lnTo>
                      <a:pt x="2596362" y="1738312"/>
                    </a:lnTo>
                    <a:cubicBezTo>
                      <a:pt x="2586893" y="1736418"/>
                      <a:pt x="2584456" y="1730375"/>
                      <a:pt x="2572550" y="1728788"/>
                    </a:cubicBezTo>
                    <a:cubicBezTo>
                      <a:pt x="2560644" y="1727201"/>
                      <a:pt x="2541991" y="1716087"/>
                      <a:pt x="2524925" y="1728787"/>
                    </a:cubicBezTo>
                    <a:cubicBezTo>
                      <a:pt x="2507859" y="1741487"/>
                      <a:pt x="2492778" y="1779587"/>
                      <a:pt x="2470156" y="1804987"/>
                    </a:cubicBezTo>
                    <a:cubicBezTo>
                      <a:pt x="2447534" y="1830387"/>
                      <a:pt x="2414990" y="1863725"/>
                      <a:pt x="2389193" y="1881187"/>
                    </a:cubicBezTo>
                    <a:cubicBezTo>
                      <a:pt x="2363396" y="1898650"/>
                      <a:pt x="2337997" y="1902618"/>
                      <a:pt x="2315375" y="1909762"/>
                    </a:cubicBezTo>
                    <a:cubicBezTo>
                      <a:pt x="2292753" y="1916906"/>
                      <a:pt x="2266956" y="1918494"/>
                      <a:pt x="2253462" y="1924050"/>
                    </a:cubicBezTo>
                    <a:cubicBezTo>
                      <a:pt x="2239968" y="1929606"/>
                      <a:pt x="2241720" y="1937880"/>
                      <a:pt x="2234412" y="1943100"/>
                    </a:cubicBezTo>
                    <a:cubicBezTo>
                      <a:pt x="2230327" y="1946018"/>
                      <a:pt x="2224615" y="1945617"/>
                      <a:pt x="2220125" y="1947862"/>
                    </a:cubicBezTo>
                    <a:cubicBezTo>
                      <a:pt x="2208677" y="1953586"/>
                      <a:pt x="2198080" y="1960889"/>
                      <a:pt x="2186787" y="1966912"/>
                    </a:cubicBezTo>
                    <a:cubicBezTo>
                      <a:pt x="2174258" y="1973594"/>
                      <a:pt x="2162462" y="1982518"/>
                      <a:pt x="2148687" y="1985962"/>
                    </a:cubicBezTo>
                    <a:lnTo>
                      <a:pt x="2072487" y="1971675"/>
                    </a:lnTo>
                    <a:cubicBezTo>
                      <a:pt x="2052643" y="1973659"/>
                      <a:pt x="2063181" y="1982362"/>
                      <a:pt x="1996288" y="1990725"/>
                    </a:cubicBezTo>
                    <a:cubicBezTo>
                      <a:pt x="1982953" y="1995170"/>
                      <a:pt x="1953425" y="2034381"/>
                      <a:pt x="1939137" y="2047875"/>
                    </a:cubicBezTo>
                    <a:cubicBezTo>
                      <a:pt x="1924849" y="2061369"/>
                      <a:pt x="1952685" y="2045361"/>
                      <a:pt x="1910562" y="2071687"/>
                    </a:cubicBezTo>
                    <a:cubicBezTo>
                      <a:pt x="1903313" y="2076218"/>
                      <a:pt x="1894255" y="2077118"/>
                      <a:pt x="1886750" y="2081212"/>
                    </a:cubicBezTo>
                    <a:cubicBezTo>
                      <a:pt x="1876700" y="2086694"/>
                      <a:pt x="1868225" y="2094780"/>
                      <a:pt x="1858175" y="2100262"/>
                    </a:cubicBezTo>
                    <a:cubicBezTo>
                      <a:pt x="1850670" y="2104356"/>
                      <a:pt x="1841835" y="2105635"/>
                      <a:pt x="1834362" y="2109787"/>
                    </a:cubicBezTo>
                    <a:cubicBezTo>
                      <a:pt x="1827423" y="2113642"/>
                      <a:pt x="1822043" y="2119868"/>
                      <a:pt x="1815312" y="2124075"/>
                    </a:cubicBezTo>
                    <a:cubicBezTo>
                      <a:pt x="1809292" y="2127838"/>
                      <a:pt x="1802612" y="2130425"/>
                      <a:pt x="1796262" y="2133600"/>
                    </a:cubicBezTo>
                    <a:cubicBezTo>
                      <a:pt x="1793087" y="2138362"/>
                      <a:pt x="1791206" y="2144311"/>
                      <a:pt x="1786737" y="2147887"/>
                    </a:cubicBezTo>
                    <a:cubicBezTo>
                      <a:pt x="1782817" y="2151023"/>
                      <a:pt x="1776809" y="2150159"/>
                      <a:pt x="1772450" y="2152650"/>
                    </a:cubicBezTo>
                    <a:cubicBezTo>
                      <a:pt x="1765558" y="2156588"/>
                      <a:pt x="1759750" y="2162175"/>
                      <a:pt x="1753400" y="2166937"/>
                    </a:cubicBezTo>
                    <a:cubicBezTo>
                      <a:pt x="1732598" y="2198141"/>
                      <a:pt x="1748344" y="2177650"/>
                      <a:pt x="1696250" y="2219325"/>
                    </a:cubicBezTo>
                    <a:cubicBezTo>
                      <a:pt x="1688312" y="2225675"/>
                      <a:pt x="1681154" y="2233145"/>
                      <a:pt x="1672437" y="2238375"/>
                    </a:cubicBezTo>
                    <a:cubicBezTo>
                      <a:pt x="1664500" y="2243137"/>
                      <a:pt x="1655736" y="2246736"/>
                      <a:pt x="1648625" y="2252662"/>
                    </a:cubicBezTo>
                    <a:cubicBezTo>
                      <a:pt x="1636552" y="2262723"/>
                      <a:pt x="1627559" y="2276182"/>
                      <a:pt x="1615287" y="2286000"/>
                    </a:cubicBezTo>
                    <a:cubicBezTo>
                      <a:pt x="1607350" y="2292350"/>
                      <a:pt x="1599607" y="2298951"/>
                      <a:pt x="1591475" y="2305050"/>
                    </a:cubicBezTo>
                    <a:cubicBezTo>
                      <a:pt x="1586896" y="2308484"/>
                      <a:pt x="1581584" y="2310911"/>
                      <a:pt x="1577187" y="2314575"/>
                    </a:cubicBezTo>
                    <a:cubicBezTo>
                      <a:pt x="1572013" y="2318887"/>
                      <a:pt x="1567662" y="2324100"/>
                      <a:pt x="1562900" y="2328862"/>
                    </a:cubicBezTo>
                    <a:cubicBezTo>
                      <a:pt x="1561312" y="2333625"/>
                      <a:pt x="1561351" y="2339293"/>
                      <a:pt x="1558137" y="2343150"/>
                    </a:cubicBezTo>
                    <a:cubicBezTo>
                      <a:pt x="1548155" y="2355128"/>
                      <a:pt x="1532995" y="2359763"/>
                      <a:pt x="1520037" y="2366962"/>
                    </a:cubicBezTo>
                    <a:cubicBezTo>
                      <a:pt x="1511945" y="2371458"/>
                      <a:pt x="1503927" y="2376115"/>
                      <a:pt x="1496225" y="2381250"/>
                    </a:cubicBezTo>
                    <a:cubicBezTo>
                      <a:pt x="1489621" y="2385653"/>
                      <a:pt x="1484067" y="2391599"/>
                      <a:pt x="1477175" y="2395537"/>
                    </a:cubicBezTo>
                    <a:cubicBezTo>
                      <a:pt x="1472816" y="2398028"/>
                      <a:pt x="1467457" y="2398223"/>
                      <a:pt x="1462887" y="2400300"/>
                    </a:cubicBezTo>
                    <a:cubicBezTo>
                      <a:pt x="1449961" y="2406176"/>
                      <a:pt x="1437487" y="2413000"/>
                      <a:pt x="1424787" y="2419350"/>
                    </a:cubicBezTo>
                    <a:cubicBezTo>
                      <a:pt x="1418437" y="2422525"/>
                      <a:pt x="1410757" y="2423855"/>
                      <a:pt x="1405737" y="2428875"/>
                    </a:cubicBezTo>
                    <a:cubicBezTo>
                      <a:pt x="1386256" y="2448356"/>
                      <a:pt x="1388086" y="2449607"/>
                      <a:pt x="1362875" y="2462212"/>
                    </a:cubicBezTo>
                    <a:cubicBezTo>
                      <a:pt x="1352061" y="2467619"/>
                      <a:pt x="1340151" y="2470711"/>
                      <a:pt x="1329537" y="2476500"/>
                    </a:cubicBezTo>
                    <a:cubicBezTo>
                      <a:pt x="1322569" y="2480301"/>
                      <a:pt x="1317379" y="2486849"/>
                      <a:pt x="1310487" y="2490787"/>
                    </a:cubicBezTo>
                    <a:cubicBezTo>
                      <a:pt x="1295077" y="2499593"/>
                      <a:pt x="1277630" y="2504754"/>
                      <a:pt x="1262862" y="2514600"/>
                    </a:cubicBezTo>
                    <a:cubicBezTo>
                      <a:pt x="1251523" y="2522159"/>
                      <a:pt x="1236259" y="2532664"/>
                      <a:pt x="1224762" y="2538412"/>
                    </a:cubicBezTo>
                    <a:cubicBezTo>
                      <a:pt x="1220272" y="2540657"/>
                      <a:pt x="1215237" y="2541587"/>
                      <a:pt x="1210475" y="2543175"/>
                    </a:cubicBezTo>
                    <a:cubicBezTo>
                      <a:pt x="1204125" y="2547937"/>
                      <a:pt x="1198156" y="2553255"/>
                      <a:pt x="1191425" y="2557462"/>
                    </a:cubicBezTo>
                    <a:cubicBezTo>
                      <a:pt x="1164878" y="2574054"/>
                      <a:pt x="1155818" y="2565249"/>
                      <a:pt x="1129512" y="2600325"/>
                    </a:cubicBezTo>
                    <a:cubicBezTo>
                      <a:pt x="1112213" y="2623391"/>
                      <a:pt x="1122755" y="2616865"/>
                      <a:pt x="1100937" y="2624137"/>
                    </a:cubicBezTo>
                    <a:cubicBezTo>
                      <a:pt x="1096175" y="2628900"/>
                      <a:pt x="1090962" y="2633251"/>
                      <a:pt x="1086650" y="2638425"/>
                    </a:cubicBezTo>
                    <a:cubicBezTo>
                      <a:pt x="1082986" y="2642822"/>
                      <a:pt x="1081172" y="2648665"/>
                      <a:pt x="1077125" y="2652712"/>
                    </a:cubicBezTo>
                    <a:cubicBezTo>
                      <a:pt x="1076002" y="2653835"/>
                      <a:pt x="1061250" y="2662237"/>
                      <a:pt x="1053312" y="2667000"/>
                    </a:cubicBezTo>
                    <a:close/>
                  </a:path>
                </a:pathLst>
              </a:custGeom>
              <a:noFill/>
              <a:ln w="15875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FB1239A1-57C5-4BC6-BA64-315F72AC2567}"/>
                  </a:ext>
                </a:extLst>
              </p:cNvPr>
              <p:cNvSpPr txBox="1"/>
              <p:nvPr/>
            </p:nvSpPr>
            <p:spPr>
              <a:xfrm rot="19771130">
                <a:off x="4445661" y="4487250"/>
                <a:ext cx="2426925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7F01DE98-6E27-4A8E-88FD-F9E9A906B9F0}"/>
                </a:ext>
              </a:extLst>
            </p:cNvPr>
            <p:cNvSpPr/>
            <p:nvPr/>
          </p:nvSpPr>
          <p:spPr>
            <a:xfrm>
              <a:off x="5784850" y="3968750"/>
              <a:ext cx="654050" cy="281462"/>
            </a:xfrm>
            <a:custGeom>
              <a:avLst/>
              <a:gdLst>
                <a:gd name="connsiteX0" fmla="*/ 215900 w 654050"/>
                <a:gd name="connsiteY0" fmla="*/ 31750 h 281462"/>
                <a:gd name="connsiteX1" fmla="*/ 177800 w 654050"/>
                <a:gd name="connsiteY1" fmla="*/ 19050 h 281462"/>
                <a:gd name="connsiteX2" fmla="*/ 120650 w 654050"/>
                <a:gd name="connsiteY2" fmla="*/ 6350 h 281462"/>
                <a:gd name="connsiteX3" fmla="*/ 101600 w 654050"/>
                <a:gd name="connsiteY3" fmla="*/ 0 h 281462"/>
                <a:gd name="connsiteX4" fmla="*/ 44450 w 654050"/>
                <a:gd name="connsiteY4" fmla="*/ 19050 h 281462"/>
                <a:gd name="connsiteX5" fmla="*/ 19050 w 654050"/>
                <a:gd name="connsiteY5" fmla="*/ 69850 h 281462"/>
                <a:gd name="connsiteX6" fmla="*/ 0 w 654050"/>
                <a:gd name="connsiteY6" fmla="*/ 120650 h 281462"/>
                <a:gd name="connsiteX7" fmla="*/ 6350 w 654050"/>
                <a:gd name="connsiteY7" fmla="*/ 165100 h 281462"/>
                <a:gd name="connsiteX8" fmla="*/ 31750 w 654050"/>
                <a:gd name="connsiteY8" fmla="*/ 190500 h 281462"/>
                <a:gd name="connsiteX9" fmla="*/ 171450 w 654050"/>
                <a:gd name="connsiteY9" fmla="*/ 260350 h 281462"/>
                <a:gd name="connsiteX10" fmla="*/ 279400 w 654050"/>
                <a:gd name="connsiteY10" fmla="*/ 279400 h 281462"/>
                <a:gd name="connsiteX11" fmla="*/ 628650 w 654050"/>
                <a:gd name="connsiteY11" fmla="*/ 266700 h 281462"/>
                <a:gd name="connsiteX12" fmla="*/ 647700 w 654050"/>
                <a:gd name="connsiteY12" fmla="*/ 260350 h 281462"/>
                <a:gd name="connsiteX13" fmla="*/ 654050 w 654050"/>
                <a:gd name="connsiteY13" fmla="*/ 234950 h 281462"/>
                <a:gd name="connsiteX14" fmla="*/ 622300 w 654050"/>
                <a:gd name="connsiteY14" fmla="*/ 165100 h 281462"/>
                <a:gd name="connsiteX15" fmla="*/ 584200 w 654050"/>
                <a:gd name="connsiteY15" fmla="*/ 133350 h 281462"/>
                <a:gd name="connsiteX16" fmla="*/ 539750 w 654050"/>
                <a:gd name="connsiteY16" fmla="*/ 114300 h 281462"/>
                <a:gd name="connsiteX17" fmla="*/ 469900 w 654050"/>
                <a:gd name="connsiteY17" fmla="*/ 82550 h 281462"/>
                <a:gd name="connsiteX18" fmla="*/ 431800 w 654050"/>
                <a:gd name="connsiteY18" fmla="*/ 76200 h 281462"/>
                <a:gd name="connsiteX19" fmla="*/ 400050 w 654050"/>
                <a:gd name="connsiteY19" fmla="*/ 63500 h 281462"/>
                <a:gd name="connsiteX20" fmla="*/ 381000 w 654050"/>
                <a:gd name="connsiteY20" fmla="*/ 50800 h 281462"/>
                <a:gd name="connsiteX21" fmla="*/ 292100 w 654050"/>
                <a:gd name="connsiteY21" fmla="*/ 31750 h 281462"/>
                <a:gd name="connsiteX22" fmla="*/ 215900 w 654050"/>
                <a:gd name="connsiteY22" fmla="*/ 31750 h 28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54050" h="281462">
                  <a:moveTo>
                    <a:pt x="215900" y="31750"/>
                  </a:moveTo>
                  <a:cubicBezTo>
                    <a:pt x="196850" y="29633"/>
                    <a:pt x="190622" y="22897"/>
                    <a:pt x="177800" y="19050"/>
                  </a:cubicBezTo>
                  <a:cubicBezTo>
                    <a:pt x="145207" y="9272"/>
                    <a:pt x="156904" y="15414"/>
                    <a:pt x="120650" y="6350"/>
                  </a:cubicBezTo>
                  <a:cubicBezTo>
                    <a:pt x="114156" y="4727"/>
                    <a:pt x="107950" y="2117"/>
                    <a:pt x="101600" y="0"/>
                  </a:cubicBezTo>
                  <a:cubicBezTo>
                    <a:pt x="81603" y="3999"/>
                    <a:pt x="61054" y="5213"/>
                    <a:pt x="44450" y="19050"/>
                  </a:cubicBezTo>
                  <a:cubicBezTo>
                    <a:pt x="32544" y="28972"/>
                    <a:pt x="23955" y="58813"/>
                    <a:pt x="19050" y="69850"/>
                  </a:cubicBezTo>
                  <a:cubicBezTo>
                    <a:pt x="75" y="112543"/>
                    <a:pt x="10833" y="77320"/>
                    <a:pt x="0" y="120650"/>
                  </a:cubicBezTo>
                  <a:cubicBezTo>
                    <a:pt x="2117" y="135467"/>
                    <a:pt x="157" y="151474"/>
                    <a:pt x="6350" y="165100"/>
                  </a:cubicBezTo>
                  <a:cubicBezTo>
                    <a:pt x="11305" y="176000"/>
                    <a:pt x="21787" y="183858"/>
                    <a:pt x="31750" y="190500"/>
                  </a:cubicBezTo>
                  <a:cubicBezTo>
                    <a:pt x="63586" y="211724"/>
                    <a:pt x="127250" y="249742"/>
                    <a:pt x="171450" y="260350"/>
                  </a:cubicBezTo>
                  <a:cubicBezTo>
                    <a:pt x="206980" y="268877"/>
                    <a:pt x="279400" y="279400"/>
                    <a:pt x="279400" y="279400"/>
                  </a:cubicBezTo>
                  <a:cubicBezTo>
                    <a:pt x="291956" y="279144"/>
                    <a:pt x="526880" y="289316"/>
                    <a:pt x="628650" y="266700"/>
                  </a:cubicBezTo>
                  <a:cubicBezTo>
                    <a:pt x="635184" y="265248"/>
                    <a:pt x="641350" y="262467"/>
                    <a:pt x="647700" y="260350"/>
                  </a:cubicBezTo>
                  <a:cubicBezTo>
                    <a:pt x="649817" y="251883"/>
                    <a:pt x="654050" y="243677"/>
                    <a:pt x="654050" y="234950"/>
                  </a:cubicBezTo>
                  <a:cubicBezTo>
                    <a:pt x="654050" y="207388"/>
                    <a:pt x="640473" y="185091"/>
                    <a:pt x="622300" y="165100"/>
                  </a:cubicBezTo>
                  <a:cubicBezTo>
                    <a:pt x="611180" y="152868"/>
                    <a:pt x="598279" y="142014"/>
                    <a:pt x="584200" y="133350"/>
                  </a:cubicBezTo>
                  <a:cubicBezTo>
                    <a:pt x="570471" y="124902"/>
                    <a:pt x="554386" y="121055"/>
                    <a:pt x="539750" y="114300"/>
                  </a:cubicBezTo>
                  <a:cubicBezTo>
                    <a:pt x="519347" y="104883"/>
                    <a:pt x="492443" y="88698"/>
                    <a:pt x="469900" y="82550"/>
                  </a:cubicBezTo>
                  <a:cubicBezTo>
                    <a:pt x="457478" y="79162"/>
                    <a:pt x="444500" y="78317"/>
                    <a:pt x="431800" y="76200"/>
                  </a:cubicBezTo>
                  <a:cubicBezTo>
                    <a:pt x="421217" y="71967"/>
                    <a:pt x="410245" y="68598"/>
                    <a:pt x="400050" y="63500"/>
                  </a:cubicBezTo>
                  <a:cubicBezTo>
                    <a:pt x="393224" y="60087"/>
                    <a:pt x="388172" y="53408"/>
                    <a:pt x="381000" y="50800"/>
                  </a:cubicBezTo>
                  <a:cubicBezTo>
                    <a:pt x="368100" y="46109"/>
                    <a:pt x="310246" y="32758"/>
                    <a:pt x="292100" y="31750"/>
                  </a:cubicBezTo>
                  <a:cubicBezTo>
                    <a:pt x="266739" y="30341"/>
                    <a:pt x="234950" y="33867"/>
                    <a:pt x="215900" y="31750"/>
                  </a:cubicBezTo>
                  <a:close/>
                </a:path>
              </a:pathLst>
            </a:custGeom>
            <a:noFill/>
            <a:ln>
              <a:solidFill>
                <a:srgbClr val="FFFF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2AECCEB6-76E3-4307-AB48-A51FE7A732E5}"/>
                </a:ext>
              </a:extLst>
            </p:cNvPr>
            <p:cNvSpPr/>
            <p:nvPr/>
          </p:nvSpPr>
          <p:spPr>
            <a:xfrm>
              <a:off x="4512907" y="3581400"/>
              <a:ext cx="909993" cy="355600"/>
            </a:xfrm>
            <a:custGeom>
              <a:avLst/>
              <a:gdLst>
                <a:gd name="connsiteX0" fmla="*/ 1943 w 909993"/>
                <a:gd name="connsiteY0" fmla="*/ 323850 h 355600"/>
                <a:gd name="connsiteX1" fmla="*/ 33693 w 909993"/>
                <a:gd name="connsiteY1" fmla="*/ 215900 h 355600"/>
                <a:gd name="connsiteX2" fmla="*/ 84493 w 909993"/>
                <a:gd name="connsiteY2" fmla="*/ 165100 h 355600"/>
                <a:gd name="connsiteX3" fmla="*/ 109893 w 909993"/>
                <a:gd name="connsiteY3" fmla="*/ 139700 h 355600"/>
                <a:gd name="connsiteX4" fmla="*/ 205143 w 909993"/>
                <a:gd name="connsiteY4" fmla="*/ 76200 h 355600"/>
                <a:gd name="connsiteX5" fmla="*/ 268643 w 909993"/>
                <a:gd name="connsiteY5" fmla="*/ 57150 h 355600"/>
                <a:gd name="connsiteX6" fmla="*/ 325793 w 909993"/>
                <a:gd name="connsiteY6" fmla="*/ 44450 h 355600"/>
                <a:gd name="connsiteX7" fmla="*/ 389293 w 909993"/>
                <a:gd name="connsiteY7" fmla="*/ 38100 h 355600"/>
                <a:gd name="connsiteX8" fmla="*/ 446443 w 909993"/>
                <a:gd name="connsiteY8" fmla="*/ 25400 h 355600"/>
                <a:gd name="connsiteX9" fmla="*/ 465493 w 909993"/>
                <a:gd name="connsiteY9" fmla="*/ 19050 h 355600"/>
                <a:gd name="connsiteX10" fmla="*/ 560743 w 909993"/>
                <a:gd name="connsiteY10" fmla="*/ 6350 h 355600"/>
                <a:gd name="connsiteX11" fmla="*/ 592493 w 909993"/>
                <a:gd name="connsiteY11" fmla="*/ 0 h 355600"/>
                <a:gd name="connsiteX12" fmla="*/ 649643 w 909993"/>
                <a:gd name="connsiteY12" fmla="*/ 19050 h 355600"/>
                <a:gd name="connsiteX13" fmla="*/ 687743 w 909993"/>
                <a:gd name="connsiteY13" fmla="*/ 44450 h 355600"/>
                <a:gd name="connsiteX14" fmla="*/ 694093 w 909993"/>
                <a:gd name="connsiteY14" fmla="*/ 63500 h 355600"/>
                <a:gd name="connsiteX15" fmla="*/ 744893 w 909993"/>
                <a:gd name="connsiteY15" fmla="*/ 95250 h 355600"/>
                <a:gd name="connsiteX16" fmla="*/ 795693 w 909993"/>
                <a:gd name="connsiteY16" fmla="*/ 139700 h 355600"/>
                <a:gd name="connsiteX17" fmla="*/ 852843 w 909993"/>
                <a:gd name="connsiteY17" fmla="*/ 177800 h 355600"/>
                <a:gd name="connsiteX18" fmla="*/ 871893 w 909993"/>
                <a:gd name="connsiteY18" fmla="*/ 203200 h 355600"/>
                <a:gd name="connsiteX19" fmla="*/ 897293 w 909993"/>
                <a:gd name="connsiteY19" fmla="*/ 247650 h 355600"/>
                <a:gd name="connsiteX20" fmla="*/ 909993 w 909993"/>
                <a:gd name="connsiteY20" fmla="*/ 285750 h 355600"/>
                <a:gd name="connsiteX21" fmla="*/ 897293 w 909993"/>
                <a:gd name="connsiteY21" fmla="*/ 323850 h 355600"/>
                <a:gd name="connsiteX22" fmla="*/ 833793 w 909993"/>
                <a:gd name="connsiteY22" fmla="*/ 342900 h 355600"/>
                <a:gd name="connsiteX23" fmla="*/ 751243 w 909993"/>
                <a:gd name="connsiteY23" fmla="*/ 311150 h 355600"/>
                <a:gd name="connsiteX24" fmla="*/ 700443 w 909993"/>
                <a:gd name="connsiteY24" fmla="*/ 260350 h 355600"/>
                <a:gd name="connsiteX25" fmla="*/ 681393 w 909993"/>
                <a:gd name="connsiteY25" fmla="*/ 234950 h 355600"/>
                <a:gd name="connsiteX26" fmla="*/ 643293 w 909993"/>
                <a:gd name="connsiteY26" fmla="*/ 209550 h 355600"/>
                <a:gd name="connsiteX27" fmla="*/ 617893 w 909993"/>
                <a:gd name="connsiteY27" fmla="*/ 203200 h 355600"/>
                <a:gd name="connsiteX28" fmla="*/ 598843 w 909993"/>
                <a:gd name="connsiteY28" fmla="*/ 196850 h 355600"/>
                <a:gd name="connsiteX29" fmla="*/ 573443 w 909993"/>
                <a:gd name="connsiteY29" fmla="*/ 184150 h 355600"/>
                <a:gd name="connsiteX30" fmla="*/ 401993 w 909993"/>
                <a:gd name="connsiteY30" fmla="*/ 190500 h 355600"/>
                <a:gd name="connsiteX31" fmla="*/ 363893 w 909993"/>
                <a:gd name="connsiteY31" fmla="*/ 215900 h 355600"/>
                <a:gd name="connsiteX32" fmla="*/ 338493 w 909993"/>
                <a:gd name="connsiteY32" fmla="*/ 228600 h 355600"/>
                <a:gd name="connsiteX33" fmla="*/ 319443 w 909993"/>
                <a:gd name="connsiteY33" fmla="*/ 241300 h 355600"/>
                <a:gd name="connsiteX34" fmla="*/ 274993 w 909993"/>
                <a:gd name="connsiteY34" fmla="*/ 266700 h 355600"/>
                <a:gd name="connsiteX35" fmla="*/ 255943 w 909993"/>
                <a:gd name="connsiteY35" fmla="*/ 285750 h 355600"/>
                <a:gd name="connsiteX36" fmla="*/ 224193 w 909993"/>
                <a:gd name="connsiteY36" fmla="*/ 298450 h 355600"/>
                <a:gd name="connsiteX37" fmla="*/ 173393 w 909993"/>
                <a:gd name="connsiteY37" fmla="*/ 323850 h 355600"/>
                <a:gd name="connsiteX38" fmla="*/ 147993 w 909993"/>
                <a:gd name="connsiteY38" fmla="*/ 336550 h 355600"/>
                <a:gd name="connsiteX39" fmla="*/ 128943 w 909993"/>
                <a:gd name="connsiteY39" fmla="*/ 349250 h 355600"/>
                <a:gd name="connsiteX40" fmla="*/ 90843 w 909993"/>
                <a:gd name="connsiteY40" fmla="*/ 355600 h 355600"/>
                <a:gd name="connsiteX41" fmla="*/ 1943 w 909993"/>
                <a:gd name="connsiteY41" fmla="*/ 323850 h 35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909993" h="355600">
                  <a:moveTo>
                    <a:pt x="1943" y="323850"/>
                  </a:moveTo>
                  <a:cubicBezTo>
                    <a:pt x="-7582" y="300567"/>
                    <a:pt x="20291" y="244937"/>
                    <a:pt x="33693" y="215900"/>
                  </a:cubicBezTo>
                  <a:cubicBezTo>
                    <a:pt x="45321" y="190706"/>
                    <a:pt x="64397" y="182963"/>
                    <a:pt x="84493" y="165100"/>
                  </a:cubicBezTo>
                  <a:cubicBezTo>
                    <a:pt x="93442" y="157145"/>
                    <a:pt x="100944" y="147655"/>
                    <a:pt x="109893" y="139700"/>
                  </a:cubicBezTo>
                  <a:cubicBezTo>
                    <a:pt x="134767" y="117590"/>
                    <a:pt x="177649" y="87197"/>
                    <a:pt x="205143" y="76200"/>
                  </a:cubicBezTo>
                  <a:cubicBezTo>
                    <a:pt x="262026" y="53447"/>
                    <a:pt x="211407" y="71459"/>
                    <a:pt x="268643" y="57150"/>
                  </a:cubicBezTo>
                  <a:cubicBezTo>
                    <a:pt x="313004" y="46060"/>
                    <a:pt x="255899" y="53187"/>
                    <a:pt x="325793" y="44450"/>
                  </a:cubicBezTo>
                  <a:cubicBezTo>
                    <a:pt x="346901" y="41812"/>
                    <a:pt x="368207" y="40911"/>
                    <a:pt x="389293" y="38100"/>
                  </a:cubicBezTo>
                  <a:cubicBezTo>
                    <a:pt x="401569" y="36463"/>
                    <a:pt x="433239" y="29173"/>
                    <a:pt x="446443" y="25400"/>
                  </a:cubicBezTo>
                  <a:cubicBezTo>
                    <a:pt x="452879" y="23561"/>
                    <a:pt x="458929" y="20363"/>
                    <a:pt x="465493" y="19050"/>
                  </a:cubicBezTo>
                  <a:cubicBezTo>
                    <a:pt x="486875" y="14774"/>
                    <a:pt x="540655" y="9441"/>
                    <a:pt x="560743" y="6350"/>
                  </a:cubicBezTo>
                  <a:cubicBezTo>
                    <a:pt x="571410" y="4709"/>
                    <a:pt x="581910" y="2117"/>
                    <a:pt x="592493" y="0"/>
                  </a:cubicBezTo>
                  <a:cubicBezTo>
                    <a:pt x="623533" y="6208"/>
                    <a:pt x="623353" y="3276"/>
                    <a:pt x="649643" y="19050"/>
                  </a:cubicBezTo>
                  <a:cubicBezTo>
                    <a:pt x="662731" y="26903"/>
                    <a:pt x="687743" y="44450"/>
                    <a:pt x="687743" y="44450"/>
                  </a:cubicBezTo>
                  <a:cubicBezTo>
                    <a:pt x="689860" y="50800"/>
                    <a:pt x="689808" y="58358"/>
                    <a:pt x="694093" y="63500"/>
                  </a:cubicBezTo>
                  <a:cubicBezTo>
                    <a:pt x="709735" y="82271"/>
                    <a:pt x="725528" y="83147"/>
                    <a:pt x="744893" y="95250"/>
                  </a:cubicBezTo>
                  <a:cubicBezTo>
                    <a:pt x="837835" y="153339"/>
                    <a:pt x="697232" y="70777"/>
                    <a:pt x="795693" y="139700"/>
                  </a:cubicBezTo>
                  <a:cubicBezTo>
                    <a:pt x="845169" y="174333"/>
                    <a:pt x="821638" y="141394"/>
                    <a:pt x="852843" y="177800"/>
                  </a:cubicBezTo>
                  <a:cubicBezTo>
                    <a:pt x="859731" y="185835"/>
                    <a:pt x="865742" y="194588"/>
                    <a:pt x="871893" y="203200"/>
                  </a:cubicBezTo>
                  <a:cubicBezTo>
                    <a:pt x="882307" y="217780"/>
                    <a:pt x="890528" y="230738"/>
                    <a:pt x="897293" y="247650"/>
                  </a:cubicBezTo>
                  <a:cubicBezTo>
                    <a:pt x="902265" y="260079"/>
                    <a:pt x="909993" y="285750"/>
                    <a:pt x="909993" y="285750"/>
                  </a:cubicBezTo>
                  <a:cubicBezTo>
                    <a:pt x="905760" y="298450"/>
                    <a:pt x="906759" y="314384"/>
                    <a:pt x="897293" y="323850"/>
                  </a:cubicBezTo>
                  <a:cubicBezTo>
                    <a:pt x="892140" y="329003"/>
                    <a:pt x="845304" y="340022"/>
                    <a:pt x="833793" y="342900"/>
                  </a:cubicBezTo>
                  <a:cubicBezTo>
                    <a:pt x="798299" y="334026"/>
                    <a:pt x="778670" y="334358"/>
                    <a:pt x="751243" y="311150"/>
                  </a:cubicBezTo>
                  <a:cubicBezTo>
                    <a:pt x="732962" y="295681"/>
                    <a:pt x="717376" y="277283"/>
                    <a:pt x="700443" y="260350"/>
                  </a:cubicBezTo>
                  <a:cubicBezTo>
                    <a:pt x="692959" y="252866"/>
                    <a:pt x="689303" y="241981"/>
                    <a:pt x="681393" y="234950"/>
                  </a:cubicBezTo>
                  <a:cubicBezTo>
                    <a:pt x="669985" y="224809"/>
                    <a:pt x="656945" y="216376"/>
                    <a:pt x="643293" y="209550"/>
                  </a:cubicBezTo>
                  <a:cubicBezTo>
                    <a:pt x="635487" y="205647"/>
                    <a:pt x="626284" y="205598"/>
                    <a:pt x="617893" y="203200"/>
                  </a:cubicBezTo>
                  <a:cubicBezTo>
                    <a:pt x="611457" y="201361"/>
                    <a:pt x="604995" y="199487"/>
                    <a:pt x="598843" y="196850"/>
                  </a:cubicBezTo>
                  <a:cubicBezTo>
                    <a:pt x="590142" y="193121"/>
                    <a:pt x="581910" y="188383"/>
                    <a:pt x="573443" y="184150"/>
                  </a:cubicBezTo>
                  <a:cubicBezTo>
                    <a:pt x="516293" y="186267"/>
                    <a:pt x="458537" y="181933"/>
                    <a:pt x="401993" y="190500"/>
                  </a:cubicBezTo>
                  <a:cubicBezTo>
                    <a:pt x="386902" y="192787"/>
                    <a:pt x="376981" y="208047"/>
                    <a:pt x="363893" y="215900"/>
                  </a:cubicBezTo>
                  <a:cubicBezTo>
                    <a:pt x="355776" y="220770"/>
                    <a:pt x="346712" y="223904"/>
                    <a:pt x="338493" y="228600"/>
                  </a:cubicBezTo>
                  <a:cubicBezTo>
                    <a:pt x="331867" y="232386"/>
                    <a:pt x="325987" y="237373"/>
                    <a:pt x="319443" y="241300"/>
                  </a:cubicBezTo>
                  <a:cubicBezTo>
                    <a:pt x="304810" y="250080"/>
                    <a:pt x="288973" y="256914"/>
                    <a:pt x="274993" y="266700"/>
                  </a:cubicBezTo>
                  <a:cubicBezTo>
                    <a:pt x="267636" y="271850"/>
                    <a:pt x="263558" y="280990"/>
                    <a:pt x="255943" y="285750"/>
                  </a:cubicBezTo>
                  <a:cubicBezTo>
                    <a:pt x="246277" y="291791"/>
                    <a:pt x="234542" y="293673"/>
                    <a:pt x="224193" y="298450"/>
                  </a:cubicBezTo>
                  <a:cubicBezTo>
                    <a:pt x="207003" y="306384"/>
                    <a:pt x="190326" y="315383"/>
                    <a:pt x="173393" y="323850"/>
                  </a:cubicBezTo>
                  <a:cubicBezTo>
                    <a:pt x="164926" y="328083"/>
                    <a:pt x="155869" y="331299"/>
                    <a:pt x="147993" y="336550"/>
                  </a:cubicBezTo>
                  <a:cubicBezTo>
                    <a:pt x="141643" y="340783"/>
                    <a:pt x="136183" y="346837"/>
                    <a:pt x="128943" y="349250"/>
                  </a:cubicBezTo>
                  <a:cubicBezTo>
                    <a:pt x="116729" y="353321"/>
                    <a:pt x="103543" y="353483"/>
                    <a:pt x="90843" y="355600"/>
                  </a:cubicBezTo>
                  <a:cubicBezTo>
                    <a:pt x="18048" y="342365"/>
                    <a:pt x="11468" y="347133"/>
                    <a:pt x="1943" y="323850"/>
                  </a:cubicBezTo>
                  <a:close/>
                </a:path>
              </a:pathLst>
            </a:custGeom>
            <a:noFill/>
            <a:ln>
              <a:solidFill>
                <a:srgbClr val="FFFF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2" name="Group 71">
            <a:extLst>
              <a:ext uri="{FF2B5EF4-FFF2-40B4-BE49-F238E27FC236}">
                <a16:creationId xmlns:a16="http://schemas.microsoft.com/office/drawing/2014/main" id="{4146314E-1750-2754-48B3-EC40AC52FBAE}"/>
              </a:ext>
            </a:extLst>
          </p:cNvPr>
          <p:cNvGrpSpPr/>
          <p:nvPr/>
        </p:nvGrpSpPr>
        <p:grpSpPr>
          <a:xfrm>
            <a:off x="4164565" y="3384260"/>
            <a:ext cx="3855677" cy="2891758"/>
            <a:chOff x="484632" y="0"/>
            <a:chExt cx="9144000" cy="6858000"/>
          </a:xfrm>
        </p:grpSpPr>
        <p:pic>
          <p:nvPicPr>
            <p:cNvPr id="73" name="Picture 72" descr="A picture containing star, dark, outdoor object, night&#10;&#10;Description automatically generated">
              <a:extLst>
                <a:ext uri="{FF2B5EF4-FFF2-40B4-BE49-F238E27FC236}">
                  <a16:creationId xmlns:a16="http://schemas.microsoft.com/office/drawing/2014/main" id="{9E31E7E2-5F47-A9FC-2CFD-A3E8382FAC0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rightnessContrast brigh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6BDFDE60-6F5E-E27A-085F-31B7FC1C0A8A}"/>
                </a:ext>
              </a:extLst>
            </p:cNvPr>
            <p:cNvSpPr/>
            <p:nvPr/>
          </p:nvSpPr>
          <p:spPr>
            <a:xfrm>
              <a:off x="2336327" y="3035300"/>
              <a:ext cx="5093173" cy="3822700"/>
            </a:xfrm>
            <a:custGeom>
              <a:avLst/>
              <a:gdLst>
                <a:gd name="connsiteX0" fmla="*/ 705323 w 5093173"/>
                <a:gd name="connsiteY0" fmla="*/ 3778250 h 3822700"/>
                <a:gd name="connsiteX1" fmla="*/ 673573 w 5093173"/>
                <a:gd name="connsiteY1" fmla="*/ 3765550 h 3822700"/>
                <a:gd name="connsiteX2" fmla="*/ 641823 w 5093173"/>
                <a:gd name="connsiteY2" fmla="*/ 3759200 h 3822700"/>
                <a:gd name="connsiteX3" fmla="*/ 610073 w 5093173"/>
                <a:gd name="connsiteY3" fmla="*/ 3746500 h 3822700"/>
                <a:gd name="connsiteX4" fmla="*/ 591023 w 5093173"/>
                <a:gd name="connsiteY4" fmla="*/ 3740150 h 3822700"/>
                <a:gd name="connsiteX5" fmla="*/ 559273 w 5093173"/>
                <a:gd name="connsiteY5" fmla="*/ 3721100 h 3822700"/>
                <a:gd name="connsiteX6" fmla="*/ 533873 w 5093173"/>
                <a:gd name="connsiteY6" fmla="*/ 3714750 h 3822700"/>
                <a:gd name="connsiteX7" fmla="*/ 444973 w 5093173"/>
                <a:gd name="connsiteY7" fmla="*/ 3676650 h 3822700"/>
                <a:gd name="connsiteX8" fmla="*/ 400523 w 5093173"/>
                <a:gd name="connsiteY8" fmla="*/ 3663950 h 3822700"/>
                <a:gd name="connsiteX9" fmla="*/ 375123 w 5093173"/>
                <a:gd name="connsiteY9" fmla="*/ 3657600 h 3822700"/>
                <a:gd name="connsiteX10" fmla="*/ 324323 w 5093173"/>
                <a:gd name="connsiteY10" fmla="*/ 3632200 h 3822700"/>
                <a:gd name="connsiteX11" fmla="*/ 298923 w 5093173"/>
                <a:gd name="connsiteY11" fmla="*/ 3625850 h 3822700"/>
                <a:gd name="connsiteX12" fmla="*/ 241773 w 5093173"/>
                <a:gd name="connsiteY12" fmla="*/ 3594100 h 3822700"/>
                <a:gd name="connsiteX13" fmla="*/ 216373 w 5093173"/>
                <a:gd name="connsiteY13" fmla="*/ 3587750 h 3822700"/>
                <a:gd name="connsiteX14" fmla="*/ 197323 w 5093173"/>
                <a:gd name="connsiteY14" fmla="*/ 3581400 h 3822700"/>
                <a:gd name="connsiteX15" fmla="*/ 133823 w 5093173"/>
                <a:gd name="connsiteY15" fmla="*/ 3556000 h 3822700"/>
                <a:gd name="connsiteX16" fmla="*/ 83023 w 5093173"/>
                <a:gd name="connsiteY16" fmla="*/ 3524250 h 3822700"/>
                <a:gd name="connsiteX17" fmla="*/ 57623 w 5093173"/>
                <a:gd name="connsiteY17" fmla="*/ 3479800 h 3822700"/>
                <a:gd name="connsiteX18" fmla="*/ 25873 w 5093173"/>
                <a:gd name="connsiteY18" fmla="*/ 3416300 h 3822700"/>
                <a:gd name="connsiteX19" fmla="*/ 6823 w 5093173"/>
                <a:gd name="connsiteY19" fmla="*/ 3340100 h 3822700"/>
                <a:gd name="connsiteX20" fmla="*/ 6823 w 5093173"/>
                <a:gd name="connsiteY20" fmla="*/ 3175000 h 3822700"/>
                <a:gd name="connsiteX21" fmla="*/ 13173 w 5093173"/>
                <a:gd name="connsiteY21" fmla="*/ 3143250 h 3822700"/>
                <a:gd name="connsiteX22" fmla="*/ 25873 w 5093173"/>
                <a:gd name="connsiteY22" fmla="*/ 3117850 h 3822700"/>
                <a:gd name="connsiteX23" fmla="*/ 38573 w 5093173"/>
                <a:gd name="connsiteY23" fmla="*/ 3035300 h 3822700"/>
                <a:gd name="connsiteX24" fmla="*/ 51273 w 5093173"/>
                <a:gd name="connsiteY24" fmla="*/ 3003550 h 3822700"/>
                <a:gd name="connsiteX25" fmla="*/ 63973 w 5093173"/>
                <a:gd name="connsiteY25" fmla="*/ 2959100 h 3822700"/>
                <a:gd name="connsiteX26" fmla="*/ 70323 w 5093173"/>
                <a:gd name="connsiteY26" fmla="*/ 2933700 h 3822700"/>
                <a:gd name="connsiteX27" fmla="*/ 76673 w 5093173"/>
                <a:gd name="connsiteY27" fmla="*/ 2889250 h 3822700"/>
                <a:gd name="connsiteX28" fmla="*/ 95723 w 5093173"/>
                <a:gd name="connsiteY28" fmla="*/ 2838450 h 3822700"/>
                <a:gd name="connsiteX29" fmla="*/ 108423 w 5093173"/>
                <a:gd name="connsiteY29" fmla="*/ 2794000 h 3822700"/>
                <a:gd name="connsiteX30" fmla="*/ 127473 w 5093173"/>
                <a:gd name="connsiteY30" fmla="*/ 2736850 h 3822700"/>
                <a:gd name="connsiteX31" fmla="*/ 178273 w 5093173"/>
                <a:gd name="connsiteY31" fmla="*/ 2660650 h 3822700"/>
                <a:gd name="connsiteX32" fmla="*/ 235423 w 5093173"/>
                <a:gd name="connsiteY32" fmla="*/ 2597150 h 3822700"/>
                <a:gd name="connsiteX33" fmla="*/ 248123 w 5093173"/>
                <a:gd name="connsiteY33" fmla="*/ 2565400 h 3822700"/>
                <a:gd name="connsiteX34" fmla="*/ 279873 w 5093173"/>
                <a:gd name="connsiteY34" fmla="*/ 2533650 h 3822700"/>
                <a:gd name="connsiteX35" fmla="*/ 298923 w 5093173"/>
                <a:gd name="connsiteY35" fmla="*/ 2495550 h 3822700"/>
                <a:gd name="connsiteX36" fmla="*/ 324323 w 5093173"/>
                <a:gd name="connsiteY36" fmla="*/ 2457450 h 3822700"/>
                <a:gd name="connsiteX37" fmla="*/ 337023 w 5093173"/>
                <a:gd name="connsiteY37" fmla="*/ 2432050 h 3822700"/>
                <a:gd name="connsiteX38" fmla="*/ 368773 w 5093173"/>
                <a:gd name="connsiteY38" fmla="*/ 2387600 h 3822700"/>
                <a:gd name="connsiteX39" fmla="*/ 400523 w 5093173"/>
                <a:gd name="connsiteY39" fmla="*/ 2362200 h 3822700"/>
                <a:gd name="connsiteX40" fmla="*/ 470373 w 5093173"/>
                <a:gd name="connsiteY40" fmla="*/ 2292350 h 3822700"/>
                <a:gd name="connsiteX41" fmla="*/ 540223 w 5093173"/>
                <a:gd name="connsiteY41" fmla="*/ 2241550 h 3822700"/>
                <a:gd name="connsiteX42" fmla="*/ 571973 w 5093173"/>
                <a:gd name="connsiteY42" fmla="*/ 2216150 h 3822700"/>
                <a:gd name="connsiteX43" fmla="*/ 616423 w 5093173"/>
                <a:gd name="connsiteY43" fmla="*/ 2184400 h 3822700"/>
                <a:gd name="connsiteX44" fmla="*/ 660873 w 5093173"/>
                <a:gd name="connsiteY44" fmla="*/ 2146300 h 3822700"/>
                <a:gd name="connsiteX45" fmla="*/ 749773 w 5093173"/>
                <a:gd name="connsiteY45" fmla="*/ 2070100 h 3822700"/>
                <a:gd name="connsiteX46" fmla="*/ 819623 w 5093173"/>
                <a:gd name="connsiteY46" fmla="*/ 2025650 h 3822700"/>
                <a:gd name="connsiteX47" fmla="*/ 914873 w 5093173"/>
                <a:gd name="connsiteY47" fmla="*/ 1968500 h 3822700"/>
                <a:gd name="connsiteX48" fmla="*/ 933923 w 5093173"/>
                <a:gd name="connsiteY48" fmla="*/ 1949450 h 3822700"/>
                <a:gd name="connsiteX49" fmla="*/ 959323 w 5093173"/>
                <a:gd name="connsiteY49" fmla="*/ 1943100 h 3822700"/>
                <a:gd name="connsiteX50" fmla="*/ 978373 w 5093173"/>
                <a:gd name="connsiteY50" fmla="*/ 1936750 h 3822700"/>
                <a:gd name="connsiteX51" fmla="*/ 1048223 w 5093173"/>
                <a:gd name="connsiteY51" fmla="*/ 1911350 h 3822700"/>
                <a:gd name="connsiteX52" fmla="*/ 1168873 w 5093173"/>
                <a:gd name="connsiteY52" fmla="*/ 1860550 h 3822700"/>
                <a:gd name="connsiteX53" fmla="*/ 1264123 w 5093173"/>
                <a:gd name="connsiteY53" fmla="*/ 1816100 h 3822700"/>
                <a:gd name="connsiteX54" fmla="*/ 1295873 w 5093173"/>
                <a:gd name="connsiteY54" fmla="*/ 1809750 h 3822700"/>
                <a:gd name="connsiteX55" fmla="*/ 1353023 w 5093173"/>
                <a:gd name="connsiteY55" fmla="*/ 1797050 h 3822700"/>
                <a:gd name="connsiteX56" fmla="*/ 1422873 w 5093173"/>
                <a:gd name="connsiteY56" fmla="*/ 1784350 h 3822700"/>
                <a:gd name="connsiteX57" fmla="*/ 1480023 w 5093173"/>
                <a:gd name="connsiteY57" fmla="*/ 1765300 h 3822700"/>
                <a:gd name="connsiteX58" fmla="*/ 1518123 w 5093173"/>
                <a:gd name="connsiteY58" fmla="*/ 1758950 h 3822700"/>
                <a:gd name="connsiteX59" fmla="*/ 1556223 w 5093173"/>
                <a:gd name="connsiteY59" fmla="*/ 1746250 h 3822700"/>
                <a:gd name="connsiteX60" fmla="*/ 1607023 w 5093173"/>
                <a:gd name="connsiteY60" fmla="*/ 1733550 h 3822700"/>
                <a:gd name="connsiteX61" fmla="*/ 1664173 w 5093173"/>
                <a:gd name="connsiteY61" fmla="*/ 1714500 h 3822700"/>
                <a:gd name="connsiteX62" fmla="*/ 1772123 w 5093173"/>
                <a:gd name="connsiteY62" fmla="*/ 1670050 h 3822700"/>
                <a:gd name="connsiteX63" fmla="*/ 1816573 w 5093173"/>
                <a:gd name="connsiteY63" fmla="*/ 1657350 h 3822700"/>
                <a:gd name="connsiteX64" fmla="*/ 1867373 w 5093173"/>
                <a:gd name="connsiteY64" fmla="*/ 1631950 h 3822700"/>
                <a:gd name="connsiteX65" fmla="*/ 1930873 w 5093173"/>
                <a:gd name="connsiteY65" fmla="*/ 1600200 h 3822700"/>
                <a:gd name="connsiteX66" fmla="*/ 1994373 w 5093173"/>
                <a:gd name="connsiteY66" fmla="*/ 1562100 h 3822700"/>
                <a:gd name="connsiteX67" fmla="*/ 2019773 w 5093173"/>
                <a:gd name="connsiteY67" fmla="*/ 1549400 h 3822700"/>
                <a:gd name="connsiteX68" fmla="*/ 2045173 w 5093173"/>
                <a:gd name="connsiteY68" fmla="*/ 1530350 h 3822700"/>
                <a:gd name="connsiteX69" fmla="*/ 2064223 w 5093173"/>
                <a:gd name="connsiteY69" fmla="*/ 1517650 h 3822700"/>
                <a:gd name="connsiteX70" fmla="*/ 2115023 w 5093173"/>
                <a:gd name="connsiteY70" fmla="*/ 1479550 h 3822700"/>
                <a:gd name="connsiteX71" fmla="*/ 2134073 w 5093173"/>
                <a:gd name="connsiteY71" fmla="*/ 1466850 h 3822700"/>
                <a:gd name="connsiteX72" fmla="*/ 2153123 w 5093173"/>
                <a:gd name="connsiteY72" fmla="*/ 1447800 h 3822700"/>
                <a:gd name="connsiteX73" fmla="*/ 2324573 w 5093173"/>
                <a:gd name="connsiteY73" fmla="*/ 1428750 h 3822700"/>
                <a:gd name="connsiteX74" fmla="*/ 2521423 w 5093173"/>
                <a:gd name="connsiteY74" fmla="*/ 1422400 h 3822700"/>
                <a:gd name="connsiteX75" fmla="*/ 2546823 w 5093173"/>
                <a:gd name="connsiteY75" fmla="*/ 1416050 h 3822700"/>
                <a:gd name="connsiteX76" fmla="*/ 2591273 w 5093173"/>
                <a:gd name="connsiteY76" fmla="*/ 1397000 h 3822700"/>
                <a:gd name="connsiteX77" fmla="*/ 2673823 w 5093173"/>
                <a:gd name="connsiteY77" fmla="*/ 1352550 h 3822700"/>
                <a:gd name="connsiteX78" fmla="*/ 2692873 w 5093173"/>
                <a:gd name="connsiteY78" fmla="*/ 1346200 h 3822700"/>
                <a:gd name="connsiteX79" fmla="*/ 2750023 w 5093173"/>
                <a:gd name="connsiteY79" fmla="*/ 1327150 h 3822700"/>
                <a:gd name="connsiteX80" fmla="*/ 2889723 w 5093173"/>
                <a:gd name="connsiteY80" fmla="*/ 1308100 h 3822700"/>
                <a:gd name="connsiteX81" fmla="*/ 2927823 w 5093173"/>
                <a:gd name="connsiteY81" fmla="*/ 1295400 h 3822700"/>
                <a:gd name="connsiteX82" fmla="*/ 2953223 w 5093173"/>
                <a:gd name="connsiteY82" fmla="*/ 1289050 h 3822700"/>
                <a:gd name="connsiteX83" fmla="*/ 3004023 w 5093173"/>
                <a:gd name="connsiteY83" fmla="*/ 1263650 h 3822700"/>
                <a:gd name="connsiteX84" fmla="*/ 3099273 w 5093173"/>
                <a:gd name="connsiteY84" fmla="*/ 1231900 h 3822700"/>
                <a:gd name="connsiteX85" fmla="*/ 3162773 w 5093173"/>
                <a:gd name="connsiteY85" fmla="*/ 1200150 h 3822700"/>
                <a:gd name="connsiteX86" fmla="*/ 3181823 w 5093173"/>
                <a:gd name="connsiteY86" fmla="*/ 1187450 h 3822700"/>
                <a:gd name="connsiteX87" fmla="*/ 3207223 w 5093173"/>
                <a:gd name="connsiteY87" fmla="*/ 1181100 h 3822700"/>
                <a:gd name="connsiteX88" fmla="*/ 3258023 w 5093173"/>
                <a:gd name="connsiteY88" fmla="*/ 1155700 h 3822700"/>
                <a:gd name="connsiteX89" fmla="*/ 3289773 w 5093173"/>
                <a:gd name="connsiteY89" fmla="*/ 1143000 h 3822700"/>
                <a:gd name="connsiteX90" fmla="*/ 3327873 w 5093173"/>
                <a:gd name="connsiteY90" fmla="*/ 1130300 h 3822700"/>
                <a:gd name="connsiteX91" fmla="*/ 3372323 w 5093173"/>
                <a:gd name="connsiteY91" fmla="*/ 1111250 h 3822700"/>
                <a:gd name="connsiteX92" fmla="*/ 3410423 w 5093173"/>
                <a:gd name="connsiteY92" fmla="*/ 1092200 h 3822700"/>
                <a:gd name="connsiteX93" fmla="*/ 3442173 w 5093173"/>
                <a:gd name="connsiteY93" fmla="*/ 1079500 h 3822700"/>
                <a:gd name="connsiteX94" fmla="*/ 3473923 w 5093173"/>
                <a:gd name="connsiteY94" fmla="*/ 1060450 h 3822700"/>
                <a:gd name="connsiteX95" fmla="*/ 3518373 w 5093173"/>
                <a:gd name="connsiteY95" fmla="*/ 1047750 h 3822700"/>
                <a:gd name="connsiteX96" fmla="*/ 3581873 w 5093173"/>
                <a:gd name="connsiteY96" fmla="*/ 1022350 h 3822700"/>
                <a:gd name="connsiteX97" fmla="*/ 3632673 w 5093173"/>
                <a:gd name="connsiteY97" fmla="*/ 996950 h 3822700"/>
                <a:gd name="connsiteX98" fmla="*/ 3658073 w 5093173"/>
                <a:gd name="connsiteY98" fmla="*/ 971550 h 3822700"/>
                <a:gd name="connsiteX99" fmla="*/ 3696173 w 5093173"/>
                <a:gd name="connsiteY99" fmla="*/ 952500 h 3822700"/>
                <a:gd name="connsiteX100" fmla="*/ 3727923 w 5093173"/>
                <a:gd name="connsiteY100" fmla="*/ 920750 h 3822700"/>
                <a:gd name="connsiteX101" fmla="*/ 3797773 w 5093173"/>
                <a:gd name="connsiteY101" fmla="*/ 869950 h 3822700"/>
                <a:gd name="connsiteX102" fmla="*/ 3842223 w 5093173"/>
                <a:gd name="connsiteY102" fmla="*/ 819150 h 3822700"/>
                <a:gd name="connsiteX103" fmla="*/ 3867623 w 5093173"/>
                <a:gd name="connsiteY103" fmla="*/ 787400 h 3822700"/>
                <a:gd name="connsiteX104" fmla="*/ 3931123 w 5093173"/>
                <a:gd name="connsiteY104" fmla="*/ 723900 h 3822700"/>
                <a:gd name="connsiteX105" fmla="*/ 3962873 w 5093173"/>
                <a:gd name="connsiteY105" fmla="*/ 673100 h 3822700"/>
                <a:gd name="connsiteX106" fmla="*/ 4007323 w 5093173"/>
                <a:gd name="connsiteY106" fmla="*/ 622300 h 3822700"/>
                <a:gd name="connsiteX107" fmla="*/ 4026373 w 5093173"/>
                <a:gd name="connsiteY107" fmla="*/ 590550 h 3822700"/>
                <a:gd name="connsiteX108" fmla="*/ 4058123 w 5093173"/>
                <a:gd name="connsiteY108" fmla="*/ 558800 h 3822700"/>
                <a:gd name="connsiteX109" fmla="*/ 4083523 w 5093173"/>
                <a:gd name="connsiteY109" fmla="*/ 527050 h 3822700"/>
                <a:gd name="connsiteX110" fmla="*/ 4108923 w 5093173"/>
                <a:gd name="connsiteY110" fmla="*/ 501650 h 3822700"/>
                <a:gd name="connsiteX111" fmla="*/ 4185123 w 5093173"/>
                <a:gd name="connsiteY111" fmla="*/ 400050 h 3822700"/>
                <a:gd name="connsiteX112" fmla="*/ 4235923 w 5093173"/>
                <a:gd name="connsiteY112" fmla="*/ 330200 h 3822700"/>
                <a:gd name="connsiteX113" fmla="*/ 4248623 w 5093173"/>
                <a:gd name="connsiteY113" fmla="*/ 304800 h 3822700"/>
                <a:gd name="connsiteX114" fmla="*/ 4280373 w 5093173"/>
                <a:gd name="connsiteY114" fmla="*/ 254000 h 3822700"/>
                <a:gd name="connsiteX115" fmla="*/ 4286723 w 5093173"/>
                <a:gd name="connsiteY115" fmla="*/ 234950 h 3822700"/>
                <a:gd name="connsiteX116" fmla="*/ 4299423 w 5093173"/>
                <a:gd name="connsiteY116" fmla="*/ 209550 h 3822700"/>
                <a:gd name="connsiteX117" fmla="*/ 4362923 w 5093173"/>
                <a:gd name="connsiteY117" fmla="*/ 76200 h 3822700"/>
                <a:gd name="connsiteX118" fmla="*/ 4381973 w 5093173"/>
                <a:gd name="connsiteY118" fmla="*/ 44450 h 3822700"/>
                <a:gd name="connsiteX119" fmla="*/ 4394673 w 5093173"/>
                <a:gd name="connsiteY119" fmla="*/ 25400 h 3822700"/>
                <a:gd name="connsiteX120" fmla="*/ 4420073 w 5093173"/>
                <a:gd name="connsiteY120" fmla="*/ 12700 h 3822700"/>
                <a:gd name="connsiteX121" fmla="*/ 4578823 w 5093173"/>
                <a:gd name="connsiteY121" fmla="*/ 0 h 3822700"/>
                <a:gd name="connsiteX122" fmla="*/ 4686773 w 5093173"/>
                <a:gd name="connsiteY122" fmla="*/ 6350 h 3822700"/>
                <a:gd name="connsiteX123" fmla="*/ 4750273 w 5093173"/>
                <a:gd name="connsiteY123" fmla="*/ 44450 h 3822700"/>
                <a:gd name="connsiteX124" fmla="*/ 4775673 w 5093173"/>
                <a:gd name="connsiteY124" fmla="*/ 69850 h 3822700"/>
                <a:gd name="connsiteX125" fmla="*/ 4832823 w 5093173"/>
                <a:gd name="connsiteY125" fmla="*/ 114300 h 3822700"/>
                <a:gd name="connsiteX126" fmla="*/ 4858223 w 5093173"/>
                <a:gd name="connsiteY126" fmla="*/ 127000 h 3822700"/>
                <a:gd name="connsiteX127" fmla="*/ 4902673 w 5093173"/>
                <a:gd name="connsiteY127" fmla="*/ 171450 h 3822700"/>
                <a:gd name="connsiteX128" fmla="*/ 4928073 w 5093173"/>
                <a:gd name="connsiteY128" fmla="*/ 190500 h 3822700"/>
                <a:gd name="connsiteX129" fmla="*/ 4978873 w 5093173"/>
                <a:gd name="connsiteY129" fmla="*/ 254000 h 3822700"/>
                <a:gd name="connsiteX130" fmla="*/ 5048723 w 5093173"/>
                <a:gd name="connsiteY130" fmla="*/ 317500 h 3822700"/>
                <a:gd name="connsiteX131" fmla="*/ 5067773 w 5093173"/>
                <a:gd name="connsiteY131" fmla="*/ 342900 h 3822700"/>
                <a:gd name="connsiteX132" fmla="*/ 5086823 w 5093173"/>
                <a:gd name="connsiteY132" fmla="*/ 406400 h 3822700"/>
                <a:gd name="connsiteX133" fmla="*/ 5093173 w 5093173"/>
                <a:gd name="connsiteY133" fmla="*/ 444500 h 3822700"/>
                <a:gd name="connsiteX134" fmla="*/ 5080473 w 5093173"/>
                <a:gd name="connsiteY134" fmla="*/ 647700 h 3822700"/>
                <a:gd name="connsiteX135" fmla="*/ 5029673 w 5093173"/>
                <a:gd name="connsiteY135" fmla="*/ 768350 h 3822700"/>
                <a:gd name="connsiteX136" fmla="*/ 4997923 w 5093173"/>
                <a:gd name="connsiteY136" fmla="*/ 844550 h 3822700"/>
                <a:gd name="connsiteX137" fmla="*/ 4953473 w 5093173"/>
                <a:gd name="connsiteY137" fmla="*/ 971550 h 3822700"/>
                <a:gd name="connsiteX138" fmla="*/ 4934423 w 5093173"/>
                <a:gd name="connsiteY138" fmla="*/ 1003300 h 3822700"/>
                <a:gd name="connsiteX139" fmla="*/ 4921723 w 5093173"/>
                <a:gd name="connsiteY139" fmla="*/ 1041400 h 3822700"/>
                <a:gd name="connsiteX140" fmla="*/ 4909023 w 5093173"/>
                <a:gd name="connsiteY140" fmla="*/ 1073150 h 3822700"/>
                <a:gd name="connsiteX141" fmla="*/ 4889973 w 5093173"/>
                <a:gd name="connsiteY141" fmla="*/ 1162050 h 3822700"/>
                <a:gd name="connsiteX142" fmla="*/ 4877273 w 5093173"/>
                <a:gd name="connsiteY142" fmla="*/ 1200150 h 3822700"/>
                <a:gd name="connsiteX143" fmla="*/ 4870923 w 5093173"/>
                <a:gd name="connsiteY143" fmla="*/ 1231900 h 3822700"/>
                <a:gd name="connsiteX144" fmla="*/ 4845523 w 5093173"/>
                <a:gd name="connsiteY144" fmla="*/ 1314450 h 3822700"/>
                <a:gd name="connsiteX145" fmla="*/ 4820123 w 5093173"/>
                <a:gd name="connsiteY145" fmla="*/ 1397000 h 3822700"/>
                <a:gd name="connsiteX146" fmla="*/ 4807423 w 5093173"/>
                <a:gd name="connsiteY146" fmla="*/ 1422400 h 3822700"/>
                <a:gd name="connsiteX147" fmla="*/ 4794723 w 5093173"/>
                <a:gd name="connsiteY147" fmla="*/ 1466850 h 3822700"/>
                <a:gd name="connsiteX148" fmla="*/ 4769323 w 5093173"/>
                <a:gd name="connsiteY148" fmla="*/ 1517650 h 3822700"/>
                <a:gd name="connsiteX149" fmla="*/ 4737573 w 5093173"/>
                <a:gd name="connsiteY149" fmla="*/ 1600200 h 3822700"/>
                <a:gd name="connsiteX150" fmla="*/ 4731223 w 5093173"/>
                <a:gd name="connsiteY150" fmla="*/ 1619250 h 3822700"/>
                <a:gd name="connsiteX151" fmla="*/ 4712173 w 5093173"/>
                <a:gd name="connsiteY151" fmla="*/ 1644650 h 3822700"/>
                <a:gd name="connsiteX152" fmla="*/ 4686773 w 5093173"/>
                <a:gd name="connsiteY152" fmla="*/ 1663700 h 3822700"/>
                <a:gd name="connsiteX153" fmla="*/ 4680423 w 5093173"/>
                <a:gd name="connsiteY153" fmla="*/ 1682750 h 3822700"/>
                <a:gd name="connsiteX154" fmla="*/ 4629623 w 5093173"/>
                <a:gd name="connsiteY154" fmla="*/ 1727200 h 3822700"/>
                <a:gd name="connsiteX155" fmla="*/ 4610573 w 5093173"/>
                <a:gd name="connsiteY155" fmla="*/ 1746250 h 3822700"/>
                <a:gd name="connsiteX156" fmla="*/ 4578823 w 5093173"/>
                <a:gd name="connsiteY156" fmla="*/ 1752600 h 3822700"/>
                <a:gd name="connsiteX157" fmla="*/ 4528023 w 5093173"/>
                <a:gd name="connsiteY157" fmla="*/ 1733550 h 3822700"/>
                <a:gd name="connsiteX158" fmla="*/ 4515323 w 5093173"/>
                <a:gd name="connsiteY158" fmla="*/ 1714500 h 3822700"/>
                <a:gd name="connsiteX159" fmla="*/ 4489923 w 5093173"/>
                <a:gd name="connsiteY159" fmla="*/ 1689100 h 3822700"/>
                <a:gd name="connsiteX160" fmla="*/ 4470873 w 5093173"/>
                <a:gd name="connsiteY160" fmla="*/ 1657350 h 3822700"/>
                <a:gd name="connsiteX161" fmla="*/ 4445473 w 5093173"/>
                <a:gd name="connsiteY161" fmla="*/ 1625600 h 3822700"/>
                <a:gd name="connsiteX162" fmla="*/ 4426423 w 5093173"/>
                <a:gd name="connsiteY162" fmla="*/ 1574800 h 3822700"/>
                <a:gd name="connsiteX163" fmla="*/ 4413723 w 5093173"/>
                <a:gd name="connsiteY163" fmla="*/ 1543050 h 3822700"/>
                <a:gd name="connsiteX164" fmla="*/ 4388323 w 5093173"/>
                <a:gd name="connsiteY164" fmla="*/ 1517650 h 3822700"/>
                <a:gd name="connsiteX165" fmla="*/ 4362923 w 5093173"/>
                <a:gd name="connsiteY165" fmla="*/ 1498600 h 3822700"/>
                <a:gd name="connsiteX166" fmla="*/ 4299423 w 5093173"/>
                <a:gd name="connsiteY166" fmla="*/ 1473200 h 3822700"/>
                <a:gd name="connsiteX167" fmla="*/ 4261323 w 5093173"/>
                <a:gd name="connsiteY167" fmla="*/ 1466850 h 3822700"/>
                <a:gd name="connsiteX168" fmla="*/ 3943823 w 5093173"/>
                <a:gd name="connsiteY168" fmla="*/ 1473200 h 3822700"/>
                <a:gd name="connsiteX169" fmla="*/ 3873973 w 5093173"/>
                <a:gd name="connsiteY169" fmla="*/ 1498600 h 3822700"/>
                <a:gd name="connsiteX170" fmla="*/ 3848573 w 5093173"/>
                <a:gd name="connsiteY170" fmla="*/ 1517650 h 3822700"/>
                <a:gd name="connsiteX171" fmla="*/ 3823173 w 5093173"/>
                <a:gd name="connsiteY171" fmla="*/ 1524000 h 3822700"/>
                <a:gd name="connsiteX172" fmla="*/ 3791423 w 5093173"/>
                <a:gd name="connsiteY172" fmla="*/ 1549400 h 3822700"/>
                <a:gd name="connsiteX173" fmla="*/ 3766023 w 5093173"/>
                <a:gd name="connsiteY173" fmla="*/ 1574800 h 3822700"/>
                <a:gd name="connsiteX174" fmla="*/ 3702523 w 5093173"/>
                <a:gd name="connsiteY174" fmla="*/ 1600200 h 3822700"/>
                <a:gd name="connsiteX175" fmla="*/ 3658073 w 5093173"/>
                <a:gd name="connsiteY175" fmla="*/ 1625600 h 3822700"/>
                <a:gd name="connsiteX176" fmla="*/ 3613623 w 5093173"/>
                <a:gd name="connsiteY176" fmla="*/ 1644650 h 3822700"/>
                <a:gd name="connsiteX177" fmla="*/ 3569173 w 5093173"/>
                <a:gd name="connsiteY177" fmla="*/ 1676400 h 3822700"/>
                <a:gd name="connsiteX178" fmla="*/ 3512023 w 5093173"/>
                <a:gd name="connsiteY178" fmla="*/ 1708150 h 3822700"/>
                <a:gd name="connsiteX179" fmla="*/ 3492973 w 5093173"/>
                <a:gd name="connsiteY179" fmla="*/ 1727200 h 3822700"/>
                <a:gd name="connsiteX180" fmla="*/ 3435823 w 5093173"/>
                <a:gd name="connsiteY180" fmla="*/ 1752600 h 3822700"/>
                <a:gd name="connsiteX181" fmla="*/ 3416773 w 5093173"/>
                <a:gd name="connsiteY181" fmla="*/ 1765300 h 3822700"/>
                <a:gd name="connsiteX182" fmla="*/ 3340573 w 5093173"/>
                <a:gd name="connsiteY182" fmla="*/ 1828800 h 3822700"/>
                <a:gd name="connsiteX183" fmla="*/ 3251673 w 5093173"/>
                <a:gd name="connsiteY183" fmla="*/ 1866900 h 3822700"/>
                <a:gd name="connsiteX184" fmla="*/ 3162773 w 5093173"/>
                <a:gd name="connsiteY184" fmla="*/ 1911350 h 3822700"/>
                <a:gd name="connsiteX185" fmla="*/ 3124673 w 5093173"/>
                <a:gd name="connsiteY185" fmla="*/ 1936750 h 3822700"/>
                <a:gd name="connsiteX186" fmla="*/ 3080223 w 5093173"/>
                <a:gd name="connsiteY186" fmla="*/ 1949450 h 3822700"/>
                <a:gd name="connsiteX187" fmla="*/ 3010373 w 5093173"/>
                <a:gd name="connsiteY187" fmla="*/ 2000250 h 3822700"/>
                <a:gd name="connsiteX188" fmla="*/ 2965923 w 5093173"/>
                <a:gd name="connsiteY188" fmla="*/ 2044700 h 3822700"/>
                <a:gd name="connsiteX189" fmla="*/ 2934173 w 5093173"/>
                <a:gd name="connsiteY189" fmla="*/ 2063750 h 3822700"/>
                <a:gd name="connsiteX190" fmla="*/ 2908773 w 5093173"/>
                <a:gd name="connsiteY190" fmla="*/ 2089150 h 3822700"/>
                <a:gd name="connsiteX191" fmla="*/ 2877023 w 5093173"/>
                <a:gd name="connsiteY191" fmla="*/ 2114550 h 3822700"/>
                <a:gd name="connsiteX192" fmla="*/ 2851623 w 5093173"/>
                <a:gd name="connsiteY192" fmla="*/ 2152650 h 3822700"/>
                <a:gd name="connsiteX193" fmla="*/ 2819873 w 5093173"/>
                <a:gd name="connsiteY193" fmla="*/ 2178050 h 3822700"/>
                <a:gd name="connsiteX194" fmla="*/ 2800823 w 5093173"/>
                <a:gd name="connsiteY194" fmla="*/ 2203450 h 3822700"/>
                <a:gd name="connsiteX195" fmla="*/ 2750023 w 5093173"/>
                <a:gd name="connsiteY195" fmla="*/ 2254250 h 3822700"/>
                <a:gd name="connsiteX196" fmla="*/ 2724623 w 5093173"/>
                <a:gd name="connsiteY196" fmla="*/ 2305050 h 3822700"/>
                <a:gd name="connsiteX197" fmla="*/ 2711923 w 5093173"/>
                <a:gd name="connsiteY197" fmla="*/ 2330450 h 3822700"/>
                <a:gd name="connsiteX198" fmla="*/ 2692873 w 5093173"/>
                <a:gd name="connsiteY198" fmla="*/ 2355850 h 3822700"/>
                <a:gd name="connsiteX199" fmla="*/ 2648423 w 5093173"/>
                <a:gd name="connsiteY199" fmla="*/ 2432050 h 3822700"/>
                <a:gd name="connsiteX200" fmla="*/ 2635723 w 5093173"/>
                <a:gd name="connsiteY200" fmla="*/ 2451100 h 3822700"/>
                <a:gd name="connsiteX201" fmla="*/ 2610323 w 5093173"/>
                <a:gd name="connsiteY201" fmla="*/ 2470150 h 3822700"/>
                <a:gd name="connsiteX202" fmla="*/ 2559523 w 5093173"/>
                <a:gd name="connsiteY202" fmla="*/ 2520950 h 3822700"/>
                <a:gd name="connsiteX203" fmla="*/ 2527773 w 5093173"/>
                <a:gd name="connsiteY203" fmla="*/ 2559050 h 3822700"/>
                <a:gd name="connsiteX204" fmla="*/ 2483323 w 5093173"/>
                <a:gd name="connsiteY204" fmla="*/ 2584450 h 3822700"/>
                <a:gd name="connsiteX205" fmla="*/ 2457923 w 5093173"/>
                <a:gd name="connsiteY205" fmla="*/ 2603500 h 3822700"/>
                <a:gd name="connsiteX206" fmla="*/ 2445223 w 5093173"/>
                <a:gd name="connsiteY206" fmla="*/ 2622550 h 3822700"/>
                <a:gd name="connsiteX207" fmla="*/ 2426173 w 5093173"/>
                <a:gd name="connsiteY207" fmla="*/ 2628900 h 3822700"/>
                <a:gd name="connsiteX208" fmla="*/ 2407123 w 5093173"/>
                <a:gd name="connsiteY208" fmla="*/ 2647950 h 3822700"/>
                <a:gd name="connsiteX209" fmla="*/ 2349973 w 5093173"/>
                <a:gd name="connsiteY209" fmla="*/ 2679700 h 3822700"/>
                <a:gd name="connsiteX210" fmla="*/ 2318223 w 5093173"/>
                <a:gd name="connsiteY210" fmla="*/ 2698750 h 3822700"/>
                <a:gd name="connsiteX211" fmla="*/ 2261073 w 5093173"/>
                <a:gd name="connsiteY211" fmla="*/ 2724150 h 3822700"/>
                <a:gd name="connsiteX212" fmla="*/ 2216623 w 5093173"/>
                <a:gd name="connsiteY212" fmla="*/ 2749550 h 3822700"/>
                <a:gd name="connsiteX213" fmla="*/ 2159473 w 5093173"/>
                <a:gd name="connsiteY213" fmla="*/ 2768600 h 3822700"/>
                <a:gd name="connsiteX214" fmla="*/ 2140423 w 5093173"/>
                <a:gd name="connsiteY214" fmla="*/ 2774950 h 3822700"/>
                <a:gd name="connsiteX215" fmla="*/ 2108673 w 5093173"/>
                <a:gd name="connsiteY215" fmla="*/ 2781300 h 3822700"/>
                <a:gd name="connsiteX216" fmla="*/ 2026123 w 5093173"/>
                <a:gd name="connsiteY216" fmla="*/ 2806700 h 3822700"/>
                <a:gd name="connsiteX217" fmla="*/ 1962623 w 5093173"/>
                <a:gd name="connsiteY217" fmla="*/ 2819400 h 3822700"/>
                <a:gd name="connsiteX218" fmla="*/ 1905473 w 5093173"/>
                <a:gd name="connsiteY218" fmla="*/ 2838450 h 3822700"/>
                <a:gd name="connsiteX219" fmla="*/ 1822923 w 5093173"/>
                <a:gd name="connsiteY219" fmla="*/ 2863850 h 3822700"/>
                <a:gd name="connsiteX220" fmla="*/ 1791173 w 5093173"/>
                <a:gd name="connsiteY220" fmla="*/ 2882900 h 3822700"/>
                <a:gd name="connsiteX221" fmla="*/ 1753073 w 5093173"/>
                <a:gd name="connsiteY221" fmla="*/ 2901950 h 3822700"/>
                <a:gd name="connsiteX222" fmla="*/ 1727673 w 5093173"/>
                <a:gd name="connsiteY222" fmla="*/ 2921000 h 3822700"/>
                <a:gd name="connsiteX223" fmla="*/ 1695923 w 5093173"/>
                <a:gd name="connsiteY223" fmla="*/ 2933700 h 3822700"/>
                <a:gd name="connsiteX224" fmla="*/ 1619723 w 5093173"/>
                <a:gd name="connsiteY224" fmla="*/ 2997200 h 3822700"/>
                <a:gd name="connsiteX225" fmla="*/ 1568923 w 5093173"/>
                <a:gd name="connsiteY225" fmla="*/ 3035300 h 3822700"/>
                <a:gd name="connsiteX226" fmla="*/ 1543523 w 5093173"/>
                <a:gd name="connsiteY226" fmla="*/ 3067050 h 3822700"/>
                <a:gd name="connsiteX227" fmla="*/ 1486373 w 5093173"/>
                <a:gd name="connsiteY227" fmla="*/ 3117850 h 3822700"/>
                <a:gd name="connsiteX228" fmla="*/ 1460973 w 5093173"/>
                <a:gd name="connsiteY228" fmla="*/ 3155950 h 3822700"/>
                <a:gd name="connsiteX229" fmla="*/ 1416523 w 5093173"/>
                <a:gd name="connsiteY229" fmla="*/ 3206750 h 3822700"/>
                <a:gd name="connsiteX230" fmla="*/ 1333973 w 5093173"/>
                <a:gd name="connsiteY230" fmla="*/ 3333750 h 3822700"/>
                <a:gd name="connsiteX231" fmla="*/ 1321273 w 5093173"/>
                <a:gd name="connsiteY231" fmla="*/ 3359150 h 3822700"/>
                <a:gd name="connsiteX232" fmla="*/ 1276823 w 5093173"/>
                <a:gd name="connsiteY232" fmla="*/ 3486150 h 3822700"/>
                <a:gd name="connsiteX233" fmla="*/ 1226023 w 5093173"/>
                <a:gd name="connsiteY233" fmla="*/ 3562350 h 3822700"/>
                <a:gd name="connsiteX234" fmla="*/ 1194273 w 5093173"/>
                <a:gd name="connsiteY234" fmla="*/ 3632200 h 3822700"/>
                <a:gd name="connsiteX235" fmla="*/ 1175223 w 5093173"/>
                <a:gd name="connsiteY235" fmla="*/ 3663950 h 3822700"/>
                <a:gd name="connsiteX236" fmla="*/ 1162523 w 5093173"/>
                <a:gd name="connsiteY236" fmla="*/ 3695700 h 3822700"/>
                <a:gd name="connsiteX237" fmla="*/ 1105373 w 5093173"/>
                <a:gd name="connsiteY237" fmla="*/ 3765550 h 3822700"/>
                <a:gd name="connsiteX238" fmla="*/ 1092673 w 5093173"/>
                <a:gd name="connsiteY238" fmla="*/ 3784600 h 3822700"/>
                <a:gd name="connsiteX239" fmla="*/ 1073623 w 5093173"/>
                <a:gd name="connsiteY239" fmla="*/ 3790950 h 3822700"/>
                <a:gd name="connsiteX240" fmla="*/ 997423 w 5093173"/>
                <a:gd name="connsiteY240" fmla="*/ 3816350 h 3822700"/>
                <a:gd name="connsiteX241" fmla="*/ 972023 w 5093173"/>
                <a:gd name="connsiteY241" fmla="*/ 3822700 h 3822700"/>
                <a:gd name="connsiteX242" fmla="*/ 794223 w 5093173"/>
                <a:gd name="connsiteY242" fmla="*/ 3816350 h 3822700"/>
                <a:gd name="connsiteX243" fmla="*/ 743423 w 5093173"/>
                <a:gd name="connsiteY243" fmla="*/ 3803650 h 3822700"/>
                <a:gd name="connsiteX244" fmla="*/ 705323 w 5093173"/>
                <a:gd name="connsiteY244" fmla="*/ 3778250 h 382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5093173" h="3822700">
                  <a:moveTo>
                    <a:pt x="705323" y="3778250"/>
                  </a:moveTo>
                  <a:cubicBezTo>
                    <a:pt x="693681" y="3771900"/>
                    <a:pt x="684491" y="3768825"/>
                    <a:pt x="673573" y="3765550"/>
                  </a:cubicBezTo>
                  <a:cubicBezTo>
                    <a:pt x="663235" y="3762449"/>
                    <a:pt x="652161" y="3762301"/>
                    <a:pt x="641823" y="3759200"/>
                  </a:cubicBezTo>
                  <a:cubicBezTo>
                    <a:pt x="630905" y="3755925"/>
                    <a:pt x="620746" y="3750502"/>
                    <a:pt x="610073" y="3746500"/>
                  </a:cubicBezTo>
                  <a:cubicBezTo>
                    <a:pt x="603806" y="3744150"/>
                    <a:pt x="597010" y="3743143"/>
                    <a:pt x="591023" y="3740150"/>
                  </a:cubicBezTo>
                  <a:cubicBezTo>
                    <a:pt x="579984" y="3734630"/>
                    <a:pt x="570551" y="3726113"/>
                    <a:pt x="559273" y="3721100"/>
                  </a:cubicBezTo>
                  <a:cubicBezTo>
                    <a:pt x="551298" y="3717556"/>
                    <a:pt x="542045" y="3717814"/>
                    <a:pt x="533873" y="3714750"/>
                  </a:cubicBezTo>
                  <a:cubicBezTo>
                    <a:pt x="478312" y="3693915"/>
                    <a:pt x="540793" y="3700605"/>
                    <a:pt x="444973" y="3676650"/>
                  </a:cubicBezTo>
                  <a:cubicBezTo>
                    <a:pt x="365568" y="3656799"/>
                    <a:pt x="464292" y="3682170"/>
                    <a:pt x="400523" y="3663950"/>
                  </a:cubicBezTo>
                  <a:cubicBezTo>
                    <a:pt x="392132" y="3661552"/>
                    <a:pt x="383179" y="3660957"/>
                    <a:pt x="375123" y="3657600"/>
                  </a:cubicBezTo>
                  <a:cubicBezTo>
                    <a:pt x="357647" y="3650318"/>
                    <a:pt x="342690" y="3636792"/>
                    <a:pt x="324323" y="3632200"/>
                  </a:cubicBezTo>
                  <a:cubicBezTo>
                    <a:pt x="315856" y="3630083"/>
                    <a:pt x="307095" y="3628914"/>
                    <a:pt x="298923" y="3625850"/>
                  </a:cubicBezTo>
                  <a:cubicBezTo>
                    <a:pt x="259583" y="3611097"/>
                    <a:pt x="285423" y="3613500"/>
                    <a:pt x="241773" y="3594100"/>
                  </a:cubicBezTo>
                  <a:cubicBezTo>
                    <a:pt x="233798" y="3590556"/>
                    <a:pt x="224764" y="3590148"/>
                    <a:pt x="216373" y="3587750"/>
                  </a:cubicBezTo>
                  <a:cubicBezTo>
                    <a:pt x="209937" y="3585911"/>
                    <a:pt x="203570" y="3583803"/>
                    <a:pt x="197323" y="3581400"/>
                  </a:cubicBezTo>
                  <a:cubicBezTo>
                    <a:pt x="176045" y="3573216"/>
                    <a:pt x="153371" y="3567729"/>
                    <a:pt x="133823" y="3556000"/>
                  </a:cubicBezTo>
                  <a:cubicBezTo>
                    <a:pt x="95529" y="3533023"/>
                    <a:pt x="112342" y="3543796"/>
                    <a:pt x="83023" y="3524250"/>
                  </a:cubicBezTo>
                  <a:cubicBezTo>
                    <a:pt x="56412" y="3484333"/>
                    <a:pt x="84478" y="3528139"/>
                    <a:pt x="57623" y="3479800"/>
                  </a:cubicBezTo>
                  <a:cubicBezTo>
                    <a:pt x="41159" y="3450165"/>
                    <a:pt x="35352" y="3448529"/>
                    <a:pt x="25873" y="3416300"/>
                  </a:cubicBezTo>
                  <a:cubicBezTo>
                    <a:pt x="18485" y="3391182"/>
                    <a:pt x="6823" y="3340100"/>
                    <a:pt x="6823" y="3340100"/>
                  </a:cubicBezTo>
                  <a:cubicBezTo>
                    <a:pt x="-1612" y="3255748"/>
                    <a:pt x="-2914" y="3277234"/>
                    <a:pt x="6823" y="3175000"/>
                  </a:cubicBezTo>
                  <a:cubicBezTo>
                    <a:pt x="7846" y="3164256"/>
                    <a:pt x="9760" y="3153489"/>
                    <a:pt x="13173" y="3143250"/>
                  </a:cubicBezTo>
                  <a:cubicBezTo>
                    <a:pt x="16166" y="3134270"/>
                    <a:pt x="21640" y="3126317"/>
                    <a:pt x="25873" y="3117850"/>
                  </a:cubicBezTo>
                  <a:cubicBezTo>
                    <a:pt x="30106" y="3090333"/>
                    <a:pt x="32534" y="3062477"/>
                    <a:pt x="38573" y="3035300"/>
                  </a:cubicBezTo>
                  <a:cubicBezTo>
                    <a:pt x="41046" y="3024173"/>
                    <a:pt x="47668" y="3014364"/>
                    <a:pt x="51273" y="3003550"/>
                  </a:cubicBezTo>
                  <a:cubicBezTo>
                    <a:pt x="56146" y="2988931"/>
                    <a:pt x="59918" y="2973967"/>
                    <a:pt x="63973" y="2959100"/>
                  </a:cubicBezTo>
                  <a:cubicBezTo>
                    <a:pt x="66269" y="2950680"/>
                    <a:pt x="68762" y="2942286"/>
                    <a:pt x="70323" y="2933700"/>
                  </a:cubicBezTo>
                  <a:cubicBezTo>
                    <a:pt x="73000" y="2918974"/>
                    <a:pt x="72817" y="2903712"/>
                    <a:pt x="76673" y="2889250"/>
                  </a:cubicBezTo>
                  <a:cubicBezTo>
                    <a:pt x="81333" y="2871776"/>
                    <a:pt x="90004" y="2855607"/>
                    <a:pt x="95723" y="2838450"/>
                  </a:cubicBezTo>
                  <a:cubicBezTo>
                    <a:pt x="100596" y="2823831"/>
                    <a:pt x="104368" y="2808867"/>
                    <a:pt x="108423" y="2794000"/>
                  </a:cubicBezTo>
                  <a:cubicBezTo>
                    <a:pt x="114118" y="2773120"/>
                    <a:pt x="115999" y="2756356"/>
                    <a:pt x="127473" y="2736850"/>
                  </a:cubicBezTo>
                  <a:cubicBezTo>
                    <a:pt x="142951" y="2710538"/>
                    <a:pt x="156687" y="2682236"/>
                    <a:pt x="178273" y="2660650"/>
                  </a:cubicBezTo>
                  <a:cubicBezTo>
                    <a:pt x="195622" y="2643301"/>
                    <a:pt x="222392" y="2618869"/>
                    <a:pt x="235423" y="2597150"/>
                  </a:cubicBezTo>
                  <a:cubicBezTo>
                    <a:pt x="241288" y="2587376"/>
                    <a:pt x="241586" y="2574738"/>
                    <a:pt x="248123" y="2565400"/>
                  </a:cubicBezTo>
                  <a:cubicBezTo>
                    <a:pt x="256706" y="2553138"/>
                    <a:pt x="271070" y="2545754"/>
                    <a:pt x="279873" y="2533650"/>
                  </a:cubicBezTo>
                  <a:cubicBezTo>
                    <a:pt x="288224" y="2522167"/>
                    <a:pt x="291769" y="2507815"/>
                    <a:pt x="298923" y="2495550"/>
                  </a:cubicBezTo>
                  <a:cubicBezTo>
                    <a:pt x="306614" y="2482366"/>
                    <a:pt x="316470" y="2470538"/>
                    <a:pt x="324323" y="2457450"/>
                  </a:cubicBezTo>
                  <a:cubicBezTo>
                    <a:pt x="329193" y="2449333"/>
                    <a:pt x="332327" y="2440269"/>
                    <a:pt x="337023" y="2432050"/>
                  </a:cubicBezTo>
                  <a:cubicBezTo>
                    <a:pt x="341830" y="2423637"/>
                    <a:pt x="364230" y="2392143"/>
                    <a:pt x="368773" y="2387600"/>
                  </a:cubicBezTo>
                  <a:cubicBezTo>
                    <a:pt x="378357" y="2378016"/>
                    <a:pt x="390939" y="2371784"/>
                    <a:pt x="400523" y="2362200"/>
                  </a:cubicBezTo>
                  <a:cubicBezTo>
                    <a:pt x="464023" y="2298700"/>
                    <a:pt x="398406" y="2347383"/>
                    <a:pt x="470373" y="2292350"/>
                  </a:cubicBezTo>
                  <a:cubicBezTo>
                    <a:pt x="493242" y="2274862"/>
                    <a:pt x="517191" y="2258824"/>
                    <a:pt x="540223" y="2241550"/>
                  </a:cubicBezTo>
                  <a:cubicBezTo>
                    <a:pt x="551066" y="2233418"/>
                    <a:pt x="560944" y="2224028"/>
                    <a:pt x="571973" y="2216150"/>
                  </a:cubicBezTo>
                  <a:cubicBezTo>
                    <a:pt x="586790" y="2205567"/>
                    <a:pt x="602106" y="2195649"/>
                    <a:pt x="616423" y="2184400"/>
                  </a:cubicBezTo>
                  <a:cubicBezTo>
                    <a:pt x="631768" y="2172343"/>
                    <a:pt x="646433" y="2159427"/>
                    <a:pt x="660873" y="2146300"/>
                  </a:cubicBezTo>
                  <a:cubicBezTo>
                    <a:pt x="700988" y="2109832"/>
                    <a:pt x="687002" y="2110045"/>
                    <a:pt x="749773" y="2070100"/>
                  </a:cubicBezTo>
                  <a:cubicBezTo>
                    <a:pt x="773056" y="2055283"/>
                    <a:pt x="797838" y="2042594"/>
                    <a:pt x="819623" y="2025650"/>
                  </a:cubicBezTo>
                  <a:cubicBezTo>
                    <a:pt x="887340" y="1972981"/>
                    <a:pt x="853878" y="1988832"/>
                    <a:pt x="914873" y="1968500"/>
                  </a:cubicBezTo>
                  <a:cubicBezTo>
                    <a:pt x="921223" y="1962150"/>
                    <a:pt x="926126" y="1953905"/>
                    <a:pt x="933923" y="1949450"/>
                  </a:cubicBezTo>
                  <a:cubicBezTo>
                    <a:pt x="941500" y="1945120"/>
                    <a:pt x="950932" y="1945498"/>
                    <a:pt x="959323" y="1943100"/>
                  </a:cubicBezTo>
                  <a:cubicBezTo>
                    <a:pt x="965759" y="1941261"/>
                    <a:pt x="972386" y="1939743"/>
                    <a:pt x="978373" y="1936750"/>
                  </a:cubicBezTo>
                  <a:cubicBezTo>
                    <a:pt x="1034000" y="1908936"/>
                    <a:pt x="984557" y="1921961"/>
                    <a:pt x="1048223" y="1911350"/>
                  </a:cubicBezTo>
                  <a:cubicBezTo>
                    <a:pt x="1079791" y="1898723"/>
                    <a:pt x="1154676" y="1869068"/>
                    <a:pt x="1168873" y="1860550"/>
                  </a:cubicBezTo>
                  <a:cubicBezTo>
                    <a:pt x="1199880" y="1841946"/>
                    <a:pt x="1226643" y="1823596"/>
                    <a:pt x="1264123" y="1816100"/>
                  </a:cubicBezTo>
                  <a:lnTo>
                    <a:pt x="1295873" y="1809750"/>
                  </a:lnTo>
                  <a:cubicBezTo>
                    <a:pt x="1314955" y="1805661"/>
                    <a:pt x="1333887" y="1800877"/>
                    <a:pt x="1353023" y="1797050"/>
                  </a:cubicBezTo>
                  <a:cubicBezTo>
                    <a:pt x="1376228" y="1792409"/>
                    <a:pt x="1399915" y="1790090"/>
                    <a:pt x="1422873" y="1784350"/>
                  </a:cubicBezTo>
                  <a:cubicBezTo>
                    <a:pt x="1442354" y="1779480"/>
                    <a:pt x="1460621" y="1770474"/>
                    <a:pt x="1480023" y="1765300"/>
                  </a:cubicBezTo>
                  <a:cubicBezTo>
                    <a:pt x="1492463" y="1761983"/>
                    <a:pt x="1505632" y="1762073"/>
                    <a:pt x="1518123" y="1758950"/>
                  </a:cubicBezTo>
                  <a:cubicBezTo>
                    <a:pt x="1531110" y="1755703"/>
                    <a:pt x="1543351" y="1749928"/>
                    <a:pt x="1556223" y="1746250"/>
                  </a:cubicBezTo>
                  <a:cubicBezTo>
                    <a:pt x="1573006" y="1741455"/>
                    <a:pt x="1590278" y="1738475"/>
                    <a:pt x="1607023" y="1733550"/>
                  </a:cubicBezTo>
                  <a:cubicBezTo>
                    <a:pt x="1626288" y="1727884"/>
                    <a:pt x="1645431" y="1721708"/>
                    <a:pt x="1664173" y="1714500"/>
                  </a:cubicBezTo>
                  <a:cubicBezTo>
                    <a:pt x="1700494" y="1700531"/>
                    <a:pt x="1734706" y="1680741"/>
                    <a:pt x="1772123" y="1670050"/>
                  </a:cubicBezTo>
                  <a:lnTo>
                    <a:pt x="1816573" y="1657350"/>
                  </a:lnTo>
                  <a:cubicBezTo>
                    <a:pt x="1892208" y="1600624"/>
                    <a:pt x="1796038" y="1667617"/>
                    <a:pt x="1867373" y="1631950"/>
                  </a:cubicBezTo>
                  <a:cubicBezTo>
                    <a:pt x="1942976" y="1594149"/>
                    <a:pt x="1873374" y="1614575"/>
                    <a:pt x="1930873" y="1600200"/>
                  </a:cubicBezTo>
                  <a:cubicBezTo>
                    <a:pt x="1952040" y="1587500"/>
                    <a:pt x="1972295" y="1573139"/>
                    <a:pt x="1994373" y="1562100"/>
                  </a:cubicBezTo>
                  <a:cubicBezTo>
                    <a:pt x="2002840" y="1557867"/>
                    <a:pt x="2011746" y="1554417"/>
                    <a:pt x="2019773" y="1549400"/>
                  </a:cubicBezTo>
                  <a:cubicBezTo>
                    <a:pt x="2028748" y="1543791"/>
                    <a:pt x="2036561" y="1536501"/>
                    <a:pt x="2045173" y="1530350"/>
                  </a:cubicBezTo>
                  <a:cubicBezTo>
                    <a:pt x="2051383" y="1525914"/>
                    <a:pt x="2058051" y="1522139"/>
                    <a:pt x="2064223" y="1517650"/>
                  </a:cubicBezTo>
                  <a:cubicBezTo>
                    <a:pt x="2081341" y="1505200"/>
                    <a:pt x="2097411" y="1491291"/>
                    <a:pt x="2115023" y="1479550"/>
                  </a:cubicBezTo>
                  <a:cubicBezTo>
                    <a:pt x="2121373" y="1475317"/>
                    <a:pt x="2128210" y="1471736"/>
                    <a:pt x="2134073" y="1466850"/>
                  </a:cubicBezTo>
                  <a:cubicBezTo>
                    <a:pt x="2140972" y="1461101"/>
                    <a:pt x="2144741" y="1451024"/>
                    <a:pt x="2153123" y="1447800"/>
                  </a:cubicBezTo>
                  <a:cubicBezTo>
                    <a:pt x="2194879" y="1431740"/>
                    <a:pt x="2290407" y="1430174"/>
                    <a:pt x="2324573" y="1428750"/>
                  </a:cubicBezTo>
                  <a:lnTo>
                    <a:pt x="2521423" y="1422400"/>
                  </a:lnTo>
                  <a:cubicBezTo>
                    <a:pt x="2529890" y="1420283"/>
                    <a:pt x="2538801" y="1419488"/>
                    <a:pt x="2546823" y="1416050"/>
                  </a:cubicBezTo>
                  <a:cubicBezTo>
                    <a:pt x="2608217" y="1389738"/>
                    <a:pt x="2518351" y="1415230"/>
                    <a:pt x="2591273" y="1397000"/>
                  </a:cubicBezTo>
                  <a:cubicBezTo>
                    <a:pt x="2614061" y="1383327"/>
                    <a:pt x="2650633" y="1360280"/>
                    <a:pt x="2673823" y="1352550"/>
                  </a:cubicBezTo>
                  <a:cubicBezTo>
                    <a:pt x="2680173" y="1350433"/>
                    <a:pt x="2686721" y="1348837"/>
                    <a:pt x="2692873" y="1346200"/>
                  </a:cubicBezTo>
                  <a:cubicBezTo>
                    <a:pt x="2730201" y="1330202"/>
                    <a:pt x="2706398" y="1333613"/>
                    <a:pt x="2750023" y="1327150"/>
                  </a:cubicBezTo>
                  <a:cubicBezTo>
                    <a:pt x="2796513" y="1320263"/>
                    <a:pt x="2889723" y="1308100"/>
                    <a:pt x="2889723" y="1308100"/>
                  </a:cubicBezTo>
                  <a:cubicBezTo>
                    <a:pt x="2902423" y="1303867"/>
                    <a:pt x="2915001" y="1299247"/>
                    <a:pt x="2927823" y="1295400"/>
                  </a:cubicBezTo>
                  <a:cubicBezTo>
                    <a:pt x="2936182" y="1292892"/>
                    <a:pt x="2945167" y="1292407"/>
                    <a:pt x="2953223" y="1289050"/>
                  </a:cubicBezTo>
                  <a:cubicBezTo>
                    <a:pt x="2970699" y="1281768"/>
                    <a:pt x="2985459" y="1267363"/>
                    <a:pt x="3004023" y="1263650"/>
                  </a:cubicBezTo>
                  <a:cubicBezTo>
                    <a:pt x="3040724" y="1256310"/>
                    <a:pt x="3062513" y="1253956"/>
                    <a:pt x="3099273" y="1231900"/>
                  </a:cubicBezTo>
                  <a:cubicBezTo>
                    <a:pt x="3187584" y="1178914"/>
                    <a:pt x="3076354" y="1243359"/>
                    <a:pt x="3162773" y="1200150"/>
                  </a:cubicBezTo>
                  <a:cubicBezTo>
                    <a:pt x="3169599" y="1196737"/>
                    <a:pt x="3174808" y="1190456"/>
                    <a:pt x="3181823" y="1187450"/>
                  </a:cubicBezTo>
                  <a:cubicBezTo>
                    <a:pt x="3189845" y="1184012"/>
                    <a:pt x="3199167" y="1184457"/>
                    <a:pt x="3207223" y="1181100"/>
                  </a:cubicBezTo>
                  <a:cubicBezTo>
                    <a:pt x="3224699" y="1173818"/>
                    <a:pt x="3240445" y="1162731"/>
                    <a:pt x="3258023" y="1155700"/>
                  </a:cubicBezTo>
                  <a:cubicBezTo>
                    <a:pt x="3268606" y="1151467"/>
                    <a:pt x="3279061" y="1146895"/>
                    <a:pt x="3289773" y="1143000"/>
                  </a:cubicBezTo>
                  <a:cubicBezTo>
                    <a:pt x="3302354" y="1138425"/>
                    <a:pt x="3315378" y="1135106"/>
                    <a:pt x="3327873" y="1130300"/>
                  </a:cubicBezTo>
                  <a:cubicBezTo>
                    <a:pt x="3342919" y="1124513"/>
                    <a:pt x="3357687" y="1118005"/>
                    <a:pt x="3372323" y="1111250"/>
                  </a:cubicBezTo>
                  <a:cubicBezTo>
                    <a:pt x="3385215" y="1105300"/>
                    <a:pt x="3397497" y="1098076"/>
                    <a:pt x="3410423" y="1092200"/>
                  </a:cubicBezTo>
                  <a:cubicBezTo>
                    <a:pt x="3420800" y="1087483"/>
                    <a:pt x="3431978" y="1084598"/>
                    <a:pt x="3442173" y="1079500"/>
                  </a:cubicBezTo>
                  <a:cubicBezTo>
                    <a:pt x="3453212" y="1073980"/>
                    <a:pt x="3462530" y="1065197"/>
                    <a:pt x="3473923" y="1060450"/>
                  </a:cubicBezTo>
                  <a:cubicBezTo>
                    <a:pt x="3488147" y="1054523"/>
                    <a:pt x="3503842" y="1052879"/>
                    <a:pt x="3518373" y="1047750"/>
                  </a:cubicBezTo>
                  <a:cubicBezTo>
                    <a:pt x="3539871" y="1040163"/>
                    <a:pt x="3581873" y="1022350"/>
                    <a:pt x="3581873" y="1022350"/>
                  </a:cubicBezTo>
                  <a:cubicBezTo>
                    <a:pt x="3635550" y="968673"/>
                    <a:pt x="3559672" y="1037506"/>
                    <a:pt x="3632673" y="996950"/>
                  </a:cubicBezTo>
                  <a:cubicBezTo>
                    <a:pt x="3643140" y="991135"/>
                    <a:pt x="3648264" y="978416"/>
                    <a:pt x="3658073" y="971550"/>
                  </a:cubicBezTo>
                  <a:cubicBezTo>
                    <a:pt x="3669705" y="963407"/>
                    <a:pt x="3684690" y="960851"/>
                    <a:pt x="3696173" y="952500"/>
                  </a:cubicBezTo>
                  <a:cubicBezTo>
                    <a:pt x="3708277" y="943697"/>
                    <a:pt x="3716848" y="930818"/>
                    <a:pt x="3727923" y="920750"/>
                  </a:cubicBezTo>
                  <a:cubicBezTo>
                    <a:pt x="3763842" y="888096"/>
                    <a:pt x="3760554" y="892281"/>
                    <a:pt x="3797773" y="869950"/>
                  </a:cubicBezTo>
                  <a:cubicBezTo>
                    <a:pt x="3841446" y="811719"/>
                    <a:pt x="3789609" y="878340"/>
                    <a:pt x="3842223" y="819150"/>
                  </a:cubicBezTo>
                  <a:cubicBezTo>
                    <a:pt x="3851227" y="809020"/>
                    <a:pt x="3858375" y="797308"/>
                    <a:pt x="3867623" y="787400"/>
                  </a:cubicBezTo>
                  <a:cubicBezTo>
                    <a:pt x="3888048" y="765516"/>
                    <a:pt x="3917736" y="750674"/>
                    <a:pt x="3931123" y="723900"/>
                  </a:cubicBezTo>
                  <a:cubicBezTo>
                    <a:pt x="3943641" y="698865"/>
                    <a:pt x="3943639" y="695082"/>
                    <a:pt x="3962873" y="673100"/>
                  </a:cubicBezTo>
                  <a:cubicBezTo>
                    <a:pt x="3995059" y="636316"/>
                    <a:pt x="3981705" y="660726"/>
                    <a:pt x="4007323" y="622300"/>
                  </a:cubicBezTo>
                  <a:cubicBezTo>
                    <a:pt x="4014169" y="612031"/>
                    <a:pt x="4018663" y="600188"/>
                    <a:pt x="4026373" y="590550"/>
                  </a:cubicBezTo>
                  <a:cubicBezTo>
                    <a:pt x="4035723" y="578863"/>
                    <a:pt x="4048111" y="569925"/>
                    <a:pt x="4058123" y="558800"/>
                  </a:cubicBezTo>
                  <a:cubicBezTo>
                    <a:pt x="4067190" y="548726"/>
                    <a:pt x="4074519" y="537180"/>
                    <a:pt x="4083523" y="527050"/>
                  </a:cubicBezTo>
                  <a:cubicBezTo>
                    <a:pt x="4091478" y="518101"/>
                    <a:pt x="4101131" y="510741"/>
                    <a:pt x="4108923" y="501650"/>
                  </a:cubicBezTo>
                  <a:cubicBezTo>
                    <a:pt x="4188210" y="409148"/>
                    <a:pt x="4134015" y="470323"/>
                    <a:pt x="4185123" y="400050"/>
                  </a:cubicBezTo>
                  <a:cubicBezTo>
                    <a:pt x="4218328" y="354394"/>
                    <a:pt x="4204954" y="381815"/>
                    <a:pt x="4235923" y="330200"/>
                  </a:cubicBezTo>
                  <a:cubicBezTo>
                    <a:pt x="4240793" y="322083"/>
                    <a:pt x="4243606" y="312827"/>
                    <a:pt x="4248623" y="304800"/>
                  </a:cubicBezTo>
                  <a:cubicBezTo>
                    <a:pt x="4273486" y="265020"/>
                    <a:pt x="4262821" y="294955"/>
                    <a:pt x="4280373" y="254000"/>
                  </a:cubicBezTo>
                  <a:cubicBezTo>
                    <a:pt x="4283010" y="247848"/>
                    <a:pt x="4284086" y="241102"/>
                    <a:pt x="4286723" y="234950"/>
                  </a:cubicBezTo>
                  <a:cubicBezTo>
                    <a:pt x="4290452" y="226249"/>
                    <a:pt x="4295578" y="218200"/>
                    <a:pt x="4299423" y="209550"/>
                  </a:cubicBezTo>
                  <a:cubicBezTo>
                    <a:pt x="4328039" y="145163"/>
                    <a:pt x="4300867" y="179627"/>
                    <a:pt x="4362923" y="76200"/>
                  </a:cubicBezTo>
                  <a:cubicBezTo>
                    <a:pt x="4369273" y="65617"/>
                    <a:pt x="4375432" y="54916"/>
                    <a:pt x="4381973" y="44450"/>
                  </a:cubicBezTo>
                  <a:cubicBezTo>
                    <a:pt x="4386018" y="37978"/>
                    <a:pt x="4388810" y="30286"/>
                    <a:pt x="4394673" y="25400"/>
                  </a:cubicBezTo>
                  <a:cubicBezTo>
                    <a:pt x="4401945" y="19340"/>
                    <a:pt x="4410941" y="15191"/>
                    <a:pt x="4420073" y="12700"/>
                  </a:cubicBezTo>
                  <a:cubicBezTo>
                    <a:pt x="4453127" y="3685"/>
                    <a:pt x="4574942" y="216"/>
                    <a:pt x="4578823" y="0"/>
                  </a:cubicBezTo>
                  <a:cubicBezTo>
                    <a:pt x="4614806" y="2117"/>
                    <a:pt x="4651485" y="-1002"/>
                    <a:pt x="4686773" y="6350"/>
                  </a:cubicBezTo>
                  <a:cubicBezTo>
                    <a:pt x="4687439" y="6489"/>
                    <a:pt x="4739568" y="35275"/>
                    <a:pt x="4750273" y="44450"/>
                  </a:cubicBezTo>
                  <a:cubicBezTo>
                    <a:pt x="4759364" y="52242"/>
                    <a:pt x="4766532" y="62116"/>
                    <a:pt x="4775673" y="69850"/>
                  </a:cubicBezTo>
                  <a:cubicBezTo>
                    <a:pt x="4794096" y="85439"/>
                    <a:pt x="4811237" y="103507"/>
                    <a:pt x="4832823" y="114300"/>
                  </a:cubicBezTo>
                  <a:cubicBezTo>
                    <a:pt x="4841290" y="118533"/>
                    <a:pt x="4850897" y="121006"/>
                    <a:pt x="4858223" y="127000"/>
                  </a:cubicBezTo>
                  <a:cubicBezTo>
                    <a:pt x="4874440" y="140269"/>
                    <a:pt x="4885910" y="158878"/>
                    <a:pt x="4902673" y="171450"/>
                  </a:cubicBezTo>
                  <a:cubicBezTo>
                    <a:pt x="4911140" y="177800"/>
                    <a:pt x="4920895" y="182723"/>
                    <a:pt x="4928073" y="190500"/>
                  </a:cubicBezTo>
                  <a:cubicBezTo>
                    <a:pt x="4946459" y="210418"/>
                    <a:pt x="4957706" y="237067"/>
                    <a:pt x="4978873" y="254000"/>
                  </a:cubicBezTo>
                  <a:cubicBezTo>
                    <a:pt x="5002159" y="272628"/>
                    <a:pt x="5030842" y="293658"/>
                    <a:pt x="5048723" y="317500"/>
                  </a:cubicBezTo>
                  <a:lnTo>
                    <a:pt x="5067773" y="342900"/>
                  </a:lnTo>
                  <a:cubicBezTo>
                    <a:pt x="5090201" y="455042"/>
                    <a:pt x="5055495" y="291530"/>
                    <a:pt x="5086823" y="406400"/>
                  </a:cubicBezTo>
                  <a:cubicBezTo>
                    <a:pt x="5090211" y="418822"/>
                    <a:pt x="5091056" y="431800"/>
                    <a:pt x="5093173" y="444500"/>
                  </a:cubicBezTo>
                  <a:cubicBezTo>
                    <a:pt x="5088940" y="512233"/>
                    <a:pt x="5093531" y="581103"/>
                    <a:pt x="5080473" y="647700"/>
                  </a:cubicBezTo>
                  <a:cubicBezTo>
                    <a:pt x="5072077" y="690521"/>
                    <a:pt x="5046548" y="728109"/>
                    <a:pt x="5029673" y="768350"/>
                  </a:cubicBezTo>
                  <a:cubicBezTo>
                    <a:pt x="5019032" y="793726"/>
                    <a:pt x="5006625" y="818445"/>
                    <a:pt x="4997923" y="844550"/>
                  </a:cubicBezTo>
                  <a:cubicBezTo>
                    <a:pt x="4992076" y="862090"/>
                    <a:pt x="4964853" y="946892"/>
                    <a:pt x="4953473" y="971550"/>
                  </a:cubicBezTo>
                  <a:cubicBezTo>
                    <a:pt x="4948301" y="982756"/>
                    <a:pt x="4939530" y="992064"/>
                    <a:pt x="4934423" y="1003300"/>
                  </a:cubicBezTo>
                  <a:cubicBezTo>
                    <a:pt x="4928883" y="1015487"/>
                    <a:pt x="4926298" y="1028819"/>
                    <a:pt x="4921723" y="1041400"/>
                  </a:cubicBezTo>
                  <a:cubicBezTo>
                    <a:pt x="4917828" y="1052112"/>
                    <a:pt x="4911960" y="1062136"/>
                    <a:pt x="4909023" y="1073150"/>
                  </a:cubicBezTo>
                  <a:cubicBezTo>
                    <a:pt x="4897225" y="1117393"/>
                    <a:pt x="4900502" y="1126954"/>
                    <a:pt x="4889973" y="1162050"/>
                  </a:cubicBezTo>
                  <a:cubicBezTo>
                    <a:pt x="4886126" y="1174872"/>
                    <a:pt x="4880795" y="1187235"/>
                    <a:pt x="4877273" y="1200150"/>
                  </a:cubicBezTo>
                  <a:cubicBezTo>
                    <a:pt x="4874433" y="1210563"/>
                    <a:pt x="4873541" y="1221429"/>
                    <a:pt x="4870923" y="1231900"/>
                  </a:cubicBezTo>
                  <a:cubicBezTo>
                    <a:pt x="4858721" y="1280708"/>
                    <a:pt x="4859468" y="1269128"/>
                    <a:pt x="4845523" y="1314450"/>
                  </a:cubicBezTo>
                  <a:cubicBezTo>
                    <a:pt x="4837171" y="1341593"/>
                    <a:pt x="4830723" y="1370499"/>
                    <a:pt x="4820123" y="1397000"/>
                  </a:cubicBezTo>
                  <a:cubicBezTo>
                    <a:pt x="4816607" y="1405789"/>
                    <a:pt x="4810658" y="1413504"/>
                    <a:pt x="4807423" y="1422400"/>
                  </a:cubicBezTo>
                  <a:cubicBezTo>
                    <a:pt x="4802157" y="1436882"/>
                    <a:pt x="4800446" y="1452543"/>
                    <a:pt x="4794723" y="1466850"/>
                  </a:cubicBezTo>
                  <a:cubicBezTo>
                    <a:pt x="4787692" y="1484428"/>
                    <a:pt x="4776119" y="1499980"/>
                    <a:pt x="4769323" y="1517650"/>
                  </a:cubicBezTo>
                  <a:cubicBezTo>
                    <a:pt x="4758740" y="1545167"/>
                    <a:pt x="4746896" y="1572231"/>
                    <a:pt x="4737573" y="1600200"/>
                  </a:cubicBezTo>
                  <a:cubicBezTo>
                    <a:pt x="4735456" y="1606550"/>
                    <a:pt x="4734544" y="1613438"/>
                    <a:pt x="4731223" y="1619250"/>
                  </a:cubicBezTo>
                  <a:cubicBezTo>
                    <a:pt x="4725972" y="1628439"/>
                    <a:pt x="4719657" y="1637166"/>
                    <a:pt x="4712173" y="1644650"/>
                  </a:cubicBezTo>
                  <a:cubicBezTo>
                    <a:pt x="4704689" y="1652134"/>
                    <a:pt x="4695240" y="1657350"/>
                    <a:pt x="4686773" y="1663700"/>
                  </a:cubicBezTo>
                  <a:cubicBezTo>
                    <a:pt x="4684656" y="1670050"/>
                    <a:pt x="4684314" y="1677303"/>
                    <a:pt x="4680423" y="1682750"/>
                  </a:cubicBezTo>
                  <a:cubicBezTo>
                    <a:pt x="4663959" y="1705800"/>
                    <a:pt x="4650089" y="1709658"/>
                    <a:pt x="4629623" y="1727200"/>
                  </a:cubicBezTo>
                  <a:cubicBezTo>
                    <a:pt x="4622805" y="1733044"/>
                    <a:pt x="4618605" y="1742234"/>
                    <a:pt x="4610573" y="1746250"/>
                  </a:cubicBezTo>
                  <a:cubicBezTo>
                    <a:pt x="4600920" y="1751077"/>
                    <a:pt x="4589406" y="1750483"/>
                    <a:pt x="4578823" y="1752600"/>
                  </a:cubicBezTo>
                  <a:cubicBezTo>
                    <a:pt x="4561890" y="1746250"/>
                    <a:pt x="4543531" y="1742855"/>
                    <a:pt x="4528023" y="1733550"/>
                  </a:cubicBezTo>
                  <a:cubicBezTo>
                    <a:pt x="4521479" y="1729623"/>
                    <a:pt x="4520290" y="1720294"/>
                    <a:pt x="4515323" y="1714500"/>
                  </a:cubicBezTo>
                  <a:cubicBezTo>
                    <a:pt x="4507531" y="1705409"/>
                    <a:pt x="4497274" y="1698551"/>
                    <a:pt x="4489923" y="1689100"/>
                  </a:cubicBezTo>
                  <a:cubicBezTo>
                    <a:pt x="4482346" y="1679358"/>
                    <a:pt x="4477951" y="1667461"/>
                    <a:pt x="4470873" y="1657350"/>
                  </a:cubicBezTo>
                  <a:cubicBezTo>
                    <a:pt x="4463101" y="1646247"/>
                    <a:pt x="4453940" y="1636183"/>
                    <a:pt x="4445473" y="1625600"/>
                  </a:cubicBezTo>
                  <a:cubicBezTo>
                    <a:pt x="4434640" y="1582270"/>
                    <a:pt x="4445398" y="1617493"/>
                    <a:pt x="4426423" y="1574800"/>
                  </a:cubicBezTo>
                  <a:cubicBezTo>
                    <a:pt x="4421794" y="1564384"/>
                    <a:pt x="4420046" y="1552534"/>
                    <a:pt x="4413723" y="1543050"/>
                  </a:cubicBezTo>
                  <a:cubicBezTo>
                    <a:pt x="4407081" y="1533087"/>
                    <a:pt x="4397334" y="1525535"/>
                    <a:pt x="4388323" y="1517650"/>
                  </a:cubicBezTo>
                  <a:cubicBezTo>
                    <a:pt x="4380358" y="1510681"/>
                    <a:pt x="4371898" y="1504209"/>
                    <a:pt x="4362923" y="1498600"/>
                  </a:cubicBezTo>
                  <a:cubicBezTo>
                    <a:pt x="4345405" y="1487651"/>
                    <a:pt x="4318423" y="1477950"/>
                    <a:pt x="4299423" y="1473200"/>
                  </a:cubicBezTo>
                  <a:cubicBezTo>
                    <a:pt x="4286932" y="1470077"/>
                    <a:pt x="4274023" y="1468967"/>
                    <a:pt x="4261323" y="1466850"/>
                  </a:cubicBezTo>
                  <a:cubicBezTo>
                    <a:pt x="4155490" y="1468967"/>
                    <a:pt x="4049526" y="1467537"/>
                    <a:pt x="3943823" y="1473200"/>
                  </a:cubicBezTo>
                  <a:cubicBezTo>
                    <a:pt x="3938248" y="1473499"/>
                    <a:pt x="3881251" y="1494557"/>
                    <a:pt x="3873973" y="1498600"/>
                  </a:cubicBezTo>
                  <a:cubicBezTo>
                    <a:pt x="3864722" y="1503740"/>
                    <a:pt x="3858039" y="1512917"/>
                    <a:pt x="3848573" y="1517650"/>
                  </a:cubicBezTo>
                  <a:cubicBezTo>
                    <a:pt x="3840767" y="1521553"/>
                    <a:pt x="3831640" y="1521883"/>
                    <a:pt x="3823173" y="1524000"/>
                  </a:cubicBezTo>
                  <a:cubicBezTo>
                    <a:pt x="3812590" y="1532467"/>
                    <a:pt x="3801553" y="1540396"/>
                    <a:pt x="3791423" y="1549400"/>
                  </a:cubicBezTo>
                  <a:cubicBezTo>
                    <a:pt x="3782474" y="1557355"/>
                    <a:pt x="3775602" y="1567616"/>
                    <a:pt x="3766023" y="1574800"/>
                  </a:cubicBezTo>
                  <a:cubicBezTo>
                    <a:pt x="3746244" y="1589634"/>
                    <a:pt x="3724721" y="1589955"/>
                    <a:pt x="3702523" y="1600200"/>
                  </a:cubicBezTo>
                  <a:cubicBezTo>
                    <a:pt x="3687029" y="1607351"/>
                    <a:pt x="3673337" y="1617968"/>
                    <a:pt x="3658073" y="1625600"/>
                  </a:cubicBezTo>
                  <a:cubicBezTo>
                    <a:pt x="3643655" y="1632809"/>
                    <a:pt x="3627619" y="1636652"/>
                    <a:pt x="3613623" y="1644650"/>
                  </a:cubicBezTo>
                  <a:cubicBezTo>
                    <a:pt x="3597814" y="1653684"/>
                    <a:pt x="3584680" y="1666857"/>
                    <a:pt x="3569173" y="1676400"/>
                  </a:cubicBezTo>
                  <a:cubicBezTo>
                    <a:pt x="3544375" y="1691660"/>
                    <a:pt x="3532069" y="1691445"/>
                    <a:pt x="3512023" y="1708150"/>
                  </a:cubicBezTo>
                  <a:cubicBezTo>
                    <a:pt x="3505124" y="1713899"/>
                    <a:pt x="3500445" y="1722219"/>
                    <a:pt x="3492973" y="1727200"/>
                  </a:cubicBezTo>
                  <a:cubicBezTo>
                    <a:pt x="3423987" y="1773191"/>
                    <a:pt x="3480081" y="1730471"/>
                    <a:pt x="3435823" y="1752600"/>
                  </a:cubicBezTo>
                  <a:cubicBezTo>
                    <a:pt x="3428997" y="1756013"/>
                    <a:pt x="3422732" y="1760532"/>
                    <a:pt x="3416773" y="1765300"/>
                  </a:cubicBezTo>
                  <a:cubicBezTo>
                    <a:pt x="3390955" y="1785955"/>
                    <a:pt x="3369280" y="1812396"/>
                    <a:pt x="3340573" y="1828800"/>
                  </a:cubicBezTo>
                  <a:cubicBezTo>
                    <a:pt x="3215347" y="1900358"/>
                    <a:pt x="3373390" y="1814736"/>
                    <a:pt x="3251673" y="1866900"/>
                  </a:cubicBezTo>
                  <a:cubicBezTo>
                    <a:pt x="3221221" y="1879951"/>
                    <a:pt x="3190340" y="1892972"/>
                    <a:pt x="3162773" y="1911350"/>
                  </a:cubicBezTo>
                  <a:cubicBezTo>
                    <a:pt x="3150073" y="1919817"/>
                    <a:pt x="3138532" y="1930354"/>
                    <a:pt x="3124673" y="1936750"/>
                  </a:cubicBezTo>
                  <a:cubicBezTo>
                    <a:pt x="3110682" y="1943208"/>
                    <a:pt x="3095040" y="1945217"/>
                    <a:pt x="3080223" y="1949450"/>
                  </a:cubicBezTo>
                  <a:cubicBezTo>
                    <a:pt x="3004274" y="2025399"/>
                    <a:pt x="3120065" y="1914063"/>
                    <a:pt x="3010373" y="2000250"/>
                  </a:cubicBezTo>
                  <a:cubicBezTo>
                    <a:pt x="2993897" y="2013196"/>
                    <a:pt x="2982020" y="2031286"/>
                    <a:pt x="2965923" y="2044700"/>
                  </a:cubicBezTo>
                  <a:cubicBezTo>
                    <a:pt x="2956441" y="2052601"/>
                    <a:pt x="2943915" y="2056173"/>
                    <a:pt x="2934173" y="2063750"/>
                  </a:cubicBezTo>
                  <a:cubicBezTo>
                    <a:pt x="2924722" y="2071101"/>
                    <a:pt x="2917722" y="2081195"/>
                    <a:pt x="2908773" y="2089150"/>
                  </a:cubicBezTo>
                  <a:cubicBezTo>
                    <a:pt x="2898643" y="2098154"/>
                    <a:pt x="2886090" y="2104476"/>
                    <a:pt x="2877023" y="2114550"/>
                  </a:cubicBezTo>
                  <a:cubicBezTo>
                    <a:pt x="2866812" y="2125895"/>
                    <a:pt x="2861834" y="2141305"/>
                    <a:pt x="2851623" y="2152650"/>
                  </a:cubicBezTo>
                  <a:cubicBezTo>
                    <a:pt x="2842556" y="2162724"/>
                    <a:pt x="2829457" y="2168466"/>
                    <a:pt x="2819873" y="2178050"/>
                  </a:cubicBezTo>
                  <a:cubicBezTo>
                    <a:pt x="2812389" y="2185534"/>
                    <a:pt x="2807974" y="2195648"/>
                    <a:pt x="2800823" y="2203450"/>
                  </a:cubicBezTo>
                  <a:cubicBezTo>
                    <a:pt x="2784641" y="2221103"/>
                    <a:pt x="2760733" y="2232831"/>
                    <a:pt x="2750023" y="2254250"/>
                  </a:cubicBezTo>
                  <a:lnTo>
                    <a:pt x="2724623" y="2305050"/>
                  </a:lnTo>
                  <a:cubicBezTo>
                    <a:pt x="2720390" y="2313517"/>
                    <a:pt x="2717603" y="2322877"/>
                    <a:pt x="2711923" y="2330450"/>
                  </a:cubicBezTo>
                  <a:lnTo>
                    <a:pt x="2692873" y="2355850"/>
                  </a:lnTo>
                  <a:cubicBezTo>
                    <a:pt x="2679283" y="2396620"/>
                    <a:pt x="2690236" y="2369331"/>
                    <a:pt x="2648423" y="2432050"/>
                  </a:cubicBezTo>
                  <a:cubicBezTo>
                    <a:pt x="2644190" y="2438400"/>
                    <a:pt x="2641828" y="2446521"/>
                    <a:pt x="2635723" y="2451100"/>
                  </a:cubicBezTo>
                  <a:cubicBezTo>
                    <a:pt x="2627256" y="2457450"/>
                    <a:pt x="2618125" y="2462999"/>
                    <a:pt x="2610323" y="2470150"/>
                  </a:cubicBezTo>
                  <a:cubicBezTo>
                    <a:pt x="2592670" y="2486332"/>
                    <a:pt x="2574854" y="2502553"/>
                    <a:pt x="2559523" y="2520950"/>
                  </a:cubicBezTo>
                  <a:cubicBezTo>
                    <a:pt x="2548940" y="2533650"/>
                    <a:pt x="2540473" y="2548467"/>
                    <a:pt x="2527773" y="2559050"/>
                  </a:cubicBezTo>
                  <a:cubicBezTo>
                    <a:pt x="2514663" y="2569975"/>
                    <a:pt x="2497720" y="2575288"/>
                    <a:pt x="2483323" y="2584450"/>
                  </a:cubicBezTo>
                  <a:cubicBezTo>
                    <a:pt x="2474394" y="2590132"/>
                    <a:pt x="2465407" y="2596016"/>
                    <a:pt x="2457923" y="2603500"/>
                  </a:cubicBezTo>
                  <a:cubicBezTo>
                    <a:pt x="2452527" y="2608896"/>
                    <a:pt x="2451182" y="2617782"/>
                    <a:pt x="2445223" y="2622550"/>
                  </a:cubicBezTo>
                  <a:cubicBezTo>
                    <a:pt x="2439996" y="2626731"/>
                    <a:pt x="2432523" y="2626783"/>
                    <a:pt x="2426173" y="2628900"/>
                  </a:cubicBezTo>
                  <a:cubicBezTo>
                    <a:pt x="2419823" y="2635250"/>
                    <a:pt x="2414307" y="2642562"/>
                    <a:pt x="2407123" y="2647950"/>
                  </a:cubicBezTo>
                  <a:cubicBezTo>
                    <a:pt x="2384436" y="2664965"/>
                    <a:pt x="2373236" y="2666776"/>
                    <a:pt x="2349973" y="2679700"/>
                  </a:cubicBezTo>
                  <a:cubicBezTo>
                    <a:pt x="2339184" y="2685694"/>
                    <a:pt x="2329262" y="2693230"/>
                    <a:pt x="2318223" y="2698750"/>
                  </a:cubicBezTo>
                  <a:cubicBezTo>
                    <a:pt x="2299577" y="2708073"/>
                    <a:pt x="2279719" y="2714827"/>
                    <a:pt x="2261073" y="2724150"/>
                  </a:cubicBezTo>
                  <a:cubicBezTo>
                    <a:pt x="2245809" y="2731782"/>
                    <a:pt x="2232257" y="2742710"/>
                    <a:pt x="2216623" y="2749550"/>
                  </a:cubicBezTo>
                  <a:cubicBezTo>
                    <a:pt x="2198226" y="2757599"/>
                    <a:pt x="2178523" y="2762250"/>
                    <a:pt x="2159473" y="2768600"/>
                  </a:cubicBezTo>
                  <a:cubicBezTo>
                    <a:pt x="2153123" y="2770717"/>
                    <a:pt x="2146987" y="2773637"/>
                    <a:pt x="2140423" y="2774950"/>
                  </a:cubicBezTo>
                  <a:cubicBezTo>
                    <a:pt x="2129840" y="2777067"/>
                    <a:pt x="2119086" y="2778460"/>
                    <a:pt x="2108673" y="2781300"/>
                  </a:cubicBezTo>
                  <a:cubicBezTo>
                    <a:pt x="2037675" y="2800663"/>
                    <a:pt x="2104486" y="2788262"/>
                    <a:pt x="2026123" y="2806700"/>
                  </a:cubicBezTo>
                  <a:cubicBezTo>
                    <a:pt x="2005111" y="2811644"/>
                    <a:pt x="1983498" y="2813907"/>
                    <a:pt x="1962623" y="2819400"/>
                  </a:cubicBezTo>
                  <a:cubicBezTo>
                    <a:pt x="1943204" y="2824510"/>
                    <a:pt x="1924639" y="2832460"/>
                    <a:pt x="1905473" y="2838450"/>
                  </a:cubicBezTo>
                  <a:cubicBezTo>
                    <a:pt x="1889125" y="2843559"/>
                    <a:pt x="1840046" y="2856067"/>
                    <a:pt x="1822923" y="2863850"/>
                  </a:cubicBezTo>
                  <a:cubicBezTo>
                    <a:pt x="1811687" y="2868957"/>
                    <a:pt x="1802008" y="2876990"/>
                    <a:pt x="1791173" y="2882900"/>
                  </a:cubicBezTo>
                  <a:cubicBezTo>
                    <a:pt x="1778708" y="2889699"/>
                    <a:pt x="1765249" y="2894645"/>
                    <a:pt x="1753073" y="2901950"/>
                  </a:cubicBezTo>
                  <a:cubicBezTo>
                    <a:pt x="1743998" y="2907395"/>
                    <a:pt x="1736924" y="2915860"/>
                    <a:pt x="1727673" y="2921000"/>
                  </a:cubicBezTo>
                  <a:cubicBezTo>
                    <a:pt x="1717709" y="2926536"/>
                    <a:pt x="1706506" y="2929467"/>
                    <a:pt x="1695923" y="2933700"/>
                  </a:cubicBezTo>
                  <a:cubicBezTo>
                    <a:pt x="1670523" y="2954867"/>
                    <a:pt x="1646174" y="2977362"/>
                    <a:pt x="1619723" y="2997200"/>
                  </a:cubicBezTo>
                  <a:cubicBezTo>
                    <a:pt x="1602790" y="3009900"/>
                    <a:pt x="1584526" y="3020997"/>
                    <a:pt x="1568923" y="3035300"/>
                  </a:cubicBezTo>
                  <a:cubicBezTo>
                    <a:pt x="1558932" y="3044458"/>
                    <a:pt x="1553107" y="3057466"/>
                    <a:pt x="1543523" y="3067050"/>
                  </a:cubicBezTo>
                  <a:cubicBezTo>
                    <a:pt x="1509142" y="3101431"/>
                    <a:pt x="1515421" y="3081540"/>
                    <a:pt x="1486373" y="3117850"/>
                  </a:cubicBezTo>
                  <a:cubicBezTo>
                    <a:pt x="1476838" y="3129769"/>
                    <a:pt x="1470403" y="3143948"/>
                    <a:pt x="1460973" y="3155950"/>
                  </a:cubicBezTo>
                  <a:cubicBezTo>
                    <a:pt x="1447072" y="3173643"/>
                    <a:pt x="1430579" y="3189180"/>
                    <a:pt x="1416523" y="3206750"/>
                  </a:cubicBezTo>
                  <a:cubicBezTo>
                    <a:pt x="1393103" y="3236025"/>
                    <a:pt x="1346212" y="3309272"/>
                    <a:pt x="1333973" y="3333750"/>
                  </a:cubicBezTo>
                  <a:cubicBezTo>
                    <a:pt x="1329740" y="3342217"/>
                    <a:pt x="1324266" y="3350170"/>
                    <a:pt x="1321273" y="3359150"/>
                  </a:cubicBezTo>
                  <a:cubicBezTo>
                    <a:pt x="1303622" y="3412102"/>
                    <a:pt x="1312570" y="3432530"/>
                    <a:pt x="1276823" y="3486150"/>
                  </a:cubicBezTo>
                  <a:cubicBezTo>
                    <a:pt x="1259890" y="3511550"/>
                    <a:pt x="1237360" y="3534006"/>
                    <a:pt x="1226023" y="3562350"/>
                  </a:cubicBezTo>
                  <a:cubicBezTo>
                    <a:pt x="1212896" y="3595168"/>
                    <a:pt x="1212384" y="3598997"/>
                    <a:pt x="1194273" y="3632200"/>
                  </a:cubicBezTo>
                  <a:cubicBezTo>
                    <a:pt x="1188363" y="3643035"/>
                    <a:pt x="1180743" y="3652911"/>
                    <a:pt x="1175223" y="3663950"/>
                  </a:cubicBezTo>
                  <a:cubicBezTo>
                    <a:pt x="1170125" y="3674145"/>
                    <a:pt x="1168178" y="3685803"/>
                    <a:pt x="1162523" y="3695700"/>
                  </a:cubicBezTo>
                  <a:cubicBezTo>
                    <a:pt x="1129959" y="3752687"/>
                    <a:pt x="1140217" y="3742321"/>
                    <a:pt x="1105373" y="3765550"/>
                  </a:cubicBezTo>
                  <a:cubicBezTo>
                    <a:pt x="1101140" y="3771900"/>
                    <a:pt x="1098632" y="3779832"/>
                    <a:pt x="1092673" y="3784600"/>
                  </a:cubicBezTo>
                  <a:cubicBezTo>
                    <a:pt x="1087446" y="3788781"/>
                    <a:pt x="1079775" y="3788313"/>
                    <a:pt x="1073623" y="3790950"/>
                  </a:cubicBezTo>
                  <a:cubicBezTo>
                    <a:pt x="1016207" y="3815557"/>
                    <a:pt x="1087655" y="3793792"/>
                    <a:pt x="997423" y="3816350"/>
                  </a:cubicBezTo>
                  <a:lnTo>
                    <a:pt x="972023" y="3822700"/>
                  </a:lnTo>
                  <a:cubicBezTo>
                    <a:pt x="912756" y="3820583"/>
                    <a:pt x="853419" y="3819938"/>
                    <a:pt x="794223" y="3816350"/>
                  </a:cubicBezTo>
                  <a:cubicBezTo>
                    <a:pt x="785978" y="3815850"/>
                    <a:pt x="754064" y="3808971"/>
                    <a:pt x="743423" y="3803650"/>
                  </a:cubicBezTo>
                  <a:cubicBezTo>
                    <a:pt x="736597" y="3800237"/>
                    <a:pt x="716965" y="3784600"/>
                    <a:pt x="705323" y="3778250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EC694F64-CDD1-C235-496B-F65F2CF67ED0}"/>
                </a:ext>
              </a:extLst>
            </p:cNvPr>
            <p:cNvSpPr txBox="1"/>
            <p:nvPr/>
          </p:nvSpPr>
          <p:spPr>
            <a:xfrm rot="19771130">
              <a:off x="4111926" y="4327661"/>
              <a:ext cx="2422398" cy="58393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710B6BEA-7E86-A033-6B99-8984FFEFAC64}"/>
                </a:ext>
              </a:extLst>
            </p:cNvPr>
            <p:cNvSpPr/>
            <p:nvPr/>
          </p:nvSpPr>
          <p:spPr>
            <a:xfrm>
              <a:off x="4677904" y="2235200"/>
              <a:ext cx="3399296" cy="2044700"/>
            </a:xfrm>
            <a:custGeom>
              <a:avLst/>
              <a:gdLst>
                <a:gd name="connsiteX0" fmla="*/ 802146 w 3399296"/>
                <a:gd name="connsiteY0" fmla="*/ 679450 h 2044700"/>
                <a:gd name="connsiteX1" fmla="*/ 770396 w 3399296"/>
                <a:gd name="connsiteY1" fmla="*/ 698500 h 2044700"/>
                <a:gd name="connsiteX2" fmla="*/ 751346 w 3399296"/>
                <a:gd name="connsiteY2" fmla="*/ 704850 h 2044700"/>
                <a:gd name="connsiteX3" fmla="*/ 713246 w 3399296"/>
                <a:gd name="connsiteY3" fmla="*/ 736600 h 2044700"/>
                <a:gd name="connsiteX4" fmla="*/ 687846 w 3399296"/>
                <a:gd name="connsiteY4" fmla="*/ 755650 h 2044700"/>
                <a:gd name="connsiteX5" fmla="*/ 662446 w 3399296"/>
                <a:gd name="connsiteY5" fmla="*/ 781050 h 2044700"/>
                <a:gd name="connsiteX6" fmla="*/ 656096 w 3399296"/>
                <a:gd name="connsiteY6" fmla="*/ 800100 h 2044700"/>
                <a:gd name="connsiteX7" fmla="*/ 637046 w 3399296"/>
                <a:gd name="connsiteY7" fmla="*/ 812800 h 2044700"/>
                <a:gd name="connsiteX8" fmla="*/ 611646 w 3399296"/>
                <a:gd name="connsiteY8" fmla="*/ 838200 h 2044700"/>
                <a:gd name="connsiteX9" fmla="*/ 579896 w 3399296"/>
                <a:gd name="connsiteY9" fmla="*/ 863600 h 2044700"/>
                <a:gd name="connsiteX10" fmla="*/ 548146 w 3399296"/>
                <a:gd name="connsiteY10" fmla="*/ 920750 h 2044700"/>
                <a:gd name="connsiteX11" fmla="*/ 497346 w 3399296"/>
                <a:gd name="connsiteY11" fmla="*/ 971550 h 2044700"/>
                <a:gd name="connsiteX12" fmla="*/ 471946 w 3399296"/>
                <a:gd name="connsiteY12" fmla="*/ 1003300 h 2044700"/>
                <a:gd name="connsiteX13" fmla="*/ 427496 w 3399296"/>
                <a:gd name="connsiteY13" fmla="*/ 1047750 h 2044700"/>
                <a:gd name="connsiteX14" fmla="*/ 402096 w 3399296"/>
                <a:gd name="connsiteY14" fmla="*/ 1073150 h 2044700"/>
                <a:gd name="connsiteX15" fmla="*/ 319546 w 3399296"/>
                <a:gd name="connsiteY15" fmla="*/ 1130300 h 2044700"/>
                <a:gd name="connsiteX16" fmla="*/ 281446 w 3399296"/>
                <a:gd name="connsiteY16" fmla="*/ 1155700 h 2044700"/>
                <a:gd name="connsiteX17" fmla="*/ 211596 w 3399296"/>
                <a:gd name="connsiteY17" fmla="*/ 1225550 h 2044700"/>
                <a:gd name="connsiteX18" fmla="*/ 179846 w 3399296"/>
                <a:gd name="connsiteY18" fmla="*/ 1263650 h 2044700"/>
                <a:gd name="connsiteX19" fmla="*/ 109996 w 3399296"/>
                <a:gd name="connsiteY19" fmla="*/ 1327150 h 2044700"/>
                <a:gd name="connsiteX20" fmla="*/ 90946 w 3399296"/>
                <a:gd name="connsiteY20" fmla="*/ 1358900 h 2044700"/>
                <a:gd name="connsiteX21" fmla="*/ 71896 w 3399296"/>
                <a:gd name="connsiteY21" fmla="*/ 1377950 h 2044700"/>
                <a:gd name="connsiteX22" fmla="*/ 52846 w 3399296"/>
                <a:gd name="connsiteY22" fmla="*/ 1403350 h 2044700"/>
                <a:gd name="connsiteX23" fmla="*/ 46496 w 3399296"/>
                <a:gd name="connsiteY23" fmla="*/ 1428750 h 2044700"/>
                <a:gd name="connsiteX24" fmla="*/ 8396 w 3399296"/>
                <a:gd name="connsiteY24" fmla="*/ 1492250 h 2044700"/>
                <a:gd name="connsiteX25" fmla="*/ 14746 w 3399296"/>
                <a:gd name="connsiteY25" fmla="*/ 1587500 h 2044700"/>
                <a:gd name="connsiteX26" fmla="*/ 40146 w 3399296"/>
                <a:gd name="connsiteY26" fmla="*/ 1606550 h 2044700"/>
                <a:gd name="connsiteX27" fmla="*/ 65546 w 3399296"/>
                <a:gd name="connsiteY27" fmla="*/ 1638300 h 2044700"/>
                <a:gd name="connsiteX28" fmla="*/ 148096 w 3399296"/>
                <a:gd name="connsiteY28" fmla="*/ 1676400 h 2044700"/>
                <a:gd name="connsiteX29" fmla="*/ 173496 w 3399296"/>
                <a:gd name="connsiteY29" fmla="*/ 1695450 h 2044700"/>
                <a:gd name="connsiteX30" fmla="*/ 205246 w 3399296"/>
                <a:gd name="connsiteY30" fmla="*/ 1708150 h 2044700"/>
                <a:gd name="connsiteX31" fmla="*/ 281446 w 3399296"/>
                <a:gd name="connsiteY31" fmla="*/ 1727200 h 2044700"/>
                <a:gd name="connsiteX32" fmla="*/ 313196 w 3399296"/>
                <a:gd name="connsiteY32" fmla="*/ 1739900 h 2044700"/>
                <a:gd name="connsiteX33" fmla="*/ 402096 w 3399296"/>
                <a:gd name="connsiteY33" fmla="*/ 1758950 h 2044700"/>
                <a:gd name="connsiteX34" fmla="*/ 440196 w 3399296"/>
                <a:gd name="connsiteY34" fmla="*/ 1765300 h 2044700"/>
                <a:gd name="connsiteX35" fmla="*/ 478296 w 3399296"/>
                <a:gd name="connsiteY35" fmla="*/ 1778000 h 2044700"/>
                <a:gd name="connsiteX36" fmla="*/ 510046 w 3399296"/>
                <a:gd name="connsiteY36" fmla="*/ 1784350 h 2044700"/>
                <a:gd name="connsiteX37" fmla="*/ 567196 w 3399296"/>
                <a:gd name="connsiteY37" fmla="*/ 1797050 h 2044700"/>
                <a:gd name="connsiteX38" fmla="*/ 719596 w 3399296"/>
                <a:gd name="connsiteY38" fmla="*/ 1809750 h 2044700"/>
                <a:gd name="connsiteX39" fmla="*/ 922796 w 3399296"/>
                <a:gd name="connsiteY39" fmla="*/ 1803400 h 2044700"/>
                <a:gd name="connsiteX40" fmla="*/ 948196 w 3399296"/>
                <a:gd name="connsiteY40" fmla="*/ 1790700 h 2044700"/>
                <a:gd name="connsiteX41" fmla="*/ 973596 w 3399296"/>
                <a:gd name="connsiteY41" fmla="*/ 1784350 h 2044700"/>
                <a:gd name="connsiteX42" fmla="*/ 1024396 w 3399296"/>
                <a:gd name="connsiteY42" fmla="*/ 1778000 h 2044700"/>
                <a:gd name="connsiteX43" fmla="*/ 1049796 w 3399296"/>
                <a:gd name="connsiteY43" fmla="*/ 1771650 h 2044700"/>
                <a:gd name="connsiteX44" fmla="*/ 1100596 w 3399296"/>
                <a:gd name="connsiteY44" fmla="*/ 1765300 h 2044700"/>
                <a:gd name="connsiteX45" fmla="*/ 1348246 w 3399296"/>
                <a:gd name="connsiteY45" fmla="*/ 1765300 h 2044700"/>
                <a:gd name="connsiteX46" fmla="*/ 1418096 w 3399296"/>
                <a:gd name="connsiteY46" fmla="*/ 1746250 h 2044700"/>
                <a:gd name="connsiteX47" fmla="*/ 1456196 w 3399296"/>
                <a:gd name="connsiteY47" fmla="*/ 1727200 h 2044700"/>
                <a:gd name="connsiteX48" fmla="*/ 1487946 w 3399296"/>
                <a:gd name="connsiteY48" fmla="*/ 1720850 h 2044700"/>
                <a:gd name="connsiteX49" fmla="*/ 1519696 w 3399296"/>
                <a:gd name="connsiteY49" fmla="*/ 1708150 h 2044700"/>
                <a:gd name="connsiteX50" fmla="*/ 1557796 w 3399296"/>
                <a:gd name="connsiteY50" fmla="*/ 1695450 h 2044700"/>
                <a:gd name="connsiteX51" fmla="*/ 1640346 w 3399296"/>
                <a:gd name="connsiteY51" fmla="*/ 1657350 h 2044700"/>
                <a:gd name="connsiteX52" fmla="*/ 1678446 w 3399296"/>
                <a:gd name="connsiteY52" fmla="*/ 1631950 h 2044700"/>
                <a:gd name="connsiteX53" fmla="*/ 1691146 w 3399296"/>
                <a:gd name="connsiteY53" fmla="*/ 1606550 h 2044700"/>
                <a:gd name="connsiteX54" fmla="*/ 1729246 w 3399296"/>
                <a:gd name="connsiteY54" fmla="*/ 1543050 h 2044700"/>
                <a:gd name="connsiteX55" fmla="*/ 1735596 w 3399296"/>
                <a:gd name="connsiteY55" fmla="*/ 1504950 h 2044700"/>
                <a:gd name="connsiteX56" fmla="*/ 1748296 w 3399296"/>
                <a:gd name="connsiteY56" fmla="*/ 1466850 h 2044700"/>
                <a:gd name="connsiteX57" fmla="*/ 1754646 w 3399296"/>
                <a:gd name="connsiteY57" fmla="*/ 1435100 h 2044700"/>
                <a:gd name="connsiteX58" fmla="*/ 1760996 w 3399296"/>
                <a:gd name="connsiteY58" fmla="*/ 1346200 h 2044700"/>
                <a:gd name="connsiteX59" fmla="*/ 1767346 w 3399296"/>
                <a:gd name="connsiteY59" fmla="*/ 1244600 h 2044700"/>
                <a:gd name="connsiteX60" fmla="*/ 1799096 w 3399296"/>
                <a:gd name="connsiteY60" fmla="*/ 1174750 h 2044700"/>
                <a:gd name="connsiteX61" fmla="*/ 1837196 w 3399296"/>
                <a:gd name="connsiteY61" fmla="*/ 1117600 h 2044700"/>
                <a:gd name="connsiteX62" fmla="*/ 1875296 w 3399296"/>
                <a:gd name="connsiteY62" fmla="*/ 1054100 h 2044700"/>
                <a:gd name="connsiteX63" fmla="*/ 1907046 w 3399296"/>
                <a:gd name="connsiteY63" fmla="*/ 1022350 h 2044700"/>
                <a:gd name="connsiteX64" fmla="*/ 1932446 w 3399296"/>
                <a:gd name="connsiteY64" fmla="*/ 977900 h 2044700"/>
                <a:gd name="connsiteX65" fmla="*/ 1964196 w 3399296"/>
                <a:gd name="connsiteY65" fmla="*/ 933450 h 2044700"/>
                <a:gd name="connsiteX66" fmla="*/ 1983246 w 3399296"/>
                <a:gd name="connsiteY66" fmla="*/ 901700 h 2044700"/>
                <a:gd name="connsiteX67" fmla="*/ 2008646 w 3399296"/>
                <a:gd name="connsiteY67" fmla="*/ 876300 h 2044700"/>
                <a:gd name="connsiteX68" fmla="*/ 2078496 w 3399296"/>
                <a:gd name="connsiteY68" fmla="*/ 825500 h 2044700"/>
                <a:gd name="connsiteX69" fmla="*/ 2103896 w 3399296"/>
                <a:gd name="connsiteY69" fmla="*/ 806450 h 2044700"/>
                <a:gd name="connsiteX70" fmla="*/ 2148346 w 3399296"/>
                <a:gd name="connsiteY70" fmla="*/ 793750 h 2044700"/>
                <a:gd name="connsiteX71" fmla="*/ 2230896 w 3399296"/>
                <a:gd name="connsiteY71" fmla="*/ 781050 h 2044700"/>
                <a:gd name="connsiteX72" fmla="*/ 2415046 w 3399296"/>
                <a:gd name="connsiteY72" fmla="*/ 793750 h 2044700"/>
                <a:gd name="connsiteX73" fmla="*/ 2453146 w 3399296"/>
                <a:gd name="connsiteY73" fmla="*/ 800100 h 2044700"/>
                <a:gd name="connsiteX74" fmla="*/ 2484896 w 3399296"/>
                <a:gd name="connsiteY74" fmla="*/ 812800 h 2044700"/>
                <a:gd name="connsiteX75" fmla="*/ 2554746 w 3399296"/>
                <a:gd name="connsiteY75" fmla="*/ 850900 h 2044700"/>
                <a:gd name="connsiteX76" fmla="*/ 2643646 w 3399296"/>
                <a:gd name="connsiteY76" fmla="*/ 889000 h 2044700"/>
                <a:gd name="connsiteX77" fmla="*/ 2719846 w 3399296"/>
                <a:gd name="connsiteY77" fmla="*/ 952500 h 2044700"/>
                <a:gd name="connsiteX78" fmla="*/ 2751596 w 3399296"/>
                <a:gd name="connsiteY78" fmla="*/ 984250 h 2044700"/>
                <a:gd name="connsiteX79" fmla="*/ 2770646 w 3399296"/>
                <a:gd name="connsiteY79" fmla="*/ 1003300 h 2044700"/>
                <a:gd name="connsiteX80" fmla="*/ 2789696 w 3399296"/>
                <a:gd name="connsiteY80" fmla="*/ 1079500 h 2044700"/>
                <a:gd name="connsiteX81" fmla="*/ 2802396 w 3399296"/>
                <a:gd name="connsiteY81" fmla="*/ 1143000 h 2044700"/>
                <a:gd name="connsiteX82" fmla="*/ 2808746 w 3399296"/>
                <a:gd name="connsiteY82" fmla="*/ 1295400 h 2044700"/>
                <a:gd name="connsiteX83" fmla="*/ 2821446 w 3399296"/>
                <a:gd name="connsiteY83" fmla="*/ 1333500 h 2044700"/>
                <a:gd name="connsiteX84" fmla="*/ 2840496 w 3399296"/>
                <a:gd name="connsiteY84" fmla="*/ 1390650 h 2044700"/>
                <a:gd name="connsiteX85" fmla="*/ 2834146 w 3399296"/>
                <a:gd name="connsiteY85" fmla="*/ 1612900 h 2044700"/>
                <a:gd name="connsiteX86" fmla="*/ 2808746 w 3399296"/>
                <a:gd name="connsiteY86" fmla="*/ 1676400 h 2044700"/>
                <a:gd name="connsiteX87" fmla="*/ 2789696 w 3399296"/>
                <a:gd name="connsiteY87" fmla="*/ 1784350 h 2044700"/>
                <a:gd name="connsiteX88" fmla="*/ 2783346 w 3399296"/>
                <a:gd name="connsiteY88" fmla="*/ 1847850 h 2044700"/>
                <a:gd name="connsiteX89" fmla="*/ 2802396 w 3399296"/>
                <a:gd name="connsiteY89" fmla="*/ 1987550 h 2044700"/>
                <a:gd name="connsiteX90" fmla="*/ 2815096 w 3399296"/>
                <a:gd name="connsiteY90" fmla="*/ 2012950 h 2044700"/>
                <a:gd name="connsiteX91" fmla="*/ 2821446 w 3399296"/>
                <a:gd name="connsiteY91" fmla="*/ 2038350 h 2044700"/>
                <a:gd name="connsiteX92" fmla="*/ 2840496 w 3399296"/>
                <a:gd name="connsiteY92" fmla="*/ 2044700 h 2044700"/>
                <a:gd name="connsiteX93" fmla="*/ 2961146 w 3399296"/>
                <a:gd name="connsiteY93" fmla="*/ 2038350 h 2044700"/>
                <a:gd name="connsiteX94" fmla="*/ 3043696 w 3399296"/>
                <a:gd name="connsiteY94" fmla="*/ 1987550 h 2044700"/>
                <a:gd name="connsiteX95" fmla="*/ 3157996 w 3399296"/>
                <a:gd name="connsiteY95" fmla="*/ 1879600 h 2044700"/>
                <a:gd name="connsiteX96" fmla="*/ 3215146 w 3399296"/>
                <a:gd name="connsiteY96" fmla="*/ 1797050 h 2044700"/>
                <a:gd name="connsiteX97" fmla="*/ 3253246 w 3399296"/>
                <a:gd name="connsiteY97" fmla="*/ 1746250 h 2044700"/>
                <a:gd name="connsiteX98" fmla="*/ 3304046 w 3399296"/>
                <a:gd name="connsiteY98" fmla="*/ 1612900 h 2044700"/>
                <a:gd name="connsiteX99" fmla="*/ 3323096 w 3399296"/>
                <a:gd name="connsiteY99" fmla="*/ 1498600 h 2044700"/>
                <a:gd name="connsiteX100" fmla="*/ 3348496 w 3399296"/>
                <a:gd name="connsiteY100" fmla="*/ 1403350 h 2044700"/>
                <a:gd name="connsiteX101" fmla="*/ 3354846 w 3399296"/>
                <a:gd name="connsiteY101" fmla="*/ 1352550 h 2044700"/>
                <a:gd name="connsiteX102" fmla="*/ 3380246 w 3399296"/>
                <a:gd name="connsiteY102" fmla="*/ 1244600 h 2044700"/>
                <a:gd name="connsiteX103" fmla="*/ 3386596 w 3399296"/>
                <a:gd name="connsiteY103" fmla="*/ 1060450 h 2044700"/>
                <a:gd name="connsiteX104" fmla="*/ 3399296 w 3399296"/>
                <a:gd name="connsiteY104" fmla="*/ 971550 h 2044700"/>
                <a:gd name="connsiteX105" fmla="*/ 3392946 w 3399296"/>
                <a:gd name="connsiteY105" fmla="*/ 762000 h 2044700"/>
                <a:gd name="connsiteX106" fmla="*/ 3386596 w 3399296"/>
                <a:gd name="connsiteY106" fmla="*/ 730250 h 2044700"/>
                <a:gd name="connsiteX107" fmla="*/ 3380246 w 3399296"/>
                <a:gd name="connsiteY107" fmla="*/ 685800 h 2044700"/>
                <a:gd name="connsiteX108" fmla="*/ 3361196 w 3399296"/>
                <a:gd name="connsiteY108" fmla="*/ 660400 h 2044700"/>
                <a:gd name="connsiteX109" fmla="*/ 3342146 w 3399296"/>
                <a:gd name="connsiteY109" fmla="*/ 628650 h 2044700"/>
                <a:gd name="connsiteX110" fmla="*/ 3278646 w 3399296"/>
                <a:gd name="connsiteY110" fmla="*/ 571500 h 2044700"/>
                <a:gd name="connsiteX111" fmla="*/ 3253246 w 3399296"/>
                <a:gd name="connsiteY111" fmla="*/ 546100 h 2044700"/>
                <a:gd name="connsiteX112" fmla="*/ 3215146 w 3399296"/>
                <a:gd name="connsiteY112" fmla="*/ 514350 h 2044700"/>
                <a:gd name="connsiteX113" fmla="*/ 3170696 w 3399296"/>
                <a:gd name="connsiteY113" fmla="*/ 469900 h 2044700"/>
                <a:gd name="connsiteX114" fmla="*/ 3126246 w 3399296"/>
                <a:gd name="connsiteY114" fmla="*/ 444500 h 2044700"/>
                <a:gd name="connsiteX115" fmla="*/ 3094496 w 3399296"/>
                <a:gd name="connsiteY115" fmla="*/ 419100 h 2044700"/>
                <a:gd name="connsiteX116" fmla="*/ 3069096 w 3399296"/>
                <a:gd name="connsiteY116" fmla="*/ 393700 h 2044700"/>
                <a:gd name="connsiteX117" fmla="*/ 3018296 w 3399296"/>
                <a:gd name="connsiteY117" fmla="*/ 368300 h 2044700"/>
                <a:gd name="connsiteX118" fmla="*/ 2954796 w 3399296"/>
                <a:gd name="connsiteY118" fmla="*/ 317500 h 2044700"/>
                <a:gd name="connsiteX119" fmla="*/ 2916696 w 3399296"/>
                <a:gd name="connsiteY119" fmla="*/ 292100 h 2044700"/>
                <a:gd name="connsiteX120" fmla="*/ 2884946 w 3399296"/>
                <a:gd name="connsiteY120" fmla="*/ 266700 h 2044700"/>
                <a:gd name="connsiteX121" fmla="*/ 2834146 w 3399296"/>
                <a:gd name="connsiteY121" fmla="*/ 234950 h 2044700"/>
                <a:gd name="connsiteX122" fmla="*/ 2776996 w 3399296"/>
                <a:gd name="connsiteY122" fmla="*/ 190500 h 2044700"/>
                <a:gd name="connsiteX123" fmla="*/ 2707146 w 3399296"/>
                <a:gd name="connsiteY123" fmla="*/ 152400 h 2044700"/>
                <a:gd name="connsiteX124" fmla="*/ 2637296 w 3399296"/>
                <a:gd name="connsiteY124" fmla="*/ 101600 h 2044700"/>
                <a:gd name="connsiteX125" fmla="*/ 2459496 w 3399296"/>
                <a:gd name="connsiteY125" fmla="*/ 25400 h 2044700"/>
                <a:gd name="connsiteX126" fmla="*/ 2427746 w 3399296"/>
                <a:gd name="connsiteY126" fmla="*/ 12700 h 2044700"/>
                <a:gd name="connsiteX127" fmla="*/ 2230896 w 3399296"/>
                <a:gd name="connsiteY127" fmla="*/ 0 h 2044700"/>
                <a:gd name="connsiteX128" fmla="*/ 2103896 w 3399296"/>
                <a:gd name="connsiteY128" fmla="*/ 31750 h 2044700"/>
                <a:gd name="connsiteX129" fmla="*/ 2072146 w 3399296"/>
                <a:gd name="connsiteY129" fmla="*/ 50800 h 2044700"/>
                <a:gd name="connsiteX130" fmla="*/ 2034046 w 3399296"/>
                <a:gd name="connsiteY130" fmla="*/ 88900 h 2044700"/>
                <a:gd name="connsiteX131" fmla="*/ 2002296 w 3399296"/>
                <a:gd name="connsiteY131" fmla="*/ 152400 h 2044700"/>
                <a:gd name="connsiteX132" fmla="*/ 1983246 w 3399296"/>
                <a:gd name="connsiteY132" fmla="*/ 203200 h 2044700"/>
                <a:gd name="connsiteX133" fmla="*/ 1970546 w 3399296"/>
                <a:gd name="connsiteY133" fmla="*/ 228600 h 2044700"/>
                <a:gd name="connsiteX134" fmla="*/ 1951496 w 3399296"/>
                <a:gd name="connsiteY134" fmla="*/ 254000 h 2044700"/>
                <a:gd name="connsiteX135" fmla="*/ 1945146 w 3399296"/>
                <a:gd name="connsiteY135" fmla="*/ 279400 h 2044700"/>
                <a:gd name="connsiteX136" fmla="*/ 1900696 w 3399296"/>
                <a:gd name="connsiteY136" fmla="*/ 330200 h 2044700"/>
                <a:gd name="connsiteX137" fmla="*/ 1887996 w 3399296"/>
                <a:gd name="connsiteY137" fmla="*/ 349250 h 2044700"/>
                <a:gd name="connsiteX138" fmla="*/ 1830846 w 3399296"/>
                <a:gd name="connsiteY138" fmla="*/ 387350 h 2044700"/>
                <a:gd name="connsiteX139" fmla="*/ 1818146 w 3399296"/>
                <a:gd name="connsiteY139" fmla="*/ 406400 h 2044700"/>
                <a:gd name="connsiteX140" fmla="*/ 1786396 w 3399296"/>
                <a:gd name="connsiteY140" fmla="*/ 412750 h 2044700"/>
                <a:gd name="connsiteX141" fmla="*/ 1716546 w 3399296"/>
                <a:gd name="connsiteY141" fmla="*/ 419100 h 2044700"/>
                <a:gd name="connsiteX142" fmla="*/ 1538746 w 3399296"/>
                <a:gd name="connsiteY142" fmla="*/ 412750 h 2044700"/>
                <a:gd name="connsiteX143" fmla="*/ 1437146 w 3399296"/>
                <a:gd name="connsiteY143" fmla="*/ 400050 h 2044700"/>
                <a:gd name="connsiteX144" fmla="*/ 1183146 w 3399296"/>
                <a:gd name="connsiteY144" fmla="*/ 406400 h 2044700"/>
                <a:gd name="connsiteX145" fmla="*/ 1151396 w 3399296"/>
                <a:gd name="connsiteY145" fmla="*/ 412750 h 2044700"/>
                <a:gd name="connsiteX146" fmla="*/ 1106946 w 3399296"/>
                <a:gd name="connsiteY146" fmla="*/ 438150 h 2044700"/>
                <a:gd name="connsiteX147" fmla="*/ 1087896 w 3399296"/>
                <a:gd name="connsiteY147" fmla="*/ 457200 h 2044700"/>
                <a:gd name="connsiteX148" fmla="*/ 1062496 w 3399296"/>
                <a:gd name="connsiteY148" fmla="*/ 469900 h 2044700"/>
                <a:gd name="connsiteX149" fmla="*/ 1030746 w 3399296"/>
                <a:gd name="connsiteY149" fmla="*/ 495300 h 2044700"/>
                <a:gd name="connsiteX150" fmla="*/ 992646 w 3399296"/>
                <a:gd name="connsiteY150" fmla="*/ 533400 h 2044700"/>
                <a:gd name="connsiteX151" fmla="*/ 941846 w 3399296"/>
                <a:gd name="connsiteY151" fmla="*/ 571500 h 2044700"/>
                <a:gd name="connsiteX152" fmla="*/ 910096 w 3399296"/>
                <a:gd name="connsiteY152" fmla="*/ 603250 h 2044700"/>
                <a:gd name="connsiteX153" fmla="*/ 897396 w 3399296"/>
                <a:gd name="connsiteY153" fmla="*/ 622300 h 2044700"/>
                <a:gd name="connsiteX154" fmla="*/ 878346 w 3399296"/>
                <a:gd name="connsiteY154" fmla="*/ 635000 h 2044700"/>
                <a:gd name="connsiteX155" fmla="*/ 859296 w 3399296"/>
                <a:gd name="connsiteY155" fmla="*/ 654050 h 2044700"/>
                <a:gd name="connsiteX156" fmla="*/ 802146 w 3399296"/>
                <a:gd name="connsiteY156" fmla="*/ 679450 h 204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3399296" h="2044700">
                  <a:moveTo>
                    <a:pt x="802146" y="679450"/>
                  </a:moveTo>
                  <a:cubicBezTo>
                    <a:pt x="787329" y="686858"/>
                    <a:pt x="781435" y="692980"/>
                    <a:pt x="770396" y="698500"/>
                  </a:cubicBezTo>
                  <a:cubicBezTo>
                    <a:pt x="764409" y="701493"/>
                    <a:pt x="757333" y="701857"/>
                    <a:pt x="751346" y="704850"/>
                  </a:cubicBezTo>
                  <a:cubicBezTo>
                    <a:pt x="728891" y="716078"/>
                    <a:pt x="732907" y="719748"/>
                    <a:pt x="713246" y="736600"/>
                  </a:cubicBezTo>
                  <a:cubicBezTo>
                    <a:pt x="705211" y="743488"/>
                    <a:pt x="696313" y="749300"/>
                    <a:pt x="687846" y="755650"/>
                  </a:cubicBezTo>
                  <a:cubicBezTo>
                    <a:pt x="670913" y="806450"/>
                    <a:pt x="696313" y="747183"/>
                    <a:pt x="662446" y="781050"/>
                  </a:cubicBezTo>
                  <a:cubicBezTo>
                    <a:pt x="657713" y="785783"/>
                    <a:pt x="660277" y="794873"/>
                    <a:pt x="656096" y="800100"/>
                  </a:cubicBezTo>
                  <a:cubicBezTo>
                    <a:pt x="651328" y="806059"/>
                    <a:pt x="642840" y="807833"/>
                    <a:pt x="637046" y="812800"/>
                  </a:cubicBezTo>
                  <a:cubicBezTo>
                    <a:pt x="627955" y="820592"/>
                    <a:pt x="620595" y="830245"/>
                    <a:pt x="611646" y="838200"/>
                  </a:cubicBezTo>
                  <a:cubicBezTo>
                    <a:pt x="601516" y="847204"/>
                    <a:pt x="589480" y="854016"/>
                    <a:pt x="579896" y="863600"/>
                  </a:cubicBezTo>
                  <a:cubicBezTo>
                    <a:pt x="551283" y="892213"/>
                    <a:pt x="567710" y="885534"/>
                    <a:pt x="548146" y="920750"/>
                  </a:cubicBezTo>
                  <a:cubicBezTo>
                    <a:pt x="529009" y="955197"/>
                    <a:pt x="527058" y="941838"/>
                    <a:pt x="497346" y="971550"/>
                  </a:cubicBezTo>
                  <a:cubicBezTo>
                    <a:pt x="487762" y="981134"/>
                    <a:pt x="481104" y="993309"/>
                    <a:pt x="471946" y="1003300"/>
                  </a:cubicBezTo>
                  <a:cubicBezTo>
                    <a:pt x="457787" y="1018746"/>
                    <a:pt x="442313" y="1032933"/>
                    <a:pt x="427496" y="1047750"/>
                  </a:cubicBezTo>
                  <a:cubicBezTo>
                    <a:pt x="419029" y="1056217"/>
                    <a:pt x="411941" y="1066334"/>
                    <a:pt x="402096" y="1073150"/>
                  </a:cubicBezTo>
                  <a:lnTo>
                    <a:pt x="319546" y="1130300"/>
                  </a:lnTo>
                  <a:cubicBezTo>
                    <a:pt x="306949" y="1138919"/>
                    <a:pt x="292239" y="1144907"/>
                    <a:pt x="281446" y="1155700"/>
                  </a:cubicBezTo>
                  <a:cubicBezTo>
                    <a:pt x="258163" y="1178983"/>
                    <a:pt x="232676" y="1200254"/>
                    <a:pt x="211596" y="1225550"/>
                  </a:cubicBezTo>
                  <a:cubicBezTo>
                    <a:pt x="201013" y="1238250"/>
                    <a:pt x="191536" y="1251960"/>
                    <a:pt x="179846" y="1263650"/>
                  </a:cubicBezTo>
                  <a:cubicBezTo>
                    <a:pt x="145163" y="1298333"/>
                    <a:pt x="139932" y="1289730"/>
                    <a:pt x="109996" y="1327150"/>
                  </a:cubicBezTo>
                  <a:cubicBezTo>
                    <a:pt x="102286" y="1336788"/>
                    <a:pt x="98351" y="1349026"/>
                    <a:pt x="90946" y="1358900"/>
                  </a:cubicBezTo>
                  <a:cubicBezTo>
                    <a:pt x="85558" y="1366084"/>
                    <a:pt x="77740" y="1371132"/>
                    <a:pt x="71896" y="1377950"/>
                  </a:cubicBezTo>
                  <a:cubicBezTo>
                    <a:pt x="65008" y="1385985"/>
                    <a:pt x="59196" y="1394883"/>
                    <a:pt x="52846" y="1403350"/>
                  </a:cubicBezTo>
                  <a:cubicBezTo>
                    <a:pt x="50729" y="1411817"/>
                    <a:pt x="49737" y="1420647"/>
                    <a:pt x="46496" y="1428750"/>
                  </a:cubicBezTo>
                  <a:cubicBezTo>
                    <a:pt x="32906" y="1462726"/>
                    <a:pt x="28368" y="1465620"/>
                    <a:pt x="8396" y="1492250"/>
                  </a:cubicBezTo>
                  <a:cubicBezTo>
                    <a:pt x="-1064" y="1530090"/>
                    <a:pt x="-6646" y="1537586"/>
                    <a:pt x="14746" y="1587500"/>
                  </a:cubicBezTo>
                  <a:cubicBezTo>
                    <a:pt x="18915" y="1597228"/>
                    <a:pt x="32662" y="1599066"/>
                    <a:pt x="40146" y="1606550"/>
                  </a:cubicBezTo>
                  <a:cubicBezTo>
                    <a:pt x="49730" y="1616134"/>
                    <a:pt x="55472" y="1629233"/>
                    <a:pt x="65546" y="1638300"/>
                  </a:cubicBezTo>
                  <a:cubicBezTo>
                    <a:pt x="97125" y="1666721"/>
                    <a:pt x="108497" y="1665086"/>
                    <a:pt x="148096" y="1676400"/>
                  </a:cubicBezTo>
                  <a:cubicBezTo>
                    <a:pt x="156563" y="1682750"/>
                    <a:pt x="164245" y="1690310"/>
                    <a:pt x="173496" y="1695450"/>
                  </a:cubicBezTo>
                  <a:cubicBezTo>
                    <a:pt x="183460" y="1700986"/>
                    <a:pt x="194534" y="1704255"/>
                    <a:pt x="205246" y="1708150"/>
                  </a:cubicBezTo>
                  <a:cubicBezTo>
                    <a:pt x="247820" y="1723631"/>
                    <a:pt x="237586" y="1719890"/>
                    <a:pt x="281446" y="1727200"/>
                  </a:cubicBezTo>
                  <a:cubicBezTo>
                    <a:pt x="292029" y="1731433"/>
                    <a:pt x="302382" y="1736295"/>
                    <a:pt x="313196" y="1739900"/>
                  </a:cubicBezTo>
                  <a:cubicBezTo>
                    <a:pt x="330540" y="1745681"/>
                    <a:pt x="401760" y="1758894"/>
                    <a:pt x="402096" y="1758950"/>
                  </a:cubicBezTo>
                  <a:cubicBezTo>
                    <a:pt x="414796" y="1761067"/>
                    <a:pt x="427705" y="1762177"/>
                    <a:pt x="440196" y="1765300"/>
                  </a:cubicBezTo>
                  <a:cubicBezTo>
                    <a:pt x="453183" y="1768547"/>
                    <a:pt x="465381" y="1774478"/>
                    <a:pt x="478296" y="1778000"/>
                  </a:cubicBezTo>
                  <a:cubicBezTo>
                    <a:pt x="488709" y="1780840"/>
                    <a:pt x="499493" y="1782089"/>
                    <a:pt x="510046" y="1784350"/>
                  </a:cubicBezTo>
                  <a:cubicBezTo>
                    <a:pt x="529128" y="1788439"/>
                    <a:pt x="547897" y="1794155"/>
                    <a:pt x="567196" y="1797050"/>
                  </a:cubicBezTo>
                  <a:cubicBezTo>
                    <a:pt x="585825" y="1799844"/>
                    <a:pt x="706643" y="1808754"/>
                    <a:pt x="719596" y="1809750"/>
                  </a:cubicBezTo>
                  <a:cubicBezTo>
                    <a:pt x="787329" y="1807633"/>
                    <a:pt x="855264" y="1809028"/>
                    <a:pt x="922796" y="1803400"/>
                  </a:cubicBezTo>
                  <a:cubicBezTo>
                    <a:pt x="932229" y="1802614"/>
                    <a:pt x="939333" y="1794024"/>
                    <a:pt x="948196" y="1790700"/>
                  </a:cubicBezTo>
                  <a:cubicBezTo>
                    <a:pt x="956368" y="1787636"/>
                    <a:pt x="964988" y="1785785"/>
                    <a:pt x="973596" y="1784350"/>
                  </a:cubicBezTo>
                  <a:cubicBezTo>
                    <a:pt x="990429" y="1781545"/>
                    <a:pt x="1007563" y="1780805"/>
                    <a:pt x="1024396" y="1778000"/>
                  </a:cubicBezTo>
                  <a:cubicBezTo>
                    <a:pt x="1033004" y="1776565"/>
                    <a:pt x="1041188" y="1773085"/>
                    <a:pt x="1049796" y="1771650"/>
                  </a:cubicBezTo>
                  <a:cubicBezTo>
                    <a:pt x="1066629" y="1768845"/>
                    <a:pt x="1083663" y="1767417"/>
                    <a:pt x="1100596" y="1765300"/>
                  </a:cubicBezTo>
                  <a:cubicBezTo>
                    <a:pt x="1221908" y="1773965"/>
                    <a:pt x="1196198" y="1775437"/>
                    <a:pt x="1348246" y="1765300"/>
                  </a:cubicBezTo>
                  <a:cubicBezTo>
                    <a:pt x="1366748" y="1764067"/>
                    <a:pt x="1402471" y="1752760"/>
                    <a:pt x="1418096" y="1746250"/>
                  </a:cubicBezTo>
                  <a:cubicBezTo>
                    <a:pt x="1431203" y="1740789"/>
                    <a:pt x="1442852" y="1732052"/>
                    <a:pt x="1456196" y="1727200"/>
                  </a:cubicBezTo>
                  <a:cubicBezTo>
                    <a:pt x="1466339" y="1723512"/>
                    <a:pt x="1477608" y="1723951"/>
                    <a:pt x="1487946" y="1720850"/>
                  </a:cubicBezTo>
                  <a:cubicBezTo>
                    <a:pt x="1498864" y="1717575"/>
                    <a:pt x="1508984" y="1712045"/>
                    <a:pt x="1519696" y="1708150"/>
                  </a:cubicBezTo>
                  <a:cubicBezTo>
                    <a:pt x="1532277" y="1703575"/>
                    <a:pt x="1545215" y="1700025"/>
                    <a:pt x="1557796" y="1695450"/>
                  </a:cubicBezTo>
                  <a:cubicBezTo>
                    <a:pt x="1581006" y="1687010"/>
                    <a:pt x="1622730" y="1669094"/>
                    <a:pt x="1640346" y="1657350"/>
                  </a:cubicBezTo>
                  <a:lnTo>
                    <a:pt x="1678446" y="1631950"/>
                  </a:lnTo>
                  <a:cubicBezTo>
                    <a:pt x="1682679" y="1623483"/>
                    <a:pt x="1686450" y="1614769"/>
                    <a:pt x="1691146" y="1606550"/>
                  </a:cubicBezTo>
                  <a:cubicBezTo>
                    <a:pt x="1703393" y="1585118"/>
                    <a:pt x="1729246" y="1543050"/>
                    <a:pt x="1729246" y="1543050"/>
                  </a:cubicBezTo>
                  <a:cubicBezTo>
                    <a:pt x="1731363" y="1530350"/>
                    <a:pt x="1732473" y="1517441"/>
                    <a:pt x="1735596" y="1504950"/>
                  </a:cubicBezTo>
                  <a:cubicBezTo>
                    <a:pt x="1738843" y="1491963"/>
                    <a:pt x="1744774" y="1479765"/>
                    <a:pt x="1748296" y="1466850"/>
                  </a:cubicBezTo>
                  <a:cubicBezTo>
                    <a:pt x="1751136" y="1456437"/>
                    <a:pt x="1752529" y="1445683"/>
                    <a:pt x="1754646" y="1435100"/>
                  </a:cubicBezTo>
                  <a:cubicBezTo>
                    <a:pt x="1756763" y="1405467"/>
                    <a:pt x="1759020" y="1375843"/>
                    <a:pt x="1760996" y="1346200"/>
                  </a:cubicBezTo>
                  <a:cubicBezTo>
                    <a:pt x="1763253" y="1312342"/>
                    <a:pt x="1762761" y="1278222"/>
                    <a:pt x="1767346" y="1244600"/>
                  </a:cubicBezTo>
                  <a:cubicBezTo>
                    <a:pt x="1771625" y="1213224"/>
                    <a:pt x="1784521" y="1200985"/>
                    <a:pt x="1799096" y="1174750"/>
                  </a:cubicBezTo>
                  <a:cubicBezTo>
                    <a:pt x="1848590" y="1085661"/>
                    <a:pt x="1761880" y="1230574"/>
                    <a:pt x="1837196" y="1117600"/>
                  </a:cubicBezTo>
                  <a:cubicBezTo>
                    <a:pt x="1850888" y="1097061"/>
                    <a:pt x="1857842" y="1071554"/>
                    <a:pt x="1875296" y="1054100"/>
                  </a:cubicBezTo>
                  <a:cubicBezTo>
                    <a:pt x="1885879" y="1043517"/>
                    <a:pt x="1898066" y="1034324"/>
                    <a:pt x="1907046" y="1022350"/>
                  </a:cubicBezTo>
                  <a:cubicBezTo>
                    <a:pt x="1917285" y="1008698"/>
                    <a:pt x="1923218" y="992255"/>
                    <a:pt x="1932446" y="977900"/>
                  </a:cubicBezTo>
                  <a:cubicBezTo>
                    <a:pt x="1942292" y="962584"/>
                    <a:pt x="1954096" y="948600"/>
                    <a:pt x="1964196" y="933450"/>
                  </a:cubicBezTo>
                  <a:cubicBezTo>
                    <a:pt x="1971042" y="923181"/>
                    <a:pt x="1975669" y="911442"/>
                    <a:pt x="1983246" y="901700"/>
                  </a:cubicBezTo>
                  <a:cubicBezTo>
                    <a:pt x="1990597" y="892249"/>
                    <a:pt x="1999697" y="884255"/>
                    <a:pt x="2008646" y="876300"/>
                  </a:cubicBezTo>
                  <a:cubicBezTo>
                    <a:pt x="2039502" y="848872"/>
                    <a:pt x="2043549" y="849963"/>
                    <a:pt x="2078496" y="825500"/>
                  </a:cubicBezTo>
                  <a:cubicBezTo>
                    <a:pt x="2087166" y="819431"/>
                    <a:pt x="2094261" y="810829"/>
                    <a:pt x="2103896" y="806450"/>
                  </a:cubicBezTo>
                  <a:cubicBezTo>
                    <a:pt x="2117924" y="800073"/>
                    <a:pt x="2133331" y="797215"/>
                    <a:pt x="2148346" y="793750"/>
                  </a:cubicBezTo>
                  <a:cubicBezTo>
                    <a:pt x="2162663" y="790446"/>
                    <a:pt x="2218509" y="782820"/>
                    <a:pt x="2230896" y="781050"/>
                  </a:cubicBezTo>
                  <a:lnTo>
                    <a:pt x="2415046" y="793750"/>
                  </a:lnTo>
                  <a:cubicBezTo>
                    <a:pt x="2427874" y="794850"/>
                    <a:pt x="2440724" y="796712"/>
                    <a:pt x="2453146" y="800100"/>
                  </a:cubicBezTo>
                  <a:cubicBezTo>
                    <a:pt x="2464143" y="803099"/>
                    <a:pt x="2474480" y="808171"/>
                    <a:pt x="2484896" y="812800"/>
                  </a:cubicBezTo>
                  <a:cubicBezTo>
                    <a:pt x="2512666" y="825142"/>
                    <a:pt x="2525322" y="835207"/>
                    <a:pt x="2554746" y="850900"/>
                  </a:cubicBezTo>
                  <a:cubicBezTo>
                    <a:pt x="2712933" y="935266"/>
                    <a:pt x="2520118" y="832851"/>
                    <a:pt x="2643646" y="889000"/>
                  </a:cubicBezTo>
                  <a:cubicBezTo>
                    <a:pt x="2680106" y="905573"/>
                    <a:pt x="2689178" y="921832"/>
                    <a:pt x="2719846" y="952500"/>
                  </a:cubicBezTo>
                  <a:lnTo>
                    <a:pt x="2751596" y="984250"/>
                  </a:lnTo>
                  <a:lnTo>
                    <a:pt x="2770646" y="1003300"/>
                  </a:lnTo>
                  <a:cubicBezTo>
                    <a:pt x="2776996" y="1028700"/>
                    <a:pt x="2785993" y="1053581"/>
                    <a:pt x="2789696" y="1079500"/>
                  </a:cubicBezTo>
                  <a:cubicBezTo>
                    <a:pt x="2796993" y="1130576"/>
                    <a:pt x="2791313" y="1109751"/>
                    <a:pt x="2802396" y="1143000"/>
                  </a:cubicBezTo>
                  <a:cubicBezTo>
                    <a:pt x="2804513" y="1193800"/>
                    <a:pt x="2803687" y="1244808"/>
                    <a:pt x="2808746" y="1295400"/>
                  </a:cubicBezTo>
                  <a:cubicBezTo>
                    <a:pt x="2810078" y="1308721"/>
                    <a:pt x="2818199" y="1320513"/>
                    <a:pt x="2821446" y="1333500"/>
                  </a:cubicBezTo>
                  <a:cubicBezTo>
                    <a:pt x="2835134" y="1388253"/>
                    <a:pt x="2817048" y="1355478"/>
                    <a:pt x="2840496" y="1390650"/>
                  </a:cubicBezTo>
                  <a:cubicBezTo>
                    <a:pt x="2855142" y="1478525"/>
                    <a:pt x="2856427" y="1468075"/>
                    <a:pt x="2834146" y="1612900"/>
                  </a:cubicBezTo>
                  <a:cubicBezTo>
                    <a:pt x="2830680" y="1635432"/>
                    <a:pt x="2815611" y="1654661"/>
                    <a:pt x="2808746" y="1676400"/>
                  </a:cubicBezTo>
                  <a:cubicBezTo>
                    <a:pt x="2797812" y="1711023"/>
                    <a:pt x="2793685" y="1748453"/>
                    <a:pt x="2789696" y="1784350"/>
                  </a:cubicBezTo>
                  <a:cubicBezTo>
                    <a:pt x="2787347" y="1805492"/>
                    <a:pt x="2785463" y="1826683"/>
                    <a:pt x="2783346" y="1847850"/>
                  </a:cubicBezTo>
                  <a:cubicBezTo>
                    <a:pt x="2789696" y="1894417"/>
                    <a:pt x="2793521" y="1941398"/>
                    <a:pt x="2802396" y="1987550"/>
                  </a:cubicBezTo>
                  <a:cubicBezTo>
                    <a:pt x="2804184" y="1996846"/>
                    <a:pt x="2811772" y="2004087"/>
                    <a:pt x="2815096" y="2012950"/>
                  </a:cubicBezTo>
                  <a:cubicBezTo>
                    <a:pt x="2818160" y="2021122"/>
                    <a:pt x="2815994" y="2031535"/>
                    <a:pt x="2821446" y="2038350"/>
                  </a:cubicBezTo>
                  <a:cubicBezTo>
                    <a:pt x="2825627" y="2043577"/>
                    <a:pt x="2834146" y="2042583"/>
                    <a:pt x="2840496" y="2044700"/>
                  </a:cubicBezTo>
                  <a:lnTo>
                    <a:pt x="2961146" y="2038350"/>
                  </a:lnTo>
                  <a:cubicBezTo>
                    <a:pt x="2992249" y="2029602"/>
                    <a:pt x="3019165" y="2008577"/>
                    <a:pt x="3043696" y="1987550"/>
                  </a:cubicBezTo>
                  <a:cubicBezTo>
                    <a:pt x="3081599" y="1955062"/>
                    <a:pt x="3127578" y="1917622"/>
                    <a:pt x="3157996" y="1879600"/>
                  </a:cubicBezTo>
                  <a:cubicBezTo>
                    <a:pt x="3214661" y="1808768"/>
                    <a:pt x="3148527" y="1893950"/>
                    <a:pt x="3215146" y="1797050"/>
                  </a:cubicBezTo>
                  <a:cubicBezTo>
                    <a:pt x="3227138" y="1779608"/>
                    <a:pt x="3240546" y="1763183"/>
                    <a:pt x="3253246" y="1746250"/>
                  </a:cubicBezTo>
                  <a:cubicBezTo>
                    <a:pt x="3270179" y="1701800"/>
                    <a:pt x="3293727" y="1659333"/>
                    <a:pt x="3304046" y="1612900"/>
                  </a:cubicBezTo>
                  <a:cubicBezTo>
                    <a:pt x="3338222" y="1459106"/>
                    <a:pt x="3297581" y="1651691"/>
                    <a:pt x="3323096" y="1498600"/>
                  </a:cubicBezTo>
                  <a:cubicBezTo>
                    <a:pt x="3330898" y="1451788"/>
                    <a:pt x="3334977" y="1443907"/>
                    <a:pt x="3348496" y="1403350"/>
                  </a:cubicBezTo>
                  <a:cubicBezTo>
                    <a:pt x="3350613" y="1386417"/>
                    <a:pt x="3351880" y="1369355"/>
                    <a:pt x="3354846" y="1352550"/>
                  </a:cubicBezTo>
                  <a:cubicBezTo>
                    <a:pt x="3359792" y="1324523"/>
                    <a:pt x="3373135" y="1273044"/>
                    <a:pt x="3380246" y="1244600"/>
                  </a:cubicBezTo>
                  <a:cubicBezTo>
                    <a:pt x="3382363" y="1183217"/>
                    <a:pt x="3382321" y="1121721"/>
                    <a:pt x="3386596" y="1060450"/>
                  </a:cubicBezTo>
                  <a:cubicBezTo>
                    <a:pt x="3388679" y="1030588"/>
                    <a:pt x="3399296" y="971550"/>
                    <a:pt x="3399296" y="971550"/>
                  </a:cubicBezTo>
                  <a:cubicBezTo>
                    <a:pt x="3397179" y="901700"/>
                    <a:pt x="3396619" y="831785"/>
                    <a:pt x="3392946" y="762000"/>
                  </a:cubicBezTo>
                  <a:cubicBezTo>
                    <a:pt x="3392379" y="751222"/>
                    <a:pt x="3388370" y="740896"/>
                    <a:pt x="3386596" y="730250"/>
                  </a:cubicBezTo>
                  <a:cubicBezTo>
                    <a:pt x="3384135" y="715487"/>
                    <a:pt x="3385361" y="699866"/>
                    <a:pt x="3380246" y="685800"/>
                  </a:cubicBezTo>
                  <a:cubicBezTo>
                    <a:pt x="3376629" y="675854"/>
                    <a:pt x="3367067" y="669206"/>
                    <a:pt x="3361196" y="660400"/>
                  </a:cubicBezTo>
                  <a:cubicBezTo>
                    <a:pt x="3354350" y="650131"/>
                    <a:pt x="3349856" y="638288"/>
                    <a:pt x="3342146" y="628650"/>
                  </a:cubicBezTo>
                  <a:cubicBezTo>
                    <a:pt x="3317620" y="597993"/>
                    <a:pt x="3306863" y="596582"/>
                    <a:pt x="3278646" y="571500"/>
                  </a:cubicBezTo>
                  <a:cubicBezTo>
                    <a:pt x="3269697" y="563545"/>
                    <a:pt x="3262146" y="554110"/>
                    <a:pt x="3253246" y="546100"/>
                  </a:cubicBezTo>
                  <a:cubicBezTo>
                    <a:pt x="3240958" y="535041"/>
                    <a:pt x="3227294" y="525563"/>
                    <a:pt x="3215146" y="514350"/>
                  </a:cubicBezTo>
                  <a:cubicBezTo>
                    <a:pt x="3199749" y="500137"/>
                    <a:pt x="3187172" y="482846"/>
                    <a:pt x="3170696" y="469900"/>
                  </a:cubicBezTo>
                  <a:cubicBezTo>
                    <a:pt x="3157277" y="459357"/>
                    <a:pt x="3140445" y="453966"/>
                    <a:pt x="3126246" y="444500"/>
                  </a:cubicBezTo>
                  <a:cubicBezTo>
                    <a:pt x="3114969" y="436982"/>
                    <a:pt x="3104626" y="428104"/>
                    <a:pt x="3094496" y="419100"/>
                  </a:cubicBezTo>
                  <a:cubicBezTo>
                    <a:pt x="3085547" y="411145"/>
                    <a:pt x="3079059" y="400342"/>
                    <a:pt x="3069096" y="393700"/>
                  </a:cubicBezTo>
                  <a:cubicBezTo>
                    <a:pt x="3053344" y="383198"/>
                    <a:pt x="3034048" y="378802"/>
                    <a:pt x="3018296" y="368300"/>
                  </a:cubicBezTo>
                  <a:cubicBezTo>
                    <a:pt x="2995742" y="353264"/>
                    <a:pt x="2977350" y="332536"/>
                    <a:pt x="2954796" y="317500"/>
                  </a:cubicBezTo>
                  <a:cubicBezTo>
                    <a:pt x="2942096" y="309033"/>
                    <a:pt x="2929040" y="301078"/>
                    <a:pt x="2916696" y="292100"/>
                  </a:cubicBezTo>
                  <a:cubicBezTo>
                    <a:pt x="2905735" y="284128"/>
                    <a:pt x="2896089" y="274415"/>
                    <a:pt x="2884946" y="266700"/>
                  </a:cubicBezTo>
                  <a:cubicBezTo>
                    <a:pt x="2868528" y="255334"/>
                    <a:pt x="2850460" y="246466"/>
                    <a:pt x="2834146" y="234950"/>
                  </a:cubicBezTo>
                  <a:cubicBezTo>
                    <a:pt x="2814430" y="221032"/>
                    <a:pt x="2797231" y="203653"/>
                    <a:pt x="2776996" y="190500"/>
                  </a:cubicBezTo>
                  <a:cubicBezTo>
                    <a:pt x="2754759" y="176046"/>
                    <a:pt x="2729636" y="166457"/>
                    <a:pt x="2707146" y="152400"/>
                  </a:cubicBezTo>
                  <a:cubicBezTo>
                    <a:pt x="2598772" y="84666"/>
                    <a:pt x="2759544" y="171456"/>
                    <a:pt x="2637296" y="101600"/>
                  </a:cubicBezTo>
                  <a:cubicBezTo>
                    <a:pt x="2583874" y="71073"/>
                    <a:pt x="2512176" y="46472"/>
                    <a:pt x="2459496" y="25400"/>
                  </a:cubicBezTo>
                  <a:cubicBezTo>
                    <a:pt x="2448913" y="21167"/>
                    <a:pt x="2439057" y="14114"/>
                    <a:pt x="2427746" y="12700"/>
                  </a:cubicBezTo>
                  <a:cubicBezTo>
                    <a:pt x="2328593" y="306"/>
                    <a:pt x="2393995" y="7091"/>
                    <a:pt x="2230896" y="0"/>
                  </a:cubicBezTo>
                  <a:cubicBezTo>
                    <a:pt x="2188668" y="7678"/>
                    <a:pt x="2143090" y="12153"/>
                    <a:pt x="2103896" y="31750"/>
                  </a:cubicBezTo>
                  <a:cubicBezTo>
                    <a:pt x="2092857" y="37270"/>
                    <a:pt x="2081698" y="42984"/>
                    <a:pt x="2072146" y="50800"/>
                  </a:cubicBezTo>
                  <a:cubicBezTo>
                    <a:pt x="2058245" y="62173"/>
                    <a:pt x="2042078" y="72836"/>
                    <a:pt x="2034046" y="88900"/>
                  </a:cubicBezTo>
                  <a:cubicBezTo>
                    <a:pt x="2023463" y="110067"/>
                    <a:pt x="2009780" y="129949"/>
                    <a:pt x="2002296" y="152400"/>
                  </a:cubicBezTo>
                  <a:cubicBezTo>
                    <a:pt x="1995314" y="173346"/>
                    <a:pt x="1993370" y="180421"/>
                    <a:pt x="1983246" y="203200"/>
                  </a:cubicBezTo>
                  <a:cubicBezTo>
                    <a:pt x="1979401" y="211850"/>
                    <a:pt x="1975563" y="220573"/>
                    <a:pt x="1970546" y="228600"/>
                  </a:cubicBezTo>
                  <a:cubicBezTo>
                    <a:pt x="1964937" y="237575"/>
                    <a:pt x="1957846" y="245533"/>
                    <a:pt x="1951496" y="254000"/>
                  </a:cubicBezTo>
                  <a:cubicBezTo>
                    <a:pt x="1949379" y="262467"/>
                    <a:pt x="1949049" y="271594"/>
                    <a:pt x="1945146" y="279400"/>
                  </a:cubicBezTo>
                  <a:cubicBezTo>
                    <a:pt x="1926625" y="316442"/>
                    <a:pt x="1926890" y="312738"/>
                    <a:pt x="1900696" y="330200"/>
                  </a:cubicBezTo>
                  <a:cubicBezTo>
                    <a:pt x="1896463" y="336550"/>
                    <a:pt x="1893392" y="343854"/>
                    <a:pt x="1887996" y="349250"/>
                  </a:cubicBezTo>
                  <a:cubicBezTo>
                    <a:pt x="1864511" y="372735"/>
                    <a:pt x="1857433" y="374056"/>
                    <a:pt x="1830846" y="387350"/>
                  </a:cubicBezTo>
                  <a:cubicBezTo>
                    <a:pt x="1826613" y="393700"/>
                    <a:pt x="1824772" y="402614"/>
                    <a:pt x="1818146" y="406400"/>
                  </a:cubicBezTo>
                  <a:cubicBezTo>
                    <a:pt x="1808775" y="411755"/>
                    <a:pt x="1797106" y="411411"/>
                    <a:pt x="1786396" y="412750"/>
                  </a:cubicBezTo>
                  <a:cubicBezTo>
                    <a:pt x="1763197" y="415650"/>
                    <a:pt x="1739829" y="416983"/>
                    <a:pt x="1716546" y="419100"/>
                  </a:cubicBezTo>
                  <a:lnTo>
                    <a:pt x="1538746" y="412750"/>
                  </a:lnTo>
                  <a:cubicBezTo>
                    <a:pt x="1512998" y="411358"/>
                    <a:pt x="1464434" y="403948"/>
                    <a:pt x="1437146" y="400050"/>
                  </a:cubicBezTo>
                  <a:lnTo>
                    <a:pt x="1183146" y="406400"/>
                  </a:lnTo>
                  <a:cubicBezTo>
                    <a:pt x="1172364" y="406879"/>
                    <a:pt x="1161049" y="407923"/>
                    <a:pt x="1151396" y="412750"/>
                  </a:cubicBezTo>
                  <a:cubicBezTo>
                    <a:pt x="1075733" y="450582"/>
                    <a:pt x="1190079" y="417367"/>
                    <a:pt x="1106946" y="438150"/>
                  </a:cubicBezTo>
                  <a:cubicBezTo>
                    <a:pt x="1100596" y="444500"/>
                    <a:pt x="1095204" y="451980"/>
                    <a:pt x="1087896" y="457200"/>
                  </a:cubicBezTo>
                  <a:cubicBezTo>
                    <a:pt x="1080193" y="462702"/>
                    <a:pt x="1069768" y="463840"/>
                    <a:pt x="1062496" y="469900"/>
                  </a:cubicBezTo>
                  <a:cubicBezTo>
                    <a:pt x="1024199" y="501814"/>
                    <a:pt x="1076230" y="480139"/>
                    <a:pt x="1030746" y="495300"/>
                  </a:cubicBezTo>
                  <a:cubicBezTo>
                    <a:pt x="1018046" y="508000"/>
                    <a:pt x="1007014" y="522624"/>
                    <a:pt x="992646" y="533400"/>
                  </a:cubicBezTo>
                  <a:lnTo>
                    <a:pt x="941846" y="571500"/>
                  </a:lnTo>
                  <a:cubicBezTo>
                    <a:pt x="910737" y="633719"/>
                    <a:pt x="949027" y="572105"/>
                    <a:pt x="910096" y="603250"/>
                  </a:cubicBezTo>
                  <a:cubicBezTo>
                    <a:pt x="904137" y="608018"/>
                    <a:pt x="902792" y="616904"/>
                    <a:pt x="897396" y="622300"/>
                  </a:cubicBezTo>
                  <a:cubicBezTo>
                    <a:pt x="892000" y="627696"/>
                    <a:pt x="884209" y="630114"/>
                    <a:pt x="878346" y="635000"/>
                  </a:cubicBezTo>
                  <a:cubicBezTo>
                    <a:pt x="871447" y="640749"/>
                    <a:pt x="866604" y="648830"/>
                    <a:pt x="859296" y="654050"/>
                  </a:cubicBezTo>
                  <a:cubicBezTo>
                    <a:pt x="851593" y="659552"/>
                    <a:pt x="816963" y="672042"/>
                    <a:pt x="802146" y="679450"/>
                  </a:cubicBezTo>
                  <a:close/>
                </a:path>
              </a:pathLst>
            </a:custGeom>
            <a:noFill/>
            <a:ln>
              <a:solidFill>
                <a:srgbClr val="FFFF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19898D8B-C666-4247-4833-4E50A6F4E4EA}"/>
                </a:ext>
              </a:extLst>
            </p:cNvPr>
            <p:cNvSpPr/>
            <p:nvPr/>
          </p:nvSpPr>
          <p:spPr>
            <a:xfrm>
              <a:off x="5988050" y="4234973"/>
              <a:ext cx="387994" cy="356077"/>
            </a:xfrm>
            <a:custGeom>
              <a:avLst/>
              <a:gdLst>
                <a:gd name="connsiteX0" fmla="*/ 158750 w 387994"/>
                <a:gd name="connsiteY0" fmla="*/ 6827 h 356077"/>
                <a:gd name="connsiteX1" fmla="*/ 133350 w 387994"/>
                <a:gd name="connsiteY1" fmla="*/ 38577 h 356077"/>
                <a:gd name="connsiteX2" fmla="*/ 107950 w 387994"/>
                <a:gd name="connsiteY2" fmla="*/ 63977 h 356077"/>
                <a:gd name="connsiteX3" fmla="*/ 101600 w 387994"/>
                <a:gd name="connsiteY3" fmla="*/ 95727 h 356077"/>
                <a:gd name="connsiteX4" fmla="*/ 57150 w 387994"/>
                <a:gd name="connsiteY4" fmla="*/ 146527 h 356077"/>
                <a:gd name="connsiteX5" fmla="*/ 31750 w 387994"/>
                <a:gd name="connsiteY5" fmla="*/ 184627 h 356077"/>
                <a:gd name="connsiteX6" fmla="*/ 25400 w 387994"/>
                <a:gd name="connsiteY6" fmla="*/ 210027 h 356077"/>
                <a:gd name="connsiteX7" fmla="*/ 0 w 387994"/>
                <a:gd name="connsiteY7" fmla="*/ 254477 h 356077"/>
                <a:gd name="connsiteX8" fmla="*/ 25400 w 387994"/>
                <a:gd name="connsiteY8" fmla="*/ 343377 h 356077"/>
                <a:gd name="connsiteX9" fmla="*/ 50800 w 387994"/>
                <a:gd name="connsiteY9" fmla="*/ 356077 h 356077"/>
                <a:gd name="connsiteX10" fmla="*/ 127000 w 387994"/>
                <a:gd name="connsiteY10" fmla="*/ 343377 h 356077"/>
                <a:gd name="connsiteX11" fmla="*/ 171450 w 387994"/>
                <a:gd name="connsiteY11" fmla="*/ 273527 h 356077"/>
                <a:gd name="connsiteX12" fmla="*/ 184150 w 387994"/>
                <a:gd name="connsiteY12" fmla="*/ 229077 h 356077"/>
                <a:gd name="connsiteX13" fmla="*/ 196850 w 387994"/>
                <a:gd name="connsiteY13" fmla="*/ 210027 h 356077"/>
                <a:gd name="connsiteX14" fmla="*/ 203200 w 387994"/>
                <a:gd name="connsiteY14" fmla="*/ 190977 h 356077"/>
                <a:gd name="connsiteX15" fmla="*/ 234950 w 387994"/>
                <a:gd name="connsiteY15" fmla="*/ 184627 h 356077"/>
                <a:gd name="connsiteX16" fmla="*/ 336550 w 387994"/>
                <a:gd name="connsiteY16" fmla="*/ 178277 h 356077"/>
                <a:gd name="connsiteX17" fmla="*/ 387350 w 387994"/>
                <a:gd name="connsiteY17" fmla="*/ 133827 h 356077"/>
                <a:gd name="connsiteX18" fmla="*/ 368300 w 387994"/>
                <a:gd name="connsiteY18" fmla="*/ 70327 h 356077"/>
                <a:gd name="connsiteX19" fmla="*/ 349250 w 387994"/>
                <a:gd name="connsiteY19" fmla="*/ 57627 h 356077"/>
                <a:gd name="connsiteX20" fmla="*/ 323850 w 387994"/>
                <a:gd name="connsiteY20" fmla="*/ 32227 h 356077"/>
                <a:gd name="connsiteX21" fmla="*/ 228600 w 387994"/>
                <a:gd name="connsiteY21" fmla="*/ 477 h 356077"/>
                <a:gd name="connsiteX22" fmla="*/ 158750 w 387994"/>
                <a:gd name="connsiteY22" fmla="*/ 6827 h 356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87994" h="356077">
                  <a:moveTo>
                    <a:pt x="158750" y="6827"/>
                  </a:moveTo>
                  <a:cubicBezTo>
                    <a:pt x="142875" y="13177"/>
                    <a:pt x="142354" y="28447"/>
                    <a:pt x="133350" y="38577"/>
                  </a:cubicBezTo>
                  <a:cubicBezTo>
                    <a:pt x="125395" y="47526"/>
                    <a:pt x="113765" y="53510"/>
                    <a:pt x="107950" y="63977"/>
                  </a:cubicBezTo>
                  <a:cubicBezTo>
                    <a:pt x="102708" y="73412"/>
                    <a:pt x="105608" y="85706"/>
                    <a:pt x="101600" y="95727"/>
                  </a:cubicBezTo>
                  <a:cubicBezTo>
                    <a:pt x="88769" y="127804"/>
                    <a:pt x="82422" y="127573"/>
                    <a:pt x="57150" y="146527"/>
                  </a:cubicBezTo>
                  <a:cubicBezTo>
                    <a:pt x="37324" y="206005"/>
                    <a:pt x="69803" y="118035"/>
                    <a:pt x="31750" y="184627"/>
                  </a:cubicBezTo>
                  <a:cubicBezTo>
                    <a:pt x="27420" y="192204"/>
                    <a:pt x="28464" y="201855"/>
                    <a:pt x="25400" y="210027"/>
                  </a:cubicBezTo>
                  <a:cubicBezTo>
                    <a:pt x="18494" y="228442"/>
                    <a:pt x="10528" y="238686"/>
                    <a:pt x="0" y="254477"/>
                  </a:cubicBezTo>
                  <a:cubicBezTo>
                    <a:pt x="8467" y="284110"/>
                    <a:pt x="11617" y="315812"/>
                    <a:pt x="25400" y="343377"/>
                  </a:cubicBezTo>
                  <a:cubicBezTo>
                    <a:pt x="29633" y="351844"/>
                    <a:pt x="41334" y="356077"/>
                    <a:pt x="50800" y="356077"/>
                  </a:cubicBezTo>
                  <a:cubicBezTo>
                    <a:pt x="76550" y="356077"/>
                    <a:pt x="101600" y="347610"/>
                    <a:pt x="127000" y="343377"/>
                  </a:cubicBezTo>
                  <a:cubicBezTo>
                    <a:pt x="143407" y="321500"/>
                    <a:pt x="161699" y="299529"/>
                    <a:pt x="171450" y="273527"/>
                  </a:cubicBezTo>
                  <a:cubicBezTo>
                    <a:pt x="177554" y="257251"/>
                    <a:pt x="176474" y="244429"/>
                    <a:pt x="184150" y="229077"/>
                  </a:cubicBezTo>
                  <a:cubicBezTo>
                    <a:pt x="187563" y="222251"/>
                    <a:pt x="193437" y="216853"/>
                    <a:pt x="196850" y="210027"/>
                  </a:cubicBezTo>
                  <a:cubicBezTo>
                    <a:pt x="199843" y="204040"/>
                    <a:pt x="197631" y="194690"/>
                    <a:pt x="203200" y="190977"/>
                  </a:cubicBezTo>
                  <a:cubicBezTo>
                    <a:pt x="212180" y="184990"/>
                    <a:pt x="224206" y="185650"/>
                    <a:pt x="234950" y="184627"/>
                  </a:cubicBezTo>
                  <a:cubicBezTo>
                    <a:pt x="268730" y="181410"/>
                    <a:pt x="302683" y="180394"/>
                    <a:pt x="336550" y="178277"/>
                  </a:cubicBezTo>
                  <a:cubicBezTo>
                    <a:pt x="357382" y="167861"/>
                    <a:pt x="379934" y="161020"/>
                    <a:pt x="387350" y="133827"/>
                  </a:cubicBezTo>
                  <a:cubicBezTo>
                    <a:pt x="391021" y="120367"/>
                    <a:pt x="378246" y="82263"/>
                    <a:pt x="368300" y="70327"/>
                  </a:cubicBezTo>
                  <a:cubicBezTo>
                    <a:pt x="363414" y="64464"/>
                    <a:pt x="355044" y="62594"/>
                    <a:pt x="349250" y="57627"/>
                  </a:cubicBezTo>
                  <a:cubicBezTo>
                    <a:pt x="340159" y="49835"/>
                    <a:pt x="334246" y="38168"/>
                    <a:pt x="323850" y="32227"/>
                  </a:cubicBezTo>
                  <a:cubicBezTo>
                    <a:pt x="304923" y="21411"/>
                    <a:pt x="256858" y="2495"/>
                    <a:pt x="228600" y="477"/>
                  </a:cubicBezTo>
                  <a:cubicBezTo>
                    <a:pt x="209598" y="-880"/>
                    <a:pt x="174625" y="477"/>
                    <a:pt x="158750" y="6827"/>
                  </a:cubicBezTo>
                  <a:close/>
                </a:path>
              </a:pathLst>
            </a:custGeom>
            <a:noFill/>
            <a:ln>
              <a:solidFill>
                <a:srgbClr val="FFFF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F6B2C28B-63B4-A0E2-F848-2D7985735D61}"/>
                </a:ext>
              </a:extLst>
            </p:cNvPr>
            <p:cNvSpPr/>
            <p:nvPr/>
          </p:nvSpPr>
          <p:spPr>
            <a:xfrm>
              <a:off x="6826250" y="4475990"/>
              <a:ext cx="116489" cy="165925"/>
            </a:xfrm>
            <a:custGeom>
              <a:avLst/>
              <a:gdLst>
                <a:gd name="connsiteX0" fmla="*/ 88900 w 116489"/>
                <a:gd name="connsiteY0" fmla="*/ 7110 h 165925"/>
                <a:gd name="connsiteX1" fmla="*/ 57150 w 116489"/>
                <a:gd name="connsiteY1" fmla="*/ 13460 h 165925"/>
                <a:gd name="connsiteX2" fmla="*/ 38100 w 116489"/>
                <a:gd name="connsiteY2" fmla="*/ 51560 h 165925"/>
                <a:gd name="connsiteX3" fmla="*/ 12700 w 116489"/>
                <a:gd name="connsiteY3" fmla="*/ 108710 h 165925"/>
                <a:gd name="connsiteX4" fmla="*/ 0 w 116489"/>
                <a:gd name="connsiteY4" fmla="*/ 140460 h 165925"/>
                <a:gd name="connsiteX5" fmla="*/ 12700 w 116489"/>
                <a:gd name="connsiteY5" fmla="*/ 159510 h 165925"/>
                <a:gd name="connsiteX6" fmla="*/ 88900 w 116489"/>
                <a:gd name="connsiteY6" fmla="*/ 153160 h 165925"/>
                <a:gd name="connsiteX7" fmla="*/ 107950 w 116489"/>
                <a:gd name="connsiteY7" fmla="*/ 134110 h 165925"/>
                <a:gd name="connsiteX8" fmla="*/ 114300 w 116489"/>
                <a:gd name="connsiteY8" fmla="*/ 115060 h 165925"/>
                <a:gd name="connsiteX9" fmla="*/ 88900 w 116489"/>
                <a:gd name="connsiteY9" fmla="*/ 7110 h 165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489" h="165925">
                  <a:moveTo>
                    <a:pt x="88900" y="7110"/>
                  </a:moveTo>
                  <a:cubicBezTo>
                    <a:pt x="79375" y="-9823"/>
                    <a:pt x="66521" y="8105"/>
                    <a:pt x="57150" y="13460"/>
                  </a:cubicBezTo>
                  <a:cubicBezTo>
                    <a:pt x="46421" y="19591"/>
                    <a:pt x="41878" y="41486"/>
                    <a:pt x="38100" y="51560"/>
                  </a:cubicBezTo>
                  <a:cubicBezTo>
                    <a:pt x="15512" y="111795"/>
                    <a:pt x="35790" y="56758"/>
                    <a:pt x="12700" y="108710"/>
                  </a:cubicBezTo>
                  <a:cubicBezTo>
                    <a:pt x="8071" y="119126"/>
                    <a:pt x="4233" y="129877"/>
                    <a:pt x="0" y="140460"/>
                  </a:cubicBezTo>
                  <a:cubicBezTo>
                    <a:pt x="4233" y="146810"/>
                    <a:pt x="6741" y="154742"/>
                    <a:pt x="12700" y="159510"/>
                  </a:cubicBezTo>
                  <a:cubicBezTo>
                    <a:pt x="33115" y="175842"/>
                    <a:pt x="75212" y="156202"/>
                    <a:pt x="88900" y="153160"/>
                  </a:cubicBezTo>
                  <a:cubicBezTo>
                    <a:pt x="95250" y="146810"/>
                    <a:pt x="102969" y="141582"/>
                    <a:pt x="107950" y="134110"/>
                  </a:cubicBezTo>
                  <a:cubicBezTo>
                    <a:pt x="111663" y="128541"/>
                    <a:pt x="113353" y="121686"/>
                    <a:pt x="114300" y="115060"/>
                  </a:cubicBezTo>
                  <a:cubicBezTo>
                    <a:pt x="124091" y="46522"/>
                    <a:pt x="98425" y="24043"/>
                    <a:pt x="88900" y="7110"/>
                  </a:cubicBezTo>
                  <a:close/>
                </a:path>
              </a:pathLst>
            </a:custGeom>
            <a:noFill/>
            <a:ln>
              <a:solidFill>
                <a:srgbClr val="FFFF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22E04616-84AE-65F2-1F04-54C663C57ADF}"/>
                </a:ext>
              </a:extLst>
            </p:cNvPr>
            <p:cNvSpPr/>
            <p:nvPr/>
          </p:nvSpPr>
          <p:spPr>
            <a:xfrm>
              <a:off x="6991350" y="3835400"/>
              <a:ext cx="107979" cy="152400"/>
            </a:xfrm>
            <a:custGeom>
              <a:avLst/>
              <a:gdLst>
                <a:gd name="connsiteX0" fmla="*/ 50800 w 107979"/>
                <a:gd name="connsiteY0" fmla="*/ 0 h 152400"/>
                <a:gd name="connsiteX1" fmla="*/ 31750 w 107979"/>
                <a:gd name="connsiteY1" fmla="*/ 31750 h 152400"/>
                <a:gd name="connsiteX2" fmla="*/ 12700 w 107979"/>
                <a:gd name="connsiteY2" fmla="*/ 57150 h 152400"/>
                <a:gd name="connsiteX3" fmla="*/ 0 w 107979"/>
                <a:gd name="connsiteY3" fmla="*/ 107950 h 152400"/>
                <a:gd name="connsiteX4" fmla="*/ 6350 w 107979"/>
                <a:gd name="connsiteY4" fmla="*/ 127000 h 152400"/>
                <a:gd name="connsiteX5" fmla="*/ 57150 w 107979"/>
                <a:gd name="connsiteY5" fmla="*/ 152400 h 152400"/>
                <a:gd name="connsiteX6" fmla="*/ 107950 w 107979"/>
                <a:gd name="connsiteY6" fmla="*/ 120650 h 152400"/>
                <a:gd name="connsiteX7" fmla="*/ 76200 w 107979"/>
                <a:gd name="connsiteY7" fmla="*/ 25400 h 152400"/>
                <a:gd name="connsiteX8" fmla="*/ 50800 w 107979"/>
                <a:gd name="connsiteY8" fmla="*/ 0 h 152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7979" h="152400">
                  <a:moveTo>
                    <a:pt x="50800" y="0"/>
                  </a:moveTo>
                  <a:cubicBezTo>
                    <a:pt x="44450" y="10583"/>
                    <a:pt x="38596" y="21481"/>
                    <a:pt x="31750" y="31750"/>
                  </a:cubicBezTo>
                  <a:cubicBezTo>
                    <a:pt x="25879" y="40556"/>
                    <a:pt x="17951" y="47961"/>
                    <a:pt x="12700" y="57150"/>
                  </a:cubicBezTo>
                  <a:cubicBezTo>
                    <a:pt x="6692" y="67664"/>
                    <a:pt x="1608" y="99910"/>
                    <a:pt x="0" y="107950"/>
                  </a:cubicBezTo>
                  <a:cubicBezTo>
                    <a:pt x="2117" y="114300"/>
                    <a:pt x="2065" y="121858"/>
                    <a:pt x="6350" y="127000"/>
                  </a:cubicBezTo>
                  <a:cubicBezTo>
                    <a:pt x="23393" y="147452"/>
                    <a:pt x="34131" y="146645"/>
                    <a:pt x="57150" y="152400"/>
                  </a:cubicBezTo>
                  <a:cubicBezTo>
                    <a:pt x="70717" y="147878"/>
                    <a:pt x="105937" y="144801"/>
                    <a:pt x="107950" y="120650"/>
                  </a:cubicBezTo>
                  <a:cubicBezTo>
                    <a:pt x="108321" y="116201"/>
                    <a:pt x="105538" y="25400"/>
                    <a:pt x="76200" y="25400"/>
                  </a:cubicBezTo>
                  <a:lnTo>
                    <a:pt x="50800" y="0"/>
                  </a:lnTo>
                  <a:close/>
                </a:path>
              </a:pathLst>
            </a:custGeom>
            <a:noFill/>
            <a:ln>
              <a:solidFill>
                <a:srgbClr val="FFFF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9D250BAB-B54E-EAE8-E39E-E7525FBCC9EA}"/>
              </a:ext>
            </a:extLst>
          </p:cNvPr>
          <p:cNvGrpSpPr/>
          <p:nvPr/>
        </p:nvGrpSpPr>
        <p:grpSpPr>
          <a:xfrm>
            <a:off x="8179772" y="3384414"/>
            <a:ext cx="3855677" cy="2891758"/>
            <a:chOff x="484632" y="0"/>
            <a:chExt cx="9144000" cy="6858000"/>
          </a:xfrm>
        </p:grpSpPr>
        <p:pic>
          <p:nvPicPr>
            <p:cNvPr id="81" name="Picture 80" descr="A picture containing star, dark, night, night sky&#10;&#10;Description automatically generated">
              <a:extLst>
                <a:ext uri="{FF2B5EF4-FFF2-40B4-BE49-F238E27FC236}">
                  <a16:creationId xmlns:a16="http://schemas.microsoft.com/office/drawing/2014/main" id="{547FBFD1-37FA-BB26-2023-2F64BA80C06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6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EF95F946-5214-E145-8F15-334CE16599DA}"/>
                </a:ext>
              </a:extLst>
            </p:cNvPr>
            <p:cNvGrpSpPr/>
            <p:nvPr/>
          </p:nvGrpSpPr>
          <p:grpSpPr>
            <a:xfrm>
              <a:off x="2800350" y="3252788"/>
              <a:ext cx="3910013" cy="2647950"/>
              <a:chOff x="2800350" y="3252788"/>
              <a:chExt cx="3910013" cy="2647950"/>
            </a:xfrm>
          </p:grpSpPr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47F64097-5A57-20A9-11B2-B4057B31B8BD}"/>
                  </a:ext>
                </a:extLst>
              </p:cNvPr>
              <p:cNvSpPr/>
              <p:nvPr/>
            </p:nvSpPr>
            <p:spPr>
              <a:xfrm>
                <a:off x="2800350" y="3252788"/>
                <a:ext cx="3910013" cy="2647950"/>
              </a:xfrm>
              <a:custGeom>
                <a:avLst/>
                <a:gdLst>
                  <a:gd name="connsiteX0" fmla="*/ 538163 w 3910013"/>
                  <a:gd name="connsiteY0" fmla="*/ 1533525 h 2647950"/>
                  <a:gd name="connsiteX1" fmla="*/ 590550 w 3910013"/>
                  <a:gd name="connsiteY1" fmla="*/ 1471612 h 2647950"/>
                  <a:gd name="connsiteX2" fmla="*/ 604838 w 3910013"/>
                  <a:gd name="connsiteY2" fmla="*/ 1466850 h 2647950"/>
                  <a:gd name="connsiteX3" fmla="*/ 628650 w 3910013"/>
                  <a:gd name="connsiteY3" fmla="*/ 1447800 h 2647950"/>
                  <a:gd name="connsiteX4" fmla="*/ 681038 w 3910013"/>
                  <a:gd name="connsiteY4" fmla="*/ 1423987 h 2647950"/>
                  <a:gd name="connsiteX5" fmla="*/ 719138 w 3910013"/>
                  <a:gd name="connsiteY5" fmla="*/ 1404937 h 2647950"/>
                  <a:gd name="connsiteX6" fmla="*/ 738188 w 3910013"/>
                  <a:gd name="connsiteY6" fmla="*/ 1395412 h 2647950"/>
                  <a:gd name="connsiteX7" fmla="*/ 785813 w 3910013"/>
                  <a:gd name="connsiteY7" fmla="*/ 1376362 h 2647950"/>
                  <a:gd name="connsiteX8" fmla="*/ 823913 w 3910013"/>
                  <a:gd name="connsiteY8" fmla="*/ 1366837 h 2647950"/>
                  <a:gd name="connsiteX9" fmla="*/ 842963 w 3910013"/>
                  <a:gd name="connsiteY9" fmla="*/ 1357312 h 2647950"/>
                  <a:gd name="connsiteX10" fmla="*/ 890588 w 3910013"/>
                  <a:gd name="connsiteY10" fmla="*/ 1347787 h 2647950"/>
                  <a:gd name="connsiteX11" fmla="*/ 957263 w 3910013"/>
                  <a:gd name="connsiteY11" fmla="*/ 1338262 h 2647950"/>
                  <a:gd name="connsiteX12" fmla="*/ 990600 w 3910013"/>
                  <a:gd name="connsiteY12" fmla="*/ 1333500 h 2647950"/>
                  <a:gd name="connsiteX13" fmla="*/ 1071563 w 3910013"/>
                  <a:gd name="connsiteY13" fmla="*/ 1328737 h 2647950"/>
                  <a:gd name="connsiteX14" fmla="*/ 1100138 w 3910013"/>
                  <a:gd name="connsiteY14" fmla="*/ 1319212 h 2647950"/>
                  <a:gd name="connsiteX15" fmla="*/ 1147763 w 3910013"/>
                  <a:gd name="connsiteY15" fmla="*/ 1309687 h 2647950"/>
                  <a:gd name="connsiteX16" fmla="*/ 1352550 w 3910013"/>
                  <a:gd name="connsiteY16" fmla="*/ 1314450 h 2647950"/>
                  <a:gd name="connsiteX17" fmla="*/ 1385888 w 3910013"/>
                  <a:gd name="connsiteY17" fmla="*/ 1323975 h 2647950"/>
                  <a:gd name="connsiteX18" fmla="*/ 1428750 w 3910013"/>
                  <a:gd name="connsiteY18" fmla="*/ 1328737 h 2647950"/>
                  <a:gd name="connsiteX19" fmla="*/ 1524000 w 3910013"/>
                  <a:gd name="connsiteY19" fmla="*/ 1338262 h 2647950"/>
                  <a:gd name="connsiteX20" fmla="*/ 1657350 w 3910013"/>
                  <a:gd name="connsiteY20" fmla="*/ 1333500 h 2647950"/>
                  <a:gd name="connsiteX21" fmla="*/ 1690688 w 3910013"/>
                  <a:gd name="connsiteY21" fmla="*/ 1314450 h 2647950"/>
                  <a:gd name="connsiteX22" fmla="*/ 1714500 w 3910013"/>
                  <a:gd name="connsiteY22" fmla="*/ 1309687 h 2647950"/>
                  <a:gd name="connsiteX23" fmla="*/ 1733550 w 3910013"/>
                  <a:gd name="connsiteY23" fmla="*/ 1300162 h 2647950"/>
                  <a:gd name="connsiteX24" fmla="*/ 1804988 w 3910013"/>
                  <a:gd name="connsiteY24" fmla="*/ 1290637 h 2647950"/>
                  <a:gd name="connsiteX25" fmla="*/ 1828800 w 3910013"/>
                  <a:gd name="connsiteY25" fmla="*/ 1281112 h 2647950"/>
                  <a:gd name="connsiteX26" fmla="*/ 1881188 w 3910013"/>
                  <a:gd name="connsiteY26" fmla="*/ 1271587 h 2647950"/>
                  <a:gd name="connsiteX27" fmla="*/ 1914525 w 3910013"/>
                  <a:gd name="connsiteY27" fmla="*/ 1262062 h 2647950"/>
                  <a:gd name="connsiteX28" fmla="*/ 1938338 w 3910013"/>
                  <a:gd name="connsiteY28" fmla="*/ 1257300 h 2647950"/>
                  <a:gd name="connsiteX29" fmla="*/ 1957388 w 3910013"/>
                  <a:gd name="connsiteY29" fmla="*/ 1252537 h 2647950"/>
                  <a:gd name="connsiteX30" fmla="*/ 2038350 w 3910013"/>
                  <a:gd name="connsiteY30" fmla="*/ 1243012 h 2647950"/>
                  <a:gd name="connsiteX31" fmla="*/ 2071688 w 3910013"/>
                  <a:gd name="connsiteY31" fmla="*/ 1238250 h 2647950"/>
                  <a:gd name="connsiteX32" fmla="*/ 2085975 w 3910013"/>
                  <a:gd name="connsiteY32" fmla="*/ 1233487 h 2647950"/>
                  <a:gd name="connsiteX33" fmla="*/ 2119313 w 3910013"/>
                  <a:gd name="connsiteY33" fmla="*/ 1223962 h 2647950"/>
                  <a:gd name="connsiteX34" fmla="*/ 2133600 w 3910013"/>
                  <a:gd name="connsiteY34" fmla="*/ 1214437 h 2647950"/>
                  <a:gd name="connsiteX35" fmla="*/ 2147888 w 3910013"/>
                  <a:gd name="connsiteY35" fmla="*/ 1209675 h 2647950"/>
                  <a:gd name="connsiteX36" fmla="*/ 2157413 w 3910013"/>
                  <a:gd name="connsiteY36" fmla="*/ 1195387 h 2647950"/>
                  <a:gd name="connsiteX37" fmla="*/ 2190750 w 3910013"/>
                  <a:gd name="connsiteY37" fmla="*/ 1176337 h 2647950"/>
                  <a:gd name="connsiteX38" fmla="*/ 2238375 w 3910013"/>
                  <a:gd name="connsiteY38" fmla="*/ 1143000 h 2647950"/>
                  <a:gd name="connsiteX39" fmla="*/ 2257425 w 3910013"/>
                  <a:gd name="connsiteY39" fmla="*/ 1133475 h 2647950"/>
                  <a:gd name="connsiteX40" fmla="*/ 2314575 w 3910013"/>
                  <a:gd name="connsiteY40" fmla="*/ 1090612 h 2647950"/>
                  <a:gd name="connsiteX41" fmla="*/ 2343150 w 3910013"/>
                  <a:gd name="connsiteY41" fmla="*/ 1052512 h 2647950"/>
                  <a:gd name="connsiteX42" fmla="*/ 2357438 w 3910013"/>
                  <a:gd name="connsiteY42" fmla="*/ 1038225 h 2647950"/>
                  <a:gd name="connsiteX43" fmla="*/ 2390775 w 3910013"/>
                  <a:gd name="connsiteY43" fmla="*/ 1000125 h 2647950"/>
                  <a:gd name="connsiteX44" fmla="*/ 2424113 w 3910013"/>
                  <a:gd name="connsiteY44" fmla="*/ 976312 h 2647950"/>
                  <a:gd name="connsiteX45" fmla="*/ 2433638 w 3910013"/>
                  <a:gd name="connsiteY45" fmla="*/ 962025 h 2647950"/>
                  <a:gd name="connsiteX46" fmla="*/ 2447925 w 3910013"/>
                  <a:gd name="connsiteY46" fmla="*/ 957262 h 2647950"/>
                  <a:gd name="connsiteX47" fmla="*/ 2471738 w 3910013"/>
                  <a:gd name="connsiteY47" fmla="*/ 947737 h 2647950"/>
                  <a:gd name="connsiteX48" fmla="*/ 2490788 w 3910013"/>
                  <a:gd name="connsiteY48" fmla="*/ 938212 h 2647950"/>
                  <a:gd name="connsiteX49" fmla="*/ 2509838 w 3910013"/>
                  <a:gd name="connsiteY49" fmla="*/ 933450 h 2647950"/>
                  <a:gd name="connsiteX50" fmla="*/ 2547938 w 3910013"/>
                  <a:gd name="connsiteY50" fmla="*/ 914400 h 2647950"/>
                  <a:gd name="connsiteX51" fmla="*/ 2566988 w 3910013"/>
                  <a:gd name="connsiteY51" fmla="*/ 904875 h 2647950"/>
                  <a:gd name="connsiteX52" fmla="*/ 2595563 w 3910013"/>
                  <a:gd name="connsiteY52" fmla="*/ 900112 h 2647950"/>
                  <a:gd name="connsiteX53" fmla="*/ 2724150 w 3910013"/>
                  <a:gd name="connsiteY53" fmla="*/ 895350 h 2647950"/>
                  <a:gd name="connsiteX54" fmla="*/ 2795588 w 3910013"/>
                  <a:gd name="connsiteY54" fmla="*/ 890587 h 2647950"/>
                  <a:gd name="connsiteX55" fmla="*/ 2967038 w 3910013"/>
                  <a:gd name="connsiteY55" fmla="*/ 885825 h 2647950"/>
                  <a:gd name="connsiteX56" fmla="*/ 2986088 w 3910013"/>
                  <a:gd name="connsiteY56" fmla="*/ 881062 h 2647950"/>
                  <a:gd name="connsiteX57" fmla="*/ 3019425 w 3910013"/>
                  <a:gd name="connsiteY57" fmla="*/ 876300 h 2647950"/>
                  <a:gd name="connsiteX58" fmla="*/ 3038475 w 3910013"/>
                  <a:gd name="connsiteY58" fmla="*/ 866775 h 2647950"/>
                  <a:gd name="connsiteX59" fmla="*/ 3071813 w 3910013"/>
                  <a:gd name="connsiteY59" fmla="*/ 828675 h 2647950"/>
                  <a:gd name="connsiteX60" fmla="*/ 3100388 w 3910013"/>
                  <a:gd name="connsiteY60" fmla="*/ 804862 h 2647950"/>
                  <a:gd name="connsiteX61" fmla="*/ 3128963 w 3910013"/>
                  <a:gd name="connsiteY61" fmla="*/ 776287 h 2647950"/>
                  <a:gd name="connsiteX62" fmla="*/ 3171825 w 3910013"/>
                  <a:gd name="connsiteY62" fmla="*/ 747712 h 2647950"/>
                  <a:gd name="connsiteX63" fmla="*/ 3186113 w 3910013"/>
                  <a:gd name="connsiteY63" fmla="*/ 742950 h 2647950"/>
                  <a:gd name="connsiteX64" fmla="*/ 3205163 w 3910013"/>
                  <a:gd name="connsiteY64" fmla="*/ 728662 h 2647950"/>
                  <a:gd name="connsiteX65" fmla="*/ 3224213 w 3910013"/>
                  <a:gd name="connsiteY65" fmla="*/ 723900 h 2647950"/>
                  <a:gd name="connsiteX66" fmla="*/ 3238500 w 3910013"/>
                  <a:gd name="connsiteY66" fmla="*/ 719137 h 2647950"/>
                  <a:gd name="connsiteX67" fmla="*/ 3252788 w 3910013"/>
                  <a:gd name="connsiteY67" fmla="*/ 709612 h 2647950"/>
                  <a:gd name="connsiteX68" fmla="*/ 3319463 w 3910013"/>
                  <a:gd name="connsiteY68" fmla="*/ 690562 h 2647950"/>
                  <a:gd name="connsiteX69" fmla="*/ 3352800 w 3910013"/>
                  <a:gd name="connsiteY69" fmla="*/ 671512 h 2647950"/>
                  <a:gd name="connsiteX70" fmla="*/ 3376613 w 3910013"/>
                  <a:gd name="connsiteY70" fmla="*/ 657225 h 2647950"/>
                  <a:gd name="connsiteX71" fmla="*/ 3390900 w 3910013"/>
                  <a:gd name="connsiteY71" fmla="*/ 642937 h 2647950"/>
                  <a:gd name="connsiteX72" fmla="*/ 3405188 w 3910013"/>
                  <a:gd name="connsiteY72" fmla="*/ 604837 h 2647950"/>
                  <a:gd name="connsiteX73" fmla="*/ 3409950 w 3910013"/>
                  <a:gd name="connsiteY73" fmla="*/ 585787 h 2647950"/>
                  <a:gd name="connsiteX74" fmla="*/ 3371850 w 3910013"/>
                  <a:gd name="connsiteY74" fmla="*/ 447675 h 2647950"/>
                  <a:gd name="connsiteX75" fmla="*/ 3357563 w 3910013"/>
                  <a:gd name="connsiteY75" fmla="*/ 442912 h 2647950"/>
                  <a:gd name="connsiteX76" fmla="*/ 3314700 w 3910013"/>
                  <a:gd name="connsiteY76" fmla="*/ 409575 h 2647950"/>
                  <a:gd name="connsiteX77" fmla="*/ 3300413 w 3910013"/>
                  <a:gd name="connsiteY77" fmla="*/ 395287 h 2647950"/>
                  <a:gd name="connsiteX78" fmla="*/ 3257550 w 3910013"/>
                  <a:gd name="connsiteY78" fmla="*/ 376237 h 2647950"/>
                  <a:gd name="connsiteX79" fmla="*/ 3243263 w 3910013"/>
                  <a:gd name="connsiteY79" fmla="*/ 361950 h 2647950"/>
                  <a:gd name="connsiteX80" fmla="*/ 3205163 w 3910013"/>
                  <a:gd name="connsiteY80" fmla="*/ 338137 h 2647950"/>
                  <a:gd name="connsiteX81" fmla="*/ 3186113 w 3910013"/>
                  <a:gd name="connsiteY81" fmla="*/ 300037 h 2647950"/>
                  <a:gd name="connsiteX82" fmla="*/ 3171825 w 3910013"/>
                  <a:gd name="connsiteY82" fmla="*/ 261937 h 2647950"/>
                  <a:gd name="connsiteX83" fmla="*/ 3181350 w 3910013"/>
                  <a:gd name="connsiteY83" fmla="*/ 180975 h 2647950"/>
                  <a:gd name="connsiteX84" fmla="*/ 3190875 w 3910013"/>
                  <a:gd name="connsiteY84" fmla="*/ 166687 h 2647950"/>
                  <a:gd name="connsiteX85" fmla="*/ 3214688 w 3910013"/>
                  <a:gd name="connsiteY85" fmla="*/ 109537 h 2647950"/>
                  <a:gd name="connsiteX86" fmla="*/ 3228975 w 3910013"/>
                  <a:gd name="connsiteY86" fmla="*/ 95250 h 2647950"/>
                  <a:gd name="connsiteX87" fmla="*/ 3248025 w 3910013"/>
                  <a:gd name="connsiteY87" fmla="*/ 71437 h 2647950"/>
                  <a:gd name="connsiteX88" fmla="*/ 3257550 w 3910013"/>
                  <a:gd name="connsiteY88" fmla="*/ 57150 h 2647950"/>
                  <a:gd name="connsiteX89" fmla="*/ 3305175 w 3910013"/>
                  <a:gd name="connsiteY89" fmla="*/ 23812 h 2647950"/>
                  <a:gd name="connsiteX90" fmla="*/ 3324225 w 3910013"/>
                  <a:gd name="connsiteY90" fmla="*/ 19050 h 2647950"/>
                  <a:gd name="connsiteX91" fmla="*/ 3343275 w 3910013"/>
                  <a:gd name="connsiteY91" fmla="*/ 9525 h 2647950"/>
                  <a:gd name="connsiteX92" fmla="*/ 3381375 w 3910013"/>
                  <a:gd name="connsiteY92" fmla="*/ 4762 h 2647950"/>
                  <a:gd name="connsiteX93" fmla="*/ 3405188 w 3910013"/>
                  <a:gd name="connsiteY93" fmla="*/ 0 h 2647950"/>
                  <a:gd name="connsiteX94" fmla="*/ 3529013 w 3910013"/>
                  <a:gd name="connsiteY94" fmla="*/ 9525 h 2647950"/>
                  <a:gd name="connsiteX95" fmla="*/ 3548063 w 3910013"/>
                  <a:gd name="connsiteY95" fmla="*/ 19050 h 2647950"/>
                  <a:gd name="connsiteX96" fmla="*/ 3567113 w 3910013"/>
                  <a:gd name="connsiteY96" fmla="*/ 23812 h 2647950"/>
                  <a:gd name="connsiteX97" fmla="*/ 3581400 w 3910013"/>
                  <a:gd name="connsiteY97" fmla="*/ 33337 h 2647950"/>
                  <a:gd name="connsiteX98" fmla="*/ 3619500 w 3910013"/>
                  <a:gd name="connsiteY98" fmla="*/ 71437 h 2647950"/>
                  <a:gd name="connsiteX99" fmla="*/ 3638550 w 3910013"/>
                  <a:gd name="connsiteY99" fmla="*/ 80962 h 2647950"/>
                  <a:gd name="connsiteX100" fmla="*/ 3671888 w 3910013"/>
                  <a:gd name="connsiteY100" fmla="*/ 104775 h 2647950"/>
                  <a:gd name="connsiteX101" fmla="*/ 3686175 w 3910013"/>
                  <a:gd name="connsiteY101" fmla="*/ 119062 h 2647950"/>
                  <a:gd name="connsiteX102" fmla="*/ 3729038 w 3910013"/>
                  <a:gd name="connsiteY102" fmla="*/ 152400 h 2647950"/>
                  <a:gd name="connsiteX103" fmla="*/ 3762375 w 3910013"/>
                  <a:gd name="connsiteY103" fmla="*/ 171450 h 2647950"/>
                  <a:gd name="connsiteX104" fmla="*/ 3781425 w 3910013"/>
                  <a:gd name="connsiteY104" fmla="*/ 190500 h 2647950"/>
                  <a:gd name="connsiteX105" fmla="*/ 3800475 w 3910013"/>
                  <a:gd name="connsiteY105" fmla="*/ 219075 h 2647950"/>
                  <a:gd name="connsiteX106" fmla="*/ 3819525 w 3910013"/>
                  <a:gd name="connsiteY106" fmla="*/ 247650 h 2647950"/>
                  <a:gd name="connsiteX107" fmla="*/ 3824288 w 3910013"/>
                  <a:gd name="connsiteY107" fmla="*/ 266700 h 2647950"/>
                  <a:gd name="connsiteX108" fmla="*/ 3838575 w 3910013"/>
                  <a:gd name="connsiteY108" fmla="*/ 285750 h 2647950"/>
                  <a:gd name="connsiteX109" fmla="*/ 3848100 w 3910013"/>
                  <a:gd name="connsiteY109" fmla="*/ 300037 h 2647950"/>
                  <a:gd name="connsiteX110" fmla="*/ 3876675 w 3910013"/>
                  <a:gd name="connsiteY110" fmla="*/ 381000 h 2647950"/>
                  <a:gd name="connsiteX111" fmla="*/ 3881438 w 3910013"/>
                  <a:gd name="connsiteY111" fmla="*/ 414337 h 2647950"/>
                  <a:gd name="connsiteX112" fmla="*/ 3886200 w 3910013"/>
                  <a:gd name="connsiteY112" fmla="*/ 433387 h 2647950"/>
                  <a:gd name="connsiteX113" fmla="*/ 3895725 w 3910013"/>
                  <a:gd name="connsiteY113" fmla="*/ 481012 h 2647950"/>
                  <a:gd name="connsiteX114" fmla="*/ 3905250 w 3910013"/>
                  <a:gd name="connsiteY114" fmla="*/ 542925 h 2647950"/>
                  <a:gd name="connsiteX115" fmla="*/ 3910013 w 3910013"/>
                  <a:gd name="connsiteY115" fmla="*/ 566737 h 2647950"/>
                  <a:gd name="connsiteX116" fmla="*/ 3905250 w 3910013"/>
                  <a:gd name="connsiteY116" fmla="*/ 657225 h 2647950"/>
                  <a:gd name="connsiteX117" fmla="*/ 3895725 w 3910013"/>
                  <a:gd name="connsiteY117" fmla="*/ 704850 h 2647950"/>
                  <a:gd name="connsiteX118" fmla="*/ 3881438 w 3910013"/>
                  <a:gd name="connsiteY118" fmla="*/ 733425 h 2647950"/>
                  <a:gd name="connsiteX119" fmla="*/ 3871913 w 3910013"/>
                  <a:gd name="connsiteY119" fmla="*/ 757237 h 2647950"/>
                  <a:gd name="connsiteX120" fmla="*/ 3857625 w 3910013"/>
                  <a:gd name="connsiteY120" fmla="*/ 819150 h 2647950"/>
                  <a:gd name="connsiteX121" fmla="*/ 3852863 w 3910013"/>
                  <a:gd name="connsiteY121" fmla="*/ 833437 h 2647950"/>
                  <a:gd name="connsiteX122" fmla="*/ 3824288 w 3910013"/>
                  <a:gd name="connsiteY122" fmla="*/ 881062 h 2647950"/>
                  <a:gd name="connsiteX123" fmla="*/ 3819525 w 3910013"/>
                  <a:gd name="connsiteY123" fmla="*/ 914400 h 2647950"/>
                  <a:gd name="connsiteX124" fmla="*/ 3814763 w 3910013"/>
                  <a:gd name="connsiteY124" fmla="*/ 995362 h 2647950"/>
                  <a:gd name="connsiteX125" fmla="*/ 3805238 w 3910013"/>
                  <a:gd name="connsiteY125" fmla="*/ 1076325 h 2647950"/>
                  <a:gd name="connsiteX126" fmla="*/ 3790950 w 3910013"/>
                  <a:gd name="connsiteY126" fmla="*/ 1123950 h 2647950"/>
                  <a:gd name="connsiteX127" fmla="*/ 3776663 w 3910013"/>
                  <a:gd name="connsiteY127" fmla="*/ 1162050 h 2647950"/>
                  <a:gd name="connsiteX128" fmla="*/ 3757613 w 3910013"/>
                  <a:gd name="connsiteY128" fmla="*/ 1171575 h 2647950"/>
                  <a:gd name="connsiteX129" fmla="*/ 3724275 w 3910013"/>
                  <a:gd name="connsiteY129" fmla="*/ 1190625 h 2647950"/>
                  <a:gd name="connsiteX130" fmla="*/ 3686175 w 3910013"/>
                  <a:gd name="connsiteY130" fmla="*/ 1214437 h 2647950"/>
                  <a:gd name="connsiteX131" fmla="*/ 3643313 w 3910013"/>
                  <a:gd name="connsiteY131" fmla="*/ 1233487 h 2647950"/>
                  <a:gd name="connsiteX132" fmla="*/ 3614738 w 3910013"/>
                  <a:gd name="connsiteY132" fmla="*/ 1252537 h 2647950"/>
                  <a:gd name="connsiteX133" fmla="*/ 3590925 w 3910013"/>
                  <a:gd name="connsiteY133" fmla="*/ 1281112 h 2647950"/>
                  <a:gd name="connsiteX134" fmla="*/ 3571875 w 3910013"/>
                  <a:gd name="connsiteY134" fmla="*/ 1295400 h 2647950"/>
                  <a:gd name="connsiteX135" fmla="*/ 3557588 w 3910013"/>
                  <a:gd name="connsiteY135" fmla="*/ 1304925 h 2647950"/>
                  <a:gd name="connsiteX136" fmla="*/ 3538538 w 3910013"/>
                  <a:gd name="connsiteY136" fmla="*/ 1328737 h 2647950"/>
                  <a:gd name="connsiteX137" fmla="*/ 3495675 w 3910013"/>
                  <a:gd name="connsiteY137" fmla="*/ 1366837 h 2647950"/>
                  <a:gd name="connsiteX138" fmla="*/ 3481388 w 3910013"/>
                  <a:gd name="connsiteY138" fmla="*/ 1390650 h 2647950"/>
                  <a:gd name="connsiteX139" fmla="*/ 3467100 w 3910013"/>
                  <a:gd name="connsiteY139" fmla="*/ 1409700 h 2647950"/>
                  <a:gd name="connsiteX140" fmla="*/ 3457575 w 3910013"/>
                  <a:gd name="connsiteY140" fmla="*/ 1423987 h 2647950"/>
                  <a:gd name="connsiteX141" fmla="*/ 3433763 w 3910013"/>
                  <a:gd name="connsiteY141" fmla="*/ 1443037 h 2647950"/>
                  <a:gd name="connsiteX142" fmla="*/ 3414713 w 3910013"/>
                  <a:gd name="connsiteY142" fmla="*/ 1462087 h 2647950"/>
                  <a:gd name="connsiteX143" fmla="*/ 3367088 w 3910013"/>
                  <a:gd name="connsiteY143" fmla="*/ 1471612 h 2647950"/>
                  <a:gd name="connsiteX144" fmla="*/ 3252788 w 3910013"/>
                  <a:gd name="connsiteY144" fmla="*/ 1462087 h 2647950"/>
                  <a:gd name="connsiteX145" fmla="*/ 3219450 w 3910013"/>
                  <a:gd name="connsiteY145" fmla="*/ 1452562 h 2647950"/>
                  <a:gd name="connsiteX146" fmla="*/ 3190875 w 3910013"/>
                  <a:gd name="connsiteY146" fmla="*/ 1438275 h 2647950"/>
                  <a:gd name="connsiteX147" fmla="*/ 3152775 w 3910013"/>
                  <a:gd name="connsiteY147" fmla="*/ 1428750 h 2647950"/>
                  <a:gd name="connsiteX148" fmla="*/ 3095625 w 3910013"/>
                  <a:gd name="connsiteY148" fmla="*/ 1433512 h 2647950"/>
                  <a:gd name="connsiteX149" fmla="*/ 3081338 w 3910013"/>
                  <a:gd name="connsiteY149" fmla="*/ 1443037 h 2647950"/>
                  <a:gd name="connsiteX150" fmla="*/ 3067050 w 3910013"/>
                  <a:gd name="connsiteY150" fmla="*/ 1447800 h 2647950"/>
                  <a:gd name="connsiteX151" fmla="*/ 3038475 w 3910013"/>
                  <a:gd name="connsiteY151" fmla="*/ 1466850 h 2647950"/>
                  <a:gd name="connsiteX152" fmla="*/ 2986088 w 3910013"/>
                  <a:gd name="connsiteY152" fmla="*/ 1490662 h 2647950"/>
                  <a:gd name="connsiteX153" fmla="*/ 2943225 w 3910013"/>
                  <a:gd name="connsiteY153" fmla="*/ 1504950 h 2647950"/>
                  <a:gd name="connsiteX154" fmla="*/ 2924175 w 3910013"/>
                  <a:gd name="connsiteY154" fmla="*/ 1509712 h 2647950"/>
                  <a:gd name="connsiteX155" fmla="*/ 2900363 w 3910013"/>
                  <a:gd name="connsiteY155" fmla="*/ 1519237 h 2647950"/>
                  <a:gd name="connsiteX156" fmla="*/ 2876550 w 3910013"/>
                  <a:gd name="connsiteY156" fmla="*/ 1524000 h 2647950"/>
                  <a:gd name="connsiteX157" fmla="*/ 2857500 w 3910013"/>
                  <a:gd name="connsiteY157" fmla="*/ 1528762 h 2647950"/>
                  <a:gd name="connsiteX158" fmla="*/ 2843213 w 3910013"/>
                  <a:gd name="connsiteY158" fmla="*/ 1538287 h 2647950"/>
                  <a:gd name="connsiteX159" fmla="*/ 2814638 w 3910013"/>
                  <a:gd name="connsiteY159" fmla="*/ 1543050 h 2647950"/>
                  <a:gd name="connsiteX160" fmla="*/ 2795588 w 3910013"/>
                  <a:gd name="connsiteY160" fmla="*/ 1547812 h 2647950"/>
                  <a:gd name="connsiteX161" fmla="*/ 2776538 w 3910013"/>
                  <a:gd name="connsiteY161" fmla="*/ 1557337 h 2647950"/>
                  <a:gd name="connsiteX162" fmla="*/ 2757488 w 3910013"/>
                  <a:gd name="connsiteY162" fmla="*/ 1562100 h 2647950"/>
                  <a:gd name="connsiteX163" fmla="*/ 2743200 w 3910013"/>
                  <a:gd name="connsiteY163" fmla="*/ 1571625 h 2647950"/>
                  <a:gd name="connsiteX164" fmla="*/ 2709863 w 3910013"/>
                  <a:gd name="connsiteY164" fmla="*/ 1581150 h 2647950"/>
                  <a:gd name="connsiteX165" fmla="*/ 2686050 w 3910013"/>
                  <a:gd name="connsiteY165" fmla="*/ 1595437 h 2647950"/>
                  <a:gd name="connsiteX166" fmla="*/ 2643188 w 3910013"/>
                  <a:gd name="connsiteY166" fmla="*/ 1609725 h 2647950"/>
                  <a:gd name="connsiteX167" fmla="*/ 2624138 w 3910013"/>
                  <a:gd name="connsiteY167" fmla="*/ 1628775 h 2647950"/>
                  <a:gd name="connsiteX168" fmla="*/ 2605088 w 3910013"/>
                  <a:gd name="connsiteY168" fmla="*/ 1638300 h 2647950"/>
                  <a:gd name="connsiteX169" fmla="*/ 2557463 w 3910013"/>
                  <a:gd name="connsiteY169" fmla="*/ 1666875 h 2647950"/>
                  <a:gd name="connsiteX170" fmla="*/ 2538413 w 3910013"/>
                  <a:gd name="connsiteY170" fmla="*/ 1690687 h 2647950"/>
                  <a:gd name="connsiteX171" fmla="*/ 2495550 w 3910013"/>
                  <a:gd name="connsiteY171" fmla="*/ 1728787 h 2647950"/>
                  <a:gd name="connsiteX172" fmla="*/ 2476500 w 3910013"/>
                  <a:gd name="connsiteY172" fmla="*/ 1738312 h 2647950"/>
                  <a:gd name="connsiteX173" fmla="*/ 2457450 w 3910013"/>
                  <a:gd name="connsiteY173" fmla="*/ 1771650 h 2647950"/>
                  <a:gd name="connsiteX174" fmla="*/ 2447925 w 3910013"/>
                  <a:gd name="connsiteY174" fmla="*/ 1785937 h 2647950"/>
                  <a:gd name="connsiteX175" fmla="*/ 2438400 w 3910013"/>
                  <a:gd name="connsiteY175" fmla="*/ 1809750 h 2647950"/>
                  <a:gd name="connsiteX176" fmla="*/ 2424113 w 3910013"/>
                  <a:gd name="connsiteY176" fmla="*/ 1833562 h 2647950"/>
                  <a:gd name="connsiteX177" fmla="*/ 2409825 w 3910013"/>
                  <a:gd name="connsiteY177" fmla="*/ 1862137 h 2647950"/>
                  <a:gd name="connsiteX178" fmla="*/ 2357438 w 3910013"/>
                  <a:gd name="connsiteY178" fmla="*/ 1924050 h 2647950"/>
                  <a:gd name="connsiteX179" fmla="*/ 2328863 w 3910013"/>
                  <a:gd name="connsiteY179" fmla="*/ 1966912 h 2647950"/>
                  <a:gd name="connsiteX180" fmla="*/ 2309813 w 3910013"/>
                  <a:gd name="connsiteY180" fmla="*/ 1985962 h 2647950"/>
                  <a:gd name="connsiteX181" fmla="*/ 2271713 w 3910013"/>
                  <a:gd name="connsiteY181" fmla="*/ 2014537 h 2647950"/>
                  <a:gd name="connsiteX182" fmla="*/ 2214563 w 3910013"/>
                  <a:gd name="connsiteY182" fmla="*/ 2066925 h 2647950"/>
                  <a:gd name="connsiteX183" fmla="*/ 2166938 w 3910013"/>
                  <a:gd name="connsiteY183" fmla="*/ 2090737 h 2647950"/>
                  <a:gd name="connsiteX184" fmla="*/ 2095500 w 3910013"/>
                  <a:gd name="connsiteY184" fmla="*/ 2128837 h 2647950"/>
                  <a:gd name="connsiteX185" fmla="*/ 2052638 w 3910013"/>
                  <a:gd name="connsiteY185" fmla="*/ 2152650 h 2647950"/>
                  <a:gd name="connsiteX186" fmla="*/ 2033588 w 3910013"/>
                  <a:gd name="connsiteY186" fmla="*/ 2162175 h 2647950"/>
                  <a:gd name="connsiteX187" fmla="*/ 2000250 w 3910013"/>
                  <a:gd name="connsiteY187" fmla="*/ 2181225 h 2647950"/>
                  <a:gd name="connsiteX188" fmla="*/ 1933575 w 3910013"/>
                  <a:gd name="connsiteY188" fmla="*/ 2219325 h 2647950"/>
                  <a:gd name="connsiteX189" fmla="*/ 1895475 w 3910013"/>
                  <a:gd name="connsiteY189" fmla="*/ 2238375 h 2647950"/>
                  <a:gd name="connsiteX190" fmla="*/ 1862138 w 3910013"/>
                  <a:gd name="connsiteY190" fmla="*/ 2257425 h 2647950"/>
                  <a:gd name="connsiteX191" fmla="*/ 1847850 w 3910013"/>
                  <a:gd name="connsiteY191" fmla="*/ 2266950 h 2647950"/>
                  <a:gd name="connsiteX192" fmla="*/ 1800225 w 3910013"/>
                  <a:gd name="connsiteY192" fmla="*/ 2276475 h 2647950"/>
                  <a:gd name="connsiteX193" fmla="*/ 1781175 w 3910013"/>
                  <a:gd name="connsiteY193" fmla="*/ 2281237 h 2647950"/>
                  <a:gd name="connsiteX194" fmla="*/ 1762125 w 3910013"/>
                  <a:gd name="connsiteY194" fmla="*/ 2290762 h 2647950"/>
                  <a:gd name="connsiteX195" fmla="*/ 1695450 w 3910013"/>
                  <a:gd name="connsiteY195" fmla="*/ 2300287 h 2647950"/>
                  <a:gd name="connsiteX196" fmla="*/ 1681163 w 3910013"/>
                  <a:gd name="connsiteY196" fmla="*/ 2305050 h 2647950"/>
                  <a:gd name="connsiteX197" fmla="*/ 1624013 w 3910013"/>
                  <a:gd name="connsiteY197" fmla="*/ 2314575 h 2647950"/>
                  <a:gd name="connsiteX198" fmla="*/ 1571625 w 3910013"/>
                  <a:gd name="connsiteY198" fmla="*/ 2333625 h 2647950"/>
                  <a:gd name="connsiteX199" fmla="*/ 1547813 w 3910013"/>
                  <a:gd name="connsiteY199" fmla="*/ 2338387 h 2647950"/>
                  <a:gd name="connsiteX200" fmla="*/ 1500188 w 3910013"/>
                  <a:gd name="connsiteY200" fmla="*/ 2357437 h 2647950"/>
                  <a:gd name="connsiteX201" fmla="*/ 1462088 w 3910013"/>
                  <a:gd name="connsiteY201" fmla="*/ 2376487 h 2647950"/>
                  <a:gd name="connsiteX202" fmla="*/ 1443038 w 3910013"/>
                  <a:gd name="connsiteY202" fmla="*/ 2386012 h 2647950"/>
                  <a:gd name="connsiteX203" fmla="*/ 1400175 w 3910013"/>
                  <a:gd name="connsiteY203" fmla="*/ 2405062 h 2647950"/>
                  <a:gd name="connsiteX204" fmla="*/ 1385888 w 3910013"/>
                  <a:gd name="connsiteY204" fmla="*/ 2414587 h 2647950"/>
                  <a:gd name="connsiteX205" fmla="*/ 1352550 w 3910013"/>
                  <a:gd name="connsiteY205" fmla="*/ 2428875 h 2647950"/>
                  <a:gd name="connsiteX206" fmla="*/ 1323975 w 3910013"/>
                  <a:gd name="connsiteY206" fmla="*/ 2443162 h 2647950"/>
                  <a:gd name="connsiteX207" fmla="*/ 1300163 w 3910013"/>
                  <a:gd name="connsiteY207" fmla="*/ 2452687 h 2647950"/>
                  <a:gd name="connsiteX208" fmla="*/ 1266825 w 3910013"/>
                  <a:gd name="connsiteY208" fmla="*/ 2471737 h 2647950"/>
                  <a:gd name="connsiteX209" fmla="*/ 1228725 w 3910013"/>
                  <a:gd name="connsiteY209" fmla="*/ 2486025 h 2647950"/>
                  <a:gd name="connsiteX210" fmla="*/ 1185863 w 3910013"/>
                  <a:gd name="connsiteY210" fmla="*/ 2505075 h 2647950"/>
                  <a:gd name="connsiteX211" fmla="*/ 1152525 w 3910013"/>
                  <a:gd name="connsiteY211" fmla="*/ 2514600 h 2647950"/>
                  <a:gd name="connsiteX212" fmla="*/ 1133475 w 3910013"/>
                  <a:gd name="connsiteY212" fmla="*/ 2524125 h 2647950"/>
                  <a:gd name="connsiteX213" fmla="*/ 1104900 w 3910013"/>
                  <a:gd name="connsiteY213" fmla="*/ 2533650 h 2647950"/>
                  <a:gd name="connsiteX214" fmla="*/ 1071563 w 3910013"/>
                  <a:gd name="connsiteY214" fmla="*/ 2547937 h 2647950"/>
                  <a:gd name="connsiteX215" fmla="*/ 1052513 w 3910013"/>
                  <a:gd name="connsiteY215" fmla="*/ 2552700 h 2647950"/>
                  <a:gd name="connsiteX216" fmla="*/ 1014413 w 3910013"/>
                  <a:gd name="connsiteY216" fmla="*/ 2571750 h 2647950"/>
                  <a:gd name="connsiteX217" fmla="*/ 1000125 w 3910013"/>
                  <a:gd name="connsiteY217" fmla="*/ 2581275 h 2647950"/>
                  <a:gd name="connsiteX218" fmla="*/ 962025 w 3910013"/>
                  <a:gd name="connsiteY218" fmla="*/ 2590800 h 2647950"/>
                  <a:gd name="connsiteX219" fmla="*/ 938213 w 3910013"/>
                  <a:gd name="connsiteY219" fmla="*/ 2600325 h 2647950"/>
                  <a:gd name="connsiteX220" fmla="*/ 895350 w 3910013"/>
                  <a:gd name="connsiteY220" fmla="*/ 2609850 h 2647950"/>
                  <a:gd name="connsiteX221" fmla="*/ 857250 w 3910013"/>
                  <a:gd name="connsiteY221" fmla="*/ 2628900 h 2647950"/>
                  <a:gd name="connsiteX222" fmla="*/ 771525 w 3910013"/>
                  <a:gd name="connsiteY222" fmla="*/ 2638425 h 2647950"/>
                  <a:gd name="connsiteX223" fmla="*/ 728663 w 3910013"/>
                  <a:gd name="connsiteY223" fmla="*/ 2647950 h 2647950"/>
                  <a:gd name="connsiteX224" fmla="*/ 604838 w 3910013"/>
                  <a:gd name="connsiteY224" fmla="*/ 2638425 h 2647950"/>
                  <a:gd name="connsiteX225" fmla="*/ 581025 w 3910013"/>
                  <a:gd name="connsiteY225" fmla="*/ 2628900 h 2647950"/>
                  <a:gd name="connsiteX226" fmla="*/ 557213 w 3910013"/>
                  <a:gd name="connsiteY226" fmla="*/ 2624137 h 2647950"/>
                  <a:gd name="connsiteX227" fmla="*/ 542925 w 3910013"/>
                  <a:gd name="connsiteY227" fmla="*/ 2619375 h 2647950"/>
                  <a:gd name="connsiteX228" fmla="*/ 514350 w 3910013"/>
                  <a:gd name="connsiteY228" fmla="*/ 2614612 h 2647950"/>
                  <a:gd name="connsiteX229" fmla="*/ 428625 w 3910013"/>
                  <a:gd name="connsiteY229" fmla="*/ 2595562 h 2647950"/>
                  <a:gd name="connsiteX230" fmla="*/ 409575 w 3910013"/>
                  <a:gd name="connsiteY230" fmla="*/ 2590800 h 2647950"/>
                  <a:gd name="connsiteX231" fmla="*/ 381000 w 3910013"/>
                  <a:gd name="connsiteY231" fmla="*/ 2581275 h 2647950"/>
                  <a:gd name="connsiteX232" fmla="*/ 342900 w 3910013"/>
                  <a:gd name="connsiteY232" fmla="*/ 2562225 h 2647950"/>
                  <a:gd name="connsiteX233" fmla="*/ 314325 w 3910013"/>
                  <a:gd name="connsiteY233" fmla="*/ 2552700 h 2647950"/>
                  <a:gd name="connsiteX234" fmla="*/ 280988 w 3910013"/>
                  <a:gd name="connsiteY234" fmla="*/ 2533650 h 2647950"/>
                  <a:gd name="connsiteX235" fmla="*/ 257175 w 3910013"/>
                  <a:gd name="connsiteY235" fmla="*/ 2524125 h 2647950"/>
                  <a:gd name="connsiteX236" fmla="*/ 190500 w 3910013"/>
                  <a:gd name="connsiteY236" fmla="*/ 2490787 h 2647950"/>
                  <a:gd name="connsiteX237" fmla="*/ 147638 w 3910013"/>
                  <a:gd name="connsiteY237" fmla="*/ 2466975 h 2647950"/>
                  <a:gd name="connsiteX238" fmla="*/ 133350 w 3910013"/>
                  <a:gd name="connsiteY238" fmla="*/ 2452687 h 2647950"/>
                  <a:gd name="connsiteX239" fmla="*/ 114300 w 3910013"/>
                  <a:gd name="connsiteY239" fmla="*/ 2438400 h 2647950"/>
                  <a:gd name="connsiteX240" fmla="*/ 57150 w 3910013"/>
                  <a:gd name="connsiteY240" fmla="*/ 2376487 h 2647950"/>
                  <a:gd name="connsiteX241" fmla="*/ 47625 w 3910013"/>
                  <a:gd name="connsiteY241" fmla="*/ 2352675 h 2647950"/>
                  <a:gd name="connsiteX242" fmla="*/ 19050 w 3910013"/>
                  <a:gd name="connsiteY242" fmla="*/ 2290762 h 2647950"/>
                  <a:gd name="connsiteX243" fmla="*/ 9525 w 3910013"/>
                  <a:gd name="connsiteY243" fmla="*/ 2243137 h 2647950"/>
                  <a:gd name="connsiteX244" fmla="*/ 4763 w 3910013"/>
                  <a:gd name="connsiteY244" fmla="*/ 2219325 h 2647950"/>
                  <a:gd name="connsiteX245" fmla="*/ 0 w 3910013"/>
                  <a:gd name="connsiteY245" fmla="*/ 2200275 h 2647950"/>
                  <a:gd name="connsiteX246" fmla="*/ 9525 w 3910013"/>
                  <a:gd name="connsiteY246" fmla="*/ 2114550 h 2647950"/>
                  <a:gd name="connsiteX247" fmla="*/ 23813 w 3910013"/>
                  <a:gd name="connsiteY247" fmla="*/ 2057400 h 2647950"/>
                  <a:gd name="connsiteX248" fmla="*/ 28575 w 3910013"/>
                  <a:gd name="connsiteY248" fmla="*/ 2038350 h 2647950"/>
                  <a:gd name="connsiteX249" fmla="*/ 42863 w 3910013"/>
                  <a:gd name="connsiteY249" fmla="*/ 2009775 h 2647950"/>
                  <a:gd name="connsiteX250" fmla="*/ 52388 w 3910013"/>
                  <a:gd name="connsiteY250" fmla="*/ 1981200 h 2647950"/>
                  <a:gd name="connsiteX251" fmla="*/ 66675 w 3910013"/>
                  <a:gd name="connsiteY251" fmla="*/ 1962150 h 2647950"/>
                  <a:gd name="connsiteX252" fmla="*/ 80963 w 3910013"/>
                  <a:gd name="connsiteY252" fmla="*/ 1938337 h 2647950"/>
                  <a:gd name="connsiteX253" fmla="*/ 100013 w 3910013"/>
                  <a:gd name="connsiteY253" fmla="*/ 1914525 h 2647950"/>
                  <a:gd name="connsiteX254" fmla="*/ 142875 w 3910013"/>
                  <a:gd name="connsiteY254" fmla="*/ 1857375 h 2647950"/>
                  <a:gd name="connsiteX255" fmla="*/ 171450 w 3910013"/>
                  <a:gd name="connsiteY255" fmla="*/ 1814512 h 2647950"/>
                  <a:gd name="connsiteX256" fmla="*/ 180975 w 3910013"/>
                  <a:gd name="connsiteY256" fmla="*/ 1800225 h 2647950"/>
                  <a:gd name="connsiteX257" fmla="*/ 200025 w 3910013"/>
                  <a:gd name="connsiteY257" fmla="*/ 1790700 h 2647950"/>
                  <a:gd name="connsiteX258" fmla="*/ 214313 w 3910013"/>
                  <a:gd name="connsiteY258" fmla="*/ 1781175 h 2647950"/>
                  <a:gd name="connsiteX259" fmla="*/ 233363 w 3910013"/>
                  <a:gd name="connsiteY259" fmla="*/ 1762125 h 2647950"/>
                  <a:gd name="connsiteX260" fmla="*/ 261938 w 3910013"/>
                  <a:gd name="connsiteY260" fmla="*/ 1743075 h 2647950"/>
                  <a:gd name="connsiteX261" fmla="*/ 280988 w 3910013"/>
                  <a:gd name="connsiteY261" fmla="*/ 1724025 h 2647950"/>
                  <a:gd name="connsiteX262" fmla="*/ 314325 w 3910013"/>
                  <a:gd name="connsiteY262" fmla="*/ 1700212 h 2647950"/>
                  <a:gd name="connsiteX263" fmla="*/ 323850 w 3910013"/>
                  <a:gd name="connsiteY263" fmla="*/ 1685925 h 2647950"/>
                  <a:gd name="connsiteX264" fmla="*/ 352425 w 3910013"/>
                  <a:gd name="connsiteY264" fmla="*/ 1666875 h 2647950"/>
                  <a:gd name="connsiteX265" fmla="*/ 361950 w 3910013"/>
                  <a:gd name="connsiteY265" fmla="*/ 1652587 h 2647950"/>
                  <a:gd name="connsiteX266" fmla="*/ 400050 w 3910013"/>
                  <a:gd name="connsiteY266" fmla="*/ 1624012 h 2647950"/>
                  <a:gd name="connsiteX267" fmla="*/ 419100 w 3910013"/>
                  <a:gd name="connsiteY267" fmla="*/ 1614487 h 2647950"/>
                  <a:gd name="connsiteX268" fmla="*/ 442913 w 3910013"/>
                  <a:gd name="connsiteY268" fmla="*/ 1595437 h 2647950"/>
                  <a:gd name="connsiteX269" fmla="*/ 457200 w 3910013"/>
                  <a:gd name="connsiteY269" fmla="*/ 1585912 h 2647950"/>
                  <a:gd name="connsiteX270" fmla="*/ 500063 w 3910013"/>
                  <a:gd name="connsiteY270" fmla="*/ 1552575 h 2647950"/>
                  <a:gd name="connsiteX271" fmla="*/ 538163 w 3910013"/>
                  <a:gd name="connsiteY271" fmla="*/ 1533525 h 2647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</a:cxnLst>
                <a:rect l="l" t="t" r="r" b="b"/>
                <a:pathLst>
                  <a:path w="3910013" h="2647950">
                    <a:moveTo>
                      <a:pt x="538163" y="1533525"/>
                    </a:moveTo>
                    <a:cubicBezTo>
                      <a:pt x="550186" y="1513486"/>
                      <a:pt x="568226" y="1479052"/>
                      <a:pt x="590550" y="1471612"/>
                    </a:cubicBezTo>
                    <a:lnTo>
                      <a:pt x="604838" y="1466850"/>
                    </a:lnTo>
                    <a:cubicBezTo>
                      <a:pt x="612775" y="1460500"/>
                      <a:pt x="619993" y="1453127"/>
                      <a:pt x="628650" y="1447800"/>
                    </a:cubicBezTo>
                    <a:cubicBezTo>
                      <a:pt x="653815" y="1432314"/>
                      <a:pt x="659441" y="1431187"/>
                      <a:pt x="681038" y="1423987"/>
                    </a:cubicBezTo>
                    <a:cubicBezTo>
                      <a:pt x="706110" y="1398915"/>
                      <a:pt x="682638" y="1417104"/>
                      <a:pt x="719138" y="1404937"/>
                    </a:cubicBezTo>
                    <a:cubicBezTo>
                      <a:pt x="725873" y="1402692"/>
                      <a:pt x="731663" y="1398209"/>
                      <a:pt x="738188" y="1395412"/>
                    </a:cubicBezTo>
                    <a:cubicBezTo>
                      <a:pt x="753903" y="1388677"/>
                      <a:pt x="769226" y="1380509"/>
                      <a:pt x="785813" y="1376362"/>
                    </a:cubicBezTo>
                    <a:cubicBezTo>
                      <a:pt x="798513" y="1373187"/>
                      <a:pt x="812204" y="1372691"/>
                      <a:pt x="823913" y="1366837"/>
                    </a:cubicBezTo>
                    <a:cubicBezTo>
                      <a:pt x="830263" y="1363662"/>
                      <a:pt x="836137" y="1359262"/>
                      <a:pt x="842963" y="1357312"/>
                    </a:cubicBezTo>
                    <a:cubicBezTo>
                      <a:pt x="858529" y="1352864"/>
                      <a:pt x="874561" y="1350077"/>
                      <a:pt x="890588" y="1347787"/>
                    </a:cubicBezTo>
                    <a:lnTo>
                      <a:pt x="957263" y="1338262"/>
                    </a:lnTo>
                    <a:cubicBezTo>
                      <a:pt x="968375" y="1336675"/>
                      <a:pt x="979394" y="1334159"/>
                      <a:pt x="990600" y="1333500"/>
                    </a:cubicBezTo>
                    <a:lnTo>
                      <a:pt x="1071563" y="1328737"/>
                    </a:lnTo>
                    <a:cubicBezTo>
                      <a:pt x="1081088" y="1325562"/>
                      <a:pt x="1090398" y="1321647"/>
                      <a:pt x="1100138" y="1319212"/>
                    </a:cubicBezTo>
                    <a:cubicBezTo>
                      <a:pt x="1115844" y="1315285"/>
                      <a:pt x="1147763" y="1309687"/>
                      <a:pt x="1147763" y="1309687"/>
                    </a:cubicBezTo>
                    <a:lnTo>
                      <a:pt x="1352550" y="1314450"/>
                    </a:lnTo>
                    <a:cubicBezTo>
                      <a:pt x="1372386" y="1315294"/>
                      <a:pt x="1368523" y="1321081"/>
                      <a:pt x="1385888" y="1323975"/>
                    </a:cubicBezTo>
                    <a:cubicBezTo>
                      <a:pt x="1400068" y="1326338"/>
                      <a:pt x="1414519" y="1326704"/>
                      <a:pt x="1428750" y="1328737"/>
                    </a:cubicBezTo>
                    <a:cubicBezTo>
                      <a:pt x="1511383" y="1340542"/>
                      <a:pt x="1340066" y="1326001"/>
                      <a:pt x="1524000" y="1338262"/>
                    </a:cubicBezTo>
                    <a:cubicBezTo>
                      <a:pt x="1568450" y="1336675"/>
                      <a:pt x="1613319" y="1339790"/>
                      <a:pt x="1657350" y="1333500"/>
                    </a:cubicBezTo>
                    <a:cubicBezTo>
                      <a:pt x="1670020" y="1331690"/>
                      <a:pt x="1678874" y="1319373"/>
                      <a:pt x="1690688" y="1314450"/>
                    </a:cubicBezTo>
                    <a:cubicBezTo>
                      <a:pt x="1698160" y="1311337"/>
                      <a:pt x="1706563" y="1311275"/>
                      <a:pt x="1714500" y="1309687"/>
                    </a:cubicBezTo>
                    <a:cubicBezTo>
                      <a:pt x="1720850" y="1306512"/>
                      <a:pt x="1726608" y="1301650"/>
                      <a:pt x="1733550" y="1300162"/>
                    </a:cubicBezTo>
                    <a:cubicBezTo>
                      <a:pt x="1772753" y="1291762"/>
                      <a:pt x="1773891" y="1299967"/>
                      <a:pt x="1804988" y="1290637"/>
                    </a:cubicBezTo>
                    <a:cubicBezTo>
                      <a:pt x="1813176" y="1288180"/>
                      <a:pt x="1820612" y="1283568"/>
                      <a:pt x="1828800" y="1281112"/>
                    </a:cubicBezTo>
                    <a:cubicBezTo>
                      <a:pt x="1842369" y="1277041"/>
                      <a:pt x="1868144" y="1274597"/>
                      <a:pt x="1881188" y="1271587"/>
                    </a:cubicBezTo>
                    <a:cubicBezTo>
                      <a:pt x="1892449" y="1268988"/>
                      <a:pt x="1903313" y="1264865"/>
                      <a:pt x="1914525" y="1262062"/>
                    </a:cubicBezTo>
                    <a:cubicBezTo>
                      <a:pt x="1922378" y="1260099"/>
                      <a:pt x="1930436" y="1259056"/>
                      <a:pt x="1938338" y="1257300"/>
                    </a:cubicBezTo>
                    <a:cubicBezTo>
                      <a:pt x="1944728" y="1255880"/>
                      <a:pt x="1950908" y="1253463"/>
                      <a:pt x="1957388" y="1252537"/>
                    </a:cubicBezTo>
                    <a:cubicBezTo>
                      <a:pt x="1984288" y="1248694"/>
                      <a:pt x="2011386" y="1246382"/>
                      <a:pt x="2038350" y="1243012"/>
                    </a:cubicBezTo>
                    <a:cubicBezTo>
                      <a:pt x="2049489" y="1241620"/>
                      <a:pt x="2060575" y="1239837"/>
                      <a:pt x="2071688" y="1238250"/>
                    </a:cubicBezTo>
                    <a:cubicBezTo>
                      <a:pt x="2076450" y="1236662"/>
                      <a:pt x="2081167" y="1234930"/>
                      <a:pt x="2085975" y="1233487"/>
                    </a:cubicBezTo>
                    <a:cubicBezTo>
                      <a:pt x="2097045" y="1230166"/>
                      <a:pt x="2108582" y="1228254"/>
                      <a:pt x="2119313" y="1223962"/>
                    </a:cubicBezTo>
                    <a:cubicBezTo>
                      <a:pt x="2124627" y="1221836"/>
                      <a:pt x="2128481" y="1216997"/>
                      <a:pt x="2133600" y="1214437"/>
                    </a:cubicBezTo>
                    <a:cubicBezTo>
                      <a:pt x="2138090" y="1212192"/>
                      <a:pt x="2143125" y="1211262"/>
                      <a:pt x="2147888" y="1209675"/>
                    </a:cubicBezTo>
                    <a:cubicBezTo>
                      <a:pt x="2151063" y="1204912"/>
                      <a:pt x="2153366" y="1199435"/>
                      <a:pt x="2157413" y="1195387"/>
                    </a:cubicBezTo>
                    <a:cubicBezTo>
                      <a:pt x="2166152" y="1186648"/>
                      <a:pt x="2180789" y="1182562"/>
                      <a:pt x="2190750" y="1176337"/>
                    </a:cubicBezTo>
                    <a:cubicBezTo>
                      <a:pt x="2214640" y="1161406"/>
                      <a:pt x="2209423" y="1157476"/>
                      <a:pt x="2238375" y="1143000"/>
                    </a:cubicBezTo>
                    <a:cubicBezTo>
                      <a:pt x="2244725" y="1139825"/>
                      <a:pt x="2251930" y="1137971"/>
                      <a:pt x="2257425" y="1133475"/>
                    </a:cubicBezTo>
                    <a:cubicBezTo>
                      <a:pt x="2313931" y="1087243"/>
                      <a:pt x="2266857" y="1109700"/>
                      <a:pt x="2314575" y="1090612"/>
                    </a:cubicBezTo>
                    <a:cubicBezTo>
                      <a:pt x="2324100" y="1077912"/>
                      <a:pt x="2331924" y="1063737"/>
                      <a:pt x="2343150" y="1052512"/>
                    </a:cubicBezTo>
                    <a:cubicBezTo>
                      <a:pt x="2347913" y="1047750"/>
                      <a:pt x="2353126" y="1043399"/>
                      <a:pt x="2357438" y="1038225"/>
                    </a:cubicBezTo>
                    <a:cubicBezTo>
                      <a:pt x="2383310" y="1007179"/>
                      <a:pt x="2343068" y="1042532"/>
                      <a:pt x="2390775" y="1000125"/>
                    </a:cubicBezTo>
                    <a:cubicBezTo>
                      <a:pt x="2399640" y="992245"/>
                      <a:pt x="2413867" y="983142"/>
                      <a:pt x="2424113" y="976312"/>
                    </a:cubicBezTo>
                    <a:cubicBezTo>
                      <a:pt x="2427288" y="971550"/>
                      <a:pt x="2429169" y="965601"/>
                      <a:pt x="2433638" y="962025"/>
                    </a:cubicBezTo>
                    <a:cubicBezTo>
                      <a:pt x="2437558" y="958889"/>
                      <a:pt x="2443225" y="959025"/>
                      <a:pt x="2447925" y="957262"/>
                    </a:cubicBezTo>
                    <a:cubicBezTo>
                      <a:pt x="2455930" y="954260"/>
                      <a:pt x="2463926" y="951209"/>
                      <a:pt x="2471738" y="947737"/>
                    </a:cubicBezTo>
                    <a:cubicBezTo>
                      <a:pt x="2478226" y="944854"/>
                      <a:pt x="2484140" y="940705"/>
                      <a:pt x="2490788" y="938212"/>
                    </a:cubicBezTo>
                    <a:cubicBezTo>
                      <a:pt x="2496917" y="935914"/>
                      <a:pt x="2503488" y="935037"/>
                      <a:pt x="2509838" y="933450"/>
                    </a:cubicBezTo>
                    <a:lnTo>
                      <a:pt x="2547938" y="914400"/>
                    </a:lnTo>
                    <a:cubicBezTo>
                      <a:pt x="2554288" y="911225"/>
                      <a:pt x="2559985" y="906042"/>
                      <a:pt x="2566988" y="904875"/>
                    </a:cubicBezTo>
                    <a:cubicBezTo>
                      <a:pt x="2576513" y="903287"/>
                      <a:pt x="2585924" y="900696"/>
                      <a:pt x="2595563" y="900112"/>
                    </a:cubicBezTo>
                    <a:cubicBezTo>
                      <a:pt x="2638376" y="897517"/>
                      <a:pt x="2681307" y="897390"/>
                      <a:pt x="2724150" y="895350"/>
                    </a:cubicBezTo>
                    <a:cubicBezTo>
                      <a:pt x="2747989" y="894215"/>
                      <a:pt x="2771741" y="891522"/>
                      <a:pt x="2795588" y="890587"/>
                    </a:cubicBezTo>
                    <a:cubicBezTo>
                      <a:pt x="2852716" y="888347"/>
                      <a:pt x="2909888" y="887412"/>
                      <a:pt x="2967038" y="885825"/>
                    </a:cubicBezTo>
                    <a:cubicBezTo>
                      <a:pt x="2973388" y="884237"/>
                      <a:pt x="2979648" y="882233"/>
                      <a:pt x="2986088" y="881062"/>
                    </a:cubicBezTo>
                    <a:cubicBezTo>
                      <a:pt x="2997132" y="879054"/>
                      <a:pt x="3008595" y="879253"/>
                      <a:pt x="3019425" y="876300"/>
                    </a:cubicBezTo>
                    <a:cubicBezTo>
                      <a:pt x="3026274" y="874432"/>
                      <a:pt x="3032125" y="869950"/>
                      <a:pt x="3038475" y="866775"/>
                    </a:cubicBezTo>
                    <a:cubicBezTo>
                      <a:pt x="3048773" y="853903"/>
                      <a:pt x="3058924" y="839416"/>
                      <a:pt x="3071813" y="828675"/>
                    </a:cubicBezTo>
                    <a:cubicBezTo>
                      <a:pt x="3087946" y="815231"/>
                      <a:pt x="3086476" y="823412"/>
                      <a:pt x="3100388" y="804862"/>
                    </a:cubicBezTo>
                    <a:cubicBezTo>
                      <a:pt x="3122882" y="774870"/>
                      <a:pt x="3102844" y="784994"/>
                      <a:pt x="3128963" y="776287"/>
                    </a:cubicBezTo>
                    <a:cubicBezTo>
                      <a:pt x="3144912" y="764326"/>
                      <a:pt x="3153460" y="756895"/>
                      <a:pt x="3171825" y="747712"/>
                    </a:cubicBezTo>
                    <a:cubicBezTo>
                      <a:pt x="3176315" y="745467"/>
                      <a:pt x="3181350" y="744537"/>
                      <a:pt x="3186113" y="742950"/>
                    </a:cubicBezTo>
                    <a:cubicBezTo>
                      <a:pt x="3192463" y="738187"/>
                      <a:pt x="3198063" y="732212"/>
                      <a:pt x="3205163" y="728662"/>
                    </a:cubicBezTo>
                    <a:cubicBezTo>
                      <a:pt x="3211017" y="725735"/>
                      <a:pt x="3217919" y="725698"/>
                      <a:pt x="3224213" y="723900"/>
                    </a:cubicBezTo>
                    <a:cubicBezTo>
                      <a:pt x="3229040" y="722521"/>
                      <a:pt x="3234010" y="721382"/>
                      <a:pt x="3238500" y="719137"/>
                    </a:cubicBezTo>
                    <a:cubicBezTo>
                      <a:pt x="3243620" y="716577"/>
                      <a:pt x="3247428" y="711622"/>
                      <a:pt x="3252788" y="709612"/>
                    </a:cubicBezTo>
                    <a:cubicBezTo>
                      <a:pt x="3309162" y="688473"/>
                      <a:pt x="3235814" y="732387"/>
                      <a:pt x="3319463" y="690562"/>
                    </a:cubicBezTo>
                    <a:cubicBezTo>
                      <a:pt x="3351990" y="674298"/>
                      <a:pt x="3325868" y="688344"/>
                      <a:pt x="3352800" y="671512"/>
                    </a:cubicBezTo>
                    <a:cubicBezTo>
                      <a:pt x="3360650" y="666606"/>
                      <a:pt x="3369208" y="662779"/>
                      <a:pt x="3376613" y="657225"/>
                    </a:cubicBezTo>
                    <a:cubicBezTo>
                      <a:pt x="3382001" y="653184"/>
                      <a:pt x="3386138" y="647700"/>
                      <a:pt x="3390900" y="642937"/>
                    </a:cubicBezTo>
                    <a:cubicBezTo>
                      <a:pt x="3403128" y="594029"/>
                      <a:pt x="3386506" y="654656"/>
                      <a:pt x="3405188" y="604837"/>
                    </a:cubicBezTo>
                    <a:cubicBezTo>
                      <a:pt x="3407486" y="598708"/>
                      <a:pt x="3408363" y="592137"/>
                      <a:pt x="3409950" y="585787"/>
                    </a:cubicBezTo>
                    <a:cubicBezTo>
                      <a:pt x="3408448" y="552735"/>
                      <a:pt x="3428124" y="466435"/>
                      <a:pt x="3371850" y="447675"/>
                    </a:cubicBezTo>
                    <a:lnTo>
                      <a:pt x="3357563" y="442912"/>
                    </a:lnTo>
                    <a:cubicBezTo>
                      <a:pt x="3343275" y="431800"/>
                      <a:pt x="3327498" y="422374"/>
                      <a:pt x="3314700" y="409575"/>
                    </a:cubicBezTo>
                    <a:cubicBezTo>
                      <a:pt x="3309938" y="404812"/>
                      <a:pt x="3306301" y="398558"/>
                      <a:pt x="3300413" y="395287"/>
                    </a:cubicBezTo>
                    <a:cubicBezTo>
                      <a:pt x="3263031" y="374519"/>
                      <a:pt x="3282117" y="396709"/>
                      <a:pt x="3257550" y="376237"/>
                    </a:cubicBezTo>
                    <a:cubicBezTo>
                      <a:pt x="3252376" y="371925"/>
                      <a:pt x="3248377" y="366333"/>
                      <a:pt x="3243263" y="361950"/>
                    </a:cubicBezTo>
                    <a:cubicBezTo>
                      <a:pt x="3225951" y="347111"/>
                      <a:pt x="3224678" y="347895"/>
                      <a:pt x="3205163" y="338137"/>
                    </a:cubicBezTo>
                    <a:cubicBezTo>
                      <a:pt x="3198813" y="325437"/>
                      <a:pt x="3191386" y="313220"/>
                      <a:pt x="3186113" y="300037"/>
                    </a:cubicBezTo>
                    <a:cubicBezTo>
                      <a:pt x="3174723" y="271564"/>
                      <a:pt x="3179292" y="284335"/>
                      <a:pt x="3171825" y="261937"/>
                    </a:cubicBezTo>
                    <a:cubicBezTo>
                      <a:pt x="3175000" y="234950"/>
                      <a:pt x="3176021" y="207621"/>
                      <a:pt x="3181350" y="180975"/>
                    </a:cubicBezTo>
                    <a:cubicBezTo>
                      <a:pt x="3182473" y="175362"/>
                      <a:pt x="3188550" y="171918"/>
                      <a:pt x="3190875" y="166687"/>
                    </a:cubicBezTo>
                    <a:cubicBezTo>
                      <a:pt x="3204858" y="135224"/>
                      <a:pt x="3194753" y="139439"/>
                      <a:pt x="3214688" y="109537"/>
                    </a:cubicBezTo>
                    <a:cubicBezTo>
                      <a:pt x="3218424" y="103933"/>
                      <a:pt x="3224213" y="100012"/>
                      <a:pt x="3228975" y="95250"/>
                    </a:cubicBezTo>
                    <a:cubicBezTo>
                      <a:pt x="3238853" y="55741"/>
                      <a:pt x="3224539" y="90226"/>
                      <a:pt x="3248025" y="71437"/>
                    </a:cubicBezTo>
                    <a:cubicBezTo>
                      <a:pt x="3252494" y="67861"/>
                      <a:pt x="3253503" y="61197"/>
                      <a:pt x="3257550" y="57150"/>
                    </a:cubicBezTo>
                    <a:cubicBezTo>
                      <a:pt x="3267412" y="47288"/>
                      <a:pt x="3291933" y="29697"/>
                      <a:pt x="3305175" y="23812"/>
                    </a:cubicBezTo>
                    <a:cubicBezTo>
                      <a:pt x="3311156" y="21154"/>
                      <a:pt x="3317875" y="20637"/>
                      <a:pt x="3324225" y="19050"/>
                    </a:cubicBezTo>
                    <a:cubicBezTo>
                      <a:pt x="3330575" y="15875"/>
                      <a:pt x="3336387" y="11247"/>
                      <a:pt x="3343275" y="9525"/>
                    </a:cubicBezTo>
                    <a:cubicBezTo>
                      <a:pt x="3355692" y="6421"/>
                      <a:pt x="3368725" y="6708"/>
                      <a:pt x="3381375" y="4762"/>
                    </a:cubicBezTo>
                    <a:cubicBezTo>
                      <a:pt x="3389376" y="3531"/>
                      <a:pt x="3397250" y="1587"/>
                      <a:pt x="3405188" y="0"/>
                    </a:cubicBezTo>
                    <a:cubicBezTo>
                      <a:pt x="3406494" y="69"/>
                      <a:pt x="3503085" y="2454"/>
                      <a:pt x="3529013" y="9525"/>
                    </a:cubicBezTo>
                    <a:cubicBezTo>
                      <a:pt x="3535862" y="11393"/>
                      <a:pt x="3541415" y="16557"/>
                      <a:pt x="3548063" y="19050"/>
                    </a:cubicBezTo>
                    <a:cubicBezTo>
                      <a:pt x="3554192" y="21348"/>
                      <a:pt x="3560763" y="22225"/>
                      <a:pt x="3567113" y="23812"/>
                    </a:cubicBezTo>
                    <a:cubicBezTo>
                      <a:pt x="3571875" y="26987"/>
                      <a:pt x="3577165" y="29487"/>
                      <a:pt x="3581400" y="33337"/>
                    </a:cubicBezTo>
                    <a:cubicBezTo>
                      <a:pt x="3594690" y="45419"/>
                      <a:pt x="3603436" y="63405"/>
                      <a:pt x="3619500" y="71437"/>
                    </a:cubicBezTo>
                    <a:cubicBezTo>
                      <a:pt x="3625850" y="74612"/>
                      <a:pt x="3632386" y="77440"/>
                      <a:pt x="3638550" y="80962"/>
                    </a:cubicBezTo>
                    <a:cubicBezTo>
                      <a:pt x="3646091" y="85271"/>
                      <a:pt x="3666773" y="100391"/>
                      <a:pt x="3671888" y="104775"/>
                    </a:cubicBezTo>
                    <a:cubicBezTo>
                      <a:pt x="3677002" y="109158"/>
                      <a:pt x="3681001" y="114750"/>
                      <a:pt x="3686175" y="119062"/>
                    </a:cubicBezTo>
                    <a:cubicBezTo>
                      <a:pt x="3700080" y="130650"/>
                      <a:pt x="3714691" y="141364"/>
                      <a:pt x="3729038" y="152400"/>
                    </a:cubicBezTo>
                    <a:cubicBezTo>
                      <a:pt x="3751085" y="169359"/>
                      <a:pt x="3741202" y="164391"/>
                      <a:pt x="3762375" y="171450"/>
                    </a:cubicBezTo>
                    <a:cubicBezTo>
                      <a:pt x="3768725" y="177800"/>
                      <a:pt x="3775815" y="183488"/>
                      <a:pt x="3781425" y="190500"/>
                    </a:cubicBezTo>
                    <a:cubicBezTo>
                      <a:pt x="3788576" y="199439"/>
                      <a:pt x="3800475" y="219075"/>
                      <a:pt x="3800475" y="219075"/>
                    </a:cubicBezTo>
                    <a:cubicBezTo>
                      <a:pt x="3814150" y="273767"/>
                      <a:pt x="3793213" y="208182"/>
                      <a:pt x="3819525" y="247650"/>
                    </a:cubicBezTo>
                    <a:cubicBezTo>
                      <a:pt x="3823156" y="253096"/>
                      <a:pt x="3821361" y="260846"/>
                      <a:pt x="3824288" y="266700"/>
                    </a:cubicBezTo>
                    <a:cubicBezTo>
                      <a:pt x="3827838" y="273799"/>
                      <a:pt x="3833961" y="279291"/>
                      <a:pt x="3838575" y="285750"/>
                    </a:cubicBezTo>
                    <a:cubicBezTo>
                      <a:pt x="3841902" y="290408"/>
                      <a:pt x="3844925" y="295275"/>
                      <a:pt x="3848100" y="300037"/>
                    </a:cubicBezTo>
                    <a:cubicBezTo>
                      <a:pt x="3869853" y="365297"/>
                      <a:pt x="3859692" y="338543"/>
                      <a:pt x="3876675" y="381000"/>
                    </a:cubicBezTo>
                    <a:cubicBezTo>
                      <a:pt x="3878263" y="392112"/>
                      <a:pt x="3879430" y="403293"/>
                      <a:pt x="3881438" y="414337"/>
                    </a:cubicBezTo>
                    <a:cubicBezTo>
                      <a:pt x="3882609" y="420777"/>
                      <a:pt x="3884829" y="426987"/>
                      <a:pt x="3886200" y="433387"/>
                    </a:cubicBezTo>
                    <a:cubicBezTo>
                      <a:pt x="3889592" y="449217"/>
                      <a:pt x="3892741" y="465100"/>
                      <a:pt x="3895725" y="481012"/>
                    </a:cubicBezTo>
                    <a:cubicBezTo>
                      <a:pt x="3903642" y="523235"/>
                      <a:pt x="3897601" y="497033"/>
                      <a:pt x="3905250" y="542925"/>
                    </a:cubicBezTo>
                    <a:cubicBezTo>
                      <a:pt x="3906581" y="550909"/>
                      <a:pt x="3908425" y="558800"/>
                      <a:pt x="3910013" y="566737"/>
                    </a:cubicBezTo>
                    <a:cubicBezTo>
                      <a:pt x="3908425" y="596900"/>
                      <a:pt x="3907659" y="627117"/>
                      <a:pt x="3905250" y="657225"/>
                    </a:cubicBezTo>
                    <a:cubicBezTo>
                      <a:pt x="3904210" y="670227"/>
                      <a:pt x="3899578" y="691364"/>
                      <a:pt x="3895725" y="704850"/>
                    </a:cubicBezTo>
                    <a:cubicBezTo>
                      <a:pt x="3887744" y="732782"/>
                      <a:pt x="3895354" y="705594"/>
                      <a:pt x="3881438" y="733425"/>
                    </a:cubicBezTo>
                    <a:cubicBezTo>
                      <a:pt x="3877615" y="741071"/>
                      <a:pt x="3874370" y="749049"/>
                      <a:pt x="3871913" y="757237"/>
                    </a:cubicBezTo>
                    <a:cubicBezTo>
                      <a:pt x="3849229" y="832849"/>
                      <a:pt x="3893943" y="710188"/>
                      <a:pt x="3857625" y="819150"/>
                    </a:cubicBezTo>
                    <a:cubicBezTo>
                      <a:pt x="3856038" y="823912"/>
                      <a:pt x="3855108" y="828947"/>
                      <a:pt x="3852863" y="833437"/>
                    </a:cubicBezTo>
                    <a:cubicBezTo>
                      <a:pt x="3841917" y="855330"/>
                      <a:pt x="3836019" y="863466"/>
                      <a:pt x="3824288" y="881062"/>
                    </a:cubicBezTo>
                    <a:cubicBezTo>
                      <a:pt x="3822700" y="892175"/>
                      <a:pt x="3820457" y="903213"/>
                      <a:pt x="3819525" y="914400"/>
                    </a:cubicBezTo>
                    <a:cubicBezTo>
                      <a:pt x="3817280" y="941341"/>
                      <a:pt x="3816836" y="968408"/>
                      <a:pt x="3814763" y="995362"/>
                    </a:cubicBezTo>
                    <a:cubicBezTo>
                      <a:pt x="3814218" y="1002448"/>
                      <a:pt x="3806769" y="1067138"/>
                      <a:pt x="3805238" y="1076325"/>
                    </a:cubicBezTo>
                    <a:cubicBezTo>
                      <a:pt x="3801459" y="1098998"/>
                      <a:pt x="3797300" y="1098549"/>
                      <a:pt x="3790950" y="1123950"/>
                    </a:cubicBezTo>
                    <a:cubicBezTo>
                      <a:pt x="3788293" y="1134581"/>
                      <a:pt x="3784965" y="1153748"/>
                      <a:pt x="3776663" y="1162050"/>
                    </a:cubicBezTo>
                    <a:cubicBezTo>
                      <a:pt x="3771643" y="1167070"/>
                      <a:pt x="3763390" y="1167449"/>
                      <a:pt x="3757613" y="1171575"/>
                    </a:cubicBezTo>
                    <a:cubicBezTo>
                      <a:pt x="3727056" y="1193401"/>
                      <a:pt x="3761172" y="1181400"/>
                      <a:pt x="3724275" y="1190625"/>
                    </a:cubicBezTo>
                    <a:cubicBezTo>
                      <a:pt x="3709385" y="1200552"/>
                      <a:pt x="3703416" y="1204859"/>
                      <a:pt x="3686175" y="1214437"/>
                    </a:cubicBezTo>
                    <a:cubicBezTo>
                      <a:pt x="3669012" y="1223972"/>
                      <a:pt x="3662238" y="1225917"/>
                      <a:pt x="3643313" y="1233487"/>
                    </a:cubicBezTo>
                    <a:cubicBezTo>
                      <a:pt x="3597730" y="1279070"/>
                      <a:pt x="3656093" y="1224967"/>
                      <a:pt x="3614738" y="1252537"/>
                    </a:cubicBezTo>
                    <a:cubicBezTo>
                      <a:pt x="3591332" y="1268141"/>
                      <a:pt x="3608495" y="1263542"/>
                      <a:pt x="3590925" y="1281112"/>
                    </a:cubicBezTo>
                    <a:cubicBezTo>
                      <a:pt x="3585312" y="1286725"/>
                      <a:pt x="3578334" y="1290786"/>
                      <a:pt x="3571875" y="1295400"/>
                    </a:cubicBezTo>
                    <a:cubicBezTo>
                      <a:pt x="3567218" y="1298727"/>
                      <a:pt x="3561635" y="1300878"/>
                      <a:pt x="3557588" y="1304925"/>
                    </a:cubicBezTo>
                    <a:cubicBezTo>
                      <a:pt x="3550400" y="1312113"/>
                      <a:pt x="3545726" y="1321549"/>
                      <a:pt x="3538538" y="1328737"/>
                    </a:cubicBezTo>
                    <a:cubicBezTo>
                      <a:pt x="3515837" y="1351438"/>
                      <a:pt x="3514735" y="1342330"/>
                      <a:pt x="3495675" y="1366837"/>
                    </a:cubicBezTo>
                    <a:cubicBezTo>
                      <a:pt x="3489992" y="1374144"/>
                      <a:pt x="3486523" y="1382948"/>
                      <a:pt x="3481388" y="1390650"/>
                    </a:cubicBezTo>
                    <a:cubicBezTo>
                      <a:pt x="3476985" y="1397255"/>
                      <a:pt x="3471714" y="1403241"/>
                      <a:pt x="3467100" y="1409700"/>
                    </a:cubicBezTo>
                    <a:cubicBezTo>
                      <a:pt x="3463773" y="1414357"/>
                      <a:pt x="3461622" y="1419940"/>
                      <a:pt x="3457575" y="1423987"/>
                    </a:cubicBezTo>
                    <a:cubicBezTo>
                      <a:pt x="3450387" y="1431175"/>
                      <a:pt x="3441360" y="1436284"/>
                      <a:pt x="3433763" y="1443037"/>
                    </a:cubicBezTo>
                    <a:cubicBezTo>
                      <a:pt x="3427051" y="1449003"/>
                      <a:pt x="3422328" y="1457327"/>
                      <a:pt x="3414713" y="1462087"/>
                    </a:cubicBezTo>
                    <a:cubicBezTo>
                      <a:pt x="3409544" y="1465318"/>
                      <a:pt x="3367821" y="1471490"/>
                      <a:pt x="3367088" y="1471612"/>
                    </a:cubicBezTo>
                    <a:cubicBezTo>
                      <a:pt x="3200910" y="1463700"/>
                      <a:pt x="3307935" y="1477844"/>
                      <a:pt x="3252788" y="1462087"/>
                    </a:cubicBezTo>
                    <a:cubicBezTo>
                      <a:pt x="3242184" y="1459057"/>
                      <a:pt x="3229734" y="1457133"/>
                      <a:pt x="3219450" y="1452562"/>
                    </a:cubicBezTo>
                    <a:cubicBezTo>
                      <a:pt x="3209719" y="1448237"/>
                      <a:pt x="3200904" y="1441857"/>
                      <a:pt x="3190875" y="1438275"/>
                    </a:cubicBezTo>
                    <a:cubicBezTo>
                      <a:pt x="3178547" y="1433872"/>
                      <a:pt x="3152775" y="1428750"/>
                      <a:pt x="3152775" y="1428750"/>
                    </a:cubicBezTo>
                    <a:cubicBezTo>
                      <a:pt x="3133725" y="1430337"/>
                      <a:pt x="3114370" y="1429763"/>
                      <a:pt x="3095625" y="1433512"/>
                    </a:cubicBezTo>
                    <a:cubicBezTo>
                      <a:pt x="3090012" y="1434634"/>
                      <a:pt x="3086457" y="1440477"/>
                      <a:pt x="3081338" y="1443037"/>
                    </a:cubicBezTo>
                    <a:cubicBezTo>
                      <a:pt x="3076848" y="1445282"/>
                      <a:pt x="3071813" y="1446212"/>
                      <a:pt x="3067050" y="1447800"/>
                    </a:cubicBezTo>
                    <a:cubicBezTo>
                      <a:pt x="3048516" y="1475601"/>
                      <a:pt x="3069228" y="1451473"/>
                      <a:pt x="3038475" y="1466850"/>
                    </a:cubicBezTo>
                    <a:cubicBezTo>
                      <a:pt x="2955881" y="1508148"/>
                      <a:pt x="3054559" y="1471099"/>
                      <a:pt x="2986088" y="1490662"/>
                    </a:cubicBezTo>
                    <a:cubicBezTo>
                      <a:pt x="2971607" y="1494799"/>
                      <a:pt x="2957836" y="1501298"/>
                      <a:pt x="2943225" y="1504950"/>
                    </a:cubicBezTo>
                    <a:cubicBezTo>
                      <a:pt x="2936875" y="1506537"/>
                      <a:pt x="2930385" y="1507642"/>
                      <a:pt x="2924175" y="1509712"/>
                    </a:cubicBezTo>
                    <a:cubicBezTo>
                      <a:pt x="2916065" y="1512415"/>
                      <a:pt x="2908551" y="1516780"/>
                      <a:pt x="2900363" y="1519237"/>
                    </a:cubicBezTo>
                    <a:cubicBezTo>
                      <a:pt x="2892610" y="1521563"/>
                      <a:pt x="2884452" y="1522244"/>
                      <a:pt x="2876550" y="1524000"/>
                    </a:cubicBezTo>
                    <a:cubicBezTo>
                      <a:pt x="2870160" y="1525420"/>
                      <a:pt x="2863850" y="1527175"/>
                      <a:pt x="2857500" y="1528762"/>
                    </a:cubicBezTo>
                    <a:cubicBezTo>
                      <a:pt x="2852738" y="1531937"/>
                      <a:pt x="2848643" y="1536477"/>
                      <a:pt x="2843213" y="1538287"/>
                    </a:cubicBezTo>
                    <a:cubicBezTo>
                      <a:pt x="2834052" y="1541341"/>
                      <a:pt x="2824107" y="1541156"/>
                      <a:pt x="2814638" y="1543050"/>
                    </a:cubicBezTo>
                    <a:cubicBezTo>
                      <a:pt x="2808220" y="1544334"/>
                      <a:pt x="2801938" y="1546225"/>
                      <a:pt x="2795588" y="1547812"/>
                    </a:cubicBezTo>
                    <a:cubicBezTo>
                      <a:pt x="2789238" y="1550987"/>
                      <a:pt x="2783185" y="1554844"/>
                      <a:pt x="2776538" y="1557337"/>
                    </a:cubicBezTo>
                    <a:cubicBezTo>
                      <a:pt x="2770409" y="1559635"/>
                      <a:pt x="2763504" y="1559522"/>
                      <a:pt x="2757488" y="1562100"/>
                    </a:cubicBezTo>
                    <a:cubicBezTo>
                      <a:pt x="2752227" y="1564355"/>
                      <a:pt x="2748515" y="1569499"/>
                      <a:pt x="2743200" y="1571625"/>
                    </a:cubicBezTo>
                    <a:cubicBezTo>
                      <a:pt x="2732470" y="1575917"/>
                      <a:pt x="2720975" y="1577975"/>
                      <a:pt x="2709863" y="1581150"/>
                    </a:cubicBezTo>
                    <a:cubicBezTo>
                      <a:pt x="2701925" y="1585912"/>
                      <a:pt x="2694329" y="1591297"/>
                      <a:pt x="2686050" y="1595437"/>
                    </a:cubicBezTo>
                    <a:cubicBezTo>
                      <a:pt x="2668116" y="1604404"/>
                      <a:pt x="2661378" y="1605177"/>
                      <a:pt x="2643188" y="1609725"/>
                    </a:cubicBezTo>
                    <a:cubicBezTo>
                      <a:pt x="2636838" y="1616075"/>
                      <a:pt x="2631322" y="1623387"/>
                      <a:pt x="2624138" y="1628775"/>
                    </a:cubicBezTo>
                    <a:cubicBezTo>
                      <a:pt x="2618458" y="1633035"/>
                      <a:pt x="2611176" y="1634647"/>
                      <a:pt x="2605088" y="1638300"/>
                    </a:cubicBezTo>
                    <a:cubicBezTo>
                      <a:pt x="2547618" y="1672782"/>
                      <a:pt x="2601009" y="1645102"/>
                      <a:pt x="2557463" y="1666875"/>
                    </a:cubicBezTo>
                    <a:cubicBezTo>
                      <a:pt x="2549185" y="1691706"/>
                      <a:pt x="2558821" y="1672547"/>
                      <a:pt x="2538413" y="1690687"/>
                    </a:cubicBezTo>
                    <a:cubicBezTo>
                      <a:pt x="2512371" y="1713836"/>
                      <a:pt x="2518250" y="1715816"/>
                      <a:pt x="2495550" y="1728787"/>
                    </a:cubicBezTo>
                    <a:cubicBezTo>
                      <a:pt x="2489386" y="1732309"/>
                      <a:pt x="2482850" y="1735137"/>
                      <a:pt x="2476500" y="1738312"/>
                    </a:cubicBezTo>
                    <a:cubicBezTo>
                      <a:pt x="2453290" y="1773129"/>
                      <a:pt x="2481625" y="1729345"/>
                      <a:pt x="2457450" y="1771650"/>
                    </a:cubicBezTo>
                    <a:cubicBezTo>
                      <a:pt x="2454610" y="1776620"/>
                      <a:pt x="2450485" y="1780818"/>
                      <a:pt x="2447925" y="1785937"/>
                    </a:cubicBezTo>
                    <a:cubicBezTo>
                      <a:pt x="2444102" y="1793584"/>
                      <a:pt x="2442223" y="1802103"/>
                      <a:pt x="2438400" y="1809750"/>
                    </a:cubicBezTo>
                    <a:cubicBezTo>
                      <a:pt x="2434260" y="1818029"/>
                      <a:pt x="2428545" y="1825436"/>
                      <a:pt x="2424113" y="1833562"/>
                    </a:cubicBezTo>
                    <a:cubicBezTo>
                      <a:pt x="2419013" y="1842911"/>
                      <a:pt x="2415732" y="1853276"/>
                      <a:pt x="2409825" y="1862137"/>
                    </a:cubicBezTo>
                    <a:cubicBezTo>
                      <a:pt x="2368608" y="1923963"/>
                      <a:pt x="2390461" y="1886310"/>
                      <a:pt x="2357438" y="1924050"/>
                    </a:cubicBezTo>
                    <a:cubicBezTo>
                      <a:pt x="2322039" y="1964505"/>
                      <a:pt x="2365376" y="1919967"/>
                      <a:pt x="2328863" y="1966912"/>
                    </a:cubicBezTo>
                    <a:cubicBezTo>
                      <a:pt x="2323350" y="1974001"/>
                      <a:pt x="2316631" y="1980118"/>
                      <a:pt x="2309813" y="1985962"/>
                    </a:cubicBezTo>
                    <a:cubicBezTo>
                      <a:pt x="2279033" y="2012345"/>
                      <a:pt x="2314262" y="1971988"/>
                      <a:pt x="2271713" y="2014537"/>
                    </a:cubicBezTo>
                    <a:cubicBezTo>
                      <a:pt x="2241772" y="2044478"/>
                      <a:pt x="2274620" y="2036897"/>
                      <a:pt x="2214563" y="2066925"/>
                    </a:cubicBezTo>
                    <a:cubicBezTo>
                      <a:pt x="2198688" y="2074862"/>
                      <a:pt x="2182348" y="2081931"/>
                      <a:pt x="2166938" y="2090737"/>
                    </a:cubicBezTo>
                    <a:cubicBezTo>
                      <a:pt x="2121272" y="2116832"/>
                      <a:pt x="2145048" y="2104063"/>
                      <a:pt x="2095500" y="2128837"/>
                    </a:cubicBezTo>
                    <a:cubicBezTo>
                      <a:pt x="2049825" y="2151675"/>
                      <a:pt x="2106458" y="2122749"/>
                      <a:pt x="2052638" y="2152650"/>
                    </a:cubicBezTo>
                    <a:cubicBezTo>
                      <a:pt x="2046432" y="2156098"/>
                      <a:pt x="2039365" y="2158049"/>
                      <a:pt x="2033588" y="2162175"/>
                    </a:cubicBezTo>
                    <a:cubicBezTo>
                      <a:pt x="2003031" y="2184001"/>
                      <a:pt x="2037147" y="2172000"/>
                      <a:pt x="2000250" y="2181225"/>
                    </a:cubicBezTo>
                    <a:cubicBezTo>
                      <a:pt x="1950275" y="2214542"/>
                      <a:pt x="1973331" y="2203423"/>
                      <a:pt x="1933575" y="2219325"/>
                    </a:cubicBezTo>
                    <a:cubicBezTo>
                      <a:pt x="1898381" y="2254519"/>
                      <a:pt x="1944141" y="2214042"/>
                      <a:pt x="1895475" y="2238375"/>
                    </a:cubicBezTo>
                    <a:cubicBezTo>
                      <a:pt x="1838725" y="2266750"/>
                      <a:pt x="1924492" y="2241835"/>
                      <a:pt x="1862138" y="2257425"/>
                    </a:cubicBezTo>
                    <a:cubicBezTo>
                      <a:pt x="1857375" y="2260600"/>
                      <a:pt x="1852970" y="2264390"/>
                      <a:pt x="1847850" y="2266950"/>
                    </a:cubicBezTo>
                    <a:cubicBezTo>
                      <a:pt x="1833880" y="2273935"/>
                      <a:pt x="1814010" y="2273969"/>
                      <a:pt x="1800225" y="2276475"/>
                    </a:cubicBezTo>
                    <a:cubicBezTo>
                      <a:pt x="1793785" y="2277646"/>
                      <a:pt x="1787525" y="2279650"/>
                      <a:pt x="1781175" y="2281237"/>
                    </a:cubicBezTo>
                    <a:cubicBezTo>
                      <a:pt x="1774825" y="2284412"/>
                      <a:pt x="1768925" y="2288722"/>
                      <a:pt x="1762125" y="2290762"/>
                    </a:cubicBezTo>
                    <a:cubicBezTo>
                      <a:pt x="1752310" y="2293707"/>
                      <a:pt x="1701534" y="2299527"/>
                      <a:pt x="1695450" y="2300287"/>
                    </a:cubicBezTo>
                    <a:cubicBezTo>
                      <a:pt x="1690688" y="2301875"/>
                      <a:pt x="1686086" y="2304065"/>
                      <a:pt x="1681163" y="2305050"/>
                    </a:cubicBezTo>
                    <a:cubicBezTo>
                      <a:pt x="1662225" y="2308838"/>
                      <a:pt x="1624013" y="2314575"/>
                      <a:pt x="1624013" y="2314575"/>
                    </a:cubicBezTo>
                    <a:cubicBezTo>
                      <a:pt x="1611704" y="2319498"/>
                      <a:pt x="1583851" y="2331180"/>
                      <a:pt x="1571625" y="2333625"/>
                    </a:cubicBezTo>
                    <a:lnTo>
                      <a:pt x="1547813" y="2338387"/>
                    </a:lnTo>
                    <a:cubicBezTo>
                      <a:pt x="1531938" y="2344737"/>
                      <a:pt x="1515481" y="2349791"/>
                      <a:pt x="1500188" y="2357437"/>
                    </a:cubicBezTo>
                    <a:lnTo>
                      <a:pt x="1462088" y="2376487"/>
                    </a:lnTo>
                    <a:cubicBezTo>
                      <a:pt x="1455738" y="2379662"/>
                      <a:pt x="1449630" y="2383375"/>
                      <a:pt x="1443038" y="2386012"/>
                    </a:cubicBezTo>
                    <a:cubicBezTo>
                      <a:pt x="1426028" y="2392816"/>
                      <a:pt x="1415748" y="2396163"/>
                      <a:pt x="1400175" y="2405062"/>
                    </a:cubicBezTo>
                    <a:cubicBezTo>
                      <a:pt x="1395205" y="2407902"/>
                      <a:pt x="1391007" y="2412027"/>
                      <a:pt x="1385888" y="2414587"/>
                    </a:cubicBezTo>
                    <a:cubicBezTo>
                      <a:pt x="1375074" y="2419994"/>
                      <a:pt x="1363527" y="2423809"/>
                      <a:pt x="1352550" y="2428875"/>
                    </a:cubicBezTo>
                    <a:cubicBezTo>
                      <a:pt x="1342881" y="2433338"/>
                      <a:pt x="1333670" y="2438755"/>
                      <a:pt x="1323975" y="2443162"/>
                    </a:cubicBezTo>
                    <a:cubicBezTo>
                      <a:pt x="1316192" y="2446699"/>
                      <a:pt x="1307809" y="2448864"/>
                      <a:pt x="1300163" y="2452687"/>
                    </a:cubicBezTo>
                    <a:cubicBezTo>
                      <a:pt x="1288715" y="2458411"/>
                      <a:pt x="1278273" y="2466013"/>
                      <a:pt x="1266825" y="2471737"/>
                    </a:cubicBezTo>
                    <a:cubicBezTo>
                      <a:pt x="1248419" y="2480940"/>
                      <a:pt x="1245211" y="2479843"/>
                      <a:pt x="1228725" y="2486025"/>
                    </a:cubicBezTo>
                    <a:cubicBezTo>
                      <a:pt x="1169614" y="2508192"/>
                      <a:pt x="1236400" y="2483418"/>
                      <a:pt x="1185863" y="2505075"/>
                    </a:cubicBezTo>
                    <a:cubicBezTo>
                      <a:pt x="1159008" y="2516584"/>
                      <a:pt x="1184735" y="2502521"/>
                      <a:pt x="1152525" y="2514600"/>
                    </a:cubicBezTo>
                    <a:cubicBezTo>
                      <a:pt x="1145878" y="2517093"/>
                      <a:pt x="1140067" y="2521488"/>
                      <a:pt x="1133475" y="2524125"/>
                    </a:cubicBezTo>
                    <a:cubicBezTo>
                      <a:pt x="1124153" y="2527854"/>
                      <a:pt x="1114271" y="2530046"/>
                      <a:pt x="1104900" y="2533650"/>
                    </a:cubicBezTo>
                    <a:cubicBezTo>
                      <a:pt x="1093616" y="2537990"/>
                      <a:pt x="1082925" y="2543805"/>
                      <a:pt x="1071563" y="2547937"/>
                    </a:cubicBezTo>
                    <a:cubicBezTo>
                      <a:pt x="1065412" y="2550174"/>
                      <a:pt x="1058555" y="2550182"/>
                      <a:pt x="1052513" y="2552700"/>
                    </a:cubicBezTo>
                    <a:cubicBezTo>
                      <a:pt x="1039406" y="2558161"/>
                      <a:pt x="1026227" y="2563874"/>
                      <a:pt x="1014413" y="2571750"/>
                    </a:cubicBezTo>
                    <a:cubicBezTo>
                      <a:pt x="1009650" y="2574925"/>
                      <a:pt x="1005504" y="2579319"/>
                      <a:pt x="1000125" y="2581275"/>
                    </a:cubicBezTo>
                    <a:cubicBezTo>
                      <a:pt x="987822" y="2585749"/>
                      <a:pt x="974537" y="2586950"/>
                      <a:pt x="962025" y="2590800"/>
                    </a:cubicBezTo>
                    <a:cubicBezTo>
                      <a:pt x="953854" y="2593314"/>
                      <a:pt x="946401" y="2597869"/>
                      <a:pt x="938213" y="2600325"/>
                    </a:cubicBezTo>
                    <a:cubicBezTo>
                      <a:pt x="929587" y="2602913"/>
                      <a:pt x="904783" y="2605919"/>
                      <a:pt x="895350" y="2609850"/>
                    </a:cubicBezTo>
                    <a:cubicBezTo>
                      <a:pt x="882243" y="2615311"/>
                      <a:pt x="871379" y="2627487"/>
                      <a:pt x="857250" y="2628900"/>
                    </a:cubicBezTo>
                    <a:cubicBezTo>
                      <a:pt x="832881" y="2631337"/>
                      <a:pt x="796583" y="2634570"/>
                      <a:pt x="771525" y="2638425"/>
                    </a:cubicBezTo>
                    <a:cubicBezTo>
                      <a:pt x="755796" y="2640845"/>
                      <a:pt x="743840" y="2644155"/>
                      <a:pt x="728663" y="2647950"/>
                    </a:cubicBezTo>
                    <a:cubicBezTo>
                      <a:pt x="717734" y="2647404"/>
                      <a:pt x="636227" y="2646985"/>
                      <a:pt x="604838" y="2638425"/>
                    </a:cubicBezTo>
                    <a:cubicBezTo>
                      <a:pt x="596590" y="2636176"/>
                      <a:pt x="589214" y="2631357"/>
                      <a:pt x="581025" y="2628900"/>
                    </a:cubicBezTo>
                    <a:cubicBezTo>
                      <a:pt x="573272" y="2626574"/>
                      <a:pt x="565066" y="2626100"/>
                      <a:pt x="557213" y="2624137"/>
                    </a:cubicBezTo>
                    <a:cubicBezTo>
                      <a:pt x="552343" y="2622919"/>
                      <a:pt x="547826" y="2620464"/>
                      <a:pt x="542925" y="2619375"/>
                    </a:cubicBezTo>
                    <a:cubicBezTo>
                      <a:pt x="533499" y="2617280"/>
                      <a:pt x="523841" y="2616392"/>
                      <a:pt x="514350" y="2614612"/>
                    </a:cubicBezTo>
                    <a:cubicBezTo>
                      <a:pt x="465968" y="2605540"/>
                      <a:pt x="472663" y="2606571"/>
                      <a:pt x="428625" y="2595562"/>
                    </a:cubicBezTo>
                    <a:cubicBezTo>
                      <a:pt x="422275" y="2593975"/>
                      <a:pt x="415785" y="2592870"/>
                      <a:pt x="409575" y="2590800"/>
                    </a:cubicBezTo>
                    <a:cubicBezTo>
                      <a:pt x="400050" y="2587625"/>
                      <a:pt x="389980" y="2585765"/>
                      <a:pt x="381000" y="2581275"/>
                    </a:cubicBezTo>
                    <a:cubicBezTo>
                      <a:pt x="368300" y="2574925"/>
                      <a:pt x="356370" y="2566715"/>
                      <a:pt x="342900" y="2562225"/>
                    </a:cubicBezTo>
                    <a:cubicBezTo>
                      <a:pt x="333375" y="2559050"/>
                      <a:pt x="323441" y="2556907"/>
                      <a:pt x="314325" y="2552700"/>
                    </a:cubicBezTo>
                    <a:cubicBezTo>
                      <a:pt x="302704" y="2547337"/>
                      <a:pt x="292435" y="2539374"/>
                      <a:pt x="280988" y="2533650"/>
                    </a:cubicBezTo>
                    <a:cubicBezTo>
                      <a:pt x="273341" y="2529827"/>
                      <a:pt x="264922" y="2527740"/>
                      <a:pt x="257175" y="2524125"/>
                    </a:cubicBezTo>
                    <a:cubicBezTo>
                      <a:pt x="234658" y="2513617"/>
                      <a:pt x="212725" y="2501900"/>
                      <a:pt x="190500" y="2490787"/>
                    </a:cubicBezTo>
                    <a:cubicBezTo>
                      <a:pt x="176931" y="2484003"/>
                      <a:pt x="159597" y="2475944"/>
                      <a:pt x="147638" y="2466975"/>
                    </a:cubicBezTo>
                    <a:cubicBezTo>
                      <a:pt x="142250" y="2462934"/>
                      <a:pt x="138464" y="2457070"/>
                      <a:pt x="133350" y="2452687"/>
                    </a:cubicBezTo>
                    <a:cubicBezTo>
                      <a:pt x="127323" y="2447521"/>
                      <a:pt x="120132" y="2443784"/>
                      <a:pt x="114300" y="2438400"/>
                    </a:cubicBezTo>
                    <a:cubicBezTo>
                      <a:pt x="105859" y="2430608"/>
                      <a:pt x="67835" y="2395719"/>
                      <a:pt x="57150" y="2376487"/>
                    </a:cubicBezTo>
                    <a:cubicBezTo>
                      <a:pt x="52998" y="2369014"/>
                      <a:pt x="51207" y="2360437"/>
                      <a:pt x="47625" y="2352675"/>
                    </a:cubicBezTo>
                    <a:cubicBezTo>
                      <a:pt x="13319" y="2278345"/>
                      <a:pt x="40732" y="2344968"/>
                      <a:pt x="19050" y="2290762"/>
                    </a:cubicBezTo>
                    <a:lnTo>
                      <a:pt x="9525" y="2243137"/>
                    </a:lnTo>
                    <a:cubicBezTo>
                      <a:pt x="7938" y="2235200"/>
                      <a:pt x="6726" y="2227178"/>
                      <a:pt x="4763" y="2219325"/>
                    </a:cubicBezTo>
                    <a:lnTo>
                      <a:pt x="0" y="2200275"/>
                    </a:lnTo>
                    <a:cubicBezTo>
                      <a:pt x="3515" y="2161613"/>
                      <a:pt x="3733" y="2149302"/>
                      <a:pt x="9525" y="2114550"/>
                    </a:cubicBezTo>
                    <a:cubicBezTo>
                      <a:pt x="14129" y="2086926"/>
                      <a:pt x="15527" y="2087781"/>
                      <a:pt x="23813" y="2057400"/>
                    </a:cubicBezTo>
                    <a:cubicBezTo>
                      <a:pt x="25535" y="2051085"/>
                      <a:pt x="26144" y="2044427"/>
                      <a:pt x="28575" y="2038350"/>
                    </a:cubicBezTo>
                    <a:cubicBezTo>
                      <a:pt x="32530" y="2028462"/>
                      <a:pt x="38767" y="2019605"/>
                      <a:pt x="42863" y="2009775"/>
                    </a:cubicBezTo>
                    <a:cubicBezTo>
                      <a:pt x="46725" y="2000507"/>
                      <a:pt x="47898" y="1990180"/>
                      <a:pt x="52388" y="1981200"/>
                    </a:cubicBezTo>
                    <a:cubicBezTo>
                      <a:pt x="55938" y="1974101"/>
                      <a:pt x="62272" y="1968754"/>
                      <a:pt x="66675" y="1962150"/>
                    </a:cubicBezTo>
                    <a:cubicBezTo>
                      <a:pt x="71810" y="1954448"/>
                      <a:pt x="75654" y="1945920"/>
                      <a:pt x="80963" y="1938337"/>
                    </a:cubicBezTo>
                    <a:cubicBezTo>
                      <a:pt x="86792" y="1930010"/>
                      <a:pt x="94034" y="1922746"/>
                      <a:pt x="100013" y="1914525"/>
                    </a:cubicBezTo>
                    <a:cubicBezTo>
                      <a:pt x="144466" y="1853402"/>
                      <a:pt x="91670" y="1918823"/>
                      <a:pt x="142875" y="1857375"/>
                    </a:cubicBezTo>
                    <a:cubicBezTo>
                      <a:pt x="158721" y="1817759"/>
                      <a:pt x="143218" y="1847448"/>
                      <a:pt x="171450" y="1814512"/>
                    </a:cubicBezTo>
                    <a:cubicBezTo>
                      <a:pt x="175175" y="1810166"/>
                      <a:pt x="176578" y="1803889"/>
                      <a:pt x="180975" y="1800225"/>
                    </a:cubicBezTo>
                    <a:cubicBezTo>
                      <a:pt x="186429" y="1795680"/>
                      <a:pt x="193861" y="1794222"/>
                      <a:pt x="200025" y="1790700"/>
                    </a:cubicBezTo>
                    <a:cubicBezTo>
                      <a:pt x="204995" y="1787860"/>
                      <a:pt x="209967" y="1784900"/>
                      <a:pt x="214313" y="1781175"/>
                    </a:cubicBezTo>
                    <a:cubicBezTo>
                      <a:pt x="221131" y="1775331"/>
                      <a:pt x="226351" y="1767735"/>
                      <a:pt x="233363" y="1762125"/>
                    </a:cubicBezTo>
                    <a:cubicBezTo>
                      <a:pt x="242302" y="1754974"/>
                      <a:pt x="252999" y="1750226"/>
                      <a:pt x="261938" y="1743075"/>
                    </a:cubicBezTo>
                    <a:cubicBezTo>
                      <a:pt x="268950" y="1737465"/>
                      <a:pt x="274038" y="1729712"/>
                      <a:pt x="280988" y="1724025"/>
                    </a:cubicBezTo>
                    <a:cubicBezTo>
                      <a:pt x="291557" y="1715377"/>
                      <a:pt x="303213" y="1708150"/>
                      <a:pt x="314325" y="1700212"/>
                    </a:cubicBezTo>
                    <a:cubicBezTo>
                      <a:pt x="317500" y="1695450"/>
                      <a:pt x="319542" y="1689694"/>
                      <a:pt x="323850" y="1685925"/>
                    </a:cubicBezTo>
                    <a:cubicBezTo>
                      <a:pt x="332465" y="1678387"/>
                      <a:pt x="352425" y="1666875"/>
                      <a:pt x="352425" y="1666875"/>
                    </a:cubicBezTo>
                    <a:cubicBezTo>
                      <a:pt x="355600" y="1662112"/>
                      <a:pt x="357903" y="1656634"/>
                      <a:pt x="361950" y="1652587"/>
                    </a:cubicBezTo>
                    <a:cubicBezTo>
                      <a:pt x="368055" y="1646482"/>
                      <a:pt x="389793" y="1629873"/>
                      <a:pt x="400050" y="1624012"/>
                    </a:cubicBezTo>
                    <a:cubicBezTo>
                      <a:pt x="406214" y="1620490"/>
                      <a:pt x="413193" y="1618425"/>
                      <a:pt x="419100" y="1614487"/>
                    </a:cubicBezTo>
                    <a:cubicBezTo>
                      <a:pt x="427558" y="1608848"/>
                      <a:pt x="434781" y="1601536"/>
                      <a:pt x="442913" y="1595437"/>
                    </a:cubicBezTo>
                    <a:cubicBezTo>
                      <a:pt x="447492" y="1592003"/>
                      <a:pt x="452621" y="1589346"/>
                      <a:pt x="457200" y="1585912"/>
                    </a:cubicBezTo>
                    <a:cubicBezTo>
                      <a:pt x="471680" y="1575052"/>
                      <a:pt x="485830" y="1563758"/>
                      <a:pt x="500063" y="1552575"/>
                    </a:cubicBezTo>
                    <a:cubicBezTo>
                      <a:pt x="525115" y="1532892"/>
                      <a:pt x="523875" y="1543634"/>
                      <a:pt x="538163" y="1533525"/>
                    </a:cubicBezTo>
                    <a:close/>
                  </a:path>
                </a:pathLst>
              </a:custGeom>
              <a:noFill/>
              <a:ln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5" name="TextBox 84">
                <a:extLst>
                  <a:ext uri="{FF2B5EF4-FFF2-40B4-BE49-F238E27FC236}">
                    <a16:creationId xmlns:a16="http://schemas.microsoft.com/office/drawing/2014/main" id="{5EECA25E-580B-F8BD-D8B1-218CA4579E57}"/>
                  </a:ext>
                </a:extLst>
              </p:cNvPr>
              <p:cNvSpPr txBox="1"/>
              <p:nvPr/>
            </p:nvSpPr>
            <p:spPr>
              <a:xfrm rot="20337961">
                <a:off x="3706576" y="4487796"/>
                <a:ext cx="2422397" cy="58393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F60A8B17-EDB1-387F-ED18-6D380FB1637E}"/>
                </a:ext>
              </a:extLst>
            </p:cNvPr>
            <p:cNvSpPr/>
            <p:nvPr/>
          </p:nvSpPr>
          <p:spPr>
            <a:xfrm>
              <a:off x="4481243" y="2851150"/>
              <a:ext cx="3164157" cy="2406650"/>
            </a:xfrm>
            <a:custGeom>
              <a:avLst/>
              <a:gdLst>
                <a:gd name="connsiteX0" fmla="*/ 325707 w 3164157"/>
                <a:gd name="connsiteY0" fmla="*/ 571500 h 2406650"/>
                <a:gd name="connsiteX1" fmla="*/ 274907 w 3164157"/>
                <a:gd name="connsiteY1" fmla="*/ 609600 h 2406650"/>
                <a:gd name="connsiteX2" fmla="*/ 249507 w 3164157"/>
                <a:gd name="connsiteY2" fmla="*/ 615950 h 2406650"/>
                <a:gd name="connsiteX3" fmla="*/ 192357 w 3164157"/>
                <a:gd name="connsiteY3" fmla="*/ 641350 h 2406650"/>
                <a:gd name="connsiteX4" fmla="*/ 141557 w 3164157"/>
                <a:gd name="connsiteY4" fmla="*/ 679450 h 2406650"/>
                <a:gd name="connsiteX5" fmla="*/ 116157 w 3164157"/>
                <a:gd name="connsiteY5" fmla="*/ 692150 h 2406650"/>
                <a:gd name="connsiteX6" fmla="*/ 65357 w 3164157"/>
                <a:gd name="connsiteY6" fmla="*/ 762000 h 2406650"/>
                <a:gd name="connsiteX7" fmla="*/ 46307 w 3164157"/>
                <a:gd name="connsiteY7" fmla="*/ 787400 h 2406650"/>
                <a:gd name="connsiteX8" fmla="*/ 8207 w 3164157"/>
                <a:gd name="connsiteY8" fmla="*/ 863600 h 2406650"/>
                <a:gd name="connsiteX9" fmla="*/ 8207 w 3164157"/>
                <a:gd name="connsiteY9" fmla="*/ 996950 h 2406650"/>
                <a:gd name="connsiteX10" fmla="*/ 20907 w 3164157"/>
                <a:gd name="connsiteY10" fmla="*/ 1022350 h 2406650"/>
                <a:gd name="connsiteX11" fmla="*/ 52657 w 3164157"/>
                <a:gd name="connsiteY11" fmla="*/ 1054100 h 2406650"/>
                <a:gd name="connsiteX12" fmla="*/ 84407 w 3164157"/>
                <a:gd name="connsiteY12" fmla="*/ 1066800 h 2406650"/>
                <a:gd name="connsiteX13" fmla="*/ 103457 w 3164157"/>
                <a:gd name="connsiteY13" fmla="*/ 1085850 h 2406650"/>
                <a:gd name="connsiteX14" fmla="*/ 274907 w 3164157"/>
                <a:gd name="connsiteY14" fmla="*/ 1104900 h 2406650"/>
                <a:gd name="connsiteX15" fmla="*/ 319357 w 3164157"/>
                <a:gd name="connsiteY15" fmla="*/ 1111250 h 2406650"/>
                <a:gd name="connsiteX16" fmla="*/ 452707 w 3164157"/>
                <a:gd name="connsiteY16" fmla="*/ 1123950 h 2406650"/>
                <a:gd name="connsiteX17" fmla="*/ 471757 w 3164157"/>
                <a:gd name="connsiteY17" fmla="*/ 1136650 h 2406650"/>
                <a:gd name="connsiteX18" fmla="*/ 497157 w 3164157"/>
                <a:gd name="connsiteY18" fmla="*/ 1149350 h 2406650"/>
                <a:gd name="connsiteX19" fmla="*/ 516207 w 3164157"/>
                <a:gd name="connsiteY19" fmla="*/ 1187450 h 2406650"/>
                <a:gd name="connsiteX20" fmla="*/ 528907 w 3164157"/>
                <a:gd name="connsiteY20" fmla="*/ 1206500 h 2406650"/>
                <a:gd name="connsiteX21" fmla="*/ 535257 w 3164157"/>
                <a:gd name="connsiteY21" fmla="*/ 1225550 h 2406650"/>
                <a:gd name="connsiteX22" fmla="*/ 554307 w 3164157"/>
                <a:gd name="connsiteY22" fmla="*/ 1282700 h 2406650"/>
                <a:gd name="connsiteX23" fmla="*/ 560657 w 3164157"/>
                <a:gd name="connsiteY23" fmla="*/ 1511300 h 2406650"/>
                <a:gd name="connsiteX24" fmla="*/ 579707 w 3164157"/>
                <a:gd name="connsiteY24" fmla="*/ 1524000 h 2406650"/>
                <a:gd name="connsiteX25" fmla="*/ 586057 w 3164157"/>
                <a:gd name="connsiteY25" fmla="*/ 1543050 h 2406650"/>
                <a:gd name="connsiteX26" fmla="*/ 630507 w 3164157"/>
                <a:gd name="connsiteY26" fmla="*/ 1593850 h 2406650"/>
                <a:gd name="connsiteX27" fmla="*/ 681307 w 3164157"/>
                <a:gd name="connsiteY27" fmla="*/ 1631950 h 2406650"/>
                <a:gd name="connsiteX28" fmla="*/ 770207 w 3164157"/>
                <a:gd name="connsiteY28" fmla="*/ 1625600 h 2406650"/>
                <a:gd name="connsiteX29" fmla="*/ 795607 w 3164157"/>
                <a:gd name="connsiteY29" fmla="*/ 1619250 h 2406650"/>
                <a:gd name="connsiteX30" fmla="*/ 814657 w 3164157"/>
                <a:gd name="connsiteY30" fmla="*/ 1600200 h 2406650"/>
                <a:gd name="connsiteX31" fmla="*/ 846407 w 3164157"/>
                <a:gd name="connsiteY31" fmla="*/ 1587500 h 2406650"/>
                <a:gd name="connsiteX32" fmla="*/ 865457 w 3164157"/>
                <a:gd name="connsiteY32" fmla="*/ 1555750 h 2406650"/>
                <a:gd name="connsiteX33" fmla="*/ 909907 w 3164157"/>
                <a:gd name="connsiteY33" fmla="*/ 1504950 h 2406650"/>
                <a:gd name="connsiteX34" fmla="*/ 935307 w 3164157"/>
                <a:gd name="connsiteY34" fmla="*/ 1441450 h 2406650"/>
                <a:gd name="connsiteX35" fmla="*/ 954357 w 3164157"/>
                <a:gd name="connsiteY35" fmla="*/ 1409700 h 2406650"/>
                <a:gd name="connsiteX36" fmla="*/ 986107 w 3164157"/>
                <a:gd name="connsiteY36" fmla="*/ 1352550 h 2406650"/>
                <a:gd name="connsiteX37" fmla="*/ 998807 w 3164157"/>
                <a:gd name="connsiteY37" fmla="*/ 1333500 h 2406650"/>
                <a:gd name="connsiteX38" fmla="*/ 1030557 w 3164157"/>
                <a:gd name="connsiteY38" fmla="*/ 1320800 h 2406650"/>
                <a:gd name="connsiteX39" fmla="*/ 1106757 w 3164157"/>
                <a:gd name="connsiteY39" fmla="*/ 1301750 h 2406650"/>
                <a:gd name="connsiteX40" fmla="*/ 1151207 w 3164157"/>
                <a:gd name="connsiteY40" fmla="*/ 1295400 h 2406650"/>
                <a:gd name="connsiteX41" fmla="*/ 1214707 w 3164157"/>
                <a:gd name="connsiteY41" fmla="*/ 1282700 h 2406650"/>
                <a:gd name="connsiteX42" fmla="*/ 1398857 w 3164157"/>
                <a:gd name="connsiteY42" fmla="*/ 1301750 h 2406650"/>
                <a:gd name="connsiteX43" fmla="*/ 1430607 w 3164157"/>
                <a:gd name="connsiteY43" fmla="*/ 1327150 h 2406650"/>
                <a:gd name="connsiteX44" fmla="*/ 1449657 w 3164157"/>
                <a:gd name="connsiteY44" fmla="*/ 1485900 h 2406650"/>
                <a:gd name="connsiteX45" fmla="*/ 1436957 w 3164157"/>
                <a:gd name="connsiteY45" fmla="*/ 1549400 h 2406650"/>
                <a:gd name="connsiteX46" fmla="*/ 1424257 w 3164157"/>
                <a:gd name="connsiteY46" fmla="*/ 1581150 h 2406650"/>
                <a:gd name="connsiteX47" fmla="*/ 1392507 w 3164157"/>
                <a:gd name="connsiteY47" fmla="*/ 1606550 h 2406650"/>
                <a:gd name="connsiteX48" fmla="*/ 1373457 w 3164157"/>
                <a:gd name="connsiteY48" fmla="*/ 1625600 h 2406650"/>
                <a:gd name="connsiteX49" fmla="*/ 1348057 w 3164157"/>
                <a:gd name="connsiteY49" fmla="*/ 1638300 h 2406650"/>
                <a:gd name="connsiteX50" fmla="*/ 1278207 w 3164157"/>
                <a:gd name="connsiteY50" fmla="*/ 1689100 h 2406650"/>
                <a:gd name="connsiteX51" fmla="*/ 1252807 w 3164157"/>
                <a:gd name="connsiteY51" fmla="*/ 1714500 h 2406650"/>
                <a:gd name="connsiteX52" fmla="*/ 1227407 w 3164157"/>
                <a:gd name="connsiteY52" fmla="*/ 1727200 h 2406650"/>
                <a:gd name="connsiteX53" fmla="*/ 1208357 w 3164157"/>
                <a:gd name="connsiteY53" fmla="*/ 1752600 h 2406650"/>
                <a:gd name="connsiteX54" fmla="*/ 1163907 w 3164157"/>
                <a:gd name="connsiteY54" fmla="*/ 1797050 h 2406650"/>
                <a:gd name="connsiteX55" fmla="*/ 1157557 w 3164157"/>
                <a:gd name="connsiteY55" fmla="*/ 1822450 h 2406650"/>
                <a:gd name="connsiteX56" fmla="*/ 1138507 w 3164157"/>
                <a:gd name="connsiteY56" fmla="*/ 1835150 h 2406650"/>
                <a:gd name="connsiteX57" fmla="*/ 1125807 w 3164157"/>
                <a:gd name="connsiteY57" fmla="*/ 1860550 h 2406650"/>
                <a:gd name="connsiteX58" fmla="*/ 1106757 w 3164157"/>
                <a:gd name="connsiteY58" fmla="*/ 1924050 h 2406650"/>
                <a:gd name="connsiteX59" fmla="*/ 1094057 w 3164157"/>
                <a:gd name="connsiteY59" fmla="*/ 1955800 h 2406650"/>
                <a:gd name="connsiteX60" fmla="*/ 1087707 w 3164157"/>
                <a:gd name="connsiteY60" fmla="*/ 1981200 h 2406650"/>
                <a:gd name="connsiteX61" fmla="*/ 1100407 w 3164157"/>
                <a:gd name="connsiteY61" fmla="*/ 2108200 h 2406650"/>
                <a:gd name="connsiteX62" fmla="*/ 1119457 w 3164157"/>
                <a:gd name="connsiteY62" fmla="*/ 2139950 h 2406650"/>
                <a:gd name="connsiteX63" fmla="*/ 1125807 w 3164157"/>
                <a:gd name="connsiteY63" fmla="*/ 2165350 h 2406650"/>
                <a:gd name="connsiteX64" fmla="*/ 1195657 w 3164157"/>
                <a:gd name="connsiteY64" fmla="*/ 2209800 h 2406650"/>
                <a:gd name="connsiteX65" fmla="*/ 1265507 w 3164157"/>
                <a:gd name="connsiteY65" fmla="*/ 2235200 h 2406650"/>
                <a:gd name="connsiteX66" fmla="*/ 1303607 w 3164157"/>
                <a:gd name="connsiteY66" fmla="*/ 2241550 h 2406650"/>
                <a:gd name="connsiteX67" fmla="*/ 1335357 w 3164157"/>
                <a:gd name="connsiteY67" fmla="*/ 2260600 h 2406650"/>
                <a:gd name="connsiteX68" fmla="*/ 1386157 w 3164157"/>
                <a:gd name="connsiteY68" fmla="*/ 2292350 h 2406650"/>
                <a:gd name="connsiteX69" fmla="*/ 1417907 w 3164157"/>
                <a:gd name="connsiteY69" fmla="*/ 2298700 h 2406650"/>
                <a:gd name="connsiteX70" fmla="*/ 1449657 w 3164157"/>
                <a:gd name="connsiteY70" fmla="*/ 2317750 h 2406650"/>
                <a:gd name="connsiteX71" fmla="*/ 1468707 w 3164157"/>
                <a:gd name="connsiteY71" fmla="*/ 2330450 h 2406650"/>
                <a:gd name="connsiteX72" fmla="*/ 1538557 w 3164157"/>
                <a:gd name="connsiteY72" fmla="*/ 2349500 h 2406650"/>
                <a:gd name="connsiteX73" fmla="*/ 1557607 w 3164157"/>
                <a:gd name="connsiteY73" fmla="*/ 2355850 h 2406650"/>
                <a:gd name="connsiteX74" fmla="*/ 1576657 w 3164157"/>
                <a:gd name="connsiteY74" fmla="*/ 2368550 h 2406650"/>
                <a:gd name="connsiteX75" fmla="*/ 1627457 w 3164157"/>
                <a:gd name="connsiteY75" fmla="*/ 2374900 h 2406650"/>
                <a:gd name="connsiteX76" fmla="*/ 1659207 w 3164157"/>
                <a:gd name="connsiteY76" fmla="*/ 2393950 h 2406650"/>
                <a:gd name="connsiteX77" fmla="*/ 1735407 w 3164157"/>
                <a:gd name="connsiteY77" fmla="*/ 2406650 h 2406650"/>
                <a:gd name="connsiteX78" fmla="*/ 1868757 w 3164157"/>
                <a:gd name="connsiteY78" fmla="*/ 2400300 h 2406650"/>
                <a:gd name="connsiteX79" fmla="*/ 1894157 w 3164157"/>
                <a:gd name="connsiteY79" fmla="*/ 2381250 h 2406650"/>
                <a:gd name="connsiteX80" fmla="*/ 1932257 w 3164157"/>
                <a:gd name="connsiteY80" fmla="*/ 2368550 h 2406650"/>
                <a:gd name="connsiteX81" fmla="*/ 1964007 w 3164157"/>
                <a:gd name="connsiteY81" fmla="*/ 2349500 h 2406650"/>
                <a:gd name="connsiteX82" fmla="*/ 2014807 w 3164157"/>
                <a:gd name="connsiteY82" fmla="*/ 2324100 h 2406650"/>
                <a:gd name="connsiteX83" fmla="*/ 2071957 w 3164157"/>
                <a:gd name="connsiteY83" fmla="*/ 2247900 h 2406650"/>
                <a:gd name="connsiteX84" fmla="*/ 2116407 w 3164157"/>
                <a:gd name="connsiteY84" fmla="*/ 2216150 h 2406650"/>
                <a:gd name="connsiteX85" fmla="*/ 2135457 w 3164157"/>
                <a:gd name="connsiteY85" fmla="*/ 2190750 h 2406650"/>
                <a:gd name="connsiteX86" fmla="*/ 2192607 w 3164157"/>
                <a:gd name="connsiteY86" fmla="*/ 2152650 h 2406650"/>
                <a:gd name="connsiteX87" fmla="*/ 2230707 w 3164157"/>
                <a:gd name="connsiteY87" fmla="*/ 2120900 h 2406650"/>
                <a:gd name="connsiteX88" fmla="*/ 2281507 w 3164157"/>
                <a:gd name="connsiteY88" fmla="*/ 2089150 h 2406650"/>
                <a:gd name="connsiteX89" fmla="*/ 2351357 w 3164157"/>
                <a:gd name="connsiteY89" fmla="*/ 2032000 h 2406650"/>
                <a:gd name="connsiteX90" fmla="*/ 2383107 w 3164157"/>
                <a:gd name="connsiteY90" fmla="*/ 2019300 h 2406650"/>
                <a:gd name="connsiteX91" fmla="*/ 2433907 w 3164157"/>
                <a:gd name="connsiteY91" fmla="*/ 1993900 h 2406650"/>
                <a:gd name="connsiteX92" fmla="*/ 2491057 w 3164157"/>
                <a:gd name="connsiteY92" fmla="*/ 1981200 h 2406650"/>
                <a:gd name="connsiteX93" fmla="*/ 2573607 w 3164157"/>
                <a:gd name="connsiteY93" fmla="*/ 1949450 h 2406650"/>
                <a:gd name="connsiteX94" fmla="*/ 2656157 w 3164157"/>
                <a:gd name="connsiteY94" fmla="*/ 1911350 h 2406650"/>
                <a:gd name="connsiteX95" fmla="*/ 2675207 w 3164157"/>
                <a:gd name="connsiteY95" fmla="*/ 1905000 h 2406650"/>
                <a:gd name="connsiteX96" fmla="*/ 2706957 w 3164157"/>
                <a:gd name="connsiteY96" fmla="*/ 1892300 h 2406650"/>
                <a:gd name="connsiteX97" fmla="*/ 2783157 w 3164157"/>
                <a:gd name="connsiteY97" fmla="*/ 1860550 h 2406650"/>
                <a:gd name="connsiteX98" fmla="*/ 2865707 w 3164157"/>
                <a:gd name="connsiteY98" fmla="*/ 1790700 h 2406650"/>
                <a:gd name="connsiteX99" fmla="*/ 2935557 w 3164157"/>
                <a:gd name="connsiteY99" fmla="*/ 1720850 h 2406650"/>
                <a:gd name="connsiteX100" fmla="*/ 2999057 w 3164157"/>
                <a:gd name="connsiteY100" fmla="*/ 1670050 h 2406650"/>
                <a:gd name="connsiteX101" fmla="*/ 3037157 w 3164157"/>
                <a:gd name="connsiteY101" fmla="*/ 1631950 h 2406650"/>
                <a:gd name="connsiteX102" fmla="*/ 3062557 w 3164157"/>
                <a:gd name="connsiteY102" fmla="*/ 1600200 h 2406650"/>
                <a:gd name="connsiteX103" fmla="*/ 3119707 w 3164157"/>
                <a:gd name="connsiteY103" fmla="*/ 1530350 h 2406650"/>
                <a:gd name="connsiteX104" fmla="*/ 3126057 w 3164157"/>
                <a:gd name="connsiteY104" fmla="*/ 1511300 h 2406650"/>
                <a:gd name="connsiteX105" fmla="*/ 3145107 w 3164157"/>
                <a:gd name="connsiteY105" fmla="*/ 1485900 h 2406650"/>
                <a:gd name="connsiteX106" fmla="*/ 3164157 w 3164157"/>
                <a:gd name="connsiteY106" fmla="*/ 1403350 h 2406650"/>
                <a:gd name="connsiteX107" fmla="*/ 3151457 w 3164157"/>
                <a:gd name="connsiteY107" fmla="*/ 1339850 h 2406650"/>
                <a:gd name="connsiteX108" fmla="*/ 3138757 w 3164157"/>
                <a:gd name="connsiteY108" fmla="*/ 1320800 h 2406650"/>
                <a:gd name="connsiteX109" fmla="*/ 3119707 w 3164157"/>
                <a:gd name="connsiteY109" fmla="*/ 1289050 h 2406650"/>
                <a:gd name="connsiteX110" fmla="*/ 3087957 w 3164157"/>
                <a:gd name="connsiteY110" fmla="*/ 1270000 h 2406650"/>
                <a:gd name="connsiteX111" fmla="*/ 3030807 w 3164157"/>
                <a:gd name="connsiteY111" fmla="*/ 1244600 h 2406650"/>
                <a:gd name="connsiteX112" fmla="*/ 2859357 w 3164157"/>
                <a:gd name="connsiteY112" fmla="*/ 1225550 h 2406650"/>
                <a:gd name="connsiteX113" fmla="*/ 2853007 w 3164157"/>
                <a:gd name="connsiteY113" fmla="*/ 1200150 h 2406650"/>
                <a:gd name="connsiteX114" fmla="*/ 2859357 w 3164157"/>
                <a:gd name="connsiteY114" fmla="*/ 1079500 h 2406650"/>
                <a:gd name="connsiteX115" fmla="*/ 2872057 w 3164157"/>
                <a:gd name="connsiteY115" fmla="*/ 1047750 h 2406650"/>
                <a:gd name="connsiteX116" fmla="*/ 2878407 w 3164157"/>
                <a:gd name="connsiteY116" fmla="*/ 1028700 h 2406650"/>
                <a:gd name="connsiteX117" fmla="*/ 2910157 w 3164157"/>
                <a:gd name="connsiteY117" fmla="*/ 952500 h 2406650"/>
                <a:gd name="connsiteX118" fmla="*/ 2935557 w 3164157"/>
                <a:gd name="connsiteY118" fmla="*/ 857250 h 2406650"/>
                <a:gd name="connsiteX119" fmla="*/ 2954607 w 3164157"/>
                <a:gd name="connsiteY119" fmla="*/ 768350 h 2406650"/>
                <a:gd name="connsiteX120" fmla="*/ 2948257 w 3164157"/>
                <a:gd name="connsiteY120" fmla="*/ 520700 h 2406650"/>
                <a:gd name="connsiteX121" fmla="*/ 2922857 w 3164157"/>
                <a:gd name="connsiteY121" fmla="*/ 438150 h 2406650"/>
                <a:gd name="connsiteX122" fmla="*/ 2916507 w 3164157"/>
                <a:gd name="connsiteY122" fmla="*/ 412750 h 2406650"/>
                <a:gd name="connsiteX123" fmla="*/ 2872057 w 3164157"/>
                <a:gd name="connsiteY123" fmla="*/ 381000 h 2406650"/>
                <a:gd name="connsiteX124" fmla="*/ 2840307 w 3164157"/>
                <a:gd name="connsiteY124" fmla="*/ 355600 h 2406650"/>
                <a:gd name="connsiteX125" fmla="*/ 2795857 w 3164157"/>
                <a:gd name="connsiteY125" fmla="*/ 330200 h 2406650"/>
                <a:gd name="connsiteX126" fmla="*/ 2751407 w 3164157"/>
                <a:gd name="connsiteY126" fmla="*/ 304800 h 2406650"/>
                <a:gd name="connsiteX127" fmla="*/ 2706957 w 3164157"/>
                <a:gd name="connsiteY127" fmla="*/ 260350 h 2406650"/>
                <a:gd name="connsiteX128" fmla="*/ 2662507 w 3164157"/>
                <a:gd name="connsiteY128" fmla="*/ 203200 h 2406650"/>
                <a:gd name="connsiteX129" fmla="*/ 2649807 w 3164157"/>
                <a:gd name="connsiteY129" fmla="*/ 184150 h 2406650"/>
                <a:gd name="connsiteX130" fmla="*/ 2630757 w 3164157"/>
                <a:gd name="connsiteY130" fmla="*/ 171450 h 2406650"/>
                <a:gd name="connsiteX131" fmla="*/ 2579957 w 3164157"/>
                <a:gd name="connsiteY131" fmla="*/ 133350 h 2406650"/>
                <a:gd name="connsiteX132" fmla="*/ 2548207 w 3164157"/>
                <a:gd name="connsiteY132" fmla="*/ 127000 h 2406650"/>
                <a:gd name="connsiteX133" fmla="*/ 2478357 w 3164157"/>
                <a:gd name="connsiteY133" fmla="*/ 95250 h 2406650"/>
                <a:gd name="connsiteX134" fmla="*/ 2325957 w 3164157"/>
                <a:gd name="connsiteY134" fmla="*/ 101600 h 2406650"/>
                <a:gd name="connsiteX135" fmla="*/ 2294207 w 3164157"/>
                <a:gd name="connsiteY135" fmla="*/ 114300 h 2406650"/>
                <a:gd name="connsiteX136" fmla="*/ 2205307 w 3164157"/>
                <a:gd name="connsiteY136" fmla="*/ 107950 h 2406650"/>
                <a:gd name="connsiteX137" fmla="*/ 2154507 w 3164157"/>
                <a:gd name="connsiteY137" fmla="*/ 76200 h 2406650"/>
                <a:gd name="connsiteX138" fmla="*/ 2103707 w 3164157"/>
                <a:gd name="connsiteY138" fmla="*/ 50800 h 2406650"/>
                <a:gd name="connsiteX139" fmla="*/ 2078307 w 3164157"/>
                <a:gd name="connsiteY139" fmla="*/ 38100 h 2406650"/>
                <a:gd name="connsiteX140" fmla="*/ 2052907 w 3164157"/>
                <a:gd name="connsiteY140" fmla="*/ 19050 h 2406650"/>
                <a:gd name="connsiteX141" fmla="*/ 2027507 w 3164157"/>
                <a:gd name="connsiteY141" fmla="*/ 12700 h 2406650"/>
                <a:gd name="connsiteX142" fmla="*/ 1995757 w 3164157"/>
                <a:gd name="connsiteY142" fmla="*/ 0 h 2406650"/>
                <a:gd name="connsiteX143" fmla="*/ 1824307 w 3164157"/>
                <a:gd name="connsiteY143" fmla="*/ 6350 h 2406650"/>
                <a:gd name="connsiteX144" fmla="*/ 1817957 w 3164157"/>
                <a:gd name="connsiteY144" fmla="*/ 25400 h 2406650"/>
                <a:gd name="connsiteX145" fmla="*/ 1798907 w 3164157"/>
                <a:gd name="connsiteY145" fmla="*/ 38100 h 2406650"/>
                <a:gd name="connsiteX146" fmla="*/ 1773507 w 3164157"/>
                <a:gd name="connsiteY146" fmla="*/ 57150 h 2406650"/>
                <a:gd name="connsiteX147" fmla="*/ 1735407 w 3164157"/>
                <a:gd name="connsiteY147" fmla="*/ 82550 h 2406650"/>
                <a:gd name="connsiteX148" fmla="*/ 1716357 w 3164157"/>
                <a:gd name="connsiteY148" fmla="*/ 95250 h 2406650"/>
                <a:gd name="connsiteX149" fmla="*/ 1697307 w 3164157"/>
                <a:gd name="connsiteY149" fmla="*/ 101600 h 2406650"/>
                <a:gd name="connsiteX150" fmla="*/ 1659207 w 3164157"/>
                <a:gd name="connsiteY150" fmla="*/ 127000 h 2406650"/>
                <a:gd name="connsiteX151" fmla="*/ 1640157 w 3164157"/>
                <a:gd name="connsiteY151" fmla="*/ 139700 h 2406650"/>
                <a:gd name="connsiteX152" fmla="*/ 1621107 w 3164157"/>
                <a:gd name="connsiteY152" fmla="*/ 158750 h 2406650"/>
                <a:gd name="connsiteX153" fmla="*/ 1595707 w 3164157"/>
                <a:gd name="connsiteY153" fmla="*/ 177800 h 2406650"/>
                <a:gd name="connsiteX154" fmla="*/ 1532207 w 3164157"/>
                <a:gd name="connsiteY154" fmla="*/ 241300 h 2406650"/>
                <a:gd name="connsiteX155" fmla="*/ 1506807 w 3164157"/>
                <a:gd name="connsiteY155" fmla="*/ 266700 h 2406650"/>
                <a:gd name="connsiteX156" fmla="*/ 1468707 w 3164157"/>
                <a:gd name="connsiteY156" fmla="*/ 298450 h 2406650"/>
                <a:gd name="connsiteX157" fmla="*/ 1417907 w 3164157"/>
                <a:gd name="connsiteY157" fmla="*/ 336550 h 2406650"/>
                <a:gd name="connsiteX158" fmla="*/ 1392507 w 3164157"/>
                <a:gd name="connsiteY158" fmla="*/ 355600 h 2406650"/>
                <a:gd name="connsiteX159" fmla="*/ 1354407 w 3164157"/>
                <a:gd name="connsiteY159" fmla="*/ 368300 h 2406650"/>
                <a:gd name="connsiteX160" fmla="*/ 1290907 w 3164157"/>
                <a:gd name="connsiteY160" fmla="*/ 349250 h 2406650"/>
                <a:gd name="connsiteX161" fmla="*/ 1271857 w 3164157"/>
                <a:gd name="connsiteY161" fmla="*/ 342900 h 2406650"/>
                <a:gd name="connsiteX162" fmla="*/ 1233757 w 3164157"/>
                <a:gd name="connsiteY162" fmla="*/ 317500 h 2406650"/>
                <a:gd name="connsiteX163" fmla="*/ 1208357 w 3164157"/>
                <a:gd name="connsiteY163" fmla="*/ 304800 h 2406650"/>
                <a:gd name="connsiteX164" fmla="*/ 1182957 w 3164157"/>
                <a:gd name="connsiteY164" fmla="*/ 285750 h 2406650"/>
                <a:gd name="connsiteX165" fmla="*/ 1163907 w 3164157"/>
                <a:gd name="connsiteY165" fmla="*/ 273050 h 2406650"/>
                <a:gd name="connsiteX166" fmla="*/ 1132157 w 3164157"/>
                <a:gd name="connsiteY166" fmla="*/ 222250 h 2406650"/>
                <a:gd name="connsiteX167" fmla="*/ 1081357 w 3164157"/>
                <a:gd name="connsiteY167" fmla="*/ 196850 h 2406650"/>
                <a:gd name="connsiteX168" fmla="*/ 1049607 w 3164157"/>
                <a:gd name="connsiteY168" fmla="*/ 177800 h 2406650"/>
                <a:gd name="connsiteX169" fmla="*/ 986107 w 3164157"/>
                <a:gd name="connsiteY169" fmla="*/ 184150 h 2406650"/>
                <a:gd name="connsiteX170" fmla="*/ 973407 w 3164157"/>
                <a:gd name="connsiteY170" fmla="*/ 203200 h 2406650"/>
                <a:gd name="connsiteX171" fmla="*/ 954357 w 3164157"/>
                <a:gd name="connsiteY171" fmla="*/ 241300 h 2406650"/>
                <a:gd name="connsiteX172" fmla="*/ 941657 w 3164157"/>
                <a:gd name="connsiteY172" fmla="*/ 317500 h 2406650"/>
                <a:gd name="connsiteX173" fmla="*/ 928957 w 3164157"/>
                <a:gd name="connsiteY173" fmla="*/ 374650 h 2406650"/>
                <a:gd name="connsiteX174" fmla="*/ 922607 w 3164157"/>
                <a:gd name="connsiteY174" fmla="*/ 393700 h 2406650"/>
                <a:gd name="connsiteX175" fmla="*/ 884507 w 3164157"/>
                <a:gd name="connsiteY175" fmla="*/ 457200 h 2406650"/>
                <a:gd name="connsiteX176" fmla="*/ 865457 w 3164157"/>
                <a:gd name="connsiteY176" fmla="*/ 488950 h 2406650"/>
                <a:gd name="connsiteX177" fmla="*/ 852757 w 3164157"/>
                <a:gd name="connsiteY177" fmla="*/ 514350 h 2406650"/>
                <a:gd name="connsiteX178" fmla="*/ 827357 w 3164157"/>
                <a:gd name="connsiteY178" fmla="*/ 546100 h 2406650"/>
                <a:gd name="connsiteX179" fmla="*/ 808307 w 3164157"/>
                <a:gd name="connsiteY179" fmla="*/ 584200 h 2406650"/>
                <a:gd name="connsiteX180" fmla="*/ 801957 w 3164157"/>
                <a:gd name="connsiteY180" fmla="*/ 603250 h 2406650"/>
                <a:gd name="connsiteX181" fmla="*/ 776557 w 3164157"/>
                <a:gd name="connsiteY181" fmla="*/ 622300 h 2406650"/>
                <a:gd name="connsiteX182" fmla="*/ 763857 w 3164157"/>
                <a:gd name="connsiteY182" fmla="*/ 641350 h 2406650"/>
                <a:gd name="connsiteX183" fmla="*/ 713057 w 3164157"/>
                <a:gd name="connsiteY183" fmla="*/ 673100 h 2406650"/>
                <a:gd name="connsiteX184" fmla="*/ 668607 w 3164157"/>
                <a:gd name="connsiteY184" fmla="*/ 704850 h 2406650"/>
                <a:gd name="connsiteX185" fmla="*/ 649557 w 3164157"/>
                <a:gd name="connsiteY185" fmla="*/ 711200 h 2406650"/>
                <a:gd name="connsiteX186" fmla="*/ 490807 w 3164157"/>
                <a:gd name="connsiteY186" fmla="*/ 698500 h 2406650"/>
                <a:gd name="connsiteX187" fmla="*/ 471757 w 3164157"/>
                <a:gd name="connsiteY187" fmla="*/ 685800 h 2406650"/>
                <a:gd name="connsiteX188" fmla="*/ 452707 w 3164157"/>
                <a:gd name="connsiteY188" fmla="*/ 679450 h 2406650"/>
                <a:gd name="connsiteX189" fmla="*/ 420957 w 3164157"/>
                <a:gd name="connsiteY189" fmla="*/ 647700 h 2406650"/>
                <a:gd name="connsiteX190" fmla="*/ 401907 w 3164157"/>
                <a:gd name="connsiteY190" fmla="*/ 641350 h 2406650"/>
                <a:gd name="connsiteX191" fmla="*/ 382857 w 3164157"/>
                <a:gd name="connsiteY191" fmla="*/ 615950 h 2406650"/>
                <a:gd name="connsiteX192" fmla="*/ 325707 w 3164157"/>
                <a:gd name="connsiteY192" fmla="*/ 571500 h 2406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</a:cxnLst>
              <a:rect l="l" t="t" r="r" b="b"/>
              <a:pathLst>
                <a:path w="3164157" h="2406650">
                  <a:moveTo>
                    <a:pt x="325707" y="571500"/>
                  </a:moveTo>
                  <a:cubicBezTo>
                    <a:pt x="307716" y="570442"/>
                    <a:pt x="285794" y="604934"/>
                    <a:pt x="274907" y="609600"/>
                  </a:cubicBezTo>
                  <a:cubicBezTo>
                    <a:pt x="266885" y="613038"/>
                    <a:pt x="257974" y="613833"/>
                    <a:pt x="249507" y="615950"/>
                  </a:cubicBezTo>
                  <a:cubicBezTo>
                    <a:pt x="144206" y="679131"/>
                    <a:pt x="276448" y="603976"/>
                    <a:pt x="192357" y="641350"/>
                  </a:cubicBezTo>
                  <a:cubicBezTo>
                    <a:pt x="135227" y="666741"/>
                    <a:pt x="182198" y="650421"/>
                    <a:pt x="141557" y="679450"/>
                  </a:cubicBezTo>
                  <a:cubicBezTo>
                    <a:pt x="133854" y="684952"/>
                    <a:pt x="124624" y="687917"/>
                    <a:pt x="116157" y="692150"/>
                  </a:cubicBezTo>
                  <a:cubicBezTo>
                    <a:pt x="91716" y="728812"/>
                    <a:pt x="108036" y="705095"/>
                    <a:pt x="65357" y="762000"/>
                  </a:cubicBezTo>
                  <a:cubicBezTo>
                    <a:pt x="59007" y="770467"/>
                    <a:pt x="50476" y="777672"/>
                    <a:pt x="46307" y="787400"/>
                  </a:cubicBezTo>
                  <a:cubicBezTo>
                    <a:pt x="22395" y="843194"/>
                    <a:pt x="35551" y="818027"/>
                    <a:pt x="8207" y="863600"/>
                  </a:cubicBezTo>
                  <a:cubicBezTo>
                    <a:pt x="-1325" y="920794"/>
                    <a:pt x="-4063" y="919237"/>
                    <a:pt x="8207" y="996950"/>
                  </a:cubicBezTo>
                  <a:cubicBezTo>
                    <a:pt x="9683" y="1006300"/>
                    <a:pt x="15095" y="1014878"/>
                    <a:pt x="20907" y="1022350"/>
                  </a:cubicBezTo>
                  <a:cubicBezTo>
                    <a:pt x="30096" y="1034164"/>
                    <a:pt x="40395" y="1045517"/>
                    <a:pt x="52657" y="1054100"/>
                  </a:cubicBezTo>
                  <a:cubicBezTo>
                    <a:pt x="61995" y="1060637"/>
                    <a:pt x="73824" y="1062567"/>
                    <a:pt x="84407" y="1066800"/>
                  </a:cubicBezTo>
                  <a:cubicBezTo>
                    <a:pt x="90757" y="1073150"/>
                    <a:pt x="95282" y="1082134"/>
                    <a:pt x="103457" y="1085850"/>
                  </a:cubicBezTo>
                  <a:cubicBezTo>
                    <a:pt x="147590" y="1105910"/>
                    <a:pt x="242355" y="1103187"/>
                    <a:pt x="274907" y="1104900"/>
                  </a:cubicBezTo>
                  <a:cubicBezTo>
                    <a:pt x="289724" y="1107017"/>
                    <a:pt x="304457" y="1109831"/>
                    <a:pt x="319357" y="1111250"/>
                  </a:cubicBezTo>
                  <a:cubicBezTo>
                    <a:pt x="475101" y="1126083"/>
                    <a:pt x="352693" y="1109662"/>
                    <a:pt x="452707" y="1123950"/>
                  </a:cubicBezTo>
                  <a:cubicBezTo>
                    <a:pt x="459057" y="1128183"/>
                    <a:pt x="465131" y="1132864"/>
                    <a:pt x="471757" y="1136650"/>
                  </a:cubicBezTo>
                  <a:cubicBezTo>
                    <a:pt x="479976" y="1141346"/>
                    <a:pt x="490924" y="1142226"/>
                    <a:pt x="497157" y="1149350"/>
                  </a:cubicBezTo>
                  <a:cubicBezTo>
                    <a:pt x="506507" y="1160036"/>
                    <a:pt x="509311" y="1175038"/>
                    <a:pt x="516207" y="1187450"/>
                  </a:cubicBezTo>
                  <a:cubicBezTo>
                    <a:pt x="519913" y="1194121"/>
                    <a:pt x="525494" y="1199674"/>
                    <a:pt x="528907" y="1206500"/>
                  </a:cubicBezTo>
                  <a:cubicBezTo>
                    <a:pt x="531900" y="1212487"/>
                    <a:pt x="532907" y="1219283"/>
                    <a:pt x="535257" y="1225550"/>
                  </a:cubicBezTo>
                  <a:cubicBezTo>
                    <a:pt x="553191" y="1273374"/>
                    <a:pt x="543667" y="1240139"/>
                    <a:pt x="554307" y="1282700"/>
                  </a:cubicBezTo>
                  <a:cubicBezTo>
                    <a:pt x="556424" y="1358900"/>
                    <a:pt x="552677" y="1435489"/>
                    <a:pt x="560657" y="1511300"/>
                  </a:cubicBezTo>
                  <a:cubicBezTo>
                    <a:pt x="561456" y="1518890"/>
                    <a:pt x="574939" y="1518041"/>
                    <a:pt x="579707" y="1524000"/>
                  </a:cubicBezTo>
                  <a:cubicBezTo>
                    <a:pt x="583888" y="1529227"/>
                    <a:pt x="582806" y="1537199"/>
                    <a:pt x="586057" y="1543050"/>
                  </a:cubicBezTo>
                  <a:cubicBezTo>
                    <a:pt x="610991" y="1587931"/>
                    <a:pt x="601107" y="1572468"/>
                    <a:pt x="630507" y="1593850"/>
                  </a:cubicBezTo>
                  <a:cubicBezTo>
                    <a:pt x="647625" y="1606300"/>
                    <a:pt x="681307" y="1631950"/>
                    <a:pt x="681307" y="1631950"/>
                  </a:cubicBezTo>
                  <a:cubicBezTo>
                    <a:pt x="710940" y="1629833"/>
                    <a:pt x="740680" y="1628881"/>
                    <a:pt x="770207" y="1625600"/>
                  </a:cubicBezTo>
                  <a:cubicBezTo>
                    <a:pt x="778881" y="1624636"/>
                    <a:pt x="788030" y="1623580"/>
                    <a:pt x="795607" y="1619250"/>
                  </a:cubicBezTo>
                  <a:cubicBezTo>
                    <a:pt x="803404" y="1614795"/>
                    <a:pt x="807042" y="1604960"/>
                    <a:pt x="814657" y="1600200"/>
                  </a:cubicBezTo>
                  <a:cubicBezTo>
                    <a:pt x="824323" y="1594159"/>
                    <a:pt x="835824" y="1591733"/>
                    <a:pt x="846407" y="1587500"/>
                  </a:cubicBezTo>
                  <a:cubicBezTo>
                    <a:pt x="852757" y="1576917"/>
                    <a:pt x="857880" y="1565492"/>
                    <a:pt x="865457" y="1555750"/>
                  </a:cubicBezTo>
                  <a:cubicBezTo>
                    <a:pt x="883792" y="1532176"/>
                    <a:pt x="896532" y="1531700"/>
                    <a:pt x="909907" y="1504950"/>
                  </a:cubicBezTo>
                  <a:cubicBezTo>
                    <a:pt x="920102" y="1484560"/>
                    <a:pt x="923578" y="1460998"/>
                    <a:pt x="935307" y="1441450"/>
                  </a:cubicBezTo>
                  <a:cubicBezTo>
                    <a:pt x="941657" y="1430867"/>
                    <a:pt x="948837" y="1420739"/>
                    <a:pt x="954357" y="1409700"/>
                  </a:cubicBezTo>
                  <a:cubicBezTo>
                    <a:pt x="987945" y="1342525"/>
                    <a:pt x="944474" y="1410837"/>
                    <a:pt x="986107" y="1352550"/>
                  </a:cubicBezTo>
                  <a:cubicBezTo>
                    <a:pt x="990543" y="1346340"/>
                    <a:pt x="992597" y="1337936"/>
                    <a:pt x="998807" y="1333500"/>
                  </a:cubicBezTo>
                  <a:cubicBezTo>
                    <a:pt x="1008082" y="1326875"/>
                    <a:pt x="1019743" y="1324405"/>
                    <a:pt x="1030557" y="1320800"/>
                  </a:cubicBezTo>
                  <a:cubicBezTo>
                    <a:pt x="1056339" y="1312206"/>
                    <a:pt x="1080241" y="1306169"/>
                    <a:pt x="1106757" y="1301750"/>
                  </a:cubicBezTo>
                  <a:cubicBezTo>
                    <a:pt x="1121520" y="1299289"/>
                    <a:pt x="1136468" y="1298001"/>
                    <a:pt x="1151207" y="1295400"/>
                  </a:cubicBezTo>
                  <a:cubicBezTo>
                    <a:pt x="1172464" y="1291649"/>
                    <a:pt x="1214707" y="1282700"/>
                    <a:pt x="1214707" y="1282700"/>
                  </a:cubicBezTo>
                  <a:cubicBezTo>
                    <a:pt x="1274641" y="1285097"/>
                    <a:pt x="1345442" y="1266140"/>
                    <a:pt x="1398857" y="1301750"/>
                  </a:cubicBezTo>
                  <a:cubicBezTo>
                    <a:pt x="1410134" y="1309268"/>
                    <a:pt x="1420024" y="1318683"/>
                    <a:pt x="1430607" y="1327150"/>
                  </a:cubicBezTo>
                  <a:cubicBezTo>
                    <a:pt x="1470530" y="1406997"/>
                    <a:pt x="1460159" y="1365131"/>
                    <a:pt x="1449657" y="1485900"/>
                  </a:cubicBezTo>
                  <a:cubicBezTo>
                    <a:pt x="1448554" y="1498590"/>
                    <a:pt x="1441901" y="1534568"/>
                    <a:pt x="1436957" y="1549400"/>
                  </a:cubicBezTo>
                  <a:cubicBezTo>
                    <a:pt x="1433352" y="1560214"/>
                    <a:pt x="1431255" y="1572152"/>
                    <a:pt x="1424257" y="1581150"/>
                  </a:cubicBezTo>
                  <a:cubicBezTo>
                    <a:pt x="1415936" y="1591848"/>
                    <a:pt x="1402707" y="1597625"/>
                    <a:pt x="1392507" y="1606550"/>
                  </a:cubicBezTo>
                  <a:cubicBezTo>
                    <a:pt x="1385749" y="1612464"/>
                    <a:pt x="1380765" y="1620380"/>
                    <a:pt x="1373457" y="1625600"/>
                  </a:cubicBezTo>
                  <a:cubicBezTo>
                    <a:pt x="1365754" y="1631102"/>
                    <a:pt x="1355449" y="1632387"/>
                    <a:pt x="1348057" y="1638300"/>
                  </a:cubicBezTo>
                  <a:cubicBezTo>
                    <a:pt x="1278817" y="1693692"/>
                    <a:pt x="1341281" y="1663871"/>
                    <a:pt x="1278207" y="1689100"/>
                  </a:cubicBezTo>
                  <a:cubicBezTo>
                    <a:pt x="1269740" y="1697567"/>
                    <a:pt x="1262386" y="1707316"/>
                    <a:pt x="1252807" y="1714500"/>
                  </a:cubicBezTo>
                  <a:cubicBezTo>
                    <a:pt x="1245234" y="1720180"/>
                    <a:pt x="1234594" y="1721040"/>
                    <a:pt x="1227407" y="1727200"/>
                  </a:cubicBezTo>
                  <a:cubicBezTo>
                    <a:pt x="1219372" y="1734088"/>
                    <a:pt x="1215476" y="1744769"/>
                    <a:pt x="1208357" y="1752600"/>
                  </a:cubicBezTo>
                  <a:cubicBezTo>
                    <a:pt x="1194262" y="1768105"/>
                    <a:pt x="1163907" y="1797050"/>
                    <a:pt x="1163907" y="1797050"/>
                  </a:cubicBezTo>
                  <a:cubicBezTo>
                    <a:pt x="1161790" y="1805517"/>
                    <a:pt x="1162398" y="1815188"/>
                    <a:pt x="1157557" y="1822450"/>
                  </a:cubicBezTo>
                  <a:cubicBezTo>
                    <a:pt x="1153324" y="1828800"/>
                    <a:pt x="1143393" y="1829287"/>
                    <a:pt x="1138507" y="1835150"/>
                  </a:cubicBezTo>
                  <a:cubicBezTo>
                    <a:pt x="1132447" y="1842422"/>
                    <a:pt x="1129652" y="1851900"/>
                    <a:pt x="1125807" y="1860550"/>
                  </a:cubicBezTo>
                  <a:cubicBezTo>
                    <a:pt x="1099005" y="1920855"/>
                    <a:pt x="1124900" y="1863574"/>
                    <a:pt x="1106757" y="1924050"/>
                  </a:cubicBezTo>
                  <a:cubicBezTo>
                    <a:pt x="1103482" y="1934968"/>
                    <a:pt x="1097662" y="1944986"/>
                    <a:pt x="1094057" y="1955800"/>
                  </a:cubicBezTo>
                  <a:cubicBezTo>
                    <a:pt x="1091297" y="1964079"/>
                    <a:pt x="1089824" y="1972733"/>
                    <a:pt x="1087707" y="1981200"/>
                  </a:cubicBezTo>
                  <a:cubicBezTo>
                    <a:pt x="1091940" y="2023533"/>
                    <a:pt x="1092063" y="2066482"/>
                    <a:pt x="1100407" y="2108200"/>
                  </a:cubicBezTo>
                  <a:cubicBezTo>
                    <a:pt x="1102828" y="2120303"/>
                    <a:pt x="1114444" y="2128672"/>
                    <a:pt x="1119457" y="2139950"/>
                  </a:cubicBezTo>
                  <a:cubicBezTo>
                    <a:pt x="1123001" y="2147925"/>
                    <a:pt x="1121477" y="2157773"/>
                    <a:pt x="1125807" y="2165350"/>
                  </a:cubicBezTo>
                  <a:cubicBezTo>
                    <a:pt x="1138530" y="2187615"/>
                    <a:pt x="1178386" y="2201829"/>
                    <a:pt x="1195657" y="2209800"/>
                  </a:cubicBezTo>
                  <a:cubicBezTo>
                    <a:pt x="1210577" y="2216686"/>
                    <a:pt x="1250957" y="2231562"/>
                    <a:pt x="1265507" y="2235200"/>
                  </a:cubicBezTo>
                  <a:cubicBezTo>
                    <a:pt x="1277998" y="2238323"/>
                    <a:pt x="1290907" y="2239433"/>
                    <a:pt x="1303607" y="2241550"/>
                  </a:cubicBezTo>
                  <a:lnTo>
                    <a:pt x="1335357" y="2260600"/>
                  </a:lnTo>
                  <a:cubicBezTo>
                    <a:pt x="1352363" y="2271065"/>
                    <a:pt x="1366576" y="2288434"/>
                    <a:pt x="1386157" y="2292350"/>
                  </a:cubicBezTo>
                  <a:lnTo>
                    <a:pt x="1417907" y="2298700"/>
                  </a:lnTo>
                  <a:cubicBezTo>
                    <a:pt x="1428490" y="2305050"/>
                    <a:pt x="1439191" y="2311209"/>
                    <a:pt x="1449657" y="2317750"/>
                  </a:cubicBezTo>
                  <a:cubicBezTo>
                    <a:pt x="1456129" y="2321795"/>
                    <a:pt x="1461733" y="2327350"/>
                    <a:pt x="1468707" y="2330450"/>
                  </a:cubicBezTo>
                  <a:cubicBezTo>
                    <a:pt x="1503737" y="2346019"/>
                    <a:pt x="1504410" y="2340963"/>
                    <a:pt x="1538557" y="2349500"/>
                  </a:cubicBezTo>
                  <a:cubicBezTo>
                    <a:pt x="1545051" y="2351123"/>
                    <a:pt x="1551620" y="2352857"/>
                    <a:pt x="1557607" y="2355850"/>
                  </a:cubicBezTo>
                  <a:cubicBezTo>
                    <a:pt x="1564433" y="2359263"/>
                    <a:pt x="1569294" y="2366542"/>
                    <a:pt x="1576657" y="2368550"/>
                  </a:cubicBezTo>
                  <a:cubicBezTo>
                    <a:pt x="1593121" y="2373040"/>
                    <a:pt x="1610524" y="2372783"/>
                    <a:pt x="1627457" y="2374900"/>
                  </a:cubicBezTo>
                  <a:cubicBezTo>
                    <a:pt x="1638040" y="2381250"/>
                    <a:pt x="1647366" y="2390467"/>
                    <a:pt x="1659207" y="2393950"/>
                  </a:cubicBezTo>
                  <a:cubicBezTo>
                    <a:pt x="1683911" y="2401216"/>
                    <a:pt x="1735407" y="2406650"/>
                    <a:pt x="1735407" y="2406650"/>
                  </a:cubicBezTo>
                  <a:cubicBezTo>
                    <a:pt x="1779857" y="2404533"/>
                    <a:pt x="1824816" y="2407331"/>
                    <a:pt x="1868757" y="2400300"/>
                  </a:cubicBezTo>
                  <a:cubicBezTo>
                    <a:pt x="1879207" y="2398628"/>
                    <a:pt x="1884691" y="2385983"/>
                    <a:pt x="1894157" y="2381250"/>
                  </a:cubicBezTo>
                  <a:cubicBezTo>
                    <a:pt x="1906131" y="2375263"/>
                    <a:pt x="1920070" y="2374090"/>
                    <a:pt x="1932257" y="2368550"/>
                  </a:cubicBezTo>
                  <a:cubicBezTo>
                    <a:pt x="1943493" y="2363443"/>
                    <a:pt x="1953140" y="2355351"/>
                    <a:pt x="1964007" y="2349500"/>
                  </a:cubicBezTo>
                  <a:cubicBezTo>
                    <a:pt x="1980676" y="2340524"/>
                    <a:pt x="1999241" y="2334876"/>
                    <a:pt x="2014807" y="2324100"/>
                  </a:cubicBezTo>
                  <a:cubicBezTo>
                    <a:pt x="2072405" y="2284224"/>
                    <a:pt x="2023418" y="2300851"/>
                    <a:pt x="2071957" y="2247900"/>
                  </a:cubicBezTo>
                  <a:cubicBezTo>
                    <a:pt x="2084261" y="2234478"/>
                    <a:pt x="2102873" y="2228331"/>
                    <a:pt x="2116407" y="2216150"/>
                  </a:cubicBezTo>
                  <a:cubicBezTo>
                    <a:pt x="2124274" y="2209070"/>
                    <a:pt x="2127973" y="2198234"/>
                    <a:pt x="2135457" y="2190750"/>
                  </a:cubicBezTo>
                  <a:cubicBezTo>
                    <a:pt x="2154733" y="2171474"/>
                    <a:pt x="2170438" y="2168773"/>
                    <a:pt x="2192607" y="2152650"/>
                  </a:cubicBezTo>
                  <a:cubicBezTo>
                    <a:pt x="2205977" y="2142927"/>
                    <a:pt x="2217255" y="2130509"/>
                    <a:pt x="2230707" y="2120900"/>
                  </a:cubicBezTo>
                  <a:cubicBezTo>
                    <a:pt x="2246956" y="2109293"/>
                    <a:pt x="2265532" y="2101131"/>
                    <a:pt x="2281507" y="2089150"/>
                  </a:cubicBezTo>
                  <a:cubicBezTo>
                    <a:pt x="2349194" y="2038385"/>
                    <a:pt x="2252437" y="2089703"/>
                    <a:pt x="2351357" y="2032000"/>
                  </a:cubicBezTo>
                  <a:cubicBezTo>
                    <a:pt x="2361203" y="2026257"/>
                    <a:pt x="2372912" y="2024398"/>
                    <a:pt x="2383107" y="2019300"/>
                  </a:cubicBezTo>
                  <a:cubicBezTo>
                    <a:pt x="2419967" y="2000870"/>
                    <a:pt x="2382636" y="2008549"/>
                    <a:pt x="2433907" y="1993900"/>
                  </a:cubicBezTo>
                  <a:cubicBezTo>
                    <a:pt x="2452671" y="1988539"/>
                    <a:pt x="2472461" y="1987117"/>
                    <a:pt x="2491057" y="1981200"/>
                  </a:cubicBezTo>
                  <a:cubicBezTo>
                    <a:pt x="2519151" y="1972261"/>
                    <a:pt x="2547238" y="1962635"/>
                    <a:pt x="2573607" y="1949450"/>
                  </a:cubicBezTo>
                  <a:cubicBezTo>
                    <a:pt x="2618216" y="1927145"/>
                    <a:pt x="2616695" y="1926148"/>
                    <a:pt x="2656157" y="1911350"/>
                  </a:cubicBezTo>
                  <a:cubicBezTo>
                    <a:pt x="2662424" y="1909000"/>
                    <a:pt x="2668940" y="1907350"/>
                    <a:pt x="2675207" y="1905000"/>
                  </a:cubicBezTo>
                  <a:cubicBezTo>
                    <a:pt x="2685880" y="1900998"/>
                    <a:pt x="2696245" y="1896195"/>
                    <a:pt x="2706957" y="1892300"/>
                  </a:cubicBezTo>
                  <a:cubicBezTo>
                    <a:pt x="2732755" y="1882919"/>
                    <a:pt x="2760420" y="1877304"/>
                    <a:pt x="2783157" y="1860550"/>
                  </a:cubicBezTo>
                  <a:cubicBezTo>
                    <a:pt x="2812176" y="1839168"/>
                    <a:pt x="2840219" y="1816188"/>
                    <a:pt x="2865707" y="1790700"/>
                  </a:cubicBezTo>
                  <a:cubicBezTo>
                    <a:pt x="2888990" y="1767417"/>
                    <a:pt x="2909845" y="1741420"/>
                    <a:pt x="2935557" y="1720850"/>
                  </a:cubicBezTo>
                  <a:cubicBezTo>
                    <a:pt x="2956724" y="1703917"/>
                    <a:pt x="2984021" y="1692604"/>
                    <a:pt x="2999057" y="1670050"/>
                  </a:cubicBezTo>
                  <a:cubicBezTo>
                    <a:pt x="3028987" y="1625155"/>
                    <a:pt x="2989899" y="1679208"/>
                    <a:pt x="3037157" y="1631950"/>
                  </a:cubicBezTo>
                  <a:cubicBezTo>
                    <a:pt x="3046741" y="1622366"/>
                    <a:pt x="3053553" y="1610330"/>
                    <a:pt x="3062557" y="1600200"/>
                  </a:cubicBezTo>
                  <a:cubicBezTo>
                    <a:pt x="3118230" y="1537568"/>
                    <a:pt x="3054541" y="1621583"/>
                    <a:pt x="3119707" y="1530350"/>
                  </a:cubicBezTo>
                  <a:cubicBezTo>
                    <a:pt x="3121824" y="1524000"/>
                    <a:pt x="3122736" y="1517112"/>
                    <a:pt x="3126057" y="1511300"/>
                  </a:cubicBezTo>
                  <a:cubicBezTo>
                    <a:pt x="3131308" y="1502111"/>
                    <a:pt x="3141036" y="1495669"/>
                    <a:pt x="3145107" y="1485900"/>
                  </a:cubicBezTo>
                  <a:cubicBezTo>
                    <a:pt x="3150998" y="1471761"/>
                    <a:pt x="3160213" y="1423072"/>
                    <a:pt x="3164157" y="1403350"/>
                  </a:cubicBezTo>
                  <a:cubicBezTo>
                    <a:pt x="3161817" y="1386969"/>
                    <a:pt x="3160323" y="1357583"/>
                    <a:pt x="3151457" y="1339850"/>
                  </a:cubicBezTo>
                  <a:cubicBezTo>
                    <a:pt x="3148044" y="1333024"/>
                    <a:pt x="3142802" y="1327272"/>
                    <a:pt x="3138757" y="1320800"/>
                  </a:cubicBezTo>
                  <a:cubicBezTo>
                    <a:pt x="3132216" y="1310334"/>
                    <a:pt x="3128434" y="1297777"/>
                    <a:pt x="3119707" y="1289050"/>
                  </a:cubicBezTo>
                  <a:cubicBezTo>
                    <a:pt x="3110980" y="1280323"/>
                    <a:pt x="3098226" y="1276846"/>
                    <a:pt x="3087957" y="1270000"/>
                  </a:cubicBezTo>
                  <a:cubicBezTo>
                    <a:pt x="3047845" y="1243259"/>
                    <a:pt x="3079133" y="1254265"/>
                    <a:pt x="3030807" y="1244600"/>
                  </a:cubicBezTo>
                  <a:cubicBezTo>
                    <a:pt x="2961728" y="1247603"/>
                    <a:pt x="2897361" y="1286357"/>
                    <a:pt x="2859357" y="1225550"/>
                  </a:cubicBezTo>
                  <a:cubicBezTo>
                    <a:pt x="2854732" y="1218149"/>
                    <a:pt x="2855124" y="1208617"/>
                    <a:pt x="2853007" y="1200150"/>
                  </a:cubicBezTo>
                  <a:cubicBezTo>
                    <a:pt x="2855124" y="1159933"/>
                    <a:pt x="2854362" y="1119461"/>
                    <a:pt x="2859357" y="1079500"/>
                  </a:cubicBezTo>
                  <a:cubicBezTo>
                    <a:pt x="2860771" y="1068189"/>
                    <a:pt x="2868055" y="1058423"/>
                    <a:pt x="2872057" y="1047750"/>
                  </a:cubicBezTo>
                  <a:cubicBezTo>
                    <a:pt x="2874407" y="1041483"/>
                    <a:pt x="2875770" y="1034852"/>
                    <a:pt x="2878407" y="1028700"/>
                  </a:cubicBezTo>
                  <a:cubicBezTo>
                    <a:pt x="2910697" y="953356"/>
                    <a:pt x="2865808" y="1076677"/>
                    <a:pt x="2910157" y="952500"/>
                  </a:cubicBezTo>
                  <a:cubicBezTo>
                    <a:pt x="2928271" y="901782"/>
                    <a:pt x="2921057" y="918875"/>
                    <a:pt x="2935557" y="857250"/>
                  </a:cubicBezTo>
                  <a:cubicBezTo>
                    <a:pt x="2953640" y="780397"/>
                    <a:pt x="2943720" y="833671"/>
                    <a:pt x="2954607" y="768350"/>
                  </a:cubicBezTo>
                  <a:cubicBezTo>
                    <a:pt x="2952490" y="685800"/>
                    <a:pt x="2952007" y="603192"/>
                    <a:pt x="2948257" y="520700"/>
                  </a:cubicBezTo>
                  <a:cubicBezTo>
                    <a:pt x="2946976" y="492520"/>
                    <a:pt x="2931260" y="463358"/>
                    <a:pt x="2922857" y="438150"/>
                  </a:cubicBezTo>
                  <a:cubicBezTo>
                    <a:pt x="2920097" y="429871"/>
                    <a:pt x="2921580" y="419852"/>
                    <a:pt x="2916507" y="412750"/>
                  </a:cubicBezTo>
                  <a:cubicBezTo>
                    <a:pt x="2911555" y="405817"/>
                    <a:pt x="2880765" y="387531"/>
                    <a:pt x="2872057" y="381000"/>
                  </a:cubicBezTo>
                  <a:cubicBezTo>
                    <a:pt x="2861214" y="372868"/>
                    <a:pt x="2851584" y="363118"/>
                    <a:pt x="2840307" y="355600"/>
                  </a:cubicBezTo>
                  <a:cubicBezTo>
                    <a:pt x="2826108" y="346134"/>
                    <a:pt x="2810838" y="338372"/>
                    <a:pt x="2795857" y="330200"/>
                  </a:cubicBezTo>
                  <a:cubicBezTo>
                    <a:pt x="2781479" y="322358"/>
                    <a:pt x="2763943" y="316083"/>
                    <a:pt x="2751407" y="304800"/>
                  </a:cubicBezTo>
                  <a:cubicBezTo>
                    <a:pt x="2735832" y="290783"/>
                    <a:pt x="2719821" y="276890"/>
                    <a:pt x="2706957" y="260350"/>
                  </a:cubicBezTo>
                  <a:cubicBezTo>
                    <a:pt x="2692140" y="241300"/>
                    <a:pt x="2675894" y="223280"/>
                    <a:pt x="2662507" y="203200"/>
                  </a:cubicBezTo>
                  <a:cubicBezTo>
                    <a:pt x="2658274" y="196850"/>
                    <a:pt x="2655203" y="189546"/>
                    <a:pt x="2649807" y="184150"/>
                  </a:cubicBezTo>
                  <a:cubicBezTo>
                    <a:pt x="2644411" y="178754"/>
                    <a:pt x="2636929" y="175939"/>
                    <a:pt x="2630757" y="171450"/>
                  </a:cubicBezTo>
                  <a:cubicBezTo>
                    <a:pt x="2613639" y="159000"/>
                    <a:pt x="2600713" y="137501"/>
                    <a:pt x="2579957" y="133350"/>
                  </a:cubicBezTo>
                  <a:lnTo>
                    <a:pt x="2548207" y="127000"/>
                  </a:lnTo>
                  <a:cubicBezTo>
                    <a:pt x="2543861" y="124827"/>
                    <a:pt x="2488009" y="95583"/>
                    <a:pt x="2478357" y="95250"/>
                  </a:cubicBezTo>
                  <a:lnTo>
                    <a:pt x="2325957" y="101600"/>
                  </a:lnTo>
                  <a:cubicBezTo>
                    <a:pt x="2315374" y="105833"/>
                    <a:pt x="2305590" y="113701"/>
                    <a:pt x="2294207" y="114300"/>
                  </a:cubicBezTo>
                  <a:cubicBezTo>
                    <a:pt x="2264539" y="115861"/>
                    <a:pt x="2234612" y="112834"/>
                    <a:pt x="2205307" y="107950"/>
                  </a:cubicBezTo>
                  <a:cubicBezTo>
                    <a:pt x="2186537" y="104822"/>
                    <a:pt x="2169484" y="84936"/>
                    <a:pt x="2154507" y="76200"/>
                  </a:cubicBezTo>
                  <a:cubicBezTo>
                    <a:pt x="2138154" y="66661"/>
                    <a:pt x="2120640" y="59267"/>
                    <a:pt x="2103707" y="50800"/>
                  </a:cubicBezTo>
                  <a:cubicBezTo>
                    <a:pt x="2095240" y="46567"/>
                    <a:pt x="2085880" y="43780"/>
                    <a:pt x="2078307" y="38100"/>
                  </a:cubicBezTo>
                  <a:cubicBezTo>
                    <a:pt x="2069840" y="31750"/>
                    <a:pt x="2062373" y="23783"/>
                    <a:pt x="2052907" y="19050"/>
                  </a:cubicBezTo>
                  <a:cubicBezTo>
                    <a:pt x="2045101" y="15147"/>
                    <a:pt x="2035786" y="15460"/>
                    <a:pt x="2027507" y="12700"/>
                  </a:cubicBezTo>
                  <a:cubicBezTo>
                    <a:pt x="2016693" y="9095"/>
                    <a:pt x="2006340" y="4233"/>
                    <a:pt x="1995757" y="0"/>
                  </a:cubicBezTo>
                  <a:cubicBezTo>
                    <a:pt x="1938607" y="2117"/>
                    <a:pt x="1880921" y="-1738"/>
                    <a:pt x="1824307" y="6350"/>
                  </a:cubicBezTo>
                  <a:cubicBezTo>
                    <a:pt x="1817681" y="7297"/>
                    <a:pt x="1822138" y="20173"/>
                    <a:pt x="1817957" y="25400"/>
                  </a:cubicBezTo>
                  <a:cubicBezTo>
                    <a:pt x="1813189" y="31359"/>
                    <a:pt x="1805117" y="33664"/>
                    <a:pt x="1798907" y="38100"/>
                  </a:cubicBezTo>
                  <a:cubicBezTo>
                    <a:pt x="1790295" y="44251"/>
                    <a:pt x="1782177" y="51081"/>
                    <a:pt x="1773507" y="57150"/>
                  </a:cubicBezTo>
                  <a:cubicBezTo>
                    <a:pt x="1761003" y="65903"/>
                    <a:pt x="1748107" y="74083"/>
                    <a:pt x="1735407" y="82550"/>
                  </a:cubicBezTo>
                  <a:cubicBezTo>
                    <a:pt x="1729057" y="86783"/>
                    <a:pt x="1723597" y="92837"/>
                    <a:pt x="1716357" y="95250"/>
                  </a:cubicBezTo>
                  <a:cubicBezTo>
                    <a:pt x="1710007" y="97367"/>
                    <a:pt x="1703158" y="98349"/>
                    <a:pt x="1697307" y="101600"/>
                  </a:cubicBezTo>
                  <a:cubicBezTo>
                    <a:pt x="1683964" y="109013"/>
                    <a:pt x="1671907" y="118533"/>
                    <a:pt x="1659207" y="127000"/>
                  </a:cubicBezTo>
                  <a:cubicBezTo>
                    <a:pt x="1652857" y="131233"/>
                    <a:pt x="1645553" y="134304"/>
                    <a:pt x="1640157" y="139700"/>
                  </a:cubicBezTo>
                  <a:cubicBezTo>
                    <a:pt x="1633807" y="146050"/>
                    <a:pt x="1627925" y="152906"/>
                    <a:pt x="1621107" y="158750"/>
                  </a:cubicBezTo>
                  <a:cubicBezTo>
                    <a:pt x="1613072" y="165638"/>
                    <a:pt x="1603538" y="170681"/>
                    <a:pt x="1595707" y="177800"/>
                  </a:cubicBezTo>
                  <a:lnTo>
                    <a:pt x="1532207" y="241300"/>
                  </a:lnTo>
                  <a:cubicBezTo>
                    <a:pt x="1523740" y="249767"/>
                    <a:pt x="1513991" y="257121"/>
                    <a:pt x="1506807" y="266700"/>
                  </a:cubicBezTo>
                  <a:cubicBezTo>
                    <a:pt x="1483741" y="297455"/>
                    <a:pt x="1497797" y="288753"/>
                    <a:pt x="1468707" y="298450"/>
                  </a:cubicBezTo>
                  <a:cubicBezTo>
                    <a:pt x="1435097" y="343263"/>
                    <a:pt x="1467799" y="308832"/>
                    <a:pt x="1417907" y="336550"/>
                  </a:cubicBezTo>
                  <a:cubicBezTo>
                    <a:pt x="1408656" y="341690"/>
                    <a:pt x="1401973" y="350867"/>
                    <a:pt x="1392507" y="355600"/>
                  </a:cubicBezTo>
                  <a:cubicBezTo>
                    <a:pt x="1380533" y="361587"/>
                    <a:pt x="1354407" y="368300"/>
                    <a:pt x="1354407" y="368300"/>
                  </a:cubicBezTo>
                  <a:lnTo>
                    <a:pt x="1290907" y="349250"/>
                  </a:lnTo>
                  <a:cubicBezTo>
                    <a:pt x="1284510" y="347282"/>
                    <a:pt x="1277708" y="346151"/>
                    <a:pt x="1271857" y="342900"/>
                  </a:cubicBezTo>
                  <a:cubicBezTo>
                    <a:pt x="1258514" y="335487"/>
                    <a:pt x="1246845" y="325353"/>
                    <a:pt x="1233757" y="317500"/>
                  </a:cubicBezTo>
                  <a:cubicBezTo>
                    <a:pt x="1225640" y="312630"/>
                    <a:pt x="1216384" y="309817"/>
                    <a:pt x="1208357" y="304800"/>
                  </a:cubicBezTo>
                  <a:cubicBezTo>
                    <a:pt x="1199382" y="299191"/>
                    <a:pt x="1191569" y="291901"/>
                    <a:pt x="1182957" y="285750"/>
                  </a:cubicBezTo>
                  <a:cubicBezTo>
                    <a:pt x="1176747" y="281314"/>
                    <a:pt x="1170257" y="277283"/>
                    <a:pt x="1163907" y="273050"/>
                  </a:cubicBezTo>
                  <a:cubicBezTo>
                    <a:pt x="1156518" y="250882"/>
                    <a:pt x="1155165" y="239506"/>
                    <a:pt x="1132157" y="222250"/>
                  </a:cubicBezTo>
                  <a:cubicBezTo>
                    <a:pt x="1117011" y="210891"/>
                    <a:pt x="1098026" y="205826"/>
                    <a:pt x="1081357" y="196850"/>
                  </a:cubicBezTo>
                  <a:cubicBezTo>
                    <a:pt x="1070490" y="190999"/>
                    <a:pt x="1060190" y="184150"/>
                    <a:pt x="1049607" y="177800"/>
                  </a:cubicBezTo>
                  <a:cubicBezTo>
                    <a:pt x="1028440" y="179917"/>
                    <a:pt x="1006288" y="177423"/>
                    <a:pt x="986107" y="184150"/>
                  </a:cubicBezTo>
                  <a:cubicBezTo>
                    <a:pt x="978867" y="186563"/>
                    <a:pt x="977113" y="196529"/>
                    <a:pt x="973407" y="203200"/>
                  </a:cubicBezTo>
                  <a:cubicBezTo>
                    <a:pt x="966511" y="215612"/>
                    <a:pt x="959630" y="228117"/>
                    <a:pt x="954357" y="241300"/>
                  </a:cubicBezTo>
                  <a:cubicBezTo>
                    <a:pt x="946036" y="262103"/>
                    <a:pt x="944851" y="299401"/>
                    <a:pt x="941657" y="317500"/>
                  </a:cubicBezTo>
                  <a:cubicBezTo>
                    <a:pt x="938266" y="336718"/>
                    <a:pt x="933690" y="355718"/>
                    <a:pt x="928957" y="374650"/>
                  </a:cubicBezTo>
                  <a:cubicBezTo>
                    <a:pt x="927334" y="381144"/>
                    <a:pt x="925780" y="387807"/>
                    <a:pt x="922607" y="393700"/>
                  </a:cubicBezTo>
                  <a:cubicBezTo>
                    <a:pt x="910904" y="415434"/>
                    <a:pt x="897207" y="436033"/>
                    <a:pt x="884507" y="457200"/>
                  </a:cubicBezTo>
                  <a:cubicBezTo>
                    <a:pt x="878157" y="467783"/>
                    <a:pt x="870977" y="477911"/>
                    <a:pt x="865457" y="488950"/>
                  </a:cubicBezTo>
                  <a:cubicBezTo>
                    <a:pt x="861224" y="497417"/>
                    <a:pt x="858008" y="506474"/>
                    <a:pt x="852757" y="514350"/>
                  </a:cubicBezTo>
                  <a:cubicBezTo>
                    <a:pt x="845239" y="525627"/>
                    <a:pt x="834633" y="534666"/>
                    <a:pt x="827357" y="546100"/>
                  </a:cubicBezTo>
                  <a:cubicBezTo>
                    <a:pt x="819734" y="558079"/>
                    <a:pt x="814074" y="571225"/>
                    <a:pt x="808307" y="584200"/>
                  </a:cubicBezTo>
                  <a:cubicBezTo>
                    <a:pt x="805589" y="590317"/>
                    <a:pt x="806242" y="598108"/>
                    <a:pt x="801957" y="603250"/>
                  </a:cubicBezTo>
                  <a:cubicBezTo>
                    <a:pt x="795182" y="611380"/>
                    <a:pt x="784041" y="614816"/>
                    <a:pt x="776557" y="622300"/>
                  </a:cubicBezTo>
                  <a:cubicBezTo>
                    <a:pt x="771161" y="627696"/>
                    <a:pt x="769253" y="635954"/>
                    <a:pt x="763857" y="641350"/>
                  </a:cubicBezTo>
                  <a:cubicBezTo>
                    <a:pt x="739872" y="665335"/>
                    <a:pt x="739884" y="656333"/>
                    <a:pt x="713057" y="673100"/>
                  </a:cubicBezTo>
                  <a:cubicBezTo>
                    <a:pt x="701552" y="680291"/>
                    <a:pt x="682041" y="698133"/>
                    <a:pt x="668607" y="704850"/>
                  </a:cubicBezTo>
                  <a:cubicBezTo>
                    <a:pt x="662620" y="707843"/>
                    <a:pt x="655907" y="709083"/>
                    <a:pt x="649557" y="711200"/>
                  </a:cubicBezTo>
                  <a:cubicBezTo>
                    <a:pt x="596640" y="706967"/>
                    <a:pt x="543359" y="706007"/>
                    <a:pt x="490807" y="698500"/>
                  </a:cubicBezTo>
                  <a:cubicBezTo>
                    <a:pt x="483252" y="697421"/>
                    <a:pt x="478583" y="689213"/>
                    <a:pt x="471757" y="685800"/>
                  </a:cubicBezTo>
                  <a:cubicBezTo>
                    <a:pt x="465770" y="682807"/>
                    <a:pt x="459057" y="681567"/>
                    <a:pt x="452707" y="679450"/>
                  </a:cubicBezTo>
                  <a:cubicBezTo>
                    <a:pt x="442124" y="668867"/>
                    <a:pt x="432931" y="656680"/>
                    <a:pt x="420957" y="647700"/>
                  </a:cubicBezTo>
                  <a:cubicBezTo>
                    <a:pt x="415602" y="643684"/>
                    <a:pt x="407049" y="645635"/>
                    <a:pt x="401907" y="641350"/>
                  </a:cubicBezTo>
                  <a:cubicBezTo>
                    <a:pt x="393777" y="634575"/>
                    <a:pt x="390767" y="622981"/>
                    <a:pt x="382857" y="615950"/>
                  </a:cubicBezTo>
                  <a:cubicBezTo>
                    <a:pt x="356655" y="592660"/>
                    <a:pt x="343698" y="572558"/>
                    <a:pt x="325707" y="571500"/>
                  </a:cubicBezTo>
                  <a:close/>
                </a:path>
              </a:pathLst>
            </a:custGeom>
            <a:noFill/>
            <a:ln>
              <a:solidFill>
                <a:srgbClr val="BBBB5E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DADE413B-7292-4E06-9BBC-689967BE7DE5}"/>
              </a:ext>
            </a:extLst>
          </p:cNvPr>
          <p:cNvGrpSpPr/>
          <p:nvPr/>
        </p:nvGrpSpPr>
        <p:grpSpPr>
          <a:xfrm>
            <a:off x="1849483" y="355063"/>
            <a:ext cx="3860968" cy="2886363"/>
            <a:chOff x="487680" y="0"/>
            <a:chExt cx="9173661" cy="6858000"/>
          </a:xfrm>
        </p:grpSpPr>
        <p:pic>
          <p:nvPicPr>
            <p:cNvPr id="25" name="Picture 24" descr="A picture containing dark, star, night, outdoor object&#10;&#10;Description automatically generated">
              <a:extLst>
                <a:ext uri="{FF2B5EF4-FFF2-40B4-BE49-F238E27FC236}">
                  <a16:creationId xmlns:a16="http://schemas.microsoft.com/office/drawing/2014/main" id="{5BA52B21-8177-4CC3-B4A5-BE3CEDC017D1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brightnessContrast brigh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7680" y="0"/>
              <a:ext cx="9144000" cy="6858000"/>
            </a:xfrm>
            <a:prstGeom prst="rect">
              <a:avLst/>
            </a:prstGeom>
          </p:spPr>
        </p:pic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EC5CE0CF-76DE-494D-AC52-8EDBB0ED0121}"/>
                </a:ext>
              </a:extLst>
            </p:cNvPr>
            <p:cNvSpPr/>
            <p:nvPr/>
          </p:nvSpPr>
          <p:spPr>
            <a:xfrm>
              <a:off x="4378716" y="2519363"/>
              <a:ext cx="5282625" cy="2933700"/>
            </a:xfrm>
            <a:custGeom>
              <a:avLst/>
              <a:gdLst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283897 w 5282625"/>
                <a:gd name="connsiteY32" fmla="*/ 2000250 h 2933700"/>
                <a:gd name="connsiteX33" fmla="*/ 1345809 w 5282625"/>
                <a:gd name="connsiteY33" fmla="*/ 1981200 h 2933700"/>
                <a:gd name="connsiteX34" fmla="*/ 1450584 w 5282625"/>
                <a:gd name="connsiteY34" fmla="*/ 1933575 h 2933700"/>
                <a:gd name="connsiteX35" fmla="*/ 1483922 w 5282625"/>
                <a:gd name="connsiteY35" fmla="*/ 1914525 h 2933700"/>
                <a:gd name="connsiteX36" fmla="*/ 1541072 w 5282625"/>
                <a:gd name="connsiteY36" fmla="*/ 1866900 h 2933700"/>
                <a:gd name="connsiteX37" fmla="*/ 1579172 w 5282625"/>
                <a:gd name="connsiteY37" fmla="*/ 1824037 h 2933700"/>
                <a:gd name="connsiteX38" fmla="*/ 1598222 w 5282625"/>
                <a:gd name="connsiteY38" fmla="*/ 1809750 h 2933700"/>
                <a:gd name="connsiteX39" fmla="*/ 1645847 w 5282625"/>
                <a:gd name="connsiteY39" fmla="*/ 1724025 h 2933700"/>
                <a:gd name="connsiteX40" fmla="*/ 1674422 w 5282625"/>
                <a:gd name="connsiteY40" fmla="*/ 1690687 h 2933700"/>
                <a:gd name="connsiteX41" fmla="*/ 1717284 w 5282625"/>
                <a:gd name="connsiteY41" fmla="*/ 1624012 h 2933700"/>
                <a:gd name="connsiteX42" fmla="*/ 1741097 w 5282625"/>
                <a:gd name="connsiteY42" fmla="*/ 1590675 h 2933700"/>
                <a:gd name="connsiteX43" fmla="*/ 1774434 w 5282625"/>
                <a:gd name="connsiteY43" fmla="*/ 1547812 h 2933700"/>
                <a:gd name="connsiteX44" fmla="*/ 1798247 w 5282625"/>
                <a:gd name="connsiteY44" fmla="*/ 1514475 h 2933700"/>
                <a:gd name="connsiteX45" fmla="*/ 1817297 w 5282625"/>
                <a:gd name="connsiteY45" fmla="*/ 1485900 h 2933700"/>
                <a:gd name="connsiteX46" fmla="*/ 1855397 w 5282625"/>
                <a:gd name="connsiteY46" fmla="*/ 1457325 h 2933700"/>
                <a:gd name="connsiteX47" fmla="*/ 1864922 w 5282625"/>
                <a:gd name="connsiteY47" fmla="*/ 1443037 h 2933700"/>
                <a:gd name="connsiteX48" fmla="*/ 1907784 w 5282625"/>
                <a:gd name="connsiteY48" fmla="*/ 1433512 h 2933700"/>
                <a:gd name="connsiteX49" fmla="*/ 1936359 w 5282625"/>
                <a:gd name="connsiteY49" fmla="*/ 1423987 h 2933700"/>
                <a:gd name="connsiteX50" fmla="*/ 1960172 w 5282625"/>
                <a:gd name="connsiteY50" fmla="*/ 1419225 h 2933700"/>
                <a:gd name="connsiteX51" fmla="*/ 2022084 w 5282625"/>
                <a:gd name="connsiteY51" fmla="*/ 1428750 h 2933700"/>
                <a:gd name="connsiteX52" fmla="*/ 2036372 w 5282625"/>
                <a:gd name="connsiteY52" fmla="*/ 1438275 h 2933700"/>
                <a:gd name="connsiteX53" fmla="*/ 2055422 w 5282625"/>
                <a:gd name="connsiteY53" fmla="*/ 1447800 h 2933700"/>
                <a:gd name="connsiteX54" fmla="*/ 2093522 w 5282625"/>
                <a:gd name="connsiteY54" fmla="*/ 1476375 h 2933700"/>
                <a:gd name="connsiteX55" fmla="*/ 2131622 w 5282625"/>
                <a:gd name="connsiteY55" fmla="*/ 1519237 h 2933700"/>
                <a:gd name="connsiteX56" fmla="*/ 2179247 w 5282625"/>
                <a:gd name="connsiteY56" fmla="*/ 1533525 h 2933700"/>
                <a:gd name="connsiteX57" fmla="*/ 2212584 w 5282625"/>
                <a:gd name="connsiteY57" fmla="*/ 1528762 h 2933700"/>
                <a:gd name="connsiteX58" fmla="*/ 2226872 w 5282625"/>
                <a:gd name="connsiteY58" fmla="*/ 1519237 h 2933700"/>
                <a:gd name="connsiteX59" fmla="*/ 2241159 w 5282625"/>
                <a:gd name="connsiteY59" fmla="*/ 1514475 h 2933700"/>
                <a:gd name="connsiteX60" fmla="*/ 2274497 w 5282625"/>
                <a:gd name="connsiteY60" fmla="*/ 1495425 h 2933700"/>
                <a:gd name="connsiteX61" fmla="*/ 2288784 w 5282625"/>
                <a:gd name="connsiteY61" fmla="*/ 1476375 h 2933700"/>
                <a:gd name="connsiteX62" fmla="*/ 2303072 w 5282625"/>
                <a:gd name="connsiteY62" fmla="*/ 1466850 h 2933700"/>
                <a:gd name="connsiteX63" fmla="*/ 2322122 w 5282625"/>
                <a:gd name="connsiteY63" fmla="*/ 1452562 h 2933700"/>
                <a:gd name="connsiteX64" fmla="*/ 2336409 w 5282625"/>
                <a:gd name="connsiteY64" fmla="*/ 1433512 h 2933700"/>
                <a:gd name="connsiteX65" fmla="*/ 2355459 w 5282625"/>
                <a:gd name="connsiteY65" fmla="*/ 1423987 h 2933700"/>
                <a:gd name="connsiteX66" fmla="*/ 2398322 w 5282625"/>
                <a:gd name="connsiteY66" fmla="*/ 1404937 h 2933700"/>
                <a:gd name="connsiteX67" fmla="*/ 2498334 w 5282625"/>
                <a:gd name="connsiteY67" fmla="*/ 1395412 h 2933700"/>
                <a:gd name="connsiteX68" fmla="*/ 2531672 w 5282625"/>
                <a:gd name="connsiteY68" fmla="*/ 1381125 h 2933700"/>
                <a:gd name="connsiteX69" fmla="*/ 2569772 w 5282625"/>
                <a:gd name="connsiteY69" fmla="*/ 1371600 h 2933700"/>
                <a:gd name="connsiteX70" fmla="*/ 2645972 w 5282625"/>
                <a:gd name="connsiteY70" fmla="*/ 1314450 h 2933700"/>
                <a:gd name="connsiteX71" fmla="*/ 2665022 w 5282625"/>
                <a:gd name="connsiteY71" fmla="*/ 1290637 h 2933700"/>
                <a:gd name="connsiteX72" fmla="*/ 2703122 w 5282625"/>
                <a:gd name="connsiteY72" fmla="*/ 1257300 h 2933700"/>
                <a:gd name="connsiteX73" fmla="*/ 2717409 w 5282625"/>
                <a:gd name="connsiteY73" fmla="*/ 1233487 h 2933700"/>
                <a:gd name="connsiteX74" fmla="*/ 2779322 w 5282625"/>
                <a:gd name="connsiteY74" fmla="*/ 1157287 h 2933700"/>
                <a:gd name="connsiteX75" fmla="*/ 2812659 w 5282625"/>
                <a:gd name="connsiteY75" fmla="*/ 1123950 h 2933700"/>
                <a:gd name="connsiteX76" fmla="*/ 2884097 w 5282625"/>
                <a:gd name="connsiteY76" fmla="*/ 1076325 h 2933700"/>
                <a:gd name="connsiteX77" fmla="*/ 2917434 w 5282625"/>
                <a:gd name="connsiteY77" fmla="*/ 1052512 h 2933700"/>
                <a:gd name="connsiteX78" fmla="*/ 2984109 w 5282625"/>
                <a:gd name="connsiteY78" fmla="*/ 1038225 h 2933700"/>
                <a:gd name="connsiteX79" fmla="*/ 3007922 w 5282625"/>
                <a:gd name="connsiteY79" fmla="*/ 1028700 h 2933700"/>
                <a:gd name="connsiteX80" fmla="*/ 3031734 w 5282625"/>
                <a:gd name="connsiteY80" fmla="*/ 1023937 h 2933700"/>
                <a:gd name="connsiteX81" fmla="*/ 3146034 w 5282625"/>
                <a:gd name="connsiteY81" fmla="*/ 1014412 h 2933700"/>
                <a:gd name="connsiteX82" fmla="*/ 3331772 w 5282625"/>
                <a:gd name="connsiteY82" fmla="*/ 1000125 h 2933700"/>
                <a:gd name="connsiteX83" fmla="*/ 3360347 w 5282625"/>
                <a:gd name="connsiteY83" fmla="*/ 990600 h 2933700"/>
                <a:gd name="connsiteX84" fmla="*/ 3398447 w 5282625"/>
                <a:gd name="connsiteY84" fmla="*/ 985837 h 2933700"/>
                <a:gd name="connsiteX85" fmla="*/ 3431784 w 5282625"/>
                <a:gd name="connsiteY85" fmla="*/ 981075 h 2933700"/>
                <a:gd name="connsiteX86" fmla="*/ 3465122 w 5282625"/>
                <a:gd name="connsiteY86" fmla="*/ 966787 h 2933700"/>
                <a:gd name="connsiteX87" fmla="*/ 3536559 w 5282625"/>
                <a:gd name="connsiteY87" fmla="*/ 942975 h 2933700"/>
                <a:gd name="connsiteX88" fmla="*/ 3627047 w 5282625"/>
                <a:gd name="connsiteY88" fmla="*/ 885825 h 2933700"/>
                <a:gd name="connsiteX89" fmla="*/ 3674672 w 5282625"/>
                <a:gd name="connsiteY89" fmla="*/ 833437 h 2933700"/>
                <a:gd name="connsiteX90" fmla="*/ 3693722 w 5282625"/>
                <a:gd name="connsiteY90" fmla="*/ 733425 h 2933700"/>
                <a:gd name="connsiteX91" fmla="*/ 3703247 w 5282625"/>
                <a:gd name="connsiteY91" fmla="*/ 642937 h 2933700"/>
                <a:gd name="connsiteX92" fmla="*/ 3708009 w 5282625"/>
                <a:gd name="connsiteY92" fmla="*/ 552450 h 2933700"/>
                <a:gd name="connsiteX93" fmla="*/ 3717534 w 5282625"/>
                <a:gd name="connsiteY93" fmla="*/ 528637 h 2933700"/>
                <a:gd name="connsiteX94" fmla="*/ 3727059 w 5282625"/>
                <a:gd name="connsiteY94" fmla="*/ 495300 h 2933700"/>
                <a:gd name="connsiteX95" fmla="*/ 3741347 w 5282625"/>
                <a:gd name="connsiteY95" fmla="*/ 466725 h 2933700"/>
                <a:gd name="connsiteX96" fmla="*/ 3750872 w 5282625"/>
                <a:gd name="connsiteY96" fmla="*/ 438150 h 2933700"/>
                <a:gd name="connsiteX97" fmla="*/ 3769922 w 5282625"/>
                <a:gd name="connsiteY97" fmla="*/ 390525 h 2933700"/>
                <a:gd name="connsiteX98" fmla="*/ 3788972 w 5282625"/>
                <a:gd name="connsiteY98" fmla="*/ 352425 h 2933700"/>
                <a:gd name="connsiteX99" fmla="*/ 3808022 w 5282625"/>
                <a:gd name="connsiteY99" fmla="*/ 300037 h 2933700"/>
                <a:gd name="connsiteX100" fmla="*/ 3812784 w 5282625"/>
                <a:gd name="connsiteY100" fmla="*/ 271462 h 2933700"/>
                <a:gd name="connsiteX101" fmla="*/ 3831834 w 5282625"/>
                <a:gd name="connsiteY101" fmla="*/ 238125 h 2933700"/>
                <a:gd name="connsiteX102" fmla="*/ 3865172 w 5282625"/>
                <a:gd name="connsiteY102" fmla="*/ 180975 h 2933700"/>
                <a:gd name="connsiteX103" fmla="*/ 3903272 w 5282625"/>
                <a:gd name="connsiteY103" fmla="*/ 114300 h 2933700"/>
                <a:gd name="connsiteX104" fmla="*/ 3908034 w 5282625"/>
                <a:gd name="connsiteY104" fmla="*/ 100012 h 2933700"/>
                <a:gd name="connsiteX105" fmla="*/ 3941372 w 5282625"/>
                <a:gd name="connsiteY105" fmla="*/ 61912 h 2933700"/>
                <a:gd name="connsiteX106" fmla="*/ 3960422 w 5282625"/>
                <a:gd name="connsiteY106" fmla="*/ 47625 h 2933700"/>
                <a:gd name="connsiteX107" fmla="*/ 3979472 w 5282625"/>
                <a:gd name="connsiteY107" fmla="*/ 38100 h 2933700"/>
                <a:gd name="connsiteX108" fmla="*/ 4022334 w 5282625"/>
                <a:gd name="connsiteY108" fmla="*/ 19050 h 2933700"/>
                <a:gd name="connsiteX109" fmla="*/ 4050909 w 5282625"/>
                <a:gd name="connsiteY109" fmla="*/ 14287 h 2933700"/>
                <a:gd name="connsiteX110" fmla="*/ 4108059 w 5282625"/>
                <a:gd name="connsiteY110" fmla="*/ 4762 h 2933700"/>
                <a:gd name="connsiteX111" fmla="*/ 4246172 w 5282625"/>
                <a:gd name="connsiteY111" fmla="*/ 0 h 2933700"/>
                <a:gd name="connsiteX112" fmla="*/ 4355709 w 5282625"/>
                <a:gd name="connsiteY112" fmla="*/ 4762 h 2933700"/>
                <a:gd name="connsiteX113" fmla="*/ 4384284 w 5282625"/>
                <a:gd name="connsiteY113" fmla="*/ 9525 h 2933700"/>
                <a:gd name="connsiteX114" fmla="*/ 4455722 w 5282625"/>
                <a:gd name="connsiteY114" fmla="*/ 19050 h 2933700"/>
                <a:gd name="connsiteX115" fmla="*/ 4489059 w 5282625"/>
                <a:gd name="connsiteY115" fmla="*/ 33337 h 2933700"/>
                <a:gd name="connsiteX116" fmla="*/ 4565259 w 5282625"/>
                <a:gd name="connsiteY116" fmla="*/ 71437 h 2933700"/>
                <a:gd name="connsiteX117" fmla="*/ 4612884 w 5282625"/>
                <a:gd name="connsiteY117" fmla="*/ 85725 h 2933700"/>
                <a:gd name="connsiteX118" fmla="*/ 4684322 w 5282625"/>
                <a:gd name="connsiteY118" fmla="*/ 114300 h 2933700"/>
                <a:gd name="connsiteX119" fmla="*/ 4731947 w 5282625"/>
                <a:gd name="connsiteY119" fmla="*/ 128587 h 2933700"/>
                <a:gd name="connsiteX120" fmla="*/ 4774809 w 5282625"/>
                <a:gd name="connsiteY120" fmla="*/ 147637 h 2933700"/>
                <a:gd name="connsiteX121" fmla="*/ 4798622 w 5282625"/>
                <a:gd name="connsiteY121" fmla="*/ 157162 h 2933700"/>
                <a:gd name="connsiteX122" fmla="*/ 4851009 w 5282625"/>
                <a:gd name="connsiteY122" fmla="*/ 171450 h 2933700"/>
                <a:gd name="connsiteX123" fmla="*/ 4889109 w 5282625"/>
                <a:gd name="connsiteY123" fmla="*/ 185737 h 2933700"/>
                <a:gd name="connsiteX124" fmla="*/ 5003409 w 5282625"/>
                <a:gd name="connsiteY124" fmla="*/ 238125 h 2933700"/>
                <a:gd name="connsiteX125" fmla="*/ 5060559 w 5282625"/>
                <a:gd name="connsiteY125" fmla="*/ 280987 h 2933700"/>
                <a:gd name="connsiteX126" fmla="*/ 5074847 w 5282625"/>
                <a:gd name="connsiteY126" fmla="*/ 290512 h 2933700"/>
                <a:gd name="connsiteX127" fmla="*/ 5103422 w 5282625"/>
                <a:gd name="connsiteY127" fmla="*/ 319087 h 2933700"/>
                <a:gd name="connsiteX128" fmla="*/ 5141522 w 5282625"/>
                <a:gd name="connsiteY128" fmla="*/ 347662 h 2933700"/>
                <a:gd name="connsiteX129" fmla="*/ 5160572 w 5282625"/>
                <a:gd name="connsiteY129" fmla="*/ 366712 h 2933700"/>
                <a:gd name="connsiteX130" fmla="*/ 5179622 w 5282625"/>
                <a:gd name="connsiteY130" fmla="*/ 376237 h 2933700"/>
                <a:gd name="connsiteX131" fmla="*/ 5189147 w 5282625"/>
                <a:gd name="connsiteY131" fmla="*/ 395287 h 2933700"/>
                <a:gd name="connsiteX132" fmla="*/ 5203434 w 5282625"/>
                <a:gd name="connsiteY132" fmla="*/ 404812 h 2933700"/>
                <a:gd name="connsiteX133" fmla="*/ 5222484 w 5282625"/>
                <a:gd name="connsiteY133" fmla="*/ 428625 h 2933700"/>
                <a:gd name="connsiteX134" fmla="*/ 5236772 w 5282625"/>
                <a:gd name="connsiteY134" fmla="*/ 476250 h 2933700"/>
                <a:gd name="connsiteX135" fmla="*/ 5246297 w 5282625"/>
                <a:gd name="connsiteY135" fmla="*/ 528637 h 2933700"/>
                <a:gd name="connsiteX136" fmla="*/ 5236772 w 5282625"/>
                <a:gd name="connsiteY136" fmla="*/ 1000125 h 2933700"/>
                <a:gd name="connsiteX137" fmla="*/ 5246297 w 5282625"/>
                <a:gd name="connsiteY137" fmla="*/ 1509712 h 2933700"/>
                <a:gd name="connsiteX138" fmla="*/ 5251059 w 5282625"/>
                <a:gd name="connsiteY138" fmla="*/ 1590675 h 2933700"/>
                <a:gd name="connsiteX139" fmla="*/ 5260584 w 5282625"/>
                <a:gd name="connsiteY139" fmla="*/ 1671637 h 2933700"/>
                <a:gd name="connsiteX140" fmla="*/ 5274872 w 5282625"/>
                <a:gd name="connsiteY140" fmla="*/ 1885950 h 2933700"/>
                <a:gd name="connsiteX141" fmla="*/ 5270109 w 5282625"/>
                <a:gd name="connsiteY141" fmla="*/ 2162175 h 2933700"/>
                <a:gd name="connsiteX142" fmla="*/ 5251059 w 5282625"/>
                <a:gd name="connsiteY142" fmla="*/ 2205037 h 2933700"/>
                <a:gd name="connsiteX143" fmla="*/ 5232009 w 5282625"/>
                <a:gd name="connsiteY143" fmla="*/ 2252662 h 2933700"/>
                <a:gd name="connsiteX144" fmla="*/ 5222484 w 5282625"/>
                <a:gd name="connsiteY144" fmla="*/ 2281237 h 2933700"/>
                <a:gd name="connsiteX145" fmla="*/ 5212959 w 5282625"/>
                <a:gd name="connsiteY145" fmla="*/ 2305050 h 2933700"/>
                <a:gd name="connsiteX146" fmla="*/ 5198672 w 5282625"/>
                <a:gd name="connsiteY146" fmla="*/ 2333625 h 2933700"/>
                <a:gd name="connsiteX147" fmla="*/ 5184384 w 5282625"/>
                <a:gd name="connsiteY147" fmla="*/ 2381250 h 2933700"/>
                <a:gd name="connsiteX148" fmla="*/ 5170097 w 5282625"/>
                <a:gd name="connsiteY148" fmla="*/ 2419350 h 2933700"/>
                <a:gd name="connsiteX149" fmla="*/ 5165334 w 5282625"/>
                <a:gd name="connsiteY149" fmla="*/ 2447925 h 2933700"/>
                <a:gd name="connsiteX150" fmla="*/ 5131997 w 5282625"/>
                <a:gd name="connsiteY150" fmla="*/ 2557462 h 2933700"/>
                <a:gd name="connsiteX151" fmla="*/ 5117709 w 5282625"/>
                <a:gd name="connsiteY151" fmla="*/ 2609850 h 2933700"/>
                <a:gd name="connsiteX152" fmla="*/ 5108184 w 5282625"/>
                <a:gd name="connsiteY152" fmla="*/ 2657475 h 2933700"/>
                <a:gd name="connsiteX153" fmla="*/ 5084372 w 5282625"/>
                <a:gd name="connsiteY153" fmla="*/ 2728912 h 2933700"/>
                <a:gd name="connsiteX154" fmla="*/ 5079609 w 5282625"/>
                <a:gd name="connsiteY154" fmla="*/ 2757487 h 2933700"/>
                <a:gd name="connsiteX155" fmla="*/ 5074847 w 5282625"/>
                <a:gd name="connsiteY155" fmla="*/ 2781300 h 2933700"/>
                <a:gd name="connsiteX156" fmla="*/ 5055797 w 5282625"/>
                <a:gd name="connsiteY156" fmla="*/ 2890837 h 2933700"/>
                <a:gd name="connsiteX157" fmla="*/ 5022459 w 5282625"/>
                <a:gd name="connsiteY157" fmla="*/ 2924175 h 2933700"/>
                <a:gd name="connsiteX158" fmla="*/ 4970072 w 5282625"/>
                <a:gd name="connsiteY158" fmla="*/ 2933700 h 2933700"/>
                <a:gd name="connsiteX159" fmla="*/ 4917684 w 5282625"/>
                <a:gd name="connsiteY159" fmla="*/ 2928937 h 2933700"/>
                <a:gd name="connsiteX160" fmla="*/ 4893872 w 5282625"/>
                <a:gd name="connsiteY160" fmla="*/ 2905125 h 2933700"/>
                <a:gd name="connsiteX161" fmla="*/ 4865297 w 5282625"/>
                <a:gd name="connsiteY161" fmla="*/ 2886075 h 2933700"/>
                <a:gd name="connsiteX162" fmla="*/ 4831959 w 5282625"/>
                <a:gd name="connsiteY162" fmla="*/ 2847975 h 2933700"/>
                <a:gd name="connsiteX163" fmla="*/ 4727184 w 5282625"/>
                <a:gd name="connsiteY163" fmla="*/ 2771775 h 2933700"/>
                <a:gd name="connsiteX164" fmla="*/ 4693847 w 5282625"/>
                <a:gd name="connsiteY164" fmla="*/ 2728912 h 2933700"/>
                <a:gd name="connsiteX165" fmla="*/ 4655747 w 5282625"/>
                <a:gd name="connsiteY165" fmla="*/ 2695575 h 2933700"/>
                <a:gd name="connsiteX166" fmla="*/ 4593834 w 5282625"/>
                <a:gd name="connsiteY166" fmla="*/ 2590800 h 2933700"/>
                <a:gd name="connsiteX167" fmla="*/ 4574784 w 5282625"/>
                <a:gd name="connsiteY167" fmla="*/ 2557462 h 2933700"/>
                <a:gd name="connsiteX168" fmla="*/ 4560497 w 5282625"/>
                <a:gd name="connsiteY168" fmla="*/ 2519362 h 2933700"/>
                <a:gd name="connsiteX169" fmla="*/ 4541447 w 5282625"/>
                <a:gd name="connsiteY169" fmla="*/ 2476500 h 2933700"/>
                <a:gd name="connsiteX170" fmla="*/ 4531922 w 5282625"/>
                <a:gd name="connsiteY170" fmla="*/ 2447925 h 2933700"/>
                <a:gd name="connsiteX171" fmla="*/ 4517634 w 5282625"/>
                <a:gd name="connsiteY171" fmla="*/ 2419350 h 2933700"/>
                <a:gd name="connsiteX172" fmla="*/ 4508109 w 5282625"/>
                <a:gd name="connsiteY172" fmla="*/ 2395537 h 2933700"/>
                <a:gd name="connsiteX173" fmla="*/ 4498584 w 5282625"/>
                <a:gd name="connsiteY173" fmla="*/ 2357437 h 2933700"/>
                <a:gd name="connsiteX174" fmla="*/ 4484297 w 5282625"/>
                <a:gd name="connsiteY174" fmla="*/ 2276475 h 2933700"/>
                <a:gd name="connsiteX175" fmla="*/ 4470009 w 5282625"/>
                <a:gd name="connsiteY175" fmla="*/ 2257425 h 2933700"/>
                <a:gd name="connsiteX176" fmla="*/ 4446197 w 5282625"/>
                <a:gd name="connsiteY176" fmla="*/ 2219325 h 2933700"/>
                <a:gd name="connsiteX177" fmla="*/ 4431909 w 5282625"/>
                <a:gd name="connsiteY177" fmla="*/ 2205037 h 2933700"/>
                <a:gd name="connsiteX178" fmla="*/ 4408097 w 5282625"/>
                <a:gd name="connsiteY178" fmla="*/ 2176462 h 2933700"/>
                <a:gd name="connsiteX179" fmla="*/ 4374759 w 5282625"/>
                <a:gd name="connsiteY179" fmla="*/ 2138362 h 2933700"/>
                <a:gd name="connsiteX180" fmla="*/ 4355709 w 5282625"/>
                <a:gd name="connsiteY180" fmla="*/ 2076450 h 2933700"/>
                <a:gd name="connsiteX181" fmla="*/ 4350947 w 5282625"/>
                <a:gd name="connsiteY181" fmla="*/ 2043112 h 2933700"/>
                <a:gd name="connsiteX182" fmla="*/ 4346184 w 5282625"/>
                <a:gd name="connsiteY182" fmla="*/ 1757362 h 2933700"/>
                <a:gd name="connsiteX183" fmla="*/ 4341422 w 5282625"/>
                <a:gd name="connsiteY183" fmla="*/ 1743075 h 2933700"/>
                <a:gd name="connsiteX184" fmla="*/ 4308084 w 5282625"/>
                <a:gd name="connsiteY184" fmla="*/ 1724025 h 2933700"/>
                <a:gd name="connsiteX185" fmla="*/ 4269984 w 5282625"/>
                <a:gd name="connsiteY185" fmla="*/ 1709737 h 2933700"/>
                <a:gd name="connsiteX186" fmla="*/ 4189022 w 5282625"/>
                <a:gd name="connsiteY186" fmla="*/ 1690687 h 2933700"/>
                <a:gd name="connsiteX187" fmla="*/ 4141397 w 5282625"/>
                <a:gd name="connsiteY187" fmla="*/ 1704975 h 2933700"/>
                <a:gd name="connsiteX188" fmla="*/ 4098534 w 5282625"/>
                <a:gd name="connsiteY188" fmla="*/ 1733550 h 2933700"/>
                <a:gd name="connsiteX189" fmla="*/ 4084247 w 5282625"/>
                <a:gd name="connsiteY189" fmla="*/ 1743075 h 2933700"/>
                <a:gd name="connsiteX190" fmla="*/ 4012809 w 5282625"/>
                <a:gd name="connsiteY190" fmla="*/ 1747837 h 2933700"/>
                <a:gd name="connsiteX191" fmla="*/ 3888984 w 5282625"/>
                <a:gd name="connsiteY191" fmla="*/ 1733550 h 2933700"/>
                <a:gd name="connsiteX192" fmla="*/ 3869934 w 5282625"/>
                <a:gd name="connsiteY192" fmla="*/ 1714500 h 2933700"/>
                <a:gd name="connsiteX193" fmla="*/ 3831834 w 5282625"/>
                <a:gd name="connsiteY193" fmla="*/ 1704975 h 2933700"/>
                <a:gd name="connsiteX194" fmla="*/ 3812784 w 5282625"/>
                <a:gd name="connsiteY194" fmla="*/ 1690687 h 2933700"/>
                <a:gd name="connsiteX195" fmla="*/ 3684197 w 5282625"/>
                <a:gd name="connsiteY195" fmla="*/ 1690687 h 2933700"/>
                <a:gd name="connsiteX196" fmla="*/ 3612759 w 5282625"/>
                <a:gd name="connsiteY196" fmla="*/ 1728787 h 2933700"/>
                <a:gd name="connsiteX197" fmla="*/ 3584184 w 5282625"/>
                <a:gd name="connsiteY197" fmla="*/ 1752600 h 2933700"/>
                <a:gd name="connsiteX198" fmla="*/ 3560372 w 5282625"/>
                <a:gd name="connsiteY198" fmla="*/ 1766887 h 2933700"/>
                <a:gd name="connsiteX199" fmla="*/ 3541322 w 5282625"/>
                <a:gd name="connsiteY199" fmla="*/ 1785937 h 2933700"/>
                <a:gd name="connsiteX200" fmla="*/ 3512747 w 5282625"/>
                <a:gd name="connsiteY200" fmla="*/ 1804987 h 2933700"/>
                <a:gd name="connsiteX201" fmla="*/ 3498459 w 5282625"/>
                <a:gd name="connsiteY201" fmla="*/ 1824037 h 2933700"/>
                <a:gd name="connsiteX202" fmla="*/ 3474647 w 5282625"/>
                <a:gd name="connsiteY202" fmla="*/ 1838325 h 2933700"/>
                <a:gd name="connsiteX203" fmla="*/ 3431784 w 5282625"/>
                <a:gd name="connsiteY203" fmla="*/ 1862137 h 2933700"/>
                <a:gd name="connsiteX204" fmla="*/ 3388922 w 5282625"/>
                <a:gd name="connsiteY204" fmla="*/ 1885950 h 2933700"/>
                <a:gd name="connsiteX205" fmla="*/ 3374634 w 5282625"/>
                <a:gd name="connsiteY205" fmla="*/ 1895475 h 2933700"/>
                <a:gd name="connsiteX206" fmla="*/ 3350822 w 5282625"/>
                <a:gd name="connsiteY206" fmla="*/ 1900237 h 2933700"/>
                <a:gd name="connsiteX207" fmla="*/ 3303197 w 5282625"/>
                <a:gd name="connsiteY207" fmla="*/ 1919287 h 2933700"/>
                <a:gd name="connsiteX208" fmla="*/ 3279384 w 5282625"/>
                <a:gd name="connsiteY208" fmla="*/ 1928812 h 2933700"/>
                <a:gd name="connsiteX209" fmla="*/ 3046022 w 5282625"/>
                <a:gd name="connsiteY209" fmla="*/ 1928812 h 2933700"/>
                <a:gd name="connsiteX210" fmla="*/ 3026972 w 5282625"/>
                <a:gd name="connsiteY210" fmla="*/ 1943100 h 2933700"/>
                <a:gd name="connsiteX211" fmla="*/ 3003159 w 5282625"/>
                <a:gd name="connsiteY211" fmla="*/ 1947862 h 2933700"/>
                <a:gd name="connsiteX212" fmla="*/ 2988872 w 5282625"/>
                <a:gd name="connsiteY212" fmla="*/ 1962150 h 2933700"/>
                <a:gd name="connsiteX213" fmla="*/ 2946009 w 5282625"/>
                <a:gd name="connsiteY213" fmla="*/ 1976437 h 2933700"/>
                <a:gd name="connsiteX214" fmla="*/ 2907909 w 5282625"/>
                <a:gd name="connsiteY214" fmla="*/ 1995487 h 2933700"/>
                <a:gd name="connsiteX215" fmla="*/ 2865047 w 5282625"/>
                <a:gd name="connsiteY215" fmla="*/ 2005012 h 2933700"/>
                <a:gd name="connsiteX216" fmla="*/ 2826947 w 5282625"/>
                <a:gd name="connsiteY216" fmla="*/ 2009775 h 2933700"/>
                <a:gd name="connsiteX217" fmla="*/ 2798372 w 5282625"/>
                <a:gd name="connsiteY217" fmla="*/ 2019300 h 2933700"/>
                <a:gd name="connsiteX218" fmla="*/ 2760272 w 5282625"/>
                <a:gd name="connsiteY218" fmla="*/ 2024062 h 2933700"/>
                <a:gd name="connsiteX219" fmla="*/ 2745984 w 5282625"/>
                <a:gd name="connsiteY219" fmla="*/ 2038350 h 2933700"/>
                <a:gd name="connsiteX220" fmla="*/ 2712647 w 5282625"/>
                <a:gd name="connsiteY220" fmla="*/ 2066925 h 2933700"/>
                <a:gd name="connsiteX221" fmla="*/ 2665022 w 5282625"/>
                <a:gd name="connsiteY221" fmla="*/ 2090737 h 2933700"/>
                <a:gd name="connsiteX222" fmla="*/ 2626922 w 5282625"/>
                <a:gd name="connsiteY222" fmla="*/ 2105025 h 2933700"/>
                <a:gd name="connsiteX223" fmla="*/ 2579297 w 5282625"/>
                <a:gd name="connsiteY223" fmla="*/ 2133600 h 2933700"/>
                <a:gd name="connsiteX224" fmla="*/ 2555484 w 5282625"/>
                <a:gd name="connsiteY224" fmla="*/ 2147887 h 2933700"/>
                <a:gd name="connsiteX225" fmla="*/ 2536434 w 5282625"/>
                <a:gd name="connsiteY225" fmla="*/ 2162175 h 2933700"/>
                <a:gd name="connsiteX226" fmla="*/ 2493572 w 5282625"/>
                <a:gd name="connsiteY226" fmla="*/ 2171700 h 2933700"/>
                <a:gd name="connsiteX227" fmla="*/ 2464997 w 5282625"/>
                <a:gd name="connsiteY227" fmla="*/ 2181225 h 2933700"/>
                <a:gd name="connsiteX228" fmla="*/ 2445947 w 5282625"/>
                <a:gd name="connsiteY228" fmla="*/ 2185987 h 2933700"/>
                <a:gd name="connsiteX229" fmla="*/ 2403084 w 5282625"/>
                <a:gd name="connsiteY229" fmla="*/ 2200275 h 2933700"/>
                <a:gd name="connsiteX230" fmla="*/ 2388797 w 5282625"/>
                <a:gd name="connsiteY230" fmla="*/ 2205037 h 2933700"/>
                <a:gd name="connsiteX231" fmla="*/ 2369747 w 5282625"/>
                <a:gd name="connsiteY231" fmla="*/ 2214562 h 2933700"/>
                <a:gd name="connsiteX232" fmla="*/ 2350697 w 5282625"/>
                <a:gd name="connsiteY232" fmla="*/ 2219325 h 2933700"/>
                <a:gd name="connsiteX233" fmla="*/ 2288784 w 5282625"/>
                <a:gd name="connsiteY233" fmla="*/ 2228850 h 2933700"/>
                <a:gd name="connsiteX234" fmla="*/ 2241159 w 5282625"/>
                <a:gd name="connsiteY234" fmla="*/ 2243137 h 2933700"/>
                <a:gd name="connsiteX235" fmla="*/ 2222109 w 5282625"/>
                <a:gd name="connsiteY235" fmla="*/ 2247900 h 2933700"/>
                <a:gd name="connsiteX236" fmla="*/ 2188772 w 5282625"/>
                <a:gd name="connsiteY236" fmla="*/ 2257425 h 2933700"/>
                <a:gd name="connsiteX237" fmla="*/ 2136384 w 5282625"/>
                <a:gd name="connsiteY237" fmla="*/ 2262187 h 2933700"/>
                <a:gd name="connsiteX238" fmla="*/ 2103047 w 5282625"/>
                <a:gd name="connsiteY238" fmla="*/ 2266950 h 2933700"/>
                <a:gd name="connsiteX239" fmla="*/ 2079234 w 5282625"/>
                <a:gd name="connsiteY239" fmla="*/ 2295525 h 2933700"/>
                <a:gd name="connsiteX240" fmla="*/ 2060184 w 5282625"/>
                <a:gd name="connsiteY240" fmla="*/ 2300287 h 2933700"/>
                <a:gd name="connsiteX241" fmla="*/ 1993509 w 5282625"/>
                <a:gd name="connsiteY241" fmla="*/ 2338387 h 2933700"/>
                <a:gd name="connsiteX242" fmla="*/ 1955409 w 5282625"/>
                <a:gd name="connsiteY242" fmla="*/ 2352675 h 2933700"/>
                <a:gd name="connsiteX243" fmla="*/ 1941122 w 5282625"/>
                <a:gd name="connsiteY243" fmla="*/ 2357437 h 2933700"/>
                <a:gd name="connsiteX244" fmla="*/ 1893497 w 5282625"/>
                <a:gd name="connsiteY244" fmla="*/ 2376487 h 2933700"/>
                <a:gd name="connsiteX245" fmla="*/ 1845872 w 5282625"/>
                <a:gd name="connsiteY245" fmla="*/ 2390775 h 2933700"/>
                <a:gd name="connsiteX246" fmla="*/ 1798247 w 5282625"/>
                <a:gd name="connsiteY246" fmla="*/ 2405062 h 2933700"/>
                <a:gd name="connsiteX247" fmla="*/ 1745859 w 5282625"/>
                <a:gd name="connsiteY247" fmla="*/ 2419350 h 2933700"/>
                <a:gd name="connsiteX248" fmla="*/ 1698234 w 5282625"/>
                <a:gd name="connsiteY248" fmla="*/ 2438400 h 2933700"/>
                <a:gd name="connsiteX249" fmla="*/ 1674422 w 5282625"/>
                <a:gd name="connsiteY249" fmla="*/ 2443162 h 2933700"/>
                <a:gd name="connsiteX250" fmla="*/ 1641084 w 5282625"/>
                <a:gd name="connsiteY250" fmla="*/ 2452687 h 2933700"/>
                <a:gd name="connsiteX251" fmla="*/ 1617272 w 5282625"/>
                <a:gd name="connsiteY251" fmla="*/ 2466975 h 2933700"/>
                <a:gd name="connsiteX252" fmla="*/ 1602984 w 5282625"/>
                <a:gd name="connsiteY252" fmla="*/ 2471737 h 2933700"/>
                <a:gd name="connsiteX253" fmla="*/ 1550597 w 5282625"/>
                <a:gd name="connsiteY253" fmla="*/ 2481262 h 2933700"/>
                <a:gd name="connsiteX254" fmla="*/ 1502972 w 5282625"/>
                <a:gd name="connsiteY254" fmla="*/ 2505075 h 2933700"/>
                <a:gd name="connsiteX255" fmla="*/ 1464872 w 5282625"/>
                <a:gd name="connsiteY255" fmla="*/ 2514600 h 2933700"/>
                <a:gd name="connsiteX256" fmla="*/ 1445822 w 5282625"/>
                <a:gd name="connsiteY256" fmla="*/ 2524125 h 2933700"/>
                <a:gd name="connsiteX257" fmla="*/ 1412484 w 5282625"/>
                <a:gd name="connsiteY257" fmla="*/ 2533650 h 2933700"/>
                <a:gd name="connsiteX258" fmla="*/ 1360097 w 5282625"/>
                <a:gd name="connsiteY258" fmla="*/ 2557462 h 2933700"/>
                <a:gd name="connsiteX259" fmla="*/ 1279134 w 5282625"/>
                <a:gd name="connsiteY259" fmla="*/ 2595562 h 2933700"/>
                <a:gd name="connsiteX260" fmla="*/ 1260084 w 5282625"/>
                <a:gd name="connsiteY260" fmla="*/ 2605087 h 2933700"/>
                <a:gd name="connsiteX261" fmla="*/ 1183884 w 5282625"/>
                <a:gd name="connsiteY261" fmla="*/ 2619375 h 2933700"/>
                <a:gd name="connsiteX262" fmla="*/ 1155309 w 5282625"/>
                <a:gd name="connsiteY262" fmla="*/ 2628900 h 2933700"/>
                <a:gd name="connsiteX263" fmla="*/ 1098159 w 5282625"/>
                <a:gd name="connsiteY263" fmla="*/ 2638425 h 2933700"/>
                <a:gd name="connsiteX264" fmla="*/ 1055297 w 5282625"/>
                <a:gd name="connsiteY264" fmla="*/ 2647950 h 2933700"/>
                <a:gd name="connsiteX265" fmla="*/ 874322 w 5282625"/>
                <a:gd name="connsiteY265" fmla="*/ 2647950 h 2933700"/>
                <a:gd name="connsiteX266" fmla="*/ 850509 w 5282625"/>
                <a:gd name="connsiteY266" fmla="*/ 2652712 h 2933700"/>
                <a:gd name="connsiteX267" fmla="*/ 802884 w 5282625"/>
                <a:gd name="connsiteY267" fmla="*/ 2671762 h 2933700"/>
                <a:gd name="connsiteX268" fmla="*/ 774309 w 5282625"/>
                <a:gd name="connsiteY268" fmla="*/ 2686050 h 2933700"/>
                <a:gd name="connsiteX269" fmla="*/ 726684 w 5282625"/>
                <a:gd name="connsiteY269" fmla="*/ 2705100 h 2933700"/>
                <a:gd name="connsiteX270" fmla="*/ 702872 w 5282625"/>
                <a:gd name="connsiteY270" fmla="*/ 2714625 h 2933700"/>
                <a:gd name="connsiteX271" fmla="*/ 679059 w 5282625"/>
                <a:gd name="connsiteY271" fmla="*/ 2728912 h 2933700"/>
                <a:gd name="connsiteX272" fmla="*/ 655247 w 5282625"/>
                <a:gd name="connsiteY272" fmla="*/ 2733675 h 2933700"/>
                <a:gd name="connsiteX273" fmla="*/ 612384 w 5282625"/>
                <a:gd name="connsiteY273" fmla="*/ 2752725 h 2933700"/>
                <a:gd name="connsiteX274" fmla="*/ 588572 w 5282625"/>
                <a:gd name="connsiteY274" fmla="*/ 2767012 h 2933700"/>
                <a:gd name="connsiteX275" fmla="*/ 550472 w 5282625"/>
                <a:gd name="connsiteY275" fmla="*/ 2771775 h 2933700"/>
                <a:gd name="connsiteX276" fmla="*/ 521897 w 5282625"/>
                <a:gd name="connsiteY276" fmla="*/ 2776537 h 2933700"/>
                <a:gd name="connsiteX277" fmla="*/ 336159 w 5282625"/>
                <a:gd name="connsiteY277" fmla="*/ 2790825 h 2933700"/>
                <a:gd name="connsiteX278" fmla="*/ 150422 w 5282625"/>
                <a:gd name="connsiteY278" fmla="*/ 2786062 h 2933700"/>
                <a:gd name="connsiteX279" fmla="*/ 78984 w 5282625"/>
                <a:gd name="connsiteY279" fmla="*/ 2781300 h 2933700"/>
                <a:gd name="connsiteX280" fmla="*/ 40884 w 5282625"/>
                <a:gd name="connsiteY280" fmla="*/ 2776537 h 2933700"/>
                <a:gd name="connsiteX281" fmla="*/ 7547 w 5282625"/>
                <a:gd name="connsiteY281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50472 w 5282625"/>
                <a:gd name="connsiteY274" fmla="*/ 2771775 h 2933700"/>
                <a:gd name="connsiteX275" fmla="*/ 521897 w 5282625"/>
                <a:gd name="connsiteY275" fmla="*/ 2776537 h 2933700"/>
                <a:gd name="connsiteX276" fmla="*/ 336159 w 5282625"/>
                <a:gd name="connsiteY276" fmla="*/ 2790825 h 2933700"/>
                <a:gd name="connsiteX277" fmla="*/ 150422 w 5282625"/>
                <a:gd name="connsiteY277" fmla="*/ 2786062 h 2933700"/>
                <a:gd name="connsiteX278" fmla="*/ 78984 w 5282625"/>
                <a:gd name="connsiteY278" fmla="*/ 2781300 h 2933700"/>
                <a:gd name="connsiteX279" fmla="*/ 40884 w 5282625"/>
                <a:gd name="connsiteY279" fmla="*/ 2776537 h 2933700"/>
                <a:gd name="connsiteX280" fmla="*/ 7547 w 5282625"/>
                <a:gd name="connsiteY280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21897 w 5282625"/>
                <a:gd name="connsiteY274" fmla="*/ 2776537 h 2933700"/>
                <a:gd name="connsiteX275" fmla="*/ 336159 w 5282625"/>
                <a:gd name="connsiteY275" fmla="*/ 2790825 h 2933700"/>
                <a:gd name="connsiteX276" fmla="*/ 150422 w 5282625"/>
                <a:gd name="connsiteY276" fmla="*/ 2786062 h 2933700"/>
                <a:gd name="connsiteX277" fmla="*/ 78984 w 5282625"/>
                <a:gd name="connsiteY277" fmla="*/ 2781300 h 2933700"/>
                <a:gd name="connsiteX278" fmla="*/ 40884 w 5282625"/>
                <a:gd name="connsiteY278" fmla="*/ 2776537 h 2933700"/>
                <a:gd name="connsiteX279" fmla="*/ 7547 w 5282625"/>
                <a:gd name="connsiteY279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798247 w 5282625"/>
                <a:gd name="connsiteY244" fmla="*/ 2405062 h 2933700"/>
                <a:gd name="connsiteX245" fmla="*/ 1745859 w 5282625"/>
                <a:gd name="connsiteY245" fmla="*/ 2419350 h 2933700"/>
                <a:gd name="connsiteX246" fmla="*/ 1698234 w 5282625"/>
                <a:gd name="connsiteY246" fmla="*/ 2438400 h 2933700"/>
                <a:gd name="connsiteX247" fmla="*/ 1674422 w 5282625"/>
                <a:gd name="connsiteY247" fmla="*/ 2443162 h 2933700"/>
                <a:gd name="connsiteX248" fmla="*/ 1641084 w 5282625"/>
                <a:gd name="connsiteY248" fmla="*/ 2452687 h 2933700"/>
                <a:gd name="connsiteX249" fmla="*/ 1617272 w 5282625"/>
                <a:gd name="connsiteY249" fmla="*/ 2466975 h 2933700"/>
                <a:gd name="connsiteX250" fmla="*/ 1602984 w 5282625"/>
                <a:gd name="connsiteY250" fmla="*/ 2471737 h 2933700"/>
                <a:gd name="connsiteX251" fmla="*/ 1550597 w 5282625"/>
                <a:gd name="connsiteY251" fmla="*/ 2481262 h 2933700"/>
                <a:gd name="connsiteX252" fmla="*/ 1502972 w 5282625"/>
                <a:gd name="connsiteY252" fmla="*/ 2505075 h 2933700"/>
                <a:gd name="connsiteX253" fmla="*/ 1464872 w 5282625"/>
                <a:gd name="connsiteY253" fmla="*/ 2514600 h 2933700"/>
                <a:gd name="connsiteX254" fmla="*/ 1445822 w 5282625"/>
                <a:gd name="connsiteY254" fmla="*/ 2524125 h 2933700"/>
                <a:gd name="connsiteX255" fmla="*/ 1412484 w 5282625"/>
                <a:gd name="connsiteY255" fmla="*/ 2533650 h 2933700"/>
                <a:gd name="connsiteX256" fmla="*/ 1360097 w 5282625"/>
                <a:gd name="connsiteY256" fmla="*/ 2557462 h 2933700"/>
                <a:gd name="connsiteX257" fmla="*/ 1279134 w 5282625"/>
                <a:gd name="connsiteY257" fmla="*/ 2595562 h 2933700"/>
                <a:gd name="connsiteX258" fmla="*/ 1260084 w 5282625"/>
                <a:gd name="connsiteY258" fmla="*/ 2605087 h 2933700"/>
                <a:gd name="connsiteX259" fmla="*/ 1183884 w 5282625"/>
                <a:gd name="connsiteY259" fmla="*/ 2619375 h 2933700"/>
                <a:gd name="connsiteX260" fmla="*/ 1155309 w 5282625"/>
                <a:gd name="connsiteY260" fmla="*/ 2628900 h 2933700"/>
                <a:gd name="connsiteX261" fmla="*/ 1098159 w 5282625"/>
                <a:gd name="connsiteY261" fmla="*/ 2638425 h 2933700"/>
                <a:gd name="connsiteX262" fmla="*/ 1055297 w 5282625"/>
                <a:gd name="connsiteY262" fmla="*/ 2647950 h 2933700"/>
                <a:gd name="connsiteX263" fmla="*/ 874322 w 5282625"/>
                <a:gd name="connsiteY263" fmla="*/ 2647950 h 2933700"/>
                <a:gd name="connsiteX264" fmla="*/ 850509 w 5282625"/>
                <a:gd name="connsiteY264" fmla="*/ 2652712 h 2933700"/>
                <a:gd name="connsiteX265" fmla="*/ 802884 w 5282625"/>
                <a:gd name="connsiteY265" fmla="*/ 2671762 h 2933700"/>
                <a:gd name="connsiteX266" fmla="*/ 774309 w 5282625"/>
                <a:gd name="connsiteY266" fmla="*/ 2686050 h 2933700"/>
                <a:gd name="connsiteX267" fmla="*/ 726684 w 5282625"/>
                <a:gd name="connsiteY267" fmla="*/ 2705100 h 2933700"/>
                <a:gd name="connsiteX268" fmla="*/ 702872 w 5282625"/>
                <a:gd name="connsiteY268" fmla="*/ 2714625 h 2933700"/>
                <a:gd name="connsiteX269" fmla="*/ 679059 w 5282625"/>
                <a:gd name="connsiteY269" fmla="*/ 2728912 h 2933700"/>
                <a:gd name="connsiteX270" fmla="*/ 655247 w 5282625"/>
                <a:gd name="connsiteY270" fmla="*/ 2733675 h 2933700"/>
                <a:gd name="connsiteX271" fmla="*/ 612384 w 5282625"/>
                <a:gd name="connsiteY271" fmla="*/ 2752725 h 2933700"/>
                <a:gd name="connsiteX272" fmla="*/ 588572 w 5282625"/>
                <a:gd name="connsiteY272" fmla="*/ 2767012 h 2933700"/>
                <a:gd name="connsiteX273" fmla="*/ 521897 w 5282625"/>
                <a:gd name="connsiteY273" fmla="*/ 2776537 h 2933700"/>
                <a:gd name="connsiteX274" fmla="*/ 336159 w 5282625"/>
                <a:gd name="connsiteY274" fmla="*/ 2790825 h 2933700"/>
                <a:gd name="connsiteX275" fmla="*/ 150422 w 5282625"/>
                <a:gd name="connsiteY275" fmla="*/ 2786062 h 2933700"/>
                <a:gd name="connsiteX276" fmla="*/ 78984 w 5282625"/>
                <a:gd name="connsiteY276" fmla="*/ 2781300 h 2933700"/>
                <a:gd name="connsiteX277" fmla="*/ 40884 w 5282625"/>
                <a:gd name="connsiteY277" fmla="*/ 2776537 h 2933700"/>
                <a:gd name="connsiteX278" fmla="*/ 7547 w 5282625"/>
                <a:gd name="connsiteY278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798247 w 5282625"/>
                <a:gd name="connsiteY243" fmla="*/ 2405062 h 2933700"/>
                <a:gd name="connsiteX244" fmla="*/ 1745859 w 5282625"/>
                <a:gd name="connsiteY244" fmla="*/ 2419350 h 2933700"/>
                <a:gd name="connsiteX245" fmla="*/ 1698234 w 5282625"/>
                <a:gd name="connsiteY245" fmla="*/ 2438400 h 2933700"/>
                <a:gd name="connsiteX246" fmla="*/ 1674422 w 5282625"/>
                <a:gd name="connsiteY246" fmla="*/ 2443162 h 2933700"/>
                <a:gd name="connsiteX247" fmla="*/ 1641084 w 5282625"/>
                <a:gd name="connsiteY247" fmla="*/ 2452687 h 2933700"/>
                <a:gd name="connsiteX248" fmla="*/ 1617272 w 5282625"/>
                <a:gd name="connsiteY248" fmla="*/ 2466975 h 2933700"/>
                <a:gd name="connsiteX249" fmla="*/ 1602984 w 5282625"/>
                <a:gd name="connsiteY249" fmla="*/ 2471737 h 2933700"/>
                <a:gd name="connsiteX250" fmla="*/ 1550597 w 5282625"/>
                <a:gd name="connsiteY250" fmla="*/ 2481262 h 2933700"/>
                <a:gd name="connsiteX251" fmla="*/ 1502972 w 5282625"/>
                <a:gd name="connsiteY251" fmla="*/ 2505075 h 2933700"/>
                <a:gd name="connsiteX252" fmla="*/ 1464872 w 5282625"/>
                <a:gd name="connsiteY252" fmla="*/ 2514600 h 2933700"/>
                <a:gd name="connsiteX253" fmla="*/ 1445822 w 5282625"/>
                <a:gd name="connsiteY253" fmla="*/ 2524125 h 2933700"/>
                <a:gd name="connsiteX254" fmla="*/ 1412484 w 5282625"/>
                <a:gd name="connsiteY254" fmla="*/ 2533650 h 2933700"/>
                <a:gd name="connsiteX255" fmla="*/ 1360097 w 5282625"/>
                <a:gd name="connsiteY255" fmla="*/ 2557462 h 2933700"/>
                <a:gd name="connsiteX256" fmla="*/ 1279134 w 5282625"/>
                <a:gd name="connsiteY256" fmla="*/ 2595562 h 2933700"/>
                <a:gd name="connsiteX257" fmla="*/ 1260084 w 5282625"/>
                <a:gd name="connsiteY257" fmla="*/ 2605087 h 2933700"/>
                <a:gd name="connsiteX258" fmla="*/ 1183884 w 5282625"/>
                <a:gd name="connsiteY258" fmla="*/ 2619375 h 2933700"/>
                <a:gd name="connsiteX259" fmla="*/ 1155309 w 5282625"/>
                <a:gd name="connsiteY259" fmla="*/ 2628900 h 2933700"/>
                <a:gd name="connsiteX260" fmla="*/ 1098159 w 5282625"/>
                <a:gd name="connsiteY260" fmla="*/ 2638425 h 2933700"/>
                <a:gd name="connsiteX261" fmla="*/ 1055297 w 5282625"/>
                <a:gd name="connsiteY261" fmla="*/ 2647950 h 2933700"/>
                <a:gd name="connsiteX262" fmla="*/ 874322 w 5282625"/>
                <a:gd name="connsiteY262" fmla="*/ 2647950 h 2933700"/>
                <a:gd name="connsiteX263" fmla="*/ 850509 w 5282625"/>
                <a:gd name="connsiteY263" fmla="*/ 2652712 h 2933700"/>
                <a:gd name="connsiteX264" fmla="*/ 802884 w 5282625"/>
                <a:gd name="connsiteY264" fmla="*/ 2671762 h 2933700"/>
                <a:gd name="connsiteX265" fmla="*/ 774309 w 5282625"/>
                <a:gd name="connsiteY265" fmla="*/ 2686050 h 2933700"/>
                <a:gd name="connsiteX266" fmla="*/ 726684 w 5282625"/>
                <a:gd name="connsiteY266" fmla="*/ 2705100 h 2933700"/>
                <a:gd name="connsiteX267" fmla="*/ 702872 w 5282625"/>
                <a:gd name="connsiteY267" fmla="*/ 2714625 h 2933700"/>
                <a:gd name="connsiteX268" fmla="*/ 679059 w 5282625"/>
                <a:gd name="connsiteY268" fmla="*/ 2728912 h 2933700"/>
                <a:gd name="connsiteX269" fmla="*/ 655247 w 5282625"/>
                <a:gd name="connsiteY269" fmla="*/ 2733675 h 2933700"/>
                <a:gd name="connsiteX270" fmla="*/ 612384 w 5282625"/>
                <a:gd name="connsiteY270" fmla="*/ 2752725 h 2933700"/>
                <a:gd name="connsiteX271" fmla="*/ 588572 w 5282625"/>
                <a:gd name="connsiteY271" fmla="*/ 2767012 h 2933700"/>
                <a:gd name="connsiteX272" fmla="*/ 521897 w 5282625"/>
                <a:gd name="connsiteY272" fmla="*/ 2776537 h 2933700"/>
                <a:gd name="connsiteX273" fmla="*/ 336159 w 5282625"/>
                <a:gd name="connsiteY273" fmla="*/ 2790825 h 2933700"/>
                <a:gd name="connsiteX274" fmla="*/ 150422 w 5282625"/>
                <a:gd name="connsiteY274" fmla="*/ 2786062 h 2933700"/>
                <a:gd name="connsiteX275" fmla="*/ 78984 w 5282625"/>
                <a:gd name="connsiteY275" fmla="*/ 2781300 h 2933700"/>
                <a:gd name="connsiteX276" fmla="*/ 40884 w 5282625"/>
                <a:gd name="connsiteY276" fmla="*/ 2776537 h 2933700"/>
                <a:gd name="connsiteX277" fmla="*/ 7547 w 5282625"/>
                <a:gd name="connsiteY277" fmla="*/ 2757487 h 293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</a:cxnLst>
              <a:rect l="l" t="t" r="r" b="b"/>
              <a:pathLst>
                <a:path w="5282625" h="2933700">
                  <a:moveTo>
                    <a:pt x="7547" y="2757487"/>
                  </a:moveTo>
                  <a:cubicBezTo>
                    <a:pt x="1991" y="2740818"/>
                    <a:pt x="-6217" y="2735023"/>
                    <a:pt x="7547" y="2676525"/>
                  </a:cubicBezTo>
                  <a:cubicBezTo>
                    <a:pt x="9505" y="2668203"/>
                    <a:pt x="11860" y="2659488"/>
                    <a:pt x="17072" y="2652712"/>
                  </a:cubicBezTo>
                  <a:cubicBezTo>
                    <a:pt x="25510" y="2641742"/>
                    <a:pt x="59985" y="2614510"/>
                    <a:pt x="69459" y="2595562"/>
                  </a:cubicBezTo>
                  <a:cubicBezTo>
                    <a:pt x="77105" y="2580269"/>
                    <a:pt x="79025" y="2562163"/>
                    <a:pt x="88509" y="2547937"/>
                  </a:cubicBezTo>
                  <a:cubicBezTo>
                    <a:pt x="103626" y="2525261"/>
                    <a:pt x="107321" y="2522279"/>
                    <a:pt x="117084" y="2500312"/>
                  </a:cubicBezTo>
                  <a:cubicBezTo>
                    <a:pt x="126475" y="2479182"/>
                    <a:pt x="124341" y="2474006"/>
                    <a:pt x="140897" y="2457450"/>
                  </a:cubicBezTo>
                  <a:cubicBezTo>
                    <a:pt x="144944" y="2453403"/>
                    <a:pt x="151137" y="2451972"/>
                    <a:pt x="155184" y="2447925"/>
                  </a:cubicBezTo>
                  <a:cubicBezTo>
                    <a:pt x="166857" y="2436252"/>
                    <a:pt x="169508" y="2423656"/>
                    <a:pt x="183759" y="2414587"/>
                  </a:cubicBezTo>
                  <a:cubicBezTo>
                    <a:pt x="195738" y="2406964"/>
                    <a:pt x="209683" y="2402842"/>
                    <a:pt x="221859" y="2395537"/>
                  </a:cubicBezTo>
                  <a:cubicBezTo>
                    <a:pt x="237734" y="2386012"/>
                    <a:pt x="252149" y="2373462"/>
                    <a:pt x="269484" y="2366962"/>
                  </a:cubicBezTo>
                  <a:cubicBezTo>
                    <a:pt x="292103" y="2358480"/>
                    <a:pt x="313135" y="2350057"/>
                    <a:pt x="336159" y="2343150"/>
                  </a:cubicBezTo>
                  <a:cubicBezTo>
                    <a:pt x="342428" y="2341269"/>
                    <a:pt x="349080" y="2340685"/>
                    <a:pt x="355209" y="2338387"/>
                  </a:cubicBezTo>
                  <a:cubicBezTo>
                    <a:pt x="361856" y="2335894"/>
                    <a:pt x="367667" y="2331499"/>
                    <a:pt x="374259" y="2328862"/>
                  </a:cubicBezTo>
                  <a:cubicBezTo>
                    <a:pt x="383581" y="2325133"/>
                    <a:pt x="393694" y="2323492"/>
                    <a:pt x="402834" y="2319337"/>
                  </a:cubicBezTo>
                  <a:cubicBezTo>
                    <a:pt x="440429" y="2302249"/>
                    <a:pt x="415903" y="2302281"/>
                    <a:pt x="464747" y="2286000"/>
                  </a:cubicBezTo>
                  <a:cubicBezTo>
                    <a:pt x="474272" y="2282825"/>
                    <a:pt x="484054" y="2280337"/>
                    <a:pt x="493322" y="2276475"/>
                  </a:cubicBezTo>
                  <a:cubicBezTo>
                    <a:pt x="503152" y="2272379"/>
                    <a:pt x="511846" y="2265705"/>
                    <a:pt x="521897" y="2262187"/>
                  </a:cubicBezTo>
                  <a:cubicBezTo>
                    <a:pt x="543714" y="2254551"/>
                    <a:pt x="567111" y="2251722"/>
                    <a:pt x="588572" y="2243137"/>
                  </a:cubicBezTo>
                  <a:cubicBezTo>
                    <a:pt x="645071" y="2220537"/>
                    <a:pt x="574481" y="2247834"/>
                    <a:pt x="645722" y="2224087"/>
                  </a:cubicBezTo>
                  <a:cubicBezTo>
                    <a:pt x="728626" y="2196452"/>
                    <a:pt x="595933" y="2235591"/>
                    <a:pt x="702872" y="2205037"/>
                  </a:cubicBezTo>
                  <a:cubicBezTo>
                    <a:pt x="715572" y="2197100"/>
                    <a:pt x="727577" y="2187923"/>
                    <a:pt x="740972" y="2181225"/>
                  </a:cubicBezTo>
                  <a:cubicBezTo>
                    <a:pt x="765770" y="2168826"/>
                    <a:pt x="795523" y="2165207"/>
                    <a:pt x="817172" y="2147887"/>
                  </a:cubicBezTo>
                  <a:cubicBezTo>
                    <a:pt x="848524" y="2122805"/>
                    <a:pt x="830957" y="2130508"/>
                    <a:pt x="869559" y="2124075"/>
                  </a:cubicBezTo>
                  <a:cubicBezTo>
                    <a:pt x="883762" y="2118394"/>
                    <a:pt x="907495" y="2108360"/>
                    <a:pt x="921947" y="2105025"/>
                  </a:cubicBezTo>
                  <a:cubicBezTo>
                    <a:pt x="932885" y="2102501"/>
                    <a:pt x="944172" y="2101850"/>
                    <a:pt x="955284" y="2100262"/>
                  </a:cubicBezTo>
                  <a:cubicBezTo>
                    <a:pt x="967984" y="2095500"/>
                    <a:pt x="980438" y="2090021"/>
                    <a:pt x="993384" y="2085975"/>
                  </a:cubicBezTo>
                  <a:cubicBezTo>
                    <a:pt x="1005879" y="2082070"/>
                    <a:pt x="1018835" y="2079823"/>
                    <a:pt x="1031484" y="2076450"/>
                  </a:cubicBezTo>
                  <a:cubicBezTo>
                    <a:pt x="1042651" y="2073472"/>
                    <a:pt x="1053801" y="2070405"/>
                    <a:pt x="1064822" y="2066925"/>
                  </a:cubicBezTo>
                  <a:cubicBezTo>
                    <a:pt x="1083970" y="2060878"/>
                    <a:pt x="1103170" y="2054926"/>
                    <a:pt x="1121972" y="2047875"/>
                  </a:cubicBezTo>
                  <a:cubicBezTo>
                    <a:pt x="1134672" y="2043112"/>
                    <a:pt x="1147003" y="2037217"/>
                    <a:pt x="1160072" y="2033587"/>
                  </a:cubicBezTo>
                  <a:cubicBezTo>
                    <a:pt x="1175671" y="2029254"/>
                    <a:pt x="1191822" y="2027237"/>
                    <a:pt x="1207697" y="2024062"/>
                  </a:cubicBezTo>
                  <a:cubicBezTo>
                    <a:pt x="1238653" y="2015331"/>
                    <a:pt x="1305328" y="1996281"/>
                    <a:pt x="1345809" y="1981200"/>
                  </a:cubicBezTo>
                  <a:cubicBezTo>
                    <a:pt x="1392291" y="1965706"/>
                    <a:pt x="1390956" y="1967648"/>
                    <a:pt x="1450584" y="1933575"/>
                  </a:cubicBezTo>
                  <a:cubicBezTo>
                    <a:pt x="1461697" y="1927225"/>
                    <a:pt x="1473618" y="1922117"/>
                    <a:pt x="1483922" y="1914525"/>
                  </a:cubicBezTo>
                  <a:cubicBezTo>
                    <a:pt x="1503885" y="1899815"/>
                    <a:pt x="1525581" y="1886264"/>
                    <a:pt x="1541072" y="1866900"/>
                  </a:cubicBezTo>
                  <a:cubicBezTo>
                    <a:pt x="1555832" y="1848450"/>
                    <a:pt x="1561680" y="1839342"/>
                    <a:pt x="1579172" y="1824037"/>
                  </a:cubicBezTo>
                  <a:cubicBezTo>
                    <a:pt x="1585146" y="1818810"/>
                    <a:pt x="1591872" y="1814512"/>
                    <a:pt x="1598222" y="1809750"/>
                  </a:cubicBezTo>
                  <a:cubicBezTo>
                    <a:pt x="1611583" y="1776347"/>
                    <a:pt x="1617902" y="1756628"/>
                    <a:pt x="1645847" y="1724025"/>
                  </a:cubicBezTo>
                  <a:cubicBezTo>
                    <a:pt x="1655372" y="1712912"/>
                    <a:pt x="1665380" y="1702196"/>
                    <a:pt x="1674422" y="1690687"/>
                  </a:cubicBezTo>
                  <a:cubicBezTo>
                    <a:pt x="1710559" y="1644694"/>
                    <a:pt x="1686880" y="1671307"/>
                    <a:pt x="1717284" y="1624012"/>
                  </a:cubicBezTo>
                  <a:cubicBezTo>
                    <a:pt x="1724669" y="1612525"/>
                    <a:pt x="1732903" y="1601600"/>
                    <a:pt x="1741097" y="1590675"/>
                  </a:cubicBezTo>
                  <a:cubicBezTo>
                    <a:pt x="1751957" y="1576195"/>
                    <a:pt x="1766339" y="1564001"/>
                    <a:pt x="1774434" y="1547812"/>
                  </a:cubicBezTo>
                  <a:cubicBezTo>
                    <a:pt x="1795113" y="1506454"/>
                    <a:pt x="1771215" y="1549230"/>
                    <a:pt x="1798247" y="1514475"/>
                  </a:cubicBezTo>
                  <a:cubicBezTo>
                    <a:pt x="1805275" y="1505439"/>
                    <a:pt x="1808139" y="1492769"/>
                    <a:pt x="1817297" y="1485900"/>
                  </a:cubicBezTo>
                  <a:lnTo>
                    <a:pt x="1855397" y="1457325"/>
                  </a:lnTo>
                  <a:cubicBezTo>
                    <a:pt x="1858572" y="1452562"/>
                    <a:pt x="1860452" y="1446613"/>
                    <a:pt x="1864922" y="1443037"/>
                  </a:cubicBezTo>
                  <a:cubicBezTo>
                    <a:pt x="1871114" y="1438084"/>
                    <a:pt x="1907452" y="1433595"/>
                    <a:pt x="1907784" y="1433512"/>
                  </a:cubicBezTo>
                  <a:cubicBezTo>
                    <a:pt x="1917524" y="1431077"/>
                    <a:pt x="1926673" y="1426629"/>
                    <a:pt x="1936359" y="1423987"/>
                  </a:cubicBezTo>
                  <a:cubicBezTo>
                    <a:pt x="1944169" y="1421857"/>
                    <a:pt x="1952234" y="1420812"/>
                    <a:pt x="1960172" y="1419225"/>
                  </a:cubicBezTo>
                  <a:cubicBezTo>
                    <a:pt x="1980809" y="1422400"/>
                    <a:pt x="2001827" y="1423686"/>
                    <a:pt x="2022084" y="1428750"/>
                  </a:cubicBezTo>
                  <a:cubicBezTo>
                    <a:pt x="2027637" y="1430138"/>
                    <a:pt x="2031402" y="1435435"/>
                    <a:pt x="2036372" y="1438275"/>
                  </a:cubicBezTo>
                  <a:cubicBezTo>
                    <a:pt x="2042536" y="1441797"/>
                    <a:pt x="2049742" y="1443540"/>
                    <a:pt x="2055422" y="1447800"/>
                  </a:cubicBezTo>
                  <a:cubicBezTo>
                    <a:pt x="2103562" y="1483905"/>
                    <a:pt x="2047411" y="1453319"/>
                    <a:pt x="2093522" y="1476375"/>
                  </a:cubicBezTo>
                  <a:cubicBezTo>
                    <a:pt x="2099905" y="1484354"/>
                    <a:pt x="2121531" y="1513183"/>
                    <a:pt x="2131622" y="1519237"/>
                  </a:cubicBezTo>
                  <a:cubicBezTo>
                    <a:pt x="2139902" y="1524205"/>
                    <a:pt x="2167736" y="1530647"/>
                    <a:pt x="2179247" y="1533525"/>
                  </a:cubicBezTo>
                  <a:cubicBezTo>
                    <a:pt x="2190359" y="1531937"/>
                    <a:pt x="2201832" y="1531988"/>
                    <a:pt x="2212584" y="1528762"/>
                  </a:cubicBezTo>
                  <a:cubicBezTo>
                    <a:pt x="2218067" y="1527117"/>
                    <a:pt x="2221752" y="1521797"/>
                    <a:pt x="2226872" y="1519237"/>
                  </a:cubicBezTo>
                  <a:cubicBezTo>
                    <a:pt x="2231362" y="1516992"/>
                    <a:pt x="2236397" y="1516062"/>
                    <a:pt x="2241159" y="1514475"/>
                  </a:cubicBezTo>
                  <a:cubicBezTo>
                    <a:pt x="2302858" y="1452776"/>
                    <a:pt x="2207337" y="1543396"/>
                    <a:pt x="2274497" y="1495425"/>
                  </a:cubicBezTo>
                  <a:cubicBezTo>
                    <a:pt x="2280956" y="1490811"/>
                    <a:pt x="2283171" y="1481988"/>
                    <a:pt x="2288784" y="1476375"/>
                  </a:cubicBezTo>
                  <a:cubicBezTo>
                    <a:pt x="2292831" y="1472328"/>
                    <a:pt x="2298414" y="1470177"/>
                    <a:pt x="2303072" y="1466850"/>
                  </a:cubicBezTo>
                  <a:cubicBezTo>
                    <a:pt x="2309531" y="1462236"/>
                    <a:pt x="2316509" y="1458175"/>
                    <a:pt x="2322122" y="1452562"/>
                  </a:cubicBezTo>
                  <a:cubicBezTo>
                    <a:pt x="2327735" y="1446949"/>
                    <a:pt x="2330383" y="1438678"/>
                    <a:pt x="2336409" y="1433512"/>
                  </a:cubicBezTo>
                  <a:cubicBezTo>
                    <a:pt x="2341799" y="1428892"/>
                    <a:pt x="2349295" y="1427509"/>
                    <a:pt x="2355459" y="1423987"/>
                  </a:cubicBezTo>
                  <a:cubicBezTo>
                    <a:pt x="2372935" y="1414001"/>
                    <a:pt x="2373378" y="1407313"/>
                    <a:pt x="2398322" y="1404937"/>
                  </a:cubicBezTo>
                  <a:lnTo>
                    <a:pt x="2498334" y="1395412"/>
                  </a:lnTo>
                  <a:cubicBezTo>
                    <a:pt x="2509447" y="1390650"/>
                    <a:pt x="2520202" y="1384948"/>
                    <a:pt x="2531672" y="1381125"/>
                  </a:cubicBezTo>
                  <a:cubicBezTo>
                    <a:pt x="2544091" y="1376985"/>
                    <a:pt x="2558464" y="1378196"/>
                    <a:pt x="2569772" y="1371600"/>
                  </a:cubicBezTo>
                  <a:cubicBezTo>
                    <a:pt x="2597197" y="1355602"/>
                    <a:pt x="2626138" y="1339243"/>
                    <a:pt x="2645972" y="1314450"/>
                  </a:cubicBezTo>
                  <a:cubicBezTo>
                    <a:pt x="2652322" y="1306512"/>
                    <a:pt x="2658328" y="1298287"/>
                    <a:pt x="2665022" y="1290637"/>
                  </a:cubicBezTo>
                  <a:cubicBezTo>
                    <a:pt x="2677549" y="1276320"/>
                    <a:pt x="2687555" y="1269753"/>
                    <a:pt x="2703122" y="1257300"/>
                  </a:cubicBezTo>
                  <a:cubicBezTo>
                    <a:pt x="2707884" y="1249362"/>
                    <a:pt x="2712140" y="1241098"/>
                    <a:pt x="2717409" y="1233487"/>
                  </a:cubicBezTo>
                  <a:cubicBezTo>
                    <a:pt x="2736693" y="1205632"/>
                    <a:pt x="2756170" y="1182092"/>
                    <a:pt x="2779322" y="1157287"/>
                  </a:cubicBezTo>
                  <a:cubicBezTo>
                    <a:pt x="2790045" y="1145798"/>
                    <a:pt x="2799583" y="1132667"/>
                    <a:pt x="2812659" y="1123950"/>
                  </a:cubicBezTo>
                  <a:cubicBezTo>
                    <a:pt x="2836472" y="1108075"/>
                    <a:pt x="2860514" y="1092539"/>
                    <a:pt x="2884097" y="1076325"/>
                  </a:cubicBezTo>
                  <a:cubicBezTo>
                    <a:pt x="2895350" y="1068588"/>
                    <a:pt x="2904186" y="1055824"/>
                    <a:pt x="2917434" y="1052512"/>
                  </a:cubicBezTo>
                  <a:cubicBezTo>
                    <a:pt x="2964902" y="1040645"/>
                    <a:pt x="2942621" y="1045139"/>
                    <a:pt x="2984109" y="1038225"/>
                  </a:cubicBezTo>
                  <a:cubicBezTo>
                    <a:pt x="2992047" y="1035050"/>
                    <a:pt x="2999733" y="1031157"/>
                    <a:pt x="3007922" y="1028700"/>
                  </a:cubicBezTo>
                  <a:cubicBezTo>
                    <a:pt x="3015675" y="1026374"/>
                    <a:pt x="3023770" y="1025385"/>
                    <a:pt x="3031734" y="1023937"/>
                  </a:cubicBezTo>
                  <a:cubicBezTo>
                    <a:pt x="3081713" y="1014850"/>
                    <a:pt x="3070896" y="1018587"/>
                    <a:pt x="3146034" y="1014412"/>
                  </a:cubicBezTo>
                  <a:cubicBezTo>
                    <a:pt x="3258499" y="1000354"/>
                    <a:pt x="3196660" y="1005999"/>
                    <a:pt x="3331772" y="1000125"/>
                  </a:cubicBezTo>
                  <a:cubicBezTo>
                    <a:pt x="3341297" y="996950"/>
                    <a:pt x="3350530" y="992704"/>
                    <a:pt x="3360347" y="990600"/>
                  </a:cubicBezTo>
                  <a:cubicBezTo>
                    <a:pt x="3372862" y="987918"/>
                    <a:pt x="3385760" y="987529"/>
                    <a:pt x="3398447" y="985837"/>
                  </a:cubicBezTo>
                  <a:lnTo>
                    <a:pt x="3431784" y="981075"/>
                  </a:lnTo>
                  <a:cubicBezTo>
                    <a:pt x="3442897" y="976312"/>
                    <a:pt x="3453760" y="970919"/>
                    <a:pt x="3465122" y="966787"/>
                  </a:cubicBezTo>
                  <a:cubicBezTo>
                    <a:pt x="3488711" y="958209"/>
                    <a:pt x="3514109" y="954201"/>
                    <a:pt x="3536559" y="942975"/>
                  </a:cubicBezTo>
                  <a:cubicBezTo>
                    <a:pt x="3569132" y="926688"/>
                    <a:pt x="3599870" y="913002"/>
                    <a:pt x="3627047" y="885825"/>
                  </a:cubicBezTo>
                  <a:cubicBezTo>
                    <a:pt x="3632508" y="880364"/>
                    <a:pt x="3666876" y="850977"/>
                    <a:pt x="3674672" y="833437"/>
                  </a:cubicBezTo>
                  <a:cubicBezTo>
                    <a:pt x="3688723" y="801823"/>
                    <a:pt x="3690642" y="767304"/>
                    <a:pt x="3693722" y="733425"/>
                  </a:cubicBezTo>
                  <a:cubicBezTo>
                    <a:pt x="3700841" y="655113"/>
                    <a:pt x="3694943" y="701056"/>
                    <a:pt x="3703247" y="642937"/>
                  </a:cubicBezTo>
                  <a:cubicBezTo>
                    <a:pt x="3704834" y="612775"/>
                    <a:pt x="3704263" y="582421"/>
                    <a:pt x="3708009" y="552450"/>
                  </a:cubicBezTo>
                  <a:cubicBezTo>
                    <a:pt x="3709069" y="543967"/>
                    <a:pt x="3714831" y="536747"/>
                    <a:pt x="3717534" y="528637"/>
                  </a:cubicBezTo>
                  <a:cubicBezTo>
                    <a:pt x="3721189" y="517673"/>
                    <a:pt x="3722910" y="506087"/>
                    <a:pt x="3727059" y="495300"/>
                  </a:cubicBezTo>
                  <a:cubicBezTo>
                    <a:pt x="3730882" y="485361"/>
                    <a:pt x="3737251" y="476555"/>
                    <a:pt x="3741347" y="466725"/>
                  </a:cubicBezTo>
                  <a:cubicBezTo>
                    <a:pt x="3745209" y="457457"/>
                    <a:pt x="3747347" y="447551"/>
                    <a:pt x="3750872" y="438150"/>
                  </a:cubicBezTo>
                  <a:cubicBezTo>
                    <a:pt x="3756875" y="422141"/>
                    <a:pt x="3762276" y="405818"/>
                    <a:pt x="3769922" y="390525"/>
                  </a:cubicBezTo>
                  <a:lnTo>
                    <a:pt x="3788972" y="352425"/>
                  </a:lnTo>
                  <a:cubicBezTo>
                    <a:pt x="3799885" y="308772"/>
                    <a:pt x="3791236" y="325217"/>
                    <a:pt x="3808022" y="300037"/>
                  </a:cubicBezTo>
                  <a:cubicBezTo>
                    <a:pt x="3809609" y="290512"/>
                    <a:pt x="3810009" y="280711"/>
                    <a:pt x="3812784" y="271462"/>
                  </a:cubicBezTo>
                  <a:cubicBezTo>
                    <a:pt x="3816871" y="257838"/>
                    <a:pt x="3824819" y="249817"/>
                    <a:pt x="3831834" y="238125"/>
                  </a:cubicBezTo>
                  <a:cubicBezTo>
                    <a:pt x="3843181" y="219214"/>
                    <a:pt x="3855309" y="200701"/>
                    <a:pt x="3865172" y="180975"/>
                  </a:cubicBezTo>
                  <a:cubicBezTo>
                    <a:pt x="3892534" y="126250"/>
                    <a:pt x="3878335" y="147549"/>
                    <a:pt x="3903272" y="114300"/>
                  </a:cubicBezTo>
                  <a:cubicBezTo>
                    <a:pt x="3904859" y="109537"/>
                    <a:pt x="3905789" y="104502"/>
                    <a:pt x="3908034" y="100012"/>
                  </a:cubicBezTo>
                  <a:cubicBezTo>
                    <a:pt x="3915276" y="85528"/>
                    <a:pt x="3930202" y="71840"/>
                    <a:pt x="3941372" y="61912"/>
                  </a:cubicBezTo>
                  <a:cubicBezTo>
                    <a:pt x="3947305" y="56639"/>
                    <a:pt x="3953691" y="51832"/>
                    <a:pt x="3960422" y="47625"/>
                  </a:cubicBezTo>
                  <a:cubicBezTo>
                    <a:pt x="3966442" y="43862"/>
                    <a:pt x="3973308" y="41622"/>
                    <a:pt x="3979472" y="38100"/>
                  </a:cubicBezTo>
                  <a:cubicBezTo>
                    <a:pt x="3999460" y="26678"/>
                    <a:pt x="3992983" y="23942"/>
                    <a:pt x="4022334" y="19050"/>
                  </a:cubicBezTo>
                  <a:cubicBezTo>
                    <a:pt x="4031859" y="17462"/>
                    <a:pt x="4041483" y="16382"/>
                    <a:pt x="4050909" y="14287"/>
                  </a:cubicBezTo>
                  <a:cubicBezTo>
                    <a:pt x="4091360" y="5298"/>
                    <a:pt x="4024341" y="9168"/>
                    <a:pt x="4108059" y="4762"/>
                  </a:cubicBezTo>
                  <a:cubicBezTo>
                    <a:pt x="4154060" y="2341"/>
                    <a:pt x="4200134" y="1587"/>
                    <a:pt x="4246172" y="0"/>
                  </a:cubicBezTo>
                  <a:cubicBezTo>
                    <a:pt x="4282684" y="1587"/>
                    <a:pt x="4319249" y="2247"/>
                    <a:pt x="4355709" y="4762"/>
                  </a:cubicBezTo>
                  <a:cubicBezTo>
                    <a:pt x="4365343" y="5426"/>
                    <a:pt x="4374740" y="8057"/>
                    <a:pt x="4384284" y="9525"/>
                  </a:cubicBezTo>
                  <a:cubicBezTo>
                    <a:pt x="4412731" y="13901"/>
                    <a:pt x="4426506" y="15398"/>
                    <a:pt x="4455722" y="19050"/>
                  </a:cubicBezTo>
                  <a:cubicBezTo>
                    <a:pt x="4466834" y="23812"/>
                    <a:pt x="4478246" y="27930"/>
                    <a:pt x="4489059" y="33337"/>
                  </a:cubicBezTo>
                  <a:cubicBezTo>
                    <a:pt x="4535635" y="56625"/>
                    <a:pt x="4511113" y="51488"/>
                    <a:pt x="4565259" y="71437"/>
                  </a:cubicBezTo>
                  <a:cubicBezTo>
                    <a:pt x="4580811" y="77167"/>
                    <a:pt x="4597255" y="80209"/>
                    <a:pt x="4612884" y="85725"/>
                  </a:cubicBezTo>
                  <a:cubicBezTo>
                    <a:pt x="4741691" y="131186"/>
                    <a:pt x="4541783" y="66787"/>
                    <a:pt x="4684322" y="114300"/>
                  </a:cubicBezTo>
                  <a:cubicBezTo>
                    <a:pt x="4700045" y="119541"/>
                    <a:pt x="4716395" y="122857"/>
                    <a:pt x="4731947" y="128587"/>
                  </a:cubicBezTo>
                  <a:cubicBezTo>
                    <a:pt x="4746618" y="133992"/>
                    <a:pt x="4760438" y="141478"/>
                    <a:pt x="4774809" y="147637"/>
                  </a:cubicBezTo>
                  <a:cubicBezTo>
                    <a:pt x="4782667" y="151005"/>
                    <a:pt x="4790588" y="154240"/>
                    <a:pt x="4798622" y="157162"/>
                  </a:cubicBezTo>
                  <a:cubicBezTo>
                    <a:pt x="4895594" y="192424"/>
                    <a:pt x="4768400" y="146032"/>
                    <a:pt x="4851009" y="171450"/>
                  </a:cubicBezTo>
                  <a:cubicBezTo>
                    <a:pt x="4863973" y="175439"/>
                    <a:pt x="4876589" y="180520"/>
                    <a:pt x="4889109" y="185737"/>
                  </a:cubicBezTo>
                  <a:cubicBezTo>
                    <a:pt x="4909623" y="194284"/>
                    <a:pt x="4975693" y="222287"/>
                    <a:pt x="5003409" y="238125"/>
                  </a:cubicBezTo>
                  <a:cubicBezTo>
                    <a:pt x="5033639" y="255400"/>
                    <a:pt x="5032570" y="259218"/>
                    <a:pt x="5060559" y="280987"/>
                  </a:cubicBezTo>
                  <a:cubicBezTo>
                    <a:pt x="5065077" y="284501"/>
                    <a:pt x="5070084" y="287337"/>
                    <a:pt x="5074847" y="290512"/>
                  </a:cubicBezTo>
                  <a:cubicBezTo>
                    <a:pt x="5092648" y="317215"/>
                    <a:pt x="5074421" y="293308"/>
                    <a:pt x="5103422" y="319087"/>
                  </a:cubicBezTo>
                  <a:cubicBezTo>
                    <a:pt x="5136257" y="348274"/>
                    <a:pt x="5114137" y="338535"/>
                    <a:pt x="5141522" y="347662"/>
                  </a:cubicBezTo>
                  <a:cubicBezTo>
                    <a:pt x="5147872" y="354012"/>
                    <a:pt x="5153388" y="361324"/>
                    <a:pt x="5160572" y="366712"/>
                  </a:cubicBezTo>
                  <a:cubicBezTo>
                    <a:pt x="5166252" y="370972"/>
                    <a:pt x="5174602" y="371217"/>
                    <a:pt x="5179622" y="376237"/>
                  </a:cubicBezTo>
                  <a:cubicBezTo>
                    <a:pt x="5184642" y="381257"/>
                    <a:pt x="5184602" y="389833"/>
                    <a:pt x="5189147" y="395287"/>
                  </a:cubicBezTo>
                  <a:cubicBezTo>
                    <a:pt x="5192811" y="399684"/>
                    <a:pt x="5199387" y="400765"/>
                    <a:pt x="5203434" y="404812"/>
                  </a:cubicBezTo>
                  <a:cubicBezTo>
                    <a:pt x="5210622" y="412000"/>
                    <a:pt x="5216134" y="420687"/>
                    <a:pt x="5222484" y="428625"/>
                  </a:cubicBezTo>
                  <a:cubicBezTo>
                    <a:pt x="5232181" y="486804"/>
                    <a:pt x="5220159" y="431947"/>
                    <a:pt x="5236772" y="476250"/>
                  </a:cubicBezTo>
                  <a:cubicBezTo>
                    <a:pt x="5241952" y="490065"/>
                    <a:pt x="5244559" y="516475"/>
                    <a:pt x="5246297" y="528637"/>
                  </a:cubicBezTo>
                  <a:cubicBezTo>
                    <a:pt x="5244376" y="613169"/>
                    <a:pt x="5236772" y="933710"/>
                    <a:pt x="5236772" y="1000125"/>
                  </a:cubicBezTo>
                  <a:cubicBezTo>
                    <a:pt x="5236772" y="1060533"/>
                    <a:pt x="5243088" y="1413442"/>
                    <a:pt x="5246297" y="1509712"/>
                  </a:cubicBezTo>
                  <a:cubicBezTo>
                    <a:pt x="5247198" y="1536731"/>
                    <a:pt x="5248903" y="1563727"/>
                    <a:pt x="5251059" y="1590675"/>
                  </a:cubicBezTo>
                  <a:cubicBezTo>
                    <a:pt x="5256196" y="1654892"/>
                    <a:pt x="5255991" y="1602742"/>
                    <a:pt x="5260584" y="1671637"/>
                  </a:cubicBezTo>
                  <a:cubicBezTo>
                    <a:pt x="5276066" y="1903869"/>
                    <a:pt x="5262492" y="1774538"/>
                    <a:pt x="5274872" y="1885950"/>
                  </a:cubicBezTo>
                  <a:cubicBezTo>
                    <a:pt x="5277183" y="1994568"/>
                    <a:pt x="5293657" y="2067984"/>
                    <a:pt x="5270109" y="2162175"/>
                  </a:cubicBezTo>
                  <a:cubicBezTo>
                    <a:pt x="5267069" y="2174335"/>
                    <a:pt x="5256832" y="2193491"/>
                    <a:pt x="5251059" y="2205037"/>
                  </a:cubicBezTo>
                  <a:cubicBezTo>
                    <a:pt x="5241409" y="2253294"/>
                    <a:pt x="5253976" y="2204336"/>
                    <a:pt x="5232009" y="2252662"/>
                  </a:cubicBezTo>
                  <a:cubicBezTo>
                    <a:pt x="5227854" y="2261802"/>
                    <a:pt x="5225915" y="2271801"/>
                    <a:pt x="5222484" y="2281237"/>
                  </a:cubicBezTo>
                  <a:cubicBezTo>
                    <a:pt x="5219562" y="2289271"/>
                    <a:pt x="5216497" y="2297267"/>
                    <a:pt x="5212959" y="2305050"/>
                  </a:cubicBezTo>
                  <a:cubicBezTo>
                    <a:pt x="5208552" y="2314745"/>
                    <a:pt x="5202411" y="2323654"/>
                    <a:pt x="5198672" y="2333625"/>
                  </a:cubicBezTo>
                  <a:cubicBezTo>
                    <a:pt x="5192852" y="2349144"/>
                    <a:pt x="5189625" y="2365526"/>
                    <a:pt x="5184384" y="2381250"/>
                  </a:cubicBezTo>
                  <a:cubicBezTo>
                    <a:pt x="5180095" y="2394118"/>
                    <a:pt x="5174859" y="2406650"/>
                    <a:pt x="5170097" y="2419350"/>
                  </a:cubicBezTo>
                  <a:cubicBezTo>
                    <a:pt x="5168509" y="2428875"/>
                    <a:pt x="5167676" y="2438557"/>
                    <a:pt x="5165334" y="2447925"/>
                  </a:cubicBezTo>
                  <a:cubicBezTo>
                    <a:pt x="5142965" y="2537400"/>
                    <a:pt x="5153060" y="2487251"/>
                    <a:pt x="5131997" y="2557462"/>
                  </a:cubicBezTo>
                  <a:cubicBezTo>
                    <a:pt x="5126796" y="2574799"/>
                    <a:pt x="5121902" y="2592242"/>
                    <a:pt x="5117709" y="2609850"/>
                  </a:cubicBezTo>
                  <a:cubicBezTo>
                    <a:pt x="5113959" y="2625599"/>
                    <a:pt x="5112549" y="2641885"/>
                    <a:pt x="5108184" y="2657475"/>
                  </a:cubicBezTo>
                  <a:cubicBezTo>
                    <a:pt x="5101416" y="2681646"/>
                    <a:pt x="5088499" y="2704153"/>
                    <a:pt x="5084372" y="2728912"/>
                  </a:cubicBezTo>
                  <a:cubicBezTo>
                    <a:pt x="5082784" y="2738437"/>
                    <a:pt x="5081336" y="2747986"/>
                    <a:pt x="5079609" y="2757487"/>
                  </a:cubicBezTo>
                  <a:cubicBezTo>
                    <a:pt x="5078161" y="2765451"/>
                    <a:pt x="5075992" y="2773287"/>
                    <a:pt x="5074847" y="2781300"/>
                  </a:cubicBezTo>
                  <a:cubicBezTo>
                    <a:pt x="5071538" y="2804464"/>
                    <a:pt x="5068901" y="2862010"/>
                    <a:pt x="5055797" y="2890837"/>
                  </a:cubicBezTo>
                  <a:cubicBezTo>
                    <a:pt x="5050194" y="2903162"/>
                    <a:pt x="5034411" y="2918199"/>
                    <a:pt x="5022459" y="2924175"/>
                  </a:cubicBezTo>
                  <a:cubicBezTo>
                    <a:pt x="5013480" y="2928664"/>
                    <a:pt x="4973941" y="2933147"/>
                    <a:pt x="4970072" y="2933700"/>
                  </a:cubicBezTo>
                  <a:cubicBezTo>
                    <a:pt x="4952609" y="2932112"/>
                    <a:pt x="4934102" y="2935094"/>
                    <a:pt x="4917684" y="2928937"/>
                  </a:cubicBezTo>
                  <a:cubicBezTo>
                    <a:pt x="4907174" y="2924996"/>
                    <a:pt x="4902560" y="2912233"/>
                    <a:pt x="4893872" y="2905125"/>
                  </a:cubicBezTo>
                  <a:cubicBezTo>
                    <a:pt x="4885012" y="2897876"/>
                    <a:pt x="4873709" y="2893840"/>
                    <a:pt x="4865297" y="2886075"/>
                  </a:cubicBezTo>
                  <a:cubicBezTo>
                    <a:pt x="4852897" y="2874629"/>
                    <a:pt x="4844659" y="2859088"/>
                    <a:pt x="4831959" y="2847975"/>
                  </a:cubicBezTo>
                  <a:cubicBezTo>
                    <a:pt x="4797340" y="2817683"/>
                    <a:pt x="4757359" y="2810573"/>
                    <a:pt x="4727184" y="2771775"/>
                  </a:cubicBezTo>
                  <a:cubicBezTo>
                    <a:pt x="4716072" y="2757487"/>
                    <a:pt x="4706227" y="2742117"/>
                    <a:pt x="4693847" y="2728912"/>
                  </a:cubicBezTo>
                  <a:cubicBezTo>
                    <a:pt x="4682305" y="2716601"/>
                    <a:pt x="4666365" y="2708691"/>
                    <a:pt x="4655747" y="2695575"/>
                  </a:cubicBezTo>
                  <a:cubicBezTo>
                    <a:pt x="4619286" y="2650535"/>
                    <a:pt x="4617133" y="2634486"/>
                    <a:pt x="4593834" y="2590800"/>
                  </a:cubicBezTo>
                  <a:cubicBezTo>
                    <a:pt x="4587811" y="2579507"/>
                    <a:pt x="4580196" y="2569060"/>
                    <a:pt x="4574784" y="2557462"/>
                  </a:cubicBezTo>
                  <a:cubicBezTo>
                    <a:pt x="4569048" y="2545171"/>
                    <a:pt x="4565661" y="2531904"/>
                    <a:pt x="4560497" y="2519362"/>
                  </a:cubicBezTo>
                  <a:cubicBezTo>
                    <a:pt x="4554544" y="2504905"/>
                    <a:pt x="4547254" y="2491017"/>
                    <a:pt x="4541447" y="2476500"/>
                  </a:cubicBezTo>
                  <a:cubicBezTo>
                    <a:pt x="4537718" y="2467178"/>
                    <a:pt x="4535784" y="2457193"/>
                    <a:pt x="4531922" y="2447925"/>
                  </a:cubicBezTo>
                  <a:cubicBezTo>
                    <a:pt x="4527826" y="2438095"/>
                    <a:pt x="4522041" y="2429045"/>
                    <a:pt x="4517634" y="2419350"/>
                  </a:cubicBezTo>
                  <a:cubicBezTo>
                    <a:pt x="4514096" y="2411567"/>
                    <a:pt x="4510623" y="2403708"/>
                    <a:pt x="4508109" y="2395537"/>
                  </a:cubicBezTo>
                  <a:cubicBezTo>
                    <a:pt x="4504259" y="2383025"/>
                    <a:pt x="4498584" y="2357437"/>
                    <a:pt x="4498584" y="2357437"/>
                  </a:cubicBezTo>
                  <a:cubicBezTo>
                    <a:pt x="4495840" y="2332738"/>
                    <a:pt x="4494155" y="2300133"/>
                    <a:pt x="4484297" y="2276475"/>
                  </a:cubicBezTo>
                  <a:cubicBezTo>
                    <a:pt x="4481244" y="2269148"/>
                    <a:pt x="4474412" y="2264030"/>
                    <a:pt x="4470009" y="2257425"/>
                  </a:cubicBezTo>
                  <a:cubicBezTo>
                    <a:pt x="4466904" y="2252768"/>
                    <a:pt x="4452122" y="2226434"/>
                    <a:pt x="4446197" y="2219325"/>
                  </a:cubicBezTo>
                  <a:cubicBezTo>
                    <a:pt x="4441885" y="2214151"/>
                    <a:pt x="4436384" y="2210071"/>
                    <a:pt x="4431909" y="2205037"/>
                  </a:cubicBezTo>
                  <a:cubicBezTo>
                    <a:pt x="4423672" y="2195770"/>
                    <a:pt x="4416391" y="2185678"/>
                    <a:pt x="4408097" y="2176462"/>
                  </a:cubicBezTo>
                  <a:cubicBezTo>
                    <a:pt x="4371098" y="2135352"/>
                    <a:pt x="4405339" y="2179134"/>
                    <a:pt x="4374759" y="2138362"/>
                  </a:cubicBezTo>
                  <a:cubicBezTo>
                    <a:pt x="4369050" y="2121235"/>
                    <a:pt x="4359393" y="2093644"/>
                    <a:pt x="4355709" y="2076450"/>
                  </a:cubicBezTo>
                  <a:cubicBezTo>
                    <a:pt x="4353357" y="2065474"/>
                    <a:pt x="4352534" y="2054225"/>
                    <a:pt x="4350947" y="2043112"/>
                  </a:cubicBezTo>
                  <a:cubicBezTo>
                    <a:pt x="4349359" y="1947862"/>
                    <a:pt x="4349207" y="1852577"/>
                    <a:pt x="4346184" y="1757362"/>
                  </a:cubicBezTo>
                  <a:cubicBezTo>
                    <a:pt x="4346025" y="1752345"/>
                    <a:pt x="4344558" y="1746995"/>
                    <a:pt x="4341422" y="1743075"/>
                  </a:cubicBezTo>
                  <a:cubicBezTo>
                    <a:pt x="4337313" y="1737938"/>
                    <a:pt x="4312302" y="1725783"/>
                    <a:pt x="4308084" y="1724025"/>
                  </a:cubicBezTo>
                  <a:cubicBezTo>
                    <a:pt x="4295564" y="1718808"/>
                    <a:pt x="4282976" y="1713634"/>
                    <a:pt x="4269984" y="1709737"/>
                  </a:cubicBezTo>
                  <a:cubicBezTo>
                    <a:pt x="4237496" y="1699991"/>
                    <a:pt x="4218685" y="1696620"/>
                    <a:pt x="4189022" y="1690687"/>
                  </a:cubicBezTo>
                  <a:cubicBezTo>
                    <a:pt x="4173147" y="1695450"/>
                    <a:pt x="4156376" y="1697880"/>
                    <a:pt x="4141397" y="1704975"/>
                  </a:cubicBezTo>
                  <a:cubicBezTo>
                    <a:pt x="4125878" y="1712326"/>
                    <a:pt x="4112822" y="1724025"/>
                    <a:pt x="4098534" y="1733550"/>
                  </a:cubicBezTo>
                  <a:cubicBezTo>
                    <a:pt x="4093772" y="1736725"/>
                    <a:pt x="4089958" y="1742694"/>
                    <a:pt x="4084247" y="1743075"/>
                  </a:cubicBezTo>
                  <a:lnTo>
                    <a:pt x="4012809" y="1747837"/>
                  </a:lnTo>
                  <a:cubicBezTo>
                    <a:pt x="3971534" y="1743075"/>
                    <a:pt x="3929446" y="1742991"/>
                    <a:pt x="3888984" y="1733550"/>
                  </a:cubicBezTo>
                  <a:cubicBezTo>
                    <a:pt x="3880239" y="1731509"/>
                    <a:pt x="3877966" y="1718516"/>
                    <a:pt x="3869934" y="1714500"/>
                  </a:cubicBezTo>
                  <a:cubicBezTo>
                    <a:pt x="3858225" y="1708646"/>
                    <a:pt x="3831834" y="1704975"/>
                    <a:pt x="3831834" y="1704975"/>
                  </a:cubicBezTo>
                  <a:cubicBezTo>
                    <a:pt x="3825484" y="1700212"/>
                    <a:pt x="3820314" y="1693197"/>
                    <a:pt x="3812784" y="1690687"/>
                  </a:cubicBezTo>
                  <a:cubicBezTo>
                    <a:pt x="3781459" y="1680245"/>
                    <a:pt x="3700749" y="1689816"/>
                    <a:pt x="3684197" y="1690687"/>
                  </a:cubicBezTo>
                  <a:cubicBezTo>
                    <a:pt x="3649294" y="1705646"/>
                    <a:pt x="3645999" y="1705044"/>
                    <a:pt x="3612759" y="1728787"/>
                  </a:cubicBezTo>
                  <a:cubicBezTo>
                    <a:pt x="3602670" y="1735994"/>
                    <a:pt x="3594211" y="1745307"/>
                    <a:pt x="3584184" y="1752600"/>
                  </a:cubicBezTo>
                  <a:cubicBezTo>
                    <a:pt x="3576698" y="1758044"/>
                    <a:pt x="3567679" y="1761204"/>
                    <a:pt x="3560372" y="1766887"/>
                  </a:cubicBezTo>
                  <a:cubicBezTo>
                    <a:pt x="3553283" y="1772400"/>
                    <a:pt x="3548334" y="1780327"/>
                    <a:pt x="3541322" y="1785937"/>
                  </a:cubicBezTo>
                  <a:cubicBezTo>
                    <a:pt x="3532383" y="1793088"/>
                    <a:pt x="3521303" y="1797382"/>
                    <a:pt x="3512747" y="1804987"/>
                  </a:cubicBezTo>
                  <a:cubicBezTo>
                    <a:pt x="3506814" y="1810260"/>
                    <a:pt x="3504433" y="1818810"/>
                    <a:pt x="3498459" y="1824037"/>
                  </a:cubicBezTo>
                  <a:cubicBezTo>
                    <a:pt x="3491493" y="1830133"/>
                    <a:pt x="3482739" y="1833829"/>
                    <a:pt x="3474647" y="1838325"/>
                  </a:cubicBezTo>
                  <a:cubicBezTo>
                    <a:pt x="3447413" y="1853455"/>
                    <a:pt x="3461560" y="1842287"/>
                    <a:pt x="3431784" y="1862137"/>
                  </a:cubicBezTo>
                  <a:cubicBezTo>
                    <a:pt x="3375574" y="1899610"/>
                    <a:pt x="3452760" y="1854031"/>
                    <a:pt x="3388922" y="1885950"/>
                  </a:cubicBezTo>
                  <a:cubicBezTo>
                    <a:pt x="3383802" y="1888510"/>
                    <a:pt x="3379994" y="1893465"/>
                    <a:pt x="3374634" y="1895475"/>
                  </a:cubicBezTo>
                  <a:cubicBezTo>
                    <a:pt x="3367055" y="1898317"/>
                    <a:pt x="3358759" y="1898650"/>
                    <a:pt x="3350822" y="1900237"/>
                  </a:cubicBezTo>
                  <a:lnTo>
                    <a:pt x="3303197" y="1919287"/>
                  </a:lnTo>
                  <a:lnTo>
                    <a:pt x="3279384" y="1928812"/>
                  </a:lnTo>
                  <a:cubicBezTo>
                    <a:pt x="3188867" y="1921850"/>
                    <a:pt x="3159722" y="1917442"/>
                    <a:pt x="3046022" y="1928812"/>
                  </a:cubicBezTo>
                  <a:cubicBezTo>
                    <a:pt x="3038124" y="1929602"/>
                    <a:pt x="3034225" y="1939876"/>
                    <a:pt x="3026972" y="1943100"/>
                  </a:cubicBezTo>
                  <a:cubicBezTo>
                    <a:pt x="3019575" y="1946388"/>
                    <a:pt x="3011097" y="1946275"/>
                    <a:pt x="3003159" y="1947862"/>
                  </a:cubicBezTo>
                  <a:cubicBezTo>
                    <a:pt x="2998397" y="1952625"/>
                    <a:pt x="2994353" y="1958235"/>
                    <a:pt x="2988872" y="1962150"/>
                  </a:cubicBezTo>
                  <a:cubicBezTo>
                    <a:pt x="2973536" y="1973104"/>
                    <a:pt x="2964293" y="1972781"/>
                    <a:pt x="2946009" y="1976437"/>
                  </a:cubicBezTo>
                  <a:cubicBezTo>
                    <a:pt x="2933309" y="1982787"/>
                    <a:pt x="2921684" y="1992043"/>
                    <a:pt x="2907909" y="1995487"/>
                  </a:cubicBezTo>
                  <a:cubicBezTo>
                    <a:pt x="2892732" y="1999282"/>
                    <a:pt x="2880776" y="2002592"/>
                    <a:pt x="2865047" y="2005012"/>
                  </a:cubicBezTo>
                  <a:cubicBezTo>
                    <a:pt x="2852397" y="2006958"/>
                    <a:pt x="2839647" y="2008187"/>
                    <a:pt x="2826947" y="2009775"/>
                  </a:cubicBezTo>
                  <a:cubicBezTo>
                    <a:pt x="2817422" y="2012950"/>
                    <a:pt x="2808189" y="2017196"/>
                    <a:pt x="2798372" y="2019300"/>
                  </a:cubicBezTo>
                  <a:cubicBezTo>
                    <a:pt x="2785857" y="2021982"/>
                    <a:pt x="2772300" y="2019688"/>
                    <a:pt x="2760272" y="2024062"/>
                  </a:cubicBezTo>
                  <a:cubicBezTo>
                    <a:pt x="2753942" y="2026364"/>
                    <a:pt x="2750990" y="2033844"/>
                    <a:pt x="2745984" y="2038350"/>
                  </a:cubicBezTo>
                  <a:cubicBezTo>
                    <a:pt x="2735105" y="2048141"/>
                    <a:pt x="2724935" y="2058974"/>
                    <a:pt x="2712647" y="2066925"/>
                  </a:cubicBezTo>
                  <a:cubicBezTo>
                    <a:pt x="2697746" y="2076567"/>
                    <a:pt x="2680897" y="2082800"/>
                    <a:pt x="2665022" y="2090737"/>
                  </a:cubicBezTo>
                  <a:cubicBezTo>
                    <a:pt x="2640117" y="2103189"/>
                    <a:pt x="2652860" y="2098540"/>
                    <a:pt x="2626922" y="2105025"/>
                  </a:cubicBezTo>
                  <a:lnTo>
                    <a:pt x="2579297" y="2133600"/>
                  </a:lnTo>
                  <a:cubicBezTo>
                    <a:pt x="2571359" y="2138362"/>
                    <a:pt x="2562889" y="2142333"/>
                    <a:pt x="2555484" y="2147887"/>
                  </a:cubicBezTo>
                  <a:cubicBezTo>
                    <a:pt x="2549134" y="2152650"/>
                    <a:pt x="2543842" y="2159325"/>
                    <a:pt x="2536434" y="2162175"/>
                  </a:cubicBezTo>
                  <a:cubicBezTo>
                    <a:pt x="2522774" y="2167429"/>
                    <a:pt x="2507714" y="2167929"/>
                    <a:pt x="2493572" y="2171700"/>
                  </a:cubicBezTo>
                  <a:cubicBezTo>
                    <a:pt x="2483871" y="2174287"/>
                    <a:pt x="2474614" y="2178340"/>
                    <a:pt x="2464997" y="2181225"/>
                  </a:cubicBezTo>
                  <a:cubicBezTo>
                    <a:pt x="2458728" y="2183106"/>
                    <a:pt x="2452203" y="2184062"/>
                    <a:pt x="2445947" y="2185987"/>
                  </a:cubicBezTo>
                  <a:cubicBezTo>
                    <a:pt x="2431552" y="2190416"/>
                    <a:pt x="2417372" y="2195512"/>
                    <a:pt x="2403084" y="2200275"/>
                  </a:cubicBezTo>
                  <a:cubicBezTo>
                    <a:pt x="2398322" y="2201862"/>
                    <a:pt x="2393287" y="2202792"/>
                    <a:pt x="2388797" y="2205037"/>
                  </a:cubicBezTo>
                  <a:cubicBezTo>
                    <a:pt x="2382447" y="2208212"/>
                    <a:pt x="2376394" y="2212069"/>
                    <a:pt x="2369747" y="2214562"/>
                  </a:cubicBezTo>
                  <a:cubicBezTo>
                    <a:pt x="2363618" y="2216860"/>
                    <a:pt x="2357115" y="2218041"/>
                    <a:pt x="2350697" y="2219325"/>
                  </a:cubicBezTo>
                  <a:cubicBezTo>
                    <a:pt x="2334194" y="2222626"/>
                    <a:pt x="2304775" y="2226565"/>
                    <a:pt x="2288784" y="2228850"/>
                  </a:cubicBezTo>
                  <a:cubicBezTo>
                    <a:pt x="2258189" y="2244147"/>
                    <a:pt x="2280692" y="2235230"/>
                    <a:pt x="2241159" y="2243137"/>
                  </a:cubicBezTo>
                  <a:cubicBezTo>
                    <a:pt x="2234741" y="2244421"/>
                    <a:pt x="2228403" y="2246102"/>
                    <a:pt x="2222109" y="2247900"/>
                  </a:cubicBezTo>
                  <a:cubicBezTo>
                    <a:pt x="2209259" y="2251571"/>
                    <a:pt x="2202721" y="2255565"/>
                    <a:pt x="2188772" y="2257425"/>
                  </a:cubicBezTo>
                  <a:cubicBezTo>
                    <a:pt x="2171391" y="2259742"/>
                    <a:pt x="2153811" y="2260251"/>
                    <a:pt x="2136384" y="2262187"/>
                  </a:cubicBezTo>
                  <a:cubicBezTo>
                    <a:pt x="2125227" y="2263427"/>
                    <a:pt x="2114159" y="2265362"/>
                    <a:pt x="2103047" y="2266950"/>
                  </a:cubicBezTo>
                  <a:cubicBezTo>
                    <a:pt x="2096978" y="2276054"/>
                    <a:pt x="2089106" y="2289884"/>
                    <a:pt x="2079234" y="2295525"/>
                  </a:cubicBezTo>
                  <a:cubicBezTo>
                    <a:pt x="2073551" y="2298772"/>
                    <a:pt x="2066534" y="2298700"/>
                    <a:pt x="2060184" y="2300287"/>
                  </a:cubicBezTo>
                  <a:cubicBezTo>
                    <a:pt x="2043177" y="2311625"/>
                    <a:pt x="2012846" y="2333552"/>
                    <a:pt x="1993509" y="2338387"/>
                  </a:cubicBezTo>
                  <a:cubicBezTo>
                    <a:pt x="1958384" y="2347169"/>
                    <a:pt x="1990278" y="2337731"/>
                    <a:pt x="1955409" y="2352675"/>
                  </a:cubicBezTo>
                  <a:cubicBezTo>
                    <a:pt x="1950795" y="2354652"/>
                    <a:pt x="1967316" y="2348706"/>
                    <a:pt x="1941122" y="2357437"/>
                  </a:cubicBezTo>
                  <a:lnTo>
                    <a:pt x="1798247" y="2405062"/>
                  </a:lnTo>
                  <a:cubicBezTo>
                    <a:pt x="1747266" y="2425454"/>
                    <a:pt x="1803427" y="2404958"/>
                    <a:pt x="1745859" y="2419350"/>
                  </a:cubicBezTo>
                  <a:cubicBezTo>
                    <a:pt x="1666561" y="2439175"/>
                    <a:pt x="1757368" y="2418689"/>
                    <a:pt x="1698234" y="2438400"/>
                  </a:cubicBezTo>
                  <a:cubicBezTo>
                    <a:pt x="1690555" y="2440960"/>
                    <a:pt x="1682275" y="2441199"/>
                    <a:pt x="1674422" y="2443162"/>
                  </a:cubicBezTo>
                  <a:cubicBezTo>
                    <a:pt x="1663210" y="2445965"/>
                    <a:pt x="1652197" y="2449512"/>
                    <a:pt x="1641084" y="2452687"/>
                  </a:cubicBezTo>
                  <a:cubicBezTo>
                    <a:pt x="1633147" y="2457450"/>
                    <a:pt x="1625551" y="2462835"/>
                    <a:pt x="1617272" y="2466975"/>
                  </a:cubicBezTo>
                  <a:cubicBezTo>
                    <a:pt x="1612782" y="2469220"/>
                    <a:pt x="1607811" y="2470358"/>
                    <a:pt x="1602984" y="2471737"/>
                  </a:cubicBezTo>
                  <a:cubicBezTo>
                    <a:pt x="1580522" y="2478155"/>
                    <a:pt x="1577589" y="2477406"/>
                    <a:pt x="1550597" y="2481262"/>
                  </a:cubicBezTo>
                  <a:cubicBezTo>
                    <a:pt x="1531472" y="2494012"/>
                    <a:pt x="1530540" y="2495886"/>
                    <a:pt x="1502972" y="2505075"/>
                  </a:cubicBezTo>
                  <a:cubicBezTo>
                    <a:pt x="1490553" y="2509215"/>
                    <a:pt x="1476581" y="2508746"/>
                    <a:pt x="1464872" y="2514600"/>
                  </a:cubicBezTo>
                  <a:cubicBezTo>
                    <a:pt x="1458522" y="2517775"/>
                    <a:pt x="1452470" y="2521632"/>
                    <a:pt x="1445822" y="2524125"/>
                  </a:cubicBezTo>
                  <a:cubicBezTo>
                    <a:pt x="1438226" y="2526973"/>
                    <a:pt x="1420460" y="2529219"/>
                    <a:pt x="1412484" y="2533650"/>
                  </a:cubicBezTo>
                  <a:cubicBezTo>
                    <a:pt x="1366141" y="2559396"/>
                    <a:pt x="1402936" y="2548895"/>
                    <a:pt x="1360097" y="2557462"/>
                  </a:cubicBezTo>
                  <a:cubicBezTo>
                    <a:pt x="1310447" y="2578741"/>
                    <a:pt x="1337570" y="2566344"/>
                    <a:pt x="1279134" y="2595562"/>
                  </a:cubicBezTo>
                  <a:cubicBezTo>
                    <a:pt x="1272784" y="2598737"/>
                    <a:pt x="1267087" y="2603920"/>
                    <a:pt x="1260084" y="2605087"/>
                  </a:cubicBezTo>
                  <a:cubicBezTo>
                    <a:pt x="1242786" y="2607970"/>
                    <a:pt x="1195298" y="2615570"/>
                    <a:pt x="1183884" y="2619375"/>
                  </a:cubicBezTo>
                  <a:cubicBezTo>
                    <a:pt x="1174359" y="2622550"/>
                    <a:pt x="1165110" y="2626722"/>
                    <a:pt x="1155309" y="2628900"/>
                  </a:cubicBezTo>
                  <a:cubicBezTo>
                    <a:pt x="1136456" y="2633090"/>
                    <a:pt x="1117097" y="2634638"/>
                    <a:pt x="1098159" y="2638425"/>
                  </a:cubicBezTo>
                  <a:cubicBezTo>
                    <a:pt x="1067929" y="2644471"/>
                    <a:pt x="1082200" y="2641224"/>
                    <a:pt x="1055297" y="2647950"/>
                  </a:cubicBezTo>
                  <a:cubicBezTo>
                    <a:pt x="960296" y="2643819"/>
                    <a:pt x="957163" y="2639666"/>
                    <a:pt x="874322" y="2647950"/>
                  </a:cubicBezTo>
                  <a:cubicBezTo>
                    <a:pt x="866267" y="2648755"/>
                    <a:pt x="858447" y="2651125"/>
                    <a:pt x="850509" y="2652712"/>
                  </a:cubicBezTo>
                  <a:cubicBezTo>
                    <a:pt x="797505" y="2679214"/>
                    <a:pt x="873512" y="2642333"/>
                    <a:pt x="802884" y="2671762"/>
                  </a:cubicBezTo>
                  <a:cubicBezTo>
                    <a:pt x="793054" y="2675858"/>
                    <a:pt x="784065" y="2681781"/>
                    <a:pt x="774309" y="2686050"/>
                  </a:cubicBezTo>
                  <a:cubicBezTo>
                    <a:pt x="758645" y="2692903"/>
                    <a:pt x="742559" y="2698750"/>
                    <a:pt x="726684" y="2705100"/>
                  </a:cubicBezTo>
                  <a:cubicBezTo>
                    <a:pt x="718747" y="2708275"/>
                    <a:pt x="710203" y="2710227"/>
                    <a:pt x="702872" y="2714625"/>
                  </a:cubicBezTo>
                  <a:cubicBezTo>
                    <a:pt x="694934" y="2719387"/>
                    <a:pt x="687654" y="2725474"/>
                    <a:pt x="679059" y="2728912"/>
                  </a:cubicBezTo>
                  <a:cubicBezTo>
                    <a:pt x="671543" y="2731918"/>
                    <a:pt x="663184" y="2732087"/>
                    <a:pt x="655247" y="2733675"/>
                  </a:cubicBezTo>
                  <a:cubicBezTo>
                    <a:pt x="576263" y="2781063"/>
                    <a:pt x="675457" y="2724692"/>
                    <a:pt x="612384" y="2752725"/>
                  </a:cubicBezTo>
                  <a:cubicBezTo>
                    <a:pt x="603925" y="2756484"/>
                    <a:pt x="603653" y="2763043"/>
                    <a:pt x="588572" y="2767012"/>
                  </a:cubicBezTo>
                  <a:cubicBezTo>
                    <a:pt x="573491" y="2770981"/>
                    <a:pt x="563966" y="2772568"/>
                    <a:pt x="521897" y="2776537"/>
                  </a:cubicBezTo>
                  <a:cubicBezTo>
                    <a:pt x="479828" y="2780506"/>
                    <a:pt x="411213" y="2786134"/>
                    <a:pt x="336159" y="2790825"/>
                  </a:cubicBezTo>
                  <a:lnTo>
                    <a:pt x="150422" y="2786062"/>
                  </a:lnTo>
                  <a:cubicBezTo>
                    <a:pt x="126573" y="2785179"/>
                    <a:pt x="102760" y="2783367"/>
                    <a:pt x="78984" y="2781300"/>
                  </a:cubicBezTo>
                  <a:cubicBezTo>
                    <a:pt x="66233" y="2780191"/>
                    <a:pt x="53534" y="2778483"/>
                    <a:pt x="40884" y="2776537"/>
                  </a:cubicBezTo>
                  <a:cubicBezTo>
                    <a:pt x="32884" y="2775306"/>
                    <a:pt x="13103" y="2774156"/>
                    <a:pt x="7547" y="2757487"/>
                  </a:cubicBezTo>
                  <a:close/>
                </a:path>
              </a:pathLst>
            </a:custGeom>
            <a:noFill/>
            <a:ln w="15875" cap="sq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40FF87C6-6262-4285-97AD-45FD1D2DD8D7}"/>
                </a:ext>
              </a:extLst>
            </p:cNvPr>
            <p:cNvSpPr txBox="1"/>
            <p:nvPr/>
          </p:nvSpPr>
          <p:spPr>
            <a:xfrm rot="20337961">
              <a:off x="6109373" y="3788637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5708B4D3-6748-47E8-8336-83556FC4D84A}"/>
                </a:ext>
              </a:extLst>
            </p:cNvPr>
            <p:cNvGrpSpPr/>
            <p:nvPr/>
          </p:nvGrpSpPr>
          <p:grpSpPr>
            <a:xfrm>
              <a:off x="5832406" y="1873216"/>
              <a:ext cx="3356044" cy="1965359"/>
              <a:chOff x="5832406" y="1873216"/>
              <a:chExt cx="3356044" cy="1965359"/>
            </a:xfrm>
          </p:grpSpPr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46E21E68-BA31-4066-B3DD-E7592AA4C73A}"/>
                  </a:ext>
                </a:extLst>
              </p:cNvPr>
              <p:cNvSpPr/>
              <p:nvPr/>
            </p:nvSpPr>
            <p:spPr>
              <a:xfrm>
                <a:off x="5832406" y="1873216"/>
                <a:ext cx="164454" cy="142909"/>
              </a:xfrm>
              <a:custGeom>
                <a:avLst/>
                <a:gdLst>
                  <a:gd name="connsiteX0" fmla="*/ 127069 w 164454"/>
                  <a:gd name="connsiteY0" fmla="*/ 22259 h 142909"/>
                  <a:gd name="connsiteX1" fmla="*/ 111194 w 164454"/>
                  <a:gd name="connsiteY1" fmla="*/ 9559 h 142909"/>
                  <a:gd name="connsiteX2" fmla="*/ 98494 w 164454"/>
                  <a:gd name="connsiteY2" fmla="*/ 6384 h 142909"/>
                  <a:gd name="connsiteX3" fmla="*/ 76269 w 164454"/>
                  <a:gd name="connsiteY3" fmla="*/ 3209 h 142909"/>
                  <a:gd name="connsiteX4" fmla="*/ 60394 w 164454"/>
                  <a:gd name="connsiteY4" fmla="*/ 34 h 142909"/>
                  <a:gd name="connsiteX5" fmla="*/ 9594 w 164454"/>
                  <a:gd name="connsiteY5" fmla="*/ 12734 h 142909"/>
                  <a:gd name="connsiteX6" fmla="*/ 3244 w 164454"/>
                  <a:gd name="connsiteY6" fmla="*/ 25434 h 142909"/>
                  <a:gd name="connsiteX7" fmla="*/ 69 w 164454"/>
                  <a:gd name="connsiteY7" fmla="*/ 66709 h 142909"/>
                  <a:gd name="connsiteX8" fmla="*/ 6419 w 164454"/>
                  <a:gd name="connsiteY8" fmla="*/ 107984 h 142909"/>
                  <a:gd name="connsiteX9" fmla="*/ 15944 w 164454"/>
                  <a:gd name="connsiteY9" fmla="*/ 117509 h 142909"/>
                  <a:gd name="connsiteX10" fmla="*/ 41344 w 164454"/>
                  <a:gd name="connsiteY10" fmla="*/ 136559 h 142909"/>
                  <a:gd name="connsiteX11" fmla="*/ 57219 w 164454"/>
                  <a:gd name="connsiteY11" fmla="*/ 139734 h 142909"/>
                  <a:gd name="connsiteX12" fmla="*/ 69919 w 164454"/>
                  <a:gd name="connsiteY12" fmla="*/ 142909 h 142909"/>
                  <a:gd name="connsiteX13" fmla="*/ 136594 w 164454"/>
                  <a:gd name="connsiteY13" fmla="*/ 136559 h 142909"/>
                  <a:gd name="connsiteX14" fmla="*/ 158819 w 164454"/>
                  <a:gd name="connsiteY14" fmla="*/ 107984 h 142909"/>
                  <a:gd name="connsiteX15" fmla="*/ 158819 w 164454"/>
                  <a:gd name="connsiteY15" fmla="*/ 44484 h 142909"/>
                  <a:gd name="connsiteX16" fmla="*/ 127069 w 164454"/>
                  <a:gd name="connsiteY16" fmla="*/ 22259 h 14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64454" h="142909">
                    <a:moveTo>
                      <a:pt x="127069" y="22259"/>
                    </a:moveTo>
                    <a:cubicBezTo>
                      <a:pt x="119132" y="16438"/>
                      <a:pt x="117118" y="12850"/>
                      <a:pt x="111194" y="9559"/>
                    </a:cubicBezTo>
                    <a:cubicBezTo>
                      <a:pt x="107380" y="7440"/>
                      <a:pt x="102787" y="7165"/>
                      <a:pt x="98494" y="6384"/>
                    </a:cubicBezTo>
                    <a:cubicBezTo>
                      <a:pt x="91131" y="5045"/>
                      <a:pt x="83651" y="4439"/>
                      <a:pt x="76269" y="3209"/>
                    </a:cubicBezTo>
                    <a:cubicBezTo>
                      <a:pt x="70946" y="2322"/>
                      <a:pt x="65686" y="1092"/>
                      <a:pt x="60394" y="34"/>
                    </a:cubicBezTo>
                    <a:cubicBezTo>
                      <a:pt x="32557" y="2175"/>
                      <a:pt x="23047" y="-6100"/>
                      <a:pt x="9594" y="12734"/>
                    </a:cubicBezTo>
                    <a:cubicBezTo>
                      <a:pt x="6843" y="16585"/>
                      <a:pt x="5361" y="21201"/>
                      <a:pt x="3244" y="25434"/>
                    </a:cubicBezTo>
                    <a:cubicBezTo>
                      <a:pt x="2186" y="39192"/>
                      <a:pt x="-461" y="52920"/>
                      <a:pt x="69" y="66709"/>
                    </a:cubicBezTo>
                    <a:cubicBezTo>
                      <a:pt x="604" y="80619"/>
                      <a:pt x="2267" y="94697"/>
                      <a:pt x="6419" y="107984"/>
                    </a:cubicBezTo>
                    <a:cubicBezTo>
                      <a:pt x="7758" y="112270"/>
                      <a:pt x="12565" y="114552"/>
                      <a:pt x="15944" y="117509"/>
                    </a:cubicBezTo>
                    <a:cubicBezTo>
                      <a:pt x="16262" y="117787"/>
                      <a:pt x="36618" y="134787"/>
                      <a:pt x="41344" y="136559"/>
                    </a:cubicBezTo>
                    <a:cubicBezTo>
                      <a:pt x="46397" y="138454"/>
                      <a:pt x="51951" y="138563"/>
                      <a:pt x="57219" y="139734"/>
                    </a:cubicBezTo>
                    <a:cubicBezTo>
                      <a:pt x="61479" y="140681"/>
                      <a:pt x="65686" y="141851"/>
                      <a:pt x="69919" y="142909"/>
                    </a:cubicBezTo>
                    <a:cubicBezTo>
                      <a:pt x="92144" y="140792"/>
                      <a:pt x="115814" y="144722"/>
                      <a:pt x="136594" y="136559"/>
                    </a:cubicBezTo>
                    <a:cubicBezTo>
                      <a:pt x="147825" y="132147"/>
                      <a:pt x="158819" y="107984"/>
                      <a:pt x="158819" y="107984"/>
                    </a:cubicBezTo>
                    <a:cubicBezTo>
                      <a:pt x="167067" y="83239"/>
                      <a:pt x="165562" y="91685"/>
                      <a:pt x="158819" y="44484"/>
                    </a:cubicBezTo>
                    <a:cubicBezTo>
                      <a:pt x="156734" y="29891"/>
                      <a:pt x="135006" y="28080"/>
                      <a:pt x="127069" y="22259"/>
                    </a:cubicBezTo>
                    <a:close/>
                  </a:path>
                </a:pathLst>
              </a:custGeom>
              <a:noFill/>
              <a:ln>
                <a:solidFill>
                  <a:srgbClr val="FFFF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AD3359EB-C90C-4006-85B4-0EE6865DBD0D}"/>
                  </a:ext>
                </a:extLst>
              </p:cNvPr>
              <p:cNvSpPr/>
              <p:nvPr/>
            </p:nvSpPr>
            <p:spPr>
              <a:xfrm>
                <a:off x="6473825" y="2152627"/>
                <a:ext cx="171514" cy="136548"/>
              </a:xfrm>
              <a:custGeom>
                <a:avLst/>
                <a:gdLst>
                  <a:gd name="connsiteX0" fmla="*/ 107950 w 171514"/>
                  <a:gd name="connsiteY0" fmla="*/ 3198 h 136548"/>
                  <a:gd name="connsiteX1" fmla="*/ 82550 w 171514"/>
                  <a:gd name="connsiteY1" fmla="*/ 23 h 136548"/>
                  <a:gd name="connsiteX2" fmla="*/ 28575 w 171514"/>
                  <a:gd name="connsiteY2" fmla="*/ 6373 h 136548"/>
                  <a:gd name="connsiteX3" fmla="*/ 3175 w 171514"/>
                  <a:gd name="connsiteY3" fmla="*/ 34948 h 136548"/>
                  <a:gd name="connsiteX4" fmla="*/ 0 w 171514"/>
                  <a:gd name="connsiteY4" fmla="*/ 53998 h 136548"/>
                  <a:gd name="connsiteX5" fmla="*/ 6350 w 171514"/>
                  <a:gd name="connsiteY5" fmla="*/ 88923 h 136548"/>
                  <a:gd name="connsiteX6" fmla="*/ 9525 w 171514"/>
                  <a:gd name="connsiteY6" fmla="*/ 101623 h 136548"/>
                  <a:gd name="connsiteX7" fmla="*/ 22225 w 171514"/>
                  <a:gd name="connsiteY7" fmla="*/ 111148 h 136548"/>
                  <a:gd name="connsiteX8" fmla="*/ 66675 w 171514"/>
                  <a:gd name="connsiteY8" fmla="*/ 127023 h 136548"/>
                  <a:gd name="connsiteX9" fmla="*/ 107950 w 171514"/>
                  <a:gd name="connsiteY9" fmla="*/ 136548 h 136548"/>
                  <a:gd name="connsiteX10" fmla="*/ 142875 w 171514"/>
                  <a:gd name="connsiteY10" fmla="*/ 133373 h 136548"/>
                  <a:gd name="connsiteX11" fmla="*/ 152400 w 171514"/>
                  <a:gd name="connsiteY11" fmla="*/ 127023 h 136548"/>
                  <a:gd name="connsiteX12" fmla="*/ 161925 w 171514"/>
                  <a:gd name="connsiteY12" fmla="*/ 123848 h 136548"/>
                  <a:gd name="connsiteX13" fmla="*/ 168275 w 171514"/>
                  <a:gd name="connsiteY13" fmla="*/ 114323 h 136548"/>
                  <a:gd name="connsiteX14" fmla="*/ 171450 w 171514"/>
                  <a:gd name="connsiteY14" fmla="*/ 98448 h 136548"/>
                  <a:gd name="connsiteX15" fmla="*/ 161925 w 171514"/>
                  <a:gd name="connsiteY15" fmla="*/ 34948 h 136548"/>
                  <a:gd name="connsiteX16" fmla="*/ 139700 w 171514"/>
                  <a:gd name="connsiteY16" fmla="*/ 12723 h 136548"/>
                  <a:gd name="connsiteX17" fmla="*/ 107950 w 171514"/>
                  <a:gd name="connsiteY17" fmla="*/ 3198 h 136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71514" h="136548">
                    <a:moveTo>
                      <a:pt x="107950" y="3198"/>
                    </a:moveTo>
                    <a:cubicBezTo>
                      <a:pt x="98425" y="1081"/>
                      <a:pt x="91083" y="23"/>
                      <a:pt x="82550" y="23"/>
                    </a:cubicBezTo>
                    <a:cubicBezTo>
                      <a:pt x="45002" y="23"/>
                      <a:pt x="49885" y="-730"/>
                      <a:pt x="28575" y="6373"/>
                    </a:cubicBezTo>
                    <a:cubicBezTo>
                      <a:pt x="22581" y="12367"/>
                      <a:pt x="6600" y="27413"/>
                      <a:pt x="3175" y="34948"/>
                    </a:cubicBezTo>
                    <a:cubicBezTo>
                      <a:pt x="511" y="40809"/>
                      <a:pt x="1058" y="47648"/>
                      <a:pt x="0" y="53998"/>
                    </a:cubicBezTo>
                    <a:cubicBezTo>
                      <a:pt x="2117" y="65640"/>
                      <a:pt x="4029" y="77320"/>
                      <a:pt x="6350" y="88923"/>
                    </a:cubicBezTo>
                    <a:cubicBezTo>
                      <a:pt x="7206" y="93202"/>
                      <a:pt x="6989" y="98072"/>
                      <a:pt x="9525" y="101623"/>
                    </a:cubicBezTo>
                    <a:cubicBezTo>
                      <a:pt x="12601" y="105929"/>
                      <a:pt x="17566" y="108639"/>
                      <a:pt x="22225" y="111148"/>
                    </a:cubicBezTo>
                    <a:cubicBezTo>
                      <a:pt x="63658" y="133458"/>
                      <a:pt x="36475" y="117963"/>
                      <a:pt x="66675" y="127023"/>
                    </a:cubicBezTo>
                    <a:cubicBezTo>
                      <a:pt x="104071" y="138242"/>
                      <a:pt x="56536" y="130121"/>
                      <a:pt x="107950" y="136548"/>
                    </a:cubicBezTo>
                    <a:cubicBezTo>
                      <a:pt x="119592" y="135490"/>
                      <a:pt x="131445" y="135822"/>
                      <a:pt x="142875" y="133373"/>
                    </a:cubicBezTo>
                    <a:cubicBezTo>
                      <a:pt x="146606" y="132573"/>
                      <a:pt x="148987" y="128730"/>
                      <a:pt x="152400" y="127023"/>
                    </a:cubicBezTo>
                    <a:cubicBezTo>
                      <a:pt x="155393" y="125526"/>
                      <a:pt x="158750" y="124906"/>
                      <a:pt x="161925" y="123848"/>
                    </a:cubicBezTo>
                    <a:cubicBezTo>
                      <a:pt x="164042" y="120673"/>
                      <a:pt x="166935" y="117896"/>
                      <a:pt x="168275" y="114323"/>
                    </a:cubicBezTo>
                    <a:cubicBezTo>
                      <a:pt x="170170" y="109270"/>
                      <a:pt x="171450" y="103844"/>
                      <a:pt x="171450" y="98448"/>
                    </a:cubicBezTo>
                    <a:cubicBezTo>
                      <a:pt x="171450" y="69356"/>
                      <a:pt x="172911" y="56920"/>
                      <a:pt x="161925" y="34948"/>
                    </a:cubicBezTo>
                    <a:cubicBezTo>
                      <a:pt x="156669" y="24435"/>
                      <a:pt x="149937" y="19548"/>
                      <a:pt x="139700" y="12723"/>
                    </a:cubicBezTo>
                    <a:cubicBezTo>
                      <a:pt x="135762" y="10098"/>
                      <a:pt x="117475" y="5315"/>
                      <a:pt x="107950" y="3198"/>
                    </a:cubicBezTo>
                    <a:close/>
                  </a:path>
                </a:pathLst>
              </a:custGeom>
              <a:noFill/>
              <a:ln>
                <a:solidFill>
                  <a:srgbClr val="FFFF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4EB72B31-F9A8-40EF-9156-02E40A5C5A8E}"/>
                  </a:ext>
                </a:extLst>
              </p:cNvPr>
              <p:cNvSpPr/>
              <p:nvPr/>
            </p:nvSpPr>
            <p:spPr>
              <a:xfrm>
                <a:off x="7613650" y="2265542"/>
                <a:ext cx="165697" cy="147458"/>
              </a:xfrm>
              <a:custGeom>
                <a:avLst/>
                <a:gdLst>
                  <a:gd name="connsiteX0" fmla="*/ 107950 w 165697"/>
                  <a:gd name="connsiteY0" fmla="*/ 4583 h 147458"/>
                  <a:gd name="connsiteX1" fmla="*/ 44450 w 165697"/>
                  <a:gd name="connsiteY1" fmla="*/ 4583 h 147458"/>
                  <a:gd name="connsiteX2" fmla="*/ 25400 w 165697"/>
                  <a:gd name="connsiteY2" fmla="*/ 23633 h 147458"/>
                  <a:gd name="connsiteX3" fmla="*/ 15875 w 165697"/>
                  <a:gd name="connsiteY3" fmla="*/ 42683 h 147458"/>
                  <a:gd name="connsiteX4" fmla="*/ 6350 w 165697"/>
                  <a:gd name="connsiteY4" fmla="*/ 61733 h 147458"/>
                  <a:gd name="connsiteX5" fmla="*/ 0 w 165697"/>
                  <a:gd name="connsiteY5" fmla="*/ 99833 h 147458"/>
                  <a:gd name="connsiteX6" fmla="*/ 6350 w 165697"/>
                  <a:gd name="connsiteY6" fmla="*/ 131583 h 147458"/>
                  <a:gd name="connsiteX7" fmla="*/ 15875 w 165697"/>
                  <a:gd name="connsiteY7" fmla="*/ 134758 h 147458"/>
                  <a:gd name="connsiteX8" fmla="*/ 38100 w 165697"/>
                  <a:gd name="connsiteY8" fmla="*/ 137933 h 147458"/>
                  <a:gd name="connsiteX9" fmla="*/ 95250 w 165697"/>
                  <a:gd name="connsiteY9" fmla="*/ 147458 h 147458"/>
                  <a:gd name="connsiteX10" fmla="*/ 123825 w 165697"/>
                  <a:gd name="connsiteY10" fmla="*/ 144283 h 147458"/>
                  <a:gd name="connsiteX11" fmla="*/ 146050 w 165697"/>
                  <a:gd name="connsiteY11" fmla="*/ 128408 h 147458"/>
                  <a:gd name="connsiteX12" fmla="*/ 158750 w 165697"/>
                  <a:gd name="connsiteY12" fmla="*/ 122058 h 147458"/>
                  <a:gd name="connsiteX13" fmla="*/ 158750 w 165697"/>
                  <a:gd name="connsiteY13" fmla="*/ 45858 h 147458"/>
                  <a:gd name="connsiteX14" fmla="*/ 142875 w 165697"/>
                  <a:gd name="connsiteY14" fmla="*/ 20458 h 147458"/>
                  <a:gd name="connsiteX15" fmla="*/ 107950 w 165697"/>
                  <a:gd name="connsiteY15" fmla="*/ 4583 h 14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65697" h="147458">
                    <a:moveTo>
                      <a:pt x="107950" y="4583"/>
                    </a:moveTo>
                    <a:cubicBezTo>
                      <a:pt x="91546" y="1937"/>
                      <a:pt x="70955" y="-4252"/>
                      <a:pt x="44450" y="4583"/>
                    </a:cubicBezTo>
                    <a:cubicBezTo>
                      <a:pt x="35931" y="7423"/>
                      <a:pt x="30381" y="16161"/>
                      <a:pt x="25400" y="23633"/>
                    </a:cubicBezTo>
                    <a:cubicBezTo>
                      <a:pt x="12198" y="43436"/>
                      <a:pt x="24638" y="22965"/>
                      <a:pt x="15875" y="42683"/>
                    </a:cubicBezTo>
                    <a:cubicBezTo>
                      <a:pt x="12992" y="49171"/>
                      <a:pt x="8987" y="55141"/>
                      <a:pt x="6350" y="61733"/>
                    </a:cubicBezTo>
                    <a:cubicBezTo>
                      <a:pt x="2536" y="71268"/>
                      <a:pt x="919" y="92477"/>
                      <a:pt x="0" y="99833"/>
                    </a:cubicBezTo>
                    <a:cubicBezTo>
                      <a:pt x="2117" y="110416"/>
                      <a:pt x="1884" y="121757"/>
                      <a:pt x="6350" y="131583"/>
                    </a:cubicBezTo>
                    <a:cubicBezTo>
                      <a:pt x="7735" y="134630"/>
                      <a:pt x="12593" y="134102"/>
                      <a:pt x="15875" y="134758"/>
                    </a:cubicBezTo>
                    <a:cubicBezTo>
                      <a:pt x="23213" y="136226"/>
                      <a:pt x="30783" y="136365"/>
                      <a:pt x="38100" y="137933"/>
                    </a:cubicBezTo>
                    <a:cubicBezTo>
                      <a:pt x="90939" y="149256"/>
                      <a:pt x="23257" y="140913"/>
                      <a:pt x="95250" y="147458"/>
                    </a:cubicBezTo>
                    <a:cubicBezTo>
                      <a:pt x="104775" y="146400"/>
                      <a:pt x="114487" y="146438"/>
                      <a:pt x="123825" y="144283"/>
                    </a:cubicBezTo>
                    <a:cubicBezTo>
                      <a:pt x="139251" y="140723"/>
                      <a:pt x="134402" y="136728"/>
                      <a:pt x="146050" y="128408"/>
                    </a:cubicBezTo>
                    <a:cubicBezTo>
                      <a:pt x="149901" y="125657"/>
                      <a:pt x="154517" y="124175"/>
                      <a:pt x="158750" y="122058"/>
                    </a:cubicBezTo>
                    <a:cubicBezTo>
                      <a:pt x="168626" y="82555"/>
                      <a:pt x="167381" y="100523"/>
                      <a:pt x="158750" y="45858"/>
                    </a:cubicBezTo>
                    <a:cubicBezTo>
                      <a:pt x="157337" y="36910"/>
                      <a:pt x="149758" y="24760"/>
                      <a:pt x="142875" y="20458"/>
                    </a:cubicBezTo>
                    <a:cubicBezTo>
                      <a:pt x="139285" y="18214"/>
                      <a:pt x="124354" y="7229"/>
                      <a:pt x="107950" y="4583"/>
                    </a:cubicBezTo>
                    <a:close/>
                  </a:path>
                </a:pathLst>
              </a:custGeom>
              <a:noFill/>
              <a:ln>
                <a:solidFill>
                  <a:srgbClr val="FFFF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271B585B-D4E1-4CC3-8711-2C3094A24180}"/>
                  </a:ext>
                </a:extLst>
              </p:cNvPr>
              <p:cNvSpPr/>
              <p:nvPr/>
            </p:nvSpPr>
            <p:spPr>
              <a:xfrm>
                <a:off x="7896225" y="2594086"/>
                <a:ext cx="590550" cy="934927"/>
              </a:xfrm>
              <a:custGeom>
                <a:avLst/>
                <a:gdLst>
                  <a:gd name="connsiteX0" fmla="*/ 333375 w 590550"/>
                  <a:gd name="connsiteY0" fmla="*/ 1477 h 934927"/>
                  <a:gd name="connsiteX1" fmla="*/ 285750 w 590550"/>
                  <a:gd name="connsiteY1" fmla="*/ 6239 h 934927"/>
                  <a:gd name="connsiteX2" fmla="*/ 238125 w 590550"/>
                  <a:gd name="connsiteY2" fmla="*/ 34814 h 934927"/>
                  <a:gd name="connsiteX3" fmla="*/ 214313 w 590550"/>
                  <a:gd name="connsiteY3" fmla="*/ 44339 h 934927"/>
                  <a:gd name="connsiteX4" fmla="*/ 195263 w 590550"/>
                  <a:gd name="connsiteY4" fmla="*/ 63389 h 934927"/>
                  <a:gd name="connsiteX5" fmla="*/ 176213 w 590550"/>
                  <a:gd name="connsiteY5" fmla="*/ 91964 h 934927"/>
                  <a:gd name="connsiteX6" fmla="*/ 157163 w 590550"/>
                  <a:gd name="connsiteY6" fmla="*/ 115777 h 934927"/>
                  <a:gd name="connsiteX7" fmla="*/ 142875 w 590550"/>
                  <a:gd name="connsiteY7" fmla="*/ 158639 h 934927"/>
                  <a:gd name="connsiteX8" fmla="*/ 138113 w 590550"/>
                  <a:gd name="connsiteY8" fmla="*/ 201502 h 934927"/>
                  <a:gd name="connsiteX9" fmla="*/ 128588 w 590550"/>
                  <a:gd name="connsiteY9" fmla="*/ 239602 h 934927"/>
                  <a:gd name="connsiteX10" fmla="*/ 119063 w 590550"/>
                  <a:gd name="connsiteY10" fmla="*/ 325327 h 934927"/>
                  <a:gd name="connsiteX11" fmla="*/ 100013 w 590550"/>
                  <a:gd name="connsiteY11" fmla="*/ 401527 h 934927"/>
                  <a:gd name="connsiteX12" fmla="*/ 90488 w 590550"/>
                  <a:gd name="connsiteY12" fmla="*/ 439627 h 934927"/>
                  <a:gd name="connsiteX13" fmla="*/ 76200 w 590550"/>
                  <a:gd name="connsiteY13" fmla="*/ 472964 h 934927"/>
                  <a:gd name="connsiteX14" fmla="*/ 66675 w 590550"/>
                  <a:gd name="connsiteY14" fmla="*/ 506302 h 934927"/>
                  <a:gd name="connsiteX15" fmla="*/ 23813 w 590550"/>
                  <a:gd name="connsiteY15" fmla="*/ 572977 h 934927"/>
                  <a:gd name="connsiteX16" fmla="*/ 9525 w 590550"/>
                  <a:gd name="connsiteY16" fmla="*/ 606314 h 934927"/>
                  <a:gd name="connsiteX17" fmla="*/ 0 w 590550"/>
                  <a:gd name="connsiteY17" fmla="*/ 749189 h 934927"/>
                  <a:gd name="connsiteX18" fmla="*/ 4763 w 590550"/>
                  <a:gd name="connsiteY18" fmla="*/ 896827 h 934927"/>
                  <a:gd name="connsiteX19" fmla="*/ 14288 w 590550"/>
                  <a:gd name="connsiteY19" fmla="*/ 915877 h 934927"/>
                  <a:gd name="connsiteX20" fmla="*/ 52388 w 590550"/>
                  <a:gd name="connsiteY20" fmla="*/ 934927 h 934927"/>
                  <a:gd name="connsiteX21" fmla="*/ 133350 w 590550"/>
                  <a:gd name="connsiteY21" fmla="*/ 920639 h 934927"/>
                  <a:gd name="connsiteX22" fmla="*/ 171450 w 590550"/>
                  <a:gd name="connsiteY22" fmla="*/ 892064 h 934927"/>
                  <a:gd name="connsiteX23" fmla="*/ 204788 w 590550"/>
                  <a:gd name="connsiteY23" fmla="*/ 853964 h 934927"/>
                  <a:gd name="connsiteX24" fmla="*/ 214313 w 590550"/>
                  <a:gd name="connsiteY24" fmla="*/ 834914 h 934927"/>
                  <a:gd name="connsiteX25" fmla="*/ 242888 w 590550"/>
                  <a:gd name="connsiteY25" fmla="*/ 787289 h 934927"/>
                  <a:gd name="connsiteX26" fmla="*/ 295275 w 590550"/>
                  <a:gd name="connsiteY26" fmla="*/ 706327 h 934927"/>
                  <a:gd name="connsiteX27" fmla="*/ 338138 w 590550"/>
                  <a:gd name="connsiteY27" fmla="*/ 687277 h 934927"/>
                  <a:gd name="connsiteX28" fmla="*/ 381000 w 590550"/>
                  <a:gd name="connsiteY28" fmla="*/ 668227 h 934927"/>
                  <a:gd name="connsiteX29" fmla="*/ 409575 w 590550"/>
                  <a:gd name="connsiteY29" fmla="*/ 649177 h 934927"/>
                  <a:gd name="connsiteX30" fmla="*/ 442913 w 590550"/>
                  <a:gd name="connsiteY30" fmla="*/ 634889 h 934927"/>
                  <a:gd name="connsiteX31" fmla="*/ 514350 w 590550"/>
                  <a:gd name="connsiteY31" fmla="*/ 592027 h 934927"/>
                  <a:gd name="connsiteX32" fmla="*/ 542925 w 590550"/>
                  <a:gd name="connsiteY32" fmla="*/ 577739 h 934927"/>
                  <a:gd name="connsiteX33" fmla="*/ 552450 w 590550"/>
                  <a:gd name="connsiteY33" fmla="*/ 558689 h 934927"/>
                  <a:gd name="connsiteX34" fmla="*/ 571500 w 590550"/>
                  <a:gd name="connsiteY34" fmla="*/ 525352 h 934927"/>
                  <a:gd name="connsiteX35" fmla="*/ 581025 w 590550"/>
                  <a:gd name="connsiteY35" fmla="*/ 477727 h 934927"/>
                  <a:gd name="connsiteX36" fmla="*/ 590550 w 590550"/>
                  <a:gd name="connsiteY36" fmla="*/ 387239 h 934927"/>
                  <a:gd name="connsiteX37" fmla="*/ 576263 w 590550"/>
                  <a:gd name="connsiteY37" fmla="*/ 263414 h 934927"/>
                  <a:gd name="connsiteX38" fmla="*/ 533400 w 590550"/>
                  <a:gd name="connsiteY38" fmla="*/ 191977 h 934927"/>
                  <a:gd name="connsiteX39" fmla="*/ 519113 w 590550"/>
                  <a:gd name="connsiteY39" fmla="*/ 163402 h 934927"/>
                  <a:gd name="connsiteX40" fmla="*/ 476250 w 590550"/>
                  <a:gd name="connsiteY40" fmla="*/ 101489 h 934927"/>
                  <a:gd name="connsiteX41" fmla="*/ 419100 w 590550"/>
                  <a:gd name="connsiteY41" fmla="*/ 49102 h 934927"/>
                  <a:gd name="connsiteX42" fmla="*/ 400050 w 590550"/>
                  <a:gd name="connsiteY42" fmla="*/ 39577 h 934927"/>
                  <a:gd name="connsiteX43" fmla="*/ 385763 w 590550"/>
                  <a:gd name="connsiteY43" fmla="*/ 30052 h 934927"/>
                  <a:gd name="connsiteX44" fmla="*/ 333375 w 590550"/>
                  <a:gd name="connsiteY44" fmla="*/ 1477 h 934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590550" h="934927">
                    <a:moveTo>
                      <a:pt x="333375" y="1477"/>
                    </a:moveTo>
                    <a:cubicBezTo>
                      <a:pt x="316706" y="-2492"/>
                      <a:pt x="301228" y="2370"/>
                      <a:pt x="285750" y="6239"/>
                    </a:cubicBezTo>
                    <a:cubicBezTo>
                      <a:pt x="255730" y="13744"/>
                      <a:pt x="261480" y="21839"/>
                      <a:pt x="238125" y="34814"/>
                    </a:cubicBezTo>
                    <a:cubicBezTo>
                      <a:pt x="230652" y="38966"/>
                      <a:pt x="222250" y="41164"/>
                      <a:pt x="214313" y="44339"/>
                    </a:cubicBezTo>
                    <a:cubicBezTo>
                      <a:pt x="207963" y="50689"/>
                      <a:pt x="200873" y="56377"/>
                      <a:pt x="195263" y="63389"/>
                    </a:cubicBezTo>
                    <a:cubicBezTo>
                      <a:pt x="188112" y="72328"/>
                      <a:pt x="182946" y="82706"/>
                      <a:pt x="176213" y="91964"/>
                    </a:cubicBezTo>
                    <a:cubicBezTo>
                      <a:pt x="170234" y="100185"/>
                      <a:pt x="163513" y="107839"/>
                      <a:pt x="157163" y="115777"/>
                    </a:cubicBezTo>
                    <a:cubicBezTo>
                      <a:pt x="152400" y="130064"/>
                      <a:pt x="146142" y="143937"/>
                      <a:pt x="142875" y="158639"/>
                    </a:cubicBezTo>
                    <a:cubicBezTo>
                      <a:pt x="139757" y="172672"/>
                      <a:pt x="140611" y="187345"/>
                      <a:pt x="138113" y="201502"/>
                    </a:cubicBezTo>
                    <a:cubicBezTo>
                      <a:pt x="135838" y="214394"/>
                      <a:pt x="131763" y="226902"/>
                      <a:pt x="128588" y="239602"/>
                    </a:cubicBezTo>
                    <a:cubicBezTo>
                      <a:pt x="125413" y="268177"/>
                      <a:pt x="125300" y="297261"/>
                      <a:pt x="119063" y="325327"/>
                    </a:cubicBezTo>
                    <a:cubicBezTo>
                      <a:pt x="101313" y="405202"/>
                      <a:pt x="118074" y="333798"/>
                      <a:pt x="100013" y="401527"/>
                    </a:cubicBezTo>
                    <a:cubicBezTo>
                      <a:pt x="96640" y="414176"/>
                      <a:pt x="94628" y="427208"/>
                      <a:pt x="90488" y="439627"/>
                    </a:cubicBezTo>
                    <a:cubicBezTo>
                      <a:pt x="86665" y="451097"/>
                      <a:pt x="80266" y="461578"/>
                      <a:pt x="76200" y="472964"/>
                    </a:cubicBezTo>
                    <a:cubicBezTo>
                      <a:pt x="72313" y="483848"/>
                      <a:pt x="72038" y="496064"/>
                      <a:pt x="66675" y="506302"/>
                    </a:cubicBezTo>
                    <a:cubicBezTo>
                      <a:pt x="54416" y="529707"/>
                      <a:pt x="34221" y="548692"/>
                      <a:pt x="23813" y="572977"/>
                    </a:cubicBezTo>
                    <a:lnTo>
                      <a:pt x="9525" y="606314"/>
                    </a:lnTo>
                    <a:cubicBezTo>
                      <a:pt x="4390" y="657665"/>
                      <a:pt x="0" y="693609"/>
                      <a:pt x="0" y="749189"/>
                    </a:cubicBezTo>
                    <a:cubicBezTo>
                      <a:pt x="0" y="798427"/>
                      <a:pt x="558" y="847769"/>
                      <a:pt x="4763" y="896827"/>
                    </a:cubicBezTo>
                    <a:cubicBezTo>
                      <a:pt x="5369" y="903901"/>
                      <a:pt x="9268" y="910857"/>
                      <a:pt x="14288" y="915877"/>
                    </a:cubicBezTo>
                    <a:cubicBezTo>
                      <a:pt x="25534" y="927123"/>
                      <a:pt x="38469" y="930287"/>
                      <a:pt x="52388" y="934927"/>
                    </a:cubicBezTo>
                    <a:cubicBezTo>
                      <a:pt x="79375" y="930164"/>
                      <a:pt x="107566" y="929922"/>
                      <a:pt x="133350" y="920639"/>
                    </a:cubicBezTo>
                    <a:cubicBezTo>
                      <a:pt x="148287" y="915262"/>
                      <a:pt x="159254" y="902227"/>
                      <a:pt x="171450" y="892064"/>
                    </a:cubicBezTo>
                    <a:cubicBezTo>
                      <a:pt x="183007" y="882433"/>
                      <a:pt x="196695" y="866912"/>
                      <a:pt x="204788" y="853964"/>
                    </a:cubicBezTo>
                    <a:cubicBezTo>
                      <a:pt x="208551" y="847944"/>
                      <a:pt x="210791" y="841078"/>
                      <a:pt x="214313" y="834914"/>
                    </a:cubicBezTo>
                    <a:cubicBezTo>
                      <a:pt x="223498" y="818840"/>
                      <a:pt x="234609" y="803848"/>
                      <a:pt x="242888" y="787289"/>
                    </a:cubicBezTo>
                    <a:cubicBezTo>
                      <a:pt x="257172" y="758720"/>
                      <a:pt x="270007" y="727383"/>
                      <a:pt x="295275" y="706327"/>
                    </a:cubicBezTo>
                    <a:cubicBezTo>
                      <a:pt x="312191" y="692231"/>
                      <a:pt x="314177" y="696861"/>
                      <a:pt x="338138" y="687277"/>
                    </a:cubicBezTo>
                    <a:cubicBezTo>
                      <a:pt x="352655" y="681470"/>
                      <a:pt x="367205" y="675585"/>
                      <a:pt x="381000" y="668227"/>
                    </a:cubicBezTo>
                    <a:cubicBezTo>
                      <a:pt x="391101" y="662840"/>
                      <a:pt x="399496" y="654604"/>
                      <a:pt x="409575" y="649177"/>
                    </a:cubicBezTo>
                    <a:cubicBezTo>
                      <a:pt x="420220" y="643445"/>
                      <a:pt x="432099" y="640296"/>
                      <a:pt x="442913" y="634889"/>
                    </a:cubicBezTo>
                    <a:cubicBezTo>
                      <a:pt x="520743" y="595974"/>
                      <a:pt x="454693" y="626828"/>
                      <a:pt x="514350" y="592027"/>
                    </a:cubicBezTo>
                    <a:cubicBezTo>
                      <a:pt x="523549" y="586661"/>
                      <a:pt x="533400" y="582502"/>
                      <a:pt x="542925" y="577739"/>
                    </a:cubicBezTo>
                    <a:cubicBezTo>
                      <a:pt x="546100" y="571389"/>
                      <a:pt x="549050" y="564922"/>
                      <a:pt x="552450" y="558689"/>
                    </a:cubicBezTo>
                    <a:cubicBezTo>
                      <a:pt x="558579" y="547453"/>
                      <a:pt x="567240" y="537421"/>
                      <a:pt x="571500" y="525352"/>
                    </a:cubicBezTo>
                    <a:cubicBezTo>
                      <a:pt x="576888" y="510086"/>
                      <a:pt x="578500" y="493718"/>
                      <a:pt x="581025" y="477727"/>
                    </a:cubicBezTo>
                    <a:cubicBezTo>
                      <a:pt x="582807" y="466439"/>
                      <a:pt x="589621" y="396528"/>
                      <a:pt x="590550" y="387239"/>
                    </a:cubicBezTo>
                    <a:cubicBezTo>
                      <a:pt x="587462" y="331643"/>
                      <a:pt x="591631" y="309518"/>
                      <a:pt x="576263" y="263414"/>
                    </a:cubicBezTo>
                    <a:cubicBezTo>
                      <a:pt x="561005" y="217640"/>
                      <a:pt x="562291" y="236920"/>
                      <a:pt x="533400" y="191977"/>
                    </a:cubicBezTo>
                    <a:cubicBezTo>
                      <a:pt x="527641" y="183019"/>
                      <a:pt x="524592" y="172534"/>
                      <a:pt x="519113" y="163402"/>
                    </a:cubicBezTo>
                    <a:cubicBezTo>
                      <a:pt x="518076" y="161673"/>
                      <a:pt x="486076" y="112209"/>
                      <a:pt x="476250" y="101489"/>
                    </a:cubicBezTo>
                    <a:cubicBezTo>
                      <a:pt x="461351" y="85236"/>
                      <a:pt x="439785" y="62030"/>
                      <a:pt x="419100" y="49102"/>
                    </a:cubicBezTo>
                    <a:cubicBezTo>
                      <a:pt x="413080" y="45339"/>
                      <a:pt x="406214" y="43099"/>
                      <a:pt x="400050" y="39577"/>
                    </a:cubicBezTo>
                    <a:cubicBezTo>
                      <a:pt x="395080" y="36737"/>
                      <a:pt x="390993" y="32377"/>
                      <a:pt x="385763" y="30052"/>
                    </a:cubicBezTo>
                    <a:cubicBezTo>
                      <a:pt x="376588" y="25974"/>
                      <a:pt x="350044" y="5446"/>
                      <a:pt x="333375" y="1477"/>
                    </a:cubicBezTo>
                    <a:close/>
                  </a:path>
                </a:pathLst>
              </a:custGeom>
              <a:noFill/>
              <a:ln>
                <a:solidFill>
                  <a:srgbClr val="FFFF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5C1DB9DA-8C72-43B9-AB49-DAFDF1EF0055}"/>
                  </a:ext>
                </a:extLst>
              </p:cNvPr>
              <p:cNvSpPr/>
              <p:nvPr/>
            </p:nvSpPr>
            <p:spPr>
              <a:xfrm>
                <a:off x="8645525" y="3089275"/>
                <a:ext cx="421098" cy="196850"/>
              </a:xfrm>
              <a:custGeom>
                <a:avLst/>
                <a:gdLst>
                  <a:gd name="connsiteX0" fmla="*/ 257175 w 421098"/>
                  <a:gd name="connsiteY0" fmla="*/ 3175 h 196850"/>
                  <a:gd name="connsiteX1" fmla="*/ 241300 w 421098"/>
                  <a:gd name="connsiteY1" fmla="*/ 9525 h 196850"/>
                  <a:gd name="connsiteX2" fmla="*/ 212725 w 421098"/>
                  <a:gd name="connsiteY2" fmla="*/ 15875 h 196850"/>
                  <a:gd name="connsiteX3" fmla="*/ 165100 w 421098"/>
                  <a:gd name="connsiteY3" fmla="*/ 19050 h 196850"/>
                  <a:gd name="connsiteX4" fmla="*/ 139700 w 421098"/>
                  <a:gd name="connsiteY4" fmla="*/ 25400 h 196850"/>
                  <a:gd name="connsiteX5" fmla="*/ 104775 w 421098"/>
                  <a:gd name="connsiteY5" fmla="*/ 31750 h 196850"/>
                  <a:gd name="connsiteX6" fmla="*/ 88900 w 421098"/>
                  <a:gd name="connsiteY6" fmla="*/ 44450 h 196850"/>
                  <a:gd name="connsiteX7" fmla="*/ 66675 w 421098"/>
                  <a:gd name="connsiteY7" fmla="*/ 53975 h 196850"/>
                  <a:gd name="connsiteX8" fmla="*/ 47625 w 421098"/>
                  <a:gd name="connsiteY8" fmla="*/ 69850 h 196850"/>
                  <a:gd name="connsiteX9" fmla="*/ 25400 w 421098"/>
                  <a:gd name="connsiteY9" fmla="*/ 92075 h 196850"/>
                  <a:gd name="connsiteX10" fmla="*/ 3175 w 421098"/>
                  <a:gd name="connsiteY10" fmla="*/ 117475 h 196850"/>
                  <a:gd name="connsiteX11" fmla="*/ 0 w 421098"/>
                  <a:gd name="connsiteY11" fmla="*/ 130175 h 196850"/>
                  <a:gd name="connsiteX12" fmla="*/ 12700 w 421098"/>
                  <a:gd name="connsiteY12" fmla="*/ 161925 h 196850"/>
                  <a:gd name="connsiteX13" fmla="*/ 22225 w 421098"/>
                  <a:gd name="connsiteY13" fmla="*/ 171450 h 196850"/>
                  <a:gd name="connsiteX14" fmla="*/ 38100 w 421098"/>
                  <a:gd name="connsiteY14" fmla="*/ 174625 h 196850"/>
                  <a:gd name="connsiteX15" fmla="*/ 63500 w 421098"/>
                  <a:gd name="connsiteY15" fmla="*/ 184150 h 196850"/>
                  <a:gd name="connsiteX16" fmla="*/ 79375 w 421098"/>
                  <a:gd name="connsiteY16" fmla="*/ 190500 h 196850"/>
                  <a:gd name="connsiteX17" fmla="*/ 123825 w 421098"/>
                  <a:gd name="connsiteY17" fmla="*/ 196850 h 196850"/>
                  <a:gd name="connsiteX18" fmla="*/ 193675 w 421098"/>
                  <a:gd name="connsiteY18" fmla="*/ 193675 h 196850"/>
                  <a:gd name="connsiteX19" fmla="*/ 222250 w 421098"/>
                  <a:gd name="connsiteY19" fmla="*/ 187325 h 196850"/>
                  <a:gd name="connsiteX20" fmla="*/ 247650 w 421098"/>
                  <a:gd name="connsiteY20" fmla="*/ 184150 h 196850"/>
                  <a:gd name="connsiteX21" fmla="*/ 273050 w 421098"/>
                  <a:gd name="connsiteY21" fmla="*/ 177800 h 196850"/>
                  <a:gd name="connsiteX22" fmla="*/ 330200 w 421098"/>
                  <a:gd name="connsiteY22" fmla="*/ 171450 h 196850"/>
                  <a:gd name="connsiteX23" fmla="*/ 342900 w 421098"/>
                  <a:gd name="connsiteY23" fmla="*/ 168275 h 196850"/>
                  <a:gd name="connsiteX24" fmla="*/ 381000 w 421098"/>
                  <a:gd name="connsiteY24" fmla="*/ 149225 h 196850"/>
                  <a:gd name="connsiteX25" fmla="*/ 393700 w 421098"/>
                  <a:gd name="connsiteY25" fmla="*/ 133350 h 196850"/>
                  <a:gd name="connsiteX26" fmla="*/ 409575 w 421098"/>
                  <a:gd name="connsiteY26" fmla="*/ 117475 h 196850"/>
                  <a:gd name="connsiteX27" fmla="*/ 415925 w 421098"/>
                  <a:gd name="connsiteY27" fmla="*/ 101600 h 196850"/>
                  <a:gd name="connsiteX28" fmla="*/ 415925 w 421098"/>
                  <a:gd name="connsiteY28" fmla="*/ 28575 h 196850"/>
                  <a:gd name="connsiteX29" fmla="*/ 396875 w 421098"/>
                  <a:gd name="connsiteY29" fmla="*/ 19050 h 196850"/>
                  <a:gd name="connsiteX30" fmla="*/ 349250 w 421098"/>
                  <a:gd name="connsiteY30" fmla="*/ 6350 h 196850"/>
                  <a:gd name="connsiteX31" fmla="*/ 307975 w 421098"/>
                  <a:gd name="connsiteY31" fmla="*/ 0 h 196850"/>
                  <a:gd name="connsiteX32" fmla="*/ 257175 w 421098"/>
                  <a:gd name="connsiteY32" fmla="*/ 3175 h 196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421098" h="196850">
                    <a:moveTo>
                      <a:pt x="257175" y="3175"/>
                    </a:moveTo>
                    <a:cubicBezTo>
                      <a:pt x="251883" y="5292"/>
                      <a:pt x="246707" y="7723"/>
                      <a:pt x="241300" y="9525"/>
                    </a:cubicBezTo>
                    <a:cubicBezTo>
                      <a:pt x="236754" y="11040"/>
                      <a:pt x="216320" y="15516"/>
                      <a:pt x="212725" y="15875"/>
                    </a:cubicBezTo>
                    <a:cubicBezTo>
                      <a:pt x="196894" y="17458"/>
                      <a:pt x="180975" y="17992"/>
                      <a:pt x="165100" y="19050"/>
                    </a:cubicBezTo>
                    <a:cubicBezTo>
                      <a:pt x="156633" y="21167"/>
                      <a:pt x="148258" y="23688"/>
                      <a:pt x="139700" y="25400"/>
                    </a:cubicBezTo>
                    <a:cubicBezTo>
                      <a:pt x="117512" y="29838"/>
                      <a:pt x="129148" y="27688"/>
                      <a:pt x="104775" y="31750"/>
                    </a:cubicBezTo>
                    <a:cubicBezTo>
                      <a:pt x="99483" y="35983"/>
                      <a:pt x="94539" y="40691"/>
                      <a:pt x="88900" y="44450"/>
                    </a:cubicBezTo>
                    <a:cubicBezTo>
                      <a:pt x="81053" y="49681"/>
                      <a:pt x="75142" y="51153"/>
                      <a:pt x="66675" y="53975"/>
                    </a:cubicBezTo>
                    <a:cubicBezTo>
                      <a:pt x="51637" y="76532"/>
                      <a:pt x="71257" y="50514"/>
                      <a:pt x="47625" y="69850"/>
                    </a:cubicBezTo>
                    <a:cubicBezTo>
                      <a:pt x="39516" y="76484"/>
                      <a:pt x="32808" y="84667"/>
                      <a:pt x="25400" y="92075"/>
                    </a:cubicBezTo>
                    <a:cubicBezTo>
                      <a:pt x="8958" y="108517"/>
                      <a:pt x="16292" y="99986"/>
                      <a:pt x="3175" y="117475"/>
                    </a:cubicBezTo>
                    <a:cubicBezTo>
                      <a:pt x="2117" y="121708"/>
                      <a:pt x="0" y="125811"/>
                      <a:pt x="0" y="130175"/>
                    </a:cubicBezTo>
                    <a:cubicBezTo>
                      <a:pt x="0" y="147011"/>
                      <a:pt x="2637" y="150185"/>
                      <a:pt x="12700" y="161925"/>
                    </a:cubicBezTo>
                    <a:cubicBezTo>
                      <a:pt x="15622" y="165334"/>
                      <a:pt x="18209" y="169442"/>
                      <a:pt x="22225" y="171450"/>
                    </a:cubicBezTo>
                    <a:cubicBezTo>
                      <a:pt x="27052" y="173863"/>
                      <a:pt x="32808" y="173567"/>
                      <a:pt x="38100" y="174625"/>
                    </a:cubicBezTo>
                    <a:cubicBezTo>
                      <a:pt x="55898" y="186490"/>
                      <a:pt x="38533" y="176660"/>
                      <a:pt x="63500" y="184150"/>
                    </a:cubicBezTo>
                    <a:cubicBezTo>
                      <a:pt x="68959" y="185788"/>
                      <a:pt x="73798" y="189326"/>
                      <a:pt x="79375" y="190500"/>
                    </a:cubicBezTo>
                    <a:cubicBezTo>
                      <a:pt x="94021" y="193583"/>
                      <a:pt x="123825" y="196850"/>
                      <a:pt x="123825" y="196850"/>
                    </a:cubicBezTo>
                    <a:cubicBezTo>
                      <a:pt x="147108" y="195792"/>
                      <a:pt x="170476" y="195920"/>
                      <a:pt x="193675" y="193675"/>
                    </a:cubicBezTo>
                    <a:cubicBezTo>
                      <a:pt x="203387" y="192735"/>
                      <a:pt x="212641" y="189021"/>
                      <a:pt x="222250" y="187325"/>
                    </a:cubicBezTo>
                    <a:cubicBezTo>
                      <a:pt x="230653" y="185842"/>
                      <a:pt x="239264" y="185722"/>
                      <a:pt x="247650" y="184150"/>
                    </a:cubicBezTo>
                    <a:cubicBezTo>
                      <a:pt x="256228" y="182542"/>
                      <a:pt x="264430" y="179161"/>
                      <a:pt x="273050" y="177800"/>
                    </a:cubicBezTo>
                    <a:cubicBezTo>
                      <a:pt x="348109" y="165949"/>
                      <a:pt x="275481" y="181399"/>
                      <a:pt x="330200" y="171450"/>
                    </a:cubicBezTo>
                    <a:cubicBezTo>
                      <a:pt x="334493" y="170669"/>
                      <a:pt x="338799" y="169766"/>
                      <a:pt x="342900" y="168275"/>
                    </a:cubicBezTo>
                    <a:cubicBezTo>
                      <a:pt x="363133" y="160918"/>
                      <a:pt x="364081" y="159376"/>
                      <a:pt x="381000" y="149225"/>
                    </a:cubicBezTo>
                    <a:cubicBezTo>
                      <a:pt x="385233" y="143933"/>
                      <a:pt x="389167" y="138387"/>
                      <a:pt x="393700" y="133350"/>
                    </a:cubicBezTo>
                    <a:cubicBezTo>
                      <a:pt x="398706" y="127788"/>
                      <a:pt x="405283" y="123606"/>
                      <a:pt x="409575" y="117475"/>
                    </a:cubicBezTo>
                    <a:cubicBezTo>
                      <a:pt x="412843" y="112806"/>
                      <a:pt x="413808" y="106892"/>
                      <a:pt x="415925" y="101600"/>
                    </a:cubicBezTo>
                    <a:cubicBezTo>
                      <a:pt x="420036" y="76931"/>
                      <a:pt x="425151" y="54936"/>
                      <a:pt x="415925" y="28575"/>
                    </a:cubicBezTo>
                    <a:cubicBezTo>
                      <a:pt x="413580" y="21874"/>
                      <a:pt x="403338" y="21988"/>
                      <a:pt x="396875" y="19050"/>
                    </a:cubicBezTo>
                    <a:cubicBezTo>
                      <a:pt x="376528" y="9801"/>
                      <a:pt x="376080" y="11716"/>
                      <a:pt x="349250" y="6350"/>
                    </a:cubicBezTo>
                    <a:cubicBezTo>
                      <a:pt x="325008" y="1502"/>
                      <a:pt x="338730" y="3844"/>
                      <a:pt x="307975" y="0"/>
                    </a:cubicBezTo>
                    <a:lnTo>
                      <a:pt x="257175" y="3175"/>
                    </a:lnTo>
                    <a:close/>
                  </a:path>
                </a:pathLst>
              </a:custGeom>
              <a:noFill/>
              <a:ln>
                <a:solidFill>
                  <a:srgbClr val="FFFF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9A10CA81-DAB3-4985-9484-D524195C6ACF}"/>
                  </a:ext>
                </a:extLst>
              </p:cNvPr>
              <p:cNvSpPr/>
              <p:nvPr/>
            </p:nvSpPr>
            <p:spPr>
              <a:xfrm>
                <a:off x="9077325" y="3698385"/>
                <a:ext cx="111125" cy="140190"/>
              </a:xfrm>
              <a:custGeom>
                <a:avLst/>
                <a:gdLst>
                  <a:gd name="connsiteX0" fmla="*/ 41275 w 111125"/>
                  <a:gd name="connsiteY0" fmla="*/ 490 h 140190"/>
                  <a:gd name="connsiteX1" fmla="*/ 22225 w 111125"/>
                  <a:gd name="connsiteY1" fmla="*/ 3665 h 140190"/>
                  <a:gd name="connsiteX2" fmla="*/ 12700 w 111125"/>
                  <a:gd name="connsiteY2" fmla="*/ 32240 h 140190"/>
                  <a:gd name="connsiteX3" fmla="*/ 6350 w 111125"/>
                  <a:gd name="connsiteY3" fmla="*/ 41765 h 140190"/>
                  <a:gd name="connsiteX4" fmla="*/ 0 w 111125"/>
                  <a:gd name="connsiteY4" fmla="*/ 60815 h 140190"/>
                  <a:gd name="connsiteX5" fmla="*/ 6350 w 111125"/>
                  <a:gd name="connsiteY5" fmla="*/ 111615 h 140190"/>
                  <a:gd name="connsiteX6" fmla="*/ 34925 w 111125"/>
                  <a:gd name="connsiteY6" fmla="*/ 127490 h 140190"/>
                  <a:gd name="connsiteX7" fmla="*/ 60325 w 111125"/>
                  <a:gd name="connsiteY7" fmla="*/ 140190 h 140190"/>
                  <a:gd name="connsiteX8" fmla="*/ 85725 w 111125"/>
                  <a:gd name="connsiteY8" fmla="*/ 137015 h 140190"/>
                  <a:gd name="connsiteX9" fmla="*/ 95250 w 111125"/>
                  <a:gd name="connsiteY9" fmla="*/ 127490 h 140190"/>
                  <a:gd name="connsiteX10" fmla="*/ 107950 w 111125"/>
                  <a:gd name="connsiteY10" fmla="*/ 105265 h 140190"/>
                  <a:gd name="connsiteX11" fmla="*/ 111125 w 111125"/>
                  <a:gd name="connsiteY11" fmla="*/ 92565 h 140190"/>
                  <a:gd name="connsiteX12" fmla="*/ 107950 w 111125"/>
                  <a:gd name="connsiteY12" fmla="*/ 54465 h 140190"/>
                  <a:gd name="connsiteX13" fmla="*/ 98425 w 111125"/>
                  <a:gd name="connsiteY13" fmla="*/ 44940 h 140190"/>
                  <a:gd name="connsiteX14" fmla="*/ 92075 w 111125"/>
                  <a:gd name="connsiteY14" fmla="*/ 29065 h 140190"/>
                  <a:gd name="connsiteX15" fmla="*/ 66675 w 111125"/>
                  <a:gd name="connsiteY15" fmla="*/ 6840 h 140190"/>
                  <a:gd name="connsiteX16" fmla="*/ 41275 w 111125"/>
                  <a:gd name="connsiteY16" fmla="*/ 490 h 140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11125" h="140190">
                    <a:moveTo>
                      <a:pt x="41275" y="490"/>
                    </a:moveTo>
                    <a:cubicBezTo>
                      <a:pt x="33867" y="-39"/>
                      <a:pt x="26532" y="-1120"/>
                      <a:pt x="22225" y="3665"/>
                    </a:cubicBezTo>
                    <a:cubicBezTo>
                      <a:pt x="15508" y="11128"/>
                      <a:pt x="18269" y="23886"/>
                      <a:pt x="12700" y="32240"/>
                    </a:cubicBezTo>
                    <a:cubicBezTo>
                      <a:pt x="10583" y="35415"/>
                      <a:pt x="7900" y="38278"/>
                      <a:pt x="6350" y="41765"/>
                    </a:cubicBezTo>
                    <a:cubicBezTo>
                      <a:pt x="3632" y="47882"/>
                      <a:pt x="2117" y="54465"/>
                      <a:pt x="0" y="60815"/>
                    </a:cubicBezTo>
                    <a:cubicBezTo>
                      <a:pt x="2117" y="77748"/>
                      <a:pt x="1211" y="95342"/>
                      <a:pt x="6350" y="111615"/>
                    </a:cubicBezTo>
                    <a:cubicBezTo>
                      <a:pt x="8630" y="118834"/>
                      <a:pt x="30271" y="125342"/>
                      <a:pt x="34925" y="127490"/>
                    </a:cubicBezTo>
                    <a:cubicBezTo>
                      <a:pt x="43520" y="131457"/>
                      <a:pt x="60325" y="140190"/>
                      <a:pt x="60325" y="140190"/>
                    </a:cubicBezTo>
                    <a:cubicBezTo>
                      <a:pt x="68792" y="139132"/>
                      <a:pt x="77706" y="139931"/>
                      <a:pt x="85725" y="137015"/>
                    </a:cubicBezTo>
                    <a:cubicBezTo>
                      <a:pt x="89945" y="135481"/>
                      <a:pt x="92375" y="130939"/>
                      <a:pt x="95250" y="127490"/>
                    </a:cubicBezTo>
                    <a:cubicBezTo>
                      <a:pt x="99437" y="122465"/>
                      <a:pt x="105833" y="110911"/>
                      <a:pt x="107950" y="105265"/>
                    </a:cubicBezTo>
                    <a:cubicBezTo>
                      <a:pt x="109482" y="101179"/>
                      <a:pt x="110067" y="96798"/>
                      <a:pt x="111125" y="92565"/>
                    </a:cubicBezTo>
                    <a:cubicBezTo>
                      <a:pt x="110067" y="79865"/>
                      <a:pt x="111234" y="66779"/>
                      <a:pt x="107950" y="54465"/>
                    </a:cubicBezTo>
                    <a:cubicBezTo>
                      <a:pt x="106793" y="50126"/>
                      <a:pt x="100805" y="48748"/>
                      <a:pt x="98425" y="44940"/>
                    </a:cubicBezTo>
                    <a:cubicBezTo>
                      <a:pt x="95404" y="40107"/>
                      <a:pt x="95096" y="33898"/>
                      <a:pt x="92075" y="29065"/>
                    </a:cubicBezTo>
                    <a:cubicBezTo>
                      <a:pt x="88873" y="23943"/>
                      <a:pt x="69281" y="8469"/>
                      <a:pt x="66675" y="6840"/>
                    </a:cubicBezTo>
                    <a:cubicBezTo>
                      <a:pt x="63837" y="5066"/>
                      <a:pt x="48683" y="1019"/>
                      <a:pt x="41275" y="490"/>
                    </a:cubicBezTo>
                    <a:close/>
                  </a:path>
                </a:pathLst>
              </a:custGeom>
              <a:noFill/>
              <a:ln>
                <a:solidFill>
                  <a:srgbClr val="FFFF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09BBB666-D008-44C0-84D3-D75E5634C281}"/>
              </a:ext>
            </a:extLst>
          </p:cNvPr>
          <p:cNvGrpSpPr/>
          <p:nvPr/>
        </p:nvGrpSpPr>
        <p:grpSpPr>
          <a:xfrm>
            <a:off x="5827782" y="352014"/>
            <a:ext cx="3848484" cy="2886363"/>
            <a:chOff x="484632" y="0"/>
            <a:chExt cx="9144000" cy="6858000"/>
          </a:xfrm>
        </p:grpSpPr>
        <p:pic>
          <p:nvPicPr>
            <p:cNvPr id="37" name="Picture 36" descr="A starry night sky&#10;&#10;Description automatically generated with low confidence">
              <a:extLst>
                <a:ext uri="{FF2B5EF4-FFF2-40B4-BE49-F238E27FC236}">
                  <a16:creationId xmlns:a16="http://schemas.microsoft.com/office/drawing/2014/main" id="{8F075B4C-B7C6-4D26-A58F-EBB4F75AFA1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39" name="Group 38">
              <a:extLst>
                <a:ext uri="{FF2B5EF4-FFF2-40B4-BE49-F238E27FC236}">
                  <a16:creationId xmlns:a16="http://schemas.microsoft.com/office/drawing/2014/main" id="{70633927-EF6A-4817-9A5A-3CEDA0712D06}"/>
                </a:ext>
              </a:extLst>
            </p:cNvPr>
            <p:cNvGrpSpPr/>
            <p:nvPr/>
          </p:nvGrpSpPr>
          <p:grpSpPr>
            <a:xfrm>
              <a:off x="2853815" y="2433267"/>
              <a:ext cx="6037771" cy="4420072"/>
              <a:chOff x="2853815" y="2433267"/>
              <a:chExt cx="6037771" cy="4420072"/>
            </a:xfrm>
          </p:grpSpPr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31989F24-11CC-4AAB-ACE7-4EA82E41D9DB}"/>
                  </a:ext>
                </a:extLst>
              </p:cNvPr>
              <p:cNvSpPr/>
              <p:nvPr/>
            </p:nvSpPr>
            <p:spPr>
              <a:xfrm>
                <a:off x="2853815" y="2433267"/>
                <a:ext cx="6037771" cy="4420072"/>
              </a:xfrm>
              <a:custGeom>
                <a:avLst/>
                <a:gdLst>
                  <a:gd name="connsiteX0" fmla="*/ 42862 w 5934075"/>
                  <a:gd name="connsiteY0" fmla="*/ 3891335 h 3891603"/>
                  <a:gd name="connsiteX1" fmla="*/ 23812 w 5934075"/>
                  <a:gd name="connsiteY1" fmla="*/ 3824660 h 3891603"/>
                  <a:gd name="connsiteX2" fmla="*/ 9525 w 5934075"/>
                  <a:gd name="connsiteY2" fmla="*/ 3791323 h 3891603"/>
                  <a:gd name="connsiteX3" fmla="*/ 4762 w 5934075"/>
                  <a:gd name="connsiteY3" fmla="*/ 3719885 h 3891603"/>
                  <a:gd name="connsiteX4" fmla="*/ 0 w 5934075"/>
                  <a:gd name="connsiteY4" fmla="*/ 3700835 h 3891603"/>
                  <a:gd name="connsiteX5" fmla="*/ 4762 w 5934075"/>
                  <a:gd name="connsiteY5" fmla="*/ 3596060 h 3891603"/>
                  <a:gd name="connsiteX6" fmla="*/ 14287 w 5934075"/>
                  <a:gd name="connsiteY6" fmla="*/ 3543673 h 3891603"/>
                  <a:gd name="connsiteX7" fmla="*/ 80962 w 5934075"/>
                  <a:gd name="connsiteY7" fmla="*/ 3457948 h 3891603"/>
                  <a:gd name="connsiteX8" fmla="*/ 100012 w 5934075"/>
                  <a:gd name="connsiteY8" fmla="*/ 3434135 h 3891603"/>
                  <a:gd name="connsiteX9" fmla="*/ 119062 w 5934075"/>
                  <a:gd name="connsiteY9" fmla="*/ 3424610 h 3891603"/>
                  <a:gd name="connsiteX10" fmla="*/ 133350 w 5934075"/>
                  <a:gd name="connsiteY10" fmla="*/ 3410323 h 3891603"/>
                  <a:gd name="connsiteX11" fmla="*/ 161925 w 5934075"/>
                  <a:gd name="connsiteY11" fmla="*/ 3391273 h 3891603"/>
                  <a:gd name="connsiteX12" fmla="*/ 223837 w 5934075"/>
                  <a:gd name="connsiteY12" fmla="*/ 3334123 h 3891603"/>
                  <a:gd name="connsiteX13" fmla="*/ 252412 w 5934075"/>
                  <a:gd name="connsiteY13" fmla="*/ 3315073 h 3891603"/>
                  <a:gd name="connsiteX14" fmla="*/ 333375 w 5934075"/>
                  <a:gd name="connsiteY14" fmla="*/ 3281735 h 3891603"/>
                  <a:gd name="connsiteX15" fmla="*/ 376237 w 5934075"/>
                  <a:gd name="connsiteY15" fmla="*/ 3262685 h 3891603"/>
                  <a:gd name="connsiteX16" fmla="*/ 414337 w 5934075"/>
                  <a:gd name="connsiteY16" fmla="*/ 3253160 h 3891603"/>
                  <a:gd name="connsiteX17" fmla="*/ 442912 w 5934075"/>
                  <a:gd name="connsiteY17" fmla="*/ 3238873 h 3891603"/>
                  <a:gd name="connsiteX18" fmla="*/ 466725 w 5934075"/>
                  <a:gd name="connsiteY18" fmla="*/ 3229348 h 3891603"/>
                  <a:gd name="connsiteX19" fmla="*/ 481012 w 5934075"/>
                  <a:gd name="connsiteY19" fmla="*/ 3224585 h 3891603"/>
                  <a:gd name="connsiteX20" fmla="*/ 495300 w 5934075"/>
                  <a:gd name="connsiteY20" fmla="*/ 3215060 h 3891603"/>
                  <a:gd name="connsiteX21" fmla="*/ 514350 w 5934075"/>
                  <a:gd name="connsiteY21" fmla="*/ 3210298 h 3891603"/>
                  <a:gd name="connsiteX22" fmla="*/ 538162 w 5934075"/>
                  <a:gd name="connsiteY22" fmla="*/ 3200773 h 3891603"/>
                  <a:gd name="connsiteX23" fmla="*/ 595312 w 5934075"/>
                  <a:gd name="connsiteY23" fmla="*/ 3172198 h 3891603"/>
                  <a:gd name="connsiteX24" fmla="*/ 623887 w 5934075"/>
                  <a:gd name="connsiteY24" fmla="*/ 3157910 h 3891603"/>
                  <a:gd name="connsiteX25" fmla="*/ 676275 w 5934075"/>
                  <a:gd name="connsiteY25" fmla="*/ 3138860 h 3891603"/>
                  <a:gd name="connsiteX26" fmla="*/ 728662 w 5934075"/>
                  <a:gd name="connsiteY26" fmla="*/ 3095998 h 3891603"/>
                  <a:gd name="connsiteX27" fmla="*/ 795337 w 5934075"/>
                  <a:gd name="connsiteY27" fmla="*/ 3053135 h 3891603"/>
                  <a:gd name="connsiteX28" fmla="*/ 814387 w 5934075"/>
                  <a:gd name="connsiteY28" fmla="*/ 3034085 h 3891603"/>
                  <a:gd name="connsiteX29" fmla="*/ 842962 w 5934075"/>
                  <a:gd name="connsiteY29" fmla="*/ 3010273 h 3891603"/>
                  <a:gd name="connsiteX30" fmla="*/ 857250 w 5934075"/>
                  <a:gd name="connsiteY30" fmla="*/ 2991223 h 3891603"/>
                  <a:gd name="connsiteX31" fmla="*/ 885825 w 5934075"/>
                  <a:gd name="connsiteY31" fmla="*/ 2972173 h 3891603"/>
                  <a:gd name="connsiteX32" fmla="*/ 923925 w 5934075"/>
                  <a:gd name="connsiteY32" fmla="*/ 2934073 h 3891603"/>
                  <a:gd name="connsiteX33" fmla="*/ 966787 w 5934075"/>
                  <a:gd name="connsiteY33" fmla="*/ 2919785 h 3891603"/>
                  <a:gd name="connsiteX34" fmla="*/ 985837 w 5934075"/>
                  <a:gd name="connsiteY34" fmla="*/ 2910260 h 3891603"/>
                  <a:gd name="connsiteX35" fmla="*/ 1062037 w 5934075"/>
                  <a:gd name="connsiteY35" fmla="*/ 2895973 h 3891603"/>
                  <a:gd name="connsiteX36" fmla="*/ 1143000 w 5934075"/>
                  <a:gd name="connsiteY36" fmla="*/ 2881685 h 3891603"/>
                  <a:gd name="connsiteX37" fmla="*/ 1195387 w 5934075"/>
                  <a:gd name="connsiteY37" fmla="*/ 2862635 h 3891603"/>
                  <a:gd name="connsiteX38" fmla="*/ 1223962 w 5934075"/>
                  <a:gd name="connsiteY38" fmla="*/ 2834060 h 3891603"/>
                  <a:gd name="connsiteX39" fmla="*/ 1243012 w 5934075"/>
                  <a:gd name="connsiteY39" fmla="*/ 2815010 h 3891603"/>
                  <a:gd name="connsiteX40" fmla="*/ 1276350 w 5934075"/>
                  <a:gd name="connsiteY40" fmla="*/ 2767385 h 3891603"/>
                  <a:gd name="connsiteX41" fmla="*/ 1295400 w 5934075"/>
                  <a:gd name="connsiteY41" fmla="*/ 2753098 h 3891603"/>
                  <a:gd name="connsiteX42" fmla="*/ 1314450 w 5934075"/>
                  <a:gd name="connsiteY42" fmla="*/ 2719760 h 3891603"/>
                  <a:gd name="connsiteX43" fmla="*/ 1333500 w 5934075"/>
                  <a:gd name="connsiteY43" fmla="*/ 2691185 h 3891603"/>
                  <a:gd name="connsiteX44" fmla="*/ 1352550 w 5934075"/>
                  <a:gd name="connsiteY44" fmla="*/ 2672135 h 3891603"/>
                  <a:gd name="connsiteX45" fmla="*/ 1362075 w 5934075"/>
                  <a:gd name="connsiteY45" fmla="*/ 2657848 h 3891603"/>
                  <a:gd name="connsiteX46" fmla="*/ 1376362 w 5934075"/>
                  <a:gd name="connsiteY46" fmla="*/ 2643560 h 3891603"/>
                  <a:gd name="connsiteX47" fmla="*/ 1390650 w 5934075"/>
                  <a:gd name="connsiteY47" fmla="*/ 2624510 h 3891603"/>
                  <a:gd name="connsiteX48" fmla="*/ 1471612 w 5934075"/>
                  <a:gd name="connsiteY48" fmla="*/ 2586410 h 3891603"/>
                  <a:gd name="connsiteX49" fmla="*/ 1519237 w 5934075"/>
                  <a:gd name="connsiteY49" fmla="*/ 2557835 h 3891603"/>
                  <a:gd name="connsiteX50" fmla="*/ 1552575 w 5934075"/>
                  <a:gd name="connsiteY50" fmla="*/ 2548310 h 3891603"/>
                  <a:gd name="connsiteX51" fmla="*/ 1566862 w 5934075"/>
                  <a:gd name="connsiteY51" fmla="*/ 2538785 h 3891603"/>
                  <a:gd name="connsiteX52" fmla="*/ 1633537 w 5934075"/>
                  <a:gd name="connsiteY52" fmla="*/ 2529260 h 3891603"/>
                  <a:gd name="connsiteX53" fmla="*/ 1671637 w 5934075"/>
                  <a:gd name="connsiteY53" fmla="*/ 2514973 h 3891603"/>
                  <a:gd name="connsiteX54" fmla="*/ 1714500 w 5934075"/>
                  <a:gd name="connsiteY54" fmla="*/ 2476873 h 3891603"/>
                  <a:gd name="connsiteX55" fmla="*/ 1733550 w 5934075"/>
                  <a:gd name="connsiteY55" fmla="*/ 2467348 h 3891603"/>
                  <a:gd name="connsiteX56" fmla="*/ 1757362 w 5934075"/>
                  <a:gd name="connsiteY56" fmla="*/ 2438773 h 3891603"/>
                  <a:gd name="connsiteX57" fmla="*/ 1785937 w 5934075"/>
                  <a:gd name="connsiteY57" fmla="*/ 2400673 h 3891603"/>
                  <a:gd name="connsiteX58" fmla="*/ 1881187 w 5934075"/>
                  <a:gd name="connsiteY58" fmla="*/ 2319710 h 3891603"/>
                  <a:gd name="connsiteX59" fmla="*/ 1900237 w 5934075"/>
                  <a:gd name="connsiteY59" fmla="*/ 2314948 h 3891603"/>
                  <a:gd name="connsiteX60" fmla="*/ 1919287 w 5934075"/>
                  <a:gd name="connsiteY60" fmla="*/ 2305423 h 3891603"/>
                  <a:gd name="connsiteX61" fmla="*/ 1933575 w 5934075"/>
                  <a:gd name="connsiteY61" fmla="*/ 2295898 h 3891603"/>
                  <a:gd name="connsiteX62" fmla="*/ 1966912 w 5934075"/>
                  <a:gd name="connsiteY62" fmla="*/ 2286373 h 3891603"/>
                  <a:gd name="connsiteX63" fmla="*/ 1990725 w 5934075"/>
                  <a:gd name="connsiteY63" fmla="*/ 2276848 h 3891603"/>
                  <a:gd name="connsiteX64" fmla="*/ 2005012 w 5934075"/>
                  <a:gd name="connsiteY64" fmla="*/ 2272085 h 3891603"/>
                  <a:gd name="connsiteX65" fmla="*/ 2028825 w 5934075"/>
                  <a:gd name="connsiteY65" fmla="*/ 2262560 h 3891603"/>
                  <a:gd name="connsiteX66" fmla="*/ 2090737 w 5934075"/>
                  <a:gd name="connsiteY66" fmla="*/ 2257798 h 3891603"/>
                  <a:gd name="connsiteX67" fmla="*/ 2143125 w 5934075"/>
                  <a:gd name="connsiteY67" fmla="*/ 2248273 h 3891603"/>
                  <a:gd name="connsiteX68" fmla="*/ 2166937 w 5934075"/>
                  <a:gd name="connsiteY68" fmla="*/ 2233985 h 3891603"/>
                  <a:gd name="connsiteX69" fmla="*/ 2185987 w 5934075"/>
                  <a:gd name="connsiteY69" fmla="*/ 2229223 h 3891603"/>
                  <a:gd name="connsiteX70" fmla="*/ 2224087 w 5934075"/>
                  <a:gd name="connsiteY70" fmla="*/ 2219698 h 3891603"/>
                  <a:gd name="connsiteX71" fmla="*/ 2257425 w 5934075"/>
                  <a:gd name="connsiteY71" fmla="*/ 2200648 h 3891603"/>
                  <a:gd name="connsiteX72" fmla="*/ 2271712 w 5934075"/>
                  <a:gd name="connsiteY72" fmla="*/ 2191123 h 3891603"/>
                  <a:gd name="connsiteX73" fmla="*/ 2314575 w 5934075"/>
                  <a:gd name="connsiteY73" fmla="*/ 2176835 h 3891603"/>
                  <a:gd name="connsiteX74" fmla="*/ 2324100 w 5934075"/>
                  <a:gd name="connsiteY74" fmla="*/ 2157785 h 3891603"/>
                  <a:gd name="connsiteX75" fmla="*/ 2424112 w 5934075"/>
                  <a:gd name="connsiteY75" fmla="*/ 2100635 h 3891603"/>
                  <a:gd name="connsiteX76" fmla="*/ 2481262 w 5934075"/>
                  <a:gd name="connsiteY76" fmla="*/ 2067298 h 3891603"/>
                  <a:gd name="connsiteX77" fmla="*/ 2495550 w 5934075"/>
                  <a:gd name="connsiteY77" fmla="*/ 2062535 h 3891603"/>
                  <a:gd name="connsiteX78" fmla="*/ 2519362 w 5934075"/>
                  <a:gd name="connsiteY78" fmla="*/ 2048248 h 3891603"/>
                  <a:gd name="connsiteX79" fmla="*/ 2557462 w 5934075"/>
                  <a:gd name="connsiteY79" fmla="*/ 2029198 h 3891603"/>
                  <a:gd name="connsiteX80" fmla="*/ 2590800 w 5934075"/>
                  <a:gd name="connsiteY80" fmla="*/ 2014910 h 3891603"/>
                  <a:gd name="connsiteX81" fmla="*/ 2652712 w 5934075"/>
                  <a:gd name="connsiteY81" fmla="*/ 1976810 h 3891603"/>
                  <a:gd name="connsiteX82" fmla="*/ 2690812 w 5934075"/>
                  <a:gd name="connsiteY82" fmla="*/ 1962523 h 3891603"/>
                  <a:gd name="connsiteX83" fmla="*/ 2733675 w 5934075"/>
                  <a:gd name="connsiteY83" fmla="*/ 1943473 h 3891603"/>
                  <a:gd name="connsiteX84" fmla="*/ 2757487 w 5934075"/>
                  <a:gd name="connsiteY84" fmla="*/ 1938710 h 3891603"/>
                  <a:gd name="connsiteX85" fmla="*/ 2786062 w 5934075"/>
                  <a:gd name="connsiteY85" fmla="*/ 1929185 h 3891603"/>
                  <a:gd name="connsiteX86" fmla="*/ 2833687 w 5934075"/>
                  <a:gd name="connsiteY86" fmla="*/ 1919660 h 3891603"/>
                  <a:gd name="connsiteX87" fmla="*/ 2871787 w 5934075"/>
                  <a:gd name="connsiteY87" fmla="*/ 1910135 h 3891603"/>
                  <a:gd name="connsiteX88" fmla="*/ 2919412 w 5934075"/>
                  <a:gd name="connsiteY88" fmla="*/ 1900610 h 3891603"/>
                  <a:gd name="connsiteX89" fmla="*/ 2933700 w 5934075"/>
                  <a:gd name="connsiteY89" fmla="*/ 1895848 h 3891603"/>
                  <a:gd name="connsiteX90" fmla="*/ 2986087 w 5934075"/>
                  <a:gd name="connsiteY90" fmla="*/ 1881560 h 3891603"/>
                  <a:gd name="connsiteX91" fmla="*/ 3033712 w 5934075"/>
                  <a:gd name="connsiteY91" fmla="*/ 1848223 h 3891603"/>
                  <a:gd name="connsiteX92" fmla="*/ 3067050 w 5934075"/>
                  <a:gd name="connsiteY92" fmla="*/ 1829173 h 3891603"/>
                  <a:gd name="connsiteX93" fmla="*/ 3109912 w 5934075"/>
                  <a:gd name="connsiteY93" fmla="*/ 1786310 h 3891603"/>
                  <a:gd name="connsiteX94" fmla="*/ 3148012 w 5934075"/>
                  <a:gd name="connsiteY94" fmla="*/ 1752973 h 3891603"/>
                  <a:gd name="connsiteX95" fmla="*/ 3176587 w 5934075"/>
                  <a:gd name="connsiteY95" fmla="*/ 1724398 h 3891603"/>
                  <a:gd name="connsiteX96" fmla="*/ 3190875 w 5934075"/>
                  <a:gd name="connsiteY96" fmla="*/ 1710110 h 3891603"/>
                  <a:gd name="connsiteX97" fmla="*/ 3205162 w 5934075"/>
                  <a:gd name="connsiteY97" fmla="*/ 1705348 h 3891603"/>
                  <a:gd name="connsiteX98" fmla="*/ 3252787 w 5934075"/>
                  <a:gd name="connsiteY98" fmla="*/ 1667248 h 3891603"/>
                  <a:gd name="connsiteX99" fmla="*/ 3295650 w 5934075"/>
                  <a:gd name="connsiteY99" fmla="*/ 1614860 h 3891603"/>
                  <a:gd name="connsiteX100" fmla="*/ 3328987 w 5934075"/>
                  <a:gd name="connsiteY100" fmla="*/ 1586285 h 3891603"/>
                  <a:gd name="connsiteX101" fmla="*/ 3343275 w 5934075"/>
                  <a:gd name="connsiteY101" fmla="*/ 1567235 h 3891603"/>
                  <a:gd name="connsiteX102" fmla="*/ 3409950 w 5934075"/>
                  <a:gd name="connsiteY102" fmla="*/ 1510085 h 3891603"/>
                  <a:gd name="connsiteX103" fmla="*/ 3419475 w 5934075"/>
                  <a:gd name="connsiteY103" fmla="*/ 1495798 h 3891603"/>
                  <a:gd name="connsiteX104" fmla="*/ 3457575 w 5934075"/>
                  <a:gd name="connsiteY104" fmla="*/ 1462460 h 3891603"/>
                  <a:gd name="connsiteX105" fmla="*/ 3476625 w 5934075"/>
                  <a:gd name="connsiteY105" fmla="*/ 1452935 h 3891603"/>
                  <a:gd name="connsiteX106" fmla="*/ 3500437 w 5934075"/>
                  <a:gd name="connsiteY106" fmla="*/ 1429123 h 3891603"/>
                  <a:gd name="connsiteX107" fmla="*/ 3514725 w 5934075"/>
                  <a:gd name="connsiteY107" fmla="*/ 1414835 h 3891603"/>
                  <a:gd name="connsiteX108" fmla="*/ 3576637 w 5934075"/>
                  <a:gd name="connsiteY108" fmla="*/ 1357685 h 3891603"/>
                  <a:gd name="connsiteX109" fmla="*/ 3600450 w 5934075"/>
                  <a:gd name="connsiteY109" fmla="*/ 1329110 h 3891603"/>
                  <a:gd name="connsiteX110" fmla="*/ 3619500 w 5934075"/>
                  <a:gd name="connsiteY110" fmla="*/ 1300535 h 3891603"/>
                  <a:gd name="connsiteX111" fmla="*/ 3633787 w 5934075"/>
                  <a:gd name="connsiteY111" fmla="*/ 1295773 h 3891603"/>
                  <a:gd name="connsiteX112" fmla="*/ 3705225 w 5934075"/>
                  <a:gd name="connsiteY112" fmla="*/ 1205285 h 3891603"/>
                  <a:gd name="connsiteX113" fmla="*/ 3724275 w 5934075"/>
                  <a:gd name="connsiteY113" fmla="*/ 1186235 h 3891603"/>
                  <a:gd name="connsiteX114" fmla="*/ 3776662 w 5934075"/>
                  <a:gd name="connsiteY114" fmla="*/ 1148135 h 3891603"/>
                  <a:gd name="connsiteX115" fmla="*/ 3795712 w 5934075"/>
                  <a:gd name="connsiteY115" fmla="*/ 1138610 h 3891603"/>
                  <a:gd name="connsiteX116" fmla="*/ 3824287 w 5934075"/>
                  <a:gd name="connsiteY116" fmla="*/ 1114798 h 3891603"/>
                  <a:gd name="connsiteX117" fmla="*/ 3857625 w 5934075"/>
                  <a:gd name="connsiteY117" fmla="*/ 1100510 h 3891603"/>
                  <a:gd name="connsiteX118" fmla="*/ 3900487 w 5934075"/>
                  <a:gd name="connsiteY118" fmla="*/ 1071935 h 3891603"/>
                  <a:gd name="connsiteX119" fmla="*/ 3914775 w 5934075"/>
                  <a:gd name="connsiteY119" fmla="*/ 1062410 h 3891603"/>
                  <a:gd name="connsiteX120" fmla="*/ 3933825 w 5934075"/>
                  <a:gd name="connsiteY120" fmla="*/ 1057648 h 3891603"/>
                  <a:gd name="connsiteX121" fmla="*/ 4010025 w 5934075"/>
                  <a:gd name="connsiteY121" fmla="*/ 1033835 h 3891603"/>
                  <a:gd name="connsiteX122" fmla="*/ 4057650 w 5934075"/>
                  <a:gd name="connsiteY122" fmla="*/ 1014785 h 3891603"/>
                  <a:gd name="connsiteX123" fmla="*/ 4090987 w 5934075"/>
                  <a:gd name="connsiteY123" fmla="*/ 1005260 h 3891603"/>
                  <a:gd name="connsiteX124" fmla="*/ 4129087 w 5934075"/>
                  <a:gd name="connsiteY124" fmla="*/ 1000498 h 3891603"/>
                  <a:gd name="connsiteX125" fmla="*/ 4171950 w 5934075"/>
                  <a:gd name="connsiteY125" fmla="*/ 990973 h 3891603"/>
                  <a:gd name="connsiteX126" fmla="*/ 4214812 w 5934075"/>
                  <a:gd name="connsiteY126" fmla="*/ 971923 h 3891603"/>
                  <a:gd name="connsiteX127" fmla="*/ 4252912 w 5934075"/>
                  <a:gd name="connsiteY127" fmla="*/ 962398 h 3891603"/>
                  <a:gd name="connsiteX128" fmla="*/ 4267200 w 5934075"/>
                  <a:gd name="connsiteY128" fmla="*/ 952873 h 3891603"/>
                  <a:gd name="connsiteX129" fmla="*/ 4305300 w 5934075"/>
                  <a:gd name="connsiteY129" fmla="*/ 938585 h 3891603"/>
                  <a:gd name="connsiteX130" fmla="*/ 4324350 w 5934075"/>
                  <a:gd name="connsiteY130" fmla="*/ 924298 h 3891603"/>
                  <a:gd name="connsiteX131" fmla="*/ 4357687 w 5934075"/>
                  <a:gd name="connsiteY131" fmla="*/ 895723 h 3891603"/>
                  <a:gd name="connsiteX132" fmla="*/ 4367212 w 5934075"/>
                  <a:gd name="connsiteY132" fmla="*/ 876673 h 3891603"/>
                  <a:gd name="connsiteX133" fmla="*/ 4386262 w 5934075"/>
                  <a:gd name="connsiteY133" fmla="*/ 857623 h 3891603"/>
                  <a:gd name="connsiteX134" fmla="*/ 4410075 w 5934075"/>
                  <a:gd name="connsiteY134" fmla="*/ 809998 h 3891603"/>
                  <a:gd name="connsiteX135" fmla="*/ 4424362 w 5934075"/>
                  <a:gd name="connsiteY135" fmla="*/ 786185 h 3891603"/>
                  <a:gd name="connsiteX136" fmla="*/ 4438650 w 5934075"/>
                  <a:gd name="connsiteY136" fmla="*/ 695698 h 3891603"/>
                  <a:gd name="connsiteX137" fmla="*/ 4448175 w 5934075"/>
                  <a:gd name="connsiteY137" fmla="*/ 581398 h 3891603"/>
                  <a:gd name="connsiteX138" fmla="*/ 4457700 w 5934075"/>
                  <a:gd name="connsiteY138" fmla="*/ 543298 h 3891603"/>
                  <a:gd name="connsiteX139" fmla="*/ 4462462 w 5934075"/>
                  <a:gd name="connsiteY139" fmla="*/ 500435 h 3891603"/>
                  <a:gd name="connsiteX140" fmla="*/ 4471987 w 5934075"/>
                  <a:gd name="connsiteY140" fmla="*/ 424235 h 3891603"/>
                  <a:gd name="connsiteX141" fmla="*/ 4476750 w 5934075"/>
                  <a:gd name="connsiteY141" fmla="*/ 381373 h 3891603"/>
                  <a:gd name="connsiteX142" fmla="*/ 4491037 w 5934075"/>
                  <a:gd name="connsiteY142" fmla="*/ 271835 h 3891603"/>
                  <a:gd name="connsiteX143" fmla="*/ 4495800 w 5934075"/>
                  <a:gd name="connsiteY143" fmla="*/ 233735 h 3891603"/>
                  <a:gd name="connsiteX144" fmla="*/ 4505325 w 5934075"/>
                  <a:gd name="connsiteY144" fmla="*/ 190873 h 3891603"/>
                  <a:gd name="connsiteX145" fmla="*/ 4510087 w 5934075"/>
                  <a:gd name="connsiteY145" fmla="*/ 152773 h 3891603"/>
                  <a:gd name="connsiteX146" fmla="*/ 4519612 w 5934075"/>
                  <a:gd name="connsiteY146" fmla="*/ 119435 h 3891603"/>
                  <a:gd name="connsiteX147" fmla="*/ 4524375 w 5934075"/>
                  <a:gd name="connsiteY147" fmla="*/ 95623 h 3891603"/>
                  <a:gd name="connsiteX148" fmla="*/ 4533900 w 5934075"/>
                  <a:gd name="connsiteY148" fmla="*/ 76573 h 3891603"/>
                  <a:gd name="connsiteX149" fmla="*/ 4543425 w 5934075"/>
                  <a:gd name="connsiteY149" fmla="*/ 52760 h 3891603"/>
                  <a:gd name="connsiteX150" fmla="*/ 4581525 w 5934075"/>
                  <a:gd name="connsiteY150" fmla="*/ 14660 h 3891603"/>
                  <a:gd name="connsiteX151" fmla="*/ 4600575 w 5934075"/>
                  <a:gd name="connsiteY151" fmla="*/ 9898 h 3891603"/>
                  <a:gd name="connsiteX152" fmla="*/ 4619625 w 5934075"/>
                  <a:gd name="connsiteY152" fmla="*/ 373 h 3891603"/>
                  <a:gd name="connsiteX153" fmla="*/ 4743450 w 5934075"/>
                  <a:gd name="connsiteY153" fmla="*/ 14660 h 3891603"/>
                  <a:gd name="connsiteX154" fmla="*/ 4781550 w 5934075"/>
                  <a:gd name="connsiteY154" fmla="*/ 28948 h 3891603"/>
                  <a:gd name="connsiteX155" fmla="*/ 4829175 w 5934075"/>
                  <a:gd name="connsiteY155" fmla="*/ 52760 h 3891603"/>
                  <a:gd name="connsiteX156" fmla="*/ 4867275 w 5934075"/>
                  <a:gd name="connsiteY156" fmla="*/ 86098 h 3891603"/>
                  <a:gd name="connsiteX157" fmla="*/ 4910137 w 5934075"/>
                  <a:gd name="connsiteY157" fmla="*/ 133723 h 3891603"/>
                  <a:gd name="connsiteX158" fmla="*/ 4957762 w 5934075"/>
                  <a:gd name="connsiteY158" fmla="*/ 200398 h 3891603"/>
                  <a:gd name="connsiteX159" fmla="*/ 4976812 w 5934075"/>
                  <a:gd name="connsiteY159" fmla="*/ 228973 h 3891603"/>
                  <a:gd name="connsiteX160" fmla="*/ 4995862 w 5934075"/>
                  <a:gd name="connsiteY160" fmla="*/ 252785 h 3891603"/>
                  <a:gd name="connsiteX161" fmla="*/ 5010150 w 5934075"/>
                  <a:gd name="connsiteY161" fmla="*/ 276598 h 3891603"/>
                  <a:gd name="connsiteX162" fmla="*/ 5029200 w 5934075"/>
                  <a:gd name="connsiteY162" fmla="*/ 300410 h 3891603"/>
                  <a:gd name="connsiteX163" fmla="*/ 5048250 w 5934075"/>
                  <a:gd name="connsiteY163" fmla="*/ 328985 h 3891603"/>
                  <a:gd name="connsiteX164" fmla="*/ 5067300 w 5934075"/>
                  <a:gd name="connsiteY164" fmla="*/ 362323 h 3891603"/>
                  <a:gd name="connsiteX165" fmla="*/ 5124450 w 5934075"/>
                  <a:gd name="connsiteY165" fmla="*/ 409948 h 3891603"/>
                  <a:gd name="connsiteX166" fmla="*/ 5143500 w 5934075"/>
                  <a:gd name="connsiteY166" fmla="*/ 419473 h 3891603"/>
                  <a:gd name="connsiteX167" fmla="*/ 5172075 w 5934075"/>
                  <a:gd name="connsiteY167" fmla="*/ 428998 h 3891603"/>
                  <a:gd name="connsiteX168" fmla="*/ 5253037 w 5934075"/>
                  <a:gd name="connsiteY168" fmla="*/ 471860 h 3891603"/>
                  <a:gd name="connsiteX169" fmla="*/ 5286375 w 5934075"/>
                  <a:gd name="connsiteY169" fmla="*/ 481385 h 3891603"/>
                  <a:gd name="connsiteX170" fmla="*/ 5300662 w 5934075"/>
                  <a:gd name="connsiteY170" fmla="*/ 486148 h 3891603"/>
                  <a:gd name="connsiteX171" fmla="*/ 5357812 w 5934075"/>
                  <a:gd name="connsiteY171" fmla="*/ 514723 h 3891603"/>
                  <a:gd name="connsiteX172" fmla="*/ 5386387 w 5934075"/>
                  <a:gd name="connsiteY172" fmla="*/ 529010 h 3891603"/>
                  <a:gd name="connsiteX173" fmla="*/ 5434012 w 5934075"/>
                  <a:gd name="connsiteY173" fmla="*/ 548060 h 3891603"/>
                  <a:gd name="connsiteX174" fmla="*/ 5467350 w 5934075"/>
                  <a:gd name="connsiteY174" fmla="*/ 571873 h 3891603"/>
                  <a:gd name="connsiteX175" fmla="*/ 5495925 w 5934075"/>
                  <a:gd name="connsiteY175" fmla="*/ 586160 h 3891603"/>
                  <a:gd name="connsiteX176" fmla="*/ 5519737 w 5934075"/>
                  <a:gd name="connsiteY176" fmla="*/ 605210 h 3891603"/>
                  <a:gd name="connsiteX177" fmla="*/ 5543550 w 5934075"/>
                  <a:gd name="connsiteY177" fmla="*/ 619498 h 3891603"/>
                  <a:gd name="connsiteX178" fmla="*/ 5586412 w 5934075"/>
                  <a:gd name="connsiteY178" fmla="*/ 652835 h 3891603"/>
                  <a:gd name="connsiteX179" fmla="*/ 5614987 w 5934075"/>
                  <a:gd name="connsiteY179" fmla="*/ 671885 h 3891603"/>
                  <a:gd name="connsiteX180" fmla="*/ 5648325 w 5934075"/>
                  <a:gd name="connsiteY180" fmla="*/ 714748 h 3891603"/>
                  <a:gd name="connsiteX181" fmla="*/ 5681662 w 5934075"/>
                  <a:gd name="connsiteY181" fmla="*/ 743323 h 3891603"/>
                  <a:gd name="connsiteX182" fmla="*/ 5710237 w 5934075"/>
                  <a:gd name="connsiteY182" fmla="*/ 786185 h 3891603"/>
                  <a:gd name="connsiteX183" fmla="*/ 5748337 w 5934075"/>
                  <a:gd name="connsiteY183" fmla="*/ 867148 h 3891603"/>
                  <a:gd name="connsiteX184" fmla="*/ 5767387 w 5934075"/>
                  <a:gd name="connsiteY184" fmla="*/ 957635 h 3891603"/>
                  <a:gd name="connsiteX185" fmla="*/ 5781675 w 5934075"/>
                  <a:gd name="connsiteY185" fmla="*/ 1000498 h 3891603"/>
                  <a:gd name="connsiteX186" fmla="*/ 5800725 w 5934075"/>
                  <a:gd name="connsiteY186" fmla="*/ 1081460 h 3891603"/>
                  <a:gd name="connsiteX187" fmla="*/ 5815012 w 5934075"/>
                  <a:gd name="connsiteY187" fmla="*/ 1124323 h 3891603"/>
                  <a:gd name="connsiteX188" fmla="*/ 5824537 w 5934075"/>
                  <a:gd name="connsiteY188" fmla="*/ 1157660 h 3891603"/>
                  <a:gd name="connsiteX189" fmla="*/ 5834062 w 5934075"/>
                  <a:gd name="connsiteY189" fmla="*/ 1181473 h 3891603"/>
                  <a:gd name="connsiteX190" fmla="*/ 5857875 w 5934075"/>
                  <a:gd name="connsiteY190" fmla="*/ 1248148 h 3891603"/>
                  <a:gd name="connsiteX191" fmla="*/ 5876925 w 5934075"/>
                  <a:gd name="connsiteY191" fmla="*/ 1295773 h 3891603"/>
                  <a:gd name="connsiteX192" fmla="*/ 5881687 w 5934075"/>
                  <a:gd name="connsiteY192" fmla="*/ 1329110 h 3891603"/>
                  <a:gd name="connsiteX193" fmla="*/ 5895975 w 5934075"/>
                  <a:gd name="connsiteY193" fmla="*/ 1362448 h 3891603"/>
                  <a:gd name="connsiteX194" fmla="*/ 5910262 w 5934075"/>
                  <a:gd name="connsiteY194" fmla="*/ 1471985 h 3891603"/>
                  <a:gd name="connsiteX195" fmla="*/ 5915025 w 5934075"/>
                  <a:gd name="connsiteY195" fmla="*/ 1505323 h 3891603"/>
                  <a:gd name="connsiteX196" fmla="*/ 5919787 w 5934075"/>
                  <a:gd name="connsiteY196" fmla="*/ 1529135 h 3891603"/>
                  <a:gd name="connsiteX197" fmla="*/ 5924550 w 5934075"/>
                  <a:gd name="connsiteY197" fmla="*/ 1610098 h 3891603"/>
                  <a:gd name="connsiteX198" fmla="*/ 5934075 w 5934075"/>
                  <a:gd name="connsiteY198" fmla="*/ 1705348 h 3891603"/>
                  <a:gd name="connsiteX199" fmla="*/ 5929312 w 5934075"/>
                  <a:gd name="connsiteY199" fmla="*/ 1948235 h 3891603"/>
                  <a:gd name="connsiteX200" fmla="*/ 5905500 w 5934075"/>
                  <a:gd name="connsiteY200" fmla="*/ 2029198 h 3891603"/>
                  <a:gd name="connsiteX201" fmla="*/ 5895975 w 5934075"/>
                  <a:gd name="connsiteY201" fmla="*/ 2053010 h 3891603"/>
                  <a:gd name="connsiteX202" fmla="*/ 5857875 w 5934075"/>
                  <a:gd name="connsiteY202" fmla="*/ 2076823 h 3891603"/>
                  <a:gd name="connsiteX203" fmla="*/ 5748337 w 5934075"/>
                  <a:gd name="connsiteY203" fmla="*/ 2067298 h 3891603"/>
                  <a:gd name="connsiteX204" fmla="*/ 5686425 w 5934075"/>
                  <a:gd name="connsiteY204" fmla="*/ 2048248 h 3891603"/>
                  <a:gd name="connsiteX205" fmla="*/ 5648325 w 5934075"/>
                  <a:gd name="connsiteY205" fmla="*/ 2038723 h 3891603"/>
                  <a:gd name="connsiteX206" fmla="*/ 5624512 w 5934075"/>
                  <a:gd name="connsiteY206" fmla="*/ 2029198 h 3891603"/>
                  <a:gd name="connsiteX207" fmla="*/ 5605462 w 5934075"/>
                  <a:gd name="connsiteY207" fmla="*/ 2024435 h 3891603"/>
                  <a:gd name="connsiteX208" fmla="*/ 5581650 w 5934075"/>
                  <a:gd name="connsiteY208" fmla="*/ 2014910 h 3891603"/>
                  <a:gd name="connsiteX209" fmla="*/ 5548312 w 5934075"/>
                  <a:gd name="connsiteY209" fmla="*/ 2010148 h 3891603"/>
                  <a:gd name="connsiteX210" fmla="*/ 5519737 w 5934075"/>
                  <a:gd name="connsiteY210" fmla="*/ 2000623 h 3891603"/>
                  <a:gd name="connsiteX211" fmla="*/ 5500687 w 5934075"/>
                  <a:gd name="connsiteY211" fmla="*/ 1995860 h 3891603"/>
                  <a:gd name="connsiteX212" fmla="*/ 5476875 w 5934075"/>
                  <a:gd name="connsiteY212" fmla="*/ 1986335 h 3891603"/>
                  <a:gd name="connsiteX213" fmla="*/ 5448300 w 5934075"/>
                  <a:gd name="connsiteY213" fmla="*/ 1976810 h 3891603"/>
                  <a:gd name="connsiteX214" fmla="*/ 5414962 w 5934075"/>
                  <a:gd name="connsiteY214" fmla="*/ 1962523 h 3891603"/>
                  <a:gd name="connsiteX215" fmla="*/ 5410200 w 5934075"/>
                  <a:gd name="connsiteY215" fmla="*/ 1948235 h 3891603"/>
                  <a:gd name="connsiteX216" fmla="*/ 5372100 w 5934075"/>
                  <a:gd name="connsiteY216" fmla="*/ 1924423 h 3891603"/>
                  <a:gd name="connsiteX217" fmla="*/ 5329237 w 5934075"/>
                  <a:gd name="connsiteY217" fmla="*/ 1900610 h 3891603"/>
                  <a:gd name="connsiteX218" fmla="*/ 5262562 w 5934075"/>
                  <a:gd name="connsiteY218" fmla="*/ 1824410 h 3891603"/>
                  <a:gd name="connsiteX219" fmla="*/ 5238750 w 5934075"/>
                  <a:gd name="connsiteY219" fmla="*/ 1805360 h 3891603"/>
                  <a:gd name="connsiteX220" fmla="*/ 5214937 w 5934075"/>
                  <a:gd name="connsiteY220" fmla="*/ 1800598 h 3891603"/>
                  <a:gd name="connsiteX221" fmla="*/ 5143500 w 5934075"/>
                  <a:gd name="connsiteY221" fmla="*/ 1762498 h 3891603"/>
                  <a:gd name="connsiteX222" fmla="*/ 4995862 w 5934075"/>
                  <a:gd name="connsiteY222" fmla="*/ 1719635 h 3891603"/>
                  <a:gd name="connsiteX223" fmla="*/ 4967287 w 5934075"/>
                  <a:gd name="connsiteY223" fmla="*/ 1714873 h 3891603"/>
                  <a:gd name="connsiteX224" fmla="*/ 4943475 w 5934075"/>
                  <a:gd name="connsiteY224" fmla="*/ 1710110 h 3891603"/>
                  <a:gd name="connsiteX225" fmla="*/ 4724400 w 5934075"/>
                  <a:gd name="connsiteY225" fmla="*/ 1700585 h 3891603"/>
                  <a:gd name="connsiteX226" fmla="*/ 4614862 w 5934075"/>
                  <a:gd name="connsiteY226" fmla="*/ 1714873 h 3891603"/>
                  <a:gd name="connsiteX227" fmla="*/ 4567237 w 5934075"/>
                  <a:gd name="connsiteY227" fmla="*/ 1743448 h 3891603"/>
                  <a:gd name="connsiteX228" fmla="*/ 4552950 w 5934075"/>
                  <a:gd name="connsiteY228" fmla="*/ 1748210 h 3891603"/>
                  <a:gd name="connsiteX229" fmla="*/ 4510087 w 5934075"/>
                  <a:gd name="connsiteY229" fmla="*/ 1800598 h 3891603"/>
                  <a:gd name="connsiteX230" fmla="*/ 4486275 w 5934075"/>
                  <a:gd name="connsiteY230" fmla="*/ 1833935 h 3891603"/>
                  <a:gd name="connsiteX231" fmla="*/ 4462462 w 5934075"/>
                  <a:gd name="connsiteY231" fmla="*/ 1857748 h 3891603"/>
                  <a:gd name="connsiteX232" fmla="*/ 4443412 w 5934075"/>
                  <a:gd name="connsiteY232" fmla="*/ 1881560 h 3891603"/>
                  <a:gd name="connsiteX233" fmla="*/ 4400550 w 5934075"/>
                  <a:gd name="connsiteY233" fmla="*/ 1924423 h 3891603"/>
                  <a:gd name="connsiteX234" fmla="*/ 4343400 w 5934075"/>
                  <a:gd name="connsiteY234" fmla="*/ 1972048 h 3891603"/>
                  <a:gd name="connsiteX235" fmla="*/ 4324350 w 5934075"/>
                  <a:gd name="connsiteY235" fmla="*/ 1981573 h 3891603"/>
                  <a:gd name="connsiteX236" fmla="*/ 4267200 w 5934075"/>
                  <a:gd name="connsiteY236" fmla="*/ 2014910 h 3891603"/>
                  <a:gd name="connsiteX237" fmla="*/ 4252912 w 5934075"/>
                  <a:gd name="connsiteY237" fmla="*/ 2019673 h 3891603"/>
                  <a:gd name="connsiteX238" fmla="*/ 4238625 w 5934075"/>
                  <a:gd name="connsiteY238" fmla="*/ 2029198 h 3891603"/>
                  <a:gd name="connsiteX239" fmla="*/ 4162425 w 5934075"/>
                  <a:gd name="connsiteY239" fmla="*/ 2038723 h 3891603"/>
                  <a:gd name="connsiteX240" fmla="*/ 4105275 w 5934075"/>
                  <a:gd name="connsiteY240" fmla="*/ 2048248 h 3891603"/>
                  <a:gd name="connsiteX241" fmla="*/ 4076700 w 5934075"/>
                  <a:gd name="connsiteY241" fmla="*/ 2053010 h 3891603"/>
                  <a:gd name="connsiteX242" fmla="*/ 4062412 w 5934075"/>
                  <a:gd name="connsiteY242" fmla="*/ 2057773 h 3891603"/>
                  <a:gd name="connsiteX243" fmla="*/ 4043362 w 5934075"/>
                  <a:gd name="connsiteY243" fmla="*/ 2062535 h 3891603"/>
                  <a:gd name="connsiteX244" fmla="*/ 4019550 w 5934075"/>
                  <a:gd name="connsiteY244" fmla="*/ 2072060 h 3891603"/>
                  <a:gd name="connsiteX245" fmla="*/ 3971925 w 5934075"/>
                  <a:gd name="connsiteY245" fmla="*/ 2081585 h 3891603"/>
                  <a:gd name="connsiteX246" fmla="*/ 3948112 w 5934075"/>
                  <a:gd name="connsiteY246" fmla="*/ 2091110 h 3891603"/>
                  <a:gd name="connsiteX247" fmla="*/ 3895725 w 5934075"/>
                  <a:gd name="connsiteY247" fmla="*/ 2105398 h 3891603"/>
                  <a:gd name="connsiteX248" fmla="*/ 3871912 w 5934075"/>
                  <a:gd name="connsiteY248" fmla="*/ 2114923 h 3891603"/>
                  <a:gd name="connsiteX249" fmla="*/ 3852862 w 5934075"/>
                  <a:gd name="connsiteY249" fmla="*/ 2129210 h 3891603"/>
                  <a:gd name="connsiteX250" fmla="*/ 3819525 w 5934075"/>
                  <a:gd name="connsiteY250" fmla="*/ 2138735 h 3891603"/>
                  <a:gd name="connsiteX251" fmla="*/ 3795712 w 5934075"/>
                  <a:gd name="connsiteY251" fmla="*/ 2153023 h 3891603"/>
                  <a:gd name="connsiteX252" fmla="*/ 3752850 w 5934075"/>
                  <a:gd name="connsiteY252" fmla="*/ 2181598 h 3891603"/>
                  <a:gd name="connsiteX253" fmla="*/ 3714750 w 5934075"/>
                  <a:gd name="connsiteY253" fmla="*/ 2200648 h 3891603"/>
                  <a:gd name="connsiteX254" fmla="*/ 3700462 w 5934075"/>
                  <a:gd name="connsiteY254" fmla="*/ 2214935 h 3891603"/>
                  <a:gd name="connsiteX255" fmla="*/ 3690937 w 5934075"/>
                  <a:gd name="connsiteY255" fmla="*/ 2229223 h 3891603"/>
                  <a:gd name="connsiteX256" fmla="*/ 3662362 w 5934075"/>
                  <a:gd name="connsiteY256" fmla="*/ 2248273 h 3891603"/>
                  <a:gd name="connsiteX257" fmla="*/ 3638550 w 5934075"/>
                  <a:gd name="connsiteY257" fmla="*/ 2267323 h 3891603"/>
                  <a:gd name="connsiteX258" fmla="*/ 3609975 w 5934075"/>
                  <a:gd name="connsiteY258" fmla="*/ 2276848 h 3891603"/>
                  <a:gd name="connsiteX259" fmla="*/ 3543300 w 5934075"/>
                  <a:gd name="connsiteY259" fmla="*/ 2305423 h 3891603"/>
                  <a:gd name="connsiteX260" fmla="*/ 3519487 w 5934075"/>
                  <a:gd name="connsiteY260" fmla="*/ 2314948 h 3891603"/>
                  <a:gd name="connsiteX261" fmla="*/ 3495675 w 5934075"/>
                  <a:gd name="connsiteY261" fmla="*/ 2329235 h 3891603"/>
                  <a:gd name="connsiteX262" fmla="*/ 3476625 w 5934075"/>
                  <a:gd name="connsiteY262" fmla="*/ 2333998 h 3891603"/>
                  <a:gd name="connsiteX263" fmla="*/ 3424237 w 5934075"/>
                  <a:gd name="connsiteY263" fmla="*/ 2357810 h 3891603"/>
                  <a:gd name="connsiteX264" fmla="*/ 3405187 w 5934075"/>
                  <a:gd name="connsiteY264" fmla="*/ 2372098 h 3891603"/>
                  <a:gd name="connsiteX265" fmla="*/ 3386137 w 5934075"/>
                  <a:gd name="connsiteY265" fmla="*/ 2381623 h 3891603"/>
                  <a:gd name="connsiteX266" fmla="*/ 3371850 w 5934075"/>
                  <a:gd name="connsiteY266" fmla="*/ 2391148 h 3891603"/>
                  <a:gd name="connsiteX267" fmla="*/ 3352800 w 5934075"/>
                  <a:gd name="connsiteY267" fmla="*/ 2395910 h 3891603"/>
                  <a:gd name="connsiteX268" fmla="*/ 3338512 w 5934075"/>
                  <a:gd name="connsiteY268" fmla="*/ 2410198 h 3891603"/>
                  <a:gd name="connsiteX269" fmla="*/ 3295650 w 5934075"/>
                  <a:gd name="connsiteY269" fmla="*/ 2429248 h 3891603"/>
                  <a:gd name="connsiteX270" fmla="*/ 3262312 w 5934075"/>
                  <a:gd name="connsiteY270" fmla="*/ 2448298 h 3891603"/>
                  <a:gd name="connsiteX271" fmla="*/ 3190875 w 5934075"/>
                  <a:gd name="connsiteY271" fmla="*/ 2481635 h 3891603"/>
                  <a:gd name="connsiteX272" fmla="*/ 3143250 w 5934075"/>
                  <a:gd name="connsiteY272" fmla="*/ 2495923 h 3891603"/>
                  <a:gd name="connsiteX273" fmla="*/ 3114675 w 5934075"/>
                  <a:gd name="connsiteY273" fmla="*/ 2510210 h 3891603"/>
                  <a:gd name="connsiteX274" fmla="*/ 3081337 w 5934075"/>
                  <a:gd name="connsiteY274" fmla="*/ 2524498 h 3891603"/>
                  <a:gd name="connsiteX275" fmla="*/ 3052762 w 5934075"/>
                  <a:gd name="connsiteY275" fmla="*/ 2538785 h 3891603"/>
                  <a:gd name="connsiteX276" fmla="*/ 3019425 w 5934075"/>
                  <a:gd name="connsiteY276" fmla="*/ 2553073 h 3891603"/>
                  <a:gd name="connsiteX277" fmla="*/ 2986087 w 5934075"/>
                  <a:gd name="connsiteY277" fmla="*/ 2581648 h 3891603"/>
                  <a:gd name="connsiteX278" fmla="*/ 2967037 w 5934075"/>
                  <a:gd name="connsiteY278" fmla="*/ 2591173 h 3891603"/>
                  <a:gd name="connsiteX279" fmla="*/ 2947987 w 5934075"/>
                  <a:gd name="connsiteY279" fmla="*/ 2605460 h 3891603"/>
                  <a:gd name="connsiteX280" fmla="*/ 2928937 w 5934075"/>
                  <a:gd name="connsiteY280" fmla="*/ 2614985 h 3891603"/>
                  <a:gd name="connsiteX281" fmla="*/ 2909887 w 5934075"/>
                  <a:gd name="connsiteY281" fmla="*/ 2634035 h 3891603"/>
                  <a:gd name="connsiteX282" fmla="*/ 2881312 w 5934075"/>
                  <a:gd name="connsiteY282" fmla="*/ 2653085 h 3891603"/>
                  <a:gd name="connsiteX283" fmla="*/ 2852737 w 5934075"/>
                  <a:gd name="connsiteY283" fmla="*/ 2681660 h 3891603"/>
                  <a:gd name="connsiteX284" fmla="*/ 2767012 w 5934075"/>
                  <a:gd name="connsiteY284" fmla="*/ 2743573 h 3891603"/>
                  <a:gd name="connsiteX285" fmla="*/ 2752725 w 5934075"/>
                  <a:gd name="connsiteY285" fmla="*/ 2762623 h 3891603"/>
                  <a:gd name="connsiteX286" fmla="*/ 2714625 w 5934075"/>
                  <a:gd name="connsiteY286" fmla="*/ 2786435 h 3891603"/>
                  <a:gd name="connsiteX287" fmla="*/ 2695575 w 5934075"/>
                  <a:gd name="connsiteY287" fmla="*/ 2800723 h 3891603"/>
                  <a:gd name="connsiteX288" fmla="*/ 2643187 w 5934075"/>
                  <a:gd name="connsiteY288" fmla="*/ 2843585 h 3891603"/>
                  <a:gd name="connsiteX289" fmla="*/ 2619375 w 5934075"/>
                  <a:gd name="connsiteY289" fmla="*/ 2853110 h 3891603"/>
                  <a:gd name="connsiteX290" fmla="*/ 2552700 w 5934075"/>
                  <a:gd name="connsiteY290" fmla="*/ 2900735 h 3891603"/>
                  <a:gd name="connsiteX291" fmla="*/ 2528887 w 5934075"/>
                  <a:gd name="connsiteY291" fmla="*/ 2905498 h 3891603"/>
                  <a:gd name="connsiteX292" fmla="*/ 2476500 w 5934075"/>
                  <a:gd name="connsiteY292" fmla="*/ 2924548 h 3891603"/>
                  <a:gd name="connsiteX293" fmla="*/ 2414587 w 5934075"/>
                  <a:gd name="connsiteY293" fmla="*/ 2934073 h 3891603"/>
                  <a:gd name="connsiteX294" fmla="*/ 2305050 w 5934075"/>
                  <a:gd name="connsiteY294" fmla="*/ 2943598 h 3891603"/>
                  <a:gd name="connsiteX295" fmla="*/ 2252662 w 5934075"/>
                  <a:gd name="connsiteY295" fmla="*/ 2957885 h 3891603"/>
                  <a:gd name="connsiteX296" fmla="*/ 2200275 w 5934075"/>
                  <a:gd name="connsiteY296" fmla="*/ 2967410 h 3891603"/>
                  <a:gd name="connsiteX297" fmla="*/ 2143125 w 5934075"/>
                  <a:gd name="connsiteY297" fmla="*/ 2986460 h 3891603"/>
                  <a:gd name="connsiteX298" fmla="*/ 2100262 w 5934075"/>
                  <a:gd name="connsiteY298" fmla="*/ 2995985 h 3891603"/>
                  <a:gd name="connsiteX299" fmla="*/ 2043112 w 5934075"/>
                  <a:gd name="connsiteY299" fmla="*/ 3005510 h 3891603"/>
                  <a:gd name="connsiteX300" fmla="*/ 2014537 w 5934075"/>
                  <a:gd name="connsiteY300" fmla="*/ 3015035 h 3891603"/>
                  <a:gd name="connsiteX301" fmla="*/ 1966912 w 5934075"/>
                  <a:gd name="connsiteY301" fmla="*/ 3024560 h 3891603"/>
                  <a:gd name="connsiteX302" fmla="*/ 1943100 w 5934075"/>
                  <a:gd name="connsiteY302" fmla="*/ 3034085 h 3891603"/>
                  <a:gd name="connsiteX303" fmla="*/ 1924050 w 5934075"/>
                  <a:gd name="connsiteY303" fmla="*/ 3048373 h 3891603"/>
                  <a:gd name="connsiteX304" fmla="*/ 1885950 w 5934075"/>
                  <a:gd name="connsiteY304" fmla="*/ 3057898 h 3891603"/>
                  <a:gd name="connsiteX305" fmla="*/ 1819275 w 5934075"/>
                  <a:gd name="connsiteY305" fmla="*/ 3076948 h 3891603"/>
                  <a:gd name="connsiteX306" fmla="*/ 1790700 w 5934075"/>
                  <a:gd name="connsiteY306" fmla="*/ 3081710 h 3891603"/>
                  <a:gd name="connsiteX307" fmla="*/ 1743075 w 5934075"/>
                  <a:gd name="connsiteY307" fmla="*/ 3095998 h 3891603"/>
                  <a:gd name="connsiteX308" fmla="*/ 1728787 w 5934075"/>
                  <a:gd name="connsiteY308" fmla="*/ 3100760 h 3891603"/>
                  <a:gd name="connsiteX309" fmla="*/ 1704975 w 5934075"/>
                  <a:gd name="connsiteY309" fmla="*/ 3105523 h 3891603"/>
                  <a:gd name="connsiteX310" fmla="*/ 1662112 w 5934075"/>
                  <a:gd name="connsiteY310" fmla="*/ 3124573 h 3891603"/>
                  <a:gd name="connsiteX311" fmla="*/ 1643062 w 5934075"/>
                  <a:gd name="connsiteY311" fmla="*/ 3134098 h 3891603"/>
                  <a:gd name="connsiteX312" fmla="*/ 1614487 w 5934075"/>
                  <a:gd name="connsiteY312" fmla="*/ 3143623 h 3891603"/>
                  <a:gd name="connsiteX313" fmla="*/ 1576387 w 5934075"/>
                  <a:gd name="connsiteY313" fmla="*/ 3153148 h 3891603"/>
                  <a:gd name="connsiteX314" fmla="*/ 1495425 w 5934075"/>
                  <a:gd name="connsiteY314" fmla="*/ 3181723 h 3891603"/>
                  <a:gd name="connsiteX315" fmla="*/ 1400175 w 5934075"/>
                  <a:gd name="connsiteY315" fmla="*/ 3229348 h 3891603"/>
                  <a:gd name="connsiteX316" fmla="*/ 1381125 w 5934075"/>
                  <a:gd name="connsiteY316" fmla="*/ 3238873 h 3891603"/>
                  <a:gd name="connsiteX317" fmla="*/ 1362075 w 5934075"/>
                  <a:gd name="connsiteY317" fmla="*/ 3248398 h 3891603"/>
                  <a:gd name="connsiteX318" fmla="*/ 1300162 w 5934075"/>
                  <a:gd name="connsiteY318" fmla="*/ 3276973 h 3891603"/>
                  <a:gd name="connsiteX319" fmla="*/ 1281112 w 5934075"/>
                  <a:gd name="connsiteY319" fmla="*/ 3286498 h 3891603"/>
                  <a:gd name="connsiteX320" fmla="*/ 1238250 w 5934075"/>
                  <a:gd name="connsiteY320" fmla="*/ 3315073 h 3891603"/>
                  <a:gd name="connsiteX321" fmla="*/ 1214437 w 5934075"/>
                  <a:gd name="connsiteY321" fmla="*/ 3319835 h 3891603"/>
                  <a:gd name="connsiteX322" fmla="*/ 1195387 w 5934075"/>
                  <a:gd name="connsiteY322" fmla="*/ 3334123 h 3891603"/>
                  <a:gd name="connsiteX323" fmla="*/ 1109662 w 5934075"/>
                  <a:gd name="connsiteY323" fmla="*/ 3367460 h 3891603"/>
                  <a:gd name="connsiteX324" fmla="*/ 1085850 w 5934075"/>
                  <a:gd name="connsiteY324" fmla="*/ 3372223 h 3891603"/>
                  <a:gd name="connsiteX325" fmla="*/ 1071562 w 5934075"/>
                  <a:gd name="connsiteY325" fmla="*/ 3376985 h 3891603"/>
                  <a:gd name="connsiteX326" fmla="*/ 1033462 w 5934075"/>
                  <a:gd name="connsiteY326" fmla="*/ 3386510 h 3891603"/>
                  <a:gd name="connsiteX327" fmla="*/ 1014412 w 5934075"/>
                  <a:gd name="connsiteY327" fmla="*/ 3391273 h 3891603"/>
                  <a:gd name="connsiteX328" fmla="*/ 962025 w 5934075"/>
                  <a:gd name="connsiteY328" fmla="*/ 3400798 h 3891603"/>
                  <a:gd name="connsiteX329" fmla="*/ 919162 w 5934075"/>
                  <a:gd name="connsiteY329" fmla="*/ 3410323 h 3891603"/>
                  <a:gd name="connsiteX330" fmla="*/ 900112 w 5934075"/>
                  <a:gd name="connsiteY330" fmla="*/ 3415085 h 3891603"/>
                  <a:gd name="connsiteX331" fmla="*/ 876300 w 5934075"/>
                  <a:gd name="connsiteY331" fmla="*/ 3419848 h 3891603"/>
                  <a:gd name="connsiteX332" fmla="*/ 833437 w 5934075"/>
                  <a:gd name="connsiteY332" fmla="*/ 3438898 h 3891603"/>
                  <a:gd name="connsiteX333" fmla="*/ 795337 w 5934075"/>
                  <a:gd name="connsiteY333" fmla="*/ 3448423 h 3891603"/>
                  <a:gd name="connsiteX334" fmla="*/ 733425 w 5934075"/>
                  <a:gd name="connsiteY334" fmla="*/ 3486523 h 3891603"/>
                  <a:gd name="connsiteX335" fmla="*/ 681037 w 5934075"/>
                  <a:gd name="connsiteY335" fmla="*/ 3524623 h 3891603"/>
                  <a:gd name="connsiteX336" fmla="*/ 652462 w 5934075"/>
                  <a:gd name="connsiteY336" fmla="*/ 3553198 h 3891603"/>
                  <a:gd name="connsiteX337" fmla="*/ 633412 w 5934075"/>
                  <a:gd name="connsiteY337" fmla="*/ 3586535 h 3891603"/>
                  <a:gd name="connsiteX338" fmla="*/ 619125 w 5934075"/>
                  <a:gd name="connsiteY338" fmla="*/ 3600823 h 3891603"/>
                  <a:gd name="connsiteX339" fmla="*/ 609600 w 5934075"/>
                  <a:gd name="connsiteY339" fmla="*/ 3619873 h 3891603"/>
                  <a:gd name="connsiteX340" fmla="*/ 566737 w 5934075"/>
                  <a:gd name="connsiteY340" fmla="*/ 3662735 h 3891603"/>
                  <a:gd name="connsiteX341" fmla="*/ 552450 w 5934075"/>
                  <a:gd name="connsiteY341" fmla="*/ 3672260 h 3891603"/>
                  <a:gd name="connsiteX342" fmla="*/ 538162 w 5934075"/>
                  <a:gd name="connsiteY342" fmla="*/ 3691310 h 3891603"/>
                  <a:gd name="connsiteX343" fmla="*/ 519112 w 5934075"/>
                  <a:gd name="connsiteY343" fmla="*/ 3700835 h 3891603"/>
                  <a:gd name="connsiteX344" fmla="*/ 504825 w 5934075"/>
                  <a:gd name="connsiteY344" fmla="*/ 3710360 h 3891603"/>
                  <a:gd name="connsiteX345" fmla="*/ 481012 w 5934075"/>
                  <a:gd name="connsiteY345" fmla="*/ 3724648 h 3891603"/>
                  <a:gd name="connsiteX346" fmla="*/ 419100 w 5934075"/>
                  <a:gd name="connsiteY346" fmla="*/ 3762748 h 3891603"/>
                  <a:gd name="connsiteX347" fmla="*/ 385762 w 5934075"/>
                  <a:gd name="connsiteY347" fmla="*/ 3772273 h 3891603"/>
                  <a:gd name="connsiteX348" fmla="*/ 347662 w 5934075"/>
                  <a:gd name="connsiteY348" fmla="*/ 3786560 h 3891603"/>
                  <a:gd name="connsiteX349" fmla="*/ 323850 w 5934075"/>
                  <a:gd name="connsiteY349" fmla="*/ 3800848 h 3891603"/>
                  <a:gd name="connsiteX350" fmla="*/ 280987 w 5934075"/>
                  <a:gd name="connsiteY350" fmla="*/ 3805610 h 3891603"/>
                  <a:gd name="connsiteX351" fmla="*/ 228600 w 5934075"/>
                  <a:gd name="connsiteY351" fmla="*/ 3819898 h 3891603"/>
                  <a:gd name="connsiteX352" fmla="*/ 190500 w 5934075"/>
                  <a:gd name="connsiteY352" fmla="*/ 3824660 h 3891603"/>
                  <a:gd name="connsiteX353" fmla="*/ 128587 w 5934075"/>
                  <a:gd name="connsiteY353" fmla="*/ 3834185 h 3891603"/>
                  <a:gd name="connsiteX354" fmla="*/ 80962 w 5934075"/>
                  <a:gd name="connsiteY354" fmla="*/ 3843710 h 3891603"/>
                  <a:gd name="connsiteX355" fmla="*/ 66675 w 5934075"/>
                  <a:gd name="connsiteY355" fmla="*/ 3848473 h 3891603"/>
                  <a:gd name="connsiteX356" fmla="*/ 42862 w 5934075"/>
                  <a:gd name="connsiteY356" fmla="*/ 3891335 h 3891603"/>
                  <a:gd name="connsiteX0" fmla="*/ 66675 w 5934075"/>
                  <a:gd name="connsiteY0" fmla="*/ 3848473 h 3848473"/>
                  <a:gd name="connsiteX1" fmla="*/ 23812 w 5934075"/>
                  <a:gd name="connsiteY1" fmla="*/ 3824660 h 3848473"/>
                  <a:gd name="connsiteX2" fmla="*/ 9525 w 5934075"/>
                  <a:gd name="connsiteY2" fmla="*/ 3791323 h 3848473"/>
                  <a:gd name="connsiteX3" fmla="*/ 4762 w 5934075"/>
                  <a:gd name="connsiteY3" fmla="*/ 3719885 h 3848473"/>
                  <a:gd name="connsiteX4" fmla="*/ 0 w 5934075"/>
                  <a:gd name="connsiteY4" fmla="*/ 3700835 h 3848473"/>
                  <a:gd name="connsiteX5" fmla="*/ 4762 w 5934075"/>
                  <a:gd name="connsiteY5" fmla="*/ 3596060 h 3848473"/>
                  <a:gd name="connsiteX6" fmla="*/ 14287 w 5934075"/>
                  <a:gd name="connsiteY6" fmla="*/ 3543673 h 3848473"/>
                  <a:gd name="connsiteX7" fmla="*/ 80962 w 5934075"/>
                  <a:gd name="connsiteY7" fmla="*/ 3457948 h 3848473"/>
                  <a:gd name="connsiteX8" fmla="*/ 100012 w 5934075"/>
                  <a:gd name="connsiteY8" fmla="*/ 3434135 h 3848473"/>
                  <a:gd name="connsiteX9" fmla="*/ 119062 w 5934075"/>
                  <a:gd name="connsiteY9" fmla="*/ 3424610 h 3848473"/>
                  <a:gd name="connsiteX10" fmla="*/ 133350 w 5934075"/>
                  <a:gd name="connsiteY10" fmla="*/ 3410323 h 3848473"/>
                  <a:gd name="connsiteX11" fmla="*/ 161925 w 5934075"/>
                  <a:gd name="connsiteY11" fmla="*/ 3391273 h 3848473"/>
                  <a:gd name="connsiteX12" fmla="*/ 223837 w 5934075"/>
                  <a:gd name="connsiteY12" fmla="*/ 3334123 h 3848473"/>
                  <a:gd name="connsiteX13" fmla="*/ 252412 w 5934075"/>
                  <a:gd name="connsiteY13" fmla="*/ 3315073 h 3848473"/>
                  <a:gd name="connsiteX14" fmla="*/ 333375 w 5934075"/>
                  <a:gd name="connsiteY14" fmla="*/ 3281735 h 3848473"/>
                  <a:gd name="connsiteX15" fmla="*/ 376237 w 5934075"/>
                  <a:gd name="connsiteY15" fmla="*/ 3262685 h 3848473"/>
                  <a:gd name="connsiteX16" fmla="*/ 414337 w 5934075"/>
                  <a:gd name="connsiteY16" fmla="*/ 3253160 h 3848473"/>
                  <a:gd name="connsiteX17" fmla="*/ 442912 w 5934075"/>
                  <a:gd name="connsiteY17" fmla="*/ 3238873 h 3848473"/>
                  <a:gd name="connsiteX18" fmla="*/ 466725 w 5934075"/>
                  <a:gd name="connsiteY18" fmla="*/ 3229348 h 3848473"/>
                  <a:gd name="connsiteX19" fmla="*/ 481012 w 5934075"/>
                  <a:gd name="connsiteY19" fmla="*/ 3224585 h 3848473"/>
                  <a:gd name="connsiteX20" fmla="*/ 495300 w 5934075"/>
                  <a:gd name="connsiteY20" fmla="*/ 3215060 h 3848473"/>
                  <a:gd name="connsiteX21" fmla="*/ 514350 w 5934075"/>
                  <a:gd name="connsiteY21" fmla="*/ 3210298 h 3848473"/>
                  <a:gd name="connsiteX22" fmla="*/ 538162 w 5934075"/>
                  <a:gd name="connsiteY22" fmla="*/ 3200773 h 3848473"/>
                  <a:gd name="connsiteX23" fmla="*/ 595312 w 5934075"/>
                  <a:gd name="connsiteY23" fmla="*/ 3172198 h 3848473"/>
                  <a:gd name="connsiteX24" fmla="*/ 623887 w 5934075"/>
                  <a:gd name="connsiteY24" fmla="*/ 3157910 h 3848473"/>
                  <a:gd name="connsiteX25" fmla="*/ 676275 w 5934075"/>
                  <a:gd name="connsiteY25" fmla="*/ 3138860 h 3848473"/>
                  <a:gd name="connsiteX26" fmla="*/ 728662 w 5934075"/>
                  <a:gd name="connsiteY26" fmla="*/ 3095998 h 3848473"/>
                  <a:gd name="connsiteX27" fmla="*/ 795337 w 5934075"/>
                  <a:gd name="connsiteY27" fmla="*/ 3053135 h 3848473"/>
                  <a:gd name="connsiteX28" fmla="*/ 814387 w 5934075"/>
                  <a:gd name="connsiteY28" fmla="*/ 3034085 h 3848473"/>
                  <a:gd name="connsiteX29" fmla="*/ 842962 w 5934075"/>
                  <a:gd name="connsiteY29" fmla="*/ 3010273 h 3848473"/>
                  <a:gd name="connsiteX30" fmla="*/ 857250 w 5934075"/>
                  <a:gd name="connsiteY30" fmla="*/ 2991223 h 3848473"/>
                  <a:gd name="connsiteX31" fmla="*/ 885825 w 5934075"/>
                  <a:gd name="connsiteY31" fmla="*/ 2972173 h 3848473"/>
                  <a:gd name="connsiteX32" fmla="*/ 923925 w 5934075"/>
                  <a:gd name="connsiteY32" fmla="*/ 2934073 h 3848473"/>
                  <a:gd name="connsiteX33" fmla="*/ 966787 w 5934075"/>
                  <a:gd name="connsiteY33" fmla="*/ 2919785 h 3848473"/>
                  <a:gd name="connsiteX34" fmla="*/ 985837 w 5934075"/>
                  <a:gd name="connsiteY34" fmla="*/ 2910260 h 3848473"/>
                  <a:gd name="connsiteX35" fmla="*/ 1062037 w 5934075"/>
                  <a:gd name="connsiteY35" fmla="*/ 2895973 h 3848473"/>
                  <a:gd name="connsiteX36" fmla="*/ 1143000 w 5934075"/>
                  <a:gd name="connsiteY36" fmla="*/ 2881685 h 3848473"/>
                  <a:gd name="connsiteX37" fmla="*/ 1195387 w 5934075"/>
                  <a:gd name="connsiteY37" fmla="*/ 2862635 h 3848473"/>
                  <a:gd name="connsiteX38" fmla="*/ 1223962 w 5934075"/>
                  <a:gd name="connsiteY38" fmla="*/ 2834060 h 3848473"/>
                  <a:gd name="connsiteX39" fmla="*/ 1243012 w 5934075"/>
                  <a:gd name="connsiteY39" fmla="*/ 2815010 h 3848473"/>
                  <a:gd name="connsiteX40" fmla="*/ 1276350 w 5934075"/>
                  <a:gd name="connsiteY40" fmla="*/ 2767385 h 3848473"/>
                  <a:gd name="connsiteX41" fmla="*/ 1295400 w 5934075"/>
                  <a:gd name="connsiteY41" fmla="*/ 2753098 h 3848473"/>
                  <a:gd name="connsiteX42" fmla="*/ 1314450 w 5934075"/>
                  <a:gd name="connsiteY42" fmla="*/ 2719760 h 3848473"/>
                  <a:gd name="connsiteX43" fmla="*/ 1333500 w 5934075"/>
                  <a:gd name="connsiteY43" fmla="*/ 2691185 h 3848473"/>
                  <a:gd name="connsiteX44" fmla="*/ 1352550 w 5934075"/>
                  <a:gd name="connsiteY44" fmla="*/ 2672135 h 3848473"/>
                  <a:gd name="connsiteX45" fmla="*/ 1362075 w 5934075"/>
                  <a:gd name="connsiteY45" fmla="*/ 2657848 h 3848473"/>
                  <a:gd name="connsiteX46" fmla="*/ 1376362 w 5934075"/>
                  <a:gd name="connsiteY46" fmla="*/ 2643560 h 3848473"/>
                  <a:gd name="connsiteX47" fmla="*/ 1390650 w 5934075"/>
                  <a:gd name="connsiteY47" fmla="*/ 2624510 h 3848473"/>
                  <a:gd name="connsiteX48" fmla="*/ 1471612 w 5934075"/>
                  <a:gd name="connsiteY48" fmla="*/ 2586410 h 3848473"/>
                  <a:gd name="connsiteX49" fmla="*/ 1519237 w 5934075"/>
                  <a:gd name="connsiteY49" fmla="*/ 2557835 h 3848473"/>
                  <a:gd name="connsiteX50" fmla="*/ 1552575 w 5934075"/>
                  <a:gd name="connsiteY50" fmla="*/ 2548310 h 3848473"/>
                  <a:gd name="connsiteX51" fmla="*/ 1566862 w 5934075"/>
                  <a:gd name="connsiteY51" fmla="*/ 2538785 h 3848473"/>
                  <a:gd name="connsiteX52" fmla="*/ 1633537 w 5934075"/>
                  <a:gd name="connsiteY52" fmla="*/ 2529260 h 3848473"/>
                  <a:gd name="connsiteX53" fmla="*/ 1671637 w 5934075"/>
                  <a:gd name="connsiteY53" fmla="*/ 2514973 h 3848473"/>
                  <a:gd name="connsiteX54" fmla="*/ 1714500 w 5934075"/>
                  <a:gd name="connsiteY54" fmla="*/ 2476873 h 3848473"/>
                  <a:gd name="connsiteX55" fmla="*/ 1733550 w 5934075"/>
                  <a:gd name="connsiteY55" fmla="*/ 2467348 h 3848473"/>
                  <a:gd name="connsiteX56" fmla="*/ 1757362 w 5934075"/>
                  <a:gd name="connsiteY56" fmla="*/ 2438773 h 3848473"/>
                  <a:gd name="connsiteX57" fmla="*/ 1785937 w 5934075"/>
                  <a:gd name="connsiteY57" fmla="*/ 2400673 h 3848473"/>
                  <a:gd name="connsiteX58" fmla="*/ 1881187 w 5934075"/>
                  <a:gd name="connsiteY58" fmla="*/ 2319710 h 3848473"/>
                  <a:gd name="connsiteX59" fmla="*/ 1900237 w 5934075"/>
                  <a:gd name="connsiteY59" fmla="*/ 2314948 h 3848473"/>
                  <a:gd name="connsiteX60" fmla="*/ 1919287 w 5934075"/>
                  <a:gd name="connsiteY60" fmla="*/ 2305423 h 3848473"/>
                  <a:gd name="connsiteX61" fmla="*/ 1933575 w 5934075"/>
                  <a:gd name="connsiteY61" fmla="*/ 2295898 h 3848473"/>
                  <a:gd name="connsiteX62" fmla="*/ 1966912 w 5934075"/>
                  <a:gd name="connsiteY62" fmla="*/ 2286373 h 3848473"/>
                  <a:gd name="connsiteX63" fmla="*/ 1990725 w 5934075"/>
                  <a:gd name="connsiteY63" fmla="*/ 2276848 h 3848473"/>
                  <a:gd name="connsiteX64" fmla="*/ 2005012 w 5934075"/>
                  <a:gd name="connsiteY64" fmla="*/ 2272085 h 3848473"/>
                  <a:gd name="connsiteX65" fmla="*/ 2028825 w 5934075"/>
                  <a:gd name="connsiteY65" fmla="*/ 2262560 h 3848473"/>
                  <a:gd name="connsiteX66" fmla="*/ 2090737 w 5934075"/>
                  <a:gd name="connsiteY66" fmla="*/ 2257798 h 3848473"/>
                  <a:gd name="connsiteX67" fmla="*/ 2143125 w 5934075"/>
                  <a:gd name="connsiteY67" fmla="*/ 2248273 h 3848473"/>
                  <a:gd name="connsiteX68" fmla="*/ 2166937 w 5934075"/>
                  <a:gd name="connsiteY68" fmla="*/ 2233985 h 3848473"/>
                  <a:gd name="connsiteX69" fmla="*/ 2185987 w 5934075"/>
                  <a:gd name="connsiteY69" fmla="*/ 2229223 h 3848473"/>
                  <a:gd name="connsiteX70" fmla="*/ 2224087 w 5934075"/>
                  <a:gd name="connsiteY70" fmla="*/ 2219698 h 3848473"/>
                  <a:gd name="connsiteX71" fmla="*/ 2257425 w 5934075"/>
                  <a:gd name="connsiteY71" fmla="*/ 2200648 h 3848473"/>
                  <a:gd name="connsiteX72" fmla="*/ 2271712 w 5934075"/>
                  <a:gd name="connsiteY72" fmla="*/ 2191123 h 3848473"/>
                  <a:gd name="connsiteX73" fmla="*/ 2314575 w 5934075"/>
                  <a:gd name="connsiteY73" fmla="*/ 2176835 h 3848473"/>
                  <a:gd name="connsiteX74" fmla="*/ 2324100 w 5934075"/>
                  <a:gd name="connsiteY74" fmla="*/ 2157785 h 3848473"/>
                  <a:gd name="connsiteX75" fmla="*/ 2424112 w 5934075"/>
                  <a:gd name="connsiteY75" fmla="*/ 2100635 h 3848473"/>
                  <a:gd name="connsiteX76" fmla="*/ 2481262 w 5934075"/>
                  <a:gd name="connsiteY76" fmla="*/ 2067298 h 3848473"/>
                  <a:gd name="connsiteX77" fmla="*/ 2495550 w 5934075"/>
                  <a:gd name="connsiteY77" fmla="*/ 2062535 h 3848473"/>
                  <a:gd name="connsiteX78" fmla="*/ 2519362 w 5934075"/>
                  <a:gd name="connsiteY78" fmla="*/ 2048248 h 3848473"/>
                  <a:gd name="connsiteX79" fmla="*/ 2557462 w 5934075"/>
                  <a:gd name="connsiteY79" fmla="*/ 2029198 h 3848473"/>
                  <a:gd name="connsiteX80" fmla="*/ 2590800 w 5934075"/>
                  <a:gd name="connsiteY80" fmla="*/ 2014910 h 3848473"/>
                  <a:gd name="connsiteX81" fmla="*/ 2652712 w 5934075"/>
                  <a:gd name="connsiteY81" fmla="*/ 1976810 h 3848473"/>
                  <a:gd name="connsiteX82" fmla="*/ 2690812 w 5934075"/>
                  <a:gd name="connsiteY82" fmla="*/ 1962523 h 3848473"/>
                  <a:gd name="connsiteX83" fmla="*/ 2733675 w 5934075"/>
                  <a:gd name="connsiteY83" fmla="*/ 1943473 h 3848473"/>
                  <a:gd name="connsiteX84" fmla="*/ 2757487 w 5934075"/>
                  <a:gd name="connsiteY84" fmla="*/ 1938710 h 3848473"/>
                  <a:gd name="connsiteX85" fmla="*/ 2786062 w 5934075"/>
                  <a:gd name="connsiteY85" fmla="*/ 1929185 h 3848473"/>
                  <a:gd name="connsiteX86" fmla="*/ 2833687 w 5934075"/>
                  <a:gd name="connsiteY86" fmla="*/ 1919660 h 3848473"/>
                  <a:gd name="connsiteX87" fmla="*/ 2871787 w 5934075"/>
                  <a:gd name="connsiteY87" fmla="*/ 1910135 h 3848473"/>
                  <a:gd name="connsiteX88" fmla="*/ 2919412 w 5934075"/>
                  <a:gd name="connsiteY88" fmla="*/ 1900610 h 3848473"/>
                  <a:gd name="connsiteX89" fmla="*/ 2933700 w 5934075"/>
                  <a:gd name="connsiteY89" fmla="*/ 1895848 h 3848473"/>
                  <a:gd name="connsiteX90" fmla="*/ 2986087 w 5934075"/>
                  <a:gd name="connsiteY90" fmla="*/ 1881560 h 3848473"/>
                  <a:gd name="connsiteX91" fmla="*/ 3033712 w 5934075"/>
                  <a:gd name="connsiteY91" fmla="*/ 1848223 h 3848473"/>
                  <a:gd name="connsiteX92" fmla="*/ 3067050 w 5934075"/>
                  <a:gd name="connsiteY92" fmla="*/ 1829173 h 3848473"/>
                  <a:gd name="connsiteX93" fmla="*/ 3109912 w 5934075"/>
                  <a:gd name="connsiteY93" fmla="*/ 1786310 h 3848473"/>
                  <a:gd name="connsiteX94" fmla="*/ 3148012 w 5934075"/>
                  <a:gd name="connsiteY94" fmla="*/ 1752973 h 3848473"/>
                  <a:gd name="connsiteX95" fmla="*/ 3176587 w 5934075"/>
                  <a:gd name="connsiteY95" fmla="*/ 1724398 h 3848473"/>
                  <a:gd name="connsiteX96" fmla="*/ 3190875 w 5934075"/>
                  <a:gd name="connsiteY96" fmla="*/ 1710110 h 3848473"/>
                  <a:gd name="connsiteX97" fmla="*/ 3205162 w 5934075"/>
                  <a:gd name="connsiteY97" fmla="*/ 1705348 h 3848473"/>
                  <a:gd name="connsiteX98" fmla="*/ 3252787 w 5934075"/>
                  <a:gd name="connsiteY98" fmla="*/ 1667248 h 3848473"/>
                  <a:gd name="connsiteX99" fmla="*/ 3295650 w 5934075"/>
                  <a:gd name="connsiteY99" fmla="*/ 1614860 h 3848473"/>
                  <a:gd name="connsiteX100" fmla="*/ 3328987 w 5934075"/>
                  <a:gd name="connsiteY100" fmla="*/ 1586285 h 3848473"/>
                  <a:gd name="connsiteX101" fmla="*/ 3343275 w 5934075"/>
                  <a:gd name="connsiteY101" fmla="*/ 1567235 h 3848473"/>
                  <a:gd name="connsiteX102" fmla="*/ 3409950 w 5934075"/>
                  <a:gd name="connsiteY102" fmla="*/ 1510085 h 3848473"/>
                  <a:gd name="connsiteX103" fmla="*/ 3419475 w 5934075"/>
                  <a:gd name="connsiteY103" fmla="*/ 1495798 h 3848473"/>
                  <a:gd name="connsiteX104" fmla="*/ 3457575 w 5934075"/>
                  <a:gd name="connsiteY104" fmla="*/ 1462460 h 3848473"/>
                  <a:gd name="connsiteX105" fmla="*/ 3476625 w 5934075"/>
                  <a:gd name="connsiteY105" fmla="*/ 1452935 h 3848473"/>
                  <a:gd name="connsiteX106" fmla="*/ 3500437 w 5934075"/>
                  <a:gd name="connsiteY106" fmla="*/ 1429123 h 3848473"/>
                  <a:gd name="connsiteX107" fmla="*/ 3514725 w 5934075"/>
                  <a:gd name="connsiteY107" fmla="*/ 1414835 h 3848473"/>
                  <a:gd name="connsiteX108" fmla="*/ 3576637 w 5934075"/>
                  <a:gd name="connsiteY108" fmla="*/ 1357685 h 3848473"/>
                  <a:gd name="connsiteX109" fmla="*/ 3600450 w 5934075"/>
                  <a:gd name="connsiteY109" fmla="*/ 1329110 h 3848473"/>
                  <a:gd name="connsiteX110" fmla="*/ 3619500 w 5934075"/>
                  <a:gd name="connsiteY110" fmla="*/ 1300535 h 3848473"/>
                  <a:gd name="connsiteX111" fmla="*/ 3633787 w 5934075"/>
                  <a:gd name="connsiteY111" fmla="*/ 1295773 h 3848473"/>
                  <a:gd name="connsiteX112" fmla="*/ 3705225 w 5934075"/>
                  <a:gd name="connsiteY112" fmla="*/ 1205285 h 3848473"/>
                  <a:gd name="connsiteX113" fmla="*/ 3724275 w 5934075"/>
                  <a:gd name="connsiteY113" fmla="*/ 1186235 h 3848473"/>
                  <a:gd name="connsiteX114" fmla="*/ 3776662 w 5934075"/>
                  <a:gd name="connsiteY114" fmla="*/ 1148135 h 3848473"/>
                  <a:gd name="connsiteX115" fmla="*/ 3795712 w 5934075"/>
                  <a:gd name="connsiteY115" fmla="*/ 1138610 h 3848473"/>
                  <a:gd name="connsiteX116" fmla="*/ 3824287 w 5934075"/>
                  <a:gd name="connsiteY116" fmla="*/ 1114798 h 3848473"/>
                  <a:gd name="connsiteX117" fmla="*/ 3857625 w 5934075"/>
                  <a:gd name="connsiteY117" fmla="*/ 1100510 h 3848473"/>
                  <a:gd name="connsiteX118" fmla="*/ 3900487 w 5934075"/>
                  <a:gd name="connsiteY118" fmla="*/ 1071935 h 3848473"/>
                  <a:gd name="connsiteX119" fmla="*/ 3914775 w 5934075"/>
                  <a:gd name="connsiteY119" fmla="*/ 1062410 h 3848473"/>
                  <a:gd name="connsiteX120" fmla="*/ 3933825 w 5934075"/>
                  <a:gd name="connsiteY120" fmla="*/ 1057648 h 3848473"/>
                  <a:gd name="connsiteX121" fmla="*/ 4010025 w 5934075"/>
                  <a:gd name="connsiteY121" fmla="*/ 1033835 h 3848473"/>
                  <a:gd name="connsiteX122" fmla="*/ 4057650 w 5934075"/>
                  <a:gd name="connsiteY122" fmla="*/ 1014785 h 3848473"/>
                  <a:gd name="connsiteX123" fmla="*/ 4090987 w 5934075"/>
                  <a:gd name="connsiteY123" fmla="*/ 1005260 h 3848473"/>
                  <a:gd name="connsiteX124" fmla="*/ 4129087 w 5934075"/>
                  <a:gd name="connsiteY124" fmla="*/ 1000498 h 3848473"/>
                  <a:gd name="connsiteX125" fmla="*/ 4171950 w 5934075"/>
                  <a:gd name="connsiteY125" fmla="*/ 990973 h 3848473"/>
                  <a:gd name="connsiteX126" fmla="*/ 4214812 w 5934075"/>
                  <a:gd name="connsiteY126" fmla="*/ 971923 h 3848473"/>
                  <a:gd name="connsiteX127" fmla="*/ 4252912 w 5934075"/>
                  <a:gd name="connsiteY127" fmla="*/ 962398 h 3848473"/>
                  <a:gd name="connsiteX128" fmla="*/ 4267200 w 5934075"/>
                  <a:gd name="connsiteY128" fmla="*/ 952873 h 3848473"/>
                  <a:gd name="connsiteX129" fmla="*/ 4305300 w 5934075"/>
                  <a:gd name="connsiteY129" fmla="*/ 938585 h 3848473"/>
                  <a:gd name="connsiteX130" fmla="*/ 4324350 w 5934075"/>
                  <a:gd name="connsiteY130" fmla="*/ 924298 h 3848473"/>
                  <a:gd name="connsiteX131" fmla="*/ 4357687 w 5934075"/>
                  <a:gd name="connsiteY131" fmla="*/ 895723 h 3848473"/>
                  <a:gd name="connsiteX132" fmla="*/ 4367212 w 5934075"/>
                  <a:gd name="connsiteY132" fmla="*/ 876673 h 3848473"/>
                  <a:gd name="connsiteX133" fmla="*/ 4386262 w 5934075"/>
                  <a:gd name="connsiteY133" fmla="*/ 857623 h 3848473"/>
                  <a:gd name="connsiteX134" fmla="*/ 4410075 w 5934075"/>
                  <a:gd name="connsiteY134" fmla="*/ 809998 h 3848473"/>
                  <a:gd name="connsiteX135" fmla="*/ 4424362 w 5934075"/>
                  <a:gd name="connsiteY135" fmla="*/ 786185 h 3848473"/>
                  <a:gd name="connsiteX136" fmla="*/ 4438650 w 5934075"/>
                  <a:gd name="connsiteY136" fmla="*/ 695698 h 3848473"/>
                  <a:gd name="connsiteX137" fmla="*/ 4448175 w 5934075"/>
                  <a:gd name="connsiteY137" fmla="*/ 581398 h 3848473"/>
                  <a:gd name="connsiteX138" fmla="*/ 4457700 w 5934075"/>
                  <a:gd name="connsiteY138" fmla="*/ 543298 h 3848473"/>
                  <a:gd name="connsiteX139" fmla="*/ 4462462 w 5934075"/>
                  <a:gd name="connsiteY139" fmla="*/ 500435 h 3848473"/>
                  <a:gd name="connsiteX140" fmla="*/ 4471987 w 5934075"/>
                  <a:gd name="connsiteY140" fmla="*/ 424235 h 3848473"/>
                  <a:gd name="connsiteX141" fmla="*/ 4476750 w 5934075"/>
                  <a:gd name="connsiteY141" fmla="*/ 381373 h 3848473"/>
                  <a:gd name="connsiteX142" fmla="*/ 4491037 w 5934075"/>
                  <a:gd name="connsiteY142" fmla="*/ 271835 h 3848473"/>
                  <a:gd name="connsiteX143" fmla="*/ 4495800 w 5934075"/>
                  <a:gd name="connsiteY143" fmla="*/ 233735 h 3848473"/>
                  <a:gd name="connsiteX144" fmla="*/ 4505325 w 5934075"/>
                  <a:gd name="connsiteY144" fmla="*/ 190873 h 3848473"/>
                  <a:gd name="connsiteX145" fmla="*/ 4510087 w 5934075"/>
                  <a:gd name="connsiteY145" fmla="*/ 152773 h 3848473"/>
                  <a:gd name="connsiteX146" fmla="*/ 4519612 w 5934075"/>
                  <a:gd name="connsiteY146" fmla="*/ 119435 h 3848473"/>
                  <a:gd name="connsiteX147" fmla="*/ 4524375 w 5934075"/>
                  <a:gd name="connsiteY147" fmla="*/ 95623 h 3848473"/>
                  <a:gd name="connsiteX148" fmla="*/ 4533900 w 5934075"/>
                  <a:gd name="connsiteY148" fmla="*/ 76573 h 3848473"/>
                  <a:gd name="connsiteX149" fmla="*/ 4543425 w 5934075"/>
                  <a:gd name="connsiteY149" fmla="*/ 52760 h 3848473"/>
                  <a:gd name="connsiteX150" fmla="*/ 4581525 w 5934075"/>
                  <a:gd name="connsiteY150" fmla="*/ 14660 h 3848473"/>
                  <a:gd name="connsiteX151" fmla="*/ 4600575 w 5934075"/>
                  <a:gd name="connsiteY151" fmla="*/ 9898 h 3848473"/>
                  <a:gd name="connsiteX152" fmla="*/ 4619625 w 5934075"/>
                  <a:gd name="connsiteY152" fmla="*/ 373 h 3848473"/>
                  <a:gd name="connsiteX153" fmla="*/ 4743450 w 5934075"/>
                  <a:gd name="connsiteY153" fmla="*/ 14660 h 3848473"/>
                  <a:gd name="connsiteX154" fmla="*/ 4781550 w 5934075"/>
                  <a:gd name="connsiteY154" fmla="*/ 28948 h 3848473"/>
                  <a:gd name="connsiteX155" fmla="*/ 4829175 w 5934075"/>
                  <a:gd name="connsiteY155" fmla="*/ 52760 h 3848473"/>
                  <a:gd name="connsiteX156" fmla="*/ 4867275 w 5934075"/>
                  <a:gd name="connsiteY156" fmla="*/ 86098 h 3848473"/>
                  <a:gd name="connsiteX157" fmla="*/ 4910137 w 5934075"/>
                  <a:gd name="connsiteY157" fmla="*/ 133723 h 3848473"/>
                  <a:gd name="connsiteX158" fmla="*/ 4957762 w 5934075"/>
                  <a:gd name="connsiteY158" fmla="*/ 200398 h 3848473"/>
                  <a:gd name="connsiteX159" fmla="*/ 4976812 w 5934075"/>
                  <a:gd name="connsiteY159" fmla="*/ 228973 h 3848473"/>
                  <a:gd name="connsiteX160" fmla="*/ 4995862 w 5934075"/>
                  <a:gd name="connsiteY160" fmla="*/ 252785 h 3848473"/>
                  <a:gd name="connsiteX161" fmla="*/ 5010150 w 5934075"/>
                  <a:gd name="connsiteY161" fmla="*/ 276598 h 3848473"/>
                  <a:gd name="connsiteX162" fmla="*/ 5029200 w 5934075"/>
                  <a:gd name="connsiteY162" fmla="*/ 300410 h 3848473"/>
                  <a:gd name="connsiteX163" fmla="*/ 5048250 w 5934075"/>
                  <a:gd name="connsiteY163" fmla="*/ 328985 h 3848473"/>
                  <a:gd name="connsiteX164" fmla="*/ 5067300 w 5934075"/>
                  <a:gd name="connsiteY164" fmla="*/ 362323 h 3848473"/>
                  <a:gd name="connsiteX165" fmla="*/ 5124450 w 5934075"/>
                  <a:gd name="connsiteY165" fmla="*/ 409948 h 3848473"/>
                  <a:gd name="connsiteX166" fmla="*/ 5143500 w 5934075"/>
                  <a:gd name="connsiteY166" fmla="*/ 419473 h 3848473"/>
                  <a:gd name="connsiteX167" fmla="*/ 5172075 w 5934075"/>
                  <a:gd name="connsiteY167" fmla="*/ 428998 h 3848473"/>
                  <a:gd name="connsiteX168" fmla="*/ 5253037 w 5934075"/>
                  <a:gd name="connsiteY168" fmla="*/ 471860 h 3848473"/>
                  <a:gd name="connsiteX169" fmla="*/ 5286375 w 5934075"/>
                  <a:gd name="connsiteY169" fmla="*/ 481385 h 3848473"/>
                  <a:gd name="connsiteX170" fmla="*/ 5300662 w 5934075"/>
                  <a:gd name="connsiteY170" fmla="*/ 486148 h 3848473"/>
                  <a:gd name="connsiteX171" fmla="*/ 5357812 w 5934075"/>
                  <a:gd name="connsiteY171" fmla="*/ 514723 h 3848473"/>
                  <a:gd name="connsiteX172" fmla="*/ 5386387 w 5934075"/>
                  <a:gd name="connsiteY172" fmla="*/ 529010 h 3848473"/>
                  <a:gd name="connsiteX173" fmla="*/ 5434012 w 5934075"/>
                  <a:gd name="connsiteY173" fmla="*/ 548060 h 3848473"/>
                  <a:gd name="connsiteX174" fmla="*/ 5467350 w 5934075"/>
                  <a:gd name="connsiteY174" fmla="*/ 571873 h 3848473"/>
                  <a:gd name="connsiteX175" fmla="*/ 5495925 w 5934075"/>
                  <a:gd name="connsiteY175" fmla="*/ 586160 h 3848473"/>
                  <a:gd name="connsiteX176" fmla="*/ 5519737 w 5934075"/>
                  <a:gd name="connsiteY176" fmla="*/ 605210 h 3848473"/>
                  <a:gd name="connsiteX177" fmla="*/ 5543550 w 5934075"/>
                  <a:gd name="connsiteY177" fmla="*/ 619498 h 3848473"/>
                  <a:gd name="connsiteX178" fmla="*/ 5586412 w 5934075"/>
                  <a:gd name="connsiteY178" fmla="*/ 652835 h 3848473"/>
                  <a:gd name="connsiteX179" fmla="*/ 5614987 w 5934075"/>
                  <a:gd name="connsiteY179" fmla="*/ 671885 h 3848473"/>
                  <a:gd name="connsiteX180" fmla="*/ 5648325 w 5934075"/>
                  <a:gd name="connsiteY180" fmla="*/ 714748 h 3848473"/>
                  <a:gd name="connsiteX181" fmla="*/ 5681662 w 5934075"/>
                  <a:gd name="connsiteY181" fmla="*/ 743323 h 3848473"/>
                  <a:gd name="connsiteX182" fmla="*/ 5710237 w 5934075"/>
                  <a:gd name="connsiteY182" fmla="*/ 786185 h 3848473"/>
                  <a:gd name="connsiteX183" fmla="*/ 5748337 w 5934075"/>
                  <a:gd name="connsiteY183" fmla="*/ 867148 h 3848473"/>
                  <a:gd name="connsiteX184" fmla="*/ 5767387 w 5934075"/>
                  <a:gd name="connsiteY184" fmla="*/ 957635 h 3848473"/>
                  <a:gd name="connsiteX185" fmla="*/ 5781675 w 5934075"/>
                  <a:gd name="connsiteY185" fmla="*/ 1000498 h 3848473"/>
                  <a:gd name="connsiteX186" fmla="*/ 5800725 w 5934075"/>
                  <a:gd name="connsiteY186" fmla="*/ 1081460 h 3848473"/>
                  <a:gd name="connsiteX187" fmla="*/ 5815012 w 5934075"/>
                  <a:gd name="connsiteY187" fmla="*/ 1124323 h 3848473"/>
                  <a:gd name="connsiteX188" fmla="*/ 5824537 w 5934075"/>
                  <a:gd name="connsiteY188" fmla="*/ 1157660 h 3848473"/>
                  <a:gd name="connsiteX189" fmla="*/ 5834062 w 5934075"/>
                  <a:gd name="connsiteY189" fmla="*/ 1181473 h 3848473"/>
                  <a:gd name="connsiteX190" fmla="*/ 5857875 w 5934075"/>
                  <a:gd name="connsiteY190" fmla="*/ 1248148 h 3848473"/>
                  <a:gd name="connsiteX191" fmla="*/ 5876925 w 5934075"/>
                  <a:gd name="connsiteY191" fmla="*/ 1295773 h 3848473"/>
                  <a:gd name="connsiteX192" fmla="*/ 5881687 w 5934075"/>
                  <a:gd name="connsiteY192" fmla="*/ 1329110 h 3848473"/>
                  <a:gd name="connsiteX193" fmla="*/ 5895975 w 5934075"/>
                  <a:gd name="connsiteY193" fmla="*/ 1362448 h 3848473"/>
                  <a:gd name="connsiteX194" fmla="*/ 5910262 w 5934075"/>
                  <a:gd name="connsiteY194" fmla="*/ 1471985 h 3848473"/>
                  <a:gd name="connsiteX195" fmla="*/ 5915025 w 5934075"/>
                  <a:gd name="connsiteY195" fmla="*/ 1505323 h 3848473"/>
                  <a:gd name="connsiteX196" fmla="*/ 5919787 w 5934075"/>
                  <a:gd name="connsiteY196" fmla="*/ 1529135 h 3848473"/>
                  <a:gd name="connsiteX197" fmla="*/ 5924550 w 5934075"/>
                  <a:gd name="connsiteY197" fmla="*/ 1610098 h 3848473"/>
                  <a:gd name="connsiteX198" fmla="*/ 5934075 w 5934075"/>
                  <a:gd name="connsiteY198" fmla="*/ 1705348 h 3848473"/>
                  <a:gd name="connsiteX199" fmla="*/ 5929312 w 5934075"/>
                  <a:gd name="connsiteY199" fmla="*/ 1948235 h 3848473"/>
                  <a:gd name="connsiteX200" fmla="*/ 5905500 w 5934075"/>
                  <a:gd name="connsiteY200" fmla="*/ 2029198 h 3848473"/>
                  <a:gd name="connsiteX201" fmla="*/ 5895975 w 5934075"/>
                  <a:gd name="connsiteY201" fmla="*/ 2053010 h 3848473"/>
                  <a:gd name="connsiteX202" fmla="*/ 5857875 w 5934075"/>
                  <a:gd name="connsiteY202" fmla="*/ 2076823 h 3848473"/>
                  <a:gd name="connsiteX203" fmla="*/ 5748337 w 5934075"/>
                  <a:gd name="connsiteY203" fmla="*/ 2067298 h 3848473"/>
                  <a:gd name="connsiteX204" fmla="*/ 5686425 w 5934075"/>
                  <a:gd name="connsiteY204" fmla="*/ 2048248 h 3848473"/>
                  <a:gd name="connsiteX205" fmla="*/ 5648325 w 5934075"/>
                  <a:gd name="connsiteY205" fmla="*/ 2038723 h 3848473"/>
                  <a:gd name="connsiteX206" fmla="*/ 5624512 w 5934075"/>
                  <a:gd name="connsiteY206" fmla="*/ 2029198 h 3848473"/>
                  <a:gd name="connsiteX207" fmla="*/ 5605462 w 5934075"/>
                  <a:gd name="connsiteY207" fmla="*/ 2024435 h 3848473"/>
                  <a:gd name="connsiteX208" fmla="*/ 5581650 w 5934075"/>
                  <a:gd name="connsiteY208" fmla="*/ 2014910 h 3848473"/>
                  <a:gd name="connsiteX209" fmla="*/ 5548312 w 5934075"/>
                  <a:gd name="connsiteY209" fmla="*/ 2010148 h 3848473"/>
                  <a:gd name="connsiteX210" fmla="*/ 5519737 w 5934075"/>
                  <a:gd name="connsiteY210" fmla="*/ 2000623 h 3848473"/>
                  <a:gd name="connsiteX211" fmla="*/ 5500687 w 5934075"/>
                  <a:gd name="connsiteY211" fmla="*/ 1995860 h 3848473"/>
                  <a:gd name="connsiteX212" fmla="*/ 5476875 w 5934075"/>
                  <a:gd name="connsiteY212" fmla="*/ 1986335 h 3848473"/>
                  <a:gd name="connsiteX213" fmla="*/ 5448300 w 5934075"/>
                  <a:gd name="connsiteY213" fmla="*/ 1976810 h 3848473"/>
                  <a:gd name="connsiteX214" fmla="*/ 5414962 w 5934075"/>
                  <a:gd name="connsiteY214" fmla="*/ 1962523 h 3848473"/>
                  <a:gd name="connsiteX215" fmla="*/ 5410200 w 5934075"/>
                  <a:gd name="connsiteY215" fmla="*/ 1948235 h 3848473"/>
                  <a:gd name="connsiteX216" fmla="*/ 5372100 w 5934075"/>
                  <a:gd name="connsiteY216" fmla="*/ 1924423 h 3848473"/>
                  <a:gd name="connsiteX217" fmla="*/ 5329237 w 5934075"/>
                  <a:gd name="connsiteY217" fmla="*/ 1900610 h 3848473"/>
                  <a:gd name="connsiteX218" fmla="*/ 5262562 w 5934075"/>
                  <a:gd name="connsiteY218" fmla="*/ 1824410 h 3848473"/>
                  <a:gd name="connsiteX219" fmla="*/ 5238750 w 5934075"/>
                  <a:gd name="connsiteY219" fmla="*/ 1805360 h 3848473"/>
                  <a:gd name="connsiteX220" fmla="*/ 5214937 w 5934075"/>
                  <a:gd name="connsiteY220" fmla="*/ 1800598 h 3848473"/>
                  <a:gd name="connsiteX221" fmla="*/ 5143500 w 5934075"/>
                  <a:gd name="connsiteY221" fmla="*/ 1762498 h 3848473"/>
                  <a:gd name="connsiteX222" fmla="*/ 4995862 w 5934075"/>
                  <a:gd name="connsiteY222" fmla="*/ 1719635 h 3848473"/>
                  <a:gd name="connsiteX223" fmla="*/ 4967287 w 5934075"/>
                  <a:gd name="connsiteY223" fmla="*/ 1714873 h 3848473"/>
                  <a:gd name="connsiteX224" fmla="*/ 4943475 w 5934075"/>
                  <a:gd name="connsiteY224" fmla="*/ 1710110 h 3848473"/>
                  <a:gd name="connsiteX225" fmla="*/ 4724400 w 5934075"/>
                  <a:gd name="connsiteY225" fmla="*/ 1700585 h 3848473"/>
                  <a:gd name="connsiteX226" fmla="*/ 4614862 w 5934075"/>
                  <a:gd name="connsiteY226" fmla="*/ 1714873 h 3848473"/>
                  <a:gd name="connsiteX227" fmla="*/ 4567237 w 5934075"/>
                  <a:gd name="connsiteY227" fmla="*/ 1743448 h 3848473"/>
                  <a:gd name="connsiteX228" fmla="*/ 4552950 w 5934075"/>
                  <a:gd name="connsiteY228" fmla="*/ 1748210 h 3848473"/>
                  <a:gd name="connsiteX229" fmla="*/ 4510087 w 5934075"/>
                  <a:gd name="connsiteY229" fmla="*/ 1800598 h 3848473"/>
                  <a:gd name="connsiteX230" fmla="*/ 4486275 w 5934075"/>
                  <a:gd name="connsiteY230" fmla="*/ 1833935 h 3848473"/>
                  <a:gd name="connsiteX231" fmla="*/ 4462462 w 5934075"/>
                  <a:gd name="connsiteY231" fmla="*/ 1857748 h 3848473"/>
                  <a:gd name="connsiteX232" fmla="*/ 4443412 w 5934075"/>
                  <a:gd name="connsiteY232" fmla="*/ 1881560 h 3848473"/>
                  <a:gd name="connsiteX233" fmla="*/ 4400550 w 5934075"/>
                  <a:gd name="connsiteY233" fmla="*/ 1924423 h 3848473"/>
                  <a:gd name="connsiteX234" fmla="*/ 4343400 w 5934075"/>
                  <a:gd name="connsiteY234" fmla="*/ 1972048 h 3848473"/>
                  <a:gd name="connsiteX235" fmla="*/ 4324350 w 5934075"/>
                  <a:gd name="connsiteY235" fmla="*/ 1981573 h 3848473"/>
                  <a:gd name="connsiteX236" fmla="*/ 4267200 w 5934075"/>
                  <a:gd name="connsiteY236" fmla="*/ 2014910 h 3848473"/>
                  <a:gd name="connsiteX237" fmla="*/ 4252912 w 5934075"/>
                  <a:gd name="connsiteY237" fmla="*/ 2019673 h 3848473"/>
                  <a:gd name="connsiteX238" fmla="*/ 4238625 w 5934075"/>
                  <a:gd name="connsiteY238" fmla="*/ 2029198 h 3848473"/>
                  <a:gd name="connsiteX239" fmla="*/ 4162425 w 5934075"/>
                  <a:gd name="connsiteY239" fmla="*/ 2038723 h 3848473"/>
                  <a:gd name="connsiteX240" fmla="*/ 4105275 w 5934075"/>
                  <a:gd name="connsiteY240" fmla="*/ 2048248 h 3848473"/>
                  <a:gd name="connsiteX241" fmla="*/ 4076700 w 5934075"/>
                  <a:gd name="connsiteY241" fmla="*/ 2053010 h 3848473"/>
                  <a:gd name="connsiteX242" fmla="*/ 4062412 w 5934075"/>
                  <a:gd name="connsiteY242" fmla="*/ 2057773 h 3848473"/>
                  <a:gd name="connsiteX243" fmla="*/ 4043362 w 5934075"/>
                  <a:gd name="connsiteY243" fmla="*/ 2062535 h 3848473"/>
                  <a:gd name="connsiteX244" fmla="*/ 4019550 w 5934075"/>
                  <a:gd name="connsiteY244" fmla="*/ 2072060 h 3848473"/>
                  <a:gd name="connsiteX245" fmla="*/ 3971925 w 5934075"/>
                  <a:gd name="connsiteY245" fmla="*/ 2081585 h 3848473"/>
                  <a:gd name="connsiteX246" fmla="*/ 3948112 w 5934075"/>
                  <a:gd name="connsiteY246" fmla="*/ 2091110 h 3848473"/>
                  <a:gd name="connsiteX247" fmla="*/ 3895725 w 5934075"/>
                  <a:gd name="connsiteY247" fmla="*/ 2105398 h 3848473"/>
                  <a:gd name="connsiteX248" fmla="*/ 3871912 w 5934075"/>
                  <a:gd name="connsiteY248" fmla="*/ 2114923 h 3848473"/>
                  <a:gd name="connsiteX249" fmla="*/ 3852862 w 5934075"/>
                  <a:gd name="connsiteY249" fmla="*/ 2129210 h 3848473"/>
                  <a:gd name="connsiteX250" fmla="*/ 3819525 w 5934075"/>
                  <a:gd name="connsiteY250" fmla="*/ 2138735 h 3848473"/>
                  <a:gd name="connsiteX251" fmla="*/ 3795712 w 5934075"/>
                  <a:gd name="connsiteY251" fmla="*/ 2153023 h 3848473"/>
                  <a:gd name="connsiteX252" fmla="*/ 3752850 w 5934075"/>
                  <a:gd name="connsiteY252" fmla="*/ 2181598 h 3848473"/>
                  <a:gd name="connsiteX253" fmla="*/ 3714750 w 5934075"/>
                  <a:gd name="connsiteY253" fmla="*/ 2200648 h 3848473"/>
                  <a:gd name="connsiteX254" fmla="*/ 3700462 w 5934075"/>
                  <a:gd name="connsiteY254" fmla="*/ 2214935 h 3848473"/>
                  <a:gd name="connsiteX255" fmla="*/ 3690937 w 5934075"/>
                  <a:gd name="connsiteY255" fmla="*/ 2229223 h 3848473"/>
                  <a:gd name="connsiteX256" fmla="*/ 3662362 w 5934075"/>
                  <a:gd name="connsiteY256" fmla="*/ 2248273 h 3848473"/>
                  <a:gd name="connsiteX257" fmla="*/ 3638550 w 5934075"/>
                  <a:gd name="connsiteY257" fmla="*/ 2267323 h 3848473"/>
                  <a:gd name="connsiteX258" fmla="*/ 3609975 w 5934075"/>
                  <a:gd name="connsiteY258" fmla="*/ 2276848 h 3848473"/>
                  <a:gd name="connsiteX259" fmla="*/ 3543300 w 5934075"/>
                  <a:gd name="connsiteY259" fmla="*/ 2305423 h 3848473"/>
                  <a:gd name="connsiteX260" fmla="*/ 3519487 w 5934075"/>
                  <a:gd name="connsiteY260" fmla="*/ 2314948 h 3848473"/>
                  <a:gd name="connsiteX261" fmla="*/ 3495675 w 5934075"/>
                  <a:gd name="connsiteY261" fmla="*/ 2329235 h 3848473"/>
                  <a:gd name="connsiteX262" fmla="*/ 3476625 w 5934075"/>
                  <a:gd name="connsiteY262" fmla="*/ 2333998 h 3848473"/>
                  <a:gd name="connsiteX263" fmla="*/ 3424237 w 5934075"/>
                  <a:gd name="connsiteY263" fmla="*/ 2357810 h 3848473"/>
                  <a:gd name="connsiteX264" fmla="*/ 3405187 w 5934075"/>
                  <a:gd name="connsiteY264" fmla="*/ 2372098 h 3848473"/>
                  <a:gd name="connsiteX265" fmla="*/ 3386137 w 5934075"/>
                  <a:gd name="connsiteY265" fmla="*/ 2381623 h 3848473"/>
                  <a:gd name="connsiteX266" fmla="*/ 3371850 w 5934075"/>
                  <a:gd name="connsiteY266" fmla="*/ 2391148 h 3848473"/>
                  <a:gd name="connsiteX267" fmla="*/ 3352800 w 5934075"/>
                  <a:gd name="connsiteY267" fmla="*/ 2395910 h 3848473"/>
                  <a:gd name="connsiteX268" fmla="*/ 3338512 w 5934075"/>
                  <a:gd name="connsiteY268" fmla="*/ 2410198 h 3848473"/>
                  <a:gd name="connsiteX269" fmla="*/ 3295650 w 5934075"/>
                  <a:gd name="connsiteY269" fmla="*/ 2429248 h 3848473"/>
                  <a:gd name="connsiteX270" fmla="*/ 3262312 w 5934075"/>
                  <a:gd name="connsiteY270" fmla="*/ 2448298 h 3848473"/>
                  <a:gd name="connsiteX271" fmla="*/ 3190875 w 5934075"/>
                  <a:gd name="connsiteY271" fmla="*/ 2481635 h 3848473"/>
                  <a:gd name="connsiteX272" fmla="*/ 3143250 w 5934075"/>
                  <a:gd name="connsiteY272" fmla="*/ 2495923 h 3848473"/>
                  <a:gd name="connsiteX273" fmla="*/ 3114675 w 5934075"/>
                  <a:gd name="connsiteY273" fmla="*/ 2510210 h 3848473"/>
                  <a:gd name="connsiteX274" fmla="*/ 3081337 w 5934075"/>
                  <a:gd name="connsiteY274" fmla="*/ 2524498 h 3848473"/>
                  <a:gd name="connsiteX275" fmla="*/ 3052762 w 5934075"/>
                  <a:gd name="connsiteY275" fmla="*/ 2538785 h 3848473"/>
                  <a:gd name="connsiteX276" fmla="*/ 3019425 w 5934075"/>
                  <a:gd name="connsiteY276" fmla="*/ 2553073 h 3848473"/>
                  <a:gd name="connsiteX277" fmla="*/ 2986087 w 5934075"/>
                  <a:gd name="connsiteY277" fmla="*/ 2581648 h 3848473"/>
                  <a:gd name="connsiteX278" fmla="*/ 2967037 w 5934075"/>
                  <a:gd name="connsiteY278" fmla="*/ 2591173 h 3848473"/>
                  <a:gd name="connsiteX279" fmla="*/ 2947987 w 5934075"/>
                  <a:gd name="connsiteY279" fmla="*/ 2605460 h 3848473"/>
                  <a:gd name="connsiteX280" fmla="*/ 2928937 w 5934075"/>
                  <a:gd name="connsiteY280" fmla="*/ 2614985 h 3848473"/>
                  <a:gd name="connsiteX281" fmla="*/ 2909887 w 5934075"/>
                  <a:gd name="connsiteY281" fmla="*/ 2634035 h 3848473"/>
                  <a:gd name="connsiteX282" fmla="*/ 2881312 w 5934075"/>
                  <a:gd name="connsiteY282" fmla="*/ 2653085 h 3848473"/>
                  <a:gd name="connsiteX283" fmla="*/ 2852737 w 5934075"/>
                  <a:gd name="connsiteY283" fmla="*/ 2681660 h 3848473"/>
                  <a:gd name="connsiteX284" fmla="*/ 2767012 w 5934075"/>
                  <a:gd name="connsiteY284" fmla="*/ 2743573 h 3848473"/>
                  <a:gd name="connsiteX285" fmla="*/ 2752725 w 5934075"/>
                  <a:gd name="connsiteY285" fmla="*/ 2762623 h 3848473"/>
                  <a:gd name="connsiteX286" fmla="*/ 2714625 w 5934075"/>
                  <a:gd name="connsiteY286" fmla="*/ 2786435 h 3848473"/>
                  <a:gd name="connsiteX287" fmla="*/ 2695575 w 5934075"/>
                  <a:gd name="connsiteY287" fmla="*/ 2800723 h 3848473"/>
                  <a:gd name="connsiteX288" fmla="*/ 2643187 w 5934075"/>
                  <a:gd name="connsiteY288" fmla="*/ 2843585 h 3848473"/>
                  <a:gd name="connsiteX289" fmla="*/ 2619375 w 5934075"/>
                  <a:gd name="connsiteY289" fmla="*/ 2853110 h 3848473"/>
                  <a:gd name="connsiteX290" fmla="*/ 2552700 w 5934075"/>
                  <a:gd name="connsiteY290" fmla="*/ 2900735 h 3848473"/>
                  <a:gd name="connsiteX291" fmla="*/ 2528887 w 5934075"/>
                  <a:gd name="connsiteY291" fmla="*/ 2905498 h 3848473"/>
                  <a:gd name="connsiteX292" fmla="*/ 2476500 w 5934075"/>
                  <a:gd name="connsiteY292" fmla="*/ 2924548 h 3848473"/>
                  <a:gd name="connsiteX293" fmla="*/ 2414587 w 5934075"/>
                  <a:gd name="connsiteY293" fmla="*/ 2934073 h 3848473"/>
                  <a:gd name="connsiteX294" fmla="*/ 2305050 w 5934075"/>
                  <a:gd name="connsiteY294" fmla="*/ 2943598 h 3848473"/>
                  <a:gd name="connsiteX295" fmla="*/ 2252662 w 5934075"/>
                  <a:gd name="connsiteY295" fmla="*/ 2957885 h 3848473"/>
                  <a:gd name="connsiteX296" fmla="*/ 2200275 w 5934075"/>
                  <a:gd name="connsiteY296" fmla="*/ 2967410 h 3848473"/>
                  <a:gd name="connsiteX297" fmla="*/ 2143125 w 5934075"/>
                  <a:gd name="connsiteY297" fmla="*/ 2986460 h 3848473"/>
                  <a:gd name="connsiteX298" fmla="*/ 2100262 w 5934075"/>
                  <a:gd name="connsiteY298" fmla="*/ 2995985 h 3848473"/>
                  <a:gd name="connsiteX299" fmla="*/ 2043112 w 5934075"/>
                  <a:gd name="connsiteY299" fmla="*/ 3005510 h 3848473"/>
                  <a:gd name="connsiteX300" fmla="*/ 2014537 w 5934075"/>
                  <a:gd name="connsiteY300" fmla="*/ 3015035 h 3848473"/>
                  <a:gd name="connsiteX301" fmla="*/ 1966912 w 5934075"/>
                  <a:gd name="connsiteY301" fmla="*/ 3024560 h 3848473"/>
                  <a:gd name="connsiteX302" fmla="*/ 1943100 w 5934075"/>
                  <a:gd name="connsiteY302" fmla="*/ 3034085 h 3848473"/>
                  <a:gd name="connsiteX303" fmla="*/ 1924050 w 5934075"/>
                  <a:gd name="connsiteY303" fmla="*/ 3048373 h 3848473"/>
                  <a:gd name="connsiteX304" fmla="*/ 1885950 w 5934075"/>
                  <a:gd name="connsiteY304" fmla="*/ 3057898 h 3848473"/>
                  <a:gd name="connsiteX305" fmla="*/ 1819275 w 5934075"/>
                  <a:gd name="connsiteY305" fmla="*/ 3076948 h 3848473"/>
                  <a:gd name="connsiteX306" fmla="*/ 1790700 w 5934075"/>
                  <a:gd name="connsiteY306" fmla="*/ 3081710 h 3848473"/>
                  <a:gd name="connsiteX307" fmla="*/ 1743075 w 5934075"/>
                  <a:gd name="connsiteY307" fmla="*/ 3095998 h 3848473"/>
                  <a:gd name="connsiteX308" fmla="*/ 1728787 w 5934075"/>
                  <a:gd name="connsiteY308" fmla="*/ 3100760 h 3848473"/>
                  <a:gd name="connsiteX309" fmla="*/ 1704975 w 5934075"/>
                  <a:gd name="connsiteY309" fmla="*/ 3105523 h 3848473"/>
                  <a:gd name="connsiteX310" fmla="*/ 1662112 w 5934075"/>
                  <a:gd name="connsiteY310" fmla="*/ 3124573 h 3848473"/>
                  <a:gd name="connsiteX311" fmla="*/ 1643062 w 5934075"/>
                  <a:gd name="connsiteY311" fmla="*/ 3134098 h 3848473"/>
                  <a:gd name="connsiteX312" fmla="*/ 1614487 w 5934075"/>
                  <a:gd name="connsiteY312" fmla="*/ 3143623 h 3848473"/>
                  <a:gd name="connsiteX313" fmla="*/ 1576387 w 5934075"/>
                  <a:gd name="connsiteY313" fmla="*/ 3153148 h 3848473"/>
                  <a:gd name="connsiteX314" fmla="*/ 1495425 w 5934075"/>
                  <a:gd name="connsiteY314" fmla="*/ 3181723 h 3848473"/>
                  <a:gd name="connsiteX315" fmla="*/ 1400175 w 5934075"/>
                  <a:gd name="connsiteY315" fmla="*/ 3229348 h 3848473"/>
                  <a:gd name="connsiteX316" fmla="*/ 1381125 w 5934075"/>
                  <a:gd name="connsiteY316" fmla="*/ 3238873 h 3848473"/>
                  <a:gd name="connsiteX317" fmla="*/ 1362075 w 5934075"/>
                  <a:gd name="connsiteY317" fmla="*/ 3248398 h 3848473"/>
                  <a:gd name="connsiteX318" fmla="*/ 1300162 w 5934075"/>
                  <a:gd name="connsiteY318" fmla="*/ 3276973 h 3848473"/>
                  <a:gd name="connsiteX319" fmla="*/ 1281112 w 5934075"/>
                  <a:gd name="connsiteY319" fmla="*/ 3286498 h 3848473"/>
                  <a:gd name="connsiteX320" fmla="*/ 1238250 w 5934075"/>
                  <a:gd name="connsiteY320" fmla="*/ 3315073 h 3848473"/>
                  <a:gd name="connsiteX321" fmla="*/ 1214437 w 5934075"/>
                  <a:gd name="connsiteY321" fmla="*/ 3319835 h 3848473"/>
                  <a:gd name="connsiteX322" fmla="*/ 1195387 w 5934075"/>
                  <a:gd name="connsiteY322" fmla="*/ 3334123 h 3848473"/>
                  <a:gd name="connsiteX323" fmla="*/ 1109662 w 5934075"/>
                  <a:gd name="connsiteY323" fmla="*/ 3367460 h 3848473"/>
                  <a:gd name="connsiteX324" fmla="*/ 1085850 w 5934075"/>
                  <a:gd name="connsiteY324" fmla="*/ 3372223 h 3848473"/>
                  <a:gd name="connsiteX325" fmla="*/ 1071562 w 5934075"/>
                  <a:gd name="connsiteY325" fmla="*/ 3376985 h 3848473"/>
                  <a:gd name="connsiteX326" fmla="*/ 1033462 w 5934075"/>
                  <a:gd name="connsiteY326" fmla="*/ 3386510 h 3848473"/>
                  <a:gd name="connsiteX327" fmla="*/ 1014412 w 5934075"/>
                  <a:gd name="connsiteY327" fmla="*/ 3391273 h 3848473"/>
                  <a:gd name="connsiteX328" fmla="*/ 962025 w 5934075"/>
                  <a:gd name="connsiteY328" fmla="*/ 3400798 h 3848473"/>
                  <a:gd name="connsiteX329" fmla="*/ 919162 w 5934075"/>
                  <a:gd name="connsiteY329" fmla="*/ 3410323 h 3848473"/>
                  <a:gd name="connsiteX330" fmla="*/ 900112 w 5934075"/>
                  <a:gd name="connsiteY330" fmla="*/ 3415085 h 3848473"/>
                  <a:gd name="connsiteX331" fmla="*/ 876300 w 5934075"/>
                  <a:gd name="connsiteY331" fmla="*/ 3419848 h 3848473"/>
                  <a:gd name="connsiteX332" fmla="*/ 833437 w 5934075"/>
                  <a:gd name="connsiteY332" fmla="*/ 3438898 h 3848473"/>
                  <a:gd name="connsiteX333" fmla="*/ 795337 w 5934075"/>
                  <a:gd name="connsiteY333" fmla="*/ 3448423 h 3848473"/>
                  <a:gd name="connsiteX334" fmla="*/ 733425 w 5934075"/>
                  <a:gd name="connsiteY334" fmla="*/ 3486523 h 3848473"/>
                  <a:gd name="connsiteX335" fmla="*/ 681037 w 5934075"/>
                  <a:gd name="connsiteY335" fmla="*/ 3524623 h 3848473"/>
                  <a:gd name="connsiteX336" fmla="*/ 652462 w 5934075"/>
                  <a:gd name="connsiteY336" fmla="*/ 3553198 h 3848473"/>
                  <a:gd name="connsiteX337" fmla="*/ 633412 w 5934075"/>
                  <a:gd name="connsiteY337" fmla="*/ 3586535 h 3848473"/>
                  <a:gd name="connsiteX338" fmla="*/ 619125 w 5934075"/>
                  <a:gd name="connsiteY338" fmla="*/ 3600823 h 3848473"/>
                  <a:gd name="connsiteX339" fmla="*/ 609600 w 5934075"/>
                  <a:gd name="connsiteY339" fmla="*/ 3619873 h 3848473"/>
                  <a:gd name="connsiteX340" fmla="*/ 566737 w 5934075"/>
                  <a:gd name="connsiteY340" fmla="*/ 3662735 h 3848473"/>
                  <a:gd name="connsiteX341" fmla="*/ 552450 w 5934075"/>
                  <a:gd name="connsiteY341" fmla="*/ 3672260 h 3848473"/>
                  <a:gd name="connsiteX342" fmla="*/ 538162 w 5934075"/>
                  <a:gd name="connsiteY342" fmla="*/ 3691310 h 3848473"/>
                  <a:gd name="connsiteX343" fmla="*/ 519112 w 5934075"/>
                  <a:gd name="connsiteY343" fmla="*/ 3700835 h 3848473"/>
                  <a:gd name="connsiteX344" fmla="*/ 504825 w 5934075"/>
                  <a:gd name="connsiteY344" fmla="*/ 3710360 h 3848473"/>
                  <a:gd name="connsiteX345" fmla="*/ 481012 w 5934075"/>
                  <a:gd name="connsiteY345" fmla="*/ 3724648 h 3848473"/>
                  <a:gd name="connsiteX346" fmla="*/ 419100 w 5934075"/>
                  <a:gd name="connsiteY346" fmla="*/ 3762748 h 3848473"/>
                  <a:gd name="connsiteX347" fmla="*/ 385762 w 5934075"/>
                  <a:gd name="connsiteY347" fmla="*/ 3772273 h 3848473"/>
                  <a:gd name="connsiteX348" fmla="*/ 347662 w 5934075"/>
                  <a:gd name="connsiteY348" fmla="*/ 3786560 h 3848473"/>
                  <a:gd name="connsiteX349" fmla="*/ 323850 w 5934075"/>
                  <a:gd name="connsiteY349" fmla="*/ 3800848 h 3848473"/>
                  <a:gd name="connsiteX350" fmla="*/ 280987 w 5934075"/>
                  <a:gd name="connsiteY350" fmla="*/ 3805610 h 3848473"/>
                  <a:gd name="connsiteX351" fmla="*/ 228600 w 5934075"/>
                  <a:gd name="connsiteY351" fmla="*/ 3819898 h 3848473"/>
                  <a:gd name="connsiteX352" fmla="*/ 190500 w 5934075"/>
                  <a:gd name="connsiteY352" fmla="*/ 3824660 h 3848473"/>
                  <a:gd name="connsiteX353" fmla="*/ 128587 w 5934075"/>
                  <a:gd name="connsiteY353" fmla="*/ 3834185 h 3848473"/>
                  <a:gd name="connsiteX354" fmla="*/ 80962 w 5934075"/>
                  <a:gd name="connsiteY354" fmla="*/ 3843710 h 3848473"/>
                  <a:gd name="connsiteX355" fmla="*/ 66675 w 5934075"/>
                  <a:gd name="connsiteY355" fmla="*/ 3848473 h 3848473"/>
                  <a:gd name="connsiteX0" fmla="*/ 1472 w 5945072"/>
                  <a:gd name="connsiteY0" fmla="*/ 4196136 h 4196136"/>
                  <a:gd name="connsiteX1" fmla="*/ 34809 w 5945072"/>
                  <a:gd name="connsiteY1" fmla="*/ 3824660 h 4196136"/>
                  <a:gd name="connsiteX2" fmla="*/ 20522 w 5945072"/>
                  <a:gd name="connsiteY2" fmla="*/ 3791323 h 4196136"/>
                  <a:gd name="connsiteX3" fmla="*/ 15759 w 5945072"/>
                  <a:gd name="connsiteY3" fmla="*/ 3719885 h 4196136"/>
                  <a:gd name="connsiteX4" fmla="*/ 10997 w 5945072"/>
                  <a:gd name="connsiteY4" fmla="*/ 3700835 h 4196136"/>
                  <a:gd name="connsiteX5" fmla="*/ 15759 w 5945072"/>
                  <a:gd name="connsiteY5" fmla="*/ 3596060 h 4196136"/>
                  <a:gd name="connsiteX6" fmla="*/ 25284 w 5945072"/>
                  <a:gd name="connsiteY6" fmla="*/ 3543673 h 4196136"/>
                  <a:gd name="connsiteX7" fmla="*/ 91959 w 5945072"/>
                  <a:gd name="connsiteY7" fmla="*/ 3457948 h 4196136"/>
                  <a:gd name="connsiteX8" fmla="*/ 111009 w 5945072"/>
                  <a:gd name="connsiteY8" fmla="*/ 3434135 h 4196136"/>
                  <a:gd name="connsiteX9" fmla="*/ 130059 w 5945072"/>
                  <a:gd name="connsiteY9" fmla="*/ 3424610 h 4196136"/>
                  <a:gd name="connsiteX10" fmla="*/ 144347 w 5945072"/>
                  <a:gd name="connsiteY10" fmla="*/ 3410323 h 4196136"/>
                  <a:gd name="connsiteX11" fmla="*/ 172922 w 5945072"/>
                  <a:gd name="connsiteY11" fmla="*/ 3391273 h 4196136"/>
                  <a:gd name="connsiteX12" fmla="*/ 234834 w 5945072"/>
                  <a:gd name="connsiteY12" fmla="*/ 3334123 h 4196136"/>
                  <a:gd name="connsiteX13" fmla="*/ 263409 w 5945072"/>
                  <a:gd name="connsiteY13" fmla="*/ 3315073 h 4196136"/>
                  <a:gd name="connsiteX14" fmla="*/ 344372 w 5945072"/>
                  <a:gd name="connsiteY14" fmla="*/ 3281735 h 4196136"/>
                  <a:gd name="connsiteX15" fmla="*/ 387234 w 5945072"/>
                  <a:gd name="connsiteY15" fmla="*/ 3262685 h 4196136"/>
                  <a:gd name="connsiteX16" fmla="*/ 425334 w 5945072"/>
                  <a:gd name="connsiteY16" fmla="*/ 3253160 h 4196136"/>
                  <a:gd name="connsiteX17" fmla="*/ 453909 w 5945072"/>
                  <a:gd name="connsiteY17" fmla="*/ 3238873 h 4196136"/>
                  <a:gd name="connsiteX18" fmla="*/ 477722 w 5945072"/>
                  <a:gd name="connsiteY18" fmla="*/ 3229348 h 4196136"/>
                  <a:gd name="connsiteX19" fmla="*/ 492009 w 5945072"/>
                  <a:gd name="connsiteY19" fmla="*/ 3224585 h 4196136"/>
                  <a:gd name="connsiteX20" fmla="*/ 506297 w 5945072"/>
                  <a:gd name="connsiteY20" fmla="*/ 3215060 h 4196136"/>
                  <a:gd name="connsiteX21" fmla="*/ 525347 w 5945072"/>
                  <a:gd name="connsiteY21" fmla="*/ 3210298 h 4196136"/>
                  <a:gd name="connsiteX22" fmla="*/ 549159 w 5945072"/>
                  <a:gd name="connsiteY22" fmla="*/ 3200773 h 4196136"/>
                  <a:gd name="connsiteX23" fmla="*/ 606309 w 5945072"/>
                  <a:gd name="connsiteY23" fmla="*/ 3172198 h 4196136"/>
                  <a:gd name="connsiteX24" fmla="*/ 634884 w 5945072"/>
                  <a:gd name="connsiteY24" fmla="*/ 3157910 h 4196136"/>
                  <a:gd name="connsiteX25" fmla="*/ 687272 w 5945072"/>
                  <a:gd name="connsiteY25" fmla="*/ 3138860 h 4196136"/>
                  <a:gd name="connsiteX26" fmla="*/ 739659 w 5945072"/>
                  <a:gd name="connsiteY26" fmla="*/ 3095998 h 4196136"/>
                  <a:gd name="connsiteX27" fmla="*/ 806334 w 5945072"/>
                  <a:gd name="connsiteY27" fmla="*/ 3053135 h 4196136"/>
                  <a:gd name="connsiteX28" fmla="*/ 825384 w 5945072"/>
                  <a:gd name="connsiteY28" fmla="*/ 3034085 h 4196136"/>
                  <a:gd name="connsiteX29" fmla="*/ 853959 w 5945072"/>
                  <a:gd name="connsiteY29" fmla="*/ 3010273 h 4196136"/>
                  <a:gd name="connsiteX30" fmla="*/ 868247 w 5945072"/>
                  <a:gd name="connsiteY30" fmla="*/ 2991223 h 4196136"/>
                  <a:gd name="connsiteX31" fmla="*/ 896822 w 5945072"/>
                  <a:gd name="connsiteY31" fmla="*/ 2972173 h 4196136"/>
                  <a:gd name="connsiteX32" fmla="*/ 934922 w 5945072"/>
                  <a:gd name="connsiteY32" fmla="*/ 2934073 h 4196136"/>
                  <a:gd name="connsiteX33" fmla="*/ 977784 w 5945072"/>
                  <a:gd name="connsiteY33" fmla="*/ 2919785 h 4196136"/>
                  <a:gd name="connsiteX34" fmla="*/ 996834 w 5945072"/>
                  <a:gd name="connsiteY34" fmla="*/ 2910260 h 4196136"/>
                  <a:gd name="connsiteX35" fmla="*/ 1073034 w 5945072"/>
                  <a:gd name="connsiteY35" fmla="*/ 2895973 h 4196136"/>
                  <a:gd name="connsiteX36" fmla="*/ 1153997 w 5945072"/>
                  <a:gd name="connsiteY36" fmla="*/ 2881685 h 4196136"/>
                  <a:gd name="connsiteX37" fmla="*/ 1206384 w 5945072"/>
                  <a:gd name="connsiteY37" fmla="*/ 2862635 h 4196136"/>
                  <a:gd name="connsiteX38" fmla="*/ 1234959 w 5945072"/>
                  <a:gd name="connsiteY38" fmla="*/ 2834060 h 4196136"/>
                  <a:gd name="connsiteX39" fmla="*/ 1254009 w 5945072"/>
                  <a:gd name="connsiteY39" fmla="*/ 2815010 h 4196136"/>
                  <a:gd name="connsiteX40" fmla="*/ 1287347 w 5945072"/>
                  <a:gd name="connsiteY40" fmla="*/ 2767385 h 4196136"/>
                  <a:gd name="connsiteX41" fmla="*/ 1306397 w 5945072"/>
                  <a:gd name="connsiteY41" fmla="*/ 2753098 h 4196136"/>
                  <a:gd name="connsiteX42" fmla="*/ 1325447 w 5945072"/>
                  <a:gd name="connsiteY42" fmla="*/ 2719760 h 4196136"/>
                  <a:gd name="connsiteX43" fmla="*/ 1344497 w 5945072"/>
                  <a:gd name="connsiteY43" fmla="*/ 2691185 h 4196136"/>
                  <a:gd name="connsiteX44" fmla="*/ 1363547 w 5945072"/>
                  <a:gd name="connsiteY44" fmla="*/ 2672135 h 4196136"/>
                  <a:gd name="connsiteX45" fmla="*/ 1373072 w 5945072"/>
                  <a:gd name="connsiteY45" fmla="*/ 2657848 h 4196136"/>
                  <a:gd name="connsiteX46" fmla="*/ 1387359 w 5945072"/>
                  <a:gd name="connsiteY46" fmla="*/ 2643560 h 4196136"/>
                  <a:gd name="connsiteX47" fmla="*/ 1401647 w 5945072"/>
                  <a:gd name="connsiteY47" fmla="*/ 2624510 h 4196136"/>
                  <a:gd name="connsiteX48" fmla="*/ 1482609 w 5945072"/>
                  <a:gd name="connsiteY48" fmla="*/ 2586410 h 4196136"/>
                  <a:gd name="connsiteX49" fmla="*/ 1530234 w 5945072"/>
                  <a:gd name="connsiteY49" fmla="*/ 2557835 h 4196136"/>
                  <a:gd name="connsiteX50" fmla="*/ 1563572 w 5945072"/>
                  <a:gd name="connsiteY50" fmla="*/ 2548310 h 4196136"/>
                  <a:gd name="connsiteX51" fmla="*/ 1577859 w 5945072"/>
                  <a:gd name="connsiteY51" fmla="*/ 2538785 h 4196136"/>
                  <a:gd name="connsiteX52" fmla="*/ 1644534 w 5945072"/>
                  <a:gd name="connsiteY52" fmla="*/ 2529260 h 4196136"/>
                  <a:gd name="connsiteX53" fmla="*/ 1682634 w 5945072"/>
                  <a:gd name="connsiteY53" fmla="*/ 2514973 h 4196136"/>
                  <a:gd name="connsiteX54" fmla="*/ 1725497 w 5945072"/>
                  <a:gd name="connsiteY54" fmla="*/ 2476873 h 4196136"/>
                  <a:gd name="connsiteX55" fmla="*/ 1744547 w 5945072"/>
                  <a:gd name="connsiteY55" fmla="*/ 2467348 h 4196136"/>
                  <a:gd name="connsiteX56" fmla="*/ 1768359 w 5945072"/>
                  <a:gd name="connsiteY56" fmla="*/ 2438773 h 4196136"/>
                  <a:gd name="connsiteX57" fmla="*/ 1796934 w 5945072"/>
                  <a:gd name="connsiteY57" fmla="*/ 2400673 h 4196136"/>
                  <a:gd name="connsiteX58" fmla="*/ 1892184 w 5945072"/>
                  <a:gd name="connsiteY58" fmla="*/ 2319710 h 4196136"/>
                  <a:gd name="connsiteX59" fmla="*/ 1911234 w 5945072"/>
                  <a:gd name="connsiteY59" fmla="*/ 2314948 h 4196136"/>
                  <a:gd name="connsiteX60" fmla="*/ 1930284 w 5945072"/>
                  <a:gd name="connsiteY60" fmla="*/ 2305423 h 4196136"/>
                  <a:gd name="connsiteX61" fmla="*/ 1944572 w 5945072"/>
                  <a:gd name="connsiteY61" fmla="*/ 2295898 h 4196136"/>
                  <a:gd name="connsiteX62" fmla="*/ 1977909 w 5945072"/>
                  <a:gd name="connsiteY62" fmla="*/ 2286373 h 4196136"/>
                  <a:gd name="connsiteX63" fmla="*/ 2001722 w 5945072"/>
                  <a:gd name="connsiteY63" fmla="*/ 2276848 h 4196136"/>
                  <a:gd name="connsiteX64" fmla="*/ 2016009 w 5945072"/>
                  <a:gd name="connsiteY64" fmla="*/ 2272085 h 4196136"/>
                  <a:gd name="connsiteX65" fmla="*/ 2039822 w 5945072"/>
                  <a:gd name="connsiteY65" fmla="*/ 2262560 h 4196136"/>
                  <a:gd name="connsiteX66" fmla="*/ 2101734 w 5945072"/>
                  <a:gd name="connsiteY66" fmla="*/ 2257798 h 4196136"/>
                  <a:gd name="connsiteX67" fmla="*/ 2154122 w 5945072"/>
                  <a:gd name="connsiteY67" fmla="*/ 2248273 h 4196136"/>
                  <a:gd name="connsiteX68" fmla="*/ 2177934 w 5945072"/>
                  <a:gd name="connsiteY68" fmla="*/ 2233985 h 4196136"/>
                  <a:gd name="connsiteX69" fmla="*/ 2196984 w 5945072"/>
                  <a:gd name="connsiteY69" fmla="*/ 2229223 h 4196136"/>
                  <a:gd name="connsiteX70" fmla="*/ 2235084 w 5945072"/>
                  <a:gd name="connsiteY70" fmla="*/ 2219698 h 4196136"/>
                  <a:gd name="connsiteX71" fmla="*/ 2268422 w 5945072"/>
                  <a:gd name="connsiteY71" fmla="*/ 2200648 h 4196136"/>
                  <a:gd name="connsiteX72" fmla="*/ 2282709 w 5945072"/>
                  <a:gd name="connsiteY72" fmla="*/ 2191123 h 4196136"/>
                  <a:gd name="connsiteX73" fmla="*/ 2325572 w 5945072"/>
                  <a:gd name="connsiteY73" fmla="*/ 2176835 h 4196136"/>
                  <a:gd name="connsiteX74" fmla="*/ 2335097 w 5945072"/>
                  <a:gd name="connsiteY74" fmla="*/ 2157785 h 4196136"/>
                  <a:gd name="connsiteX75" fmla="*/ 2435109 w 5945072"/>
                  <a:gd name="connsiteY75" fmla="*/ 2100635 h 4196136"/>
                  <a:gd name="connsiteX76" fmla="*/ 2492259 w 5945072"/>
                  <a:gd name="connsiteY76" fmla="*/ 2067298 h 4196136"/>
                  <a:gd name="connsiteX77" fmla="*/ 2506547 w 5945072"/>
                  <a:gd name="connsiteY77" fmla="*/ 2062535 h 4196136"/>
                  <a:gd name="connsiteX78" fmla="*/ 2530359 w 5945072"/>
                  <a:gd name="connsiteY78" fmla="*/ 2048248 h 4196136"/>
                  <a:gd name="connsiteX79" fmla="*/ 2568459 w 5945072"/>
                  <a:gd name="connsiteY79" fmla="*/ 2029198 h 4196136"/>
                  <a:gd name="connsiteX80" fmla="*/ 2601797 w 5945072"/>
                  <a:gd name="connsiteY80" fmla="*/ 2014910 h 4196136"/>
                  <a:gd name="connsiteX81" fmla="*/ 2663709 w 5945072"/>
                  <a:gd name="connsiteY81" fmla="*/ 1976810 h 4196136"/>
                  <a:gd name="connsiteX82" fmla="*/ 2701809 w 5945072"/>
                  <a:gd name="connsiteY82" fmla="*/ 1962523 h 4196136"/>
                  <a:gd name="connsiteX83" fmla="*/ 2744672 w 5945072"/>
                  <a:gd name="connsiteY83" fmla="*/ 1943473 h 4196136"/>
                  <a:gd name="connsiteX84" fmla="*/ 2768484 w 5945072"/>
                  <a:gd name="connsiteY84" fmla="*/ 1938710 h 4196136"/>
                  <a:gd name="connsiteX85" fmla="*/ 2797059 w 5945072"/>
                  <a:gd name="connsiteY85" fmla="*/ 1929185 h 4196136"/>
                  <a:gd name="connsiteX86" fmla="*/ 2844684 w 5945072"/>
                  <a:gd name="connsiteY86" fmla="*/ 1919660 h 4196136"/>
                  <a:gd name="connsiteX87" fmla="*/ 2882784 w 5945072"/>
                  <a:gd name="connsiteY87" fmla="*/ 1910135 h 4196136"/>
                  <a:gd name="connsiteX88" fmla="*/ 2930409 w 5945072"/>
                  <a:gd name="connsiteY88" fmla="*/ 1900610 h 4196136"/>
                  <a:gd name="connsiteX89" fmla="*/ 2944697 w 5945072"/>
                  <a:gd name="connsiteY89" fmla="*/ 1895848 h 4196136"/>
                  <a:gd name="connsiteX90" fmla="*/ 2997084 w 5945072"/>
                  <a:gd name="connsiteY90" fmla="*/ 1881560 h 4196136"/>
                  <a:gd name="connsiteX91" fmla="*/ 3044709 w 5945072"/>
                  <a:gd name="connsiteY91" fmla="*/ 1848223 h 4196136"/>
                  <a:gd name="connsiteX92" fmla="*/ 3078047 w 5945072"/>
                  <a:gd name="connsiteY92" fmla="*/ 1829173 h 4196136"/>
                  <a:gd name="connsiteX93" fmla="*/ 3120909 w 5945072"/>
                  <a:gd name="connsiteY93" fmla="*/ 1786310 h 4196136"/>
                  <a:gd name="connsiteX94" fmla="*/ 3159009 w 5945072"/>
                  <a:gd name="connsiteY94" fmla="*/ 1752973 h 4196136"/>
                  <a:gd name="connsiteX95" fmla="*/ 3187584 w 5945072"/>
                  <a:gd name="connsiteY95" fmla="*/ 1724398 h 4196136"/>
                  <a:gd name="connsiteX96" fmla="*/ 3201872 w 5945072"/>
                  <a:gd name="connsiteY96" fmla="*/ 1710110 h 4196136"/>
                  <a:gd name="connsiteX97" fmla="*/ 3216159 w 5945072"/>
                  <a:gd name="connsiteY97" fmla="*/ 1705348 h 4196136"/>
                  <a:gd name="connsiteX98" fmla="*/ 3263784 w 5945072"/>
                  <a:gd name="connsiteY98" fmla="*/ 1667248 h 4196136"/>
                  <a:gd name="connsiteX99" fmla="*/ 3306647 w 5945072"/>
                  <a:gd name="connsiteY99" fmla="*/ 1614860 h 4196136"/>
                  <a:gd name="connsiteX100" fmla="*/ 3339984 w 5945072"/>
                  <a:gd name="connsiteY100" fmla="*/ 1586285 h 4196136"/>
                  <a:gd name="connsiteX101" fmla="*/ 3354272 w 5945072"/>
                  <a:gd name="connsiteY101" fmla="*/ 1567235 h 4196136"/>
                  <a:gd name="connsiteX102" fmla="*/ 3420947 w 5945072"/>
                  <a:gd name="connsiteY102" fmla="*/ 1510085 h 4196136"/>
                  <a:gd name="connsiteX103" fmla="*/ 3430472 w 5945072"/>
                  <a:gd name="connsiteY103" fmla="*/ 1495798 h 4196136"/>
                  <a:gd name="connsiteX104" fmla="*/ 3468572 w 5945072"/>
                  <a:gd name="connsiteY104" fmla="*/ 1462460 h 4196136"/>
                  <a:gd name="connsiteX105" fmla="*/ 3487622 w 5945072"/>
                  <a:gd name="connsiteY105" fmla="*/ 1452935 h 4196136"/>
                  <a:gd name="connsiteX106" fmla="*/ 3511434 w 5945072"/>
                  <a:gd name="connsiteY106" fmla="*/ 1429123 h 4196136"/>
                  <a:gd name="connsiteX107" fmla="*/ 3525722 w 5945072"/>
                  <a:gd name="connsiteY107" fmla="*/ 1414835 h 4196136"/>
                  <a:gd name="connsiteX108" fmla="*/ 3587634 w 5945072"/>
                  <a:gd name="connsiteY108" fmla="*/ 1357685 h 4196136"/>
                  <a:gd name="connsiteX109" fmla="*/ 3611447 w 5945072"/>
                  <a:gd name="connsiteY109" fmla="*/ 1329110 h 4196136"/>
                  <a:gd name="connsiteX110" fmla="*/ 3630497 w 5945072"/>
                  <a:gd name="connsiteY110" fmla="*/ 1300535 h 4196136"/>
                  <a:gd name="connsiteX111" fmla="*/ 3644784 w 5945072"/>
                  <a:gd name="connsiteY111" fmla="*/ 1295773 h 4196136"/>
                  <a:gd name="connsiteX112" fmla="*/ 3716222 w 5945072"/>
                  <a:gd name="connsiteY112" fmla="*/ 1205285 h 4196136"/>
                  <a:gd name="connsiteX113" fmla="*/ 3735272 w 5945072"/>
                  <a:gd name="connsiteY113" fmla="*/ 1186235 h 4196136"/>
                  <a:gd name="connsiteX114" fmla="*/ 3787659 w 5945072"/>
                  <a:gd name="connsiteY114" fmla="*/ 1148135 h 4196136"/>
                  <a:gd name="connsiteX115" fmla="*/ 3806709 w 5945072"/>
                  <a:gd name="connsiteY115" fmla="*/ 1138610 h 4196136"/>
                  <a:gd name="connsiteX116" fmla="*/ 3835284 w 5945072"/>
                  <a:gd name="connsiteY116" fmla="*/ 1114798 h 4196136"/>
                  <a:gd name="connsiteX117" fmla="*/ 3868622 w 5945072"/>
                  <a:gd name="connsiteY117" fmla="*/ 1100510 h 4196136"/>
                  <a:gd name="connsiteX118" fmla="*/ 3911484 w 5945072"/>
                  <a:gd name="connsiteY118" fmla="*/ 1071935 h 4196136"/>
                  <a:gd name="connsiteX119" fmla="*/ 3925772 w 5945072"/>
                  <a:gd name="connsiteY119" fmla="*/ 1062410 h 4196136"/>
                  <a:gd name="connsiteX120" fmla="*/ 3944822 w 5945072"/>
                  <a:gd name="connsiteY120" fmla="*/ 1057648 h 4196136"/>
                  <a:gd name="connsiteX121" fmla="*/ 4021022 w 5945072"/>
                  <a:gd name="connsiteY121" fmla="*/ 1033835 h 4196136"/>
                  <a:gd name="connsiteX122" fmla="*/ 4068647 w 5945072"/>
                  <a:gd name="connsiteY122" fmla="*/ 1014785 h 4196136"/>
                  <a:gd name="connsiteX123" fmla="*/ 4101984 w 5945072"/>
                  <a:gd name="connsiteY123" fmla="*/ 1005260 h 4196136"/>
                  <a:gd name="connsiteX124" fmla="*/ 4140084 w 5945072"/>
                  <a:gd name="connsiteY124" fmla="*/ 1000498 h 4196136"/>
                  <a:gd name="connsiteX125" fmla="*/ 4182947 w 5945072"/>
                  <a:gd name="connsiteY125" fmla="*/ 990973 h 4196136"/>
                  <a:gd name="connsiteX126" fmla="*/ 4225809 w 5945072"/>
                  <a:gd name="connsiteY126" fmla="*/ 971923 h 4196136"/>
                  <a:gd name="connsiteX127" fmla="*/ 4263909 w 5945072"/>
                  <a:gd name="connsiteY127" fmla="*/ 962398 h 4196136"/>
                  <a:gd name="connsiteX128" fmla="*/ 4278197 w 5945072"/>
                  <a:gd name="connsiteY128" fmla="*/ 952873 h 4196136"/>
                  <a:gd name="connsiteX129" fmla="*/ 4316297 w 5945072"/>
                  <a:gd name="connsiteY129" fmla="*/ 938585 h 4196136"/>
                  <a:gd name="connsiteX130" fmla="*/ 4335347 w 5945072"/>
                  <a:gd name="connsiteY130" fmla="*/ 924298 h 4196136"/>
                  <a:gd name="connsiteX131" fmla="*/ 4368684 w 5945072"/>
                  <a:gd name="connsiteY131" fmla="*/ 895723 h 4196136"/>
                  <a:gd name="connsiteX132" fmla="*/ 4378209 w 5945072"/>
                  <a:gd name="connsiteY132" fmla="*/ 876673 h 4196136"/>
                  <a:gd name="connsiteX133" fmla="*/ 4397259 w 5945072"/>
                  <a:gd name="connsiteY133" fmla="*/ 857623 h 4196136"/>
                  <a:gd name="connsiteX134" fmla="*/ 4421072 w 5945072"/>
                  <a:gd name="connsiteY134" fmla="*/ 809998 h 4196136"/>
                  <a:gd name="connsiteX135" fmla="*/ 4435359 w 5945072"/>
                  <a:gd name="connsiteY135" fmla="*/ 786185 h 4196136"/>
                  <a:gd name="connsiteX136" fmla="*/ 4449647 w 5945072"/>
                  <a:gd name="connsiteY136" fmla="*/ 695698 h 4196136"/>
                  <a:gd name="connsiteX137" fmla="*/ 4459172 w 5945072"/>
                  <a:gd name="connsiteY137" fmla="*/ 581398 h 4196136"/>
                  <a:gd name="connsiteX138" fmla="*/ 4468697 w 5945072"/>
                  <a:gd name="connsiteY138" fmla="*/ 543298 h 4196136"/>
                  <a:gd name="connsiteX139" fmla="*/ 4473459 w 5945072"/>
                  <a:gd name="connsiteY139" fmla="*/ 500435 h 4196136"/>
                  <a:gd name="connsiteX140" fmla="*/ 4482984 w 5945072"/>
                  <a:gd name="connsiteY140" fmla="*/ 424235 h 4196136"/>
                  <a:gd name="connsiteX141" fmla="*/ 4487747 w 5945072"/>
                  <a:gd name="connsiteY141" fmla="*/ 381373 h 4196136"/>
                  <a:gd name="connsiteX142" fmla="*/ 4502034 w 5945072"/>
                  <a:gd name="connsiteY142" fmla="*/ 271835 h 4196136"/>
                  <a:gd name="connsiteX143" fmla="*/ 4506797 w 5945072"/>
                  <a:gd name="connsiteY143" fmla="*/ 233735 h 4196136"/>
                  <a:gd name="connsiteX144" fmla="*/ 4516322 w 5945072"/>
                  <a:gd name="connsiteY144" fmla="*/ 190873 h 4196136"/>
                  <a:gd name="connsiteX145" fmla="*/ 4521084 w 5945072"/>
                  <a:gd name="connsiteY145" fmla="*/ 152773 h 4196136"/>
                  <a:gd name="connsiteX146" fmla="*/ 4530609 w 5945072"/>
                  <a:gd name="connsiteY146" fmla="*/ 119435 h 4196136"/>
                  <a:gd name="connsiteX147" fmla="*/ 4535372 w 5945072"/>
                  <a:gd name="connsiteY147" fmla="*/ 95623 h 4196136"/>
                  <a:gd name="connsiteX148" fmla="*/ 4544897 w 5945072"/>
                  <a:gd name="connsiteY148" fmla="*/ 76573 h 4196136"/>
                  <a:gd name="connsiteX149" fmla="*/ 4554422 w 5945072"/>
                  <a:gd name="connsiteY149" fmla="*/ 52760 h 4196136"/>
                  <a:gd name="connsiteX150" fmla="*/ 4592522 w 5945072"/>
                  <a:gd name="connsiteY150" fmla="*/ 14660 h 4196136"/>
                  <a:gd name="connsiteX151" fmla="*/ 4611572 w 5945072"/>
                  <a:gd name="connsiteY151" fmla="*/ 9898 h 4196136"/>
                  <a:gd name="connsiteX152" fmla="*/ 4630622 w 5945072"/>
                  <a:gd name="connsiteY152" fmla="*/ 373 h 4196136"/>
                  <a:gd name="connsiteX153" fmla="*/ 4754447 w 5945072"/>
                  <a:gd name="connsiteY153" fmla="*/ 14660 h 4196136"/>
                  <a:gd name="connsiteX154" fmla="*/ 4792547 w 5945072"/>
                  <a:gd name="connsiteY154" fmla="*/ 28948 h 4196136"/>
                  <a:gd name="connsiteX155" fmla="*/ 4840172 w 5945072"/>
                  <a:gd name="connsiteY155" fmla="*/ 52760 h 4196136"/>
                  <a:gd name="connsiteX156" fmla="*/ 4878272 w 5945072"/>
                  <a:gd name="connsiteY156" fmla="*/ 86098 h 4196136"/>
                  <a:gd name="connsiteX157" fmla="*/ 4921134 w 5945072"/>
                  <a:gd name="connsiteY157" fmla="*/ 133723 h 4196136"/>
                  <a:gd name="connsiteX158" fmla="*/ 4968759 w 5945072"/>
                  <a:gd name="connsiteY158" fmla="*/ 200398 h 4196136"/>
                  <a:gd name="connsiteX159" fmla="*/ 4987809 w 5945072"/>
                  <a:gd name="connsiteY159" fmla="*/ 228973 h 4196136"/>
                  <a:gd name="connsiteX160" fmla="*/ 5006859 w 5945072"/>
                  <a:gd name="connsiteY160" fmla="*/ 252785 h 4196136"/>
                  <a:gd name="connsiteX161" fmla="*/ 5021147 w 5945072"/>
                  <a:gd name="connsiteY161" fmla="*/ 276598 h 4196136"/>
                  <a:gd name="connsiteX162" fmla="*/ 5040197 w 5945072"/>
                  <a:gd name="connsiteY162" fmla="*/ 300410 h 4196136"/>
                  <a:gd name="connsiteX163" fmla="*/ 5059247 w 5945072"/>
                  <a:gd name="connsiteY163" fmla="*/ 328985 h 4196136"/>
                  <a:gd name="connsiteX164" fmla="*/ 5078297 w 5945072"/>
                  <a:gd name="connsiteY164" fmla="*/ 362323 h 4196136"/>
                  <a:gd name="connsiteX165" fmla="*/ 5135447 w 5945072"/>
                  <a:gd name="connsiteY165" fmla="*/ 409948 h 4196136"/>
                  <a:gd name="connsiteX166" fmla="*/ 5154497 w 5945072"/>
                  <a:gd name="connsiteY166" fmla="*/ 419473 h 4196136"/>
                  <a:gd name="connsiteX167" fmla="*/ 5183072 w 5945072"/>
                  <a:gd name="connsiteY167" fmla="*/ 428998 h 4196136"/>
                  <a:gd name="connsiteX168" fmla="*/ 5264034 w 5945072"/>
                  <a:gd name="connsiteY168" fmla="*/ 471860 h 4196136"/>
                  <a:gd name="connsiteX169" fmla="*/ 5297372 w 5945072"/>
                  <a:gd name="connsiteY169" fmla="*/ 481385 h 4196136"/>
                  <a:gd name="connsiteX170" fmla="*/ 5311659 w 5945072"/>
                  <a:gd name="connsiteY170" fmla="*/ 486148 h 4196136"/>
                  <a:gd name="connsiteX171" fmla="*/ 5368809 w 5945072"/>
                  <a:gd name="connsiteY171" fmla="*/ 514723 h 4196136"/>
                  <a:gd name="connsiteX172" fmla="*/ 5397384 w 5945072"/>
                  <a:gd name="connsiteY172" fmla="*/ 529010 h 4196136"/>
                  <a:gd name="connsiteX173" fmla="*/ 5445009 w 5945072"/>
                  <a:gd name="connsiteY173" fmla="*/ 548060 h 4196136"/>
                  <a:gd name="connsiteX174" fmla="*/ 5478347 w 5945072"/>
                  <a:gd name="connsiteY174" fmla="*/ 571873 h 4196136"/>
                  <a:gd name="connsiteX175" fmla="*/ 5506922 w 5945072"/>
                  <a:gd name="connsiteY175" fmla="*/ 586160 h 4196136"/>
                  <a:gd name="connsiteX176" fmla="*/ 5530734 w 5945072"/>
                  <a:gd name="connsiteY176" fmla="*/ 605210 h 4196136"/>
                  <a:gd name="connsiteX177" fmla="*/ 5554547 w 5945072"/>
                  <a:gd name="connsiteY177" fmla="*/ 619498 h 4196136"/>
                  <a:gd name="connsiteX178" fmla="*/ 5597409 w 5945072"/>
                  <a:gd name="connsiteY178" fmla="*/ 652835 h 4196136"/>
                  <a:gd name="connsiteX179" fmla="*/ 5625984 w 5945072"/>
                  <a:gd name="connsiteY179" fmla="*/ 671885 h 4196136"/>
                  <a:gd name="connsiteX180" fmla="*/ 5659322 w 5945072"/>
                  <a:gd name="connsiteY180" fmla="*/ 714748 h 4196136"/>
                  <a:gd name="connsiteX181" fmla="*/ 5692659 w 5945072"/>
                  <a:gd name="connsiteY181" fmla="*/ 743323 h 4196136"/>
                  <a:gd name="connsiteX182" fmla="*/ 5721234 w 5945072"/>
                  <a:gd name="connsiteY182" fmla="*/ 786185 h 4196136"/>
                  <a:gd name="connsiteX183" fmla="*/ 5759334 w 5945072"/>
                  <a:gd name="connsiteY183" fmla="*/ 867148 h 4196136"/>
                  <a:gd name="connsiteX184" fmla="*/ 5778384 w 5945072"/>
                  <a:gd name="connsiteY184" fmla="*/ 957635 h 4196136"/>
                  <a:gd name="connsiteX185" fmla="*/ 5792672 w 5945072"/>
                  <a:gd name="connsiteY185" fmla="*/ 1000498 h 4196136"/>
                  <a:gd name="connsiteX186" fmla="*/ 5811722 w 5945072"/>
                  <a:gd name="connsiteY186" fmla="*/ 1081460 h 4196136"/>
                  <a:gd name="connsiteX187" fmla="*/ 5826009 w 5945072"/>
                  <a:gd name="connsiteY187" fmla="*/ 1124323 h 4196136"/>
                  <a:gd name="connsiteX188" fmla="*/ 5835534 w 5945072"/>
                  <a:gd name="connsiteY188" fmla="*/ 1157660 h 4196136"/>
                  <a:gd name="connsiteX189" fmla="*/ 5845059 w 5945072"/>
                  <a:gd name="connsiteY189" fmla="*/ 1181473 h 4196136"/>
                  <a:gd name="connsiteX190" fmla="*/ 5868872 w 5945072"/>
                  <a:gd name="connsiteY190" fmla="*/ 1248148 h 4196136"/>
                  <a:gd name="connsiteX191" fmla="*/ 5887922 w 5945072"/>
                  <a:gd name="connsiteY191" fmla="*/ 1295773 h 4196136"/>
                  <a:gd name="connsiteX192" fmla="*/ 5892684 w 5945072"/>
                  <a:gd name="connsiteY192" fmla="*/ 1329110 h 4196136"/>
                  <a:gd name="connsiteX193" fmla="*/ 5906972 w 5945072"/>
                  <a:gd name="connsiteY193" fmla="*/ 1362448 h 4196136"/>
                  <a:gd name="connsiteX194" fmla="*/ 5921259 w 5945072"/>
                  <a:gd name="connsiteY194" fmla="*/ 1471985 h 4196136"/>
                  <a:gd name="connsiteX195" fmla="*/ 5926022 w 5945072"/>
                  <a:gd name="connsiteY195" fmla="*/ 1505323 h 4196136"/>
                  <a:gd name="connsiteX196" fmla="*/ 5930784 w 5945072"/>
                  <a:gd name="connsiteY196" fmla="*/ 1529135 h 4196136"/>
                  <a:gd name="connsiteX197" fmla="*/ 5935547 w 5945072"/>
                  <a:gd name="connsiteY197" fmla="*/ 1610098 h 4196136"/>
                  <a:gd name="connsiteX198" fmla="*/ 5945072 w 5945072"/>
                  <a:gd name="connsiteY198" fmla="*/ 1705348 h 4196136"/>
                  <a:gd name="connsiteX199" fmla="*/ 5940309 w 5945072"/>
                  <a:gd name="connsiteY199" fmla="*/ 1948235 h 4196136"/>
                  <a:gd name="connsiteX200" fmla="*/ 5916497 w 5945072"/>
                  <a:gd name="connsiteY200" fmla="*/ 2029198 h 4196136"/>
                  <a:gd name="connsiteX201" fmla="*/ 5906972 w 5945072"/>
                  <a:gd name="connsiteY201" fmla="*/ 2053010 h 4196136"/>
                  <a:gd name="connsiteX202" fmla="*/ 5868872 w 5945072"/>
                  <a:gd name="connsiteY202" fmla="*/ 2076823 h 4196136"/>
                  <a:gd name="connsiteX203" fmla="*/ 5759334 w 5945072"/>
                  <a:gd name="connsiteY203" fmla="*/ 2067298 h 4196136"/>
                  <a:gd name="connsiteX204" fmla="*/ 5697422 w 5945072"/>
                  <a:gd name="connsiteY204" fmla="*/ 2048248 h 4196136"/>
                  <a:gd name="connsiteX205" fmla="*/ 5659322 w 5945072"/>
                  <a:gd name="connsiteY205" fmla="*/ 2038723 h 4196136"/>
                  <a:gd name="connsiteX206" fmla="*/ 5635509 w 5945072"/>
                  <a:gd name="connsiteY206" fmla="*/ 2029198 h 4196136"/>
                  <a:gd name="connsiteX207" fmla="*/ 5616459 w 5945072"/>
                  <a:gd name="connsiteY207" fmla="*/ 2024435 h 4196136"/>
                  <a:gd name="connsiteX208" fmla="*/ 5592647 w 5945072"/>
                  <a:gd name="connsiteY208" fmla="*/ 2014910 h 4196136"/>
                  <a:gd name="connsiteX209" fmla="*/ 5559309 w 5945072"/>
                  <a:gd name="connsiteY209" fmla="*/ 2010148 h 4196136"/>
                  <a:gd name="connsiteX210" fmla="*/ 5530734 w 5945072"/>
                  <a:gd name="connsiteY210" fmla="*/ 2000623 h 4196136"/>
                  <a:gd name="connsiteX211" fmla="*/ 5511684 w 5945072"/>
                  <a:gd name="connsiteY211" fmla="*/ 1995860 h 4196136"/>
                  <a:gd name="connsiteX212" fmla="*/ 5487872 w 5945072"/>
                  <a:gd name="connsiteY212" fmla="*/ 1986335 h 4196136"/>
                  <a:gd name="connsiteX213" fmla="*/ 5459297 w 5945072"/>
                  <a:gd name="connsiteY213" fmla="*/ 1976810 h 4196136"/>
                  <a:gd name="connsiteX214" fmla="*/ 5425959 w 5945072"/>
                  <a:gd name="connsiteY214" fmla="*/ 1962523 h 4196136"/>
                  <a:gd name="connsiteX215" fmla="*/ 5421197 w 5945072"/>
                  <a:gd name="connsiteY215" fmla="*/ 1948235 h 4196136"/>
                  <a:gd name="connsiteX216" fmla="*/ 5383097 w 5945072"/>
                  <a:gd name="connsiteY216" fmla="*/ 1924423 h 4196136"/>
                  <a:gd name="connsiteX217" fmla="*/ 5340234 w 5945072"/>
                  <a:gd name="connsiteY217" fmla="*/ 1900610 h 4196136"/>
                  <a:gd name="connsiteX218" fmla="*/ 5273559 w 5945072"/>
                  <a:gd name="connsiteY218" fmla="*/ 1824410 h 4196136"/>
                  <a:gd name="connsiteX219" fmla="*/ 5249747 w 5945072"/>
                  <a:gd name="connsiteY219" fmla="*/ 1805360 h 4196136"/>
                  <a:gd name="connsiteX220" fmla="*/ 5225934 w 5945072"/>
                  <a:gd name="connsiteY220" fmla="*/ 1800598 h 4196136"/>
                  <a:gd name="connsiteX221" fmla="*/ 5154497 w 5945072"/>
                  <a:gd name="connsiteY221" fmla="*/ 1762498 h 4196136"/>
                  <a:gd name="connsiteX222" fmla="*/ 5006859 w 5945072"/>
                  <a:gd name="connsiteY222" fmla="*/ 1719635 h 4196136"/>
                  <a:gd name="connsiteX223" fmla="*/ 4978284 w 5945072"/>
                  <a:gd name="connsiteY223" fmla="*/ 1714873 h 4196136"/>
                  <a:gd name="connsiteX224" fmla="*/ 4954472 w 5945072"/>
                  <a:gd name="connsiteY224" fmla="*/ 1710110 h 4196136"/>
                  <a:gd name="connsiteX225" fmla="*/ 4735397 w 5945072"/>
                  <a:gd name="connsiteY225" fmla="*/ 1700585 h 4196136"/>
                  <a:gd name="connsiteX226" fmla="*/ 4625859 w 5945072"/>
                  <a:gd name="connsiteY226" fmla="*/ 1714873 h 4196136"/>
                  <a:gd name="connsiteX227" fmla="*/ 4578234 w 5945072"/>
                  <a:gd name="connsiteY227" fmla="*/ 1743448 h 4196136"/>
                  <a:gd name="connsiteX228" fmla="*/ 4563947 w 5945072"/>
                  <a:gd name="connsiteY228" fmla="*/ 1748210 h 4196136"/>
                  <a:gd name="connsiteX229" fmla="*/ 4521084 w 5945072"/>
                  <a:gd name="connsiteY229" fmla="*/ 1800598 h 4196136"/>
                  <a:gd name="connsiteX230" fmla="*/ 4497272 w 5945072"/>
                  <a:gd name="connsiteY230" fmla="*/ 1833935 h 4196136"/>
                  <a:gd name="connsiteX231" fmla="*/ 4473459 w 5945072"/>
                  <a:gd name="connsiteY231" fmla="*/ 1857748 h 4196136"/>
                  <a:gd name="connsiteX232" fmla="*/ 4454409 w 5945072"/>
                  <a:gd name="connsiteY232" fmla="*/ 1881560 h 4196136"/>
                  <a:gd name="connsiteX233" fmla="*/ 4411547 w 5945072"/>
                  <a:gd name="connsiteY233" fmla="*/ 1924423 h 4196136"/>
                  <a:gd name="connsiteX234" fmla="*/ 4354397 w 5945072"/>
                  <a:gd name="connsiteY234" fmla="*/ 1972048 h 4196136"/>
                  <a:gd name="connsiteX235" fmla="*/ 4335347 w 5945072"/>
                  <a:gd name="connsiteY235" fmla="*/ 1981573 h 4196136"/>
                  <a:gd name="connsiteX236" fmla="*/ 4278197 w 5945072"/>
                  <a:gd name="connsiteY236" fmla="*/ 2014910 h 4196136"/>
                  <a:gd name="connsiteX237" fmla="*/ 4263909 w 5945072"/>
                  <a:gd name="connsiteY237" fmla="*/ 2019673 h 4196136"/>
                  <a:gd name="connsiteX238" fmla="*/ 4249622 w 5945072"/>
                  <a:gd name="connsiteY238" fmla="*/ 2029198 h 4196136"/>
                  <a:gd name="connsiteX239" fmla="*/ 4173422 w 5945072"/>
                  <a:gd name="connsiteY239" fmla="*/ 2038723 h 4196136"/>
                  <a:gd name="connsiteX240" fmla="*/ 4116272 w 5945072"/>
                  <a:gd name="connsiteY240" fmla="*/ 2048248 h 4196136"/>
                  <a:gd name="connsiteX241" fmla="*/ 4087697 w 5945072"/>
                  <a:gd name="connsiteY241" fmla="*/ 2053010 h 4196136"/>
                  <a:gd name="connsiteX242" fmla="*/ 4073409 w 5945072"/>
                  <a:gd name="connsiteY242" fmla="*/ 2057773 h 4196136"/>
                  <a:gd name="connsiteX243" fmla="*/ 4054359 w 5945072"/>
                  <a:gd name="connsiteY243" fmla="*/ 2062535 h 4196136"/>
                  <a:gd name="connsiteX244" fmla="*/ 4030547 w 5945072"/>
                  <a:gd name="connsiteY244" fmla="*/ 2072060 h 4196136"/>
                  <a:gd name="connsiteX245" fmla="*/ 3982922 w 5945072"/>
                  <a:gd name="connsiteY245" fmla="*/ 2081585 h 4196136"/>
                  <a:gd name="connsiteX246" fmla="*/ 3959109 w 5945072"/>
                  <a:gd name="connsiteY246" fmla="*/ 2091110 h 4196136"/>
                  <a:gd name="connsiteX247" fmla="*/ 3906722 w 5945072"/>
                  <a:gd name="connsiteY247" fmla="*/ 2105398 h 4196136"/>
                  <a:gd name="connsiteX248" fmla="*/ 3882909 w 5945072"/>
                  <a:gd name="connsiteY248" fmla="*/ 2114923 h 4196136"/>
                  <a:gd name="connsiteX249" fmla="*/ 3863859 w 5945072"/>
                  <a:gd name="connsiteY249" fmla="*/ 2129210 h 4196136"/>
                  <a:gd name="connsiteX250" fmla="*/ 3830522 w 5945072"/>
                  <a:gd name="connsiteY250" fmla="*/ 2138735 h 4196136"/>
                  <a:gd name="connsiteX251" fmla="*/ 3806709 w 5945072"/>
                  <a:gd name="connsiteY251" fmla="*/ 2153023 h 4196136"/>
                  <a:gd name="connsiteX252" fmla="*/ 3763847 w 5945072"/>
                  <a:gd name="connsiteY252" fmla="*/ 2181598 h 4196136"/>
                  <a:gd name="connsiteX253" fmla="*/ 3725747 w 5945072"/>
                  <a:gd name="connsiteY253" fmla="*/ 2200648 h 4196136"/>
                  <a:gd name="connsiteX254" fmla="*/ 3711459 w 5945072"/>
                  <a:gd name="connsiteY254" fmla="*/ 2214935 h 4196136"/>
                  <a:gd name="connsiteX255" fmla="*/ 3701934 w 5945072"/>
                  <a:gd name="connsiteY255" fmla="*/ 2229223 h 4196136"/>
                  <a:gd name="connsiteX256" fmla="*/ 3673359 w 5945072"/>
                  <a:gd name="connsiteY256" fmla="*/ 2248273 h 4196136"/>
                  <a:gd name="connsiteX257" fmla="*/ 3649547 w 5945072"/>
                  <a:gd name="connsiteY257" fmla="*/ 2267323 h 4196136"/>
                  <a:gd name="connsiteX258" fmla="*/ 3620972 w 5945072"/>
                  <a:gd name="connsiteY258" fmla="*/ 2276848 h 4196136"/>
                  <a:gd name="connsiteX259" fmla="*/ 3554297 w 5945072"/>
                  <a:gd name="connsiteY259" fmla="*/ 2305423 h 4196136"/>
                  <a:gd name="connsiteX260" fmla="*/ 3530484 w 5945072"/>
                  <a:gd name="connsiteY260" fmla="*/ 2314948 h 4196136"/>
                  <a:gd name="connsiteX261" fmla="*/ 3506672 w 5945072"/>
                  <a:gd name="connsiteY261" fmla="*/ 2329235 h 4196136"/>
                  <a:gd name="connsiteX262" fmla="*/ 3487622 w 5945072"/>
                  <a:gd name="connsiteY262" fmla="*/ 2333998 h 4196136"/>
                  <a:gd name="connsiteX263" fmla="*/ 3435234 w 5945072"/>
                  <a:gd name="connsiteY263" fmla="*/ 2357810 h 4196136"/>
                  <a:gd name="connsiteX264" fmla="*/ 3416184 w 5945072"/>
                  <a:gd name="connsiteY264" fmla="*/ 2372098 h 4196136"/>
                  <a:gd name="connsiteX265" fmla="*/ 3397134 w 5945072"/>
                  <a:gd name="connsiteY265" fmla="*/ 2381623 h 4196136"/>
                  <a:gd name="connsiteX266" fmla="*/ 3382847 w 5945072"/>
                  <a:gd name="connsiteY266" fmla="*/ 2391148 h 4196136"/>
                  <a:gd name="connsiteX267" fmla="*/ 3363797 w 5945072"/>
                  <a:gd name="connsiteY267" fmla="*/ 2395910 h 4196136"/>
                  <a:gd name="connsiteX268" fmla="*/ 3349509 w 5945072"/>
                  <a:gd name="connsiteY268" fmla="*/ 2410198 h 4196136"/>
                  <a:gd name="connsiteX269" fmla="*/ 3306647 w 5945072"/>
                  <a:gd name="connsiteY269" fmla="*/ 2429248 h 4196136"/>
                  <a:gd name="connsiteX270" fmla="*/ 3273309 w 5945072"/>
                  <a:gd name="connsiteY270" fmla="*/ 2448298 h 4196136"/>
                  <a:gd name="connsiteX271" fmla="*/ 3201872 w 5945072"/>
                  <a:gd name="connsiteY271" fmla="*/ 2481635 h 4196136"/>
                  <a:gd name="connsiteX272" fmla="*/ 3154247 w 5945072"/>
                  <a:gd name="connsiteY272" fmla="*/ 2495923 h 4196136"/>
                  <a:gd name="connsiteX273" fmla="*/ 3125672 w 5945072"/>
                  <a:gd name="connsiteY273" fmla="*/ 2510210 h 4196136"/>
                  <a:gd name="connsiteX274" fmla="*/ 3092334 w 5945072"/>
                  <a:gd name="connsiteY274" fmla="*/ 2524498 h 4196136"/>
                  <a:gd name="connsiteX275" fmla="*/ 3063759 w 5945072"/>
                  <a:gd name="connsiteY275" fmla="*/ 2538785 h 4196136"/>
                  <a:gd name="connsiteX276" fmla="*/ 3030422 w 5945072"/>
                  <a:gd name="connsiteY276" fmla="*/ 2553073 h 4196136"/>
                  <a:gd name="connsiteX277" fmla="*/ 2997084 w 5945072"/>
                  <a:gd name="connsiteY277" fmla="*/ 2581648 h 4196136"/>
                  <a:gd name="connsiteX278" fmla="*/ 2978034 w 5945072"/>
                  <a:gd name="connsiteY278" fmla="*/ 2591173 h 4196136"/>
                  <a:gd name="connsiteX279" fmla="*/ 2958984 w 5945072"/>
                  <a:gd name="connsiteY279" fmla="*/ 2605460 h 4196136"/>
                  <a:gd name="connsiteX280" fmla="*/ 2939934 w 5945072"/>
                  <a:gd name="connsiteY280" fmla="*/ 2614985 h 4196136"/>
                  <a:gd name="connsiteX281" fmla="*/ 2920884 w 5945072"/>
                  <a:gd name="connsiteY281" fmla="*/ 2634035 h 4196136"/>
                  <a:gd name="connsiteX282" fmla="*/ 2892309 w 5945072"/>
                  <a:gd name="connsiteY282" fmla="*/ 2653085 h 4196136"/>
                  <a:gd name="connsiteX283" fmla="*/ 2863734 w 5945072"/>
                  <a:gd name="connsiteY283" fmla="*/ 2681660 h 4196136"/>
                  <a:gd name="connsiteX284" fmla="*/ 2778009 w 5945072"/>
                  <a:gd name="connsiteY284" fmla="*/ 2743573 h 4196136"/>
                  <a:gd name="connsiteX285" fmla="*/ 2763722 w 5945072"/>
                  <a:gd name="connsiteY285" fmla="*/ 2762623 h 4196136"/>
                  <a:gd name="connsiteX286" fmla="*/ 2725622 w 5945072"/>
                  <a:gd name="connsiteY286" fmla="*/ 2786435 h 4196136"/>
                  <a:gd name="connsiteX287" fmla="*/ 2706572 w 5945072"/>
                  <a:gd name="connsiteY287" fmla="*/ 2800723 h 4196136"/>
                  <a:gd name="connsiteX288" fmla="*/ 2654184 w 5945072"/>
                  <a:gd name="connsiteY288" fmla="*/ 2843585 h 4196136"/>
                  <a:gd name="connsiteX289" fmla="*/ 2630372 w 5945072"/>
                  <a:gd name="connsiteY289" fmla="*/ 2853110 h 4196136"/>
                  <a:gd name="connsiteX290" fmla="*/ 2563697 w 5945072"/>
                  <a:gd name="connsiteY290" fmla="*/ 2900735 h 4196136"/>
                  <a:gd name="connsiteX291" fmla="*/ 2539884 w 5945072"/>
                  <a:gd name="connsiteY291" fmla="*/ 2905498 h 4196136"/>
                  <a:gd name="connsiteX292" fmla="*/ 2487497 w 5945072"/>
                  <a:gd name="connsiteY292" fmla="*/ 2924548 h 4196136"/>
                  <a:gd name="connsiteX293" fmla="*/ 2425584 w 5945072"/>
                  <a:gd name="connsiteY293" fmla="*/ 2934073 h 4196136"/>
                  <a:gd name="connsiteX294" fmla="*/ 2316047 w 5945072"/>
                  <a:gd name="connsiteY294" fmla="*/ 2943598 h 4196136"/>
                  <a:gd name="connsiteX295" fmla="*/ 2263659 w 5945072"/>
                  <a:gd name="connsiteY295" fmla="*/ 2957885 h 4196136"/>
                  <a:gd name="connsiteX296" fmla="*/ 2211272 w 5945072"/>
                  <a:gd name="connsiteY296" fmla="*/ 2967410 h 4196136"/>
                  <a:gd name="connsiteX297" fmla="*/ 2154122 w 5945072"/>
                  <a:gd name="connsiteY297" fmla="*/ 2986460 h 4196136"/>
                  <a:gd name="connsiteX298" fmla="*/ 2111259 w 5945072"/>
                  <a:gd name="connsiteY298" fmla="*/ 2995985 h 4196136"/>
                  <a:gd name="connsiteX299" fmla="*/ 2054109 w 5945072"/>
                  <a:gd name="connsiteY299" fmla="*/ 3005510 h 4196136"/>
                  <a:gd name="connsiteX300" fmla="*/ 2025534 w 5945072"/>
                  <a:gd name="connsiteY300" fmla="*/ 3015035 h 4196136"/>
                  <a:gd name="connsiteX301" fmla="*/ 1977909 w 5945072"/>
                  <a:gd name="connsiteY301" fmla="*/ 3024560 h 4196136"/>
                  <a:gd name="connsiteX302" fmla="*/ 1954097 w 5945072"/>
                  <a:gd name="connsiteY302" fmla="*/ 3034085 h 4196136"/>
                  <a:gd name="connsiteX303" fmla="*/ 1935047 w 5945072"/>
                  <a:gd name="connsiteY303" fmla="*/ 3048373 h 4196136"/>
                  <a:gd name="connsiteX304" fmla="*/ 1896947 w 5945072"/>
                  <a:gd name="connsiteY304" fmla="*/ 3057898 h 4196136"/>
                  <a:gd name="connsiteX305" fmla="*/ 1830272 w 5945072"/>
                  <a:gd name="connsiteY305" fmla="*/ 3076948 h 4196136"/>
                  <a:gd name="connsiteX306" fmla="*/ 1801697 w 5945072"/>
                  <a:gd name="connsiteY306" fmla="*/ 3081710 h 4196136"/>
                  <a:gd name="connsiteX307" fmla="*/ 1754072 w 5945072"/>
                  <a:gd name="connsiteY307" fmla="*/ 3095998 h 4196136"/>
                  <a:gd name="connsiteX308" fmla="*/ 1739784 w 5945072"/>
                  <a:gd name="connsiteY308" fmla="*/ 3100760 h 4196136"/>
                  <a:gd name="connsiteX309" fmla="*/ 1715972 w 5945072"/>
                  <a:gd name="connsiteY309" fmla="*/ 3105523 h 4196136"/>
                  <a:gd name="connsiteX310" fmla="*/ 1673109 w 5945072"/>
                  <a:gd name="connsiteY310" fmla="*/ 3124573 h 4196136"/>
                  <a:gd name="connsiteX311" fmla="*/ 1654059 w 5945072"/>
                  <a:gd name="connsiteY311" fmla="*/ 3134098 h 4196136"/>
                  <a:gd name="connsiteX312" fmla="*/ 1625484 w 5945072"/>
                  <a:gd name="connsiteY312" fmla="*/ 3143623 h 4196136"/>
                  <a:gd name="connsiteX313" fmla="*/ 1587384 w 5945072"/>
                  <a:gd name="connsiteY313" fmla="*/ 3153148 h 4196136"/>
                  <a:gd name="connsiteX314" fmla="*/ 1506422 w 5945072"/>
                  <a:gd name="connsiteY314" fmla="*/ 3181723 h 4196136"/>
                  <a:gd name="connsiteX315" fmla="*/ 1411172 w 5945072"/>
                  <a:gd name="connsiteY315" fmla="*/ 3229348 h 4196136"/>
                  <a:gd name="connsiteX316" fmla="*/ 1392122 w 5945072"/>
                  <a:gd name="connsiteY316" fmla="*/ 3238873 h 4196136"/>
                  <a:gd name="connsiteX317" fmla="*/ 1373072 w 5945072"/>
                  <a:gd name="connsiteY317" fmla="*/ 3248398 h 4196136"/>
                  <a:gd name="connsiteX318" fmla="*/ 1311159 w 5945072"/>
                  <a:gd name="connsiteY318" fmla="*/ 3276973 h 4196136"/>
                  <a:gd name="connsiteX319" fmla="*/ 1292109 w 5945072"/>
                  <a:gd name="connsiteY319" fmla="*/ 3286498 h 4196136"/>
                  <a:gd name="connsiteX320" fmla="*/ 1249247 w 5945072"/>
                  <a:gd name="connsiteY320" fmla="*/ 3315073 h 4196136"/>
                  <a:gd name="connsiteX321" fmla="*/ 1225434 w 5945072"/>
                  <a:gd name="connsiteY321" fmla="*/ 3319835 h 4196136"/>
                  <a:gd name="connsiteX322" fmla="*/ 1206384 w 5945072"/>
                  <a:gd name="connsiteY322" fmla="*/ 3334123 h 4196136"/>
                  <a:gd name="connsiteX323" fmla="*/ 1120659 w 5945072"/>
                  <a:gd name="connsiteY323" fmla="*/ 3367460 h 4196136"/>
                  <a:gd name="connsiteX324" fmla="*/ 1096847 w 5945072"/>
                  <a:gd name="connsiteY324" fmla="*/ 3372223 h 4196136"/>
                  <a:gd name="connsiteX325" fmla="*/ 1082559 w 5945072"/>
                  <a:gd name="connsiteY325" fmla="*/ 3376985 h 4196136"/>
                  <a:gd name="connsiteX326" fmla="*/ 1044459 w 5945072"/>
                  <a:gd name="connsiteY326" fmla="*/ 3386510 h 4196136"/>
                  <a:gd name="connsiteX327" fmla="*/ 1025409 w 5945072"/>
                  <a:gd name="connsiteY327" fmla="*/ 3391273 h 4196136"/>
                  <a:gd name="connsiteX328" fmla="*/ 973022 w 5945072"/>
                  <a:gd name="connsiteY328" fmla="*/ 3400798 h 4196136"/>
                  <a:gd name="connsiteX329" fmla="*/ 930159 w 5945072"/>
                  <a:gd name="connsiteY329" fmla="*/ 3410323 h 4196136"/>
                  <a:gd name="connsiteX330" fmla="*/ 911109 w 5945072"/>
                  <a:gd name="connsiteY330" fmla="*/ 3415085 h 4196136"/>
                  <a:gd name="connsiteX331" fmla="*/ 887297 w 5945072"/>
                  <a:gd name="connsiteY331" fmla="*/ 3419848 h 4196136"/>
                  <a:gd name="connsiteX332" fmla="*/ 844434 w 5945072"/>
                  <a:gd name="connsiteY332" fmla="*/ 3438898 h 4196136"/>
                  <a:gd name="connsiteX333" fmla="*/ 806334 w 5945072"/>
                  <a:gd name="connsiteY333" fmla="*/ 3448423 h 4196136"/>
                  <a:gd name="connsiteX334" fmla="*/ 744422 w 5945072"/>
                  <a:gd name="connsiteY334" fmla="*/ 3486523 h 4196136"/>
                  <a:gd name="connsiteX335" fmla="*/ 692034 w 5945072"/>
                  <a:gd name="connsiteY335" fmla="*/ 3524623 h 4196136"/>
                  <a:gd name="connsiteX336" fmla="*/ 663459 w 5945072"/>
                  <a:gd name="connsiteY336" fmla="*/ 3553198 h 4196136"/>
                  <a:gd name="connsiteX337" fmla="*/ 644409 w 5945072"/>
                  <a:gd name="connsiteY337" fmla="*/ 3586535 h 4196136"/>
                  <a:gd name="connsiteX338" fmla="*/ 630122 w 5945072"/>
                  <a:gd name="connsiteY338" fmla="*/ 3600823 h 4196136"/>
                  <a:gd name="connsiteX339" fmla="*/ 620597 w 5945072"/>
                  <a:gd name="connsiteY339" fmla="*/ 3619873 h 4196136"/>
                  <a:gd name="connsiteX340" fmla="*/ 577734 w 5945072"/>
                  <a:gd name="connsiteY340" fmla="*/ 3662735 h 4196136"/>
                  <a:gd name="connsiteX341" fmla="*/ 563447 w 5945072"/>
                  <a:gd name="connsiteY341" fmla="*/ 3672260 h 4196136"/>
                  <a:gd name="connsiteX342" fmla="*/ 549159 w 5945072"/>
                  <a:gd name="connsiteY342" fmla="*/ 3691310 h 4196136"/>
                  <a:gd name="connsiteX343" fmla="*/ 530109 w 5945072"/>
                  <a:gd name="connsiteY343" fmla="*/ 3700835 h 4196136"/>
                  <a:gd name="connsiteX344" fmla="*/ 515822 w 5945072"/>
                  <a:gd name="connsiteY344" fmla="*/ 3710360 h 4196136"/>
                  <a:gd name="connsiteX345" fmla="*/ 492009 w 5945072"/>
                  <a:gd name="connsiteY345" fmla="*/ 3724648 h 4196136"/>
                  <a:gd name="connsiteX346" fmla="*/ 430097 w 5945072"/>
                  <a:gd name="connsiteY346" fmla="*/ 3762748 h 4196136"/>
                  <a:gd name="connsiteX347" fmla="*/ 396759 w 5945072"/>
                  <a:gd name="connsiteY347" fmla="*/ 3772273 h 4196136"/>
                  <a:gd name="connsiteX348" fmla="*/ 358659 w 5945072"/>
                  <a:gd name="connsiteY348" fmla="*/ 3786560 h 4196136"/>
                  <a:gd name="connsiteX349" fmla="*/ 334847 w 5945072"/>
                  <a:gd name="connsiteY349" fmla="*/ 3800848 h 4196136"/>
                  <a:gd name="connsiteX350" fmla="*/ 291984 w 5945072"/>
                  <a:gd name="connsiteY350" fmla="*/ 3805610 h 4196136"/>
                  <a:gd name="connsiteX351" fmla="*/ 239597 w 5945072"/>
                  <a:gd name="connsiteY351" fmla="*/ 3819898 h 4196136"/>
                  <a:gd name="connsiteX352" fmla="*/ 201497 w 5945072"/>
                  <a:gd name="connsiteY352" fmla="*/ 3824660 h 4196136"/>
                  <a:gd name="connsiteX353" fmla="*/ 139584 w 5945072"/>
                  <a:gd name="connsiteY353" fmla="*/ 3834185 h 4196136"/>
                  <a:gd name="connsiteX354" fmla="*/ 91959 w 5945072"/>
                  <a:gd name="connsiteY354" fmla="*/ 3843710 h 4196136"/>
                  <a:gd name="connsiteX355" fmla="*/ 1472 w 5945072"/>
                  <a:gd name="connsiteY355" fmla="*/ 4196136 h 4196136"/>
                  <a:gd name="connsiteX0" fmla="*/ 1472 w 5945072"/>
                  <a:gd name="connsiteY0" fmla="*/ 4196136 h 4386638"/>
                  <a:gd name="connsiteX1" fmla="*/ 34809 w 5945072"/>
                  <a:gd name="connsiteY1" fmla="*/ 3824660 h 4386638"/>
                  <a:gd name="connsiteX2" fmla="*/ 20522 w 5945072"/>
                  <a:gd name="connsiteY2" fmla="*/ 3791323 h 4386638"/>
                  <a:gd name="connsiteX3" fmla="*/ 15759 w 5945072"/>
                  <a:gd name="connsiteY3" fmla="*/ 3719885 h 4386638"/>
                  <a:gd name="connsiteX4" fmla="*/ 10997 w 5945072"/>
                  <a:gd name="connsiteY4" fmla="*/ 3700835 h 4386638"/>
                  <a:gd name="connsiteX5" fmla="*/ 15759 w 5945072"/>
                  <a:gd name="connsiteY5" fmla="*/ 3596060 h 4386638"/>
                  <a:gd name="connsiteX6" fmla="*/ 25284 w 5945072"/>
                  <a:gd name="connsiteY6" fmla="*/ 3543673 h 4386638"/>
                  <a:gd name="connsiteX7" fmla="*/ 91959 w 5945072"/>
                  <a:gd name="connsiteY7" fmla="*/ 3457948 h 4386638"/>
                  <a:gd name="connsiteX8" fmla="*/ 111009 w 5945072"/>
                  <a:gd name="connsiteY8" fmla="*/ 3434135 h 4386638"/>
                  <a:gd name="connsiteX9" fmla="*/ 130059 w 5945072"/>
                  <a:gd name="connsiteY9" fmla="*/ 3424610 h 4386638"/>
                  <a:gd name="connsiteX10" fmla="*/ 144347 w 5945072"/>
                  <a:gd name="connsiteY10" fmla="*/ 3410323 h 4386638"/>
                  <a:gd name="connsiteX11" fmla="*/ 172922 w 5945072"/>
                  <a:gd name="connsiteY11" fmla="*/ 3391273 h 4386638"/>
                  <a:gd name="connsiteX12" fmla="*/ 234834 w 5945072"/>
                  <a:gd name="connsiteY12" fmla="*/ 3334123 h 4386638"/>
                  <a:gd name="connsiteX13" fmla="*/ 263409 w 5945072"/>
                  <a:gd name="connsiteY13" fmla="*/ 3315073 h 4386638"/>
                  <a:gd name="connsiteX14" fmla="*/ 344372 w 5945072"/>
                  <a:gd name="connsiteY14" fmla="*/ 3281735 h 4386638"/>
                  <a:gd name="connsiteX15" fmla="*/ 387234 w 5945072"/>
                  <a:gd name="connsiteY15" fmla="*/ 3262685 h 4386638"/>
                  <a:gd name="connsiteX16" fmla="*/ 425334 w 5945072"/>
                  <a:gd name="connsiteY16" fmla="*/ 3253160 h 4386638"/>
                  <a:gd name="connsiteX17" fmla="*/ 453909 w 5945072"/>
                  <a:gd name="connsiteY17" fmla="*/ 3238873 h 4386638"/>
                  <a:gd name="connsiteX18" fmla="*/ 477722 w 5945072"/>
                  <a:gd name="connsiteY18" fmla="*/ 3229348 h 4386638"/>
                  <a:gd name="connsiteX19" fmla="*/ 492009 w 5945072"/>
                  <a:gd name="connsiteY19" fmla="*/ 3224585 h 4386638"/>
                  <a:gd name="connsiteX20" fmla="*/ 506297 w 5945072"/>
                  <a:gd name="connsiteY20" fmla="*/ 3215060 h 4386638"/>
                  <a:gd name="connsiteX21" fmla="*/ 525347 w 5945072"/>
                  <a:gd name="connsiteY21" fmla="*/ 3210298 h 4386638"/>
                  <a:gd name="connsiteX22" fmla="*/ 549159 w 5945072"/>
                  <a:gd name="connsiteY22" fmla="*/ 3200773 h 4386638"/>
                  <a:gd name="connsiteX23" fmla="*/ 606309 w 5945072"/>
                  <a:gd name="connsiteY23" fmla="*/ 3172198 h 4386638"/>
                  <a:gd name="connsiteX24" fmla="*/ 634884 w 5945072"/>
                  <a:gd name="connsiteY24" fmla="*/ 3157910 h 4386638"/>
                  <a:gd name="connsiteX25" fmla="*/ 687272 w 5945072"/>
                  <a:gd name="connsiteY25" fmla="*/ 3138860 h 4386638"/>
                  <a:gd name="connsiteX26" fmla="*/ 739659 w 5945072"/>
                  <a:gd name="connsiteY26" fmla="*/ 3095998 h 4386638"/>
                  <a:gd name="connsiteX27" fmla="*/ 806334 w 5945072"/>
                  <a:gd name="connsiteY27" fmla="*/ 3053135 h 4386638"/>
                  <a:gd name="connsiteX28" fmla="*/ 825384 w 5945072"/>
                  <a:gd name="connsiteY28" fmla="*/ 3034085 h 4386638"/>
                  <a:gd name="connsiteX29" fmla="*/ 853959 w 5945072"/>
                  <a:gd name="connsiteY29" fmla="*/ 3010273 h 4386638"/>
                  <a:gd name="connsiteX30" fmla="*/ 868247 w 5945072"/>
                  <a:gd name="connsiteY30" fmla="*/ 2991223 h 4386638"/>
                  <a:gd name="connsiteX31" fmla="*/ 896822 w 5945072"/>
                  <a:gd name="connsiteY31" fmla="*/ 2972173 h 4386638"/>
                  <a:gd name="connsiteX32" fmla="*/ 934922 w 5945072"/>
                  <a:gd name="connsiteY32" fmla="*/ 2934073 h 4386638"/>
                  <a:gd name="connsiteX33" fmla="*/ 977784 w 5945072"/>
                  <a:gd name="connsiteY33" fmla="*/ 2919785 h 4386638"/>
                  <a:gd name="connsiteX34" fmla="*/ 996834 w 5945072"/>
                  <a:gd name="connsiteY34" fmla="*/ 2910260 h 4386638"/>
                  <a:gd name="connsiteX35" fmla="*/ 1073034 w 5945072"/>
                  <a:gd name="connsiteY35" fmla="*/ 2895973 h 4386638"/>
                  <a:gd name="connsiteX36" fmla="*/ 1153997 w 5945072"/>
                  <a:gd name="connsiteY36" fmla="*/ 2881685 h 4386638"/>
                  <a:gd name="connsiteX37" fmla="*/ 1206384 w 5945072"/>
                  <a:gd name="connsiteY37" fmla="*/ 2862635 h 4386638"/>
                  <a:gd name="connsiteX38" fmla="*/ 1234959 w 5945072"/>
                  <a:gd name="connsiteY38" fmla="*/ 2834060 h 4386638"/>
                  <a:gd name="connsiteX39" fmla="*/ 1254009 w 5945072"/>
                  <a:gd name="connsiteY39" fmla="*/ 2815010 h 4386638"/>
                  <a:gd name="connsiteX40" fmla="*/ 1287347 w 5945072"/>
                  <a:gd name="connsiteY40" fmla="*/ 2767385 h 4386638"/>
                  <a:gd name="connsiteX41" fmla="*/ 1306397 w 5945072"/>
                  <a:gd name="connsiteY41" fmla="*/ 2753098 h 4386638"/>
                  <a:gd name="connsiteX42" fmla="*/ 1325447 w 5945072"/>
                  <a:gd name="connsiteY42" fmla="*/ 2719760 h 4386638"/>
                  <a:gd name="connsiteX43" fmla="*/ 1344497 w 5945072"/>
                  <a:gd name="connsiteY43" fmla="*/ 2691185 h 4386638"/>
                  <a:gd name="connsiteX44" fmla="*/ 1363547 w 5945072"/>
                  <a:gd name="connsiteY44" fmla="*/ 2672135 h 4386638"/>
                  <a:gd name="connsiteX45" fmla="*/ 1373072 w 5945072"/>
                  <a:gd name="connsiteY45" fmla="*/ 2657848 h 4386638"/>
                  <a:gd name="connsiteX46" fmla="*/ 1387359 w 5945072"/>
                  <a:gd name="connsiteY46" fmla="*/ 2643560 h 4386638"/>
                  <a:gd name="connsiteX47" fmla="*/ 1401647 w 5945072"/>
                  <a:gd name="connsiteY47" fmla="*/ 2624510 h 4386638"/>
                  <a:gd name="connsiteX48" fmla="*/ 1482609 w 5945072"/>
                  <a:gd name="connsiteY48" fmla="*/ 2586410 h 4386638"/>
                  <a:gd name="connsiteX49" fmla="*/ 1530234 w 5945072"/>
                  <a:gd name="connsiteY49" fmla="*/ 2557835 h 4386638"/>
                  <a:gd name="connsiteX50" fmla="*/ 1563572 w 5945072"/>
                  <a:gd name="connsiteY50" fmla="*/ 2548310 h 4386638"/>
                  <a:gd name="connsiteX51" fmla="*/ 1577859 w 5945072"/>
                  <a:gd name="connsiteY51" fmla="*/ 2538785 h 4386638"/>
                  <a:gd name="connsiteX52" fmla="*/ 1644534 w 5945072"/>
                  <a:gd name="connsiteY52" fmla="*/ 2529260 h 4386638"/>
                  <a:gd name="connsiteX53" fmla="*/ 1682634 w 5945072"/>
                  <a:gd name="connsiteY53" fmla="*/ 2514973 h 4386638"/>
                  <a:gd name="connsiteX54" fmla="*/ 1725497 w 5945072"/>
                  <a:gd name="connsiteY54" fmla="*/ 2476873 h 4386638"/>
                  <a:gd name="connsiteX55" fmla="*/ 1744547 w 5945072"/>
                  <a:gd name="connsiteY55" fmla="*/ 2467348 h 4386638"/>
                  <a:gd name="connsiteX56" fmla="*/ 1768359 w 5945072"/>
                  <a:gd name="connsiteY56" fmla="*/ 2438773 h 4386638"/>
                  <a:gd name="connsiteX57" fmla="*/ 1796934 w 5945072"/>
                  <a:gd name="connsiteY57" fmla="*/ 2400673 h 4386638"/>
                  <a:gd name="connsiteX58" fmla="*/ 1892184 w 5945072"/>
                  <a:gd name="connsiteY58" fmla="*/ 2319710 h 4386638"/>
                  <a:gd name="connsiteX59" fmla="*/ 1911234 w 5945072"/>
                  <a:gd name="connsiteY59" fmla="*/ 2314948 h 4386638"/>
                  <a:gd name="connsiteX60" fmla="*/ 1930284 w 5945072"/>
                  <a:gd name="connsiteY60" fmla="*/ 2305423 h 4386638"/>
                  <a:gd name="connsiteX61" fmla="*/ 1944572 w 5945072"/>
                  <a:gd name="connsiteY61" fmla="*/ 2295898 h 4386638"/>
                  <a:gd name="connsiteX62" fmla="*/ 1977909 w 5945072"/>
                  <a:gd name="connsiteY62" fmla="*/ 2286373 h 4386638"/>
                  <a:gd name="connsiteX63" fmla="*/ 2001722 w 5945072"/>
                  <a:gd name="connsiteY63" fmla="*/ 2276848 h 4386638"/>
                  <a:gd name="connsiteX64" fmla="*/ 2016009 w 5945072"/>
                  <a:gd name="connsiteY64" fmla="*/ 2272085 h 4386638"/>
                  <a:gd name="connsiteX65" fmla="*/ 2039822 w 5945072"/>
                  <a:gd name="connsiteY65" fmla="*/ 2262560 h 4386638"/>
                  <a:gd name="connsiteX66" fmla="*/ 2101734 w 5945072"/>
                  <a:gd name="connsiteY66" fmla="*/ 2257798 h 4386638"/>
                  <a:gd name="connsiteX67" fmla="*/ 2154122 w 5945072"/>
                  <a:gd name="connsiteY67" fmla="*/ 2248273 h 4386638"/>
                  <a:gd name="connsiteX68" fmla="*/ 2177934 w 5945072"/>
                  <a:gd name="connsiteY68" fmla="*/ 2233985 h 4386638"/>
                  <a:gd name="connsiteX69" fmla="*/ 2196984 w 5945072"/>
                  <a:gd name="connsiteY69" fmla="*/ 2229223 h 4386638"/>
                  <a:gd name="connsiteX70" fmla="*/ 2235084 w 5945072"/>
                  <a:gd name="connsiteY70" fmla="*/ 2219698 h 4386638"/>
                  <a:gd name="connsiteX71" fmla="*/ 2268422 w 5945072"/>
                  <a:gd name="connsiteY71" fmla="*/ 2200648 h 4386638"/>
                  <a:gd name="connsiteX72" fmla="*/ 2282709 w 5945072"/>
                  <a:gd name="connsiteY72" fmla="*/ 2191123 h 4386638"/>
                  <a:gd name="connsiteX73" fmla="*/ 2325572 w 5945072"/>
                  <a:gd name="connsiteY73" fmla="*/ 2176835 h 4386638"/>
                  <a:gd name="connsiteX74" fmla="*/ 2335097 w 5945072"/>
                  <a:gd name="connsiteY74" fmla="*/ 2157785 h 4386638"/>
                  <a:gd name="connsiteX75" fmla="*/ 2435109 w 5945072"/>
                  <a:gd name="connsiteY75" fmla="*/ 2100635 h 4386638"/>
                  <a:gd name="connsiteX76" fmla="*/ 2492259 w 5945072"/>
                  <a:gd name="connsiteY76" fmla="*/ 2067298 h 4386638"/>
                  <a:gd name="connsiteX77" fmla="*/ 2506547 w 5945072"/>
                  <a:gd name="connsiteY77" fmla="*/ 2062535 h 4386638"/>
                  <a:gd name="connsiteX78" fmla="*/ 2530359 w 5945072"/>
                  <a:gd name="connsiteY78" fmla="*/ 2048248 h 4386638"/>
                  <a:gd name="connsiteX79" fmla="*/ 2568459 w 5945072"/>
                  <a:gd name="connsiteY79" fmla="*/ 2029198 h 4386638"/>
                  <a:gd name="connsiteX80" fmla="*/ 2601797 w 5945072"/>
                  <a:gd name="connsiteY80" fmla="*/ 2014910 h 4386638"/>
                  <a:gd name="connsiteX81" fmla="*/ 2663709 w 5945072"/>
                  <a:gd name="connsiteY81" fmla="*/ 1976810 h 4386638"/>
                  <a:gd name="connsiteX82" fmla="*/ 2701809 w 5945072"/>
                  <a:gd name="connsiteY82" fmla="*/ 1962523 h 4386638"/>
                  <a:gd name="connsiteX83" fmla="*/ 2744672 w 5945072"/>
                  <a:gd name="connsiteY83" fmla="*/ 1943473 h 4386638"/>
                  <a:gd name="connsiteX84" fmla="*/ 2768484 w 5945072"/>
                  <a:gd name="connsiteY84" fmla="*/ 1938710 h 4386638"/>
                  <a:gd name="connsiteX85" fmla="*/ 2797059 w 5945072"/>
                  <a:gd name="connsiteY85" fmla="*/ 1929185 h 4386638"/>
                  <a:gd name="connsiteX86" fmla="*/ 2844684 w 5945072"/>
                  <a:gd name="connsiteY86" fmla="*/ 1919660 h 4386638"/>
                  <a:gd name="connsiteX87" fmla="*/ 2882784 w 5945072"/>
                  <a:gd name="connsiteY87" fmla="*/ 1910135 h 4386638"/>
                  <a:gd name="connsiteX88" fmla="*/ 2930409 w 5945072"/>
                  <a:gd name="connsiteY88" fmla="*/ 1900610 h 4386638"/>
                  <a:gd name="connsiteX89" fmla="*/ 2944697 w 5945072"/>
                  <a:gd name="connsiteY89" fmla="*/ 1895848 h 4386638"/>
                  <a:gd name="connsiteX90" fmla="*/ 2997084 w 5945072"/>
                  <a:gd name="connsiteY90" fmla="*/ 1881560 h 4386638"/>
                  <a:gd name="connsiteX91" fmla="*/ 3044709 w 5945072"/>
                  <a:gd name="connsiteY91" fmla="*/ 1848223 h 4386638"/>
                  <a:gd name="connsiteX92" fmla="*/ 3078047 w 5945072"/>
                  <a:gd name="connsiteY92" fmla="*/ 1829173 h 4386638"/>
                  <a:gd name="connsiteX93" fmla="*/ 3120909 w 5945072"/>
                  <a:gd name="connsiteY93" fmla="*/ 1786310 h 4386638"/>
                  <a:gd name="connsiteX94" fmla="*/ 3159009 w 5945072"/>
                  <a:gd name="connsiteY94" fmla="*/ 1752973 h 4386638"/>
                  <a:gd name="connsiteX95" fmla="*/ 3187584 w 5945072"/>
                  <a:gd name="connsiteY95" fmla="*/ 1724398 h 4386638"/>
                  <a:gd name="connsiteX96" fmla="*/ 3201872 w 5945072"/>
                  <a:gd name="connsiteY96" fmla="*/ 1710110 h 4386638"/>
                  <a:gd name="connsiteX97" fmla="*/ 3216159 w 5945072"/>
                  <a:gd name="connsiteY97" fmla="*/ 1705348 h 4386638"/>
                  <a:gd name="connsiteX98" fmla="*/ 3263784 w 5945072"/>
                  <a:gd name="connsiteY98" fmla="*/ 1667248 h 4386638"/>
                  <a:gd name="connsiteX99" fmla="*/ 3306647 w 5945072"/>
                  <a:gd name="connsiteY99" fmla="*/ 1614860 h 4386638"/>
                  <a:gd name="connsiteX100" fmla="*/ 3339984 w 5945072"/>
                  <a:gd name="connsiteY100" fmla="*/ 1586285 h 4386638"/>
                  <a:gd name="connsiteX101" fmla="*/ 3354272 w 5945072"/>
                  <a:gd name="connsiteY101" fmla="*/ 1567235 h 4386638"/>
                  <a:gd name="connsiteX102" fmla="*/ 3420947 w 5945072"/>
                  <a:gd name="connsiteY102" fmla="*/ 1510085 h 4386638"/>
                  <a:gd name="connsiteX103" fmla="*/ 3430472 w 5945072"/>
                  <a:gd name="connsiteY103" fmla="*/ 1495798 h 4386638"/>
                  <a:gd name="connsiteX104" fmla="*/ 3468572 w 5945072"/>
                  <a:gd name="connsiteY104" fmla="*/ 1462460 h 4386638"/>
                  <a:gd name="connsiteX105" fmla="*/ 3487622 w 5945072"/>
                  <a:gd name="connsiteY105" fmla="*/ 1452935 h 4386638"/>
                  <a:gd name="connsiteX106" fmla="*/ 3511434 w 5945072"/>
                  <a:gd name="connsiteY106" fmla="*/ 1429123 h 4386638"/>
                  <a:gd name="connsiteX107" fmla="*/ 3525722 w 5945072"/>
                  <a:gd name="connsiteY107" fmla="*/ 1414835 h 4386638"/>
                  <a:gd name="connsiteX108" fmla="*/ 3587634 w 5945072"/>
                  <a:gd name="connsiteY108" fmla="*/ 1357685 h 4386638"/>
                  <a:gd name="connsiteX109" fmla="*/ 3611447 w 5945072"/>
                  <a:gd name="connsiteY109" fmla="*/ 1329110 h 4386638"/>
                  <a:gd name="connsiteX110" fmla="*/ 3630497 w 5945072"/>
                  <a:gd name="connsiteY110" fmla="*/ 1300535 h 4386638"/>
                  <a:gd name="connsiteX111" fmla="*/ 3644784 w 5945072"/>
                  <a:gd name="connsiteY111" fmla="*/ 1295773 h 4386638"/>
                  <a:gd name="connsiteX112" fmla="*/ 3716222 w 5945072"/>
                  <a:gd name="connsiteY112" fmla="*/ 1205285 h 4386638"/>
                  <a:gd name="connsiteX113" fmla="*/ 3735272 w 5945072"/>
                  <a:gd name="connsiteY113" fmla="*/ 1186235 h 4386638"/>
                  <a:gd name="connsiteX114" fmla="*/ 3787659 w 5945072"/>
                  <a:gd name="connsiteY114" fmla="*/ 1148135 h 4386638"/>
                  <a:gd name="connsiteX115" fmla="*/ 3806709 w 5945072"/>
                  <a:gd name="connsiteY115" fmla="*/ 1138610 h 4386638"/>
                  <a:gd name="connsiteX116" fmla="*/ 3835284 w 5945072"/>
                  <a:gd name="connsiteY116" fmla="*/ 1114798 h 4386638"/>
                  <a:gd name="connsiteX117" fmla="*/ 3868622 w 5945072"/>
                  <a:gd name="connsiteY117" fmla="*/ 1100510 h 4386638"/>
                  <a:gd name="connsiteX118" fmla="*/ 3911484 w 5945072"/>
                  <a:gd name="connsiteY118" fmla="*/ 1071935 h 4386638"/>
                  <a:gd name="connsiteX119" fmla="*/ 3925772 w 5945072"/>
                  <a:gd name="connsiteY119" fmla="*/ 1062410 h 4386638"/>
                  <a:gd name="connsiteX120" fmla="*/ 3944822 w 5945072"/>
                  <a:gd name="connsiteY120" fmla="*/ 1057648 h 4386638"/>
                  <a:gd name="connsiteX121" fmla="*/ 4021022 w 5945072"/>
                  <a:gd name="connsiteY121" fmla="*/ 1033835 h 4386638"/>
                  <a:gd name="connsiteX122" fmla="*/ 4068647 w 5945072"/>
                  <a:gd name="connsiteY122" fmla="*/ 1014785 h 4386638"/>
                  <a:gd name="connsiteX123" fmla="*/ 4101984 w 5945072"/>
                  <a:gd name="connsiteY123" fmla="*/ 1005260 h 4386638"/>
                  <a:gd name="connsiteX124" fmla="*/ 4140084 w 5945072"/>
                  <a:gd name="connsiteY124" fmla="*/ 1000498 h 4386638"/>
                  <a:gd name="connsiteX125" fmla="*/ 4182947 w 5945072"/>
                  <a:gd name="connsiteY125" fmla="*/ 990973 h 4386638"/>
                  <a:gd name="connsiteX126" fmla="*/ 4225809 w 5945072"/>
                  <a:gd name="connsiteY126" fmla="*/ 971923 h 4386638"/>
                  <a:gd name="connsiteX127" fmla="*/ 4263909 w 5945072"/>
                  <a:gd name="connsiteY127" fmla="*/ 962398 h 4386638"/>
                  <a:gd name="connsiteX128" fmla="*/ 4278197 w 5945072"/>
                  <a:gd name="connsiteY128" fmla="*/ 952873 h 4386638"/>
                  <a:gd name="connsiteX129" fmla="*/ 4316297 w 5945072"/>
                  <a:gd name="connsiteY129" fmla="*/ 938585 h 4386638"/>
                  <a:gd name="connsiteX130" fmla="*/ 4335347 w 5945072"/>
                  <a:gd name="connsiteY130" fmla="*/ 924298 h 4386638"/>
                  <a:gd name="connsiteX131" fmla="*/ 4368684 w 5945072"/>
                  <a:gd name="connsiteY131" fmla="*/ 895723 h 4386638"/>
                  <a:gd name="connsiteX132" fmla="*/ 4378209 w 5945072"/>
                  <a:gd name="connsiteY132" fmla="*/ 876673 h 4386638"/>
                  <a:gd name="connsiteX133" fmla="*/ 4397259 w 5945072"/>
                  <a:gd name="connsiteY133" fmla="*/ 857623 h 4386638"/>
                  <a:gd name="connsiteX134" fmla="*/ 4421072 w 5945072"/>
                  <a:gd name="connsiteY134" fmla="*/ 809998 h 4386638"/>
                  <a:gd name="connsiteX135" fmla="*/ 4435359 w 5945072"/>
                  <a:gd name="connsiteY135" fmla="*/ 786185 h 4386638"/>
                  <a:gd name="connsiteX136" fmla="*/ 4449647 w 5945072"/>
                  <a:gd name="connsiteY136" fmla="*/ 695698 h 4386638"/>
                  <a:gd name="connsiteX137" fmla="*/ 4459172 w 5945072"/>
                  <a:gd name="connsiteY137" fmla="*/ 581398 h 4386638"/>
                  <a:gd name="connsiteX138" fmla="*/ 4468697 w 5945072"/>
                  <a:gd name="connsiteY138" fmla="*/ 543298 h 4386638"/>
                  <a:gd name="connsiteX139" fmla="*/ 4473459 w 5945072"/>
                  <a:gd name="connsiteY139" fmla="*/ 500435 h 4386638"/>
                  <a:gd name="connsiteX140" fmla="*/ 4482984 w 5945072"/>
                  <a:gd name="connsiteY140" fmla="*/ 424235 h 4386638"/>
                  <a:gd name="connsiteX141" fmla="*/ 4487747 w 5945072"/>
                  <a:gd name="connsiteY141" fmla="*/ 381373 h 4386638"/>
                  <a:gd name="connsiteX142" fmla="*/ 4502034 w 5945072"/>
                  <a:gd name="connsiteY142" fmla="*/ 271835 h 4386638"/>
                  <a:gd name="connsiteX143" fmla="*/ 4506797 w 5945072"/>
                  <a:gd name="connsiteY143" fmla="*/ 233735 h 4386638"/>
                  <a:gd name="connsiteX144" fmla="*/ 4516322 w 5945072"/>
                  <a:gd name="connsiteY144" fmla="*/ 190873 h 4386638"/>
                  <a:gd name="connsiteX145" fmla="*/ 4521084 w 5945072"/>
                  <a:gd name="connsiteY145" fmla="*/ 152773 h 4386638"/>
                  <a:gd name="connsiteX146" fmla="*/ 4530609 w 5945072"/>
                  <a:gd name="connsiteY146" fmla="*/ 119435 h 4386638"/>
                  <a:gd name="connsiteX147" fmla="*/ 4535372 w 5945072"/>
                  <a:gd name="connsiteY147" fmla="*/ 95623 h 4386638"/>
                  <a:gd name="connsiteX148" fmla="*/ 4544897 w 5945072"/>
                  <a:gd name="connsiteY148" fmla="*/ 76573 h 4386638"/>
                  <a:gd name="connsiteX149" fmla="*/ 4554422 w 5945072"/>
                  <a:gd name="connsiteY149" fmla="*/ 52760 h 4386638"/>
                  <a:gd name="connsiteX150" fmla="*/ 4592522 w 5945072"/>
                  <a:gd name="connsiteY150" fmla="*/ 14660 h 4386638"/>
                  <a:gd name="connsiteX151" fmla="*/ 4611572 w 5945072"/>
                  <a:gd name="connsiteY151" fmla="*/ 9898 h 4386638"/>
                  <a:gd name="connsiteX152" fmla="*/ 4630622 w 5945072"/>
                  <a:gd name="connsiteY152" fmla="*/ 373 h 4386638"/>
                  <a:gd name="connsiteX153" fmla="*/ 4754447 w 5945072"/>
                  <a:gd name="connsiteY153" fmla="*/ 14660 h 4386638"/>
                  <a:gd name="connsiteX154" fmla="*/ 4792547 w 5945072"/>
                  <a:gd name="connsiteY154" fmla="*/ 28948 h 4386638"/>
                  <a:gd name="connsiteX155" fmla="*/ 4840172 w 5945072"/>
                  <a:gd name="connsiteY155" fmla="*/ 52760 h 4386638"/>
                  <a:gd name="connsiteX156" fmla="*/ 4878272 w 5945072"/>
                  <a:gd name="connsiteY156" fmla="*/ 86098 h 4386638"/>
                  <a:gd name="connsiteX157" fmla="*/ 4921134 w 5945072"/>
                  <a:gd name="connsiteY157" fmla="*/ 133723 h 4386638"/>
                  <a:gd name="connsiteX158" fmla="*/ 4968759 w 5945072"/>
                  <a:gd name="connsiteY158" fmla="*/ 200398 h 4386638"/>
                  <a:gd name="connsiteX159" fmla="*/ 4987809 w 5945072"/>
                  <a:gd name="connsiteY159" fmla="*/ 228973 h 4386638"/>
                  <a:gd name="connsiteX160" fmla="*/ 5006859 w 5945072"/>
                  <a:gd name="connsiteY160" fmla="*/ 252785 h 4386638"/>
                  <a:gd name="connsiteX161" fmla="*/ 5021147 w 5945072"/>
                  <a:gd name="connsiteY161" fmla="*/ 276598 h 4386638"/>
                  <a:gd name="connsiteX162" fmla="*/ 5040197 w 5945072"/>
                  <a:gd name="connsiteY162" fmla="*/ 300410 h 4386638"/>
                  <a:gd name="connsiteX163" fmla="*/ 5059247 w 5945072"/>
                  <a:gd name="connsiteY163" fmla="*/ 328985 h 4386638"/>
                  <a:gd name="connsiteX164" fmla="*/ 5078297 w 5945072"/>
                  <a:gd name="connsiteY164" fmla="*/ 362323 h 4386638"/>
                  <a:gd name="connsiteX165" fmla="*/ 5135447 w 5945072"/>
                  <a:gd name="connsiteY165" fmla="*/ 409948 h 4386638"/>
                  <a:gd name="connsiteX166" fmla="*/ 5154497 w 5945072"/>
                  <a:gd name="connsiteY166" fmla="*/ 419473 h 4386638"/>
                  <a:gd name="connsiteX167" fmla="*/ 5183072 w 5945072"/>
                  <a:gd name="connsiteY167" fmla="*/ 428998 h 4386638"/>
                  <a:gd name="connsiteX168" fmla="*/ 5264034 w 5945072"/>
                  <a:gd name="connsiteY168" fmla="*/ 471860 h 4386638"/>
                  <a:gd name="connsiteX169" fmla="*/ 5297372 w 5945072"/>
                  <a:gd name="connsiteY169" fmla="*/ 481385 h 4386638"/>
                  <a:gd name="connsiteX170" fmla="*/ 5311659 w 5945072"/>
                  <a:gd name="connsiteY170" fmla="*/ 486148 h 4386638"/>
                  <a:gd name="connsiteX171" fmla="*/ 5368809 w 5945072"/>
                  <a:gd name="connsiteY171" fmla="*/ 514723 h 4386638"/>
                  <a:gd name="connsiteX172" fmla="*/ 5397384 w 5945072"/>
                  <a:gd name="connsiteY172" fmla="*/ 529010 h 4386638"/>
                  <a:gd name="connsiteX173" fmla="*/ 5445009 w 5945072"/>
                  <a:gd name="connsiteY173" fmla="*/ 548060 h 4386638"/>
                  <a:gd name="connsiteX174" fmla="*/ 5478347 w 5945072"/>
                  <a:gd name="connsiteY174" fmla="*/ 571873 h 4386638"/>
                  <a:gd name="connsiteX175" fmla="*/ 5506922 w 5945072"/>
                  <a:gd name="connsiteY175" fmla="*/ 586160 h 4386638"/>
                  <a:gd name="connsiteX176" fmla="*/ 5530734 w 5945072"/>
                  <a:gd name="connsiteY176" fmla="*/ 605210 h 4386638"/>
                  <a:gd name="connsiteX177" fmla="*/ 5554547 w 5945072"/>
                  <a:gd name="connsiteY177" fmla="*/ 619498 h 4386638"/>
                  <a:gd name="connsiteX178" fmla="*/ 5597409 w 5945072"/>
                  <a:gd name="connsiteY178" fmla="*/ 652835 h 4386638"/>
                  <a:gd name="connsiteX179" fmla="*/ 5625984 w 5945072"/>
                  <a:gd name="connsiteY179" fmla="*/ 671885 h 4386638"/>
                  <a:gd name="connsiteX180" fmla="*/ 5659322 w 5945072"/>
                  <a:gd name="connsiteY180" fmla="*/ 714748 h 4386638"/>
                  <a:gd name="connsiteX181" fmla="*/ 5692659 w 5945072"/>
                  <a:gd name="connsiteY181" fmla="*/ 743323 h 4386638"/>
                  <a:gd name="connsiteX182" fmla="*/ 5721234 w 5945072"/>
                  <a:gd name="connsiteY182" fmla="*/ 786185 h 4386638"/>
                  <a:gd name="connsiteX183" fmla="*/ 5759334 w 5945072"/>
                  <a:gd name="connsiteY183" fmla="*/ 867148 h 4386638"/>
                  <a:gd name="connsiteX184" fmla="*/ 5778384 w 5945072"/>
                  <a:gd name="connsiteY184" fmla="*/ 957635 h 4386638"/>
                  <a:gd name="connsiteX185" fmla="*/ 5792672 w 5945072"/>
                  <a:gd name="connsiteY185" fmla="*/ 1000498 h 4386638"/>
                  <a:gd name="connsiteX186" fmla="*/ 5811722 w 5945072"/>
                  <a:gd name="connsiteY186" fmla="*/ 1081460 h 4386638"/>
                  <a:gd name="connsiteX187" fmla="*/ 5826009 w 5945072"/>
                  <a:gd name="connsiteY187" fmla="*/ 1124323 h 4386638"/>
                  <a:gd name="connsiteX188" fmla="*/ 5835534 w 5945072"/>
                  <a:gd name="connsiteY188" fmla="*/ 1157660 h 4386638"/>
                  <a:gd name="connsiteX189" fmla="*/ 5845059 w 5945072"/>
                  <a:gd name="connsiteY189" fmla="*/ 1181473 h 4386638"/>
                  <a:gd name="connsiteX190" fmla="*/ 5868872 w 5945072"/>
                  <a:gd name="connsiteY190" fmla="*/ 1248148 h 4386638"/>
                  <a:gd name="connsiteX191" fmla="*/ 5887922 w 5945072"/>
                  <a:gd name="connsiteY191" fmla="*/ 1295773 h 4386638"/>
                  <a:gd name="connsiteX192" fmla="*/ 5892684 w 5945072"/>
                  <a:gd name="connsiteY192" fmla="*/ 1329110 h 4386638"/>
                  <a:gd name="connsiteX193" fmla="*/ 5906972 w 5945072"/>
                  <a:gd name="connsiteY193" fmla="*/ 1362448 h 4386638"/>
                  <a:gd name="connsiteX194" fmla="*/ 5921259 w 5945072"/>
                  <a:gd name="connsiteY194" fmla="*/ 1471985 h 4386638"/>
                  <a:gd name="connsiteX195" fmla="*/ 5926022 w 5945072"/>
                  <a:gd name="connsiteY195" fmla="*/ 1505323 h 4386638"/>
                  <a:gd name="connsiteX196" fmla="*/ 5930784 w 5945072"/>
                  <a:gd name="connsiteY196" fmla="*/ 1529135 h 4386638"/>
                  <a:gd name="connsiteX197" fmla="*/ 5935547 w 5945072"/>
                  <a:gd name="connsiteY197" fmla="*/ 1610098 h 4386638"/>
                  <a:gd name="connsiteX198" fmla="*/ 5945072 w 5945072"/>
                  <a:gd name="connsiteY198" fmla="*/ 1705348 h 4386638"/>
                  <a:gd name="connsiteX199" fmla="*/ 5940309 w 5945072"/>
                  <a:gd name="connsiteY199" fmla="*/ 1948235 h 4386638"/>
                  <a:gd name="connsiteX200" fmla="*/ 5916497 w 5945072"/>
                  <a:gd name="connsiteY200" fmla="*/ 2029198 h 4386638"/>
                  <a:gd name="connsiteX201" fmla="*/ 5906972 w 5945072"/>
                  <a:gd name="connsiteY201" fmla="*/ 2053010 h 4386638"/>
                  <a:gd name="connsiteX202" fmla="*/ 5868872 w 5945072"/>
                  <a:gd name="connsiteY202" fmla="*/ 2076823 h 4386638"/>
                  <a:gd name="connsiteX203" fmla="*/ 5759334 w 5945072"/>
                  <a:gd name="connsiteY203" fmla="*/ 2067298 h 4386638"/>
                  <a:gd name="connsiteX204" fmla="*/ 5697422 w 5945072"/>
                  <a:gd name="connsiteY204" fmla="*/ 2048248 h 4386638"/>
                  <a:gd name="connsiteX205" fmla="*/ 5659322 w 5945072"/>
                  <a:gd name="connsiteY205" fmla="*/ 2038723 h 4386638"/>
                  <a:gd name="connsiteX206" fmla="*/ 5635509 w 5945072"/>
                  <a:gd name="connsiteY206" fmla="*/ 2029198 h 4386638"/>
                  <a:gd name="connsiteX207" fmla="*/ 5616459 w 5945072"/>
                  <a:gd name="connsiteY207" fmla="*/ 2024435 h 4386638"/>
                  <a:gd name="connsiteX208" fmla="*/ 5592647 w 5945072"/>
                  <a:gd name="connsiteY208" fmla="*/ 2014910 h 4386638"/>
                  <a:gd name="connsiteX209" fmla="*/ 5559309 w 5945072"/>
                  <a:gd name="connsiteY209" fmla="*/ 2010148 h 4386638"/>
                  <a:gd name="connsiteX210" fmla="*/ 5530734 w 5945072"/>
                  <a:gd name="connsiteY210" fmla="*/ 2000623 h 4386638"/>
                  <a:gd name="connsiteX211" fmla="*/ 5511684 w 5945072"/>
                  <a:gd name="connsiteY211" fmla="*/ 1995860 h 4386638"/>
                  <a:gd name="connsiteX212" fmla="*/ 5487872 w 5945072"/>
                  <a:gd name="connsiteY212" fmla="*/ 1986335 h 4386638"/>
                  <a:gd name="connsiteX213" fmla="*/ 5459297 w 5945072"/>
                  <a:gd name="connsiteY213" fmla="*/ 1976810 h 4386638"/>
                  <a:gd name="connsiteX214" fmla="*/ 5425959 w 5945072"/>
                  <a:gd name="connsiteY214" fmla="*/ 1962523 h 4386638"/>
                  <a:gd name="connsiteX215" fmla="*/ 5421197 w 5945072"/>
                  <a:gd name="connsiteY215" fmla="*/ 1948235 h 4386638"/>
                  <a:gd name="connsiteX216" fmla="*/ 5383097 w 5945072"/>
                  <a:gd name="connsiteY216" fmla="*/ 1924423 h 4386638"/>
                  <a:gd name="connsiteX217" fmla="*/ 5340234 w 5945072"/>
                  <a:gd name="connsiteY217" fmla="*/ 1900610 h 4386638"/>
                  <a:gd name="connsiteX218" fmla="*/ 5273559 w 5945072"/>
                  <a:gd name="connsiteY218" fmla="*/ 1824410 h 4386638"/>
                  <a:gd name="connsiteX219" fmla="*/ 5249747 w 5945072"/>
                  <a:gd name="connsiteY219" fmla="*/ 1805360 h 4386638"/>
                  <a:gd name="connsiteX220" fmla="*/ 5225934 w 5945072"/>
                  <a:gd name="connsiteY220" fmla="*/ 1800598 h 4386638"/>
                  <a:gd name="connsiteX221" fmla="*/ 5154497 w 5945072"/>
                  <a:gd name="connsiteY221" fmla="*/ 1762498 h 4386638"/>
                  <a:gd name="connsiteX222" fmla="*/ 5006859 w 5945072"/>
                  <a:gd name="connsiteY222" fmla="*/ 1719635 h 4386638"/>
                  <a:gd name="connsiteX223" fmla="*/ 4978284 w 5945072"/>
                  <a:gd name="connsiteY223" fmla="*/ 1714873 h 4386638"/>
                  <a:gd name="connsiteX224" fmla="*/ 4954472 w 5945072"/>
                  <a:gd name="connsiteY224" fmla="*/ 1710110 h 4386638"/>
                  <a:gd name="connsiteX225" fmla="*/ 4735397 w 5945072"/>
                  <a:gd name="connsiteY225" fmla="*/ 1700585 h 4386638"/>
                  <a:gd name="connsiteX226" fmla="*/ 4625859 w 5945072"/>
                  <a:gd name="connsiteY226" fmla="*/ 1714873 h 4386638"/>
                  <a:gd name="connsiteX227" fmla="*/ 4578234 w 5945072"/>
                  <a:gd name="connsiteY227" fmla="*/ 1743448 h 4386638"/>
                  <a:gd name="connsiteX228" fmla="*/ 4563947 w 5945072"/>
                  <a:gd name="connsiteY228" fmla="*/ 1748210 h 4386638"/>
                  <a:gd name="connsiteX229" fmla="*/ 4521084 w 5945072"/>
                  <a:gd name="connsiteY229" fmla="*/ 1800598 h 4386638"/>
                  <a:gd name="connsiteX230" fmla="*/ 4497272 w 5945072"/>
                  <a:gd name="connsiteY230" fmla="*/ 1833935 h 4386638"/>
                  <a:gd name="connsiteX231" fmla="*/ 4473459 w 5945072"/>
                  <a:gd name="connsiteY231" fmla="*/ 1857748 h 4386638"/>
                  <a:gd name="connsiteX232" fmla="*/ 4454409 w 5945072"/>
                  <a:gd name="connsiteY232" fmla="*/ 1881560 h 4386638"/>
                  <a:gd name="connsiteX233" fmla="*/ 4411547 w 5945072"/>
                  <a:gd name="connsiteY233" fmla="*/ 1924423 h 4386638"/>
                  <a:gd name="connsiteX234" fmla="*/ 4354397 w 5945072"/>
                  <a:gd name="connsiteY234" fmla="*/ 1972048 h 4386638"/>
                  <a:gd name="connsiteX235" fmla="*/ 4335347 w 5945072"/>
                  <a:gd name="connsiteY235" fmla="*/ 1981573 h 4386638"/>
                  <a:gd name="connsiteX236" fmla="*/ 4278197 w 5945072"/>
                  <a:gd name="connsiteY236" fmla="*/ 2014910 h 4386638"/>
                  <a:gd name="connsiteX237" fmla="*/ 4263909 w 5945072"/>
                  <a:gd name="connsiteY237" fmla="*/ 2019673 h 4386638"/>
                  <a:gd name="connsiteX238" fmla="*/ 4249622 w 5945072"/>
                  <a:gd name="connsiteY238" fmla="*/ 2029198 h 4386638"/>
                  <a:gd name="connsiteX239" fmla="*/ 4173422 w 5945072"/>
                  <a:gd name="connsiteY239" fmla="*/ 2038723 h 4386638"/>
                  <a:gd name="connsiteX240" fmla="*/ 4116272 w 5945072"/>
                  <a:gd name="connsiteY240" fmla="*/ 2048248 h 4386638"/>
                  <a:gd name="connsiteX241" fmla="*/ 4087697 w 5945072"/>
                  <a:gd name="connsiteY241" fmla="*/ 2053010 h 4386638"/>
                  <a:gd name="connsiteX242" fmla="*/ 4073409 w 5945072"/>
                  <a:gd name="connsiteY242" fmla="*/ 2057773 h 4386638"/>
                  <a:gd name="connsiteX243" fmla="*/ 4054359 w 5945072"/>
                  <a:gd name="connsiteY243" fmla="*/ 2062535 h 4386638"/>
                  <a:gd name="connsiteX244" fmla="*/ 4030547 w 5945072"/>
                  <a:gd name="connsiteY244" fmla="*/ 2072060 h 4386638"/>
                  <a:gd name="connsiteX245" fmla="*/ 3982922 w 5945072"/>
                  <a:gd name="connsiteY245" fmla="*/ 2081585 h 4386638"/>
                  <a:gd name="connsiteX246" fmla="*/ 3959109 w 5945072"/>
                  <a:gd name="connsiteY246" fmla="*/ 2091110 h 4386638"/>
                  <a:gd name="connsiteX247" fmla="*/ 3906722 w 5945072"/>
                  <a:gd name="connsiteY247" fmla="*/ 2105398 h 4386638"/>
                  <a:gd name="connsiteX248" fmla="*/ 3882909 w 5945072"/>
                  <a:gd name="connsiteY248" fmla="*/ 2114923 h 4386638"/>
                  <a:gd name="connsiteX249" fmla="*/ 3863859 w 5945072"/>
                  <a:gd name="connsiteY249" fmla="*/ 2129210 h 4386638"/>
                  <a:gd name="connsiteX250" fmla="*/ 3830522 w 5945072"/>
                  <a:gd name="connsiteY250" fmla="*/ 2138735 h 4386638"/>
                  <a:gd name="connsiteX251" fmla="*/ 3806709 w 5945072"/>
                  <a:gd name="connsiteY251" fmla="*/ 2153023 h 4386638"/>
                  <a:gd name="connsiteX252" fmla="*/ 3763847 w 5945072"/>
                  <a:gd name="connsiteY252" fmla="*/ 2181598 h 4386638"/>
                  <a:gd name="connsiteX253" fmla="*/ 3725747 w 5945072"/>
                  <a:gd name="connsiteY253" fmla="*/ 2200648 h 4386638"/>
                  <a:gd name="connsiteX254" fmla="*/ 3711459 w 5945072"/>
                  <a:gd name="connsiteY254" fmla="*/ 2214935 h 4386638"/>
                  <a:gd name="connsiteX255" fmla="*/ 3701934 w 5945072"/>
                  <a:gd name="connsiteY255" fmla="*/ 2229223 h 4386638"/>
                  <a:gd name="connsiteX256" fmla="*/ 3673359 w 5945072"/>
                  <a:gd name="connsiteY256" fmla="*/ 2248273 h 4386638"/>
                  <a:gd name="connsiteX257" fmla="*/ 3649547 w 5945072"/>
                  <a:gd name="connsiteY257" fmla="*/ 2267323 h 4386638"/>
                  <a:gd name="connsiteX258" fmla="*/ 3620972 w 5945072"/>
                  <a:gd name="connsiteY258" fmla="*/ 2276848 h 4386638"/>
                  <a:gd name="connsiteX259" fmla="*/ 3554297 w 5945072"/>
                  <a:gd name="connsiteY259" fmla="*/ 2305423 h 4386638"/>
                  <a:gd name="connsiteX260" fmla="*/ 3530484 w 5945072"/>
                  <a:gd name="connsiteY260" fmla="*/ 2314948 h 4386638"/>
                  <a:gd name="connsiteX261" fmla="*/ 3506672 w 5945072"/>
                  <a:gd name="connsiteY261" fmla="*/ 2329235 h 4386638"/>
                  <a:gd name="connsiteX262" fmla="*/ 3487622 w 5945072"/>
                  <a:gd name="connsiteY262" fmla="*/ 2333998 h 4386638"/>
                  <a:gd name="connsiteX263" fmla="*/ 3435234 w 5945072"/>
                  <a:gd name="connsiteY263" fmla="*/ 2357810 h 4386638"/>
                  <a:gd name="connsiteX264" fmla="*/ 3416184 w 5945072"/>
                  <a:gd name="connsiteY264" fmla="*/ 2372098 h 4386638"/>
                  <a:gd name="connsiteX265" fmla="*/ 3397134 w 5945072"/>
                  <a:gd name="connsiteY265" fmla="*/ 2381623 h 4386638"/>
                  <a:gd name="connsiteX266" fmla="*/ 3382847 w 5945072"/>
                  <a:gd name="connsiteY266" fmla="*/ 2391148 h 4386638"/>
                  <a:gd name="connsiteX267" fmla="*/ 3363797 w 5945072"/>
                  <a:gd name="connsiteY267" fmla="*/ 2395910 h 4386638"/>
                  <a:gd name="connsiteX268" fmla="*/ 3349509 w 5945072"/>
                  <a:gd name="connsiteY268" fmla="*/ 2410198 h 4386638"/>
                  <a:gd name="connsiteX269" fmla="*/ 3306647 w 5945072"/>
                  <a:gd name="connsiteY269" fmla="*/ 2429248 h 4386638"/>
                  <a:gd name="connsiteX270" fmla="*/ 3273309 w 5945072"/>
                  <a:gd name="connsiteY270" fmla="*/ 2448298 h 4386638"/>
                  <a:gd name="connsiteX271" fmla="*/ 3201872 w 5945072"/>
                  <a:gd name="connsiteY271" fmla="*/ 2481635 h 4386638"/>
                  <a:gd name="connsiteX272" fmla="*/ 3154247 w 5945072"/>
                  <a:gd name="connsiteY272" fmla="*/ 2495923 h 4386638"/>
                  <a:gd name="connsiteX273" fmla="*/ 3125672 w 5945072"/>
                  <a:gd name="connsiteY273" fmla="*/ 2510210 h 4386638"/>
                  <a:gd name="connsiteX274" fmla="*/ 3092334 w 5945072"/>
                  <a:gd name="connsiteY274" fmla="*/ 2524498 h 4386638"/>
                  <a:gd name="connsiteX275" fmla="*/ 3063759 w 5945072"/>
                  <a:gd name="connsiteY275" fmla="*/ 2538785 h 4386638"/>
                  <a:gd name="connsiteX276" fmla="*/ 3030422 w 5945072"/>
                  <a:gd name="connsiteY276" fmla="*/ 2553073 h 4386638"/>
                  <a:gd name="connsiteX277" fmla="*/ 2997084 w 5945072"/>
                  <a:gd name="connsiteY277" fmla="*/ 2581648 h 4386638"/>
                  <a:gd name="connsiteX278" fmla="*/ 2978034 w 5945072"/>
                  <a:gd name="connsiteY278" fmla="*/ 2591173 h 4386638"/>
                  <a:gd name="connsiteX279" fmla="*/ 2958984 w 5945072"/>
                  <a:gd name="connsiteY279" fmla="*/ 2605460 h 4386638"/>
                  <a:gd name="connsiteX280" fmla="*/ 2939934 w 5945072"/>
                  <a:gd name="connsiteY280" fmla="*/ 2614985 h 4386638"/>
                  <a:gd name="connsiteX281" fmla="*/ 2920884 w 5945072"/>
                  <a:gd name="connsiteY281" fmla="*/ 2634035 h 4386638"/>
                  <a:gd name="connsiteX282" fmla="*/ 2892309 w 5945072"/>
                  <a:gd name="connsiteY282" fmla="*/ 2653085 h 4386638"/>
                  <a:gd name="connsiteX283" fmla="*/ 2863734 w 5945072"/>
                  <a:gd name="connsiteY283" fmla="*/ 2681660 h 4386638"/>
                  <a:gd name="connsiteX284" fmla="*/ 2778009 w 5945072"/>
                  <a:gd name="connsiteY284" fmla="*/ 2743573 h 4386638"/>
                  <a:gd name="connsiteX285" fmla="*/ 2763722 w 5945072"/>
                  <a:gd name="connsiteY285" fmla="*/ 2762623 h 4386638"/>
                  <a:gd name="connsiteX286" fmla="*/ 2725622 w 5945072"/>
                  <a:gd name="connsiteY286" fmla="*/ 2786435 h 4386638"/>
                  <a:gd name="connsiteX287" fmla="*/ 2706572 w 5945072"/>
                  <a:gd name="connsiteY287" fmla="*/ 2800723 h 4386638"/>
                  <a:gd name="connsiteX288" fmla="*/ 2654184 w 5945072"/>
                  <a:gd name="connsiteY288" fmla="*/ 2843585 h 4386638"/>
                  <a:gd name="connsiteX289" fmla="*/ 2630372 w 5945072"/>
                  <a:gd name="connsiteY289" fmla="*/ 2853110 h 4386638"/>
                  <a:gd name="connsiteX290" fmla="*/ 2563697 w 5945072"/>
                  <a:gd name="connsiteY290" fmla="*/ 2900735 h 4386638"/>
                  <a:gd name="connsiteX291" fmla="*/ 2539884 w 5945072"/>
                  <a:gd name="connsiteY291" fmla="*/ 2905498 h 4386638"/>
                  <a:gd name="connsiteX292" fmla="*/ 2487497 w 5945072"/>
                  <a:gd name="connsiteY292" fmla="*/ 2924548 h 4386638"/>
                  <a:gd name="connsiteX293" fmla="*/ 2425584 w 5945072"/>
                  <a:gd name="connsiteY293" fmla="*/ 2934073 h 4386638"/>
                  <a:gd name="connsiteX294" fmla="*/ 2316047 w 5945072"/>
                  <a:gd name="connsiteY294" fmla="*/ 2943598 h 4386638"/>
                  <a:gd name="connsiteX295" fmla="*/ 2263659 w 5945072"/>
                  <a:gd name="connsiteY295" fmla="*/ 2957885 h 4386638"/>
                  <a:gd name="connsiteX296" fmla="*/ 2211272 w 5945072"/>
                  <a:gd name="connsiteY296" fmla="*/ 2967410 h 4386638"/>
                  <a:gd name="connsiteX297" fmla="*/ 2154122 w 5945072"/>
                  <a:gd name="connsiteY297" fmla="*/ 2986460 h 4386638"/>
                  <a:gd name="connsiteX298" fmla="*/ 2111259 w 5945072"/>
                  <a:gd name="connsiteY298" fmla="*/ 2995985 h 4386638"/>
                  <a:gd name="connsiteX299" fmla="*/ 2054109 w 5945072"/>
                  <a:gd name="connsiteY299" fmla="*/ 3005510 h 4386638"/>
                  <a:gd name="connsiteX300" fmla="*/ 2025534 w 5945072"/>
                  <a:gd name="connsiteY300" fmla="*/ 3015035 h 4386638"/>
                  <a:gd name="connsiteX301" fmla="*/ 1977909 w 5945072"/>
                  <a:gd name="connsiteY301" fmla="*/ 3024560 h 4386638"/>
                  <a:gd name="connsiteX302" fmla="*/ 1954097 w 5945072"/>
                  <a:gd name="connsiteY302" fmla="*/ 3034085 h 4386638"/>
                  <a:gd name="connsiteX303" fmla="*/ 1935047 w 5945072"/>
                  <a:gd name="connsiteY303" fmla="*/ 3048373 h 4386638"/>
                  <a:gd name="connsiteX304" fmla="*/ 1896947 w 5945072"/>
                  <a:gd name="connsiteY304" fmla="*/ 3057898 h 4386638"/>
                  <a:gd name="connsiteX305" fmla="*/ 1830272 w 5945072"/>
                  <a:gd name="connsiteY305" fmla="*/ 3076948 h 4386638"/>
                  <a:gd name="connsiteX306" fmla="*/ 1801697 w 5945072"/>
                  <a:gd name="connsiteY306" fmla="*/ 3081710 h 4386638"/>
                  <a:gd name="connsiteX307" fmla="*/ 1754072 w 5945072"/>
                  <a:gd name="connsiteY307" fmla="*/ 3095998 h 4386638"/>
                  <a:gd name="connsiteX308" fmla="*/ 1739784 w 5945072"/>
                  <a:gd name="connsiteY308" fmla="*/ 3100760 h 4386638"/>
                  <a:gd name="connsiteX309" fmla="*/ 1715972 w 5945072"/>
                  <a:gd name="connsiteY309" fmla="*/ 3105523 h 4386638"/>
                  <a:gd name="connsiteX310" fmla="*/ 1673109 w 5945072"/>
                  <a:gd name="connsiteY310" fmla="*/ 3124573 h 4386638"/>
                  <a:gd name="connsiteX311" fmla="*/ 1654059 w 5945072"/>
                  <a:gd name="connsiteY311" fmla="*/ 3134098 h 4386638"/>
                  <a:gd name="connsiteX312" fmla="*/ 1625484 w 5945072"/>
                  <a:gd name="connsiteY312" fmla="*/ 3143623 h 4386638"/>
                  <a:gd name="connsiteX313" fmla="*/ 1587384 w 5945072"/>
                  <a:gd name="connsiteY313" fmla="*/ 3153148 h 4386638"/>
                  <a:gd name="connsiteX314" fmla="*/ 1506422 w 5945072"/>
                  <a:gd name="connsiteY314" fmla="*/ 3181723 h 4386638"/>
                  <a:gd name="connsiteX315" fmla="*/ 1411172 w 5945072"/>
                  <a:gd name="connsiteY315" fmla="*/ 3229348 h 4386638"/>
                  <a:gd name="connsiteX316" fmla="*/ 1392122 w 5945072"/>
                  <a:gd name="connsiteY316" fmla="*/ 3238873 h 4386638"/>
                  <a:gd name="connsiteX317" fmla="*/ 1373072 w 5945072"/>
                  <a:gd name="connsiteY317" fmla="*/ 3248398 h 4386638"/>
                  <a:gd name="connsiteX318" fmla="*/ 1311159 w 5945072"/>
                  <a:gd name="connsiteY318" fmla="*/ 3276973 h 4386638"/>
                  <a:gd name="connsiteX319" fmla="*/ 1292109 w 5945072"/>
                  <a:gd name="connsiteY319" fmla="*/ 3286498 h 4386638"/>
                  <a:gd name="connsiteX320" fmla="*/ 1249247 w 5945072"/>
                  <a:gd name="connsiteY320" fmla="*/ 3315073 h 4386638"/>
                  <a:gd name="connsiteX321" fmla="*/ 1225434 w 5945072"/>
                  <a:gd name="connsiteY321" fmla="*/ 3319835 h 4386638"/>
                  <a:gd name="connsiteX322" fmla="*/ 1206384 w 5945072"/>
                  <a:gd name="connsiteY322" fmla="*/ 3334123 h 4386638"/>
                  <a:gd name="connsiteX323" fmla="*/ 1120659 w 5945072"/>
                  <a:gd name="connsiteY323" fmla="*/ 3367460 h 4386638"/>
                  <a:gd name="connsiteX324" fmla="*/ 1096847 w 5945072"/>
                  <a:gd name="connsiteY324" fmla="*/ 3372223 h 4386638"/>
                  <a:gd name="connsiteX325" fmla="*/ 1082559 w 5945072"/>
                  <a:gd name="connsiteY325" fmla="*/ 3376985 h 4386638"/>
                  <a:gd name="connsiteX326" fmla="*/ 1044459 w 5945072"/>
                  <a:gd name="connsiteY326" fmla="*/ 3386510 h 4386638"/>
                  <a:gd name="connsiteX327" fmla="*/ 1025409 w 5945072"/>
                  <a:gd name="connsiteY327" fmla="*/ 3391273 h 4386638"/>
                  <a:gd name="connsiteX328" fmla="*/ 973022 w 5945072"/>
                  <a:gd name="connsiteY328" fmla="*/ 3400798 h 4386638"/>
                  <a:gd name="connsiteX329" fmla="*/ 930159 w 5945072"/>
                  <a:gd name="connsiteY329" fmla="*/ 3410323 h 4386638"/>
                  <a:gd name="connsiteX330" fmla="*/ 911109 w 5945072"/>
                  <a:gd name="connsiteY330" fmla="*/ 3415085 h 4386638"/>
                  <a:gd name="connsiteX331" fmla="*/ 887297 w 5945072"/>
                  <a:gd name="connsiteY331" fmla="*/ 3419848 h 4386638"/>
                  <a:gd name="connsiteX332" fmla="*/ 844434 w 5945072"/>
                  <a:gd name="connsiteY332" fmla="*/ 3438898 h 4386638"/>
                  <a:gd name="connsiteX333" fmla="*/ 806334 w 5945072"/>
                  <a:gd name="connsiteY333" fmla="*/ 3448423 h 4386638"/>
                  <a:gd name="connsiteX334" fmla="*/ 744422 w 5945072"/>
                  <a:gd name="connsiteY334" fmla="*/ 3486523 h 4386638"/>
                  <a:gd name="connsiteX335" fmla="*/ 692034 w 5945072"/>
                  <a:gd name="connsiteY335" fmla="*/ 3524623 h 4386638"/>
                  <a:gd name="connsiteX336" fmla="*/ 663459 w 5945072"/>
                  <a:gd name="connsiteY336" fmla="*/ 3553198 h 4386638"/>
                  <a:gd name="connsiteX337" fmla="*/ 644409 w 5945072"/>
                  <a:gd name="connsiteY337" fmla="*/ 3586535 h 4386638"/>
                  <a:gd name="connsiteX338" fmla="*/ 630122 w 5945072"/>
                  <a:gd name="connsiteY338" fmla="*/ 3600823 h 4386638"/>
                  <a:gd name="connsiteX339" fmla="*/ 620597 w 5945072"/>
                  <a:gd name="connsiteY339" fmla="*/ 3619873 h 4386638"/>
                  <a:gd name="connsiteX340" fmla="*/ 577734 w 5945072"/>
                  <a:gd name="connsiteY340" fmla="*/ 3662735 h 4386638"/>
                  <a:gd name="connsiteX341" fmla="*/ 563447 w 5945072"/>
                  <a:gd name="connsiteY341" fmla="*/ 3672260 h 4386638"/>
                  <a:gd name="connsiteX342" fmla="*/ 549159 w 5945072"/>
                  <a:gd name="connsiteY342" fmla="*/ 3691310 h 4386638"/>
                  <a:gd name="connsiteX343" fmla="*/ 530109 w 5945072"/>
                  <a:gd name="connsiteY343" fmla="*/ 3700835 h 4386638"/>
                  <a:gd name="connsiteX344" fmla="*/ 515822 w 5945072"/>
                  <a:gd name="connsiteY344" fmla="*/ 3710360 h 4386638"/>
                  <a:gd name="connsiteX345" fmla="*/ 492009 w 5945072"/>
                  <a:gd name="connsiteY345" fmla="*/ 3724648 h 4386638"/>
                  <a:gd name="connsiteX346" fmla="*/ 430097 w 5945072"/>
                  <a:gd name="connsiteY346" fmla="*/ 3762748 h 4386638"/>
                  <a:gd name="connsiteX347" fmla="*/ 396759 w 5945072"/>
                  <a:gd name="connsiteY347" fmla="*/ 3772273 h 4386638"/>
                  <a:gd name="connsiteX348" fmla="*/ 358659 w 5945072"/>
                  <a:gd name="connsiteY348" fmla="*/ 3786560 h 4386638"/>
                  <a:gd name="connsiteX349" fmla="*/ 334847 w 5945072"/>
                  <a:gd name="connsiteY349" fmla="*/ 3800848 h 4386638"/>
                  <a:gd name="connsiteX350" fmla="*/ 291984 w 5945072"/>
                  <a:gd name="connsiteY350" fmla="*/ 3805610 h 4386638"/>
                  <a:gd name="connsiteX351" fmla="*/ 239597 w 5945072"/>
                  <a:gd name="connsiteY351" fmla="*/ 3819898 h 4386638"/>
                  <a:gd name="connsiteX352" fmla="*/ 201497 w 5945072"/>
                  <a:gd name="connsiteY352" fmla="*/ 3824660 h 4386638"/>
                  <a:gd name="connsiteX353" fmla="*/ 139584 w 5945072"/>
                  <a:gd name="connsiteY353" fmla="*/ 3834185 h 4386638"/>
                  <a:gd name="connsiteX354" fmla="*/ 111009 w 5945072"/>
                  <a:gd name="connsiteY354" fmla="*/ 4386635 h 4386638"/>
                  <a:gd name="connsiteX355" fmla="*/ 1472 w 5945072"/>
                  <a:gd name="connsiteY355" fmla="*/ 4196136 h 4386638"/>
                  <a:gd name="connsiteX0" fmla="*/ 668 w 6010943"/>
                  <a:gd name="connsiteY0" fmla="*/ 4305674 h 4386643"/>
                  <a:gd name="connsiteX1" fmla="*/ 100680 w 6010943"/>
                  <a:gd name="connsiteY1" fmla="*/ 3824660 h 4386643"/>
                  <a:gd name="connsiteX2" fmla="*/ 86393 w 6010943"/>
                  <a:gd name="connsiteY2" fmla="*/ 3791323 h 4386643"/>
                  <a:gd name="connsiteX3" fmla="*/ 81630 w 6010943"/>
                  <a:gd name="connsiteY3" fmla="*/ 3719885 h 4386643"/>
                  <a:gd name="connsiteX4" fmla="*/ 76868 w 6010943"/>
                  <a:gd name="connsiteY4" fmla="*/ 3700835 h 4386643"/>
                  <a:gd name="connsiteX5" fmla="*/ 81630 w 6010943"/>
                  <a:gd name="connsiteY5" fmla="*/ 3596060 h 4386643"/>
                  <a:gd name="connsiteX6" fmla="*/ 91155 w 6010943"/>
                  <a:gd name="connsiteY6" fmla="*/ 3543673 h 4386643"/>
                  <a:gd name="connsiteX7" fmla="*/ 157830 w 6010943"/>
                  <a:gd name="connsiteY7" fmla="*/ 3457948 h 4386643"/>
                  <a:gd name="connsiteX8" fmla="*/ 176880 w 6010943"/>
                  <a:gd name="connsiteY8" fmla="*/ 3434135 h 4386643"/>
                  <a:gd name="connsiteX9" fmla="*/ 195930 w 6010943"/>
                  <a:gd name="connsiteY9" fmla="*/ 3424610 h 4386643"/>
                  <a:gd name="connsiteX10" fmla="*/ 210218 w 6010943"/>
                  <a:gd name="connsiteY10" fmla="*/ 3410323 h 4386643"/>
                  <a:gd name="connsiteX11" fmla="*/ 238793 w 6010943"/>
                  <a:gd name="connsiteY11" fmla="*/ 3391273 h 4386643"/>
                  <a:gd name="connsiteX12" fmla="*/ 300705 w 6010943"/>
                  <a:gd name="connsiteY12" fmla="*/ 3334123 h 4386643"/>
                  <a:gd name="connsiteX13" fmla="*/ 329280 w 6010943"/>
                  <a:gd name="connsiteY13" fmla="*/ 3315073 h 4386643"/>
                  <a:gd name="connsiteX14" fmla="*/ 410243 w 6010943"/>
                  <a:gd name="connsiteY14" fmla="*/ 3281735 h 4386643"/>
                  <a:gd name="connsiteX15" fmla="*/ 453105 w 6010943"/>
                  <a:gd name="connsiteY15" fmla="*/ 3262685 h 4386643"/>
                  <a:gd name="connsiteX16" fmla="*/ 491205 w 6010943"/>
                  <a:gd name="connsiteY16" fmla="*/ 3253160 h 4386643"/>
                  <a:gd name="connsiteX17" fmla="*/ 519780 w 6010943"/>
                  <a:gd name="connsiteY17" fmla="*/ 3238873 h 4386643"/>
                  <a:gd name="connsiteX18" fmla="*/ 543593 w 6010943"/>
                  <a:gd name="connsiteY18" fmla="*/ 3229348 h 4386643"/>
                  <a:gd name="connsiteX19" fmla="*/ 557880 w 6010943"/>
                  <a:gd name="connsiteY19" fmla="*/ 3224585 h 4386643"/>
                  <a:gd name="connsiteX20" fmla="*/ 572168 w 6010943"/>
                  <a:gd name="connsiteY20" fmla="*/ 3215060 h 4386643"/>
                  <a:gd name="connsiteX21" fmla="*/ 591218 w 6010943"/>
                  <a:gd name="connsiteY21" fmla="*/ 3210298 h 4386643"/>
                  <a:gd name="connsiteX22" fmla="*/ 615030 w 6010943"/>
                  <a:gd name="connsiteY22" fmla="*/ 3200773 h 4386643"/>
                  <a:gd name="connsiteX23" fmla="*/ 672180 w 6010943"/>
                  <a:gd name="connsiteY23" fmla="*/ 3172198 h 4386643"/>
                  <a:gd name="connsiteX24" fmla="*/ 700755 w 6010943"/>
                  <a:gd name="connsiteY24" fmla="*/ 3157910 h 4386643"/>
                  <a:gd name="connsiteX25" fmla="*/ 753143 w 6010943"/>
                  <a:gd name="connsiteY25" fmla="*/ 3138860 h 4386643"/>
                  <a:gd name="connsiteX26" fmla="*/ 805530 w 6010943"/>
                  <a:gd name="connsiteY26" fmla="*/ 3095998 h 4386643"/>
                  <a:gd name="connsiteX27" fmla="*/ 872205 w 6010943"/>
                  <a:gd name="connsiteY27" fmla="*/ 3053135 h 4386643"/>
                  <a:gd name="connsiteX28" fmla="*/ 891255 w 6010943"/>
                  <a:gd name="connsiteY28" fmla="*/ 3034085 h 4386643"/>
                  <a:gd name="connsiteX29" fmla="*/ 919830 w 6010943"/>
                  <a:gd name="connsiteY29" fmla="*/ 3010273 h 4386643"/>
                  <a:gd name="connsiteX30" fmla="*/ 934118 w 6010943"/>
                  <a:gd name="connsiteY30" fmla="*/ 2991223 h 4386643"/>
                  <a:gd name="connsiteX31" fmla="*/ 962693 w 6010943"/>
                  <a:gd name="connsiteY31" fmla="*/ 2972173 h 4386643"/>
                  <a:gd name="connsiteX32" fmla="*/ 1000793 w 6010943"/>
                  <a:gd name="connsiteY32" fmla="*/ 2934073 h 4386643"/>
                  <a:gd name="connsiteX33" fmla="*/ 1043655 w 6010943"/>
                  <a:gd name="connsiteY33" fmla="*/ 2919785 h 4386643"/>
                  <a:gd name="connsiteX34" fmla="*/ 1062705 w 6010943"/>
                  <a:gd name="connsiteY34" fmla="*/ 2910260 h 4386643"/>
                  <a:gd name="connsiteX35" fmla="*/ 1138905 w 6010943"/>
                  <a:gd name="connsiteY35" fmla="*/ 2895973 h 4386643"/>
                  <a:gd name="connsiteX36" fmla="*/ 1219868 w 6010943"/>
                  <a:gd name="connsiteY36" fmla="*/ 2881685 h 4386643"/>
                  <a:gd name="connsiteX37" fmla="*/ 1272255 w 6010943"/>
                  <a:gd name="connsiteY37" fmla="*/ 2862635 h 4386643"/>
                  <a:gd name="connsiteX38" fmla="*/ 1300830 w 6010943"/>
                  <a:gd name="connsiteY38" fmla="*/ 2834060 h 4386643"/>
                  <a:gd name="connsiteX39" fmla="*/ 1319880 w 6010943"/>
                  <a:gd name="connsiteY39" fmla="*/ 2815010 h 4386643"/>
                  <a:gd name="connsiteX40" fmla="*/ 1353218 w 6010943"/>
                  <a:gd name="connsiteY40" fmla="*/ 2767385 h 4386643"/>
                  <a:gd name="connsiteX41" fmla="*/ 1372268 w 6010943"/>
                  <a:gd name="connsiteY41" fmla="*/ 2753098 h 4386643"/>
                  <a:gd name="connsiteX42" fmla="*/ 1391318 w 6010943"/>
                  <a:gd name="connsiteY42" fmla="*/ 2719760 h 4386643"/>
                  <a:gd name="connsiteX43" fmla="*/ 1410368 w 6010943"/>
                  <a:gd name="connsiteY43" fmla="*/ 2691185 h 4386643"/>
                  <a:gd name="connsiteX44" fmla="*/ 1429418 w 6010943"/>
                  <a:gd name="connsiteY44" fmla="*/ 2672135 h 4386643"/>
                  <a:gd name="connsiteX45" fmla="*/ 1438943 w 6010943"/>
                  <a:gd name="connsiteY45" fmla="*/ 2657848 h 4386643"/>
                  <a:gd name="connsiteX46" fmla="*/ 1453230 w 6010943"/>
                  <a:gd name="connsiteY46" fmla="*/ 2643560 h 4386643"/>
                  <a:gd name="connsiteX47" fmla="*/ 1467518 w 6010943"/>
                  <a:gd name="connsiteY47" fmla="*/ 2624510 h 4386643"/>
                  <a:gd name="connsiteX48" fmla="*/ 1548480 w 6010943"/>
                  <a:gd name="connsiteY48" fmla="*/ 2586410 h 4386643"/>
                  <a:gd name="connsiteX49" fmla="*/ 1596105 w 6010943"/>
                  <a:gd name="connsiteY49" fmla="*/ 2557835 h 4386643"/>
                  <a:gd name="connsiteX50" fmla="*/ 1629443 w 6010943"/>
                  <a:gd name="connsiteY50" fmla="*/ 2548310 h 4386643"/>
                  <a:gd name="connsiteX51" fmla="*/ 1643730 w 6010943"/>
                  <a:gd name="connsiteY51" fmla="*/ 2538785 h 4386643"/>
                  <a:gd name="connsiteX52" fmla="*/ 1710405 w 6010943"/>
                  <a:gd name="connsiteY52" fmla="*/ 2529260 h 4386643"/>
                  <a:gd name="connsiteX53" fmla="*/ 1748505 w 6010943"/>
                  <a:gd name="connsiteY53" fmla="*/ 2514973 h 4386643"/>
                  <a:gd name="connsiteX54" fmla="*/ 1791368 w 6010943"/>
                  <a:gd name="connsiteY54" fmla="*/ 2476873 h 4386643"/>
                  <a:gd name="connsiteX55" fmla="*/ 1810418 w 6010943"/>
                  <a:gd name="connsiteY55" fmla="*/ 2467348 h 4386643"/>
                  <a:gd name="connsiteX56" fmla="*/ 1834230 w 6010943"/>
                  <a:gd name="connsiteY56" fmla="*/ 2438773 h 4386643"/>
                  <a:gd name="connsiteX57" fmla="*/ 1862805 w 6010943"/>
                  <a:gd name="connsiteY57" fmla="*/ 2400673 h 4386643"/>
                  <a:gd name="connsiteX58" fmla="*/ 1958055 w 6010943"/>
                  <a:gd name="connsiteY58" fmla="*/ 2319710 h 4386643"/>
                  <a:gd name="connsiteX59" fmla="*/ 1977105 w 6010943"/>
                  <a:gd name="connsiteY59" fmla="*/ 2314948 h 4386643"/>
                  <a:gd name="connsiteX60" fmla="*/ 1996155 w 6010943"/>
                  <a:gd name="connsiteY60" fmla="*/ 2305423 h 4386643"/>
                  <a:gd name="connsiteX61" fmla="*/ 2010443 w 6010943"/>
                  <a:gd name="connsiteY61" fmla="*/ 2295898 h 4386643"/>
                  <a:gd name="connsiteX62" fmla="*/ 2043780 w 6010943"/>
                  <a:gd name="connsiteY62" fmla="*/ 2286373 h 4386643"/>
                  <a:gd name="connsiteX63" fmla="*/ 2067593 w 6010943"/>
                  <a:gd name="connsiteY63" fmla="*/ 2276848 h 4386643"/>
                  <a:gd name="connsiteX64" fmla="*/ 2081880 w 6010943"/>
                  <a:gd name="connsiteY64" fmla="*/ 2272085 h 4386643"/>
                  <a:gd name="connsiteX65" fmla="*/ 2105693 w 6010943"/>
                  <a:gd name="connsiteY65" fmla="*/ 2262560 h 4386643"/>
                  <a:gd name="connsiteX66" fmla="*/ 2167605 w 6010943"/>
                  <a:gd name="connsiteY66" fmla="*/ 2257798 h 4386643"/>
                  <a:gd name="connsiteX67" fmla="*/ 2219993 w 6010943"/>
                  <a:gd name="connsiteY67" fmla="*/ 2248273 h 4386643"/>
                  <a:gd name="connsiteX68" fmla="*/ 2243805 w 6010943"/>
                  <a:gd name="connsiteY68" fmla="*/ 2233985 h 4386643"/>
                  <a:gd name="connsiteX69" fmla="*/ 2262855 w 6010943"/>
                  <a:gd name="connsiteY69" fmla="*/ 2229223 h 4386643"/>
                  <a:gd name="connsiteX70" fmla="*/ 2300955 w 6010943"/>
                  <a:gd name="connsiteY70" fmla="*/ 2219698 h 4386643"/>
                  <a:gd name="connsiteX71" fmla="*/ 2334293 w 6010943"/>
                  <a:gd name="connsiteY71" fmla="*/ 2200648 h 4386643"/>
                  <a:gd name="connsiteX72" fmla="*/ 2348580 w 6010943"/>
                  <a:gd name="connsiteY72" fmla="*/ 2191123 h 4386643"/>
                  <a:gd name="connsiteX73" fmla="*/ 2391443 w 6010943"/>
                  <a:gd name="connsiteY73" fmla="*/ 2176835 h 4386643"/>
                  <a:gd name="connsiteX74" fmla="*/ 2400968 w 6010943"/>
                  <a:gd name="connsiteY74" fmla="*/ 2157785 h 4386643"/>
                  <a:gd name="connsiteX75" fmla="*/ 2500980 w 6010943"/>
                  <a:gd name="connsiteY75" fmla="*/ 2100635 h 4386643"/>
                  <a:gd name="connsiteX76" fmla="*/ 2558130 w 6010943"/>
                  <a:gd name="connsiteY76" fmla="*/ 2067298 h 4386643"/>
                  <a:gd name="connsiteX77" fmla="*/ 2572418 w 6010943"/>
                  <a:gd name="connsiteY77" fmla="*/ 2062535 h 4386643"/>
                  <a:gd name="connsiteX78" fmla="*/ 2596230 w 6010943"/>
                  <a:gd name="connsiteY78" fmla="*/ 2048248 h 4386643"/>
                  <a:gd name="connsiteX79" fmla="*/ 2634330 w 6010943"/>
                  <a:gd name="connsiteY79" fmla="*/ 2029198 h 4386643"/>
                  <a:gd name="connsiteX80" fmla="*/ 2667668 w 6010943"/>
                  <a:gd name="connsiteY80" fmla="*/ 2014910 h 4386643"/>
                  <a:gd name="connsiteX81" fmla="*/ 2729580 w 6010943"/>
                  <a:gd name="connsiteY81" fmla="*/ 1976810 h 4386643"/>
                  <a:gd name="connsiteX82" fmla="*/ 2767680 w 6010943"/>
                  <a:gd name="connsiteY82" fmla="*/ 1962523 h 4386643"/>
                  <a:gd name="connsiteX83" fmla="*/ 2810543 w 6010943"/>
                  <a:gd name="connsiteY83" fmla="*/ 1943473 h 4386643"/>
                  <a:gd name="connsiteX84" fmla="*/ 2834355 w 6010943"/>
                  <a:gd name="connsiteY84" fmla="*/ 1938710 h 4386643"/>
                  <a:gd name="connsiteX85" fmla="*/ 2862930 w 6010943"/>
                  <a:gd name="connsiteY85" fmla="*/ 1929185 h 4386643"/>
                  <a:gd name="connsiteX86" fmla="*/ 2910555 w 6010943"/>
                  <a:gd name="connsiteY86" fmla="*/ 1919660 h 4386643"/>
                  <a:gd name="connsiteX87" fmla="*/ 2948655 w 6010943"/>
                  <a:gd name="connsiteY87" fmla="*/ 1910135 h 4386643"/>
                  <a:gd name="connsiteX88" fmla="*/ 2996280 w 6010943"/>
                  <a:gd name="connsiteY88" fmla="*/ 1900610 h 4386643"/>
                  <a:gd name="connsiteX89" fmla="*/ 3010568 w 6010943"/>
                  <a:gd name="connsiteY89" fmla="*/ 1895848 h 4386643"/>
                  <a:gd name="connsiteX90" fmla="*/ 3062955 w 6010943"/>
                  <a:gd name="connsiteY90" fmla="*/ 1881560 h 4386643"/>
                  <a:gd name="connsiteX91" fmla="*/ 3110580 w 6010943"/>
                  <a:gd name="connsiteY91" fmla="*/ 1848223 h 4386643"/>
                  <a:gd name="connsiteX92" fmla="*/ 3143918 w 6010943"/>
                  <a:gd name="connsiteY92" fmla="*/ 1829173 h 4386643"/>
                  <a:gd name="connsiteX93" fmla="*/ 3186780 w 6010943"/>
                  <a:gd name="connsiteY93" fmla="*/ 1786310 h 4386643"/>
                  <a:gd name="connsiteX94" fmla="*/ 3224880 w 6010943"/>
                  <a:gd name="connsiteY94" fmla="*/ 1752973 h 4386643"/>
                  <a:gd name="connsiteX95" fmla="*/ 3253455 w 6010943"/>
                  <a:gd name="connsiteY95" fmla="*/ 1724398 h 4386643"/>
                  <a:gd name="connsiteX96" fmla="*/ 3267743 w 6010943"/>
                  <a:gd name="connsiteY96" fmla="*/ 1710110 h 4386643"/>
                  <a:gd name="connsiteX97" fmla="*/ 3282030 w 6010943"/>
                  <a:gd name="connsiteY97" fmla="*/ 1705348 h 4386643"/>
                  <a:gd name="connsiteX98" fmla="*/ 3329655 w 6010943"/>
                  <a:gd name="connsiteY98" fmla="*/ 1667248 h 4386643"/>
                  <a:gd name="connsiteX99" fmla="*/ 3372518 w 6010943"/>
                  <a:gd name="connsiteY99" fmla="*/ 1614860 h 4386643"/>
                  <a:gd name="connsiteX100" fmla="*/ 3405855 w 6010943"/>
                  <a:gd name="connsiteY100" fmla="*/ 1586285 h 4386643"/>
                  <a:gd name="connsiteX101" fmla="*/ 3420143 w 6010943"/>
                  <a:gd name="connsiteY101" fmla="*/ 1567235 h 4386643"/>
                  <a:gd name="connsiteX102" fmla="*/ 3486818 w 6010943"/>
                  <a:gd name="connsiteY102" fmla="*/ 1510085 h 4386643"/>
                  <a:gd name="connsiteX103" fmla="*/ 3496343 w 6010943"/>
                  <a:gd name="connsiteY103" fmla="*/ 1495798 h 4386643"/>
                  <a:gd name="connsiteX104" fmla="*/ 3534443 w 6010943"/>
                  <a:gd name="connsiteY104" fmla="*/ 1462460 h 4386643"/>
                  <a:gd name="connsiteX105" fmla="*/ 3553493 w 6010943"/>
                  <a:gd name="connsiteY105" fmla="*/ 1452935 h 4386643"/>
                  <a:gd name="connsiteX106" fmla="*/ 3577305 w 6010943"/>
                  <a:gd name="connsiteY106" fmla="*/ 1429123 h 4386643"/>
                  <a:gd name="connsiteX107" fmla="*/ 3591593 w 6010943"/>
                  <a:gd name="connsiteY107" fmla="*/ 1414835 h 4386643"/>
                  <a:gd name="connsiteX108" fmla="*/ 3653505 w 6010943"/>
                  <a:gd name="connsiteY108" fmla="*/ 1357685 h 4386643"/>
                  <a:gd name="connsiteX109" fmla="*/ 3677318 w 6010943"/>
                  <a:gd name="connsiteY109" fmla="*/ 1329110 h 4386643"/>
                  <a:gd name="connsiteX110" fmla="*/ 3696368 w 6010943"/>
                  <a:gd name="connsiteY110" fmla="*/ 1300535 h 4386643"/>
                  <a:gd name="connsiteX111" fmla="*/ 3710655 w 6010943"/>
                  <a:gd name="connsiteY111" fmla="*/ 1295773 h 4386643"/>
                  <a:gd name="connsiteX112" fmla="*/ 3782093 w 6010943"/>
                  <a:gd name="connsiteY112" fmla="*/ 1205285 h 4386643"/>
                  <a:gd name="connsiteX113" fmla="*/ 3801143 w 6010943"/>
                  <a:gd name="connsiteY113" fmla="*/ 1186235 h 4386643"/>
                  <a:gd name="connsiteX114" fmla="*/ 3853530 w 6010943"/>
                  <a:gd name="connsiteY114" fmla="*/ 1148135 h 4386643"/>
                  <a:gd name="connsiteX115" fmla="*/ 3872580 w 6010943"/>
                  <a:gd name="connsiteY115" fmla="*/ 1138610 h 4386643"/>
                  <a:gd name="connsiteX116" fmla="*/ 3901155 w 6010943"/>
                  <a:gd name="connsiteY116" fmla="*/ 1114798 h 4386643"/>
                  <a:gd name="connsiteX117" fmla="*/ 3934493 w 6010943"/>
                  <a:gd name="connsiteY117" fmla="*/ 1100510 h 4386643"/>
                  <a:gd name="connsiteX118" fmla="*/ 3977355 w 6010943"/>
                  <a:gd name="connsiteY118" fmla="*/ 1071935 h 4386643"/>
                  <a:gd name="connsiteX119" fmla="*/ 3991643 w 6010943"/>
                  <a:gd name="connsiteY119" fmla="*/ 1062410 h 4386643"/>
                  <a:gd name="connsiteX120" fmla="*/ 4010693 w 6010943"/>
                  <a:gd name="connsiteY120" fmla="*/ 1057648 h 4386643"/>
                  <a:gd name="connsiteX121" fmla="*/ 4086893 w 6010943"/>
                  <a:gd name="connsiteY121" fmla="*/ 1033835 h 4386643"/>
                  <a:gd name="connsiteX122" fmla="*/ 4134518 w 6010943"/>
                  <a:gd name="connsiteY122" fmla="*/ 1014785 h 4386643"/>
                  <a:gd name="connsiteX123" fmla="*/ 4167855 w 6010943"/>
                  <a:gd name="connsiteY123" fmla="*/ 1005260 h 4386643"/>
                  <a:gd name="connsiteX124" fmla="*/ 4205955 w 6010943"/>
                  <a:gd name="connsiteY124" fmla="*/ 1000498 h 4386643"/>
                  <a:gd name="connsiteX125" fmla="*/ 4248818 w 6010943"/>
                  <a:gd name="connsiteY125" fmla="*/ 990973 h 4386643"/>
                  <a:gd name="connsiteX126" fmla="*/ 4291680 w 6010943"/>
                  <a:gd name="connsiteY126" fmla="*/ 971923 h 4386643"/>
                  <a:gd name="connsiteX127" fmla="*/ 4329780 w 6010943"/>
                  <a:gd name="connsiteY127" fmla="*/ 962398 h 4386643"/>
                  <a:gd name="connsiteX128" fmla="*/ 4344068 w 6010943"/>
                  <a:gd name="connsiteY128" fmla="*/ 952873 h 4386643"/>
                  <a:gd name="connsiteX129" fmla="*/ 4382168 w 6010943"/>
                  <a:gd name="connsiteY129" fmla="*/ 938585 h 4386643"/>
                  <a:gd name="connsiteX130" fmla="*/ 4401218 w 6010943"/>
                  <a:gd name="connsiteY130" fmla="*/ 924298 h 4386643"/>
                  <a:gd name="connsiteX131" fmla="*/ 4434555 w 6010943"/>
                  <a:gd name="connsiteY131" fmla="*/ 895723 h 4386643"/>
                  <a:gd name="connsiteX132" fmla="*/ 4444080 w 6010943"/>
                  <a:gd name="connsiteY132" fmla="*/ 876673 h 4386643"/>
                  <a:gd name="connsiteX133" fmla="*/ 4463130 w 6010943"/>
                  <a:gd name="connsiteY133" fmla="*/ 857623 h 4386643"/>
                  <a:gd name="connsiteX134" fmla="*/ 4486943 w 6010943"/>
                  <a:gd name="connsiteY134" fmla="*/ 809998 h 4386643"/>
                  <a:gd name="connsiteX135" fmla="*/ 4501230 w 6010943"/>
                  <a:gd name="connsiteY135" fmla="*/ 786185 h 4386643"/>
                  <a:gd name="connsiteX136" fmla="*/ 4515518 w 6010943"/>
                  <a:gd name="connsiteY136" fmla="*/ 695698 h 4386643"/>
                  <a:gd name="connsiteX137" fmla="*/ 4525043 w 6010943"/>
                  <a:gd name="connsiteY137" fmla="*/ 581398 h 4386643"/>
                  <a:gd name="connsiteX138" fmla="*/ 4534568 w 6010943"/>
                  <a:gd name="connsiteY138" fmla="*/ 543298 h 4386643"/>
                  <a:gd name="connsiteX139" fmla="*/ 4539330 w 6010943"/>
                  <a:gd name="connsiteY139" fmla="*/ 500435 h 4386643"/>
                  <a:gd name="connsiteX140" fmla="*/ 4548855 w 6010943"/>
                  <a:gd name="connsiteY140" fmla="*/ 424235 h 4386643"/>
                  <a:gd name="connsiteX141" fmla="*/ 4553618 w 6010943"/>
                  <a:gd name="connsiteY141" fmla="*/ 381373 h 4386643"/>
                  <a:gd name="connsiteX142" fmla="*/ 4567905 w 6010943"/>
                  <a:gd name="connsiteY142" fmla="*/ 271835 h 4386643"/>
                  <a:gd name="connsiteX143" fmla="*/ 4572668 w 6010943"/>
                  <a:gd name="connsiteY143" fmla="*/ 233735 h 4386643"/>
                  <a:gd name="connsiteX144" fmla="*/ 4582193 w 6010943"/>
                  <a:gd name="connsiteY144" fmla="*/ 190873 h 4386643"/>
                  <a:gd name="connsiteX145" fmla="*/ 4586955 w 6010943"/>
                  <a:gd name="connsiteY145" fmla="*/ 152773 h 4386643"/>
                  <a:gd name="connsiteX146" fmla="*/ 4596480 w 6010943"/>
                  <a:gd name="connsiteY146" fmla="*/ 119435 h 4386643"/>
                  <a:gd name="connsiteX147" fmla="*/ 4601243 w 6010943"/>
                  <a:gd name="connsiteY147" fmla="*/ 95623 h 4386643"/>
                  <a:gd name="connsiteX148" fmla="*/ 4610768 w 6010943"/>
                  <a:gd name="connsiteY148" fmla="*/ 76573 h 4386643"/>
                  <a:gd name="connsiteX149" fmla="*/ 4620293 w 6010943"/>
                  <a:gd name="connsiteY149" fmla="*/ 52760 h 4386643"/>
                  <a:gd name="connsiteX150" fmla="*/ 4658393 w 6010943"/>
                  <a:gd name="connsiteY150" fmla="*/ 14660 h 4386643"/>
                  <a:gd name="connsiteX151" fmla="*/ 4677443 w 6010943"/>
                  <a:gd name="connsiteY151" fmla="*/ 9898 h 4386643"/>
                  <a:gd name="connsiteX152" fmla="*/ 4696493 w 6010943"/>
                  <a:gd name="connsiteY152" fmla="*/ 373 h 4386643"/>
                  <a:gd name="connsiteX153" fmla="*/ 4820318 w 6010943"/>
                  <a:gd name="connsiteY153" fmla="*/ 14660 h 4386643"/>
                  <a:gd name="connsiteX154" fmla="*/ 4858418 w 6010943"/>
                  <a:gd name="connsiteY154" fmla="*/ 28948 h 4386643"/>
                  <a:gd name="connsiteX155" fmla="*/ 4906043 w 6010943"/>
                  <a:gd name="connsiteY155" fmla="*/ 52760 h 4386643"/>
                  <a:gd name="connsiteX156" fmla="*/ 4944143 w 6010943"/>
                  <a:gd name="connsiteY156" fmla="*/ 86098 h 4386643"/>
                  <a:gd name="connsiteX157" fmla="*/ 4987005 w 6010943"/>
                  <a:gd name="connsiteY157" fmla="*/ 133723 h 4386643"/>
                  <a:gd name="connsiteX158" fmla="*/ 5034630 w 6010943"/>
                  <a:gd name="connsiteY158" fmla="*/ 200398 h 4386643"/>
                  <a:gd name="connsiteX159" fmla="*/ 5053680 w 6010943"/>
                  <a:gd name="connsiteY159" fmla="*/ 228973 h 4386643"/>
                  <a:gd name="connsiteX160" fmla="*/ 5072730 w 6010943"/>
                  <a:gd name="connsiteY160" fmla="*/ 252785 h 4386643"/>
                  <a:gd name="connsiteX161" fmla="*/ 5087018 w 6010943"/>
                  <a:gd name="connsiteY161" fmla="*/ 276598 h 4386643"/>
                  <a:gd name="connsiteX162" fmla="*/ 5106068 w 6010943"/>
                  <a:gd name="connsiteY162" fmla="*/ 300410 h 4386643"/>
                  <a:gd name="connsiteX163" fmla="*/ 5125118 w 6010943"/>
                  <a:gd name="connsiteY163" fmla="*/ 328985 h 4386643"/>
                  <a:gd name="connsiteX164" fmla="*/ 5144168 w 6010943"/>
                  <a:gd name="connsiteY164" fmla="*/ 362323 h 4386643"/>
                  <a:gd name="connsiteX165" fmla="*/ 5201318 w 6010943"/>
                  <a:gd name="connsiteY165" fmla="*/ 409948 h 4386643"/>
                  <a:gd name="connsiteX166" fmla="*/ 5220368 w 6010943"/>
                  <a:gd name="connsiteY166" fmla="*/ 419473 h 4386643"/>
                  <a:gd name="connsiteX167" fmla="*/ 5248943 w 6010943"/>
                  <a:gd name="connsiteY167" fmla="*/ 428998 h 4386643"/>
                  <a:gd name="connsiteX168" fmla="*/ 5329905 w 6010943"/>
                  <a:gd name="connsiteY168" fmla="*/ 471860 h 4386643"/>
                  <a:gd name="connsiteX169" fmla="*/ 5363243 w 6010943"/>
                  <a:gd name="connsiteY169" fmla="*/ 481385 h 4386643"/>
                  <a:gd name="connsiteX170" fmla="*/ 5377530 w 6010943"/>
                  <a:gd name="connsiteY170" fmla="*/ 486148 h 4386643"/>
                  <a:gd name="connsiteX171" fmla="*/ 5434680 w 6010943"/>
                  <a:gd name="connsiteY171" fmla="*/ 514723 h 4386643"/>
                  <a:gd name="connsiteX172" fmla="*/ 5463255 w 6010943"/>
                  <a:gd name="connsiteY172" fmla="*/ 529010 h 4386643"/>
                  <a:gd name="connsiteX173" fmla="*/ 5510880 w 6010943"/>
                  <a:gd name="connsiteY173" fmla="*/ 548060 h 4386643"/>
                  <a:gd name="connsiteX174" fmla="*/ 5544218 w 6010943"/>
                  <a:gd name="connsiteY174" fmla="*/ 571873 h 4386643"/>
                  <a:gd name="connsiteX175" fmla="*/ 5572793 w 6010943"/>
                  <a:gd name="connsiteY175" fmla="*/ 586160 h 4386643"/>
                  <a:gd name="connsiteX176" fmla="*/ 5596605 w 6010943"/>
                  <a:gd name="connsiteY176" fmla="*/ 605210 h 4386643"/>
                  <a:gd name="connsiteX177" fmla="*/ 5620418 w 6010943"/>
                  <a:gd name="connsiteY177" fmla="*/ 619498 h 4386643"/>
                  <a:gd name="connsiteX178" fmla="*/ 5663280 w 6010943"/>
                  <a:gd name="connsiteY178" fmla="*/ 652835 h 4386643"/>
                  <a:gd name="connsiteX179" fmla="*/ 5691855 w 6010943"/>
                  <a:gd name="connsiteY179" fmla="*/ 671885 h 4386643"/>
                  <a:gd name="connsiteX180" fmla="*/ 5725193 w 6010943"/>
                  <a:gd name="connsiteY180" fmla="*/ 714748 h 4386643"/>
                  <a:gd name="connsiteX181" fmla="*/ 5758530 w 6010943"/>
                  <a:gd name="connsiteY181" fmla="*/ 743323 h 4386643"/>
                  <a:gd name="connsiteX182" fmla="*/ 5787105 w 6010943"/>
                  <a:gd name="connsiteY182" fmla="*/ 786185 h 4386643"/>
                  <a:gd name="connsiteX183" fmla="*/ 5825205 w 6010943"/>
                  <a:gd name="connsiteY183" fmla="*/ 867148 h 4386643"/>
                  <a:gd name="connsiteX184" fmla="*/ 5844255 w 6010943"/>
                  <a:gd name="connsiteY184" fmla="*/ 957635 h 4386643"/>
                  <a:gd name="connsiteX185" fmla="*/ 5858543 w 6010943"/>
                  <a:gd name="connsiteY185" fmla="*/ 1000498 h 4386643"/>
                  <a:gd name="connsiteX186" fmla="*/ 5877593 w 6010943"/>
                  <a:gd name="connsiteY186" fmla="*/ 1081460 h 4386643"/>
                  <a:gd name="connsiteX187" fmla="*/ 5891880 w 6010943"/>
                  <a:gd name="connsiteY187" fmla="*/ 1124323 h 4386643"/>
                  <a:gd name="connsiteX188" fmla="*/ 5901405 w 6010943"/>
                  <a:gd name="connsiteY188" fmla="*/ 1157660 h 4386643"/>
                  <a:gd name="connsiteX189" fmla="*/ 5910930 w 6010943"/>
                  <a:gd name="connsiteY189" fmla="*/ 1181473 h 4386643"/>
                  <a:gd name="connsiteX190" fmla="*/ 5934743 w 6010943"/>
                  <a:gd name="connsiteY190" fmla="*/ 1248148 h 4386643"/>
                  <a:gd name="connsiteX191" fmla="*/ 5953793 w 6010943"/>
                  <a:gd name="connsiteY191" fmla="*/ 1295773 h 4386643"/>
                  <a:gd name="connsiteX192" fmla="*/ 5958555 w 6010943"/>
                  <a:gd name="connsiteY192" fmla="*/ 1329110 h 4386643"/>
                  <a:gd name="connsiteX193" fmla="*/ 5972843 w 6010943"/>
                  <a:gd name="connsiteY193" fmla="*/ 1362448 h 4386643"/>
                  <a:gd name="connsiteX194" fmla="*/ 5987130 w 6010943"/>
                  <a:gd name="connsiteY194" fmla="*/ 1471985 h 4386643"/>
                  <a:gd name="connsiteX195" fmla="*/ 5991893 w 6010943"/>
                  <a:gd name="connsiteY195" fmla="*/ 1505323 h 4386643"/>
                  <a:gd name="connsiteX196" fmla="*/ 5996655 w 6010943"/>
                  <a:gd name="connsiteY196" fmla="*/ 1529135 h 4386643"/>
                  <a:gd name="connsiteX197" fmla="*/ 6001418 w 6010943"/>
                  <a:gd name="connsiteY197" fmla="*/ 1610098 h 4386643"/>
                  <a:gd name="connsiteX198" fmla="*/ 6010943 w 6010943"/>
                  <a:gd name="connsiteY198" fmla="*/ 1705348 h 4386643"/>
                  <a:gd name="connsiteX199" fmla="*/ 6006180 w 6010943"/>
                  <a:gd name="connsiteY199" fmla="*/ 1948235 h 4386643"/>
                  <a:gd name="connsiteX200" fmla="*/ 5982368 w 6010943"/>
                  <a:gd name="connsiteY200" fmla="*/ 2029198 h 4386643"/>
                  <a:gd name="connsiteX201" fmla="*/ 5972843 w 6010943"/>
                  <a:gd name="connsiteY201" fmla="*/ 2053010 h 4386643"/>
                  <a:gd name="connsiteX202" fmla="*/ 5934743 w 6010943"/>
                  <a:gd name="connsiteY202" fmla="*/ 2076823 h 4386643"/>
                  <a:gd name="connsiteX203" fmla="*/ 5825205 w 6010943"/>
                  <a:gd name="connsiteY203" fmla="*/ 2067298 h 4386643"/>
                  <a:gd name="connsiteX204" fmla="*/ 5763293 w 6010943"/>
                  <a:gd name="connsiteY204" fmla="*/ 2048248 h 4386643"/>
                  <a:gd name="connsiteX205" fmla="*/ 5725193 w 6010943"/>
                  <a:gd name="connsiteY205" fmla="*/ 2038723 h 4386643"/>
                  <a:gd name="connsiteX206" fmla="*/ 5701380 w 6010943"/>
                  <a:gd name="connsiteY206" fmla="*/ 2029198 h 4386643"/>
                  <a:gd name="connsiteX207" fmla="*/ 5682330 w 6010943"/>
                  <a:gd name="connsiteY207" fmla="*/ 2024435 h 4386643"/>
                  <a:gd name="connsiteX208" fmla="*/ 5658518 w 6010943"/>
                  <a:gd name="connsiteY208" fmla="*/ 2014910 h 4386643"/>
                  <a:gd name="connsiteX209" fmla="*/ 5625180 w 6010943"/>
                  <a:gd name="connsiteY209" fmla="*/ 2010148 h 4386643"/>
                  <a:gd name="connsiteX210" fmla="*/ 5596605 w 6010943"/>
                  <a:gd name="connsiteY210" fmla="*/ 2000623 h 4386643"/>
                  <a:gd name="connsiteX211" fmla="*/ 5577555 w 6010943"/>
                  <a:gd name="connsiteY211" fmla="*/ 1995860 h 4386643"/>
                  <a:gd name="connsiteX212" fmla="*/ 5553743 w 6010943"/>
                  <a:gd name="connsiteY212" fmla="*/ 1986335 h 4386643"/>
                  <a:gd name="connsiteX213" fmla="*/ 5525168 w 6010943"/>
                  <a:gd name="connsiteY213" fmla="*/ 1976810 h 4386643"/>
                  <a:gd name="connsiteX214" fmla="*/ 5491830 w 6010943"/>
                  <a:gd name="connsiteY214" fmla="*/ 1962523 h 4386643"/>
                  <a:gd name="connsiteX215" fmla="*/ 5487068 w 6010943"/>
                  <a:gd name="connsiteY215" fmla="*/ 1948235 h 4386643"/>
                  <a:gd name="connsiteX216" fmla="*/ 5448968 w 6010943"/>
                  <a:gd name="connsiteY216" fmla="*/ 1924423 h 4386643"/>
                  <a:gd name="connsiteX217" fmla="*/ 5406105 w 6010943"/>
                  <a:gd name="connsiteY217" fmla="*/ 1900610 h 4386643"/>
                  <a:gd name="connsiteX218" fmla="*/ 5339430 w 6010943"/>
                  <a:gd name="connsiteY218" fmla="*/ 1824410 h 4386643"/>
                  <a:gd name="connsiteX219" fmla="*/ 5315618 w 6010943"/>
                  <a:gd name="connsiteY219" fmla="*/ 1805360 h 4386643"/>
                  <a:gd name="connsiteX220" fmla="*/ 5291805 w 6010943"/>
                  <a:gd name="connsiteY220" fmla="*/ 1800598 h 4386643"/>
                  <a:gd name="connsiteX221" fmla="*/ 5220368 w 6010943"/>
                  <a:gd name="connsiteY221" fmla="*/ 1762498 h 4386643"/>
                  <a:gd name="connsiteX222" fmla="*/ 5072730 w 6010943"/>
                  <a:gd name="connsiteY222" fmla="*/ 1719635 h 4386643"/>
                  <a:gd name="connsiteX223" fmla="*/ 5044155 w 6010943"/>
                  <a:gd name="connsiteY223" fmla="*/ 1714873 h 4386643"/>
                  <a:gd name="connsiteX224" fmla="*/ 5020343 w 6010943"/>
                  <a:gd name="connsiteY224" fmla="*/ 1710110 h 4386643"/>
                  <a:gd name="connsiteX225" fmla="*/ 4801268 w 6010943"/>
                  <a:gd name="connsiteY225" fmla="*/ 1700585 h 4386643"/>
                  <a:gd name="connsiteX226" fmla="*/ 4691730 w 6010943"/>
                  <a:gd name="connsiteY226" fmla="*/ 1714873 h 4386643"/>
                  <a:gd name="connsiteX227" fmla="*/ 4644105 w 6010943"/>
                  <a:gd name="connsiteY227" fmla="*/ 1743448 h 4386643"/>
                  <a:gd name="connsiteX228" fmla="*/ 4629818 w 6010943"/>
                  <a:gd name="connsiteY228" fmla="*/ 1748210 h 4386643"/>
                  <a:gd name="connsiteX229" fmla="*/ 4586955 w 6010943"/>
                  <a:gd name="connsiteY229" fmla="*/ 1800598 h 4386643"/>
                  <a:gd name="connsiteX230" fmla="*/ 4563143 w 6010943"/>
                  <a:gd name="connsiteY230" fmla="*/ 1833935 h 4386643"/>
                  <a:gd name="connsiteX231" fmla="*/ 4539330 w 6010943"/>
                  <a:gd name="connsiteY231" fmla="*/ 1857748 h 4386643"/>
                  <a:gd name="connsiteX232" fmla="*/ 4520280 w 6010943"/>
                  <a:gd name="connsiteY232" fmla="*/ 1881560 h 4386643"/>
                  <a:gd name="connsiteX233" fmla="*/ 4477418 w 6010943"/>
                  <a:gd name="connsiteY233" fmla="*/ 1924423 h 4386643"/>
                  <a:gd name="connsiteX234" fmla="*/ 4420268 w 6010943"/>
                  <a:gd name="connsiteY234" fmla="*/ 1972048 h 4386643"/>
                  <a:gd name="connsiteX235" fmla="*/ 4401218 w 6010943"/>
                  <a:gd name="connsiteY235" fmla="*/ 1981573 h 4386643"/>
                  <a:gd name="connsiteX236" fmla="*/ 4344068 w 6010943"/>
                  <a:gd name="connsiteY236" fmla="*/ 2014910 h 4386643"/>
                  <a:gd name="connsiteX237" fmla="*/ 4329780 w 6010943"/>
                  <a:gd name="connsiteY237" fmla="*/ 2019673 h 4386643"/>
                  <a:gd name="connsiteX238" fmla="*/ 4315493 w 6010943"/>
                  <a:gd name="connsiteY238" fmla="*/ 2029198 h 4386643"/>
                  <a:gd name="connsiteX239" fmla="*/ 4239293 w 6010943"/>
                  <a:gd name="connsiteY239" fmla="*/ 2038723 h 4386643"/>
                  <a:gd name="connsiteX240" fmla="*/ 4182143 w 6010943"/>
                  <a:gd name="connsiteY240" fmla="*/ 2048248 h 4386643"/>
                  <a:gd name="connsiteX241" fmla="*/ 4153568 w 6010943"/>
                  <a:gd name="connsiteY241" fmla="*/ 2053010 h 4386643"/>
                  <a:gd name="connsiteX242" fmla="*/ 4139280 w 6010943"/>
                  <a:gd name="connsiteY242" fmla="*/ 2057773 h 4386643"/>
                  <a:gd name="connsiteX243" fmla="*/ 4120230 w 6010943"/>
                  <a:gd name="connsiteY243" fmla="*/ 2062535 h 4386643"/>
                  <a:gd name="connsiteX244" fmla="*/ 4096418 w 6010943"/>
                  <a:gd name="connsiteY244" fmla="*/ 2072060 h 4386643"/>
                  <a:gd name="connsiteX245" fmla="*/ 4048793 w 6010943"/>
                  <a:gd name="connsiteY245" fmla="*/ 2081585 h 4386643"/>
                  <a:gd name="connsiteX246" fmla="*/ 4024980 w 6010943"/>
                  <a:gd name="connsiteY246" fmla="*/ 2091110 h 4386643"/>
                  <a:gd name="connsiteX247" fmla="*/ 3972593 w 6010943"/>
                  <a:gd name="connsiteY247" fmla="*/ 2105398 h 4386643"/>
                  <a:gd name="connsiteX248" fmla="*/ 3948780 w 6010943"/>
                  <a:gd name="connsiteY248" fmla="*/ 2114923 h 4386643"/>
                  <a:gd name="connsiteX249" fmla="*/ 3929730 w 6010943"/>
                  <a:gd name="connsiteY249" fmla="*/ 2129210 h 4386643"/>
                  <a:gd name="connsiteX250" fmla="*/ 3896393 w 6010943"/>
                  <a:gd name="connsiteY250" fmla="*/ 2138735 h 4386643"/>
                  <a:gd name="connsiteX251" fmla="*/ 3872580 w 6010943"/>
                  <a:gd name="connsiteY251" fmla="*/ 2153023 h 4386643"/>
                  <a:gd name="connsiteX252" fmla="*/ 3829718 w 6010943"/>
                  <a:gd name="connsiteY252" fmla="*/ 2181598 h 4386643"/>
                  <a:gd name="connsiteX253" fmla="*/ 3791618 w 6010943"/>
                  <a:gd name="connsiteY253" fmla="*/ 2200648 h 4386643"/>
                  <a:gd name="connsiteX254" fmla="*/ 3777330 w 6010943"/>
                  <a:gd name="connsiteY254" fmla="*/ 2214935 h 4386643"/>
                  <a:gd name="connsiteX255" fmla="*/ 3767805 w 6010943"/>
                  <a:gd name="connsiteY255" fmla="*/ 2229223 h 4386643"/>
                  <a:gd name="connsiteX256" fmla="*/ 3739230 w 6010943"/>
                  <a:gd name="connsiteY256" fmla="*/ 2248273 h 4386643"/>
                  <a:gd name="connsiteX257" fmla="*/ 3715418 w 6010943"/>
                  <a:gd name="connsiteY257" fmla="*/ 2267323 h 4386643"/>
                  <a:gd name="connsiteX258" fmla="*/ 3686843 w 6010943"/>
                  <a:gd name="connsiteY258" fmla="*/ 2276848 h 4386643"/>
                  <a:gd name="connsiteX259" fmla="*/ 3620168 w 6010943"/>
                  <a:gd name="connsiteY259" fmla="*/ 2305423 h 4386643"/>
                  <a:gd name="connsiteX260" fmla="*/ 3596355 w 6010943"/>
                  <a:gd name="connsiteY260" fmla="*/ 2314948 h 4386643"/>
                  <a:gd name="connsiteX261" fmla="*/ 3572543 w 6010943"/>
                  <a:gd name="connsiteY261" fmla="*/ 2329235 h 4386643"/>
                  <a:gd name="connsiteX262" fmla="*/ 3553493 w 6010943"/>
                  <a:gd name="connsiteY262" fmla="*/ 2333998 h 4386643"/>
                  <a:gd name="connsiteX263" fmla="*/ 3501105 w 6010943"/>
                  <a:gd name="connsiteY263" fmla="*/ 2357810 h 4386643"/>
                  <a:gd name="connsiteX264" fmla="*/ 3482055 w 6010943"/>
                  <a:gd name="connsiteY264" fmla="*/ 2372098 h 4386643"/>
                  <a:gd name="connsiteX265" fmla="*/ 3463005 w 6010943"/>
                  <a:gd name="connsiteY265" fmla="*/ 2381623 h 4386643"/>
                  <a:gd name="connsiteX266" fmla="*/ 3448718 w 6010943"/>
                  <a:gd name="connsiteY266" fmla="*/ 2391148 h 4386643"/>
                  <a:gd name="connsiteX267" fmla="*/ 3429668 w 6010943"/>
                  <a:gd name="connsiteY267" fmla="*/ 2395910 h 4386643"/>
                  <a:gd name="connsiteX268" fmla="*/ 3415380 w 6010943"/>
                  <a:gd name="connsiteY268" fmla="*/ 2410198 h 4386643"/>
                  <a:gd name="connsiteX269" fmla="*/ 3372518 w 6010943"/>
                  <a:gd name="connsiteY269" fmla="*/ 2429248 h 4386643"/>
                  <a:gd name="connsiteX270" fmla="*/ 3339180 w 6010943"/>
                  <a:gd name="connsiteY270" fmla="*/ 2448298 h 4386643"/>
                  <a:gd name="connsiteX271" fmla="*/ 3267743 w 6010943"/>
                  <a:gd name="connsiteY271" fmla="*/ 2481635 h 4386643"/>
                  <a:gd name="connsiteX272" fmla="*/ 3220118 w 6010943"/>
                  <a:gd name="connsiteY272" fmla="*/ 2495923 h 4386643"/>
                  <a:gd name="connsiteX273" fmla="*/ 3191543 w 6010943"/>
                  <a:gd name="connsiteY273" fmla="*/ 2510210 h 4386643"/>
                  <a:gd name="connsiteX274" fmla="*/ 3158205 w 6010943"/>
                  <a:gd name="connsiteY274" fmla="*/ 2524498 h 4386643"/>
                  <a:gd name="connsiteX275" fmla="*/ 3129630 w 6010943"/>
                  <a:gd name="connsiteY275" fmla="*/ 2538785 h 4386643"/>
                  <a:gd name="connsiteX276" fmla="*/ 3096293 w 6010943"/>
                  <a:gd name="connsiteY276" fmla="*/ 2553073 h 4386643"/>
                  <a:gd name="connsiteX277" fmla="*/ 3062955 w 6010943"/>
                  <a:gd name="connsiteY277" fmla="*/ 2581648 h 4386643"/>
                  <a:gd name="connsiteX278" fmla="*/ 3043905 w 6010943"/>
                  <a:gd name="connsiteY278" fmla="*/ 2591173 h 4386643"/>
                  <a:gd name="connsiteX279" fmla="*/ 3024855 w 6010943"/>
                  <a:gd name="connsiteY279" fmla="*/ 2605460 h 4386643"/>
                  <a:gd name="connsiteX280" fmla="*/ 3005805 w 6010943"/>
                  <a:gd name="connsiteY280" fmla="*/ 2614985 h 4386643"/>
                  <a:gd name="connsiteX281" fmla="*/ 2986755 w 6010943"/>
                  <a:gd name="connsiteY281" fmla="*/ 2634035 h 4386643"/>
                  <a:gd name="connsiteX282" fmla="*/ 2958180 w 6010943"/>
                  <a:gd name="connsiteY282" fmla="*/ 2653085 h 4386643"/>
                  <a:gd name="connsiteX283" fmla="*/ 2929605 w 6010943"/>
                  <a:gd name="connsiteY283" fmla="*/ 2681660 h 4386643"/>
                  <a:gd name="connsiteX284" fmla="*/ 2843880 w 6010943"/>
                  <a:gd name="connsiteY284" fmla="*/ 2743573 h 4386643"/>
                  <a:gd name="connsiteX285" fmla="*/ 2829593 w 6010943"/>
                  <a:gd name="connsiteY285" fmla="*/ 2762623 h 4386643"/>
                  <a:gd name="connsiteX286" fmla="*/ 2791493 w 6010943"/>
                  <a:gd name="connsiteY286" fmla="*/ 2786435 h 4386643"/>
                  <a:gd name="connsiteX287" fmla="*/ 2772443 w 6010943"/>
                  <a:gd name="connsiteY287" fmla="*/ 2800723 h 4386643"/>
                  <a:gd name="connsiteX288" fmla="*/ 2720055 w 6010943"/>
                  <a:gd name="connsiteY288" fmla="*/ 2843585 h 4386643"/>
                  <a:gd name="connsiteX289" fmla="*/ 2696243 w 6010943"/>
                  <a:gd name="connsiteY289" fmla="*/ 2853110 h 4386643"/>
                  <a:gd name="connsiteX290" fmla="*/ 2629568 w 6010943"/>
                  <a:gd name="connsiteY290" fmla="*/ 2900735 h 4386643"/>
                  <a:gd name="connsiteX291" fmla="*/ 2605755 w 6010943"/>
                  <a:gd name="connsiteY291" fmla="*/ 2905498 h 4386643"/>
                  <a:gd name="connsiteX292" fmla="*/ 2553368 w 6010943"/>
                  <a:gd name="connsiteY292" fmla="*/ 2924548 h 4386643"/>
                  <a:gd name="connsiteX293" fmla="*/ 2491455 w 6010943"/>
                  <a:gd name="connsiteY293" fmla="*/ 2934073 h 4386643"/>
                  <a:gd name="connsiteX294" fmla="*/ 2381918 w 6010943"/>
                  <a:gd name="connsiteY294" fmla="*/ 2943598 h 4386643"/>
                  <a:gd name="connsiteX295" fmla="*/ 2329530 w 6010943"/>
                  <a:gd name="connsiteY295" fmla="*/ 2957885 h 4386643"/>
                  <a:gd name="connsiteX296" fmla="*/ 2277143 w 6010943"/>
                  <a:gd name="connsiteY296" fmla="*/ 2967410 h 4386643"/>
                  <a:gd name="connsiteX297" fmla="*/ 2219993 w 6010943"/>
                  <a:gd name="connsiteY297" fmla="*/ 2986460 h 4386643"/>
                  <a:gd name="connsiteX298" fmla="*/ 2177130 w 6010943"/>
                  <a:gd name="connsiteY298" fmla="*/ 2995985 h 4386643"/>
                  <a:gd name="connsiteX299" fmla="*/ 2119980 w 6010943"/>
                  <a:gd name="connsiteY299" fmla="*/ 3005510 h 4386643"/>
                  <a:gd name="connsiteX300" fmla="*/ 2091405 w 6010943"/>
                  <a:gd name="connsiteY300" fmla="*/ 3015035 h 4386643"/>
                  <a:gd name="connsiteX301" fmla="*/ 2043780 w 6010943"/>
                  <a:gd name="connsiteY301" fmla="*/ 3024560 h 4386643"/>
                  <a:gd name="connsiteX302" fmla="*/ 2019968 w 6010943"/>
                  <a:gd name="connsiteY302" fmla="*/ 3034085 h 4386643"/>
                  <a:gd name="connsiteX303" fmla="*/ 2000918 w 6010943"/>
                  <a:gd name="connsiteY303" fmla="*/ 3048373 h 4386643"/>
                  <a:gd name="connsiteX304" fmla="*/ 1962818 w 6010943"/>
                  <a:gd name="connsiteY304" fmla="*/ 3057898 h 4386643"/>
                  <a:gd name="connsiteX305" fmla="*/ 1896143 w 6010943"/>
                  <a:gd name="connsiteY305" fmla="*/ 3076948 h 4386643"/>
                  <a:gd name="connsiteX306" fmla="*/ 1867568 w 6010943"/>
                  <a:gd name="connsiteY306" fmla="*/ 3081710 h 4386643"/>
                  <a:gd name="connsiteX307" fmla="*/ 1819943 w 6010943"/>
                  <a:gd name="connsiteY307" fmla="*/ 3095998 h 4386643"/>
                  <a:gd name="connsiteX308" fmla="*/ 1805655 w 6010943"/>
                  <a:gd name="connsiteY308" fmla="*/ 3100760 h 4386643"/>
                  <a:gd name="connsiteX309" fmla="*/ 1781843 w 6010943"/>
                  <a:gd name="connsiteY309" fmla="*/ 3105523 h 4386643"/>
                  <a:gd name="connsiteX310" fmla="*/ 1738980 w 6010943"/>
                  <a:gd name="connsiteY310" fmla="*/ 3124573 h 4386643"/>
                  <a:gd name="connsiteX311" fmla="*/ 1719930 w 6010943"/>
                  <a:gd name="connsiteY311" fmla="*/ 3134098 h 4386643"/>
                  <a:gd name="connsiteX312" fmla="*/ 1691355 w 6010943"/>
                  <a:gd name="connsiteY312" fmla="*/ 3143623 h 4386643"/>
                  <a:gd name="connsiteX313" fmla="*/ 1653255 w 6010943"/>
                  <a:gd name="connsiteY313" fmla="*/ 3153148 h 4386643"/>
                  <a:gd name="connsiteX314" fmla="*/ 1572293 w 6010943"/>
                  <a:gd name="connsiteY314" fmla="*/ 3181723 h 4386643"/>
                  <a:gd name="connsiteX315" fmla="*/ 1477043 w 6010943"/>
                  <a:gd name="connsiteY315" fmla="*/ 3229348 h 4386643"/>
                  <a:gd name="connsiteX316" fmla="*/ 1457993 w 6010943"/>
                  <a:gd name="connsiteY316" fmla="*/ 3238873 h 4386643"/>
                  <a:gd name="connsiteX317" fmla="*/ 1438943 w 6010943"/>
                  <a:gd name="connsiteY317" fmla="*/ 3248398 h 4386643"/>
                  <a:gd name="connsiteX318" fmla="*/ 1377030 w 6010943"/>
                  <a:gd name="connsiteY318" fmla="*/ 3276973 h 4386643"/>
                  <a:gd name="connsiteX319" fmla="*/ 1357980 w 6010943"/>
                  <a:gd name="connsiteY319" fmla="*/ 3286498 h 4386643"/>
                  <a:gd name="connsiteX320" fmla="*/ 1315118 w 6010943"/>
                  <a:gd name="connsiteY320" fmla="*/ 3315073 h 4386643"/>
                  <a:gd name="connsiteX321" fmla="*/ 1291305 w 6010943"/>
                  <a:gd name="connsiteY321" fmla="*/ 3319835 h 4386643"/>
                  <a:gd name="connsiteX322" fmla="*/ 1272255 w 6010943"/>
                  <a:gd name="connsiteY322" fmla="*/ 3334123 h 4386643"/>
                  <a:gd name="connsiteX323" fmla="*/ 1186530 w 6010943"/>
                  <a:gd name="connsiteY323" fmla="*/ 3367460 h 4386643"/>
                  <a:gd name="connsiteX324" fmla="*/ 1162718 w 6010943"/>
                  <a:gd name="connsiteY324" fmla="*/ 3372223 h 4386643"/>
                  <a:gd name="connsiteX325" fmla="*/ 1148430 w 6010943"/>
                  <a:gd name="connsiteY325" fmla="*/ 3376985 h 4386643"/>
                  <a:gd name="connsiteX326" fmla="*/ 1110330 w 6010943"/>
                  <a:gd name="connsiteY326" fmla="*/ 3386510 h 4386643"/>
                  <a:gd name="connsiteX327" fmla="*/ 1091280 w 6010943"/>
                  <a:gd name="connsiteY327" fmla="*/ 3391273 h 4386643"/>
                  <a:gd name="connsiteX328" fmla="*/ 1038893 w 6010943"/>
                  <a:gd name="connsiteY328" fmla="*/ 3400798 h 4386643"/>
                  <a:gd name="connsiteX329" fmla="*/ 996030 w 6010943"/>
                  <a:gd name="connsiteY329" fmla="*/ 3410323 h 4386643"/>
                  <a:gd name="connsiteX330" fmla="*/ 976980 w 6010943"/>
                  <a:gd name="connsiteY330" fmla="*/ 3415085 h 4386643"/>
                  <a:gd name="connsiteX331" fmla="*/ 953168 w 6010943"/>
                  <a:gd name="connsiteY331" fmla="*/ 3419848 h 4386643"/>
                  <a:gd name="connsiteX332" fmla="*/ 910305 w 6010943"/>
                  <a:gd name="connsiteY332" fmla="*/ 3438898 h 4386643"/>
                  <a:gd name="connsiteX333" fmla="*/ 872205 w 6010943"/>
                  <a:gd name="connsiteY333" fmla="*/ 3448423 h 4386643"/>
                  <a:gd name="connsiteX334" fmla="*/ 810293 w 6010943"/>
                  <a:gd name="connsiteY334" fmla="*/ 3486523 h 4386643"/>
                  <a:gd name="connsiteX335" fmla="*/ 757905 w 6010943"/>
                  <a:gd name="connsiteY335" fmla="*/ 3524623 h 4386643"/>
                  <a:gd name="connsiteX336" fmla="*/ 729330 w 6010943"/>
                  <a:gd name="connsiteY336" fmla="*/ 3553198 h 4386643"/>
                  <a:gd name="connsiteX337" fmla="*/ 710280 w 6010943"/>
                  <a:gd name="connsiteY337" fmla="*/ 3586535 h 4386643"/>
                  <a:gd name="connsiteX338" fmla="*/ 695993 w 6010943"/>
                  <a:gd name="connsiteY338" fmla="*/ 3600823 h 4386643"/>
                  <a:gd name="connsiteX339" fmla="*/ 686468 w 6010943"/>
                  <a:gd name="connsiteY339" fmla="*/ 3619873 h 4386643"/>
                  <a:gd name="connsiteX340" fmla="*/ 643605 w 6010943"/>
                  <a:gd name="connsiteY340" fmla="*/ 3662735 h 4386643"/>
                  <a:gd name="connsiteX341" fmla="*/ 629318 w 6010943"/>
                  <a:gd name="connsiteY341" fmla="*/ 3672260 h 4386643"/>
                  <a:gd name="connsiteX342" fmla="*/ 615030 w 6010943"/>
                  <a:gd name="connsiteY342" fmla="*/ 3691310 h 4386643"/>
                  <a:gd name="connsiteX343" fmla="*/ 595980 w 6010943"/>
                  <a:gd name="connsiteY343" fmla="*/ 3700835 h 4386643"/>
                  <a:gd name="connsiteX344" fmla="*/ 581693 w 6010943"/>
                  <a:gd name="connsiteY344" fmla="*/ 3710360 h 4386643"/>
                  <a:gd name="connsiteX345" fmla="*/ 557880 w 6010943"/>
                  <a:gd name="connsiteY345" fmla="*/ 3724648 h 4386643"/>
                  <a:gd name="connsiteX346" fmla="*/ 495968 w 6010943"/>
                  <a:gd name="connsiteY346" fmla="*/ 3762748 h 4386643"/>
                  <a:gd name="connsiteX347" fmla="*/ 462630 w 6010943"/>
                  <a:gd name="connsiteY347" fmla="*/ 3772273 h 4386643"/>
                  <a:gd name="connsiteX348" fmla="*/ 424530 w 6010943"/>
                  <a:gd name="connsiteY348" fmla="*/ 3786560 h 4386643"/>
                  <a:gd name="connsiteX349" fmla="*/ 400718 w 6010943"/>
                  <a:gd name="connsiteY349" fmla="*/ 3800848 h 4386643"/>
                  <a:gd name="connsiteX350" fmla="*/ 357855 w 6010943"/>
                  <a:gd name="connsiteY350" fmla="*/ 3805610 h 4386643"/>
                  <a:gd name="connsiteX351" fmla="*/ 305468 w 6010943"/>
                  <a:gd name="connsiteY351" fmla="*/ 3819898 h 4386643"/>
                  <a:gd name="connsiteX352" fmla="*/ 267368 w 6010943"/>
                  <a:gd name="connsiteY352" fmla="*/ 3824660 h 4386643"/>
                  <a:gd name="connsiteX353" fmla="*/ 205455 w 6010943"/>
                  <a:gd name="connsiteY353" fmla="*/ 3834185 h 4386643"/>
                  <a:gd name="connsiteX354" fmla="*/ 176880 w 6010943"/>
                  <a:gd name="connsiteY354" fmla="*/ 4386635 h 4386643"/>
                  <a:gd name="connsiteX355" fmla="*/ 668 w 6010943"/>
                  <a:gd name="connsiteY355" fmla="*/ 4305674 h 4386643"/>
                  <a:gd name="connsiteX0" fmla="*/ 668 w 6010943"/>
                  <a:gd name="connsiteY0" fmla="*/ 4305674 h 4415216"/>
                  <a:gd name="connsiteX1" fmla="*/ 100680 w 6010943"/>
                  <a:gd name="connsiteY1" fmla="*/ 3824660 h 4415216"/>
                  <a:gd name="connsiteX2" fmla="*/ 86393 w 6010943"/>
                  <a:gd name="connsiteY2" fmla="*/ 3791323 h 4415216"/>
                  <a:gd name="connsiteX3" fmla="*/ 81630 w 6010943"/>
                  <a:gd name="connsiteY3" fmla="*/ 3719885 h 4415216"/>
                  <a:gd name="connsiteX4" fmla="*/ 76868 w 6010943"/>
                  <a:gd name="connsiteY4" fmla="*/ 3700835 h 4415216"/>
                  <a:gd name="connsiteX5" fmla="*/ 81630 w 6010943"/>
                  <a:gd name="connsiteY5" fmla="*/ 3596060 h 4415216"/>
                  <a:gd name="connsiteX6" fmla="*/ 91155 w 6010943"/>
                  <a:gd name="connsiteY6" fmla="*/ 3543673 h 4415216"/>
                  <a:gd name="connsiteX7" fmla="*/ 157830 w 6010943"/>
                  <a:gd name="connsiteY7" fmla="*/ 3457948 h 4415216"/>
                  <a:gd name="connsiteX8" fmla="*/ 176880 w 6010943"/>
                  <a:gd name="connsiteY8" fmla="*/ 3434135 h 4415216"/>
                  <a:gd name="connsiteX9" fmla="*/ 195930 w 6010943"/>
                  <a:gd name="connsiteY9" fmla="*/ 3424610 h 4415216"/>
                  <a:gd name="connsiteX10" fmla="*/ 210218 w 6010943"/>
                  <a:gd name="connsiteY10" fmla="*/ 3410323 h 4415216"/>
                  <a:gd name="connsiteX11" fmla="*/ 238793 w 6010943"/>
                  <a:gd name="connsiteY11" fmla="*/ 3391273 h 4415216"/>
                  <a:gd name="connsiteX12" fmla="*/ 300705 w 6010943"/>
                  <a:gd name="connsiteY12" fmla="*/ 3334123 h 4415216"/>
                  <a:gd name="connsiteX13" fmla="*/ 329280 w 6010943"/>
                  <a:gd name="connsiteY13" fmla="*/ 3315073 h 4415216"/>
                  <a:gd name="connsiteX14" fmla="*/ 410243 w 6010943"/>
                  <a:gd name="connsiteY14" fmla="*/ 3281735 h 4415216"/>
                  <a:gd name="connsiteX15" fmla="*/ 453105 w 6010943"/>
                  <a:gd name="connsiteY15" fmla="*/ 3262685 h 4415216"/>
                  <a:gd name="connsiteX16" fmla="*/ 491205 w 6010943"/>
                  <a:gd name="connsiteY16" fmla="*/ 3253160 h 4415216"/>
                  <a:gd name="connsiteX17" fmla="*/ 519780 w 6010943"/>
                  <a:gd name="connsiteY17" fmla="*/ 3238873 h 4415216"/>
                  <a:gd name="connsiteX18" fmla="*/ 543593 w 6010943"/>
                  <a:gd name="connsiteY18" fmla="*/ 3229348 h 4415216"/>
                  <a:gd name="connsiteX19" fmla="*/ 557880 w 6010943"/>
                  <a:gd name="connsiteY19" fmla="*/ 3224585 h 4415216"/>
                  <a:gd name="connsiteX20" fmla="*/ 572168 w 6010943"/>
                  <a:gd name="connsiteY20" fmla="*/ 3215060 h 4415216"/>
                  <a:gd name="connsiteX21" fmla="*/ 591218 w 6010943"/>
                  <a:gd name="connsiteY21" fmla="*/ 3210298 h 4415216"/>
                  <a:gd name="connsiteX22" fmla="*/ 615030 w 6010943"/>
                  <a:gd name="connsiteY22" fmla="*/ 3200773 h 4415216"/>
                  <a:gd name="connsiteX23" fmla="*/ 672180 w 6010943"/>
                  <a:gd name="connsiteY23" fmla="*/ 3172198 h 4415216"/>
                  <a:gd name="connsiteX24" fmla="*/ 700755 w 6010943"/>
                  <a:gd name="connsiteY24" fmla="*/ 3157910 h 4415216"/>
                  <a:gd name="connsiteX25" fmla="*/ 753143 w 6010943"/>
                  <a:gd name="connsiteY25" fmla="*/ 3138860 h 4415216"/>
                  <a:gd name="connsiteX26" fmla="*/ 805530 w 6010943"/>
                  <a:gd name="connsiteY26" fmla="*/ 3095998 h 4415216"/>
                  <a:gd name="connsiteX27" fmla="*/ 872205 w 6010943"/>
                  <a:gd name="connsiteY27" fmla="*/ 3053135 h 4415216"/>
                  <a:gd name="connsiteX28" fmla="*/ 891255 w 6010943"/>
                  <a:gd name="connsiteY28" fmla="*/ 3034085 h 4415216"/>
                  <a:gd name="connsiteX29" fmla="*/ 919830 w 6010943"/>
                  <a:gd name="connsiteY29" fmla="*/ 3010273 h 4415216"/>
                  <a:gd name="connsiteX30" fmla="*/ 934118 w 6010943"/>
                  <a:gd name="connsiteY30" fmla="*/ 2991223 h 4415216"/>
                  <a:gd name="connsiteX31" fmla="*/ 962693 w 6010943"/>
                  <a:gd name="connsiteY31" fmla="*/ 2972173 h 4415216"/>
                  <a:gd name="connsiteX32" fmla="*/ 1000793 w 6010943"/>
                  <a:gd name="connsiteY32" fmla="*/ 2934073 h 4415216"/>
                  <a:gd name="connsiteX33" fmla="*/ 1043655 w 6010943"/>
                  <a:gd name="connsiteY33" fmla="*/ 2919785 h 4415216"/>
                  <a:gd name="connsiteX34" fmla="*/ 1062705 w 6010943"/>
                  <a:gd name="connsiteY34" fmla="*/ 2910260 h 4415216"/>
                  <a:gd name="connsiteX35" fmla="*/ 1138905 w 6010943"/>
                  <a:gd name="connsiteY35" fmla="*/ 2895973 h 4415216"/>
                  <a:gd name="connsiteX36" fmla="*/ 1219868 w 6010943"/>
                  <a:gd name="connsiteY36" fmla="*/ 2881685 h 4415216"/>
                  <a:gd name="connsiteX37" fmla="*/ 1272255 w 6010943"/>
                  <a:gd name="connsiteY37" fmla="*/ 2862635 h 4415216"/>
                  <a:gd name="connsiteX38" fmla="*/ 1300830 w 6010943"/>
                  <a:gd name="connsiteY38" fmla="*/ 2834060 h 4415216"/>
                  <a:gd name="connsiteX39" fmla="*/ 1319880 w 6010943"/>
                  <a:gd name="connsiteY39" fmla="*/ 2815010 h 4415216"/>
                  <a:gd name="connsiteX40" fmla="*/ 1353218 w 6010943"/>
                  <a:gd name="connsiteY40" fmla="*/ 2767385 h 4415216"/>
                  <a:gd name="connsiteX41" fmla="*/ 1372268 w 6010943"/>
                  <a:gd name="connsiteY41" fmla="*/ 2753098 h 4415216"/>
                  <a:gd name="connsiteX42" fmla="*/ 1391318 w 6010943"/>
                  <a:gd name="connsiteY42" fmla="*/ 2719760 h 4415216"/>
                  <a:gd name="connsiteX43" fmla="*/ 1410368 w 6010943"/>
                  <a:gd name="connsiteY43" fmla="*/ 2691185 h 4415216"/>
                  <a:gd name="connsiteX44" fmla="*/ 1429418 w 6010943"/>
                  <a:gd name="connsiteY44" fmla="*/ 2672135 h 4415216"/>
                  <a:gd name="connsiteX45" fmla="*/ 1438943 w 6010943"/>
                  <a:gd name="connsiteY45" fmla="*/ 2657848 h 4415216"/>
                  <a:gd name="connsiteX46" fmla="*/ 1453230 w 6010943"/>
                  <a:gd name="connsiteY46" fmla="*/ 2643560 h 4415216"/>
                  <a:gd name="connsiteX47" fmla="*/ 1467518 w 6010943"/>
                  <a:gd name="connsiteY47" fmla="*/ 2624510 h 4415216"/>
                  <a:gd name="connsiteX48" fmla="*/ 1548480 w 6010943"/>
                  <a:gd name="connsiteY48" fmla="*/ 2586410 h 4415216"/>
                  <a:gd name="connsiteX49" fmla="*/ 1596105 w 6010943"/>
                  <a:gd name="connsiteY49" fmla="*/ 2557835 h 4415216"/>
                  <a:gd name="connsiteX50" fmla="*/ 1629443 w 6010943"/>
                  <a:gd name="connsiteY50" fmla="*/ 2548310 h 4415216"/>
                  <a:gd name="connsiteX51" fmla="*/ 1643730 w 6010943"/>
                  <a:gd name="connsiteY51" fmla="*/ 2538785 h 4415216"/>
                  <a:gd name="connsiteX52" fmla="*/ 1710405 w 6010943"/>
                  <a:gd name="connsiteY52" fmla="*/ 2529260 h 4415216"/>
                  <a:gd name="connsiteX53" fmla="*/ 1748505 w 6010943"/>
                  <a:gd name="connsiteY53" fmla="*/ 2514973 h 4415216"/>
                  <a:gd name="connsiteX54" fmla="*/ 1791368 w 6010943"/>
                  <a:gd name="connsiteY54" fmla="*/ 2476873 h 4415216"/>
                  <a:gd name="connsiteX55" fmla="*/ 1810418 w 6010943"/>
                  <a:gd name="connsiteY55" fmla="*/ 2467348 h 4415216"/>
                  <a:gd name="connsiteX56" fmla="*/ 1834230 w 6010943"/>
                  <a:gd name="connsiteY56" fmla="*/ 2438773 h 4415216"/>
                  <a:gd name="connsiteX57" fmla="*/ 1862805 w 6010943"/>
                  <a:gd name="connsiteY57" fmla="*/ 2400673 h 4415216"/>
                  <a:gd name="connsiteX58" fmla="*/ 1958055 w 6010943"/>
                  <a:gd name="connsiteY58" fmla="*/ 2319710 h 4415216"/>
                  <a:gd name="connsiteX59" fmla="*/ 1977105 w 6010943"/>
                  <a:gd name="connsiteY59" fmla="*/ 2314948 h 4415216"/>
                  <a:gd name="connsiteX60" fmla="*/ 1996155 w 6010943"/>
                  <a:gd name="connsiteY60" fmla="*/ 2305423 h 4415216"/>
                  <a:gd name="connsiteX61" fmla="*/ 2010443 w 6010943"/>
                  <a:gd name="connsiteY61" fmla="*/ 2295898 h 4415216"/>
                  <a:gd name="connsiteX62" fmla="*/ 2043780 w 6010943"/>
                  <a:gd name="connsiteY62" fmla="*/ 2286373 h 4415216"/>
                  <a:gd name="connsiteX63" fmla="*/ 2067593 w 6010943"/>
                  <a:gd name="connsiteY63" fmla="*/ 2276848 h 4415216"/>
                  <a:gd name="connsiteX64" fmla="*/ 2081880 w 6010943"/>
                  <a:gd name="connsiteY64" fmla="*/ 2272085 h 4415216"/>
                  <a:gd name="connsiteX65" fmla="*/ 2105693 w 6010943"/>
                  <a:gd name="connsiteY65" fmla="*/ 2262560 h 4415216"/>
                  <a:gd name="connsiteX66" fmla="*/ 2167605 w 6010943"/>
                  <a:gd name="connsiteY66" fmla="*/ 2257798 h 4415216"/>
                  <a:gd name="connsiteX67" fmla="*/ 2219993 w 6010943"/>
                  <a:gd name="connsiteY67" fmla="*/ 2248273 h 4415216"/>
                  <a:gd name="connsiteX68" fmla="*/ 2243805 w 6010943"/>
                  <a:gd name="connsiteY68" fmla="*/ 2233985 h 4415216"/>
                  <a:gd name="connsiteX69" fmla="*/ 2262855 w 6010943"/>
                  <a:gd name="connsiteY69" fmla="*/ 2229223 h 4415216"/>
                  <a:gd name="connsiteX70" fmla="*/ 2300955 w 6010943"/>
                  <a:gd name="connsiteY70" fmla="*/ 2219698 h 4415216"/>
                  <a:gd name="connsiteX71" fmla="*/ 2334293 w 6010943"/>
                  <a:gd name="connsiteY71" fmla="*/ 2200648 h 4415216"/>
                  <a:gd name="connsiteX72" fmla="*/ 2348580 w 6010943"/>
                  <a:gd name="connsiteY72" fmla="*/ 2191123 h 4415216"/>
                  <a:gd name="connsiteX73" fmla="*/ 2391443 w 6010943"/>
                  <a:gd name="connsiteY73" fmla="*/ 2176835 h 4415216"/>
                  <a:gd name="connsiteX74" fmla="*/ 2400968 w 6010943"/>
                  <a:gd name="connsiteY74" fmla="*/ 2157785 h 4415216"/>
                  <a:gd name="connsiteX75" fmla="*/ 2500980 w 6010943"/>
                  <a:gd name="connsiteY75" fmla="*/ 2100635 h 4415216"/>
                  <a:gd name="connsiteX76" fmla="*/ 2558130 w 6010943"/>
                  <a:gd name="connsiteY76" fmla="*/ 2067298 h 4415216"/>
                  <a:gd name="connsiteX77" fmla="*/ 2572418 w 6010943"/>
                  <a:gd name="connsiteY77" fmla="*/ 2062535 h 4415216"/>
                  <a:gd name="connsiteX78" fmla="*/ 2596230 w 6010943"/>
                  <a:gd name="connsiteY78" fmla="*/ 2048248 h 4415216"/>
                  <a:gd name="connsiteX79" fmla="*/ 2634330 w 6010943"/>
                  <a:gd name="connsiteY79" fmla="*/ 2029198 h 4415216"/>
                  <a:gd name="connsiteX80" fmla="*/ 2667668 w 6010943"/>
                  <a:gd name="connsiteY80" fmla="*/ 2014910 h 4415216"/>
                  <a:gd name="connsiteX81" fmla="*/ 2729580 w 6010943"/>
                  <a:gd name="connsiteY81" fmla="*/ 1976810 h 4415216"/>
                  <a:gd name="connsiteX82" fmla="*/ 2767680 w 6010943"/>
                  <a:gd name="connsiteY82" fmla="*/ 1962523 h 4415216"/>
                  <a:gd name="connsiteX83" fmla="*/ 2810543 w 6010943"/>
                  <a:gd name="connsiteY83" fmla="*/ 1943473 h 4415216"/>
                  <a:gd name="connsiteX84" fmla="*/ 2834355 w 6010943"/>
                  <a:gd name="connsiteY84" fmla="*/ 1938710 h 4415216"/>
                  <a:gd name="connsiteX85" fmla="*/ 2862930 w 6010943"/>
                  <a:gd name="connsiteY85" fmla="*/ 1929185 h 4415216"/>
                  <a:gd name="connsiteX86" fmla="*/ 2910555 w 6010943"/>
                  <a:gd name="connsiteY86" fmla="*/ 1919660 h 4415216"/>
                  <a:gd name="connsiteX87" fmla="*/ 2948655 w 6010943"/>
                  <a:gd name="connsiteY87" fmla="*/ 1910135 h 4415216"/>
                  <a:gd name="connsiteX88" fmla="*/ 2996280 w 6010943"/>
                  <a:gd name="connsiteY88" fmla="*/ 1900610 h 4415216"/>
                  <a:gd name="connsiteX89" fmla="*/ 3010568 w 6010943"/>
                  <a:gd name="connsiteY89" fmla="*/ 1895848 h 4415216"/>
                  <a:gd name="connsiteX90" fmla="*/ 3062955 w 6010943"/>
                  <a:gd name="connsiteY90" fmla="*/ 1881560 h 4415216"/>
                  <a:gd name="connsiteX91" fmla="*/ 3110580 w 6010943"/>
                  <a:gd name="connsiteY91" fmla="*/ 1848223 h 4415216"/>
                  <a:gd name="connsiteX92" fmla="*/ 3143918 w 6010943"/>
                  <a:gd name="connsiteY92" fmla="*/ 1829173 h 4415216"/>
                  <a:gd name="connsiteX93" fmla="*/ 3186780 w 6010943"/>
                  <a:gd name="connsiteY93" fmla="*/ 1786310 h 4415216"/>
                  <a:gd name="connsiteX94" fmla="*/ 3224880 w 6010943"/>
                  <a:gd name="connsiteY94" fmla="*/ 1752973 h 4415216"/>
                  <a:gd name="connsiteX95" fmla="*/ 3253455 w 6010943"/>
                  <a:gd name="connsiteY95" fmla="*/ 1724398 h 4415216"/>
                  <a:gd name="connsiteX96" fmla="*/ 3267743 w 6010943"/>
                  <a:gd name="connsiteY96" fmla="*/ 1710110 h 4415216"/>
                  <a:gd name="connsiteX97" fmla="*/ 3282030 w 6010943"/>
                  <a:gd name="connsiteY97" fmla="*/ 1705348 h 4415216"/>
                  <a:gd name="connsiteX98" fmla="*/ 3329655 w 6010943"/>
                  <a:gd name="connsiteY98" fmla="*/ 1667248 h 4415216"/>
                  <a:gd name="connsiteX99" fmla="*/ 3372518 w 6010943"/>
                  <a:gd name="connsiteY99" fmla="*/ 1614860 h 4415216"/>
                  <a:gd name="connsiteX100" fmla="*/ 3405855 w 6010943"/>
                  <a:gd name="connsiteY100" fmla="*/ 1586285 h 4415216"/>
                  <a:gd name="connsiteX101" fmla="*/ 3420143 w 6010943"/>
                  <a:gd name="connsiteY101" fmla="*/ 1567235 h 4415216"/>
                  <a:gd name="connsiteX102" fmla="*/ 3486818 w 6010943"/>
                  <a:gd name="connsiteY102" fmla="*/ 1510085 h 4415216"/>
                  <a:gd name="connsiteX103" fmla="*/ 3496343 w 6010943"/>
                  <a:gd name="connsiteY103" fmla="*/ 1495798 h 4415216"/>
                  <a:gd name="connsiteX104" fmla="*/ 3534443 w 6010943"/>
                  <a:gd name="connsiteY104" fmla="*/ 1462460 h 4415216"/>
                  <a:gd name="connsiteX105" fmla="*/ 3553493 w 6010943"/>
                  <a:gd name="connsiteY105" fmla="*/ 1452935 h 4415216"/>
                  <a:gd name="connsiteX106" fmla="*/ 3577305 w 6010943"/>
                  <a:gd name="connsiteY106" fmla="*/ 1429123 h 4415216"/>
                  <a:gd name="connsiteX107" fmla="*/ 3591593 w 6010943"/>
                  <a:gd name="connsiteY107" fmla="*/ 1414835 h 4415216"/>
                  <a:gd name="connsiteX108" fmla="*/ 3653505 w 6010943"/>
                  <a:gd name="connsiteY108" fmla="*/ 1357685 h 4415216"/>
                  <a:gd name="connsiteX109" fmla="*/ 3677318 w 6010943"/>
                  <a:gd name="connsiteY109" fmla="*/ 1329110 h 4415216"/>
                  <a:gd name="connsiteX110" fmla="*/ 3696368 w 6010943"/>
                  <a:gd name="connsiteY110" fmla="*/ 1300535 h 4415216"/>
                  <a:gd name="connsiteX111" fmla="*/ 3710655 w 6010943"/>
                  <a:gd name="connsiteY111" fmla="*/ 1295773 h 4415216"/>
                  <a:gd name="connsiteX112" fmla="*/ 3782093 w 6010943"/>
                  <a:gd name="connsiteY112" fmla="*/ 1205285 h 4415216"/>
                  <a:gd name="connsiteX113" fmla="*/ 3801143 w 6010943"/>
                  <a:gd name="connsiteY113" fmla="*/ 1186235 h 4415216"/>
                  <a:gd name="connsiteX114" fmla="*/ 3853530 w 6010943"/>
                  <a:gd name="connsiteY114" fmla="*/ 1148135 h 4415216"/>
                  <a:gd name="connsiteX115" fmla="*/ 3872580 w 6010943"/>
                  <a:gd name="connsiteY115" fmla="*/ 1138610 h 4415216"/>
                  <a:gd name="connsiteX116" fmla="*/ 3901155 w 6010943"/>
                  <a:gd name="connsiteY116" fmla="*/ 1114798 h 4415216"/>
                  <a:gd name="connsiteX117" fmla="*/ 3934493 w 6010943"/>
                  <a:gd name="connsiteY117" fmla="*/ 1100510 h 4415216"/>
                  <a:gd name="connsiteX118" fmla="*/ 3977355 w 6010943"/>
                  <a:gd name="connsiteY118" fmla="*/ 1071935 h 4415216"/>
                  <a:gd name="connsiteX119" fmla="*/ 3991643 w 6010943"/>
                  <a:gd name="connsiteY119" fmla="*/ 1062410 h 4415216"/>
                  <a:gd name="connsiteX120" fmla="*/ 4010693 w 6010943"/>
                  <a:gd name="connsiteY120" fmla="*/ 1057648 h 4415216"/>
                  <a:gd name="connsiteX121" fmla="*/ 4086893 w 6010943"/>
                  <a:gd name="connsiteY121" fmla="*/ 1033835 h 4415216"/>
                  <a:gd name="connsiteX122" fmla="*/ 4134518 w 6010943"/>
                  <a:gd name="connsiteY122" fmla="*/ 1014785 h 4415216"/>
                  <a:gd name="connsiteX123" fmla="*/ 4167855 w 6010943"/>
                  <a:gd name="connsiteY123" fmla="*/ 1005260 h 4415216"/>
                  <a:gd name="connsiteX124" fmla="*/ 4205955 w 6010943"/>
                  <a:gd name="connsiteY124" fmla="*/ 1000498 h 4415216"/>
                  <a:gd name="connsiteX125" fmla="*/ 4248818 w 6010943"/>
                  <a:gd name="connsiteY125" fmla="*/ 990973 h 4415216"/>
                  <a:gd name="connsiteX126" fmla="*/ 4291680 w 6010943"/>
                  <a:gd name="connsiteY126" fmla="*/ 971923 h 4415216"/>
                  <a:gd name="connsiteX127" fmla="*/ 4329780 w 6010943"/>
                  <a:gd name="connsiteY127" fmla="*/ 962398 h 4415216"/>
                  <a:gd name="connsiteX128" fmla="*/ 4344068 w 6010943"/>
                  <a:gd name="connsiteY128" fmla="*/ 952873 h 4415216"/>
                  <a:gd name="connsiteX129" fmla="*/ 4382168 w 6010943"/>
                  <a:gd name="connsiteY129" fmla="*/ 938585 h 4415216"/>
                  <a:gd name="connsiteX130" fmla="*/ 4401218 w 6010943"/>
                  <a:gd name="connsiteY130" fmla="*/ 924298 h 4415216"/>
                  <a:gd name="connsiteX131" fmla="*/ 4434555 w 6010943"/>
                  <a:gd name="connsiteY131" fmla="*/ 895723 h 4415216"/>
                  <a:gd name="connsiteX132" fmla="*/ 4444080 w 6010943"/>
                  <a:gd name="connsiteY132" fmla="*/ 876673 h 4415216"/>
                  <a:gd name="connsiteX133" fmla="*/ 4463130 w 6010943"/>
                  <a:gd name="connsiteY133" fmla="*/ 857623 h 4415216"/>
                  <a:gd name="connsiteX134" fmla="*/ 4486943 w 6010943"/>
                  <a:gd name="connsiteY134" fmla="*/ 809998 h 4415216"/>
                  <a:gd name="connsiteX135" fmla="*/ 4501230 w 6010943"/>
                  <a:gd name="connsiteY135" fmla="*/ 786185 h 4415216"/>
                  <a:gd name="connsiteX136" fmla="*/ 4515518 w 6010943"/>
                  <a:gd name="connsiteY136" fmla="*/ 695698 h 4415216"/>
                  <a:gd name="connsiteX137" fmla="*/ 4525043 w 6010943"/>
                  <a:gd name="connsiteY137" fmla="*/ 581398 h 4415216"/>
                  <a:gd name="connsiteX138" fmla="*/ 4534568 w 6010943"/>
                  <a:gd name="connsiteY138" fmla="*/ 543298 h 4415216"/>
                  <a:gd name="connsiteX139" fmla="*/ 4539330 w 6010943"/>
                  <a:gd name="connsiteY139" fmla="*/ 500435 h 4415216"/>
                  <a:gd name="connsiteX140" fmla="*/ 4548855 w 6010943"/>
                  <a:gd name="connsiteY140" fmla="*/ 424235 h 4415216"/>
                  <a:gd name="connsiteX141" fmla="*/ 4553618 w 6010943"/>
                  <a:gd name="connsiteY141" fmla="*/ 381373 h 4415216"/>
                  <a:gd name="connsiteX142" fmla="*/ 4567905 w 6010943"/>
                  <a:gd name="connsiteY142" fmla="*/ 271835 h 4415216"/>
                  <a:gd name="connsiteX143" fmla="*/ 4572668 w 6010943"/>
                  <a:gd name="connsiteY143" fmla="*/ 233735 h 4415216"/>
                  <a:gd name="connsiteX144" fmla="*/ 4582193 w 6010943"/>
                  <a:gd name="connsiteY144" fmla="*/ 190873 h 4415216"/>
                  <a:gd name="connsiteX145" fmla="*/ 4586955 w 6010943"/>
                  <a:gd name="connsiteY145" fmla="*/ 152773 h 4415216"/>
                  <a:gd name="connsiteX146" fmla="*/ 4596480 w 6010943"/>
                  <a:gd name="connsiteY146" fmla="*/ 119435 h 4415216"/>
                  <a:gd name="connsiteX147" fmla="*/ 4601243 w 6010943"/>
                  <a:gd name="connsiteY147" fmla="*/ 95623 h 4415216"/>
                  <a:gd name="connsiteX148" fmla="*/ 4610768 w 6010943"/>
                  <a:gd name="connsiteY148" fmla="*/ 76573 h 4415216"/>
                  <a:gd name="connsiteX149" fmla="*/ 4620293 w 6010943"/>
                  <a:gd name="connsiteY149" fmla="*/ 52760 h 4415216"/>
                  <a:gd name="connsiteX150" fmla="*/ 4658393 w 6010943"/>
                  <a:gd name="connsiteY150" fmla="*/ 14660 h 4415216"/>
                  <a:gd name="connsiteX151" fmla="*/ 4677443 w 6010943"/>
                  <a:gd name="connsiteY151" fmla="*/ 9898 h 4415216"/>
                  <a:gd name="connsiteX152" fmla="*/ 4696493 w 6010943"/>
                  <a:gd name="connsiteY152" fmla="*/ 373 h 4415216"/>
                  <a:gd name="connsiteX153" fmla="*/ 4820318 w 6010943"/>
                  <a:gd name="connsiteY153" fmla="*/ 14660 h 4415216"/>
                  <a:gd name="connsiteX154" fmla="*/ 4858418 w 6010943"/>
                  <a:gd name="connsiteY154" fmla="*/ 28948 h 4415216"/>
                  <a:gd name="connsiteX155" fmla="*/ 4906043 w 6010943"/>
                  <a:gd name="connsiteY155" fmla="*/ 52760 h 4415216"/>
                  <a:gd name="connsiteX156" fmla="*/ 4944143 w 6010943"/>
                  <a:gd name="connsiteY156" fmla="*/ 86098 h 4415216"/>
                  <a:gd name="connsiteX157" fmla="*/ 4987005 w 6010943"/>
                  <a:gd name="connsiteY157" fmla="*/ 133723 h 4415216"/>
                  <a:gd name="connsiteX158" fmla="*/ 5034630 w 6010943"/>
                  <a:gd name="connsiteY158" fmla="*/ 200398 h 4415216"/>
                  <a:gd name="connsiteX159" fmla="*/ 5053680 w 6010943"/>
                  <a:gd name="connsiteY159" fmla="*/ 228973 h 4415216"/>
                  <a:gd name="connsiteX160" fmla="*/ 5072730 w 6010943"/>
                  <a:gd name="connsiteY160" fmla="*/ 252785 h 4415216"/>
                  <a:gd name="connsiteX161" fmla="*/ 5087018 w 6010943"/>
                  <a:gd name="connsiteY161" fmla="*/ 276598 h 4415216"/>
                  <a:gd name="connsiteX162" fmla="*/ 5106068 w 6010943"/>
                  <a:gd name="connsiteY162" fmla="*/ 300410 h 4415216"/>
                  <a:gd name="connsiteX163" fmla="*/ 5125118 w 6010943"/>
                  <a:gd name="connsiteY163" fmla="*/ 328985 h 4415216"/>
                  <a:gd name="connsiteX164" fmla="*/ 5144168 w 6010943"/>
                  <a:gd name="connsiteY164" fmla="*/ 362323 h 4415216"/>
                  <a:gd name="connsiteX165" fmla="*/ 5201318 w 6010943"/>
                  <a:gd name="connsiteY165" fmla="*/ 409948 h 4415216"/>
                  <a:gd name="connsiteX166" fmla="*/ 5220368 w 6010943"/>
                  <a:gd name="connsiteY166" fmla="*/ 419473 h 4415216"/>
                  <a:gd name="connsiteX167" fmla="*/ 5248943 w 6010943"/>
                  <a:gd name="connsiteY167" fmla="*/ 428998 h 4415216"/>
                  <a:gd name="connsiteX168" fmla="*/ 5329905 w 6010943"/>
                  <a:gd name="connsiteY168" fmla="*/ 471860 h 4415216"/>
                  <a:gd name="connsiteX169" fmla="*/ 5363243 w 6010943"/>
                  <a:gd name="connsiteY169" fmla="*/ 481385 h 4415216"/>
                  <a:gd name="connsiteX170" fmla="*/ 5377530 w 6010943"/>
                  <a:gd name="connsiteY170" fmla="*/ 486148 h 4415216"/>
                  <a:gd name="connsiteX171" fmla="*/ 5434680 w 6010943"/>
                  <a:gd name="connsiteY171" fmla="*/ 514723 h 4415216"/>
                  <a:gd name="connsiteX172" fmla="*/ 5463255 w 6010943"/>
                  <a:gd name="connsiteY172" fmla="*/ 529010 h 4415216"/>
                  <a:gd name="connsiteX173" fmla="*/ 5510880 w 6010943"/>
                  <a:gd name="connsiteY173" fmla="*/ 548060 h 4415216"/>
                  <a:gd name="connsiteX174" fmla="*/ 5544218 w 6010943"/>
                  <a:gd name="connsiteY174" fmla="*/ 571873 h 4415216"/>
                  <a:gd name="connsiteX175" fmla="*/ 5572793 w 6010943"/>
                  <a:gd name="connsiteY175" fmla="*/ 586160 h 4415216"/>
                  <a:gd name="connsiteX176" fmla="*/ 5596605 w 6010943"/>
                  <a:gd name="connsiteY176" fmla="*/ 605210 h 4415216"/>
                  <a:gd name="connsiteX177" fmla="*/ 5620418 w 6010943"/>
                  <a:gd name="connsiteY177" fmla="*/ 619498 h 4415216"/>
                  <a:gd name="connsiteX178" fmla="*/ 5663280 w 6010943"/>
                  <a:gd name="connsiteY178" fmla="*/ 652835 h 4415216"/>
                  <a:gd name="connsiteX179" fmla="*/ 5691855 w 6010943"/>
                  <a:gd name="connsiteY179" fmla="*/ 671885 h 4415216"/>
                  <a:gd name="connsiteX180" fmla="*/ 5725193 w 6010943"/>
                  <a:gd name="connsiteY180" fmla="*/ 714748 h 4415216"/>
                  <a:gd name="connsiteX181" fmla="*/ 5758530 w 6010943"/>
                  <a:gd name="connsiteY181" fmla="*/ 743323 h 4415216"/>
                  <a:gd name="connsiteX182" fmla="*/ 5787105 w 6010943"/>
                  <a:gd name="connsiteY182" fmla="*/ 786185 h 4415216"/>
                  <a:gd name="connsiteX183" fmla="*/ 5825205 w 6010943"/>
                  <a:gd name="connsiteY183" fmla="*/ 867148 h 4415216"/>
                  <a:gd name="connsiteX184" fmla="*/ 5844255 w 6010943"/>
                  <a:gd name="connsiteY184" fmla="*/ 957635 h 4415216"/>
                  <a:gd name="connsiteX185" fmla="*/ 5858543 w 6010943"/>
                  <a:gd name="connsiteY185" fmla="*/ 1000498 h 4415216"/>
                  <a:gd name="connsiteX186" fmla="*/ 5877593 w 6010943"/>
                  <a:gd name="connsiteY186" fmla="*/ 1081460 h 4415216"/>
                  <a:gd name="connsiteX187" fmla="*/ 5891880 w 6010943"/>
                  <a:gd name="connsiteY187" fmla="*/ 1124323 h 4415216"/>
                  <a:gd name="connsiteX188" fmla="*/ 5901405 w 6010943"/>
                  <a:gd name="connsiteY188" fmla="*/ 1157660 h 4415216"/>
                  <a:gd name="connsiteX189" fmla="*/ 5910930 w 6010943"/>
                  <a:gd name="connsiteY189" fmla="*/ 1181473 h 4415216"/>
                  <a:gd name="connsiteX190" fmla="*/ 5934743 w 6010943"/>
                  <a:gd name="connsiteY190" fmla="*/ 1248148 h 4415216"/>
                  <a:gd name="connsiteX191" fmla="*/ 5953793 w 6010943"/>
                  <a:gd name="connsiteY191" fmla="*/ 1295773 h 4415216"/>
                  <a:gd name="connsiteX192" fmla="*/ 5958555 w 6010943"/>
                  <a:gd name="connsiteY192" fmla="*/ 1329110 h 4415216"/>
                  <a:gd name="connsiteX193" fmla="*/ 5972843 w 6010943"/>
                  <a:gd name="connsiteY193" fmla="*/ 1362448 h 4415216"/>
                  <a:gd name="connsiteX194" fmla="*/ 5987130 w 6010943"/>
                  <a:gd name="connsiteY194" fmla="*/ 1471985 h 4415216"/>
                  <a:gd name="connsiteX195" fmla="*/ 5991893 w 6010943"/>
                  <a:gd name="connsiteY195" fmla="*/ 1505323 h 4415216"/>
                  <a:gd name="connsiteX196" fmla="*/ 5996655 w 6010943"/>
                  <a:gd name="connsiteY196" fmla="*/ 1529135 h 4415216"/>
                  <a:gd name="connsiteX197" fmla="*/ 6001418 w 6010943"/>
                  <a:gd name="connsiteY197" fmla="*/ 1610098 h 4415216"/>
                  <a:gd name="connsiteX198" fmla="*/ 6010943 w 6010943"/>
                  <a:gd name="connsiteY198" fmla="*/ 1705348 h 4415216"/>
                  <a:gd name="connsiteX199" fmla="*/ 6006180 w 6010943"/>
                  <a:gd name="connsiteY199" fmla="*/ 1948235 h 4415216"/>
                  <a:gd name="connsiteX200" fmla="*/ 5982368 w 6010943"/>
                  <a:gd name="connsiteY200" fmla="*/ 2029198 h 4415216"/>
                  <a:gd name="connsiteX201" fmla="*/ 5972843 w 6010943"/>
                  <a:gd name="connsiteY201" fmla="*/ 2053010 h 4415216"/>
                  <a:gd name="connsiteX202" fmla="*/ 5934743 w 6010943"/>
                  <a:gd name="connsiteY202" fmla="*/ 2076823 h 4415216"/>
                  <a:gd name="connsiteX203" fmla="*/ 5825205 w 6010943"/>
                  <a:gd name="connsiteY203" fmla="*/ 2067298 h 4415216"/>
                  <a:gd name="connsiteX204" fmla="*/ 5763293 w 6010943"/>
                  <a:gd name="connsiteY204" fmla="*/ 2048248 h 4415216"/>
                  <a:gd name="connsiteX205" fmla="*/ 5725193 w 6010943"/>
                  <a:gd name="connsiteY205" fmla="*/ 2038723 h 4415216"/>
                  <a:gd name="connsiteX206" fmla="*/ 5701380 w 6010943"/>
                  <a:gd name="connsiteY206" fmla="*/ 2029198 h 4415216"/>
                  <a:gd name="connsiteX207" fmla="*/ 5682330 w 6010943"/>
                  <a:gd name="connsiteY207" fmla="*/ 2024435 h 4415216"/>
                  <a:gd name="connsiteX208" fmla="*/ 5658518 w 6010943"/>
                  <a:gd name="connsiteY208" fmla="*/ 2014910 h 4415216"/>
                  <a:gd name="connsiteX209" fmla="*/ 5625180 w 6010943"/>
                  <a:gd name="connsiteY209" fmla="*/ 2010148 h 4415216"/>
                  <a:gd name="connsiteX210" fmla="*/ 5596605 w 6010943"/>
                  <a:gd name="connsiteY210" fmla="*/ 2000623 h 4415216"/>
                  <a:gd name="connsiteX211" fmla="*/ 5577555 w 6010943"/>
                  <a:gd name="connsiteY211" fmla="*/ 1995860 h 4415216"/>
                  <a:gd name="connsiteX212" fmla="*/ 5553743 w 6010943"/>
                  <a:gd name="connsiteY212" fmla="*/ 1986335 h 4415216"/>
                  <a:gd name="connsiteX213" fmla="*/ 5525168 w 6010943"/>
                  <a:gd name="connsiteY213" fmla="*/ 1976810 h 4415216"/>
                  <a:gd name="connsiteX214" fmla="*/ 5491830 w 6010943"/>
                  <a:gd name="connsiteY214" fmla="*/ 1962523 h 4415216"/>
                  <a:gd name="connsiteX215" fmla="*/ 5487068 w 6010943"/>
                  <a:gd name="connsiteY215" fmla="*/ 1948235 h 4415216"/>
                  <a:gd name="connsiteX216" fmla="*/ 5448968 w 6010943"/>
                  <a:gd name="connsiteY216" fmla="*/ 1924423 h 4415216"/>
                  <a:gd name="connsiteX217" fmla="*/ 5406105 w 6010943"/>
                  <a:gd name="connsiteY217" fmla="*/ 1900610 h 4415216"/>
                  <a:gd name="connsiteX218" fmla="*/ 5339430 w 6010943"/>
                  <a:gd name="connsiteY218" fmla="*/ 1824410 h 4415216"/>
                  <a:gd name="connsiteX219" fmla="*/ 5315618 w 6010943"/>
                  <a:gd name="connsiteY219" fmla="*/ 1805360 h 4415216"/>
                  <a:gd name="connsiteX220" fmla="*/ 5291805 w 6010943"/>
                  <a:gd name="connsiteY220" fmla="*/ 1800598 h 4415216"/>
                  <a:gd name="connsiteX221" fmla="*/ 5220368 w 6010943"/>
                  <a:gd name="connsiteY221" fmla="*/ 1762498 h 4415216"/>
                  <a:gd name="connsiteX222" fmla="*/ 5072730 w 6010943"/>
                  <a:gd name="connsiteY222" fmla="*/ 1719635 h 4415216"/>
                  <a:gd name="connsiteX223" fmla="*/ 5044155 w 6010943"/>
                  <a:gd name="connsiteY223" fmla="*/ 1714873 h 4415216"/>
                  <a:gd name="connsiteX224" fmla="*/ 5020343 w 6010943"/>
                  <a:gd name="connsiteY224" fmla="*/ 1710110 h 4415216"/>
                  <a:gd name="connsiteX225" fmla="*/ 4801268 w 6010943"/>
                  <a:gd name="connsiteY225" fmla="*/ 1700585 h 4415216"/>
                  <a:gd name="connsiteX226" fmla="*/ 4691730 w 6010943"/>
                  <a:gd name="connsiteY226" fmla="*/ 1714873 h 4415216"/>
                  <a:gd name="connsiteX227" fmla="*/ 4644105 w 6010943"/>
                  <a:gd name="connsiteY227" fmla="*/ 1743448 h 4415216"/>
                  <a:gd name="connsiteX228" fmla="*/ 4629818 w 6010943"/>
                  <a:gd name="connsiteY228" fmla="*/ 1748210 h 4415216"/>
                  <a:gd name="connsiteX229" fmla="*/ 4586955 w 6010943"/>
                  <a:gd name="connsiteY229" fmla="*/ 1800598 h 4415216"/>
                  <a:gd name="connsiteX230" fmla="*/ 4563143 w 6010943"/>
                  <a:gd name="connsiteY230" fmla="*/ 1833935 h 4415216"/>
                  <a:gd name="connsiteX231" fmla="*/ 4539330 w 6010943"/>
                  <a:gd name="connsiteY231" fmla="*/ 1857748 h 4415216"/>
                  <a:gd name="connsiteX232" fmla="*/ 4520280 w 6010943"/>
                  <a:gd name="connsiteY232" fmla="*/ 1881560 h 4415216"/>
                  <a:gd name="connsiteX233" fmla="*/ 4477418 w 6010943"/>
                  <a:gd name="connsiteY233" fmla="*/ 1924423 h 4415216"/>
                  <a:gd name="connsiteX234" fmla="*/ 4420268 w 6010943"/>
                  <a:gd name="connsiteY234" fmla="*/ 1972048 h 4415216"/>
                  <a:gd name="connsiteX235" fmla="*/ 4401218 w 6010943"/>
                  <a:gd name="connsiteY235" fmla="*/ 1981573 h 4415216"/>
                  <a:gd name="connsiteX236" fmla="*/ 4344068 w 6010943"/>
                  <a:gd name="connsiteY236" fmla="*/ 2014910 h 4415216"/>
                  <a:gd name="connsiteX237" fmla="*/ 4329780 w 6010943"/>
                  <a:gd name="connsiteY237" fmla="*/ 2019673 h 4415216"/>
                  <a:gd name="connsiteX238" fmla="*/ 4315493 w 6010943"/>
                  <a:gd name="connsiteY238" fmla="*/ 2029198 h 4415216"/>
                  <a:gd name="connsiteX239" fmla="*/ 4239293 w 6010943"/>
                  <a:gd name="connsiteY239" fmla="*/ 2038723 h 4415216"/>
                  <a:gd name="connsiteX240" fmla="*/ 4182143 w 6010943"/>
                  <a:gd name="connsiteY240" fmla="*/ 2048248 h 4415216"/>
                  <a:gd name="connsiteX241" fmla="*/ 4153568 w 6010943"/>
                  <a:gd name="connsiteY241" fmla="*/ 2053010 h 4415216"/>
                  <a:gd name="connsiteX242" fmla="*/ 4139280 w 6010943"/>
                  <a:gd name="connsiteY242" fmla="*/ 2057773 h 4415216"/>
                  <a:gd name="connsiteX243" fmla="*/ 4120230 w 6010943"/>
                  <a:gd name="connsiteY243" fmla="*/ 2062535 h 4415216"/>
                  <a:gd name="connsiteX244" fmla="*/ 4096418 w 6010943"/>
                  <a:gd name="connsiteY244" fmla="*/ 2072060 h 4415216"/>
                  <a:gd name="connsiteX245" fmla="*/ 4048793 w 6010943"/>
                  <a:gd name="connsiteY245" fmla="*/ 2081585 h 4415216"/>
                  <a:gd name="connsiteX246" fmla="*/ 4024980 w 6010943"/>
                  <a:gd name="connsiteY246" fmla="*/ 2091110 h 4415216"/>
                  <a:gd name="connsiteX247" fmla="*/ 3972593 w 6010943"/>
                  <a:gd name="connsiteY247" fmla="*/ 2105398 h 4415216"/>
                  <a:gd name="connsiteX248" fmla="*/ 3948780 w 6010943"/>
                  <a:gd name="connsiteY248" fmla="*/ 2114923 h 4415216"/>
                  <a:gd name="connsiteX249" fmla="*/ 3929730 w 6010943"/>
                  <a:gd name="connsiteY249" fmla="*/ 2129210 h 4415216"/>
                  <a:gd name="connsiteX250" fmla="*/ 3896393 w 6010943"/>
                  <a:gd name="connsiteY250" fmla="*/ 2138735 h 4415216"/>
                  <a:gd name="connsiteX251" fmla="*/ 3872580 w 6010943"/>
                  <a:gd name="connsiteY251" fmla="*/ 2153023 h 4415216"/>
                  <a:gd name="connsiteX252" fmla="*/ 3829718 w 6010943"/>
                  <a:gd name="connsiteY252" fmla="*/ 2181598 h 4415216"/>
                  <a:gd name="connsiteX253" fmla="*/ 3791618 w 6010943"/>
                  <a:gd name="connsiteY253" fmla="*/ 2200648 h 4415216"/>
                  <a:gd name="connsiteX254" fmla="*/ 3777330 w 6010943"/>
                  <a:gd name="connsiteY254" fmla="*/ 2214935 h 4415216"/>
                  <a:gd name="connsiteX255" fmla="*/ 3767805 w 6010943"/>
                  <a:gd name="connsiteY255" fmla="*/ 2229223 h 4415216"/>
                  <a:gd name="connsiteX256" fmla="*/ 3739230 w 6010943"/>
                  <a:gd name="connsiteY256" fmla="*/ 2248273 h 4415216"/>
                  <a:gd name="connsiteX257" fmla="*/ 3715418 w 6010943"/>
                  <a:gd name="connsiteY257" fmla="*/ 2267323 h 4415216"/>
                  <a:gd name="connsiteX258" fmla="*/ 3686843 w 6010943"/>
                  <a:gd name="connsiteY258" fmla="*/ 2276848 h 4415216"/>
                  <a:gd name="connsiteX259" fmla="*/ 3620168 w 6010943"/>
                  <a:gd name="connsiteY259" fmla="*/ 2305423 h 4415216"/>
                  <a:gd name="connsiteX260" fmla="*/ 3596355 w 6010943"/>
                  <a:gd name="connsiteY260" fmla="*/ 2314948 h 4415216"/>
                  <a:gd name="connsiteX261" fmla="*/ 3572543 w 6010943"/>
                  <a:gd name="connsiteY261" fmla="*/ 2329235 h 4415216"/>
                  <a:gd name="connsiteX262" fmla="*/ 3553493 w 6010943"/>
                  <a:gd name="connsiteY262" fmla="*/ 2333998 h 4415216"/>
                  <a:gd name="connsiteX263" fmla="*/ 3501105 w 6010943"/>
                  <a:gd name="connsiteY263" fmla="*/ 2357810 h 4415216"/>
                  <a:gd name="connsiteX264" fmla="*/ 3482055 w 6010943"/>
                  <a:gd name="connsiteY264" fmla="*/ 2372098 h 4415216"/>
                  <a:gd name="connsiteX265" fmla="*/ 3463005 w 6010943"/>
                  <a:gd name="connsiteY265" fmla="*/ 2381623 h 4415216"/>
                  <a:gd name="connsiteX266" fmla="*/ 3448718 w 6010943"/>
                  <a:gd name="connsiteY266" fmla="*/ 2391148 h 4415216"/>
                  <a:gd name="connsiteX267" fmla="*/ 3429668 w 6010943"/>
                  <a:gd name="connsiteY267" fmla="*/ 2395910 h 4415216"/>
                  <a:gd name="connsiteX268" fmla="*/ 3415380 w 6010943"/>
                  <a:gd name="connsiteY268" fmla="*/ 2410198 h 4415216"/>
                  <a:gd name="connsiteX269" fmla="*/ 3372518 w 6010943"/>
                  <a:gd name="connsiteY269" fmla="*/ 2429248 h 4415216"/>
                  <a:gd name="connsiteX270" fmla="*/ 3339180 w 6010943"/>
                  <a:gd name="connsiteY270" fmla="*/ 2448298 h 4415216"/>
                  <a:gd name="connsiteX271" fmla="*/ 3267743 w 6010943"/>
                  <a:gd name="connsiteY271" fmla="*/ 2481635 h 4415216"/>
                  <a:gd name="connsiteX272" fmla="*/ 3220118 w 6010943"/>
                  <a:gd name="connsiteY272" fmla="*/ 2495923 h 4415216"/>
                  <a:gd name="connsiteX273" fmla="*/ 3191543 w 6010943"/>
                  <a:gd name="connsiteY273" fmla="*/ 2510210 h 4415216"/>
                  <a:gd name="connsiteX274" fmla="*/ 3158205 w 6010943"/>
                  <a:gd name="connsiteY274" fmla="*/ 2524498 h 4415216"/>
                  <a:gd name="connsiteX275" fmla="*/ 3129630 w 6010943"/>
                  <a:gd name="connsiteY275" fmla="*/ 2538785 h 4415216"/>
                  <a:gd name="connsiteX276" fmla="*/ 3096293 w 6010943"/>
                  <a:gd name="connsiteY276" fmla="*/ 2553073 h 4415216"/>
                  <a:gd name="connsiteX277" fmla="*/ 3062955 w 6010943"/>
                  <a:gd name="connsiteY277" fmla="*/ 2581648 h 4415216"/>
                  <a:gd name="connsiteX278" fmla="*/ 3043905 w 6010943"/>
                  <a:gd name="connsiteY278" fmla="*/ 2591173 h 4415216"/>
                  <a:gd name="connsiteX279" fmla="*/ 3024855 w 6010943"/>
                  <a:gd name="connsiteY279" fmla="*/ 2605460 h 4415216"/>
                  <a:gd name="connsiteX280" fmla="*/ 3005805 w 6010943"/>
                  <a:gd name="connsiteY280" fmla="*/ 2614985 h 4415216"/>
                  <a:gd name="connsiteX281" fmla="*/ 2986755 w 6010943"/>
                  <a:gd name="connsiteY281" fmla="*/ 2634035 h 4415216"/>
                  <a:gd name="connsiteX282" fmla="*/ 2958180 w 6010943"/>
                  <a:gd name="connsiteY282" fmla="*/ 2653085 h 4415216"/>
                  <a:gd name="connsiteX283" fmla="*/ 2929605 w 6010943"/>
                  <a:gd name="connsiteY283" fmla="*/ 2681660 h 4415216"/>
                  <a:gd name="connsiteX284" fmla="*/ 2843880 w 6010943"/>
                  <a:gd name="connsiteY284" fmla="*/ 2743573 h 4415216"/>
                  <a:gd name="connsiteX285" fmla="*/ 2829593 w 6010943"/>
                  <a:gd name="connsiteY285" fmla="*/ 2762623 h 4415216"/>
                  <a:gd name="connsiteX286" fmla="*/ 2791493 w 6010943"/>
                  <a:gd name="connsiteY286" fmla="*/ 2786435 h 4415216"/>
                  <a:gd name="connsiteX287" fmla="*/ 2772443 w 6010943"/>
                  <a:gd name="connsiteY287" fmla="*/ 2800723 h 4415216"/>
                  <a:gd name="connsiteX288" fmla="*/ 2720055 w 6010943"/>
                  <a:gd name="connsiteY288" fmla="*/ 2843585 h 4415216"/>
                  <a:gd name="connsiteX289" fmla="*/ 2696243 w 6010943"/>
                  <a:gd name="connsiteY289" fmla="*/ 2853110 h 4415216"/>
                  <a:gd name="connsiteX290" fmla="*/ 2629568 w 6010943"/>
                  <a:gd name="connsiteY290" fmla="*/ 2900735 h 4415216"/>
                  <a:gd name="connsiteX291" fmla="*/ 2605755 w 6010943"/>
                  <a:gd name="connsiteY291" fmla="*/ 2905498 h 4415216"/>
                  <a:gd name="connsiteX292" fmla="*/ 2553368 w 6010943"/>
                  <a:gd name="connsiteY292" fmla="*/ 2924548 h 4415216"/>
                  <a:gd name="connsiteX293" fmla="*/ 2491455 w 6010943"/>
                  <a:gd name="connsiteY293" fmla="*/ 2934073 h 4415216"/>
                  <a:gd name="connsiteX294" fmla="*/ 2381918 w 6010943"/>
                  <a:gd name="connsiteY294" fmla="*/ 2943598 h 4415216"/>
                  <a:gd name="connsiteX295" fmla="*/ 2329530 w 6010943"/>
                  <a:gd name="connsiteY295" fmla="*/ 2957885 h 4415216"/>
                  <a:gd name="connsiteX296" fmla="*/ 2277143 w 6010943"/>
                  <a:gd name="connsiteY296" fmla="*/ 2967410 h 4415216"/>
                  <a:gd name="connsiteX297" fmla="*/ 2219993 w 6010943"/>
                  <a:gd name="connsiteY297" fmla="*/ 2986460 h 4415216"/>
                  <a:gd name="connsiteX298" fmla="*/ 2177130 w 6010943"/>
                  <a:gd name="connsiteY298" fmla="*/ 2995985 h 4415216"/>
                  <a:gd name="connsiteX299" fmla="*/ 2119980 w 6010943"/>
                  <a:gd name="connsiteY299" fmla="*/ 3005510 h 4415216"/>
                  <a:gd name="connsiteX300" fmla="*/ 2091405 w 6010943"/>
                  <a:gd name="connsiteY300" fmla="*/ 3015035 h 4415216"/>
                  <a:gd name="connsiteX301" fmla="*/ 2043780 w 6010943"/>
                  <a:gd name="connsiteY301" fmla="*/ 3024560 h 4415216"/>
                  <a:gd name="connsiteX302" fmla="*/ 2019968 w 6010943"/>
                  <a:gd name="connsiteY302" fmla="*/ 3034085 h 4415216"/>
                  <a:gd name="connsiteX303" fmla="*/ 2000918 w 6010943"/>
                  <a:gd name="connsiteY303" fmla="*/ 3048373 h 4415216"/>
                  <a:gd name="connsiteX304" fmla="*/ 1962818 w 6010943"/>
                  <a:gd name="connsiteY304" fmla="*/ 3057898 h 4415216"/>
                  <a:gd name="connsiteX305" fmla="*/ 1896143 w 6010943"/>
                  <a:gd name="connsiteY305" fmla="*/ 3076948 h 4415216"/>
                  <a:gd name="connsiteX306" fmla="*/ 1867568 w 6010943"/>
                  <a:gd name="connsiteY306" fmla="*/ 3081710 h 4415216"/>
                  <a:gd name="connsiteX307" fmla="*/ 1819943 w 6010943"/>
                  <a:gd name="connsiteY307" fmla="*/ 3095998 h 4415216"/>
                  <a:gd name="connsiteX308" fmla="*/ 1805655 w 6010943"/>
                  <a:gd name="connsiteY308" fmla="*/ 3100760 h 4415216"/>
                  <a:gd name="connsiteX309" fmla="*/ 1781843 w 6010943"/>
                  <a:gd name="connsiteY309" fmla="*/ 3105523 h 4415216"/>
                  <a:gd name="connsiteX310" fmla="*/ 1738980 w 6010943"/>
                  <a:gd name="connsiteY310" fmla="*/ 3124573 h 4415216"/>
                  <a:gd name="connsiteX311" fmla="*/ 1719930 w 6010943"/>
                  <a:gd name="connsiteY311" fmla="*/ 3134098 h 4415216"/>
                  <a:gd name="connsiteX312" fmla="*/ 1691355 w 6010943"/>
                  <a:gd name="connsiteY312" fmla="*/ 3143623 h 4415216"/>
                  <a:gd name="connsiteX313" fmla="*/ 1653255 w 6010943"/>
                  <a:gd name="connsiteY313" fmla="*/ 3153148 h 4415216"/>
                  <a:gd name="connsiteX314" fmla="*/ 1572293 w 6010943"/>
                  <a:gd name="connsiteY314" fmla="*/ 3181723 h 4415216"/>
                  <a:gd name="connsiteX315" fmla="*/ 1477043 w 6010943"/>
                  <a:gd name="connsiteY315" fmla="*/ 3229348 h 4415216"/>
                  <a:gd name="connsiteX316" fmla="*/ 1457993 w 6010943"/>
                  <a:gd name="connsiteY316" fmla="*/ 3238873 h 4415216"/>
                  <a:gd name="connsiteX317" fmla="*/ 1438943 w 6010943"/>
                  <a:gd name="connsiteY317" fmla="*/ 3248398 h 4415216"/>
                  <a:gd name="connsiteX318" fmla="*/ 1377030 w 6010943"/>
                  <a:gd name="connsiteY318" fmla="*/ 3276973 h 4415216"/>
                  <a:gd name="connsiteX319" fmla="*/ 1357980 w 6010943"/>
                  <a:gd name="connsiteY319" fmla="*/ 3286498 h 4415216"/>
                  <a:gd name="connsiteX320" fmla="*/ 1315118 w 6010943"/>
                  <a:gd name="connsiteY320" fmla="*/ 3315073 h 4415216"/>
                  <a:gd name="connsiteX321" fmla="*/ 1291305 w 6010943"/>
                  <a:gd name="connsiteY321" fmla="*/ 3319835 h 4415216"/>
                  <a:gd name="connsiteX322" fmla="*/ 1272255 w 6010943"/>
                  <a:gd name="connsiteY322" fmla="*/ 3334123 h 4415216"/>
                  <a:gd name="connsiteX323" fmla="*/ 1186530 w 6010943"/>
                  <a:gd name="connsiteY323" fmla="*/ 3367460 h 4415216"/>
                  <a:gd name="connsiteX324" fmla="*/ 1162718 w 6010943"/>
                  <a:gd name="connsiteY324" fmla="*/ 3372223 h 4415216"/>
                  <a:gd name="connsiteX325" fmla="*/ 1148430 w 6010943"/>
                  <a:gd name="connsiteY325" fmla="*/ 3376985 h 4415216"/>
                  <a:gd name="connsiteX326" fmla="*/ 1110330 w 6010943"/>
                  <a:gd name="connsiteY326" fmla="*/ 3386510 h 4415216"/>
                  <a:gd name="connsiteX327" fmla="*/ 1091280 w 6010943"/>
                  <a:gd name="connsiteY327" fmla="*/ 3391273 h 4415216"/>
                  <a:gd name="connsiteX328" fmla="*/ 1038893 w 6010943"/>
                  <a:gd name="connsiteY328" fmla="*/ 3400798 h 4415216"/>
                  <a:gd name="connsiteX329" fmla="*/ 996030 w 6010943"/>
                  <a:gd name="connsiteY329" fmla="*/ 3410323 h 4415216"/>
                  <a:gd name="connsiteX330" fmla="*/ 976980 w 6010943"/>
                  <a:gd name="connsiteY330" fmla="*/ 3415085 h 4415216"/>
                  <a:gd name="connsiteX331" fmla="*/ 953168 w 6010943"/>
                  <a:gd name="connsiteY331" fmla="*/ 3419848 h 4415216"/>
                  <a:gd name="connsiteX332" fmla="*/ 910305 w 6010943"/>
                  <a:gd name="connsiteY332" fmla="*/ 3438898 h 4415216"/>
                  <a:gd name="connsiteX333" fmla="*/ 872205 w 6010943"/>
                  <a:gd name="connsiteY333" fmla="*/ 3448423 h 4415216"/>
                  <a:gd name="connsiteX334" fmla="*/ 810293 w 6010943"/>
                  <a:gd name="connsiteY334" fmla="*/ 3486523 h 4415216"/>
                  <a:gd name="connsiteX335" fmla="*/ 757905 w 6010943"/>
                  <a:gd name="connsiteY335" fmla="*/ 3524623 h 4415216"/>
                  <a:gd name="connsiteX336" fmla="*/ 729330 w 6010943"/>
                  <a:gd name="connsiteY336" fmla="*/ 3553198 h 4415216"/>
                  <a:gd name="connsiteX337" fmla="*/ 710280 w 6010943"/>
                  <a:gd name="connsiteY337" fmla="*/ 3586535 h 4415216"/>
                  <a:gd name="connsiteX338" fmla="*/ 695993 w 6010943"/>
                  <a:gd name="connsiteY338" fmla="*/ 3600823 h 4415216"/>
                  <a:gd name="connsiteX339" fmla="*/ 686468 w 6010943"/>
                  <a:gd name="connsiteY339" fmla="*/ 3619873 h 4415216"/>
                  <a:gd name="connsiteX340" fmla="*/ 643605 w 6010943"/>
                  <a:gd name="connsiteY340" fmla="*/ 3662735 h 4415216"/>
                  <a:gd name="connsiteX341" fmla="*/ 629318 w 6010943"/>
                  <a:gd name="connsiteY341" fmla="*/ 3672260 h 4415216"/>
                  <a:gd name="connsiteX342" fmla="*/ 615030 w 6010943"/>
                  <a:gd name="connsiteY342" fmla="*/ 3691310 h 4415216"/>
                  <a:gd name="connsiteX343" fmla="*/ 595980 w 6010943"/>
                  <a:gd name="connsiteY343" fmla="*/ 3700835 h 4415216"/>
                  <a:gd name="connsiteX344" fmla="*/ 581693 w 6010943"/>
                  <a:gd name="connsiteY344" fmla="*/ 3710360 h 4415216"/>
                  <a:gd name="connsiteX345" fmla="*/ 557880 w 6010943"/>
                  <a:gd name="connsiteY345" fmla="*/ 3724648 h 4415216"/>
                  <a:gd name="connsiteX346" fmla="*/ 495968 w 6010943"/>
                  <a:gd name="connsiteY346" fmla="*/ 3762748 h 4415216"/>
                  <a:gd name="connsiteX347" fmla="*/ 462630 w 6010943"/>
                  <a:gd name="connsiteY347" fmla="*/ 3772273 h 4415216"/>
                  <a:gd name="connsiteX348" fmla="*/ 424530 w 6010943"/>
                  <a:gd name="connsiteY348" fmla="*/ 3786560 h 4415216"/>
                  <a:gd name="connsiteX349" fmla="*/ 400718 w 6010943"/>
                  <a:gd name="connsiteY349" fmla="*/ 3800848 h 4415216"/>
                  <a:gd name="connsiteX350" fmla="*/ 357855 w 6010943"/>
                  <a:gd name="connsiteY350" fmla="*/ 3805610 h 4415216"/>
                  <a:gd name="connsiteX351" fmla="*/ 305468 w 6010943"/>
                  <a:gd name="connsiteY351" fmla="*/ 3819898 h 4415216"/>
                  <a:gd name="connsiteX352" fmla="*/ 267368 w 6010943"/>
                  <a:gd name="connsiteY352" fmla="*/ 3824660 h 4415216"/>
                  <a:gd name="connsiteX353" fmla="*/ 205455 w 6010943"/>
                  <a:gd name="connsiteY353" fmla="*/ 3834185 h 4415216"/>
                  <a:gd name="connsiteX354" fmla="*/ 162593 w 6010943"/>
                  <a:gd name="connsiteY354" fmla="*/ 4415210 h 4415216"/>
                  <a:gd name="connsiteX355" fmla="*/ 668 w 6010943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67476 w 6011051"/>
                  <a:gd name="connsiteY352" fmla="*/ 3824660 h 4415216"/>
                  <a:gd name="connsiteX353" fmla="*/ 205563 w 6011051"/>
                  <a:gd name="connsiteY353" fmla="*/ 3834185 h 4415216"/>
                  <a:gd name="connsiteX354" fmla="*/ 162701 w 6011051"/>
                  <a:gd name="connsiteY354" fmla="*/ 4415210 h 4415216"/>
                  <a:gd name="connsiteX355" fmla="*/ 776 w 6011051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05563 w 6011051"/>
                  <a:gd name="connsiteY352" fmla="*/ 3834185 h 4415216"/>
                  <a:gd name="connsiteX353" fmla="*/ 162701 w 6011051"/>
                  <a:gd name="connsiteY353" fmla="*/ 4415210 h 4415216"/>
                  <a:gd name="connsiteX354" fmla="*/ 776 w 6011051"/>
                  <a:gd name="connsiteY354" fmla="*/ 4305674 h 4415216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305576 w 6011051"/>
                  <a:gd name="connsiteY351" fmla="*/ 3819898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610376 w 6011051"/>
                  <a:gd name="connsiteY350" fmla="*/ 3943722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610376 w 6011051"/>
                  <a:gd name="connsiteY349" fmla="*/ 3943722 h 4422601"/>
                  <a:gd name="connsiteX350" fmla="*/ 472263 w 6011051"/>
                  <a:gd name="connsiteY350" fmla="*/ 4062786 h 4422601"/>
                  <a:gd name="connsiteX351" fmla="*/ 462738 w 6011051"/>
                  <a:gd name="connsiteY351" fmla="*/ 4419972 h 4422601"/>
                  <a:gd name="connsiteX352" fmla="*/ 162701 w 6011051"/>
                  <a:gd name="connsiteY352" fmla="*/ 4415210 h 4422601"/>
                  <a:gd name="connsiteX353" fmla="*/ 776 w 6011051"/>
                  <a:gd name="connsiteY35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610376 w 6011051"/>
                  <a:gd name="connsiteY348" fmla="*/ 3943722 h 4422601"/>
                  <a:gd name="connsiteX349" fmla="*/ 472263 w 6011051"/>
                  <a:gd name="connsiteY349" fmla="*/ 4062786 h 4422601"/>
                  <a:gd name="connsiteX350" fmla="*/ 462738 w 6011051"/>
                  <a:gd name="connsiteY350" fmla="*/ 4419972 h 4422601"/>
                  <a:gd name="connsiteX351" fmla="*/ 162701 w 6011051"/>
                  <a:gd name="connsiteY351" fmla="*/ 4415210 h 4422601"/>
                  <a:gd name="connsiteX352" fmla="*/ 776 w 6011051"/>
                  <a:gd name="connsiteY35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472263 w 6011051"/>
                  <a:gd name="connsiteY348" fmla="*/ 4062786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929463 w 6011051"/>
                  <a:gd name="connsiteY346" fmla="*/ 3757986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929463 w 6011051"/>
                  <a:gd name="connsiteY345" fmla="*/ 3757986 h 4422601"/>
                  <a:gd name="connsiteX346" fmla="*/ 738964 w 6011051"/>
                  <a:gd name="connsiteY346" fmla="*/ 3948485 h 4422601"/>
                  <a:gd name="connsiteX347" fmla="*/ 519888 w 6011051"/>
                  <a:gd name="connsiteY347" fmla="*/ 4086598 h 4422601"/>
                  <a:gd name="connsiteX348" fmla="*/ 462738 w 6011051"/>
                  <a:gd name="connsiteY348" fmla="*/ 4419972 h 4422601"/>
                  <a:gd name="connsiteX349" fmla="*/ 162701 w 6011051"/>
                  <a:gd name="connsiteY349" fmla="*/ 4415210 h 4422601"/>
                  <a:gd name="connsiteX350" fmla="*/ 776 w 6011051"/>
                  <a:gd name="connsiteY35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929463 w 6011051"/>
                  <a:gd name="connsiteY344" fmla="*/ 3757986 h 4422601"/>
                  <a:gd name="connsiteX345" fmla="*/ 738964 w 6011051"/>
                  <a:gd name="connsiteY345" fmla="*/ 3948485 h 4422601"/>
                  <a:gd name="connsiteX346" fmla="*/ 519888 w 6011051"/>
                  <a:gd name="connsiteY346" fmla="*/ 4086598 h 4422601"/>
                  <a:gd name="connsiteX347" fmla="*/ 462738 w 6011051"/>
                  <a:gd name="connsiteY347" fmla="*/ 4419972 h 4422601"/>
                  <a:gd name="connsiteX348" fmla="*/ 162701 w 6011051"/>
                  <a:gd name="connsiteY348" fmla="*/ 4415210 h 4422601"/>
                  <a:gd name="connsiteX349" fmla="*/ 776 w 6011051"/>
                  <a:gd name="connsiteY34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929463 w 6011051"/>
                  <a:gd name="connsiteY343" fmla="*/ 3757986 h 4422601"/>
                  <a:gd name="connsiteX344" fmla="*/ 738964 w 6011051"/>
                  <a:gd name="connsiteY344" fmla="*/ 3948485 h 4422601"/>
                  <a:gd name="connsiteX345" fmla="*/ 519888 w 6011051"/>
                  <a:gd name="connsiteY345" fmla="*/ 4086598 h 4422601"/>
                  <a:gd name="connsiteX346" fmla="*/ 462738 w 6011051"/>
                  <a:gd name="connsiteY346" fmla="*/ 4419972 h 4422601"/>
                  <a:gd name="connsiteX347" fmla="*/ 162701 w 6011051"/>
                  <a:gd name="connsiteY347" fmla="*/ 4415210 h 4422601"/>
                  <a:gd name="connsiteX348" fmla="*/ 776 w 6011051"/>
                  <a:gd name="connsiteY34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929463 w 6011051"/>
                  <a:gd name="connsiteY342" fmla="*/ 3757986 h 4422601"/>
                  <a:gd name="connsiteX343" fmla="*/ 738964 w 6011051"/>
                  <a:gd name="connsiteY343" fmla="*/ 3948485 h 4422601"/>
                  <a:gd name="connsiteX344" fmla="*/ 519888 w 6011051"/>
                  <a:gd name="connsiteY344" fmla="*/ 4086598 h 4422601"/>
                  <a:gd name="connsiteX345" fmla="*/ 462738 w 6011051"/>
                  <a:gd name="connsiteY345" fmla="*/ 4419972 h 4422601"/>
                  <a:gd name="connsiteX346" fmla="*/ 162701 w 6011051"/>
                  <a:gd name="connsiteY346" fmla="*/ 4415210 h 4422601"/>
                  <a:gd name="connsiteX347" fmla="*/ 776 w 6011051"/>
                  <a:gd name="connsiteY34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929463 w 6011051"/>
                  <a:gd name="connsiteY341" fmla="*/ 3757986 h 4422601"/>
                  <a:gd name="connsiteX342" fmla="*/ 738964 w 6011051"/>
                  <a:gd name="connsiteY342" fmla="*/ 3948485 h 4422601"/>
                  <a:gd name="connsiteX343" fmla="*/ 519888 w 6011051"/>
                  <a:gd name="connsiteY343" fmla="*/ 4086598 h 4422601"/>
                  <a:gd name="connsiteX344" fmla="*/ 462738 w 6011051"/>
                  <a:gd name="connsiteY344" fmla="*/ 4419972 h 4422601"/>
                  <a:gd name="connsiteX345" fmla="*/ 162701 w 6011051"/>
                  <a:gd name="connsiteY345" fmla="*/ 4415210 h 4422601"/>
                  <a:gd name="connsiteX346" fmla="*/ 776 w 6011051"/>
                  <a:gd name="connsiteY346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929463 w 6011051"/>
                  <a:gd name="connsiteY340" fmla="*/ 3757986 h 4422601"/>
                  <a:gd name="connsiteX341" fmla="*/ 738964 w 6011051"/>
                  <a:gd name="connsiteY341" fmla="*/ 3948485 h 4422601"/>
                  <a:gd name="connsiteX342" fmla="*/ 519888 w 6011051"/>
                  <a:gd name="connsiteY342" fmla="*/ 4086598 h 4422601"/>
                  <a:gd name="connsiteX343" fmla="*/ 462738 w 6011051"/>
                  <a:gd name="connsiteY343" fmla="*/ 4419972 h 4422601"/>
                  <a:gd name="connsiteX344" fmla="*/ 162701 w 6011051"/>
                  <a:gd name="connsiteY344" fmla="*/ 4415210 h 4422601"/>
                  <a:gd name="connsiteX345" fmla="*/ 776 w 6011051"/>
                  <a:gd name="connsiteY345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929463 w 6011051"/>
                  <a:gd name="connsiteY339" fmla="*/ 3757986 h 4422601"/>
                  <a:gd name="connsiteX340" fmla="*/ 738964 w 6011051"/>
                  <a:gd name="connsiteY340" fmla="*/ 3948485 h 4422601"/>
                  <a:gd name="connsiteX341" fmla="*/ 519888 w 6011051"/>
                  <a:gd name="connsiteY341" fmla="*/ 4086598 h 4422601"/>
                  <a:gd name="connsiteX342" fmla="*/ 462738 w 6011051"/>
                  <a:gd name="connsiteY342" fmla="*/ 4419972 h 4422601"/>
                  <a:gd name="connsiteX343" fmla="*/ 162701 w 6011051"/>
                  <a:gd name="connsiteY343" fmla="*/ 4415210 h 4422601"/>
                  <a:gd name="connsiteX344" fmla="*/ 776 w 6011051"/>
                  <a:gd name="connsiteY34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929463 w 6011051"/>
                  <a:gd name="connsiteY338" fmla="*/ 3757986 h 4422601"/>
                  <a:gd name="connsiteX339" fmla="*/ 738964 w 6011051"/>
                  <a:gd name="connsiteY339" fmla="*/ 3948485 h 4422601"/>
                  <a:gd name="connsiteX340" fmla="*/ 519888 w 6011051"/>
                  <a:gd name="connsiteY340" fmla="*/ 4086598 h 4422601"/>
                  <a:gd name="connsiteX341" fmla="*/ 462738 w 6011051"/>
                  <a:gd name="connsiteY341" fmla="*/ 4419972 h 4422601"/>
                  <a:gd name="connsiteX342" fmla="*/ 162701 w 6011051"/>
                  <a:gd name="connsiteY342" fmla="*/ 4415210 h 4422601"/>
                  <a:gd name="connsiteX343" fmla="*/ 776 w 6011051"/>
                  <a:gd name="connsiteY34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929463 w 6011051"/>
                  <a:gd name="connsiteY337" fmla="*/ 3757986 h 4422601"/>
                  <a:gd name="connsiteX338" fmla="*/ 738964 w 6011051"/>
                  <a:gd name="connsiteY338" fmla="*/ 3948485 h 4422601"/>
                  <a:gd name="connsiteX339" fmla="*/ 519888 w 6011051"/>
                  <a:gd name="connsiteY339" fmla="*/ 4086598 h 4422601"/>
                  <a:gd name="connsiteX340" fmla="*/ 462738 w 6011051"/>
                  <a:gd name="connsiteY340" fmla="*/ 4419972 h 4422601"/>
                  <a:gd name="connsiteX341" fmla="*/ 162701 w 6011051"/>
                  <a:gd name="connsiteY341" fmla="*/ 4415210 h 4422601"/>
                  <a:gd name="connsiteX342" fmla="*/ 776 w 6011051"/>
                  <a:gd name="connsiteY34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929463 w 6011051"/>
                  <a:gd name="connsiteY336" fmla="*/ 3757986 h 4422601"/>
                  <a:gd name="connsiteX337" fmla="*/ 738964 w 6011051"/>
                  <a:gd name="connsiteY337" fmla="*/ 3948485 h 4422601"/>
                  <a:gd name="connsiteX338" fmla="*/ 519888 w 6011051"/>
                  <a:gd name="connsiteY338" fmla="*/ 4086598 h 4422601"/>
                  <a:gd name="connsiteX339" fmla="*/ 462738 w 6011051"/>
                  <a:gd name="connsiteY339" fmla="*/ 4419972 h 4422601"/>
                  <a:gd name="connsiteX340" fmla="*/ 162701 w 6011051"/>
                  <a:gd name="connsiteY340" fmla="*/ 4415210 h 4422601"/>
                  <a:gd name="connsiteX341" fmla="*/ 776 w 6011051"/>
                  <a:gd name="connsiteY34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929463 w 6011051"/>
                  <a:gd name="connsiteY335" fmla="*/ 3757986 h 4422601"/>
                  <a:gd name="connsiteX336" fmla="*/ 738964 w 6011051"/>
                  <a:gd name="connsiteY336" fmla="*/ 3948485 h 4422601"/>
                  <a:gd name="connsiteX337" fmla="*/ 519888 w 6011051"/>
                  <a:gd name="connsiteY337" fmla="*/ 4086598 h 4422601"/>
                  <a:gd name="connsiteX338" fmla="*/ 462738 w 6011051"/>
                  <a:gd name="connsiteY338" fmla="*/ 4419972 h 4422601"/>
                  <a:gd name="connsiteX339" fmla="*/ 162701 w 6011051"/>
                  <a:gd name="connsiteY339" fmla="*/ 4415210 h 4422601"/>
                  <a:gd name="connsiteX340" fmla="*/ 776 w 6011051"/>
                  <a:gd name="connsiteY34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29463 w 6011051"/>
                  <a:gd name="connsiteY334" fmla="*/ 3757986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38988 w 6011051"/>
                  <a:gd name="connsiteY334" fmla="*/ 3729411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938988 w 6011051"/>
                  <a:gd name="connsiteY333" fmla="*/ 3729411 h 4422601"/>
                  <a:gd name="connsiteX334" fmla="*/ 738964 w 6011051"/>
                  <a:gd name="connsiteY334" fmla="*/ 3948485 h 4422601"/>
                  <a:gd name="connsiteX335" fmla="*/ 519888 w 6011051"/>
                  <a:gd name="connsiteY335" fmla="*/ 4086598 h 4422601"/>
                  <a:gd name="connsiteX336" fmla="*/ 462738 w 6011051"/>
                  <a:gd name="connsiteY336" fmla="*/ 4419972 h 4422601"/>
                  <a:gd name="connsiteX337" fmla="*/ 162701 w 6011051"/>
                  <a:gd name="connsiteY337" fmla="*/ 4415210 h 4422601"/>
                  <a:gd name="connsiteX338" fmla="*/ 776 w 6011051"/>
                  <a:gd name="connsiteY33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96138 w 6011051"/>
                  <a:gd name="connsiteY330" fmla="*/ 3419848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1599 w 6011874"/>
                  <a:gd name="connsiteY0" fmla="*/ 4305674 h 4422601"/>
                  <a:gd name="connsiteX1" fmla="*/ 87323 w 6011874"/>
                  <a:gd name="connsiteY1" fmla="*/ 3986585 h 4422601"/>
                  <a:gd name="connsiteX2" fmla="*/ 87324 w 6011874"/>
                  <a:gd name="connsiteY2" fmla="*/ 3791323 h 4422601"/>
                  <a:gd name="connsiteX3" fmla="*/ 82561 w 6011874"/>
                  <a:gd name="connsiteY3" fmla="*/ 3719885 h 4422601"/>
                  <a:gd name="connsiteX4" fmla="*/ 77799 w 6011874"/>
                  <a:gd name="connsiteY4" fmla="*/ 3700835 h 4422601"/>
                  <a:gd name="connsiteX5" fmla="*/ 82561 w 6011874"/>
                  <a:gd name="connsiteY5" fmla="*/ 3596060 h 4422601"/>
                  <a:gd name="connsiteX6" fmla="*/ 92086 w 6011874"/>
                  <a:gd name="connsiteY6" fmla="*/ 3543673 h 4422601"/>
                  <a:gd name="connsiteX7" fmla="*/ 158761 w 6011874"/>
                  <a:gd name="connsiteY7" fmla="*/ 3457948 h 4422601"/>
                  <a:gd name="connsiteX8" fmla="*/ 177811 w 6011874"/>
                  <a:gd name="connsiteY8" fmla="*/ 3434135 h 4422601"/>
                  <a:gd name="connsiteX9" fmla="*/ 196861 w 6011874"/>
                  <a:gd name="connsiteY9" fmla="*/ 3424610 h 4422601"/>
                  <a:gd name="connsiteX10" fmla="*/ 211149 w 6011874"/>
                  <a:gd name="connsiteY10" fmla="*/ 3410323 h 4422601"/>
                  <a:gd name="connsiteX11" fmla="*/ 239724 w 6011874"/>
                  <a:gd name="connsiteY11" fmla="*/ 3391273 h 4422601"/>
                  <a:gd name="connsiteX12" fmla="*/ 301636 w 6011874"/>
                  <a:gd name="connsiteY12" fmla="*/ 3334123 h 4422601"/>
                  <a:gd name="connsiteX13" fmla="*/ 330211 w 6011874"/>
                  <a:gd name="connsiteY13" fmla="*/ 3315073 h 4422601"/>
                  <a:gd name="connsiteX14" fmla="*/ 411174 w 6011874"/>
                  <a:gd name="connsiteY14" fmla="*/ 3281735 h 4422601"/>
                  <a:gd name="connsiteX15" fmla="*/ 454036 w 6011874"/>
                  <a:gd name="connsiteY15" fmla="*/ 3262685 h 4422601"/>
                  <a:gd name="connsiteX16" fmla="*/ 492136 w 6011874"/>
                  <a:gd name="connsiteY16" fmla="*/ 3253160 h 4422601"/>
                  <a:gd name="connsiteX17" fmla="*/ 520711 w 6011874"/>
                  <a:gd name="connsiteY17" fmla="*/ 3238873 h 4422601"/>
                  <a:gd name="connsiteX18" fmla="*/ 544524 w 6011874"/>
                  <a:gd name="connsiteY18" fmla="*/ 3229348 h 4422601"/>
                  <a:gd name="connsiteX19" fmla="*/ 558811 w 6011874"/>
                  <a:gd name="connsiteY19" fmla="*/ 3224585 h 4422601"/>
                  <a:gd name="connsiteX20" fmla="*/ 573099 w 6011874"/>
                  <a:gd name="connsiteY20" fmla="*/ 3215060 h 4422601"/>
                  <a:gd name="connsiteX21" fmla="*/ 592149 w 6011874"/>
                  <a:gd name="connsiteY21" fmla="*/ 3210298 h 4422601"/>
                  <a:gd name="connsiteX22" fmla="*/ 615961 w 6011874"/>
                  <a:gd name="connsiteY22" fmla="*/ 3200773 h 4422601"/>
                  <a:gd name="connsiteX23" fmla="*/ 673111 w 6011874"/>
                  <a:gd name="connsiteY23" fmla="*/ 3172198 h 4422601"/>
                  <a:gd name="connsiteX24" fmla="*/ 701686 w 6011874"/>
                  <a:gd name="connsiteY24" fmla="*/ 3157910 h 4422601"/>
                  <a:gd name="connsiteX25" fmla="*/ 754074 w 6011874"/>
                  <a:gd name="connsiteY25" fmla="*/ 3138860 h 4422601"/>
                  <a:gd name="connsiteX26" fmla="*/ 806461 w 6011874"/>
                  <a:gd name="connsiteY26" fmla="*/ 3095998 h 4422601"/>
                  <a:gd name="connsiteX27" fmla="*/ 873136 w 6011874"/>
                  <a:gd name="connsiteY27" fmla="*/ 3053135 h 4422601"/>
                  <a:gd name="connsiteX28" fmla="*/ 892186 w 6011874"/>
                  <a:gd name="connsiteY28" fmla="*/ 3034085 h 4422601"/>
                  <a:gd name="connsiteX29" fmla="*/ 920761 w 6011874"/>
                  <a:gd name="connsiteY29" fmla="*/ 3010273 h 4422601"/>
                  <a:gd name="connsiteX30" fmla="*/ 935049 w 6011874"/>
                  <a:gd name="connsiteY30" fmla="*/ 2991223 h 4422601"/>
                  <a:gd name="connsiteX31" fmla="*/ 963624 w 6011874"/>
                  <a:gd name="connsiteY31" fmla="*/ 2972173 h 4422601"/>
                  <a:gd name="connsiteX32" fmla="*/ 1001724 w 6011874"/>
                  <a:gd name="connsiteY32" fmla="*/ 2934073 h 4422601"/>
                  <a:gd name="connsiteX33" fmla="*/ 1044586 w 6011874"/>
                  <a:gd name="connsiteY33" fmla="*/ 2919785 h 4422601"/>
                  <a:gd name="connsiteX34" fmla="*/ 1063636 w 6011874"/>
                  <a:gd name="connsiteY34" fmla="*/ 2910260 h 4422601"/>
                  <a:gd name="connsiteX35" fmla="*/ 1139836 w 6011874"/>
                  <a:gd name="connsiteY35" fmla="*/ 2895973 h 4422601"/>
                  <a:gd name="connsiteX36" fmla="*/ 1220799 w 6011874"/>
                  <a:gd name="connsiteY36" fmla="*/ 2881685 h 4422601"/>
                  <a:gd name="connsiteX37" fmla="*/ 1273186 w 6011874"/>
                  <a:gd name="connsiteY37" fmla="*/ 2862635 h 4422601"/>
                  <a:gd name="connsiteX38" fmla="*/ 1301761 w 6011874"/>
                  <a:gd name="connsiteY38" fmla="*/ 2834060 h 4422601"/>
                  <a:gd name="connsiteX39" fmla="*/ 1320811 w 6011874"/>
                  <a:gd name="connsiteY39" fmla="*/ 2815010 h 4422601"/>
                  <a:gd name="connsiteX40" fmla="*/ 1354149 w 6011874"/>
                  <a:gd name="connsiteY40" fmla="*/ 2767385 h 4422601"/>
                  <a:gd name="connsiteX41" fmla="*/ 1373199 w 6011874"/>
                  <a:gd name="connsiteY41" fmla="*/ 2753098 h 4422601"/>
                  <a:gd name="connsiteX42" fmla="*/ 1392249 w 6011874"/>
                  <a:gd name="connsiteY42" fmla="*/ 2719760 h 4422601"/>
                  <a:gd name="connsiteX43" fmla="*/ 1411299 w 6011874"/>
                  <a:gd name="connsiteY43" fmla="*/ 2691185 h 4422601"/>
                  <a:gd name="connsiteX44" fmla="*/ 1430349 w 6011874"/>
                  <a:gd name="connsiteY44" fmla="*/ 2672135 h 4422601"/>
                  <a:gd name="connsiteX45" fmla="*/ 1439874 w 6011874"/>
                  <a:gd name="connsiteY45" fmla="*/ 2657848 h 4422601"/>
                  <a:gd name="connsiteX46" fmla="*/ 1454161 w 6011874"/>
                  <a:gd name="connsiteY46" fmla="*/ 2643560 h 4422601"/>
                  <a:gd name="connsiteX47" fmla="*/ 1468449 w 6011874"/>
                  <a:gd name="connsiteY47" fmla="*/ 2624510 h 4422601"/>
                  <a:gd name="connsiteX48" fmla="*/ 1549411 w 6011874"/>
                  <a:gd name="connsiteY48" fmla="*/ 2586410 h 4422601"/>
                  <a:gd name="connsiteX49" fmla="*/ 1597036 w 6011874"/>
                  <a:gd name="connsiteY49" fmla="*/ 2557835 h 4422601"/>
                  <a:gd name="connsiteX50" fmla="*/ 1630374 w 6011874"/>
                  <a:gd name="connsiteY50" fmla="*/ 2548310 h 4422601"/>
                  <a:gd name="connsiteX51" fmla="*/ 1644661 w 6011874"/>
                  <a:gd name="connsiteY51" fmla="*/ 2538785 h 4422601"/>
                  <a:gd name="connsiteX52" fmla="*/ 1711336 w 6011874"/>
                  <a:gd name="connsiteY52" fmla="*/ 2529260 h 4422601"/>
                  <a:gd name="connsiteX53" fmla="*/ 1749436 w 6011874"/>
                  <a:gd name="connsiteY53" fmla="*/ 2514973 h 4422601"/>
                  <a:gd name="connsiteX54" fmla="*/ 1792299 w 6011874"/>
                  <a:gd name="connsiteY54" fmla="*/ 2476873 h 4422601"/>
                  <a:gd name="connsiteX55" fmla="*/ 1811349 w 6011874"/>
                  <a:gd name="connsiteY55" fmla="*/ 2467348 h 4422601"/>
                  <a:gd name="connsiteX56" fmla="*/ 1835161 w 6011874"/>
                  <a:gd name="connsiteY56" fmla="*/ 2438773 h 4422601"/>
                  <a:gd name="connsiteX57" fmla="*/ 1863736 w 6011874"/>
                  <a:gd name="connsiteY57" fmla="*/ 2400673 h 4422601"/>
                  <a:gd name="connsiteX58" fmla="*/ 1958986 w 6011874"/>
                  <a:gd name="connsiteY58" fmla="*/ 2319710 h 4422601"/>
                  <a:gd name="connsiteX59" fmla="*/ 1978036 w 6011874"/>
                  <a:gd name="connsiteY59" fmla="*/ 2314948 h 4422601"/>
                  <a:gd name="connsiteX60" fmla="*/ 1997086 w 6011874"/>
                  <a:gd name="connsiteY60" fmla="*/ 2305423 h 4422601"/>
                  <a:gd name="connsiteX61" fmla="*/ 2011374 w 6011874"/>
                  <a:gd name="connsiteY61" fmla="*/ 2295898 h 4422601"/>
                  <a:gd name="connsiteX62" fmla="*/ 2044711 w 6011874"/>
                  <a:gd name="connsiteY62" fmla="*/ 2286373 h 4422601"/>
                  <a:gd name="connsiteX63" fmla="*/ 2068524 w 6011874"/>
                  <a:gd name="connsiteY63" fmla="*/ 2276848 h 4422601"/>
                  <a:gd name="connsiteX64" fmla="*/ 2082811 w 6011874"/>
                  <a:gd name="connsiteY64" fmla="*/ 2272085 h 4422601"/>
                  <a:gd name="connsiteX65" fmla="*/ 2106624 w 6011874"/>
                  <a:gd name="connsiteY65" fmla="*/ 2262560 h 4422601"/>
                  <a:gd name="connsiteX66" fmla="*/ 2168536 w 6011874"/>
                  <a:gd name="connsiteY66" fmla="*/ 2257798 h 4422601"/>
                  <a:gd name="connsiteX67" fmla="*/ 2220924 w 6011874"/>
                  <a:gd name="connsiteY67" fmla="*/ 2248273 h 4422601"/>
                  <a:gd name="connsiteX68" fmla="*/ 2244736 w 6011874"/>
                  <a:gd name="connsiteY68" fmla="*/ 2233985 h 4422601"/>
                  <a:gd name="connsiteX69" fmla="*/ 2263786 w 6011874"/>
                  <a:gd name="connsiteY69" fmla="*/ 2229223 h 4422601"/>
                  <a:gd name="connsiteX70" fmla="*/ 2301886 w 6011874"/>
                  <a:gd name="connsiteY70" fmla="*/ 2219698 h 4422601"/>
                  <a:gd name="connsiteX71" fmla="*/ 2335224 w 6011874"/>
                  <a:gd name="connsiteY71" fmla="*/ 2200648 h 4422601"/>
                  <a:gd name="connsiteX72" fmla="*/ 2349511 w 6011874"/>
                  <a:gd name="connsiteY72" fmla="*/ 2191123 h 4422601"/>
                  <a:gd name="connsiteX73" fmla="*/ 2392374 w 6011874"/>
                  <a:gd name="connsiteY73" fmla="*/ 2176835 h 4422601"/>
                  <a:gd name="connsiteX74" fmla="*/ 2401899 w 6011874"/>
                  <a:gd name="connsiteY74" fmla="*/ 2157785 h 4422601"/>
                  <a:gd name="connsiteX75" fmla="*/ 2501911 w 6011874"/>
                  <a:gd name="connsiteY75" fmla="*/ 2100635 h 4422601"/>
                  <a:gd name="connsiteX76" fmla="*/ 2559061 w 6011874"/>
                  <a:gd name="connsiteY76" fmla="*/ 2067298 h 4422601"/>
                  <a:gd name="connsiteX77" fmla="*/ 2573349 w 6011874"/>
                  <a:gd name="connsiteY77" fmla="*/ 2062535 h 4422601"/>
                  <a:gd name="connsiteX78" fmla="*/ 2597161 w 6011874"/>
                  <a:gd name="connsiteY78" fmla="*/ 2048248 h 4422601"/>
                  <a:gd name="connsiteX79" fmla="*/ 2635261 w 6011874"/>
                  <a:gd name="connsiteY79" fmla="*/ 2029198 h 4422601"/>
                  <a:gd name="connsiteX80" fmla="*/ 2668599 w 6011874"/>
                  <a:gd name="connsiteY80" fmla="*/ 2014910 h 4422601"/>
                  <a:gd name="connsiteX81" fmla="*/ 2730511 w 6011874"/>
                  <a:gd name="connsiteY81" fmla="*/ 1976810 h 4422601"/>
                  <a:gd name="connsiteX82" fmla="*/ 2768611 w 6011874"/>
                  <a:gd name="connsiteY82" fmla="*/ 1962523 h 4422601"/>
                  <a:gd name="connsiteX83" fmla="*/ 2811474 w 6011874"/>
                  <a:gd name="connsiteY83" fmla="*/ 1943473 h 4422601"/>
                  <a:gd name="connsiteX84" fmla="*/ 2835286 w 6011874"/>
                  <a:gd name="connsiteY84" fmla="*/ 1938710 h 4422601"/>
                  <a:gd name="connsiteX85" fmla="*/ 2863861 w 6011874"/>
                  <a:gd name="connsiteY85" fmla="*/ 1929185 h 4422601"/>
                  <a:gd name="connsiteX86" fmla="*/ 2911486 w 6011874"/>
                  <a:gd name="connsiteY86" fmla="*/ 1919660 h 4422601"/>
                  <a:gd name="connsiteX87" fmla="*/ 2949586 w 6011874"/>
                  <a:gd name="connsiteY87" fmla="*/ 1910135 h 4422601"/>
                  <a:gd name="connsiteX88" fmla="*/ 2997211 w 6011874"/>
                  <a:gd name="connsiteY88" fmla="*/ 1900610 h 4422601"/>
                  <a:gd name="connsiteX89" fmla="*/ 3011499 w 6011874"/>
                  <a:gd name="connsiteY89" fmla="*/ 1895848 h 4422601"/>
                  <a:gd name="connsiteX90" fmla="*/ 3063886 w 6011874"/>
                  <a:gd name="connsiteY90" fmla="*/ 1881560 h 4422601"/>
                  <a:gd name="connsiteX91" fmla="*/ 3111511 w 6011874"/>
                  <a:gd name="connsiteY91" fmla="*/ 1848223 h 4422601"/>
                  <a:gd name="connsiteX92" fmla="*/ 3144849 w 6011874"/>
                  <a:gd name="connsiteY92" fmla="*/ 1829173 h 4422601"/>
                  <a:gd name="connsiteX93" fmla="*/ 3187711 w 6011874"/>
                  <a:gd name="connsiteY93" fmla="*/ 1786310 h 4422601"/>
                  <a:gd name="connsiteX94" fmla="*/ 3225811 w 6011874"/>
                  <a:gd name="connsiteY94" fmla="*/ 1752973 h 4422601"/>
                  <a:gd name="connsiteX95" fmla="*/ 3254386 w 6011874"/>
                  <a:gd name="connsiteY95" fmla="*/ 1724398 h 4422601"/>
                  <a:gd name="connsiteX96" fmla="*/ 3268674 w 6011874"/>
                  <a:gd name="connsiteY96" fmla="*/ 1710110 h 4422601"/>
                  <a:gd name="connsiteX97" fmla="*/ 3282961 w 6011874"/>
                  <a:gd name="connsiteY97" fmla="*/ 1705348 h 4422601"/>
                  <a:gd name="connsiteX98" fmla="*/ 3330586 w 6011874"/>
                  <a:gd name="connsiteY98" fmla="*/ 1667248 h 4422601"/>
                  <a:gd name="connsiteX99" fmla="*/ 3373449 w 6011874"/>
                  <a:gd name="connsiteY99" fmla="*/ 1614860 h 4422601"/>
                  <a:gd name="connsiteX100" fmla="*/ 3406786 w 6011874"/>
                  <a:gd name="connsiteY100" fmla="*/ 1586285 h 4422601"/>
                  <a:gd name="connsiteX101" fmla="*/ 3421074 w 6011874"/>
                  <a:gd name="connsiteY101" fmla="*/ 1567235 h 4422601"/>
                  <a:gd name="connsiteX102" fmla="*/ 3487749 w 6011874"/>
                  <a:gd name="connsiteY102" fmla="*/ 1510085 h 4422601"/>
                  <a:gd name="connsiteX103" fmla="*/ 3497274 w 6011874"/>
                  <a:gd name="connsiteY103" fmla="*/ 1495798 h 4422601"/>
                  <a:gd name="connsiteX104" fmla="*/ 3535374 w 6011874"/>
                  <a:gd name="connsiteY104" fmla="*/ 1462460 h 4422601"/>
                  <a:gd name="connsiteX105" fmla="*/ 3554424 w 6011874"/>
                  <a:gd name="connsiteY105" fmla="*/ 1452935 h 4422601"/>
                  <a:gd name="connsiteX106" fmla="*/ 3578236 w 6011874"/>
                  <a:gd name="connsiteY106" fmla="*/ 1429123 h 4422601"/>
                  <a:gd name="connsiteX107" fmla="*/ 3592524 w 6011874"/>
                  <a:gd name="connsiteY107" fmla="*/ 1414835 h 4422601"/>
                  <a:gd name="connsiteX108" fmla="*/ 3654436 w 6011874"/>
                  <a:gd name="connsiteY108" fmla="*/ 1357685 h 4422601"/>
                  <a:gd name="connsiteX109" fmla="*/ 3678249 w 6011874"/>
                  <a:gd name="connsiteY109" fmla="*/ 1329110 h 4422601"/>
                  <a:gd name="connsiteX110" fmla="*/ 3697299 w 6011874"/>
                  <a:gd name="connsiteY110" fmla="*/ 1300535 h 4422601"/>
                  <a:gd name="connsiteX111" fmla="*/ 3711586 w 6011874"/>
                  <a:gd name="connsiteY111" fmla="*/ 1295773 h 4422601"/>
                  <a:gd name="connsiteX112" fmla="*/ 3783024 w 6011874"/>
                  <a:gd name="connsiteY112" fmla="*/ 1205285 h 4422601"/>
                  <a:gd name="connsiteX113" fmla="*/ 3802074 w 6011874"/>
                  <a:gd name="connsiteY113" fmla="*/ 1186235 h 4422601"/>
                  <a:gd name="connsiteX114" fmla="*/ 3854461 w 6011874"/>
                  <a:gd name="connsiteY114" fmla="*/ 1148135 h 4422601"/>
                  <a:gd name="connsiteX115" fmla="*/ 3873511 w 6011874"/>
                  <a:gd name="connsiteY115" fmla="*/ 1138610 h 4422601"/>
                  <a:gd name="connsiteX116" fmla="*/ 3902086 w 6011874"/>
                  <a:gd name="connsiteY116" fmla="*/ 1114798 h 4422601"/>
                  <a:gd name="connsiteX117" fmla="*/ 3935424 w 6011874"/>
                  <a:gd name="connsiteY117" fmla="*/ 1100510 h 4422601"/>
                  <a:gd name="connsiteX118" fmla="*/ 3978286 w 6011874"/>
                  <a:gd name="connsiteY118" fmla="*/ 1071935 h 4422601"/>
                  <a:gd name="connsiteX119" fmla="*/ 3992574 w 6011874"/>
                  <a:gd name="connsiteY119" fmla="*/ 1062410 h 4422601"/>
                  <a:gd name="connsiteX120" fmla="*/ 4011624 w 6011874"/>
                  <a:gd name="connsiteY120" fmla="*/ 1057648 h 4422601"/>
                  <a:gd name="connsiteX121" fmla="*/ 4087824 w 6011874"/>
                  <a:gd name="connsiteY121" fmla="*/ 1033835 h 4422601"/>
                  <a:gd name="connsiteX122" fmla="*/ 4135449 w 6011874"/>
                  <a:gd name="connsiteY122" fmla="*/ 1014785 h 4422601"/>
                  <a:gd name="connsiteX123" fmla="*/ 4168786 w 6011874"/>
                  <a:gd name="connsiteY123" fmla="*/ 1005260 h 4422601"/>
                  <a:gd name="connsiteX124" fmla="*/ 4206886 w 6011874"/>
                  <a:gd name="connsiteY124" fmla="*/ 1000498 h 4422601"/>
                  <a:gd name="connsiteX125" fmla="*/ 4249749 w 6011874"/>
                  <a:gd name="connsiteY125" fmla="*/ 990973 h 4422601"/>
                  <a:gd name="connsiteX126" fmla="*/ 4292611 w 6011874"/>
                  <a:gd name="connsiteY126" fmla="*/ 971923 h 4422601"/>
                  <a:gd name="connsiteX127" fmla="*/ 4330711 w 6011874"/>
                  <a:gd name="connsiteY127" fmla="*/ 962398 h 4422601"/>
                  <a:gd name="connsiteX128" fmla="*/ 4344999 w 6011874"/>
                  <a:gd name="connsiteY128" fmla="*/ 952873 h 4422601"/>
                  <a:gd name="connsiteX129" fmla="*/ 4383099 w 6011874"/>
                  <a:gd name="connsiteY129" fmla="*/ 938585 h 4422601"/>
                  <a:gd name="connsiteX130" fmla="*/ 4402149 w 6011874"/>
                  <a:gd name="connsiteY130" fmla="*/ 924298 h 4422601"/>
                  <a:gd name="connsiteX131" fmla="*/ 4435486 w 6011874"/>
                  <a:gd name="connsiteY131" fmla="*/ 895723 h 4422601"/>
                  <a:gd name="connsiteX132" fmla="*/ 4445011 w 6011874"/>
                  <a:gd name="connsiteY132" fmla="*/ 876673 h 4422601"/>
                  <a:gd name="connsiteX133" fmla="*/ 4464061 w 6011874"/>
                  <a:gd name="connsiteY133" fmla="*/ 857623 h 4422601"/>
                  <a:gd name="connsiteX134" fmla="*/ 4487874 w 6011874"/>
                  <a:gd name="connsiteY134" fmla="*/ 809998 h 4422601"/>
                  <a:gd name="connsiteX135" fmla="*/ 4502161 w 6011874"/>
                  <a:gd name="connsiteY135" fmla="*/ 786185 h 4422601"/>
                  <a:gd name="connsiteX136" fmla="*/ 4516449 w 6011874"/>
                  <a:gd name="connsiteY136" fmla="*/ 695698 h 4422601"/>
                  <a:gd name="connsiteX137" fmla="*/ 4525974 w 6011874"/>
                  <a:gd name="connsiteY137" fmla="*/ 581398 h 4422601"/>
                  <a:gd name="connsiteX138" fmla="*/ 4535499 w 6011874"/>
                  <a:gd name="connsiteY138" fmla="*/ 543298 h 4422601"/>
                  <a:gd name="connsiteX139" fmla="*/ 4540261 w 6011874"/>
                  <a:gd name="connsiteY139" fmla="*/ 500435 h 4422601"/>
                  <a:gd name="connsiteX140" fmla="*/ 4549786 w 6011874"/>
                  <a:gd name="connsiteY140" fmla="*/ 424235 h 4422601"/>
                  <a:gd name="connsiteX141" fmla="*/ 4554549 w 6011874"/>
                  <a:gd name="connsiteY141" fmla="*/ 381373 h 4422601"/>
                  <a:gd name="connsiteX142" fmla="*/ 4568836 w 6011874"/>
                  <a:gd name="connsiteY142" fmla="*/ 271835 h 4422601"/>
                  <a:gd name="connsiteX143" fmla="*/ 4573599 w 6011874"/>
                  <a:gd name="connsiteY143" fmla="*/ 233735 h 4422601"/>
                  <a:gd name="connsiteX144" fmla="*/ 4583124 w 6011874"/>
                  <a:gd name="connsiteY144" fmla="*/ 190873 h 4422601"/>
                  <a:gd name="connsiteX145" fmla="*/ 4587886 w 6011874"/>
                  <a:gd name="connsiteY145" fmla="*/ 152773 h 4422601"/>
                  <a:gd name="connsiteX146" fmla="*/ 4597411 w 6011874"/>
                  <a:gd name="connsiteY146" fmla="*/ 119435 h 4422601"/>
                  <a:gd name="connsiteX147" fmla="*/ 4602174 w 6011874"/>
                  <a:gd name="connsiteY147" fmla="*/ 95623 h 4422601"/>
                  <a:gd name="connsiteX148" fmla="*/ 4611699 w 6011874"/>
                  <a:gd name="connsiteY148" fmla="*/ 76573 h 4422601"/>
                  <a:gd name="connsiteX149" fmla="*/ 4621224 w 6011874"/>
                  <a:gd name="connsiteY149" fmla="*/ 52760 h 4422601"/>
                  <a:gd name="connsiteX150" fmla="*/ 4659324 w 6011874"/>
                  <a:gd name="connsiteY150" fmla="*/ 14660 h 4422601"/>
                  <a:gd name="connsiteX151" fmla="*/ 4678374 w 6011874"/>
                  <a:gd name="connsiteY151" fmla="*/ 9898 h 4422601"/>
                  <a:gd name="connsiteX152" fmla="*/ 4697424 w 6011874"/>
                  <a:gd name="connsiteY152" fmla="*/ 373 h 4422601"/>
                  <a:gd name="connsiteX153" fmla="*/ 4821249 w 6011874"/>
                  <a:gd name="connsiteY153" fmla="*/ 14660 h 4422601"/>
                  <a:gd name="connsiteX154" fmla="*/ 4859349 w 6011874"/>
                  <a:gd name="connsiteY154" fmla="*/ 28948 h 4422601"/>
                  <a:gd name="connsiteX155" fmla="*/ 4906974 w 6011874"/>
                  <a:gd name="connsiteY155" fmla="*/ 52760 h 4422601"/>
                  <a:gd name="connsiteX156" fmla="*/ 4945074 w 6011874"/>
                  <a:gd name="connsiteY156" fmla="*/ 86098 h 4422601"/>
                  <a:gd name="connsiteX157" fmla="*/ 4987936 w 6011874"/>
                  <a:gd name="connsiteY157" fmla="*/ 133723 h 4422601"/>
                  <a:gd name="connsiteX158" fmla="*/ 5035561 w 6011874"/>
                  <a:gd name="connsiteY158" fmla="*/ 200398 h 4422601"/>
                  <a:gd name="connsiteX159" fmla="*/ 5054611 w 6011874"/>
                  <a:gd name="connsiteY159" fmla="*/ 228973 h 4422601"/>
                  <a:gd name="connsiteX160" fmla="*/ 5073661 w 6011874"/>
                  <a:gd name="connsiteY160" fmla="*/ 252785 h 4422601"/>
                  <a:gd name="connsiteX161" fmla="*/ 5087949 w 6011874"/>
                  <a:gd name="connsiteY161" fmla="*/ 276598 h 4422601"/>
                  <a:gd name="connsiteX162" fmla="*/ 5106999 w 6011874"/>
                  <a:gd name="connsiteY162" fmla="*/ 300410 h 4422601"/>
                  <a:gd name="connsiteX163" fmla="*/ 5126049 w 6011874"/>
                  <a:gd name="connsiteY163" fmla="*/ 328985 h 4422601"/>
                  <a:gd name="connsiteX164" fmla="*/ 5145099 w 6011874"/>
                  <a:gd name="connsiteY164" fmla="*/ 362323 h 4422601"/>
                  <a:gd name="connsiteX165" fmla="*/ 5202249 w 6011874"/>
                  <a:gd name="connsiteY165" fmla="*/ 409948 h 4422601"/>
                  <a:gd name="connsiteX166" fmla="*/ 5221299 w 6011874"/>
                  <a:gd name="connsiteY166" fmla="*/ 419473 h 4422601"/>
                  <a:gd name="connsiteX167" fmla="*/ 5249874 w 6011874"/>
                  <a:gd name="connsiteY167" fmla="*/ 428998 h 4422601"/>
                  <a:gd name="connsiteX168" fmla="*/ 5330836 w 6011874"/>
                  <a:gd name="connsiteY168" fmla="*/ 471860 h 4422601"/>
                  <a:gd name="connsiteX169" fmla="*/ 5364174 w 6011874"/>
                  <a:gd name="connsiteY169" fmla="*/ 481385 h 4422601"/>
                  <a:gd name="connsiteX170" fmla="*/ 5378461 w 6011874"/>
                  <a:gd name="connsiteY170" fmla="*/ 486148 h 4422601"/>
                  <a:gd name="connsiteX171" fmla="*/ 5435611 w 6011874"/>
                  <a:gd name="connsiteY171" fmla="*/ 514723 h 4422601"/>
                  <a:gd name="connsiteX172" fmla="*/ 5464186 w 6011874"/>
                  <a:gd name="connsiteY172" fmla="*/ 529010 h 4422601"/>
                  <a:gd name="connsiteX173" fmla="*/ 5511811 w 6011874"/>
                  <a:gd name="connsiteY173" fmla="*/ 548060 h 4422601"/>
                  <a:gd name="connsiteX174" fmla="*/ 5545149 w 6011874"/>
                  <a:gd name="connsiteY174" fmla="*/ 571873 h 4422601"/>
                  <a:gd name="connsiteX175" fmla="*/ 5573724 w 6011874"/>
                  <a:gd name="connsiteY175" fmla="*/ 586160 h 4422601"/>
                  <a:gd name="connsiteX176" fmla="*/ 5597536 w 6011874"/>
                  <a:gd name="connsiteY176" fmla="*/ 605210 h 4422601"/>
                  <a:gd name="connsiteX177" fmla="*/ 5621349 w 6011874"/>
                  <a:gd name="connsiteY177" fmla="*/ 619498 h 4422601"/>
                  <a:gd name="connsiteX178" fmla="*/ 5664211 w 6011874"/>
                  <a:gd name="connsiteY178" fmla="*/ 652835 h 4422601"/>
                  <a:gd name="connsiteX179" fmla="*/ 5692786 w 6011874"/>
                  <a:gd name="connsiteY179" fmla="*/ 671885 h 4422601"/>
                  <a:gd name="connsiteX180" fmla="*/ 5726124 w 6011874"/>
                  <a:gd name="connsiteY180" fmla="*/ 714748 h 4422601"/>
                  <a:gd name="connsiteX181" fmla="*/ 5759461 w 6011874"/>
                  <a:gd name="connsiteY181" fmla="*/ 743323 h 4422601"/>
                  <a:gd name="connsiteX182" fmla="*/ 5788036 w 6011874"/>
                  <a:gd name="connsiteY182" fmla="*/ 786185 h 4422601"/>
                  <a:gd name="connsiteX183" fmla="*/ 5826136 w 6011874"/>
                  <a:gd name="connsiteY183" fmla="*/ 867148 h 4422601"/>
                  <a:gd name="connsiteX184" fmla="*/ 5845186 w 6011874"/>
                  <a:gd name="connsiteY184" fmla="*/ 957635 h 4422601"/>
                  <a:gd name="connsiteX185" fmla="*/ 5859474 w 6011874"/>
                  <a:gd name="connsiteY185" fmla="*/ 1000498 h 4422601"/>
                  <a:gd name="connsiteX186" fmla="*/ 5878524 w 6011874"/>
                  <a:gd name="connsiteY186" fmla="*/ 1081460 h 4422601"/>
                  <a:gd name="connsiteX187" fmla="*/ 5892811 w 6011874"/>
                  <a:gd name="connsiteY187" fmla="*/ 1124323 h 4422601"/>
                  <a:gd name="connsiteX188" fmla="*/ 5902336 w 6011874"/>
                  <a:gd name="connsiteY188" fmla="*/ 1157660 h 4422601"/>
                  <a:gd name="connsiteX189" fmla="*/ 5911861 w 6011874"/>
                  <a:gd name="connsiteY189" fmla="*/ 1181473 h 4422601"/>
                  <a:gd name="connsiteX190" fmla="*/ 5935674 w 6011874"/>
                  <a:gd name="connsiteY190" fmla="*/ 1248148 h 4422601"/>
                  <a:gd name="connsiteX191" fmla="*/ 5954724 w 6011874"/>
                  <a:gd name="connsiteY191" fmla="*/ 1295773 h 4422601"/>
                  <a:gd name="connsiteX192" fmla="*/ 5959486 w 6011874"/>
                  <a:gd name="connsiteY192" fmla="*/ 1329110 h 4422601"/>
                  <a:gd name="connsiteX193" fmla="*/ 5973774 w 6011874"/>
                  <a:gd name="connsiteY193" fmla="*/ 1362448 h 4422601"/>
                  <a:gd name="connsiteX194" fmla="*/ 5988061 w 6011874"/>
                  <a:gd name="connsiteY194" fmla="*/ 1471985 h 4422601"/>
                  <a:gd name="connsiteX195" fmla="*/ 5992824 w 6011874"/>
                  <a:gd name="connsiteY195" fmla="*/ 1505323 h 4422601"/>
                  <a:gd name="connsiteX196" fmla="*/ 5997586 w 6011874"/>
                  <a:gd name="connsiteY196" fmla="*/ 1529135 h 4422601"/>
                  <a:gd name="connsiteX197" fmla="*/ 6002349 w 6011874"/>
                  <a:gd name="connsiteY197" fmla="*/ 1610098 h 4422601"/>
                  <a:gd name="connsiteX198" fmla="*/ 6011874 w 6011874"/>
                  <a:gd name="connsiteY198" fmla="*/ 1705348 h 4422601"/>
                  <a:gd name="connsiteX199" fmla="*/ 6007111 w 6011874"/>
                  <a:gd name="connsiteY199" fmla="*/ 1948235 h 4422601"/>
                  <a:gd name="connsiteX200" fmla="*/ 5983299 w 6011874"/>
                  <a:gd name="connsiteY200" fmla="*/ 2029198 h 4422601"/>
                  <a:gd name="connsiteX201" fmla="*/ 5973774 w 6011874"/>
                  <a:gd name="connsiteY201" fmla="*/ 2053010 h 4422601"/>
                  <a:gd name="connsiteX202" fmla="*/ 5935674 w 6011874"/>
                  <a:gd name="connsiteY202" fmla="*/ 2076823 h 4422601"/>
                  <a:gd name="connsiteX203" fmla="*/ 5826136 w 6011874"/>
                  <a:gd name="connsiteY203" fmla="*/ 2067298 h 4422601"/>
                  <a:gd name="connsiteX204" fmla="*/ 5764224 w 6011874"/>
                  <a:gd name="connsiteY204" fmla="*/ 2048248 h 4422601"/>
                  <a:gd name="connsiteX205" fmla="*/ 5726124 w 6011874"/>
                  <a:gd name="connsiteY205" fmla="*/ 2038723 h 4422601"/>
                  <a:gd name="connsiteX206" fmla="*/ 5702311 w 6011874"/>
                  <a:gd name="connsiteY206" fmla="*/ 2029198 h 4422601"/>
                  <a:gd name="connsiteX207" fmla="*/ 5683261 w 6011874"/>
                  <a:gd name="connsiteY207" fmla="*/ 2024435 h 4422601"/>
                  <a:gd name="connsiteX208" fmla="*/ 5659449 w 6011874"/>
                  <a:gd name="connsiteY208" fmla="*/ 2014910 h 4422601"/>
                  <a:gd name="connsiteX209" fmla="*/ 5626111 w 6011874"/>
                  <a:gd name="connsiteY209" fmla="*/ 2010148 h 4422601"/>
                  <a:gd name="connsiteX210" fmla="*/ 5597536 w 6011874"/>
                  <a:gd name="connsiteY210" fmla="*/ 2000623 h 4422601"/>
                  <a:gd name="connsiteX211" fmla="*/ 5578486 w 6011874"/>
                  <a:gd name="connsiteY211" fmla="*/ 1995860 h 4422601"/>
                  <a:gd name="connsiteX212" fmla="*/ 5554674 w 6011874"/>
                  <a:gd name="connsiteY212" fmla="*/ 1986335 h 4422601"/>
                  <a:gd name="connsiteX213" fmla="*/ 5526099 w 6011874"/>
                  <a:gd name="connsiteY213" fmla="*/ 1976810 h 4422601"/>
                  <a:gd name="connsiteX214" fmla="*/ 5492761 w 6011874"/>
                  <a:gd name="connsiteY214" fmla="*/ 1962523 h 4422601"/>
                  <a:gd name="connsiteX215" fmla="*/ 5487999 w 6011874"/>
                  <a:gd name="connsiteY215" fmla="*/ 1948235 h 4422601"/>
                  <a:gd name="connsiteX216" fmla="*/ 5449899 w 6011874"/>
                  <a:gd name="connsiteY216" fmla="*/ 1924423 h 4422601"/>
                  <a:gd name="connsiteX217" fmla="*/ 5407036 w 6011874"/>
                  <a:gd name="connsiteY217" fmla="*/ 1900610 h 4422601"/>
                  <a:gd name="connsiteX218" fmla="*/ 5340361 w 6011874"/>
                  <a:gd name="connsiteY218" fmla="*/ 1824410 h 4422601"/>
                  <a:gd name="connsiteX219" fmla="*/ 5316549 w 6011874"/>
                  <a:gd name="connsiteY219" fmla="*/ 1805360 h 4422601"/>
                  <a:gd name="connsiteX220" fmla="*/ 5292736 w 6011874"/>
                  <a:gd name="connsiteY220" fmla="*/ 1800598 h 4422601"/>
                  <a:gd name="connsiteX221" fmla="*/ 5221299 w 6011874"/>
                  <a:gd name="connsiteY221" fmla="*/ 1762498 h 4422601"/>
                  <a:gd name="connsiteX222" fmla="*/ 5073661 w 6011874"/>
                  <a:gd name="connsiteY222" fmla="*/ 1719635 h 4422601"/>
                  <a:gd name="connsiteX223" fmla="*/ 5045086 w 6011874"/>
                  <a:gd name="connsiteY223" fmla="*/ 1714873 h 4422601"/>
                  <a:gd name="connsiteX224" fmla="*/ 5021274 w 6011874"/>
                  <a:gd name="connsiteY224" fmla="*/ 1710110 h 4422601"/>
                  <a:gd name="connsiteX225" fmla="*/ 4802199 w 6011874"/>
                  <a:gd name="connsiteY225" fmla="*/ 1700585 h 4422601"/>
                  <a:gd name="connsiteX226" fmla="*/ 4692661 w 6011874"/>
                  <a:gd name="connsiteY226" fmla="*/ 1714873 h 4422601"/>
                  <a:gd name="connsiteX227" fmla="*/ 4645036 w 6011874"/>
                  <a:gd name="connsiteY227" fmla="*/ 1743448 h 4422601"/>
                  <a:gd name="connsiteX228" fmla="*/ 4630749 w 6011874"/>
                  <a:gd name="connsiteY228" fmla="*/ 1748210 h 4422601"/>
                  <a:gd name="connsiteX229" fmla="*/ 4587886 w 6011874"/>
                  <a:gd name="connsiteY229" fmla="*/ 1800598 h 4422601"/>
                  <a:gd name="connsiteX230" fmla="*/ 4564074 w 6011874"/>
                  <a:gd name="connsiteY230" fmla="*/ 1833935 h 4422601"/>
                  <a:gd name="connsiteX231" fmla="*/ 4540261 w 6011874"/>
                  <a:gd name="connsiteY231" fmla="*/ 1857748 h 4422601"/>
                  <a:gd name="connsiteX232" fmla="*/ 4521211 w 6011874"/>
                  <a:gd name="connsiteY232" fmla="*/ 1881560 h 4422601"/>
                  <a:gd name="connsiteX233" fmla="*/ 4478349 w 6011874"/>
                  <a:gd name="connsiteY233" fmla="*/ 1924423 h 4422601"/>
                  <a:gd name="connsiteX234" fmla="*/ 4421199 w 6011874"/>
                  <a:gd name="connsiteY234" fmla="*/ 1972048 h 4422601"/>
                  <a:gd name="connsiteX235" fmla="*/ 4402149 w 6011874"/>
                  <a:gd name="connsiteY235" fmla="*/ 1981573 h 4422601"/>
                  <a:gd name="connsiteX236" fmla="*/ 4344999 w 6011874"/>
                  <a:gd name="connsiteY236" fmla="*/ 2014910 h 4422601"/>
                  <a:gd name="connsiteX237" fmla="*/ 4330711 w 6011874"/>
                  <a:gd name="connsiteY237" fmla="*/ 2019673 h 4422601"/>
                  <a:gd name="connsiteX238" fmla="*/ 4316424 w 6011874"/>
                  <a:gd name="connsiteY238" fmla="*/ 2029198 h 4422601"/>
                  <a:gd name="connsiteX239" fmla="*/ 4240224 w 6011874"/>
                  <a:gd name="connsiteY239" fmla="*/ 2038723 h 4422601"/>
                  <a:gd name="connsiteX240" fmla="*/ 4183074 w 6011874"/>
                  <a:gd name="connsiteY240" fmla="*/ 2048248 h 4422601"/>
                  <a:gd name="connsiteX241" fmla="*/ 4154499 w 6011874"/>
                  <a:gd name="connsiteY241" fmla="*/ 2053010 h 4422601"/>
                  <a:gd name="connsiteX242" fmla="*/ 4140211 w 6011874"/>
                  <a:gd name="connsiteY242" fmla="*/ 2057773 h 4422601"/>
                  <a:gd name="connsiteX243" fmla="*/ 4121161 w 6011874"/>
                  <a:gd name="connsiteY243" fmla="*/ 2062535 h 4422601"/>
                  <a:gd name="connsiteX244" fmla="*/ 4097349 w 6011874"/>
                  <a:gd name="connsiteY244" fmla="*/ 2072060 h 4422601"/>
                  <a:gd name="connsiteX245" fmla="*/ 4049724 w 6011874"/>
                  <a:gd name="connsiteY245" fmla="*/ 2081585 h 4422601"/>
                  <a:gd name="connsiteX246" fmla="*/ 4025911 w 6011874"/>
                  <a:gd name="connsiteY246" fmla="*/ 2091110 h 4422601"/>
                  <a:gd name="connsiteX247" fmla="*/ 3973524 w 6011874"/>
                  <a:gd name="connsiteY247" fmla="*/ 2105398 h 4422601"/>
                  <a:gd name="connsiteX248" fmla="*/ 3949711 w 6011874"/>
                  <a:gd name="connsiteY248" fmla="*/ 2114923 h 4422601"/>
                  <a:gd name="connsiteX249" fmla="*/ 3930661 w 6011874"/>
                  <a:gd name="connsiteY249" fmla="*/ 2129210 h 4422601"/>
                  <a:gd name="connsiteX250" fmla="*/ 3897324 w 6011874"/>
                  <a:gd name="connsiteY250" fmla="*/ 2138735 h 4422601"/>
                  <a:gd name="connsiteX251" fmla="*/ 3873511 w 6011874"/>
                  <a:gd name="connsiteY251" fmla="*/ 2153023 h 4422601"/>
                  <a:gd name="connsiteX252" fmla="*/ 3830649 w 6011874"/>
                  <a:gd name="connsiteY252" fmla="*/ 2181598 h 4422601"/>
                  <a:gd name="connsiteX253" fmla="*/ 3792549 w 6011874"/>
                  <a:gd name="connsiteY253" fmla="*/ 2200648 h 4422601"/>
                  <a:gd name="connsiteX254" fmla="*/ 3778261 w 6011874"/>
                  <a:gd name="connsiteY254" fmla="*/ 2214935 h 4422601"/>
                  <a:gd name="connsiteX255" fmla="*/ 3768736 w 6011874"/>
                  <a:gd name="connsiteY255" fmla="*/ 2229223 h 4422601"/>
                  <a:gd name="connsiteX256" fmla="*/ 3740161 w 6011874"/>
                  <a:gd name="connsiteY256" fmla="*/ 2248273 h 4422601"/>
                  <a:gd name="connsiteX257" fmla="*/ 3716349 w 6011874"/>
                  <a:gd name="connsiteY257" fmla="*/ 2267323 h 4422601"/>
                  <a:gd name="connsiteX258" fmla="*/ 3687774 w 6011874"/>
                  <a:gd name="connsiteY258" fmla="*/ 2276848 h 4422601"/>
                  <a:gd name="connsiteX259" fmla="*/ 3621099 w 6011874"/>
                  <a:gd name="connsiteY259" fmla="*/ 2305423 h 4422601"/>
                  <a:gd name="connsiteX260" fmla="*/ 3597286 w 6011874"/>
                  <a:gd name="connsiteY260" fmla="*/ 2314948 h 4422601"/>
                  <a:gd name="connsiteX261" fmla="*/ 3573474 w 6011874"/>
                  <a:gd name="connsiteY261" fmla="*/ 2329235 h 4422601"/>
                  <a:gd name="connsiteX262" fmla="*/ 3554424 w 6011874"/>
                  <a:gd name="connsiteY262" fmla="*/ 2333998 h 4422601"/>
                  <a:gd name="connsiteX263" fmla="*/ 3502036 w 6011874"/>
                  <a:gd name="connsiteY263" fmla="*/ 2357810 h 4422601"/>
                  <a:gd name="connsiteX264" fmla="*/ 3482986 w 6011874"/>
                  <a:gd name="connsiteY264" fmla="*/ 2372098 h 4422601"/>
                  <a:gd name="connsiteX265" fmla="*/ 3463936 w 6011874"/>
                  <a:gd name="connsiteY265" fmla="*/ 2381623 h 4422601"/>
                  <a:gd name="connsiteX266" fmla="*/ 3449649 w 6011874"/>
                  <a:gd name="connsiteY266" fmla="*/ 2391148 h 4422601"/>
                  <a:gd name="connsiteX267" fmla="*/ 3430599 w 6011874"/>
                  <a:gd name="connsiteY267" fmla="*/ 2395910 h 4422601"/>
                  <a:gd name="connsiteX268" fmla="*/ 3416311 w 6011874"/>
                  <a:gd name="connsiteY268" fmla="*/ 2410198 h 4422601"/>
                  <a:gd name="connsiteX269" fmla="*/ 3373449 w 6011874"/>
                  <a:gd name="connsiteY269" fmla="*/ 2429248 h 4422601"/>
                  <a:gd name="connsiteX270" fmla="*/ 3340111 w 6011874"/>
                  <a:gd name="connsiteY270" fmla="*/ 2448298 h 4422601"/>
                  <a:gd name="connsiteX271" fmla="*/ 3268674 w 6011874"/>
                  <a:gd name="connsiteY271" fmla="*/ 2481635 h 4422601"/>
                  <a:gd name="connsiteX272" fmla="*/ 3221049 w 6011874"/>
                  <a:gd name="connsiteY272" fmla="*/ 2495923 h 4422601"/>
                  <a:gd name="connsiteX273" fmla="*/ 3192474 w 6011874"/>
                  <a:gd name="connsiteY273" fmla="*/ 2510210 h 4422601"/>
                  <a:gd name="connsiteX274" fmla="*/ 3159136 w 6011874"/>
                  <a:gd name="connsiteY274" fmla="*/ 2524498 h 4422601"/>
                  <a:gd name="connsiteX275" fmla="*/ 3130561 w 6011874"/>
                  <a:gd name="connsiteY275" fmla="*/ 2538785 h 4422601"/>
                  <a:gd name="connsiteX276" fmla="*/ 3097224 w 6011874"/>
                  <a:gd name="connsiteY276" fmla="*/ 2553073 h 4422601"/>
                  <a:gd name="connsiteX277" fmla="*/ 3063886 w 6011874"/>
                  <a:gd name="connsiteY277" fmla="*/ 2581648 h 4422601"/>
                  <a:gd name="connsiteX278" fmla="*/ 3044836 w 6011874"/>
                  <a:gd name="connsiteY278" fmla="*/ 2591173 h 4422601"/>
                  <a:gd name="connsiteX279" fmla="*/ 3025786 w 6011874"/>
                  <a:gd name="connsiteY279" fmla="*/ 2605460 h 4422601"/>
                  <a:gd name="connsiteX280" fmla="*/ 3006736 w 6011874"/>
                  <a:gd name="connsiteY280" fmla="*/ 2614985 h 4422601"/>
                  <a:gd name="connsiteX281" fmla="*/ 2987686 w 6011874"/>
                  <a:gd name="connsiteY281" fmla="*/ 2634035 h 4422601"/>
                  <a:gd name="connsiteX282" fmla="*/ 2959111 w 6011874"/>
                  <a:gd name="connsiteY282" fmla="*/ 2653085 h 4422601"/>
                  <a:gd name="connsiteX283" fmla="*/ 2930536 w 6011874"/>
                  <a:gd name="connsiteY283" fmla="*/ 2681660 h 4422601"/>
                  <a:gd name="connsiteX284" fmla="*/ 2844811 w 6011874"/>
                  <a:gd name="connsiteY284" fmla="*/ 2743573 h 4422601"/>
                  <a:gd name="connsiteX285" fmla="*/ 2830524 w 6011874"/>
                  <a:gd name="connsiteY285" fmla="*/ 2762623 h 4422601"/>
                  <a:gd name="connsiteX286" fmla="*/ 2792424 w 6011874"/>
                  <a:gd name="connsiteY286" fmla="*/ 2786435 h 4422601"/>
                  <a:gd name="connsiteX287" fmla="*/ 2773374 w 6011874"/>
                  <a:gd name="connsiteY287" fmla="*/ 2800723 h 4422601"/>
                  <a:gd name="connsiteX288" fmla="*/ 2720986 w 6011874"/>
                  <a:gd name="connsiteY288" fmla="*/ 2843585 h 4422601"/>
                  <a:gd name="connsiteX289" fmla="*/ 2697174 w 6011874"/>
                  <a:gd name="connsiteY289" fmla="*/ 2853110 h 4422601"/>
                  <a:gd name="connsiteX290" fmla="*/ 2630499 w 6011874"/>
                  <a:gd name="connsiteY290" fmla="*/ 2900735 h 4422601"/>
                  <a:gd name="connsiteX291" fmla="*/ 2606686 w 6011874"/>
                  <a:gd name="connsiteY291" fmla="*/ 2905498 h 4422601"/>
                  <a:gd name="connsiteX292" fmla="*/ 2554299 w 6011874"/>
                  <a:gd name="connsiteY292" fmla="*/ 2924548 h 4422601"/>
                  <a:gd name="connsiteX293" fmla="*/ 2492386 w 6011874"/>
                  <a:gd name="connsiteY293" fmla="*/ 2934073 h 4422601"/>
                  <a:gd name="connsiteX294" fmla="*/ 2382849 w 6011874"/>
                  <a:gd name="connsiteY294" fmla="*/ 2943598 h 4422601"/>
                  <a:gd name="connsiteX295" fmla="*/ 2330461 w 6011874"/>
                  <a:gd name="connsiteY295" fmla="*/ 2957885 h 4422601"/>
                  <a:gd name="connsiteX296" fmla="*/ 2278074 w 6011874"/>
                  <a:gd name="connsiteY296" fmla="*/ 2967410 h 4422601"/>
                  <a:gd name="connsiteX297" fmla="*/ 2220924 w 6011874"/>
                  <a:gd name="connsiteY297" fmla="*/ 2986460 h 4422601"/>
                  <a:gd name="connsiteX298" fmla="*/ 2178061 w 6011874"/>
                  <a:gd name="connsiteY298" fmla="*/ 2995985 h 4422601"/>
                  <a:gd name="connsiteX299" fmla="*/ 2120911 w 6011874"/>
                  <a:gd name="connsiteY299" fmla="*/ 3005510 h 4422601"/>
                  <a:gd name="connsiteX300" fmla="*/ 2092336 w 6011874"/>
                  <a:gd name="connsiteY300" fmla="*/ 3015035 h 4422601"/>
                  <a:gd name="connsiteX301" fmla="*/ 2044711 w 6011874"/>
                  <a:gd name="connsiteY301" fmla="*/ 3024560 h 4422601"/>
                  <a:gd name="connsiteX302" fmla="*/ 2020899 w 6011874"/>
                  <a:gd name="connsiteY302" fmla="*/ 3034085 h 4422601"/>
                  <a:gd name="connsiteX303" fmla="*/ 2001849 w 6011874"/>
                  <a:gd name="connsiteY303" fmla="*/ 3048373 h 4422601"/>
                  <a:gd name="connsiteX304" fmla="*/ 1963749 w 6011874"/>
                  <a:gd name="connsiteY304" fmla="*/ 3057898 h 4422601"/>
                  <a:gd name="connsiteX305" fmla="*/ 1897074 w 6011874"/>
                  <a:gd name="connsiteY305" fmla="*/ 3076948 h 4422601"/>
                  <a:gd name="connsiteX306" fmla="*/ 1868499 w 6011874"/>
                  <a:gd name="connsiteY306" fmla="*/ 3081710 h 4422601"/>
                  <a:gd name="connsiteX307" fmla="*/ 1820874 w 6011874"/>
                  <a:gd name="connsiteY307" fmla="*/ 3095998 h 4422601"/>
                  <a:gd name="connsiteX308" fmla="*/ 1806586 w 6011874"/>
                  <a:gd name="connsiteY308" fmla="*/ 3100760 h 4422601"/>
                  <a:gd name="connsiteX309" fmla="*/ 1782774 w 6011874"/>
                  <a:gd name="connsiteY309" fmla="*/ 3105523 h 4422601"/>
                  <a:gd name="connsiteX310" fmla="*/ 1739911 w 6011874"/>
                  <a:gd name="connsiteY310" fmla="*/ 3124573 h 4422601"/>
                  <a:gd name="connsiteX311" fmla="*/ 1720861 w 6011874"/>
                  <a:gd name="connsiteY311" fmla="*/ 3134098 h 4422601"/>
                  <a:gd name="connsiteX312" fmla="*/ 1692286 w 6011874"/>
                  <a:gd name="connsiteY312" fmla="*/ 3143623 h 4422601"/>
                  <a:gd name="connsiteX313" fmla="*/ 1654186 w 6011874"/>
                  <a:gd name="connsiteY313" fmla="*/ 3153148 h 4422601"/>
                  <a:gd name="connsiteX314" fmla="*/ 1573224 w 6011874"/>
                  <a:gd name="connsiteY314" fmla="*/ 3181723 h 4422601"/>
                  <a:gd name="connsiteX315" fmla="*/ 1477974 w 6011874"/>
                  <a:gd name="connsiteY315" fmla="*/ 3229348 h 4422601"/>
                  <a:gd name="connsiteX316" fmla="*/ 1458924 w 6011874"/>
                  <a:gd name="connsiteY316" fmla="*/ 3238873 h 4422601"/>
                  <a:gd name="connsiteX317" fmla="*/ 1439874 w 6011874"/>
                  <a:gd name="connsiteY317" fmla="*/ 3248398 h 4422601"/>
                  <a:gd name="connsiteX318" fmla="*/ 1377961 w 6011874"/>
                  <a:gd name="connsiteY318" fmla="*/ 3276973 h 4422601"/>
                  <a:gd name="connsiteX319" fmla="*/ 1358911 w 6011874"/>
                  <a:gd name="connsiteY319" fmla="*/ 3286498 h 4422601"/>
                  <a:gd name="connsiteX320" fmla="*/ 1316049 w 6011874"/>
                  <a:gd name="connsiteY320" fmla="*/ 3315073 h 4422601"/>
                  <a:gd name="connsiteX321" fmla="*/ 1292236 w 6011874"/>
                  <a:gd name="connsiteY321" fmla="*/ 3319835 h 4422601"/>
                  <a:gd name="connsiteX322" fmla="*/ 1273186 w 6011874"/>
                  <a:gd name="connsiteY322" fmla="*/ 3334123 h 4422601"/>
                  <a:gd name="connsiteX323" fmla="*/ 1187461 w 6011874"/>
                  <a:gd name="connsiteY323" fmla="*/ 3367460 h 4422601"/>
                  <a:gd name="connsiteX324" fmla="*/ 1163649 w 6011874"/>
                  <a:gd name="connsiteY324" fmla="*/ 3372223 h 4422601"/>
                  <a:gd name="connsiteX325" fmla="*/ 1149361 w 6011874"/>
                  <a:gd name="connsiteY325" fmla="*/ 3376985 h 4422601"/>
                  <a:gd name="connsiteX326" fmla="*/ 1111261 w 6011874"/>
                  <a:gd name="connsiteY326" fmla="*/ 3386510 h 4422601"/>
                  <a:gd name="connsiteX327" fmla="*/ 1092211 w 6011874"/>
                  <a:gd name="connsiteY327" fmla="*/ 3391273 h 4422601"/>
                  <a:gd name="connsiteX328" fmla="*/ 1039824 w 6011874"/>
                  <a:gd name="connsiteY328" fmla="*/ 3400798 h 4422601"/>
                  <a:gd name="connsiteX329" fmla="*/ 996961 w 6011874"/>
                  <a:gd name="connsiteY329" fmla="*/ 3410323 h 4422601"/>
                  <a:gd name="connsiteX330" fmla="*/ 996961 w 6011874"/>
                  <a:gd name="connsiteY330" fmla="*/ 3419848 h 4422601"/>
                  <a:gd name="connsiteX331" fmla="*/ 954099 w 6011874"/>
                  <a:gd name="connsiteY331" fmla="*/ 3472236 h 4422601"/>
                  <a:gd name="connsiteX332" fmla="*/ 939811 w 6011874"/>
                  <a:gd name="connsiteY332" fmla="*/ 3729411 h 4422601"/>
                  <a:gd name="connsiteX333" fmla="*/ 739787 w 6011874"/>
                  <a:gd name="connsiteY333" fmla="*/ 3948485 h 4422601"/>
                  <a:gd name="connsiteX334" fmla="*/ 520711 w 6011874"/>
                  <a:gd name="connsiteY334" fmla="*/ 4086598 h 4422601"/>
                  <a:gd name="connsiteX335" fmla="*/ 463561 w 6011874"/>
                  <a:gd name="connsiteY335" fmla="*/ 4419972 h 4422601"/>
                  <a:gd name="connsiteX336" fmla="*/ 163524 w 6011874"/>
                  <a:gd name="connsiteY336" fmla="*/ 4415210 h 4422601"/>
                  <a:gd name="connsiteX337" fmla="*/ 1599 w 6011874"/>
                  <a:gd name="connsiteY337" fmla="*/ 4305674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89421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67990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3872"/>
                  <a:gd name="connsiteX1" fmla="*/ 113220 w 6037771"/>
                  <a:gd name="connsiteY1" fmla="*/ 3986585 h 4423872"/>
                  <a:gd name="connsiteX2" fmla="*/ 113221 w 6037771"/>
                  <a:gd name="connsiteY2" fmla="*/ 3791323 h 4423872"/>
                  <a:gd name="connsiteX3" fmla="*/ 108458 w 6037771"/>
                  <a:gd name="connsiteY3" fmla="*/ 3719885 h 4423872"/>
                  <a:gd name="connsiteX4" fmla="*/ 103696 w 6037771"/>
                  <a:gd name="connsiteY4" fmla="*/ 3700835 h 4423872"/>
                  <a:gd name="connsiteX5" fmla="*/ 108458 w 6037771"/>
                  <a:gd name="connsiteY5" fmla="*/ 3596060 h 4423872"/>
                  <a:gd name="connsiteX6" fmla="*/ 117983 w 6037771"/>
                  <a:gd name="connsiteY6" fmla="*/ 3543673 h 4423872"/>
                  <a:gd name="connsiteX7" fmla="*/ 184658 w 6037771"/>
                  <a:gd name="connsiteY7" fmla="*/ 3457948 h 4423872"/>
                  <a:gd name="connsiteX8" fmla="*/ 203708 w 6037771"/>
                  <a:gd name="connsiteY8" fmla="*/ 3434135 h 4423872"/>
                  <a:gd name="connsiteX9" fmla="*/ 222758 w 6037771"/>
                  <a:gd name="connsiteY9" fmla="*/ 3424610 h 4423872"/>
                  <a:gd name="connsiteX10" fmla="*/ 237046 w 6037771"/>
                  <a:gd name="connsiteY10" fmla="*/ 3410323 h 4423872"/>
                  <a:gd name="connsiteX11" fmla="*/ 265621 w 6037771"/>
                  <a:gd name="connsiteY11" fmla="*/ 3391273 h 4423872"/>
                  <a:gd name="connsiteX12" fmla="*/ 327533 w 6037771"/>
                  <a:gd name="connsiteY12" fmla="*/ 3334123 h 4423872"/>
                  <a:gd name="connsiteX13" fmla="*/ 356108 w 6037771"/>
                  <a:gd name="connsiteY13" fmla="*/ 3315073 h 4423872"/>
                  <a:gd name="connsiteX14" fmla="*/ 437071 w 6037771"/>
                  <a:gd name="connsiteY14" fmla="*/ 3281735 h 4423872"/>
                  <a:gd name="connsiteX15" fmla="*/ 479933 w 6037771"/>
                  <a:gd name="connsiteY15" fmla="*/ 3262685 h 4423872"/>
                  <a:gd name="connsiteX16" fmla="*/ 518033 w 6037771"/>
                  <a:gd name="connsiteY16" fmla="*/ 3253160 h 4423872"/>
                  <a:gd name="connsiteX17" fmla="*/ 546608 w 6037771"/>
                  <a:gd name="connsiteY17" fmla="*/ 3238873 h 4423872"/>
                  <a:gd name="connsiteX18" fmla="*/ 570421 w 6037771"/>
                  <a:gd name="connsiteY18" fmla="*/ 3229348 h 4423872"/>
                  <a:gd name="connsiteX19" fmla="*/ 584708 w 6037771"/>
                  <a:gd name="connsiteY19" fmla="*/ 3224585 h 4423872"/>
                  <a:gd name="connsiteX20" fmla="*/ 598996 w 6037771"/>
                  <a:gd name="connsiteY20" fmla="*/ 3215060 h 4423872"/>
                  <a:gd name="connsiteX21" fmla="*/ 618046 w 6037771"/>
                  <a:gd name="connsiteY21" fmla="*/ 3210298 h 4423872"/>
                  <a:gd name="connsiteX22" fmla="*/ 641858 w 6037771"/>
                  <a:gd name="connsiteY22" fmla="*/ 3200773 h 4423872"/>
                  <a:gd name="connsiteX23" fmla="*/ 699008 w 6037771"/>
                  <a:gd name="connsiteY23" fmla="*/ 3172198 h 4423872"/>
                  <a:gd name="connsiteX24" fmla="*/ 727583 w 6037771"/>
                  <a:gd name="connsiteY24" fmla="*/ 3157910 h 4423872"/>
                  <a:gd name="connsiteX25" fmla="*/ 779971 w 6037771"/>
                  <a:gd name="connsiteY25" fmla="*/ 3138860 h 4423872"/>
                  <a:gd name="connsiteX26" fmla="*/ 832358 w 6037771"/>
                  <a:gd name="connsiteY26" fmla="*/ 3095998 h 4423872"/>
                  <a:gd name="connsiteX27" fmla="*/ 899033 w 6037771"/>
                  <a:gd name="connsiteY27" fmla="*/ 3053135 h 4423872"/>
                  <a:gd name="connsiteX28" fmla="*/ 918083 w 6037771"/>
                  <a:gd name="connsiteY28" fmla="*/ 3034085 h 4423872"/>
                  <a:gd name="connsiteX29" fmla="*/ 946658 w 6037771"/>
                  <a:gd name="connsiteY29" fmla="*/ 3010273 h 4423872"/>
                  <a:gd name="connsiteX30" fmla="*/ 960946 w 6037771"/>
                  <a:gd name="connsiteY30" fmla="*/ 2991223 h 4423872"/>
                  <a:gd name="connsiteX31" fmla="*/ 989521 w 6037771"/>
                  <a:gd name="connsiteY31" fmla="*/ 2972173 h 4423872"/>
                  <a:gd name="connsiteX32" fmla="*/ 1027621 w 6037771"/>
                  <a:gd name="connsiteY32" fmla="*/ 2934073 h 4423872"/>
                  <a:gd name="connsiteX33" fmla="*/ 1070483 w 6037771"/>
                  <a:gd name="connsiteY33" fmla="*/ 2919785 h 4423872"/>
                  <a:gd name="connsiteX34" fmla="*/ 1089533 w 6037771"/>
                  <a:gd name="connsiteY34" fmla="*/ 2910260 h 4423872"/>
                  <a:gd name="connsiteX35" fmla="*/ 1165733 w 6037771"/>
                  <a:gd name="connsiteY35" fmla="*/ 2895973 h 4423872"/>
                  <a:gd name="connsiteX36" fmla="*/ 1246696 w 6037771"/>
                  <a:gd name="connsiteY36" fmla="*/ 2881685 h 4423872"/>
                  <a:gd name="connsiteX37" fmla="*/ 1299083 w 6037771"/>
                  <a:gd name="connsiteY37" fmla="*/ 2862635 h 4423872"/>
                  <a:gd name="connsiteX38" fmla="*/ 1327658 w 6037771"/>
                  <a:gd name="connsiteY38" fmla="*/ 2834060 h 4423872"/>
                  <a:gd name="connsiteX39" fmla="*/ 1346708 w 6037771"/>
                  <a:gd name="connsiteY39" fmla="*/ 2815010 h 4423872"/>
                  <a:gd name="connsiteX40" fmla="*/ 1380046 w 6037771"/>
                  <a:gd name="connsiteY40" fmla="*/ 2767385 h 4423872"/>
                  <a:gd name="connsiteX41" fmla="*/ 1399096 w 6037771"/>
                  <a:gd name="connsiteY41" fmla="*/ 2753098 h 4423872"/>
                  <a:gd name="connsiteX42" fmla="*/ 1418146 w 6037771"/>
                  <a:gd name="connsiteY42" fmla="*/ 2719760 h 4423872"/>
                  <a:gd name="connsiteX43" fmla="*/ 1437196 w 6037771"/>
                  <a:gd name="connsiteY43" fmla="*/ 2691185 h 4423872"/>
                  <a:gd name="connsiteX44" fmla="*/ 1456246 w 6037771"/>
                  <a:gd name="connsiteY44" fmla="*/ 2672135 h 4423872"/>
                  <a:gd name="connsiteX45" fmla="*/ 1465771 w 6037771"/>
                  <a:gd name="connsiteY45" fmla="*/ 2657848 h 4423872"/>
                  <a:gd name="connsiteX46" fmla="*/ 1480058 w 6037771"/>
                  <a:gd name="connsiteY46" fmla="*/ 2643560 h 4423872"/>
                  <a:gd name="connsiteX47" fmla="*/ 1494346 w 6037771"/>
                  <a:gd name="connsiteY47" fmla="*/ 2624510 h 4423872"/>
                  <a:gd name="connsiteX48" fmla="*/ 1575308 w 6037771"/>
                  <a:gd name="connsiteY48" fmla="*/ 2586410 h 4423872"/>
                  <a:gd name="connsiteX49" fmla="*/ 1622933 w 6037771"/>
                  <a:gd name="connsiteY49" fmla="*/ 2557835 h 4423872"/>
                  <a:gd name="connsiteX50" fmla="*/ 1656271 w 6037771"/>
                  <a:gd name="connsiteY50" fmla="*/ 2548310 h 4423872"/>
                  <a:gd name="connsiteX51" fmla="*/ 1670558 w 6037771"/>
                  <a:gd name="connsiteY51" fmla="*/ 2538785 h 4423872"/>
                  <a:gd name="connsiteX52" fmla="*/ 1737233 w 6037771"/>
                  <a:gd name="connsiteY52" fmla="*/ 2529260 h 4423872"/>
                  <a:gd name="connsiteX53" fmla="*/ 1775333 w 6037771"/>
                  <a:gd name="connsiteY53" fmla="*/ 2514973 h 4423872"/>
                  <a:gd name="connsiteX54" fmla="*/ 1818196 w 6037771"/>
                  <a:gd name="connsiteY54" fmla="*/ 2476873 h 4423872"/>
                  <a:gd name="connsiteX55" fmla="*/ 1837246 w 6037771"/>
                  <a:gd name="connsiteY55" fmla="*/ 2467348 h 4423872"/>
                  <a:gd name="connsiteX56" fmla="*/ 1861058 w 6037771"/>
                  <a:gd name="connsiteY56" fmla="*/ 2438773 h 4423872"/>
                  <a:gd name="connsiteX57" fmla="*/ 1889633 w 6037771"/>
                  <a:gd name="connsiteY57" fmla="*/ 2400673 h 4423872"/>
                  <a:gd name="connsiteX58" fmla="*/ 1984883 w 6037771"/>
                  <a:gd name="connsiteY58" fmla="*/ 2319710 h 4423872"/>
                  <a:gd name="connsiteX59" fmla="*/ 2003933 w 6037771"/>
                  <a:gd name="connsiteY59" fmla="*/ 2314948 h 4423872"/>
                  <a:gd name="connsiteX60" fmla="*/ 2022983 w 6037771"/>
                  <a:gd name="connsiteY60" fmla="*/ 2305423 h 4423872"/>
                  <a:gd name="connsiteX61" fmla="*/ 2037271 w 6037771"/>
                  <a:gd name="connsiteY61" fmla="*/ 2295898 h 4423872"/>
                  <a:gd name="connsiteX62" fmla="*/ 2070608 w 6037771"/>
                  <a:gd name="connsiteY62" fmla="*/ 2286373 h 4423872"/>
                  <a:gd name="connsiteX63" fmla="*/ 2094421 w 6037771"/>
                  <a:gd name="connsiteY63" fmla="*/ 2276848 h 4423872"/>
                  <a:gd name="connsiteX64" fmla="*/ 2108708 w 6037771"/>
                  <a:gd name="connsiteY64" fmla="*/ 2272085 h 4423872"/>
                  <a:gd name="connsiteX65" fmla="*/ 2132521 w 6037771"/>
                  <a:gd name="connsiteY65" fmla="*/ 2262560 h 4423872"/>
                  <a:gd name="connsiteX66" fmla="*/ 2194433 w 6037771"/>
                  <a:gd name="connsiteY66" fmla="*/ 2257798 h 4423872"/>
                  <a:gd name="connsiteX67" fmla="*/ 2246821 w 6037771"/>
                  <a:gd name="connsiteY67" fmla="*/ 2248273 h 4423872"/>
                  <a:gd name="connsiteX68" fmla="*/ 2270633 w 6037771"/>
                  <a:gd name="connsiteY68" fmla="*/ 2233985 h 4423872"/>
                  <a:gd name="connsiteX69" fmla="*/ 2289683 w 6037771"/>
                  <a:gd name="connsiteY69" fmla="*/ 2229223 h 4423872"/>
                  <a:gd name="connsiteX70" fmla="*/ 2327783 w 6037771"/>
                  <a:gd name="connsiteY70" fmla="*/ 2219698 h 4423872"/>
                  <a:gd name="connsiteX71" fmla="*/ 2361121 w 6037771"/>
                  <a:gd name="connsiteY71" fmla="*/ 2200648 h 4423872"/>
                  <a:gd name="connsiteX72" fmla="*/ 2375408 w 6037771"/>
                  <a:gd name="connsiteY72" fmla="*/ 2191123 h 4423872"/>
                  <a:gd name="connsiteX73" fmla="*/ 2418271 w 6037771"/>
                  <a:gd name="connsiteY73" fmla="*/ 2176835 h 4423872"/>
                  <a:gd name="connsiteX74" fmla="*/ 2427796 w 6037771"/>
                  <a:gd name="connsiteY74" fmla="*/ 2157785 h 4423872"/>
                  <a:gd name="connsiteX75" fmla="*/ 2527808 w 6037771"/>
                  <a:gd name="connsiteY75" fmla="*/ 2100635 h 4423872"/>
                  <a:gd name="connsiteX76" fmla="*/ 2584958 w 6037771"/>
                  <a:gd name="connsiteY76" fmla="*/ 2067298 h 4423872"/>
                  <a:gd name="connsiteX77" fmla="*/ 2599246 w 6037771"/>
                  <a:gd name="connsiteY77" fmla="*/ 2062535 h 4423872"/>
                  <a:gd name="connsiteX78" fmla="*/ 2623058 w 6037771"/>
                  <a:gd name="connsiteY78" fmla="*/ 2048248 h 4423872"/>
                  <a:gd name="connsiteX79" fmla="*/ 2661158 w 6037771"/>
                  <a:gd name="connsiteY79" fmla="*/ 2029198 h 4423872"/>
                  <a:gd name="connsiteX80" fmla="*/ 2694496 w 6037771"/>
                  <a:gd name="connsiteY80" fmla="*/ 2014910 h 4423872"/>
                  <a:gd name="connsiteX81" fmla="*/ 2756408 w 6037771"/>
                  <a:gd name="connsiteY81" fmla="*/ 1976810 h 4423872"/>
                  <a:gd name="connsiteX82" fmla="*/ 2794508 w 6037771"/>
                  <a:gd name="connsiteY82" fmla="*/ 1962523 h 4423872"/>
                  <a:gd name="connsiteX83" fmla="*/ 2837371 w 6037771"/>
                  <a:gd name="connsiteY83" fmla="*/ 1943473 h 4423872"/>
                  <a:gd name="connsiteX84" fmla="*/ 2861183 w 6037771"/>
                  <a:gd name="connsiteY84" fmla="*/ 1938710 h 4423872"/>
                  <a:gd name="connsiteX85" fmla="*/ 2889758 w 6037771"/>
                  <a:gd name="connsiteY85" fmla="*/ 1929185 h 4423872"/>
                  <a:gd name="connsiteX86" fmla="*/ 2937383 w 6037771"/>
                  <a:gd name="connsiteY86" fmla="*/ 1919660 h 4423872"/>
                  <a:gd name="connsiteX87" fmla="*/ 2975483 w 6037771"/>
                  <a:gd name="connsiteY87" fmla="*/ 1910135 h 4423872"/>
                  <a:gd name="connsiteX88" fmla="*/ 3023108 w 6037771"/>
                  <a:gd name="connsiteY88" fmla="*/ 1900610 h 4423872"/>
                  <a:gd name="connsiteX89" fmla="*/ 3037396 w 6037771"/>
                  <a:gd name="connsiteY89" fmla="*/ 1895848 h 4423872"/>
                  <a:gd name="connsiteX90" fmla="*/ 3089783 w 6037771"/>
                  <a:gd name="connsiteY90" fmla="*/ 1881560 h 4423872"/>
                  <a:gd name="connsiteX91" fmla="*/ 3137408 w 6037771"/>
                  <a:gd name="connsiteY91" fmla="*/ 1848223 h 4423872"/>
                  <a:gd name="connsiteX92" fmla="*/ 3170746 w 6037771"/>
                  <a:gd name="connsiteY92" fmla="*/ 1829173 h 4423872"/>
                  <a:gd name="connsiteX93" fmla="*/ 3213608 w 6037771"/>
                  <a:gd name="connsiteY93" fmla="*/ 1786310 h 4423872"/>
                  <a:gd name="connsiteX94" fmla="*/ 3251708 w 6037771"/>
                  <a:gd name="connsiteY94" fmla="*/ 1752973 h 4423872"/>
                  <a:gd name="connsiteX95" fmla="*/ 3280283 w 6037771"/>
                  <a:gd name="connsiteY95" fmla="*/ 1724398 h 4423872"/>
                  <a:gd name="connsiteX96" fmla="*/ 3294571 w 6037771"/>
                  <a:gd name="connsiteY96" fmla="*/ 1710110 h 4423872"/>
                  <a:gd name="connsiteX97" fmla="*/ 3308858 w 6037771"/>
                  <a:gd name="connsiteY97" fmla="*/ 1705348 h 4423872"/>
                  <a:gd name="connsiteX98" fmla="*/ 3356483 w 6037771"/>
                  <a:gd name="connsiteY98" fmla="*/ 1667248 h 4423872"/>
                  <a:gd name="connsiteX99" fmla="*/ 3399346 w 6037771"/>
                  <a:gd name="connsiteY99" fmla="*/ 1614860 h 4423872"/>
                  <a:gd name="connsiteX100" fmla="*/ 3432683 w 6037771"/>
                  <a:gd name="connsiteY100" fmla="*/ 1586285 h 4423872"/>
                  <a:gd name="connsiteX101" fmla="*/ 3446971 w 6037771"/>
                  <a:gd name="connsiteY101" fmla="*/ 1567235 h 4423872"/>
                  <a:gd name="connsiteX102" fmla="*/ 3513646 w 6037771"/>
                  <a:gd name="connsiteY102" fmla="*/ 1510085 h 4423872"/>
                  <a:gd name="connsiteX103" fmla="*/ 3523171 w 6037771"/>
                  <a:gd name="connsiteY103" fmla="*/ 1495798 h 4423872"/>
                  <a:gd name="connsiteX104" fmla="*/ 3561271 w 6037771"/>
                  <a:gd name="connsiteY104" fmla="*/ 1462460 h 4423872"/>
                  <a:gd name="connsiteX105" fmla="*/ 3580321 w 6037771"/>
                  <a:gd name="connsiteY105" fmla="*/ 1452935 h 4423872"/>
                  <a:gd name="connsiteX106" fmla="*/ 3604133 w 6037771"/>
                  <a:gd name="connsiteY106" fmla="*/ 1429123 h 4423872"/>
                  <a:gd name="connsiteX107" fmla="*/ 3618421 w 6037771"/>
                  <a:gd name="connsiteY107" fmla="*/ 1414835 h 4423872"/>
                  <a:gd name="connsiteX108" fmla="*/ 3680333 w 6037771"/>
                  <a:gd name="connsiteY108" fmla="*/ 1357685 h 4423872"/>
                  <a:gd name="connsiteX109" fmla="*/ 3704146 w 6037771"/>
                  <a:gd name="connsiteY109" fmla="*/ 1329110 h 4423872"/>
                  <a:gd name="connsiteX110" fmla="*/ 3723196 w 6037771"/>
                  <a:gd name="connsiteY110" fmla="*/ 1300535 h 4423872"/>
                  <a:gd name="connsiteX111" fmla="*/ 3737483 w 6037771"/>
                  <a:gd name="connsiteY111" fmla="*/ 1295773 h 4423872"/>
                  <a:gd name="connsiteX112" fmla="*/ 3808921 w 6037771"/>
                  <a:gd name="connsiteY112" fmla="*/ 1205285 h 4423872"/>
                  <a:gd name="connsiteX113" fmla="*/ 3827971 w 6037771"/>
                  <a:gd name="connsiteY113" fmla="*/ 1186235 h 4423872"/>
                  <a:gd name="connsiteX114" fmla="*/ 3880358 w 6037771"/>
                  <a:gd name="connsiteY114" fmla="*/ 1148135 h 4423872"/>
                  <a:gd name="connsiteX115" fmla="*/ 3899408 w 6037771"/>
                  <a:gd name="connsiteY115" fmla="*/ 1138610 h 4423872"/>
                  <a:gd name="connsiteX116" fmla="*/ 3927983 w 6037771"/>
                  <a:gd name="connsiteY116" fmla="*/ 1114798 h 4423872"/>
                  <a:gd name="connsiteX117" fmla="*/ 3961321 w 6037771"/>
                  <a:gd name="connsiteY117" fmla="*/ 1100510 h 4423872"/>
                  <a:gd name="connsiteX118" fmla="*/ 4004183 w 6037771"/>
                  <a:gd name="connsiteY118" fmla="*/ 1071935 h 4423872"/>
                  <a:gd name="connsiteX119" fmla="*/ 4018471 w 6037771"/>
                  <a:gd name="connsiteY119" fmla="*/ 1062410 h 4423872"/>
                  <a:gd name="connsiteX120" fmla="*/ 4037521 w 6037771"/>
                  <a:gd name="connsiteY120" fmla="*/ 1057648 h 4423872"/>
                  <a:gd name="connsiteX121" fmla="*/ 4113721 w 6037771"/>
                  <a:gd name="connsiteY121" fmla="*/ 1033835 h 4423872"/>
                  <a:gd name="connsiteX122" fmla="*/ 4161346 w 6037771"/>
                  <a:gd name="connsiteY122" fmla="*/ 1014785 h 4423872"/>
                  <a:gd name="connsiteX123" fmla="*/ 4194683 w 6037771"/>
                  <a:gd name="connsiteY123" fmla="*/ 1005260 h 4423872"/>
                  <a:gd name="connsiteX124" fmla="*/ 4232783 w 6037771"/>
                  <a:gd name="connsiteY124" fmla="*/ 1000498 h 4423872"/>
                  <a:gd name="connsiteX125" fmla="*/ 4275646 w 6037771"/>
                  <a:gd name="connsiteY125" fmla="*/ 990973 h 4423872"/>
                  <a:gd name="connsiteX126" fmla="*/ 4318508 w 6037771"/>
                  <a:gd name="connsiteY126" fmla="*/ 971923 h 4423872"/>
                  <a:gd name="connsiteX127" fmla="*/ 4356608 w 6037771"/>
                  <a:gd name="connsiteY127" fmla="*/ 962398 h 4423872"/>
                  <a:gd name="connsiteX128" fmla="*/ 4370896 w 6037771"/>
                  <a:gd name="connsiteY128" fmla="*/ 952873 h 4423872"/>
                  <a:gd name="connsiteX129" fmla="*/ 4408996 w 6037771"/>
                  <a:gd name="connsiteY129" fmla="*/ 938585 h 4423872"/>
                  <a:gd name="connsiteX130" fmla="*/ 4428046 w 6037771"/>
                  <a:gd name="connsiteY130" fmla="*/ 924298 h 4423872"/>
                  <a:gd name="connsiteX131" fmla="*/ 4461383 w 6037771"/>
                  <a:gd name="connsiteY131" fmla="*/ 895723 h 4423872"/>
                  <a:gd name="connsiteX132" fmla="*/ 4470908 w 6037771"/>
                  <a:gd name="connsiteY132" fmla="*/ 876673 h 4423872"/>
                  <a:gd name="connsiteX133" fmla="*/ 4489958 w 6037771"/>
                  <a:gd name="connsiteY133" fmla="*/ 857623 h 4423872"/>
                  <a:gd name="connsiteX134" fmla="*/ 4513771 w 6037771"/>
                  <a:gd name="connsiteY134" fmla="*/ 809998 h 4423872"/>
                  <a:gd name="connsiteX135" fmla="*/ 4528058 w 6037771"/>
                  <a:gd name="connsiteY135" fmla="*/ 786185 h 4423872"/>
                  <a:gd name="connsiteX136" fmla="*/ 4542346 w 6037771"/>
                  <a:gd name="connsiteY136" fmla="*/ 695698 h 4423872"/>
                  <a:gd name="connsiteX137" fmla="*/ 4551871 w 6037771"/>
                  <a:gd name="connsiteY137" fmla="*/ 581398 h 4423872"/>
                  <a:gd name="connsiteX138" fmla="*/ 4561396 w 6037771"/>
                  <a:gd name="connsiteY138" fmla="*/ 543298 h 4423872"/>
                  <a:gd name="connsiteX139" fmla="*/ 4566158 w 6037771"/>
                  <a:gd name="connsiteY139" fmla="*/ 500435 h 4423872"/>
                  <a:gd name="connsiteX140" fmla="*/ 4575683 w 6037771"/>
                  <a:gd name="connsiteY140" fmla="*/ 424235 h 4423872"/>
                  <a:gd name="connsiteX141" fmla="*/ 4580446 w 6037771"/>
                  <a:gd name="connsiteY141" fmla="*/ 381373 h 4423872"/>
                  <a:gd name="connsiteX142" fmla="*/ 4594733 w 6037771"/>
                  <a:gd name="connsiteY142" fmla="*/ 271835 h 4423872"/>
                  <a:gd name="connsiteX143" fmla="*/ 4599496 w 6037771"/>
                  <a:gd name="connsiteY143" fmla="*/ 233735 h 4423872"/>
                  <a:gd name="connsiteX144" fmla="*/ 4609021 w 6037771"/>
                  <a:gd name="connsiteY144" fmla="*/ 190873 h 4423872"/>
                  <a:gd name="connsiteX145" fmla="*/ 4613783 w 6037771"/>
                  <a:gd name="connsiteY145" fmla="*/ 152773 h 4423872"/>
                  <a:gd name="connsiteX146" fmla="*/ 4623308 w 6037771"/>
                  <a:gd name="connsiteY146" fmla="*/ 119435 h 4423872"/>
                  <a:gd name="connsiteX147" fmla="*/ 4628071 w 6037771"/>
                  <a:gd name="connsiteY147" fmla="*/ 95623 h 4423872"/>
                  <a:gd name="connsiteX148" fmla="*/ 4637596 w 6037771"/>
                  <a:gd name="connsiteY148" fmla="*/ 76573 h 4423872"/>
                  <a:gd name="connsiteX149" fmla="*/ 4647121 w 6037771"/>
                  <a:gd name="connsiteY149" fmla="*/ 52760 h 4423872"/>
                  <a:gd name="connsiteX150" fmla="*/ 4685221 w 6037771"/>
                  <a:gd name="connsiteY150" fmla="*/ 14660 h 4423872"/>
                  <a:gd name="connsiteX151" fmla="*/ 4704271 w 6037771"/>
                  <a:gd name="connsiteY151" fmla="*/ 9898 h 4423872"/>
                  <a:gd name="connsiteX152" fmla="*/ 4723321 w 6037771"/>
                  <a:gd name="connsiteY152" fmla="*/ 373 h 4423872"/>
                  <a:gd name="connsiteX153" fmla="*/ 4847146 w 6037771"/>
                  <a:gd name="connsiteY153" fmla="*/ 14660 h 4423872"/>
                  <a:gd name="connsiteX154" fmla="*/ 4885246 w 6037771"/>
                  <a:gd name="connsiteY154" fmla="*/ 28948 h 4423872"/>
                  <a:gd name="connsiteX155" fmla="*/ 4932871 w 6037771"/>
                  <a:gd name="connsiteY155" fmla="*/ 52760 h 4423872"/>
                  <a:gd name="connsiteX156" fmla="*/ 4970971 w 6037771"/>
                  <a:gd name="connsiteY156" fmla="*/ 86098 h 4423872"/>
                  <a:gd name="connsiteX157" fmla="*/ 5013833 w 6037771"/>
                  <a:gd name="connsiteY157" fmla="*/ 133723 h 4423872"/>
                  <a:gd name="connsiteX158" fmla="*/ 5061458 w 6037771"/>
                  <a:gd name="connsiteY158" fmla="*/ 200398 h 4423872"/>
                  <a:gd name="connsiteX159" fmla="*/ 5080508 w 6037771"/>
                  <a:gd name="connsiteY159" fmla="*/ 228973 h 4423872"/>
                  <a:gd name="connsiteX160" fmla="*/ 5099558 w 6037771"/>
                  <a:gd name="connsiteY160" fmla="*/ 252785 h 4423872"/>
                  <a:gd name="connsiteX161" fmla="*/ 5113846 w 6037771"/>
                  <a:gd name="connsiteY161" fmla="*/ 276598 h 4423872"/>
                  <a:gd name="connsiteX162" fmla="*/ 5132896 w 6037771"/>
                  <a:gd name="connsiteY162" fmla="*/ 300410 h 4423872"/>
                  <a:gd name="connsiteX163" fmla="*/ 5151946 w 6037771"/>
                  <a:gd name="connsiteY163" fmla="*/ 328985 h 4423872"/>
                  <a:gd name="connsiteX164" fmla="*/ 5170996 w 6037771"/>
                  <a:gd name="connsiteY164" fmla="*/ 362323 h 4423872"/>
                  <a:gd name="connsiteX165" fmla="*/ 5228146 w 6037771"/>
                  <a:gd name="connsiteY165" fmla="*/ 409948 h 4423872"/>
                  <a:gd name="connsiteX166" fmla="*/ 5247196 w 6037771"/>
                  <a:gd name="connsiteY166" fmla="*/ 419473 h 4423872"/>
                  <a:gd name="connsiteX167" fmla="*/ 5275771 w 6037771"/>
                  <a:gd name="connsiteY167" fmla="*/ 428998 h 4423872"/>
                  <a:gd name="connsiteX168" fmla="*/ 5356733 w 6037771"/>
                  <a:gd name="connsiteY168" fmla="*/ 471860 h 4423872"/>
                  <a:gd name="connsiteX169" fmla="*/ 5390071 w 6037771"/>
                  <a:gd name="connsiteY169" fmla="*/ 481385 h 4423872"/>
                  <a:gd name="connsiteX170" fmla="*/ 5404358 w 6037771"/>
                  <a:gd name="connsiteY170" fmla="*/ 486148 h 4423872"/>
                  <a:gd name="connsiteX171" fmla="*/ 5461508 w 6037771"/>
                  <a:gd name="connsiteY171" fmla="*/ 514723 h 4423872"/>
                  <a:gd name="connsiteX172" fmla="*/ 5490083 w 6037771"/>
                  <a:gd name="connsiteY172" fmla="*/ 529010 h 4423872"/>
                  <a:gd name="connsiteX173" fmla="*/ 5537708 w 6037771"/>
                  <a:gd name="connsiteY173" fmla="*/ 548060 h 4423872"/>
                  <a:gd name="connsiteX174" fmla="*/ 5571046 w 6037771"/>
                  <a:gd name="connsiteY174" fmla="*/ 571873 h 4423872"/>
                  <a:gd name="connsiteX175" fmla="*/ 5599621 w 6037771"/>
                  <a:gd name="connsiteY175" fmla="*/ 586160 h 4423872"/>
                  <a:gd name="connsiteX176" fmla="*/ 5623433 w 6037771"/>
                  <a:gd name="connsiteY176" fmla="*/ 605210 h 4423872"/>
                  <a:gd name="connsiteX177" fmla="*/ 5647246 w 6037771"/>
                  <a:gd name="connsiteY177" fmla="*/ 619498 h 4423872"/>
                  <a:gd name="connsiteX178" fmla="*/ 5690108 w 6037771"/>
                  <a:gd name="connsiteY178" fmla="*/ 652835 h 4423872"/>
                  <a:gd name="connsiteX179" fmla="*/ 5718683 w 6037771"/>
                  <a:gd name="connsiteY179" fmla="*/ 671885 h 4423872"/>
                  <a:gd name="connsiteX180" fmla="*/ 5752021 w 6037771"/>
                  <a:gd name="connsiteY180" fmla="*/ 714748 h 4423872"/>
                  <a:gd name="connsiteX181" fmla="*/ 5785358 w 6037771"/>
                  <a:gd name="connsiteY181" fmla="*/ 743323 h 4423872"/>
                  <a:gd name="connsiteX182" fmla="*/ 5813933 w 6037771"/>
                  <a:gd name="connsiteY182" fmla="*/ 786185 h 4423872"/>
                  <a:gd name="connsiteX183" fmla="*/ 5852033 w 6037771"/>
                  <a:gd name="connsiteY183" fmla="*/ 867148 h 4423872"/>
                  <a:gd name="connsiteX184" fmla="*/ 5871083 w 6037771"/>
                  <a:gd name="connsiteY184" fmla="*/ 957635 h 4423872"/>
                  <a:gd name="connsiteX185" fmla="*/ 5885371 w 6037771"/>
                  <a:gd name="connsiteY185" fmla="*/ 1000498 h 4423872"/>
                  <a:gd name="connsiteX186" fmla="*/ 5904421 w 6037771"/>
                  <a:gd name="connsiteY186" fmla="*/ 1081460 h 4423872"/>
                  <a:gd name="connsiteX187" fmla="*/ 5918708 w 6037771"/>
                  <a:gd name="connsiteY187" fmla="*/ 1124323 h 4423872"/>
                  <a:gd name="connsiteX188" fmla="*/ 5928233 w 6037771"/>
                  <a:gd name="connsiteY188" fmla="*/ 1157660 h 4423872"/>
                  <a:gd name="connsiteX189" fmla="*/ 5937758 w 6037771"/>
                  <a:gd name="connsiteY189" fmla="*/ 1181473 h 4423872"/>
                  <a:gd name="connsiteX190" fmla="*/ 5961571 w 6037771"/>
                  <a:gd name="connsiteY190" fmla="*/ 1248148 h 4423872"/>
                  <a:gd name="connsiteX191" fmla="*/ 5980621 w 6037771"/>
                  <a:gd name="connsiteY191" fmla="*/ 1295773 h 4423872"/>
                  <a:gd name="connsiteX192" fmla="*/ 5985383 w 6037771"/>
                  <a:gd name="connsiteY192" fmla="*/ 1329110 h 4423872"/>
                  <a:gd name="connsiteX193" fmla="*/ 5999671 w 6037771"/>
                  <a:gd name="connsiteY193" fmla="*/ 1362448 h 4423872"/>
                  <a:gd name="connsiteX194" fmla="*/ 6013958 w 6037771"/>
                  <a:gd name="connsiteY194" fmla="*/ 1471985 h 4423872"/>
                  <a:gd name="connsiteX195" fmla="*/ 6018721 w 6037771"/>
                  <a:gd name="connsiteY195" fmla="*/ 1505323 h 4423872"/>
                  <a:gd name="connsiteX196" fmla="*/ 6023483 w 6037771"/>
                  <a:gd name="connsiteY196" fmla="*/ 1529135 h 4423872"/>
                  <a:gd name="connsiteX197" fmla="*/ 6028246 w 6037771"/>
                  <a:gd name="connsiteY197" fmla="*/ 1610098 h 4423872"/>
                  <a:gd name="connsiteX198" fmla="*/ 6037771 w 6037771"/>
                  <a:gd name="connsiteY198" fmla="*/ 1705348 h 4423872"/>
                  <a:gd name="connsiteX199" fmla="*/ 6033008 w 6037771"/>
                  <a:gd name="connsiteY199" fmla="*/ 1948235 h 4423872"/>
                  <a:gd name="connsiteX200" fmla="*/ 6009196 w 6037771"/>
                  <a:gd name="connsiteY200" fmla="*/ 2029198 h 4423872"/>
                  <a:gd name="connsiteX201" fmla="*/ 5999671 w 6037771"/>
                  <a:gd name="connsiteY201" fmla="*/ 2053010 h 4423872"/>
                  <a:gd name="connsiteX202" fmla="*/ 5961571 w 6037771"/>
                  <a:gd name="connsiteY202" fmla="*/ 2076823 h 4423872"/>
                  <a:gd name="connsiteX203" fmla="*/ 5852033 w 6037771"/>
                  <a:gd name="connsiteY203" fmla="*/ 2067298 h 4423872"/>
                  <a:gd name="connsiteX204" fmla="*/ 5790121 w 6037771"/>
                  <a:gd name="connsiteY204" fmla="*/ 2048248 h 4423872"/>
                  <a:gd name="connsiteX205" fmla="*/ 5752021 w 6037771"/>
                  <a:gd name="connsiteY205" fmla="*/ 2038723 h 4423872"/>
                  <a:gd name="connsiteX206" fmla="*/ 5728208 w 6037771"/>
                  <a:gd name="connsiteY206" fmla="*/ 2029198 h 4423872"/>
                  <a:gd name="connsiteX207" fmla="*/ 5709158 w 6037771"/>
                  <a:gd name="connsiteY207" fmla="*/ 2024435 h 4423872"/>
                  <a:gd name="connsiteX208" fmla="*/ 5685346 w 6037771"/>
                  <a:gd name="connsiteY208" fmla="*/ 2014910 h 4423872"/>
                  <a:gd name="connsiteX209" fmla="*/ 5652008 w 6037771"/>
                  <a:gd name="connsiteY209" fmla="*/ 2010148 h 4423872"/>
                  <a:gd name="connsiteX210" fmla="*/ 5623433 w 6037771"/>
                  <a:gd name="connsiteY210" fmla="*/ 2000623 h 4423872"/>
                  <a:gd name="connsiteX211" fmla="*/ 5604383 w 6037771"/>
                  <a:gd name="connsiteY211" fmla="*/ 1995860 h 4423872"/>
                  <a:gd name="connsiteX212" fmla="*/ 5580571 w 6037771"/>
                  <a:gd name="connsiteY212" fmla="*/ 1986335 h 4423872"/>
                  <a:gd name="connsiteX213" fmla="*/ 5551996 w 6037771"/>
                  <a:gd name="connsiteY213" fmla="*/ 1976810 h 4423872"/>
                  <a:gd name="connsiteX214" fmla="*/ 5518658 w 6037771"/>
                  <a:gd name="connsiteY214" fmla="*/ 1962523 h 4423872"/>
                  <a:gd name="connsiteX215" fmla="*/ 5513896 w 6037771"/>
                  <a:gd name="connsiteY215" fmla="*/ 1948235 h 4423872"/>
                  <a:gd name="connsiteX216" fmla="*/ 5475796 w 6037771"/>
                  <a:gd name="connsiteY216" fmla="*/ 1924423 h 4423872"/>
                  <a:gd name="connsiteX217" fmla="*/ 5432933 w 6037771"/>
                  <a:gd name="connsiteY217" fmla="*/ 1900610 h 4423872"/>
                  <a:gd name="connsiteX218" fmla="*/ 5366258 w 6037771"/>
                  <a:gd name="connsiteY218" fmla="*/ 1824410 h 4423872"/>
                  <a:gd name="connsiteX219" fmla="*/ 5342446 w 6037771"/>
                  <a:gd name="connsiteY219" fmla="*/ 1805360 h 4423872"/>
                  <a:gd name="connsiteX220" fmla="*/ 5318633 w 6037771"/>
                  <a:gd name="connsiteY220" fmla="*/ 1800598 h 4423872"/>
                  <a:gd name="connsiteX221" fmla="*/ 5247196 w 6037771"/>
                  <a:gd name="connsiteY221" fmla="*/ 1762498 h 4423872"/>
                  <a:gd name="connsiteX222" fmla="*/ 5099558 w 6037771"/>
                  <a:gd name="connsiteY222" fmla="*/ 1719635 h 4423872"/>
                  <a:gd name="connsiteX223" fmla="*/ 5070983 w 6037771"/>
                  <a:gd name="connsiteY223" fmla="*/ 1714873 h 4423872"/>
                  <a:gd name="connsiteX224" fmla="*/ 5047171 w 6037771"/>
                  <a:gd name="connsiteY224" fmla="*/ 1710110 h 4423872"/>
                  <a:gd name="connsiteX225" fmla="*/ 4828096 w 6037771"/>
                  <a:gd name="connsiteY225" fmla="*/ 1700585 h 4423872"/>
                  <a:gd name="connsiteX226" fmla="*/ 4718558 w 6037771"/>
                  <a:gd name="connsiteY226" fmla="*/ 1714873 h 4423872"/>
                  <a:gd name="connsiteX227" fmla="*/ 4670933 w 6037771"/>
                  <a:gd name="connsiteY227" fmla="*/ 1743448 h 4423872"/>
                  <a:gd name="connsiteX228" fmla="*/ 4656646 w 6037771"/>
                  <a:gd name="connsiteY228" fmla="*/ 1748210 h 4423872"/>
                  <a:gd name="connsiteX229" fmla="*/ 4613783 w 6037771"/>
                  <a:gd name="connsiteY229" fmla="*/ 1800598 h 4423872"/>
                  <a:gd name="connsiteX230" fmla="*/ 4589971 w 6037771"/>
                  <a:gd name="connsiteY230" fmla="*/ 1833935 h 4423872"/>
                  <a:gd name="connsiteX231" fmla="*/ 4566158 w 6037771"/>
                  <a:gd name="connsiteY231" fmla="*/ 1857748 h 4423872"/>
                  <a:gd name="connsiteX232" fmla="*/ 4547108 w 6037771"/>
                  <a:gd name="connsiteY232" fmla="*/ 1881560 h 4423872"/>
                  <a:gd name="connsiteX233" fmla="*/ 4504246 w 6037771"/>
                  <a:gd name="connsiteY233" fmla="*/ 1924423 h 4423872"/>
                  <a:gd name="connsiteX234" fmla="*/ 4447096 w 6037771"/>
                  <a:gd name="connsiteY234" fmla="*/ 1972048 h 4423872"/>
                  <a:gd name="connsiteX235" fmla="*/ 4428046 w 6037771"/>
                  <a:gd name="connsiteY235" fmla="*/ 1981573 h 4423872"/>
                  <a:gd name="connsiteX236" fmla="*/ 4370896 w 6037771"/>
                  <a:gd name="connsiteY236" fmla="*/ 2014910 h 4423872"/>
                  <a:gd name="connsiteX237" fmla="*/ 4356608 w 6037771"/>
                  <a:gd name="connsiteY237" fmla="*/ 2019673 h 4423872"/>
                  <a:gd name="connsiteX238" fmla="*/ 4342321 w 6037771"/>
                  <a:gd name="connsiteY238" fmla="*/ 2029198 h 4423872"/>
                  <a:gd name="connsiteX239" fmla="*/ 4266121 w 6037771"/>
                  <a:gd name="connsiteY239" fmla="*/ 2038723 h 4423872"/>
                  <a:gd name="connsiteX240" fmla="*/ 4208971 w 6037771"/>
                  <a:gd name="connsiteY240" fmla="*/ 2048248 h 4423872"/>
                  <a:gd name="connsiteX241" fmla="*/ 4180396 w 6037771"/>
                  <a:gd name="connsiteY241" fmla="*/ 2053010 h 4423872"/>
                  <a:gd name="connsiteX242" fmla="*/ 4166108 w 6037771"/>
                  <a:gd name="connsiteY242" fmla="*/ 2057773 h 4423872"/>
                  <a:gd name="connsiteX243" fmla="*/ 4147058 w 6037771"/>
                  <a:gd name="connsiteY243" fmla="*/ 2062535 h 4423872"/>
                  <a:gd name="connsiteX244" fmla="*/ 4123246 w 6037771"/>
                  <a:gd name="connsiteY244" fmla="*/ 2072060 h 4423872"/>
                  <a:gd name="connsiteX245" fmla="*/ 4075621 w 6037771"/>
                  <a:gd name="connsiteY245" fmla="*/ 2081585 h 4423872"/>
                  <a:gd name="connsiteX246" fmla="*/ 4051808 w 6037771"/>
                  <a:gd name="connsiteY246" fmla="*/ 2091110 h 4423872"/>
                  <a:gd name="connsiteX247" fmla="*/ 3999421 w 6037771"/>
                  <a:gd name="connsiteY247" fmla="*/ 2105398 h 4423872"/>
                  <a:gd name="connsiteX248" fmla="*/ 3975608 w 6037771"/>
                  <a:gd name="connsiteY248" fmla="*/ 2114923 h 4423872"/>
                  <a:gd name="connsiteX249" fmla="*/ 3956558 w 6037771"/>
                  <a:gd name="connsiteY249" fmla="*/ 2129210 h 4423872"/>
                  <a:gd name="connsiteX250" fmla="*/ 3923221 w 6037771"/>
                  <a:gd name="connsiteY250" fmla="*/ 2138735 h 4423872"/>
                  <a:gd name="connsiteX251" fmla="*/ 3899408 w 6037771"/>
                  <a:gd name="connsiteY251" fmla="*/ 2153023 h 4423872"/>
                  <a:gd name="connsiteX252" fmla="*/ 3856546 w 6037771"/>
                  <a:gd name="connsiteY252" fmla="*/ 2181598 h 4423872"/>
                  <a:gd name="connsiteX253" fmla="*/ 3818446 w 6037771"/>
                  <a:gd name="connsiteY253" fmla="*/ 2200648 h 4423872"/>
                  <a:gd name="connsiteX254" fmla="*/ 3804158 w 6037771"/>
                  <a:gd name="connsiteY254" fmla="*/ 2214935 h 4423872"/>
                  <a:gd name="connsiteX255" fmla="*/ 3794633 w 6037771"/>
                  <a:gd name="connsiteY255" fmla="*/ 2229223 h 4423872"/>
                  <a:gd name="connsiteX256" fmla="*/ 3766058 w 6037771"/>
                  <a:gd name="connsiteY256" fmla="*/ 2248273 h 4423872"/>
                  <a:gd name="connsiteX257" fmla="*/ 3742246 w 6037771"/>
                  <a:gd name="connsiteY257" fmla="*/ 2267323 h 4423872"/>
                  <a:gd name="connsiteX258" fmla="*/ 3713671 w 6037771"/>
                  <a:gd name="connsiteY258" fmla="*/ 2276848 h 4423872"/>
                  <a:gd name="connsiteX259" fmla="*/ 3646996 w 6037771"/>
                  <a:gd name="connsiteY259" fmla="*/ 2305423 h 4423872"/>
                  <a:gd name="connsiteX260" fmla="*/ 3623183 w 6037771"/>
                  <a:gd name="connsiteY260" fmla="*/ 2314948 h 4423872"/>
                  <a:gd name="connsiteX261" fmla="*/ 3599371 w 6037771"/>
                  <a:gd name="connsiteY261" fmla="*/ 2329235 h 4423872"/>
                  <a:gd name="connsiteX262" fmla="*/ 3580321 w 6037771"/>
                  <a:gd name="connsiteY262" fmla="*/ 2333998 h 4423872"/>
                  <a:gd name="connsiteX263" fmla="*/ 3527933 w 6037771"/>
                  <a:gd name="connsiteY263" fmla="*/ 2357810 h 4423872"/>
                  <a:gd name="connsiteX264" fmla="*/ 3508883 w 6037771"/>
                  <a:gd name="connsiteY264" fmla="*/ 2372098 h 4423872"/>
                  <a:gd name="connsiteX265" fmla="*/ 3489833 w 6037771"/>
                  <a:gd name="connsiteY265" fmla="*/ 2381623 h 4423872"/>
                  <a:gd name="connsiteX266" fmla="*/ 3475546 w 6037771"/>
                  <a:gd name="connsiteY266" fmla="*/ 2391148 h 4423872"/>
                  <a:gd name="connsiteX267" fmla="*/ 3456496 w 6037771"/>
                  <a:gd name="connsiteY267" fmla="*/ 2395910 h 4423872"/>
                  <a:gd name="connsiteX268" fmla="*/ 3442208 w 6037771"/>
                  <a:gd name="connsiteY268" fmla="*/ 2410198 h 4423872"/>
                  <a:gd name="connsiteX269" fmla="*/ 3399346 w 6037771"/>
                  <a:gd name="connsiteY269" fmla="*/ 2429248 h 4423872"/>
                  <a:gd name="connsiteX270" fmla="*/ 3366008 w 6037771"/>
                  <a:gd name="connsiteY270" fmla="*/ 2448298 h 4423872"/>
                  <a:gd name="connsiteX271" fmla="*/ 3294571 w 6037771"/>
                  <a:gd name="connsiteY271" fmla="*/ 2481635 h 4423872"/>
                  <a:gd name="connsiteX272" fmla="*/ 3246946 w 6037771"/>
                  <a:gd name="connsiteY272" fmla="*/ 2495923 h 4423872"/>
                  <a:gd name="connsiteX273" fmla="*/ 3218371 w 6037771"/>
                  <a:gd name="connsiteY273" fmla="*/ 2510210 h 4423872"/>
                  <a:gd name="connsiteX274" fmla="*/ 3185033 w 6037771"/>
                  <a:gd name="connsiteY274" fmla="*/ 2524498 h 4423872"/>
                  <a:gd name="connsiteX275" fmla="*/ 3156458 w 6037771"/>
                  <a:gd name="connsiteY275" fmla="*/ 2538785 h 4423872"/>
                  <a:gd name="connsiteX276" fmla="*/ 3123121 w 6037771"/>
                  <a:gd name="connsiteY276" fmla="*/ 2553073 h 4423872"/>
                  <a:gd name="connsiteX277" fmla="*/ 3089783 w 6037771"/>
                  <a:gd name="connsiteY277" fmla="*/ 2581648 h 4423872"/>
                  <a:gd name="connsiteX278" fmla="*/ 3070733 w 6037771"/>
                  <a:gd name="connsiteY278" fmla="*/ 2591173 h 4423872"/>
                  <a:gd name="connsiteX279" fmla="*/ 3051683 w 6037771"/>
                  <a:gd name="connsiteY279" fmla="*/ 2605460 h 4423872"/>
                  <a:gd name="connsiteX280" fmla="*/ 3032633 w 6037771"/>
                  <a:gd name="connsiteY280" fmla="*/ 2614985 h 4423872"/>
                  <a:gd name="connsiteX281" fmla="*/ 3013583 w 6037771"/>
                  <a:gd name="connsiteY281" fmla="*/ 2634035 h 4423872"/>
                  <a:gd name="connsiteX282" fmla="*/ 2985008 w 6037771"/>
                  <a:gd name="connsiteY282" fmla="*/ 2653085 h 4423872"/>
                  <a:gd name="connsiteX283" fmla="*/ 2956433 w 6037771"/>
                  <a:gd name="connsiteY283" fmla="*/ 2681660 h 4423872"/>
                  <a:gd name="connsiteX284" fmla="*/ 2870708 w 6037771"/>
                  <a:gd name="connsiteY284" fmla="*/ 2743573 h 4423872"/>
                  <a:gd name="connsiteX285" fmla="*/ 2856421 w 6037771"/>
                  <a:gd name="connsiteY285" fmla="*/ 2762623 h 4423872"/>
                  <a:gd name="connsiteX286" fmla="*/ 2818321 w 6037771"/>
                  <a:gd name="connsiteY286" fmla="*/ 2786435 h 4423872"/>
                  <a:gd name="connsiteX287" fmla="*/ 2799271 w 6037771"/>
                  <a:gd name="connsiteY287" fmla="*/ 2800723 h 4423872"/>
                  <a:gd name="connsiteX288" fmla="*/ 2746883 w 6037771"/>
                  <a:gd name="connsiteY288" fmla="*/ 2843585 h 4423872"/>
                  <a:gd name="connsiteX289" fmla="*/ 2723071 w 6037771"/>
                  <a:gd name="connsiteY289" fmla="*/ 2853110 h 4423872"/>
                  <a:gd name="connsiteX290" fmla="*/ 2656396 w 6037771"/>
                  <a:gd name="connsiteY290" fmla="*/ 2900735 h 4423872"/>
                  <a:gd name="connsiteX291" fmla="*/ 2632583 w 6037771"/>
                  <a:gd name="connsiteY291" fmla="*/ 2905498 h 4423872"/>
                  <a:gd name="connsiteX292" fmla="*/ 2580196 w 6037771"/>
                  <a:gd name="connsiteY292" fmla="*/ 2924548 h 4423872"/>
                  <a:gd name="connsiteX293" fmla="*/ 2518283 w 6037771"/>
                  <a:gd name="connsiteY293" fmla="*/ 2934073 h 4423872"/>
                  <a:gd name="connsiteX294" fmla="*/ 2408746 w 6037771"/>
                  <a:gd name="connsiteY294" fmla="*/ 2943598 h 4423872"/>
                  <a:gd name="connsiteX295" fmla="*/ 2356358 w 6037771"/>
                  <a:gd name="connsiteY295" fmla="*/ 2957885 h 4423872"/>
                  <a:gd name="connsiteX296" fmla="*/ 2303971 w 6037771"/>
                  <a:gd name="connsiteY296" fmla="*/ 2967410 h 4423872"/>
                  <a:gd name="connsiteX297" fmla="*/ 2246821 w 6037771"/>
                  <a:gd name="connsiteY297" fmla="*/ 2986460 h 4423872"/>
                  <a:gd name="connsiteX298" fmla="*/ 2203958 w 6037771"/>
                  <a:gd name="connsiteY298" fmla="*/ 2995985 h 4423872"/>
                  <a:gd name="connsiteX299" fmla="*/ 2146808 w 6037771"/>
                  <a:gd name="connsiteY299" fmla="*/ 3005510 h 4423872"/>
                  <a:gd name="connsiteX300" fmla="*/ 2118233 w 6037771"/>
                  <a:gd name="connsiteY300" fmla="*/ 3015035 h 4423872"/>
                  <a:gd name="connsiteX301" fmla="*/ 2070608 w 6037771"/>
                  <a:gd name="connsiteY301" fmla="*/ 3024560 h 4423872"/>
                  <a:gd name="connsiteX302" fmla="*/ 2046796 w 6037771"/>
                  <a:gd name="connsiteY302" fmla="*/ 3034085 h 4423872"/>
                  <a:gd name="connsiteX303" fmla="*/ 2027746 w 6037771"/>
                  <a:gd name="connsiteY303" fmla="*/ 3048373 h 4423872"/>
                  <a:gd name="connsiteX304" fmla="*/ 1989646 w 6037771"/>
                  <a:gd name="connsiteY304" fmla="*/ 3057898 h 4423872"/>
                  <a:gd name="connsiteX305" fmla="*/ 1922971 w 6037771"/>
                  <a:gd name="connsiteY305" fmla="*/ 3076948 h 4423872"/>
                  <a:gd name="connsiteX306" fmla="*/ 1894396 w 6037771"/>
                  <a:gd name="connsiteY306" fmla="*/ 3081710 h 4423872"/>
                  <a:gd name="connsiteX307" fmla="*/ 1846771 w 6037771"/>
                  <a:gd name="connsiteY307" fmla="*/ 3095998 h 4423872"/>
                  <a:gd name="connsiteX308" fmla="*/ 1832483 w 6037771"/>
                  <a:gd name="connsiteY308" fmla="*/ 3100760 h 4423872"/>
                  <a:gd name="connsiteX309" fmla="*/ 1808671 w 6037771"/>
                  <a:gd name="connsiteY309" fmla="*/ 3105523 h 4423872"/>
                  <a:gd name="connsiteX310" fmla="*/ 1765808 w 6037771"/>
                  <a:gd name="connsiteY310" fmla="*/ 3124573 h 4423872"/>
                  <a:gd name="connsiteX311" fmla="*/ 1746758 w 6037771"/>
                  <a:gd name="connsiteY311" fmla="*/ 3134098 h 4423872"/>
                  <a:gd name="connsiteX312" fmla="*/ 1718183 w 6037771"/>
                  <a:gd name="connsiteY312" fmla="*/ 3143623 h 4423872"/>
                  <a:gd name="connsiteX313" fmla="*/ 1680083 w 6037771"/>
                  <a:gd name="connsiteY313" fmla="*/ 3153148 h 4423872"/>
                  <a:gd name="connsiteX314" fmla="*/ 1599121 w 6037771"/>
                  <a:gd name="connsiteY314" fmla="*/ 3181723 h 4423872"/>
                  <a:gd name="connsiteX315" fmla="*/ 1503871 w 6037771"/>
                  <a:gd name="connsiteY315" fmla="*/ 3229348 h 4423872"/>
                  <a:gd name="connsiteX316" fmla="*/ 1484821 w 6037771"/>
                  <a:gd name="connsiteY316" fmla="*/ 3238873 h 4423872"/>
                  <a:gd name="connsiteX317" fmla="*/ 1465771 w 6037771"/>
                  <a:gd name="connsiteY317" fmla="*/ 3248398 h 4423872"/>
                  <a:gd name="connsiteX318" fmla="*/ 1403858 w 6037771"/>
                  <a:gd name="connsiteY318" fmla="*/ 3276973 h 4423872"/>
                  <a:gd name="connsiteX319" fmla="*/ 1384808 w 6037771"/>
                  <a:gd name="connsiteY319" fmla="*/ 3286498 h 4423872"/>
                  <a:gd name="connsiteX320" fmla="*/ 1341946 w 6037771"/>
                  <a:gd name="connsiteY320" fmla="*/ 3315073 h 4423872"/>
                  <a:gd name="connsiteX321" fmla="*/ 1318133 w 6037771"/>
                  <a:gd name="connsiteY321" fmla="*/ 3319835 h 4423872"/>
                  <a:gd name="connsiteX322" fmla="*/ 1299083 w 6037771"/>
                  <a:gd name="connsiteY322" fmla="*/ 3334123 h 4423872"/>
                  <a:gd name="connsiteX323" fmla="*/ 1213358 w 6037771"/>
                  <a:gd name="connsiteY323" fmla="*/ 3367460 h 4423872"/>
                  <a:gd name="connsiteX324" fmla="*/ 1189546 w 6037771"/>
                  <a:gd name="connsiteY324" fmla="*/ 3372223 h 4423872"/>
                  <a:gd name="connsiteX325" fmla="*/ 1175258 w 6037771"/>
                  <a:gd name="connsiteY325" fmla="*/ 3376985 h 4423872"/>
                  <a:gd name="connsiteX326" fmla="*/ 1137158 w 6037771"/>
                  <a:gd name="connsiteY326" fmla="*/ 3386510 h 4423872"/>
                  <a:gd name="connsiteX327" fmla="*/ 1118108 w 6037771"/>
                  <a:gd name="connsiteY327" fmla="*/ 3391273 h 4423872"/>
                  <a:gd name="connsiteX328" fmla="*/ 1065721 w 6037771"/>
                  <a:gd name="connsiteY328" fmla="*/ 3400798 h 4423872"/>
                  <a:gd name="connsiteX329" fmla="*/ 1022858 w 6037771"/>
                  <a:gd name="connsiteY329" fmla="*/ 3410323 h 4423872"/>
                  <a:gd name="connsiteX330" fmla="*/ 1022858 w 6037771"/>
                  <a:gd name="connsiteY330" fmla="*/ 3419848 h 4423872"/>
                  <a:gd name="connsiteX331" fmla="*/ 979996 w 6037771"/>
                  <a:gd name="connsiteY331" fmla="*/ 3472236 h 4423872"/>
                  <a:gd name="connsiteX332" fmla="*/ 965708 w 6037771"/>
                  <a:gd name="connsiteY332" fmla="*/ 3729411 h 4423872"/>
                  <a:gd name="connsiteX333" fmla="*/ 765684 w 6037771"/>
                  <a:gd name="connsiteY333" fmla="*/ 3948485 h 4423872"/>
                  <a:gd name="connsiteX334" fmla="*/ 546608 w 6037771"/>
                  <a:gd name="connsiteY334" fmla="*/ 4086598 h 4423872"/>
                  <a:gd name="connsiteX335" fmla="*/ 489458 w 6037771"/>
                  <a:gd name="connsiteY335" fmla="*/ 4419972 h 4423872"/>
                  <a:gd name="connsiteX336" fmla="*/ 187040 w 6037771"/>
                  <a:gd name="connsiteY336" fmla="*/ 4412829 h 4423872"/>
                  <a:gd name="connsiteX337" fmla="*/ 1302 w 6037771"/>
                  <a:gd name="connsiteY337" fmla="*/ 4310437 h 4423872"/>
                  <a:gd name="connsiteX0" fmla="*/ 1302 w 6037771"/>
                  <a:gd name="connsiteY0" fmla="*/ 4310437 h 4414875"/>
                  <a:gd name="connsiteX1" fmla="*/ 113220 w 6037771"/>
                  <a:gd name="connsiteY1" fmla="*/ 3986585 h 4414875"/>
                  <a:gd name="connsiteX2" fmla="*/ 113221 w 6037771"/>
                  <a:gd name="connsiteY2" fmla="*/ 3791323 h 4414875"/>
                  <a:gd name="connsiteX3" fmla="*/ 108458 w 6037771"/>
                  <a:gd name="connsiteY3" fmla="*/ 3719885 h 4414875"/>
                  <a:gd name="connsiteX4" fmla="*/ 103696 w 6037771"/>
                  <a:gd name="connsiteY4" fmla="*/ 3700835 h 4414875"/>
                  <a:gd name="connsiteX5" fmla="*/ 108458 w 6037771"/>
                  <a:gd name="connsiteY5" fmla="*/ 3596060 h 4414875"/>
                  <a:gd name="connsiteX6" fmla="*/ 117983 w 6037771"/>
                  <a:gd name="connsiteY6" fmla="*/ 3543673 h 4414875"/>
                  <a:gd name="connsiteX7" fmla="*/ 184658 w 6037771"/>
                  <a:gd name="connsiteY7" fmla="*/ 3457948 h 4414875"/>
                  <a:gd name="connsiteX8" fmla="*/ 203708 w 6037771"/>
                  <a:gd name="connsiteY8" fmla="*/ 3434135 h 4414875"/>
                  <a:gd name="connsiteX9" fmla="*/ 222758 w 6037771"/>
                  <a:gd name="connsiteY9" fmla="*/ 3424610 h 4414875"/>
                  <a:gd name="connsiteX10" fmla="*/ 237046 w 6037771"/>
                  <a:gd name="connsiteY10" fmla="*/ 3410323 h 4414875"/>
                  <a:gd name="connsiteX11" fmla="*/ 265621 w 6037771"/>
                  <a:gd name="connsiteY11" fmla="*/ 3391273 h 4414875"/>
                  <a:gd name="connsiteX12" fmla="*/ 327533 w 6037771"/>
                  <a:gd name="connsiteY12" fmla="*/ 3334123 h 4414875"/>
                  <a:gd name="connsiteX13" fmla="*/ 356108 w 6037771"/>
                  <a:gd name="connsiteY13" fmla="*/ 3315073 h 4414875"/>
                  <a:gd name="connsiteX14" fmla="*/ 437071 w 6037771"/>
                  <a:gd name="connsiteY14" fmla="*/ 3281735 h 4414875"/>
                  <a:gd name="connsiteX15" fmla="*/ 479933 w 6037771"/>
                  <a:gd name="connsiteY15" fmla="*/ 3262685 h 4414875"/>
                  <a:gd name="connsiteX16" fmla="*/ 518033 w 6037771"/>
                  <a:gd name="connsiteY16" fmla="*/ 3253160 h 4414875"/>
                  <a:gd name="connsiteX17" fmla="*/ 546608 w 6037771"/>
                  <a:gd name="connsiteY17" fmla="*/ 3238873 h 4414875"/>
                  <a:gd name="connsiteX18" fmla="*/ 570421 w 6037771"/>
                  <a:gd name="connsiteY18" fmla="*/ 3229348 h 4414875"/>
                  <a:gd name="connsiteX19" fmla="*/ 584708 w 6037771"/>
                  <a:gd name="connsiteY19" fmla="*/ 3224585 h 4414875"/>
                  <a:gd name="connsiteX20" fmla="*/ 598996 w 6037771"/>
                  <a:gd name="connsiteY20" fmla="*/ 3215060 h 4414875"/>
                  <a:gd name="connsiteX21" fmla="*/ 618046 w 6037771"/>
                  <a:gd name="connsiteY21" fmla="*/ 3210298 h 4414875"/>
                  <a:gd name="connsiteX22" fmla="*/ 641858 w 6037771"/>
                  <a:gd name="connsiteY22" fmla="*/ 3200773 h 4414875"/>
                  <a:gd name="connsiteX23" fmla="*/ 699008 w 6037771"/>
                  <a:gd name="connsiteY23" fmla="*/ 3172198 h 4414875"/>
                  <a:gd name="connsiteX24" fmla="*/ 727583 w 6037771"/>
                  <a:gd name="connsiteY24" fmla="*/ 3157910 h 4414875"/>
                  <a:gd name="connsiteX25" fmla="*/ 779971 w 6037771"/>
                  <a:gd name="connsiteY25" fmla="*/ 3138860 h 4414875"/>
                  <a:gd name="connsiteX26" fmla="*/ 832358 w 6037771"/>
                  <a:gd name="connsiteY26" fmla="*/ 3095998 h 4414875"/>
                  <a:gd name="connsiteX27" fmla="*/ 899033 w 6037771"/>
                  <a:gd name="connsiteY27" fmla="*/ 3053135 h 4414875"/>
                  <a:gd name="connsiteX28" fmla="*/ 918083 w 6037771"/>
                  <a:gd name="connsiteY28" fmla="*/ 3034085 h 4414875"/>
                  <a:gd name="connsiteX29" fmla="*/ 946658 w 6037771"/>
                  <a:gd name="connsiteY29" fmla="*/ 3010273 h 4414875"/>
                  <a:gd name="connsiteX30" fmla="*/ 960946 w 6037771"/>
                  <a:gd name="connsiteY30" fmla="*/ 2991223 h 4414875"/>
                  <a:gd name="connsiteX31" fmla="*/ 989521 w 6037771"/>
                  <a:gd name="connsiteY31" fmla="*/ 2972173 h 4414875"/>
                  <a:gd name="connsiteX32" fmla="*/ 1027621 w 6037771"/>
                  <a:gd name="connsiteY32" fmla="*/ 2934073 h 4414875"/>
                  <a:gd name="connsiteX33" fmla="*/ 1070483 w 6037771"/>
                  <a:gd name="connsiteY33" fmla="*/ 2919785 h 4414875"/>
                  <a:gd name="connsiteX34" fmla="*/ 1089533 w 6037771"/>
                  <a:gd name="connsiteY34" fmla="*/ 2910260 h 4414875"/>
                  <a:gd name="connsiteX35" fmla="*/ 1165733 w 6037771"/>
                  <a:gd name="connsiteY35" fmla="*/ 2895973 h 4414875"/>
                  <a:gd name="connsiteX36" fmla="*/ 1246696 w 6037771"/>
                  <a:gd name="connsiteY36" fmla="*/ 2881685 h 4414875"/>
                  <a:gd name="connsiteX37" fmla="*/ 1299083 w 6037771"/>
                  <a:gd name="connsiteY37" fmla="*/ 2862635 h 4414875"/>
                  <a:gd name="connsiteX38" fmla="*/ 1327658 w 6037771"/>
                  <a:gd name="connsiteY38" fmla="*/ 2834060 h 4414875"/>
                  <a:gd name="connsiteX39" fmla="*/ 1346708 w 6037771"/>
                  <a:gd name="connsiteY39" fmla="*/ 2815010 h 4414875"/>
                  <a:gd name="connsiteX40" fmla="*/ 1380046 w 6037771"/>
                  <a:gd name="connsiteY40" fmla="*/ 2767385 h 4414875"/>
                  <a:gd name="connsiteX41" fmla="*/ 1399096 w 6037771"/>
                  <a:gd name="connsiteY41" fmla="*/ 2753098 h 4414875"/>
                  <a:gd name="connsiteX42" fmla="*/ 1418146 w 6037771"/>
                  <a:gd name="connsiteY42" fmla="*/ 2719760 h 4414875"/>
                  <a:gd name="connsiteX43" fmla="*/ 1437196 w 6037771"/>
                  <a:gd name="connsiteY43" fmla="*/ 2691185 h 4414875"/>
                  <a:gd name="connsiteX44" fmla="*/ 1456246 w 6037771"/>
                  <a:gd name="connsiteY44" fmla="*/ 2672135 h 4414875"/>
                  <a:gd name="connsiteX45" fmla="*/ 1465771 w 6037771"/>
                  <a:gd name="connsiteY45" fmla="*/ 2657848 h 4414875"/>
                  <a:gd name="connsiteX46" fmla="*/ 1480058 w 6037771"/>
                  <a:gd name="connsiteY46" fmla="*/ 2643560 h 4414875"/>
                  <a:gd name="connsiteX47" fmla="*/ 1494346 w 6037771"/>
                  <a:gd name="connsiteY47" fmla="*/ 2624510 h 4414875"/>
                  <a:gd name="connsiteX48" fmla="*/ 1575308 w 6037771"/>
                  <a:gd name="connsiteY48" fmla="*/ 2586410 h 4414875"/>
                  <a:gd name="connsiteX49" fmla="*/ 1622933 w 6037771"/>
                  <a:gd name="connsiteY49" fmla="*/ 2557835 h 4414875"/>
                  <a:gd name="connsiteX50" fmla="*/ 1656271 w 6037771"/>
                  <a:gd name="connsiteY50" fmla="*/ 2548310 h 4414875"/>
                  <a:gd name="connsiteX51" fmla="*/ 1670558 w 6037771"/>
                  <a:gd name="connsiteY51" fmla="*/ 2538785 h 4414875"/>
                  <a:gd name="connsiteX52" fmla="*/ 1737233 w 6037771"/>
                  <a:gd name="connsiteY52" fmla="*/ 2529260 h 4414875"/>
                  <a:gd name="connsiteX53" fmla="*/ 1775333 w 6037771"/>
                  <a:gd name="connsiteY53" fmla="*/ 2514973 h 4414875"/>
                  <a:gd name="connsiteX54" fmla="*/ 1818196 w 6037771"/>
                  <a:gd name="connsiteY54" fmla="*/ 2476873 h 4414875"/>
                  <a:gd name="connsiteX55" fmla="*/ 1837246 w 6037771"/>
                  <a:gd name="connsiteY55" fmla="*/ 2467348 h 4414875"/>
                  <a:gd name="connsiteX56" fmla="*/ 1861058 w 6037771"/>
                  <a:gd name="connsiteY56" fmla="*/ 2438773 h 4414875"/>
                  <a:gd name="connsiteX57" fmla="*/ 1889633 w 6037771"/>
                  <a:gd name="connsiteY57" fmla="*/ 2400673 h 4414875"/>
                  <a:gd name="connsiteX58" fmla="*/ 1984883 w 6037771"/>
                  <a:gd name="connsiteY58" fmla="*/ 2319710 h 4414875"/>
                  <a:gd name="connsiteX59" fmla="*/ 2003933 w 6037771"/>
                  <a:gd name="connsiteY59" fmla="*/ 2314948 h 4414875"/>
                  <a:gd name="connsiteX60" fmla="*/ 2022983 w 6037771"/>
                  <a:gd name="connsiteY60" fmla="*/ 2305423 h 4414875"/>
                  <a:gd name="connsiteX61" fmla="*/ 2037271 w 6037771"/>
                  <a:gd name="connsiteY61" fmla="*/ 2295898 h 4414875"/>
                  <a:gd name="connsiteX62" fmla="*/ 2070608 w 6037771"/>
                  <a:gd name="connsiteY62" fmla="*/ 2286373 h 4414875"/>
                  <a:gd name="connsiteX63" fmla="*/ 2094421 w 6037771"/>
                  <a:gd name="connsiteY63" fmla="*/ 2276848 h 4414875"/>
                  <a:gd name="connsiteX64" fmla="*/ 2108708 w 6037771"/>
                  <a:gd name="connsiteY64" fmla="*/ 2272085 h 4414875"/>
                  <a:gd name="connsiteX65" fmla="*/ 2132521 w 6037771"/>
                  <a:gd name="connsiteY65" fmla="*/ 2262560 h 4414875"/>
                  <a:gd name="connsiteX66" fmla="*/ 2194433 w 6037771"/>
                  <a:gd name="connsiteY66" fmla="*/ 2257798 h 4414875"/>
                  <a:gd name="connsiteX67" fmla="*/ 2246821 w 6037771"/>
                  <a:gd name="connsiteY67" fmla="*/ 2248273 h 4414875"/>
                  <a:gd name="connsiteX68" fmla="*/ 2270633 w 6037771"/>
                  <a:gd name="connsiteY68" fmla="*/ 2233985 h 4414875"/>
                  <a:gd name="connsiteX69" fmla="*/ 2289683 w 6037771"/>
                  <a:gd name="connsiteY69" fmla="*/ 2229223 h 4414875"/>
                  <a:gd name="connsiteX70" fmla="*/ 2327783 w 6037771"/>
                  <a:gd name="connsiteY70" fmla="*/ 2219698 h 4414875"/>
                  <a:gd name="connsiteX71" fmla="*/ 2361121 w 6037771"/>
                  <a:gd name="connsiteY71" fmla="*/ 2200648 h 4414875"/>
                  <a:gd name="connsiteX72" fmla="*/ 2375408 w 6037771"/>
                  <a:gd name="connsiteY72" fmla="*/ 2191123 h 4414875"/>
                  <a:gd name="connsiteX73" fmla="*/ 2418271 w 6037771"/>
                  <a:gd name="connsiteY73" fmla="*/ 2176835 h 4414875"/>
                  <a:gd name="connsiteX74" fmla="*/ 2427796 w 6037771"/>
                  <a:gd name="connsiteY74" fmla="*/ 2157785 h 4414875"/>
                  <a:gd name="connsiteX75" fmla="*/ 2527808 w 6037771"/>
                  <a:gd name="connsiteY75" fmla="*/ 2100635 h 4414875"/>
                  <a:gd name="connsiteX76" fmla="*/ 2584958 w 6037771"/>
                  <a:gd name="connsiteY76" fmla="*/ 2067298 h 4414875"/>
                  <a:gd name="connsiteX77" fmla="*/ 2599246 w 6037771"/>
                  <a:gd name="connsiteY77" fmla="*/ 2062535 h 4414875"/>
                  <a:gd name="connsiteX78" fmla="*/ 2623058 w 6037771"/>
                  <a:gd name="connsiteY78" fmla="*/ 2048248 h 4414875"/>
                  <a:gd name="connsiteX79" fmla="*/ 2661158 w 6037771"/>
                  <a:gd name="connsiteY79" fmla="*/ 2029198 h 4414875"/>
                  <a:gd name="connsiteX80" fmla="*/ 2694496 w 6037771"/>
                  <a:gd name="connsiteY80" fmla="*/ 2014910 h 4414875"/>
                  <a:gd name="connsiteX81" fmla="*/ 2756408 w 6037771"/>
                  <a:gd name="connsiteY81" fmla="*/ 1976810 h 4414875"/>
                  <a:gd name="connsiteX82" fmla="*/ 2794508 w 6037771"/>
                  <a:gd name="connsiteY82" fmla="*/ 1962523 h 4414875"/>
                  <a:gd name="connsiteX83" fmla="*/ 2837371 w 6037771"/>
                  <a:gd name="connsiteY83" fmla="*/ 1943473 h 4414875"/>
                  <a:gd name="connsiteX84" fmla="*/ 2861183 w 6037771"/>
                  <a:gd name="connsiteY84" fmla="*/ 1938710 h 4414875"/>
                  <a:gd name="connsiteX85" fmla="*/ 2889758 w 6037771"/>
                  <a:gd name="connsiteY85" fmla="*/ 1929185 h 4414875"/>
                  <a:gd name="connsiteX86" fmla="*/ 2937383 w 6037771"/>
                  <a:gd name="connsiteY86" fmla="*/ 1919660 h 4414875"/>
                  <a:gd name="connsiteX87" fmla="*/ 2975483 w 6037771"/>
                  <a:gd name="connsiteY87" fmla="*/ 1910135 h 4414875"/>
                  <a:gd name="connsiteX88" fmla="*/ 3023108 w 6037771"/>
                  <a:gd name="connsiteY88" fmla="*/ 1900610 h 4414875"/>
                  <a:gd name="connsiteX89" fmla="*/ 3037396 w 6037771"/>
                  <a:gd name="connsiteY89" fmla="*/ 1895848 h 4414875"/>
                  <a:gd name="connsiteX90" fmla="*/ 3089783 w 6037771"/>
                  <a:gd name="connsiteY90" fmla="*/ 1881560 h 4414875"/>
                  <a:gd name="connsiteX91" fmla="*/ 3137408 w 6037771"/>
                  <a:gd name="connsiteY91" fmla="*/ 1848223 h 4414875"/>
                  <a:gd name="connsiteX92" fmla="*/ 3170746 w 6037771"/>
                  <a:gd name="connsiteY92" fmla="*/ 1829173 h 4414875"/>
                  <a:gd name="connsiteX93" fmla="*/ 3213608 w 6037771"/>
                  <a:gd name="connsiteY93" fmla="*/ 1786310 h 4414875"/>
                  <a:gd name="connsiteX94" fmla="*/ 3251708 w 6037771"/>
                  <a:gd name="connsiteY94" fmla="*/ 1752973 h 4414875"/>
                  <a:gd name="connsiteX95" fmla="*/ 3280283 w 6037771"/>
                  <a:gd name="connsiteY95" fmla="*/ 1724398 h 4414875"/>
                  <a:gd name="connsiteX96" fmla="*/ 3294571 w 6037771"/>
                  <a:gd name="connsiteY96" fmla="*/ 1710110 h 4414875"/>
                  <a:gd name="connsiteX97" fmla="*/ 3308858 w 6037771"/>
                  <a:gd name="connsiteY97" fmla="*/ 1705348 h 4414875"/>
                  <a:gd name="connsiteX98" fmla="*/ 3356483 w 6037771"/>
                  <a:gd name="connsiteY98" fmla="*/ 1667248 h 4414875"/>
                  <a:gd name="connsiteX99" fmla="*/ 3399346 w 6037771"/>
                  <a:gd name="connsiteY99" fmla="*/ 1614860 h 4414875"/>
                  <a:gd name="connsiteX100" fmla="*/ 3432683 w 6037771"/>
                  <a:gd name="connsiteY100" fmla="*/ 1586285 h 4414875"/>
                  <a:gd name="connsiteX101" fmla="*/ 3446971 w 6037771"/>
                  <a:gd name="connsiteY101" fmla="*/ 1567235 h 4414875"/>
                  <a:gd name="connsiteX102" fmla="*/ 3513646 w 6037771"/>
                  <a:gd name="connsiteY102" fmla="*/ 1510085 h 4414875"/>
                  <a:gd name="connsiteX103" fmla="*/ 3523171 w 6037771"/>
                  <a:gd name="connsiteY103" fmla="*/ 1495798 h 4414875"/>
                  <a:gd name="connsiteX104" fmla="*/ 3561271 w 6037771"/>
                  <a:gd name="connsiteY104" fmla="*/ 1462460 h 4414875"/>
                  <a:gd name="connsiteX105" fmla="*/ 3580321 w 6037771"/>
                  <a:gd name="connsiteY105" fmla="*/ 1452935 h 4414875"/>
                  <a:gd name="connsiteX106" fmla="*/ 3604133 w 6037771"/>
                  <a:gd name="connsiteY106" fmla="*/ 1429123 h 4414875"/>
                  <a:gd name="connsiteX107" fmla="*/ 3618421 w 6037771"/>
                  <a:gd name="connsiteY107" fmla="*/ 1414835 h 4414875"/>
                  <a:gd name="connsiteX108" fmla="*/ 3680333 w 6037771"/>
                  <a:gd name="connsiteY108" fmla="*/ 1357685 h 4414875"/>
                  <a:gd name="connsiteX109" fmla="*/ 3704146 w 6037771"/>
                  <a:gd name="connsiteY109" fmla="*/ 1329110 h 4414875"/>
                  <a:gd name="connsiteX110" fmla="*/ 3723196 w 6037771"/>
                  <a:gd name="connsiteY110" fmla="*/ 1300535 h 4414875"/>
                  <a:gd name="connsiteX111" fmla="*/ 3737483 w 6037771"/>
                  <a:gd name="connsiteY111" fmla="*/ 1295773 h 4414875"/>
                  <a:gd name="connsiteX112" fmla="*/ 3808921 w 6037771"/>
                  <a:gd name="connsiteY112" fmla="*/ 1205285 h 4414875"/>
                  <a:gd name="connsiteX113" fmla="*/ 3827971 w 6037771"/>
                  <a:gd name="connsiteY113" fmla="*/ 1186235 h 4414875"/>
                  <a:gd name="connsiteX114" fmla="*/ 3880358 w 6037771"/>
                  <a:gd name="connsiteY114" fmla="*/ 1148135 h 4414875"/>
                  <a:gd name="connsiteX115" fmla="*/ 3899408 w 6037771"/>
                  <a:gd name="connsiteY115" fmla="*/ 1138610 h 4414875"/>
                  <a:gd name="connsiteX116" fmla="*/ 3927983 w 6037771"/>
                  <a:gd name="connsiteY116" fmla="*/ 1114798 h 4414875"/>
                  <a:gd name="connsiteX117" fmla="*/ 3961321 w 6037771"/>
                  <a:gd name="connsiteY117" fmla="*/ 1100510 h 4414875"/>
                  <a:gd name="connsiteX118" fmla="*/ 4004183 w 6037771"/>
                  <a:gd name="connsiteY118" fmla="*/ 1071935 h 4414875"/>
                  <a:gd name="connsiteX119" fmla="*/ 4018471 w 6037771"/>
                  <a:gd name="connsiteY119" fmla="*/ 1062410 h 4414875"/>
                  <a:gd name="connsiteX120" fmla="*/ 4037521 w 6037771"/>
                  <a:gd name="connsiteY120" fmla="*/ 1057648 h 4414875"/>
                  <a:gd name="connsiteX121" fmla="*/ 4113721 w 6037771"/>
                  <a:gd name="connsiteY121" fmla="*/ 1033835 h 4414875"/>
                  <a:gd name="connsiteX122" fmla="*/ 4161346 w 6037771"/>
                  <a:gd name="connsiteY122" fmla="*/ 1014785 h 4414875"/>
                  <a:gd name="connsiteX123" fmla="*/ 4194683 w 6037771"/>
                  <a:gd name="connsiteY123" fmla="*/ 1005260 h 4414875"/>
                  <a:gd name="connsiteX124" fmla="*/ 4232783 w 6037771"/>
                  <a:gd name="connsiteY124" fmla="*/ 1000498 h 4414875"/>
                  <a:gd name="connsiteX125" fmla="*/ 4275646 w 6037771"/>
                  <a:gd name="connsiteY125" fmla="*/ 990973 h 4414875"/>
                  <a:gd name="connsiteX126" fmla="*/ 4318508 w 6037771"/>
                  <a:gd name="connsiteY126" fmla="*/ 971923 h 4414875"/>
                  <a:gd name="connsiteX127" fmla="*/ 4356608 w 6037771"/>
                  <a:gd name="connsiteY127" fmla="*/ 962398 h 4414875"/>
                  <a:gd name="connsiteX128" fmla="*/ 4370896 w 6037771"/>
                  <a:gd name="connsiteY128" fmla="*/ 952873 h 4414875"/>
                  <a:gd name="connsiteX129" fmla="*/ 4408996 w 6037771"/>
                  <a:gd name="connsiteY129" fmla="*/ 938585 h 4414875"/>
                  <a:gd name="connsiteX130" fmla="*/ 4428046 w 6037771"/>
                  <a:gd name="connsiteY130" fmla="*/ 924298 h 4414875"/>
                  <a:gd name="connsiteX131" fmla="*/ 4461383 w 6037771"/>
                  <a:gd name="connsiteY131" fmla="*/ 895723 h 4414875"/>
                  <a:gd name="connsiteX132" fmla="*/ 4470908 w 6037771"/>
                  <a:gd name="connsiteY132" fmla="*/ 876673 h 4414875"/>
                  <a:gd name="connsiteX133" fmla="*/ 4489958 w 6037771"/>
                  <a:gd name="connsiteY133" fmla="*/ 857623 h 4414875"/>
                  <a:gd name="connsiteX134" fmla="*/ 4513771 w 6037771"/>
                  <a:gd name="connsiteY134" fmla="*/ 809998 h 4414875"/>
                  <a:gd name="connsiteX135" fmla="*/ 4528058 w 6037771"/>
                  <a:gd name="connsiteY135" fmla="*/ 786185 h 4414875"/>
                  <a:gd name="connsiteX136" fmla="*/ 4542346 w 6037771"/>
                  <a:gd name="connsiteY136" fmla="*/ 695698 h 4414875"/>
                  <a:gd name="connsiteX137" fmla="*/ 4551871 w 6037771"/>
                  <a:gd name="connsiteY137" fmla="*/ 581398 h 4414875"/>
                  <a:gd name="connsiteX138" fmla="*/ 4561396 w 6037771"/>
                  <a:gd name="connsiteY138" fmla="*/ 543298 h 4414875"/>
                  <a:gd name="connsiteX139" fmla="*/ 4566158 w 6037771"/>
                  <a:gd name="connsiteY139" fmla="*/ 500435 h 4414875"/>
                  <a:gd name="connsiteX140" fmla="*/ 4575683 w 6037771"/>
                  <a:gd name="connsiteY140" fmla="*/ 424235 h 4414875"/>
                  <a:gd name="connsiteX141" fmla="*/ 4580446 w 6037771"/>
                  <a:gd name="connsiteY141" fmla="*/ 381373 h 4414875"/>
                  <a:gd name="connsiteX142" fmla="*/ 4594733 w 6037771"/>
                  <a:gd name="connsiteY142" fmla="*/ 271835 h 4414875"/>
                  <a:gd name="connsiteX143" fmla="*/ 4599496 w 6037771"/>
                  <a:gd name="connsiteY143" fmla="*/ 233735 h 4414875"/>
                  <a:gd name="connsiteX144" fmla="*/ 4609021 w 6037771"/>
                  <a:gd name="connsiteY144" fmla="*/ 190873 h 4414875"/>
                  <a:gd name="connsiteX145" fmla="*/ 4613783 w 6037771"/>
                  <a:gd name="connsiteY145" fmla="*/ 152773 h 4414875"/>
                  <a:gd name="connsiteX146" fmla="*/ 4623308 w 6037771"/>
                  <a:gd name="connsiteY146" fmla="*/ 119435 h 4414875"/>
                  <a:gd name="connsiteX147" fmla="*/ 4628071 w 6037771"/>
                  <a:gd name="connsiteY147" fmla="*/ 95623 h 4414875"/>
                  <a:gd name="connsiteX148" fmla="*/ 4637596 w 6037771"/>
                  <a:gd name="connsiteY148" fmla="*/ 76573 h 4414875"/>
                  <a:gd name="connsiteX149" fmla="*/ 4647121 w 6037771"/>
                  <a:gd name="connsiteY149" fmla="*/ 52760 h 4414875"/>
                  <a:gd name="connsiteX150" fmla="*/ 4685221 w 6037771"/>
                  <a:gd name="connsiteY150" fmla="*/ 14660 h 4414875"/>
                  <a:gd name="connsiteX151" fmla="*/ 4704271 w 6037771"/>
                  <a:gd name="connsiteY151" fmla="*/ 9898 h 4414875"/>
                  <a:gd name="connsiteX152" fmla="*/ 4723321 w 6037771"/>
                  <a:gd name="connsiteY152" fmla="*/ 373 h 4414875"/>
                  <a:gd name="connsiteX153" fmla="*/ 4847146 w 6037771"/>
                  <a:gd name="connsiteY153" fmla="*/ 14660 h 4414875"/>
                  <a:gd name="connsiteX154" fmla="*/ 4885246 w 6037771"/>
                  <a:gd name="connsiteY154" fmla="*/ 28948 h 4414875"/>
                  <a:gd name="connsiteX155" fmla="*/ 4932871 w 6037771"/>
                  <a:gd name="connsiteY155" fmla="*/ 52760 h 4414875"/>
                  <a:gd name="connsiteX156" fmla="*/ 4970971 w 6037771"/>
                  <a:gd name="connsiteY156" fmla="*/ 86098 h 4414875"/>
                  <a:gd name="connsiteX157" fmla="*/ 5013833 w 6037771"/>
                  <a:gd name="connsiteY157" fmla="*/ 133723 h 4414875"/>
                  <a:gd name="connsiteX158" fmla="*/ 5061458 w 6037771"/>
                  <a:gd name="connsiteY158" fmla="*/ 200398 h 4414875"/>
                  <a:gd name="connsiteX159" fmla="*/ 5080508 w 6037771"/>
                  <a:gd name="connsiteY159" fmla="*/ 228973 h 4414875"/>
                  <a:gd name="connsiteX160" fmla="*/ 5099558 w 6037771"/>
                  <a:gd name="connsiteY160" fmla="*/ 252785 h 4414875"/>
                  <a:gd name="connsiteX161" fmla="*/ 5113846 w 6037771"/>
                  <a:gd name="connsiteY161" fmla="*/ 276598 h 4414875"/>
                  <a:gd name="connsiteX162" fmla="*/ 5132896 w 6037771"/>
                  <a:gd name="connsiteY162" fmla="*/ 300410 h 4414875"/>
                  <a:gd name="connsiteX163" fmla="*/ 5151946 w 6037771"/>
                  <a:gd name="connsiteY163" fmla="*/ 328985 h 4414875"/>
                  <a:gd name="connsiteX164" fmla="*/ 5170996 w 6037771"/>
                  <a:gd name="connsiteY164" fmla="*/ 362323 h 4414875"/>
                  <a:gd name="connsiteX165" fmla="*/ 5228146 w 6037771"/>
                  <a:gd name="connsiteY165" fmla="*/ 409948 h 4414875"/>
                  <a:gd name="connsiteX166" fmla="*/ 5247196 w 6037771"/>
                  <a:gd name="connsiteY166" fmla="*/ 419473 h 4414875"/>
                  <a:gd name="connsiteX167" fmla="*/ 5275771 w 6037771"/>
                  <a:gd name="connsiteY167" fmla="*/ 428998 h 4414875"/>
                  <a:gd name="connsiteX168" fmla="*/ 5356733 w 6037771"/>
                  <a:gd name="connsiteY168" fmla="*/ 471860 h 4414875"/>
                  <a:gd name="connsiteX169" fmla="*/ 5390071 w 6037771"/>
                  <a:gd name="connsiteY169" fmla="*/ 481385 h 4414875"/>
                  <a:gd name="connsiteX170" fmla="*/ 5404358 w 6037771"/>
                  <a:gd name="connsiteY170" fmla="*/ 486148 h 4414875"/>
                  <a:gd name="connsiteX171" fmla="*/ 5461508 w 6037771"/>
                  <a:gd name="connsiteY171" fmla="*/ 514723 h 4414875"/>
                  <a:gd name="connsiteX172" fmla="*/ 5490083 w 6037771"/>
                  <a:gd name="connsiteY172" fmla="*/ 529010 h 4414875"/>
                  <a:gd name="connsiteX173" fmla="*/ 5537708 w 6037771"/>
                  <a:gd name="connsiteY173" fmla="*/ 548060 h 4414875"/>
                  <a:gd name="connsiteX174" fmla="*/ 5571046 w 6037771"/>
                  <a:gd name="connsiteY174" fmla="*/ 571873 h 4414875"/>
                  <a:gd name="connsiteX175" fmla="*/ 5599621 w 6037771"/>
                  <a:gd name="connsiteY175" fmla="*/ 586160 h 4414875"/>
                  <a:gd name="connsiteX176" fmla="*/ 5623433 w 6037771"/>
                  <a:gd name="connsiteY176" fmla="*/ 605210 h 4414875"/>
                  <a:gd name="connsiteX177" fmla="*/ 5647246 w 6037771"/>
                  <a:gd name="connsiteY177" fmla="*/ 619498 h 4414875"/>
                  <a:gd name="connsiteX178" fmla="*/ 5690108 w 6037771"/>
                  <a:gd name="connsiteY178" fmla="*/ 652835 h 4414875"/>
                  <a:gd name="connsiteX179" fmla="*/ 5718683 w 6037771"/>
                  <a:gd name="connsiteY179" fmla="*/ 671885 h 4414875"/>
                  <a:gd name="connsiteX180" fmla="*/ 5752021 w 6037771"/>
                  <a:gd name="connsiteY180" fmla="*/ 714748 h 4414875"/>
                  <a:gd name="connsiteX181" fmla="*/ 5785358 w 6037771"/>
                  <a:gd name="connsiteY181" fmla="*/ 743323 h 4414875"/>
                  <a:gd name="connsiteX182" fmla="*/ 5813933 w 6037771"/>
                  <a:gd name="connsiteY182" fmla="*/ 786185 h 4414875"/>
                  <a:gd name="connsiteX183" fmla="*/ 5852033 w 6037771"/>
                  <a:gd name="connsiteY183" fmla="*/ 867148 h 4414875"/>
                  <a:gd name="connsiteX184" fmla="*/ 5871083 w 6037771"/>
                  <a:gd name="connsiteY184" fmla="*/ 957635 h 4414875"/>
                  <a:gd name="connsiteX185" fmla="*/ 5885371 w 6037771"/>
                  <a:gd name="connsiteY185" fmla="*/ 1000498 h 4414875"/>
                  <a:gd name="connsiteX186" fmla="*/ 5904421 w 6037771"/>
                  <a:gd name="connsiteY186" fmla="*/ 1081460 h 4414875"/>
                  <a:gd name="connsiteX187" fmla="*/ 5918708 w 6037771"/>
                  <a:gd name="connsiteY187" fmla="*/ 1124323 h 4414875"/>
                  <a:gd name="connsiteX188" fmla="*/ 5928233 w 6037771"/>
                  <a:gd name="connsiteY188" fmla="*/ 1157660 h 4414875"/>
                  <a:gd name="connsiteX189" fmla="*/ 5937758 w 6037771"/>
                  <a:gd name="connsiteY189" fmla="*/ 1181473 h 4414875"/>
                  <a:gd name="connsiteX190" fmla="*/ 5961571 w 6037771"/>
                  <a:gd name="connsiteY190" fmla="*/ 1248148 h 4414875"/>
                  <a:gd name="connsiteX191" fmla="*/ 5980621 w 6037771"/>
                  <a:gd name="connsiteY191" fmla="*/ 1295773 h 4414875"/>
                  <a:gd name="connsiteX192" fmla="*/ 5985383 w 6037771"/>
                  <a:gd name="connsiteY192" fmla="*/ 1329110 h 4414875"/>
                  <a:gd name="connsiteX193" fmla="*/ 5999671 w 6037771"/>
                  <a:gd name="connsiteY193" fmla="*/ 1362448 h 4414875"/>
                  <a:gd name="connsiteX194" fmla="*/ 6013958 w 6037771"/>
                  <a:gd name="connsiteY194" fmla="*/ 1471985 h 4414875"/>
                  <a:gd name="connsiteX195" fmla="*/ 6018721 w 6037771"/>
                  <a:gd name="connsiteY195" fmla="*/ 1505323 h 4414875"/>
                  <a:gd name="connsiteX196" fmla="*/ 6023483 w 6037771"/>
                  <a:gd name="connsiteY196" fmla="*/ 1529135 h 4414875"/>
                  <a:gd name="connsiteX197" fmla="*/ 6028246 w 6037771"/>
                  <a:gd name="connsiteY197" fmla="*/ 1610098 h 4414875"/>
                  <a:gd name="connsiteX198" fmla="*/ 6037771 w 6037771"/>
                  <a:gd name="connsiteY198" fmla="*/ 1705348 h 4414875"/>
                  <a:gd name="connsiteX199" fmla="*/ 6033008 w 6037771"/>
                  <a:gd name="connsiteY199" fmla="*/ 1948235 h 4414875"/>
                  <a:gd name="connsiteX200" fmla="*/ 6009196 w 6037771"/>
                  <a:gd name="connsiteY200" fmla="*/ 2029198 h 4414875"/>
                  <a:gd name="connsiteX201" fmla="*/ 5999671 w 6037771"/>
                  <a:gd name="connsiteY201" fmla="*/ 2053010 h 4414875"/>
                  <a:gd name="connsiteX202" fmla="*/ 5961571 w 6037771"/>
                  <a:gd name="connsiteY202" fmla="*/ 2076823 h 4414875"/>
                  <a:gd name="connsiteX203" fmla="*/ 5852033 w 6037771"/>
                  <a:gd name="connsiteY203" fmla="*/ 2067298 h 4414875"/>
                  <a:gd name="connsiteX204" fmla="*/ 5790121 w 6037771"/>
                  <a:gd name="connsiteY204" fmla="*/ 2048248 h 4414875"/>
                  <a:gd name="connsiteX205" fmla="*/ 5752021 w 6037771"/>
                  <a:gd name="connsiteY205" fmla="*/ 2038723 h 4414875"/>
                  <a:gd name="connsiteX206" fmla="*/ 5728208 w 6037771"/>
                  <a:gd name="connsiteY206" fmla="*/ 2029198 h 4414875"/>
                  <a:gd name="connsiteX207" fmla="*/ 5709158 w 6037771"/>
                  <a:gd name="connsiteY207" fmla="*/ 2024435 h 4414875"/>
                  <a:gd name="connsiteX208" fmla="*/ 5685346 w 6037771"/>
                  <a:gd name="connsiteY208" fmla="*/ 2014910 h 4414875"/>
                  <a:gd name="connsiteX209" fmla="*/ 5652008 w 6037771"/>
                  <a:gd name="connsiteY209" fmla="*/ 2010148 h 4414875"/>
                  <a:gd name="connsiteX210" fmla="*/ 5623433 w 6037771"/>
                  <a:gd name="connsiteY210" fmla="*/ 2000623 h 4414875"/>
                  <a:gd name="connsiteX211" fmla="*/ 5604383 w 6037771"/>
                  <a:gd name="connsiteY211" fmla="*/ 1995860 h 4414875"/>
                  <a:gd name="connsiteX212" fmla="*/ 5580571 w 6037771"/>
                  <a:gd name="connsiteY212" fmla="*/ 1986335 h 4414875"/>
                  <a:gd name="connsiteX213" fmla="*/ 5551996 w 6037771"/>
                  <a:gd name="connsiteY213" fmla="*/ 1976810 h 4414875"/>
                  <a:gd name="connsiteX214" fmla="*/ 5518658 w 6037771"/>
                  <a:gd name="connsiteY214" fmla="*/ 1962523 h 4414875"/>
                  <a:gd name="connsiteX215" fmla="*/ 5513896 w 6037771"/>
                  <a:gd name="connsiteY215" fmla="*/ 1948235 h 4414875"/>
                  <a:gd name="connsiteX216" fmla="*/ 5475796 w 6037771"/>
                  <a:gd name="connsiteY216" fmla="*/ 1924423 h 4414875"/>
                  <a:gd name="connsiteX217" fmla="*/ 5432933 w 6037771"/>
                  <a:gd name="connsiteY217" fmla="*/ 1900610 h 4414875"/>
                  <a:gd name="connsiteX218" fmla="*/ 5366258 w 6037771"/>
                  <a:gd name="connsiteY218" fmla="*/ 1824410 h 4414875"/>
                  <a:gd name="connsiteX219" fmla="*/ 5342446 w 6037771"/>
                  <a:gd name="connsiteY219" fmla="*/ 1805360 h 4414875"/>
                  <a:gd name="connsiteX220" fmla="*/ 5318633 w 6037771"/>
                  <a:gd name="connsiteY220" fmla="*/ 1800598 h 4414875"/>
                  <a:gd name="connsiteX221" fmla="*/ 5247196 w 6037771"/>
                  <a:gd name="connsiteY221" fmla="*/ 1762498 h 4414875"/>
                  <a:gd name="connsiteX222" fmla="*/ 5099558 w 6037771"/>
                  <a:gd name="connsiteY222" fmla="*/ 1719635 h 4414875"/>
                  <a:gd name="connsiteX223" fmla="*/ 5070983 w 6037771"/>
                  <a:gd name="connsiteY223" fmla="*/ 1714873 h 4414875"/>
                  <a:gd name="connsiteX224" fmla="*/ 5047171 w 6037771"/>
                  <a:gd name="connsiteY224" fmla="*/ 1710110 h 4414875"/>
                  <a:gd name="connsiteX225" fmla="*/ 4828096 w 6037771"/>
                  <a:gd name="connsiteY225" fmla="*/ 1700585 h 4414875"/>
                  <a:gd name="connsiteX226" fmla="*/ 4718558 w 6037771"/>
                  <a:gd name="connsiteY226" fmla="*/ 1714873 h 4414875"/>
                  <a:gd name="connsiteX227" fmla="*/ 4670933 w 6037771"/>
                  <a:gd name="connsiteY227" fmla="*/ 1743448 h 4414875"/>
                  <a:gd name="connsiteX228" fmla="*/ 4656646 w 6037771"/>
                  <a:gd name="connsiteY228" fmla="*/ 1748210 h 4414875"/>
                  <a:gd name="connsiteX229" fmla="*/ 4613783 w 6037771"/>
                  <a:gd name="connsiteY229" fmla="*/ 1800598 h 4414875"/>
                  <a:gd name="connsiteX230" fmla="*/ 4589971 w 6037771"/>
                  <a:gd name="connsiteY230" fmla="*/ 1833935 h 4414875"/>
                  <a:gd name="connsiteX231" fmla="*/ 4566158 w 6037771"/>
                  <a:gd name="connsiteY231" fmla="*/ 1857748 h 4414875"/>
                  <a:gd name="connsiteX232" fmla="*/ 4547108 w 6037771"/>
                  <a:gd name="connsiteY232" fmla="*/ 1881560 h 4414875"/>
                  <a:gd name="connsiteX233" fmla="*/ 4504246 w 6037771"/>
                  <a:gd name="connsiteY233" fmla="*/ 1924423 h 4414875"/>
                  <a:gd name="connsiteX234" fmla="*/ 4447096 w 6037771"/>
                  <a:gd name="connsiteY234" fmla="*/ 1972048 h 4414875"/>
                  <a:gd name="connsiteX235" fmla="*/ 4428046 w 6037771"/>
                  <a:gd name="connsiteY235" fmla="*/ 1981573 h 4414875"/>
                  <a:gd name="connsiteX236" fmla="*/ 4370896 w 6037771"/>
                  <a:gd name="connsiteY236" fmla="*/ 2014910 h 4414875"/>
                  <a:gd name="connsiteX237" fmla="*/ 4356608 w 6037771"/>
                  <a:gd name="connsiteY237" fmla="*/ 2019673 h 4414875"/>
                  <a:gd name="connsiteX238" fmla="*/ 4342321 w 6037771"/>
                  <a:gd name="connsiteY238" fmla="*/ 2029198 h 4414875"/>
                  <a:gd name="connsiteX239" fmla="*/ 4266121 w 6037771"/>
                  <a:gd name="connsiteY239" fmla="*/ 2038723 h 4414875"/>
                  <a:gd name="connsiteX240" fmla="*/ 4208971 w 6037771"/>
                  <a:gd name="connsiteY240" fmla="*/ 2048248 h 4414875"/>
                  <a:gd name="connsiteX241" fmla="*/ 4180396 w 6037771"/>
                  <a:gd name="connsiteY241" fmla="*/ 2053010 h 4414875"/>
                  <a:gd name="connsiteX242" fmla="*/ 4166108 w 6037771"/>
                  <a:gd name="connsiteY242" fmla="*/ 2057773 h 4414875"/>
                  <a:gd name="connsiteX243" fmla="*/ 4147058 w 6037771"/>
                  <a:gd name="connsiteY243" fmla="*/ 2062535 h 4414875"/>
                  <a:gd name="connsiteX244" fmla="*/ 4123246 w 6037771"/>
                  <a:gd name="connsiteY244" fmla="*/ 2072060 h 4414875"/>
                  <a:gd name="connsiteX245" fmla="*/ 4075621 w 6037771"/>
                  <a:gd name="connsiteY245" fmla="*/ 2081585 h 4414875"/>
                  <a:gd name="connsiteX246" fmla="*/ 4051808 w 6037771"/>
                  <a:gd name="connsiteY246" fmla="*/ 2091110 h 4414875"/>
                  <a:gd name="connsiteX247" fmla="*/ 3999421 w 6037771"/>
                  <a:gd name="connsiteY247" fmla="*/ 2105398 h 4414875"/>
                  <a:gd name="connsiteX248" fmla="*/ 3975608 w 6037771"/>
                  <a:gd name="connsiteY248" fmla="*/ 2114923 h 4414875"/>
                  <a:gd name="connsiteX249" fmla="*/ 3956558 w 6037771"/>
                  <a:gd name="connsiteY249" fmla="*/ 2129210 h 4414875"/>
                  <a:gd name="connsiteX250" fmla="*/ 3923221 w 6037771"/>
                  <a:gd name="connsiteY250" fmla="*/ 2138735 h 4414875"/>
                  <a:gd name="connsiteX251" fmla="*/ 3899408 w 6037771"/>
                  <a:gd name="connsiteY251" fmla="*/ 2153023 h 4414875"/>
                  <a:gd name="connsiteX252" fmla="*/ 3856546 w 6037771"/>
                  <a:gd name="connsiteY252" fmla="*/ 2181598 h 4414875"/>
                  <a:gd name="connsiteX253" fmla="*/ 3818446 w 6037771"/>
                  <a:gd name="connsiteY253" fmla="*/ 2200648 h 4414875"/>
                  <a:gd name="connsiteX254" fmla="*/ 3804158 w 6037771"/>
                  <a:gd name="connsiteY254" fmla="*/ 2214935 h 4414875"/>
                  <a:gd name="connsiteX255" fmla="*/ 3794633 w 6037771"/>
                  <a:gd name="connsiteY255" fmla="*/ 2229223 h 4414875"/>
                  <a:gd name="connsiteX256" fmla="*/ 3766058 w 6037771"/>
                  <a:gd name="connsiteY256" fmla="*/ 2248273 h 4414875"/>
                  <a:gd name="connsiteX257" fmla="*/ 3742246 w 6037771"/>
                  <a:gd name="connsiteY257" fmla="*/ 2267323 h 4414875"/>
                  <a:gd name="connsiteX258" fmla="*/ 3713671 w 6037771"/>
                  <a:gd name="connsiteY258" fmla="*/ 2276848 h 4414875"/>
                  <a:gd name="connsiteX259" fmla="*/ 3646996 w 6037771"/>
                  <a:gd name="connsiteY259" fmla="*/ 2305423 h 4414875"/>
                  <a:gd name="connsiteX260" fmla="*/ 3623183 w 6037771"/>
                  <a:gd name="connsiteY260" fmla="*/ 2314948 h 4414875"/>
                  <a:gd name="connsiteX261" fmla="*/ 3599371 w 6037771"/>
                  <a:gd name="connsiteY261" fmla="*/ 2329235 h 4414875"/>
                  <a:gd name="connsiteX262" fmla="*/ 3580321 w 6037771"/>
                  <a:gd name="connsiteY262" fmla="*/ 2333998 h 4414875"/>
                  <a:gd name="connsiteX263" fmla="*/ 3527933 w 6037771"/>
                  <a:gd name="connsiteY263" fmla="*/ 2357810 h 4414875"/>
                  <a:gd name="connsiteX264" fmla="*/ 3508883 w 6037771"/>
                  <a:gd name="connsiteY264" fmla="*/ 2372098 h 4414875"/>
                  <a:gd name="connsiteX265" fmla="*/ 3489833 w 6037771"/>
                  <a:gd name="connsiteY265" fmla="*/ 2381623 h 4414875"/>
                  <a:gd name="connsiteX266" fmla="*/ 3475546 w 6037771"/>
                  <a:gd name="connsiteY266" fmla="*/ 2391148 h 4414875"/>
                  <a:gd name="connsiteX267" fmla="*/ 3456496 w 6037771"/>
                  <a:gd name="connsiteY267" fmla="*/ 2395910 h 4414875"/>
                  <a:gd name="connsiteX268" fmla="*/ 3442208 w 6037771"/>
                  <a:gd name="connsiteY268" fmla="*/ 2410198 h 4414875"/>
                  <a:gd name="connsiteX269" fmla="*/ 3399346 w 6037771"/>
                  <a:gd name="connsiteY269" fmla="*/ 2429248 h 4414875"/>
                  <a:gd name="connsiteX270" fmla="*/ 3366008 w 6037771"/>
                  <a:gd name="connsiteY270" fmla="*/ 2448298 h 4414875"/>
                  <a:gd name="connsiteX271" fmla="*/ 3294571 w 6037771"/>
                  <a:gd name="connsiteY271" fmla="*/ 2481635 h 4414875"/>
                  <a:gd name="connsiteX272" fmla="*/ 3246946 w 6037771"/>
                  <a:gd name="connsiteY272" fmla="*/ 2495923 h 4414875"/>
                  <a:gd name="connsiteX273" fmla="*/ 3218371 w 6037771"/>
                  <a:gd name="connsiteY273" fmla="*/ 2510210 h 4414875"/>
                  <a:gd name="connsiteX274" fmla="*/ 3185033 w 6037771"/>
                  <a:gd name="connsiteY274" fmla="*/ 2524498 h 4414875"/>
                  <a:gd name="connsiteX275" fmla="*/ 3156458 w 6037771"/>
                  <a:gd name="connsiteY275" fmla="*/ 2538785 h 4414875"/>
                  <a:gd name="connsiteX276" fmla="*/ 3123121 w 6037771"/>
                  <a:gd name="connsiteY276" fmla="*/ 2553073 h 4414875"/>
                  <a:gd name="connsiteX277" fmla="*/ 3089783 w 6037771"/>
                  <a:gd name="connsiteY277" fmla="*/ 2581648 h 4414875"/>
                  <a:gd name="connsiteX278" fmla="*/ 3070733 w 6037771"/>
                  <a:gd name="connsiteY278" fmla="*/ 2591173 h 4414875"/>
                  <a:gd name="connsiteX279" fmla="*/ 3051683 w 6037771"/>
                  <a:gd name="connsiteY279" fmla="*/ 2605460 h 4414875"/>
                  <a:gd name="connsiteX280" fmla="*/ 3032633 w 6037771"/>
                  <a:gd name="connsiteY280" fmla="*/ 2614985 h 4414875"/>
                  <a:gd name="connsiteX281" fmla="*/ 3013583 w 6037771"/>
                  <a:gd name="connsiteY281" fmla="*/ 2634035 h 4414875"/>
                  <a:gd name="connsiteX282" fmla="*/ 2985008 w 6037771"/>
                  <a:gd name="connsiteY282" fmla="*/ 2653085 h 4414875"/>
                  <a:gd name="connsiteX283" fmla="*/ 2956433 w 6037771"/>
                  <a:gd name="connsiteY283" fmla="*/ 2681660 h 4414875"/>
                  <a:gd name="connsiteX284" fmla="*/ 2870708 w 6037771"/>
                  <a:gd name="connsiteY284" fmla="*/ 2743573 h 4414875"/>
                  <a:gd name="connsiteX285" fmla="*/ 2856421 w 6037771"/>
                  <a:gd name="connsiteY285" fmla="*/ 2762623 h 4414875"/>
                  <a:gd name="connsiteX286" fmla="*/ 2818321 w 6037771"/>
                  <a:gd name="connsiteY286" fmla="*/ 2786435 h 4414875"/>
                  <a:gd name="connsiteX287" fmla="*/ 2799271 w 6037771"/>
                  <a:gd name="connsiteY287" fmla="*/ 2800723 h 4414875"/>
                  <a:gd name="connsiteX288" fmla="*/ 2746883 w 6037771"/>
                  <a:gd name="connsiteY288" fmla="*/ 2843585 h 4414875"/>
                  <a:gd name="connsiteX289" fmla="*/ 2723071 w 6037771"/>
                  <a:gd name="connsiteY289" fmla="*/ 2853110 h 4414875"/>
                  <a:gd name="connsiteX290" fmla="*/ 2656396 w 6037771"/>
                  <a:gd name="connsiteY290" fmla="*/ 2900735 h 4414875"/>
                  <a:gd name="connsiteX291" fmla="*/ 2632583 w 6037771"/>
                  <a:gd name="connsiteY291" fmla="*/ 2905498 h 4414875"/>
                  <a:gd name="connsiteX292" fmla="*/ 2580196 w 6037771"/>
                  <a:gd name="connsiteY292" fmla="*/ 2924548 h 4414875"/>
                  <a:gd name="connsiteX293" fmla="*/ 2518283 w 6037771"/>
                  <a:gd name="connsiteY293" fmla="*/ 2934073 h 4414875"/>
                  <a:gd name="connsiteX294" fmla="*/ 2408746 w 6037771"/>
                  <a:gd name="connsiteY294" fmla="*/ 2943598 h 4414875"/>
                  <a:gd name="connsiteX295" fmla="*/ 2356358 w 6037771"/>
                  <a:gd name="connsiteY295" fmla="*/ 2957885 h 4414875"/>
                  <a:gd name="connsiteX296" fmla="*/ 2303971 w 6037771"/>
                  <a:gd name="connsiteY296" fmla="*/ 2967410 h 4414875"/>
                  <a:gd name="connsiteX297" fmla="*/ 2246821 w 6037771"/>
                  <a:gd name="connsiteY297" fmla="*/ 2986460 h 4414875"/>
                  <a:gd name="connsiteX298" fmla="*/ 2203958 w 6037771"/>
                  <a:gd name="connsiteY298" fmla="*/ 2995985 h 4414875"/>
                  <a:gd name="connsiteX299" fmla="*/ 2146808 w 6037771"/>
                  <a:gd name="connsiteY299" fmla="*/ 3005510 h 4414875"/>
                  <a:gd name="connsiteX300" fmla="*/ 2118233 w 6037771"/>
                  <a:gd name="connsiteY300" fmla="*/ 3015035 h 4414875"/>
                  <a:gd name="connsiteX301" fmla="*/ 2070608 w 6037771"/>
                  <a:gd name="connsiteY301" fmla="*/ 3024560 h 4414875"/>
                  <a:gd name="connsiteX302" fmla="*/ 2046796 w 6037771"/>
                  <a:gd name="connsiteY302" fmla="*/ 3034085 h 4414875"/>
                  <a:gd name="connsiteX303" fmla="*/ 2027746 w 6037771"/>
                  <a:gd name="connsiteY303" fmla="*/ 3048373 h 4414875"/>
                  <a:gd name="connsiteX304" fmla="*/ 1989646 w 6037771"/>
                  <a:gd name="connsiteY304" fmla="*/ 3057898 h 4414875"/>
                  <a:gd name="connsiteX305" fmla="*/ 1922971 w 6037771"/>
                  <a:gd name="connsiteY305" fmla="*/ 3076948 h 4414875"/>
                  <a:gd name="connsiteX306" fmla="*/ 1894396 w 6037771"/>
                  <a:gd name="connsiteY306" fmla="*/ 3081710 h 4414875"/>
                  <a:gd name="connsiteX307" fmla="*/ 1846771 w 6037771"/>
                  <a:gd name="connsiteY307" fmla="*/ 3095998 h 4414875"/>
                  <a:gd name="connsiteX308" fmla="*/ 1832483 w 6037771"/>
                  <a:gd name="connsiteY308" fmla="*/ 3100760 h 4414875"/>
                  <a:gd name="connsiteX309" fmla="*/ 1808671 w 6037771"/>
                  <a:gd name="connsiteY309" fmla="*/ 3105523 h 4414875"/>
                  <a:gd name="connsiteX310" fmla="*/ 1765808 w 6037771"/>
                  <a:gd name="connsiteY310" fmla="*/ 3124573 h 4414875"/>
                  <a:gd name="connsiteX311" fmla="*/ 1746758 w 6037771"/>
                  <a:gd name="connsiteY311" fmla="*/ 3134098 h 4414875"/>
                  <a:gd name="connsiteX312" fmla="*/ 1718183 w 6037771"/>
                  <a:gd name="connsiteY312" fmla="*/ 3143623 h 4414875"/>
                  <a:gd name="connsiteX313" fmla="*/ 1680083 w 6037771"/>
                  <a:gd name="connsiteY313" fmla="*/ 3153148 h 4414875"/>
                  <a:gd name="connsiteX314" fmla="*/ 1599121 w 6037771"/>
                  <a:gd name="connsiteY314" fmla="*/ 3181723 h 4414875"/>
                  <a:gd name="connsiteX315" fmla="*/ 1503871 w 6037771"/>
                  <a:gd name="connsiteY315" fmla="*/ 3229348 h 4414875"/>
                  <a:gd name="connsiteX316" fmla="*/ 1484821 w 6037771"/>
                  <a:gd name="connsiteY316" fmla="*/ 3238873 h 4414875"/>
                  <a:gd name="connsiteX317" fmla="*/ 1465771 w 6037771"/>
                  <a:gd name="connsiteY317" fmla="*/ 3248398 h 4414875"/>
                  <a:gd name="connsiteX318" fmla="*/ 1403858 w 6037771"/>
                  <a:gd name="connsiteY318" fmla="*/ 3276973 h 4414875"/>
                  <a:gd name="connsiteX319" fmla="*/ 1384808 w 6037771"/>
                  <a:gd name="connsiteY319" fmla="*/ 3286498 h 4414875"/>
                  <a:gd name="connsiteX320" fmla="*/ 1341946 w 6037771"/>
                  <a:gd name="connsiteY320" fmla="*/ 3315073 h 4414875"/>
                  <a:gd name="connsiteX321" fmla="*/ 1318133 w 6037771"/>
                  <a:gd name="connsiteY321" fmla="*/ 3319835 h 4414875"/>
                  <a:gd name="connsiteX322" fmla="*/ 1299083 w 6037771"/>
                  <a:gd name="connsiteY322" fmla="*/ 3334123 h 4414875"/>
                  <a:gd name="connsiteX323" fmla="*/ 1213358 w 6037771"/>
                  <a:gd name="connsiteY323" fmla="*/ 3367460 h 4414875"/>
                  <a:gd name="connsiteX324" fmla="*/ 1189546 w 6037771"/>
                  <a:gd name="connsiteY324" fmla="*/ 3372223 h 4414875"/>
                  <a:gd name="connsiteX325" fmla="*/ 1175258 w 6037771"/>
                  <a:gd name="connsiteY325" fmla="*/ 3376985 h 4414875"/>
                  <a:gd name="connsiteX326" fmla="*/ 1137158 w 6037771"/>
                  <a:gd name="connsiteY326" fmla="*/ 3386510 h 4414875"/>
                  <a:gd name="connsiteX327" fmla="*/ 1118108 w 6037771"/>
                  <a:gd name="connsiteY327" fmla="*/ 3391273 h 4414875"/>
                  <a:gd name="connsiteX328" fmla="*/ 1065721 w 6037771"/>
                  <a:gd name="connsiteY328" fmla="*/ 3400798 h 4414875"/>
                  <a:gd name="connsiteX329" fmla="*/ 1022858 w 6037771"/>
                  <a:gd name="connsiteY329" fmla="*/ 3410323 h 4414875"/>
                  <a:gd name="connsiteX330" fmla="*/ 1022858 w 6037771"/>
                  <a:gd name="connsiteY330" fmla="*/ 3419848 h 4414875"/>
                  <a:gd name="connsiteX331" fmla="*/ 979996 w 6037771"/>
                  <a:gd name="connsiteY331" fmla="*/ 3472236 h 4414875"/>
                  <a:gd name="connsiteX332" fmla="*/ 965708 w 6037771"/>
                  <a:gd name="connsiteY332" fmla="*/ 3729411 h 4414875"/>
                  <a:gd name="connsiteX333" fmla="*/ 765684 w 6037771"/>
                  <a:gd name="connsiteY333" fmla="*/ 3948485 h 4414875"/>
                  <a:gd name="connsiteX334" fmla="*/ 546608 w 6037771"/>
                  <a:gd name="connsiteY334" fmla="*/ 4086598 h 4414875"/>
                  <a:gd name="connsiteX335" fmla="*/ 501364 w 6037771"/>
                  <a:gd name="connsiteY335" fmla="*/ 4405684 h 4414875"/>
                  <a:gd name="connsiteX336" fmla="*/ 187040 w 6037771"/>
                  <a:gd name="connsiteY336" fmla="*/ 4412829 h 4414875"/>
                  <a:gd name="connsiteX337" fmla="*/ 1302 w 6037771"/>
                  <a:gd name="connsiteY337" fmla="*/ 4310437 h 4414875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8566 w 6037771"/>
                  <a:gd name="connsiteY331" fmla="*/ 3460330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08671 w 6037771"/>
                  <a:gd name="connsiteY308" fmla="*/ 3105523 h 4420072"/>
                  <a:gd name="connsiteX309" fmla="*/ 1765808 w 6037771"/>
                  <a:gd name="connsiteY309" fmla="*/ 3124573 h 4420072"/>
                  <a:gd name="connsiteX310" fmla="*/ 1746758 w 6037771"/>
                  <a:gd name="connsiteY310" fmla="*/ 3134098 h 4420072"/>
                  <a:gd name="connsiteX311" fmla="*/ 1718183 w 6037771"/>
                  <a:gd name="connsiteY311" fmla="*/ 3143623 h 4420072"/>
                  <a:gd name="connsiteX312" fmla="*/ 1680083 w 6037771"/>
                  <a:gd name="connsiteY312" fmla="*/ 3153148 h 4420072"/>
                  <a:gd name="connsiteX313" fmla="*/ 1599121 w 6037771"/>
                  <a:gd name="connsiteY313" fmla="*/ 3181723 h 4420072"/>
                  <a:gd name="connsiteX314" fmla="*/ 1503871 w 6037771"/>
                  <a:gd name="connsiteY314" fmla="*/ 3229348 h 4420072"/>
                  <a:gd name="connsiteX315" fmla="*/ 1484821 w 6037771"/>
                  <a:gd name="connsiteY315" fmla="*/ 3238873 h 4420072"/>
                  <a:gd name="connsiteX316" fmla="*/ 1465771 w 6037771"/>
                  <a:gd name="connsiteY316" fmla="*/ 3248398 h 4420072"/>
                  <a:gd name="connsiteX317" fmla="*/ 1403858 w 6037771"/>
                  <a:gd name="connsiteY317" fmla="*/ 3276973 h 4420072"/>
                  <a:gd name="connsiteX318" fmla="*/ 1384808 w 6037771"/>
                  <a:gd name="connsiteY318" fmla="*/ 3286498 h 4420072"/>
                  <a:gd name="connsiteX319" fmla="*/ 1341946 w 6037771"/>
                  <a:gd name="connsiteY319" fmla="*/ 3315073 h 4420072"/>
                  <a:gd name="connsiteX320" fmla="*/ 1318133 w 6037771"/>
                  <a:gd name="connsiteY320" fmla="*/ 3319835 h 4420072"/>
                  <a:gd name="connsiteX321" fmla="*/ 1299083 w 6037771"/>
                  <a:gd name="connsiteY321" fmla="*/ 3334123 h 4420072"/>
                  <a:gd name="connsiteX322" fmla="*/ 1213358 w 6037771"/>
                  <a:gd name="connsiteY322" fmla="*/ 3367460 h 4420072"/>
                  <a:gd name="connsiteX323" fmla="*/ 1189546 w 6037771"/>
                  <a:gd name="connsiteY323" fmla="*/ 3372223 h 4420072"/>
                  <a:gd name="connsiteX324" fmla="*/ 1175258 w 6037771"/>
                  <a:gd name="connsiteY324" fmla="*/ 3376985 h 4420072"/>
                  <a:gd name="connsiteX325" fmla="*/ 1137158 w 6037771"/>
                  <a:gd name="connsiteY325" fmla="*/ 3386510 h 4420072"/>
                  <a:gd name="connsiteX326" fmla="*/ 1118108 w 6037771"/>
                  <a:gd name="connsiteY326" fmla="*/ 3391273 h 4420072"/>
                  <a:gd name="connsiteX327" fmla="*/ 1065721 w 6037771"/>
                  <a:gd name="connsiteY327" fmla="*/ 3400798 h 4420072"/>
                  <a:gd name="connsiteX328" fmla="*/ 1034765 w 6037771"/>
                  <a:gd name="connsiteY328" fmla="*/ 3412705 h 4420072"/>
                  <a:gd name="connsiteX329" fmla="*/ 963328 w 6037771"/>
                  <a:gd name="connsiteY329" fmla="*/ 3476999 h 4420072"/>
                  <a:gd name="connsiteX330" fmla="*/ 965708 w 6037771"/>
                  <a:gd name="connsiteY330" fmla="*/ 3729411 h 4420072"/>
                  <a:gd name="connsiteX331" fmla="*/ 765684 w 6037771"/>
                  <a:gd name="connsiteY331" fmla="*/ 3948485 h 4420072"/>
                  <a:gd name="connsiteX332" fmla="*/ 546608 w 6037771"/>
                  <a:gd name="connsiteY332" fmla="*/ 4086598 h 4420072"/>
                  <a:gd name="connsiteX333" fmla="*/ 501364 w 6037771"/>
                  <a:gd name="connsiteY333" fmla="*/ 4405684 h 4420072"/>
                  <a:gd name="connsiteX334" fmla="*/ 187040 w 6037771"/>
                  <a:gd name="connsiteY334" fmla="*/ 4412829 h 4420072"/>
                  <a:gd name="connsiteX335" fmla="*/ 1302 w 6037771"/>
                  <a:gd name="connsiteY335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03971 w 6037771"/>
                  <a:gd name="connsiteY295" fmla="*/ 2967410 h 4420072"/>
                  <a:gd name="connsiteX296" fmla="*/ 2246821 w 6037771"/>
                  <a:gd name="connsiteY296" fmla="*/ 2986460 h 4420072"/>
                  <a:gd name="connsiteX297" fmla="*/ 2203958 w 6037771"/>
                  <a:gd name="connsiteY297" fmla="*/ 2995985 h 4420072"/>
                  <a:gd name="connsiteX298" fmla="*/ 2146808 w 6037771"/>
                  <a:gd name="connsiteY298" fmla="*/ 3005510 h 4420072"/>
                  <a:gd name="connsiteX299" fmla="*/ 2118233 w 6037771"/>
                  <a:gd name="connsiteY299" fmla="*/ 3015035 h 4420072"/>
                  <a:gd name="connsiteX300" fmla="*/ 2070608 w 6037771"/>
                  <a:gd name="connsiteY300" fmla="*/ 3024560 h 4420072"/>
                  <a:gd name="connsiteX301" fmla="*/ 2046796 w 6037771"/>
                  <a:gd name="connsiteY301" fmla="*/ 3034085 h 4420072"/>
                  <a:gd name="connsiteX302" fmla="*/ 2027746 w 6037771"/>
                  <a:gd name="connsiteY302" fmla="*/ 3048373 h 4420072"/>
                  <a:gd name="connsiteX303" fmla="*/ 1989646 w 6037771"/>
                  <a:gd name="connsiteY303" fmla="*/ 3057898 h 4420072"/>
                  <a:gd name="connsiteX304" fmla="*/ 1922971 w 6037771"/>
                  <a:gd name="connsiteY304" fmla="*/ 3076948 h 4420072"/>
                  <a:gd name="connsiteX305" fmla="*/ 1894396 w 6037771"/>
                  <a:gd name="connsiteY305" fmla="*/ 3081710 h 4420072"/>
                  <a:gd name="connsiteX306" fmla="*/ 1846771 w 6037771"/>
                  <a:gd name="connsiteY306" fmla="*/ 3095998 h 4420072"/>
                  <a:gd name="connsiteX307" fmla="*/ 1808671 w 6037771"/>
                  <a:gd name="connsiteY307" fmla="*/ 3105523 h 4420072"/>
                  <a:gd name="connsiteX308" fmla="*/ 1765808 w 6037771"/>
                  <a:gd name="connsiteY308" fmla="*/ 3124573 h 4420072"/>
                  <a:gd name="connsiteX309" fmla="*/ 1746758 w 6037771"/>
                  <a:gd name="connsiteY309" fmla="*/ 3134098 h 4420072"/>
                  <a:gd name="connsiteX310" fmla="*/ 1718183 w 6037771"/>
                  <a:gd name="connsiteY310" fmla="*/ 3143623 h 4420072"/>
                  <a:gd name="connsiteX311" fmla="*/ 1680083 w 6037771"/>
                  <a:gd name="connsiteY311" fmla="*/ 3153148 h 4420072"/>
                  <a:gd name="connsiteX312" fmla="*/ 1599121 w 6037771"/>
                  <a:gd name="connsiteY312" fmla="*/ 3181723 h 4420072"/>
                  <a:gd name="connsiteX313" fmla="*/ 1503871 w 6037771"/>
                  <a:gd name="connsiteY313" fmla="*/ 3229348 h 4420072"/>
                  <a:gd name="connsiteX314" fmla="*/ 1484821 w 6037771"/>
                  <a:gd name="connsiteY314" fmla="*/ 3238873 h 4420072"/>
                  <a:gd name="connsiteX315" fmla="*/ 1465771 w 6037771"/>
                  <a:gd name="connsiteY315" fmla="*/ 3248398 h 4420072"/>
                  <a:gd name="connsiteX316" fmla="*/ 1403858 w 6037771"/>
                  <a:gd name="connsiteY316" fmla="*/ 3276973 h 4420072"/>
                  <a:gd name="connsiteX317" fmla="*/ 1384808 w 6037771"/>
                  <a:gd name="connsiteY317" fmla="*/ 3286498 h 4420072"/>
                  <a:gd name="connsiteX318" fmla="*/ 1341946 w 6037771"/>
                  <a:gd name="connsiteY318" fmla="*/ 3315073 h 4420072"/>
                  <a:gd name="connsiteX319" fmla="*/ 1318133 w 6037771"/>
                  <a:gd name="connsiteY319" fmla="*/ 3319835 h 4420072"/>
                  <a:gd name="connsiteX320" fmla="*/ 1299083 w 6037771"/>
                  <a:gd name="connsiteY320" fmla="*/ 3334123 h 4420072"/>
                  <a:gd name="connsiteX321" fmla="*/ 1213358 w 6037771"/>
                  <a:gd name="connsiteY321" fmla="*/ 3367460 h 4420072"/>
                  <a:gd name="connsiteX322" fmla="*/ 1189546 w 6037771"/>
                  <a:gd name="connsiteY322" fmla="*/ 3372223 h 4420072"/>
                  <a:gd name="connsiteX323" fmla="*/ 1175258 w 6037771"/>
                  <a:gd name="connsiteY323" fmla="*/ 3376985 h 4420072"/>
                  <a:gd name="connsiteX324" fmla="*/ 1137158 w 6037771"/>
                  <a:gd name="connsiteY324" fmla="*/ 3386510 h 4420072"/>
                  <a:gd name="connsiteX325" fmla="*/ 1118108 w 6037771"/>
                  <a:gd name="connsiteY325" fmla="*/ 3391273 h 4420072"/>
                  <a:gd name="connsiteX326" fmla="*/ 1065721 w 6037771"/>
                  <a:gd name="connsiteY326" fmla="*/ 3400798 h 4420072"/>
                  <a:gd name="connsiteX327" fmla="*/ 1034765 w 6037771"/>
                  <a:gd name="connsiteY327" fmla="*/ 3412705 h 4420072"/>
                  <a:gd name="connsiteX328" fmla="*/ 963328 w 6037771"/>
                  <a:gd name="connsiteY328" fmla="*/ 3476999 h 4420072"/>
                  <a:gd name="connsiteX329" fmla="*/ 965708 w 6037771"/>
                  <a:gd name="connsiteY329" fmla="*/ 3729411 h 4420072"/>
                  <a:gd name="connsiteX330" fmla="*/ 765684 w 6037771"/>
                  <a:gd name="connsiteY330" fmla="*/ 3948485 h 4420072"/>
                  <a:gd name="connsiteX331" fmla="*/ 546608 w 6037771"/>
                  <a:gd name="connsiteY331" fmla="*/ 4086598 h 4420072"/>
                  <a:gd name="connsiteX332" fmla="*/ 501364 w 6037771"/>
                  <a:gd name="connsiteY332" fmla="*/ 4405684 h 4420072"/>
                  <a:gd name="connsiteX333" fmla="*/ 187040 w 6037771"/>
                  <a:gd name="connsiteY333" fmla="*/ 4412829 h 4420072"/>
                  <a:gd name="connsiteX334" fmla="*/ 1302 w 6037771"/>
                  <a:gd name="connsiteY334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818196 w 6037771"/>
                  <a:gd name="connsiteY53" fmla="*/ 2476873 h 4420072"/>
                  <a:gd name="connsiteX54" fmla="*/ 1837246 w 6037771"/>
                  <a:gd name="connsiteY54" fmla="*/ 2467348 h 4420072"/>
                  <a:gd name="connsiteX55" fmla="*/ 1861058 w 6037771"/>
                  <a:gd name="connsiteY55" fmla="*/ 2438773 h 4420072"/>
                  <a:gd name="connsiteX56" fmla="*/ 1889633 w 6037771"/>
                  <a:gd name="connsiteY56" fmla="*/ 2400673 h 4420072"/>
                  <a:gd name="connsiteX57" fmla="*/ 1984883 w 6037771"/>
                  <a:gd name="connsiteY57" fmla="*/ 2319710 h 4420072"/>
                  <a:gd name="connsiteX58" fmla="*/ 2003933 w 6037771"/>
                  <a:gd name="connsiteY58" fmla="*/ 2314948 h 4420072"/>
                  <a:gd name="connsiteX59" fmla="*/ 2022983 w 6037771"/>
                  <a:gd name="connsiteY59" fmla="*/ 2305423 h 4420072"/>
                  <a:gd name="connsiteX60" fmla="*/ 2037271 w 6037771"/>
                  <a:gd name="connsiteY60" fmla="*/ 2295898 h 4420072"/>
                  <a:gd name="connsiteX61" fmla="*/ 2070608 w 6037771"/>
                  <a:gd name="connsiteY61" fmla="*/ 2286373 h 4420072"/>
                  <a:gd name="connsiteX62" fmla="*/ 2094421 w 6037771"/>
                  <a:gd name="connsiteY62" fmla="*/ 2276848 h 4420072"/>
                  <a:gd name="connsiteX63" fmla="*/ 2108708 w 6037771"/>
                  <a:gd name="connsiteY63" fmla="*/ 2272085 h 4420072"/>
                  <a:gd name="connsiteX64" fmla="*/ 2132521 w 6037771"/>
                  <a:gd name="connsiteY64" fmla="*/ 2262560 h 4420072"/>
                  <a:gd name="connsiteX65" fmla="*/ 2194433 w 6037771"/>
                  <a:gd name="connsiteY65" fmla="*/ 2257798 h 4420072"/>
                  <a:gd name="connsiteX66" fmla="*/ 2246821 w 6037771"/>
                  <a:gd name="connsiteY66" fmla="*/ 2248273 h 4420072"/>
                  <a:gd name="connsiteX67" fmla="*/ 2270633 w 6037771"/>
                  <a:gd name="connsiteY67" fmla="*/ 2233985 h 4420072"/>
                  <a:gd name="connsiteX68" fmla="*/ 2289683 w 6037771"/>
                  <a:gd name="connsiteY68" fmla="*/ 2229223 h 4420072"/>
                  <a:gd name="connsiteX69" fmla="*/ 2327783 w 6037771"/>
                  <a:gd name="connsiteY69" fmla="*/ 2219698 h 4420072"/>
                  <a:gd name="connsiteX70" fmla="*/ 2361121 w 6037771"/>
                  <a:gd name="connsiteY70" fmla="*/ 2200648 h 4420072"/>
                  <a:gd name="connsiteX71" fmla="*/ 2375408 w 6037771"/>
                  <a:gd name="connsiteY71" fmla="*/ 2191123 h 4420072"/>
                  <a:gd name="connsiteX72" fmla="*/ 2418271 w 6037771"/>
                  <a:gd name="connsiteY72" fmla="*/ 2176835 h 4420072"/>
                  <a:gd name="connsiteX73" fmla="*/ 2427796 w 6037771"/>
                  <a:gd name="connsiteY73" fmla="*/ 2157785 h 4420072"/>
                  <a:gd name="connsiteX74" fmla="*/ 2527808 w 6037771"/>
                  <a:gd name="connsiteY74" fmla="*/ 2100635 h 4420072"/>
                  <a:gd name="connsiteX75" fmla="*/ 2584958 w 6037771"/>
                  <a:gd name="connsiteY75" fmla="*/ 2067298 h 4420072"/>
                  <a:gd name="connsiteX76" fmla="*/ 2599246 w 6037771"/>
                  <a:gd name="connsiteY76" fmla="*/ 2062535 h 4420072"/>
                  <a:gd name="connsiteX77" fmla="*/ 2623058 w 6037771"/>
                  <a:gd name="connsiteY77" fmla="*/ 2048248 h 4420072"/>
                  <a:gd name="connsiteX78" fmla="*/ 2661158 w 6037771"/>
                  <a:gd name="connsiteY78" fmla="*/ 2029198 h 4420072"/>
                  <a:gd name="connsiteX79" fmla="*/ 2694496 w 6037771"/>
                  <a:gd name="connsiteY79" fmla="*/ 2014910 h 4420072"/>
                  <a:gd name="connsiteX80" fmla="*/ 2756408 w 6037771"/>
                  <a:gd name="connsiteY80" fmla="*/ 1976810 h 4420072"/>
                  <a:gd name="connsiteX81" fmla="*/ 2794508 w 6037771"/>
                  <a:gd name="connsiteY81" fmla="*/ 1962523 h 4420072"/>
                  <a:gd name="connsiteX82" fmla="*/ 2837371 w 6037771"/>
                  <a:gd name="connsiteY82" fmla="*/ 1943473 h 4420072"/>
                  <a:gd name="connsiteX83" fmla="*/ 2861183 w 6037771"/>
                  <a:gd name="connsiteY83" fmla="*/ 1938710 h 4420072"/>
                  <a:gd name="connsiteX84" fmla="*/ 2889758 w 6037771"/>
                  <a:gd name="connsiteY84" fmla="*/ 1929185 h 4420072"/>
                  <a:gd name="connsiteX85" fmla="*/ 2937383 w 6037771"/>
                  <a:gd name="connsiteY85" fmla="*/ 1919660 h 4420072"/>
                  <a:gd name="connsiteX86" fmla="*/ 2975483 w 6037771"/>
                  <a:gd name="connsiteY86" fmla="*/ 1910135 h 4420072"/>
                  <a:gd name="connsiteX87" fmla="*/ 3023108 w 6037771"/>
                  <a:gd name="connsiteY87" fmla="*/ 1900610 h 4420072"/>
                  <a:gd name="connsiteX88" fmla="*/ 3037396 w 6037771"/>
                  <a:gd name="connsiteY88" fmla="*/ 1895848 h 4420072"/>
                  <a:gd name="connsiteX89" fmla="*/ 3089783 w 6037771"/>
                  <a:gd name="connsiteY89" fmla="*/ 1881560 h 4420072"/>
                  <a:gd name="connsiteX90" fmla="*/ 3137408 w 6037771"/>
                  <a:gd name="connsiteY90" fmla="*/ 1848223 h 4420072"/>
                  <a:gd name="connsiteX91" fmla="*/ 3170746 w 6037771"/>
                  <a:gd name="connsiteY91" fmla="*/ 1829173 h 4420072"/>
                  <a:gd name="connsiteX92" fmla="*/ 3213608 w 6037771"/>
                  <a:gd name="connsiteY92" fmla="*/ 1786310 h 4420072"/>
                  <a:gd name="connsiteX93" fmla="*/ 3251708 w 6037771"/>
                  <a:gd name="connsiteY93" fmla="*/ 1752973 h 4420072"/>
                  <a:gd name="connsiteX94" fmla="*/ 3280283 w 6037771"/>
                  <a:gd name="connsiteY94" fmla="*/ 1724398 h 4420072"/>
                  <a:gd name="connsiteX95" fmla="*/ 3294571 w 6037771"/>
                  <a:gd name="connsiteY95" fmla="*/ 1710110 h 4420072"/>
                  <a:gd name="connsiteX96" fmla="*/ 3308858 w 6037771"/>
                  <a:gd name="connsiteY96" fmla="*/ 1705348 h 4420072"/>
                  <a:gd name="connsiteX97" fmla="*/ 3356483 w 6037771"/>
                  <a:gd name="connsiteY97" fmla="*/ 1667248 h 4420072"/>
                  <a:gd name="connsiteX98" fmla="*/ 3399346 w 6037771"/>
                  <a:gd name="connsiteY98" fmla="*/ 1614860 h 4420072"/>
                  <a:gd name="connsiteX99" fmla="*/ 3432683 w 6037771"/>
                  <a:gd name="connsiteY99" fmla="*/ 1586285 h 4420072"/>
                  <a:gd name="connsiteX100" fmla="*/ 3446971 w 6037771"/>
                  <a:gd name="connsiteY100" fmla="*/ 1567235 h 4420072"/>
                  <a:gd name="connsiteX101" fmla="*/ 3513646 w 6037771"/>
                  <a:gd name="connsiteY101" fmla="*/ 1510085 h 4420072"/>
                  <a:gd name="connsiteX102" fmla="*/ 3523171 w 6037771"/>
                  <a:gd name="connsiteY102" fmla="*/ 1495798 h 4420072"/>
                  <a:gd name="connsiteX103" fmla="*/ 3561271 w 6037771"/>
                  <a:gd name="connsiteY103" fmla="*/ 1462460 h 4420072"/>
                  <a:gd name="connsiteX104" fmla="*/ 3580321 w 6037771"/>
                  <a:gd name="connsiteY104" fmla="*/ 1452935 h 4420072"/>
                  <a:gd name="connsiteX105" fmla="*/ 3604133 w 6037771"/>
                  <a:gd name="connsiteY105" fmla="*/ 1429123 h 4420072"/>
                  <a:gd name="connsiteX106" fmla="*/ 3618421 w 6037771"/>
                  <a:gd name="connsiteY106" fmla="*/ 1414835 h 4420072"/>
                  <a:gd name="connsiteX107" fmla="*/ 3680333 w 6037771"/>
                  <a:gd name="connsiteY107" fmla="*/ 1357685 h 4420072"/>
                  <a:gd name="connsiteX108" fmla="*/ 3704146 w 6037771"/>
                  <a:gd name="connsiteY108" fmla="*/ 1329110 h 4420072"/>
                  <a:gd name="connsiteX109" fmla="*/ 3723196 w 6037771"/>
                  <a:gd name="connsiteY109" fmla="*/ 1300535 h 4420072"/>
                  <a:gd name="connsiteX110" fmla="*/ 3737483 w 6037771"/>
                  <a:gd name="connsiteY110" fmla="*/ 1295773 h 4420072"/>
                  <a:gd name="connsiteX111" fmla="*/ 3808921 w 6037771"/>
                  <a:gd name="connsiteY111" fmla="*/ 1205285 h 4420072"/>
                  <a:gd name="connsiteX112" fmla="*/ 3827971 w 6037771"/>
                  <a:gd name="connsiteY112" fmla="*/ 1186235 h 4420072"/>
                  <a:gd name="connsiteX113" fmla="*/ 3880358 w 6037771"/>
                  <a:gd name="connsiteY113" fmla="*/ 1148135 h 4420072"/>
                  <a:gd name="connsiteX114" fmla="*/ 3899408 w 6037771"/>
                  <a:gd name="connsiteY114" fmla="*/ 1138610 h 4420072"/>
                  <a:gd name="connsiteX115" fmla="*/ 3927983 w 6037771"/>
                  <a:gd name="connsiteY115" fmla="*/ 1114798 h 4420072"/>
                  <a:gd name="connsiteX116" fmla="*/ 3961321 w 6037771"/>
                  <a:gd name="connsiteY116" fmla="*/ 1100510 h 4420072"/>
                  <a:gd name="connsiteX117" fmla="*/ 4004183 w 6037771"/>
                  <a:gd name="connsiteY117" fmla="*/ 1071935 h 4420072"/>
                  <a:gd name="connsiteX118" fmla="*/ 4018471 w 6037771"/>
                  <a:gd name="connsiteY118" fmla="*/ 1062410 h 4420072"/>
                  <a:gd name="connsiteX119" fmla="*/ 4037521 w 6037771"/>
                  <a:gd name="connsiteY119" fmla="*/ 1057648 h 4420072"/>
                  <a:gd name="connsiteX120" fmla="*/ 4113721 w 6037771"/>
                  <a:gd name="connsiteY120" fmla="*/ 1033835 h 4420072"/>
                  <a:gd name="connsiteX121" fmla="*/ 4161346 w 6037771"/>
                  <a:gd name="connsiteY121" fmla="*/ 1014785 h 4420072"/>
                  <a:gd name="connsiteX122" fmla="*/ 4194683 w 6037771"/>
                  <a:gd name="connsiteY122" fmla="*/ 1005260 h 4420072"/>
                  <a:gd name="connsiteX123" fmla="*/ 4232783 w 6037771"/>
                  <a:gd name="connsiteY123" fmla="*/ 1000498 h 4420072"/>
                  <a:gd name="connsiteX124" fmla="*/ 4275646 w 6037771"/>
                  <a:gd name="connsiteY124" fmla="*/ 990973 h 4420072"/>
                  <a:gd name="connsiteX125" fmla="*/ 4318508 w 6037771"/>
                  <a:gd name="connsiteY125" fmla="*/ 971923 h 4420072"/>
                  <a:gd name="connsiteX126" fmla="*/ 4356608 w 6037771"/>
                  <a:gd name="connsiteY126" fmla="*/ 962398 h 4420072"/>
                  <a:gd name="connsiteX127" fmla="*/ 4370896 w 6037771"/>
                  <a:gd name="connsiteY127" fmla="*/ 952873 h 4420072"/>
                  <a:gd name="connsiteX128" fmla="*/ 4408996 w 6037771"/>
                  <a:gd name="connsiteY128" fmla="*/ 938585 h 4420072"/>
                  <a:gd name="connsiteX129" fmla="*/ 4428046 w 6037771"/>
                  <a:gd name="connsiteY129" fmla="*/ 924298 h 4420072"/>
                  <a:gd name="connsiteX130" fmla="*/ 4461383 w 6037771"/>
                  <a:gd name="connsiteY130" fmla="*/ 895723 h 4420072"/>
                  <a:gd name="connsiteX131" fmla="*/ 4470908 w 6037771"/>
                  <a:gd name="connsiteY131" fmla="*/ 876673 h 4420072"/>
                  <a:gd name="connsiteX132" fmla="*/ 4489958 w 6037771"/>
                  <a:gd name="connsiteY132" fmla="*/ 857623 h 4420072"/>
                  <a:gd name="connsiteX133" fmla="*/ 4513771 w 6037771"/>
                  <a:gd name="connsiteY133" fmla="*/ 809998 h 4420072"/>
                  <a:gd name="connsiteX134" fmla="*/ 4528058 w 6037771"/>
                  <a:gd name="connsiteY134" fmla="*/ 786185 h 4420072"/>
                  <a:gd name="connsiteX135" fmla="*/ 4542346 w 6037771"/>
                  <a:gd name="connsiteY135" fmla="*/ 695698 h 4420072"/>
                  <a:gd name="connsiteX136" fmla="*/ 4551871 w 6037771"/>
                  <a:gd name="connsiteY136" fmla="*/ 581398 h 4420072"/>
                  <a:gd name="connsiteX137" fmla="*/ 4561396 w 6037771"/>
                  <a:gd name="connsiteY137" fmla="*/ 543298 h 4420072"/>
                  <a:gd name="connsiteX138" fmla="*/ 4566158 w 6037771"/>
                  <a:gd name="connsiteY138" fmla="*/ 500435 h 4420072"/>
                  <a:gd name="connsiteX139" fmla="*/ 4575683 w 6037771"/>
                  <a:gd name="connsiteY139" fmla="*/ 424235 h 4420072"/>
                  <a:gd name="connsiteX140" fmla="*/ 4580446 w 6037771"/>
                  <a:gd name="connsiteY140" fmla="*/ 381373 h 4420072"/>
                  <a:gd name="connsiteX141" fmla="*/ 4594733 w 6037771"/>
                  <a:gd name="connsiteY141" fmla="*/ 271835 h 4420072"/>
                  <a:gd name="connsiteX142" fmla="*/ 4599496 w 6037771"/>
                  <a:gd name="connsiteY142" fmla="*/ 233735 h 4420072"/>
                  <a:gd name="connsiteX143" fmla="*/ 4609021 w 6037771"/>
                  <a:gd name="connsiteY143" fmla="*/ 190873 h 4420072"/>
                  <a:gd name="connsiteX144" fmla="*/ 4613783 w 6037771"/>
                  <a:gd name="connsiteY144" fmla="*/ 152773 h 4420072"/>
                  <a:gd name="connsiteX145" fmla="*/ 4623308 w 6037771"/>
                  <a:gd name="connsiteY145" fmla="*/ 119435 h 4420072"/>
                  <a:gd name="connsiteX146" fmla="*/ 4628071 w 6037771"/>
                  <a:gd name="connsiteY146" fmla="*/ 95623 h 4420072"/>
                  <a:gd name="connsiteX147" fmla="*/ 4637596 w 6037771"/>
                  <a:gd name="connsiteY147" fmla="*/ 76573 h 4420072"/>
                  <a:gd name="connsiteX148" fmla="*/ 4647121 w 6037771"/>
                  <a:gd name="connsiteY148" fmla="*/ 52760 h 4420072"/>
                  <a:gd name="connsiteX149" fmla="*/ 4685221 w 6037771"/>
                  <a:gd name="connsiteY149" fmla="*/ 14660 h 4420072"/>
                  <a:gd name="connsiteX150" fmla="*/ 4704271 w 6037771"/>
                  <a:gd name="connsiteY150" fmla="*/ 9898 h 4420072"/>
                  <a:gd name="connsiteX151" fmla="*/ 4723321 w 6037771"/>
                  <a:gd name="connsiteY151" fmla="*/ 373 h 4420072"/>
                  <a:gd name="connsiteX152" fmla="*/ 4847146 w 6037771"/>
                  <a:gd name="connsiteY152" fmla="*/ 14660 h 4420072"/>
                  <a:gd name="connsiteX153" fmla="*/ 4885246 w 6037771"/>
                  <a:gd name="connsiteY153" fmla="*/ 28948 h 4420072"/>
                  <a:gd name="connsiteX154" fmla="*/ 4932871 w 6037771"/>
                  <a:gd name="connsiteY154" fmla="*/ 52760 h 4420072"/>
                  <a:gd name="connsiteX155" fmla="*/ 4970971 w 6037771"/>
                  <a:gd name="connsiteY155" fmla="*/ 86098 h 4420072"/>
                  <a:gd name="connsiteX156" fmla="*/ 5013833 w 6037771"/>
                  <a:gd name="connsiteY156" fmla="*/ 133723 h 4420072"/>
                  <a:gd name="connsiteX157" fmla="*/ 5061458 w 6037771"/>
                  <a:gd name="connsiteY157" fmla="*/ 200398 h 4420072"/>
                  <a:gd name="connsiteX158" fmla="*/ 5080508 w 6037771"/>
                  <a:gd name="connsiteY158" fmla="*/ 228973 h 4420072"/>
                  <a:gd name="connsiteX159" fmla="*/ 5099558 w 6037771"/>
                  <a:gd name="connsiteY159" fmla="*/ 252785 h 4420072"/>
                  <a:gd name="connsiteX160" fmla="*/ 5113846 w 6037771"/>
                  <a:gd name="connsiteY160" fmla="*/ 276598 h 4420072"/>
                  <a:gd name="connsiteX161" fmla="*/ 5132896 w 6037771"/>
                  <a:gd name="connsiteY161" fmla="*/ 300410 h 4420072"/>
                  <a:gd name="connsiteX162" fmla="*/ 5151946 w 6037771"/>
                  <a:gd name="connsiteY162" fmla="*/ 328985 h 4420072"/>
                  <a:gd name="connsiteX163" fmla="*/ 5170996 w 6037771"/>
                  <a:gd name="connsiteY163" fmla="*/ 362323 h 4420072"/>
                  <a:gd name="connsiteX164" fmla="*/ 5228146 w 6037771"/>
                  <a:gd name="connsiteY164" fmla="*/ 409948 h 4420072"/>
                  <a:gd name="connsiteX165" fmla="*/ 5247196 w 6037771"/>
                  <a:gd name="connsiteY165" fmla="*/ 419473 h 4420072"/>
                  <a:gd name="connsiteX166" fmla="*/ 5275771 w 6037771"/>
                  <a:gd name="connsiteY166" fmla="*/ 428998 h 4420072"/>
                  <a:gd name="connsiteX167" fmla="*/ 5356733 w 6037771"/>
                  <a:gd name="connsiteY167" fmla="*/ 471860 h 4420072"/>
                  <a:gd name="connsiteX168" fmla="*/ 5390071 w 6037771"/>
                  <a:gd name="connsiteY168" fmla="*/ 481385 h 4420072"/>
                  <a:gd name="connsiteX169" fmla="*/ 5404358 w 6037771"/>
                  <a:gd name="connsiteY169" fmla="*/ 486148 h 4420072"/>
                  <a:gd name="connsiteX170" fmla="*/ 5461508 w 6037771"/>
                  <a:gd name="connsiteY170" fmla="*/ 514723 h 4420072"/>
                  <a:gd name="connsiteX171" fmla="*/ 5490083 w 6037771"/>
                  <a:gd name="connsiteY171" fmla="*/ 529010 h 4420072"/>
                  <a:gd name="connsiteX172" fmla="*/ 5537708 w 6037771"/>
                  <a:gd name="connsiteY172" fmla="*/ 548060 h 4420072"/>
                  <a:gd name="connsiteX173" fmla="*/ 5571046 w 6037771"/>
                  <a:gd name="connsiteY173" fmla="*/ 571873 h 4420072"/>
                  <a:gd name="connsiteX174" fmla="*/ 5599621 w 6037771"/>
                  <a:gd name="connsiteY174" fmla="*/ 586160 h 4420072"/>
                  <a:gd name="connsiteX175" fmla="*/ 5623433 w 6037771"/>
                  <a:gd name="connsiteY175" fmla="*/ 605210 h 4420072"/>
                  <a:gd name="connsiteX176" fmla="*/ 5647246 w 6037771"/>
                  <a:gd name="connsiteY176" fmla="*/ 619498 h 4420072"/>
                  <a:gd name="connsiteX177" fmla="*/ 5690108 w 6037771"/>
                  <a:gd name="connsiteY177" fmla="*/ 652835 h 4420072"/>
                  <a:gd name="connsiteX178" fmla="*/ 5718683 w 6037771"/>
                  <a:gd name="connsiteY178" fmla="*/ 671885 h 4420072"/>
                  <a:gd name="connsiteX179" fmla="*/ 5752021 w 6037771"/>
                  <a:gd name="connsiteY179" fmla="*/ 714748 h 4420072"/>
                  <a:gd name="connsiteX180" fmla="*/ 5785358 w 6037771"/>
                  <a:gd name="connsiteY180" fmla="*/ 743323 h 4420072"/>
                  <a:gd name="connsiteX181" fmla="*/ 5813933 w 6037771"/>
                  <a:gd name="connsiteY181" fmla="*/ 786185 h 4420072"/>
                  <a:gd name="connsiteX182" fmla="*/ 5852033 w 6037771"/>
                  <a:gd name="connsiteY182" fmla="*/ 867148 h 4420072"/>
                  <a:gd name="connsiteX183" fmla="*/ 5871083 w 6037771"/>
                  <a:gd name="connsiteY183" fmla="*/ 957635 h 4420072"/>
                  <a:gd name="connsiteX184" fmla="*/ 5885371 w 6037771"/>
                  <a:gd name="connsiteY184" fmla="*/ 1000498 h 4420072"/>
                  <a:gd name="connsiteX185" fmla="*/ 5904421 w 6037771"/>
                  <a:gd name="connsiteY185" fmla="*/ 1081460 h 4420072"/>
                  <a:gd name="connsiteX186" fmla="*/ 5918708 w 6037771"/>
                  <a:gd name="connsiteY186" fmla="*/ 1124323 h 4420072"/>
                  <a:gd name="connsiteX187" fmla="*/ 5928233 w 6037771"/>
                  <a:gd name="connsiteY187" fmla="*/ 1157660 h 4420072"/>
                  <a:gd name="connsiteX188" fmla="*/ 5937758 w 6037771"/>
                  <a:gd name="connsiteY188" fmla="*/ 1181473 h 4420072"/>
                  <a:gd name="connsiteX189" fmla="*/ 5961571 w 6037771"/>
                  <a:gd name="connsiteY189" fmla="*/ 1248148 h 4420072"/>
                  <a:gd name="connsiteX190" fmla="*/ 5980621 w 6037771"/>
                  <a:gd name="connsiteY190" fmla="*/ 1295773 h 4420072"/>
                  <a:gd name="connsiteX191" fmla="*/ 5985383 w 6037771"/>
                  <a:gd name="connsiteY191" fmla="*/ 1329110 h 4420072"/>
                  <a:gd name="connsiteX192" fmla="*/ 5999671 w 6037771"/>
                  <a:gd name="connsiteY192" fmla="*/ 1362448 h 4420072"/>
                  <a:gd name="connsiteX193" fmla="*/ 6013958 w 6037771"/>
                  <a:gd name="connsiteY193" fmla="*/ 1471985 h 4420072"/>
                  <a:gd name="connsiteX194" fmla="*/ 6018721 w 6037771"/>
                  <a:gd name="connsiteY194" fmla="*/ 1505323 h 4420072"/>
                  <a:gd name="connsiteX195" fmla="*/ 6023483 w 6037771"/>
                  <a:gd name="connsiteY195" fmla="*/ 1529135 h 4420072"/>
                  <a:gd name="connsiteX196" fmla="*/ 6028246 w 6037771"/>
                  <a:gd name="connsiteY196" fmla="*/ 1610098 h 4420072"/>
                  <a:gd name="connsiteX197" fmla="*/ 6037771 w 6037771"/>
                  <a:gd name="connsiteY197" fmla="*/ 1705348 h 4420072"/>
                  <a:gd name="connsiteX198" fmla="*/ 6033008 w 6037771"/>
                  <a:gd name="connsiteY198" fmla="*/ 1948235 h 4420072"/>
                  <a:gd name="connsiteX199" fmla="*/ 6009196 w 6037771"/>
                  <a:gd name="connsiteY199" fmla="*/ 2029198 h 4420072"/>
                  <a:gd name="connsiteX200" fmla="*/ 5999671 w 6037771"/>
                  <a:gd name="connsiteY200" fmla="*/ 2053010 h 4420072"/>
                  <a:gd name="connsiteX201" fmla="*/ 5961571 w 6037771"/>
                  <a:gd name="connsiteY201" fmla="*/ 2076823 h 4420072"/>
                  <a:gd name="connsiteX202" fmla="*/ 5852033 w 6037771"/>
                  <a:gd name="connsiteY202" fmla="*/ 2067298 h 4420072"/>
                  <a:gd name="connsiteX203" fmla="*/ 5790121 w 6037771"/>
                  <a:gd name="connsiteY203" fmla="*/ 2048248 h 4420072"/>
                  <a:gd name="connsiteX204" fmla="*/ 5752021 w 6037771"/>
                  <a:gd name="connsiteY204" fmla="*/ 2038723 h 4420072"/>
                  <a:gd name="connsiteX205" fmla="*/ 5728208 w 6037771"/>
                  <a:gd name="connsiteY205" fmla="*/ 2029198 h 4420072"/>
                  <a:gd name="connsiteX206" fmla="*/ 5709158 w 6037771"/>
                  <a:gd name="connsiteY206" fmla="*/ 2024435 h 4420072"/>
                  <a:gd name="connsiteX207" fmla="*/ 5685346 w 6037771"/>
                  <a:gd name="connsiteY207" fmla="*/ 2014910 h 4420072"/>
                  <a:gd name="connsiteX208" fmla="*/ 5652008 w 6037771"/>
                  <a:gd name="connsiteY208" fmla="*/ 2010148 h 4420072"/>
                  <a:gd name="connsiteX209" fmla="*/ 5623433 w 6037771"/>
                  <a:gd name="connsiteY209" fmla="*/ 2000623 h 4420072"/>
                  <a:gd name="connsiteX210" fmla="*/ 5604383 w 6037771"/>
                  <a:gd name="connsiteY210" fmla="*/ 1995860 h 4420072"/>
                  <a:gd name="connsiteX211" fmla="*/ 5580571 w 6037771"/>
                  <a:gd name="connsiteY211" fmla="*/ 1986335 h 4420072"/>
                  <a:gd name="connsiteX212" fmla="*/ 5551996 w 6037771"/>
                  <a:gd name="connsiteY212" fmla="*/ 1976810 h 4420072"/>
                  <a:gd name="connsiteX213" fmla="*/ 5518658 w 6037771"/>
                  <a:gd name="connsiteY213" fmla="*/ 1962523 h 4420072"/>
                  <a:gd name="connsiteX214" fmla="*/ 5513896 w 6037771"/>
                  <a:gd name="connsiteY214" fmla="*/ 1948235 h 4420072"/>
                  <a:gd name="connsiteX215" fmla="*/ 5475796 w 6037771"/>
                  <a:gd name="connsiteY215" fmla="*/ 1924423 h 4420072"/>
                  <a:gd name="connsiteX216" fmla="*/ 5432933 w 6037771"/>
                  <a:gd name="connsiteY216" fmla="*/ 1900610 h 4420072"/>
                  <a:gd name="connsiteX217" fmla="*/ 5366258 w 6037771"/>
                  <a:gd name="connsiteY217" fmla="*/ 1824410 h 4420072"/>
                  <a:gd name="connsiteX218" fmla="*/ 5342446 w 6037771"/>
                  <a:gd name="connsiteY218" fmla="*/ 1805360 h 4420072"/>
                  <a:gd name="connsiteX219" fmla="*/ 5318633 w 6037771"/>
                  <a:gd name="connsiteY219" fmla="*/ 1800598 h 4420072"/>
                  <a:gd name="connsiteX220" fmla="*/ 5247196 w 6037771"/>
                  <a:gd name="connsiteY220" fmla="*/ 1762498 h 4420072"/>
                  <a:gd name="connsiteX221" fmla="*/ 5099558 w 6037771"/>
                  <a:gd name="connsiteY221" fmla="*/ 1719635 h 4420072"/>
                  <a:gd name="connsiteX222" fmla="*/ 5070983 w 6037771"/>
                  <a:gd name="connsiteY222" fmla="*/ 1714873 h 4420072"/>
                  <a:gd name="connsiteX223" fmla="*/ 5047171 w 6037771"/>
                  <a:gd name="connsiteY223" fmla="*/ 1710110 h 4420072"/>
                  <a:gd name="connsiteX224" fmla="*/ 4828096 w 6037771"/>
                  <a:gd name="connsiteY224" fmla="*/ 1700585 h 4420072"/>
                  <a:gd name="connsiteX225" fmla="*/ 4718558 w 6037771"/>
                  <a:gd name="connsiteY225" fmla="*/ 1714873 h 4420072"/>
                  <a:gd name="connsiteX226" fmla="*/ 4670933 w 6037771"/>
                  <a:gd name="connsiteY226" fmla="*/ 1743448 h 4420072"/>
                  <a:gd name="connsiteX227" fmla="*/ 4656646 w 6037771"/>
                  <a:gd name="connsiteY227" fmla="*/ 1748210 h 4420072"/>
                  <a:gd name="connsiteX228" fmla="*/ 4613783 w 6037771"/>
                  <a:gd name="connsiteY228" fmla="*/ 1800598 h 4420072"/>
                  <a:gd name="connsiteX229" fmla="*/ 4589971 w 6037771"/>
                  <a:gd name="connsiteY229" fmla="*/ 1833935 h 4420072"/>
                  <a:gd name="connsiteX230" fmla="*/ 4566158 w 6037771"/>
                  <a:gd name="connsiteY230" fmla="*/ 1857748 h 4420072"/>
                  <a:gd name="connsiteX231" fmla="*/ 4547108 w 6037771"/>
                  <a:gd name="connsiteY231" fmla="*/ 1881560 h 4420072"/>
                  <a:gd name="connsiteX232" fmla="*/ 4504246 w 6037771"/>
                  <a:gd name="connsiteY232" fmla="*/ 1924423 h 4420072"/>
                  <a:gd name="connsiteX233" fmla="*/ 4447096 w 6037771"/>
                  <a:gd name="connsiteY233" fmla="*/ 1972048 h 4420072"/>
                  <a:gd name="connsiteX234" fmla="*/ 4428046 w 6037771"/>
                  <a:gd name="connsiteY234" fmla="*/ 1981573 h 4420072"/>
                  <a:gd name="connsiteX235" fmla="*/ 4370896 w 6037771"/>
                  <a:gd name="connsiteY235" fmla="*/ 2014910 h 4420072"/>
                  <a:gd name="connsiteX236" fmla="*/ 4356608 w 6037771"/>
                  <a:gd name="connsiteY236" fmla="*/ 2019673 h 4420072"/>
                  <a:gd name="connsiteX237" fmla="*/ 4342321 w 6037771"/>
                  <a:gd name="connsiteY237" fmla="*/ 2029198 h 4420072"/>
                  <a:gd name="connsiteX238" fmla="*/ 4266121 w 6037771"/>
                  <a:gd name="connsiteY238" fmla="*/ 2038723 h 4420072"/>
                  <a:gd name="connsiteX239" fmla="*/ 4208971 w 6037771"/>
                  <a:gd name="connsiteY239" fmla="*/ 2048248 h 4420072"/>
                  <a:gd name="connsiteX240" fmla="*/ 4180396 w 6037771"/>
                  <a:gd name="connsiteY240" fmla="*/ 2053010 h 4420072"/>
                  <a:gd name="connsiteX241" fmla="*/ 4166108 w 6037771"/>
                  <a:gd name="connsiteY241" fmla="*/ 2057773 h 4420072"/>
                  <a:gd name="connsiteX242" fmla="*/ 4147058 w 6037771"/>
                  <a:gd name="connsiteY242" fmla="*/ 2062535 h 4420072"/>
                  <a:gd name="connsiteX243" fmla="*/ 4123246 w 6037771"/>
                  <a:gd name="connsiteY243" fmla="*/ 2072060 h 4420072"/>
                  <a:gd name="connsiteX244" fmla="*/ 4075621 w 6037771"/>
                  <a:gd name="connsiteY244" fmla="*/ 2081585 h 4420072"/>
                  <a:gd name="connsiteX245" fmla="*/ 4051808 w 6037771"/>
                  <a:gd name="connsiteY245" fmla="*/ 2091110 h 4420072"/>
                  <a:gd name="connsiteX246" fmla="*/ 3999421 w 6037771"/>
                  <a:gd name="connsiteY246" fmla="*/ 2105398 h 4420072"/>
                  <a:gd name="connsiteX247" fmla="*/ 3975608 w 6037771"/>
                  <a:gd name="connsiteY247" fmla="*/ 2114923 h 4420072"/>
                  <a:gd name="connsiteX248" fmla="*/ 3956558 w 6037771"/>
                  <a:gd name="connsiteY248" fmla="*/ 2129210 h 4420072"/>
                  <a:gd name="connsiteX249" fmla="*/ 3923221 w 6037771"/>
                  <a:gd name="connsiteY249" fmla="*/ 2138735 h 4420072"/>
                  <a:gd name="connsiteX250" fmla="*/ 3899408 w 6037771"/>
                  <a:gd name="connsiteY250" fmla="*/ 2153023 h 4420072"/>
                  <a:gd name="connsiteX251" fmla="*/ 3856546 w 6037771"/>
                  <a:gd name="connsiteY251" fmla="*/ 2181598 h 4420072"/>
                  <a:gd name="connsiteX252" fmla="*/ 3818446 w 6037771"/>
                  <a:gd name="connsiteY252" fmla="*/ 2200648 h 4420072"/>
                  <a:gd name="connsiteX253" fmla="*/ 3804158 w 6037771"/>
                  <a:gd name="connsiteY253" fmla="*/ 2214935 h 4420072"/>
                  <a:gd name="connsiteX254" fmla="*/ 3794633 w 6037771"/>
                  <a:gd name="connsiteY254" fmla="*/ 2229223 h 4420072"/>
                  <a:gd name="connsiteX255" fmla="*/ 3766058 w 6037771"/>
                  <a:gd name="connsiteY255" fmla="*/ 2248273 h 4420072"/>
                  <a:gd name="connsiteX256" fmla="*/ 3742246 w 6037771"/>
                  <a:gd name="connsiteY256" fmla="*/ 2267323 h 4420072"/>
                  <a:gd name="connsiteX257" fmla="*/ 3713671 w 6037771"/>
                  <a:gd name="connsiteY257" fmla="*/ 2276848 h 4420072"/>
                  <a:gd name="connsiteX258" fmla="*/ 3646996 w 6037771"/>
                  <a:gd name="connsiteY258" fmla="*/ 2305423 h 4420072"/>
                  <a:gd name="connsiteX259" fmla="*/ 3623183 w 6037771"/>
                  <a:gd name="connsiteY259" fmla="*/ 2314948 h 4420072"/>
                  <a:gd name="connsiteX260" fmla="*/ 3599371 w 6037771"/>
                  <a:gd name="connsiteY260" fmla="*/ 2329235 h 4420072"/>
                  <a:gd name="connsiteX261" fmla="*/ 3580321 w 6037771"/>
                  <a:gd name="connsiteY261" fmla="*/ 2333998 h 4420072"/>
                  <a:gd name="connsiteX262" fmla="*/ 3527933 w 6037771"/>
                  <a:gd name="connsiteY262" fmla="*/ 2357810 h 4420072"/>
                  <a:gd name="connsiteX263" fmla="*/ 3508883 w 6037771"/>
                  <a:gd name="connsiteY263" fmla="*/ 2372098 h 4420072"/>
                  <a:gd name="connsiteX264" fmla="*/ 3489833 w 6037771"/>
                  <a:gd name="connsiteY264" fmla="*/ 2381623 h 4420072"/>
                  <a:gd name="connsiteX265" fmla="*/ 3475546 w 6037771"/>
                  <a:gd name="connsiteY265" fmla="*/ 2391148 h 4420072"/>
                  <a:gd name="connsiteX266" fmla="*/ 3456496 w 6037771"/>
                  <a:gd name="connsiteY266" fmla="*/ 2395910 h 4420072"/>
                  <a:gd name="connsiteX267" fmla="*/ 3442208 w 6037771"/>
                  <a:gd name="connsiteY267" fmla="*/ 2410198 h 4420072"/>
                  <a:gd name="connsiteX268" fmla="*/ 3399346 w 6037771"/>
                  <a:gd name="connsiteY268" fmla="*/ 2429248 h 4420072"/>
                  <a:gd name="connsiteX269" fmla="*/ 3366008 w 6037771"/>
                  <a:gd name="connsiteY269" fmla="*/ 2448298 h 4420072"/>
                  <a:gd name="connsiteX270" fmla="*/ 3294571 w 6037771"/>
                  <a:gd name="connsiteY270" fmla="*/ 2481635 h 4420072"/>
                  <a:gd name="connsiteX271" fmla="*/ 3246946 w 6037771"/>
                  <a:gd name="connsiteY271" fmla="*/ 2495923 h 4420072"/>
                  <a:gd name="connsiteX272" fmla="*/ 3218371 w 6037771"/>
                  <a:gd name="connsiteY272" fmla="*/ 2510210 h 4420072"/>
                  <a:gd name="connsiteX273" fmla="*/ 3185033 w 6037771"/>
                  <a:gd name="connsiteY273" fmla="*/ 2524498 h 4420072"/>
                  <a:gd name="connsiteX274" fmla="*/ 3156458 w 6037771"/>
                  <a:gd name="connsiteY274" fmla="*/ 2538785 h 4420072"/>
                  <a:gd name="connsiteX275" fmla="*/ 3123121 w 6037771"/>
                  <a:gd name="connsiteY275" fmla="*/ 2553073 h 4420072"/>
                  <a:gd name="connsiteX276" fmla="*/ 3089783 w 6037771"/>
                  <a:gd name="connsiteY276" fmla="*/ 2581648 h 4420072"/>
                  <a:gd name="connsiteX277" fmla="*/ 3070733 w 6037771"/>
                  <a:gd name="connsiteY277" fmla="*/ 2591173 h 4420072"/>
                  <a:gd name="connsiteX278" fmla="*/ 3051683 w 6037771"/>
                  <a:gd name="connsiteY278" fmla="*/ 2605460 h 4420072"/>
                  <a:gd name="connsiteX279" fmla="*/ 3032633 w 6037771"/>
                  <a:gd name="connsiteY279" fmla="*/ 2614985 h 4420072"/>
                  <a:gd name="connsiteX280" fmla="*/ 3013583 w 6037771"/>
                  <a:gd name="connsiteY280" fmla="*/ 2634035 h 4420072"/>
                  <a:gd name="connsiteX281" fmla="*/ 2985008 w 6037771"/>
                  <a:gd name="connsiteY281" fmla="*/ 2653085 h 4420072"/>
                  <a:gd name="connsiteX282" fmla="*/ 2956433 w 6037771"/>
                  <a:gd name="connsiteY282" fmla="*/ 2681660 h 4420072"/>
                  <a:gd name="connsiteX283" fmla="*/ 2870708 w 6037771"/>
                  <a:gd name="connsiteY283" fmla="*/ 2743573 h 4420072"/>
                  <a:gd name="connsiteX284" fmla="*/ 2856421 w 6037771"/>
                  <a:gd name="connsiteY284" fmla="*/ 2762623 h 4420072"/>
                  <a:gd name="connsiteX285" fmla="*/ 2818321 w 6037771"/>
                  <a:gd name="connsiteY285" fmla="*/ 2786435 h 4420072"/>
                  <a:gd name="connsiteX286" fmla="*/ 2799271 w 6037771"/>
                  <a:gd name="connsiteY286" fmla="*/ 2800723 h 4420072"/>
                  <a:gd name="connsiteX287" fmla="*/ 2746883 w 6037771"/>
                  <a:gd name="connsiteY287" fmla="*/ 2843585 h 4420072"/>
                  <a:gd name="connsiteX288" fmla="*/ 2723071 w 6037771"/>
                  <a:gd name="connsiteY288" fmla="*/ 2853110 h 4420072"/>
                  <a:gd name="connsiteX289" fmla="*/ 2656396 w 6037771"/>
                  <a:gd name="connsiteY289" fmla="*/ 2900735 h 4420072"/>
                  <a:gd name="connsiteX290" fmla="*/ 2632583 w 6037771"/>
                  <a:gd name="connsiteY290" fmla="*/ 2905498 h 4420072"/>
                  <a:gd name="connsiteX291" fmla="*/ 2580196 w 6037771"/>
                  <a:gd name="connsiteY291" fmla="*/ 2924548 h 4420072"/>
                  <a:gd name="connsiteX292" fmla="*/ 2518283 w 6037771"/>
                  <a:gd name="connsiteY292" fmla="*/ 2934073 h 4420072"/>
                  <a:gd name="connsiteX293" fmla="*/ 2408746 w 6037771"/>
                  <a:gd name="connsiteY293" fmla="*/ 2943598 h 4420072"/>
                  <a:gd name="connsiteX294" fmla="*/ 2303971 w 6037771"/>
                  <a:gd name="connsiteY294" fmla="*/ 2967410 h 4420072"/>
                  <a:gd name="connsiteX295" fmla="*/ 2246821 w 6037771"/>
                  <a:gd name="connsiteY295" fmla="*/ 2986460 h 4420072"/>
                  <a:gd name="connsiteX296" fmla="*/ 2203958 w 6037771"/>
                  <a:gd name="connsiteY296" fmla="*/ 2995985 h 4420072"/>
                  <a:gd name="connsiteX297" fmla="*/ 2146808 w 6037771"/>
                  <a:gd name="connsiteY297" fmla="*/ 3005510 h 4420072"/>
                  <a:gd name="connsiteX298" fmla="*/ 2118233 w 6037771"/>
                  <a:gd name="connsiteY298" fmla="*/ 3015035 h 4420072"/>
                  <a:gd name="connsiteX299" fmla="*/ 2070608 w 6037771"/>
                  <a:gd name="connsiteY299" fmla="*/ 3024560 h 4420072"/>
                  <a:gd name="connsiteX300" fmla="*/ 2046796 w 6037771"/>
                  <a:gd name="connsiteY300" fmla="*/ 3034085 h 4420072"/>
                  <a:gd name="connsiteX301" fmla="*/ 2027746 w 6037771"/>
                  <a:gd name="connsiteY301" fmla="*/ 3048373 h 4420072"/>
                  <a:gd name="connsiteX302" fmla="*/ 1989646 w 6037771"/>
                  <a:gd name="connsiteY302" fmla="*/ 3057898 h 4420072"/>
                  <a:gd name="connsiteX303" fmla="*/ 1922971 w 6037771"/>
                  <a:gd name="connsiteY303" fmla="*/ 3076948 h 4420072"/>
                  <a:gd name="connsiteX304" fmla="*/ 1894396 w 6037771"/>
                  <a:gd name="connsiteY304" fmla="*/ 3081710 h 4420072"/>
                  <a:gd name="connsiteX305" fmla="*/ 1846771 w 6037771"/>
                  <a:gd name="connsiteY305" fmla="*/ 3095998 h 4420072"/>
                  <a:gd name="connsiteX306" fmla="*/ 1808671 w 6037771"/>
                  <a:gd name="connsiteY306" fmla="*/ 3105523 h 4420072"/>
                  <a:gd name="connsiteX307" fmla="*/ 1765808 w 6037771"/>
                  <a:gd name="connsiteY307" fmla="*/ 3124573 h 4420072"/>
                  <a:gd name="connsiteX308" fmla="*/ 1746758 w 6037771"/>
                  <a:gd name="connsiteY308" fmla="*/ 3134098 h 4420072"/>
                  <a:gd name="connsiteX309" fmla="*/ 1718183 w 6037771"/>
                  <a:gd name="connsiteY309" fmla="*/ 3143623 h 4420072"/>
                  <a:gd name="connsiteX310" fmla="*/ 1680083 w 6037771"/>
                  <a:gd name="connsiteY310" fmla="*/ 3153148 h 4420072"/>
                  <a:gd name="connsiteX311" fmla="*/ 1599121 w 6037771"/>
                  <a:gd name="connsiteY311" fmla="*/ 3181723 h 4420072"/>
                  <a:gd name="connsiteX312" fmla="*/ 1503871 w 6037771"/>
                  <a:gd name="connsiteY312" fmla="*/ 3229348 h 4420072"/>
                  <a:gd name="connsiteX313" fmla="*/ 1484821 w 6037771"/>
                  <a:gd name="connsiteY313" fmla="*/ 3238873 h 4420072"/>
                  <a:gd name="connsiteX314" fmla="*/ 1465771 w 6037771"/>
                  <a:gd name="connsiteY314" fmla="*/ 3248398 h 4420072"/>
                  <a:gd name="connsiteX315" fmla="*/ 1403858 w 6037771"/>
                  <a:gd name="connsiteY315" fmla="*/ 3276973 h 4420072"/>
                  <a:gd name="connsiteX316" fmla="*/ 1384808 w 6037771"/>
                  <a:gd name="connsiteY316" fmla="*/ 3286498 h 4420072"/>
                  <a:gd name="connsiteX317" fmla="*/ 1341946 w 6037771"/>
                  <a:gd name="connsiteY317" fmla="*/ 3315073 h 4420072"/>
                  <a:gd name="connsiteX318" fmla="*/ 1318133 w 6037771"/>
                  <a:gd name="connsiteY318" fmla="*/ 3319835 h 4420072"/>
                  <a:gd name="connsiteX319" fmla="*/ 1299083 w 6037771"/>
                  <a:gd name="connsiteY319" fmla="*/ 3334123 h 4420072"/>
                  <a:gd name="connsiteX320" fmla="*/ 1213358 w 6037771"/>
                  <a:gd name="connsiteY320" fmla="*/ 3367460 h 4420072"/>
                  <a:gd name="connsiteX321" fmla="*/ 1189546 w 6037771"/>
                  <a:gd name="connsiteY321" fmla="*/ 3372223 h 4420072"/>
                  <a:gd name="connsiteX322" fmla="*/ 1175258 w 6037771"/>
                  <a:gd name="connsiteY322" fmla="*/ 3376985 h 4420072"/>
                  <a:gd name="connsiteX323" fmla="*/ 1137158 w 6037771"/>
                  <a:gd name="connsiteY323" fmla="*/ 3386510 h 4420072"/>
                  <a:gd name="connsiteX324" fmla="*/ 1118108 w 6037771"/>
                  <a:gd name="connsiteY324" fmla="*/ 3391273 h 4420072"/>
                  <a:gd name="connsiteX325" fmla="*/ 1065721 w 6037771"/>
                  <a:gd name="connsiteY325" fmla="*/ 3400798 h 4420072"/>
                  <a:gd name="connsiteX326" fmla="*/ 1034765 w 6037771"/>
                  <a:gd name="connsiteY326" fmla="*/ 3412705 h 4420072"/>
                  <a:gd name="connsiteX327" fmla="*/ 963328 w 6037771"/>
                  <a:gd name="connsiteY327" fmla="*/ 3476999 h 4420072"/>
                  <a:gd name="connsiteX328" fmla="*/ 965708 w 6037771"/>
                  <a:gd name="connsiteY328" fmla="*/ 3729411 h 4420072"/>
                  <a:gd name="connsiteX329" fmla="*/ 765684 w 6037771"/>
                  <a:gd name="connsiteY329" fmla="*/ 3948485 h 4420072"/>
                  <a:gd name="connsiteX330" fmla="*/ 546608 w 6037771"/>
                  <a:gd name="connsiteY330" fmla="*/ 4086598 h 4420072"/>
                  <a:gd name="connsiteX331" fmla="*/ 501364 w 6037771"/>
                  <a:gd name="connsiteY331" fmla="*/ 4405684 h 4420072"/>
                  <a:gd name="connsiteX332" fmla="*/ 187040 w 6037771"/>
                  <a:gd name="connsiteY332" fmla="*/ 4412829 h 4420072"/>
                  <a:gd name="connsiteX333" fmla="*/ 1302 w 6037771"/>
                  <a:gd name="connsiteY333" fmla="*/ 4310437 h 4420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</a:cxnLst>
                <a:rect l="l" t="t" r="r" b="b"/>
                <a:pathLst>
                  <a:path w="6037771" h="4420072">
                    <a:moveTo>
                      <a:pt x="1302" y="4310437"/>
                    </a:moveTo>
                    <a:cubicBezTo>
                      <a:pt x="-12985" y="4273924"/>
                      <a:pt x="94567" y="4073104"/>
                      <a:pt x="113220" y="3986585"/>
                    </a:cubicBezTo>
                    <a:cubicBezTo>
                      <a:pt x="131873" y="3900066"/>
                      <a:pt x="131756" y="3819125"/>
                      <a:pt x="113221" y="3791323"/>
                    </a:cubicBezTo>
                    <a:cubicBezTo>
                      <a:pt x="111633" y="3767510"/>
                      <a:pt x="110956" y="3743619"/>
                      <a:pt x="108458" y="3719885"/>
                    </a:cubicBezTo>
                    <a:cubicBezTo>
                      <a:pt x="107773" y="3713376"/>
                      <a:pt x="103696" y="3707380"/>
                      <a:pt x="103696" y="3700835"/>
                    </a:cubicBezTo>
                    <a:cubicBezTo>
                      <a:pt x="103696" y="3665874"/>
                      <a:pt x="106132" y="3630944"/>
                      <a:pt x="108458" y="3596060"/>
                    </a:cubicBezTo>
                    <a:cubicBezTo>
                      <a:pt x="109215" y="3584700"/>
                      <a:pt x="110989" y="3557661"/>
                      <a:pt x="117983" y="3543673"/>
                    </a:cubicBezTo>
                    <a:cubicBezTo>
                      <a:pt x="157316" y="3465006"/>
                      <a:pt x="123183" y="3534794"/>
                      <a:pt x="184658" y="3457948"/>
                    </a:cubicBezTo>
                    <a:cubicBezTo>
                      <a:pt x="191008" y="3450010"/>
                      <a:pt x="196058" y="3440829"/>
                      <a:pt x="203708" y="3434135"/>
                    </a:cubicBezTo>
                    <a:cubicBezTo>
                      <a:pt x="209051" y="3429460"/>
                      <a:pt x="216981" y="3428736"/>
                      <a:pt x="222758" y="3424610"/>
                    </a:cubicBezTo>
                    <a:cubicBezTo>
                      <a:pt x="228239" y="3420695"/>
                      <a:pt x="231730" y="3414458"/>
                      <a:pt x="237046" y="3410323"/>
                    </a:cubicBezTo>
                    <a:cubicBezTo>
                      <a:pt x="246082" y="3403295"/>
                      <a:pt x="256882" y="3398668"/>
                      <a:pt x="265621" y="3391273"/>
                    </a:cubicBezTo>
                    <a:cubicBezTo>
                      <a:pt x="330445" y="3336421"/>
                      <a:pt x="268960" y="3378052"/>
                      <a:pt x="327533" y="3334123"/>
                    </a:cubicBezTo>
                    <a:cubicBezTo>
                      <a:pt x="336691" y="3327254"/>
                      <a:pt x="346292" y="3320963"/>
                      <a:pt x="356108" y="3315073"/>
                    </a:cubicBezTo>
                    <a:cubicBezTo>
                      <a:pt x="376988" y="3302545"/>
                      <a:pt x="424427" y="3286652"/>
                      <a:pt x="437071" y="3281735"/>
                    </a:cubicBezTo>
                    <a:cubicBezTo>
                      <a:pt x="516874" y="3250700"/>
                      <a:pt x="412212" y="3291707"/>
                      <a:pt x="479933" y="3262685"/>
                    </a:cubicBezTo>
                    <a:cubicBezTo>
                      <a:pt x="492743" y="3257195"/>
                      <a:pt x="504063" y="3255954"/>
                      <a:pt x="518033" y="3253160"/>
                    </a:cubicBezTo>
                    <a:cubicBezTo>
                      <a:pt x="527558" y="3248398"/>
                      <a:pt x="536913" y="3243280"/>
                      <a:pt x="546608" y="3238873"/>
                    </a:cubicBezTo>
                    <a:cubicBezTo>
                      <a:pt x="554391" y="3235335"/>
                      <a:pt x="562416" y="3232350"/>
                      <a:pt x="570421" y="3229348"/>
                    </a:cubicBezTo>
                    <a:cubicBezTo>
                      <a:pt x="575121" y="3227585"/>
                      <a:pt x="580218" y="3226830"/>
                      <a:pt x="584708" y="3224585"/>
                    </a:cubicBezTo>
                    <a:cubicBezTo>
                      <a:pt x="589828" y="3222025"/>
                      <a:pt x="593735" y="3217315"/>
                      <a:pt x="598996" y="3215060"/>
                    </a:cubicBezTo>
                    <a:cubicBezTo>
                      <a:pt x="605012" y="3212482"/>
                      <a:pt x="611836" y="3212368"/>
                      <a:pt x="618046" y="3210298"/>
                    </a:cubicBezTo>
                    <a:cubicBezTo>
                      <a:pt x="626156" y="3207595"/>
                      <a:pt x="634123" y="3204413"/>
                      <a:pt x="641858" y="3200773"/>
                    </a:cubicBezTo>
                    <a:cubicBezTo>
                      <a:pt x="661129" y="3191704"/>
                      <a:pt x="679958" y="3181723"/>
                      <a:pt x="699008" y="3172198"/>
                    </a:cubicBezTo>
                    <a:cubicBezTo>
                      <a:pt x="708533" y="3167435"/>
                      <a:pt x="717480" y="3161278"/>
                      <a:pt x="727583" y="3157910"/>
                    </a:cubicBezTo>
                    <a:cubicBezTo>
                      <a:pt x="764268" y="3145682"/>
                      <a:pt x="746836" y="3152114"/>
                      <a:pt x="779971" y="3138860"/>
                    </a:cubicBezTo>
                    <a:cubicBezTo>
                      <a:pt x="797433" y="3124573"/>
                      <a:pt x="812178" y="3106088"/>
                      <a:pt x="832358" y="3095998"/>
                    </a:cubicBezTo>
                    <a:cubicBezTo>
                      <a:pt x="859495" y="3082429"/>
                      <a:pt x="875724" y="3076444"/>
                      <a:pt x="899033" y="3053135"/>
                    </a:cubicBezTo>
                    <a:cubicBezTo>
                      <a:pt x="905383" y="3046785"/>
                      <a:pt x="911265" y="3039929"/>
                      <a:pt x="918083" y="3034085"/>
                    </a:cubicBezTo>
                    <a:cubicBezTo>
                      <a:pt x="941827" y="3013733"/>
                      <a:pt x="923791" y="3036951"/>
                      <a:pt x="946658" y="3010273"/>
                    </a:cubicBezTo>
                    <a:cubicBezTo>
                      <a:pt x="951824" y="3004246"/>
                      <a:pt x="955013" y="2996496"/>
                      <a:pt x="960946" y="2991223"/>
                    </a:cubicBezTo>
                    <a:cubicBezTo>
                      <a:pt x="969502" y="2983618"/>
                      <a:pt x="981050" y="2979874"/>
                      <a:pt x="989521" y="2972173"/>
                    </a:cubicBezTo>
                    <a:cubicBezTo>
                      <a:pt x="1006176" y="2957032"/>
                      <a:pt x="1008012" y="2942243"/>
                      <a:pt x="1027621" y="2934073"/>
                    </a:cubicBezTo>
                    <a:cubicBezTo>
                      <a:pt x="1041523" y="2928280"/>
                      <a:pt x="1057013" y="2926520"/>
                      <a:pt x="1070483" y="2919785"/>
                    </a:cubicBezTo>
                    <a:cubicBezTo>
                      <a:pt x="1076833" y="2916610"/>
                      <a:pt x="1082798" y="2912505"/>
                      <a:pt x="1089533" y="2910260"/>
                    </a:cubicBezTo>
                    <a:cubicBezTo>
                      <a:pt x="1119844" y="2900156"/>
                      <a:pt x="1134398" y="2899889"/>
                      <a:pt x="1165733" y="2895973"/>
                    </a:cubicBezTo>
                    <a:cubicBezTo>
                      <a:pt x="1217779" y="2882961"/>
                      <a:pt x="1190822" y="2887894"/>
                      <a:pt x="1246696" y="2881685"/>
                    </a:cubicBezTo>
                    <a:cubicBezTo>
                      <a:pt x="1258954" y="2878183"/>
                      <a:pt x="1286839" y="2872431"/>
                      <a:pt x="1299083" y="2862635"/>
                    </a:cubicBezTo>
                    <a:cubicBezTo>
                      <a:pt x="1309602" y="2854220"/>
                      <a:pt x="1318133" y="2843585"/>
                      <a:pt x="1327658" y="2834060"/>
                    </a:cubicBezTo>
                    <a:cubicBezTo>
                      <a:pt x="1334008" y="2827710"/>
                      <a:pt x="1342088" y="2822710"/>
                      <a:pt x="1346708" y="2815010"/>
                    </a:cubicBezTo>
                    <a:cubicBezTo>
                      <a:pt x="1357744" y="2796617"/>
                      <a:pt x="1364528" y="2782903"/>
                      <a:pt x="1380046" y="2767385"/>
                    </a:cubicBezTo>
                    <a:cubicBezTo>
                      <a:pt x="1385659" y="2761772"/>
                      <a:pt x="1392746" y="2757860"/>
                      <a:pt x="1399096" y="2753098"/>
                    </a:cubicBezTo>
                    <a:cubicBezTo>
                      <a:pt x="1407031" y="2729290"/>
                      <a:pt x="1399797" y="2745972"/>
                      <a:pt x="1418146" y="2719760"/>
                    </a:cubicBezTo>
                    <a:cubicBezTo>
                      <a:pt x="1424711" y="2710382"/>
                      <a:pt x="1430045" y="2700124"/>
                      <a:pt x="1437196" y="2691185"/>
                    </a:cubicBezTo>
                    <a:cubicBezTo>
                      <a:pt x="1442806" y="2684173"/>
                      <a:pt x="1450402" y="2678953"/>
                      <a:pt x="1456246" y="2672135"/>
                    </a:cubicBezTo>
                    <a:cubicBezTo>
                      <a:pt x="1459971" y="2667789"/>
                      <a:pt x="1462107" y="2662245"/>
                      <a:pt x="1465771" y="2657848"/>
                    </a:cubicBezTo>
                    <a:cubicBezTo>
                      <a:pt x="1470083" y="2652674"/>
                      <a:pt x="1475675" y="2648674"/>
                      <a:pt x="1480058" y="2643560"/>
                    </a:cubicBezTo>
                    <a:cubicBezTo>
                      <a:pt x="1485224" y="2637533"/>
                      <a:pt x="1487742" y="2628913"/>
                      <a:pt x="1494346" y="2624510"/>
                    </a:cubicBezTo>
                    <a:cubicBezTo>
                      <a:pt x="1600363" y="2553833"/>
                      <a:pt x="1515176" y="2619210"/>
                      <a:pt x="1575308" y="2586410"/>
                    </a:cubicBezTo>
                    <a:cubicBezTo>
                      <a:pt x="1599674" y="2573119"/>
                      <a:pt x="1599918" y="2566465"/>
                      <a:pt x="1622933" y="2557835"/>
                    </a:cubicBezTo>
                    <a:cubicBezTo>
                      <a:pt x="1635148" y="2553254"/>
                      <a:pt x="1644751" y="2554070"/>
                      <a:pt x="1656271" y="2548310"/>
                    </a:cubicBezTo>
                    <a:cubicBezTo>
                      <a:pt x="1661390" y="2545750"/>
                      <a:pt x="1664986" y="2540096"/>
                      <a:pt x="1670558" y="2538785"/>
                    </a:cubicBezTo>
                    <a:cubicBezTo>
                      <a:pt x="1692412" y="2533643"/>
                      <a:pt x="1712627" y="2539579"/>
                      <a:pt x="1737233" y="2529260"/>
                    </a:cubicBezTo>
                    <a:cubicBezTo>
                      <a:pt x="1761839" y="2518941"/>
                      <a:pt x="1801527" y="2487192"/>
                      <a:pt x="1818196" y="2476873"/>
                    </a:cubicBezTo>
                    <a:cubicBezTo>
                      <a:pt x="1834865" y="2466554"/>
                      <a:pt x="1830896" y="2470523"/>
                      <a:pt x="1837246" y="2467348"/>
                    </a:cubicBezTo>
                    <a:cubicBezTo>
                      <a:pt x="1847205" y="2437468"/>
                      <a:pt x="1833744" y="2468819"/>
                      <a:pt x="1861058" y="2438773"/>
                    </a:cubicBezTo>
                    <a:cubicBezTo>
                      <a:pt x="1871737" y="2427027"/>
                      <a:pt x="1879013" y="2412473"/>
                      <a:pt x="1889633" y="2400673"/>
                    </a:cubicBezTo>
                    <a:cubicBezTo>
                      <a:pt x="1900886" y="2388170"/>
                      <a:pt x="1955339" y="2327095"/>
                      <a:pt x="1984883" y="2319710"/>
                    </a:cubicBezTo>
                    <a:lnTo>
                      <a:pt x="2003933" y="2314948"/>
                    </a:lnTo>
                    <a:cubicBezTo>
                      <a:pt x="2010283" y="2311773"/>
                      <a:pt x="2016819" y="2308945"/>
                      <a:pt x="2022983" y="2305423"/>
                    </a:cubicBezTo>
                    <a:cubicBezTo>
                      <a:pt x="2027953" y="2302583"/>
                      <a:pt x="2031956" y="2298024"/>
                      <a:pt x="2037271" y="2295898"/>
                    </a:cubicBezTo>
                    <a:cubicBezTo>
                      <a:pt x="2048001" y="2291606"/>
                      <a:pt x="2059644" y="2290028"/>
                      <a:pt x="2070608" y="2286373"/>
                    </a:cubicBezTo>
                    <a:cubicBezTo>
                      <a:pt x="2078718" y="2283670"/>
                      <a:pt x="2086416" y="2279850"/>
                      <a:pt x="2094421" y="2276848"/>
                    </a:cubicBezTo>
                    <a:cubicBezTo>
                      <a:pt x="2099121" y="2275085"/>
                      <a:pt x="2104008" y="2273848"/>
                      <a:pt x="2108708" y="2272085"/>
                    </a:cubicBezTo>
                    <a:cubicBezTo>
                      <a:pt x="2116713" y="2269083"/>
                      <a:pt x="2124088" y="2263965"/>
                      <a:pt x="2132521" y="2262560"/>
                    </a:cubicBezTo>
                    <a:cubicBezTo>
                      <a:pt x="2152938" y="2259157"/>
                      <a:pt x="2173837" y="2259858"/>
                      <a:pt x="2194433" y="2257798"/>
                    </a:cubicBezTo>
                    <a:cubicBezTo>
                      <a:pt x="2222869" y="2254954"/>
                      <a:pt x="2223517" y="2254098"/>
                      <a:pt x="2246821" y="2248273"/>
                    </a:cubicBezTo>
                    <a:cubicBezTo>
                      <a:pt x="2254758" y="2243510"/>
                      <a:pt x="2262174" y="2237744"/>
                      <a:pt x="2270633" y="2233985"/>
                    </a:cubicBezTo>
                    <a:cubicBezTo>
                      <a:pt x="2276614" y="2231327"/>
                      <a:pt x="2283293" y="2230643"/>
                      <a:pt x="2289683" y="2229223"/>
                    </a:cubicBezTo>
                    <a:cubicBezTo>
                      <a:pt x="2324162" y="2221561"/>
                      <a:pt x="2302255" y="2228207"/>
                      <a:pt x="2327783" y="2219698"/>
                    </a:cubicBezTo>
                    <a:cubicBezTo>
                      <a:pt x="2354927" y="2192554"/>
                      <a:pt x="2327541" y="2215039"/>
                      <a:pt x="2361121" y="2200648"/>
                    </a:cubicBezTo>
                    <a:cubicBezTo>
                      <a:pt x="2366382" y="2198393"/>
                      <a:pt x="2370125" y="2193324"/>
                      <a:pt x="2375408" y="2191123"/>
                    </a:cubicBezTo>
                    <a:cubicBezTo>
                      <a:pt x="2389310" y="2185330"/>
                      <a:pt x="2418271" y="2176835"/>
                      <a:pt x="2418271" y="2176835"/>
                    </a:cubicBezTo>
                    <a:cubicBezTo>
                      <a:pt x="2421446" y="2170485"/>
                      <a:pt x="2422156" y="2162098"/>
                      <a:pt x="2427796" y="2157785"/>
                    </a:cubicBezTo>
                    <a:cubicBezTo>
                      <a:pt x="2481901" y="2116411"/>
                      <a:pt x="2484544" y="2124671"/>
                      <a:pt x="2527808" y="2100635"/>
                    </a:cubicBezTo>
                    <a:cubicBezTo>
                      <a:pt x="2547087" y="2089925"/>
                      <a:pt x="2564036" y="2074273"/>
                      <a:pt x="2584958" y="2067298"/>
                    </a:cubicBezTo>
                    <a:cubicBezTo>
                      <a:pt x="2589721" y="2065710"/>
                      <a:pt x="2594756" y="2064780"/>
                      <a:pt x="2599246" y="2062535"/>
                    </a:cubicBezTo>
                    <a:cubicBezTo>
                      <a:pt x="2607525" y="2058395"/>
                      <a:pt x="2614908" y="2052636"/>
                      <a:pt x="2623058" y="2048248"/>
                    </a:cubicBezTo>
                    <a:cubicBezTo>
                      <a:pt x="2635560" y="2041516"/>
                      <a:pt x="2648291" y="2035203"/>
                      <a:pt x="2661158" y="2029198"/>
                    </a:cubicBezTo>
                    <a:cubicBezTo>
                      <a:pt x="2672114" y="2024085"/>
                      <a:pt x="2683851" y="2020642"/>
                      <a:pt x="2694496" y="2014910"/>
                    </a:cubicBezTo>
                    <a:cubicBezTo>
                      <a:pt x="2747271" y="1986492"/>
                      <a:pt x="2697981" y="2004076"/>
                      <a:pt x="2756408" y="1976810"/>
                    </a:cubicBezTo>
                    <a:cubicBezTo>
                      <a:pt x="2768699" y="1971074"/>
                      <a:pt x="2782041" y="1967866"/>
                      <a:pt x="2794508" y="1962523"/>
                    </a:cubicBezTo>
                    <a:cubicBezTo>
                      <a:pt x="2816671" y="1953025"/>
                      <a:pt x="2818120" y="1948286"/>
                      <a:pt x="2837371" y="1943473"/>
                    </a:cubicBezTo>
                    <a:cubicBezTo>
                      <a:pt x="2845224" y="1941510"/>
                      <a:pt x="2853374" y="1940840"/>
                      <a:pt x="2861183" y="1938710"/>
                    </a:cubicBezTo>
                    <a:cubicBezTo>
                      <a:pt x="2870869" y="1936068"/>
                      <a:pt x="2880141" y="1932070"/>
                      <a:pt x="2889758" y="1929185"/>
                    </a:cubicBezTo>
                    <a:cubicBezTo>
                      <a:pt x="2914782" y="1921678"/>
                      <a:pt x="2907359" y="1926094"/>
                      <a:pt x="2937383" y="1919660"/>
                    </a:cubicBezTo>
                    <a:cubicBezTo>
                      <a:pt x="2950183" y="1916917"/>
                      <a:pt x="2962646" y="1912702"/>
                      <a:pt x="2975483" y="1910135"/>
                    </a:cubicBezTo>
                    <a:cubicBezTo>
                      <a:pt x="2991358" y="1906960"/>
                      <a:pt x="3007749" y="1905729"/>
                      <a:pt x="3023108" y="1900610"/>
                    </a:cubicBezTo>
                    <a:cubicBezTo>
                      <a:pt x="3027871" y="1899023"/>
                      <a:pt x="3032526" y="1897066"/>
                      <a:pt x="3037396" y="1895848"/>
                    </a:cubicBezTo>
                    <a:cubicBezTo>
                      <a:pt x="3061957" y="1889708"/>
                      <a:pt x="3064811" y="1892910"/>
                      <a:pt x="3089783" y="1881560"/>
                    </a:cubicBezTo>
                    <a:cubicBezTo>
                      <a:pt x="3117780" y="1868835"/>
                      <a:pt x="3111345" y="1865598"/>
                      <a:pt x="3137408" y="1848223"/>
                    </a:cubicBezTo>
                    <a:cubicBezTo>
                      <a:pt x="3148057" y="1841123"/>
                      <a:pt x="3160223" y="1836458"/>
                      <a:pt x="3170746" y="1829173"/>
                    </a:cubicBezTo>
                    <a:cubicBezTo>
                      <a:pt x="3207038" y="1804047"/>
                      <a:pt x="3190845" y="1812866"/>
                      <a:pt x="3213608" y="1786310"/>
                    </a:cubicBezTo>
                    <a:cubicBezTo>
                      <a:pt x="3229340" y="1767956"/>
                      <a:pt x="3231305" y="1771522"/>
                      <a:pt x="3251708" y="1752973"/>
                    </a:cubicBezTo>
                    <a:cubicBezTo>
                      <a:pt x="3261675" y="1743912"/>
                      <a:pt x="3270758" y="1733923"/>
                      <a:pt x="3280283" y="1724398"/>
                    </a:cubicBezTo>
                    <a:cubicBezTo>
                      <a:pt x="3285046" y="1719635"/>
                      <a:pt x="3288181" y="1712240"/>
                      <a:pt x="3294571" y="1710110"/>
                    </a:cubicBezTo>
                    <a:lnTo>
                      <a:pt x="3308858" y="1705348"/>
                    </a:lnTo>
                    <a:cubicBezTo>
                      <a:pt x="3321468" y="1695890"/>
                      <a:pt x="3347362" y="1676977"/>
                      <a:pt x="3356483" y="1667248"/>
                    </a:cubicBezTo>
                    <a:cubicBezTo>
                      <a:pt x="3371915" y="1650788"/>
                      <a:pt x="3382215" y="1629544"/>
                      <a:pt x="3399346" y="1614860"/>
                    </a:cubicBezTo>
                    <a:cubicBezTo>
                      <a:pt x="3410458" y="1605335"/>
                      <a:pt x="3422334" y="1596634"/>
                      <a:pt x="3432683" y="1586285"/>
                    </a:cubicBezTo>
                    <a:cubicBezTo>
                      <a:pt x="3438296" y="1580672"/>
                      <a:pt x="3441587" y="1573068"/>
                      <a:pt x="3446971" y="1567235"/>
                    </a:cubicBezTo>
                    <a:cubicBezTo>
                      <a:pt x="3487861" y="1522938"/>
                      <a:pt x="3476410" y="1532427"/>
                      <a:pt x="3513646" y="1510085"/>
                    </a:cubicBezTo>
                    <a:cubicBezTo>
                      <a:pt x="3516821" y="1505323"/>
                      <a:pt x="3519446" y="1500144"/>
                      <a:pt x="3523171" y="1495798"/>
                    </a:cubicBezTo>
                    <a:cubicBezTo>
                      <a:pt x="3533395" y="1483870"/>
                      <a:pt x="3547799" y="1470880"/>
                      <a:pt x="3561271" y="1462460"/>
                    </a:cubicBezTo>
                    <a:cubicBezTo>
                      <a:pt x="3567291" y="1458697"/>
                      <a:pt x="3573971" y="1456110"/>
                      <a:pt x="3580321" y="1452935"/>
                    </a:cubicBezTo>
                    <a:cubicBezTo>
                      <a:pt x="3597784" y="1426742"/>
                      <a:pt x="3580321" y="1448967"/>
                      <a:pt x="3604133" y="1429123"/>
                    </a:cubicBezTo>
                    <a:cubicBezTo>
                      <a:pt x="3609307" y="1424811"/>
                      <a:pt x="3613415" y="1419341"/>
                      <a:pt x="3618421" y="1414835"/>
                    </a:cubicBezTo>
                    <a:cubicBezTo>
                      <a:pt x="3651627" y="1384949"/>
                      <a:pt x="3650943" y="1389747"/>
                      <a:pt x="3680333" y="1357685"/>
                    </a:cubicBezTo>
                    <a:cubicBezTo>
                      <a:pt x="3688711" y="1348545"/>
                      <a:pt x="3696707" y="1339029"/>
                      <a:pt x="3704146" y="1329110"/>
                    </a:cubicBezTo>
                    <a:cubicBezTo>
                      <a:pt x="3711015" y="1319952"/>
                      <a:pt x="3715101" y="1308630"/>
                      <a:pt x="3723196" y="1300535"/>
                    </a:cubicBezTo>
                    <a:cubicBezTo>
                      <a:pt x="3726746" y="1296985"/>
                      <a:pt x="3732721" y="1297360"/>
                      <a:pt x="3737483" y="1295773"/>
                    </a:cubicBezTo>
                    <a:cubicBezTo>
                      <a:pt x="3774384" y="1245033"/>
                      <a:pt x="3770058" y="1247680"/>
                      <a:pt x="3808921" y="1205285"/>
                    </a:cubicBezTo>
                    <a:cubicBezTo>
                      <a:pt x="3814989" y="1198665"/>
                      <a:pt x="3820959" y="1191845"/>
                      <a:pt x="3827971" y="1186235"/>
                    </a:cubicBezTo>
                    <a:cubicBezTo>
                      <a:pt x="3844832" y="1172746"/>
                      <a:pt x="3861045" y="1157791"/>
                      <a:pt x="3880358" y="1148135"/>
                    </a:cubicBezTo>
                    <a:cubicBezTo>
                      <a:pt x="3886708" y="1144960"/>
                      <a:pt x="3893592" y="1142681"/>
                      <a:pt x="3899408" y="1138610"/>
                    </a:cubicBezTo>
                    <a:cubicBezTo>
                      <a:pt x="3909565" y="1131500"/>
                      <a:pt x="3917424" y="1121296"/>
                      <a:pt x="3927983" y="1114798"/>
                    </a:cubicBezTo>
                    <a:cubicBezTo>
                      <a:pt x="3938280" y="1108462"/>
                      <a:pt x="3950507" y="1105917"/>
                      <a:pt x="3961321" y="1100510"/>
                    </a:cubicBezTo>
                    <a:cubicBezTo>
                      <a:pt x="3982797" y="1089772"/>
                      <a:pt x="3985568" y="1085232"/>
                      <a:pt x="4004183" y="1071935"/>
                    </a:cubicBezTo>
                    <a:cubicBezTo>
                      <a:pt x="4008841" y="1068608"/>
                      <a:pt x="4013210" y="1064665"/>
                      <a:pt x="4018471" y="1062410"/>
                    </a:cubicBezTo>
                    <a:cubicBezTo>
                      <a:pt x="4024487" y="1059832"/>
                      <a:pt x="4031357" y="1059849"/>
                      <a:pt x="4037521" y="1057648"/>
                    </a:cubicBezTo>
                    <a:cubicBezTo>
                      <a:pt x="4106849" y="1032889"/>
                      <a:pt x="4061087" y="1042608"/>
                      <a:pt x="4113721" y="1033835"/>
                    </a:cubicBezTo>
                    <a:cubicBezTo>
                      <a:pt x="4138422" y="1021484"/>
                      <a:pt x="4130743" y="1024201"/>
                      <a:pt x="4161346" y="1014785"/>
                    </a:cubicBezTo>
                    <a:cubicBezTo>
                      <a:pt x="4172392" y="1011386"/>
                      <a:pt x="4183350" y="1007526"/>
                      <a:pt x="4194683" y="1005260"/>
                    </a:cubicBezTo>
                    <a:cubicBezTo>
                      <a:pt x="4207233" y="1002750"/>
                      <a:pt x="4220179" y="1002722"/>
                      <a:pt x="4232783" y="1000498"/>
                    </a:cubicBezTo>
                    <a:cubicBezTo>
                      <a:pt x="4247196" y="997955"/>
                      <a:pt x="4261358" y="994148"/>
                      <a:pt x="4275646" y="990973"/>
                    </a:cubicBezTo>
                    <a:cubicBezTo>
                      <a:pt x="4290222" y="983685"/>
                      <a:pt x="4302699" y="976787"/>
                      <a:pt x="4318508" y="971923"/>
                    </a:cubicBezTo>
                    <a:cubicBezTo>
                      <a:pt x="4331020" y="968073"/>
                      <a:pt x="4343908" y="965573"/>
                      <a:pt x="4356608" y="962398"/>
                    </a:cubicBezTo>
                    <a:cubicBezTo>
                      <a:pt x="4361371" y="959223"/>
                      <a:pt x="4365776" y="955433"/>
                      <a:pt x="4370896" y="952873"/>
                    </a:cubicBezTo>
                    <a:cubicBezTo>
                      <a:pt x="4382284" y="947179"/>
                      <a:pt x="4396631" y="942707"/>
                      <a:pt x="4408996" y="938585"/>
                    </a:cubicBezTo>
                    <a:cubicBezTo>
                      <a:pt x="4415346" y="933823"/>
                      <a:pt x="4421587" y="928912"/>
                      <a:pt x="4428046" y="924298"/>
                    </a:cubicBezTo>
                    <a:cubicBezTo>
                      <a:pt x="4443551" y="913223"/>
                      <a:pt x="4448098" y="913436"/>
                      <a:pt x="4461383" y="895723"/>
                    </a:cubicBezTo>
                    <a:cubicBezTo>
                      <a:pt x="4465643" y="890043"/>
                      <a:pt x="4466648" y="882353"/>
                      <a:pt x="4470908" y="876673"/>
                    </a:cubicBezTo>
                    <a:cubicBezTo>
                      <a:pt x="4476296" y="869489"/>
                      <a:pt x="4484445" y="864712"/>
                      <a:pt x="4489958" y="857623"/>
                    </a:cubicBezTo>
                    <a:cubicBezTo>
                      <a:pt x="4508503" y="833780"/>
                      <a:pt x="4500939" y="835663"/>
                      <a:pt x="4513771" y="809998"/>
                    </a:cubicBezTo>
                    <a:cubicBezTo>
                      <a:pt x="4517911" y="801719"/>
                      <a:pt x="4523296" y="794123"/>
                      <a:pt x="4528058" y="786185"/>
                    </a:cubicBezTo>
                    <a:cubicBezTo>
                      <a:pt x="4539776" y="657305"/>
                      <a:pt x="4524261" y="798184"/>
                      <a:pt x="4542346" y="695698"/>
                    </a:cubicBezTo>
                    <a:cubicBezTo>
                      <a:pt x="4550041" y="652089"/>
                      <a:pt x="4545656" y="629041"/>
                      <a:pt x="4551871" y="581398"/>
                    </a:cubicBezTo>
                    <a:cubicBezTo>
                      <a:pt x="4553564" y="568417"/>
                      <a:pt x="4558221" y="555998"/>
                      <a:pt x="4561396" y="543298"/>
                    </a:cubicBezTo>
                    <a:cubicBezTo>
                      <a:pt x="4562983" y="529010"/>
                      <a:pt x="4564445" y="514708"/>
                      <a:pt x="4566158" y="500435"/>
                    </a:cubicBezTo>
                    <a:cubicBezTo>
                      <a:pt x="4569208" y="475020"/>
                      <a:pt x="4572856" y="449676"/>
                      <a:pt x="4575683" y="424235"/>
                    </a:cubicBezTo>
                    <a:cubicBezTo>
                      <a:pt x="4577271" y="409948"/>
                      <a:pt x="4578733" y="395646"/>
                      <a:pt x="4580446" y="381373"/>
                    </a:cubicBezTo>
                    <a:cubicBezTo>
                      <a:pt x="4598454" y="231316"/>
                      <a:pt x="4583242" y="358018"/>
                      <a:pt x="4594733" y="271835"/>
                    </a:cubicBezTo>
                    <a:cubicBezTo>
                      <a:pt x="4596425" y="259148"/>
                      <a:pt x="4597272" y="246339"/>
                      <a:pt x="4599496" y="233735"/>
                    </a:cubicBezTo>
                    <a:cubicBezTo>
                      <a:pt x="4602040" y="219322"/>
                      <a:pt x="4606478" y="205286"/>
                      <a:pt x="4609021" y="190873"/>
                    </a:cubicBezTo>
                    <a:cubicBezTo>
                      <a:pt x="4611245" y="178269"/>
                      <a:pt x="4611273" y="165323"/>
                      <a:pt x="4613783" y="152773"/>
                    </a:cubicBezTo>
                    <a:cubicBezTo>
                      <a:pt x="4616049" y="141440"/>
                      <a:pt x="4620505" y="130647"/>
                      <a:pt x="4623308" y="119435"/>
                    </a:cubicBezTo>
                    <a:cubicBezTo>
                      <a:pt x="4625271" y="111582"/>
                      <a:pt x="4625511" y="103302"/>
                      <a:pt x="4628071" y="95623"/>
                    </a:cubicBezTo>
                    <a:cubicBezTo>
                      <a:pt x="4630316" y="88888"/>
                      <a:pt x="4634713" y="83061"/>
                      <a:pt x="4637596" y="76573"/>
                    </a:cubicBezTo>
                    <a:cubicBezTo>
                      <a:pt x="4641068" y="68761"/>
                      <a:pt x="4642723" y="60091"/>
                      <a:pt x="4647121" y="52760"/>
                    </a:cubicBezTo>
                    <a:cubicBezTo>
                      <a:pt x="4655095" y="39470"/>
                      <a:pt x="4670561" y="21990"/>
                      <a:pt x="4685221" y="14660"/>
                    </a:cubicBezTo>
                    <a:cubicBezTo>
                      <a:pt x="4691075" y="11733"/>
                      <a:pt x="4697921" y="11485"/>
                      <a:pt x="4704271" y="9898"/>
                    </a:cubicBezTo>
                    <a:cubicBezTo>
                      <a:pt x="4710621" y="6723"/>
                      <a:pt x="4716229" y="695"/>
                      <a:pt x="4723321" y="373"/>
                    </a:cubicBezTo>
                    <a:cubicBezTo>
                      <a:pt x="4755572" y="-1093"/>
                      <a:pt x="4811720" y="1375"/>
                      <a:pt x="4847146" y="14660"/>
                    </a:cubicBezTo>
                    <a:cubicBezTo>
                      <a:pt x="4859846" y="19423"/>
                      <a:pt x="4873114" y="22882"/>
                      <a:pt x="4885246" y="28948"/>
                    </a:cubicBezTo>
                    <a:cubicBezTo>
                      <a:pt x="4952947" y="62799"/>
                      <a:pt x="4845386" y="23598"/>
                      <a:pt x="4932871" y="52760"/>
                    </a:cubicBezTo>
                    <a:cubicBezTo>
                      <a:pt x="4962556" y="92342"/>
                      <a:pt x="4928871" y="52418"/>
                      <a:pt x="4970971" y="86098"/>
                    </a:cubicBezTo>
                    <a:cubicBezTo>
                      <a:pt x="4985309" y="97569"/>
                      <a:pt x="5002859" y="118830"/>
                      <a:pt x="5013833" y="133723"/>
                    </a:cubicBezTo>
                    <a:cubicBezTo>
                      <a:pt x="5030035" y="155711"/>
                      <a:pt x="5045795" y="178023"/>
                      <a:pt x="5061458" y="200398"/>
                    </a:cubicBezTo>
                    <a:cubicBezTo>
                      <a:pt x="5068023" y="209776"/>
                      <a:pt x="5073357" y="220034"/>
                      <a:pt x="5080508" y="228973"/>
                    </a:cubicBezTo>
                    <a:cubicBezTo>
                      <a:pt x="5086858" y="236910"/>
                      <a:pt x="5093729" y="244458"/>
                      <a:pt x="5099558" y="252785"/>
                    </a:cubicBezTo>
                    <a:cubicBezTo>
                      <a:pt x="5104867" y="260368"/>
                      <a:pt x="5108537" y="269015"/>
                      <a:pt x="5113846" y="276598"/>
                    </a:cubicBezTo>
                    <a:cubicBezTo>
                      <a:pt x="5119675" y="284925"/>
                      <a:pt x="5126917" y="292189"/>
                      <a:pt x="5132896" y="300410"/>
                    </a:cubicBezTo>
                    <a:cubicBezTo>
                      <a:pt x="5139629" y="309668"/>
                      <a:pt x="5145946" y="319236"/>
                      <a:pt x="5151946" y="328985"/>
                    </a:cubicBezTo>
                    <a:cubicBezTo>
                      <a:pt x="5158654" y="339885"/>
                      <a:pt x="5163468" y="351972"/>
                      <a:pt x="5170996" y="362323"/>
                    </a:cubicBezTo>
                    <a:cubicBezTo>
                      <a:pt x="5180977" y="376047"/>
                      <a:pt x="5218737" y="405244"/>
                      <a:pt x="5228146" y="409948"/>
                    </a:cubicBezTo>
                    <a:cubicBezTo>
                      <a:pt x="5234496" y="413123"/>
                      <a:pt x="5240604" y="416836"/>
                      <a:pt x="5247196" y="419473"/>
                    </a:cubicBezTo>
                    <a:cubicBezTo>
                      <a:pt x="5256518" y="423202"/>
                      <a:pt x="5266631" y="424843"/>
                      <a:pt x="5275771" y="428998"/>
                    </a:cubicBezTo>
                    <a:cubicBezTo>
                      <a:pt x="5318003" y="448194"/>
                      <a:pt x="5290943" y="453063"/>
                      <a:pt x="5356733" y="471860"/>
                    </a:cubicBezTo>
                    <a:lnTo>
                      <a:pt x="5390071" y="481385"/>
                    </a:lnTo>
                    <a:cubicBezTo>
                      <a:pt x="5394879" y="482828"/>
                      <a:pt x="5399809" y="484025"/>
                      <a:pt x="5404358" y="486148"/>
                    </a:cubicBezTo>
                    <a:cubicBezTo>
                      <a:pt x="5423658" y="495155"/>
                      <a:pt x="5442458" y="505198"/>
                      <a:pt x="5461508" y="514723"/>
                    </a:cubicBezTo>
                    <a:cubicBezTo>
                      <a:pt x="5471033" y="519485"/>
                      <a:pt x="5479980" y="525642"/>
                      <a:pt x="5490083" y="529010"/>
                    </a:cubicBezTo>
                    <a:cubicBezTo>
                      <a:pt x="5513502" y="536816"/>
                      <a:pt x="5518086" y="536848"/>
                      <a:pt x="5537708" y="548060"/>
                    </a:cubicBezTo>
                    <a:cubicBezTo>
                      <a:pt x="5578436" y="571333"/>
                      <a:pt x="5519910" y="541192"/>
                      <a:pt x="5571046" y="571873"/>
                    </a:cubicBezTo>
                    <a:cubicBezTo>
                      <a:pt x="5580178" y="577352"/>
                      <a:pt x="5590637" y="580443"/>
                      <a:pt x="5599621" y="586160"/>
                    </a:cubicBezTo>
                    <a:cubicBezTo>
                      <a:pt x="5608197" y="591617"/>
                      <a:pt x="5615106" y="599381"/>
                      <a:pt x="5623433" y="605210"/>
                    </a:cubicBezTo>
                    <a:cubicBezTo>
                      <a:pt x="5631016" y="610519"/>
                      <a:pt x="5639713" y="614118"/>
                      <a:pt x="5647246" y="619498"/>
                    </a:cubicBezTo>
                    <a:cubicBezTo>
                      <a:pt x="5661975" y="630018"/>
                      <a:pt x="5675048" y="642795"/>
                      <a:pt x="5690108" y="652835"/>
                    </a:cubicBezTo>
                    <a:cubicBezTo>
                      <a:pt x="5699633" y="659185"/>
                      <a:pt x="5711655" y="662849"/>
                      <a:pt x="5718683" y="671885"/>
                    </a:cubicBezTo>
                    <a:cubicBezTo>
                      <a:pt x="5729796" y="686173"/>
                      <a:pt x="5738278" y="702968"/>
                      <a:pt x="5752021" y="714748"/>
                    </a:cubicBezTo>
                    <a:cubicBezTo>
                      <a:pt x="5763133" y="724273"/>
                      <a:pt x="5775773" y="732263"/>
                      <a:pt x="5785358" y="743323"/>
                    </a:cubicBezTo>
                    <a:cubicBezTo>
                      <a:pt x="5796604" y="756299"/>
                      <a:pt x="5804979" y="771533"/>
                      <a:pt x="5813933" y="786185"/>
                    </a:cubicBezTo>
                    <a:cubicBezTo>
                      <a:pt x="5831479" y="814897"/>
                      <a:pt x="5842674" y="835327"/>
                      <a:pt x="5852033" y="867148"/>
                    </a:cubicBezTo>
                    <a:cubicBezTo>
                      <a:pt x="5862840" y="903893"/>
                      <a:pt x="5861154" y="919906"/>
                      <a:pt x="5871083" y="957635"/>
                    </a:cubicBezTo>
                    <a:cubicBezTo>
                      <a:pt x="5874916" y="972200"/>
                      <a:pt x="5881340" y="985987"/>
                      <a:pt x="5885371" y="1000498"/>
                    </a:cubicBezTo>
                    <a:cubicBezTo>
                      <a:pt x="5909542" y="1087513"/>
                      <a:pt x="5880786" y="1001099"/>
                      <a:pt x="5904421" y="1081460"/>
                    </a:cubicBezTo>
                    <a:cubicBezTo>
                      <a:pt x="5908670" y="1095909"/>
                      <a:pt x="5914216" y="1109948"/>
                      <a:pt x="5918708" y="1124323"/>
                    </a:cubicBezTo>
                    <a:cubicBezTo>
                      <a:pt x="5922155" y="1135354"/>
                      <a:pt x="5924578" y="1146696"/>
                      <a:pt x="5928233" y="1157660"/>
                    </a:cubicBezTo>
                    <a:cubicBezTo>
                      <a:pt x="5930936" y="1165770"/>
                      <a:pt x="5935055" y="1173363"/>
                      <a:pt x="5937758" y="1181473"/>
                    </a:cubicBezTo>
                    <a:cubicBezTo>
                      <a:pt x="5960238" y="1248912"/>
                      <a:pt x="5932653" y="1180673"/>
                      <a:pt x="5961571" y="1248148"/>
                    </a:cubicBezTo>
                    <a:cubicBezTo>
                      <a:pt x="5978903" y="1334817"/>
                      <a:pt x="5949869" y="1203517"/>
                      <a:pt x="5980621" y="1295773"/>
                    </a:cubicBezTo>
                    <a:cubicBezTo>
                      <a:pt x="5984171" y="1306422"/>
                      <a:pt x="5982299" y="1318317"/>
                      <a:pt x="5985383" y="1329110"/>
                    </a:cubicBezTo>
                    <a:cubicBezTo>
                      <a:pt x="5988704" y="1340735"/>
                      <a:pt x="5994908" y="1351335"/>
                      <a:pt x="5999671" y="1362448"/>
                    </a:cubicBezTo>
                    <a:cubicBezTo>
                      <a:pt x="6004433" y="1398960"/>
                      <a:pt x="6008750" y="1435534"/>
                      <a:pt x="6013958" y="1471985"/>
                    </a:cubicBezTo>
                    <a:cubicBezTo>
                      <a:pt x="6015546" y="1483098"/>
                      <a:pt x="6016876" y="1494250"/>
                      <a:pt x="6018721" y="1505323"/>
                    </a:cubicBezTo>
                    <a:cubicBezTo>
                      <a:pt x="6020052" y="1513307"/>
                      <a:pt x="6021896" y="1521198"/>
                      <a:pt x="6023483" y="1529135"/>
                    </a:cubicBezTo>
                    <a:cubicBezTo>
                      <a:pt x="6025071" y="1556123"/>
                      <a:pt x="6026061" y="1583152"/>
                      <a:pt x="6028246" y="1610098"/>
                    </a:cubicBezTo>
                    <a:cubicBezTo>
                      <a:pt x="6030825" y="1641902"/>
                      <a:pt x="6037771" y="1705348"/>
                      <a:pt x="6037771" y="1705348"/>
                    </a:cubicBezTo>
                    <a:cubicBezTo>
                      <a:pt x="6036183" y="1786310"/>
                      <a:pt x="6036860" y="1867349"/>
                      <a:pt x="6033008" y="1948235"/>
                    </a:cubicBezTo>
                    <a:cubicBezTo>
                      <a:pt x="6029796" y="2015690"/>
                      <a:pt x="6029664" y="1988262"/>
                      <a:pt x="6009196" y="2029198"/>
                    </a:cubicBezTo>
                    <a:cubicBezTo>
                      <a:pt x="6005373" y="2036844"/>
                      <a:pt x="6004920" y="2046262"/>
                      <a:pt x="5999671" y="2053010"/>
                    </a:cubicBezTo>
                    <a:cubicBezTo>
                      <a:pt x="5986083" y="2070480"/>
                      <a:pt x="5978516" y="2071174"/>
                      <a:pt x="5961571" y="2076823"/>
                    </a:cubicBezTo>
                    <a:cubicBezTo>
                      <a:pt x="5925058" y="2073648"/>
                      <a:pt x="5888362" y="2072142"/>
                      <a:pt x="5852033" y="2067298"/>
                    </a:cubicBezTo>
                    <a:cubicBezTo>
                      <a:pt x="5837812" y="2065402"/>
                      <a:pt x="5804666" y="2052404"/>
                      <a:pt x="5790121" y="2048248"/>
                    </a:cubicBezTo>
                    <a:cubicBezTo>
                      <a:pt x="5777534" y="2044652"/>
                      <a:pt x="5764533" y="2042573"/>
                      <a:pt x="5752021" y="2038723"/>
                    </a:cubicBezTo>
                    <a:cubicBezTo>
                      <a:pt x="5743850" y="2036209"/>
                      <a:pt x="5736318" y="2031902"/>
                      <a:pt x="5728208" y="2029198"/>
                    </a:cubicBezTo>
                    <a:cubicBezTo>
                      <a:pt x="5721998" y="2027128"/>
                      <a:pt x="5715368" y="2026505"/>
                      <a:pt x="5709158" y="2024435"/>
                    </a:cubicBezTo>
                    <a:cubicBezTo>
                      <a:pt x="5701048" y="2021732"/>
                      <a:pt x="5693640" y="2016983"/>
                      <a:pt x="5685346" y="2014910"/>
                    </a:cubicBezTo>
                    <a:cubicBezTo>
                      <a:pt x="5674456" y="2012188"/>
                      <a:pt x="5663121" y="2011735"/>
                      <a:pt x="5652008" y="2010148"/>
                    </a:cubicBezTo>
                    <a:cubicBezTo>
                      <a:pt x="5642483" y="2006973"/>
                      <a:pt x="5633050" y="2003508"/>
                      <a:pt x="5623433" y="2000623"/>
                    </a:cubicBezTo>
                    <a:cubicBezTo>
                      <a:pt x="5617164" y="1998742"/>
                      <a:pt x="5610593" y="1997930"/>
                      <a:pt x="5604383" y="1995860"/>
                    </a:cubicBezTo>
                    <a:cubicBezTo>
                      <a:pt x="5596273" y="1993157"/>
                      <a:pt x="5588605" y="1989257"/>
                      <a:pt x="5580571" y="1986335"/>
                    </a:cubicBezTo>
                    <a:cubicBezTo>
                      <a:pt x="5571135" y="1982904"/>
                      <a:pt x="5561171" y="1980888"/>
                      <a:pt x="5551996" y="1976810"/>
                    </a:cubicBezTo>
                    <a:cubicBezTo>
                      <a:pt x="5509713" y="1958018"/>
                      <a:pt x="5569046" y="1975119"/>
                      <a:pt x="5518658" y="1962523"/>
                    </a:cubicBezTo>
                    <a:cubicBezTo>
                      <a:pt x="5517071" y="1957760"/>
                      <a:pt x="5517648" y="1951570"/>
                      <a:pt x="5513896" y="1948235"/>
                    </a:cubicBezTo>
                    <a:cubicBezTo>
                      <a:pt x="5502703" y="1938285"/>
                      <a:pt x="5487777" y="1933409"/>
                      <a:pt x="5475796" y="1924423"/>
                    </a:cubicBezTo>
                    <a:cubicBezTo>
                      <a:pt x="5449907" y="1905005"/>
                      <a:pt x="5464116" y="1913083"/>
                      <a:pt x="5432933" y="1900610"/>
                    </a:cubicBezTo>
                    <a:cubicBezTo>
                      <a:pt x="5411826" y="1873472"/>
                      <a:pt x="5393398" y="1846123"/>
                      <a:pt x="5366258" y="1824410"/>
                    </a:cubicBezTo>
                    <a:cubicBezTo>
                      <a:pt x="5358321" y="1818060"/>
                      <a:pt x="5351538" y="1809906"/>
                      <a:pt x="5342446" y="1805360"/>
                    </a:cubicBezTo>
                    <a:cubicBezTo>
                      <a:pt x="5335206" y="1801740"/>
                      <a:pt x="5326571" y="1802185"/>
                      <a:pt x="5318633" y="1800598"/>
                    </a:cubicBezTo>
                    <a:cubicBezTo>
                      <a:pt x="5296414" y="1787901"/>
                      <a:pt x="5270732" y="1772408"/>
                      <a:pt x="5247196" y="1762498"/>
                    </a:cubicBezTo>
                    <a:cubicBezTo>
                      <a:pt x="5203890" y="1744264"/>
                      <a:pt x="5142667" y="1726819"/>
                      <a:pt x="5099558" y="1719635"/>
                    </a:cubicBezTo>
                    <a:lnTo>
                      <a:pt x="5070983" y="1714873"/>
                    </a:lnTo>
                    <a:cubicBezTo>
                      <a:pt x="5063019" y="1713425"/>
                      <a:pt x="5055203" y="1711114"/>
                      <a:pt x="5047171" y="1710110"/>
                    </a:cubicBezTo>
                    <a:cubicBezTo>
                      <a:pt x="4977531" y="1701405"/>
                      <a:pt x="4891519" y="1702397"/>
                      <a:pt x="4828096" y="1700585"/>
                    </a:cubicBezTo>
                    <a:cubicBezTo>
                      <a:pt x="4791583" y="1705348"/>
                      <a:pt x="4754665" y="1707652"/>
                      <a:pt x="4718558" y="1714873"/>
                    </a:cubicBezTo>
                    <a:cubicBezTo>
                      <a:pt x="4669111" y="1724762"/>
                      <a:pt x="4699296" y="1724539"/>
                      <a:pt x="4670933" y="1743448"/>
                    </a:cubicBezTo>
                    <a:cubicBezTo>
                      <a:pt x="4666756" y="1746233"/>
                      <a:pt x="4661408" y="1746623"/>
                      <a:pt x="4656646" y="1748210"/>
                    </a:cubicBezTo>
                    <a:cubicBezTo>
                      <a:pt x="4609677" y="1818664"/>
                      <a:pt x="4666962" y="1736783"/>
                      <a:pt x="4613783" y="1800598"/>
                    </a:cubicBezTo>
                    <a:cubicBezTo>
                      <a:pt x="4605041" y="1811089"/>
                      <a:pt x="4598713" y="1823444"/>
                      <a:pt x="4589971" y="1833935"/>
                    </a:cubicBezTo>
                    <a:cubicBezTo>
                      <a:pt x="4582785" y="1842559"/>
                      <a:pt x="4573668" y="1849404"/>
                      <a:pt x="4566158" y="1857748"/>
                    </a:cubicBezTo>
                    <a:cubicBezTo>
                      <a:pt x="4559358" y="1865303"/>
                      <a:pt x="4554025" y="1874111"/>
                      <a:pt x="4547108" y="1881560"/>
                    </a:cubicBezTo>
                    <a:cubicBezTo>
                      <a:pt x="4533359" y="1896367"/>
                      <a:pt x="4518534" y="1910135"/>
                      <a:pt x="4504246" y="1924423"/>
                    </a:cubicBezTo>
                    <a:cubicBezTo>
                      <a:pt x="4487123" y="1941546"/>
                      <a:pt x="4468496" y="1961348"/>
                      <a:pt x="4447096" y="1972048"/>
                    </a:cubicBezTo>
                    <a:cubicBezTo>
                      <a:pt x="4440746" y="1975223"/>
                      <a:pt x="4434066" y="1977810"/>
                      <a:pt x="4428046" y="1981573"/>
                    </a:cubicBezTo>
                    <a:cubicBezTo>
                      <a:pt x="4399042" y="1999700"/>
                      <a:pt x="4413582" y="2000680"/>
                      <a:pt x="4370896" y="2014910"/>
                    </a:cubicBezTo>
                    <a:cubicBezTo>
                      <a:pt x="4366133" y="2016498"/>
                      <a:pt x="4361098" y="2017428"/>
                      <a:pt x="4356608" y="2019673"/>
                    </a:cubicBezTo>
                    <a:cubicBezTo>
                      <a:pt x="4351489" y="2022233"/>
                      <a:pt x="4347751" y="2027388"/>
                      <a:pt x="4342321" y="2029198"/>
                    </a:cubicBezTo>
                    <a:cubicBezTo>
                      <a:pt x="4329114" y="2033600"/>
                      <a:pt x="4271963" y="2037926"/>
                      <a:pt x="4266121" y="2038723"/>
                    </a:cubicBezTo>
                    <a:cubicBezTo>
                      <a:pt x="4246985" y="2041333"/>
                      <a:pt x="4228021" y="2045073"/>
                      <a:pt x="4208971" y="2048248"/>
                    </a:cubicBezTo>
                    <a:lnTo>
                      <a:pt x="4180396" y="2053010"/>
                    </a:lnTo>
                    <a:cubicBezTo>
                      <a:pt x="4175633" y="2054598"/>
                      <a:pt x="4170935" y="2056394"/>
                      <a:pt x="4166108" y="2057773"/>
                    </a:cubicBezTo>
                    <a:cubicBezTo>
                      <a:pt x="4159814" y="2059571"/>
                      <a:pt x="4153268" y="2060465"/>
                      <a:pt x="4147058" y="2062535"/>
                    </a:cubicBezTo>
                    <a:cubicBezTo>
                      <a:pt x="4138948" y="2065238"/>
                      <a:pt x="4131506" y="2069857"/>
                      <a:pt x="4123246" y="2072060"/>
                    </a:cubicBezTo>
                    <a:cubicBezTo>
                      <a:pt x="4107603" y="2076231"/>
                      <a:pt x="4075621" y="2081585"/>
                      <a:pt x="4075621" y="2081585"/>
                    </a:cubicBezTo>
                    <a:cubicBezTo>
                      <a:pt x="4067683" y="2084760"/>
                      <a:pt x="4059997" y="2088653"/>
                      <a:pt x="4051808" y="2091110"/>
                    </a:cubicBezTo>
                    <a:cubicBezTo>
                      <a:pt x="3979177" y="2112900"/>
                      <a:pt x="4084017" y="2074636"/>
                      <a:pt x="3999421" y="2105398"/>
                    </a:cubicBezTo>
                    <a:cubicBezTo>
                      <a:pt x="3991387" y="2108320"/>
                      <a:pt x="3983081" y="2110771"/>
                      <a:pt x="3975608" y="2114923"/>
                    </a:cubicBezTo>
                    <a:cubicBezTo>
                      <a:pt x="3968669" y="2118778"/>
                      <a:pt x="3963784" y="2125926"/>
                      <a:pt x="3956558" y="2129210"/>
                    </a:cubicBezTo>
                    <a:cubicBezTo>
                      <a:pt x="3946037" y="2133992"/>
                      <a:pt x="3934333" y="2135560"/>
                      <a:pt x="3923221" y="2138735"/>
                    </a:cubicBezTo>
                    <a:cubicBezTo>
                      <a:pt x="3915283" y="2143498"/>
                      <a:pt x="3907195" y="2148017"/>
                      <a:pt x="3899408" y="2153023"/>
                    </a:cubicBezTo>
                    <a:cubicBezTo>
                      <a:pt x="3884964" y="2162309"/>
                      <a:pt x="3872489" y="2175221"/>
                      <a:pt x="3856546" y="2181598"/>
                    </a:cubicBezTo>
                    <a:cubicBezTo>
                      <a:pt x="3839710" y="2188332"/>
                      <a:pt x="3831617" y="2189672"/>
                      <a:pt x="3818446" y="2200648"/>
                    </a:cubicBezTo>
                    <a:cubicBezTo>
                      <a:pt x="3813272" y="2204960"/>
                      <a:pt x="3808470" y="2209761"/>
                      <a:pt x="3804158" y="2214935"/>
                    </a:cubicBezTo>
                    <a:cubicBezTo>
                      <a:pt x="3800494" y="2219332"/>
                      <a:pt x="3798941" y="2225454"/>
                      <a:pt x="3794633" y="2229223"/>
                    </a:cubicBezTo>
                    <a:cubicBezTo>
                      <a:pt x="3786018" y="2236761"/>
                      <a:pt x="3775316" y="2241540"/>
                      <a:pt x="3766058" y="2248273"/>
                    </a:cubicBezTo>
                    <a:cubicBezTo>
                      <a:pt x="3757837" y="2254252"/>
                      <a:pt x="3751170" y="2262456"/>
                      <a:pt x="3742246" y="2267323"/>
                    </a:cubicBezTo>
                    <a:cubicBezTo>
                      <a:pt x="3733432" y="2272131"/>
                      <a:pt x="3722993" y="2273119"/>
                      <a:pt x="3713671" y="2276848"/>
                    </a:cubicBezTo>
                    <a:cubicBezTo>
                      <a:pt x="3691220" y="2285828"/>
                      <a:pt x="3669281" y="2296040"/>
                      <a:pt x="3646996" y="2305423"/>
                    </a:cubicBezTo>
                    <a:cubicBezTo>
                      <a:pt x="3639117" y="2308741"/>
                      <a:pt x="3630514" y="2310550"/>
                      <a:pt x="3623183" y="2314948"/>
                    </a:cubicBezTo>
                    <a:cubicBezTo>
                      <a:pt x="3615246" y="2319710"/>
                      <a:pt x="3607830" y="2325476"/>
                      <a:pt x="3599371" y="2329235"/>
                    </a:cubicBezTo>
                    <a:cubicBezTo>
                      <a:pt x="3593390" y="2331893"/>
                      <a:pt x="3586671" y="2332410"/>
                      <a:pt x="3580321" y="2333998"/>
                    </a:cubicBezTo>
                    <a:cubicBezTo>
                      <a:pt x="3535944" y="2367280"/>
                      <a:pt x="3592318" y="2328544"/>
                      <a:pt x="3527933" y="2357810"/>
                    </a:cubicBezTo>
                    <a:cubicBezTo>
                      <a:pt x="3520707" y="2361095"/>
                      <a:pt x="3515614" y="2367891"/>
                      <a:pt x="3508883" y="2372098"/>
                    </a:cubicBezTo>
                    <a:cubicBezTo>
                      <a:pt x="3502863" y="2375861"/>
                      <a:pt x="3495997" y="2378101"/>
                      <a:pt x="3489833" y="2381623"/>
                    </a:cubicBezTo>
                    <a:cubicBezTo>
                      <a:pt x="3484863" y="2384463"/>
                      <a:pt x="3480807" y="2388893"/>
                      <a:pt x="3475546" y="2391148"/>
                    </a:cubicBezTo>
                    <a:cubicBezTo>
                      <a:pt x="3469530" y="2393726"/>
                      <a:pt x="3462846" y="2394323"/>
                      <a:pt x="3456496" y="2395910"/>
                    </a:cubicBezTo>
                    <a:cubicBezTo>
                      <a:pt x="3451733" y="2400673"/>
                      <a:pt x="3447920" y="2406628"/>
                      <a:pt x="3442208" y="2410198"/>
                    </a:cubicBezTo>
                    <a:cubicBezTo>
                      <a:pt x="3412327" y="2428874"/>
                      <a:pt x="3425608" y="2410490"/>
                      <a:pt x="3399346" y="2429248"/>
                    </a:cubicBezTo>
                    <a:cubicBezTo>
                      <a:pt x="3368789" y="2451074"/>
                      <a:pt x="3402905" y="2439073"/>
                      <a:pt x="3366008" y="2448298"/>
                    </a:cubicBezTo>
                    <a:cubicBezTo>
                      <a:pt x="3340058" y="2465598"/>
                      <a:pt x="3337143" y="2468863"/>
                      <a:pt x="3294571" y="2481635"/>
                    </a:cubicBezTo>
                    <a:cubicBezTo>
                      <a:pt x="3278696" y="2486398"/>
                      <a:pt x="3262465" y="2490103"/>
                      <a:pt x="3246946" y="2495923"/>
                    </a:cubicBezTo>
                    <a:cubicBezTo>
                      <a:pt x="3236975" y="2499662"/>
                      <a:pt x="3228040" y="2505747"/>
                      <a:pt x="3218371" y="2510210"/>
                    </a:cubicBezTo>
                    <a:cubicBezTo>
                      <a:pt x="3207394" y="2515276"/>
                      <a:pt x="3196010" y="2519432"/>
                      <a:pt x="3185033" y="2524498"/>
                    </a:cubicBezTo>
                    <a:cubicBezTo>
                      <a:pt x="3175364" y="2528961"/>
                      <a:pt x="3166127" y="2534322"/>
                      <a:pt x="3156458" y="2538785"/>
                    </a:cubicBezTo>
                    <a:cubicBezTo>
                      <a:pt x="3145481" y="2543851"/>
                      <a:pt x="3133735" y="2547284"/>
                      <a:pt x="3123121" y="2553073"/>
                    </a:cubicBezTo>
                    <a:cubicBezTo>
                      <a:pt x="3088599" y="2571904"/>
                      <a:pt x="3118240" y="2561321"/>
                      <a:pt x="3089783" y="2581648"/>
                    </a:cubicBezTo>
                    <a:cubicBezTo>
                      <a:pt x="3084006" y="2585775"/>
                      <a:pt x="3076753" y="2587410"/>
                      <a:pt x="3070733" y="2591173"/>
                    </a:cubicBezTo>
                    <a:cubicBezTo>
                      <a:pt x="3064002" y="2595380"/>
                      <a:pt x="3058414" y="2601253"/>
                      <a:pt x="3051683" y="2605460"/>
                    </a:cubicBezTo>
                    <a:cubicBezTo>
                      <a:pt x="3045663" y="2609223"/>
                      <a:pt x="3038313" y="2610725"/>
                      <a:pt x="3032633" y="2614985"/>
                    </a:cubicBezTo>
                    <a:cubicBezTo>
                      <a:pt x="3025449" y="2620373"/>
                      <a:pt x="3020595" y="2628425"/>
                      <a:pt x="3013583" y="2634035"/>
                    </a:cubicBezTo>
                    <a:cubicBezTo>
                      <a:pt x="3004644" y="2641186"/>
                      <a:pt x="2993802" y="2645756"/>
                      <a:pt x="2985008" y="2653085"/>
                    </a:cubicBezTo>
                    <a:cubicBezTo>
                      <a:pt x="2974660" y="2661709"/>
                      <a:pt x="2967025" y="2673338"/>
                      <a:pt x="2956433" y="2681660"/>
                    </a:cubicBezTo>
                    <a:cubicBezTo>
                      <a:pt x="2927414" y="2704461"/>
                      <a:pt x="2894299" y="2712118"/>
                      <a:pt x="2870708" y="2743573"/>
                    </a:cubicBezTo>
                    <a:cubicBezTo>
                      <a:pt x="2865946" y="2749923"/>
                      <a:pt x="2862034" y="2757010"/>
                      <a:pt x="2856421" y="2762623"/>
                    </a:cubicBezTo>
                    <a:cubicBezTo>
                      <a:pt x="2838434" y="2780610"/>
                      <a:pt x="2838440" y="2773860"/>
                      <a:pt x="2818321" y="2786435"/>
                    </a:cubicBezTo>
                    <a:cubicBezTo>
                      <a:pt x="2811590" y="2790642"/>
                      <a:pt x="2805204" y="2795450"/>
                      <a:pt x="2799271" y="2800723"/>
                    </a:cubicBezTo>
                    <a:cubicBezTo>
                      <a:pt x="2770164" y="2826595"/>
                      <a:pt x="2781941" y="2824462"/>
                      <a:pt x="2746883" y="2843585"/>
                    </a:cubicBezTo>
                    <a:cubicBezTo>
                      <a:pt x="2739378" y="2847679"/>
                      <a:pt x="2730262" y="2848487"/>
                      <a:pt x="2723071" y="2853110"/>
                    </a:cubicBezTo>
                    <a:cubicBezTo>
                      <a:pt x="2708368" y="2862562"/>
                      <a:pt x="2677592" y="2892257"/>
                      <a:pt x="2656396" y="2900735"/>
                    </a:cubicBezTo>
                    <a:cubicBezTo>
                      <a:pt x="2648880" y="2903741"/>
                      <a:pt x="2640336" y="2903172"/>
                      <a:pt x="2632583" y="2905498"/>
                    </a:cubicBezTo>
                    <a:cubicBezTo>
                      <a:pt x="2615137" y="2910732"/>
                      <a:pt x="2598456" y="2921739"/>
                      <a:pt x="2580196" y="2924548"/>
                    </a:cubicBezTo>
                    <a:cubicBezTo>
                      <a:pt x="2559558" y="2927723"/>
                      <a:pt x="2539036" y="2931767"/>
                      <a:pt x="2518283" y="2934073"/>
                    </a:cubicBezTo>
                    <a:cubicBezTo>
                      <a:pt x="2481857" y="2938120"/>
                      <a:pt x="2444465" y="2938042"/>
                      <a:pt x="2408746" y="2943598"/>
                    </a:cubicBezTo>
                    <a:cubicBezTo>
                      <a:pt x="2373027" y="2949154"/>
                      <a:pt x="2330959" y="2960266"/>
                      <a:pt x="2303971" y="2967410"/>
                    </a:cubicBezTo>
                    <a:cubicBezTo>
                      <a:pt x="2276984" y="2974554"/>
                      <a:pt x="2266423" y="2982104"/>
                      <a:pt x="2246821" y="2986460"/>
                    </a:cubicBezTo>
                    <a:cubicBezTo>
                      <a:pt x="2232533" y="2989635"/>
                      <a:pt x="2218343" y="2993288"/>
                      <a:pt x="2203958" y="2995985"/>
                    </a:cubicBezTo>
                    <a:cubicBezTo>
                      <a:pt x="2182168" y="3000071"/>
                      <a:pt x="2167522" y="2999861"/>
                      <a:pt x="2146808" y="3005510"/>
                    </a:cubicBezTo>
                    <a:cubicBezTo>
                      <a:pt x="2137122" y="3008152"/>
                      <a:pt x="2127973" y="3012600"/>
                      <a:pt x="2118233" y="3015035"/>
                    </a:cubicBezTo>
                    <a:cubicBezTo>
                      <a:pt x="2090110" y="3022066"/>
                      <a:pt x="2094343" y="3016648"/>
                      <a:pt x="2070608" y="3024560"/>
                    </a:cubicBezTo>
                    <a:cubicBezTo>
                      <a:pt x="2062498" y="3027263"/>
                      <a:pt x="2054269" y="3029933"/>
                      <a:pt x="2046796" y="3034085"/>
                    </a:cubicBezTo>
                    <a:cubicBezTo>
                      <a:pt x="2039857" y="3037940"/>
                      <a:pt x="2035073" y="3045320"/>
                      <a:pt x="2027746" y="3048373"/>
                    </a:cubicBezTo>
                    <a:cubicBezTo>
                      <a:pt x="2015662" y="3053408"/>
                      <a:pt x="2002065" y="3053758"/>
                      <a:pt x="1989646" y="3057898"/>
                    </a:cubicBezTo>
                    <a:cubicBezTo>
                      <a:pt x="1959661" y="3067893"/>
                      <a:pt x="1956457" y="3069773"/>
                      <a:pt x="1922971" y="3076948"/>
                    </a:cubicBezTo>
                    <a:cubicBezTo>
                      <a:pt x="1913529" y="3078971"/>
                      <a:pt x="1903921" y="3080123"/>
                      <a:pt x="1894396" y="3081710"/>
                    </a:cubicBezTo>
                    <a:cubicBezTo>
                      <a:pt x="1826521" y="3104335"/>
                      <a:pt x="1861058" y="3092029"/>
                      <a:pt x="1846771" y="3095998"/>
                    </a:cubicBezTo>
                    <a:cubicBezTo>
                      <a:pt x="1832484" y="3099967"/>
                      <a:pt x="1822165" y="3100761"/>
                      <a:pt x="1808671" y="3105523"/>
                    </a:cubicBezTo>
                    <a:cubicBezTo>
                      <a:pt x="1773231" y="3132102"/>
                      <a:pt x="1807515" y="3110670"/>
                      <a:pt x="1765808" y="3124573"/>
                    </a:cubicBezTo>
                    <a:cubicBezTo>
                      <a:pt x="1759073" y="3126818"/>
                      <a:pt x="1753350" y="3131461"/>
                      <a:pt x="1746758" y="3134098"/>
                    </a:cubicBezTo>
                    <a:cubicBezTo>
                      <a:pt x="1737436" y="3137827"/>
                      <a:pt x="1727837" y="3140865"/>
                      <a:pt x="1718183" y="3143623"/>
                    </a:cubicBezTo>
                    <a:cubicBezTo>
                      <a:pt x="1705596" y="3147219"/>
                      <a:pt x="1692439" y="3148823"/>
                      <a:pt x="1680083" y="3153148"/>
                    </a:cubicBezTo>
                    <a:cubicBezTo>
                      <a:pt x="1586736" y="3185819"/>
                      <a:pt x="1654436" y="3170659"/>
                      <a:pt x="1599121" y="3181723"/>
                    </a:cubicBezTo>
                    <a:lnTo>
                      <a:pt x="1503871" y="3229348"/>
                    </a:lnTo>
                    <a:lnTo>
                      <a:pt x="1484821" y="3238873"/>
                    </a:lnTo>
                    <a:cubicBezTo>
                      <a:pt x="1478471" y="3242048"/>
                      <a:pt x="1472506" y="3246153"/>
                      <a:pt x="1465771" y="3248398"/>
                    </a:cubicBezTo>
                    <a:cubicBezTo>
                      <a:pt x="1434644" y="3258772"/>
                      <a:pt x="1455974" y="3250915"/>
                      <a:pt x="1403858" y="3276973"/>
                    </a:cubicBezTo>
                    <a:cubicBezTo>
                      <a:pt x="1397508" y="3280148"/>
                      <a:pt x="1390488" y="3282238"/>
                      <a:pt x="1384808" y="3286498"/>
                    </a:cubicBezTo>
                    <a:cubicBezTo>
                      <a:pt x="1373359" y="3295084"/>
                      <a:pt x="1355064" y="3309826"/>
                      <a:pt x="1341946" y="3315073"/>
                    </a:cubicBezTo>
                    <a:cubicBezTo>
                      <a:pt x="1334430" y="3318079"/>
                      <a:pt x="1326071" y="3318248"/>
                      <a:pt x="1318133" y="3319835"/>
                    </a:cubicBezTo>
                    <a:cubicBezTo>
                      <a:pt x="1311783" y="3324598"/>
                      <a:pt x="1305889" y="3330039"/>
                      <a:pt x="1299083" y="3334123"/>
                    </a:cubicBezTo>
                    <a:cubicBezTo>
                      <a:pt x="1276071" y="3347930"/>
                      <a:pt x="1236253" y="3362880"/>
                      <a:pt x="1213358" y="3367460"/>
                    </a:cubicBezTo>
                    <a:cubicBezTo>
                      <a:pt x="1205421" y="3369048"/>
                      <a:pt x="1197399" y="3370260"/>
                      <a:pt x="1189546" y="3372223"/>
                    </a:cubicBezTo>
                    <a:cubicBezTo>
                      <a:pt x="1184676" y="3373441"/>
                      <a:pt x="1180101" y="3375664"/>
                      <a:pt x="1175258" y="3376985"/>
                    </a:cubicBezTo>
                    <a:cubicBezTo>
                      <a:pt x="1162628" y="3380429"/>
                      <a:pt x="1149858" y="3383335"/>
                      <a:pt x="1137158" y="3386510"/>
                    </a:cubicBezTo>
                    <a:cubicBezTo>
                      <a:pt x="1130808" y="3388098"/>
                      <a:pt x="1124564" y="3390197"/>
                      <a:pt x="1118108" y="3391273"/>
                    </a:cubicBezTo>
                    <a:cubicBezTo>
                      <a:pt x="1093438" y="3395384"/>
                      <a:pt x="1089035" y="3395802"/>
                      <a:pt x="1065721" y="3400798"/>
                    </a:cubicBezTo>
                    <a:lnTo>
                      <a:pt x="1034765" y="3412705"/>
                    </a:lnTo>
                    <a:cubicBezTo>
                      <a:pt x="1016906" y="3422627"/>
                      <a:pt x="994284" y="3430961"/>
                      <a:pt x="963328" y="3476999"/>
                    </a:cubicBezTo>
                    <a:cubicBezTo>
                      <a:pt x="953803" y="3530180"/>
                      <a:pt x="998649" y="3650830"/>
                      <a:pt x="965708" y="3729411"/>
                    </a:cubicBezTo>
                    <a:cubicBezTo>
                      <a:pt x="932767" y="3807992"/>
                      <a:pt x="835534" y="3888954"/>
                      <a:pt x="765684" y="3948485"/>
                    </a:cubicBezTo>
                    <a:cubicBezTo>
                      <a:pt x="695834" y="4008016"/>
                      <a:pt x="590661" y="4010398"/>
                      <a:pt x="546608" y="4086598"/>
                    </a:cubicBezTo>
                    <a:cubicBezTo>
                      <a:pt x="502555" y="4162798"/>
                      <a:pt x="534701" y="4356472"/>
                      <a:pt x="501364" y="4405684"/>
                    </a:cubicBezTo>
                    <a:cubicBezTo>
                      <a:pt x="447655" y="4430733"/>
                      <a:pt x="246526" y="4416172"/>
                      <a:pt x="187040" y="4412829"/>
                    </a:cubicBezTo>
                    <a:cubicBezTo>
                      <a:pt x="139255" y="4413814"/>
                      <a:pt x="15589" y="4346950"/>
                      <a:pt x="1302" y="4310437"/>
                    </a:cubicBezTo>
                    <a:close/>
                  </a:path>
                </a:pathLst>
              </a:custGeom>
              <a:noFill/>
              <a:ln w="19050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4659344E-E39B-4372-9D7A-B27552AFA447}"/>
                  </a:ext>
                </a:extLst>
              </p:cNvPr>
              <p:cNvSpPr txBox="1"/>
              <p:nvPr/>
            </p:nvSpPr>
            <p:spPr>
              <a:xfrm rot="19771130">
                <a:off x="4882537" y="4303374"/>
                <a:ext cx="2426925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C8B3CFFF-5D12-4175-A4B3-84F43C306F1E}"/>
                </a:ext>
              </a:extLst>
            </p:cNvPr>
            <p:cNvSpPr/>
            <p:nvPr/>
          </p:nvSpPr>
          <p:spPr>
            <a:xfrm>
              <a:off x="6142459" y="2305050"/>
              <a:ext cx="1090191" cy="1047750"/>
            </a:xfrm>
            <a:custGeom>
              <a:avLst/>
              <a:gdLst>
                <a:gd name="connsiteX0" fmla="*/ 290091 w 1090191"/>
                <a:gd name="connsiteY0" fmla="*/ 317500 h 1047750"/>
                <a:gd name="connsiteX1" fmla="*/ 258341 w 1090191"/>
                <a:gd name="connsiteY1" fmla="*/ 336550 h 1047750"/>
                <a:gd name="connsiteX2" fmla="*/ 239291 w 1090191"/>
                <a:gd name="connsiteY2" fmla="*/ 374650 h 1047750"/>
                <a:gd name="connsiteX3" fmla="*/ 213891 w 1090191"/>
                <a:gd name="connsiteY3" fmla="*/ 400050 h 1047750"/>
                <a:gd name="connsiteX4" fmla="*/ 137691 w 1090191"/>
                <a:gd name="connsiteY4" fmla="*/ 520700 h 1047750"/>
                <a:gd name="connsiteX5" fmla="*/ 118641 w 1090191"/>
                <a:gd name="connsiteY5" fmla="*/ 546100 h 1047750"/>
                <a:gd name="connsiteX6" fmla="*/ 74191 w 1090191"/>
                <a:gd name="connsiteY6" fmla="*/ 590550 h 1047750"/>
                <a:gd name="connsiteX7" fmla="*/ 55141 w 1090191"/>
                <a:gd name="connsiteY7" fmla="*/ 647700 h 1047750"/>
                <a:gd name="connsiteX8" fmla="*/ 48791 w 1090191"/>
                <a:gd name="connsiteY8" fmla="*/ 673100 h 1047750"/>
                <a:gd name="connsiteX9" fmla="*/ 36091 w 1090191"/>
                <a:gd name="connsiteY9" fmla="*/ 704850 h 1047750"/>
                <a:gd name="connsiteX10" fmla="*/ 29741 w 1090191"/>
                <a:gd name="connsiteY10" fmla="*/ 736600 h 1047750"/>
                <a:gd name="connsiteX11" fmla="*/ 10691 w 1090191"/>
                <a:gd name="connsiteY11" fmla="*/ 768350 h 1047750"/>
                <a:gd name="connsiteX12" fmla="*/ 23391 w 1090191"/>
                <a:gd name="connsiteY12" fmla="*/ 990600 h 1047750"/>
                <a:gd name="connsiteX13" fmla="*/ 74191 w 1090191"/>
                <a:gd name="connsiteY13" fmla="*/ 1009650 h 1047750"/>
                <a:gd name="connsiteX14" fmla="*/ 112291 w 1090191"/>
                <a:gd name="connsiteY14" fmla="*/ 1028700 h 1047750"/>
                <a:gd name="connsiteX15" fmla="*/ 144041 w 1090191"/>
                <a:gd name="connsiteY15" fmla="*/ 1035050 h 1047750"/>
                <a:gd name="connsiteX16" fmla="*/ 296441 w 1090191"/>
                <a:gd name="connsiteY16" fmla="*/ 1047750 h 1047750"/>
                <a:gd name="connsiteX17" fmla="*/ 417091 w 1090191"/>
                <a:gd name="connsiteY17" fmla="*/ 1035050 h 1047750"/>
                <a:gd name="connsiteX18" fmla="*/ 442491 w 1090191"/>
                <a:gd name="connsiteY18" fmla="*/ 1022350 h 1047750"/>
                <a:gd name="connsiteX19" fmla="*/ 486941 w 1090191"/>
                <a:gd name="connsiteY19" fmla="*/ 1009650 h 1047750"/>
                <a:gd name="connsiteX20" fmla="*/ 518691 w 1090191"/>
                <a:gd name="connsiteY20" fmla="*/ 990600 h 1047750"/>
                <a:gd name="connsiteX21" fmla="*/ 563141 w 1090191"/>
                <a:gd name="connsiteY21" fmla="*/ 958850 h 1047750"/>
                <a:gd name="connsiteX22" fmla="*/ 632991 w 1090191"/>
                <a:gd name="connsiteY22" fmla="*/ 882650 h 1047750"/>
                <a:gd name="connsiteX23" fmla="*/ 683791 w 1090191"/>
                <a:gd name="connsiteY23" fmla="*/ 844550 h 1047750"/>
                <a:gd name="connsiteX24" fmla="*/ 696491 w 1090191"/>
                <a:gd name="connsiteY24" fmla="*/ 819150 h 1047750"/>
                <a:gd name="connsiteX25" fmla="*/ 715541 w 1090191"/>
                <a:gd name="connsiteY25" fmla="*/ 800100 h 1047750"/>
                <a:gd name="connsiteX26" fmla="*/ 740941 w 1090191"/>
                <a:gd name="connsiteY26" fmla="*/ 768350 h 1047750"/>
                <a:gd name="connsiteX27" fmla="*/ 772691 w 1090191"/>
                <a:gd name="connsiteY27" fmla="*/ 736600 h 1047750"/>
                <a:gd name="connsiteX28" fmla="*/ 785391 w 1090191"/>
                <a:gd name="connsiteY28" fmla="*/ 717550 h 1047750"/>
                <a:gd name="connsiteX29" fmla="*/ 842541 w 1090191"/>
                <a:gd name="connsiteY29" fmla="*/ 666750 h 1047750"/>
                <a:gd name="connsiteX30" fmla="*/ 867941 w 1090191"/>
                <a:gd name="connsiteY30" fmla="*/ 641350 h 1047750"/>
                <a:gd name="connsiteX31" fmla="*/ 925091 w 1090191"/>
                <a:gd name="connsiteY31" fmla="*/ 603250 h 1047750"/>
                <a:gd name="connsiteX32" fmla="*/ 969541 w 1090191"/>
                <a:gd name="connsiteY32" fmla="*/ 565150 h 1047750"/>
                <a:gd name="connsiteX33" fmla="*/ 988591 w 1090191"/>
                <a:gd name="connsiteY33" fmla="*/ 539750 h 1047750"/>
                <a:gd name="connsiteX34" fmla="*/ 1007641 w 1090191"/>
                <a:gd name="connsiteY34" fmla="*/ 527050 h 1047750"/>
                <a:gd name="connsiteX35" fmla="*/ 1026691 w 1090191"/>
                <a:gd name="connsiteY35" fmla="*/ 501650 h 1047750"/>
                <a:gd name="connsiteX36" fmla="*/ 1064791 w 1090191"/>
                <a:gd name="connsiteY36" fmla="*/ 469900 h 1047750"/>
                <a:gd name="connsiteX37" fmla="*/ 1090191 w 1090191"/>
                <a:gd name="connsiteY37" fmla="*/ 412750 h 1047750"/>
                <a:gd name="connsiteX38" fmla="*/ 1077491 w 1090191"/>
                <a:gd name="connsiteY38" fmla="*/ 247650 h 1047750"/>
                <a:gd name="connsiteX39" fmla="*/ 1064791 w 1090191"/>
                <a:gd name="connsiteY39" fmla="*/ 203200 h 1047750"/>
                <a:gd name="connsiteX40" fmla="*/ 1013991 w 1090191"/>
                <a:gd name="connsiteY40" fmla="*/ 127000 h 1047750"/>
                <a:gd name="connsiteX41" fmla="*/ 975891 w 1090191"/>
                <a:gd name="connsiteY41" fmla="*/ 69850 h 1047750"/>
                <a:gd name="connsiteX42" fmla="*/ 956841 w 1090191"/>
                <a:gd name="connsiteY42" fmla="*/ 57150 h 1047750"/>
                <a:gd name="connsiteX43" fmla="*/ 925091 w 1090191"/>
                <a:gd name="connsiteY43" fmla="*/ 19050 h 1047750"/>
                <a:gd name="connsiteX44" fmla="*/ 899691 w 1090191"/>
                <a:gd name="connsiteY44" fmla="*/ 12700 h 1047750"/>
                <a:gd name="connsiteX45" fmla="*/ 874291 w 1090191"/>
                <a:gd name="connsiteY45" fmla="*/ 0 h 1047750"/>
                <a:gd name="connsiteX46" fmla="*/ 683791 w 1090191"/>
                <a:gd name="connsiteY46" fmla="*/ 25400 h 1047750"/>
                <a:gd name="connsiteX47" fmla="*/ 639341 w 1090191"/>
                <a:gd name="connsiteY47" fmla="*/ 44450 h 1047750"/>
                <a:gd name="connsiteX48" fmla="*/ 537741 w 1090191"/>
                <a:gd name="connsiteY48" fmla="*/ 114300 h 1047750"/>
                <a:gd name="connsiteX49" fmla="*/ 486941 w 1090191"/>
                <a:gd name="connsiteY49" fmla="*/ 171450 h 1047750"/>
                <a:gd name="connsiteX50" fmla="*/ 461541 w 1090191"/>
                <a:gd name="connsiteY50" fmla="*/ 190500 h 1047750"/>
                <a:gd name="connsiteX51" fmla="*/ 429791 w 1090191"/>
                <a:gd name="connsiteY51" fmla="*/ 222250 h 1047750"/>
                <a:gd name="connsiteX52" fmla="*/ 398041 w 1090191"/>
                <a:gd name="connsiteY52" fmla="*/ 247650 h 1047750"/>
                <a:gd name="connsiteX53" fmla="*/ 366291 w 1090191"/>
                <a:gd name="connsiteY53" fmla="*/ 285750 h 1047750"/>
                <a:gd name="connsiteX54" fmla="*/ 340891 w 1090191"/>
                <a:gd name="connsiteY54" fmla="*/ 304800 h 1047750"/>
                <a:gd name="connsiteX55" fmla="*/ 290091 w 1090191"/>
                <a:gd name="connsiteY55" fmla="*/ 317500 h 104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090191" h="1047750">
                  <a:moveTo>
                    <a:pt x="290091" y="317500"/>
                  </a:moveTo>
                  <a:cubicBezTo>
                    <a:pt x="276333" y="322792"/>
                    <a:pt x="266541" y="327325"/>
                    <a:pt x="258341" y="336550"/>
                  </a:cubicBezTo>
                  <a:cubicBezTo>
                    <a:pt x="248908" y="347162"/>
                    <a:pt x="247434" y="363018"/>
                    <a:pt x="239291" y="374650"/>
                  </a:cubicBezTo>
                  <a:cubicBezTo>
                    <a:pt x="232425" y="384459"/>
                    <a:pt x="222358" y="391583"/>
                    <a:pt x="213891" y="400050"/>
                  </a:cubicBezTo>
                  <a:cubicBezTo>
                    <a:pt x="183469" y="481174"/>
                    <a:pt x="207638" y="433266"/>
                    <a:pt x="137691" y="520700"/>
                  </a:cubicBezTo>
                  <a:cubicBezTo>
                    <a:pt x="131080" y="528964"/>
                    <a:pt x="126125" y="538616"/>
                    <a:pt x="118641" y="546100"/>
                  </a:cubicBezTo>
                  <a:lnTo>
                    <a:pt x="74191" y="590550"/>
                  </a:lnTo>
                  <a:cubicBezTo>
                    <a:pt x="60275" y="660130"/>
                    <a:pt x="77675" y="587608"/>
                    <a:pt x="55141" y="647700"/>
                  </a:cubicBezTo>
                  <a:cubicBezTo>
                    <a:pt x="52077" y="655872"/>
                    <a:pt x="51551" y="664821"/>
                    <a:pt x="48791" y="673100"/>
                  </a:cubicBezTo>
                  <a:cubicBezTo>
                    <a:pt x="45186" y="683914"/>
                    <a:pt x="39366" y="693932"/>
                    <a:pt x="36091" y="704850"/>
                  </a:cubicBezTo>
                  <a:cubicBezTo>
                    <a:pt x="32990" y="715188"/>
                    <a:pt x="33749" y="726579"/>
                    <a:pt x="29741" y="736600"/>
                  </a:cubicBezTo>
                  <a:cubicBezTo>
                    <a:pt x="25157" y="748059"/>
                    <a:pt x="17041" y="757767"/>
                    <a:pt x="10691" y="768350"/>
                  </a:cubicBezTo>
                  <a:cubicBezTo>
                    <a:pt x="-3669" y="854510"/>
                    <a:pt x="-7218" y="855047"/>
                    <a:pt x="23391" y="990600"/>
                  </a:cubicBezTo>
                  <a:cubicBezTo>
                    <a:pt x="25612" y="1000436"/>
                    <a:pt x="68174" y="1007243"/>
                    <a:pt x="74191" y="1009650"/>
                  </a:cubicBezTo>
                  <a:cubicBezTo>
                    <a:pt x="87374" y="1014923"/>
                    <a:pt x="98947" y="1023848"/>
                    <a:pt x="112291" y="1028700"/>
                  </a:cubicBezTo>
                  <a:cubicBezTo>
                    <a:pt x="122434" y="1032388"/>
                    <a:pt x="133374" y="1033409"/>
                    <a:pt x="144041" y="1035050"/>
                  </a:cubicBezTo>
                  <a:cubicBezTo>
                    <a:pt x="201837" y="1043942"/>
                    <a:pt x="230850" y="1043651"/>
                    <a:pt x="296441" y="1047750"/>
                  </a:cubicBezTo>
                  <a:cubicBezTo>
                    <a:pt x="336658" y="1043517"/>
                    <a:pt x="377250" y="1041979"/>
                    <a:pt x="417091" y="1035050"/>
                  </a:cubicBezTo>
                  <a:cubicBezTo>
                    <a:pt x="426417" y="1033428"/>
                    <a:pt x="433790" y="1026079"/>
                    <a:pt x="442491" y="1022350"/>
                  </a:cubicBezTo>
                  <a:cubicBezTo>
                    <a:pt x="455245" y="1016884"/>
                    <a:pt x="474052" y="1012872"/>
                    <a:pt x="486941" y="1009650"/>
                  </a:cubicBezTo>
                  <a:cubicBezTo>
                    <a:pt x="497524" y="1003300"/>
                    <a:pt x="508817" y="998005"/>
                    <a:pt x="518691" y="990600"/>
                  </a:cubicBezTo>
                  <a:cubicBezTo>
                    <a:pt x="570178" y="951985"/>
                    <a:pt x="502573" y="989134"/>
                    <a:pt x="563141" y="958850"/>
                  </a:cubicBezTo>
                  <a:cubicBezTo>
                    <a:pt x="581105" y="934898"/>
                    <a:pt x="609678" y="894307"/>
                    <a:pt x="632991" y="882650"/>
                  </a:cubicBezTo>
                  <a:cubicBezTo>
                    <a:pt x="658952" y="869670"/>
                    <a:pt x="664535" y="870225"/>
                    <a:pt x="683791" y="844550"/>
                  </a:cubicBezTo>
                  <a:cubicBezTo>
                    <a:pt x="689471" y="836977"/>
                    <a:pt x="690989" y="826853"/>
                    <a:pt x="696491" y="819150"/>
                  </a:cubicBezTo>
                  <a:cubicBezTo>
                    <a:pt x="701711" y="811842"/>
                    <a:pt x="709627" y="806858"/>
                    <a:pt x="715541" y="800100"/>
                  </a:cubicBezTo>
                  <a:cubicBezTo>
                    <a:pt x="724466" y="789900"/>
                    <a:pt x="731874" y="778424"/>
                    <a:pt x="740941" y="768350"/>
                  </a:cubicBezTo>
                  <a:cubicBezTo>
                    <a:pt x="750953" y="757225"/>
                    <a:pt x="762835" y="747864"/>
                    <a:pt x="772691" y="736600"/>
                  </a:cubicBezTo>
                  <a:cubicBezTo>
                    <a:pt x="777717" y="730857"/>
                    <a:pt x="780424" y="723344"/>
                    <a:pt x="785391" y="717550"/>
                  </a:cubicBezTo>
                  <a:cubicBezTo>
                    <a:pt x="811004" y="687669"/>
                    <a:pt x="812048" y="693855"/>
                    <a:pt x="842541" y="666750"/>
                  </a:cubicBezTo>
                  <a:cubicBezTo>
                    <a:pt x="851490" y="658795"/>
                    <a:pt x="858930" y="649235"/>
                    <a:pt x="867941" y="641350"/>
                  </a:cubicBezTo>
                  <a:cubicBezTo>
                    <a:pt x="887181" y="624515"/>
                    <a:pt x="902964" y="616526"/>
                    <a:pt x="925091" y="603250"/>
                  </a:cubicBezTo>
                  <a:cubicBezTo>
                    <a:pt x="979057" y="531296"/>
                    <a:pt x="908525" y="617449"/>
                    <a:pt x="969541" y="565150"/>
                  </a:cubicBezTo>
                  <a:cubicBezTo>
                    <a:pt x="977576" y="558262"/>
                    <a:pt x="981107" y="547234"/>
                    <a:pt x="988591" y="539750"/>
                  </a:cubicBezTo>
                  <a:cubicBezTo>
                    <a:pt x="993987" y="534354"/>
                    <a:pt x="1002245" y="532446"/>
                    <a:pt x="1007641" y="527050"/>
                  </a:cubicBezTo>
                  <a:cubicBezTo>
                    <a:pt x="1015125" y="519566"/>
                    <a:pt x="1019207" y="509134"/>
                    <a:pt x="1026691" y="501650"/>
                  </a:cubicBezTo>
                  <a:cubicBezTo>
                    <a:pt x="1038381" y="489960"/>
                    <a:pt x="1053101" y="481590"/>
                    <a:pt x="1064791" y="469900"/>
                  </a:cubicBezTo>
                  <a:cubicBezTo>
                    <a:pt x="1079885" y="454806"/>
                    <a:pt x="1083903" y="431613"/>
                    <a:pt x="1090191" y="412750"/>
                  </a:cubicBezTo>
                  <a:cubicBezTo>
                    <a:pt x="1086984" y="345411"/>
                    <a:pt x="1091681" y="304411"/>
                    <a:pt x="1077491" y="247650"/>
                  </a:cubicBezTo>
                  <a:cubicBezTo>
                    <a:pt x="1073754" y="232701"/>
                    <a:pt x="1071968" y="216836"/>
                    <a:pt x="1064791" y="203200"/>
                  </a:cubicBezTo>
                  <a:cubicBezTo>
                    <a:pt x="1050573" y="176186"/>
                    <a:pt x="1029697" y="153177"/>
                    <a:pt x="1013991" y="127000"/>
                  </a:cubicBezTo>
                  <a:cubicBezTo>
                    <a:pt x="1004922" y="111885"/>
                    <a:pt x="989119" y="83078"/>
                    <a:pt x="975891" y="69850"/>
                  </a:cubicBezTo>
                  <a:cubicBezTo>
                    <a:pt x="970495" y="64454"/>
                    <a:pt x="963191" y="61383"/>
                    <a:pt x="956841" y="57150"/>
                  </a:cubicBezTo>
                  <a:cubicBezTo>
                    <a:pt x="948748" y="45011"/>
                    <a:pt x="938254" y="26572"/>
                    <a:pt x="925091" y="19050"/>
                  </a:cubicBezTo>
                  <a:cubicBezTo>
                    <a:pt x="917514" y="14720"/>
                    <a:pt x="907863" y="15764"/>
                    <a:pt x="899691" y="12700"/>
                  </a:cubicBezTo>
                  <a:cubicBezTo>
                    <a:pt x="890828" y="9376"/>
                    <a:pt x="882758" y="4233"/>
                    <a:pt x="874291" y="0"/>
                  </a:cubicBezTo>
                  <a:cubicBezTo>
                    <a:pt x="805761" y="6230"/>
                    <a:pt x="746898" y="4364"/>
                    <a:pt x="683791" y="25400"/>
                  </a:cubicBezTo>
                  <a:cubicBezTo>
                    <a:pt x="668498" y="30498"/>
                    <a:pt x="653432" y="36621"/>
                    <a:pt x="639341" y="44450"/>
                  </a:cubicBezTo>
                  <a:cubicBezTo>
                    <a:pt x="606704" y="62582"/>
                    <a:pt x="567151" y="88158"/>
                    <a:pt x="537741" y="114300"/>
                  </a:cubicBezTo>
                  <a:cubicBezTo>
                    <a:pt x="472383" y="172396"/>
                    <a:pt x="554202" y="104189"/>
                    <a:pt x="486941" y="171450"/>
                  </a:cubicBezTo>
                  <a:cubicBezTo>
                    <a:pt x="479457" y="178934"/>
                    <a:pt x="469451" y="183469"/>
                    <a:pt x="461541" y="190500"/>
                  </a:cubicBezTo>
                  <a:cubicBezTo>
                    <a:pt x="450354" y="200444"/>
                    <a:pt x="440916" y="212238"/>
                    <a:pt x="429791" y="222250"/>
                  </a:cubicBezTo>
                  <a:cubicBezTo>
                    <a:pt x="419717" y="231317"/>
                    <a:pt x="407625" y="238066"/>
                    <a:pt x="398041" y="247650"/>
                  </a:cubicBezTo>
                  <a:cubicBezTo>
                    <a:pt x="339250" y="306441"/>
                    <a:pt x="439111" y="223333"/>
                    <a:pt x="366291" y="285750"/>
                  </a:cubicBezTo>
                  <a:cubicBezTo>
                    <a:pt x="358256" y="292638"/>
                    <a:pt x="348375" y="297316"/>
                    <a:pt x="340891" y="304800"/>
                  </a:cubicBezTo>
                  <a:cubicBezTo>
                    <a:pt x="304408" y="341283"/>
                    <a:pt x="303849" y="312208"/>
                    <a:pt x="290091" y="317500"/>
                  </a:cubicBezTo>
                  <a:close/>
                </a:path>
              </a:pathLst>
            </a:custGeom>
            <a:noFill/>
            <a:ln>
              <a:solidFill>
                <a:srgbClr val="FFFF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47B0DF6F-409E-41DB-9369-BE8A154B6711}"/>
                </a:ext>
              </a:extLst>
            </p:cNvPr>
            <p:cNvSpPr/>
            <p:nvPr/>
          </p:nvSpPr>
          <p:spPr>
            <a:xfrm>
              <a:off x="7429500" y="1676276"/>
              <a:ext cx="558800" cy="546224"/>
            </a:xfrm>
            <a:custGeom>
              <a:avLst/>
              <a:gdLst>
                <a:gd name="connsiteX0" fmla="*/ 482600 w 558800"/>
                <a:gd name="connsiteY0" fmla="*/ 12824 h 546224"/>
                <a:gd name="connsiteX1" fmla="*/ 444500 w 558800"/>
                <a:gd name="connsiteY1" fmla="*/ 76324 h 546224"/>
                <a:gd name="connsiteX2" fmla="*/ 419100 w 558800"/>
                <a:gd name="connsiteY2" fmla="*/ 108074 h 546224"/>
                <a:gd name="connsiteX3" fmla="*/ 406400 w 558800"/>
                <a:gd name="connsiteY3" fmla="*/ 133474 h 546224"/>
                <a:gd name="connsiteX4" fmla="*/ 336550 w 558800"/>
                <a:gd name="connsiteY4" fmla="*/ 196974 h 546224"/>
                <a:gd name="connsiteX5" fmla="*/ 317500 w 558800"/>
                <a:gd name="connsiteY5" fmla="*/ 216024 h 546224"/>
                <a:gd name="connsiteX6" fmla="*/ 285750 w 558800"/>
                <a:gd name="connsiteY6" fmla="*/ 228724 h 546224"/>
                <a:gd name="connsiteX7" fmla="*/ 234950 w 558800"/>
                <a:gd name="connsiteY7" fmla="*/ 260474 h 546224"/>
                <a:gd name="connsiteX8" fmla="*/ 184150 w 558800"/>
                <a:gd name="connsiteY8" fmla="*/ 292224 h 546224"/>
                <a:gd name="connsiteX9" fmla="*/ 127000 w 558800"/>
                <a:gd name="connsiteY9" fmla="*/ 311274 h 546224"/>
                <a:gd name="connsiteX10" fmla="*/ 101600 w 558800"/>
                <a:gd name="connsiteY10" fmla="*/ 330324 h 546224"/>
                <a:gd name="connsiteX11" fmla="*/ 63500 w 558800"/>
                <a:gd name="connsiteY11" fmla="*/ 362074 h 546224"/>
                <a:gd name="connsiteX12" fmla="*/ 50800 w 558800"/>
                <a:gd name="connsiteY12" fmla="*/ 387474 h 546224"/>
                <a:gd name="connsiteX13" fmla="*/ 0 w 558800"/>
                <a:gd name="connsiteY13" fmla="*/ 470024 h 546224"/>
                <a:gd name="connsiteX14" fmla="*/ 12700 w 558800"/>
                <a:gd name="connsiteY14" fmla="*/ 514474 h 546224"/>
                <a:gd name="connsiteX15" fmla="*/ 31750 w 558800"/>
                <a:gd name="connsiteY15" fmla="*/ 527174 h 546224"/>
                <a:gd name="connsiteX16" fmla="*/ 107950 w 558800"/>
                <a:gd name="connsiteY16" fmla="*/ 546224 h 546224"/>
                <a:gd name="connsiteX17" fmla="*/ 254000 w 558800"/>
                <a:gd name="connsiteY17" fmla="*/ 533524 h 546224"/>
                <a:gd name="connsiteX18" fmla="*/ 279400 w 558800"/>
                <a:gd name="connsiteY18" fmla="*/ 527174 h 546224"/>
                <a:gd name="connsiteX19" fmla="*/ 298450 w 558800"/>
                <a:gd name="connsiteY19" fmla="*/ 508124 h 546224"/>
                <a:gd name="connsiteX20" fmla="*/ 317500 w 558800"/>
                <a:gd name="connsiteY20" fmla="*/ 495424 h 546224"/>
                <a:gd name="connsiteX21" fmla="*/ 349250 w 558800"/>
                <a:gd name="connsiteY21" fmla="*/ 470024 h 546224"/>
                <a:gd name="connsiteX22" fmla="*/ 361950 w 558800"/>
                <a:gd name="connsiteY22" fmla="*/ 450974 h 546224"/>
                <a:gd name="connsiteX23" fmla="*/ 381000 w 558800"/>
                <a:gd name="connsiteY23" fmla="*/ 438274 h 546224"/>
                <a:gd name="connsiteX24" fmla="*/ 419100 w 558800"/>
                <a:gd name="connsiteY24" fmla="*/ 381124 h 546224"/>
                <a:gd name="connsiteX25" fmla="*/ 438150 w 558800"/>
                <a:gd name="connsiteY25" fmla="*/ 355724 h 546224"/>
                <a:gd name="connsiteX26" fmla="*/ 457200 w 558800"/>
                <a:gd name="connsiteY26" fmla="*/ 317624 h 546224"/>
                <a:gd name="connsiteX27" fmla="*/ 495300 w 558800"/>
                <a:gd name="connsiteY27" fmla="*/ 254124 h 546224"/>
                <a:gd name="connsiteX28" fmla="*/ 514350 w 558800"/>
                <a:gd name="connsiteY28" fmla="*/ 196974 h 546224"/>
                <a:gd name="connsiteX29" fmla="*/ 520700 w 558800"/>
                <a:gd name="connsiteY29" fmla="*/ 171574 h 546224"/>
                <a:gd name="connsiteX30" fmla="*/ 533400 w 558800"/>
                <a:gd name="connsiteY30" fmla="*/ 152524 h 546224"/>
                <a:gd name="connsiteX31" fmla="*/ 546100 w 558800"/>
                <a:gd name="connsiteY31" fmla="*/ 101724 h 546224"/>
                <a:gd name="connsiteX32" fmla="*/ 558800 w 558800"/>
                <a:gd name="connsiteY32" fmla="*/ 76324 h 546224"/>
                <a:gd name="connsiteX33" fmla="*/ 552450 w 558800"/>
                <a:gd name="connsiteY33" fmla="*/ 19174 h 546224"/>
                <a:gd name="connsiteX34" fmla="*/ 514350 w 558800"/>
                <a:gd name="connsiteY34" fmla="*/ 124 h 546224"/>
                <a:gd name="connsiteX35" fmla="*/ 482600 w 558800"/>
                <a:gd name="connsiteY35" fmla="*/ 12824 h 546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558800" h="546224">
                  <a:moveTo>
                    <a:pt x="482600" y="12824"/>
                  </a:moveTo>
                  <a:cubicBezTo>
                    <a:pt x="470958" y="25524"/>
                    <a:pt x="497701" y="-12344"/>
                    <a:pt x="444500" y="76324"/>
                  </a:cubicBezTo>
                  <a:cubicBezTo>
                    <a:pt x="437527" y="87946"/>
                    <a:pt x="426618" y="96797"/>
                    <a:pt x="419100" y="108074"/>
                  </a:cubicBezTo>
                  <a:cubicBezTo>
                    <a:pt x="413849" y="115950"/>
                    <a:pt x="412394" y="126148"/>
                    <a:pt x="406400" y="133474"/>
                  </a:cubicBezTo>
                  <a:cubicBezTo>
                    <a:pt x="361579" y="188255"/>
                    <a:pt x="375121" y="163913"/>
                    <a:pt x="336550" y="196974"/>
                  </a:cubicBezTo>
                  <a:cubicBezTo>
                    <a:pt x="329732" y="202818"/>
                    <a:pt x="325115" y="211264"/>
                    <a:pt x="317500" y="216024"/>
                  </a:cubicBezTo>
                  <a:cubicBezTo>
                    <a:pt x="307834" y="222065"/>
                    <a:pt x="295786" y="223320"/>
                    <a:pt x="285750" y="228724"/>
                  </a:cubicBezTo>
                  <a:cubicBezTo>
                    <a:pt x="268168" y="238191"/>
                    <a:pt x="251883" y="249891"/>
                    <a:pt x="234950" y="260474"/>
                  </a:cubicBezTo>
                  <a:cubicBezTo>
                    <a:pt x="218017" y="271057"/>
                    <a:pt x="202690" y="284808"/>
                    <a:pt x="184150" y="292224"/>
                  </a:cubicBezTo>
                  <a:cubicBezTo>
                    <a:pt x="144297" y="308165"/>
                    <a:pt x="163458" y="302159"/>
                    <a:pt x="127000" y="311274"/>
                  </a:cubicBezTo>
                  <a:cubicBezTo>
                    <a:pt x="118533" y="317624"/>
                    <a:pt x="109635" y="323436"/>
                    <a:pt x="101600" y="330324"/>
                  </a:cubicBezTo>
                  <a:cubicBezTo>
                    <a:pt x="58819" y="366994"/>
                    <a:pt x="105604" y="334005"/>
                    <a:pt x="63500" y="362074"/>
                  </a:cubicBezTo>
                  <a:cubicBezTo>
                    <a:pt x="59267" y="370541"/>
                    <a:pt x="55496" y="379255"/>
                    <a:pt x="50800" y="387474"/>
                  </a:cubicBezTo>
                  <a:cubicBezTo>
                    <a:pt x="22782" y="436505"/>
                    <a:pt x="22061" y="436932"/>
                    <a:pt x="0" y="470024"/>
                  </a:cubicBezTo>
                  <a:cubicBezTo>
                    <a:pt x="4233" y="484841"/>
                    <a:pt x="5216" y="501004"/>
                    <a:pt x="12700" y="514474"/>
                  </a:cubicBezTo>
                  <a:cubicBezTo>
                    <a:pt x="16406" y="521145"/>
                    <a:pt x="24776" y="524074"/>
                    <a:pt x="31750" y="527174"/>
                  </a:cubicBezTo>
                  <a:cubicBezTo>
                    <a:pt x="61939" y="540591"/>
                    <a:pt x="76002" y="540899"/>
                    <a:pt x="107950" y="546224"/>
                  </a:cubicBezTo>
                  <a:cubicBezTo>
                    <a:pt x="156633" y="541991"/>
                    <a:pt x="205432" y="538920"/>
                    <a:pt x="254000" y="533524"/>
                  </a:cubicBezTo>
                  <a:cubicBezTo>
                    <a:pt x="262674" y="532560"/>
                    <a:pt x="271823" y="531504"/>
                    <a:pt x="279400" y="527174"/>
                  </a:cubicBezTo>
                  <a:cubicBezTo>
                    <a:pt x="287197" y="522719"/>
                    <a:pt x="291551" y="513873"/>
                    <a:pt x="298450" y="508124"/>
                  </a:cubicBezTo>
                  <a:cubicBezTo>
                    <a:pt x="304313" y="503238"/>
                    <a:pt x="311150" y="499657"/>
                    <a:pt x="317500" y="495424"/>
                  </a:cubicBezTo>
                  <a:cubicBezTo>
                    <a:pt x="353896" y="440829"/>
                    <a:pt x="305433" y="505077"/>
                    <a:pt x="349250" y="470024"/>
                  </a:cubicBezTo>
                  <a:cubicBezTo>
                    <a:pt x="355209" y="465256"/>
                    <a:pt x="356554" y="456370"/>
                    <a:pt x="361950" y="450974"/>
                  </a:cubicBezTo>
                  <a:cubicBezTo>
                    <a:pt x="367346" y="445578"/>
                    <a:pt x="375604" y="443670"/>
                    <a:pt x="381000" y="438274"/>
                  </a:cubicBezTo>
                  <a:cubicBezTo>
                    <a:pt x="396820" y="422454"/>
                    <a:pt x="407008" y="399262"/>
                    <a:pt x="419100" y="381124"/>
                  </a:cubicBezTo>
                  <a:cubicBezTo>
                    <a:pt x="424971" y="372318"/>
                    <a:pt x="432705" y="364799"/>
                    <a:pt x="438150" y="355724"/>
                  </a:cubicBezTo>
                  <a:cubicBezTo>
                    <a:pt x="445455" y="343548"/>
                    <a:pt x="450046" y="329889"/>
                    <a:pt x="457200" y="317624"/>
                  </a:cubicBezTo>
                  <a:cubicBezTo>
                    <a:pt x="510839" y="225672"/>
                    <a:pt x="461517" y="321689"/>
                    <a:pt x="495300" y="254124"/>
                  </a:cubicBezTo>
                  <a:cubicBezTo>
                    <a:pt x="509216" y="184544"/>
                    <a:pt x="491816" y="257066"/>
                    <a:pt x="514350" y="196974"/>
                  </a:cubicBezTo>
                  <a:cubicBezTo>
                    <a:pt x="517414" y="188802"/>
                    <a:pt x="517262" y="179596"/>
                    <a:pt x="520700" y="171574"/>
                  </a:cubicBezTo>
                  <a:cubicBezTo>
                    <a:pt x="523706" y="164559"/>
                    <a:pt x="529987" y="159350"/>
                    <a:pt x="533400" y="152524"/>
                  </a:cubicBezTo>
                  <a:cubicBezTo>
                    <a:pt x="542904" y="133515"/>
                    <a:pt x="538854" y="123461"/>
                    <a:pt x="546100" y="101724"/>
                  </a:cubicBezTo>
                  <a:cubicBezTo>
                    <a:pt x="549093" y="92744"/>
                    <a:pt x="554567" y="84791"/>
                    <a:pt x="558800" y="76324"/>
                  </a:cubicBezTo>
                  <a:cubicBezTo>
                    <a:pt x="556683" y="57274"/>
                    <a:pt x="559000" y="37187"/>
                    <a:pt x="552450" y="19174"/>
                  </a:cubicBezTo>
                  <a:cubicBezTo>
                    <a:pt x="549346" y="10638"/>
                    <a:pt x="521770" y="1979"/>
                    <a:pt x="514350" y="124"/>
                  </a:cubicBezTo>
                  <a:cubicBezTo>
                    <a:pt x="512297" y="-389"/>
                    <a:pt x="494242" y="124"/>
                    <a:pt x="482600" y="12824"/>
                  </a:cubicBezTo>
                  <a:close/>
                </a:path>
              </a:pathLst>
            </a:custGeom>
            <a:noFill/>
            <a:ln>
              <a:solidFill>
                <a:srgbClr val="FFFF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2D3D610-D6EF-4AA7-8C81-5D5A9E089936}"/>
                </a:ext>
              </a:extLst>
            </p:cNvPr>
            <p:cNvSpPr/>
            <p:nvPr/>
          </p:nvSpPr>
          <p:spPr>
            <a:xfrm>
              <a:off x="5400675" y="3232707"/>
              <a:ext cx="63500" cy="101043"/>
            </a:xfrm>
            <a:custGeom>
              <a:avLst/>
              <a:gdLst>
                <a:gd name="connsiteX0" fmla="*/ 15875 w 63500"/>
                <a:gd name="connsiteY0" fmla="*/ 2618 h 101043"/>
                <a:gd name="connsiteX1" fmla="*/ 9525 w 63500"/>
                <a:gd name="connsiteY1" fmla="*/ 18493 h 101043"/>
                <a:gd name="connsiteX2" fmla="*/ 6350 w 63500"/>
                <a:gd name="connsiteY2" fmla="*/ 31193 h 101043"/>
                <a:gd name="connsiteX3" fmla="*/ 0 w 63500"/>
                <a:gd name="connsiteY3" fmla="*/ 43893 h 101043"/>
                <a:gd name="connsiteX4" fmla="*/ 12700 w 63500"/>
                <a:gd name="connsiteY4" fmla="*/ 94693 h 101043"/>
                <a:gd name="connsiteX5" fmla="*/ 22225 w 63500"/>
                <a:gd name="connsiteY5" fmla="*/ 101043 h 101043"/>
                <a:gd name="connsiteX6" fmla="*/ 53975 w 63500"/>
                <a:gd name="connsiteY6" fmla="*/ 94693 h 101043"/>
                <a:gd name="connsiteX7" fmla="*/ 63500 w 63500"/>
                <a:gd name="connsiteY7" fmla="*/ 66118 h 101043"/>
                <a:gd name="connsiteX8" fmla="*/ 60325 w 63500"/>
                <a:gd name="connsiteY8" fmla="*/ 2618 h 101043"/>
                <a:gd name="connsiteX9" fmla="*/ 15875 w 63500"/>
                <a:gd name="connsiteY9" fmla="*/ 2618 h 101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500" h="101043">
                  <a:moveTo>
                    <a:pt x="15875" y="2618"/>
                  </a:moveTo>
                  <a:cubicBezTo>
                    <a:pt x="7408" y="5264"/>
                    <a:pt x="11327" y="13086"/>
                    <a:pt x="9525" y="18493"/>
                  </a:cubicBezTo>
                  <a:cubicBezTo>
                    <a:pt x="8145" y="22633"/>
                    <a:pt x="7882" y="27107"/>
                    <a:pt x="6350" y="31193"/>
                  </a:cubicBezTo>
                  <a:cubicBezTo>
                    <a:pt x="4688" y="35625"/>
                    <a:pt x="2117" y="39660"/>
                    <a:pt x="0" y="43893"/>
                  </a:cubicBezTo>
                  <a:cubicBezTo>
                    <a:pt x="2361" y="72228"/>
                    <a:pt x="-3951" y="78042"/>
                    <a:pt x="12700" y="94693"/>
                  </a:cubicBezTo>
                  <a:cubicBezTo>
                    <a:pt x="15398" y="97391"/>
                    <a:pt x="19050" y="98926"/>
                    <a:pt x="22225" y="101043"/>
                  </a:cubicBezTo>
                  <a:cubicBezTo>
                    <a:pt x="32808" y="98926"/>
                    <a:pt x="45736" y="101665"/>
                    <a:pt x="53975" y="94693"/>
                  </a:cubicBezTo>
                  <a:cubicBezTo>
                    <a:pt x="61640" y="88208"/>
                    <a:pt x="63500" y="66118"/>
                    <a:pt x="63500" y="66118"/>
                  </a:cubicBezTo>
                  <a:cubicBezTo>
                    <a:pt x="62442" y="44951"/>
                    <a:pt x="65234" y="23235"/>
                    <a:pt x="60325" y="2618"/>
                  </a:cubicBezTo>
                  <a:cubicBezTo>
                    <a:pt x="59314" y="-1627"/>
                    <a:pt x="24342" y="-28"/>
                    <a:pt x="15875" y="2618"/>
                  </a:cubicBezTo>
                  <a:close/>
                </a:path>
              </a:pathLst>
            </a:custGeom>
            <a:noFill/>
            <a:ln>
              <a:solidFill>
                <a:srgbClr val="FFFF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8C3D3FB-C85C-4CFE-A1C8-0026EE0702B0}"/>
                </a:ext>
              </a:extLst>
            </p:cNvPr>
            <p:cNvSpPr/>
            <p:nvPr/>
          </p:nvSpPr>
          <p:spPr>
            <a:xfrm>
              <a:off x="5562600" y="3622310"/>
              <a:ext cx="87601" cy="86090"/>
            </a:xfrm>
            <a:custGeom>
              <a:avLst/>
              <a:gdLst>
                <a:gd name="connsiteX0" fmla="*/ 25400 w 87601"/>
                <a:gd name="connsiteY0" fmla="*/ 3540 h 86090"/>
                <a:gd name="connsiteX1" fmla="*/ 9525 w 87601"/>
                <a:gd name="connsiteY1" fmla="*/ 13065 h 86090"/>
                <a:gd name="connsiteX2" fmla="*/ 0 w 87601"/>
                <a:gd name="connsiteY2" fmla="*/ 44815 h 86090"/>
                <a:gd name="connsiteX3" fmla="*/ 9525 w 87601"/>
                <a:gd name="connsiteY3" fmla="*/ 76565 h 86090"/>
                <a:gd name="connsiteX4" fmla="*/ 38100 w 87601"/>
                <a:gd name="connsiteY4" fmla="*/ 86090 h 86090"/>
                <a:gd name="connsiteX5" fmla="*/ 57150 w 87601"/>
                <a:gd name="connsiteY5" fmla="*/ 76565 h 86090"/>
                <a:gd name="connsiteX6" fmla="*/ 69850 w 87601"/>
                <a:gd name="connsiteY6" fmla="*/ 73390 h 86090"/>
                <a:gd name="connsiteX7" fmla="*/ 82550 w 87601"/>
                <a:gd name="connsiteY7" fmla="*/ 63865 h 86090"/>
                <a:gd name="connsiteX8" fmla="*/ 76200 w 87601"/>
                <a:gd name="connsiteY8" fmla="*/ 6715 h 86090"/>
                <a:gd name="connsiteX9" fmla="*/ 66675 w 87601"/>
                <a:gd name="connsiteY9" fmla="*/ 365 h 86090"/>
                <a:gd name="connsiteX10" fmla="*/ 25400 w 87601"/>
                <a:gd name="connsiteY10" fmla="*/ 3540 h 8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7601" h="86090">
                  <a:moveTo>
                    <a:pt x="25400" y="3540"/>
                  </a:moveTo>
                  <a:cubicBezTo>
                    <a:pt x="15875" y="5657"/>
                    <a:pt x="13889" y="8701"/>
                    <a:pt x="9525" y="13065"/>
                  </a:cubicBezTo>
                  <a:cubicBezTo>
                    <a:pt x="2142" y="20448"/>
                    <a:pt x="1443" y="36160"/>
                    <a:pt x="0" y="44815"/>
                  </a:cubicBezTo>
                  <a:cubicBezTo>
                    <a:pt x="3175" y="55398"/>
                    <a:pt x="3958" y="67021"/>
                    <a:pt x="9525" y="76565"/>
                  </a:cubicBezTo>
                  <a:cubicBezTo>
                    <a:pt x="12997" y="82517"/>
                    <a:pt x="33608" y="85192"/>
                    <a:pt x="38100" y="86090"/>
                  </a:cubicBezTo>
                  <a:cubicBezTo>
                    <a:pt x="44450" y="82915"/>
                    <a:pt x="50558" y="79202"/>
                    <a:pt x="57150" y="76565"/>
                  </a:cubicBezTo>
                  <a:cubicBezTo>
                    <a:pt x="61202" y="74944"/>
                    <a:pt x="65947" y="75341"/>
                    <a:pt x="69850" y="73390"/>
                  </a:cubicBezTo>
                  <a:cubicBezTo>
                    <a:pt x="74583" y="71023"/>
                    <a:pt x="78317" y="67040"/>
                    <a:pt x="82550" y="63865"/>
                  </a:cubicBezTo>
                  <a:cubicBezTo>
                    <a:pt x="90063" y="41327"/>
                    <a:pt x="90163" y="46277"/>
                    <a:pt x="76200" y="6715"/>
                  </a:cubicBezTo>
                  <a:cubicBezTo>
                    <a:pt x="74930" y="3117"/>
                    <a:pt x="70377" y="1290"/>
                    <a:pt x="66675" y="365"/>
                  </a:cubicBezTo>
                  <a:cubicBezTo>
                    <a:pt x="61541" y="-918"/>
                    <a:pt x="34925" y="1423"/>
                    <a:pt x="25400" y="3540"/>
                  </a:cubicBezTo>
                  <a:close/>
                </a:path>
              </a:pathLst>
            </a:custGeom>
            <a:noFill/>
            <a:ln>
              <a:solidFill>
                <a:srgbClr val="FFFF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BE0CACE0-A9A1-4610-8878-B0EE44733D34}"/>
                </a:ext>
              </a:extLst>
            </p:cNvPr>
            <p:cNvSpPr/>
            <p:nvPr/>
          </p:nvSpPr>
          <p:spPr>
            <a:xfrm>
              <a:off x="6537325" y="3473450"/>
              <a:ext cx="117475" cy="123825"/>
            </a:xfrm>
            <a:custGeom>
              <a:avLst/>
              <a:gdLst>
                <a:gd name="connsiteX0" fmla="*/ 92075 w 117475"/>
                <a:gd name="connsiteY0" fmla="*/ 0 h 123825"/>
                <a:gd name="connsiteX1" fmla="*/ 3175 w 117475"/>
                <a:gd name="connsiteY1" fmla="*/ 57150 h 123825"/>
                <a:gd name="connsiteX2" fmla="*/ 0 w 117475"/>
                <a:gd name="connsiteY2" fmla="*/ 76200 h 123825"/>
                <a:gd name="connsiteX3" fmla="*/ 12700 w 117475"/>
                <a:gd name="connsiteY3" fmla="*/ 111125 h 123825"/>
                <a:gd name="connsiteX4" fmla="*/ 34925 w 117475"/>
                <a:gd name="connsiteY4" fmla="*/ 123825 h 123825"/>
                <a:gd name="connsiteX5" fmla="*/ 76200 w 117475"/>
                <a:gd name="connsiteY5" fmla="*/ 117475 h 123825"/>
                <a:gd name="connsiteX6" fmla="*/ 92075 w 117475"/>
                <a:gd name="connsiteY6" fmla="*/ 111125 h 123825"/>
                <a:gd name="connsiteX7" fmla="*/ 104775 w 117475"/>
                <a:gd name="connsiteY7" fmla="*/ 107950 h 123825"/>
                <a:gd name="connsiteX8" fmla="*/ 111125 w 117475"/>
                <a:gd name="connsiteY8" fmla="*/ 98425 h 123825"/>
                <a:gd name="connsiteX9" fmla="*/ 117475 w 117475"/>
                <a:gd name="connsiteY9" fmla="*/ 79375 h 123825"/>
                <a:gd name="connsiteX10" fmla="*/ 92075 w 117475"/>
                <a:gd name="connsiteY10" fmla="*/ 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7475" h="123825">
                  <a:moveTo>
                    <a:pt x="92075" y="0"/>
                  </a:moveTo>
                  <a:cubicBezTo>
                    <a:pt x="23836" y="31495"/>
                    <a:pt x="14606" y="11427"/>
                    <a:pt x="3175" y="57150"/>
                  </a:cubicBezTo>
                  <a:cubicBezTo>
                    <a:pt x="1614" y="63395"/>
                    <a:pt x="1058" y="69850"/>
                    <a:pt x="0" y="76200"/>
                  </a:cubicBezTo>
                  <a:cubicBezTo>
                    <a:pt x="4233" y="87842"/>
                    <a:pt x="6827" y="100218"/>
                    <a:pt x="12700" y="111125"/>
                  </a:cubicBezTo>
                  <a:cubicBezTo>
                    <a:pt x="14353" y="114196"/>
                    <a:pt x="33460" y="123093"/>
                    <a:pt x="34925" y="123825"/>
                  </a:cubicBezTo>
                  <a:cubicBezTo>
                    <a:pt x="48683" y="121708"/>
                    <a:pt x="62611" y="120495"/>
                    <a:pt x="76200" y="117475"/>
                  </a:cubicBezTo>
                  <a:cubicBezTo>
                    <a:pt x="81764" y="116239"/>
                    <a:pt x="86668" y="112927"/>
                    <a:pt x="92075" y="111125"/>
                  </a:cubicBezTo>
                  <a:cubicBezTo>
                    <a:pt x="96215" y="109745"/>
                    <a:pt x="100542" y="109008"/>
                    <a:pt x="104775" y="107950"/>
                  </a:cubicBezTo>
                  <a:cubicBezTo>
                    <a:pt x="106892" y="104775"/>
                    <a:pt x="109575" y="101912"/>
                    <a:pt x="111125" y="98425"/>
                  </a:cubicBezTo>
                  <a:cubicBezTo>
                    <a:pt x="113843" y="92308"/>
                    <a:pt x="117475" y="79375"/>
                    <a:pt x="117475" y="79375"/>
                  </a:cubicBezTo>
                  <a:lnTo>
                    <a:pt x="92075" y="0"/>
                  </a:lnTo>
                  <a:close/>
                </a:path>
              </a:pathLst>
            </a:custGeom>
            <a:noFill/>
            <a:ln>
              <a:solidFill>
                <a:srgbClr val="FFFF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865E3C1-9D84-49B4-BA44-A0352FC4CB24}"/>
                </a:ext>
              </a:extLst>
            </p:cNvPr>
            <p:cNvSpPr/>
            <p:nvPr/>
          </p:nvSpPr>
          <p:spPr>
            <a:xfrm>
              <a:off x="7172090" y="3143250"/>
              <a:ext cx="152635" cy="158750"/>
            </a:xfrm>
            <a:custGeom>
              <a:avLst/>
              <a:gdLst>
                <a:gd name="connsiteX0" fmla="*/ 105010 w 152635"/>
                <a:gd name="connsiteY0" fmla="*/ 19050 h 158750"/>
                <a:gd name="connsiteX1" fmla="*/ 25635 w 152635"/>
                <a:gd name="connsiteY1" fmla="*/ 76200 h 158750"/>
                <a:gd name="connsiteX2" fmla="*/ 3410 w 152635"/>
                <a:gd name="connsiteY2" fmla="*/ 104775 h 158750"/>
                <a:gd name="connsiteX3" fmla="*/ 9760 w 152635"/>
                <a:gd name="connsiteY3" fmla="*/ 149225 h 158750"/>
                <a:gd name="connsiteX4" fmla="*/ 19285 w 152635"/>
                <a:gd name="connsiteY4" fmla="*/ 152400 h 158750"/>
                <a:gd name="connsiteX5" fmla="*/ 31985 w 152635"/>
                <a:gd name="connsiteY5" fmla="*/ 158750 h 158750"/>
                <a:gd name="connsiteX6" fmla="*/ 85960 w 152635"/>
                <a:gd name="connsiteY6" fmla="*/ 155575 h 158750"/>
                <a:gd name="connsiteX7" fmla="*/ 133585 w 152635"/>
                <a:gd name="connsiteY7" fmla="*/ 120650 h 158750"/>
                <a:gd name="connsiteX8" fmla="*/ 143110 w 152635"/>
                <a:gd name="connsiteY8" fmla="*/ 104775 h 158750"/>
                <a:gd name="connsiteX9" fmla="*/ 146285 w 152635"/>
                <a:gd name="connsiteY9" fmla="*/ 92075 h 158750"/>
                <a:gd name="connsiteX10" fmla="*/ 152635 w 152635"/>
                <a:gd name="connsiteY10" fmla="*/ 79375 h 158750"/>
                <a:gd name="connsiteX11" fmla="*/ 146285 w 152635"/>
                <a:gd name="connsiteY11" fmla="*/ 12700 h 158750"/>
                <a:gd name="connsiteX12" fmla="*/ 136760 w 152635"/>
                <a:gd name="connsiteY12" fmla="*/ 3175 h 158750"/>
                <a:gd name="connsiteX13" fmla="*/ 114535 w 152635"/>
                <a:gd name="connsiteY13" fmla="*/ 0 h 158750"/>
                <a:gd name="connsiteX14" fmla="*/ 105010 w 152635"/>
                <a:gd name="connsiteY14" fmla="*/ 19050 h 15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2635" h="158750">
                  <a:moveTo>
                    <a:pt x="105010" y="19050"/>
                  </a:moveTo>
                  <a:cubicBezTo>
                    <a:pt x="90193" y="31750"/>
                    <a:pt x="82532" y="19303"/>
                    <a:pt x="25635" y="76200"/>
                  </a:cubicBezTo>
                  <a:cubicBezTo>
                    <a:pt x="17102" y="84733"/>
                    <a:pt x="3410" y="104775"/>
                    <a:pt x="3410" y="104775"/>
                  </a:cubicBezTo>
                  <a:cubicBezTo>
                    <a:pt x="-527" y="124459"/>
                    <a:pt x="-3718" y="126762"/>
                    <a:pt x="9760" y="149225"/>
                  </a:cubicBezTo>
                  <a:cubicBezTo>
                    <a:pt x="11482" y="152095"/>
                    <a:pt x="16209" y="151082"/>
                    <a:pt x="19285" y="152400"/>
                  </a:cubicBezTo>
                  <a:cubicBezTo>
                    <a:pt x="23635" y="154264"/>
                    <a:pt x="27752" y="156633"/>
                    <a:pt x="31985" y="158750"/>
                  </a:cubicBezTo>
                  <a:cubicBezTo>
                    <a:pt x="49977" y="157692"/>
                    <a:pt x="68287" y="159110"/>
                    <a:pt x="85960" y="155575"/>
                  </a:cubicBezTo>
                  <a:cubicBezTo>
                    <a:pt x="101742" y="152419"/>
                    <a:pt x="125683" y="133820"/>
                    <a:pt x="133585" y="120650"/>
                  </a:cubicBezTo>
                  <a:lnTo>
                    <a:pt x="143110" y="104775"/>
                  </a:lnTo>
                  <a:cubicBezTo>
                    <a:pt x="144168" y="100542"/>
                    <a:pt x="144753" y="96161"/>
                    <a:pt x="146285" y="92075"/>
                  </a:cubicBezTo>
                  <a:cubicBezTo>
                    <a:pt x="147947" y="87643"/>
                    <a:pt x="152635" y="84108"/>
                    <a:pt x="152635" y="79375"/>
                  </a:cubicBezTo>
                  <a:cubicBezTo>
                    <a:pt x="152635" y="57049"/>
                    <a:pt x="150838" y="34556"/>
                    <a:pt x="146285" y="12700"/>
                  </a:cubicBezTo>
                  <a:cubicBezTo>
                    <a:pt x="145369" y="8304"/>
                    <a:pt x="140929" y="4843"/>
                    <a:pt x="136760" y="3175"/>
                  </a:cubicBezTo>
                  <a:cubicBezTo>
                    <a:pt x="129812" y="396"/>
                    <a:pt x="121943" y="1058"/>
                    <a:pt x="114535" y="0"/>
                  </a:cubicBezTo>
                  <a:cubicBezTo>
                    <a:pt x="84092" y="23678"/>
                    <a:pt x="119827" y="6350"/>
                    <a:pt x="105010" y="19050"/>
                  </a:cubicBezTo>
                  <a:close/>
                </a:path>
              </a:pathLst>
            </a:custGeom>
            <a:noFill/>
            <a:ln>
              <a:solidFill>
                <a:srgbClr val="FFFF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D2D0133-3A54-40AD-BD77-7721BFAE873E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67ABB3EE-AAFC-477F-9717-40C1DC81F3DB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02A52530-8D2D-4833-97AE-4EEDC5F72D88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6720BB4-46A2-4DC2-90D3-2C125AF0BB35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93CDE1E9-E598-45E1-868D-5314A5FAD253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9E45C34B-2ED1-47A4-85FE-49E918D21795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44BDF35-C496-4EC4-B12C-72BCAD6352AE}"/>
              </a:ext>
            </a:extLst>
          </p:cNvPr>
          <p:cNvSpPr txBox="1"/>
          <p:nvPr/>
        </p:nvSpPr>
        <p:spPr>
          <a:xfrm>
            <a:off x="10331621" y="1186534"/>
            <a:ext cx="50379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>
                <a:solidFill>
                  <a:srgbClr val="FFFF80"/>
                </a:solidFill>
              </a:rPr>
              <a:t>Brs3</a:t>
            </a: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145EF53B-750B-40BC-A993-D83915036558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7C9F391C-F84C-4667-90B1-AF2412D251BA}"/>
              </a:ext>
            </a:extLst>
          </p:cNvPr>
          <p:cNvSpPr txBox="1"/>
          <p:nvPr/>
        </p:nvSpPr>
        <p:spPr>
          <a:xfrm>
            <a:off x="9817681" y="738179"/>
            <a:ext cx="394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Bar</a:t>
            </a:r>
          </a:p>
        </p:txBody>
      </p:sp>
      <p:cxnSp>
        <p:nvCxnSpPr>
          <p:cNvPr id="21" name="Straight Connector 20">
            <a:extLst>
              <a:ext uri="{FF2B5EF4-FFF2-40B4-BE49-F238E27FC236}">
                <a16:creationId xmlns:a16="http://schemas.microsoft.com/office/drawing/2014/main" id="{3D982B44-4198-47F4-99E5-772B68892631}"/>
              </a:ext>
            </a:extLst>
          </p:cNvPr>
          <p:cNvCxnSpPr>
            <a:cxnSpLocks/>
          </p:cNvCxnSpPr>
          <p:nvPr/>
        </p:nvCxnSpPr>
        <p:spPr>
          <a:xfrm>
            <a:off x="10217150" y="876678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894801978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>
            <a:extLst>
              <a:ext uri="{FF2B5EF4-FFF2-40B4-BE49-F238E27FC236}">
                <a16:creationId xmlns:a16="http://schemas.microsoft.com/office/drawing/2014/main" id="{8FA0513B-79B2-4B70-A503-E473378B40AF}"/>
              </a:ext>
            </a:extLst>
          </p:cNvPr>
          <p:cNvGrpSpPr/>
          <p:nvPr/>
        </p:nvGrpSpPr>
        <p:grpSpPr>
          <a:xfrm>
            <a:off x="1845242" y="351488"/>
            <a:ext cx="3848484" cy="2886363"/>
            <a:chOff x="484632" y="0"/>
            <a:chExt cx="9144000" cy="6858000"/>
          </a:xfrm>
        </p:grpSpPr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AC9848CC-F0E2-488C-AE80-CE1523B9204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21073BE6-6242-4086-8BB9-3B60D25534A0}"/>
                </a:ext>
              </a:extLst>
            </p:cNvPr>
            <p:cNvSpPr/>
            <p:nvPr/>
          </p:nvSpPr>
          <p:spPr>
            <a:xfrm>
              <a:off x="3500260" y="2347913"/>
              <a:ext cx="5477186" cy="2386012"/>
            </a:xfrm>
            <a:custGeom>
              <a:avLst/>
              <a:gdLst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329415 w 5477186"/>
                <a:gd name="connsiteY105" fmla="*/ 681037 h 2386012"/>
                <a:gd name="connsiteX106" fmla="*/ 5277028 w 5477186"/>
                <a:gd name="connsiteY106" fmla="*/ 552450 h 2386012"/>
                <a:gd name="connsiteX107" fmla="*/ 5262740 w 5477186"/>
                <a:gd name="connsiteY107" fmla="*/ 519112 h 2386012"/>
                <a:gd name="connsiteX108" fmla="*/ 5243690 w 5477186"/>
                <a:gd name="connsiteY108" fmla="*/ 471487 h 2386012"/>
                <a:gd name="connsiteX109" fmla="*/ 5215115 w 5477186"/>
                <a:gd name="connsiteY109" fmla="*/ 423862 h 2386012"/>
                <a:gd name="connsiteX110" fmla="*/ 5186540 w 5477186"/>
                <a:gd name="connsiteY110" fmla="*/ 381000 h 2386012"/>
                <a:gd name="connsiteX111" fmla="*/ 5148440 w 5477186"/>
                <a:gd name="connsiteY111" fmla="*/ 323850 h 2386012"/>
                <a:gd name="connsiteX112" fmla="*/ 5119865 w 5477186"/>
                <a:gd name="connsiteY112" fmla="*/ 295275 h 2386012"/>
                <a:gd name="connsiteX113" fmla="*/ 5105578 w 5477186"/>
                <a:gd name="connsiteY113" fmla="*/ 271462 h 2386012"/>
                <a:gd name="connsiteX114" fmla="*/ 5048428 w 5477186"/>
                <a:gd name="connsiteY114" fmla="*/ 219075 h 2386012"/>
                <a:gd name="connsiteX115" fmla="*/ 5024615 w 5477186"/>
                <a:gd name="connsiteY115" fmla="*/ 204787 h 2386012"/>
                <a:gd name="connsiteX116" fmla="*/ 5000803 w 5477186"/>
                <a:gd name="connsiteY116" fmla="*/ 185737 h 2386012"/>
                <a:gd name="connsiteX117" fmla="*/ 4867453 w 5477186"/>
                <a:gd name="connsiteY117" fmla="*/ 128587 h 2386012"/>
                <a:gd name="connsiteX118" fmla="*/ 4738865 w 5477186"/>
                <a:gd name="connsiteY118" fmla="*/ 90487 h 2386012"/>
                <a:gd name="connsiteX119" fmla="*/ 4615040 w 5477186"/>
                <a:gd name="connsiteY119" fmla="*/ 38100 h 2386012"/>
                <a:gd name="connsiteX120" fmla="*/ 4591228 w 5477186"/>
                <a:gd name="connsiteY120" fmla="*/ 28575 h 2386012"/>
                <a:gd name="connsiteX121" fmla="*/ 4557890 w 5477186"/>
                <a:gd name="connsiteY121" fmla="*/ 23812 h 2386012"/>
                <a:gd name="connsiteX122" fmla="*/ 4538840 w 5477186"/>
                <a:gd name="connsiteY122" fmla="*/ 19050 h 2386012"/>
                <a:gd name="connsiteX123" fmla="*/ 4472165 w 5477186"/>
                <a:gd name="connsiteY123" fmla="*/ 14287 h 2386012"/>
                <a:gd name="connsiteX124" fmla="*/ 4434065 w 5477186"/>
                <a:gd name="connsiteY124" fmla="*/ 9525 h 2386012"/>
                <a:gd name="connsiteX125" fmla="*/ 4348340 w 5477186"/>
                <a:gd name="connsiteY125" fmla="*/ 0 h 2386012"/>
                <a:gd name="connsiteX126" fmla="*/ 4057828 w 5477186"/>
                <a:gd name="connsiteY126" fmla="*/ 9525 h 2386012"/>
                <a:gd name="connsiteX127" fmla="*/ 4005440 w 5477186"/>
                <a:gd name="connsiteY127" fmla="*/ 23812 h 2386012"/>
                <a:gd name="connsiteX128" fmla="*/ 3957815 w 5477186"/>
                <a:gd name="connsiteY128" fmla="*/ 47625 h 2386012"/>
                <a:gd name="connsiteX129" fmla="*/ 3943528 w 5477186"/>
                <a:gd name="connsiteY129" fmla="*/ 61912 h 2386012"/>
                <a:gd name="connsiteX130" fmla="*/ 3910190 w 5477186"/>
                <a:gd name="connsiteY130" fmla="*/ 109537 h 2386012"/>
                <a:gd name="connsiteX131" fmla="*/ 3891140 w 5477186"/>
                <a:gd name="connsiteY131" fmla="*/ 171450 h 2386012"/>
                <a:gd name="connsiteX132" fmla="*/ 3881615 w 5477186"/>
                <a:gd name="connsiteY132" fmla="*/ 214312 h 2386012"/>
                <a:gd name="connsiteX133" fmla="*/ 3872090 w 5477186"/>
                <a:gd name="connsiteY133" fmla="*/ 238125 h 2386012"/>
                <a:gd name="connsiteX134" fmla="*/ 3862565 w 5477186"/>
                <a:gd name="connsiteY134" fmla="*/ 280987 h 2386012"/>
                <a:gd name="connsiteX135" fmla="*/ 3829228 w 5477186"/>
                <a:gd name="connsiteY135" fmla="*/ 347662 h 2386012"/>
                <a:gd name="connsiteX136" fmla="*/ 3800653 w 5477186"/>
                <a:gd name="connsiteY136" fmla="*/ 400050 h 2386012"/>
                <a:gd name="connsiteX137" fmla="*/ 3781603 w 5477186"/>
                <a:gd name="connsiteY137" fmla="*/ 414337 h 2386012"/>
                <a:gd name="connsiteX138" fmla="*/ 3743503 w 5477186"/>
                <a:gd name="connsiteY138" fmla="*/ 438150 h 2386012"/>
                <a:gd name="connsiteX139" fmla="*/ 3686353 w 5477186"/>
                <a:gd name="connsiteY139" fmla="*/ 485775 h 2386012"/>
                <a:gd name="connsiteX140" fmla="*/ 3662540 w 5477186"/>
                <a:gd name="connsiteY140" fmla="*/ 519112 h 2386012"/>
                <a:gd name="connsiteX141" fmla="*/ 3638728 w 5477186"/>
                <a:gd name="connsiteY141" fmla="*/ 542925 h 2386012"/>
                <a:gd name="connsiteX142" fmla="*/ 3610153 w 5477186"/>
                <a:gd name="connsiteY142" fmla="*/ 590550 h 2386012"/>
                <a:gd name="connsiteX143" fmla="*/ 3581578 w 5477186"/>
                <a:gd name="connsiteY143" fmla="*/ 628650 h 2386012"/>
                <a:gd name="connsiteX144" fmla="*/ 3567290 w 5477186"/>
                <a:gd name="connsiteY144" fmla="*/ 647700 h 2386012"/>
                <a:gd name="connsiteX145" fmla="*/ 3510140 w 5477186"/>
                <a:gd name="connsiteY145" fmla="*/ 704850 h 2386012"/>
                <a:gd name="connsiteX146" fmla="*/ 3472040 w 5477186"/>
                <a:gd name="connsiteY146" fmla="*/ 738187 h 2386012"/>
                <a:gd name="connsiteX147" fmla="*/ 3448228 w 5477186"/>
                <a:gd name="connsiteY147" fmla="*/ 766762 h 2386012"/>
                <a:gd name="connsiteX148" fmla="*/ 3429178 w 5477186"/>
                <a:gd name="connsiteY148" fmla="*/ 776287 h 2386012"/>
                <a:gd name="connsiteX149" fmla="*/ 3405365 w 5477186"/>
                <a:gd name="connsiteY149" fmla="*/ 790575 h 2386012"/>
                <a:gd name="connsiteX150" fmla="*/ 3391078 w 5477186"/>
                <a:gd name="connsiteY150" fmla="*/ 800100 h 2386012"/>
                <a:gd name="connsiteX151" fmla="*/ 3372028 w 5477186"/>
                <a:gd name="connsiteY151" fmla="*/ 809625 h 2386012"/>
                <a:gd name="connsiteX152" fmla="*/ 3329165 w 5477186"/>
                <a:gd name="connsiteY152" fmla="*/ 833437 h 2386012"/>
                <a:gd name="connsiteX153" fmla="*/ 3291065 w 5477186"/>
                <a:gd name="connsiteY153" fmla="*/ 857250 h 2386012"/>
                <a:gd name="connsiteX154" fmla="*/ 3219628 w 5477186"/>
                <a:gd name="connsiteY154" fmla="*/ 890587 h 2386012"/>
                <a:gd name="connsiteX155" fmla="*/ 3157715 w 5477186"/>
                <a:gd name="connsiteY155" fmla="*/ 914400 h 2386012"/>
                <a:gd name="connsiteX156" fmla="*/ 3124378 w 5477186"/>
                <a:gd name="connsiteY156" fmla="*/ 923925 h 2386012"/>
                <a:gd name="connsiteX157" fmla="*/ 3091040 w 5477186"/>
                <a:gd name="connsiteY157" fmla="*/ 928687 h 2386012"/>
                <a:gd name="connsiteX158" fmla="*/ 3067228 w 5477186"/>
                <a:gd name="connsiteY158" fmla="*/ 933450 h 2386012"/>
                <a:gd name="connsiteX159" fmla="*/ 3052940 w 5477186"/>
                <a:gd name="connsiteY159" fmla="*/ 938212 h 2386012"/>
                <a:gd name="connsiteX160" fmla="*/ 2995790 w 5477186"/>
                <a:gd name="connsiteY160" fmla="*/ 947737 h 2386012"/>
                <a:gd name="connsiteX161" fmla="*/ 2938640 w 5477186"/>
                <a:gd name="connsiteY161" fmla="*/ 957262 h 2386012"/>
                <a:gd name="connsiteX162" fmla="*/ 2895778 w 5477186"/>
                <a:gd name="connsiteY162" fmla="*/ 971550 h 2386012"/>
                <a:gd name="connsiteX163" fmla="*/ 2848153 w 5477186"/>
                <a:gd name="connsiteY163" fmla="*/ 990600 h 2386012"/>
                <a:gd name="connsiteX164" fmla="*/ 2838628 w 5477186"/>
                <a:gd name="connsiteY164" fmla="*/ 1004887 h 2386012"/>
                <a:gd name="connsiteX165" fmla="*/ 2791003 w 5477186"/>
                <a:gd name="connsiteY165" fmla="*/ 1023937 h 2386012"/>
                <a:gd name="connsiteX166" fmla="*/ 2738615 w 5477186"/>
                <a:gd name="connsiteY166" fmla="*/ 1047750 h 2386012"/>
                <a:gd name="connsiteX167" fmla="*/ 2719565 w 5477186"/>
                <a:gd name="connsiteY167" fmla="*/ 1062037 h 2386012"/>
                <a:gd name="connsiteX168" fmla="*/ 2652890 w 5477186"/>
                <a:gd name="connsiteY168" fmla="*/ 1090612 h 2386012"/>
                <a:gd name="connsiteX169" fmla="*/ 2610028 w 5477186"/>
                <a:gd name="connsiteY169" fmla="*/ 1128712 h 2386012"/>
                <a:gd name="connsiteX170" fmla="*/ 2562403 w 5477186"/>
                <a:gd name="connsiteY170" fmla="*/ 1162050 h 2386012"/>
                <a:gd name="connsiteX171" fmla="*/ 2505253 w 5477186"/>
                <a:gd name="connsiteY171" fmla="*/ 1209675 h 2386012"/>
                <a:gd name="connsiteX172" fmla="*/ 2400478 w 5477186"/>
                <a:gd name="connsiteY172" fmla="*/ 1262062 h 2386012"/>
                <a:gd name="connsiteX173" fmla="*/ 2362378 w 5477186"/>
                <a:gd name="connsiteY173" fmla="*/ 1271587 h 2386012"/>
                <a:gd name="connsiteX174" fmla="*/ 2314753 w 5477186"/>
                <a:gd name="connsiteY174" fmla="*/ 1290637 h 2386012"/>
                <a:gd name="connsiteX175" fmla="*/ 2257603 w 5477186"/>
                <a:gd name="connsiteY175" fmla="*/ 1304925 h 2386012"/>
                <a:gd name="connsiteX176" fmla="*/ 2090915 w 5477186"/>
                <a:gd name="connsiteY176" fmla="*/ 1295400 h 2386012"/>
                <a:gd name="connsiteX177" fmla="*/ 2033765 w 5477186"/>
                <a:gd name="connsiteY177" fmla="*/ 1285875 h 2386012"/>
                <a:gd name="connsiteX178" fmla="*/ 1976615 w 5477186"/>
                <a:gd name="connsiteY178" fmla="*/ 1281112 h 2386012"/>
                <a:gd name="connsiteX179" fmla="*/ 1905178 w 5477186"/>
                <a:gd name="connsiteY179" fmla="*/ 1285875 h 2386012"/>
                <a:gd name="connsiteX180" fmla="*/ 1881365 w 5477186"/>
                <a:gd name="connsiteY180" fmla="*/ 1295400 h 2386012"/>
                <a:gd name="connsiteX181" fmla="*/ 1848028 w 5477186"/>
                <a:gd name="connsiteY181" fmla="*/ 1300162 h 2386012"/>
                <a:gd name="connsiteX182" fmla="*/ 1814690 w 5477186"/>
                <a:gd name="connsiteY182" fmla="*/ 1319212 h 2386012"/>
                <a:gd name="connsiteX183" fmla="*/ 1790878 w 5477186"/>
                <a:gd name="connsiteY183" fmla="*/ 1328737 h 2386012"/>
                <a:gd name="connsiteX184" fmla="*/ 1771828 w 5477186"/>
                <a:gd name="connsiteY184" fmla="*/ 1343025 h 2386012"/>
                <a:gd name="connsiteX185" fmla="*/ 1748015 w 5477186"/>
                <a:gd name="connsiteY185" fmla="*/ 1347787 h 2386012"/>
                <a:gd name="connsiteX186" fmla="*/ 1728965 w 5477186"/>
                <a:gd name="connsiteY186" fmla="*/ 1357312 h 2386012"/>
                <a:gd name="connsiteX187" fmla="*/ 1700390 w 5477186"/>
                <a:gd name="connsiteY187" fmla="*/ 1366837 h 2386012"/>
                <a:gd name="connsiteX188" fmla="*/ 1667053 w 5477186"/>
                <a:gd name="connsiteY188" fmla="*/ 1381125 h 2386012"/>
                <a:gd name="connsiteX189" fmla="*/ 1652765 w 5477186"/>
                <a:gd name="connsiteY189" fmla="*/ 1390650 h 2386012"/>
                <a:gd name="connsiteX190" fmla="*/ 1638478 w 5477186"/>
                <a:gd name="connsiteY190" fmla="*/ 1404937 h 2386012"/>
                <a:gd name="connsiteX191" fmla="*/ 1619428 w 5477186"/>
                <a:gd name="connsiteY191" fmla="*/ 1409700 h 2386012"/>
                <a:gd name="connsiteX192" fmla="*/ 1571803 w 5477186"/>
                <a:gd name="connsiteY192" fmla="*/ 1433512 h 2386012"/>
                <a:gd name="connsiteX193" fmla="*/ 1519415 w 5477186"/>
                <a:gd name="connsiteY193" fmla="*/ 1462087 h 2386012"/>
                <a:gd name="connsiteX194" fmla="*/ 1495603 w 5477186"/>
                <a:gd name="connsiteY194" fmla="*/ 1471612 h 2386012"/>
                <a:gd name="connsiteX195" fmla="*/ 1438453 w 5477186"/>
                <a:gd name="connsiteY195" fmla="*/ 1500187 h 2386012"/>
                <a:gd name="connsiteX196" fmla="*/ 1376540 w 5477186"/>
                <a:gd name="connsiteY196" fmla="*/ 1519237 h 2386012"/>
                <a:gd name="connsiteX197" fmla="*/ 1352728 w 5477186"/>
                <a:gd name="connsiteY197" fmla="*/ 1528762 h 2386012"/>
                <a:gd name="connsiteX198" fmla="*/ 1247953 w 5477186"/>
                <a:gd name="connsiteY198" fmla="*/ 1562100 h 2386012"/>
                <a:gd name="connsiteX199" fmla="*/ 1214615 w 5477186"/>
                <a:gd name="connsiteY199" fmla="*/ 1571625 h 2386012"/>
                <a:gd name="connsiteX200" fmla="*/ 1200328 w 5477186"/>
                <a:gd name="connsiteY200" fmla="*/ 1581150 h 2386012"/>
                <a:gd name="connsiteX201" fmla="*/ 1114603 w 5477186"/>
                <a:gd name="connsiteY201" fmla="*/ 1614487 h 2386012"/>
                <a:gd name="connsiteX202" fmla="*/ 1081265 w 5477186"/>
                <a:gd name="connsiteY202" fmla="*/ 1638300 h 2386012"/>
                <a:gd name="connsiteX203" fmla="*/ 1047928 w 5477186"/>
                <a:gd name="connsiteY203" fmla="*/ 1647825 h 2386012"/>
                <a:gd name="connsiteX204" fmla="*/ 1014590 w 5477186"/>
                <a:gd name="connsiteY204" fmla="*/ 1666875 h 2386012"/>
                <a:gd name="connsiteX205" fmla="*/ 971728 w 5477186"/>
                <a:gd name="connsiteY205" fmla="*/ 1685925 h 2386012"/>
                <a:gd name="connsiteX206" fmla="*/ 933628 w 5477186"/>
                <a:gd name="connsiteY206" fmla="*/ 1709737 h 2386012"/>
                <a:gd name="connsiteX207" fmla="*/ 866953 w 5477186"/>
                <a:gd name="connsiteY207" fmla="*/ 1738312 h 2386012"/>
                <a:gd name="connsiteX208" fmla="*/ 838378 w 5477186"/>
                <a:gd name="connsiteY208" fmla="*/ 1757362 h 2386012"/>
                <a:gd name="connsiteX209" fmla="*/ 809803 w 5477186"/>
                <a:gd name="connsiteY209" fmla="*/ 1766887 h 2386012"/>
                <a:gd name="connsiteX210" fmla="*/ 785990 w 5477186"/>
                <a:gd name="connsiteY210" fmla="*/ 1781175 h 2386012"/>
                <a:gd name="connsiteX211" fmla="*/ 752653 w 5477186"/>
                <a:gd name="connsiteY211" fmla="*/ 1795462 h 2386012"/>
                <a:gd name="connsiteX212" fmla="*/ 676453 w 5477186"/>
                <a:gd name="connsiteY212" fmla="*/ 1838325 h 2386012"/>
                <a:gd name="connsiteX213" fmla="*/ 657403 w 5477186"/>
                <a:gd name="connsiteY213" fmla="*/ 1852612 h 2386012"/>
                <a:gd name="connsiteX214" fmla="*/ 605015 w 5477186"/>
                <a:gd name="connsiteY214" fmla="*/ 1876425 h 2386012"/>
                <a:gd name="connsiteX215" fmla="*/ 581203 w 5477186"/>
                <a:gd name="connsiteY215" fmla="*/ 1895475 h 2386012"/>
                <a:gd name="connsiteX216" fmla="*/ 533578 w 5477186"/>
                <a:gd name="connsiteY216" fmla="*/ 1919287 h 2386012"/>
                <a:gd name="connsiteX217" fmla="*/ 519290 w 5477186"/>
                <a:gd name="connsiteY217" fmla="*/ 1938337 h 2386012"/>
                <a:gd name="connsiteX218" fmla="*/ 495478 w 5477186"/>
                <a:gd name="connsiteY218" fmla="*/ 1952625 h 2386012"/>
                <a:gd name="connsiteX219" fmla="*/ 466903 w 5477186"/>
                <a:gd name="connsiteY219" fmla="*/ 1976437 h 2386012"/>
                <a:gd name="connsiteX220" fmla="*/ 447853 w 5477186"/>
                <a:gd name="connsiteY220" fmla="*/ 2000250 h 2386012"/>
                <a:gd name="connsiteX221" fmla="*/ 424040 w 5477186"/>
                <a:gd name="connsiteY221" fmla="*/ 2014537 h 2386012"/>
                <a:gd name="connsiteX222" fmla="*/ 404990 w 5477186"/>
                <a:gd name="connsiteY222" fmla="*/ 2033587 h 2386012"/>
                <a:gd name="connsiteX223" fmla="*/ 362128 w 5477186"/>
                <a:gd name="connsiteY223" fmla="*/ 2062162 h 2386012"/>
                <a:gd name="connsiteX224" fmla="*/ 347840 w 5477186"/>
                <a:gd name="connsiteY224" fmla="*/ 2076450 h 2386012"/>
                <a:gd name="connsiteX225" fmla="*/ 324028 w 5477186"/>
                <a:gd name="connsiteY225" fmla="*/ 2085975 h 2386012"/>
                <a:gd name="connsiteX226" fmla="*/ 304978 w 5477186"/>
                <a:gd name="connsiteY226" fmla="*/ 2095500 h 2386012"/>
                <a:gd name="connsiteX227" fmla="*/ 281165 w 5477186"/>
                <a:gd name="connsiteY227" fmla="*/ 2109787 h 2386012"/>
                <a:gd name="connsiteX228" fmla="*/ 262115 w 5477186"/>
                <a:gd name="connsiteY228" fmla="*/ 2114550 h 2386012"/>
                <a:gd name="connsiteX229" fmla="*/ 247828 w 5477186"/>
                <a:gd name="connsiteY229" fmla="*/ 2119312 h 2386012"/>
                <a:gd name="connsiteX230" fmla="*/ 233540 w 5477186"/>
                <a:gd name="connsiteY230" fmla="*/ 2128837 h 2386012"/>
                <a:gd name="connsiteX231" fmla="*/ 219253 w 5477186"/>
                <a:gd name="connsiteY231" fmla="*/ 2133600 h 2386012"/>
                <a:gd name="connsiteX232" fmla="*/ 171628 w 5477186"/>
                <a:gd name="connsiteY232" fmla="*/ 2166937 h 2386012"/>
                <a:gd name="connsiteX233" fmla="*/ 157340 w 5477186"/>
                <a:gd name="connsiteY233" fmla="*/ 2176462 h 2386012"/>
                <a:gd name="connsiteX234" fmla="*/ 128765 w 5477186"/>
                <a:gd name="connsiteY234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700390 w 5477186"/>
                <a:gd name="connsiteY185" fmla="*/ 1366837 h 2386012"/>
                <a:gd name="connsiteX186" fmla="*/ 1667053 w 5477186"/>
                <a:gd name="connsiteY186" fmla="*/ 1381125 h 2386012"/>
                <a:gd name="connsiteX187" fmla="*/ 1652765 w 5477186"/>
                <a:gd name="connsiteY187" fmla="*/ 1390650 h 2386012"/>
                <a:gd name="connsiteX188" fmla="*/ 1638478 w 5477186"/>
                <a:gd name="connsiteY188" fmla="*/ 1404937 h 2386012"/>
                <a:gd name="connsiteX189" fmla="*/ 1619428 w 5477186"/>
                <a:gd name="connsiteY189" fmla="*/ 1409700 h 2386012"/>
                <a:gd name="connsiteX190" fmla="*/ 1571803 w 5477186"/>
                <a:gd name="connsiteY190" fmla="*/ 1433512 h 2386012"/>
                <a:gd name="connsiteX191" fmla="*/ 1519415 w 5477186"/>
                <a:gd name="connsiteY191" fmla="*/ 1462087 h 2386012"/>
                <a:gd name="connsiteX192" fmla="*/ 1495603 w 5477186"/>
                <a:gd name="connsiteY192" fmla="*/ 1471612 h 2386012"/>
                <a:gd name="connsiteX193" fmla="*/ 1438453 w 5477186"/>
                <a:gd name="connsiteY193" fmla="*/ 1500187 h 2386012"/>
                <a:gd name="connsiteX194" fmla="*/ 1376540 w 5477186"/>
                <a:gd name="connsiteY194" fmla="*/ 1519237 h 2386012"/>
                <a:gd name="connsiteX195" fmla="*/ 1352728 w 5477186"/>
                <a:gd name="connsiteY195" fmla="*/ 1528762 h 2386012"/>
                <a:gd name="connsiteX196" fmla="*/ 1247953 w 5477186"/>
                <a:gd name="connsiteY196" fmla="*/ 1562100 h 2386012"/>
                <a:gd name="connsiteX197" fmla="*/ 1214615 w 5477186"/>
                <a:gd name="connsiteY197" fmla="*/ 1571625 h 2386012"/>
                <a:gd name="connsiteX198" fmla="*/ 1200328 w 5477186"/>
                <a:gd name="connsiteY198" fmla="*/ 1581150 h 2386012"/>
                <a:gd name="connsiteX199" fmla="*/ 1114603 w 5477186"/>
                <a:gd name="connsiteY199" fmla="*/ 1614487 h 2386012"/>
                <a:gd name="connsiteX200" fmla="*/ 1081265 w 5477186"/>
                <a:gd name="connsiteY200" fmla="*/ 1638300 h 2386012"/>
                <a:gd name="connsiteX201" fmla="*/ 1047928 w 5477186"/>
                <a:gd name="connsiteY201" fmla="*/ 1647825 h 2386012"/>
                <a:gd name="connsiteX202" fmla="*/ 1014590 w 5477186"/>
                <a:gd name="connsiteY202" fmla="*/ 1666875 h 2386012"/>
                <a:gd name="connsiteX203" fmla="*/ 971728 w 5477186"/>
                <a:gd name="connsiteY203" fmla="*/ 1685925 h 2386012"/>
                <a:gd name="connsiteX204" fmla="*/ 933628 w 5477186"/>
                <a:gd name="connsiteY204" fmla="*/ 1709737 h 2386012"/>
                <a:gd name="connsiteX205" fmla="*/ 866953 w 5477186"/>
                <a:gd name="connsiteY205" fmla="*/ 1738312 h 2386012"/>
                <a:gd name="connsiteX206" fmla="*/ 838378 w 5477186"/>
                <a:gd name="connsiteY206" fmla="*/ 1757362 h 2386012"/>
                <a:gd name="connsiteX207" fmla="*/ 809803 w 5477186"/>
                <a:gd name="connsiteY207" fmla="*/ 1766887 h 2386012"/>
                <a:gd name="connsiteX208" fmla="*/ 785990 w 5477186"/>
                <a:gd name="connsiteY208" fmla="*/ 1781175 h 2386012"/>
                <a:gd name="connsiteX209" fmla="*/ 752653 w 5477186"/>
                <a:gd name="connsiteY209" fmla="*/ 1795462 h 2386012"/>
                <a:gd name="connsiteX210" fmla="*/ 676453 w 5477186"/>
                <a:gd name="connsiteY210" fmla="*/ 1838325 h 2386012"/>
                <a:gd name="connsiteX211" fmla="*/ 657403 w 5477186"/>
                <a:gd name="connsiteY211" fmla="*/ 1852612 h 2386012"/>
                <a:gd name="connsiteX212" fmla="*/ 605015 w 5477186"/>
                <a:gd name="connsiteY212" fmla="*/ 1876425 h 2386012"/>
                <a:gd name="connsiteX213" fmla="*/ 581203 w 5477186"/>
                <a:gd name="connsiteY213" fmla="*/ 1895475 h 2386012"/>
                <a:gd name="connsiteX214" fmla="*/ 533578 w 5477186"/>
                <a:gd name="connsiteY214" fmla="*/ 1919287 h 2386012"/>
                <a:gd name="connsiteX215" fmla="*/ 519290 w 5477186"/>
                <a:gd name="connsiteY215" fmla="*/ 1938337 h 2386012"/>
                <a:gd name="connsiteX216" fmla="*/ 495478 w 5477186"/>
                <a:gd name="connsiteY216" fmla="*/ 1952625 h 2386012"/>
                <a:gd name="connsiteX217" fmla="*/ 466903 w 5477186"/>
                <a:gd name="connsiteY217" fmla="*/ 1976437 h 2386012"/>
                <a:gd name="connsiteX218" fmla="*/ 447853 w 5477186"/>
                <a:gd name="connsiteY218" fmla="*/ 2000250 h 2386012"/>
                <a:gd name="connsiteX219" fmla="*/ 424040 w 5477186"/>
                <a:gd name="connsiteY219" fmla="*/ 2014537 h 2386012"/>
                <a:gd name="connsiteX220" fmla="*/ 404990 w 5477186"/>
                <a:gd name="connsiteY220" fmla="*/ 2033587 h 2386012"/>
                <a:gd name="connsiteX221" fmla="*/ 362128 w 5477186"/>
                <a:gd name="connsiteY221" fmla="*/ 2062162 h 2386012"/>
                <a:gd name="connsiteX222" fmla="*/ 347840 w 5477186"/>
                <a:gd name="connsiteY222" fmla="*/ 2076450 h 2386012"/>
                <a:gd name="connsiteX223" fmla="*/ 324028 w 5477186"/>
                <a:gd name="connsiteY223" fmla="*/ 2085975 h 2386012"/>
                <a:gd name="connsiteX224" fmla="*/ 304978 w 5477186"/>
                <a:gd name="connsiteY224" fmla="*/ 2095500 h 2386012"/>
                <a:gd name="connsiteX225" fmla="*/ 281165 w 5477186"/>
                <a:gd name="connsiteY225" fmla="*/ 2109787 h 2386012"/>
                <a:gd name="connsiteX226" fmla="*/ 262115 w 5477186"/>
                <a:gd name="connsiteY226" fmla="*/ 2114550 h 2386012"/>
                <a:gd name="connsiteX227" fmla="*/ 247828 w 5477186"/>
                <a:gd name="connsiteY227" fmla="*/ 2119312 h 2386012"/>
                <a:gd name="connsiteX228" fmla="*/ 233540 w 5477186"/>
                <a:gd name="connsiteY228" fmla="*/ 2128837 h 2386012"/>
                <a:gd name="connsiteX229" fmla="*/ 219253 w 5477186"/>
                <a:gd name="connsiteY229" fmla="*/ 2133600 h 2386012"/>
                <a:gd name="connsiteX230" fmla="*/ 171628 w 5477186"/>
                <a:gd name="connsiteY230" fmla="*/ 2166937 h 2386012"/>
                <a:gd name="connsiteX231" fmla="*/ 157340 w 5477186"/>
                <a:gd name="connsiteY231" fmla="*/ 2176462 h 2386012"/>
                <a:gd name="connsiteX232" fmla="*/ 128765 w 5477186"/>
                <a:gd name="connsiteY232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667053 w 5477186"/>
                <a:gd name="connsiteY185" fmla="*/ 1381125 h 2386012"/>
                <a:gd name="connsiteX186" fmla="*/ 1652765 w 5477186"/>
                <a:gd name="connsiteY186" fmla="*/ 1390650 h 2386012"/>
                <a:gd name="connsiteX187" fmla="*/ 1638478 w 5477186"/>
                <a:gd name="connsiteY187" fmla="*/ 1404937 h 2386012"/>
                <a:gd name="connsiteX188" fmla="*/ 1619428 w 5477186"/>
                <a:gd name="connsiteY188" fmla="*/ 1409700 h 2386012"/>
                <a:gd name="connsiteX189" fmla="*/ 1571803 w 5477186"/>
                <a:gd name="connsiteY189" fmla="*/ 1433512 h 2386012"/>
                <a:gd name="connsiteX190" fmla="*/ 1519415 w 5477186"/>
                <a:gd name="connsiteY190" fmla="*/ 1462087 h 2386012"/>
                <a:gd name="connsiteX191" fmla="*/ 1495603 w 5477186"/>
                <a:gd name="connsiteY191" fmla="*/ 1471612 h 2386012"/>
                <a:gd name="connsiteX192" fmla="*/ 1438453 w 5477186"/>
                <a:gd name="connsiteY192" fmla="*/ 1500187 h 2386012"/>
                <a:gd name="connsiteX193" fmla="*/ 1376540 w 5477186"/>
                <a:gd name="connsiteY193" fmla="*/ 1519237 h 2386012"/>
                <a:gd name="connsiteX194" fmla="*/ 1352728 w 5477186"/>
                <a:gd name="connsiteY194" fmla="*/ 1528762 h 2386012"/>
                <a:gd name="connsiteX195" fmla="*/ 1247953 w 5477186"/>
                <a:gd name="connsiteY195" fmla="*/ 1562100 h 2386012"/>
                <a:gd name="connsiteX196" fmla="*/ 1214615 w 5477186"/>
                <a:gd name="connsiteY196" fmla="*/ 1571625 h 2386012"/>
                <a:gd name="connsiteX197" fmla="*/ 1200328 w 5477186"/>
                <a:gd name="connsiteY197" fmla="*/ 1581150 h 2386012"/>
                <a:gd name="connsiteX198" fmla="*/ 1114603 w 5477186"/>
                <a:gd name="connsiteY198" fmla="*/ 1614487 h 2386012"/>
                <a:gd name="connsiteX199" fmla="*/ 1081265 w 5477186"/>
                <a:gd name="connsiteY199" fmla="*/ 1638300 h 2386012"/>
                <a:gd name="connsiteX200" fmla="*/ 1047928 w 5477186"/>
                <a:gd name="connsiteY200" fmla="*/ 1647825 h 2386012"/>
                <a:gd name="connsiteX201" fmla="*/ 1014590 w 5477186"/>
                <a:gd name="connsiteY201" fmla="*/ 1666875 h 2386012"/>
                <a:gd name="connsiteX202" fmla="*/ 971728 w 5477186"/>
                <a:gd name="connsiteY202" fmla="*/ 1685925 h 2386012"/>
                <a:gd name="connsiteX203" fmla="*/ 933628 w 5477186"/>
                <a:gd name="connsiteY203" fmla="*/ 1709737 h 2386012"/>
                <a:gd name="connsiteX204" fmla="*/ 866953 w 5477186"/>
                <a:gd name="connsiteY204" fmla="*/ 1738312 h 2386012"/>
                <a:gd name="connsiteX205" fmla="*/ 838378 w 5477186"/>
                <a:gd name="connsiteY205" fmla="*/ 1757362 h 2386012"/>
                <a:gd name="connsiteX206" fmla="*/ 809803 w 5477186"/>
                <a:gd name="connsiteY206" fmla="*/ 1766887 h 2386012"/>
                <a:gd name="connsiteX207" fmla="*/ 785990 w 5477186"/>
                <a:gd name="connsiteY207" fmla="*/ 1781175 h 2386012"/>
                <a:gd name="connsiteX208" fmla="*/ 752653 w 5477186"/>
                <a:gd name="connsiteY208" fmla="*/ 1795462 h 2386012"/>
                <a:gd name="connsiteX209" fmla="*/ 676453 w 5477186"/>
                <a:gd name="connsiteY209" fmla="*/ 1838325 h 2386012"/>
                <a:gd name="connsiteX210" fmla="*/ 657403 w 5477186"/>
                <a:gd name="connsiteY210" fmla="*/ 1852612 h 2386012"/>
                <a:gd name="connsiteX211" fmla="*/ 605015 w 5477186"/>
                <a:gd name="connsiteY211" fmla="*/ 1876425 h 2386012"/>
                <a:gd name="connsiteX212" fmla="*/ 581203 w 5477186"/>
                <a:gd name="connsiteY212" fmla="*/ 1895475 h 2386012"/>
                <a:gd name="connsiteX213" fmla="*/ 533578 w 5477186"/>
                <a:gd name="connsiteY213" fmla="*/ 1919287 h 2386012"/>
                <a:gd name="connsiteX214" fmla="*/ 519290 w 5477186"/>
                <a:gd name="connsiteY214" fmla="*/ 1938337 h 2386012"/>
                <a:gd name="connsiteX215" fmla="*/ 495478 w 5477186"/>
                <a:gd name="connsiteY215" fmla="*/ 1952625 h 2386012"/>
                <a:gd name="connsiteX216" fmla="*/ 466903 w 5477186"/>
                <a:gd name="connsiteY216" fmla="*/ 1976437 h 2386012"/>
                <a:gd name="connsiteX217" fmla="*/ 447853 w 5477186"/>
                <a:gd name="connsiteY217" fmla="*/ 2000250 h 2386012"/>
                <a:gd name="connsiteX218" fmla="*/ 424040 w 5477186"/>
                <a:gd name="connsiteY218" fmla="*/ 2014537 h 2386012"/>
                <a:gd name="connsiteX219" fmla="*/ 404990 w 5477186"/>
                <a:gd name="connsiteY219" fmla="*/ 2033587 h 2386012"/>
                <a:gd name="connsiteX220" fmla="*/ 362128 w 5477186"/>
                <a:gd name="connsiteY220" fmla="*/ 2062162 h 2386012"/>
                <a:gd name="connsiteX221" fmla="*/ 347840 w 5477186"/>
                <a:gd name="connsiteY221" fmla="*/ 2076450 h 2386012"/>
                <a:gd name="connsiteX222" fmla="*/ 324028 w 5477186"/>
                <a:gd name="connsiteY222" fmla="*/ 2085975 h 2386012"/>
                <a:gd name="connsiteX223" fmla="*/ 304978 w 5477186"/>
                <a:gd name="connsiteY223" fmla="*/ 2095500 h 2386012"/>
                <a:gd name="connsiteX224" fmla="*/ 281165 w 5477186"/>
                <a:gd name="connsiteY224" fmla="*/ 2109787 h 2386012"/>
                <a:gd name="connsiteX225" fmla="*/ 262115 w 5477186"/>
                <a:gd name="connsiteY225" fmla="*/ 2114550 h 2386012"/>
                <a:gd name="connsiteX226" fmla="*/ 247828 w 5477186"/>
                <a:gd name="connsiteY226" fmla="*/ 2119312 h 2386012"/>
                <a:gd name="connsiteX227" fmla="*/ 233540 w 5477186"/>
                <a:gd name="connsiteY227" fmla="*/ 2128837 h 2386012"/>
                <a:gd name="connsiteX228" fmla="*/ 219253 w 5477186"/>
                <a:gd name="connsiteY228" fmla="*/ 2133600 h 2386012"/>
                <a:gd name="connsiteX229" fmla="*/ 171628 w 5477186"/>
                <a:gd name="connsiteY229" fmla="*/ 2166937 h 2386012"/>
                <a:gd name="connsiteX230" fmla="*/ 157340 w 5477186"/>
                <a:gd name="connsiteY230" fmla="*/ 2176462 h 2386012"/>
                <a:gd name="connsiteX231" fmla="*/ 128765 w 5477186"/>
                <a:gd name="connsiteY231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119365 w 5477186"/>
                <a:gd name="connsiteY21" fmla="*/ 2247900 h 2386012"/>
                <a:gd name="connsiteX22" fmla="*/ 1152703 w 5477186"/>
                <a:gd name="connsiteY22" fmla="*/ 2238375 h 2386012"/>
                <a:gd name="connsiteX23" fmla="*/ 1176515 w 5477186"/>
                <a:gd name="connsiteY23" fmla="*/ 2233612 h 2386012"/>
                <a:gd name="connsiteX24" fmla="*/ 1486078 w 5477186"/>
                <a:gd name="connsiteY24" fmla="*/ 2228850 h 2386012"/>
                <a:gd name="connsiteX25" fmla="*/ 1562278 w 5477186"/>
                <a:gd name="connsiteY25" fmla="*/ 2219325 h 2386012"/>
                <a:gd name="connsiteX26" fmla="*/ 1614665 w 5477186"/>
                <a:gd name="connsiteY26" fmla="*/ 2195512 h 2386012"/>
                <a:gd name="connsiteX27" fmla="*/ 1648003 w 5477186"/>
                <a:gd name="connsiteY27" fmla="*/ 2185987 h 2386012"/>
                <a:gd name="connsiteX28" fmla="*/ 1728965 w 5477186"/>
                <a:gd name="connsiteY28" fmla="*/ 2157412 h 2386012"/>
                <a:gd name="connsiteX29" fmla="*/ 1790878 w 5477186"/>
                <a:gd name="connsiteY29" fmla="*/ 2133600 h 2386012"/>
                <a:gd name="connsiteX30" fmla="*/ 1814690 w 5477186"/>
                <a:gd name="connsiteY30" fmla="*/ 2124075 h 2386012"/>
                <a:gd name="connsiteX31" fmla="*/ 1838503 w 5477186"/>
                <a:gd name="connsiteY31" fmla="*/ 2119312 h 2386012"/>
                <a:gd name="connsiteX32" fmla="*/ 1862315 w 5477186"/>
                <a:gd name="connsiteY32" fmla="*/ 2109787 h 2386012"/>
                <a:gd name="connsiteX33" fmla="*/ 1919465 w 5477186"/>
                <a:gd name="connsiteY33" fmla="*/ 2090737 h 2386012"/>
                <a:gd name="connsiteX34" fmla="*/ 1948040 w 5477186"/>
                <a:gd name="connsiteY34" fmla="*/ 2081212 h 2386012"/>
                <a:gd name="connsiteX35" fmla="*/ 2014715 w 5477186"/>
                <a:gd name="connsiteY35" fmla="*/ 2066925 h 2386012"/>
                <a:gd name="connsiteX36" fmla="*/ 2062340 w 5477186"/>
                <a:gd name="connsiteY36" fmla="*/ 2057400 h 2386012"/>
                <a:gd name="connsiteX37" fmla="*/ 2105203 w 5477186"/>
                <a:gd name="connsiteY37" fmla="*/ 2047875 h 2386012"/>
                <a:gd name="connsiteX38" fmla="*/ 2138540 w 5477186"/>
                <a:gd name="connsiteY38" fmla="*/ 2038350 h 2386012"/>
                <a:gd name="connsiteX39" fmla="*/ 2214740 w 5477186"/>
                <a:gd name="connsiteY39" fmla="*/ 2033587 h 2386012"/>
                <a:gd name="connsiteX40" fmla="*/ 2267128 w 5477186"/>
                <a:gd name="connsiteY40" fmla="*/ 2028825 h 2386012"/>
                <a:gd name="connsiteX41" fmla="*/ 2405240 w 5477186"/>
                <a:gd name="connsiteY41" fmla="*/ 2014537 h 2386012"/>
                <a:gd name="connsiteX42" fmla="*/ 2429053 w 5477186"/>
                <a:gd name="connsiteY42" fmla="*/ 2005012 h 2386012"/>
                <a:gd name="connsiteX43" fmla="*/ 2462390 w 5477186"/>
                <a:gd name="connsiteY43" fmla="*/ 2000250 h 2386012"/>
                <a:gd name="connsiteX44" fmla="*/ 2562403 w 5477186"/>
                <a:gd name="connsiteY44" fmla="*/ 1976437 h 2386012"/>
                <a:gd name="connsiteX45" fmla="*/ 2595740 w 5477186"/>
                <a:gd name="connsiteY45" fmla="*/ 1962150 h 2386012"/>
                <a:gd name="connsiteX46" fmla="*/ 2629078 w 5477186"/>
                <a:gd name="connsiteY46" fmla="*/ 1952625 h 2386012"/>
                <a:gd name="connsiteX47" fmla="*/ 2667178 w 5477186"/>
                <a:gd name="connsiteY47" fmla="*/ 1933575 h 2386012"/>
                <a:gd name="connsiteX48" fmla="*/ 2729090 w 5477186"/>
                <a:gd name="connsiteY48" fmla="*/ 1914525 h 2386012"/>
                <a:gd name="connsiteX49" fmla="*/ 2791003 w 5477186"/>
                <a:gd name="connsiteY49" fmla="*/ 1881187 h 2386012"/>
                <a:gd name="connsiteX50" fmla="*/ 2819578 w 5477186"/>
                <a:gd name="connsiteY50" fmla="*/ 1866900 h 2386012"/>
                <a:gd name="connsiteX51" fmla="*/ 2843390 w 5477186"/>
                <a:gd name="connsiteY51" fmla="*/ 1852612 h 2386012"/>
                <a:gd name="connsiteX52" fmla="*/ 2857678 w 5477186"/>
                <a:gd name="connsiteY52" fmla="*/ 1843087 h 2386012"/>
                <a:gd name="connsiteX53" fmla="*/ 2881490 w 5477186"/>
                <a:gd name="connsiteY53" fmla="*/ 1838325 h 2386012"/>
                <a:gd name="connsiteX54" fmla="*/ 2967215 w 5477186"/>
                <a:gd name="connsiteY54" fmla="*/ 1795462 h 2386012"/>
                <a:gd name="connsiteX55" fmla="*/ 3000553 w 5477186"/>
                <a:gd name="connsiteY55" fmla="*/ 1781175 h 2386012"/>
                <a:gd name="connsiteX56" fmla="*/ 3033890 w 5477186"/>
                <a:gd name="connsiteY56" fmla="*/ 1771650 h 2386012"/>
                <a:gd name="connsiteX57" fmla="*/ 3081515 w 5477186"/>
                <a:gd name="connsiteY57" fmla="*/ 1752600 h 2386012"/>
                <a:gd name="connsiteX58" fmla="*/ 3119615 w 5477186"/>
                <a:gd name="connsiteY58" fmla="*/ 1743075 h 2386012"/>
                <a:gd name="connsiteX59" fmla="*/ 3152953 w 5477186"/>
                <a:gd name="connsiteY59" fmla="*/ 1728787 h 2386012"/>
                <a:gd name="connsiteX60" fmla="*/ 3186290 w 5477186"/>
                <a:gd name="connsiteY60" fmla="*/ 1719262 h 2386012"/>
                <a:gd name="connsiteX61" fmla="*/ 3214865 w 5477186"/>
                <a:gd name="connsiteY61" fmla="*/ 1700212 h 2386012"/>
                <a:gd name="connsiteX62" fmla="*/ 3276778 w 5477186"/>
                <a:gd name="connsiteY62" fmla="*/ 1671637 h 2386012"/>
                <a:gd name="connsiteX63" fmla="*/ 3305353 w 5477186"/>
                <a:gd name="connsiteY63" fmla="*/ 1662112 h 2386012"/>
                <a:gd name="connsiteX64" fmla="*/ 3381553 w 5477186"/>
                <a:gd name="connsiteY64" fmla="*/ 1643062 h 2386012"/>
                <a:gd name="connsiteX65" fmla="*/ 3452990 w 5477186"/>
                <a:gd name="connsiteY65" fmla="*/ 1628775 h 2386012"/>
                <a:gd name="connsiteX66" fmla="*/ 3576815 w 5477186"/>
                <a:gd name="connsiteY66" fmla="*/ 1633537 h 2386012"/>
                <a:gd name="connsiteX67" fmla="*/ 3610153 w 5477186"/>
                <a:gd name="connsiteY67" fmla="*/ 1638300 h 2386012"/>
                <a:gd name="connsiteX68" fmla="*/ 3748265 w 5477186"/>
                <a:gd name="connsiteY68" fmla="*/ 1647825 h 2386012"/>
                <a:gd name="connsiteX69" fmla="*/ 3805415 w 5477186"/>
                <a:gd name="connsiteY69" fmla="*/ 1657350 h 2386012"/>
                <a:gd name="connsiteX70" fmla="*/ 3938765 w 5477186"/>
                <a:gd name="connsiteY70" fmla="*/ 1647825 h 2386012"/>
                <a:gd name="connsiteX71" fmla="*/ 3957815 w 5477186"/>
                <a:gd name="connsiteY71" fmla="*/ 1643062 h 2386012"/>
                <a:gd name="connsiteX72" fmla="*/ 4038778 w 5477186"/>
                <a:gd name="connsiteY72" fmla="*/ 1628775 h 2386012"/>
                <a:gd name="connsiteX73" fmla="*/ 4095928 w 5477186"/>
                <a:gd name="connsiteY73" fmla="*/ 1624012 h 2386012"/>
                <a:gd name="connsiteX74" fmla="*/ 4138790 w 5477186"/>
                <a:gd name="connsiteY74" fmla="*/ 1619250 h 2386012"/>
                <a:gd name="connsiteX75" fmla="*/ 4424540 w 5477186"/>
                <a:gd name="connsiteY75" fmla="*/ 1624012 h 2386012"/>
                <a:gd name="connsiteX76" fmla="*/ 4548365 w 5477186"/>
                <a:gd name="connsiteY76" fmla="*/ 1638300 h 2386012"/>
                <a:gd name="connsiteX77" fmla="*/ 4667428 w 5477186"/>
                <a:gd name="connsiteY77" fmla="*/ 1657350 h 2386012"/>
                <a:gd name="connsiteX78" fmla="*/ 4824590 w 5477186"/>
                <a:gd name="connsiteY78" fmla="*/ 1695450 h 2386012"/>
                <a:gd name="connsiteX79" fmla="*/ 4857928 w 5477186"/>
                <a:gd name="connsiteY79" fmla="*/ 1704975 h 2386012"/>
                <a:gd name="connsiteX80" fmla="*/ 4967465 w 5477186"/>
                <a:gd name="connsiteY80" fmla="*/ 1757362 h 2386012"/>
                <a:gd name="connsiteX81" fmla="*/ 5067478 w 5477186"/>
                <a:gd name="connsiteY81" fmla="*/ 1790700 h 2386012"/>
                <a:gd name="connsiteX82" fmla="*/ 5110340 w 5477186"/>
                <a:gd name="connsiteY82" fmla="*/ 1804987 h 2386012"/>
                <a:gd name="connsiteX83" fmla="*/ 5177015 w 5477186"/>
                <a:gd name="connsiteY83" fmla="*/ 1833562 h 2386012"/>
                <a:gd name="connsiteX84" fmla="*/ 5296078 w 5477186"/>
                <a:gd name="connsiteY84" fmla="*/ 1862137 h 2386012"/>
                <a:gd name="connsiteX85" fmla="*/ 5362753 w 5477186"/>
                <a:gd name="connsiteY85" fmla="*/ 1852612 h 2386012"/>
                <a:gd name="connsiteX86" fmla="*/ 5391328 w 5477186"/>
                <a:gd name="connsiteY86" fmla="*/ 1814512 h 2386012"/>
                <a:gd name="connsiteX87" fmla="*/ 5410378 w 5477186"/>
                <a:gd name="connsiteY87" fmla="*/ 1790700 h 2386012"/>
                <a:gd name="connsiteX88" fmla="*/ 5434190 w 5477186"/>
                <a:gd name="connsiteY88" fmla="*/ 1724025 h 2386012"/>
                <a:gd name="connsiteX89" fmla="*/ 5438953 w 5477186"/>
                <a:gd name="connsiteY89" fmla="*/ 1533525 h 2386012"/>
                <a:gd name="connsiteX90" fmla="*/ 5443715 w 5477186"/>
                <a:gd name="connsiteY90" fmla="*/ 1462087 h 2386012"/>
                <a:gd name="connsiteX91" fmla="*/ 5453240 w 5477186"/>
                <a:gd name="connsiteY91" fmla="*/ 1423987 h 2386012"/>
                <a:gd name="connsiteX92" fmla="*/ 5462765 w 5477186"/>
                <a:gd name="connsiteY92" fmla="*/ 1347787 h 2386012"/>
                <a:gd name="connsiteX93" fmla="*/ 5472290 w 5477186"/>
                <a:gd name="connsiteY93" fmla="*/ 1290637 h 2386012"/>
                <a:gd name="connsiteX94" fmla="*/ 5477053 w 5477186"/>
                <a:gd name="connsiteY94" fmla="*/ 1185862 h 2386012"/>
                <a:gd name="connsiteX95" fmla="*/ 5458003 w 5477186"/>
                <a:gd name="connsiteY95" fmla="*/ 1076325 h 2386012"/>
                <a:gd name="connsiteX96" fmla="*/ 5443715 w 5477186"/>
                <a:gd name="connsiteY96" fmla="*/ 1009650 h 2386012"/>
                <a:gd name="connsiteX97" fmla="*/ 5429428 w 5477186"/>
                <a:gd name="connsiteY97" fmla="*/ 976312 h 2386012"/>
                <a:gd name="connsiteX98" fmla="*/ 5400853 w 5477186"/>
                <a:gd name="connsiteY98" fmla="*/ 919162 h 2386012"/>
                <a:gd name="connsiteX99" fmla="*/ 5381803 w 5477186"/>
                <a:gd name="connsiteY99" fmla="*/ 847725 h 2386012"/>
                <a:gd name="connsiteX100" fmla="*/ 5367515 w 5477186"/>
                <a:gd name="connsiteY100" fmla="*/ 804862 h 2386012"/>
                <a:gd name="connsiteX101" fmla="*/ 5357990 w 5477186"/>
                <a:gd name="connsiteY101" fmla="*/ 766762 h 2386012"/>
                <a:gd name="connsiteX102" fmla="*/ 5348465 w 5477186"/>
                <a:gd name="connsiteY102" fmla="*/ 738187 h 2386012"/>
                <a:gd name="connsiteX103" fmla="*/ 5315128 w 5477186"/>
                <a:gd name="connsiteY103" fmla="*/ 642937 h 2386012"/>
                <a:gd name="connsiteX104" fmla="*/ 5277028 w 5477186"/>
                <a:gd name="connsiteY104" fmla="*/ 552450 h 2386012"/>
                <a:gd name="connsiteX105" fmla="*/ 5262740 w 5477186"/>
                <a:gd name="connsiteY105" fmla="*/ 519112 h 2386012"/>
                <a:gd name="connsiteX106" fmla="*/ 5243690 w 5477186"/>
                <a:gd name="connsiteY106" fmla="*/ 471487 h 2386012"/>
                <a:gd name="connsiteX107" fmla="*/ 5186540 w 5477186"/>
                <a:gd name="connsiteY107" fmla="*/ 381000 h 2386012"/>
                <a:gd name="connsiteX108" fmla="*/ 5148440 w 5477186"/>
                <a:gd name="connsiteY108" fmla="*/ 323850 h 2386012"/>
                <a:gd name="connsiteX109" fmla="*/ 5119865 w 5477186"/>
                <a:gd name="connsiteY109" fmla="*/ 295275 h 2386012"/>
                <a:gd name="connsiteX110" fmla="*/ 5105578 w 5477186"/>
                <a:gd name="connsiteY110" fmla="*/ 271462 h 2386012"/>
                <a:gd name="connsiteX111" fmla="*/ 5048428 w 5477186"/>
                <a:gd name="connsiteY111" fmla="*/ 219075 h 2386012"/>
                <a:gd name="connsiteX112" fmla="*/ 5024615 w 5477186"/>
                <a:gd name="connsiteY112" fmla="*/ 204787 h 2386012"/>
                <a:gd name="connsiteX113" fmla="*/ 5000803 w 5477186"/>
                <a:gd name="connsiteY113" fmla="*/ 185737 h 2386012"/>
                <a:gd name="connsiteX114" fmla="*/ 4867453 w 5477186"/>
                <a:gd name="connsiteY114" fmla="*/ 128587 h 2386012"/>
                <a:gd name="connsiteX115" fmla="*/ 4738865 w 5477186"/>
                <a:gd name="connsiteY115" fmla="*/ 90487 h 2386012"/>
                <a:gd name="connsiteX116" fmla="*/ 4615040 w 5477186"/>
                <a:gd name="connsiteY116" fmla="*/ 38100 h 2386012"/>
                <a:gd name="connsiteX117" fmla="*/ 4591228 w 5477186"/>
                <a:gd name="connsiteY117" fmla="*/ 28575 h 2386012"/>
                <a:gd name="connsiteX118" fmla="*/ 4557890 w 5477186"/>
                <a:gd name="connsiteY118" fmla="*/ 23812 h 2386012"/>
                <a:gd name="connsiteX119" fmla="*/ 4538840 w 5477186"/>
                <a:gd name="connsiteY119" fmla="*/ 19050 h 2386012"/>
                <a:gd name="connsiteX120" fmla="*/ 4472165 w 5477186"/>
                <a:gd name="connsiteY120" fmla="*/ 14287 h 2386012"/>
                <a:gd name="connsiteX121" fmla="*/ 4434065 w 5477186"/>
                <a:gd name="connsiteY121" fmla="*/ 9525 h 2386012"/>
                <a:gd name="connsiteX122" fmla="*/ 4348340 w 5477186"/>
                <a:gd name="connsiteY122" fmla="*/ 0 h 2386012"/>
                <a:gd name="connsiteX123" fmla="*/ 4057828 w 5477186"/>
                <a:gd name="connsiteY123" fmla="*/ 9525 h 2386012"/>
                <a:gd name="connsiteX124" fmla="*/ 4005440 w 5477186"/>
                <a:gd name="connsiteY124" fmla="*/ 23812 h 2386012"/>
                <a:gd name="connsiteX125" fmla="*/ 3957815 w 5477186"/>
                <a:gd name="connsiteY125" fmla="*/ 47625 h 2386012"/>
                <a:gd name="connsiteX126" fmla="*/ 3943528 w 5477186"/>
                <a:gd name="connsiteY126" fmla="*/ 61912 h 2386012"/>
                <a:gd name="connsiteX127" fmla="*/ 3910190 w 5477186"/>
                <a:gd name="connsiteY127" fmla="*/ 109537 h 2386012"/>
                <a:gd name="connsiteX128" fmla="*/ 3891140 w 5477186"/>
                <a:gd name="connsiteY128" fmla="*/ 171450 h 2386012"/>
                <a:gd name="connsiteX129" fmla="*/ 3881615 w 5477186"/>
                <a:gd name="connsiteY129" fmla="*/ 214312 h 2386012"/>
                <a:gd name="connsiteX130" fmla="*/ 3872090 w 5477186"/>
                <a:gd name="connsiteY130" fmla="*/ 238125 h 2386012"/>
                <a:gd name="connsiteX131" fmla="*/ 3862565 w 5477186"/>
                <a:gd name="connsiteY131" fmla="*/ 280987 h 2386012"/>
                <a:gd name="connsiteX132" fmla="*/ 3829228 w 5477186"/>
                <a:gd name="connsiteY132" fmla="*/ 347662 h 2386012"/>
                <a:gd name="connsiteX133" fmla="*/ 3800653 w 5477186"/>
                <a:gd name="connsiteY133" fmla="*/ 400050 h 2386012"/>
                <a:gd name="connsiteX134" fmla="*/ 3781603 w 5477186"/>
                <a:gd name="connsiteY134" fmla="*/ 414337 h 2386012"/>
                <a:gd name="connsiteX135" fmla="*/ 3743503 w 5477186"/>
                <a:gd name="connsiteY135" fmla="*/ 438150 h 2386012"/>
                <a:gd name="connsiteX136" fmla="*/ 3686353 w 5477186"/>
                <a:gd name="connsiteY136" fmla="*/ 485775 h 2386012"/>
                <a:gd name="connsiteX137" fmla="*/ 3662540 w 5477186"/>
                <a:gd name="connsiteY137" fmla="*/ 519112 h 2386012"/>
                <a:gd name="connsiteX138" fmla="*/ 3638728 w 5477186"/>
                <a:gd name="connsiteY138" fmla="*/ 542925 h 2386012"/>
                <a:gd name="connsiteX139" fmla="*/ 3610153 w 5477186"/>
                <a:gd name="connsiteY139" fmla="*/ 590550 h 2386012"/>
                <a:gd name="connsiteX140" fmla="*/ 3581578 w 5477186"/>
                <a:gd name="connsiteY140" fmla="*/ 628650 h 2386012"/>
                <a:gd name="connsiteX141" fmla="*/ 3567290 w 5477186"/>
                <a:gd name="connsiteY141" fmla="*/ 647700 h 2386012"/>
                <a:gd name="connsiteX142" fmla="*/ 3510140 w 5477186"/>
                <a:gd name="connsiteY142" fmla="*/ 704850 h 2386012"/>
                <a:gd name="connsiteX143" fmla="*/ 3472040 w 5477186"/>
                <a:gd name="connsiteY143" fmla="*/ 738187 h 2386012"/>
                <a:gd name="connsiteX144" fmla="*/ 3448228 w 5477186"/>
                <a:gd name="connsiteY144" fmla="*/ 766762 h 2386012"/>
                <a:gd name="connsiteX145" fmla="*/ 3429178 w 5477186"/>
                <a:gd name="connsiteY145" fmla="*/ 776287 h 2386012"/>
                <a:gd name="connsiteX146" fmla="*/ 3405365 w 5477186"/>
                <a:gd name="connsiteY146" fmla="*/ 790575 h 2386012"/>
                <a:gd name="connsiteX147" fmla="*/ 3391078 w 5477186"/>
                <a:gd name="connsiteY147" fmla="*/ 800100 h 2386012"/>
                <a:gd name="connsiteX148" fmla="*/ 3372028 w 5477186"/>
                <a:gd name="connsiteY148" fmla="*/ 809625 h 2386012"/>
                <a:gd name="connsiteX149" fmla="*/ 3329165 w 5477186"/>
                <a:gd name="connsiteY149" fmla="*/ 833437 h 2386012"/>
                <a:gd name="connsiteX150" fmla="*/ 3291065 w 5477186"/>
                <a:gd name="connsiteY150" fmla="*/ 857250 h 2386012"/>
                <a:gd name="connsiteX151" fmla="*/ 3219628 w 5477186"/>
                <a:gd name="connsiteY151" fmla="*/ 890587 h 2386012"/>
                <a:gd name="connsiteX152" fmla="*/ 3157715 w 5477186"/>
                <a:gd name="connsiteY152" fmla="*/ 914400 h 2386012"/>
                <a:gd name="connsiteX153" fmla="*/ 3124378 w 5477186"/>
                <a:gd name="connsiteY153" fmla="*/ 923925 h 2386012"/>
                <a:gd name="connsiteX154" fmla="*/ 3091040 w 5477186"/>
                <a:gd name="connsiteY154" fmla="*/ 928687 h 2386012"/>
                <a:gd name="connsiteX155" fmla="*/ 3067228 w 5477186"/>
                <a:gd name="connsiteY155" fmla="*/ 933450 h 2386012"/>
                <a:gd name="connsiteX156" fmla="*/ 3052940 w 5477186"/>
                <a:gd name="connsiteY156" fmla="*/ 938212 h 2386012"/>
                <a:gd name="connsiteX157" fmla="*/ 2995790 w 5477186"/>
                <a:gd name="connsiteY157" fmla="*/ 947737 h 2386012"/>
                <a:gd name="connsiteX158" fmla="*/ 2938640 w 5477186"/>
                <a:gd name="connsiteY158" fmla="*/ 957262 h 2386012"/>
                <a:gd name="connsiteX159" fmla="*/ 2895778 w 5477186"/>
                <a:gd name="connsiteY159" fmla="*/ 971550 h 2386012"/>
                <a:gd name="connsiteX160" fmla="*/ 2848153 w 5477186"/>
                <a:gd name="connsiteY160" fmla="*/ 990600 h 2386012"/>
                <a:gd name="connsiteX161" fmla="*/ 2838628 w 5477186"/>
                <a:gd name="connsiteY161" fmla="*/ 1004887 h 2386012"/>
                <a:gd name="connsiteX162" fmla="*/ 2791003 w 5477186"/>
                <a:gd name="connsiteY162" fmla="*/ 1023937 h 2386012"/>
                <a:gd name="connsiteX163" fmla="*/ 2738615 w 5477186"/>
                <a:gd name="connsiteY163" fmla="*/ 1047750 h 2386012"/>
                <a:gd name="connsiteX164" fmla="*/ 2719565 w 5477186"/>
                <a:gd name="connsiteY164" fmla="*/ 1062037 h 2386012"/>
                <a:gd name="connsiteX165" fmla="*/ 2652890 w 5477186"/>
                <a:gd name="connsiteY165" fmla="*/ 1090612 h 2386012"/>
                <a:gd name="connsiteX166" fmla="*/ 2610028 w 5477186"/>
                <a:gd name="connsiteY166" fmla="*/ 1128712 h 2386012"/>
                <a:gd name="connsiteX167" fmla="*/ 2562403 w 5477186"/>
                <a:gd name="connsiteY167" fmla="*/ 1162050 h 2386012"/>
                <a:gd name="connsiteX168" fmla="*/ 2505253 w 5477186"/>
                <a:gd name="connsiteY168" fmla="*/ 1209675 h 2386012"/>
                <a:gd name="connsiteX169" fmla="*/ 2400478 w 5477186"/>
                <a:gd name="connsiteY169" fmla="*/ 1262062 h 2386012"/>
                <a:gd name="connsiteX170" fmla="*/ 2362378 w 5477186"/>
                <a:gd name="connsiteY170" fmla="*/ 1271587 h 2386012"/>
                <a:gd name="connsiteX171" fmla="*/ 2314753 w 5477186"/>
                <a:gd name="connsiteY171" fmla="*/ 1290637 h 2386012"/>
                <a:gd name="connsiteX172" fmla="*/ 2257603 w 5477186"/>
                <a:gd name="connsiteY172" fmla="*/ 1304925 h 2386012"/>
                <a:gd name="connsiteX173" fmla="*/ 2090915 w 5477186"/>
                <a:gd name="connsiteY173" fmla="*/ 1295400 h 2386012"/>
                <a:gd name="connsiteX174" fmla="*/ 2033765 w 5477186"/>
                <a:gd name="connsiteY174" fmla="*/ 1285875 h 2386012"/>
                <a:gd name="connsiteX175" fmla="*/ 1976615 w 5477186"/>
                <a:gd name="connsiteY175" fmla="*/ 1281112 h 2386012"/>
                <a:gd name="connsiteX176" fmla="*/ 1905178 w 5477186"/>
                <a:gd name="connsiteY176" fmla="*/ 1285875 h 2386012"/>
                <a:gd name="connsiteX177" fmla="*/ 1881365 w 5477186"/>
                <a:gd name="connsiteY177" fmla="*/ 1295400 h 2386012"/>
                <a:gd name="connsiteX178" fmla="*/ 1848028 w 5477186"/>
                <a:gd name="connsiteY178" fmla="*/ 1300162 h 2386012"/>
                <a:gd name="connsiteX179" fmla="*/ 1814690 w 5477186"/>
                <a:gd name="connsiteY179" fmla="*/ 1319212 h 2386012"/>
                <a:gd name="connsiteX180" fmla="*/ 1790878 w 5477186"/>
                <a:gd name="connsiteY180" fmla="*/ 1328737 h 2386012"/>
                <a:gd name="connsiteX181" fmla="*/ 1771828 w 5477186"/>
                <a:gd name="connsiteY181" fmla="*/ 1343025 h 2386012"/>
                <a:gd name="connsiteX182" fmla="*/ 1748015 w 5477186"/>
                <a:gd name="connsiteY182" fmla="*/ 1347787 h 2386012"/>
                <a:gd name="connsiteX183" fmla="*/ 1728965 w 5477186"/>
                <a:gd name="connsiteY183" fmla="*/ 1357312 h 2386012"/>
                <a:gd name="connsiteX184" fmla="*/ 1667053 w 5477186"/>
                <a:gd name="connsiteY184" fmla="*/ 1381125 h 2386012"/>
                <a:gd name="connsiteX185" fmla="*/ 1652765 w 5477186"/>
                <a:gd name="connsiteY185" fmla="*/ 1390650 h 2386012"/>
                <a:gd name="connsiteX186" fmla="*/ 1638478 w 5477186"/>
                <a:gd name="connsiteY186" fmla="*/ 1404937 h 2386012"/>
                <a:gd name="connsiteX187" fmla="*/ 1619428 w 5477186"/>
                <a:gd name="connsiteY187" fmla="*/ 1409700 h 2386012"/>
                <a:gd name="connsiteX188" fmla="*/ 1571803 w 5477186"/>
                <a:gd name="connsiteY188" fmla="*/ 1433512 h 2386012"/>
                <a:gd name="connsiteX189" fmla="*/ 1519415 w 5477186"/>
                <a:gd name="connsiteY189" fmla="*/ 1462087 h 2386012"/>
                <a:gd name="connsiteX190" fmla="*/ 1495603 w 5477186"/>
                <a:gd name="connsiteY190" fmla="*/ 1471612 h 2386012"/>
                <a:gd name="connsiteX191" fmla="*/ 1438453 w 5477186"/>
                <a:gd name="connsiteY191" fmla="*/ 1500187 h 2386012"/>
                <a:gd name="connsiteX192" fmla="*/ 1376540 w 5477186"/>
                <a:gd name="connsiteY192" fmla="*/ 1519237 h 2386012"/>
                <a:gd name="connsiteX193" fmla="*/ 1352728 w 5477186"/>
                <a:gd name="connsiteY193" fmla="*/ 1528762 h 2386012"/>
                <a:gd name="connsiteX194" fmla="*/ 1247953 w 5477186"/>
                <a:gd name="connsiteY194" fmla="*/ 1562100 h 2386012"/>
                <a:gd name="connsiteX195" fmla="*/ 1214615 w 5477186"/>
                <a:gd name="connsiteY195" fmla="*/ 1571625 h 2386012"/>
                <a:gd name="connsiteX196" fmla="*/ 1200328 w 5477186"/>
                <a:gd name="connsiteY196" fmla="*/ 1581150 h 2386012"/>
                <a:gd name="connsiteX197" fmla="*/ 1114603 w 5477186"/>
                <a:gd name="connsiteY197" fmla="*/ 1614487 h 2386012"/>
                <a:gd name="connsiteX198" fmla="*/ 1081265 w 5477186"/>
                <a:gd name="connsiteY198" fmla="*/ 1638300 h 2386012"/>
                <a:gd name="connsiteX199" fmla="*/ 1047928 w 5477186"/>
                <a:gd name="connsiteY199" fmla="*/ 1647825 h 2386012"/>
                <a:gd name="connsiteX200" fmla="*/ 1014590 w 5477186"/>
                <a:gd name="connsiteY200" fmla="*/ 1666875 h 2386012"/>
                <a:gd name="connsiteX201" fmla="*/ 971728 w 5477186"/>
                <a:gd name="connsiteY201" fmla="*/ 1685925 h 2386012"/>
                <a:gd name="connsiteX202" fmla="*/ 933628 w 5477186"/>
                <a:gd name="connsiteY202" fmla="*/ 1709737 h 2386012"/>
                <a:gd name="connsiteX203" fmla="*/ 866953 w 5477186"/>
                <a:gd name="connsiteY203" fmla="*/ 1738312 h 2386012"/>
                <a:gd name="connsiteX204" fmla="*/ 838378 w 5477186"/>
                <a:gd name="connsiteY204" fmla="*/ 1757362 h 2386012"/>
                <a:gd name="connsiteX205" fmla="*/ 809803 w 5477186"/>
                <a:gd name="connsiteY205" fmla="*/ 1766887 h 2386012"/>
                <a:gd name="connsiteX206" fmla="*/ 785990 w 5477186"/>
                <a:gd name="connsiteY206" fmla="*/ 1781175 h 2386012"/>
                <a:gd name="connsiteX207" fmla="*/ 752653 w 5477186"/>
                <a:gd name="connsiteY207" fmla="*/ 1795462 h 2386012"/>
                <a:gd name="connsiteX208" fmla="*/ 676453 w 5477186"/>
                <a:gd name="connsiteY208" fmla="*/ 1838325 h 2386012"/>
                <a:gd name="connsiteX209" fmla="*/ 657403 w 5477186"/>
                <a:gd name="connsiteY209" fmla="*/ 1852612 h 2386012"/>
                <a:gd name="connsiteX210" fmla="*/ 605015 w 5477186"/>
                <a:gd name="connsiteY210" fmla="*/ 1876425 h 2386012"/>
                <a:gd name="connsiteX211" fmla="*/ 581203 w 5477186"/>
                <a:gd name="connsiteY211" fmla="*/ 1895475 h 2386012"/>
                <a:gd name="connsiteX212" fmla="*/ 533578 w 5477186"/>
                <a:gd name="connsiteY212" fmla="*/ 1919287 h 2386012"/>
                <a:gd name="connsiteX213" fmla="*/ 519290 w 5477186"/>
                <a:gd name="connsiteY213" fmla="*/ 1938337 h 2386012"/>
                <a:gd name="connsiteX214" fmla="*/ 495478 w 5477186"/>
                <a:gd name="connsiteY214" fmla="*/ 1952625 h 2386012"/>
                <a:gd name="connsiteX215" fmla="*/ 466903 w 5477186"/>
                <a:gd name="connsiteY215" fmla="*/ 1976437 h 2386012"/>
                <a:gd name="connsiteX216" fmla="*/ 447853 w 5477186"/>
                <a:gd name="connsiteY216" fmla="*/ 2000250 h 2386012"/>
                <a:gd name="connsiteX217" fmla="*/ 424040 w 5477186"/>
                <a:gd name="connsiteY217" fmla="*/ 2014537 h 2386012"/>
                <a:gd name="connsiteX218" fmla="*/ 404990 w 5477186"/>
                <a:gd name="connsiteY218" fmla="*/ 2033587 h 2386012"/>
                <a:gd name="connsiteX219" fmla="*/ 362128 w 5477186"/>
                <a:gd name="connsiteY219" fmla="*/ 2062162 h 2386012"/>
                <a:gd name="connsiteX220" fmla="*/ 347840 w 5477186"/>
                <a:gd name="connsiteY220" fmla="*/ 2076450 h 2386012"/>
                <a:gd name="connsiteX221" fmla="*/ 324028 w 5477186"/>
                <a:gd name="connsiteY221" fmla="*/ 2085975 h 2386012"/>
                <a:gd name="connsiteX222" fmla="*/ 304978 w 5477186"/>
                <a:gd name="connsiteY222" fmla="*/ 2095500 h 2386012"/>
                <a:gd name="connsiteX223" fmla="*/ 281165 w 5477186"/>
                <a:gd name="connsiteY223" fmla="*/ 2109787 h 2386012"/>
                <a:gd name="connsiteX224" fmla="*/ 262115 w 5477186"/>
                <a:gd name="connsiteY224" fmla="*/ 2114550 h 2386012"/>
                <a:gd name="connsiteX225" fmla="*/ 247828 w 5477186"/>
                <a:gd name="connsiteY225" fmla="*/ 2119312 h 2386012"/>
                <a:gd name="connsiteX226" fmla="*/ 233540 w 5477186"/>
                <a:gd name="connsiteY226" fmla="*/ 2128837 h 2386012"/>
                <a:gd name="connsiteX227" fmla="*/ 219253 w 5477186"/>
                <a:gd name="connsiteY227" fmla="*/ 2133600 h 2386012"/>
                <a:gd name="connsiteX228" fmla="*/ 171628 w 5477186"/>
                <a:gd name="connsiteY228" fmla="*/ 2166937 h 2386012"/>
                <a:gd name="connsiteX229" fmla="*/ 157340 w 5477186"/>
                <a:gd name="connsiteY229" fmla="*/ 2176462 h 2386012"/>
                <a:gd name="connsiteX230" fmla="*/ 128765 w 5477186"/>
                <a:gd name="connsiteY230" fmla="*/ 2195512 h 238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</a:cxnLst>
              <a:rect l="l" t="t" r="r" b="b"/>
              <a:pathLst>
                <a:path w="5477186" h="2386012">
                  <a:moveTo>
                    <a:pt x="128765" y="2195512"/>
                  </a:moveTo>
                  <a:cubicBezTo>
                    <a:pt x="120828" y="2201862"/>
                    <a:pt x="112603" y="2207868"/>
                    <a:pt x="104953" y="2214562"/>
                  </a:cubicBezTo>
                  <a:cubicBezTo>
                    <a:pt x="99884" y="2218997"/>
                    <a:pt x="95779" y="2224467"/>
                    <a:pt x="90665" y="2228850"/>
                  </a:cubicBezTo>
                  <a:cubicBezTo>
                    <a:pt x="84638" y="2234016"/>
                    <a:pt x="78074" y="2238523"/>
                    <a:pt x="71615" y="2243137"/>
                  </a:cubicBezTo>
                  <a:cubicBezTo>
                    <a:pt x="66957" y="2246464"/>
                    <a:pt x="61582" y="2248833"/>
                    <a:pt x="57328" y="2252662"/>
                  </a:cubicBezTo>
                  <a:cubicBezTo>
                    <a:pt x="27364" y="2279630"/>
                    <a:pt x="28880" y="2279479"/>
                    <a:pt x="9703" y="2305050"/>
                  </a:cubicBezTo>
                  <a:cubicBezTo>
                    <a:pt x="9174" y="2306636"/>
                    <a:pt x="-8288" y="2339975"/>
                    <a:pt x="4940" y="2347912"/>
                  </a:cubicBezTo>
                  <a:cubicBezTo>
                    <a:pt x="17854" y="2355661"/>
                    <a:pt x="33354" y="2357950"/>
                    <a:pt x="47803" y="2362200"/>
                  </a:cubicBezTo>
                  <a:cubicBezTo>
                    <a:pt x="60362" y="2365894"/>
                    <a:pt x="73023" y="2369383"/>
                    <a:pt x="85903" y="2371725"/>
                  </a:cubicBezTo>
                  <a:cubicBezTo>
                    <a:pt x="122235" y="2378331"/>
                    <a:pt x="158806" y="2381942"/>
                    <a:pt x="195440" y="2386012"/>
                  </a:cubicBezTo>
                  <a:lnTo>
                    <a:pt x="581203" y="2381250"/>
                  </a:lnTo>
                  <a:cubicBezTo>
                    <a:pt x="593999" y="2380962"/>
                    <a:pt x="606592" y="2377982"/>
                    <a:pt x="619303" y="2376487"/>
                  </a:cubicBezTo>
                  <a:lnTo>
                    <a:pt x="662165" y="2371725"/>
                  </a:lnTo>
                  <a:cubicBezTo>
                    <a:pt x="681215" y="2366962"/>
                    <a:pt x="700167" y="2361789"/>
                    <a:pt x="719315" y="2357437"/>
                  </a:cubicBezTo>
                  <a:cubicBezTo>
                    <a:pt x="735102" y="2353849"/>
                    <a:pt x="751234" y="2351839"/>
                    <a:pt x="766940" y="2347912"/>
                  </a:cubicBezTo>
                  <a:cubicBezTo>
                    <a:pt x="789364" y="2342306"/>
                    <a:pt x="811191" y="2334468"/>
                    <a:pt x="833615" y="2328862"/>
                  </a:cubicBezTo>
                  <a:cubicBezTo>
                    <a:pt x="846315" y="2325687"/>
                    <a:pt x="859387" y="2323740"/>
                    <a:pt x="871715" y="2319337"/>
                  </a:cubicBezTo>
                  <a:cubicBezTo>
                    <a:pt x="881744" y="2315755"/>
                    <a:pt x="890351" y="2308873"/>
                    <a:pt x="900290" y="2305050"/>
                  </a:cubicBezTo>
                  <a:cubicBezTo>
                    <a:pt x="911077" y="2300901"/>
                    <a:pt x="922766" y="2299475"/>
                    <a:pt x="933628" y="2295525"/>
                  </a:cubicBezTo>
                  <a:cubicBezTo>
                    <a:pt x="940300" y="2293099"/>
                    <a:pt x="945943" y="2288245"/>
                    <a:pt x="952678" y="2286000"/>
                  </a:cubicBezTo>
                  <a:cubicBezTo>
                    <a:pt x="982987" y="2275897"/>
                    <a:pt x="997545" y="2275629"/>
                    <a:pt x="1028878" y="2271712"/>
                  </a:cubicBezTo>
                  <a:cubicBezTo>
                    <a:pt x="1056659" y="2265362"/>
                    <a:pt x="1098728" y="2253456"/>
                    <a:pt x="1119365" y="2247900"/>
                  </a:cubicBezTo>
                  <a:cubicBezTo>
                    <a:pt x="1140002" y="2242344"/>
                    <a:pt x="1141491" y="2241178"/>
                    <a:pt x="1152703" y="2238375"/>
                  </a:cubicBezTo>
                  <a:cubicBezTo>
                    <a:pt x="1160556" y="2236412"/>
                    <a:pt x="1168424" y="2233843"/>
                    <a:pt x="1176515" y="2233612"/>
                  </a:cubicBezTo>
                  <a:cubicBezTo>
                    <a:pt x="1279673" y="2230665"/>
                    <a:pt x="1382890" y="2230437"/>
                    <a:pt x="1486078" y="2228850"/>
                  </a:cubicBezTo>
                  <a:cubicBezTo>
                    <a:pt x="1502628" y="2227195"/>
                    <a:pt x="1542589" y="2224247"/>
                    <a:pt x="1562278" y="2219325"/>
                  </a:cubicBezTo>
                  <a:cubicBezTo>
                    <a:pt x="1619640" y="2204985"/>
                    <a:pt x="1563800" y="2216706"/>
                    <a:pt x="1614665" y="2195512"/>
                  </a:cubicBezTo>
                  <a:cubicBezTo>
                    <a:pt x="1625333" y="2191067"/>
                    <a:pt x="1637158" y="2189982"/>
                    <a:pt x="1648003" y="2185987"/>
                  </a:cubicBezTo>
                  <a:cubicBezTo>
                    <a:pt x="1731140" y="2155358"/>
                    <a:pt x="1677654" y="2167675"/>
                    <a:pt x="1728965" y="2157412"/>
                  </a:cubicBezTo>
                  <a:cubicBezTo>
                    <a:pt x="1794046" y="2129522"/>
                    <a:pt x="1732136" y="2154961"/>
                    <a:pt x="1790878" y="2133600"/>
                  </a:cubicBezTo>
                  <a:cubicBezTo>
                    <a:pt x="1798912" y="2130678"/>
                    <a:pt x="1806502" y="2126532"/>
                    <a:pt x="1814690" y="2124075"/>
                  </a:cubicBezTo>
                  <a:cubicBezTo>
                    <a:pt x="1822443" y="2121749"/>
                    <a:pt x="1830750" y="2121638"/>
                    <a:pt x="1838503" y="2119312"/>
                  </a:cubicBezTo>
                  <a:cubicBezTo>
                    <a:pt x="1846691" y="2116855"/>
                    <a:pt x="1854254" y="2112632"/>
                    <a:pt x="1862315" y="2109787"/>
                  </a:cubicBezTo>
                  <a:cubicBezTo>
                    <a:pt x="1881251" y="2103104"/>
                    <a:pt x="1900415" y="2097087"/>
                    <a:pt x="1919465" y="2090737"/>
                  </a:cubicBezTo>
                  <a:cubicBezTo>
                    <a:pt x="1928990" y="2087562"/>
                    <a:pt x="1938136" y="2082862"/>
                    <a:pt x="1948040" y="2081212"/>
                  </a:cubicBezTo>
                  <a:cubicBezTo>
                    <a:pt x="2007029" y="2071381"/>
                    <a:pt x="1943520" y="2082746"/>
                    <a:pt x="2014715" y="2066925"/>
                  </a:cubicBezTo>
                  <a:cubicBezTo>
                    <a:pt x="2030519" y="2063413"/>
                    <a:pt x="2046498" y="2060735"/>
                    <a:pt x="2062340" y="2057400"/>
                  </a:cubicBezTo>
                  <a:cubicBezTo>
                    <a:pt x="2076662" y="2054385"/>
                    <a:pt x="2091004" y="2051425"/>
                    <a:pt x="2105203" y="2047875"/>
                  </a:cubicBezTo>
                  <a:cubicBezTo>
                    <a:pt x="2116415" y="2045072"/>
                    <a:pt x="2127080" y="2039845"/>
                    <a:pt x="2138540" y="2038350"/>
                  </a:cubicBezTo>
                  <a:cubicBezTo>
                    <a:pt x="2163776" y="2035058"/>
                    <a:pt x="2189360" y="2035467"/>
                    <a:pt x="2214740" y="2033587"/>
                  </a:cubicBezTo>
                  <a:cubicBezTo>
                    <a:pt x="2232227" y="2032292"/>
                    <a:pt x="2249718" y="2030914"/>
                    <a:pt x="2267128" y="2028825"/>
                  </a:cubicBezTo>
                  <a:cubicBezTo>
                    <a:pt x="2396145" y="2013344"/>
                    <a:pt x="2270246" y="2023538"/>
                    <a:pt x="2405240" y="2014537"/>
                  </a:cubicBezTo>
                  <a:cubicBezTo>
                    <a:pt x="2413178" y="2011362"/>
                    <a:pt x="2420759" y="2007085"/>
                    <a:pt x="2429053" y="2005012"/>
                  </a:cubicBezTo>
                  <a:cubicBezTo>
                    <a:pt x="2439943" y="2002290"/>
                    <a:pt x="2451318" y="2002095"/>
                    <a:pt x="2462390" y="2000250"/>
                  </a:cubicBezTo>
                  <a:cubicBezTo>
                    <a:pt x="2487856" y="1996006"/>
                    <a:pt x="2556040" y="1979164"/>
                    <a:pt x="2562403" y="1976437"/>
                  </a:cubicBezTo>
                  <a:cubicBezTo>
                    <a:pt x="2573515" y="1971675"/>
                    <a:pt x="2584354" y="1966216"/>
                    <a:pt x="2595740" y="1962150"/>
                  </a:cubicBezTo>
                  <a:cubicBezTo>
                    <a:pt x="2606624" y="1958263"/>
                    <a:pt x="2618347" y="1956917"/>
                    <a:pt x="2629078" y="1952625"/>
                  </a:cubicBezTo>
                  <a:cubicBezTo>
                    <a:pt x="2642261" y="1947352"/>
                    <a:pt x="2653525" y="1937476"/>
                    <a:pt x="2667178" y="1933575"/>
                  </a:cubicBezTo>
                  <a:cubicBezTo>
                    <a:pt x="2686568" y="1928035"/>
                    <a:pt x="2710055" y="1921846"/>
                    <a:pt x="2729090" y="1914525"/>
                  </a:cubicBezTo>
                  <a:cubicBezTo>
                    <a:pt x="2780361" y="1894805"/>
                    <a:pt x="2745351" y="1907817"/>
                    <a:pt x="2791003" y="1881187"/>
                  </a:cubicBezTo>
                  <a:cubicBezTo>
                    <a:pt x="2800202" y="1875821"/>
                    <a:pt x="2810229" y="1871999"/>
                    <a:pt x="2819578" y="1866900"/>
                  </a:cubicBezTo>
                  <a:cubicBezTo>
                    <a:pt x="2827704" y="1862467"/>
                    <a:pt x="2835540" y="1857518"/>
                    <a:pt x="2843390" y="1852612"/>
                  </a:cubicBezTo>
                  <a:cubicBezTo>
                    <a:pt x="2848244" y="1849578"/>
                    <a:pt x="2852318" y="1845097"/>
                    <a:pt x="2857678" y="1843087"/>
                  </a:cubicBezTo>
                  <a:cubicBezTo>
                    <a:pt x="2865257" y="1840245"/>
                    <a:pt x="2873553" y="1839912"/>
                    <a:pt x="2881490" y="1838325"/>
                  </a:cubicBezTo>
                  <a:cubicBezTo>
                    <a:pt x="2927906" y="1807381"/>
                    <a:pt x="2898292" y="1824482"/>
                    <a:pt x="2967215" y="1795462"/>
                  </a:cubicBezTo>
                  <a:cubicBezTo>
                    <a:pt x="2978358" y="1790770"/>
                    <a:pt x="2988928" y="1784496"/>
                    <a:pt x="3000553" y="1781175"/>
                  </a:cubicBezTo>
                  <a:cubicBezTo>
                    <a:pt x="3011665" y="1778000"/>
                    <a:pt x="3022992" y="1775496"/>
                    <a:pt x="3033890" y="1771650"/>
                  </a:cubicBezTo>
                  <a:cubicBezTo>
                    <a:pt x="3050013" y="1765959"/>
                    <a:pt x="3064928" y="1756747"/>
                    <a:pt x="3081515" y="1752600"/>
                  </a:cubicBezTo>
                  <a:cubicBezTo>
                    <a:pt x="3094215" y="1749425"/>
                    <a:pt x="3107196" y="1747215"/>
                    <a:pt x="3119615" y="1743075"/>
                  </a:cubicBezTo>
                  <a:cubicBezTo>
                    <a:pt x="3131085" y="1739252"/>
                    <a:pt x="3141567" y="1732853"/>
                    <a:pt x="3152953" y="1728787"/>
                  </a:cubicBezTo>
                  <a:cubicBezTo>
                    <a:pt x="3163837" y="1724900"/>
                    <a:pt x="3175178" y="1722437"/>
                    <a:pt x="3186290" y="1719262"/>
                  </a:cubicBezTo>
                  <a:cubicBezTo>
                    <a:pt x="3195815" y="1712912"/>
                    <a:pt x="3204926" y="1705892"/>
                    <a:pt x="3214865" y="1700212"/>
                  </a:cubicBezTo>
                  <a:cubicBezTo>
                    <a:pt x="3234135" y="1689201"/>
                    <a:pt x="3255723" y="1679293"/>
                    <a:pt x="3276778" y="1671637"/>
                  </a:cubicBezTo>
                  <a:cubicBezTo>
                    <a:pt x="3286214" y="1668206"/>
                    <a:pt x="3295667" y="1664754"/>
                    <a:pt x="3305353" y="1662112"/>
                  </a:cubicBezTo>
                  <a:cubicBezTo>
                    <a:pt x="3330612" y="1655223"/>
                    <a:pt x="3356379" y="1650255"/>
                    <a:pt x="3381553" y="1643062"/>
                  </a:cubicBezTo>
                  <a:cubicBezTo>
                    <a:pt x="3427196" y="1630021"/>
                    <a:pt x="3403422" y="1634970"/>
                    <a:pt x="3452990" y="1628775"/>
                  </a:cubicBezTo>
                  <a:cubicBezTo>
                    <a:pt x="3494265" y="1630362"/>
                    <a:pt x="3535585" y="1631038"/>
                    <a:pt x="3576815" y="1633537"/>
                  </a:cubicBezTo>
                  <a:cubicBezTo>
                    <a:pt x="3588020" y="1634216"/>
                    <a:pt x="3598966" y="1637368"/>
                    <a:pt x="3610153" y="1638300"/>
                  </a:cubicBezTo>
                  <a:cubicBezTo>
                    <a:pt x="3656140" y="1642132"/>
                    <a:pt x="3748265" y="1647825"/>
                    <a:pt x="3748265" y="1647825"/>
                  </a:cubicBezTo>
                  <a:cubicBezTo>
                    <a:pt x="3767315" y="1651000"/>
                    <a:pt x="3786111" y="1656765"/>
                    <a:pt x="3805415" y="1657350"/>
                  </a:cubicBezTo>
                  <a:cubicBezTo>
                    <a:pt x="3839518" y="1658383"/>
                    <a:pt x="3898326" y="1655178"/>
                    <a:pt x="3938765" y="1647825"/>
                  </a:cubicBezTo>
                  <a:cubicBezTo>
                    <a:pt x="3945205" y="1646654"/>
                    <a:pt x="3951425" y="1644482"/>
                    <a:pt x="3957815" y="1643062"/>
                  </a:cubicBezTo>
                  <a:cubicBezTo>
                    <a:pt x="3979084" y="1638336"/>
                    <a:pt x="4024896" y="1630510"/>
                    <a:pt x="4038778" y="1628775"/>
                  </a:cubicBezTo>
                  <a:cubicBezTo>
                    <a:pt x="4057746" y="1626404"/>
                    <a:pt x="4076898" y="1625824"/>
                    <a:pt x="4095928" y="1624012"/>
                  </a:cubicBezTo>
                  <a:cubicBezTo>
                    <a:pt x="4110238" y="1622649"/>
                    <a:pt x="4124503" y="1620837"/>
                    <a:pt x="4138790" y="1619250"/>
                  </a:cubicBezTo>
                  <a:lnTo>
                    <a:pt x="4424540" y="1624012"/>
                  </a:lnTo>
                  <a:cubicBezTo>
                    <a:pt x="4462660" y="1625071"/>
                    <a:pt x="4511391" y="1632612"/>
                    <a:pt x="4548365" y="1638300"/>
                  </a:cubicBezTo>
                  <a:cubicBezTo>
                    <a:pt x="4588090" y="1644412"/>
                    <a:pt x="4628193" y="1648631"/>
                    <a:pt x="4667428" y="1657350"/>
                  </a:cubicBezTo>
                  <a:cubicBezTo>
                    <a:pt x="4721691" y="1669408"/>
                    <a:pt x="4768371" y="1679388"/>
                    <a:pt x="4824590" y="1695450"/>
                  </a:cubicBezTo>
                  <a:cubicBezTo>
                    <a:pt x="4835703" y="1698625"/>
                    <a:pt x="4847323" y="1700380"/>
                    <a:pt x="4857928" y="1704975"/>
                  </a:cubicBezTo>
                  <a:cubicBezTo>
                    <a:pt x="4895065" y="1721067"/>
                    <a:pt x="4929069" y="1744563"/>
                    <a:pt x="4967465" y="1757362"/>
                  </a:cubicBezTo>
                  <a:lnTo>
                    <a:pt x="5067478" y="1790700"/>
                  </a:lnTo>
                  <a:cubicBezTo>
                    <a:pt x="5081765" y="1795462"/>
                    <a:pt x="5096498" y="1799055"/>
                    <a:pt x="5110340" y="1804987"/>
                  </a:cubicBezTo>
                  <a:cubicBezTo>
                    <a:pt x="5132565" y="1814512"/>
                    <a:pt x="5153557" y="1827697"/>
                    <a:pt x="5177015" y="1833562"/>
                  </a:cubicBezTo>
                  <a:cubicBezTo>
                    <a:pt x="5267414" y="1856162"/>
                    <a:pt x="5227657" y="1846932"/>
                    <a:pt x="5296078" y="1862137"/>
                  </a:cubicBezTo>
                  <a:cubicBezTo>
                    <a:pt x="5318303" y="1858962"/>
                    <a:pt x="5342673" y="1862652"/>
                    <a:pt x="5362753" y="1852612"/>
                  </a:cubicBezTo>
                  <a:cubicBezTo>
                    <a:pt x="5376952" y="1845512"/>
                    <a:pt x="5381649" y="1827095"/>
                    <a:pt x="5391328" y="1814512"/>
                  </a:cubicBezTo>
                  <a:cubicBezTo>
                    <a:pt x="5397526" y="1806455"/>
                    <a:pt x="5410378" y="1790700"/>
                    <a:pt x="5410378" y="1790700"/>
                  </a:cubicBezTo>
                  <a:cubicBezTo>
                    <a:pt x="5431859" y="1736998"/>
                    <a:pt x="5425282" y="1759663"/>
                    <a:pt x="5434190" y="1724025"/>
                  </a:cubicBezTo>
                  <a:cubicBezTo>
                    <a:pt x="5435778" y="1660525"/>
                    <a:pt x="5436645" y="1597003"/>
                    <a:pt x="5438953" y="1533525"/>
                  </a:cubicBezTo>
                  <a:cubicBezTo>
                    <a:pt x="5439820" y="1509675"/>
                    <a:pt x="5440628" y="1485752"/>
                    <a:pt x="5443715" y="1462087"/>
                  </a:cubicBezTo>
                  <a:cubicBezTo>
                    <a:pt x="5445408" y="1449106"/>
                    <a:pt x="5451088" y="1436900"/>
                    <a:pt x="5453240" y="1423987"/>
                  </a:cubicBezTo>
                  <a:cubicBezTo>
                    <a:pt x="5457448" y="1398738"/>
                    <a:pt x="5459145" y="1373127"/>
                    <a:pt x="5462765" y="1347787"/>
                  </a:cubicBezTo>
                  <a:cubicBezTo>
                    <a:pt x="5468673" y="1306437"/>
                    <a:pt x="5465327" y="1325457"/>
                    <a:pt x="5472290" y="1290637"/>
                  </a:cubicBezTo>
                  <a:cubicBezTo>
                    <a:pt x="5473878" y="1255712"/>
                    <a:pt x="5477973" y="1220811"/>
                    <a:pt x="5477053" y="1185862"/>
                  </a:cubicBezTo>
                  <a:cubicBezTo>
                    <a:pt x="5474674" y="1095449"/>
                    <a:pt x="5470687" y="1135514"/>
                    <a:pt x="5458003" y="1076325"/>
                  </a:cubicBezTo>
                  <a:cubicBezTo>
                    <a:pt x="5448202" y="1030587"/>
                    <a:pt x="5459828" y="1054768"/>
                    <a:pt x="5443715" y="1009650"/>
                  </a:cubicBezTo>
                  <a:cubicBezTo>
                    <a:pt x="5439649" y="998264"/>
                    <a:pt x="5434604" y="987238"/>
                    <a:pt x="5429428" y="976312"/>
                  </a:cubicBezTo>
                  <a:cubicBezTo>
                    <a:pt x="5420311" y="957064"/>
                    <a:pt x="5406019" y="939825"/>
                    <a:pt x="5400853" y="919162"/>
                  </a:cubicBezTo>
                  <a:cubicBezTo>
                    <a:pt x="5394098" y="892144"/>
                    <a:pt x="5390004" y="873968"/>
                    <a:pt x="5381803" y="847725"/>
                  </a:cubicBezTo>
                  <a:cubicBezTo>
                    <a:pt x="5377311" y="833350"/>
                    <a:pt x="5371765" y="819311"/>
                    <a:pt x="5367515" y="804862"/>
                  </a:cubicBezTo>
                  <a:cubicBezTo>
                    <a:pt x="5363821" y="792303"/>
                    <a:pt x="5361586" y="779349"/>
                    <a:pt x="5357990" y="766762"/>
                  </a:cubicBezTo>
                  <a:cubicBezTo>
                    <a:pt x="5355232" y="757108"/>
                    <a:pt x="5355609" y="758824"/>
                    <a:pt x="5348465" y="738187"/>
                  </a:cubicBezTo>
                  <a:cubicBezTo>
                    <a:pt x="5341321" y="717550"/>
                    <a:pt x="5327034" y="673893"/>
                    <a:pt x="5315128" y="642937"/>
                  </a:cubicBezTo>
                  <a:cubicBezTo>
                    <a:pt x="5303222" y="611981"/>
                    <a:pt x="5285759" y="573088"/>
                    <a:pt x="5277028" y="552450"/>
                  </a:cubicBezTo>
                  <a:cubicBezTo>
                    <a:pt x="5268297" y="531812"/>
                    <a:pt x="5267343" y="530292"/>
                    <a:pt x="5262740" y="519112"/>
                  </a:cubicBezTo>
                  <a:cubicBezTo>
                    <a:pt x="5256230" y="503302"/>
                    <a:pt x="5256390" y="494506"/>
                    <a:pt x="5243690" y="471487"/>
                  </a:cubicBezTo>
                  <a:cubicBezTo>
                    <a:pt x="5230990" y="448468"/>
                    <a:pt x="5202415" y="405606"/>
                    <a:pt x="5186540" y="381000"/>
                  </a:cubicBezTo>
                  <a:cubicBezTo>
                    <a:pt x="5170665" y="356394"/>
                    <a:pt x="5169948" y="349268"/>
                    <a:pt x="5148440" y="323850"/>
                  </a:cubicBezTo>
                  <a:cubicBezTo>
                    <a:pt x="5139739" y="313567"/>
                    <a:pt x="5128395" y="305701"/>
                    <a:pt x="5119865" y="295275"/>
                  </a:cubicBezTo>
                  <a:cubicBezTo>
                    <a:pt x="5114003" y="288111"/>
                    <a:pt x="5111361" y="278690"/>
                    <a:pt x="5105578" y="271462"/>
                  </a:cubicBezTo>
                  <a:cubicBezTo>
                    <a:pt x="5095380" y="258715"/>
                    <a:pt x="5059042" y="227036"/>
                    <a:pt x="5048428" y="219075"/>
                  </a:cubicBezTo>
                  <a:cubicBezTo>
                    <a:pt x="5041023" y="213521"/>
                    <a:pt x="5032198" y="210096"/>
                    <a:pt x="5024615" y="204787"/>
                  </a:cubicBezTo>
                  <a:cubicBezTo>
                    <a:pt x="5016288" y="198958"/>
                    <a:pt x="5009564" y="190891"/>
                    <a:pt x="5000803" y="185737"/>
                  </a:cubicBezTo>
                  <a:cubicBezTo>
                    <a:pt x="4960943" y="162290"/>
                    <a:pt x="4910671" y="142658"/>
                    <a:pt x="4867453" y="128587"/>
                  </a:cubicBezTo>
                  <a:cubicBezTo>
                    <a:pt x="4824945" y="114747"/>
                    <a:pt x="4780723" y="106183"/>
                    <a:pt x="4738865" y="90487"/>
                  </a:cubicBezTo>
                  <a:cubicBezTo>
                    <a:pt x="4664611" y="62643"/>
                    <a:pt x="4729010" y="87652"/>
                    <a:pt x="4615040" y="38100"/>
                  </a:cubicBezTo>
                  <a:cubicBezTo>
                    <a:pt x="4607200" y="34691"/>
                    <a:pt x="4599691" y="29784"/>
                    <a:pt x="4591228" y="28575"/>
                  </a:cubicBezTo>
                  <a:cubicBezTo>
                    <a:pt x="4580115" y="26987"/>
                    <a:pt x="4568934" y="25820"/>
                    <a:pt x="4557890" y="23812"/>
                  </a:cubicBezTo>
                  <a:cubicBezTo>
                    <a:pt x="4551450" y="22641"/>
                    <a:pt x="4545345" y="19773"/>
                    <a:pt x="4538840" y="19050"/>
                  </a:cubicBezTo>
                  <a:cubicBezTo>
                    <a:pt x="4516695" y="16589"/>
                    <a:pt x="4494355" y="16304"/>
                    <a:pt x="4472165" y="14287"/>
                  </a:cubicBezTo>
                  <a:cubicBezTo>
                    <a:pt x="4459419" y="13128"/>
                    <a:pt x="4446779" y="10992"/>
                    <a:pt x="4434065" y="9525"/>
                  </a:cubicBezTo>
                  <a:lnTo>
                    <a:pt x="4348340" y="0"/>
                  </a:lnTo>
                  <a:lnTo>
                    <a:pt x="4057828" y="9525"/>
                  </a:lnTo>
                  <a:cubicBezTo>
                    <a:pt x="4021034" y="11148"/>
                    <a:pt x="4032271" y="11887"/>
                    <a:pt x="4005440" y="23812"/>
                  </a:cubicBezTo>
                  <a:cubicBezTo>
                    <a:pt x="3982438" y="34035"/>
                    <a:pt x="3978774" y="31906"/>
                    <a:pt x="3957815" y="47625"/>
                  </a:cubicBezTo>
                  <a:cubicBezTo>
                    <a:pt x="3952427" y="51666"/>
                    <a:pt x="3947963" y="56843"/>
                    <a:pt x="3943528" y="61912"/>
                  </a:cubicBezTo>
                  <a:cubicBezTo>
                    <a:pt x="3923776" y="84486"/>
                    <a:pt x="3925081" y="84719"/>
                    <a:pt x="3910190" y="109537"/>
                  </a:cubicBezTo>
                  <a:cubicBezTo>
                    <a:pt x="3898592" y="155931"/>
                    <a:pt x="3905527" y="135482"/>
                    <a:pt x="3891140" y="171450"/>
                  </a:cubicBezTo>
                  <a:cubicBezTo>
                    <a:pt x="3889251" y="180895"/>
                    <a:pt x="3884980" y="204217"/>
                    <a:pt x="3881615" y="214312"/>
                  </a:cubicBezTo>
                  <a:cubicBezTo>
                    <a:pt x="3878911" y="222422"/>
                    <a:pt x="3875265" y="230187"/>
                    <a:pt x="3872090" y="238125"/>
                  </a:cubicBezTo>
                  <a:cubicBezTo>
                    <a:pt x="3870663" y="245260"/>
                    <a:pt x="3865556" y="272760"/>
                    <a:pt x="3862565" y="280987"/>
                  </a:cubicBezTo>
                  <a:cubicBezTo>
                    <a:pt x="3846084" y="326310"/>
                    <a:pt x="3851262" y="303594"/>
                    <a:pt x="3829228" y="347662"/>
                  </a:cubicBezTo>
                  <a:cubicBezTo>
                    <a:pt x="3820601" y="364915"/>
                    <a:pt x="3817549" y="387378"/>
                    <a:pt x="3800653" y="400050"/>
                  </a:cubicBezTo>
                  <a:cubicBezTo>
                    <a:pt x="3794303" y="404812"/>
                    <a:pt x="3787577" y="409110"/>
                    <a:pt x="3781603" y="414337"/>
                  </a:cubicBezTo>
                  <a:cubicBezTo>
                    <a:pt x="3753188" y="439200"/>
                    <a:pt x="3774717" y="430346"/>
                    <a:pt x="3743503" y="438150"/>
                  </a:cubicBezTo>
                  <a:cubicBezTo>
                    <a:pt x="3703620" y="478032"/>
                    <a:pt x="3723641" y="463401"/>
                    <a:pt x="3686353" y="485775"/>
                  </a:cubicBezTo>
                  <a:cubicBezTo>
                    <a:pt x="3678415" y="496887"/>
                    <a:pt x="3671282" y="508621"/>
                    <a:pt x="3662540" y="519112"/>
                  </a:cubicBezTo>
                  <a:cubicBezTo>
                    <a:pt x="3655354" y="527736"/>
                    <a:pt x="3645366" y="533873"/>
                    <a:pt x="3638728" y="542925"/>
                  </a:cubicBezTo>
                  <a:cubicBezTo>
                    <a:pt x="3627780" y="557854"/>
                    <a:pt x="3621261" y="575739"/>
                    <a:pt x="3610153" y="590550"/>
                  </a:cubicBezTo>
                  <a:lnTo>
                    <a:pt x="3581578" y="628650"/>
                  </a:lnTo>
                  <a:cubicBezTo>
                    <a:pt x="3576815" y="635000"/>
                    <a:pt x="3572903" y="642087"/>
                    <a:pt x="3567290" y="647700"/>
                  </a:cubicBezTo>
                  <a:cubicBezTo>
                    <a:pt x="3548240" y="666750"/>
                    <a:pt x="3530415" y="687110"/>
                    <a:pt x="3510140" y="704850"/>
                  </a:cubicBezTo>
                  <a:cubicBezTo>
                    <a:pt x="3497440" y="715962"/>
                    <a:pt x="3483973" y="726254"/>
                    <a:pt x="3472040" y="738187"/>
                  </a:cubicBezTo>
                  <a:cubicBezTo>
                    <a:pt x="3463273" y="746954"/>
                    <a:pt x="3457495" y="758525"/>
                    <a:pt x="3448228" y="766762"/>
                  </a:cubicBezTo>
                  <a:cubicBezTo>
                    <a:pt x="3442922" y="771479"/>
                    <a:pt x="3435384" y="772839"/>
                    <a:pt x="3429178" y="776287"/>
                  </a:cubicBezTo>
                  <a:cubicBezTo>
                    <a:pt x="3421086" y="780783"/>
                    <a:pt x="3413215" y="785669"/>
                    <a:pt x="3405365" y="790575"/>
                  </a:cubicBezTo>
                  <a:cubicBezTo>
                    <a:pt x="3400511" y="793609"/>
                    <a:pt x="3396048" y="797260"/>
                    <a:pt x="3391078" y="800100"/>
                  </a:cubicBezTo>
                  <a:cubicBezTo>
                    <a:pt x="3384914" y="803622"/>
                    <a:pt x="3378048" y="805862"/>
                    <a:pt x="3372028" y="809625"/>
                  </a:cubicBezTo>
                  <a:cubicBezTo>
                    <a:pt x="3331757" y="834794"/>
                    <a:pt x="3375838" y="814768"/>
                    <a:pt x="3329165" y="833437"/>
                  </a:cubicBezTo>
                  <a:cubicBezTo>
                    <a:pt x="3308327" y="864695"/>
                    <a:pt x="3335145" y="830802"/>
                    <a:pt x="3291065" y="857250"/>
                  </a:cubicBezTo>
                  <a:cubicBezTo>
                    <a:pt x="3215167" y="902789"/>
                    <a:pt x="3270921" y="876598"/>
                    <a:pt x="3219628" y="890587"/>
                  </a:cubicBezTo>
                  <a:cubicBezTo>
                    <a:pt x="3178426" y="901824"/>
                    <a:pt x="3201675" y="898700"/>
                    <a:pt x="3157715" y="914400"/>
                  </a:cubicBezTo>
                  <a:cubicBezTo>
                    <a:pt x="3146831" y="918287"/>
                    <a:pt x="3135678" y="921504"/>
                    <a:pt x="3124378" y="923925"/>
                  </a:cubicBezTo>
                  <a:cubicBezTo>
                    <a:pt x="3113402" y="926277"/>
                    <a:pt x="3102113" y="926842"/>
                    <a:pt x="3091040" y="928687"/>
                  </a:cubicBezTo>
                  <a:cubicBezTo>
                    <a:pt x="3083056" y="930018"/>
                    <a:pt x="3075081" y="931487"/>
                    <a:pt x="3067228" y="933450"/>
                  </a:cubicBezTo>
                  <a:cubicBezTo>
                    <a:pt x="3062358" y="934668"/>
                    <a:pt x="3057863" y="937227"/>
                    <a:pt x="3052940" y="938212"/>
                  </a:cubicBezTo>
                  <a:cubicBezTo>
                    <a:pt x="3034002" y="941999"/>
                    <a:pt x="3014728" y="943949"/>
                    <a:pt x="2995790" y="947737"/>
                  </a:cubicBezTo>
                  <a:cubicBezTo>
                    <a:pt x="2960971" y="954702"/>
                    <a:pt x="2979991" y="951355"/>
                    <a:pt x="2938640" y="957262"/>
                  </a:cubicBezTo>
                  <a:cubicBezTo>
                    <a:pt x="2924353" y="962025"/>
                    <a:pt x="2909621" y="965618"/>
                    <a:pt x="2895778" y="971550"/>
                  </a:cubicBezTo>
                  <a:cubicBezTo>
                    <a:pt x="2857826" y="987814"/>
                    <a:pt x="2873910" y="982013"/>
                    <a:pt x="2848153" y="990600"/>
                  </a:cubicBezTo>
                  <a:cubicBezTo>
                    <a:pt x="2844978" y="995362"/>
                    <a:pt x="2843572" y="1002003"/>
                    <a:pt x="2838628" y="1004887"/>
                  </a:cubicBezTo>
                  <a:cubicBezTo>
                    <a:pt x="2823859" y="1013502"/>
                    <a:pt x="2805664" y="1015140"/>
                    <a:pt x="2791003" y="1023937"/>
                  </a:cubicBezTo>
                  <a:cubicBezTo>
                    <a:pt x="2758581" y="1043391"/>
                    <a:pt x="2775972" y="1035298"/>
                    <a:pt x="2738615" y="1047750"/>
                  </a:cubicBezTo>
                  <a:cubicBezTo>
                    <a:pt x="2732265" y="1052512"/>
                    <a:pt x="2726791" y="1058753"/>
                    <a:pt x="2719565" y="1062037"/>
                  </a:cubicBezTo>
                  <a:cubicBezTo>
                    <a:pt x="2671512" y="1083879"/>
                    <a:pt x="2698930" y="1056082"/>
                    <a:pt x="2652890" y="1090612"/>
                  </a:cubicBezTo>
                  <a:cubicBezTo>
                    <a:pt x="2637597" y="1102082"/>
                    <a:pt x="2625032" y="1116867"/>
                    <a:pt x="2610028" y="1128712"/>
                  </a:cubicBezTo>
                  <a:cubicBezTo>
                    <a:pt x="2594819" y="1140720"/>
                    <a:pt x="2576106" y="1148348"/>
                    <a:pt x="2562403" y="1162050"/>
                  </a:cubicBezTo>
                  <a:cubicBezTo>
                    <a:pt x="2543684" y="1180767"/>
                    <a:pt x="2530941" y="1194690"/>
                    <a:pt x="2505253" y="1209675"/>
                  </a:cubicBezTo>
                  <a:cubicBezTo>
                    <a:pt x="2456760" y="1237962"/>
                    <a:pt x="2450419" y="1245415"/>
                    <a:pt x="2400478" y="1262062"/>
                  </a:cubicBezTo>
                  <a:cubicBezTo>
                    <a:pt x="2388059" y="1266202"/>
                    <a:pt x="2374797" y="1267447"/>
                    <a:pt x="2362378" y="1271587"/>
                  </a:cubicBezTo>
                  <a:cubicBezTo>
                    <a:pt x="2346158" y="1276994"/>
                    <a:pt x="2331193" y="1285940"/>
                    <a:pt x="2314753" y="1290637"/>
                  </a:cubicBezTo>
                  <a:cubicBezTo>
                    <a:pt x="2273632" y="1302386"/>
                    <a:pt x="2292748" y="1297895"/>
                    <a:pt x="2257603" y="1304925"/>
                  </a:cubicBezTo>
                  <a:lnTo>
                    <a:pt x="2090915" y="1295400"/>
                  </a:lnTo>
                  <a:cubicBezTo>
                    <a:pt x="2027471" y="1290868"/>
                    <a:pt x="2084518" y="1291846"/>
                    <a:pt x="2033765" y="1285875"/>
                  </a:cubicBezTo>
                  <a:cubicBezTo>
                    <a:pt x="2014780" y="1283641"/>
                    <a:pt x="1995665" y="1282700"/>
                    <a:pt x="1976615" y="1281112"/>
                  </a:cubicBezTo>
                  <a:cubicBezTo>
                    <a:pt x="1952803" y="1282700"/>
                    <a:pt x="1928779" y="1282335"/>
                    <a:pt x="1905178" y="1285875"/>
                  </a:cubicBezTo>
                  <a:cubicBezTo>
                    <a:pt x="1896723" y="1287143"/>
                    <a:pt x="1889659" y="1293327"/>
                    <a:pt x="1881365" y="1295400"/>
                  </a:cubicBezTo>
                  <a:cubicBezTo>
                    <a:pt x="1870475" y="1298122"/>
                    <a:pt x="1859140" y="1298575"/>
                    <a:pt x="1848028" y="1300162"/>
                  </a:cubicBezTo>
                  <a:cubicBezTo>
                    <a:pt x="1813444" y="1311691"/>
                    <a:pt x="1857940" y="1295185"/>
                    <a:pt x="1814690" y="1319212"/>
                  </a:cubicBezTo>
                  <a:cubicBezTo>
                    <a:pt x="1807217" y="1323364"/>
                    <a:pt x="1798351" y="1324585"/>
                    <a:pt x="1790878" y="1328737"/>
                  </a:cubicBezTo>
                  <a:cubicBezTo>
                    <a:pt x="1783939" y="1332592"/>
                    <a:pt x="1779081" y="1339801"/>
                    <a:pt x="1771828" y="1343025"/>
                  </a:cubicBezTo>
                  <a:cubicBezTo>
                    <a:pt x="1764431" y="1346313"/>
                    <a:pt x="1755953" y="1346200"/>
                    <a:pt x="1748015" y="1347787"/>
                  </a:cubicBezTo>
                  <a:cubicBezTo>
                    <a:pt x="1741665" y="1350962"/>
                    <a:pt x="1742459" y="1351756"/>
                    <a:pt x="1728965" y="1357312"/>
                  </a:cubicBezTo>
                  <a:cubicBezTo>
                    <a:pt x="1715471" y="1362868"/>
                    <a:pt x="1679753" y="1375569"/>
                    <a:pt x="1667053" y="1381125"/>
                  </a:cubicBezTo>
                  <a:cubicBezTo>
                    <a:pt x="1662290" y="1384300"/>
                    <a:pt x="1657162" y="1386986"/>
                    <a:pt x="1652765" y="1390650"/>
                  </a:cubicBezTo>
                  <a:cubicBezTo>
                    <a:pt x="1647591" y="1394962"/>
                    <a:pt x="1644326" y="1401595"/>
                    <a:pt x="1638478" y="1404937"/>
                  </a:cubicBezTo>
                  <a:cubicBezTo>
                    <a:pt x="1632795" y="1408184"/>
                    <a:pt x="1625444" y="1407122"/>
                    <a:pt x="1619428" y="1409700"/>
                  </a:cubicBezTo>
                  <a:cubicBezTo>
                    <a:pt x="1603114" y="1416692"/>
                    <a:pt x="1587022" y="1424380"/>
                    <a:pt x="1571803" y="1433512"/>
                  </a:cubicBezTo>
                  <a:cubicBezTo>
                    <a:pt x="1548866" y="1447274"/>
                    <a:pt x="1544757" y="1450568"/>
                    <a:pt x="1519415" y="1462087"/>
                  </a:cubicBezTo>
                  <a:cubicBezTo>
                    <a:pt x="1511632" y="1465624"/>
                    <a:pt x="1503338" y="1467972"/>
                    <a:pt x="1495603" y="1471612"/>
                  </a:cubicBezTo>
                  <a:cubicBezTo>
                    <a:pt x="1476332" y="1480681"/>
                    <a:pt x="1458932" y="1494336"/>
                    <a:pt x="1438453" y="1500187"/>
                  </a:cubicBezTo>
                  <a:cubicBezTo>
                    <a:pt x="1413161" y="1507413"/>
                    <a:pt x="1400703" y="1510450"/>
                    <a:pt x="1376540" y="1519237"/>
                  </a:cubicBezTo>
                  <a:cubicBezTo>
                    <a:pt x="1368506" y="1522159"/>
                    <a:pt x="1360789" y="1525917"/>
                    <a:pt x="1352728" y="1528762"/>
                  </a:cubicBezTo>
                  <a:cubicBezTo>
                    <a:pt x="1312258" y="1543045"/>
                    <a:pt x="1288066" y="1550302"/>
                    <a:pt x="1247953" y="1562100"/>
                  </a:cubicBezTo>
                  <a:lnTo>
                    <a:pt x="1214615" y="1571625"/>
                  </a:lnTo>
                  <a:cubicBezTo>
                    <a:pt x="1209853" y="1574800"/>
                    <a:pt x="1205642" y="1579024"/>
                    <a:pt x="1200328" y="1581150"/>
                  </a:cubicBezTo>
                  <a:cubicBezTo>
                    <a:pt x="1159273" y="1597572"/>
                    <a:pt x="1147246" y="1594399"/>
                    <a:pt x="1114603" y="1614487"/>
                  </a:cubicBezTo>
                  <a:cubicBezTo>
                    <a:pt x="1102972" y="1621644"/>
                    <a:pt x="1093480" y="1632193"/>
                    <a:pt x="1081265" y="1638300"/>
                  </a:cubicBezTo>
                  <a:cubicBezTo>
                    <a:pt x="1070928" y="1643469"/>
                    <a:pt x="1058551" y="1643272"/>
                    <a:pt x="1047928" y="1647825"/>
                  </a:cubicBezTo>
                  <a:cubicBezTo>
                    <a:pt x="1036164" y="1652867"/>
                    <a:pt x="1026038" y="1661151"/>
                    <a:pt x="1014590" y="1666875"/>
                  </a:cubicBezTo>
                  <a:cubicBezTo>
                    <a:pt x="1000606" y="1673867"/>
                    <a:pt x="985546" y="1678610"/>
                    <a:pt x="971728" y="1685925"/>
                  </a:cubicBezTo>
                  <a:cubicBezTo>
                    <a:pt x="958492" y="1692932"/>
                    <a:pt x="947023" y="1703039"/>
                    <a:pt x="933628" y="1709737"/>
                  </a:cubicBezTo>
                  <a:cubicBezTo>
                    <a:pt x="865309" y="1743897"/>
                    <a:pt x="923557" y="1705293"/>
                    <a:pt x="866953" y="1738312"/>
                  </a:cubicBezTo>
                  <a:cubicBezTo>
                    <a:pt x="857065" y="1744080"/>
                    <a:pt x="848617" y="1752242"/>
                    <a:pt x="838378" y="1757362"/>
                  </a:cubicBezTo>
                  <a:cubicBezTo>
                    <a:pt x="829398" y="1761852"/>
                    <a:pt x="818943" y="1762732"/>
                    <a:pt x="809803" y="1766887"/>
                  </a:cubicBezTo>
                  <a:cubicBezTo>
                    <a:pt x="801376" y="1770718"/>
                    <a:pt x="794270" y="1777035"/>
                    <a:pt x="785990" y="1781175"/>
                  </a:cubicBezTo>
                  <a:cubicBezTo>
                    <a:pt x="775177" y="1786582"/>
                    <a:pt x="763372" y="1789870"/>
                    <a:pt x="752653" y="1795462"/>
                  </a:cubicBezTo>
                  <a:cubicBezTo>
                    <a:pt x="726816" y="1808942"/>
                    <a:pt x="699767" y="1820840"/>
                    <a:pt x="676453" y="1838325"/>
                  </a:cubicBezTo>
                  <a:cubicBezTo>
                    <a:pt x="670103" y="1843087"/>
                    <a:pt x="664502" y="1849062"/>
                    <a:pt x="657403" y="1852612"/>
                  </a:cubicBezTo>
                  <a:cubicBezTo>
                    <a:pt x="606502" y="1878062"/>
                    <a:pt x="649925" y="1844988"/>
                    <a:pt x="605015" y="1876425"/>
                  </a:cubicBezTo>
                  <a:cubicBezTo>
                    <a:pt x="596688" y="1882254"/>
                    <a:pt x="589919" y="1890245"/>
                    <a:pt x="581203" y="1895475"/>
                  </a:cubicBezTo>
                  <a:cubicBezTo>
                    <a:pt x="565984" y="1904607"/>
                    <a:pt x="533578" y="1919287"/>
                    <a:pt x="533578" y="1919287"/>
                  </a:cubicBezTo>
                  <a:cubicBezTo>
                    <a:pt x="528815" y="1925637"/>
                    <a:pt x="525264" y="1933110"/>
                    <a:pt x="519290" y="1938337"/>
                  </a:cubicBezTo>
                  <a:cubicBezTo>
                    <a:pt x="512324" y="1944433"/>
                    <a:pt x="502964" y="1947181"/>
                    <a:pt x="495478" y="1952625"/>
                  </a:cubicBezTo>
                  <a:cubicBezTo>
                    <a:pt x="485451" y="1959918"/>
                    <a:pt x="475670" y="1967670"/>
                    <a:pt x="466903" y="1976437"/>
                  </a:cubicBezTo>
                  <a:cubicBezTo>
                    <a:pt x="459715" y="1983625"/>
                    <a:pt x="455451" y="1993497"/>
                    <a:pt x="447853" y="2000250"/>
                  </a:cubicBezTo>
                  <a:cubicBezTo>
                    <a:pt x="440934" y="2006400"/>
                    <a:pt x="431347" y="2008854"/>
                    <a:pt x="424040" y="2014537"/>
                  </a:cubicBezTo>
                  <a:cubicBezTo>
                    <a:pt x="416951" y="2020050"/>
                    <a:pt x="412079" y="2028074"/>
                    <a:pt x="404990" y="2033587"/>
                  </a:cubicBezTo>
                  <a:cubicBezTo>
                    <a:pt x="347436" y="2078352"/>
                    <a:pt x="411680" y="2019689"/>
                    <a:pt x="362128" y="2062162"/>
                  </a:cubicBezTo>
                  <a:cubicBezTo>
                    <a:pt x="357014" y="2066545"/>
                    <a:pt x="353552" y="2072880"/>
                    <a:pt x="347840" y="2076450"/>
                  </a:cubicBezTo>
                  <a:cubicBezTo>
                    <a:pt x="340591" y="2080981"/>
                    <a:pt x="331840" y="2082503"/>
                    <a:pt x="324028" y="2085975"/>
                  </a:cubicBezTo>
                  <a:cubicBezTo>
                    <a:pt x="317540" y="2088858"/>
                    <a:pt x="311184" y="2092052"/>
                    <a:pt x="304978" y="2095500"/>
                  </a:cubicBezTo>
                  <a:cubicBezTo>
                    <a:pt x="296886" y="2099995"/>
                    <a:pt x="289624" y="2106028"/>
                    <a:pt x="281165" y="2109787"/>
                  </a:cubicBezTo>
                  <a:cubicBezTo>
                    <a:pt x="275184" y="2112445"/>
                    <a:pt x="268409" y="2112752"/>
                    <a:pt x="262115" y="2114550"/>
                  </a:cubicBezTo>
                  <a:cubicBezTo>
                    <a:pt x="257288" y="2115929"/>
                    <a:pt x="252590" y="2117725"/>
                    <a:pt x="247828" y="2119312"/>
                  </a:cubicBezTo>
                  <a:cubicBezTo>
                    <a:pt x="243065" y="2122487"/>
                    <a:pt x="238660" y="2126277"/>
                    <a:pt x="233540" y="2128837"/>
                  </a:cubicBezTo>
                  <a:cubicBezTo>
                    <a:pt x="229050" y="2131082"/>
                    <a:pt x="223528" y="2130969"/>
                    <a:pt x="219253" y="2133600"/>
                  </a:cubicBezTo>
                  <a:cubicBezTo>
                    <a:pt x="202750" y="2143756"/>
                    <a:pt x="187560" y="2155907"/>
                    <a:pt x="171628" y="2166937"/>
                  </a:cubicBezTo>
                  <a:cubicBezTo>
                    <a:pt x="166922" y="2170195"/>
                    <a:pt x="162770" y="2174652"/>
                    <a:pt x="157340" y="2176462"/>
                  </a:cubicBezTo>
                  <a:lnTo>
                    <a:pt x="128765" y="2195512"/>
                  </a:ln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D9220D8E-57C1-4D0C-88A2-BC86CDCFB120}"/>
                </a:ext>
              </a:extLst>
            </p:cNvPr>
            <p:cNvSpPr txBox="1"/>
            <p:nvPr/>
          </p:nvSpPr>
          <p:spPr>
            <a:xfrm rot="20351656">
              <a:off x="5381389" y="3439104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086869F4-5C95-4CCA-89D3-CCB7CD41B8A2}"/>
              </a:ext>
            </a:extLst>
          </p:cNvPr>
          <p:cNvGrpSpPr/>
          <p:nvPr/>
        </p:nvGrpSpPr>
        <p:grpSpPr>
          <a:xfrm>
            <a:off x="5827225" y="355063"/>
            <a:ext cx="3848484" cy="2886363"/>
            <a:chOff x="484632" y="0"/>
            <a:chExt cx="9144000" cy="6858000"/>
          </a:xfrm>
        </p:grpSpPr>
        <p:pic>
          <p:nvPicPr>
            <p:cNvPr id="20" name="Picture 19" descr="Green lights in the dark&#10;&#10;Description automatically generated with medium confidence">
              <a:extLst>
                <a:ext uri="{FF2B5EF4-FFF2-40B4-BE49-F238E27FC236}">
                  <a16:creationId xmlns:a16="http://schemas.microsoft.com/office/drawing/2014/main" id="{05954387-2386-403E-9691-FF048F25C25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B1261AE4-4B6B-4963-91A4-7C80DBC86831}"/>
                </a:ext>
              </a:extLst>
            </p:cNvPr>
            <p:cNvSpPr/>
            <p:nvPr/>
          </p:nvSpPr>
          <p:spPr>
            <a:xfrm>
              <a:off x="2465521" y="1968259"/>
              <a:ext cx="5735504" cy="3413366"/>
            </a:xfrm>
            <a:custGeom>
              <a:avLst/>
              <a:gdLst>
                <a:gd name="connsiteX0" fmla="*/ 701542 w 5735504"/>
                <a:gd name="connsiteY0" fmla="*/ 2679941 h 3413366"/>
                <a:gd name="connsiteX1" fmla="*/ 658679 w 5735504"/>
                <a:gd name="connsiteY1" fmla="*/ 2713279 h 3413366"/>
                <a:gd name="connsiteX2" fmla="*/ 630104 w 5735504"/>
                <a:gd name="connsiteY2" fmla="*/ 2722804 h 3413366"/>
                <a:gd name="connsiteX3" fmla="*/ 592004 w 5735504"/>
                <a:gd name="connsiteY3" fmla="*/ 2737091 h 3413366"/>
                <a:gd name="connsiteX4" fmla="*/ 563429 w 5735504"/>
                <a:gd name="connsiteY4" fmla="*/ 2741854 h 3413366"/>
                <a:gd name="connsiteX5" fmla="*/ 501517 w 5735504"/>
                <a:gd name="connsiteY5" fmla="*/ 2756141 h 3413366"/>
                <a:gd name="connsiteX6" fmla="*/ 425317 w 5735504"/>
                <a:gd name="connsiteY6" fmla="*/ 2784716 h 3413366"/>
                <a:gd name="connsiteX7" fmla="*/ 391979 w 5735504"/>
                <a:gd name="connsiteY7" fmla="*/ 2803766 h 3413366"/>
                <a:gd name="connsiteX8" fmla="*/ 315779 w 5735504"/>
                <a:gd name="connsiteY8" fmla="*/ 2827579 h 3413366"/>
                <a:gd name="connsiteX9" fmla="*/ 277679 w 5735504"/>
                <a:gd name="connsiteY9" fmla="*/ 2841866 h 3413366"/>
                <a:gd name="connsiteX10" fmla="*/ 239579 w 5735504"/>
                <a:gd name="connsiteY10" fmla="*/ 2860916 h 3413366"/>
                <a:gd name="connsiteX11" fmla="*/ 201479 w 5735504"/>
                <a:gd name="connsiteY11" fmla="*/ 2875204 h 3413366"/>
                <a:gd name="connsiteX12" fmla="*/ 172904 w 5735504"/>
                <a:gd name="connsiteY12" fmla="*/ 2889491 h 3413366"/>
                <a:gd name="connsiteX13" fmla="*/ 139567 w 5735504"/>
                <a:gd name="connsiteY13" fmla="*/ 2894254 h 3413366"/>
                <a:gd name="connsiteX14" fmla="*/ 58604 w 5735504"/>
                <a:gd name="connsiteY14" fmla="*/ 2932354 h 3413366"/>
                <a:gd name="connsiteX15" fmla="*/ 39554 w 5735504"/>
                <a:gd name="connsiteY15" fmla="*/ 2956166 h 3413366"/>
                <a:gd name="connsiteX16" fmla="*/ 15742 w 5735504"/>
                <a:gd name="connsiteY16" fmla="*/ 2979979 h 3413366"/>
                <a:gd name="connsiteX17" fmla="*/ 6217 w 5735504"/>
                <a:gd name="connsiteY17" fmla="*/ 3003791 h 3413366"/>
                <a:gd name="connsiteX18" fmla="*/ 6217 w 5735504"/>
                <a:gd name="connsiteY18" fmla="*/ 3175241 h 3413366"/>
                <a:gd name="connsiteX19" fmla="*/ 20504 w 5735504"/>
                <a:gd name="connsiteY19" fmla="*/ 3251441 h 3413366"/>
                <a:gd name="connsiteX20" fmla="*/ 39554 w 5735504"/>
                <a:gd name="connsiteY20" fmla="*/ 3284779 h 3413366"/>
                <a:gd name="connsiteX21" fmla="*/ 72892 w 5735504"/>
                <a:gd name="connsiteY21" fmla="*/ 3299066 h 3413366"/>
                <a:gd name="connsiteX22" fmla="*/ 101467 w 5735504"/>
                <a:gd name="connsiteY22" fmla="*/ 3313354 h 3413366"/>
                <a:gd name="connsiteX23" fmla="*/ 182429 w 5735504"/>
                <a:gd name="connsiteY23" fmla="*/ 3332404 h 3413366"/>
                <a:gd name="connsiteX24" fmla="*/ 272917 w 5735504"/>
                <a:gd name="connsiteY24" fmla="*/ 3346691 h 3413366"/>
                <a:gd name="connsiteX25" fmla="*/ 353879 w 5735504"/>
                <a:gd name="connsiteY25" fmla="*/ 3375266 h 3413366"/>
                <a:gd name="connsiteX26" fmla="*/ 449129 w 5735504"/>
                <a:gd name="connsiteY26" fmla="*/ 3394316 h 3413366"/>
                <a:gd name="connsiteX27" fmla="*/ 534854 w 5735504"/>
                <a:gd name="connsiteY27" fmla="*/ 3408604 h 3413366"/>
                <a:gd name="connsiteX28" fmla="*/ 715829 w 5735504"/>
                <a:gd name="connsiteY28" fmla="*/ 3413366 h 3413366"/>
                <a:gd name="connsiteX29" fmla="*/ 787267 w 5735504"/>
                <a:gd name="connsiteY29" fmla="*/ 3408604 h 3413366"/>
                <a:gd name="connsiteX30" fmla="*/ 825367 w 5735504"/>
                <a:gd name="connsiteY30" fmla="*/ 3389554 h 3413366"/>
                <a:gd name="connsiteX31" fmla="*/ 868229 w 5735504"/>
                <a:gd name="connsiteY31" fmla="*/ 3370504 h 3413366"/>
                <a:gd name="connsiteX32" fmla="*/ 915854 w 5735504"/>
                <a:gd name="connsiteY32" fmla="*/ 3341929 h 3413366"/>
                <a:gd name="connsiteX33" fmla="*/ 987292 w 5735504"/>
                <a:gd name="connsiteY33" fmla="*/ 3308591 h 3413366"/>
                <a:gd name="connsiteX34" fmla="*/ 1044442 w 5735504"/>
                <a:gd name="connsiteY34" fmla="*/ 3289541 h 3413366"/>
                <a:gd name="connsiteX35" fmla="*/ 1130167 w 5735504"/>
                <a:gd name="connsiteY35" fmla="*/ 3265729 h 3413366"/>
                <a:gd name="connsiteX36" fmla="*/ 1239704 w 5735504"/>
                <a:gd name="connsiteY36" fmla="*/ 3227629 h 3413366"/>
                <a:gd name="connsiteX37" fmla="*/ 1315904 w 5735504"/>
                <a:gd name="connsiteY37" fmla="*/ 3194291 h 3413366"/>
                <a:gd name="connsiteX38" fmla="*/ 1392104 w 5735504"/>
                <a:gd name="connsiteY38" fmla="*/ 3175241 h 3413366"/>
                <a:gd name="connsiteX39" fmla="*/ 1482592 w 5735504"/>
                <a:gd name="connsiteY39" fmla="*/ 3137141 h 3413366"/>
                <a:gd name="connsiteX40" fmla="*/ 1573079 w 5735504"/>
                <a:gd name="connsiteY40" fmla="*/ 3089516 h 3413366"/>
                <a:gd name="connsiteX41" fmla="*/ 1611179 w 5735504"/>
                <a:gd name="connsiteY41" fmla="*/ 3060941 h 3413366"/>
                <a:gd name="connsiteX42" fmla="*/ 1639754 w 5735504"/>
                <a:gd name="connsiteY42" fmla="*/ 3037129 h 3413366"/>
                <a:gd name="connsiteX43" fmla="*/ 1682617 w 5735504"/>
                <a:gd name="connsiteY43" fmla="*/ 3018079 h 3413366"/>
                <a:gd name="connsiteX44" fmla="*/ 1715954 w 5735504"/>
                <a:gd name="connsiteY44" fmla="*/ 2994266 h 3413366"/>
                <a:gd name="connsiteX45" fmla="*/ 1754054 w 5735504"/>
                <a:gd name="connsiteY45" fmla="*/ 2975216 h 3413366"/>
                <a:gd name="connsiteX46" fmla="*/ 1796917 w 5735504"/>
                <a:gd name="connsiteY46" fmla="*/ 2941879 h 3413366"/>
                <a:gd name="connsiteX47" fmla="*/ 1854067 w 5735504"/>
                <a:gd name="connsiteY47" fmla="*/ 2903779 h 3413366"/>
                <a:gd name="connsiteX48" fmla="*/ 1882642 w 5735504"/>
                <a:gd name="connsiteY48" fmla="*/ 2884729 h 3413366"/>
                <a:gd name="connsiteX49" fmla="*/ 1920742 w 5735504"/>
                <a:gd name="connsiteY49" fmla="*/ 2870441 h 3413366"/>
                <a:gd name="connsiteX50" fmla="*/ 1977892 w 5735504"/>
                <a:gd name="connsiteY50" fmla="*/ 2832341 h 3413366"/>
                <a:gd name="connsiteX51" fmla="*/ 2006467 w 5735504"/>
                <a:gd name="connsiteY51" fmla="*/ 2813291 h 3413366"/>
                <a:gd name="connsiteX52" fmla="*/ 2082667 w 5735504"/>
                <a:gd name="connsiteY52" fmla="*/ 2770429 h 3413366"/>
                <a:gd name="connsiteX53" fmla="*/ 2163629 w 5735504"/>
                <a:gd name="connsiteY53" fmla="*/ 2732329 h 3413366"/>
                <a:gd name="connsiteX54" fmla="*/ 2201729 w 5735504"/>
                <a:gd name="connsiteY54" fmla="*/ 2718041 h 3413366"/>
                <a:gd name="connsiteX55" fmla="*/ 2330317 w 5735504"/>
                <a:gd name="connsiteY55" fmla="*/ 2660891 h 3413366"/>
                <a:gd name="connsiteX56" fmla="*/ 2416042 w 5735504"/>
                <a:gd name="connsiteY56" fmla="*/ 2627554 h 3413366"/>
                <a:gd name="connsiteX57" fmla="*/ 2501767 w 5735504"/>
                <a:gd name="connsiteY57" fmla="*/ 2598979 h 3413366"/>
                <a:gd name="connsiteX58" fmla="*/ 2611304 w 5735504"/>
                <a:gd name="connsiteY58" fmla="*/ 2570404 h 3413366"/>
                <a:gd name="connsiteX59" fmla="*/ 2663692 w 5735504"/>
                <a:gd name="connsiteY59" fmla="*/ 2556116 h 3413366"/>
                <a:gd name="connsiteX60" fmla="*/ 2763704 w 5735504"/>
                <a:gd name="connsiteY60" fmla="*/ 2518016 h 3413366"/>
                <a:gd name="connsiteX61" fmla="*/ 2820854 w 5735504"/>
                <a:gd name="connsiteY61" fmla="*/ 2498966 h 3413366"/>
                <a:gd name="connsiteX62" fmla="*/ 2925629 w 5735504"/>
                <a:gd name="connsiteY62" fmla="*/ 2446579 h 3413366"/>
                <a:gd name="connsiteX63" fmla="*/ 3006592 w 5735504"/>
                <a:gd name="connsiteY63" fmla="*/ 2398954 h 3413366"/>
                <a:gd name="connsiteX64" fmla="*/ 3035167 w 5735504"/>
                <a:gd name="connsiteY64" fmla="*/ 2379904 h 3413366"/>
                <a:gd name="connsiteX65" fmla="*/ 3135179 w 5735504"/>
                <a:gd name="connsiteY65" fmla="*/ 2341804 h 3413366"/>
                <a:gd name="connsiteX66" fmla="*/ 3216142 w 5735504"/>
                <a:gd name="connsiteY66" fmla="*/ 2289416 h 3413366"/>
                <a:gd name="connsiteX67" fmla="*/ 3249479 w 5735504"/>
                <a:gd name="connsiteY67" fmla="*/ 2270366 h 3413366"/>
                <a:gd name="connsiteX68" fmla="*/ 3316154 w 5735504"/>
                <a:gd name="connsiteY68" fmla="*/ 2222741 h 3413366"/>
                <a:gd name="connsiteX69" fmla="*/ 3363779 w 5735504"/>
                <a:gd name="connsiteY69" fmla="*/ 2189404 h 3413366"/>
                <a:gd name="connsiteX70" fmla="*/ 3401879 w 5735504"/>
                <a:gd name="connsiteY70" fmla="*/ 2151304 h 3413366"/>
                <a:gd name="connsiteX71" fmla="*/ 3439979 w 5735504"/>
                <a:gd name="connsiteY71" fmla="*/ 2122729 h 3413366"/>
                <a:gd name="connsiteX72" fmla="*/ 3535229 w 5735504"/>
                <a:gd name="connsiteY72" fmla="*/ 2065579 h 3413366"/>
                <a:gd name="connsiteX73" fmla="*/ 3573329 w 5735504"/>
                <a:gd name="connsiteY73" fmla="*/ 2046529 h 3413366"/>
                <a:gd name="connsiteX74" fmla="*/ 3663817 w 5735504"/>
                <a:gd name="connsiteY74" fmla="*/ 1998904 h 3413366"/>
                <a:gd name="connsiteX75" fmla="*/ 3716204 w 5735504"/>
                <a:gd name="connsiteY75" fmla="*/ 1984616 h 3413366"/>
                <a:gd name="connsiteX76" fmla="*/ 3763829 w 5735504"/>
                <a:gd name="connsiteY76" fmla="*/ 1965566 h 3413366"/>
                <a:gd name="connsiteX77" fmla="*/ 3887654 w 5735504"/>
                <a:gd name="connsiteY77" fmla="*/ 1946516 h 3413366"/>
                <a:gd name="connsiteX78" fmla="*/ 3949567 w 5735504"/>
                <a:gd name="connsiteY78" fmla="*/ 1932229 h 3413366"/>
                <a:gd name="connsiteX79" fmla="*/ 4097204 w 5735504"/>
                <a:gd name="connsiteY79" fmla="*/ 1922704 h 3413366"/>
                <a:gd name="connsiteX80" fmla="*/ 4387717 w 5735504"/>
                <a:gd name="connsiteY80" fmla="*/ 1913179 h 3413366"/>
                <a:gd name="connsiteX81" fmla="*/ 4868729 w 5735504"/>
                <a:gd name="connsiteY81" fmla="*/ 1917941 h 3413366"/>
                <a:gd name="connsiteX82" fmla="*/ 5002079 w 5735504"/>
                <a:gd name="connsiteY82" fmla="*/ 1941754 h 3413366"/>
                <a:gd name="connsiteX83" fmla="*/ 5059229 w 5735504"/>
                <a:gd name="connsiteY83" fmla="*/ 1946516 h 3413366"/>
                <a:gd name="connsiteX84" fmla="*/ 5149717 w 5735504"/>
                <a:gd name="connsiteY84" fmla="*/ 1965566 h 3413366"/>
                <a:gd name="connsiteX85" fmla="*/ 5259254 w 5735504"/>
                <a:gd name="connsiteY85" fmla="*/ 1994141 h 3413366"/>
                <a:gd name="connsiteX86" fmla="*/ 5411654 w 5735504"/>
                <a:gd name="connsiteY86" fmla="*/ 2022716 h 3413366"/>
                <a:gd name="connsiteX87" fmla="*/ 5440229 w 5735504"/>
                <a:gd name="connsiteY87" fmla="*/ 2032241 h 3413366"/>
                <a:gd name="connsiteX88" fmla="*/ 5468804 w 5735504"/>
                <a:gd name="connsiteY88" fmla="*/ 2046529 h 3413366"/>
                <a:gd name="connsiteX89" fmla="*/ 5506904 w 5735504"/>
                <a:gd name="connsiteY89" fmla="*/ 2056054 h 3413366"/>
                <a:gd name="connsiteX90" fmla="*/ 5559292 w 5735504"/>
                <a:gd name="connsiteY90" fmla="*/ 2070341 h 3413366"/>
                <a:gd name="connsiteX91" fmla="*/ 5659304 w 5735504"/>
                <a:gd name="connsiteY91" fmla="*/ 2060816 h 3413366"/>
                <a:gd name="connsiteX92" fmla="*/ 5683117 w 5735504"/>
                <a:gd name="connsiteY92" fmla="*/ 2051291 h 3413366"/>
                <a:gd name="connsiteX93" fmla="*/ 5711692 w 5735504"/>
                <a:gd name="connsiteY93" fmla="*/ 2013191 h 3413366"/>
                <a:gd name="connsiteX94" fmla="*/ 5725979 w 5735504"/>
                <a:gd name="connsiteY94" fmla="*/ 1994141 h 3413366"/>
                <a:gd name="connsiteX95" fmla="*/ 5735504 w 5735504"/>
                <a:gd name="connsiteY95" fmla="*/ 1922704 h 3413366"/>
                <a:gd name="connsiteX96" fmla="*/ 5730742 w 5735504"/>
                <a:gd name="connsiteY96" fmla="*/ 1808404 h 3413366"/>
                <a:gd name="connsiteX97" fmla="*/ 5725979 w 5735504"/>
                <a:gd name="connsiteY97" fmla="*/ 1727441 h 3413366"/>
                <a:gd name="connsiteX98" fmla="*/ 5706929 w 5735504"/>
                <a:gd name="connsiteY98" fmla="*/ 1527416 h 3413366"/>
                <a:gd name="connsiteX99" fmla="*/ 5702167 w 5735504"/>
                <a:gd name="connsiteY99" fmla="*/ 1451216 h 3413366"/>
                <a:gd name="connsiteX100" fmla="*/ 5697404 w 5735504"/>
                <a:gd name="connsiteY100" fmla="*/ 1165466 h 3413366"/>
                <a:gd name="connsiteX101" fmla="*/ 5692642 w 5735504"/>
                <a:gd name="connsiteY101" fmla="*/ 1079741 h 3413366"/>
                <a:gd name="connsiteX102" fmla="*/ 5673592 w 5735504"/>
                <a:gd name="connsiteY102" fmla="*/ 974966 h 3413366"/>
                <a:gd name="connsiteX103" fmla="*/ 5654542 w 5735504"/>
                <a:gd name="connsiteY103" fmla="*/ 870191 h 3413366"/>
                <a:gd name="connsiteX104" fmla="*/ 5640254 w 5735504"/>
                <a:gd name="connsiteY104" fmla="*/ 774941 h 3413366"/>
                <a:gd name="connsiteX105" fmla="*/ 5625967 w 5735504"/>
                <a:gd name="connsiteY105" fmla="*/ 717791 h 3413366"/>
                <a:gd name="connsiteX106" fmla="*/ 5611679 w 5735504"/>
                <a:gd name="connsiteY106" fmla="*/ 660641 h 3413366"/>
                <a:gd name="connsiteX107" fmla="*/ 5597392 w 5735504"/>
                <a:gd name="connsiteY107" fmla="*/ 598729 h 3413366"/>
                <a:gd name="connsiteX108" fmla="*/ 5592629 w 5735504"/>
                <a:gd name="connsiteY108" fmla="*/ 584441 h 3413366"/>
                <a:gd name="connsiteX109" fmla="*/ 5568817 w 5735504"/>
                <a:gd name="connsiteY109" fmla="*/ 536816 h 3413366"/>
                <a:gd name="connsiteX110" fmla="*/ 5540242 w 5735504"/>
                <a:gd name="connsiteY110" fmla="*/ 470141 h 3413366"/>
                <a:gd name="connsiteX111" fmla="*/ 5497379 w 5735504"/>
                <a:gd name="connsiteY111" fmla="*/ 393941 h 3413366"/>
                <a:gd name="connsiteX112" fmla="*/ 5473567 w 5735504"/>
                <a:gd name="connsiteY112" fmla="*/ 360604 h 3413366"/>
                <a:gd name="connsiteX113" fmla="*/ 5440229 w 5735504"/>
                <a:gd name="connsiteY113" fmla="*/ 341554 h 3413366"/>
                <a:gd name="connsiteX114" fmla="*/ 5421179 w 5735504"/>
                <a:gd name="connsiteY114" fmla="*/ 327266 h 3413366"/>
                <a:gd name="connsiteX115" fmla="*/ 5397367 w 5735504"/>
                <a:gd name="connsiteY115" fmla="*/ 312979 h 3413366"/>
                <a:gd name="connsiteX116" fmla="*/ 5311642 w 5735504"/>
                <a:gd name="connsiteY116" fmla="*/ 246304 h 3413366"/>
                <a:gd name="connsiteX117" fmla="*/ 5211629 w 5735504"/>
                <a:gd name="connsiteY117" fmla="*/ 198679 h 3413366"/>
                <a:gd name="connsiteX118" fmla="*/ 5159242 w 5735504"/>
                <a:gd name="connsiteY118" fmla="*/ 170104 h 3413366"/>
                <a:gd name="connsiteX119" fmla="*/ 5121142 w 5735504"/>
                <a:gd name="connsiteY119" fmla="*/ 155816 h 3413366"/>
                <a:gd name="connsiteX120" fmla="*/ 5078279 w 5735504"/>
                <a:gd name="connsiteY120" fmla="*/ 136766 h 3413366"/>
                <a:gd name="connsiteX121" fmla="*/ 4963979 w 5735504"/>
                <a:gd name="connsiteY121" fmla="*/ 98666 h 3413366"/>
                <a:gd name="connsiteX122" fmla="*/ 4911592 w 5735504"/>
                <a:gd name="connsiteY122" fmla="*/ 84379 h 3413366"/>
                <a:gd name="connsiteX123" fmla="*/ 4859204 w 5735504"/>
                <a:gd name="connsiteY123" fmla="*/ 65329 h 3413366"/>
                <a:gd name="connsiteX124" fmla="*/ 4811579 w 5735504"/>
                <a:gd name="connsiteY124" fmla="*/ 60566 h 3413366"/>
                <a:gd name="connsiteX125" fmla="*/ 4711567 w 5735504"/>
                <a:gd name="connsiteY125" fmla="*/ 41516 h 3413366"/>
                <a:gd name="connsiteX126" fmla="*/ 4587742 w 5735504"/>
                <a:gd name="connsiteY126" fmla="*/ 17704 h 3413366"/>
                <a:gd name="connsiteX127" fmla="*/ 4511542 w 5735504"/>
                <a:gd name="connsiteY127" fmla="*/ 12941 h 3413366"/>
                <a:gd name="connsiteX128" fmla="*/ 4263892 w 5735504"/>
                <a:gd name="connsiteY128" fmla="*/ 8179 h 3413366"/>
                <a:gd name="connsiteX129" fmla="*/ 4230554 w 5735504"/>
                <a:gd name="connsiteY129" fmla="*/ 17704 h 3413366"/>
                <a:gd name="connsiteX130" fmla="*/ 4182929 w 5735504"/>
                <a:gd name="connsiteY130" fmla="*/ 36754 h 3413366"/>
                <a:gd name="connsiteX131" fmla="*/ 4144829 w 5735504"/>
                <a:gd name="connsiteY131" fmla="*/ 74854 h 3413366"/>
                <a:gd name="connsiteX132" fmla="*/ 4111492 w 5735504"/>
                <a:gd name="connsiteY132" fmla="*/ 122479 h 3413366"/>
                <a:gd name="connsiteX133" fmla="*/ 4106729 w 5735504"/>
                <a:gd name="connsiteY133" fmla="*/ 160579 h 3413366"/>
                <a:gd name="connsiteX134" fmla="*/ 4154354 w 5735504"/>
                <a:gd name="connsiteY134" fmla="*/ 279641 h 3413366"/>
                <a:gd name="connsiteX135" fmla="*/ 4225792 w 5735504"/>
                <a:gd name="connsiteY135" fmla="*/ 346316 h 3413366"/>
                <a:gd name="connsiteX136" fmla="*/ 4287704 w 5735504"/>
                <a:gd name="connsiteY136" fmla="*/ 422516 h 3413366"/>
                <a:gd name="connsiteX137" fmla="*/ 4316279 w 5735504"/>
                <a:gd name="connsiteY137" fmla="*/ 455854 h 3413366"/>
                <a:gd name="connsiteX138" fmla="*/ 4359142 w 5735504"/>
                <a:gd name="connsiteY138" fmla="*/ 536816 h 3413366"/>
                <a:gd name="connsiteX139" fmla="*/ 4382954 w 5735504"/>
                <a:gd name="connsiteY139" fmla="*/ 598729 h 3413366"/>
                <a:gd name="connsiteX140" fmla="*/ 4392479 w 5735504"/>
                <a:gd name="connsiteY140" fmla="*/ 622541 h 3413366"/>
                <a:gd name="connsiteX141" fmla="*/ 4397242 w 5735504"/>
                <a:gd name="connsiteY141" fmla="*/ 651116 h 3413366"/>
                <a:gd name="connsiteX142" fmla="*/ 4382954 w 5735504"/>
                <a:gd name="connsiteY142" fmla="*/ 779704 h 3413366"/>
                <a:gd name="connsiteX143" fmla="*/ 4373429 w 5735504"/>
                <a:gd name="connsiteY143" fmla="*/ 808279 h 3413366"/>
                <a:gd name="connsiteX144" fmla="*/ 4354379 w 5735504"/>
                <a:gd name="connsiteY144" fmla="*/ 832091 h 3413366"/>
                <a:gd name="connsiteX145" fmla="*/ 4330567 w 5735504"/>
                <a:gd name="connsiteY145" fmla="*/ 855904 h 3413366"/>
                <a:gd name="connsiteX146" fmla="*/ 4297229 w 5735504"/>
                <a:gd name="connsiteY146" fmla="*/ 870191 h 3413366"/>
                <a:gd name="connsiteX147" fmla="*/ 4259129 w 5735504"/>
                <a:gd name="connsiteY147" fmla="*/ 889241 h 3413366"/>
                <a:gd name="connsiteX148" fmla="*/ 4221029 w 5735504"/>
                <a:gd name="connsiteY148" fmla="*/ 913054 h 3413366"/>
                <a:gd name="connsiteX149" fmla="*/ 4206742 w 5735504"/>
                <a:gd name="connsiteY149" fmla="*/ 922579 h 3413366"/>
                <a:gd name="connsiteX150" fmla="*/ 4187692 w 5735504"/>
                <a:gd name="connsiteY150" fmla="*/ 927341 h 3413366"/>
                <a:gd name="connsiteX151" fmla="*/ 4116254 w 5735504"/>
                <a:gd name="connsiteY151" fmla="*/ 951154 h 3413366"/>
                <a:gd name="connsiteX152" fmla="*/ 4073392 w 5735504"/>
                <a:gd name="connsiteY152" fmla="*/ 955916 h 3413366"/>
                <a:gd name="connsiteX153" fmla="*/ 4035292 w 5735504"/>
                <a:gd name="connsiteY153" fmla="*/ 960679 h 3413366"/>
                <a:gd name="connsiteX154" fmla="*/ 3906704 w 5735504"/>
                <a:gd name="connsiteY154" fmla="*/ 951154 h 3413366"/>
                <a:gd name="connsiteX155" fmla="*/ 3868604 w 5735504"/>
                <a:gd name="connsiteY155" fmla="*/ 946391 h 3413366"/>
                <a:gd name="connsiteX156" fmla="*/ 3778117 w 5735504"/>
                <a:gd name="connsiteY156" fmla="*/ 941629 h 3413366"/>
                <a:gd name="connsiteX157" fmla="*/ 3682867 w 5735504"/>
                <a:gd name="connsiteY157" fmla="*/ 932104 h 3413366"/>
                <a:gd name="connsiteX158" fmla="*/ 3563804 w 5735504"/>
                <a:gd name="connsiteY158" fmla="*/ 936866 h 3413366"/>
                <a:gd name="connsiteX159" fmla="*/ 3511417 w 5735504"/>
                <a:gd name="connsiteY159" fmla="*/ 951154 h 3413366"/>
                <a:gd name="connsiteX160" fmla="*/ 3492367 w 5735504"/>
                <a:gd name="connsiteY160" fmla="*/ 965441 h 3413366"/>
                <a:gd name="connsiteX161" fmla="*/ 3439979 w 5735504"/>
                <a:gd name="connsiteY161" fmla="*/ 1003541 h 3413366"/>
                <a:gd name="connsiteX162" fmla="*/ 3416167 w 5735504"/>
                <a:gd name="connsiteY162" fmla="*/ 1036879 h 3413366"/>
                <a:gd name="connsiteX163" fmla="*/ 3397117 w 5735504"/>
                <a:gd name="connsiteY163" fmla="*/ 1060691 h 3413366"/>
                <a:gd name="connsiteX164" fmla="*/ 3387592 w 5735504"/>
                <a:gd name="connsiteY164" fmla="*/ 1079741 h 3413366"/>
                <a:gd name="connsiteX165" fmla="*/ 3354254 w 5735504"/>
                <a:gd name="connsiteY165" fmla="*/ 1132129 h 3413366"/>
                <a:gd name="connsiteX166" fmla="*/ 3335204 w 5735504"/>
                <a:gd name="connsiteY166" fmla="*/ 1160704 h 3413366"/>
                <a:gd name="connsiteX167" fmla="*/ 3316154 w 5735504"/>
                <a:gd name="connsiteY167" fmla="*/ 1227379 h 3413366"/>
                <a:gd name="connsiteX168" fmla="*/ 3301867 w 5735504"/>
                <a:gd name="connsiteY168" fmla="*/ 1246429 h 3413366"/>
                <a:gd name="connsiteX169" fmla="*/ 3278054 w 5735504"/>
                <a:gd name="connsiteY169" fmla="*/ 1308341 h 3413366"/>
                <a:gd name="connsiteX170" fmla="*/ 3259004 w 5735504"/>
                <a:gd name="connsiteY170" fmla="*/ 1332154 h 3413366"/>
                <a:gd name="connsiteX171" fmla="*/ 3249479 w 5735504"/>
                <a:gd name="connsiteY171" fmla="*/ 1351204 h 3413366"/>
                <a:gd name="connsiteX172" fmla="*/ 3225667 w 5735504"/>
                <a:gd name="connsiteY172" fmla="*/ 1360729 h 3413366"/>
                <a:gd name="connsiteX173" fmla="*/ 3192329 w 5735504"/>
                <a:gd name="connsiteY173" fmla="*/ 1389304 h 3413366"/>
                <a:gd name="connsiteX174" fmla="*/ 3173279 w 5735504"/>
                <a:gd name="connsiteY174" fmla="*/ 1403591 h 3413366"/>
                <a:gd name="connsiteX175" fmla="*/ 3139942 w 5735504"/>
                <a:gd name="connsiteY175" fmla="*/ 1441691 h 3413366"/>
                <a:gd name="connsiteX176" fmla="*/ 3120892 w 5735504"/>
                <a:gd name="connsiteY176" fmla="*/ 1455979 h 3413366"/>
                <a:gd name="connsiteX177" fmla="*/ 3082792 w 5735504"/>
                <a:gd name="connsiteY177" fmla="*/ 1494079 h 3413366"/>
                <a:gd name="connsiteX178" fmla="*/ 3058979 w 5735504"/>
                <a:gd name="connsiteY178" fmla="*/ 1522654 h 3413366"/>
                <a:gd name="connsiteX179" fmla="*/ 2982779 w 5735504"/>
                <a:gd name="connsiteY179" fmla="*/ 1594091 h 3413366"/>
                <a:gd name="connsiteX180" fmla="*/ 2897054 w 5735504"/>
                <a:gd name="connsiteY180" fmla="*/ 1670291 h 3413366"/>
                <a:gd name="connsiteX181" fmla="*/ 2811329 w 5735504"/>
                <a:gd name="connsiteY181" fmla="*/ 1732204 h 3413366"/>
                <a:gd name="connsiteX182" fmla="*/ 2792279 w 5735504"/>
                <a:gd name="connsiteY182" fmla="*/ 1746491 h 3413366"/>
                <a:gd name="connsiteX183" fmla="*/ 2763704 w 5735504"/>
                <a:gd name="connsiteY183" fmla="*/ 1751254 h 3413366"/>
                <a:gd name="connsiteX184" fmla="*/ 2706554 w 5735504"/>
                <a:gd name="connsiteY184" fmla="*/ 1765541 h 3413366"/>
                <a:gd name="connsiteX185" fmla="*/ 2668454 w 5735504"/>
                <a:gd name="connsiteY185" fmla="*/ 1779829 h 3413366"/>
                <a:gd name="connsiteX186" fmla="*/ 2625592 w 5735504"/>
                <a:gd name="connsiteY186" fmla="*/ 1789354 h 3413366"/>
                <a:gd name="connsiteX187" fmla="*/ 2582729 w 5735504"/>
                <a:gd name="connsiteY187" fmla="*/ 1803641 h 3413366"/>
                <a:gd name="connsiteX188" fmla="*/ 2544629 w 5735504"/>
                <a:gd name="connsiteY188" fmla="*/ 1813166 h 3413366"/>
                <a:gd name="connsiteX189" fmla="*/ 2482717 w 5735504"/>
                <a:gd name="connsiteY189" fmla="*/ 1832216 h 3413366"/>
                <a:gd name="connsiteX190" fmla="*/ 2454142 w 5735504"/>
                <a:gd name="connsiteY190" fmla="*/ 1846504 h 3413366"/>
                <a:gd name="connsiteX191" fmla="*/ 2430329 w 5735504"/>
                <a:gd name="connsiteY191" fmla="*/ 1860791 h 3413366"/>
                <a:gd name="connsiteX192" fmla="*/ 2396992 w 5735504"/>
                <a:gd name="connsiteY192" fmla="*/ 1870316 h 3413366"/>
                <a:gd name="connsiteX193" fmla="*/ 2363654 w 5735504"/>
                <a:gd name="connsiteY193" fmla="*/ 1894129 h 3413366"/>
                <a:gd name="connsiteX194" fmla="*/ 2316029 w 5735504"/>
                <a:gd name="connsiteY194" fmla="*/ 1913179 h 3413366"/>
                <a:gd name="connsiteX195" fmla="*/ 2254117 w 5735504"/>
                <a:gd name="connsiteY195" fmla="*/ 1932229 h 3413366"/>
                <a:gd name="connsiteX196" fmla="*/ 2192204 w 5735504"/>
                <a:gd name="connsiteY196" fmla="*/ 1951279 h 3413366"/>
                <a:gd name="connsiteX197" fmla="*/ 2139817 w 5735504"/>
                <a:gd name="connsiteY197" fmla="*/ 1979854 h 3413366"/>
                <a:gd name="connsiteX198" fmla="*/ 2106479 w 5735504"/>
                <a:gd name="connsiteY198" fmla="*/ 1989379 h 3413366"/>
                <a:gd name="connsiteX199" fmla="*/ 2082667 w 5735504"/>
                <a:gd name="connsiteY199" fmla="*/ 2003666 h 3413366"/>
                <a:gd name="connsiteX200" fmla="*/ 2049329 w 5735504"/>
                <a:gd name="connsiteY200" fmla="*/ 2017954 h 3413366"/>
                <a:gd name="connsiteX201" fmla="*/ 2030279 w 5735504"/>
                <a:gd name="connsiteY201" fmla="*/ 2032241 h 3413366"/>
                <a:gd name="connsiteX202" fmla="*/ 1996942 w 5735504"/>
                <a:gd name="connsiteY202" fmla="*/ 2041766 h 3413366"/>
                <a:gd name="connsiteX203" fmla="*/ 1968367 w 5735504"/>
                <a:gd name="connsiteY203" fmla="*/ 2051291 h 3413366"/>
                <a:gd name="connsiteX204" fmla="*/ 1935029 w 5735504"/>
                <a:gd name="connsiteY204" fmla="*/ 2070341 h 3413366"/>
                <a:gd name="connsiteX205" fmla="*/ 1892167 w 5735504"/>
                <a:gd name="connsiteY205" fmla="*/ 2084629 h 3413366"/>
                <a:gd name="connsiteX206" fmla="*/ 1854067 w 5735504"/>
                <a:gd name="connsiteY206" fmla="*/ 2108441 h 3413366"/>
                <a:gd name="connsiteX207" fmla="*/ 1796917 w 5735504"/>
                <a:gd name="connsiteY207" fmla="*/ 2127491 h 3413366"/>
                <a:gd name="connsiteX208" fmla="*/ 1768342 w 5735504"/>
                <a:gd name="connsiteY208" fmla="*/ 2141779 h 3413366"/>
                <a:gd name="connsiteX209" fmla="*/ 1735004 w 5735504"/>
                <a:gd name="connsiteY209" fmla="*/ 2151304 h 3413366"/>
                <a:gd name="connsiteX210" fmla="*/ 1706429 w 5735504"/>
                <a:gd name="connsiteY210" fmla="*/ 2160829 h 3413366"/>
                <a:gd name="connsiteX211" fmla="*/ 1649279 w 5735504"/>
                <a:gd name="connsiteY211" fmla="*/ 2184641 h 3413366"/>
                <a:gd name="connsiteX212" fmla="*/ 1606417 w 5735504"/>
                <a:gd name="connsiteY212" fmla="*/ 2198929 h 3413366"/>
                <a:gd name="connsiteX213" fmla="*/ 1568317 w 5735504"/>
                <a:gd name="connsiteY213" fmla="*/ 2222741 h 3413366"/>
                <a:gd name="connsiteX214" fmla="*/ 1520692 w 5735504"/>
                <a:gd name="connsiteY214" fmla="*/ 2241791 h 3413366"/>
                <a:gd name="connsiteX215" fmla="*/ 1492117 w 5735504"/>
                <a:gd name="connsiteY215" fmla="*/ 2256079 h 3413366"/>
                <a:gd name="connsiteX216" fmla="*/ 1425442 w 5735504"/>
                <a:gd name="connsiteY216" fmla="*/ 2279891 h 3413366"/>
                <a:gd name="connsiteX217" fmla="*/ 1363529 w 5735504"/>
                <a:gd name="connsiteY217" fmla="*/ 2317991 h 3413366"/>
                <a:gd name="connsiteX218" fmla="*/ 1325429 w 5735504"/>
                <a:gd name="connsiteY218" fmla="*/ 2337041 h 3413366"/>
                <a:gd name="connsiteX219" fmla="*/ 1244467 w 5735504"/>
                <a:gd name="connsiteY219" fmla="*/ 2394191 h 3413366"/>
                <a:gd name="connsiteX220" fmla="*/ 1211129 w 5735504"/>
                <a:gd name="connsiteY220" fmla="*/ 2422766 h 3413366"/>
                <a:gd name="connsiteX221" fmla="*/ 1187317 w 5735504"/>
                <a:gd name="connsiteY221" fmla="*/ 2446579 h 3413366"/>
                <a:gd name="connsiteX222" fmla="*/ 1163504 w 5735504"/>
                <a:gd name="connsiteY222" fmla="*/ 2460866 h 3413366"/>
                <a:gd name="connsiteX223" fmla="*/ 1139692 w 5735504"/>
                <a:gd name="connsiteY223" fmla="*/ 2479916 h 3413366"/>
                <a:gd name="connsiteX224" fmla="*/ 1063492 w 5735504"/>
                <a:gd name="connsiteY224" fmla="*/ 2518016 h 3413366"/>
                <a:gd name="connsiteX225" fmla="*/ 987292 w 5735504"/>
                <a:gd name="connsiteY225" fmla="*/ 2556116 h 3413366"/>
                <a:gd name="connsiteX226" fmla="*/ 958717 w 5735504"/>
                <a:gd name="connsiteY226" fmla="*/ 2570404 h 3413366"/>
                <a:gd name="connsiteX227" fmla="*/ 925379 w 5735504"/>
                <a:gd name="connsiteY227" fmla="*/ 2584691 h 3413366"/>
                <a:gd name="connsiteX228" fmla="*/ 868229 w 5735504"/>
                <a:gd name="connsiteY228" fmla="*/ 2618029 h 3413366"/>
                <a:gd name="connsiteX229" fmla="*/ 849179 w 5735504"/>
                <a:gd name="connsiteY229" fmla="*/ 2632316 h 3413366"/>
                <a:gd name="connsiteX230" fmla="*/ 820604 w 5735504"/>
                <a:gd name="connsiteY230" fmla="*/ 2641841 h 3413366"/>
                <a:gd name="connsiteX231" fmla="*/ 772979 w 5735504"/>
                <a:gd name="connsiteY231" fmla="*/ 2656129 h 3413366"/>
                <a:gd name="connsiteX232" fmla="*/ 758692 w 5735504"/>
                <a:gd name="connsiteY232" fmla="*/ 2665654 h 3413366"/>
                <a:gd name="connsiteX233" fmla="*/ 744404 w 5735504"/>
                <a:gd name="connsiteY233" fmla="*/ 2670416 h 3413366"/>
                <a:gd name="connsiteX234" fmla="*/ 701542 w 5735504"/>
                <a:gd name="connsiteY234" fmla="*/ 2679941 h 3413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5735504" h="3413366">
                  <a:moveTo>
                    <a:pt x="701542" y="2679941"/>
                  </a:moveTo>
                  <a:cubicBezTo>
                    <a:pt x="687254" y="2687085"/>
                    <a:pt x="675851" y="2707555"/>
                    <a:pt x="658679" y="2713279"/>
                  </a:cubicBezTo>
                  <a:cubicBezTo>
                    <a:pt x="649154" y="2716454"/>
                    <a:pt x="639559" y="2719427"/>
                    <a:pt x="630104" y="2722804"/>
                  </a:cubicBezTo>
                  <a:cubicBezTo>
                    <a:pt x="617331" y="2727366"/>
                    <a:pt x="605046" y="2733365"/>
                    <a:pt x="592004" y="2737091"/>
                  </a:cubicBezTo>
                  <a:cubicBezTo>
                    <a:pt x="582719" y="2739744"/>
                    <a:pt x="572797" y="2739512"/>
                    <a:pt x="563429" y="2741854"/>
                  </a:cubicBezTo>
                  <a:cubicBezTo>
                    <a:pt x="493707" y="2759285"/>
                    <a:pt x="578891" y="2745089"/>
                    <a:pt x="501517" y="2756141"/>
                  </a:cubicBezTo>
                  <a:cubicBezTo>
                    <a:pt x="472376" y="2765855"/>
                    <a:pt x="452275" y="2771237"/>
                    <a:pt x="425317" y="2784716"/>
                  </a:cubicBezTo>
                  <a:cubicBezTo>
                    <a:pt x="413869" y="2790440"/>
                    <a:pt x="403705" y="2798636"/>
                    <a:pt x="391979" y="2803766"/>
                  </a:cubicBezTo>
                  <a:cubicBezTo>
                    <a:pt x="363488" y="2816231"/>
                    <a:pt x="344155" y="2818120"/>
                    <a:pt x="315779" y="2827579"/>
                  </a:cubicBezTo>
                  <a:cubicBezTo>
                    <a:pt x="302911" y="2831868"/>
                    <a:pt x="290105" y="2836430"/>
                    <a:pt x="277679" y="2841866"/>
                  </a:cubicBezTo>
                  <a:cubicBezTo>
                    <a:pt x="264670" y="2847557"/>
                    <a:pt x="252588" y="2855225"/>
                    <a:pt x="239579" y="2860916"/>
                  </a:cubicBezTo>
                  <a:cubicBezTo>
                    <a:pt x="227153" y="2866353"/>
                    <a:pt x="213946" y="2869861"/>
                    <a:pt x="201479" y="2875204"/>
                  </a:cubicBezTo>
                  <a:cubicBezTo>
                    <a:pt x="191691" y="2879399"/>
                    <a:pt x="183082" y="2886359"/>
                    <a:pt x="172904" y="2889491"/>
                  </a:cubicBezTo>
                  <a:cubicBezTo>
                    <a:pt x="162175" y="2892792"/>
                    <a:pt x="150679" y="2892666"/>
                    <a:pt x="139567" y="2894254"/>
                  </a:cubicBezTo>
                  <a:cubicBezTo>
                    <a:pt x="130653" y="2898216"/>
                    <a:pt x="68075" y="2925251"/>
                    <a:pt x="58604" y="2932354"/>
                  </a:cubicBezTo>
                  <a:cubicBezTo>
                    <a:pt x="50472" y="2938453"/>
                    <a:pt x="46354" y="2948611"/>
                    <a:pt x="39554" y="2956166"/>
                  </a:cubicBezTo>
                  <a:cubicBezTo>
                    <a:pt x="32045" y="2964510"/>
                    <a:pt x="23679" y="2972041"/>
                    <a:pt x="15742" y="2979979"/>
                  </a:cubicBezTo>
                  <a:cubicBezTo>
                    <a:pt x="12567" y="2987916"/>
                    <a:pt x="8466" y="2995543"/>
                    <a:pt x="6217" y="3003791"/>
                  </a:cubicBezTo>
                  <a:cubicBezTo>
                    <a:pt x="-7177" y="3052901"/>
                    <a:pt x="5064" y="3153325"/>
                    <a:pt x="6217" y="3175241"/>
                  </a:cubicBezTo>
                  <a:cubicBezTo>
                    <a:pt x="7223" y="3194362"/>
                    <a:pt x="13377" y="3233623"/>
                    <a:pt x="20504" y="3251441"/>
                  </a:cubicBezTo>
                  <a:cubicBezTo>
                    <a:pt x="25257" y="3263325"/>
                    <a:pt x="30083" y="3276170"/>
                    <a:pt x="39554" y="3284779"/>
                  </a:cubicBezTo>
                  <a:cubicBezTo>
                    <a:pt x="48500" y="3292912"/>
                    <a:pt x="61915" y="3294000"/>
                    <a:pt x="72892" y="3299066"/>
                  </a:cubicBezTo>
                  <a:cubicBezTo>
                    <a:pt x="82561" y="3303529"/>
                    <a:pt x="91528" y="3309531"/>
                    <a:pt x="101467" y="3313354"/>
                  </a:cubicBezTo>
                  <a:cubicBezTo>
                    <a:pt x="125133" y="3322456"/>
                    <a:pt x="158825" y="3327435"/>
                    <a:pt x="182429" y="3332404"/>
                  </a:cubicBezTo>
                  <a:cubicBezTo>
                    <a:pt x="247049" y="3346008"/>
                    <a:pt x="203989" y="3339799"/>
                    <a:pt x="272917" y="3346691"/>
                  </a:cubicBezTo>
                  <a:cubicBezTo>
                    <a:pt x="290583" y="3353316"/>
                    <a:pt x="336494" y="3371070"/>
                    <a:pt x="353879" y="3375266"/>
                  </a:cubicBezTo>
                  <a:cubicBezTo>
                    <a:pt x="385354" y="3382863"/>
                    <a:pt x="417521" y="3387292"/>
                    <a:pt x="449129" y="3394316"/>
                  </a:cubicBezTo>
                  <a:cubicBezTo>
                    <a:pt x="483717" y="3402002"/>
                    <a:pt x="499356" y="3407093"/>
                    <a:pt x="534854" y="3408604"/>
                  </a:cubicBezTo>
                  <a:cubicBezTo>
                    <a:pt x="595145" y="3411170"/>
                    <a:pt x="655504" y="3411779"/>
                    <a:pt x="715829" y="3413366"/>
                  </a:cubicBezTo>
                  <a:cubicBezTo>
                    <a:pt x="739642" y="3411779"/>
                    <a:pt x="763946" y="3413674"/>
                    <a:pt x="787267" y="3408604"/>
                  </a:cubicBezTo>
                  <a:cubicBezTo>
                    <a:pt x="801142" y="3405588"/>
                    <a:pt x="812519" y="3395600"/>
                    <a:pt x="825367" y="3389554"/>
                  </a:cubicBezTo>
                  <a:cubicBezTo>
                    <a:pt x="839514" y="3382897"/>
                    <a:pt x="854393" y="3377786"/>
                    <a:pt x="868229" y="3370504"/>
                  </a:cubicBezTo>
                  <a:cubicBezTo>
                    <a:pt x="884612" y="3361881"/>
                    <a:pt x="899670" y="3350920"/>
                    <a:pt x="915854" y="3341929"/>
                  </a:cubicBezTo>
                  <a:cubicBezTo>
                    <a:pt x="932733" y="3332552"/>
                    <a:pt x="968180" y="3315632"/>
                    <a:pt x="987292" y="3308591"/>
                  </a:cubicBezTo>
                  <a:cubicBezTo>
                    <a:pt x="1006134" y="3301649"/>
                    <a:pt x="1024961" y="3294411"/>
                    <a:pt x="1044442" y="3289541"/>
                  </a:cubicBezTo>
                  <a:cubicBezTo>
                    <a:pt x="1079608" y="3280750"/>
                    <a:pt x="1094075" y="3277759"/>
                    <a:pt x="1130167" y="3265729"/>
                  </a:cubicBezTo>
                  <a:cubicBezTo>
                    <a:pt x="1166841" y="3253504"/>
                    <a:pt x="1204287" y="3243124"/>
                    <a:pt x="1239704" y="3227629"/>
                  </a:cubicBezTo>
                  <a:cubicBezTo>
                    <a:pt x="1265104" y="3216516"/>
                    <a:pt x="1289685" y="3203304"/>
                    <a:pt x="1315904" y="3194291"/>
                  </a:cubicBezTo>
                  <a:cubicBezTo>
                    <a:pt x="1340664" y="3185780"/>
                    <a:pt x="1367001" y="3182679"/>
                    <a:pt x="1392104" y="3175241"/>
                  </a:cubicBezTo>
                  <a:cubicBezTo>
                    <a:pt x="1431950" y="3163435"/>
                    <a:pt x="1447653" y="3155258"/>
                    <a:pt x="1482592" y="3137141"/>
                  </a:cubicBezTo>
                  <a:cubicBezTo>
                    <a:pt x="1512851" y="3121451"/>
                    <a:pt x="1545811" y="3109967"/>
                    <a:pt x="1573079" y="3089516"/>
                  </a:cubicBezTo>
                  <a:cubicBezTo>
                    <a:pt x="1585779" y="3079991"/>
                    <a:pt x="1598696" y="3070749"/>
                    <a:pt x="1611179" y="3060941"/>
                  </a:cubicBezTo>
                  <a:cubicBezTo>
                    <a:pt x="1620928" y="3053281"/>
                    <a:pt x="1629122" y="3043508"/>
                    <a:pt x="1639754" y="3037129"/>
                  </a:cubicBezTo>
                  <a:cubicBezTo>
                    <a:pt x="1653161" y="3029085"/>
                    <a:pt x="1668990" y="3025744"/>
                    <a:pt x="1682617" y="3018079"/>
                  </a:cubicBezTo>
                  <a:cubicBezTo>
                    <a:pt x="1694519" y="3011384"/>
                    <a:pt x="1704244" y="3001292"/>
                    <a:pt x="1715954" y="2994266"/>
                  </a:cubicBezTo>
                  <a:cubicBezTo>
                    <a:pt x="1728130" y="2986961"/>
                    <a:pt x="1742133" y="2982930"/>
                    <a:pt x="1754054" y="2975216"/>
                  </a:cubicBezTo>
                  <a:cubicBezTo>
                    <a:pt x="1769251" y="2965383"/>
                    <a:pt x="1782188" y="2952400"/>
                    <a:pt x="1796917" y="2941879"/>
                  </a:cubicBezTo>
                  <a:cubicBezTo>
                    <a:pt x="1815548" y="2928572"/>
                    <a:pt x="1835017" y="2916479"/>
                    <a:pt x="1854067" y="2903779"/>
                  </a:cubicBezTo>
                  <a:cubicBezTo>
                    <a:pt x="1863592" y="2897429"/>
                    <a:pt x="1871923" y="2888749"/>
                    <a:pt x="1882642" y="2884729"/>
                  </a:cubicBezTo>
                  <a:cubicBezTo>
                    <a:pt x="1895342" y="2879966"/>
                    <a:pt x="1908857" y="2876978"/>
                    <a:pt x="1920742" y="2870441"/>
                  </a:cubicBezTo>
                  <a:cubicBezTo>
                    <a:pt x="1940803" y="2859407"/>
                    <a:pt x="1958842" y="2845041"/>
                    <a:pt x="1977892" y="2832341"/>
                  </a:cubicBezTo>
                  <a:cubicBezTo>
                    <a:pt x="1987417" y="2825991"/>
                    <a:pt x="1996228" y="2818411"/>
                    <a:pt x="2006467" y="2813291"/>
                  </a:cubicBezTo>
                  <a:cubicBezTo>
                    <a:pt x="2105501" y="2763774"/>
                    <a:pt x="1982385" y="2826837"/>
                    <a:pt x="2082667" y="2770429"/>
                  </a:cubicBezTo>
                  <a:cubicBezTo>
                    <a:pt x="2102162" y="2759463"/>
                    <a:pt x="2143677" y="2740545"/>
                    <a:pt x="2163629" y="2732329"/>
                  </a:cubicBezTo>
                  <a:cubicBezTo>
                    <a:pt x="2176171" y="2727165"/>
                    <a:pt x="2189414" y="2723725"/>
                    <a:pt x="2201729" y="2718041"/>
                  </a:cubicBezTo>
                  <a:cubicBezTo>
                    <a:pt x="2405806" y="2623852"/>
                    <a:pt x="2207703" y="2706303"/>
                    <a:pt x="2330317" y="2660891"/>
                  </a:cubicBezTo>
                  <a:cubicBezTo>
                    <a:pt x="2359068" y="2650242"/>
                    <a:pt x="2386112" y="2634205"/>
                    <a:pt x="2416042" y="2627554"/>
                  </a:cubicBezTo>
                  <a:cubicBezTo>
                    <a:pt x="2551106" y="2597539"/>
                    <a:pt x="2363337" y="2642238"/>
                    <a:pt x="2501767" y="2598979"/>
                  </a:cubicBezTo>
                  <a:cubicBezTo>
                    <a:pt x="2537784" y="2587724"/>
                    <a:pt x="2574826" y="2580060"/>
                    <a:pt x="2611304" y="2570404"/>
                  </a:cubicBezTo>
                  <a:cubicBezTo>
                    <a:pt x="2628802" y="2565772"/>
                    <a:pt x="2646777" y="2562560"/>
                    <a:pt x="2663692" y="2556116"/>
                  </a:cubicBezTo>
                  <a:cubicBezTo>
                    <a:pt x="2697029" y="2543416"/>
                    <a:pt x="2729860" y="2529297"/>
                    <a:pt x="2763704" y="2518016"/>
                  </a:cubicBezTo>
                  <a:cubicBezTo>
                    <a:pt x="2782754" y="2511666"/>
                    <a:pt x="2802482" y="2507071"/>
                    <a:pt x="2820854" y="2498966"/>
                  </a:cubicBezTo>
                  <a:cubicBezTo>
                    <a:pt x="2856579" y="2483205"/>
                    <a:pt x="2894391" y="2470007"/>
                    <a:pt x="2925629" y="2446579"/>
                  </a:cubicBezTo>
                  <a:cubicBezTo>
                    <a:pt x="3000134" y="2390700"/>
                    <a:pt x="2925686" y="2442104"/>
                    <a:pt x="3006592" y="2398954"/>
                  </a:cubicBezTo>
                  <a:cubicBezTo>
                    <a:pt x="3016693" y="2393567"/>
                    <a:pt x="3024706" y="2384553"/>
                    <a:pt x="3035167" y="2379904"/>
                  </a:cubicBezTo>
                  <a:cubicBezTo>
                    <a:pt x="3067767" y="2365415"/>
                    <a:pt x="3104588" y="2360158"/>
                    <a:pt x="3135179" y="2341804"/>
                  </a:cubicBezTo>
                  <a:cubicBezTo>
                    <a:pt x="3303852" y="2240600"/>
                    <a:pt x="3087086" y="2372382"/>
                    <a:pt x="3216142" y="2289416"/>
                  </a:cubicBezTo>
                  <a:cubicBezTo>
                    <a:pt x="3226908" y="2282495"/>
                    <a:pt x="3238830" y="2277465"/>
                    <a:pt x="3249479" y="2270366"/>
                  </a:cubicBezTo>
                  <a:cubicBezTo>
                    <a:pt x="3272204" y="2255216"/>
                    <a:pt x="3293866" y="2238528"/>
                    <a:pt x="3316154" y="2222741"/>
                  </a:cubicBezTo>
                  <a:cubicBezTo>
                    <a:pt x="3331967" y="2211540"/>
                    <a:pt x="3350077" y="2203106"/>
                    <a:pt x="3363779" y="2189404"/>
                  </a:cubicBezTo>
                  <a:cubicBezTo>
                    <a:pt x="3376479" y="2176704"/>
                    <a:pt x="3388362" y="2163131"/>
                    <a:pt x="3401879" y="2151304"/>
                  </a:cubicBezTo>
                  <a:cubicBezTo>
                    <a:pt x="3413826" y="2140850"/>
                    <a:pt x="3427061" y="2131956"/>
                    <a:pt x="3439979" y="2122729"/>
                  </a:cubicBezTo>
                  <a:cubicBezTo>
                    <a:pt x="3467349" y="2103179"/>
                    <a:pt x="3508935" y="2078726"/>
                    <a:pt x="3535229" y="2065579"/>
                  </a:cubicBezTo>
                  <a:cubicBezTo>
                    <a:pt x="3547929" y="2059229"/>
                    <a:pt x="3560780" y="2053173"/>
                    <a:pt x="3573329" y="2046529"/>
                  </a:cubicBezTo>
                  <a:cubicBezTo>
                    <a:pt x="3596030" y="2034511"/>
                    <a:pt x="3640316" y="2007857"/>
                    <a:pt x="3663817" y="1998904"/>
                  </a:cubicBezTo>
                  <a:cubicBezTo>
                    <a:pt x="3680731" y="1992460"/>
                    <a:pt x="3699033" y="1990340"/>
                    <a:pt x="3716204" y="1984616"/>
                  </a:cubicBezTo>
                  <a:cubicBezTo>
                    <a:pt x="3732424" y="1979209"/>
                    <a:pt x="3747389" y="1970263"/>
                    <a:pt x="3763829" y="1965566"/>
                  </a:cubicBezTo>
                  <a:cubicBezTo>
                    <a:pt x="3793904" y="1956973"/>
                    <a:pt x="3860815" y="1951309"/>
                    <a:pt x="3887654" y="1946516"/>
                  </a:cubicBezTo>
                  <a:cubicBezTo>
                    <a:pt x="3908504" y="1942793"/>
                    <a:pt x="3928522" y="1934620"/>
                    <a:pt x="3949567" y="1932229"/>
                  </a:cubicBezTo>
                  <a:cubicBezTo>
                    <a:pt x="3998566" y="1926661"/>
                    <a:pt x="4047985" y="1925780"/>
                    <a:pt x="4097204" y="1922704"/>
                  </a:cubicBezTo>
                  <a:cubicBezTo>
                    <a:pt x="4233999" y="1914154"/>
                    <a:pt x="4187104" y="1917738"/>
                    <a:pt x="4387717" y="1913179"/>
                  </a:cubicBezTo>
                  <a:lnTo>
                    <a:pt x="4868729" y="1917941"/>
                  </a:lnTo>
                  <a:cubicBezTo>
                    <a:pt x="4938169" y="1919737"/>
                    <a:pt x="4937030" y="1931346"/>
                    <a:pt x="5002079" y="1941754"/>
                  </a:cubicBezTo>
                  <a:cubicBezTo>
                    <a:pt x="5020955" y="1944774"/>
                    <a:pt x="5040179" y="1944929"/>
                    <a:pt x="5059229" y="1946516"/>
                  </a:cubicBezTo>
                  <a:cubicBezTo>
                    <a:pt x="5085151" y="1951700"/>
                    <a:pt x="5123646" y="1959048"/>
                    <a:pt x="5149717" y="1965566"/>
                  </a:cubicBezTo>
                  <a:cubicBezTo>
                    <a:pt x="5186325" y="1974718"/>
                    <a:pt x="5222033" y="1987938"/>
                    <a:pt x="5259254" y="1994141"/>
                  </a:cubicBezTo>
                  <a:cubicBezTo>
                    <a:pt x="5293855" y="1999908"/>
                    <a:pt x="5388816" y="2015103"/>
                    <a:pt x="5411654" y="2022716"/>
                  </a:cubicBezTo>
                  <a:cubicBezTo>
                    <a:pt x="5421179" y="2025891"/>
                    <a:pt x="5430961" y="2028379"/>
                    <a:pt x="5440229" y="2032241"/>
                  </a:cubicBezTo>
                  <a:cubicBezTo>
                    <a:pt x="5450059" y="2036337"/>
                    <a:pt x="5458775" y="2042947"/>
                    <a:pt x="5468804" y="2046529"/>
                  </a:cubicBezTo>
                  <a:cubicBezTo>
                    <a:pt x="5481132" y="2050932"/>
                    <a:pt x="5494317" y="2052458"/>
                    <a:pt x="5506904" y="2056054"/>
                  </a:cubicBezTo>
                  <a:cubicBezTo>
                    <a:pt x="5563294" y="2072165"/>
                    <a:pt x="5509400" y="2060364"/>
                    <a:pt x="5559292" y="2070341"/>
                  </a:cubicBezTo>
                  <a:cubicBezTo>
                    <a:pt x="5592629" y="2067166"/>
                    <a:pt x="5626205" y="2065908"/>
                    <a:pt x="5659304" y="2060816"/>
                  </a:cubicBezTo>
                  <a:cubicBezTo>
                    <a:pt x="5667754" y="2059516"/>
                    <a:pt x="5676791" y="2057042"/>
                    <a:pt x="5683117" y="2051291"/>
                  </a:cubicBezTo>
                  <a:cubicBezTo>
                    <a:pt x="5694864" y="2040612"/>
                    <a:pt x="5702167" y="2025891"/>
                    <a:pt x="5711692" y="2013191"/>
                  </a:cubicBezTo>
                  <a:lnTo>
                    <a:pt x="5725979" y="1994141"/>
                  </a:lnTo>
                  <a:cubicBezTo>
                    <a:pt x="5727155" y="1985912"/>
                    <a:pt x="5735504" y="1928869"/>
                    <a:pt x="5735504" y="1922704"/>
                  </a:cubicBezTo>
                  <a:cubicBezTo>
                    <a:pt x="5735504" y="1884571"/>
                    <a:pt x="5732600" y="1846492"/>
                    <a:pt x="5730742" y="1808404"/>
                  </a:cubicBezTo>
                  <a:cubicBezTo>
                    <a:pt x="5729425" y="1781402"/>
                    <a:pt x="5728164" y="1754387"/>
                    <a:pt x="5725979" y="1727441"/>
                  </a:cubicBezTo>
                  <a:cubicBezTo>
                    <a:pt x="5720087" y="1654780"/>
                    <a:pt x="5711514" y="1600790"/>
                    <a:pt x="5706929" y="1527416"/>
                  </a:cubicBezTo>
                  <a:lnTo>
                    <a:pt x="5702167" y="1451216"/>
                  </a:lnTo>
                  <a:cubicBezTo>
                    <a:pt x="5700579" y="1355966"/>
                    <a:pt x="5699846" y="1260698"/>
                    <a:pt x="5697404" y="1165466"/>
                  </a:cubicBezTo>
                  <a:cubicBezTo>
                    <a:pt x="5696670" y="1136856"/>
                    <a:pt x="5696192" y="1108139"/>
                    <a:pt x="5692642" y="1079741"/>
                  </a:cubicBezTo>
                  <a:cubicBezTo>
                    <a:pt x="5688239" y="1044518"/>
                    <a:pt x="5676806" y="1010318"/>
                    <a:pt x="5673592" y="974966"/>
                  </a:cubicBezTo>
                  <a:cubicBezTo>
                    <a:pt x="5667190" y="904553"/>
                    <a:pt x="5673442" y="939496"/>
                    <a:pt x="5654542" y="870191"/>
                  </a:cubicBezTo>
                  <a:cubicBezTo>
                    <a:pt x="5646248" y="787264"/>
                    <a:pt x="5654856" y="857686"/>
                    <a:pt x="5640254" y="774941"/>
                  </a:cubicBezTo>
                  <a:cubicBezTo>
                    <a:pt x="5631768" y="726854"/>
                    <a:pt x="5641576" y="756815"/>
                    <a:pt x="5625967" y="717791"/>
                  </a:cubicBezTo>
                  <a:cubicBezTo>
                    <a:pt x="5616095" y="658566"/>
                    <a:pt x="5627853" y="719948"/>
                    <a:pt x="5611679" y="660641"/>
                  </a:cubicBezTo>
                  <a:cubicBezTo>
                    <a:pt x="5600347" y="619091"/>
                    <a:pt x="5615353" y="652609"/>
                    <a:pt x="5597392" y="598729"/>
                  </a:cubicBezTo>
                  <a:cubicBezTo>
                    <a:pt x="5595804" y="593966"/>
                    <a:pt x="5594733" y="588999"/>
                    <a:pt x="5592629" y="584441"/>
                  </a:cubicBezTo>
                  <a:cubicBezTo>
                    <a:pt x="5585191" y="568326"/>
                    <a:pt x="5575809" y="553130"/>
                    <a:pt x="5568817" y="536816"/>
                  </a:cubicBezTo>
                  <a:cubicBezTo>
                    <a:pt x="5559292" y="514591"/>
                    <a:pt x="5551056" y="491768"/>
                    <a:pt x="5540242" y="470141"/>
                  </a:cubicBezTo>
                  <a:cubicBezTo>
                    <a:pt x="5520435" y="430527"/>
                    <a:pt x="5522451" y="431549"/>
                    <a:pt x="5497379" y="393941"/>
                  </a:cubicBezTo>
                  <a:cubicBezTo>
                    <a:pt x="5489804" y="382579"/>
                    <a:pt x="5483634" y="369832"/>
                    <a:pt x="5473567" y="360604"/>
                  </a:cubicBezTo>
                  <a:cubicBezTo>
                    <a:pt x="5464132" y="351955"/>
                    <a:pt x="5451027" y="348425"/>
                    <a:pt x="5440229" y="341554"/>
                  </a:cubicBezTo>
                  <a:cubicBezTo>
                    <a:pt x="5433532" y="337292"/>
                    <a:pt x="5427783" y="331669"/>
                    <a:pt x="5421179" y="327266"/>
                  </a:cubicBezTo>
                  <a:cubicBezTo>
                    <a:pt x="5413477" y="322131"/>
                    <a:pt x="5404772" y="318533"/>
                    <a:pt x="5397367" y="312979"/>
                  </a:cubicBezTo>
                  <a:cubicBezTo>
                    <a:pt x="5335575" y="266636"/>
                    <a:pt x="5393657" y="298495"/>
                    <a:pt x="5311642" y="246304"/>
                  </a:cubicBezTo>
                  <a:cubicBezTo>
                    <a:pt x="5245922" y="204482"/>
                    <a:pt x="5276280" y="229465"/>
                    <a:pt x="5211629" y="198679"/>
                  </a:cubicBezTo>
                  <a:cubicBezTo>
                    <a:pt x="5193670" y="190127"/>
                    <a:pt x="5177218" y="178619"/>
                    <a:pt x="5159242" y="170104"/>
                  </a:cubicBezTo>
                  <a:cubicBezTo>
                    <a:pt x="5146984" y="164297"/>
                    <a:pt x="5133684" y="160980"/>
                    <a:pt x="5121142" y="155816"/>
                  </a:cubicBezTo>
                  <a:cubicBezTo>
                    <a:pt x="5106684" y="149863"/>
                    <a:pt x="5092796" y="142573"/>
                    <a:pt x="5078279" y="136766"/>
                  </a:cubicBezTo>
                  <a:cubicBezTo>
                    <a:pt x="5040135" y="121508"/>
                    <a:pt x="5003519" y="110198"/>
                    <a:pt x="4963979" y="98666"/>
                  </a:cubicBezTo>
                  <a:cubicBezTo>
                    <a:pt x="4946603" y="93598"/>
                    <a:pt x="4928840" y="89867"/>
                    <a:pt x="4911592" y="84379"/>
                  </a:cubicBezTo>
                  <a:cubicBezTo>
                    <a:pt x="4893885" y="78745"/>
                    <a:pt x="4877280" y="69633"/>
                    <a:pt x="4859204" y="65329"/>
                  </a:cubicBezTo>
                  <a:cubicBezTo>
                    <a:pt x="4843684" y="61634"/>
                    <a:pt x="4827454" y="62154"/>
                    <a:pt x="4811579" y="60566"/>
                  </a:cubicBezTo>
                  <a:cubicBezTo>
                    <a:pt x="4668528" y="28777"/>
                    <a:pt x="4890481" y="77298"/>
                    <a:pt x="4711567" y="41516"/>
                  </a:cubicBezTo>
                  <a:cubicBezTo>
                    <a:pt x="4646962" y="28595"/>
                    <a:pt x="4653184" y="24474"/>
                    <a:pt x="4587742" y="17704"/>
                  </a:cubicBezTo>
                  <a:cubicBezTo>
                    <a:pt x="4562428" y="15085"/>
                    <a:pt x="4536942" y="14529"/>
                    <a:pt x="4511542" y="12941"/>
                  </a:cubicBezTo>
                  <a:cubicBezTo>
                    <a:pt x="4401001" y="-4065"/>
                    <a:pt x="4433177" y="-2862"/>
                    <a:pt x="4263892" y="8179"/>
                  </a:cubicBezTo>
                  <a:cubicBezTo>
                    <a:pt x="4252359" y="8931"/>
                    <a:pt x="4241452" y="13858"/>
                    <a:pt x="4230554" y="17704"/>
                  </a:cubicBezTo>
                  <a:cubicBezTo>
                    <a:pt x="4214431" y="23394"/>
                    <a:pt x="4182929" y="36754"/>
                    <a:pt x="4182929" y="36754"/>
                  </a:cubicBezTo>
                  <a:cubicBezTo>
                    <a:pt x="4161453" y="68968"/>
                    <a:pt x="4188792" y="30891"/>
                    <a:pt x="4144829" y="74854"/>
                  </a:cubicBezTo>
                  <a:cubicBezTo>
                    <a:pt x="4129306" y="90377"/>
                    <a:pt x="4122530" y="104081"/>
                    <a:pt x="4111492" y="122479"/>
                  </a:cubicBezTo>
                  <a:cubicBezTo>
                    <a:pt x="4109904" y="135179"/>
                    <a:pt x="4104707" y="147941"/>
                    <a:pt x="4106729" y="160579"/>
                  </a:cubicBezTo>
                  <a:cubicBezTo>
                    <a:pt x="4113496" y="202871"/>
                    <a:pt x="4126958" y="245923"/>
                    <a:pt x="4154354" y="279641"/>
                  </a:cubicBezTo>
                  <a:cubicBezTo>
                    <a:pt x="4190040" y="323563"/>
                    <a:pt x="4189218" y="309742"/>
                    <a:pt x="4225792" y="346316"/>
                  </a:cubicBezTo>
                  <a:cubicBezTo>
                    <a:pt x="4258268" y="378792"/>
                    <a:pt x="4259648" y="387445"/>
                    <a:pt x="4287704" y="422516"/>
                  </a:cubicBezTo>
                  <a:cubicBezTo>
                    <a:pt x="4296847" y="433945"/>
                    <a:pt x="4307839" y="443897"/>
                    <a:pt x="4316279" y="455854"/>
                  </a:cubicBezTo>
                  <a:cubicBezTo>
                    <a:pt x="4337957" y="486565"/>
                    <a:pt x="4346127" y="504279"/>
                    <a:pt x="4359142" y="536816"/>
                  </a:cubicBezTo>
                  <a:cubicBezTo>
                    <a:pt x="4367354" y="557346"/>
                    <a:pt x="4374940" y="578121"/>
                    <a:pt x="4382954" y="598729"/>
                  </a:cubicBezTo>
                  <a:cubicBezTo>
                    <a:pt x="4386052" y="606697"/>
                    <a:pt x="4392479" y="622541"/>
                    <a:pt x="4392479" y="622541"/>
                  </a:cubicBezTo>
                  <a:cubicBezTo>
                    <a:pt x="4394067" y="632066"/>
                    <a:pt x="4397826" y="641477"/>
                    <a:pt x="4397242" y="651116"/>
                  </a:cubicBezTo>
                  <a:cubicBezTo>
                    <a:pt x="4394633" y="694163"/>
                    <a:pt x="4389415" y="737064"/>
                    <a:pt x="4382954" y="779704"/>
                  </a:cubicBezTo>
                  <a:cubicBezTo>
                    <a:pt x="4381450" y="789631"/>
                    <a:pt x="4378237" y="799465"/>
                    <a:pt x="4373429" y="808279"/>
                  </a:cubicBezTo>
                  <a:cubicBezTo>
                    <a:pt x="4368562" y="817203"/>
                    <a:pt x="4361179" y="824536"/>
                    <a:pt x="4354379" y="832091"/>
                  </a:cubicBezTo>
                  <a:cubicBezTo>
                    <a:pt x="4346870" y="840435"/>
                    <a:pt x="4339907" y="849677"/>
                    <a:pt x="4330567" y="855904"/>
                  </a:cubicBezTo>
                  <a:cubicBezTo>
                    <a:pt x="4320507" y="862610"/>
                    <a:pt x="4307843" y="864402"/>
                    <a:pt x="4297229" y="870191"/>
                  </a:cubicBezTo>
                  <a:cubicBezTo>
                    <a:pt x="4256128" y="892610"/>
                    <a:pt x="4299745" y="879088"/>
                    <a:pt x="4259129" y="889241"/>
                  </a:cubicBezTo>
                  <a:cubicBezTo>
                    <a:pt x="4222705" y="916560"/>
                    <a:pt x="4257639" y="892134"/>
                    <a:pt x="4221029" y="913054"/>
                  </a:cubicBezTo>
                  <a:cubicBezTo>
                    <a:pt x="4216059" y="915894"/>
                    <a:pt x="4212003" y="920324"/>
                    <a:pt x="4206742" y="922579"/>
                  </a:cubicBezTo>
                  <a:cubicBezTo>
                    <a:pt x="4200726" y="925157"/>
                    <a:pt x="4193843" y="925104"/>
                    <a:pt x="4187692" y="927341"/>
                  </a:cubicBezTo>
                  <a:cubicBezTo>
                    <a:pt x="4144659" y="942989"/>
                    <a:pt x="4163553" y="942807"/>
                    <a:pt x="4116254" y="951154"/>
                  </a:cubicBezTo>
                  <a:cubicBezTo>
                    <a:pt x="4102097" y="953652"/>
                    <a:pt x="4087669" y="954236"/>
                    <a:pt x="4073392" y="955916"/>
                  </a:cubicBezTo>
                  <a:lnTo>
                    <a:pt x="4035292" y="960679"/>
                  </a:lnTo>
                  <a:cubicBezTo>
                    <a:pt x="3900239" y="947172"/>
                    <a:pt x="4106157" y="967110"/>
                    <a:pt x="3906704" y="951154"/>
                  </a:cubicBezTo>
                  <a:cubicBezTo>
                    <a:pt x="3893946" y="950133"/>
                    <a:pt x="3881368" y="947336"/>
                    <a:pt x="3868604" y="946391"/>
                  </a:cubicBezTo>
                  <a:cubicBezTo>
                    <a:pt x="3838482" y="944160"/>
                    <a:pt x="3808232" y="943945"/>
                    <a:pt x="3778117" y="941629"/>
                  </a:cubicBezTo>
                  <a:cubicBezTo>
                    <a:pt x="3746303" y="939182"/>
                    <a:pt x="3682867" y="932104"/>
                    <a:pt x="3682867" y="932104"/>
                  </a:cubicBezTo>
                  <a:cubicBezTo>
                    <a:pt x="3643179" y="933691"/>
                    <a:pt x="3603441" y="934309"/>
                    <a:pt x="3563804" y="936866"/>
                  </a:cubicBezTo>
                  <a:cubicBezTo>
                    <a:pt x="3546225" y="938000"/>
                    <a:pt x="3526995" y="942500"/>
                    <a:pt x="3511417" y="951154"/>
                  </a:cubicBezTo>
                  <a:cubicBezTo>
                    <a:pt x="3504478" y="955009"/>
                    <a:pt x="3499173" y="961357"/>
                    <a:pt x="3492367" y="965441"/>
                  </a:cubicBezTo>
                  <a:cubicBezTo>
                    <a:pt x="3457231" y="986523"/>
                    <a:pt x="3467655" y="970330"/>
                    <a:pt x="3439979" y="1003541"/>
                  </a:cubicBezTo>
                  <a:cubicBezTo>
                    <a:pt x="3431236" y="1014032"/>
                    <a:pt x="3424361" y="1025954"/>
                    <a:pt x="3416167" y="1036879"/>
                  </a:cubicBezTo>
                  <a:cubicBezTo>
                    <a:pt x="3410068" y="1045011"/>
                    <a:pt x="3402755" y="1052233"/>
                    <a:pt x="3397117" y="1060691"/>
                  </a:cubicBezTo>
                  <a:cubicBezTo>
                    <a:pt x="3393179" y="1066598"/>
                    <a:pt x="3391245" y="1073653"/>
                    <a:pt x="3387592" y="1079741"/>
                  </a:cubicBezTo>
                  <a:cubicBezTo>
                    <a:pt x="3376943" y="1097490"/>
                    <a:pt x="3365499" y="1114751"/>
                    <a:pt x="3354254" y="1132129"/>
                  </a:cubicBezTo>
                  <a:cubicBezTo>
                    <a:pt x="3348035" y="1141740"/>
                    <a:pt x="3335204" y="1160704"/>
                    <a:pt x="3335204" y="1160704"/>
                  </a:cubicBezTo>
                  <a:cubicBezTo>
                    <a:pt x="3332152" y="1172912"/>
                    <a:pt x="3322986" y="1213714"/>
                    <a:pt x="3316154" y="1227379"/>
                  </a:cubicBezTo>
                  <a:cubicBezTo>
                    <a:pt x="3312604" y="1234478"/>
                    <a:pt x="3306629" y="1240079"/>
                    <a:pt x="3301867" y="1246429"/>
                  </a:cubicBezTo>
                  <a:cubicBezTo>
                    <a:pt x="3294108" y="1273585"/>
                    <a:pt x="3293187" y="1284560"/>
                    <a:pt x="3278054" y="1308341"/>
                  </a:cubicBezTo>
                  <a:cubicBezTo>
                    <a:pt x="3272597" y="1316917"/>
                    <a:pt x="3264643" y="1323696"/>
                    <a:pt x="3259004" y="1332154"/>
                  </a:cubicBezTo>
                  <a:cubicBezTo>
                    <a:pt x="3255066" y="1338061"/>
                    <a:pt x="3254869" y="1346584"/>
                    <a:pt x="3249479" y="1351204"/>
                  </a:cubicBezTo>
                  <a:cubicBezTo>
                    <a:pt x="3242988" y="1356768"/>
                    <a:pt x="3233140" y="1356577"/>
                    <a:pt x="3225667" y="1360729"/>
                  </a:cubicBezTo>
                  <a:cubicBezTo>
                    <a:pt x="3205874" y="1371725"/>
                    <a:pt x="3208288" y="1375625"/>
                    <a:pt x="3192329" y="1389304"/>
                  </a:cubicBezTo>
                  <a:cubicBezTo>
                    <a:pt x="3186302" y="1394470"/>
                    <a:pt x="3179253" y="1398364"/>
                    <a:pt x="3173279" y="1403591"/>
                  </a:cubicBezTo>
                  <a:cubicBezTo>
                    <a:pt x="3113930" y="1455520"/>
                    <a:pt x="3190275" y="1391357"/>
                    <a:pt x="3139942" y="1441691"/>
                  </a:cubicBezTo>
                  <a:cubicBezTo>
                    <a:pt x="3134329" y="1447304"/>
                    <a:pt x="3126743" y="1450615"/>
                    <a:pt x="3120892" y="1455979"/>
                  </a:cubicBezTo>
                  <a:cubicBezTo>
                    <a:pt x="3107652" y="1468115"/>
                    <a:pt x="3094290" y="1480281"/>
                    <a:pt x="3082792" y="1494079"/>
                  </a:cubicBezTo>
                  <a:cubicBezTo>
                    <a:pt x="3074854" y="1503604"/>
                    <a:pt x="3067746" y="1513887"/>
                    <a:pt x="3058979" y="1522654"/>
                  </a:cubicBezTo>
                  <a:cubicBezTo>
                    <a:pt x="3005936" y="1575697"/>
                    <a:pt x="3066521" y="1489412"/>
                    <a:pt x="2982779" y="1594091"/>
                  </a:cubicBezTo>
                  <a:cubicBezTo>
                    <a:pt x="2952977" y="1631345"/>
                    <a:pt x="2952525" y="1635621"/>
                    <a:pt x="2897054" y="1670291"/>
                  </a:cubicBezTo>
                  <a:cubicBezTo>
                    <a:pt x="2837827" y="1707308"/>
                    <a:pt x="2875925" y="1681450"/>
                    <a:pt x="2811329" y="1732204"/>
                  </a:cubicBezTo>
                  <a:cubicBezTo>
                    <a:pt x="2805088" y="1737108"/>
                    <a:pt x="2800108" y="1745186"/>
                    <a:pt x="2792279" y="1746491"/>
                  </a:cubicBezTo>
                  <a:lnTo>
                    <a:pt x="2763704" y="1751254"/>
                  </a:lnTo>
                  <a:cubicBezTo>
                    <a:pt x="2699908" y="1776773"/>
                    <a:pt x="2787172" y="1744043"/>
                    <a:pt x="2706554" y="1765541"/>
                  </a:cubicBezTo>
                  <a:cubicBezTo>
                    <a:pt x="2693448" y="1769036"/>
                    <a:pt x="2681466" y="1776002"/>
                    <a:pt x="2668454" y="1779829"/>
                  </a:cubicBezTo>
                  <a:cubicBezTo>
                    <a:pt x="2654413" y="1783959"/>
                    <a:pt x="2639694" y="1785437"/>
                    <a:pt x="2625592" y="1789354"/>
                  </a:cubicBezTo>
                  <a:cubicBezTo>
                    <a:pt x="2611081" y="1793385"/>
                    <a:pt x="2597178" y="1799392"/>
                    <a:pt x="2582729" y="1803641"/>
                  </a:cubicBezTo>
                  <a:cubicBezTo>
                    <a:pt x="2570170" y="1807335"/>
                    <a:pt x="2557124" y="1809261"/>
                    <a:pt x="2544629" y="1813166"/>
                  </a:cubicBezTo>
                  <a:cubicBezTo>
                    <a:pt x="2473575" y="1835371"/>
                    <a:pt x="2534972" y="1821766"/>
                    <a:pt x="2482717" y="1832216"/>
                  </a:cubicBezTo>
                  <a:cubicBezTo>
                    <a:pt x="2473192" y="1836979"/>
                    <a:pt x="2463491" y="1841405"/>
                    <a:pt x="2454142" y="1846504"/>
                  </a:cubicBezTo>
                  <a:cubicBezTo>
                    <a:pt x="2446016" y="1850937"/>
                    <a:pt x="2438874" y="1857231"/>
                    <a:pt x="2430329" y="1860791"/>
                  </a:cubicBezTo>
                  <a:cubicBezTo>
                    <a:pt x="2419661" y="1865236"/>
                    <a:pt x="2408104" y="1867141"/>
                    <a:pt x="2396992" y="1870316"/>
                  </a:cubicBezTo>
                  <a:cubicBezTo>
                    <a:pt x="2385879" y="1878254"/>
                    <a:pt x="2375723" y="1887739"/>
                    <a:pt x="2363654" y="1894129"/>
                  </a:cubicBezTo>
                  <a:cubicBezTo>
                    <a:pt x="2348543" y="1902129"/>
                    <a:pt x="2332073" y="1907268"/>
                    <a:pt x="2316029" y="1913179"/>
                  </a:cubicBezTo>
                  <a:cubicBezTo>
                    <a:pt x="2281503" y="1925899"/>
                    <a:pt x="2281456" y="1925394"/>
                    <a:pt x="2254117" y="1932229"/>
                  </a:cubicBezTo>
                  <a:cubicBezTo>
                    <a:pt x="2201840" y="1963593"/>
                    <a:pt x="2263670" y="1930860"/>
                    <a:pt x="2192204" y="1951279"/>
                  </a:cubicBezTo>
                  <a:cubicBezTo>
                    <a:pt x="2162585" y="1959742"/>
                    <a:pt x="2166472" y="1968748"/>
                    <a:pt x="2139817" y="1979854"/>
                  </a:cubicBezTo>
                  <a:cubicBezTo>
                    <a:pt x="2129149" y="1984299"/>
                    <a:pt x="2117592" y="1986204"/>
                    <a:pt x="2106479" y="1989379"/>
                  </a:cubicBezTo>
                  <a:cubicBezTo>
                    <a:pt x="2098542" y="1994141"/>
                    <a:pt x="2090946" y="1999526"/>
                    <a:pt x="2082667" y="2003666"/>
                  </a:cubicBezTo>
                  <a:cubicBezTo>
                    <a:pt x="2071853" y="2009073"/>
                    <a:pt x="2059943" y="2012165"/>
                    <a:pt x="2049329" y="2017954"/>
                  </a:cubicBezTo>
                  <a:cubicBezTo>
                    <a:pt x="2042361" y="2021755"/>
                    <a:pt x="2037505" y="2028957"/>
                    <a:pt x="2030279" y="2032241"/>
                  </a:cubicBezTo>
                  <a:cubicBezTo>
                    <a:pt x="2019758" y="2037023"/>
                    <a:pt x="2007988" y="2038367"/>
                    <a:pt x="1996942" y="2041766"/>
                  </a:cubicBezTo>
                  <a:cubicBezTo>
                    <a:pt x="1987346" y="2044719"/>
                    <a:pt x="1977483" y="2047084"/>
                    <a:pt x="1968367" y="2051291"/>
                  </a:cubicBezTo>
                  <a:cubicBezTo>
                    <a:pt x="1956746" y="2056654"/>
                    <a:pt x="1946755" y="2065211"/>
                    <a:pt x="1935029" y="2070341"/>
                  </a:cubicBezTo>
                  <a:cubicBezTo>
                    <a:pt x="1921231" y="2076378"/>
                    <a:pt x="1905794" y="2078216"/>
                    <a:pt x="1892167" y="2084629"/>
                  </a:cubicBezTo>
                  <a:cubicBezTo>
                    <a:pt x="1878616" y="2091006"/>
                    <a:pt x="1867724" y="2102295"/>
                    <a:pt x="1854067" y="2108441"/>
                  </a:cubicBezTo>
                  <a:cubicBezTo>
                    <a:pt x="1835755" y="2116681"/>
                    <a:pt x="1815632" y="2120213"/>
                    <a:pt x="1796917" y="2127491"/>
                  </a:cubicBezTo>
                  <a:cubicBezTo>
                    <a:pt x="1786992" y="2131351"/>
                    <a:pt x="1778282" y="2137956"/>
                    <a:pt x="1768342" y="2141779"/>
                  </a:cubicBezTo>
                  <a:cubicBezTo>
                    <a:pt x="1757555" y="2145928"/>
                    <a:pt x="1746050" y="2147905"/>
                    <a:pt x="1735004" y="2151304"/>
                  </a:cubicBezTo>
                  <a:cubicBezTo>
                    <a:pt x="1725408" y="2154257"/>
                    <a:pt x="1715787" y="2157190"/>
                    <a:pt x="1706429" y="2160829"/>
                  </a:cubicBezTo>
                  <a:cubicBezTo>
                    <a:pt x="1687195" y="2168309"/>
                    <a:pt x="1668857" y="2178115"/>
                    <a:pt x="1649279" y="2184641"/>
                  </a:cubicBezTo>
                  <a:cubicBezTo>
                    <a:pt x="1634992" y="2189404"/>
                    <a:pt x="1620044" y="2192516"/>
                    <a:pt x="1606417" y="2198929"/>
                  </a:cubicBezTo>
                  <a:cubicBezTo>
                    <a:pt x="1592866" y="2205306"/>
                    <a:pt x="1581712" y="2216043"/>
                    <a:pt x="1568317" y="2222741"/>
                  </a:cubicBezTo>
                  <a:cubicBezTo>
                    <a:pt x="1553024" y="2230387"/>
                    <a:pt x="1536356" y="2234938"/>
                    <a:pt x="1520692" y="2241791"/>
                  </a:cubicBezTo>
                  <a:cubicBezTo>
                    <a:pt x="1510936" y="2246060"/>
                    <a:pt x="1502057" y="2252256"/>
                    <a:pt x="1492117" y="2256079"/>
                  </a:cubicBezTo>
                  <a:cubicBezTo>
                    <a:pt x="1434625" y="2278192"/>
                    <a:pt x="1482508" y="2251358"/>
                    <a:pt x="1425442" y="2279891"/>
                  </a:cubicBezTo>
                  <a:cubicBezTo>
                    <a:pt x="1366970" y="2309127"/>
                    <a:pt x="1416344" y="2287811"/>
                    <a:pt x="1363529" y="2317991"/>
                  </a:cubicBezTo>
                  <a:cubicBezTo>
                    <a:pt x="1351201" y="2325036"/>
                    <a:pt x="1337804" y="2330080"/>
                    <a:pt x="1325429" y="2337041"/>
                  </a:cubicBezTo>
                  <a:cubicBezTo>
                    <a:pt x="1291628" y="2356054"/>
                    <a:pt x="1275405" y="2369054"/>
                    <a:pt x="1244467" y="2394191"/>
                  </a:cubicBezTo>
                  <a:cubicBezTo>
                    <a:pt x="1233108" y="2403420"/>
                    <a:pt x="1221918" y="2412876"/>
                    <a:pt x="1211129" y="2422766"/>
                  </a:cubicBezTo>
                  <a:cubicBezTo>
                    <a:pt x="1202854" y="2430351"/>
                    <a:pt x="1196083" y="2439567"/>
                    <a:pt x="1187317" y="2446579"/>
                  </a:cubicBezTo>
                  <a:cubicBezTo>
                    <a:pt x="1180089" y="2452362"/>
                    <a:pt x="1171087" y="2455558"/>
                    <a:pt x="1163504" y="2460866"/>
                  </a:cubicBezTo>
                  <a:cubicBezTo>
                    <a:pt x="1155177" y="2466695"/>
                    <a:pt x="1148518" y="2474873"/>
                    <a:pt x="1139692" y="2479916"/>
                  </a:cubicBezTo>
                  <a:cubicBezTo>
                    <a:pt x="1115036" y="2494005"/>
                    <a:pt x="1088892" y="2505316"/>
                    <a:pt x="1063492" y="2518016"/>
                  </a:cubicBezTo>
                  <a:lnTo>
                    <a:pt x="987292" y="2556116"/>
                  </a:lnTo>
                  <a:cubicBezTo>
                    <a:pt x="977767" y="2560879"/>
                    <a:pt x="968505" y="2566209"/>
                    <a:pt x="958717" y="2570404"/>
                  </a:cubicBezTo>
                  <a:cubicBezTo>
                    <a:pt x="947604" y="2575166"/>
                    <a:pt x="936078" y="2579060"/>
                    <a:pt x="925379" y="2584691"/>
                  </a:cubicBezTo>
                  <a:cubicBezTo>
                    <a:pt x="905863" y="2594963"/>
                    <a:pt x="885873" y="2604797"/>
                    <a:pt x="868229" y="2618029"/>
                  </a:cubicBezTo>
                  <a:cubicBezTo>
                    <a:pt x="861879" y="2622791"/>
                    <a:pt x="856278" y="2628766"/>
                    <a:pt x="849179" y="2632316"/>
                  </a:cubicBezTo>
                  <a:cubicBezTo>
                    <a:pt x="840199" y="2636806"/>
                    <a:pt x="830040" y="2638410"/>
                    <a:pt x="820604" y="2641841"/>
                  </a:cubicBezTo>
                  <a:cubicBezTo>
                    <a:pt x="782313" y="2655765"/>
                    <a:pt x="811768" y="2648370"/>
                    <a:pt x="772979" y="2656129"/>
                  </a:cubicBezTo>
                  <a:cubicBezTo>
                    <a:pt x="768217" y="2659304"/>
                    <a:pt x="763811" y="2663094"/>
                    <a:pt x="758692" y="2665654"/>
                  </a:cubicBezTo>
                  <a:cubicBezTo>
                    <a:pt x="754202" y="2667899"/>
                    <a:pt x="749018" y="2668439"/>
                    <a:pt x="744404" y="2670416"/>
                  </a:cubicBezTo>
                  <a:cubicBezTo>
                    <a:pt x="725978" y="2678312"/>
                    <a:pt x="715830" y="2672797"/>
                    <a:pt x="701542" y="2679941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55672E26-AA11-4EFD-A3C4-0C5A6CE80FC2}"/>
                </a:ext>
              </a:extLst>
            </p:cNvPr>
            <p:cNvSpPr txBox="1"/>
            <p:nvPr/>
          </p:nvSpPr>
          <p:spPr>
            <a:xfrm rot="19771130">
              <a:off x="4301888" y="3672936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76D8588-9D9F-4330-8D0D-54DF9B1ACDC9}"/>
                </a:ext>
              </a:extLst>
            </p:cNvPr>
            <p:cNvSpPr/>
            <p:nvPr/>
          </p:nvSpPr>
          <p:spPr>
            <a:xfrm>
              <a:off x="6826198" y="4257612"/>
              <a:ext cx="2470202" cy="2060638"/>
            </a:xfrm>
            <a:custGeom>
              <a:avLst/>
              <a:gdLst>
                <a:gd name="connsiteX0" fmla="*/ 1263702 w 2470202"/>
                <a:gd name="connsiteY0" fmla="*/ 9588 h 2060638"/>
                <a:gd name="connsiteX1" fmla="*/ 1212902 w 2470202"/>
                <a:gd name="connsiteY1" fmla="*/ 85788 h 2060638"/>
                <a:gd name="connsiteX2" fmla="*/ 1174802 w 2470202"/>
                <a:gd name="connsiteY2" fmla="*/ 136588 h 2060638"/>
                <a:gd name="connsiteX3" fmla="*/ 1136702 w 2470202"/>
                <a:gd name="connsiteY3" fmla="*/ 200088 h 2060638"/>
                <a:gd name="connsiteX4" fmla="*/ 1079552 w 2470202"/>
                <a:gd name="connsiteY4" fmla="*/ 250888 h 2060638"/>
                <a:gd name="connsiteX5" fmla="*/ 1028752 w 2470202"/>
                <a:gd name="connsiteY5" fmla="*/ 314388 h 2060638"/>
                <a:gd name="connsiteX6" fmla="*/ 819202 w 2470202"/>
                <a:gd name="connsiteY6" fmla="*/ 498538 h 2060638"/>
                <a:gd name="connsiteX7" fmla="*/ 749352 w 2470202"/>
                <a:gd name="connsiteY7" fmla="*/ 536638 h 2060638"/>
                <a:gd name="connsiteX8" fmla="*/ 603302 w 2470202"/>
                <a:gd name="connsiteY8" fmla="*/ 625538 h 2060638"/>
                <a:gd name="connsiteX9" fmla="*/ 393752 w 2470202"/>
                <a:gd name="connsiteY9" fmla="*/ 746188 h 2060638"/>
                <a:gd name="connsiteX10" fmla="*/ 330252 w 2470202"/>
                <a:gd name="connsiteY10" fmla="*/ 784288 h 2060638"/>
                <a:gd name="connsiteX11" fmla="*/ 215952 w 2470202"/>
                <a:gd name="connsiteY11" fmla="*/ 879538 h 2060638"/>
                <a:gd name="connsiteX12" fmla="*/ 108002 w 2470202"/>
                <a:gd name="connsiteY12" fmla="*/ 1000188 h 2060638"/>
                <a:gd name="connsiteX13" fmla="*/ 63552 w 2470202"/>
                <a:gd name="connsiteY13" fmla="*/ 1070038 h 2060638"/>
                <a:gd name="connsiteX14" fmla="*/ 12752 w 2470202"/>
                <a:gd name="connsiteY14" fmla="*/ 1209738 h 2060638"/>
                <a:gd name="connsiteX15" fmla="*/ 52 w 2470202"/>
                <a:gd name="connsiteY15" fmla="*/ 1285938 h 2060638"/>
                <a:gd name="connsiteX16" fmla="*/ 44502 w 2470202"/>
                <a:gd name="connsiteY16" fmla="*/ 1457388 h 2060638"/>
                <a:gd name="connsiteX17" fmla="*/ 69902 w 2470202"/>
                <a:gd name="connsiteY17" fmla="*/ 1501838 h 2060638"/>
                <a:gd name="connsiteX18" fmla="*/ 152452 w 2470202"/>
                <a:gd name="connsiteY18" fmla="*/ 1552638 h 2060638"/>
                <a:gd name="connsiteX19" fmla="*/ 304852 w 2470202"/>
                <a:gd name="connsiteY19" fmla="*/ 1565338 h 2060638"/>
                <a:gd name="connsiteX20" fmla="*/ 381052 w 2470202"/>
                <a:gd name="connsiteY20" fmla="*/ 1558988 h 2060638"/>
                <a:gd name="connsiteX21" fmla="*/ 501702 w 2470202"/>
                <a:gd name="connsiteY21" fmla="*/ 1501838 h 2060638"/>
                <a:gd name="connsiteX22" fmla="*/ 565202 w 2470202"/>
                <a:gd name="connsiteY22" fmla="*/ 1476438 h 2060638"/>
                <a:gd name="connsiteX23" fmla="*/ 711252 w 2470202"/>
                <a:gd name="connsiteY23" fmla="*/ 1412938 h 2060638"/>
                <a:gd name="connsiteX24" fmla="*/ 882702 w 2470202"/>
                <a:gd name="connsiteY24" fmla="*/ 1362138 h 2060638"/>
                <a:gd name="connsiteX25" fmla="*/ 920802 w 2470202"/>
                <a:gd name="connsiteY25" fmla="*/ 1368488 h 2060638"/>
                <a:gd name="connsiteX26" fmla="*/ 1041452 w 2470202"/>
                <a:gd name="connsiteY26" fmla="*/ 1482788 h 2060638"/>
                <a:gd name="connsiteX27" fmla="*/ 1092252 w 2470202"/>
                <a:gd name="connsiteY27" fmla="*/ 1539938 h 2060638"/>
                <a:gd name="connsiteX28" fmla="*/ 1117652 w 2470202"/>
                <a:gd name="connsiteY28" fmla="*/ 1628838 h 2060638"/>
                <a:gd name="connsiteX29" fmla="*/ 1130352 w 2470202"/>
                <a:gd name="connsiteY29" fmla="*/ 1755838 h 2060638"/>
                <a:gd name="connsiteX30" fmla="*/ 1149402 w 2470202"/>
                <a:gd name="connsiteY30" fmla="*/ 1857438 h 2060638"/>
                <a:gd name="connsiteX31" fmla="*/ 1155752 w 2470202"/>
                <a:gd name="connsiteY31" fmla="*/ 1895538 h 2060638"/>
                <a:gd name="connsiteX32" fmla="*/ 1187502 w 2470202"/>
                <a:gd name="connsiteY32" fmla="*/ 1984438 h 2060638"/>
                <a:gd name="connsiteX33" fmla="*/ 1244652 w 2470202"/>
                <a:gd name="connsiteY33" fmla="*/ 2016188 h 2060638"/>
                <a:gd name="connsiteX34" fmla="*/ 1320852 w 2470202"/>
                <a:gd name="connsiteY34" fmla="*/ 2041588 h 2060638"/>
                <a:gd name="connsiteX35" fmla="*/ 1390702 w 2470202"/>
                <a:gd name="connsiteY35" fmla="*/ 2054288 h 2060638"/>
                <a:gd name="connsiteX36" fmla="*/ 1416102 w 2470202"/>
                <a:gd name="connsiteY36" fmla="*/ 2060638 h 2060638"/>
                <a:gd name="connsiteX37" fmla="*/ 1549452 w 2470202"/>
                <a:gd name="connsiteY37" fmla="*/ 1971738 h 2060638"/>
                <a:gd name="connsiteX38" fmla="*/ 1593902 w 2470202"/>
                <a:gd name="connsiteY38" fmla="*/ 1920938 h 2060638"/>
                <a:gd name="connsiteX39" fmla="*/ 1612952 w 2470202"/>
                <a:gd name="connsiteY39" fmla="*/ 1870138 h 2060638"/>
                <a:gd name="connsiteX40" fmla="*/ 1619302 w 2470202"/>
                <a:gd name="connsiteY40" fmla="*/ 1812988 h 2060638"/>
                <a:gd name="connsiteX41" fmla="*/ 1632002 w 2470202"/>
                <a:gd name="connsiteY41" fmla="*/ 1698688 h 2060638"/>
                <a:gd name="connsiteX42" fmla="*/ 1644702 w 2470202"/>
                <a:gd name="connsiteY42" fmla="*/ 1641538 h 2060638"/>
                <a:gd name="connsiteX43" fmla="*/ 1670102 w 2470202"/>
                <a:gd name="connsiteY43" fmla="*/ 1590738 h 2060638"/>
                <a:gd name="connsiteX44" fmla="*/ 1752652 w 2470202"/>
                <a:gd name="connsiteY44" fmla="*/ 1514538 h 2060638"/>
                <a:gd name="connsiteX45" fmla="*/ 1809802 w 2470202"/>
                <a:gd name="connsiteY45" fmla="*/ 1451038 h 2060638"/>
                <a:gd name="connsiteX46" fmla="*/ 1866952 w 2470202"/>
                <a:gd name="connsiteY46" fmla="*/ 1393888 h 2060638"/>
                <a:gd name="connsiteX47" fmla="*/ 1974902 w 2470202"/>
                <a:gd name="connsiteY47" fmla="*/ 1273238 h 2060638"/>
                <a:gd name="connsiteX48" fmla="*/ 2063802 w 2470202"/>
                <a:gd name="connsiteY48" fmla="*/ 1203388 h 2060638"/>
                <a:gd name="connsiteX49" fmla="*/ 2184452 w 2470202"/>
                <a:gd name="connsiteY49" fmla="*/ 1127188 h 2060638"/>
                <a:gd name="connsiteX50" fmla="*/ 2286052 w 2470202"/>
                <a:gd name="connsiteY50" fmla="*/ 1019238 h 2060638"/>
                <a:gd name="connsiteX51" fmla="*/ 2368602 w 2470202"/>
                <a:gd name="connsiteY51" fmla="*/ 936688 h 2060638"/>
                <a:gd name="connsiteX52" fmla="*/ 2400352 w 2470202"/>
                <a:gd name="connsiteY52" fmla="*/ 904938 h 2060638"/>
                <a:gd name="connsiteX53" fmla="*/ 2470202 w 2470202"/>
                <a:gd name="connsiteY53" fmla="*/ 765238 h 2060638"/>
                <a:gd name="connsiteX54" fmla="*/ 2451152 w 2470202"/>
                <a:gd name="connsiteY54" fmla="*/ 644588 h 2060638"/>
                <a:gd name="connsiteX55" fmla="*/ 2413052 w 2470202"/>
                <a:gd name="connsiteY55" fmla="*/ 606488 h 2060638"/>
                <a:gd name="connsiteX56" fmla="*/ 2311452 w 2470202"/>
                <a:gd name="connsiteY56" fmla="*/ 555688 h 2060638"/>
                <a:gd name="connsiteX57" fmla="*/ 2254302 w 2470202"/>
                <a:gd name="connsiteY57" fmla="*/ 549338 h 2060638"/>
                <a:gd name="connsiteX58" fmla="*/ 2203502 w 2470202"/>
                <a:gd name="connsiteY58" fmla="*/ 530288 h 2060638"/>
                <a:gd name="connsiteX59" fmla="*/ 2114602 w 2470202"/>
                <a:gd name="connsiteY59" fmla="*/ 492188 h 2060638"/>
                <a:gd name="connsiteX60" fmla="*/ 2006652 w 2470202"/>
                <a:gd name="connsiteY60" fmla="*/ 390588 h 2060638"/>
                <a:gd name="connsiteX61" fmla="*/ 1968552 w 2470202"/>
                <a:gd name="connsiteY61" fmla="*/ 358838 h 2060638"/>
                <a:gd name="connsiteX62" fmla="*/ 1949502 w 2470202"/>
                <a:gd name="connsiteY62" fmla="*/ 282638 h 2060638"/>
                <a:gd name="connsiteX63" fmla="*/ 1924102 w 2470202"/>
                <a:gd name="connsiteY63" fmla="*/ 257238 h 2060638"/>
                <a:gd name="connsiteX64" fmla="*/ 1835202 w 2470202"/>
                <a:gd name="connsiteY64" fmla="*/ 219138 h 2060638"/>
                <a:gd name="connsiteX65" fmla="*/ 1625652 w 2470202"/>
                <a:gd name="connsiteY65" fmla="*/ 200088 h 2060638"/>
                <a:gd name="connsiteX66" fmla="*/ 1543102 w 2470202"/>
                <a:gd name="connsiteY66" fmla="*/ 136588 h 2060638"/>
                <a:gd name="connsiteX67" fmla="*/ 1498652 w 2470202"/>
                <a:gd name="connsiteY67" fmla="*/ 104838 h 2060638"/>
                <a:gd name="connsiteX68" fmla="*/ 1473252 w 2470202"/>
                <a:gd name="connsiteY68" fmla="*/ 79438 h 2060638"/>
                <a:gd name="connsiteX69" fmla="*/ 1428802 w 2470202"/>
                <a:gd name="connsiteY69" fmla="*/ 47688 h 2060638"/>
                <a:gd name="connsiteX70" fmla="*/ 1371652 w 2470202"/>
                <a:gd name="connsiteY70" fmla="*/ 3238 h 2060638"/>
                <a:gd name="connsiteX71" fmla="*/ 1263702 w 2470202"/>
                <a:gd name="connsiteY71" fmla="*/ 9588 h 2060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470202" h="2060638">
                  <a:moveTo>
                    <a:pt x="1263702" y="9588"/>
                  </a:moveTo>
                  <a:cubicBezTo>
                    <a:pt x="1237244" y="23346"/>
                    <a:pt x="1277151" y="-10585"/>
                    <a:pt x="1212902" y="85788"/>
                  </a:cubicBezTo>
                  <a:cubicBezTo>
                    <a:pt x="1201161" y="103400"/>
                    <a:pt x="1186543" y="118976"/>
                    <a:pt x="1174802" y="136588"/>
                  </a:cubicBezTo>
                  <a:cubicBezTo>
                    <a:pt x="1161110" y="157127"/>
                    <a:pt x="1152505" y="181125"/>
                    <a:pt x="1136702" y="200088"/>
                  </a:cubicBezTo>
                  <a:cubicBezTo>
                    <a:pt x="1120385" y="219668"/>
                    <a:pt x="1097053" y="232358"/>
                    <a:pt x="1079552" y="250888"/>
                  </a:cubicBezTo>
                  <a:cubicBezTo>
                    <a:pt x="1060940" y="270595"/>
                    <a:pt x="1047919" y="295221"/>
                    <a:pt x="1028752" y="314388"/>
                  </a:cubicBezTo>
                  <a:cubicBezTo>
                    <a:pt x="1019359" y="323781"/>
                    <a:pt x="864829" y="467429"/>
                    <a:pt x="819202" y="498538"/>
                  </a:cubicBezTo>
                  <a:cubicBezTo>
                    <a:pt x="797289" y="513479"/>
                    <a:pt x="772212" y="523191"/>
                    <a:pt x="749352" y="536638"/>
                  </a:cubicBezTo>
                  <a:cubicBezTo>
                    <a:pt x="700228" y="565535"/>
                    <a:pt x="654278" y="600050"/>
                    <a:pt x="603302" y="625538"/>
                  </a:cubicBezTo>
                  <a:cubicBezTo>
                    <a:pt x="475687" y="689345"/>
                    <a:pt x="559819" y="644405"/>
                    <a:pt x="393752" y="746188"/>
                  </a:cubicBezTo>
                  <a:cubicBezTo>
                    <a:pt x="372706" y="759087"/>
                    <a:pt x="349737" y="769133"/>
                    <a:pt x="330252" y="784288"/>
                  </a:cubicBezTo>
                  <a:cubicBezTo>
                    <a:pt x="293831" y="812615"/>
                    <a:pt x="247999" y="846258"/>
                    <a:pt x="215952" y="879538"/>
                  </a:cubicBezTo>
                  <a:cubicBezTo>
                    <a:pt x="178520" y="918410"/>
                    <a:pt x="136974" y="954660"/>
                    <a:pt x="108002" y="1000188"/>
                  </a:cubicBezTo>
                  <a:cubicBezTo>
                    <a:pt x="93185" y="1023471"/>
                    <a:pt x="74972" y="1044914"/>
                    <a:pt x="63552" y="1070038"/>
                  </a:cubicBezTo>
                  <a:cubicBezTo>
                    <a:pt x="43048" y="1115147"/>
                    <a:pt x="12752" y="1209738"/>
                    <a:pt x="12752" y="1209738"/>
                  </a:cubicBezTo>
                  <a:cubicBezTo>
                    <a:pt x="8519" y="1235138"/>
                    <a:pt x="-778" y="1260201"/>
                    <a:pt x="52" y="1285938"/>
                  </a:cubicBezTo>
                  <a:cubicBezTo>
                    <a:pt x="3018" y="1377871"/>
                    <a:pt x="9746" y="1392220"/>
                    <a:pt x="44502" y="1457388"/>
                  </a:cubicBezTo>
                  <a:cubicBezTo>
                    <a:pt x="52533" y="1472445"/>
                    <a:pt x="58977" y="1488728"/>
                    <a:pt x="69902" y="1501838"/>
                  </a:cubicBezTo>
                  <a:cubicBezTo>
                    <a:pt x="88943" y="1524687"/>
                    <a:pt x="123467" y="1545818"/>
                    <a:pt x="152452" y="1552638"/>
                  </a:cubicBezTo>
                  <a:cubicBezTo>
                    <a:pt x="168678" y="1556456"/>
                    <a:pt x="302042" y="1565137"/>
                    <a:pt x="304852" y="1565338"/>
                  </a:cubicBezTo>
                  <a:cubicBezTo>
                    <a:pt x="330252" y="1563221"/>
                    <a:pt x="356257" y="1564892"/>
                    <a:pt x="381052" y="1558988"/>
                  </a:cubicBezTo>
                  <a:cubicBezTo>
                    <a:pt x="400192" y="1554431"/>
                    <a:pt x="487254" y="1508340"/>
                    <a:pt x="501702" y="1501838"/>
                  </a:cubicBezTo>
                  <a:cubicBezTo>
                    <a:pt x="522491" y="1492483"/>
                    <a:pt x="544215" y="1485341"/>
                    <a:pt x="565202" y="1476438"/>
                  </a:cubicBezTo>
                  <a:cubicBezTo>
                    <a:pt x="614072" y="1455705"/>
                    <a:pt x="660890" y="1429725"/>
                    <a:pt x="711252" y="1412938"/>
                  </a:cubicBezTo>
                  <a:cubicBezTo>
                    <a:pt x="844065" y="1368667"/>
                    <a:pt x="786347" y="1383550"/>
                    <a:pt x="882702" y="1362138"/>
                  </a:cubicBezTo>
                  <a:cubicBezTo>
                    <a:pt x="895402" y="1364255"/>
                    <a:pt x="909006" y="1363327"/>
                    <a:pt x="920802" y="1368488"/>
                  </a:cubicBezTo>
                  <a:cubicBezTo>
                    <a:pt x="999923" y="1403103"/>
                    <a:pt x="984417" y="1412334"/>
                    <a:pt x="1041452" y="1482788"/>
                  </a:cubicBezTo>
                  <a:cubicBezTo>
                    <a:pt x="1057489" y="1502598"/>
                    <a:pt x="1075319" y="1520888"/>
                    <a:pt x="1092252" y="1539938"/>
                  </a:cubicBezTo>
                  <a:cubicBezTo>
                    <a:pt x="1107069" y="1576980"/>
                    <a:pt x="1111263" y="1582521"/>
                    <a:pt x="1117652" y="1628838"/>
                  </a:cubicBezTo>
                  <a:cubicBezTo>
                    <a:pt x="1123465" y="1670983"/>
                    <a:pt x="1121123" y="1714307"/>
                    <a:pt x="1130352" y="1755838"/>
                  </a:cubicBezTo>
                  <a:cubicBezTo>
                    <a:pt x="1149268" y="1840961"/>
                    <a:pt x="1138015" y="1783421"/>
                    <a:pt x="1149402" y="1857438"/>
                  </a:cubicBezTo>
                  <a:cubicBezTo>
                    <a:pt x="1151360" y="1870163"/>
                    <a:pt x="1153931" y="1882792"/>
                    <a:pt x="1155752" y="1895538"/>
                  </a:cubicBezTo>
                  <a:cubicBezTo>
                    <a:pt x="1161193" y="1933625"/>
                    <a:pt x="1155142" y="1957057"/>
                    <a:pt x="1187502" y="1984438"/>
                  </a:cubicBezTo>
                  <a:cubicBezTo>
                    <a:pt x="1204138" y="1998515"/>
                    <a:pt x="1224622" y="2007604"/>
                    <a:pt x="1244652" y="2016188"/>
                  </a:cubicBezTo>
                  <a:cubicBezTo>
                    <a:pt x="1269261" y="2026735"/>
                    <a:pt x="1294945" y="2034830"/>
                    <a:pt x="1320852" y="2041588"/>
                  </a:cubicBezTo>
                  <a:cubicBezTo>
                    <a:pt x="1343751" y="2047562"/>
                    <a:pt x="1367497" y="2049647"/>
                    <a:pt x="1390702" y="2054288"/>
                  </a:cubicBezTo>
                  <a:cubicBezTo>
                    <a:pt x="1399260" y="2056000"/>
                    <a:pt x="1407635" y="2058521"/>
                    <a:pt x="1416102" y="2060638"/>
                  </a:cubicBezTo>
                  <a:cubicBezTo>
                    <a:pt x="1468990" y="2029787"/>
                    <a:pt x="1505332" y="2013101"/>
                    <a:pt x="1549452" y="1971738"/>
                  </a:cubicBezTo>
                  <a:cubicBezTo>
                    <a:pt x="1565867" y="1956349"/>
                    <a:pt x="1579085" y="1937871"/>
                    <a:pt x="1593902" y="1920938"/>
                  </a:cubicBezTo>
                  <a:cubicBezTo>
                    <a:pt x="1600252" y="1904005"/>
                    <a:pt x="1608810" y="1887742"/>
                    <a:pt x="1612952" y="1870138"/>
                  </a:cubicBezTo>
                  <a:cubicBezTo>
                    <a:pt x="1617342" y="1851480"/>
                    <a:pt x="1617295" y="1832050"/>
                    <a:pt x="1619302" y="1812988"/>
                  </a:cubicBezTo>
                  <a:cubicBezTo>
                    <a:pt x="1621580" y="1791350"/>
                    <a:pt x="1627643" y="1723391"/>
                    <a:pt x="1632002" y="1698688"/>
                  </a:cubicBezTo>
                  <a:cubicBezTo>
                    <a:pt x="1635393" y="1679470"/>
                    <a:pt x="1638207" y="1659940"/>
                    <a:pt x="1644702" y="1641538"/>
                  </a:cubicBezTo>
                  <a:cubicBezTo>
                    <a:pt x="1651003" y="1623685"/>
                    <a:pt x="1659326" y="1606304"/>
                    <a:pt x="1670102" y="1590738"/>
                  </a:cubicBezTo>
                  <a:cubicBezTo>
                    <a:pt x="1681713" y="1573966"/>
                    <a:pt x="1744782" y="1522408"/>
                    <a:pt x="1752652" y="1514538"/>
                  </a:cubicBezTo>
                  <a:cubicBezTo>
                    <a:pt x="1772788" y="1494402"/>
                    <a:pt x="1790217" y="1471711"/>
                    <a:pt x="1809802" y="1451038"/>
                  </a:cubicBezTo>
                  <a:cubicBezTo>
                    <a:pt x="1828330" y="1431480"/>
                    <a:pt x="1848988" y="1413965"/>
                    <a:pt x="1866952" y="1393888"/>
                  </a:cubicBezTo>
                  <a:cubicBezTo>
                    <a:pt x="1957629" y="1292544"/>
                    <a:pt x="1875679" y="1366260"/>
                    <a:pt x="1974902" y="1273238"/>
                  </a:cubicBezTo>
                  <a:cubicBezTo>
                    <a:pt x="2002088" y="1247752"/>
                    <a:pt x="2032480" y="1223655"/>
                    <a:pt x="2063802" y="1203388"/>
                  </a:cubicBezTo>
                  <a:cubicBezTo>
                    <a:pt x="2105667" y="1176299"/>
                    <a:pt x="2145040" y="1157842"/>
                    <a:pt x="2184452" y="1127188"/>
                  </a:cubicBezTo>
                  <a:cubicBezTo>
                    <a:pt x="2270295" y="1060422"/>
                    <a:pt x="2215865" y="1096444"/>
                    <a:pt x="2286052" y="1019238"/>
                  </a:cubicBezTo>
                  <a:cubicBezTo>
                    <a:pt x="2312229" y="990444"/>
                    <a:pt x="2341085" y="964205"/>
                    <a:pt x="2368602" y="936688"/>
                  </a:cubicBezTo>
                  <a:cubicBezTo>
                    <a:pt x="2379185" y="926105"/>
                    <a:pt x="2392651" y="917772"/>
                    <a:pt x="2400352" y="904938"/>
                  </a:cubicBezTo>
                  <a:cubicBezTo>
                    <a:pt x="2465430" y="796474"/>
                    <a:pt x="2447330" y="845290"/>
                    <a:pt x="2470202" y="765238"/>
                  </a:cubicBezTo>
                  <a:cubicBezTo>
                    <a:pt x="2463852" y="725021"/>
                    <a:pt x="2464943" y="682896"/>
                    <a:pt x="2451152" y="644588"/>
                  </a:cubicBezTo>
                  <a:cubicBezTo>
                    <a:pt x="2445068" y="627689"/>
                    <a:pt x="2427288" y="617439"/>
                    <a:pt x="2413052" y="606488"/>
                  </a:cubicBezTo>
                  <a:cubicBezTo>
                    <a:pt x="2395872" y="593273"/>
                    <a:pt x="2328772" y="560499"/>
                    <a:pt x="2311452" y="555688"/>
                  </a:cubicBezTo>
                  <a:cubicBezTo>
                    <a:pt x="2292984" y="550558"/>
                    <a:pt x="2273352" y="551455"/>
                    <a:pt x="2254302" y="549338"/>
                  </a:cubicBezTo>
                  <a:cubicBezTo>
                    <a:pt x="2182981" y="531508"/>
                    <a:pt x="2276555" y="556853"/>
                    <a:pt x="2203502" y="530288"/>
                  </a:cubicBezTo>
                  <a:cubicBezTo>
                    <a:pt x="2147420" y="509895"/>
                    <a:pt x="2167141" y="528561"/>
                    <a:pt x="2114602" y="492188"/>
                  </a:cubicBezTo>
                  <a:cubicBezTo>
                    <a:pt x="2066221" y="458693"/>
                    <a:pt x="2058286" y="433616"/>
                    <a:pt x="2006652" y="390588"/>
                  </a:cubicBezTo>
                  <a:lnTo>
                    <a:pt x="1968552" y="358838"/>
                  </a:lnTo>
                  <a:cubicBezTo>
                    <a:pt x="1964955" y="340851"/>
                    <a:pt x="1956922" y="296242"/>
                    <a:pt x="1949502" y="282638"/>
                  </a:cubicBezTo>
                  <a:cubicBezTo>
                    <a:pt x="1943768" y="272126"/>
                    <a:pt x="1933051" y="265193"/>
                    <a:pt x="1924102" y="257238"/>
                  </a:cubicBezTo>
                  <a:cubicBezTo>
                    <a:pt x="1885814" y="223204"/>
                    <a:pt x="1893055" y="229657"/>
                    <a:pt x="1835202" y="219138"/>
                  </a:cubicBezTo>
                  <a:cubicBezTo>
                    <a:pt x="1737166" y="201313"/>
                    <a:pt x="1740254" y="205818"/>
                    <a:pt x="1625652" y="200088"/>
                  </a:cubicBezTo>
                  <a:cubicBezTo>
                    <a:pt x="1554041" y="164282"/>
                    <a:pt x="1619388" y="201976"/>
                    <a:pt x="1543102" y="136588"/>
                  </a:cubicBezTo>
                  <a:cubicBezTo>
                    <a:pt x="1529277" y="124738"/>
                    <a:pt x="1512744" y="116368"/>
                    <a:pt x="1498652" y="104838"/>
                  </a:cubicBezTo>
                  <a:cubicBezTo>
                    <a:pt x="1489385" y="97256"/>
                    <a:pt x="1482343" y="87230"/>
                    <a:pt x="1473252" y="79438"/>
                  </a:cubicBezTo>
                  <a:cubicBezTo>
                    <a:pt x="1377656" y="-2501"/>
                    <a:pt x="1554246" y="159194"/>
                    <a:pt x="1428802" y="47688"/>
                  </a:cubicBezTo>
                  <a:cubicBezTo>
                    <a:pt x="1415530" y="35891"/>
                    <a:pt x="1394519" y="5779"/>
                    <a:pt x="1371652" y="3238"/>
                  </a:cubicBezTo>
                  <a:cubicBezTo>
                    <a:pt x="1342200" y="-34"/>
                    <a:pt x="1290160" y="-4170"/>
                    <a:pt x="1263702" y="9588"/>
                  </a:cubicBezTo>
                  <a:close/>
                </a:path>
              </a:pathLst>
            </a:custGeom>
            <a:noFill/>
            <a:ln>
              <a:solidFill>
                <a:srgbClr val="80FF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3233B9F1-7070-4E08-B71E-55C2A6E9534C}"/>
                </a:ext>
              </a:extLst>
            </p:cNvPr>
            <p:cNvSpPr/>
            <p:nvPr/>
          </p:nvSpPr>
          <p:spPr>
            <a:xfrm>
              <a:off x="4133850" y="2837667"/>
              <a:ext cx="374650" cy="330983"/>
            </a:xfrm>
            <a:custGeom>
              <a:avLst/>
              <a:gdLst>
                <a:gd name="connsiteX0" fmla="*/ 171450 w 374650"/>
                <a:gd name="connsiteY0" fmla="*/ 783 h 330983"/>
                <a:gd name="connsiteX1" fmla="*/ 127000 w 374650"/>
                <a:gd name="connsiteY1" fmla="*/ 57933 h 330983"/>
                <a:gd name="connsiteX2" fmla="*/ 114300 w 374650"/>
                <a:gd name="connsiteY2" fmla="*/ 76983 h 330983"/>
                <a:gd name="connsiteX3" fmla="*/ 69850 w 374650"/>
                <a:gd name="connsiteY3" fmla="*/ 134133 h 330983"/>
                <a:gd name="connsiteX4" fmla="*/ 57150 w 374650"/>
                <a:gd name="connsiteY4" fmla="*/ 153183 h 330983"/>
                <a:gd name="connsiteX5" fmla="*/ 6350 w 374650"/>
                <a:gd name="connsiteY5" fmla="*/ 223033 h 330983"/>
                <a:gd name="connsiteX6" fmla="*/ 0 w 374650"/>
                <a:gd name="connsiteY6" fmla="*/ 248433 h 330983"/>
                <a:gd name="connsiteX7" fmla="*/ 6350 w 374650"/>
                <a:gd name="connsiteY7" fmla="*/ 280183 h 330983"/>
                <a:gd name="connsiteX8" fmla="*/ 44450 w 374650"/>
                <a:gd name="connsiteY8" fmla="*/ 324633 h 330983"/>
                <a:gd name="connsiteX9" fmla="*/ 107950 w 374650"/>
                <a:gd name="connsiteY9" fmla="*/ 330983 h 330983"/>
                <a:gd name="connsiteX10" fmla="*/ 209550 w 374650"/>
                <a:gd name="connsiteY10" fmla="*/ 324633 h 330983"/>
                <a:gd name="connsiteX11" fmla="*/ 279400 w 374650"/>
                <a:gd name="connsiteY11" fmla="*/ 299233 h 330983"/>
                <a:gd name="connsiteX12" fmla="*/ 298450 w 374650"/>
                <a:gd name="connsiteY12" fmla="*/ 286533 h 330983"/>
                <a:gd name="connsiteX13" fmla="*/ 355600 w 374650"/>
                <a:gd name="connsiteY13" fmla="*/ 242083 h 330983"/>
                <a:gd name="connsiteX14" fmla="*/ 368300 w 374650"/>
                <a:gd name="connsiteY14" fmla="*/ 184933 h 330983"/>
                <a:gd name="connsiteX15" fmla="*/ 374650 w 374650"/>
                <a:gd name="connsiteY15" fmla="*/ 165883 h 330983"/>
                <a:gd name="connsiteX16" fmla="*/ 342900 w 374650"/>
                <a:gd name="connsiteY16" fmla="*/ 83333 h 330983"/>
                <a:gd name="connsiteX17" fmla="*/ 298450 w 374650"/>
                <a:gd name="connsiteY17" fmla="*/ 57933 h 330983"/>
                <a:gd name="connsiteX18" fmla="*/ 266700 w 374650"/>
                <a:gd name="connsiteY18" fmla="*/ 26183 h 330983"/>
                <a:gd name="connsiteX19" fmla="*/ 171450 w 374650"/>
                <a:gd name="connsiteY19" fmla="*/ 783 h 330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74650" h="330983">
                  <a:moveTo>
                    <a:pt x="171450" y="783"/>
                  </a:moveTo>
                  <a:cubicBezTo>
                    <a:pt x="148167" y="6075"/>
                    <a:pt x="140387" y="37853"/>
                    <a:pt x="127000" y="57933"/>
                  </a:cubicBezTo>
                  <a:cubicBezTo>
                    <a:pt x="122767" y="64283"/>
                    <a:pt x="118879" y="70878"/>
                    <a:pt x="114300" y="76983"/>
                  </a:cubicBezTo>
                  <a:cubicBezTo>
                    <a:pt x="99820" y="96290"/>
                    <a:pt x="83237" y="114053"/>
                    <a:pt x="69850" y="134133"/>
                  </a:cubicBezTo>
                  <a:cubicBezTo>
                    <a:pt x="65617" y="140483"/>
                    <a:pt x="61729" y="147078"/>
                    <a:pt x="57150" y="153183"/>
                  </a:cubicBezTo>
                  <a:cubicBezTo>
                    <a:pt x="4747" y="223053"/>
                    <a:pt x="58940" y="144149"/>
                    <a:pt x="6350" y="223033"/>
                  </a:cubicBezTo>
                  <a:cubicBezTo>
                    <a:pt x="4233" y="231500"/>
                    <a:pt x="0" y="239706"/>
                    <a:pt x="0" y="248433"/>
                  </a:cubicBezTo>
                  <a:cubicBezTo>
                    <a:pt x="0" y="259226"/>
                    <a:pt x="3249" y="269845"/>
                    <a:pt x="6350" y="280183"/>
                  </a:cubicBezTo>
                  <a:cubicBezTo>
                    <a:pt x="14307" y="306706"/>
                    <a:pt x="15713" y="318475"/>
                    <a:pt x="44450" y="324633"/>
                  </a:cubicBezTo>
                  <a:cubicBezTo>
                    <a:pt x="65250" y="329090"/>
                    <a:pt x="86783" y="328866"/>
                    <a:pt x="107950" y="330983"/>
                  </a:cubicBezTo>
                  <a:cubicBezTo>
                    <a:pt x="141817" y="328866"/>
                    <a:pt x="175928" y="329218"/>
                    <a:pt x="209550" y="324633"/>
                  </a:cubicBezTo>
                  <a:cubicBezTo>
                    <a:pt x="217700" y="323522"/>
                    <a:pt x="269929" y="303968"/>
                    <a:pt x="279400" y="299233"/>
                  </a:cubicBezTo>
                  <a:cubicBezTo>
                    <a:pt x="286226" y="295820"/>
                    <a:pt x="292345" y="291112"/>
                    <a:pt x="298450" y="286533"/>
                  </a:cubicBezTo>
                  <a:cubicBezTo>
                    <a:pt x="317757" y="272053"/>
                    <a:pt x="355600" y="242083"/>
                    <a:pt x="355600" y="242083"/>
                  </a:cubicBezTo>
                  <a:cubicBezTo>
                    <a:pt x="359965" y="220259"/>
                    <a:pt x="362322" y="205858"/>
                    <a:pt x="368300" y="184933"/>
                  </a:cubicBezTo>
                  <a:cubicBezTo>
                    <a:pt x="370139" y="178497"/>
                    <a:pt x="372533" y="172233"/>
                    <a:pt x="374650" y="165883"/>
                  </a:cubicBezTo>
                  <a:cubicBezTo>
                    <a:pt x="365952" y="131091"/>
                    <a:pt x="365984" y="110264"/>
                    <a:pt x="342900" y="83333"/>
                  </a:cubicBezTo>
                  <a:cubicBezTo>
                    <a:pt x="336168" y="75480"/>
                    <a:pt x="305628" y="61522"/>
                    <a:pt x="298450" y="57933"/>
                  </a:cubicBezTo>
                  <a:cubicBezTo>
                    <a:pt x="287378" y="41325"/>
                    <a:pt x="286238" y="34324"/>
                    <a:pt x="266700" y="26183"/>
                  </a:cubicBezTo>
                  <a:cubicBezTo>
                    <a:pt x="248164" y="18460"/>
                    <a:pt x="194733" y="-4509"/>
                    <a:pt x="171450" y="783"/>
                  </a:cubicBezTo>
                  <a:close/>
                </a:path>
              </a:pathLst>
            </a:custGeom>
            <a:noFill/>
            <a:ln>
              <a:solidFill>
                <a:srgbClr val="80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79F94474-DB9C-4E89-8E6D-5FD4A82E6A48}"/>
              </a:ext>
            </a:extLst>
          </p:cNvPr>
          <p:cNvGrpSpPr/>
          <p:nvPr/>
        </p:nvGrpSpPr>
        <p:grpSpPr>
          <a:xfrm>
            <a:off x="157319" y="3380326"/>
            <a:ext cx="3848484" cy="2886363"/>
            <a:chOff x="528669" y="0"/>
            <a:chExt cx="9144000" cy="6858000"/>
          </a:xfrm>
        </p:grpSpPr>
        <p:pic>
          <p:nvPicPr>
            <p:cNvPr id="32" name="Picture 31">
              <a:extLst>
                <a:ext uri="{FF2B5EF4-FFF2-40B4-BE49-F238E27FC236}">
                  <a16:creationId xmlns:a16="http://schemas.microsoft.com/office/drawing/2014/main" id="{D02995AA-7197-4E8B-869B-A346852E1406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28669" y="0"/>
              <a:ext cx="9144000" cy="6858000"/>
            </a:xfrm>
            <a:prstGeom prst="rect">
              <a:avLst/>
            </a:prstGeom>
          </p:spPr>
        </p:pic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96E0CFF-E28B-4FFA-A20E-2AD413DB1D6B}"/>
                </a:ext>
              </a:extLst>
            </p:cNvPr>
            <p:cNvSpPr/>
            <p:nvPr/>
          </p:nvSpPr>
          <p:spPr>
            <a:xfrm>
              <a:off x="2393950" y="2228850"/>
              <a:ext cx="5619750" cy="3892550"/>
            </a:xfrm>
            <a:custGeom>
              <a:avLst/>
              <a:gdLst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8100 w 5619750"/>
                <a:gd name="connsiteY27" fmla="*/ 3403600 h 3892550"/>
                <a:gd name="connsiteX28" fmla="*/ 31750 w 5619750"/>
                <a:gd name="connsiteY28" fmla="*/ 3441700 h 3892550"/>
                <a:gd name="connsiteX29" fmla="*/ 0 w 5619750"/>
                <a:gd name="connsiteY29" fmla="*/ 3575050 h 3892550"/>
                <a:gd name="connsiteX30" fmla="*/ 19050 w 5619750"/>
                <a:gd name="connsiteY30" fmla="*/ 3727450 h 3892550"/>
                <a:gd name="connsiteX31" fmla="*/ 31750 w 5619750"/>
                <a:gd name="connsiteY31" fmla="*/ 3759200 h 3892550"/>
                <a:gd name="connsiteX32" fmla="*/ 57150 w 5619750"/>
                <a:gd name="connsiteY32" fmla="*/ 3778250 h 3892550"/>
                <a:gd name="connsiteX33" fmla="*/ 152400 w 5619750"/>
                <a:gd name="connsiteY33" fmla="*/ 3854450 h 3892550"/>
                <a:gd name="connsiteX34" fmla="*/ 152400 w 5619750"/>
                <a:gd name="connsiteY34" fmla="*/ 3854450 h 3892550"/>
                <a:gd name="connsiteX35" fmla="*/ 177800 w 5619750"/>
                <a:gd name="connsiteY35" fmla="*/ 3873500 h 3892550"/>
                <a:gd name="connsiteX36" fmla="*/ 304800 w 5619750"/>
                <a:gd name="connsiteY36" fmla="*/ 3892550 h 3892550"/>
                <a:gd name="connsiteX37" fmla="*/ 425450 w 5619750"/>
                <a:gd name="connsiteY37" fmla="*/ 3886200 h 3892550"/>
                <a:gd name="connsiteX38" fmla="*/ 476250 w 5619750"/>
                <a:gd name="connsiteY38" fmla="*/ 3873500 h 3892550"/>
                <a:gd name="connsiteX39" fmla="*/ 527050 w 5619750"/>
                <a:gd name="connsiteY39" fmla="*/ 3867150 h 3892550"/>
                <a:gd name="connsiteX40" fmla="*/ 647700 w 5619750"/>
                <a:gd name="connsiteY40" fmla="*/ 3854450 h 3892550"/>
                <a:gd name="connsiteX41" fmla="*/ 711200 w 5619750"/>
                <a:gd name="connsiteY41" fmla="*/ 3835400 h 3892550"/>
                <a:gd name="connsiteX42" fmla="*/ 749300 w 5619750"/>
                <a:gd name="connsiteY42" fmla="*/ 3829050 h 3892550"/>
                <a:gd name="connsiteX43" fmla="*/ 819150 w 5619750"/>
                <a:gd name="connsiteY43" fmla="*/ 3810000 h 3892550"/>
                <a:gd name="connsiteX44" fmla="*/ 895350 w 5619750"/>
                <a:gd name="connsiteY44" fmla="*/ 3778250 h 3892550"/>
                <a:gd name="connsiteX45" fmla="*/ 990600 w 5619750"/>
                <a:gd name="connsiteY45" fmla="*/ 3746500 h 3892550"/>
                <a:gd name="connsiteX46" fmla="*/ 1079500 w 5619750"/>
                <a:gd name="connsiteY46" fmla="*/ 3714750 h 3892550"/>
                <a:gd name="connsiteX47" fmla="*/ 1130300 w 5619750"/>
                <a:gd name="connsiteY47" fmla="*/ 3702050 h 3892550"/>
                <a:gd name="connsiteX48" fmla="*/ 1238250 w 5619750"/>
                <a:gd name="connsiteY48" fmla="*/ 3695700 h 3892550"/>
                <a:gd name="connsiteX49" fmla="*/ 1282700 w 5619750"/>
                <a:gd name="connsiteY49" fmla="*/ 3683000 h 3892550"/>
                <a:gd name="connsiteX50" fmla="*/ 1327150 w 5619750"/>
                <a:gd name="connsiteY50" fmla="*/ 3676650 h 3892550"/>
                <a:gd name="connsiteX51" fmla="*/ 1384300 w 5619750"/>
                <a:gd name="connsiteY51" fmla="*/ 3657600 h 3892550"/>
                <a:gd name="connsiteX52" fmla="*/ 1460500 w 5619750"/>
                <a:gd name="connsiteY52" fmla="*/ 3638550 h 3892550"/>
                <a:gd name="connsiteX53" fmla="*/ 1524000 w 5619750"/>
                <a:gd name="connsiteY53" fmla="*/ 3594100 h 3892550"/>
                <a:gd name="connsiteX54" fmla="*/ 1581150 w 5619750"/>
                <a:gd name="connsiteY54" fmla="*/ 3568700 h 3892550"/>
                <a:gd name="connsiteX55" fmla="*/ 1644650 w 5619750"/>
                <a:gd name="connsiteY55" fmla="*/ 3536950 h 3892550"/>
                <a:gd name="connsiteX56" fmla="*/ 1682750 w 5619750"/>
                <a:gd name="connsiteY56" fmla="*/ 3524250 h 3892550"/>
                <a:gd name="connsiteX57" fmla="*/ 1739900 w 5619750"/>
                <a:gd name="connsiteY57" fmla="*/ 3492500 h 3892550"/>
                <a:gd name="connsiteX58" fmla="*/ 1778000 w 5619750"/>
                <a:gd name="connsiteY58" fmla="*/ 3467100 h 3892550"/>
                <a:gd name="connsiteX59" fmla="*/ 1809750 w 5619750"/>
                <a:gd name="connsiteY59" fmla="*/ 3454400 h 3892550"/>
                <a:gd name="connsiteX60" fmla="*/ 1854200 w 5619750"/>
                <a:gd name="connsiteY60" fmla="*/ 3441700 h 3892550"/>
                <a:gd name="connsiteX61" fmla="*/ 1892300 w 5619750"/>
                <a:gd name="connsiteY61" fmla="*/ 3429000 h 3892550"/>
                <a:gd name="connsiteX62" fmla="*/ 1917700 w 5619750"/>
                <a:gd name="connsiteY62" fmla="*/ 3422650 h 3892550"/>
                <a:gd name="connsiteX63" fmla="*/ 1993900 w 5619750"/>
                <a:gd name="connsiteY63" fmla="*/ 3390900 h 3892550"/>
                <a:gd name="connsiteX64" fmla="*/ 2044700 w 5619750"/>
                <a:gd name="connsiteY64" fmla="*/ 3365500 h 3892550"/>
                <a:gd name="connsiteX65" fmla="*/ 2139950 w 5619750"/>
                <a:gd name="connsiteY65" fmla="*/ 3308350 h 3892550"/>
                <a:gd name="connsiteX66" fmla="*/ 2286000 w 5619750"/>
                <a:gd name="connsiteY66" fmla="*/ 3244850 h 3892550"/>
                <a:gd name="connsiteX67" fmla="*/ 2330450 w 5619750"/>
                <a:gd name="connsiteY67" fmla="*/ 3225800 h 3892550"/>
                <a:gd name="connsiteX68" fmla="*/ 2438400 w 5619750"/>
                <a:gd name="connsiteY68" fmla="*/ 3143250 h 3892550"/>
                <a:gd name="connsiteX69" fmla="*/ 2463800 w 5619750"/>
                <a:gd name="connsiteY69" fmla="*/ 3117850 h 3892550"/>
                <a:gd name="connsiteX70" fmla="*/ 2501900 w 5619750"/>
                <a:gd name="connsiteY70" fmla="*/ 3092450 h 3892550"/>
                <a:gd name="connsiteX71" fmla="*/ 2520950 w 5619750"/>
                <a:gd name="connsiteY71" fmla="*/ 3048000 h 3892550"/>
                <a:gd name="connsiteX72" fmla="*/ 2540000 w 5619750"/>
                <a:gd name="connsiteY72" fmla="*/ 3028950 h 3892550"/>
                <a:gd name="connsiteX73" fmla="*/ 2546350 w 5619750"/>
                <a:gd name="connsiteY73" fmla="*/ 3003550 h 3892550"/>
                <a:gd name="connsiteX74" fmla="*/ 2565400 w 5619750"/>
                <a:gd name="connsiteY74" fmla="*/ 2971800 h 3892550"/>
                <a:gd name="connsiteX75" fmla="*/ 2597150 w 5619750"/>
                <a:gd name="connsiteY75" fmla="*/ 2927350 h 3892550"/>
                <a:gd name="connsiteX76" fmla="*/ 2622550 w 5619750"/>
                <a:gd name="connsiteY76" fmla="*/ 2882900 h 3892550"/>
                <a:gd name="connsiteX77" fmla="*/ 2635250 w 5619750"/>
                <a:gd name="connsiteY77" fmla="*/ 2863850 h 3892550"/>
                <a:gd name="connsiteX78" fmla="*/ 2641600 w 5619750"/>
                <a:gd name="connsiteY78" fmla="*/ 2838450 h 3892550"/>
                <a:gd name="connsiteX79" fmla="*/ 2667000 w 5619750"/>
                <a:gd name="connsiteY79" fmla="*/ 2762250 h 3892550"/>
                <a:gd name="connsiteX80" fmla="*/ 2686050 w 5619750"/>
                <a:gd name="connsiteY80" fmla="*/ 2705100 h 3892550"/>
                <a:gd name="connsiteX81" fmla="*/ 2698750 w 5619750"/>
                <a:gd name="connsiteY81" fmla="*/ 2673350 h 3892550"/>
                <a:gd name="connsiteX82" fmla="*/ 2711450 w 5619750"/>
                <a:gd name="connsiteY82" fmla="*/ 2635250 h 3892550"/>
                <a:gd name="connsiteX83" fmla="*/ 2736850 w 5619750"/>
                <a:gd name="connsiteY83" fmla="*/ 2584450 h 3892550"/>
                <a:gd name="connsiteX84" fmla="*/ 2755900 w 5619750"/>
                <a:gd name="connsiteY84" fmla="*/ 2540000 h 3892550"/>
                <a:gd name="connsiteX85" fmla="*/ 2876550 w 5619750"/>
                <a:gd name="connsiteY85" fmla="*/ 2419350 h 3892550"/>
                <a:gd name="connsiteX86" fmla="*/ 2940050 w 5619750"/>
                <a:gd name="connsiteY86" fmla="*/ 2362200 h 3892550"/>
                <a:gd name="connsiteX87" fmla="*/ 2978150 w 5619750"/>
                <a:gd name="connsiteY87" fmla="*/ 2324100 h 3892550"/>
                <a:gd name="connsiteX88" fmla="*/ 3003550 w 5619750"/>
                <a:gd name="connsiteY88" fmla="*/ 2305050 h 3892550"/>
                <a:gd name="connsiteX89" fmla="*/ 3022600 w 5619750"/>
                <a:gd name="connsiteY89" fmla="*/ 2292350 h 3892550"/>
                <a:gd name="connsiteX90" fmla="*/ 3054350 w 5619750"/>
                <a:gd name="connsiteY90" fmla="*/ 2266950 h 3892550"/>
                <a:gd name="connsiteX91" fmla="*/ 3136900 w 5619750"/>
                <a:gd name="connsiteY91" fmla="*/ 2216150 h 3892550"/>
                <a:gd name="connsiteX92" fmla="*/ 3168650 w 5619750"/>
                <a:gd name="connsiteY92" fmla="*/ 2190750 h 3892550"/>
                <a:gd name="connsiteX93" fmla="*/ 3194050 w 5619750"/>
                <a:gd name="connsiteY93" fmla="*/ 2178050 h 3892550"/>
                <a:gd name="connsiteX94" fmla="*/ 3276600 w 5619750"/>
                <a:gd name="connsiteY94" fmla="*/ 2133600 h 3892550"/>
                <a:gd name="connsiteX95" fmla="*/ 3308350 w 5619750"/>
                <a:gd name="connsiteY95" fmla="*/ 2127250 h 3892550"/>
                <a:gd name="connsiteX96" fmla="*/ 3327400 w 5619750"/>
                <a:gd name="connsiteY96" fmla="*/ 2114550 h 3892550"/>
                <a:gd name="connsiteX97" fmla="*/ 3384550 w 5619750"/>
                <a:gd name="connsiteY97" fmla="*/ 2089150 h 3892550"/>
                <a:gd name="connsiteX98" fmla="*/ 3422650 w 5619750"/>
                <a:gd name="connsiteY98" fmla="*/ 2076450 h 3892550"/>
                <a:gd name="connsiteX99" fmla="*/ 3524250 w 5619750"/>
                <a:gd name="connsiteY99" fmla="*/ 2012950 h 3892550"/>
                <a:gd name="connsiteX100" fmla="*/ 3594100 w 5619750"/>
                <a:gd name="connsiteY100" fmla="*/ 1968500 h 3892550"/>
                <a:gd name="connsiteX101" fmla="*/ 3619500 w 5619750"/>
                <a:gd name="connsiteY101" fmla="*/ 1949450 h 3892550"/>
                <a:gd name="connsiteX102" fmla="*/ 3676650 w 5619750"/>
                <a:gd name="connsiteY102" fmla="*/ 1917700 h 3892550"/>
                <a:gd name="connsiteX103" fmla="*/ 3702050 w 5619750"/>
                <a:gd name="connsiteY103" fmla="*/ 1892300 h 3892550"/>
                <a:gd name="connsiteX104" fmla="*/ 3746500 w 5619750"/>
                <a:gd name="connsiteY104" fmla="*/ 1873250 h 3892550"/>
                <a:gd name="connsiteX105" fmla="*/ 3784600 w 5619750"/>
                <a:gd name="connsiteY105" fmla="*/ 1847850 h 3892550"/>
                <a:gd name="connsiteX106" fmla="*/ 3810000 w 5619750"/>
                <a:gd name="connsiteY106" fmla="*/ 1835150 h 3892550"/>
                <a:gd name="connsiteX107" fmla="*/ 3848100 w 5619750"/>
                <a:gd name="connsiteY107" fmla="*/ 1809750 h 3892550"/>
                <a:gd name="connsiteX108" fmla="*/ 3987800 w 5619750"/>
                <a:gd name="connsiteY108" fmla="*/ 1733550 h 3892550"/>
                <a:gd name="connsiteX109" fmla="*/ 4121150 w 5619750"/>
                <a:gd name="connsiteY109" fmla="*/ 1638300 h 3892550"/>
                <a:gd name="connsiteX110" fmla="*/ 4197350 w 5619750"/>
                <a:gd name="connsiteY110" fmla="*/ 1593850 h 3892550"/>
                <a:gd name="connsiteX111" fmla="*/ 4248150 w 5619750"/>
                <a:gd name="connsiteY111" fmla="*/ 1574800 h 3892550"/>
                <a:gd name="connsiteX112" fmla="*/ 4375150 w 5619750"/>
                <a:gd name="connsiteY112" fmla="*/ 1498600 h 3892550"/>
                <a:gd name="connsiteX113" fmla="*/ 4495800 w 5619750"/>
                <a:gd name="connsiteY113" fmla="*/ 1447800 h 3892550"/>
                <a:gd name="connsiteX114" fmla="*/ 4514850 w 5619750"/>
                <a:gd name="connsiteY114" fmla="*/ 1441450 h 3892550"/>
                <a:gd name="connsiteX115" fmla="*/ 4813300 w 5619750"/>
                <a:gd name="connsiteY115" fmla="*/ 1460500 h 3892550"/>
                <a:gd name="connsiteX116" fmla="*/ 4851400 w 5619750"/>
                <a:gd name="connsiteY116" fmla="*/ 1466850 h 3892550"/>
                <a:gd name="connsiteX117" fmla="*/ 4876800 w 5619750"/>
                <a:gd name="connsiteY117" fmla="*/ 1479550 h 3892550"/>
                <a:gd name="connsiteX118" fmla="*/ 4914900 w 5619750"/>
                <a:gd name="connsiteY118" fmla="*/ 1492250 h 3892550"/>
                <a:gd name="connsiteX119" fmla="*/ 5035550 w 5619750"/>
                <a:gd name="connsiteY119" fmla="*/ 1524000 h 3892550"/>
                <a:gd name="connsiteX120" fmla="*/ 5086350 w 5619750"/>
                <a:gd name="connsiteY120" fmla="*/ 1530350 h 3892550"/>
                <a:gd name="connsiteX121" fmla="*/ 5226050 w 5619750"/>
                <a:gd name="connsiteY121" fmla="*/ 1524000 h 3892550"/>
                <a:gd name="connsiteX122" fmla="*/ 5295900 w 5619750"/>
                <a:gd name="connsiteY122" fmla="*/ 1498600 h 3892550"/>
                <a:gd name="connsiteX123" fmla="*/ 5372100 w 5619750"/>
                <a:gd name="connsiteY123" fmla="*/ 1454150 h 3892550"/>
                <a:gd name="connsiteX124" fmla="*/ 5422900 w 5619750"/>
                <a:gd name="connsiteY124" fmla="*/ 1422400 h 3892550"/>
                <a:gd name="connsiteX125" fmla="*/ 5480050 w 5619750"/>
                <a:gd name="connsiteY125" fmla="*/ 1358900 h 3892550"/>
                <a:gd name="connsiteX126" fmla="*/ 5499100 w 5619750"/>
                <a:gd name="connsiteY126" fmla="*/ 1327150 h 3892550"/>
                <a:gd name="connsiteX127" fmla="*/ 5505450 w 5619750"/>
                <a:gd name="connsiteY127" fmla="*/ 1301750 h 3892550"/>
                <a:gd name="connsiteX128" fmla="*/ 5524500 w 5619750"/>
                <a:gd name="connsiteY128" fmla="*/ 1250950 h 3892550"/>
                <a:gd name="connsiteX129" fmla="*/ 5537200 w 5619750"/>
                <a:gd name="connsiteY129" fmla="*/ 1193800 h 3892550"/>
                <a:gd name="connsiteX130" fmla="*/ 5549900 w 5619750"/>
                <a:gd name="connsiteY130" fmla="*/ 1155700 h 3892550"/>
                <a:gd name="connsiteX131" fmla="*/ 5562600 w 5619750"/>
                <a:gd name="connsiteY131" fmla="*/ 1092200 h 3892550"/>
                <a:gd name="connsiteX132" fmla="*/ 5568950 w 5619750"/>
                <a:gd name="connsiteY132" fmla="*/ 1016000 h 3892550"/>
                <a:gd name="connsiteX133" fmla="*/ 5581650 w 5619750"/>
                <a:gd name="connsiteY133" fmla="*/ 863600 h 3892550"/>
                <a:gd name="connsiteX134" fmla="*/ 5600700 w 5619750"/>
                <a:gd name="connsiteY134" fmla="*/ 793750 h 3892550"/>
                <a:gd name="connsiteX135" fmla="*/ 5607050 w 5619750"/>
                <a:gd name="connsiteY135" fmla="*/ 736600 h 3892550"/>
                <a:gd name="connsiteX136" fmla="*/ 5619750 w 5619750"/>
                <a:gd name="connsiteY136" fmla="*/ 660400 h 3892550"/>
                <a:gd name="connsiteX137" fmla="*/ 5607050 w 5619750"/>
                <a:gd name="connsiteY137" fmla="*/ 577850 h 3892550"/>
                <a:gd name="connsiteX138" fmla="*/ 5575300 w 5619750"/>
                <a:gd name="connsiteY138" fmla="*/ 533400 h 3892550"/>
                <a:gd name="connsiteX139" fmla="*/ 5543550 w 5619750"/>
                <a:gd name="connsiteY139" fmla="*/ 495300 h 3892550"/>
                <a:gd name="connsiteX140" fmla="*/ 5505450 w 5619750"/>
                <a:gd name="connsiteY140" fmla="*/ 438150 h 3892550"/>
                <a:gd name="connsiteX141" fmla="*/ 5486400 w 5619750"/>
                <a:gd name="connsiteY141" fmla="*/ 412750 h 3892550"/>
                <a:gd name="connsiteX142" fmla="*/ 5454650 w 5619750"/>
                <a:gd name="connsiteY142" fmla="*/ 368300 h 3892550"/>
                <a:gd name="connsiteX143" fmla="*/ 5429250 w 5619750"/>
                <a:gd name="connsiteY143" fmla="*/ 342900 h 3892550"/>
                <a:gd name="connsiteX144" fmla="*/ 5397500 w 5619750"/>
                <a:gd name="connsiteY144" fmla="*/ 292100 h 3892550"/>
                <a:gd name="connsiteX145" fmla="*/ 5372100 w 5619750"/>
                <a:gd name="connsiteY145" fmla="*/ 260350 h 3892550"/>
                <a:gd name="connsiteX146" fmla="*/ 5359400 w 5619750"/>
                <a:gd name="connsiteY146" fmla="*/ 241300 h 3892550"/>
                <a:gd name="connsiteX147" fmla="*/ 5340350 w 5619750"/>
                <a:gd name="connsiteY147" fmla="*/ 222250 h 3892550"/>
                <a:gd name="connsiteX148" fmla="*/ 5295900 w 5619750"/>
                <a:gd name="connsiteY148" fmla="*/ 158750 h 3892550"/>
                <a:gd name="connsiteX149" fmla="*/ 5289550 w 5619750"/>
                <a:gd name="connsiteY149" fmla="*/ 133350 h 3892550"/>
                <a:gd name="connsiteX150" fmla="*/ 5232400 w 5619750"/>
                <a:gd name="connsiteY150" fmla="*/ 88900 h 3892550"/>
                <a:gd name="connsiteX151" fmla="*/ 5181600 w 5619750"/>
                <a:gd name="connsiteY151" fmla="*/ 63500 h 3892550"/>
                <a:gd name="connsiteX152" fmla="*/ 5035550 w 5619750"/>
                <a:gd name="connsiteY152" fmla="*/ 12700 h 3892550"/>
                <a:gd name="connsiteX153" fmla="*/ 4978400 w 5619750"/>
                <a:gd name="connsiteY153" fmla="*/ 0 h 3892550"/>
                <a:gd name="connsiteX154" fmla="*/ 4794250 w 5619750"/>
                <a:gd name="connsiteY154" fmla="*/ 6350 h 3892550"/>
                <a:gd name="connsiteX155" fmla="*/ 4762500 w 5619750"/>
                <a:gd name="connsiteY155" fmla="*/ 19050 h 3892550"/>
                <a:gd name="connsiteX156" fmla="*/ 4724400 w 5619750"/>
                <a:gd name="connsiteY156" fmla="*/ 25400 h 3892550"/>
                <a:gd name="connsiteX157" fmla="*/ 4673600 w 5619750"/>
                <a:gd name="connsiteY157" fmla="*/ 69850 h 3892550"/>
                <a:gd name="connsiteX158" fmla="*/ 4641850 w 5619750"/>
                <a:gd name="connsiteY158" fmla="*/ 95250 h 3892550"/>
                <a:gd name="connsiteX159" fmla="*/ 4597400 w 5619750"/>
                <a:gd name="connsiteY159" fmla="*/ 152400 h 3892550"/>
                <a:gd name="connsiteX160" fmla="*/ 4552950 w 5619750"/>
                <a:gd name="connsiteY160" fmla="*/ 184150 h 3892550"/>
                <a:gd name="connsiteX161" fmla="*/ 4540250 w 5619750"/>
                <a:gd name="connsiteY161" fmla="*/ 203200 h 3892550"/>
                <a:gd name="connsiteX162" fmla="*/ 4514850 w 5619750"/>
                <a:gd name="connsiteY162" fmla="*/ 222250 h 3892550"/>
                <a:gd name="connsiteX163" fmla="*/ 4445000 w 5619750"/>
                <a:gd name="connsiteY163" fmla="*/ 292100 h 3892550"/>
                <a:gd name="connsiteX164" fmla="*/ 4406900 w 5619750"/>
                <a:gd name="connsiteY164" fmla="*/ 330200 h 3892550"/>
                <a:gd name="connsiteX165" fmla="*/ 4356100 w 5619750"/>
                <a:gd name="connsiteY165" fmla="*/ 400050 h 3892550"/>
                <a:gd name="connsiteX166" fmla="*/ 4330700 w 5619750"/>
                <a:gd name="connsiteY166" fmla="*/ 431800 h 3892550"/>
                <a:gd name="connsiteX167" fmla="*/ 4305300 w 5619750"/>
                <a:gd name="connsiteY167" fmla="*/ 457200 h 3892550"/>
                <a:gd name="connsiteX168" fmla="*/ 4273550 w 5619750"/>
                <a:gd name="connsiteY168" fmla="*/ 501650 h 3892550"/>
                <a:gd name="connsiteX169" fmla="*/ 4222750 w 5619750"/>
                <a:gd name="connsiteY169" fmla="*/ 552450 h 3892550"/>
                <a:gd name="connsiteX170" fmla="*/ 4197350 w 5619750"/>
                <a:gd name="connsiteY170" fmla="*/ 584200 h 3892550"/>
                <a:gd name="connsiteX171" fmla="*/ 4178300 w 5619750"/>
                <a:gd name="connsiteY171" fmla="*/ 615950 h 3892550"/>
                <a:gd name="connsiteX172" fmla="*/ 4152900 w 5619750"/>
                <a:gd name="connsiteY172" fmla="*/ 635000 h 3892550"/>
                <a:gd name="connsiteX173" fmla="*/ 4114800 w 5619750"/>
                <a:gd name="connsiteY173" fmla="*/ 704850 h 3892550"/>
                <a:gd name="connsiteX174" fmla="*/ 4095750 w 5619750"/>
                <a:gd name="connsiteY174" fmla="*/ 742950 h 3892550"/>
                <a:gd name="connsiteX175" fmla="*/ 4076700 w 5619750"/>
                <a:gd name="connsiteY175" fmla="*/ 774700 h 3892550"/>
                <a:gd name="connsiteX176" fmla="*/ 4064000 w 5619750"/>
                <a:gd name="connsiteY176" fmla="*/ 800100 h 3892550"/>
                <a:gd name="connsiteX177" fmla="*/ 4051300 w 5619750"/>
                <a:gd name="connsiteY177" fmla="*/ 819150 h 3892550"/>
                <a:gd name="connsiteX178" fmla="*/ 4038600 w 5619750"/>
                <a:gd name="connsiteY178" fmla="*/ 844550 h 3892550"/>
                <a:gd name="connsiteX179" fmla="*/ 4019550 w 5619750"/>
                <a:gd name="connsiteY179" fmla="*/ 857250 h 3892550"/>
                <a:gd name="connsiteX180" fmla="*/ 3975100 w 5619750"/>
                <a:gd name="connsiteY180" fmla="*/ 895350 h 3892550"/>
                <a:gd name="connsiteX181" fmla="*/ 3917950 w 5619750"/>
                <a:gd name="connsiteY181" fmla="*/ 927100 h 3892550"/>
                <a:gd name="connsiteX182" fmla="*/ 3879850 w 5619750"/>
                <a:gd name="connsiteY182" fmla="*/ 946150 h 3892550"/>
                <a:gd name="connsiteX183" fmla="*/ 3860800 w 5619750"/>
                <a:gd name="connsiteY183" fmla="*/ 965200 h 3892550"/>
                <a:gd name="connsiteX184" fmla="*/ 3797300 w 5619750"/>
                <a:gd name="connsiteY184" fmla="*/ 990600 h 3892550"/>
                <a:gd name="connsiteX185" fmla="*/ 3771900 w 5619750"/>
                <a:gd name="connsiteY185" fmla="*/ 1003300 h 3892550"/>
                <a:gd name="connsiteX186" fmla="*/ 3721100 w 5619750"/>
                <a:gd name="connsiteY186" fmla="*/ 1041400 h 3892550"/>
                <a:gd name="connsiteX187" fmla="*/ 3689350 w 5619750"/>
                <a:gd name="connsiteY187" fmla="*/ 1073150 h 3892550"/>
                <a:gd name="connsiteX188" fmla="*/ 3651250 w 5619750"/>
                <a:gd name="connsiteY188" fmla="*/ 1123950 h 3892550"/>
                <a:gd name="connsiteX189" fmla="*/ 3638550 w 5619750"/>
                <a:gd name="connsiteY189" fmla="*/ 1143000 h 3892550"/>
                <a:gd name="connsiteX190" fmla="*/ 3613150 w 5619750"/>
                <a:gd name="connsiteY190" fmla="*/ 1162050 h 3892550"/>
                <a:gd name="connsiteX191" fmla="*/ 3562350 w 5619750"/>
                <a:gd name="connsiteY191" fmla="*/ 1231900 h 3892550"/>
                <a:gd name="connsiteX192" fmla="*/ 3543300 w 5619750"/>
                <a:gd name="connsiteY192" fmla="*/ 1238250 h 3892550"/>
                <a:gd name="connsiteX193" fmla="*/ 3511550 w 5619750"/>
                <a:gd name="connsiteY193" fmla="*/ 1270000 h 3892550"/>
                <a:gd name="connsiteX194" fmla="*/ 3448050 w 5619750"/>
                <a:gd name="connsiteY194" fmla="*/ 1314450 h 3892550"/>
                <a:gd name="connsiteX195" fmla="*/ 3416300 w 5619750"/>
                <a:gd name="connsiteY195" fmla="*/ 1327150 h 3892550"/>
                <a:gd name="connsiteX196" fmla="*/ 3384550 w 5619750"/>
                <a:gd name="connsiteY196" fmla="*/ 1352550 h 3892550"/>
                <a:gd name="connsiteX197" fmla="*/ 3333750 w 5619750"/>
                <a:gd name="connsiteY197" fmla="*/ 1377950 h 3892550"/>
                <a:gd name="connsiteX198" fmla="*/ 3308350 w 5619750"/>
                <a:gd name="connsiteY198" fmla="*/ 1403350 h 3892550"/>
                <a:gd name="connsiteX199" fmla="*/ 3276600 w 5619750"/>
                <a:gd name="connsiteY199" fmla="*/ 1409700 h 3892550"/>
                <a:gd name="connsiteX200" fmla="*/ 3213100 w 5619750"/>
                <a:gd name="connsiteY200" fmla="*/ 1435100 h 3892550"/>
                <a:gd name="connsiteX201" fmla="*/ 3168650 w 5619750"/>
                <a:gd name="connsiteY201" fmla="*/ 1447800 h 3892550"/>
                <a:gd name="connsiteX202" fmla="*/ 3143250 w 5619750"/>
                <a:gd name="connsiteY202" fmla="*/ 1460500 h 3892550"/>
                <a:gd name="connsiteX203" fmla="*/ 3124200 w 5619750"/>
                <a:gd name="connsiteY203" fmla="*/ 1466850 h 3892550"/>
                <a:gd name="connsiteX204" fmla="*/ 3073400 w 5619750"/>
                <a:gd name="connsiteY204" fmla="*/ 1492250 h 3892550"/>
                <a:gd name="connsiteX205" fmla="*/ 3028950 w 5619750"/>
                <a:gd name="connsiteY205" fmla="*/ 1517650 h 3892550"/>
                <a:gd name="connsiteX206" fmla="*/ 3009900 w 5619750"/>
                <a:gd name="connsiteY206" fmla="*/ 1536700 h 3892550"/>
                <a:gd name="connsiteX207" fmla="*/ 2959100 w 5619750"/>
                <a:gd name="connsiteY207" fmla="*/ 1549400 h 3892550"/>
                <a:gd name="connsiteX208" fmla="*/ 2882900 w 5619750"/>
                <a:gd name="connsiteY208" fmla="*/ 1581150 h 3892550"/>
                <a:gd name="connsiteX209" fmla="*/ 2794000 w 5619750"/>
                <a:gd name="connsiteY209" fmla="*/ 1600200 h 3892550"/>
                <a:gd name="connsiteX210" fmla="*/ 2762250 w 5619750"/>
                <a:gd name="connsiteY210" fmla="*/ 1612900 h 3892550"/>
                <a:gd name="connsiteX211" fmla="*/ 2705100 w 5619750"/>
                <a:gd name="connsiteY211" fmla="*/ 1625600 h 3892550"/>
                <a:gd name="connsiteX212" fmla="*/ 2679700 w 5619750"/>
                <a:gd name="connsiteY212" fmla="*/ 1638300 h 3892550"/>
                <a:gd name="connsiteX213" fmla="*/ 2641600 w 5619750"/>
                <a:gd name="connsiteY213" fmla="*/ 1651000 h 3892550"/>
                <a:gd name="connsiteX214" fmla="*/ 2609850 w 5619750"/>
                <a:gd name="connsiteY214" fmla="*/ 1670050 h 3892550"/>
                <a:gd name="connsiteX215" fmla="*/ 2578100 w 5619750"/>
                <a:gd name="connsiteY215" fmla="*/ 1682750 h 3892550"/>
                <a:gd name="connsiteX216" fmla="*/ 2527300 w 5619750"/>
                <a:gd name="connsiteY216" fmla="*/ 1714500 h 3892550"/>
                <a:gd name="connsiteX217" fmla="*/ 2438400 w 5619750"/>
                <a:gd name="connsiteY217" fmla="*/ 1752600 h 3892550"/>
                <a:gd name="connsiteX218" fmla="*/ 2400300 w 5619750"/>
                <a:gd name="connsiteY218" fmla="*/ 1771650 h 3892550"/>
                <a:gd name="connsiteX219" fmla="*/ 2362200 w 5619750"/>
                <a:gd name="connsiteY219" fmla="*/ 1784350 h 3892550"/>
                <a:gd name="connsiteX220" fmla="*/ 2336800 w 5619750"/>
                <a:gd name="connsiteY220" fmla="*/ 1797050 h 3892550"/>
                <a:gd name="connsiteX221" fmla="*/ 2292350 w 5619750"/>
                <a:gd name="connsiteY221" fmla="*/ 1816100 h 3892550"/>
                <a:gd name="connsiteX222" fmla="*/ 2273300 w 5619750"/>
                <a:gd name="connsiteY222" fmla="*/ 1828800 h 3892550"/>
                <a:gd name="connsiteX223" fmla="*/ 2241550 w 5619750"/>
                <a:gd name="connsiteY223" fmla="*/ 1841500 h 3892550"/>
                <a:gd name="connsiteX224" fmla="*/ 2209800 w 5619750"/>
                <a:gd name="connsiteY224" fmla="*/ 1860550 h 3892550"/>
                <a:gd name="connsiteX225" fmla="*/ 2171700 w 5619750"/>
                <a:gd name="connsiteY225" fmla="*/ 1873250 h 3892550"/>
                <a:gd name="connsiteX226" fmla="*/ 2127250 w 5619750"/>
                <a:gd name="connsiteY226" fmla="*/ 1885950 h 3892550"/>
                <a:gd name="connsiteX227" fmla="*/ 2108200 w 5619750"/>
                <a:gd name="connsiteY227" fmla="*/ 1898650 h 3892550"/>
                <a:gd name="connsiteX228" fmla="*/ 2076450 w 5619750"/>
                <a:gd name="connsiteY228" fmla="*/ 1905000 h 3892550"/>
                <a:gd name="connsiteX229" fmla="*/ 2032000 w 5619750"/>
                <a:gd name="connsiteY229" fmla="*/ 1917700 h 3892550"/>
                <a:gd name="connsiteX230" fmla="*/ 2006600 w 5619750"/>
                <a:gd name="connsiteY230" fmla="*/ 1936750 h 3892550"/>
                <a:gd name="connsiteX231" fmla="*/ 1981200 w 5619750"/>
                <a:gd name="connsiteY231" fmla="*/ 1943100 h 3892550"/>
                <a:gd name="connsiteX232" fmla="*/ 1962150 w 5619750"/>
                <a:gd name="connsiteY232" fmla="*/ 1962150 h 3892550"/>
                <a:gd name="connsiteX233" fmla="*/ 1924050 w 5619750"/>
                <a:gd name="connsiteY233" fmla="*/ 1981200 h 3892550"/>
                <a:gd name="connsiteX234" fmla="*/ 1892300 w 5619750"/>
                <a:gd name="connsiteY234" fmla="*/ 2012950 h 3892550"/>
                <a:gd name="connsiteX235" fmla="*/ 1841500 w 5619750"/>
                <a:gd name="connsiteY235" fmla="*/ 2044700 h 3892550"/>
                <a:gd name="connsiteX236" fmla="*/ 1822450 w 5619750"/>
                <a:gd name="connsiteY236" fmla="*/ 2070100 h 3892550"/>
                <a:gd name="connsiteX237" fmla="*/ 1765300 w 5619750"/>
                <a:gd name="connsiteY237" fmla="*/ 2114550 h 3892550"/>
                <a:gd name="connsiteX238" fmla="*/ 1727200 w 5619750"/>
                <a:gd name="connsiteY238" fmla="*/ 2139950 h 3892550"/>
                <a:gd name="connsiteX239" fmla="*/ 1701800 w 5619750"/>
                <a:gd name="connsiteY239" fmla="*/ 2178050 h 3892550"/>
                <a:gd name="connsiteX240" fmla="*/ 1638300 w 5619750"/>
                <a:gd name="connsiteY240" fmla="*/ 2228850 h 3892550"/>
                <a:gd name="connsiteX241" fmla="*/ 1600200 w 5619750"/>
                <a:gd name="connsiteY241" fmla="*/ 2254250 h 3892550"/>
                <a:gd name="connsiteX242" fmla="*/ 1581150 w 5619750"/>
                <a:gd name="connsiteY242" fmla="*/ 2260600 h 3892550"/>
                <a:gd name="connsiteX243" fmla="*/ 1562100 w 5619750"/>
                <a:gd name="connsiteY243" fmla="*/ 2273300 h 3892550"/>
                <a:gd name="connsiteX244" fmla="*/ 1498600 w 5619750"/>
                <a:gd name="connsiteY244" fmla="*/ 2292350 h 3892550"/>
                <a:gd name="connsiteX245" fmla="*/ 1428750 w 5619750"/>
                <a:gd name="connsiteY245" fmla="*/ 2311400 h 3892550"/>
                <a:gd name="connsiteX246" fmla="*/ 1352550 w 5619750"/>
                <a:gd name="connsiteY246" fmla="*/ 2349500 h 3892550"/>
                <a:gd name="connsiteX247" fmla="*/ 1314450 w 5619750"/>
                <a:gd name="connsiteY247" fmla="*/ 2362200 h 3892550"/>
                <a:gd name="connsiteX248" fmla="*/ 1295400 w 5619750"/>
                <a:gd name="connsiteY248" fmla="*/ 2374900 h 3892550"/>
                <a:gd name="connsiteX249" fmla="*/ 1276350 w 5619750"/>
                <a:gd name="connsiteY249" fmla="*/ 2381250 h 3892550"/>
                <a:gd name="connsiteX250" fmla="*/ 1250950 w 5619750"/>
                <a:gd name="connsiteY250" fmla="*/ 2393950 h 3892550"/>
                <a:gd name="connsiteX251" fmla="*/ 1212850 w 5619750"/>
                <a:gd name="connsiteY251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1750 w 5619750"/>
                <a:gd name="connsiteY27" fmla="*/ 3441700 h 3892550"/>
                <a:gd name="connsiteX28" fmla="*/ 0 w 5619750"/>
                <a:gd name="connsiteY28" fmla="*/ 3575050 h 3892550"/>
                <a:gd name="connsiteX29" fmla="*/ 19050 w 5619750"/>
                <a:gd name="connsiteY29" fmla="*/ 3727450 h 3892550"/>
                <a:gd name="connsiteX30" fmla="*/ 31750 w 5619750"/>
                <a:gd name="connsiteY30" fmla="*/ 3759200 h 3892550"/>
                <a:gd name="connsiteX31" fmla="*/ 57150 w 5619750"/>
                <a:gd name="connsiteY31" fmla="*/ 3778250 h 3892550"/>
                <a:gd name="connsiteX32" fmla="*/ 152400 w 5619750"/>
                <a:gd name="connsiteY32" fmla="*/ 3854450 h 3892550"/>
                <a:gd name="connsiteX33" fmla="*/ 152400 w 5619750"/>
                <a:gd name="connsiteY33" fmla="*/ 3854450 h 3892550"/>
                <a:gd name="connsiteX34" fmla="*/ 177800 w 5619750"/>
                <a:gd name="connsiteY34" fmla="*/ 3873500 h 3892550"/>
                <a:gd name="connsiteX35" fmla="*/ 304800 w 5619750"/>
                <a:gd name="connsiteY35" fmla="*/ 3892550 h 3892550"/>
                <a:gd name="connsiteX36" fmla="*/ 425450 w 5619750"/>
                <a:gd name="connsiteY36" fmla="*/ 3886200 h 3892550"/>
                <a:gd name="connsiteX37" fmla="*/ 476250 w 5619750"/>
                <a:gd name="connsiteY37" fmla="*/ 3873500 h 3892550"/>
                <a:gd name="connsiteX38" fmla="*/ 527050 w 5619750"/>
                <a:gd name="connsiteY38" fmla="*/ 3867150 h 3892550"/>
                <a:gd name="connsiteX39" fmla="*/ 647700 w 5619750"/>
                <a:gd name="connsiteY39" fmla="*/ 3854450 h 3892550"/>
                <a:gd name="connsiteX40" fmla="*/ 711200 w 5619750"/>
                <a:gd name="connsiteY40" fmla="*/ 3835400 h 3892550"/>
                <a:gd name="connsiteX41" fmla="*/ 749300 w 5619750"/>
                <a:gd name="connsiteY41" fmla="*/ 3829050 h 3892550"/>
                <a:gd name="connsiteX42" fmla="*/ 819150 w 5619750"/>
                <a:gd name="connsiteY42" fmla="*/ 3810000 h 3892550"/>
                <a:gd name="connsiteX43" fmla="*/ 895350 w 5619750"/>
                <a:gd name="connsiteY43" fmla="*/ 3778250 h 3892550"/>
                <a:gd name="connsiteX44" fmla="*/ 990600 w 5619750"/>
                <a:gd name="connsiteY44" fmla="*/ 3746500 h 3892550"/>
                <a:gd name="connsiteX45" fmla="*/ 1079500 w 5619750"/>
                <a:gd name="connsiteY45" fmla="*/ 3714750 h 3892550"/>
                <a:gd name="connsiteX46" fmla="*/ 1130300 w 5619750"/>
                <a:gd name="connsiteY46" fmla="*/ 3702050 h 3892550"/>
                <a:gd name="connsiteX47" fmla="*/ 1238250 w 5619750"/>
                <a:gd name="connsiteY47" fmla="*/ 3695700 h 3892550"/>
                <a:gd name="connsiteX48" fmla="*/ 1282700 w 5619750"/>
                <a:gd name="connsiteY48" fmla="*/ 3683000 h 3892550"/>
                <a:gd name="connsiteX49" fmla="*/ 1327150 w 5619750"/>
                <a:gd name="connsiteY49" fmla="*/ 3676650 h 3892550"/>
                <a:gd name="connsiteX50" fmla="*/ 1384300 w 5619750"/>
                <a:gd name="connsiteY50" fmla="*/ 3657600 h 3892550"/>
                <a:gd name="connsiteX51" fmla="*/ 1460500 w 5619750"/>
                <a:gd name="connsiteY51" fmla="*/ 3638550 h 3892550"/>
                <a:gd name="connsiteX52" fmla="*/ 1524000 w 5619750"/>
                <a:gd name="connsiteY52" fmla="*/ 3594100 h 3892550"/>
                <a:gd name="connsiteX53" fmla="*/ 1581150 w 5619750"/>
                <a:gd name="connsiteY53" fmla="*/ 3568700 h 3892550"/>
                <a:gd name="connsiteX54" fmla="*/ 1644650 w 5619750"/>
                <a:gd name="connsiteY54" fmla="*/ 3536950 h 3892550"/>
                <a:gd name="connsiteX55" fmla="*/ 1682750 w 5619750"/>
                <a:gd name="connsiteY55" fmla="*/ 3524250 h 3892550"/>
                <a:gd name="connsiteX56" fmla="*/ 1739900 w 5619750"/>
                <a:gd name="connsiteY56" fmla="*/ 3492500 h 3892550"/>
                <a:gd name="connsiteX57" fmla="*/ 1778000 w 5619750"/>
                <a:gd name="connsiteY57" fmla="*/ 3467100 h 3892550"/>
                <a:gd name="connsiteX58" fmla="*/ 1809750 w 5619750"/>
                <a:gd name="connsiteY58" fmla="*/ 3454400 h 3892550"/>
                <a:gd name="connsiteX59" fmla="*/ 1854200 w 5619750"/>
                <a:gd name="connsiteY59" fmla="*/ 3441700 h 3892550"/>
                <a:gd name="connsiteX60" fmla="*/ 1892300 w 5619750"/>
                <a:gd name="connsiteY60" fmla="*/ 3429000 h 3892550"/>
                <a:gd name="connsiteX61" fmla="*/ 1917700 w 5619750"/>
                <a:gd name="connsiteY61" fmla="*/ 3422650 h 3892550"/>
                <a:gd name="connsiteX62" fmla="*/ 1993900 w 5619750"/>
                <a:gd name="connsiteY62" fmla="*/ 3390900 h 3892550"/>
                <a:gd name="connsiteX63" fmla="*/ 2044700 w 5619750"/>
                <a:gd name="connsiteY63" fmla="*/ 3365500 h 3892550"/>
                <a:gd name="connsiteX64" fmla="*/ 2139950 w 5619750"/>
                <a:gd name="connsiteY64" fmla="*/ 3308350 h 3892550"/>
                <a:gd name="connsiteX65" fmla="*/ 2286000 w 5619750"/>
                <a:gd name="connsiteY65" fmla="*/ 3244850 h 3892550"/>
                <a:gd name="connsiteX66" fmla="*/ 2330450 w 5619750"/>
                <a:gd name="connsiteY66" fmla="*/ 3225800 h 3892550"/>
                <a:gd name="connsiteX67" fmla="*/ 2438400 w 5619750"/>
                <a:gd name="connsiteY67" fmla="*/ 3143250 h 3892550"/>
                <a:gd name="connsiteX68" fmla="*/ 2463800 w 5619750"/>
                <a:gd name="connsiteY68" fmla="*/ 3117850 h 3892550"/>
                <a:gd name="connsiteX69" fmla="*/ 2501900 w 5619750"/>
                <a:gd name="connsiteY69" fmla="*/ 3092450 h 3892550"/>
                <a:gd name="connsiteX70" fmla="*/ 2520950 w 5619750"/>
                <a:gd name="connsiteY70" fmla="*/ 3048000 h 3892550"/>
                <a:gd name="connsiteX71" fmla="*/ 2540000 w 5619750"/>
                <a:gd name="connsiteY71" fmla="*/ 3028950 h 3892550"/>
                <a:gd name="connsiteX72" fmla="*/ 2546350 w 5619750"/>
                <a:gd name="connsiteY72" fmla="*/ 3003550 h 3892550"/>
                <a:gd name="connsiteX73" fmla="*/ 2565400 w 5619750"/>
                <a:gd name="connsiteY73" fmla="*/ 2971800 h 3892550"/>
                <a:gd name="connsiteX74" fmla="*/ 2597150 w 5619750"/>
                <a:gd name="connsiteY74" fmla="*/ 2927350 h 3892550"/>
                <a:gd name="connsiteX75" fmla="*/ 2622550 w 5619750"/>
                <a:gd name="connsiteY75" fmla="*/ 2882900 h 3892550"/>
                <a:gd name="connsiteX76" fmla="*/ 2635250 w 5619750"/>
                <a:gd name="connsiteY76" fmla="*/ 2863850 h 3892550"/>
                <a:gd name="connsiteX77" fmla="*/ 2641600 w 5619750"/>
                <a:gd name="connsiteY77" fmla="*/ 2838450 h 3892550"/>
                <a:gd name="connsiteX78" fmla="*/ 2667000 w 5619750"/>
                <a:gd name="connsiteY78" fmla="*/ 2762250 h 3892550"/>
                <a:gd name="connsiteX79" fmla="*/ 2686050 w 5619750"/>
                <a:gd name="connsiteY79" fmla="*/ 2705100 h 3892550"/>
                <a:gd name="connsiteX80" fmla="*/ 2698750 w 5619750"/>
                <a:gd name="connsiteY80" fmla="*/ 2673350 h 3892550"/>
                <a:gd name="connsiteX81" fmla="*/ 2711450 w 5619750"/>
                <a:gd name="connsiteY81" fmla="*/ 2635250 h 3892550"/>
                <a:gd name="connsiteX82" fmla="*/ 2736850 w 5619750"/>
                <a:gd name="connsiteY82" fmla="*/ 2584450 h 3892550"/>
                <a:gd name="connsiteX83" fmla="*/ 2755900 w 5619750"/>
                <a:gd name="connsiteY83" fmla="*/ 2540000 h 3892550"/>
                <a:gd name="connsiteX84" fmla="*/ 2876550 w 5619750"/>
                <a:gd name="connsiteY84" fmla="*/ 2419350 h 3892550"/>
                <a:gd name="connsiteX85" fmla="*/ 2940050 w 5619750"/>
                <a:gd name="connsiteY85" fmla="*/ 2362200 h 3892550"/>
                <a:gd name="connsiteX86" fmla="*/ 2978150 w 5619750"/>
                <a:gd name="connsiteY86" fmla="*/ 2324100 h 3892550"/>
                <a:gd name="connsiteX87" fmla="*/ 3003550 w 5619750"/>
                <a:gd name="connsiteY87" fmla="*/ 2305050 h 3892550"/>
                <a:gd name="connsiteX88" fmla="*/ 3022600 w 5619750"/>
                <a:gd name="connsiteY88" fmla="*/ 2292350 h 3892550"/>
                <a:gd name="connsiteX89" fmla="*/ 3054350 w 5619750"/>
                <a:gd name="connsiteY89" fmla="*/ 2266950 h 3892550"/>
                <a:gd name="connsiteX90" fmla="*/ 3136900 w 5619750"/>
                <a:gd name="connsiteY90" fmla="*/ 2216150 h 3892550"/>
                <a:gd name="connsiteX91" fmla="*/ 3168650 w 5619750"/>
                <a:gd name="connsiteY91" fmla="*/ 2190750 h 3892550"/>
                <a:gd name="connsiteX92" fmla="*/ 3194050 w 5619750"/>
                <a:gd name="connsiteY92" fmla="*/ 2178050 h 3892550"/>
                <a:gd name="connsiteX93" fmla="*/ 3276600 w 5619750"/>
                <a:gd name="connsiteY93" fmla="*/ 2133600 h 3892550"/>
                <a:gd name="connsiteX94" fmla="*/ 3308350 w 5619750"/>
                <a:gd name="connsiteY94" fmla="*/ 2127250 h 3892550"/>
                <a:gd name="connsiteX95" fmla="*/ 3327400 w 5619750"/>
                <a:gd name="connsiteY95" fmla="*/ 2114550 h 3892550"/>
                <a:gd name="connsiteX96" fmla="*/ 3384550 w 5619750"/>
                <a:gd name="connsiteY96" fmla="*/ 2089150 h 3892550"/>
                <a:gd name="connsiteX97" fmla="*/ 3422650 w 5619750"/>
                <a:gd name="connsiteY97" fmla="*/ 2076450 h 3892550"/>
                <a:gd name="connsiteX98" fmla="*/ 3524250 w 5619750"/>
                <a:gd name="connsiteY98" fmla="*/ 2012950 h 3892550"/>
                <a:gd name="connsiteX99" fmla="*/ 3594100 w 5619750"/>
                <a:gd name="connsiteY99" fmla="*/ 1968500 h 3892550"/>
                <a:gd name="connsiteX100" fmla="*/ 3619500 w 5619750"/>
                <a:gd name="connsiteY100" fmla="*/ 1949450 h 3892550"/>
                <a:gd name="connsiteX101" fmla="*/ 3676650 w 5619750"/>
                <a:gd name="connsiteY101" fmla="*/ 1917700 h 3892550"/>
                <a:gd name="connsiteX102" fmla="*/ 3702050 w 5619750"/>
                <a:gd name="connsiteY102" fmla="*/ 1892300 h 3892550"/>
                <a:gd name="connsiteX103" fmla="*/ 3746500 w 5619750"/>
                <a:gd name="connsiteY103" fmla="*/ 1873250 h 3892550"/>
                <a:gd name="connsiteX104" fmla="*/ 3784600 w 5619750"/>
                <a:gd name="connsiteY104" fmla="*/ 1847850 h 3892550"/>
                <a:gd name="connsiteX105" fmla="*/ 3810000 w 5619750"/>
                <a:gd name="connsiteY105" fmla="*/ 1835150 h 3892550"/>
                <a:gd name="connsiteX106" fmla="*/ 3848100 w 5619750"/>
                <a:gd name="connsiteY106" fmla="*/ 1809750 h 3892550"/>
                <a:gd name="connsiteX107" fmla="*/ 3987800 w 5619750"/>
                <a:gd name="connsiteY107" fmla="*/ 1733550 h 3892550"/>
                <a:gd name="connsiteX108" fmla="*/ 4121150 w 5619750"/>
                <a:gd name="connsiteY108" fmla="*/ 1638300 h 3892550"/>
                <a:gd name="connsiteX109" fmla="*/ 4197350 w 5619750"/>
                <a:gd name="connsiteY109" fmla="*/ 1593850 h 3892550"/>
                <a:gd name="connsiteX110" fmla="*/ 4248150 w 5619750"/>
                <a:gd name="connsiteY110" fmla="*/ 1574800 h 3892550"/>
                <a:gd name="connsiteX111" fmla="*/ 4375150 w 5619750"/>
                <a:gd name="connsiteY111" fmla="*/ 1498600 h 3892550"/>
                <a:gd name="connsiteX112" fmla="*/ 4495800 w 5619750"/>
                <a:gd name="connsiteY112" fmla="*/ 1447800 h 3892550"/>
                <a:gd name="connsiteX113" fmla="*/ 4514850 w 5619750"/>
                <a:gd name="connsiteY113" fmla="*/ 1441450 h 3892550"/>
                <a:gd name="connsiteX114" fmla="*/ 4813300 w 5619750"/>
                <a:gd name="connsiteY114" fmla="*/ 1460500 h 3892550"/>
                <a:gd name="connsiteX115" fmla="*/ 4851400 w 5619750"/>
                <a:gd name="connsiteY115" fmla="*/ 1466850 h 3892550"/>
                <a:gd name="connsiteX116" fmla="*/ 4876800 w 5619750"/>
                <a:gd name="connsiteY116" fmla="*/ 1479550 h 3892550"/>
                <a:gd name="connsiteX117" fmla="*/ 4914900 w 5619750"/>
                <a:gd name="connsiteY117" fmla="*/ 1492250 h 3892550"/>
                <a:gd name="connsiteX118" fmla="*/ 5035550 w 5619750"/>
                <a:gd name="connsiteY118" fmla="*/ 1524000 h 3892550"/>
                <a:gd name="connsiteX119" fmla="*/ 5086350 w 5619750"/>
                <a:gd name="connsiteY119" fmla="*/ 1530350 h 3892550"/>
                <a:gd name="connsiteX120" fmla="*/ 5226050 w 5619750"/>
                <a:gd name="connsiteY120" fmla="*/ 1524000 h 3892550"/>
                <a:gd name="connsiteX121" fmla="*/ 5295900 w 5619750"/>
                <a:gd name="connsiteY121" fmla="*/ 1498600 h 3892550"/>
                <a:gd name="connsiteX122" fmla="*/ 5372100 w 5619750"/>
                <a:gd name="connsiteY122" fmla="*/ 1454150 h 3892550"/>
                <a:gd name="connsiteX123" fmla="*/ 5422900 w 5619750"/>
                <a:gd name="connsiteY123" fmla="*/ 1422400 h 3892550"/>
                <a:gd name="connsiteX124" fmla="*/ 5480050 w 5619750"/>
                <a:gd name="connsiteY124" fmla="*/ 1358900 h 3892550"/>
                <a:gd name="connsiteX125" fmla="*/ 5499100 w 5619750"/>
                <a:gd name="connsiteY125" fmla="*/ 1327150 h 3892550"/>
                <a:gd name="connsiteX126" fmla="*/ 5505450 w 5619750"/>
                <a:gd name="connsiteY126" fmla="*/ 1301750 h 3892550"/>
                <a:gd name="connsiteX127" fmla="*/ 5524500 w 5619750"/>
                <a:gd name="connsiteY127" fmla="*/ 1250950 h 3892550"/>
                <a:gd name="connsiteX128" fmla="*/ 5537200 w 5619750"/>
                <a:gd name="connsiteY128" fmla="*/ 1193800 h 3892550"/>
                <a:gd name="connsiteX129" fmla="*/ 5549900 w 5619750"/>
                <a:gd name="connsiteY129" fmla="*/ 1155700 h 3892550"/>
                <a:gd name="connsiteX130" fmla="*/ 5562600 w 5619750"/>
                <a:gd name="connsiteY130" fmla="*/ 1092200 h 3892550"/>
                <a:gd name="connsiteX131" fmla="*/ 5568950 w 5619750"/>
                <a:gd name="connsiteY131" fmla="*/ 1016000 h 3892550"/>
                <a:gd name="connsiteX132" fmla="*/ 5581650 w 5619750"/>
                <a:gd name="connsiteY132" fmla="*/ 863600 h 3892550"/>
                <a:gd name="connsiteX133" fmla="*/ 5600700 w 5619750"/>
                <a:gd name="connsiteY133" fmla="*/ 793750 h 3892550"/>
                <a:gd name="connsiteX134" fmla="*/ 5607050 w 5619750"/>
                <a:gd name="connsiteY134" fmla="*/ 736600 h 3892550"/>
                <a:gd name="connsiteX135" fmla="*/ 5619750 w 5619750"/>
                <a:gd name="connsiteY135" fmla="*/ 660400 h 3892550"/>
                <a:gd name="connsiteX136" fmla="*/ 5607050 w 5619750"/>
                <a:gd name="connsiteY136" fmla="*/ 577850 h 3892550"/>
                <a:gd name="connsiteX137" fmla="*/ 5575300 w 5619750"/>
                <a:gd name="connsiteY137" fmla="*/ 533400 h 3892550"/>
                <a:gd name="connsiteX138" fmla="*/ 5543550 w 5619750"/>
                <a:gd name="connsiteY138" fmla="*/ 495300 h 3892550"/>
                <a:gd name="connsiteX139" fmla="*/ 5505450 w 5619750"/>
                <a:gd name="connsiteY139" fmla="*/ 438150 h 3892550"/>
                <a:gd name="connsiteX140" fmla="*/ 5486400 w 5619750"/>
                <a:gd name="connsiteY140" fmla="*/ 412750 h 3892550"/>
                <a:gd name="connsiteX141" fmla="*/ 5454650 w 5619750"/>
                <a:gd name="connsiteY141" fmla="*/ 368300 h 3892550"/>
                <a:gd name="connsiteX142" fmla="*/ 5429250 w 5619750"/>
                <a:gd name="connsiteY142" fmla="*/ 342900 h 3892550"/>
                <a:gd name="connsiteX143" fmla="*/ 5397500 w 5619750"/>
                <a:gd name="connsiteY143" fmla="*/ 292100 h 3892550"/>
                <a:gd name="connsiteX144" fmla="*/ 5372100 w 5619750"/>
                <a:gd name="connsiteY144" fmla="*/ 260350 h 3892550"/>
                <a:gd name="connsiteX145" fmla="*/ 5359400 w 5619750"/>
                <a:gd name="connsiteY145" fmla="*/ 241300 h 3892550"/>
                <a:gd name="connsiteX146" fmla="*/ 5340350 w 5619750"/>
                <a:gd name="connsiteY146" fmla="*/ 222250 h 3892550"/>
                <a:gd name="connsiteX147" fmla="*/ 5295900 w 5619750"/>
                <a:gd name="connsiteY147" fmla="*/ 158750 h 3892550"/>
                <a:gd name="connsiteX148" fmla="*/ 5289550 w 5619750"/>
                <a:gd name="connsiteY148" fmla="*/ 133350 h 3892550"/>
                <a:gd name="connsiteX149" fmla="*/ 5232400 w 5619750"/>
                <a:gd name="connsiteY149" fmla="*/ 88900 h 3892550"/>
                <a:gd name="connsiteX150" fmla="*/ 5181600 w 5619750"/>
                <a:gd name="connsiteY150" fmla="*/ 63500 h 3892550"/>
                <a:gd name="connsiteX151" fmla="*/ 5035550 w 5619750"/>
                <a:gd name="connsiteY151" fmla="*/ 12700 h 3892550"/>
                <a:gd name="connsiteX152" fmla="*/ 4978400 w 5619750"/>
                <a:gd name="connsiteY152" fmla="*/ 0 h 3892550"/>
                <a:gd name="connsiteX153" fmla="*/ 4794250 w 5619750"/>
                <a:gd name="connsiteY153" fmla="*/ 6350 h 3892550"/>
                <a:gd name="connsiteX154" fmla="*/ 4762500 w 5619750"/>
                <a:gd name="connsiteY154" fmla="*/ 19050 h 3892550"/>
                <a:gd name="connsiteX155" fmla="*/ 4724400 w 5619750"/>
                <a:gd name="connsiteY155" fmla="*/ 25400 h 3892550"/>
                <a:gd name="connsiteX156" fmla="*/ 4673600 w 5619750"/>
                <a:gd name="connsiteY156" fmla="*/ 69850 h 3892550"/>
                <a:gd name="connsiteX157" fmla="*/ 4641850 w 5619750"/>
                <a:gd name="connsiteY157" fmla="*/ 95250 h 3892550"/>
                <a:gd name="connsiteX158" fmla="*/ 4597400 w 5619750"/>
                <a:gd name="connsiteY158" fmla="*/ 152400 h 3892550"/>
                <a:gd name="connsiteX159" fmla="*/ 4552950 w 5619750"/>
                <a:gd name="connsiteY159" fmla="*/ 184150 h 3892550"/>
                <a:gd name="connsiteX160" fmla="*/ 4540250 w 5619750"/>
                <a:gd name="connsiteY160" fmla="*/ 203200 h 3892550"/>
                <a:gd name="connsiteX161" fmla="*/ 4514850 w 5619750"/>
                <a:gd name="connsiteY161" fmla="*/ 222250 h 3892550"/>
                <a:gd name="connsiteX162" fmla="*/ 4445000 w 5619750"/>
                <a:gd name="connsiteY162" fmla="*/ 292100 h 3892550"/>
                <a:gd name="connsiteX163" fmla="*/ 4406900 w 5619750"/>
                <a:gd name="connsiteY163" fmla="*/ 330200 h 3892550"/>
                <a:gd name="connsiteX164" fmla="*/ 4356100 w 5619750"/>
                <a:gd name="connsiteY164" fmla="*/ 400050 h 3892550"/>
                <a:gd name="connsiteX165" fmla="*/ 4330700 w 5619750"/>
                <a:gd name="connsiteY165" fmla="*/ 431800 h 3892550"/>
                <a:gd name="connsiteX166" fmla="*/ 4305300 w 5619750"/>
                <a:gd name="connsiteY166" fmla="*/ 457200 h 3892550"/>
                <a:gd name="connsiteX167" fmla="*/ 4273550 w 5619750"/>
                <a:gd name="connsiteY167" fmla="*/ 501650 h 3892550"/>
                <a:gd name="connsiteX168" fmla="*/ 4222750 w 5619750"/>
                <a:gd name="connsiteY168" fmla="*/ 552450 h 3892550"/>
                <a:gd name="connsiteX169" fmla="*/ 4197350 w 5619750"/>
                <a:gd name="connsiteY169" fmla="*/ 584200 h 3892550"/>
                <a:gd name="connsiteX170" fmla="*/ 4178300 w 5619750"/>
                <a:gd name="connsiteY170" fmla="*/ 615950 h 3892550"/>
                <a:gd name="connsiteX171" fmla="*/ 4152900 w 5619750"/>
                <a:gd name="connsiteY171" fmla="*/ 635000 h 3892550"/>
                <a:gd name="connsiteX172" fmla="*/ 4114800 w 5619750"/>
                <a:gd name="connsiteY172" fmla="*/ 704850 h 3892550"/>
                <a:gd name="connsiteX173" fmla="*/ 4095750 w 5619750"/>
                <a:gd name="connsiteY173" fmla="*/ 742950 h 3892550"/>
                <a:gd name="connsiteX174" fmla="*/ 4076700 w 5619750"/>
                <a:gd name="connsiteY174" fmla="*/ 774700 h 3892550"/>
                <a:gd name="connsiteX175" fmla="*/ 4064000 w 5619750"/>
                <a:gd name="connsiteY175" fmla="*/ 800100 h 3892550"/>
                <a:gd name="connsiteX176" fmla="*/ 4051300 w 5619750"/>
                <a:gd name="connsiteY176" fmla="*/ 819150 h 3892550"/>
                <a:gd name="connsiteX177" fmla="*/ 4038600 w 5619750"/>
                <a:gd name="connsiteY177" fmla="*/ 844550 h 3892550"/>
                <a:gd name="connsiteX178" fmla="*/ 4019550 w 5619750"/>
                <a:gd name="connsiteY178" fmla="*/ 857250 h 3892550"/>
                <a:gd name="connsiteX179" fmla="*/ 3975100 w 5619750"/>
                <a:gd name="connsiteY179" fmla="*/ 895350 h 3892550"/>
                <a:gd name="connsiteX180" fmla="*/ 3917950 w 5619750"/>
                <a:gd name="connsiteY180" fmla="*/ 927100 h 3892550"/>
                <a:gd name="connsiteX181" fmla="*/ 3879850 w 5619750"/>
                <a:gd name="connsiteY181" fmla="*/ 946150 h 3892550"/>
                <a:gd name="connsiteX182" fmla="*/ 3860800 w 5619750"/>
                <a:gd name="connsiteY182" fmla="*/ 965200 h 3892550"/>
                <a:gd name="connsiteX183" fmla="*/ 3797300 w 5619750"/>
                <a:gd name="connsiteY183" fmla="*/ 990600 h 3892550"/>
                <a:gd name="connsiteX184" fmla="*/ 3771900 w 5619750"/>
                <a:gd name="connsiteY184" fmla="*/ 1003300 h 3892550"/>
                <a:gd name="connsiteX185" fmla="*/ 3721100 w 5619750"/>
                <a:gd name="connsiteY185" fmla="*/ 1041400 h 3892550"/>
                <a:gd name="connsiteX186" fmla="*/ 3689350 w 5619750"/>
                <a:gd name="connsiteY186" fmla="*/ 1073150 h 3892550"/>
                <a:gd name="connsiteX187" fmla="*/ 3651250 w 5619750"/>
                <a:gd name="connsiteY187" fmla="*/ 1123950 h 3892550"/>
                <a:gd name="connsiteX188" fmla="*/ 3638550 w 5619750"/>
                <a:gd name="connsiteY188" fmla="*/ 1143000 h 3892550"/>
                <a:gd name="connsiteX189" fmla="*/ 3613150 w 5619750"/>
                <a:gd name="connsiteY189" fmla="*/ 1162050 h 3892550"/>
                <a:gd name="connsiteX190" fmla="*/ 3562350 w 5619750"/>
                <a:gd name="connsiteY190" fmla="*/ 1231900 h 3892550"/>
                <a:gd name="connsiteX191" fmla="*/ 3543300 w 5619750"/>
                <a:gd name="connsiteY191" fmla="*/ 1238250 h 3892550"/>
                <a:gd name="connsiteX192" fmla="*/ 3511550 w 5619750"/>
                <a:gd name="connsiteY192" fmla="*/ 1270000 h 3892550"/>
                <a:gd name="connsiteX193" fmla="*/ 3448050 w 5619750"/>
                <a:gd name="connsiteY193" fmla="*/ 1314450 h 3892550"/>
                <a:gd name="connsiteX194" fmla="*/ 3416300 w 5619750"/>
                <a:gd name="connsiteY194" fmla="*/ 1327150 h 3892550"/>
                <a:gd name="connsiteX195" fmla="*/ 3384550 w 5619750"/>
                <a:gd name="connsiteY195" fmla="*/ 1352550 h 3892550"/>
                <a:gd name="connsiteX196" fmla="*/ 3333750 w 5619750"/>
                <a:gd name="connsiteY196" fmla="*/ 1377950 h 3892550"/>
                <a:gd name="connsiteX197" fmla="*/ 3308350 w 5619750"/>
                <a:gd name="connsiteY197" fmla="*/ 1403350 h 3892550"/>
                <a:gd name="connsiteX198" fmla="*/ 3276600 w 5619750"/>
                <a:gd name="connsiteY198" fmla="*/ 1409700 h 3892550"/>
                <a:gd name="connsiteX199" fmla="*/ 3213100 w 5619750"/>
                <a:gd name="connsiteY199" fmla="*/ 1435100 h 3892550"/>
                <a:gd name="connsiteX200" fmla="*/ 3168650 w 5619750"/>
                <a:gd name="connsiteY200" fmla="*/ 1447800 h 3892550"/>
                <a:gd name="connsiteX201" fmla="*/ 3143250 w 5619750"/>
                <a:gd name="connsiteY201" fmla="*/ 1460500 h 3892550"/>
                <a:gd name="connsiteX202" fmla="*/ 3124200 w 5619750"/>
                <a:gd name="connsiteY202" fmla="*/ 1466850 h 3892550"/>
                <a:gd name="connsiteX203" fmla="*/ 3073400 w 5619750"/>
                <a:gd name="connsiteY203" fmla="*/ 1492250 h 3892550"/>
                <a:gd name="connsiteX204" fmla="*/ 3028950 w 5619750"/>
                <a:gd name="connsiteY204" fmla="*/ 1517650 h 3892550"/>
                <a:gd name="connsiteX205" fmla="*/ 3009900 w 5619750"/>
                <a:gd name="connsiteY205" fmla="*/ 1536700 h 3892550"/>
                <a:gd name="connsiteX206" fmla="*/ 2959100 w 5619750"/>
                <a:gd name="connsiteY206" fmla="*/ 1549400 h 3892550"/>
                <a:gd name="connsiteX207" fmla="*/ 2882900 w 5619750"/>
                <a:gd name="connsiteY207" fmla="*/ 1581150 h 3892550"/>
                <a:gd name="connsiteX208" fmla="*/ 2794000 w 5619750"/>
                <a:gd name="connsiteY208" fmla="*/ 1600200 h 3892550"/>
                <a:gd name="connsiteX209" fmla="*/ 2762250 w 5619750"/>
                <a:gd name="connsiteY209" fmla="*/ 1612900 h 3892550"/>
                <a:gd name="connsiteX210" fmla="*/ 2705100 w 5619750"/>
                <a:gd name="connsiteY210" fmla="*/ 1625600 h 3892550"/>
                <a:gd name="connsiteX211" fmla="*/ 2679700 w 5619750"/>
                <a:gd name="connsiteY211" fmla="*/ 1638300 h 3892550"/>
                <a:gd name="connsiteX212" fmla="*/ 2641600 w 5619750"/>
                <a:gd name="connsiteY212" fmla="*/ 1651000 h 3892550"/>
                <a:gd name="connsiteX213" fmla="*/ 2609850 w 5619750"/>
                <a:gd name="connsiteY213" fmla="*/ 1670050 h 3892550"/>
                <a:gd name="connsiteX214" fmla="*/ 2578100 w 5619750"/>
                <a:gd name="connsiteY214" fmla="*/ 1682750 h 3892550"/>
                <a:gd name="connsiteX215" fmla="*/ 2527300 w 5619750"/>
                <a:gd name="connsiteY215" fmla="*/ 1714500 h 3892550"/>
                <a:gd name="connsiteX216" fmla="*/ 2438400 w 5619750"/>
                <a:gd name="connsiteY216" fmla="*/ 1752600 h 3892550"/>
                <a:gd name="connsiteX217" fmla="*/ 2400300 w 5619750"/>
                <a:gd name="connsiteY217" fmla="*/ 1771650 h 3892550"/>
                <a:gd name="connsiteX218" fmla="*/ 2362200 w 5619750"/>
                <a:gd name="connsiteY218" fmla="*/ 1784350 h 3892550"/>
                <a:gd name="connsiteX219" fmla="*/ 2336800 w 5619750"/>
                <a:gd name="connsiteY219" fmla="*/ 1797050 h 3892550"/>
                <a:gd name="connsiteX220" fmla="*/ 2292350 w 5619750"/>
                <a:gd name="connsiteY220" fmla="*/ 1816100 h 3892550"/>
                <a:gd name="connsiteX221" fmla="*/ 2273300 w 5619750"/>
                <a:gd name="connsiteY221" fmla="*/ 1828800 h 3892550"/>
                <a:gd name="connsiteX222" fmla="*/ 2241550 w 5619750"/>
                <a:gd name="connsiteY222" fmla="*/ 1841500 h 3892550"/>
                <a:gd name="connsiteX223" fmla="*/ 2209800 w 5619750"/>
                <a:gd name="connsiteY223" fmla="*/ 1860550 h 3892550"/>
                <a:gd name="connsiteX224" fmla="*/ 2171700 w 5619750"/>
                <a:gd name="connsiteY224" fmla="*/ 1873250 h 3892550"/>
                <a:gd name="connsiteX225" fmla="*/ 2127250 w 5619750"/>
                <a:gd name="connsiteY225" fmla="*/ 1885950 h 3892550"/>
                <a:gd name="connsiteX226" fmla="*/ 2108200 w 5619750"/>
                <a:gd name="connsiteY226" fmla="*/ 1898650 h 3892550"/>
                <a:gd name="connsiteX227" fmla="*/ 2076450 w 5619750"/>
                <a:gd name="connsiteY227" fmla="*/ 1905000 h 3892550"/>
                <a:gd name="connsiteX228" fmla="*/ 2032000 w 5619750"/>
                <a:gd name="connsiteY228" fmla="*/ 1917700 h 3892550"/>
                <a:gd name="connsiteX229" fmla="*/ 2006600 w 5619750"/>
                <a:gd name="connsiteY229" fmla="*/ 1936750 h 3892550"/>
                <a:gd name="connsiteX230" fmla="*/ 1981200 w 5619750"/>
                <a:gd name="connsiteY230" fmla="*/ 1943100 h 3892550"/>
                <a:gd name="connsiteX231" fmla="*/ 1962150 w 5619750"/>
                <a:gd name="connsiteY231" fmla="*/ 1962150 h 3892550"/>
                <a:gd name="connsiteX232" fmla="*/ 1924050 w 5619750"/>
                <a:gd name="connsiteY232" fmla="*/ 1981200 h 3892550"/>
                <a:gd name="connsiteX233" fmla="*/ 1892300 w 5619750"/>
                <a:gd name="connsiteY233" fmla="*/ 2012950 h 3892550"/>
                <a:gd name="connsiteX234" fmla="*/ 1841500 w 5619750"/>
                <a:gd name="connsiteY234" fmla="*/ 2044700 h 3892550"/>
                <a:gd name="connsiteX235" fmla="*/ 1822450 w 5619750"/>
                <a:gd name="connsiteY235" fmla="*/ 2070100 h 3892550"/>
                <a:gd name="connsiteX236" fmla="*/ 1765300 w 5619750"/>
                <a:gd name="connsiteY236" fmla="*/ 2114550 h 3892550"/>
                <a:gd name="connsiteX237" fmla="*/ 1727200 w 5619750"/>
                <a:gd name="connsiteY237" fmla="*/ 2139950 h 3892550"/>
                <a:gd name="connsiteX238" fmla="*/ 1701800 w 5619750"/>
                <a:gd name="connsiteY238" fmla="*/ 2178050 h 3892550"/>
                <a:gd name="connsiteX239" fmla="*/ 1638300 w 5619750"/>
                <a:gd name="connsiteY239" fmla="*/ 2228850 h 3892550"/>
                <a:gd name="connsiteX240" fmla="*/ 1600200 w 5619750"/>
                <a:gd name="connsiteY240" fmla="*/ 2254250 h 3892550"/>
                <a:gd name="connsiteX241" fmla="*/ 1581150 w 5619750"/>
                <a:gd name="connsiteY241" fmla="*/ 2260600 h 3892550"/>
                <a:gd name="connsiteX242" fmla="*/ 1562100 w 5619750"/>
                <a:gd name="connsiteY242" fmla="*/ 2273300 h 3892550"/>
                <a:gd name="connsiteX243" fmla="*/ 1498600 w 5619750"/>
                <a:gd name="connsiteY243" fmla="*/ 2292350 h 3892550"/>
                <a:gd name="connsiteX244" fmla="*/ 1428750 w 5619750"/>
                <a:gd name="connsiteY244" fmla="*/ 2311400 h 3892550"/>
                <a:gd name="connsiteX245" fmla="*/ 1352550 w 5619750"/>
                <a:gd name="connsiteY245" fmla="*/ 2349500 h 3892550"/>
                <a:gd name="connsiteX246" fmla="*/ 1314450 w 5619750"/>
                <a:gd name="connsiteY246" fmla="*/ 2362200 h 3892550"/>
                <a:gd name="connsiteX247" fmla="*/ 1295400 w 5619750"/>
                <a:gd name="connsiteY247" fmla="*/ 2374900 h 3892550"/>
                <a:gd name="connsiteX248" fmla="*/ 1276350 w 5619750"/>
                <a:gd name="connsiteY248" fmla="*/ 2381250 h 3892550"/>
                <a:gd name="connsiteX249" fmla="*/ 1250950 w 5619750"/>
                <a:gd name="connsiteY249" fmla="*/ 2393950 h 3892550"/>
                <a:gd name="connsiteX250" fmla="*/ 1212850 w 5619750"/>
                <a:gd name="connsiteY250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158750 w 5619750"/>
                <a:gd name="connsiteY22" fmla="*/ 3168650 h 3892550"/>
                <a:gd name="connsiteX23" fmla="*/ 139700 w 5619750"/>
                <a:gd name="connsiteY23" fmla="*/ 3206750 h 3892550"/>
                <a:gd name="connsiteX24" fmla="*/ 107950 w 5619750"/>
                <a:gd name="connsiteY24" fmla="*/ 3244850 h 3892550"/>
                <a:gd name="connsiteX25" fmla="*/ 57150 w 5619750"/>
                <a:gd name="connsiteY25" fmla="*/ 3333750 h 3892550"/>
                <a:gd name="connsiteX26" fmla="*/ 31750 w 5619750"/>
                <a:gd name="connsiteY26" fmla="*/ 3441700 h 3892550"/>
                <a:gd name="connsiteX27" fmla="*/ 0 w 5619750"/>
                <a:gd name="connsiteY27" fmla="*/ 3575050 h 3892550"/>
                <a:gd name="connsiteX28" fmla="*/ 19050 w 5619750"/>
                <a:gd name="connsiteY28" fmla="*/ 3727450 h 3892550"/>
                <a:gd name="connsiteX29" fmla="*/ 31750 w 5619750"/>
                <a:gd name="connsiteY29" fmla="*/ 3759200 h 3892550"/>
                <a:gd name="connsiteX30" fmla="*/ 57150 w 5619750"/>
                <a:gd name="connsiteY30" fmla="*/ 3778250 h 3892550"/>
                <a:gd name="connsiteX31" fmla="*/ 152400 w 5619750"/>
                <a:gd name="connsiteY31" fmla="*/ 3854450 h 3892550"/>
                <a:gd name="connsiteX32" fmla="*/ 152400 w 5619750"/>
                <a:gd name="connsiteY32" fmla="*/ 3854450 h 3892550"/>
                <a:gd name="connsiteX33" fmla="*/ 177800 w 5619750"/>
                <a:gd name="connsiteY33" fmla="*/ 3873500 h 3892550"/>
                <a:gd name="connsiteX34" fmla="*/ 304800 w 5619750"/>
                <a:gd name="connsiteY34" fmla="*/ 3892550 h 3892550"/>
                <a:gd name="connsiteX35" fmla="*/ 425450 w 5619750"/>
                <a:gd name="connsiteY35" fmla="*/ 3886200 h 3892550"/>
                <a:gd name="connsiteX36" fmla="*/ 476250 w 5619750"/>
                <a:gd name="connsiteY36" fmla="*/ 3873500 h 3892550"/>
                <a:gd name="connsiteX37" fmla="*/ 527050 w 5619750"/>
                <a:gd name="connsiteY37" fmla="*/ 3867150 h 3892550"/>
                <a:gd name="connsiteX38" fmla="*/ 647700 w 5619750"/>
                <a:gd name="connsiteY38" fmla="*/ 3854450 h 3892550"/>
                <a:gd name="connsiteX39" fmla="*/ 711200 w 5619750"/>
                <a:gd name="connsiteY39" fmla="*/ 3835400 h 3892550"/>
                <a:gd name="connsiteX40" fmla="*/ 749300 w 5619750"/>
                <a:gd name="connsiteY40" fmla="*/ 3829050 h 3892550"/>
                <a:gd name="connsiteX41" fmla="*/ 819150 w 5619750"/>
                <a:gd name="connsiteY41" fmla="*/ 3810000 h 3892550"/>
                <a:gd name="connsiteX42" fmla="*/ 895350 w 5619750"/>
                <a:gd name="connsiteY42" fmla="*/ 3778250 h 3892550"/>
                <a:gd name="connsiteX43" fmla="*/ 990600 w 5619750"/>
                <a:gd name="connsiteY43" fmla="*/ 3746500 h 3892550"/>
                <a:gd name="connsiteX44" fmla="*/ 1079500 w 5619750"/>
                <a:gd name="connsiteY44" fmla="*/ 3714750 h 3892550"/>
                <a:gd name="connsiteX45" fmla="*/ 1130300 w 5619750"/>
                <a:gd name="connsiteY45" fmla="*/ 3702050 h 3892550"/>
                <a:gd name="connsiteX46" fmla="*/ 1238250 w 5619750"/>
                <a:gd name="connsiteY46" fmla="*/ 3695700 h 3892550"/>
                <a:gd name="connsiteX47" fmla="*/ 1282700 w 5619750"/>
                <a:gd name="connsiteY47" fmla="*/ 3683000 h 3892550"/>
                <a:gd name="connsiteX48" fmla="*/ 1327150 w 5619750"/>
                <a:gd name="connsiteY48" fmla="*/ 3676650 h 3892550"/>
                <a:gd name="connsiteX49" fmla="*/ 1384300 w 5619750"/>
                <a:gd name="connsiteY49" fmla="*/ 3657600 h 3892550"/>
                <a:gd name="connsiteX50" fmla="*/ 1460500 w 5619750"/>
                <a:gd name="connsiteY50" fmla="*/ 3638550 h 3892550"/>
                <a:gd name="connsiteX51" fmla="*/ 1524000 w 5619750"/>
                <a:gd name="connsiteY51" fmla="*/ 3594100 h 3892550"/>
                <a:gd name="connsiteX52" fmla="*/ 1581150 w 5619750"/>
                <a:gd name="connsiteY52" fmla="*/ 3568700 h 3892550"/>
                <a:gd name="connsiteX53" fmla="*/ 1644650 w 5619750"/>
                <a:gd name="connsiteY53" fmla="*/ 3536950 h 3892550"/>
                <a:gd name="connsiteX54" fmla="*/ 1682750 w 5619750"/>
                <a:gd name="connsiteY54" fmla="*/ 3524250 h 3892550"/>
                <a:gd name="connsiteX55" fmla="*/ 1739900 w 5619750"/>
                <a:gd name="connsiteY55" fmla="*/ 3492500 h 3892550"/>
                <a:gd name="connsiteX56" fmla="*/ 1778000 w 5619750"/>
                <a:gd name="connsiteY56" fmla="*/ 3467100 h 3892550"/>
                <a:gd name="connsiteX57" fmla="*/ 1809750 w 5619750"/>
                <a:gd name="connsiteY57" fmla="*/ 3454400 h 3892550"/>
                <a:gd name="connsiteX58" fmla="*/ 1854200 w 5619750"/>
                <a:gd name="connsiteY58" fmla="*/ 3441700 h 3892550"/>
                <a:gd name="connsiteX59" fmla="*/ 1892300 w 5619750"/>
                <a:gd name="connsiteY59" fmla="*/ 3429000 h 3892550"/>
                <a:gd name="connsiteX60" fmla="*/ 1917700 w 5619750"/>
                <a:gd name="connsiteY60" fmla="*/ 3422650 h 3892550"/>
                <a:gd name="connsiteX61" fmla="*/ 1993900 w 5619750"/>
                <a:gd name="connsiteY61" fmla="*/ 3390900 h 3892550"/>
                <a:gd name="connsiteX62" fmla="*/ 2044700 w 5619750"/>
                <a:gd name="connsiteY62" fmla="*/ 3365500 h 3892550"/>
                <a:gd name="connsiteX63" fmla="*/ 2139950 w 5619750"/>
                <a:gd name="connsiteY63" fmla="*/ 3308350 h 3892550"/>
                <a:gd name="connsiteX64" fmla="*/ 2286000 w 5619750"/>
                <a:gd name="connsiteY64" fmla="*/ 3244850 h 3892550"/>
                <a:gd name="connsiteX65" fmla="*/ 2330450 w 5619750"/>
                <a:gd name="connsiteY65" fmla="*/ 3225800 h 3892550"/>
                <a:gd name="connsiteX66" fmla="*/ 2438400 w 5619750"/>
                <a:gd name="connsiteY66" fmla="*/ 3143250 h 3892550"/>
                <a:gd name="connsiteX67" fmla="*/ 2463800 w 5619750"/>
                <a:gd name="connsiteY67" fmla="*/ 3117850 h 3892550"/>
                <a:gd name="connsiteX68" fmla="*/ 2501900 w 5619750"/>
                <a:gd name="connsiteY68" fmla="*/ 3092450 h 3892550"/>
                <a:gd name="connsiteX69" fmla="*/ 2520950 w 5619750"/>
                <a:gd name="connsiteY69" fmla="*/ 3048000 h 3892550"/>
                <a:gd name="connsiteX70" fmla="*/ 2540000 w 5619750"/>
                <a:gd name="connsiteY70" fmla="*/ 3028950 h 3892550"/>
                <a:gd name="connsiteX71" fmla="*/ 2546350 w 5619750"/>
                <a:gd name="connsiteY71" fmla="*/ 3003550 h 3892550"/>
                <a:gd name="connsiteX72" fmla="*/ 2565400 w 5619750"/>
                <a:gd name="connsiteY72" fmla="*/ 2971800 h 3892550"/>
                <a:gd name="connsiteX73" fmla="*/ 2597150 w 5619750"/>
                <a:gd name="connsiteY73" fmla="*/ 2927350 h 3892550"/>
                <a:gd name="connsiteX74" fmla="*/ 2622550 w 5619750"/>
                <a:gd name="connsiteY74" fmla="*/ 2882900 h 3892550"/>
                <a:gd name="connsiteX75" fmla="*/ 2635250 w 5619750"/>
                <a:gd name="connsiteY75" fmla="*/ 2863850 h 3892550"/>
                <a:gd name="connsiteX76" fmla="*/ 2641600 w 5619750"/>
                <a:gd name="connsiteY76" fmla="*/ 2838450 h 3892550"/>
                <a:gd name="connsiteX77" fmla="*/ 2667000 w 5619750"/>
                <a:gd name="connsiteY77" fmla="*/ 2762250 h 3892550"/>
                <a:gd name="connsiteX78" fmla="*/ 2686050 w 5619750"/>
                <a:gd name="connsiteY78" fmla="*/ 2705100 h 3892550"/>
                <a:gd name="connsiteX79" fmla="*/ 2698750 w 5619750"/>
                <a:gd name="connsiteY79" fmla="*/ 2673350 h 3892550"/>
                <a:gd name="connsiteX80" fmla="*/ 2711450 w 5619750"/>
                <a:gd name="connsiteY80" fmla="*/ 2635250 h 3892550"/>
                <a:gd name="connsiteX81" fmla="*/ 2736850 w 5619750"/>
                <a:gd name="connsiteY81" fmla="*/ 2584450 h 3892550"/>
                <a:gd name="connsiteX82" fmla="*/ 2755900 w 5619750"/>
                <a:gd name="connsiteY82" fmla="*/ 2540000 h 3892550"/>
                <a:gd name="connsiteX83" fmla="*/ 2876550 w 5619750"/>
                <a:gd name="connsiteY83" fmla="*/ 2419350 h 3892550"/>
                <a:gd name="connsiteX84" fmla="*/ 2940050 w 5619750"/>
                <a:gd name="connsiteY84" fmla="*/ 2362200 h 3892550"/>
                <a:gd name="connsiteX85" fmla="*/ 2978150 w 5619750"/>
                <a:gd name="connsiteY85" fmla="*/ 2324100 h 3892550"/>
                <a:gd name="connsiteX86" fmla="*/ 3003550 w 5619750"/>
                <a:gd name="connsiteY86" fmla="*/ 2305050 h 3892550"/>
                <a:gd name="connsiteX87" fmla="*/ 3022600 w 5619750"/>
                <a:gd name="connsiteY87" fmla="*/ 2292350 h 3892550"/>
                <a:gd name="connsiteX88" fmla="*/ 3054350 w 5619750"/>
                <a:gd name="connsiteY88" fmla="*/ 2266950 h 3892550"/>
                <a:gd name="connsiteX89" fmla="*/ 3136900 w 5619750"/>
                <a:gd name="connsiteY89" fmla="*/ 2216150 h 3892550"/>
                <a:gd name="connsiteX90" fmla="*/ 3168650 w 5619750"/>
                <a:gd name="connsiteY90" fmla="*/ 2190750 h 3892550"/>
                <a:gd name="connsiteX91" fmla="*/ 3194050 w 5619750"/>
                <a:gd name="connsiteY91" fmla="*/ 2178050 h 3892550"/>
                <a:gd name="connsiteX92" fmla="*/ 3276600 w 5619750"/>
                <a:gd name="connsiteY92" fmla="*/ 2133600 h 3892550"/>
                <a:gd name="connsiteX93" fmla="*/ 3308350 w 5619750"/>
                <a:gd name="connsiteY93" fmla="*/ 2127250 h 3892550"/>
                <a:gd name="connsiteX94" fmla="*/ 3327400 w 5619750"/>
                <a:gd name="connsiteY94" fmla="*/ 2114550 h 3892550"/>
                <a:gd name="connsiteX95" fmla="*/ 3384550 w 5619750"/>
                <a:gd name="connsiteY95" fmla="*/ 2089150 h 3892550"/>
                <a:gd name="connsiteX96" fmla="*/ 3422650 w 5619750"/>
                <a:gd name="connsiteY96" fmla="*/ 2076450 h 3892550"/>
                <a:gd name="connsiteX97" fmla="*/ 3524250 w 5619750"/>
                <a:gd name="connsiteY97" fmla="*/ 2012950 h 3892550"/>
                <a:gd name="connsiteX98" fmla="*/ 3594100 w 5619750"/>
                <a:gd name="connsiteY98" fmla="*/ 1968500 h 3892550"/>
                <a:gd name="connsiteX99" fmla="*/ 3619500 w 5619750"/>
                <a:gd name="connsiteY99" fmla="*/ 1949450 h 3892550"/>
                <a:gd name="connsiteX100" fmla="*/ 3676650 w 5619750"/>
                <a:gd name="connsiteY100" fmla="*/ 1917700 h 3892550"/>
                <a:gd name="connsiteX101" fmla="*/ 3702050 w 5619750"/>
                <a:gd name="connsiteY101" fmla="*/ 1892300 h 3892550"/>
                <a:gd name="connsiteX102" fmla="*/ 3746500 w 5619750"/>
                <a:gd name="connsiteY102" fmla="*/ 1873250 h 3892550"/>
                <a:gd name="connsiteX103" fmla="*/ 3784600 w 5619750"/>
                <a:gd name="connsiteY103" fmla="*/ 1847850 h 3892550"/>
                <a:gd name="connsiteX104" fmla="*/ 3810000 w 5619750"/>
                <a:gd name="connsiteY104" fmla="*/ 1835150 h 3892550"/>
                <a:gd name="connsiteX105" fmla="*/ 3848100 w 5619750"/>
                <a:gd name="connsiteY105" fmla="*/ 1809750 h 3892550"/>
                <a:gd name="connsiteX106" fmla="*/ 3987800 w 5619750"/>
                <a:gd name="connsiteY106" fmla="*/ 1733550 h 3892550"/>
                <a:gd name="connsiteX107" fmla="*/ 4121150 w 5619750"/>
                <a:gd name="connsiteY107" fmla="*/ 1638300 h 3892550"/>
                <a:gd name="connsiteX108" fmla="*/ 4197350 w 5619750"/>
                <a:gd name="connsiteY108" fmla="*/ 1593850 h 3892550"/>
                <a:gd name="connsiteX109" fmla="*/ 4248150 w 5619750"/>
                <a:gd name="connsiteY109" fmla="*/ 1574800 h 3892550"/>
                <a:gd name="connsiteX110" fmla="*/ 4375150 w 5619750"/>
                <a:gd name="connsiteY110" fmla="*/ 1498600 h 3892550"/>
                <a:gd name="connsiteX111" fmla="*/ 4495800 w 5619750"/>
                <a:gd name="connsiteY111" fmla="*/ 1447800 h 3892550"/>
                <a:gd name="connsiteX112" fmla="*/ 4514850 w 5619750"/>
                <a:gd name="connsiteY112" fmla="*/ 1441450 h 3892550"/>
                <a:gd name="connsiteX113" fmla="*/ 4813300 w 5619750"/>
                <a:gd name="connsiteY113" fmla="*/ 1460500 h 3892550"/>
                <a:gd name="connsiteX114" fmla="*/ 4851400 w 5619750"/>
                <a:gd name="connsiteY114" fmla="*/ 1466850 h 3892550"/>
                <a:gd name="connsiteX115" fmla="*/ 4876800 w 5619750"/>
                <a:gd name="connsiteY115" fmla="*/ 1479550 h 3892550"/>
                <a:gd name="connsiteX116" fmla="*/ 4914900 w 5619750"/>
                <a:gd name="connsiteY116" fmla="*/ 1492250 h 3892550"/>
                <a:gd name="connsiteX117" fmla="*/ 5035550 w 5619750"/>
                <a:gd name="connsiteY117" fmla="*/ 1524000 h 3892550"/>
                <a:gd name="connsiteX118" fmla="*/ 5086350 w 5619750"/>
                <a:gd name="connsiteY118" fmla="*/ 1530350 h 3892550"/>
                <a:gd name="connsiteX119" fmla="*/ 5226050 w 5619750"/>
                <a:gd name="connsiteY119" fmla="*/ 1524000 h 3892550"/>
                <a:gd name="connsiteX120" fmla="*/ 5295900 w 5619750"/>
                <a:gd name="connsiteY120" fmla="*/ 1498600 h 3892550"/>
                <a:gd name="connsiteX121" fmla="*/ 5372100 w 5619750"/>
                <a:gd name="connsiteY121" fmla="*/ 1454150 h 3892550"/>
                <a:gd name="connsiteX122" fmla="*/ 5422900 w 5619750"/>
                <a:gd name="connsiteY122" fmla="*/ 1422400 h 3892550"/>
                <a:gd name="connsiteX123" fmla="*/ 5480050 w 5619750"/>
                <a:gd name="connsiteY123" fmla="*/ 1358900 h 3892550"/>
                <a:gd name="connsiteX124" fmla="*/ 5499100 w 5619750"/>
                <a:gd name="connsiteY124" fmla="*/ 1327150 h 3892550"/>
                <a:gd name="connsiteX125" fmla="*/ 5505450 w 5619750"/>
                <a:gd name="connsiteY125" fmla="*/ 1301750 h 3892550"/>
                <a:gd name="connsiteX126" fmla="*/ 5524500 w 5619750"/>
                <a:gd name="connsiteY126" fmla="*/ 1250950 h 3892550"/>
                <a:gd name="connsiteX127" fmla="*/ 5537200 w 5619750"/>
                <a:gd name="connsiteY127" fmla="*/ 1193800 h 3892550"/>
                <a:gd name="connsiteX128" fmla="*/ 5549900 w 5619750"/>
                <a:gd name="connsiteY128" fmla="*/ 1155700 h 3892550"/>
                <a:gd name="connsiteX129" fmla="*/ 5562600 w 5619750"/>
                <a:gd name="connsiteY129" fmla="*/ 1092200 h 3892550"/>
                <a:gd name="connsiteX130" fmla="*/ 5568950 w 5619750"/>
                <a:gd name="connsiteY130" fmla="*/ 1016000 h 3892550"/>
                <a:gd name="connsiteX131" fmla="*/ 5581650 w 5619750"/>
                <a:gd name="connsiteY131" fmla="*/ 863600 h 3892550"/>
                <a:gd name="connsiteX132" fmla="*/ 5600700 w 5619750"/>
                <a:gd name="connsiteY132" fmla="*/ 793750 h 3892550"/>
                <a:gd name="connsiteX133" fmla="*/ 5607050 w 5619750"/>
                <a:gd name="connsiteY133" fmla="*/ 736600 h 3892550"/>
                <a:gd name="connsiteX134" fmla="*/ 5619750 w 5619750"/>
                <a:gd name="connsiteY134" fmla="*/ 660400 h 3892550"/>
                <a:gd name="connsiteX135" fmla="*/ 5607050 w 5619750"/>
                <a:gd name="connsiteY135" fmla="*/ 577850 h 3892550"/>
                <a:gd name="connsiteX136" fmla="*/ 5575300 w 5619750"/>
                <a:gd name="connsiteY136" fmla="*/ 533400 h 3892550"/>
                <a:gd name="connsiteX137" fmla="*/ 5543550 w 5619750"/>
                <a:gd name="connsiteY137" fmla="*/ 495300 h 3892550"/>
                <a:gd name="connsiteX138" fmla="*/ 5505450 w 5619750"/>
                <a:gd name="connsiteY138" fmla="*/ 438150 h 3892550"/>
                <a:gd name="connsiteX139" fmla="*/ 5486400 w 5619750"/>
                <a:gd name="connsiteY139" fmla="*/ 412750 h 3892550"/>
                <a:gd name="connsiteX140" fmla="*/ 5454650 w 5619750"/>
                <a:gd name="connsiteY140" fmla="*/ 368300 h 3892550"/>
                <a:gd name="connsiteX141" fmla="*/ 5429250 w 5619750"/>
                <a:gd name="connsiteY141" fmla="*/ 342900 h 3892550"/>
                <a:gd name="connsiteX142" fmla="*/ 5397500 w 5619750"/>
                <a:gd name="connsiteY142" fmla="*/ 292100 h 3892550"/>
                <a:gd name="connsiteX143" fmla="*/ 5372100 w 5619750"/>
                <a:gd name="connsiteY143" fmla="*/ 260350 h 3892550"/>
                <a:gd name="connsiteX144" fmla="*/ 5359400 w 5619750"/>
                <a:gd name="connsiteY144" fmla="*/ 241300 h 3892550"/>
                <a:gd name="connsiteX145" fmla="*/ 5340350 w 5619750"/>
                <a:gd name="connsiteY145" fmla="*/ 222250 h 3892550"/>
                <a:gd name="connsiteX146" fmla="*/ 5295900 w 5619750"/>
                <a:gd name="connsiteY146" fmla="*/ 158750 h 3892550"/>
                <a:gd name="connsiteX147" fmla="*/ 5289550 w 5619750"/>
                <a:gd name="connsiteY147" fmla="*/ 133350 h 3892550"/>
                <a:gd name="connsiteX148" fmla="*/ 5232400 w 5619750"/>
                <a:gd name="connsiteY148" fmla="*/ 88900 h 3892550"/>
                <a:gd name="connsiteX149" fmla="*/ 5181600 w 5619750"/>
                <a:gd name="connsiteY149" fmla="*/ 63500 h 3892550"/>
                <a:gd name="connsiteX150" fmla="*/ 5035550 w 5619750"/>
                <a:gd name="connsiteY150" fmla="*/ 12700 h 3892550"/>
                <a:gd name="connsiteX151" fmla="*/ 4978400 w 5619750"/>
                <a:gd name="connsiteY151" fmla="*/ 0 h 3892550"/>
                <a:gd name="connsiteX152" fmla="*/ 4794250 w 5619750"/>
                <a:gd name="connsiteY152" fmla="*/ 6350 h 3892550"/>
                <a:gd name="connsiteX153" fmla="*/ 4762500 w 5619750"/>
                <a:gd name="connsiteY153" fmla="*/ 19050 h 3892550"/>
                <a:gd name="connsiteX154" fmla="*/ 4724400 w 5619750"/>
                <a:gd name="connsiteY154" fmla="*/ 25400 h 3892550"/>
                <a:gd name="connsiteX155" fmla="*/ 4673600 w 5619750"/>
                <a:gd name="connsiteY155" fmla="*/ 69850 h 3892550"/>
                <a:gd name="connsiteX156" fmla="*/ 4641850 w 5619750"/>
                <a:gd name="connsiteY156" fmla="*/ 95250 h 3892550"/>
                <a:gd name="connsiteX157" fmla="*/ 4597400 w 5619750"/>
                <a:gd name="connsiteY157" fmla="*/ 152400 h 3892550"/>
                <a:gd name="connsiteX158" fmla="*/ 4552950 w 5619750"/>
                <a:gd name="connsiteY158" fmla="*/ 184150 h 3892550"/>
                <a:gd name="connsiteX159" fmla="*/ 4540250 w 5619750"/>
                <a:gd name="connsiteY159" fmla="*/ 203200 h 3892550"/>
                <a:gd name="connsiteX160" fmla="*/ 4514850 w 5619750"/>
                <a:gd name="connsiteY160" fmla="*/ 222250 h 3892550"/>
                <a:gd name="connsiteX161" fmla="*/ 4445000 w 5619750"/>
                <a:gd name="connsiteY161" fmla="*/ 292100 h 3892550"/>
                <a:gd name="connsiteX162" fmla="*/ 4406900 w 5619750"/>
                <a:gd name="connsiteY162" fmla="*/ 330200 h 3892550"/>
                <a:gd name="connsiteX163" fmla="*/ 4356100 w 5619750"/>
                <a:gd name="connsiteY163" fmla="*/ 400050 h 3892550"/>
                <a:gd name="connsiteX164" fmla="*/ 4330700 w 5619750"/>
                <a:gd name="connsiteY164" fmla="*/ 431800 h 3892550"/>
                <a:gd name="connsiteX165" fmla="*/ 4305300 w 5619750"/>
                <a:gd name="connsiteY165" fmla="*/ 457200 h 3892550"/>
                <a:gd name="connsiteX166" fmla="*/ 4273550 w 5619750"/>
                <a:gd name="connsiteY166" fmla="*/ 501650 h 3892550"/>
                <a:gd name="connsiteX167" fmla="*/ 4222750 w 5619750"/>
                <a:gd name="connsiteY167" fmla="*/ 552450 h 3892550"/>
                <a:gd name="connsiteX168" fmla="*/ 4197350 w 5619750"/>
                <a:gd name="connsiteY168" fmla="*/ 584200 h 3892550"/>
                <a:gd name="connsiteX169" fmla="*/ 4178300 w 5619750"/>
                <a:gd name="connsiteY169" fmla="*/ 615950 h 3892550"/>
                <a:gd name="connsiteX170" fmla="*/ 4152900 w 5619750"/>
                <a:gd name="connsiteY170" fmla="*/ 635000 h 3892550"/>
                <a:gd name="connsiteX171" fmla="*/ 4114800 w 5619750"/>
                <a:gd name="connsiteY171" fmla="*/ 704850 h 3892550"/>
                <a:gd name="connsiteX172" fmla="*/ 4095750 w 5619750"/>
                <a:gd name="connsiteY172" fmla="*/ 742950 h 3892550"/>
                <a:gd name="connsiteX173" fmla="*/ 4076700 w 5619750"/>
                <a:gd name="connsiteY173" fmla="*/ 774700 h 3892550"/>
                <a:gd name="connsiteX174" fmla="*/ 4064000 w 5619750"/>
                <a:gd name="connsiteY174" fmla="*/ 800100 h 3892550"/>
                <a:gd name="connsiteX175" fmla="*/ 4051300 w 5619750"/>
                <a:gd name="connsiteY175" fmla="*/ 819150 h 3892550"/>
                <a:gd name="connsiteX176" fmla="*/ 4038600 w 5619750"/>
                <a:gd name="connsiteY176" fmla="*/ 844550 h 3892550"/>
                <a:gd name="connsiteX177" fmla="*/ 4019550 w 5619750"/>
                <a:gd name="connsiteY177" fmla="*/ 857250 h 3892550"/>
                <a:gd name="connsiteX178" fmla="*/ 3975100 w 5619750"/>
                <a:gd name="connsiteY178" fmla="*/ 895350 h 3892550"/>
                <a:gd name="connsiteX179" fmla="*/ 3917950 w 5619750"/>
                <a:gd name="connsiteY179" fmla="*/ 927100 h 3892550"/>
                <a:gd name="connsiteX180" fmla="*/ 3879850 w 5619750"/>
                <a:gd name="connsiteY180" fmla="*/ 946150 h 3892550"/>
                <a:gd name="connsiteX181" fmla="*/ 3860800 w 5619750"/>
                <a:gd name="connsiteY181" fmla="*/ 965200 h 3892550"/>
                <a:gd name="connsiteX182" fmla="*/ 3797300 w 5619750"/>
                <a:gd name="connsiteY182" fmla="*/ 990600 h 3892550"/>
                <a:gd name="connsiteX183" fmla="*/ 3771900 w 5619750"/>
                <a:gd name="connsiteY183" fmla="*/ 1003300 h 3892550"/>
                <a:gd name="connsiteX184" fmla="*/ 3721100 w 5619750"/>
                <a:gd name="connsiteY184" fmla="*/ 1041400 h 3892550"/>
                <a:gd name="connsiteX185" fmla="*/ 3689350 w 5619750"/>
                <a:gd name="connsiteY185" fmla="*/ 1073150 h 3892550"/>
                <a:gd name="connsiteX186" fmla="*/ 3651250 w 5619750"/>
                <a:gd name="connsiteY186" fmla="*/ 1123950 h 3892550"/>
                <a:gd name="connsiteX187" fmla="*/ 3638550 w 5619750"/>
                <a:gd name="connsiteY187" fmla="*/ 1143000 h 3892550"/>
                <a:gd name="connsiteX188" fmla="*/ 3613150 w 5619750"/>
                <a:gd name="connsiteY188" fmla="*/ 1162050 h 3892550"/>
                <a:gd name="connsiteX189" fmla="*/ 3562350 w 5619750"/>
                <a:gd name="connsiteY189" fmla="*/ 1231900 h 3892550"/>
                <a:gd name="connsiteX190" fmla="*/ 3543300 w 5619750"/>
                <a:gd name="connsiteY190" fmla="*/ 1238250 h 3892550"/>
                <a:gd name="connsiteX191" fmla="*/ 3511550 w 5619750"/>
                <a:gd name="connsiteY191" fmla="*/ 1270000 h 3892550"/>
                <a:gd name="connsiteX192" fmla="*/ 3448050 w 5619750"/>
                <a:gd name="connsiteY192" fmla="*/ 1314450 h 3892550"/>
                <a:gd name="connsiteX193" fmla="*/ 3416300 w 5619750"/>
                <a:gd name="connsiteY193" fmla="*/ 1327150 h 3892550"/>
                <a:gd name="connsiteX194" fmla="*/ 3384550 w 5619750"/>
                <a:gd name="connsiteY194" fmla="*/ 1352550 h 3892550"/>
                <a:gd name="connsiteX195" fmla="*/ 3333750 w 5619750"/>
                <a:gd name="connsiteY195" fmla="*/ 1377950 h 3892550"/>
                <a:gd name="connsiteX196" fmla="*/ 3308350 w 5619750"/>
                <a:gd name="connsiteY196" fmla="*/ 1403350 h 3892550"/>
                <a:gd name="connsiteX197" fmla="*/ 3276600 w 5619750"/>
                <a:gd name="connsiteY197" fmla="*/ 1409700 h 3892550"/>
                <a:gd name="connsiteX198" fmla="*/ 3213100 w 5619750"/>
                <a:gd name="connsiteY198" fmla="*/ 1435100 h 3892550"/>
                <a:gd name="connsiteX199" fmla="*/ 3168650 w 5619750"/>
                <a:gd name="connsiteY199" fmla="*/ 1447800 h 3892550"/>
                <a:gd name="connsiteX200" fmla="*/ 3143250 w 5619750"/>
                <a:gd name="connsiteY200" fmla="*/ 1460500 h 3892550"/>
                <a:gd name="connsiteX201" fmla="*/ 3124200 w 5619750"/>
                <a:gd name="connsiteY201" fmla="*/ 1466850 h 3892550"/>
                <a:gd name="connsiteX202" fmla="*/ 3073400 w 5619750"/>
                <a:gd name="connsiteY202" fmla="*/ 1492250 h 3892550"/>
                <a:gd name="connsiteX203" fmla="*/ 3028950 w 5619750"/>
                <a:gd name="connsiteY203" fmla="*/ 1517650 h 3892550"/>
                <a:gd name="connsiteX204" fmla="*/ 3009900 w 5619750"/>
                <a:gd name="connsiteY204" fmla="*/ 1536700 h 3892550"/>
                <a:gd name="connsiteX205" fmla="*/ 2959100 w 5619750"/>
                <a:gd name="connsiteY205" fmla="*/ 1549400 h 3892550"/>
                <a:gd name="connsiteX206" fmla="*/ 2882900 w 5619750"/>
                <a:gd name="connsiteY206" fmla="*/ 1581150 h 3892550"/>
                <a:gd name="connsiteX207" fmla="*/ 2794000 w 5619750"/>
                <a:gd name="connsiteY207" fmla="*/ 1600200 h 3892550"/>
                <a:gd name="connsiteX208" fmla="*/ 2762250 w 5619750"/>
                <a:gd name="connsiteY208" fmla="*/ 1612900 h 3892550"/>
                <a:gd name="connsiteX209" fmla="*/ 2705100 w 5619750"/>
                <a:gd name="connsiteY209" fmla="*/ 1625600 h 3892550"/>
                <a:gd name="connsiteX210" fmla="*/ 2679700 w 5619750"/>
                <a:gd name="connsiteY210" fmla="*/ 1638300 h 3892550"/>
                <a:gd name="connsiteX211" fmla="*/ 2641600 w 5619750"/>
                <a:gd name="connsiteY211" fmla="*/ 1651000 h 3892550"/>
                <a:gd name="connsiteX212" fmla="*/ 2609850 w 5619750"/>
                <a:gd name="connsiteY212" fmla="*/ 1670050 h 3892550"/>
                <a:gd name="connsiteX213" fmla="*/ 2578100 w 5619750"/>
                <a:gd name="connsiteY213" fmla="*/ 1682750 h 3892550"/>
                <a:gd name="connsiteX214" fmla="*/ 2527300 w 5619750"/>
                <a:gd name="connsiteY214" fmla="*/ 1714500 h 3892550"/>
                <a:gd name="connsiteX215" fmla="*/ 2438400 w 5619750"/>
                <a:gd name="connsiteY215" fmla="*/ 1752600 h 3892550"/>
                <a:gd name="connsiteX216" fmla="*/ 2400300 w 5619750"/>
                <a:gd name="connsiteY216" fmla="*/ 1771650 h 3892550"/>
                <a:gd name="connsiteX217" fmla="*/ 2362200 w 5619750"/>
                <a:gd name="connsiteY217" fmla="*/ 1784350 h 3892550"/>
                <a:gd name="connsiteX218" fmla="*/ 2336800 w 5619750"/>
                <a:gd name="connsiteY218" fmla="*/ 1797050 h 3892550"/>
                <a:gd name="connsiteX219" fmla="*/ 2292350 w 5619750"/>
                <a:gd name="connsiteY219" fmla="*/ 1816100 h 3892550"/>
                <a:gd name="connsiteX220" fmla="*/ 2273300 w 5619750"/>
                <a:gd name="connsiteY220" fmla="*/ 1828800 h 3892550"/>
                <a:gd name="connsiteX221" fmla="*/ 2241550 w 5619750"/>
                <a:gd name="connsiteY221" fmla="*/ 1841500 h 3892550"/>
                <a:gd name="connsiteX222" fmla="*/ 2209800 w 5619750"/>
                <a:gd name="connsiteY222" fmla="*/ 1860550 h 3892550"/>
                <a:gd name="connsiteX223" fmla="*/ 2171700 w 5619750"/>
                <a:gd name="connsiteY223" fmla="*/ 1873250 h 3892550"/>
                <a:gd name="connsiteX224" fmla="*/ 2127250 w 5619750"/>
                <a:gd name="connsiteY224" fmla="*/ 1885950 h 3892550"/>
                <a:gd name="connsiteX225" fmla="*/ 2108200 w 5619750"/>
                <a:gd name="connsiteY225" fmla="*/ 1898650 h 3892550"/>
                <a:gd name="connsiteX226" fmla="*/ 2076450 w 5619750"/>
                <a:gd name="connsiteY226" fmla="*/ 1905000 h 3892550"/>
                <a:gd name="connsiteX227" fmla="*/ 2032000 w 5619750"/>
                <a:gd name="connsiteY227" fmla="*/ 1917700 h 3892550"/>
                <a:gd name="connsiteX228" fmla="*/ 2006600 w 5619750"/>
                <a:gd name="connsiteY228" fmla="*/ 1936750 h 3892550"/>
                <a:gd name="connsiteX229" fmla="*/ 1981200 w 5619750"/>
                <a:gd name="connsiteY229" fmla="*/ 1943100 h 3892550"/>
                <a:gd name="connsiteX230" fmla="*/ 1962150 w 5619750"/>
                <a:gd name="connsiteY230" fmla="*/ 1962150 h 3892550"/>
                <a:gd name="connsiteX231" fmla="*/ 1924050 w 5619750"/>
                <a:gd name="connsiteY231" fmla="*/ 1981200 h 3892550"/>
                <a:gd name="connsiteX232" fmla="*/ 1892300 w 5619750"/>
                <a:gd name="connsiteY232" fmla="*/ 2012950 h 3892550"/>
                <a:gd name="connsiteX233" fmla="*/ 1841500 w 5619750"/>
                <a:gd name="connsiteY233" fmla="*/ 2044700 h 3892550"/>
                <a:gd name="connsiteX234" fmla="*/ 1822450 w 5619750"/>
                <a:gd name="connsiteY234" fmla="*/ 2070100 h 3892550"/>
                <a:gd name="connsiteX235" fmla="*/ 1765300 w 5619750"/>
                <a:gd name="connsiteY235" fmla="*/ 2114550 h 3892550"/>
                <a:gd name="connsiteX236" fmla="*/ 1727200 w 5619750"/>
                <a:gd name="connsiteY236" fmla="*/ 2139950 h 3892550"/>
                <a:gd name="connsiteX237" fmla="*/ 1701800 w 5619750"/>
                <a:gd name="connsiteY237" fmla="*/ 2178050 h 3892550"/>
                <a:gd name="connsiteX238" fmla="*/ 1638300 w 5619750"/>
                <a:gd name="connsiteY238" fmla="*/ 2228850 h 3892550"/>
                <a:gd name="connsiteX239" fmla="*/ 1600200 w 5619750"/>
                <a:gd name="connsiteY239" fmla="*/ 2254250 h 3892550"/>
                <a:gd name="connsiteX240" fmla="*/ 1581150 w 5619750"/>
                <a:gd name="connsiteY240" fmla="*/ 2260600 h 3892550"/>
                <a:gd name="connsiteX241" fmla="*/ 1562100 w 5619750"/>
                <a:gd name="connsiteY241" fmla="*/ 2273300 h 3892550"/>
                <a:gd name="connsiteX242" fmla="*/ 1498600 w 5619750"/>
                <a:gd name="connsiteY242" fmla="*/ 2292350 h 3892550"/>
                <a:gd name="connsiteX243" fmla="*/ 1428750 w 5619750"/>
                <a:gd name="connsiteY243" fmla="*/ 2311400 h 3892550"/>
                <a:gd name="connsiteX244" fmla="*/ 1352550 w 5619750"/>
                <a:gd name="connsiteY244" fmla="*/ 2349500 h 3892550"/>
                <a:gd name="connsiteX245" fmla="*/ 1314450 w 5619750"/>
                <a:gd name="connsiteY245" fmla="*/ 2362200 h 3892550"/>
                <a:gd name="connsiteX246" fmla="*/ 1295400 w 5619750"/>
                <a:gd name="connsiteY246" fmla="*/ 2374900 h 3892550"/>
                <a:gd name="connsiteX247" fmla="*/ 1276350 w 5619750"/>
                <a:gd name="connsiteY247" fmla="*/ 2381250 h 3892550"/>
                <a:gd name="connsiteX248" fmla="*/ 1250950 w 5619750"/>
                <a:gd name="connsiteY248" fmla="*/ 2393950 h 3892550"/>
                <a:gd name="connsiteX249" fmla="*/ 1212850 w 5619750"/>
                <a:gd name="connsiteY249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55600 w 5619750"/>
                <a:gd name="connsiteY16" fmla="*/ 2901950 h 3892550"/>
                <a:gd name="connsiteX17" fmla="*/ 317500 w 5619750"/>
                <a:gd name="connsiteY17" fmla="*/ 2978150 h 3892550"/>
                <a:gd name="connsiteX18" fmla="*/ 273050 w 5619750"/>
                <a:gd name="connsiteY18" fmla="*/ 3041650 h 3892550"/>
                <a:gd name="connsiteX19" fmla="*/ 241300 w 5619750"/>
                <a:gd name="connsiteY19" fmla="*/ 3073400 h 3892550"/>
                <a:gd name="connsiteX20" fmla="*/ 222250 w 5619750"/>
                <a:gd name="connsiteY20" fmla="*/ 3098800 h 3892550"/>
                <a:gd name="connsiteX21" fmla="*/ 158750 w 5619750"/>
                <a:gd name="connsiteY21" fmla="*/ 3168650 h 3892550"/>
                <a:gd name="connsiteX22" fmla="*/ 139700 w 5619750"/>
                <a:gd name="connsiteY22" fmla="*/ 3206750 h 3892550"/>
                <a:gd name="connsiteX23" fmla="*/ 107950 w 5619750"/>
                <a:gd name="connsiteY23" fmla="*/ 3244850 h 3892550"/>
                <a:gd name="connsiteX24" fmla="*/ 57150 w 5619750"/>
                <a:gd name="connsiteY24" fmla="*/ 3333750 h 3892550"/>
                <a:gd name="connsiteX25" fmla="*/ 31750 w 5619750"/>
                <a:gd name="connsiteY25" fmla="*/ 3441700 h 3892550"/>
                <a:gd name="connsiteX26" fmla="*/ 0 w 5619750"/>
                <a:gd name="connsiteY26" fmla="*/ 3575050 h 3892550"/>
                <a:gd name="connsiteX27" fmla="*/ 19050 w 5619750"/>
                <a:gd name="connsiteY27" fmla="*/ 3727450 h 3892550"/>
                <a:gd name="connsiteX28" fmla="*/ 31750 w 5619750"/>
                <a:gd name="connsiteY28" fmla="*/ 3759200 h 3892550"/>
                <a:gd name="connsiteX29" fmla="*/ 57150 w 5619750"/>
                <a:gd name="connsiteY29" fmla="*/ 3778250 h 3892550"/>
                <a:gd name="connsiteX30" fmla="*/ 152400 w 5619750"/>
                <a:gd name="connsiteY30" fmla="*/ 3854450 h 3892550"/>
                <a:gd name="connsiteX31" fmla="*/ 152400 w 5619750"/>
                <a:gd name="connsiteY31" fmla="*/ 3854450 h 3892550"/>
                <a:gd name="connsiteX32" fmla="*/ 177800 w 5619750"/>
                <a:gd name="connsiteY32" fmla="*/ 3873500 h 3892550"/>
                <a:gd name="connsiteX33" fmla="*/ 304800 w 5619750"/>
                <a:gd name="connsiteY33" fmla="*/ 3892550 h 3892550"/>
                <a:gd name="connsiteX34" fmla="*/ 425450 w 5619750"/>
                <a:gd name="connsiteY34" fmla="*/ 3886200 h 3892550"/>
                <a:gd name="connsiteX35" fmla="*/ 476250 w 5619750"/>
                <a:gd name="connsiteY35" fmla="*/ 3873500 h 3892550"/>
                <a:gd name="connsiteX36" fmla="*/ 527050 w 5619750"/>
                <a:gd name="connsiteY36" fmla="*/ 3867150 h 3892550"/>
                <a:gd name="connsiteX37" fmla="*/ 647700 w 5619750"/>
                <a:gd name="connsiteY37" fmla="*/ 3854450 h 3892550"/>
                <a:gd name="connsiteX38" fmla="*/ 711200 w 5619750"/>
                <a:gd name="connsiteY38" fmla="*/ 3835400 h 3892550"/>
                <a:gd name="connsiteX39" fmla="*/ 749300 w 5619750"/>
                <a:gd name="connsiteY39" fmla="*/ 3829050 h 3892550"/>
                <a:gd name="connsiteX40" fmla="*/ 819150 w 5619750"/>
                <a:gd name="connsiteY40" fmla="*/ 3810000 h 3892550"/>
                <a:gd name="connsiteX41" fmla="*/ 895350 w 5619750"/>
                <a:gd name="connsiteY41" fmla="*/ 3778250 h 3892550"/>
                <a:gd name="connsiteX42" fmla="*/ 990600 w 5619750"/>
                <a:gd name="connsiteY42" fmla="*/ 3746500 h 3892550"/>
                <a:gd name="connsiteX43" fmla="*/ 1079500 w 5619750"/>
                <a:gd name="connsiteY43" fmla="*/ 3714750 h 3892550"/>
                <a:gd name="connsiteX44" fmla="*/ 1130300 w 5619750"/>
                <a:gd name="connsiteY44" fmla="*/ 3702050 h 3892550"/>
                <a:gd name="connsiteX45" fmla="*/ 1238250 w 5619750"/>
                <a:gd name="connsiteY45" fmla="*/ 3695700 h 3892550"/>
                <a:gd name="connsiteX46" fmla="*/ 1282700 w 5619750"/>
                <a:gd name="connsiteY46" fmla="*/ 3683000 h 3892550"/>
                <a:gd name="connsiteX47" fmla="*/ 1327150 w 5619750"/>
                <a:gd name="connsiteY47" fmla="*/ 3676650 h 3892550"/>
                <a:gd name="connsiteX48" fmla="*/ 1384300 w 5619750"/>
                <a:gd name="connsiteY48" fmla="*/ 3657600 h 3892550"/>
                <a:gd name="connsiteX49" fmla="*/ 1460500 w 5619750"/>
                <a:gd name="connsiteY49" fmla="*/ 3638550 h 3892550"/>
                <a:gd name="connsiteX50" fmla="*/ 1524000 w 5619750"/>
                <a:gd name="connsiteY50" fmla="*/ 3594100 h 3892550"/>
                <a:gd name="connsiteX51" fmla="*/ 1581150 w 5619750"/>
                <a:gd name="connsiteY51" fmla="*/ 3568700 h 3892550"/>
                <a:gd name="connsiteX52" fmla="*/ 1644650 w 5619750"/>
                <a:gd name="connsiteY52" fmla="*/ 3536950 h 3892550"/>
                <a:gd name="connsiteX53" fmla="*/ 1682750 w 5619750"/>
                <a:gd name="connsiteY53" fmla="*/ 3524250 h 3892550"/>
                <a:gd name="connsiteX54" fmla="*/ 1739900 w 5619750"/>
                <a:gd name="connsiteY54" fmla="*/ 3492500 h 3892550"/>
                <a:gd name="connsiteX55" fmla="*/ 1778000 w 5619750"/>
                <a:gd name="connsiteY55" fmla="*/ 3467100 h 3892550"/>
                <a:gd name="connsiteX56" fmla="*/ 1809750 w 5619750"/>
                <a:gd name="connsiteY56" fmla="*/ 3454400 h 3892550"/>
                <a:gd name="connsiteX57" fmla="*/ 1854200 w 5619750"/>
                <a:gd name="connsiteY57" fmla="*/ 3441700 h 3892550"/>
                <a:gd name="connsiteX58" fmla="*/ 1892300 w 5619750"/>
                <a:gd name="connsiteY58" fmla="*/ 3429000 h 3892550"/>
                <a:gd name="connsiteX59" fmla="*/ 1917700 w 5619750"/>
                <a:gd name="connsiteY59" fmla="*/ 3422650 h 3892550"/>
                <a:gd name="connsiteX60" fmla="*/ 1993900 w 5619750"/>
                <a:gd name="connsiteY60" fmla="*/ 3390900 h 3892550"/>
                <a:gd name="connsiteX61" fmla="*/ 2044700 w 5619750"/>
                <a:gd name="connsiteY61" fmla="*/ 3365500 h 3892550"/>
                <a:gd name="connsiteX62" fmla="*/ 2139950 w 5619750"/>
                <a:gd name="connsiteY62" fmla="*/ 3308350 h 3892550"/>
                <a:gd name="connsiteX63" fmla="*/ 2286000 w 5619750"/>
                <a:gd name="connsiteY63" fmla="*/ 3244850 h 3892550"/>
                <a:gd name="connsiteX64" fmla="*/ 2330450 w 5619750"/>
                <a:gd name="connsiteY64" fmla="*/ 3225800 h 3892550"/>
                <a:gd name="connsiteX65" fmla="*/ 2438400 w 5619750"/>
                <a:gd name="connsiteY65" fmla="*/ 3143250 h 3892550"/>
                <a:gd name="connsiteX66" fmla="*/ 2463800 w 5619750"/>
                <a:gd name="connsiteY66" fmla="*/ 3117850 h 3892550"/>
                <a:gd name="connsiteX67" fmla="*/ 2501900 w 5619750"/>
                <a:gd name="connsiteY67" fmla="*/ 3092450 h 3892550"/>
                <a:gd name="connsiteX68" fmla="*/ 2520950 w 5619750"/>
                <a:gd name="connsiteY68" fmla="*/ 3048000 h 3892550"/>
                <a:gd name="connsiteX69" fmla="*/ 2540000 w 5619750"/>
                <a:gd name="connsiteY69" fmla="*/ 3028950 h 3892550"/>
                <a:gd name="connsiteX70" fmla="*/ 2546350 w 5619750"/>
                <a:gd name="connsiteY70" fmla="*/ 3003550 h 3892550"/>
                <a:gd name="connsiteX71" fmla="*/ 2565400 w 5619750"/>
                <a:gd name="connsiteY71" fmla="*/ 2971800 h 3892550"/>
                <a:gd name="connsiteX72" fmla="*/ 2597150 w 5619750"/>
                <a:gd name="connsiteY72" fmla="*/ 2927350 h 3892550"/>
                <a:gd name="connsiteX73" fmla="*/ 2622550 w 5619750"/>
                <a:gd name="connsiteY73" fmla="*/ 2882900 h 3892550"/>
                <a:gd name="connsiteX74" fmla="*/ 2635250 w 5619750"/>
                <a:gd name="connsiteY74" fmla="*/ 2863850 h 3892550"/>
                <a:gd name="connsiteX75" fmla="*/ 2641600 w 5619750"/>
                <a:gd name="connsiteY75" fmla="*/ 2838450 h 3892550"/>
                <a:gd name="connsiteX76" fmla="*/ 2667000 w 5619750"/>
                <a:gd name="connsiteY76" fmla="*/ 2762250 h 3892550"/>
                <a:gd name="connsiteX77" fmla="*/ 2686050 w 5619750"/>
                <a:gd name="connsiteY77" fmla="*/ 2705100 h 3892550"/>
                <a:gd name="connsiteX78" fmla="*/ 2698750 w 5619750"/>
                <a:gd name="connsiteY78" fmla="*/ 2673350 h 3892550"/>
                <a:gd name="connsiteX79" fmla="*/ 2711450 w 5619750"/>
                <a:gd name="connsiteY79" fmla="*/ 2635250 h 3892550"/>
                <a:gd name="connsiteX80" fmla="*/ 2736850 w 5619750"/>
                <a:gd name="connsiteY80" fmla="*/ 2584450 h 3892550"/>
                <a:gd name="connsiteX81" fmla="*/ 2755900 w 5619750"/>
                <a:gd name="connsiteY81" fmla="*/ 2540000 h 3892550"/>
                <a:gd name="connsiteX82" fmla="*/ 2876550 w 5619750"/>
                <a:gd name="connsiteY82" fmla="*/ 2419350 h 3892550"/>
                <a:gd name="connsiteX83" fmla="*/ 2940050 w 5619750"/>
                <a:gd name="connsiteY83" fmla="*/ 2362200 h 3892550"/>
                <a:gd name="connsiteX84" fmla="*/ 2978150 w 5619750"/>
                <a:gd name="connsiteY84" fmla="*/ 2324100 h 3892550"/>
                <a:gd name="connsiteX85" fmla="*/ 3003550 w 5619750"/>
                <a:gd name="connsiteY85" fmla="*/ 2305050 h 3892550"/>
                <a:gd name="connsiteX86" fmla="*/ 3022600 w 5619750"/>
                <a:gd name="connsiteY86" fmla="*/ 2292350 h 3892550"/>
                <a:gd name="connsiteX87" fmla="*/ 3054350 w 5619750"/>
                <a:gd name="connsiteY87" fmla="*/ 2266950 h 3892550"/>
                <a:gd name="connsiteX88" fmla="*/ 3136900 w 5619750"/>
                <a:gd name="connsiteY88" fmla="*/ 2216150 h 3892550"/>
                <a:gd name="connsiteX89" fmla="*/ 3168650 w 5619750"/>
                <a:gd name="connsiteY89" fmla="*/ 2190750 h 3892550"/>
                <a:gd name="connsiteX90" fmla="*/ 3194050 w 5619750"/>
                <a:gd name="connsiteY90" fmla="*/ 2178050 h 3892550"/>
                <a:gd name="connsiteX91" fmla="*/ 3276600 w 5619750"/>
                <a:gd name="connsiteY91" fmla="*/ 2133600 h 3892550"/>
                <a:gd name="connsiteX92" fmla="*/ 3308350 w 5619750"/>
                <a:gd name="connsiteY92" fmla="*/ 2127250 h 3892550"/>
                <a:gd name="connsiteX93" fmla="*/ 3327400 w 5619750"/>
                <a:gd name="connsiteY93" fmla="*/ 2114550 h 3892550"/>
                <a:gd name="connsiteX94" fmla="*/ 3384550 w 5619750"/>
                <a:gd name="connsiteY94" fmla="*/ 2089150 h 3892550"/>
                <a:gd name="connsiteX95" fmla="*/ 3422650 w 5619750"/>
                <a:gd name="connsiteY95" fmla="*/ 2076450 h 3892550"/>
                <a:gd name="connsiteX96" fmla="*/ 3524250 w 5619750"/>
                <a:gd name="connsiteY96" fmla="*/ 2012950 h 3892550"/>
                <a:gd name="connsiteX97" fmla="*/ 3594100 w 5619750"/>
                <a:gd name="connsiteY97" fmla="*/ 1968500 h 3892550"/>
                <a:gd name="connsiteX98" fmla="*/ 3619500 w 5619750"/>
                <a:gd name="connsiteY98" fmla="*/ 1949450 h 3892550"/>
                <a:gd name="connsiteX99" fmla="*/ 3676650 w 5619750"/>
                <a:gd name="connsiteY99" fmla="*/ 1917700 h 3892550"/>
                <a:gd name="connsiteX100" fmla="*/ 3702050 w 5619750"/>
                <a:gd name="connsiteY100" fmla="*/ 1892300 h 3892550"/>
                <a:gd name="connsiteX101" fmla="*/ 3746500 w 5619750"/>
                <a:gd name="connsiteY101" fmla="*/ 1873250 h 3892550"/>
                <a:gd name="connsiteX102" fmla="*/ 3784600 w 5619750"/>
                <a:gd name="connsiteY102" fmla="*/ 1847850 h 3892550"/>
                <a:gd name="connsiteX103" fmla="*/ 3810000 w 5619750"/>
                <a:gd name="connsiteY103" fmla="*/ 1835150 h 3892550"/>
                <a:gd name="connsiteX104" fmla="*/ 3848100 w 5619750"/>
                <a:gd name="connsiteY104" fmla="*/ 1809750 h 3892550"/>
                <a:gd name="connsiteX105" fmla="*/ 3987800 w 5619750"/>
                <a:gd name="connsiteY105" fmla="*/ 1733550 h 3892550"/>
                <a:gd name="connsiteX106" fmla="*/ 4121150 w 5619750"/>
                <a:gd name="connsiteY106" fmla="*/ 1638300 h 3892550"/>
                <a:gd name="connsiteX107" fmla="*/ 4197350 w 5619750"/>
                <a:gd name="connsiteY107" fmla="*/ 1593850 h 3892550"/>
                <a:gd name="connsiteX108" fmla="*/ 4248150 w 5619750"/>
                <a:gd name="connsiteY108" fmla="*/ 1574800 h 3892550"/>
                <a:gd name="connsiteX109" fmla="*/ 4375150 w 5619750"/>
                <a:gd name="connsiteY109" fmla="*/ 1498600 h 3892550"/>
                <a:gd name="connsiteX110" fmla="*/ 4495800 w 5619750"/>
                <a:gd name="connsiteY110" fmla="*/ 1447800 h 3892550"/>
                <a:gd name="connsiteX111" fmla="*/ 4514850 w 5619750"/>
                <a:gd name="connsiteY111" fmla="*/ 1441450 h 3892550"/>
                <a:gd name="connsiteX112" fmla="*/ 4813300 w 5619750"/>
                <a:gd name="connsiteY112" fmla="*/ 1460500 h 3892550"/>
                <a:gd name="connsiteX113" fmla="*/ 4851400 w 5619750"/>
                <a:gd name="connsiteY113" fmla="*/ 1466850 h 3892550"/>
                <a:gd name="connsiteX114" fmla="*/ 4876800 w 5619750"/>
                <a:gd name="connsiteY114" fmla="*/ 1479550 h 3892550"/>
                <a:gd name="connsiteX115" fmla="*/ 4914900 w 5619750"/>
                <a:gd name="connsiteY115" fmla="*/ 1492250 h 3892550"/>
                <a:gd name="connsiteX116" fmla="*/ 5035550 w 5619750"/>
                <a:gd name="connsiteY116" fmla="*/ 1524000 h 3892550"/>
                <a:gd name="connsiteX117" fmla="*/ 5086350 w 5619750"/>
                <a:gd name="connsiteY117" fmla="*/ 1530350 h 3892550"/>
                <a:gd name="connsiteX118" fmla="*/ 5226050 w 5619750"/>
                <a:gd name="connsiteY118" fmla="*/ 1524000 h 3892550"/>
                <a:gd name="connsiteX119" fmla="*/ 5295900 w 5619750"/>
                <a:gd name="connsiteY119" fmla="*/ 1498600 h 3892550"/>
                <a:gd name="connsiteX120" fmla="*/ 5372100 w 5619750"/>
                <a:gd name="connsiteY120" fmla="*/ 1454150 h 3892550"/>
                <a:gd name="connsiteX121" fmla="*/ 5422900 w 5619750"/>
                <a:gd name="connsiteY121" fmla="*/ 1422400 h 3892550"/>
                <a:gd name="connsiteX122" fmla="*/ 5480050 w 5619750"/>
                <a:gd name="connsiteY122" fmla="*/ 1358900 h 3892550"/>
                <a:gd name="connsiteX123" fmla="*/ 5499100 w 5619750"/>
                <a:gd name="connsiteY123" fmla="*/ 1327150 h 3892550"/>
                <a:gd name="connsiteX124" fmla="*/ 5505450 w 5619750"/>
                <a:gd name="connsiteY124" fmla="*/ 1301750 h 3892550"/>
                <a:gd name="connsiteX125" fmla="*/ 5524500 w 5619750"/>
                <a:gd name="connsiteY125" fmla="*/ 1250950 h 3892550"/>
                <a:gd name="connsiteX126" fmla="*/ 5537200 w 5619750"/>
                <a:gd name="connsiteY126" fmla="*/ 1193800 h 3892550"/>
                <a:gd name="connsiteX127" fmla="*/ 5549900 w 5619750"/>
                <a:gd name="connsiteY127" fmla="*/ 1155700 h 3892550"/>
                <a:gd name="connsiteX128" fmla="*/ 5562600 w 5619750"/>
                <a:gd name="connsiteY128" fmla="*/ 1092200 h 3892550"/>
                <a:gd name="connsiteX129" fmla="*/ 5568950 w 5619750"/>
                <a:gd name="connsiteY129" fmla="*/ 1016000 h 3892550"/>
                <a:gd name="connsiteX130" fmla="*/ 5581650 w 5619750"/>
                <a:gd name="connsiteY130" fmla="*/ 863600 h 3892550"/>
                <a:gd name="connsiteX131" fmla="*/ 5600700 w 5619750"/>
                <a:gd name="connsiteY131" fmla="*/ 793750 h 3892550"/>
                <a:gd name="connsiteX132" fmla="*/ 5607050 w 5619750"/>
                <a:gd name="connsiteY132" fmla="*/ 736600 h 3892550"/>
                <a:gd name="connsiteX133" fmla="*/ 5619750 w 5619750"/>
                <a:gd name="connsiteY133" fmla="*/ 660400 h 3892550"/>
                <a:gd name="connsiteX134" fmla="*/ 5607050 w 5619750"/>
                <a:gd name="connsiteY134" fmla="*/ 577850 h 3892550"/>
                <a:gd name="connsiteX135" fmla="*/ 5575300 w 5619750"/>
                <a:gd name="connsiteY135" fmla="*/ 533400 h 3892550"/>
                <a:gd name="connsiteX136" fmla="*/ 5543550 w 5619750"/>
                <a:gd name="connsiteY136" fmla="*/ 495300 h 3892550"/>
                <a:gd name="connsiteX137" fmla="*/ 5505450 w 5619750"/>
                <a:gd name="connsiteY137" fmla="*/ 438150 h 3892550"/>
                <a:gd name="connsiteX138" fmla="*/ 5486400 w 5619750"/>
                <a:gd name="connsiteY138" fmla="*/ 412750 h 3892550"/>
                <a:gd name="connsiteX139" fmla="*/ 5454650 w 5619750"/>
                <a:gd name="connsiteY139" fmla="*/ 368300 h 3892550"/>
                <a:gd name="connsiteX140" fmla="*/ 5429250 w 5619750"/>
                <a:gd name="connsiteY140" fmla="*/ 342900 h 3892550"/>
                <a:gd name="connsiteX141" fmla="*/ 5397500 w 5619750"/>
                <a:gd name="connsiteY141" fmla="*/ 292100 h 3892550"/>
                <a:gd name="connsiteX142" fmla="*/ 5372100 w 5619750"/>
                <a:gd name="connsiteY142" fmla="*/ 260350 h 3892550"/>
                <a:gd name="connsiteX143" fmla="*/ 5359400 w 5619750"/>
                <a:gd name="connsiteY143" fmla="*/ 241300 h 3892550"/>
                <a:gd name="connsiteX144" fmla="*/ 5340350 w 5619750"/>
                <a:gd name="connsiteY144" fmla="*/ 222250 h 3892550"/>
                <a:gd name="connsiteX145" fmla="*/ 5295900 w 5619750"/>
                <a:gd name="connsiteY145" fmla="*/ 158750 h 3892550"/>
                <a:gd name="connsiteX146" fmla="*/ 5289550 w 5619750"/>
                <a:gd name="connsiteY146" fmla="*/ 133350 h 3892550"/>
                <a:gd name="connsiteX147" fmla="*/ 5232400 w 5619750"/>
                <a:gd name="connsiteY147" fmla="*/ 88900 h 3892550"/>
                <a:gd name="connsiteX148" fmla="*/ 5181600 w 5619750"/>
                <a:gd name="connsiteY148" fmla="*/ 63500 h 3892550"/>
                <a:gd name="connsiteX149" fmla="*/ 5035550 w 5619750"/>
                <a:gd name="connsiteY149" fmla="*/ 12700 h 3892550"/>
                <a:gd name="connsiteX150" fmla="*/ 4978400 w 5619750"/>
                <a:gd name="connsiteY150" fmla="*/ 0 h 3892550"/>
                <a:gd name="connsiteX151" fmla="*/ 4794250 w 5619750"/>
                <a:gd name="connsiteY151" fmla="*/ 6350 h 3892550"/>
                <a:gd name="connsiteX152" fmla="*/ 4762500 w 5619750"/>
                <a:gd name="connsiteY152" fmla="*/ 19050 h 3892550"/>
                <a:gd name="connsiteX153" fmla="*/ 4724400 w 5619750"/>
                <a:gd name="connsiteY153" fmla="*/ 25400 h 3892550"/>
                <a:gd name="connsiteX154" fmla="*/ 4673600 w 5619750"/>
                <a:gd name="connsiteY154" fmla="*/ 69850 h 3892550"/>
                <a:gd name="connsiteX155" fmla="*/ 4641850 w 5619750"/>
                <a:gd name="connsiteY155" fmla="*/ 95250 h 3892550"/>
                <a:gd name="connsiteX156" fmla="*/ 4597400 w 5619750"/>
                <a:gd name="connsiteY156" fmla="*/ 152400 h 3892550"/>
                <a:gd name="connsiteX157" fmla="*/ 4552950 w 5619750"/>
                <a:gd name="connsiteY157" fmla="*/ 184150 h 3892550"/>
                <a:gd name="connsiteX158" fmla="*/ 4540250 w 5619750"/>
                <a:gd name="connsiteY158" fmla="*/ 203200 h 3892550"/>
                <a:gd name="connsiteX159" fmla="*/ 4514850 w 5619750"/>
                <a:gd name="connsiteY159" fmla="*/ 222250 h 3892550"/>
                <a:gd name="connsiteX160" fmla="*/ 4445000 w 5619750"/>
                <a:gd name="connsiteY160" fmla="*/ 292100 h 3892550"/>
                <a:gd name="connsiteX161" fmla="*/ 4406900 w 5619750"/>
                <a:gd name="connsiteY161" fmla="*/ 330200 h 3892550"/>
                <a:gd name="connsiteX162" fmla="*/ 4356100 w 5619750"/>
                <a:gd name="connsiteY162" fmla="*/ 400050 h 3892550"/>
                <a:gd name="connsiteX163" fmla="*/ 4330700 w 5619750"/>
                <a:gd name="connsiteY163" fmla="*/ 431800 h 3892550"/>
                <a:gd name="connsiteX164" fmla="*/ 4305300 w 5619750"/>
                <a:gd name="connsiteY164" fmla="*/ 457200 h 3892550"/>
                <a:gd name="connsiteX165" fmla="*/ 4273550 w 5619750"/>
                <a:gd name="connsiteY165" fmla="*/ 501650 h 3892550"/>
                <a:gd name="connsiteX166" fmla="*/ 4222750 w 5619750"/>
                <a:gd name="connsiteY166" fmla="*/ 552450 h 3892550"/>
                <a:gd name="connsiteX167" fmla="*/ 4197350 w 5619750"/>
                <a:gd name="connsiteY167" fmla="*/ 584200 h 3892550"/>
                <a:gd name="connsiteX168" fmla="*/ 4178300 w 5619750"/>
                <a:gd name="connsiteY168" fmla="*/ 615950 h 3892550"/>
                <a:gd name="connsiteX169" fmla="*/ 4152900 w 5619750"/>
                <a:gd name="connsiteY169" fmla="*/ 635000 h 3892550"/>
                <a:gd name="connsiteX170" fmla="*/ 4114800 w 5619750"/>
                <a:gd name="connsiteY170" fmla="*/ 704850 h 3892550"/>
                <a:gd name="connsiteX171" fmla="*/ 4095750 w 5619750"/>
                <a:gd name="connsiteY171" fmla="*/ 742950 h 3892550"/>
                <a:gd name="connsiteX172" fmla="*/ 4076700 w 5619750"/>
                <a:gd name="connsiteY172" fmla="*/ 774700 h 3892550"/>
                <a:gd name="connsiteX173" fmla="*/ 4064000 w 5619750"/>
                <a:gd name="connsiteY173" fmla="*/ 800100 h 3892550"/>
                <a:gd name="connsiteX174" fmla="*/ 4051300 w 5619750"/>
                <a:gd name="connsiteY174" fmla="*/ 819150 h 3892550"/>
                <a:gd name="connsiteX175" fmla="*/ 4038600 w 5619750"/>
                <a:gd name="connsiteY175" fmla="*/ 844550 h 3892550"/>
                <a:gd name="connsiteX176" fmla="*/ 4019550 w 5619750"/>
                <a:gd name="connsiteY176" fmla="*/ 857250 h 3892550"/>
                <a:gd name="connsiteX177" fmla="*/ 3975100 w 5619750"/>
                <a:gd name="connsiteY177" fmla="*/ 895350 h 3892550"/>
                <a:gd name="connsiteX178" fmla="*/ 3917950 w 5619750"/>
                <a:gd name="connsiteY178" fmla="*/ 927100 h 3892550"/>
                <a:gd name="connsiteX179" fmla="*/ 3879850 w 5619750"/>
                <a:gd name="connsiteY179" fmla="*/ 946150 h 3892550"/>
                <a:gd name="connsiteX180" fmla="*/ 3860800 w 5619750"/>
                <a:gd name="connsiteY180" fmla="*/ 965200 h 3892550"/>
                <a:gd name="connsiteX181" fmla="*/ 3797300 w 5619750"/>
                <a:gd name="connsiteY181" fmla="*/ 990600 h 3892550"/>
                <a:gd name="connsiteX182" fmla="*/ 3771900 w 5619750"/>
                <a:gd name="connsiteY182" fmla="*/ 1003300 h 3892550"/>
                <a:gd name="connsiteX183" fmla="*/ 3721100 w 5619750"/>
                <a:gd name="connsiteY183" fmla="*/ 1041400 h 3892550"/>
                <a:gd name="connsiteX184" fmla="*/ 3689350 w 5619750"/>
                <a:gd name="connsiteY184" fmla="*/ 1073150 h 3892550"/>
                <a:gd name="connsiteX185" fmla="*/ 3651250 w 5619750"/>
                <a:gd name="connsiteY185" fmla="*/ 1123950 h 3892550"/>
                <a:gd name="connsiteX186" fmla="*/ 3638550 w 5619750"/>
                <a:gd name="connsiteY186" fmla="*/ 1143000 h 3892550"/>
                <a:gd name="connsiteX187" fmla="*/ 3613150 w 5619750"/>
                <a:gd name="connsiteY187" fmla="*/ 1162050 h 3892550"/>
                <a:gd name="connsiteX188" fmla="*/ 3562350 w 5619750"/>
                <a:gd name="connsiteY188" fmla="*/ 1231900 h 3892550"/>
                <a:gd name="connsiteX189" fmla="*/ 3543300 w 5619750"/>
                <a:gd name="connsiteY189" fmla="*/ 1238250 h 3892550"/>
                <a:gd name="connsiteX190" fmla="*/ 3511550 w 5619750"/>
                <a:gd name="connsiteY190" fmla="*/ 1270000 h 3892550"/>
                <a:gd name="connsiteX191" fmla="*/ 3448050 w 5619750"/>
                <a:gd name="connsiteY191" fmla="*/ 1314450 h 3892550"/>
                <a:gd name="connsiteX192" fmla="*/ 3416300 w 5619750"/>
                <a:gd name="connsiteY192" fmla="*/ 1327150 h 3892550"/>
                <a:gd name="connsiteX193" fmla="*/ 3384550 w 5619750"/>
                <a:gd name="connsiteY193" fmla="*/ 1352550 h 3892550"/>
                <a:gd name="connsiteX194" fmla="*/ 3333750 w 5619750"/>
                <a:gd name="connsiteY194" fmla="*/ 1377950 h 3892550"/>
                <a:gd name="connsiteX195" fmla="*/ 3308350 w 5619750"/>
                <a:gd name="connsiteY195" fmla="*/ 1403350 h 3892550"/>
                <a:gd name="connsiteX196" fmla="*/ 3276600 w 5619750"/>
                <a:gd name="connsiteY196" fmla="*/ 1409700 h 3892550"/>
                <a:gd name="connsiteX197" fmla="*/ 3213100 w 5619750"/>
                <a:gd name="connsiteY197" fmla="*/ 1435100 h 3892550"/>
                <a:gd name="connsiteX198" fmla="*/ 3168650 w 5619750"/>
                <a:gd name="connsiteY198" fmla="*/ 1447800 h 3892550"/>
                <a:gd name="connsiteX199" fmla="*/ 3143250 w 5619750"/>
                <a:gd name="connsiteY199" fmla="*/ 1460500 h 3892550"/>
                <a:gd name="connsiteX200" fmla="*/ 3124200 w 5619750"/>
                <a:gd name="connsiteY200" fmla="*/ 1466850 h 3892550"/>
                <a:gd name="connsiteX201" fmla="*/ 3073400 w 5619750"/>
                <a:gd name="connsiteY201" fmla="*/ 1492250 h 3892550"/>
                <a:gd name="connsiteX202" fmla="*/ 3028950 w 5619750"/>
                <a:gd name="connsiteY202" fmla="*/ 1517650 h 3892550"/>
                <a:gd name="connsiteX203" fmla="*/ 3009900 w 5619750"/>
                <a:gd name="connsiteY203" fmla="*/ 1536700 h 3892550"/>
                <a:gd name="connsiteX204" fmla="*/ 2959100 w 5619750"/>
                <a:gd name="connsiteY204" fmla="*/ 1549400 h 3892550"/>
                <a:gd name="connsiteX205" fmla="*/ 2882900 w 5619750"/>
                <a:gd name="connsiteY205" fmla="*/ 1581150 h 3892550"/>
                <a:gd name="connsiteX206" fmla="*/ 2794000 w 5619750"/>
                <a:gd name="connsiteY206" fmla="*/ 1600200 h 3892550"/>
                <a:gd name="connsiteX207" fmla="*/ 2762250 w 5619750"/>
                <a:gd name="connsiteY207" fmla="*/ 1612900 h 3892550"/>
                <a:gd name="connsiteX208" fmla="*/ 2705100 w 5619750"/>
                <a:gd name="connsiteY208" fmla="*/ 1625600 h 3892550"/>
                <a:gd name="connsiteX209" fmla="*/ 2679700 w 5619750"/>
                <a:gd name="connsiteY209" fmla="*/ 1638300 h 3892550"/>
                <a:gd name="connsiteX210" fmla="*/ 2641600 w 5619750"/>
                <a:gd name="connsiteY210" fmla="*/ 1651000 h 3892550"/>
                <a:gd name="connsiteX211" fmla="*/ 2609850 w 5619750"/>
                <a:gd name="connsiteY211" fmla="*/ 1670050 h 3892550"/>
                <a:gd name="connsiteX212" fmla="*/ 2578100 w 5619750"/>
                <a:gd name="connsiteY212" fmla="*/ 1682750 h 3892550"/>
                <a:gd name="connsiteX213" fmla="*/ 2527300 w 5619750"/>
                <a:gd name="connsiteY213" fmla="*/ 1714500 h 3892550"/>
                <a:gd name="connsiteX214" fmla="*/ 2438400 w 5619750"/>
                <a:gd name="connsiteY214" fmla="*/ 1752600 h 3892550"/>
                <a:gd name="connsiteX215" fmla="*/ 2400300 w 5619750"/>
                <a:gd name="connsiteY215" fmla="*/ 1771650 h 3892550"/>
                <a:gd name="connsiteX216" fmla="*/ 2362200 w 5619750"/>
                <a:gd name="connsiteY216" fmla="*/ 1784350 h 3892550"/>
                <a:gd name="connsiteX217" fmla="*/ 2336800 w 5619750"/>
                <a:gd name="connsiteY217" fmla="*/ 1797050 h 3892550"/>
                <a:gd name="connsiteX218" fmla="*/ 2292350 w 5619750"/>
                <a:gd name="connsiteY218" fmla="*/ 1816100 h 3892550"/>
                <a:gd name="connsiteX219" fmla="*/ 2273300 w 5619750"/>
                <a:gd name="connsiteY219" fmla="*/ 1828800 h 3892550"/>
                <a:gd name="connsiteX220" fmla="*/ 2241550 w 5619750"/>
                <a:gd name="connsiteY220" fmla="*/ 1841500 h 3892550"/>
                <a:gd name="connsiteX221" fmla="*/ 2209800 w 5619750"/>
                <a:gd name="connsiteY221" fmla="*/ 1860550 h 3892550"/>
                <a:gd name="connsiteX222" fmla="*/ 2171700 w 5619750"/>
                <a:gd name="connsiteY222" fmla="*/ 1873250 h 3892550"/>
                <a:gd name="connsiteX223" fmla="*/ 2127250 w 5619750"/>
                <a:gd name="connsiteY223" fmla="*/ 1885950 h 3892550"/>
                <a:gd name="connsiteX224" fmla="*/ 2108200 w 5619750"/>
                <a:gd name="connsiteY224" fmla="*/ 1898650 h 3892550"/>
                <a:gd name="connsiteX225" fmla="*/ 2076450 w 5619750"/>
                <a:gd name="connsiteY225" fmla="*/ 1905000 h 3892550"/>
                <a:gd name="connsiteX226" fmla="*/ 2032000 w 5619750"/>
                <a:gd name="connsiteY226" fmla="*/ 1917700 h 3892550"/>
                <a:gd name="connsiteX227" fmla="*/ 2006600 w 5619750"/>
                <a:gd name="connsiteY227" fmla="*/ 1936750 h 3892550"/>
                <a:gd name="connsiteX228" fmla="*/ 1981200 w 5619750"/>
                <a:gd name="connsiteY228" fmla="*/ 1943100 h 3892550"/>
                <a:gd name="connsiteX229" fmla="*/ 1962150 w 5619750"/>
                <a:gd name="connsiteY229" fmla="*/ 1962150 h 3892550"/>
                <a:gd name="connsiteX230" fmla="*/ 1924050 w 5619750"/>
                <a:gd name="connsiteY230" fmla="*/ 1981200 h 3892550"/>
                <a:gd name="connsiteX231" fmla="*/ 1892300 w 5619750"/>
                <a:gd name="connsiteY231" fmla="*/ 2012950 h 3892550"/>
                <a:gd name="connsiteX232" fmla="*/ 1841500 w 5619750"/>
                <a:gd name="connsiteY232" fmla="*/ 2044700 h 3892550"/>
                <a:gd name="connsiteX233" fmla="*/ 1822450 w 5619750"/>
                <a:gd name="connsiteY233" fmla="*/ 2070100 h 3892550"/>
                <a:gd name="connsiteX234" fmla="*/ 1765300 w 5619750"/>
                <a:gd name="connsiteY234" fmla="*/ 2114550 h 3892550"/>
                <a:gd name="connsiteX235" fmla="*/ 1727200 w 5619750"/>
                <a:gd name="connsiteY235" fmla="*/ 2139950 h 3892550"/>
                <a:gd name="connsiteX236" fmla="*/ 1701800 w 5619750"/>
                <a:gd name="connsiteY236" fmla="*/ 2178050 h 3892550"/>
                <a:gd name="connsiteX237" fmla="*/ 1638300 w 5619750"/>
                <a:gd name="connsiteY237" fmla="*/ 2228850 h 3892550"/>
                <a:gd name="connsiteX238" fmla="*/ 1600200 w 5619750"/>
                <a:gd name="connsiteY238" fmla="*/ 2254250 h 3892550"/>
                <a:gd name="connsiteX239" fmla="*/ 1581150 w 5619750"/>
                <a:gd name="connsiteY239" fmla="*/ 2260600 h 3892550"/>
                <a:gd name="connsiteX240" fmla="*/ 1562100 w 5619750"/>
                <a:gd name="connsiteY240" fmla="*/ 2273300 h 3892550"/>
                <a:gd name="connsiteX241" fmla="*/ 1498600 w 5619750"/>
                <a:gd name="connsiteY241" fmla="*/ 2292350 h 3892550"/>
                <a:gd name="connsiteX242" fmla="*/ 1428750 w 5619750"/>
                <a:gd name="connsiteY242" fmla="*/ 2311400 h 3892550"/>
                <a:gd name="connsiteX243" fmla="*/ 1352550 w 5619750"/>
                <a:gd name="connsiteY243" fmla="*/ 2349500 h 3892550"/>
                <a:gd name="connsiteX244" fmla="*/ 1314450 w 5619750"/>
                <a:gd name="connsiteY244" fmla="*/ 2362200 h 3892550"/>
                <a:gd name="connsiteX245" fmla="*/ 1295400 w 5619750"/>
                <a:gd name="connsiteY245" fmla="*/ 2374900 h 3892550"/>
                <a:gd name="connsiteX246" fmla="*/ 1276350 w 5619750"/>
                <a:gd name="connsiteY246" fmla="*/ 2381250 h 3892550"/>
                <a:gd name="connsiteX247" fmla="*/ 1250950 w 5619750"/>
                <a:gd name="connsiteY247" fmla="*/ 2393950 h 3892550"/>
                <a:gd name="connsiteX248" fmla="*/ 1212850 w 5619750"/>
                <a:gd name="connsiteY248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21150 w 5619750"/>
                <a:gd name="connsiteY105" fmla="*/ 1638300 h 3892550"/>
                <a:gd name="connsiteX106" fmla="*/ 4197350 w 5619750"/>
                <a:gd name="connsiteY106" fmla="*/ 1593850 h 3892550"/>
                <a:gd name="connsiteX107" fmla="*/ 4248150 w 5619750"/>
                <a:gd name="connsiteY107" fmla="*/ 1574800 h 3892550"/>
                <a:gd name="connsiteX108" fmla="*/ 4375150 w 5619750"/>
                <a:gd name="connsiteY108" fmla="*/ 1498600 h 3892550"/>
                <a:gd name="connsiteX109" fmla="*/ 4495800 w 5619750"/>
                <a:gd name="connsiteY109" fmla="*/ 1447800 h 3892550"/>
                <a:gd name="connsiteX110" fmla="*/ 4514850 w 5619750"/>
                <a:gd name="connsiteY110" fmla="*/ 1441450 h 3892550"/>
                <a:gd name="connsiteX111" fmla="*/ 4813300 w 5619750"/>
                <a:gd name="connsiteY111" fmla="*/ 1460500 h 3892550"/>
                <a:gd name="connsiteX112" fmla="*/ 4851400 w 5619750"/>
                <a:gd name="connsiteY112" fmla="*/ 1466850 h 3892550"/>
                <a:gd name="connsiteX113" fmla="*/ 4876800 w 5619750"/>
                <a:gd name="connsiteY113" fmla="*/ 1479550 h 3892550"/>
                <a:gd name="connsiteX114" fmla="*/ 4914900 w 5619750"/>
                <a:gd name="connsiteY114" fmla="*/ 1492250 h 3892550"/>
                <a:gd name="connsiteX115" fmla="*/ 5035550 w 5619750"/>
                <a:gd name="connsiteY115" fmla="*/ 1524000 h 3892550"/>
                <a:gd name="connsiteX116" fmla="*/ 5086350 w 5619750"/>
                <a:gd name="connsiteY116" fmla="*/ 1530350 h 3892550"/>
                <a:gd name="connsiteX117" fmla="*/ 5226050 w 5619750"/>
                <a:gd name="connsiteY117" fmla="*/ 1524000 h 3892550"/>
                <a:gd name="connsiteX118" fmla="*/ 5295900 w 5619750"/>
                <a:gd name="connsiteY118" fmla="*/ 1498600 h 3892550"/>
                <a:gd name="connsiteX119" fmla="*/ 5372100 w 5619750"/>
                <a:gd name="connsiteY119" fmla="*/ 1454150 h 3892550"/>
                <a:gd name="connsiteX120" fmla="*/ 5422900 w 5619750"/>
                <a:gd name="connsiteY120" fmla="*/ 1422400 h 3892550"/>
                <a:gd name="connsiteX121" fmla="*/ 5480050 w 5619750"/>
                <a:gd name="connsiteY121" fmla="*/ 1358900 h 3892550"/>
                <a:gd name="connsiteX122" fmla="*/ 5499100 w 5619750"/>
                <a:gd name="connsiteY122" fmla="*/ 1327150 h 3892550"/>
                <a:gd name="connsiteX123" fmla="*/ 5505450 w 5619750"/>
                <a:gd name="connsiteY123" fmla="*/ 1301750 h 3892550"/>
                <a:gd name="connsiteX124" fmla="*/ 5524500 w 5619750"/>
                <a:gd name="connsiteY124" fmla="*/ 1250950 h 3892550"/>
                <a:gd name="connsiteX125" fmla="*/ 5537200 w 5619750"/>
                <a:gd name="connsiteY125" fmla="*/ 1193800 h 3892550"/>
                <a:gd name="connsiteX126" fmla="*/ 5549900 w 5619750"/>
                <a:gd name="connsiteY126" fmla="*/ 1155700 h 3892550"/>
                <a:gd name="connsiteX127" fmla="*/ 5562600 w 5619750"/>
                <a:gd name="connsiteY127" fmla="*/ 1092200 h 3892550"/>
                <a:gd name="connsiteX128" fmla="*/ 5568950 w 5619750"/>
                <a:gd name="connsiteY128" fmla="*/ 1016000 h 3892550"/>
                <a:gd name="connsiteX129" fmla="*/ 5581650 w 5619750"/>
                <a:gd name="connsiteY129" fmla="*/ 863600 h 3892550"/>
                <a:gd name="connsiteX130" fmla="*/ 5600700 w 5619750"/>
                <a:gd name="connsiteY130" fmla="*/ 793750 h 3892550"/>
                <a:gd name="connsiteX131" fmla="*/ 5607050 w 5619750"/>
                <a:gd name="connsiteY131" fmla="*/ 736600 h 3892550"/>
                <a:gd name="connsiteX132" fmla="*/ 5619750 w 5619750"/>
                <a:gd name="connsiteY132" fmla="*/ 660400 h 3892550"/>
                <a:gd name="connsiteX133" fmla="*/ 5607050 w 5619750"/>
                <a:gd name="connsiteY133" fmla="*/ 577850 h 3892550"/>
                <a:gd name="connsiteX134" fmla="*/ 5575300 w 5619750"/>
                <a:gd name="connsiteY134" fmla="*/ 533400 h 3892550"/>
                <a:gd name="connsiteX135" fmla="*/ 5543550 w 5619750"/>
                <a:gd name="connsiteY135" fmla="*/ 495300 h 3892550"/>
                <a:gd name="connsiteX136" fmla="*/ 5505450 w 5619750"/>
                <a:gd name="connsiteY136" fmla="*/ 438150 h 3892550"/>
                <a:gd name="connsiteX137" fmla="*/ 5486400 w 5619750"/>
                <a:gd name="connsiteY137" fmla="*/ 412750 h 3892550"/>
                <a:gd name="connsiteX138" fmla="*/ 5454650 w 5619750"/>
                <a:gd name="connsiteY138" fmla="*/ 368300 h 3892550"/>
                <a:gd name="connsiteX139" fmla="*/ 5429250 w 5619750"/>
                <a:gd name="connsiteY139" fmla="*/ 342900 h 3892550"/>
                <a:gd name="connsiteX140" fmla="*/ 5397500 w 5619750"/>
                <a:gd name="connsiteY140" fmla="*/ 292100 h 3892550"/>
                <a:gd name="connsiteX141" fmla="*/ 5372100 w 5619750"/>
                <a:gd name="connsiteY141" fmla="*/ 260350 h 3892550"/>
                <a:gd name="connsiteX142" fmla="*/ 5359400 w 5619750"/>
                <a:gd name="connsiteY142" fmla="*/ 241300 h 3892550"/>
                <a:gd name="connsiteX143" fmla="*/ 5340350 w 5619750"/>
                <a:gd name="connsiteY143" fmla="*/ 222250 h 3892550"/>
                <a:gd name="connsiteX144" fmla="*/ 5295900 w 5619750"/>
                <a:gd name="connsiteY144" fmla="*/ 158750 h 3892550"/>
                <a:gd name="connsiteX145" fmla="*/ 5289550 w 5619750"/>
                <a:gd name="connsiteY145" fmla="*/ 133350 h 3892550"/>
                <a:gd name="connsiteX146" fmla="*/ 5232400 w 5619750"/>
                <a:gd name="connsiteY146" fmla="*/ 88900 h 3892550"/>
                <a:gd name="connsiteX147" fmla="*/ 5181600 w 5619750"/>
                <a:gd name="connsiteY147" fmla="*/ 63500 h 3892550"/>
                <a:gd name="connsiteX148" fmla="*/ 5035550 w 5619750"/>
                <a:gd name="connsiteY148" fmla="*/ 12700 h 3892550"/>
                <a:gd name="connsiteX149" fmla="*/ 4978400 w 5619750"/>
                <a:gd name="connsiteY149" fmla="*/ 0 h 3892550"/>
                <a:gd name="connsiteX150" fmla="*/ 4794250 w 5619750"/>
                <a:gd name="connsiteY150" fmla="*/ 6350 h 3892550"/>
                <a:gd name="connsiteX151" fmla="*/ 4762500 w 5619750"/>
                <a:gd name="connsiteY151" fmla="*/ 19050 h 3892550"/>
                <a:gd name="connsiteX152" fmla="*/ 4724400 w 5619750"/>
                <a:gd name="connsiteY152" fmla="*/ 25400 h 3892550"/>
                <a:gd name="connsiteX153" fmla="*/ 4673600 w 5619750"/>
                <a:gd name="connsiteY153" fmla="*/ 69850 h 3892550"/>
                <a:gd name="connsiteX154" fmla="*/ 4641850 w 5619750"/>
                <a:gd name="connsiteY154" fmla="*/ 95250 h 3892550"/>
                <a:gd name="connsiteX155" fmla="*/ 4597400 w 5619750"/>
                <a:gd name="connsiteY155" fmla="*/ 152400 h 3892550"/>
                <a:gd name="connsiteX156" fmla="*/ 4552950 w 5619750"/>
                <a:gd name="connsiteY156" fmla="*/ 184150 h 3892550"/>
                <a:gd name="connsiteX157" fmla="*/ 4540250 w 5619750"/>
                <a:gd name="connsiteY157" fmla="*/ 203200 h 3892550"/>
                <a:gd name="connsiteX158" fmla="*/ 4514850 w 5619750"/>
                <a:gd name="connsiteY158" fmla="*/ 222250 h 3892550"/>
                <a:gd name="connsiteX159" fmla="*/ 4445000 w 5619750"/>
                <a:gd name="connsiteY159" fmla="*/ 292100 h 3892550"/>
                <a:gd name="connsiteX160" fmla="*/ 4406900 w 5619750"/>
                <a:gd name="connsiteY160" fmla="*/ 330200 h 3892550"/>
                <a:gd name="connsiteX161" fmla="*/ 4356100 w 5619750"/>
                <a:gd name="connsiteY161" fmla="*/ 400050 h 3892550"/>
                <a:gd name="connsiteX162" fmla="*/ 4330700 w 5619750"/>
                <a:gd name="connsiteY162" fmla="*/ 431800 h 3892550"/>
                <a:gd name="connsiteX163" fmla="*/ 4305300 w 5619750"/>
                <a:gd name="connsiteY163" fmla="*/ 457200 h 3892550"/>
                <a:gd name="connsiteX164" fmla="*/ 4273550 w 5619750"/>
                <a:gd name="connsiteY164" fmla="*/ 501650 h 3892550"/>
                <a:gd name="connsiteX165" fmla="*/ 4222750 w 5619750"/>
                <a:gd name="connsiteY165" fmla="*/ 552450 h 3892550"/>
                <a:gd name="connsiteX166" fmla="*/ 4197350 w 5619750"/>
                <a:gd name="connsiteY166" fmla="*/ 584200 h 3892550"/>
                <a:gd name="connsiteX167" fmla="*/ 4178300 w 5619750"/>
                <a:gd name="connsiteY167" fmla="*/ 615950 h 3892550"/>
                <a:gd name="connsiteX168" fmla="*/ 4152900 w 5619750"/>
                <a:gd name="connsiteY168" fmla="*/ 635000 h 3892550"/>
                <a:gd name="connsiteX169" fmla="*/ 4114800 w 5619750"/>
                <a:gd name="connsiteY169" fmla="*/ 704850 h 3892550"/>
                <a:gd name="connsiteX170" fmla="*/ 4095750 w 5619750"/>
                <a:gd name="connsiteY170" fmla="*/ 742950 h 3892550"/>
                <a:gd name="connsiteX171" fmla="*/ 4076700 w 5619750"/>
                <a:gd name="connsiteY171" fmla="*/ 774700 h 3892550"/>
                <a:gd name="connsiteX172" fmla="*/ 4064000 w 5619750"/>
                <a:gd name="connsiteY172" fmla="*/ 800100 h 3892550"/>
                <a:gd name="connsiteX173" fmla="*/ 4051300 w 5619750"/>
                <a:gd name="connsiteY173" fmla="*/ 819150 h 3892550"/>
                <a:gd name="connsiteX174" fmla="*/ 4038600 w 5619750"/>
                <a:gd name="connsiteY174" fmla="*/ 844550 h 3892550"/>
                <a:gd name="connsiteX175" fmla="*/ 4019550 w 5619750"/>
                <a:gd name="connsiteY175" fmla="*/ 857250 h 3892550"/>
                <a:gd name="connsiteX176" fmla="*/ 3975100 w 5619750"/>
                <a:gd name="connsiteY176" fmla="*/ 895350 h 3892550"/>
                <a:gd name="connsiteX177" fmla="*/ 3917950 w 5619750"/>
                <a:gd name="connsiteY177" fmla="*/ 927100 h 3892550"/>
                <a:gd name="connsiteX178" fmla="*/ 3879850 w 5619750"/>
                <a:gd name="connsiteY178" fmla="*/ 946150 h 3892550"/>
                <a:gd name="connsiteX179" fmla="*/ 3860800 w 5619750"/>
                <a:gd name="connsiteY179" fmla="*/ 965200 h 3892550"/>
                <a:gd name="connsiteX180" fmla="*/ 3797300 w 5619750"/>
                <a:gd name="connsiteY180" fmla="*/ 990600 h 3892550"/>
                <a:gd name="connsiteX181" fmla="*/ 3771900 w 5619750"/>
                <a:gd name="connsiteY181" fmla="*/ 1003300 h 3892550"/>
                <a:gd name="connsiteX182" fmla="*/ 3721100 w 5619750"/>
                <a:gd name="connsiteY182" fmla="*/ 1041400 h 3892550"/>
                <a:gd name="connsiteX183" fmla="*/ 3689350 w 5619750"/>
                <a:gd name="connsiteY183" fmla="*/ 1073150 h 3892550"/>
                <a:gd name="connsiteX184" fmla="*/ 3651250 w 5619750"/>
                <a:gd name="connsiteY184" fmla="*/ 1123950 h 3892550"/>
                <a:gd name="connsiteX185" fmla="*/ 3638550 w 5619750"/>
                <a:gd name="connsiteY185" fmla="*/ 1143000 h 3892550"/>
                <a:gd name="connsiteX186" fmla="*/ 3613150 w 5619750"/>
                <a:gd name="connsiteY186" fmla="*/ 1162050 h 3892550"/>
                <a:gd name="connsiteX187" fmla="*/ 3562350 w 5619750"/>
                <a:gd name="connsiteY187" fmla="*/ 1231900 h 3892550"/>
                <a:gd name="connsiteX188" fmla="*/ 3543300 w 5619750"/>
                <a:gd name="connsiteY188" fmla="*/ 1238250 h 3892550"/>
                <a:gd name="connsiteX189" fmla="*/ 3511550 w 5619750"/>
                <a:gd name="connsiteY189" fmla="*/ 1270000 h 3892550"/>
                <a:gd name="connsiteX190" fmla="*/ 3448050 w 5619750"/>
                <a:gd name="connsiteY190" fmla="*/ 1314450 h 3892550"/>
                <a:gd name="connsiteX191" fmla="*/ 3416300 w 5619750"/>
                <a:gd name="connsiteY191" fmla="*/ 1327150 h 3892550"/>
                <a:gd name="connsiteX192" fmla="*/ 3384550 w 5619750"/>
                <a:gd name="connsiteY192" fmla="*/ 1352550 h 3892550"/>
                <a:gd name="connsiteX193" fmla="*/ 3333750 w 5619750"/>
                <a:gd name="connsiteY193" fmla="*/ 1377950 h 3892550"/>
                <a:gd name="connsiteX194" fmla="*/ 3308350 w 5619750"/>
                <a:gd name="connsiteY194" fmla="*/ 1403350 h 3892550"/>
                <a:gd name="connsiteX195" fmla="*/ 3276600 w 5619750"/>
                <a:gd name="connsiteY195" fmla="*/ 1409700 h 3892550"/>
                <a:gd name="connsiteX196" fmla="*/ 3213100 w 5619750"/>
                <a:gd name="connsiteY196" fmla="*/ 1435100 h 3892550"/>
                <a:gd name="connsiteX197" fmla="*/ 3168650 w 5619750"/>
                <a:gd name="connsiteY197" fmla="*/ 1447800 h 3892550"/>
                <a:gd name="connsiteX198" fmla="*/ 3143250 w 5619750"/>
                <a:gd name="connsiteY198" fmla="*/ 1460500 h 3892550"/>
                <a:gd name="connsiteX199" fmla="*/ 3124200 w 5619750"/>
                <a:gd name="connsiteY199" fmla="*/ 1466850 h 3892550"/>
                <a:gd name="connsiteX200" fmla="*/ 3073400 w 5619750"/>
                <a:gd name="connsiteY200" fmla="*/ 1492250 h 3892550"/>
                <a:gd name="connsiteX201" fmla="*/ 3028950 w 5619750"/>
                <a:gd name="connsiteY201" fmla="*/ 1517650 h 3892550"/>
                <a:gd name="connsiteX202" fmla="*/ 3009900 w 5619750"/>
                <a:gd name="connsiteY202" fmla="*/ 1536700 h 3892550"/>
                <a:gd name="connsiteX203" fmla="*/ 2959100 w 5619750"/>
                <a:gd name="connsiteY203" fmla="*/ 1549400 h 3892550"/>
                <a:gd name="connsiteX204" fmla="*/ 2882900 w 5619750"/>
                <a:gd name="connsiteY204" fmla="*/ 1581150 h 3892550"/>
                <a:gd name="connsiteX205" fmla="*/ 2794000 w 5619750"/>
                <a:gd name="connsiteY205" fmla="*/ 1600200 h 3892550"/>
                <a:gd name="connsiteX206" fmla="*/ 2762250 w 5619750"/>
                <a:gd name="connsiteY206" fmla="*/ 1612900 h 3892550"/>
                <a:gd name="connsiteX207" fmla="*/ 2705100 w 5619750"/>
                <a:gd name="connsiteY207" fmla="*/ 1625600 h 3892550"/>
                <a:gd name="connsiteX208" fmla="*/ 2679700 w 5619750"/>
                <a:gd name="connsiteY208" fmla="*/ 1638300 h 3892550"/>
                <a:gd name="connsiteX209" fmla="*/ 2641600 w 5619750"/>
                <a:gd name="connsiteY209" fmla="*/ 1651000 h 3892550"/>
                <a:gd name="connsiteX210" fmla="*/ 2609850 w 5619750"/>
                <a:gd name="connsiteY210" fmla="*/ 1670050 h 3892550"/>
                <a:gd name="connsiteX211" fmla="*/ 2578100 w 5619750"/>
                <a:gd name="connsiteY211" fmla="*/ 1682750 h 3892550"/>
                <a:gd name="connsiteX212" fmla="*/ 2527300 w 5619750"/>
                <a:gd name="connsiteY212" fmla="*/ 1714500 h 3892550"/>
                <a:gd name="connsiteX213" fmla="*/ 2438400 w 5619750"/>
                <a:gd name="connsiteY213" fmla="*/ 1752600 h 3892550"/>
                <a:gd name="connsiteX214" fmla="*/ 2400300 w 5619750"/>
                <a:gd name="connsiteY214" fmla="*/ 1771650 h 3892550"/>
                <a:gd name="connsiteX215" fmla="*/ 2362200 w 5619750"/>
                <a:gd name="connsiteY215" fmla="*/ 1784350 h 3892550"/>
                <a:gd name="connsiteX216" fmla="*/ 2336800 w 5619750"/>
                <a:gd name="connsiteY216" fmla="*/ 1797050 h 3892550"/>
                <a:gd name="connsiteX217" fmla="*/ 2292350 w 5619750"/>
                <a:gd name="connsiteY217" fmla="*/ 1816100 h 3892550"/>
                <a:gd name="connsiteX218" fmla="*/ 2273300 w 5619750"/>
                <a:gd name="connsiteY218" fmla="*/ 1828800 h 3892550"/>
                <a:gd name="connsiteX219" fmla="*/ 2241550 w 5619750"/>
                <a:gd name="connsiteY219" fmla="*/ 1841500 h 3892550"/>
                <a:gd name="connsiteX220" fmla="*/ 2209800 w 5619750"/>
                <a:gd name="connsiteY220" fmla="*/ 1860550 h 3892550"/>
                <a:gd name="connsiteX221" fmla="*/ 2171700 w 5619750"/>
                <a:gd name="connsiteY221" fmla="*/ 1873250 h 3892550"/>
                <a:gd name="connsiteX222" fmla="*/ 2127250 w 5619750"/>
                <a:gd name="connsiteY222" fmla="*/ 1885950 h 3892550"/>
                <a:gd name="connsiteX223" fmla="*/ 2108200 w 5619750"/>
                <a:gd name="connsiteY223" fmla="*/ 1898650 h 3892550"/>
                <a:gd name="connsiteX224" fmla="*/ 2076450 w 5619750"/>
                <a:gd name="connsiteY224" fmla="*/ 1905000 h 3892550"/>
                <a:gd name="connsiteX225" fmla="*/ 2032000 w 5619750"/>
                <a:gd name="connsiteY225" fmla="*/ 1917700 h 3892550"/>
                <a:gd name="connsiteX226" fmla="*/ 2006600 w 5619750"/>
                <a:gd name="connsiteY226" fmla="*/ 1936750 h 3892550"/>
                <a:gd name="connsiteX227" fmla="*/ 1981200 w 5619750"/>
                <a:gd name="connsiteY227" fmla="*/ 1943100 h 3892550"/>
                <a:gd name="connsiteX228" fmla="*/ 1962150 w 5619750"/>
                <a:gd name="connsiteY228" fmla="*/ 1962150 h 3892550"/>
                <a:gd name="connsiteX229" fmla="*/ 1924050 w 5619750"/>
                <a:gd name="connsiteY229" fmla="*/ 1981200 h 3892550"/>
                <a:gd name="connsiteX230" fmla="*/ 1892300 w 5619750"/>
                <a:gd name="connsiteY230" fmla="*/ 2012950 h 3892550"/>
                <a:gd name="connsiteX231" fmla="*/ 1841500 w 5619750"/>
                <a:gd name="connsiteY231" fmla="*/ 2044700 h 3892550"/>
                <a:gd name="connsiteX232" fmla="*/ 1822450 w 5619750"/>
                <a:gd name="connsiteY232" fmla="*/ 2070100 h 3892550"/>
                <a:gd name="connsiteX233" fmla="*/ 1765300 w 5619750"/>
                <a:gd name="connsiteY233" fmla="*/ 2114550 h 3892550"/>
                <a:gd name="connsiteX234" fmla="*/ 1727200 w 5619750"/>
                <a:gd name="connsiteY234" fmla="*/ 2139950 h 3892550"/>
                <a:gd name="connsiteX235" fmla="*/ 1701800 w 5619750"/>
                <a:gd name="connsiteY235" fmla="*/ 2178050 h 3892550"/>
                <a:gd name="connsiteX236" fmla="*/ 1638300 w 5619750"/>
                <a:gd name="connsiteY236" fmla="*/ 2228850 h 3892550"/>
                <a:gd name="connsiteX237" fmla="*/ 1600200 w 5619750"/>
                <a:gd name="connsiteY237" fmla="*/ 2254250 h 3892550"/>
                <a:gd name="connsiteX238" fmla="*/ 1581150 w 5619750"/>
                <a:gd name="connsiteY238" fmla="*/ 2260600 h 3892550"/>
                <a:gd name="connsiteX239" fmla="*/ 1562100 w 5619750"/>
                <a:gd name="connsiteY239" fmla="*/ 2273300 h 3892550"/>
                <a:gd name="connsiteX240" fmla="*/ 1498600 w 5619750"/>
                <a:gd name="connsiteY240" fmla="*/ 2292350 h 3892550"/>
                <a:gd name="connsiteX241" fmla="*/ 1428750 w 5619750"/>
                <a:gd name="connsiteY241" fmla="*/ 2311400 h 3892550"/>
                <a:gd name="connsiteX242" fmla="*/ 1352550 w 5619750"/>
                <a:gd name="connsiteY242" fmla="*/ 2349500 h 3892550"/>
                <a:gd name="connsiteX243" fmla="*/ 1314450 w 5619750"/>
                <a:gd name="connsiteY243" fmla="*/ 2362200 h 3892550"/>
                <a:gd name="connsiteX244" fmla="*/ 1295400 w 5619750"/>
                <a:gd name="connsiteY244" fmla="*/ 2374900 h 3892550"/>
                <a:gd name="connsiteX245" fmla="*/ 1276350 w 5619750"/>
                <a:gd name="connsiteY245" fmla="*/ 2381250 h 3892550"/>
                <a:gd name="connsiteX246" fmla="*/ 1250950 w 5619750"/>
                <a:gd name="connsiteY246" fmla="*/ 2393950 h 3892550"/>
                <a:gd name="connsiteX247" fmla="*/ 1212850 w 5619750"/>
                <a:gd name="connsiteY247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28950 w 5619750"/>
                <a:gd name="connsiteY200" fmla="*/ 1517650 h 3892550"/>
                <a:gd name="connsiteX201" fmla="*/ 3009900 w 5619750"/>
                <a:gd name="connsiteY201" fmla="*/ 1536700 h 3892550"/>
                <a:gd name="connsiteX202" fmla="*/ 2959100 w 5619750"/>
                <a:gd name="connsiteY202" fmla="*/ 1549400 h 3892550"/>
                <a:gd name="connsiteX203" fmla="*/ 2882900 w 5619750"/>
                <a:gd name="connsiteY203" fmla="*/ 1581150 h 3892550"/>
                <a:gd name="connsiteX204" fmla="*/ 2794000 w 5619750"/>
                <a:gd name="connsiteY204" fmla="*/ 1600200 h 3892550"/>
                <a:gd name="connsiteX205" fmla="*/ 2762250 w 5619750"/>
                <a:gd name="connsiteY205" fmla="*/ 1612900 h 3892550"/>
                <a:gd name="connsiteX206" fmla="*/ 2705100 w 5619750"/>
                <a:gd name="connsiteY206" fmla="*/ 1625600 h 3892550"/>
                <a:gd name="connsiteX207" fmla="*/ 2679700 w 5619750"/>
                <a:gd name="connsiteY207" fmla="*/ 1638300 h 3892550"/>
                <a:gd name="connsiteX208" fmla="*/ 2641600 w 5619750"/>
                <a:gd name="connsiteY208" fmla="*/ 1651000 h 3892550"/>
                <a:gd name="connsiteX209" fmla="*/ 2609850 w 5619750"/>
                <a:gd name="connsiteY209" fmla="*/ 1670050 h 3892550"/>
                <a:gd name="connsiteX210" fmla="*/ 2578100 w 5619750"/>
                <a:gd name="connsiteY210" fmla="*/ 1682750 h 3892550"/>
                <a:gd name="connsiteX211" fmla="*/ 2527300 w 5619750"/>
                <a:gd name="connsiteY211" fmla="*/ 1714500 h 3892550"/>
                <a:gd name="connsiteX212" fmla="*/ 2438400 w 5619750"/>
                <a:gd name="connsiteY212" fmla="*/ 1752600 h 3892550"/>
                <a:gd name="connsiteX213" fmla="*/ 2400300 w 5619750"/>
                <a:gd name="connsiteY213" fmla="*/ 1771650 h 3892550"/>
                <a:gd name="connsiteX214" fmla="*/ 2362200 w 5619750"/>
                <a:gd name="connsiteY214" fmla="*/ 1784350 h 3892550"/>
                <a:gd name="connsiteX215" fmla="*/ 2336800 w 5619750"/>
                <a:gd name="connsiteY215" fmla="*/ 1797050 h 3892550"/>
                <a:gd name="connsiteX216" fmla="*/ 2292350 w 5619750"/>
                <a:gd name="connsiteY216" fmla="*/ 1816100 h 3892550"/>
                <a:gd name="connsiteX217" fmla="*/ 2273300 w 5619750"/>
                <a:gd name="connsiteY217" fmla="*/ 1828800 h 3892550"/>
                <a:gd name="connsiteX218" fmla="*/ 2241550 w 5619750"/>
                <a:gd name="connsiteY218" fmla="*/ 1841500 h 3892550"/>
                <a:gd name="connsiteX219" fmla="*/ 2209800 w 5619750"/>
                <a:gd name="connsiteY219" fmla="*/ 1860550 h 3892550"/>
                <a:gd name="connsiteX220" fmla="*/ 2171700 w 5619750"/>
                <a:gd name="connsiteY220" fmla="*/ 1873250 h 3892550"/>
                <a:gd name="connsiteX221" fmla="*/ 2127250 w 5619750"/>
                <a:gd name="connsiteY221" fmla="*/ 1885950 h 3892550"/>
                <a:gd name="connsiteX222" fmla="*/ 2108200 w 5619750"/>
                <a:gd name="connsiteY222" fmla="*/ 1898650 h 3892550"/>
                <a:gd name="connsiteX223" fmla="*/ 2076450 w 5619750"/>
                <a:gd name="connsiteY223" fmla="*/ 1905000 h 3892550"/>
                <a:gd name="connsiteX224" fmla="*/ 2032000 w 5619750"/>
                <a:gd name="connsiteY224" fmla="*/ 1917700 h 3892550"/>
                <a:gd name="connsiteX225" fmla="*/ 2006600 w 5619750"/>
                <a:gd name="connsiteY225" fmla="*/ 1936750 h 3892550"/>
                <a:gd name="connsiteX226" fmla="*/ 1981200 w 5619750"/>
                <a:gd name="connsiteY226" fmla="*/ 1943100 h 3892550"/>
                <a:gd name="connsiteX227" fmla="*/ 1962150 w 5619750"/>
                <a:gd name="connsiteY227" fmla="*/ 1962150 h 3892550"/>
                <a:gd name="connsiteX228" fmla="*/ 1924050 w 5619750"/>
                <a:gd name="connsiteY228" fmla="*/ 1981200 h 3892550"/>
                <a:gd name="connsiteX229" fmla="*/ 1892300 w 5619750"/>
                <a:gd name="connsiteY229" fmla="*/ 2012950 h 3892550"/>
                <a:gd name="connsiteX230" fmla="*/ 1841500 w 5619750"/>
                <a:gd name="connsiteY230" fmla="*/ 2044700 h 3892550"/>
                <a:gd name="connsiteX231" fmla="*/ 1822450 w 5619750"/>
                <a:gd name="connsiteY231" fmla="*/ 2070100 h 3892550"/>
                <a:gd name="connsiteX232" fmla="*/ 1765300 w 5619750"/>
                <a:gd name="connsiteY232" fmla="*/ 2114550 h 3892550"/>
                <a:gd name="connsiteX233" fmla="*/ 1727200 w 5619750"/>
                <a:gd name="connsiteY233" fmla="*/ 2139950 h 3892550"/>
                <a:gd name="connsiteX234" fmla="*/ 1701800 w 5619750"/>
                <a:gd name="connsiteY234" fmla="*/ 2178050 h 3892550"/>
                <a:gd name="connsiteX235" fmla="*/ 1638300 w 5619750"/>
                <a:gd name="connsiteY235" fmla="*/ 2228850 h 3892550"/>
                <a:gd name="connsiteX236" fmla="*/ 1600200 w 5619750"/>
                <a:gd name="connsiteY236" fmla="*/ 2254250 h 3892550"/>
                <a:gd name="connsiteX237" fmla="*/ 1581150 w 5619750"/>
                <a:gd name="connsiteY237" fmla="*/ 2260600 h 3892550"/>
                <a:gd name="connsiteX238" fmla="*/ 1562100 w 5619750"/>
                <a:gd name="connsiteY238" fmla="*/ 2273300 h 3892550"/>
                <a:gd name="connsiteX239" fmla="*/ 1498600 w 5619750"/>
                <a:gd name="connsiteY239" fmla="*/ 2292350 h 3892550"/>
                <a:gd name="connsiteX240" fmla="*/ 1428750 w 5619750"/>
                <a:gd name="connsiteY240" fmla="*/ 2311400 h 3892550"/>
                <a:gd name="connsiteX241" fmla="*/ 1352550 w 5619750"/>
                <a:gd name="connsiteY241" fmla="*/ 2349500 h 3892550"/>
                <a:gd name="connsiteX242" fmla="*/ 1314450 w 5619750"/>
                <a:gd name="connsiteY242" fmla="*/ 2362200 h 3892550"/>
                <a:gd name="connsiteX243" fmla="*/ 1295400 w 5619750"/>
                <a:gd name="connsiteY243" fmla="*/ 2374900 h 3892550"/>
                <a:gd name="connsiteX244" fmla="*/ 1276350 w 5619750"/>
                <a:gd name="connsiteY244" fmla="*/ 2381250 h 3892550"/>
                <a:gd name="connsiteX245" fmla="*/ 1250950 w 5619750"/>
                <a:gd name="connsiteY245" fmla="*/ 2393950 h 3892550"/>
                <a:gd name="connsiteX246" fmla="*/ 1212850 w 5619750"/>
                <a:gd name="connsiteY246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09900 w 5619750"/>
                <a:gd name="connsiteY200" fmla="*/ 1536700 h 3892550"/>
                <a:gd name="connsiteX201" fmla="*/ 2959100 w 5619750"/>
                <a:gd name="connsiteY201" fmla="*/ 1549400 h 3892550"/>
                <a:gd name="connsiteX202" fmla="*/ 2882900 w 5619750"/>
                <a:gd name="connsiteY202" fmla="*/ 1581150 h 3892550"/>
                <a:gd name="connsiteX203" fmla="*/ 2794000 w 5619750"/>
                <a:gd name="connsiteY203" fmla="*/ 1600200 h 3892550"/>
                <a:gd name="connsiteX204" fmla="*/ 2762250 w 5619750"/>
                <a:gd name="connsiteY204" fmla="*/ 1612900 h 3892550"/>
                <a:gd name="connsiteX205" fmla="*/ 2705100 w 5619750"/>
                <a:gd name="connsiteY205" fmla="*/ 1625600 h 3892550"/>
                <a:gd name="connsiteX206" fmla="*/ 2679700 w 5619750"/>
                <a:gd name="connsiteY206" fmla="*/ 1638300 h 3892550"/>
                <a:gd name="connsiteX207" fmla="*/ 2641600 w 5619750"/>
                <a:gd name="connsiteY207" fmla="*/ 1651000 h 3892550"/>
                <a:gd name="connsiteX208" fmla="*/ 2609850 w 5619750"/>
                <a:gd name="connsiteY208" fmla="*/ 1670050 h 3892550"/>
                <a:gd name="connsiteX209" fmla="*/ 2578100 w 5619750"/>
                <a:gd name="connsiteY209" fmla="*/ 1682750 h 3892550"/>
                <a:gd name="connsiteX210" fmla="*/ 2527300 w 5619750"/>
                <a:gd name="connsiteY210" fmla="*/ 1714500 h 3892550"/>
                <a:gd name="connsiteX211" fmla="*/ 2438400 w 5619750"/>
                <a:gd name="connsiteY211" fmla="*/ 1752600 h 3892550"/>
                <a:gd name="connsiteX212" fmla="*/ 2400300 w 5619750"/>
                <a:gd name="connsiteY212" fmla="*/ 1771650 h 3892550"/>
                <a:gd name="connsiteX213" fmla="*/ 2362200 w 5619750"/>
                <a:gd name="connsiteY213" fmla="*/ 1784350 h 3892550"/>
                <a:gd name="connsiteX214" fmla="*/ 2336800 w 5619750"/>
                <a:gd name="connsiteY214" fmla="*/ 1797050 h 3892550"/>
                <a:gd name="connsiteX215" fmla="*/ 2292350 w 5619750"/>
                <a:gd name="connsiteY215" fmla="*/ 1816100 h 3892550"/>
                <a:gd name="connsiteX216" fmla="*/ 2273300 w 5619750"/>
                <a:gd name="connsiteY216" fmla="*/ 1828800 h 3892550"/>
                <a:gd name="connsiteX217" fmla="*/ 2241550 w 5619750"/>
                <a:gd name="connsiteY217" fmla="*/ 1841500 h 3892550"/>
                <a:gd name="connsiteX218" fmla="*/ 2209800 w 5619750"/>
                <a:gd name="connsiteY218" fmla="*/ 1860550 h 3892550"/>
                <a:gd name="connsiteX219" fmla="*/ 2171700 w 5619750"/>
                <a:gd name="connsiteY219" fmla="*/ 1873250 h 3892550"/>
                <a:gd name="connsiteX220" fmla="*/ 2127250 w 5619750"/>
                <a:gd name="connsiteY220" fmla="*/ 1885950 h 3892550"/>
                <a:gd name="connsiteX221" fmla="*/ 2108200 w 5619750"/>
                <a:gd name="connsiteY221" fmla="*/ 1898650 h 3892550"/>
                <a:gd name="connsiteX222" fmla="*/ 2076450 w 5619750"/>
                <a:gd name="connsiteY222" fmla="*/ 1905000 h 3892550"/>
                <a:gd name="connsiteX223" fmla="*/ 2032000 w 5619750"/>
                <a:gd name="connsiteY223" fmla="*/ 1917700 h 3892550"/>
                <a:gd name="connsiteX224" fmla="*/ 2006600 w 5619750"/>
                <a:gd name="connsiteY224" fmla="*/ 1936750 h 3892550"/>
                <a:gd name="connsiteX225" fmla="*/ 1981200 w 5619750"/>
                <a:gd name="connsiteY225" fmla="*/ 1943100 h 3892550"/>
                <a:gd name="connsiteX226" fmla="*/ 1962150 w 5619750"/>
                <a:gd name="connsiteY226" fmla="*/ 1962150 h 3892550"/>
                <a:gd name="connsiteX227" fmla="*/ 1924050 w 5619750"/>
                <a:gd name="connsiteY227" fmla="*/ 1981200 h 3892550"/>
                <a:gd name="connsiteX228" fmla="*/ 1892300 w 5619750"/>
                <a:gd name="connsiteY228" fmla="*/ 2012950 h 3892550"/>
                <a:gd name="connsiteX229" fmla="*/ 1841500 w 5619750"/>
                <a:gd name="connsiteY229" fmla="*/ 2044700 h 3892550"/>
                <a:gd name="connsiteX230" fmla="*/ 1822450 w 5619750"/>
                <a:gd name="connsiteY230" fmla="*/ 2070100 h 3892550"/>
                <a:gd name="connsiteX231" fmla="*/ 1765300 w 5619750"/>
                <a:gd name="connsiteY231" fmla="*/ 2114550 h 3892550"/>
                <a:gd name="connsiteX232" fmla="*/ 1727200 w 5619750"/>
                <a:gd name="connsiteY232" fmla="*/ 2139950 h 3892550"/>
                <a:gd name="connsiteX233" fmla="*/ 1701800 w 5619750"/>
                <a:gd name="connsiteY233" fmla="*/ 2178050 h 3892550"/>
                <a:gd name="connsiteX234" fmla="*/ 1638300 w 5619750"/>
                <a:gd name="connsiteY234" fmla="*/ 2228850 h 3892550"/>
                <a:gd name="connsiteX235" fmla="*/ 1600200 w 5619750"/>
                <a:gd name="connsiteY235" fmla="*/ 2254250 h 3892550"/>
                <a:gd name="connsiteX236" fmla="*/ 1581150 w 5619750"/>
                <a:gd name="connsiteY236" fmla="*/ 2260600 h 3892550"/>
                <a:gd name="connsiteX237" fmla="*/ 1562100 w 5619750"/>
                <a:gd name="connsiteY237" fmla="*/ 2273300 h 3892550"/>
                <a:gd name="connsiteX238" fmla="*/ 1498600 w 5619750"/>
                <a:gd name="connsiteY238" fmla="*/ 2292350 h 3892550"/>
                <a:gd name="connsiteX239" fmla="*/ 1428750 w 5619750"/>
                <a:gd name="connsiteY239" fmla="*/ 2311400 h 3892550"/>
                <a:gd name="connsiteX240" fmla="*/ 1352550 w 5619750"/>
                <a:gd name="connsiteY240" fmla="*/ 2349500 h 3892550"/>
                <a:gd name="connsiteX241" fmla="*/ 1314450 w 5619750"/>
                <a:gd name="connsiteY241" fmla="*/ 2362200 h 3892550"/>
                <a:gd name="connsiteX242" fmla="*/ 1295400 w 5619750"/>
                <a:gd name="connsiteY242" fmla="*/ 2374900 h 3892550"/>
                <a:gd name="connsiteX243" fmla="*/ 1276350 w 5619750"/>
                <a:gd name="connsiteY243" fmla="*/ 2381250 h 3892550"/>
                <a:gd name="connsiteX244" fmla="*/ 1250950 w 5619750"/>
                <a:gd name="connsiteY244" fmla="*/ 2393950 h 3892550"/>
                <a:gd name="connsiteX245" fmla="*/ 1212850 w 5619750"/>
                <a:gd name="connsiteY245" fmla="*/ 2432050 h 389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</a:cxnLst>
              <a:rect l="l" t="t" r="r" b="b"/>
              <a:pathLst>
                <a:path w="5619750" h="3892550">
                  <a:moveTo>
                    <a:pt x="1212850" y="2432050"/>
                  </a:moveTo>
                  <a:cubicBezTo>
                    <a:pt x="1201208" y="2439458"/>
                    <a:pt x="1191784" y="2436874"/>
                    <a:pt x="1181100" y="2438400"/>
                  </a:cubicBezTo>
                  <a:cubicBezTo>
                    <a:pt x="1147313" y="2443227"/>
                    <a:pt x="1113253" y="2446037"/>
                    <a:pt x="1079500" y="2451100"/>
                  </a:cubicBezTo>
                  <a:cubicBezTo>
                    <a:pt x="1070869" y="2452395"/>
                    <a:pt x="1062272" y="2454386"/>
                    <a:pt x="1054100" y="2457450"/>
                  </a:cubicBezTo>
                  <a:cubicBezTo>
                    <a:pt x="1041088" y="2462329"/>
                    <a:pt x="1021085" y="2473956"/>
                    <a:pt x="1009650" y="2482850"/>
                  </a:cubicBezTo>
                  <a:cubicBezTo>
                    <a:pt x="996601" y="2492999"/>
                    <a:pt x="984920" y="2504877"/>
                    <a:pt x="971550" y="2514600"/>
                  </a:cubicBezTo>
                  <a:cubicBezTo>
                    <a:pt x="946174" y="2533055"/>
                    <a:pt x="936346" y="2535032"/>
                    <a:pt x="908050" y="2546350"/>
                  </a:cubicBezTo>
                  <a:cubicBezTo>
                    <a:pt x="865480" y="2588920"/>
                    <a:pt x="853017" y="2582333"/>
                    <a:pt x="825500" y="2597150"/>
                  </a:cubicBezTo>
                  <a:cubicBezTo>
                    <a:pt x="797983" y="2611967"/>
                    <a:pt x="762000" y="2626783"/>
                    <a:pt x="742950" y="2635250"/>
                  </a:cubicBezTo>
                  <a:cubicBezTo>
                    <a:pt x="723900" y="2643717"/>
                    <a:pt x="721395" y="2642852"/>
                    <a:pt x="711200" y="2647950"/>
                  </a:cubicBezTo>
                  <a:cubicBezTo>
                    <a:pt x="704374" y="2651363"/>
                    <a:pt x="698976" y="2657237"/>
                    <a:pt x="692150" y="2660650"/>
                  </a:cubicBezTo>
                  <a:cubicBezTo>
                    <a:pt x="654533" y="2679458"/>
                    <a:pt x="661481" y="2667212"/>
                    <a:pt x="622300" y="2692400"/>
                  </a:cubicBezTo>
                  <a:cubicBezTo>
                    <a:pt x="604495" y="2703846"/>
                    <a:pt x="591153" y="2722639"/>
                    <a:pt x="571500" y="2730500"/>
                  </a:cubicBezTo>
                  <a:cubicBezTo>
                    <a:pt x="560917" y="2734733"/>
                    <a:pt x="550166" y="2738571"/>
                    <a:pt x="539750" y="2743200"/>
                  </a:cubicBezTo>
                  <a:cubicBezTo>
                    <a:pt x="503739" y="2759205"/>
                    <a:pt x="468393" y="2784017"/>
                    <a:pt x="438150" y="2806700"/>
                  </a:cubicBezTo>
                  <a:cubicBezTo>
                    <a:pt x="429683" y="2813050"/>
                    <a:pt x="432858" y="2797175"/>
                    <a:pt x="412750" y="2825750"/>
                  </a:cubicBezTo>
                  <a:cubicBezTo>
                    <a:pt x="392642" y="2854325"/>
                    <a:pt x="340783" y="2942167"/>
                    <a:pt x="317500" y="2978150"/>
                  </a:cubicBezTo>
                  <a:cubicBezTo>
                    <a:pt x="304838" y="3028797"/>
                    <a:pt x="321346" y="2981280"/>
                    <a:pt x="273050" y="3041650"/>
                  </a:cubicBezTo>
                  <a:cubicBezTo>
                    <a:pt x="244517" y="3077317"/>
                    <a:pt x="278410" y="3061030"/>
                    <a:pt x="241300" y="3073400"/>
                  </a:cubicBezTo>
                  <a:cubicBezTo>
                    <a:pt x="234950" y="3081867"/>
                    <a:pt x="236008" y="3082925"/>
                    <a:pt x="222250" y="3098800"/>
                  </a:cubicBezTo>
                  <a:cubicBezTo>
                    <a:pt x="208492" y="3114675"/>
                    <a:pt x="172508" y="3150658"/>
                    <a:pt x="158750" y="3168650"/>
                  </a:cubicBezTo>
                  <a:cubicBezTo>
                    <a:pt x="152400" y="3181350"/>
                    <a:pt x="147576" y="3194936"/>
                    <a:pt x="139700" y="3206750"/>
                  </a:cubicBezTo>
                  <a:cubicBezTo>
                    <a:pt x="130530" y="3220505"/>
                    <a:pt x="116455" y="3230674"/>
                    <a:pt x="107950" y="3244850"/>
                  </a:cubicBezTo>
                  <a:cubicBezTo>
                    <a:pt x="33779" y="3368468"/>
                    <a:pt x="123702" y="3250560"/>
                    <a:pt x="57150" y="3333750"/>
                  </a:cubicBezTo>
                  <a:cubicBezTo>
                    <a:pt x="44450" y="3366558"/>
                    <a:pt x="41275" y="3401483"/>
                    <a:pt x="31750" y="3441700"/>
                  </a:cubicBezTo>
                  <a:cubicBezTo>
                    <a:pt x="22225" y="3481917"/>
                    <a:pt x="13097" y="3483370"/>
                    <a:pt x="0" y="3575050"/>
                  </a:cubicBezTo>
                  <a:cubicBezTo>
                    <a:pt x="6350" y="3625850"/>
                    <a:pt x="10352" y="3676999"/>
                    <a:pt x="19050" y="3727450"/>
                  </a:cubicBezTo>
                  <a:cubicBezTo>
                    <a:pt x="20987" y="3738683"/>
                    <a:pt x="24911" y="3750081"/>
                    <a:pt x="31750" y="3759200"/>
                  </a:cubicBezTo>
                  <a:cubicBezTo>
                    <a:pt x="38100" y="3767667"/>
                    <a:pt x="49666" y="3770766"/>
                    <a:pt x="57150" y="3778250"/>
                  </a:cubicBezTo>
                  <a:cubicBezTo>
                    <a:pt x="131882" y="3852982"/>
                    <a:pt x="-40386" y="3725926"/>
                    <a:pt x="152400" y="3854450"/>
                  </a:cubicBezTo>
                  <a:lnTo>
                    <a:pt x="152400" y="3854450"/>
                  </a:lnTo>
                  <a:cubicBezTo>
                    <a:pt x="160867" y="3860800"/>
                    <a:pt x="168031" y="3869429"/>
                    <a:pt x="177800" y="3873500"/>
                  </a:cubicBezTo>
                  <a:cubicBezTo>
                    <a:pt x="215564" y="3889235"/>
                    <a:pt x="266350" y="3889346"/>
                    <a:pt x="304800" y="3892550"/>
                  </a:cubicBezTo>
                  <a:cubicBezTo>
                    <a:pt x="345017" y="3890433"/>
                    <a:pt x="385424" y="3890647"/>
                    <a:pt x="425450" y="3886200"/>
                  </a:cubicBezTo>
                  <a:cubicBezTo>
                    <a:pt x="442798" y="3884272"/>
                    <a:pt x="459094" y="3876717"/>
                    <a:pt x="476250" y="3873500"/>
                  </a:cubicBezTo>
                  <a:cubicBezTo>
                    <a:pt x="493023" y="3870355"/>
                    <a:pt x="510135" y="3869405"/>
                    <a:pt x="527050" y="3867150"/>
                  </a:cubicBezTo>
                  <a:cubicBezTo>
                    <a:pt x="610005" y="3856089"/>
                    <a:pt x="533982" y="3863927"/>
                    <a:pt x="647700" y="3854450"/>
                  </a:cubicBezTo>
                  <a:cubicBezTo>
                    <a:pt x="668867" y="3848100"/>
                    <a:pt x="689761" y="3840760"/>
                    <a:pt x="711200" y="3835400"/>
                  </a:cubicBezTo>
                  <a:cubicBezTo>
                    <a:pt x="723691" y="3832277"/>
                    <a:pt x="736632" y="3831353"/>
                    <a:pt x="749300" y="3829050"/>
                  </a:cubicBezTo>
                  <a:cubicBezTo>
                    <a:pt x="779781" y="3823508"/>
                    <a:pt x="788667" y="3821854"/>
                    <a:pt x="819150" y="3810000"/>
                  </a:cubicBezTo>
                  <a:cubicBezTo>
                    <a:pt x="844796" y="3800027"/>
                    <a:pt x="868892" y="3785809"/>
                    <a:pt x="895350" y="3778250"/>
                  </a:cubicBezTo>
                  <a:cubicBezTo>
                    <a:pt x="945031" y="3764055"/>
                    <a:pt x="939640" y="3766884"/>
                    <a:pt x="990600" y="3746500"/>
                  </a:cubicBezTo>
                  <a:cubicBezTo>
                    <a:pt x="1052815" y="3721614"/>
                    <a:pt x="1016108" y="3731655"/>
                    <a:pt x="1079500" y="3714750"/>
                  </a:cubicBezTo>
                  <a:cubicBezTo>
                    <a:pt x="1096365" y="3710253"/>
                    <a:pt x="1112970" y="3704130"/>
                    <a:pt x="1130300" y="3702050"/>
                  </a:cubicBezTo>
                  <a:cubicBezTo>
                    <a:pt x="1166089" y="3697755"/>
                    <a:pt x="1202267" y="3697817"/>
                    <a:pt x="1238250" y="3695700"/>
                  </a:cubicBezTo>
                  <a:cubicBezTo>
                    <a:pt x="1253067" y="3691467"/>
                    <a:pt x="1267632" y="3686229"/>
                    <a:pt x="1282700" y="3683000"/>
                  </a:cubicBezTo>
                  <a:cubicBezTo>
                    <a:pt x="1297335" y="3679864"/>
                    <a:pt x="1312630" y="3680280"/>
                    <a:pt x="1327150" y="3676650"/>
                  </a:cubicBezTo>
                  <a:cubicBezTo>
                    <a:pt x="1346631" y="3671780"/>
                    <a:pt x="1364992" y="3663117"/>
                    <a:pt x="1384300" y="3657600"/>
                  </a:cubicBezTo>
                  <a:cubicBezTo>
                    <a:pt x="1409474" y="3650407"/>
                    <a:pt x="1435100" y="3644900"/>
                    <a:pt x="1460500" y="3638550"/>
                  </a:cubicBezTo>
                  <a:cubicBezTo>
                    <a:pt x="1493228" y="3612368"/>
                    <a:pt x="1488514" y="3613814"/>
                    <a:pt x="1524000" y="3594100"/>
                  </a:cubicBezTo>
                  <a:cubicBezTo>
                    <a:pt x="1562598" y="3572657"/>
                    <a:pt x="1536996" y="3589305"/>
                    <a:pt x="1581150" y="3568700"/>
                  </a:cubicBezTo>
                  <a:cubicBezTo>
                    <a:pt x="1602595" y="3558692"/>
                    <a:pt x="1622199" y="3544434"/>
                    <a:pt x="1644650" y="3536950"/>
                  </a:cubicBezTo>
                  <a:cubicBezTo>
                    <a:pt x="1657350" y="3532717"/>
                    <a:pt x="1670321" y="3529222"/>
                    <a:pt x="1682750" y="3524250"/>
                  </a:cubicBezTo>
                  <a:cubicBezTo>
                    <a:pt x="1699069" y="3517723"/>
                    <a:pt x="1726267" y="3501175"/>
                    <a:pt x="1739900" y="3492500"/>
                  </a:cubicBezTo>
                  <a:cubicBezTo>
                    <a:pt x="1752777" y="3484305"/>
                    <a:pt x="1764600" y="3474409"/>
                    <a:pt x="1778000" y="3467100"/>
                  </a:cubicBezTo>
                  <a:cubicBezTo>
                    <a:pt x="1788007" y="3461642"/>
                    <a:pt x="1798936" y="3458005"/>
                    <a:pt x="1809750" y="3454400"/>
                  </a:cubicBezTo>
                  <a:cubicBezTo>
                    <a:pt x="1824369" y="3449527"/>
                    <a:pt x="1839472" y="3446232"/>
                    <a:pt x="1854200" y="3441700"/>
                  </a:cubicBezTo>
                  <a:cubicBezTo>
                    <a:pt x="1866995" y="3437763"/>
                    <a:pt x="1879478" y="3432847"/>
                    <a:pt x="1892300" y="3429000"/>
                  </a:cubicBezTo>
                  <a:cubicBezTo>
                    <a:pt x="1900659" y="3426492"/>
                    <a:pt x="1909528" y="3425714"/>
                    <a:pt x="1917700" y="3422650"/>
                  </a:cubicBezTo>
                  <a:cubicBezTo>
                    <a:pt x="1943465" y="3412988"/>
                    <a:pt x="1969288" y="3403206"/>
                    <a:pt x="1993900" y="3390900"/>
                  </a:cubicBezTo>
                  <a:cubicBezTo>
                    <a:pt x="2010833" y="3382433"/>
                    <a:pt x="2028218" y="3374816"/>
                    <a:pt x="2044700" y="3365500"/>
                  </a:cubicBezTo>
                  <a:cubicBezTo>
                    <a:pt x="2076934" y="3347281"/>
                    <a:pt x="2105281" y="3321351"/>
                    <a:pt x="2139950" y="3308350"/>
                  </a:cubicBezTo>
                  <a:cubicBezTo>
                    <a:pt x="2349399" y="3229807"/>
                    <a:pt x="2166801" y="3304450"/>
                    <a:pt x="2286000" y="3244850"/>
                  </a:cubicBezTo>
                  <a:cubicBezTo>
                    <a:pt x="2300418" y="3237641"/>
                    <a:pt x="2316257" y="3233443"/>
                    <a:pt x="2330450" y="3225800"/>
                  </a:cubicBezTo>
                  <a:cubicBezTo>
                    <a:pt x="2359722" y="3210038"/>
                    <a:pt x="2423470" y="3158180"/>
                    <a:pt x="2438400" y="3143250"/>
                  </a:cubicBezTo>
                  <a:cubicBezTo>
                    <a:pt x="2446867" y="3134783"/>
                    <a:pt x="2454450" y="3125330"/>
                    <a:pt x="2463800" y="3117850"/>
                  </a:cubicBezTo>
                  <a:cubicBezTo>
                    <a:pt x="2475719" y="3108315"/>
                    <a:pt x="2489200" y="3100917"/>
                    <a:pt x="2501900" y="3092450"/>
                  </a:cubicBezTo>
                  <a:cubicBezTo>
                    <a:pt x="2508250" y="3077633"/>
                    <a:pt x="2512656" y="3061823"/>
                    <a:pt x="2520950" y="3048000"/>
                  </a:cubicBezTo>
                  <a:cubicBezTo>
                    <a:pt x="2525570" y="3040299"/>
                    <a:pt x="2535545" y="3036747"/>
                    <a:pt x="2540000" y="3028950"/>
                  </a:cubicBezTo>
                  <a:cubicBezTo>
                    <a:pt x="2544330" y="3021373"/>
                    <a:pt x="2542806" y="3011525"/>
                    <a:pt x="2546350" y="3003550"/>
                  </a:cubicBezTo>
                  <a:cubicBezTo>
                    <a:pt x="2551363" y="2992272"/>
                    <a:pt x="2558859" y="2982266"/>
                    <a:pt x="2565400" y="2971800"/>
                  </a:cubicBezTo>
                  <a:cubicBezTo>
                    <a:pt x="2580365" y="2947856"/>
                    <a:pt x="2578521" y="2953431"/>
                    <a:pt x="2597150" y="2927350"/>
                  </a:cubicBezTo>
                  <a:cubicBezTo>
                    <a:pt x="2619251" y="2896408"/>
                    <a:pt x="2601289" y="2920106"/>
                    <a:pt x="2622550" y="2882900"/>
                  </a:cubicBezTo>
                  <a:cubicBezTo>
                    <a:pt x="2626336" y="2876274"/>
                    <a:pt x="2631017" y="2870200"/>
                    <a:pt x="2635250" y="2863850"/>
                  </a:cubicBezTo>
                  <a:cubicBezTo>
                    <a:pt x="2637367" y="2855383"/>
                    <a:pt x="2639033" y="2846791"/>
                    <a:pt x="2641600" y="2838450"/>
                  </a:cubicBezTo>
                  <a:cubicBezTo>
                    <a:pt x="2649474" y="2812860"/>
                    <a:pt x="2658533" y="2787650"/>
                    <a:pt x="2667000" y="2762250"/>
                  </a:cubicBezTo>
                  <a:lnTo>
                    <a:pt x="2686050" y="2705100"/>
                  </a:lnTo>
                  <a:cubicBezTo>
                    <a:pt x="2690283" y="2694517"/>
                    <a:pt x="2694855" y="2684062"/>
                    <a:pt x="2698750" y="2673350"/>
                  </a:cubicBezTo>
                  <a:cubicBezTo>
                    <a:pt x="2703325" y="2660769"/>
                    <a:pt x="2706177" y="2647555"/>
                    <a:pt x="2711450" y="2635250"/>
                  </a:cubicBezTo>
                  <a:cubicBezTo>
                    <a:pt x="2718908" y="2617849"/>
                    <a:pt x="2729392" y="2601851"/>
                    <a:pt x="2736850" y="2584450"/>
                  </a:cubicBezTo>
                  <a:cubicBezTo>
                    <a:pt x="2743200" y="2569633"/>
                    <a:pt x="2747356" y="2553670"/>
                    <a:pt x="2755900" y="2540000"/>
                  </a:cubicBezTo>
                  <a:cubicBezTo>
                    <a:pt x="2805942" y="2459933"/>
                    <a:pt x="2801959" y="2493941"/>
                    <a:pt x="2876550" y="2419350"/>
                  </a:cubicBezTo>
                  <a:cubicBezTo>
                    <a:pt x="2975446" y="2320454"/>
                    <a:pt x="2844488" y="2449075"/>
                    <a:pt x="2940050" y="2362200"/>
                  </a:cubicBezTo>
                  <a:cubicBezTo>
                    <a:pt x="2953340" y="2350118"/>
                    <a:pt x="2963782" y="2334876"/>
                    <a:pt x="2978150" y="2324100"/>
                  </a:cubicBezTo>
                  <a:cubicBezTo>
                    <a:pt x="2986617" y="2317750"/>
                    <a:pt x="2994938" y="2311201"/>
                    <a:pt x="3003550" y="2305050"/>
                  </a:cubicBezTo>
                  <a:cubicBezTo>
                    <a:pt x="3009760" y="2300614"/>
                    <a:pt x="3016495" y="2296929"/>
                    <a:pt x="3022600" y="2292350"/>
                  </a:cubicBezTo>
                  <a:cubicBezTo>
                    <a:pt x="3033443" y="2284218"/>
                    <a:pt x="3043389" y="2274922"/>
                    <a:pt x="3054350" y="2266950"/>
                  </a:cubicBezTo>
                  <a:cubicBezTo>
                    <a:pt x="3135452" y="2207966"/>
                    <a:pt x="3046994" y="2276087"/>
                    <a:pt x="3136900" y="2216150"/>
                  </a:cubicBezTo>
                  <a:cubicBezTo>
                    <a:pt x="3148177" y="2208632"/>
                    <a:pt x="3157373" y="2198268"/>
                    <a:pt x="3168650" y="2190750"/>
                  </a:cubicBezTo>
                  <a:cubicBezTo>
                    <a:pt x="3176526" y="2185499"/>
                    <a:pt x="3185775" y="2182647"/>
                    <a:pt x="3194050" y="2178050"/>
                  </a:cubicBezTo>
                  <a:cubicBezTo>
                    <a:pt x="3227298" y="2159579"/>
                    <a:pt x="3237365" y="2148690"/>
                    <a:pt x="3276600" y="2133600"/>
                  </a:cubicBezTo>
                  <a:cubicBezTo>
                    <a:pt x="3286674" y="2129726"/>
                    <a:pt x="3297767" y="2129367"/>
                    <a:pt x="3308350" y="2127250"/>
                  </a:cubicBezTo>
                  <a:cubicBezTo>
                    <a:pt x="3314700" y="2123017"/>
                    <a:pt x="3320774" y="2118336"/>
                    <a:pt x="3327400" y="2114550"/>
                  </a:cubicBezTo>
                  <a:cubicBezTo>
                    <a:pt x="3344868" y="2104568"/>
                    <a:pt x="3365839" y="2095954"/>
                    <a:pt x="3384550" y="2089150"/>
                  </a:cubicBezTo>
                  <a:cubicBezTo>
                    <a:pt x="3397131" y="2084575"/>
                    <a:pt x="3410898" y="2082860"/>
                    <a:pt x="3422650" y="2076450"/>
                  </a:cubicBezTo>
                  <a:cubicBezTo>
                    <a:pt x="3457711" y="2057326"/>
                    <a:pt x="3490557" y="2034391"/>
                    <a:pt x="3524250" y="2012950"/>
                  </a:cubicBezTo>
                  <a:cubicBezTo>
                    <a:pt x="3547533" y="1998133"/>
                    <a:pt x="3572022" y="1985059"/>
                    <a:pt x="3594100" y="1968500"/>
                  </a:cubicBezTo>
                  <a:cubicBezTo>
                    <a:pt x="3602567" y="1962150"/>
                    <a:pt x="3610525" y="1955059"/>
                    <a:pt x="3619500" y="1949450"/>
                  </a:cubicBezTo>
                  <a:cubicBezTo>
                    <a:pt x="3650173" y="1930279"/>
                    <a:pt x="3644301" y="1942860"/>
                    <a:pt x="3676650" y="1917700"/>
                  </a:cubicBezTo>
                  <a:cubicBezTo>
                    <a:pt x="3686101" y="1910349"/>
                    <a:pt x="3691948" y="1898728"/>
                    <a:pt x="3702050" y="1892300"/>
                  </a:cubicBezTo>
                  <a:cubicBezTo>
                    <a:pt x="3715650" y="1883646"/>
                    <a:pt x="3732307" y="1880893"/>
                    <a:pt x="3746500" y="1873250"/>
                  </a:cubicBezTo>
                  <a:cubicBezTo>
                    <a:pt x="3759939" y="1866014"/>
                    <a:pt x="3771512" y="1855703"/>
                    <a:pt x="3784600" y="1847850"/>
                  </a:cubicBezTo>
                  <a:cubicBezTo>
                    <a:pt x="3792717" y="1842980"/>
                    <a:pt x="3801883" y="1840020"/>
                    <a:pt x="3810000" y="1835150"/>
                  </a:cubicBezTo>
                  <a:cubicBezTo>
                    <a:pt x="3823088" y="1827297"/>
                    <a:pt x="3834797" y="1817233"/>
                    <a:pt x="3848100" y="1809750"/>
                  </a:cubicBezTo>
                  <a:cubicBezTo>
                    <a:pt x="3929562" y="1763928"/>
                    <a:pt x="3929592" y="1769533"/>
                    <a:pt x="3987800" y="1733550"/>
                  </a:cubicBezTo>
                  <a:cubicBezTo>
                    <a:pt x="4046008" y="1697567"/>
                    <a:pt x="4153958" y="1620308"/>
                    <a:pt x="4197350" y="1593850"/>
                  </a:cubicBezTo>
                  <a:cubicBezTo>
                    <a:pt x="4240742" y="1567392"/>
                    <a:pt x="4232209" y="1583340"/>
                    <a:pt x="4248150" y="1574800"/>
                  </a:cubicBezTo>
                  <a:cubicBezTo>
                    <a:pt x="4291668" y="1551487"/>
                    <a:pt x="4332679" y="1523768"/>
                    <a:pt x="4375150" y="1498600"/>
                  </a:cubicBezTo>
                  <a:cubicBezTo>
                    <a:pt x="4437320" y="1461758"/>
                    <a:pt x="4412081" y="1475706"/>
                    <a:pt x="4495800" y="1447800"/>
                  </a:cubicBezTo>
                  <a:lnTo>
                    <a:pt x="4514850" y="1441450"/>
                  </a:lnTo>
                  <a:lnTo>
                    <a:pt x="4813300" y="1460500"/>
                  </a:lnTo>
                  <a:cubicBezTo>
                    <a:pt x="4826139" y="1461469"/>
                    <a:pt x="4839068" y="1463150"/>
                    <a:pt x="4851400" y="1466850"/>
                  </a:cubicBezTo>
                  <a:cubicBezTo>
                    <a:pt x="4860467" y="1469570"/>
                    <a:pt x="4868011" y="1476034"/>
                    <a:pt x="4876800" y="1479550"/>
                  </a:cubicBezTo>
                  <a:cubicBezTo>
                    <a:pt x="4889229" y="1484522"/>
                    <a:pt x="4902105" y="1488313"/>
                    <a:pt x="4914900" y="1492250"/>
                  </a:cubicBezTo>
                  <a:cubicBezTo>
                    <a:pt x="4939443" y="1499802"/>
                    <a:pt x="5020997" y="1522181"/>
                    <a:pt x="5035550" y="1524000"/>
                  </a:cubicBezTo>
                  <a:lnTo>
                    <a:pt x="5086350" y="1530350"/>
                  </a:lnTo>
                  <a:cubicBezTo>
                    <a:pt x="5132917" y="1528233"/>
                    <a:pt x="5179573" y="1527575"/>
                    <a:pt x="5226050" y="1524000"/>
                  </a:cubicBezTo>
                  <a:cubicBezTo>
                    <a:pt x="5245105" y="1522534"/>
                    <a:pt x="5284035" y="1504845"/>
                    <a:pt x="5295900" y="1498600"/>
                  </a:cubicBezTo>
                  <a:cubicBezTo>
                    <a:pt x="5321922" y="1484904"/>
                    <a:pt x="5345799" y="1467301"/>
                    <a:pt x="5372100" y="1454150"/>
                  </a:cubicBezTo>
                  <a:cubicBezTo>
                    <a:pt x="5406966" y="1436717"/>
                    <a:pt x="5389927" y="1447130"/>
                    <a:pt x="5422900" y="1422400"/>
                  </a:cubicBezTo>
                  <a:cubicBezTo>
                    <a:pt x="5468217" y="1346871"/>
                    <a:pt x="5408678" y="1438203"/>
                    <a:pt x="5480050" y="1358900"/>
                  </a:cubicBezTo>
                  <a:cubicBezTo>
                    <a:pt x="5488306" y="1349726"/>
                    <a:pt x="5492750" y="1337733"/>
                    <a:pt x="5499100" y="1327150"/>
                  </a:cubicBezTo>
                  <a:cubicBezTo>
                    <a:pt x="5501217" y="1318683"/>
                    <a:pt x="5502690" y="1310029"/>
                    <a:pt x="5505450" y="1301750"/>
                  </a:cubicBezTo>
                  <a:cubicBezTo>
                    <a:pt x="5511169" y="1284593"/>
                    <a:pt x="5519397" y="1268300"/>
                    <a:pt x="5524500" y="1250950"/>
                  </a:cubicBezTo>
                  <a:cubicBezTo>
                    <a:pt x="5530006" y="1232228"/>
                    <a:pt x="5532172" y="1212656"/>
                    <a:pt x="5537200" y="1193800"/>
                  </a:cubicBezTo>
                  <a:cubicBezTo>
                    <a:pt x="5540649" y="1180865"/>
                    <a:pt x="5546653" y="1168687"/>
                    <a:pt x="5549900" y="1155700"/>
                  </a:cubicBezTo>
                  <a:cubicBezTo>
                    <a:pt x="5555135" y="1134759"/>
                    <a:pt x="5562600" y="1092200"/>
                    <a:pt x="5562600" y="1092200"/>
                  </a:cubicBezTo>
                  <a:cubicBezTo>
                    <a:pt x="5564717" y="1066800"/>
                    <a:pt x="5567134" y="1041423"/>
                    <a:pt x="5568950" y="1016000"/>
                  </a:cubicBezTo>
                  <a:cubicBezTo>
                    <a:pt x="5570591" y="993028"/>
                    <a:pt x="5573995" y="899962"/>
                    <a:pt x="5581650" y="863600"/>
                  </a:cubicBezTo>
                  <a:cubicBezTo>
                    <a:pt x="5586622" y="839984"/>
                    <a:pt x="5594350" y="817033"/>
                    <a:pt x="5600700" y="793750"/>
                  </a:cubicBezTo>
                  <a:cubicBezTo>
                    <a:pt x="5602817" y="774700"/>
                    <a:pt x="5604339" y="755575"/>
                    <a:pt x="5607050" y="736600"/>
                  </a:cubicBezTo>
                  <a:cubicBezTo>
                    <a:pt x="5610692" y="711108"/>
                    <a:pt x="5619750" y="660400"/>
                    <a:pt x="5619750" y="660400"/>
                  </a:cubicBezTo>
                  <a:cubicBezTo>
                    <a:pt x="5615517" y="632883"/>
                    <a:pt x="5613427" y="604950"/>
                    <a:pt x="5607050" y="577850"/>
                  </a:cubicBezTo>
                  <a:cubicBezTo>
                    <a:pt x="5601284" y="553345"/>
                    <a:pt x="5590655" y="550675"/>
                    <a:pt x="5575300" y="533400"/>
                  </a:cubicBezTo>
                  <a:cubicBezTo>
                    <a:pt x="5564317" y="521044"/>
                    <a:pt x="5553326" y="508631"/>
                    <a:pt x="5543550" y="495300"/>
                  </a:cubicBezTo>
                  <a:cubicBezTo>
                    <a:pt x="5530011" y="476837"/>
                    <a:pt x="5518482" y="456974"/>
                    <a:pt x="5505450" y="438150"/>
                  </a:cubicBezTo>
                  <a:cubicBezTo>
                    <a:pt x="5499426" y="429448"/>
                    <a:pt x="5492551" y="421362"/>
                    <a:pt x="5486400" y="412750"/>
                  </a:cubicBezTo>
                  <a:cubicBezTo>
                    <a:pt x="5473229" y="394311"/>
                    <a:pt x="5470791" y="386747"/>
                    <a:pt x="5454650" y="368300"/>
                  </a:cubicBezTo>
                  <a:cubicBezTo>
                    <a:pt x="5446765" y="359289"/>
                    <a:pt x="5436434" y="352479"/>
                    <a:pt x="5429250" y="342900"/>
                  </a:cubicBezTo>
                  <a:cubicBezTo>
                    <a:pt x="5417269" y="326925"/>
                    <a:pt x="5408866" y="308518"/>
                    <a:pt x="5397500" y="292100"/>
                  </a:cubicBezTo>
                  <a:cubicBezTo>
                    <a:pt x="5389785" y="280957"/>
                    <a:pt x="5380232" y="271193"/>
                    <a:pt x="5372100" y="260350"/>
                  </a:cubicBezTo>
                  <a:cubicBezTo>
                    <a:pt x="5367521" y="254245"/>
                    <a:pt x="5364286" y="247163"/>
                    <a:pt x="5359400" y="241300"/>
                  </a:cubicBezTo>
                  <a:cubicBezTo>
                    <a:pt x="5353651" y="234401"/>
                    <a:pt x="5345331" y="229722"/>
                    <a:pt x="5340350" y="222250"/>
                  </a:cubicBezTo>
                  <a:cubicBezTo>
                    <a:pt x="5291540" y="149036"/>
                    <a:pt x="5351920" y="214770"/>
                    <a:pt x="5295900" y="158750"/>
                  </a:cubicBezTo>
                  <a:cubicBezTo>
                    <a:pt x="5293783" y="150283"/>
                    <a:pt x="5294175" y="140751"/>
                    <a:pt x="5289550" y="133350"/>
                  </a:cubicBezTo>
                  <a:cubicBezTo>
                    <a:pt x="5277075" y="113390"/>
                    <a:pt x="5252099" y="99507"/>
                    <a:pt x="5232400" y="88900"/>
                  </a:cubicBezTo>
                  <a:cubicBezTo>
                    <a:pt x="5215731" y="79924"/>
                    <a:pt x="5199255" y="70334"/>
                    <a:pt x="5181600" y="63500"/>
                  </a:cubicBezTo>
                  <a:cubicBezTo>
                    <a:pt x="5133532" y="44893"/>
                    <a:pt x="5086093" y="22809"/>
                    <a:pt x="5035550" y="12700"/>
                  </a:cubicBezTo>
                  <a:cubicBezTo>
                    <a:pt x="4995242" y="4638"/>
                    <a:pt x="5014271" y="8968"/>
                    <a:pt x="4978400" y="0"/>
                  </a:cubicBezTo>
                  <a:cubicBezTo>
                    <a:pt x="4917017" y="2117"/>
                    <a:pt x="4855432" y="952"/>
                    <a:pt x="4794250" y="6350"/>
                  </a:cubicBezTo>
                  <a:cubicBezTo>
                    <a:pt x="4782896" y="7352"/>
                    <a:pt x="4773497" y="16051"/>
                    <a:pt x="4762500" y="19050"/>
                  </a:cubicBezTo>
                  <a:cubicBezTo>
                    <a:pt x="4750078" y="22438"/>
                    <a:pt x="4737100" y="23283"/>
                    <a:pt x="4724400" y="25400"/>
                  </a:cubicBezTo>
                  <a:cubicBezTo>
                    <a:pt x="4666169" y="69073"/>
                    <a:pt x="4732790" y="17236"/>
                    <a:pt x="4673600" y="69850"/>
                  </a:cubicBezTo>
                  <a:cubicBezTo>
                    <a:pt x="4663470" y="78854"/>
                    <a:pt x="4650917" y="85176"/>
                    <a:pt x="4641850" y="95250"/>
                  </a:cubicBezTo>
                  <a:cubicBezTo>
                    <a:pt x="4599369" y="142451"/>
                    <a:pt x="4634362" y="121598"/>
                    <a:pt x="4597400" y="152400"/>
                  </a:cubicBezTo>
                  <a:cubicBezTo>
                    <a:pt x="4575767" y="170428"/>
                    <a:pt x="4575826" y="161274"/>
                    <a:pt x="4552950" y="184150"/>
                  </a:cubicBezTo>
                  <a:cubicBezTo>
                    <a:pt x="4547554" y="189546"/>
                    <a:pt x="4545646" y="197804"/>
                    <a:pt x="4540250" y="203200"/>
                  </a:cubicBezTo>
                  <a:cubicBezTo>
                    <a:pt x="4532766" y="210684"/>
                    <a:pt x="4522587" y="215029"/>
                    <a:pt x="4514850" y="222250"/>
                  </a:cubicBezTo>
                  <a:cubicBezTo>
                    <a:pt x="4490778" y="244717"/>
                    <a:pt x="4468283" y="268817"/>
                    <a:pt x="4445000" y="292100"/>
                  </a:cubicBezTo>
                  <a:cubicBezTo>
                    <a:pt x="4432300" y="304800"/>
                    <a:pt x="4417464" y="315675"/>
                    <a:pt x="4406900" y="330200"/>
                  </a:cubicBezTo>
                  <a:cubicBezTo>
                    <a:pt x="4389967" y="353483"/>
                    <a:pt x="4373374" y="377018"/>
                    <a:pt x="4356100" y="400050"/>
                  </a:cubicBezTo>
                  <a:cubicBezTo>
                    <a:pt x="4347968" y="410893"/>
                    <a:pt x="4340284" y="422216"/>
                    <a:pt x="4330700" y="431800"/>
                  </a:cubicBezTo>
                  <a:cubicBezTo>
                    <a:pt x="4322233" y="440267"/>
                    <a:pt x="4312882" y="447933"/>
                    <a:pt x="4305300" y="457200"/>
                  </a:cubicBezTo>
                  <a:cubicBezTo>
                    <a:pt x="4293770" y="471292"/>
                    <a:pt x="4285475" y="487890"/>
                    <a:pt x="4273550" y="501650"/>
                  </a:cubicBezTo>
                  <a:cubicBezTo>
                    <a:pt x="4257866" y="519747"/>
                    <a:pt x="4237710" y="533750"/>
                    <a:pt x="4222750" y="552450"/>
                  </a:cubicBezTo>
                  <a:cubicBezTo>
                    <a:pt x="4214283" y="563033"/>
                    <a:pt x="4205122" y="573097"/>
                    <a:pt x="4197350" y="584200"/>
                  </a:cubicBezTo>
                  <a:cubicBezTo>
                    <a:pt x="4190272" y="594311"/>
                    <a:pt x="4186427" y="606662"/>
                    <a:pt x="4178300" y="615950"/>
                  </a:cubicBezTo>
                  <a:cubicBezTo>
                    <a:pt x="4171331" y="623915"/>
                    <a:pt x="4161367" y="628650"/>
                    <a:pt x="4152900" y="635000"/>
                  </a:cubicBezTo>
                  <a:cubicBezTo>
                    <a:pt x="4128070" y="697074"/>
                    <a:pt x="4155174" y="635637"/>
                    <a:pt x="4114800" y="704850"/>
                  </a:cubicBezTo>
                  <a:cubicBezTo>
                    <a:pt x="4107646" y="717115"/>
                    <a:pt x="4102549" y="730485"/>
                    <a:pt x="4095750" y="742950"/>
                  </a:cubicBezTo>
                  <a:cubicBezTo>
                    <a:pt x="4089840" y="753785"/>
                    <a:pt x="4082694" y="763911"/>
                    <a:pt x="4076700" y="774700"/>
                  </a:cubicBezTo>
                  <a:cubicBezTo>
                    <a:pt x="4072103" y="782975"/>
                    <a:pt x="4068696" y="791881"/>
                    <a:pt x="4064000" y="800100"/>
                  </a:cubicBezTo>
                  <a:cubicBezTo>
                    <a:pt x="4060214" y="806726"/>
                    <a:pt x="4055086" y="812524"/>
                    <a:pt x="4051300" y="819150"/>
                  </a:cubicBezTo>
                  <a:cubicBezTo>
                    <a:pt x="4046604" y="827369"/>
                    <a:pt x="4044660" y="837278"/>
                    <a:pt x="4038600" y="844550"/>
                  </a:cubicBezTo>
                  <a:cubicBezTo>
                    <a:pt x="4033714" y="850413"/>
                    <a:pt x="4024946" y="851854"/>
                    <a:pt x="4019550" y="857250"/>
                  </a:cubicBezTo>
                  <a:cubicBezTo>
                    <a:pt x="3978876" y="897924"/>
                    <a:pt x="4012486" y="882888"/>
                    <a:pt x="3975100" y="895350"/>
                  </a:cubicBezTo>
                  <a:cubicBezTo>
                    <a:pt x="3940329" y="930121"/>
                    <a:pt x="3973893" y="902236"/>
                    <a:pt x="3917950" y="927100"/>
                  </a:cubicBezTo>
                  <a:cubicBezTo>
                    <a:pt x="3844092" y="959926"/>
                    <a:pt x="3949325" y="922992"/>
                    <a:pt x="3879850" y="946150"/>
                  </a:cubicBezTo>
                  <a:cubicBezTo>
                    <a:pt x="3873500" y="952500"/>
                    <a:pt x="3868108" y="959980"/>
                    <a:pt x="3860800" y="965200"/>
                  </a:cubicBezTo>
                  <a:cubicBezTo>
                    <a:pt x="3834907" y="983695"/>
                    <a:pt x="3828144" y="975178"/>
                    <a:pt x="3797300" y="990600"/>
                  </a:cubicBezTo>
                  <a:cubicBezTo>
                    <a:pt x="3788833" y="994833"/>
                    <a:pt x="3780119" y="998604"/>
                    <a:pt x="3771900" y="1003300"/>
                  </a:cubicBezTo>
                  <a:cubicBezTo>
                    <a:pt x="3758221" y="1011116"/>
                    <a:pt x="3729243" y="1033257"/>
                    <a:pt x="3721100" y="1041400"/>
                  </a:cubicBezTo>
                  <a:cubicBezTo>
                    <a:pt x="3678767" y="1083733"/>
                    <a:pt x="3740150" y="1039283"/>
                    <a:pt x="3689350" y="1073150"/>
                  </a:cubicBezTo>
                  <a:cubicBezTo>
                    <a:pt x="3666221" y="1119408"/>
                    <a:pt x="3689762" y="1079019"/>
                    <a:pt x="3651250" y="1123950"/>
                  </a:cubicBezTo>
                  <a:cubicBezTo>
                    <a:pt x="3646283" y="1129744"/>
                    <a:pt x="3643946" y="1137604"/>
                    <a:pt x="3638550" y="1143000"/>
                  </a:cubicBezTo>
                  <a:cubicBezTo>
                    <a:pt x="3631066" y="1150484"/>
                    <a:pt x="3620634" y="1154566"/>
                    <a:pt x="3613150" y="1162050"/>
                  </a:cubicBezTo>
                  <a:cubicBezTo>
                    <a:pt x="3593460" y="1181740"/>
                    <a:pt x="3591851" y="1222066"/>
                    <a:pt x="3562350" y="1231900"/>
                  </a:cubicBezTo>
                  <a:lnTo>
                    <a:pt x="3543300" y="1238250"/>
                  </a:lnTo>
                  <a:cubicBezTo>
                    <a:pt x="3532788" y="1269785"/>
                    <a:pt x="3544589" y="1249351"/>
                    <a:pt x="3511550" y="1270000"/>
                  </a:cubicBezTo>
                  <a:cubicBezTo>
                    <a:pt x="3464396" y="1299471"/>
                    <a:pt x="3508719" y="1281358"/>
                    <a:pt x="3448050" y="1314450"/>
                  </a:cubicBezTo>
                  <a:cubicBezTo>
                    <a:pt x="3438043" y="1319908"/>
                    <a:pt x="3426074" y="1321285"/>
                    <a:pt x="3416300" y="1327150"/>
                  </a:cubicBezTo>
                  <a:cubicBezTo>
                    <a:pt x="3404678" y="1334123"/>
                    <a:pt x="3396172" y="1345577"/>
                    <a:pt x="3384550" y="1352550"/>
                  </a:cubicBezTo>
                  <a:cubicBezTo>
                    <a:pt x="3347077" y="1375034"/>
                    <a:pt x="3361372" y="1354274"/>
                    <a:pt x="3333750" y="1377950"/>
                  </a:cubicBezTo>
                  <a:cubicBezTo>
                    <a:pt x="3324659" y="1385742"/>
                    <a:pt x="3318817" y="1397535"/>
                    <a:pt x="3308350" y="1403350"/>
                  </a:cubicBezTo>
                  <a:cubicBezTo>
                    <a:pt x="3298915" y="1408592"/>
                    <a:pt x="3286839" y="1406287"/>
                    <a:pt x="3276600" y="1409700"/>
                  </a:cubicBezTo>
                  <a:cubicBezTo>
                    <a:pt x="3254973" y="1416909"/>
                    <a:pt x="3235020" y="1428837"/>
                    <a:pt x="3213100" y="1435100"/>
                  </a:cubicBezTo>
                  <a:cubicBezTo>
                    <a:pt x="3198283" y="1439333"/>
                    <a:pt x="3183132" y="1442534"/>
                    <a:pt x="3168650" y="1447800"/>
                  </a:cubicBezTo>
                  <a:cubicBezTo>
                    <a:pt x="3159754" y="1451035"/>
                    <a:pt x="3151951" y="1456771"/>
                    <a:pt x="3143250" y="1460500"/>
                  </a:cubicBezTo>
                  <a:cubicBezTo>
                    <a:pt x="3137098" y="1463137"/>
                    <a:pt x="3130187" y="1463857"/>
                    <a:pt x="3124200" y="1466850"/>
                  </a:cubicBezTo>
                  <a:cubicBezTo>
                    <a:pt x="3064217" y="1496842"/>
                    <a:pt x="3116358" y="1477931"/>
                    <a:pt x="3073400" y="1492250"/>
                  </a:cubicBezTo>
                  <a:cubicBezTo>
                    <a:pt x="3054350" y="1503892"/>
                    <a:pt x="3028950" y="1527175"/>
                    <a:pt x="3009900" y="1536700"/>
                  </a:cubicBezTo>
                  <a:cubicBezTo>
                    <a:pt x="2990850" y="1546225"/>
                    <a:pt x="2963680" y="1548484"/>
                    <a:pt x="2959100" y="1549400"/>
                  </a:cubicBezTo>
                  <a:cubicBezTo>
                    <a:pt x="2916888" y="1581059"/>
                    <a:pt x="2948665" y="1562360"/>
                    <a:pt x="2882900" y="1581150"/>
                  </a:cubicBezTo>
                  <a:cubicBezTo>
                    <a:pt x="2812525" y="1601257"/>
                    <a:pt x="2878589" y="1589626"/>
                    <a:pt x="2794000" y="1600200"/>
                  </a:cubicBezTo>
                  <a:cubicBezTo>
                    <a:pt x="2783417" y="1604433"/>
                    <a:pt x="2773064" y="1609295"/>
                    <a:pt x="2762250" y="1612900"/>
                  </a:cubicBezTo>
                  <a:cubicBezTo>
                    <a:pt x="2748798" y="1617384"/>
                    <a:pt x="2717682" y="1623084"/>
                    <a:pt x="2705100" y="1625600"/>
                  </a:cubicBezTo>
                  <a:cubicBezTo>
                    <a:pt x="2696633" y="1629833"/>
                    <a:pt x="2688489" y="1634784"/>
                    <a:pt x="2679700" y="1638300"/>
                  </a:cubicBezTo>
                  <a:cubicBezTo>
                    <a:pt x="2667271" y="1643272"/>
                    <a:pt x="2653787" y="1645460"/>
                    <a:pt x="2641600" y="1651000"/>
                  </a:cubicBezTo>
                  <a:cubicBezTo>
                    <a:pt x="2630364" y="1656107"/>
                    <a:pt x="2620889" y="1664530"/>
                    <a:pt x="2609850" y="1670050"/>
                  </a:cubicBezTo>
                  <a:cubicBezTo>
                    <a:pt x="2599655" y="1675148"/>
                    <a:pt x="2588136" y="1677346"/>
                    <a:pt x="2578100" y="1682750"/>
                  </a:cubicBezTo>
                  <a:cubicBezTo>
                    <a:pt x="2560518" y="1692217"/>
                    <a:pt x="2545654" y="1706634"/>
                    <a:pt x="2527300" y="1714500"/>
                  </a:cubicBezTo>
                  <a:cubicBezTo>
                    <a:pt x="2497667" y="1727200"/>
                    <a:pt x="2467236" y="1738182"/>
                    <a:pt x="2438400" y="1752600"/>
                  </a:cubicBezTo>
                  <a:cubicBezTo>
                    <a:pt x="2425700" y="1758950"/>
                    <a:pt x="2413407" y="1766189"/>
                    <a:pt x="2400300" y="1771650"/>
                  </a:cubicBezTo>
                  <a:cubicBezTo>
                    <a:pt x="2387943" y="1776799"/>
                    <a:pt x="2374629" y="1779378"/>
                    <a:pt x="2362200" y="1784350"/>
                  </a:cubicBezTo>
                  <a:cubicBezTo>
                    <a:pt x="2353411" y="1787866"/>
                    <a:pt x="2345418" y="1793133"/>
                    <a:pt x="2336800" y="1797050"/>
                  </a:cubicBezTo>
                  <a:cubicBezTo>
                    <a:pt x="2322125" y="1803721"/>
                    <a:pt x="2306768" y="1808891"/>
                    <a:pt x="2292350" y="1816100"/>
                  </a:cubicBezTo>
                  <a:cubicBezTo>
                    <a:pt x="2285524" y="1819513"/>
                    <a:pt x="2280126" y="1825387"/>
                    <a:pt x="2273300" y="1828800"/>
                  </a:cubicBezTo>
                  <a:cubicBezTo>
                    <a:pt x="2263105" y="1833898"/>
                    <a:pt x="2251745" y="1836402"/>
                    <a:pt x="2241550" y="1841500"/>
                  </a:cubicBezTo>
                  <a:cubicBezTo>
                    <a:pt x="2230511" y="1847020"/>
                    <a:pt x="2221036" y="1855443"/>
                    <a:pt x="2209800" y="1860550"/>
                  </a:cubicBezTo>
                  <a:cubicBezTo>
                    <a:pt x="2197613" y="1866090"/>
                    <a:pt x="2184400" y="1869017"/>
                    <a:pt x="2171700" y="1873250"/>
                  </a:cubicBezTo>
                  <a:cubicBezTo>
                    <a:pt x="2144371" y="1882360"/>
                    <a:pt x="2159144" y="1877977"/>
                    <a:pt x="2127250" y="1885950"/>
                  </a:cubicBezTo>
                  <a:cubicBezTo>
                    <a:pt x="2120900" y="1890183"/>
                    <a:pt x="2115346" y="1895970"/>
                    <a:pt x="2108200" y="1898650"/>
                  </a:cubicBezTo>
                  <a:cubicBezTo>
                    <a:pt x="2098094" y="1902440"/>
                    <a:pt x="2086921" y="1902382"/>
                    <a:pt x="2076450" y="1905000"/>
                  </a:cubicBezTo>
                  <a:cubicBezTo>
                    <a:pt x="2061501" y="1908737"/>
                    <a:pt x="2046817" y="1913467"/>
                    <a:pt x="2032000" y="1917700"/>
                  </a:cubicBezTo>
                  <a:cubicBezTo>
                    <a:pt x="2023533" y="1924050"/>
                    <a:pt x="2016066" y="1932017"/>
                    <a:pt x="2006600" y="1936750"/>
                  </a:cubicBezTo>
                  <a:cubicBezTo>
                    <a:pt x="1998794" y="1940653"/>
                    <a:pt x="1988777" y="1938770"/>
                    <a:pt x="1981200" y="1943100"/>
                  </a:cubicBezTo>
                  <a:cubicBezTo>
                    <a:pt x="1973403" y="1947555"/>
                    <a:pt x="1969622" y="1957169"/>
                    <a:pt x="1962150" y="1962150"/>
                  </a:cubicBezTo>
                  <a:cubicBezTo>
                    <a:pt x="1950336" y="1970026"/>
                    <a:pt x="1935533" y="1972849"/>
                    <a:pt x="1924050" y="1981200"/>
                  </a:cubicBezTo>
                  <a:cubicBezTo>
                    <a:pt x="1911946" y="1990003"/>
                    <a:pt x="1904114" y="2003761"/>
                    <a:pt x="1892300" y="2012950"/>
                  </a:cubicBezTo>
                  <a:cubicBezTo>
                    <a:pt x="1847030" y="2048160"/>
                    <a:pt x="1886105" y="2000095"/>
                    <a:pt x="1841500" y="2044700"/>
                  </a:cubicBezTo>
                  <a:cubicBezTo>
                    <a:pt x="1834016" y="2052184"/>
                    <a:pt x="1830252" y="2062949"/>
                    <a:pt x="1822450" y="2070100"/>
                  </a:cubicBezTo>
                  <a:cubicBezTo>
                    <a:pt x="1804660" y="2086408"/>
                    <a:pt x="1785380" y="2101163"/>
                    <a:pt x="1765300" y="2114550"/>
                  </a:cubicBezTo>
                  <a:lnTo>
                    <a:pt x="1727200" y="2139950"/>
                  </a:lnTo>
                  <a:cubicBezTo>
                    <a:pt x="1718733" y="2152650"/>
                    <a:pt x="1711335" y="2166131"/>
                    <a:pt x="1701800" y="2178050"/>
                  </a:cubicBezTo>
                  <a:cubicBezTo>
                    <a:pt x="1681118" y="2203902"/>
                    <a:pt x="1666590" y="2209990"/>
                    <a:pt x="1638300" y="2228850"/>
                  </a:cubicBezTo>
                  <a:cubicBezTo>
                    <a:pt x="1625600" y="2237317"/>
                    <a:pt x="1614680" y="2249423"/>
                    <a:pt x="1600200" y="2254250"/>
                  </a:cubicBezTo>
                  <a:cubicBezTo>
                    <a:pt x="1593850" y="2256367"/>
                    <a:pt x="1587137" y="2257607"/>
                    <a:pt x="1581150" y="2260600"/>
                  </a:cubicBezTo>
                  <a:cubicBezTo>
                    <a:pt x="1574324" y="2264013"/>
                    <a:pt x="1569115" y="2270294"/>
                    <a:pt x="1562100" y="2273300"/>
                  </a:cubicBezTo>
                  <a:cubicBezTo>
                    <a:pt x="1537252" y="2283949"/>
                    <a:pt x="1524211" y="2275276"/>
                    <a:pt x="1498600" y="2292350"/>
                  </a:cubicBezTo>
                  <a:cubicBezTo>
                    <a:pt x="1465351" y="2314516"/>
                    <a:pt x="1487123" y="2304103"/>
                    <a:pt x="1428750" y="2311400"/>
                  </a:cubicBezTo>
                  <a:cubicBezTo>
                    <a:pt x="1403350" y="2324100"/>
                    <a:pt x="1379491" y="2340520"/>
                    <a:pt x="1352550" y="2349500"/>
                  </a:cubicBezTo>
                  <a:cubicBezTo>
                    <a:pt x="1339850" y="2353733"/>
                    <a:pt x="1325589" y="2354774"/>
                    <a:pt x="1314450" y="2362200"/>
                  </a:cubicBezTo>
                  <a:cubicBezTo>
                    <a:pt x="1308100" y="2366433"/>
                    <a:pt x="1302226" y="2371487"/>
                    <a:pt x="1295400" y="2374900"/>
                  </a:cubicBezTo>
                  <a:cubicBezTo>
                    <a:pt x="1289413" y="2377893"/>
                    <a:pt x="1282502" y="2378613"/>
                    <a:pt x="1276350" y="2381250"/>
                  </a:cubicBezTo>
                  <a:cubicBezTo>
                    <a:pt x="1267649" y="2384979"/>
                    <a:pt x="1259651" y="2390221"/>
                    <a:pt x="1250950" y="2393950"/>
                  </a:cubicBezTo>
                  <a:cubicBezTo>
                    <a:pt x="1214144" y="2409724"/>
                    <a:pt x="1224492" y="2424642"/>
                    <a:pt x="1212850" y="2432050"/>
                  </a:cubicBez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3E97ACD5-8FCF-49F7-9669-C475246DD893}"/>
                </a:ext>
              </a:extLst>
            </p:cNvPr>
            <p:cNvSpPr txBox="1"/>
            <p:nvPr/>
          </p:nvSpPr>
          <p:spPr>
            <a:xfrm rot="19854774">
              <a:off x="4279716" y="3769793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954BED1-1021-4C4B-AA3D-D8FCD6A294EB}"/>
                </a:ext>
              </a:extLst>
            </p:cNvPr>
            <p:cNvSpPr/>
            <p:nvPr/>
          </p:nvSpPr>
          <p:spPr>
            <a:xfrm>
              <a:off x="4216120" y="2390775"/>
              <a:ext cx="1267354" cy="796925"/>
            </a:xfrm>
            <a:custGeom>
              <a:avLst/>
              <a:gdLst>
                <a:gd name="connsiteX0" fmla="*/ 216180 w 1267354"/>
                <a:gd name="connsiteY0" fmla="*/ 371475 h 796925"/>
                <a:gd name="connsiteX1" fmla="*/ 165380 w 1267354"/>
                <a:gd name="connsiteY1" fmla="*/ 381000 h 796925"/>
                <a:gd name="connsiteX2" fmla="*/ 92355 w 1267354"/>
                <a:gd name="connsiteY2" fmla="*/ 434975 h 796925"/>
                <a:gd name="connsiteX3" fmla="*/ 60605 w 1267354"/>
                <a:gd name="connsiteY3" fmla="*/ 460375 h 796925"/>
                <a:gd name="connsiteX4" fmla="*/ 25680 w 1267354"/>
                <a:gd name="connsiteY4" fmla="*/ 492125 h 796925"/>
                <a:gd name="connsiteX5" fmla="*/ 19330 w 1267354"/>
                <a:gd name="connsiteY5" fmla="*/ 514350 h 796925"/>
                <a:gd name="connsiteX6" fmla="*/ 16155 w 1267354"/>
                <a:gd name="connsiteY6" fmla="*/ 546100 h 796925"/>
                <a:gd name="connsiteX7" fmla="*/ 3455 w 1267354"/>
                <a:gd name="connsiteY7" fmla="*/ 584200 h 796925"/>
                <a:gd name="connsiteX8" fmla="*/ 280 w 1267354"/>
                <a:gd name="connsiteY8" fmla="*/ 628650 h 796925"/>
                <a:gd name="connsiteX9" fmla="*/ 12980 w 1267354"/>
                <a:gd name="connsiteY9" fmla="*/ 695325 h 796925"/>
                <a:gd name="connsiteX10" fmla="*/ 32030 w 1267354"/>
                <a:gd name="connsiteY10" fmla="*/ 730250 h 796925"/>
                <a:gd name="connsiteX11" fmla="*/ 60605 w 1267354"/>
                <a:gd name="connsiteY11" fmla="*/ 762000 h 796925"/>
                <a:gd name="connsiteX12" fmla="*/ 111405 w 1267354"/>
                <a:gd name="connsiteY12" fmla="*/ 796925 h 796925"/>
                <a:gd name="connsiteX13" fmla="*/ 184430 w 1267354"/>
                <a:gd name="connsiteY13" fmla="*/ 784225 h 796925"/>
                <a:gd name="connsiteX14" fmla="*/ 216180 w 1267354"/>
                <a:gd name="connsiteY14" fmla="*/ 777875 h 796925"/>
                <a:gd name="connsiteX15" fmla="*/ 292380 w 1267354"/>
                <a:gd name="connsiteY15" fmla="*/ 742950 h 796925"/>
                <a:gd name="connsiteX16" fmla="*/ 317780 w 1267354"/>
                <a:gd name="connsiteY16" fmla="*/ 733425 h 796925"/>
                <a:gd name="connsiteX17" fmla="*/ 327305 w 1267354"/>
                <a:gd name="connsiteY17" fmla="*/ 730250 h 796925"/>
                <a:gd name="connsiteX18" fmla="*/ 406680 w 1267354"/>
                <a:gd name="connsiteY18" fmla="*/ 723900 h 796925"/>
                <a:gd name="connsiteX19" fmla="*/ 549555 w 1267354"/>
                <a:gd name="connsiteY19" fmla="*/ 733425 h 796925"/>
                <a:gd name="connsiteX20" fmla="*/ 619405 w 1267354"/>
                <a:gd name="connsiteY20" fmla="*/ 749300 h 796925"/>
                <a:gd name="connsiteX21" fmla="*/ 670205 w 1267354"/>
                <a:gd name="connsiteY21" fmla="*/ 758825 h 796925"/>
                <a:gd name="connsiteX22" fmla="*/ 733705 w 1267354"/>
                <a:gd name="connsiteY22" fmla="*/ 768350 h 796925"/>
                <a:gd name="connsiteX23" fmla="*/ 800380 w 1267354"/>
                <a:gd name="connsiteY23" fmla="*/ 774700 h 796925"/>
                <a:gd name="connsiteX24" fmla="*/ 825780 w 1267354"/>
                <a:gd name="connsiteY24" fmla="*/ 784225 h 796925"/>
                <a:gd name="connsiteX25" fmla="*/ 911505 w 1267354"/>
                <a:gd name="connsiteY25" fmla="*/ 790575 h 796925"/>
                <a:gd name="connsiteX26" fmla="*/ 965480 w 1267354"/>
                <a:gd name="connsiteY26" fmla="*/ 774700 h 796925"/>
                <a:gd name="connsiteX27" fmla="*/ 1006755 w 1267354"/>
                <a:gd name="connsiteY27" fmla="*/ 742950 h 796925"/>
                <a:gd name="connsiteX28" fmla="*/ 1032155 w 1267354"/>
                <a:gd name="connsiteY28" fmla="*/ 708025 h 796925"/>
                <a:gd name="connsiteX29" fmla="*/ 1070255 w 1267354"/>
                <a:gd name="connsiteY29" fmla="*/ 650875 h 796925"/>
                <a:gd name="connsiteX30" fmla="*/ 1136930 w 1267354"/>
                <a:gd name="connsiteY30" fmla="*/ 574675 h 796925"/>
                <a:gd name="connsiteX31" fmla="*/ 1165505 w 1267354"/>
                <a:gd name="connsiteY31" fmla="*/ 542925 h 796925"/>
                <a:gd name="connsiteX32" fmla="*/ 1197255 w 1267354"/>
                <a:gd name="connsiteY32" fmla="*/ 517525 h 796925"/>
                <a:gd name="connsiteX33" fmla="*/ 1251230 w 1267354"/>
                <a:gd name="connsiteY33" fmla="*/ 441325 h 796925"/>
                <a:gd name="connsiteX34" fmla="*/ 1263930 w 1267354"/>
                <a:gd name="connsiteY34" fmla="*/ 412750 h 796925"/>
                <a:gd name="connsiteX35" fmla="*/ 1267105 w 1267354"/>
                <a:gd name="connsiteY35" fmla="*/ 381000 h 796925"/>
                <a:gd name="connsiteX36" fmla="*/ 1257580 w 1267354"/>
                <a:gd name="connsiteY36" fmla="*/ 355600 h 796925"/>
                <a:gd name="connsiteX37" fmla="*/ 1229005 w 1267354"/>
                <a:gd name="connsiteY37" fmla="*/ 298450 h 796925"/>
                <a:gd name="connsiteX38" fmla="*/ 1216305 w 1267354"/>
                <a:gd name="connsiteY38" fmla="*/ 241300 h 796925"/>
                <a:gd name="connsiteX39" fmla="*/ 1213130 w 1267354"/>
                <a:gd name="connsiteY39" fmla="*/ 149225 h 796925"/>
                <a:gd name="connsiteX40" fmla="*/ 1187730 w 1267354"/>
                <a:gd name="connsiteY40" fmla="*/ 73025 h 796925"/>
                <a:gd name="connsiteX41" fmla="*/ 1073430 w 1267354"/>
                <a:gd name="connsiteY41" fmla="*/ 25400 h 796925"/>
                <a:gd name="connsiteX42" fmla="*/ 978180 w 1267354"/>
                <a:gd name="connsiteY42" fmla="*/ 0 h 796925"/>
                <a:gd name="connsiteX43" fmla="*/ 879755 w 1267354"/>
                <a:gd name="connsiteY43" fmla="*/ 6350 h 796925"/>
                <a:gd name="connsiteX44" fmla="*/ 816255 w 1267354"/>
                <a:gd name="connsiteY44" fmla="*/ 47625 h 796925"/>
                <a:gd name="connsiteX45" fmla="*/ 682905 w 1267354"/>
                <a:gd name="connsiteY45" fmla="*/ 152400 h 796925"/>
                <a:gd name="connsiteX46" fmla="*/ 594005 w 1267354"/>
                <a:gd name="connsiteY46" fmla="*/ 196850 h 796925"/>
                <a:gd name="connsiteX47" fmla="*/ 501930 w 1267354"/>
                <a:gd name="connsiteY47" fmla="*/ 238125 h 796925"/>
                <a:gd name="connsiteX48" fmla="*/ 447955 w 1267354"/>
                <a:gd name="connsiteY48" fmla="*/ 269875 h 796925"/>
                <a:gd name="connsiteX49" fmla="*/ 384455 w 1267354"/>
                <a:gd name="connsiteY49" fmla="*/ 298450 h 796925"/>
                <a:gd name="connsiteX50" fmla="*/ 343180 w 1267354"/>
                <a:gd name="connsiteY50" fmla="*/ 317500 h 796925"/>
                <a:gd name="connsiteX51" fmla="*/ 324130 w 1267354"/>
                <a:gd name="connsiteY51" fmla="*/ 323850 h 796925"/>
                <a:gd name="connsiteX52" fmla="*/ 276505 w 1267354"/>
                <a:gd name="connsiteY52" fmla="*/ 342900 h 796925"/>
                <a:gd name="connsiteX53" fmla="*/ 206655 w 1267354"/>
                <a:gd name="connsiteY53" fmla="*/ 365125 h 796925"/>
                <a:gd name="connsiteX54" fmla="*/ 216180 w 1267354"/>
                <a:gd name="connsiteY54" fmla="*/ 371475 h 79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267354" h="796925">
                  <a:moveTo>
                    <a:pt x="216180" y="371475"/>
                  </a:moveTo>
                  <a:cubicBezTo>
                    <a:pt x="199247" y="374650"/>
                    <a:pt x="180153" y="372136"/>
                    <a:pt x="165380" y="381000"/>
                  </a:cubicBezTo>
                  <a:cubicBezTo>
                    <a:pt x="115094" y="411172"/>
                    <a:pt x="147552" y="389378"/>
                    <a:pt x="92355" y="434975"/>
                  </a:cubicBezTo>
                  <a:cubicBezTo>
                    <a:pt x="81906" y="443607"/>
                    <a:pt x="70189" y="450791"/>
                    <a:pt x="60605" y="460375"/>
                  </a:cubicBezTo>
                  <a:cubicBezTo>
                    <a:pt x="36763" y="484217"/>
                    <a:pt x="48567" y="473815"/>
                    <a:pt x="25680" y="492125"/>
                  </a:cubicBezTo>
                  <a:cubicBezTo>
                    <a:pt x="23563" y="499533"/>
                    <a:pt x="20669" y="506762"/>
                    <a:pt x="19330" y="514350"/>
                  </a:cubicBezTo>
                  <a:cubicBezTo>
                    <a:pt x="17482" y="524824"/>
                    <a:pt x="18512" y="535728"/>
                    <a:pt x="16155" y="546100"/>
                  </a:cubicBezTo>
                  <a:cubicBezTo>
                    <a:pt x="13188" y="559154"/>
                    <a:pt x="7688" y="571500"/>
                    <a:pt x="3455" y="584200"/>
                  </a:cubicBezTo>
                  <a:cubicBezTo>
                    <a:pt x="2397" y="599017"/>
                    <a:pt x="-989" y="613850"/>
                    <a:pt x="280" y="628650"/>
                  </a:cubicBezTo>
                  <a:cubicBezTo>
                    <a:pt x="2212" y="651192"/>
                    <a:pt x="6232" y="673730"/>
                    <a:pt x="12980" y="695325"/>
                  </a:cubicBezTo>
                  <a:cubicBezTo>
                    <a:pt x="16935" y="707982"/>
                    <a:pt x="24322" y="719459"/>
                    <a:pt x="32030" y="730250"/>
                  </a:cubicBezTo>
                  <a:cubicBezTo>
                    <a:pt x="40306" y="741836"/>
                    <a:pt x="50237" y="752241"/>
                    <a:pt x="60605" y="762000"/>
                  </a:cubicBezTo>
                  <a:cubicBezTo>
                    <a:pt x="73805" y="774423"/>
                    <a:pt x="96075" y="787344"/>
                    <a:pt x="111405" y="796925"/>
                  </a:cubicBezTo>
                  <a:lnTo>
                    <a:pt x="184430" y="784225"/>
                  </a:lnTo>
                  <a:cubicBezTo>
                    <a:pt x="195049" y="782294"/>
                    <a:pt x="206099" y="781730"/>
                    <a:pt x="216180" y="777875"/>
                  </a:cubicBezTo>
                  <a:cubicBezTo>
                    <a:pt x="242278" y="767896"/>
                    <a:pt x="266218" y="752761"/>
                    <a:pt x="292380" y="742950"/>
                  </a:cubicBezTo>
                  <a:lnTo>
                    <a:pt x="317780" y="733425"/>
                  </a:lnTo>
                  <a:cubicBezTo>
                    <a:pt x="320925" y="732281"/>
                    <a:pt x="323992" y="730723"/>
                    <a:pt x="327305" y="730250"/>
                  </a:cubicBezTo>
                  <a:cubicBezTo>
                    <a:pt x="340865" y="728313"/>
                    <a:pt x="396518" y="724626"/>
                    <a:pt x="406680" y="723900"/>
                  </a:cubicBezTo>
                  <a:cubicBezTo>
                    <a:pt x="497688" y="726934"/>
                    <a:pt x="480649" y="723217"/>
                    <a:pt x="549555" y="733425"/>
                  </a:cubicBezTo>
                  <a:cubicBezTo>
                    <a:pt x="630613" y="745434"/>
                    <a:pt x="547810" y="732778"/>
                    <a:pt x="619405" y="749300"/>
                  </a:cubicBezTo>
                  <a:cubicBezTo>
                    <a:pt x="636192" y="753174"/>
                    <a:pt x="653211" y="755993"/>
                    <a:pt x="670205" y="758825"/>
                  </a:cubicBezTo>
                  <a:cubicBezTo>
                    <a:pt x="691317" y="762344"/>
                    <a:pt x="712448" y="765849"/>
                    <a:pt x="733705" y="768350"/>
                  </a:cubicBezTo>
                  <a:cubicBezTo>
                    <a:pt x="880796" y="785655"/>
                    <a:pt x="715501" y="762574"/>
                    <a:pt x="800380" y="774700"/>
                  </a:cubicBezTo>
                  <a:cubicBezTo>
                    <a:pt x="808847" y="777875"/>
                    <a:pt x="816932" y="782362"/>
                    <a:pt x="825780" y="784225"/>
                  </a:cubicBezTo>
                  <a:cubicBezTo>
                    <a:pt x="835726" y="786319"/>
                    <a:pt x="909817" y="790470"/>
                    <a:pt x="911505" y="790575"/>
                  </a:cubicBezTo>
                  <a:cubicBezTo>
                    <a:pt x="929497" y="785283"/>
                    <a:pt x="948706" y="783087"/>
                    <a:pt x="965480" y="774700"/>
                  </a:cubicBezTo>
                  <a:cubicBezTo>
                    <a:pt x="981005" y="766937"/>
                    <a:pt x="994481" y="755224"/>
                    <a:pt x="1006755" y="742950"/>
                  </a:cubicBezTo>
                  <a:cubicBezTo>
                    <a:pt x="1016934" y="732771"/>
                    <a:pt x="1024026" y="719905"/>
                    <a:pt x="1032155" y="708025"/>
                  </a:cubicBezTo>
                  <a:cubicBezTo>
                    <a:pt x="1051514" y="679731"/>
                    <a:pt x="1046656" y="680374"/>
                    <a:pt x="1070255" y="650875"/>
                  </a:cubicBezTo>
                  <a:cubicBezTo>
                    <a:pt x="1080222" y="638416"/>
                    <a:pt x="1121629" y="591776"/>
                    <a:pt x="1136930" y="574675"/>
                  </a:cubicBezTo>
                  <a:cubicBezTo>
                    <a:pt x="1146424" y="564064"/>
                    <a:pt x="1154387" y="551820"/>
                    <a:pt x="1165505" y="542925"/>
                  </a:cubicBezTo>
                  <a:cubicBezTo>
                    <a:pt x="1176088" y="534458"/>
                    <a:pt x="1188097" y="527516"/>
                    <a:pt x="1197255" y="517525"/>
                  </a:cubicBezTo>
                  <a:cubicBezTo>
                    <a:pt x="1207157" y="506723"/>
                    <a:pt x="1240263" y="462040"/>
                    <a:pt x="1251230" y="441325"/>
                  </a:cubicBezTo>
                  <a:cubicBezTo>
                    <a:pt x="1256107" y="432113"/>
                    <a:pt x="1259697" y="422275"/>
                    <a:pt x="1263930" y="412750"/>
                  </a:cubicBezTo>
                  <a:cubicBezTo>
                    <a:pt x="1264988" y="402167"/>
                    <a:pt x="1268280" y="391571"/>
                    <a:pt x="1267105" y="381000"/>
                  </a:cubicBezTo>
                  <a:cubicBezTo>
                    <a:pt x="1266106" y="372013"/>
                    <a:pt x="1261430" y="363782"/>
                    <a:pt x="1257580" y="355600"/>
                  </a:cubicBezTo>
                  <a:cubicBezTo>
                    <a:pt x="1247311" y="333779"/>
                    <a:pt x="1235925" y="321805"/>
                    <a:pt x="1229005" y="298450"/>
                  </a:cubicBezTo>
                  <a:cubicBezTo>
                    <a:pt x="1223461" y="279739"/>
                    <a:pt x="1216305" y="241300"/>
                    <a:pt x="1216305" y="241300"/>
                  </a:cubicBezTo>
                  <a:cubicBezTo>
                    <a:pt x="1215247" y="210608"/>
                    <a:pt x="1215173" y="179867"/>
                    <a:pt x="1213130" y="149225"/>
                  </a:cubicBezTo>
                  <a:cubicBezTo>
                    <a:pt x="1211130" y="119225"/>
                    <a:pt x="1213507" y="92665"/>
                    <a:pt x="1187730" y="73025"/>
                  </a:cubicBezTo>
                  <a:cubicBezTo>
                    <a:pt x="1158196" y="50523"/>
                    <a:pt x="1106700" y="35185"/>
                    <a:pt x="1073430" y="25400"/>
                  </a:cubicBezTo>
                  <a:cubicBezTo>
                    <a:pt x="1041906" y="16128"/>
                    <a:pt x="978180" y="0"/>
                    <a:pt x="978180" y="0"/>
                  </a:cubicBezTo>
                  <a:cubicBezTo>
                    <a:pt x="945372" y="2117"/>
                    <a:pt x="912051" y="198"/>
                    <a:pt x="879755" y="6350"/>
                  </a:cubicBezTo>
                  <a:cubicBezTo>
                    <a:pt x="863581" y="9431"/>
                    <a:pt x="828595" y="37048"/>
                    <a:pt x="816255" y="47625"/>
                  </a:cubicBezTo>
                  <a:cubicBezTo>
                    <a:pt x="772600" y="85043"/>
                    <a:pt x="735475" y="126115"/>
                    <a:pt x="682905" y="152400"/>
                  </a:cubicBezTo>
                  <a:cubicBezTo>
                    <a:pt x="653272" y="167217"/>
                    <a:pt x="624237" y="183298"/>
                    <a:pt x="594005" y="196850"/>
                  </a:cubicBezTo>
                  <a:cubicBezTo>
                    <a:pt x="563313" y="210608"/>
                    <a:pt x="530921" y="221072"/>
                    <a:pt x="501930" y="238125"/>
                  </a:cubicBezTo>
                  <a:cubicBezTo>
                    <a:pt x="483938" y="248708"/>
                    <a:pt x="466523" y="260340"/>
                    <a:pt x="447955" y="269875"/>
                  </a:cubicBezTo>
                  <a:cubicBezTo>
                    <a:pt x="427307" y="280478"/>
                    <a:pt x="405216" y="288070"/>
                    <a:pt x="384455" y="298450"/>
                  </a:cubicBezTo>
                  <a:cubicBezTo>
                    <a:pt x="367843" y="306756"/>
                    <a:pt x="360978" y="310655"/>
                    <a:pt x="343180" y="317500"/>
                  </a:cubicBezTo>
                  <a:cubicBezTo>
                    <a:pt x="336933" y="319903"/>
                    <a:pt x="330282" y="321213"/>
                    <a:pt x="324130" y="323850"/>
                  </a:cubicBezTo>
                  <a:cubicBezTo>
                    <a:pt x="306442" y="331431"/>
                    <a:pt x="295038" y="336722"/>
                    <a:pt x="276505" y="342900"/>
                  </a:cubicBezTo>
                  <a:cubicBezTo>
                    <a:pt x="253325" y="350627"/>
                    <a:pt x="227607" y="352554"/>
                    <a:pt x="206655" y="365125"/>
                  </a:cubicBezTo>
                  <a:lnTo>
                    <a:pt x="216180" y="371475"/>
                  </a:lnTo>
                  <a:close/>
                </a:path>
              </a:pathLst>
            </a:custGeom>
            <a:noFill/>
            <a:ln>
              <a:solidFill>
                <a:srgbClr val="80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6" name="Group 35">
            <a:extLst>
              <a:ext uri="{FF2B5EF4-FFF2-40B4-BE49-F238E27FC236}">
                <a16:creationId xmlns:a16="http://schemas.microsoft.com/office/drawing/2014/main" id="{DCB3D3A2-4695-486D-B37D-DF81AC32D4D2}"/>
              </a:ext>
            </a:extLst>
          </p:cNvPr>
          <p:cNvGrpSpPr/>
          <p:nvPr/>
        </p:nvGrpSpPr>
        <p:grpSpPr>
          <a:xfrm>
            <a:off x="4171885" y="3380326"/>
            <a:ext cx="3848484" cy="2886363"/>
            <a:chOff x="484632" y="0"/>
            <a:chExt cx="9144000" cy="6858000"/>
          </a:xfrm>
        </p:grpSpPr>
        <p:pic>
          <p:nvPicPr>
            <p:cNvPr id="44" name="Picture 43" descr="A picture containing star, dark, night, night sky&#10;&#10;Description automatically generated">
              <a:extLst>
                <a:ext uri="{FF2B5EF4-FFF2-40B4-BE49-F238E27FC236}">
                  <a16:creationId xmlns:a16="http://schemas.microsoft.com/office/drawing/2014/main" id="{BEE29D8B-F84D-4EDC-A5CC-B45E74A8EFE6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40B0F624-50EB-4E3B-9098-5B4629C07FC1}"/>
                </a:ext>
              </a:extLst>
            </p:cNvPr>
            <p:cNvSpPr/>
            <p:nvPr/>
          </p:nvSpPr>
          <p:spPr>
            <a:xfrm>
              <a:off x="3197909" y="2343151"/>
              <a:ext cx="4231592" cy="3362325"/>
            </a:xfrm>
            <a:custGeom>
              <a:avLst/>
              <a:gdLst>
                <a:gd name="connsiteX0" fmla="*/ 850217 w 4231592"/>
                <a:gd name="connsiteY0" fmla="*/ 1971675 h 3362325"/>
                <a:gd name="connsiteX1" fmla="*/ 935942 w 4231592"/>
                <a:gd name="connsiteY1" fmla="*/ 1962150 h 3362325"/>
                <a:gd name="connsiteX2" fmla="*/ 978805 w 4231592"/>
                <a:gd name="connsiteY2" fmla="*/ 1952625 h 3362325"/>
                <a:gd name="connsiteX3" fmla="*/ 1088342 w 4231592"/>
                <a:gd name="connsiteY3" fmla="*/ 1938338 h 3362325"/>
                <a:gd name="connsiteX4" fmla="*/ 1126442 w 4231592"/>
                <a:gd name="connsiteY4" fmla="*/ 1924050 h 3362325"/>
                <a:gd name="connsiteX5" fmla="*/ 1178830 w 4231592"/>
                <a:gd name="connsiteY5" fmla="*/ 1905000 h 3362325"/>
                <a:gd name="connsiteX6" fmla="*/ 1197880 w 4231592"/>
                <a:gd name="connsiteY6" fmla="*/ 1895475 h 3362325"/>
                <a:gd name="connsiteX7" fmla="*/ 1240742 w 4231592"/>
                <a:gd name="connsiteY7" fmla="*/ 1885950 h 3362325"/>
                <a:gd name="connsiteX8" fmla="*/ 1316942 w 4231592"/>
                <a:gd name="connsiteY8" fmla="*/ 1862138 h 3362325"/>
                <a:gd name="connsiteX9" fmla="*/ 1383617 w 4231592"/>
                <a:gd name="connsiteY9" fmla="*/ 1828800 h 3362325"/>
                <a:gd name="connsiteX10" fmla="*/ 1402667 w 4231592"/>
                <a:gd name="connsiteY10" fmla="*/ 1814513 h 3362325"/>
                <a:gd name="connsiteX11" fmla="*/ 1445530 w 4231592"/>
                <a:gd name="connsiteY11" fmla="*/ 1795463 h 3362325"/>
                <a:gd name="connsiteX12" fmla="*/ 1474105 w 4231592"/>
                <a:gd name="connsiteY12" fmla="*/ 1776413 h 3362325"/>
                <a:gd name="connsiteX13" fmla="*/ 1521730 w 4231592"/>
                <a:gd name="connsiteY13" fmla="*/ 1757363 h 3362325"/>
                <a:gd name="connsiteX14" fmla="*/ 1569355 w 4231592"/>
                <a:gd name="connsiteY14" fmla="*/ 1728788 h 3362325"/>
                <a:gd name="connsiteX15" fmla="*/ 1593167 w 4231592"/>
                <a:gd name="connsiteY15" fmla="*/ 1719263 h 3362325"/>
                <a:gd name="connsiteX16" fmla="*/ 1636030 w 4231592"/>
                <a:gd name="connsiteY16" fmla="*/ 1704975 h 3362325"/>
                <a:gd name="connsiteX17" fmla="*/ 1674130 w 4231592"/>
                <a:gd name="connsiteY17" fmla="*/ 1685925 h 3362325"/>
                <a:gd name="connsiteX18" fmla="*/ 1702705 w 4231592"/>
                <a:gd name="connsiteY18" fmla="*/ 1676400 h 3362325"/>
                <a:gd name="connsiteX19" fmla="*/ 1769380 w 4231592"/>
                <a:gd name="connsiteY19" fmla="*/ 1638300 h 3362325"/>
                <a:gd name="connsiteX20" fmla="*/ 1821767 w 4231592"/>
                <a:gd name="connsiteY20" fmla="*/ 1614488 h 3362325"/>
                <a:gd name="connsiteX21" fmla="*/ 1850342 w 4231592"/>
                <a:gd name="connsiteY21" fmla="*/ 1604963 h 3362325"/>
                <a:gd name="connsiteX22" fmla="*/ 1888442 w 4231592"/>
                <a:gd name="connsiteY22" fmla="*/ 1590675 h 3362325"/>
                <a:gd name="connsiteX23" fmla="*/ 1931305 w 4231592"/>
                <a:gd name="connsiteY23" fmla="*/ 1576388 h 3362325"/>
                <a:gd name="connsiteX24" fmla="*/ 1964642 w 4231592"/>
                <a:gd name="connsiteY24" fmla="*/ 1562100 h 3362325"/>
                <a:gd name="connsiteX25" fmla="*/ 2002742 w 4231592"/>
                <a:gd name="connsiteY25" fmla="*/ 1547813 h 3362325"/>
                <a:gd name="connsiteX26" fmla="*/ 2031317 w 4231592"/>
                <a:gd name="connsiteY26" fmla="*/ 1538288 h 3362325"/>
                <a:gd name="connsiteX27" fmla="*/ 2145617 w 4231592"/>
                <a:gd name="connsiteY27" fmla="*/ 1471613 h 3362325"/>
                <a:gd name="connsiteX28" fmla="*/ 2178955 w 4231592"/>
                <a:gd name="connsiteY28" fmla="*/ 1447800 h 3362325"/>
                <a:gd name="connsiteX29" fmla="*/ 2207530 w 4231592"/>
                <a:gd name="connsiteY29" fmla="*/ 1414463 h 3362325"/>
                <a:gd name="connsiteX30" fmla="*/ 2259917 w 4231592"/>
                <a:gd name="connsiteY30" fmla="*/ 1385888 h 3362325"/>
                <a:gd name="connsiteX31" fmla="*/ 2293255 w 4231592"/>
                <a:gd name="connsiteY31" fmla="*/ 1362075 h 3362325"/>
                <a:gd name="connsiteX32" fmla="*/ 2355167 w 4231592"/>
                <a:gd name="connsiteY32" fmla="*/ 1309688 h 3362325"/>
                <a:gd name="connsiteX33" fmla="*/ 2412317 w 4231592"/>
                <a:gd name="connsiteY33" fmla="*/ 1266825 h 3362325"/>
                <a:gd name="connsiteX34" fmla="*/ 2426605 w 4231592"/>
                <a:gd name="connsiteY34" fmla="*/ 1247775 h 3362325"/>
                <a:gd name="connsiteX35" fmla="*/ 2464705 w 4231592"/>
                <a:gd name="connsiteY35" fmla="*/ 1228725 h 3362325"/>
                <a:gd name="connsiteX36" fmla="*/ 2517092 w 4231592"/>
                <a:gd name="connsiteY36" fmla="*/ 1185863 h 3362325"/>
                <a:gd name="connsiteX37" fmla="*/ 2559955 w 4231592"/>
                <a:gd name="connsiteY37" fmla="*/ 1152525 h 3362325"/>
                <a:gd name="connsiteX38" fmla="*/ 2626630 w 4231592"/>
                <a:gd name="connsiteY38" fmla="*/ 1095375 h 3362325"/>
                <a:gd name="connsiteX39" fmla="*/ 2659967 w 4231592"/>
                <a:gd name="connsiteY39" fmla="*/ 1066800 h 3362325"/>
                <a:gd name="connsiteX40" fmla="*/ 2688542 w 4231592"/>
                <a:gd name="connsiteY40" fmla="*/ 1038225 h 3362325"/>
                <a:gd name="connsiteX41" fmla="*/ 2736167 w 4231592"/>
                <a:gd name="connsiteY41" fmla="*/ 985838 h 3362325"/>
                <a:gd name="connsiteX42" fmla="*/ 2798080 w 4231592"/>
                <a:gd name="connsiteY42" fmla="*/ 933450 h 3362325"/>
                <a:gd name="connsiteX43" fmla="*/ 2826655 w 4231592"/>
                <a:gd name="connsiteY43" fmla="*/ 914400 h 3362325"/>
                <a:gd name="connsiteX44" fmla="*/ 2874280 w 4231592"/>
                <a:gd name="connsiteY44" fmla="*/ 862013 h 3362325"/>
                <a:gd name="connsiteX45" fmla="*/ 2936192 w 4231592"/>
                <a:gd name="connsiteY45" fmla="*/ 819150 h 3362325"/>
                <a:gd name="connsiteX46" fmla="*/ 2983817 w 4231592"/>
                <a:gd name="connsiteY46" fmla="*/ 771525 h 3362325"/>
                <a:gd name="connsiteX47" fmla="*/ 3026680 w 4231592"/>
                <a:gd name="connsiteY47" fmla="*/ 742950 h 3362325"/>
                <a:gd name="connsiteX48" fmla="*/ 3050492 w 4231592"/>
                <a:gd name="connsiteY48" fmla="*/ 723900 h 3362325"/>
                <a:gd name="connsiteX49" fmla="*/ 3117167 w 4231592"/>
                <a:gd name="connsiteY49" fmla="*/ 676275 h 3362325"/>
                <a:gd name="connsiteX50" fmla="*/ 3150505 w 4231592"/>
                <a:gd name="connsiteY50" fmla="*/ 647700 h 3362325"/>
                <a:gd name="connsiteX51" fmla="*/ 3183842 w 4231592"/>
                <a:gd name="connsiteY51" fmla="*/ 633413 h 3362325"/>
                <a:gd name="connsiteX52" fmla="*/ 3198130 w 4231592"/>
                <a:gd name="connsiteY52" fmla="*/ 614363 h 3362325"/>
                <a:gd name="connsiteX53" fmla="*/ 3236230 w 4231592"/>
                <a:gd name="connsiteY53" fmla="*/ 576263 h 3362325"/>
                <a:gd name="connsiteX54" fmla="*/ 3250517 w 4231592"/>
                <a:gd name="connsiteY54" fmla="*/ 547688 h 3362325"/>
                <a:gd name="connsiteX55" fmla="*/ 3283855 w 4231592"/>
                <a:gd name="connsiteY55" fmla="*/ 485775 h 3362325"/>
                <a:gd name="connsiteX56" fmla="*/ 3293380 w 4231592"/>
                <a:gd name="connsiteY56" fmla="*/ 395288 h 3362325"/>
                <a:gd name="connsiteX57" fmla="*/ 3307667 w 4231592"/>
                <a:gd name="connsiteY57" fmla="*/ 300038 h 3362325"/>
                <a:gd name="connsiteX58" fmla="*/ 3312430 w 4231592"/>
                <a:gd name="connsiteY58" fmla="*/ 266700 h 3362325"/>
                <a:gd name="connsiteX59" fmla="*/ 3317192 w 4231592"/>
                <a:gd name="connsiteY59" fmla="*/ 228600 h 3362325"/>
                <a:gd name="connsiteX60" fmla="*/ 3326717 w 4231592"/>
                <a:gd name="connsiteY60" fmla="*/ 195263 h 3362325"/>
                <a:gd name="connsiteX61" fmla="*/ 3331480 w 4231592"/>
                <a:gd name="connsiteY61" fmla="*/ 161925 h 3362325"/>
                <a:gd name="connsiteX62" fmla="*/ 3350530 w 4231592"/>
                <a:gd name="connsiteY62" fmla="*/ 100013 h 3362325"/>
                <a:gd name="connsiteX63" fmla="*/ 3360055 w 4231592"/>
                <a:gd name="connsiteY63" fmla="*/ 80963 h 3362325"/>
                <a:gd name="connsiteX64" fmla="*/ 3464830 w 4231592"/>
                <a:gd name="connsiteY64" fmla="*/ 14288 h 3362325"/>
                <a:gd name="connsiteX65" fmla="*/ 3493405 w 4231592"/>
                <a:gd name="connsiteY65" fmla="*/ 9525 h 3362325"/>
                <a:gd name="connsiteX66" fmla="*/ 3560080 w 4231592"/>
                <a:gd name="connsiteY66" fmla="*/ 0 h 3362325"/>
                <a:gd name="connsiteX67" fmla="*/ 3736292 w 4231592"/>
                <a:gd name="connsiteY67" fmla="*/ 4763 h 3362325"/>
                <a:gd name="connsiteX68" fmla="*/ 3807730 w 4231592"/>
                <a:gd name="connsiteY68" fmla="*/ 23813 h 3362325"/>
                <a:gd name="connsiteX69" fmla="*/ 3902980 w 4231592"/>
                <a:gd name="connsiteY69" fmla="*/ 47625 h 3362325"/>
                <a:gd name="connsiteX70" fmla="*/ 3945842 w 4231592"/>
                <a:gd name="connsiteY70" fmla="*/ 66675 h 3362325"/>
                <a:gd name="connsiteX71" fmla="*/ 4022042 w 4231592"/>
                <a:gd name="connsiteY71" fmla="*/ 95250 h 3362325"/>
                <a:gd name="connsiteX72" fmla="*/ 4098242 w 4231592"/>
                <a:gd name="connsiteY72" fmla="*/ 147638 h 3362325"/>
                <a:gd name="connsiteX73" fmla="*/ 4131580 w 4231592"/>
                <a:gd name="connsiteY73" fmla="*/ 176213 h 3362325"/>
                <a:gd name="connsiteX74" fmla="*/ 4174442 w 4231592"/>
                <a:gd name="connsiteY74" fmla="*/ 242888 h 3362325"/>
                <a:gd name="connsiteX75" fmla="*/ 4222067 w 4231592"/>
                <a:gd name="connsiteY75" fmla="*/ 357188 h 3362325"/>
                <a:gd name="connsiteX76" fmla="*/ 4231592 w 4231592"/>
                <a:gd name="connsiteY76" fmla="*/ 447675 h 3362325"/>
                <a:gd name="connsiteX77" fmla="*/ 4226830 w 4231592"/>
                <a:gd name="connsiteY77" fmla="*/ 538163 h 3362325"/>
                <a:gd name="connsiteX78" fmla="*/ 4198255 w 4231592"/>
                <a:gd name="connsiteY78" fmla="*/ 638175 h 3362325"/>
                <a:gd name="connsiteX79" fmla="*/ 4183967 w 4231592"/>
                <a:gd name="connsiteY79" fmla="*/ 690563 h 3362325"/>
                <a:gd name="connsiteX80" fmla="*/ 4169680 w 4231592"/>
                <a:gd name="connsiteY80" fmla="*/ 733425 h 3362325"/>
                <a:gd name="connsiteX81" fmla="*/ 4155392 w 4231592"/>
                <a:gd name="connsiteY81" fmla="*/ 771525 h 3362325"/>
                <a:gd name="connsiteX82" fmla="*/ 4131580 w 4231592"/>
                <a:gd name="connsiteY82" fmla="*/ 857250 h 3362325"/>
                <a:gd name="connsiteX83" fmla="*/ 4112530 w 4231592"/>
                <a:gd name="connsiteY83" fmla="*/ 895350 h 3362325"/>
                <a:gd name="connsiteX84" fmla="*/ 4088717 w 4231592"/>
                <a:gd name="connsiteY84" fmla="*/ 938213 h 3362325"/>
                <a:gd name="connsiteX85" fmla="*/ 4069667 w 4231592"/>
                <a:gd name="connsiteY85" fmla="*/ 981075 h 3362325"/>
                <a:gd name="connsiteX86" fmla="*/ 4017280 w 4231592"/>
                <a:gd name="connsiteY86" fmla="*/ 1062038 h 3362325"/>
                <a:gd name="connsiteX87" fmla="*/ 3974417 w 4231592"/>
                <a:gd name="connsiteY87" fmla="*/ 1133475 h 3362325"/>
                <a:gd name="connsiteX88" fmla="*/ 3950605 w 4231592"/>
                <a:gd name="connsiteY88" fmla="*/ 1162050 h 3362325"/>
                <a:gd name="connsiteX89" fmla="*/ 3931555 w 4231592"/>
                <a:gd name="connsiteY89" fmla="*/ 1195388 h 3362325"/>
                <a:gd name="connsiteX90" fmla="*/ 3883930 w 4231592"/>
                <a:gd name="connsiteY90" fmla="*/ 1257300 h 3362325"/>
                <a:gd name="connsiteX91" fmla="*/ 3836305 w 4231592"/>
                <a:gd name="connsiteY91" fmla="*/ 1319213 h 3362325"/>
                <a:gd name="connsiteX92" fmla="*/ 3788680 w 4231592"/>
                <a:gd name="connsiteY92" fmla="*/ 1357313 h 3362325"/>
                <a:gd name="connsiteX93" fmla="*/ 3769630 w 4231592"/>
                <a:gd name="connsiteY93" fmla="*/ 1371600 h 3362325"/>
                <a:gd name="connsiteX94" fmla="*/ 3736292 w 4231592"/>
                <a:gd name="connsiteY94" fmla="*/ 1395413 h 3362325"/>
                <a:gd name="connsiteX95" fmla="*/ 3702955 w 4231592"/>
                <a:gd name="connsiteY95" fmla="*/ 1419225 h 3362325"/>
                <a:gd name="connsiteX96" fmla="*/ 3641042 w 4231592"/>
                <a:gd name="connsiteY96" fmla="*/ 1438275 h 3362325"/>
                <a:gd name="connsiteX97" fmla="*/ 3602942 w 4231592"/>
                <a:gd name="connsiteY97" fmla="*/ 1443038 h 3362325"/>
                <a:gd name="connsiteX98" fmla="*/ 3545792 w 4231592"/>
                <a:gd name="connsiteY98" fmla="*/ 1457325 h 3362325"/>
                <a:gd name="connsiteX99" fmla="*/ 3445780 w 4231592"/>
                <a:gd name="connsiteY99" fmla="*/ 1481138 h 3362325"/>
                <a:gd name="connsiteX100" fmla="*/ 3417205 w 4231592"/>
                <a:gd name="connsiteY100" fmla="*/ 1495425 h 3362325"/>
                <a:gd name="connsiteX101" fmla="*/ 3388630 w 4231592"/>
                <a:gd name="connsiteY101" fmla="*/ 1504950 h 3362325"/>
                <a:gd name="connsiteX102" fmla="*/ 3341005 w 4231592"/>
                <a:gd name="connsiteY102" fmla="*/ 1533525 h 3362325"/>
                <a:gd name="connsiteX103" fmla="*/ 3317192 w 4231592"/>
                <a:gd name="connsiteY103" fmla="*/ 1543050 h 3362325"/>
                <a:gd name="connsiteX104" fmla="*/ 3250517 w 4231592"/>
                <a:gd name="connsiteY104" fmla="*/ 1585913 h 3362325"/>
                <a:gd name="connsiteX105" fmla="*/ 3212417 w 4231592"/>
                <a:gd name="connsiteY105" fmla="*/ 1604963 h 3362325"/>
                <a:gd name="connsiteX106" fmla="*/ 3174317 w 4231592"/>
                <a:gd name="connsiteY106" fmla="*/ 1633538 h 3362325"/>
                <a:gd name="connsiteX107" fmla="*/ 3102880 w 4231592"/>
                <a:gd name="connsiteY107" fmla="*/ 1676400 h 3362325"/>
                <a:gd name="connsiteX108" fmla="*/ 3064780 w 4231592"/>
                <a:gd name="connsiteY108" fmla="*/ 1700213 h 3362325"/>
                <a:gd name="connsiteX109" fmla="*/ 3026680 w 4231592"/>
                <a:gd name="connsiteY109" fmla="*/ 1724025 h 3362325"/>
                <a:gd name="connsiteX110" fmla="*/ 2988580 w 4231592"/>
                <a:gd name="connsiteY110" fmla="*/ 1752600 h 3362325"/>
                <a:gd name="connsiteX111" fmla="*/ 2945717 w 4231592"/>
                <a:gd name="connsiteY111" fmla="*/ 1776413 h 3362325"/>
                <a:gd name="connsiteX112" fmla="*/ 2902855 w 4231592"/>
                <a:gd name="connsiteY112" fmla="*/ 1814513 h 3362325"/>
                <a:gd name="connsiteX113" fmla="*/ 2812367 w 4231592"/>
                <a:gd name="connsiteY113" fmla="*/ 1881188 h 3362325"/>
                <a:gd name="connsiteX114" fmla="*/ 2740930 w 4231592"/>
                <a:gd name="connsiteY114" fmla="*/ 1933575 h 3362325"/>
                <a:gd name="connsiteX115" fmla="*/ 2726642 w 4231592"/>
                <a:gd name="connsiteY115" fmla="*/ 1947863 h 3362325"/>
                <a:gd name="connsiteX116" fmla="*/ 2664730 w 4231592"/>
                <a:gd name="connsiteY116" fmla="*/ 1985963 h 3362325"/>
                <a:gd name="connsiteX117" fmla="*/ 2588530 w 4231592"/>
                <a:gd name="connsiteY117" fmla="*/ 2028825 h 3362325"/>
                <a:gd name="connsiteX118" fmla="*/ 2483755 w 4231592"/>
                <a:gd name="connsiteY118" fmla="*/ 2076450 h 3362325"/>
                <a:gd name="connsiteX119" fmla="*/ 2398030 w 4231592"/>
                <a:gd name="connsiteY119" fmla="*/ 2124075 h 3362325"/>
                <a:gd name="connsiteX120" fmla="*/ 2326592 w 4231592"/>
                <a:gd name="connsiteY120" fmla="*/ 2152650 h 3362325"/>
                <a:gd name="connsiteX121" fmla="*/ 2283730 w 4231592"/>
                <a:gd name="connsiteY121" fmla="*/ 2181225 h 3362325"/>
                <a:gd name="connsiteX122" fmla="*/ 2245630 w 4231592"/>
                <a:gd name="connsiteY122" fmla="*/ 2205038 h 3362325"/>
                <a:gd name="connsiteX123" fmla="*/ 2174192 w 4231592"/>
                <a:gd name="connsiteY123" fmla="*/ 2271713 h 3362325"/>
                <a:gd name="connsiteX124" fmla="*/ 2140855 w 4231592"/>
                <a:gd name="connsiteY124" fmla="*/ 2300288 h 3362325"/>
                <a:gd name="connsiteX125" fmla="*/ 2083705 w 4231592"/>
                <a:gd name="connsiteY125" fmla="*/ 2366963 h 3362325"/>
                <a:gd name="connsiteX126" fmla="*/ 2012267 w 4231592"/>
                <a:gd name="connsiteY126" fmla="*/ 2443163 h 3362325"/>
                <a:gd name="connsiteX127" fmla="*/ 1936067 w 4231592"/>
                <a:gd name="connsiteY127" fmla="*/ 2566988 h 3362325"/>
                <a:gd name="connsiteX128" fmla="*/ 1893205 w 4231592"/>
                <a:gd name="connsiteY128" fmla="*/ 2647950 h 3362325"/>
                <a:gd name="connsiteX129" fmla="*/ 1850342 w 4231592"/>
                <a:gd name="connsiteY129" fmla="*/ 2743200 h 3362325"/>
                <a:gd name="connsiteX130" fmla="*/ 1812242 w 4231592"/>
                <a:gd name="connsiteY130" fmla="*/ 2824163 h 3362325"/>
                <a:gd name="connsiteX131" fmla="*/ 1726517 w 4231592"/>
                <a:gd name="connsiteY131" fmla="*/ 2928938 h 3362325"/>
                <a:gd name="connsiteX132" fmla="*/ 1693180 w 4231592"/>
                <a:gd name="connsiteY132" fmla="*/ 2967038 h 3362325"/>
                <a:gd name="connsiteX133" fmla="*/ 1655080 w 4231592"/>
                <a:gd name="connsiteY133" fmla="*/ 3000375 h 3362325"/>
                <a:gd name="connsiteX134" fmla="*/ 1621742 w 4231592"/>
                <a:gd name="connsiteY134" fmla="*/ 3033713 h 3362325"/>
                <a:gd name="connsiteX135" fmla="*/ 1583642 w 4231592"/>
                <a:gd name="connsiteY135" fmla="*/ 3076575 h 3362325"/>
                <a:gd name="connsiteX136" fmla="*/ 1540780 w 4231592"/>
                <a:gd name="connsiteY136" fmla="*/ 3105150 h 3362325"/>
                <a:gd name="connsiteX137" fmla="*/ 1455055 w 4231592"/>
                <a:gd name="connsiteY137" fmla="*/ 3167063 h 3362325"/>
                <a:gd name="connsiteX138" fmla="*/ 1412192 w 4231592"/>
                <a:gd name="connsiteY138" fmla="*/ 3186113 h 3362325"/>
                <a:gd name="connsiteX139" fmla="*/ 1335992 w 4231592"/>
                <a:gd name="connsiteY139" fmla="*/ 3233738 h 3362325"/>
                <a:gd name="connsiteX140" fmla="*/ 1288367 w 4231592"/>
                <a:gd name="connsiteY140" fmla="*/ 3252788 h 3362325"/>
                <a:gd name="connsiteX141" fmla="*/ 1207405 w 4231592"/>
                <a:gd name="connsiteY141" fmla="*/ 3286125 h 3362325"/>
                <a:gd name="connsiteX142" fmla="*/ 1174067 w 4231592"/>
                <a:gd name="connsiteY142" fmla="*/ 3295650 h 3362325"/>
                <a:gd name="connsiteX143" fmla="*/ 1145492 w 4231592"/>
                <a:gd name="connsiteY143" fmla="*/ 3305175 h 3362325"/>
                <a:gd name="connsiteX144" fmla="*/ 1083580 w 4231592"/>
                <a:gd name="connsiteY144" fmla="*/ 3309938 h 3362325"/>
                <a:gd name="connsiteX145" fmla="*/ 1035955 w 4231592"/>
                <a:gd name="connsiteY145" fmla="*/ 3319463 h 3362325"/>
                <a:gd name="connsiteX146" fmla="*/ 1016905 w 4231592"/>
                <a:gd name="connsiteY146" fmla="*/ 3324225 h 3362325"/>
                <a:gd name="connsiteX147" fmla="*/ 993092 w 4231592"/>
                <a:gd name="connsiteY147" fmla="*/ 3328988 h 3362325"/>
                <a:gd name="connsiteX148" fmla="*/ 926417 w 4231592"/>
                <a:gd name="connsiteY148" fmla="*/ 3348038 h 3362325"/>
                <a:gd name="connsiteX149" fmla="*/ 835930 w 4231592"/>
                <a:gd name="connsiteY149" fmla="*/ 3357563 h 3362325"/>
                <a:gd name="connsiteX150" fmla="*/ 783542 w 4231592"/>
                <a:gd name="connsiteY150" fmla="*/ 3362325 h 3362325"/>
                <a:gd name="connsiteX151" fmla="*/ 478742 w 4231592"/>
                <a:gd name="connsiteY151" fmla="*/ 3352800 h 3362325"/>
                <a:gd name="connsiteX152" fmla="*/ 354917 w 4231592"/>
                <a:gd name="connsiteY152" fmla="*/ 3319463 h 3362325"/>
                <a:gd name="connsiteX153" fmla="*/ 297767 w 4231592"/>
                <a:gd name="connsiteY153" fmla="*/ 3305175 h 3362325"/>
                <a:gd name="connsiteX154" fmla="*/ 178705 w 4231592"/>
                <a:gd name="connsiteY154" fmla="*/ 3252788 h 3362325"/>
                <a:gd name="connsiteX155" fmla="*/ 112030 w 4231592"/>
                <a:gd name="connsiteY155" fmla="*/ 3181350 h 3362325"/>
                <a:gd name="connsiteX156" fmla="*/ 59642 w 4231592"/>
                <a:gd name="connsiteY156" fmla="*/ 3076575 h 3362325"/>
                <a:gd name="connsiteX157" fmla="*/ 35830 w 4231592"/>
                <a:gd name="connsiteY157" fmla="*/ 3005138 h 3362325"/>
                <a:gd name="connsiteX158" fmla="*/ 7255 w 4231592"/>
                <a:gd name="connsiteY158" fmla="*/ 2909888 h 3362325"/>
                <a:gd name="connsiteX159" fmla="*/ 7255 w 4231592"/>
                <a:gd name="connsiteY159" fmla="*/ 2686050 h 3362325"/>
                <a:gd name="connsiteX160" fmla="*/ 21542 w 4231592"/>
                <a:gd name="connsiteY160" fmla="*/ 2643188 h 3362325"/>
                <a:gd name="connsiteX161" fmla="*/ 26305 w 4231592"/>
                <a:gd name="connsiteY161" fmla="*/ 2619375 h 3362325"/>
                <a:gd name="connsiteX162" fmla="*/ 35830 w 4231592"/>
                <a:gd name="connsiteY162" fmla="*/ 2581275 h 3362325"/>
                <a:gd name="connsiteX163" fmla="*/ 59642 w 4231592"/>
                <a:gd name="connsiteY163" fmla="*/ 2524125 h 3362325"/>
                <a:gd name="connsiteX164" fmla="*/ 73930 w 4231592"/>
                <a:gd name="connsiteY164" fmla="*/ 2490788 h 3362325"/>
                <a:gd name="connsiteX165" fmla="*/ 83455 w 4231592"/>
                <a:gd name="connsiteY165" fmla="*/ 2462213 h 3362325"/>
                <a:gd name="connsiteX166" fmla="*/ 131080 w 4231592"/>
                <a:gd name="connsiteY166" fmla="*/ 2400300 h 3362325"/>
                <a:gd name="connsiteX167" fmla="*/ 178705 w 4231592"/>
                <a:gd name="connsiteY167" fmla="*/ 2343150 h 3362325"/>
                <a:gd name="connsiteX168" fmla="*/ 197755 w 4231592"/>
                <a:gd name="connsiteY168" fmla="*/ 2324100 h 3362325"/>
                <a:gd name="connsiteX169" fmla="*/ 240617 w 4231592"/>
                <a:gd name="connsiteY169" fmla="*/ 2257425 h 3362325"/>
                <a:gd name="connsiteX170" fmla="*/ 302530 w 4231592"/>
                <a:gd name="connsiteY170" fmla="*/ 2195513 h 3362325"/>
                <a:gd name="connsiteX171" fmla="*/ 326342 w 4231592"/>
                <a:gd name="connsiteY171" fmla="*/ 2171700 h 3362325"/>
                <a:gd name="connsiteX172" fmla="*/ 335867 w 4231592"/>
                <a:gd name="connsiteY172" fmla="*/ 2157413 h 3362325"/>
                <a:gd name="connsiteX173" fmla="*/ 359680 w 4231592"/>
                <a:gd name="connsiteY173" fmla="*/ 2147888 h 3362325"/>
                <a:gd name="connsiteX174" fmla="*/ 373967 w 4231592"/>
                <a:gd name="connsiteY174" fmla="*/ 2128838 h 3362325"/>
                <a:gd name="connsiteX175" fmla="*/ 402542 w 4231592"/>
                <a:gd name="connsiteY175" fmla="*/ 2114550 h 3362325"/>
                <a:gd name="connsiteX176" fmla="*/ 421592 w 4231592"/>
                <a:gd name="connsiteY176" fmla="*/ 2100263 h 3362325"/>
                <a:gd name="connsiteX177" fmla="*/ 440642 w 4231592"/>
                <a:gd name="connsiteY177" fmla="*/ 2090738 h 3362325"/>
                <a:gd name="connsiteX178" fmla="*/ 483505 w 4231592"/>
                <a:gd name="connsiteY178" fmla="*/ 2062163 h 3362325"/>
                <a:gd name="connsiteX179" fmla="*/ 502555 w 4231592"/>
                <a:gd name="connsiteY179" fmla="*/ 2057400 h 3362325"/>
                <a:gd name="connsiteX180" fmla="*/ 521605 w 4231592"/>
                <a:gd name="connsiteY180" fmla="*/ 2047875 h 3362325"/>
                <a:gd name="connsiteX181" fmla="*/ 550180 w 4231592"/>
                <a:gd name="connsiteY181" fmla="*/ 2038350 h 3362325"/>
                <a:gd name="connsiteX182" fmla="*/ 597805 w 4231592"/>
                <a:gd name="connsiteY182" fmla="*/ 2014538 h 3362325"/>
                <a:gd name="connsiteX183" fmla="*/ 616855 w 4231592"/>
                <a:gd name="connsiteY183" fmla="*/ 2009775 h 3362325"/>
                <a:gd name="connsiteX184" fmla="*/ 645430 w 4231592"/>
                <a:gd name="connsiteY184" fmla="*/ 2000250 h 3362325"/>
                <a:gd name="connsiteX185" fmla="*/ 669242 w 4231592"/>
                <a:gd name="connsiteY185" fmla="*/ 1995488 h 3362325"/>
                <a:gd name="connsiteX186" fmla="*/ 745442 w 4231592"/>
                <a:gd name="connsiteY186" fmla="*/ 1976438 h 3362325"/>
                <a:gd name="connsiteX187" fmla="*/ 778780 w 4231592"/>
                <a:gd name="connsiteY187" fmla="*/ 1962150 h 3362325"/>
                <a:gd name="connsiteX188" fmla="*/ 850217 w 4231592"/>
                <a:gd name="connsiteY188" fmla="*/ 1971675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</a:cxnLst>
              <a:rect l="l" t="t" r="r" b="b"/>
              <a:pathLst>
                <a:path w="4231592" h="3362325">
                  <a:moveTo>
                    <a:pt x="850217" y="1971675"/>
                  </a:moveTo>
                  <a:cubicBezTo>
                    <a:pt x="876411" y="1971675"/>
                    <a:pt x="918298" y="1965264"/>
                    <a:pt x="935942" y="1962150"/>
                  </a:cubicBezTo>
                  <a:cubicBezTo>
                    <a:pt x="950355" y="1959606"/>
                    <a:pt x="964344" y="1954884"/>
                    <a:pt x="978805" y="1952625"/>
                  </a:cubicBezTo>
                  <a:cubicBezTo>
                    <a:pt x="1015185" y="1946941"/>
                    <a:pt x="1088342" y="1938338"/>
                    <a:pt x="1088342" y="1938338"/>
                  </a:cubicBezTo>
                  <a:cubicBezTo>
                    <a:pt x="1130821" y="1924177"/>
                    <a:pt x="1063774" y="1946839"/>
                    <a:pt x="1126442" y="1924050"/>
                  </a:cubicBezTo>
                  <a:cubicBezTo>
                    <a:pt x="1155481" y="1913490"/>
                    <a:pt x="1152206" y="1916833"/>
                    <a:pt x="1178830" y="1905000"/>
                  </a:cubicBezTo>
                  <a:cubicBezTo>
                    <a:pt x="1185318" y="1902117"/>
                    <a:pt x="1191094" y="1897563"/>
                    <a:pt x="1197880" y="1895475"/>
                  </a:cubicBezTo>
                  <a:cubicBezTo>
                    <a:pt x="1211869" y="1891171"/>
                    <a:pt x="1226495" y="1889302"/>
                    <a:pt x="1240742" y="1885950"/>
                  </a:cubicBezTo>
                  <a:cubicBezTo>
                    <a:pt x="1270927" y="1878848"/>
                    <a:pt x="1288420" y="1875103"/>
                    <a:pt x="1316942" y="1862138"/>
                  </a:cubicBezTo>
                  <a:cubicBezTo>
                    <a:pt x="1339563" y="1851856"/>
                    <a:pt x="1363738" y="1843709"/>
                    <a:pt x="1383617" y="1828800"/>
                  </a:cubicBezTo>
                  <a:cubicBezTo>
                    <a:pt x="1389967" y="1824038"/>
                    <a:pt x="1395728" y="1818368"/>
                    <a:pt x="1402667" y="1814513"/>
                  </a:cubicBezTo>
                  <a:cubicBezTo>
                    <a:pt x="1467136" y="1778698"/>
                    <a:pt x="1390545" y="1828454"/>
                    <a:pt x="1445530" y="1795463"/>
                  </a:cubicBezTo>
                  <a:cubicBezTo>
                    <a:pt x="1455346" y="1789573"/>
                    <a:pt x="1463866" y="1781533"/>
                    <a:pt x="1474105" y="1776413"/>
                  </a:cubicBezTo>
                  <a:cubicBezTo>
                    <a:pt x="1489398" y="1768767"/>
                    <a:pt x="1507069" y="1766160"/>
                    <a:pt x="1521730" y="1757363"/>
                  </a:cubicBezTo>
                  <a:cubicBezTo>
                    <a:pt x="1537605" y="1747838"/>
                    <a:pt x="1552166" y="1735664"/>
                    <a:pt x="1569355" y="1728788"/>
                  </a:cubicBezTo>
                  <a:cubicBezTo>
                    <a:pt x="1577292" y="1725613"/>
                    <a:pt x="1585116" y="1722138"/>
                    <a:pt x="1593167" y="1719263"/>
                  </a:cubicBezTo>
                  <a:cubicBezTo>
                    <a:pt x="1607350" y="1714197"/>
                    <a:pt x="1622104" y="1710709"/>
                    <a:pt x="1636030" y="1704975"/>
                  </a:cubicBezTo>
                  <a:cubicBezTo>
                    <a:pt x="1649160" y="1699569"/>
                    <a:pt x="1661079" y="1691518"/>
                    <a:pt x="1674130" y="1685925"/>
                  </a:cubicBezTo>
                  <a:cubicBezTo>
                    <a:pt x="1683358" y="1681970"/>
                    <a:pt x="1693725" y="1680890"/>
                    <a:pt x="1702705" y="1676400"/>
                  </a:cubicBezTo>
                  <a:cubicBezTo>
                    <a:pt x="1725600" y="1664952"/>
                    <a:pt x="1745096" y="1646395"/>
                    <a:pt x="1769380" y="1638300"/>
                  </a:cubicBezTo>
                  <a:cubicBezTo>
                    <a:pt x="1848938" y="1611781"/>
                    <a:pt x="1750439" y="1646909"/>
                    <a:pt x="1821767" y="1614488"/>
                  </a:cubicBezTo>
                  <a:cubicBezTo>
                    <a:pt x="1830907" y="1610333"/>
                    <a:pt x="1840887" y="1608340"/>
                    <a:pt x="1850342" y="1604963"/>
                  </a:cubicBezTo>
                  <a:cubicBezTo>
                    <a:pt x="1863115" y="1600401"/>
                    <a:pt x="1875652" y="1595189"/>
                    <a:pt x="1888442" y="1590675"/>
                  </a:cubicBezTo>
                  <a:cubicBezTo>
                    <a:pt x="1902644" y="1585663"/>
                    <a:pt x="1917203" y="1581676"/>
                    <a:pt x="1931305" y="1576388"/>
                  </a:cubicBezTo>
                  <a:cubicBezTo>
                    <a:pt x="1942625" y="1572143"/>
                    <a:pt x="1953417" y="1566590"/>
                    <a:pt x="1964642" y="1562100"/>
                  </a:cubicBezTo>
                  <a:cubicBezTo>
                    <a:pt x="1977235" y="1557063"/>
                    <a:pt x="1989969" y="1552375"/>
                    <a:pt x="2002742" y="1547813"/>
                  </a:cubicBezTo>
                  <a:cubicBezTo>
                    <a:pt x="2012197" y="1544436"/>
                    <a:pt x="2022142" y="1542366"/>
                    <a:pt x="2031317" y="1538288"/>
                  </a:cubicBezTo>
                  <a:cubicBezTo>
                    <a:pt x="2085861" y="1514046"/>
                    <a:pt x="2095560" y="1505863"/>
                    <a:pt x="2145617" y="1471613"/>
                  </a:cubicBezTo>
                  <a:cubicBezTo>
                    <a:pt x="2156888" y="1463901"/>
                    <a:pt x="2170067" y="1458169"/>
                    <a:pt x="2178955" y="1447800"/>
                  </a:cubicBezTo>
                  <a:cubicBezTo>
                    <a:pt x="2188480" y="1436688"/>
                    <a:pt x="2196741" y="1424353"/>
                    <a:pt x="2207530" y="1414463"/>
                  </a:cubicBezTo>
                  <a:cubicBezTo>
                    <a:pt x="2225950" y="1397578"/>
                    <a:pt x="2238372" y="1394506"/>
                    <a:pt x="2259917" y="1385888"/>
                  </a:cubicBezTo>
                  <a:cubicBezTo>
                    <a:pt x="2282263" y="1352368"/>
                    <a:pt x="2252061" y="1391826"/>
                    <a:pt x="2293255" y="1362075"/>
                  </a:cubicBezTo>
                  <a:cubicBezTo>
                    <a:pt x="2315171" y="1346247"/>
                    <a:pt x="2333169" y="1325401"/>
                    <a:pt x="2355167" y="1309688"/>
                  </a:cubicBezTo>
                  <a:cubicBezTo>
                    <a:pt x="2364356" y="1303124"/>
                    <a:pt x="2401973" y="1277169"/>
                    <a:pt x="2412317" y="1266825"/>
                  </a:cubicBezTo>
                  <a:cubicBezTo>
                    <a:pt x="2417930" y="1261212"/>
                    <a:pt x="2420992" y="1253388"/>
                    <a:pt x="2426605" y="1247775"/>
                  </a:cubicBezTo>
                  <a:cubicBezTo>
                    <a:pt x="2436117" y="1238263"/>
                    <a:pt x="2453334" y="1233273"/>
                    <a:pt x="2464705" y="1228725"/>
                  </a:cubicBezTo>
                  <a:lnTo>
                    <a:pt x="2517092" y="1185863"/>
                  </a:lnTo>
                  <a:cubicBezTo>
                    <a:pt x="2531226" y="1174556"/>
                    <a:pt x="2546212" y="1164305"/>
                    <a:pt x="2559955" y="1152525"/>
                  </a:cubicBezTo>
                  <a:cubicBezTo>
                    <a:pt x="2582180" y="1133475"/>
                    <a:pt x="2605932" y="1116073"/>
                    <a:pt x="2626630" y="1095375"/>
                  </a:cubicBezTo>
                  <a:cubicBezTo>
                    <a:pt x="2649727" y="1072278"/>
                    <a:pt x="2638208" y="1081306"/>
                    <a:pt x="2659967" y="1066800"/>
                  </a:cubicBezTo>
                  <a:cubicBezTo>
                    <a:pt x="2677767" y="1040101"/>
                    <a:pt x="2659544" y="1064001"/>
                    <a:pt x="2688542" y="1038225"/>
                  </a:cubicBezTo>
                  <a:cubicBezTo>
                    <a:pt x="2785069" y="952424"/>
                    <a:pt x="2634538" y="1081821"/>
                    <a:pt x="2736167" y="985838"/>
                  </a:cubicBezTo>
                  <a:cubicBezTo>
                    <a:pt x="2755821" y="967275"/>
                    <a:pt x="2775586" y="948446"/>
                    <a:pt x="2798080" y="933450"/>
                  </a:cubicBezTo>
                  <a:cubicBezTo>
                    <a:pt x="2807605" y="927100"/>
                    <a:pt x="2818184" y="922101"/>
                    <a:pt x="2826655" y="914400"/>
                  </a:cubicBezTo>
                  <a:cubicBezTo>
                    <a:pt x="2865442" y="879139"/>
                    <a:pt x="2834648" y="892838"/>
                    <a:pt x="2874280" y="862013"/>
                  </a:cubicBezTo>
                  <a:cubicBezTo>
                    <a:pt x="2894093" y="846603"/>
                    <a:pt x="2916909" y="835219"/>
                    <a:pt x="2936192" y="819150"/>
                  </a:cubicBezTo>
                  <a:cubicBezTo>
                    <a:pt x="3021601" y="747978"/>
                    <a:pt x="2916829" y="838513"/>
                    <a:pt x="2983817" y="771525"/>
                  </a:cubicBezTo>
                  <a:cubicBezTo>
                    <a:pt x="2996975" y="758367"/>
                    <a:pt x="3011569" y="753528"/>
                    <a:pt x="3026680" y="742950"/>
                  </a:cubicBezTo>
                  <a:cubicBezTo>
                    <a:pt x="3035007" y="737121"/>
                    <a:pt x="3042309" y="729930"/>
                    <a:pt x="3050492" y="723900"/>
                  </a:cubicBezTo>
                  <a:cubicBezTo>
                    <a:pt x="3072480" y="707698"/>
                    <a:pt x="3096430" y="694050"/>
                    <a:pt x="3117167" y="676275"/>
                  </a:cubicBezTo>
                  <a:cubicBezTo>
                    <a:pt x="3128280" y="666750"/>
                    <a:pt x="3138193" y="655615"/>
                    <a:pt x="3150505" y="647700"/>
                  </a:cubicBezTo>
                  <a:cubicBezTo>
                    <a:pt x="3160675" y="641162"/>
                    <a:pt x="3172730" y="638175"/>
                    <a:pt x="3183842" y="633413"/>
                  </a:cubicBezTo>
                  <a:cubicBezTo>
                    <a:pt x="3188605" y="627063"/>
                    <a:pt x="3192766" y="620214"/>
                    <a:pt x="3198130" y="614363"/>
                  </a:cubicBezTo>
                  <a:cubicBezTo>
                    <a:pt x="3210266" y="601123"/>
                    <a:pt x="3236230" y="576263"/>
                    <a:pt x="3236230" y="576263"/>
                  </a:cubicBezTo>
                  <a:cubicBezTo>
                    <a:pt x="3240992" y="566738"/>
                    <a:pt x="3245468" y="557064"/>
                    <a:pt x="3250517" y="547688"/>
                  </a:cubicBezTo>
                  <a:cubicBezTo>
                    <a:pt x="3293118" y="468570"/>
                    <a:pt x="3248644" y="556195"/>
                    <a:pt x="3283855" y="485775"/>
                  </a:cubicBezTo>
                  <a:cubicBezTo>
                    <a:pt x="3295075" y="429669"/>
                    <a:pt x="3282290" y="498790"/>
                    <a:pt x="3293380" y="395288"/>
                  </a:cubicBezTo>
                  <a:cubicBezTo>
                    <a:pt x="3298766" y="345017"/>
                    <a:pt x="3301582" y="339591"/>
                    <a:pt x="3307667" y="300038"/>
                  </a:cubicBezTo>
                  <a:cubicBezTo>
                    <a:pt x="3309374" y="288943"/>
                    <a:pt x="3310946" y="277827"/>
                    <a:pt x="3312430" y="266700"/>
                  </a:cubicBezTo>
                  <a:cubicBezTo>
                    <a:pt x="3314122" y="254013"/>
                    <a:pt x="3314682" y="241150"/>
                    <a:pt x="3317192" y="228600"/>
                  </a:cubicBezTo>
                  <a:cubicBezTo>
                    <a:pt x="3319458" y="217267"/>
                    <a:pt x="3324295" y="206563"/>
                    <a:pt x="3326717" y="195263"/>
                  </a:cubicBezTo>
                  <a:cubicBezTo>
                    <a:pt x="3329069" y="184287"/>
                    <a:pt x="3329278" y="172933"/>
                    <a:pt x="3331480" y="161925"/>
                  </a:cubicBezTo>
                  <a:cubicBezTo>
                    <a:pt x="3336859" y="135033"/>
                    <a:pt x="3340205" y="123244"/>
                    <a:pt x="3350530" y="100013"/>
                  </a:cubicBezTo>
                  <a:cubicBezTo>
                    <a:pt x="3353413" y="93525"/>
                    <a:pt x="3355035" y="85983"/>
                    <a:pt x="3360055" y="80963"/>
                  </a:cubicBezTo>
                  <a:cubicBezTo>
                    <a:pt x="3380127" y="60891"/>
                    <a:pt x="3435786" y="19129"/>
                    <a:pt x="3464830" y="14288"/>
                  </a:cubicBezTo>
                  <a:lnTo>
                    <a:pt x="3493405" y="9525"/>
                  </a:lnTo>
                  <a:lnTo>
                    <a:pt x="3560080" y="0"/>
                  </a:lnTo>
                  <a:cubicBezTo>
                    <a:pt x="3618817" y="1588"/>
                    <a:pt x="3677653" y="1020"/>
                    <a:pt x="3736292" y="4763"/>
                  </a:cubicBezTo>
                  <a:cubicBezTo>
                    <a:pt x="3803053" y="9024"/>
                    <a:pt x="3763207" y="11940"/>
                    <a:pt x="3807730" y="23813"/>
                  </a:cubicBezTo>
                  <a:cubicBezTo>
                    <a:pt x="3871987" y="40948"/>
                    <a:pt x="3839460" y="24223"/>
                    <a:pt x="3902980" y="47625"/>
                  </a:cubicBezTo>
                  <a:cubicBezTo>
                    <a:pt x="3917651" y="53030"/>
                    <a:pt x="3931270" y="61008"/>
                    <a:pt x="3945842" y="66675"/>
                  </a:cubicBezTo>
                  <a:cubicBezTo>
                    <a:pt x="3980330" y="80087"/>
                    <a:pt x="3990792" y="78802"/>
                    <a:pt x="4022042" y="95250"/>
                  </a:cubicBezTo>
                  <a:cubicBezTo>
                    <a:pt x="4097489" y="134959"/>
                    <a:pt x="4059305" y="112241"/>
                    <a:pt x="4098242" y="147638"/>
                  </a:cubicBezTo>
                  <a:cubicBezTo>
                    <a:pt x="4109072" y="157483"/>
                    <a:pt x="4121653" y="165458"/>
                    <a:pt x="4131580" y="176213"/>
                  </a:cubicBezTo>
                  <a:cubicBezTo>
                    <a:pt x="4143687" y="189329"/>
                    <a:pt x="4166560" y="226407"/>
                    <a:pt x="4174442" y="242888"/>
                  </a:cubicBezTo>
                  <a:cubicBezTo>
                    <a:pt x="4200101" y="296539"/>
                    <a:pt x="4204462" y="310239"/>
                    <a:pt x="4222067" y="357188"/>
                  </a:cubicBezTo>
                  <a:cubicBezTo>
                    <a:pt x="4223013" y="365697"/>
                    <a:pt x="4231592" y="441470"/>
                    <a:pt x="4231592" y="447675"/>
                  </a:cubicBezTo>
                  <a:cubicBezTo>
                    <a:pt x="4231592" y="477879"/>
                    <a:pt x="4229938" y="508119"/>
                    <a:pt x="4226830" y="538163"/>
                  </a:cubicBezTo>
                  <a:cubicBezTo>
                    <a:pt x="4221792" y="586869"/>
                    <a:pt x="4213506" y="590245"/>
                    <a:pt x="4198255" y="638175"/>
                  </a:cubicBezTo>
                  <a:cubicBezTo>
                    <a:pt x="4192767" y="655423"/>
                    <a:pt x="4189168" y="673226"/>
                    <a:pt x="4183967" y="690563"/>
                  </a:cubicBezTo>
                  <a:cubicBezTo>
                    <a:pt x="4179640" y="704988"/>
                    <a:pt x="4174692" y="719223"/>
                    <a:pt x="4169680" y="733425"/>
                  </a:cubicBezTo>
                  <a:cubicBezTo>
                    <a:pt x="4165166" y="746215"/>
                    <a:pt x="4159381" y="758561"/>
                    <a:pt x="4155392" y="771525"/>
                  </a:cubicBezTo>
                  <a:cubicBezTo>
                    <a:pt x="4146670" y="799870"/>
                    <a:pt x="4144843" y="830724"/>
                    <a:pt x="4131580" y="857250"/>
                  </a:cubicBezTo>
                  <a:cubicBezTo>
                    <a:pt x="4125230" y="869950"/>
                    <a:pt x="4119174" y="882801"/>
                    <a:pt x="4112530" y="895350"/>
                  </a:cubicBezTo>
                  <a:cubicBezTo>
                    <a:pt x="4104883" y="909795"/>
                    <a:pt x="4096027" y="923594"/>
                    <a:pt x="4088717" y="938213"/>
                  </a:cubicBezTo>
                  <a:cubicBezTo>
                    <a:pt x="4081725" y="952197"/>
                    <a:pt x="4077480" y="967532"/>
                    <a:pt x="4069667" y="981075"/>
                  </a:cubicBezTo>
                  <a:cubicBezTo>
                    <a:pt x="4053604" y="1008918"/>
                    <a:pt x="4032891" y="1033939"/>
                    <a:pt x="4017280" y="1062038"/>
                  </a:cubicBezTo>
                  <a:cubicBezTo>
                    <a:pt x="4002245" y="1089100"/>
                    <a:pt x="3992491" y="1109376"/>
                    <a:pt x="3974417" y="1133475"/>
                  </a:cubicBezTo>
                  <a:cubicBezTo>
                    <a:pt x="3966978" y="1143394"/>
                    <a:pt x="3957662" y="1151856"/>
                    <a:pt x="3950605" y="1162050"/>
                  </a:cubicBezTo>
                  <a:cubicBezTo>
                    <a:pt x="3943320" y="1172573"/>
                    <a:pt x="3938476" y="1184622"/>
                    <a:pt x="3931555" y="1195388"/>
                  </a:cubicBezTo>
                  <a:cubicBezTo>
                    <a:pt x="3905393" y="1236084"/>
                    <a:pt x="3912074" y="1220712"/>
                    <a:pt x="3883930" y="1257300"/>
                  </a:cubicBezTo>
                  <a:cubicBezTo>
                    <a:pt x="3870532" y="1274718"/>
                    <a:pt x="3852861" y="1303760"/>
                    <a:pt x="3836305" y="1319213"/>
                  </a:cubicBezTo>
                  <a:cubicBezTo>
                    <a:pt x="3821443" y="1333085"/>
                    <a:pt x="3804666" y="1344753"/>
                    <a:pt x="3788680" y="1357313"/>
                  </a:cubicBezTo>
                  <a:cubicBezTo>
                    <a:pt x="3782439" y="1362217"/>
                    <a:pt x="3776234" y="1367197"/>
                    <a:pt x="3769630" y="1371600"/>
                  </a:cubicBezTo>
                  <a:cubicBezTo>
                    <a:pt x="3758319" y="1379140"/>
                    <a:pt x="3746634" y="1386548"/>
                    <a:pt x="3736292" y="1395413"/>
                  </a:cubicBezTo>
                  <a:cubicBezTo>
                    <a:pt x="3716956" y="1411987"/>
                    <a:pt x="3728059" y="1409570"/>
                    <a:pt x="3702955" y="1419225"/>
                  </a:cubicBezTo>
                  <a:cubicBezTo>
                    <a:pt x="3695032" y="1422272"/>
                    <a:pt x="3656819" y="1435645"/>
                    <a:pt x="3641042" y="1438275"/>
                  </a:cubicBezTo>
                  <a:cubicBezTo>
                    <a:pt x="3628417" y="1440379"/>
                    <a:pt x="3615642" y="1441450"/>
                    <a:pt x="3602942" y="1443038"/>
                  </a:cubicBezTo>
                  <a:cubicBezTo>
                    <a:pt x="3525195" y="1468954"/>
                    <a:pt x="3622753" y="1438085"/>
                    <a:pt x="3545792" y="1457325"/>
                  </a:cubicBezTo>
                  <a:cubicBezTo>
                    <a:pt x="3442492" y="1483150"/>
                    <a:pt x="3514544" y="1471313"/>
                    <a:pt x="3445780" y="1481138"/>
                  </a:cubicBezTo>
                  <a:cubicBezTo>
                    <a:pt x="3436255" y="1485900"/>
                    <a:pt x="3427035" y="1491329"/>
                    <a:pt x="3417205" y="1495425"/>
                  </a:cubicBezTo>
                  <a:cubicBezTo>
                    <a:pt x="3407937" y="1499287"/>
                    <a:pt x="3397610" y="1500460"/>
                    <a:pt x="3388630" y="1504950"/>
                  </a:cubicBezTo>
                  <a:cubicBezTo>
                    <a:pt x="3372071" y="1513229"/>
                    <a:pt x="3358194" y="1526649"/>
                    <a:pt x="3341005" y="1533525"/>
                  </a:cubicBezTo>
                  <a:cubicBezTo>
                    <a:pt x="3333067" y="1536700"/>
                    <a:pt x="3324839" y="1539227"/>
                    <a:pt x="3317192" y="1543050"/>
                  </a:cubicBezTo>
                  <a:cubicBezTo>
                    <a:pt x="3257421" y="1572936"/>
                    <a:pt x="3309824" y="1550329"/>
                    <a:pt x="3250517" y="1585913"/>
                  </a:cubicBezTo>
                  <a:cubicBezTo>
                    <a:pt x="3238341" y="1593218"/>
                    <a:pt x="3224458" y="1597438"/>
                    <a:pt x="3212417" y="1604963"/>
                  </a:cubicBezTo>
                  <a:cubicBezTo>
                    <a:pt x="3198955" y="1613377"/>
                    <a:pt x="3187614" y="1624866"/>
                    <a:pt x="3174317" y="1633538"/>
                  </a:cubicBezTo>
                  <a:cubicBezTo>
                    <a:pt x="3151057" y="1648708"/>
                    <a:pt x="3126601" y="1661961"/>
                    <a:pt x="3102880" y="1676400"/>
                  </a:cubicBezTo>
                  <a:cubicBezTo>
                    <a:pt x="3090087" y="1684187"/>
                    <a:pt x="3077480" y="1692275"/>
                    <a:pt x="3064780" y="1700213"/>
                  </a:cubicBezTo>
                  <a:cubicBezTo>
                    <a:pt x="3052080" y="1708150"/>
                    <a:pt x="3038661" y="1715039"/>
                    <a:pt x="3026680" y="1724025"/>
                  </a:cubicBezTo>
                  <a:cubicBezTo>
                    <a:pt x="3013980" y="1733550"/>
                    <a:pt x="3001908" y="1743976"/>
                    <a:pt x="2988580" y="1752600"/>
                  </a:cubicBezTo>
                  <a:cubicBezTo>
                    <a:pt x="2974858" y="1761479"/>
                    <a:pt x="2958967" y="1766843"/>
                    <a:pt x="2945717" y="1776413"/>
                  </a:cubicBezTo>
                  <a:cubicBezTo>
                    <a:pt x="2930220" y="1787605"/>
                    <a:pt x="2917886" y="1802703"/>
                    <a:pt x="2902855" y="1814513"/>
                  </a:cubicBezTo>
                  <a:cubicBezTo>
                    <a:pt x="2873394" y="1837661"/>
                    <a:pt x="2840564" y="1856516"/>
                    <a:pt x="2812367" y="1881188"/>
                  </a:cubicBezTo>
                  <a:cubicBezTo>
                    <a:pt x="2718141" y="1963634"/>
                    <a:pt x="2824181" y="1875298"/>
                    <a:pt x="2740930" y="1933575"/>
                  </a:cubicBezTo>
                  <a:cubicBezTo>
                    <a:pt x="2735412" y="1937438"/>
                    <a:pt x="2732192" y="1944047"/>
                    <a:pt x="2726642" y="1947863"/>
                  </a:cubicBezTo>
                  <a:cubicBezTo>
                    <a:pt x="2706674" y="1961591"/>
                    <a:pt x="2685509" y="1973496"/>
                    <a:pt x="2664730" y="1985963"/>
                  </a:cubicBezTo>
                  <a:cubicBezTo>
                    <a:pt x="2655932" y="1991242"/>
                    <a:pt x="2593122" y="2026738"/>
                    <a:pt x="2588530" y="2028825"/>
                  </a:cubicBezTo>
                  <a:cubicBezTo>
                    <a:pt x="2553605" y="2044700"/>
                    <a:pt x="2516652" y="2056712"/>
                    <a:pt x="2483755" y="2076450"/>
                  </a:cubicBezTo>
                  <a:cubicBezTo>
                    <a:pt x="2459588" y="2090950"/>
                    <a:pt x="2425359" y="2113143"/>
                    <a:pt x="2398030" y="2124075"/>
                  </a:cubicBezTo>
                  <a:cubicBezTo>
                    <a:pt x="2323211" y="2154002"/>
                    <a:pt x="2409218" y="2108158"/>
                    <a:pt x="2326592" y="2152650"/>
                  </a:cubicBezTo>
                  <a:cubicBezTo>
                    <a:pt x="2290627" y="2172016"/>
                    <a:pt x="2314770" y="2160532"/>
                    <a:pt x="2283730" y="2181225"/>
                  </a:cubicBezTo>
                  <a:cubicBezTo>
                    <a:pt x="2271269" y="2189532"/>
                    <a:pt x="2257611" y="2196052"/>
                    <a:pt x="2245630" y="2205038"/>
                  </a:cubicBezTo>
                  <a:cubicBezTo>
                    <a:pt x="2211205" y="2230857"/>
                    <a:pt x="2205025" y="2243082"/>
                    <a:pt x="2174192" y="2271713"/>
                  </a:cubicBezTo>
                  <a:cubicBezTo>
                    <a:pt x="2163467" y="2281672"/>
                    <a:pt x="2150935" y="2289677"/>
                    <a:pt x="2140855" y="2300288"/>
                  </a:cubicBezTo>
                  <a:cubicBezTo>
                    <a:pt x="2120694" y="2321510"/>
                    <a:pt x="2104403" y="2346265"/>
                    <a:pt x="2083705" y="2366963"/>
                  </a:cubicBezTo>
                  <a:cubicBezTo>
                    <a:pt x="2054276" y="2396392"/>
                    <a:pt x="2038073" y="2410905"/>
                    <a:pt x="2012267" y="2443163"/>
                  </a:cubicBezTo>
                  <a:cubicBezTo>
                    <a:pt x="1984416" y="2477977"/>
                    <a:pt x="1953903" y="2533297"/>
                    <a:pt x="1936067" y="2566988"/>
                  </a:cubicBezTo>
                  <a:cubicBezTo>
                    <a:pt x="1921780" y="2593975"/>
                    <a:pt x="1904546" y="2619598"/>
                    <a:pt x="1893205" y="2647950"/>
                  </a:cubicBezTo>
                  <a:cubicBezTo>
                    <a:pt x="1858902" y="2733706"/>
                    <a:pt x="1890792" y="2657806"/>
                    <a:pt x="1850342" y="2743200"/>
                  </a:cubicBezTo>
                  <a:cubicBezTo>
                    <a:pt x="1841222" y="2762452"/>
                    <a:pt x="1824029" y="2805304"/>
                    <a:pt x="1812242" y="2824163"/>
                  </a:cubicBezTo>
                  <a:cubicBezTo>
                    <a:pt x="1794659" y="2852295"/>
                    <a:pt x="1741345" y="2911769"/>
                    <a:pt x="1726517" y="2928938"/>
                  </a:cubicBezTo>
                  <a:cubicBezTo>
                    <a:pt x="1715487" y="2941710"/>
                    <a:pt x="1705880" y="2955926"/>
                    <a:pt x="1693180" y="2967038"/>
                  </a:cubicBezTo>
                  <a:cubicBezTo>
                    <a:pt x="1680480" y="2978150"/>
                    <a:pt x="1667417" y="2988861"/>
                    <a:pt x="1655080" y="3000375"/>
                  </a:cubicBezTo>
                  <a:cubicBezTo>
                    <a:pt x="1643591" y="3011098"/>
                    <a:pt x="1632491" y="3022248"/>
                    <a:pt x="1621742" y="3033713"/>
                  </a:cubicBezTo>
                  <a:cubicBezTo>
                    <a:pt x="1608668" y="3047659"/>
                    <a:pt x="1597976" y="3063928"/>
                    <a:pt x="1583642" y="3076575"/>
                  </a:cubicBezTo>
                  <a:cubicBezTo>
                    <a:pt x="1570766" y="3087936"/>
                    <a:pt x="1554700" y="3095096"/>
                    <a:pt x="1540780" y="3105150"/>
                  </a:cubicBezTo>
                  <a:cubicBezTo>
                    <a:pt x="1506265" y="3130078"/>
                    <a:pt x="1492200" y="3146427"/>
                    <a:pt x="1455055" y="3167063"/>
                  </a:cubicBezTo>
                  <a:cubicBezTo>
                    <a:pt x="1441387" y="3174656"/>
                    <a:pt x="1425834" y="3178474"/>
                    <a:pt x="1412192" y="3186113"/>
                  </a:cubicBezTo>
                  <a:cubicBezTo>
                    <a:pt x="1386058" y="3200748"/>
                    <a:pt x="1363803" y="3222614"/>
                    <a:pt x="1335992" y="3233738"/>
                  </a:cubicBezTo>
                  <a:cubicBezTo>
                    <a:pt x="1320117" y="3240088"/>
                    <a:pt x="1304125" y="3246153"/>
                    <a:pt x="1288367" y="3252788"/>
                  </a:cubicBezTo>
                  <a:cubicBezTo>
                    <a:pt x="1247246" y="3270102"/>
                    <a:pt x="1247882" y="3272633"/>
                    <a:pt x="1207405" y="3286125"/>
                  </a:cubicBezTo>
                  <a:cubicBezTo>
                    <a:pt x="1196441" y="3289780"/>
                    <a:pt x="1185113" y="3292251"/>
                    <a:pt x="1174067" y="3295650"/>
                  </a:cubicBezTo>
                  <a:cubicBezTo>
                    <a:pt x="1164471" y="3298603"/>
                    <a:pt x="1155409" y="3303609"/>
                    <a:pt x="1145492" y="3305175"/>
                  </a:cubicBezTo>
                  <a:cubicBezTo>
                    <a:pt x="1125047" y="3308403"/>
                    <a:pt x="1104217" y="3308350"/>
                    <a:pt x="1083580" y="3309938"/>
                  </a:cubicBezTo>
                  <a:cubicBezTo>
                    <a:pt x="1067705" y="3313113"/>
                    <a:pt x="1051661" y="3315537"/>
                    <a:pt x="1035955" y="3319463"/>
                  </a:cubicBezTo>
                  <a:cubicBezTo>
                    <a:pt x="1029605" y="3321050"/>
                    <a:pt x="1023295" y="3322805"/>
                    <a:pt x="1016905" y="3324225"/>
                  </a:cubicBezTo>
                  <a:cubicBezTo>
                    <a:pt x="1009003" y="3325981"/>
                    <a:pt x="1000920" y="3326928"/>
                    <a:pt x="993092" y="3328988"/>
                  </a:cubicBezTo>
                  <a:cubicBezTo>
                    <a:pt x="970739" y="3334871"/>
                    <a:pt x="949404" y="3345618"/>
                    <a:pt x="926417" y="3348038"/>
                  </a:cubicBezTo>
                  <a:lnTo>
                    <a:pt x="835930" y="3357563"/>
                  </a:lnTo>
                  <a:lnTo>
                    <a:pt x="783542" y="3362325"/>
                  </a:lnTo>
                  <a:cubicBezTo>
                    <a:pt x="775545" y="3362165"/>
                    <a:pt x="553767" y="3361803"/>
                    <a:pt x="478742" y="3352800"/>
                  </a:cubicBezTo>
                  <a:cubicBezTo>
                    <a:pt x="415577" y="3345220"/>
                    <a:pt x="423510" y="3339787"/>
                    <a:pt x="354917" y="3319463"/>
                  </a:cubicBezTo>
                  <a:cubicBezTo>
                    <a:pt x="336090" y="3313885"/>
                    <a:pt x="316396" y="3311385"/>
                    <a:pt x="297767" y="3305175"/>
                  </a:cubicBezTo>
                  <a:cubicBezTo>
                    <a:pt x="270414" y="3296057"/>
                    <a:pt x="203429" y="3264199"/>
                    <a:pt x="178705" y="3252788"/>
                  </a:cubicBezTo>
                  <a:cubicBezTo>
                    <a:pt x="165399" y="3239482"/>
                    <a:pt x="121392" y="3196954"/>
                    <a:pt x="112030" y="3181350"/>
                  </a:cubicBezTo>
                  <a:cubicBezTo>
                    <a:pt x="91940" y="3147867"/>
                    <a:pt x="71990" y="3113619"/>
                    <a:pt x="59642" y="3076575"/>
                  </a:cubicBezTo>
                  <a:cubicBezTo>
                    <a:pt x="51705" y="3052763"/>
                    <a:pt x="42858" y="3029234"/>
                    <a:pt x="35830" y="3005138"/>
                  </a:cubicBezTo>
                  <a:cubicBezTo>
                    <a:pt x="873" y="2885283"/>
                    <a:pt x="58477" y="3050746"/>
                    <a:pt x="7255" y="2909888"/>
                  </a:cubicBezTo>
                  <a:cubicBezTo>
                    <a:pt x="-894" y="2820261"/>
                    <a:pt x="-3834" y="2810803"/>
                    <a:pt x="7255" y="2686050"/>
                  </a:cubicBezTo>
                  <a:cubicBezTo>
                    <a:pt x="8588" y="2671049"/>
                    <a:pt x="17405" y="2657669"/>
                    <a:pt x="21542" y="2643188"/>
                  </a:cubicBezTo>
                  <a:cubicBezTo>
                    <a:pt x="23766" y="2635405"/>
                    <a:pt x="24485" y="2627263"/>
                    <a:pt x="26305" y="2619375"/>
                  </a:cubicBezTo>
                  <a:cubicBezTo>
                    <a:pt x="29249" y="2606619"/>
                    <a:pt x="32234" y="2593862"/>
                    <a:pt x="35830" y="2581275"/>
                  </a:cubicBezTo>
                  <a:cubicBezTo>
                    <a:pt x="46100" y="2545331"/>
                    <a:pt x="43647" y="2558781"/>
                    <a:pt x="59642" y="2524125"/>
                  </a:cubicBezTo>
                  <a:cubicBezTo>
                    <a:pt x="64708" y="2513148"/>
                    <a:pt x="69590" y="2502072"/>
                    <a:pt x="73930" y="2490788"/>
                  </a:cubicBezTo>
                  <a:cubicBezTo>
                    <a:pt x="77534" y="2481417"/>
                    <a:pt x="78094" y="2470702"/>
                    <a:pt x="83455" y="2462213"/>
                  </a:cubicBezTo>
                  <a:cubicBezTo>
                    <a:pt x="97359" y="2440199"/>
                    <a:pt x="114946" y="2420736"/>
                    <a:pt x="131080" y="2400300"/>
                  </a:cubicBezTo>
                  <a:cubicBezTo>
                    <a:pt x="131086" y="2400293"/>
                    <a:pt x="178699" y="2343156"/>
                    <a:pt x="178705" y="2343150"/>
                  </a:cubicBezTo>
                  <a:cubicBezTo>
                    <a:pt x="185055" y="2336800"/>
                    <a:pt x="192497" y="2331380"/>
                    <a:pt x="197755" y="2324100"/>
                  </a:cubicBezTo>
                  <a:cubicBezTo>
                    <a:pt x="213224" y="2302681"/>
                    <a:pt x="221934" y="2276107"/>
                    <a:pt x="240617" y="2257425"/>
                  </a:cubicBezTo>
                  <a:lnTo>
                    <a:pt x="302530" y="2195513"/>
                  </a:lnTo>
                  <a:cubicBezTo>
                    <a:pt x="310467" y="2187575"/>
                    <a:pt x="320115" y="2181040"/>
                    <a:pt x="326342" y="2171700"/>
                  </a:cubicBezTo>
                  <a:cubicBezTo>
                    <a:pt x="329517" y="2166938"/>
                    <a:pt x="331209" y="2160740"/>
                    <a:pt x="335867" y="2157413"/>
                  </a:cubicBezTo>
                  <a:cubicBezTo>
                    <a:pt x="342824" y="2152444"/>
                    <a:pt x="351742" y="2151063"/>
                    <a:pt x="359680" y="2147888"/>
                  </a:cubicBezTo>
                  <a:cubicBezTo>
                    <a:pt x="364442" y="2141538"/>
                    <a:pt x="367702" y="2133711"/>
                    <a:pt x="373967" y="2128838"/>
                  </a:cubicBezTo>
                  <a:cubicBezTo>
                    <a:pt x="382373" y="2122300"/>
                    <a:pt x="393410" y="2120029"/>
                    <a:pt x="402542" y="2114550"/>
                  </a:cubicBezTo>
                  <a:cubicBezTo>
                    <a:pt x="409348" y="2110466"/>
                    <a:pt x="414861" y="2104470"/>
                    <a:pt x="421592" y="2100263"/>
                  </a:cubicBezTo>
                  <a:cubicBezTo>
                    <a:pt x="427612" y="2096500"/>
                    <a:pt x="434622" y="2094501"/>
                    <a:pt x="440642" y="2090738"/>
                  </a:cubicBezTo>
                  <a:cubicBezTo>
                    <a:pt x="462798" y="2076890"/>
                    <a:pt x="457899" y="2073543"/>
                    <a:pt x="483505" y="2062163"/>
                  </a:cubicBezTo>
                  <a:cubicBezTo>
                    <a:pt x="489486" y="2059505"/>
                    <a:pt x="496426" y="2059698"/>
                    <a:pt x="502555" y="2057400"/>
                  </a:cubicBezTo>
                  <a:cubicBezTo>
                    <a:pt x="509202" y="2054907"/>
                    <a:pt x="515013" y="2050512"/>
                    <a:pt x="521605" y="2047875"/>
                  </a:cubicBezTo>
                  <a:cubicBezTo>
                    <a:pt x="530927" y="2044146"/>
                    <a:pt x="540982" y="2042374"/>
                    <a:pt x="550180" y="2038350"/>
                  </a:cubicBezTo>
                  <a:cubicBezTo>
                    <a:pt x="566441" y="2031236"/>
                    <a:pt x="580586" y="2018843"/>
                    <a:pt x="597805" y="2014538"/>
                  </a:cubicBezTo>
                  <a:cubicBezTo>
                    <a:pt x="604155" y="2012950"/>
                    <a:pt x="610586" y="2011656"/>
                    <a:pt x="616855" y="2009775"/>
                  </a:cubicBezTo>
                  <a:cubicBezTo>
                    <a:pt x="626472" y="2006890"/>
                    <a:pt x="635744" y="2002892"/>
                    <a:pt x="645430" y="2000250"/>
                  </a:cubicBezTo>
                  <a:cubicBezTo>
                    <a:pt x="653239" y="1998120"/>
                    <a:pt x="661305" y="1997075"/>
                    <a:pt x="669242" y="1995488"/>
                  </a:cubicBezTo>
                  <a:cubicBezTo>
                    <a:pt x="725585" y="1971341"/>
                    <a:pt x="678921" y="1987525"/>
                    <a:pt x="745442" y="1976438"/>
                  </a:cubicBezTo>
                  <a:cubicBezTo>
                    <a:pt x="811151" y="1965487"/>
                    <a:pt x="692047" y="1979497"/>
                    <a:pt x="778780" y="1962150"/>
                  </a:cubicBezTo>
                  <a:cubicBezTo>
                    <a:pt x="831328" y="1951640"/>
                    <a:pt x="824023" y="1971675"/>
                    <a:pt x="850217" y="1971675"/>
                  </a:cubicBezTo>
                  <a:close/>
                </a:path>
              </a:pathLst>
            </a:custGeom>
            <a:noFill/>
            <a:ln cmpd="dbl">
              <a:solidFill>
                <a:srgbClr val="FFFFFF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TextBox 45">
              <a:extLst>
                <a:ext uri="{FF2B5EF4-FFF2-40B4-BE49-F238E27FC236}">
                  <a16:creationId xmlns:a16="http://schemas.microsoft.com/office/drawing/2014/main" id="{9B8AC805-826A-4651-ADFA-6E267EC18BCD}"/>
                </a:ext>
              </a:extLst>
            </p:cNvPr>
            <p:cNvSpPr txBox="1"/>
            <p:nvPr/>
          </p:nvSpPr>
          <p:spPr>
            <a:xfrm rot="19523599">
              <a:off x="4301888" y="3813400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F0FB1593-3356-40A8-B5D2-445B499464CA}"/>
                </a:ext>
              </a:extLst>
            </p:cNvPr>
            <p:cNvSpPr/>
            <p:nvPr/>
          </p:nvSpPr>
          <p:spPr>
            <a:xfrm>
              <a:off x="4272868" y="2495550"/>
              <a:ext cx="1048858" cy="774700"/>
            </a:xfrm>
            <a:custGeom>
              <a:avLst/>
              <a:gdLst>
                <a:gd name="connsiteX0" fmla="*/ 616632 w 1048858"/>
                <a:gd name="connsiteY0" fmla="*/ 76200 h 774700"/>
                <a:gd name="connsiteX1" fmla="*/ 521382 w 1048858"/>
                <a:gd name="connsiteY1" fmla="*/ 190500 h 774700"/>
                <a:gd name="connsiteX2" fmla="*/ 476932 w 1048858"/>
                <a:gd name="connsiteY2" fmla="*/ 215900 h 774700"/>
                <a:gd name="connsiteX3" fmla="*/ 438832 w 1048858"/>
                <a:gd name="connsiteY3" fmla="*/ 254000 h 774700"/>
                <a:gd name="connsiteX4" fmla="*/ 292782 w 1048858"/>
                <a:gd name="connsiteY4" fmla="*/ 323850 h 774700"/>
                <a:gd name="connsiteX5" fmla="*/ 235632 w 1048858"/>
                <a:gd name="connsiteY5" fmla="*/ 355600 h 774700"/>
                <a:gd name="connsiteX6" fmla="*/ 146732 w 1048858"/>
                <a:gd name="connsiteY6" fmla="*/ 406400 h 774700"/>
                <a:gd name="connsiteX7" fmla="*/ 114982 w 1048858"/>
                <a:gd name="connsiteY7" fmla="*/ 438150 h 774700"/>
                <a:gd name="connsiteX8" fmla="*/ 51482 w 1048858"/>
                <a:gd name="connsiteY8" fmla="*/ 501650 h 774700"/>
                <a:gd name="connsiteX9" fmla="*/ 7032 w 1048858"/>
                <a:gd name="connsiteY9" fmla="*/ 571500 h 774700"/>
                <a:gd name="connsiteX10" fmla="*/ 19732 w 1048858"/>
                <a:gd name="connsiteY10" fmla="*/ 692150 h 774700"/>
                <a:gd name="connsiteX11" fmla="*/ 70532 w 1048858"/>
                <a:gd name="connsiteY11" fmla="*/ 717550 h 774700"/>
                <a:gd name="connsiteX12" fmla="*/ 95932 w 1048858"/>
                <a:gd name="connsiteY12" fmla="*/ 736600 h 774700"/>
                <a:gd name="connsiteX13" fmla="*/ 172132 w 1048858"/>
                <a:gd name="connsiteY13" fmla="*/ 755650 h 774700"/>
                <a:gd name="connsiteX14" fmla="*/ 210232 w 1048858"/>
                <a:gd name="connsiteY14" fmla="*/ 774700 h 774700"/>
                <a:gd name="connsiteX15" fmla="*/ 438832 w 1048858"/>
                <a:gd name="connsiteY15" fmla="*/ 749300 h 774700"/>
                <a:gd name="connsiteX16" fmla="*/ 515032 w 1048858"/>
                <a:gd name="connsiteY16" fmla="*/ 698500 h 774700"/>
                <a:gd name="connsiteX17" fmla="*/ 578532 w 1048858"/>
                <a:gd name="connsiteY17" fmla="*/ 660400 h 774700"/>
                <a:gd name="connsiteX18" fmla="*/ 597582 w 1048858"/>
                <a:gd name="connsiteY18" fmla="*/ 647700 h 774700"/>
                <a:gd name="connsiteX19" fmla="*/ 622982 w 1048858"/>
                <a:gd name="connsiteY19" fmla="*/ 641350 h 774700"/>
                <a:gd name="connsiteX20" fmla="*/ 699182 w 1048858"/>
                <a:gd name="connsiteY20" fmla="*/ 622300 h 774700"/>
                <a:gd name="connsiteX21" fmla="*/ 737282 w 1048858"/>
                <a:gd name="connsiteY21" fmla="*/ 603250 h 774700"/>
                <a:gd name="connsiteX22" fmla="*/ 769032 w 1048858"/>
                <a:gd name="connsiteY22" fmla="*/ 590550 h 774700"/>
                <a:gd name="connsiteX23" fmla="*/ 826182 w 1048858"/>
                <a:gd name="connsiteY23" fmla="*/ 558800 h 774700"/>
                <a:gd name="connsiteX24" fmla="*/ 851582 w 1048858"/>
                <a:gd name="connsiteY24" fmla="*/ 552450 h 774700"/>
                <a:gd name="connsiteX25" fmla="*/ 940482 w 1048858"/>
                <a:gd name="connsiteY25" fmla="*/ 539750 h 774700"/>
                <a:gd name="connsiteX26" fmla="*/ 965882 w 1048858"/>
                <a:gd name="connsiteY26" fmla="*/ 533400 h 774700"/>
                <a:gd name="connsiteX27" fmla="*/ 1010332 w 1048858"/>
                <a:gd name="connsiteY27" fmla="*/ 482600 h 774700"/>
                <a:gd name="connsiteX28" fmla="*/ 1042082 w 1048858"/>
                <a:gd name="connsiteY28" fmla="*/ 406400 h 774700"/>
                <a:gd name="connsiteX29" fmla="*/ 1048432 w 1048858"/>
                <a:gd name="connsiteY29" fmla="*/ 361950 h 774700"/>
                <a:gd name="connsiteX30" fmla="*/ 1003982 w 1048858"/>
                <a:gd name="connsiteY30" fmla="*/ 222250 h 774700"/>
                <a:gd name="connsiteX31" fmla="*/ 972232 w 1048858"/>
                <a:gd name="connsiteY31" fmla="*/ 158750 h 774700"/>
                <a:gd name="connsiteX32" fmla="*/ 959532 w 1048858"/>
                <a:gd name="connsiteY32" fmla="*/ 88900 h 774700"/>
                <a:gd name="connsiteX33" fmla="*/ 946832 w 1048858"/>
                <a:gd name="connsiteY33" fmla="*/ 57150 h 774700"/>
                <a:gd name="connsiteX34" fmla="*/ 927782 w 1048858"/>
                <a:gd name="connsiteY34" fmla="*/ 25400 h 774700"/>
                <a:gd name="connsiteX35" fmla="*/ 870632 w 1048858"/>
                <a:gd name="connsiteY35" fmla="*/ 0 h 774700"/>
                <a:gd name="connsiteX36" fmla="*/ 724582 w 1048858"/>
                <a:gd name="connsiteY36" fmla="*/ 12700 h 774700"/>
                <a:gd name="connsiteX37" fmla="*/ 673782 w 1048858"/>
                <a:gd name="connsiteY37" fmla="*/ 44450 h 774700"/>
                <a:gd name="connsiteX38" fmla="*/ 616632 w 1048858"/>
                <a:gd name="connsiteY38" fmla="*/ 76200 h 774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048858" h="774700">
                  <a:moveTo>
                    <a:pt x="616632" y="76200"/>
                  </a:moveTo>
                  <a:cubicBezTo>
                    <a:pt x="591232" y="100542"/>
                    <a:pt x="564443" y="165894"/>
                    <a:pt x="521382" y="190500"/>
                  </a:cubicBezTo>
                  <a:cubicBezTo>
                    <a:pt x="506565" y="198967"/>
                    <a:pt x="490458" y="205495"/>
                    <a:pt x="476932" y="215900"/>
                  </a:cubicBezTo>
                  <a:cubicBezTo>
                    <a:pt x="462696" y="226851"/>
                    <a:pt x="453068" y="243049"/>
                    <a:pt x="438832" y="254000"/>
                  </a:cubicBezTo>
                  <a:cubicBezTo>
                    <a:pt x="403244" y="281375"/>
                    <a:pt x="321295" y="308010"/>
                    <a:pt x="292782" y="323850"/>
                  </a:cubicBezTo>
                  <a:cubicBezTo>
                    <a:pt x="273732" y="334433"/>
                    <a:pt x="254892" y="345404"/>
                    <a:pt x="235632" y="355600"/>
                  </a:cubicBezTo>
                  <a:cubicBezTo>
                    <a:pt x="199662" y="374643"/>
                    <a:pt x="177621" y="381127"/>
                    <a:pt x="146732" y="406400"/>
                  </a:cubicBezTo>
                  <a:cubicBezTo>
                    <a:pt x="135148" y="415878"/>
                    <a:pt x="126057" y="428082"/>
                    <a:pt x="114982" y="438150"/>
                  </a:cubicBezTo>
                  <a:cubicBezTo>
                    <a:pt x="82070" y="468070"/>
                    <a:pt x="74420" y="465604"/>
                    <a:pt x="51482" y="501650"/>
                  </a:cubicBezTo>
                  <a:cubicBezTo>
                    <a:pt x="-7111" y="593724"/>
                    <a:pt x="73261" y="488714"/>
                    <a:pt x="7032" y="571500"/>
                  </a:cubicBezTo>
                  <a:cubicBezTo>
                    <a:pt x="883" y="614544"/>
                    <a:pt x="-9776" y="649229"/>
                    <a:pt x="19732" y="692150"/>
                  </a:cubicBezTo>
                  <a:cubicBezTo>
                    <a:pt x="30458" y="707751"/>
                    <a:pt x="55386" y="706191"/>
                    <a:pt x="70532" y="717550"/>
                  </a:cubicBezTo>
                  <a:cubicBezTo>
                    <a:pt x="78999" y="723900"/>
                    <a:pt x="86297" y="732221"/>
                    <a:pt x="95932" y="736600"/>
                  </a:cubicBezTo>
                  <a:cubicBezTo>
                    <a:pt x="114394" y="744992"/>
                    <a:pt x="150742" y="751372"/>
                    <a:pt x="172132" y="755650"/>
                  </a:cubicBezTo>
                  <a:cubicBezTo>
                    <a:pt x="184832" y="762000"/>
                    <a:pt x="196033" y="774700"/>
                    <a:pt x="210232" y="774700"/>
                  </a:cubicBezTo>
                  <a:cubicBezTo>
                    <a:pt x="317377" y="774700"/>
                    <a:pt x="358884" y="765290"/>
                    <a:pt x="438832" y="749300"/>
                  </a:cubicBezTo>
                  <a:cubicBezTo>
                    <a:pt x="524457" y="706487"/>
                    <a:pt x="427907" y="758399"/>
                    <a:pt x="515032" y="698500"/>
                  </a:cubicBezTo>
                  <a:cubicBezTo>
                    <a:pt x="535373" y="684516"/>
                    <a:pt x="557993" y="674092"/>
                    <a:pt x="578532" y="660400"/>
                  </a:cubicBezTo>
                  <a:cubicBezTo>
                    <a:pt x="584882" y="656167"/>
                    <a:pt x="590567" y="650706"/>
                    <a:pt x="597582" y="647700"/>
                  </a:cubicBezTo>
                  <a:cubicBezTo>
                    <a:pt x="605604" y="644262"/>
                    <a:pt x="614703" y="644110"/>
                    <a:pt x="622982" y="641350"/>
                  </a:cubicBezTo>
                  <a:cubicBezTo>
                    <a:pt x="684605" y="620809"/>
                    <a:pt x="622470" y="633259"/>
                    <a:pt x="699182" y="622300"/>
                  </a:cubicBezTo>
                  <a:cubicBezTo>
                    <a:pt x="711882" y="615950"/>
                    <a:pt x="724356" y="609126"/>
                    <a:pt x="737282" y="603250"/>
                  </a:cubicBezTo>
                  <a:cubicBezTo>
                    <a:pt x="747659" y="598533"/>
                    <a:pt x="758837" y="595648"/>
                    <a:pt x="769032" y="590550"/>
                  </a:cubicBezTo>
                  <a:cubicBezTo>
                    <a:pt x="793282" y="578425"/>
                    <a:pt x="801721" y="567973"/>
                    <a:pt x="826182" y="558800"/>
                  </a:cubicBezTo>
                  <a:cubicBezTo>
                    <a:pt x="834354" y="555736"/>
                    <a:pt x="843191" y="554848"/>
                    <a:pt x="851582" y="552450"/>
                  </a:cubicBezTo>
                  <a:cubicBezTo>
                    <a:pt x="902890" y="537791"/>
                    <a:pt x="828764" y="549906"/>
                    <a:pt x="940482" y="539750"/>
                  </a:cubicBezTo>
                  <a:cubicBezTo>
                    <a:pt x="948949" y="537633"/>
                    <a:pt x="958076" y="537303"/>
                    <a:pt x="965882" y="533400"/>
                  </a:cubicBezTo>
                  <a:cubicBezTo>
                    <a:pt x="991916" y="520383"/>
                    <a:pt x="996612" y="507754"/>
                    <a:pt x="1010332" y="482600"/>
                  </a:cubicBezTo>
                  <a:cubicBezTo>
                    <a:pt x="1031792" y="443256"/>
                    <a:pt x="1028264" y="447854"/>
                    <a:pt x="1042082" y="406400"/>
                  </a:cubicBezTo>
                  <a:cubicBezTo>
                    <a:pt x="1044199" y="391583"/>
                    <a:pt x="1050549" y="376767"/>
                    <a:pt x="1048432" y="361950"/>
                  </a:cubicBezTo>
                  <a:cubicBezTo>
                    <a:pt x="1044906" y="337266"/>
                    <a:pt x="1018102" y="254021"/>
                    <a:pt x="1003982" y="222250"/>
                  </a:cubicBezTo>
                  <a:cubicBezTo>
                    <a:pt x="994371" y="200625"/>
                    <a:pt x="972232" y="158750"/>
                    <a:pt x="972232" y="158750"/>
                  </a:cubicBezTo>
                  <a:cubicBezTo>
                    <a:pt x="970725" y="149706"/>
                    <a:pt x="962860" y="99994"/>
                    <a:pt x="959532" y="88900"/>
                  </a:cubicBezTo>
                  <a:cubicBezTo>
                    <a:pt x="956257" y="77982"/>
                    <a:pt x="951930" y="67345"/>
                    <a:pt x="946832" y="57150"/>
                  </a:cubicBezTo>
                  <a:cubicBezTo>
                    <a:pt x="941312" y="46111"/>
                    <a:pt x="936509" y="34127"/>
                    <a:pt x="927782" y="25400"/>
                  </a:cubicBezTo>
                  <a:cubicBezTo>
                    <a:pt x="921849" y="19467"/>
                    <a:pt x="875452" y="1928"/>
                    <a:pt x="870632" y="0"/>
                  </a:cubicBezTo>
                  <a:cubicBezTo>
                    <a:pt x="862937" y="427"/>
                    <a:pt x="760549" y="711"/>
                    <a:pt x="724582" y="12700"/>
                  </a:cubicBezTo>
                  <a:cubicBezTo>
                    <a:pt x="706842" y="18613"/>
                    <a:pt x="687607" y="32600"/>
                    <a:pt x="673782" y="44450"/>
                  </a:cubicBezTo>
                  <a:cubicBezTo>
                    <a:pt x="649811" y="64997"/>
                    <a:pt x="642032" y="51858"/>
                    <a:pt x="616632" y="76200"/>
                  </a:cubicBezTo>
                  <a:close/>
                </a:path>
              </a:pathLst>
            </a:custGeom>
            <a:noFill/>
            <a:ln>
              <a:solidFill>
                <a:srgbClr val="80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3BF9FAAB-F693-413C-81C0-031BBF74022E}"/>
                </a:ext>
              </a:extLst>
            </p:cNvPr>
            <p:cNvSpPr/>
            <p:nvPr/>
          </p:nvSpPr>
          <p:spPr>
            <a:xfrm>
              <a:off x="7486290" y="5137150"/>
              <a:ext cx="228976" cy="520700"/>
            </a:xfrm>
            <a:custGeom>
              <a:avLst/>
              <a:gdLst>
                <a:gd name="connsiteX0" fmla="*/ 51160 w 228976"/>
                <a:gd name="connsiteY0" fmla="*/ 44450 h 520700"/>
                <a:gd name="connsiteX1" fmla="*/ 360 w 228976"/>
                <a:gd name="connsiteY1" fmla="*/ 330200 h 520700"/>
                <a:gd name="connsiteX2" fmla="*/ 32110 w 228976"/>
                <a:gd name="connsiteY2" fmla="*/ 438150 h 520700"/>
                <a:gd name="connsiteX3" fmla="*/ 57510 w 228976"/>
                <a:gd name="connsiteY3" fmla="*/ 463550 h 520700"/>
                <a:gd name="connsiteX4" fmla="*/ 70210 w 228976"/>
                <a:gd name="connsiteY4" fmla="*/ 488950 h 520700"/>
                <a:gd name="connsiteX5" fmla="*/ 114660 w 228976"/>
                <a:gd name="connsiteY5" fmla="*/ 520700 h 520700"/>
                <a:gd name="connsiteX6" fmla="*/ 171810 w 228976"/>
                <a:gd name="connsiteY6" fmla="*/ 508000 h 520700"/>
                <a:gd name="connsiteX7" fmla="*/ 209910 w 228976"/>
                <a:gd name="connsiteY7" fmla="*/ 450850 h 520700"/>
                <a:gd name="connsiteX8" fmla="*/ 209910 w 228976"/>
                <a:gd name="connsiteY8" fmla="*/ 190500 h 520700"/>
                <a:gd name="connsiteX9" fmla="*/ 171810 w 228976"/>
                <a:gd name="connsiteY9" fmla="*/ 88900 h 520700"/>
                <a:gd name="connsiteX10" fmla="*/ 121010 w 228976"/>
                <a:gd name="connsiteY10" fmla="*/ 38100 h 520700"/>
                <a:gd name="connsiteX11" fmla="*/ 89260 w 228976"/>
                <a:gd name="connsiteY11" fmla="*/ 0 h 520700"/>
                <a:gd name="connsiteX0" fmla="*/ 51160 w 228976"/>
                <a:gd name="connsiteY0" fmla="*/ 44450 h 520700"/>
                <a:gd name="connsiteX1" fmla="*/ 360 w 228976"/>
                <a:gd name="connsiteY1" fmla="*/ 330200 h 520700"/>
                <a:gd name="connsiteX2" fmla="*/ 32110 w 228976"/>
                <a:gd name="connsiteY2" fmla="*/ 438150 h 520700"/>
                <a:gd name="connsiteX3" fmla="*/ 57510 w 228976"/>
                <a:gd name="connsiteY3" fmla="*/ 463550 h 520700"/>
                <a:gd name="connsiteX4" fmla="*/ 70210 w 228976"/>
                <a:gd name="connsiteY4" fmla="*/ 488950 h 520700"/>
                <a:gd name="connsiteX5" fmla="*/ 114660 w 228976"/>
                <a:gd name="connsiteY5" fmla="*/ 520700 h 520700"/>
                <a:gd name="connsiteX6" fmla="*/ 171810 w 228976"/>
                <a:gd name="connsiteY6" fmla="*/ 508000 h 520700"/>
                <a:gd name="connsiteX7" fmla="*/ 209910 w 228976"/>
                <a:gd name="connsiteY7" fmla="*/ 450850 h 520700"/>
                <a:gd name="connsiteX8" fmla="*/ 209910 w 228976"/>
                <a:gd name="connsiteY8" fmla="*/ 190500 h 520700"/>
                <a:gd name="connsiteX9" fmla="*/ 171810 w 228976"/>
                <a:gd name="connsiteY9" fmla="*/ 88900 h 520700"/>
                <a:gd name="connsiteX10" fmla="*/ 121010 w 228976"/>
                <a:gd name="connsiteY10" fmla="*/ 38100 h 520700"/>
                <a:gd name="connsiteX11" fmla="*/ 89260 w 228976"/>
                <a:gd name="connsiteY11" fmla="*/ 0 h 520700"/>
                <a:gd name="connsiteX12" fmla="*/ 51160 w 228976"/>
                <a:gd name="connsiteY12" fmla="*/ 44450 h 52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8976" h="520700">
                  <a:moveTo>
                    <a:pt x="51160" y="44450"/>
                  </a:moveTo>
                  <a:cubicBezTo>
                    <a:pt x="3015" y="156789"/>
                    <a:pt x="19810" y="106524"/>
                    <a:pt x="360" y="330200"/>
                  </a:cubicBezTo>
                  <a:cubicBezTo>
                    <a:pt x="-2720" y="365619"/>
                    <a:pt x="14458" y="409465"/>
                    <a:pt x="32110" y="438150"/>
                  </a:cubicBezTo>
                  <a:cubicBezTo>
                    <a:pt x="38385" y="448347"/>
                    <a:pt x="50326" y="453971"/>
                    <a:pt x="57510" y="463550"/>
                  </a:cubicBezTo>
                  <a:cubicBezTo>
                    <a:pt x="63190" y="471123"/>
                    <a:pt x="64050" y="481763"/>
                    <a:pt x="70210" y="488950"/>
                  </a:cubicBezTo>
                  <a:cubicBezTo>
                    <a:pt x="75461" y="495076"/>
                    <a:pt x="105737" y="514751"/>
                    <a:pt x="114660" y="520700"/>
                  </a:cubicBezTo>
                  <a:cubicBezTo>
                    <a:pt x="133710" y="516467"/>
                    <a:pt x="154356" y="516727"/>
                    <a:pt x="171810" y="508000"/>
                  </a:cubicBezTo>
                  <a:cubicBezTo>
                    <a:pt x="179369" y="504221"/>
                    <a:pt x="207452" y="454947"/>
                    <a:pt x="209910" y="450850"/>
                  </a:cubicBezTo>
                  <a:cubicBezTo>
                    <a:pt x="233521" y="344602"/>
                    <a:pt x="237082" y="353531"/>
                    <a:pt x="209910" y="190500"/>
                  </a:cubicBezTo>
                  <a:cubicBezTo>
                    <a:pt x="203964" y="154823"/>
                    <a:pt x="197386" y="114476"/>
                    <a:pt x="171810" y="88900"/>
                  </a:cubicBezTo>
                  <a:cubicBezTo>
                    <a:pt x="154877" y="71967"/>
                    <a:pt x="136341" y="56497"/>
                    <a:pt x="121010" y="38100"/>
                  </a:cubicBezTo>
                  <a:lnTo>
                    <a:pt x="89260" y="0"/>
                  </a:lnTo>
                  <a:lnTo>
                    <a:pt x="51160" y="44450"/>
                  </a:lnTo>
                  <a:close/>
                </a:path>
              </a:pathLst>
            </a:custGeom>
            <a:noFill/>
            <a:ln>
              <a:solidFill>
                <a:srgbClr val="80FF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F54C5AD1-88DE-4727-8BD9-639A9FAEAB98}"/>
                </a:ext>
              </a:extLst>
            </p:cNvPr>
            <p:cNvSpPr/>
            <p:nvPr/>
          </p:nvSpPr>
          <p:spPr>
            <a:xfrm>
              <a:off x="7645400" y="3638550"/>
              <a:ext cx="946249" cy="463749"/>
            </a:xfrm>
            <a:custGeom>
              <a:avLst/>
              <a:gdLst>
                <a:gd name="connsiteX0" fmla="*/ 755650 w 946249"/>
                <a:gd name="connsiteY0" fmla="*/ 6350 h 463749"/>
                <a:gd name="connsiteX1" fmla="*/ 317500 w 946249"/>
                <a:gd name="connsiteY1" fmla="*/ 158750 h 463749"/>
                <a:gd name="connsiteX2" fmla="*/ 247650 w 946249"/>
                <a:gd name="connsiteY2" fmla="*/ 190500 h 463749"/>
                <a:gd name="connsiteX3" fmla="*/ 190500 w 946249"/>
                <a:gd name="connsiteY3" fmla="*/ 209550 h 463749"/>
                <a:gd name="connsiteX4" fmla="*/ 69850 w 946249"/>
                <a:gd name="connsiteY4" fmla="*/ 279400 h 463749"/>
                <a:gd name="connsiteX5" fmla="*/ 0 w 946249"/>
                <a:gd name="connsiteY5" fmla="*/ 355600 h 463749"/>
                <a:gd name="connsiteX6" fmla="*/ 31750 w 946249"/>
                <a:gd name="connsiteY6" fmla="*/ 444500 h 463749"/>
                <a:gd name="connsiteX7" fmla="*/ 76200 w 946249"/>
                <a:gd name="connsiteY7" fmla="*/ 463550 h 463749"/>
                <a:gd name="connsiteX8" fmla="*/ 285750 w 946249"/>
                <a:gd name="connsiteY8" fmla="*/ 450850 h 463749"/>
                <a:gd name="connsiteX9" fmla="*/ 374650 w 946249"/>
                <a:gd name="connsiteY9" fmla="*/ 438150 h 463749"/>
                <a:gd name="connsiteX10" fmla="*/ 533400 w 946249"/>
                <a:gd name="connsiteY10" fmla="*/ 412750 h 463749"/>
                <a:gd name="connsiteX11" fmla="*/ 736600 w 946249"/>
                <a:gd name="connsiteY11" fmla="*/ 336550 h 463749"/>
                <a:gd name="connsiteX12" fmla="*/ 781050 w 946249"/>
                <a:gd name="connsiteY12" fmla="*/ 311150 h 463749"/>
                <a:gd name="connsiteX13" fmla="*/ 825500 w 946249"/>
                <a:gd name="connsiteY13" fmla="*/ 298450 h 463749"/>
                <a:gd name="connsiteX14" fmla="*/ 863600 w 946249"/>
                <a:gd name="connsiteY14" fmla="*/ 279400 h 463749"/>
                <a:gd name="connsiteX15" fmla="*/ 914400 w 946249"/>
                <a:gd name="connsiteY15" fmla="*/ 260350 h 463749"/>
                <a:gd name="connsiteX16" fmla="*/ 939800 w 946249"/>
                <a:gd name="connsiteY16" fmla="*/ 228600 h 463749"/>
                <a:gd name="connsiteX17" fmla="*/ 927100 w 946249"/>
                <a:gd name="connsiteY17" fmla="*/ 76200 h 463749"/>
                <a:gd name="connsiteX18" fmla="*/ 895350 w 946249"/>
                <a:gd name="connsiteY18" fmla="*/ 50800 h 463749"/>
                <a:gd name="connsiteX19" fmla="*/ 857250 w 946249"/>
                <a:gd name="connsiteY19" fmla="*/ 25400 h 463749"/>
                <a:gd name="connsiteX20" fmla="*/ 774700 w 946249"/>
                <a:gd name="connsiteY20" fmla="*/ 0 h 463749"/>
                <a:gd name="connsiteX21" fmla="*/ 755650 w 946249"/>
                <a:gd name="connsiteY21" fmla="*/ 6350 h 463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46249" h="463749">
                  <a:moveTo>
                    <a:pt x="755650" y="6350"/>
                  </a:moveTo>
                  <a:cubicBezTo>
                    <a:pt x="565875" y="44305"/>
                    <a:pt x="685089" y="16965"/>
                    <a:pt x="317500" y="158750"/>
                  </a:cubicBezTo>
                  <a:cubicBezTo>
                    <a:pt x="293638" y="167954"/>
                    <a:pt x="271397" y="181001"/>
                    <a:pt x="247650" y="190500"/>
                  </a:cubicBezTo>
                  <a:cubicBezTo>
                    <a:pt x="229006" y="197958"/>
                    <a:pt x="209007" y="201758"/>
                    <a:pt x="190500" y="209550"/>
                  </a:cubicBezTo>
                  <a:cubicBezTo>
                    <a:pt x="153048" y="225319"/>
                    <a:pt x="101678" y="253540"/>
                    <a:pt x="69850" y="279400"/>
                  </a:cubicBezTo>
                  <a:cubicBezTo>
                    <a:pt x="38974" y="304487"/>
                    <a:pt x="23511" y="326211"/>
                    <a:pt x="0" y="355600"/>
                  </a:cubicBezTo>
                  <a:cubicBezTo>
                    <a:pt x="10583" y="385233"/>
                    <a:pt x="13604" y="418793"/>
                    <a:pt x="31750" y="444500"/>
                  </a:cubicBezTo>
                  <a:cubicBezTo>
                    <a:pt x="41046" y="457670"/>
                    <a:pt x="60085" y="463147"/>
                    <a:pt x="76200" y="463550"/>
                  </a:cubicBezTo>
                  <a:cubicBezTo>
                    <a:pt x="146156" y="465299"/>
                    <a:pt x="215900" y="455083"/>
                    <a:pt x="285750" y="450850"/>
                  </a:cubicBezTo>
                  <a:cubicBezTo>
                    <a:pt x="315383" y="446617"/>
                    <a:pt x="344913" y="441581"/>
                    <a:pt x="374650" y="438150"/>
                  </a:cubicBezTo>
                  <a:cubicBezTo>
                    <a:pt x="458463" y="428479"/>
                    <a:pt x="448760" y="438612"/>
                    <a:pt x="533400" y="412750"/>
                  </a:cubicBezTo>
                  <a:cubicBezTo>
                    <a:pt x="589462" y="395620"/>
                    <a:pt x="676707" y="366497"/>
                    <a:pt x="736600" y="336550"/>
                  </a:cubicBezTo>
                  <a:cubicBezTo>
                    <a:pt x="751864" y="328918"/>
                    <a:pt x="765365" y="317872"/>
                    <a:pt x="781050" y="311150"/>
                  </a:cubicBezTo>
                  <a:cubicBezTo>
                    <a:pt x="795214" y="305080"/>
                    <a:pt x="811118" y="303982"/>
                    <a:pt x="825500" y="298450"/>
                  </a:cubicBezTo>
                  <a:cubicBezTo>
                    <a:pt x="838753" y="293353"/>
                    <a:pt x="850549" y="284993"/>
                    <a:pt x="863600" y="279400"/>
                  </a:cubicBezTo>
                  <a:cubicBezTo>
                    <a:pt x="880223" y="272276"/>
                    <a:pt x="897467" y="266700"/>
                    <a:pt x="914400" y="260350"/>
                  </a:cubicBezTo>
                  <a:cubicBezTo>
                    <a:pt x="922867" y="249767"/>
                    <a:pt x="933739" y="240722"/>
                    <a:pt x="939800" y="228600"/>
                  </a:cubicBezTo>
                  <a:cubicBezTo>
                    <a:pt x="959057" y="190085"/>
                    <a:pt x="929264" y="82421"/>
                    <a:pt x="927100" y="76200"/>
                  </a:cubicBezTo>
                  <a:cubicBezTo>
                    <a:pt x="922647" y="63399"/>
                    <a:pt x="906311" y="58772"/>
                    <a:pt x="895350" y="50800"/>
                  </a:cubicBezTo>
                  <a:cubicBezTo>
                    <a:pt x="883006" y="41822"/>
                    <a:pt x="870902" y="32226"/>
                    <a:pt x="857250" y="25400"/>
                  </a:cubicBezTo>
                  <a:cubicBezTo>
                    <a:pt x="821722" y="7636"/>
                    <a:pt x="809039" y="6868"/>
                    <a:pt x="774700" y="0"/>
                  </a:cubicBezTo>
                  <a:lnTo>
                    <a:pt x="755650" y="6350"/>
                  </a:lnTo>
                  <a:close/>
                </a:path>
              </a:pathLst>
            </a:custGeom>
            <a:noFill/>
            <a:ln>
              <a:solidFill>
                <a:srgbClr val="80FF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49B2B157-369F-4A3F-B7CB-CFBBEBCD3099}"/>
              </a:ext>
            </a:extLst>
          </p:cNvPr>
          <p:cNvGrpSpPr/>
          <p:nvPr/>
        </p:nvGrpSpPr>
        <p:grpSpPr>
          <a:xfrm>
            <a:off x="8187336" y="3380326"/>
            <a:ext cx="3848484" cy="2886363"/>
            <a:chOff x="484632" y="0"/>
            <a:chExt cx="9144000" cy="6858000"/>
          </a:xfrm>
        </p:grpSpPr>
        <p:pic>
          <p:nvPicPr>
            <p:cNvPr id="51" name="Picture 50">
              <a:extLst>
                <a:ext uri="{FF2B5EF4-FFF2-40B4-BE49-F238E27FC236}">
                  <a16:creationId xmlns:a16="http://schemas.microsoft.com/office/drawing/2014/main" id="{E27C83E3-3CD0-49CB-B702-D34542B128E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B068A6DE-8930-4F4A-AA4A-4829D4897444}"/>
                </a:ext>
              </a:extLst>
            </p:cNvPr>
            <p:cNvSpPr/>
            <p:nvPr/>
          </p:nvSpPr>
          <p:spPr>
            <a:xfrm>
              <a:off x="2909638" y="2752725"/>
              <a:ext cx="3715000" cy="2800350"/>
            </a:xfrm>
            <a:custGeom>
              <a:avLst/>
              <a:gdLst>
                <a:gd name="connsiteX0" fmla="*/ 2843462 w 3715000"/>
                <a:gd name="connsiteY0" fmla="*/ 114300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  <a:gd name="connsiteX141" fmla="*/ 2843462 w 3715000"/>
                <a:gd name="connsiteY141" fmla="*/ 114300 h 2800350"/>
                <a:gd name="connsiteX0" fmla="*/ 2867275 w 3715000"/>
                <a:gd name="connsiteY0" fmla="*/ 66675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3715000" h="2800350">
                  <a:moveTo>
                    <a:pt x="2867275" y="66675"/>
                  </a:moveTo>
                  <a:cubicBezTo>
                    <a:pt x="2873625" y="91281"/>
                    <a:pt x="2896643" y="161132"/>
                    <a:pt x="2910137" y="195263"/>
                  </a:cubicBezTo>
                  <a:lnTo>
                    <a:pt x="2948237" y="271463"/>
                  </a:lnTo>
                  <a:cubicBezTo>
                    <a:pt x="2956175" y="287338"/>
                    <a:pt x="2963783" y="303382"/>
                    <a:pt x="2972050" y="319088"/>
                  </a:cubicBezTo>
                  <a:cubicBezTo>
                    <a:pt x="2980309" y="334779"/>
                    <a:pt x="3002056" y="371101"/>
                    <a:pt x="3010150" y="390525"/>
                  </a:cubicBezTo>
                  <a:cubicBezTo>
                    <a:pt x="3015425" y="403184"/>
                    <a:pt x="3032458" y="461713"/>
                    <a:pt x="3033962" y="466725"/>
                  </a:cubicBezTo>
                  <a:cubicBezTo>
                    <a:pt x="3039851" y="555056"/>
                    <a:pt x="3043168" y="552466"/>
                    <a:pt x="3029200" y="657225"/>
                  </a:cubicBezTo>
                  <a:cubicBezTo>
                    <a:pt x="3028070" y="665699"/>
                    <a:pt x="3024417" y="673925"/>
                    <a:pt x="3019675" y="681038"/>
                  </a:cubicBezTo>
                  <a:cubicBezTo>
                    <a:pt x="3014694" y="688510"/>
                    <a:pt x="3006591" y="693376"/>
                    <a:pt x="3000625" y="700088"/>
                  </a:cubicBezTo>
                  <a:cubicBezTo>
                    <a:pt x="2993872" y="707685"/>
                    <a:pt x="2988413" y="716379"/>
                    <a:pt x="2981575" y="723900"/>
                  </a:cubicBezTo>
                  <a:cubicBezTo>
                    <a:pt x="2968021" y="738809"/>
                    <a:pt x="2941452" y="764500"/>
                    <a:pt x="2924425" y="776288"/>
                  </a:cubicBezTo>
                  <a:cubicBezTo>
                    <a:pt x="2913902" y="783573"/>
                    <a:pt x="2902535" y="789614"/>
                    <a:pt x="2891087" y="795338"/>
                  </a:cubicBezTo>
                  <a:cubicBezTo>
                    <a:pt x="2877103" y="802330"/>
                    <a:pt x="2862797" y="808721"/>
                    <a:pt x="2848225" y="814388"/>
                  </a:cubicBezTo>
                  <a:cubicBezTo>
                    <a:pt x="2818749" y="825851"/>
                    <a:pt x="2797542" y="831075"/>
                    <a:pt x="2767262" y="838200"/>
                  </a:cubicBezTo>
                  <a:cubicBezTo>
                    <a:pt x="2753015" y="841552"/>
                    <a:pt x="2738752" y="844855"/>
                    <a:pt x="2724400" y="847725"/>
                  </a:cubicBezTo>
                  <a:cubicBezTo>
                    <a:pt x="2714931" y="849619"/>
                    <a:pt x="2705234" y="850317"/>
                    <a:pt x="2695825" y="852488"/>
                  </a:cubicBezTo>
                  <a:cubicBezTo>
                    <a:pt x="2684564" y="855087"/>
                    <a:pt x="2673820" y="859747"/>
                    <a:pt x="2662487" y="862013"/>
                  </a:cubicBezTo>
                  <a:cubicBezTo>
                    <a:pt x="2649937" y="864523"/>
                    <a:pt x="2637074" y="865083"/>
                    <a:pt x="2624387" y="866775"/>
                  </a:cubicBezTo>
                  <a:cubicBezTo>
                    <a:pt x="2613260" y="868259"/>
                    <a:pt x="2602083" y="869469"/>
                    <a:pt x="2591050" y="871538"/>
                  </a:cubicBezTo>
                  <a:cubicBezTo>
                    <a:pt x="2576665" y="874235"/>
                    <a:pt x="2562573" y="878366"/>
                    <a:pt x="2548187" y="881063"/>
                  </a:cubicBezTo>
                  <a:cubicBezTo>
                    <a:pt x="2537154" y="883132"/>
                    <a:pt x="2525894" y="883817"/>
                    <a:pt x="2514850" y="885825"/>
                  </a:cubicBezTo>
                  <a:cubicBezTo>
                    <a:pt x="2491385" y="890091"/>
                    <a:pt x="2493841" y="893016"/>
                    <a:pt x="2467225" y="900113"/>
                  </a:cubicBezTo>
                  <a:cubicBezTo>
                    <a:pt x="2453083" y="903884"/>
                    <a:pt x="2438609" y="906286"/>
                    <a:pt x="2424362" y="909638"/>
                  </a:cubicBezTo>
                  <a:cubicBezTo>
                    <a:pt x="2411619" y="912636"/>
                    <a:pt x="2399099" y="916596"/>
                    <a:pt x="2386262" y="919163"/>
                  </a:cubicBezTo>
                  <a:cubicBezTo>
                    <a:pt x="2357432" y="924929"/>
                    <a:pt x="2318023" y="926610"/>
                    <a:pt x="2291012" y="928688"/>
                  </a:cubicBezTo>
                  <a:cubicBezTo>
                    <a:pt x="2273592" y="932172"/>
                    <a:pt x="2254739" y="934918"/>
                    <a:pt x="2238625" y="942975"/>
                  </a:cubicBezTo>
                  <a:cubicBezTo>
                    <a:pt x="2231525" y="946525"/>
                    <a:pt x="2226272" y="953001"/>
                    <a:pt x="2219575" y="957263"/>
                  </a:cubicBezTo>
                  <a:cubicBezTo>
                    <a:pt x="2208777" y="964134"/>
                    <a:pt x="2196418" y="968556"/>
                    <a:pt x="2186237" y="976313"/>
                  </a:cubicBezTo>
                  <a:cubicBezTo>
                    <a:pt x="2162953" y="994053"/>
                    <a:pt x="2144663" y="1018403"/>
                    <a:pt x="2119562" y="1033463"/>
                  </a:cubicBezTo>
                  <a:cubicBezTo>
                    <a:pt x="2111625" y="1038225"/>
                    <a:pt x="2102861" y="1041824"/>
                    <a:pt x="2095750" y="1047750"/>
                  </a:cubicBezTo>
                  <a:cubicBezTo>
                    <a:pt x="2083677" y="1057811"/>
                    <a:pt x="2076857" y="1074897"/>
                    <a:pt x="2062412" y="1081088"/>
                  </a:cubicBezTo>
                  <a:cubicBezTo>
                    <a:pt x="2051300" y="1085850"/>
                    <a:pt x="2039623" y="1089468"/>
                    <a:pt x="2029075" y="1095375"/>
                  </a:cubicBezTo>
                  <a:cubicBezTo>
                    <a:pt x="2007443" y="1107489"/>
                    <a:pt x="1950032" y="1147360"/>
                    <a:pt x="1914775" y="1162050"/>
                  </a:cubicBezTo>
                  <a:cubicBezTo>
                    <a:pt x="1905507" y="1165912"/>
                    <a:pt x="1895621" y="1168104"/>
                    <a:pt x="1886200" y="1171575"/>
                  </a:cubicBezTo>
                  <a:cubicBezTo>
                    <a:pt x="1865452" y="1179219"/>
                    <a:pt x="1845548" y="1189313"/>
                    <a:pt x="1824287" y="1195388"/>
                  </a:cubicBezTo>
                  <a:cubicBezTo>
                    <a:pt x="1813175" y="1198563"/>
                    <a:pt x="1801834" y="1201026"/>
                    <a:pt x="1790950" y="1204913"/>
                  </a:cubicBezTo>
                  <a:cubicBezTo>
                    <a:pt x="1745856" y="1221018"/>
                    <a:pt x="1770320" y="1218493"/>
                    <a:pt x="1724275" y="1228725"/>
                  </a:cubicBezTo>
                  <a:cubicBezTo>
                    <a:pt x="1692667" y="1235749"/>
                    <a:pt x="1660633" y="1240751"/>
                    <a:pt x="1629025" y="1247775"/>
                  </a:cubicBezTo>
                  <a:cubicBezTo>
                    <a:pt x="1600450" y="1254125"/>
                    <a:pt x="1571446" y="1258783"/>
                    <a:pt x="1543300" y="1266825"/>
                  </a:cubicBezTo>
                  <a:cubicBezTo>
                    <a:pt x="1532187" y="1270000"/>
                    <a:pt x="1521362" y="1274450"/>
                    <a:pt x="1509962" y="1276350"/>
                  </a:cubicBezTo>
                  <a:cubicBezTo>
                    <a:pt x="1492666" y="1279233"/>
                    <a:pt x="1475103" y="1280639"/>
                    <a:pt x="1457575" y="1281113"/>
                  </a:cubicBezTo>
                  <a:cubicBezTo>
                    <a:pt x="1357586" y="1283815"/>
                    <a:pt x="1257550" y="1284288"/>
                    <a:pt x="1157537" y="1285875"/>
                  </a:cubicBezTo>
                  <a:cubicBezTo>
                    <a:pt x="1143250" y="1287463"/>
                    <a:pt x="1128906" y="1288605"/>
                    <a:pt x="1114675" y="1290638"/>
                  </a:cubicBezTo>
                  <a:cubicBezTo>
                    <a:pt x="1095556" y="1293369"/>
                    <a:pt x="1076710" y="1297949"/>
                    <a:pt x="1057525" y="1300163"/>
                  </a:cubicBezTo>
                  <a:cubicBezTo>
                    <a:pt x="1035390" y="1302717"/>
                    <a:pt x="1013061" y="1303148"/>
                    <a:pt x="990850" y="1304925"/>
                  </a:cubicBezTo>
                  <a:cubicBezTo>
                    <a:pt x="973371" y="1306323"/>
                    <a:pt x="955925" y="1308100"/>
                    <a:pt x="938462" y="1309688"/>
                  </a:cubicBezTo>
                  <a:cubicBezTo>
                    <a:pt x="905125" y="1319213"/>
                    <a:pt x="872448" y="1331464"/>
                    <a:pt x="838450" y="1338263"/>
                  </a:cubicBezTo>
                  <a:cubicBezTo>
                    <a:pt x="830512" y="1339850"/>
                    <a:pt x="822539" y="1341269"/>
                    <a:pt x="814637" y="1343025"/>
                  </a:cubicBezTo>
                  <a:cubicBezTo>
                    <a:pt x="793962" y="1347620"/>
                    <a:pt x="773460" y="1352993"/>
                    <a:pt x="752725" y="1357313"/>
                  </a:cubicBezTo>
                  <a:cubicBezTo>
                    <a:pt x="735349" y="1360933"/>
                    <a:pt x="717382" y="1361889"/>
                    <a:pt x="700337" y="1366838"/>
                  </a:cubicBezTo>
                  <a:cubicBezTo>
                    <a:pt x="586011" y="1400029"/>
                    <a:pt x="637833" y="1388982"/>
                    <a:pt x="562225" y="1419225"/>
                  </a:cubicBezTo>
                  <a:cubicBezTo>
                    <a:pt x="521165" y="1435649"/>
                    <a:pt x="479047" y="1449430"/>
                    <a:pt x="438400" y="1466850"/>
                  </a:cubicBezTo>
                  <a:cubicBezTo>
                    <a:pt x="427287" y="1471613"/>
                    <a:pt x="415122" y="1474432"/>
                    <a:pt x="405062" y="1481138"/>
                  </a:cubicBezTo>
                  <a:cubicBezTo>
                    <a:pt x="383736" y="1495356"/>
                    <a:pt x="342308" y="1533911"/>
                    <a:pt x="319337" y="1552575"/>
                  </a:cubicBezTo>
                  <a:cubicBezTo>
                    <a:pt x="312074" y="1558476"/>
                    <a:pt x="259291" y="1598334"/>
                    <a:pt x="247900" y="1609725"/>
                  </a:cubicBezTo>
                  <a:cubicBezTo>
                    <a:pt x="236787" y="1620838"/>
                    <a:pt x="226051" y="1632340"/>
                    <a:pt x="214562" y="1643063"/>
                  </a:cubicBezTo>
                  <a:cubicBezTo>
                    <a:pt x="180484" y="1674868"/>
                    <a:pt x="136845" y="1705869"/>
                    <a:pt x="109787" y="1743075"/>
                  </a:cubicBezTo>
                  <a:lnTo>
                    <a:pt x="71687" y="1795463"/>
                  </a:lnTo>
                  <a:cubicBezTo>
                    <a:pt x="41140" y="1887107"/>
                    <a:pt x="63546" y="1807969"/>
                    <a:pt x="47875" y="1976438"/>
                  </a:cubicBezTo>
                  <a:cubicBezTo>
                    <a:pt x="45796" y="1998792"/>
                    <a:pt x="40742" y="2020790"/>
                    <a:pt x="38350" y="2043113"/>
                  </a:cubicBezTo>
                  <a:cubicBezTo>
                    <a:pt x="36391" y="2061399"/>
                    <a:pt x="32414" y="2139441"/>
                    <a:pt x="28825" y="2162175"/>
                  </a:cubicBezTo>
                  <a:cubicBezTo>
                    <a:pt x="26783" y="2175106"/>
                    <a:pt x="22298" y="2187532"/>
                    <a:pt x="19300" y="2200275"/>
                  </a:cubicBezTo>
                  <a:cubicBezTo>
                    <a:pt x="15948" y="2214522"/>
                    <a:pt x="12950" y="2228850"/>
                    <a:pt x="9775" y="2243138"/>
                  </a:cubicBezTo>
                  <a:cubicBezTo>
                    <a:pt x="8914" y="2251746"/>
                    <a:pt x="250" y="2336931"/>
                    <a:pt x="250" y="2343150"/>
                  </a:cubicBezTo>
                  <a:cubicBezTo>
                    <a:pt x="250" y="2419367"/>
                    <a:pt x="-1648" y="2495825"/>
                    <a:pt x="5012" y="2571750"/>
                  </a:cubicBezTo>
                  <a:cubicBezTo>
                    <a:pt x="7842" y="2604012"/>
                    <a:pt x="42997" y="2637246"/>
                    <a:pt x="62162" y="2657475"/>
                  </a:cubicBezTo>
                  <a:cubicBezTo>
                    <a:pt x="85892" y="2682524"/>
                    <a:pt x="121649" y="2719837"/>
                    <a:pt x="152650" y="2738438"/>
                  </a:cubicBezTo>
                  <a:cubicBezTo>
                    <a:pt x="170775" y="2749313"/>
                    <a:pt x="232076" y="2779244"/>
                    <a:pt x="262187" y="2790825"/>
                  </a:cubicBezTo>
                  <a:cubicBezTo>
                    <a:pt x="271558" y="2794429"/>
                    <a:pt x="281237" y="2797175"/>
                    <a:pt x="290762" y="2800350"/>
                  </a:cubicBezTo>
                  <a:cubicBezTo>
                    <a:pt x="335212" y="2797175"/>
                    <a:pt x="379807" y="2795615"/>
                    <a:pt x="424112" y="2790825"/>
                  </a:cubicBezTo>
                  <a:cubicBezTo>
                    <a:pt x="438663" y="2789252"/>
                    <a:pt x="452589" y="2783997"/>
                    <a:pt x="466975" y="2781300"/>
                  </a:cubicBezTo>
                  <a:cubicBezTo>
                    <a:pt x="478008" y="2779231"/>
                    <a:pt x="489200" y="2778125"/>
                    <a:pt x="500312" y="2776538"/>
                  </a:cubicBezTo>
                  <a:cubicBezTo>
                    <a:pt x="517775" y="2770188"/>
                    <a:pt x="534884" y="2762767"/>
                    <a:pt x="552700" y="2757488"/>
                  </a:cubicBezTo>
                  <a:cubicBezTo>
                    <a:pt x="577803" y="2750050"/>
                    <a:pt x="604171" y="2747039"/>
                    <a:pt x="628900" y="2738438"/>
                  </a:cubicBezTo>
                  <a:cubicBezTo>
                    <a:pt x="677347" y="2721587"/>
                    <a:pt x="723991" y="2699935"/>
                    <a:pt x="771775" y="2681288"/>
                  </a:cubicBezTo>
                  <a:cubicBezTo>
                    <a:pt x="789085" y="2674533"/>
                    <a:pt x="807037" y="2669448"/>
                    <a:pt x="824162" y="2662238"/>
                  </a:cubicBezTo>
                  <a:cubicBezTo>
                    <a:pt x="854325" y="2649538"/>
                    <a:pt x="883370" y="2633763"/>
                    <a:pt x="914650" y="2624138"/>
                  </a:cubicBezTo>
                  <a:cubicBezTo>
                    <a:pt x="1032959" y="2587735"/>
                    <a:pt x="920297" y="2623951"/>
                    <a:pt x="1038475" y="2581275"/>
                  </a:cubicBezTo>
                  <a:cubicBezTo>
                    <a:pt x="1074835" y="2568145"/>
                    <a:pt x="1112912" y="2559375"/>
                    <a:pt x="1148012" y="2543175"/>
                  </a:cubicBezTo>
                  <a:cubicBezTo>
                    <a:pt x="1168650" y="2533650"/>
                    <a:pt x="1188888" y="2523206"/>
                    <a:pt x="1209925" y="2514600"/>
                  </a:cubicBezTo>
                  <a:cubicBezTo>
                    <a:pt x="1223864" y="2508898"/>
                    <a:pt x="1239177" y="2506760"/>
                    <a:pt x="1252787" y="2500313"/>
                  </a:cubicBezTo>
                  <a:cubicBezTo>
                    <a:pt x="1269518" y="2492388"/>
                    <a:pt x="1284112" y="2480515"/>
                    <a:pt x="1300412" y="2471738"/>
                  </a:cubicBezTo>
                  <a:cubicBezTo>
                    <a:pt x="1346048" y="2447165"/>
                    <a:pt x="1397060" y="2431399"/>
                    <a:pt x="1438525" y="2400300"/>
                  </a:cubicBezTo>
                  <a:cubicBezTo>
                    <a:pt x="1457575" y="2386013"/>
                    <a:pt x="1475619" y="2370274"/>
                    <a:pt x="1495675" y="2357438"/>
                  </a:cubicBezTo>
                  <a:cubicBezTo>
                    <a:pt x="1515417" y="2344803"/>
                    <a:pt x="1537284" y="2335813"/>
                    <a:pt x="1557587" y="2324100"/>
                  </a:cubicBezTo>
                  <a:cubicBezTo>
                    <a:pt x="1578577" y="2311991"/>
                    <a:pt x="1598357" y="2297840"/>
                    <a:pt x="1619500" y="2286000"/>
                  </a:cubicBezTo>
                  <a:cubicBezTo>
                    <a:pt x="1638083" y="2275593"/>
                    <a:pt x="1658792" y="2269032"/>
                    <a:pt x="1676650" y="2257425"/>
                  </a:cubicBezTo>
                  <a:cubicBezTo>
                    <a:pt x="1708485" y="2236733"/>
                    <a:pt x="1712605" y="2222693"/>
                    <a:pt x="1738562" y="2200275"/>
                  </a:cubicBezTo>
                  <a:cubicBezTo>
                    <a:pt x="1765021" y="2177424"/>
                    <a:pt x="1792510" y="2155791"/>
                    <a:pt x="1819525" y="2133600"/>
                  </a:cubicBezTo>
                  <a:cubicBezTo>
                    <a:pt x="1836960" y="2119279"/>
                    <a:pt x="1857818" y="2108356"/>
                    <a:pt x="1871912" y="2090738"/>
                  </a:cubicBezTo>
                  <a:cubicBezTo>
                    <a:pt x="1878262" y="2082800"/>
                    <a:pt x="1884863" y="2075057"/>
                    <a:pt x="1890962" y="2066925"/>
                  </a:cubicBezTo>
                  <a:cubicBezTo>
                    <a:pt x="1899156" y="2056000"/>
                    <a:pt x="1904670" y="2042774"/>
                    <a:pt x="1914775" y="2033588"/>
                  </a:cubicBezTo>
                  <a:cubicBezTo>
                    <a:pt x="1922655" y="2026425"/>
                    <a:pt x="1934489" y="2025207"/>
                    <a:pt x="1943350" y="2019300"/>
                  </a:cubicBezTo>
                  <a:cubicBezTo>
                    <a:pt x="1971240" y="2000706"/>
                    <a:pt x="1984137" y="1980040"/>
                    <a:pt x="2010025" y="1957388"/>
                  </a:cubicBezTo>
                  <a:cubicBezTo>
                    <a:pt x="2021972" y="1946934"/>
                    <a:pt x="2035871" y="1938905"/>
                    <a:pt x="2048125" y="1928813"/>
                  </a:cubicBezTo>
                  <a:cubicBezTo>
                    <a:pt x="2081449" y="1901369"/>
                    <a:pt x="2091286" y="1890414"/>
                    <a:pt x="2119562" y="1862138"/>
                  </a:cubicBezTo>
                  <a:cubicBezTo>
                    <a:pt x="2125912" y="1847850"/>
                    <a:pt x="2129939" y="1832284"/>
                    <a:pt x="2138612" y="1819275"/>
                  </a:cubicBezTo>
                  <a:cubicBezTo>
                    <a:pt x="2146084" y="1808067"/>
                    <a:pt x="2158085" y="1800630"/>
                    <a:pt x="2167187" y="1790700"/>
                  </a:cubicBezTo>
                  <a:cubicBezTo>
                    <a:pt x="2175565" y="1781560"/>
                    <a:pt x="2181860" y="1770503"/>
                    <a:pt x="2191000" y="1762125"/>
                  </a:cubicBezTo>
                  <a:cubicBezTo>
                    <a:pt x="2205916" y="1748452"/>
                    <a:pt x="2271274" y="1708117"/>
                    <a:pt x="2281487" y="1704975"/>
                  </a:cubicBezTo>
                  <a:cubicBezTo>
                    <a:pt x="2296013" y="1700506"/>
                    <a:pt x="2361092" y="1681842"/>
                    <a:pt x="2381500" y="1671638"/>
                  </a:cubicBezTo>
                  <a:cubicBezTo>
                    <a:pt x="2394895" y="1664940"/>
                    <a:pt x="2405934" y="1653951"/>
                    <a:pt x="2419600" y="1647825"/>
                  </a:cubicBezTo>
                  <a:cubicBezTo>
                    <a:pt x="2452153" y="1633232"/>
                    <a:pt x="2486408" y="1622769"/>
                    <a:pt x="2519612" y="1609725"/>
                  </a:cubicBezTo>
                  <a:cubicBezTo>
                    <a:pt x="2564062" y="1592263"/>
                    <a:pt x="2607317" y="1571383"/>
                    <a:pt x="2652962" y="1557338"/>
                  </a:cubicBezTo>
                  <a:cubicBezTo>
                    <a:pt x="2673600" y="1550988"/>
                    <a:pt x="2694113" y="1544220"/>
                    <a:pt x="2714875" y="1538288"/>
                  </a:cubicBezTo>
                  <a:cubicBezTo>
                    <a:pt x="2727462" y="1534692"/>
                    <a:pt x="2740463" y="1532613"/>
                    <a:pt x="2752975" y="1528763"/>
                  </a:cubicBezTo>
                  <a:cubicBezTo>
                    <a:pt x="2761146" y="1526249"/>
                    <a:pt x="2768365" y="1520703"/>
                    <a:pt x="2776787" y="1519238"/>
                  </a:cubicBezTo>
                  <a:cubicBezTo>
                    <a:pt x="2805113" y="1514312"/>
                    <a:pt x="2833937" y="1512888"/>
                    <a:pt x="2862512" y="1509713"/>
                  </a:cubicBezTo>
                  <a:cubicBezTo>
                    <a:pt x="2932938" y="1478413"/>
                    <a:pt x="2876822" y="1499605"/>
                    <a:pt x="2953000" y="1481138"/>
                  </a:cubicBezTo>
                  <a:cubicBezTo>
                    <a:pt x="2989672" y="1472248"/>
                    <a:pt x="3025535" y="1459963"/>
                    <a:pt x="3062537" y="1452563"/>
                  </a:cubicBezTo>
                  <a:cubicBezTo>
                    <a:pt x="3122712" y="1440528"/>
                    <a:pt x="3094098" y="1445046"/>
                    <a:pt x="3148262" y="1438275"/>
                  </a:cubicBezTo>
                  <a:cubicBezTo>
                    <a:pt x="3157787" y="1433513"/>
                    <a:pt x="3166808" y="1427570"/>
                    <a:pt x="3176837" y="1423988"/>
                  </a:cubicBezTo>
                  <a:cubicBezTo>
                    <a:pt x="3197603" y="1416572"/>
                    <a:pt x="3221721" y="1413332"/>
                    <a:pt x="3243512" y="1409700"/>
                  </a:cubicBezTo>
                  <a:cubicBezTo>
                    <a:pt x="3259387" y="1403350"/>
                    <a:pt x="3275739" y="1398083"/>
                    <a:pt x="3291137" y="1390650"/>
                  </a:cubicBezTo>
                  <a:cubicBezTo>
                    <a:pt x="3348983" y="1362725"/>
                    <a:pt x="3396379" y="1336648"/>
                    <a:pt x="3448300" y="1300163"/>
                  </a:cubicBezTo>
                  <a:cubicBezTo>
                    <a:pt x="3466949" y="1287058"/>
                    <a:pt x="3561565" y="1224584"/>
                    <a:pt x="3591175" y="1185863"/>
                  </a:cubicBezTo>
                  <a:cubicBezTo>
                    <a:pt x="3602421" y="1171157"/>
                    <a:pt x="3609693" y="1153781"/>
                    <a:pt x="3619750" y="1138238"/>
                  </a:cubicBezTo>
                  <a:cubicBezTo>
                    <a:pt x="3627169" y="1126773"/>
                    <a:pt x="3635987" y="1116263"/>
                    <a:pt x="3643562" y="1104900"/>
                  </a:cubicBezTo>
                  <a:cubicBezTo>
                    <a:pt x="3653301" y="1090292"/>
                    <a:pt x="3671895" y="1056572"/>
                    <a:pt x="3676900" y="1042988"/>
                  </a:cubicBezTo>
                  <a:cubicBezTo>
                    <a:pt x="3691704" y="1002806"/>
                    <a:pt x="3694176" y="971172"/>
                    <a:pt x="3700712" y="928688"/>
                  </a:cubicBezTo>
                  <a:cubicBezTo>
                    <a:pt x="3710715" y="778653"/>
                    <a:pt x="3702662" y="914785"/>
                    <a:pt x="3710237" y="657225"/>
                  </a:cubicBezTo>
                  <a:cubicBezTo>
                    <a:pt x="3711451" y="615937"/>
                    <a:pt x="3713412" y="574675"/>
                    <a:pt x="3715000" y="533400"/>
                  </a:cubicBezTo>
                  <a:cubicBezTo>
                    <a:pt x="3707773" y="461140"/>
                    <a:pt x="3716786" y="510183"/>
                    <a:pt x="3695950" y="447675"/>
                  </a:cubicBezTo>
                  <a:cubicBezTo>
                    <a:pt x="3692295" y="436711"/>
                    <a:pt x="3691346" y="424795"/>
                    <a:pt x="3686425" y="414338"/>
                  </a:cubicBezTo>
                  <a:cubicBezTo>
                    <a:pt x="3651686" y="340518"/>
                    <a:pt x="3671690" y="388775"/>
                    <a:pt x="3638800" y="347663"/>
                  </a:cubicBezTo>
                  <a:cubicBezTo>
                    <a:pt x="3631649" y="338724"/>
                    <a:pt x="3627027" y="327925"/>
                    <a:pt x="3619750" y="319088"/>
                  </a:cubicBezTo>
                  <a:cubicBezTo>
                    <a:pt x="3604747" y="300870"/>
                    <a:pt x="3587369" y="284716"/>
                    <a:pt x="3572125" y="266700"/>
                  </a:cubicBezTo>
                  <a:cubicBezTo>
                    <a:pt x="3552427" y="243421"/>
                    <a:pt x="3539370" y="213560"/>
                    <a:pt x="3514975" y="195263"/>
                  </a:cubicBezTo>
                  <a:cubicBezTo>
                    <a:pt x="3508625" y="190500"/>
                    <a:pt x="3501538" y="186588"/>
                    <a:pt x="3495925" y="180975"/>
                  </a:cubicBezTo>
                  <a:cubicBezTo>
                    <a:pt x="3488737" y="173787"/>
                    <a:pt x="3483628" y="164760"/>
                    <a:pt x="3476875" y="157163"/>
                  </a:cubicBezTo>
                  <a:cubicBezTo>
                    <a:pt x="3470909" y="150451"/>
                    <a:pt x="3463669" y="144931"/>
                    <a:pt x="3457825" y="138113"/>
                  </a:cubicBezTo>
                  <a:cubicBezTo>
                    <a:pt x="3454100" y="133767"/>
                    <a:pt x="3452608" y="127594"/>
                    <a:pt x="3448300" y="123825"/>
                  </a:cubicBezTo>
                  <a:cubicBezTo>
                    <a:pt x="3439685" y="116287"/>
                    <a:pt x="3428983" y="111508"/>
                    <a:pt x="3419725" y="104775"/>
                  </a:cubicBezTo>
                  <a:cubicBezTo>
                    <a:pt x="3402501" y="92249"/>
                    <a:pt x="3392046" y="79749"/>
                    <a:pt x="3372100" y="71438"/>
                  </a:cubicBezTo>
                  <a:cubicBezTo>
                    <a:pt x="3361432" y="66993"/>
                    <a:pt x="3349493" y="66205"/>
                    <a:pt x="3338762" y="61913"/>
                  </a:cubicBezTo>
                  <a:cubicBezTo>
                    <a:pt x="3306292" y="48925"/>
                    <a:pt x="3278758" y="26099"/>
                    <a:pt x="3243512" y="19050"/>
                  </a:cubicBezTo>
                  <a:cubicBezTo>
                    <a:pt x="3227637" y="15875"/>
                    <a:pt x="3211878" y="12050"/>
                    <a:pt x="3195887" y="9525"/>
                  </a:cubicBezTo>
                  <a:cubicBezTo>
                    <a:pt x="3172852" y="5888"/>
                    <a:pt x="3115719" y="1654"/>
                    <a:pt x="3095875" y="0"/>
                  </a:cubicBezTo>
                  <a:cubicBezTo>
                    <a:pt x="3045543" y="3247"/>
                    <a:pt x="2960715" y="-3857"/>
                    <a:pt x="2905375" y="23813"/>
                  </a:cubicBezTo>
                  <a:cubicBezTo>
                    <a:pt x="2893160" y="29920"/>
                    <a:pt x="2883150" y="39688"/>
                    <a:pt x="2872037" y="47625"/>
                  </a:cubicBezTo>
                  <a:cubicBezTo>
                    <a:pt x="2870450" y="53975"/>
                    <a:pt x="2868695" y="60285"/>
                    <a:pt x="2867275" y="66675"/>
                  </a:cubicBezTo>
                  <a:close/>
                </a:path>
              </a:pathLst>
            </a:custGeom>
            <a:noFill/>
            <a:ln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EFC38A23-546F-42CD-B6FE-6D8939958FB9}"/>
                </a:ext>
              </a:extLst>
            </p:cNvPr>
            <p:cNvSpPr txBox="1"/>
            <p:nvPr/>
          </p:nvSpPr>
          <p:spPr>
            <a:xfrm rot="20108070">
              <a:off x="3682762" y="3937225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C8CE880F-36F7-4BB7-B1A4-6840A9020018}"/>
                </a:ext>
              </a:extLst>
            </p:cNvPr>
            <p:cNvSpPr/>
            <p:nvPr/>
          </p:nvSpPr>
          <p:spPr>
            <a:xfrm>
              <a:off x="4495800" y="2767013"/>
              <a:ext cx="724335" cy="645318"/>
            </a:xfrm>
            <a:custGeom>
              <a:avLst/>
              <a:gdLst>
                <a:gd name="connsiteX0" fmla="*/ 235744 w 724335"/>
                <a:gd name="connsiteY0" fmla="*/ 238125 h 645318"/>
                <a:gd name="connsiteX1" fmla="*/ 200025 w 724335"/>
                <a:gd name="connsiteY1" fmla="*/ 250031 h 645318"/>
                <a:gd name="connsiteX2" fmla="*/ 178594 w 724335"/>
                <a:gd name="connsiteY2" fmla="*/ 264318 h 645318"/>
                <a:gd name="connsiteX3" fmla="*/ 121444 w 724335"/>
                <a:gd name="connsiteY3" fmla="*/ 326231 h 645318"/>
                <a:gd name="connsiteX4" fmla="*/ 104775 w 724335"/>
                <a:gd name="connsiteY4" fmla="*/ 350043 h 645318"/>
                <a:gd name="connsiteX5" fmla="*/ 85725 w 724335"/>
                <a:gd name="connsiteY5" fmla="*/ 369093 h 645318"/>
                <a:gd name="connsiteX6" fmla="*/ 59531 w 724335"/>
                <a:gd name="connsiteY6" fmla="*/ 411956 h 645318"/>
                <a:gd name="connsiteX7" fmla="*/ 47625 w 724335"/>
                <a:gd name="connsiteY7" fmla="*/ 431006 h 645318"/>
                <a:gd name="connsiteX8" fmla="*/ 38100 w 724335"/>
                <a:gd name="connsiteY8" fmla="*/ 450056 h 645318"/>
                <a:gd name="connsiteX9" fmla="*/ 26194 w 724335"/>
                <a:gd name="connsiteY9" fmla="*/ 464343 h 645318"/>
                <a:gd name="connsiteX10" fmla="*/ 16669 w 724335"/>
                <a:gd name="connsiteY10" fmla="*/ 483393 h 645318"/>
                <a:gd name="connsiteX11" fmla="*/ 0 w 724335"/>
                <a:gd name="connsiteY11" fmla="*/ 528637 h 645318"/>
                <a:gd name="connsiteX12" fmla="*/ 30956 w 724335"/>
                <a:gd name="connsiteY12" fmla="*/ 595312 h 645318"/>
                <a:gd name="connsiteX13" fmla="*/ 52388 w 724335"/>
                <a:gd name="connsiteY13" fmla="*/ 600075 h 645318"/>
                <a:gd name="connsiteX14" fmla="*/ 119063 w 724335"/>
                <a:gd name="connsiteY14" fmla="*/ 628650 h 645318"/>
                <a:gd name="connsiteX15" fmla="*/ 178594 w 724335"/>
                <a:gd name="connsiteY15" fmla="*/ 638175 h 645318"/>
                <a:gd name="connsiteX16" fmla="*/ 216694 w 724335"/>
                <a:gd name="connsiteY16" fmla="*/ 642937 h 645318"/>
                <a:gd name="connsiteX17" fmla="*/ 230981 w 724335"/>
                <a:gd name="connsiteY17" fmla="*/ 645318 h 645318"/>
                <a:gd name="connsiteX18" fmla="*/ 285750 w 724335"/>
                <a:gd name="connsiteY18" fmla="*/ 638175 h 645318"/>
                <a:gd name="connsiteX19" fmla="*/ 307181 w 724335"/>
                <a:gd name="connsiteY19" fmla="*/ 623887 h 645318"/>
                <a:gd name="connsiteX20" fmla="*/ 333375 w 724335"/>
                <a:gd name="connsiteY20" fmla="*/ 609600 h 645318"/>
                <a:gd name="connsiteX21" fmla="*/ 383381 w 724335"/>
                <a:gd name="connsiteY21" fmla="*/ 569118 h 645318"/>
                <a:gd name="connsiteX22" fmla="*/ 426244 w 724335"/>
                <a:gd name="connsiteY22" fmla="*/ 552450 h 645318"/>
                <a:gd name="connsiteX23" fmla="*/ 447675 w 724335"/>
                <a:gd name="connsiteY23" fmla="*/ 545306 h 645318"/>
                <a:gd name="connsiteX24" fmla="*/ 471488 w 724335"/>
                <a:gd name="connsiteY24" fmla="*/ 538162 h 645318"/>
                <a:gd name="connsiteX25" fmla="*/ 497681 w 724335"/>
                <a:gd name="connsiteY25" fmla="*/ 523875 h 645318"/>
                <a:gd name="connsiteX26" fmla="*/ 550069 w 724335"/>
                <a:gd name="connsiteY26" fmla="*/ 500062 h 645318"/>
                <a:gd name="connsiteX27" fmla="*/ 590550 w 724335"/>
                <a:gd name="connsiteY27" fmla="*/ 466725 h 645318"/>
                <a:gd name="connsiteX28" fmla="*/ 623888 w 724335"/>
                <a:gd name="connsiteY28" fmla="*/ 438150 h 645318"/>
                <a:gd name="connsiteX29" fmla="*/ 659606 w 724335"/>
                <a:gd name="connsiteY29" fmla="*/ 407193 h 645318"/>
                <a:gd name="connsiteX30" fmla="*/ 704850 w 724335"/>
                <a:gd name="connsiteY30" fmla="*/ 342900 h 645318"/>
                <a:gd name="connsiteX31" fmla="*/ 716756 w 724335"/>
                <a:gd name="connsiteY31" fmla="*/ 307181 h 645318"/>
                <a:gd name="connsiteX32" fmla="*/ 723900 w 724335"/>
                <a:gd name="connsiteY32" fmla="*/ 221456 h 645318"/>
                <a:gd name="connsiteX33" fmla="*/ 711994 w 724335"/>
                <a:gd name="connsiteY33" fmla="*/ 90487 h 645318"/>
                <a:gd name="connsiteX34" fmla="*/ 683419 w 724335"/>
                <a:gd name="connsiteY34" fmla="*/ 47625 h 645318"/>
                <a:gd name="connsiteX35" fmla="*/ 657225 w 724335"/>
                <a:gd name="connsiteY35" fmla="*/ 26193 h 645318"/>
                <a:gd name="connsiteX36" fmla="*/ 626269 w 724335"/>
                <a:gd name="connsiteY36" fmla="*/ 14287 h 645318"/>
                <a:gd name="connsiteX37" fmla="*/ 578644 w 724335"/>
                <a:gd name="connsiteY37" fmla="*/ 2381 h 645318"/>
                <a:gd name="connsiteX38" fmla="*/ 557213 w 724335"/>
                <a:gd name="connsiteY38" fmla="*/ 0 h 645318"/>
                <a:gd name="connsiteX39" fmla="*/ 521494 w 724335"/>
                <a:gd name="connsiteY39" fmla="*/ 7143 h 645318"/>
                <a:gd name="connsiteX40" fmla="*/ 476250 w 724335"/>
                <a:gd name="connsiteY40" fmla="*/ 33337 h 645318"/>
                <a:gd name="connsiteX41" fmla="*/ 464344 w 724335"/>
                <a:gd name="connsiteY41" fmla="*/ 38100 h 645318"/>
                <a:gd name="connsiteX42" fmla="*/ 440531 w 724335"/>
                <a:gd name="connsiteY42" fmla="*/ 61912 h 645318"/>
                <a:gd name="connsiteX43" fmla="*/ 423863 w 724335"/>
                <a:gd name="connsiteY43" fmla="*/ 73818 h 645318"/>
                <a:gd name="connsiteX44" fmla="*/ 414338 w 724335"/>
                <a:gd name="connsiteY44" fmla="*/ 85725 h 645318"/>
                <a:gd name="connsiteX45" fmla="*/ 381000 w 724335"/>
                <a:gd name="connsiteY45" fmla="*/ 111918 h 645318"/>
                <a:gd name="connsiteX46" fmla="*/ 369094 w 724335"/>
                <a:gd name="connsiteY46" fmla="*/ 121443 h 645318"/>
                <a:gd name="connsiteX47" fmla="*/ 338138 w 724335"/>
                <a:gd name="connsiteY47" fmla="*/ 142875 h 645318"/>
                <a:gd name="connsiteX48" fmla="*/ 323850 w 724335"/>
                <a:gd name="connsiteY48" fmla="*/ 152400 h 645318"/>
                <a:gd name="connsiteX49" fmla="*/ 316706 w 724335"/>
                <a:gd name="connsiteY49" fmla="*/ 159543 h 645318"/>
                <a:gd name="connsiteX50" fmla="*/ 302419 w 724335"/>
                <a:gd name="connsiteY50" fmla="*/ 166687 h 645318"/>
                <a:gd name="connsiteX51" fmla="*/ 269081 w 724335"/>
                <a:gd name="connsiteY51" fmla="*/ 197643 h 645318"/>
                <a:gd name="connsiteX52" fmla="*/ 235744 w 724335"/>
                <a:gd name="connsiteY52" fmla="*/ 238125 h 645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724335" h="645318">
                  <a:moveTo>
                    <a:pt x="235744" y="238125"/>
                  </a:moveTo>
                  <a:cubicBezTo>
                    <a:pt x="224235" y="246856"/>
                    <a:pt x="211434" y="244802"/>
                    <a:pt x="200025" y="250031"/>
                  </a:cubicBezTo>
                  <a:cubicBezTo>
                    <a:pt x="192220" y="253608"/>
                    <a:pt x="185092" y="258706"/>
                    <a:pt x="178594" y="264318"/>
                  </a:cubicBezTo>
                  <a:cubicBezTo>
                    <a:pt x="164658" y="276353"/>
                    <a:pt x="132446" y="310515"/>
                    <a:pt x="121444" y="326231"/>
                  </a:cubicBezTo>
                  <a:cubicBezTo>
                    <a:pt x="115888" y="334168"/>
                    <a:pt x="110978" y="342600"/>
                    <a:pt x="104775" y="350043"/>
                  </a:cubicBezTo>
                  <a:cubicBezTo>
                    <a:pt x="99026" y="356942"/>
                    <a:pt x="91023" y="361842"/>
                    <a:pt x="85725" y="369093"/>
                  </a:cubicBezTo>
                  <a:cubicBezTo>
                    <a:pt x="75846" y="382612"/>
                    <a:pt x="68307" y="397695"/>
                    <a:pt x="59531" y="411956"/>
                  </a:cubicBezTo>
                  <a:cubicBezTo>
                    <a:pt x="55606" y="418333"/>
                    <a:pt x="50974" y="424308"/>
                    <a:pt x="47625" y="431006"/>
                  </a:cubicBezTo>
                  <a:cubicBezTo>
                    <a:pt x="44450" y="437356"/>
                    <a:pt x="41939" y="444084"/>
                    <a:pt x="38100" y="450056"/>
                  </a:cubicBezTo>
                  <a:cubicBezTo>
                    <a:pt x="34748" y="455271"/>
                    <a:pt x="29546" y="459128"/>
                    <a:pt x="26194" y="464343"/>
                  </a:cubicBezTo>
                  <a:cubicBezTo>
                    <a:pt x="22355" y="470315"/>
                    <a:pt x="19552" y="476905"/>
                    <a:pt x="16669" y="483393"/>
                  </a:cubicBezTo>
                  <a:cubicBezTo>
                    <a:pt x="8456" y="501873"/>
                    <a:pt x="6229" y="509952"/>
                    <a:pt x="0" y="528637"/>
                  </a:cubicBezTo>
                  <a:cubicBezTo>
                    <a:pt x="8917" y="582140"/>
                    <a:pt x="-7357" y="582541"/>
                    <a:pt x="30956" y="595312"/>
                  </a:cubicBezTo>
                  <a:cubicBezTo>
                    <a:pt x="37899" y="597626"/>
                    <a:pt x="45244" y="598487"/>
                    <a:pt x="52388" y="600075"/>
                  </a:cubicBezTo>
                  <a:cubicBezTo>
                    <a:pt x="70840" y="609301"/>
                    <a:pt x="103117" y="626099"/>
                    <a:pt x="119063" y="628650"/>
                  </a:cubicBezTo>
                  <a:lnTo>
                    <a:pt x="178594" y="638175"/>
                  </a:lnTo>
                  <a:cubicBezTo>
                    <a:pt x="208913" y="642912"/>
                    <a:pt x="181316" y="638220"/>
                    <a:pt x="216694" y="642937"/>
                  </a:cubicBezTo>
                  <a:cubicBezTo>
                    <a:pt x="221480" y="643575"/>
                    <a:pt x="226219" y="644524"/>
                    <a:pt x="230981" y="645318"/>
                  </a:cubicBezTo>
                  <a:cubicBezTo>
                    <a:pt x="242314" y="644509"/>
                    <a:pt x="272691" y="643979"/>
                    <a:pt x="285750" y="638175"/>
                  </a:cubicBezTo>
                  <a:cubicBezTo>
                    <a:pt x="293596" y="634688"/>
                    <a:pt x="299819" y="628304"/>
                    <a:pt x="307181" y="623887"/>
                  </a:cubicBezTo>
                  <a:cubicBezTo>
                    <a:pt x="315709" y="618770"/>
                    <a:pt x="325345" y="615468"/>
                    <a:pt x="333375" y="609600"/>
                  </a:cubicBezTo>
                  <a:cubicBezTo>
                    <a:pt x="362493" y="588322"/>
                    <a:pt x="359954" y="582505"/>
                    <a:pt x="383381" y="569118"/>
                  </a:cubicBezTo>
                  <a:cubicBezTo>
                    <a:pt x="404071" y="557295"/>
                    <a:pt x="402368" y="559989"/>
                    <a:pt x="426244" y="552450"/>
                  </a:cubicBezTo>
                  <a:cubicBezTo>
                    <a:pt x="433425" y="550183"/>
                    <a:pt x="440494" y="547574"/>
                    <a:pt x="447675" y="545306"/>
                  </a:cubicBezTo>
                  <a:cubicBezTo>
                    <a:pt x="455577" y="542810"/>
                    <a:pt x="463871" y="541426"/>
                    <a:pt x="471488" y="538162"/>
                  </a:cubicBezTo>
                  <a:cubicBezTo>
                    <a:pt x="480629" y="534244"/>
                    <a:pt x="488732" y="528214"/>
                    <a:pt x="497681" y="523875"/>
                  </a:cubicBezTo>
                  <a:cubicBezTo>
                    <a:pt x="514941" y="515506"/>
                    <a:pt x="535633" y="512694"/>
                    <a:pt x="550069" y="500062"/>
                  </a:cubicBezTo>
                  <a:cubicBezTo>
                    <a:pt x="601786" y="454809"/>
                    <a:pt x="534726" y="512839"/>
                    <a:pt x="590550" y="466725"/>
                  </a:cubicBezTo>
                  <a:cubicBezTo>
                    <a:pt x="601834" y="457404"/>
                    <a:pt x="612775" y="447675"/>
                    <a:pt x="623888" y="438150"/>
                  </a:cubicBezTo>
                  <a:cubicBezTo>
                    <a:pt x="626770" y="435680"/>
                    <a:pt x="658331" y="408723"/>
                    <a:pt x="659606" y="407193"/>
                  </a:cubicBezTo>
                  <a:cubicBezTo>
                    <a:pt x="679765" y="383003"/>
                    <a:pt x="691086" y="372395"/>
                    <a:pt x="704850" y="342900"/>
                  </a:cubicBezTo>
                  <a:cubicBezTo>
                    <a:pt x="710157" y="331527"/>
                    <a:pt x="712787" y="319087"/>
                    <a:pt x="716756" y="307181"/>
                  </a:cubicBezTo>
                  <a:cubicBezTo>
                    <a:pt x="721651" y="275369"/>
                    <a:pt x="725699" y="256540"/>
                    <a:pt x="723900" y="221456"/>
                  </a:cubicBezTo>
                  <a:cubicBezTo>
                    <a:pt x="721655" y="177677"/>
                    <a:pt x="718660" y="133814"/>
                    <a:pt x="711994" y="90487"/>
                  </a:cubicBezTo>
                  <a:cubicBezTo>
                    <a:pt x="709860" y="76619"/>
                    <a:pt x="693052" y="56723"/>
                    <a:pt x="683419" y="47625"/>
                  </a:cubicBezTo>
                  <a:cubicBezTo>
                    <a:pt x="675217" y="39879"/>
                    <a:pt x="666970" y="31877"/>
                    <a:pt x="657225" y="26193"/>
                  </a:cubicBezTo>
                  <a:cubicBezTo>
                    <a:pt x="647675" y="20622"/>
                    <a:pt x="636757" y="17783"/>
                    <a:pt x="626269" y="14287"/>
                  </a:cubicBezTo>
                  <a:cubicBezTo>
                    <a:pt x="617579" y="11390"/>
                    <a:pt x="589047" y="4115"/>
                    <a:pt x="578644" y="2381"/>
                  </a:cubicBezTo>
                  <a:cubicBezTo>
                    <a:pt x="571554" y="1199"/>
                    <a:pt x="564357" y="794"/>
                    <a:pt x="557213" y="0"/>
                  </a:cubicBezTo>
                  <a:cubicBezTo>
                    <a:pt x="545307" y="2381"/>
                    <a:pt x="532968" y="3171"/>
                    <a:pt x="521494" y="7143"/>
                  </a:cubicBezTo>
                  <a:cubicBezTo>
                    <a:pt x="506265" y="12414"/>
                    <a:pt x="490529" y="25648"/>
                    <a:pt x="476250" y="33337"/>
                  </a:cubicBezTo>
                  <a:cubicBezTo>
                    <a:pt x="472486" y="35364"/>
                    <a:pt x="468313" y="36512"/>
                    <a:pt x="464344" y="38100"/>
                  </a:cubicBezTo>
                  <a:cubicBezTo>
                    <a:pt x="452934" y="52363"/>
                    <a:pt x="456299" y="49783"/>
                    <a:pt x="440531" y="61912"/>
                  </a:cubicBezTo>
                  <a:cubicBezTo>
                    <a:pt x="435119" y="66075"/>
                    <a:pt x="428915" y="69225"/>
                    <a:pt x="423863" y="73818"/>
                  </a:cubicBezTo>
                  <a:cubicBezTo>
                    <a:pt x="420102" y="77237"/>
                    <a:pt x="418137" y="82348"/>
                    <a:pt x="414338" y="85725"/>
                  </a:cubicBezTo>
                  <a:cubicBezTo>
                    <a:pt x="403775" y="95114"/>
                    <a:pt x="392092" y="103161"/>
                    <a:pt x="381000" y="111918"/>
                  </a:cubicBezTo>
                  <a:cubicBezTo>
                    <a:pt x="377011" y="115067"/>
                    <a:pt x="373273" y="118550"/>
                    <a:pt x="369094" y="121443"/>
                  </a:cubicBezTo>
                  <a:lnTo>
                    <a:pt x="338138" y="142875"/>
                  </a:lnTo>
                  <a:cubicBezTo>
                    <a:pt x="333414" y="146107"/>
                    <a:pt x="327898" y="148353"/>
                    <a:pt x="323850" y="152400"/>
                  </a:cubicBezTo>
                  <a:cubicBezTo>
                    <a:pt x="321469" y="154781"/>
                    <a:pt x="319508" y="157675"/>
                    <a:pt x="316706" y="159543"/>
                  </a:cubicBezTo>
                  <a:cubicBezTo>
                    <a:pt x="312276" y="162496"/>
                    <a:pt x="306849" y="163733"/>
                    <a:pt x="302419" y="166687"/>
                  </a:cubicBezTo>
                  <a:cubicBezTo>
                    <a:pt x="287955" y="176329"/>
                    <a:pt x="282775" y="185816"/>
                    <a:pt x="269081" y="197643"/>
                  </a:cubicBezTo>
                  <a:cubicBezTo>
                    <a:pt x="226575" y="234354"/>
                    <a:pt x="247253" y="229394"/>
                    <a:pt x="235744" y="238125"/>
                  </a:cubicBezTo>
                  <a:close/>
                </a:path>
              </a:pathLst>
            </a:custGeom>
            <a:noFill/>
            <a:ln>
              <a:solidFill>
                <a:srgbClr val="80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87D09A3B-9564-4322-823D-953EFE3DE2F8}"/>
                </a:ext>
              </a:extLst>
            </p:cNvPr>
            <p:cNvSpPr/>
            <p:nvPr/>
          </p:nvSpPr>
          <p:spPr>
            <a:xfrm>
              <a:off x="3098006" y="4079797"/>
              <a:ext cx="139475" cy="96916"/>
            </a:xfrm>
            <a:custGeom>
              <a:avLst/>
              <a:gdLst>
                <a:gd name="connsiteX0" fmla="*/ 45244 w 139475"/>
                <a:gd name="connsiteY0" fmla="*/ 4047 h 96916"/>
                <a:gd name="connsiteX1" fmla="*/ 38100 w 139475"/>
                <a:gd name="connsiteY1" fmla="*/ 15953 h 96916"/>
                <a:gd name="connsiteX2" fmla="*/ 16669 w 139475"/>
                <a:gd name="connsiteY2" fmla="*/ 39766 h 96916"/>
                <a:gd name="connsiteX3" fmla="*/ 0 w 139475"/>
                <a:gd name="connsiteY3" fmla="*/ 87391 h 96916"/>
                <a:gd name="connsiteX4" fmla="*/ 7144 w 139475"/>
                <a:gd name="connsiteY4" fmla="*/ 94534 h 96916"/>
                <a:gd name="connsiteX5" fmla="*/ 19050 w 139475"/>
                <a:gd name="connsiteY5" fmla="*/ 96916 h 96916"/>
                <a:gd name="connsiteX6" fmla="*/ 73819 w 139475"/>
                <a:gd name="connsiteY6" fmla="*/ 94534 h 96916"/>
                <a:gd name="connsiteX7" fmla="*/ 133350 w 139475"/>
                <a:gd name="connsiteY7" fmla="*/ 70722 h 96916"/>
                <a:gd name="connsiteX8" fmla="*/ 135732 w 139475"/>
                <a:gd name="connsiteY8" fmla="*/ 30241 h 96916"/>
                <a:gd name="connsiteX9" fmla="*/ 114300 w 139475"/>
                <a:gd name="connsiteY9" fmla="*/ 15953 h 96916"/>
                <a:gd name="connsiteX10" fmla="*/ 104775 w 139475"/>
                <a:gd name="connsiteY10" fmla="*/ 6428 h 96916"/>
                <a:gd name="connsiteX11" fmla="*/ 92869 w 139475"/>
                <a:gd name="connsiteY11" fmla="*/ 1666 h 96916"/>
                <a:gd name="connsiteX12" fmla="*/ 45244 w 139475"/>
                <a:gd name="connsiteY12" fmla="*/ 4047 h 96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9475" h="96916">
                  <a:moveTo>
                    <a:pt x="45244" y="4047"/>
                  </a:moveTo>
                  <a:cubicBezTo>
                    <a:pt x="36116" y="6428"/>
                    <a:pt x="40991" y="12339"/>
                    <a:pt x="38100" y="15953"/>
                  </a:cubicBezTo>
                  <a:cubicBezTo>
                    <a:pt x="31429" y="24292"/>
                    <a:pt x="22921" y="31109"/>
                    <a:pt x="16669" y="39766"/>
                  </a:cubicBezTo>
                  <a:cubicBezTo>
                    <a:pt x="6596" y="53714"/>
                    <a:pt x="3277" y="71012"/>
                    <a:pt x="0" y="87391"/>
                  </a:cubicBezTo>
                  <a:cubicBezTo>
                    <a:pt x="2381" y="89772"/>
                    <a:pt x="4132" y="93028"/>
                    <a:pt x="7144" y="94534"/>
                  </a:cubicBezTo>
                  <a:cubicBezTo>
                    <a:pt x="10764" y="96344"/>
                    <a:pt x="15003" y="96916"/>
                    <a:pt x="19050" y="96916"/>
                  </a:cubicBezTo>
                  <a:cubicBezTo>
                    <a:pt x="37324" y="96916"/>
                    <a:pt x="55563" y="95328"/>
                    <a:pt x="73819" y="94534"/>
                  </a:cubicBezTo>
                  <a:cubicBezTo>
                    <a:pt x="126291" y="86250"/>
                    <a:pt x="109127" y="98984"/>
                    <a:pt x="133350" y="70722"/>
                  </a:cubicBezTo>
                  <a:cubicBezTo>
                    <a:pt x="138376" y="55646"/>
                    <a:pt x="142950" y="48286"/>
                    <a:pt x="135732" y="30241"/>
                  </a:cubicBezTo>
                  <a:cubicBezTo>
                    <a:pt x="132435" y="21999"/>
                    <a:pt x="120422" y="20544"/>
                    <a:pt x="114300" y="15953"/>
                  </a:cubicBezTo>
                  <a:cubicBezTo>
                    <a:pt x="110708" y="13259"/>
                    <a:pt x="108511" y="8919"/>
                    <a:pt x="104775" y="6428"/>
                  </a:cubicBezTo>
                  <a:cubicBezTo>
                    <a:pt x="101219" y="4057"/>
                    <a:pt x="96924" y="3018"/>
                    <a:pt x="92869" y="1666"/>
                  </a:cubicBezTo>
                  <a:cubicBezTo>
                    <a:pt x="81102" y="-2257"/>
                    <a:pt x="54372" y="1666"/>
                    <a:pt x="45244" y="4047"/>
                  </a:cubicBezTo>
                  <a:close/>
                </a:path>
              </a:pathLst>
            </a:custGeom>
            <a:noFill/>
            <a:ln>
              <a:solidFill>
                <a:srgbClr val="80FF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37" name="Straight Connector 36">
            <a:extLst>
              <a:ext uri="{FF2B5EF4-FFF2-40B4-BE49-F238E27FC236}">
                <a16:creationId xmlns:a16="http://schemas.microsoft.com/office/drawing/2014/main" id="{0A259902-E389-4A08-A281-221EF4CD4641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A981938C-4915-48A6-ADF8-1E4D2B74785C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8B6A042D-FEAC-42DC-9D70-BCAF533FC050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40" name="TextBox 39">
            <a:extLst>
              <a:ext uri="{FF2B5EF4-FFF2-40B4-BE49-F238E27FC236}">
                <a16:creationId xmlns:a16="http://schemas.microsoft.com/office/drawing/2014/main" id="{EE4FEB23-60D6-4AC9-B253-248148375863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B6B2BC6C-5453-4043-BE2C-E85951ABCC12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2" name="TextBox 41">
            <a:extLst>
              <a:ext uri="{FF2B5EF4-FFF2-40B4-BE49-F238E27FC236}">
                <a16:creationId xmlns:a16="http://schemas.microsoft.com/office/drawing/2014/main" id="{9203D4F2-66A1-4477-8213-B2C984921BD6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cxnSp>
        <p:nvCxnSpPr>
          <p:cNvPr id="43" name="Straight Connector 42">
            <a:extLst>
              <a:ext uri="{FF2B5EF4-FFF2-40B4-BE49-F238E27FC236}">
                <a16:creationId xmlns:a16="http://schemas.microsoft.com/office/drawing/2014/main" id="{C7147640-6C3E-48E4-8CCC-3E97A63E0407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>
            <a:extLst>
              <a:ext uri="{FF2B5EF4-FFF2-40B4-BE49-F238E27FC236}">
                <a16:creationId xmlns:a16="http://schemas.microsoft.com/office/drawing/2014/main" id="{541BAE6F-D321-4EB6-A79A-AEC569731339}"/>
              </a:ext>
            </a:extLst>
          </p:cNvPr>
          <p:cNvSpPr txBox="1"/>
          <p:nvPr/>
        </p:nvSpPr>
        <p:spPr>
          <a:xfrm>
            <a:off x="10272067" y="1181676"/>
            <a:ext cx="5484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 err="1">
                <a:solidFill>
                  <a:srgbClr val="80FF00"/>
                </a:solidFill>
              </a:rPr>
              <a:t>Npnt</a:t>
            </a:r>
            <a:endParaRPr lang="en-US" sz="1400" i="1" dirty="0">
              <a:solidFill>
                <a:srgbClr val="80FF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8374399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>
            <a:extLst>
              <a:ext uri="{FF2B5EF4-FFF2-40B4-BE49-F238E27FC236}">
                <a16:creationId xmlns:a16="http://schemas.microsoft.com/office/drawing/2014/main" id="{C69BD0BA-C6A8-4D25-9F06-760CB3250C53}"/>
              </a:ext>
            </a:extLst>
          </p:cNvPr>
          <p:cNvGrpSpPr/>
          <p:nvPr/>
        </p:nvGrpSpPr>
        <p:grpSpPr>
          <a:xfrm>
            <a:off x="1845502" y="352470"/>
            <a:ext cx="3848485" cy="2886364"/>
            <a:chOff x="503682" y="0"/>
            <a:chExt cx="9144000" cy="6858000"/>
          </a:xfrm>
        </p:grpSpPr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id="{9A14BAE0-279D-4975-82CD-C7B3D656E7C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 cstate="print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03682" y="0"/>
              <a:ext cx="9144000" cy="6858000"/>
            </a:xfrm>
            <a:prstGeom prst="rect">
              <a:avLst/>
            </a:prstGeom>
          </p:spPr>
        </p:pic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04DBC580-89A2-47CA-BA1F-BCA48ECF0531}"/>
                </a:ext>
              </a:extLst>
            </p:cNvPr>
            <p:cNvSpPr/>
            <p:nvPr/>
          </p:nvSpPr>
          <p:spPr>
            <a:xfrm>
              <a:off x="3500260" y="2347913"/>
              <a:ext cx="5477186" cy="2386012"/>
            </a:xfrm>
            <a:custGeom>
              <a:avLst/>
              <a:gdLst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329415 w 5477186"/>
                <a:gd name="connsiteY105" fmla="*/ 681037 h 2386012"/>
                <a:gd name="connsiteX106" fmla="*/ 5277028 w 5477186"/>
                <a:gd name="connsiteY106" fmla="*/ 552450 h 2386012"/>
                <a:gd name="connsiteX107" fmla="*/ 5262740 w 5477186"/>
                <a:gd name="connsiteY107" fmla="*/ 519112 h 2386012"/>
                <a:gd name="connsiteX108" fmla="*/ 5243690 w 5477186"/>
                <a:gd name="connsiteY108" fmla="*/ 471487 h 2386012"/>
                <a:gd name="connsiteX109" fmla="*/ 5215115 w 5477186"/>
                <a:gd name="connsiteY109" fmla="*/ 423862 h 2386012"/>
                <a:gd name="connsiteX110" fmla="*/ 5186540 w 5477186"/>
                <a:gd name="connsiteY110" fmla="*/ 381000 h 2386012"/>
                <a:gd name="connsiteX111" fmla="*/ 5148440 w 5477186"/>
                <a:gd name="connsiteY111" fmla="*/ 323850 h 2386012"/>
                <a:gd name="connsiteX112" fmla="*/ 5119865 w 5477186"/>
                <a:gd name="connsiteY112" fmla="*/ 295275 h 2386012"/>
                <a:gd name="connsiteX113" fmla="*/ 5105578 w 5477186"/>
                <a:gd name="connsiteY113" fmla="*/ 271462 h 2386012"/>
                <a:gd name="connsiteX114" fmla="*/ 5048428 w 5477186"/>
                <a:gd name="connsiteY114" fmla="*/ 219075 h 2386012"/>
                <a:gd name="connsiteX115" fmla="*/ 5024615 w 5477186"/>
                <a:gd name="connsiteY115" fmla="*/ 204787 h 2386012"/>
                <a:gd name="connsiteX116" fmla="*/ 5000803 w 5477186"/>
                <a:gd name="connsiteY116" fmla="*/ 185737 h 2386012"/>
                <a:gd name="connsiteX117" fmla="*/ 4867453 w 5477186"/>
                <a:gd name="connsiteY117" fmla="*/ 128587 h 2386012"/>
                <a:gd name="connsiteX118" fmla="*/ 4738865 w 5477186"/>
                <a:gd name="connsiteY118" fmla="*/ 90487 h 2386012"/>
                <a:gd name="connsiteX119" fmla="*/ 4615040 w 5477186"/>
                <a:gd name="connsiteY119" fmla="*/ 38100 h 2386012"/>
                <a:gd name="connsiteX120" fmla="*/ 4591228 w 5477186"/>
                <a:gd name="connsiteY120" fmla="*/ 28575 h 2386012"/>
                <a:gd name="connsiteX121" fmla="*/ 4557890 w 5477186"/>
                <a:gd name="connsiteY121" fmla="*/ 23812 h 2386012"/>
                <a:gd name="connsiteX122" fmla="*/ 4538840 w 5477186"/>
                <a:gd name="connsiteY122" fmla="*/ 19050 h 2386012"/>
                <a:gd name="connsiteX123" fmla="*/ 4472165 w 5477186"/>
                <a:gd name="connsiteY123" fmla="*/ 14287 h 2386012"/>
                <a:gd name="connsiteX124" fmla="*/ 4434065 w 5477186"/>
                <a:gd name="connsiteY124" fmla="*/ 9525 h 2386012"/>
                <a:gd name="connsiteX125" fmla="*/ 4348340 w 5477186"/>
                <a:gd name="connsiteY125" fmla="*/ 0 h 2386012"/>
                <a:gd name="connsiteX126" fmla="*/ 4057828 w 5477186"/>
                <a:gd name="connsiteY126" fmla="*/ 9525 h 2386012"/>
                <a:gd name="connsiteX127" fmla="*/ 4005440 w 5477186"/>
                <a:gd name="connsiteY127" fmla="*/ 23812 h 2386012"/>
                <a:gd name="connsiteX128" fmla="*/ 3957815 w 5477186"/>
                <a:gd name="connsiteY128" fmla="*/ 47625 h 2386012"/>
                <a:gd name="connsiteX129" fmla="*/ 3943528 w 5477186"/>
                <a:gd name="connsiteY129" fmla="*/ 61912 h 2386012"/>
                <a:gd name="connsiteX130" fmla="*/ 3910190 w 5477186"/>
                <a:gd name="connsiteY130" fmla="*/ 109537 h 2386012"/>
                <a:gd name="connsiteX131" fmla="*/ 3891140 w 5477186"/>
                <a:gd name="connsiteY131" fmla="*/ 171450 h 2386012"/>
                <a:gd name="connsiteX132" fmla="*/ 3881615 w 5477186"/>
                <a:gd name="connsiteY132" fmla="*/ 214312 h 2386012"/>
                <a:gd name="connsiteX133" fmla="*/ 3872090 w 5477186"/>
                <a:gd name="connsiteY133" fmla="*/ 238125 h 2386012"/>
                <a:gd name="connsiteX134" fmla="*/ 3862565 w 5477186"/>
                <a:gd name="connsiteY134" fmla="*/ 280987 h 2386012"/>
                <a:gd name="connsiteX135" fmla="*/ 3829228 w 5477186"/>
                <a:gd name="connsiteY135" fmla="*/ 347662 h 2386012"/>
                <a:gd name="connsiteX136" fmla="*/ 3800653 w 5477186"/>
                <a:gd name="connsiteY136" fmla="*/ 400050 h 2386012"/>
                <a:gd name="connsiteX137" fmla="*/ 3781603 w 5477186"/>
                <a:gd name="connsiteY137" fmla="*/ 414337 h 2386012"/>
                <a:gd name="connsiteX138" fmla="*/ 3743503 w 5477186"/>
                <a:gd name="connsiteY138" fmla="*/ 438150 h 2386012"/>
                <a:gd name="connsiteX139" fmla="*/ 3686353 w 5477186"/>
                <a:gd name="connsiteY139" fmla="*/ 485775 h 2386012"/>
                <a:gd name="connsiteX140" fmla="*/ 3662540 w 5477186"/>
                <a:gd name="connsiteY140" fmla="*/ 519112 h 2386012"/>
                <a:gd name="connsiteX141" fmla="*/ 3638728 w 5477186"/>
                <a:gd name="connsiteY141" fmla="*/ 542925 h 2386012"/>
                <a:gd name="connsiteX142" fmla="*/ 3610153 w 5477186"/>
                <a:gd name="connsiteY142" fmla="*/ 590550 h 2386012"/>
                <a:gd name="connsiteX143" fmla="*/ 3581578 w 5477186"/>
                <a:gd name="connsiteY143" fmla="*/ 628650 h 2386012"/>
                <a:gd name="connsiteX144" fmla="*/ 3567290 w 5477186"/>
                <a:gd name="connsiteY144" fmla="*/ 647700 h 2386012"/>
                <a:gd name="connsiteX145" fmla="*/ 3510140 w 5477186"/>
                <a:gd name="connsiteY145" fmla="*/ 704850 h 2386012"/>
                <a:gd name="connsiteX146" fmla="*/ 3472040 w 5477186"/>
                <a:gd name="connsiteY146" fmla="*/ 738187 h 2386012"/>
                <a:gd name="connsiteX147" fmla="*/ 3448228 w 5477186"/>
                <a:gd name="connsiteY147" fmla="*/ 766762 h 2386012"/>
                <a:gd name="connsiteX148" fmla="*/ 3429178 w 5477186"/>
                <a:gd name="connsiteY148" fmla="*/ 776287 h 2386012"/>
                <a:gd name="connsiteX149" fmla="*/ 3405365 w 5477186"/>
                <a:gd name="connsiteY149" fmla="*/ 790575 h 2386012"/>
                <a:gd name="connsiteX150" fmla="*/ 3391078 w 5477186"/>
                <a:gd name="connsiteY150" fmla="*/ 800100 h 2386012"/>
                <a:gd name="connsiteX151" fmla="*/ 3372028 w 5477186"/>
                <a:gd name="connsiteY151" fmla="*/ 809625 h 2386012"/>
                <a:gd name="connsiteX152" fmla="*/ 3329165 w 5477186"/>
                <a:gd name="connsiteY152" fmla="*/ 833437 h 2386012"/>
                <a:gd name="connsiteX153" fmla="*/ 3291065 w 5477186"/>
                <a:gd name="connsiteY153" fmla="*/ 857250 h 2386012"/>
                <a:gd name="connsiteX154" fmla="*/ 3219628 w 5477186"/>
                <a:gd name="connsiteY154" fmla="*/ 890587 h 2386012"/>
                <a:gd name="connsiteX155" fmla="*/ 3157715 w 5477186"/>
                <a:gd name="connsiteY155" fmla="*/ 914400 h 2386012"/>
                <a:gd name="connsiteX156" fmla="*/ 3124378 w 5477186"/>
                <a:gd name="connsiteY156" fmla="*/ 923925 h 2386012"/>
                <a:gd name="connsiteX157" fmla="*/ 3091040 w 5477186"/>
                <a:gd name="connsiteY157" fmla="*/ 928687 h 2386012"/>
                <a:gd name="connsiteX158" fmla="*/ 3067228 w 5477186"/>
                <a:gd name="connsiteY158" fmla="*/ 933450 h 2386012"/>
                <a:gd name="connsiteX159" fmla="*/ 3052940 w 5477186"/>
                <a:gd name="connsiteY159" fmla="*/ 938212 h 2386012"/>
                <a:gd name="connsiteX160" fmla="*/ 2995790 w 5477186"/>
                <a:gd name="connsiteY160" fmla="*/ 947737 h 2386012"/>
                <a:gd name="connsiteX161" fmla="*/ 2938640 w 5477186"/>
                <a:gd name="connsiteY161" fmla="*/ 957262 h 2386012"/>
                <a:gd name="connsiteX162" fmla="*/ 2895778 w 5477186"/>
                <a:gd name="connsiteY162" fmla="*/ 971550 h 2386012"/>
                <a:gd name="connsiteX163" fmla="*/ 2848153 w 5477186"/>
                <a:gd name="connsiteY163" fmla="*/ 990600 h 2386012"/>
                <a:gd name="connsiteX164" fmla="*/ 2838628 w 5477186"/>
                <a:gd name="connsiteY164" fmla="*/ 1004887 h 2386012"/>
                <a:gd name="connsiteX165" fmla="*/ 2791003 w 5477186"/>
                <a:gd name="connsiteY165" fmla="*/ 1023937 h 2386012"/>
                <a:gd name="connsiteX166" fmla="*/ 2738615 w 5477186"/>
                <a:gd name="connsiteY166" fmla="*/ 1047750 h 2386012"/>
                <a:gd name="connsiteX167" fmla="*/ 2719565 w 5477186"/>
                <a:gd name="connsiteY167" fmla="*/ 1062037 h 2386012"/>
                <a:gd name="connsiteX168" fmla="*/ 2652890 w 5477186"/>
                <a:gd name="connsiteY168" fmla="*/ 1090612 h 2386012"/>
                <a:gd name="connsiteX169" fmla="*/ 2610028 w 5477186"/>
                <a:gd name="connsiteY169" fmla="*/ 1128712 h 2386012"/>
                <a:gd name="connsiteX170" fmla="*/ 2562403 w 5477186"/>
                <a:gd name="connsiteY170" fmla="*/ 1162050 h 2386012"/>
                <a:gd name="connsiteX171" fmla="*/ 2505253 w 5477186"/>
                <a:gd name="connsiteY171" fmla="*/ 1209675 h 2386012"/>
                <a:gd name="connsiteX172" fmla="*/ 2400478 w 5477186"/>
                <a:gd name="connsiteY172" fmla="*/ 1262062 h 2386012"/>
                <a:gd name="connsiteX173" fmla="*/ 2362378 w 5477186"/>
                <a:gd name="connsiteY173" fmla="*/ 1271587 h 2386012"/>
                <a:gd name="connsiteX174" fmla="*/ 2314753 w 5477186"/>
                <a:gd name="connsiteY174" fmla="*/ 1290637 h 2386012"/>
                <a:gd name="connsiteX175" fmla="*/ 2257603 w 5477186"/>
                <a:gd name="connsiteY175" fmla="*/ 1304925 h 2386012"/>
                <a:gd name="connsiteX176" fmla="*/ 2090915 w 5477186"/>
                <a:gd name="connsiteY176" fmla="*/ 1295400 h 2386012"/>
                <a:gd name="connsiteX177" fmla="*/ 2033765 w 5477186"/>
                <a:gd name="connsiteY177" fmla="*/ 1285875 h 2386012"/>
                <a:gd name="connsiteX178" fmla="*/ 1976615 w 5477186"/>
                <a:gd name="connsiteY178" fmla="*/ 1281112 h 2386012"/>
                <a:gd name="connsiteX179" fmla="*/ 1905178 w 5477186"/>
                <a:gd name="connsiteY179" fmla="*/ 1285875 h 2386012"/>
                <a:gd name="connsiteX180" fmla="*/ 1881365 w 5477186"/>
                <a:gd name="connsiteY180" fmla="*/ 1295400 h 2386012"/>
                <a:gd name="connsiteX181" fmla="*/ 1848028 w 5477186"/>
                <a:gd name="connsiteY181" fmla="*/ 1300162 h 2386012"/>
                <a:gd name="connsiteX182" fmla="*/ 1814690 w 5477186"/>
                <a:gd name="connsiteY182" fmla="*/ 1319212 h 2386012"/>
                <a:gd name="connsiteX183" fmla="*/ 1790878 w 5477186"/>
                <a:gd name="connsiteY183" fmla="*/ 1328737 h 2386012"/>
                <a:gd name="connsiteX184" fmla="*/ 1771828 w 5477186"/>
                <a:gd name="connsiteY184" fmla="*/ 1343025 h 2386012"/>
                <a:gd name="connsiteX185" fmla="*/ 1748015 w 5477186"/>
                <a:gd name="connsiteY185" fmla="*/ 1347787 h 2386012"/>
                <a:gd name="connsiteX186" fmla="*/ 1728965 w 5477186"/>
                <a:gd name="connsiteY186" fmla="*/ 1357312 h 2386012"/>
                <a:gd name="connsiteX187" fmla="*/ 1700390 w 5477186"/>
                <a:gd name="connsiteY187" fmla="*/ 1366837 h 2386012"/>
                <a:gd name="connsiteX188" fmla="*/ 1667053 w 5477186"/>
                <a:gd name="connsiteY188" fmla="*/ 1381125 h 2386012"/>
                <a:gd name="connsiteX189" fmla="*/ 1652765 w 5477186"/>
                <a:gd name="connsiteY189" fmla="*/ 1390650 h 2386012"/>
                <a:gd name="connsiteX190" fmla="*/ 1638478 w 5477186"/>
                <a:gd name="connsiteY190" fmla="*/ 1404937 h 2386012"/>
                <a:gd name="connsiteX191" fmla="*/ 1619428 w 5477186"/>
                <a:gd name="connsiteY191" fmla="*/ 1409700 h 2386012"/>
                <a:gd name="connsiteX192" fmla="*/ 1571803 w 5477186"/>
                <a:gd name="connsiteY192" fmla="*/ 1433512 h 2386012"/>
                <a:gd name="connsiteX193" fmla="*/ 1519415 w 5477186"/>
                <a:gd name="connsiteY193" fmla="*/ 1462087 h 2386012"/>
                <a:gd name="connsiteX194" fmla="*/ 1495603 w 5477186"/>
                <a:gd name="connsiteY194" fmla="*/ 1471612 h 2386012"/>
                <a:gd name="connsiteX195" fmla="*/ 1438453 w 5477186"/>
                <a:gd name="connsiteY195" fmla="*/ 1500187 h 2386012"/>
                <a:gd name="connsiteX196" fmla="*/ 1376540 w 5477186"/>
                <a:gd name="connsiteY196" fmla="*/ 1519237 h 2386012"/>
                <a:gd name="connsiteX197" fmla="*/ 1352728 w 5477186"/>
                <a:gd name="connsiteY197" fmla="*/ 1528762 h 2386012"/>
                <a:gd name="connsiteX198" fmla="*/ 1247953 w 5477186"/>
                <a:gd name="connsiteY198" fmla="*/ 1562100 h 2386012"/>
                <a:gd name="connsiteX199" fmla="*/ 1214615 w 5477186"/>
                <a:gd name="connsiteY199" fmla="*/ 1571625 h 2386012"/>
                <a:gd name="connsiteX200" fmla="*/ 1200328 w 5477186"/>
                <a:gd name="connsiteY200" fmla="*/ 1581150 h 2386012"/>
                <a:gd name="connsiteX201" fmla="*/ 1114603 w 5477186"/>
                <a:gd name="connsiteY201" fmla="*/ 1614487 h 2386012"/>
                <a:gd name="connsiteX202" fmla="*/ 1081265 w 5477186"/>
                <a:gd name="connsiteY202" fmla="*/ 1638300 h 2386012"/>
                <a:gd name="connsiteX203" fmla="*/ 1047928 w 5477186"/>
                <a:gd name="connsiteY203" fmla="*/ 1647825 h 2386012"/>
                <a:gd name="connsiteX204" fmla="*/ 1014590 w 5477186"/>
                <a:gd name="connsiteY204" fmla="*/ 1666875 h 2386012"/>
                <a:gd name="connsiteX205" fmla="*/ 971728 w 5477186"/>
                <a:gd name="connsiteY205" fmla="*/ 1685925 h 2386012"/>
                <a:gd name="connsiteX206" fmla="*/ 933628 w 5477186"/>
                <a:gd name="connsiteY206" fmla="*/ 1709737 h 2386012"/>
                <a:gd name="connsiteX207" fmla="*/ 866953 w 5477186"/>
                <a:gd name="connsiteY207" fmla="*/ 1738312 h 2386012"/>
                <a:gd name="connsiteX208" fmla="*/ 838378 w 5477186"/>
                <a:gd name="connsiteY208" fmla="*/ 1757362 h 2386012"/>
                <a:gd name="connsiteX209" fmla="*/ 809803 w 5477186"/>
                <a:gd name="connsiteY209" fmla="*/ 1766887 h 2386012"/>
                <a:gd name="connsiteX210" fmla="*/ 785990 w 5477186"/>
                <a:gd name="connsiteY210" fmla="*/ 1781175 h 2386012"/>
                <a:gd name="connsiteX211" fmla="*/ 752653 w 5477186"/>
                <a:gd name="connsiteY211" fmla="*/ 1795462 h 2386012"/>
                <a:gd name="connsiteX212" fmla="*/ 676453 w 5477186"/>
                <a:gd name="connsiteY212" fmla="*/ 1838325 h 2386012"/>
                <a:gd name="connsiteX213" fmla="*/ 657403 w 5477186"/>
                <a:gd name="connsiteY213" fmla="*/ 1852612 h 2386012"/>
                <a:gd name="connsiteX214" fmla="*/ 605015 w 5477186"/>
                <a:gd name="connsiteY214" fmla="*/ 1876425 h 2386012"/>
                <a:gd name="connsiteX215" fmla="*/ 581203 w 5477186"/>
                <a:gd name="connsiteY215" fmla="*/ 1895475 h 2386012"/>
                <a:gd name="connsiteX216" fmla="*/ 533578 w 5477186"/>
                <a:gd name="connsiteY216" fmla="*/ 1919287 h 2386012"/>
                <a:gd name="connsiteX217" fmla="*/ 519290 w 5477186"/>
                <a:gd name="connsiteY217" fmla="*/ 1938337 h 2386012"/>
                <a:gd name="connsiteX218" fmla="*/ 495478 w 5477186"/>
                <a:gd name="connsiteY218" fmla="*/ 1952625 h 2386012"/>
                <a:gd name="connsiteX219" fmla="*/ 466903 w 5477186"/>
                <a:gd name="connsiteY219" fmla="*/ 1976437 h 2386012"/>
                <a:gd name="connsiteX220" fmla="*/ 447853 w 5477186"/>
                <a:gd name="connsiteY220" fmla="*/ 2000250 h 2386012"/>
                <a:gd name="connsiteX221" fmla="*/ 424040 w 5477186"/>
                <a:gd name="connsiteY221" fmla="*/ 2014537 h 2386012"/>
                <a:gd name="connsiteX222" fmla="*/ 404990 w 5477186"/>
                <a:gd name="connsiteY222" fmla="*/ 2033587 h 2386012"/>
                <a:gd name="connsiteX223" fmla="*/ 362128 w 5477186"/>
                <a:gd name="connsiteY223" fmla="*/ 2062162 h 2386012"/>
                <a:gd name="connsiteX224" fmla="*/ 347840 w 5477186"/>
                <a:gd name="connsiteY224" fmla="*/ 2076450 h 2386012"/>
                <a:gd name="connsiteX225" fmla="*/ 324028 w 5477186"/>
                <a:gd name="connsiteY225" fmla="*/ 2085975 h 2386012"/>
                <a:gd name="connsiteX226" fmla="*/ 304978 w 5477186"/>
                <a:gd name="connsiteY226" fmla="*/ 2095500 h 2386012"/>
                <a:gd name="connsiteX227" fmla="*/ 281165 w 5477186"/>
                <a:gd name="connsiteY227" fmla="*/ 2109787 h 2386012"/>
                <a:gd name="connsiteX228" fmla="*/ 262115 w 5477186"/>
                <a:gd name="connsiteY228" fmla="*/ 2114550 h 2386012"/>
                <a:gd name="connsiteX229" fmla="*/ 247828 w 5477186"/>
                <a:gd name="connsiteY229" fmla="*/ 2119312 h 2386012"/>
                <a:gd name="connsiteX230" fmla="*/ 233540 w 5477186"/>
                <a:gd name="connsiteY230" fmla="*/ 2128837 h 2386012"/>
                <a:gd name="connsiteX231" fmla="*/ 219253 w 5477186"/>
                <a:gd name="connsiteY231" fmla="*/ 2133600 h 2386012"/>
                <a:gd name="connsiteX232" fmla="*/ 171628 w 5477186"/>
                <a:gd name="connsiteY232" fmla="*/ 2166937 h 2386012"/>
                <a:gd name="connsiteX233" fmla="*/ 157340 w 5477186"/>
                <a:gd name="connsiteY233" fmla="*/ 2176462 h 2386012"/>
                <a:gd name="connsiteX234" fmla="*/ 128765 w 5477186"/>
                <a:gd name="connsiteY234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43703 w 5477186"/>
                <a:gd name="connsiteY104" fmla="*/ 714375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215115 w 5477186"/>
                <a:gd name="connsiteY108" fmla="*/ 423862 h 2386012"/>
                <a:gd name="connsiteX109" fmla="*/ 5186540 w 5477186"/>
                <a:gd name="connsiteY109" fmla="*/ 381000 h 2386012"/>
                <a:gd name="connsiteX110" fmla="*/ 5148440 w 5477186"/>
                <a:gd name="connsiteY110" fmla="*/ 323850 h 2386012"/>
                <a:gd name="connsiteX111" fmla="*/ 5119865 w 5477186"/>
                <a:gd name="connsiteY111" fmla="*/ 295275 h 2386012"/>
                <a:gd name="connsiteX112" fmla="*/ 5105578 w 5477186"/>
                <a:gd name="connsiteY112" fmla="*/ 271462 h 2386012"/>
                <a:gd name="connsiteX113" fmla="*/ 5048428 w 5477186"/>
                <a:gd name="connsiteY113" fmla="*/ 219075 h 2386012"/>
                <a:gd name="connsiteX114" fmla="*/ 5024615 w 5477186"/>
                <a:gd name="connsiteY114" fmla="*/ 204787 h 2386012"/>
                <a:gd name="connsiteX115" fmla="*/ 5000803 w 5477186"/>
                <a:gd name="connsiteY115" fmla="*/ 185737 h 2386012"/>
                <a:gd name="connsiteX116" fmla="*/ 4867453 w 5477186"/>
                <a:gd name="connsiteY116" fmla="*/ 128587 h 2386012"/>
                <a:gd name="connsiteX117" fmla="*/ 4738865 w 5477186"/>
                <a:gd name="connsiteY117" fmla="*/ 90487 h 2386012"/>
                <a:gd name="connsiteX118" fmla="*/ 4615040 w 5477186"/>
                <a:gd name="connsiteY118" fmla="*/ 38100 h 2386012"/>
                <a:gd name="connsiteX119" fmla="*/ 4591228 w 5477186"/>
                <a:gd name="connsiteY119" fmla="*/ 28575 h 2386012"/>
                <a:gd name="connsiteX120" fmla="*/ 4557890 w 5477186"/>
                <a:gd name="connsiteY120" fmla="*/ 23812 h 2386012"/>
                <a:gd name="connsiteX121" fmla="*/ 4538840 w 5477186"/>
                <a:gd name="connsiteY121" fmla="*/ 19050 h 2386012"/>
                <a:gd name="connsiteX122" fmla="*/ 4472165 w 5477186"/>
                <a:gd name="connsiteY122" fmla="*/ 14287 h 2386012"/>
                <a:gd name="connsiteX123" fmla="*/ 4434065 w 5477186"/>
                <a:gd name="connsiteY123" fmla="*/ 9525 h 2386012"/>
                <a:gd name="connsiteX124" fmla="*/ 4348340 w 5477186"/>
                <a:gd name="connsiteY124" fmla="*/ 0 h 2386012"/>
                <a:gd name="connsiteX125" fmla="*/ 4057828 w 5477186"/>
                <a:gd name="connsiteY125" fmla="*/ 9525 h 2386012"/>
                <a:gd name="connsiteX126" fmla="*/ 4005440 w 5477186"/>
                <a:gd name="connsiteY126" fmla="*/ 23812 h 2386012"/>
                <a:gd name="connsiteX127" fmla="*/ 3957815 w 5477186"/>
                <a:gd name="connsiteY127" fmla="*/ 47625 h 2386012"/>
                <a:gd name="connsiteX128" fmla="*/ 3943528 w 5477186"/>
                <a:gd name="connsiteY128" fmla="*/ 61912 h 2386012"/>
                <a:gd name="connsiteX129" fmla="*/ 3910190 w 5477186"/>
                <a:gd name="connsiteY129" fmla="*/ 109537 h 2386012"/>
                <a:gd name="connsiteX130" fmla="*/ 3891140 w 5477186"/>
                <a:gd name="connsiteY130" fmla="*/ 171450 h 2386012"/>
                <a:gd name="connsiteX131" fmla="*/ 3881615 w 5477186"/>
                <a:gd name="connsiteY131" fmla="*/ 214312 h 2386012"/>
                <a:gd name="connsiteX132" fmla="*/ 3872090 w 5477186"/>
                <a:gd name="connsiteY132" fmla="*/ 238125 h 2386012"/>
                <a:gd name="connsiteX133" fmla="*/ 3862565 w 5477186"/>
                <a:gd name="connsiteY133" fmla="*/ 280987 h 2386012"/>
                <a:gd name="connsiteX134" fmla="*/ 3829228 w 5477186"/>
                <a:gd name="connsiteY134" fmla="*/ 347662 h 2386012"/>
                <a:gd name="connsiteX135" fmla="*/ 3800653 w 5477186"/>
                <a:gd name="connsiteY135" fmla="*/ 400050 h 2386012"/>
                <a:gd name="connsiteX136" fmla="*/ 3781603 w 5477186"/>
                <a:gd name="connsiteY136" fmla="*/ 414337 h 2386012"/>
                <a:gd name="connsiteX137" fmla="*/ 3743503 w 5477186"/>
                <a:gd name="connsiteY137" fmla="*/ 438150 h 2386012"/>
                <a:gd name="connsiteX138" fmla="*/ 3686353 w 5477186"/>
                <a:gd name="connsiteY138" fmla="*/ 485775 h 2386012"/>
                <a:gd name="connsiteX139" fmla="*/ 3662540 w 5477186"/>
                <a:gd name="connsiteY139" fmla="*/ 519112 h 2386012"/>
                <a:gd name="connsiteX140" fmla="*/ 3638728 w 5477186"/>
                <a:gd name="connsiteY140" fmla="*/ 542925 h 2386012"/>
                <a:gd name="connsiteX141" fmla="*/ 3610153 w 5477186"/>
                <a:gd name="connsiteY141" fmla="*/ 590550 h 2386012"/>
                <a:gd name="connsiteX142" fmla="*/ 3581578 w 5477186"/>
                <a:gd name="connsiteY142" fmla="*/ 628650 h 2386012"/>
                <a:gd name="connsiteX143" fmla="*/ 3567290 w 5477186"/>
                <a:gd name="connsiteY143" fmla="*/ 647700 h 2386012"/>
                <a:gd name="connsiteX144" fmla="*/ 3510140 w 5477186"/>
                <a:gd name="connsiteY144" fmla="*/ 704850 h 2386012"/>
                <a:gd name="connsiteX145" fmla="*/ 3472040 w 5477186"/>
                <a:gd name="connsiteY145" fmla="*/ 738187 h 2386012"/>
                <a:gd name="connsiteX146" fmla="*/ 3448228 w 5477186"/>
                <a:gd name="connsiteY146" fmla="*/ 766762 h 2386012"/>
                <a:gd name="connsiteX147" fmla="*/ 3429178 w 5477186"/>
                <a:gd name="connsiteY147" fmla="*/ 776287 h 2386012"/>
                <a:gd name="connsiteX148" fmla="*/ 3405365 w 5477186"/>
                <a:gd name="connsiteY148" fmla="*/ 790575 h 2386012"/>
                <a:gd name="connsiteX149" fmla="*/ 3391078 w 5477186"/>
                <a:gd name="connsiteY149" fmla="*/ 800100 h 2386012"/>
                <a:gd name="connsiteX150" fmla="*/ 3372028 w 5477186"/>
                <a:gd name="connsiteY150" fmla="*/ 809625 h 2386012"/>
                <a:gd name="connsiteX151" fmla="*/ 3329165 w 5477186"/>
                <a:gd name="connsiteY151" fmla="*/ 833437 h 2386012"/>
                <a:gd name="connsiteX152" fmla="*/ 3291065 w 5477186"/>
                <a:gd name="connsiteY152" fmla="*/ 857250 h 2386012"/>
                <a:gd name="connsiteX153" fmla="*/ 3219628 w 5477186"/>
                <a:gd name="connsiteY153" fmla="*/ 890587 h 2386012"/>
                <a:gd name="connsiteX154" fmla="*/ 3157715 w 5477186"/>
                <a:gd name="connsiteY154" fmla="*/ 914400 h 2386012"/>
                <a:gd name="connsiteX155" fmla="*/ 3124378 w 5477186"/>
                <a:gd name="connsiteY155" fmla="*/ 923925 h 2386012"/>
                <a:gd name="connsiteX156" fmla="*/ 3091040 w 5477186"/>
                <a:gd name="connsiteY156" fmla="*/ 928687 h 2386012"/>
                <a:gd name="connsiteX157" fmla="*/ 3067228 w 5477186"/>
                <a:gd name="connsiteY157" fmla="*/ 933450 h 2386012"/>
                <a:gd name="connsiteX158" fmla="*/ 3052940 w 5477186"/>
                <a:gd name="connsiteY158" fmla="*/ 938212 h 2386012"/>
                <a:gd name="connsiteX159" fmla="*/ 2995790 w 5477186"/>
                <a:gd name="connsiteY159" fmla="*/ 947737 h 2386012"/>
                <a:gd name="connsiteX160" fmla="*/ 2938640 w 5477186"/>
                <a:gd name="connsiteY160" fmla="*/ 957262 h 2386012"/>
                <a:gd name="connsiteX161" fmla="*/ 2895778 w 5477186"/>
                <a:gd name="connsiteY161" fmla="*/ 971550 h 2386012"/>
                <a:gd name="connsiteX162" fmla="*/ 2848153 w 5477186"/>
                <a:gd name="connsiteY162" fmla="*/ 990600 h 2386012"/>
                <a:gd name="connsiteX163" fmla="*/ 2838628 w 5477186"/>
                <a:gd name="connsiteY163" fmla="*/ 1004887 h 2386012"/>
                <a:gd name="connsiteX164" fmla="*/ 2791003 w 5477186"/>
                <a:gd name="connsiteY164" fmla="*/ 1023937 h 2386012"/>
                <a:gd name="connsiteX165" fmla="*/ 2738615 w 5477186"/>
                <a:gd name="connsiteY165" fmla="*/ 1047750 h 2386012"/>
                <a:gd name="connsiteX166" fmla="*/ 2719565 w 5477186"/>
                <a:gd name="connsiteY166" fmla="*/ 1062037 h 2386012"/>
                <a:gd name="connsiteX167" fmla="*/ 2652890 w 5477186"/>
                <a:gd name="connsiteY167" fmla="*/ 1090612 h 2386012"/>
                <a:gd name="connsiteX168" fmla="*/ 2610028 w 5477186"/>
                <a:gd name="connsiteY168" fmla="*/ 1128712 h 2386012"/>
                <a:gd name="connsiteX169" fmla="*/ 2562403 w 5477186"/>
                <a:gd name="connsiteY169" fmla="*/ 1162050 h 2386012"/>
                <a:gd name="connsiteX170" fmla="*/ 2505253 w 5477186"/>
                <a:gd name="connsiteY170" fmla="*/ 1209675 h 2386012"/>
                <a:gd name="connsiteX171" fmla="*/ 2400478 w 5477186"/>
                <a:gd name="connsiteY171" fmla="*/ 1262062 h 2386012"/>
                <a:gd name="connsiteX172" fmla="*/ 2362378 w 5477186"/>
                <a:gd name="connsiteY172" fmla="*/ 1271587 h 2386012"/>
                <a:gd name="connsiteX173" fmla="*/ 2314753 w 5477186"/>
                <a:gd name="connsiteY173" fmla="*/ 1290637 h 2386012"/>
                <a:gd name="connsiteX174" fmla="*/ 2257603 w 5477186"/>
                <a:gd name="connsiteY174" fmla="*/ 1304925 h 2386012"/>
                <a:gd name="connsiteX175" fmla="*/ 2090915 w 5477186"/>
                <a:gd name="connsiteY175" fmla="*/ 1295400 h 2386012"/>
                <a:gd name="connsiteX176" fmla="*/ 2033765 w 5477186"/>
                <a:gd name="connsiteY176" fmla="*/ 1285875 h 2386012"/>
                <a:gd name="connsiteX177" fmla="*/ 1976615 w 5477186"/>
                <a:gd name="connsiteY177" fmla="*/ 1281112 h 2386012"/>
                <a:gd name="connsiteX178" fmla="*/ 1905178 w 5477186"/>
                <a:gd name="connsiteY178" fmla="*/ 1285875 h 2386012"/>
                <a:gd name="connsiteX179" fmla="*/ 1881365 w 5477186"/>
                <a:gd name="connsiteY179" fmla="*/ 1295400 h 2386012"/>
                <a:gd name="connsiteX180" fmla="*/ 1848028 w 5477186"/>
                <a:gd name="connsiteY180" fmla="*/ 1300162 h 2386012"/>
                <a:gd name="connsiteX181" fmla="*/ 1814690 w 5477186"/>
                <a:gd name="connsiteY181" fmla="*/ 1319212 h 2386012"/>
                <a:gd name="connsiteX182" fmla="*/ 1790878 w 5477186"/>
                <a:gd name="connsiteY182" fmla="*/ 1328737 h 2386012"/>
                <a:gd name="connsiteX183" fmla="*/ 1771828 w 5477186"/>
                <a:gd name="connsiteY183" fmla="*/ 1343025 h 2386012"/>
                <a:gd name="connsiteX184" fmla="*/ 1748015 w 5477186"/>
                <a:gd name="connsiteY184" fmla="*/ 1347787 h 2386012"/>
                <a:gd name="connsiteX185" fmla="*/ 1728965 w 5477186"/>
                <a:gd name="connsiteY185" fmla="*/ 1357312 h 2386012"/>
                <a:gd name="connsiteX186" fmla="*/ 1700390 w 5477186"/>
                <a:gd name="connsiteY186" fmla="*/ 1366837 h 2386012"/>
                <a:gd name="connsiteX187" fmla="*/ 1667053 w 5477186"/>
                <a:gd name="connsiteY187" fmla="*/ 1381125 h 2386012"/>
                <a:gd name="connsiteX188" fmla="*/ 1652765 w 5477186"/>
                <a:gd name="connsiteY188" fmla="*/ 1390650 h 2386012"/>
                <a:gd name="connsiteX189" fmla="*/ 1638478 w 5477186"/>
                <a:gd name="connsiteY189" fmla="*/ 1404937 h 2386012"/>
                <a:gd name="connsiteX190" fmla="*/ 1619428 w 5477186"/>
                <a:gd name="connsiteY190" fmla="*/ 1409700 h 2386012"/>
                <a:gd name="connsiteX191" fmla="*/ 1571803 w 5477186"/>
                <a:gd name="connsiteY191" fmla="*/ 1433512 h 2386012"/>
                <a:gd name="connsiteX192" fmla="*/ 1519415 w 5477186"/>
                <a:gd name="connsiteY192" fmla="*/ 1462087 h 2386012"/>
                <a:gd name="connsiteX193" fmla="*/ 1495603 w 5477186"/>
                <a:gd name="connsiteY193" fmla="*/ 1471612 h 2386012"/>
                <a:gd name="connsiteX194" fmla="*/ 1438453 w 5477186"/>
                <a:gd name="connsiteY194" fmla="*/ 1500187 h 2386012"/>
                <a:gd name="connsiteX195" fmla="*/ 1376540 w 5477186"/>
                <a:gd name="connsiteY195" fmla="*/ 1519237 h 2386012"/>
                <a:gd name="connsiteX196" fmla="*/ 1352728 w 5477186"/>
                <a:gd name="connsiteY196" fmla="*/ 1528762 h 2386012"/>
                <a:gd name="connsiteX197" fmla="*/ 1247953 w 5477186"/>
                <a:gd name="connsiteY197" fmla="*/ 1562100 h 2386012"/>
                <a:gd name="connsiteX198" fmla="*/ 1214615 w 5477186"/>
                <a:gd name="connsiteY198" fmla="*/ 1571625 h 2386012"/>
                <a:gd name="connsiteX199" fmla="*/ 1200328 w 5477186"/>
                <a:gd name="connsiteY199" fmla="*/ 1581150 h 2386012"/>
                <a:gd name="connsiteX200" fmla="*/ 1114603 w 5477186"/>
                <a:gd name="connsiteY200" fmla="*/ 1614487 h 2386012"/>
                <a:gd name="connsiteX201" fmla="*/ 1081265 w 5477186"/>
                <a:gd name="connsiteY201" fmla="*/ 1638300 h 2386012"/>
                <a:gd name="connsiteX202" fmla="*/ 1047928 w 5477186"/>
                <a:gd name="connsiteY202" fmla="*/ 1647825 h 2386012"/>
                <a:gd name="connsiteX203" fmla="*/ 1014590 w 5477186"/>
                <a:gd name="connsiteY203" fmla="*/ 1666875 h 2386012"/>
                <a:gd name="connsiteX204" fmla="*/ 971728 w 5477186"/>
                <a:gd name="connsiteY204" fmla="*/ 1685925 h 2386012"/>
                <a:gd name="connsiteX205" fmla="*/ 933628 w 5477186"/>
                <a:gd name="connsiteY205" fmla="*/ 1709737 h 2386012"/>
                <a:gd name="connsiteX206" fmla="*/ 866953 w 5477186"/>
                <a:gd name="connsiteY206" fmla="*/ 1738312 h 2386012"/>
                <a:gd name="connsiteX207" fmla="*/ 838378 w 5477186"/>
                <a:gd name="connsiteY207" fmla="*/ 1757362 h 2386012"/>
                <a:gd name="connsiteX208" fmla="*/ 809803 w 5477186"/>
                <a:gd name="connsiteY208" fmla="*/ 1766887 h 2386012"/>
                <a:gd name="connsiteX209" fmla="*/ 785990 w 5477186"/>
                <a:gd name="connsiteY209" fmla="*/ 1781175 h 2386012"/>
                <a:gd name="connsiteX210" fmla="*/ 752653 w 5477186"/>
                <a:gd name="connsiteY210" fmla="*/ 1795462 h 2386012"/>
                <a:gd name="connsiteX211" fmla="*/ 676453 w 5477186"/>
                <a:gd name="connsiteY211" fmla="*/ 1838325 h 2386012"/>
                <a:gd name="connsiteX212" fmla="*/ 657403 w 5477186"/>
                <a:gd name="connsiteY212" fmla="*/ 1852612 h 2386012"/>
                <a:gd name="connsiteX213" fmla="*/ 605015 w 5477186"/>
                <a:gd name="connsiteY213" fmla="*/ 1876425 h 2386012"/>
                <a:gd name="connsiteX214" fmla="*/ 581203 w 5477186"/>
                <a:gd name="connsiteY214" fmla="*/ 1895475 h 2386012"/>
                <a:gd name="connsiteX215" fmla="*/ 533578 w 5477186"/>
                <a:gd name="connsiteY215" fmla="*/ 1919287 h 2386012"/>
                <a:gd name="connsiteX216" fmla="*/ 519290 w 5477186"/>
                <a:gd name="connsiteY216" fmla="*/ 1938337 h 2386012"/>
                <a:gd name="connsiteX217" fmla="*/ 495478 w 5477186"/>
                <a:gd name="connsiteY217" fmla="*/ 1952625 h 2386012"/>
                <a:gd name="connsiteX218" fmla="*/ 466903 w 5477186"/>
                <a:gd name="connsiteY218" fmla="*/ 1976437 h 2386012"/>
                <a:gd name="connsiteX219" fmla="*/ 447853 w 5477186"/>
                <a:gd name="connsiteY219" fmla="*/ 2000250 h 2386012"/>
                <a:gd name="connsiteX220" fmla="*/ 424040 w 5477186"/>
                <a:gd name="connsiteY220" fmla="*/ 2014537 h 2386012"/>
                <a:gd name="connsiteX221" fmla="*/ 404990 w 5477186"/>
                <a:gd name="connsiteY221" fmla="*/ 2033587 h 2386012"/>
                <a:gd name="connsiteX222" fmla="*/ 362128 w 5477186"/>
                <a:gd name="connsiteY222" fmla="*/ 2062162 h 2386012"/>
                <a:gd name="connsiteX223" fmla="*/ 347840 w 5477186"/>
                <a:gd name="connsiteY223" fmla="*/ 2076450 h 2386012"/>
                <a:gd name="connsiteX224" fmla="*/ 324028 w 5477186"/>
                <a:gd name="connsiteY224" fmla="*/ 2085975 h 2386012"/>
                <a:gd name="connsiteX225" fmla="*/ 304978 w 5477186"/>
                <a:gd name="connsiteY225" fmla="*/ 2095500 h 2386012"/>
                <a:gd name="connsiteX226" fmla="*/ 281165 w 5477186"/>
                <a:gd name="connsiteY226" fmla="*/ 2109787 h 2386012"/>
                <a:gd name="connsiteX227" fmla="*/ 262115 w 5477186"/>
                <a:gd name="connsiteY227" fmla="*/ 2114550 h 2386012"/>
                <a:gd name="connsiteX228" fmla="*/ 247828 w 5477186"/>
                <a:gd name="connsiteY228" fmla="*/ 2119312 h 2386012"/>
                <a:gd name="connsiteX229" fmla="*/ 233540 w 5477186"/>
                <a:gd name="connsiteY229" fmla="*/ 2128837 h 2386012"/>
                <a:gd name="connsiteX230" fmla="*/ 219253 w 5477186"/>
                <a:gd name="connsiteY230" fmla="*/ 2133600 h 2386012"/>
                <a:gd name="connsiteX231" fmla="*/ 171628 w 5477186"/>
                <a:gd name="connsiteY231" fmla="*/ 2166937 h 2386012"/>
                <a:gd name="connsiteX232" fmla="*/ 157340 w 5477186"/>
                <a:gd name="connsiteY232" fmla="*/ 2176462 h 2386012"/>
                <a:gd name="connsiteX233" fmla="*/ 128765 w 5477186"/>
                <a:gd name="connsiteY233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700390 w 5477186"/>
                <a:gd name="connsiteY185" fmla="*/ 1366837 h 2386012"/>
                <a:gd name="connsiteX186" fmla="*/ 1667053 w 5477186"/>
                <a:gd name="connsiteY186" fmla="*/ 1381125 h 2386012"/>
                <a:gd name="connsiteX187" fmla="*/ 1652765 w 5477186"/>
                <a:gd name="connsiteY187" fmla="*/ 1390650 h 2386012"/>
                <a:gd name="connsiteX188" fmla="*/ 1638478 w 5477186"/>
                <a:gd name="connsiteY188" fmla="*/ 1404937 h 2386012"/>
                <a:gd name="connsiteX189" fmla="*/ 1619428 w 5477186"/>
                <a:gd name="connsiteY189" fmla="*/ 1409700 h 2386012"/>
                <a:gd name="connsiteX190" fmla="*/ 1571803 w 5477186"/>
                <a:gd name="connsiteY190" fmla="*/ 1433512 h 2386012"/>
                <a:gd name="connsiteX191" fmla="*/ 1519415 w 5477186"/>
                <a:gd name="connsiteY191" fmla="*/ 1462087 h 2386012"/>
                <a:gd name="connsiteX192" fmla="*/ 1495603 w 5477186"/>
                <a:gd name="connsiteY192" fmla="*/ 1471612 h 2386012"/>
                <a:gd name="connsiteX193" fmla="*/ 1438453 w 5477186"/>
                <a:gd name="connsiteY193" fmla="*/ 1500187 h 2386012"/>
                <a:gd name="connsiteX194" fmla="*/ 1376540 w 5477186"/>
                <a:gd name="connsiteY194" fmla="*/ 1519237 h 2386012"/>
                <a:gd name="connsiteX195" fmla="*/ 1352728 w 5477186"/>
                <a:gd name="connsiteY195" fmla="*/ 1528762 h 2386012"/>
                <a:gd name="connsiteX196" fmla="*/ 1247953 w 5477186"/>
                <a:gd name="connsiteY196" fmla="*/ 1562100 h 2386012"/>
                <a:gd name="connsiteX197" fmla="*/ 1214615 w 5477186"/>
                <a:gd name="connsiteY197" fmla="*/ 1571625 h 2386012"/>
                <a:gd name="connsiteX198" fmla="*/ 1200328 w 5477186"/>
                <a:gd name="connsiteY198" fmla="*/ 1581150 h 2386012"/>
                <a:gd name="connsiteX199" fmla="*/ 1114603 w 5477186"/>
                <a:gd name="connsiteY199" fmla="*/ 1614487 h 2386012"/>
                <a:gd name="connsiteX200" fmla="*/ 1081265 w 5477186"/>
                <a:gd name="connsiteY200" fmla="*/ 1638300 h 2386012"/>
                <a:gd name="connsiteX201" fmla="*/ 1047928 w 5477186"/>
                <a:gd name="connsiteY201" fmla="*/ 1647825 h 2386012"/>
                <a:gd name="connsiteX202" fmla="*/ 1014590 w 5477186"/>
                <a:gd name="connsiteY202" fmla="*/ 1666875 h 2386012"/>
                <a:gd name="connsiteX203" fmla="*/ 971728 w 5477186"/>
                <a:gd name="connsiteY203" fmla="*/ 1685925 h 2386012"/>
                <a:gd name="connsiteX204" fmla="*/ 933628 w 5477186"/>
                <a:gd name="connsiteY204" fmla="*/ 1709737 h 2386012"/>
                <a:gd name="connsiteX205" fmla="*/ 866953 w 5477186"/>
                <a:gd name="connsiteY205" fmla="*/ 1738312 h 2386012"/>
                <a:gd name="connsiteX206" fmla="*/ 838378 w 5477186"/>
                <a:gd name="connsiteY206" fmla="*/ 1757362 h 2386012"/>
                <a:gd name="connsiteX207" fmla="*/ 809803 w 5477186"/>
                <a:gd name="connsiteY207" fmla="*/ 1766887 h 2386012"/>
                <a:gd name="connsiteX208" fmla="*/ 785990 w 5477186"/>
                <a:gd name="connsiteY208" fmla="*/ 1781175 h 2386012"/>
                <a:gd name="connsiteX209" fmla="*/ 752653 w 5477186"/>
                <a:gd name="connsiteY209" fmla="*/ 1795462 h 2386012"/>
                <a:gd name="connsiteX210" fmla="*/ 676453 w 5477186"/>
                <a:gd name="connsiteY210" fmla="*/ 1838325 h 2386012"/>
                <a:gd name="connsiteX211" fmla="*/ 657403 w 5477186"/>
                <a:gd name="connsiteY211" fmla="*/ 1852612 h 2386012"/>
                <a:gd name="connsiteX212" fmla="*/ 605015 w 5477186"/>
                <a:gd name="connsiteY212" fmla="*/ 1876425 h 2386012"/>
                <a:gd name="connsiteX213" fmla="*/ 581203 w 5477186"/>
                <a:gd name="connsiteY213" fmla="*/ 1895475 h 2386012"/>
                <a:gd name="connsiteX214" fmla="*/ 533578 w 5477186"/>
                <a:gd name="connsiteY214" fmla="*/ 1919287 h 2386012"/>
                <a:gd name="connsiteX215" fmla="*/ 519290 w 5477186"/>
                <a:gd name="connsiteY215" fmla="*/ 1938337 h 2386012"/>
                <a:gd name="connsiteX216" fmla="*/ 495478 w 5477186"/>
                <a:gd name="connsiteY216" fmla="*/ 1952625 h 2386012"/>
                <a:gd name="connsiteX217" fmla="*/ 466903 w 5477186"/>
                <a:gd name="connsiteY217" fmla="*/ 1976437 h 2386012"/>
                <a:gd name="connsiteX218" fmla="*/ 447853 w 5477186"/>
                <a:gd name="connsiteY218" fmla="*/ 2000250 h 2386012"/>
                <a:gd name="connsiteX219" fmla="*/ 424040 w 5477186"/>
                <a:gd name="connsiteY219" fmla="*/ 2014537 h 2386012"/>
                <a:gd name="connsiteX220" fmla="*/ 404990 w 5477186"/>
                <a:gd name="connsiteY220" fmla="*/ 2033587 h 2386012"/>
                <a:gd name="connsiteX221" fmla="*/ 362128 w 5477186"/>
                <a:gd name="connsiteY221" fmla="*/ 2062162 h 2386012"/>
                <a:gd name="connsiteX222" fmla="*/ 347840 w 5477186"/>
                <a:gd name="connsiteY222" fmla="*/ 2076450 h 2386012"/>
                <a:gd name="connsiteX223" fmla="*/ 324028 w 5477186"/>
                <a:gd name="connsiteY223" fmla="*/ 2085975 h 2386012"/>
                <a:gd name="connsiteX224" fmla="*/ 304978 w 5477186"/>
                <a:gd name="connsiteY224" fmla="*/ 2095500 h 2386012"/>
                <a:gd name="connsiteX225" fmla="*/ 281165 w 5477186"/>
                <a:gd name="connsiteY225" fmla="*/ 2109787 h 2386012"/>
                <a:gd name="connsiteX226" fmla="*/ 262115 w 5477186"/>
                <a:gd name="connsiteY226" fmla="*/ 2114550 h 2386012"/>
                <a:gd name="connsiteX227" fmla="*/ 247828 w 5477186"/>
                <a:gd name="connsiteY227" fmla="*/ 2119312 h 2386012"/>
                <a:gd name="connsiteX228" fmla="*/ 233540 w 5477186"/>
                <a:gd name="connsiteY228" fmla="*/ 2128837 h 2386012"/>
                <a:gd name="connsiteX229" fmla="*/ 219253 w 5477186"/>
                <a:gd name="connsiteY229" fmla="*/ 2133600 h 2386012"/>
                <a:gd name="connsiteX230" fmla="*/ 171628 w 5477186"/>
                <a:gd name="connsiteY230" fmla="*/ 2166937 h 2386012"/>
                <a:gd name="connsiteX231" fmla="*/ 157340 w 5477186"/>
                <a:gd name="connsiteY231" fmla="*/ 2176462 h 2386012"/>
                <a:gd name="connsiteX232" fmla="*/ 128765 w 5477186"/>
                <a:gd name="connsiteY232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090790 w 5477186"/>
                <a:gd name="connsiteY21" fmla="*/ 2257425 h 2386012"/>
                <a:gd name="connsiteX22" fmla="*/ 1119365 w 5477186"/>
                <a:gd name="connsiteY22" fmla="*/ 2247900 h 2386012"/>
                <a:gd name="connsiteX23" fmla="*/ 1152703 w 5477186"/>
                <a:gd name="connsiteY23" fmla="*/ 2238375 h 2386012"/>
                <a:gd name="connsiteX24" fmla="*/ 1176515 w 5477186"/>
                <a:gd name="connsiteY24" fmla="*/ 2233612 h 2386012"/>
                <a:gd name="connsiteX25" fmla="*/ 1486078 w 5477186"/>
                <a:gd name="connsiteY25" fmla="*/ 2228850 h 2386012"/>
                <a:gd name="connsiteX26" fmla="*/ 1562278 w 5477186"/>
                <a:gd name="connsiteY26" fmla="*/ 2219325 h 2386012"/>
                <a:gd name="connsiteX27" fmla="*/ 1614665 w 5477186"/>
                <a:gd name="connsiteY27" fmla="*/ 2195512 h 2386012"/>
                <a:gd name="connsiteX28" fmla="*/ 1648003 w 5477186"/>
                <a:gd name="connsiteY28" fmla="*/ 2185987 h 2386012"/>
                <a:gd name="connsiteX29" fmla="*/ 1728965 w 5477186"/>
                <a:gd name="connsiteY29" fmla="*/ 2157412 h 2386012"/>
                <a:gd name="connsiteX30" fmla="*/ 1790878 w 5477186"/>
                <a:gd name="connsiteY30" fmla="*/ 2133600 h 2386012"/>
                <a:gd name="connsiteX31" fmla="*/ 1814690 w 5477186"/>
                <a:gd name="connsiteY31" fmla="*/ 2124075 h 2386012"/>
                <a:gd name="connsiteX32" fmla="*/ 1838503 w 5477186"/>
                <a:gd name="connsiteY32" fmla="*/ 2119312 h 2386012"/>
                <a:gd name="connsiteX33" fmla="*/ 1862315 w 5477186"/>
                <a:gd name="connsiteY33" fmla="*/ 2109787 h 2386012"/>
                <a:gd name="connsiteX34" fmla="*/ 1919465 w 5477186"/>
                <a:gd name="connsiteY34" fmla="*/ 2090737 h 2386012"/>
                <a:gd name="connsiteX35" fmla="*/ 1948040 w 5477186"/>
                <a:gd name="connsiteY35" fmla="*/ 2081212 h 2386012"/>
                <a:gd name="connsiteX36" fmla="*/ 2014715 w 5477186"/>
                <a:gd name="connsiteY36" fmla="*/ 2066925 h 2386012"/>
                <a:gd name="connsiteX37" fmla="*/ 2062340 w 5477186"/>
                <a:gd name="connsiteY37" fmla="*/ 2057400 h 2386012"/>
                <a:gd name="connsiteX38" fmla="*/ 2105203 w 5477186"/>
                <a:gd name="connsiteY38" fmla="*/ 2047875 h 2386012"/>
                <a:gd name="connsiteX39" fmla="*/ 2138540 w 5477186"/>
                <a:gd name="connsiteY39" fmla="*/ 2038350 h 2386012"/>
                <a:gd name="connsiteX40" fmla="*/ 2214740 w 5477186"/>
                <a:gd name="connsiteY40" fmla="*/ 2033587 h 2386012"/>
                <a:gd name="connsiteX41" fmla="*/ 2267128 w 5477186"/>
                <a:gd name="connsiteY41" fmla="*/ 2028825 h 2386012"/>
                <a:gd name="connsiteX42" fmla="*/ 2405240 w 5477186"/>
                <a:gd name="connsiteY42" fmla="*/ 2014537 h 2386012"/>
                <a:gd name="connsiteX43" fmla="*/ 2429053 w 5477186"/>
                <a:gd name="connsiteY43" fmla="*/ 2005012 h 2386012"/>
                <a:gd name="connsiteX44" fmla="*/ 2462390 w 5477186"/>
                <a:gd name="connsiteY44" fmla="*/ 2000250 h 2386012"/>
                <a:gd name="connsiteX45" fmla="*/ 2562403 w 5477186"/>
                <a:gd name="connsiteY45" fmla="*/ 1976437 h 2386012"/>
                <a:gd name="connsiteX46" fmla="*/ 2595740 w 5477186"/>
                <a:gd name="connsiteY46" fmla="*/ 1962150 h 2386012"/>
                <a:gd name="connsiteX47" fmla="*/ 2629078 w 5477186"/>
                <a:gd name="connsiteY47" fmla="*/ 1952625 h 2386012"/>
                <a:gd name="connsiteX48" fmla="*/ 2667178 w 5477186"/>
                <a:gd name="connsiteY48" fmla="*/ 1933575 h 2386012"/>
                <a:gd name="connsiteX49" fmla="*/ 2729090 w 5477186"/>
                <a:gd name="connsiteY49" fmla="*/ 1914525 h 2386012"/>
                <a:gd name="connsiteX50" fmla="*/ 2791003 w 5477186"/>
                <a:gd name="connsiteY50" fmla="*/ 1881187 h 2386012"/>
                <a:gd name="connsiteX51" fmla="*/ 2819578 w 5477186"/>
                <a:gd name="connsiteY51" fmla="*/ 1866900 h 2386012"/>
                <a:gd name="connsiteX52" fmla="*/ 2843390 w 5477186"/>
                <a:gd name="connsiteY52" fmla="*/ 1852612 h 2386012"/>
                <a:gd name="connsiteX53" fmla="*/ 2857678 w 5477186"/>
                <a:gd name="connsiteY53" fmla="*/ 1843087 h 2386012"/>
                <a:gd name="connsiteX54" fmla="*/ 2881490 w 5477186"/>
                <a:gd name="connsiteY54" fmla="*/ 1838325 h 2386012"/>
                <a:gd name="connsiteX55" fmla="*/ 2967215 w 5477186"/>
                <a:gd name="connsiteY55" fmla="*/ 1795462 h 2386012"/>
                <a:gd name="connsiteX56" fmla="*/ 3000553 w 5477186"/>
                <a:gd name="connsiteY56" fmla="*/ 1781175 h 2386012"/>
                <a:gd name="connsiteX57" fmla="*/ 3033890 w 5477186"/>
                <a:gd name="connsiteY57" fmla="*/ 1771650 h 2386012"/>
                <a:gd name="connsiteX58" fmla="*/ 3081515 w 5477186"/>
                <a:gd name="connsiteY58" fmla="*/ 1752600 h 2386012"/>
                <a:gd name="connsiteX59" fmla="*/ 3119615 w 5477186"/>
                <a:gd name="connsiteY59" fmla="*/ 1743075 h 2386012"/>
                <a:gd name="connsiteX60" fmla="*/ 3152953 w 5477186"/>
                <a:gd name="connsiteY60" fmla="*/ 1728787 h 2386012"/>
                <a:gd name="connsiteX61" fmla="*/ 3186290 w 5477186"/>
                <a:gd name="connsiteY61" fmla="*/ 1719262 h 2386012"/>
                <a:gd name="connsiteX62" fmla="*/ 3214865 w 5477186"/>
                <a:gd name="connsiteY62" fmla="*/ 1700212 h 2386012"/>
                <a:gd name="connsiteX63" fmla="*/ 3276778 w 5477186"/>
                <a:gd name="connsiteY63" fmla="*/ 1671637 h 2386012"/>
                <a:gd name="connsiteX64" fmla="*/ 3305353 w 5477186"/>
                <a:gd name="connsiteY64" fmla="*/ 1662112 h 2386012"/>
                <a:gd name="connsiteX65" fmla="*/ 3381553 w 5477186"/>
                <a:gd name="connsiteY65" fmla="*/ 1643062 h 2386012"/>
                <a:gd name="connsiteX66" fmla="*/ 3452990 w 5477186"/>
                <a:gd name="connsiteY66" fmla="*/ 1628775 h 2386012"/>
                <a:gd name="connsiteX67" fmla="*/ 3576815 w 5477186"/>
                <a:gd name="connsiteY67" fmla="*/ 1633537 h 2386012"/>
                <a:gd name="connsiteX68" fmla="*/ 3610153 w 5477186"/>
                <a:gd name="connsiteY68" fmla="*/ 1638300 h 2386012"/>
                <a:gd name="connsiteX69" fmla="*/ 3748265 w 5477186"/>
                <a:gd name="connsiteY69" fmla="*/ 1647825 h 2386012"/>
                <a:gd name="connsiteX70" fmla="*/ 3805415 w 5477186"/>
                <a:gd name="connsiteY70" fmla="*/ 1657350 h 2386012"/>
                <a:gd name="connsiteX71" fmla="*/ 3938765 w 5477186"/>
                <a:gd name="connsiteY71" fmla="*/ 1647825 h 2386012"/>
                <a:gd name="connsiteX72" fmla="*/ 3957815 w 5477186"/>
                <a:gd name="connsiteY72" fmla="*/ 1643062 h 2386012"/>
                <a:gd name="connsiteX73" fmla="*/ 4038778 w 5477186"/>
                <a:gd name="connsiteY73" fmla="*/ 1628775 h 2386012"/>
                <a:gd name="connsiteX74" fmla="*/ 4095928 w 5477186"/>
                <a:gd name="connsiteY74" fmla="*/ 1624012 h 2386012"/>
                <a:gd name="connsiteX75" fmla="*/ 4138790 w 5477186"/>
                <a:gd name="connsiteY75" fmla="*/ 1619250 h 2386012"/>
                <a:gd name="connsiteX76" fmla="*/ 4424540 w 5477186"/>
                <a:gd name="connsiteY76" fmla="*/ 1624012 h 2386012"/>
                <a:gd name="connsiteX77" fmla="*/ 4548365 w 5477186"/>
                <a:gd name="connsiteY77" fmla="*/ 1638300 h 2386012"/>
                <a:gd name="connsiteX78" fmla="*/ 4667428 w 5477186"/>
                <a:gd name="connsiteY78" fmla="*/ 1657350 h 2386012"/>
                <a:gd name="connsiteX79" fmla="*/ 4824590 w 5477186"/>
                <a:gd name="connsiteY79" fmla="*/ 1695450 h 2386012"/>
                <a:gd name="connsiteX80" fmla="*/ 4857928 w 5477186"/>
                <a:gd name="connsiteY80" fmla="*/ 1704975 h 2386012"/>
                <a:gd name="connsiteX81" fmla="*/ 4967465 w 5477186"/>
                <a:gd name="connsiteY81" fmla="*/ 1757362 h 2386012"/>
                <a:gd name="connsiteX82" fmla="*/ 5067478 w 5477186"/>
                <a:gd name="connsiteY82" fmla="*/ 1790700 h 2386012"/>
                <a:gd name="connsiteX83" fmla="*/ 5110340 w 5477186"/>
                <a:gd name="connsiteY83" fmla="*/ 1804987 h 2386012"/>
                <a:gd name="connsiteX84" fmla="*/ 5177015 w 5477186"/>
                <a:gd name="connsiteY84" fmla="*/ 1833562 h 2386012"/>
                <a:gd name="connsiteX85" fmla="*/ 5296078 w 5477186"/>
                <a:gd name="connsiteY85" fmla="*/ 1862137 h 2386012"/>
                <a:gd name="connsiteX86" fmla="*/ 5362753 w 5477186"/>
                <a:gd name="connsiteY86" fmla="*/ 1852612 h 2386012"/>
                <a:gd name="connsiteX87" fmla="*/ 5391328 w 5477186"/>
                <a:gd name="connsiteY87" fmla="*/ 1814512 h 2386012"/>
                <a:gd name="connsiteX88" fmla="*/ 5410378 w 5477186"/>
                <a:gd name="connsiteY88" fmla="*/ 1790700 h 2386012"/>
                <a:gd name="connsiteX89" fmla="*/ 5434190 w 5477186"/>
                <a:gd name="connsiteY89" fmla="*/ 1724025 h 2386012"/>
                <a:gd name="connsiteX90" fmla="*/ 5438953 w 5477186"/>
                <a:gd name="connsiteY90" fmla="*/ 1533525 h 2386012"/>
                <a:gd name="connsiteX91" fmla="*/ 5443715 w 5477186"/>
                <a:gd name="connsiteY91" fmla="*/ 1462087 h 2386012"/>
                <a:gd name="connsiteX92" fmla="*/ 5453240 w 5477186"/>
                <a:gd name="connsiteY92" fmla="*/ 1423987 h 2386012"/>
                <a:gd name="connsiteX93" fmla="*/ 5462765 w 5477186"/>
                <a:gd name="connsiteY93" fmla="*/ 1347787 h 2386012"/>
                <a:gd name="connsiteX94" fmla="*/ 5472290 w 5477186"/>
                <a:gd name="connsiteY94" fmla="*/ 1290637 h 2386012"/>
                <a:gd name="connsiteX95" fmla="*/ 5477053 w 5477186"/>
                <a:gd name="connsiteY95" fmla="*/ 1185862 h 2386012"/>
                <a:gd name="connsiteX96" fmla="*/ 5458003 w 5477186"/>
                <a:gd name="connsiteY96" fmla="*/ 1076325 h 2386012"/>
                <a:gd name="connsiteX97" fmla="*/ 5443715 w 5477186"/>
                <a:gd name="connsiteY97" fmla="*/ 1009650 h 2386012"/>
                <a:gd name="connsiteX98" fmla="*/ 5429428 w 5477186"/>
                <a:gd name="connsiteY98" fmla="*/ 976312 h 2386012"/>
                <a:gd name="connsiteX99" fmla="*/ 5400853 w 5477186"/>
                <a:gd name="connsiteY99" fmla="*/ 919162 h 2386012"/>
                <a:gd name="connsiteX100" fmla="*/ 5381803 w 5477186"/>
                <a:gd name="connsiteY100" fmla="*/ 847725 h 2386012"/>
                <a:gd name="connsiteX101" fmla="*/ 5367515 w 5477186"/>
                <a:gd name="connsiteY101" fmla="*/ 804862 h 2386012"/>
                <a:gd name="connsiteX102" fmla="*/ 5357990 w 5477186"/>
                <a:gd name="connsiteY102" fmla="*/ 766762 h 2386012"/>
                <a:gd name="connsiteX103" fmla="*/ 5348465 w 5477186"/>
                <a:gd name="connsiteY103" fmla="*/ 738187 h 2386012"/>
                <a:gd name="connsiteX104" fmla="*/ 5315128 w 5477186"/>
                <a:gd name="connsiteY104" fmla="*/ 642937 h 2386012"/>
                <a:gd name="connsiteX105" fmla="*/ 5277028 w 5477186"/>
                <a:gd name="connsiteY105" fmla="*/ 552450 h 2386012"/>
                <a:gd name="connsiteX106" fmla="*/ 5262740 w 5477186"/>
                <a:gd name="connsiteY106" fmla="*/ 519112 h 2386012"/>
                <a:gd name="connsiteX107" fmla="*/ 5243690 w 5477186"/>
                <a:gd name="connsiteY107" fmla="*/ 471487 h 2386012"/>
                <a:gd name="connsiteX108" fmla="*/ 5186540 w 5477186"/>
                <a:gd name="connsiteY108" fmla="*/ 381000 h 2386012"/>
                <a:gd name="connsiteX109" fmla="*/ 5148440 w 5477186"/>
                <a:gd name="connsiteY109" fmla="*/ 323850 h 2386012"/>
                <a:gd name="connsiteX110" fmla="*/ 5119865 w 5477186"/>
                <a:gd name="connsiteY110" fmla="*/ 295275 h 2386012"/>
                <a:gd name="connsiteX111" fmla="*/ 5105578 w 5477186"/>
                <a:gd name="connsiteY111" fmla="*/ 271462 h 2386012"/>
                <a:gd name="connsiteX112" fmla="*/ 5048428 w 5477186"/>
                <a:gd name="connsiteY112" fmla="*/ 219075 h 2386012"/>
                <a:gd name="connsiteX113" fmla="*/ 5024615 w 5477186"/>
                <a:gd name="connsiteY113" fmla="*/ 204787 h 2386012"/>
                <a:gd name="connsiteX114" fmla="*/ 5000803 w 5477186"/>
                <a:gd name="connsiteY114" fmla="*/ 185737 h 2386012"/>
                <a:gd name="connsiteX115" fmla="*/ 4867453 w 5477186"/>
                <a:gd name="connsiteY115" fmla="*/ 128587 h 2386012"/>
                <a:gd name="connsiteX116" fmla="*/ 4738865 w 5477186"/>
                <a:gd name="connsiteY116" fmla="*/ 90487 h 2386012"/>
                <a:gd name="connsiteX117" fmla="*/ 4615040 w 5477186"/>
                <a:gd name="connsiteY117" fmla="*/ 38100 h 2386012"/>
                <a:gd name="connsiteX118" fmla="*/ 4591228 w 5477186"/>
                <a:gd name="connsiteY118" fmla="*/ 28575 h 2386012"/>
                <a:gd name="connsiteX119" fmla="*/ 4557890 w 5477186"/>
                <a:gd name="connsiteY119" fmla="*/ 23812 h 2386012"/>
                <a:gd name="connsiteX120" fmla="*/ 4538840 w 5477186"/>
                <a:gd name="connsiteY120" fmla="*/ 19050 h 2386012"/>
                <a:gd name="connsiteX121" fmla="*/ 4472165 w 5477186"/>
                <a:gd name="connsiteY121" fmla="*/ 14287 h 2386012"/>
                <a:gd name="connsiteX122" fmla="*/ 4434065 w 5477186"/>
                <a:gd name="connsiteY122" fmla="*/ 9525 h 2386012"/>
                <a:gd name="connsiteX123" fmla="*/ 4348340 w 5477186"/>
                <a:gd name="connsiteY123" fmla="*/ 0 h 2386012"/>
                <a:gd name="connsiteX124" fmla="*/ 4057828 w 5477186"/>
                <a:gd name="connsiteY124" fmla="*/ 9525 h 2386012"/>
                <a:gd name="connsiteX125" fmla="*/ 4005440 w 5477186"/>
                <a:gd name="connsiteY125" fmla="*/ 23812 h 2386012"/>
                <a:gd name="connsiteX126" fmla="*/ 3957815 w 5477186"/>
                <a:gd name="connsiteY126" fmla="*/ 47625 h 2386012"/>
                <a:gd name="connsiteX127" fmla="*/ 3943528 w 5477186"/>
                <a:gd name="connsiteY127" fmla="*/ 61912 h 2386012"/>
                <a:gd name="connsiteX128" fmla="*/ 3910190 w 5477186"/>
                <a:gd name="connsiteY128" fmla="*/ 109537 h 2386012"/>
                <a:gd name="connsiteX129" fmla="*/ 3891140 w 5477186"/>
                <a:gd name="connsiteY129" fmla="*/ 171450 h 2386012"/>
                <a:gd name="connsiteX130" fmla="*/ 3881615 w 5477186"/>
                <a:gd name="connsiteY130" fmla="*/ 214312 h 2386012"/>
                <a:gd name="connsiteX131" fmla="*/ 3872090 w 5477186"/>
                <a:gd name="connsiteY131" fmla="*/ 238125 h 2386012"/>
                <a:gd name="connsiteX132" fmla="*/ 3862565 w 5477186"/>
                <a:gd name="connsiteY132" fmla="*/ 280987 h 2386012"/>
                <a:gd name="connsiteX133" fmla="*/ 3829228 w 5477186"/>
                <a:gd name="connsiteY133" fmla="*/ 347662 h 2386012"/>
                <a:gd name="connsiteX134" fmla="*/ 3800653 w 5477186"/>
                <a:gd name="connsiteY134" fmla="*/ 400050 h 2386012"/>
                <a:gd name="connsiteX135" fmla="*/ 3781603 w 5477186"/>
                <a:gd name="connsiteY135" fmla="*/ 414337 h 2386012"/>
                <a:gd name="connsiteX136" fmla="*/ 3743503 w 5477186"/>
                <a:gd name="connsiteY136" fmla="*/ 438150 h 2386012"/>
                <a:gd name="connsiteX137" fmla="*/ 3686353 w 5477186"/>
                <a:gd name="connsiteY137" fmla="*/ 485775 h 2386012"/>
                <a:gd name="connsiteX138" fmla="*/ 3662540 w 5477186"/>
                <a:gd name="connsiteY138" fmla="*/ 519112 h 2386012"/>
                <a:gd name="connsiteX139" fmla="*/ 3638728 w 5477186"/>
                <a:gd name="connsiteY139" fmla="*/ 542925 h 2386012"/>
                <a:gd name="connsiteX140" fmla="*/ 3610153 w 5477186"/>
                <a:gd name="connsiteY140" fmla="*/ 590550 h 2386012"/>
                <a:gd name="connsiteX141" fmla="*/ 3581578 w 5477186"/>
                <a:gd name="connsiteY141" fmla="*/ 628650 h 2386012"/>
                <a:gd name="connsiteX142" fmla="*/ 3567290 w 5477186"/>
                <a:gd name="connsiteY142" fmla="*/ 647700 h 2386012"/>
                <a:gd name="connsiteX143" fmla="*/ 3510140 w 5477186"/>
                <a:gd name="connsiteY143" fmla="*/ 704850 h 2386012"/>
                <a:gd name="connsiteX144" fmla="*/ 3472040 w 5477186"/>
                <a:gd name="connsiteY144" fmla="*/ 738187 h 2386012"/>
                <a:gd name="connsiteX145" fmla="*/ 3448228 w 5477186"/>
                <a:gd name="connsiteY145" fmla="*/ 766762 h 2386012"/>
                <a:gd name="connsiteX146" fmla="*/ 3429178 w 5477186"/>
                <a:gd name="connsiteY146" fmla="*/ 776287 h 2386012"/>
                <a:gd name="connsiteX147" fmla="*/ 3405365 w 5477186"/>
                <a:gd name="connsiteY147" fmla="*/ 790575 h 2386012"/>
                <a:gd name="connsiteX148" fmla="*/ 3391078 w 5477186"/>
                <a:gd name="connsiteY148" fmla="*/ 800100 h 2386012"/>
                <a:gd name="connsiteX149" fmla="*/ 3372028 w 5477186"/>
                <a:gd name="connsiteY149" fmla="*/ 809625 h 2386012"/>
                <a:gd name="connsiteX150" fmla="*/ 3329165 w 5477186"/>
                <a:gd name="connsiteY150" fmla="*/ 833437 h 2386012"/>
                <a:gd name="connsiteX151" fmla="*/ 3291065 w 5477186"/>
                <a:gd name="connsiteY151" fmla="*/ 857250 h 2386012"/>
                <a:gd name="connsiteX152" fmla="*/ 3219628 w 5477186"/>
                <a:gd name="connsiteY152" fmla="*/ 890587 h 2386012"/>
                <a:gd name="connsiteX153" fmla="*/ 3157715 w 5477186"/>
                <a:gd name="connsiteY153" fmla="*/ 914400 h 2386012"/>
                <a:gd name="connsiteX154" fmla="*/ 3124378 w 5477186"/>
                <a:gd name="connsiteY154" fmla="*/ 923925 h 2386012"/>
                <a:gd name="connsiteX155" fmla="*/ 3091040 w 5477186"/>
                <a:gd name="connsiteY155" fmla="*/ 928687 h 2386012"/>
                <a:gd name="connsiteX156" fmla="*/ 3067228 w 5477186"/>
                <a:gd name="connsiteY156" fmla="*/ 933450 h 2386012"/>
                <a:gd name="connsiteX157" fmla="*/ 3052940 w 5477186"/>
                <a:gd name="connsiteY157" fmla="*/ 938212 h 2386012"/>
                <a:gd name="connsiteX158" fmla="*/ 2995790 w 5477186"/>
                <a:gd name="connsiteY158" fmla="*/ 947737 h 2386012"/>
                <a:gd name="connsiteX159" fmla="*/ 2938640 w 5477186"/>
                <a:gd name="connsiteY159" fmla="*/ 957262 h 2386012"/>
                <a:gd name="connsiteX160" fmla="*/ 2895778 w 5477186"/>
                <a:gd name="connsiteY160" fmla="*/ 971550 h 2386012"/>
                <a:gd name="connsiteX161" fmla="*/ 2848153 w 5477186"/>
                <a:gd name="connsiteY161" fmla="*/ 990600 h 2386012"/>
                <a:gd name="connsiteX162" fmla="*/ 2838628 w 5477186"/>
                <a:gd name="connsiteY162" fmla="*/ 1004887 h 2386012"/>
                <a:gd name="connsiteX163" fmla="*/ 2791003 w 5477186"/>
                <a:gd name="connsiteY163" fmla="*/ 1023937 h 2386012"/>
                <a:gd name="connsiteX164" fmla="*/ 2738615 w 5477186"/>
                <a:gd name="connsiteY164" fmla="*/ 1047750 h 2386012"/>
                <a:gd name="connsiteX165" fmla="*/ 2719565 w 5477186"/>
                <a:gd name="connsiteY165" fmla="*/ 1062037 h 2386012"/>
                <a:gd name="connsiteX166" fmla="*/ 2652890 w 5477186"/>
                <a:gd name="connsiteY166" fmla="*/ 1090612 h 2386012"/>
                <a:gd name="connsiteX167" fmla="*/ 2610028 w 5477186"/>
                <a:gd name="connsiteY167" fmla="*/ 1128712 h 2386012"/>
                <a:gd name="connsiteX168" fmla="*/ 2562403 w 5477186"/>
                <a:gd name="connsiteY168" fmla="*/ 1162050 h 2386012"/>
                <a:gd name="connsiteX169" fmla="*/ 2505253 w 5477186"/>
                <a:gd name="connsiteY169" fmla="*/ 1209675 h 2386012"/>
                <a:gd name="connsiteX170" fmla="*/ 2400478 w 5477186"/>
                <a:gd name="connsiteY170" fmla="*/ 1262062 h 2386012"/>
                <a:gd name="connsiteX171" fmla="*/ 2362378 w 5477186"/>
                <a:gd name="connsiteY171" fmla="*/ 1271587 h 2386012"/>
                <a:gd name="connsiteX172" fmla="*/ 2314753 w 5477186"/>
                <a:gd name="connsiteY172" fmla="*/ 1290637 h 2386012"/>
                <a:gd name="connsiteX173" fmla="*/ 2257603 w 5477186"/>
                <a:gd name="connsiteY173" fmla="*/ 1304925 h 2386012"/>
                <a:gd name="connsiteX174" fmla="*/ 2090915 w 5477186"/>
                <a:gd name="connsiteY174" fmla="*/ 1295400 h 2386012"/>
                <a:gd name="connsiteX175" fmla="*/ 2033765 w 5477186"/>
                <a:gd name="connsiteY175" fmla="*/ 1285875 h 2386012"/>
                <a:gd name="connsiteX176" fmla="*/ 1976615 w 5477186"/>
                <a:gd name="connsiteY176" fmla="*/ 1281112 h 2386012"/>
                <a:gd name="connsiteX177" fmla="*/ 1905178 w 5477186"/>
                <a:gd name="connsiteY177" fmla="*/ 1285875 h 2386012"/>
                <a:gd name="connsiteX178" fmla="*/ 1881365 w 5477186"/>
                <a:gd name="connsiteY178" fmla="*/ 1295400 h 2386012"/>
                <a:gd name="connsiteX179" fmla="*/ 1848028 w 5477186"/>
                <a:gd name="connsiteY179" fmla="*/ 1300162 h 2386012"/>
                <a:gd name="connsiteX180" fmla="*/ 1814690 w 5477186"/>
                <a:gd name="connsiteY180" fmla="*/ 1319212 h 2386012"/>
                <a:gd name="connsiteX181" fmla="*/ 1790878 w 5477186"/>
                <a:gd name="connsiteY181" fmla="*/ 1328737 h 2386012"/>
                <a:gd name="connsiteX182" fmla="*/ 1771828 w 5477186"/>
                <a:gd name="connsiteY182" fmla="*/ 1343025 h 2386012"/>
                <a:gd name="connsiteX183" fmla="*/ 1748015 w 5477186"/>
                <a:gd name="connsiteY183" fmla="*/ 1347787 h 2386012"/>
                <a:gd name="connsiteX184" fmla="*/ 1728965 w 5477186"/>
                <a:gd name="connsiteY184" fmla="*/ 1357312 h 2386012"/>
                <a:gd name="connsiteX185" fmla="*/ 1667053 w 5477186"/>
                <a:gd name="connsiteY185" fmla="*/ 1381125 h 2386012"/>
                <a:gd name="connsiteX186" fmla="*/ 1652765 w 5477186"/>
                <a:gd name="connsiteY186" fmla="*/ 1390650 h 2386012"/>
                <a:gd name="connsiteX187" fmla="*/ 1638478 w 5477186"/>
                <a:gd name="connsiteY187" fmla="*/ 1404937 h 2386012"/>
                <a:gd name="connsiteX188" fmla="*/ 1619428 w 5477186"/>
                <a:gd name="connsiteY188" fmla="*/ 1409700 h 2386012"/>
                <a:gd name="connsiteX189" fmla="*/ 1571803 w 5477186"/>
                <a:gd name="connsiteY189" fmla="*/ 1433512 h 2386012"/>
                <a:gd name="connsiteX190" fmla="*/ 1519415 w 5477186"/>
                <a:gd name="connsiteY190" fmla="*/ 1462087 h 2386012"/>
                <a:gd name="connsiteX191" fmla="*/ 1495603 w 5477186"/>
                <a:gd name="connsiteY191" fmla="*/ 1471612 h 2386012"/>
                <a:gd name="connsiteX192" fmla="*/ 1438453 w 5477186"/>
                <a:gd name="connsiteY192" fmla="*/ 1500187 h 2386012"/>
                <a:gd name="connsiteX193" fmla="*/ 1376540 w 5477186"/>
                <a:gd name="connsiteY193" fmla="*/ 1519237 h 2386012"/>
                <a:gd name="connsiteX194" fmla="*/ 1352728 w 5477186"/>
                <a:gd name="connsiteY194" fmla="*/ 1528762 h 2386012"/>
                <a:gd name="connsiteX195" fmla="*/ 1247953 w 5477186"/>
                <a:gd name="connsiteY195" fmla="*/ 1562100 h 2386012"/>
                <a:gd name="connsiteX196" fmla="*/ 1214615 w 5477186"/>
                <a:gd name="connsiteY196" fmla="*/ 1571625 h 2386012"/>
                <a:gd name="connsiteX197" fmla="*/ 1200328 w 5477186"/>
                <a:gd name="connsiteY197" fmla="*/ 1581150 h 2386012"/>
                <a:gd name="connsiteX198" fmla="*/ 1114603 w 5477186"/>
                <a:gd name="connsiteY198" fmla="*/ 1614487 h 2386012"/>
                <a:gd name="connsiteX199" fmla="*/ 1081265 w 5477186"/>
                <a:gd name="connsiteY199" fmla="*/ 1638300 h 2386012"/>
                <a:gd name="connsiteX200" fmla="*/ 1047928 w 5477186"/>
                <a:gd name="connsiteY200" fmla="*/ 1647825 h 2386012"/>
                <a:gd name="connsiteX201" fmla="*/ 1014590 w 5477186"/>
                <a:gd name="connsiteY201" fmla="*/ 1666875 h 2386012"/>
                <a:gd name="connsiteX202" fmla="*/ 971728 w 5477186"/>
                <a:gd name="connsiteY202" fmla="*/ 1685925 h 2386012"/>
                <a:gd name="connsiteX203" fmla="*/ 933628 w 5477186"/>
                <a:gd name="connsiteY203" fmla="*/ 1709737 h 2386012"/>
                <a:gd name="connsiteX204" fmla="*/ 866953 w 5477186"/>
                <a:gd name="connsiteY204" fmla="*/ 1738312 h 2386012"/>
                <a:gd name="connsiteX205" fmla="*/ 838378 w 5477186"/>
                <a:gd name="connsiteY205" fmla="*/ 1757362 h 2386012"/>
                <a:gd name="connsiteX206" fmla="*/ 809803 w 5477186"/>
                <a:gd name="connsiteY206" fmla="*/ 1766887 h 2386012"/>
                <a:gd name="connsiteX207" fmla="*/ 785990 w 5477186"/>
                <a:gd name="connsiteY207" fmla="*/ 1781175 h 2386012"/>
                <a:gd name="connsiteX208" fmla="*/ 752653 w 5477186"/>
                <a:gd name="connsiteY208" fmla="*/ 1795462 h 2386012"/>
                <a:gd name="connsiteX209" fmla="*/ 676453 w 5477186"/>
                <a:gd name="connsiteY209" fmla="*/ 1838325 h 2386012"/>
                <a:gd name="connsiteX210" fmla="*/ 657403 w 5477186"/>
                <a:gd name="connsiteY210" fmla="*/ 1852612 h 2386012"/>
                <a:gd name="connsiteX211" fmla="*/ 605015 w 5477186"/>
                <a:gd name="connsiteY211" fmla="*/ 1876425 h 2386012"/>
                <a:gd name="connsiteX212" fmla="*/ 581203 w 5477186"/>
                <a:gd name="connsiteY212" fmla="*/ 1895475 h 2386012"/>
                <a:gd name="connsiteX213" fmla="*/ 533578 w 5477186"/>
                <a:gd name="connsiteY213" fmla="*/ 1919287 h 2386012"/>
                <a:gd name="connsiteX214" fmla="*/ 519290 w 5477186"/>
                <a:gd name="connsiteY214" fmla="*/ 1938337 h 2386012"/>
                <a:gd name="connsiteX215" fmla="*/ 495478 w 5477186"/>
                <a:gd name="connsiteY215" fmla="*/ 1952625 h 2386012"/>
                <a:gd name="connsiteX216" fmla="*/ 466903 w 5477186"/>
                <a:gd name="connsiteY216" fmla="*/ 1976437 h 2386012"/>
                <a:gd name="connsiteX217" fmla="*/ 447853 w 5477186"/>
                <a:gd name="connsiteY217" fmla="*/ 2000250 h 2386012"/>
                <a:gd name="connsiteX218" fmla="*/ 424040 w 5477186"/>
                <a:gd name="connsiteY218" fmla="*/ 2014537 h 2386012"/>
                <a:gd name="connsiteX219" fmla="*/ 404990 w 5477186"/>
                <a:gd name="connsiteY219" fmla="*/ 2033587 h 2386012"/>
                <a:gd name="connsiteX220" fmla="*/ 362128 w 5477186"/>
                <a:gd name="connsiteY220" fmla="*/ 2062162 h 2386012"/>
                <a:gd name="connsiteX221" fmla="*/ 347840 w 5477186"/>
                <a:gd name="connsiteY221" fmla="*/ 2076450 h 2386012"/>
                <a:gd name="connsiteX222" fmla="*/ 324028 w 5477186"/>
                <a:gd name="connsiteY222" fmla="*/ 2085975 h 2386012"/>
                <a:gd name="connsiteX223" fmla="*/ 304978 w 5477186"/>
                <a:gd name="connsiteY223" fmla="*/ 2095500 h 2386012"/>
                <a:gd name="connsiteX224" fmla="*/ 281165 w 5477186"/>
                <a:gd name="connsiteY224" fmla="*/ 2109787 h 2386012"/>
                <a:gd name="connsiteX225" fmla="*/ 262115 w 5477186"/>
                <a:gd name="connsiteY225" fmla="*/ 2114550 h 2386012"/>
                <a:gd name="connsiteX226" fmla="*/ 247828 w 5477186"/>
                <a:gd name="connsiteY226" fmla="*/ 2119312 h 2386012"/>
                <a:gd name="connsiteX227" fmla="*/ 233540 w 5477186"/>
                <a:gd name="connsiteY227" fmla="*/ 2128837 h 2386012"/>
                <a:gd name="connsiteX228" fmla="*/ 219253 w 5477186"/>
                <a:gd name="connsiteY228" fmla="*/ 2133600 h 2386012"/>
                <a:gd name="connsiteX229" fmla="*/ 171628 w 5477186"/>
                <a:gd name="connsiteY229" fmla="*/ 2166937 h 2386012"/>
                <a:gd name="connsiteX230" fmla="*/ 157340 w 5477186"/>
                <a:gd name="connsiteY230" fmla="*/ 2176462 h 2386012"/>
                <a:gd name="connsiteX231" fmla="*/ 128765 w 5477186"/>
                <a:gd name="connsiteY231" fmla="*/ 2195512 h 2386012"/>
                <a:gd name="connsiteX0" fmla="*/ 128765 w 5477186"/>
                <a:gd name="connsiteY0" fmla="*/ 2195512 h 2386012"/>
                <a:gd name="connsiteX1" fmla="*/ 104953 w 5477186"/>
                <a:gd name="connsiteY1" fmla="*/ 2214562 h 2386012"/>
                <a:gd name="connsiteX2" fmla="*/ 90665 w 5477186"/>
                <a:gd name="connsiteY2" fmla="*/ 2228850 h 2386012"/>
                <a:gd name="connsiteX3" fmla="*/ 71615 w 5477186"/>
                <a:gd name="connsiteY3" fmla="*/ 2243137 h 2386012"/>
                <a:gd name="connsiteX4" fmla="*/ 57328 w 5477186"/>
                <a:gd name="connsiteY4" fmla="*/ 2252662 h 2386012"/>
                <a:gd name="connsiteX5" fmla="*/ 9703 w 5477186"/>
                <a:gd name="connsiteY5" fmla="*/ 2305050 h 2386012"/>
                <a:gd name="connsiteX6" fmla="*/ 4940 w 5477186"/>
                <a:gd name="connsiteY6" fmla="*/ 2347912 h 2386012"/>
                <a:gd name="connsiteX7" fmla="*/ 47803 w 5477186"/>
                <a:gd name="connsiteY7" fmla="*/ 2362200 h 2386012"/>
                <a:gd name="connsiteX8" fmla="*/ 85903 w 5477186"/>
                <a:gd name="connsiteY8" fmla="*/ 2371725 h 2386012"/>
                <a:gd name="connsiteX9" fmla="*/ 195440 w 5477186"/>
                <a:gd name="connsiteY9" fmla="*/ 2386012 h 2386012"/>
                <a:gd name="connsiteX10" fmla="*/ 581203 w 5477186"/>
                <a:gd name="connsiteY10" fmla="*/ 2381250 h 2386012"/>
                <a:gd name="connsiteX11" fmla="*/ 619303 w 5477186"/>
                <a:gd name="connsiteY11" fmla="*/ 2376487 h 2386012"/>
                <a:gd name="connsiteX12" fmla="*/ 662165 w 5477186"/>
                <a:gd name="connsiteY12" fmla="*/ 2371725 h 2386012"/>
                <a:gd name="connsiteX13" fmla="*/ 719315 w 5477186"/>
                <a:gd name="connsiteY13" fmla="*/ 2357437 h 2386012"/>
                <a:gd name="connsiteX14" fmla="*/ 766940 w 5477186"/>
                <a:gd name="connsiteY14" fmla="*/ 2347912 h 2386012"/>
                <a:gd name="connsiteX15" fmla="*/ 833615 w 5477186"/>
                <a:gd name="connsiteY15" fmla="*/ 2328862 h 2386012"/>
                <a:gd name="connsiteX16" fmla="*/ 871715 w 5477186"/>
                <a:gd name="connsiteY16" fmla="*/ 2319337 h 2386012"/>
                <a:gd name="connsiteX17" fmla="*/ 900290 w 5477186"/>
                <a:gd name="connsiteY17" fmla="*/ 2305050 h 2386012"/>
                <a:gd name="connsiteX18" fmla="*/ 933628 w 5477186"/>
                <a:gd name="connsiteY18" fmla="*/ 2295525 h 2386012"/>
                <a:gd name="connsiteX19" fmla="*/ 952678 w 5477186"/>
                <a:gd name="connsiteY19" fmla="*/ 2286000 h 2386012"/>
                <a:gd name="connsiteX20" fmla="*/ 1028878 w 5477186"/>
                <a:gd name="connsiteY20" fmla="*/ 2271712 h 2386012"/>
                <a:gd name="connsiteX21" fmla="*/ 1119365 w 5477186"/>
                <a:gd name="connsiteY21" fmla="*/ 2247900 h 2386012"/>
                <a:gd name="connsiteX22" fmla="*/ 1152703 w 5477186"/>
                <a:gd name="connsiteY22" fmla="*/ 2238375 h 2386012"/>
                <a:gd name="connsiteX23" fmla="*/ 1176515 w 5477186"/>
                <a:gd name="connsiteY23" fmla="*/ 2233612 h 2386012"/>
                <a:gd name="connsiteX24" fmla="*/ 1486078 w 5477186"/>
                <a:gd name="connsiteY24" fmla="*/ 2228850 h 2386012"/>
                <a:gd name="connsiteX25" fmla="*/ 1562278 w 5477186"/>
                <a:gd name="connsiteY25" fmla="*/ 2219325 h 2386012"/>
                <a:gd name="connsiteX26" fmla="*/ 1614665 w 5477186"/>
                <a:gd name="connsiteY26" fmla="*/ 2195512 h 2386012"/>
                <a:gd name="connsiteX27" fmla="*/ 1648003 w 5477186"/>
                <a:gd name="connsiteY27" fmla="*/ 2185987 h 2386012"/>
                <a:gd name="connsiteX28" fmla="*/ 1728965 w 5477186"/>
                <a:gd name="connsiteY28" fmla="*/ 2157412 h 2386012"/>
                <a:gd name="connsiteX29" fmla="*/ 1790878 w 5477186"/>
                <a:gd name="connsiteY29" fmla="*/ 2133600 h 2386012"/>
                <a:gd name="connsiteX30" fmla="*/ 1814690 w 5477186"/>
                <a:gd name="connsiteY30" fmla="*/ 2124075 h 2386012"/>
                <a:gd name="connsiteX31" fmla="*/ 1838503 w 5477186"/>
                <a:gd name="connsiteY31" fmla="*/ 2119312 h 2386012"/>
                <a:gd name="connsiteX32" fmla="*/ 1862315 w 5477186"/>
                <a:gd name="connsiteY32" fmla="*/ 2109787 h 2386012"/>
                <a:gd name="connsiteX33" fmla="*/ 1919465 w 5477186"/>
                <a:gd name="connsiteY33" fmla="*/ 2090737 h 2386012"/>
                <a:gd name="connsiteX34" fmla="*/ 1948040 w 5477186"/>
                <a:gd name="connsiteY34" fmla="*/ 2081212 h 2386012"/>
                <a:gd name="connsiteX35" fmla="*/ 2014715 w 5477186"/>
                <a:gd name="connsiteY35" fmla="*/ 2066925 h 2386012"/>
                <a:gd name="connsiteX36" fmla="*/ 2062340 w 5477186"/>
                <a:gd name="connsiteY36" fmla="*/ 2057400 h 2386012"/>
                <a:gd name="connsiteX37" fmla="*/ 2105203 w 5477186"/>
                <a:gd name="connsiteY37" fmla="*/ 2047875 h 2386012"/>
                <a:gd name="connsiteX38" fmla="*/ 2138540 w 5477186"/>
                <a:gd name="connsiteY38" fmla="*/ 2038350 h 2386012"/>
                <a:gd name="connsiteX39" fmla="*/ 2214740 w 5477186"/>
                <a:gd name="connsiteY39" fmla="*/ 2033587 h 2386012"/>
                <a:gd name="connsiteX40" fmla="*/ 2267128 w 5477186"/>
                <a:gd name="connsiteY40" fmla="*/ 2028825 h 2386012"/>
                <a:gd name="connsiteX41" fmla="*/ 2405240 w 5477186"/>
                <a:gd name="connsiteY41" fmla="*/ 2014537 h 2386012"/>
                <a:gd name="connsiteX42" fmla="*/ 2429053 w 5477186"/>
                <a:gd name="connsiteY42" fmla="*/ 2005012 h 2386012"/>
                <a:gd name="connsiteX43" fmla="*/ 2462390 w 5477186"/>
                <a:gd name="connsiteY43" fmla="*/ 2000250 h 2386012"/>
                <a:gd name="connsiteX44" fmla="*/ 2562403 w 5477186"/>
                <a:gd name="connsiteY44" fmla="*/ 1976437 h 2386012"/>
                <a:gd name="connsiteX45" fmla="*/ 2595740 w 5477186"/>
                <a:gd name="connsiteY45" fmla="*/ 1962150 h 2386012"/>
                <a:gd name="connsiteX46" fmla="*/ 2629078 w 5477186"/>
                <a:gd name="connsiteY46" fmla="*/ 1952625 h 2386012"/>
                <a:gd name="connsiteX47" fmla="*/ 2667178 w 5477186"/>
                <a:gd name="connsiteY47" fmla="*/ 1933575 h 2386012"/>
                <a:gd name="connsiteX48" fmla="*/ 2729090 w 5477186"/>
                <a:gd name="connsiteY48" fmla="*/ 1914525 h 2386012"/>
                <a:gd name="connsiteX49" fmla="*/ 2791003 w 5477186"/>
                <a:gd name="connsiteY49" fmla="*/ 1881187 h 2386012"/>
                <a:gd name="connsiteX50" fmla="*/ 2819578 w 5477186"/>
                <a:gd name="connsiteY50" fmla="*/ 1866900 h 2386012"/>
                <a:gd name="connsiteX51" fmla="*/ 2843390 w 5477186"/>
                <a:gd name="connsiteY51" fmla="*/ 1852612 h 2386012"/>
                <a:gd name="connsiteX52" fmla="*/ 2857678 w 5477186"/>
                <a:gd name="connsiteY52" fmla="*/ 1843087 h 2386012"/>
                <a:gd name="connsiteX53" fmla="*/ 2881490 w 5477186"/>
                <a:gd name="connsiteY53" fmla="*/ 1838325 h 2386012"/>
                <a:gd name="connsiteX54" fmla="*/ 2967215 w 5477186"/>
                <a:gd name="connsiteY54" fmla="*/ 1795462 h 2386012"/>
                <a:gd name="connsiteX55" fmla="*/ 3000553 w 5477186"/>
                <a:gd name="connsiteY55" fmla="*/ 1781175 h 2386012"/>
                <a:gd name="connsiteX56" fmla="*/ 3033890 w 5477186"/>
                <a:gd name="connsiteY56" fmla="*/ 1771650 h 2386012"/>
                <a:gd name="connsiteX57" fmla="*/ 3081515 w 5477186"/>
                <a:gd name="connsiteY57" fmla="*/ 1752600 h 2386012"/>
                <a:gd name="connsiteX58" fmla="*/ 3119615 w 5477186"/>
                <a:gd name="connsiteY58" fmla="*/ 1743075 h 2386012"/>
                <a:gd name="connsiteX59" fmla="*/ 3152953 w 5477186"/>
                <a:gd name="connsiteY59" fmla="*/ 1728787 h 2386012"/>
                <a:gd name="connsiteX60" fmla="*/ 3186290 w 5477186"/>
                <a:gd name="connsiteY60" fmla="*/ 1719262 h 2386012"/>
                <a:gd name="connsiteX61" fmla="*/ 3214865 w 5477186"/>
                <a:gd name="connsiteY61" fmla="*/ 1700212 h 2386012"/>
                <a:gd name="connsiteX62" fmla="*/ 3276778 w 5477186"/>
                <a:gd name="connsiteY62" fmla="*/ 1671637 h 2386012"/>
                <a:gd name="connsiteX63" fmla="*/ 3305353 w 5477186"/>
                <a:gd name="connsiteY63" fmla="*/ 1662112 h 2386012"/>
                <a:gd name="connsiteX64" fmla="*/ 3381553 w 5477186"/>
                <a:gd name="connsiteY64" fmla="*/ 1643062 h 2386012"/>
                <a:gd name="connsiteX65" fmla="*/ 3452990 w 5477186"/>
                <a:gd name="connsiteY65" fmla="*/ 1628775 h 2386012"/>
                <a:gd name="connsiteX66" fmla="*/ 3576815 w 5477186"/>
                <a:gd name="connsiteY66" fmla="*/ 1633537 h 2386012"/>
                <a:gd name="connsiteX67" fmla="*/ 3610153 w 5477186"/>
                <a:gd name="connsiteY67" fmla="*/ 1638300 h 2386012"/>
                <a:gd name="connsiteX68" fmla="*/ 3748265 w 5477186"/>
                <a:gd name="connsiteY68" fmla="*/ 1647825 h 2386012"/>
                <a:gd name="connsiteX69" fmla="*/ 3805415 w 5477186"/>
                <a:gd name="connsiteY69" fmla="*/ 1657350 h 2386012"/>
                <a:gd name="connsiteX70" fmla="*/ 3938765 w 5477186"/>
                <a:gd name="connsiteY70" fmla="*/ 1647825 h 2386012"/>
                <a:gd name="connsiteX71" fmla="*/ 3957815 w 5477186"/>
                <a:gd name="connsiteY71" fmla="*/ 1643062 h 2386012"/>
                <a:gd name="connsiteX72" fmla="*/ 4038778 w 5477186"/>
                <a:gd name="connsiteY72" fmla="*/ 1628775 h 2386012"/>
                <a:gd name="connsiteX73" fmla="*/ 4095928 w 5477186"/>
                <a:gd name="connsiteY73" fmla="*/ 1624012 h 2386012"/>
                <a:gd name="connsiteX74" fmla="*/ 4138790 w 5477186"/>
                <a:gd name="connsiteY74" fmla="*/ 1619250 h 2386012"/>
                <a:gd name="connsiteX75" fmla="*/ 4424540 w 5477186"/>
                <a:gd name="connsiteY75" fmla="*/ 1624012 h 2386012"/>
                <a:gd name="connsiteX76" fmla="*/ 4548365 w 5477186"/>
                <a:gd name="connsiteY76" fmla="*/ 1638300 h 2386012"/>
                <a:gd name="connsiteX77" fmla="*/ 4667428 w 5477186"/>
                <a:gd name="connsiteY77" fmla="*/ 1657350 h 2386012"/>
                <a:gd name="connsiteX78" fmla="*/ 4824590 w 5477186"/>
                <a:gd name="connsiteY78" fmla="*/ 1695450 h 2386012"/>
                <a:gd name="connsiteX79" fmla="*/ 4857928 w 5477186"/>
                <a:gd name="connsiteY79" fmla="*/ 1704975 h 2386012"/>
                <a:gd name="connsiteX80" fmla="*/ 4967465 w 5477186"/>
                <a:gd name="connsiteY80" fmla="*/ 1757362 h 2386012"/>
                <a:gd name="connsiteX81" fmla="*/ 5067478 w 5477186"/>
                <a:gd name="connsiteY81" fmla="*/ 1790700 h 2386012"/>
                <a:gd name="connsiteX82" fmla="*/ 5110340 w 5477186"/>
                <a:gd name="connsiteY82" fmla="*/ 1804987 h 2386012"/>
                <a:gd name="connsiteX83" fmla="*/ 5177015 w 5477186"/>
                <a:gd name="connsiteY83" fmla="*/ 1833562 h 2386012"/>
                <a:gd name="connsiteX84" fmla="*/ 5296078 w 5477186"/>
                <a:gd name="connsiteY84" fmla="*/ 1862137 h 2386012"/>
                <a:gd name="connsiteX85" fmla="*/ 5362753 w 5477186"/>
                <a:gd name="connsiteY85" fmla="*/ 1852612 h 2386012"/>
                <a:gd name="connsiteX86" fmla="*/ 5391328 w 5477186"/>
                <a:gd name="connsiteY86" fmla="*/ 1814512 h 2386012"/>
                <a:gd name="connsiteX87" fmla="*/ 5410378 w 5477186"/>
                <a:gd name="connsiteY87" fmla="*/ 1790700 h 2386012"/>
                <a:gd name="connsiteX88" fmla="*/ 5434190 w 5477186"/>
                <a:gd name="connsiteY88" fmla="*/ 1724025 h 2386012"/>
                <a:gd name="connsiteX89" fmla="*/ 5438953 w 5477186"/>
                <a:gd name="connsiteY89" fmla="*/ 1533525 h 2386012"/>
                <a:gd name="connsiteX90" fmla="*/ 5443715 w 5477186"/>
                <a:gd name="connsiteY90" fmla="*/ 1462087 h 2386012"/>
                <a:gd name="connsiteX91" fmla="*/ 5453240 w 5477186"/>
                <a:gd name="connsiteY91" fmla="*/ 1423987 h 2386012"/>
                <a:gd name="connsiteX92" fmla="*/ 5462765 w 5477186"/>
                <a:gd name="connsiteY92" fmla="*/ 1347787 h 2386012"/>
                <a:gd name="connsiteX93" fmla="*/ 5472290 w 5477186"/>
                <a:gd name="connsiteY93" fmla="*/ 1290637 h 2386012"/>
                <a:gd name="connsiteX94" fmla="*/ 5477053 w 5477186"/>
                <a:gd name="connsiteY94" fmla="*/ 1185862 h 2386012"/>
                <a:gd name="connsiteX95" fmla="*/ 5458003 w 5477186"/>
                <a:gd name="connsiteY95" fmla="*/ 1076325 h 2386012"/>
                <a:gd name="connsiteX96" fmla="*/ 5443715 w 5477186"/>
                <a:gd name="connsiteY96" fmla="*/ 1009650 h 2386012"/>
                <a:gd name="connsiteX97" fmla="*/ 5429428 w 5477186"/>
                <a:gd name="connsiteY97" fmla="*/ 976312 h 2386012"/>
                <a:gd name="connsiteX98" fmla="*/ 5400853 w 5477186"/>
                <a:gd name="connsiteY98" fmla="*/ 919162 h 2386012"/>
                <a:gd name="connsiteX99" fmla="*/ 5381803 w 5477186"/>
                <a:gd name="connsiteY99" fmla="*/ 847725 h 2386012"/>
                <a:gd name="connsiteX100" fmla="*/ 5367515 w 5477186"/>
                <a:gd name="connsiteY100" fmla="*/ 804862 h 2386012"/>
                <a:gd name="connsiteX101" fmla="*/ 5357990 w 5477186"/>
                <a:gd name="connsiteY101" fmla="*/ 766762 h 2386012"/>
                <a:gd name="connsiteX102" fmla="*/ 5348465 w 5477186"/>
                <a:gd name="connsiteY102" fmla="*/ 738187 h 2386012"/>
                <a:gd name="connsiteX103" fmla="*/ 5315128 w 5477186"/>
                <a:gd name="connsiteY103" fmla="*/ 642937 h 2386012"/>
                <a:gd name="connsiteX104" fmla="*/ 5277028 w 5477186"/>
                <a:gd name="connsiteY104" fmla="*/ 552450 h 2386012"/>
                <a:gd name="connsiteX105" fmla="*/ 5262740 w 5477186"/>
                <a:gd name="connsiteY105" fmla="*/ 519112 h 2386012"/>
                <a:gd name="connsiteX106" fmla="*/ 5243690 w 5477186"/>
                <a:gd name="connsiteY106" fmla="*/ 471487 h 2386012"/>
                <a:gd name="connsiteX107" fmla="*/ 5186540 w 5477186"/>
                <a:gd name="connsiteY107" fmla="*/ 381000 h 2386012"/>
                <a:gd name="connsiteX108" fmla="*/ 5148440 w 5477186"/>
                <a:gd name="connsiteY108" fmla="*/ 323850 h 2386012"/>
                <a:gd name="connsiteX109" fmla="*/ 5119865 w 5477186"/>
                <a:gd name="connsiteY109" fmla="*/ 295275 h 2386012"/>
                <a:gd name="connsiteX110" fmla="*/ 5105578 w 5477186"/>
                <a:gd name="connsiteY110" fmla="*/ 271462 h 2386012"/>
                <a:gd name="connsiteX111" fmla="*/ 5048428 w 5477186"/>
                <a:gd name="connsiteY111" fmla="*/ 219075 h 2386012"/>
                <a:gd name="connsiteX112" fmla="*/ 5024615 w 5477186"/>
                <a:gd name="connsiteY112" fmla="*/ 204787 h 2386012"/>
                <a:gd name="connsiteX113" fmla="*/ 5000803 w 5477186"/>
                <a:gd name="connsiteY113" fmla="*/ 185737 h 2386012"/>
                <a:gd name="connsiteX114" fmla="*/ 4867453 w 5477186"/>
                <a:gd name="connsiteY114" fmla="*/ 128587 h 2386012"/>
                <a:gd name="connsiteX115" fmla="*/ 4738865 w 5477186"/>
                <a:gd name="connsiteY115" fmla="*/ 90487 h 2386012"/>
                <a:gd name="connsiteX116" fmla="*/ 4615040 w 5477186"/>
                <a:gd name="connsiteY116" fmla="*/ 38100 h 2386012"/>
                <a:gd name="connsiteX117" fmla="*/ 4591228 w 5477186"/>
                <a:gd name="connsiteY117" fmla="*/ 28575 h 2386012"/>
                <a:gd name="connsiteX118" fmla="*/ 4557890 w 5477186"/>
                <a:gd name="connsiteY118" fmla="*/ 23812 h 2386012"/>
                <a:gd name="connsiteX119" fmla="*/ 4538840 w 5477186"/>
                <a:gd name="connsiteY119" fmla="*/ 19050 h 2386012"/>
                <a:gd name="connsiteX120" fmla="*/ 4472165 w 5477186"/>
                <a:gd name="connsiteY120" fmla="*/ 14287 h 2386012"/>
                <a:gd name="connsiteX121" fmla="*/ 4434065 w 5477186"/>
                <a:gd name="connsiteY121" fmla="*/ 9525 h 2386012"/>
                <a:gd name="connsiteX122" fmla="*/ 4348340 w 5477186"/>
                <a:gd name="connsiteY122" fmla="*/ 0 h 2386012"/>
                <a:gd name="connsiteX123" fmla="*/ 4057828 w 5477186"/>
                <a:gd name="connsiteY123" fmla="*/ 9525 h 2386012"/>
                <a:gd name="connsiteX124" fmla="*/ 4005440 w 5477186"/>
                <a:gd name="connsiteY124" fmla="*/ 23812 h 2386012"/>
                <a:gd name="connsiteX125" fmla="*/ 3957815 w 5477186"/>
                <a:gd name="connsiteY125" fmla="*/ 47625 h 2386012"/>
                <a:gd name="connsiteX126" fmla="*/ 3943528 w 5477186"/>
                <a:gd name="connsiteY126" fmla="*/ 61912 h 2386012"/>
                <a:gd name="connsiteX127" fmla="*/ 3910190 w 5477186"/>
                <a:gd name="connsiteY127" fmla="*/ 109537 h 2386012"/>
                <a:gd name="connsiteX128" fmla="*/ 3891140 w 5477186"/>
                <a:gd name="connsiteY128" fmla="*/ 171450 h 2386012"/>
                <a:gd name="connsiteX129" fmla="*/ 3881615 w 5477186"/>
                <a:gd name="connsiteY129" fmla="*/ 214312 h 2386012"/>
                <a:gd name="connsiteX130" fmla="*/ 3872090 w 5477186"/>
                <a:gd name="connsiteY130" fmla="*/ 238125 h 2386012"/>
                <a:gd name="connsiteX131" fmla="*/ 3862565 w 5477186"/>
                <a:gd name="connsiteY131" fmla="*/ 280987 h 2386012"/>
                <a:gd name="connsiteX132" fmla="*/ 3829228 w 5477186"/>
                <a:gd name="connsiteY132" fmla="*/ 347662 h 2386012"/>
                <a:gd name="connsiteX133" fmla="*/ 3800653 w 5477186"/>
                <a:gd name="connsiteY133" fmla="*/ 400050 h 2386012"/>
                <a:gd name="connsiteX134" fmla="*/ 3781603 w 5477186"/>
                <a:gd name="connsiteY134" fmla="*/ 414337 h 2386012"/>
                <a:gd name="connsiteX135" fmla="*/ 3743503 w 5477186"/>
                <a:gd name="connsiteY135" fmla="*/ 438150 h 2386012"/>
                <a:gd name="connsiteX136" fmla="*/ 3686353 w 5477186"/>
                <a:gd name="connsiteY136" fmla="*/ 485775 h 2386012"/>
                <a:gd name="connsiteX137" fmla="*/ 3662540 w 5477186"/>
                <a:gd name="connsiteY137" fmla="*/ 519112 h 2386012"/>
                <a:gd name="connsiteX138" fmla="*/ 3638728 w 5477186"/>
                <a:gd name="connsiteY138" fmla="*/ 542925 h 2386012"/>
                <a:gd name="connsiteX139" fmla="*/ 3610153 w 5477186"/>
                <a:gd name="connsiteY139" fmla="*/ 590550 h 2386012"/>
                <a:gd name="connsiteX140" fmla="*/ 3581578 w 5477186"/>
                <a:gd name="connsiteY140" fmla="*/ 628650 h 2386012"/>
                <a:gd name="connsiteX141" fmla="*/ 3567290 w 5477186"/>
                <a:gd name="connsiteY141" fmla="*/ 647700 h 2386012"/>
                <a:gd name="connsiteX142" fmla="*/ 3510140 w 5477186"/>
                <a:gd name="connsiteY142" fmla="*/ 704850 h 2386012"/>
                <a:gd name="connsiteX143" fmla="*/ 3472040 w 5477186"/>
                <a:gd name="connsiteY143" fmla="*/ 738187 h 2386012"/>
                <a:gd name="connsiteX144" fmla="*/ 3448228 w 5477186"/>
                <a:gd name="connsiteY144" fmla="*/ 766762 h 2386012"/>
                <a:gd name="connsiteX145" fmla="*/ 3429178 w 5477186"/>
                <a:gd name="connsiteY145" fmla="*/ 776287 h 2386012"/>
                <a:gd name="connsiteX146" fmla="*/ 3405365 w 5477186"/>
                <a:gd name="connsiteY146" fmla="*/ 790575 h 2386012"/>
                <a:gd name="connsiteX147" fmla="*/ 3391078 w 5477186"/>
                <a:gd name="connsiteY147" fmla="*/ 800100 h 2386012"/>
                <a:gd name="connsiteX148" fmla="*/ 3372028 w 5477186"/>
                <a:gd name="connsiteY148" fmla="*/ 809625 h 2386012"/>
                <a:gd name="connsiteX149" fmla="*/ 3329165 w 5477186"/>
                <a:gd name="connsiteY149" fmla="*/ 833437 h 2386012"/>
                <a:gd name="connsiteX150" fmla="*/ 3291065 w 5477186"/>
                <a:gd name="connsiteY150" fmla="*/ 857250 h 2386012"/>
                <a:gd name="connsiteX151" fmla="*/ 3219628 w 5477186"/>
                <a:gd name="connsiteY151" fmla="*/ 890587 h 2386012"/>
                <a:gd name="connsiteX152" fmla="*/ 3157715 w 5477186"/>
                <a:gd name="connsiteY152" fmla="*/ 914400 h 2386012"/>
                <a:gd name="connsiteX153" fmla="*/ 3124378 w 5477186"/>
                <a:gd name="connsiteY153" fmla="*/ 923925 h 2386012"/>
                <a:gd name="connsiteX154" fmla="*/ 3091040 w 5477186"/>
                <a:gd name="connsiteY154" fmla="*/ 928687 h 2386012"/>
                <a:gd name="connsiteX155" fmla="*/ 3067228 w 5477186"/>
                <a:gd name="connsiteY155" fmla="*/ 933450 h 2386012"/>
                <a:gd name="connsiteX156" fmla="*/ 3052940 w 5477186"/>
                <a:gd name="connsiteY156" fmla="*/ 938212 h 2386012"/>
                <a:gd name="connsiteX157" fmla="*/ 2995790 w 5477186"/>
                <a:gd name="connsiteY157" fmla="*/ 947737 h 2386012"/>
                <a:gd name="connsiteX158" fmla="*/ 2938640 w 5477186"/>
                <a:gd name="connsiteY158" fmla="*/ 957262 h 2386012"/>
                <a:gd name="connsiteX159" fmla="*/ 2895778 w 5477186"/>
                <a:gd name="connsiteY159" fmla="*/ 971550 h 2386012"/>
                <a:gd name="connsiteX160" fmla="*/ 2848153 w 5477186"/>
                <a:gd name="connsiteY160" fmla="*/ 990600 h 2386012"/>
                <a:gd name="connsiteX161" fmla="*/ 2838628 w 5477186"/>
                <a:gd name="connsiteY161" fmla="*/ 1004887 h 2386012"/>
                <a:gd name="connsiteX162" fmla="*/ 2791003 w 5477186"/>
                <a:gd name="connsiteY162" fmla="*/ 1023937 h 2386012"/>
                <a:gd name="connsiteX163" fmla="*/ 2738615 w 5477186"/>
                <a:gd name="connsiteY163" fmla="*/ 1047750 h 2386012"/>
                <a:gd name="connsiteX164" fmla="*/ 2719565 w 5477186"/>
                <a:gd name="connsiteY164" fmla="*/ 1062037 h 2386012"/>
                <a:gd name="connsiteX165" fmla="*/ 2652890 w 5477186"/>
                <a:gd name="connsiteY165" fmla="*/ 1090612 h 2386012"/>
                <a:gd name="connsiteX166" fmla="*/ 2610028 w 5477186"/>
                <a:gd name="connsiteY166" fmla="*/ 1128712 h 2386012"/>
                <a:gd name="connsiteX167" fmla="*/ 2562403 w 5477186"/>
                <a:gd name="connsiteY167" fmla="*/ 1162050 h 2386012"/>
                <a:gd name="connsiteX168" fmla="*/ 2505253 w 5477186"/>
                <a:gd name="connsiteY168" fmla="*/ 1209675 h 2386012"/>
                <a:gd name="connsiteX169" fmla="*/ 2400478 w 5477186"/>
                <a:gd name="connsiteY169" fmla="*/ 1262062 h 2386012"/>
                <a:gd name="connsiteX170" fmla="*/ 2362378 w 5477186"/>
                <a:gd name="connsiteY170" fmla="*/ 1271587 h 2386012"/>
                <a:gd name="connsiteX171" fmla="*/ 2314753 w 5477186"/>
                <a:gd name="connsiteY171" fmla="*/ 1290637 h 2386012"/>
                <a:gd name="connsiteX172" fmla="*/ 2257603 w 5477186"/>
                <a:gd name="connsiteY172" fmla="*/ 1304925 h 2386012"/>
                <a:gd name="connsiteX173" fmla="*/ 2090915 w 5477186"/>
                <a:gd name="connsiteY173" fmla="*/ 1295400 h 2386012"/>
                <a:gd name="connsiteX174" fmla="*/ 2033765 w 5477186"/>
                <a:gd name="connsiteY174" fmla="*/ 1285875 h 2386012"/>
                <a:gd name="connsiteX175" fmla="*/ 1976615 w 5477186"/>
                <a:gd name="connsiteY175" fmla="*/ 1281112 h 2386012"/>
                <a:gd name="connsiteX176" fmla="*/ 1905178 w 5477186"/>
                <a:gd name="connsiteY176" fmla="*/ 1285875 h 2386012"/>
                <a:gd name="connsiteX177" fmla="*/ 1881365 w 5477186"/>
                <a:gd name="connsiteY177" fmla="*/ 1295400 h 2386012"/>
                <a:gd name="connsiteX178" fmla="*/ 1848028 w 5477186"/>
                <a:gd name="connsiteY178" fmla="*/ 1300162 h 2386012"/>
                <a:gd name="connsiteX179" fmla="*/ 1814690 w 5477186"/>
                <a:gd name="connsiteY179" fmla="*/ 1319212 h 2386012"/>
                <a:gd name="connsiteX180" fmla="*/ 1790878 w 5477186"/>
                <a:gd name="connsiteY180" fmla="*/ 1328737 h 2386012"/>
                <a:gd name="connsiteX181" fmla="*/ 1771828 w 5477186"/>
                <a:gd name="connsiteY181" fmla="*/ 1343025 h 2386012"/>
                <a:gd name="connsiteX182" fmla="*/ 1748015 w 5477186"/>
                <a:gd name="connsiteY182" fmla="*/ 1347787 h 2386012"/>
                <a:gd name="connsiteX183" fmla="*/ 1728965 w 5477186"/>
                <a:gd name="connsiteY183" fmla="*/ 1357312 h 2386012"/>
                <a:gd name="connsiteX184" fmla="*/ 1667053 w 5477186"/>
                <a:gd name="connsiteY184" fmla="*/ 1381125 h 2386012"/>
                <a:gd name="connsiteX185" fmla="*/ 1652765 w 5477186"/>
                <a:gd name="connsiteY185" fmla="*/ 1390650 h 2386012"/>
                <a:gd name="connsiteX186" fmla="*/ 1638478 w 5477186"/>
                <a:gd name="connsiteY186" fmla="*/ 1404937 h 2386012"/>
                <a:gd name="connsiteX187" fmla="*/ 1619428 w 5477186"/>
                <a:gd name="connsiteY187" fmla="*/ 1409700 h 2386012"/>
                <a:gd name="connsiteX188" fmla="*/ 1571803 w 5477186"/>
                <a:gd name="connsiteY188" fmla="*/ 1433512 h 2386012"/>
                <a:gd name="connsiteX189" fmla="*/ 1519415 w 5477186"/>
                <a:gd name="connsiteY189" fmla="*/ 1462087 h 2386012"/>
                <a:gd name="connsiteX190" fmla="*/ 1495603 w 5477186"/>
                <a:gd name="connsiteY190" fmla="*/ 1471612 h 2386012"/>
                <a:gd name="connsiteX191" fmla="*/ 1438453 w 5477186"/>
                <a:gd name="connsiteY191" fmla="*/ 1500187 h 2386012"/>
                <a:gd name="connsiteX192" fmla="*/ 1376540 w 5477186"/>
                <a:gd name="connsiteY192" fmla="*/ 1519237 h 2386012"/>
                <a:gd name="connsiteX193" fmla="*/ 1352728 w 5477186"/>
                <a:gd name="connsiteY193" fmla="*/ 1528762 h 2386012"/>
                <a:gd name="connsiteX194" fmla="*/ 1247953 w 5477186"/>
                <a:gd name="connsiteY194" fmla="*/ 1562100 h 2386012"/>
                <a:gd name="connsiteX195" fmla="*/ 1214615 w 5477186"/>
                <a:gd name="connsiteY195" fmla="*/ 1571625 h 2386012"/>
                <a:gd name="connsiteX196" fmla="*/ 1200328 w 5477186"/>
                <a:gd name="connsiteY196" fmla="*/ 1581150 h 2386012"/>
                <a:gd name="connsiteX197" fmla="*/ 1114603 w 5477186"/>
                <a:gd name="connsiteY197" fmla="*/ 1614487 h 2386012"/>
                <a:gd name="connsiteX198" fmla="*/ 1081265 w 5477186"/>
                <a:gd name="connsiteY198" fmla="*/ 1638300 h 2386012"/>
                <a:gd name="connsiteX199" fmla="*/ 1047928 w 5477186"/>
                <a:gd name="connsiteY199" fmla="*/ 1647825 h 2386012"/>
                <a:gd name="connsiteX200" fmla="*/ 1014590 w 5477186"/>
                <a:gd name="connsiteY200" fmla="*/ 1666875 h 2386012"/>
                <a:gd name="connsiteX201" fmla="*/ 971728 w 5477186"/>
                <a:gd name="connsiteY201" fmla="*/ 1685925 h 2386012"/>
                <a:gd name="connsiteX202" fmla="*/ 933628 w 5477186"/>
                <a:gd name="connsiteY202" fmla="*/ 1709737 h 2386012"/>
                <a:gd name="connsiteX203" fmla="*/ 866953 w 5477186"/>
                <a:gd name="connsiteY203" fmla="*/ 1738312 h 2386012"/>
                <a:gd name="connsiteX204" fmla="*/ 838378 w 5477186"/>
                <a:gd name="connsiteY204" fmla="*/ 1757362 h 2386012"/>
                <a:gd name="connsiteX205" fmla="*/ 809803 w 5477186"/>
                <a:gd name="connsiteY205" fmla="*/ 1766887 h 2386012"/>
                <a:gd name="connsiteX206" fmla="*/ 785990 w 5477186"/>
                <a:gd name="connsiteY206" fmla="*/ 1781175 h 2386012"/>
                <a:gd name="connsiteX207" fmla="*/ 752653 w 5477186"/>
                <a:gd name="connsiteY207" fmla="*/ 1795462 h 2386012"/>
                <a:gd name="connsiteX208" fmla="*/ 676453 w 5477186"/>
                <a:gd name="connsiteY208" fmla="*/ 1838325 h 2386012"/>
                <a:gd name="connsiteX209" fmla="*/ 657403 w 5477186"/>
                <a:gd name="connsiteY209" fmla="*/ 1852612 h 2386012"/>
                <a:gd name="connsiteX210" fmla="*/ 605015 w 5477186"/>
                <a:gd name="connsiteY210" fmla="*/ 1876425 h 2386012"/>
                <a:gd name="connsiteX211" fmla="*/ 581203 w 5477186"/>
                <a:gd name="connsiteY211" fmla="*/ 1895475 h 2386012"/>
                <a:gd name="connsiteX212" fmla="*/ 533578 w 5477186"/>
                <a:gd name="connsiteY212" fmla="*/ 1919287 h 2386012"/>
                <a:gd name="connsiteX213" fmla="*/ 519290 w 5477186"/>
                <a:gd name="connsiteY213" fmla="*/ 1938337 h 2386012"/>
                <a:gd name="connsiteX214" fmla="*/ 495478 w 5477186"/>
                <a:gd name="connsiteY214" fmla="*/ 1952625 h 2386012"/>
                <a:gd name="connsiteX215" fmla="*/ 466903 w 5477186"/>
                <a:gd name="connsiteY215" fmla="*/ 1976437 h 2386012"/>
                <a:gd name="connsiteX216" fmla="*/ 447853 w 5477186"/>
                <a:gd name="connsiteY216" fmla="*/ 2000250 h 2386012"/>
                <a:gd name="connsiteX217" fmla="*/ 424040 w 5477186"/>
                <a:gd name="connsiteY217" fmla="*/ 2014537 h 2386012"/>
                <a:gd name="connsiteX218" fmla="*/ 404990 w 5477186"/>
                <a:gd name="connsiteY218" fmla="*/ 2033587 h 2386012"/>
                <a:gd name="connsiteX219" fmla="*/ 362128 w 5477186"/>
                <a:gd name="connsiteY219" fmla="*/ 2062162 h 2386012"/>
                <a:gd name="connsiteX220" fmla="*/ 347840 w 5477186"/>
                <a:gd name="connsiteY220" fmla="*/ 2076450 h 2386012"/>
                <a:gd name="connsiteX221" fmla="*/ 324028 w 5477186"/>
                <a:gd name="connsiteY221" fmla="*/ 2085975 h 2386012"/>
                <a:gd name="connsiteX222" fmla="*/ 304978 w 5477186"/>
                <a:gd name="connsiteY222" fmla="*/ 2095500 h 2386012"/>
                <a:gd name="connsiteX223" fmla="*/ 281165 w 5477186"/>
                <a:gd name="connsiteY223" fmla="*/ 2109787 h 2386012"/>
                <a:gd name="connsiteX224" fmla="*/ 262115 w 5477186"/>
                <a:gd name="connsiteY224" fmla="*/ 2114550 h 2386012"/>
                <a:gd name="connsiteX225" fmla="*/ 247828 w 5477186"/>
                <a:gd name="connsiteY225" fmla="*/ 2119312 h 2386012"/>
                <a:gd name="connsiteX226" fmla="*/ 233540 w 5477186"/>
                <a:gd name="connsiteY226" fmla="*/ 2128837 h 2386012"/>
                <a:gd name="connsiteX227" fmla="*/ 219253 w 5477186"/>
                <a:gd name="connsiteY227" fmla="*/ 2133600 h 2386012"/>
                <a:gd name="connsiteX228" fmla="*/ 171628 w 5477186"/>
                <a:gd name="connsiteY228" fmla="*/ 2166937 h 2386012"/>
                <a:gd name="connsiteX229" fmla="*/ 157340 w 5477186"/>
                <a:gd name="connsiteY229" fmla="*/ 2176462 h 2386012"/>
                <a:gd name="connsiteX230" fmla="*/ 128765 w 5477186"/>
                <a:gd name="connsiteY230" fmla="*/ 2195512 h 2386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</a:cxnLst>
              <a:rect l="l" t="t" r="r" b="b"/>
              <a:pathLst>
                <a:path w="5477186" h="2386012">
                  <a:moveTo>
                    <a:pt x="128765" y="2195512"/>
                  </a:moveTo>
                  <a:cubicBezTo>
                    <a:pt x="120828" y="2201862"/>
                    <a:pt x="112603" y="2207868"/>
                    <a:pt x="104953" y="2214562"/>
                  </a:cubicBezTo>
                  <a:cubicBezTo>
                    <a:pt x="99884" y="2218997"/>
                    <a:pt x="95779" y="2224467"/>
                    <a:pt x="90665" y="2228850"/>
                  </a:cubicBezTo>
                  <a:cubicBezTo>
                    <a:pt x="84638" y="2234016"/>
                    <a:pt x="78074" y="2238523"/>
                    <a:pt x="71615" y="2243137"/>
                  </a:cubicBezTo>
                  <a:cubicBezTo>
                    <a:pt x="66957" y="2246464"/>
                    <a:pt x="61582" y="2248833"/>
                    <a:pt x="57328" y="2252662"/>
                  </a:cubicBezTo>
                  <a:cubicBezTo>
                    <a:pt x="27364" y="2279630"/>
                    <a:pt x="28880" y="2279479"/>
                    <a:pt x="9703" y="2305050"/>
                  </a:cubicBezTo>
                  <a:cubicBezTo>
                    <a:pt x="9174" y="2306636"/>
                    <a:pt x="-8288" y="2339975"/>
                    <a:pt x="4940" y="2347912"/>
                  </a:cubicBezTo>
                  <a:cubicBezTo>
                    <a:pt x="17854" y="2355661"/>
                    <a:pt x="33354" y="2357950"/>
                    <a:pt x="47803" y="2362200"/>
                  </a:cubicBezTo>
                  <a:cubicBezTo>
                    <a:pt x="60362" y="2365894"/>
                    <a:pt x="73023" y="2369383"/>
                    <a:pt x="85903" y="2371725"/>
                  </a:cubicBezTo>
                  <a:cubicBezTo>
                    <a:pt x="122235" y="2378331"/>
                    <a:pt x="158806" y="2381942"/>
                    <a:pt x="195440" y="2386012"/>
                  </a:cubicBezTo>
                  <a:lnTo>
                    <a:pt x="581203" y="2381250"/>
                  </a:lnTo>
                  <a:cubicBezTo>
                    <a:pt x="593999" y="2380962"/>
                    <a:pt x="606592" y="2377982"/>
                    <a:pt x="619303" y="2376487"/>
                  </a:cubicBezTo>
                  <a:lnTo>
                    <a:pt x="662165" y="2371725"/>
                  </a:lnTo>
                  <a:cubicBezTo>
                    <a:pt x="681215" y="2366962"/>
                    <a:pt x="700167" y="2361789"/>
                    <a:pt x="719315" y="2357437"/>
                  </a:cubicBezTo>
                  <a:cubicBezTo>
                    <a:pt x="735102" y="2353849"/>
                    <a:pt x="751234" y="2351839"/>
                    <a:pt x="766940" y="2347912"/>
                  </a:cubicBezTo>
                  <a:cubicBezTo>
                    <a:pt x="789364" y="2342306"/>
                    <a:pt x="811191" y="2334468"/>
                    <a:pt x="833615" y="2328862"/>
                  </a:cubicBezTo>
                  <a:cubicBezTo>
                    <a:pt x="846315" y="2325687"/>
                    <a:pt x="859387" y="2323740"/>
                    <a:pt x="871715" y="2319337"/>
                  </a:cubicBezTo>
                  <a:cubicBezTo>
                    <a:pt x="881744" y="2315755"/>
                    <a:pt x="890351" y="2308873"/>
                    <a:pt x="900290" y="2305050"/>
                  </a:cubicBezTo>
                  <a:cubicBezTo>
                    <a:pt x="911077" y="2300901"/>
                    <a:pt x="922766" y="2299475"/>
                    <a:pt x="933628" y="2295525"/>
                  </a:cubicBezTo>
                  <a:cubicBezTo>
                    <a:pt x="940300" y="2293099"/>
                    <a:pt x="945943" y="2288245"/>
                    <a:pt x="952678" y="2286000"/>
                  </a:cubicBezTo>
                  <a:cubicBezTo>
                    <a:pt x="982987" y="2275897"/>
                    <a:pt x="997545" y="2275629"/>
                    <a:pt x="1028878" y="2271712"/>
                  </a:cubicBezTo>
                  <a:cubicBezTo>
                    <a:pt x="1056659" y="2265362"/>
                    <a:pt x="1098728" y="2253456"/>
                    <a:pt x="1119365" y="2247900"/>
                  </a:cubicBezTo>
                  <a:cubicBezTo>
                    <a:pt x="1140002" y="2242344"/>
                    <a:pt x="1141491" y="2241178"/>
                    <a:pt x="1152703" y="2238375"/>
                  </a:cubicBezTo>
                  <a:cubicBezTo>
                    <a:pt x="1160556" y="2236412"/>
                    <a:pt x="1168424" y="2233843"/>
                    <a:pt x="1176515" y="2233612"/>
                  </a:cubicBezTo>
                  <a:cubicBezTo>
                    <a:pt x="1279673" y="2230665"/>
                    <a:pt x="1382890" y="2230437"/>
                    <a:pt x="1486078" y="2228850"/>
                  </a:cubicBezTo>
                  <a:cubicBezTo>
                    <a:pt x="1502628" y="2227195"/>
                    <a:pt x="1542589" y="2224247"/>
                    <a:pt x="1562278" y="2219325"/>
                  </a:cubicBezTo>
                  <a:cubicBezTo>
                    <a:pt x="1619640" y="2204985"/>
                    <a:pt x="1563800" y="2216706"/>
                    <a:pt x="1614665" y="2195512"/>
                  </a:cubicBezTo>
                  <a:cubicBezTo>
                    <a:pt x="1625333" y="2191067"/>
                    <a:pt x="1637158" y="2189982"/>
                    <a:pt x="1648003" y="2185987"/>
                  </a:cubicBezTo>
                  <a:cubicBezTo>
                    <a:pt x="1731140" y="2155358"/>
                    <a:pt x="1677654" y="2167675"/>
                    <a:pt x="1728965" y="2157412"/>
                  </a:cubicBezTo>
                  <a:cubicBezTo>
                    <a:pt x="1794046" y="2129522"/>
                    <a:pt x="1732136" y="2154961"/>
                    <a:pt x="1790878" y="2133600"/>
                  </a:cubicBezTo>
                  <a:cubicBezTo>
                    <a:pt x="1798912" y="2130678"/>
                    <a:pt x="1806502" y="2126532"/>
                    <a:pt x="1814690" y="2124075"/>
                  </a:cubicBezTo>
                  <a:cubicBezTo>
                    <a:pt x="1822443" y="2121749"/>
                    <a:pt x="1830750" y="2121638"/>
                    <a:pt x="1838503" y="2119312"/>
                  </a:cubicBezTo>
                  <a:cubicBezTo>
                    <a:pt x="1846691" y="2116855"/>
                    <a:pt x="1854254" y="2112632"/>
                    <a:pt x="1862315" y="2109787"/>
                  </a:cubicBezTo>
                  <a:cubicBezTo>
                    <a:pt x="1881251" y="2103104"/>
                    <a:pt x="1900415" y="2097087"/>
                    <a:pt x="1919465" y="2090737"/>
                  </a:cubicBezTo>
                  <a:cubicBezTo>
                    <a:pt x="1928990" y="2087562"/>
                    <a:pt x="1938136" y="2082862"/>
                    <a:pt x="1948040" y="2081212"/>
                  </a:cubicBezTo>
                  <a:cubicBezTo>
                    <a:pt x="2007029" y="2071381"/>
                    <a:pt x="1943520" y="2082746"/>
                    <a:pt x="2014715" y="2066925"/>
                  </a:cubicBezTo>
                  <a:cubicBezTo>
                    <a:pt x="2030519" y="2063413"/>
                    <a:pt x="2046498" y="2060735"/>
                    <a:pt x="2062340" y="2057400"/>
                  </a:cubicBezTo>
                  <a:cubicBezTo>
                    <a:pt x="2076662" y="2054385"/>
                    <a:pt x="2091004" y="2051425"/>
                    <a:pt x="2105203" y="2047875"/>
                  </a:cubicBezTo>
                  <a:cubicBezTo>
                    <a:pt x="2116415" y="2045072"/>
                    <a:pt x="2127080" y="2039845"/>
                    <a:pt x="2138540" y="2038350"/>
                  </a:cubicBezTo>
                  <a:cubicBezTo>
                    <a:pt x="2163776" y="2035058"/>
                    <a:pt x="2189360" y="2035467"/>
                    <a:pt x="2214740" y="2033587"/>
                  </a:cubicBezTo>
                  <a:cubicBezTo>
                    <a:pt x="2232227" y="2032292"/>
                    <a:pt x="2249718" y="2030914"/>
                    <a:pt x="2267128" y="2028825"/>
                  </a:cubicBezTo>
                  <a:cubicBezTo>
                    <a:pt x="2396145" y="2013344"/>
                    <a:pt x="2270246" y="2023538"/>
                    <a:pt x="2405240" y="2014537"/>
                  </a:cubicBezTo>
                  <a:cubicBezTo>
                    <a:pt x="2413178" y="2011362"/>
                    <a:pt x="2420759" y="2007085"/>
                    <a:pt x="2429053" y="2005012"/>
                  </a:cubicBezTo>
                  <a:cubicBezTo>
                    <a:pt x="2439943" y="2002290"/>
                    <a:pt x="2451318" y="2002095"/>
                    <a:pt x="2462390" y="2000250"/>
                  </a:cubicBezTo>
                  <a:cubicBezTo>
                    <a:pt x="2487856" y="1996006"/>
                    <a:pt x="2556040" y="1979164"/>
                    <a:pt x="2562403" y="1976437"/>
                  </a:cubicBezTo>
                  <a:cubicBezTo>
                    <a:pt x="2573515" y="1971675"/>
                    <a:pt x="2584354" y="1966216"/>
                    <a:pt x="2595740" y="1962150"/>
                  </a:cubicBezTo>
                  <a:cubicBezTo>
                    <a:pt x="2606624" y="1958263"/>
                    <a:pt x="2618347" y="1956917"/>
                    <a:pt x="2629078" y="1952625"/>
                  </a:cubicBezTo>
                  <a:cubicBezTo>
                    <a:pt x="2642261" y="1947352"/>
                    <a:pt x="2653525" y="1937476"/>
                    <a:pt x="2667178" y="1933575"/>
                  </a:cubicBezTo>
                  <a:cubicBezTo>
                    <a:pt x="2686568" y="1928035"/>
                    <a:pt x="2710055" y="1921846"/>
                    <a:pt x="2729090" y="1914525"/>
                  </a:cubicBezTo>
                  <a:cubicBezTo>
                    <a:pt x="2780361" y="1894805"/>
                    <a:pt x="2745351" y="1907817"/>
                    <a:pt x="2791003" y="1881187"/>
                  </a:cubicBezTo>
                  <a:cubicBezTo>
                    <a:pt x="2800202" y="1875821"/>
                    <a:pt x="2810229" y="1871999"/>
                    <a:pt x="2819578" y="1866900"/>
                  </a:cubicBezTo>
                  <a:cubicBezTo>
                    <a:pt x="2827704" y="1862467"/>
                    <a:pt x="2835540" y="1857518"/>
                    <a:pt x="2843390" y="1852612"/>
                  </a:cubicBezTo>
                  <a:cubicBezTo>
                    <a:pt x="2848244" y="1849578"/>
                    <a:pt x="2852318" y="1845097"/>
                    <a:pt x="2857678" y="1843087"/>
                  </a:cubicBezTo>
                  <a:cubicBezTo>
                    <a:pt x="2865257" y="1840245"/>
                    <a:pt x="2873553" y="1839912"/>
                    <a:pt x="2881490" y="1838325"/>
                  </a:cubicBezTo>
                  <a:cubicBezTo>
                    <a:pt x="2927906" y="1807381"/>
                    <a:pt x="2898292" y="1824482"/>
                    <a:pt x="2967215" y="1795462"/>
                  </a:cubicBezTo>
                  <a:cubicBezTo>
                    <a:pt x="2978358" y="1790770"/>
                    <a:pt x="2988928" y="1784496"/>
                    <a:pt x="3000553" y="1781175"/>
                  </a:cubicBezTo>
                  <a:cubicBezTo>
                    <a:pt x="3011665" y="1778000"/>
                    <a:pt x="3022992" y="1775496"/>
                    <a:pt x="3033890" y="1771650"/>
                  </a:cubicBezTo>
                  <a:cubicBezTo>
                    <a:pt x="3050013" y="1765959"/>
                    <a:pt x="3064928" y="1756747"/>
                    <a:pt x="3081515" y="1752600"/>
                  </a:cubicBezTo>
                  <a:cubicBezTo>
                    <a:pt x="3094215" y="1749425"/>
                    <a:pt x="3107196" y="1747215"/>
                    <a:pt x="3119615" y="1743075"/>
                  </a:cubicBezTo>
                  <a:cubicBezTo>
                    <a:pt x="3131085" y="1739252"/>
                    <a:pt x="3141567" y="1732853"/>
                    <a:pt x="3152953" y="1728787"/>
                  </a:cubicBezTo>
                  <a:cubicBezTo>
                    <a:pt x="3163837" y="1724900"/>
                    <a:pt x="3175178" y="1722437"/>
                    <a:pt x="3186290" y="1719262"/>
                  </a:cubicBezTo>
                  <a:cubicBezTo>
                    <a:pt x="3195815" y="1712912"/>
                    <a:pt x="3204926" y="1705892"/>
                    <a:pt x="3214865" y="1700212"/>
                  </a:cubicBezTo>
                  <a:cubicBezTo>
                    <a:pt x="3234135" y="1689201"/>
                    <a:pt x="3255723" y="1679293"/>
                    <a:pt x="3276778" y="1671637"/>
                  </a:cubicBezTo>
                  <a:cubicBezTo>
                    <a:pt x="3286214" y="1668206"/>
                    <a:pt x="3295667" y="1664754"/>
                    <a:pt x="3305353" y="1662112"/>
                  </a:cubicBezTo>
                  <a:cubicBezTo>
                    <a:pt x="3330612" y="1655223"/>
                    <a:pt x="3356379" y="1650255"/>
                    <a:pt x="3381553" y="1643062"/>
                  </a:cubicBezTo>
                  <a:cubicBezTo>
                    <a:pt x="3427196" y="1630021"/>
                    <a:pt x="3403422" y="1634970"/>
                    <a:pt x="3452990" y="1628775"/>
                  </a:cubicBezTo>
                  <a:cubicBezTo>
                    <a:pt x="3494265" y="1630362"/>
                    <a:pt x="3535585" y="1631038"/>
                    <a:pt x="3576815" y="1633537"/>
                  </a:cubicBezTo>
                  <a:cubicBezTo>
                    <a:pt x="3588020" y="1634216"/>
                    <a:pt x="3598966" y="1637368"/>
                    <a:pt x="3610153" y="1638300"/>
                  </a:cubicBezTo>
                  <a:cubicBezTo>
                    <a:pt x="3656140" y="1642132"/>
                    <a:pt x="3748265" y="1647825"/>
                    <a:pt x="3748265" y="1647825"/>
                  </a:cubicBezTo>
                  <a:cubicBezTo>
                    <a:pt x="3767315" y="1651000"/>
                    <a:pt x="3786111" y="1656765"/>
                    <a:pt x="3805415" y="1657350"/>
                  </a:cubicBezTo>
                  <a:cubicBezTo>
                    <a:pt x="3839518" y="1658383"/>
                    <a:pt x="3898326" y="1655178"/>
                    <a:pt x="3938765" y="1647825"/>
                  </a:cubicBezTo>
                  <a:cubicBezTo>
                    <a:pt x="3945205" y="1646654"/>
                    <a:pt x="3951425" y="1644482"/>
                    <a:pt x="3957815" y="1643062"/>
                  </a:cubicBezTo>
                  <a:cubicBezTo>
                    <a:pt x="3979084" y="1638336"/>
                    <a:pt x="4024896" y="1630510"/>
                    <a:pt x="4038778" y="1628775"/>
                  </a:cubicBezTo>
                  <a:cubicBezTo>
                    <a:pt x="4057746" y="1626404"/>
                    <a:pt x="4076898" y="1625824"/>
                    <a:pt x="4095928" y="1624012"/>
                  </a:cubicBezTo>
                  <a:cubicBezTo>
                    <a:pt x="4110238" y="1622649"/>
                    <a:pt x="4124503" y="1620837"/>
                    <a:pt x="4138790" y="1619250"/>
                  </a:cubicBezTo>
                  <a:lnTo>
                    <a:pt x="4424540" y="1624012"/>
                  </a:lnTo>
                  <a:cubicBezTo>
                    <a:pt x="4462660" y="1625071"/>
                    <a:pt x="4511391" y="1632612"/>
                    <a:pt x="4548365" y="1638300"/>
                  </a:cubicBezTo>
                  <a:cubicBezTo>
                    <a:pt x="4588090" y="1644412"/>
                    <a:pt x="4628193" y="1648631"/>
                    <a:pt x="4667428" y="1657350"/>
                  </a:cubicBezTo>
                  <a:cubicBezTo>
                    <a:pt x="4721691" y="1669408"/>
                    <a:pt x="4768371" y="1679388"/>
                    <a:pt x="4824590" y="1695450"/>
                  </a:cubicBezTo>
                  <a:cubicBezTo>
                    <a:pt x="4835703" y="1698625"/>
                    <a:pt x="4847323" y="1700380"/>
                    <a:pt x="4857928" y="1704975"/>
                  </a:cubicBezTo>
                  <a:cubicBezTo>
                    <a:pt x="4895065" y="1721067"/>
                    <a:pt x="4929069" y="1744563"/>
                    <a:pt x="4967465" y="1757362"/>
                  </a:cubicBezTo>
                  <a:lnTo>
                    <a:pt x="5067478" y="1790700"/>
                  </a:lnTo>
                  <a:cubicBezTo>
                    <a:pt x="5081765" y="1795462"/>
                    <a:pt x="5096498" y="1799055"/>
                    <a:pt x="5110340" y="1804987"/>
                  </a:cubicBezTo>
                  <a:cubicBezTo>
                    <a:pt x="5132565" y="1814512"/>
                    <a:pt x="5153557" y="1827697"/>
                    <a:pt x="5177015" y="1833562"/>
                  </a:cubicBezTo>
                  <a:cubicBezTo>
                    <a:pt x="5267414" y="1856162"/>
                    <a:pt x="5227657" y="1846932"/>
                    <a:pt x="5296078" y="1862137"/>
                  </a:cubicBezTo>
                  <a:cubicBezTo>
                    <a:pt x="5318303" y="1858962"/>
                    <a:pt x="5342673" y="1862652"/>
                    <a:pt x="5362753" y="1852612"/>
                  </a:cubicBezTo>
                  <a:cubicBezTo>
                    <a:pt x="5376952" y="1845512"/>
                    <a:pt x="5381649" y="1827095"/>
                    <a:pt x="5391328" y="1814512"/>
                  </a:cubicBezTo>
                  <a:cubicBezTo>
                    <a:pt x="5397526" y="1806455"/>
                    <a:pt x="5410378" y="1790700"/>
                    <a:pt x="5410378" y="1790700"/>
                  </a:cubicBezTo>
                  <a:cubicBezTo>
                    <a:pt x="5431859" y="1736998"/>
                    <a:pt x="5425282" y="1759663"/>
                    <a:pt x="5434190" y="1724025"/>
                  </a:cubicBezTo>
                  <a:cubicBezTo>
                    <a:pt x="5435778" y="1660525"/>
                    <a:pt x="5436645" y="1597003"/>
                    <a:pt x="5438953" y="1533525"/>
                  </a:cubicBezTo>
                  <a:cubicBezTo>
                    <a:pt x="5439820" y="1509675"/>
                    <a:pt x="5440628" y="1485752"/>
                    <a:pt x="5443715" y="1462087"/>
                  </a:cubicBezTo>
                  <a:cubicBezTo>
                    <a:pt x="5445408" y="1449106"/>
                    <a:pt x="5451088" y="1436900"/>
                    <a:pt x="5453240" y="1423987"/>
                  </a:cubicBezTo>
                  <a:cubicBezTo>
                    <a:pt x="5457448" y="1398738"/>
                    <a:pt x="5459145" y="1373127"/>
                    <a:pt x="5462765" y="1347787"/>
                  </a:cubicBezTo>
                  <a:cubicBezTo>
                    <a:pt x="5468673" y="1306437"/>
                    <a:pt x="5465327" y="1325457"/>
                    <a:pt x="5472290" y="1290637"/>
                  </a:cubicBezTo>
                  <a:cubicBezTo>
                    <a:pt x="5473878" y="1255712"/>
                    <a:pt x="5477973" y="1220811"/>
                    <a:pt x="5477053" y="1185862"/>
                  </a:cubicBezTo>
                  <a:cubicBezTo>
                    <a:pt x="5474674" y="1095449"/>
                    <a:pt x="5470687" y="1135514"/>
                    <a:pt x="5458003" y="1076325"/>
                  </a:cubicBezTo>
                  <a:cubicBezTo>
                    <a:pt x="5448202" y="1030587"/>
                    <a:pt x="5459828" y="1054768"/>
                    <a:pt x="5443715" y="1009650"/>
                  </a:cubicBezTo>
                  <a:cubicBezTo>
                    <a:pt x="5439649" y="998264"/>
                    <a:pt x="5434604" y="987238"/>
                    <a:pt x="5429428" y="976312"/>
                  </a:cubicBezTo>
                  <a:cubicBezTo>
                    <a:pt x="5420311" y="957064"/>
                    <a:pt x="5406019" y="939825"/>
                    <a:pt x="5400853" y="919162"/>
                  </a:cubicBezTo>
                  <a:cubicBezTo>
                    <a:pt x="5394098" y="892144"/>
                    <a:pt x="5390004" y="873968"/>
                    <a:pt x="5381803" y="847725"/>
                  </a:cubicBezTo>
                  <a:cubicBezTo>
                    <a:pt x="5377311" y="833350"/>
                    <a:pt x="5371765" y="819311"/>
                    <a:pt x="5367515" y="804862"/>
                  </a:cubicBezTo>
                  <a:cubicBezTo>
                    <a:pt x="5363821" y="792303"/>
                    <a:pt x="5361586" y="779349"/>
                    <a:pt x="5357990" y="766762"/>
                  </a:cubicBezTo>
                  <a:cubicBezTo>
                    <a:pt x="5355232" y="757108"/>
                    <a:pt x="5355609" y="758824"/>
                    <a:pt x="5348465" y="738187"/>
                  </a:cubicBezTo>
                  <a:cubicBezTo>
                    <a:pt x="5341321" y="717550"/>
                    <a:pt x="5327034" y="673893"/>
                    <a:pt x="5315128" y="642937"/>
                  </a:cubicBezTo>
                  <a:cubicBezTo>
                    <a:pt x="5303222" y="611981"/>
                    <a:pt x="5285759" y="573088"/>
                    <a:pt x="5277028" y="552450"/>
                  </a:cubicBezTo>
                  <a:cubicBezTo>
                    <a:pt x="5268297" y="531812"/>
                    <a:pt x="5267343" y="530292"/>
                    <a:pt x="5262740" y="519112"/>
                  </a:cubicBezTo>
                  <a:cubicBezTo>
                    <a:pt x="5256230" y="503302"/>
                    <a:pt x="5256390" y="494506"/>
                    <a:pt x="5243690" y="471487"/>
                  </a:cubicBezTo>
                  <a:cubicBezTo>
                    <a:pt x="5230990" y="448468"/>
                    <a:pt x="5202415" y="405606"/>
                    <a:pt x="5186540" y="381000"/>
                  </a:cubicBezTo>
                  <a:cubicBezTo>
                    <a:pt x="5170665" y="356394"/>
                    <a:pt x="5169948" y="349268"/>
                    <a:pt x="5148440" y="323850"/>
                  </a:cubicBezTo>
                  <a:cubicBezTo>
                    <a:pt x="5139739" y="313567"/>
                    <a:pt x="5128395" y="305701"/>
                    <a:pt x="5119865" y="295275"/>
                  </a:cubicBezTo>
                  <a:cubicBezTo>
                    <a:pt x="5114003" y="288111"/>
                    <a:pt x="5111361" y="278690"/>
                    <a:pt x="5105578" y="271462"/>
                  </a:cubicBezTo>
                  <a:cubicBezTo>
                    <a:pt x="5095380" y="258715"/>
                    <a:pt x="5059042" y="227036"/>
                    <a:pt x="5048428" y="219075"/>
                  </a:cubicBezTo>
                  <a:cubicBezTo>
                    <a:pt x="5041023" y="213521"/>
                    <a:pt x="5032198" y="210096"/>
                    <a:pt x="5024615" y="204787"/>
                  </a:cubicBezTo>
                  <a:cubicBezTo>
                    <a:pt x="5016288" y="198958"/>
                    <a:pt x="5009564" y="190891"/>
                    <a:pt x="5000803" y="185737"/>
                  </a:cubicBezTo>
                  <a:cubicBezTo>
                    <a:pt x="4960943" y="162290"/>
                    <a:pt x="4910671" y="142658"/>
                    <a:pt x="4867453" y="128587"/>
                  </a:cubicBezTo>
                  <a:cubicBezTo>
                    <a:pt x="4824945" y="114747"/>
                    <a:pt x="4780723" y="106183"/>
                    <a:pt x="4738865" y="90487"/>
                  </a:cubicBezTo>
                  <a:cubicBezTo>
                    <a:pt x="4664611" y="62643"/>
                    <a:pt x="4729010" y="87652"/>
                    <a:pt x="4615040" y="38100"/>
                  </a:cubicBezTo>
                  <a:cubicBezTo>
                    <a:pt x="4607200" y="34691"/>
                    <a:pt x="4599691" y="29784"/>
                    <a:pt x="4591228" y="28575"/>
                  </a:cubicBezTo>
                  <a:cubicBezTo>
                    <a:pt x="4580115" y="26987"/>
                    <a:pt x="4568934" y="25820"/>
                    <a:pt x="4557890" y="23812"/>
                  </a:cubicBezTo>
                  <a:cubicBezTo>
                    <a:pt x="4551450" y="22641"/>
                    <a:pt x="4545345" y="19773"/>
                    <a:pt x="4538840" y="19050"/>
                  </a:cubicBezTo>
                  <a:cubicBezTo>
                    <a:pt x="4516695" y="16589"/>
                    <a:pt x="4494355" y="16304"/>
                    <a:pt x="4472165" y="14287"/>
                  </a:cubicBezTo>
                  <a:cubicBezTo>
                    <a:pt x="4459419" y="13128"/>
                    <a:pt x="4446779" y="10992"/>
                    <a:pt x="4434065" y="9525"/>
                  </a:cubicBezTo>
                  <a:lnTo>
                    <a:pt x="4348340" y="0"/>
                  </a:lnTo>
                  <a:lnTo>
                    <a:pt x="4057828" y="9525"/>
                  </a:lnTo>
                  <a:cubicBezTo>
                    <a:pt x="4021034" y="11148"/>
                    <a:pt x="4032271" y="11887"/>
                    <a:pt x="4005440" y="23812"/>
                  </a:cubicBezTo>
                  <a:cubicBezTo>
                    <a:pt x="3982438" y="34035"/>
                    <a:pt x="3978774" y="31906"/>
                    <a:pt x="3957815" y="47625"/>
                  </a:cubicBezTo>
                  <a:cubicBezTo>
                    <a:pt x="3952427" y="51666"/>
                    <a:pt x="3947963" y="56843"/>
                    <a:pt x="3943528" y="61912"/>
                  </a:cubicBezTo>
                  <a:cubicBezTo>
                    <a:pt x="3923776" y="84486"/>
                    <a:pt x="3925081" y="84719"/>
                    <a:pt x="3910190" y="109537"/>
                  </a:cubicBezTo>
                  <a:cubicBezTo>
                    <a:pt x="3898592" y="155931"/>
                    <a:pt x="3905527" y="135482"/>
                    <a:pt x="3891140" y="171450"/>
                  </a:cubicBezTo>
                  <a:cubicBezTo>
                    <a:pt x="3889251" y="180895"/>
                    <a:pt x="3884980" y="204217"/>
                    <a:pt x="3881615" y="214312"/>
                  </a:cubicBezTo>
                  <a:cubicBezTo>
                    <a:pt x="3878911" y="222422"/>
                    <a:pt x="3875265" y="230187"/>
                    <a:pt x="3872090" y="238125"/>
                  </a:cubicBezTo>
                  <a:cubicBezTo>
                    <a:pt x="3870663" y="245260"/>
                    <a:pt x="3865556" y="272760"/>
                    <a:pt x="3862565" y="280987"/>
                  </a:cubicBezTo>
                  <a:cubicBezTo>
                    <a:pt x="3846084" y="326310"/>
                    <a:pt x="3851262" y="303594"/>
                    <a:pt x="3829228" y="347662"/>
                  </a:cubicBezTo>
                  <a:cubicBezTo>
                    <a:pt x="3820601" y="364915"/>
                    <a:pt x="3817549" y="387378"/>
                    <a:pt x="3800653" y="400050"/>
                  </a:cubicBezTo>
                  <a:cubicBezTo>
                    <a:pt x="3794303" y="404812"/>
                    <a:pt x="3787577" y="409110"/>
                    <a:pt x="3781603" y="414337"/>
                  </a:cubicBezTo>
                  <a:cubicBezTo>
                    <a:pt x="3753188" y="439200"/>
                    <a:pt x="3774717" y="430346"/>
                    <a:pt x="3743503" y="438150"/>
                  </a:cubicBezTo>
                  <a:cubicBezTo>
                    <a:pt x="3703620" y="478032"/>
                    <a:pt x="3723641" y="463401"/>
                    <a:pt x="3686353" y="485775"/>
                  </a:cubicBezTo>
                  <a:cubicBezTo>
                    <a:pt x="3678415" y="496887"/>
                    <a:pt x="3671282" y="508621"/>
                    <a:pt x="3662540" y="519112"/>
                  </a:cubicBezTo>
                  <a:cubicBezTo>
                    <a:pt x="3655354" y="527736"/>
                    <a:pt x="3645366" y="533873"/>
                    <a:pt x="3638728" y="542925"/>
                  </a:cubicBezTo>
                  <a:cubicBezTo>
                    <a:pt x="3627780" y="557854"/>
                    <a:pt x="3621261" y="575739"/>
                    <a:pt x="3610153" y="590550"/>
                  </a:cubicBezTo>
                  <a:lnTo>
                    <a:pt x="3581578" y="628650"/>
                  </a:lnTo>
                  <a:cubicBezTo>
                    <a:pt x="3576815" y="635000"/>
                    <a:pt x="3572903" y="642087"/>
                    <a:pt x="3567290" y="647700"/>
                  </a:cubicBezTo>
                  <a:cubicBezTo>
                    <a:pt x="3548240" y="666750"/>
                    <a:pt x="3530415" y="687110"/>
                    <a:pt x="3510140" y="704850"/>
                  </a:cubicBezTo>
                  <a:cubicBezTo>
                    <a:pt x="3497440" y="715962"/>
                    <a:pt x="3483973" y="726254"/>
                    <a:pt x="3472040" y="738187"/>
                  </a:cubicBezTo>
                  <a:cubicBezTo>
                    <a:pt x="3463273" y="746954"/>
                    <a:pt x="3457495" y="758525"/>
                    <a:pt x="3448228" y="766762"/>
                  </a:cubicBezTo>
                  <a:cubicBezTo>
                    <a:pt x="3442922" y="771479"/>
                    <a:pt x="3435384" y="772839"/>
                    <a:pt x="3429178" y="776287"/>
                  </a:cubicBezTo>
                  <a:cubicBezTo>
                    <a:pt x="3421086" y="780783"/>
                    <a:pt x="3413215" y="785669"/>
                    <a:pt x="3405365" y="790575"/>
                  </a:cubicBezTo>
                  <a:cubicBezTo>
                    <a:pt x="3400511" y="793609"/>
                    <a:pt x="3396048" y="797260"/>
                    <a:pt x="3391078" y="800100"/>
                  </a:cubicBezTo>
                  <a:cubicBezTo>
                    <a:pt x="3384914" y="803622"/>
                    <a:pt x="3378048" y="805862"/>
                    <a:pt x="3372028" y="809625"/>
                  </a:cubicBezTo>
                  <a:cubicBezTo>
                    <a:pt x="3331757" y="834794"/>
                    <a:pt x="3375838" y="814768"/>
                    <a:pt x="3329165" y="833437"/>
                  </a:cubicBezTo>
                  <a:cubicBezTo>
                    <a:pt x="3308327" y="864695"/>
                    <a:pt x="3335145" y="830802"/>
                    <a:pt x="3291065" y="857250"/>
                  </a:cubicBezTo>
                  <a:cubicBezTo>
                    <a:pt x="3215167" y="902789"/>
                    <a:pt x="3270921" y="876598"/>
                    <a:pt x="3219628" y="890587"/>
                  </a:cubicBezTo>
                  <a:cubicBezTo>
                    <a:pt x="3178426" y="901824"/>
                    <a:pt x="3201675" y="898700"/>
                    <a:pt x="3157715" y="914400"/>
                  </a:cubicBezTo>
                  <a:cubicBezTo>
                    <a:pt x="3146831" y="918287"/>
                    <a:pt x="3135678" y="921504"/>
                    <a:pt x="3124378" y="923925"/>
                  </a:cubicBezTo>
                  <a:cubicBezTo>
                    <a:pt x="3113402" y="926277"/>
                    <a:pt x="3102113" y="926842"/>
                    <a:pt x="3091040" y="928687"/>
                  </a:cubicBezTo>
                  <a:cubicBezTo>
                    <a:pt x="3083056" y="930018"/>
                    <a:pt x="3075081" y="931487"/>
                    <a:pt x="3067228" y="933450"/>
                  </a:cubicBezTo>
                  <a:cubicBezTo>
                    <a:pt x="3062358" y="934668"/>
                    <a:pt x="3057863" y="937227"/>
                    <a:pt x="3052940" y="938212"/>
                  </a:cubicBezTo>
                  <a:cubicBezTo>
                    <a:pt x="3034002" y="941999"/>
                    <a:pt x="3014728" y="943949"/>
                    <a:pt x="2995790" y="947737"/>
                  </a:cubicBezTo>
                  <a:cubicBezTo>
                    <a:pt x="2960971" y="954702"/>
                    <a:pt x="2979991" y="951355"/>
                    <a:pt x="2938640" y="957262"/>
                  </a:cubicBezTo>
                  <a:cubicBezTo>
                    <a:pt x="2924353" y="962025"/>
                    <a:pt x="2909621" y="965618"/>
                    <a:pt x="2895778" y="971550"/>
                  </a:cubicBezTo>
                  <a:cubicBezTo>
                    <a:pt x="2857826" y="987814"/>
                    <a:pt x="2873910" y="982013"/>
                    <a:pt x="2848153" y="990600"/>
                  </a:cubicBezTo>
                  <a:cubicBezTo>
                    <a:pt x="2844978" y="995362"/>
                    <a:pt x="2843572" y="1002003"/>
                    <a:pt x="2838628" y="1004887"/>
                  </a:cubicBezTo>
                  <a:cubicBezTo>
                    <a:pt x="2823859" y="1013502"/>
                    <a:pt x="2805664" y="1015140"/>
                    <a:pt x="2791003" y="1023937"/>
                  </a:cubicBezTo>
                  <a:cubicBezTo>
                    <a:pt x="2758581" y="1043391"/>
                    <a:pt x="2775972" y="1035298"/>
                    <a:pt x="2738615" y="1047750"/>
                  </a:cubicBezTo>
                  <a:cubicBezTo>
                    <a:pt x="2732265" y="1052512"/>
                    <a:pt x="2726791" y="1058753"/>
                    <a:pt x="2719565" y="1062037"/>
                  </a:cubicBezTo>
                  <a:cubicBezTo>
                    <a:pt x="2671512" y="1083879"/>
                    <a:pt x="2698930" y="1056082"/>
                    <a:pt x="2652890" y="1090612"/>
                  </a:cubicBezTo>
                  <a:cubicBezTo>
                    <a:pt x="2637597" y="1102082"/>
                    <a:pt x="2625032" y="1116867"/>
                    <a:pt x="2610028" y="1128712"/>
                  </a:cubicBezTo>
                  <a:cubicBezTo>
                    <a:pt x="2594819" y="1140720"/>
                    <a:pt x="2576106" y="1148348"/>
                    <a:pt x="2562403" y="1162050"/>
                  </a:cubicBezTo>
                  <a:cubicBezTo>
                    <a:pt x="2543684" y="1180767"/>
                    <a:pt x="2530941" y="1194690"/>
                    <a:pt x="2505253" y="1209675"/>
                  </a:cubicBezTo>
                  <a:cubicBezTo>
                    <a:pt x="2456760" y="1237962"/>
                    <a:pt x="2450419" y="1245415"/>
                    <a:pt x="2400478" y="1262062"/>
                  </a:cubicBezTo>
                  <a:cubicBezTo>
                    <a:pt x="2388059" y="1266202"/>
                    <a:pt x="2374797" y="1267447"/>
                    <a:pt x="2362378" y="1271587"/>
                  </a:cubicBezTo>
                  <a:cubicBezTo>
                    <a:pt x="2346158" y="1276994"/>
                    <a:pt x="2331193" y="1285940"/>
                    <a:pt x="2314753" y="1290637"/>
                  </a:cubicBezTo>
                  <a:cubicBezTo>
                    <a:pt x="2273632" y="1302386"/>
                    <a:pt x="2292748" y="1297895"/>
                    <a:pt x="2257603" y="1304925"/>
                  </a:cubicBezTo>
                  <a:lnTo>
                    <a:pt x="2090915" y="1295400"/>
                  </a:lnTo>
                  <a:cubicBezTo>
                    <a:pt x="2027471" y="1290868"/>
                    <a:pt x="2084518" y="1291846"/>
                    <a:pt x="2033765" y="1285875"/>
                  </a:cubicBezTo>
                  <a:cubicBezTo>
                    <a:pt x="2014780" y="1283641"/>
                    <a:pt x="1995665" y="1282700"/>
                    <a:pt x="1976615" y="1281112"/>
                  </a:cubicBezTo>
                  <a:cubicBezTo>
                    <a:pt x="1952803" y="1282700"/>
                    <a:pt x="1928779" y="1282335"/>
                    <a:pt x="1905178" y="1285875"/>
                  </a:cubicBezTo>
                  <a:cubicBezTo>
                    <a:pt x="1896723" y="1287143"/>
                    <a:pt x="1889659" y="1293327"/>
                    <a:pt x="1881365" y="1295400"/>
                  </a:cubicBezTo>
                  <a:cubicBezTo>
                    <a:pt x="1870475" y="1298122"/>
                    <a:pt x="1859140" y="1298575"/>
                    <a:pt x="1848028" y="1300162"/>
                  </a:cubicBezTo>
                  <a:cubicBezTo>
                    <a:pt x="1813444" y="1311691"/>
                    <a:pt x="1857940" y="1295185"/>
                    <a:pt x="1814690" y="1319212"/>
                  </a:cubicBezTo>
                  <a:cubicBezTo>
                    <a:pt x="1807217" y="1323364"/>
                    <a:pt x="1798351" y="1324585"/>
                    <a:pt x="1790878" y="1328737"/>
                  </a:cubicBezTo>
                  <a:cubicBezTo>
                    <a:pt x="1783939" y="1332592"/>
                    <a:pt x="1779081" y="1339801"/>
                    <a:pt x="1771828" y="1343025"/>
                  </a:cubicBezTo>
                  <a:cubicBezTo>
                    <a:pt x="1764431" y="1346313"/>
                    <a:pt x="1755953" y="1346200"/>
                    <a:pt x="1748015" y="1347787"/>
                  </a:cubicBezTo>
                  <a:cubicBezTo>
                    <a:pt x="1741665" y="1350962"/>
                    <a:pt x="1742459" y="1351756"/>
                    <a:pt x="1728965" y="1357312"/>
                  </a:cubicBezTo>
                  <a:cubicBezTo>
                    <a:pt x="1715471" y="1362868"/>
                    <a:pt x="1679753" y="1375569"/>
                    <a:pt x="1667053" y="1381125"/>
                  </a:cubicBezTo>
                  <a:cubicBezTo>
                    <a:pt x="1662290" y="1384300"/>
                    <a:pt x="1657162" y="1386986"/>
                    <a:pt x="1652765" y="1390650"/>
                  </a:cubicBezTo>
                  <a:cubicBezTo>
                    <a:pt x="1647591" y="1394962"/>
                    <a:pt x="1644326" y="1401595"/>
                    <a:pt x="1638478" y="1404937"/>
                  </a:cubicBezTo>
                  <a:cubicBezTo>
                    <a:pt x="1632795" y="1408184"/>
                    <a:pt x="1625444" y="1407122"/>
                    <a:pt x="1619428" y="1409700"/>
                  </a:cubicBezTo>
                  <a:cubicBezTo>
                    <a:pt x="1603114" y="1416692"/>
                    <a:pt x="1587022" y="1424380"/>
                    <a:pt x="1571803" y="1433512"/>
                  </a:cubicBezTo>
                  <a:cubicBezTo>
                    <a:pt x="1548866" y="1447274"/>
                    <a:pt x="1544757" y="1450568"/>
                    <a:pt x="1519415" y="1462087"/>
                  </a:cubicBezTo>
                  <a:cubicBezTo>
                    <a:pt x="1511632" y="1465624"/>
                    <a:pt x="1503338" y="1467972"/>
                    <a:pt x="1495603" y="1471612"/>
                  </a:cubicBezTo>
                  <a:cubicBezTo>
                    <a:pt x="1476332" y="1480681"/>
                    <a:pt x="1458932" y="1494336"/>
                    <a:pt x="1438453" y="1500187"/>
                  </a:cubicBezTo>
                  <a:cubicBezTo>
                    <a:pt x="1413161" y="1507413"/>
                    <a:pt x="1400703" y="1510450"/>
                    <a:pt x="1376540" y="1519237"/>
                  </a:cubicBezTo>
                  <a:cubicBezTo>
                    <a:pt x="1368506" y="1522159"/>
                    <a:pt x="1360789" y="1525917"/>
                    <a:pt x="1352728" y="1528762"/>
                  </a:cubicBezTo>
                  <a:cubicBezTo>
                    <a:pt x="1312258" y="1543045"/>
                    <a:pt x="1288066" y="1550302"/>
                    <a:pt x="1247953" y="1562100"/>
                  </a:cubicBezTo>
                  <a:lnTo>
                    <a:pt x="1214615" y="1571625"/>
                  </a:lnTo>
                  <a:cubicBezTo>
                    <a:pt x="1209853" y="1574800"/>
                    <a:pt x="1205642" y="1579024"/>
                    <a:pt x="1200328" y="1581150"/>
                  </a:cubicBezTo>
                  <a:cubicBezTo>
                    <a:pt x="1159273" y="1597572"/>
                    <a:pt x="1147246" y="1594399"/>
                    <a:pt x="1114603" y="1614487"/>
                  </a:cubicBezTo>
                  <a:cubicBezTo>
                    <a:pt x="1102972" y="1621644"/>
                    <a:pt x="1093480" y="1632193"/>
                    <a:pt x="1081265" y="1638300"/>
                  </a:cubicBezTo>
                  <a:cubicBezTo>
                    <a:pt x="1070928" y="1643469"/>
                    <a:pt x="1058551" y="1643272"/>
                    <a:pt x="1047928" y="1647825"/>
                  </a:cubicBezTo>
                  <a:cubicBezTo>
                    <a:pt x="1036164" y="1652867"/>
                    <a:pt x="1026038" y="1661151"/>
                    <a:pt x="1014590" y="1666875"/>
                  </a:cubicBezTo>
                  <a:cubicBezTo>
                    <a:pt x="1000606" y="1673867"/>
                    <a:pt x="985546" y="1678610"/>
                    <a:pt x="971728" y="1685925"/>
                  </a:cubicBezTo>
                  <a:cubicBezTo>
                    <a:pt x="958492" y="1692932"/>
                    <a:pt x="947023" y="1703039"/>
                    <a:pt x="933628" y="1709737"/>
                  </a:cubicBezTo>
                  <a:cubicBezTo>
                    <a:pt x="865309" y="1743897"/>
                    <a:pt x="923557" y="1705293"/>
                    <a:pt x="866953" y="1738312"/>
                  </a:cubicBezTo>
                  <a:cubicBezTo>
                    <a:pt x="857065" y="1744080"/>
                    <a:pt x="848617" y="1752242"/>
                    <a:pt x="838378" y="1757362"/>
                  </a:cubicBezTo>
                  <a:cubicBezTo>
                    <a:pt x="829398" y="1761852"/>
                    <a:pt x="818943" y="1762732"/>
                    <a:pt x="809803" y="1766887"/>
                  </a:cubicBezTo>
                  <a:cubicBezTo>
                    <a:pt x="801376" y="1770718"/>
                    <a:pt x="794270" y="1777035"/>
                    <a:pt x="785990" y="1781175"/>
                  </a:cubicBezTo>
                  <a:cubicBezTo>
                    <a:pt x="775177" y="1786582"/>
                    <a:pt x="763372" y="1789870"/>
                    <a:pt x="752653" y="1795462"/>
                  </a:cubicBezTo>
                  <a:cubicBezTo>
                    <a:pt x="726816" y="1808942"/>
                    <a:pt x="699767" y="1820840"/>
                    <a:pt x="676453" y="1838325"/>
                  </a:cubicBezTo>
                  <a:cubicBezTo>
                    <a:pt x="670103" y="1843087"/>
                    <a:pt x="664502" y="1849062"/>
                    <a:pt x="657403" y="1852612"/>
                  </a:cubicBezTo>
                  <a:cubicBezTo>
                    <a:pt x="606502" y="1878062"/>
                    <a:pt x="649925" y="1844988"/>
                    <a:pt x="605015" y="1876425"/>
                  </a:cubicBezTo>
                  <a:cubicBezTo>
                    <a:pt x="596688" y="1882254"/>
                    <a:pt x="589919" y="1890245"/>
                    <a:pt x="581203" y="1895475"/>
                  </a:cubicBezTo>
                  <a:cubicBezTo>
                    <a:pt x="565984" y="1904607"/>
                    <a:pt x="533578" y="1919287"/>
                    <a:pt x="533578" y="1919287"/>
                  </a:cubicBezTo>
                  <a:cubicBezTo>
                    <a:pt x="528815" y="1925637"/>
                    <a:pt x="525264" y="1933110"/>
                    <a:pt x="519290" y="1938337"/>
                  </a:cubicBezTo>
                  <a:cubicBezTo>
                    <a:pt x="512324" y="1944433"/>
                    <a:pt x="502964" y="1947181"/>
                    <a:pt x="495478" y="1952625"/>
                  </a:cubicBezTo>
                  <a:cubicBezTo>
                    <a:pt x="485451" y="1959918"/>
                    <a:pt x="475670" y="1967670"/>
                    <a:pt x="466903" y="1976437"/>
                  </a:cubicBezTo>
                  <a:cubicBezTo>
                    <a:pt x="459715" y="1983625"/>
                    <a:pt x="455451" y="1993497"/>
                    <a:pt x="447853" y="2000250"/>
                  </a:cubicBezTo>
                  <a:cubicBezTo>
                    <a:pt x="440934" y="2006400"/>
                    <a:pt x="431347" y="2008854"/>
                    <a:pt x="424040" y="2014537"/>
                  </a:cubicBezTo>
                  <a:cubicBezTo>
                    <a:pt x="416951" y="2020050"/>
                    <a:pt x="412079" y="2028074"/>
                    <a:pt x="404990" y="2033587"/>
                  </a:cubicBezTo>
                  <a:cubicBezTo>
                    <a:pt x="347436" y="2078352"/>
                    <a:pt x="411680" y="2019689"/>
                    <a:pt x="362128" y="2062162"/>
                  </a:cubicBezTo>
                  <a:cubicBezTo>
                    <a:pt x="357014" y="2066545"/>
                    <a:pt x="353552" y="2072880"/>
                    <a:pt x="347840" y="2076450"/>
                  </a:cubicBezTo>
                  <a:cubicBezTo>
                    <a:pt x="340591" y="2080981"/>
                    <a:pt x="331840" y="2082503"/>
                    <a:pt x="324028" y="2085975"/>
                  </a:cubicBezTo>
                  <a:cubicBezTo>
                    <a:pt x="317540" y="2088858"/>
                    <a:pt x="311184" y="2092052"/>
                    <a:pt x="304978" y="2095500"/>
                  </a:cubicBezTo>
                  <a:cubicBezTo>
                    <a:pt x="296886" y="2099995"/>
                    <a:pt x="289624" y="2106028"/>
                    <a:pt x="281165" y="2109787"/>
                  </a:cubicBezTo>
                  <a:cubicBezTo>
                    <a:pt x="275184" y="2112445"/>
                    <a:pt x="268409" y="2112752"/>
                    <a:pt x="262115" y="2114550"/>
                  </a:cubicBezTo>
                  <a:cubicBezTo>
                    <a:pt x="257288" y="2115929"/>
                    <a:pt x="252590" y="2117725"/>
                    <a:pt x="247828" y="2119312"/>
                  </a:cubicBezTo>
                  <a:cubicBezTo>
                    <a:pt x="243065" y="2122487"/>
                    <a:pt x="238660" y="2126277"/>
                    <a:pt x="233540" y="2128837"/>
                  </a:cubicBezTo>
                  <a:cubicBezTo>
                    <a:pt x="229050" y="2131082"/>
                    <a:pt x="223528" y="2130969"/>
                    <a:pt x="219253" y="2133600"/>
                  </a:cubicBezTo>
                  <a:cubicBezTo>
                    <a:pt x="202750" y="2143756"/>
                    <a:pt x="187560" y="2155907"/>
                    <a:pt x="171628" y="2166937"/>
                  </a:cubicBezTo>
                  <a:cubicBezTo>
                    <a:pt x="166922" y="2170195"/>
                    <a:pt x="162770" y="2174652"/>
                    <a:pt x="157340" y="2176462"/>
                  </a:cubicBezTo>
                  <a:lnTo>
                    <a:pt x="128765" y="2195512"/>
                  </a:ln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id="{F00DE070-2B9D-492A-9A50-A2124F2396BD}"/>
                </a:ext>
              </a:extLst>
            </p:cNvPr>
            <p:cNvSpPr txBox="1"/>
            <p:nvPr/>
          </p:nvSpPr>
          <p:spPr>
            <a:xfrm rot="20351656">
              <a:off x="5381389" y="3439105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DDFA71C7-E4DC-4E05-A8AF-4294B015DD5D}"/>
                </a:ext>
              </a:extLst>
            </p:cNvPr>
            <p:cNvSpPr/>
            <p:nvPr/>
          </p:nvSpPr>
          <p:spPr>
            <a:xfrm>
              <a:off x="4905375" y="3136760"/>
              <a:ext cx="143546" cy="108884"/>
            </a:xfrm>
            <a:custGeom>
              <a:avLst/>
              <a:gdLst>
                <a:gd name="connsiteX0" fmla="*/ 126206 w 143546"/>
                <a:gd name="connsiteY0" fmla="*/ 4109 h 108884"/>
                <a:gd name="connsiteX1" fmla="*/ 57150 w 143546"/>
                <a:gd name="connsiteY1" fmla="*/ 6490 h 108884"/>
                <a:gd name="connsiteX2" fmla="*/ 33338 w 143546"/>
                <a:gd name="connsiteY2" fmla="*/ 23159 h 108884"/>
                <a:gd name="connsiteX3" fmla="*/ 26194 w 143546"/>
                <a:gd name="connsiteY3" fmla="*/ 25540 h 108884"/>
                <a:gd name="connsiteX4" fmla="*/ 16669 w 143546"/>
                <a:gd name="connsiteY4" fmla="*/ 30303 h 108884"/>
                <a:gd name="connsiteX5" fmla="*/ 11906 w 143546"/>
                <a:gd name="connsiteY5" fmla="*/ 37446 h 108884"/>
                <a:gd name="connsiteX6" fmla="*/ 4763 w 143546"/>
                <a:gd name="connsiteY6" fmla="*/ 46971 h 108884"/>
                <a:gd name="connsiteX7" fmla="*/ 0 w 143546"/>
                <a:gd name="connsiteY7" fmla="*/ 63640 h 108884"/>
                <a:gd name="connsiteX8" fmla="*/ 4763 w 143546"/>
                <a:gd name="connsiteY8" fmla="*/ 94596 h 108884"/>
                <a:gd name="connsiteX9" fmla="*/ 19050 w 143546"/>
                <a:gd name="connsiteY9" fmla="*/ 108884 h 108884"/>
                <a:gd name="connsiteX10" fmla="*/ 57150 w 143546"/>
                <a:gd name="connsiteY10" fmla="*/ 104121 h 108884"/>
                <a:gd name="connsiteX11" fmla="*/ 80963 w 143546"/>
                <a:gd name="connsiteY11" fmla="*/ 101740 h 108884"/>
                <a:gd name="connsiteX12" fmla="*/ 97631 w 143546"/>
                <a:gd name="connsiteY12" fmla="*/ 94596 h 108884"/>
                <a:gd name="connsiteX13" fmla="*/ 123825 w 143546"/>
                <a:gd name="connsiteY13" fmla="*/ 85071 h 108884"/>
                <a:gd name="connsiteX14" fmla="*/ 135731 w 143546"/>
                <a:gd name="connsiteY14" fmla="*/ 68403 h 108884"/>
                <a:gd name="connsiteX15" fmla="*/ 142875 w 143546"/>
                <a:gd name="connsiteY15" fmla="*/ 44590 h 108884"/>
                <a:gd name="connsiteX16" fmla="*/ 126206 w 143546"/>
                <a:gd name="connsiteY16" fmla="*/ 4109 h 10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3546" h="108884">
                  <a:moveTo>
                    <a:pt x="126206" y="4109"/>
                  </a:moveTo>
                  <a:cubicBezTo>
                    <a:pt x="111918" y="-2241"/>
                    <a:pt x="88636" y="-1066"/>
                    <a:pt x="57150" y="6490"/>
                  </a:cubicBezTo>
                  <a:cubicBezTo>
                    <a:pt x="35448" y="11698"/>
                    <a:pt x="46116" y="14640"/>
                    <a:pt x="33338" y="23159"/>
                  </a:cubicBezTo>
                  <a:cubicBezTo>
                    <a:pt x="31249" y="24551"/>
                    <a:pt x="28501" y="24551"/>
                    <a:pt x="26194" y="25540"/>
                  </a:cubicBezTo>
                  <a:cubicBezTo>
                    <a:pt x="22931" y="26938"/>
                    <a:pt x="19844" y="28715"/>
                    <a:pt x="16669" y="30303"/>
                  </a:cubicBezTo>
                  <a:cubicBezTo>
                    <a:pt x="15081" y="32684"/>
                    <a:pt x="13569" y="35117"/>
                    <a:pt x="11906" y="37446"/>
                  </a:cubicBezTo>
                  <a:cubicBezTo>
                    <a:pt x="9599" y="40675"/>
                    <a:pt x="6405" y="43358"/>
                    <a:pt x="4763" y="46971"/>
                  </a:cubicBezTo>
                  <a:cubicBezTo>
                    <a:pt x="2372" y="52232"/>
                    <a:pt x="1588" y="58084"/>
                    <a:pt x="0" y="63640"/>
                  </a:cubicBezTo>
                  <a:cubicBezTo>
                    <a:pt x="1588" y="73959"/>
                    <a:pt x="712" y="84974"/>
                    <a:pt x="4763" y="94596"/>
                  </a:cubicBezTo>
                  <a:cubicBezTo>
                    <a:pt x="7377" y="100803"/>
                    <a:pt x="19050" y="108884"/>
                    <a:pt x="19050" y="108884"/>
                  </a:cubicBezTo>
                  <a:lnTo>
                    <a:pt x="57150" y="104121"/>
                  </a:lnTo>
                  <a:cubicBezTo>
                    <a:pt x="65075" y="103207"/>
                    <a:pt x="73198" y="103567"/>
                    <a:pt x="80963" y="101740"/>
                  </a:cubicBezTo>
                  <a:cubicBezTo>
                    <a:pt x="86847" y="100355"/>
                    <a:pt x="92019" y="96841"/>
                    <a:pt x="97631" y="94596"/>
                  </a:cubicBezTo>
                  <a:cubicBezTo>
                    <a:pt x="110983" y="89255"/>
                    <a:pt x="113226" y="88605"/>
                    <a:pt x="123825" y="85071"/>
                  </a:cubicBezTo>
                  <a:cubicBezTo>
                    <a:pt x="127794" y="79515"/>
                    <a:pt x="132291" y="74301"/>
                    <a:pt x="135731" y="68403"/>
                  </a:cubicBezTo>
                  <a:cubicBezTo>
                    <a:pt x="141331" y="58803"/>
                    <a:pt x="140286" y="54946"/>
                    <a:pt x="142875" y="44590"/>
                  </a:cubicBezTo>
                  <a:cubicBezTo>
                    <a:pt x="145507" y="34061"/>
                    <a:pt x="140494" y="10459"/>
                    <a:pt x="126206" y="4109"/>
                  </a:cubicBez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2537FF6-C72A-48D9-8E81-57CBB75A8040}"/>
                </a:ext>
              </a:extLst>
            </p:cNvPr>
            <p:cNvSpPr/>
            <p:nvPr/>
          </p:nvSpPr>
          <p:spPr>
            <a:xfrm>
              <a:off x="5626865" y="2891843"/>
              <a:ext cx="107475" cy="65670"/>
            </a:xfrm>
            <a:custGeom>
              <a:avLst/>
              <a:gdLst>
                <a:gd name="connsiteX0" fmla="*/ 59560 w 107475"/>
                <a:gd name="connsiteY0" fmla="*/ 1376 h 65670"/>
                <a:gd name="connsiteX1" fmla="*/ 14316 w 107475"/>
                <a:gd name="connsiteY1" fmla="*/ 6138 h 65670"/>
                <a:gd name="connsiteX2" fmla="*/ 2410 w 107475"/>
                <a:gd name="connsiteY2" fmla="*/ 15663 h 65670"/>
                <a:gd name="connsiteX3" fmla="*/ 29 w 107475"/>
                <a:gd name="connsiteY3" fmla="*/ 27570 h 65670"/>
                <a:gd name="connsiteX4" fmla="*/ 4791 w 107475"/>
                <a:gd name="connsiteY4" fmla="*/ 49001 h 65670"/>
                <a:gd name="connsiteX5" fmla="*/ 23841 w 107475"/>
                <a:gd name="connsiteY5" fmla="*/ 65670 h 65670"/>
                <a:gd name="connsiteX6" fmla="*/ 59560 w 107475"/>
                <a:gd name="connsiteY6" fmla="*/ 63288 h 65670"/>
                <a:gd name="connsiteX7" fmla="*/ 80991 w 107475"/>
                <a:gd name="connsiteY7" fmla="*/ 51382 h 65670"/>
                <a:gd name="connsiteX8" fmla="*/ 100041 w 107475"/>
                <a:gd name="connsiteY8" fmla="*/ 29951 h 65670"/>
                <a:gd name="connsiteX9" fmla="*/ 107185 w 107475"/>
                <a:gd name="connsiteY9" fmla="*/ 22807 h 65670"/>
                <a:gd name="connsiteX10" fmla="*/ 104804 w 107475"/>
                <a:gd name="connsiteY10" fmla="*/ 6138 h 65670"/>
                <a:gd name="connsiteX11" fmla="*/ 59560 w 107475"/>
                <a:gd name="connsiteY11" fmla="*/ 1376 h 65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475" h="65670">
                  <a:moveTo>
                    <a:pt x="59560" y="1376"/>
                  </a:moveTo>
                  <a:cubicBezTo>
                    <a:pt x="44479" y="1376"/>
                    <a:pt x="41497" y="-3876"/>
                    <a:pt x="14316" y="6138"/>
                  </a:cubicBezTo>
                  <a:cubicBezTo>
                    <a:pt x="9547" y="7895"/>
                    <a:pt x="6379" y="12488"/>
                    <a:pt x="2410" y="15663"/>
                  </a:cubicBezTo>
                  <a:cubicBezTo>
                    <a:pt x="1616" y="19632"/>
                    <a:pt x="-259" y="23533"/>
                    <a:pt x="29" y="27570"/>
                  </a:cubicBezTo>
                  <a:cubicBezTo>
                    <a:pt x="550" y="34869"/>
                    <a:pt x="1518" y="42456"/>
                    <a:pt x="4791" y="49001"/>
                  </a:cubicBezTo>
                  <a:cubicBezTo>
                    <a:pt x="8272" y="55962"/>
                    <a:pt x="17356" y="61346"/>
                    <a:pt x="23841" y="65670"/>
                  </a:cubicBezTo>
                  <a:cubicBezTo>
                    <a:pt x="35747" y="64876"/>
                    <a:pt x="47759" y="65058"/>
                    <a:pt x="59560" y="63288"/>
                  </a:cubicBezTo>
                  <a:cubicBezTo>
                    <a:pt x="67372" y="62116"/>
                    <a:pt x="75269" y="56389"/>
                    <a:pt x="80991" y="51382"/>
                  </a:cubicBezTo>
                  <a:cubicBezTo>
                    <a:pt x="92345" y="41447"/>
                    <a:pt x="89709" y="41759"/>
                    <a:pt x="100041" y="29951"/>
                  </a:cubicBezTo>
                  <a:cubicBezTo>
                    <a:pt x="102259" y="27417"/>
                    <a:pt x="104804" y="25188"/>
                    <a:pt x="107185" y="22807"/>
                  </a:cubicBezTo>
                  <a:cubicBezTo>
                    <a:pt x="106391" y="17251"/>
                    <a:pt x="109516" y="9187"/>
                    <a:pt x="104804" y="6138"/>
                  </a:cubicBezTo>
                  <a:cubicBezTo>
                    <a:pt x="93813" y="-974"/>
                    <a:pt x="74641" y="1376"/>
                    <a:pt x="59560" y="1376"/>
                  </a:cubicBez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2B917BA-864F-4926-B85E-9F5B3689B35E}"/>
                </a:ext>
              </a:extLst>
            </p:cNvPr>
            <p:cNvSpPr/>
            <p:nvPr/>
          </p:nvSpPr>
          <p:spPr>
            <a:xfrm>
              <a:off x="6209290" y="2511898"/>
              <a:ext cx="148647" cy="117002"/>
            </a:xfrm>
            <a:custGeom>
              <a:avLst/>
              <a:gdLst>
                <a:gd name="connsiteX0" fmla="*/ 70066 w 148647"/>
                <a:gd name="connsiteY0" fmla="*/ 321 h 117002"/>
                <a:gd name="connsiteX1" fmla="*/ 22441 w 148647"/>
                <a:gd name="connsiteY1" fmla="*/ 19371 h 117002"/>
                <a:gd name="connsiteX2" fmla="*/ 5772 w 148647"/>
                <a:gd name="connsiteY2" fmla="*/ 38421 h 117002"/>
                <a:gd name="connsiteX3" fmla="*/ 5772 w 148647"/>
                <a:gd name="connsiteY3" fmla="*/ 100334 h 117002"/>
                <a:gd name="connsiteX4" fmla="*/ 17678 w 148647"/>
                <a:gd name="connsiteY4" fmla="*/ 112240 h 117002"/>
                <a:gd name="connsiteX5" fmla="*/ 41491 w 148647"/>
                <a:gd name="connsiteY5" fmla="*/ 117002 h 117002"/>
                <a:gd name="connsiteX6" fmla="*/ 136741 w 148647"/>
                <a:gd name="connsiteY6" fmla="*/ 90809 h 117002"/>
                <a:gd name="connsiteX7" fmla="*/ 148647 w 148647"/>
                <a:gd name="connsiteY7" fmla="*/ 78902 h 117002"/>
                <a:gd name="connsiteX8" fmla="*/ 143885 w 148647"/>
                <a:gd name="connsiteY8" fmla="*/ 45565 h 117002"/>
                <a:gd name="connsiteX9" fmla="*/ 131978 w 148647"/>
                <a:gd name="connsiteY9" fmla="*/ 40802 h 117002"/>
                <a:gd name="connsiteX10" fmla="*/ 122453 w 148647"/>
                <a:gd name="connsiteY10" fmla="*/ 31277 h 117002"/>
                <a:gd name="connsiteX11" fmla="*/ 98641 w 148647"/>
                <a:gd name="connsiteY11" fmla="*/ 7465 h 117002"/>
                <a:gd name="connsiteX12" fmla="*/ 70066 w 148647"/>
                <a:gd name="connsiteY12" fmla="*/ 321 h 117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8647" h="117002">
                  <a:moveTo>
                    <a:pt x="70066" y="321"/>
                  </a:moveTo>
                  <a:cubicBezTo>
                    <a:pt x="57366" y="2305"/>
                    <a:pt x="35879" y="9095"/>
                    <a:pt x="22441" y="19371"/>
                  </a:cubicBezTo>
                  <a:cubicBezTo>
                    <a:pt x="15738" y="24496"/>
                    <a:pt x="11328" y="32071"/>
                    <a:pt x="5772" y="38421"/>
                  </a:cubicBezTo>
                  <a:cubicBezTo>
                    <a:pt x="184" y="63572"/>
                    <a:pt x="-3782" y="70304"/>
                    <a:pt x="5772" y="100334"/>
                  </a:cubicBezTo>
                  <a:cubicBezTo>
                    <a:pt x="7474" y="105682"/>
                    <a:pt x="12592" y="109867"/>
                    <a:pt x="17678" y="112240"/>
                  </a:cubicBezTo>
                  <a:cubicBezTo>
                    <a:pt x="25013" y="115663"/>
                    <a:pt x="33553" y="115415"/>
                    <a:pt x="41491" y="117002"/>
                  </a:cubicBezTo>
                  <a:cubicBezTo>
                    <a:pt x="114338" y="109718"/>
                    <a:pt x="97938" y="124439"/>
                    <a:pt x="136741" y="90809"/>
                  </a:cubicBezTo>
                  <a:cubicBezTo>
                    <a:pt x="140982" y="87133"/>
                    <a:pt x="144678" y="82871"/>
                    <a:pt x="148647" y="78902"/>
                  </a:cubicBezTo>
                  <a:cubicBezTo>
                    <a:pt x="147060" y="67790"/>
                    <a:pt x="148384" y="55849"/>
                    <a:pt x="143885" y="45565"/>
                  </a:cubicBezTo>
                  <a:cubicBezTo>
                    <a:pt x="142172" y="41649"/>
                    <a:pt x="135535" y="43173"/>
                    <a:pt x="131978" y="40802"/>
                  </a:cubicBezTo>
                  <a:cubicBezTo>
                    <a:pt x="128242" y="38311"/>
                    <a:pt x="125809" y="34260"/>
                    <a:pt x="122453" y="31277"/>
                  </a:cubicBezTo>
                  <a:cubicBezTo>
                    <a:pt x="110605" y="20745"/>
                    <a:pt x="107826" y="22161"/>
                    <a:pt x="98641" y="7465"/>
                  </a:cubicBezTo>
                  <a:cubicBezTo>
                    <a:pt x="97800" y="6119"/>
                    <a:pt x="82766" y="-1663"/>
                    <a:pt x="70066" y="321"/>
                  </a:cubicBez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3B1A3E24-A994-455C-A71E-32476D7C3E6B}"/>
              </a:ext>
            </a:extLst>
          </p:cNvPr>
          <p:cNvGrpSpPr/>
          <p:nvPr/>
        </p:nvGrpSpPr>
        <p:grpSpPr>
          <a:xfrm>
            <a:off x="5828574" y="353258"/>
            <a:ext cx="3848485" cy="2886364"/>
            <a:chOff x="484632" y="0"/>
            <a:chExt cx="9144000" cy="6858000"/>
          </a:xfrm>
        </p:grpSpPr>
        <p:pic>
          <p:nvPicPr>
            <p:cNvPr id="26" name="Picture 25" descr="A picture containing star, dark, night, outdoor object&#10;&#10;Description automatically generated">
              <a:extLst>
                <a:ext uri="{FF2B5EF4-FFF2-40B4-BE49-F238E27FC236}">
                  <a16:creationId xmlns:a16="http://schemas.microsoft.com/office/drawing/2014/main" id="{B1097D0D-C728-4BC8-AAC3-A47C1BB4FC2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9EB51C89-53E7-40BA-ACF8-44CDA060E728}"/>
                </a:ext>
              </a:extLst>
            </p:cNvPr>
            <p:cNvSpPr/>
            <p:nvPr/>
          </p:nvSpPr>
          <p:spPr>
            <a:xfrm>
              <a:off x="2465521" y="1968259"/>
              <a:ext cx="5735504" cy="3413366"/>
            </a:xfrm>
            <a:custGeom>
              <a:avLst/>
              <a:gdLst>
                <a:gd name="connsiteX0" fmla="*/ 701542 w 5735504"/>
                <a:gd name="connsiteY0" fmla="*/ 2679941 h 3413366"/>
                <a:gd name="connsiteX1" fmla="*/ 658679 w 5735504"/>
                <a:gd name="connsiteY1" fmla="*/ 2713279 h 3413366"/>
                <a:gd name="connsiteX2" fmla="*/ 630104 w 5735504"/>
                <a:gd name="connsiteY2" fmla="*/ 2722804 h 3413366"/>
                <a:gd name="connsiteX3" fmla="*/ 592004 w 5735504"/>
                <a:gd name="connsiteY3" fmla="*/ 2737091 h 3413366"/>
                <a:gd name="connsiteX4" fmla="*/ 563429 w 5735504"/>
                <a:gd name="connsiteY4" fmla="*/ 2741854 h 3413366"/>
                <a:gd name="connsiteX5" fmla="*/ 501517 w 5735504"/>
                <a:gd name="connsiteY5" fmla="*/ 2756141 h 3413366"/>
                <a:gd name="connsiteX6" fmla="*/ 425317 w 5735504"/>
                <a:gd name="connsiteY6" fmla="*/ 2784716 h 3413366"/>
                <a:gd name="connsiteX7" fmla="*/ 391979 w 5735504"/>
                <a:gd name="connsiteY7" fmla="*/ 2803766 h 3413366"/>
                <a:gd name="connsiteX8" fmla="*/ 315779 w 5735504"/>
                <a:gd name="connsiteY8" fmla="*/ 2827579 h 3413366"/>
                <a:gd name="connsiteX9" fmla="*/ 277679 w 5735504"/>
                <a:gd name="connsiteY9" fmla="*/ 2841866 h 3413366"/>
                <a:gd name="connsiteX10" fmla="*/ 239579 w 5735504"/>
                <a:gd name="connsiteY10" fmla="*/ 2860916 h 3413366"/>
                <a:gd name="connsiteX11" fmla="*/ 201479 w 5735504"/>
                <a:gd name="connsiteY11" fmla="*/ 2875204 h 3413366"/>
                <a:gd name="connsiteX12" fmla="*/ 172904 w 5735504"/>
                <a:gd name="connsiteY12" fmla="*/ 2889491 h 3413366"/>
                <a:gd name="connsiteX13" fmla="*/ 139567 w 5735504"/>
                <a:gd name="connsiteY13" fmla="*/ 2894254 h 3413366"/>
                <a:gd name="connsiteX14" fmla="*/ 58604 w 5735504"/>
                <a:gd name="connsiteY14" fmla="*/ 2932354 h 3413366"/>
                <a:gd name="connsiteX15" fmla="*/ 39554 w 5735504"/>
                <a:gd name="connsiteY15" fmla="*/ 2956166 h 3413366"/>
                <a:gd name="connsiteX16" fmla="*/ 15742 w 5735504"/>
                <a:gd name="connsiteY16" fmla="*/ 2979979 h 3413366"/>
                <a:gd name="connsiteX17" fmla="*/ 6217 w 5735504"/>
                <a:gd name="connsiteY17" fmla="*/ 3003791 h 3413366"/>
                <a:gd name="connsiteX18" fmla="*/ 6217 w 5735504"/>
                <a:gd name="connsiteY18" fmla="*/ 3175241 h 3413366"/>
                <a:gd name="connsiteX19" fmla="*/ 20504 w 5735504"/>
                <a:gd name="connsiteY19" fmla="*/ 3251441 h 3413366"/>
                <a:gd name="connsiteX20" fmla="*/ 39554 w 5735504"/>
                <a:gd name="connsiteY20" fmla="*/ 3284779 h 3413366"/>
                <a:gd name="connsiteX21" fmla="*/ 72892 w 5735504"/>
                <a:gd name="connsiteY21" fmla="*/ 3299066 h 3413366"/>
                <a:gd name="connsiteX22" fmla="*/ 101467 w 5735504"/>
                <a:gd name="connsiteY22" fmla="*/ 3313354 h 3413366"/>
                <a:gd name="connsiteX23" fmla="*/ 182429 w 5735504"/>
                <a:gd name="connsiteY23" fmla="*/ 3332404 h 3413366"/>
                <a:gd name="connsiteX24" fmla="*/ 272917 w 5735504"/>
                <a:gd name="connsiteY24" fmla="*/ 3346691 h 3413366"/>
                <a:gd name="connsiteX25" fmla="*/ 353879 w 5735504"/>
                <a:gd name="connsiteY25" fmla="*/ 3375266 h 3413366"/>
                <a:gd name="connsiteX26" fmla="*/ 449129 w 5735504"/>
                <a:gd name="connsiteY26" fmla="*/ 3394316 h 3413366"/>
                <a:gd name="connsiteX27" fmla="*/ 534854 w 5735504"/>
                <a:gd name="connsiteY27" fmla="*/ 3408604 h 3413366"/>
                <a:gd name="connsiteX28" fmla="*/ 715829 w 5735504"/>
                <a:gd name="connsiteY28" fmla="*/ 3413366 h 3413366"/>
                <a:gd name="connsiteX29" fmla="*/ 787267 w 5735504"/>
                <a:gd name="connsiteY29" fmla="*/ 3408604 h 3413366"/>
                <a:gd name="connsiteX30" fmla="*/ 825367 w 5735504"/>
                <a:gd name="connsiteY30" fmla="*/ 3389554 h 3413366"/>
                <a:gd name="connsiteX31" fmla="*/ 868229 w 5735504"/>
                <a:gd name="connsiteY31" fmla="*/ 3370504 h 3413366"/>
                <a:gd name="connsiteX32" fmla="*/ 915854 w 5735504"/>
                <a:gd name="connsiteY32" fmla="*/ 3341929 h 3413366"/>
                <a:gd name="connsiteX33" fmla="*/ 987292 w 5735504"/>
                <a:gd name="connsiteY33" fmla="*/ 3308591 h 3413366"/>
                <a:gd name="connsiteX34" fmla="*/ 1044442 w 5735504"/>
                <a:gd name="connsiteY34" fmla="*/ 3289541 h 3413366"/>
                <a:gd name="connsiteX35" fmla="*/ 1130167 w 5735504"/>
                <a:gd name="connsiteY35" fmla="*/ 3265729 h 3413366"/>
                <a:gd name="connsiteX36" fmla="*/ 1239704 w 5735504"/>
                <a:gd name="connsiteY36" fmla="*/ 3227629 h 3413366"/>
                <a:gd name="connsiteX37" fmla="*/ 1315904 w 5735504"/>
                <a:gd name="connsiteY37" fmla="*/ 3194291 h 3413366"/>
                <a:gd name="connsiteX38" fmla="*/ 1392104 w 5735504"/>
                <a:gd name="connsiteY38" fmla="*/ 3175241 h 3413366"/>
                <a:gd name="connsiteX39" fmla="*/ 1482592 w 5735504"/>
                <a:gd name="connsiteY39" fmla="*/ 3137141 h 3413366"/>
                <a:gd name="connsiteX40" fmla="*/ 1573079 w 5735504"/>
                <a:gd name="connsiteY40" fmla="*/ 3089516 h 3413366"/>
                <a:gd name="connsiteX41" fmla="*/ 1611179 w 5735504"/>
                <a:gd name="connsiteY41" fmla="*/ 3060941 h 3413366"/>
                <a:gd name="connsiteX42" fmla="*/ 1639754 w 5735504"/>
                <a:gd name="connsiteY42" fmla="*/ 3037129 h 3413366"/>
                <a:gd name="connsiteX43" fmla="*/ 1682617 w 5735504"/>
                <a:gd name="connsiteY43" fmla="*/ 3018079 h 3413366"/>
                <a:gd name="connsiteX44" fmla="*/ 1715954 w 5735504"/>
                <a:gd name="connsiteY44" fmla="*/ 2994266 h 3413366"/>
                <a:gd name="connsiteX45" fmla="*/ 1754054 w 5735504"/>
                <a:gd name="connsiteY45" fmla="*/ 2975216 h 3413366"/>
                <a:gd name="connsiteX46" fmla="*/ 1796917 w 5735504"/>
                <a:gd name="connsiteY46" fmla="*/ 2941879 h 3413366"/>
                <a:gd name="connsiteX47" fmla="*/ 1854067 w 5735504"/>
                <a:gd name="connsiteY47" fmla="*/ 2903779 h 3413366"/>
                <a:gd name="connsiteX48" fmla="*/ 1882642 w 5735504"/>
                <a:gd name="connsiteY48" fmla="*/ 2884729 h 3413366"/>
                <a:gd name="connsiteX49" fmla="*/ 1920742 w 5735504"/>
                <a:gd name="connsiteY49" fmla="*/ 2870441 h 3413366"/>
                <a:gd name="connsiteX50" fmla="*/ 1977892 w 5735504"/>
                <a:gd name="connsiteY50" fmla="*/ 2832341 h 3413366"/>
                <a:gd name="connsiteX51" fmla="*/ 2006467 w 5735504"/>
                <a:gd name="connsiteY51" fmla="*/ 2813291 h 3413366"/>
                <a:gd name="connsiteX52" fmla="*/ 2082667 w 5735504"/>
                <a:gd name="connsiteY52" fmla="*/ 2770429 h 3413366"/>
                <a:gd name="connsiteX53" fmla="*/ 2163629 w 5735504"/>
                <a:gd name="connsiteY53" fmla="*/ 2732329 h 3413366"/>
                <a:gd name="connsiteX54" fmla="*/ 2201729 w 5735504"/>
                <a:gd name="connsiteY54" fmla="*/ 2718041 h 3413366"/>
                <a:gd name="connsiteX55" fmla="*/ 2330317 w 5735504"/>
                <a:gd name="connsiteY55" fmla="*/ 2660891 h 3413366"/>
                <a:gd name="connsiteX56" fmla="*/ 2416042 w 5735504"/>
                <a:gd name="connsiteY56" fmla="*/ 2627554 h 3413366"/>
                <a:gd name="connsiteX57" fmla="*/ 2501767 w 5735504"/>
                <a:gd name="connsiteY57" fmla="*/ 2598979 h 3413366"/>
                <a:gd name="connsiteX58" fmla="*/ 2611304 w 5735504"/>
                <a:gd name="connsiteY58" fmla="*/ 2570404 h 3413366"/>
                <a:gd name="connsiteX59" fmla="*/ 2663692 w 5735504"/>
                <a:gd name="connsiteY59" fmla="*/ 2556116 h 3413366"/>
                <a:gd name="connsiteX60" fmla="*/ 2763704 w 5735504"/>
                <a:gd name="connsiteY60" fmla="*/ 2518016 h 3413366"/>
                <a:gd name="connsiteX61" fmla="*/ 2820854 w 5735504"/>
                <a:gd name="connsiteY61" fmla="*/ 2498966 h 3413366"/>
                <a:gd name="connsiteX62" fmla="*/ 2925629 w 5735504"/>
                <a:gd name="connsiteY62" fmla="*/ 2446579 h 3413366"/>
                <a:gd name="connsiteX63" fmla="*/ 3006592 w 5735504"/>
                <a:gd name="connsiteY63" fmla="*/ 2398954 h 3413366"/>
                <a:gd name="connsiteX64" fmla="*/ 3035167 w 5735504"/>
                <a:gd name="connsiteY64" fmla="*/ 2379904 h 3413366"/>
                <a:gd name="connsiteX65" fmla="*/ 3135179 w 5735504"/>
                <a:gd name="connsiteY65" fmla="*/ 2341804 h 3413366"/>
                <a:gd name="connsiteX66" fmla="*/ 3216142 w 5735504"/>
                <a:gd name="connsiteY66" fmla="*/ 2289416 h 3413366"/>
                <a:gd name="connsiteX67" fmla="*/ 3249479 w 5735504"/>
                <a:gd name="connsiteY67" fmla="*/ 2270366 h 3413366"/>
                <a:gd name="connsiteX68" fmla="*/ 3316154 w 5735504"/>
                <a:gd name="connsiteY68" fmla="*/ 2222741 h 3413366"/>
                <a:gd name="connsiteX69" fmla="*/ 3363779 w 5735504"/>
                <a:gd name="connsiteY69" fmla="*/ 2189404 h 3413366"/>
                <a:gd name="connsiteX70" fmla="*/ 3401879 w 5735504"/>
                <a:gd name="connsiteY70" fmla="*/ 2151304 h 3413366"/>
                <a:gd name="connsiteX71" fmla="*/ 3439979 w 5735504"/>
                <a:gd name="connsiteY71" fmla="*/ 2122729 h 3413366"/>
                <a:gd name="connsiteX72" fmla="*/ 3535229 w 5735504"/>
                <a:gd name="connsiteY72" fmla="*/ 2065579 h 3413366"/>
                <a:gd name="connsiteX73" fmla="*/ 3573329 w 5735504"/>
                <a:gd name="connsiteY73" fmla="*/ 2046529 h 3413366"/>
                <a:gd name="connsiteX74" fmla="*/ 3663817 w 5735504"/>
                <a:gd name="connsiteY74" fmla="*/ 1998904 h 3413366"/>
                <a:gd name="connsiteX75" fmla="*/ 3716204 w 5735504"/>
                <a:gd name="connsiteY75" fmla="*/ 1984616 h 3413366"/>
                <a:gd name="connsiteX76" fmla="*/ 3763829 w 5735504"/>
                <a:gd name="connsiteY76" fmla="*/ 1965566 h 3413366"/>
                <a:gd name="connsiteX77" fmla="*/ 3887654 w 5735504"/>
                <a:gd name="connsiteY77" fmla="*/ 1946516 h 3413366"/>
                <a:gd name="connsiteX78" fmla="*/ 3949567 w 5735504"/>
                <a:gd name="connsiteY78" fmla="*/ 1932229 h 3413366"/>
                <a:gd name="connsiteX79" fmla="*/ 4097204 w 5735504"/>
                <a:gd name="connsiteY79" fmla="*/ 1922704 h 3413366"/>
                <a:gd name="connsiteX80" fmla="*/ 4387717 w 5735504"/>
                <a:gd name="connsiteY80" fmla="*/ 1913179 h 3413366"/>
                <a:gd name="connsiteX81" fmla="*/ 4868729 w 5735504"/>
                <a:gd name="connsiteY81" fmla="*/ 1917941 h 3413366"/>
                <a:gd name="connsiteX82" fmla="*/ 5002079 w 5735504"/>
                <a:gd name="connsiteY82" fmla="*/ 1941754 h 3413366"/>
                <a:gd name="connsiteX83" fmla="*/ 5059229 w 5735504"/>
                <a:gd name="connsiteY83" fmla="*/ 1946516 h 3413366"/>
                <a:gd name="connsiteX84" fmla="*/ 5149717 w 5735504"/>
                <a:gd name="connsiteY84" fmla="*/ 1965566 h 3413366"/>
                <a:gd name="connsiteX85" fmla="*/ 5259254 w 5735504"/>
                <a:gd name="connsiteY85" fmla="*/ 1994141 h 3413366"/>
                <a:gd name="connsiteX86" fmla="*/ 5411654 w 5735504"/>
                <a:gd name="connsiteY86" fmla="*/ 2022716 h 3413366"/>
                <a:gd name="connsiteX87" fmla="*/ 5440229 w 5735504"/>
                <a:gd name="connsiteY87" fmla="*/ 2032241 h 3413366"/>
                <a:gd name="connsiteX88" fmla="*/ 5468804 w 5735504"/>
                <a:gd name="connsiteY88" fmla="*/ 2046529 h 3413366"/>
                <a:gd name="connsiteX89" fmla="*/ 5506904 w 5735504"/>
                <a:gd name="connsiteY89" fmla="*/ 2056054 h 3413366"/>
                <a:gd name="connsiteX90" fmla="*/ 5559292 w 5735504"/>
                <a:gd name="connsiteY90" fmla="*/ 2070341 h 3413366"/>
                <a:gd name="connsiteX91" fmla="*/ 5659304 w 5735504"/>
                <a:gd name="connsiteY91" fmla="*/ 2060816 h 3413366"/>
                <a:gd name="connsiteX92" fmla="*/ 5683117 w 5735504"/>
                <a:gd name="connsiteY92" fmla="*/ 2051291 h 3413366"/>
                <a:gd name="connsiteX93" fmla="*/ 5711692 w 5735504"/>
                <a:gd name="connsiteY93" fmla="*/ 2013191 h 3413366"/>
                <a:gd name="connsiteX94" fmla="*/ 5725979 w 5735504"/>
                <a:gd name="connsiteY94" fmla="*/ 1994141 h 3413366"/>
                <a:gd name="connsiteX95" fmla="*/ 5735504 w 5735504"/>
                <a:gd name="connsiteY95" fmla="*/ 1922704 h 3413366"/>
                <a:gd name="connsiteX96" fmla="*/ 5730742 w 5735504"/>
                <a:gd name="connsiteY96" fmla="*/ 1808404 h 3413366"/>
                <a:gd name="connsiteX97" fmla="*/ 5725979 w 5735504"/>
                <a:gd name="connsiteY97" fmla="*/ 1727441 h 3413366"/>
                <a:gd name="connsiteX98" fmla="*/ 5706929 w 5735504"/>
                <a:gd name="connsiteY98" fmla="*/ 1527416 h 3413366"/>
                <a:gd name="connsiteX99" fmla="*/ 5702167 w 5735504"/>
                <a:gd name="connsiteY99" fmla="*/ 1451216 h 3413366"/>
                <a:gd name="connsiteX100" fmla="*/ 5697404 w 5735504"/>
                <a:gd name="connsiteY100" fmla="*/ 1165466 h 3413366"/>
                <a:gd name="connsiteX101" fmla="*/ 5692642 w 5735504"/>
                <a:gd name="connsiteY101" fmla="*/ 1079741 h 3413366"/>
                <a:gd name="connsiteX102" fmla="*/ 5673592 w 5735504"/>
                <a:gd name="connsiteY102" fmla="*/ 974966 h 3413366"/>
                <a:gd name="connsiteX103" fmla="*/ 5654542 w 5735504"/>
                <a:gd name="connsiteY103" fmla="*/ 870191 h 3413366"/>
                <a:gd name="connsiteX104" fmla="*/ 5640254 w 5735504"/>
                <a:gd name="connsiteY104" fmla="*/ 774941 h 3413366"/>
                <a:gd name="connsiteX105" fmla="*/ 5625967 w 5735504"/>
                <a:gd name="connsiteY105" fmla="*/ 717791 h 3413366"/>
                <a:gd name="connsiteX106" fmla="*/ 5611679 w 5735504"/>
                <a:gd name="connsiteY106" fmla="*/ 660641 h 3413366"/>
                <a:gd name="connsiteX107" fmla="*/ 5597392 w 5735504"/>
                <a:gd name="connsiteY107" fmla="*/ 598729 h 3413366"/>
                <a:gd name="connsiteX108" fmla="*/ 5592629 w 5735504"/>
                <a:gd name="connsiteY108" fmla="*/ 584441 h 3413366"/>
                <a:gd name="connsiteX109" fmla="*/ 5568817 w 5735504"/>
                <a:gd name="connsiteY109" fmla="*/ 536816 h 3413366"/>
                <a:gd name="connsiteX110" fmla="*/ 5540242 w 5735504"/>
                <a:gd name="connsiteY110" fmla="*/ 470141 h 3413366"/>
                <a:gd name="connsiteX111" fmla="*/ 5497379 w 5735504"/>
                <a:gd name="connsiteY111" fmla="*/ 393941 h 3413366"/>
                <a:gd name="connsiteX112" fmla="*/ 5473567 w 5735504"/>
                <a:gd name="connsiteY112" fmla="*/ 360604 h 3413366"/>
                <a:gd name="connsiteX113" fmla="*/ 5440229 w 5735504"/>
                <a:gd name="connsiteY113" fmla="*/ 341554 h 3413366"/>
                <a:gd name="connsiteX114" fmla="*/ 5421179 w 5735504"/>
                <a:gd name="connsiteY114" fmla="*/ 327266 h 3413366"/>
                <a:gd name="connsiteX115" fmla="*/ 5397367 w 5735504"/>
                <a:gd name="connsiteY115" fmla="*/ 312979 h 3413366"/>
                <a:gd name="connsiteX116" fmla="*/ 5311642 w 5735504"/>
                <a:gd name="connsiteY116" fmla="*/ 246304 h 3413366"/>
                <a:gd name="connsiteX117" fmla="*/ 5211629 w 5735504"/>
                <a:gd name="connsiteY117" fmla="*/ 198679 h 3413366"/>
                <a:gd name="connsiteX118" fmla="*/ 5159242 w 5735504"/>
                <a:gd name="connsiteY118" fmla="*/ 170104 h 3413366"/>
                <a:gd name="connsiteX119" fmla="*/ 5121142 w 5735504"/>
                <a:gd name="connsiteY119" fmla="*/ 155816 h 3413366"/>
                <a:gd name="connsiteX120" fmla="*/ 5078279 w 5735504"/>
                <a:gd name="connsiteY120" fmla="*/ 136766 h 3413366"/>
                <a:gd name="connsiteX121" fmla="*/ 4963979 w 5735504"/>
                <a:gd name="connsiteY121" fmla="*/ 98666 h 3413366"/>
                <a:gd name="connsiteX122" fmla="*/ 4911592 w 5735504"/>
                <a:gd name="connsiteY122" fmla="*/ 84379 h 3413366"/>
                <a:gd name="connsiteX123" fmla="*/ 4859204 w 5735504"/>
                <a:gd name="connsiteY123" fmla="*/ 65329 h 3413366"/>
                <a:gd name="connsiteX124" fmla="*/ 4811579 w 5735504"/>
                <a:gd name="connsiteY124" fmla="*/ 60566 h 3413366"/>
                <a:gd name="connsiteX125" fmla="*/ 4711567 w 5735504"/>
                <a:gd name="connsiteY125" fmla="*/ 41516 h 3413366"/>
                <a:gd name="connsiteX126" fmla="*/ 4587742 w 5735504"/>
                <a:gd name="connsiteY126" fmla="*/ 17704 h 3413366"/>
                <a:gd name="connsiteX127" fmla="*/ 4511542 w 5735504"/>
                <a:gd name="connsiteY127" fmla="*/ 12941 h 3413366"/>
                <a:gd name="connsiteX128" fmla="*/ 4263892 w 5735504"/>
                <a:gd name="connsiteY128" fmla="*/ 8179 h 3413366"/>
                <a:gd name="connsiteX129" fmla="*/ 4230554 w 5735504"/>
                <a:gd name="connsiteY129" fmla="*/ 17704 h 3413366"/>
                <a:gd name="connsiteX130" fmla="*/ 4182929 w 5735504"/>
                <a:gd name="connsiteY130" fmla="*/ 36754 h 3413366"/>
                <a:gd name="connsiteX131" fmla="*/ 4144829 w 5735504"/>
                <a:gd name="connsiteY131" fmla="*/ 74854 h 3413366"/>
                <a:gd name="connsiteX132" fmla="*/ 4111492 w 5735504"/>
                <a:gd name="connsiteY132" fmla="*/ 122479 h 3413366"/>
                <a:gd name="connsiteX133" fmla="*/ 4106729 w 5735504"/>
                <a:gd name="connsiteY133" fmla="*/ 160579 h 3413366"/>
                <a:gd name="connsiteX134" fmla="*/ 4154354 w 5735504"/>
                <a:gd name="connsiteY134" fmla="*/ 279641 h 3413366"/>
                <a:gd name="connsiteX135" fmla="*/ 4225792 w 5735504"/>
                <a:gd name="connsiteY135" fmla="*/ 346316 h 3413366"/>
                <a:gd name="connsiteX136" fmla="*/ 4287704 w 5735504"/>
                <a:gd name="connsiteY136" fmla="*/ 422516 h 3413366"/>
                <a:gd name="connsiteX137" fmla="*/ 4316279 w 5735504"/>
                <a:gd name="connsiteY137" fmla="*/ 455854 h 3413366"/>
                <a:gd name="connsiteX138" fmla="*/ 4359142 w 5735504"/>
                <a:gd name="connsiteY138" fmla="*/ 536816 h 3413366"/>
                <a:gd name="connsiteX139" fmla="*/ 4382954 w 5735504"/>
                <a:gd name="connsiteY139" fmla="*/ 598729 h 3413366"/>
                <a:gd name="connsiteX140" fmla="*/ 4392479 w 5735504"/>
                <a:gd name="connsiteY140" fmla="*/ 622541 h 3413366"/>
                <a:gd name="connsiteX141" fmla="*/ 4397242 w 5735504"/>
                <a:gd name="connsiteY141" fmla="*/ 651116 h 3413366"/>
                <a:gd name="connsiteX142" fmla="*/ 4382954 w 5735504"/>
                <a:gd name="connsiteY142" fmla="*/ 779704 h 3413366"/>
                <a:gd name="connsiteX143" fmla="*/ 4373429 w 5735504"/>
                <a:gd name="connsiteY143" fmla="*/ 808279 h 3413366"/>
                <a:gd name="connsiteX144" fmla="*/ 4354379 w 5735504"/>
                <a:gd name="connsiteY144" fmla="*/ 832091 h 3413366"/>
                <a:gd name="connsiteX145" fmla="*/ 4330567 w 5735504"/>
                <a:gd name="connsiteY145" fmla="*/ 855904 h 3413366"/>
                <a:gd name="connsiteX146" fmla="*/ 4297229 w 5735504"/>
                <a:gd name="connsiteY146" fmla="*/ 870191 h 3413366"/>
                <a:gd name="connsiteX147" fmla="*/ 4259129 w 5735504"/>
                <a:gd name="connsiteY147" fmla="*/ 889241 h 3413366"/>
                <a:gd name="connsiteX148" fmla="*/ 4221029 w 5735504"/>
                <a:gd name="connsiteY148" fmla="*/ 913054 h 3413366"/>
                <a:gd name="connsiteX149" fmla="*/ 4206742 w 5735504"/>
                <a:gd name="connsiteY149" fmla="*/ 922579 h 3413366"/>
                <a:gd name="connsiteX150" fmla="*/ 4187692 w 5735504"/>
                <a:gd name="connsiteY150" fmla="*/ 927341 h 3413366"/>
                <a:gd name="connsiteX151" fmla="*/ 4116254 w 5735504"/>
                <a:gd name="connsiteY151" fmla="*/ 951154 h 3413366"/>
                <a:gd name="connsiteX152" fmla="*/ 4073392 w 5735504"/>
                <a:gd name="connsiteY152" fmla="*/ 955916 h 3413366"/>
                <a:gd name="connsiteX153" fmla="*/ 4035292 w 5735504"/>
                <a:gd name="connsiteY153" fmla="*/ 960679 h 3413366"/>
                <a:gd name="connsiteX154" fmla="*/ 3906704 w 5735504"/>
                <a:gd name="connsiteY154" fmla="*/ 951154 h 3413366"/>
                <a:gd name="connsiteX155" fmla="*/ 3868604 w 5735504"/>
                <a:gd name="connsiteY155" fmla="*/ 946391 h 3413366"/>
                <a:gd name="connsiteX156" fmla="*/ 3778117 w 5735504"/>
                <a:gd name="connsiteY156" fmla="*/ 941629 h 3413366"/>
                <a:gd name="connsiteX157" fmla="*/ 3682867 w 5735504"/>
                <a:gd name="connsiteY157" fmla="*/ 932104 h 3413366"/>
                <a:gd name="connsiteX158" fmla="*/ 3563804 w 5735504"/>
                <a:gd name="connsiteY158" fmla="*/ 936866 h 3413366"/>
                <a:gd name="connsiteX159" fmla="*/ 3511417 w 5735504"/>
                <a:gd name="connsiteY159" fmla="*/ 951154 h 3413366"/>
                <a:gd name="connsiteX160" fmla="*/ 3492367 w 5735504"/>
                <a:gd name="connsiteY160" fmla="*/ 965441 h 3413366"/>
                <a:gd name="connsiteX161" fmla="*/ 3439979 w 5735504"/>
                <a:gd name="connsiteY161" fmla="*/ 1003541 h 3413366"/>
                <a:gd name="connsiteX162" fmla="*/ 3416167 w 5735504"/>
                <a:gd name="connsiteY162" fmla="*/ 1036879 h 3413366"/>
                <a:gd name="connsiteX163" fmla="*/ 3397117 w 5735504"/>
                <a:gd name="connsiteY163" fmla="*/ 1060691 h 3413366"/>
                <a:gd name="connsiteX164" fmla="*/ 3387592 w 5735504"/>
                <a:gd name="connsiteY164" fmla="*/ 1079741 h 3413366"/>
                <a:gd name="connsiteX165" fmla="*/ 3354254 w 5735504"/>
                <a:gd name="connsiteY165" fmla="*/ 1132129 h 3413366"/>
                <a:gd name="connsiteX166" fmla="*/ 3335204 w 5735504"/>
                <a:gd name="connsiteY166" fmla="*/ 1160704 h 3413366"/>
                <a:gd name="connsiteX167" fmla="*/ 3316154 w 5735504"/>
                <a:gd name="connsiteY167" fmla="*/ 1227379 h 3413366"/>
                <a:gd name="connsiteX168" fmla="*/ 3301867 w 5735504"/>
                <a:gd name="connsiteY168" fmla="*/ 1246429 h 3413366"/>
                <a:gd name="connsiteX169" fmla="*/ 3278054 w 5735504"/>
                <a:gd name="connsiteY169" fmla="*/ 1308341 h 3413366"/>
                <a:gd name="connsiteX170" fmla="*/ 3259004 w 5735504"/>
                <a:gd name="connsiteY170" fmla="*/ 1332154 h 3413366"/>
                <a:gd name="connsiteX171" fmla="*/ 3249479 w 5735504"/>
                <a:gd name="connsiteY171" fmla="*/ 1351204 h 3413366"/>
                <a:gd name="connsiteX172" fmla="*/ 3225667 w 5735504"/>
                <a:gd name="connsiteY172" fmla="*/ 1360729 h 3413366"/>
                <a:gd name="connsiteX173" fmla="*/ 3192329 w 5735504"/>
                <a:gd name="connsiteY173" fmla="*/ 1389304 h 3413366"/>
                <a:gd name="connsiteX174" fmla="*/ 3173279 w 5735504"/>
                <a:gd name="connsiteY174" fmla="*/ 1403591 h 3413366"/>
                <a:gd name="connsiteX175" fmla="*/ 3139942 w 5735504"/>
                <a:gd name="connsiteY175" fmla="*/ 1441691 h 3413366"/>
                <a:gd name="connsiteX176" fmla="*/ 3120892 w 5735504"/>
                <a:gd name="connsiteY176" fmla="*/ 1455979 h 3413366"/>
                <a:gd name="connsiteX177" fmla="*/ 3082792 w 5735504"/>
                <a:gd name="connsiteY177" fmla="*/ 1494079 h 3413366"/>
                <a:gd name="connsiteX178" fmla="*/ 3058979 w 5735504"/>
                <a:gd name="connsiteY178" fmla="*/ 1522654 h 3413366"/>
                <a:gd name="connsiteX179" fmla="*/ 2982779 w 5735504"/>
                <a:gd name="connsiteY179" fmla="*/ 1594091 h 3413366"/>
                <a:gd name="connsiteX180" fmla="*/ 2897054 w 5735504"/>
                <a:gd name="connsiteY180" fmla="*/ 1670291 h 3413366"/>
                <a:gd name="connsiteX181" fmla="*/ 2811329 w 5735504"/>
                <a:gd name="connsiteY181" fmla="*/ 1732204 h 3413366"/>
                <a:gd name="connsiteX182" fmla="*/ 2792279 w 5735504"/>
                <a:gd name="connsiteY182" fmla="*/ 1746491 h 3413366"/>
                <a:gd name="connsiteX183" fmla="*/ 2763704 w 5735504"/>
                <a:gd name="connsiteY183" fmla="*/ 1751254 h 3413366"/>
                <a:gd name="connsiteX184" fmla="*/ 2706554 w 5735504"/>
                <a:gd name="connsiteY184" fmla="*/ 1765541 h 3413366"/>
                <a:gd name="connsiteX185" fmla="*/ 2668454 w 5735504"/>
                <a:gd name="connsiteY185" fmla="*/ 1779829 h 3413366"/>
                <a:gd name="connsiteX186" fmla="*/ 2625592 w 5735504"/>
                <a:gd name="connsiteY186" fmla="*/ 1789354 h 3413366"/>
                <a:gd name="connsiteX187" fmla="*/ 2582729 w 5735504"/>
                <a:gd name="connsiteY187" fmla="*/ 1803641 h 3413366"/>
                <a:gd name="connsiteX188" fmla="*/ 2544629 w 5735504"/>
                <a:gd name="connsiteY188" fmla="*/ 1813166 h 3413366"/>
                <a:gd name="connsiteX189" fmla="*/ 2482717 w 5735504"/>
                <a:gd name="connsiteY189" fmla="*/ 1832216 h 3413366"/>
                <a:gd name="connsiteX190" fmla="*/ 2454142 w 5735504"/>
                <a:gd name="connsiteY190" fmla="*/ 1846504 h 3413366"/>
                <a:gd name="connsiteX191" fmla="*/ 2430329 w 5735504"/>
                <a:gd name="connsiteY191" fmla="*/ 1860791 h 3413366"/>
                <a:gd name="connsiteX192" fmla="*/ 2396992 w 5735504"/>
                <a:gd name="connsiteY192" fmla="*/ 1870316 h 3413366"/>
                <a:gd name="connsiteX193" fmla="*/ 2363654 w 5735504"/>
                <a:gd name="connsiteY193" fmla="*/ 1894129 h 3413366"/>
                <a:gd name="connsiteX194" fmla="*/ 2316029 w 5735504"/>
                <a:gd name="connsiteY194" fmla="*/ 1913179 h 3413366"/>
                <a:gd name="connsiteX195" fmla="*/ 2254117 w 5735504"/>
                <a:gd name="connsiteY195" fmla="*/ 1932229 h 3413366"/>
                <a:gd name="connsiteX196" fmla="*/ 2192204 w 5735504"/>
                <a:gd name="connsiteY196" fmla="*/ 1951279 h 3413366"/>
                <a:gd name="connsiteX197" fmla="*/ 2139817 w 5735504"/>
                <a:gd name="connsiteY197" fmla="*/ 1979854 h 3413366"/>
                <a:gd name="connsiteX198" fmla="*/ 2106479 w 5735504"/>
                <a:gd name="connsiteY198" fmla="*/ 1989379 h 3413366"/>
                <a:gd name="connsiteX199" fmla="*/ 2082667 w 5735504"/>
                <a:gd name="connsiteY199" fmla="*/ 2003666 h 3413366"/>
                <a:gd name="connsiteX200" fmla="*/ 2049329 w 5735504"/>
                <a:gd name="connsiteY200" fmla="*/ 2017954 h 3413366"/>
                <a:gd name="connsiteX201" fmla="*/ 2030279 w 5735504"/>
                <a:gd name="connsiteY201" fmla="*/ 2032241 h 3413366"/>
                <a:gd name="connsiteX202" fmla="*/ 1996942 w 5735504"/>
                <a:gd name="connsiteY202" fmla="*/ 2041766 h 3413366"/>
                <a:gd name="connsiteX203" fmla="*/ 1968367 w 5735504"/>
                <a:gd name="connsiteY203" fmla="*/ 2051291 h 3413366"/>
                <a:gd name="connsiteX204" fmla="*/ 1935029 w 5735504"/>
                <a:gd name="connsiteY204" fmla="*/ 2070341 h 3413366"/>
                <a:gd name="connsiteX205" fmla="*/ 1892167 w 5735504"/>
                <a:gd name="connsiteY205" fmla="*/ 2084629 h 3413366"/>
                <a:gd name="connsiteX206" fmla="*/ 1854067 w 5735504"/>
                <a:gd name="connsiteY206" fmla="*/ 2108441 h 3413366"/>
                <a:gd name="connsiteX207" fmla="*/ 1796917 w 5735504"/>
                <a:gd name="connsiteY207" fmla="*/ 2127491 h 3413366"/>
                <a:gd name="connsiteX208" fmla="*/ 1768342 w 5735504"/>
                <a:gd name="connsiteY208" fmla="*/ 2141779 h 3413366"/>
                <a:gd name="connsiteX209" fmla="*/ 1735004 w 5735504"/>
                <a:gd name="connsiteY209" fmla="*/ 2151304 h 3413366"/>
                <a:gd name="connsiteX210" fmla="*/ 1706429 w 5735504"/>
                <a:gd name="connsiteY210" fmla="*/ 2160829 h 3413366"/>
                <a:gd name="connsiteX211" fmla="*/ 1649279 w 5735504"/>
                <a:gd name="connsiteY211" fmla="*/ 2184641 h 3413366"/>
                <a:gd name="connsiteX212" fmla="*/ 1606417 w 5735504"/>
                <a:gd name="connsiteY212" fmla="*/ 2198929 h 3413366"/>
                <a:gd name="connsiteX213" fmla="*/ 1568317 w 5735504"/>
                <a:gd name="connsiteY213" fmla="*/ 2222741 h 3413366"/>
                <a:gd name="connsiteX214" fmla="*/ 1520692 w 5735504"/>
                <a:gd name="connsiteY214" fmla="*/ 2241791 h 3413366"/>
                <a:gd name="connsiteX215" fmla="*/ 1492117 w 5735504"/>
                <a:gd name="connsiteY215" fmla="*/ 2256079 h 3413366"/>
                <a:gd name="connsiteX216" fmla="*/ 1425442 w 5735504"/>
                <a:gd name="connsiteY216" fmla="*/ 2279891 h 3413366"/>
                <a:gd name="connsiteX217" fmla="*/ 1363529 w 5735504"/>
                <a:gd name="connsiteY217" fmla="*/ 2317991 h 3413366"/>
                <a:gd name="connsiteX218" fmla="*/ 1325429 w 5735504"/>
                <a:gd name="connsiteY218" fmla="*/ 2337041 h 3413366"/>
                <a:gd name="connsiteX219" fmla="*/ 1244467 w 5735504"/>
                <a:gd name="connsiteY219" fmla="*/ 2394191 h 3413366"/>
                <a:gd name="connsiteX220" fmla="*/ 1211129 w 5735504"/>
                <a:gd name="connsiteY220" fmla="*/ 2422766 h 3413366"/>
                <a:gd name="connsiteX221" fmla="*/ 1187317 w 5735504"/>
                <a:gd name="connsiteY221" fmla="*/ 2446579 h 3413366"/>
                <a:gd name="connsiteX222" fmla="*/ 1163504 w 5735504"/>
                <a:gd name="connsiteY222" fmla="*/ 2460866 h 3413366"/>
                <a:gd name="connsiteX223" fmla="*/ 1139692 w 5735504"/>
                <a:gd name="connsiteY223" fmla="*/ 2479916 h 3413366"/>
                <a:gd name="connsiteX224" fmla="*/ 1063492 w 5735504"/>
                <a:gd name="connsiteY224" fmla="*/ 2518016 h 3413366"/>
                <a:gd name="connsiteX225" fmla="*/ 987292 w 5735504"/>
                <a:gd name="connsiteY225" fmla="*/ 2556116 h 3413366"/>
                <a:gd name="connsiteX226" fmla="*/ 958717 w 5735504"/>
                <a:gd name="connsiteY226" fmla="*/ 2570404 h 3413366"/>
                <a:gd name="connsiteX227" fmla="*/ 925379 w 5735504"/>
                <a:gd name="connsiteY227" fmla="*/ 2584691 h 3413366"/>
                <a:gd name="connsiteX228" fmla="*/ 868229 w 5735504"/>
                <a:gd name="connsiteY228" fmla="*/ 2618029 h 3413366"/>
                <a:gd name="connsiteX229" fmla="*/ 849179 w 5735504"/>
                <a:gd name="connsiteY229" fmla="*/ 2632316 h 3413366"/>
                <a:gd name="connsiteX230" fmla="*/ 820604 w 5735504"/>
                <a:gd name="connsiteY230" fmla="*/ 2641841 h 3413366"/>
                <a:gd name="connsiteX231" fmla="*/ 772979 w 5735504"/>
                <a:gd name="connsiteY231" fmla="*/ 2656129 h 3413366"/>
                <a:gd name="connsiteX232" fmla="*/ 758692 w 5735504"/>
                <a:gd name="connsiteY232" fmla="*/ 2665654 h 3413366"/>
                <a:gd name="connsiteX233" fmla="*/ 744404 w 5735504"/>
                <a:gd name="connsiteY233" fmla="*/ 2670416 h 3413366"/>
                <a:gd name="connsiteX234" fmla="*/ 701542 w 5735504"/>
                <a:gd name="connsiteY234" fmla="*/ 2679941 h 3413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</a:cxnLst>
              <a:rect l="l" t="t" r="r" b="b"/>
              <a:pathLst>
                <a:path w="5735504" h="3413366">
                  <a:moveTo>
                    <a:pt x="701542" y="2679941"/>
                  </a:moveTo>
                  <a:cubicBezTo>
                    <a:pt x="687254" y="2687085"/>
                    <a:pt x="675851" y="2707555"/>
                    <a:pt x="658679" y="2713279"/>
                  </a:cubicBezTo>
                  <a:cubicBezTo>
                    <a:pt x="649154" y="2716454"/>
                    <a:pt x="639559" y="2719427"/>
                    <a:pt x="630104" y="2722804"/>
                  </a:cubicBezTo>
                  <a:cubicBezTo>
                    <a:pt x="617331" y="2727366"/>
                    <a:pt x="605046" y="2733365"/>
                    <a:pt x="592004" y="2737091"/>
                  </a:cubicBezTo>
                  <a:cubicBezTo>
                    <a:pt x="582719" y="2739744"/>
                    <a:pt x="572797" y="2739512"/>
                    <a:pt x="563429" y="2741854"/>
                  </a:cubicBezTo>
                  <a:cubicBezTo>
                    <a:pt x="493707" y="2759285"/>
                    <a:pt x="578891" y="2745089"/>
                    <a:pt x="501517" y="2756141"/>
                  </a:cubicBezTo>
                  <a:cubicBezTo>
                    <a:pt x="472376" y="2765855"/>
                    <a:pt x="452275" y="2771237"/>
                    <a:pt x="425317" y="2784716"/>
                  </a:cubicBezTo>
                  <a:cubicBezTo>
                    <a:pt x="413869" y="2790440"/>
                    <a:pt x="403705" y="2798636"/>
                    <a:pt x="391979" y="2803766"/>
                  </a:cubicBezTo>
                  <a:cubicBezTo>
                    <a:pt x="363488" y="2816231"/>
                    <a:pt x="344155" y="2818120"/>
                    <a:pt x="315779" y="2827579"/>
                  </a:cubicBezTo>
                  <a:cubicBezTo>
                    <a:pt x="302911" y="2831868"/>
                    <a:pt x="290105" y="2836430"/>
                    <a:pt x="277679" y="2841866"/>
                  </a:cubicBezTo>
                  <a:cubicBezTo>
                    <a:pt x="264670" y="2847557"/>
                    <a:pt x="252588" y="2855225"/>
                    <a:pt x="239579" y="2860916"/>
                  </a:cubicBezTo>
                  <a:cubicBezTo>
                    <a:pt x="227153" y="2866353"/>
                    <a:pt x="213946" y="2869861"/>
                    <a:pt x="201479" y="2875204"/>
                  </a:cubicBezTo>
                  <a:cubicBezTo>
                    <a:pt x="191691" y="2879399"/>
                    <a:pt x="183082" y="2886359"/>
                    <a:pt x="172904" y="2889491"/>
                  </a:cubicBezTo>
                  <a:cubicBezTo>
                    <a:pt x="162175" y="2892792"/>
                    <a:pt x="150679" y="2892666"/>
                    <a:pt x="139567" y="2894254"/>
                  </a:cubicBezTo>
                  <a:cubicBezTo>
                    <a:pt x="130653" y="2898216"/>
                    <a:pt x="68075" y="2925251"/>
                    <a:pt x="58604" y="2932354"/>
                  </a:cubicBezTo>
                  <a:cubicBezTo>
                    <a:pt x="50472" y="2938453"/>
                    <a:pt x="46354" y="2948611"/>
                    <a:pt x="39554" y="2956166"/>
                  </a:cubicBezTo>
                  <a:cubicBezTo>
                    <a:pt x="32045" y="2964510"/>
                    <a:pt x="23679" y="2972041"/>
                    <a:pt x="15742" y="2979979"/>
                  </a:cubicBezTo>
                  <a:cubicBezTo>
                    <a:pt x="12567" y="2987916"/>
                    <a:pt x="8466" y="2995543"/>
                    <a:pt x="6217" y="3003791"/>
                  </a:cubicBezTo>
                  <a:cubicBezTo>
                    <a:pt x="-7177" y="3052901"/>
                    <a:pt x="5064" y="3153325"/>
                    <a:pt x="6217" y="3175241"/>
                  </a:cubicBezTo>
                  <a:cubicBezTo>
                    <a:pt x="7223" y="3194362"/>
                    <a:pt x="13377" y="3233623"/>
                    <a:pt x="20504" y="3251441"/>
                  </a:cubicBezTo>
                  <a:cubicBezTo>
                    <a:pt x="25257" y="3263325"/>
                    <a:pt x="30083" y="3276170"/>
                    <a:pt x="39554" y="3284779"/>
                  </a:cubicBezTo>
                  <a:cubicBezTo>
                    <a:pt x="48500" y="3292912"/>
                    <a:pt x="61915" y="3294000"/>
                    <a:pt x="72892" y="3299066"/>
                  </a:cubicBezTo>
                  <a:cubicBezTo>
                    <a:pt x="82561" y="3303529"/>
                    <a:pt x="91528" y="3309531"/>
                    <a:pt x="101467" y="3313354"/>
                  </a:cubicBezTo>
                  <a:cubicBezTo>
                    <a:pt x="125133" y="3322456"/>
                    <a:pt x="158825" y="3327435"/>
                    <a:pt x="182429" y="3332404"/>
                  </a:cubicBezTo>
                  <a:cubicBezTo>
                    <a:pt x="247049" y="3346008"/>
                    <a:pt x="203989" y="3339799"/>
                    <a:pt x="272917" y="3346691"/>
                  </a:cubicBezTo>
                  <a:cubicBezTo>
                    <a:pt x="290583" y="3353316"/>
                    <a:pt x="336494" y="3371070"/>
                    <a:pt x="353879" y="3375266"/>
                  </a:cubicBezTo>
                  <a:cubicBezTo>
                    <a:pt x="385354" y="3382863"/>
                    <a:pt x="417521" y="3387292"/>
                    <a:pt x="449129" y="3394316"/>
                  </a:cubicBezTo>
                  <a:cubicBezTo>
                    <a:pt x="483717" y="3402002"/>
                    <a:pt x="499356" y="3407093"/>
                    <a:pt x="534854" y="3408604"/>
                  </a:cubicBezTo>
                  <a:cubicBezTo>
                    <a:pt x="595145" y="3411170"/>
                    <a:pt x="655504" y="3411779"/>
                    <a:pt x="715829" y="3413366"/>
                  </a:cubicBezTo>
                  <a:cubicBezTo>
                    <a:pt x="739642" y="3411779"/>
                    <a:pt x="763946" y="3413674"/>
                    <a:pt x="787267" y="3408604"/>
                  </a:cubicBezTo>
                  <a:cubicBezTo>
                    <a:pt x="801142" y="3405588"/>
                    <a:pt x="812519" y="3395600"/>
                    <a:pt x="825367" y="3389554"/>
                  </a:cubicBezTo>
                  <a:cubicBezTo>
                    <a:pt x="839514" y="3382897"/>
                    <a:pt x="854393" y="3377786"/>
                    <a:pt x="868229" y="3370504"/>
                  </a:cubicBezTo>
                  <a:cubicBezTo>
                    <a:pt x="884612" y="3361881"/>
                    <a:pt x="899670" y="3350920"/>
                    <a:pt x="915854" y="3341929"/>
                  </a:cubicBezTo>
                  <a:cubicBezTo>
                    <a:pt x="932733" y="3332552"/>
                    <a:pt x="968180" y="3315632"/>
                    <a:pt x="987292" y="3308591"/>
                  </a:cubicBezTo>
                  <a:cubicBezTo>
                    <a:pt x="1006134" y="3301649"/>
                    <a:pt x="1024961" y="3294411"/>
                    <a:pt x="1044442" y="3289541"/>
                  </a:cubicBezTo>
                  <a:cubicBezTo>
                    <a:pt x="1079608" y="3280750"/>
                    <a:pt x="1094075" y="3277759"/>
                    <a:pt x="1130167" y="3265729"/>
                  </a:cubicBezTo>
                  <a:cubicBezTo>
                    <a:pt x="1166841" y="3253504"/>
                    <a:pt x="1204287" y="3243124"/>
                    <a:pt x="1239704" y="3227629"/>
                  </a:cubicBezTo>
                  <a:cubicBezTo>
                    <a:pt x="1265104" y="3216516"/>
                    <a:pt x="1289685" y="3203304"/>
                    <a:pt x="1315904" y="3194291"/>
                  </a:cubicBezTo>
                  <a:cubicBezTo>
                    <a:pt x="1340664" y="3185780"/>
                    <a:pt x="1367001" y="3182679"/>
                    <a:pt x="1392104" y="3175241"/>
                  </a:cubicBezTo>
                  <a:cubicBezTo>
                    <a:pt x="1431950" y="3163435"/>
                    <a:pt x="1447653" y="3155258"/>
                    <a:pt x="1482592" y="3137141"/>
                  </a:cubicBezTo>
                  <a:cubicBezTo>
                    <a:pt x="1512851" y="3121451"/>
                    <a:pt x="1545811" y="3109967"/>
                    <a:pt x="1573079" y="3089516"/>
                  </a:cubicBezTo>
                  <a:cubicBezTo>
                    <a:pt x="1585779" y="3079991"/>
                    <a:pt x="1598696" y="3070749"/>
                    <a:pt x="1611179" y="3060941"/>
                  </a:cubicBezTo>
                  <a:cubicBezTo>
                    <a:pt x="1620928" y="3053281"/>
                    <a:pt x="1629122" y="3043508"/>
                    <a:pt x="1639754" y="3037129"/>
                  </a:cubicBezTo>
                  <a:cubicBezTo>
                    <a:pt x="1653161" y="3029085"/>
                    <a:pt x="1668990" y="3025744"/>
                    <a:pt x="1682617" y="3018079"/>
                  </a:cubicBezTo>
                  <a:cubicBezTo>
                    <a:pt x="1694519" y="3011384"/>
                    <a:pt x="1704244" y="3001292"/>
                    <a:pt x="1715954" y="2994266"/>
                  </a:cubicBezTo>
                  <a:cubicBezTo>
                    <a:pt x="1728130" y="2986961"/>
                    <a:pt x="1742133" y="2982930"/>
                    <a:pt x="1754054" y="2975216"/>
                  </a:cubicBezTo>
                  <a:cubicBezTo>
                    <a:pt x="1769251" y="2965383"/>
                    <a:pt x="1782188" y="2952400"/>
                    <a:pt x="1796917" y="2941879"/>
                  </a:cubicBezTo>
                  <a:cubicBezTo>
                    <a:pt x="1815548" y="2928572"/>
                    <a:pt x="1835017" y="2916479"/>
                    <a:pt x="1854067" y="2903779"/>
                  </a:cubicBezTo>
                  <a:cubicBezTo>
                    <a:pt x="1863592" y="2897429"/>
                    <a:pt x="1871923" y="2888749"/>
                    <a:pt x="1882642" y="2884729"/>
                  </a:cubicBezTo>
                  <a:cubicBezTo>
                    <a:pt x="1895342" y="2879966"/>
                    <a:pt x="1908857" y="2876978"/>
                    <a:pt x="1920742" y="2870441"/>
                  </a:cubicBezTo>
                  <a:cubicBezTo>
                    <a:pt x="1940803" y="2859407"/>
                    <a:pt x="1958842" y="2845041"/>
                    <a:pt x="1977892" y="2832341"/>
                  </a:cubicBezTo>
                  <a:cubicBezTo>
                    <a:pt x="1987417" y="2825991"/>
                    <a:pt x="1996228" y="2818411"/>
                    <a:pt x="2006467" y="2813291"/>
                  </a:cubicBezTo>
                  <a:cubicBezTo>
                    <a:pt x="2105501" y="2763774"/>
                    <a:pt x="1982385" y="2826837"/>
                    <a:pt x="2082667" y="2770429"/>
                  </a:cubicBezTo>
                  <a:cubicBezTo>
                    <a:pt x="2102162" y="2759463"/>
                    <a:pt x="2143677" y="2740545"/>
                    <a:pt x="2163629" y="2732329"/>
                  </a:cubicBezTo>
                  <a:cubicBezTo>
                    <a:pt x="2176171" y="2727165"/>
                    <a:pt x="2189414" y="2723725"/>
                    <a:pt x="2201729" y="2718041"/>
                  </a:cubicBezTo>
                  <a:cubicBezTo>
                    <a:pt x="2405806" y="2623852"/>
                    <a:pt x="2207703" y="2706303"/>
                    <a:pt x="2330317" y="2660891"/>
                  </a:cubicBezTo>
                  <a:cubicBezTo>
                    <a:pt x="2359068" y="2650242"/>
                    <a:pt x="2386112" y="2634205"/>
                    <a:pt x="2416042" y="2627554"/>
                  </a:cubicBezTo>
                  <a:cubicBezTo>
                    <a:pt x="2551106" y="2597539"/>
                    <a:pt x="2363337" y="2642238"/>
                    <a:pt x="2501767" y="2598979"/>
                  </a:cubicBezTo>
                  <a:cubicBezTo>
                    <a:pt x="2537784" y="2587724"/>
                    <a:pt x="2574826" y="2580060"/>
                    <a:pt x="2611304" y="2570404"/>
                  </a:cubicBezTo>
                  <a:cubicBezTo>
                    <a:pt x="2628802" y="2565772"/>
                    <a:pt x="2646777" y="2562560"/>
                    <a:pt x="2663692" y="2556116"/>
                  </a:cubicBezTo>
                  <a:cubicBezTo>
                    <a:pt x="2697029" y="2543416"/>
                    <a:pt x="2729860" y="2529297"/>
                    <a:pt x="2763704" y="2518016"/>
                  </a:cubicBezTo>
                  <a:cubicBezTo>
                    <a:pt x="2782754" y="2511666"/>
                    <a:pt x="2802482" y="2507071"/>
                    <a:pt x="2820854" y="2498966"/>
                  </a:cubicBezTo>
                  <a:cubicBezTo>
                    <a:pt x="2856579" y="2483205"/>
                    <a:pt x="2894391" y="2470007"/>
                    <a:pt x="2925629" y="2446579"/>
                  </a:cubicBezTo>
                  <a:cubicBezTo>
                    <a:pt x="3000134" y="2390700"/>
                    <a:pt x="2925686" y="2442104"/>
                    <a:pt x="3006592" y="2398954"/>
                  </a:cubicBezTo>
                  <a:cubicBezTo>
                    <a:pt x="3016693" y="2393567"/>
                    <a:pt x="3024706" y="2384553"/>
                    <a:pt x="3035167" y="2379904"/>
                  </a:cubicBezTo>
                  <a:cubicBezTo>
                    <a:pt x="3067767" y="2365415"/>
                    <a:pt x="3104588" y="2360158"/>
                    <a:pt x="3135179" y="2341804"/>
                  </a:cubicBezTo>
                  <a:cubicBezTo>
                    <a:pt x="3303852" y="2240600"/>
                    <a:pt x="3087086" y="2372382"/>
                    <a:pt x="3216142" y="2289416"/>
                  </a:cubicBezTo>
                  <a:cubicBezTo>
                    <a:pt x="3226908" y="2282495"/>
                    <a:pt x="3238830" y="2277465"/>
                    <a:pt x="3249479" y="2270366"/>
                  </a:cubicBezTo>
                  <a:cubicBezTo>
                    <a:pt x="3272204" y="2255216"/>
                    <a:pt x="3293866" y="2238528"/>
                    <a:pt x="3316154" y="2222741"/>
                  </a:cubicBezTo>
                  <a:cubicBezTo>
                    <a:pt x="3331967" y="2211540"/>
                    <a:pt x="3350077" y="2203106"/>
                    <a:pt x="3363779" y="2189404"/>
                  </a:cubicBezTo>
                  <a:cubicBezTo>
                    <a:pt x="3376479" y="2176704"/>
                    <a:pt x="3388362" y="2163131"/>
                    <a:pt x="3401879" y="2151304"/>
                  </a:cubicBezTo>
                  <a:cubicBezTo>
                    <a:pt x="3413826" y="2140850"/>
                    <a:pt x="3427061" y="2131956"/>
                    <a:pt x="3439979" y="2122729"/>
                  </a:cubicBezTo>
                  <a:cubicBezTo>
                    <a:pt x="3467349" y="2103179"/>
                    <a:pt x="3508935" y="2078726"/>
                    <a:pt x="3535229" y="2065579"/>
                  </a:cubicBezTo>
                  <a:cubicBezTo>
                    <a:pt x="3547929" y="2059229"/>
                    <a:pt x="3560780" y="2053173"/>
                    <a:pt x="3573329" y="2046529"/>
                  </a:cubicBezTo>
                  <a:cubicBezTo>
                    <a:pt x="3596030" y="2034511"/>
                    <a:pt x="3640316" y="2007857"/>
                    <a:pt x="3663817" y="1998904"/>
                  </a:cubicBezTo>
                  <a:cubicBezTo>
                    <a:pt x="3680731" y="1992460"/>
                    <a:pt x="3699033" y="1990340"/>
                    <a:pt x="3716204" y="1984616"/>
                  </a:cubicBezTo>
                  <a:cubicBezTo>
                    <a:pt x="3732424" y="1979209"/>
                    <a:pt x="3747389" y="1970263"/>
                    <a:pt x="3763829" y="1965566"/>
                  </a:cubicBezTo>
                  <a:cubicBezTo>
                    <a:pt x="3793904" y="1956973"/>
                    <a:pt x="3860815" y="1951309"/>
                    <a:pt x="3887654" y="1946516"/>
                  </a:cubicBezTo>
                  <a:cubicBezTo>
                    <a:pt x="3908504" y="1942793"/>
                    <a:pt x="3928522" y="1934620"/>
                    <a:pt x="3949567" y="1932229"/>
                  </a:cubicBezTo>
                  <a:cubicBezTo>
                    <a:pt x="3998566" y="1926661"/>
                    <a:pt x="4047985" y="1925780"/>
                    <a:pt x="4097204" y="1922704"/>
                  </a:cubicBezTo>
                  <a:cubicBezTo>
                    <a:pt x="4233999" y="1914154"/>
                    <a:pt x="4187104" y="1917738"/>
                    <a:pt x="4387717" y="1913179"/>
                  </a:cubicBezTo>
                  <a:lnTo>
                    <a:pt x="4868729" y="1917941"/>
                  </a:lnTo>
                  <a:cubicBezTo>
                    <a:pt x="4938169" y="1919737"/>
                    <a:pt x="4937030" y="1931346"/>
                    <a:pt x="5002079" y="1941754"/>
                  </a:cubicBezTo>
                  <a:cubicBezTo>
                    <a:pt x="5020955" y="1944774"/>
                    <a:pt x="5040179" y="1944929"/>
                    <a:pt x="5059229" y="1946516"/>
                  </a:cubicBezTo>
                  <a:cubicBezTo>
                    <a:pt x="5085151" y="1951700"/>
                    <a:pt x="5123646" y="1959048"/>
                    <a:pt x="5149717" y="1965566"/>
                  </a:cubicBezTo>
                  <a:cubicBezTo>
                    <a:pt x="5186325" y="1974718"/>
                    <a:pt x="5222033" y="1987938"/>
                    <a:pt x="5259254" y="1994141"/>
                  </a:cubicBezTo>
                  <a:cubicBezTo>
                    <a:pt x="5293855" y="1999908"/>
                    <a:pt x="5388816" y="2015103"/>
                    <a:pt x="5411654" y="2022716"/>
                  </a:cubicBezTo>
                  <a:cubicBezTo>
                    <a:pt x="5421179" y="2025891"/>
                    <a:pt x="5430961" y="2028379"/>
                    <a:pt x="5440229" y="2032241"/>
                  </a:cubicBezTo>
                  <a:cubicBezTo>
                    <a:pt x="5450059" y="2036337"/>
                    <a:pt x="5458775" y="2042947"/>
                    <a:pt x="5468804" y="2046529"/>
                  </a:cubicBezTo>
                  <a:cubicBezTo>
                    <a:pt x="5481132" y="2050932"/>
                    <a:pt x="5494317" y="2052458"/>
                    <a:pt x="5506904" y="2056054"/>
                  </a:cubicBezTo>
                  <a:cubicBezTo>
                    <a:pt x="5563294" y="2072165"/>
                    <a:pt x="5509400" y="2060364"/>
                    <a:pt x="5559292" y="2070341"/>
                  </a:cubicBezTo>
                  <a:cubicBezTo>
                    <a:pt x="5592629" y="2067166"/>
                    <a:pt x="5626205" y="2065908"/>
                    <a:pt x="5659304" y="2060816"/>
                  </a:cubicBezTo>
                  <a:cubicBezTo>
                    <a:pt x="5667754" y="2059516"/>
                    <a:pt x="5676791" y="2057042"/>
                    <a:pt x="5683117" y="2051291"/>
                  </a:cubicBezTo>
                  <a:cubicBezTo>
                    <a:pt x="5694864" y="2040612"/>
                    <a:pt x="5702167" y="2025891"/>
                    <a:pt x="5711692" y="2013191"/>
                  </a:cubicBezTo>
                  <a:lnTo>
                    <a:pt x="5725979" y="1994141"/>
                  </a:lnTo>
                  <a:cubicBezTo>
                    <a:pt x="5727155" y="1985912"/>
                    <a:pt x="5735504" y="1928869"/>
                    <a:pt x="5735504" y="1922704"/>
                  </a:cubicBezTo>
                  <a:cubicBezTo>
                    <a:pt x="5735504" y="1884571"/>
                    <a:pt x="5732600" y="1846492"/>
                    <a:pt x="5730742" y="1808404"/>
                  </a:cubicBezTo>
                  <a:cubicBezTo>
                    <a:pt x="5729425" y="1781402"/>
                    <a:pt x="5728164" y="1754387"/>
                    <a:pt x="5725979" y="1727441"/>
                  </a:cubicBezTo>
                  <a:cubicBezTo>
                    <a:pt x="5720087" y="1654780"/>
                    <a:pt x="5711514" y="1600790"/>
                    <a:pt x="5706929" y="1527416"/>
                  </a:cubicBezTo>
                  <a:lnTo>
                    <a:pt x="5702167" y="1451216"/>
                  </a:lnTo>
                  <a:cubicBezTo>
                    <a:pt x="5700579" y="1355966"/>
                    <a:pt x="5699846" y="1260698"/>
                    <a:pt x="5697404" y="1165466"/>
                  </a:cubicBezTo>
                  <a:cubicBezTo>
                    <a:pt x="5696670" y="1136856"/>
                    <a:pt x="5696192" y="1108139"/>
                    <a:pt x="5692642" y="1079741"/>
                  </a:cubicBezTo>
                  <a:cubicBezTo>
                    <a:pt x="5688239" y="1044518"/>
                    <a:pt x="5676806" y="1010318"/>
                    <a:pt x="5673592" y="974966"/>
                  </a:cubicBezTo>
                  <a:cubicBezTo>
                    <a:pt x="5667190" y="904553"/>
                    <a:pt x="5673442" y="939496"/>
                    <a:pt x="5654542" y="870191"/>
                  </a:cubicBezTo>
                  <a:cubicBezTo>
                    <a:pt x="5646248" y="787264"/>
                    <a:pt x="5654856" y="857686"/>
                    <a:pt x="5640254" y="774941"/>
                  </a:cubicBezTo>
                  <a:cubicBezTo>
                    <a:pt x="5631768" y="726854"/>
                    <a:pt x="5641576" y="756815"/>
                    <a:pt x="5625967" y="717791"/>
                  </a:cubicBezTo>
                  <a:cubicBezTo>
                    <a:pt x="5616095" y="658566"/>
                    <a:pt x="5627853" y="719948"/>
                    <a:pt x="5611679" y="660641"/>
                  </a:cubicBezTo>
                  <a:cubicBezTo>
                    <a:pt x="5600347" y="619091"/>
                    <a:pt x="5615353" y="652609"/>
                    <a:pt x="5597392" y="598729"/>
                  </a:cubicBezTo>
                  <a:cubicBezTo>
                    <a:pt x="5595804" y="593966"/>
                    <a:pt x="5594733" y="588999"/>
                    <a:pt x="5592629" y="584441"/>
                  </a:cubicBezTo>
                  <a:cubicBezTo>
                    <a:pt x="5585191" y="568326"/>
                    <a:pt x="5575809" y="553130"/>
                    <a:pt x="5568817" y="536816"/>
                  </a:cubicBezTo>
                  <a:cubicBezTo>
                    <a:pt x="5559292" y="514591"/>
                    <a:pt x="5551056" y="491768"/>
                    <a:pt x="5540242" y="470141"/>
                  </a:cubicBezTo>
                  <a:cubicBezTo>
                    <a:pt x="5520435" y="430527"/>
                    <a:pt x="5522451" y="431549"/>
                    <a:pt x="5497379" y="393941"/>
                  </a:cubicBezTo>
                  <a:cubicBezTo>
                    <a:pt x="5489804" y="382579"/>
                    <a:pt x="5483634" y="369832"/>
                    <a:pt x="5473567" y="360604"/>
                  </a:cubicBezTo>
                  <a:cubicBezTo>
                    <a:pt x="5464132" y="351955"/>
                    <a:pt x="5451027" y="348425"/>
                    <a:pt x="5440229" y="341554"/>
                  </a:cubicBezTo>
                  <a:cubicBezTo>
                    <a:pt x="5433532" y="337292"/>
                    <a:pt x="5427783" y="331669"/>
                    <a:pt x="5421179" y="327266"/>
                  </a:cubicBezTo>
                  <a:cubicBezTo>
                    <a:pt x="5413477" y="322131"/>
                    <a:pt x="5404772" y="318533"/>
                    <a:pt x="5397367" y="312979"/>
                  </a:cubicBezTo>
                  <a:cubicBezTo>
                    <a:pt x="5335575" y="266636"/>
                    <a:pt x="5393657" y="298495"/>
                    <a:pt x="5311642" y="246304"/>
                  </a:cubicBezTo>
                  <a:cubicBezTo>
                    <a:pt x="5245922" y="204482"/>
                    <a:pt x="5276280" y="229465"/>
                    <a:pt x="5211629" y="198679"/>
                  </a:cubicBezTo>
                  <a:cubicBezTo>
                    <a:pt x="5193670" y="190127"/>
                    <a:pt x="5177218" y="178619"/>
                    <a:pt x="5159242" y="170104"/>
                  </a:cubicBezTo>
                  <a:cubicBezTo>
                    <a:pt x="5146984" y="164297"/>
                    <a:pt x="5133684" y="160980"/>
                    <a:pt x="5121142" y="155816"/>
                  </a:cubicBezTo>
                  <a:cubicBezTo>
                    <a:pt x="5106684" y="149863"/>
                    <a:pt x="5092796" y="142573"/>
                    <a:pt x="5078279" y="136766"/>
                  </a:cubicBezTo>
                  <a:cubicBezTo>
                    <a:pt x="5040135" y="121508"/>
                    <a:pt x="5003519" y="110198"/>
                    <a:pt x="4963979" y="98666"/>
                  </a:cubicBezTo>
                  <a:cubicBezTo>
                    <a:pt x="4946603" y="93598"/>
                    <a:pt x="4928840" y="89867"/>
                    <a:pt x="4911592" y="84379"/>
                  </a:cubicBezTo>
                  <a:cubicBezTo>
                    <a:pt x="4893885" y="78745"/>
                    <a:pt x="4877280" y="69633"/>
                    <a:pt x="4859204" y="65329"/>
                  </a:cubicBezTo>
                  <a:cubicBezTo>
                    <a:pt x="4843684" y="61634"/>
                    <a:pt x="4827454" y="62154"/>
                    <a:pt x="4811579" y="60566"/>
                  </a:cubicBezTo>
                  <a:cubicBezTo>
                    <a:pt x="4668528" y="28777"/>
                    <a:pt x="4890481" y="77298"/>
                    <a:pt x="4711567" y="41516"/>
                  </a:cubicBezTo>
                  <a:cubicBezTo>
                    <a:pt x="4646962" y="28595"/>
                    <a:pt x="4653184" y="24474"/>
                    <a:pt x="4587742" y="17704"/>
                  </a:cubicBezTo>
                  <a:cubicBezTo>
                    <a:pt x="4562428" y="15085"/>
                    <a:pt x="4536942" y="14529"/>
                    <a:pt x="4511542" y="12941"/>
                  </a:cubicBezTo>
                  <a:cubicBezTo>
                    <a:pt x="4401001" y="-4065"/>
                    <a:pt x="4433177" y="-2862"/>
                    <a:pt x="4263892" y="8179"/>
                  </a:cubicBezTo>
                  <a:cubicBezTo>
                    <a:pt x="4252359" y="8931"/>
                    <a:pt x="4241452" y="13858"/>
                    <a:pt x="4230554" y="17704"/>
                  </a:cubicBezTo>
                  <a:cubicBezTo>
                    <a:pt x="4214431" y="23394"/>
                    <a:pt x="4182929" y="36754"/>
                    <a:pt x="4182929" y="36754"/>
                  </a:cubicBezTo>
                  <a:cubicBezTo>
                    <a:pt x="4161453" y="68968"/>
                    <a:pt x="4188792" y="30891"/>
                    <a:pt x="4144829" y="74854"/>
                  </a:cubicBezTo>
                  <a:cubicBezTo>
                    <a:pt x="4129306" y="90377"/>
                    <a:pt x="4122530" y="104081"/>
                    <a:pt x="4111492" y="122479"/>
                  </a:cubicBezTo>
                  <a:cubicBezTo>
                    <a:pt x="4109904" y="135179"/>
                    <a:pt x="4104707" y="147941"/>
                    <a:pt x="4106729" y="160579"/>
                  </a:cubicBezTo>
                  <a:cubicBezTo>
                    <a:pt x="4113496" y="202871"/>
                    <a:pt x="4126958" y="245923"/>
                    <a:pt x="4154354" y="279641"/>
                  </a:cubicBezTo>
                  <a:cubicBezTo>
                    <a:pt x="4190040" y="323563"/>
                    <a:pt x="4189218" y="309742"/>
                    <a:pt x="4225792" y="346316"/>
                  </a:cubicBezTo>
                  <a:cubicBezTo>
                    <a:pt x="4258268" y="378792"/>
                    <a:pt x="4259648" y="387445"/>
                    <a:pt x="4287704" y="422516"/>
                  </a:cubicBezTo>
                  <a:cubicBezTo>
                    <a:pt x="4296847" y="433945"/>
                    <a:pt x="4307839" y="443897"/>
                    <a:pt x="4316279" y="455854"/>
                  </a:cubicBezTo>
                  <a:cubicBezTo>
                    <a:pt x="4337957" y="486565"/>
                    <a:pt x="4346127" y="504279"/>
                    <a:pt x="4359142" y="536816"/>
                  </a:cubicBezTo>
                  <a:cubicBezTo>
                    <a:pt x="4367354" y="557346"/>
                    <a:pt x="4374940" y="578121"/>
                    <a:pt x="4382954" y="598729"/>
                  </a:cubicBezTo>
                  <a:cubicBezTo>
                    <a:pt x="4386052" y="606697"/>
                    <a:pt x="4392479" y="622541"/>
                    <a:pt x="4392479" y="622541"/>
                  </a:cubicBezTo>
                  <a:cubicBezTo>
                    <a:pt x="4394067" y="632066"/>
                    <a:pt x="4397826" y="641477"/>
                    <a:pt x="4397242" y="651116"/>
                  </a:cubicBezTo>
                  <a:cubicBezTo>
                    <a:pt x="4394633" y="694163"/>
                    <a:pt x="4389415" y="737064"/>
                    <a:pt x="4382954" y="779704"/>
                  </a:cubicBezTo>
                  <a:cubicBezTo>
                    <a:pt x="4381450" y="789631"/>
                    <a:pt x="4378237" y="799465"/>
                    <a:pt x="4373429" y="808279"/>
                  </a:cubicBezTo>
                  <a:cubicBezTo>
                    <a:pt x="4368562" y="817203"/>
                    <a:pt x="4361179" y="824536"/>
                    <a:pt x="4354379" y="832091"/>
                  </a:cubicBezTo>
                  <a:cubicBezTo>
                    <a:pt x="4346870" y="840435"/>
                    <a:pt x="4339907" y="849677"/>
                    <a:pt x="4330567" y="855904"/>
                  </a:cubicBezTo>
                  <a:cubicBezTo>
                    <a:pt x="4320507" y="862610"/>
                    <a:pt x="4307843" y="864402"/>
                    <a:pt x="4297229" y="870191"/>
                  </a:cubicBezTo>
                  <a:cubicBezTo>
                    <a:pt x="4256128" y="892610"/>
                    <a:pt x="4299745" y="879088"/>
                    <a:pt x="4259129" y="889241"/>
                  </a:cubicBezTo>
                  <a:cubicBezTo>
                    <a:pt x="4222705" y="916560"/>
                    <a:pt x="4257639" y="892134"/>
                    <a:pt x="4221029" y="913054"/>
                  </a:cubicBezTo>
                  <a:cubicBezTo>
                    <a:pt x="4216059" y="915894"/>
                    <a:pt x="4212003" y="920324"/>
                    <a:pt x="4206742" y="922579"/>
                  </a:cubicBezTo>
                  <a:cubicBezTo>
                    <a:pt x="4200726" y="925157"/>
                    <a:pt x="4193843" y="925104"/>
                    <a:pt x="4187692" y="927341"/>
                  </a:cubicBezTo>
                  <a:cubicBezTo>
                    <a:pt x="4144659" y="942989"/>
                    <a:pt x="4163553" y="942807"/>
                    <a:pt x="4116254" y="951154"/>
                  </a:cubicBezTo>
                  <a:cubicBezTo>
                    <a:pt x="4102097" y="953652"/>
                    <a:pt x="4087669" y="954236"/>
                    <a:pt x="4073392" y="955916"/>
                  </a:cubicBezTo>
                  <a:lnTo>
                    <a:pt x="4035292" y="960679"/>
                  </a:lnTo>
                  <a:cubicBezTo>
                    <a:pt x="3900239" y="947172"/>
                    <a:pt x="4106157" y="967110"/>
                    <a:pt x="3906704" y="951154"/>
                  </a:cubicBezTo>
                  <a:cubicBezTo>
                    <a:pt x="3893946" y="950133"/>
                    <a:pt x="3881368" y="947336"/>
                    <a:pt x="3868604" y="946391"/>
                  </a:cubicBezTo>
                  <a:cubicBezTo>
                    <a:pt x="3838482" y="944160"/>
                    <a:pt x="3808232" y="943945"/>
                    <a:pt x="3778117" y="941629"/>
                  </a:cubicBezTo>
                  <a:cubicBezTo>
                    <a:pt x="3746303" y="939182"/>
                    <a:pt x="3682867" y="932104"/>
                    <a:pt x="3682867" y="932104"/>
                  </a:cubicBezTo>
                  <a:cubicBezTo>
                    <a:pt x="3643179" y="933691"/>
                    <a:pt x="3603441" y="934309"/>
                    <a:pt x="3563804" y="936866"/>
                  </a:cubicBezTo>
                  <a:cubicBezTo>
                    <a:pt x="3546225" y="938000"/>
                    <a:pt x="3526995" y="942500"/>
                    <a:pt x="3511417" y="951154"/>
                  </a:cubicBezTo>
                  <a:cubicBezTo>
                    <a:pt x="3504478" y="955009"/>
                    <a:pt x="3499173" y="961357"/>
                    <a:pt x="3492367" y="965441"/>
                  </a:cubicBezTo>
                  <a:cubicBezTo>
                    <a:pt x="3457231" y="986523"/>
                    <a:pt x="3467655" y="970330"/>
                    <a:pt x="3439979" y="1003541"/>
                  </a:cubicBezTo>
                  <a:cubicBezTo>
                    <a:pt x="3431236" y="1014032"/>
                    <a:pt x="3424361" y="1025954"/>
                    <a:pt x="3416167" y="1036879"/>
                  </a:cubicBezTo>
                  <a:cubicBezTo>
                    <a:pt x="3410068" y="1045011"/>
                    <a:pt x="3402755" y="1052233"/>
                    <a:pt x="3397117" y="1060691"/>
                  </a:cubicBezTo>
                  <a:cubicBezTo>
                    <a:pt x="3393179" y="1066598"/>
                    <a:pt x="3391245" y="1073653"/>
                    <a:pt x="3387592" y="1079741"/>
                  </a:cubicBezTo>
                  <a:cubicBezTo>
                    <a:pt x="3376943" y="1097490"/>
                    <a:pt x="3365499" y="1114751"/>
                    <a:pt x="3354254" y="1132129"/>
                  </a:cubicBezTo>
                  <a:cubicBezTo>
                    <a:pt x="3348035" y="1141740"/>
                    <a:pt x="3335204" y="1160704"/>
                    <a:pt x="3335204" y="1160704"/>
                  </a:cubicBezTo>
                  <a:cubicBezTo>
                    <a:pt x="3332152" y="1172912"/>
                    <a:pt x="3322986" y="1213714"/>
                    <a:pt x="3316154" y="1227379"/>
                  </a:cubicBezTo>
                  <a:cubicBezTo>
                    <a:pt x="3312604" y="1234478"/>
                    <a:pt x="3306629" y="1240079"/>
                    <a:pt x="3301867" y="1246429"/>
                  </a:cubicBezTo>
                  <a:cubicBezTo>
                    <a:pt x="3294108" y="1273585"/>
                    <a:pt x="3293187" y="1284560"/>
                    <a:pt x="3278054" y="1308341"/>
                  </a:cubicBezTo>
                  <a:cubicBezTo>
                    <a:pt x="3272597" y="1316917"/>
                    <a:pt x="3264643" y="1323696"/>
                    <a:pt x="3259004" y="1332154"/>
                  </a:cubicBezTo>
                  <a:cubicBezTo>
                    <a:pt x="3255066" y="1338061"/>
                    <a:pt x="3254869" y="1346584"/>
                    <a:pt x="3249479" y="1351204"/>
                  </a:cubicBezTo>
                  <a:cubicBezTo>
                    <a:pt x="3242988" y="1356768"/>
                    <a:pt x="3233140" y="1356577"/>
                    <a:pt x="3225667" y="1360729"/>
                  </a:cubicBezTo>
                  <a:cubicBezTo>
                    <a:pt x="3205874" y="1371725"/>
                    <a:pt x="3208288" y="1375625"/>
                    <a:pt x="3192329" y="1389304"/>
                  </a:cubicBezTo>
                  <a:cubicBezTo>
                    <a:pt x="3186302" y="1394470"/>
                    <a:pt x="3179253" y="1398364"/>
                    <a:pt x="3173279" y="1403591"/>
                  </a:cubicBezTo>
                  <a:cubicBezTo>
                    <a:pt x="3113930" y="1455520"/>
                    <a:pt x="3190275" y="1391357"/>
                    <a:pt x="3139942" y="1441691"/>
                  </a:cubicBezTo>
                  <a:cubicBezTo>
                    <a:pt x="3134329" y="1447304"/>
                    <a:pt x="3126743" y="1450615"/>
                    <a:pt x="3120892" y="1455979"/>
                  </a:cubicBezTo>
                  <a:cubicBezTo>
                    <a:pt x="3107652" y="1468115"/>
                    <a:pt x="3094290" y="1480281"/>
                    <a:pt x="3082792" y="1494079"/>
                  </a:cubicBezTo>
                  <a:cubicBezTo>
                    <a:pt x="3074854" y="1503604"/>
                    <a:pt x="3067746" y="1513887"/>
                    <a:pt x="3058979" y="1522654"/>
                  </a:cubicBezTo>
                  <a:cubicBezTo>
                    <a:pt x="3005936" y="1575697"/>
                    <a:pt x="3066521" y="1489412"/>
                    <a:pt x="2982779" y="1594091"/>
                  </a:cubicBezTo>
                  <a:cubicBezTo>
                    <a:pt x="2952977" y="1631345"/>
                    <a:pt x="2952525" y="1635621"/>
                    <a:pt x="2897054" y="1670291"/>
                  </a:cubicBezTo>
                  <a:cubicBezTo>
                    <a:pt x="2837827" y="1707308"/>
                    <a:pt x="2875925" y="1681450"/>
                    <a:pt x="2811329" y="1732204"/>
                  </a:cubicBezTo>
                  <a:cubicBezTo>
                    <a:pt x="2805088" y="1737108"/>
                    <a:pt x="2800108" y="1745186"/>
                    <a:pt x="2792279" y="1746491"/>
                  </a:cubicBezTo>
                  <a:lnTo>
                    <a:pt x="2763704" y="1751254"/>
                  </a:lnTo>
                  <a:cubicBezTo>
                    <a:pt x="2699908" y="1776773"/>
                    <a:pt x="2787172" y="1744043"/>
                    <a:pt x="2706554" y="1765541"/>
                  </a:cubicBezTo>
                  <a:cubicBezTo>
                    <a:pt x="2693448" y="1769036"/>
                    <a:pt x="2681466" y="1776002"/>
                    <a:pt x="2668454" y="1779829"/>
                  </a:cubicBezTo>
                  <a:cubicBezTo>
                    <a:pt x="2654413" y="1783959"/>
                    <a:pt x="2639694" y="1785437"/>
                    <a:pt x="2625592" y="1789354"/>
                  </a:cubicBezTo>
                  <a:cubicBezTo>
                    <a:pt x="2611081" y="1793385"/>
                    <a:pt x="2597178" y="1799392"/>
                    <a:pt x="2582729" y="1803641"/>
                  </a:cubicBezTo>
                  <a:cubicBezTo>
                    <a:pt x="2570170" y="1807335"/>
                    <a:pt x="2557124" y="1809261"/>
                    <a:pt x="2544629" y="1813166"/>
                  </a:cubicBezTo>
                  <a:cubicBezTo>
                    <a:pt x="2473575" y="1835371"/>
                    <a:pt x="2534972" y="1821766"/>
                    <a:pt x="2482717" y="1832216"/>
                  </a:cubicBezTo>
                  <a:cubicBezTo>
                    <a:pt x="2473192" y="1836979"/>
                    <a:pt x="2463491" y="1841405"/>
                    <a:pt x="2454142" y="1846504"/>
                  </a:cubicBezTo>
                  <a:cubicBezTo>
                    <a:pt x="2446016" y="1850937"/>
                    <a:pt x="2438874" y="1857231"/>
                    <a:pt x="2430329" y="1860791"/>
                  </a:cubicBezTo>
                  <a:cubicBezTo>
                    <a:pt x="2419661" y="1865236"/>
                    <a:pt x="2408104" y="1867141"/>
                    <a:pt x="2396992" y="1870316"/>
                  </a:cubicBezTo>
                  <a:cubicBezTo>
                    <a:pt x="2385879" y="1878254"/>
                    <a:pt x="2375723" y="1887739"/>
                    <a:pt x="2363654" y="1894129"/>
                  </a:cubicBezTo>
                  <a:cubicBezTo>
                    <a:pt x="2348543" y="1902129"/>
                    <a:pt x="2332073" y="1907268"/>
                    <a:pt x="2316029" y="1913179"/>
                  </a:cubicBezTo>
                  <a:cubicBezTo>
                    <a:pt x="2281503" y="1925899"/>
                    <a:pt x="2281456" y="1925394"/>
                    <a:pt x="2254117" y="1932229"/>
                  </a:cubicBezTo>
                  <a:cubicBezTo>
                    <a:pt x="2201840" y="1963593"/>
                    <a:pt x="2263670" y="1930860"/>
                    <a:pt x="2192204" y="1951279"/>
                  </a:cubicBezTo>
                  <a:cubicBezTo>
                    <a:pt x="2162585" y="1959742"/>
                    <a:pt x="2166472" y="1968748"/>
                    <a:pt x="2139817" y="1979854"/>
                  </a:cubicBezTo>
                  <a:cubicBezTo>
                    <a:pt x="2129149" y="1984299"/>
                    <a:pt x="2117592" y="1986204"/>
                    <a:pt x="2106479" y="1989379"/>
                  </a:cubicBezTo>
                  <a:cubicBezTo>
                    <a:pt x="2098542" y="1994141"/>
                    <a:pt x="2090946" y="1999526"/>
                    <a:pt x="2082667" y="2003666"/>
                  </a:cubicBezTo>
                  <a:cubicBezTo>
                    <a:pt x="2071853" y="2009073"/>
                    <a:pt x="2059943" y="2012165"/>
                    <a:pt x="2049329" y="2017954"/>
                  </a:cubicBezTo>
                  <a:cubicBezTo>
                    <a:pt x="2042361" y="2021755"/>
                    <a:pt x="2037505" y="2028957"/>
                    <a:pt x="2030279" y="2032241"/>
                  </a:cubicBezTo>
                  <a:cubicBezTo>
                    <a:pt x="2019758" y="2037023"/>
                    <a:pt x="2007988" y="2038367"/>
                    <a:pt x="1996942" y="2041766"/>
                  </a:cubicBezTo>
                  <a:cubicBezTo>
                    <a:pt x="1987346" y="2044719"/>
                    <a:pt x="1977483" y="2047084"/>
                    <a:pt x="1968367" y="2051291"/>
                  </a:cubicBezTo>
                  <a:cubicBezTo>
                    <a:pt x="1956746" y="2056654"/>
                    <a:pt x="1946755" y="2065211"/>
                    <a:pt x="1935029" y="2070341"/>
                  </a:cubicBezTo>
                  <a:cubicBezTo>
                    <a:pt x="1921231" y="2076378"/>
                    <a:pt x="1905794" y="2078216"/>
                    <a:pt x="1892167" y="2084629"/>
                  </a:cubicBezTo>
                  <a:cubicBezTo>
                    <a:pt x="1878616" y="2091006"/>
                    <a:pt x="1867724" y="2102295"/>
                    <a:pt x="1854067" y="2108441"/>
                  </a:cubicBezTo>
                  <a:cubicBezTo>
                    <a:pt x="1835755" y="2116681"/>
                    <a:pt x="1815632" y="2120213"/>
                    <a:pt x="1796917" y="2127491"/>
                  </a:cubicBezTo>
                  <a:cubicBezTo>
                    <a:pt x="1786992" y="2131351"/>
                    <a:pt x="1778282" y="2137956"/>
                    <a:pt x="1768342" y="2141779"/>
                  </a:cubicBezTo>
                  <a:cubicBezTo>
                    <a:pt x="1757555" y="2145928"/>
                    <a:pt x="1746050" y="2147905"/>
                    <a:pt x="1735004" y="2151304"/>
                  </a:cubicBezTo>
                  <a:cubicBezTo>
                    <a:pt x="1725408" y="2154257"/>
                    <a:pt x="1715787" y="2157190"/>
                    <a:pt x="1706429" y="2160829"/>
                  </a:cubicBezTo>
                  <a:cubicBezTo>
                    <a:pt x="1687195" y="2168309"/>
                    <a:pt x="1668857" y="2178115"/>
                    <a:pt x="1649279" y="2184641"/>
                  </a:cubicBezTo>
                  <a:cubicBezTo>
                    <a:pt x="1634992" y="2189404"/>
                    <a:pt x="1620044" y="2192516"/>
                    <a:pt x="1606417" y="2198929"/>
                  </a:cubicBezTo>
                  <a:cubicBezTo>
                    <a:pt x="1592866" y="2205306"/>
                    <a:pt x="1581712" y="2216043"/>
                    <a:pt x="1568317" y="2222741"/>
                  </a:cubicBezTo>
                  <a:cubicBezTo>
                    <a:pt x="1553024" y="2230387"/>
                    <a:pt x="1536356" y="2234938"/>
                    <a:pt x="1520692" y="2241791"/>
                  </a:cubicBezTo>
                  <a:cubicBezTo>
                    <a:pt x="1510936" y="2246060"/>
                    <a:pt x="1502057" y="2252256"/>
                    <a:pt x="1492117" y="2256079"/>
                  </a:cubicBezTo>
                  <a:cubicBezTo>
                    <a:pt x="1434625" y="2278192"/>
                    <a:pt x="1482508" y="2251358"/>
                    <a:pt x="1425442" y="2279891"/>
                  </a:cubicBezTo>
                  <a:cubicBezTo>
                    <a:pt x="1366970" y="2309127"/>
                    <a:pt x="1416344" y="2287811"/>
                    <a:pt x="1363529" y="2317991"/>
                  </a:cubicBezTo>
                  <a:cubicBezTo>
                    <a:pt x="1351201" y="2325036"/>
                    <a:pt x="1337804" y="2330080"/>
                    <a:pt x="1325429" y="2337041"/>
                  </a:cubicBezTo>
                  <a:cubicBezTo>
                    <a:pt x="1291628" y="2356054"/>
                    <a:pt x="1275405" y="2369054"/>
                    <a:pt x="1244467" y="2394191"/>
                  </a:cubicBezTo>
                  <a:cubicBezTo>
                    <a:pt x="1233108" y="2403420"/>
                    <a:pt x="1221918" y="2412876"/>
                    <a:pt x="1211129" y="2422766"/>
                  </a:cubicBezTo>
                  <a:cubicBezTo>
                    <a:pt x="1202854" y="2430351"/>
                    <a:pt x="1196083" y="2439567"/>
                    <a:pt x="1187317" y="2446579"/>
                  </a:cubicBezTo>
                  <a:cubicBezTo>
                    <a:pt x="1180089" y="2452362"/>
                    <a:pt x="1171087" y="2455558"/>
                    <a:pt x="1163504" y="2460866"/>
                  </a:cubicBezTo>
                  <a:cubicBezTo>
                    <a:pt x="1155177" y="2466695"/>
                    <a:pt x="1148518" y="2474873"/>
                    <a:pt x="1139692" y="2479916"/>
                  </a:cubicBezTo>
                  <a:cubicBezTo>
                    <a:pt x="1115036" y="2494005"/>
                    <a:pt x="1088892" y="2505316"/>
                    <a:pt x="1063492" y="2518016"/>
                  </a:cubicBezTo>
                  <a:lnTo>
                    <a:pt x="987292" y="2556116"/>
                  </a:lnTo>
                  <a:cubicBezTo>
                    <a:pt x="977767" y="2560879"/>
                    <a:pt x="968505" y="2566209"/>
                    <a:pt x="958717" y="2570404"/>
                  </a:cubicBezTo>
                  <a:cubicBezTo>
                    <a:pt x="947604" y="2575166"/>
                    <a:pt x="936078" y="2579060"/>
                    <a:pt x="925379" y="2584691"/>
                  </a:cubicBezTo>
                  <a:cubicBezTo>
                    <a:pt x="905863" y="2594963"/>
                    <a:pt x="885873" y="2604797"/>
                    <a:pt x="868229" y="2618029"/>
                  </a:cubicBezTo>
                  <a:cubicBezTo>
                    <a:pt x="861879" y="2622791"/>
                    <a:pt x="856278" y="2628766"/>
                    <a:pt x="849179" y="2632316"/>
                  </a:cubicBezTo>
                  <a:cubicBezTo>
                    <a:pt x="840199" y="2636806"/>
                    <a:pt x="830040" y="2638410"/>
                    <a:pt x="820604" y="2641841"/>
                  </a:cubicBezTo>
                  <a:cubicBezTo>
                    <a:pt x="782313" y="2655765"/>
                    <a:pt x="811768" y="2648370"/>
                    <a:pt x="772979" y="2656129"/>
                  </a:cubicBezTo>
                  <a:cubicBezTo>
                    <a:pt x="768217" y="2659304"/>
                    <a:pt x="763811" y="2663094"/>
                    <a:pt x="758692" y="2665654"/>
                  </a:cubicBezTo>
                  <a:cubicBezTo>
                    <a:pt x="754202" y="2667899"/>
                    <a:pt x="749018" y="2668439"/>
                    <a:pt x="744404" y="2670416"/>
                  </a:cubicBezTo>
                  <a:cubicBezTo>
                    <a:pt x="725978" y="2678312"/>
                    <a:pt x="715830" y="2672797"/>
                    <a:pt x="701542" y="2679941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8374A173-C31B-4C24-8675-A435FFFCC5BF}"/>
                </a:ext>
              </a:extLst>
            </p:cNvPr>
            <p:cNvSpPr txBox="1"/>
            <p:nvPr/>
          </p:nvSpPr>
          <p:spPr>
            <a:xfrm rot="19771130">
              <a:off x="4301890" y="3672937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0D0A9201-DB45-4153-9A4C-FA2A8C58EDB1}"/>
                </a:ext>
              </a:extLst>
            </p:cNvPr>
            <p:cNvSpPr/>
            <p:nvPr/>
          </p:nvSpPr>
          <p:spPr>
            <a:xfrm>
              <a:off x="3583781" y="3121819"/>
              <a:ext cx="876300" cy="688181"/>
            </a:xfrm>
            <a:custGeom>
              <a:avLst/>
              <a:gdLst>
                <a:gd name="connsiteX0" fmla="*/ 216694 w 876300"/>
                <a:gd name="connsiteY0" fmla="*/ 307181 h 688181"/>
                <a:gd name="connsiteX1" fmla="*/ 202407 w 876300"/>
                <a:gd name="connsiteY1" fmla="*/ 330994 h 688181"/>
                <a:gd name="connsiteX2" fmla="*/ 197644 w 876300"/>
                <a:gd name="connsiteY2" fmla="*/ 345281 h 688181"/>
                <a:gd name="connsiteX3" fmla="*/ 188119 w 876300"/>
                <a:gd name="connsiteY3" fmla="*/ 354806 h 688181"/>
                <a:gd name="connsiteX4" fmla="*/ 180975 w 876300"/>
                <a:gd name="connsiteY4" fmla="*/ 364331 h 688181"/>
                <a:gd name="connsiteX5" fmla="*/ 173832 w 876300"/>
                <a:gd name="connsiteY5" fmla="*/ 378619 h 688181"/>
                <a:gd name="connsiteX6" fmla="*/ 130969 w 876300"/>
                <a:gd name="connsiteY6" fmla="*/ 416719 h 688181"/>
                <a:gd name="connsiteX7" fmla="*/ 104775 w 876300"/>
                <a:gd name="connsiteY7" fmla="*/ 438150 h 688181"/>
                <a:gd name="connsiteX8" fmla="*/ 90488 w 876300"/>
                <a:gd name="connsiteY8" fmla="*/ 447675 h 688181"/>
                <a:gd name="connsiteX9" fmla="*/ 76200 w 876300"/>
                <a:gd name="connsiteY9" fmla="*/ 464344 h 688181"/>
                <a:gd name="connsiteX10" fmla="*/ 45244 w 876300"/>
                <a:gd name="connsiteY10" fmla="*/ 488156 h 688181"/>
                <a:gd name="connsiteX11" fmla="*/ 35719 w 876300"/>
                <a:gd name="connsiteY11" fmla="*/ 502444 h 688181"/>
                <a:gd name="connsiteX12" fmla="*/ 19050 w 876300"/>
                <a:gd name="connsiteY12" fmla="*/ 528637 h 688181"/>
                <a:gd name="connsiteX13" fmla="*/ 2382 w 876300"/>
                <a:gd name="connsiteY13" fmla="*/ 581025 h 688181"/>
                <a:gd name="connsiteX14" fmla="*/ 0 w 876300"/>
                <a:gd name="connsiteY14" fmla="*/ 595312 h 688181"/>
                <a:gd name="connsiteX15" fmla="*/ 2382 w 876300"/>
                <a:gd name="connsiteY15" fmla="*/ 645319 h 688181"/>
                <a:gd name="connsiteX16" fmla="*/ 14288 w 876300"/>
                <a:gd name="connsiteY16" fmla="*/ 669131 h 688181"/>
                <a:gd name="connsiteX17" fmla="*/ 26194 w 876300"/>
                <a:gd name="connsiteY17" fmla="*/ 673894 h 688181"/>
                <a:gd name="connsiteX18" fmla="*/ 52388 w 876300"/>
                <a:gd name="connsiteY18" fmla="*/ 688181 h 688181"/>
                <a:gd name="connsiteX19" fmla="*/ 197644 w 876300"/>
                <a:gd name="connsiteY19" fmla="*/ 681037 h 688181"/>
                <a:gd name="connsiteX20" fmla="*/ 295275 w 876300"/>
                <a:gd name="connsiteY20" fmla="*/ 676275 h 688181"/>
                <a:gd name="connsiteX21" fmla="*/ 328613 w 876300"/>
                <a:gd name="connsiteY21" fmla="*/ 671512 h 688181"/>
                <a:gd name="connsiteX22" fmla="*/ 440532 w 876300"/>
                <a:gd name="connsiteY22" fmla="*/ 673894 h 688181"/>
                <a:gd name="connsiteX23" fmla="*/ 481013 w 876300"/>
                <a:gd name="connsiteY23" fmla="*/ 678656 h 688181"/>
                <a:gd name="connsiteX24" fmla="*/ 521494 w 876300"/>
                <a:gd name="connsiteY24" fmla="*/ 681037 h 688181"/>
                <a:gd name="connsiteX25" fmla="*/ 607219 w 876300"/>
                <a:gd name="connsiteY25" fmla="*/ 676275 h 688181"/>
                <a:gd name="connsiteX26" fmla="*/ 635794 w 876300"/>
                <a:gd name="connsiteY26" fmla="*/ 666750 h 688181"/>
                <a:gd name="connsiteX27" fmla="*/ 666750 w 876300"/>
                <a:gd name="connsiteY27" fmla="*/ 659606 h 688181"/>
                <a:gd name="connsiteX28" fmla="*/ 695325 w 876300"/>
                <a:gd name="connsiteY28" fmla="*/ 647700 h 688181"/>
                <a:gd name="connsiteX29" fmla="*/ 721519 w 876300"/>
                <a:gd name="connsiteY29" fmla="*/ 642937 h 688181"/>
                <a:gd name="connsiteX30" fmla="*/ 745332 w 876300"/>
                <a:gd name="connsiteY30" fmla="*/ 635794 h 688181"/>
                <a:gd name="connsiteX31" fmla="*/ 764382 w 876300"/>
                <a:gd name="connsiteY31" fmla="*/ 631031 h 688181"/>
                <a:gd name="connsiteX32" fmla="*/ 776288 w 876300"/>
                <a:gd name="connsiteY32" fmla="*/ 623887 h 688181"/>
                <a:gd name="connsiteX33" fmla="*/ 795338 w 876300"/>
                <a:gd name="connsiteY33" fmla="*/ 614362 h 688181"/>
                <a:gd name="connsiteX34" fmla="*/ 826294 w 876300"/>
                <a:gd name="connsiteY34" fmla="*/ 583406 h 688181"/>
                <a:gd name="connsiteX35" fmla="*/ 854869 w 876300"/>
                <a:gd name="connsiteY35" fmla="*/ 554831 h 688181"/>
                <a:gd name="connsiteX36" fmla="*/ 871538 w 876300"/>
                <a:gd name="connsiteY36" fmla="*/ 516731 h 688181"/>
                <a:gd name="connsiteX37" fmla="*/ 876300 w 876300"/>
                <a:gd name="connsiteY37" fmla="*/ 495300 h 688181"/>
                <a:gd name="connsiteX38" fmla="*/ 869157 w 876300"/>
                <a:gd name="connsiteY38" fmla="*/ 383381 h 688181"/>
                <a:gd name="connsiteX39" fmla="*/ 854869 w 876300"/>
                <a:gd name="connsiteY39" fmla="*/ 307181 h 688181"/>
                <a:gd name="connsiteX40" fmla="*/ 838200 w 876300"/>
                <a:gd name="connsiteY40" fmla="*/ 228600 h 688181"/>
                <a:gd name="connsiteX41" fmla="*/ 828675 w 876300"/>
                <a:gd name="connsiteY41" fmla="*/ 192881 h 688181"/>
                <a:gd name="connsiteX42" fmla="*/ 823913 w 876300"/>
                <a:gd name="connsiteY42" fmla="*/ 159544 h 688181"/>
                <a:gd name="connsiteX43" fmla="*/ 809625 w 876300"/>
                <a:gd name="connsiteY43" fmla="*/ 102394 h 688181"/>
                <a:gd name="connsiteX44" fmla="*/ 804863 w 876300"/>
                <a:gd name="connsiteY44" fmla="*/ 83344 h 688181"/>
                <a:gd name="connsiteX45" fmla="*/ 790575 w 876300"/>
                <a:gd name="connsiteY45" fmla="*/ 50006 h 688181"/>
                <a:gd name="connsiteX46" fmla="*/ 776288 w 876300"/>
                <a:gd name="connsiteY46" fmla="*/ 30956 h 688181"/>
                <a:gd name="connsiteX47" fmla="*/ 757238 w 876300"/>
                <a:gd name="connsiteY47" fmla="*/ 11906 h 688181"/>
                <a:gd name="connsiteX48" fmla="*/ 726282 w 876300"/>
                <a:gd name="connsiteY48" fmla="*/ 0 h 688181"/>
                <a:gd name="connsiteX49" fmla="*/ 690563 w 876300"/>
                <a:gd name="connsiteY49" fmla="*/ 9525 h 688181"/>
                <a:gd name="connsiteX50" fmla="*/ 657225 w 876300"/>
                <a:gd name="connsiteY50" fmla="*/ 45244 h 688181"/>
                <a:gd name="connsiteX51" fmla="*/ 647700 w 876300"/>
                <a:gd name="connsiteY51" fmla="*/ 57150 h 688181"/>
                <a:gd name="connsiteX52" fmla="*/ 640557 w 876300"/>
                <a:gd name="connsiteY52" fmla="*/ 71437 h 688181"/>
                <a:gd name="connsiteX53" fmla="*/ 616744 w 876300"/>
                <a:gd name="connsiteY53" fmla="*/ 109537 h 688181"/>
                <a:gd name="connsiteX54" fmla="*/ 585788 w 876300"/>
                <a:gd name="connsiteY54" fmla="*/ 150019 h 688181"/>
                <a:gd name="connsiteX55" fmla="*/ 564357 w 876300"/>
                <a:gd name="connsiteY55" fmla="*/ 169069 h 688181"/>
                <a:gd name="connsiteX56" fmla="*/ 521494 w 876300"/>
                <a:gd name="connsiteY56" fmla="*/ 209550 h 688181"/>
                <a:gd name="connsiteX57" fmla="*/ 502444 w 876300"/>
                <a:gd name="connsiteY57" fmla="*/ 219075 h 688181"/>
                <a:gd name="connsiteX58" fmla="*/ 481013 w 876300"/>
                <a:gd name="connsiteY58" fmla="*/ 230981 h 688181"/>
                <a:gd name="connsiteX59" fmla="*/ 423863 w 876300"/>
                <a:gd name="connsiteY59" fmla="*/ 245269 h 688181"/>
                <a:gd name="connsiteX60" fmla="*/ 354807 w 876300"/>
                <a:gd name="connsiteY60" fmla="*/ 250031 h 688181"/>
                <a:gd name="connsiteX61" fmla="*/ 333375 w 876300"/>
                <a:gd name="connsiteY61" fmla="*/ 254794 h 688181"/>
                <a:gd name="connsiteX62" fmla="*/ 314325 w 876300"/>
                <a:gd name="connsiteY62" fmla="*/ 257175 h 688181"/>
                <a:gd name="connsiteX63" fmla="*/ 302419 w 876300"/>
                <a:gd name="connsiteY63" fmla="*/ 264319 h 688181"/>
                <a:gd name="connsiteX64" fmla="*/ 283369 w 876300"/>
                <a:gd name="connsiteY64" fmla="*/ 271462 h 688181"/>
                <a:gd name="connsiteX65" fmla="*/ 261938 w 876300"/>
                <a:gd name="connsiteY65" fmla="*/ 285750 h 688181"/>
                <a:gd name="connsiteX66" fmla="*/ 254794 w 876300"/>
                <a:gd name="connsiteY66" fmla="*/ 290512 h 688181"/>
                <a:gd name="connsiteX67" fmla="*/ 216694 w 876300"/>
                <a:gd name="connsiteY67" fmla="*/ 307181 h 68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876300" h="688181">
                  <a:moveTo>
                    <a:pt x="216694" y="307181"/>
                  </a:moveTo>
                  <a:cubicBezTo>
                    <a:pt x="207963" y="313928"/>
                    <a:pt x="205335" y="322212"/>
                    <a:pt x="202407" y="330994"/>
                  </a:cubicBezTo>
                  <a:cubicBezTo>
                    <a:pt x="200819" y="335756"/>
                    <a:pt x="200227" y="340976"/>
                    <a:pt x="197644" y="345281"/>
                  </a:cubicBezTo>
                  <a:cubicBezTo>
                    <a:pt x="195334" y="349131"/>
                    <a:pt x="191076" y="351427"/>
                    <a:pt x="188119" y="354806"/>
                  </a:cubicBezTo>
                  <a:cubicBezTo>
                    <a:pt x="185506" y="357793"/>
                    <a:pt x="183017" y="360928"/>
                    <a:pt x="180975" y="364331"/>
                  </a:cubicBezTo>
                  <a:cubicBezTo>
                    <a:pt x="178236" y="368897"/>
                    <a:pt x="177027" y="374359"/>
                    <a:pt x="173832" y="378619"/>
                  </a:cubicBezTo>
                  <a:cubicBezTo>
                    <a:pt x="166151" y="388861"/>
                    <a:pt x="136415" y="412180"/>
                    <a:pt x="130969" y="416719"/>
                  </a:cubicBezTo>
                  <a:cubicBezTo>
                    <a:pt x="129111" y="418267"/>
                    <a:pt x="108131" y="435913"/>
                    <a:pt x="104775" y="438150"/>
                  </a:cubicBezTo>
                  <a:cubicBezTo>
                    <a:pt x="100013" y="441325"/>
                    <a:pt x="94707" y="443807"/>
                    <a:pt x="90488" y="447675"/>
                  </a:cubicBezTo>
                  <a:cubicBezTo>
                    <a:pt x="85093" y="452620"/>
                    <a:pt x="81577" y="459380"/>
                    <a:pt x="76200" y="464344"/>
                  </a:cubicBezTo>
                  <a:cubicBezTo>
                    <a:pt x="61296" y="478102"/>
                    <a:pt x="58596" y="473469"/>
                    <a:pt x="45244" y="488156"/>
                  </a:cubicBezTo>
                  <a:cubicBezTo>
                    <a:pt x="41394" y="492391"/>
                    <a:pt x="38829" y="497638"/>
                    <a:pt x="35719" y="502444"/>
                  </a:cubicBezTo>
                  <a:cubicBezTo>
                    <a:pt x="30097" y="511133"/>
                    <a:pt x="22683" y="518947"/>
                    <a:pt x="19050" y="528637"/>
                  </a:cubicBezTo>
                  <a:cubicBezTo>
                    <a:pt x="12860" y="545144"/>
                    <a:pt x="5230" y="563941"/>
                    <a:pt x="2382" y="581025"/>
                  </a:cubicBezTo>
                  <a:lnTo>
                    <a:pt x="0" y="595312"/>
                  </a:lnTo>
                  <a:cubicBezTo>
                    <a:pt x="794" y="611981"/>
                    <a:pt x="1051" y="628684"/>
                    <a:pt x="2382" y="645319"/>
                  </a:cubicBezTo>
                  <a:cubicBezTo>
                    <a:pt x="2914" y="651970"/>
                    <a:pt x="8609" y="666859"/>
                    <a:pt x="14288" y="669131"/>
                  </a:cubicBezTo>
                  <a:cubicBezTo>
                    <a:pt x="18257" y="670719"/>
                    <a:pt x="22303" y="672125"/>
                    <a:pt x="26194" y="673894"/>
                  </a:cubicBezTo>
                  <a:cubicBezTo>
                    <a:pt x="38872" y="679657"/>
                    <a:pt x="40914" y="681296"/>
                    <a:pt x="52388" y="688181"/>
                  </a:cubicBezTo>
                  <a:lnTo>
                    <a:pt x="197644" y="681037"/>
                  </a:lnTo>
                  <a:cubicBezTo>
                    <a:pt x="273071" y="678244"/>
                    <a:pt x="240546" y="680184"/>
                    <a:pt x="295275" y="676275"/>
                  </a:cubicBezTo>
                  <a:cubicBezTo>
                    <a:pt x="306388" y="674687"/>
                    <a:pt x="317389" y="671696"/>
                    <a:pt x="328613" y="671512"/>
                  </a:cubicBezTo>
                  <a:cubicBezTo>
                    <a:pt x="365923" y="670900"/>
                    <a:pt x="403258" y="672147"/>
                    <a:pt x="440532" y="673894"/>
                  </a:cubicBezTo>
                  <a:cubicBezTo>
                    <a:pt x="454104" y="674530"/>
                    <a:pt x="467479" y="677462"/>
                    <a:pt x="481013" y="678656"/>
                  </a:cubicBezTo>
                  <a:cubicBezTo>
                    <a:pt x="494478" y="679844"/>
                    <a:pt x="508000" y="680243"/>
                    <a:pt x="521494" y="681037"/>
                  </a:cubicBezTo>
                  <a:cubicBezTo>
                    <a:pt x="550069" y="679450"/>
                    <a:pt x="578821" y="679825"/>
                    <a:pt x="607219" y="676275"/>
                  </a:cubicBezTo>
                  <a:cubicBezTo>
                    <a:pt x="617182" y="675030"/>
                    <a:pt x="626126" y="669457"/>
                    <a:pt x="635794" y="666750"/>
                  </a:cubicBezTo>
                  <a:cubicBezTo>
                    <a:pt x="645992" y="663895"/>
                    <a:pt x="656664" y="662834"/>
                    <a:pt x="666750" y="659606"/>
                  </a:cubicBezTo>
                  <a:cubicBezTo>
                    <a:pt x="676578" y="656461"/>
                    <a:pt x="685453" y="650704"/>
                    <a:pt x="695325" y="647700"/>
                  </a:cubicBezTo>
                  <a:cubicBezTo>
                    <a:pt x="703815" y="645116"/>
                    <a:pt x="712886" y="644992"/>
                    <a:pt x="721519" y="642937"/>
                  </a:cubicBezTo>
                  <a:cubicBezTo>
                    <a:pt x="729581" y="641018"/>
                    <a:pt x="737347" y="638012"/>
                    <a:pt x="745332" y="635794"/>
                  </a:cubicBezTo>
                  <a:cubicBezTo>
                    <a:pt x="751639" y="634042"/>
                    <a:pt x="758032" y="632619"/>
                    <a:pt x="764382" y="631031"/>
                  </a:cubicBezTo>
                  <a:cubicBezTo>
                    <a:pt x="768351" y="628650"/>
                    <a:pt x="772213" y="626081"/>
                    <a:pt x="776288" y="623887"/>
                  </a:cubicBezTo>
                  <a:cubicBezTo>
                    <a:pt x="782539" y="620521"/>
                    <a:pt x="789431" y="618300"/>
                    <a:pt x="795338" y="614362"/>
                  </a:cubicBezTo>
                  <a:cubicBezTo>
                    <a:pt x="812124" y="603172"/>
                    <a:pt x="812684" y="597772"/>
                    <a:pt x="826294" y="583406"/>
                  </a:cubicBezTo>
                  <a:cubicBezTo>
                    <a:pt x="835558" y="573627"/>
                    <a:pt x="848845" y="566879"/>
                    <a:pt x="854869" y="554831"/>
                  </a:cubicBezTo>
                  <a:cubicBezTo>
                    <a:pt x="862142" y="540286"/>
                    <a:pt x="866950" y="532331"/>
                    <a:pt x="871538" y="516731"/>
                  </a:cubicBezTo>
                  <a:cubicBezTo>
                    <a:pt x="873603" y="509710"/>
                    <a:pt x="874713" y="502444"/>
                    <a:pt x="876300" y="495300"/>
                  </a:cubicBezTo>
                  <a:cubicBezTo>
                    <a:pt x="873919" y="457994"/>
                    <a:pt x="873388" y="420523"/>
                    <a:pt x="869157" y="383381"/>
                  </a:cubicBezTo>
                  <a:cubicBezTo>
                    <a:pt x="866232" y="357704"/>
                    <a:pt x="859632" y="332581"/>
                    <a:pt x="854869" y="307181"/>
                  </a:cubicBezTo>
                  <a:cubicBezTo>
                    <a:pt x="847352" y="267093"/>
                    <a:pt x="848344" y="269174"/>
                    <a:pt x="838200" y="228600"/>
                  </a:cubicBezTo>
                  <a:cubicBezTo>
                    <a:pt x="835211" y="216646"/>
                    <a:pt x="831172" y="204948"/>
                    <a:pt x="828675" y="192881"/>
                  </a:cubicBezTo>
                  <a:cubicBezTo>
                    <a:pt x="826401" y="181889"/>
                    <a:pt x="825886" y="170594"/>
                    <a:pt x="823913" y="159544"/>
                  </a:cubicBezTo>
                  <a:cubicBezTo>
                    <a:pt x="817273" y="122357"/>
                    <a:pt x="818402" y="133990"/>
                    <a:pt x="809625" y="102394"/>
                  </a:cubicBezTo>
                  <a:cubicBezTo>
                    <a:pt x="807873" y="96087"/>
                    <a:pt x="806815" y="89591"/>
                    <a:pt x="804863" y="83344"/>
                  </a:cubicBezTo>
                  <a:cubicBezTo>
                    <a:pt x="802276" y="75066"/>
                    <a:pt x="795706" y="57987"/>
                    <a:pt x="790575" y="50006"/>
                  </a:cubicBezTo>
                  <a:cubicBezTo>
                    <a:pt x="786283" y="43329"/>
                    <a:pt x="781515" y="36930"/>
                    <a:pt x="776288" y="30956"/>
                  </a:cubicBezTo>
                  <a:cubicBezTo>
                    <a:pt x="770375" y="24198"/>
                    <a:pt x="764422" y="17294"/>
                    <a:pt x="757238" y="11906"/>
                  </a:cubicBezTo>
                  <a:cubicBezTo>
                    <a:pt x="744872" y="2632"/>
                    <a:pt x="739276" y="2598"/>
                    <a:pt x="726282" y="0"/>
                  </a:cubicBezTo>
                  <a:cubicBezTo>
                    <a:pt x="714376" y="3175"/>
                    <a:pt x="702078" y="5138"/>
                    <a:pt x="690563" y="9525"/>
                  </a:cubicBezTo>
                  <a:cubicBezTo>
                    <a:pt x="674029" y="15824"/>
                    <a:pt x="666831" y="32036"/>
                    <a:pt x="657225" y="45244"/>
                  </a:cubicBezTo>
                  <a:cubicBezTo>
                    <a:pt x="654236" y="49354"/>
                    <a:pt x="650429" y="52862"/>
                    <a:pt x="647700" y="57150"/>
                  </a:cubicBezTo>
                  <a:cubicBezTo>
                    <a:pt x="644842" y="61642"/>
                    <a:pt x="643266" y="66853"/>
                    <a:pt x="640557" y="71437"/>
                  </a:cubicBezTo>
                  <a:cubicBezTo>
                    <a:pt x="632938" y="84331"/>
                    <a:pt x="624817" y="96923"/>
                    <a:pt x="616744" y="109537"/>
                  </a:cubicBezTo>
                  <a:cubicBezTo>
                    <a:pt x="605649" y="126873"/>
                    <a:pt x="600374" y="135433"/>
                    <a:pt x="585788" y="150019"/>
                  </a:cubicBezTo>
                  <a:cubicBezTo>
                    <a:pt x="579030" y="156777"/>
                    <a:pt x="571296" y="162496"/>
                    <a:pt x="564357" y="169069"/>
                  </a:cubicBezTo>
                  <a:cubicBezTo>
                    <a:pt x="554947" y="177984"/>
                    <a:pt x="533681" y="201171"/>
                    <a:pt x="521494" y="209550"/>
                  </a:cubicBezTo>
                  <a:cubicBezTo>
                    <a:pt x="515644" y="213572"/>
                    <a:pt x="508718" y="215753"/>
                    <a:pt x="502444" y="219075"/>
                  </a:cubicBezTo>
                  <a:cubicBezTo>
                    <a:pt x="495222" y="222899"/>
                    <a:pt x="488524" y="227762"/>
                    <a:pt x="481013" y="230981"/>
                  </a:cubicBezTo>
                  <a:cubicBezTo>
                    <a:pt x="462489" y="238920"/>
                    <a:pt x="443864" y="243318"/>
                    <a:pt x="423863" y="245269"/>
                  </a:cubicBezTo>
                  <a:cubicBezTo>
                    <a:pt x="400899" y="247509"/>
                    <a:pt x="354807" y="250031"/>
                    <a:pt x="354807" y="250031"/>
                  </a:cubicBezTo>
                  <a:cubicBezTo>
                    <a:pt x="347663" y="251619"/>
                    <a:pt x="340582" y="253522"/>
                    <a:pt x="333375" y="254794"/>
                  </a:cubicBezTo>
                  <a:cubicBezTo>
                    <a:pt x="327073" y="255906"/>
                    <a:pt x="320441" y="255293"/>
                    <a:pt x="314325" y="257175"/>
                  </a:cubicBezTo>
                  <a:cubicBezTo>
                    <a:pt x="309901" y="258536"/>
                    <a:pt x="306621" y="262380"/>
                    <a:pt x="302419" y="264319"/>
                  </a:cubicBezTo>
                  <a:cubicBezTo>
                    <a:pt x="296261" y="267161"/>
                    <a:pt x="289527" y="268620"/>
                    <a:pt x="283369" y="271462"/>
                  </a:cubicBezTo>
                  <a:cubicBezTo>
                    <a:pt x="274267" y="275663"/>
                    <a:pt x="269843" y="280104"/>
                    <a:pt x="261938" y="285750"/>
                  </a:cubicBezTo>
                  <a:cubicBezTo>
                    <a:pt x="259609" y="287413"/>
                    <a:pt x="256993" y="288680"/>
                    <a:pt x="254794" y="290512"/>
                  </a:cubicBezTo>
                  <a:cubicBezTo>
                    <a:pt x="252207" y="292668"/>
                    <a:pt x="225425" y="300434"/>
                    <a:pt x="216694" y="307181"/>
                  </a:cubicBez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E9C9C9C7-821D-4ED3-ABF4-A86C09B563D9}"/>
                </a:ext>
              </a:extLst>
            </p:cNvPr>
            <p:cNvSpPr/>
            <p:nvPr/>
          </p:nvSpPr>
          <p:spPr>
            <a:xfrm>
              <a:off x="5988844" y="4886231"/>
              <a:ext cx="138112" cy="116775"/>
            </a:xfrm>
            <a:custGeom>
              <a:avLst/>
              <a:gdLst>
                <a:gd name="connsiteX0" fmla="*/ 69056 w 138112"/>
                <a:gd name="connsiteY0" fmla="*/ 94 h 116775"/>
                <a:gd name="connsiteX1" fmla="*/ 42862 w 138112"/>
                <a:gd name="connsiteY1" fmla="*/ 9619 h 116775"/>
                <a:gd name="connsiteX2" fmla="*/ 26194 w 138112"/>
                <a:gd name="connsiteY2" fmla="*/ 23907 h 116775"/>
                <a:gd name="connsiteX3" fmla="*/ 19050 w 138112"/>
                <a:gd name="connsiteY3" fmla="*/ 33432 h 116775"/>
                <a:gd name="connsiteX4" fmla="*/ 11906 w 138112"/>
                <a:gd name="connsiteY4" fmla="*/ 38194 h 116775"/>
                <a:gd name="connsiteX5" fmla="*/ 4762 w 138112"/>
                <a:gd name="connsiteY5" fmla="*/ 52482 h 116775"/>
                <a:gd name="connsiteX6" fmla="*/ 0 w 138112"/>
                <a:gd name="connsiteY6" fmla="*/ 59625 h 116775"/>
                <a:gd name="connsiteX7" fmla="*/ 2381 w 138112"/>
                <a:gd name="connsiteY7" fmla="*/ 76294 h 116775"/>
                <a:gd name="connsiteX8" fmla="*/ 7144 w 138112"/>
                <a:gd name="connsiteY8" fmla="*/ 85819 h 116775"/>
                <a:gd name="connsiteX9" fmla="*/ 30956 w 138112"/>
                <a:gd name="connsiteY9" fmla="*/ 107250 h 116775"/>
                <a:gd name="connsiteX10" fmla="*/ 45244 w 138112"/>
                <a:gd name="connsiteY10" fmla="*/ 112013 h 116775"/>
                <a:gd name="connsiteX11" fmla="*/ 54769 w 138112"/>
                <a:gd name="connsiteY11" fmla="*/ 116775 h 116775"/>
                <a:gd name="connsiteX12" fmla="*/ 111919 w 138112"/>
                <a:gd name="connsiteY12" fmla="*/ 109632 h 116775"/>
                <a:gd name="connsiteX13" fmla="*/ 128587 w 138112"/>
                <a:gd name="connsiteY13" fmla="*/ 100107 h 116775"/>
                <a:gd name="connsiteX14" fmla="*/ 133350 w 138112"/>
                <a:gd name="connsiteY14" fmla="*/ 90582 h 116775"/>
                <a:gd name="connsiteX15" fmla="*/ 138112 w 138112"/>
                <a:gd name="connsiteY15" fmla="*/ 45338 h 116775"/>
                <a:gd name="connsiteX16" fmla="*/ 121444 w 138112"/>
                <a:gd name="connsiteY16" fmla="*/ 12000 h 116775"/>
                <a:gd name="connsiteX17" fmla="*/ 104775 w 138112"/>
                <a:gd name="connsiteY17" fmla="*/ 4857 h 116775"/>
                <a:gd name="connsiteX18" fmla="*/ 69056 w 138112"/>
                <a:gd name="connsiteY18" fmla="*/ 94 h 11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8112" h="116775">
                  <a:moveTo>
                    <a:pt x="69056" y="94"/>
                  </a:moveTo>
                  <a:cubicBezTo>
                    <a:pt x="58737" y="888"/>
                    <a:pt x="52679" y="1029"/>
                    <a:pt x="42862" y="9619"/>
                  </a:cubicBezTo>
                  <a:cubicBezTo>
                    <a:pt x="22252" y="27653"/>
                    <a:pt x="49410" y="12298"/>
                    <a:pt x="26194" y="23907"/>
                  </a:cubicBezTo>
                  <a:cubicBezTo>
                    <a:pt x="23813" y="27082"/>
                    <a:pt x="21856" y="30626"/>
                    <a:pt x="19050" y="33432"/>
                  </a:cubicBezTo>
                  <a:cubicBezTo>
                    <a:pt x="17026" y="35456"/>
                    <a:pt x="13930" y="36170"/>
                    <a:pt x="11906" y="38194"/>
                  </a:cubicBezTo>
                  <a:cubicBezTo>
                    <a:pt x="5085" y="45015"/>
                    <a:pt x="8634" y="44738"/>
                    <a:pt x="4762" y="52482"/>
                  </a:cubicBezTo>
                  <a:cubicBezTo>
                    <a:pt x="3482" y="55041"/>
                    <a:pt x="1587" y="57244"/>
                    <a:pt x="0" y="59625"/>
                  </a:cubicBezTo>
                  <a:cubicBezTo>
                    <a:pt x="794" y="65181"/>
                    <a:pt x="904" y="70879"/>
                    <a:pt x="2381" y="76294"/>
                  </a:cubicBezTo>
                  <a:cubicBezTo>
                    <a:pt x="3315" y="79719"/>
                    <a:pt x="5263" y="82809"/>
                    <a:pt x="7144" y="85819"/>
                  </a:cubicBezTo>
                  <a:cubicBezTo>
                    <a:pt x="13646" y="96223"/>
                    <a:pt x="19209" y="100925"/>
                    <a:pt x="30956" y="107250"/>
                  </a:cubicBezTo>
                  <a:cubicBezTo>
                    <a:pt x="35376" y="109630"/>
                    <a:pt x="40583" y="110149"/>
                    <a:pt x="45244" y="112013"/>
                  </a:cubicBezTo>
                  <a:cubicBezTo>
                    <a:pt x="48540" y="113331"/>
                    <a:pt x="51594" y="115188"/>
                    <a:pt x="54769" y="116775"/>
                  </a:cubicBezTo>
                  <a:cubicBezTo>
                    <a:pt x="72272" y="115681"/>
                    <a:pt x="94479" y="116608"/>
                    <a:pt x="111919" y="109632"/>
                  </a:cubicBezTo>
                  <a:cubicBezTo>
                    <a:pt x="117861" y="107255"/>
                    <a:pt x="123031" y="103282"/>
                    <a:pt x="128587" y="100107"/>
                  </a:cubicBezTo>
                  <a:cubicBezTo>
                    <a:pt x="130175" y="96932"/>
                    <a:pt x="132104" y="93906"/>
                    <a:pt x="133350" y="90582"/>
                  </a:cubicBezTo>
                  <a:cubicBezTo>
                    <a:pt x="138054" y="78037"/>
                    <a:pt x="137593" y="53123"/>
                    <a:pt x="138112" y="45338"/>
                  </a:cubicBezTo>
                  <a:cubicBezTo>
                    <a:pt x="133271" y="18709"/>
                    <a:pt x="140569" y="21562"/>
                    <a:pt x="121444" y="12000"/>
                  </a:cubicBezTo>
                  <a:cubicBezTo>
                    <a:pt x="116037" y="9297"/>
                    <a:pt x="110456" y="6923"/>
                    <a:pt x="104775" y="4857"/>
                  </a:cubicBezTo>
                  <a:cubicBezTo>
                    <a:pt x="101699" y="3739"/>
                    <a:pt x="79375" y="-700"/>
                    <a:pt x="69056" y="94"/>
                  </a:cubicBez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BF980054-1D5D-4912-89A8-9B44E0C6D3D6}"/>
                </a:ext>
              </a:extLst>
            </p:cNvPr>
            <p:cNvSpPr/>
            <p:nvPr/>
          </p:nvSpPr>
          <p:spPr>
            <a:xfrm>
              <a:off x="8001794" y="1939831"/>
              <a:ext cx="138112" cy="116775"/>
            </a:xfrm>
            <a:custGeom>
              <a:avLst/>
              <a:gdLst>
                <a:gd name="connsiteX0" fmla="*/ 69056 w 138112"/>
                <a:gd name="connsiteY0" fmla="*/ 94 h 116775"/>
                <a:gd name="connsiteX1" fmla="*/ 42862 w 138112"/>
                <a:gd name="connsiteY1" fmla="*/ 9619 h 116775"/>
                <a:gd name="connsiteX2" fmla="*/ 26194 w 138112"/>
                <a:gd name="connsiteY2" fmla="*/ 23907 h 116775"/>
                <a:gd name="connsiteX3" fmla="*/ 19050 w 138112"/>
                <a:gd name="connsiteY3" fmla="*/ 33432 h 116775"/>
                <a:gd name="connsiteX4" fmla="*/ 11906 w 138112"/>
                <a:gd name="connsiteY4" fmla="*/ 38194 h 116775"/>
                <a:gd name="connsiteX5" fmla="*/ 4762 w 138112"/>
                <a:gd name="connsiteY5" fmla="*/ 52482 h 116775"/>
                <a:gd name="connsiteX6" fmla="*/ 0 w 138112"/>
                <a:gd name="connsiteY6" fmla="*/ 59625 h 116775"/>
                <a:gd name="connsiteX7" fmla="*/ 2381 w 138112"/>
                <a:gd name="connsiteY7" fmla="*/ 76294 h 116775"/>
                <a:gd name="connsiteX8" fmla="*/ 7144 w 138112"/>
                <a:gd name="connsiteY8" fmla="*/ 85819 h 116775"/>
                <a:gd name="connsiteX9" fmla="*/ 30956 w 138112"/>
                <a:gd name="connsiteY9" fmla="*/ 107250 h 116775"/>
                <a:gd name="connsiteX10" fmla="*/ 45244 w 138112"/>
                <a:gd name="connsiteY10" fmla="*/ 112013 h 116775"/>
                <a:gd name="connsiteX11" fmla="*/ 54769 w 138112"/>
                <a:gd name="connsiteY11" fmla="*/ 116775 h 116775"/>
                <a:gd name="connsiteX12" fmla="*/ 111919 w 138112"/>
                <a:gd name="connsiteY12" fmla="*/ 109632 h 116775"/>
                <a:gd name="connsiteX13" fmla="*/ 128587 w 138112"/>
                <a:gd name="connsiteY13" fmla="*/ 100107 h 116775"/>
                <a:gd name="connsiteX14" fmla="*/ 133350 w 138112"/>
                <a:gd name="connsiteY14" fmla="*/ 90582 h 116775"/>
                <a:gd name="connsiteX15" fmla="*/ 138112 w 138112"/>
                <a:gd name="connsiteY15" fmla="*/ 45338 h 116775"/>
                <a:gd name="connsiteX16" fmla="*/ 121444 w 138112"/>
                <a:gd name="connsiteY16" fmla="*/ 12000 h 116775"/>
                <a:gd name="connsiteX17" fmla="*/ 104775 w 138112"/>
                <a:gd name="connsiteY17" fmla="*/ 4857 h 116775"/>
                <a:gd name="connsiteX18" fmla="*/ 69056 w 138112"/>
                <a:gd name="connsiteY18" fmla="*/ 94 h 11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38112" h="116775">
                  <a:moveTo>
                    <a:pt x="69056" y="94"/>
                  </a:moveTo>
                  <a:cubicBezTo>
                    <a:pt x="58737" y="888"/>
                    <a:pt x="52679" y="1029"/>
                    <a:pt x="42862" y="9619"/>
                  </a:cubicBezTo>
                  <a:cubicBezTo>
                    <a:pt x="22252" y="27653"/>
                    <a:pt x="49410" y="12298"/>
                    <a:pt x="26194" y="23907"/>
                  </a:cubicBezTo>
                  <a:cubicBezTo>
                    <a:pt x="23813" y="27082"/>
                    <a:pt x="21856" y="30626"/>
                    <a:pt x="19050" y="33432"/>
                  </a:cubicBezTo>
                  <a:cubicBezTo>
                    <a:pt x="17026" y="35456"/>
                    <a:pt x="13930" y="36170"/>
                    <a:pt x="11906" y="38194"/>
                  </a:cubicBezTo>
                  <a:cubicBezTo>
                    <a:pt x="5085" y="45015"/>
                    <a:pt x="8634" y="44738"/>
                    <a:pt x="4762" y="52482"/>
                  </a:cubicBezTo>
                  <a:cubicBezTo>
                    <a:pt x="3482" y="55041"/>
                    <a:pt x="1587" y="57244"/>
                    <a:pt x="0" y="59625"/>
                  </a:cubicBezTo>
                  <a:cubicBezTo>
                    <a:pt x="794" y="65181"/>
                    <a:pt x="904" y="70879"/>
                    <a:pt x="2381" y="76294"/>
                  </a:cubicBezTo>
                  <a:cubicBezTo>
                    <a:pt x="3315" y="79719"/>
                    <a:pt x="5263" y="82809"/>
                    <a:pt x="7144" y="85819"/>
                  </a:cubicBezTo>
                  <a:cubicBezTo>
                    <a:pt x="13646" y="96223"/>
                    <a:pt x="19209" y="100925"/>
                    <a:pt x="30956" y="107250"/>
                  </a:cubicBezTo>
                  <a:cubicBezTo>
                    <a:pt x="35376" y="109630"/>
                    <a:pt x="40583" y="110149"/>
                    <a:pt x="45244" y="112013"/>
                  </a:cubicBezTo>
                  <a:cubicBezTo>
                    <a:pt x="48540" y="113331"/>
                    <a:pt x="51594" y="115188"/>
                    <a:pt x="54769" y="116775"/>
                  </a:cubicBezTo>
                  <a:cubicBezTo>
                    <a:pt x="72272" y="115681"/>
                    <a:pt x="94479" y="116608"/>
                    <a:pt x="111919" y="109632"/>
                  </a:cubicBezTo>
                  <a:cubicBezTo>
                    <a:pt x="117861" y="107255"/>
                    <a:pt x="123031" y="103282"/>
                    <a:pt x="128587" y="100107"/>
                  </a:cubicBezTo>
                  <a:cubicBezTo>
                    <a:pt x="130175" y="96932"/>
                    <a:pt x="132104" y="93906"/>
                    <a:pt x="133350" y="90582"/>
                  </a:cubicBezTo>
                  <a:cubicBezTo>
                    <a:pt x="138054" y="78037"/>
                    <a:pt x="137593" y="53123"/>
                    <a:pt x="138112" y="45338"/>
                  </a:cubicBezTo>
                  <a:cubicBezTo>
                    <a:pt x="133271" y="18709"/>
                    <a:pt x="140569" y="21562"/>
                    <a:pt x="121444" y="12000"/>
                  </a:cubicBezTo>
                  <a:cubicBezTo>
                    <a:pt x="116037" y="9297"/>
                    <a:pt x="110456" y="6923"/>
                    <a:pt x="104775" y="4857"/>
                  </a:cubicBezTo>
                  <a:cubicBezTo>
                    <a:pt x="101699" y="3739"/>
                    <a:pt x="79375" y="-700"/>
                    <a:pt x="69056" y="94"/>
                  </a:cubicBez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68BCDFC4-FE71-42C2-BC68-AC33770DD0BF}"/>
              </a:ext>
            </a:extLst>
          </p:cNvPr>
          <p:cNvGrpSpPr/>
          <p:nvPr/>
        </p:nvGrpSpPr>
        <p:grpSpPr>
          <a:xfrm>
            <a:off x="155191" y="3381190"/>
            <a:ext cx="3848485" cy="2886364"/>
            <a:chOff x="484632" y="0"/>
            <a:chExt cx="9144000" cy="6858000"/>
          </a:xfrm>
        </p:grpSpPr>
        <p:pic>
          <p:nvPicPr>
            <p:cNvPr id="43" name="Picture 42">
              <a:extLst>
                <a:ext uri="{FF2B5EF4-FFF2-40B4-BE49-F238E27FC236}">
                  <a16:creationId xmlns:a16="http://schemas.microsoft.com/office/drawing/2014/main" id="{C22E9316-D046-4AC2-8DF9-6A3A8310057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print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rightnessContrast brigh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17EE93CB-18C6-4893-8125-9FD149AD5CE3}"/>
                </a:ext>
              </a:extLst>
            </p:cNvPr>
            <p:cNvSpPr/>
            <p:nvPr/>
          </p:nvSpPr>
          <p:spPr>
            <a:xfrm>
              <a:off x="2393950" y="2228850"/>
              <a:ext cx="5619750" cy="3892550"/>
            </a:xfrm>
            <a:custGeom>
              <a:avLst/>
              <a:gdLst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8100 w 5619750"/>
                <a:gd name="connsiteY27" fmla="*/ 3403600 h 3892550"/>
                <a:gd name="connsiteX28" fmla="*/ 31750 w 5619750"/>
                <a:gd name="connsiteY28" fmla="*/ 3441700 h 3892550"/>
                <a:gd name="connsiteX29" fmla="*/ 0 w 5619750"/>
                <a:gd name="connsiteY29" fmla="*/ 3575050 h 3892550"/>
                <a:gd name="connsiteX30" fmla="*/ 19050 w 5619750"/>
                <a:gd name="connsiteY30" fmla="*/ 3727450 h 3892550"/>
                <a:gd name="connsiteX31" fmla="*/ 31750 w 5619750"/>
                <a:gd name="connsiteY31" fmla="*/ 3759200 h 3892550"/>
                <a:gd name="connsiteX32" fmla="*/ 57150 w 5619750"/>
                <a:gd name="connsiteY32" fmla="*/ 3778250 h 3892550"/>
                <a:gd name="connsiteX33" fmla="*/ 152400 w 5619750"/>
                <a:gd name="connsiteY33" fmla="*/ 3854450 h 3892550"/>
                <a:gd name="connsiteX34" fmla="*/ 152400 w 5619750"/>
                <a:gd name="connsiteY34" fmla="*/ 3854450 h 3892550"/>
                <a:gd name="connsiteX35" fmla="*/ 177800 w 5619750"/>
                <a:gd name="connsiteY35" fmla="*/ 3873500 h 3892550"/>
                <a:gd name="connsiteX36" fmla="*/ 304800 w 5619750"/>
                <a:gd name="connsiteY36" fmla="*/ 3892550 h 3892550"/>
                <a:gd name="connsiteX37" fmla="*/ 425450 w 5619750"/>
                <a:gd name="connsiteY37" fmla="*/ 3886200 h 3892550"/>
                <a:gd name="connsiteX38" fmla="*/ 476250 w 5619750"/>
                <a:gd name="connsiteY38" fmla="*/ 3873500 h 3892550"/>
                <a:gd name="connsiteX39" fmla="*/ 527050 w 5619750"/>
                <a:gd name="connsiteY39" fmla="*/ 3867150 h 3892550"/>
                <a:gd name="connsiteX40" fmla="*/ 647700 w 5619750"/>
                <a:gd name="connsiteY40" fmla="*/ 3854450 h 3892550"/>
                <a:gd name="connsiteX41" fmla="*/ 711200 w 5619750"/>
                <a:gd name="connsiteY41" fmla="*/ 3835400 h 3892550"/>
                <a:gd name="connsiteX42" fmla="*/ 749300 w 5619750"/>
                <a:gd name="connsiteY42" fmla="*/ 3829050 h 3892550"/>
                <a:gd name="connsiteX43" fmla="*/ 819150 w 5619750"/>
                <a:gd name="connsiteY43" fmla="*/ 3810000 h 3892550"/>
                <a:gd name="connsiteX44" fmla="*/ 895350 w 5619750"/>
                <a:gd name="connsiteY44" fmla="*/ 3778250 h 3892550"/>
                <a:gd name="connsiteX45" fmla="*/ 990600 w 5619750"/>
                <a:gd name="connsiteY45" fmla="*/ 3746500 h 3892550"/>
                <a:gd name="connsiteX46" fmla="*/ 1079500 w 5619750"/>
                <a:gd name="connsiteY46" fmla="*/ 3714750 h 3892550"/>
                <a:gd name="connsiteX47" fmla="*/ 1130300 w 5619750"/>
                <a:gd name="connsiteY47" fmla="*/ 3702050 h 3892550"/>
                <a:gd name="connsiteX48" fmla="*/ 1238250 w 5619750"/>
                <a:gd name="connsiteY48" fmla="*/ 3695700 h 3892550"/>
                <a:gd name="connsiteX49" fmla="*/ 1282700 w 5619750"/>
                <a:gd name="connsiteY49" fmla="*/ 3683000 h 3892550"/>
                <a:gd name="connsiteX50" fmla="*/ 1327150 w 5619750"/>
                <a:gd name="connsiteY50" fmla="*/ 3676650 h 3892550"/>
                <a:gd name="connsiteX51" fmla="*/ 1384300 w 5619750"/>
                <a:gd name="connsiteY51" fmla="*/ 3657600 h 3892550"/>
                <a:gd name="connsiteX52" fmla="*/ 1460500 w 5619750"/>
                <a:gd name="connsiteY52" fmla="*/ 3638550 h 3892550"/>
                <a:gd name="connsiteX53" fmla="*/ 1524000 w 5619750"/>
                <a:gd name="connsiteY53" fmla="*/ 3594100 h 3892550"/>
                <a:gd name="connsiteX54" fmla="*/ 1581150 w 5619750"/>
                <a:gd name="connsiteY54" fmla="*/ 3568700 h 3892550"/>
                <a:gd name="connsiteX55" fmla="*/ 1644650 w 5619750"/>
                <a:gd name="connsiteY55" fmla="*/ 3536950 h 3892550"/>
                <a:gd name="connsiteX56" fmla="*/ 1682750 w 5619750"/>
                <a:gd name="connsiteY56" fmla="*/ 3524250 h 3892550"/>
                <a:gd name="connsiteX57" fmla="*/ 1739900 w 5619750"/>
                <a:gd name="connsiteY57" fmla="*/ 3492500 h 3892550"/>
                <a:gd name="connsiteX58" fmla="*/ 1778000 w 5619750"/>
                <a:gd name="connsiteY58" fmla="*/ 3467100 h 3892550"/>
                <a:gd name="connsiteX59" fmla="*/ 1809750 w 5619750"/>
                <a:gd name="connsiteY59" fmla="*/ 3454400 h 3892550"/>
                <a:gd name="connsiteX60" fmla="*/ 1854200 w 5619750"/>
                <a:gd name="connsiteY60" fmla="*/ 3441700 h 3892550"/>
                <a:gd name="connsiteX61" fmla="*/ 1892300 w 5619750"/>
                <a:gd name="connsiteY61" fmla="*/ 3429000 h 3892550"/>
                <a:gd name="connsiteX62" fmla="*/ 1917700 w 5619750"/>
                <a:gd name="connsiteY62" fmla="*/ 3422650 h 3892550"/>
                <a:gd name="connsiteX63" fmla="*/ 1993900 w 5619750"/>
                <a:gd name="connsiteY63" fmla="*/ 3390900 h 3892550"/>
                <a:gd name="connsiteX64" fmla="*/ 2044700 w 5619750"/>
                <a:gd name="connsiteY64" fmla="*/ 3365500 h 3892550"/>
                <a:gd name="connsiteX65" fmla="*/ 2139950 w 5619750"/>
                <a:gd name="connsiteY65" fmla="*/ 3308350 h 3892550"/>
                <a:gd name="connsiteX66" fmla="*/ 2286000 w 5619750"/>
                <a:gd name="connsiteY66" fmla="*/ 3244850 h 3892550"/>
                <a:gd name="connsiteX67" fmla="*/ 2330450 w 5619750"/>
                <a:gd name="connsiteY67" fmla="*/ 3225800 h 3892550"/>
                <a:gd name="connsiteX68" fmla="*/ 2438400 w 5619750"/>
                <a:gd name="connsiteY68" fmla="*/ 3143250 h 3892550"/>
                <a:gd name="connsiteX69" fmla="*/ 2463800 w 5619750"/>
                <a:gd name="connsiteY69" fmla="*/ 3117850 h 3892550"/>
                <a:gd name="connsiteX70" fmla="*/ 2501900 w 5619750"/>
                <a:gd name="connsiteY70" fmla="*/ 3092450 h 3892550"/>
                <a:gd name="connsiteX71" fmla="*/ 2520950 w 5619750"/>
                <a:gd name="connsiteY71" fmla="*/ 3048000 h 3892550"/>
                <a:gd name="connsiteX72" fmla="*/ 2540000 w 5619750"/>
                <a:gd name="connsiteY72" fmla="*/ 3028950 h 3892550"/>
                <a:gd name="connsiteX73" fmla="*/ 2546350 w 5619750"/>
                <a:gd name="connsiteY73" fmla="*/ 3003550 h 3892550"/>
                <a:gd name="connsiteX74" fmla="*/ 2565400 w 5619750"/>
                <a:gd name="connsiteY74" fmla="*/ 2971800 h 3892550"/>
                <a:gd name="connsiteX75" fmla="*/ 2597150 w 5619750"/>
                <a:gd name="connsiteY75" fmla="*/ 2927350 h 3892550"/>
                <a:gd name="connsiteX76" fmla="*/ 2622550 w 5619750"/>
                <a:gd name="connsiteY76" fmla="*/ 2882900 h 3892550"/>
                <a:gd name="connsiteX77" fmla="*/ 2635250 w 5619750"/>
                <a:gd name="connsiteY77" fmla="*/ 2863850 h 3892550"/>
                <a:gd name="connsiteX78" fmla="*/ 2641600 w 5619750"/>
                <a:gd name="connsiteY78" fmla="*/ 2838450 h 3892550"/>
                <a:gd name="connsiteX79" fmla="*/ 2667000 w 5619750"/>
                <a:gd name="connsiteY79" fmla="*/ 2762250 h 3892550"/>
                <a:gd name="connsiteX80" fmla="*/ 2686050 w 5619750"/>
                <a:gd name="connsiteY80" fmla="*/ 2705100 h 3892550"/>
                <a:gd name="connsiteX81" fmla="*/ 2698750 w 5619750"/>
                <a:gd name="connsiteY81" fmla="*/ 2673350 h 3892550"/>
                <a:gd name="connsiteX82" fmla="*/ 2711450 w 5619750"/>
                <a:gd name="connsiteY82" fmla="*/ 2635250 h 3892550"/>
                <a:gd name="connsiteX83" fmla="*/ 2736850 w 5619750"/>
                <a:gd name="connsiteY83" fmla="*/ 2584450 h 3892550"/>
                <a:gd name="connsiteX84" fmla="*/ 2755900 w 5619750"/>
                <a:gd name="connsiteY84" fmla="*/ 2540000 h 3892550"/>
                <a:gd name="connsiteX85" fmla="*/ 2876550 w 5619750"/>
                <a:gd name="connsiteY85" fmla="*/ 2419350 h 3892550"/>
                <a:gd name="connsiteX86" fmla="*/ 2940050 w 5619750"/>
                <a:gd name="connsiteY86" fmla="*/ 2362200 h 3892550"/>
                <a:gd name="connsiteX87" fmla="*/ 2978150 w 5619750"/>
                <a:gd name="connsiteY87" fmla="*/ 2324100 h 3892550"/>
                <a:gd name="connsiteX88" fmla="*/ 3003550 w 5619750"/>
                <a:gd name="connsiteY88" fmla="*/ 2305050 h 3892550"/>
                <a:gd name="connsiteX89" fmla="*/ 3022600 w 5619750"/>
                <a:gd name="connsiteY89" fmla="*/ 2292350 h 3892550"/>
                <a:gd name="connsiteX90" fmla="*/ 3054350 w 5619750"/>
                <a:gd name="connsiteY90" fmla="*/ 2266950 h 3892550"/>
                <a:gd name="connsiteX91" fmla="*/ 3136900 w 5619750"/>
                <a:gd name="connsiteY91" fmla="*/ 2216150 h 3892550"/>
                <a:gd name="connsiteX92" fmla="*/ 3168650 w 5619750"/>
                <a:gd name="connsiteY92" fmla="*/ 2190750 h 3892550"/>
                <a:gd name="connsiteX93" fmla="*/ 3194050 w 5619750"/>
                <a:gd name="connsiteY93" fmla="*/ 2178050 h 3892550"/>
                <a:gd name="connsiteX94" fmla="*/ 3276600 w 5619750"/>
                <a:gd name="connsiteY94" fmla="*/ 2133600 h 3892550"/>
                <a:gd name="connsiteX95" fmla="*/ 3308350 w 5619750"/>
                <a:gd name="connsiteY95" fmla="*/ 2127250 h 3892550"/>
                <a:gd name="connsiteX96" fmla="*/ 3327400 w 5619750"/>
                <a:gd name="connsiteY96" fmla="*/ 2114550 h 3892550"/>
                <a:gd name="connsiteX97" fmla="*/ 3384550 w 5619750"/>
                <a:gd name="connsiteY97" fmla="*/ 2089150 h 3892550"/>
                <a:gd name="connsiteX98" fmla="*/ 3422650 w 5619750"/>
                <a:gd name="connsiteY98" fmla="*/ 2076450 h 3892550"/>
                <a:gd name="connsiteX99" fmla="*/ 3524250 w 5619750"/>
                <a:gd name="connsiteY99" fmla="*/ 2012950 h 3892550"/>
                <a:gd name="connsiteX100" fmla="*/ 3594100 w 5619750"/>
                <a:gd name="connsiteY100" fmla="*/ 1968500 h 3892550"/>
                <a:gd name="connsiteX101" fmla="*/ 3619500 w 5619750"/>
                <a:gd name="connsiteY101" fmla="*/ 1949450 h 3892550"/>
                <a:gd name="connsiteX102" fmla="*/ 3676650 w 5619750"/>
                <a:gd name="connsiteY102" fmla="*/ 1917700 h 3892550"/>
                <a:gd name="connsiteX103" fmla="*/ 3702050 w 5619750"/>
                <a:gd name="connsiteY103" fmla="*/ 1892300 h 3892550"/>
                <a:gd name="connsiteX104" fmla="*/ 3746500 w 5619750"/>
                <a:gd name="connsiteY104" fmla="*/ 1873250 h 3892550"/>
                <a:gd name="connsiteX105" fmla="*/ 3784600 w 5619750"/>
                <a:gd name="connsiteY105" fmla="*/ 1847850 h 3892550"/>
                <a:gd name="connsiteX106" fmla="*/ 3810000 w 5619750"/>
                <a:gd name="connsiteY106" fmla="*/ 1835150 h 3892550"/>
                <a:gd name="connsiteX107" fmla="*/ 3848100 w 5619750"/>
                <a:gd name="connsiteY107" fmla="*/ 1809750 h 3892550"/>
                <a:gd name="connsiteX108" fmla="*/ 3987800 w 5619750"/>
                <a:gd name="connsiteY108" fmla="*/ 1733550 h 3892550"/>
                <a:gd name="connsiteX109" fmla="*/ 4121150 w 5619750"/>
                <a:gd name="connsiteY109" fmla="*/ 1638300 h 3892550"/>
                <a:gd name="connsiteX110" fmla="*/ 4197350 w 5619750"/>
                <a:gd name="connsiteY110" fmla="*/ 1593850 h 3892550"/>
                <a:gd name="connsiteX111" fmla="*/ 4248150 w 5619750"/>
                <a:gd name="connsiteY111" fmla="*/ 1574800 h 3892550"/>
                <a:gd name="connsiteX112" fmla="*/ 4375150 w 5619750"/>
                <a:gd name="connsiteY112" fmla="*/ 1498600 h 3892550"/>
                <a:gd name="connsiteX113" fmla="*/ 4495800 w 5619750"/>
                <a:gd name="connsiteY113" fmla="*/ 1447800 h 3892550"/>
                <a:gd name="connsiteX114" fmla="*/ 4514850 w 5619750"/>
                <a:gd name="connsiteY114" fmla="*/ 1441450 h 3892550"/>
                <a:gd name="connsiteX115" fmla="*/ 4813300 w 5619750"/>
                <a:gd name="connsiteY115" fmla="*/ 1460500 h 3892550"/>
                <a:gd name="connsiteX116" fmla="*/ 4851400 w 5619750"/>
                <a:gd name="connsiteY116" fmla="*/ 1466850 h 3892550"/>
                <a:gd name="connsiteX117" fmla="*/ 4876800 w 5619750"/>
                <a:gd name="connsiteY117" fmla="*/ 1479550 h 3892550"/>
                <a:gd name="connsiteX118" fmla="*/ 4914900 w 5619750"/>
                <a:gd name="connsiteY118" fmla="*/ 1492250 h 3892550"/>
                <a:gd name="connsiteX119" fmla="*/ 5035550 w 5619750"/>
                <a:gd name="connsiteY119" fmla="*/ 1524000 h 3892550"/>
                <a:gd name="connsiteX120" fmla="*/ 5086350 w 5619750"/>
                <a:gd name="connsiteY120" fmla="*/ 1530350 h 3892550"/>
                <a:gd name="connsiteX121" fmla="*/ 5226050 w 5619750"/>
                <a:gd name="connsiteY121" fmla="*/ 1524000 h 3892550"/>
                <a:gd name="connsiteX122" fmla="*/ 5295900 w 5619750"/>
                <a:gd name="connsiteY122" fmla="*/ 1498600 h 3892550"/>
                <a:gd name="connsiteX123" fmla="*/ 5372100 w 5619750"/>
                <a:gd name="connsiteY123" fmla="*/ 1454150 h 3892550"/>
                <a:gd name="connsiteX124" fmla="*/ 5422900 w 5619750"/>
                <a:gd name="connsiteY124" fmla="*/ 1422400 h 3892550"/>
                <a:gd name="connsiteX125" fmla="*/ 5480050 w 5619750"/>
                <a:gd name="connsiteY125" fmla="*/ 1358900 h 3892550"/>
                <a:gd name="connsiteX126" fmla="*/ 5499100 w 5619750"/>
                <a:gd name="connsiteY126" fmla="*/ 1327150 h 3892550"/>
                <a:gd name="connsiteX127" fmla="*/ 5505450 w 5619750"/>
                <a:gd name="connsiteY127" fmla="*/ 1301750 h 3892550"/>
                <a:gd name="connsiteX128" fmla="*/ 5524500 w 5619750"/>
                <a:gd name="connsiteY128" fmla="*/ 1250950 h 3892550"/>
                <a:gd name="connsiteX129" fmla="*/ 5537200 w 5619750"/>
                <a:gd name="connsiteY129" fmla="*/ 1193800 h 3892550"/>
                <a:gd name="connsiteX130" fmla="*/ 5549900 w 5619750"/>
                <a:gd name="connsiteY130" fmla="*/ 1155700 h 3892550"/>
                <a:gd name="connsiteX131" fmla="*/ 5562600 w 5619750"/>
                <a:gd name="connsiteY131" fmla="*/ 1092200 h 3892550"/>
                <a:gd name="connsiteX132" fmla="*/ 5568950 w 5619750"/>
                <a:gd name="connsiteY132" fmla="*/ 1016000 h 3892550"/>
                <a:gd name="connsiteX133" fmla="*/ 5581650 w 5619750"/>
                <a:gd name="connsiteY133" fmla="*/ 863600 h 3892550"/>
                <a:gd name="connsiteX134" fmla="*/ 5600700 w 5619750"/>
                <a:gd name="connsiteY134" fmla="*/ 793750 h 3892550"/>
                <a:gd name="connsiteX135" fmla="*/ 5607050 w 5619750"/>
                <a:gd name="connsiteY135" fmla="*/ 736600 h 3892550"/>
                <a:gd name="connsiteX136" fmla="*/ 5619750 w 5619750"/>
                <a:gd name="connsiteY136" fmla="*/ 660400 h 3892550"/>
                <a:gd name="connsiteX137" fmla="*/ 5607050 w 5619750"/>
                <a:gd name="connsiteY137" fmla="*/ 577850 h 3892550"/>
                <a:gd name="connsiteX138" fmla="*/ 5575300 w 5619750"/>
                <a:gd name="connsiteY138" fmla="*/ 533400 h 3892550"/>
                <a:gd name="connsiteX139" fmla="*/ 5543550 w 5619750"/>
                <a:gd name="connsiteY139" fmla="*/ 495300 h 3892550"/>
                <a:gd name="connsiteX140" fmla="*/ 5505450 w 5619750"/>
                <a:gd name="connsiteY140" fmla="*/ 438150 h 3892550"/>
                <a:gd name="connsiteX141" fmla="*/ 5486400 w 5619750"/>
                <a:gd name="connsiteY141" fmla="*/ 412750 h 3892550"/>
                <a:gd name="connsiteX142" fmla="*/ 5454650 w 5619750"/>
                <a:gd name="connsiteY142" fmla="*/ 368300 h 3892550"/>
                <a:gd name="connsiteX143" fmla="*/ 5429250 w 5619750"/>
                <a:gd name="connsiteY143" fmla="*/ 342900 h 3892550"/>
                <a:gd name="connsiteX144" fmla="*/ 5397500 w 5619750"/>
                <a:gd name="connsiteY144" fmla="*/ 292100 h 3892550"/>
                <a:gd name="connsiteX145" fmla="*/ 5372100 w 5619750"/>
                <a:gd name="connsiteY145" fmla="*/ 260350 h 3892550"/>
                <a:gd name="connsiteX146" fmla="*/ 5359400 w 5619750"/>
                <a:gd name="connsiteY146" fmla="*/ 241300 h 3892550"/>
                <a:gd name="connsiteX147" fmla="*/ 5340350 w 5619750"/>
                <a:gd name="connsiteY147" fmla="*/ 222250 h 3892550"/>
                <a:gd name="connsiteX148" fmla="*/ 5295900 w 5619750"/>
                <a:gd name="connsiteY148" fmla="*/ 158750 h 3892550"/>
                <a:gd name="connsiteX149" fmla="*/ 5289550 w 5619750"/>
                <a:gd name="connsiteY149" fmla="*/ 133350 h 3892550"/>
                <a:gd name="connsiteX150" fmla="*/ 5232400 w 5619750"/>
                <a:gd name="connsiteY150" fmla="*/ 88900 h 3892550"/>
                <a:gd name="connsiteX151" fmla="*/ 5181600 w 5619750"/>
                <a:gd name="connsiteY151" fmla="*/ 63500 h 3892550"/>
                <a:gd name="connsiteX152" fmla="*/ 5035550 w 5619750"/>
                <a:gd name="connsiteY152" fmla="*/ 12700 h 3892550"/>
                <a:gd name="connsiteX153" fmla="*/ 4978400 w 5619750"/>
                <a:gd name="connsiteY153" fmla="*/ 0 h 3892550"/>
                <a:gd name="connsiteX154" fmla="*/ 4794250 w 5619750"/>
                <a:gd name="connsiteY154" fmla="*/ 6350 h 3892550"/>
                <a:gd name="connsiteX155" fmla="*/ 4762500 w 5619750"/>
                <a:gd name="connsiteY155" fmla="*/ 19050 h 3892550"/>
                <a:gd name="connsiteX156" fmla="*/ 4724400 w 5619750"/>
                <a:gd name="connsiteY156" fmla="*/ 25400 h 3892550"/>
                <a:gd name="connsiteX157" fmla="*/ 4673600 w 5619750"/>
                <a:gd name="connsiteY157" fmla="*/ 69850 h 3892550"/>
                <a:gd name="connsiteX158" fmla="*/ 4641850 w 5619750"/>
                <a:gd name="connsiteY158" fmla="*/ 95250 h 3892550"/>
                <a:gd name="connsiteX159" fmla="*/ 4597400 w 5619750"/>
                <a:gd name="connsiteY159" fmla="*/ 152400 h 3892550"/>
                <a:gd name="connsiteX160" fmla="*/ 4552950 w 5619750"/>
                <a:gd name="connsiteY160" fmla="*/ 184150 h 3892550"/>
                <a:gd name="connsiteX161" fmla="*/ 4540250 w 5619750"/>
                <a:gd name="connsiteY161" fmla="*/ 203200 h 3892550"/>
                <a:gd name="connsiteX162" fmla="*/ 4514850 w 5619750"/>
                <a:gd name="connsiteY162" fmla="*/ 222250 h 3892550"/>
                <a:gd name="connsiteX163" fmla="*/ 4445000 w 5619750"/>
                <a:gd name="connsiteY163" fmla="*/ 292100 h 3892550"/>
                <a:gd name="connsiteX164" fmla="*/ 4406900 w 5619750"/>
                <a:gd name="connsiteY164" fmla="*/ 330200 h 3892550"/>
                <a:gd name="connsiteX165" fmla="*/ 4356100 w 5619750"/>
                <a:gd name="connsiteY165" fmla="*/ 400050 h 3892550"/>
                <a:gd name="connsiteX166" fmla="*/ 4330700 w 5619750"/>
                <a:gd name="connsiteY166" fmla="*/ 431800 h 3892550"/>
                <a:gd name="connsiteX167" fmla="*/ 4305300 w 5619750"/>
                <a:gd name="connsiteY167" fmla="*/ 457200 h 3892550"/>
                <a:gd name="connsiteX168" fmla="*/ 4273550 w 5619750"/>
                <a:gd name="connsiteY168" fmla="*/ 501650 h 3892550"/>
                <a:gd name="connsiteX169" fmla="*/ 4222750 w 5619750"/>
                <a:gd name="connsiteY169" fmla="*/ 552450 h 3892550"/>
                <a:gd name="connsiteX170" fmla="*/ 4197350 w 5619750"/>
                <a:gd name="connsiteY170" fmla="*/ 584200 h 3892550"/>
                <a:gd name="connsiteX171" fmla="*/ 4178300 w 5619750"/>
                <a:gd name="connsiteY171" fmla="*/ 615950 h 3892550"/>
                <a:gd name="connsiteX172" fmla="*/ 4152900 w 5619750"/>
                <a:gd name="connsiteY172" fmla="*/ 635000 h 3892550"/>
                <a:gd name="connsiteX173" fmla="*/ 4114800 w 5619750"/>
                <a:gd name="connsiteY173" fmla="*/ 704850 h 3892550"/>
                <a:gd name="connsiteX174" fmla="*/ 4095750 w 5619750"/>
                <a:gd name="connsiteY174" fmla="*/ 742950 h 3892550"/>
                <a:gd name="connsiteX175" fmla="*/ 4076700 w 5619750"/>
                <a:gd name="connsiteY175" fmla="*/ 774700 h 3892550"/>
                <a:gd name="connsiteX176" fmla="*/ 4064000 w 5619750"/>
                <a:gd name="connsiteY176" fmla="*/ 800100 h 3892550"/>
                <a:gd name="connsiteX177" fmla="*/ 4051300 w 5619750"/>
                <a:gd name="connsiteY177" fmla="*/ 819150 h 3892550"/>
                <a:gd name="connsiteX178" fmla="*/ 4038600 w 5619750"/>
                <a:gd name="connsiteY178" fmla="*/ 844550 h 3892550"/>
                <a:gd name="connsiteX179" fmla="*/ 4019550 w 5619750"/>
                <a:gd name="connsiteY179" fmla="*/ 857250 h 3892550"/>
                <a:gd name="connsiteX180" fmla="*/ 3975100 w 5619750"/>
                <a:gd name="connsiteY180" fmla="*/ 895350 h 3892550"/>
                <a:gd name="connsiteX181" fmla="*/ 3917950 w 5619750"/>
                <a:gd name="connsiteY181" fmla="*/ 927100 h 3892550"/>
                <a:gd name="connsiteX182" fmla="*/ 3879850 w 5619750"/>
                <a:gd name="connsiteY182" fmla="*/ 946150 h 3892550"/>
                <a:gd name="connsiteX183" fmla="*/ 3860800 w 5619750"/>
                <a:gd name="connsiteY183" fmla="*/ 965200 h 3892550"/>
                <a:gd name="connsiteX184" fmla="*/ 3797300 w 5619750"/>
                <a:gd name="connsiteY184" fmla="*/ 990600 h 3892550"/>
                <a:gd name="connsiteX185" fmla="*/ 3771900 w 5619750"/>
                <a:gd name="connsiteY185" fmla="*/ 1003300 h 3892550"/>
                <a:gd name="connsiteX186" fmla="*/ 3721100 w 5619750"/>
                <a:gd name="connsiteY186" fmla="*/ 1041400 h 3892550"/>
                <a:gd name="connsiteX187" fmla="*/ 3689350 w 5619750"/>
                <a:gd name="connsiteY187" fmla="*/ 1073150 h 3892550"/>
                <a:gd name="connsiteX188" fmla="*/ 3651250 w 5619750"/>
                <a:gd name="connsiteY188" fmla="*/ 1123950 h 3892550"/>
                <a:gd name="connsiteX189" fmla="*/ 3638550 w 5619750"/>
                <a:gd name="connsiteY189" fmla="*/ 1143000 h 3892550"/>
                <a:gd name="connsiteX190" fmla="*/ 3613150 w 5619750"/>
                <a:gd name="connsiteY190" fmla="*/ 1162050 h 3892550"/>
                <a:gd name="connsiteX191" fmla="*/ 3562350 w 5619750"/>
                <a:gd name="connsiteY191" fmla="*/ 1231900 h 3892550"/>
                <a:gd name="connsiteX192" fmla="*/ 3543300 w 5619750"/>
                <a:gd name="connsiteY192" fmla="*/ 1238250 h 3892550"/>
                <a:gd name="connsiteX193" fmla="*/ 3511550 w 5619750"/>
                <a:gd name="connsiteY193" fmla="*/ 1270000 h 3892550"/>
                <a:gd name="connsiteX194" fmla="*/ 3448050 w 5619750"/>
                <a:gd name="connsiteY194" fmla="*/ 1314450 h 3892550"/>
                <a:gd name="connsiteX195" fmla="*/ 3416300 w 5619750"/>
                <a:gd name="connsiteY195" fmla="*/ 1327150 h 3892550"/>
                <a:gd name="connsiteX196" fmla="*/ 3384550 w 5619750"/>
                <a:gd name="connsiteY196" fmla="*/ 1352550 h 3892550"/>
                <a:gd name="connsiteX197" fmla="*/ 3333750 w 5619750"/>
                <a:gd name="connsiteY197" fmla="*/ 1377950 h 3892550"/>
                <a:gd name="connsiteX198" fmla="*/ 3308350 w 5619750"/>
                <a:gd name="connsiteY198" fmla="*/ 1403350 h 3892550"/>
                <a:gd name="connsiteX199" fmla="*/ 3276600 w 5619750"/>
                <a:gd name="connsiteY199" fmla="*/ 1409700 h 3892550"/>
                <a:gd name="connsiteX200" fmla="*/ 3213100 w 5619750"/>
                <a:gd name="connsiteY200" fmla="*/ 1435100 h 3892550"/>
                <a:gd name="connsiteX201" fmla="*/ 3168650 w 5619750"/>
                <a:gd name="connsiteY201" fmla="*/ 1447800 h 3892550"/>
                <a:gd name="connsiteX202" fmla="*/ 3143250 w 5619750"/>
                <a:gd name="connsiteY202" fmla="*/ 1460500 h 3892550"/>
                <a:gd name="connsiteX203" fmla="*/ 3124200 w 5619750"/>
                <a:gd name="connsiteY203" fmla="*/ 1466850 h 3892550"/>
                <a:gd name="connsiteX204" fmla="*/ 3073400 w 5619750"/>
                <a:gd name="connsiteY204" fmla="*/ 1492250 h 3892550"/>
                <a:gd name="connsiteX205" fmla="*/ 3028950 w 5619750"/>
                <a:gd name="connsiteY205" fmla="*/ 1517650 h 3892550"/>
                <a:gd name="connsiteX206" fmla="*/ 3009900 w 5619750"/>
                <a:gd name="connsiteY206" fmla="*/ 1536700 h 3892550"/>
                <a:gd name="connsiteX207" fmla="*/ 2959100 w 5619750"/>
                <a:gd name="connsiteY207" fmla="*/ 1549400 h 3892550"/>
                <a:gd name="connsiteX208" fmla="*/ 2882900 w 5619750"/>
                <a:gd name="connsiteY208" fmla="*/ 1581150 h 3892550"/>
                <a:gd name="connsiteX209" fmla="*/ 2794000 w 5619750"/>
                <a:gd name="connsiteY209" fmla="*/ 1600200 h 3892550"/>
                <a:gd name="connsiteX210" fmla="*/ 2762250 w 5619750"/>
                <a:gd name="connsiteY210" fmla="*/ 1612900 h 3892550"/>
                <a:gd name="connsiteX211" fmla="*/ 2705100 w 5619750"/>
                <a:gd name="connsiteY211" fmla="*/ 1625600 h 3892550"/>
                <a:gd name="connsiteX212" fmla="*/ 2679700 w 5619750"/>
                <a:gd name="connsiteY212" fmla="*/ 1638300 h 3892550"/>
                <a:gd name="connsiteX213" fmla="*/ 2641600 w 5619750"/>
                <a:gd name="connsiteY213" fmla="*/ 1651000 h 3892550"/>
                <a:gd name="connsiteX214" fmla="*/ 2609850 w 5619750"/>
                <a:gd name="connsiteY214" fmla="*/ 1670050 h 3892550"/>
                <a:gd name="connsiteX215" fmla="*/ 2578100 w 5619750"/>
                <a:gd name="connsiteY215" fmla="*/ 1682750 h 3892550"/>
                <a:gd name="connsiteX216" fmla="*/ 2527300 w 5619750"/>
                <a:gd name="connsiteY216" fmla="*/ 1714500 h 3892550"/>
                <a:gd name="connsiteX217" fmla="*/ 2438400 w 5619750"/>
                <a:gd name="connsiteY217" fmla="*/ 1752600 h 3892550"/>
                <a:gd name="connsiteX218" fmla="*/ 2400300 w 5619750"/>
                <a:gd name="connsiteY218" fmla="*/ 1771650 h 3892550"/>
                <a:gd name="connsiteX219" fmla="*/ 2362200 w 5619750"/>
                <a:gd name="connsiteY219" fmla="*/ 1784350 h 3892550"/>
                <a:gd name="connsiteX220" fmla="*/ 2336800 w 5619750"/>
                <a:gd name="connsiteY220" fmla="*/ 1797050 h 3892550"/>
                <a:gd name="connsiteX221" fmla="*/ 2292350 w 5619750"/>
                <a:gd name="connsiteY221" fmla="*/ 1816100 h 3892550"/>
                <a:gd name="connsiteX222" fmla="*/ 2273300 w 5619750"/>
                <a:gd name="connsiteY222" fmla="*/ 1828800 h 3892550"/>
                <a:gd name="connsiteX223" fmla="*/ 2241550 w 5619750"/>
                <a:gd name="connsiteY223" fmla="*/ 1841500 h 3892550"/>
                <a:gd name="connsiteX224" fmla="*/ 2209800 w 5619750"/>
                <a:gd name="connsiteY224" fmla="*/ 1860550 h 3892550"/>
                <a:gd name="connsiteX225" fmla="*/ 2171700 w 5619750"/>
                <a:gd name="connsiteY225" fmla="*/ 1873250 h 3892550"/>
                <a:gd name="connsiteX226" fmla="*/ 2127250 w 5619750"/>
                <a:gd name="connsiteY226" fmla="*/ 1885950 h 3892550"/>
                <a:gd name="connsiteX227" fmla="*/ 2108200 w 5619750"/>
                <a:gd name="connsiteY227" fmla="*/ 1898650 h 3892550"/>
                <a:gd name="connsiteX228" fmla="*/ 2076450 w 5619750"/>
                <a:gd name="connsiteY228" fmla="*/ 1905000 h 3892550"/>
                <a:gd name="connsiteX229" fmla="*/ 2032000 w 5619750"/>
                <a:gd name="connsiteY229" fmla="*/ 1917700 h 3892550"/>
                <a:gd name="connsiteX230" fmla="*/ 2006600 w 5619750"/>
                <a:gd name="connsiteY230" fmla="*/ 1936750 h 3892550"/>
                <a:gd name="connsiteX231" fmla="*/ 1981200 w 5619750"/>
                <a:gd name="connsiteY231" fmla="*/ 1943100 h 3892550"/>
                <a:gd name="connsiteX232" fmla="*/ 1962150 w 5619750"/>
                <a:gd name="connsiteY232" fmla="*/ 1962150 h 3892550"/>
                <a:gd name="connsiteX233" fmla="*/ 1924050 w 5619750"/>
                <a:gd name="connsiteY233" fmla="*/ 1981200 h 3892550"/>
                <a:gd name="connsiteX234" fmla="*/ 1892300 w 5619750"/>
                <a:gd name="connsiteY234" fmla="*/ 2012950 h 3892550"/>
                <a:gd name="connsiteX235" fmla="*/ 1841500 w 5619750"/>
                <a:gd name="connsiteY235" fmla="*/ 2044700 h 3892550"/>
                <a:gd name="connsiteX236" fmla="*/ 1822450 w 5619750"/>
                <a:gd name="connsiteY236" fmla="*/ 2070100 h 3892550"/>
                <a:gd name="connsiteX237" fmla="*/ 1765300 w 5619750"/>
                <a:gd name="connsiteY237" fmla="*/ 2114550 h 3892550"/>
                <a:gd name="connsiteX238" fmla="*/ 1727200 w 5619750"/>
                <a:gd name="connsiteY238" fmla="*/ 2139950 h 3892550"/>
                <a:gd name="connsiteX239" fmla="*/ 1701800 w 5619750"/>
                <a:gd name="connsiteY239" fmla="*/ 2178050 h 3892550"/>
                <a:gd name="connsiteX240" fmla="*/ 1638300 w 5619750"/>
                <a:gd name="connsiteY240" fmla="*/ 2228850 h 3892550"/>
                <a:gd name="connsiteX241" fmla="*/ 1600200 w 5619750"/>
                <a:gd name="connsiteY241" fmla="*/ 2254250 h 3892550"/>
                <a:gd name="connsiteX242" fmla="*/ 1581150 w 5619750"/>
                <a:gd name="connsiteY242" fmla="*/ 2260600 h 3892550"/>
                <a:gd name="connsiteX243" fmla="*/ 1562100 w 5619750"/>
                <a:gd name="connsiteY243" fmla="*/ 2273300 h 3892550"/>
                <a:gd name="connsiteX244" fmla="*/ 1498600 w 5619750"/>
                <a:gd name="connsiteY244" fmla="*/ 2292350 h 3892550"/>
                <a:gd name="connsiteX245" fmla="*/ 1428750 w 5619750"/>
                <a:gd name="connsiteY245" fmla="*/ 2311400 h 3892550"/>
                <a:gd name="connsiteX246" fmla="*/ 1352550 w 5619750"/>
                <a:gd name="connsiteY246" fmla="*/ 2349500 h 3892550"/>
                <a:gd name="connsiteX247" fmla="*/ 1314450 w 5619750"/>
                <a:gd name="connsiteY247" fmla="*/ 2362200 h 3892550"/>
                <a:gd name="connsiteX248" fmla="*/ 1295400 w 5619750"/>
                <a:gd name="connsiteY248" fmla="*/ 2374900 h 3892550"/>
                <a:gd name="connsiteX249" fmla="*/ 1276350 w 5619750"/>
                <a:gd name="connsiteY249" fmla="*/ 2381250 h 3892550"/>
                <a:gd name="connsiteX250" fmla="*/ 1250950 w 5619750"/>
                <a:gd name="connsiteY250" fmla="*/ 2393950 h 3892550"/>
                <a:gd name="connsiteX251" fmla="*/ 1212850 w 5619750"/>
                <a:gd name="connsiteY251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203200 w 5619750"/>
                <a:gd name="connsiteY22" fmla="*/ 3117850 h 3892550"/>
                <a:gd name="connsiteX23" fmla="*/ 158750 w 5619750"/>
                <a:gd name="connsiteY23" fmla="*/ 3168650 h 3892550"/>
                <a:gd name="connsiteX24" fmla="*/ 139700 w 5619750"/>
                <a:gd name="connsiteY24" fmla="*/ 3206750 h 3892550"/>
                <a:gd name="connsiteX25" fmla="*/ 107950 w 5619750"/>
                <a:gd name="connsiteY25" fmla="*/ 3244850 h 3892550"/>
                <a:gd name="connsiteX26" fmla="*/ 57150 w 5619750"/>
                <a:gd name="connsiteY26" fmla="*/ 3333750 h 3892550"/>
                <a:gd name="connsiteX27" fmla="*/ 31750 w 5619750"/>
                <a:gd name="connsiteY27" fmla="*/ 3441700 h 3892550"/>
                <a:gd name="connsiteX28" fmla="*/ 0 w 5619750"/>
                <a:gd name="connsiteY28" fmla="*/ 3575050 h 3892550"/>
                <a:gd name="connsiteX29" fmla="*/ 19050 w 5619750"/>
                <a:gd name="connsiteY29" fmla="*/ 3727450 h 3892550"/>
                <a:gd name="connsiteX30" fmla="*/ 31750 w 5619750"/>
                <a:gd name="connsiteY30" fmla="*/ 3759200 h 3892550"/>
                <a:gd name="connsiteX31" fmla="*/ 57150 w 5619750"/>
                <a:gd name="connsiteY31" fmla="*/ 3778250 h 3892550"/>
                <a:gd name="connsiteX32" fmla="*/ 152400 w 5619750"/>
                <a:gd name="connsiteY32" fmla="*/ 3854450 h 3892550"/>
                <a:gd name="connsiteX33" fmla="*/ 152400 w 5619750"/>
                <a:gd name="connsiteY33" fmla="*/ 3854450 h 3892550"/>
                <a:gd name="connsiteX34" fmla="*/ 177800 w 5619750"/>
                <a:gd name="connsiteY34" fmla="*/ 3873500 h 3892550"/>
                <a:gd name="connsiteX35" fmla="*/ 304800 w 5619750"/>
                <a:gd name="connsiteY35" fmla="*/ 3892550 h 3892550"/>
                <a:gd name="connsiteX36" fmla="*/ 425450 w 5619750"/>
                <a:gd name="connsiteY36" fmla="*/ 3886200 h 3892550"/>
                <a:gd name="connsiteX37" fmla="*/ 476250 w 5619750"/>
                <a:gd name="connsiteY37" fmla="*/ 3873500 h 3892550"/>
                <a:gd name="connsiteX38" fmla="*/ 527050 w 5619750"/>
                <a:gd name="connsiteY38" fmla="*/ 3867150 h 3892550"/>
                <a:gd name="connsiteX39" fmla="*/ 647700 w 5619750"/>
                <a:gd name="connsiteY39" fmla="*/ 3854450 h 3892550"/>
                <a:gd name="connsiteX40" fmla="*/ 711200 w 5619750"/>
                <a:gd name="connsiteY40" fmla="*/ 3835400 h 3892550"/>
                <a:gd name="connsiteX41" fmla="*/ 749300 w 5619750"/>
                <a:gd name="connsiteY41" fmla="*/ 3829050 h 3892550"/>
                <a:gd name="connsiteX42" fmla="*/ 819150 w 5619750"/>
                <a:gd name="connsiteY42" fmla="*/ 3810000 h 3892550"/>
                <a:gd name="connsiteX43" fmla="*/ 895350 w 5619750"/>
                <a:gd name="connsiteY43" fmla="*/ 3778250 h 3892550"/>
                <a:gd name="connsiteX44" fmla="*/ 990600 w 5619750"/>
                <a:gd name="connsiteY44" fmla="*/ 3746500 h 3892550"/>
                <a:gd name="connsiteX45" fmla="*/ 1079500 w 5619750"/>
                <a:gd name="connsiteY45" fmla="*/ 3714750 h 3892550"/>
                <a:gd name="connsiteX46" fmla="*/ 1130300 w 5619750"/>
                <a:gd name="connsiteY46" fmla="*/ 3702050 h 3892550"/>
                <a:gd name="connsiteX47" fmla="*/ 1238250 w 5619750"/>
                <a:gd name="connsiteY47" fmla="*/ 3695700 h 3892550"/>
                <a:gd name="connsiteX48" fmla="*/ 1282700 w 5619750"/>
                <a:gd name="connsiteY48" fmla="*/ 3683000 h 3892550"/>
                <a:gd name="connsiteX49" fmla="*/ 1327150 w 5619750"/>
                <a:gd name="connsiteY49" fmla="*/ 3676650 h 3892550"/>
                <a:gd name="connsiteX50" fmla="*/ 1384300 w 5619750"/>
                <a:gd name="connsiteY50" fmla="*/ 3657600 h 3892550"/>
                <a:gd name="connsiteX51" fmla="*/ 1460500 w 5619750"/>
                <a:gd name="connsiteY51" fmla="*/ 3638550 h 3892550"/>
                <a:gd name="connsiteX52" fmla="*/ 1524000 w 5619750"/>
                <a:gd name="connsiteY52" fmla="*/ 3594100 h 3892550"/>
                <a:gd name="connsiteX53" fmla="*/ 1581150 w 5619750"/>
                <a:gd name="connsiteY53" fmla="*/ 3568700 h 3892550"/>
                <a:gd name="connsiteX54" fmla="*/ 1644650 w 5619750"/>
                <a:gd name="connsiteY54" fmla="*/ 3536950 h 3892550"/>
                <a:gd name="connsiteX55" fmla="*/ 1682750 w 5619750"/>
                <a:gd name="connsiteY55" fmla="*/ 3524250 h 3892550"/>
                <a:gd name="connsiteX56" fmla="*/ 1739900 w 5619750"/>
                <a:gd name="connsiteY56" fmla="*/ 3492500 h 3892550"/>
                <a:gd name="connsiteX57" fmla="*/ 1778000 w 5619750"/>
                <a:gd name="connsiteY57" fmla="*/ 3467100 h 3892550"/>
                <a:gd name="connsiteX58" fmla="*/ 1809750 w 5619750"/>
                <a:gd name="connsiteY58" fmla="*/ 3454400 h 3892550"/>
                <a:gd name="connsiteX59" fmla="*/ 1854200 w 5619750"/>
                <a:gd name="connsiteY59" fmla="*/ 3441700 h 3892550"/>
                <a:gd name="connsiteX60" fmla="*/ 1892300 w 5619750"/>
                <a:gd name="connsiteY60" fmla="*/ 3429000 h 3892550"/>
                <a:gd name="connsiteX61" fmla="*/ 1917700 w 5619750"/>
                <a:gd name="connsiteY61" fmla="*/ 3422650 h 3892550"/>
                <a:gd name="connsiteX62" fmla="*/ 1993900 w 5619750"/>
                <a:gd name="connsiteY62" fmla="*/ 3390900 h 3892550"/>
                <a:gd name="connsiteX63" fmla="*/ 2044700 w 5619750"/>
                <a:gd name="connsiteY63" fmla="*/ 3365500 h 3892550"/>
                <a:gd name="connsiteX64" fmla="*/ 2139950 w 5619750"/>
                <a:gd name="connsiteY64" fmla="*/ 3308350 h 3892550"/>
                <a:gd name="connsiteX65" fmla="*/ 2286000 w 5619750"/>
                <a:gd name="connsiteY65" fmla="*/ 3244850 h 3892550"/>
                <a:gd name="connsiteX66" fmla="*/ 2330450 w 5619750"/>
                <a:gd name="connsiteY66" fmla="*/ 3225800 h 3892550"/>
                <a:gd name="connsiteX67" fmla="*/ 2438400 w 5619750"/>
                <a:gd name="connsiteY67" fmla="*/ 3143250 h 3892550"/>
                <a:gd name="connsiteX68" fmla="*/ 2463800 w 5619750"/>
                <a:gd name="connsiteY68" fmla="*/ 3117850 h 3892550"/>
                <a:gd name="connsiteX69" fmla="*/ 2501900 w 5619750"/>
                <a:gd name="connsiteY69" fmla="*/ 3092450 h 3892550"/>
                <a:gd name="connsiteX70" fmla="*/ 2520950 w 5619750"/>
                <a:gd name="connsiteY70" fmla="*/ 3048000 h 3892550"/>
                <a:gd name="connsiteX71" fmla="*/ 2540000 w 5619750"/>
                <a:gd name="connsiteY71" fmla="*/ 3028950 h 3892550"/>
                <a:gd name="connsiteX72" fmla="*/ 2546350 w 5619750"/>
                <a:gd name="connsiteY72" fmla="*/ 3003550 h 3892550"/>
                <a:gd name="connsiteX73" fmla="*/ 2565400 w 5619750"/>
                <a:gd name="connsiteY73" fmla="*/ 2971800 h 3892550"/>
                <a:gd name="connsiteX74" fmla="*/ 2597150 w 5619750"/>
                <a:gd name="connsiteY74" fmla="*/ 2927350 h 3892550"/>
                <a:gd name="connsiteX75" fmla="*/ 2622550 w 5619750"/>
                <a:gd name="connsiteY75" fmla="*/ 2882900 h 3892550"/>
                <a:gd name="connsiteX76" fmla="*/ 2635250 w 5619750"/>
                <a:gd name="connsiteY76" fmla="*/ 2863850 h 3892550"/>
                <a:gd name="connsiteX77" fmla="*/ 2641600 w 5619750"/>
                <a:gd name="connsiteY77" fmla="*/ 2838450 h 3892550"/>
                <a:gd name="connsiteX78" fmla="*/ 2667000 w 5619750"/>
                <a:gd name="connsiteY78" fmla="*/ 2762250 h 3892550"/>
                <a:gd name="connsiteX79" fmla="*/ 2686050 w 5619750"/>
                <a:gd name="connsiteY79" fmla="*/ 2705100 h 3892550"/>
                <a:gd name="connsiteX80" fmla="*/ 2698750 w 5619750"/>
                <a:gd name="connsiteY80" fmla="*/ 2673350 h 3892550"/>
                <a:gd name="connsiteX81" fmla="*/ 2711450 w 5619750"/>
                <a:gd name="connsiteY81" fmla="*/ 2635250 h 3892550"/>
                <a:gd name="connsiteX82" fmla="*/ 2736850 w 5619750"/>
                <a:gd name="connsiteY82" fmla="*/ 2584450 h 3892550"/>
                <a:gd name="connsiteX83" fmla="*/ 2755900 w 5619750"/>
                <a:gd name="connsiteY83" fmla="*/ 2540000 h 3892550"/>
                <a:gd name="connsiteX84" fmla="*/ 2876550 w 5619750"/>
                <a:gd name="connsiteY84" fmla="*/ 2419350 h 3892550"/>
                <a:gd name="connsiteX85" fmla="*/ 2940050 w 5619750"/>
                <a:gd name="connsiteY85" fmla="*/ 2362200 h 3892550"/>
                <a:gd name="connsiteX86" fmla="*/ 2978150 w 5619750"/>
                <a:gd name="connsiteY86" fmla="*/ 2324100 h 3892550"/>
                <a:gd name="connsiteX87" fmla="*/ 3003550 w 5619750"/>
                <a:gd name="connsiteY87" fmla="*/ 2305050 h 3892550"/>
                <a:gd name="connsiteX88" fmla="*/ 3022600 w 5619750"/>
                <a:gd name="connsiteY88" fmla="*/ 2292350 h 3892550"/>
                <a:gd name="connsiteX89" fmla="*/ 3054350 w 5619750"/>
                <a:gd name="connsiteY89" fmla="*/ 2266950 h 3892550"/>
                <a:gd name="connsiteX90" fmla="*/ 3136900 w 5619750"/>
                <a:gd name="connsiteY90" fmla="*/ 2216150 h 3892550"/>
                <a:gd name="connsiteX91" fmla="*/ 3168650 w 5619750"/>
                <a:gd name="connsiteY91" fmla="*/ 2190750 h 3892550"/>
                <a:gd name="connsiteX92" fmla="*/ 3194050 w 5619750"/>
                <a:gd name="connsiteY92" fmla="*/ 2178050 h 3892550"/>
                <a:gd name="connsiteX93" fmla="*/ 3276600 w 5619750"/>
                <a:gd name="connsiteY93" fmla="*/ 2133600 h 3892550"/>
                <a:gd name="connsiteX94" fmla="*/ 3308350 w 5619750"/>
                <a:gd name="connsiteY94" fmla="*/ 2127250 h 3892550"/>
                <a:gd name="connsiteX95" fmla="*/ 3327400 w 5619750"/>
                <a:gd name="connsiteY95" fmla="*/ 2114550 h 3892550"/>
                <a:gd name="connsiteX96" fmla="*/ 3384550 w 5619750"/>
                <a:gd name="connsiteY96" fmla="*/ 2089150 h 3892550"/>
                <a:gd name="connsiteX97" fmla="*/ 3422650 w 5619750"/>
                <a:gd name="connsiteY97" fmla="*/ 2076450 h 3892550"/>
                <a:gd name="connsiteX98" fmla="*/ 3524250 w 5619750"/>
                <a:gd name="connsiteY98" fmla="*/ 2012950 h 3892550"/>
                <a:gd name="connsiteX99" fmla="*/ 3594100 w 5619750"/>
                <a:gd name="connsiteY99" fmla="*/ 1968500 h 3892550"/>
                <a:gd name="connsiteX100" fmla="*/ 3619500 w 5619750"/>
                <a:gd name="connsiteY100" fmla="*/ 1949450 h 3892550"/>
                <a:gd name="connsiteX101" fmla="*/ 3676650 w 5619750"/>
                <a:gd name="connsiteY101" fmla="*/ 1917700 h 3892550"/>
                <a:gd name="connsiteX102" fmla="*/ 3702050 w 5619750"/>
                <a:gd name="connsiteY102" fmla="*/ 1892300 h 3892550"/>
                <a:gd name="connsiteX103" fmla="*/ 3746500 w 5619750"/>
                <a:gd name="connsiteY103" fmla="*/ 1873250 h 3892550"/>
                <a:gd name="connsiteX104" fmla="*/ 3784600 w 5619750"/>
                <a:gd name="connsiteY104" fmla="*/ 1847850 h 3892550"/>
                <a:gd name="connsiteX105" fmla="*/ 3810000 w 5619750"/>
                <a:gd name="connsiteY105" fmla="*/ 1835150 h 3892550"/>
                <a:gd name="connsiteX106" fmla="*/ 3848100 w 5619750"/>
                <a:gd name="connsiteY106" fmla="*/ 1809750 h 3892550"/>
                <a:gd name="connsiteX107" fmla="*/ 3987800 w 5619750"/>
                <a:gd name="connsiteY107" fmla="*/ 1733550 h 3892550"/>
                <a:gd name="connsiteX108" fmla="*/ 4121150 w 5619750"/>
                <a:gd name="connsiteY108" fmla="*/ 1638300 h 3892550"/>
                <a:gd name="connsiteX109" fmla="*/ 4197350 w 5619750"/>
                <a:gd name="connsiteY109" fmla="*/ 1593850 h 3892550"/>
                <a:gd name="connsiteX110" fmla="*/ 4248150 w 5619750"/>
                <a:gd name="connsiteY110" fmla="*/ 1574800 h 3892550"/>
                <a:gd name="connsiteX111" fmla="*/ 4375150 w 5619750"/>
                <a:gd name="connsiteY111" fmla="*/ 1498600 h 3892550"/>
                <a:gd name="connsiteX112" fmla="*/ 4495800 w 5619750"/>
                <a:gd name="connsiteY112" fmla="*/ 1447800 h 3892550"/>
                <a:gd name="connsiteX113" fmla="*/ 4514850 w 5619750"/>
                <a:gd name="connsiteY113" fmla="*/ 1441450 h 3892550"/>
                <a:gd name="connsiteX114" fmla="*/ 4813300 w 5619750"/>
                <a:gd name="connsiteY114" fmla="*/ 1460500 h 3892550"/>
                <a:gd name="connsiteX115" fmla="*/ 4851400 w 5619750"/>
                <a:gd name="connsiteY115" fmla="*/ 1466850 h 3892550"/>
                <a:gd name="connsiteX116" fmla="*/ 4876800 w 5619750"/>
                <a:gd name="connsiteY116" fmla="*/ 1479550 h 3892550"/>
                <a:gd name="connsiteX117" fmla="*/ 4914900 w 5619750"/>
                <a:gd name="connsiteY117" fmla="*/ 1492250 h 3892550"/>
                <a:gd name="connsiteX118" fmla="*/ 5035550 w 5619750"/>
                <a:gd name="connsiteY118" fmla="*/ 1524000 h 3892550"/>
                <a:gd name="connsiteX119" fmla="*/ 5086350 w 5619750"/>
                <a:gd name="connsiteY119" fmla="*/ 1530350 h 3892550"/>
                <a:gd name="connsiteX120" fmla="*/ 5226050 w 5619750"/>
                <a:gd name="connsiteY120" fmla="*/ 1524000 h 3892550"/>
                <a:gd name="connsiteX121" fmla="*/ 5295900 w 5619750"/>
                <a:gd name="connsiteY121" fmla="*/ 1498600 h 3892550"/>
                <a:gd name="connsiteX122" fmla="*/ 5372100 w 5619750"/>
                <a:gd name="connsiteY122" fmla="*/ 1454150 h 3892550"/>
                <a:gd name="connsiteX123" fmla="*/ 5422900 w 5619750"/>
                <a:gd name="connsiteY123" fmla="*/ 1422400 h 3892550"/>
                <a:gd name="connsiteX124" fmla="*/ 5480050 w 5619750"/>
                <a:gd name="connsiteY124" fmla="*/ 1358900 h 3892550"/>
                <a:gd name="connsiteX125" fmla="*/ 5499100 w 5619750"/>
                <a:gd name="connsiteY125" fmla="*/ 1327150 h 3892550"/>
                <a:gd name="connsiteX126" fmla="*/ 5505450 w 5619750"/>
                <a:gd name="connsiteY126" fmla="*/ 1301750 h 3892550"/>
                <a:gd name="connsiteX127" fmla="*/ 5524500 w 5619750"/>
                <a:gd name="connsiteY127" fmla="*/ 1250950 h 3892550"/>
                <a:gd name="connsiteX128" fmla="*/ 5537200 w 5619750"/>
                <a:gd name="connsiteY128" fmla="*/ 1193800 h 3892550"/>
                <a:gd name="connsiteX129" fmla="*/ 5549900 w 5619750"/>
                <a:gd name="connsiteY129" fmla="*/ 1155700 h 3892550"/>
                <a:gd name="connsiteX130" fmla="*/ 5562600 w 5619750"/>
                <a:gd name="connsiteY130" fmla="*/ 1092200 h 3892550"/>
                <a:gd name="connsiteX131" fmla="*/ 5568950 w 5619750"/>
                <a:gd name="connsiteY131" fmla="*/ 1016000 h 3892550"/>
                <a:gd name="connsiteX132" fmla="*/ 5581650 w 5619750"/>
                <a:gd name="connsiteY132" fmla="*/ 863600 h 3892550"/>
                <a:gd name="connsiteX133" fmla="*/ 5600700 w 5619750"/>
                <a:gd name="connsiteY133" fmla="*/ 793750 h 3892550"/>
                <a:gd name="connsiteX134" fmla="*/ 5607050 w 5619750"/>
                <a:gd name="connsiteY134" fmla="*/ 736600 h 3892550"/>
                <a:gd name="connsiteX135" fmla="*/ 5619750 w 5619750"/>
                <a:gd name="connsiteY135" fmla="*/ 660400 h 3892550"/>
                <a:gd name="connsiteX136" fmla="*/ 5607050 w 5619750"/>
                <a:gd name="connsiteY136" fmla="*/ 577850 h 3892550"/>
                <a:gd name="connsiteX137" fmla="*/ 5575300 w 5619750"/>
                <a:gd name="connsiteY137" fmla="*/ 533400 h 3892550"/>
                <a:gd name="connsiteX138" fmla="*/ 5543550 w 5619750"/>
                <a:gd name="connsiteY138" fmla="*/ 495300 h 3892550"/>
                <a:gd name="connsiteX139" fmla="*/ 5505450 w 5619750"/>
                <a:gd name="connsiteY139" fmla="*/ 438150 h 3892550"/>
                <a:gd name="connsiteX140" fmla="*/ 5486400 w 5619750"/>
                <a:gd name="connsiteY140" fmla="*/ 412750 h 3892550"/>
                <a:gd name="connsiteX141" fmla="*/ 5454650 w 5619750"/>
                <a:gd name="connsiteY141" fmla="*/ 368300 h 3892550"/>
                <a:gd name="connsiteX142" fmla="*/ 5429250 w 5619750"/>
                <a:gd name="connsiteY142" fmla="*/ 342900 h 3892550"/>
                <a:gd name="connsiteX143" fmla="*/ 5397500 w 5619750"/>
                <a:gd name="connsiteY143" fmla="*/ 292100 h 3892550"/>
                <a:gd name="connsiteX144" fmla="*/ 5372100 w 5619750"/>
                <a:gd name="connsiteY144" fmla="*/ 260350 h 3892550"/>
                <a:gd name="connsiteX145" fmla="*/ 5359400 w 5619750"/>
                <a:gd name="connsiteY145" fmla="*/ 241300 h 3892550"/>
                <a:gd name="connsiteX146" fmla="*/ 5340350 w 5619750"/>
                <a:gd name="connsiteY146" fmla="*/ 222250 h 3892550"/>
                <a:gd name="connsiteX147" fmla="*/ 5295900 w 5619750"/>
                <a:gd name="connsiteY147" fmla="*/ 158750 h 3892550"/>
                <a:gd name="connsiteX148" fmla="*/ 5289550 w 5619750"/>
                <a:gd name="connsiteY148" fmla="*/ 133350 h 3892550"/>
                <a:gd name="connsiteX149" fmla="*/ 5232400 w 5619750"/>
                <a:gd name="connsiteY149" fmla="*/ 88900 h 3892550"/>
                <a:gd name="connsiteX150" fmla="*/ 5181600 w 5619750"/>
                <a:gd name="connsiteY150" fmla="*/ 63500 h 3892550"/>
                <a:gd name="connsiteX151" fmla="*/ 5035550 w 5619750"/>
                <a:gd name="connsiteY151" fmla="*/ 12700 h 3892550"/>
                <a:gd name="connsiteX152" fmla="*/ 4978400 w 5619750"/>
                <a:gd name="connsiteY152" fmla="*/ 0 h 3892550"/>
                <a:gd name="connsiteX153" fmla="*/ 4794250 w 5619750"/>
                <a:gd name="connsiteY153" fmla="*/ 6350 h 3892550"/>
                <a:gd name="connsiteX154" fmla="*/ 4762500 w 5619750"/>
                <a:gd name="connsiteY154" fmla="*/ 19050 h 3892550"/>
                <a:gd name="connsiteX155" fmla="*/ 4724400 w 5619750"/>
                <a:gd name="connsiteY155" fmla="*/ 25400 h 3892550"/>
                <a:gd name="connsiteX156" fmla="*/ 4673600 w 5619750"/>
                <a:gd name="connsiteY156" fmla="*/ 69850 h 3892550"/>
                <a:gd name="connsiteX157" fmla="*/ 4641850 w 5619750"/>
                <a:gd name="connsiteY157" fmla="*/ 95250 h 3892550"/>
                <a:gd name="connsiteX158" fmla="*/ 4597400 w 5619750"/>
                <a:gd name="connsiteY158" fmla="*/ 152400 h 3892550"/>
                <a:gd name="connsiteX159" fmla="*/ 4552950 w 5619750"/>
                <a:gd name="connsiteY159" fmla="*/ 184150 h 3892550"/>
                <a:gd name="connsiteX160" fmla="*/ 4540250 w 5619750"/>
                <a:gd name="connsiteY160" fmla="*/ 203200 h 3892550"/>
                <a:gd name="connsiteX161" fmla="*/ 4514850 w 5619750"/>
                <a:gd name="connsiteY161" fmla="*/ 222250 h 3892550"/>
                <a:gd name="connsiteX162" fmla="*/ 4445000 w 5619750"/>
                <a:gd name="connsiteY162" fmla="*/ 292100 h 3892550"/>
                <a:gd name="connsiteX163" fmla="*/ 4406900 w 5619750"/>
                <a:gd name="connsiteY163" fmla="*/ 330200 h 3892550"/>
                <a:gd name="connsiteX164" fmla="*/ 4356100 w 5619750"/>
                <a:gd name="connsiteY164" fmla="*/ 400050 h 3892550"/>
                <a:gd name="connsiteX165" fmla="*/ 4330700 w 5619750"/>
                <a:gd name="connsiteY165" fmla="*/ 431800 h 3892550"/>
                <a:gd name="connsiteX166" fmla="*/ 4305300 w 5619750"/>
                <a:gd name="connsiteY166" fmla="*/ 457200 h 3892550"/>
                <a:gd name="connsiteX167" fmla="*/ 4273550 w 5619750"/>
                <a:gd name="connsiteY167" fmla="*/ 501650 h 3892550"/>
                <a:gd name="connsiteX168" fmla="*/ 4222750 w 5619750"/>
                <a:gd name="connsiteY168" fmla="*/ 552450 h 3892550"/>
                <a:gd name="connsiteX169" fmla="*/ 4197350 w 5619750"/>
                <a:gd name="connsiteY169" fmla="*/ 584200 h 3892550"/>
                <a:gd name="connsiteX170" fmla="*/ 4178300 w 5619750"/>
                <a:gd name="connsiteY170" fmla="*/ 615950 h 3892550"/>
                <a:gd name="connsiteX171" fmla="*/ 4152900 w 5619750"/>
                <a:gd name="connsiteY171" fmla="*/ 635000 h 3892550"/>
                <a:gd name="connsiteX172" fmla="*/ 4114800 w 5619750"/>
                <a:gd name="connsiteY172" fmla="*/ 704850 h 3892550"/>
                <a:gd name="connsiteX173" fmla="*/ 4095750 w 5619750"/>
                <a:gd name="connsiteY173" fmla="*/ 742950 h 3892550"/>
                <a:gd name="connsiteX174" fmla="*/ 4076700 w 5619750"/>
                <a:gd name="connsiteY174" fmla="*/ 774700 h 3892550"/>
                <a:gd name="connsiteX175" fmla="*/ 4064000 w 5619750"/>
                <a:gd name="connsiteY175" fmla="*/ 800100 h 3892550"/>
                <a:gd name="connsiteX176" fmla="*/ 4051300 w 5619750"/>
                <a:gd name="connsiteY176" fmla="*/ 819150 h 3892550"/>
                <a:gd name="connsiteX177" fmla="*/ 4038600 w 5619750"/>
                <a:gd name="connsiteY177" fmla="*/ 844550 h 3892550"/>
                <a:gd name="connsiteX178" fmla="*/ 4019550 w 5619750"/>
                <a:gd name="connsiteY178" fmla="*/ 857250 h 3892550"/>
                <a:gd name="connsiteX179" fmla="*/ 3975100 w 5619750"/>
                <a:gd name="connsiteY179" fmla="*/ 895350 h 3892550"/>
                <a:gd name="connsiteX180" fmla="*/ 3917950 w 5619750"/>
                <a:gd name="connsiteY180" fmla="*/ 927100 h 3892550"/>
                <a:gd name="connsiteX181" fmla="*/ 3879850 w 5619750"/>
                <a:gd name="connsiteY181" fmla="*/ 946150 h 3892550"/>
                <a:gd name="connsiteX182" fmla="*/ 3860800 w 5619750"/>
                <a:gd name="connsiteY182" fmla="*/ 965200 h 3892550"/>
                <a:gd name="connsiteX183" fmla="*/ 3797300 w 5619750"/>
                <a:gd name="connsiteY183" fmla="*/ 990600 h 3892550"/>
                <a:gd name="connsiteX184" fmla="*/ 3771900 w 5619750"/>
                <a:gd name="connsiteY184" fmla="*/ 1003300 h 3892550"/>
                <a:gd name="connsiteX185" fmla="*/ 3721100 w 5619750"/>
                <a:gd name="connsiteY185" fmla="*/ 1041400 h 3892550"/>
                <a:gd name="connsiteX186" fmla="*/ 3689350 w 5619750"/>
                <a:gd name="connsiteY186" fmla="*/ 1073150 h 3892550"/>
                <a:gd name="connsiteX187" fmla="*/ 3651250 w 5619750"/>
                <a:gd name="connsiteY187" fmla="*/ 1123950 h 3892550"/>
                <a:gd name="connsiteX188" fmla="*/ 3638550 w 5619750"/>
                <a:gd name="connsiteY188" fmla="*/ 1143000 h 3892550"/>
                <a:gd name="connsiteX189" fmla="*/ 3613150 w 5619750"/>
                <a:gd name="connsiteY189" fmla="*/ 1162050 h 3892550"/>
                <a:gd name="connsiteX190" fmla="*/ 3562350 w 5619750"/>
                <a:gd name="connsiteY190" fmla="*/ 1231900 h 3892550"/>
                <a:gd name="connsiteX191" fmla="*/ 3543300 w 5619750"/>
                <a:gd name="connsiteY191" fmla="*/ 1238250 h 3892550"/>
                <a:gd name="connsiteX192" fmla="*/ 3511550 w 5619750"/>
                <a:gd name="connsiteY192" fmla="*/ 1270000 h 3892550"/>
                <a:gd name="connsiteX193" fmla="*/ 3448050 w 5619750"/>
                <a:gd name="connsiteY193" fmla="*/ 1314450 h 3892550"/>
                <a:gd name="connsiteX194" fmla="*/ 3416300 w 5619750"/>
                <a:gd name="connsiteY194" fmla="*/ 1327150 h 3892550"/>
                <a:gd name="connsiteX195" fmla="*/ 3384550 w 5619750"/>
                <a:gd name="connsiteY195" fmla="*/ 1352550 h 3892550"/>
                <a:gd name="connsiteX196" fmla="*/ 3333750 w 5619750"/>
                <a:gd name="connsiteY196" fmla="*/ 1377950 h 3892550"/>
                <a:gd name="connsiteX197" fmla="*/ 3308350 w 5619750"/>
                <a:gd name="connsiteY197" fmla="*/ 1403350 h 3892550"/>
                <a:gd name="connsiteX198" fmla="*/ 3276600 w 5619750"/>
                <a:gd name="connsiteY198" fmla="*/ 1409700 h 3892550"/>
                <a:gd name="connsiteX199" fmla="*/ 3213100 w 5619750"/>
                <a:gd name="connsiteY199" fmla="*/ 1435100 h 3892550"/>
                <a:gd name="connsiteX200" fmla="*/ 3168650 w 5619750"/>
                <a:gd name="connsiteY200" fmla="*/ 1447800 h 3892550"/>
                <a:gd name="connsiteX201" fmla="*/ 3143250 w 5619750"/>
                <a:gd name="connsiteY201" fmla="*/ 1460500 h 3892550"/>
                <a:gd name="connsiteX202" fmla="*/ 3124200 w 5619750"/>
                <a:gd name="connsiteY202" fmla="*/ 1466850 h 3892550"/>
                <a:gd name="connsiteX203" fmla="*/ 3073400 w 5619750"/>
                <a:gd name="connsiteY203" fmla="*/ 1492250 h 3892550"/>
                <a:gd name="connsiteX204" fmla="*/ 3028950 w 5619750"/>
                <a:gd name="connsiteY204" fmla="*/ 1517650 h 3892550"/>
                <a:gd name="connsiteX205" fmla="*/ 3009900 w 5619750"/>
                <a:gd name="connsiteY205" fmla="*/ 1536700 h 3892550"/>
                <a:gd name="connsiteX206" fmla="*/ 2959100 w 5619750"/>
                <a:gd name="connsiteY206" fmla="*/ 1549400 h 3892550"/>
                <a:gd name="connsiteX207" fmla="*/ 2882900 w 5619750"/>
                <a:gd name="connsiteY207" fmla="*/ 1581150 h 3892550"/>
                <a:gd name="connsiteX208" fmla="*/ 2794000 w 5619750"/>
                <a:gd name="connsiteY208" fmla="*/ 1600200 h 3892550"/>
                <a:gd name="connsiteX209" fmla="*/ 2762250 w 5619750"/>
                <a:gd name="connsiteY209" fmla="*/ 1612900 h 3892550"/>
                <a:gd name="connsiteX210" fmla="*/ 2705100 w 5619750"/>
                <a:gd name="connsiteY210" fmla="*/ 1625600 h 3892550"/>
                <a:gd name="connsiteX211" fmla="*/ 2679700 w 5619750"/>
                <a:gd name="connsiteY211" fmla="*/ 1638300 h 3892550"/>
                <a:gd name="connsiteX212" fmla="*/ 2641600 w 5619750"/>
                <a:gd name="connsiteY212" fmla="*/ 1651000 h 3892550"/>
                <a:gd name="connsiteX213" fmla="*/ 2609850 w 5619750"/>
                <a:gd name="connsiteY213" fmla="*/ 1670050 h 3892550"/>
                <a:gd name="connsiteX214" fmla="*/ 2578100 w 5619750"/>
                <a:gd name="connsiteY214" fmla="*/ 1682750 h 3892550"/>
                <a:gd name="connsiteX215" fmla="*/ 2527300 w 5619750"/>
                <a:gd name="connsiteY215" fmla="*/ 1714500 h 3892550"/>
                <a:gd name="connsiteX216" fmla="*/ 2438400 w 5619750"/>
                <a:gd name="connsiteY216" fmla="*/ 1752600 h 3892550"/>
                <a:gd name="connsiteX217" fmla="*/ 2400300 w 5619750"/>
                <a:gd name="connsiteY217" fmla="*/ 1771650 h 3892550"/>
                <a:gd name="connsiteX218" fmla="*/ 2362200 w 5619750"/>
                <a:gd name="connsiteY218" fmla="*/ 1784350 h 3892550"/>
                <a:gd name="connsiteX219" fmla="*/ 2336800 w 5619750"/>
                <a:gd name="connsiteY219" fmla="*/ 1797050 h 3892550"/>
                <a:gd name="connsiteX220" fmla="*/ 2292350 w 5619750"/>
                <a:gd name="connsiteY220" fmla="*/ 1816100 h 3892550"/>
                <a:gd name="connsiteX221" fmla="*/ 2273300 w 5619750"/>
                <a:gd name="connsiteY221" fmla="*/ 1828800 h 3892550"/>
                <a:gd name="connsiteX222" fmla="*/ 2241550 w 5619750"/>
                <a:gd name="connsiteY222" fmla="*/ 1841500 h 3892550"/>
                <a:gd name="connsiteX223" fmla="*/ 2209800 w 5619750"/>
                <a:gd name="connsiteY223" fmla="*/ 1860550 h 3892550"/>
                <a:gd name="connsiteX224" fmla="*/ 2171700 w 5619750"/>
                <a:gd name="connsiteY224" fmla="*/ 1873250 h 3892550"/>
                <a:gd name="connsiteX225" fmla="*/ 2127250 w 5619750"/>
                <a:gd name="connsiteY225" fmla="*/ 1885950 h 3892550"/>
                <a:gd name="connsiteX226" fmla="*/ 2108200 w 5619750"/>
                <a:gd name="connsiteY226" fmla="*/ 1898650 h 3892550"/>
                <a:gd name="connsiteX227" fmla="*/ 2076450 w 5619750"/>
                <a:gd name="connsiteY227" fmla="*/ 1905000 h 3892550"/>
                <a:gd name="connsiteX228" fmla="*/ 2032000 w 5619750"/>
                <a:gd name="connsiteY228" fmla="*/ 1917700 h 3892550"/>
                <a:gd name="connsiteX229" fmla="*/ 2006600 w 5619750"/>
                <a:gd name="connsiteY229" fmla="*/ 1936750 h 3892550"/>
                <a:gd name="connsiteX230" fmla="*/ 1981200 w 5619750"/>
                <a:gd name="connsiteY230" fmla="*/ 1943100 h 3892550"/>
                <a:gd name="connsiteX231" fmla="*/ 1962150 w 5619750"/>
                <a:gd name="connsiteY231" fmla="*/ 1962150 h 3892550"/>
                <a:gd name="connsiteX232" fmla="*/ 1924050 w 5619750"/>
                <a:gd name="connsiteY232" fmla="*/ 1981200 h 3892550"/>
                <a:gd name="connsiteX233" fmla="*/ 1892300 w 5619750"/>
                <a:gd name="connsiteY233" fmla="*/ 2012950 h 3892550"/>
                <a:gd name="connsiteX234" fmla="*/ 1841500 w 5619750"/>
                <a:gd name="connsiteY234" fmla="*/ 2044700 h 3892550"/>
                <a:gd name="connsiteX235" fmla="*/ 1822450 w 5619750"/>
                <a:gd name="connsiteY235" fmla="*/ 2070100 h 3892550"/>
                <a:gd name="connsiteX236" fmla="*/ 1765300 w 5619750"/>
                <a:gd name="connsiteY236" fmla="*/ 2114550 h 3892550"/>
                <a:gd name="connsiteX237" fmla="*/ 1727200 w 5619750"/>
                <a:gd name="connsiteY237" fmla="*/ 2139950 h 3892550"/>
                <a:gd name="connsiteX238" fmla="*/ 1701800 w 5619750"/>
                <a:gd name="connsiteY238" fmla="*/ 2178050 h 3892550"/>
                <a:gd name="connsiteX239" fmla="*/ 1638300 w 5619750"/>
                <a:gd name="connsiteY239" fmla="*/ 2228850 h 3892550"/>
                <a:gd name="connsiteX240" fmla="*/ 1600200 w 5619750"/>
                <a:gd name="connsiteY240" fmla="*/ 2254250 h 3892550"/>
                <a:gd name="connsiteX241" fmla="*/ 1581150 w 5619750"/>
                <a:gd name="connsiteY241" fmla="*/ 2260600 h 3892550"/>
                <a:gd name="connsiteX242" fmla="*/ 1562100 w 5619750"/>
                <a:gd name="connsiteY242" fmla="*/ 2273300 h 3892550"/>
                <a:gd name="connsiteX243" fmla="*/ 1498600 w 5619750"/>
                <a:gd name="connsiteY243" fmla="*/ 2292350 h 3892550"/>
                <a:gd name="connsiteX244" fmla="*/ 1428750 w 5619750"/>
                <a:gd name="connsiteY244" fmla="*/ 2311400 h 3892550"/>
                <a:gd name="connsiteX245" fmla="*/ 1352550 w 5619750"/>
                <a:gd name="connsiteY245" fmla="*/ 2349500 h 3892550"/>
                <a:gd name="connsiteX246" fmla="*/ 1314450 w 5619750"/>
                <a:gd name="connsiteY246" fmla="*/ 2362200 h 3892550"/>
                <a:gd name="connsiteX247" fmla="*/ 1295400 w 5619750"/>
                <a:gd name="connsiteY247" fmla="*/ 2374900 h 3892550"/>
                <a:gd name="connsiteX248" fmla="*/ 1276350 w 5619750"/>
                <a:gd name="connsiteY248" fmla="*/ 2381250 h 3892550"/>
                <a:gd name="connsiteX249" fmla="*/ 1250950 w 5619750"/>
                <a:gd name="connsiteY249" fmla="*/ 2393950 h 3892550"/>
                <a:gd name="connsiteX250" fmla="*/ 1212850 w 5619750"/>
                <a:gd name="connsiteY250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68350 w 5619750"/>
                <a:gd name="connsiteY8" fmla="*/ 2622550 h 3892550"/>
                <a:gd name="connsiteX9" fmla="*/ 742950 w 5619750"/>
                <a:gd name="connsiteY9" fmla="*/ 2635250 h 3892550"/>
                <a:gd name="connsiteX10" fmla="*/ 711200 w 5619750"/>
                <a:gd name="connsiteY10" fmla="*/ 2647950 h 3892550"/>
                <a:gd name="connsiteX11" fmla="*/ 692150 w 5619750"/>
                <a:gd name="connsiteY11" fmla="*/ 2660650 h 3892550"/>
                <a:gd name="connsiteX12" fmla="*/ 622300 w 5619750"/>
                <a:gd name="connsiteY12" fmla="*/ 2692400 h 3892550"/>
                <a:gd name="connsiteX13" fmla="*/ 571500 w 5619750"/>
                <a:gd name="connsiteY13" fmla="*/ 2730500 h 3892550"/>
                <a:gd name="connsiteX14" fmla="*/ 539750 w 5619750"/>
                <a:gd name="connsiteY14" fmla="*/ 2743200 h 3892550"/>
                <a:gd name="connsiteX15" fmla="*/ 438150 w 5619750"/>
                <a:gd name="connsiteY15" fmla="*/ 2806700 h 3892550"/>
                <a:gd name="connsiteX16" fmla="*/ 412750 w 5619750"/>
                <a:gd name="connsiteY16" fmla="*/ 2825750 h 3892550"/>
                <a:gd name="connsiteX17" fmla="*/ 355600 w 5619750"/>
                <a:gd name="connsiteY17" fmla="*/ 2901950 h 3892550"/>
                <a:gd name="connsiteX18" fmla="*/ 317500 w 5619750"/>
                <a:gd name="connsiteY18" fmla="*/ 2978150 h 3892550"/>
                <a:gd name="connsiteX19" fmla="*/ 273050 w 5619750"/>
                <a:gd name="connsiteY19" fmla="*/ 3041650 h 3892550"/>
                <a:gd name="connsiteX20" fmla="*/ 241300 w 5619750"/>
                <a:gd name="connsiteY20" fmla="*/ 3073400 h 3892550"/>
                <a:gd name="connsiteX21" fmla="*/ 222250 w 5619750"/>
                <a:gd name="connsiteY21" fmla="*/ 3098800 h 3892550"/>
                <a:gd name="connsiteX22" fmla="*/ 158750 w 5619750"/>
                <a:gd name="connsiteY22" fmla="*/ 3168650 h 3892550"/>
                <a:gd name="connsiteX23" fmla="*/ 139700 w 5619750"/>
                <a:gd name="connsiteY23" fmla="*/ 3206750 h 3892550"/>
                <a:gd name="connsiteX24" fmla="*/ 107950 w 5619750"/>
                <a:gd name="connsiteY24" fmla="*/ 3244850 h 3892550"/>
                <a:gd name="connsiteX25" fmla="*/ 57150 w 5619750"/>
                <a:gd name="connsiteY25" fmla="*/ 3333750 h 3892550"/>
                <a:gd name="connsiteX26" fmla="*/ 31750 w 5619750"/>
                <a:gd name="connsiteY26" fmla="*/ 3441700 h 3892550"/>
                <a:gd name="connsiteX27" fmla="*/ 0 w 5619750"/>
                <a:gd name="connsiteY27" fmla="*/ 3575050 h 3892550"/>
                <a:gd name="connsiteX28" fmla="*/ 19050 w 5619750"/>
                <a:gd name="connsiteY28" fmla="*/ 3727450 h 3892550"/>
                <a:gd name="connsiteX29" fmla="*/ 31750 w 5619750"/>
                <a:gd name="connsiteY29" fmla="*/ 3759200 h 3892550"/>
                <a:gd name="connsiteX30" fmla="*/ 57150 w 5619750"/>
                <a:gd name="connsiteY30" fmla="*/ 3778250 h 3892550"/>
                <a:gd name="connsiteX31" fmla="*/ 152400 w 5619750"/>
                <a:gd name="connsiteY31" fmla="*/ 3854450 h 3892550"/>
                <a:gd name="connsiteX32" fmla="*/ 152400 w 5619750"/>
                <a:gd name="connsiteY32" fmla="*/ 3854450 h 3892550"/>
                <a:gd name="connsiteX33" fmla="*/ 177800 w 5619750"/>
                <a:gd name="connsiteY33" fmla="*/ 3873500 h 3892550"/>
                <a:gd name="connsiteX34" fmla="*/ 304800 w 5619750"/>
                <a:gd name="connsiteY34" fmla="*/ 3892550 h 3892550"/>
                <a:gd name="connsiteX35" fmla="*/ 425450 w 5619750"/>
                <a:gd name="connsiteY35" fmla="*/ 3886200 h 3892550"/>
                <a:gd name="connsiteX36" fmla="*/ 476250 w 5619750"/>
                <a:gd name="connsiteY36" fmla="*/ 3873500 h 3892550"/>
                <a:gd name="connsiteX37" fmla="*/ 527050 w 5619750"/>
                <a:gd name="connsiteY37" fmla="*/ 3867150 h 3892550"/>
                <a:gd name="connsiteX38" fmla="*/ 647700 w 5619750"/>
                <a:gd name="connsiteY38" fmla="*/ 3854450 h 3892550"/>
                <a:gd name="connsiteX39" fmla="*/ 711200 w 5619750"/>
                <a:gd name="connsiteY39" fmla="*/ 3835400 h 3892550"/>
                <a:gd name="connsiteX40" fmla="*/ 749300 w 5619750"/>
                <a:gd name="connsiteY40" fmla="*/ 3829050 h 3892550"/>
                <a:gd name="connsiteX41" fmla="*/ 819150 w 5619750"/>
                <a:gd name="connsiteY41" fmla="*/ 3810000 h 3892550"/>
                <a:gd name="connsiteX42" fmla="*/ 895350 w 5619750"/>
                <a:gd name="connsiteY42" fmla="*/ 3778250 h 3892550"/>
                <a:gd name="connsiteX43" fmla="*/ 990600 w 5619750"/>
                <a:gd name="connsiteY43" fmla="*/ 3746500 h 3892550"/>
                <a:gd name="connsiteX44" fmla="*/ 1079500 w 5619750"/>
                <a:gd name="connsiteY44" fmla="*/ 3714750 h 3892550"/>
                <a:gd name="connsiteX45" fmla="*/ 1130300 w 5619750"/>
                <a:gd name="connsiteY45" fmla="*/ 3702050 h 3892550"/>
                <a:gd name="connsiteX46" fmla="*/ 1238250 w 5619750"/>
                <a:gd name="connsiteY46" fmla="*/ 3695700 h 3892550"/>
                <a:gd name="connsiteX47" fmla="*/ 1282700 w 5619750"/>
                <a:gd name="connsiteY47" fmla="*/ 3683000 h 3892550"/>
                <a:gd name="connsiteX48" fmla="*/ 1327150 w 5619750"/>
                <a:gd name="connsiteY48" fmla="*/ 3676650 h 3892550"/>
                <a:gd name="connsiteX49" fmla="*/ 1384300 w 5619750"/>
                <a:gd name="connsiteY49" fmla="*/ 3657600 h 3892550"/>
                <a:gd name="connsiteX50" fmla="*/ 1460500 w 5619750"/>
                <a:gd name="connsiteY50" fmla="*/ 3638550 h 3892550"/>
                <a:gd name="connsiteX51" fmla="*/ 1524000 w 5619750"/>
                <a:gd name="connsiteY51" fmla="*/ 3594100 h 3892550"/>
                <a:gd name="connsiteX52" fmla="*/ 1581150 w 5619750"/>
                <a:gd name="connsiteY52" fmla="*/ 3568700 h 3892550"/>
                <a:gd name="connsiteX53" fmla="*/ 1644650 w 5619750"/>
                <a:gd name="connsiteY53" fmla="*/ 3536950 h 3892550"/>
                <a:gd name="connsiteX54" fmla="*/ 1682750 w 5619750"/>
                <a:gd name="connsiteY54" fmla="*/ 3524250 h 3892550"/>
                <a:gd name="connsiteX55" fmla="*/ 1739900 w 5619750"/>
                <a:gd name="connsiteY55" fmla="*/ 3492500 h 3892550"/>
                <a:gd name="connsiteX56" fmla="*/ 1778000 w 5619750"/>
                <a:gd name="connsiteY56" fmla="*/ 3467100 h 3892550"/>
                <a:gd name="connsiteX57" fmla="*/ 1809750 w 5619750"/>
                <a:gd name="connsiteY57" fmla="*/ 3454400 h 3892550"/>
                <a:gd name="connsiteX58" fmla="*/ 1854200 w 5619750"/>
                <a:gd name="connsiteY58" fmla="*/ 3441700 h 3892550"/>
                <a:gd name="connsiteX59" fmla="*/ 1892300 w 5619750"/>
                <a:gd name="connsiteY59" fmla="*/ 3429000 h 3892550"/>
                <a:gd name="connsiteX60" fmla="*/ 1917700 w 5619750"/>
                <a:gd name="connsiteY60" fmla="*/ 3422650 h 3892550"/>
                <a:gd name="connsiteX61" fmla="*/ 1993900 w 5619750"/>
                <a:gd name="connsiteY61" fmla="*/ 3390900 h 3892550"/>
                <a:gd name="connsiteX62" fmla="*/ 2044700 w 5619750"/>
                <a:gd name="connsiteY62" fmla="*/ 3365500 h 3892550"/>
                <a:gd name="connsiteX63" fmla="*/ 2139950 w 5619750"/>
                <a:gd name="connsiteY63" fmla="*/ 3308350 h 3892550"/>
                <a:gd name="connsiteX64" fmla="*/ 2286000 w 5619750"/>
                <a:gd name="connsiteY64" fmla="*/ 3244850 h 3892550"/>
                <a:gd name="connsiteX65" fmla="*/ 2330450 w 5619750"/>
                <a:gd name="connsiteY65" fmla="*/ 3225800 h 3892550"/>
                <a:gd name="connsiteX66" fmla="*/ 2438400 w 5619750"/>
                <a:gd name="connsiteY66" fmla="*/ 3143250 h 3892550"/>
                <a:gd name="connsiteX67" fmla="*/ 2463800 w 5619750"/>
                <a:gd name="connsiteY67" fmla="*/ 3117850 h 3892550"/>
                <a:gd name="connsiteX68" fmla="*/ 2501900 w 5619750"/>
                <a:gd name="connsiteY68" fmla="*/ 3092450 h 3892550"/>
                <a:gd name="connsiteX69" fmla="*/ 2520950 w 5619750"/>
                <a:gd name="connsiteY69" fmla="*/ 3048000 h 3892550"/>
                <a:gd name="connsiteX70" fmla="*/ 2540000 w 5619750"/>
                <a:gd name="connsiteY70" fmla="*/ 3028950 h 3892550"/>
                <a:gd name="connsiteX71" fmla="*/ 2546350 w 5619750"/>
                <a:gd name="connsiteY71" fmla="*/ 3003550 h 3892550"/>
                <a:gd name="connsiteX72" fmla="*/ 2565400 w 5619750"/>
                <a:gd name="connsiteY72" fmla="*/ 2971800 h 3892550"/>
                <a:gd name="connsiteX73" fmla="*/ 2597150 w 5619750"/>
                <a:gd name="connsiteY73" fmla="*/ 2927350 h 3892550"/>
                <a:gd name="connsiteX74" fmla="*/ 2622550 w 5619750"/>
                <a:gd name="connsiteY74" fmla="*/ 2882900 h 3892550"/>
                <a:gd name="connsiteX75" fmla="*/ 2635250 w 5619750"/>
                <a:gd name="connsiteY75" fmla="*/ 2863850 h 3892550"/>
                <a:gd name="connsiteX76" fmla="*/ 2641600 w 5619750"/>
                <a:gd name="connsiteY76" fmla="*/ 2838450 h 3892550"/>
                <a:gd name="connsiteX77" fmla="*/ 2667000 w 5619750"/>
                <a:gd name="connsiteY77" fmla="*/ 2762250 h 3892550"/>
                <a:gd name="connsiteX78" fmla="*/ 2686050 w 5619750"/>
                <a:gd name="connsiteY78" fmla="*/ 2705100 h 3892550"/>
                <a:gd name="connsiteX79" fmla="*/ 2698750 w 5619750"/>
                <a:gd name="connsiteY79" fmla="*/ 2673350 h 3892550"/>
                <a:gd name="connsiteX80" fmla="*/ 2711450 w 5619750"/>
                <a:gd name="connsiteY80" fmla="*/ 2635250 h 3892550"/>
                <a:gd name="connsiteX81" fmla="*/ 2736850 w 5619750"/>
                <a:gd name="connsiteY81" fmla="*/ 2584450 h 3892550"/>
                <a:gd name="connsiteX82" fmla="*/ 2755900 w 5619750"/>
                <a:gd name="connsiteY82" fmla="*/ 2540000 h 3892550"/>
                <a:gd name="connsiteX83" fmla="*/ 2876550 w 5619750"/>
                <a:gd name="connsiteY83" fmla="*/ 2419350 h 3892550"/>
                <a:gd name="connsiteX84" fmla="*/ 2940050 w 5619750"/>
                <a:gd name="connsiteY84" fmla="*/ 2362200 h 3892550"/>
                <a:gd name="connsiteX85" fmla="*/ 2978150 w 5619750"/>
                <a:gd name="connsiteY85" fmla="*/ 2324100 h 3892550"/>
                <a:gd name="connsiteX86" fmla="*/ 3003550 w 5619750"/>
                <a:gd name="connsiteY86" fmla="*/ 2305050 h 3892550"/>
                <a:gd name="connsiteX87" fmla="*/ 3022600 w 5619750"/>
                <a:gd name="connsiteY87" fmla="*/ 2292350 h 3892550"/>
                <a:gd name="connsiteX88" fmla="*/ 3054350 w 5619750"/>
                <a:gd name="connsiteY88" fmla="*/ 2266950 h 3892550"/>
                <a:gd name="connsiteX89" fmla="*/ 3136900 w 5619750"/>
                <a:gd name="connsiteY89" fmla="*/ 2216150 h 3892550"/>
                <a:gd name="connsiteX90" fmla="*/ 3168650 w 5619750"/>
                <a:gd name="connsiteY90" fmla="*/ 2190750 h 3892550"/>
                <a:gd name="connsiteX91" fmla="*/ 3194050 w 5619750"/>
                <a:gd name="connsiteY91" fmla="*/ 2178050 h 3892550"/>
                <a:gd name="connsiteX92" fmla="*/ 3276600 w 5619750"/>
                <a:gd name="connsiteY92" fmla="*/ 2133600 h 3892550"/>
                <a:gd name="connsiteX93" fmla="*/ 3308350 w 5619750"/>
                <a:gd name="connsiteY93" fmla="*/ 2127250 h 3892550"/>
                <a:gd name="connsiteX94" fmla="*/ 3327400 w 5619750"/>
                <a:gd name="connsiteY94" fmla="*/ 2114550 h 3892550"/>
                <a:gd name="connsiteX95" fmla="*/ 3384550 w 5619750"/>
                <a:gd name="connsiteY95" fmla="*/ 2089150 h 3892550"/>
                <a:gd name="connsiteX96" fmla="*/ 3422650 w 5619750"/>
                <a:gd name="connsiteY96" fmla="*/ 2076450 h 3892550"/>
                <a:gd name="connsiteX97" fmla="*/ 3524250 w 5619750"/>
                <a:gd name="connsiteY97" fmla="*/ 2012950 h 3892550"/>
                <a:gd name="connsiteX98" fmla="*/ 3594100 w 5619750"/>
                <a:gd name="connsiteY98" fmla="*/ 1968500 h 3892550"/>
                <a:gd name="connsiteX99" fmla="*/ 3619500 w 5619750"/>
                <a:gd name="connsiteY99" fmla="*/ 1949450 h 3892550"/>
                <a:gd name="connsiteX100" fmla="*/ 3676650 w 5619750"/>
                <a:gd name="connsiteY100" fmla="*/ 1917700 h 3892550"/>
                <a:gd name="connsiteX101" fmla="*/ 3702050 w 5619750"/>
                <a:gd name="connsiteY101" fmla="*/ 1892300 h 3892550"/>
                <a:gd name="connsiteX102" fmla="*/ 3746500 w 5619750"/>
                <a:gd name="connsiteY102" fmla="*/ 1873250 h 3892550"/>
                <a:gd name="connsiteX103" fmla="*/ 3784600 w 5619750"/>
                <a:gd name="connsiteY103" fmla="*/ 1847850 h 3892550"/>
                <a:gd name="connsiteX104" fmla="*/ 3810000 w 5619750"/>
                <a:gd name="connsiteY104" fmla="*/ 1835150 h 3892550"/>
                <a:gd name="connsiteX105" fmla="*/ 3848100 w 5619750"/>
                <a:gd name="connsiteY105" fmla="*/ 1809750 h 3892550"/>
                <a:gd name="connsiteX106" fmla="*/ 3987800 w 5619750"/>
                <a:gd name="connsiteY106" fmla="*/ 1733550 h 3892550"/>
                <a:gd name="connsiteX107" fmla="*/ 4121150 w 5619750"/>
                <a:gd name="connsiteY107" fmla="*/ 1638300 h 3892550"/>
                <a:gd name="connsiteX108" fmla="*/ 4197350 w 5619750"/>
                <a:gd name="connsiteY108" fmla="*/ 1593850 h 3892550"/>
                <a:gd name="connsiteX109" fmla="*/ 4248150 w 5619750"/>
                <a:gd name="connsiteY109" fmla="*/ 1574800 h 3892550"/>
                <a:gd name="connsiteX110" fmla="*/ 4375150 w 5619750"/>
                <a:gd name="connsiteY110" fmla="*/ 1498600 h 3892550"/>
                <a:gd name="connsiteX111" fmla="*/ 4495800 w 5619750"/>
                <a:gd name="connsiteY111" fmla="*/ 1447800 h 3892550"/>
                <a:gd name="connsiteX112" fmla="*/ 4514850 w 5619750"/>
                <a:gd name="connsiteY112" fmla="*/ 1441450 h 3892550"/>
                <a:gd name="connsiteX113" fmla="*/ 4813300 w 5619750"/>
                <a:gd name="connsiteY113" fmla="*/ 1460500 h 3892550"/>
                <a:gd name="connsiteX114" fmla="*/ 4851400 w 5619750"/>
                <a:gd name="connsiteY114" fmla="*/ 1466850 h 3892550"/>
                <a:gd name="connsiteX115" fmla="*/ 4876800 w 5619750"/>
                <a:gd name="connsiteY115" fmla="*/ 1479550 h 3892550"/>
                <a:gd name="connsiteX116" fmla="*/ 4914900 w 5619750"/>
                <a:gd name="connsiteY116" fmla="*/ 1492250 h 3892550"/>
                <a:gd name="connsiteX117" fmla="*/ 5035550 w 5619750"/>
                <a:gd name="connsiteY117" fmla="*/ 1524000 h 3892550"/>
                <a:gd name="connsiteX118" fmla="*/ 5086350 w 5619750"/>
                <a:gd name="connsiteY118" fmla="*/ 1530350 h 3892550"/>
                <a:gd name="connsiteX119" fmla="*/ 5226050 w 5619750"/>
                <a:gd name="connsiteY119" fmla="*/ 1524000 h 3892550"/>
                <a:gd name="connsiteX120" fmla="*/ 5295900 w 5619750"/>
                <a:gd name="connsiteY120" fmla="*/ 1498600 h 3892550"/>
                <a:gd name="connsiteX121" fmla="*/ 5372100 w 5619750"/>
                <a:gd name="connsiteY121" fmla="*/ 1454150 h 3892550"/>
                <a:gd name="connsiteX122" fmla="*/ 5422900 w 5619750"/>
                <a:gd name="connsiteY122" fmla="*/ 1422400 h 3892550"/>
                <a:gd name="connsiteX123" fmla="*/ 5480050 w 5619750"/>
                <a:gd name="connsiteY123" fmla="*/ 1358900 h 3892550"/>
                <a:gd name="connsiteX124" fmla="*/ 5499100 w 5619750"/>
                <a:gd name="connsiteY124" fmla="*/ 1327150 h 3892550"/>
                <a:gd name="connsiteX125" fmla="*/ 5505450 w 5619750"/>
                <a:gd name="connsiteY125" fmla="*/ 1301750 h 3892550"/>
                <a:gd name="connsiteX126" fmla="*/ 5524500 w 5619750"/>
                <a:gd name="connsiteY126" fmla="*/ 1250950 h 3892550"/>
                <a:gd name="connsiteX127" fmla="*/ 5537200 w 5619750"/>
                <a:gd name="connsiteY127" fmla="*/ 1193800 h 3892550"/>
                <a:gd name="connsiteX128" fmla="*/ 5549900 w 5619750"/>
                <a:gd name="connsiteY128" fmla="*/ 1155700 h 3892550"/>
                <a:gd name="connsiteX129" fmla="*/ 5562600 w 5619750"/>
                <a:gd name="connsiteY129" fmla="*/ 1092200 h 3892550"/>
                <a:gd name="connsiteX130" fmla="*/ 5568950 w 5619750"/>
                <a:gd name="connsiteY130" fmla="*/ 1016000 h 3892550"/>
                <a:gd name="connsiteX131" fmla="*/ 5581650 w 5619750"/>
                <a:gd name="connsiteY131" fmla="*/ 863600 h 3892550"/>
                <a:gd name="connsiteX132" fmla="*/ 5600700 w 5619750"/>
                <a:gd name="connsiteY132" fmla="*/ 793750 h 3892550"/>
                <a:gd name="connsiteX133" fmla="*/ 5607050 w 5619750"/>
                <a:gd name="connsiteY133" fmla="*/ 736600 h 3892550"/>
                <a:gd name="connsiteX134" fmla="*/ 5619750 w 5619750"/>
                <a:gd name="connsiteY134" fmla="*/ 660400 h 3892550"/>
                <a:gd name="connsiteX135" fmla="*/ 5607050 w 5619750"/>
                <a:gd name="connsiteY135" fmla="*/ 577850 h 3892550"/>
                <a:gd name="connsiteX136" fmla="*/ 5575300 w 5619750"/>
                <a:gd name="connsiteY136" fmla="*/ 533400 h 3892550"/>
                <a:gd name="connsiteX137" fmla="*/ 5543550 w 5619750"/>
                <a:gd name="connsiteY137" fmla="*/ 495300 h 3892550"/>
                <a:gd name="connsiteX138" fmla="*/ 5505450 w 5619750"/>
                <a:gd name="connsiteY138" fmla="*/ 438150 h 3892550"/>
                <a:gd name="connsiteX139" fmla="*/ 5486400 w 5619750"/>
                <a:gd name="connsiteY139" fmla="*/ 412750 h 3892550"/>
                <a:gd name="connsiteX140" fmla="*/ 5454650 w 5619750"/>
                <a:gd name="connsiteY140" fmla="*/ 368300 h 3892550"/>
                <a:gd name="connsiteX141" fmla="*/ 5429250 w 5619750"/>
                <a:gd name="connsiteY141" fmla="*/ 342900 h 3892550"/>
                <a:gd name="connsiteX142" fmla="*/ 5397500 w 5619750"/>
                <a:gd name="connsiteY142" fmla="*/ 292100 h 3892550"/>
                <a:gd name="connsiteX143" fmla="*/ 5372100 w 5619750"/>
                <a:gd name="connsiteY143" fmla="*/ 260350 h 3892550"/>
                <a:gd name="connsiteX144" fmla="*/ 5359400 w 5619750"/>
                <a:gd name="connsiteY144" fmla="*/ 241300 h 3892550"/>
                <a:gd name="connsiteX145" fmla="*/ 5340350 w 5619750"/>
                <a:gd name="connsiteY145" fmla="*/ 222250 h 3892550"/>
                <a:gd name="connsiteX146" fmla="*/ 5295900 w 5619750"/>
                <a:gd name="connsiteY146" fmla="*/ 158750 h 3892550"/>
                <a:gd name="connsiteX147" fmla="*/ 5289550 w 5619750"/>
                <a:gd name="connsiteY147" fmla="*/ 133350 h 3892550"/>
                <a:gd name="connsiteX148" fmla="*/ 5232400 w 5619750"/>
                <a:gd name="connsiteY148" fmla="*/ 88900 h 3892550"/>
                <a:gd name="connsiteX149" fmla="*/ 5181600 w 5619750"/>
                <a:gd name="connsiteY149" fmla="*/ 63500 h 3892550"/>
                <a:gd name="connsiteX150" fmla="*/ 5035550 w 5619750"/>
                <a:gd name="connsiteY150" fmla="*/ 12700 h 3892550"/>
                <a:gd name="connsiteX151" fmla="*/ 4978400 w 5619750"/>
                <a:gd name="connsiteY151" fmla="*/ 0 h 3892550"/>
                <a:gd name="connsiteX152" fmla="*/ 4794250 w 5619750"/>
                <a:gd name="connsiteY152" fmla="*/ 6350 h 3892550"/>
                <a:gd name="connsiteX153" fmla="*/ 4762500 w 5619750"/>
                <a:gd name="connsiteY153" fmla="*/ 19050 h 3892550"/>
                <a:gd name="connsiteX154" fmla="*/ 4724400 w 5619750"/>
                <a:gd name="connsiteY154" fmla="*/ 25400 h 3892550"/>
                <a:gd name="connsiteX155" fmla="*/ 4673600 w 5619750"/>
                <a:gd name="connsiteY155" fmla="*/ 69850 h 3892550"/>
                <a:gd name="connsiteX156" fmla="*/ 4641850 w 5619750"/>
                <a:gd name="connsiteY156" fmla="*/ 95250 h 3892550"/>
                <a:gd name="connsiteX157" fmla="*/ 4597400 w 5619750"/>
                <a:gd name="connsiteY157" fmla="*/ 152400 h 3892550"/>
                <a:gd name="connsiteX158" fmla="*/ 4552950 w 5619750"/>
                <a:gd name="connsiteY158" fmla="*/ 184150 h 3892550"/>
                <a:gd name="connsiteX159" fmla="*/ 4540250 w 5619750"/>
                <a:gd name="connsiteY159" fmla="*/ 203200 h 3892550"/>
                <a:gd name="connsiteX160" fmla="*/ 4514850 w 5619750"/>
                <a:gd name="connsiteY160" fmla="*/ 222250 h 3892550"/>
                <a:gd name="connsiteX161" fmla="*/ 4445000 w 5619750"/>
                <a:gd name="connsiteY161" fmla="*/ 292100 h 3892550"/>
                <a:gd name="connsiteX162" fmla="*/ 4406900 w 5619750"/>
                <a:gd name="connsiteY162" fmla="*/ 330200 h 3892550"/>
                <a:gd name="connsiteX163" fmla="*/ 4356100 w 5619750"/>
                <a:gd name="connsiteY163" fmla="*/ 400050 h 3892550"/>
                <a:gd name="connsiteX164" fmla="*/ 4330700 w 5619750"/>
                <a:gd name="connsiteY164" fmla="*/ 431800 h 3892550"/>
                <a:gd name="connsiteX165" fmla="*/ 4305300 w 5619750"/>
                <a:gd name="connsiteY165" fmla="*/ 457200 h 3892550"/>
                <a:gd name="connsiteX166" fmla="*/ 4273550 w 5619750"/>
                <a:gd name="connsiteY166" fmla="*/ 501650 h 3892550"/>
                <a:gd name="connsiteX167" fmla="*/ 4222750 w 5619750"/>
                <a:gd name="connsiteY167" fmla="*/ 552450 h 3892550"/>
                <a:gd name="connsiteX168" fmla="*/ 4197350 w 5619750"/>
                <a:gd name="connsiteY168" fmla="*/ 584200 h 3892550"/>
                <a:gd name="connsiteX169" fmla="*/ 4178300 w 5619750"/>
                <a:gd name="connsiteY169" fmla="*/ 615950 h 3892550"/>
                <a:gd name="connsiteX170" fmla="*/ 4152900 w 5619750"/>
                <a:gd name="connsiteY170" fmla="*/ 635000 h 3892550"/>
                <a:gd name="connsiteX171" fmla="*/ 4114800 w 5619750"/>
                <a:gd name="connsiteY171" fmla="*/ 704850 h 3892550"/>
                <a:gd name="connsiteX172" fmla="*/ 4095750 w 5619750"/>
                <a:gd name="connsiteY172" fmla="*/ 742950 h 3892550"/>
                <a:gd name="connsiteX173" fmla="*/ 4076700 w 5619750"/>
                <a:gd name="connsiteY173" fmla="*/ 774700 h 3892550"/>
                <a:gd name="connsiteX174" fmla="*/ 4064000 w 5619750"/>
                <a:gd name="connsiteY174" fmla="*/ 800100 h 3892550"/>
                <a:gd name="connsiteX175" fmla="*/ 4051300 w 5619750"/>
                <a:gd name="connsiteY175" fmla="*/ 819150 h 3892550"/>
                <a:gd name="connsiteX176" fmla="*/ 4038600 w 5619750"/>
                <a:gd name="connsiteY176" fmla="*/ 844550 h 3892550"/>
                <a:gd name="connsiteX177" fmla="*/ 4019550 w 5619750"/>
                <a:gd name="connsiteY177" fmla="*/ 857250 h 3892550"/>
                <a:gd name="connsiteX178" fmla="*/ 3975100 w 5619750"/>
                <a:gd name="connsiteY178" fmla="*/ 895350 h 3892550"/>
                <a:gd name="connsiteX179" fmla="*/ 3917950 w 5619750"/>
                <a:gd name="connsiteY179" fmla="*/ 927100 h 3892550"/>
                <a:gd name="connsiteX180" fmla="*/ 3879850 w 5619750"/>
                <a:gd name="connsiteY180" fmla="*/ 946150 h 3892550"/>
                <a:gd name="connsiteX181" fmla="*/ 3860800 w 5619750"/>
                <a:gd name="connsiteY181" fmla="*/ 965200 h 3892550"/>
                <a:gd name="connsiteX182" fmla="*/ 3797300 w 5619750"/>
                <a:gd name="connsiteY182" fmla="*/ 990600 h 3892550"/>
                <a:gd name="connsiteX183" fmla="*/ 3771900 w 5619750"/>
                <a:gd name="connsiteY183" fmla="*/ 1003300 h 3892550"/>
                <a:gd name="connsiteX184" fmla="*/ 3721100 w 5619750"/>
                <a:gd name="connsiteY184" fmla="*/ 1041400 h 3892550"/>
                <a:gd name="connsiteX185" fmla="*/ 3689350 w 5619750"/>
                <a:gd name="connsiteY185" fmla="*/ 1073150 h 3892550"/>
                <a:gd name="connsiteX186" fmla="*/ 3651250 w 5619750"/>
                <a:gd name="connsiteY186" fmla="*/ 1123950 h 3892550"/>
                <a:gd name="connsiteX187" fmla="*/ 3638550 w 5619750"/>
                <a:gd name="connsiteY187" fmla="*/ 1143000 h 3892550"/>
                <a:gd name="connsiteX188" fmla="*/ 3613150 w 5619750"/>
                <a:gd name="connsiteY188" fmla="*/ 1162050 h 3892550"/>
                <a:gd name="connsiteX189" fmla="*/ 3562350 w 5619750"/>
                <a:gd name="connsiteY189" fmla="*/ 1231900 h 3892550"/>
                <a:gd name="connsiteX190" fmla="*/ 3543300 w 5619750"/>
                <a:gd name="connsiteY190" fmla="*/ 1238250 h 3892550"/>
                <a:gd name="connsiteX191" fmla="*/ 3511550 w 5619750"/>
                <a:gd name="connsiteY191" fmla="*/ 1270000 h 3892550"/>
                <a:gd name="connsiteX192" fmla="*/ 3448050 w 5619750"/>
                <a:gd name="connsiteY192" fmla="*/ 1314450 h 3892550"/>
                <a:gd name="connsiteX193" fmla="*/ 3416300 w 5619750"/>
                <a:gd name="connsiteY193" fmla="*/ 1327150 h 3892550"/>
                <a:gd name="connsiteX194" fmla="*/ 3384550 w 5619750"/>
                <a:gd name="connsiteY194" fmla="*/ 1352550 h 3892550"/>
                <a:gd name="connsiteX195" fmla="*/ 3333750 w 5619750"/>
                <a:gd name="connsiteY195" fmla="*/ 1377950 h 3892550"/>
                <a:gd name="connsiteX196" fmla="*/ 3308350 w 5619750"/>
                <a:gd name="connsiteY196" fmla="*/ 1403350 h 3892550"/>
                <a:gd name="connsiteX197" fmla="*/ 3276600 w 5619750"/>
                <a:gd name="connsiteY197" fmla="*/ 1409700 h 3892550"/>
                <a:gd name="connsiteX198" fmla="*/ 3213100 w 5619750"/>
                <a:gd name="connsiteY198" fmla="*/ 1435100 h 3892550"/>
                <a:gd name="connsiteX199" fmla="*/ 3168650 w 5619750"/>
                <a:gd name="connsiteY199" fmla="*/ 1447800 h 3892550"/>
                <a:gd name="connsiteX200" fmla="*/ 3143250 w 5619750"/>
                <a:gd name="connsiteY200" fmla="*/ 1460500 h 3892550"/>
                <a:gd name="connsiteX201" fmla="*/ 3124200 w 5619750"/>
                <a:gd name="connsiteY201" fmla="*/ 1466850 h 3892550"/>
                <a:gd name="connsiteX202" fmla="*/ 3073400 w 5619750"/>
                <a:gd name="connsiteY202" fmla="*/ 1492250 h 3892550"/>
                <a:gd name="connsiteX203" fmla="*/ 3028950 w 5619750"/>
                <a:gd name="connsiteY203" fmla="*/ 1517650 h 3892550"/>
                <a:gd name="connsiteX204" fmla="*/ 3009900 w 5619750"/>
                <a:gd name="connsiteY204" fmla="*/ 1536700 h 3892550"/>
                <a:gd name="connsiteX205" fmla="*/ 2959100 w 5619750"/>
                <a:gd name="connsiteY205" fmla="*/ 1549400 h 3892550"/>
                <a:gd name="connsiteX206" fmla="*/ 2882900 w 5619750"/>
                <a:gd name="connsiteY206" fmla="*/ 1581150 h 3892550"/>
                <a:gd name="connsiteX207" fmla="*/ 2794000 w 5619750"/>
                <a:gd name="connsiteY207" fmla="*/ 1600200 h 3892550"/>
                <a:gd name="connsiteX208" fmla="*/ 2762250 w 5619750"/>
                <a:gd name="connsiteY208" fmla="*/ 1612900 h 3892550"/>
                <a:gd name="connsiteX209" fmla="*/ 2705100 w 5619750"/>
                <a:gd name="connsiteY209" fmla="*/ 1625600 h 3892550"/>
                <a:gd name="connsiteX210" fmla="*/ 2679700 w 5619750"/>
                <a:gd name="connsiteY210" fmla="*/ 1638300 h 3892550"/>
                <a:gd name="connsiteX211" fmla="*/ 2641600 w 5619750"/>
                <a:gd name="connsiteY211" fmla="*/ 1651000 h 3892550"/>
                <a:gd name="connsiteX212" fmla="*/ 2609850 w 5619750"/>
                <a:gd name="connsiteY212" fmla="*/ 1670050 h 3892550"/>
                <a:gd name="connsiteX213" fmla="*/ 2578100 w 5619750"/>
                <a:gd name="connsiteY213" fmla="*/ 1682750 h 3892550"/>
                <a:gd name="connsiteX214" fmla="*/ 2527300 w 5619750"/>
                <a:gd name="connsiteY214" fmla="*/ 1714500 h 3892550"/>
                <a:gd name="connsiteX215" fmla="*/ 2438400 w 5619750"/>
                <a:gd name="connsiteY215" fmla="*/ 1752600 h 3892550"/>
                <a:gd name="connsiteX216" fmla="*/ 2400300 w 5619750"/>
                <a:gd name="connsiteY216" fmla="*/ 1771650 h 3892550"/>
                <a:gd name="connsiteX217" fmla="*/ 2362200 w 5619750"/>
                <a:gd name="connsiteY217" fmla="*/ 1784350 h 3892550"/>
                <a:gd name="connsiteX218" fmla="*/ 2336800 w 5619750"/>
                <a:gd name="connsiteY218" fmla="*/ 1797050 h 3892550"/>
                <a:gd name="connsiteX219" fmla="*/ 2292350 w 5619750"/>
                <a:gd name="connsiteY219" fmla="*/ 1816100 h 3892550"/>
                <a:gd name="connsiteX220" fmla="*/ 2273300 w 5619750"/>
                <a:gd name="connsiteY220" fmla="*/ 1828800 h 3892550"/>
                <a:gd name="connsiteX221" fmla="*/ 2241550 w 5619750"/>
                <a:gd name="connsiteY221" fmla="*/ 1841500 h 3892550"/>
                <a:gd name="connsiteX222" fmla="*/ 2209800 w 5619750"/>
                <a:gd name="connsiteY222" fmla="*/ 1860550 h 3892550"/>
                <a:gd name="connsiteX223" fmla="*/ 2171700 w 5619750"/>
                <a:gd name="connsiteY223" fmla="*/ 1873250 h 3892550"/>
                <a:gd name="connsiteX224" fmla="*/ 2127250 w 5619750"/>
                <a:gd name="connsiteY224" fmla="*/ 1885950 h 3892550"/>
                <a:gd name="connsiteX225" fmla="*/ 2108200 w 5619750"/>
                <a:gd name="connsiteY225" fmla="*/ 1898650 h 3892550"/>
                <a:gd name="connsiteX226" fmla="*/ 2076450 w 5619750"/>
                <a:gd name="connsiteY226" fmla="*/ 1905000 h 3892550"/>
                <a:gd name="connsiteX227" fmla="*/ 2032000 w 5619750"/>
                <a:gd name="connsiteY227" fmla="*/ 1917700 h 3892550"/>
                <a:gd name="connsiteX228" fmla="*/ 2006600 w 5619750"/>
                <a:gd name="connsiteY228" fmla="*/ 1936750 h 3892550"/>
                <a:gd name="connsiteX229" fmla="*/ 1981200 w 5619750"/>
                <a:gd name="connsiteY229" fmla="*/ 1943100 h 3892550"/>
                <a:gd name="connsiteX230" fmla="*/ 1962150 w 5619750"/>
                <a:gd name="connsiteY230" fmla="*/ 1962150 h 3892550"/>
                <a:gd name="connsiteX231" fmla="*/ 1924050 w 5619750"/>
                <a:gd name="connsiteY231" fmla="*/ 1981200 h 3892550"/>
                <a:gd name="connsiteX232" fmla="*/ 1892300 w 5619750"/>
                <a:gd name="connsiteY232" fmla="*/ 2012950 h 3892550"/>
                <a:gd name="connsiteX233" fmla="*/ 1841500 w 5619750"/>
                <a:gd name="connsiteY233" fmla="*/ 2044700 h 3892550"/>
                <a:gd name="connsiteX234" fmla="*/ 1822450 w 5619750"/>
                <a:gd name="connsiteY234" fmla="*/ 2070100 h 3892550"/>
                <a:gd name="connsiteX235" fmla="*/ 1765300 w 5619750"/>
                <a:gd name="connsiteY235" fmla="*/ 2114550 h 3892550"/>
                <a:gd name="connsiteX236" fmla="*/ 1727200 w 5619750"/>
                <a:gd name="connsiteY236" fmla="*/ 2139950 h 3892550"/>
                <a:gd name="connsiteX237" fmla="*/ 1701800 w 5619750"/>
                <a:gd name="connsiteY237" fmla="*/ 2178050 h 3892550"/>
                <a:gd name="connsiteX238" fmla="*/ 1638300 w 5619750"/>
                <a:gd name="connsiteY238" fmla="*/ 2228850 h 3892550"/>
                <a:gd name="connsiteX239" fmla="*/ 1600200 w 5619750"/>
                <a:gd name="connsiteY239" fmla="*/ 2254250 h 3892550"/>
                <a:gd name="connsiteX240" fmla="*/ 1581150 w 5619750"/>
                <a:gd name="connsiteY240" fmla="*/ 2260600 h 3892550"/>
                <a:gd name="connsiteX241" fmla="*/ 1562100 w 5619750"/>
                <a:gd name="connsiteY241" fmla="*/ 2273300 h 3892550"/>
                <a:gd name="connsiteX242" fmla="*/ 1498600 w 5619750"/>
                <a:gd name="connsiteY242" fmla="*/ 2292350 h 3892550"/>
                <a:gd name="connsiteX243" fmla="*/ 1428750 w 5619750"/>
                <a:gd name="connsiteY243" fmla="*/ 2311400 h 3892550"/>
                <a:gd name="connsiteX244" fmla="*/ 1352550 w 5619750"/>
                <a:gd name="connsiteY244" fmla="*/ 2349500 h 3892550"/>
                <a:gd name="connsiteX245" fmla="*/ 1314450 w 5619750"/>
                <a:gd name="connsiteY245" fmla="*/ 2362200 h 3892550"/>
                <a:gd name="connsiteX246" fmla="*/ 1295400 w 5619750"/>
                <a:gd name="connsiteY246" fmla="*/ 2374900 h 3892550"/>
                <a:gd name="connsiteX247" fmla="*/ 1276350 w 5619750"/>
                <a:gd name="connsiteY247" fmla="*/ 2381250 h 3892550"/>
                <a:gd name="connsiteX248" fmla="*/ 1250950 w 5619750"/>
                <a:gd name="connsiteY248" fmla="*/ 2393950 h 3892550"/>
                <a:gd name="connsiteX249" fmla="*/ 1212850 w 5619750"/>
                <a:gd name="connsiteY249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55600 w 5619750"/>
                <a:gd name="connsiteY16" fmla="*/ 2901950 h 3892550"/>
                <a:gd name="connsiteX17" fmla="*/ 317500 w 5619750"/>
                <a:gd name="connsiteY17" fmla="*/ 2978150 h 3892550"/>
                <a:gd name="connsiteX18" fmla="*/ 273050 w 5619750"/>
                <a:gd name="connsiteY18" fmla="*/ 3041650 h 3892550"/>
                <a:gd name="connsiteX19" fmla="*/ 241300 w 5619750"/>
                <a:gd name="connsiteY19" fmla="*/ 3073400 h 3892550"/>
                <a:gd name="connsiteX20" fmla="*/ 222250 w 5619750"/>
                <a:gd name="connsiteY20" fmla="*/ 3098800 h 3892550"/>
                <a:gd name="connsiteX21" fmla="*/ 158750 w 5619750"/>
                <a:gd name="connsiteY21" fmla="*/ 3168650 h 3892550"/>
                <a:gd name="connsiteX22" fmla="*/ 139700 w 5619750"/>
                <a:gd name="connsiteY22" fmla="*/ 3206750 h 3892550"/>
                <a:gd name="connsiteX23" fmla="*/ 107950 w 5619750"/>
                <a:gd name="connsiteY23" fmla="*/ 3244850 h 3892550"/>
                <a:gd name="connsiteX24" fmla="*/ 57150 w 5619750"/>
                <a:gd name="connsiteY24" fmla="*/ 3333750 h 3892550"/>
                <a:gd name="connsiteX25" fmla="*/ 31750 w 5619750"/>
                <a:gd name="connsiteY25" fmla="*/ 3441700 h 3892550"/>
                <a:gd name="connsiteX26" fmla="*/ 0 w 5619750"/>
                <a:gd name="connsiteY26" fmla="*/ 3575050 h 3892550"/>
                <a:gd name="connsiteX27" fmla="*/ 19050 w 5619750"/>
                <a:gd name="connsiteY27" fmla="*/ 3727450 h 3892550"/>
                <a:gd name="connsiteX28" fmla="*/ 31750 w 5619750"/>
                <a:gd name="connsiteY28" fmla="*/ 3759200 h 3892550"/>
                <a:gd name="connsiteX29" fmla="*/ 57150 w 5619750"/>
                <a:gd name="connsiteY29" fmla="*/ 3778250 h 3892550"/>
                <a:gd name="connsiteX30" fmla="*/ 152400 w 5619750"/>
                <a:gd name="connsiteY30" fmla="*/ 3854450 h 3892550"/>
                <a:gd name="connsiteX31" fmla="*/ 152400 w 5619750"/>
                <a:gd name="connsiteY31" fmla="*/ 3854450 h 3892550"/>
                <a:gd name="connsiteX32" fmla="*/ 177800 w 5619750"/>
                <a:gd name="connsiteY32" fmla="*/ 3873500 h 3892550"/>
                <a:gd name="connsiteX33" fmla="*/ 304800 w 5619750"/>
                <a:gd name="connsiteY33" fmla="*/ 3892550 h 3892550"/>
                <a:gd name="connsiteX34" fmla="*/ 425450 w 5619750"/>
                <a:gd name="connsiteY34" fmla="*/ 3886200 h 3892550"/>
                <a:gd name="connsiteX35" fmla="*/ 476250 w 5619750"/>
                <a:gd name="connsiteY35" fmla="*/ 3873500 h 3892550"/>
                <a:gd name="connsiteX36" fmla="*/ 527050 w 5619750"/>
                <a:gd name="connsiteY36" fmla="*/ 3867150 h 3892550"/>
                <a:gd name="connsiteX37" fmla="*/ 647700 w 5619750"/>
                <a:gd name="connsiteY37" fmla="*/ 3854450 h 3892550"/>
                <a:gd name="connsiteX38" fmla="*/ 711200 w 5619750"/>
                <a:gd name="connsiteY38" fmla="*/ 3835400 h 3892550"/>
                <a:gd name="connsiteX39" fmla="*/ 749300 w 5619750"/>
                <a:gd name="connsiteY39" fmla="*/ 3829050 h 3892550"/>
                <a:gd name="connsiteX40" fmla="*/ 819150 w 5619750"/>
                <a:gd name="connsiteY40" fmla="*/ 3810000 h 3892550"/>
                <a:gd name="connsiteX41" fmla="*/ 895350 w 5619750"/>
                <a:gd name="connsiteY41" fmla="*/ 3778250 h 3892550"/>
                <a:gd name="connsiteX42" fmla="*/ 990600 w 5619750"/>
                <a:gd name="connsiteY42" fmla="*/ 3746500 h 3892550"/>
                <a:gd name="connsiteX43" fmla="*/ 1079500 w 5619750"/>
                <a:gd name="connsiteY43" fmla="*/ 3714750 h 3892550"/>
                <a:gd name="connsiteX44" fmla="*/ 1130300 w 5619750"/>
                <a:gd name="connsiteY44" fmla="*/ 3702050 h 3892550"/>
                <a:gd name="connsiteX45" fmla="*/ 1238250 w 5619750"/>
                <a:gd name="connsiteY45" fmla="*/ 3695700 h 3892550"/>
                <a:gd name="connsiteX46" fmla="*/ 1282700 w 5619750"/>
                <a:gd name="connsiteY46" fmla="*/ 3683000 h 3892550"/>
                <a:gd name="connsiteX47" fmla="*/ 1327150 w 5619750"/>
                <a:gd name="connsiteY47" fmla="*/ 3676650 h 3892550"/>
                <a:gd name="connsiteX48" fmla="*/ 1384300 w 5619750"/>
                <a:gd name="connsiteY48" fmla="*/ 3657600 h 3892550"/>
                <a:gd name="connsiteX49" fmla="*/ 1460500 w 5619750"/>
                <a:gd name="connsiteY49" fmla="*/ 3638550 h 3892550"/>
                <a:gd name="connsiteX50" fmla="*/ 1524000 w 5619750"/>
                <a:gd name="connsiteY50" fmla="*/ 3594100 h 3892550"/>
                <a:gd name="connsiteX51" fmla="*/ 1581150 w 5619750"/>
                <a:gd name="connsiteY51" fmla="*/ 3568700 h 3892550"/>
                <a:gd name="connsiteX52" fmla="*/ 1644650 w 5619750"/>
                <a:gd name="connsiteY52" fmla="*/ 3536950 h 3892550"/>
                <a:gd name="connsiteX53" fmla="*/ 1682750 w 5619750"/>
                <a:gd name="connsiteY53" fmla="*/ 3524250 h 3892550"/>
                <a:gd name="connsiteX54" fmla="*/ 1739900 w 5619750"/>
                <a:gd name="connsiteY54" fmla="*/ 3492500 h 3892550"/>
                <a:gd name="connsiteX55" fmla="*/ 1778000 w 5619750"/>
                <a:gd name="connsiteY55" fmla="*/ 3467100 h 3892550"/>
                <a:gd name="connsiteX56" fmla="*/ 1809750 w 5619750"/>
                <a:gd name="connsiteY56" fmla="*/ 3454400 h 3892550"/>
                <a:gd name="connsiteX57" fmla="*/ 1854200 w 5619750"/>
                <a:gd name="connsiteY57" fmla="*/ 3441700 h 3892550"/>
                <a:gd name="connsiteX58" fmla="*/ 1892300 w 5619750"/>
                <a:gd name="connsiteY58" fmla="*/ 3429000 h 3892550"/>
                <a:gd name="connsiteX59" fmla="*/ 1917700 w 5619750"/>
                <a:gd name="connsiteY59" fmla="*/ 3422650 h 3892550"/>
                <a:gd name="connsiteX60" fmla="*/ 1993900 w 5619750"/>
                <a:gd name="connsiteY60" fmla="*/ 3390900 h 3892550"/>
                <a:gd name="connsiteX61" fmla="*/ 2044700 w 5619750"/>
                <a:gd name="connsiteY61" fmla="*/ 3365500 h 3892550"/>
                <a:gd name="connsiteX62" fmla="*/ 2139950 w 5619750"/>
                <a:gd name="connsiteY62" fmla="*/ 3308350 h 3892550"/>
                <a:gd name="connsiteX63" fmla="*/ 2286000 w 5619750"/>
                <a:gd name="connsiteY63" fmla="*/ 3244850 h 3892550"/>
                <a:gd name="connsiteX64" fmla="*/ 2330450 w 5619750"/>
                <a:gd name="connsiteY64" fmla="*/ 3225800 h 3892550"/>
                <a:gd name="connsiteX65" fmla="*/ 2438400 w 5619750"/>
                <a:gd name="connsiteY65" fmla="*/ 3143250 h 3892550"/>
                <a:gd name="connsiteX66" fmla="*/ 2463800 w 5619750"/>
                <a:gd name="connsiteY66" fmla="*/ 3117850 h 3892550"/>
                <a:gd name="connsiteX67" fmla="*/ 2501900 w 5619750"/>
                <a:gd name="connsiteY67" fmla="*/ 3092450 h 3892550"/>
                <a:gd name="connsiteX68" fmla="*/ 2520950 w 5619750"/>
                <a:gd name="connsiteY68" fmla="*/ 3048000 h 3892550"/>
                <a:gd name="connsiteX69" fmla="*/ 2540000 w 5619750"/>
                <a:gd name="connsiteY69" fmla="*/ 3028950 h 3892550"/>
                <a:gd name="connsiteX70" fmla="*/ 2546350 w 5619750"/>
                <a:gd name="connsiteY70" fmla="*/ 3003550 h 3892550"/>
                <a:gd name="connsiteX71" fmla="*/ 2565400 w 5619750"/>
                <a:gd name="connsiteY71" fmla="*/ 2971800 h 3892550"/>
                <a:gd name="connsiteX72" fmla="*/ 2597150 w 5619750"/>
                <a:gd name="connsiteY72" fmla="*/ 2927350 h 3892550"/>
                <a:gd name="connsiteX73" fmla="*/ 2622550 w 5619750"/>
                <a:gd name="connsiteY73" fmla="*/ 2882900 h 3892550"/>
                <a:gd name="connsiteX74" fmla="*/ 2635250 w 5619750"/>
                <a:gd name="connsiteY74" fmla="*/ 2863850 h 3892550"/>
                <a:gd name="connsiteX75" fmla="*/ 2641600 w 5619750"/>
                <a:gd name="connsiteY75" fmla="*/ 2838450 h 3892550"/>
                <a:gd name="connsiteX76" fmla="*/ 2667000 w 5619750"/>
                <a:gd name="connsiteY76" fmla="*/ 2762250 h 3892550"/>
                <a:gd name="connsiteX77" fmla="*/ 2686050 w 5619750"/>
                <a:gd name="connsiteY77" fmla="*/ 2705100 h 3892550"/>
                <a:gd name="connsiteX78" fmla="*/ 2698750 w 5619750"/>
                <a:gd name="connsiteY78" fmla="*/ 2673350 h 3892550"/>
                <a:gd name="connsiteX79" fmla="*/ 2711450 w 5619750"/>
                <a:gd name="connsiteY79" fmla="*/ 2635250 h 3892550"/>
                <a:gd name="connsiteX80" fmla="*/ 2736850 w 5619750"/>
                <a:gd name="connsiteY80" fmla="*/ 2584450 h 3892550"/>
                <a:gd name="connsiteX81" fmla="*/ 2755900 w 5619750"/>
                <a:gd name="connsiteY81" fmla="*/ 2540000 h 3892550"/>
                <a:gd name="connsiteX82" fmla="*/ 2876550 w 5619750"/>
                <a:gd name="connsiteY82" fmla="*/ 2419350 h 3892550"/>
                <a:gd name="connsiteX83" fmla="*/ 2940050 w 5619750"/>
                <a:gd name="connsiteY83" fmla="*/ 2362200 h 3892550"/>
                <a:gd name="connsiteX84" fmla="*/ 2978150 w 5619750"/>
                <a:gd name="connsiteY84" fmla="*/ 2324100 h 3892550"/>
                <a:gd name="connsiteX85" fmla="*/ 3003550 w 5619750"/>
                <a:gd name="connsiteY85" fmla="*/ 2305050 h 3892550"/>
                <a:gd name="connsiteX86" fmla="*/ 3022600 w 5619750"/>
                <a:gd name="connsiteY86" fmla="*/ 2292350 h 3892550"/>
                <a:gd name="connsiteX87" fmla="*/ 3054350 w 5619750"/>
                <a:gd name="connsiteY87" fmla="*/ 2266950 h 3892550"/>
                <a:gd name="connsiteX88" fmla="*/ 3136900 w 5619750"/>
                <a:gd name="connsiteY88" fmla="*/ 2216150 h 3892550"/>
                <a:gd name="connsiteX89" fmla="*/ 3168650 w 5619750"/>
                <a:gd name="connsiteY89" fmla="*/ 2190750 h 3892550"/>
                <a:gd name="connsiteX90" fmla="*/ 3194050 w 5619750"/>
                <a:gd name="connsiteY90" fmla="*/ 2178050 h 3892550"/>
                <a:gd name="connsiteX91" fmla="*/ 3276600 w 5619750"/>
                <a:gd name="connsiteY91" fmla="*/ 2133600 h 3892550"/>
                <a:gd name="connsiteX92" fmla="*/ 3308350 w 5619750"/>
                <a:gd name="connsiteY92" fmla="*/ 2127250 h 3892550"/>
                <a:gd name="connsiteX93" fmla="*/ 3327400 w 5619750"/>
                <a:gd name="connsiteY93" fmla="*/ 2114550 h 3892550"/>
                <a:gd name="connsiteX94" fmla="*/ 3384550 w 5619750"/>
                <a:gd name="connsiteY94" fmla="*/ 2089150 h 3892550"/>
                <a:gd name="connsiteX95" fmla="*/ 3422650 w 5619750"/>
                <a:gd name="connsiteY95" fmla="*/ 2076450 h 3892550"/>
                <a:gd name="connsiteX96" fmla="*/ 3524250 w 5619750"/>
                <a:gd name="connsiteY96" fmla="*/ 2012950 h 3892550"/>
                <a:gd name="connsiteX97" fmla="*/ 3594100 w 5619750"/>
                <a:gd name="connsiteY97" fmla="*/ 1968500 h 3892550"/>
                <a:gd name="connsiteX98" fmla="*/ 3619500 w 5619750"/>
                <a:gd name="connsiteY98" fmla="*/ 1949450 h 3892550"/>
                <a:gd name="connsiteX99" fmla="*/ 3676650 w 5619750"/>
                <a:gd name="connsiteY99" fmla="*/ 1917700 h 3892550"/>
                <a:gd name="connsiteX100" fmla="*/ 3702050 w 5619750"/>
                <a:gd name="connsiteY100" fmla="*/ 1892300 h 3892550"/>
                <a:gd name="connsiteX101" fmla="*/ 3746500 w 5619750"/>
                <a:gd name="connsiteY101" fmla="*/ 1873250 h 3892550"/>
                <a:gd name="connsiteX102" fmla="*/ 3784600 w 5619750"/>
                <a:gd name="connsiteY102" fmla="*/ 1847850 h 3892550"/>
                <a:gd name="connsiteX103" fmla="*/ 3810000 w 5619750"/>
                <a:gd name="connsiteY103" fmla="*/ 1835150 h 3892550"/>
                <a:gd name="connsiteX104" fmla="*/ 3848100 w 5619750"/>
                <a:gd name="connsiteY104" fmla="*/ 1809750 h 3892550"/>
                <a:gd name="connsiteX105" fmla="*/ 3987800 w 5619750"/>
                <a:gd name="connsiteY105" fmla="*/ 1733550 h 3892550"/>
                <a:gd name="connsiteX106" fmla="*/ 4121150 w 5619750"/>
                <a:gd name="connsiteY106" fmla="*/ 1638300 h 3892550"/>
                <a:gd name="connsiteX107" fmla="*/ 4197350 w 5619750"/>
                <a:gd name="connsiteY107" fmla="*/ 1593850 h 3892550"/>
                <a:gd name="connsiteX108" fmla="*/ 4248150 w 5619750"/>
                <a:gd name="connsiteY108" fmla="*/ 1574800 h 3892550"/>
                <a:gd name="connsiteX109" fmla="*/ 4375150 w 5619750"/>
                <a:gd name="connsiteY109" fmla="*/ 1498600 h 3892550"/>
                <a:gd name="connsiteX110" fmla="*/ 4495800 w 5619750"/>
                <a:gd name="connsiteY110" fmla="*/ 1447800 h 3892550"/>
                <a:gd name="connsiteX111" fmla="*/ 4514850 w 5619750"/>
                <a:gd name="connsiteY111" fmla="*/ 1441450 h 3892550"/>
                <a:gd name="connsiteX112" fmla="*/ 4813300 w 5619750"/>
                <a:gd name="connsiteY112" fmla="*/ 1460500 h 3892550"/>
                <a:gd name="connsiteX113" fmla="*/ 4851400 w 5619750"/>
                <a:gd name="connsiteY113" fmla="*/ 1466850 h 3892550"/>
                <a:gd name="connsiteX114" fmla="*/ 4876800 w 5619750"/>
                <a:gd name="connsiteY114" fmla="*/ 1479550 h 3892550"/>
                <a:gd name="connsiteX115" fmla="*/ 4914900 w 5619750"/>
                <a:gd name="connsiteY115" fmla="*/ 1492250 h 3892550"/>
                <a:gd name="connsiteX116" fmla="*/ 5035550 w 5619750"/>
                <a:gd name="connsiteY116" fmla="*/ 1524000 h 3892550"/>
                <a:gd name="connsiteX117" fmla="*/ 5086350 w 5619750"/>
                <a:gd name="connsiteY117" fmla="*/ 1530350 h 3892550"/>
                <a:gd name="connsiteX118" fmla="*/ 5226050 w 5619750"/>
                <a:gd name="connsiteY118" fmla="*/ 1524000 h 3892550"/>
                <a:gd name="connsiteX119" fmla="*/ 5295900 w 5619750"/>
                <a:gd name="connsiteY119" fmla="*/ 1498600 h 3892550"/>
                <a:gd name="connsiteX120" fmla="*/ 5372100 w 5619750"/>
                <a:gd name="connsiteY120" fmla="*/ 1454150 h 3892550"/>
                <a:gd name="connsiteX121" fmla="*/ 5422900 w 5619750"/>
                <a:gd name="connsiteY121" fmla="*/ 1422400 h 3892550"/>
                <a:gd name="connsiteX122" fmla="*/ 5480050 w 5619750"/>
                <a:gd name="connsiteY122" fmla="*/ 1358900 h 3892550"/>
                <a:gd name="connsiteX123" fmla="*/ 5499100 w 5619750"/>
                <a:gd name="connsiteY123" fmla="*/ 1327150 h 3892550"/>
                <a:gd name="connsiteX124" fmla="*/ 5505450 w 5619750"/>
                <a:gd name="connsiteY124" fmla="*/ 1301750 h 3892550"/>
                <a:gd name="connsiteX125" fmla="*/ 5524500 w 5619750"/>
                <a:gd name="connsiteY125" fmla="*/ 1250950 h 3892550"/>
                <a:gd name="connsiteX126" fmla="*/ 5537200 w 5619750"/>
                <a:gd name="connsiteY126" fmla="*/ 1193800 h 3892550"/>
                <a:gd name="connsiteX127" fmla="*/ 5549900 w 5619750"/>
                <a:gd name="connsiteY127" fmla="*/ 1155700 h 3892550"/>
                <a:gd name="connsiteX128" fmla="*/ 5562600 w 5619750"/>
                <a:gd name="connsiteY128" fmla="*/ 1092200 h 3892550"/>
                <a:gd name="connsiteX129" fmla="*/ 5568950 w 5619750"/>
                <a:gd name="connsiteY129" fmla="*/ 1016000 h 3892550"/>
                <a:gd name="connsiteX130" fmla="*/ 5581650 w 5619750"/>
                <a:gd name="connsiteY130" fmla="*/ 863600 h 3892550"/>
                <a:gd name="connsiteX131" fmla="*/ 5600700 w 5619750"/>
                <a:gd name="connsiteY131" fmla="*/ 793750 h 3892550"/>
                <a:gd name="connsiteX132" fmla="*/ 5607050 w 5619750"/>
                <a:gd name="connsiteY132" fmla="*/ 736600 h 3892550"/>
                <a:gd name="connsiteX133" fmla="*/ 5619750 w 5619750"/>
                <a:gd name="connsiteY133" fmla="*/ 660400 h 3892550"/>
                <a:gd name="connsiteX134" fmla="*/ 5607050 w 5619750"/>
                <a:gd name="connsiteY134" fmla="*/ 577850 h 3892550"/>
                <a:gd name="connsiteX135" fmla="*/ 5575300 w 5619750"/>
                <a:gd name="connsiteY135" fmla="*/ 533400 h 3892550"/>
                <a:gd name="connsiteX136" fmla="*/ 5543550 w 5619750"/>
                <a:gd name="connsiteY136" fmla="*/ 495300 h 3892550"/>
                <a:gd name="connsiteX137" fmla="*/ 5505450 w 5619750"/>
                <a:gd name="connsiteY137" fmla="*/ 438150 h 3892550"/>
                <a:gd name="connsiteX138" fmla="*/ 5486400 w 5619750"/>
                <a:gd name="connsiteY138" fmla="*/ 412750 h 3892550"/>
                <a:gd name="connsiteX139" fmla="*/ 5454650 w 5619750"/>
                <a:gd name="connsiteY139" fmla="*/ 368300 h 3892550"/>
                <a:gd name="connsiteX140" fmla="*/ 5429250 w 5619750"/>
                <a:gd name="connsiteY140" fmla="*/ 342900 h 3892550"/>
                <a:gd name="connsiteX141" fmla="*/ 5397500 w 5619750"/>
                <a:gd name="connsiteY141" fmla="*/ 292100 h 3892550"/>
                <a:gd name="connsiteX142" fmla="*/ 5372100 w 5619750"/>
                <a:gd name="connsiteY142" fmla="*/ 260350 h 3892550"/>
                <a:gd name="connsiteX143" fmla="*/ 5359400 w 5619750"/>
                <a:gd name="connsiteY143" fmla="*/ 241300 h 3892550"/>
                <a:gd name="connsiteX144" fmla="*/ 5340350 w 5619750"/>
                <a:gd name="connsiteY144" fmla="*/ 222250 h 3892550"/>
                <a:gd name="connsiteX145" fmla="*/ 5295900 w 5619750"/>
                <a:gd name="connsiteY145" fmla="*/ 158750 h 3892550"/>
                <a:gd name="connsiteX146" fmla="*/ 5289550 w 5619750"/>
                <a:gd name="connsiteY146" fmla="*/ 133350 h 3892550"/>
                <a:gd name="connsiteX147" fmla="*/ 5232400 w 5619750"/>
                <a:gd name="connsiteY147" fmla="*/ 88900 h 3892550"/>
                <a:gd name="connsiteX148" fmla="*/ 5181600 w 5619750"/>
                <a:gd name="connsiteY148" fmla="*/ 63500 h 3892550"/>
                <a:gd name="connsiteX149" fmla="*/ 5035550 w 5619750"/>
                <a:gd name="connsiteY149" fmla="*/ 12700 h 3892550"/>
                <a:gd name="connsiteX150" fmla="*/ 4978400 w 5619750"/>
                <a:gd name="connsiteY150" fmla="*/ 0 h 3892550"/>
                <a:gd name="connsiteX151" fmla="*/ 4794250 w 5619750"/>
                <a:gd name="connsiteY151" fmla="*/ 6350 h 3892550"/>
                <a:gd name="connsiteX152" fmla="*/ 4762500 w 5619750"/>
                <a:gd name="connsiteY152" fmla="*/ 19050 h 3892550"/>
                <a:gd name="connsiteX153" fmla="*/ 4724400 w 5619750"/>
                <a:gd name="connsiteY153" fmla="*/ 25400 h 3892550"/>
                <a:gd name="connsiteX154" fmla="*/ 4673600 w 5619750"/>
                <a:gd name="connsiteY154" fmla="*/ 69850 h 3892550"/>
                <a:gd name="connsiteX155" fmla="*/ 4641850 w 5619750"/>
                <a:gd name="connsiteY155" fmla="*/ 95250 h 3892550"/>
                <a:gd name="connsiteX156" fmla="*/ 4597400 w 5619750"/>
                <a:gd name="connsiteY156" fmla="*/ 152400 h 3892550"/>
                <a:gd name="connsiteX157" fmla="*/ 4552950 w 5619750"/>
                <a:gd name="connsiteY157" fmla="*/ 184150 h 3892550"/>
                <a:gd name="connsiteX158" fmla="*/ 4540250 w 5619750"/>
                <a:gd name="connsiteY158" fmla="*/ 203200 h 3892550"/>
                <a:gd name="connsiteX159" fmla="*/ 4514850 w 5619750"/>
                <a:gd name="connsiteY159" fmla="*/ 222250 h 3892550"/>
                <a:gd name="connsiteX160" fmla="*/ 4445000 w 5619750"/>
                <a:gd name="connsiteY160" fmla="*/ 292100 h 3892550"/>
                <a:gd name="connsiteX161" fmla="*/ 4406900 w 5619750"/>
                <a:gd name="connsiteY161" fmla="*/ 330200 h 3892550"/>
                <a:gd name="connsiteX162" fmla="*/ 4356100 w 5619750"/>
                <a:gd name="connsiteY162" fmla="*/ 400050 h 3892550"/>
                <a:gd name="connsiteX163" fmla="*/ 4330700 w 5619750"/>
                <a:gd name="connsiteY163" fmla="*/ 431800 h 3892550"/>
                <a:gd name="connsiteX164" fmla="*/ 4305300 w 5619750"/>
                <a:gd name="connsiteY164" fmla="*/ 457200 h 3892550"/>
                <a:gd name="connsiteX165" fmla="*/ 4273550 w 5619750"/>
                <a:gd name="connsiteY165" fmla="*/ 501650 h 3892550"/>
                <a:gd name="connsiteX166" fmla="*/ 4222750 w 5619750"/>
                <a:gd name="connsiteY166" fmla="*/ 552450 h 3892550"/>
                <a:gd name="connsiteX167" fmla="*/ 4197350 w 5619750"/>
                <a:gd name="connsiteY167" fmla="*/ 584200 h 3892550"/>
                <a:gd name="connsiteX168" fmla="*/ 4178300 w 5619750"/>
                <a:gd name="connsiteY168" fmla="*/ 615950 h 3892550"/>
                <a:gd name="connsiteX169" fmla="*/ 4152900 w 5619750"/>
                <a:gd name="connsiteY169" fmla="*/ 635000 h 3892550"/>
                <a:gd name="connsiteX170" fmla="*/ 4114800 w 5619750"/>
                <a:gd name="connsiteY170" fmla="*/ 704850 h 3892550"/>
                <a:gd name="connsiteX171" fmla="*/ 4095750 w 5619750"/>
                <a:gd name="connsiteY171" fmla="*/ 742950 h 3892550"/>
                <a:gd name="connsiteX172" fmla="*/ 4076700 w 5619750"/>
                <a:gd name="connsiteY172" fmla="*/ 774700 h 3892550"/>
                <a:gd name="connsiteX173" fmla="*/ 4064000 w 5619750"/>
                <a:gd name="connsiteY173" fmla="*/ 800100 h 3892550"/>
                <a:gd name="connsiteX174" fmla="*/ 4051300 w 5619750"/>
                <a:gd name="connsiteY174" fmla="*/ 819150 h 3892550"/>
                <a:gd name="connsiteX175" fmla="*/ 4038600 w 5619750"/>
                <a:gd name="connsiteY175" fmla="*/ 844550 h 3892550"/>
                <a:gd name="connsiteX176" fmla="*/ 4019550 w 5619750"/>
                <a:gd name="connsiteY176" fmla="*/ 857250 h 3892550"/>
                <a:gd name="connsiteX177" fmla="*/ 3975100 w 5619750"/>
                <a:gd name="connsiteY177" fmla="*/ 895350 h 3892550"/>
                <a:gd name="connsiteX178" fmla="*/ 3917950 w 5619750"/>
                <a:gd name="connsiteY178" fmla="*/ 927100 h 3892550"/>
                <a:gd name="connsiteX179" fmla="*/ 3879850 w 5619750"/>
                <a:gd name="connsiteY179" fmla="*/ 946150 h 3892550"/>
                <a:gd name="connsiteX180" fmla="*/ 3860800 w 5619750"/>
                <a:gd name="connsiteY180" fmla="*/ 965200 h 3892550"/>
                <a:gd name="connsiteX181" fmla="*/ 3797300 w 5619750"/>
                <a:gd name="connsiteY181" fmla="*/ 990600 h 3892550"/>
                <a:gd name="connsiteX182" fmla="*/ 3771900 w 5619750"/>
                <a:gd name="connsiteY182" fmla="*/ 1003300 h 3892550"/>
                <a:gd name="connsiteX183" fmla="*/ 3721100 w 5619750"/>
                <a:gd name="connsiteY183" fmla="*/ 1041400 h 3892550"/>
                <a:gd name="connsiteX184" fmla="*/ 3689350 w 5619750"/>
                <a:gd name="connsiteY184" fmla="*/ 1073150 h 3892550"/>
                <a:gd name="connsiteX185" fmla="*/ 3651250 w 5619750"/>
                <a:gd name="connsiteY185" fmla="*/ 1123950 h 3892550"/>
                <a:gd name="connsiteX186" fmla="*/ 3638550 w 5619750"/>
                <a:gd name="connsiteY186" fmla="*/ 1143000 h 3892550"/>
                <a:gd name="connsiteX187" fmla="*/ 3613150 w 5619750"/>
                <a:gd name="connsiteY187" fmla="*/ 1162050 h 3892550"/>
                <a:gd name="connsiteX188" fmla="*/ 3562350 w 5619750"/>
                <a:gd name="connsiteY188" fmla="*/ 1231900 h 3892550"/>
                <a:gd name="connsiteX189" fmla="*/ 3543300 w 5619750"/>
                <a:gd name="connsiteY189" fmla="*/ 1238250 h 3892550"/>
                <a:gd name="connsiteX190" fmla="*/ 3511550 w 5619750"/>
                <a:gd name="connsiteY190" fmla="*/ 1270000 h 3892550"/>
                <a:gd name="connsiteX191" fmla="*/ 3448050 w 5619750"/>
                <a:gd name="connsiteY191" fmla="*/ 1314450 h 3892550"/>
                <a:gd name="connsiteX192" fmla="*/ 3416300 w 5619750"/>
                <a:gd name="connsiteY192" fmla="*/ 1327150 h 3892550"/>
                <a:gd name="connsiteX193" fmla="*/ 3384550 w 5619750"/>
                <a:gd name="connsiteY193" fmla="*/ 1352550 h 3892550"/>
                <a:gd name="connsiteX194" fmla="*/ 3333750 w 5619750"/>
                <a:gd name="connsiteY194" fmla="*/ 1377950 h 3892550"/>
                <a:gd name="connsiteX195" fmla="*/ 3308350 w 5619750"/>
                <a:gd name="connsiteY195" fmla="*/ 1403350 h 3892550"/>
                <a:gd name="connsiteX196" fmla="*/ 3276600 w 5619750"/>
                <a:gd name="connsiteY196" fmla="*/ 1409700 h 3892550"/>
                <a:gd name="connsiteX197" fmla="*/ 3213100 w 5619750"/>
                <a:gd name="connsiteY197" fmla="*/ 1435100 h 3892550"/>
                <a:gd name="connsiteX198" fmla="*/ 3168650 w 5619750"/>
                <a:gd name="connsiteY198" fmla="*/ 1447800 h 3892550"/>
                <a:gd name="connsiteX199" fmla="*/ 3143250 w 5619750"/>
                <a:gd name="connsiteY199" fmla="*/ 1460500 h 3892550"/>
                <a:gd name="connsiteX200" fmla="*/ 3124200 w 5619750"/>
                <a:gd name="connsiteY200" fmla="*/ 1466850 h 3892550"/>
                <a:gd name="connsiteX201" fmla="*/ 3073400 w 5619750"/>
                <a:gd name="connsiteY201" fmla="*/ 1492250 h 3892550"/>
                <a:gd name="connsiteX202" fmla="*/ 3028950 w 5619750"/>
                <a:gd name="connsiteY202" fmla="*/ 1517650 h 3892550"/>
                <a:gd name="connsiteX203" fmla="*/ 3009900 w 5619750"/>
                <a:gd name="connsiteY203" fmla="*/ 1536700 h 3892550"/>
                <a:gd name="connsiteX204" fmla="*/ 2959100 w 5619750"/>
                <a:gd name="connsiteY204" fmla="*/ 1549400 h 3892550"/>
                <a:gd name="connsiteX205" fmla="*/ 2882900 w 5619750"/>
                <a:gd name="connsiteY205" fmla="*/ 1581150 h 3892550"/>
                <a:gd name="connsiteX206" fmla="*/ 2794000 w 5619750"/>
                <a:gd name="connsiteY206" fmla="*/ 1600200 h 3892550"/>
                <a:gd name="connsiteX207" fmla="*/ 2762250 w 5619750"/>
                <a:gd name="connsiteY207" fmla="*/ 1612900 h 3892550"/>
                <a:gd name="connsiteX208" fmla="*/ 2705100 w 5619750"/>
                <a:gd name="connsiteY208" fmla="*/ 1625600 h 3892550"/>
                <a:gd name="connsiteX209" fmla="*/ 2679700 w 5619750"/>
                <a:gd name="connsiteY209" fmla="*/ 1638300 h 3892550"/>
                <a:gd name="connsiteX210" fmla="*/ 2641600 w 5619750"/>
                <a:gd name="connsiteY210" fmla="*/ 1651000 h 3892550"/>
                <a:gd name="connsiteX211" fmla="*/ 2609850 w 5619750"/>
                <a:gd name="connsiteY211" fmla="*/ 1670050 h 3892550"/>
                <a:gd name="connsiteX212" fmla="*/ 2578100 w 5619750"/>
                <a:gd name="connsiteY212" fmla="*/ 1682750 h 3892550"/>
                <a:gd name="connsiteX213" fmla="*/ 2527300 w 5619750"/>
                <a:gd name="connsiteY213" fmla="*/ 1714500 h 3892550"/>
                <a:gd name="connsiteX214" fmla="*/ 2438400 w 5619750"/>
                <a:gd name="connsiteY214" fmla="*/ 1752600 h 3892550"/>
                <a:gd name="connsiteX215" fmla="*/ 2400300 w 5619750"/>
                <a:gd name="connsiteY215" fmla="*/ 1771650 h 3892550"/>
                <a:gd name="connsiteX216" fmla="*/ 2362200 w 5619750"/>
                <a:gd name="connsiteY216" fmla="*/ 1784350 h 3892550"/>
                <a:gd name="connsiteX217" fmla="*/ 2336800 w 5619750"/>
                <a:gd name="connsiteY217" fmla="*/ 1797050 h 3892550"/>
                <a:gd name="connsiteX218" fmla="*/ 2292350 w 5619750"/>
                <a:gd name="connsiteY218" fmla="*/ 1816100 h 3892550"/>
                <a:gd name="connsiteX219" fmla="*/ 2273300 w 5619750"/>
                <a:gd name="connsiteY219" fmla="*/ 1828800 h 3892550"/>
                <a:gd name="connsiteX220" fmla="*/ 2241550 w 5619750"/>
                <a:gd name="connsiteY220" fmla="*/ 1841500 h 3892550"/>
                <a:gd name="connsiteX221" fmla="*/ 2209800 w 5619750"/>
                <a:gd name="connsiteY221" fmla="*/ 1860550 h 3892550"/>
                <a:gd name="connsiteX222" fmla="*/ 2171700 w 5619750"/>
                <a:gd name="connsiteY222" fmla="*/ 1873250 h 3892550"/>
                <a:gd name="connsiteX223" fmla="*/ 2127250 w 5619750"/>
                <a:gd name="connsiteY223" fmla="*/ 1885950 h 3892550"/>
                <a:gd name="connsiteX224" fmla="*/ 2108200 w 5619750"/>
                <a:gd name="connsiteY224" fmla="*/ 1898650 h 3892550"/>
                <a:gd name="connsiteX225" fmla="*/ 2076450 w 5619750"/>
                <a:gd name="connsiteY225" fmla="*/ 1905000 h 3892550"/>
                <a:gd name="connsiteX226" fmla="*/ 2032000 w 5619750"/>
                <a:gd name="connsiteY226" fmla="*/ 1917700 h 3892550"/>
                <a:gd name="connsiteX227" fmla="*/ 2006600 w 5619750"/>
                <a:gd name="connsiteY227" fmla="*/ 1936750 h 3892550"/>
                <a:gd name="connsiteX228" fmla="*/ 1981200 w 5619750"/>
                <a:gd name="connsiteY228" fmla="*/ 1943100 h 3892550"/>
                <a:gd name="connsiteX229" fmla="*/ 1962150 w 5619750"/>
                <a:gd name="connsiteY229" fmla="*/ 1962150 h 3892550"/>
                <a:gd name="connsiteX230" fmla="*/ 1924050 w 5619750"/>
                <a:gd name="connsiteY230" fmla="*/ 1981200 h 3892550"/>
                <a:gd name="connsiteX231" fmla="*/ 1892300 w 5619750"/>
                <a:gd name="connsiteY231" fmla="*/ 2012950 h 3892550"/>
                <a:gd name="connsiteX232" fmla="*/ 1841500 w 5619750"/>
                <a:gd name="connsiteY232" fmla="*/ 2044700 h 3892550"/>
                <a:gd name="connsiteX233" fmla="*/ 1822450 w 5619750"/>
                <a:gd name="connsiteY233" fmla="*/ 2070100 h 3892550"/>
                <a:gd name="connsiteX234" fmla="*/ 1765300 w 5619750"/>
                <a:gd name="connsiteY234" fmla="*/ 2114550 h 3892550"/>
                <a:gd name="connsiteX235" fmla="*/ 1727200 w 5619750"/>
                <a:gd name="connsiteY235" fmla="*/ 2139950 h 3892550"/>
                <a:gd name="connsiteX236" fmla="*/ 1701800 w 5619750"/>
                <a:gd name="connsiteY236" fmla="*/ 2178050 h 3892550"/>
                <a:gd name="connsiteX237" fmla="*/ 1638300 w 5619750"/>
                <a:gd name="connsiteY237" fmla="*/ 2228850 h 3892550"/>
                <a:gd name="connsiteX238" fmla="*/ 1600200 w 5619750"/>
                <a:gd name="connsiteY238" fmla="*/ 2254250 h 3892550"/>
                <a:gd name="connsiteX239" fmla="*/ 1581150 w 5619750"/>
                <a:gd name="connsiteY239" fmla="*/ 2260600 h 3892550"/>
                <a:gd name="connsiteX240" fmla="*/ 1562100 w 5619750"/>
                <a:gd name="connsiteY240" fmla="*/ 2273300 h 3892550"/>
                <a:gd name="connsiteX241" fmla="*/ 1498600 w 5619750"/>
                <a:gd name="connsiteY241" fmla="*/ 2292350 h 3892550"/>
                <a:gd name="connsiteX242" fmla="*/ 1428750 w 5619750"/>
                <a:gd name="connsiteY242" fmla="*/ 2311400 h 3892550"/>
                <a:gd name="connsiteX243" fmla="*/ 1352550 w 5619750"/>
                <a:gd name="connsiteY243" fmla="*/ 2349500 h 3892550"/>
                <a:gd name="connsiteX244" fmla="*/ 1314450 w 5619750"/>
                <a:gd name="connsiteY244" fmla="*/ 2362200 h 3892550"/>
                <a:gd name="connsiteX245" fmla="*/ 1295400 w 5619750"/>
                <a:gd name="connsiteY245" fmla="*/ 2374900 h 3892550"/>
                <a:gd name="connsiteX246" fmla="*/ 1276350 w 5619750"/>
                <a:gd name="connsiteY246" fmla="*/ 2381250 h 3892550"/>
                <a:gd name="connsiteX247" fmla="*/ 1250950 w 5619750"/>
                <a:gd name="connsiteY247" fmla="*/ 2393950 h 3892550"/>
                <a:gd name="connsiteX248" fmla="*/ 1212850 w 5619750"/>
                <a:gd name="connsiteY248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21150 w 5619750"/>
                <a:gd name="connsiteY105" fmla="*/ 1638300 h 3892550"/>
                <a:gd name="connsiteX106" fmla="*/ 4197350 w 5619750"/>
                <a:gd name="connsiteY106" fmla="*/ 1593850 h 3892550"/>
                <a:gd name="connsiteX107" fmla="*/ 4248150 w 5619750"/>
                <a:gd name="connsiteY107" fmla="*/ 1574800 h 3892550"/>
                <a:gd name="connsiteX108" fmla="*/ 4375150 w 5619750"/>
                <a:gd name="connsiteY108" fmla="*/ 1498600 h 3892550"/>
                <a:gd name="connsiteX109" fmla="*/ 4495800 w 5619750"/>
                <a:gd name="connsiteY109" fmla="*/ 1447800 h 3892550"/>
                <a:gd name="connsiteX110" fmla="*/ 4514850 w 5619750"/>
                <a:gd name="connsiteY110" fmla="*/ 1441450 h 3892550"/>
                <a:gd name="connsiteX111" fmla="*/ 4813300 w 5619750"/>
                <a:gd name="connsiteY111" fmla="*/ 1460500 h 3892550"/>
                <a:gd name="connsiteX112" fmla="*/ 4851400 w 5619750"/>
                <a:gd name="connsiteY112" fmla="*/ 1466850 h 3892550"/>
                <a:gd name="connsiteX113" fmla="*/ 4876800 w 5619750"/>
                <a:gd name="connsiteY113" fmla="*/ 1479550 h 3892550"/>
                <a:gd name="connsiteX114" fmla="*/ 4914900 w 5619750"/>
                <a:gd name="connsiteY114" fmla="*/ 1492250 h 3892550"/>
                <a:gd name="connsiteX115" fmla="*/ 5035550 w 5619750"/>
                <a:gd name="connsiteY115" fmla="*/ 1524000 h 3892550"/>
                <a:gd name="connsiteX116" fmla="*/ 5086350 w 5619750"/>
                <a:gd name="connsiteY116" fmla="*/ 1530350 h 3892550"/>
                <a:gd name="connsiteX117" fmla="*/ 5226050 w 5619750"/>
                <a:gd name="connsiteY117" fmla="*/ 1524000 h 3892550"/>
                <a:gd name="connsiteX118" fmla="*/ 5295900 w 5619750"/>
                <a:gd name="connsiteY118" fmla="*/ 1498600 h 3892550"/>
                <a:gd name="connsiteX119" fmla="*/ 5372100 w 5619750"/>
                <a:gd name="connsiteY119" fmla="*/ 1454150 h 3892550"/>
                <a:gd name="connsiteX120" fmla="*/ 5422900 w 5619750"/>
                <a:gd name="connsiteY120" fmla="*/ 1422400 h 3892550"/>
                <a:gd name="connsiteX121" fmla="*/ 5480050 w 5619750"/>
                <a:gd name="connsiteY121" fmla="*/ 1358900 h 3892550"/>
                <a:gd name="connsiteX122" fmla="*/ 5499100 w 5619750"/>
                <a:gd name="connsiteY122" fmla="*/ 1327150 h 3892550"/>
                <a:gd name="connsiteX123" fmla="*/ 5505450 w 5619750"/>
                <a:gd name="connsiteY123" fmla="*/ 1301750 h 3892550"/>
                <a:gd name="connsiteX124" fmla="*/ 5524500 w 5619750"/>
                <a:gd name="connsiteY124" fmla="*/ 1250950 h 3892550"/>
                <a:gd name="connsiteX125" fmla="*/ 5537200 w 5619750"/>
                <a:gd name="connsiteY125" fmla="*/ 1193800 h 3892550"/>
                <a:gd name="connsiteX126" fmla="*/ 5549900 w 5619750"/>
                <a:gd name="connsiteY126" fmla="*/ 1155700 h 3892550"/>
                <a:gd name="connsiteX127" fmla="*/ 5562600 w 5619750"/>
                <a:gd name="connsiteY127" fmla="*/ 1092200 h 3892550"/>
                <a:gd name="connsiteX128" fmla="*/ 5568950 w 5619750"/>
                <a:gd name="connsiteY128" fmla="*/ 1016000 h 3892550"/>
                <a:gd name="connsiteX129" fmla="*/ 5581650 w 5619750"/>
                <a:gd name="connsiteY129" fmla="*/ 863600 h 3892550"/>
                <a:gd name="connsiteX130" fmla="*/ 5600700 w 5619750"/>
                <a:gd name="connsiteY130" fmla="*/ 793750 h 3892550"/>
                <a:gd name="connsiteX131" fmla="*/ 5607050 w 5619750"/>
                <a:gd name="connsiteY131" fmla="*/ 736600 h 3892550"/>
                <a:gd name="connsiteX132" fmla="*/ 5619750 w 5619750"/>
                <a:gd name="connsiteY132" fmla="*/ 660400 h 3892550"/>
                <a:gd name="connsiteX133" fmla="*/ 5607050 w 5619750"/>
                <a:gd name="connsiteY133" fmla="*/ 577850 h 3892550"/>
                <a:gd name="connsiteX134" fmla="*/ 5575300 w 5619750"/>
                <a:gd name="connsiteY134" fmla="*/ 533400 h 3892550"/>
                <a:gd name="connsiteX135" fmla="*/ 5543550 w 5619750"/>
                <a:gd name="connsiteY135" fmla="*/ 495300 h 3892550"/>
                <a:gd name="connsiteX136" fmla="*/ 5505450 w 5619750"/>
                <a:gd name="connsiteY136" fmla="*/ 438150 h 3892550"/>
                <a:gd name="connsiteX137" fmla="*/ 5486400 w 5619750"/>
                <a:gd name="connsiteY137" fmla="*/ 412750 h 3892550"/>
                <a:gd name="connsiteX138" fmla="*/ 5454650 w 5619750"/>
                <a:gd name="connsiteY138" fmla="*/ 368300 h 3892550"/>
                <a:gd name="connsiteX139" fmla="*/ 5429250 w 5619750"/>
                <a:gd name="connsiteY139" fmla="*/ 342900 h 3892550"/>
                <a:gd name="connsiteX140" fmla="*/ 5397500 w 5619750"/>
                <a:gd name="connsiteY140" fmla="*/ 292100 h 3892550"/>
                <a:gd name="connsiteX141" fmla="*/ 5372100 w 5619750"/>
                <a:gd name="connsiteY141" fmla="*/ 260350 h 3892550"/>
                <a:gd name="connsiteX142" fmla="*/ 5359400 w 5619750"/>
                <a:gd name="connsiteY142" fmla="*/ 241300 h 3892550"/>
                <a:gd name="connsiteX143" fmla="*/ 5340350 w 5619750"/>
                <a:gd name="connsiteY143" fmla="*/ 222250 h 3892550"/>
                <a:gd name="connsiteX144" fmla="*/ 5295900 w 5619750"/>
                <a:gd name="connsiteY144" fmla="*/ 158750 h 3892550"/>
                <a:gd name="connsiteX145" fmla="*/ 5289550 w 5619750"/>
                <a:gd name="connsiteY145" fmla="*/ 133350 h 3892550"/>
                <a:gd name="connsiteX146" fmla="*/ 5232400 w 5619750"/>
                <a:gd name="connsiteY146" fmla="*/ 88900 h 3892550"/>
                <a:gd name="connsiteX147" fmla="*/ 5181600 w 5619750"/>
                <a:gd name="connsiteY147" fmla="*/ 63500 h 3892550"/>
                <a:gd name="connsiteX148" fmla="*/ 5035550 w 5619750"/>
                <a:gd name="connsiteY148" fmla="*/ 12700 h 3892550"/>
                <a:gd name="connsiteX149" fmla="*/ 4978400 w 5619750"/>
                <a:gd name="connsiteY149" fmla="*/ 0 h 3892550"/>
                <a:gd name="connsiteX150" fmla="*/ 4794250 w 5619750"/>
                <a:gd name="connsiteY150" fmla="*/ 6350 h 3892550"/>
                <a:gd name="connsiteX151" fmla="*/ 4762500 w 5619750"/>
                <a:gd name="connsiteY151" fmla="*/ 19050 h 3892550"/>
                <a:gd name="connsiteX152" fmla="*/ 4724400 w 5619750"/>
                <a:gd name="connsiteY152" fmla="*/ 25400 h 3892550"/>
                <a:gd name="connsiteX153" fmla="*/ 4673600 w 5619750"/>
                <a:gd name="connsiteY153" fmla="*/ 69850 h 3892550"/>
                <a:gd name="connsiteX154" fmla="*/ 4641850 w 5619750"/>
                <a:gd name="connsiteY154" fmla="*/ 95250 h 3892550"/>
                <a:gd name="connsiteX155" fmla="*/ 4597400 w 5619750"/>
                <a:gd name="connsiteY155" fmla="*/ 152400 h 3892550"/>
                <a:gd name="connsiteX156" fmla="*/ 4552950 w 5619750"/>
                <a:gd name="connsiteY156" fmla="*/ 184150 h 3892550"/>
                <a:gd name="connsiteX157" fmla="*/ 4540250 w 5619750"/>
                <a:gd name="connsiteY157" fmla="*/ 203200 h 3892550"/>
                <a:gd name="connsiteX158" fmla="*/ 4514850 w 5619750"/>
                <a:gd name="connsiteY158" fmla="*/ 222250 h 3892550"/>
                <a:gd name="connsiteX159" fmla="*/ 4445000 w 5619750"/>
                <a:gd name="connsiteY159" fmla="*/ 292100 h 3892550"/>
                <a:gd name="connsiteX160" fmla="*/ 4406900 w 5619750"/>
                <a:gd name="connsiteY160" fmla="*/ 330200 h 3892550"/>
                <a:gd name="connsiteX161" fmla="*/ 4356100 w 5619750"/>
                <a:gd name="connsiteY161" fmla="*/ 400050 h 3892550"/>
                <a:gd name="connsiteX162" fmla="*/ 4330700 w 5619750"/>
                <a:gd name="connsiteY162" fmla="*/ 431800 h 3892550"/>
                <a:gd name="connsiteX163" fmla="*/ 4305300 w 5619750"/>
                <a:gd name="connsiteY163" fmla="*/ 457200 h 3892550"/>
                <a:gd name="connsiteX164" fmla="*/ 4273550 w 5619750"/>
                <a:gd name="connsiteY164" fmla="*/ 501650 h 3892550"/>
                <a:gd name="connsiteX165" fmla="*/ 4222750 w 5619750"/>
                <a:gd name="connsiteY165" fmla="*/ 552450 h 3892550"/>
                <a:gd name="connsiteX166" fmla="*/ 4197350 w 5619750"/>
                <a:gd name="connsiteY166" fmla="*/ 584200 h 3892550"/>
                <a:gd name="connsiteX167" fmla="*/ 4178300 w 5619750"/>
                <a:gd name="connsiteY167" fmla="*/ 615950 h 3892550"/>
                <a:gd name="connsiteX168" fmla="*/ 4152900 w 5619750"/>
                <a:gd name="connsiteY168" fmla="*/ 635000 h 3892550"/>
                <a:gd name="connsiteX169" fmla="*/ 4114800 w 5619750"/>
                <a:gd name="connsiteY169" fmla="*/ 704850 h 3892550"/>
                <a:gd name="connsiteX170" fmla="*/ 4095750 w 5619750"/>
                <a:gd name="connsiteY170" fmla="*/ 742950 h 3892550"/>
                <a:gd name="connsiteX171" fmla="*/ 4076700 w 5619750"/>
                <a:gd name="connsiteY171" fmla="*/ 774700 h 3892550"/>
                <a:gd name="connsiteX172" fmla="*/ 4064000 w 5619750"/>
                <a:gd name="connsiteY172" fmla="*/ 800100 h 3892550"/>
                <a:gd name="connsiteX173" fmla="*/ 4051300 w 5619750"/>
                <a:gd name="connsiteY173" fmla="*/ 819150 h 3892550"/>
                <a:gd name="connsiteX174" fmla="*/ 4038600 w 5619750"/>
                <a:gd name="connsiteY174" fmla="*/ 844550 h 3892550"/>
                <a:gd name="connsiteX175" fmla="*/ 4019550 w 5619750"/>
                <a:gd name="connsiteY175" fmla="*/ 857250 h 3892550"/>
                <a:gd name="connsiteX176" fmla="*/ 3975100 w 5619750"/>
                <a:gd name="connsiteY176" fmla="*/ 895350 h 3892550"/>
                <a:gd name="connsiteX177" fmla="*/ 3917950 w 5619750"/>
                <a:gd name="connsiteY177" fmla="*/ 927100 h 3892550"/>
                <a:gd name="connsiteX178" fmla="*/ 3879850 w 5619750"/>
                <a:gd name="connsiteY178" fmla="*/ 946150 h 3892550"/>
                <a:gd name="connsiteX179" fmla="*/ 3860800 w 5619750"/>
                <a:gd name="connsiteY179" fmla="*/ 965200 h 3892550"/>
                <a:gd name="connsiteX180" fmla="*/ 3797300 w 5619750"/>
                <a:gd name="connsiteY180" fmla="*/ 990600 h 3892550"/>
                <a:gd name="connsiteX181" fmla="*/ 3771900 w 5619750"/>
                <a:gd name="connsiteY181" fmla="*/ 1003300 h 3892550"/>
                <a:gd name="connsiteX182" fmla="*/ 3721100 w 5619750"/>
                <a:gd name="connsiteY182" fmla="*/ 1041400 h 3892550"/>
                <a:gd name="connsiteX183" fmla="*/ 3689350 w 5619750"/>
                <a:gd name="connsiteY183" fmla="*/ 1073150 h 3892550"/>
                <a:gd name="connsiteX184" fmla="*/ 3651250 w 5619750"/>
                <a:gd name="connsiteY184" fmla="*/ 1123950 h 3892550"/>
                <a:gd name="connsiteX185" fmla="*/ 3638550 w 5619750"/>
                <a:gd name="connsiteY185" fmla="*/ 1143000 h 3892550"/>
                <a:gd name="connsiteX186" fmla="*/ 3613150 w 5619750"/>
                <a:gd name="connsiteY186" fmla="*/ 1162050 h 3892550"/>
                <a:gd name="connsiteX187" fmla="*/ 3562350 w 5619750"/>
                <a:gd name="connsiteY187" fmla="*/ 1231900 h 3892550"/>
                <a:gd name="connsiteX188" fmla="*/ 3543300 w 5619750"/>
                <a:gd name="connsiteY188" fmla="*/ 1238250 h 3892550"/>
                <a:gd name="connsiteX189" fmla="*/ 3511550 w 5619750"/>
                <a:gd name="connsiteY189" fmla="*/ 1270000 h 3892550"/>
                <a:gd name="connsiteX190" fmla="*/ 3448050 w 5619750"/>
                <a:gd name="connsiteY190" fmla="*/ 1314450 h 3892550"/>
                <a:gd name="connsiteX191" fmla="*/ 3416300 w 5619750"/>
                <a:gd name="connsiteY191" fmla="*/ 1327150 h 3892550"/>
                <a:gd name="connsiteX192" fmla="*/ 3384550 w 5619750"/>
                <a:gd name="connsiteY192" fmla="*/ 1352550 h 3892550"/>
                <a:gd name="connsiteX193" fmla="*/ 3333750 w 5619750"/>
                <a:gd name="connsiteY193" fmla="*/ 1377950 h 3892550"/>
                <a:gd name="connsiteX194" fmla="*/ 3308350 w 5619750"/>
                <a:gd name="connsiteY194" fmla="*/ 1403350 h 3892550"/>
                <a:gd name="connsiteX195" fmla="*/ 3276600 w 5619750"/>
                <a:gd name="connsiteY195" fmla="*/ 1409700 h 3892550"/>
                <a:gd name="connsiteX196" fmla="*/ 3213100 w 5619750"/>
                <a:gd name="connsiteY196" fmla="*/ 1435100 h 3892550"/>
                <a:gd name="connsiteX197" fmla="*/ 3168650 w 5619750"/>
                <a:gd name="connsiteY197" fmla="*/ 1447800 h 3892550"/>
                <a:gd name="connsiteX198" fmla="*/ 3143250 w 5619750"/>
                <a:gd name="connsiteY198" fmla="*/ 1460500 h 3892550"/>
                <a:gd name="connsiteX199" fmla="*/ 3124200 w 5619750"/>
                <a:gd name="connsiteY199" fmla="*/ 1466850 h 3892550"/>
                <a:gd name="connsiteX200" fmla="*/ 3073400 w 5619750"/>
                <a:gd name="connsiteY200" fmla="*/ 1492250 h 3892550"/>
                <a:gd name="connsiteX201" fmla="*/ 3028950 w 5619750"/>
                <a:gd name="connsiteY201" fmla="*/ 1517650 h 3892550"/>
                <a:gd name="connsiteX202" fmla="*/ 3009900 w 5619750"/>
                <a:gd name="connsiteY202" fmla="*/ 1536700 h 3892550"/>
                <a:gd name="connsiteX203" fmla="*/ 2959100 w 5619750"/>
                <a:gd name="connsiteY203" fmla="*/ 1549400 h 3892550"/>
                <a:gd name="connsiteX204" fmla="*/ 2882900 w 5619750"/>
                <a:gd name="connsiteY204" fmla="*/ 1581150 h 3892550"/>
                <a:gd name="connsiteX205" fmla="*/ 2794000 w 5619750"/>
                <a:gd name="connsiteY205" fmla="*/ 1600200 h 3892550"/>
                <a:gd name="connsiteX206" fmla="*/ 2762250 w 5619750"/>
                <a:gd name="connsiteY206" fmla="*/ 1612900 h 3892550"/>
                <a:gd name="connsiteX207" fmla="*/ 2705100 w 5619750"/>
                <a:gd name="connsiteY207" fmla="*/ 1625600 h 3892550"/>
                <a:gd name="connsiteX208" fmla="*/ 2679700 w 5619750"/>
                <a:gd name="connsiteY208" fmla="*/ 1638300 h 3892550"/>
                <a:gd name="connsiteX209" fmla="*/ 2641600 w 5619750"/>
                <a:gd name="connsiteY209" fmla="*/ 1651000 h 3892550"/>
                <a:gd name="connsiteX210" fmla="*/ 2609850 w 5619750"/>
                <a:gd name="connsiteY210" fmla="*/ 1670050 h 3892550"/>
                <a:gd name="connsiteX211" fmla="*/ 2578100 w 5619750"/>
                <a:gd name="connsiteY211" fmla="*/ 1682750 h 3892550"/>
                <a:gd name="connsiteX212" fmla="*/ 2527300 w 5619750"/>
                <a:gd name="connsiteY212" fmla="*/ 1714500 h 3892550"/>
                <a:gd name="connsiteX213" fmla="*/ 2438400 w 5619750"/>
                <a:gd name="connsiteY213" fmla="*/ 1752600 h 3892550"/>
                <a:gd name="connsiteX214" fmla="*/ 2400300 w 5619750"/>
                <a:gd name="connsiteY214" fmla="*/ 1771650 h 3892550"/>
                <a:gd name="connsiteX215" fmla="*/ 2362200 w 5619750"/>
                <a:gd name="connsiteY215" fmla="*/ 1784350 h 3892550"/>
                <a:gd name="connsiteX216" fmla="*/ 2336800 w 5619750"/>
                <a:gd name="connsiteY216" fmla="*/ 1797050 h 3892550"/>
                <a:gd name="connsiteX217" fmla="*/ 2292350 w 5619750"/>
                <a:gd name="connsiteY217" fmla="*/ 1816100 h 3892550"/>
                <a:gd name="connsiteX218" fmla="*/ 2273300 w 5619750"/>
                <a:gd name="connsiteY218" fmla="*/ 1828800 h 3892550"/>
                <a:gd name="connsiteX219" fmla="*/ 2241550 w 5619750"/>
                <a:gd name="connsiteY219" fmla="*/ 1841500 h 3892550"/>
                <a:gd name="connsiteX220" fmla="*/ 2209800 w 5619750"/>
                <a:gd name="connsiteY220" fmla="*/ 1860550 h 3892550"/>
                <a:gd name="connsiteX221" fmla="*/ 2171700 w 5619750"/>
                <a:gd name="connsiteY221" fmla="*/ 1873250 h 3892550"/>
                <a:gd name="connsiteX222" fmla="*/ 2127250 w 5619750"/>
                <a:gd name="connsiteY222" fmla="*/ 1885950 h 3892550"/>
                <a:gd name="connsiteX223" fmla="*/ 2108200 w 5619750"/>
                <a:gd name="connsiteY223" fmla="*/ 1898650 h 3892550"/>
                <a:gd name="connsiteX224" fmla="*/ 2076450 w 5619750"/>
                <a:gd name="connsiteY224" fmla="*/ 1905000 h 3892550"/>
                <a:gd name="connsiteX225" fmla="*/ 2032000 w 5619750"/>
                <a:gd name="connsiteY225" fmla="*/ 1917700 h 3892550"/>
                <a:gd name="connsiteX226" fmla="*/ 2006600 w 5619750"/>
                <a:gd name="connsiteY226" fmla="*/ 1936750 h 3892550"/>
                <a:gd name="connsiteX227" fmla="*/ 1981200 w 5619750"/>
                <a:gd name="connsiteY227" fmla="*/ 1943100 h 3892550"/>
                <a:gd name="connsiteX228" fmla="*/ 1962150 w 5619750"/>
                <a:gd name="connsiteY228" fmla="*/ 1962150 h 3892550"/>
                <a:gd name="connsiteX229" fmla="*/ 1924050 w 5619750"/>
                <a:gd name="connsiteY229" fmla="*/ 1981200 h 3892550"/>
                <a:gd name="connsiteX230" fmla="*/ 1892300 w 5619750"/>
                <a:gd name="connsiteY230" fmla="*/ 2012950 h 3892550"/>
                <a:gd name="connsiteX231" fmla="*/ 1841500 w 5619750"/>
                <a:gd name="connsiteY231" fmla="*/ 2044700 h 3892550"/>
                <a:gd name="connsiteX232" fmla="*/ 1822450 w 5619750"/>
                <a:gd name="connsiteY232" fmla="*/ 2070100 h 3892550"/>
                <a:gd name="connsiteX233" fmla="*/ 1765300 w 5619750"/>
                <a:gd name="connsiteY233" fmla="*/ 2114550 h 3892550"/>
                <a:gd name="connsiteX234" fmla="*/ 1727200 w 5619750"/>
                <a:gd name="connsiteY234" fmla="*/ 2139950 h 3892550"/>
                <a:gd name="connsiteX235" fmla="*/ 1701800 w 5619750"/>
                <a:gd name="connsiteY235" fmla="*/ 2178050 h 3892550"/>
                <a:gd name="connsiteX236" fmla="*/ 1638300 w 5619750"/>
                <a:gd name="connsiteY236" fmla="*/ 2228850 h 3892550"/>
                <a:gd name="connsiteX237" fmla="*/ 1600200 w 5619750"/>
                <a:gd name="connsiteY237" fmla="*/ 2254250 h 3892550"/>
                <a:gd name="connsiteX238" fmla="*/ 1581150 w 5619750"/>
                <a:gd name="connsiteY238" fmla="*/ 2260600 h 3892550"/>
                <a:gd name="connsiteX239" fmla="*/ 1562100 w 5619750"/>
                <a:gd name="connsiteY239" fmla="*/ 2273300 h 3892550"/>
                <a:gd name="connsiteX240" fmla="*/ 1498600 w 5619750"/>
                <a:gd name="connsiteY240" fmla="*/ 2292350 h 3892550"/>
                <a:gd name="connsiteX241" fmla="*/ 1428750 w 5619750"/>
                <a:gd name="connsiteY241" fmla="*/ 2311400 h 3892550"/>
                <a:gd name="connsiteX242" fmla="*/ 1352550 w 5619750"/>
                <a:gd name="connsiteY242" fmla="*/ 2349500 h 3892550"/>
                <a:gd name="connsiteX243" fmla="*/ 1314450 w 5619750"/>
                <a:gd name="connsiteY243" fmla="*/ 2362200 h 3892550"/>
                <a:gd name="connsiteX244" fmla="*/ 1295400 w 5619750"/>
                <a:gd name="connsiteY244" fmla="*/ 2374900 h 3892550"/>
                <a:gd name="connsiteX245" fmla="*/ 1276350 w 5619750"/>
                <a:gd name="connsiteY245" fmla="*/ 2381250 h 3892550"/>
                <a:gd name="connsiteX246" fmla="*/ 1250950 w 5619750"/>
                <a:gd name="connsiteY246" fmla="*/ 2393950 h 3892550"/>
                <a:gd name="connsiteX247" fmla="*/ 1212850 w 5619750"/>
                <a:gd name="connsiteY247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28950 w 5619750"/>
                <a:gd name="connsiteY200" fmla="*/ 1517650 h 3892550"/>
                <a:gd name="connsiteX201" fmla="*/ 3009900 w 5619750"/>
                <a:gd name="connsiteY201" fmla="*/ 1536700 h 3892550"/>
                <a:gd name="connsiteX202" fmla="*/ 2959100 w 5619750"/>
                <a:gd name="connsiteY202" fmla="*/ 1549400 h 3892550"/>
                <a:gd name="connsiteX203" fmla="*/ 2882900 w 5619750"/>
                <a:gd name="connsiteY203" fmla="*/ 1581150 h 3892550"/>
                <a:gd name="connsiteX204" fmla="*/ 2794000 w 5619750"/>
                <a:gd name="connsiteY204" fmla="*/ 1600200 h 3892550"/>
                <a:gd name="connsiteX205" fmla="*/ 2762250 w 5619750"/>
                <a:gd name="connsiteY205" fmla="*/ 1612900 h 3892550"/>
                <a:gd name="connsiteX206" fmla="*/ 2705100 w 5619750"/>
                <a:gd name="connsiteY206" fmla="*/ 1625600 h 3892550"/>
                <a:gd name="connsiteX207" fmla="*/ 2679700 w 5619750"/>
                <a:gd name="connsiteY207" fmla="*/ 1638300 h 3892550"/>
                <a:gd name="connsiteX208" fmla="*/ 2641600 w 5619750"/>
                <a:gd name="connsiteY208" fmla="*/ 1651000 h 3892550"/>
                <a:gd name="connsiteX209" fmla="*/ 2609850 w 5619750"/>
                <a:gd name="connsiteY209" fmla="*/ 1670050 h 3892550"/>
                <a:gd name="connsiteX210" fmla="*/ 2578100 w 5619750"/>
                <a:gd name="connsiteY210" fmla="*/ 1682750 h 3892550"/>
                <a:gd name="connsiteX211" fmla="*/ 2527300 w 5619750"/>
                <a:gd name="connsiteY211" fmla="*/ 1714500 h 3892550"/>
                <a:gd name="connsiteX212" fmla="*/ 2438400 w 5619750"/>
                <a:gd name="connsiteY212" fmla="*/ 1752600 h 3892550"/>
                <a:gd name="connsiteX213" fmla="*/ 2400300 w 5619750"/>
                <a:gd name="connsiteY213" fmla="*/ 1771650 h 3892550"/>
                <a:gd name="connsiteX214" fmla="*/ 2362200 w 5619750"/>
                <a:gd name="connsiteY214" fmla="*/ 1784350 h 3892550"/>
                <a:gd name="connsiteX215" fmla="*/ 2336800 w 5619750"/>
                <a:gd name="connsiteY215" fmla="*/ 1797050 h 3892550"/>
                <a:gd name="connsiteX216" fmla="*/ 2292350 w 5619750"/>
                <a:gd name="connsiteY216" fmla="*/ 1816100 h 3892550"/>
                <a:gd name="connsiteX217" fmla="*/ 2273300 w 5619750"/>
                <a:gd name="connsiteY217" fmla="*/ 1828800 h 3892550"/>
                <a:gd name="connsiteX218" fmla="*/ 2241550 w 5619750"/>
                <a:gd name="connsiteY218" fmla="*/ 1841500 h 3892550"/>
                <a:gd name="connsiteX219" fmla="*/ 2209800 w 5619750"/>
                <a:gd name="connsiteY219" fmla="*/ 1860550 h 3892550"/>
                <a:gd name="connsiteX220" fmla="*/ 2171700 w 5619750"/>
                <a:gd name="connsiteY220" fmla="*/ 1873250 h 3892550"/>
                <a:gd name="connsiteX221" fmla="*/ 2127250 w 5619750"/>
                <a:gd name="connsiteY221" fmla="*/ 1885950 h 3892550"/>
                <a:gd name="connsiteX222" fmla="*/ 2108200 w 5619750"/>
                <a:gd name="connsiteY222" fmla="*/ 1898650 h 3892550"/>
                <a:gd name="connsiteX223" fmla="*/ 2076450 w 5619750"/>
                <a:gd name="connsiteY223" fmla="*/ 1905000 h 3892550"/>
                <a:gd name="connsiteX224" fmla="*/ 2032000 w 5619750"/>
                <a:gd name="connsiteY224" fmla="*/ 1917700 h 3892550"/>
                <a:gd name="connsiteX225" fmla="*/ 2006600 w 5619750"/>
                <a:gd name="connsiteY225" fmla="*/ 1936750 h 3892550"/>
                <a:gd name="connsiteX226" fmla="*/ 1981200 w 5619750"/>
                <a:gd name="connsiteY226" fmla="*/ 1943100 h 3892550"/>
                <a:gd name="connsiteX227" fmla="*/ 1962150 w 5619750"/>
                <a:gd name="connsiteY227" fmla="*/ 1962150 h 3892550"/>
                <a:gd name="connsiteX228" fmla="*/ 1924050 w 5619750"/>
                <a:gd name="connsiteY228" fmla="*/ 1981200 h 3892550"/>
                <a:gd name="connsiteX229" fmla="*/ 1892300 w 5619750"/>
                <a:gd name="connsiteY229" fmla="*/ 2012950 h 3892550"/>
                <a:gd name="connsiteX230" fmla="*/ 1841500 w 5619750"/>
                <a:gd name="connsiteY230" fmla="*/ 2044700 h 3892550"/>
                <a:gd name="connsiteX231" fmla="*/ 1822450 w 5619750"/>
                <a:gd name="connsiteY231" fmla="*/ 2070100 h 3892550"/>
                <a:gd name="connsiteX232" fmla="*/ 1765300 w 5619750"/>
                <a:gd name="connsiteY232" fmla="*/ 2114550 h 3892550"/>
                <a:gd name="connsiteX233" fmla="*/ 1727200 w 5619750"/>
                <a:gd name="connsiteY233" fmla="*/ 2139950 h 3892550"/>
                <a:gd name="connsiteX234" fmla="*/ 1701800 w 5619750"/>
                <a:gd name="connsiteY234" fmla="*/ 2178050 h 3892550"/>
                <a:gd name="connsiteX235" fmla="*/ 1638300 w 5619750"/>
                <a:gd name="connsiteY235" fmla="*/ 2228850 h 3892550"/>
                <a:gd name="connsiteX236" fmla="*/ 1600200 w 5619750"/>
                <a:gd name="connsiteY236" fmla="*/ 2254250 h 3892550"/>
                <a:gd name="connsiteX237" fmla="*/ 1581150 w 5619750"/>
                <a:gd name="connsiteY237" fmla="*/ 2260600 h 3892550"/>
                <a:gd name="connsiteX238" fmla="*/ 1562100 w 5619750"/>
                <a:gd name="connsiteY238" fmla="*/ 2273300 h 3892550"/>
                <a:gd name="connsiteX239" fmla="*/ 1498600 w 5619750"/>
                <a:gd name="connsiteY239" fmla="*/ 2292350 h 3892550"/>
                <a:gd name="connsiteX240" fmla="*/ 1428750 w 5619750"/>
                <a:gd name="connsiteY240" fmla="*/ 2311400 h 3892550"/>
                <a:gd name="connsiteX241" fmla="*/ 1352550 w 5619750"/>
                <a:gd name="connsiteY241" fmla="*/ 2349500 h 3892550"/>
                <a:gd name="connsiteX242" fmla="*/ 1314450 w 5619750"/>
                <a:gd name="connsiteY242" fmla="*/ 2362200 h 3892550"/>
                <a:gd name="connsiteX243" fmla="*/ 1295400 w 5619750"/>
                <a:gd name="connsiteY243" fmla="*/ 2374900 h 3892550"/>
                <a:gd name="connsiteX244" fmla="*/ 1276350 w 5619750"/>
                <a:gd name="connsiteY244" fmla="*/ 2381250 h 3892550"/>
                <a:gd name="connsiteX245" fmla="*/ 1250950 w 5619750"/>
                <a:gd name="connsiteY245" fmla="*/ 2393950 h 3892550"/>
                <a:gd name="connsiteX246" fmla="*/ 1212850 w 5619750"/>
                <a:gd name="connsiteY246" fmla="*/ 2432050 h 3892550"/>
                <a:gd name="connsiteX0" fmla="*/ 1212850 w 5619750"/>
                <a:gd name="connsiteY0" fmla="*/ 2432050 h 3892550"/>
                <a:gd name="connsiteX1" fmla="*/ 1181100 w 5619750"/>
                <a:gd name="connsiteY1" fmla="*/ 2438400 h 3892550"/>
                <a:gd name="connsiteX2" fmla="*/ 1079500 w 5619750"/>
                <a:gd name="connsiteY2" fmla="*/ 2451100 h 3892550"/>
                <a:gd name="connsiteX3" fmla="*/ 1054100 w 5619750"/>
                <a:gd name="connsiteY3" fmla="*/ 2457450 h 3892550"/>
                <a:gd name="connsiteX4" fmla="*/ 1009650 w 5619750"/>
                <a:gd name="connsiteY4" fmla="*/ 2482850 h 3892550"/>
                <a:gd name="connsiteX5" fmla="*/ 971550 w 5619750"/>
                <a:gd name="connsiteY5" fmla="*/ 2514600 h 3892550"/>
                <a:gd name="connsiteX6" fmla="*/ 908050 w 5619750"/>
                <a:gd name="connsiteY6" fmla="*/ 2546350 h 3892550"/>
                <a:gd name="connsiteX7" fmla="*/ 825500 w 5619750"/>
                <a:gd name="connsiteY7" fmla="*/ 2597150 h 3892550"/>
                <a:gd name="connsiteX8" fmla="*/ 742950 w 5619750"/>
                <a:gd name="connsiteY8" fmla="*/ 2635250 h 3892550"/>
                <a:gd name="connsiteX9" fmla="*/ 711200 w 5619750"/>
                <a:gd name="connsiteY9" fmla="*/ 2647950 h 3892550"/>
                <a:gd name="connsiteX10" fmla="*/ 692150 w 5619750"/>
                <a:gd name="connsiteY10" fmla="*/ 2660650 h 3892550"/>
                <a:gd name="connsiteX11" fmla="*/ 622300 w 5619750"/>
                <a:gd name="connsiteY11" fmla="*/ 2692400 h 3892550"/>
                <a:gd name="connsiteX12" fmla="*/ 571500 w 5619750"/>
                <a:gd name="connsiteY12" fmla="*/ 2730500 h 3892550"/>
                <a:gd name="connsiteX13" fmla="*/ 539750 w 5619750"/>
                <a:gd name="connsiteY13" fmla="*/ 2743200 h 3892550"/>
                <a:gd name="connsiteX14" fmla="*/ 438150 w 5619750"/>
                <a:gd name="connsiteY14" fmla="*/ 2806700 h 3892550"/>
                <a:gd name="connsiteX15" fmla="*/ 412750 w 5619750"/>
                <a:gd name="connsiteY15" fmla="*/ 2825750 h 3892550"/>
                <a:gd name="connsiteX16" fmla="*/ 317500 w 5619750"/>
                <a:gd name="connsiteY16" fmla="*/ 2978150 h 3892550"/>
                <a:gd name="connsiteX17" fmla="*/ 273050 w 5619750"/>
                <a:gd name="connsiteY17" fmla="*/ 3041650 h 3892550"/>
                <a:gd name="connsiteX18" fmla="*/ 241300 w 5619750"/>
                <a:gd name="connsiteY18" fmla="*/ 3073400 h 3892550"/>
                <a:gd name="connsiteX19" fmla="*/ 222250 w 5619750"/>
                <a:gd name="connsiteY19" fmla="*/ 3098800 h 3892550"/>
                <a:gd name="connsiteX20" fmla="*/ 158750 w 5619750"/>
                <a:gd name="connsiteY20" fmla="*/ 3168650 h 3892550"/>
                <a:gd name="connsiteX21" fmla="*/ 139700 w 5619750"/>
                <a:gd name="connsiteY21" fmla="*/ 3206750 h 3892550"/>
                <a:gd name="connsiteX22" fmla="*/ 107950 w 5619750"/>
                <a:gd name="connsiteY22" fmla="*/ 3244850 h 3892550"/>
                <a:gd name="connsiteX23" fmla="*/ 57150 w 5619750"/>
                <a:gd name="connsiteY23" fmla="*/ 3333750 h 3892550"/>
                <a:gd name="connsiteX24" fmla="*/ 31750 w 5619750"/>
                <a:gd name="connsiteY24" fmla="*/ 3441700 h 3892550"/>
                <a:gd name="connsiteX25" fmla="*/ 0 w 5619750"/>
                <a:gd name="connsiteY25" fmla="*/ 3575050 h 3892550"/>
                <a:gd name="connsiteX26" fmla="*/ 19050 w 5619750"/>
                <a:gd name="connsiteY26" fmla="*/ 3727450 h 3892550"/>
                <a:gd name="connsiteX27" fmla="*/ 31750 w 5619750"/>
                <a:gd name="connsiteY27" fmla="*/ 3759200 h 3892550"/>
                <a:gd name="connsiteX28" fmla="*/ 57150 w 5619750"/>
                <a:gd name="connsiteY28" fmla="*/ 3778250 h 3892550"/>
                <a:gd name="connsiteX29" fmla="*/ 152400 w 5619750"/>
                <a:gd name="connsiteY29" fmla="*/ 3854450 h 3892550"/>
                <a:gd name="connsiteX30" fmla="*/ 152400 w 5619750"/>
                <a:gd name="connsiteY30" fmla="*/ 3854450 h 3892550"/>
                <a:gd name="connsiteX31" fmla="*/ 177800 w 5619750"/>
                <a:gd name="connsiteY31" fmla="*/ 3873500 h 3892550"/>
                <a:gd name="connsiteX32" fmla="*/ 304800 w 5619750"/>
                <a:gd name="connsiteY32" fmla="*/ 3892550 h 3892550"/>
                <a:gd name="connsiteX33" fmla="*/ 425450 w 5619750"/>
                <a:gd name="connsiteY33" fmla="*/ 3886200 h 3892550"/>
                <a:gd name="connsiteX34" fmla="*/ 476250 w 5619750"/>
                <a:gd name="connsiteY34" fmla="*/ 3873500 h 3892550"/>
                <a:gd name="connsiteX35" fmla="*/ 527050 w 5619750"/>
                <a:gd name="connsiteY35" fmla="*/ 3867150 h 3892550"/>
                <a:gd name="connsiteX36" fmla="*/ 647700 w 5619750"/>
                <a:gd name="connsiteY36" fmla="*/ 3854450 h 3892550"/>
                <a:gd name="connsiteX37" fmla="*/ 711200 w 5619750"/>
                <a:gd name="connsiteY37" fmla="*/ 3835400 h 3892550"/>
                <a:gd name="connsiteX38" fmla="*/ 749300 w 5619750"/>
                <a:gd name="connsiteY38" fmla="*/ 3829050 h 3892550"/>
                <a:gd name="connsiteX39" fmla="*/ 819150 w 5619750"/>
                <a:gd name="connsiteY39" fmla="*/ 3810000 h 3892550"/>
                <a:gd name="connsiteX40" fmla="*/ 895350 w 5619750"/>
                <a:gd name="connsiteY40" fmla="*/ 3778250 h 3892550"/>
                <a:gd name="connsiteX41" fmla="*/ 990600 w 5619750"/>
                <a:gd name="connsiteY41" fmla="*/ 3746500 h 3892550"/>
                <a:gd name="connsiteX42" fmla="*/ 1079500 w 5619750"/>
                <a:gd name="connsiteY42" fmla="*/ 3714750 h 3892550"/>
                <a:gd name="connsiteX43" fmla="*/ 1130300 w 5619750"/>
                <a:gd name="connsiteY43" fmla="*/ 3702050 h 3892550"/>
                <a:gd name="connsiteX44" fmla="*/ 1238250 w 5619750"/>
                <a:gd name="connsiteY44" fmla="*/ 3695700 h 3892550"/>
                <a:gd name="connsiteX45" fmla="*/ 1282700 w 5619750"/>
                <a:gd name="connsiteY45" fmla="*/ 3683000 h 3892550"/>
                <a:gd name="connsiteX46" fmla="*/ 1327150 w 5619750"/>
                <a:gd name="connsiteY46" fmla="*/ 3676650 h 3892550"/>
                <a:gd name="connsiteX47" fmla="*/ 1384300 w 5619750"/>
                <a:gd name="connsiteY47" fmla="*/ 3657600 h 3892550"/>
                <a:gd name="connsiteX48" fmla="*/ 1460500 w 5619750"/>
                <a:gd name="connsiteY48" fmla="*/ 3638550 h 3892550"/>
                <a:gd name="connsiteX49" fmla="*/ 1524000 w 5619750"/>
                <a:gd name="connsiteY49" fmla="*/ 3594100 h 3892550"/>
                <a:gd name="connsiteX50" fmla="*/ 1581150 w 5619750"/>
                <a:gd name="connsiteY50" fmla="*/ 3568700 h 3892550"/>
                <a:gd name="connsiteX51" fmla="*/ 1644650 w 5619750"/>
                <a:gd name="connsiteY51" fmla="*/ 3536950 h 3892550"/>
                <a:gd name="connsiteX52" fmla="*/ 1682750 w 5619750"/>
                <a:gd name="connsiteY52" fmla="*/ 3524250 h 3892550"/>
                <a:gd name="connsiteX53" fmla="*/ 1739900 w 5619750"/>
                <a:gd name="connsiteY53" fmla="*/ 3492500 h 3892550"/>
                <a:gd name="connsiteX54" fmla="*/ 1778000 w 5619750"/>
                <a:gd name="connsiteY54" fmla="*/ 3467100 h 3892550"/>
                <a:gd name="connsiteX55" fmla="*/ 1809750 w 5619750"/>
                <a:gd name="connsiteY55" fmla="*/ 3454400 h 3892550"/>
                <a:gd name="connsiteX56" fmla="*/ 1854200 w 5619750"/>
                <a:gd name="connsiteY56" fmla="*/ 3441700 h 3892550"/>
                <a:gd name="connsiteX57" fmla="*/ 1892300 w 5619750"/>
                <a:gd name="connsiteY57" fmla="*/ 3429000 h 3892550"/>
                <a:gd name="connsiteX58" fmla="*/ 1917700 w 5619750"/>
                <a:gd name="connsiteY58" fmla="*/ 3422650 h 3892550"/>
                <a:gd name="connsiteX59" fmla="*/ 1993900 w 5619750"/>
                <a:gd name="connsiteY59" fmla="*/ 3390900 h 3892550"/>
                <a:gd name="connsiteX60" fmla="*/ 2044700 w 5619750"/>
                <a:gd name="connsiteY60" fmla="*/ 3365500 h 3892550"/>
                <a:gd name="connsiteX61" fmla="*/ 2139950 w 5619750"/>
                <a:gd name="connsiteY61" fmla="*/ 3308350 h 3892550"/>
                <a:gd name="connsiteX62" fmla="*/ 2286000 w 5619750"/>
                <a:gd name="connsiteY62" fmla="*/ 3244850 h 3892550"/>
                <a:gd name="connsiteX63" fmla="*/ 2330450 w 5619750"/>
                <a:gd name="connsiteY63" fmla="*/ 3225800 h 3892550"/>
                <a:gd name="connsiteX64" fmla="*/ 2438400 w 5619750"/>
                <a:gd name="connsiteY64" fmla="*/ 3143250 h 3892550"/>
                <a:gd name="connsiteX65" fmla="*/ 2463800 w 5619750"/>
                <a:gd name="connsiteY65" fmla="*/ 3117850 h 3892550"/>
                <a:gd name="connsiteX66" fmla="*/ 2501900 w 5619750"/>
                <a:gd name="connsiteY66" fmla="*/ 3092450 h 3892550"/>
                <a:gd name="connsiteX67" fmla="*/ 2520950 w 5619750"/>
                <a:gd name="connsiteY67" fmla="*/ 3048000 h 3892550"/>
                <a:gd name="connsiteX68" fmla="*/ 2540000 w 5619750"/>
                <a:gd name="connsiteY68" fmla="*/ 3028950 h 3892550"/>
                <a:gd name="connsiteX69" fmla="*/ 2546350 w 5619750"/>
                <a:gd name="connsiteY69" fmla="*/ 3003550 h 3892550"/>
                <a:gd name="connsiteX70" fmla="*/ 2565400 w 5619750"/>
                <a:gd name="connsiteY70" fmla="*/ 2971800 h 3892550"/>
                <a:gd name="connsiteX71" fmla="*/ 2597150 w 5619750"/>
                <a:gd name="connsiteY71" fmla="*/ 2927350 h 3892550"/>
                <a:gd name="connsiteX72" fmla="*/ 2622550 w 5619750"/>
                <a:gd name="connsiteY72" fmla="*/ 2882900 h 3892550"/>
                <a:gd name="connsiteX73" fmla="*/ 2635250 w 5619750"/>
                <a:gd name="connsiteY73" fmla="*/ 2863850 h 3892550"/>
                <a:gd name="connsiteX74" fmla="*/ 2641600 w 5619750"/>
                <a:gd name="connsiteY74" fmla="*/ 2838450 h 3892550"/>
                <a:gd name="connsiteX75" fmla="*/ 2667000 w 5619750"/>
                <a:gd name="connsiteY75" fmla="*/ 2762250 h 3892550"/>
                <a:gd name="connsiteX76" fmla="*/ 2686050 w 5619750"/>
                <a:gd name="connsiteY76" fmla="*/ 2705100 h 3892550"/>
                <a:gd name="connsiteX77" fmla="*/ 2698750 w 5619750"/>
                <a:gd name="connsiteY77" fmla="*/ 2673350 h 3892550"/>
                <a:gd name="connsiteX78" fmla="*/ 2711450 w 5619750"/>
                <a:gd name="connsiteY78" fmla="*/ 2635250 h 3892550"/>
                <a:gd name="connsiteX79" fmla="*/ 2736850 w 5619750"/>
                <a:gd name="connsiteY79" fmla="*/ 2584450 h 3892550"/>
                <a:gd name="connsiteX80" fmla="*/ 2755900 w 5619750"/>
                <a:gd name="connsiteY80" fmla="*/ 2540000 h 3892550"/>
                <a:gd name="connsiteX81" fmla="*/ 2876550 w 5619750"/>
                <a:gd name="connsiteY81" fmla="*/ 2419350 h 3892550"/>
                <a:gd name="connsiteX82" fmla="*/ 2940050 w 5619750"/>
                <a:gd name="connsiteY82" fmla="*/ 2362200 h 3892550"/>
                <a:gd name="connsiteX83" fmla="*/ 2978150 w 5619750"/>
                <a:gd name="connsiteY83" fmla="*/ 2324100 h 3892550"/>
                <a:gd name="connsiteX84" fmla="*/ 3003550 w 5619750"/>
                <a:gd name="connsiteY84" fmla="*/ 2305050 h 3892550"/>
                <a:gd name="connsiteX85" fmla="*/ 3022600 w 5619750"/>
                <a:gd name="connsiteY85" fmla="*/ 2292350 h 3892550"/>
                <a:gd name="connsiteX86" fmla="*/ 3054350 w 5619750"/>
                <a:gd name="connsiteY86" fmla="*/ 2266950 h 3892550"/>
                <a:gd name="connsiteX87" fmla="*/ 3136900 w 5619750"/>
                <a:gd name="connsiteY87" fmla="*/ 2216150 h 3892550"/>
                <a:gd name="connsiteX88" fmla="*/ 3168650 w 5619750"/>
                <a:gd name="connsiteY88" fmla="*/ 2190750 h 3892550"/>
                <a:gd name="connsiteX89" fmla="*/ 3194050 w 5619750"/>
                <a:gd name="connsiteY89" fmla="*/ 2178050 h 3892550"/>
                <a:gd name="connsiteX90" fmla="*/ 3276600 w 5619750"/>
                <a:gd name="connsiteY90" fmla="*/ 2133600 h 3892550"/>
                <a:gd name="connsiteX91" fmla="*/ 3308350 w 5619750"/>
                <a:gd name="connsiteY91" fmla="*/ 2127250 h 3892550"/>
                <a:gd name="connsiteX92" fmla="*/ 3327400 w 5619750"/>
                <a:gd name="connsiteY92" fmla="*/ 2114550 h 3892550"/>
                <a:gd name="connsiteX93" fmla="*/ 3384550 w 5619750"/>
                <a:gd name="connsiteY93" fmla="*/ 2089150 h 3892550"/>
                <a:gd name="connsiteX94" fmla="*/ 3422650 w 5619750"/>
                <a:gd name="connsiteY94" fmla="*/ 2076450 h 3892550"/>
                <a:gd name="connsiteX95" fmla="*/ 3524250 w 5619750"/>
                <a:gd name="connsiteY95" fmla="*/ 2012950 h 3892550"/>
                <a:gd name="connsiteX96" fmla="*/ 3594100 w 5619750"/>
                <a:gd name="connsiteY96" fmla="*/ 1968500 h 3892550"/>
                <a:gd name="connsiteX97" fmla="*/ 3619500 w 5619750"/>
                <a:gd name="connsiteY97" fmla="*/ 1949450 h 3892550"/>
                <a:gd name="connsiteX98" fmla="*/ 3676650 w 5619750"/>
                <a:gd name="connsiteY98" fmla="*/ 1917700 h 3892550"/>
                <a:gd name="connsiteX99" fmla="*/ 3702050 w 5619750"/>
                <a:gd name="connsiteY99" fmla="*/ 1892300 h 3892550"/>
                <a:gd name="connsiteX100" fmla="*/ 3746500 w 5619750"/>
                <a:gd name="connsiteY100" fmla="*/ 1873250 h 3892550"/>
                <a:gd name="connsiteX101" fmla="*/ 3784600 w 5619750"/>
                <a:gd name="connsiteY101" fmla="*/ 1847850 h 3892550"/>
                <a:gd name="connsiteX102" fmla="*/ 3810000 w 5619750"/>
                <a:gd name="connsiteY102" fmla="*/ 1835150 h 3892550"/>
                <a:gd name="connsiteX103" fmla="*/ 3848100 w 5619750"/>
                <a:gd name="connsiteY103" fmla="*/ 1809750 h 3892550"/>
                <a:gd name="connsiteX104" fmla="*/ 3987800 w 5619750"/>
                <a:gd name="connsiteY104" fmla="*/ 1733550 h 3892550"/>
                <a:gd name="connsiteX105" fmla="*/ 4197350 w 5619750"/>
                <a:gd name="connsiteY105" fmla="*/ 1593850 h 3892550"/>
                <a:gd name="connsiteX106" fmla="*/ 4248150 w 5619750"/>
                <a:gd name="connsiteY106" fmla="*/ 1574800 h 3892550"/>
                <a:gd name="connsiteX107" fmla="*/ 4375150 w 5619750"/>
                <a:gd name="connsiteY107" fmla="*/ 1498600 h 3892550"/>
                <a:gd name="connsiteX108" fmla="*/ 4495800 w 5619750"/>
                <a:gd name="connsiteY108" fmla="*/ 1447800 h 3892550"/>
                <a:gd name="connsiteX109" fmla="*/ 4514850 w 5619750"/>
                <a:gd name="connsiteY109" fmla="*/ 1441450 h 3892550"/>
                <a:gd name="connsiteX110" fmla="*/ 4813300 w 5619750"/>
                <a:gd name="connsiteY110" fmla="*/ 1460500 h 3892550"/>
                <a:gd name="connsiteX111" fmla="*/ 4851400 w 5619750"/>
                <a:gd name="connsiteY111" fmla="*/ 1466850 h 3892550"/>
                <a:gd name="connsiteX112" fmla="*/ 4876800 w 5619750"/>
                <a:gd name="connsiteY112" fmla="*/ 1479550 h 3892550"/>
                <a:gd name="connsiteX113" fmla="*/ 4914900 w 5619750"/>
                <a:gd name="connsiteY113" fmla="*/ 1492250 h 3892550"/>
                <a:gd name="connsiteX114" fmla="*/ 5035550 w 5619750"/>
                <a:gd name="connsiteY114" fmla="*/ 1524000 h 3892550"/>
                <a:gd name="connsiteX115" fmla="*/ 5086350 w 5619750"/>
                <a:gd name="connsiteY115" fmla="*/ 1530350 h 3892550"/>
                <a:gd name="connsiteX116" fmla="*/ 5226050 w 5619750"/>
                <a:gd name="connsiteY116" fmla="*/ 1524000 h 3892550"/>
                <a:gd name="connsiteX117" fmla="*/ 5295900 w 5619750"/>
                <a:gd name="connsiteY117" fmla="*/ 1498600 h 3892550"/>
                <a:gd name="connsiteX118" fmla="*/ 5372100 w 5619750"/>
                <a:gd name="connsiteY118" fmla="*/ 1454150 h 3892550"/>
                <a:gd name="connsiteX119" fmla="*/ 5422900 w 5619750"/>
                <a:gd name="connsiteY119" fmla="*/ 1422400 h 3892550"/>
                <a:gd name="connsiteX120" fmla="*/ 5480050 w 5619750"/>
                <a:gd name="connsiteY120" fmla="*/ 1358900 h 3892550"/>
                <a:gd name="connsiteX121" fmla="*/ 5499100 w 5619750"/>
                <a:gd name="connsiteY121" fmla="*/ 1327150 h 3892550"/>
                <a:gd name="connsiteX122" fmla="*/ 5505450 w 5619750"/>
                <a:gd name="connsiteY122" fmla="*/ 1301750 h 3892550"/>
                <a:gd name="connsiteX123" fmla="*/ 5524500 w 5619750"/>
                <a:gd name="connsiteY123" fmla="*/ 1250950 h 3892550"/>
                <a:gd name="connsiteX124" fmla="*/ 5537200 w 5619750"/>
                <a:gd name="connsiteY124" fmla="*/ 1193800 h 3892550"/>
                <a:gd name="connsiteX125" fmla="*/ 5549900 w 5619750"/>
                <a:gd name="connsiteY125" fmla="*/ 1155700 h 3892550"/>
                <a:gd name="connsiteX126" fmla="*/ 5562600 w 5619750"/>
                <a:gd name="connsiteY126" fmla="*/ 1092200 h 3892550"/>
                <a:gd name="connsiteX127" fmla="*/ 5568950 w 5619750"/>
                <a:gd name="connsiteY127" fmla="*/ 1016000 h 3892550"/>
                <a:gd name="connsiteX128" fmla="*/ 5581650 w 5619750"/>
                <a:gd name="connsiteY128" fmla="*/ 863600 h 3892550"/>
                <a:gd name="connsiteX129" fmla="*/ 5600700 w 5619750"/>
                <a:gd name="connsiteY129" fmla="*/ 793750 h 3892550"/>
                <a:gd name="connsiteX130" fmla="*/ 5607050 w 5619750"/>
                <a:gd name="connsiteY130" fmla="*/ 736600 h 3892550"/>
                <a:gd name="connsiteX131" fmla="*/ 5619750 w 5619750"/>
                <a:gd name="connsiteY131" fmla="*/ 660400 h 3892550"/>
                <a:gd name="connsiteX132" fmla="*/ 5607050 w 5619750"/>
                <a:gd name="connsiteY132" fmla="*/ 577850 h 3892550"/>
                <a:gd name="connsiteX133" fmla="*/ 5575300 w 5619750"/>
                <a:gd name="connsiteY133" fmla="*/ 533400 h 3892550"/>
                <a:gd name="connsiteX134" fmla="*/ 5543550 w 5619750"/>
                <a:gd name="connsiteY134" fmla="*/ 495300 h 3892550"/>
                <a:gd name="connsiteX135" fmla="*/ 5505450 w 5619750"/>
                <a:gd name="connsiteY135" fmla="*/ 438150 h 3892550"/>
                <a:gd name="connsiteX136" fmla="*/ 5486400 w 5619750"/>
                <a:gd name="connsiteY136" fmla="*/ 412750 h 3892550"/>
                <a:gd name="connsiteX137" fmla="*/ 5454650 w 5619750"/>
                <a:gd name="connsiteY137" fmla="*/ 368300 h 3892550"/>
                <a:gd name="connsiteX138" fmla="*/ 5429250 w 5619750"/>
                <a:gd name="connsiteY138" fmla="*/ 342900 h 3892550"/>
                <a:gd name="connsiteX139" fmla="*/ 5397500 w 5619750"/>
                <a:gd name="connsiteY139" fmla="*/ 292100 h 3892550"/>
                <a:gd name="connsiteX140" fmla="*/ 5372100 w 5619750"/>
                <a:gd name="connsiteY140" fmla="*/ 260350 h 3892550"/>
                <a:gd name="connsiteX141" fmla="*/ 5359400 w 5619750"/>
                <a:gd name="connsiteY141" fmla="*/ 241300 h 3892550"/>
                <a:gd name="connsiteX142" fmla="*/ 5340350 w 5619750"/>
                <a:gd name="connsiteY142" fmla="*/ 222250 h 3892550"/>
                <a:gd name="connsiteX143" fmla="*/ 5295900 w 5619750"/>
                <a:gd name="connsiteY143" fmla="*/ 158750 h 3892550"/>
                <a:gd name="connsiteX144" fmla="*/ 5289550 w 5619750"/>
                <a:gd name="connsiteY144" fmla="*/ 133350 h 3892550"/>
                <a:gd name="connsiteX145" fmla="*/ 5232400 w 5619750"/>
                <a:gd name="connsiteY145" fmla="*/ 88900 h 3892550"/>
                <a:gd name="connsiteX146" fmla="*/ 5181600 w 5619750"/>
                <a:gd name="connsiteY146" fmla="*/ 63500 h 3892550"/>
                <a:gd name="connsiteX147" fmla="*/ 5035550 w 5619750"/>
                <a:gd name="connsiteY147" fmla="*/ 12700 h 3892550"/>
                <a:gd name="connsiteX148" fmla="*/ 4978400 w 5619750"/>
                <a:gd name="connsiteY148" fmla="*/ 0 h 3892550"/>
                <a:gd name="connsiteX149" fmla="*/ 4794250 w 5619750"/>
                <a:gd name="connsiteY149" fmla="*/ 6350 h 3892550"/>
                <a:gd name="connsiteX150" fmla="*/ 4762500 w 5619750"/>
                <a:gd name="connsiteY150" fmla="*/ 19050 h 3892550"/>
                <a:gd name="connsiteX151" fmla="*/ 4724400 w 5619750"/>
                <a:gd name="connsiteY151" fmla="*/ 25400 h 3892550"/>
                <a:gd name="connsiteX152" fmla="*/ 4673600 w 5619750"/>
                <a:gd name="connsiteY152" fmla="*/ 69850 h 3892550"/>
                <a:gd name="connsiteX153" fmla="*/ 4641850 w 5619750"/>
                <a:gd name="connsiteY153" fmla="*/ 95250 h 3892550"/>
                <a:gd name="connsiteX154" fmla="*/ 4597400 w 5619750"/>
                <a:gd name="connsiteY154" fmla="*/ 152400 h 3892550"/>
                <a:gd name="connsiteX155" fmla="*/ 4552950 w 5619750"/>
                <a:gd name="connsiteY155" fmla="*/ 184150 h 3892550"/>
                <a:gd name="connsiteX156" fmla="*/ 4540250 w 5619750"/>
                <a:gd name="connsiteY156" fmla="*/ 203200 h 3892550"/>
                <a:gd name="connsiteX157" fmla="*/ 4514850 w 5619750"/>
                <a:gd name="connsiteY157" fmla="*/ 222250 h 3892550"/>
                <a:gd name="connsiteX158" fmla="*/ 4445000 w 5619750"/>
                <a:gd name="connsiteY158" fmla="*/ 292100 h 3892550"/>
                <a:gd name="connsiteX159" fmla="*/ 4406900 w 5619750"/>
                <a:gd name="connsiteY159" fmla="*/ 330200 h 3892550"/>
                <a:gd name="connsiteX160" fmla="*/ 4356100 w 5619750"/>
                <a:gd name="connsiteY160" fmla="*/ 400050 h 3892550"/>
                <a:gd name="connsiteX161" fmla="*/ 4330700 w 5619750"/>
                <a:gd name="connsiteY161" fmla="*/ 431800 h 3892550"/>
                <a:gd name="connsiteX162" fmla="*/ 4305300 w 5619750"/>
                <a:gd name="connsiteY162" fmla="*/ 457200 h 3892550"/>
                <a:gd name="connsiteX163" fmla="*/ 4273550 w 5619750"/>
                <a:gd name="connsiteY163" fmla="*/ 501650 h 3892550"/>
                <a:gd name="connsiteX164" fmla="*/ 4222750 w 5619750"/>
                <a:gd name="connsiteY164" fmla="*/ 552450 h 3892550"/>
                <a:gd name="connsiteX165" fmla="*/ 4197350 w 5619750"/>
                <a:gd name="connsiteY165" fmla="*/ 584200 h 3892550"/>
                <a:gd name="connsiteX166" fmla="*/ 4178300 w 5619750"/>
                <a:gd name="connsiteY166" fmla="*/ 615950 h 3892550"/>
                <a:gd name="connsiteX167" fmla="*/ 4152900 w 5619750"/>
                <a:gd name="connsiteY167" fmla="*/ 635000 h 3892550"/>
                <a:gd name="connsiteX168" fmla="*/ 4114800 w 5619750"/>
                <a:gd name="connsiteY168" fmla="*/ 704850 h 3892550"/>
                <a:gd name="connsiteX169" fmla="*/ 4095750 w 5619750"/>
                <a:gd name="connsiteY169" fmla="*/ 742950 h 3892550"/>
                <a:gd name="connsiteX170" fmla="*/ 4076700 w 5619750"/>
                <a:gd name="connsiteY170" fmla="*/ 774700 h 3892550"/>
                <a:gd name="connsiteX171" fmla="*/ 4064000 w 5619750"/>
                <a:gd name="connsiteY171" fmla="*/ 800100 h 3892550"/>
                <a:gd name="connsiteX172" fmla="*/ 4051300 w 5619750"/>
                <a:gd name="connsiteY172" fmla="*/ 819150 h 3892550"/>
                <a:gd name="connsiteX173" fmla="*/ 4038600 w 5619750"/>
                <a:gd name="connsiteY173" fmla="*/ 844550 h 3892550"/>
                <a:gd name="connsiteX174" fmla="*/ 4019550 w 5619750"/>
                <a:gd name="connsiteY174" fmla="*/ 857250 h 3892550"/>
                <a:gd name="connsiteX175" fmla="*/ 3975100 w 5619750"/>
                <a:gd name="connsiteY175" fmla="*/ 895350 h 3892550"/>
                <a:gd name="connsiteX176" fmla="*/ 3917950 w 5619750"/>
                <a:gd name="connsiteY176" fmla="*/ 927100 h 3892550"/>
                <a:gd name="connsiteX177" fmla="*/ 3879850 w 5619750"/>
                <a:gd name="connsiteY177" fmla="*/ 946150 h 3892550"/>
                <a:gd name="connsiteX178" fmla="*/ 3860800 w 5619750"/>
                <a:gd name="connsiteY178" fmla="*/ 965200 h 3892550"/>
                <a:gd name="connsiteX179" fmla="*/ 3797300 w 5619750"/>
                <a:gd name="connsiteY179" fmla="*/ 990600 h 3892550"/>
                <a:gd name="connsiteX180" fmla="*/ 3771900 w 5619750"/>
                <a:gd name="connsiteY180" fmla="*/ 1003300 h 3892550"/>
                <a:gd name="connsiteX181" fmla="*/ 3721100 w 5619750"/>
                <a:gd name="connsiteY181" fmla="*/ 1041400 h 3892550"/>
                <a:gd name="connsiteX182" fmla="*/ 3689350 w 5619750"/>
                <a:gd name="connsiteY182" fmla="*/ 1073150 h 3892550"/>
                <a:gd name="connsiteX183" fmla="*/ 3651250 w 5619750"/>
                <a:gd name="connsiteY183" fmla="*/ 1123950 h 3892550"/>
                <a:gd name="connsiteX184" fmla="*/ 3638550 w 5619750"/>
                <a:gd name="connsiteY184" fmla="*/ 1143000 h 3892550"/>
                <a:gd name="connsiteX185" fmla="*/ 3613150 w 5619750"/>
                <a:gd name="connsiteY185" fmla="*/ 1162050 h 3892550"/>
                <a:gd name="connsiteX186" fmla="*/ 3562350 w 5619750"/>
                <a:gd name="connsiteY186" fmla="*/ 1231900 h 3892550"/>
                <a:gd name="connsiteX187" fmla="*/ 3543300 w 5619750"/>
                <a:gd name="connsiteY187" fmla="*/ 1238250 h 3892550"/>
                <a:gd name="connsiteX188" fmla="*/ 3511550 w 5619750"/>
                <a:gd name="connsiteY188" fmla="*/ 1270000 h 3892550"/>
                <a:gd name="connsiteX189" fmla="*/ 3448050 w 5619750"/>
                <a:gd name="connsiteY189" fmla="*/ 1314450 h 3892550"/>
                <a:gd name="connsiteX190" fmla="*/ 3416300 w 5619750"/>
                <a:gd name="connsiteY190" fmla="*/ 1327150 h 3892550"/>
                <a:gd name="connsiteX191" fmla="*/ 3384550 w 5619750"/>
                <a:gd name="connsiteY191" fmla="*/ 1352550 h 3892550"/>
                <a:gd name="connsiteX192" fmla="*/ 3333750 w 5619750"/>
                <a:gd name="connsiteY192" fmla="*/ 1377950 h 3892550"/>
                <a:gd name="connsiteX193" fmla="*/ 3308350 w 5619750"/>
                <a:gd name="connsiteY193" fmla="*/ 1403350 h 3892550"/>
                <a:gd name="connsiteX194" fmla="*/ 3276600 w 5619750"/>
                <a:gd name="connsiteY194" fmla="*/ 1409700 h 3892550"/>
                <a:gd name="connsiteX195" fmla="*/ 3213100 w 5619750"/>
                <a:gd name="connsiteY195" fmla="*/ 1435100 h 3892550"/>
                <a:gd name="connsiteX196" fmla="*/ 3168650 w 5619750"/>
                <a:gd name="connsiteY196" fmla="*/ 1447800 h 3892550"/>
                <a:gd name="connsiteX197" fmla="*/ 3143250 w 5619750"/>
                <a:gd name="connsiteY197" fmla="*/ 1460500 h 3892550"/>
                <a:gd name="connsiteX198" fmla="*/ 3124200 w 5619750"/>
                <a:gd name="connsiteY198" fmla="*/ 1466850 h 3892550"/>
                <a:gd name="connsiteX199" fmla="*/ 3073400 w 5619750"/>
                <a:gd name="connsiteY199" fmla="*/ 1492250 h 3892550"/>
                <a:gd name="connsiteX200" fmla="*/ 3009900 w 5619750"/>
                <a:gd name="connsiteY200" fmla="*/ 1536700 h 3892550"/>
                <a:gd name="connsiteX201" fmla="*/ 2959100 w 5619750"/>
                <a:gd name="connsiteY201" fmla="*/ 1549400 h 3892550"/>
                <a:gd name="connsiteX202" fmla="*/ 2882900 w 5619750"/>
                <a:gd name="connsiteY202" fmla="*/ 1581150 h 3892550"/>
                <a:gd name="connsiteX203" fmla="*/ 2794000 w 5619750"/>
                <a:gd name="connsiteY203" fmla="*/ 1600200 h 3892550"/>
                <a:gd name="connsiteX204" fmla="*/ 2762250 w 5619750"/>
                <a:gd name="connsiteY204" fmla="*/ 1612900 h 3892550"/>
                <a:gd name="connsiteX205" fmla="*/ 2705100 w 5619750"/>
                <a:gd name="connsiteY205" fmla="*/ 1625600 h 3892550"/>
                <a:gd name="connsiteX206" fmla="*/ 2679700 w 5619750"/>
                <a:gd name="connsiteY206" fmla="*/ 1638300 h 3892550"/>
                <a:gd name="connsiteX207" fmla="*/ 2641600 w 5619750"/>
                <a:gd name="connsiteY207" fmla="*/ 1651000 h 3892550"/>
                <a:gd name="connsiteX208" fmla="*/ 2609850 w 5619750"/>
                <a:gd name="connsiteY208" fmla="*/ 1670050 h 3892550"/>
                <a:gd name="connsiteX209" fmla="*/ 2578100 w 5619750"/>
                <a:gd name="connsiteY209" fmla="*/ 1682750 h 3892550"/>
                <a:gd name="connsiteX210" fmla="*/ 2527300 w 5619750"/>
                <a:gd name="connsiteY210" fmla="*/ 1714500 h 3892550"/>
                <a:gd name="connsiteX211" fmla="*/ 2438400 w 5619750"/>
                <a:gd name="connsiteY211" fmla="*/ 1752600 h 3892550"/>
                <a:gd name="connsiteX212" fmla="*/ 2400300 w 5619750"/>
                <a:gd name="connsiteY212" fmla="*/ 1771650 h 3892550"/>
                <a:gd name="connsiteX213" fmla="*/ 2362200 w 5619750"/>
                <a:gd name="connsiteY213" fmla="*/ 1784350 h 3892550"/>
                <a:gd name="connsiteX214" fmla="*/ 2336800 w 5619750"/>
                <a:gd name="connsiteY214" fmla="*/ 1797050 h 3892550"/>
                <a:gd name="connsiteX215" fmla="*/ 2292350 w 5619750"/>
                <a:gd name="connsiteY215" fmla="*/ 1816100 h 3892550"/>
                <a:gd name="connsiteX216" fmla="*/ 2273300 w 5619750"/>
                <a:gd name="connsiteY216" fmla="*/ 1828800 h 3892550"/>
                <a:gd name="connsiteX217" fmla="*/ 2241550 w 5619750"/>
                <a:gd name="connsiteY217" fmla="*/ 1841500 h 3892550"/>
                <a:gd name="connsiteX218" fmla="*/ 2209800 w 5619750"/>
                <a:gd name="connsiteY218" fmla="*/ 1860550 h 3892550"/>
                <a:gd name="connsiteX219" fmla="*/ 2171700 w 5619750"/>
                <a:gd name="connsiteY219" fmla="*/ 1873250 h 3892550"/>
                <a:gd name="connsiteX220" fmla="*/ 2127250 w 5619750"/>
                <a:gd name="connsiteY220" fmla="*/ 1885950 h 3892550"/>
                <a:gd name="connsiteX221" fmla="*/ 2108200 w 5619750"/>
                <a:gd name="connsiteY221" fmla="*/ 1898650 h 3892550"/>
                <a:gd name="connsiteX222" fmla="*/ 2076450 w 5619750"/>
                <a:gd name="connsiteY222" fmla="*/ 1905000 h 3892550"/>
                <a:gd name="connsiteX223" fmla="*/ 2032000 w 5619750"/>
                <a:gd name="connsiteY223" fmla="*/ 1917700 h 3892550"/>
                <a:gd name="connsiteX224" fmla="*/ 2006600 w 5619750"/>
                <a:gd name="connsiteY224" fmla="*/ 1936750 h 3892550"/>
                <a:gd name="connsiteX225" fmla="*/ 1981200 w 5619750"/>
                <a:gd name="connsiteY225" fmla="*/ 1943100 h 3892550"/>
                <a:gd name="connsiteX226" fmla="*/ 1962150 w 5619750"/>
                <a:gd name="connsiteY226" fmla="*/ 1962150 h 3892550"/>
                <a:gd name="connsiteX227" fmla="*/ 1924050 w 5619750"/>
                <a:gd name="connsiteY227" fmla="*/ 1981200 h 3892550"/>
                <a:gd name="connsiteX228" fmla="*/ 1892300 w 5619750"/>
                <a:gd name="connsiteY228" fmla="*/ 2012950 h 3892550"/>
                <a:gd name="connsiteX229" fmla="*/ 1841500 w 5619750"/>
                <a:gd name="connsiteY229" fmla="*/ 2044700 h 3892550"/>
                <a:gd name="connsiteX230" fmla="*/ 1822450 w 5619750"/>
                <a:gd name="connsiteY230" fmla="*/ 2070100 h 3892550"/>
                <a:gd name="connsiteX231" fmla="*/ 1765300 w 5619750"/>
                <a:gd name="connsiteY231" fmla="*/ 2114550 h 3892550"/>
                <a:gd name="connsiteX232" fmla="*/ 1727200 w 5619750"/>
                <a:gd name="connsiteY232" fmla="*/ 2139950 h 3892550"/>
                <a:gd name="connsiteX233" fmla="*/ 1701800 w 5619750"/>
                <a:gd name="connsiteY233" fmla="*/ 2178050 h 3892550"/>
                <a:gd name="connsiteX234" fmla="*/ 1638300 w 5619750"/>
                <a:gd name="connsiteY234" fmla="*/ 2228850 h 3892550"/>
                <a:gd name="connsiteX235" fmla="*/ 1600200 w 5619750"/>
                <a:gd name="connsiteY235" fmla="*/ 2254250 h 3892550"/>
                <a:gd name="connsiteX236" fmla="*/ 1581150 w 5619750"/>
                <a:gd name="connsiteY236" fmla="*/ 2260600 h 3892550"/>
                <a:gd name="connsiteX237" fmla="*/ 1562100 w 5619750"/>
                <a:gd name="connsiteY237" fmla="*/ 2273300 h 3892550"/>
                <a:gd name="connsiteX238" fmla="*/ 1498600 w 5619750"/>
                <a:gd name="connsiteY238" fmla="*/ 2292350 h 3892550"/>
                <a:gd name="connsiteX239" fmla="*/ 1428750 w 5619750"/>
                <a:gd name="connsiteY239" fmla="*/ 2311400 h 3892550"/>
                <a:gd name="connsiteX240" fmla="*/ 1352550 w 5619750"/>
                <a:gd name="connsiteY240" fmla="*/ 2349500 h 3892550"/>
                <a:gd name="connsiteX241" fmla="*/ 1314450 w 5619750"/>
                <a:gd name="connsiteY241" fmla="*/ 2362200 h 3892550"/>
                <a:gd name="connsiteX242" fmla="*/ 1295400 w 5619750"/>
                <a:gd name="connsiteY242" fmla="*/ 2374900 h 3892550"/>
                <a:gd name="connsiteX243" fmla="*/ 1276350 w 5619750"/>
                <a:gd name="connsiteY243" fmla="*/ 2381250 h 3892550"/>
                <a:gd name="connsiteX244" fmla="*/ 1250950 w 5619750"/>
                <a:gd name="connsiteY244" fmla="*/ 2393950 h 3892550"/>
                <a:gd name="connsiteX245" fmla="*/ 1212850 w 5619750"/>
                <a:gd name="connsiteY245" fmla="*/ 2432050 h 389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</a:cxnLst>
              <a:rect l="l" t="t" r="r" b="b"/>
              <a:pathLst>
                <a:path w="5619750" h="3892550">
                  <a:moveTo>
                    <a:pt x="1212850" y="2432050"/>
                  </a:moveTo>
                  <a:cubicBezTo>
                    <a:pt x="1201208" y="2439458"/>
                    <a:pt x="1191784" y="2436874"/>
                    <a:pt x="1181100" y="2438400"/>
                  </a:cubicBezTo>
                  <a:cubicBezTo>
                    <a:pt x="1147313" y="2443227"/>
                    <a:pt x="1113253" y="2446037"/>
                    <a:pt x="1079500" y="2451100"/>
                  </a:cubicBezTo>
                  <a:cubicBezTo>
                    <a:pt x="1070869" y="2452395"/>
                    <a:pt x="1062272" y="2454386"/>
                    <a:pt x="1054100" y="2457450"/>
                  </a:cubicBezTo>
                  <a:cubicBezTo>
                    <a:pt x="1041088" y="2462329"/>
                    <a:pt x="1021085" y="2473956"/>
                    <a:pt x="1009650" y="2482850"/>
                  </a:cubicBezTo>
                  <a:cubicBezTo>
                    <a:pt x="996601" y="2492999"/>
                    <a:pt x="984920" y="2504877"/>
                    <a:pt x="971550" y="2514600"/>
                  </a:cubicBezTo>
                  <a:cubicBezTo>
                    <a:pt x="946174" y="2533055"/>
                    <a:pt x="936346" y="2535032"/>
                    <a:pt x="908050" y="2546350"/>
                  </a:cubicBezTo>
                  <a:cubicBezTo>
                    <a:pt x="865480" y="2588920"/>
                    <a:pt x="853017" y="2582333"/>
                    <a:pt x="825500" y="2597150"/>
                  </a:cubicBezTo>
                  <a:cubicBezTo>
                    <a:pt x="797983" y="2611967"/>
                    <a:pt x="762000" y="2626783"/>
                    <a:pt x="742950" y="2635250"/>
                  </a:cubicBezTo>
                  <a:cubicBezTo>
                    <a:pt x="723900" y="2643717"/>
                    <a:pt x="721395" y="2642852"/>
                    <a:pt x="711200" y="2647950"/>
                  </a:cubicBezTo>
                  <a:cubicBezTo>
                    <a:pt x="704374" y="2651363"/>
                    <a:pt x="698976" y="2657237"/>
                    <a:pt x="692150" y="2660650"/>
                  </a:cubicBezTo>
                  <a:cubicBezTo>
                    <a:pt x="654533" y="2679458"/>
                    <a:pt x="661481" y="2667212"/>
                    <a:pt x="622300" y="2692400"/>
                  </a:cubicBezTo>
                  <a:cubicBezTo>
                    <a:pt x="604495" y="2703846"/>
                    <a:pt x="591153" y="2722639"/>
                    <a:pt x="571500" y="2730500"/>
                  </a:cubicBezTo>
                  <a:cubicBezTo>
                    <a:pt x="560917" y="2734733"/>
                    <a:pt x="550166" y="2738571"/>
                    <a:pt x="539750" y="2743200"/>
                  </a:cubicBezTo>
                  <a:cubicBezTo>
                    <a:pt x="503739" y="2759205"/>
                    <a:pt x="468393" y="2784017"/>
                    <a:pt x="438150" y="2806700"/>
                  </a:cubicBezTo>
                  <a:cubicBezTo>
                    <a:pt x="429683" y="2813050"/>
                    <a:pt x="432858" y="2797175"/>
                    <a:pt x="412750" y="2825750"/>
                  </a:cubicBezTo>
                  <a:cubicBezTo>
                    <a:pt x="392642" y="2854325"/>
                    <a:pt x="340783" y="2942167"/>
                    <a:pt x="317500" y="2978150"/>
                  </a:cubicBezTo>
                  <a:cubicBezTo>
                    <a:pt x="304838" y="3028797"/>
                    <a:pt x="321346" y="2981280"/>
                    <a:pt x="273050" y="3041650"/>
                  </a:cubicBezTo>
                  <a:cubicBezTo>
                    <a:pt x="244517" y="3077317"/>
                    <a:pt x="278410" y="3061030"/>
                    <a:pt x="241300" y="3073400"/>
                  </a:cubicBezTo>
                  <a:cubicBezTo>
                    <a:pt x="234950" y="3081867"/>
                    <a:pt x="236008" y="3082925"/>
                    <a:pt x="222250" y="3098800"/>
                  </a:cubicBezTo>
                  <a:cubicBezTo>
                    <a:pt x="208492" y="3114675"/>
                    <a:pt x="172508" y="3150658"/>
                    <a:pt x="158750" y="3168650"/>
                  </a:cubicBezTo>
                  <a:cubicBezTo>
                    <a:pt x="152400" y="3181350"/>
                    <a:pt x="147576" y="3194936"/>
                    <a:pt x="139700" y="3206750"/>
                  </a:cubicBezTo>
                  <a:cubicBezTo>
                    <a:pt x="130530" y="3220505"/>
                    <a:pt x="116455" y="3230674"/>
                    <a:pt x="107950" y="3244850"/>
                  </a:cubicBezTo>
                  <a:cubicBezTo>
                    <a:pt x="33779" y="3368468"/>
                    <a:pt x="123702" y="3250560"/>
                    <a:pt x="57150" y="3333750"/>
                  </a:cubicBezTo>
                  <a:cubicBezTo>
                    <a:pt x="44450" y="3366558"/>
                    <a:pt x="41275" y="3401483"/>
                    <a:pt x="31750" y="3441700"/>
                  </a:cubicBezTo>
                  <a:cubicBezTo>
                    <a:pt x="22225" y="3481917"/>
                    <a:pt x="13097" y="3483370"/>
                    <a:pt x="0" y="3575050"/>
                  </a:cubicBezTo>
                  <a:cubicBezTo>
                    <a:pt x="6350" y="3625850"/>
                    <a:pt x="10352" y="3676999"/>
                    <a:pt x="19050" y="3727450"/>
                  </a:cubicBezTo>
                  <a:cubicBezTo>
                    <a:pt x="20987" y="3738683"/>
                    <a:pt x="24911" y="3750081"/>
                    <a:pt x="31750" y="3759200"/>
                  </a:cubicBezTo>
                  <a:cubicBezTo>
                    <a:pt x="38100" y="3767667"/>
                    <a:pt x="49666" y="3770766"/>
                    <a:pt x="57150" y="3778250"/>
                  </a:cubicBezTo>
                  <a:cubicBezTo>
                    <a:pt x="131882" y="3852982"/>
                    <a:pt x="-40386" y="3725926"/>
                    <a:pt x="152400" y="3854450"/>
                  </a:cubicBezTo>
                  <a:lnTo>
                    <a:pt x="152400" y="3854450"/>
                  </a:lnTo>
                  <a:cubicBezTo>
                    <a:pt x="160867" y="3860800"/>
                    <a:pt x="168031" y="3869429"/>
                    <a:pt x="177800" y="3873500"/>
                  </a:cubicBezTo>
                  <a:cubicBezTo>
                    <a:pt x="215564" y="3889235"/>
                    <a:pt x="266350" y="3889346"/>
                    <a:pt x="304800" y="3892550"/>
                  </a:cubicBezTo>
                  <a:cubicBezTo>
                    <a:pt x="345017" y="3890433"/>
                    <a:pt x="385424" y="3890647"/>
                    <a:pt x="425450" y="3886200"/>
                  </a:cubicBezTo>
                  <a:cubicBezTo>
                    <a:pt x="442798" y="3884272"/>
                    <a:pt x="459094" y="3876717"/>
                    <a:pt x="476250" y="3873500"/>
                  </a:cubicBezTo>
                  <a:cubicBezTo>
                    <a:pt x="493023" y="3870355"/>
                    <a:pt x="510135" y="3869405"/>
                    <a:pt x="527050" y="3867150"/>
                  </a:cubicBezTo>
                  <a:cubicBezTo>
                    <a:pt x="610005" y="3856089"/>
                    <a:pt x="533982" y="3863927"/>
                    <a:pt x="647700" y="3854450"/>
                  </a:cubicBezTo>
                  <a:cubicBezTo>
                    <a:pt x="668867" y="3848100"/>
                    <a:pt x="689761" y="3840760"/>
                    <a:pt x="711200" y="3835400"/>
                  </a:cubicBezTo>
                  <a:cubicBezTo>
                    <a:pt x="723691" y="3832277"/>
                    <a:pt x="736632" y="3831353"/>
                    <a:pt x="749300" y="3829050"/>
                  </a:cubicBezTo>
                  <a:cubicBezTo>
                    <a:pt x="779781" y="3823508"/>
                    <a:pt x="788667" y="3821854"/>
                    <a:pt x="819150" y="3810000"/>
                  </a:cubicBezTo>
                  <a:cubicBezTo>
                    <a:pt x="844796" y="3800027"/>
                    <a:pt x="868892" y="3785809"/>
                    <a:pt x="895350" y="3778250"/>
                  </a:cubicBezTo>
                  <a:cubicBezTo>
                    <a:pt x="945031" y="3764055"/>
                    <a:pt x="939640" y="3766884"/>
                    <a:pt x="990600" y="3746500"/>
                  </a:cubicBezTo>
                  <a:cubicBezTo>
                    <a:pt x="1052815" y="3721614"/>
                    <a:pt x="1016108" y="3731655"/>
                    <a:pt x="1079500" y="3714750"/>
                  </a:cubicBezTo>
                  <a:cubicBezTo>
                    <a:pt x="1096365" y="3710253"/>
                    <a:pt x="1112970" y="3704130"/>
                    <a:pt x="1130300" y="3702050"/>
                  </a:cubicBezTo>
                  <a:cubicBezTo>
                    <a:pt x="1166089" y="3697755"/>
                    <a:pt x="1202267" y="3697817"/>
                    <a:pt x="1238250" y="3695700"/>
                  </a:cubicBezTo>
                  <a:cubicBezTo>
                    <a:pt x="1253067" y="3691467"/>
                    <a:pt x="1267632" y="3686229"/>
                    <a:pt x="1282700" y="3683000"/>
                  </a:cubicBezTo>
                  <a:cubicBezTo>
                    <a:pt x="1297335" y="3679864"/>
                    <a:pt x="1312630" y="3680280"/>
                    <a:pt x="1327150" y="3676650"/>
                  </a:cubicBezTo>
                  <a:cubicBezTo>
                    <a:pt x="1346631" y="3671780"/>
                    <a:pt x="1364992" y="3663117"/>
                    <a:pt x="1384300" y="3657600"/>
                  </a:cubicBezTo>
                  <a:cubicBezTo>
                    <a:pt x="1409474" y="3650407"/>
                    <a:pt x="1435100" y="3644900"/>
                    <a:pt x="1460500" y="3638550"/>
                  </a:cubicBezTo>
                  <a:cubicBezTo>
                    <a:pt x="1493228" y="3612368"/>
                    <a:pt x="1488514" y="3613814"/>
                    <a:pt x="1524000" y="3594100"/>
                  </a:cubicBezTo>
                  <a:cubicBezTo>
                    <a:pt x="1562598" y="3572657"/>
                    <a:pt x="1536996" y="3589305"/>
                    <a:pt x="1581150" y="3568700"/>
                  </a:cubicBezTo>
                  <a:cubicBezTo>
                    <a:pt x="1602595" y="3558692"/>
                    <a:pt x="1622199" y="3544434"/>
                    <a:pt x="1644650" y="3536950"/>
                  </a:cubicBezTo>
                  <a:cubicBezTo>
                    <a:pt x="1657350" y="3532717"/>
                    <a:pt x="1670321" y="3529222"/>
                    <a:pt x="1682750" y="3524250"/>
                  </a:cubicBezTo>
                  <a:cubicBezTo>
                    <a:pt x="1699069" y="3517723"/>
                    <a:pt x="1726267" y="3501175"/>
                    <a:pt x="1739900" y="3492500"/>
                  </a:cubicBezTo>
                  <a:cubicBezTo>
                    <a:pt x="1752777" y="3484305"/>
                    <a:pt x="1764600" y="3474409"/>
                    <a:pt x="1778000" y="3467100"/>
                  </a:cubicBezTo>
                  <a:cubicBezTo>
                    <a:pt x="1788007" y="3461642"/>
                    <a:pt x="1798936" y="3458005"/>
                    <a:pt x="1809750" y="3454400"/>
                  </a:cubicBezTo>
                  <a:cubicBezTo>
                    <a:pt x="1824369" y="3449527"/>
                    <a:pt x="1839472" y="3446232"/>
                    <a:pt x="1854200" y="3441700"/>
                  </a:cubicBezTo>
                  <a:cubicBezTo>
                    <a:pt x="1866995" y="3437763"/>
                    <a:pt x="1879478" y="3432847"/>
                    <a:pt x="1892300" y="3429000"/>
                  </a:cubicBezTo>
                  <a:cubicBezTo>
                    <a:pt x="1900659" y="3426492"/>
                    <a:pt x="1909528" y="3425714"/>
                    <a:pt x="1917700" y="3422650"/>
                  </a:cubicBezTo>
                  <a:cubicBezTo>
                    <a:pt x="1943465" y="3412988"/>
                    <a:pt x="1969288" y="3403206"/>
                    <a:pt x="1993900" y="3390900"/>
                  </a:cubicBezTo>
                  <a:cubicBezTo>
                    <a:pt x="2010833" y="3382433"/>
                    <a:pt x="2028218" y="3374816"/>
                    <a:pt x="2044700" y="3365500"/>
                  </a:cubicBezTo>
                  <a:cubicBezTo>
                    <a:pt x="2076934" y="3347281"/>
                    <a:pt x="2105281" y="3321351"/>
                    <a:pt x="2139950" y="3308350"/>
                  </a:cubicBezTo>
                  <a:cubicBezTo>
                    <a:pt x="2349399" y="3229807"/>
                    <a:pt x="2166801" y="3304450"/>
                    <a:pt x="2286000" y="3244850"/>
                  </a:cubicBezTo>
                  <a:cubicBezTo>
                    <a:pt x="2300418" y="3237641"/>
                    <a:pt x="2316257" y="3233443"/>
                    <a:pt x="2330450" y="3225800"/>
                  </a:cubicBezTo>
                  <a:cubicBezTo>
                    <a:pt x="2359722" y="3210038"/>
                    <a:pt x="2423470" y="3158180"/>
                    <a:pt x="2438400" y="3143250"/>
                  </a:cubicBezTo>
                  <a:cubicBezTo>
                    <a:pt x="2446867" y="3134783"/>
                    <a:pt x="2454450" y="3125330"/>
                    <a:pt x="2463800" y="3117850"/>
                  </a:cubicBezTo>
                  <a:cubicBezTo>
                    <a:pt x="2475719" y="3108315"/>
                    <a:pt x="2489200" y="3100917"/>
                    <a:pt x="2501900" y="3092450"/>
                  </a:cubicBezTo>
                  <a:cubicBezTo>
                    <a:pt x="2508250" y="3077633"/>
                    <a:pt x="2512656" y="3061823"/>
                    <a:pt x="2520950" y="3048000"/>
                  </a:cubicBezTo>
                  <a:cubicBezTo>
                    <a:pt x="2525570" y="3040299"/>
                    <a:pt x="2535545" y="3036747"/>
                    <a:pt x="2540000" y="3028950"/>
                  </a:cubicBezTo>
                  <a:cubicBezTo>
                    <a:pt x="2544330" y="3021373"/>
                    <a:pt x="2542806" y="3011525"/>
                    <a:pt x="2546350" y="3003550"/>
                  </a:cubicBezTo>
                  <a:cubicBezTo>
                    <a:pt x="2551363" y="2992272"/>
                    <a:pt x="2558859" y="2982266"/>
                    <a:pt x="2565400" y="2971800"/>
                  </a:cubicBezTo>
                  <a:cubicBezTo>
                    <a:pt x="2580365" y="2947856"/>
                    <a:pt x="2578521" y="2953431"/>
                    <a:pt x="2597150" y="2927350"/>
                  </a:cubicBezTo>
                  <a:cubicBezTo>
                    <a:pt x="2619251" y="2896408"/>
                    <a:pt x="2601289" y="2920106"/>
                    <a:pt x="2622550" y="2882900"/>
                  </a:cubicBezTo>
                  <a:cubicBezTo>
                    <a:pt x="2626336" y="2876274"/>
                    <a:pt x="2631017" y="2870200"/>
                    <a:pt x="2635250" y="2863850"/>
                  </a:cubicBezTo>
                  <a:cubicBezTo>
                    <a:pt x="2637367" y="2855383"/>
                    <a:pt x="2639033" y="2846791"/>
                    <a:pt x="2641600" y="2838450"/>
                  </a:cubicBezTo>
                  <a:cubicBezTo>
                    <a:pt x="2649474" y="2812860"/>
                    <a:pt x="2658533" y="2787650"/>
                    <a:pt x="2667000" y="2762250"/>
                  </a:cubicBezTo>
                  <a:lnTo>
                    <a:pt x="2686050" y="2705100"/>
                  </a:lnTo>
                  <a:cubicBezTo>
                    <a:pt x="2690283" y="2694517"/>
                    <a:pt x="2694855" y="2684062"/>
                    <a:pt x="2698750" y="2673350"/>
                  </a:cubicBezTo>
                  <a:cubicBezTo>
                    <a:pt x="2703325" y="2660769"/>
                    <a:pt x="2706177" y="2647555"/>
                    <a:pt x="2711450" y="2635250"/>
                  </a:cubicBezTo>
                  <a:cubicBezTo>
                    <a:pt x="2718908" y="2617849"/>
                    <a:pt x="2729392" y="2601851"/>
                    <a:pt x="2736850" y="2584450"/>
                  </a:cubicBezTo>
                  <a:cubicBezTo>
                    <a:pt x="2743200" y="2569633"/>
                    <a:pt x="2747356" y="2553670"/>
                    <a:pt x="2755900" y="2540000"/>
                  </a:cubicBezTo>
                  <a:cubicBezTo>
                    <a:pt x="2805942" y="2459933"/>
                    <a:pt x="2801959" y="2493941"/>
                    <a:pt x="2876550" y="2419350"/>
                  </a:cubicBezTo>
                  <a:cubicBezTo>
                    <a:pt x="2975446" y="2320454"/>
                    <a:pt x="2844488" y="2449075"/>
                    <a:pt x="2940050" y="2362200"/>
                  </a:cubicBezTo>
                  <a:cubicBezTo>
                    <a:pt x="2953340" y="2350118"/>
                    <a:pt x="2963782" y="2334876"/>
                    <a:pt x="2978150" y="2324100"/>
                  </a:cubicBezTo>
                  <a:cubicBezTo>
                    <a:pt x="2986617" y="2317750"/>
                    <a:pt x="2994938" y="2311201"/>
                    <a:pt x="3003550" y="2305050"/>
                  </a:cubicBezTo>
                  <a:cubicBezTo>
                    <a:pt x="3009760" y="2300614"/>
                    <a:pt x="3016495" y="2296929"/>
                    <a:pt x="3022600" y="2292350"/>
                  </a:cubicBezTo>
                  <a:cubicBezTo>
                    <a:pt x="3033443" y="2284218"/>
                    <a:pt x="3043389" y="2274922"/>
                    <a:pt x="3054350" y="2266950"/>
                  </a:cubicBezTo>
                  <a:cubicBezTo>
                    <a:pt x="3135452" y="2207966"/>
                    <a:pt x="3046994" y="2276087"/>
                    <a:pt x="3136900" y="2216150"/>
                  </a:cubicBezTo>
                  <a:cubicBezTo>
                    <a:pt x="3148177" y="2208632"/>
                    <a:pt x="3157373" y="2198268"/>
                    <a:pt x="3168650" y="2190750"/>
                  </a:cubicBezTo>
                  <a:cubicBezTo>
                    <a:pt x="3176526" y="2185499"/>
                    <a:pt x="3185775" y="2182647"/>
                    <a:pt x="3194050" y="2178050"/>
                  </a:cubicBezTo>
                  <a:cubicBezTo>
                    <a:pt x="3227298" y="2159579"/>
                    <a:pt x="3237365" y="2148690"/>
                    <a:pt x="3276600" y="2133600"/>
                  </a:cubicBezTo>
                  <a:cubicBezTo>
                    <a:pt x="3286674" y="2129726"/>
                    <a:pt x="3297767" y="2129367"/>
                    <a:pt x="3308350" y="2127250"/>
                  </a:cubicBezTo>
                  <a:cubicBezTo>
                    <a:pt x="3314700" y="2123017"/>
                    <a:pt x="3320774" y="2118336"/>
                    <a:pt x="3327400" y="2114550"/>
                  </a:cubicBezTo>
                  <a:cubicBezTo>
                    <a:pt x="3344868" y="2104568"/>
                    <a:pt x="3365839" y="2095954"/>
                    <a:pt x="3384550" y="2089150"/>
                  </a:cubicBezTo>
                  <a:cubicBezTo>
                    <a:pt x="3397131" y="2084575"/>
                    <a:pt x="3410898" y="2082860"/>
                    <a:pt x="3422650" y="2076450"/>
                  </a:cubicBezTo>
                  <a:cubicBezTo>
                    <a:pt x="3457711" y="2057326"/>
                    <a:pt x="3490557" y="2034391"/>
                    <a:pt x="3524250" y="2012950"/>
                  </a:cubicBezTo>
                  <a:cubicBezTo>
                    <a:pt x="3547533" y="1998133"/>
                    <a:pt x="3572022" y="1985059"/>
                    <a:pt x="3594100" y="1968500"/>
                  </a:cubicBezTo>
                  <a:cubicBezTo>
                    <a:pt x="3602567" y="1962150"/>
                    <a:pt x="3610525" y="1955059"/>
                    <a:pt x="3619500" y="1949450"/>
                  </a:cubicBezTo>
                  <a:cubicBezTo>
                    <a:pt x="3650173" y="1930279"/>
                    <a:pt x="3644301" y="1942860"/>
                    <a:pt x="3676650" y="1917700"/>
                  </a:cubicBezTo>
                  <a:cubicBezTo>
                    <a:pt x="3686101" y="1910349"/>
                    <a:pt x="3691948" y="1898728"/>
                    <a:pt x="3702050" y="1892300"/>
                  </a:cubicBezTo>
                  <a:cubicBezTo>
                    <a:pt x="3715650" y="1883646"/>
                    <a:pt x="3732307" y="1880893"/>
                    <a:pt x="3746500" y="1873250"/>
                  </a:cubicBezTo>
                  <a:cubicBezTo>
                    <a:pt x="3759939" y="1866014"/>
                    <a:pt x="3771512" y="1855703"/>
                    <a:pt x="3784600" y="1847850"/>
                  </a:cubicBezTo>
                  <a:cubicBezTo>
                    <a:pt x="3792717" y="1842980"/>
                    <a:pt x="3801883" y="1840020"/>
                    <a:pt x="3810000" y="1835150"/>
                  </a:cubicBezTo>
                  <a:cubicBezTo>
                    <a:pt x="3823088" y="1827297"/>
                    <a:pt x="3834797" y="1817233"/>
                    <a:pt x="3848100" y="1809750"/>
                  </a:cubicBezTo>
                  <a:cubicBezTo>
                    <a:pt x="3929562" y="1763928"/>
                    <a:pt x="3929592" y="1769533"/>
                    <a:pt x="3987800" y="1733550"/>
                  </a:cubicBezTo>
                  <a:cubicBezTo>
                    <a:pt x="4046008" y="1697567"/>
                    <a:pt x="4153958" y="1620308"/>
                    <a:pt x="4197350" y="1593850"/>
                  </a:cubicBezTo>
                  <a:cubicBezTo>
                    <a:pt x="4240742" y="1567392"/>
                    <a:pt x="4232209" y="1583340"/>
                    <a:pt x="4248150" y="1574800"/>
                  </a:cubicBezTo>
                  <a:cubicBezTo>
                    <a:pt x="4291668" y="1551487"/>
                    <a:pt x="4332679" y="1523768"/>
                    <a:pt x="4375150" y="1498600"/>
                  </a:cubicBezTo>
                  <a:cubicBezTo>
                    <a:pt x="4437320" y="1461758"/>
                    <a:pt x="4412081" y="1475706"/>
                    <a:pt x="4495800" y="1447800"/>
                  </a:cubicBezTo>
                  <a:lnTo>
                    <a:pt x="4514850" y="1441450"/>
                  </a:lnTo>
                  <a:lnTo>
                    <a:pt x="4813300" y="1460500"/>
                  </a:lnTo>
                  <a:cubicBezTo>
                    <a:pt x="4826139" y="1461469"/>
                    <a:pt x="4839068" y="1463150"/>
                    <a:pt x="4851400" y="1466850"/>
                  </a:cubicBezTo>
                  <a:cubicBezTo>
                    <a:pt x="4860467" y="1469570"/>
                    <a:pt x="4868011" y="1476034"/>
                    <a:pt x="4876800" y="1479550"/>
                  </a:cubicBezTo>
                  <a:cubicBezTo>
                    <a:pt x="4889229" y="1484522"/>
                    <a:pt x="4902105" y="1488313"/>
                    <a:pt x="4914900" y="1492250"/>
                  </a:cubicBezTo>
                  <a:cubicBezTo>
                    <a:pt x="4939443" y="1499802"/>
                    <a:pt x="5020997" y="1522181"/>
                    <a:pt x="5035550" y="1524000"/>
                  </a:cubicBezTo>
                  <a:lnTo>
                    <a:pt x="5086350" y="1530350"/>
                  </a:lnTo>
                  <a:cubicBezTo>
                    <a:pt x="5132917" y="1528233"/>
                    <a:pt x="5179573" y="1527575"/>
                    <a:pt x="5226050" y="1524000"/>
                  </a:cubicBezTo>
                  <a:cubicBezTo>
                    <a:pt x="5245105" y="1522534"/>
                    <a:pt x="5284035" y="1504845"/>
                    <a:pt x="5295900" y="1498600"/>
                  </a:cubicBezTo>
                  <a:cubicBezTo>
                    <a:pt x="5321922" y="1484904"/>
                    <a:pt x="5345799" y="1467301"/>
                    <a:pt x="5372100" y="1454150"/>
                  </a:cubicBezTo>
                  <a:cubicBezTo>
                    <a:pt x="5406966" y="1436717"/>
                    <a:pt x="5389927" y="1447130"/>
                    <a:pt x="5422900" y="1422400"/>
                  </a:cubicBezTo>
                  <a:cubicBezTo>
                    <a:pt x="5468217" y="1346871"/>
                    <a:pt x="5408678" y="1438203"/>
                    <a:pt x="5480050" y="1358900"/>
                  </a:cubicBezTo>
                  <a:cubicBezTo>
                    <a:pt x="5488306" y="1349726"/>
                    <a:pt x="5492750" y="1337733"/>
                    <a:pt x="5499100" y="1327150"/>
                  </a:cubicBezTo>
                  <a:cubicBezTo>
                    <a:pt x="5501217" y="1318683"/>
                    <a:pt x="5502690" y="1310029"/>
                    <a:pt x="5505450" y="1301750"/>
                  </a:cubicBezTo>
                  <a:cubicBezTo>
                    <a:pt x="5511169" y="1284593"/>
                    <a:pt x="5519397" y="1268300"/>
                    <a:pt x="5524500" y="1250950"/>
                  </a:cubicBezTo>
                  <a:cubicBezTo>
                    <a:pt x="5530006" y="1232228"/>
                    <a:pt x="5532172" y="1212656"/>
                    <a:pt x="5537200" y="1193800"/>
                  </a:cubicBezTo>
                  <a:cubicBezTo>
                    <a:pt x="5540649" y="1180865"/>
                    <a:pt x="5546653" y="1168687"/>
                    <a:pt x="5549900" y="1155700"/>
                  </a:cubicBezTo>
                  <a:cubicBezTo>
                    <a:pt x="5555135" y="1134759"/>
                    <a:pt x="5562600" y="1092200"/>
                    <a:pt x="5562600" y="1092200"/>
                  </a:cubicBezTo>
                  <a:cubicBezTo>
                    <a:pt x="5564717" y="1066800"/>
                    <a:pt x="5567134" y="1041423"/>
                    <a:pt x="5568950" y="1016000"/>
                  </a:cubicBezTo>
                  <a:cubicBezTo>
                    <a:pt x="5570591" y="993028"/>
                    <a:pt x="5573995" y="899962"/>
                    <a:pt x="5581650" y="863600"/>
                  </a:cubicBezTo>
                  <a:cubicBezTo>
                    <a:pt x="5586622" y="839984"/>
                    <a:pt x="5594350" y="817033"/>
                    <a:pt x="5600700" y="793750"/>
                  </a:cubicBezTo>
                  <a:cubicBezTo>
                    <a:pt x="5602817" y="774700"/>
                    <a:pt x="5604339" y="755575"/>
                    <a:pt x="5607050" y="736600"/>
                  </a:cubicBezTo>
                  <a:cubicBezTo>
                    <a:pt x="5610692" y="711108"/>
                    <a:pt x="5619750" y="660400"/>
                    <a:pt x="5619750" y="660400"/>
                  </a:cubicBezTo>
                  <a:cubicBezTo>
                    <a:pt x="5615517" y="632883"/>
                    <a:pt x="5613427" y="604950"/>
                    <a:pt x="5607050" y="577850"/>
                  </a:cubicBezTo>
                  <a:cubicBezTo>
                    <a:pt x="5601284" y="553345"/>
                    <a:pt x="5590655" y="550675"/>
                    <a:pt x="5575300" y="533400"/>
                  </a:cubicBezTo>
                  <a:cubicBezTo>
                    <a:pt x="5564317" y="521044"/>
                    <a:pt x="5553326" y="508631"/>
                    <a:pt x="5543550" y="495300"/>
                  </a:cubicBezTo>
                  <a:cubicBezTo>
                    <a:pt x="5530011" y="476837"/>
                    <a:pt x="5518482" y="456974"/>
                    <a:pt x="5505450" y="438150"/>
                  </a:cubicBezTo>
                  <a:cubicBezTo>
                    <a:pt x="5499426" y="429448"/>
                    <a:pt x="5492551" y="421362"/>
                    <a:pt x="5486400" y="412750"/>
                  </a:cubicBezTo>
                  <a:cubicBezTo>
                    <a:pt x="5473229" y="394311"/>
                    <a:pt x="5470791" y="386747"/>
                    <a:pt x="5454650" y="368300"/>
                  </a:cubicBezTo>
                  <a:cubicBezTo>
                    <a:pt x="5446765" y="359289"/>
                    <a:pt x="5436434" y="352479"/>
                    <a:pt x="5429250" y="342900"/>
                  </a:cubicBezTo>
                  <a:cubicBezTo>
                    <a:pt x="5417269" y="326925"/>
                    <a:pt x="5408866" y="308518"/>
                    <a:pt x="5397500" y="292100"/>
                  </a:cubicBezTo>
                  <a:cubicBezTo>
                    <a:pt x="5389785" y="280957"/>
                    <a:pt x="5380232" y="271193"/>
                    <a:pt x="5372100" y="260350"/>
                  </a:cubicBezTo>
                  <a:cubicBezTo>
                    <a:pt x="5367521" y="254245"/>
                    <a:pt x="5364286" y="247163"/>
                    <a:pt x="5359400" y="241300"/>
                  </a:cubicBezTo>
                  <a:cubicBezTo>
                    <a:pt x="5353651" y="234401"/>
                    <a:pt x="5345331" y="229722"/>
                    <a:pt x="5340350" y="222250"/>
                  </a:cubicBezTo>
                  <a:cubicBezTo>
                    <a:pt x="5291540" y="149036"/>
                    <a:pt x="5351920" y="214770"/>
                    <a:pt x="5295900" y="158750"/>
                  </a:cubicBezTo>
                  <a:cubicBezTo>
                    <a:pt x="5293783" y="150283"/>
                    <a:pt x="5294175" y="140751"/>
                    <a:pt x="5289550" y="133350"/>
                  </a:cubicBezTo>
                  <a:cubicBezTo>
                    <a:pt x="5277075" y="113390"/>
                    <a:pt x="5252099" y="99507"/>
                    <a:pt x="5232400" y="88900"/>
                  </a:cubicBezTo>
                  <a:cubicBezTo>
                    <a:pt x="5215731" y="79924"/>
                    <a:pt x="5199255" y="70334"/>
                    <a:pt x="5181600" y="63500"/>
                  </a:cubicBezTo>
                  <a:cubicBezTo>
                    <a:pt x="5133532" y="44893"/>
                    <a:pt x="5086093" y="22809"/>
                    <a:pt x="5035550" y="12700"/>
                  </a:cubicBezTo>
                  <a:cubicBezTo>
                    <a:pt x="4995242" y="4638"/>
                    <a:pt x="5014271" y="8968"/>
                    <a:pt x="4978400" y="0"/>
                  </a:cubicBezTo>
                  <a:cubicBezTo>
                    <a:pt x="4917017" y="2117"/>
                    <a:pt x="4855432" y="952"/>
                    <a:pt x="4794250" y="6350"/>
                  </a:cubicBezTo>
                  <a:cubicBezTo>
                    <a:pt x="4782896" y="7352"/>
                    <a:pt x="4773497" y="16051"/>
                    <a:pt x="4762500" y="19050"/>
                  </a:cubicBezTo>
                  <a:cubicBezTo>
                    <a:pt x="4750078" y="22438"/>
                    <a:pt x="4737100" y="23283"/>
                    <a:pt x="4724400" y="25400"/>
                  </a:cubicBezTo>
                  <a:cubicBezTo>
                    <a:pt x="4666169" y="69073"/>
                    <a:pt x="4732790" y="17236"/>
                    <a:pt x="4673600" y="69850"/>
                  </a:cubicBezTo>
                  <a:cubicBezTo>
                    <a:pt x="4663470" y="78854"/>
                    <a:pt x="4650917" y="85176"/>
                    <a:pt x="4641850" y="95250"/>
                  </a:cubicBezTo>
                  <a:cubicBezTo>
                    <a:pt x="4599369" y="142451"/>
                    <a:pt x="4634362" y="121598"/>
                    <a:pt x="4597400" y="152400"/>
                  </a:cubicBezTo>
                  <a:cubicBezTo>
                    <a:pt x="4575767" y="170428"/>
                    <a:pt x="4575826" y="161274"/>
                    <a:pt x="4552950" y="184150"/>
                  </a:cubicBezTo>
                  <a:cubicBezTo>
                    <a:pt x="4547554" y="189546"/>
                    <a:pt x="4545646" y="197804"/>
                    <a:pt x="4540250" y="203200"/>
                  </a:cubicBezTo>
                  <a:cubicBezTo>
                    <a:pt x="4532766" y="210684"/>
                    <a:pt x="4522587" y="215029"/>
                    <a:pt x="4514850" y="222250"/>
                  </a:cubicBezTo>
                  <a:cubicBezTo>
                    <a:pt x="4490778" y="244717"/>
                    <a:pt x="4468283" y="268817"/>
                    <a:pt x="4445000" y="292100"/>
                  </a:cubicBezTo>
                  <a:cubicBezTo>
                    <a:pt x="4432300" y="304800"/>
                    <a:pt x="4417464" y="315675"/>
                    <a:pt x="4406900" y="330200"/>
                  </a:cubicBezTo>
                  <a:cubicBezTo>
                    <a:pt x="4389967" y="353483"/>
                    <a:pt x="4373374" y="377018"/>
                    <a:pt x="4356100" y="400050"/>
                  </a:cubicBezTo>
                  <a:cubicBezTo>
                    <a:pt x="4347968" y="410893"/>
                    <a:pt x="4340284" y="422216"/>
                    <a:pt x="4330700" y="431800"/>
                  </a:cubicBezTo>
                  <a:cubicBezTo>
                    <a:pt x="4322233" y="440267"/>
                    <a:pt x="4312882" y="447933"/>
                    <a:pt x="4305300" y="457200"/>
                  </a:cubicBezTo>
                  <a:cubicBezTo>
                    <a:pt x="4293770" y="471292"/>
                    <a:pt x="4285475" y="487890"/>
                    <a:pt x="4273550" y="501650"/>
                  </a:cubicBezTo>
                  <a:cubicBezTo>
                    <a:pt x="4257866" y="519747"/>
                    <a:pt x="4237710" y="533750"/>
                    <a:pt x="4222750" y="552450"/>
                  </a:cubicBezTo>
                  <a:cubicBezTo>
                    <a:pt x="4214283" y="563033"/>
                    <a:pt x="4205122" y="573097"/>
                    <a:pt x="4197350" y="584200"/>
                  </a:cubicBezTo>
                  <a:cubicBezTo>
                    <a:pt x="4190272" y="594311"/>
                    <a:pt x="4186427" y="606662"/>
                    <a:pt x="4178300" y="615950"/>
                  </a:cubicBezTo>
                  <a:cubicBezTo>
                    <a:pt x="4171331" y="623915"/>
                    <a:pt x="4161367" y="628650"/>
                    <a:pt x="4152900" y="635000"/>
                  </a:cubicBezTo>
                  <a:cubicBezTo>
                    <a:pt x="4128070" y="697074"/>
                    <a:pt x="4155174" y="635637"/>
                    <a:pt x="4114800" y="704850"/>
                  </a:cubicBezTo>
                  <a:cubicBezTo>
                    <a:pt x="4107646" y="717115"/>
                    <a:pt x="4102549" y="730485"/>
                    <a:pt x="4095750" y="742950"/>
                  </a:cubicBezTo>
                  <a:cubicBezTo>
                    <a:pt x="4089840" y="753785"/>
                    <a:pt x="4082694" y="763911"/>
                    <a:pt x="4076700" y="774700"/>
                  </a:cubicBezTo>
                  <a:cubicBezTo>
                    <a:pt x="4072103" y="782975"/>
                    <a:pt x="4068696" y="791881"/>
                    <a:pt x="4064000" y="800100"/>
                  </a:cubicBezTo>
                  <a:cubicBezTo>
                    <a:pt x="4060214" y="806726"/>
                    <a:pt x="4055086" y="812524"/>
                    <a:pt x="4051300" y="819150"/>
                  </a:cubicBezTo>
                  <a:cubicBezTo>
                    <a:pt x="4046604" y="827369"/>
                    <a:pt x="4044660" y="837278"/>
                    <a:pt x="4038600" y="844550"/>
                  </a:cubicBezTo>
                  <a:cubicBezTo>
                    <a:pt x="4033714" y="850413"/>
                    <a:pt x="4024946" y="851854"/>
                    <a:pt x="4019550" y="857250"/>
                  </a:cubicBezTo>
                  <a:cubicBezTo>
                    <a:pt x="3978876" y="897924"/>
                    <a:pt x="4012486" y="882888"/>
                    <a:pt x="3975100" y="895350"/>
                  </a:cubicBezTo>
                  <a:cubicBezTo>
                    <a:pt x="3940329" y="930121"/>
                    <a:pt x="3973893" y="902236"/>
                    <a:pt x="3917950" y="927100"/>
                  </a:cubicBezTo>
                  <a:cubicBezTo>
                    <a:pt x="3844092" y="959926"/>
                    <a:pt x="3949325" y="922992"/>
                    <a:pt x="3879850" y="946150"/>
                  </a:cubicBezTo>
                  <a:cubicBezTo>
                    <a:pt x="3873500" y="952500"/>
                    <a:pt x="3868108" y="959980"/>
                    <a:pt x="3860800" y="965200"/>
                  </a:cubicBezTo>
                  <a:cubicBezTo>
                    <a:pt x="3834907" y="983695"/>
                    <a:pt x="3828144" y="975178"/>
                    <a:pt x="3797300" y="990600"/>
                  </a:cubicBezTo>
                  <a:cubicBezTo>
                    <a:pt x="3788833" y="994833"/>
                    <a:pt x="3780119" y="998604"/>
                    <a:pt x="3771900" y="1003300"/>
                  </a:cubicBezTo>
                  <a:cubicBezTo>
                    <a:pt x="3758221" y="1011116"/>
                    <a:pt x="3729243" y="1033257"/>
                    <a:pt x="3721100" y="1041400"/>
                  </a:cubicBezTo>
                  <a:cubicBezTo>
                    <a:pt x="3678767" y="1083733"/>
                    <a:pt x="3740150" y="1039283"/>
                    <a:pt x="3689350" y="1073150"/>
                  </a:cubicBezTo>
                  <a:cubicBezTo>
                    <a:pt x="3666221" y="1119408"/>
                    <a:pt x="3689762" y="1079019"/>
                    <a:pt x="3651250" y="1123950"/>
                  </a:cubicBezTo>
                  <a:cubicBezTo>
                    <a:pt x="3646283" y="1129744"/>
                    <a:pt x="3643946" y="1137604"/>
                    <a:pt x="3638550" y="1143000"/>
                  </a:cubicBezTo>
                  <a:cubicBezTo>
                    <a:pt x="3631066" y="1150484"/>
                    <a:pt x="3620634" y="1154566"/>
                    <a:pt x="3613150" y="1162050"/>
                  </a:cubicBezTo>
                  <a:cubicBezTo>
                    <a:pt x="3593460" y="1181740"/>
                    <a:pt x="3591851" y="1222066"/>
                    <a:pt x="3562350" y="1231900"/>
                  </a:cubicBezTo>
                  <a:lnTo>
                    <a:pt x="3543300" y="1238250"/>
                  </a:lnTo>
                  <a:cubicBezTo>
                    <a:pt x="3532788" y="1269785"/>
                    <a:pt x="3544589" y="1249351"/>
                    <a:pt x="3511550" y="1270000"/>
                  </a:cubicBezTo>
                  <a:cubicBezTo>
                    <a:pt x="3464396" y="1299471"/>
                    <a:pt x="3508719" y="1281358"/>
                    <a:pt x="3448050" y="1314450"/>
                  </a:cubicBezTo>
                  <a:cubicBezTo>
                    <a:pt x="3438043" y="1319908"/>
                    <a:pt x="3426074" y="1321285"/>
                    <a:pt x="3416300" y="1327150"/>
                  </a:cubicBezTo>
                  <a:cubicBezTo>
                    <a:pt x="3404678" y="1334123"/>
                    <a:pt x="3396172" y="1345577"/>
                    <a:pt x="3384550" y="1352550"/>
                  </a:cubicBezTo>
                  <a:cubicBezTo>
                    <a:pt x="3347077" y="1375034"/>
                    <a:pt x="3361372" y="1354274"/>
                    <a:pt x="3333750" y="1377950"/>
                  </a:cubicBezTo>
                  <a:cubicBezTo>
                    <a:pt x="3324659" y="1385742"/>
                    <a:pt x="3318817" y="1397535"/>
                    <a:pt x="3308350" y="1403350"/>
                  </a:cubicBezTo>
                  <a:cubicBezTo>
                    <a:pt x="3298915" y="1408592"/>
                    <a:pt x="3286839" y="1406287"/>
                    <a:pt x="3276600" y="1409700"/>
                  </a:cubicBezTo>
                  <a:cubicBezTo>
                    <a:pt x="3254973" y="1416909"/>
                    <a:pt x="3235020" y="1428837"/>
                    <a:pt x="3213100" y="1435100"/>
                  </a:cubicBezTo>
                  <a:cubicBezTo>
                    <a:pt x="3198283" y="1439333"/>
                    <a:pt x="3183132" y="1442534"/>
                    <a:pt x="3168650" y="1447800"/>
                  </a:cubicBezTo>
                  <a:cubicBezTo>
                    <a:pt x="3159754" y="1451035"/>
                    <a:pt x="3151951" y="1456771"/>
                    <a:pt x="3143250" y="1460500"/>
                  </a:cubicBezTo>
                  <a:cubicBezTo>
                    <a:pt x="3137098" y="1463137"/>
                    <a:pt x="3130187" y="1463857"/>
                    <a:pt x="3124200" y="1466850"/>
                  </a:cubicBezTo>
                  <a:cubicBezTo>
                    <a:pt x="3064217" y="1496842"/>
                    <a:pt x="3116358" y="1477931"/>
                    <a:pt x="3073400" y="1492250"/>
                  </a:cubicBezTo>
                  <a:cubicBezTo>
                    <a:pt x="3054350" y="1503892"/>
                    <a:pt x="3028950" y="1527175"/>
                    <a:pt x="3009900" y="1536700"/>
                  </a:cubicBezTo>
                  <a:cubicBezTo>
                    <a:pt x="2990850" y="1546225"/>
                    <a:pt x="2963680" y="1548484"/>
                    <a:pt x="2959100" y="1549400"/>
                  </a:cubicBezTo>
                  <a:cubicBezTo>
                    <a:pt x="2916888" y="1581059"/>
                    <a:pt x="2948665" y="1562360"/>
                    <a:pt x="2882900" y="1581150"/>
                  </a:cubicBezTo>
                  <a:cubicBezTo>
                    <a:pt x="2812525" y="1601257"/>
                    <a:pt x="2878589" y="1589626"/>
                    <a:pt x="2794000" y="1600200"/>
                  </a:cubicBezTo>
                  <a:cubicBezTo>
                    <a:pt x="2783417" y="1604433"/>
                    <a:pt x="2773064" y="1609295"/>
                    <a:pt x="2762250" y="1612900"/>
                  </a:cubicBezTo>
                  <a:cubicBezTo>
                    <a:pt x="2748798" y="1617384"/>
                    <a:pt x="2717682" y="1623084"/>
                    <a:pt x="2705100" y="1625600"/>
                  </a:cubicBezTo>
                  <a:cubicBezTo>
                    <a:pt x="2696633" y="1629833"/>
                    <a:pt x="2688489" y="1634784"/>
                    <a:pt x="2679700" y="1638300"/>
                  </a:cubicBezTo>
                  <a:cubicBezTo>
                    <a:pt x="2667271" y="1643272"/>
                    <a:pt x="2653787" y="1645460"/>
                    <a:pt x="2641600" y="1651000"/>
                  </a:cubicBezTo>
                  <a:cubicBezTo>
                    <a:pt x="2630364" y="1656107"/>
                    <a:pt x="2620889" y="1664530"/>
                    <a:pt x="2609850" y="1670050"/>
                  </a:cubicBezTo>
                  <a:cubicBezTo>
                    <a:pt x="2599655" y="1675148"/>
                    <a:pt x="2588136" y="1677346"/>
                    <a:pt x="2578100" y="1682750"/>
                  </a:cubicBezTo>
                  <a:cubicBezTo>
                    <a:pt x="2560518" y="1692217"/>
                    <a:pt x="2545654" y="1706634"/>
                    <a:pt x="2527300" y="1714500"/>
                  </a:cubicBezTo>
                  <a:cubicBezTo>
                    <a:pt x="2497667" y="1727200"/>
                    <a:pt x="2467236" y="1738182"/>
                    <a:pt x="2438400" y="1752600"/>
                  </a:cubicBezTo>
                  <a:cubicBezTo>
                    <a:pt x="2425700" y="1758950"/>
                    <a:pt x="2413407" y="1766189"/>
                    <a:pt x="2400300" y="1771650"/>
                  </a:cubicBezTo>
                  <a:cubicBezTo>
                    <a:pt x="2387943" y="1776799"/>
                    <a:pt x="2374629" y="1779378"/>
                    <a:pt x="2362200" y="1784350"/>
                  </a:cubicBezTo>
                  <a:cubicBezTo>
                    <a:pt x="2353411" y="1787866"/>
                    <a:pt x="2345418" y="1793133"/>
                    <a:pt x="2336800" y="1797050"/>
                  </a:cubicBezTo>
                  <a:cubicBezTo>
                    <a:pt x="2322125" y="1803721"/>
                    <a:pt x="2306768" y="1808891"/>
                    <a:pt x="2292350" y="1816100"/>
                  </a:cubicBezTo>
                  <a:cubicBezTo>
                    <a:pt x="2285524" y="1819513"/>
                    <a:pt x="2280126" y="1825387"/>
                    <a:pt x="2273300" y="1828800"/>
                  </a:cubicBezTo>
                  <a:cubicBezTo>
                    <a:pt x="2263105" y="1833898"/>
                    <a:pt x="2251745" y="1836402"/>
                    <a:pt x="2241550" y="1841500"/>
                  </a:cubicBezTo>
                  <a:cubicBezTo>
                    <a:pt x="2230511" y="1847020"/>
                    <a:pt x="2221036" y="1855443"/>
                    <a:pt x="2209800" y="1860550"/>
                  </a:cubicBezTo>
                  <a:cubicBezTo>
                    <a:pt x="2197613" y="1866090"/>
                    <a:pt x="2184400" y="1869017"/>
                    <a:pt x="2171700" y="1873250"/>
                  </a:cubicBezTo>
                  <a:cubicBezTo>
                    <a:pt x="2144371" y="1882360"/>
                    <a:pt x="2159144" y="1877977"/>
                    <a:pt x="2127250" y="1885950"/>
                  </a:cubicBezTo>
                  <a:cubicBezTo>
                    <a:pt x="2120900" y="1890183"/>
                    <a:pt x="2115346" y="1895970"/>
                    <a:pt x="2108200" y="1898650"/>
                  </a:cubicBezTo>
                  <a:cubicBezTo>
                    <a:pt x="2098094" y="1902440"/>
                    <a:pt x="2086921" y="1902382"/>
                    <a:pt x="2076450" y="1905000"/>
                  </a:cubicBezTo>
                  <a:cubicBezTo>
                    <a:pt x="2061501" y="1908737"/>
                    <a:pt x="2046817" y="1913467"/>
                    <a:pt x="2032000" y="1917700"/>
                  </a:cubicBezTo>
                  <a:cubicBezTo>
                    <a:pt x="2023533" y="1924050"/>
                    <a:pt x="2016066" y="1932017"/>
                    <a:pt x="2006600" y="1936750"/>
                  </a:cubicBezTo>
                  <a:cubicBezTo>
                    <a:pt x="1998794" y="1940653"/>
                    <a:pt x="1988777" y="1938770"/>
                    <a:pt x="1981200" y="1943100"/>
                  </a:cubicBezTo>
                  <a:cubicBezTo>
                    <a:pt x="1973403" y="1947555"/>
                    <a:pt x="1969622" y="1957169"/>
                    <a:pt x="1962150" y="1962150"/>
                  </a:cubicBezTo>
                  <a:cubicBezTo>
                    <a:pt x="1950336" y="1970026"/>
                    <a:pt x="1935533" y="1972849"/>
                    <a:pt x="1924050" y="1981200"/>
                  </a:cubicBezTo>
                  <a:cubicBezTo>
                    <a:pt x="1911946" y="1990003"/>
                    <a:pt x="1904114" y="2003761"/>
                    <a:pt x="1892300" y="2012950"/>
                  </a:cubicBezTo>
                  <a:cubicBezTo>
                    <a:pt x="1847030" y="2048160"/>
                    <a:pt x="1886105" y="2000095"/>
                    <a:pt x="1841500" y="2044700"/>
                  </a:cubicBezTo>
                  <a:cubicBezTo>
                    <a:pt x="1834016" y="2052184"/>
                    <a:pt x="1830252" y="2062949"/>
                    <a:pt x="1822450" y="2070100"/>
                  </a:cubicBezTo>
                  <a:cubicBezTo>
                    <a:pt x="1804660" y="2086408"/>
                    <a:pt x="1785380" y="2101163"/>
                    <a:pt x="1765300" y="2114550"/>
                  </a:cubicBezTo>
                  <a:lnTo>
                    <a:pt x="1727200" y="2139950"/>
                  </a:lnTo>
                  <a:cubicBezTo>
                    <a:pt x="1718733" y="2152650"/>
                    <a:pt x="1711335" y="2166131"/>
                    <a:pt x="1701800" y="2178050"/>
                  </a:cubicBezTo>
                  <a:cubicBezTo>
                    <a:pt x="1681118" y="2203902"/>
                    <a:pt x="1666590" y="2209990"/>
                    <a:pt x="1638300" y="2228850"/>
                  </a:cubicBezTo>
                  <a:cubicBezTo>
                    <a:pt x="1625600" y="2237317"/>
                    <a:pt x="1614680" y="2249423"/>
                    <a:pt x="1600200" y="2254250"/>
                  </a:cubicBezTo>
                  <a:cubicBezTo>
                    <a:pt x="1593850" y="2256367"/>
                    <a:pt x="1587137" y="2257607"/>
                    <a:pt x="1581150" y="2260600"/>
                  </a:cubicBezTo>
                  <a:cubicBezTo>
                    <a:pt x="1574324" y="2264013"/>
                    <a:pt x="1569115" y="2270294"/>
                    <a:pt x="1562100" y="2273300"/>
                  </a:cubicBezTo>
                  <a:cubicBezTo>
                    <a:pt x="1537252" y="2283949"/>
                    <a:pt x="1524211" y="2275276"/>
                    <a:pt x="1498600" y="2292350"/>
                  </a:cubicBezTo>
                  <a:cubicBezTo>
                    <a:pt x="1465351" y="2314516"/>
                    <a:pt x="1487123" y="2304103"/>
                    <a:pt x="1428750" y="2311400"/>
                  </a:cubicBezTo>
                  <a:cubicBezTo>
                    <a:pt x="1403350" y="2324100"/>
                    <a:pt x="1379491" y="2340520"/>
                    <a:pt x="1352550" y="2349500"/>
                  </a:cubicBezTo>
                  <a:cubicBezTo>
                    <a:pt x="1339850" y="2353733"/>
                    <a:pt x="1325589" y="2354774"/>
                    <a:pt x="1314450" y="2362200"/>
                  </a:cubicBezTo>
                  <a:cubicBezTo>
                    <a:pt x="1308100" y="2366433"/>
                    <a:pt x="1302226" y="2371487"/>
                    <a:pt x="1295400" y="2374900"/>
                  </a:cubicBezTo>
                  <a:cubicBezTo>
                    <a:pt x="1289413" y="2377893"/>
                    <a:pt x="1282502" y="2378613"/>
                    <a:pt x="1276350" y="2381250"/>
                  </a:cubicBezTo>
                  <a:cubicBezTo>
                    <a:pt x="1267649" y="2384979"/>
                    <a:pt x="1259651" y="2390221"/>
                    <a:pt x="1250950" y="2393950"/>
                  </a:cubicBezTo>
                  <a:cubicBezTo>
                    <a:pt x="1214144" y="2409724"/>
                    <a:pt x="1224492" y="2424642"/>
                    <a:pt x="1212850" y="2432050"/>
                  </a:cubicBezTo>
                  <a:close/>
                </a:path>
              </a:pathLst>
            </a:custGeom>
            <a:noFill/>
            <a:ln w="19050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TextBox 44">
              <a:extLst>
                <a:ext uri="{FF2B5EF4-FFF2-40B4-BE49-F238E27FC236}">
                  <a16:creationId xmlns:a16="http://schemas.microsoft.com/office/drawing/2014/main" id="{9421E0FE-BDDB-4E3E-AEFA-F71EB4FBFB8A}"/>
                </a:ext>
              </a:extLst>
            </p:cNvPr>
            <p:cNvSpPr txBox="1"/>
            <p:nvPr/>
          </p:nvSpPr>
          <p:spPr>
            <a:xfrm rot="19854774">
              <a:off x="4279717" y="3769792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9F5F80DB-3B53-4A05-B426-9457E7FCD3CE}"/>
                </a:ext>
              </a:extLst>
            </p:cNvPr>
            <p:cNvSpPr/>
            <p:nvPr/>
          </p:nvSpPr>
          <p:spPr>
            <a:xfrm>
              <a:off x="3803213" y="3073230"/>
              <a:ext cx="1143437" cy="984420"/>
            </a:xfrm>
            <a:custGeom>
              <a:avLst/>
              <a:gdLst>
                <a:gd name="connsiteX0" fmla="*/ 552887 w 1143437"/>
                <a:gd name="connsiteY0" fmla="*/ 19220 h 984420"/>
                <a:gd name="connsiteX1" fmla="*/ 451287 w 1143437"/>
                <a:gd name="connsiteY1" fmla="*/ 44620 h 984420"/>
                <a:gd name="connsiteX2" fmla="*/ 387787 w 1143437"/>
                <a:gd name="connsiteY2" fmla="*/ 63670 h 984420"/>
                <a:gd name="connsiteX3" fmla="*/ 336987 w 1143437"/>
                <a:gd name="connsiteY3" fmla="*/ 82720 h 984420"/>
                <a:gd name="connsiteX4" fmla="*/ 286187 w 1143437"/>
                <a:gd name="connsiteY4" fmla="*/ 108120 h 984420"/>
                <a:gd name="connsiteX5" fmla="*/ 229037 w 1143437"/>
                <a:gd name="connsiteY5" fmla="*/ 120820 h 984420"/>
                <a:gd name="connsiteX6" fmla="*/ 171887 w 1143437"/>
                <a:gd name="connsiteY6" fmla="*/ 152570 h 984420"/>
                <a:gd name="connsiteX7" fmla="*/ 114737 w 1143437"/>
                <a:gd name="connsiteY7" fmla="*/ 177970 h 984420"/>
                <a:gd name="connsiteX8" fmla="*/ 57587 w 1143437"/>
                <a:gd name="connsiteY8" fmla="*/ 260520 h 984420"/>
                <a:gd name="connsiteX9" fmla="*/ 6787 w 1143437"/>
                <a:gd name="connsiteY9" fmla="*/ 400220 h 984420"/>
                <a:gd name="connsiteX10" fmla="*/ 6787 w 1143437"/>
                <a:gd name="connsiteY10" fmla="*/ 762170 h 984420"/>
                <a:gd name="connsiteX11" fmla="*/ 25837 w 1143437"/>
                <a:gd name="connsiteY11" fmla="*/ 806620 h 984420"/>
                <a:gd name="connsiteX12" fmla="*/ 184587 w 1143437"/>
                <a:gd name="connsiteY12" fmla="*/ 946320 h 984420"/>
                <a:gd name="connsiteX13" fmla="*/ 235387 w 1143437"/>
                <a:gd name="connsiteY13" fmla="*/ 978070 h 984420"/>
                <a:gd name="connsiteX14" fmla="*/ 305237 w 1143437"/>
                <a:gd name="connsiteY14" fmla="*/ 984420 h 984420"/>
                <a:gd name="connsiteX15" fmla="*/ 502087 w 1143437"/>
                <a:gd name="connsiteY15" fmla="*/ 965370 h 984420"/>
                <a:gd name="connsiteX16" fmla="*/ 533837 w 1143437"/>
                <a:gd name="connsiteY16" fmla="*/ 939970 h 984420"/>
                <a:gd name="connsiteX17" fmla="*/ 584637 w 1143437"/>
                <a:gd name="connsiteY17" fmla="*/ 908220 h 984420"/>
                <a:gd name="connsiteX18" fmla="*/ 660837 w 1143437"/>
                <a:gd name="connsiteY18" fmla="*/ 825670 h 984420"/>
                <a:gd name="connsiteX19" fmla="*/ 705287 w 1143437"/>
                <a:gd name="connsiteY19" fmla="*/ 800270 h 984420"/>
                <a:gd name="connsiteX20" fmla="*/ 737037 w 1143437"/>
                <a:gd name="connsiteY20" fmla="*/ 768520 h 984420"/>
                <a:gd name="connsiteX21" fmla="*/ 768787 w 1143437"/>
                <a:gd name="connsiteY21" fmla="*/ 743120 h 984420"/>
                <a:gd name="connsiteX22" fmla="*/ 813237 w 1143437"/>
                <a:gd name="connsiteY22" fmla="*/ 673270 h 984420"/>
                <a:gd name="connsiteX23" fmla="*/ 883087 w 1143437"/>
                <a:gd name="connsiteY23" fmla="*/ 584370 h 984420"/>
                <a:gd name="connsiteX24" fmla="*/ 921187 w 1143437"/>
                <a:gd name="connsiteY24" fmla="*/ 546270 h 984420"/>
                <a:gd name="connsiteX25" fmla="*/ 952937 w 1143437"/>
                <a:gd name="connsiteY25" fmla="*/ 514520 h 984420"/>
                <a:gd name="connsiteX26" fmla="*/ 997387 w 1143437"/>
                <a:gd name="connsiteY26" fmla="*/ 482770 h 984420"/>
                <a:gd name="connsiteX27" fmla="*/ 1048187 w 1143437"/>
                <a:gd name="connsiteY27" fmla="*/ 412920 h 984420"/>
                <a:gd name="connsiteX28" fmla="*/ 1067237 w 1143437"/>
                <a:gd name="connsiteY28" fmla="*/ 355770 h 984420"/>
                <a:gd name="connsiteX29" fmla="*/ 1092637 w 1143437"/>
                <a:gd name="connsiteY29" fmla="*/ 317670 h 984420"/>
                <a:gd name="connsiteX30" fmla="*/ 1111687 w 1143437"/>
                <a:gd name="connsiteY30" fmla="*/ 273220 h 984420"/>
                <a:gd name="connsiteX31" fmla="*/ 1130737 w 1143437"/>
                <a:gd name="connsiteY31" fmla="*/ 241470 h 984420"/>
                <a:gd name="connsiteX32" fmla="*/ 1143437 w 1143437"/>
                <a:gd name="connsiteY32" fmla="*/ 216070 h 984420"/>
                <a:gd name="connsiteX33" fmla="*/ 1137087 w 1143437"/>
                <a:gd name="connsiteY33" fmla="*/ 158920 h 984420"/>
                <a:gd name="connsiteX34" fmla="*/ 1048187 w 1143437"/>
                <a:gd name="connsiteY34" fmla="*/ 89070 h 984420"/>
                <a:gd name="connsiteX35" fmla="*/ 978337 w 1143437"/>
                <a:gd name="connsiteY35" fmla="*/ 44620 h 984420"/>
                <a:gd name="connsiteX36" fmla="*/ 724337 w 1143437"/>
                <a:gd name="connsiteY36" fmla="*/ 25570 h 984420"/>
                <a:gd name="connsiteX37" fmla="*/ 603687 w 1143437"/>
                <a:gd name="connsiteY37" fmla="*/ 6520 h 984420"/>
                <a:gd name="connsiteX38" fmla="*/ 578287 w 1143437"/>
                <a:gd name="connsiteY38" fmla="*/ 170 h 984420"/>
                <a:gd name="connsiteX39" fmla="*/ 552887 w 1143437"/>
                <a:gd name="connsiteY39" fmla="*/ 19220 h 984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43437" h="984420">
                  <a:moveTo>
                    <a:pt x="552887" y="19220"/>
                  </a:moveTo>
                  <a:cubicBezTo>
                    <a:pt x="531720" y="26628"/>
                    <a:pt x="519389" y="25162"/>
                    <a:pt x="451287" y="44620"/>
                  </a:cubicBezTo>
                  <a:cubicBezTo>
                    <a:pt x="430039" y="50691"/>
                    <a:pt x="408752" y="56682"/>
                    <a:pt x="387787" y="63670"/>
                  </a:cubicBezTo>
                  <a:cubicBezTo>
                    <a:pt x="370630" y="69389"/>
                    <a:pt x="353556" y="75471"/>
                    <a:pt x="336987" y="82720"/>
                  </a:cubicBezTo>
                  <a:cubicBezTo>
                    <a:pt x="319642" y="90308"/>
                    <a:pt x="304040" y="101819"/>
                    <a:pt x="286187" y="108120"/>
                  </a:cubicBezTo>
                  <a:cubicBezTo>
                    <a:pt x="267785" y="114615"/>
                    <a:pt x="248087" y="116587"/>
                    <a:pt x="229037" y="120820"/>
                  </a:cubicBezTo>
                  <a:cubicBezTo>
                    <a:pt x="209987" y="131403"/>
                    <a:pt x="191379" y="142824"/>
                    <a:pt x="171887" y="152570"/>
                  </a:cubicBezTo>
                  <a:cubicBezTo>
                    <a:pt x="153241" y="161893"/>
                    <a:pt x="132273" y="166697"/>
                    <a:pt x="114737" y="177970"/>
                  </a:cubicBezTo>
                  <a:cubicBezTo>
                    <a:pt x="82499" y="198694"/>
                    <a:pt x="73364" y="227213"/>
                    <a:pt x="57587" y="260520"/>
                  </a:cubicBezTo>
                  <a:cubicBezTo>
                    <a:pt x="18235" y="343596"/>
                    <a:pt x="30316" y="313947"/>
                    <a:pt x="6787" y="400220"/>
                  </a:cubicBezTo>
                  <a:cubicBezTo>
                    <a:pt x="2626" y="516735"/>
                    <a:pt x="-6144" y="645792"/>
                    <a:pt x="6787" y="762170"/>
                  </a:cubicBezTo>
                  <a:cubicBezTo>
                    <a:pt x="8567" y="778191"/>
                    <a:pt x="15629" y="794144"/>
                    <a:pt x="25837" y="806620"/>
                  </a:cubicBezTo>
                  <a:cubicBezTo>
                    <a:pt x="83492" y="877087"/>
                    <a:pt x="116448" y="900894"/>
                    <a:pt x="184587" y="946320"/>
                  </a:cubicBezTo>
                  <a:cubicBezTo>
                    <a:pt x="201202" y="957397"/>
                    <a:pt x="216345" y="972057"/>
                    <a:pt x="235387" y="978070"/>
                  </a:cubicBezTo>
                  <a:cubicBezTo>
                    <a:pt x="257681" y="985110"/>
                    <a:pt x="281954" y="982303"/>
                    <a:pt x="305237" y="984420"/>
                  </a:cubicBezTo>
                  <a:cubicBezTo>
                    <a:pt x="370854" y="978070"/>
                    <a:pt x="437376" y="977953"/>
                    <a:pt x="502087" y="965370"/>
                  </a:cubicBezTo>
                  <a:cubicBezTo>
                    <a:pt x="515391" y="962783"/>
                    <a:pt x="522694" y="947685"/>
                    <a:pt x="533837" y="939970"/>
                  </a:cubicBezTo>
                  <a:cubicBezTo>
                    <a:pt x="550255" y="928604"/>
                    <a:pt x="568935" y="920557"/>
                    <a:pt x="584637" y="908220"/>
                  </a:cubicBezTo>
                  <a:cubicBezTo>
                    <a:pt x="695533" y="821088"/>
                    <a:pt x="546946" y="922039"/>
                    <a:pt x="660837" y="825670"/>
                  </a:cubicBezTo>
                  <a:cubicBezTo>
                    <a:pt x="673864" y="814647"/>
                    <a:pt x="691635" y="810509"/>
                    <a:pt x="705287" y="800270"/>
                  </a:cubicBezTo>
                  <a:cubicBezTo>
                    <a:pt x="717261" y="791290"/>
                    <a:pt x="725912" y="778532"/>
                    <a:pt x="737037" y="768520"/>
                  </a:cubicBezTo>
                  <a:cubicBezTo>
                    <a:pt x="747111" y="759453"/>
                    <a:pt x="759720" y="753194"/>
                    <a:pt x="768787" y="743120"/>
                  </a:cubicBezTo>
                  <a:cubicBezTo>
                    <a:pt x="791920" y="717416"/>
                    <a:pt x="793703" y="699781"/>
                    <a:pt x="813237" y="673270"/>
                  </a:cubicBezTo>
                  <a:cubicBezTo>
                    <a:pt x="835592" y="642931"/>
                    <a:pt x="856439" y="611018"/>
                    <a:pt x="883087" y="584370"/>
                  </a:cubicBezTo>
                  <a:lnTo>
                    <a:pt x="921187" y="546270"/>
                  </a:lnTo>
                  <a:cubicBezTo>
                    <a:pt x="931770" y="535687"/>
                    <a:pt x="940758" y="523219"/>
                    <a:pt x="952937" y="514520"/>
                  </a:cubicBezTo>
                  <a:cubicBezTo>
                    <a:pt x="967754" y="503937"/>
                    <a:pt x="983965" y="495074"/>
                    <a:pt x="997387" y="482770"/>
                  </a:cubicBezTo>
                  <a:cubicBezTo>
                    <a:pt x="1022059" y="460154"/>
                    <a:pt x="1031815" y="440207"/>
                    <a:pt x="1048187" y="412920"/>
                  </a:cubicBezTo>
                  <a:cubicBezTo>
                    <a:pt x="1053546" y="391484"/>
                    <a:pt x="1056201" y="376003"/>
                    <a:pt x="1067237" y="355770"/>
                  </a:cubicBezTo>
                  <a:cubicBezTo>
                    <a:pt x="1074546" y="342370"/>
                    <a:pt x="1085401" y="331109"/>
                    <a:pt x="1092637" y="317670"/>
                  </a:cubicBezTo>
                  <a:cubicBezTo>
                    <a:pt x="1100280" y="303477"/>
                    <a:pt x="1104478" y="287638"/>
                    <a:pt x="1111687" y="273220"/>
                  </a:cubicBezTo>
                  <a:cubicBezTo>
                    <a:pt x="1117207" y="262181"/>
                    <a:pt x="1124743" y="252259"/>
                    <a:pt x="1130737" y="241470"/>
                  </a:cubicBezTo>
                  <a:cubicBezTo>
                    <a:pt x="1135334" y="233195"/>
                    <a:pt x="1139204" y="224537"/>
                    <a:pt x="1143437" y="216070"/>
                  </a:cubicBezTo>
                  <a:cubicBezTo>
                    <a:pt x="1141320" y="197020"/>
                    <a:pt x="1143534" y="176971"/>
                    <a:pt x="1137087" y="158920"/>
                  </a:cubicBezTo>
                  <a:cubicBezTo>
                    <a:pt x="1124817" y="124563"/>
                    <a:pt x="1071312" y="103786"/>
                    <a:pt x="1048187" y="89070"/>
                  </a:cubicBezTo>
                  <a:cubicBezTo>
                    <a:pt x="1024904" y="74253"/>
                    <a:pt x="1005399" y="50032"/>
                    <a:pt x="978337" y="44620"/>
                  </a:cubicBezTo>
                  <a:cubicBezTo>
                    <a:pt x="852536" y="19460"/>
                    <a:pt x="936411" y="32639"/>
                    <a:pt x="724337" y="25570"/>
                  </a:cubicBezTo>
                  <a:cubicBezTo>
                    <a:pt x="672204" y="18122"/>
                    <a:pt x="647681" y="16296"/>
                    <a:pt x="603687" y="6520"/>
                  </a:cubicBezTo>
                  <a:cubicBezTo>
                    <a:pt x="595168" y="4627"/>
                    <a:pt x="586678" y="2568"/>
                    <a:pt x="578287" y="170"/>
                  </a:cubicBezTo>
                  <a:cubicBezTo>
                    <a:pt x="571851" y="-1669"/>
                    <a:pt x="574054" y="11812"/>
                    <a:pt x="552887" y="19220"/>
                  </a:cubicBez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17747B4D-A5F9-429E-B0C1-C7C66C0D6F64}"/>
                </a:ext>
              </a:extLst>
            </p:cNvPr>
            <p:cNvSpPr/>
            <p:nvPr/>
          </p:nvSpPr>
          <p:spPr>
            <a:xfrm>
              <a:off x="7042150" y="1384300"/>
              <a:ext cx="1193800" cy="838200"/>
            </a:xfrm>
            <a:custGeom>
              <a:avLst/>
              <a:gdLst>
                <a:gd name="connsiteX0" fmla="*/ 1092200 w 1193800"/>
                <a:gd name="connsiteY0" fmla="*/ 368300 h 838200"/>
                <a:gd name="connsiteX1" fmla="*/ 1066800 w 1193800"/>
                <a:gd name="connsiteY1" fmla="*/ 336550 h 838200"/>
                <a:gd name="connsiteX2" fmla="*/ 1035050 w 1193800"/>
                <a:gd name="connsiteY2" fmla="*/ 323850 h 838200"/>
                <a:gd name="connsiteX3" fmla="*/ 996950 w 1193800"/>
                <a:gd name="connsiteY3" fmla="*/ 292100 h 838200"/>
                <a:gd name="connsiteX4" fmla="*/ 889000 w 1193800"/>
                <a:gd name="connsiteY4" fmla="*/ 209550 h 838200"/>
                <a:gd name="connsiteX5" fmla="*/ 850900 w 1193800"/>
                <a:gd name="connsiteY5" fmla="*/ 184150 h 838200"/>
                <a:gd name="connsiteX6" fmla="*/ 793750 w 1193800"/>
                <a:gd name="connsiteY6" fmla="*/ 158750 h 838200"/>
                <a:gd name="connsiteX7" fmla="*/ 736600 w 1193800"/>
                <a:gd name="connsiteY7" fmla="*/ 127000 h 838200"/>
                <a:gd name="connsiteX8" fmla="*/ 692150 w 1193800"/>
                <a:gd name="connsiteY8" fmla="*/ 95250 h 838200"/>
                <a:gd name="connsiteX9" fmla="*/ 622300 w 1193800"/>
                <a:gd name="connsiteY9" fmla="*/ 76200 h 838200"/>
                <a:gd name="connsiteX10" fmla="*/ 552450 w 1193800"/>
                <a:gd name="connsiteY10" fmla="*/ 50800 h 838200"/>
                <a:gd name="connsiteX11" fmla="*/ 495300 w 1193800"/>
                <a:gd name="connsiteY11" fmla="*/ 38100 h 838200"/>
                <a:gd name="connsiteX12" fmla="*/ 336550 w 1193800"/>
                <a:gd name="connsiteY12" fmla="*/ 19050 h 838200"/>
                <a:gd name="connsiteX13" fmla="*/ 222250 w 1193800"/>
                <a:gd name="connsiteY13" fmla="*/ 0 h 838200"/>
                <a:gd name="connsiteX14" fmla="*/ 146050 w 1193800"/>
                <a:gd name="connsiteY14" fmla="*/ 6350 h 838200"/>
                <a:gd name="connsiteX15" fmla="*/ 50800 w 1193800"/>
                <a:gd name="connsiteY15" fmla="*/ 38100 h 838200"/>
                <a:gd name="connsiteX16" fmla="*/ 25400 w 1193800"/>
                <a:gd name="connsiteY16" fmla="*/ 63500 h 838200"/>
                <a:gd name="connsiteX17" fmla="*/ 0 w 1193800"/>
                <a:gd name="connsiteY17" fmla="*/ 120650 h 838200"/>
                <a:gd name="connsiteX18" fmla="*/ 44450 w 1193800"/>
                <a:gd name="connsiteY18" fmla="*/ 311150 h 838200"/>
                <a:gd name="connsiteX19" fmla="*/ 88900 w 1193800"/>
                <a:gd name="connsiteY19" fmla="*/ 425450 h 838200"/>
                <a:gd name="connsiteX20" fmla="*/ 184150 w 1193800"/>
                <a:gd name="connsiteY20" fmla="*/ 527050 h 838200"/>
                <a:gd name="connsiteX21" fmla="*/ 209550 w 1193800"/>
                <a:gd name="connsiteY21" fmla="*/ 558800 h 838200"/>
                <a:gd name="connsiteX22" fmla="*/ 266700 w 1193800"/>
                <a:gd name="connsiteY22" fmla="*/ 615950 h 838200"/>
                <a:gd name="connsiteX23" fmla="*/ 285750 w 1193800"/>
                <a:gd name="connsiteY23" fmla="*/ 635000 h 838200"/>
                <a:gd name="connsiteX24" fmla="*/ 355600 w 1193800"/>
                <a:gd name="connsiteY24" fmla="*/ 673100 h 838200"/>
                <a:gd name="connsiteX25" fmla="*/ 387350 w 1193800"/>
                <a:gd name="connsiteY25" fmla="*/ 711200 h 838200"/>
                <a:gd name="connsiteX26" fmla="*/ 431800 w 1193800"/>
                <a:gd name="connsiteY26" fmla="*/ 730250 h 838200"/>
                <a:gd name="connsiteX27" fmla="*/ 514350 w 1193800"/>
                <a:gd name="connsiteY27" fmla="*/ 781050 h 838200"/>
                <a:gd name="connsiteX28" fmla="*/ 565150 w 1193800"/>
                <a:gd name="connsiteY28" fmla="*/ 793750 h 838200"/>
                <a:gd name="connsiteX29" fmla="*/ 641350 w 1193800"/>
                <a:gd name="connsiteY29" fmla="*/ 819150 h 838200"/>
                <a:gd name="connsiteX30" fmla="*/ 698500 w 1193800"/>
                <a:gd name="connsiteY30" fmla="*/ 825500 h 838200"/>
                <a:gd name="connsiteX31" fmla="*/ 742950 w 1193800"/>
                <a:gd name="connsiteY31" fmla="*/ 831850 h 838200"/>
                <a:gd name="connsiteX32" fmla="*/ 831850 w 1193800"/>
                <a:gd name="connsiteY32" fmla="*/ 838200 h 838200"/>
                <a:gd name="connsiteX33" fmla="*/ 1003300 w 1193800"/>
                <a:gd name="connsiteY33" fmla="*/ 825500 h 838200"/>
                <a:gd name="connsiteX34" fmla="*/ 1022350 w 1193800"/>
                <a:gd name="connsiteY34" fmla="*/ 819150 h 838200"/>
                <a:gd name="connsiteX35" fmla="*/ 1047750 w 1193800"/>
                <a:gd name="connsiteY35" fmla="*/ 812800 h 838200"/>
                <a:gd name="connsiteX36" fmla="*/ 1098550 w 1193800"/>
                <a:gd name="connsiteY36" fmla="*/ 793750 h 838200"/>
                <a:gd name="connsiteX37" fmla="*/ 1117600 w 1193800"/>
                <a:gd name="connsiteY37" fmla="*/ 781050 h 838200"/>
                <a:gd name="connsiteX38" fmla="*/ 1155700 w 1193800"/>
                <a:gd name="connsiteY38" fmla="*/ 736600 h 838200"/>
                <a:gd name="connsiteX39" fmla="*/ 1181100 w 1193800"/>
                <a:gd name="connsiteY39" fmla="*/ 685800 h 838200"/>
                <a:gd name="connsiteX40" fmla="*/ 1193800 w 1193800"/>
                <a:gd name="connsiteY40" fmla="*/ 647700 h 838200"/>
                <a:gd name="connsiteX41" fmla="*/ 1174750 w 1193800"/>
                <a:gd name="connsiteY41" fmla="*/ 527050 h 838200"/>
                <a:gd name="connsiteX42" fmla="*/ 1168400 w 1193800"/>
                <a:gd name="connsiteY42" fmla="*/ 501650 h 838200"/>
                <a:gd name="connsiteX43" fmla="*/ 1130300 w 1193800"/>
                <a:gd name="connsiteY43" fmla="*/ 457200 h 838200"/>
                <a:gd name="connsiteX44" fmla="*/ 1111250 w 1193800"/>
                <a:gd name="connsiteY44" fmla="*/ 412750 h 838200"/>
                <a:gd name="connsiteX45" fmla="*/ 1092200 w 1193800"/>
                <a:gd name="connsiteY45" fmla="*/ 368300 h 83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193800" h="838200">
                  <a:moveTo>
                    <a:pt x="1092200" y="368300"/>
                  </a:moveTo>
                  <a:cubicBezTo>
                    <a:pt x="1084792" y="355600"/>
                    <a:pt x="1077498" y="344871"/>
                    <a:pt x="1066800" y="336550"/>
                  </a:cubicBezTo>
                  <a:cubicBezTo>
                    <a:pt x="1057802" y="329552"/>
                    <a:pt x="1044667" y="329970"/>
                    <a:pt x="1035050" y="323850"/>
                  </a:cubicBezTo>
                  <a:cubicBezTo>
                    <a:pt x="1021103" y="314975"/>
                    <a:pt x="1009182" y="303220"/>
                    <a:pt x="996950" y="292100"/>
                  </a:cubicBezTo>
                  <a:cubicBezTo>
                    <a:pt x="923613" y="225430"/>
                    <a:pt x="1018447" y="295848"/>
                    <a:pt x="889000" y="209550"/>
                  </a:cubicBezTo>
                  <a:cubicBezTo>
                    <a:pt x="876300" y="201083"/>
                    <a:pt x="864848" y="190349"/>
                    <a:pt x="850900" y="184150"/>
                  </a:cubicBezTo>
                  <a:cubicBezTo>
                    <a:pt x="831850" y="175683"/>
                    <a:pt x="812396" y="168073"/>
                    <a:pt x="793750" y="158750"/>
                  </a:cubicBezTo>
                  <a:cubicBezTo>
                    <a:pt x="774258" y="149004"/>
                    <a:pt x="755080" y="138550"/>
                    <a:pt x="736600" y="127000"/>
                  </a:cubicBezTo>
                  <a:cubicBezTo>
                    <a:pt x="721159" y="117350"/>
                    <a:pt x="708789" y="102645"/>
                    <a:pt x="692150" y="95250"/>
                  </a:cubicBezTo>
                  <a:cubicBezTo>
                    <a:pt x="670096" y="85448"/>
                    <a:pt x="645298" y="83517"/>
                    <a:pt x="622300" y="76200"/>
                  </a:cubicBezTo>
                  <a:cubicBezTo>
                    <a:pt x="598691" y="68688"/>
                    <a:pt x="576180" y="57919"/>
                    <a:pt x="552450" y="50800"/>
                  </a:cubicBezTo>
                  <a:cubicBezTo>
                    <a:pt x="533758" y="45192"/>
                    <a:pt x="514500" y="41591"/>
                    <a:pt x="495300" y="38100"/>
                  </a:cubicBezTo>
                  <a:cubicBezTo>
                    <a:pt x="418160" y="24074"/>
                    <a:pt x="412479" y="25377"/>
                    <a:pt x="336550" y="19050"/>
                  </a:cubicBezTo>
                  <a:cubicBezTo>
                    <a:pt x="336300" y="19005"/>
                    <a:pt x="236795" y="0"/>
                    <a:pt x="222250" y="0"/>
                  </a:cubicBezTo>
                  <a:cubicBezTo>
                    <a:pt x="196762" y="0"/>
                    <a:pt x="171450" y="4233"/>
                    <a:pt x="146050" y="6350"/>
                  </a:cubicBezTo>
                  <a:cubicBezTo>
                    <a:pt x="114839" y="14153"/>
                    <a:pt x="78759" y="20308"/>
                    <a:pt x="50800" y="38100"/>
                  </a:cubicBezTo>
                  <a:cubicBezTo>
                    <a:pt x="40698" y="44528"/>
                    <a:pt x="32584" y="53921"/>
                    <a:pt x="25400" y="63500"/>
                  </a:cubicBezTo>
                  <a:cubicBezTo>
                    <a:pt x="17772" y="73670"/>
                    <a:pt x="3969" y="110727"/>
                    <a:pt x="0" y="120650"/>
                  </a:cubicBezTo>
                  <a:cubicBezTo>
                    <a:pt x="28820" y="322389"/>
                    <a:pt x="-2353" y="190799"/>
                    <a:pt x="44450" y="311150"/>
                  </a:cubicBezTo>
                  <a:cubicBezTo>
                    <a:pt x="57724" y="345283"/>
                    <a:pt x="68185" y="394378"/>
                    <a:pt x="88900" y="425450"/>
                  </a:cubicBezTo>
                  <a:cubicBezTo>
                    <a:pt x="111180" y="458870"/>
                    <a:pt x="156568" y="496961"/>
                    <a:pt x="184150" y="527050"/>
                  </a:cubicBezTo>
                  <a:cubicBezTo>
                    <a:pt x="193308" y="537041"/>
                    <a:pt x="200328" y="548868"/>
                    <a:pt x="209550" y="558800"/>
                  </a:cubicBezTo>
                  <a:cubicBezTo>
                    <a:pt x="227882" y="578542"/>
                    <a:pt x="247650" y="596900"/>
                    <a:pt x="266700" y="615950"/>
                  </a:cubicBezTo>
                  <a:cubicBezTo>
                    <a:pt x="273050" y="622300"/>
                    <a:pt x="277718" y="630984"/>
                    <a:pt x="285750" y="635000"/>
                  </a:cubicBezTo>
                  <a:cubicBezTo>
                    <a:pt x="296989" y="640619"/>
                    <a:pt x="344619" y="663217"/>
                    <a:pt x="355600" y="673100"/>
                  </a:cubicBezTo>
                  <a:cubicBezTo>
                    <a:pt x="367888" y="684159"/>
                    <a:pt x="374125" y="701281"/>
                    <a:pt x="387350" y="711200"/>
                  </a:cubicBezTo>
                  <a:cubicBezTo>
                    <a:pt x="400246" y="720872"/>
                    <a:pt x="417607" y="722607"/>
                    <a:pt x="431800" y="730250"/>
                  </a:cubicBezTo>
                  <a:cubicBezTo>
                    <a:pt x="468625" y="750079"/>
                    <a:pt x="473948" y="764889"/>
                    <a:pt x="514350" y="781050"/>
                  </a:cubicBezTo>
                  <a:cubicBezTo>
                    <a:pt x="530556" y="787532"/>
                    <a:pt x="548432" y="788734"/>
                    <a:pt x="565150" y="793750"/>
                  </a:cubicBezTo>
                  <a:cubicBezTo>
                    <a:pt x="590795" y="801443"/>
                    <a:pt x="614740" y="816193"/>
                    <a:pt x="641350" y="819150"/>
                  </a:cubicBezTo>
                  <a:lnTo>
                    <a:pt x="698500" y="825500"/>
                  </a:lnTo>
                  <a:cubicBezTo>
                    <a:pt x="713352" y="827356"/>
                    <a:pt x="728050" y="830431"/>
                    <a:pt x="742950" y="831850"/>
                  </a:cubicBezTo>
                  <a:cubicBezTo>
                    <a:pt x="772525" y="834667"/>
                    <a:pt x="802217" y="836083"/>
                    <a:pt x="831850" y="838200"/>
                  </a:cubicBezTo>
                  <a:cubicBezTo>
                    <a:pt x="889000" y="833967"/>
                    <a:pt x="946278" y="831202"/>
                    <a:pt x="1003300" y="825500"/>
                  </a:cubicBezTo>
                  <a:cubicBezTo>
                    <a:pt x="1009960" y="824834"/>
                    <a:pt x="1015914" y="820989"/>
                    <a:pt x="1022350" y="819150"/>
                  </a:cubicBezTo>
                  <a:cubicBezTo>
                    <a:pt x="1030741" y="816752"/>
                    <a:pt x="1039578" y="815864"/>
                    <a:pt x="1047750" y="812800"/>
                  </a:cubicBezTo>
                  <a:cubicBezTo>
                    <a:pt x="1114162" y="787896"/>
                    <a:pt x="1033352" y="810049"/>
                    <a:pt x="1098550" y="793750"/>
                  </a:cubicBezTo>
                  <a:cubicBezTo>
                    <a:pt x="1104900" y="789517"/>
                    <a:pt x="1111737" y="785936"/>
                    <a:pt x="1117600" y="781050"/>
                  </a:cubicBezTo>
                  <a:cubicBezTo>
                    <a:pt x="1130147" y="770595"/>
                    <a:pt x="1147746" y="750236"/>
                    <a:pt x="1155700" y="736600"/>
                  </a:cubicBezTo>
                  <a:cubicBezTo>
                    <a:pt x="1165239" y="720247"/>
                    <a:pt x="1175113" y="703761"/>
                    <a:pt x="1181100" y="685800"/>
                  </a:cubicBezTo>
                  <a:lnTo>
                    <a:pt x="1193800" y="647700"/>
                  </a:lnTo>
                  <a:cubicBezTo>
                    <a:pt x="1187450" y="607483"/>
                    <a:pt x="1184625" y="566549"/>
                    <a:pt x="1174750" y="527050"/>
                  </a:cubicBezTo>
                  <a:cubicBezTo>
                    <a:pt x="1172633" y="518583"/>
                    <a:pt x="1172303" y="509456"/>
                    <a:pt x="1168400" y="501650"/>
                  </a:cubicBezTo>
                  <a:cubicBezTo>
                    <a:pt x="1160254" y="485358"/>
                    <a:pt x="1143009" y="469909"/>
                    <a:pt x="1130300" y="457200"/>
                  </a:cubicBezTo>
                  <a:cubicBezTo>
                    <a:pt x="1125712" y="443437"/>
                    <a:pt x="1120218" y="423960"/>
                    <a:pt x="1111250" y="412750"/>
                  </a:cubicBezTo>
                  <a:cubicBezTo>
                    <a:pt x="1108293" y="409054"/>
                    <a:pt x="1099608" y="381000"/>
                    <a:pt x="1092200" y="368300"/>
                  </a:cubicBez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1C8F63B7-F5DE-4B7A-B14C-28A72BFB6AF3}"/>
              </a:ext>
            </a:extLst>
          </p:cNvPr>
          <p:cNvGrpSpPr/>
          <p:nvPr/>
        </p:nvGrpSpPr>
        <p:grpSpPr>
          <a:xfrm>
            <a:off x="4169096" y="3381190"/>
            <a:ext cx="3848485" cy="2886364"/>
            <a:chOff x="484632" y="0"/>
            <a:chExt cx="9144000" cy="6858000"/>
          </a:xfrm>
        </p:grpSpPr>
        <p:pic>
          <p:nvPicPr>
            <p:cNvPr id="49" name="Picture 48" descr="A picture containing outdoor, star, outdoor object, night sky&#10;&#10;Description automatically generated">
              <a:extLst>
                <a:ext uri="{FF2B5EF4-FFF2-40B4-BE49-F238E27FC236}">
                  <a16:creationId xmlns:a16="http://schemas.microsoft.com/office/drawing/2014/main" id="{A20A53EA-5932-4DF0-8CC1-C7D671282F35}"/>
                </a:ext>
              </a:extLst>
            </p:cNvPr>
            <p:cNvPicPr>
              <a:picLocks noChangeAspect="1"/>
            </p:cNvPicPr>
            <p:nvPr/>
          </p:nvPicPr>
          <p:blipFill>
            <a:blip r:embed="rId8" cstate="print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7FCB5A4C-3C11-4E24-B8F9-143E6DCE12C0}"/>
                </a:ext>
              </a:extLst>
            </p:cNvPr>
            <p:cNvSpPr/>
            <p:nvPr/>
          </p:nvSpPr>
          <p:spPr>
            <a:xfrm>
              <a:off x="3197909" y="2343151"/>
              <a:ext cx="4231592" cy="3362325"/>
            </a:xfrm>
            <a:custGeom>
              <a:avLst/>
              <a:gdLst>
                <a:gd name="connsiteX0" fmla="*/ 850217 w 4231592"/>
                <a:gd name="connsiteY0" fmla="*/ 1971675 h 3362325"/>
                <a:gd name="connsiteX1" fmla="*/ 935942 w 4231592"/>
                <a:gd name="connsiteY1" fmla="*/ 1962150 h 3362325"/>
                <a:gd name="connsiteX2" fmla="*/ 978805 w 4231592"/>
                <a:gd name="connsiteY2" fmla="*/ 1952625 h 3362325"/>
                <a:gd name="connsiteX3" fmla="*/ 1088342 w 4231592"/>
                <a:gd name="connsiteY3" fmla="*/ 1938338 h 3362325"/>
                <a:gd name="connsiteX4" fmla="*/ 1126442 w 4231592"/>
                <a:gd name="connsiteY4" fmla="*/ 1924050 h 3362325"/>
                <a:gd name="connsiteX5" fmla="*/ 1178830 w 4231592"/>
                <a:gd name="connsiteY5" fmla="*/ 1905000 h 3362325"/>
                <a:gd name="connsiteX6" fmla="*/ 1197880 w 4231592"/>
                <a:gd name="connsiteY6" fmla="*/ 1895475 h 3362325"/>
                <a:gd name="connsiteX7" fmla="*/ 1240742 w 4231592"/>
                <a:gd name="connsiteY7" fmla="*/ 1885950 h 3362325"/>
                <a:gd name="connsiteX8" fmla="*/ 1316942 w 4231592"/>
                <a:gd name="connsiteY8" fmla="*/ 1862138 h 3362325"/>
                <a:gd name="connsiteX9" fmla="*/ 1383617 w 4231592"/>
                <a:gd name="connsiteY9" fmla="*/ 1828800 h 3362325"/>
                <a:gd name="connsiteX10" fmla="*/ 1402667 w 4231592"/>
                <a:gd name="connsiteY10" fmla="*/ 1814513 h 3362325"/>
                <a:gd name="connsiteX11" fmla="*/ 1445530 w 4231592"/>
                <a:gd name="connsiteY11" fmla="*/ 1795463 h 3362325"/>
                <a:gd name="connsiteX12" fmla="*/ 1474105 w 4231592"/>
                <a:gd name="connsiteY12" fmla="*/ 1776413 h 3362325"/>
                <a:gd name="connsiteX13" fmla="*/ 1521730 w 4231592"/>
                <a:gd name="connsiteY13" fmla="*/ 1757363 h 3362325"/>
                <a:gd name="connsiteX14" fmla="*/ 1569355 w 4231592"/>
                <a:gd name="connsiteY14" fmla="*/ 1728788 h 3362325"/>
                <a:gd name="connsiteX15" fmla="*/ 1593167 w 4231592"/>
                <a:gd name="connsiteY15" fmla="*/ 1719263 h 3362325"/>
                <a:gd name="connsiteX16" fmla="*/ 1636030 w 4231592"/>
                <a:gd name="connsiteY16" fmla="*/ 1704975 h 3362325"/>
                <a:gd name="connsiteX17" fmla="*/ 1674130 w 4231592"/>
                <a:gd name="connsiteY17" fmla="*/ 1685925 h 3362325"/>
                <a:gd name="connsiteX18" fmla="*/ 1702705 w 4231592"/>
                <a:gd name="connsiteY18" fmla="*/ 1676400 h 3362325"/>
                <a:gd name="connsiteX19" fmla="*/ 1769380 w 4231592"/>
                <a:gd name="connsiteY19" fmla="*/ 1638300 h 3362325"/>
                <a:gd name="connsiteX20" fmla="*/ 1821767 w 4231592"/>
                <a:gd name="connsiteY20" fmla="*/ 1614488 h 3362325"/>
                <a:gd name="connsiteX21" fmla="*/ 1850342 w 4231592"/>
                <a:gd name="connsiteY21" fmla="*/ 1604963 h 3362325"/>
                <a:gd name="connsiteX22" fmla="*/ 1888442 w 4231592"/>
                <a:gd name="connsiteY22" fmla="*/ 1590675 h 3362325"/>
                <a:gd name="connsiteX23" fmla="*/ 1931305 w 4231592"/>
                <a:gd name="connsiteY23" fmla="*/ 1576388 h 3362325"/>
                <a:gd name="connsiteX24" fmla="*/ 1964642 w 4231592"/>
                <a:gd name="connsiteY24" fmla="*/ 1562100 h 3362325"/>
                <a:gd name="connsiteX25" fmla="*/ 2002742 w 4231592"/>
                <a:gd name="connsiteY25" fmla="*/ 1547813 h 3362325"/>
                <a:gd name="connsiteX26" fmla="*/ 2031317 w 4231592"/>
                <a:gd name="connsiteY26" fmla="*/ 1538288 h 3362325"/>
                <a:gd name="connsiteX27" fmla="*/ 2145617 w 4231592"/>
                <a:gd name="connsiteY27" fmla="*/ 1471613 h 3362325"/>
                <a:gd name="connsiteX28" fmla="*/ 2178955 w 4231592"/>
                <a:gd name="connsiteY28" fmla="*/ 1447800 h 3362325"/>
                <a:gd name="connsiteX29" fmla="*/ 2207530 w 4231592"/>
                <a:gd name="connsiteY29" fmla="*/ 1414463 h 3362325"/>
                <a:gd name="connsiteX30" fmla="*/ 2259917 w 4231592"/>
                <a:gd name="connsiteY30" fmla="*/ 1385888 h 3362325"/>
                <a:gd name="connsiteX31" fmla="*/ 2293255 w 4231592"/>
                <a:gd name="connsiteY31" fmla="*/ 1362075 h 3362325"/>
                <a:gd name="connsiteX32" fmla="*/ 2355167 w 4231592"/>
                <a:gd name="connsiteY32" fmla="*/ 1309688 h 3362325"/>
                <a:gd name="connsiteX33" fmla="*/ 2412317 w 4231592"/>
                <a:gd name="connsiteY33" fmla="*/ 1266825 h 3362325"/>
                <a:gd name="connsiteX34" fmla="*/ 2426605 w 4231592"/>
                <a:gd name="connsiteY34" fmla="*/ 1247775 h 3362325"/>
                <a:gd name="connsiteX35" fmla="*/ 2464705 w 4231592"/>
                <a:gd name="connsiteY35" fmla="*/ 1228725 h 3362325"/>
                <a:gd name="connsiteX36" fmla="*/ 2517092 w 4231592"/>
                <a:gd name="connsiteY36" fmla="*/ 1185863 h 3362325"/>
                <a:gd name="connsiteX37" fmla="*/ 2559955 w 4231592"/>
                <a:gd name="connsiteY37" fmla="*/ 1152525 h 3362325"/>
                <a:gd name="connsiteX38" fmla="*/ 2626630 w 4231592"/>
                <a:gd name="connsiteY38" fmla="*/ 1095375 h 3362325"/>
                <a:gd name="connsiteX39" fmla="*/ 2659967 w 4231592"/>
                <a:gd name="connsiteY39" fmla="*/ 1066800 h 3362325"/>
                <a:gd name="connsiteX40" fmla="*/ 2688542 w 4231592"/>
                <a:gd name="connsiteY40" fmla="*/ 1038225 h 3362325"/>
                <a:gd name="connsiteX41" fmla="*/ 2736167 w 4231592"/>
                <a:gd name="connsiteY41" fmla="*/ 985838 h 3362325"/>
                <a:gd name="connsiteX42" fmla="*/ 2798080 w 4231592"/>
                <a:gd name="connsiteY42" fmla="*/ 933450 h 3362325"/>
                <a:gd name="connsiteX43" fmla="*/ 2826655 w 4231592"/>
                <a:gd name="connsiteY43" fmla="*/ 914400 h 3362325"/>
                <a:gd name="connsiteX44" fmla="*/ 2874280 w 4231592"/>
                <a:gd name="connsiteY44" fmla="*/ 862013 h 3362325"/>
                <a:gd name="connsiteX45" fmla="*/ 2936192 w 4231592"/>
                <a:gd name="connsiteY45" fmla="*/ 819150 h 3362325"/>
                <a:gd name="connsiteX46" fmla="*/ 2983817 w 4231592"/>
                <a:gd name="connsiteY46" fmla="*/ 771525 h 3362325"/>
                <a:gd name="connsiteX47" fmla="*/ 3026680 w 4231592"/>
                <a:gd name="connsiteY47" fmla="*/ 742950 h 3362325"/>
                <a:gd name="connsiteX48" fmla="*/ 3050492 w 4231592"/>
                <a:gd name="connsiteY48" fmla="*/ 723900 h 3362325"/>
                <a:gd name="connsiteX49" fmla="*/ 3117167 w 4231592"/>
                <a:gd name="connsiteY49" fmla="*/ 676275 h 3362325"/>
                <a:gd name="connsiteX50" fmla="*/ 3150505 w 4231592"/>
                <a:gd name="connsiteY50" fmla="*/ 647700 h 3362325"/>
                <a:gd name="connsiteX51" fmla="*/ 3183842 w 4231592"/>
                <a:gd name="connsiteY51" fmla="*/ 633413 h 3362325"/>
                <a:gd name="connsiteX52" fmla="*/ 3198130 w 4231592"/>
                <a:gd name="connsiteY52" fmla="*/ 614363 h 3362325"/>
                <a:gd name="connsiteX53" fmla="*/ 3236230 w 4231592"/>
                <a:gd name="connsiteY53" fmla="*/ 576263 h 3362325"/>
                <a:gd name="connsiteX54" fmla="*/ 3250517 w 4231592"/>
                <a:gd name="connsiteY54" fmla="*/ 547688 h 3362325"/>
                <a:gd name="connsiteX55" fmla="*/ 3283855 w 4231592"/>
                <a:gd name="connsiteY55" fmla="*/ 485775 h 3362325"/>
                <a:gd name="connsiteX56" fmla="*/ 3293380 w 4231592"/>
                <a:gd name="connsiteY56" fmla="*/ 395288 h 3362325"/>
                <a:gd name="connsiteX57" fmla="*/ 3307667 w 4231592"/>
                <a:gd name="connsiteY57" fmla="*/ 300038 h 3362325"/>
                <a:gd name="connsiteX58" fmla="*/ 3312430 w 4231592"/>
                <a:gd name="connsiteY58" fmla="*/ 266700 h 3362325"/>
                <a:gd name="connsiteX59" fmla="*/ 3317192 w 4231592"/>
                <a:gd name="connsiteY59" fmla="*/ 228600 h 3362325"/>
                <a:gd name="connsiteX60" fmla="*/ 3326717 w 4231592"/>
                <a:gd name="connsiteY60" fmla="*/ 195263 h 3362325"/>
                <a:gd name="connsiteX61" fmla="*/ 3331480 w 4231592"/>
                <a:gd name="connsiteY61" fmla="*/ 161925 h 3362325"/>
                <a:gd name="connsiteX62" fmla="*/ 3350530 w 4231592"/>
                <a:gd name="connsiteY62" fmla="*/ 100013 h 3362325"/>
                <a:gd name="connsiteX63" fmla="*/ 3360055 w 4231592"/>
                <a:gd name="connsiteY63" fmla="*/ 80963 h 3362325"/>
                <a:gd name="connsiteX64" fmla="*/ 3464830 w 4231592"/>
                <a:gd name="connsiteY64" fmla="*/ 14288 h 3362325"/>
                <a:gd name="connsiteX65" fmla="*/ 3493405 w 4231592"/>
                <a:gd name="connsiteY65" fmla="*/ 9525 h 3362325"/>
                <a:gd name="connsiteX66" fmla="*/ 3560080 w 4231592"/>
                <a:gd name="connsiteY66" fmla="*/ 0 h 3362325"/>
                <a:gd name="connsiteX67" fmla="*/ 3736292 w 4231592"/>
                <a:gd name="connsiteY67" fmla="*/ 4763 h 3362325"/>
                <a:gd name="connsiteX68" fmla="*/ 3807730 w 4231592"/>
                <a:gd name="connsiteY68" fmla="*/ 23813 h 3362325"/>
                <a:gd name="connsiteX69" fmla="*/ 3902980 w 4231592"/>
                <a:gd name="connsiteY69" fmla="*/ 47625 h 3362325"/>
                <a:gd name="connsiteX70" fmla="*/ 3945842 w 4231592"/>
                <a:gd name="connsiteY70" fmla="*/ 66675 h 3362325"/>
                <a:gd name="connsiteX71" fmla="*/ 4022042 w 4231592"/>
                <a:gd name="connsiteY71" fmla="*/ 95250 h 3362325"/>
                <a:gd name="connsiteX72" fmla="*/ 4098242 w 4231592"/>
                <a:gd name="connsiteY72" fmla="*/ 147638 h 3362325"/>
                <a:gd name="connsiteX73" fmla="*/ 4131580 w 4231592"/>
                <a:gd name="connsiteY73" fmla="*/ 176213 h 3362325"/>
                <a:gd name="connsiteX74" fmla="*/ 4174442 w 4231592"/>
                <a:gd name="connsiteY74" fmla="*/ 242888 h 3362325"/>
                <a:gd name="connsiteX75" fmla="*/ 4222067 w 4231592"/>
                <a:gd name="connsiteY75" fmla="*/ 357188 h 3362325"/>
                <a:gd name="connsiteX76" fmla="*/ 4231592 w 4231592"/>
                <a:gd name="connsiteY76" fmla="*/ 447675 h 3362325"/>
                <a:gd name="connsiteX77" fmla="*/ 4226830 w 4231592"/>
                <a:gd name="connsiteY77" fmla="*/ 538163 h 3362325"/>
                <a:gd name="connsiteX78" fmla="*/ 4198255 w 4231592"/>
                <a:gd name="connsiteY78" fmla="*/ 638175 h 3362325"/>
                <a:gd name="connsiteX79" fmla="*/ 4183967 w 4231592"/>
                <a:gd name="connsiteY79" fmla="*/ 690563 h 3362325"/>
                <a:gd name="connsiteX80" fmla="*/ 4169680 w 4231592"/>
                <a:gd name="connsiteY80" fmla="*/ 733425 h 3362325"/>
                <a:gd name="connsiteX81" fmla="*/ 4155392 w 4231592"/>
                <a:gd name="connsiteY81" fmla="*/ 771525 h 3362325"/>
                <a:gd name="connsiteX82" fmla="*/ 4131580 w 4231592"/>
                <a:gd name="connsiteY82" fmla="*/ 857250 h 3362325"/>
                <a:gd name="connsiteX83" fmla="*/ 4112530 w 4231592"/>
                <a:gd name="connsiteY83" fmla="*/ 895350 h 3362325"/>
                <a:gd name="connsiteX84" fmla="*/ 4088717 w 4231592"/>
                <a:gd name="connsiteY84" fmla="*/ 938213 h 3362325"/>
                <a:gd name="connsiteX85" fmla="*/ 4069667 w 4231592"/>
                <a:gd name="connsiteY85" fmla="*/ 981075 h 3362325"/>
                <a:gd name="connsiteX86" fmla="*/ 4017280 w 4231592"/>
                <a:gd name="connsiteY86" fmla="*/ 1062038 h 3362325"/>
                <a:gd name="connsiteX87" fmla="*/ 3974417 w 4231592"/>
                <a:gd name="connsiteY87" fmla="*/ 1133475 h 3362325"/>
                <a:gd name="connsiteX88" fmla="*/ 3950605 w 4231592"/>
                <a:gd name="connsiteY88" fmla="*/ 1162050 h 3362325"/>
                <a:gd name="connsiteX89" fmla="*/ 3931555 w 4231592"/>
                <a:gd name="connsiteY89" fmla="*/ 1195388 h 3362325"/>
                <a:gd name="connsiteX90" fmla="*/ 3883930 w 4231592"/>
                <a:gd name="connsiteY90" fmla="*/ 1257300 h 3362325"/>
                <a:gd name="connsiteX91" fmla="*/ 3836305 w 4231592"/>
                <a:gd name="connsiteY91" fmla="*/ 1319213 h 3362325"/>
                <a:gd name="connsiteX92" fmla="*/ 3788680 w 4231592"/>
                <a:gd name="connsiteY92" fmla="*/ 1357313 h 3362325"/>
                <a:gd name="connsiteX93" fmla="*/ 3769630 w 4231592"/>
                <a:gd name="connsiteY93" fmla="*/ 1371600 h 3362325"/>
                <a:gd name="connsiteX94" fmla="*/ 3736292 w 4231592"/>
                <a:gd name="connsiteY94" fmla="*/ 1395413 h 3362325"/>
                <a:gd name="connsiteX95" fmla="*/ 3702955 w 4231592"/>
                <a:gd name="connsiteY95" fmla="*/ 1419225 h 3362325"/>
                <a:gd name="connsiteX96" fmla="*/ 3641042 w 4231592"/>
                <a:gd name="connsiteY96" fmla="*/ 1438275 h 3362325"/>
                <a:gd name="connsiteX97" fmla="*/ 3602942 w 4231592"/>
                <a:gd name="connsiteY97" fmla="*/ 1443038 h 3362325"/>
                <a:gd name="connsiteX98" fmla="*/ 3545792 w 4231592"/>
                <a:gd name="connsiteY98" fmla="*/ 1457325 h 3362325"/>
                <a:gd name="connsiteX99" fmla="*/ 3445780 w 4231592"/>
                <a:gd name="connsiteY99" fmla="*/ 1481138 h 3362325"/>
                <a:gd name="connsiteX100" fmla="*/ 3417205 w 4231592"/>
                <a:gd name="connsiteY100" fmla="*/ 1495425 h 3362325"/>
                <a:gd name="connsiteX101" fmla="*/ 3388630 w 4231592"/>
                <a:gd name="connsiteY101" fmla="*/ 1504950 h 3362325"/>
                <a:gd name="connsiteX102" fmla="*/ 3341005 w 4231592"/>
                <a:gd name="connsiteY102" fmla="*/ 1533525 h 3362325"/>
                <a:gd name="connsiteX103" fmla="*/ 3317192 w 4231592"/>
                <a:gd name="connsiteY103" fmla="*/ 1543050 h 3362325"/>
                <a:gd name="connsiteX104" fmla="*/ 3250517 w 4231592"/>
                <a:gd name="connsiteY104" fmla="*/ 1585913 h 3362325"/>
                <a:gd name="connsiteX105" fmla="*/ 3212417 w 4231592"/>
                <a:gd name="connsiteY105" fmla="*/ 1604963 h 3362325"/>
                <a:gd name="connsiteX106" fmla="*/ 3174317 w 4231592"/>
                <a:gd name="connsiteY106" fmla="*/ 1633538 h 3362325"/>
                <a:gd name="connsiteX107" fmla="*/ 3102880 w 4231592"/>
                <a:gd name="connsiteY107" fmla="*/ 1676400 h 3362325"/>
                <a:gd name="connsiteX108" fmla="*/ 3064780 w 4231592"/>
                <a:gd name="connsiteY108" fmla="*/ 1700213 h 3362325"/>
                <a:gd name="connsiteX109" fmla="*/ 3026680 w 4231592"/>
                <a:gd name="connsiteY109" fmla="*/ 1724025 h 3362325"/>
                <a:gd name="connsiteX110" fmla="*/ 2988580 w 4231592"/>
                <a:gd name="connsiteY110" fmla="*/ 1752600 h 3362325"/>
                <a:gd name="connsiteX111" fmla="*/ 2945717 w 4231592"/>
                <a:gd name="connsiteY111" fmla="*/ 1776413 h 3362325"/>
                <a:gd name="connsiteX112" fmla="*/ 2902855 w 4231592"/>
                <a:gd name="connsiteY112" fmla="*/ 1814513 h 3362325"/>
                <a:gd name="connsiteX113" fmla="*/ 2812367 w 4231592"/>
                <a:gd name="connsiteY113" fmla="*/ 1881188 h 3362325"/>
                <a:gd name="connsiteX114" fmla="*/ 2740930 w 4231592"/>
                <a:gd name="connsiteY114" fmla="*/ 1933575 h 3362325"/>
                <a:gd name="connsiteX115" fmla="*/ 2726642 w 4231592"/>
                <a:gd name="connsiteY115" fmla="*/ 1947863 h 3362325"/>
                <a:gd name="connsiteX116" fmla="*/ 2664730 w 4231592"/>
                <a:gd name="connsiteY116" fmla="*/ 1985963 h 3362325"/>
                <a:gd name="connsiteX117" fmla="*/ 2588530 w 4231592"/>
                <a:gd name="connsiteY117" fmla="*/ 2028825 h 3362325"/>
                <a:gd name="connsiteX118" fmla="*/ 2483755 w 4231592"/>
                <a:gd name="connsiteY118" fmla="*/ 2076450 h 3362325"/>
                <a:gd name="connsiteX119" fmla="*/ 2398030 w 4231592"/>
                <a:gd name="connsiteY119" fmla="*/ 2124075 h 3362325"/>
                <a:gd name="connsiteX120" fmla="*/ 2326592 w 4231592"/>
                <a:gd name="connsiteY120" fmla="*/ 2152650 h 3362325"/>
                <a:gd name="connsiteX121" fmla="*/ 2283730 w 4231592"/>
                <a:gd name="connsiteY121" fmla="*/ 2181225 h 3362325"/>
                <a:gd name="connsiteX122" fmla="*/ 2245630 w 4231592"/>
                <a:gd name="connsiteY122" fmla="*/ 2205038 h 3362325"/>
                <a:gd name="connsiteX123" fmla="*/ 2174192 w 4231592"/>
                <a:gd name="connsiteY123" fmla="*/ 2271713 h 3362325"/>
                <a:gd name="connsiteX124" fmla="*/ 2140855 w 4231592"/>
                <a:gd name="connsiteY124" fmla="*/ 2300288 h 3362325"/>
                <a:gd name="connsiteX125" fmla="*/ 2083705 w 4231592"/>
                <a:gd name="connsiteY125" fmla="*/ 2366963 h 3362325"/>
                <a:gd name="connsiteX126" fmla="*/ 2012267 w 4231592"/>
                <a:gd name="connsiteY126" fmla="*/ 2443163 h 3362325"/>
                <a:gd name="connsiteX127" fmla="*/ 1936067 w 4231592"/>
                <a:gd name="connsiteY127" fmla="*/ 2566988 h 3362325"/>
                <a:gd name="connsiteX128" fmla="*/ 1893205 w 4231592"/>
                <a:gd name="connsiteY128" fmla="*/ 2647950 h 3362325"/>
                <a:gd name="connsiteX129" fmla="*/ 1850342 w 4231592"/>
                <a:gd name="connsiteY129" fmla="*/ 2743200 h 3362325"/>
                <a:gd name="connsiteX130" fmla="*/ 1812242 w 4231592"/>
                <a:gd name="connsiteY130" fmla="*/ 2824163 h 3362325"/>
                <a:gd name="connsiteX131" fmla="*/ 1726517 w 4231592"/>
                <a:gd name="connsiteY131" fmla="*/ 2928938 h 3362325"/>
                <a:gd name="connsiteX132" fmla="*/ 1693180 w 4231592"/>
                <a:gd name="connsiteY132" fmla="*/ 2967038 h 3362325"/>
                <a:gd name="connsiteX133" fmla="*/ 1655080 w 4231592"/>
                <a:gd name="connsiteY133" fmla="*/ 3000375 h 3362325"/>
                <a:gd name="connsiteX134" fmla="*/ 1621742 w 4231592"/>
                <a:gd name="connsiteY134" fmla="*/ 3033713 h 3362325"/>
                <a:gd name="connsiteX135" fmla="*/ 1583642 w 4231592"/>
                <a:gd name="connsiteY135" fmla="*/ 3076575 h 3362325"/>
                <a:gd name="connsiteX136" fmla="*/ 1540780 w 4231592"/>
                <a:gd name="connsiteY136" fmla="*/ 3105150 h 3362325"/>
                <a:gd name="connsiteX137" fmla="*/ 1455055 w 4231592"/>
                <a:gd name="connsiteY137" fmla="*/ 3167063 h 3362325"/>
                <a:gd name="connsiteX138" fmla="*/ 1412192 w 4231592"/>
                <a:gd name="connsiteY138" fmla="*/ 3186113 h 3362325"/>
                <a:gd name="connsiteX139" fmla="*/ 1335992 w 4231592"/>
                <a:gd name="connsiteY139" fmla="*/ 3233738 h 3362325"/>
                <a:gd name="connsiteX140" fmla="*/ 1288367 w 4231592"/>
                <a:gd name="connsiteY140" fmla="*/ 3252788 h 3362325"/>
                <a:gd name="connsiteX141" fmla="*/ 1207405 w 4231592"/>
                <a:gd name="connsiteY141" fmla="*/ 3286125 h 3362325"/>
                <a:gd name="connsiteX142" fmla="*/ 1174067 w 4231592"/>
                <a:gd name="connsiteY142" fmla="*/ 3295650 h 3362325"/>
                <a:gd name="connsiteX143" fmla="*/ 1145492 w 4231592"/>
                <a:gd name="connsiteY143" fmla="*/ 3305175 h 3362325"/>
                <a:gd name="connsiteX144" fmla="*/ 1083580 w 4231592"/>
                <a:gd name="connsiteY144" fmla="*/ 3309938 h 3362325"/>
                <a:gd name="connsiteX145" fmla="*/ 1035955 w 4231592"/>
                <a:gd name="connsiteY145" fmla="*/ 3319463 h 3362325"/>
                <a:gd name="connsiteX146" fmla="*/ 1016905 w 4231592"/>
                <a:gd name="connsiteY146" fmla="*/ 3324225 h 3362325"/>
                <a:gd name="connsiteX147" fmla="*/ 993092 w 4231592"/>
                <a:gd name="connsiteY147" fmla="*/ 3328988 h 3362325"/>
                <a:gd name="connsiteX148" fmla="*/ 926417 w 4231592"/>
                <a:gd name="connsiteY148" fmla="*/ 3348038 h 3362325"/>
                <a:gd name="connsiteX149" fmla="*/ 835930 w 4231592"/>
                <a:gd name="connsiteY149" fmla="*/ 3357563 h 3362325"/>
                <a:gd name="connsiteX150" fmla="*/ 783542 w 4231592"/>
                <a:gd name="connsiteY150" fmla="*/ 3362325 h 3362325"/>
                <a:gd name="connsiteX151" fmla="*/ 478742 w 4231592"/>
                <a:gd name="connsiteY151" fmla="*/ 3352800 h 3362325"/>
                <a:gd name="connsiteX152" fmla="*/ 354917 w 4231592"/>
                <a:gd name="connsiteY152" fmla="*/ 3319463 h 3362325"/>
                <a:gd name="connsiteX153" fmla="*/ 297767 w 4231592"/>
                <a:gd name="connsiteY153" fmla="*/ 3305175 h 3362325"/>
                <a:gd name="connsiteX154" fmla="*/ 178705 w 4231592"/>
                <a:gd name="connsiteY154" fmla="*/ 3252788 h 3362325"/>
                <a:gd name="connsiteX155" fmla="*/ 112030 w 4231592"/>
                <a:gd name="connsiteY155" fmla="*/ 3181350 h 3362325"/>
                <a:gd name="connsiteX156" fmla="*/ 59642 w 4231592"/>
                <a:gd name="connsiteY156" fmla="*/ 3076575 h 3362325"/>
                <a:gd name="connsiteX157" fmla="*/ 35830 w 4231592"/>
                <a:gd name="connsiteY157" fmla="*/ 3005138 h 3362325"/>
                <a:gd name="connsiteX158" fmla="*/ 7255 w 4231592"/>
                <a:gd name="connsiteY158" fmla="*/ 2909888 h 3362325"/>
                <a:gd name="connsiteX159" fmla="*/ 7255 w 4231592"/>
                <a:gd name="connsiteY159" fmla="*/ 2686050 h 3362325"/>
                <a:gd name="connsiteX160" fmla="*/ 21542 w 4231592"/>
                <a:gd name="connsiteY160" fmla="*/ 2643188 h 3362325"/>
                <a:gd name="connsiteX161" fmla="*/ 26305 w 4231592"/>
                <a:gd name="connsiteY161" fmla="*/ 2619375 h 3362325"/>
                <a:gd name="connsiteX162" fmla="*/ 35830 w 4231592"/>
                <a:gd name="connsiteY162" fmla="*/ 2581275 h 3362325"/>
                <a:gd name="connsiteX163" fmla="*/ 59642 w 4231592"/>
                <a:gd name="connsiteY163" fmla="*/ 2524125 h 3362325"/>
                <a:gd name="connsiteX164" fmla="*/ 73930 w 4231592"/>
                <a:gd name="connsiteY164" fmla="*/ 2490788 h 3362325"/>
                <a:gd name="connsiteX165" fmla="*/ 83455 w 4231592"/>
                <a:gd name="connsiteY165" fmla="*/ 2462213 h 3362325"/>
                <a:gd name="connsiteX166" fmla="*/ 131080 w 4231592"/>
                <a:gd name="connsiteY166" fmla="*/ 2400300 h 3362325"/>
                <a:gd name="connsiteX167" fmla="*/ 178705 w 4231592"/>
                <a:gd name="connsiteY167" fmla="*/ 2343150 h 3362325"/>
                <a:gd name="connsiteX168" fmla="*/ 197755 w 4231592"/>
                <a:gd name="connsiteY168" fmla="*/ 2324100 h 3362325"/>
                <a:gd name="connsiteX169" fmla="*/ 240617 w 4231592"/>
                <a:gd name="connsiteY169" fmla="*/ 2257425 h 3362325"/>
                <a:gd name="connsiteX170" fmla="*/ 302530 w 4231592"/>
                <a:gd name="connsiteY170" fmla="*/ 2195513 h 3362325"/>
                <a:gd name="connsiteX171" fmla="*/ 326342 w 4231592"/>
                <a:gd name="connsiteY171" fmla="*/ 2171700 h 3362325"/>
                <a:gd name="connsiteX172" fmla="*/ 335867 w 4231592"/>
                <a:gd name="connsiteY172" fmla="*/ 2157413 h 3362325"/>
                <a:gd name="connsiteX173" fmla="*/ 359680 w 4231592"/>
                <a:gd name="connsiteY173" fmla="*/ 2147888 h 3362325"/>
                <a:gd name="connsiteX174" fmla="*/ 373967 w 4231592"/>
                <a:gd name="connsiteY174" fmla="*/ 2128838 h 3362325"/>
                <a:gd name="connsiteX175" fmla="*/ 402542 w 4231592"/>
                <a:gd name="connsiteY175" fmla="*/ 2114550 h 3362325"/>
                <a:gd name="connsiteX176" fmla="*/ 421592 w 4231592"/>
                <a:gd name="connsiteY176" fmla="*/ 2100263 h 3362325"/>
                <a:gd name="connsiteX177" fmla="*/ 440642 w 4231592"/>
                <a:gd name="connsiteY177" fmla="*/ 2090738 h 3362325"/>
                <a:gd name="connsiteX178" fmla="*/ 483505 w 4231592"/>
                <a:gd name="connsiteY178" fmla="*/ 2062163 h 3362325"/>
                <a:gd name="connsiteX179" fmla="*/ 502555 w 4231592"/>
                <a:gd name="connsiteY179" fmla="*/ 2057400 h 3362325"/>
                <a:gd name="connsiteX180" fmla="*/ 521605 w 4231592"/>
                <a:gd name="connsiteY180" fmla="*/ 2047875 h 3362325"/>
                <a:gd name="connsiteX181" fmla="*/ 550180 w 4231592"/>
                <a:gd name="connsiteY181" fmla="*/ 2038350 h 3362325"/>
                <a:gd name="connsiteX182" fmla="*/ 597805 w 4231592"/>
                <a:gd name="connsiteY182" fmla="*/ 2014538 h 3362325"/>
                <a:gd name="connsiteX183" fmla="*/ 616855 w 4231592"/>
                <a:gd name="connsiteY183" fmla="*/ 2009775 h 3362325"/>
                <a:gd name="connsiteX184" fmla="*/ 645430 w 4231592"/>
                <a:gd name="connsiteY184" fmla="*/ 2000250 h 3362325"/>
                <a:gd name="connsiteX185" fmla="*/ 669242 w 4231592"/>
                <a:gd name="connsiteY185" fmla="*/ 1995488 h 3362325"/>
                <a:gd name="connsiteX186" fmla="*/ 745442 w 4231592"/>
                <a:gd name="connsiteY186" fmla="*/ 1976438 h 3362325"/>
                <a:gd name="connsiteX187" fmla="*/ 778780 w 4231592"/>
                <a:gd name="connsiteY187" fmla="*/ 1962150 h 3362325"/>
                <a:gd name="connsiteX188" fmla="*/ 850217 w 4231592"/>
                <a:gd name="connsiteY188" fmla="*/ 1971675 h 3362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</a:cxnLst>
              <a:rect l="l" t="t" r="r" b="b"/>
              <a:pathLst>
                <a:path w="4231592" h="3362325">
                  <a:moveTo>
                    <a:pt x="850217" y="1971675"/>
                  </a:moveTo>
                  <a:cubicBezTo>
                    <a:pt x="876411" y="1971675"/>
                    <a:pt x="918298" y="1965264"/>
                    <a:pt x="935942" y="1962150"/>
                  </a:cubicBezTo>
                  <a:cubicBezTo>
                    <a:pt x="950355" y="1959606"/>
                    <a:pt x="964344" y="1954884"/>
                    <a:pt x="978805" y="1952625"/>
                  </a:cubicBezTo>
                  <a:cubicBezTo>
                    <a:pt x="1015185" y="1946941"/>
                    <a:pt x="1088342" y="1938338"/>
                    <a:pt x="1088342" y="1938338"/>
                  </a:cubicBezTo>
                  <a:cubicBezTo>
                    <a:pt x="1130821" y="1924177"/>
                    <a:pt x="1063774" y="1946839"/>
                    <a:pt x="1126442" y="1924050"/>
                  </a:cubicBezTo>
                  <a:cubicBezTo>
                    <a:pt x="1155481" y="1913490"/>
                    <a:pt x="1152206" y="1916833"/>
                    <a:pt x="1178830" y="1905000"/>
                  </a:cubicBezTo>
                  <a:cubicBezTo>
                    <a:pt x="1185318" y="1902117"/>
                    <a:pt x="1191094" y="1897563"/>
                    <a:pt x="1197880" y="1895475"/>
                  </a:cubicBezTo>
                  <a:cubicBezTo>
                    <a:pt x="1211869" y="1891171"/>
                    <a:pt x="1226495" y="1889302"/>
                    <a:pt x="1240742" y="1885950"/>
                  </a:cubicBezTo>
                  <a:cubicBezTo>
                    <a:pt x="1270927" y="1878848"/>
                    <a:pt x="1288420" y="1875103"/>
                    <a:pt x="1316942" y="1862138"/>
                  </a:cubicBezTo>
                  <a:cubicBezTo>
                    <a:pt x="1339563" y="1851856"/>
                    <a:pt x="1363738" y="1843709"/>
                    <a:pt x="1383617" y="1828800"/>
                  </a:cubicBezTo>
                  <a:cubicBezTo>
                    <a:pt x="1389967" y="1824038"/>
                    <a:pt x="1395728" y="1818368"/>
                    <a:pt x="1402667" y="1814513"/>
                  </a:cubicBezTo>
                  <a:cubicBezTo>
                    <a:pt x="1467136" y="1778698"/>
                    <a:pt x="1390545" y="1828454"/>
                    <a:pt x="1445530" y="1795463"/>
                  </a:cubicBezTo>
                  <a:cubicBezTo>
                    <a:pt x="1455346" y="1789573"/>
                    <a:pt x="1463866" y="1781533"/>
                    <a:pt x="1474105" y="1776413"/>
                  </a:cubicBezTo>
                  <a:cubicBezTo>
                    <a:pt x="1489398" y="1768767"/>
                    <a:pt x="1507069" y="1766160"/>
                    <a:pt x="1521730" y="1757363"/>
                  </a:cubicBezTo>
                  <a:cubicBezTo>
                    <a:pt x="1537605" y="1747838"/>
                    <a:pt x="1552166" y="1735664"/>
                    <a:pt x="1569355" y="1728788"/>
                  </a:cubicBezTo>
                  <a:cubicBezTo>
                    <a:pt x="1577292" y="1725613"/>
                    <a:pt x="1585116" y="1722138"/>
                    <a:pt x="1593167" y="1719263"/>
                  </a:cubicBezTo>
                  <a:cubicBezTo>
                    <a:pt x="1607350" y="1714197"/>
                    <a:pt x="1622104" y="1710709"/>
                    <a:pt x="1636030" y="1704975"/>
                  </a:cubicBezTo>
                  <a:cubicBezTo>
                    <a:pt x="1649160" y="1699569"/>
                    <a:pt x="1661079" y="1691518"/>
                    <a:pt x="1674130" y="1685925"/>
                  </a:cubicBezTo>
                  <a:cubicBezTo>
                    <a:pt x="1683358" y="1681970"/>
                    <a:pt x="1693725" y="1680890"/>
                    <a:pt x="1702705" y="1676400"/>
                  </a:cubicBezTo>
                  <a:cubicBezTo>
                    <a:pt x="1725600" y="1664952"/>
                    <a:pt x="1745096" y="1646395"/>
                    <a:pt x="1769380" y="1638300"/>
                  </a:cubicBezTo>
                  <a:cubicBezTo>
                    <a:pt x="1848938" y="1611781"/>
                    <a:pt x="1750439" y="1646909"/>
                    <a:pt x="1821767" y="1614488"/>
                  </a:cubicBezTo>
                  <a:cubicBezTo>
                    <a:pt x="1830907" y="1610333"/>
                    <a:pt x="1840887" y="1608340"/>
                    <a:pt x="1850342" y="1604963"/>
                  </a:cubicBezTo>
                  <a:cubicBezTo>
                    <a:pt x="1863115" y="1600401"/>
                    <a:pt x="1875652" y="1595189"/>
                    <a:pt x="1888442" y="1590675"/>
                  </a:cubicBezTo>
                  <a:cubicBezTo>
                    <a:pt x="1902644" y="1585663"/>
                    <a:pt x="1917203" y="1581676"/>
                    <a:pt x="1931305" y="1576388"/>
                  </a:cubicBezTo>
                  <a:cubicBezTo>
                    <a:pt x="1942625" y="1572143"/>
                    <a:pt x="1953417" y="1566590"/>
                    <a:pt x="1964642" y="1562100"/>
                  </a:cubicBezTo>
                  <a:cubicBezTo>
                    <a:pt x="1977235" y="1557063"/>
                    <a:pt x="1989969" y="1552375"/>
                    <a:pt x="2002742" y="1547813"/>
                  </a:cubicBezTo>
                  <a:cubicBezTo>
                    <a:pt x="2012197" y="1544436"/>
                    <a:pt x="2022142" y="1542366"/>
                    <a:pt x="2031317" y="1538288"/>
                  </a:cubicBezTo>
                  <a:cubicBezTo>
                    <a:pt x="2085861" y="1514046"/>
                    <a:pt x="2095560" y="1505863"/>
                    <a:pt x="2145617" y="1471613"/>
                  </a:cubicBezTo>
                  <a:cubicBezTo>
                    <a:pt x="2156888" y="1463901"/>
                    <a:pt x="2170067" y="1458169"/>
                    <a:pt x="2178955" y="1447800"/>
                  </a:cubicBezTo>
                  <a:cubicBezTo>
                    <a:pt x="2188480" y="1436688"/>
                    <a:pt x="2196741" y="1424353"/>
                    <a:pt x="2207530" y="1414463"/>
                  </a:cubicBezTo>
                  <a:cubicBezTo>
                    <a:pt x="2225950" y="1397578"/>
                    <a:pt x="2238372" y="1394506"/>
                    <a:pt x="2259917" y="1385888"/>
                  </a:cubicBezTo>
                  <a:cubicBezTo>
                    <a:pt x="2282263" y="1352368"/>
                    <a:pt x="2252061" y="1391826"/>
                    <a:pt x="2293255" y="1362075"/>
                  </a:cubicBezTo>
                  <a:cubicBezTo>
                    <a:pt x="2315171" y="1346247"/>
                    <a:pt x="2333169" y="1325401"/>
                    <a:pt x="2355167" y="1309688"/>
                  </a:cubicBezTo>
                  <a:cubicBezTo>
                    <a:pt x="2364356" y="1303124"/>
                    <a:pt x="2401973" y="1277169"/>
                    <a:pt x="2412317" y="1266825"/>
                  </a:cubicBezTo>
                  <a:cubicBezTo>
                    <a:pt x="2417930" y="1261212"/>
                    <a:pt x="2420992" y="1253388"/>
                    <a:pt x="2426605" y="1247775"/>
                  </a:cubicBezTo>
                  <a:cubicBezTo>
                    <a:pt x="2436117" y="1238263"/>
                    <a:pt x="2453334" y="1233273"/>
                    <a:pt x="2464705" y="1228725"/>
                  </a:cubicBezTo>
                  <a:lnTo>
                    <a:pt x="2517092" y="1185863"/>
                  </a:lnTo>
                  <a:cubicBezTo>
                    <a:pt x="2531226" y="1174556"/>
                    <a:pt x="2546212" y="1164305"/>
                    <a:pt x="2559955" y="1152525"/>
                  </a:cubicBezTo>
                  <a:cubicBezTo>
                    <a:pt x="2582180" y="1133475"/>
                    <a:pt x="2605932" y="1116073"/>
                    <a:pt x="2626630" y="1095375"/>
                  </a:cubicBezTo>
                  <a:cubicBezTo>
                    <a:pt x="2649727" y="1072278"/>
                    <a:pt x="2638208" y="1081306"/>
                    <a:pt x="2659967" y="1066800"/>
                  </a:cubicBezTo>
                  <a:cubicBezTo>
                    <a:pt x="2677767" y="1040101"/>
                    <a:pt x="2659544" y="1064001"/>
                    <a:pt x="2688542" y="1038225"/>
                  </a:cubicBezTo>
                  <a:cubicBezTo>
                    <a:pt x="2785069" y="952424"/>
                    <a:pt x="2634538" y="1081821"/>
                    <a:pt x="2736167" y="985838"/>
                  </a:cubicBezTo>
                  <a:cubicBezTo>
                    <a:pt x="2755821" y="967275"/>
                    <a:pt x="2775586" y="948446"/>
                    <a:pt x="2798080" y="933450"/>
                  </a:cubicBezTo>
                  <a:cubicBezTo>
                    <a:pt x="2807605" y="927100"/>
                    <a:pt x="2818184" y="922101"/>
                    <a:pt x="2826655" y="914400"/>
                  </a:cubicBezTo>
                  <a:cubicBezTo>
                    <a:pt x="2865442" y="879139"/>
                    <a:pt x="2834648" y="892838"/>
                    <a:pt x="2874280" y="862013"/>
                  </a:cubicBezTo>
                  <a:cubicBezTo>
                    <a:pt x="2894093" y="846603"/>
                    <a:pt x="2916909" y="835219"/>
                    <a:pt x="2936192" y="819150"/>
                  </a:cubicBezTo>
                  <a:cubicBezTo>
                    <a:pt x="3021601" y="747978"/>
                    <a:pt x="2916829" y="838513"/>
                    <a:pt x="2983817" y="771525"/>
                  </a:cubicBezTo>
                  <a:cubicBezTo>
                    <a:pt x="2996975" y="758367"/>
                    <a:pt x="3011569" y="753528"/>
                    <a:pt x="3026680" y="742950"/>
                  </a:cubicBezTo>
                  <a:cubicBezTo>
                    <a:pt x="3035007" y="737121"/>
                    <a:pt x="3042309" y="729930"/>
                    <a:pt x="3050492" y="723900"/>
                  </a:cubicBezTo>
                  <a:cubicBezTo>
                    <a:pt x="3072480" y="707698"/>
                    <a:pt x="3096430" y="694050"/>
                    <a:pt x="3117167" y="676275"/>
                  </a:cubicBezTo>
                  <a:cubicBezTo>
                    <a:pt x="3128280" y="666750"/>
                    <a:pt x="3138193" y="655615"/>
                    <a:pt x="3150505" y="647700"/>
                  </a:cubicBezTo>
                  <a:cubicBezTo>
                    <a:pt x="3160675" y="641162"/>
                    <a:pt x="3172730" y="638175"/>
                    <a:pt x="3183842" y="633413"/>
                  </a:cubicBezTo>
                  <a:cubicBezTo>
                    <a:pt x="3188605" y="627063"/>
                    <a:pt x="3192766" y="620214"/>
                    <a:pt x="3198130" y="614363"/>
                  </a:cubicBezTo>
                  <a:cubicBezTo>
                    <a:pt x="3210266" y="601123"/>
                    <a:pt x="3236230" y="576263"/>
                    <a:pt x="3236230" y="576263"/>
                  </a:cubicBezTo>
                  <a:cubicBezTo>
                    <a:pt x="3240992" y="566738"/>
                    <a:pt x="3245468" y="557064"/>
                    <a:pt x="3250517" y="547688"/>
                  </a:cubicBezTo>
                  <a:cubicBezTo>
                    <a:pt x="3293118" y="468570"/>
                    <a:pt x="3248644" y="556195"/>
                    <a:pt x="3283855" y="485775"/>
                  </a:cubicBezTo>
                  <a:cubicBezTo>
                    <a:pt x="3295075" y="429669"/>
                    <a:pt x="3282290" y="498790"/>
                    <a:pt x="3293380" y="395288"/>
                  </a:cubicBezTo>
                  <a:cubicBezTo>
                    <a:pt x="3298766" y="345017"/>
                    <a:pt x="3301582" y="339591"/>
                    <a:pt x="3307667" y="300038"/>
                  </a:cubicBezTo>
                  <a:cubicBezTo>
                    <a:pt x="3309374" y="288943"/>
                    <a:pt x="3310946" y="277827"/>
                    <a:pt x="3312430" y="266700"/>
                  </a:cubicBezTo>
                  <a:cubicBezTo>
                    <a:pt x="3314122" y="254013"/>
                    <a:pt x="3314682" y="241150"/>
                    <a:pt x="3317192" y="228600"/>
                  </a:cubicBezTo>
                  <a:cubicBezTo>
                    <a:pt x="3319458" y="217267"/>
                    <a:pt x="3324295" y="206563"/>
                    <a:pt x="3326717" y="195263"/>
                  </a:cubicBezTo>
                  <a:cubicBezTo>
                    <a:pt x="3329069" y="184287"/>
                    <a:pt x="3329278" y="172933"/>
                    <a:pt x="3331480" y="161925"/>
                  </a:cubicBezTo>
                  <a:cubicBezTo>
                    <a:pt x="3336859" y="135033"/>
                    <a:pt x="3340205" y="123244"/>
                    <a:pt x="3350530" y="100013"/>
                  </a:cubicBezTo>
                  <a:cubicBezTo>
                    <a:pt x="3353413" y="93525"/>
                    <a:pt x="3355035" y="85983"/>
                    <a:pt x="3360055" y="80963"/>
                  </a:cubicBezTo>
                  <a:cubicBezTo>
                    <a:pt x="3380127" y="60891"/>
                    <a:pt x="3435786" y="19129"/>
                    <a:pt x="3464830" y="14288"/>
                  </a:cubicBezTo>
                  <a:lnTo>
                    <a:pt x="3493405" y="9525"/>
                  </a:lnTo>
                  <a:lnTo>
                    <a:pt x="3560080" y="0"/>
                  </a:lnTo>
                  <a:cubicBezTo>
                    <a:pt x="3618817" y="1588"/>
                    <a:pt x="3677653" y="1020"/>
                    <a:pt x="3736292" y="4763"/>
                  </a:cubicBezTo>
                  <a:cubicBezTo>
                    <a:pt x="3803053" y="9024"/>
                    <a:pt x="3763207" y="11940"/>
                    <a:pt x="3807730" y="23813"/>
                  </a:cubicBezTo>
                  <a:cubicBezTo>
                    <a:pt x="3871987" y="40948"/>
                    <a:pt x="3839460" y="24223"/>
                    <a:pt x="3902980" y="47625"/>
                  </a:cubicBezTo>
                  <a:cubicBezTo>
                    <a:pt x="3917651" y="53030"/>
                    <a:pt x="3931270" y="61008"/>
                    <a:pt x="3945842" y="66675"/>
                  </a:cubicBezTo>
                  <a:cubicBezTo>
                    <a:pt x="3980330" y="80087"/>
                    <a:pt x="3990792" y="78802"/>
                    <a:pt x="4022042" y="95250"/>
                  </a:cubicBezTo>
                  <a:cubicBezTo>
                    <a:pt x="4097489" y="134959"/>
                    <a:pt x="4059305" y="112241"/>
                    <a:pt x="4098242" y="147638"/>
                  </a:cubicBezTo>
                  <a:cubicBezTo>
                    <a:pt x="4109072" y="157483"/>
                    <a:pt x="4121653" y="165458"/>
                    <a:pt x="4131580" y="176213"/>
                  </a:cubicBezTo>
                  <a:cubicBezTo>
                    <a:pt x="4143687" y="189329"/>
                    <a:pt x="4166560" y="226407"/>
                    <a:pt x="4174442" y="242888"/>
                  </a:cubicBezTo>
                  <a:cubicBezTo>
                    <a:pt x="4200101" y="296539"/>
                    <a:pt x="4204462" y="310239"/>
                    <a:pt x="4222067" y="357188"/>
                  </a:cubicBezTo>
                  <a:cubicBezTo>
                    <a:pt x="4223013" y="365697"/>
                    <a:pt x="4231592" y="441470"/>
                    <a:pt x="4231592" y="447675"/>
                  </a:cubicBezTo>
                  <a:cubicBezTo>
                    <a:pt x="4231592" y="477879"/>
                    <a:pt x="4229938" y="508119"/>
                    <a:pt x="4226830" y="538163"/>
                  </a:cubicBezTo>
                  <a:cubicBezTo>
                    <a:pt x="4221792" y="586869"/>
                    <a:pt x="4213506" y="590245"/>
                    <a:pt x="4198255" y="638175"/>
                  </a:cubicBezTo>
                  <a:cubicBezTo>
                    <a:pt x="4192767" y="655423"/>
                    <a:pt x="4189168" y="673226"/>
                    <a:pt x="4183967" y="690563"/>
                  </a:cubicBezTo>
                  <a:cubicBezTo>
                    <a:pt x="4179640" y="704988"/>
                    <a:pt x="4174692" y="719223"/>
                    <a:pt x="4169680" y="733425"/>
                  </a:cubicBezTo>
                  <a:cubicBezTo>
                    <a:pt x="4165166" y="746215"/>
                    <a:pt x="4159381" y="758561"/>
                    <a:pt x="4155392" y="771525"/>
                  </a:cubicBezTo>
                  <a:cubicBezTo>
                    <a:pt x="4146670" y="799870"/>
                    <a:pt x="4144843" y="830724"/>
                    <a:pt x="4131580" y="857250"/>
                  </a:cubicBezTo>
                  <a:cubicBezTo>
                    <a:pt x="4125230" y="869950"/>
                    <a:pt x="4119174" y="882801"/>
                    <a:pt x="4112530" y="895350"/>
                  </a:cubicBezTo>
                  <a:cubicBezTo>
                    <a:pt x="4104883" y="909795"/>
                    <a:pt x="4096027" y="923594"/>
                    <a:pt x="4088717" y="938213"/>
                  </a:cubicBezTo>
                  <a:cubicBezTo>
                    <a:pt x="4081725" y="952197"/>
                    <a:pt x="4077480" y="967532"/>
                    <a:pt x="4069667" y="981075"/>
                  </a:cubicBezTo>
                  <a:cubicBezTo>
                    <a:pt x="4053604" y="1008918"/>
                    <a:pt x="4032891" y="1033939"/>
                    <a:pt x="4017280" y="1062038"/>
                  </a:cubicBezTo>
                  <a:cubicBezTo>
                    <a:pt x="4002245" y="1089100"/>
                    <a:pt x="3992491" y="1109376"/>
                    <a:pt x="3974417" y="1133475"/>
                  </a:cubicBezTo>
                  <a:cubicBezTo>
                    <a:pt x="3966978" y="1143394"/>
                    <a:pt x="3957662" y="1151856"/>
                    <a:pt x="3950605" y="1162050"/>
                  </a:cubicBezTo>
                  <a:cubicBezTo>
                    <a:pt x="3943320" y="1172573"/>
                    <a:pt x="3938476" y="1184622"/>
                    <a:pt x="3931555" y="1195388"/>
                  </a:cubicBezTo>
                  <a:cubicBezTo>
                    <a:pt x="3905393" y="1236084"/>
                    <a:pt x="3912074" y="1220712"/>
                    <a:pt x="3883930" y="1257300"/>
                  </a:cubicBezTo>
                  <a:cubicBezTo>
                    <a:pt x="3870532" y="1274718"/>
                    <a:pt x="3852861" y="1303760"/>
                    <a:pt x="3836305" y="1319213"/>
                  </a:cubicBezTo>
                  <a:cubicBezTo>
                    <a:pt x="3821443" y="1333085"/>
                    <a:pt x="3804666" y="1344753"/>
                    <a:pt x="3788680" y="1357313"/>
                  </a:cubicBezTo>
                  <a:cubicBezTo>
                    <a:pt x="3782439" y="1362217"/>
                    <a:pt x="3776234" y="1367197"/>
                    <a:pt x="3769630" y="1371600"/>
                  </a:cubicBezTo>
                  <a:cubicBezTo>
                    <a:pt x="3758319" y="1379140"/>
                    <a:pt x="3746634" y="1386548"/>
                    <a:pt x="3736292" y="1395413"/>
                  </a:cubicBezTo>
                  <a:cubicBezTo>
                    <a:pt x="3716956" y="1411987"/>
                    <a:pt x="3728059" y="1409570"/>
                    <a:pt x="3702955" y="1419225"/>
                  </a:cubicBezTo>
                  <a:cubicBezTo>
                    <a:pt x="3695032" y="1422272"/>
                    <a:pt x="3656819" y="1435645"/>
                    <a:pt x="3641042" y="1438275"/>
                  </a:cubicBezTo>
                  <a:cubicBezTo>
                    <a:pt x="3628417" y="1440379"/>
                    <a:pt x="3615642" y="1441450"/>
                    <a:pt x="3602942" y="1443038"/>
                  </a:cubicBezTo>
                  <a:cubicBezTo>
                    <a:pt x="3525195" y="1468954"/>
                    <a:pt x="3622753" y="1438085"/>
                    <a:pt x="3545792" y="1457325"/>
                  </a:cubicBezTo>
                  <a:cubicBezTo>
                    <a:pt x="3442492" y="1483150"/>
                    <a:pt x="3514544" y="1471313"/>
                    <a:pt x="3445780" y="1481138"/>
                  </a:cubicBezTo>
                  <a:cubicBezTo>
                    <a:pt x="3436255" y="1485900"/>
                    <a:pt x="3427035" y="1491329"/>
                    <a:pt x="3417205" y="1495425"/>
                  </a:cubicBezTo>
                  <a:cubicBezTo>
                    <a:pt x="3407937" y="1499287"/>
                    <a:pt x="3397610" y="1500460"/>
                    <a:pt x="3388630" y="1504950"/>
                  </a:cubicBezTo>
                  <a:cubicBezTo>
                    <a:pt x="3372071" y="1513229"/>
                    <a:pt x="3358194" y="1526649"/>
                    <a:pt x="3341005" y="1533525"/>
                  </a:cubicBezTo>
                  <a:cubicBezTo>
                    <a:pt x="3333067" y="1536700"/>
                    <a:pt x="3324839" y="1539227"/>
                    <a:pt x="3317192" y="1543050"/>
                  </a:cubicBezTo>
                  <a:cubicBezTo>
                    <a:pt x="3257421" y="1572936"/>
                    <a:pt x="3309824" y="1550329"/>
                    <a:pt x="3250517" y="1585913"/>
                  </a:cubicBezTo>
                  <a:cubicBezTo>
                    <a:pt x="3238341" y="1593218"/>
                    <a:pt x="3224458" y="1597438"/>
                    <a:pt x="3212417" y="1604963"/>
                  </a:cubicBezTo>
                  <a:cubicBezTo>
                    <a:pt x="3198955" y="1613377"/>
                    <a:pt x="3187614" y="1624866"/>
                    <a:pt x="3174317" y="1633538"/>
                  </a:cubicBezTo>
                  <a:cubicBezTo>
                    <a:pt x="3151057" y="1648708"/>
                    <a:pt x="3126601" y="1661961"/>
                    <a:pt x="3102880" y="1676400"/>
                  </a:cubicBezTo>
                  <a:cubicBezTo>
                    <a:pt x="3090087" y="1684187"/>
                    <a:pt x="3077480" y="1692275"/>
                    <a:pt x="3064780" y="1700213"/>
                  </a:cubicBezTo>
                  <a:cubicBezTo>
                    <a:pt x="3052080" y="1708150"/>
                    <a:pt x="3038661" y="1715039"/>
                    <a:pt x="3026680" y="1724025"/>
                  </a:cubicBezTo>
                  <a:cubicBezTo>
                    <a:pt x="3013980" y="1733550"/>
                    <a:pt x="3001908" y="1743976"/>
                    <a:pt x="2988580" y="1752600"/>
                  </a:cubicBezTo>
                  <a:cubicBezTo>
                    <a:pt x="2974858" y="1761479"/>
                    <a:pt x="2958967" y="1766843"/>
                    <a:pt x="2945717" y="1776413"/>
                  </a:cubicBezTo>
                  <a:cubicBezTo>
                    <a:pt x="2930220" y="1787605"/>
                    <a:pt x="2917886" y="1802703"/>
                    <a:pt x="2902855" y="1814513"/>
                  </a:cubicBezTo>
                  <a:cubicBezTo>
                    <a:pt x="2873394" y="1837661"/>
                    <a:pt x="2840564" y="1856516"/>
                    <a:pt x="2812367" y="1881188"/>
                  </a:cubicBezTo>
                  <a:cubicBezTo>
                    <a:pt x="2718141" y="1963634"/>
                    <a:pt x="2824181" y="1875298"/>
                    <a:pt x="2740930" y="1933575"/>
                  </a:cubicBezTo>
                  <a:cubicBezTo>
                    <a:pt x="2735412" y="1937438"/>
                    <a:pt x="2732192" y="1944047"/>
                    <a:pt x="2726642" y="1947863"/>
                  </a:cubicBezTo>
                  <a:cubicBezTo>
                    <a:pt x="2706674" y="1961591"/>
                    <a:pt x="2685509" y="1973496"/>
                    <a:pt x="2664730" y="1985963"/>
                  </a:cubicBezTo>
                  <a:cubicBezTo>
                    <a:pt x="2655932" y="1991242"/>
                    <a:pt x="2593122" y="2026738"/>
                    <a:pt x="2588530" y="2028825"/>
                  </a:cubicBezTo>
                  <a:cubicBezTo>
                    <a:pt x="2553605" y="2044700"/>
                    <a:pt x="2516652" y="2056712"/>
                    <a:pt x="2483755" y="2076450"/>
                  </a:cubicBezTo>
                  <a:cubicBezTo>
                    <a:pt x="2459588" y="2090950"/>
                    <a:pt x="2425359" y="2113143"/>
                    <a:pt x="2398030" y="2124075"/>
                  </a:cubicBezTo>
                  <a:cubicBezTo>
                    <a:pt x="2323211" y="2154002"/>
                    <a:pt x="2409218" y="2108158"/>
                    <a:pt x="2326592" y="2152650"/>
                  </a:cubicBezTo>
                  <a:cubicBezTo>
                    <a:pt x="2290627" y="2172016"/>
                    <a:pt x="2314770" y="2160532"/>
                    <a:pt x="2283730" y="2181225"/>
                  </a:cubicBezTo>
                  <a:cubicBezTo>
                    <a:pt x="2271269" y="2189532"/>
                    <a:pt x="2257611" y="2196052"/>
                    <a:pt x="2245630" y="2205038"/>
                  </a:cubicBezTo>
                  <a:cubicBezTo>
                    <a:pt x="2211205" y="2230857"/>
                    <a:pt x="2205025" y="2243082"/>
                    <a:pt x="2174192" y="2271713"/>
                  </a:cubicBezTo>
                  <a:cubicBezTo>
                    <a:pt x="2163467" y="2281672"/>
                    <a:pt x="2150935" y="2289677"/>
                    <a:pt x="2140855" y="2300288"/>
                  </a:cubicBezTo>
                  <a:cubicBezTo>
                    <a:pt x="2120694" y="2321510"/>
                    <a:pt x="2104403" y="2346265"/>
                    <a:pt x="2083705" y="2366963"/>
                  </a:cubicBezTo>
                  <a:cubicBezTo>
                    <a:pt x="2054276" y="2396392"/>
                    <a:pt x="2038073" y="2410905"/>
                    <a:pt x="2012267" y="2443163"/>
                  </a:cubicBezTo>
                  <a:cubicBezTo>
                    <a:pt x="1984416" y="2477977"/>
                    <a:pt x="1953903" y="2533297"/>
                    <a:pt x="1936067" y="2566988"/>
                  </a:cubicBezTo>
                  <a:cubicBezTo>
                    <a:pt x="1921780" y="2593975"/>
                    <a:pt x="1904546" y="2619598"/>
                    <a:pt x="1893205" y="2647950"/>
                  </a:cubicBezTo>
                  <a:cubicBezTo>
                    <a:pt x="1858902" y="2733706"/>
                    <a:pt x="1890792" y="2657806"/>
                    <a:pt x="1850342" y="2743200"/>
                  </a:cubicBezTo>
                  <a:cubicBezTo>
                    <a:pt x="1841222" y="2762452"/>
                    <a:pt x="1824029" y="2805304"/>
                    <a:pt x="1812242" y="2824163"/>
                  </a:cubicBezTo>
                  <a:cubicBezTo>
                    <a:pt x="1794659" y="2852295"/>
                    <a:pt x="1741345" y="2911769"/>
                    <a:pt x="1726517" y="2928938"/>
                  </a:cubicBezTo>
                  <a:cubicBezTo>
                    <a:pt x="1715487" y="2941710"/>
                    <a:pt x="1705880" y="2955926"/>
                    <a:pt x="1693180" y="2967038"/>
                  </a:cubicBezTo>
                  <a:cubicBezTo>
                    <a:pt x="1680480" y="2978150"/>
                    <a:pt x="1667417" y="2988861"/>
                    <a:pt x="1655080" y="3000375"/>
                  </a:cubicBezTo>
                  <a:cubicBezTo>
                    <a:pt x="1643591" y="3011098"/>
                    <a:pt x="1632491" y="3022248"/>
                    <a:pt x="1621742" y="3033713"/>
                  </a:cubicBezTo>
                  <a:cubicBezTo>
                    <a:pt x="1608668" y="3047659"/>
                    <a:pt x="1597976" y="3063928"/>
                    <a:pt x="1583642" y="3076575"/>
                  </a:cubicBezTo>
                  <a:cubicBezTo>
                    <a:pt x="1570766" y="3087936"/>
                    <a:pt x="1554700" y="3095096"/>
                    <a:pt x="1540780" y="3105150"/>
                  </a:cubicBezTo>
                  <a:cubicBezTo>
                    <a:pt x="1506265" y="3130078"/>
                    <a:pt x="1492200" y="3146427"/>
                    <a:pt x="1455055" y="3167063"/>
                  </a:cubicBezTo>
                  <a:cubicBezTo>
                    <a:pt x="1441387" y="3174656"/>
                    <a:pt x="1425834" y="3178474"/>
                    <a:pt x="1412192" y="3186113"/>
                  </a:cubicBezTo>
                  <a:cubicBezTo>
                    <a:pt x="1386058" y="3200748"/>
                    <a:pt x="1363803" y="3222614"/>
                    <a:pt x="1335992" y="3233738"/>
                  </a:cubicBezTo>
                  <a:cubicBezTo>
                    <a:pt x="1320117" y="3240088"/>
                    <a:pt x="1304125" y="3246153"/>
                    <a:pt x="1288367" y="3252788"/>
                  </a:cubicBezTo>
                  <a:cubicBezTo>
                    <a:pt x="1247246" y="3270102"/>
                    <a:pt x="1247882" y="3272633"/>
                    <a:pt x="1207405" y="3286125"/>
                  </a:cubicBezTo>
                  <a:cubicBezTo>
                    <a:pt x="1196441" y="3289780"/>
                    <a:pt x="1185113" y="3292251"/>
                    <a:pt x="1174067" y="3295650"/>
                  </a:cubicBezTo>
                  <a:cubicBezTo>
                    <a:pt x="1164471" y="3298603"/>
                    <a:pt x="1155409" y="3303609"/>
                    <a:pt x="1145492" y="3305175"/>
                  </a:cubicBezTo>
                  <a:cubicBezTo>
                    <a:pt x="1125047" y="3308403"/>
                    <a:pt x="1104217" y="3308350"/>
                    <a:pt x="1083580" y="3309938"/>
                  </a:cubicBezTo>
                  <a:cubicBezTo>
                    <a:pt x="1067705" y="3313113"/>
                    <a:pt x="1051661" y="3315537"/>
                    <a:pt x="1035955" y="3319463"/>
                  </a:cubicBezTo>
                  <a:cubicBezTo>
                    <a:pt x="1029605" y="3321050"/>
                    <a:pt x="1023295" y="3322805"/>
                    <a:pt x="1016905" y="3324225"/>
                  </a:cubicBezTo>
                  <a:cubicBezTo>
                    <a:pt x="1009003" y="3325981"/>
                    <a:pt x="1000920" y="3326928"/>
                    <a:pt x="993092" y="3328988"/>
                  </a:cubicBezTo>
                  <a:cubicBezTo>
                    <a:pt x="970739" y="3334871"/>
                    <a:pt x="949404" y="3345618"/>
                    <a:pt x="926417" y="3348038"/>
                  </a:cubicBezTo>
                  <a:lnTo>
                    <a:pt x="835930" y="3357563"/>
                  </a:lnTo>
                  <a:lnTo>
                    <a:pt x="783542" y="3362325"/>
                  </a:lnTo>
                  <a:cubicBezTo>
                    <a:pt x="775545" y="3362165"/>
                    <a:pt x="553767" y="3361803"/>
                    <a:pt x="478742" y="3352800"/>
                  </a:cubicBezTo>
                  <a:cubicBezTo>
                    <a:pt x="415577" y="3345220"/>
                    <a:pt x="423510" y="3339787"/>
                    <a:pt x="354917" y="3319463"/>
                  </a:cubicBezTo>
                  <a:cubicBezTo>
                    <a:pt x="336090" y="3313885"/>
                    <a:pt x="316396" y="3311385"/>
                    <a:pt x="297767" y="3305175"/>
                  </a:cubicBezTo>
                  <a:cubicBezTo>
                    <a:pt x="270414" y="3296057"/>
                    <a:pt x="203429" y="3264199"/>
                    <a:pt x="178705" y="3252788"/>
                  </a:cubicBezTo>
                  <a:cubicBezTo>
                    <a:pt x="165399" y="3239482"/>
                    <a:pt x="121392" y="3196954"/>
                    <a:pt x="112030" y="3181350"/>
                  </a:cubicBezTo>
                  <a:cubicBezTo>
                    <a:pt x="91940" y="3147867"/>
                    <a:pt x="71990" y="3113619"/>
                    <a:pt x="59642" y="3076575"/>
                  </a:cubicBezTo>
                  <a:cubicBezTo>
                    <a:pt x="51705" y="3052763"/>
                    <a:pt x="42858" y="3029234"/>
                    <a:pt x="35830" y="3005138"/>
                  </a:cubicBezTo>
                  <a:cubicBezTo>
                    <a:pt x="873" y="2885283"/>
                    <a:pt x="58477" y="3050746"/>
                    <a:pt x="7255" y="2909888"/>
                  </a:cubicBezTo>
                  <a:cubicBezTo>
                    <a:pt x="-894" y="2820261"/>
                    <a:pt x="-3834" y="2810803"/>
                    <a:pt x="7255" y="2686050"/>
                  </a:cubicBezTo>
                  <a:cubicBezTo>
                    <a:pt x="8588" y="2671049"/>
                    <a:pt x="17405" y="2657669"/>
                    <a:pt x="21542" y="2643188"/>
                  </a:cubicBezTo>
                  <a:cubicBezTo>
                    <a:pt x="23766" y="2635405"/>
                    <a:pt x="24485" y="2627263"/>
                    <a:pt x="26305" y="2619375"/>
                  </a:cubicBezTo>
                  <a:cubicBezTo>
                    <a:pt x="29249" y="2606619"/>
                    <a:pt x="32234" y="2593862"/>
                    <a:pt x="35830" y="2581275"/>
                  </a:cubicBezTo>
                  <a:cubicBezTo>
                    <a:pt x="46100" y="2545331"/>
                    <a:pt x="43647" y="2558781"/>
                    <a:pt x="59642" y="2524125"/>
                  </a:cubicBezTo>
                  <a:cubicBezTo>
                    <a:pt x="64708" y="2513148"/>
                    <a:pt x="69590" y="2502072"/>
                    <a:pt x="73930" y="2490788"/>
                  </a:cubicBezTo>
                  <a:cubicBezTo>
                    <a:pt x="77534" y="2481417"/>
                    <a:pt x="78094" y="2470702"/>
                    <a:pt x="83455" y="2462213"/>
                  </a:cubicBezTo>
                  <a:cubicBezTo>
                    <a:pt x="97359" y="2440199"/>
                    <a:pt x="114946" y="2420736"/>
                    <a:pt x="131080" y="2400300"/>
                  </a:cubicBezTo>
                  <a:cubicBezTo>
                    <a:pt x="131086" y="2400293"/>
                    <a:pt x="178699" y="2343156"/>
                    <a:pt x="178705" y="2343150"/>
                  </a:cubicBezTo>
                  <a:cubicBezTo>
                    <a:pt x="185055" y="2336800"/>
                    <a:pt x="192497" y="2331380"/>
                    <a:pt x="197755" y="2324100"/>
                  </a:cubicBezTo>
                  <a:cubicBezTo>
                    <a:pt x="213224" y="2302681"/>
                    <a:pt x="221934" y="2276107"/>
                    <a:pt x="240617" y="2257425"/>
                  </a:cubicBezTo>
                  <a:lnTo>
                    <a:pt x="302530" y="2195513"/>
                  </a:lnTo>
                  <a:cubicBezTo>
                    <a:pt x="310467" y="2187575"/>
                    <a:pt x="320115" y="2181040"/>
                    <a:pt x="326342" y="2171700"/>
                  </a:cubicBezTo>
                  <a:cubicBezTo>
                    <a:pt x="329517" y="2166938"/>
                    <a:pt x="331209" y="2160740"/>
                    <a:pt x="335867" y="2157413"/>
                  </a:cubicBezTo>
                  <a:cubicBezTo>
                    <a:pt x="342824" y="2152444"/>
                    <a:pt x="351742" y="2151063"/>
                    <a:pt x="359680" y="2147888"/>
                  </a:cubicBezTo>
                  <a:cubicBezTo>
                    <a:pt x="364442" y="2141538"/>
                    <a:pt x="367702" y="2133711"/>
                    <a:pt x="373967" y="2128838"/>
                  </a:cubicBezTo>
                  <a:cubicBezTo>
                    <a:pt x="382373" y="2122300"/>
                    <a:pt x="393410" y="2120029"/>
                    <a:pt x="402542" y="2114550"/>
                  </a:cubicBezTo>
                  <a:cubicBezTo>
                    <a:pt x="409348" y="2110466"/>
                    <a:pt x="414861" y="2104470"/>
                    <a:pt x="421592" y="2100263"/>
                  </a:cubicBezTo>
                  <a:cubicBezTo>
                    <a:pt x="427612" y="2096500"/>
                    <a:pt x="434622" y="2094501"/>
                    <a:pt x="440642" y="2090738"/>
                  </a:cubicBezTo>
                  <a:cubicBezTo>
                    <a:pt x="462798" y="2076890"/>
                    <a:pt x="457899" y="2073543"/>
                    <a:pt x="483505" y="2062163"/>
                  </a:cubicBezTo>
                  <a:cubicBezTo>
                    <a:pt x="489486" y="2059505"/>
                    <a:pt x="496426" y="2059698"/>
                    <a:pt x="502555" y="2057400"/>
                  </a:cubicBezTo>
                  <a:cubicBezTo>
                    <a:pt x="509202" y="2054907"/>
                    <a:pt x="515013" y="2050512"/>
                    <a:pt x="521605" y="2047875"/>
                  </a:cubicBezTo>
                  <a:cubicBezTo>
                    <a:pt x="530927" y="2044146"/>
                    <a:pt x="540982" y="2042374"/>
                    <a:pt x="550180" y="2038350"/>
                  </a:cubicBezTo>
                  <a:cubicBezTo>
                    <a:pt x="566441" y="2031236"/>
                    <a:pt x="580586" y="2018843"/>
                    <a:pt x="597805" y="2014538"/>
                  </a:cubicBezTo>
                  <a:cubicBezTo>
                    <a:pt x="604155" y="2012950"/>
                    <a:pt x="610586" y="2011656"/>
                    <a:pt x="616855" y="2009775"/>
                  </a:cubicBezTo>
                  <a:cubicBezTo>
                    <a:pt x="626472" y="2006890"/>
                    <a:pt x="635744" y="2002892"/>
                    <a:pt x="645430" y="2000250"/>
                  </a:cubicBezTo>
                  <a:cubicBezTo>
                    <a:pt x="653239" y="1998120"/>
                    <a:pt x="661305" y="1997075"/>
                    <a:pt x="669242" y="1995488"/>
                  </a:cubicBezTo>
                  <a:cubicBezTo>
                    <a:pt x="725585" y="1971341"/>
                    <a:pt x="678921" y="1987525"/>
                    <a:pt x="745442" y="1976438"/>
                  </a:cubicBezTo>
                  <a:cubicBezTo>
                    <a:pt x="811151" y="1965487"/>
                    <a:pt x="692047" y="1979497"/>
                    <a:pt x="778780" y="1962150"/>
                  </a:cubicBezTo>
                  <a:cubicBezTo>
                    <a:pt x="831328" y="1951640"/>
                    <a:pt x="824023" y="1971675"/>
                    <a:pt x="850217" y="1971675"/>
                  </a:cubicBezTo>
                  <a:close/>
                </a:path>
              </a:pathLst>
            </a:custGeom>
            <a:noFill/>
            <a:ln cmpd="dbl">
              <a:solidFill>
                <a:srgbClr val="FFFFFF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66277204-A2E4-499B-A6DC-C5343B503208}"/>
                </a:ext>
              </a:extLst>
            </p:cNvPr>
            <p:cNvSpPr txBox="1"/>
            <p:nvPr/>
          </p:nvSpPr>
          <p:spPr>
            <a:xfrm rot="19523599">
              <a:off x="4301887" y="3813401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D8A3C671-C1BC-42E5-A59A-288AE1BF4D72}"/>
                </a:ext>
              </a:extLst>
            </p:cNvPr>
            <p:cNvSpPr/>
            <p:nvPr/>
          </p:nvSpPr>
          <p:spPr>
            <a:xfrm>
              <a:off x="4598149" y="3426526"/>
              <a:ext cx="135798" cy="83437"/>
            </a:xfrm>
            <a:custGeom>
              <a:avLst/>
              <a:gdLst>
                <a:gd name="connsiteX0" fmla="*/ 95295 w 135798"/>
                <a:gd name="connsiteY0" fmla="*/ 2474 h 83437"/>
                <a:gd name="connsiteX1" fmla="*/ 83389 w 135798"/>
                <a:gd name="connsiteY1" fmla="*/ 93 h 83437"/>
                <a:gd name="connsiteX2" fmla="*/ 23857 w 135798"/>
                <a:gd name="connsiteY2" fmla="*/ 4855 h 83437"/>
                <a:gd name="connsiteX3" fmla="*/ 19095 w 135798"/>
                <a:gd name="connsiteY3" fmla="*/ 11999 h 83437"/>
                <a:gd name="connsiteX4" fmla="*/ 9570 w 135798"/>
                <a:gd name="connsiteY4" fmla="*/ 19143 h 83437"/>
                <a:gd name="connsiteX5" fmla="*/ 7189 w 135798"/>
                <a:gd name="connsiteY5" fmla="*/ 28668 h 83437"/>
                <a:gd name="connsiteX6" fmla="*/ 2426 w 135798"/>
                <a:gd name="connsiteY6" fmla="*/ 35812 h 83437"/>
                <a:gd name="connsiteX7" fmla="*/ 45 w 135798"/>
                <a:gd name="connsiteY7" fmla="*/ 47718 h 83437"/>
                <a:gd name="connsiteX8" fmla="*/ 11951 w 135798"/>
                <a:gd name="connsiteY8" fmla="*/ 71530 h 83437"/>
                <a:gd name="connsiteX9" fmla="*/ 23857 w 135798"/>
                <a:gd name="connsiteY9" fmla="*/ 76293 h 83437"/>
                <a:gd name="connsiteX10" fmla="*/ 61957 w 135798"/>
                <a:gd name="connsiteY10" fmla="*/ 83437 h 83437"/>
                <a:gd name="connsiteX11" fmla="*/ 104820 w 135798"/>
                <a:gd name="connsiteY11" fmla="*/ 78674 h 83437"/>
                <a:gd name="connsiteX12" fmla="*/ 119107 w 135798"/>
                <a:gd name="connsiteY12" fmla="*/ 71530 h 83437"/>
                <a:gd name="connsiteX13" fmla="*/ 131014 w 135798"/>
                <a:gd name="connsiteY13" fmla="*/ 59624 h 83437"/>
                <a:gd name="connsiteX14" fmla="*/ 135776 w 135798"/>
                <a:gd name="connsiteY14" fmla="*/ 42955 h 83437"/>
                <a:gd name="connsiteX15" fmla="*/ 121489 w 135798"/>
                <a:gd name="connsiteY15" fmla="*/ 14380 h 83437"/>
                <a:gd name="connsiteX16" fmla="*/ 95295 w 135798"/>
                <a:gd name="connsiteY16" fmla="*/ 2474 h 8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35798" h="83437">
                  <a:moveTo>
                    <a:pt x="95295" y="2474"/>
                  </a:moveTo>
                  <a:cubicBezTo>
                    <a:pt x="88945" y="93"/>
                    <a:pt x="87436" y="93"/>
                    <a:pt x="83389" y="93"/>
                  </a:cubicBezTo>
                  <a:cubicBezTo>
                    <a:pt x="40261" y="93"/>
                    <a:pt x="47582" y="-1076"/>
                    <a:pt x="23857" y="4855"/>
                  </a:cubicBezTo>
                  <a:cubicBezTo>
                    <a:pt x="22270" y="7236"/>
                    <a:pt x="21119" y="9975"/>
                    <a:pt x="19095" y="11999"/>
                  </a:cubicBezTo>
                  <a:cubicBezTo>
                    <a:pt x="16289" y="14805"/>
                    <a:pt x="11877" y="15913"/>
                    <a:pt x="9570" y="19143"/>
                  </a:cubicBezTo>
                  <a:cubicBezTo>
                    <a:pt x="7668" y="21806"/>
                    <a:pt x="8478" y="25660"/>
                    <a:pt x="7189" y="28668"/>
                  </a:cubicBezTo>
                  <a:cubicBezTo>
                    <a:pt x="6062" y="31299"/>
                    <a:pt x="4014" y="33431"/>
                    <a:pt x="2426" y="35812"/>
                  </a:cubicBezTo>
                  <a:cubicBezTo>
                    <a:pt x="1632" y="39781"/>
                    <a:pt x="-321" y="43687"/>
                    <a:pt x="45" y="47718"/>
                  </a:cubicBezTo>
                  <a:cubicBezTo>
                    <a:pt x="635" y="54207"/>
                    <a:pt x="6086" y="67131"/>
                    <a:pt x="11951" y="71530"/>
                  </a:cubicBezTo>
                  <a:cubicBezTo>
                    <a:pt x="15371" y="74095"/>
                    <a:pt x="19840" y="74832"/>
                    <a:pt x="23857" y="76293"/>
                  </a:cubicBezTo>
                  <a:cubicBezTo>
                    <a:pt x="43197" y="83326"/>
                    <a:pt x="37148" y="80955"/>
                    <a:pt x="61957" y="83437"/>
                  </a:cubicBezTo>
                  <a:cubicBezTo>
                    <a:pt x="64755" y="83222"/>
                    <a:pt x="95355" y="82116"/>
                    <a:pt x="104820" y="78674"/>
                  </a:cubicBezTo>
                  <a:cubicBezTo>
                    <a:pt x="109824" y="76854"/>
                    <a:pt x="114801" y="74662"/>
                    <a:pt x="119107" y="71530"/>
                  </a:cubicBezTo>
                  <a:cubicBezTo>
                    <a:pt x="123646" y="68229"/>
                    <a:pt x="127045" y="63593"/>
                    <a:pt x="131014" y="59624"/>
                  </a:cubicBezTo>
                  <a:cubicBezTo>
                    <a:pt x="132601" y="54068"/>
                    <a:pt x="136115" y="48724"/>
                    <a:pt x="135776" y="42955"/>
                  </a:cubicBezTo>
                  <a:cubicBezTo>
                    <a:pt x="134819" y="26686"/>
                    <a:pt x="133106" y="20189"/>
                    <a:pt x="121489" y="14380"/>
                  </a:cubicBezTo>
                  <a:cubicBezTo>
                    <a:pt x="119244" y="13257"/>
                    <a:pt x="101645" y="4855"/>
                    <a:pt x="95295" y="2474"/>
                  </a:cubicBez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987E24C2-6C3B-43D0-8C58-D0F73CBE3047}"/>
                </a:ext>
              </a:extLst>
            </p:cNvPr>
            <p:cNvSpPr/>
            <p:nvPr/>
          </p:nvSpPr>
          <p:spPr>
            <a:xfrm>
              <a:off x="5101626" y="3293269"/>
              <a:ext cx="139505" cy="107156"/>
            </a:xfrm>
            <a:custGeom>
              <a:avLst/>
              <a:gdLst>
                <a:gd name="connsiteX0" fmla="*/ 56162 w 139505"/>
                <a:gd name="connsiteY0" fmla="*/ 7144 h 107156"/>
                <a:gd name="connsiteX1" fmla="*/ 3774 w 139505"/>
                <a:gd name="connsiteY1" fmla="*/ 50006 h 107156"/>
                <a:gd name="connsiteX2" fmla="*/ 15680 w 139505"/>
                <a:gd name="connsiteY2" fmla="*/ 95250 h 107156"/>
                <a:gd name="connsiteX3" fmla="*/ 27587 w 139505"/>
                <a:gd name="connsiteY3" fmla="*/ 102394 h 107156"/>
                <a:gd name="connsiteX4" fmla="*/ 39493 w 139505"/>
                <a:gd name="connsiteY4" fmla="*/ 104775 h 107156"/>
                <a:gd name="connsiteX5" fmla="*/ 49018 w 139505"/>
                <a:gd name="connsiteY5" fmla="*/ 107156 h 107156"/>
                <a:gd name="connsiteX6" fmla="*/ 82355 w 139505"/>
                <a:gd name="connsiteY6" fmla="*/ 102394 h 107156"/>
                <a:gd name="connsiteX7" fmla="*/ 89499 w 139505"/>
                <a:gd name="connsiteY7" fmla="*/ 100012 h 107156"/>
                <a:gd name="connsiteX8" fmla="*/ 101405 w 139505"/>
                <a:gd name="connsiteY8" fmla="*/ 97631 h 107156"/>
                <a:gd name="connsiteX9" fmla="*/ 127599 w 139505"/>
                <a:gd name="connsiteY9" fmla="*/ 73819 h 107156"/>
                <a:gd name="connsiteX10" fmla="*/ 139505 w 139505"/>
                <a:gd name="connsiteY10" fmla="*/ 52387 h 107156"/>
                <a:gd name="connsiteX11" fmla="*/ 129980 w 139505"/>
                <a:gd name="connsiteY11" fmla="*/ 33337 h 107156"/>
                <a:gd name="connsiteX12" fmla="*/ 122837 w 139505"/>
                <a:gd name="connsiteY12" fmla="*/ 21431 h 107156"/>
                <a:gd name="connsiteX13" fmla="*/ 115693 w 139505"/>
                <a:gd name="connsiteY13" fmla="*/ 14287 h 107156"/>
                <a:gd name="connsiteX14" fmla="*/ 87118 w 139505"/>
                <a:gd name="connsiteY14" fmla="*/ 0 h 107156"/>
                <a:gd name="connsiteX15" fmla="*/ 56162 w 139505"/>
                <a:gd name="connsiteY15" fmla="*/ 7144 h 107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9505" h="107156">
                  <a:moveTo>
                    <a:pt x="56162" y="7144"/>
                  </a:moveTo>
                  <a:cubicBezTo>
                    <a:pt x="38699" y="21431"/>
                    <a:pt x="15214" y="30559"/>
                    <a:pt x="3774" y="50006"/>
                  </a:cubicBezTo>
                  <a:cubicBezTo>
                    <a:pt x="-5272" y="65384"/>
                    <a:pt x="3231" y="85913"/>
                    <a:pt x="15680" y="95250"/>
                  </a:cubicBezTo>
                  <a:cubicBezTo>
                    <a:pt x="19383" y="98027"/>
                    <a:pt x="23289" y="100675"/>
                    <a:pt x="27587" y="102394"/>
                  </a:cubicBezTo>
                  <a:cubicBezTo>
                    <a:pt x="31345" y="103897"/>
                    <a:pt x="35542" y="103897"/>
                    <a:pt x="39493" y="104775"/>
                  </a:cubicBezTo>
                  <a:cubicBezTo>
                    <a:pt x="42688" y="105485"/>
                    <a:pt x="45843" y="106362"/>
                    <a:pt x="49018" y="107156"/>
                  </a:cubicBezTo>
                  <a:cubicBezTo>
                    <a:pt x="60130" y="105569"/>
                    <a:pt x="71301" y="104345"/>
                    <a:pt x="82355" y="102394"/>
                  </a:cubicBezTo>
                  <a:cubicBezTo>
                    <a:pt x="84827" y="101958"/>
                    <a:pt x="87064" y="100621"/>
                    <a:pt x="89499" y="100012"/>
                  </a:cubicBezTo>
                  <a:cubicBezTo>
                    <a:pt x="93425" y="99030"/>
                    <a:pt x="97436" y="98425"/>
                    <a:pt x="101405" y="97631"/>
                  </a:cubicBezTo>
                  <a:cubicBezTo>
                    <a:pt x="110061" y="91139"/>
                    <a:pt x="122289" y="82668"/>
                    <a:pt x="127599" y="73819"/>
                  </a:cubicBezTo>
                  <a:cubicBezTo>
                    <a:pt x="136569" y="58868"/>
                    <a:pt x="132673" y="66052"/>
                    <a:pt x="139505" y="52387"/>
                  </a:cubicBezTo>
                  <a:cubicBezTo>
                    <a:pt x="135370" y="31712"/>
                    <a:pt x="140895" y="47892"/>
                    <a:pt x="129980" y="33337"/>
                  </a:cubicBezTo>
                  <a:cubicBezTo>
                    <a:pt x="127203" y="29634"/>
                    <a:pt x="125614" y="25134"/>
                    <a:pt x="122837" y="21431"/>
                  </a:cubicBezTo>
                  <a:cubicBezTo>
                    <a:pt x="120816" y="18737"/>
                    <a:pt x="118351" y="16355"/>
                    <a:pt x="115693" y="14287"/>
                  </a:cubicBezTo>
                  <a:cubicBezTo>
                    <a:pt x="109501" y="9471"/>
                    <a:pt x="96072" y="0"/>
                    <a:pt x="87118" y="0"/>
                  </a:cubicBezTo>
                  <a:lnTo>
                    <a:pt x="56162" y="7144"/>
                  </a:ln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4C38CD12-D4D2-4B99-AB1A-890288B9C14B}"/>
                </a:ext>
              </a:extLst>
            </p:cNvPr>
            <p:cNvSpPr/>
            <p:nvPr/>
          </p:nvSpPr>
          <p:spPr>
            <a:xfrm>
              <a:off x="5828880" y="2444420"/>
              <a:ext cx="162345" cy="91611"/>
            </a:xfrm>
            <a:custGeom>
              <a:avLst/>
              <a:gdLst>
                <a:gd name="connsiteX0" fmla="*/ 83764 w 162345"/>
                <a:gd name="connsiteY0" fmla="*/ 1124 h 91611"/>
                <a:gd name="connsiteX1" fmla="*/ 19470 w 162345"/>
                <a:gd name="connsiteY1" fmla="*/ 15411 h 91611"/>
                <a:gd name="connsiteX2" fmla="*/ 2801 w 162345"/>
                <a:gd name="connsiteY2" fmla="*/ 36843 h 91611"/>
                <a:gd name="connsiteX3" fmla="*/ 12326 w 162345"/>
                <a:gd name="connsiteY3" fmla="*/ 70180 h 91611"/>
                <a:gd name="connsiteX4" fmla="*/ 31376 w 162345"/>
                <a:gd name="connsiteY4" fmla="*/ 77324 h 91611"/>
                <a:gd name="connsiteX5" fmla="*/ 48045 w 162345"/>
                <a:gd name="connsiteY5" fmla="*/ 84468 h 91611"/>
                <a:gd name="connsiteX6" fmla="*/ 69476 w 162345"/>
                <a:gd name="connsiteY6" fmla="*/ 86849 h 91611"/>
                <a:gd name="connsiteX7" fmla="*/ 112339 w 162345"/>
                <a:gd name="connsiteY7" fmla="*/ 91611 h 91611"/>
                <a:gd name="connsiteX8" fmla="*/ 157583 w 162345"/>
                <a:gd name="connsiteY8" fmla="*/ 79705 h 91611"/>
                <a:gd name="connsiteX9" fmla="*/ 162345 w 162345"/>
                <a:gd name="connsiteY9" fmla="*/ 67799 h 91611"/>
                <a:gd name="connsiteX10" fmla="*/ 157583 w 162345"/>
                <a:gd name="connsiteY10" fmla="*/ 39224 h 91611"/>
                <a:gd name="connsiteX11" fmla="*/ 148058 w 162345"/>
                <a:gd name="connsiteY11" fmla="*/ 27318 h 91611"/>
                <a:gd name="connsiteX12" fmla="*/ 136151 w 162345"/>
                <a:gd name="connsiteY12" fmla="*/ 15411 h 91611"/>
                <a:gd name="connsiteX13" fmla="*/ 98051 w 162345"/>
                <a:gd name="connsiteY13" fmla="*/ 1124 h 91611"/>
                <a:gd name="connsiteX14" fmla="*/ 83764 w 162345"/>
                <a:gd name="connsiteY14" fmla="*/ 1124 h 91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2345" h="91611">
                  <a:moveTo>
                    <a:pt x="83764" y="1124"/>
                  </a:moveTo>
                  <a:cubicBezTo>
                    <a:pt x="70667" y="3505"/>
                    <a:pt x="32902" y="3013"/>
                    <a:pt x="19470" y="15411"/>
                  </a:cubicBezTo>
                  <a:cubicBezTo>
                    <a:pt x="12820" y="21550"/>
                    <a:pt x="2801" y="36843"/>
                    <a:pt x="2801" y="36843"/>
                  </a:cubicBezTo>
                  <a:cubicBezTo>
                    <a:pt x="-746" y="51033"/>
                    <a:pt x="-3717" y="54137"/>
                    <a:pt x="12326" y="70180"/>
                  </a:cubicBezTo>
                  <a:cubicBezTo>
                    <a:pt x="17121" y="74975"/>
                    <a:pt x="25079" y="74805"/>
                    <a:pt x="31376" y="77324"/>
                  </a:cubicBezTo>
                  <a:cubicBezTo>
                    <a:pt x="36989" y="79569"/>
                    <a:pt x="42180" y="83002"/>
                    <a:pt x="48045" y="84468"/>
                  </a:cubicBezTo>
                  <a:cubicBezTo>
                    <a:pt x="55018" y="86211"/>
                    <a:pt x="62338" y="86009"/>
                    <a:pt x="69476" y="86849"/>
                  </a:cubicBezTo>
                  <a:cubicBezTo>
                    <a:pt x="107674" y="91342"/>
                    <a:pt x="68156" y="87193"/>
                    <a:pt x="112339" y="91611"/>
                  </a:cubicBezTo>
                  <a:cubicBezTo>
                    <a:pt x="127420" y="87642"/>
                    <a:pt x="143503" y="86410"/>
                    <a:pt x="157583" y="79705"/>
                  </a:cubicBezTo>
                  <a:cubicBezTo>
                    <a:pt x="161442" y="77867"/>
                    <a:pt x="162345" y="72073"/>
                    <a:pt x="162345" y="67799"/>
                  </a:cubicBezTo>
                  <a:cubicBezTo>
                    <a:pt x="162345" y="58143"/>
                    <a:pt x="160797" y="48330"/>
                    <a:pt x="157583" y="39224"/>
                  </a:cubicBezTo>
                  <a:cubicBezTo>
                    <a:pt x="155892" y="34431"/>
                    <a:pt x="151458" y="31096"/>
                    <a:pt x="148058" y="27318"/>
                  </a:cubicBezTo>
                  <a:cubicBezTo>
                    <a:pt x="144303" y="23146"/>
                    <a:pt x="140641" y="18779"/>
                    <a:pt x="136151" y="15411"/>
                  </a:cubicBezTo>
                  <a:cubicBezTo>
                    <a:pt x="122084" y="4861"/>
                    <a:pt x="115488" y="4294"/>
                    <a:pt x="98051" y="1124"/>
                  </a:cubicBezTo>
                  <a:cubicBezTo>
                    <a:pt x="96489" y="840"/>
                    <a:pt x="96861" y="-1257"/>
                    <a:pt x="83764" y="1124"/>
                  </a:cubicBez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52F875FE-7EE2-46A2-AA5A-148725F02FE2}"/>
                </a:ext>
              </a:extLst>
            </p:cNvPr>
            <p:cNvSpPr/>
            <p:nvPr/>
          </p:nvSpPr>
          <p:spPr>
            <a:xfrm>
              <a:off x="6398278" y="4167718"/>
              <a:ext cx="112060" cy="78051"/>
            </a:xfrm>
            <a:custGeom>
              <a:avLst/>
              <a:gdLst>
                <a:gd name="connsiteX0" fmla="*/ 50147 w 112060"/>
                <a:gd name="connsiteY0" fmla="*/ 4232 h 78051"/>
                <a:gd name="connsiteX1" fmla="*/ 28716 w 112060"/>
                <a:gd name="connsiteY1" fmla="*/ 1851 h 78051"/>
                <a:gd name="connsiteX2" fmla="*/ 2522 w 112060"/>
                <a:gd name="connsiteY2" fmla="*/ 59001 h 78051"/>
                <a:gd name="connsiteX3" fmla="*/ 12047 w 112060"/>
                <a:gd name="connsiteY3" fmla="*/ 66145 h 78051"/>
                <a:gd name="connsiteX4" fmla="*/ 62053 w 112060"/>
                <a:gd name="connsiteY4" fmla="*/ 78051 h 78051"/>
                <a:gd name="connsiteX5" fmla="*/ 104916 w 112060"/>
                <a:gd name="connsiteY5" fmla="*/ 63763 h 78051"/>
                <a:gd name="connsiteX6" fmla="*/ 112060 w 112060"/>
                <a:gd name="connsiteY6" fmla="*/ 51857 h 78051"/>
                <a:gd name="connsiteX7" fmla="*/ 104916 w 112060"/>
                <a:gd name="connsiteY7" fmla="*/ 18520 h 78051"/>
                <a:gd name="connsiteX8" fmla="*/ 78722 w 112060"/>
                <a:gd name="connsiteY8" fmla="*/ 11376 h 78051"/>
                <a:gd name="connsiteX9" fmla="*/ 50147 w 112060"/>
                <a:gd name="connsiteY9" fmla="*/ 4232 h 78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2060" h="78051">
                  <a:moveTo>
                    <a:pt x="50147" y="4232"/>
                  </a:moveTo>
                  <a:cubicBezTo>
                    <a:pt x="41813" y="2645"/>
                    <a:pt x="34173" y="-2827"/>
                    <a:pt x="28716" y="1851"/>
                  </a:cubicBezTo>
                  <a:cubicBezTo>
                    <a:pt x="24752" y="5249"/>
                    <a:pt x="-9431" y="39875"/>
                    <a:pt x="2522" y="59001"/>
                  </a:cubicBezTo>
                  <a:cubicBezTo>
                    <a:pt x="4625" y="62367"/>
                    <a:pt x="8301" y="64834"/>
                    <a:pt x="12047" y="66145"/>
                  </a:cubicBezTo>
                  <a:cubicBezTo>
                    <a:pt x="26058" y="71049"/>
                    <a:pt x="45972" y="74835"/>
                    <a:pt x="62053" y="78051"/>
                  </a:cubicBezTo>
                  <a:cubicBezTo>
                    <a:pt x="72551" y="75628"/>
                    <a:pt x="94841" y="73838"/>
                    <a:pt x="104916" y="63763"/>
                  </a:cubicBezTo>
                  <a:cubicBezTo>
                    <a:pt x="108189" y="60490"/>
                    <a:pt x="109679" y="55826"/>
                    <a:pt x="112060" y="51857"/>
                  </a:cubicBezTo>
                  <a:cubicBezTo>
                    <a:pt x="109679" y="40745"/>
                    <a:pt x="109998" y="28685"/>
                    <a:pt x="104916" y="18520"/>
                  </a:cubicBezTo>
                  <a:cubicBezTo>
                    <a:pt x="102856" y="14400"/>
                    <a:pt x="81040" y="11707"/>
                    <a:pt x="78722" y="11376"/>
                  </a:cubicBezTo>
                  <a:cubicBezTo>
                    <a:pt x="77936" y="11264"/>
                    <a:pt x="58481" y="5819"/>
                    <a:pt x="50147" y="4232"/>
                  </a:cubicBez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1ACF9998-C195-4FF2-A3F7-D1385F29A8B3}"/>
                </a:ext>
              </a:extLst>
            </p:cNvPr>
            <p:cNvSpPr/>
            <p:nvPr/>
          </p:nvSpPr>
          <p:spPr>
            <a:xfrm>
              <a:off x="6322219" y="4452404"/>
              <a:ext cx="204787" cy="188652"/>
            </a:xfrm>
            <a:custGeom>
              <a:avLst/>
              <a:gdLst>
                <a:gd name="connsiteX0" fmla="*/ 92869 w 204787"/>
                <a:gd name="connsiteY0" fmla="*/ 12440 h 188652"/>
                <a:gd name="connsiteX1" fmla="*/ 11906 w 204787"/>
                <a:gd name="connsiteY1" fmla="*/ 2915 h 188652"/>
                <a:gd name="connsiteX2" fmla="*/ 7144 w 204787"/>
                <a:gd name="connsiteY2" fmla="*/ 12440 h 188652"/>
                <a:gd name="connsiteX3" fmla="*/ 2381 w 204787"/>
                <a:gd name="connsiteY3" fmla="*/ 33871 h 188652"/>
                <a:gd name="connsiteX4" fmla="*/ 0 w 204787"/>
                <a:gd name="connsiteY4" fmla="*/ 41015 h 188652"/>
                <a:gd name="connsiteX5" fmla="*/ 2381 w 204787"/>
                <a:gd name="connsiteY5" fmla="*/ 50540 h 188652"/>
                <a:gd name="connsiteX6" fmla="*/ 14287 w 204787"/>
                <a:gd name="connsiteY6" fmla="*/ 71971 h 188652"/>
                <a:gd name="connsiteX7" fmla="*/ 26194 w 204787"/>
                <a:gd name="connsiteY7" fmla="*/ 83877 h 188652"/>
                <a:gd name="connsiteX8" fmla="*/ 33337 w 204787"/>
                <a:gd name="connsiteY8" fmla="*/ 107690 h 188652"/>
                <a:gd name="connsiteX9" fmla="*/ 38100 w 204787"/>
                <a:gd name="connsiteY9" fmla="*/ 114834 h 188652"/>
                <a:gd name="connsiteX10" fmla="*/ 52387 w 204787"/>
                <a:gd name="connsiteY10" fmla="*/ 121977 h 188652"/>
                <a:gd name="connsiteX11" fmla="*/ 64294 w 204787"/>
                <a:gd name="connsiteY11" fmla="*/ 129121 h 188652"/>
                <a:gd name="connsiteX12" fmla="*/ 73819 w 204787"/>
                <a:gd name="connsiteY12" fmla="*/ 133884 h 188652"/>
                <a:gd name="connsiteX13" fmla="*/ 92869 w 204787"/>
                <a:gd name="connsiteY13" fmla="*/ 150552 h 188652"/>
                <a:gd name="connsiteX14" fmla="*/ 102394 w 204787"/>
                <a:gd name="connsiteY14" fmla="*/ 157696 h 188652"/>
                <a:gd name="connsiteX15" fmla="*/ 116681 w 204787"/>
                <a:gd name="connsiteY15" fmla="*/ 169602 h 188652"/>
                <a:gd name="connsiteX16" fmla="*/ 133350 w 204787"/>
                <a:gd name="connsiteY16" fmla="*/ 176746 h 188652"/>
                <a:gd name="connsiteX17" fmla="*/ 173831 w 204787"/>
                <a:gd name="connsiteY17" fmla="*/ 188652 h 188652"/>
                <a:gd name="connsiteX18" fmla="*/ 195262 w 204787"/>
                <a:gd name="connsiteY18" fmla="*/ 183890 h 188652"/>
                <a:gd name="connsiteX19" fmla="*/ 204787 w 204787"/>
                <a:gd name="connsiteY19" fmla="*/ 155315 h 188652"/>
                <a:gd name="connsiteX20" fmla="*/ 202406 w 204787"/>
                <a:gd name="connsiteY20" fmla="*/ 124359 h 188652"/>
                <a:gd name="connsiteX21" fmla="*/ 185737 w 204787"/>
                <a:gd name="connsiteY21" fmla="*/ 100546 h 188652"/>
                <a:gd name="connsiteX22" fmla="*/ 169069 w 204787"/>
                <a:gd name="connsiteY22" fmla="*/ 69590 h 188652"/>
                <a:gd name="connsiteX23" fmla="*/ 152400 w 204787"/>
                <a:gd name="connsiteY23" fmla="*/ 55302 h 188652"/>
                <a:gd name="connsiteX24" fmla="*/ 142875 w 204787"/>
                <a:gd name="connsiteY24" fmla="*/ 41015 h 188652"/>
                <a:gd name="connsiteX25" fmla="*/ 133350 w 204787"/>
                <a:gd name="connsiteY25" fmla="*/ 36252 h 188652"/>
                <a:gd name="connsiteX26" fmla="*/ 114300 w 204787"/>
                <a:gd name="connsiteY26" fmla="*/ 26727 h 188652"/>
                <a:gd name="connsiteX27" fmla="*/ 102394 w 204787"/>
                <a:gd name="connsiteY27" fmla="*/ 17202 h 188652"/>
                <a:gd name="connsiteX28" fmla="*/ 92869 w 204787"/>
                <a:gd name="connsiteY28" fmla="*/ 12440 h 188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04787" h="188652">
                  <a:moveTo>
                    <a:pt x="92869" y="12440"/>
                  </a:moveTo>
                  <a:cubicBezTo>
                    <a:pt x="77788" y="10059"/>
                    <a:pt x="55738" y="-6614"/>
                    <a:pt x="11906" y="2915"/>
                  </a:cubicBezTo>
                  <a:cubicBezTo>
                    <a:pt x="8437" y="3669"/>
                    <a:pt x="8390" y="9116"/>
                    <a:pt x="7144" y="12440"/>
                  </a:cubicBezTo>
                  <a:cubicBezTo>
                    <a:pt x="5307" y="17338"/>
                    <a:pt x="3515" y="29333"/>
                    <a:pt x="2381" y="33871"/>
                  </a:cubicBezTo>
                  <a:cubicBezTo>
                    <a:pt x="1772" y="36306"/>
                    <a:pt x="794" y="38634"/>
                    <a:pt x="0" y="41015"/>
                  </a:cubicBezTo>
                  <a:cubicBezTo>
                    <a:pt x="794" y="44190"/>
                    <a:pt x="1232" y="47476"/>
                    <a:pt x="2381" y="50540"/>
                  </a:cubicBezTo>
                  <a:cubicBezTo>
                    <a:pt x="3973" y="54786"/>
                    <a:pt x="12150" y="69300"/>
                    <a:pt x="14287" y="71971"/>
                  </a:cubicBezTo>
                  <a:cubicBezTo>
                    <a:pt x="17793" y="76354"/>
                    <a:pt x="22225" y="79908"/>
                    <a:pt x="26194" y="83877"/>
                  </a:cubicBezTo>
                  <a:cubicBezTo>
                    <a:pt x="27525" y="89201"/>
                    <a:pt x="31019" y="104213"/>
                    <a:pt x="33337" y="107690"/>
                  </a:cubicBezTo>
                  <a:cubicBezTo>
                    <a:pt x="34925" y="110071"/>
                    <a:pt x="35810" y="113117"/>
                    <a:pt x="38100" y="114834"/>
                  </a:cubicBezTo>
                  <a:cubicBezTo>
                    <a:pt x="42360" y="118029"/>
                    <a:pt x="47713" y="119427"/>
                    <a:pt x="52387" y="121977"/>
                  </a:cubicBezTo>
                  <a:cubicBezTo>
                    <a:pt x="56450" y="124193"/>
                    <a:pt x="60248" y="126873"/>
                    <a:pt x="64294" y="129121"/>
                  </a:cubicBezTo>
                  <a:cubicBezTo>
                    <a:pt x="67397" y="130845"/>
                    <a:pt x="70809" y="132003"/>
                    <a:pt x="73819" y="133884"/>
                  </a:cubicBezTo>
                  <a:cubicBezTo>
                    <a:pt x="85830" y="141391"/>
                    <a:pt x="81789" y="140857"/>
                    <a:pt x="92869" y="150552"/>
                  </a:cubicBezTo>
                  <a:cubicBezTo>
                    <a:pt x="95856" y="153165"/>
                    <a:pt x="99295" y="155217"/>
                    <a:pt x="102394" y="157696"/>
                  </a:cubicBezTo>
                  <a:cubicBezTo>
                    <a:pt x="107235" y="161569"/>
                    <a:pt x="111401" y="166353"/>
                    <a:pt x="116681" y="169602"/>
                  </a:cubicBezTo>
                  <a:cubicBezTo>
                    <a:pt x="121829" y="172770"/>
                    <a:pt x="127690" y="174623"/>
                    <a:pt x="133350" y="176746"/>
                  </a:cubicBezTo>
                  <a:cubicBezTo>
                    <a:pt x="151780" y="183658"/>
                    <a:pt x="155481" y="184065"/>
                    <a:pt x="173831" y="188652"/>
                  </a:cubicBezTo>
                  <a:cubicBezTo>
                    <a:pt x="180975" y="187065"/>
                    <a:pt x="188941" y="187577"/>
                    <a:pt x="195262" y="183890"/>
                  </a:cubicBezTo>
                  <a:cubicBezTo>
                    <a:pt x="203600" y="179026"/>
                    <a:pt x="203805" y="162189"/>
                    <a:pt x="204787" y="155315"/>
                  </a:cubicBezTo>
                  <a:cubicBezTo>
                    <a:pt x="203993" y="144996"/>
                    <a:pt x="205040" y="134367"/>
                    <a:pt x="202406" y="124359"/>
                  </a:cubicBezTo>
                  <a:cubicBezTo>
                    <a:pt x="200938" y="118779"/>
                    <a:pt x="189203" y="106322"/>
                    <a:pt x="185737" y="100546"/>
                  </a:cubicBezTo>
                  <a:cubicBezTo>
                    <a:pt x="175387" y="83296"/>
                    <a:pt x="181651" y="87564"/>
                    <a:pt x="169069" y="69590"/>
                  </a:cubicBezTo>
                  <a:cubicBezTo>
                    <a:pt x="160360" y="57148"/>
                    <a:pt x="163157" y="67403"/>
                    <a:pt x="152400" y="55302"/>
                  </a:cubicBezTo>
                  <a:cubicBezTo>
                    <a:pt x="148597" y="51024"/>
                    <a:pt x="146922" y="45062"/>
                    <a:pt x="142875" y="41015"/>
                  </a:cubicBezTo>
                  <a:cubicBezTo>
                    <a:pt x="140365" y="38505"/>
                    <a:pt x="136360" y="38133"/>
                    <a:pt x="133350" y="36252"/>
                  </a:cubicBezTo>
                  <a:cubicBezTo>
                    <a:pt x="117160" y="26133"/>
                    <a:pt x="131012" y="30906"/>
                    <a:pt x="114300" y="26727"/>
                  </a:cubicBezTo>
                  <a:cubicBezTo>
                    <a:pt x="110331" y="23552"/>
                    <a:pt x="106856" y="19636"/>
                    <a:pt x="102394" y="17202"/>
                  </a:cubicBezTo>
                  <a:cubicBezTo>
                    <a:pt x="97987" y="14798"/>
                    <a:pt x="107950" y="14821"/>
                    <a:pt x="92869" y="12440"/>
                  </a:cubicBez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3EC249DB-AFC2-4676-891F-AC9AB374C83D}"/>
                </a:ext>
              </a:extLst>
            </p:cNvPr>
            <p:cNvSpPr/>
            <p:nvPr/>
          </p:nvSpPr>
          <p:spPr>
            <a:xfrm>
              <a:off x="5775888" y="2833146"/>
              <a:ext cx="122477" cy="91029"/>
            </a:xfrm>
            <a:custGeom>
              <a:avLst/>
              <a:gdLst>
                <a:gd name="connsiteX0" fmla="*/ 101037 w 122477"/>
                <a:gd name="connsiteY0" fmla="*/ 2923 h 91029"/>
                <a:gd name="connsiteX1" fmla="*/ 27218 w 122477"/>
                <a:gd name="connsiteY1" fmla="*/ 12448 h 91029"/>
                <a:gd name="connsiteX2" fmla="*/ 17693 w 122477"/>
                <a:gd name="connsiteY2" fmla="*/ 19592 h 91029"/>
                <a:gd name="connsiteX3" fmla="*/ 10550 w 122477"/>
                <a:gd name="connsiteY3" fmla="*/ 31498 h 91029"/>
                <a:gd name="connsiteX4" fmla="*/ 1025 w 122477"/>
                <a:gd name="connsiteY4" fmla="*/ 38642 h 91029"/>
                <a:gd name="connsiteX5" fmla="*/ 3406 w 122477"/>
                <a:gd name="connsiteY5" fmla="*/ 62454 h 91029"/>
                <a:gd name="connsiteX6" fmla="*/ 36743 w 122477"/>
                <a:gd name="connsiteY6" fmla="*/ 81504 h 91029"/>
                <a:gd name="connsiteX7" fmla="*/ 53412 w 122477"/>
                <a:gd name="connsiteY7" fmla="*/ 91029 h 91029"/>
                <a:gd name="connsiteX8" fmla="*/ 77225 w 122477"/>
                <a:gd name="connsiteY8" fmla="*/ 88648 h 91029"/>
                <a:gd name="connsiteX9" fmla="*/ 110562 w 122477"/>
                <a:gd name="connsiteY9" fmla="*/ 69598 h 91029"/>
                <a:gd name="connsiteX10" fmla="*/ 120087 w 122477"/>
                <a:gd name="connsiteY10" fmla="*/ 52929 h 91029"/>
                <a:gd name="connsiteX11" fmla="*/ 115325 w 122477"/>
                <a:gd name="connsiteY11" fmla="*/ 542 h 91029"/>
                <a:gd name="connsiteX12" fmla="*/ 101037 w 122477"/>
                <a:gd name="connsiteY12" fmla="*/ 2923 h 91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2477" h="91029">
                  <a:moveTo>
                    <a:pt x="101037" y="2923"/>
                  </a:moveTo>
                  <a:cubicBezTo>
                    <a:pt x="86353" y="4907"/>
                    <a:pt x="48228" y="776"/>
                    <a:pt x="27218" y="12448"/>
                  </a:cubicBezTo>
                  <a:cubicBezTo>
                    <a:pt x="23749" y="14375"/>
                    <a:pt x="20868" y="17211"/>
                    <a:pt x="17693" y="19592"/>
                  </a:cubicBezTo>
                  <a:cubicBezTo>
                    <a:pt x="15312" y="23561"/>
                    <a:pt x="13598" y="28015"/>
                    <a:pt x="10550" y="31498"/>
                  </a:cubicBezTo>
                  <a:cubicBezTo>
                    <a:pt x="7937" y="34485"/>
                    <a:pt x="1917" y="34775"/>
                    <a:pt x="1025" y="38642"/>
                  </a:cubicBezTo>
                  <a:cubicBezTo>
                    <a:pt x="-769" y="46415"/>
                    <a:pt x="-348" y="55416"/>
                    <a:pt x="3406" y="62454"/>
                  </a:cubicBezTo>
                  <a:cubicBezTo>
                    <a:pt x="8116" y="71285"/>
                    <a:pt x="28741" y="77503"/>
                    <a:pt x="36743" y="81504"/>
                  </a:cubicBezTo>
                  <a:cubicBezTo>
                    <a:pt x="42467" y="84366"/>
                    <a:pt x="47856" y="87854"/>
                    <a:pt x="53412" y="91029"/>
                  </a:cubicBezTo>
                  <a:cubicBezTo>
                    <a:pt x="61350" y="90235"/>
                    <a:pt x="69460" y="90475"/>
                    <a:pt x="77225" y="88648"/>
                  </a:cubicBezTo>
                  <a:cubicBezTo>
                    <a:pt x="90909" y="85428"/>
                    <a:pt x="99434" y="77546"/>
                    <a:pt x="110562" y="69598"/>
                  </a:cubicBezTo>
                  <a:cubicBezTo>
                    <a:pt x="113737" y="64042"/>
                    <a:pt x="117935" y="58956"/>
                    <a:pt x="120087" y="52929"/>
                  </a:cubicBezTo>
                  <a:cubicBezTo>
                    <a:pt x="125839" y="36824"/>
                    <a:pt x="119991" y="14541"/>
                    <a:pt x="115325" y="542"/>
                  </a:cubicBezTo>
                  <a:cubicBezTo>
                    <a:pt x="114823" y="-964"/>
                    <a:pt x="115721" y="939"/>
                    <a:pt x="101037" y="2923"/>
                  </a:cubicBez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C9EF5C64-4777-4424-B61E-D1F9D19B956F}"/>
                </a:ext>
              </a:extLst>
            </p:cNvPr>
            <p:cNvSpPr/>
            <p:nvPr/>
          </p:nvSpPr>
          <p:spPr>
            <a:xfrm>
              <a:off x="5498030" y="2930475"/>
              <a:ext cx="86482" cy="62756"/>
            </a:xfrm>
            <a:custGeom>
              <a:avLst/>
              <a:gdLst>
                <a:gd name="connsiteX0" fmla="*/ 66951 w 86482"/>
                <a:gd name="connsiteY0" fmla="*/ 17513 h 62756"/>
                <a:gd name="connsiteX1" fmla="*/ 7420 w 86482"/>
                <a:gd name="connsiteY1" fmla="*/ 12750 h 62756"/>
                <a:gd name="connsiteX2" fmla="*/ 2658 w 86482"/>
                <a:gd name="connsiteY2" fmla="*/ 24656 h 62756"/>
                <a:gd name="connsiteX3" fmla="*/ 276 w 86482"/>
                <a:gd name="connsiteY3" fmla="*/ 43706 h 62756"/>
                <a:gd name="connsiteX4" fmla="*/ 7420 w 86482"/>
                <a:gd name="connsiteY4" fmla="*/ 50850 h 62756"/>
                <a:gd name="connsiteX5" fmla="*/ 33614 w 86482"/>
                <a:gd name="connsiteY5" fmla="*/ 62756 h 62756"/>
                <a:gd name="connsiteX6" fmla="*/ 78858 w 86482"/>
                <a:gd name="connsiteY6" fmla="*/ 53231 h 62756"/>
                <a:gd name="connsiteX7" fmla="*/ 83620 w 86482"/>
                <a:gd name="connsiteY7" fmla="*/ 46088 h 62756"/>
                <a:gd name="connsiteX8" fmla="*/ 78858 w 86482"/>
                <a:gd name="connsiteY8" fmla="*/ 844 h 62756"/>
                <a:gd name="connsiteX9" fmla="*/ 66951 w 86482"/>
                <a:gd name="connsiteY9" fmla="*/ 17513 h 62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482" h="62756">
                  <a:moveTo>
                    <a:pt x="66951" y="17513"/>
                  </a:moveTo>
                  <a:cubicBezTo>
                    <a:pt x="55045" y="19497"/>
                    <a:pt x="46334" y="2137"/>
                    <a:pt x="7420" y="12750"/>
                  </a:cubicBezTo>
                  <a:cubicBezTo>
                    <a:pt x="3296" y="13875"/>
                    <a:pt x="4245" y="20687"/>
                    <a:pt x="2658" y="24656"/>
                  </a:cubicBezTo>
                  <a:cubicBezTo>
                    <a:pt x="1864" y="31006"/>
                    <a:pt x="-869" y="37410"/>
                    <a:pt x="276" y="43706"/>
                  </a:cubicBezTo>
                  <a:cubicBezTo>
                    <a:pt x="878" y="47019"/>
                    <a:pt x="4762" y="48782"/>
                    <a:pt x="7420" y="50850"/>
                  </a:cubicBezTo>
                  <a:cubicBezTo>
                    <a:pt x="21680" y="61941"/>
                    <a:pt x="18496" y="59733"/>
                    <a:pt x="33614" y="62756"/>
                  </a:cubicBezTo>
                  <a:cubicBezTo>
                    <a:pt x="52884" y="61274"/>
                    <a:pt x="64058" y="64331"/>
                    <a:pt x="78858" y="53231"/>
                  </a:cubicBezTo>
                  <a:cubicBezTo>
                    <a:pt x="81147" y="51514"/>
                    <a:pt x="82033" y="48469"/>
                    <a:pt x="83620" y="46088"/>
                  </a:cubicBezTo>
                  <a:cubicBezTo>
                    <a:pt x="86392" y="29452"/>
                    <a:pt x="90046" y="18745"/>
                    <a:pt x="78858" y="844"/>
                  </a:cubicBezTo>
                  <a:cubicBezTo>
                    <a:pt x="75654" y="-4282"/>
                    <a:pt x="78857" y="15529"/>
                    <a:pt x="66951" y="17513"/>
                  </a:cubicBez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180E3056-DA2C-4BB5-B47B-8EC19D37E6F2}"/>
                </a:ext>
              </a:extLst>
            </p:cNvPr>
            <p:cNvSpPr/>
            <p:nvPr/>
          </p:nvSpPr>
          <p:spPr>
            <a:xfrm>
              <a:off x="5631311" y="2937057"/>
              <a:ext cx="97977" cy="79987"/>
            </a:xfrm>
            <a:custGeom>
              <a:avLst/>
              <a:gdLst>
                <a:gd name="connsiteX0" fmla="*/ 28920 w 97977"/>
                <a:gd name="connsiteY0" fmla="*/ 8549 h 79987"/>
                <a:gd name="connsiteX1" fmla="*/ 345 w 97977"/>
                <a:gd name="connsiteY1" fmla="*/ 46649 h 79987"/>
                <a:gd name="connsiteX2" fmla="*/ 5108 w 97977"/>
                <a:gd name="connsiteY2" fmla="*/ 56174 h 79987"/>
                <a:gd name="connsiteX3" fmla="*/ 21777 w 97977"/>
                <a:gd name="connsiteY3" fmla="*/ 70462 h 79987"/>
                <a:gd name="connsiteX4" fmla="*/ 28920 w 97977"/>
                <a:gd name="connsiteY4" fmla="*/ 75224 h 79987"/>
                <a:gd name="connsiteX5" fmla="*/ 57495 w 97977"/>
                <a:gd name="connsiteY5" fmla="*/ 79987 h 79987"/>
                <a:gd name="connsiteX6" fmla="*/ 93214 w 97977"/>
                <a:gd name="connsiteY6" fmla="*/ 68081 h 79987"/>
                <a:gd name="connsiteX7" fmla="*/ 97977 w 97977"/>
                <a:gd name="connsiteY7" fmla="*/ 53793 h 79987"/>
                <a:gd name="connsiteX8" fmla="*/ 95595 w 97977"/>
                <a:gd name="connsiteY8" fmla="*/ 25218 h 79987"/>
                <a:gd name="connsiteX9" fmla="*/ 86070 w 97977"/>
                <a:gd name="connsiteY9" fmla="*/ 8549 h 79987"/>
                <a:gd name="connsiteX10" fmla="*/ 74164 w 97977"/>
                <a:gd name="connsiteY10" fmla="*/ 1406 h 79987"/>
                <a:gd name="connsiteX11" fmla="*/ 28920 w 97977"/>
                <a:gd name="connsiteY11" fmla="*/ 8549 h 79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977" h="79987">
                  <a:moveTo>
                    <a:pt x="28920" y="8549"/>
                  </a:moveTo>
                  <a:cubicBezTo>
                    <a:pt x="16617" y="16090"/>
                    <a:pt x="7444" y="32450"/>
                    <a:pt x="345" y="46649"/>
                  </a:cubicBezTo>
                  <a:cubicBezTo>
                    <a:pt x="-1243" y="49824"/>
                    <a:pt x="3045" y="53285"/>
                    <a:pt x="5108" y="56174"/>
                  </a:cubicBezTo>
                  <a:cubicBezTo>
                    <a:pt x="8714" y="61222"/>
                    <a:pt x="17035" y="67074"/>
                    <a:pt x="21777" y="70462"/>
                  </a:cubicBezTo>
                  <a:cubicBezTo>
                    <a:pt x="24106" y="72125"/>
                    <a:pt x="26155" y="74487"/>
                    <a:pt x="28920" y="75224"/>
                  </a:cubicBezTo>
                  <a:cubicBezTo>
                    <a:pt x="38250" y="77712"/>
                    <a:pt x="57495" y="79987"/>
                    <a:pt x="57495" y="79987"/>
                  </a:cubicBezTo>
                  <a:cubicBezTo>
                    <a:pt x="66440" y="78360"/>
                    <a:pt x="86049" y="78828"/>
                    <a:pt x="93214" y="68081"/>
                  </a:cubicBezTo>
                  <a:cubicBezTo>
                    <a:pt x="95999" y="63904"/>
                    <a:pt x="96389" y="58556"/>
                    <a:pt x="97977" y="53793"/>
                  </a:cubicBezTo>
                  <a:cubicBezTo>
                    <a:pt x="97183" y="44268"/>
                    <a:pt x="98028" y="34461"/>
                    <a:pt x="95595" y="25218"/>
                  </a:cubicBezTo>
                  <a:cubicBezTo>
                    <a:pt x="93966" y="19029"/>
                    <a:pt x="90351" y="13306"/>
                    <a:pt x="86070" y="8549"/>
                  </a:cubicBezTo>
                  <a:cubicBezTo>
                    <a:pt x="82974" y="5109"/>
                    <a:pt x="78614" y="2677"/>
                    <a:pt x="74164" y="1406"/>
                  </a:cubicBezTo>
                  <a:cubicBezTo>
                    <a:pt x="62144" y="-2028"/>
                    <a:pt x="41223" y="1008"/>
                    <a:pt x="28920" y="8549"/>
                  </a:cubicBez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901CE89-736A-4A3B-9957-A88A926F857F}"/>
                </a:ext>
              </a:extLst>
            </p:cNvPr>
            <p:cNvSpPr/>
            <p:nvPr/>
          </p:nvSpPr>
          <p:spPr>
            <a:xfrm>
              <a:off x="5935923" y="2990559"/>
              <a:ext cx="91021" cy="59822"/>
            </a:xfrm>
            <a:custGeom>
              <a:avLst/>
              <a:gdLst>
                <a:gd name="connsiteX0" fmla="*/ 48158 w 91021"/>
                <a:gd name="connsiteY0" fmla="*/ 291 h 59822"/>
                <a:gd name="connsiteX1" fmla="*/ 533 w 91021"/>
                <a:gd name="connsiteY1" fmla="*/ 26485 h 59822"/>
                <a:gd name="connsiteX2" fmla="*/ 14821 w 91021"/>
                <a:gd name="connsiteY2" fmla="*/ 47916 h 59822"/>
                <a:gd name="connsiteX3" fmla="*/ 31490 w 91021"/>
                <a:gd name="connsiteY3" fmla="*/ 52679 h 59822"/>
                <a:gd name="connsiteX4" fmla="*/ 60065 w 91021"/>
                <a:gd name="connsiteY4" fmla="*/ 59822 h 59822"/>
                <a:gd name="connsiteX5" fmla="*/ 83877 w 91021"/>
                <a:gd name="connsiteY5" fmla="*/ 57441 h 59822"/>
                <a:gd name="connsiteX6" fmla="*/ 91021 w 91021"/>
                <a:gd name="connsiteY6" fmla="*/ 31247 h 59822"/>
                <a:gd name="connsiteX7" fmla="*/ 88640 w 91021"/>
                <a:gd name="connsiteY7" fmla="*/ 21722 h 59822"/>
                <a:gd name="connsiteX8" fmla="*/ 64827 w 91021"/>
                <a:gd name="connsiteY8" fmla="*/ 12197 h 59822"/>
                <a:gd name="connsiteX9" fmla="*/ 48158 w 91021"/>
                <a:gd name="connsiteY9" fmla="*/ 291 h 59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1021" h="59822">
                  <a:moveTo>
                    <a:pt x="48158" y="291"/>
                  </a:moveTo>
                  <a:cubicBezTo>
                    <a:pt x="37442" y="2672"/>
                    <a:pt x="14103" y="-9137"/>
                    <a:pt x="533" y="26485"/>
                  </a:cubicBezTo>
                  <a:cubicBezTo>
                    <a:pt x="-2523" y="34508"/>
                    <a:pt x="8267" y="42370"/>
                    <a:pt x="14821" y="47916"/>
                  </a:cubicBezTo>
                  <a:cubicBezTo>
                    <a:pt x="19232" y="51649"/>
                    <a:pt x="26008" y="50852"/>
                    <a:pt x="31490" y="52679"/>
                  </a:cubicBezTo>
                  <a:cubicBezTo>
                    <a:pt x="54595" y="60381"/>
                    <a:pt x="31302" y="55714"/>
                    <a:pt x="60065" y="59822"/>
                  </a:cubicBezTo>
                  <a:cubicBezTo>
                    <a:pt x="68002" y="59028"/>
                    <a:pt x="76742" y="61008"/>
                    <a:pt x="83877" y="57441"/>
                  </a:cubicBezTo>
                  <a:cubicBezTo>
                    <a:pt x="88050" y="55355"/>
                    <a:pt x="90630" y="33595"/>
                    <a:pt x="91021" y="31247"/>
                  </a:cubicBezTo>
                  <a:cubicBezTo>
                    <a:pt x="90227" y="28072"/>
                    <a:pt x="90264" y="24563"/>
                    <a:pt x="88640" y="21722"/>
                  </a:cubicBezTo>
                  <a:cubicBezTo>
                    <a:pt x="82519" y="11011"/>
                    <a:pt x="76508" y="14387"/>
                    <a:pt x="64827" y="12197"/>
                  </a:cubicBezTo>
                  <a:cubicBezTo>
                    <a:pt x="57634" y="10848"/>
                    <a:pt x="58874" y="-2090"/>
                    <a:pt x="48158" y="291"/>
                  </a:cubicBez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43DCC4C8-DCD5-45E8-A046-515E342BC76A}"/>
              </a:ext>
            </a:extLst>
          </p:cNvPr>
          <p:cNvGrpSpPr/>
          <p:nvPr/>
        </p:nvGrpSpPr>
        <p:grpSpPr>
          <a:xfrm>
            <a:off x="8187148" y="3381190"/>
            <a:ext cx="3848485" cy="2886364"/>
            <a:chOff x="484632" y="0"/>
            <a:chExt cx="9144000" cy="6858000"/>
          </a:xfrm>
        </p:grpSpPr>
        <p:pic>
          <p:nvPicPr>
            <p:cNvPr id="62" name="Picture 61">
              <a:extLst>
                <a:ext uri="{FF2B5EF4-FFF2-40B4-BE49-F238E27FC236}">
                  <a16:creationId xmlns:a16="http://schemas.microsoft.com/office/drawing/2014/main" id="{74D7DE21-7F89-497F-8238-6B628C17B461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EBE43258-7F71-4424-8A4E-FC72F7A59505}"/>
                </a:ext>
              </a:extLst>
            </p:cNvPr>
            <p:cNvSpPr/>
            <p:nvPr/>
          </p:nvSpPr>
          <p:spPr>
            <a:xfrm>
              <a:off x="2909638" y="2752725"/>
              <a:ext cx="3715000" cy="2800350"/>
            </a:xfrm>
            <a:custGeom>
              <a:avLst/>
              <a:gdLst>
                <a:gd name="connsiteX0" fmla="*/ 2843462 w 3715000"/>
                <a:gd name="connsiteY0" fmla="*/ 114300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  <a:gd name="connsiteX141" fmla="*/ 2843462 w 3715000"/>
                <a:gd name="connsiteY141" fmla="*/ 114300 h 2800350"/>
                <a:gd name="connsiteX0" fmla="*/ 2867275 w 3715000"/>
                <a:gd name="connsiteY0" fmla="*/ 66675 h 2800350"/>
                <a:gd name="connsiteX1" fmla="*/ 2910137 w 3715000"/>
                <a:gd name="connsiteY1" fmla="*/ 195263 h 2800350"/>
                <a:gd name="connsiteX2" fmla="*/ 2948237 w 3715000"/>
                <a:gd name="connsiteY2" fmla="*/ 271463 h 2800350"/>
                <a:gd name="connsiteX3" fmla="*/ 2972050 w 3715000"/>
                <a:gd name="connsiteY3" fmla="*/ 319088 h 2800350"/>
                <a:gd name="connsiteX4" fmla="*/ 3010150 w 3715000"/>
                <a:gd name="connsiteY4" fmla="*/ 390525 h 2800350"/>
                <a:gd name="connsiteX5" fmla="*/ 3033962 w 3715000"/>
                <a:gd name="connsiteY5" fmla="*/ 466725 h 2800350"/>
                <a:gd name="connsiteX6" fmla="*/ 3029200 w 3715000"/>
                <a:gd name="connsiteY6" fmla="*/ 657225 h 2800350"/>
                <a:gd name="connsiteX7" fmla="*/ 3019675 w 3715000"/>
                <a:gd name="connsiteY7" fmla="*/ 681038 h 2800350"/>
                <a:gd name="connsiteX8" fmla="*/ 3000625 w 3715000"/>
                <a:gd name="connsiteY8" fmla="*/ 700088 h 2800350"/>
                <a:gd name="connsiteX9" fmla="*/ 2981575 w 3715000"/>
                <a:gd name="connsiteY9" fmla="*/ 723900 h 2800350"/>
                <a:gd name="connsiteX10" fmla="*/ 2924425 w 3715000"/>
                <a:gd name="connsiteY10" fmla="*/ 776288 h 2800350"/>
                <a:gd name="connsiteX11" fmla="*/ 2891087 w 3715000"/>
                <a:gd name="connsiteY11" fmla="*/ 795338 h 2800350"/>
                <a:gd name="connsiteX12" fmla="*/ 2848225 w 3715000"/>
                <a:gd name="connsiteY12" fmla="*/ 814388 h 2800350"/>
                <a:gd name="connsiteX13" fmla="*/ 2767262 w 3715000"/>
                <a:gd name="connsiteY13" fmla="*/ 838200 h 2800350"/>
                <a:gd name="connsiteX14" fmla="*/ 2724400 w 3715000"/>
                <a:gd name="connsiteY14" fmla="*/ 847725 h 2800350"/>
                <a:gd name="connsiteX15" fmla="*/ 2695825 w 3715000"/>
                <a:gd name="connsiteY15" fmla="*/ 852488 h 2800350"/>
                <a:gd name="connsiteX16" fmla="*/ 2662487 w 3715000"/>
                <a:gd name="connsiteY16" fmla="*/ 862013 h 2800350"/>
                <a:gd name="connsiteX17" fmla="*/ 2624387 w 3715000"/>
                <a:gd name="connsiteY17" fmla="*/ 866775 h 2800350"/>
                <a:gd name="connsiteX18" fmla="*/ 2591050 w 3715000"/>
                <a:gd name="connsiteY18" fmla="*/ 871538 h 2800350"/>
                <a:gd name="connsiteX19" fmla="*/ 2548187 w 3715000"/>
                <a:gd name="connsiteY19" fmla="*/ 881063 h 2800350"/>
                <a:gd name="connsiteX20" fmla="*/ 2514850 w 3715000"/>
                <a:gd name="connsiteY20" fmla="*/ 885825 h 2800350"/>
                <a:gd name="connsiteX21" fmla="*/ 2467225 w 3715000"/>
                <a:gd name="connsiteY21" fmla="*/ 900113 h 2800350"/>
                <a:gd name="connsiteX22" fmla="*/ 2424362 w 3715000"/>
                <a:gd name="connsiteY22" fmla="*/ 909638 h 2800350"/>
                <a:gd name="connsiteX23" fmla="*/ 2386262 w 3715000"/>
                <a:gd name="connsiteY23" fmla="*/ 919163 h 2800350"/>
                <a:gd name="connsiteX24" fmla="*/ 2291012 w 3715000"/>
                <a:gd name="connsiteY24" fmla="*/ 928688 h 2800350"/>
                <a:gd name="connsiteX25" fmla="*/ 2238625 w 3715000"/>
                <a:gd name="connsiteY25" fmla="*/ 942975 h 2800350"/>
                <a:gd name="connsiteX26" fmla="*/ 2219575 w 3715000"/>
                <a:gd name="connsiteY26" fmla="*/ 957263 h 2800350"/>
                <a:gd name="connsiteX27" fmla="*/ 2186237 w 3715000"/>
                <a:gd name="connsiteY27" fmla="*/ 976313 h 2800350"/>
                <a:gd name="connsiteX28" fmla="*/ 2119562 w 3715000"/>
                <a:gd name="connsiteY28" fmla="*/ 1033463 h 2800350"/>
                <a:gd name="connsiteX29" fmla="*/ 2095750 w 3715000"/>
                <a:gd name="connsiteY29" fmla="*/ 1047750 h 2800350"/>
                <a:gd name="connsiteX30" fmla="*/ 2062412 w 3715000"/>
                <a:gd name="connsiteY30" fmla="*/ 1081088 h 2800350"/>
                <a:gd name="connsiteX31" fmla="*/ 2029075 w 3715000"/>
                <a:gd name="connsiteY31" fmla="*/ 1095375 h 2800350"/>
                <a:gd name="connsiteX32" fmla="*/ 1914775 w 3715000"/>
                <a:gd name="connsiteY32" fmla="*/ 1162050 h 2800350"/>
                <a:gd name="connsiteX33" fmla="*/ 1886200 w 3715000"/>
                <a:gd name="connsiteY33" fmla="*/ 1171575 h 2800350"/>
                <a:gd name="connsiteX34" fmla="*/ 1824287 w 3715000"/>
                <a:gd name="connsiteY34" fmla="*/ 1195388 h 2800350"/>
                <a:gd name="connsiteX35" fmla="*/ 1790950 w 3715000"/>
                <a:gd name="connsiteY35" fmla="*/ 1204913 h 2800350"/>
                <a:gd name="connsiteX36" fmla="*/ 1724275 w 3715000"/>
                <a:gd name="connsiteY36" fmla="*/ 1228725 h 2800350"/>
                <a:gd name="connsiteX37" fmla="*/ 1629025 w 3715000"/>
                <a:gd name="connsiteY37" fmla="*/ 1247775 h 2800350"/>
                <a:gd name="connsiteX38" fmla="*/ 1543300 w 3715000"/>
                <a:gd name="connsiteY38" fmla="*/ 1266825 h 2800350"/>
                <a:gd name="connsiteX39" fmla="*/ 1509962 w 3715000"/>
                <a:gd name="connsiteY39" fmla="*/ 1276350 h 2800350"/>
                <a:gd name="connsiteX40" fmla="*/ 1457575 w 3715000"/>
                <a:gd name="connsiteY40" fmla="*/ 1281113 h 2800350"/>
                <a:gd name="connsiteX41" fmla="*/ 1157537 w 3715000"/>
                <a:gd name="connsiteY41" fmla="*/ 1285875 h 2800350"/>
                <a:gd name="connsiteX42" fmla="*/ 1114675 w 3715000"/>
                <a:gd name="connsiteY42" fmla="*/ 1290638 h 2800350"/>
                <a:gd name="connsiteX43" fmla="*/ 1057525 w 3715000"/>
                <a:gd name="connsiteY43" fmla="*/ 1300163 h 2800350"/>
                <a:gd name="connsiteX44" fmla="*/ 990850 w 3715000"/>
                <a:gd name="connsiteY44" fmla="*/ 1304925 h 2800350"/>
                <a:gd name="connsiteX45" fmla="*/ 938462 w 3715000"/>
                <a:gd name="connsiteY45" fmla="*/ 1309688 h 2800350"/>
                <a:gd name="connsiteX46" fmla="*/ 838450 w 3715000"/>
                <a:gd name="connsiteY46" fmla="*/ 1338263 h 2800350"/>
                <a:gd name="connsiteX47" fmla="*/ 814637 w 3715000"/>
                <a:gd name="connsiteY47" fmla="*/ 1343025 h 2800350"/>
                <a:gd name="connsiteX48" fmla="*/ 752725 w 3715000"/>
                <a:gd name="connsiteY48" fmla="*/ 1357313 h 2800350"/>
                <a:gd name="connsiteX49" fmla="*/ 700337 w 3715000"/>
                <a:gd name="connsiteY49" fmla="*/ 1366838 h 2800350"/>
                <a:gd name="connsiteX50" fmla="*/ 562225 w 3715000"/>
                <a:gd name="connsiteY50" fmla="*/ 1419225 h 2800350"/>
                <a:gd name="connsiteX51" fmla="*/ 438400 w 3715000"/>
                <a:gd name="connsiteY51" fmla="*/ 1466850 h 2800350"/>
                <a:gd name="connsiteX52" fmla="*/ 405062 w 3715000"/>
                <a:gd name="connsiteY52" fmla="*/ 1481138 h 2800350"/>
                <a:gd name="connsiteX53" fmla="*/ 319337 w 3715000"/>
                <a:gd name="connsiteY53" fmla="*/ 1552575 h 2800350"/>
                <a:gd name="connsiteX54" fmla="*/ 247900 w 3715000"/>
                <a:gd name="connsiteY54" fmla="*/ 1609725 h 2800350"/>
                <a:gd name="connsiteX55" fmla="*/ 214562 w 3715000"/>
                <a:gd name="connsiteY55" fmla="*/ 1643063 h 2800350"/>
                <a:gd name="connsiteX56" fmla="*/ 109787 w 3715000"/>
                <a:gd name="connsiteY56" fmla="*/ 1743075 h 2800350"/>
                <a:gd name="connsiteX57" fmla="*/ 71687 w 3715000"/>
                <a:gd name="connsiteY57" fmla="*/ 1795463 h 2800350"/>
                <a:gd name="connsiteX58" fmla="*/ 47875 w 3715000"/>
                <a:gd name="connsiteY58" fmla="*/ 1976438 h 2800350"/>
                <a:gd name="connsiteX59" fmla="*/ 38350 w 3715000"/>
                <a:gd name="connsiteY59" fmla="*/ 2043113 h 2800350"/>
                <a:gd name="connsiteX60" fmla="*/ 28825 w 3715000"/>
                <a:gd name="connsiteY60" fmla="*/ 2162175 h 2800350"/>
                <a:gd name="connsiteX61" fmla="*/ 19300 w 3715000"/>
                <a:gd name="connsiteY61" fmla="*/ 2200275 h 2800350"/>
                <a:gd name="connsiteX62" fmla="*/ 9775 w 3715000"/>
                <a:gd name="connsiteY62" fmla="*/ 2243138 h 2800350"/>
                <a:gd name="connsiteX63" fmla="*/ 250 w 3715000"/>
                <a:gd name="connsiteY63" fmla="*/ 2343150 h 2800350"/>
                <a:gd name="connsiteX64" fmla="*/ 5012 w 3715000"/>
                <a:gd name="connsiteY64" fmla="*/ 2571750 h 2800350"/>
                <a:gd name="connsiteX65" fmla="*/ 62162 w 3715000"/>
                <a:gd name="connsiteY65" fmla="*/ 2657475 h 2800350"/>
                <a:gd name="connsiteX66" fmla="*/ 152650 w 3715000"/>
                <a:gd name="connsiteY66" fmla="*/ 2738438 h 2800350"/>
                <a:gd name="connsiteX67" fmla="*/ 262187 w 3715000"/>
                <a:gd name="connsiteY67" fmla="*/ 2790825 h 2800350"/>
                <a:gd name="connsiteX68" fmla="*/ 290762 w 3715000"/>
                <a:gd name="connsiteY68" fmla="*/ 2800350 h 2800350"/>
                <a:gd name="connsiteX69" fmla="*/ 424112 w 3715000"/>
                <a:gd name="connsiteY69" fmla="*/ 2790825 h 2800350"/>
                <a:gd name="connsiteX70" fmla="*/ 466975 w 3715000"/>
                <a:gd name="connsiteY70" fmla="*/ 2781300 h 2800350"/>
                <a:gd name="connsiteX71" fmla="*/ 500312 w 3715000"/>
                <a:gd name="connsiteY71" fmla="*/ 2776538 h 2800350"/>
                <a:gd name="connsiteX72" fmla="*/ 552700 w 3715000"/>
                <a:gd name="connsiteY72" fmla="*/ 2757488 h 2800350"/>
                <a:gd name="connsiteX73" fmla="*/ 628900 w 3715000"/>
                <a:gd name="connsiteY73" fmla="*/ 2738438 h 2800350"/>
                <a:gd name="connsiteX74" fmla="*/ 771775 w 3715000"/>
                <a:gd name="connsiteY74" fmla="*/ 2681288 h 2800350"/>
                <a:gd name="connsiteX75" fmla="*/ 824162 w 3715000"/>
                <a:gd name="connsiteY75" fmla="*/ 2662238 h 2800350"/>
                <a:gd name="connsiteX76" fmla="*/ 914650 w 3715000"/>
                <a:gd name="connsiteY76" fmla="*/ 2624138 h 2800350"/>
                <a:gd name="connsiteX77" fmla="*/ 1038475 w 3715000"/>
                <a:gd name="connsiteY77" fmla="*/ 2581275 h 2800350"/>
                <a:gd name="connsiteX78" fmla="*/ 1148012 w 3715000"/>
                <a:gd name="connsiteY78" fmla="*/ 2543175 h 2800350"/>
                <a:gd name="connsiteX79" fmla="*/ 1209925 w 3715000"/>
                <a:gd name="connsiteY79" fmla="*/ 2514600 h 2800350"/>
                <a:gd name="connsiteX80" fmla="*/ 1252787 w 3715000"/>
                <a:gd name="connsiteY80" fmla="*/ 2500313 h 2800350"/>
                <a:gd name="connsiteX81" fmla="*/ 1300412 w 3715000"/>
                <a:gd name="connsiteY81" fmla="*/ 2471738 h 2800350"/>
                <a:gd name="connsiteX82" fmla="*/ 1438525 w 3715000"/>
                <a:gd name="connsiteY82" fmla="*/ 2400300 h 2800350"/>
                <a:gd name="connsiteX83" fmla="*/ 1495675 w 3715000"/>
                <a:gd name="connsiteY83" fmla="*/ 2357438 h 2800350"/>
                <a:gd name="connsiteX84" fmla="*/ 1557587 w 3715000"/>
                <a:gd name="connsiteY84" fmla="*/ 2324100 h 2800350"/>
                <a:gd name="connsiteX85" fmla="*/ 1619500 w 3715000"/>
                <a:gd name="connsiteY85" fmla="*/ 2286000 h 2800350"/>
                <a:gd name="connsiteX86" fmla="*/ 1676650 w 3715000"/>
                <a:gd name="connsiteY86" fmla="*/ 2257425 h 2800350"/>
                <a:gd name="connsiteX87" fmla="*/ 1738562 w 3715000"/>
                <a:gd name="connsiteY87" fmla="*/ 2200275 h 2800350"/>
                <a:gd name="connsiteX88" fmla="*/ 1819525 w 3715000"/>
                <a:gd name="connsiteY88" fmla="*/ 2133600 h 2800350"/>
                <a:gd name="connsiteX89" fmla="*/ 1871912 w 3715000"/>
                <a:gd name="connsiteY89" fmla="*/ 2090738 h 2800350"/>
                <a:gd name="connsiteX90" fmla="*/ 1890962 w 3715000"/>
                <a:gd name="connsiteY90" fmla="*/ 2066925 h 2800350"/>
                <a:gd name="connsiteX91" fmla="*/ 1914775 w 3715000"/>
                <a:gd name="connsiteY91" fmla="*/ 2033588 h 2800350"/>
                <a:gd name="connsiteX92" fmla="*/ 1943350 w 3715000"/>
                <a:gd name="connsiteY92" fmla="*/ 2019300 h 2800350"/>
                <a:gd name="connsiteX93" fmla="*/ 2010025 w 3715000"/>
                <a:gd name="connsiteY93" fmla="*/ 1957388 h 2800350"/>
                <a:gd name="connsiteX94" fmla="*/ 2048125 w 3715000"/>
                <a:gd name="connsiteY94" fmla="*/ 1928813 h 2800350"/>
                <a:gd name="connsiteX95" fmla="*/ 2119562 w 3715000"/>
                <a:gd name="connsiteY95" fmla="*/ 1862138 h 2800350"/>
                <a:gd name="connsiteX96" fmla="*/ 2138612 w 3715000"/>
                <a:gd name="connsiteY96" fmla="*/ 1819275 h 2800350"/>
                <a:gd name="connsiteX97" fmla="*/ 2167187 w 3715000"/>
                <a:gd name="connsiteY97" fmla="*/ 1790700 h 2800350"/>
                <a:gd name="connsiteX98" fmla="*/ 2191000 w 3715000"/>
                <a:gd name="connsiteY98" fmla="*/ 1762125 h 2800350"/>
                <a:gd name="connsiteX99" fmla="*/ 2281487 w 3715000"/>
                <a:gd name="connsiteY99" fmla="*/ 1704975 h 2800350"/>
                <a:gd name="connsiteX100" fmla="*/ 2381500 w 3715000"/>
                <a:gd name="connsiteY100" fmla="*/ 1671638 h 2800350"/>
                <a:gd name="connsiteX101" fmla="*/ 2419600 w 3715000"/>
                <a:gd name="connsiteY101" fmla="*/ 1647825 h 2800350"/>
                <a:gd name="connsiteX102" fmla="*/ 2519612 w 3715000"/>
                <a:gd name="connsiteY102" fmla="*/ 1609725 h 2800350"/>
                <a:gd name="connsiteX103" fmla="*/ 2652962 w 3715000"/>
                <a:gd name="connsiteY103" fmla="*/ 1557338 h 2800350"/>
                <a:gd name="connsiteX104" fmla="*/ 2714875 w 3715000"/>
                <a:gd name="connsiteY104" fmla="*/ 1538288 h 2800350"/>
                <a:gd name="connsiteX105" fmla="*/ 2752975 w 3715000"/>
                <a:gd name="connsiteY105" fmla="*/ 1528763 h 2800350"/>
                <a:gd name="connsiteX106" fmla="*/ 2776787 w 3715000"/>
                <a:gd name="connsiteY106" fmla="*/ 1519238 h 2800350"/>
                <a:gd name="connsiteX107" fmla="*/ 2862512 w 3715000"/>
                <a:gd name="connsiteY107" fmla="*/ 1509713 h 2800350"/>
                <a:gd name="connsiteX108" fmla="*/ 2953000 w 3715000"/>
                <a:gd name="connsiteY108" fmla="*/ 1481138 h 2800350"/>
                <a:gd name="connsiteX109" fmla="*/ 3062537 w 3715000"/>
                <a:gd name="connsiteY109" fmla="*/ 1452563 h 2800350"/>
                <a:gd name="connsiteX110" fmla="*/ 3148262 w 3715000"/>
                <a:gd name="connsiteY110" fmla="*/ 1438275 h 2800350"/>
                <a:gd name="connsiteX111" fmla="*/ 3176837 w 3715000"/>
                <a:gd name="connsiteY111" fmla="*/ 1423988 h 2800350"/>
                <a:gd name="connsiteX112" fmla="*/ 3243512 w 3715000"/>
                <a:gd name="connsiteY112" fmla="*/ 1409700 h 2800350"/>
                <a:gd name="connsiteX113" fmla="*/ 3291137 w 3715000"/>
                <a:gd name="connsiteY113" fmla="*/ 1390650 h 2800350"/>
                <a:gd name="connsiteX114" fmla="*/ 3448300 w 3715000"/>
                <a:gd name="connsiteY114" fmla="*/ 1300163 h 2800350"/>
                <a:gd name="connsiteX115" fmla="*/ 3591175 w 3715000"/>
                <a:gd name="connsiteY115" fmla="*/ 1185863 h 2800350"/>
                <a:gd name="connsiteX116" fmla="*/ 3619750 w 3715000"/>
                <a:gd name="connsiteY116" fmla="*/ 1138238 h 2800350"/>
                <a:gd name="connsiteX117" fmla="*/ 3643562 w 3715000"/>
                <a:gd name="connsiteY117" fmla="*/ 1104900 h 2800350"/>
                <a:gd name="connsiteX118" fmla="*/ 3676900 w 3715000"/>
                <a:gd name="connsiteY118" fmla="*/ 1042988 h 2800350"/>
                <a:gd name="connsiteX119" fmla="*/ 3700712 w 3715000"/>
                <a:gd name="connsiteY119" fmla="*/ 928688 h 2800350"/>
                <a:gd name="connsiteX120" fmla="*/ 3710237 w 3715000"/>
                <a:gd name="connsiteY120" fmla="*/ 657225 h 2800350"/>
                <a:gd name="connsiteX121" fmla="*/ 3715000 w 3715000"/>
                <a:gd name="connsiteY121" fmla="*/ 533400 h 2800350"/>
                <a:gd name="connsiteX122" fmla="*/ 3695950 w 3715000"/>
                <a:gd name="connsiteY122" fmla="*/ 447675 h 2800350"/>
                <a:gd name="connsiteX123" fmla="*/ 3686425 w 3715000"/>
                <a:gd name="connsiteY123" fmla="*/ 414338 h 2800350"/>
                <a:gd name="connsiteX124" fmla="*/ 3638800 w 3715000"/>
                <a:gd name="connsiteY124" fmla="*/ 347663 h 2800350"/>
                <a:gd name="connsiteX125" fmla="*/ 3619750 w 3715000"/>
                <a:gd name="connsiteY125" fmla="*/ 319088 h 2800350"/>
                <a:gd name="connsiteX126" fmla="*/ 3572125 w 3715000"/>
                <a:gd name="connsiteY126" fmla="*/ 266700 h 2800350"/>
                <a:gd name="connsiteX127" fmla="*/ 3514975 w 3715000"/>
                <a:gd name="connsiteY127" fmla="*/ 195263 h 2800350"/>
                <a:gd name="connsiteX128" fmla="*/ 3495925 w 3715000"/>
                <a:gd name="connsiteY128" fmla="*/ 180975 h 2800350"/>
                <a:gd name="connsiteX129" fmla="*/ 3476875 w 3715000"/>
                <a:gd name="connsiteY129" fmla="*/ 157163 h 2800350"/>
                <a:gd name="connsiteX130" fmla="*/ 3457825 w 3715000"/>
                <a:gd name="connsiteY130" fmla="*/ 138113 h 2800350"/>
                <a:gd name="connsiteX131" fmla="*/ 3448300 w 3715000"/>
                <a:gd name="connsiteY131" fmla="*/ 123825 h 2800350"/>
                <a:gd name="connsiteX132" fmla="*/ 3419725 w 3715000"/>
                <a:gd name="connsiteY132" fmla="*/ 104775 h 2800350"/>
                <a:gd name="connsiteX133" fmla="*/ 3372100 w 3715000"/>
                <a:gd name="connsiteY133" fmla="*/ 71438 h 2800350"/>
                <a:gd name="connsiteX134" fmla="*/ 3338762 w 3715000"/>
                <a:gd name="connsiteY134" fmla="*/ 61913 h 2800350"/>
                <a:gd name="connsiteX135" fmla="*/ 3243512 w 3715000"/>
                <a:gd name="connsiteY135" fmla="*/ 19050 h 2800350"/>
                <a:gd name="connsiteX136" fmla="*/ 3195887 w 3715000"/>
                <a:gd name="connsiteY136" fmla="*/ 9525 h 2800350"/>
                <a:gd name="connsiteX137" fmla="*/ 3095875 w 3715000"/>
                <a:gd name="connsiteY137" fmla="*/ 0 h 2800350"/>
                <a:gd name="connsiteX138" fmla="*/ 2905375 w 3715000"/>
                <a:gd name="connsiteY138" fmla="*/ 23813 h 2800350"/>
                <a:gd name="connsiteX139" fmla="*/ 2872037 w 3715000"/>
                <a:gd name="connsiteY139" fmla="*/ 47625 h 2800350"/>
                <a:gd name="connsiteX140" fmla="*/ 2867275 w 3715000"/>
                <a:gd name="connsiteY140" fmla="*/ 66675 h 2800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3715000" h="2800350">
                  <a:moveTo>
                    <a:pt x="2867275" y="66675"/>
                  </a:moveTo>
                  <a:cubicBezTo>
                    <a:pt x="2873625" y="91281"/>
                    <a:pt x="2896643" y="161132"/>
                    <a:pt x="2910137" y="195263"/>
                  </a:cubicBezTo>
                  <a:lnTo>
                    <a:pt x="2948237" y="271463"/>
                  </a:lnTo>
                  <a:cubicBezTo>
                    <a:pt x="2956175" y="287338"/>
                    <a:pt x="2963783" y="303382"/>
                    <a:pt x="2972050" y="319088"/>
                  </a:cubicBezTo>
                  <a:cubicBezTo>
                    <a:pt x="2980309" y="334779"/>
                    <a:pt x="3002056" y="371101"/>
                    <a:pt x="3010150" y="390525"/>
                  </a:cubicBezTo>
                  <a:cubicBezTo>
                    <a:pt x="3015425" y="403184"/>
                    <a:pt x="3032458" y="461713"/>
                    <a:pt x="3033962" y="466725"/>
                  </a:cubicBezTo>
                  <a:cubicBezTo>
                    <a:pt x="3039851" y="555056"/>
                    <a:pt x="3043168" y="552466"/>
                    <a:pt x="3029200" y="657225"/>
                  </a:cubicBezTo>
                  <a:cubicBezTo>
                    <a:pt x="3028070" y="665699"/>
                    <a:pt x="3024417" y="673925"/>
                    <a:pt x="3019675" y="681038"/>
                  </a:cubicBezTo>
                  <a:cubicBezTo>
                    <a:pt x="3014694" y="688510"/>
                    <a:pt x="3006591" y="693376"/>
                    <a:pt x="3000625" y="700088"/>
                  </a:cubicBezTo>
                  <a:cubicBezTo>
                    <a:pt x="2993872" y="707685"/>
                    <a:pt x="2988413" y="716379"/>
                    <a:pt x="2981575" y="723900"/>
                  </a:cubicBezTo>
                  <a:cubicBezTo>
                    <a:pt x="2968021" y="738809"/>
                    <a:pt x="2941452" y="764500"/>
                    <a:pt x="2924425" y="776288"/>
                  </a:cubicBezTo>
                  <a:cubicBezTo>
                    <a:pt x="2913902" y="783573"/>
                    <a:pt x="2902535" y="789614"/>
                    <a:pt x="2891087" y="795338"/>
                  </a:cubicBezTo>
                  <a:cubicBezTo>
                    <a:pt x="2877103" y="802330"/>
                    <a:pt x="2862797" y="808721"/>
                    <a:pt x="2848225" y="814388"/>
                  </a:cubicBezTo>
                  <a:cubicBezTo>
                    <a:pt x="2818749" y="825851"/>
                    <a:pt x="2797542" y="831075"/>
                    <a:pt x="2767262" y="838200"/>
                  </a:cubicBezTo>
                  <a:cubicBezTo>
                    <a:pt x="2753015" y="841552"/>
                    <a:pt x="2738752" y="844855"/>
                    <a:pt x="2724400" y="847725"/>
                  </a:cubicBezTo>
                  <a:cubicBezTo>
                    <a:pt x="2714931" y="849619"/>
                    <a:pt x="2705234" y="850317"/>
                    <a:pt x="2695825" y="852488"/>
                  </a:cubicBezTo>
                  <a:cubicBezTo>
                    <a:pt x="2684564" y="855087"/>
                    <a:pt x="2673820" y="859747"/>
                    <a:pt x="2662487" y="862013"/>
                  </a:cubicBezTo>
                  <a:cubicBezTo>
                    <a:pt x="2649937" y="864523"/>
                    <a:pt x="2637074" y="865083"/>
                    <a:pt x="2624387" y="866775"/>
                  </a:cubicBezTo>
                  <a:cubicBezTo>
                    <a:pt x="2613260" y="868259"/>
                    <a:pt x="2602083" y="869469"/>
                    <a:pt x="2591050" y="871538"/>
                  </a:cubicBezTo>
                  <a:cubicBezTo>
                    <a:pt x="2576665" y="874235"/>
                    <a:pt x="2562573" y="878366"/>
                    <a:pt x="2548187" y="881063"/>
                  </a:cubicBezTo>
                  <a:cubicBezTo>
                    <a:pt x="2537154" y="883132"/>
                    <a:pt x="2525894" y="883817"/>
                    <a:pt x="2514850" y="885825"/>
                  </a:cubicBezTo>
                  <a:cubicBezTo>
                    <a:pt x="2491385" y="890091"/>
                    <a:pt x="2493841" y="893016"/>
                    <a:pt x="2467225" y="900113"/>
                  </a:cubicBezTo>
                  <a:cubicBezTo>
                    <a:pt x="2453083" y="903884"/>
                    <a:pt x="2438609" y="906286"/>
                    <a:pt x="2424362" y="909638"/>
                  </a:cubicBezTo>
                  <a:cubicBezTo>
                    <a:pt x="2411619" y="912636"/>
                    <a:pt x="2399099" y="916596"/>
                    <a:pt x="2386262" y="919163"/>
                  </a:cubicBezTo>
                  <a:cubicBezTo>
                    <a:pt x="2357432" y="924929"/>
                    <a:pt x="2318023" y="926610"/>
                    <a:pt x="2291012" y="928688"/>
                  </a:cubicBezTo>
                  <a:cubicBezTo>
                    <a:pt x="2273592" y="932172"/>
                    <a:pt x="2254739" y="934918"/>
                    <a:pt x="2238625" y="942975"/>
                  </a:cubicBezTo>
                  <a:cubicBezTo>
                    <a:pt x="2231525" y="946525"/>
                    <a:pt x="2226272" y="953001"/>
                    <a:pt x="2219575" y="957263"/>
                  </a:cubicBezTo>
                  <a:cubicBezTo>
                    <a:pt x="2208777" y="964134"/>
                    <a:pt x="2196418" y="968556"/>
                    <a:pt x="2186237" y="976313"/>
                  </a:cubicBezTo>
                  <a:cubicBezTo>
                    <a:pt x="2162953" y="994053"/>
                    <a:pt x="2144663" y="1018403"/>
                    <a:pt x="2119562" y="1033463"/>
                  </a:cubicBezTo>
                  <a:cubicBezTo>
                    <a:pt x="2111625" y="1038225"/>
                    <a:pt x="2102861" y="1041824"/>
                    <a:pt x="2095750" y="1047750"/>
                  </a:cubicBezTo>
                  <a:cubicBezTo>
                    <a:pt x="2083677" y="1057811"/>
                    <a:pt x="2076857" y="1074897"/>
                    <a:pt x="2062412" y="1081088"/>
                  </a:cubicBezTo>
                  <a:cubicBezTo>
                    <a:pt x="2051300" y="1085850"/>
                    <a:pt x="2039623" y="1089468"/>
                    <a:pt x="2029075" y="1095375"/>
                  </a:cubicBezTo>
                  <a:cubicBezTo>
                    <a:pt x="2007443" y="1107489"/>
                    <a:pt x="1950032" y="1147360"/>
                    <a:pt x="1914775" y="1162050"/>
                  </a:cubicBezTo>
                  <a:cubicBezTo>
                    <a:pt x="1905507" y="1165912"/>
                    <a:pt x="1895621" y="1168104"/>
                    <a:pt x="1886200" y="1171575"/>
                  </a:cubicBezTo>
                  <a:cubicBezTo>
                    <a:pt x="1865452" y="1179219"/>
                    <a:pt x="1845548" y="1189313"/>
                    <a:pt x="1824287" y="1195388"/>
                  </a:cubicBezTo>
                  <a:cubicBezTo>
                    <a:pt x="1813175" y="1198563"/>
                    <a:pt x="1801834" y="1201026"/>
                    <a:pt x="1790950" y="1204913"/>
                  </a:cubicBezTo>
                  <a:cubicBezTo>
                    <a:pt x="1745856" y="1221018"/>
                    <a:pt x="1770320" y="1218493"/>
                    <a:pt x="1724275" y="1228725"/>
                  </a:cubicBezTo>
                  <a:cubicBezTo>
                    <a:pt x="1692667" y="1235749"/>
                    <a:pt x="1660633" y="1240751"/>
                    <a:pt x="1629025" y="1247775"/>
                  </a:cubicBezTo>
                  <a:cubicBezTo>
                    <a:pt x="1600450" y="1254125"/>
                    <a:pt x="1571446" y="1258783"/>
                    <a:pt x="1543300" y="1266825"/>
                  </a:cubicBezTo>
                  <a:cubicBezTo>
                    <a:pt x="1532187" y="1270000"/>
                    <a:pt x="1521362" y="1274450"/>
                    <a:pt x="1509962" y="1276350"/>
                  </a:cubicBezTo>
                  <a:cubicBezTo>
                    <a:pt x="1492666" y="1279233"/>
                    <a:pt x="1475103" y="1280639"/>
                    <a:pt x="1457575" y="1281113"/>
                  </a:cubicBezTo>
                  <a:cubicBezTo>
                    <a:pt x="1357586" y="1283815"/>
                    <a:pt x="1257550" y="1284288"/>
                    <a:pt x="1157537" y="1285875"/>
                  </a:cubicBezTo>
                  <a:cubicBezTo>
                    <a:pt x="1143250" y="1287463"/>
                    <a:pt x="1128906" y="1288605"/>
                    <a:pt x="1114675" y="1290638"/>
                  </a:cubicBezTo>
                  <a:cubicBezTo>
                    <a:pt x="1095556" y="1293369"/>
                    <a:pt x="1076710" y="1297949"/>
                    <a:pt x="1057525" y="1300163"/>
                  </a:cubicBezTo>
                  <a:cubicBezTo>
                    <a:pt x="1035390" y="1302717"/>
                    <a:pt x="1013061" y="1303148"/>
                    <a:pt x="990850" y="1304925"/>
                  </a:cubicBezTo>
                  <a:cubicBezTo>
                    <a:pt x="973371" y="1306323"/>
                    <a:pt x="955925" y="1308100"/>
                    <a:pt x="938462" y="1309688"/>
                  </a:cubicBezTo>
                  <a:cubicBezTo>
                    <a:pt x="905125" y="1319213"/>
                    <a:pt x="872448" y="1331464"/>
                    <a:pt x="838450" y="1338263"/>
                  </a:cubicBezTo>
                  <a:cubicBezTo>
                    <a:pt x="830512" y="1339850"/>
                    <a:pt x="822539" y="1341269"/>
                    <a:pt x="814637" y="1343025"/>
                  </a:cubicBezTo>
                  <a:cubicBezTo>
                    <a:pt x="793962" y="1347620"/>
                    <a:pt x="773460" y="1352993"/>
                    <a:pt x="752725" y="1357313"/>
                  </a:cubicBezTo>
                  <a:cubicBezTo>
                    <a:pt x="735349" y="1360933"/>
                    <a:pt x="717382" y="1361889"/>
                    <a:pt x="700337" y="1366838"/>
                  </a:cubicBezTo>
                  <a:cubicBezTo>
                    <a:pt x="586011" y="1400029"/>
                    <a:pt x="637833" y="1388982"/>
                    <a:pt x="562225" y="1419225"/>
                  </a:cubicBezTo>
                  <a:cubicBezTo>
                    <a:pt x="521165" y="1435649"/>
                    <a:pt x="479047" y="1449430"/>
                    <a:pt x="438400" y="1466850"/>
                  </a:cubicBezTo>
                  <a:cubicBezTo>
                    <a:pt x="427287" y="1471613"/>
                    <a:pt x="415122" y="1474432"/>
                    <a:pt x="405062" y="1481138"/>
                  </a:cubicBezTo>
                  <a:cubicBezTo>
                    <a:pt x="383736" y="1495356"/>
                    <a:pt x="342308" y="1533911"/>
                    <a:pt x="319337" y="1552575"/>
                  </a:cubicBezTo>
                  <a:cubicBezTo>
                    <a:pt x="312074" y="1558476"/>
                    <a:pt x="259291" y="1598334"/>
                    <a:pt x="247900" y="1609725"/>
                  </a:cubicBezTo>
                  <a:cubicBezTo>
                    <a:pt x="236787" y="1620838"/>
                    <a:pt x="226051" y="1632340"/>
                    <a:pt x="214562" y="1643063"/>
                  </a:cubicBezTo>
                  <a:cubicBezTo>
                    <a:pt x="180484" y="1674868"/>
                    <a:pt x="136845" y="1705869"/>
                    <a:pt x="109787" y="1743075"/>
                  </a:cubicBezTo>
                  <a:lnTo>
                    <a:pt x="71687" y="1795463"/>
                  </a:lnTo>
                  <a:cubicBezTo>
                    <a:pt x="41140" y="1887107"/>
                    <a:pt x="63546" y="1807969"/>
                    <a:pt x="47875" y="1976438"/>
                  </a:cubicBezTo>
                  <a:cubicBezTo>
                    <a:pt x="45796" y="1998792"/>
                    <a:pt x="40742" y="2020790"/>
                    <a:pt x="38350" y="2043113"/>
                  </a:cubicBezTo>
                  <a:cubicBezTo>
                    <a:pt x="36391" y="2061399"/>
                    <a:pt x="32414" y="2139441"/>
                    <a:pt x="28825" y="2162175"/>
                  </a:cubicBezTo>
                  <a:cubicBezTo>
                    <a:pt x="26783" y="2175106"/>
                    <a:pt x="22298" y="2187532"/>
                    <a:pt x="19300" y="2200275"/>
                  </a:cubicBezTo>
                  <a:cubicBezTo>
                    <a:pt x="15948" y="2214522"/>
                    <a:pt x="12950" y="2228850"/>
                    <a:pt x="9775" y="2243138"/>
                  </a:cubicBezTo>
                  <a:cubicBezTo>
                    <a:pt x="8914" y="2251746"/>
                    <a:pt x="250" y="2336931"/>
                    <a:pt x="250" y="2343150"/>
                  </a:cubicBezTo>
                  <a:cubicBezTo>
                    <a:pt x="250" y="2419367"/>
                    <a:pt x="-1648" y="2495825"/>
                    <a:pt x="5012" y="2571750"/>
                  </a:cubicBezTo>
                  <a:cubicBezTo>
                    <a:pt x="7842" y="2604012"/>
                    <a:pt x="42997" y="2637246"/>
                    <a:pt x="62162" y="2657475"/>
                  </a:cubicBezTo>
                  <a:cubicBezTo>
                    <a:pt x="85892" y="2682524"/>
                    <a:pt x="121649" y="2719837"/>
                    <a:pt x="152650" y="2738438"/>
                  </a:cubicBezTo>
                  <a:cubicBezTo>
                    <a:pt x="170775" y="2749313"/>
                    <a:pt x="232076" y="2779244"/>
                    <a:pt x="262187" y="2790825"/>
                  </a:cubicBezTo>
                  <a:cubicBezTo>
                    <a:pt x="271558" y="2794429"/>
                    <a:pt x="281237" y="2797175"/>
                    <a:pt x="290762" y="2800350"/>
                  </a:cubicBezTo>
                  <a:cubicBezTo>
                    <a:pt x="335212" y="2797175"/>
                    <a:pt x="379807" y="2795615"/>
                    <a:pt x="424112" y="2790825"/>
                  </a:cubicBezTo>
                  <a:cubicBezTo>
                    <a:pt x="438663" y="2789252"/>
                    <a:pt x="452589" y="2783997"/>
                    <a:pt x="466975" y="2781300"/>
                  </a:cubicBezTo>
                  <a:cubicBezTo>
                    <a:pt x="478008" y="2779231"/>
                    <a:pt x="489200" y="2778125"/>
                    <a:pt x="500312" y="2776538"/>
                  </a:cubicBezTo>
                  <a:cubicBezTo>
                    <a:pt x="517775" y="2770188"/>
                    <a:pt x="534884" y="2762767"/>
                    <a:pt x="552700" y="2757488"/>
                  </a:cubicBezTo>
                  <a:cubicBezTo>
                    <a:pt x="577803" y="2750050"/>
                    <a:pt x="604171" y="2747039"/>
                    <a:pt x="628900" y="2738438"/>
                  </a:cubicBezTo>
                  <a:cubicBezTo>
                    <a:pt x="677347" y="2721587"/>
                    <a:pt x="723991" y="2699935"/>
                    <a:pt x="771775" y="2681288"/>
                  </a:cubicBezTo>
                  <a:cubicBezTo>
                    <a:pt x="789085" y="2674533"/>
                    <a:pt x="807037" y="2669448"/>
                    <a:pt x="824162" y="2662238"/>
                  </a:cubicBezTo>
                  <a:cubicBezTo>
                    <a:pt x="854325" y="2649538"/>
                    <a:pt x="883370" y="2633763"/>
                    <a:pt x="914650" y="2624138"/>
                  </a:cubicBezTo>
                  <a:cubicBezTo>
                    <a:pt x="1032959" y="2587735"/>
                    <a:pt x="920297" y="2623951"/>
                    <a:pt x="1038475" y="2581275"/>
                  </a:cubicBezTo>
                  <a:cubicBezTo>
                    <a:pt x="1074835" y="2568145"/>
                    <a:pt x="1112912" y="2559375"/>
                    <a:pt x="1148012" y="2543175"/>
                  </a:cubicBezTo>
                  <a:cubicBezTo>
                    <a:pt x="1168650" y="2533650"/>
                    <a:pt x="1188888" y="2523206"/>
                    <a:pt x="1209925" y="2514600"/>
                  </a:cubicBezTo>
                  <a:cubicBezTo>
                    <a:pt x="1223864" y="2508898"/>
                    <a:pt x="1239177" y="2506760"/>
                    <a:pt x="1252787" y="2500313"/>
                  </a:cubicBezTo>
                  <a:cubicBezTo>
                    <a:pt x="1269518" y="2492388"/>
                    <a:pt x="1284112" y="2480515"/>
                    <a:pt x="1300412" y="2471738"/>
                  </a:cubicBezTo>
                  <a:cubicBezTo>
                    <a:pt x="1346048" y="2447165"/>
                    <a:pt x="1397060" y="2431399"/>
                    <a:pt x="1438525" y="2400300"/>
                  </a:cubicBezTo>
                  <a:cubicBezTo>
                    <a:pt x="1457575" y="2386013"/>
                    <a:pt x="1475619" y="2370274"/>
                    <a:pt x="1495675" y="2357438"/>
                  </a:cubicBezTo>
                  <a:cubicBezTo>
                    <a:pt x="1515417" y="2344803"/>
                    <a:pt x="1537284" y="2335813"/>
                    <a:pt x="1557587" y="2324100"/>
                  </a:cubicBezTo>
                  <a:cubicBezTo>
                    <a:pt x="1578577" y="2311991"/>
                    <a:pt x="1598357" y="2297840"/>
                    <a:pt x="1619500" y="2286000"/>
                  </a:cubicBezTo>
                  <a:cubicBezTo>
                    <a:pt x="1638083" y="2275593"/>
                    <a:pt x="1658792" y="2269032"/>
                    <a:pt x="1676650" y="2257425"/>
                  </a:cubicBezTo>
                  <a:cubicBezTo>
                    <a:pt x="1708485" y="2236733"/>
                    <a:pt x="1712605" y="2222693"/>
                    <a:pt x="1738562" y="2200275"/>
                  </a:cubicBezTo>
                  <a:cubicBezTo>
                    <a:pt x="1765021" y="2177424"/>
                    <a:pt x="1792510" y="2155791"/>
                    <a:pt x="1819525" y="2133600"/>
                  </a:cubicBezTo>
                  <a:cubicBezTo>
                    <a:pt x="1836960" y="2119279"/>
                    <a:pt x="1857818" y="2108356"/>
                    <a:pt x="1871912" y="2090738"/>
                  </a:cubicBezTo>
                  <a:cubicBezTo>
                    <a:pt x="1878262" y="2082800"/>
                    <a:pt x="1884863" y="2075057"/>
                    <a:pt x="1890962" y="2066925"/>
                  </a:cubicBezTo>
                  <a:cubicBezTo>
                    <a:pt x="1899156" y="2056000"/>
                    <a:pt x="1904670" y="2042774"/>
                    <a:pt x="1914775" y="2033588"/>
                  </a:cubicBezTo>
                  <a:cubicBezTo>
                    <a:pt x="1922655" y="2026425"/>
                    <a:pt x="1934489" y="2025207"/>
                    <a:pt x="1943350" y="2019300"/>
                  </a:cubicBezTo>
                  <a:cubicBezTo>
                    <a:pt x="1971240" y="2000706"/>
                    <a:pt x="1984137" y="1980040"/>
                    <a:pt x="2010025" y="1957388"/>
                  </a:cubicBezTo>
                  <a:cubicBezTo>
                    <a:pt x="2021972" y="1946934"/>
                    <a:pt x="2035871" y="1938905"/>
                    <a:pt x="2048125" y="1928813"/>
                  </a:cubicBezTo>
                  <a:cubicBezTo>
                    <a:pt x="2081449" y="1901369"/>
                    <a:pt x="2091286" y="1890414"/>
                    <a:pt x="2119562" y="1862138"/>
                  </a:cubicBezTo>
                  <a:cubicBezTo>
                    <a:pt x="2125912" y="1847850"/>
                    <a:pt x="2129939" y="1832284"/>
                    <a:pt x="2138612" y="1819275"/>
                  </a:cubicBezTo>
                  <a:cubicBezTo>
                    <a:pt x="2146084" y="1808067"/>
                    <a:pt x="2158085" y="1800630"/>
                    <a:pt x="2167187" y="1790700"/>
                  </a:cubicBezTo>
                  <a:cubicBezTo>
                    <a:pt x="2175565" y="1781560"/>
                    <a:pt x="2181860" y="1770503"/>
                    <a:pt x="2191000" y="1762125"/>
                  </a:cubicBezTo>
                  <a:cubicBezTo>
                    <a:pt x="2205916" y="1748452"/>
                    <a:pt x="2271274" y="1708117"/>
                    <a:pt x="2281487" y="1704975"/>
                  </a:cubicBezTo>
                  <a:cubicBezTo>
                    <a:pt x="2296013" y="1700506"/>
                    <a:pt x="2361092" y="1681842"/>
                    <a:pt x="2381500" y="1671638"/>
                  </a:cubicBezTo>
                  <a:cubicBezTo>
                    <a:pt x="2394895" y="1664940"/>
                    <a:pt x="2405934" y="1653951"/>
                    <a:pt x="2419600" y="1647825"/>
                  </a:cubicBezTo>
                  <a:cubicBezTo>
                    <a:pt x="2452153" y="1633232"/>
                    <a:pt x="2486408" y="1622769"/>
                    <a:pt x="2519612" y="1609725"/>
                  </a:cubicBezTo>
                  <a:cubicBezTo>
                    <a:pt x="2564062" y="1592263"/>
                    <a:pt x="2607317" y="1571383"/>
                    <a:pt x="2652962" y="1557338"/>
                  </a:cubicBezTo>
                  <a:cubicBezTo>
                    <a:pt x="2673600" y="1550988"/>
                    <a:pt x="2694113" y="1544220"/>
                    <a:pt x="2714875" y="1538288"/>
                  </a:cubicBezTo>
                  <a:cubicBezTo>
                    <a:pt x="2727462" y="1534692"/>
                    <a:pt x="2740463" y="1532613"/>
                    <a:pt x="2752975" y="1528763"/>
                  </a:cubicBezTo>
                  <a:cubicBezTo>
                    <a:pt x="2761146" y="1526249"/>
                    <a:pt x="2768365" y="1520703"/>
                    <a:pt x="2776787" y="1519238"/>
                  </a:cubicBezTo>
                  <a:cubicBezTo>
                    <a:pt x="2805113" y="1514312"/>
                    <a:pt x="2833937" y="1512888"/>
                    <a:pt x="2862512" y="1509713"/>
                  </a:cubicBezTo>
                  <a:cubicBezTo>
                    <a:pt x="2932938" y="1478413"/>
                    <a:pt x="2876822" y="1499605"/>
                    <a:pt x="2953000" y="1481138"/>
                  </a:cubicBezTo>
                  <a:cubicBezTo>
                    <a:pt x="2989672" y="1472248"/>
                    <a:pt x="3025535" y="1459963"/>
                    <a:pt x="3062537" y="1452563"/>
                  </a:cubicBezTo>
                  <a:cubicBezTo>
                    <a:pt x="3122712" y="1440528"/>
                    <a:pt x="3094098" y="1445046"/>
                    <a:pt x="3148262" y="1438275"/>
                  </a:cubicBezTo>
                  <a:cubicBezTo>
                    <a:pt x="3157787" y="1433513"/>
                    <a:pt x="3166808" y="1427570"/>
                    <a:pt x="3176837" y="1423988"/>
                  </a:cubicBezTo>
                  <a:cubicBezTo>
                    <a:pt x="3197603" y="1416572"/>
                    <a:pt x="3221721" y="1413332"/>
                    <a:pt x="3243512" y="1409700"/>
                  </a:cubicBezTo>
                  <a:cubicBezTo>
                    <a:pt x="3259387" y="1403350"/>
                    <a:pt x="3275739" y="1398083"/>
                    <a:pt x="3291137" y="1390650"/>
                  </a:cubicBezTo>
                  <a:cubicBezTo>
                    <a:pt x="3348983" y="1362725"/>
                    <a:pt x="3396379" y="1336648"/>
                    <a:pt x="3448300" y="1300163"/>
                  </a:cubicBezTo>
                  <a:cubicBezTo>
                    <a:pt x="3466949" y="1287058"/>
                    <a:pt x="3561565" y="1224584"/>
                    <a:pt x="3591175" y="1185863"/>
                  </a:cubicBezTo>
                  <a:cubicBezTo>
                    <a:pt x="3602421" y="1171157"/>
                    <a:pt x="3609693" y="1153781"/>
                    <a:pt x="3619750" y="1138238"/>
                  </a:cubicBezTo>
                  <a:cubicBezTo>
                    <a:pt x="3627169" y="1126773"/>
                    <a:pt x="3635987" y="1116263"/>
                    <a:pt x="3643562" y="1104900"/>
                  </a:cubicBezTo>
                  <a:cubicBezTo>
                    <a:pt x="3653301" y="1090292"/>
                    <a:pt x="3671895" y="1056572"/>
                    <a:pt x="3676900" y="1042988"/>
                  </a:cubicBezTo>
                  <a:cubicBezTo>
                    <a:pt x="3691704" y="1002806"/>
                    <a:pt x="3694176" y="971172"/>
                    <a:pt x="3700712" y="928688"/>
                  </a:cubicBezTo>
                  <a:cubicBezTo>
                    <a:pt x="3710715" y="778653"/>
                    <a:pt x="3702662" y="914785"/>
                    <a:pt x="3710237" y="657225"/>
                  </a:cubicBezTo>
                  <a:cubicBezTo>
                    <a:pt x="3711451" y="615937"/>
                    <a:pt x="3713412" y="574675"/>
                    <a:pt x="3715000" y="533400"/>
                  </a:cubicBezTo>
                  <a:cubicBezTo>
                    <a:pt x="3707773" y="461140"/>
                    <a:pt x="3716786" y="510183"/>
                    <a:pt x="3695950" y="447675"/>
                  </a:cubicBezTo>
                  <a:cubicBezTo>
                    <a:pt x="3692295" y="436711"/>
                    <a:pt x="3691346" y="424795"/>
                    <a:pt x="3686425" y="414338"/>
                  </a:cubicBezTo>
                  <a:cubicBezTo>
                    <a:pt x="3651686" y="340518"/>
                    <a:pt x="3671690" y="388775"/>
                    <a:pt x="3638800" y="347663"/>
                  </a:cubicBezTo>
                  <a:cubicBezTo>
                    <a:pt x="3631649" y="338724"/>
                    <a:pt x="3627027" y="327925"/>
                    <a:pt x="3619750" y="319088"/>
                  </a:cubicBezTo>
                  <a:cubicBezTo>
                    <a:pt x="3604747" y="300870"/>
                    <a:pt x="3587369" y="284716"/>
                    <a:pt x="3572125" y="266700"/>
                  </a:cubicBezTo>
                  <a:cubicBezTo>
                    <a:pt x="3552427" y="243421"/>
                    <a:pt x="3539370" y="213560"/>
                    <a:pt x="3514975" y="195263"/>
                  </a:cubicBezTo>
                  <a:cubicBezTo>
                    <a:pt x="3508625" y="190500"/>
                    <a:pt x="3501538" y="186588"/>
                    <a:pt x="3495925" y="180975"/>
                  </a:cubicBezTo>
                  <a:cubicBezTo>
                    <a:pt x="3488737" y="173787"/>
                    <a:pt x="3483628" y="164760"/>
                    <a:pt x="3476875" y="157163"/>
                  </a:cubicBezTo>
                  <a:cubicBezTo>
                    <a:pt x="3470909" y="150451"/>
                    <a:pt x="3463669" y="144931"/>
                    <a:pt x="3457825" y="138113"/>
                  </a:cubicBezTo>
                  <a:cubicBezTo>
                    <a:pt x="3454100" y="133767"/>
                    <a:pt x="3452608" y="127594"/>
                    <a:pt x="3448300" y="123825"/>
                  </a:cubicBezTo>
                  <a:cubicBezTo>
                    <a:pt x="3439685" y="116287"/>
                    <a:pt x="3428983" y="111508"/>
                    <a:pt x="3419725" y="104775"/>
                  </a:cubicBezTo>
                  <a:cubicBezTo>
                    <a:pt x="3402501" y="92249"/>
                    <a:pt x="3392046" y="79749"/>
                    <a:pt x="3372100" y="71438"/>
                  </a:cubicBezTo>
                  <a:cubicBezTo>
                    <a:pt x="3361432" y="66993"/>
                    <a:pt x="3349493" y="66205"/>
                    <a:pt x="3338762" y="61913"/>
                  </a:cubicBezTo>
                  <a:cubicBezTo>
                    <a:pt x="3306292" y="48925"/>
                    <a:pt x="3278758" y="26099"/>
                    <a:pt x="3243512" y="19050"/>
                  </a:cubicBezTo>
                  <a:cubicBezTo>
                    <a:pt x="3227637" y="15875"/>
                    <a:pt x="3211878" y="12050"/>
                    <a:pt x="3195887" y="9525"/>
                  </a:cubicBezTo>
                  <a:cubicBezTo>
                    <a:pt x="3172852" y="5888"/>
                    <a:pt x="3115719" y="1654"/>
                    <a:pt x="3095875" y="0"/>
                  </a:cubicBezTo>
                  <a:cubicBezTo>
                    <a:pt x="3045543" y="3247"/>
                    <a:pt x="2960715" y="-3857"/>
                    <a:pt x="2905375" y="23813"/>
                  </a:cubicBezTo>
                  <a:cubicBezTo>
                    <a:pt x="2893160" y="29920"/>
                    <a:pt x="2883150" y="39688"/>
                    <a:pt x="2872037" y="47625"/>
                  </a:cubicBezTo>
                  <a:cubicBezTo>
                    <a:pt x="2870450" y="53975"/>
                    <a:pt x="2868695" y="60285"/>
                    <a:pt x="2867275" y="66675"/>
                  </a:cubicBezTo>
                  <a:close/>
                </a:path>
              </a:pathLst>
            </a:custGeom>
            <a:noFill/>
            <a:ln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13F48E31-B754-41A2-A752-68006CDD940E}"/>
                </a:ext>
              </a:extLst>
            </p:cNvPr>
            <p:cNvSpPr txBox="1"/>
            <p:nvPr/>
          </p:nvSpPr>
          <p:spPr>
            <a:xfrm rot="20108070">
              <a:off x="3682764" y="3937226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5B4CB8EF-3E7D-4B17-B00A-8B7535AE8CFF}"/>
                </a:ext>
              </a:extLst>
            </p:cNvPr>
            <p:cNvSpPr/>
            <p:nvPr/>
          </p:nvSpPr>
          <p:spPr>
            <a:xfrm>
              <a:off x="4117975" y="3432175"/>
              <a:ext cx="958850" cy="603250"/>
            </a:xfrm>
            <a:custGeom>
              <a:avLst/>
              <a:gdLst>
                <a:gd name="connsiteX0" fmla="*/ 711200 w 958850"/>
                <a:gd name="connsiteY0" fmla="*/ 34925 h 603250"/>
                <a:gd name="connsiteX1" fmla="*/ 660400 w 958850"/>
                <a:gd name="connsiteY1" fmla="*/ 60325 h 603250"/>
                <a:gd name="connsiteX2" fmla="*/ 520700 w 958850"/>
                <a:gd name="connsiteY2" fmla="*/ 133350 h 603250"/>
                <a:gd name="connsiteX3" fmla="*/ 463550 w 958850"/>
                <a:gd name="connsiteY3" fmla="*/ 161925 h 603250"/>
                <a:gd name="connsiteX4" fmla="*/ 279400 w 958850"/>
                <a:gd name="connsiteY4" fmla="*/ 260350 h 603250"/>
                <a:gd name="connsiteX5" fmla="*/ 203200 w 958850"/>
                <a:gd name="connsiteY5" fmla="*/ 298450 h 603250"/>
                <a:gd name="connsiteX6" fmla="*/ 136525 w 958850"/>
                <a:gd name="connsiteY6" fmla="*/ 333375 h 603250"/>
                <a:gd name="connsiteX7" fmla="*/ 79375 w 958850"/>
                <a:gd name="connsiteY7" fmla="*/ 365125 h 603250"/>
                <a:gd name="connsiteX8" fmla="*/ 22225 w 958850"/>
                <a:gd name="connsiteY8" fmla="*/ 428625 h 603250"/>
                <a:gd name="connsiteX9" fmla="*/ 0 w 958850"/>
                <a:gd name="connsiteY9" fmla="*/ 498475 h 603250"/>
                <a:gd name="connsiteX10" fmla="*/ 9525 w 958850"/>
                <a:gd name="connsiteY10" fmla="*/ 568325 h 603250"/>
                <a:gd name="connsiteX11" fmla="*/ 22225 w 958850"/>
                <a:gd name="connsiteY11" fmla="*/ 587375 h 603250"/>
                <a:gd name="connsiteX12" fmla="*/ 69850 w 958850"/>
                <a:gd name="connsiteY12" fmla="*/ 603250 h 603250"/>
                <a:gd name="connsiteX13" fmla="*/ 180975 w 958850"/>
                <a:gd name="connsiteY13" fmla="*/ 600075 h 603250"/>
                <a:gd name="connsiteX14" fmla="*/ 241300 w 958850"/>
                <a:gd name="connsiteY14" fmla="*/ 590550 h 603250"/>
                <a:gd name="connsiteX15" fmla="*/ 292100 w 958850"/>
                <a:gd name="connsiteY15" fmla="*/ 581025 h 603250"/>
                <a:gd name="connsiteX16" fmla="*/ 330200 w 958850"/>
                <a:gd name="connsiteY16" fmla="*/ 574675 h 603250"/>
                <a:gd name="connsiteX17" fmla="*/ 393700 w 958850"/>
                <a:gd name="connsiteY17" fmla="*/ 549275 h 603250"/>
                <a:gd name="connsiteX18" fmla="*/ 444500 w 958850"/>
                <a:gd name="connsiteY18" fmla="*/ 530225 h 603250"/>
                <a:gd name="connsiteX19" fmla="*/ 492125 w 958850"/>
                <a:gd name="connsiteY19" fmla="*/ 514350 h 603250"/>
                <a:gd name="connsiteX20" fmla="*/ 527050 w 958850"/>
                <a:gd name="connsiteY20" fmla="*/ 508000 h 603250"/>
                <a:gd name="connsiteX21" fmla="*/ 603250 w 958850"/>
                <a:gd name="connsiteY21" fmla="*/ 482600 h 603250"/>
                <a:gd name="connsiteX22" fmla="*/ 679450 w 958850"/>
                <a:gd name="connsiteY22" fmla="*/ 454025 h 603250"/>
                <a:gd name="connsiteX23" fmla="*/ 714375 w 958850"/>
                <a:gd name="connsiteY23" fmla="*/ 434975 h 603250"/>
                <a:gd name="connsiteX24" fmla="*/ 768350 w 958850"/>
                <a:gd name="connsiteY24" fmla="*/ 396875 h 603250"/>
                <a:gd name="connsiteX25" fmla="*/ 793750 w 958850"/>
                <a:gd name="connsiteY25" fmla="*/ 377825 h 603250"/>
                <a:gd name="connsiteX26" fmla="*/ 806450 w 958850"/>
                <a:gd name="connsiteY26" fmla="*/ 361950 h 603250"/>
                <a:gd name="connsiteX27" fmla="*/ 819150 w 958850"/>
                <a:gd name="connsiteY27" fmla="*/ 352425 h 603250"/>
                <a:gd name="connsiteX28" fmla="*/ 831850 w 958850"/>
                <a:gd name="connsiteY28" fmla="*/ 336550 h 603250"/>
                <a:gd name="connsiteX29" fmla="*/ 860425 w 958850"/>
                <a:gd name="connsiteY29" fmla="*/ 304800 h 603250"/>
                <a:gd name="connsiteX30" fmla="*/ 866775 w 958850"/>
                <a:gd name="connsiteY30" fmla="*/ 292100 h 603250"/>
                <a:gd name="connsiteX31" fmla="*/ 876300 w 958850"/>
                <a:gd name="connsiteY31" fmla="*/ 285750 h 603250"/>
                <a:gd name="connsiteX32" fmla="*/ 885825 w 958850"/>
                <a:gd name="connsiteY32" fmla="*/ 276225 h 603250"/>
                <a:gd name="connsiteX33" fmla="*/ 901700 w 958850"/>
                <a:gd name="connsiteY33" fmla="*/ 263525 h 603250"/>
                <a:gd name="connsiteX34" fmla="*/ 911225 w 958850"/>
                <a:gd name="connsiteY34" fmla="*/ 247650 h 603250"/>
                <a:gd name="connsiteX35" fmla="*/ 927100 w 958850"/>
                <a:gd name="connsiteY35" fmla="*/ 225425 h 603250"/>
                <a:gd name="connsiteX36" fmla="*/ 958850 w 958850"/>
                <a:gd name="connsiteY36" fmla="*/ 158750 h 603250"/>
                <a:gd name="connsiteX37" fmla="*/ 946150 w 958850"/>
                <a:gd name="connsiteY37" fmla="*/ 44450 h 603250"/>
                <a:gd name="connsiteX38" fmla="*/ 936625 w 958850"/>
                <a:gd name="connsiteY38" fmla="*/ 28575 h 603250"/>
                <a:gd name="connsiteX39" fmla="*/ 914400 w 958850"/>
                <a:gd name="connsiteY39" fmla="*/ 12700 h 603250"/>
                <a:gd name="connsiteX40" fmla="*/ 863600 w 958850"/>
                <a:gd name="connsiteY40" fmla="*/ 0 h 603250"/>
                <a:gd name="connsiteX41" fmla="*/ 774700 w 958850"/>
                <a:gd name="connsiteY41" fmla="*/ 3175 h 603250"/>
                <a:gd name="connsiteX42" fmla="*/ 730250 w 958850"/>
                <a:gd name="connsiteY42" fmla="*/ 22225 h 603250"/>
                <a:gd name="connsiteX43" fmla="*/ 711200 w 958850"/>
                <a:gd name="connsiteY43" fmla="*/ 34925 h 603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958850" h="603250">
                  <a:moveTo>
                    <a:pt x="711200" y="34925"/>
                  </a:moveTo>
                  <a:cubicBezTo>
                    <a:pt x="699558" y="41275"/>
                    <a:pt x="725269" y="27301"/>
                    <a:pt x="660400" y="60325"/>
                  </a:cubicBezTo>
                  <a:cubicBezTo>
                    <a:pt x="613574" y="84164"/>
                    <a:pt x="567393" y="109251"/>
                    <a:pt x="520700" y="133350"/>
                  </a:cubicBezTo>
                  <a:cubicBezTo>
                    <a:pt x="501774" y="143118"/>
                    <a:pt x="482600" y="152400"/>
                    <a:pt x="463550" y="161925"/>
                  </a:cubicBezTo>
                  <a:cubicBezTo>
                    <a:pt x="335411" y="225995"/>
                    <a:pt x="515044" y="135387"/>
                    <a:pt x="279400" y="260350"/>
                  </a:cubicBezTo>
                  <a:cubicBezTo>
                    <a:pt x="254311" y="273655"/>
                    <a:pt x="228487" y="285526"/>
                    <a:pt x="203200" y="298450"/>
                  </a:cubicBezTo>
                  <a:cubicBezTo>
                    <a:pt x="180860" y="309868"/>
                    <a:pt x="158616" y="321480"/>
                    <a:pt x="136525" y="333375"/>
                  </a:cubicBezTo>
                  <a:cubicBezTo>
                    <a:pt x="117337" y="343707"/>
                    <a:pt x="94785" y="349715"/>
                    <a:pt x="79375" y="365125"/>
                  </a:cubicBezTo>
                  <a:cubicBezTo>
                    <a:pt x="38041" y="406459"/>
                    <a:pt x="56975" y="385188"/>
                    <a:pt x="22225" y="428625"/>
                  </a:cubicBezTo>
                  <a:cubicBezTo>
                    <a:pt x="18525" y="438799"/>
                    <a:pt x="0" y="486756"/>
                    <a:pt x="0" y="498475"/>
                  </a:cubicBezTo>
                  <a:cubicBezTo>
                    <a:pt x="0" y="521974"/>
                    <a:pt x="3826" y="545528"/>
                    <a:pt x="9525" y="568325"/>
                  </a:cubicBezTo>
                  <a:cubicBezTo>
                    <a:pt x="11376" y="575729"/>
                    <a:pt x="16552" y="582270"/>
                    <a:pt x="22225" y="587375"/>
                  </a:cubicBezTo>
                  <a:cubicBezTo>
                    <a:pt x="33609" y="597621"/>
                    <a:pt x="56875" y="600367"/>
                    <a:pt x="69850" y="603250"/>
                  </a:cubicBezTo>
                  <a:cubicBezTo>
                    <a:pt x="106892" y="602192"/>
                    <a:pt x="144019" y="602812"/>
                    <a:pt x="180975" y="600075"/>
                  </a:cubicBezTo>
                  <a:cubicBezTo>
                    <a:pt x="201277" y="598571"/>
                    <a:pt x="221235" y="593990"/>
                    <a:pt x="241300" y="590550"/>
                  </a:cubicBezTo>
                  <a:cubicBezTo>
                    <a:pt x="258281" y="587639"/>
                    <a:pt x="275140" y="584054"/>
                    <a:pt x="292100" y="581025"/>
                  </a:cubicBezTo>
                  <a:cubicBezTo>
                    <a:pt x="304775" y="578762"/>
                    <a:pt x="317500" y="576792"/>
                    <a:pt x="330200" y="574675"/>
                  </a:cubicBezTo>
                  <a:cubicBezTo>
                    <a:pt x="409184" y="545056"/>
                    <a:pt x="285324" y="591851"/>
                    <a:pt x="393700" y="549275"/>
                  </a:cubicBezTo>
                  <a:cubicBezTo>
                    <a:pt x="410532" y="542662"/>
                    <a:pt x="427456" y="536273"/>
                    <a:pt x="444500" y="530225"/>
                  </a:cubicBezTo>
                  <a:cubicBezTo>
                    <a:pt x="460270" y="524629"/>
                    <a:pt x="475967" y="518700"/>
                    <a:pt x="492125" y="514350"/>
                  </a:cubicBezTo>
                  <a:cubicBezTo>
                    <a:pt x="503551" y="511274"/>
                    <a:pt x="515673" y="511251"/>
                    <a:pt x="527050" y="508000"/>
                  </a:cubicBezTo>
                  <a:cubicBezTo>
                    <a:pt x="552794" y="500645"/>
                    <a:pt x="577923" y="491283"/>
                    <a:pt x="603250" y="482600"/>
                  </a:cubicBezTo>
                  <a:cubicBezTo>
                    <a:pt x="611776" y="479677"/>
                    <a:pt x="674513" y="456718"/>
                    <a:pt x="679450" y="454025"/>
                  </a:cubicBezTo>
                  <a:cubicBezTo>
                    <a:pt x="691092" y="447675"/>
                    <a:pt x="702899" y="441619"/>
                    <a:pt x="714375" y="434975"/>
                  </a:cubicBezTo>
                  <a:cubicBezTo>
                    <a:pt x="769509" y="403055"/>
                    <a:pt x="708325" y="436891"/>
                    <a:pt x="768350" y="396875"/>
                  </a:cubicBezTo>
                  <a:cubicBezTo>
                    <a:pt x="777143" y="391013"/>
                    <a:pt x="786208" y="385367"/>
                    <a:pt x="793750" y="377825"/>
                  </a:cubicBezTo>
                  <a:cubicBezTo>
                    <a:pt x="798542" y="373033"/>
                    <a:pt x="801658" y="366742"/>
                    <a:pt x="806450" y="361950"/>
                  </a:cubicBezTo>
                  <a:cubicBezTo>
                    <a:pt x="810192" y="358208"/>
                    <a:pt x="815408" y="356167"/>
                    <a:pt x="819150" y="352425"/>
                  </a:cubicBezTo>
                  <a:cubicBezTo>
                    <a:pt x="823942" y="347633"/>
                    <a:pt x="827292" y="341564"/>
                    <a:pt x="831850" y="336550"/>
                  </a:cubicBezTo>
                  <a:cubicBezTo>
                    <a:pt x="845702" y="321312"/>
                    <a:pt x="850779" y="320233"/>
                    <a:pt x="860425" y="304800"/>
                  </a:cubicBezTo>
                  <a:cubicBezTo>
                    <a:pt x="862933" y="300786"/>
                    <a:pt x="863745" y="295736"/>
                    <a:pt x="866775" y="292100"/>
                  </a:cubicBezTo>
                  <a:cubicBezTo>
                    <a:pt x="869218" y="289169"/>
                    <a:pt x="873369" y="288193"/>
                    <a:pt x="876300" y="285750"/>
                  </a:cubicBezTo>
                  <a:cubicBezTo>
                    <a:pt x="879749" y="282875"/>
                    <a:pt x="882446" y="279182"/>
                    <a:pt x="885825" y="276225"/>
                  </a:cubicBezTo>
                  <a:cubicBezTo>
                    <a:pt x="890925" y="271763"/>
                    <a:pt x="896408" y="267758"/>
                    <a:pt x="901700" y="263525"/>
                  </a:cubicBezTo>
                  <a:cubicBezTo>
                    <a:pt x="904875" y="258233"/>
                    <a:pt x="907802" y="252785"/>
                    <a:pt x="911225" y="247650"/>
                  </a:cubicBezTo>
                  <a:cubicBezTo>
                    <a:pt x="916275" y="240075"/>
                    <a:pt x="922353" y="233193"/>
                    <a:pt x="927100" y="225425"/>
                  </a:cubicBezTo>
                  <a:cubicBezTo>
                    <a:pt x="946019" y="194467"/>
                    <a:pt x="946030" y="190801"/>
                    <a:pt x="958850" y="158750"/>
                  </a:cubicBezTo>
                  <a:cubicBezTo>
                    <a:pt x="954617" y="120650"/>
                    <a:pt x="952602" y="82238"/>
                    <a:pt x="946150" y="44450"/>
                  </a:cubicBezTo>
                  <a:cubicBezTo>
                    <a:pt x="945111" y="38367"/>
                    <a:pt x="940989" y="32939"/>
                    <a:pt x="936625" y="28575"/>
                  </a:cubicBezTo>
                  <a:cubicBezTo>
                    <a:pt x="930187" y="22137"/>
                    <a:pt x="922719" y="16398"/>
                    <a:pt x="914400" y="12700"/>
                  </a:cubicBezTo>
                  <a:cubicBezTo>
                    <a:pt x="902460" y="7393"/>
                    <a:pt x="878700" y="3020"/>
                    <a:pt x="863600" y="0"/>
                  </a:cubicBezTo>
                  <a:cubicBezTo>
                    <a:pt x="833967" y="1058"/>
                    <a:pt x="804180" y="-12"/>
                    <a:pt x="774700" y="3175"/>
                  </a:cubicBezTo>
                  <a:cubicBezTo>
                    <a:pt x="760573" y="4702"/>
                    <a:pt x="742256" y="13650"/>
                    <a:pt x="730250" y="22225"/>
                  </a:cubicBezTo>
                  <a:cubicBezTo>
                    <a:pt x="727814" y="23965"/>
                    <a:pt x="722842" y="28575"/>
                    <a:pt x="711200" y="34925"/>
                  </a:cubicBez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43A92131-8014-4507-8745-929300A3EC9F}"/>
                </a:ext>
              </a:extLst>
            </p:cNvPr>
            <p:cNvSpPr/>
            <p:nvPr/>
          </p:nvSpPr>
          <p:spPr>
            <a:xfrm>
              <a:off x="5234538" y="3166037"/>
              <a:ext cx="626845" cy="402663"/>
            </a:xfrm>
            <a:custGeom>
              <a:avLst/>
              <a:gdLst>
                <a:gd name="connsiteX0" fmla="*/ 477287 w 626845"/>
                <a:gd name="connsiteY0" fmla="*/ 5788 h 402663"/>
                <a:gd name="connsiteX1" fmla="*/ 235987 w 626845"/>
                <a:gd name="connsiteY1" fmla="*/ 8963 h 402663"/>
                <a:gd name="connsiteX2" fmla="*/ 169312 w 626845"/>
                <a:gd name="connsiteY2" fmla="*/ 43888 h 402663"/>
                <a:gd name="connsiteX3" fmla="*/ 93112 w 626845"/>
                <a:gd name="connsiteY3" fmla="*/ 104213 h 402663"/>
                <a:gd name="connsiteX4" fmla="*/ 23262 w 626845"/>
                <a:gd name="connsiteY4" fmla="*/ 174063 h 402663"/>
                <a:gd name="connsiteX5" fmla="*/ 4212 w 626845"/>
                <a:gd name="connsiteY5" fmla="*/ 208988 h 402663"/>
                <a:gd name="connsiteX6" fmla="*/ 1037 w 626845"/>
                <a:gd name="connsiteY6" fmla="*/ 234388 h 402663"/>
                <a:gd name="connsiteX7" fmla="*/ 42312 w 626845"/>
                <a:gd name="connsiteY7" fmla="*/ 301063 h 402663"/>
                <a:gd name="connsiteX8" fmla="*/ 156612 w 626845"/>
                <a:gd name="connsiteY8" fmla="*/ 370913 h 402663"/>
                <a:gd name="connsiteX9" fmla="*/ 213762 w 626845"/>
                <a:gd name="connsiteY9" fmla="*/ 389963 h 402663"/>
                <a:gd name="connsiteX10" fmla="*/ 274087 w 626845"/>
                <a:gd name="connsiteY10" fmla="*/ 399488 h 402663"/>
                <a:gd name="connsiteX11" fmla="*/ 321712 w 626845"/>
                <a:gd name="connsiteY11" fmla="*/ 402663 h 402663"/>
                <a:gd name="connsiteX12" fmla="*/ 464587 w 626845"/>
                <a:gd name="connsiteY12" fmla="*/ 389963 h 402663"/>
                <a:gd name="connsiteX13" fmla="*/ 528087 w 626845"/>
                <a:gd name="connsiteY13" fmla="*/ 367738 h 402663"/>
                <a:gd name="connsiteX14" fmla="*/ 553487 w 626845"/>
                <a:gd name="connsiteY14" fmla="*/ 355038 h 402663"/>
                <a:gd name="connsiteX15" fmla="*/ 588412 w 626845"/>
                <a:gd name="connsiteY15" fmla="*/ 313763 h 402663"/>
                <a:gd name="connsiteX16" fmla="*/ 623337 w 626845"/>
                <a:gd name="connsiteY16" fmla="*/ 259788 h 402663"/>
                <a:gd name="connsiteX17" fmla="*/ 626512 w 626845"/>
                <a:gd name="connsiteY17" fmla="*/ 234388 h 402663"/>
                <a:gd name="connsiteX18" fmla="*/ 616987 w 626845"/>
                <a:gd name="connsiteY18" fmla="*/ 132788 h 402663"/>
                <a:gd name="connsiteX19" fmla="*/ 597937 w 626845"/>
                <a:gd name="connsiteY19" fmla="*/ 88338 h 402663"/>
                <a:gd name="connsiteX20" fmla="*/ 559837 w 626845"/>
                <a:gd name="connsiteY20" fmla="*/ 40713 h 402663"/>
                <a:gd name="connsiteX21" fmla="*/ 528087 w 626845"/>
                <a:gd name="connsiteY21" fmla="*/ 15313 h 402663"/>
                <a:gd name="connsiteX22" fmla="*/ 477287 w 626845"/>
                <a:gd name="connsiteY22" fmla="*/ 5788 h 402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26845" h="402663">
                  <a:moveTo>
                    <a:pt x="477287" y="5788"/>
                  </a:moveTo>
                  <a:cubicBezTo>
                    <a:pt x="428604" y="4730"/>
                    <a:pt x="397386" y="-8486"/>
                    <a:pt x="235987" y="8963"/>
                  </a:cubicBezTo>
                  <a:cubicBezTo>
                    <a:pt x="217174" y="10997"/>
                    <a:pt x="184494" y="32386"/>
                    <a:pt x="169312" y="43888"/>
                  </a:cubicBezTo>
                  <a:cubicBezTo>
                    <a:pt x="143489" y="63451"/>
                    <a:pt x="118341" y="83890"/>
                    <a:pt x="93112" y="104213"/>
                  </a:cubicBezTo>
                  <a:cubicBezTo>
                    <a:pt x="60455" y="130520"/>
                    <a:pt x="47452" y="139289"/>
                    <a:pt x="23262" y="174063"/>
                  </a:cubicBezTo>
                  <a:cubicBezTo>
                    <a:pt x="15689" y="184949"/>
                    <a:pt x="10562" y="197346"/>
                    <a:pt x="4212" y="208988"/>
                  </a:cubicBezTo>
                  <a:cubicBezTo>
                    <a:pt x="3154" y="217455"/>
                    <a:pt x="-2225" y="226504"/>
                    <a:pt x="1037" y="234388"/>
                  </a:cubicBezTo>
                  <a:cubicBezTo>
                    <a:pt x="11031" y="258541"/>
                    <a:pt x="21042" y="285870"/>
                    <a:pt x="42312" y="301063"/>
                  </a:cubicBezTo>
                  <a:cubicBezTo>
                    <a:pt x="97625" y="340573"/>
                    <a:pt x="100668" y="348874"/>
                    <a:pt x="156612" y="370913"/>
                  </a:cubicBezTo>
                  <a:cubicBezTo>
                    <a:pt x="175295" y="378273"/>
                    <a:pt x="194250" y="385217"/>
                    <a:pt x="213762" y="389963"/>
                  </a:cubicBezTo>
                  <a:cubicBezTo>
                    <a:pt x="233543" y="394775"/>
                    <a:pt x="253869" y="397109"/>
                    <a:pt x="274087" y="399488"/>
                  </a:cubicBezTo>
                  <a:cubicBezTo>
                    <a:pt x="289888" y="401347"/>
                    <a:pt x="305837" y="401605"/>
                    <a:pt x="321712" y="402663"/>
                  </a:cubicBezTo>
                  <a:cubicBezTo>
                    <a:pt x="362387" y="400121"/>
                    <a:pt x="420466" y="399554"/>
                    <a:pt x="464587" y="389963"/>
                  </a:cubicBezTo>
                  <a:cubicBezTo>
                    <a:pt x="483760" y="385795"/>
                    <a:pt x="510316" y="375636"/>
                    <a:pt x="528087" y="367738"/>
                  </a:cubicBezTo>
                  <a:cubicBezTo>
                    <a:pt x="536737" y="363893"/>
                    <a:pt x="545784" y="360540"/>
                    <a:pt x="553487" y="355038"/>
                  </a:cubicBezTo>
                  <a:cubicBezTo>
                    <a:pt x="571207" y="342381"/>
                    <a:pt x="575192" y="330288"/>
                    <a:pt x="588412" y="313763"/>
                  </a:cubicBezTo>
                  <a:cubicBezTo>
                    <a:pt x="620618" y="273506"/>
                    <a:pt x="603180" y="305141"/>
                    <a:pt x="623337" y="259788"/>
                  </a:cubicBezTo>
                  <a:cubicBezTo>
                    <a:pt x="624395" y="251321"/>
                    <a:pt x="626512" y="242921"/>
                    <a:pt x="626512" y="234388"/>
                  </a:cubicBezTo>
                  <a:cubicBezTo>
                    <a:pt x="626512" y="197428"/>
                    <a:pt x="629598" y="165892"/>
                    <a:pt x="616987" y="132788"/>
                  </a:cubicBezTo>
                  <a:cubicBezTo>
                    <a:pt x="611248" y="117724"/>
                    <a:pt x="609336" y="99737"/>
                    <a:pt x="597937" y="88338"/>
                  </a:cubicBezTo>
                  <a:cubicBezTo>
                    <a:pt x="546167" y="36568"/>
                    <a:pt x="602693" y="96425"/>
                    <a:pt x="559837" y="40713"/>
                  </a:cubicBezTo>
                  <a:cubicBezTo>
                    <a:pt x="550567" y="28662"/>
                    <a:pt x="541334" y="21937"/>
                    <a:pt x="528087" y="15313"/>
                  </a:cubicBezTo>
                  <a:cubicBezTo>
                    <a:pt x="513494" y="8016"/>
                    <a:pt x="525970" y="6846"/>
                    <a:pt x="477287" y="5788"/>
                  </a:cubicBez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DF602F33-DA71-4789-A4C7-8345401D1736}"/>
                </a:ext>
              </a:extLst>
            </p:cNvPr>
            <p:cNvSpPr/>
            <p:nvPr/>
          </p:nvSpPr>
          <p:spPr>
            <a:xfrm>
              <a:off x="6750050" y="2812997"/>
              <a:ext cx="606425" cy="1181153"/>
            </a:xfrm>
            <a:custGeom>
              <a:avLst/>
              <a:gdLst>
                <a:gd name="connsiteX0" fmla="*/ 222250 w 606425"/>
                <a:gd name="connsiteY0" fmla="*/ 9578 h 1181153"/>
                <a:gd name="connsiteX1" fmla="*/ 203200 w 606425"/>
                <a:gd name="connsiteY1" fmla="*/ 25453 h 1181153"/>
                <a:gd name="connsiteX2" fmla="*/ 130175 w 606425"/>
                <a:gd name="connsiteY2" fmla="*/ 177853 h 1181153"/>
                <a:gd name="connsiteX3" fmla="*/ 111125 w 606425"/>
                <a:gd name="connsiteY3" fmla="*/ 279453 h 1181153"/>
                <a:gd name="connsiteX4" fmla="*/ 107950 w 606425"/>
                <a:gd name="connsiteY4" fmla="*/ 400103 h 1181153"/>
                <a:gd name="connsiteX5" fmla="*/ 82550 w 606425"/>
                <a:gd name="connsiteY5" fmla="*/ 552503 h 1181153"/>
                <a:gd name="connsiteX6" fmla="*/ 47625 w 606425"/>
                <a:gd name="connsiteY6" fmla="*/ 625528 h 1181153"/>
                <a:gd name="connsiteX7" fmla="*/ 6350 w 606425"/>
                <a:gd name="connsiteY7" fmla="*/ 765228 h 1181153"/>
                <a:gd name="connsiteX8" fmla="*/ 0 w 606425"/>
                <a:gd name="connsiteY8" fmla="*/ 816028 h 1181153"/>
                <a:gd name="connsiteX9" fmla="*/ 6350 w 606425"/>
                <a:gd name="connsiteY9" fmla="*/ 943028 h 1181153"/>
                <a:gd name="connsiteX10" fmla="*/ 15875 w 606425"/>
                <a:gd name="connsiteY10" fmla="*/ 993828 h 1181153"/>
                <a:gd name="connsiteX11" fmla="*/ 22225 w 606425"/>
                <a:gd name="connsiteY11" fmla="*/ 1035103 h 1181153"/>
                <a:gd name="connsiteX12" fmla="*/ 47625 w 606425"/>
                <a:gd name="connsiteY12" fmla="*/ 1114478 h 1181153"/>
                <a:gd name="connsiteX13" fmla="*/ 107950 w 606425"/>
                <a:gd name="connsiteY13" fmla="*/ 1152578 h 1181153"/>
                <a:gd name="connsiteX14" fmla="*/ 225425 w 606425"/>
                <a:gd name="connsiteY14" fmla="*/ 1181153 h 1181153"/>
                <a:gd name="connsiteX15" fmla="*/ 279400 w 606425"/>
                <a:gd name="connsiteY15" fmla="*/ 1174803 h 1181153"/>
                <a:gd name="connsiteX16" fmla="*/ 330200 w 606425"/>
                <a:gd name="connsiteY16" fmla="*/ 1149403 h 1181153"/>
                <a:gd name="connsiteX17" fmla="*/ 349250 w 606425"/>
                <a:gd name="connsiteY17" fmla="*/ 1143053 h 1181153"/>
                <a:gd name="connsiteX18" fmla="*/ 419100 w 606425"/>
                <a:gd name="connsiteY18" fmla="*/ 1127178 h 1181153"/>
                <a:gd name="connsiteX19" fmla="*/ 457200 w 606425"/>
                <a:gd name="connsiteY19" fmla="*/ 1111303 h 1181153"/>
                <a:gd name="connsiteX20" fmla="*/ 523875 w 606425"/>
                <a:gd name="connsiteY20" fmla="*/ 1022403 h 1181153"/>
                <a:gd name="connsiteX21" fmla="*/ 546100 w 606425"/>
                <a:gd name="connsiteY21" fmla="*/ 958903 h 1181153"/>
                <a:gd name="connsiteX22" fmla="*/ 561975 w 606425"/>
                <a:gd name="connsiteY22" fmla="*/ 901753 h 1181153"/>
                <a:gd name="connsiteX23" fmla="*/ 581025 w 606425"/>
                <a:gd name="connsiteY23" fmla="*/ 825553 h 1181153"/>
                <a:gd name="connsiteX24" fmla="*/ 593725 w 606425"/>
                <a:gd name="connsiteY24" fmla="*/ 743003 h 1181153"/>
                <a:gd name="connsiteX25" fmla="*/ 600075 w 606425"/>
                <a:gd name="connsiteY25" fmla="*/ 682678 h 1181153"/>
                <a:gd name="connsiteX26" fmla="*/ 606425 w 606425"/>
                <a:gd name="connsiteY26" fmla="*/ 609653 h 1181153"/>
                <a:gd name="connsiteX27" fmla="*/ 596900 w 606425"/>
                <a:gd name="connsiteY27" fmla="*/ 523928 h 1181153"/>
                <a:gd name="connsiteX28" fmla="*/ 587375 w 606425"/>
                <a:gd name="connsiteY28" fmla="*/ 469953 h 1181153"/>
                <a:gd name="connsiteX29" fmla="*/ 581025 w 606425"/>
                <a:gd name="connsiteY29" fmla="*/ 400103 h 1181153"/>
                <a:gd name="connsiteX30" fmla="*/ 574675 w 606425"/>
                <a:gd name="connsiteY30" fmla="*/ 377878 h 1181153"/>
                <a:gd name="connsiteX31" fmla="*/ 561975 w 606425"/>
                <a:gd name="connsiteY31" fmla="*/ 314378 h 1181153"/>
                <a:gd name="connsiteX32" fmla="*/ 546100 w 606425"/>
                <a:gd name="connsiteY32" fmla="*/ 276278 h 1181153"/>
                <a:gd name="connsiteX33" fmla="*/ 536575 w 606425"/>
                <a:gd name="connsiteY33" fmla="*/ 244528 h 1181153"/>
                <a:gd name="connsiteX34" fmla="*/ 527050 w 606425"/>
                <a:gd name="connsiteY34" fmla="*/ 206428 h 1181153"/>
                <a:gd name="connsiteX35" fmla="*/ 495300 w 606425"/>
                <a:gd name="connsiteY35" fmla="*/ 146103 h 1181153"/>
                <a:gd name="connsiteX36" fmla="*/ 447675 w 606425"/>
                <a:gd name="connsiteY36" fmla="*/ 73078 h 1181153"/>
                <a:gd name="connsiteX37" fmla="*/ 412750 w 606425"/>
                <a:gd name="connsiteY37" fmla="*/ 38153 h 1181153"/>
                <a:gd name="connsiteX38" fmla="*/ 365125 w 606425"/>
                <a:gd name="connsiteY38" fmla="*/ 19103 h 1181153"/>
                <a:gd name="connsiteX39" fmla="*/ 330200 w 606425"/>
                <a:gd name="connsiteY39" fmla="*/ 9578 h 1181153"/>
                <a:gd name="connsiteX40" fmla="*/ 298450 w 606425"/>
                <a:gd name="connsiteY40" fmla="*/ 53 h 1181153"/>
                <a:gd name="connsiteX41" fmla="*/ 222250 w 606425"/>
                <a:gd name="connsiteY41" fmla="*/ 9578 h 1181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606425" h="1181153">
                  <a:moveTo>
                    <a:pt x="222250" y="9578"/>
                  </a:moveTo>
                  <a:cubicBezTo>
                    <a:pt x="206375" y="13811"/>
                    <a:pt x="207168" y="18202"/>
                    <a:pt x="203200" y="25453"/>
                  </a:cubicBezTo>
                  <a:cubicBezTo>
                    <a:pt x="176161" y="74870"/>
                    <a:pt x="151784" y="125832"/>
                    <a:pt x="130175" y="177853"/>
                  </a:cubicBezTo>
                  <a:cubicBezTo>
                    <a:pt x="119729" y="203000"/>
                    <a:pt x="114786" y="251995"/>
                    <a:pt x="111125" y="279453"/>
                  </a:cubicBezTo>
                  <a:cubicBezTo>
                    <a:pt x="110067" y="319670"/>
                    <a:pt x="109926" y="359921"/>
                    <a:pt x="107950" y="400103"/>
                  </a:cubicBezTo>
                  <a:cubicBezTo>
                    <a:pt x="105340" y="453165"/>
                    <a:pt x="100512" y="501787"/>
                    <a:pt x="82550" y="552503"/>
                  </a:cubicBezTo>
                  <a:cubicBezTo>
                    <a:pt x="73542" y="577937"/>
                    <a:pt x="57738" y="600512"/>
                    <a:pt x="47625" y="625528"/>
                  </a:cubicBezTo>
                  <a:cubicBezTo>
                    <a:pt x="33447" y="660599"/>
                    <a:pt x="13951" y="726137"/>
                    <a:pt x="6350" y="765228"/>
                  </a:cubicBezTo>
                  <a:cubicBezTo>
                    <a:pt x="3093" y="781979"/>
                    <a:pt x="2117" y="799095"/>
                    <a:pt x="0" y="816028"/>
                  </a:cubicBezTo>
                  <a:cubicBezTo>
                    <a:pt x="2117" y="858361"/>
                    <a:pt x="2581" y="900810"/>
                    <a:pt x="6350" y="943028"/>
                  </a:cubicBezTo>
                  <a:cubicBezTo>
                    <a:pt x="7882" y="960188"/>
                    <a:pt x="12948" y="976850"/>
                    <a:pt x="15875" y="993828"/>
                  </a:cubicBezTo>
                  <a:cubicBezTo>
                    <a:pt x="18240" y="1007546"/>
                    <a:pt x="19405" y="1021471"/>
                    <a:pt x="22225" y="1035103"/>
                  </a:cubicBezTo>
                  <a:cubicBezTo>
                    <a:pt x="24555" y="1046366"/>
                    <a:pt x="35538" y="1099602"/>
                    <a:pt x="47625" y="1114478"/>
                  </a:cubicBezTo>
                  <a:cubicBezTo>
                    <a:pt x="59280" y="1128823"/>
                    <a:pt x="91157" y="1146157"/>
                    <a:pt x="107950" y="1152578"/>
                  </a:cubicBezTo>
                  <a:cubicBezTo>
                    <a:pt x="182910" y="1181239"/>
                    <a:pt x="164841" y="1176493"/>
                    <a:pt x="225425" y="1181153"/>
                  </a:cubicBezTo>
                  <a:cubicBezTo>
                    <a:pt x="243417" y="1179036"/>
                    <a:pt x="261748" y="1178876"/>
                    <a:pt x="279400" y="1174803"/>
                  </a:cubicBezTo>
                  <a:cubicBezTo>
                    <a:pt x="300287" y="1169983"/>
                    <a:pt x="311601" y="1157987"/>
                    <a:pt x="330200" y="1149403"/>
                  </a:cubicBezTo>
                  <a:cubicBezTo>
                    <a:pt x="336277" y="1146598"/>
                    <a:pt x="342716" y="1144505"/>
                    <a:pt x="349250" y="1143053"/>
                  </a:cubicBezTo>
                  <a:cubicBezTo>
                    <a:pt x="421290" y="1127044"/>
                    <a:pt x="355244" y="1147133"/>
                    <a:pt x="419100" y="1127178"/>
                  </a:cubicBezTo>
                  <a:cubicBezTo>
                    <a:pt x="429498" y="1123929"/>
                    <a:pt x="448484" y="1118151"/>
                    <a:pt x="457200" y="1111303"/>
                  </a:cubicBezTo>
                  <a:cubicBezTo>
                    <a:pt x="481544" y="1092176"/>
                    <a:pt x="515938" y="1045080"/>
                    <a:pt x="523875" y="1022403"/>
                  </a:cubicBezTo>
                  <a:cubicBezTo>
                    <a:pt x="531283" y="1001236"/>
                    <a:pt x="538789" y="980104"/>
                    <a:pt x="546100" y="958903"/>
                  </a:cubicBezTo>
                  <a:cubicBezTo>
                    <a:pt x="561553" y="914090"/>
                    <a:pt x="550685" y="946914"/>
                    <a:pt x="561975" y="901753"/>
                  </a:cubicBezTo>
                  <a:cubicBezTo>
                    <a:pt x="569783" y="870519"/>
                    <a:pt x="575143" y="858326"/>
                    <a:pt x="581025" y="825553"/>
                  </a:cubicBezTo>
                  <a:cubicBezTo>
                    <a:pt x="585943" y="798150"/>
                    <a:pt x="590651" y="770673"/>
                    <a:pt x="593725" y="743003"/>
                  </a:cubicBezTo>
                  <a:cubicBezTo>
                    <a:pt x="595843" y="723945"/>
                    <a:pt x="598424" y="701670"/>
                    <a:pt x="600075" y="682678"/>
                  </a:cubicBezTo>
                  <a:cubicBezTo>
                    <a:pt x="608057" y="590891"/>
                    <a:pt x="598801" y="685894"/>
                    <a:pt x="606425" y="609653"/>
                  </a:cubicBezTo>
                  <a:cubicBezTo>
                    <a:pt x="603250" y="581078"/>
                    <a:pt x="600785" y="552415"/>
                    <a:pt x="596900" y="523928"/>
                  </a:cubicBezTo>
                  <a:cubicBezTo>
                    <a:pt x="594432" y="505826"/>
                    <a:pt x="589790" y="488062"/>
                    <a:pt x="587375" y="469953"/>
                  </a:cubicBezTo>
                  <a:cubicBezTo>
                    <a:pt x="584989" y="452058"/>
                    <a:pt x="584665" y="419518"/>
                    <a:pt x="581025" y="400103"/>
                  </a:cubicBezTo>
                  <a:cubicBezTo>
                    <a:pt x="579605" y="392530"/>
                    <a:pt x="576792" y="385286"/>
                    <a:pt x="574675" y="377878"/>
                  </a:cubicBezTo>
                  <a:cubicBezTo>
                    <a:pt x="571388" y="351580"/>
                    <a:pt x="571251" y="342205"/>
                    <a:pt x="561975" y="314378"/>
                  </a:cubicBezTo>
                  <a:cubicBezTo>
                    <a:pt x="557624" y="301326"/>
                    <a:pt x="550802" y="289208"/>
                    <a:pt x="546100" y="276278"/>
                  </a:cubicBezTo>
                  <a:cubicBezTo>
                    <a:pt x="542324" y="265894"/>
                    <a:pt x="539482" y="255188"/>
                    <a:pt x="536575" y="244528"/>
                  </a:cubicBezTo>
                  <a:cubicBezTo>
                    <a:pt x="533131" y="231898"/>
                    <a:pt x="532113" y="218500"/>
                    <a:pt x="527050" y="206428"/>
                  </a:cubicBezTo>
                  <a:cubicBezTo>
                    <a:pt x="518262" y="185473"/>
                    <a:pt x="505993" y="166153"/>
                    <a:pt x="495300" y="146103"/>
                  </a:cubicBezTo>
                  <a:cubicBezTo>
                    <a:pt x="477897" y="113472"/>
                    <a:pt x="473135" y="102357"/>
                    <a:pt x="447675" y="73078"/>
                  </a:cubicBezTo>
                  <a:cubicBezTo>
                    <a:pt x="436872" y="60654"/>
                    <a:pt x="426530" y="47163"/>
                    <a:pt x="412750" y="38153"/>
                  </a:cubicBezTo>
                  <a:cubicBezTo>
                    <a:pt x="398440" y="28796"/>
                    <a:pt x="381282" y="24696"/>
                    <a:pt x="365125" y="19103"/>
                  </a:cubicBezTo>
                  <a:cubicBezTo>
                    <a:pt x="353722" y="15156"/>
                    <a:pt x="341648" y="13394"/>
                    <a:pt x="330200" y="9578"/>
                  </a:cubicBezTo>
                  <a:cubicBezTo>
                    <a:pt x="307386" y="1973"/>
                    <a:pt x="328093" y="1797"/>
                    <a:pt x="298450" y="53"/>
                  </a:cubicBezTo>
                  <a:cubicBezTo>
                    <a:pt x="286828" y="-631"/>
                    <a:pt x="238125" y="5345"/>
                    <a:pt x="222250" y="9578"/>
                  </a:cubicBez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18FCC6EE-4E97-4A85-A3A1-217FB1F17104}"/>
                </a:ext>
              </a:extLst>
            </p:cNvPr>
            <p:cNvSpPr/>
            <p:nvPr/>
          </p:nvSpPr>
          <p:spPr>
            <a:xfrm>
              <a:off x="5549764" y="4717945"/>
              <a:ext cx="480030" cy="352530"/>
            </a:xfrm>
            <a:custGeom>
              <a:avLst/>
              <a:gdLst>
                <a:gd name="connsiteX0" fmla="*/ 377961 w 480030"/>
                <a:gd name="connsiteY0" fmla="*/ 22330 h 352530"/>
                <a:gd name="connsiteX1" fmla="*/ 289061 w 480030"/>
                <a:gd name="connsiteY1" fmla="*/ 105 h 352530"/>
                <a:gd name="connsiteX2" fmla="*/ 250961 w 480030"/>
                <a:gd name="connsiteY2" fmla="*/ 9630 h 352530"/>
                <a:gd name="connsiteX3" fmla="*/ 238261 w 480030"/>
                <a:gd name="connsiteY3" fmla="*/ 19155 h 352530"/>
                <a:gd name="connsiteX4" fmla="*/ 155711 w 480030"/>
                <a:gd name="connsiteY4" fmla="*/ 47730 h 352530"/>
                <a:gd name="connsiteX5" fmla="*/ 117611 w 480030"/>
                <a:gd name="connsiteY5" fmla="*/ 69955 h 352530"/>
                <a:gd name="connsiteX6" fmla="*/ 57286 w 480030"/>
                <a:gd name="connsiteY6" fmla="*/ 98530 h 352530"/>
                <a:gd name="connsiteX7" fmla="*/ 28711 w 480030"/>
                <a:gd name="connsiteY7" fmla="*/ 142980 h 352530"/>
                <a:gd name="connsiteX8" fmla="*/ 3311 w 480030"/>
                <a:gd name="connsiteY8" fmla="*/ 206480 h 352530"/>
                <a:gd name="connsiteX9" fmla="*/ 9661 w 480030"/>
                <a:gd name="connsiteY9" fmla="*/ 282680 h 352530"/>
                <a:gd name="connsiteX10" fmla="*/ 31886 w 480030"/>
                <a:gd name="connsiteY10" fmla="*/ 295380 h 352530"/>
                <a:gd name="connsiteX11" fmla="*/ 69986 w 480030"/>
                <a:gd name="connsiteY11" fmla="*/ 314430 h 352530"/>
                <a:gd name="connsiteX12" fmla="*/ 165236 w 480030"/>
                <a:gd name="connsiteY12" fmla="*/ 336655 h 352530"/>
                <a:gd name="connsiteX13" fmla="*/ 203336 w 480030"/>
                <a:gd name="connsiteY13" fmla="*/ 346180 h 352530"/>
                <a:gd name="connsiteX14" fmla="*/ 238261 w 480030"/>
                <a:gd name="connsiteY14" fmla="*/ 352530 h 352530"/>
                <a:gd name="connsiteX15" fmla="*/ 374786 w 480030"/>
                <a:gd name="connsiteY15" fmla="*/ 339830 h 352530"/>
                <a:gd name="connsiteX16" fmla="*/ 425586 w 480030"/>
                <a:gd name="connsiteY16" fmla="*/ 311255 h 352530"/>
                <a:gd name="connsiteX17" fmla="*/ 447811 w 480030"/>
                <a:gd name="connsiteY17" fmla="*/ 273155 h 352530"/>
                <a:gd name="connsiteX18" fmla="*/ 457336 w 480030"/>
                <a:gd name="connsiteY18" fmla="*/ 244580 h 352530"/>
                <a:gd name="connsiteX19" fmla="*/ 466861 w 480030"/>
                <a:gd name="connsiteY19" fmla="*/ 222355 h 352530"/>
                <a:gd name="connsiteX20" fmla="*/ 479561 w 480030"/>
                <a:gd name="connsiteY20" fmla="*/ 162030 h 352530"/>
                <a:gd name="connsiteX21" fmla="*/ 470036 w 480030"/>
                <a:gd name="connsiteY21" fmla="*/ 114405 h 352530"/>
                <a:gd name="connsiteX22" fmla="*/ 450986 w 480030"/>
                <a:gd name="connsiteY22" fmla="*/ 92180 h 352530"/>
                <a:gd name="connsiteX23" fmla="*/ 419236 w 480030"/>
                <a:gd name="connsiteY23" fmla="*/ 54080 h 352530"/>
                <a:gd name="connsiteX24" fmla="*/ 403361 w 480030"/>
                <a:gd name="connsiteY24" fmla="*/ 47730 h 352530"/>
                <a:gd name="connsiteX25" fmla="*/ 393836 w 480030"/>
                <a:gd name="connsiteY25" fmla="*/ 38205 h 352530"/>
                <a:gd name="connsiteX26" fmla="*/ 384311 w 480030"/>
                <a:gd name="connsiteY26" fmla="*/ 31855 h 352530"/>
                <a:gd name="connsiteX27" fmla="*/ 377961 w 480030"/>
                <a:gd name="connsiteY27" fmla="*/ 22330 h 352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80030" h="352530">
                  <a:moveTo>
                    <a:pt x="377961" y="22330"/>
                  </a:moveTo>
                  <a:cubicBezTo>
                    <a:pt x="346507" y="-2834"/>
                    <a:pt x="355804" y="105"/>
                    <a:pt x="289061" y="105"/>
                  </a:cubicBezTo>
                  <a:cubicBezTo>
                    <a:pt x="275970" y="105"/>
                    <a:pt x="250961" y="9630"/>
                    <a:pt x="250961" y="9630"/>
                  </a:cubicBezTo>
                  <a:cubicBezTo>
                    <a:pt x="246728" y="12805"/>
                    <a:pt x="243174" y="17190"/>
                    <a:pt x="238261" y="19155"/>
                  </a:cubicBezTo>
                  <a:cubicBezTo>
                    <a:pt x="211225" y="29969"/>
                    <a:pt x="180863" y="33058"/>
                    <a:pt x="155711" y="47730"/>
                  </a:cubicBezTo>
                  <a:cubicBezTo>
                    <a:pt x="143011" y="55138"/>
                    <a:pt x="130866" y="63593"/>
                    <a:pt x="117611" y="69955"/>
                  </a:cubicBezTo>
                  <a:cubicBezTo>
                    <a:pt x="44482" y="105057"/>
                    <a:pt x="101405" y="69117"/>
                    <a:pt x="57286" y="98530"/>
                  </a:cubicBezTo>
                  <a:cubicBezTo>
                    <a:pt x="47761" y="113347"/>
                    <a:pt x="36000" y="126945"/>
                    <a:pt x="28711" y="142980"/>
                  </a:cubicBezTo>
                  <a:cubicBezTo>
                    <a:pt x="8681" y="187045"/>
                    <a:pt x="16880" y="165773"/>
                    <a:pt x="3311" y="206480"/>
                  </a:cubicBezTo>
                  <a:cubicBezTo>
                    <a:pt x="632" y="233265"/>
                    <a:pt x="-4948" y="256384"/>
                    <a:pt x="9661" y="282680"/>
                  </a:cubicBezTo>
                  <a:cubicBezTo>
                    <a:pt x="13805" y="290139"/>
                    <a:pt x="24335" y="291406"/>
                    <a:pt x="31886" y="295380"/>
                  </a:cubicBezTo>
                  <a:cubicBezTo>
                    <a:pt x="44451" y="301993"/>
                    <a:pt x="56836" y="309073"/>
                    <a:pt x="69986" y="314430"/>
                  </a:cubicBezTo>
                  <a:cubicBezTo>
                    <a:pt x="127520" y="337870"/>
                    <a:pt x="106082" y="325701"/>
                    <a:pt x="165236" y="336655"/>
                  </a:cubicBezTo>
                  <a:cubicBezTo>
                    <a:pt x="178108" y="339039"/>
                    <a:pt x="190544" y="343399"/>
                    <a:pt x="203336" y="346180"/>
                  </a:cubicBezTo>
                  <a:cubicBezTo>
                    <a:pt x="214898" y="348694"/>
                    <a:pt x="226619" y="350413"/>
                    <a:pt x="238261" y="352530"/>
                  </a:cubicBezTo>
                  <a:cubicBezTo>
                    <a:pt x="283769" y="348297"/>
                    <a:pt x="330152" y="349665"/>
                    <a:pt x="374786" y="339830"/>
                  </a:cubicBezTo>
                  <a:cubicBezTo>
                    <a:pt x="393759" y="335649"/>
                    <a:pt x="425586" y="311255"/>
                    <a:pt x="425586" y="311255"/>
                  </a:cubicBezTo>
                  <a:cubicBezTo>
                    <a:pt x="435270" y="296729"/>
                    <a:pt x="441342" y="289328"/>
                    <a:pt x="447811" y="273155"/>
                  </a:cubicBezTo>
                  <a:cubicBezTo>
                    <a:pt x="451540" y="263833"/>
                    <a:pt x="453811" y="253981"/>
                    <a:pt x="457336" y="244580"/>
                  </a:cubicBezTo>
                  <a:cubicBezTo>
                    <a:pt x="460166" y="237033"/>
                    <a:pt x="463686" y="229763"/>
                    <a:pt x="466861" y="222355"/>
                  </a:cubicBezTo>
                  <a:cubicBezTo>
                    <a:pt x="471094" y="202247"/>
                    <a:pt x="482467" y="182373"/>
                    <a:pt x="479561" y="162030"/>
                  </a:cubicBezTo>
                  <a:cubicBezTo>
                    <a:pt x="478055" y="151487"/>
                    <a:pt x="474816" y="123367"/>
                    <a:pt x="470036" y="114405"/>
                  </a:cubicBezTo>
                  <a:cubicBezTo>
                    <a:pt x="465444" y="105796"/>
                    <a:pt x="456935" y="99914"/>
                    <a:pt x="450986" y="92180"/>
                  </a:cubicBezTo>
                  <a:cubicBezTo>
                    <a:pt x="437023" y="74028"/>
                    <a:pt x="439307" y="68677"/>
                    <a:pt x="419236" y="54080"/>
                  </a:cubicBezTo>
                  <a:cubicBezTo>
                    <a:pt x="414627" y="50728"/>
                    <a:pt x="408653" y="49847"/>
                    <a:pt x="403361" y="47730"/>
                  </a:cubicBezTo>
                  <a:cubicBezTo>
                    <a:pt x="400186" y="44555"/>
                    <a:pt x="397285" y="41080"/>
                    <a:pt x="393836" y="38205"/>
                  </a:cubicBezTo>
                  <a:cubicBezTo>
                    <a:pt x="390905" y="35762"/>
                    <a:pt x="387009" y="34553"/>
                    <a:pt x="384311" y="31855"/>
                  </a:cubicBezTo>
                  <a:lnTo>
                    <a:pt x="377961" y="22330"/>
                  </a:lnTo>
                  <a:close/>
                </a:path>
              </a:pathLst>
            </a:custGeom>
            <a:noFill/>
            <a:ln>
              <a:solidFill>
                <a:srgbClr val="808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3E3ADBD2-270F-474B-BB43-F81D3A7D6E6C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3C604F43-655C-4A49-8964-05ADE873392E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D65B24B9-E9A9-42DB-B22B-DDE1AA23AC72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7C8C66D5-C1EF-47EB-A6E8-4D2A8EFAF22C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FA6A0AEC-2F74-4A21-9A28-8E999BEFE6B7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>
            <a:extLst>
              <a:ext uri="{FF2B5EF4-FFF2-40B4-BE49-F238E27FC236}">
                <a16:creationId xmlns:a16="http://schemas.microsoft.com/office/drawing/2014/main" id="{08A6DC4F-9A79-4B11-9039-2727AA00C011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CB295AE2-4853-462D-87C6-15A0EC969A62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>
            <a:extLst>
              <a:ext uri="{FF2B5EF4-FFF2-40B4-BE49-F238E27FC236}">
                <a16:creationId xmlns:a16="http://schemas.microsoft.com/office/drawing/2014/main" id="{E7C42F94-6D05-4C32-9973-5A55C88C74BC}"/>
              </a:ext>
            </a:extLst>
          </p:cNvPr>
          <p:cNvSpPr txBox="1"/>
          <p:nvPr/>
        </p:nvSpPr>
        <p:spPr>
          <a:xfrm>
            <a:off x="10272067" y="1198000"/>
            <a:ext cx="74975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>
                <a:solidFill>
                  <a:srgbClr val="808000"/>
                </a:solidFill>
              </a:rPr>
              <a:t>Sostdc1</a:t>
            </a:r>
          </a:p>
        </p:txBody>
      </p:sp>
    </p:spTree>
    <p:extLst>
      <p:ext uri="{BB962C8B-B14F-4D97-AF65-F5344CB8AC3E}">
        <p14:creationId xmlns:p14="http://schemas.microsoft.com/office/powerpoint/2010/main" val="388236981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>
            <a:extLst>
              <a:ext uri="{FF2B5EF4-FFF2-40B4-BE49-F238E27FC236}">
                <a16:creationId xmlns:a16="http://schemas.microsoft.com/office/drawing/2014/main" id="{4B06AF69-EE1E-4B3C-AA54-AEA24FAA262C}"/>
              </a:ext>
            </a:extLst>
          </p:cNvPr>
          <p:cNvGrpSpPr/>
          <p:nvPr/>
        </p:nvGrpSpPr>
        <p:grpSpPr>
          <a:xfrm>
            <a:off x="1846715" y="337361"/>
            <a:ext cx="3860969" cy="2899727"/>
            <a:chOff x="487680" y="-31750"/>
            <a:chExt cx="9173661" cy="6889750"/>
          </a:xfrm>
        </p:grpSpPr>
        <p:pic>
          <p:nvPicPr>
            <p:cNvPr id="18" name="Picture 17" descr="A picture containing dark, light, night, night sky&#10;&#10;Description automatically generated">
              <a:extLst>
                <a:ext uri="{FF2B5EF4-FFF2-40B4-BE49-F238E27FC236}">
                  <a16:creationId xmlns:a16="http://schemas.microsoft.com/office/drawing/2014/main" id="{DE36C67F-D44B-471D-A5B6-7C1E1D82A5E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40000" contras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7680" y="0"/>
              <a:ext cx="9144000" cy="6858000"/>
            </a:xfrm>
            <a:prstGeom prst="rect">
              <a:avLst/>
            </a:prstGeom>
          </p:spPr>
        </p:pic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2FFF5BCD-E6A6-4F0F-9BEE-C19EBF2D1598}"/>
                </a:ext>
              </a:extLst>
            </p:cNvPr>
            <p:cNvSpPr/>
            <p:nvPr/>
          </p:nvSpPr>
          <p:spPr>
            <a:xfrm>
              <a:off x="4378716" y="2519363"/>
              <a:ext cx="5282625" cy="2933700"/>
            </a:xfrm>
            <a:custGeom>
              <a:avLst/>
              <a:gdLst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283897 w 5282625"/>
                <a:gd name="connsiteY32" fmla="*/ 2000250 h 2933700"/>
                <a:gd name="connsiteX33" fmla="*/ 1345809 w 5282625"/>
                <a:gd name="connsiteY33" fmla="*/ 1981200 h 2933700"/>
                <a:gd name="connsiteX34" fmla="*/ 1450584 w 5282625"/>
                <a:gd name="connsiteY34" fmla="*/ 1933575 h 2933700"/>
                <a:gd name="connsiteX35" fmla="*/ 1483922 w 5282625"/>
                <a:gd name="connsiteY35" fmla="*/ 1914525 h 2933700"/>
                <a:gd name="connsiteX36" fmla="*/ 1541072 w 5282625"/>
                <a:gd name="connsiteY36" fmla="*/ 1866900 h 2933700"/>
                <a:gd name="connsiteX37" fmla="*/ 1579172 w 5282625"/>
                <a:gd name="connsiteY37" fmla="*/ 1824037 h 2933700"/>
                <a:gd name="connsiteX38" fmla="*/ 1598222 w 5282625"/>
                <a:gd name="connsiteY38" fmla="*/ 1809750 h 2933700"/>
                <a:gd name="connsiteX39" fmla="*/ 1645847 w 5282625"/>
                <a:gd name="connsiteY39" fmla="*/ 1724025 h 2933700"/>
                <a:gd name="connsiteX40" fmla="*/ 1674422 w 5282625"/>
                <a:gd name="connsiteY40" fmla="*/ 1690687 h 2933700"/>
                <a:gd name="connsiteX41" fmla="*/ 1717284 w 5282625"/>
                <a:gd name="connsiteY41" fmla="*/ 1624012 h 2933700"/>
                <a:gd name="connsiteX42" fmla="*/ 1741097 w 5282625"/>
                <a:gd name="connsiteY42" fmla="*/ 1590675 h 2933700"/>
                <a:gd name="connsiteX43" fmla="*/ 1774434 w 5282625"/>
                <a:gd name="connsiteY43" fmla="*/ 1547812 h 2933700"/>
                <a:gd name="connsiteX44" fmla="*/ 1798247 w 5282625"/>
                <a:gd name="connsiteY44" fmla="*/ 1514475 h 2933700"/>
                <a:gd name="connsiteX45" fmla="*/ 1817297 w 5282625"/>
                <a:gd name="connsiteY45" fmla="*/ 1485900 h 2933700"/>
                <a:gd name="connsiteX46" fmla="*/ 1855397 w 5282625"/>
                <a:gd name="connsiteY46" fmla="*/ 1457325 h 2933700"/>
                <a:gd name="connsiteX47" fmla="*/ 1864922 w 5282625"/>
                <a:gd name="connsiteY47" fmla="*/ 1443037 h 2933700"/>
                <a:gd name="connsiteX48" fmla="*/ 1907784 w 5282625"/>
                <a:gd name="connsiteY48" fmla="*/ 1433512 h 2933700"/>
                <a:gd name="connsiteX49" fmla="*/ 1936359 w 5282625"/>
                <a:gd name="connsiteY49" fmla="*/ 1423987 h 2933700"/>
                <a:gd name="connsiteX50" fmla="*/ 1960172 w 5282625"/>
                <a:gd name="connsiteY50" fmla="*/ 1419225 h 2933700"/>
                <a:gd name="connsiteX51" fmla="*/ 2022084 w 5282625"/>
                <a:gd name="connsiteY51" fmla="*/ 1428750 h 2933700"/>
                <a:gd name="connsiteX52" fmla="*/ 2036372 w 5282625"/>
                <a:gd name="connsiteY52" fmla="*/ 1438275 h 2933700"/>
                <a:gd name="connsiteX53" fmla="*/ 2055422 w 5282625"/>
                <a:gd name="connsiteY53" fmla="*/ 1447800 h 2933700"/>
                <a:gd name="connsiteX54" fmla="*/ 2093522 w 5282625"/>
                <a:gd name="connsiteY54" fmla="*/ 1476375 h 2933700"/>
                <a:gd name="connsiteX55" fmla="*/ 2131622 w 5282625"/>
                <a:gd name="connsiteY55" fmla="*/ 1519237 h 2933700"/>
                <a:gd name="connsiteX56" fmla="*/ 2179247 w 5282625"/>
                <a:gd name="connsiteY56" fmla="*/ 1533525 h 2933700"/>
                <a:gd name="connsiteX57" fmla="*/ 2212584 w 5282625"/>
                <a:gd name="connsiteY57" fmla="*/ 1528762 h 2933700"/>
                <a:gd name="connsiteX58" fmla="*/ 2226872 w 5282625"/>
                <a:gd name="connsiteY58" fmla="*/ 1519237 h 2933700"/>
                <a:gd name="connsiteX59" fmla="*/ 2241159 w 5282625"/>
                <a:gd name="connsiteY59" fmla="*/ 1514475 h 2933700"/>
                <a:gd name="connsiteX60" fmla="*/ 2274497 w 5282625"/>
                <a:gd name="connsiteY60" fmla="*/ 1495425 h 2933700"/>
                <a:gd name="connsiteX61" fmla="*/ 2288784 w 5282625"/>
                <a:gd name="connsiteY61" fmla="*/ 1476375 h 2933700"/>
                <a:gd name="connsiteX62" fmla="*/ 2303072 w 5282625"/>
                <a:gd name="connsiteY62" fmla="*/ 1466850 h 2933700"/>
                <a:gd name="connsiteX63" fmla="*/ 2322122 w 5282625"/>
                <a:gd name="connsiteY63" fmla="*/ 1452562 h 2933700"/>
                <a:gd name="connsiteX64" fmla="*/ 2336409 w 5282625"/>
                <a:gd name="connsiteY64" fmla="*/ 1433512 h 2933700"/>
                <a:gd name="connsiteX65" fmla="*/ 2355459 w 5282625"/>
                <a:gd name="connsiteY65" fmla="*/ 1423987 h 2933700"/>
                <a:gd name="connsiteX66" fmla="*/ 2398322 w 5282625"/>
                <a:gd name="connsiteY66" fmla="*/ 1404937 h 2933700"/>
                <a:gd name="connsiteX67" fmla="*/ 2498334 w 5282625"/>
                <a:gd name="connsiteY67" fmla="*/ 1395412 h 2933700"/>
                <a:gd name="connsiteX68" fmla="*/ 2531672 w 5282625"/>
                <a:gd name="connsiteY68" fmla="*/ 1381125 h 2933700"/>
                <a:gd name="connsiteX69" fmla="*/ 2569772 w 5282625"/>
                <a:gd name="connsiteY69" fmla="*/ 1371600 h 2933700"/>
                <a:gd name="connsiteX70" fmla="*/ 2645972 w 5282625"/>
                <a:gd name="connsiteY70" fmla="*/ 1314450 h 2933700"/>
                <a:gd name="connsiteX71" fmla="*/ 2665022 w 5282625"/>
                <a:gd name="connsiteY71" fmla="*/ 1290637 h 2933700"/>
                <a:gd name="connsiteX72" fmla="*/ 2703122 w 5282625"/>
                <a:gd name="connsiteY72" fmla="*/ 1257300 h 2933700"/>
                <a:gd name="connsiteX73" fmla="*/ 2717409 w 5282625"/>
                <a:gd name="connsiteY73" fmla="*/ 1233487 h 2933700"/>
                <a:gd name="connsiteX74" fmla="*/ 2779322 w 5282625"/>
                <a:gd name="connsiteY74" fmla="*/ 1157287 h 2933700"/>
                <a:gd name="connsiteX75" fmla="*/ 2812659 w 5282625"/>
                <a:gd name="connsiteY75" fmla="*/ 1123950 h 2933700"/>
                <a:gd name="connsiteX76" fmla="*/ 2884097 w 5282625"/>
                <a:gd name="connsiteY76" fmla="*/ 1076325 h 2933700"/>
                <a:gd name="connsiteX77" fmla="*/ 2917434 w 5282625"/>
                <a:gd name="connsiteY77" fmla="*/ 1052512 h 2933700"/>
                <a:gd name="connsiteX78" fmla="*/ 2984109 w 5282625"/>
                <a:gd name="connsiteY78" fmla="*/ 1038225 h 2933700"/>
                <a:gd name="connsiteX79" fmla="*/ 3007922 w 5282625"/>
                <a:gd name="connsiteY79" fmla="*/ 1028700 h 2933700"/>
                <a:gd name="connsiteX80" fmla="*/ 3031734 w 5282625"/>
                <a:gd name="connsiteY80" fmla="*/ 1023937 h 2933700"/>
                <a:gd name="connsiteX81" fmla="*/ 3146034 w 5282625"/>
                <a:gd name="connsiteY81" fmla="*/ 1014412 h 2933700"/>
                <a:gd name="connsiteX82" fmla="*/ 3331772 w 5282625"/>
                <a:gd name="connsiteY82" fmla="*/ 1000125 h 2933700"/>
                <a:gd name="connsiteX83" fmla="*/ 3360347 w 5282625"/>
                <a:gd name="connsiteY83" fmla="*/ 990600 h 2933700"/>
                <a:gd name="connsiteX84" fmla="*/ 3398447 w 5282625"/>
                <a:gd name="connsiteY84" fmla="*/ 985837 h 2933700"/>
                <a:gd name="connsiteX85" fmla="*/ 3431784 w 5282625"/>
                <a:gd name="connsiteY85" fmla="*/ 981075 h 2933700"/>
                <a:gd name="connsiteX86" fmla="*/ 3465122 w 5282625"/>
                <a:gd name="connsiteY86" fmla="*/ 966787 h 2933700"/>
                <a:gd name="connsiteX87" fmla="*/ 3536559 w 5282625"/>
                <a:gd name="connsiteY87" fmla="*/ 942975 h 2933700"/>
                <a:gd name="connsiteX88" fmla="*/ 3627047 w 5282625"/>
                <a:gd name="connsiteY88" fmla="*/ 885825 h 2933700"/>
                <a:gd name="connsiteX89" fmla="*/ 3674672 w 5282625"/>
                <a:gd name="connsiteY89" fmla="*/ 833437 h 2933700"/>
                <a:gd name="connsiteX90" fmla="*/ 3693722 w 5282625"/>
                <a:gd name="connsiteY90" fmla="*/ 733425 h 2933700"/>
                <a:gd name="connsiteX91" fmla="*/ 3703247 w 5282625"/>
                <a:gd name="connsiteY91" fmla="*/ 642937 h 2933700"/>
                <a:gd name="connsiteX92" fmla="*/ 3708009 w 5282625"/>
                <a:gd name="connsiteY92" fmla="*/ 552450 h 2933700"/>
                <a:gd name="connsiteX93" fmla="*/ 3717534 w 5282625"/>
                <a:gd name="connsiteY93" fmla="*/ 528637 h 2933700"/>
                <a:gd name="connsiteX94" fmla="*/ 3727059 w 5282625"/>
                <a:gd name="connsiteY94" fmla="*/ 495300 h 2933700"/>
                <a:gd name="connsiteX95" fmla="*/ 3741347 w 5282625"/>
                <a:gd name="connsiteY95" fmla="*/ 466725 h 2933700"/>
                <a:gd name="connsiteX96" fmla="*/ 3750872 w 5282625"/>
                <a:gd name="connsiteY96" fmla="*/ 438150 h 2933700"/>
                <a:gd name="connsiteX97" fmla="*/ 3769922 w 5282625"/>
                <a:gd name="connsiteY97" fmla="*/ 390525 h 2933700"/>
                <a:gd name="connsiteX98" fmla="*/ 3788972 w 5282625"/>
                <a:gd name="connsiteY98" fmla="*/ 352425 h 2933700"/>
                <a:gd name="connsiteX99" fmla="*/ 3808022 w 5282625"/>
                <a:gd name="connsiteY99" fmla="*/ 300037 h 2933700"/>
                <a:gd name="connsiteX100" fmla="*/ 3812784 w 5282625"/>
                <a:gd name="connsiteY100" fmla="*/ 271462 h 2933700"/>
                <a:gd name="connsiteX101" fmla="*/ 3831834 w 5282625"/>
                <a:gd name="connsiteY101" fmla="*/ 238125 h 2933700"/>
                <a:gd name="connsiteX102" fmla="*/ 3865172 w 5282625"/>
                <a:gd name="connsiteY102" fmla="*/ 180975 h 2933700"/>
                <a:gd name="connsiteX103" fmla="*/ 3903272 w 5282625"/>
                <a:gd name="connsiteY103" fmla="*/ 114300 h 2933700"/>
                <a:gd name="connsiteX104" fmla="*/ 3908034 w 5282625"/>
                <a:gd name="connsiteY104" fmla="*/ 100012 h 2933700"/>
                <a:gd name="connsiteX105" fmla="*/ 3941372 w 5282625"/>
                <a:gd name="connsiteY105" fmla="*/ 61912 h 2933700"/>
                <a:gd name="connsiteX106" fmla="*/ 3960422 w 5282625"/>
                <a:gd name="connsiteY106" fmla="*/ 47625 h 2933700"/>
                <a:gd name="connsiteX107" fmla="*/ 3979472 w 5282625"/>
                <a:gd name="connsiteY107" fmla="*/ 38100 h 2933700"/>
                <a:gd name="connsiteX108" fmla="*/ 4022334 w 5282625"/>
                <a:gd name="connsiteY108" fmla="*/ 19050 h 2933700"/>
                <a:gd name="connsiteX109" fmla="*/ 4050909 w 5282625"/>
                <a:gd name="connsiteY109" fmla="*/ 14287 h 2933700"/>
                <a:gd name="connsiteX110" fmla="*/ 4108059 w 5282625"/>
                <a:gd name="connsiteY110" fmla="*/ 4762 h 2933700"/>
                <a:gd name="connsiteX111" fmla="*/ 4246172 w 5282625"/>
                <a:gd name="connsiteY111" fmla="*/ 0 h 2933700"/>
                <a:gd name="connsiteX112" fmla="*/ 4355709 w 5282625"/>
                <a:gd name="connsiteY112" fmla="*/ 4762 h 2933700"/>
                <a:gd name="connsiteX113" fmla="*/ 4384284 w 5282625"/>
                <a:gd name="connsiteY113" fmla="*/ 9525 h 2933700"/>
                <a:gd name="connsiteX114" fmla="*/ 4455722 w 5282625"/>
                <a:gd name="connsiteY114" fmla="*/ 19050 h 2933700"/>
                <a:gd name="connsiteX115" fmla="*/ 4489059 w 5282625"/>
                <a:gd name="connsiteY115" fmla="*/ 33337 h 2933700"/>
                <a:gd name="connsiteX116" fmla="*/ 4565259 w 5282625"/>
                <a:gd name="connsiteY116" fmla="*/ 71437 h 2933700"/>
                <a:gd name="connsiteX117" fmla="*/ 4612884 w 5282625"/>
                <a:gd name="connsiteY117" fmla="*/ 85725 h 2933700"/>
                <a:gd name="connsiteX118" fmla="*/ 4684322 w 5282625"/>
                <a:gd name="connsiteY118" fmla="*/ 114300 h 2933700"/>
                <a:gd name="connsiteX119" fmla="*/ 4731947 w 5282625"/>
                <a:gd name="connsiteY119" fmla="*/ 128587 h 2933700"/>
                <a:gd name="connsiteX120" fmla="*/ 4774809 w 5282625"/>
                <a:gd name="connsiteY120" fmla="*/ 147637 h 2933700"/>
                <a:gd name="connsiteX121" fmla="*/ 4798622 w 5282625"/>
                <a:gd name="connsiteY121" fmla="*/ 157162 h 2933700"/>
                <a:gd name="connsiteX122" fmla="*/ 4851009 w 5282625"/>
                <a:gd name="connsiteY122" fmla="*/ 171450 h 2933700"/>
                <a:gd name="connsiteX123" fmla="*/ 4889109 w 5282625"/>
                <a:gd name="connsiteY123" fmla="*/ 185737 h 2933700"/>
                <a:gd name="connsiteX124" fmla="*/ 5003409 w 5282625"/>
                <a:gd name="connsiteY124" fmla="*/ 238125 h 2933700"/>
                <a:gd name="connsiteX125" fmla="*/ 5060559 w 5282625"/>
                <a:gd name="connsiteY125" fmla="*/ 280987 h 2933700"/>
                <a:gd name="connsiteX126" fmla="*/ 5074847 w 5282625"/>
                <a:gd name="connsiteY126" fmla="*/ 290512 h 2933700"/>
                <a:gd name="connsiteX127" fmla="*/ 5103422 w 5282625"/>
                <a:gd name="connsiteY127" fmla="*/ 319087 h 2933700"/>
                <a:gd name="connsiteX128" fmla="*/ 5141522 w 5282625"/>
                <a:gd name="connsiteY128" fmla="*/ 347662 h 2933700"/>
                <a:gd name="connsiteX129" fmla="*/ 5160572 w 5282625"/>
                <a:gd name="connsiteY129" fmla="*/ 366712 h 2933700"/>
                <a:gd name="connsiteX130" fmla="*/ 5179622 w 5282625"/>
                <a:gd name="connsiteY130" fmla="*/ 376237 h 2933700"/>
                <a:gd name="connsiteX131" fmla="*/ 5189147 w 5282625"/>
                <a:gd name="connsiteY131" fmla="*/ 395287 h 2933700"/>
                <a:gd name="connsiteX132" fmla="*/ 5203434 w 5282625"/>
                <a:gd name="connsiteY132" fmla="*/ 404812 h 2933700"/>
                <a:gd name="connsiteX133" fmla="*/ 5222484 w 5282625"/>
                <a:gd name="connsiteY133" fmla="*/ 428625 h 2933700"/>
                <a:gd name="connsiteX134" fmla="*/ 5236772 w 5282625"/>
                <a:gd name="connsiteY134" fmla="*/ 476250 h 2933700"/>
                <a:gd name="connsiteX135" fmla="*/ 5246297 w 5282625"/>
                <a:gd name="connsiteY135" fmla="*/ 528637 h 2933700"/>
                <a:gd name="connsiteX136" fmla="*/ 5236772 w 5282625"/>
                <a:gd name="connsiteY136" fmla="*/ 1000125 h 2933700"/>
                <a:gd name="connsiteX137" fmla="*/ 5246297 w 5282625"/>
                <a:gd name="connsiteY137" fmla="*/ 1509712 h 2933700"/>
                <a:gd name="connsiteX138" fmla="*/ 5251059 w 5282625"/>
                <a:gd name="connsiteY138" fmla="*/ 1590675 h 2933700"/>
                <a:gd name="connsiteX139" fmla="*/ 5260584 w 5282625"/>
                <a:gd name="connsiteY139" fmla="*/ 1671637 h 2933700"/>
                <a:gd name="connsiteX140" fmla="*/ 5274872 w 5282625"/>
                <a:gd name="connsiteY140" fmla="*/ 1885950 h 2933700"/>
                <a:gd name="connsiteX141" fmla="*/ 5270109 w 5282625"/>
                <a:gd name="connsiteY141" fmla="*/ 2162175 h 2933700"/>
                <a:gd name="connsiteX142" fmla="*/ 5251059 w 5282625"/>
                <a:gd name="connsiteY142" fmla="*/ 2205037 h 2933700"/>
                <a:gd name="connsiteX143" fmla="*/ 5232009 w 5282625"/>
                <a:gd name="connsiteY143" fmla="*/ 2252662 h 2933700"/>
                <a:gd name="connsiteX144" fmla="*/ 5222484 w 5282625"/>
                <a:gd name="connsiteY144" fmla="*/ 2281237 h 2933700"/>
                <a:gd name="connsiteX145" fmla="*/ 5212959 w 5282625"/>
                <a:gd name="connsiteY145" fmla="*/ 2305050 h 2933700"/>
                <a:gd name="connsiteX146" fmla="*/ 5198672 w 5282625"/>
                <a:gd name="connsiteY146" fmla="*/ 2333625 h 2933700"/>
                <a:gd name="connsiteX147" fmla="*/ 5184384 w 5282625"/>
                <a:gd name="connsiteY147" fmla="*/ 2381250 h 2933700"/>
                <a:gd name="connsiteX148" fmla="*/ 5170097 w 5282625"/>
                <a:gd name="connsiteY148" fmla="*/ 2419350 h 2933700"/>
                <a:gd name="connsiteX149" fmla="*/ 5165334 w 5282625"/>
                <a:gd name="connsiteY149" fmla="*/ 2447925 h 2933700"/>
                <a:gd name="connsiteX150" fmla="*/ 5131997 w 5282625"/>
                <a:gd name="connsiteY150" fmla="*/ 2557462 h 2933700"/>
                <a:gd name="connsiteX151" fmla="*/ 5117709 w 5282625"/>
                <a:gd name="connsiteY151" fmla="*/ 2609850 h 2933700"/>
                <a:gd name="connsiteX152" fmla="*/ 5108184 w 5282625"/>
                <a:gd name="connsiteY152" fmla="*/ 2657475 h 2933700"/>
                <a:gd name="connsiteX153" fmla="*/ 5084372 w 5282625"/>
                <a:gd name="connsiteY153" fmla="*/ 2728912 h 2933700"/>
                <a:gd name="connsiteX154" fmla="*/ 5079609 w 5282625"/>
                <a:gd name="connsiteY154" fmla="*/ 2757487 h 2933700"/>
                <a:gd name="connsiteX155" fmla="*/ 5074847 w 5282625"/>
                <a:gd name="connsiteY155" fmla="*/ 2781300 h 2933700"/>
                <a:gd name="connsiteX156" fmla="*/ 5055797 w 5282625"/>
                <a:gd name="connsiteY156" fmla="*/ 2890837 h 2933700"/>
                <a:gd name="connsiteX157" fmla="*/ 5022459 w 5282625"/>
                <a:gd name="connsiteY157" fmla="*/ 2924175 h 2933700"/>
                <a:gd name="connsiteX158" fmla="*/ 4970072 w 5282625"/>
                <a:gd name="connsiteY158" fmla="*/ 2933700 h 2933700"/>
                <a:gd name="connsiteX159" fmla="*/ 4917684 w 5282625"/>
                <a:gd name="connsiteY159" fmla="*/ 2928937 h 2933700"/>
                <a:gd name="connsiteX160" fmla="*/ 4893872 w 5282625"/>
                <a:gd name="connsiteY160" fmla="*/ 2905125 h 2933700"/>
                <a:gd name="connsiteX161" fmla="*/ 4865297 w 5282625"/>
                <a:gd name="connsiteY161" fmla="*/ 2886075 h 2933700"/>
                <a:gd name="connsiteX162" fmla="*/ 4831959 w 5282625"/>
                <a:gd name="connsiteY162" fmla="*/ 2847975 h 2933700"/>
                <a:gd name="connsiteX163" fmla="*/ 4727184 w 5282625"/>
                <a:gd name="connsiteY163" fmla="*/ 2771775 h 2933700"/>
                <a:gd name="connsiteX164" fmla="*/ 4693847 w 5282625"/>
                <a:gd name="connsiteY164" fmla="*/ 2728912 h 2933700"/>
                <a:gd name="connsiteX165" fmla="*/ 4655747 w 5282625"/>
                <a:gd name="connsiteY165" fmla="*/ 2695575 h 2933700"/>
                <a:gd name="connsiteX166" fmla="*/ 4593834 w 5282625"/>
                <a:gd name="connsiteY166" fmla="*/ 2590800 h 2933700"/>
                <a:gd name="connsiteX167" fmla="*/ 4574784 w 5282625"/>
                <a:gd name="connsiteY167" fmla="*/ 2557462 h 2933700"/>
                <a:gd name="connsiteX168" fmla="*/ 4560497 w 5282625"/>
                <a:gd name="connsiteY168" fmla="*/ 2519362 h 2933700"/>
                <a:gd name="connsiteX169" fmla="*/ 4541447 w 5282625"/>
                <a:gd name="connsiteY169" fmla="*/ 2476500 h 2933700"/>
                <a:gd name="connsiteX170" fmla="*/ 4531922 w 5282625"/>
                <a:gd name="connsiteY170" fmla="*/ 2447925 h 2933700"/>
                <a:gd name="connsiteX171" fmla="*/ 4517634 w 5282625"/>
                <a:gd name="connsiteY171" fmla="*/ 2419350 h 2933700"/>
                <a:gd name="connsiteX172" fmla="*/ 4508109 w 5282625"/>
                <a:gd name="connsiteY172" fmla="*/ 2395537 h 2933700"/>
                <a:gd name="connsiteX173" fmla="*/ 4498584 w 5282625"/>
                <a:gd name="connsiteY173" fmla="*/ 2357437 h 2933700"/>
                <a:gd name="connsiteX174" fmla="*/ 4484297 w 5282625"/>
                <a:gd name="connsiteY174" fmla="*/ 2276475 h 2933700"/>
                <a:gd name="connsiteX175" fmla="*/ 4470009 w 5282625"/>
                <a:gd name="connsiteY175" fmla="*/ 2257425 h 2933700"/>
                <a:gd name="connsiteX176" fmla="*/ 4446197 w 5282625"/>
                <a:gd name="connsiteY176" fmla="*/ 2219325 h 2933700"/>
                <a:gd name="connsiteX177" fmla="*/ 4431909 w 5282625"/>
                <a:gd name="connsiteY177" fmla="*/ 2205037 h 2933700"/>
                <a:gd name="connsiteX178" fmla="*/ 4408097 w 5282625"/>
                <a:gd name="connsiteY178" fmla="*/ 2176462 h 2933700"/>
                <a:gd name="connsiteX179" fmla="*/ 4374759 w 5282625"/>
                <a:gd name="connsiteY179" fmla="*/ 2138362 h 2933700"/>
                <a:gd name="connsiteX180" fmla="*/ 4355709 w 5282625"/>
                <a:gd name="connsiteY180" fmla="*/ 2076450 h 2933700"/>
                <a:gd name="connsiteX181" fmla="*/ 4350947 w 5282625"/>
                <a:gd name="connsiteY181" fmla="*/ 2043112 h 2933700"/>
                <a:gd name="connsiteX182" fmla="*/ 4346184 w 5282625"/>
                <a:gd name="connsiteY182" fmla="*/ 1757362 h 2933700"/>
                <a:gd name="connsiteX183" fmla="*/ 4341422 w 5282625"/>
                <a:gd name="connsiteY183" fmla="*/ 1743075 h 2933700"/>
                <a:gd name="connsiteX184" fmla="*/ 4308084 w 5282625"/>
                <a:gd name="connsiteY184" fmla="*/ 1724025 h 2933700"/>
                <a:gd name="connsiteX185" fmla="*/ 4269984 w 5282625"/>
                <a:gd name="connsiteY185" fmla="*/ 1709737 h 2933700"/>
                <a:gd name="connsiteX186" fmla="*/ 4189022 w 5282625"/>
                <a:gd name="connsiteY186" fmla="*/ 1690687 h 2933700"/>
                <a:gd name="connsiteX187" fmla="*/ 4141397 w 5282625"/>
                <a:gd name="connsiteY187" fmla="*/ 1704975 h 2933700"/>
                <a:gd name="connsiteX188" fmla="*/ 4098534 w 5282625"/>
                <a:gd name="connsiteY188" fmla="*/ 1733550 h 2933700"/>
                <a:gd name="connsiteX189" fmla="*/ 4084247 w 5282625"/>
                <a:gd name="connsiteY189" fmla="*/ 1743075 h 2933700"/>
                <a:gd name="connsiteX190" fmla="*/ 4012809 w 5282625"/>
                <a:gd name="connsiteY190" fmla="*/ 1747837 h 2933700"/>
                <a:gd name="connsiteX191" fmla="*/ 3888984 w 5282625"/>
                <a:gd name="connsiteY191" fmla="*/ 1733550 h 2933700"/>
                <a:gd name="connsiteX192" fmla="*/ 3869934 w 5282625"/>
                <a:gd name="connsiteY192" fmla="*/ 1714500 h 2933700"/>
                <a:gd name="connsiteX193" fmla="*/ 3831834 w 5282625"/>
                <a:gd name="connsiteY193" fmla="*/ 1704975 h 2933700"/>
                <a:gd name="connsiteX194" fmla="*/ 3812784 w 5282625"/>
                <a:gd name="connsiteY194" fmla="*/ 1690687 h 2933700"/>
                <a:gd name="connsiteX195" fmla="*/ 3684197 w 5282625"/>
                <a:gd name="connsiteY195" fmla="*/ 1690687 h 2933700"/>
                <a:gd name="connsiteX196" fmla="*/ 3612759 w 5282625"/>
                <a:gd name="connsiteY196" fmla="*/ 1728787 h 2933700"/>
                <a:gd name="connsiteX197" fmla="*/ 3584184 w 5282625"/>
                <a:gd name="connsiteY197" fmla="*/ 1752600 h 2933700"/>
                <a:gd name="connsiteX198" fmla="*/ 3560372 w 5282625"/>
                <a:gd name="connsiteY198" fmla="*/ 1766887 h 2933700"/>
                <a:gd name="connsiteX199" fmla="*/ 3541322 w 5282625"/>
                <a:gd name="connsiteY199" fmla="*/ 1785937 h 2933700"/>
                <a:gd name="connsiteX200" fmla="*/ 3512747 w 5282625"/>
                <a:gd name="connsiteY200" fmla="*/ 1804987 h 2933700"/>
                <a:gd name="connsiteX201" fmla="*/ 3498459 w 5282625"/>
                <a:gd name="connsiteY201" fmla="*/ 1824037 h 2933700"/>
                <a:gd name="connsiteX202" fmla="*/ 3474647 w 5282625"/>
                <a:gd name="connsiteY202" fmla="*/ 1838325 h 2933700"/>
                <a:gd name="connsiteX203" fmla="*/ 3431784 w 5282625"/>
                <a:gd name="connsiteY203" fmla="*/ 1862137 h 2933700"/>
                <a:gd name="connsiteX204" fmla="*/ 3388922 w 5282625"/>
                <a:gd name="connsiteY204" fmla="*/ 1885950 h 2933700"/>
                <a:gd name="connsiteX205" fmla="*/ 3374634 w 5282625"/>
                <a:gd name="connsiteY205" fmla="*/ 1895475 h 2933700"/>
                <a:gd name="connsiteX206" fmla="*/ 3350822 w 5282625"/>
                <a:gd name="connsiteY206" fmla="*/ 1900237 h 2933700"/>
                <a:gd name="connsiteX207" fmla="*/ 3303197 w 5282625"/>
                <a:gd name="connsiteY207" fmla="*/ 1919287 h 2933700"/>
                <a:gd name="connsiteX208" fmla="*/ 3279384 w 5282625"/>
                <a:gd name="connsiteY208" fmla="*/ 1928812 h 2933700"/>
                <a:gd name="connsiteX209" fmla="*/ 3046022 w 5282625"/>
                <a:gd name="connsiteY209" fmla="*/ 1928812 h 2933700"/>
                <a:gd name="connsiteX210" fmla="*/ 3026972 w 5282625"/>
                <a:gd name="connsiteY210" fmla="*/ 1943100 h 2933700"/>
                <a:gd name="connsiteX211" fmla="*/ 3003159 w 5282625"/>
                <a:gd name="connsiteY211" fmla="*/ 1947862 h 2933700"/>
                <a:gd name="connsiteX212" fmla="*/ 2988872 w 5282625"/>
                <a:gd name="connsiteY212" fmla="*/ 1962150 h 2933700"/>
                <a:gd name="connsiteX213" fmla="*/ 2946009 w 5282625"/>
                <a:gd name="connsiteY213" fmla="*/ 1976437 h 2933700"/>
                <a:gd name="connsiteX214" fmla="*/ 2907909 w 5282625"/>
                <a:gd name="connsiteY214" fmla="*/ 1995487 h 2933700"/>
                <a:gd name="connsiteX215" fmla="*/ 2865047 w 5282625"/>
                <a:gd name="connsiteY215" fmla="*/ 2005012 h 2933700"/>
                <a:gd name="connsiteX216" fmla="*/ 2826947 w 5282625"/>
                <a:gd name="connsiteY216" fmla="*/ 2009775 h 2933700"/>
                <a:gd name="connsiteX217" fmla="*/ 2798372 w 5282625"/>
                <a:gd name="connsiteY217" fmla="*/ 2019300 h 2933700"/>
                <a:gd name="connsiteX218" fmla="*/ 2760272 w 5282625"/>
                <a:gd name="connsiteY218" fmla="*/ 2024062 h 2933700"/>
                <a:gd name="connsiteX219" fmla="*/ 2745984 w 5282625"/>
                <a:gd name="connsiteY219" fmla="*/ 2038350 h 2933700"/>
                <a:gd name="connsiteX220" fmla="*/ 2712647 w 5282625"/>
                <a:gd name="connsiteY220" fmla="*/ 2066925 h 2933700"/>
                <a:gd name="connsiteX221" fmla="*/ 2665022 w 5282625"/>
                <a:gd name="connsiteY221" fmla="*/ 2090737 h 2933700"/>
                <a:gd name="connsiteX222" fmla="*/ 2626922 w 5282625"/>
                <a:gd name="connsiteY222" fmla="*/ 2105025 h 2933700"/>
                <a:gd name="connsiteX223" fmla="*/ 2579297 w 5282625"/>
                <a:gd name="connsiteY223" fmla="*/ 2133600 h 2933700"/>
                <a:gd name="connsiteX224" fmla="*/ 2555484 w 5282625"/>
                <a:gd name="connsiteY224" fmla="*/ 2147887 h 2933700"/>
                <a:gd name="connsiteX225" fmla="*/ 2536434 w 5282625"/>
                <a:gd name="connsiteY225" fmla="*/ 2162175 h 2933700"/>
                <a:gd name="connsiteX226" fmla="*/ 2493572 w 5282625"/>
                <a:gd name="connsiteY226" fmla="*/ 2171700 h 2933700"/>
                <a:gd name="connsiteX227" fmla="*/ 2464997 w 5282625"/>
                <a:gd name="connsiteY227" fmla="*/ 2181225 h 2933700"/>
                <a:gd name="connsiteX228" fmla="*/ 2445947 w 5282625"/>
                <a:gd name="connsiteY228" fmla="*/ 2185987 h 2933700"/>
                <a:gd name="connsiteX229" fmla="*/ 2403084 w 5282625"/>
                <a:gd name="connsiteY229" fmla="*/ 2200275 h 2933700"/>
                <a:gd name="connsiteX230" fmla="*/ 2388797 w 5282625"/>
                <a:gd name="connsiteY230" fmla="*/ 2205037 h 2933700"/>
                <a:gd name="connsiteX231" fmla="*/ 2369747 w 5282625"/>
                <a:gd name="connsiteY231" fmla="*/ 2214562 h 2933700"/>
                <a:gd name="connsiteX232" fmla="*/ 2350697 w 5282625"/>
                <a:gd name="connsiteY232" fmla="*/ 2219325 h 2933700"/>
                <a:gd name="connsiteX233" fmla="*/ 2288784 w 5282625"/>
                <a:gd name="connsiteY233" fmla="*/ 2228850 h 2933700"/>
                <a:gd name="connsiteX234" fmla="*/ 2241159 w 5282625"/>
                <a:gd name="connsiteY234" fmla="*/ 2243137 h 2933700"/>
                <a:gd name="connsiteX235" fmla="*/ 2222109 w 5282625"/>
                <a:gd name="connsiteY235" fmla="*/ 2247900 h 2933700"/>
                <a:gd name="connsiteX236" fmla="*/ 2188772 w 5282625"/>
                <a:gd name="connsiteY236" fmla="*/ 2257425 h 2933700"/>
                <a:gd name="connsiteX237" fmla="*/ 2136384 w 5282625"/>
                <a:gd name="connsiteY237" fmla="*/ 2262187 h 2933700"/>
                <a:gd name="connsiteX238" fmla="*/ 2103047 w 5282625"/>
                <a:gd name="connsiteY238" fmla="*/ 2266950 h 2933700"/>
                <a:gd name="connsiteX239" fmla="*/ 2079234 w 5282625"/>
                <a:gd name="connsiteY239" fmla="*/ 2295525 h 2933700"/>
                <a:gd name="connsiteX240" fmla="*/ 2060184 w 5282625"/>
                <a:gd name="connsiteY240" fmla="*/ 2300287 h 2933700"/>
                <a:gd name="connsiteX241" fmla="*/ 1993509 w 5282625"/>
                <a:gd name="connsiteY241" fmla="*/ 2338387 h 2933700"/>
                <a:gd name="connsiteX242" fmla="*/ 1955409 w 5282625"/>
                <a:gd name="connsiteY242" fmla="*/ 2352675 h 2933700"/>
                <a:gd name="connsiteX243" fmla="*/ 1941122 w 5282625"/>
                <a:gd name="connsiteY243" fmla="*/ 2357437 h 2933700"/>
                <a:gd name="connsiteX244" fmla="*/ 1893497 w 5282625"/>
                <a:gd name="connsiteY244" fmla="*/ 2376487 h 2933700"/>
                <a:gd name="connsiteX245" fmla="*/ 1845872 w 5282625"/>
                <a:gd name="connsiteY245" fmla="*/ 2390775 h 2933700"/>
                <a:gd name="connsiteX246" fmla="*/ 1798247 w 5282625"/>
                <a:gd name="connsiteY246" fmla="*/ 2405062 h 2933700"/>
                <a:gd name="connsiteX247" fmla="*/ 1745859 w 5282625"/>
                <a:gd name="connsiteY247" fmla="*/ 2419350 h 2933700"/>
                <a:gd name="connsiteX248" fmla="*/ 1698234 w 5282625"/>
                <a:gd name="connsiteY248" fmla="*/ 2438400 h 2933700"/>
                <a:gd name="connsiteX249" fmla="*/ 1674422 w 5282625"/>
                <a:gd name="connsiteY249" fmla="*/ 2443162 h 2933700"/>
                <a:gd name="connsiteX250" fmla="*/ 1641084 w 5282625"/>
                <a:gd name="connsiteY250" fmla="*/ 2452687 h 2933700"/>
                <a:gd name="connsiteX251" fmla="*/ 1617272 w 5282625"/>
                <a:gd name="connsiteY251" fmla="*/ 2466975 h 2933700"/>
                <a:gd name="connsiteX252" fmla="*/ 1602984 w 5282625"/>
                <a:gd name="connsiteY252" fmla="*/ 2471737 h 2933700"/>
                <a:gd name="connsiteX253" fmla="*/ 1550597 w 5282625"/>
                <a:gd name="connsiteY253" fmla="*/ 2481262 h 2933700"/>
                <a:gd name="connsiteX254" fmla="*/ 1502972 w 5282625"/>
                <a:gd name="connsiteY254" fmla="*/ 2505075 h 2933700"/>
                <a:gd name="connsiteX255" fmla="*/ 1464872 w 5282625"/>
                <a:gd name="connsiteY255" fmla="*/ 2514600 h 2933700"/>
                <a:gd name="connsiteX256" fmla="*/ 1445822 w 5282625"/>
                <a:gd name="connsiteY256" fmla="*/ 2524125 h 2933700"/>
                <a:gd name="connsiteX257" fmla="*/ 1412484 w 5282625"/>
                <a:gd name="connsiteY257" fmla="*/ 2533650 h 2933700"/>
                <a:gd name="connsiteX258" fmla="*/ 1360097 w 5282625"/>
                <a:gd name="connsiteY258" fmla="*/ 2557462 h 2933700"/>
                <a:gd name="connsiteX259" fmla="*/ 1279134 w 5282625"/>
                <a:gd name="connsiteY259" fmla="*/ 2595562 h 2933700"/>
                <a:gd name="connsiteX260" fmla="*/ 1260084 w 5282625"/>
                <a:gd name="connsiteY260" fmla="*/ 2605087 h 2933700"/>
                <a:gd name="connsiteX261" fmla="*/ 1183884 w 5282625"/>
                <a:gd name="connsiteY261" fmla="*/ 2619375 h 2933700"/>
                <a:gd name="connsiteX262" fmla="*/ 1155309 w 5282625"/>
                <a:gd name="connsiteY262" fmla="*/ 2628900 h 2933700"/>
                <a:gd name="connsiteX263" fmla="*/ 1098159 w 5282625"/>
                <a:gd name="connsiteY263" fmla="*/ 2638425 h 2933700"/>
                <a:gd name="connsiteX264" fmla="*/ 1055297 w 5282625"/>
                <a:gd name="connsiteY264" fmla="*/ 2647950 h 2933700"/>
                <a:gd name="connsiteX265" fmla="*/ 874322 w 5282625"/>
                <a:gd name="connsiteY265" fmla="*/ 2647950 h 2933700"/>
                <a:gd name="connsiteX266" fmla="*/ 850509 w 5282625"/>
                <a:gd name="connsiteY266" fmla="*/ 2652712 h 2933700"/>
                <a:gd name="connsiteX267" fmla="*/ 802884 w 5282625"/>
                <a:gd name="connsiteY267" fmla="*/ 2671762 h 2933700"/>
                <a:gd name="connsiteX268" fmla="*/ 774309 w 5282625"/>
                <a:gd name="connsiteY268" fmla="*/ 2686050 h 2933700"/>
                <a:gd name="connsiteX269" fmla="*/ 726684 w 5282625"/>
                <a:gd name="connsiteY269" fmla="*/ 2705100 h 2933700"/>
                <a:gd name="connsiteX270" fmla="*/ 702872 w 5282625"/>
                <a:gd name="connsiteY270" fmla="*/ 2714625 h 2933700"/>
                <a:gd name="connsiteX271" fmla="*/ 679059 w 5282625"/>
                <a:gd name="connsiteY271" fmla="*/ 2728912 h 2933700"/>
                <a:gd name="connsiteX272" fmla="*/ 655247 w 5282625"/>
                <a:gd name="connsiteY272" fmla="*/ 2733675 h 2933700"/>
                <a:gd name="connsiteX273" fmla="*/ 612384 w 5282625"/>
                <a:gd name="connsiteY273" fmla="*/ 2752725 h 2933700"/>
                <a:gd name="connsiteX274" fmla="*/ 588572 w 5282625"/>
                <a:gd name="connsiteY274" fmla="*/ 2767012 h 2933700"/>
                <a:gd name="connsiteX275" fmla="*/ 550472 w 5282625"/>
                <a:gd name="connsiteY275" fmla="*/ 2771775 h 2933700"/>
                <a:gd name="connsiteX276" fmla="*/ 521897 w 5282625"/>
                <a:gd name="connsiteY276" fmla="*/ 2776537 h 2933700"/>
                <a:gd name="connsiteX277" fmla="*/ 336159 w 5282625"/>
                <a:gd name="connsiteY277" fmla="*/ 2790825 h 2933700"/>
                <a:gd name="connsiteX278" fmla="*/ 150422 w 5282625"/>
                <a:gd name="connsiteY278" fmla="*/ 2786062 h 2933700"/>
                <a:gd name="connsiteX279" fmla="*/ 78984 w 5282625"/>
                <a:gd name="connsiteY279" fmla="*/ 2781300 h 2933700"/>
                <a:gd name="connsiteX280" fmla="*/ 40884 w 5282625"/>
                <a:gd name="connsiteY280" fmla="*/ 2776537 h 2933700"/>
                <a:gd name="connsiteX281" fmla="*/ 7547 w 5282625"/>
                <a:gd name="connsiteY281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50472 w 5282625"/>
                <a:gd name="connsiteY274" fmla="*/ 2771775 h 2933700"/>
                <a:gd name="connsiteX275" fmla="*/ 521897 w 5282625"/>
                <a:gd name="connsiteY275" fmla="*/ 2776537 h 2933700"/>
                <a:gd name="connsiteX276" fmla="*/ 336159 w 5282625"/>
                <a:gd name="connsiteY276" fmla="*/ 2790825 h 2933700"/>
                <a:gd name="connsiteX277" fmla="*/ 150422 w 5282625"/>
                <a:gd name="connsiteY277" fmla="*/ 2786062 h 2933700"/>
                <a:gd name="connsiteX278" fmla="*/ 78984 w 5282625"/>
                <a:gd name="connsiteY278" fmla="*/ 2781300 h 2933700"/>
                <a:gd name="connsiteX279" fmla="*/ 40884 w 5282625"/>
                <a:gd name="connsiteY279" fmla="*/ 2776537 h 2933700"/>
                <a:gd name="connsiteX280" fmla="*/ 7547 w 5282625"/>
                <a:gd name="connsiteY280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21897 w 5282625"/>
                <a:gd name="connsiteY274" fmla="*/ 2776537 h 2933700"/>
                <a:gd name="connsiteX275" fmla="*/ 336159 w 5282625"/>
                <a:gd name="connsiteY275" fmla="*/ 2790825 h 2933700"/>
                <a:gd name="connsiteX276" fmla="*/ 150422 w 5282625"/>
                <a:gd name="connsiteY276" fmla="*/ 2786062 h 2933700"/>
                <a:gd name="connsiteX277" fmla="*/ 78984 w 5282625"/>
                <a:gd name="connsiteY277" fmla="*/ 2781300 h 2933700"/>
                <a:gd name="connsiteX278" fmla="*/ 40884 w 5282625"/>
                <a:gd name="connsiteY278" fmla="*/ 2776537 h 2933700"/>
                <a:gd name="connsiteX279" fmla="*/ 7547 w 5282625"/>
                <a:gd name="connsiteY279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798247 w 5282625"/>
                <a:gd name="connsiteY244" fmla="*/ 2405062 h 2933700"/>
                <a:gd name="connsiteX245" fmla="*/ 1745859 w 5282625"/>
                <a:gd name="connsiteY245" fmla="*/ 2419350 h 2933700"/>
                <a:gd name="connsiteX246" fmla="*/ 1698234 w 5282625"/>
                <a:gd name="connsiteY246" fmla="*/ 2438400 h 2933700"/>
                <a:gd name="connsiteX247" fmla="*/ 1674422 w 5282625"/>
                <a:gd name="connsiteY247" fmla="*/ 2443162 h 2933700"/>
                <a:gd name="connsiteX248" fmla="*/ 1641084 w 5282625"/>
                <a:gd name="connsiteY248" fmla="*/ 2452687 h 2933700"/>
                <a:gd name="connsiteX249" fmla="*/ 1617272 w 5282625"/>
                <a:gd name="connsiteY249" fmla="*/ 2466975 h 2933700"/>
                <a:gd name="connsiteX250" fmla="*/ 1602984 w 5282625"/>
                <a:gd name="connsiteY250" fmla="*/ 2471737 h 2933700"/>
                <a:gd name="connsiteX251" fmla="*/ 1550597 w 5282625"/>
                <a:gd name="connsiteY251" fmla="*/ 2481262 h 2933700"/>
                <a:gd name="connsiteX252" fmla="*/ 1502972 w 5282625"/>
                <a:gd name="connsiteY252" fmla="*/ 2505075 h 2933700"/>
                <a:gd name="connsiteX253" fmla="*/ 1464872 w 5282625"/>
                <a:gd name="connsiteY253" fmla="*/ 2514600 h 2933700"/>
                <a:gd name="connsiteX254" fmla="*/ 1445822 w 5282625"/>
                <a:gd name="connsiteY254" fmla="*/ 2524125 h 2933700"/>
                <a:gd name="connsiteX255" fmla="*/ 1412484 w 5282625"/>
                <a:gd name="connsiteY255" fmla="*/ 2533650 h 2933700"/>
                <a:gd name="connsiteX256" fmla="*/ 1360097 w 5282625"/>
                <a:gd name="connsiteY256" fmla="*/ 2557462 h 2933700"/>
                <a:gd name="connsiteX257" fmla="*/ 1279134 w 5282625"/>
                <a:gd name="connsiteY257" fmla="*/ 2595562 h 2933700"/>
                <a:gd name="connsiteX258" fmla="*/ 1260084 w 5282625"/>
                <a:gd name="connsiteY258" fmla="*/ 2605087 h 2933700"/>
                <a:gd name="connsiteX259" fmla="*/ 1183884 w 5282625"/>
                <a:gd name="connsiteY259" fmla="*/ 2619375 h 2933700"/>
                <a:gd name="connsiteX260" fmla="*/ 1155309 w 5282625"/>
                <a:gd name="connsiteY260" fmla="*/ 2628900 h 2933700"/>
                <a:gd name="connsiteX261" fmla="*/ 1098159 w 5282625"/>
                <a:gd name="connsiteY261" fmla="*/ 2638425 h 2933700"/>
                <a:gd name="connsiteX262" fmla="*/ 1055297 w 5282625"/>
                <a:gd name="connsiteY262" fmla="*/ 2647950 h 2933700"/>
                <a:gd name="connsiteX263" fmla="*/ 874322 w 5282625"/>
                <a:gd name="connsiteY263" fmla="*/ 2647950 h 2933700"/>
                <a:gd name="connsiteX264" fmla="*/ 850509 w 5282625"/>
                <a:gd name="connsiteY264" fmla="*/ 2652712 h 2933700"/>
                <a:gd name="connsiteX265" fmla="*/ 802884 w 5282625"/>
                <a:gd name="connsiteY265" fmla="*/ 2671762 h 2933700"/>
                <a:gd name="connsiteX266" fmla="*/ 774309 w 5282625"/>
                <a:gd name="connsiteY266" fmla="*/ 2686050 h 2933700"/>
                <a:gd name="connsiteX267" fmla="*/ 726684 w 5282625"/>
                <a:gd name="connsiteY267" fmla="*/ 2705100 h 2933700"/>
                <a:gd name="connsiteX268" fmla="*/ 702872 w 5282625"/>
                <a:gd name="connsiteY268" fmla="*/ 2714625 h 2933700"/>
                <a:gd name="connsiteX269" fmla="*/ 679059 w 5282625"/>
                <a:gd name="connsiteY269" fmla="*/ 2728912 h 2933700"/>
                <a:gd name="connsiteX270" fmla="*/ 655247 w 5282625"/>
                <a:gd name="connsiteY270" fmla="*/ 2733675 h 2933700"/>
                <a:gd name="connsiteX271" fmla="*/ 612384 w 5282625"/>
                <a:gd name="connsiteY271" fmla="*/ 2752725 h 2933700"/>
                <a:gd name="connsiteX272" fmla="*/ 588572 w 5282625"/>
                <a:gd name="connsiteY272" fmla="*/ 2767012 h 2933700"/>
                <a:gd name="connsiteX273" fmla="*/ 521897 w 5282625"/>
                <a:gd name="connsiteY273" fmla="*/ 2776537 h 2933700"/>
                <a:gd name="connsiteX274" fmla="*/ 336159 w 5282625"/>
                <a:gd name="connsiteY274" fmla="*/ 2790825 h 2933700"/>
                <a:gd name="connsiteX275" fmla="*/ 150422 w 5282625"/>
                <a:gd name="connsiteY275" fmla="*/ 2786062 h 2933700"/>
                <a:gd name="connsiteX276" fmla="*/ 78984 w 5282625"/>
                <a:gd name="connsiteY276" fmla="*/ 2781300 h 2933700"/>
                <a:gd name="connsiteX277" fmla="*/ 40884 w 5282625"/>
                <a:gd name="connsiteY277" fmla="*/ 2776537 h 2933700"/>
                <a:gd name="connsiteX278" fmla="*/ 7547 w 5282625"/>
                <a:gd name="connsiteY278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798247 w 5282625"/>
                <a:gd name="connsiteY243" fmla="*/ 2405062 h 2933700"/>
                <a:gd name="connsiteX244" fmla="*/ 1745859 w 5282625"/>
                <a:gd name="connsiteY244" fmla="*/ 2419350 h 2933700"/>
                <a:gd name="connsiteX245" fmla="*/ 1698234 w 5282625"/>
                <a:gd name="connsiteY245" fmla="*/ 2438400 h 2933700"/>
                <a:gd name="connsiteX246" fmla="*/ 1674422 w 5282625"/>
                <a:gd name="connsiteY246" fmla="*/ 2443162 h 2933700"/>
                <a:gd name="connsiteX247" fmla="*/ 1641084 w 5282625"/>
                <a:gd name="connsiteY247" fmla="*/ 2452687 h 2933700"/>
                <a:gd name="connsiteX248" fmla="*/ 1617272 w 5282625"/>
                <a:gd name="connsiteY248" fmla="*/ 2466975 h 2933700"/>
                <a:gd name="connsiteX249" fmla="*/ 1602984 w 5282625"/>
                <a:gd name="connsiteY249" fmla="*/ 2471737 h 2933700"/>
                <a:gd name="connsiteX250" fmla="*/ 1550597 w 5282625"/>
                <a:gd name="connsiteY250" fmla="*/ 2481262 h 2933700"/>
                <a:gd name="connsiteX251" fmla="*/ 1502972 w 5282625"/>
                <a:gd name="connsiteY251" fmla="*/ 2505075 h 2933700"/>
                <a:gd name="connsiteX252" fmla="*/ 1464872 w 5282625"/>
                <a:gd name="connsiteY252" fmla="*/ 2514600 h 2933700"/>
                <a:gd name="connsiteX253" fmla="*/ 1445822 w 5282625"/>
                <a:gd name="connsiteY253" fmla="*/ 2524125 h 2933700"/>
                <a:gd name="connsiteX254" fmla="*/ 1412484 w 5282625"/>
                <a:gd name="connsiteY254" fmla="*/ 2533650 h 2933700"/>
                <a:gd name="connsiteX255" fmla="*/ 1360097 w 5282625"/>
                <a:gd name="connsiteY255" fmla="*/ 2557462 h 2933700"/>
                <a:gd name="connsiteX256" fmla="*/ 1279134 w 5282625"/>
                <a:gd name="connsiteY256" fmla="*/ 2595562 h 2933700"/>
                <a:gd name="connsiteX257" fmla="*/ 1260084 w 5282625"/>
                <a:gd name="connsiteY257" fmla="*/ 2605087 h 2933700"/>
                <a:gd name="connsiteX258" fmla="*/ 1183884 w 5282625"/>
                <a:gd name="connsiteY258" fmla="*/ 2619375 h 2933700"/>
                <a:gd name="connsiteX259" fmla="*/ 1155309 w 5282625"/>
                <a:gd name="connsiteY259" fmla="*/ 2628900 h 2933700"/>
                <a:gd name="connsiteX260" fmla="*/ 1098159 w 5282625"/>
                <a:gd name="connsiteY260" fmla="*/ 2638425 h 2933700"/>
                <a:gd name="connsiteX261" fmla="*/ 1055297 w 5282625"/>
                <a:gd name="connsiteY261" fmla="*/ 2647950 h 2933700"/>
                <a:gd name="connsiteX262" fmla="*/ 874322 w 5282625"/>
                <a:gd name="connsiteY262" fmla="*/ 2647950 h 2933700"/>
                <a:gd name="connsiteX263" fmla="*/ 850509 w 5282625"/>
                <a:gd name="connsiteY263" fmla="*/ 2652712 h 2933700"/>
                <a:gd name="connsiteX264" fmla="*/ 802884 w 5282625"/>
                <a:gd name="connsiteY264" fmla="*/ 2671762 h 2933700"/>
                <a:gd name="connsiteX265" fmla="*/ 774309 w 5282625"/>
                <a:gd name="connsiteY265" fmla="*/ 2686050 h 2933700"/>
                <a:gd name="connsiteX266" fmla="*/ 726684 w 5282625"/>
                <a:gd name="connsiteY266" fmla="*/ 2705100 h 2933700"/>
                <a:gd name="connsiteX267" fmla="*/ 702872 w 5282625"/>
                <a:gd name="connsiteY267" fmla="*/ 2714625 h 2933700"/>
                <a:gd name="connsiteX268" fmla="*/ 679059 w 5282625"/>
                <a:gd name="connsiteY268" fmla="*/ 2728912 h 2933700"/>
                <a:gd name="connsiteX269" fmla="*/ 655247 w 5282625"/>
                <a:gd name="connsiteY269" fmla="*/ 2733675 h 2933700"/>
                <a:gd name="connsiteX270" fmla="*/ 612384 w 5282625"/>
                <a:gd name="connsiteY270" fmla="*/ 2752725 h 2933700"/>
                <a:gd name="connsiteX271" fmla="*/ 588572 w 5282625"/>
                <a:gd name="connsiteY271" fmla="*/ 2767012 h 2933700"/>
                <a:gd name="connsiteX272" fmla="*/ 521897 w 5282625"/>
                <a:gd name="connsiteY272" fmla="*/ 2776537 h 2933700"/>
                <a:gd name="connsiteX273" fmla="*/ 336159 w 5282625"/>
                <a:gd name="connsiteY273" fmla="*/ 2790825 h 2933700"/>
                <a:gd name="connsiteX274" fmla="*/ 150422 w 5282625"/>
                <a:gd name="connsiteY274" fmla="*/ 2786062 h 2933700"/>
                <a:gd name="connsiteX275" fmla="*/ 78984 w 5282625"/>
                <a:gd name="connsiteY275" fmla="*/ 2781300 h 2933700"/>
                <a:gd name="connsiteX276" fmla="*/ 40884 w 5282625"/>
                <a:gd name="connsiteY276" fmla="*/ 2776537 h 2933700"/>
                <a:gd name="connsiteX277" fmla="*/ 7547 w 5282625"/>
                <a:gd name="connsiteY277" fmla="*/ 2757487 h 293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</a:cxnLst>
              <a:rect l="l" t="t" r="r" b="b"/>
              <a:pathLst>
                <a:path w="5282625" h="2933700">
                  <a:moveTo>
                    <a:pt x="7547" y="2757487"/>
                  </a:moveTo>
                  <a:cubicBezTo>
                    <a:pt x="1991" y="2740818"/>
                    <a:pt x="-6217" y="2735023"/>
                    <a:pt x="7547" y="2676525"/>
                  </a:cubicBezTo>
                  <a:cubicBezTo>
                    <a:pt x="9505" y="2668203"/>
                    <a:pt x="11860" y="2659488"/>
                    <a:pt x="17072" y="2652712"/>
                  </a:cubicBezTo>
                  <a:cubicBezTo>
                    <a:pt x="25510" y="2641742"/>
                    <a:pt x="59985" y="2614510"/>
                    <a:pt x="69459" y="2595562"/>
                  </a:cubicBezTo>
                  <a:cubicBezTo>
                    <a:pt x="77105" y="2580269"/>
                    <a:pt x="79025" y="2562163"/>
                    <a:pt x="88509" y="2547937"/>
                  </a:cubicBezTo>
                  <a:cubicBezTo>
                    <a:pt x="103626" y="2525261"/>
                    <a:pt x="107321" y="2522279"/>
                    <a:pt x="117084" y="2500312"/>
                  </a:cubicBezTo>
                  <a:cubicBezTo>
                    <a:pt x="126475" y="2479182"/>
                    <a:pt x="124341" y="2474006"/>
                    <a:pt x="140897" y="2457450"/>
                  </a:cubicBezTo>
                  <a:cubicBezTo>
                    <a:pt x="144944" y="2453403"/>
                    <a:pt x="151137" y="2451972"/>
                    <a:pt x="155184" y="2447925"/>
                  </a:cubicBezTo>
                  <a:cubicBezTo>
                    <a:pt x="166857" y="2436252"/>
                    <a:pt x="169508" y="2423656"/>
                    <a:pt x="183759" y="2414587"/>
                  </a:cubicBezTo>
                  <a:cubicBezTo>
                    <a:pt x="195738" y="2406964"/>
                    <a:pt x="209683" y="2402842"/>
                    <a:pt x="221859" y="2395537"/>
                  </a:cubicBezTo>
                  <a:cubicBezTo>
                    <a:pt x="237734" y="2386012"/>
                    <a:pt x="252149" y="2373462"/>
                    <a:pt x="269484" y="2366962"/>
                  </a:cubicBezTo>
                  <a:cubicBezTo>
                    <a:pt x="292103" y="2358480"/>
                    <a:pt x="313135" y="2350057"/>
                    <a:pt x="336159" y="2343150"/>
                  </a:cubicBezTo>
                  <a:cubicBezTo>
                    <a:pt x="342428" y="2341269"/>
                    <a:pt x="349080" y="2340685"/>
                    <a:pt x="355209" y="2338387"/>
                  </a:cubicBezTo>
                  <a:cubicBezTo>
                    <a:pt x="361856" y="2335894"/>
                    <a:pt x="367667" y="2331499"/>
                    <a:pt x="374259" y="2328862"/>
                  </a:cubicBezTo>
                  <a:cubicBezTo>
                    <a:pt x="383581" y="2325133"/>
                    <a:pt x="393694" y="2323492"/>
                    <a:pt x="402834" y="2319337"/>
                  </a:cubicBezTo>
                  <a:cubicBezTo>
                    <a:pt x="440429" y="2302249"/>
                    <a:pt x="415903" y="2302281"/>
                    <a:pt x="464747" y="2286000"/>
                  </a:cubicBezTo>
                  <a:cubicBezTo>
                    <a:pt x="474272" y="2282825"/>
                    <a:pt x="484054" y="2280337"/>
                    <a:pt x="493322" y="2276475"/>
                  </a:cubicBezTo>
                  <a:cubicBezTo>
                    <a:pt x="503152" y="2272379"/>
                    <a:pt x="511846" y="2265705"/>
                    <a:pt x="521897" y="2262187"/>
                  </a:cubicBezTo>
                  <a:cubicBezTo>
                    <a:pt x="543714" y="2254551"/>
                    <a:pt x="567111" y="2251722"/>
                    <a:pt x="588572" y="2243137"/>
                  </a:cubicBezTo>
                  <a:cubicBezTo>
                    <a:pt x="645071" y="2220537"/>
                    <a:pt x="574481" y="2247834"/>
                    <a:pt x="645722" y="2224087"/>
                  </a:cubicBezTo>
                  <a:cubicBezTo>
                    <a:pt x="728626" y="2196452"/>
                    <a:pt x="595933" y="2235591"/>
                    <a:pt x="702872" y="2205037"/>
                  </a:cubicBezTo>
                  <a:cubicBezTo>
                    <a:pt x="715572" y="2197100"/>
                    <a:pt x="727577" y="2187923"/>
                    <a:pt x="740972" y="2181225"/>
                  </a:cubicBezTo>
                  <a:cubicBezTo>
                    <a:pt x="765770" y="2168826"/>
                    <a:pt x="795523" y="2165207"/>
                    <a:pt x="817172" y="2147887"/>
                  </a:cubicBezTo>
                  <a:cubicBezTo>
                    <a:pt x="848524" y="2122805"/>
                    <a:pt x="830957" y="2130508"/>
                    <a:pt x="869559" y="2124075"/>
                  </a:cubicBezTo>
                  <a:cubicBezTo>
                    <a:pt x="883762" y="2118394"/>
                    <a:pt x="907495" y="2108360"/>
                    <a:pt x="921947" y="2105025"/>
                  </a:cubicBezTo>
                  <a:cubicBezTo>
                    <a:pt x="932885" y="2102501"/>
                    <a:pt x="944172" y="2101850"/>
                    <a:pt x="955284" y="2100262"/>
                  </a:cubicBezTo>
                  <a:cubicBezTo>
                    <a:pt x="967984" y="2095500"/>
                    <a:pt x="980438" y="2090021"/>
                    <a:pt x="993384" y="2085975"/>
                  </a:cubicBezTo>
                  <a:cubicBezTo>
                    <a:pt x="1005879" y="2082070"/>
                    <a:pt x="1018835" y="2079823"/>
                    <a:pt x="1031484" y="2076450"/>
                  </a:cubicBezTo>
                  <a:cubicBezTo>
                    <a:pt x="1042651" y="2073472"/>
                    <a:pt x="1053801" y="2070405"/>
                    <a:pt x="1064822" y="2066925"/>
                  </a:cubicBezTo>
                  <a:cubicBezTo>
                    <a:pt x="1083970" y="2060878"/>
                    <a:pt x="1103170" y="2054926"/>
                    <a:pt x="1121972" y="2047875"/>
                  </a:cubicBezTo>
                  <a:cubicBezTo>
                    <a:pt x="1134672" y="2043112"/>
                    <a:pt x="1147003" y="2037217"/>
                    <a:pt x="1160072" y="2033587"/>
                  </a:cubicBezTo>
                  <a:cubicBezTo>
                    <a:pt x="1175671" y="2029254"/>
                    <a:pt x="1191822" y="2027237"/>
                    <a:pt x="1207697" y="2024062"/>
                  </a:cubicBezTo>
                  <a:cubicBezTo>
                    <a:pt x="1238653" y="2015331"/>
                    <a:pt x="1305328" y="1996281"/>
                    <a:pt x="1345809" y="1981200"/>
                  </a:cubicBezTo>
                  <a:cubicBezTo>
                    <a:pt x="1392291" y="1965706"/>
                    <a:pt x="1390956" y="1967648"/>
                    <a:pt x="1450584" y="1933575"/>
                  </a:cubicBezTo>
                  <a:cubicBezTo>
                    <a:pt x="1461697" y="1927225"/>
                    <a:pt x="1473618" y="1922117"/>
                    <a:pt x="1483922" y="1914525"/>
                  </a:cubicBezTo>
                  <a:cubicBezTo>
                    <a:pt x="1503885" y="1899815"/>
                    <a:pt x="1525581" y="1886264"/>
                    <a:pt x="1541072" y="1866900"/>
                  </a:cubicBezTo>
                  <a:cubicBezTo>
                    <a:pt x="1555832" y="1848450"/>
                    <a:pt x="1561680" y="1839342"/>
                    <a:pt x="1579172" y="1824037"/>
                  </a:cubicBezTo>
                  <a:cubicBezTo>
                    <a:pt x="1585146" y="1818810"/>
                    <a:pt x="1591872" y="1814512"/>
                    <a:pt x="1598222" y="1809750"/>
                  </a:cubicBezTo>
                  <a:cubicBezTo>
                    <a:pt x="1611583" y="1776347"/>
                    <a:pt x="1617902" y="1756628"/>
                    <a:pt x="1645847" y="1724025"/>
                  </a:cubicBezTo>
                  <a:cubicBezTo>
                    <a:pt x="1655372" y="1712912"/>
                    <a:pt x="1665380" y="1702196"/>
                    <a:pt x="1674422" y="1690687"/>
                  </a:cubicBezTo>
                  <a:cubicBezTo>
                    <a:pt x="1710559" y="1644694"/>
                    <a:pt x="1686880" y="1671307"/>
                    <a:pt x="1717284" y="1624012"/>
                  </a:cubicBezTo>
                  <a:cubicBezTo>
                    <a:pt x="1724669" y="1612525"/>
                    <a:pt x="1732903" y="1601600"/>
                    <a:pt x="1741097" y="1590675"/>
                  </a:cubicBezTo>
                  <a:cubicBezTo>
                    <a:pt x="1751957" y="1576195"/>
                    <a:pt x="1766339" y="1564001"/>
                    <a:pt x="1774434" y="1547812"/>
                  </a:cubicBezTo>
                  <a:cubicBezTo>
                    <a:pt x="1795113" y="1506454"/>
                    <a:pt x="1771215" y="1549230"/>
                    <a:pt x="1798247" y="1514475"/>
                  </a:cubicBezTo>
                  <a:cubicBezTo>
                    <a:pt x="1805275" y="1505439"/>
                    <a:pt x="1808139" y="1492769"/>
                    <a:pt x="1817297" y="1485900"/>
                  </a:cubicBezTo>
                  <a:lnTo>
                    <a:pt x="1855397" y="1457325"/>
                  </a:lnTo>
                  <a:cubicBezTo>
                    <a:pt x="1858572" y="1452562"/>
                    <a:pt x="1860452" y="1446613"/>
                    <a:pt x="1864922" y="1443037"/>
                  </a:cubicBezTo>
                  <a:cubicBezTo>
                    <a:pt x="1871114" y="1438084"/>
                    <a:pt x="1907452" y="1433595"/>
                    <a:pt x="1907784" y="1433512"/>
                  </a:cubicBezTo>
                  <a:cubicBezTo>
                    <a:pt x="1917524" y="1431077"/>
                    <a:pt x="1926673" y="1426629"/>
                    <a:pt x="1936359" y="1423987"/>
                  </a:cubicBezTo>
                  <a:cubicBezTo>
                    <a:pt x="1944169" y="1421857"/>
                    <a:pt x="1952234" y="1420812"/>
                    <a:pt x="1960172" y="1419225"/>
                  </a:cubicBezTo>
                  <a:cubicBezTo>
                    <a:pt x="1980809" y="1422400"/>
                    <a:pt x="2001827" y="1423686"/>
                    <a:pt x="2022084" y="1428750"/>
                  </a:cubicBezTo>
                  <a:cubicBezTo>
                    <a:pt x="2027637" y="1430138"/>
                    <a:pt x="2031402" y="1435435"/>
                    <a:pt x="2036372" y="1438275"/>
                  </a:cubicBezTo>
                  <a:cubicBezTo>
                    <a:pt x="2042536" y="1441797"/>
                    <a:pt x="2049742" y="1443540"/>
                    <a:pt x="2055422" y="1447800"/>
                  </a:cubicBezTo>
                  <a:cubicBezTo>
                    <a:pt x="2103562" y="1483905"/>
                    <a:pt x="2047411" y="1453319"/>
                    <a:pt x="2093522" y="1476375"/>
                  </a:cubicBezTo>
                  <a:cubicBezTo>
                    <a:pt x="2099905" y="1484354"/>
                    <a:pt x="2121531" y="1513183"/>
                    <a:pt x="2131622" y="1519237"/>
                  </a:cubicBezTo>
                  <a:cubicBezTo>
                    <a:pt x="2139902" y="1524205"/>
                    <a:pt x="2167736" y="1530647"/>
                    <a:pt x="2179247" y="1533525"/>
                  </a:cubicBezTo>
                  <a:cubicBezTo>
                    <a:pt x="2190359" y="1531937"/>
                    <a:pt x="2201832" y="1531988"/>
                    <a:pt x="2212584" y="1528762"/>
                  </a:cubicBezTo>
                  <a:cubicBezTo>
                    <a:pt x="2218067" y="1527117"/>
                    <a:pt x="2221752" y="1521797"/>
                    <a:pt x="2226872" y="1519237"/>
                  </a:cubicBezTo>
                  <a:cubicBezTo>
                    <a:pt x="2231362" y="1516992"/>
                    <a:pt x="2236397" y="1516062"/>
                    <a:pt x="2241159" y="1514475"/>
                  </a:cubicBezTo>
                  <a:cubicBezTo>
                    <a:pt x="2302858" y="1452776"/>
                    <a:pt x="2207337" y="1543396"/>
                    <a:pt x="2274497" y="1495425"/>
                  </a:cubicBezTo>
                  <a:cubicBezTo>
                    <a:pt x="2280956" y="1490811"/>
                    <a:pt x="2283171" y="1481988"/>
                    <a:pt x="2288784" y="1476375"/>
                  </a:cubicBezTo>
                  <a:cubicBezTo>
                    <a:pt x="2292831" y="1472328"/>
                    <a:pt x="2298414" y="1470177"/>
                    <a:pt x="2303072" y="1466850"/>
                  </a:cubicBezTo>
                  <a:cubicBezTo>
                    <a:pt x="2309531" y="1462236"/>
                    <a:pt x="2316509" y="1458175"/>
                    <a:pt x="2322122" y="1452562"/>
                  </a:cubicBezTo>
                  <a:cubicBezTo>
                    <a:pt x="2327735" y="1446949"/>
                    <a:pt x="2330383" y="1438678"/>
                    <a:pt x="2336409" y="1433512"/>
                  </a:cubicBezTo>
                  <a:cubicBezTo>
                    <a:pt x="2341799" y="1428892"/>
                    <a:pt x="2349295" y="1427509"/>
                    <a:pt x="2355459" y="1423987"/>
                  </a:cubicBezTo>
                  <a:cubicBezTo>
                    <a:pt x="2372935" y="1414001"/>
                    <a:pt x="2373378" y="1407313"/>
                    <a:pt x="2398322" y="1404937"/>
                  </a:cubicBezTo>
                  <a:lnTo>
                    <a:pt x="2498334" y="1395412"/>
                  </a:lnTo>
                  <a:cubicBezTo>
                    <a:pt x="2509447" y="1390650"/>
                    <a:pt x="2520202" y="1384948"/>
                    <a:pt x="2531672" y="1381125"/>
                  </a:cubicBezTo>
                  <a:cubicBezTo>
                    <a:pt x="2544091" y="1376985"/>
                    <a:pt x="2558464" y="1378196"/>
                    <a:pt x="2569772" y="1371600"/>
                  </a:cubicBezTo>
                  <a:cubicBezTo>
                    <a:pt x="2597197" y="1355602"/>
                    <a:pt x="2626138" y="1339243"/>
                    <a:pt x="2645972" y="1314450"/>
                  </a:cubicBezTo>
                  <a:cubicBezTo>
                    <a:pt x="2652322" y="1306512"/>
                    <a:pt x="2658328" y="1298287"/>
                    <a:pt x="2665022" y="1290637"/>
                  </a:cubicBezTo>
                  <a:cubicBezTo>
                    <a:pt x="2677549" y="1276320"/>
                    <a:pt x="2687555" y="1269753"/>
                    <a:pt x="2703122" y="1257300"/>
                  </a:cubicBezTo>
                  <a:cubicBezTo>
                    <a:pt x="2707884" y="1249362"/>
                    <a:pt x="2712140" y="1241098"/>
                    <a:pt x="2717409" y="1233487"/>
                  </a:cubicBezTo>
                  <a:cubicBezTo>
                    <a:pt x="2736693" y="1205632"/>
                    <a:pt x="2756170" y="1182092"/>
                    <a:pt x="2779322" y="1157287"/>
                  </a:cubicBezTo>
                  <a:cubicBezTo>
                    <a:pt x="2790045" y="1145798"/>
                    <a:pt x="2799583" y="1132667"/>
                    <a:pt x="2812659" y="1123950"/>
                  </a:cubicBezTo>
                  <a:cubicBezTo>
                    <a:pt x="2836472" y="1108075"/>
                    <a:pt x="2860514" y="1092539"/>
                    <a:pt x="2884097" y="1076325"/>
                  </a:cubicBezTo>
                  <a:cubicBezTo>
                    <a:pt x="2895350" y="1068588"/>
                    <a:pt x="2904186" y="1055824"/>
                    <a:pt x="2917434" y="1052512"/>
                  </a:cubicBezTo>
                  <a:cubicBezTo>
                    <a:pt x="2964902" y="1040645"/>
                    <a:pt x="2942621" y="1045139"/>
                    <a:pt x="2984109" y="1038225"/>
                  </a:cubicBezTo>
                  <a:cubicBezTo>
                    <a:pt x="2992047" y="1035050"/>
                    <a:pt x="2999733" y="1031157"/>
                    <a:pt x="3007922" y="1028700"/>
                  </a:cubicBezTo>
                  <a:cubicBezTo>
                    <a:pt x="3015675" y="1026374"/>
                    <a:pt x="3023770" y="1025385"/>
                    <a:pt x="3031734" y="1023937"/>
                  </a:cubicBezTo>
                  <a:cubicBezTo>
                    <a:pt x="3081713" y="1014850"/>
                    <a:pt x="3070896" y="1018587"/>
                    <a:pt x="3146034" y="1014412"/>
                  </a:cubicBezTo>
                  <a:cubicBezTo>
                    <a:pt x="3258499" y="1000354"/>
                    <a:pt x="3196660" y="1005999"/>
                    <a:pt x="3331772" y="1000125"/>
                  </a:cubicBezTo>
                  <a:cubicBezTo>
                    <a:pt x="3341297" y="996950"/>
                    <a:pt x="3350530" y="992704"/>
                    <a:pt x="3360347" y="990600"/>
                  </a:cubicBezTo>
                  <a:cubicBezTo>
                    <a:pt x="3372862" y="987918"/>
                    <a:pt x="3385760" y="987529"/>
                    <a:pt x="3398447" y="985837"/>
                  </a:cubicBezTo>
                  <a:lnTo>
                    <a:pt x="3431784" y="981075"/>
                  </a:lnTo>
                  <a:cubicBezTo>
                    <a:pt x="3442897" y="976312"/>
                    <a:pt x="3453760" y="970919"/>
                    <a:pt x="3465122" y="966787"/>
                  </a:cubicBezTo>
                  <a:cubicBezTo>
                    <a:pt x="3488711" y="958209"/>
                    <a:pt x="3514109" y="954201"/>
                    <a:pt x="3536559" y="942975"/>
                  </a:cubicBezTo>
                  <a:cubicBezTo>
                    <a:pt x="3569132" y="926688"/>
                    <a:pt x="3599870" y="913002"/>
                    <a:pt x="3627047" y="885825"/>
                  </a:cubicBezTo>
                  <a:cubicBezTo>
                    <a:pt x="3632508" y="880364"/>
                    <a:pt x="3666876" y="850977"/>
                    <a:pt x="3674672" y="833437"/>
                  </a:cubicBezTo>
                  <a:cubicBezTo>
                    <a:pt x="3688723" y="801823"/>
                    <a:pt x="3690642" y="767304"/>
                    <a:pt x="3693722" y="733425"/>
                  </a:cubicBezTo>
                  <a:cubicBezTo>
                    <a:pt x="3700841" y="655113"/>
                    <a:pt x="3694943" y="701056"/>
                    <a:pt x="3703247" y="642937"/>
                  </a:cubicBezTo>
                  <a:cubicBezTo>
                    <a:pt x="3704834" y="612775"/>
                    <a:pt x="3704263" y="582421"/>
                    <a:pt x="3708009" y="552450"/>
                  </a:cubicBezTo>
                  <a:cubicBezTo>
                    <a:pt x="3709069" y="543967"/>
                    <a:pt x="3714831" y="536747"/>
                    <a:pt x="3717534" y="528637"/>
                  </a:cubicBezTo>
                  <a:cubicBezTo>
                    <a:pt x="3721189" y="517673"/>
                    <a:pt x="3722910" y="506087"/>
                    <a:pt x="3727059" y="495300"/>
                  </a:cubicBezTo>
                  <a:cubicBezTo>
                    <a:pt x="3730882" y="485361"/>
                    <a:pt x="3737251" y="476555"/>
                    <a:pt x="3741347" y="466725"/>
                  </a:cubicBezTo>
                  <a:cubicBezTo>
                    <a:pt x="3745209" y="457457"/>
                    <a:pt x="3747347" y="447551"/>
                    <a:pt x="3750872" y="438150"/>
                  </a:cubicBezTo>
                  <a:cubicBezTo>
                    <a:pt x="3756875" y="422141"/>
                    <a:pt x="3762276" y="405818"/>
                    <a:pt x="3769922" y="390525"/>
                  </a:cubicBezTo>
                  <a:lnTo>
                    <a:pt x="3788972" y="352425"/>
                  </a:lnTo>
                  <a:cubicBezTo>
                    <a:pt x="3799885" y="308772"/>
                    <a:pt x="3791236" y="325217"/>
                    <a:pt x="3808022" y="300037"/>
                  </a:cubicBezTo>
                  <a:cubicBezTo>
                    <a:pt x="3809609" y="290512"/>
                    <a:pt x="3810009" y="280711"/>
                    <a:pt x="3812784" y="271462"/>
                  </a:cubicBezTo>
                  <a:cubicBezTo>
                    <a:pt x="3816871" y="257838"/>
                    <a:pt x="3824819" y="249817"/>
                    <a:pt x="3831834" y="238125"/>
                  </a:cubicBezTo>
                  <a:cubicBezTo>
                    <a:pt x="3843181" y="219214"/>
                    <a:pt x="3855309" y="200701"/>
                    <a:pt x="3865172" y="180975"/>
                  </a:cubicBezTo>
                  <a:cubicBezTo>
                    <a:pt x="3892534" y="126250"/>
                    <a:pt x="3878335" y="147549"/>
                    <a:pt x="3903272" y="114300"/>
                  </a:cubicBezTo>
                  <a:cubicBezTo>
                    <a:pt x="3904859" y="109537"/>
                    <a:pt x="3905789" y="104502"/>
                    <a:pt x="3908034" y="100012"/>
                  </a:cubicBezTo>
                  <a:cubicBezTo>
                    <a:pt x="3915276" y="85528"/>
                    <a:pt x="3930202" y="71840"/>
                    <a:pt x="3941372" y="61912"/>
                  </a:cubicBezTo>
                  <a:cubicBezTo>
                    <a:pt x="3947305" y="56639"/>
                    <a:pt x="3953691" y="51832"/>
                    <a:pt x="3960422" y="47625"/>
                  </a:cubicBezTo>
                  <a:cubicBezTo>
                    <a:pt x="3966442" y="43862"/>
                    <a:pt x="3973308" y="41622"/>
                    <a:pt x="3979472" y="38100"/>
                  </a:cubicBezTo>
                  <a:cubicBezTo>
                    <a:pt x="3999460" y="26678"/>
                    <a:pt x="3992983" y="23942"/>
                    <a:pt x="4022334" y="19050"/>
                  </a:cubicBezTo>
                  <a:cubicBezTo>
                    <a:pt x="4031859" y="17462"/>
                    <a:pt x="4041483" y="16382"/>
                    <a:pt x="4050909" y="14287"/>
                  </a:cubicBezTo>
                  <a:cubicBezTo>
                    <a:pt x="4091360" y="5298"/>
                    <a:pt x="4024341" y="9168"/>
                    <a:pt x="4108059" y="4762"/>
                  </a:cubicBezTo>
                  <a:cubicBezTo>
                    <a:pt x="4154060" y="2341"/>
                    <a:pt x="4200134" y="1587"/>
                    <a:pt x="4246172" y="0"/>
                  </a:cubicBezTo>
                  <a:cubicBezTo>
                    <a:pt x="4282684" y="1587"/>
                    <a:pt x="4319249" y="2247"/>
                    <a:pt x="4355709" y="4762"/>
                  </a:cubicBezTo>
                  <a:cubicBezTo>
                    <a:pt x="4365343" y="5426"/>
                    <a:pt x="4374740" y="8057"/>
                    <a:pt x="4384284" y="9525"/>
                  </a:cubicBezTo>
                  <a:cubicBezTo>
                    <a:pt x="4412731" y="13901"/>
                    <a:pt x="4426506" y="15398"/>
                    <a:pt x="4455722" y="19050"/>
                  </a:cubicBezTo>
                  <a:cubicBezTo>
                    <a:pt x="4466834" y="23812"/>
                    <a:pt x="4478246" y="27930"/>
                    <a:pt x="4489059" y="33337"/>
                  </a:cubicBezTo>
                  <a:cubicBezTo>
                    <a:pt x="4535635" y="56625"/>
                    <a:pt x="4511113" y="51488"/>
                    <a:pt x="4565259" y="71437"/>
                  </a:cubicBezTo>
                  <a:cubicBezTo>
                    <a:pt x="4580811" y="77167"/>
                    <a:pt x="4597255" y="80209"/>
                    <a:pt x="4612884" y="85725"/>
                  </a:cubicBezTo>
                  <a:cubicBezTo>
                    <a:pt x="4741691" y="131186"/>
                    <a:pt x="4541783" y="66787"/>
                    <a:pt x="4684322" y="114300"/>
                  </a:cubicBezTo>
                  <a:cubicBezTo>
                    <a:pt x="4700045" y="119541"/>
                    <a:pt x="4716395" y="122857"/>
                    <a:pt x="4731947" y="128587"/>
                  </a:cubicBezTo>
                  <a:cubicBezTo>
                    <a:pt x="4746618" y="133992"/>
                    <a:pt x="4760438" y="141478"/>
                    <a:pt x="4774809" y="147637"/>
                  </a:cubicBezTo>
                  <a:cubicBezTo>
                    <a:pt x="4782667" y="151005"/>
                    <a:pt x="4790588" y="154240"/>
                    <a:pt x="4798622" y="157162"/>
                  </a:cubicBezTo>
                  <a:cubicBezTo>
                    <a:pt x="4895594" y="192424"/>
                    <a:pt x="4768400" y="146032"/>
                    <a:pt x="4851009" y="171450"/>
                  </a:cubicBezTo>
                  <a:cubicBezTo>
                    <a:pt x="4863973" y="175439"/>
                    <a:pt x="4876589" y="180520"/>
                    <a:pt x="4889109" y="185737"/>
                  </a:cubicBezTo>
                  <a:cubicBezTo>
                    <a:pt x="4909623" y="194284"/>
                    <a:pt x="4975693" y="222287"/>
                    <a:pt x="5003409" y="238125"/>
                  </a:cubicBezTo>
                  <a:cubicBezTo>
                    <a:pt x="5033639" y="255400"/>
                    <a:pt x="5032570" y="259218"/>
                    <a:pt x="5060559" y="280987"/>
                  </a:cubicBezTo>
                  <a:cubicBezTo>
                    <a:pt x="5065077" y="284501"/>
                    <a:pt x="5070084" y="287337"/>
                    <a:pt x="5074847" y="290512"/>
                  </a:cubicBezTo>
                  <a:cubicBezTo>
                    <a:pt x="5092648" y="317215"/>
                    <a:pt x="5074421" y="293308"/>
                    <a:pt x="5103422" y="319087"/>
                  </a:cubicBezTo>
                  <a:cubicBezTo>
                    <a:pt x="5136257" y="348274"/>
                    <a:pt x="5114137" y="338535"/>
                    <a:pt x="5141522" y="347662"/>
                  </a:cubicBezTo>
                  <a:cubicBezTo>
                    <a:pt x="5147872" y="354012"/>
                    <a:pt x="5153388" y="361324"/>
                    <a:pt x="5160572" y="366712"/>
                  </a:cubicBezTo>
                  <a:cubicBezTo>
                    <a:pt x="5166252" y="370972"/>
                    <a:pt x="5174602" y="371217"/>
                    <a:pt x="5179622" y="376237"/>
                  </a:cubicBezTo>
                  <a:cubicBezTo>
                    <a:pt x="5184642" y="381257"/>
                    <a:pt x="5184602" y="389833"/>
                    <a:pt x="5189147" y="395287"/>
                  </a:cubicBezTo>
                  <a:cubicBezTo>
                    <a:pt x="5192811" y="399684"/>
                    <a:pt x="5199387" y="400765"/>
                    <a:pt x="5203434" y="404812"/>
                  </a:cubicBezTo>
                  <a:cubicBezTo>
                    <a:pt x="5210622" y="412000"/>
                    <a:pt x="5216134" y="420687"/>
                    <a:pt x="5222484" y="428625"/>
                  </a:cubicBezTo>
                  <a:cubicBezTo>
                    <a:pt x="5232181" y="486804"/>
                    <a:pt x="5220159" y="431947"/>
                    <a:pt x="5236772" y="476250"/>
                  </a:cubicBezTo>
                  <a:cubicBezTo>
                    <a:pt x="5241952" y="490065"/>
                    <a:pt x="5244559" y="516475"/>
                    <a:pt x="5246297" y="528637"/>
                  </a:cubicBezTo>
                  <a:cubicBezTo>
                    <a:pt x="5244376" y="613169"/>
                    <a:pt x="5236772" y="933710"/>
                    <a:pt x="5236772" y="1000125"/>
                  </a:cubicBezTo>
                  <a:cubicBezTo>
                    <a:pt x="5236772" y="1060533"/>
                    <a:pt x="5243088" y="1413442"/>
                    <a:pt x="5246297" y="1509712"/>
                  </a:cubicBezTo>
                  <a:cubicBezTo>
                    <a:pt x="5247198" y="1536731"/>
                    <a:pt x="5248903" y="1563727"/>
                    <a:pt x="5251059" y="1590675"/>
                  </a:cubicBezTo>
                  <a:cubicBezTo>
                    <a:pt x="5256196" y="1654892"/>
                    <a:pt x="5255991" y="1602742"/>
                    <a:pt x="5260584" y="1671637"/>
                  </a:cubicBezTo>
                  <a:cubicBezTo>
                    <a:pt x="5276066" y="1903869"/>
                    <a:pt x="5262492" y="1774538"/>
                    <a:pt x="5274872" y="1885950"/>
                  </a:cubicBezTo>
                  <a:cubicBezTo>
                    <a:pt x="5277183" y="1994568"/>
                    <a:pt x="5293657" y="2067984"/>
                    <a:pt x="5270109" y="2162175"/>
                  </a:cubicBezTo>
                  <a:cubicBezTo>
                    <a:pt x="5267069" y="2174335"/>
                    <a:pt x="5256832" y="2193491"/>
                    <a:pt x="5251059" y="2205037"/>
                  </a:cubicBezTo>
                  <a:cubicBezTo>
                    <a:pt x="5241409" y="2253294"/>
                    <a:pt x="5253976" y="2204336"/>
                    <a:pt x="5232009" y="2252662"/>
                  </a:cubicBezTo>
                  <a:cubicBezTo>
                    <a:pt x="5227854" y="2261802"/>
                    <a:pt x="5225915" y="2271801"/>
                    <a:pt x="5222484" y="2281237"/>
                  </a:cubicBezTo>
                  <a:cubicBezTo>
                    <a:pt x="5219562" y="2289271"/>
                    <a:pt x="5216497" y="2297267"/>
                    <a:pt x="5212959" y="2305050"/>
                  </a:cubicBezTo>
                  <a:cubicBezTo>
                    <a:pt x="5208552" y="2314745"/>
                    <a:pt x="5202411" y="2323654"/>
                    <a:pt x="5198672" y="2333625"/>
                  </a:cubicBezTo>
                  <a:cubicBezTo>
                    <a:pt x="5192852" y="2349144"/>
                    <a:pt x="5189625" y="2365526"/>
                    <a:pt x="5184384" y="2381250"/>
                  </a:cubicBezTo>
                  <a:cubicBezTo>
                    <a:pt x="5180095" y="2394118"/>
                    <a:pt x="5174859" y="2406650"/>
                    <a:pt x="5170097" y="2419350"/>
                  </a:cubicBezTo>
                  <a:cubicBezTo>
                    <a:pt x="5168509" y="2428875"/>
                    <a:pt x="5167676" y="2438557"/>
                    <a:pt x="5165334" y="2447925"/>
                  </a:cubicBezTo>
                  <a:cubicBezTo>
                    <a:pt x="5142965" y="2537400"/>
                    <a:pt x="5153060" y="2487251"/>
                    <a:pt x="5131997" y="2557462"/>
                  </a:cubicBezTo>
                  <a:cubicBezTo>
                    <a:pt x="5126796" y="2574799"/>
                    <a:pt x="5121902" y="2592242"/>
                    <a:pt x="5117709" y="2609850"/>
                  </a:cubicBezTo>
                  <a:cubicBezTo>
                    <a:pt x="5113959" y="2625599"/>
                    <a:pt x="5112549" y="2641885"/>
                    <a:pt x="5108184" y="2657475"/>
                  </a:cubicBezTo>
                  <a:cubicBezTo>
                    <a:pt x="5101416" y="2681646"/>
                    <a:pt x="5088499" y="2704153"/>
                    <a:pt x="5084372" y="2728912"/>
                  </a:cubicBezTo>
                  <a:cubicBezTo>
                    <a:pt x="5082784" y="2738437"/>
                    <a:pt x="5081336" y="2747986"/>
                    <a:pt x="5079609" y="2757487"/>
                  </a:cubicBezTo>
                  <a:cubicBezTo>
                    <a:pt x="5078161" y="2765451"/>
                    <a:pt x="5075992" y="2773287"/>
                    <a:pt x="5074847" y="2781300"/>
                  </a:cubicBezTo>
                  <a:cubicBezTo>
                    <a:pt x="5071538" y="2804464"/>
                    <a:pt x="5068901" y="2862010"/>
                    <a:pt x="5055797" y="2890837"/>
                  </a:cubicBezTo>
                  <a:cubicBezTo>
                    <a:pt x="5050194" y="2903162"/>
                    <a:pt x="5034411" y="2918199"/>
                    <a:pt x="5022459" y="2924175"/>
                  </a:cubicBezTo>
                  <a:cubicBezTo>
                    <a:pt x="5013480" y="2928664"/>
                    <a:pt x="4973941" y="2933147"/>
                    <a:pt x="4970072" y="2933700"/>
                  </a:cubicBezTo>
                  <a:cubicBezTo>
                    <a:pt x="4952609" y="2932112"/>
                    <a:pt x="4934102" y="2935094"/>
                    <a:pt x="4917684" y="2928937"/>
                  </a:cubicBezTo>
                  <a:cubicBezTo>
                    <a:pt x="4907174" y="2924996"/>
                    <a:pt x="4902560" y="2912233"/>
                    <a:pt x="4893872" y="2905125"/>
                  </a:cubicBezTo>
                  <a:cubicBezTo>
                    <a:pt x="4885012" y="2897876"/>
                    <a:pt x="4873709" y="2893840"/>
                    <a:pt x="4865297" y="2886075"/>
                  </a:cubicBezTo>
                  <a:cubicBezTo>
                    <a:pt x="4852897" y="2874629"/>
                    <a:pt x="4844659" y="2859088"/>
                    <a:pt x="4831959" y="2847975"/>
                  </a:cubicBezTo>
                  <a:cubicBezTo>
                    <a:pt x="4797340" y="2817683"/>
                    <a:pt x="4757359" y="2810573"/>
                    <a:pt x="4727184" y="2771775"/>
                  </a:cubicBezTo>
                  <a:cubicBezTo>
                    <a:pt x="4716072" y="2757487"/>
                    <a:pt x="4706227" y="2742117"/>
                    <a:pt x="4693847" y="2728912"/>
                  </a:cubicBezTo>
                  <a:cubicBezTo>
                    <a:pt x="4682305" y="2716601"/>
                    <a:pt x="4666365" y="2708691"/>
                    <a:pt x="4655747" y="2695575"/>
                  </a:cubicBezTo>
                  <a:cubicBezTo>
                    <a:pt x="4619286" y="2650535"/>
                    <a:pt x="4617133" y="2634486"/>
                    <a:pt x="4593834" y="2590800"/>
                  </a:cubicBezTo>
                  <a:cubicBezTo>
                    <a:pt x="4587811" y="2579507"/>
                    <a:pt x="4580196" y="2569060"/>
                    <a:pt x="4574784" y="2557462"/>
                  </a:cubicBezTo>
                  <a:cubicBezTo>
                    <a:pt x="4569048" y="2545171"/>
                    <a:pt x="4565661" y="2531904"/>
                    <a:pt x="4560497" y="2519362"/>
                  </a:cubicBezTo>
                  <a:cubicBezTo>
                    <a:pt x="4554544" y="2504905"/>
                    <a:pt x="4547254" y="2491017"/>
                    <a:pt x="4541447" y="2476500"/>
                  </a:cubicBezTo>
                  <a:cubicBezTo>
                    <a:pt x="4537718" y="2467178"/>
                    <a:pt x="4535784" y="2457193"/>
                    <a:pt x="4531922" y="2447925"/>
                  </a:cubicBezTo>
                  <a:cubicBezTo>
                    <a:pt x="4527826" y="2438095"/>
                    <a:pt x="4522041" y="2429045"/>
                    <a:pt x="4517634" y="2419350"/>
                  </a:cubicBezTo>
                  <a:cubicBezTo>
                    <a:pt x="4514096" y="2411567"/>
                    <a:pt x="4510623" y="2403708"/>
                    <a:pt x="4508109" y="2395537"/>
                  </a:cubicBezTo>
                  <a:cubicBezTo>
                    <a:pt x="4504259" y="2383025"/>
                    <a:pt x="4498584" y="2357437"/>
                    <a:pt x="4498584" y="2357437"/>
                  </a:cubicBezTo>
                  <a:cubicBezTo>
                    <a:pt x="4495840" y="2332738"/>
                    <a:pt x="4494155" y="2300133"/>
                    <a:pt x="4484297" y="2276475"/>
                  </a:cubicBezTo>
                  <a:cubicBezTo>
                    <a:pt x="4481244" y="2269148"/>
                    <a:pt x="4474412" y="2264030"/>
                    <a:pt x="4470009" y="2257425"/>
                  </a:cubicBezTo>
                  <a:cubicBezTo>
                    <a:pt x="4466904" y="2252768"/>
                    <a:pt x="4452122" y="2226434"/>
                    <a:pt x="4446197" y="2219325"/>
                  </a:cubicBezTo>
                  <a:cubicBezTo>
                    <a:pt x="4441885" y="2214151"/>
                    <a:pt x="4436384" y="2210071"/>
                    <a:pt x="4431909" y="2205037"/>
                  </a:cubicBezTo>
                  <a:cubicBezTo>
                    <a:pt x="4423672" y="2195770"/>
                    <a:pt x="4416391" y="2185678"/>
                    <a:pt x="4408097" y="2176462"/>
                  </a:cubicBezTo>
                  <a:cubicBezTo>
                    <a:pt x="4371098" y="2135352"/>
                    <a:pt x="4405339" y="2179134"/>
                    <a:pt x="4374759" y="2138362"/>
                  </a:cubicBezTo>
                  <a:cubicBezTo>
                    <a:pt x="4369050" y="2121235"/>
                    <a:pt x="4359393" y="2093644"/>
                    <a:pt x="4355709" y="2076450"/>
                  </a:cubicBezTo>
                  <a:cubicBezTo>
                    <a:pt x="4353357" y="2065474"/>
                    <a:pt x="4352534" y="2054225"/>
                    <a:pt x="4350947" y="2043112"/>
                  </a:cubicBezTo>
                  <a:cubicBezTo>
                    <a:pt x="4349359" y="1947862"/>
                    <a:pt x="4349207" y="1852577"/>
                    <a:pt x="4346184" y="1757362"/>
                  </a:cubicBezTo>
                  <a:cubicBezTo>
                    <a:pt x="4346025" y="1752345"/>
                    <a:pt x="4344558" y="1746995"/>
                    <a:pt x="4341422" y="1743075"/>
                  </a:cubicBezTo>
                  <a:cubicBezTo>
                    <a:pt x="4337313" y="1737938"/>
                    <a:pt x="4312302" y="1725783"/>
                    <a:pt x="4308084" y="1724025"/>
                  </a:cubicBezTo>
                  <a:cubicBezTo>
                    <a:pt x="4295564" y="1718808"/>
                    <a:pt x="4282976" y="1713634"/>
                    <a:pt x="4269984" y="1709737"/>
                  </a:cubicBezTo>
                  <a:cubicBezTo>
                    <a:pt x="4237496" y="1699991"/>
                    <a:pt x="4218685" y="1696620"/>
                    <a:pt x="4189022" y="1690687"/>
                  </a:cubicBezTo>
                  <a:cubicBezTo>
                    <a:pt x="4173147" y="1695450"/>
                    <a:pt x="4156376" y="1697880"/>
                    <a:pt x="4141397" y="1704975"/>
                  </a:cubicBezTo>
                  <a:cubicBezTo>
                    <a:pt x="4125878" y="1712326"/>
                    <a:pt x="4112822" y="1724025"/>
                    <a:pt x="4098534" y="1733550"/>
                  </a:cubicBezTo>
                  <a:cubicBezTo>
                    <a:pt x="4093772" y="1736725"/>
                    <a:pt x="4089958" y="1742694"/>
                    <a:pt x="4084247" y="1743075"/>
                  </a:cubicBezTo>
                  <a:lnTo>
                    <a:pt x="4012809" y="1747837"/>
                  </a:lnTo>
                  <a:cubicBezTo>
                    <a:pt x="3971534" y="1743075"/>
                    <a:pt x="3929446" y="1742991"/>
                    <a:pt x="3888984" y="1733550"/>
                  </a:cubicBezTo>
                  <a:cubicBezTo>
                    <a:pt x="3880239" y="1731509"/>
                    <a:pt x="3877966" y="1718516"/>
                    <a:pt x="3869934" y="1714500"/>
                  </a:cubicBezTo>
                  <a:cubicBezTo>
                    <a:pt x="3858225" y="1708646"/>
                    <a:pt x="3831834" y="1704975"/>
                    <a:pt x="3831834" y="1704975"/>
                  </a:cubicBezTo>
                  <a:cubicBezTo>
                    <a:pt x="3825484" y="1700212"/>
                    <a:pt x="3820314" y="1693197"/>
                    <a:pt x="3812784" y="1690687"/>
                  </a:cubicBezTo>
                  <a:cubicBezTo>
                    <a:pt x="3781459" y="1680245"/>
                    <a:pt x="3700749" y="1689816"/>
                    <a:pt x="3684197" y="1690687"/>
                  </a:cubicBezTo>
                  <a:cubicBezTo>
                    <a:pt x="3649294" y="1705646"/>
                    <a:pt x="3645999" y="1705044"/>
                    <a:pt x="3612759" y="1728787"/>
                  </a:cubicBezTo>
                  <a:cubicBezTo>
                    <a:pt x="3602670" y="1735994"/>
                    <a:pt x="3594211" y="1745307"/>
                    <a:pt x="3584184" y="1752600"/>
                  </a:cubicBezTo>
                  <a:cubicBezTo>
                    <a:pt x="3576698" y="1758044"/>
                    <a:pt x="3567679" y="1761204"/>
                    <a:pt x="3560372" y="1766887"/>
                  </a:cubicBezTo>
                  <a:cubicBezTo>
                    <a:pt x="3553283" y="1772400"/>
                    <a:pt x="3548334" y="1780327"/>
                    <a:pt x="3541322" y="1785937"/>
                  </a:cubicBezTo>
                  <a:cubicBezTo>
                    <a:pt x="3532383" y="1793088"/>
                    <a:pt x="3521303" y="1797382"/>
                    <a:pt x="3512747" y="1804987"/>
                  </a:cubicBezTo>
                  <a:cubicBezTo>
                    <a:pt x="3506814" y="1810260"/>
                    <a:pt x="3504433" y="1818810"/>
                    <a:pt x="3498459" y="1824037"/>
                  </a:cubicBezTo>
                  <a:cubicBezTo>
                    <a:pt x="3491493" y="1830133"/>
                    <a:pt x="3482739" y="1833829"/>
                    <a:pt x="3474647" y="1838325"/>
                  </a:cubicBezTo>
                  <a:cubicBezTo>
                    <a:pt x="3447413" y="1853455"/>
                    <a:pt x="3461560" y="1842287"/>
                    <a:pt x="3431784" y="1862137"/>
                  </a:cubicBezTo>
                  <a:cubicBezTo>
                    <a:pt x="3375574" y="1899610"/>
                    <a:pt x="3452760" y="1854031"/>
                    <a:pt x="3388922" y="1885950"/>
                  </a:cubicBezTo>
                  <a:cubicBezTo>
                    <a:pt x="3383802" y="1888510"/>
                    <a:pt x="3379994" y="1893465"/>
                    <a:pt x="3374634" y="1895475"/>
                  </a:cubicBezTo>
                  <a:cubicBezTo>
                    <a:pt x="3367055" y="1898317"/>
                    <a:pt x="3358759" y="1898650"/>
                    <a:pt x="3350822" y="1900237"/>
                  </a:cubicBezTo>
                  <a:lnTo>
                    <a:pt x="3303197" y="1919287"/>
                  </a:lnTo>
                  <a:lnTo>
                    <a:pt x="3279384" y="1928812"/>
                  </a:lnTo>
                  <a:cubicBezTo>
                    <a:pt x="3188867" y="1921850"/>
                    <a:pt x="3159722" y="1917442"/>
                    <a:pt x="3046022" y="1928812"/>
                  </a:cubicBezTo>
                  <a:cubicBezTo>
                    <a:pt x="3038124" y="1929602"/>
                    <a:pt x="3034225" y="1939876"/>
                    <a:pt x="3026972" y="1943100"/>
                  </a:cubicBezTo>
                  <a:cubicBezTo>
                    <a:pt x="3019575" y="1946388"/>
                    <a:pt x="3011097" y="1946275"/>
                    <a:pt x="3003159" y="1947862"/>
                  </a:cubicBezTo>
                  <a:cubicBezTo>
                    <a:pt x="2998397" y="1952625"/>
                    <a:pt x="2994353" y="1958235"/>
                    <a:pt x="2988872" y="1962150"/>
                  </a:cubicBezTo>
                  <a:cubicBezTo>
                    <a:pt x="2973536" y="1973104"/>
                    <a:pt x="2964293" y="1972781"/>
                    <a:pt x="2946009" y="1976437"/>
                  </a:cubicBezTo>
                  <a:cubicBezTo>
                    <a:pt x="2933309" y="1982787"/>
                    <a:pt x="2921684" y="1992043"/>
                    <a:pt x="2907909" y="1995487"/>
                  </a:cubicBezTo>
                  <a:cubicBezTo>
                    <a:pt x="2892732" y="1999282"/>
                    <a:pt x="2880776" y="2002592"/>
                    <a:pt x="2865047" y="2005012"/>
                  </a:cubicBezTo>
                  <a:cubicBezTo>
                    <a:pt x="2852397" y="2006958"/>
                    <a:pt x="2839647" y="2008187"/>
                    <a:pt x="2826947" y="2009775"/>
                  </a:cubicBezTo>
                  <a:cubicBezTo>
                    <a:pt x="2817422" y="2012950"/>
                    <a:pt x="2808189" y="2017196"/>
                    <a:pt x="2798372" y="2019300"/>
                  </a:cubicBezTo>
                  <a:cubicBezTo>
                    <a:pt x="2785857" y="2021982"/>
                    <a:pt x="2772300" y="2019688"/>
                    <a:pt x="2760272" y="2024062"/>
                  </a:cubicBezTo>
                  <a:cubicBezTo>
                    <a:pt x="2753942" y="2026364"/>
                    <a:pt x="2750990" y="2033844"/>
                    <a:pt x="2745984" y="2038350"/>
                  </a:cubicBezTo>
                  <a:cubicBezTo>
                    <a:pt x="2735105" y="2048141"/>
                    <a:pt x="2724935" y="2058974"/>
                    <a:pt x="2712647" y="2066925"/>
                  </a:cubicBezTo>
                  <a:cubicBezTo>
                    <a:pt x="2697746" y="2076567"/>
                    <a:pt x="2680897" y="2082800"/>
                    <a:pt x="2665022" y="2090737"/>
                  </a:cubicBezTo>
                  <a:cubicBezTo>
                    <a:pt x="2640117" y="2103189"/>
                    <a:pt x="2652860" y="2098540"/>
                    <a:pt x="2626922" y="2105025"/>
                  </a:cubicBezTo>
                  <a:lnTo>
                    <a:pt x="2579297" y="2133600"/>
                  </a:lnTo>
                  <a:cubicBezTo>
                    <a:pt x="2571359" y="2138362"/>
                    <a:pt x="2562889" y="2142333"/>
                    <a:pt x="2555484" y="2147887"/>
                  </a:cubicBezTo>
                  <a:cubicBezTo>
                    <a:pt x="2549134" y="2152650"/>
                    <a:pt x="2543842" y="2159325"/>
                    <a:pt x="2536434" y="2162175"/>
                  </a:cubicBezTo>
                  <a:cubicBezTo>
                    <a:pt x="2522774" y="2167429"/>
                    <a:pt x="2507714" y="2167929"/>
                    <a:pt x="2493572" y="2171700"/>
                  </a:cubicBezTo>
                  <a:cubicBezTo>
                    <a:pt x="2483871" y="2174287"/>
                    <a:pt x="2474614" y="2178340"/>
                    <a:pt x="2464997" y="2181225"/>
                  </a:cubicBezTo>
                  <a:cubicBezTo>
                    <a:pt x="2458728" y="2183106"/>
                    <a:pt x="2452203" y="2184062"/>
                    <a:pt x="2445947" y="2185987"/>
                  </a:cubicBezTo>
                  <a:cubicBezTo>
                    <a:pt x="2431552" y="2190416"/>
                    <a:pt x="2417372" y="2195512"/>
                    <a:pt x="2403084" y="2200275"/>
                  </a:cubicBezTo>
                  <a:cubicBezTo>
                    <a:pt x="2398322" y="2201862"/>
                    <a:pt x="2393287" y="2202792"/>
                    <a:pt x="2388797" y="2205037"/>
                  </a:cubicBezTo>
                  <a:cubicBezTo>
                    <a:pt x="2382447" y="2208212"/>
                    <a:pt x="2376394" y="2212069"/>
                    <a:pt x="2369747" y="2214562"/>
                  </a:cubicBezTo>
                  <a:cubicBezTo>
                    <a:pt x="2363618" y="2216860"/>
                    <a:pt x="2357115" y="2218041"/>
                    <a:pt x="2350697" y="2219325"/>
                  </a:cubicBezTo>
                  <a:cubicBezTo>
                    <a:pt x="2334194" y="2222626"/>
                    <a:pt x="2304775" y="2226565"/>
                    <a:pt x="2288784" y="2228850"/>
                  </a:cubicBezTo>
                  <a:cubicBezTo>
                    <a:pt x="2258189" y="2244147"/>
                    <a:pt x="2280692" y="2235230"/>
                    <a:pt x="2241159" y="2243137"/>
                  </a:cubicBezTo>
                  <a:cubicBezTo>
                    <a:pt x="2234741" y="2244421"/>
                    <a:pt x="2228403" y="2246102"/>
                    <a:pt x="2222109" y="2247900"/>
                  </a:cubicBezTo>
                  <a:cubicBezTo>
                    <a:pt x="2209259" y="2251571"/>
                    <a:pt x="2202721" y="2255565"/>
                    <a:pt x="2188772" y="2257425"/>
                  </a:cubicBezTo>
                  <a:cubicBezTo>
                    <a:pt x="2171391" y="2259742"/>
                    <a:pt x="2153811" y="2260251"/>
                    <a:pt x="2136384" y="2262187"/>
                  </a:cubicBezTo>
                  <a:cubicBezTo>
                    <a:pt x="2125227" y="2263427"/>
                    <a:pt x="2114159" y="2265362"/>
                    <a:pt x="2103047" y="2266950"/>
                  </a:cubicBezTo>
                  <a:cubicBezTo>
                    <a:pt x="2096978" y="2276054"/>
                    <a:pt x="2089106" y="2289884"/>
                    <a:pt x="2079234" y="2295525"/>
                  </a:cubicBezTo>
                  <a:cubicBezTo>
                    <a:pt x="2073551" y="2298772"/>
                    <a:pt x="2066534" y="2298700"/>
                    <a:pt x="2060184" y="2300287"/>
                  </a:cubicBezTo>
                  <a:cubicBezTo>
                    <a:pt x="2043177" y="2311625"/>
                    <a:pt x="2012846" y="2333552"/>
                    <a:pt x="1993509" y="2338387"/>
                  </a:cubicBezTo>
                  <a:cubicBezTo>
                    <a:pt x="1958384" y="2347169"/>
                    <a:pt x="1990278" y="2337731"/>
                    <a:pt x="1955409" y="2352675"/>
                  </a:cubicBezTo>
                  <a:cubicBezTo>
                    <a:pt x="1950795" y="2354652"/>
                    <a:pt x="1967316" y="2348706"/>
                    <a:pt x="1941122" y="2357437"/>
                  </a:cubicBezTo>
                  <a:lnTo>
                    <a:pt x="1798247" y="2405062"/>
                  </a:lnTo>
                  <a:cubicBezTo>
                    <a:pt x="1747266" y="2425454"/>
                    <a:pt x="1803427" y="2404958"/>
                    <a:pt x="1745859" y="2419350"/>
                  </a:cubicBezTo>
                  <a:cubicBezTo>
                    <a:pt x="1666561" y="2439175"/>
                    <a:pt x="1757368" y="2418689"/>
                    <a:pt x="1698234" y="2438400"/>
                  </a:cubicBezTo>
                  <a:cubicBezTo>
                    <a:pt x="1690555" y="2440960"/>
                    <a:pt x="1682275" y="2441199"/>
                    <a:pt x="1674422" y="2443162"/>
                  </a:cubicBezTo>
                  <a:cubicBezTo>
                    <a:pt x="1663210" y="2445965"/>
                    <a:pt x="1652197" y="2449512"/>
                    <a:pt x="1641084" y="2452687"/>
                  </a:cubicBezTo>
                  <a:cubicBezTo>
                    <a:pt x="1633147" y="2457450"/>
                    <a:pt x="1625551" y="2462835"/>
                    <a:pt x="1617272" y="2466975"/>
                  </a:cubicBezTo>
                  <a:cubicBezTo>
                    <a:pt x="1612782" y="2469220"/>
                    <a:pt x="1607811" y="2470358"/>
                    <a:pt x="1602984" y="2471737"/>
                  </a:cubicBezTo>
                  <a:cubicBezTo>
                    <a:pt x="1580522" y="2478155"/>
                    <a:pt x="1577589" y="2477406"/>
                    <a:pt x="1550597" y="2481262"/>
                  </a:cubicBezTo>
                  <a:cubicBezTo>
                    <a:pt x="1531472" y="2494012"/>
                    <a:pt x="1530540" y="2495886"/>
                    <a:pt x="1502972" y="2505075"/>
                  </a:cubicBezTo>
                  <a:cubicBezTo>
                    <a:pt x="1490553" y="2509215"/>
                    <a:pt x="1476581" y="2508746"/>
                    <a:pt x="1464872" y="2514600"/>
                  </a:cubicBezTo>
                  <a:cubicBezTo>
                    <a:pt x="1458522" y="2517775"/>
                    <a:pt x="1452470" y="2521632"/>
                    <a:pt x="1445822" y="2524125"/>
                  </a:cubicBezTo>
                  <a:cubicBezTo>
                    <a:pt x="1438226" y="2526973"/>
                    <a:pt x="1420460" y="2529219"/>
                    <a:pt x="1412484" y="2533650"/>
                  </a:cubicBezTo>
                  <a:cubicBezTo>
                    <a:pt x="1366141" y="2559396"/>
                    <a:pt x="1402936" y="2548895"/>
                    <a:pt x="1360097" y="2557462"/>
                  </a:cubicBezTo>
                  <a:cubicBezTo>
                    <a:pt x="1310447" y="2578741"/>
                    <a:pt x="1337570" y="2566344"/>
                    <a:pt x="1279134" y="2595562"/>
                  </a:cubicBezTo>
                  <a:cubicBezTo>
                    <a:pt x="1272784" y="2598737"/>
                    <a:pt x="1267087" y="2603920"/>
                    <a:pt x="1260084" y="2605087"/>
                  </a:cubicBezTo>
                  <a:cubicBezTo>
                    <a:pt x="1242786" y="2607970"/>
                    <a:pt x="1195298" y="2615570"/>
                    <a:pt x="1183884" y="2619375"/>
                  </a:cubicBezTo>
                  <a:cubicBezTo>
                    <a:pt x="1174359" y="2622550"/>
                    <a:pt x="1165110" y="2626722"/>
                    <a:pt x="1155309" y="2628900"/>
                  </a:cubicBezTo>
                  <a:cubicBezTo>
                    <a:pt x="1136456" y="2633090"/>
                    <a:pt x="1117097" y="2634638"/>
                    <a:pt x="1098159" y="2638425"/>
                  </a:cubicBezTo>
                  <a:cubicBezTo>
                    <a:pt x="1067929" y="2644471"/>
                    <a:pt x="1082200" y="2641224"/>
                    <a:pt x="1055297" y="2647950"/>
                  </a:cubicBezTo>
                  <a:cubicBezTo>
                    <a:pt x="960296" y="2643819"/>
                    <a:pt x="957163" y="2639666"/>
                    <a:pt x="874322" y="2647950"/>
                  </a:cubicBezTo>
                  <a:cubicBezTo>
                    <a:pt x="866267" y="2648755"/>
                    <a:pt x="858447" y="2651125"/>
                    <a:pt x="850509" y="2652712"/>
                  </a:cubicBezTo>
                  <a:cubicBezTo>
                    <a:pt x="797505" y="2679214"/>
                    <a:pt x="873512" y="2642333"/>
                    <a:pt x="802884" y="2671762"/>
                  </a:cubicBezTo>
                  <a:cubicBezTo>
                    <a:pt x="793054" y="2675858"/>
                    <a:pt x="784065" y="2681781"/>
                    <a:pt x="774309" y="2686050"/>
                  </a:cubicBezTo>
                  <a:cubicBezTo>
                    <a:pt x="758645" y="2692903"/>
                    <a:pt x="742559" y="2698750"/>
                    <a:pt x="726684" y="2705100"/>
                  </a:cubicBezTo>
                  <a:cubicBezTo>
                    <a:pt x="718747" y="2708275"/>
                    <a:pt x="710203" y="2710227"/>
                    <a:pt x="702872" y="2714625"/>
                  </a:cubicBezTo>
                  <a:cubicBezTo>
                    <a:pt x="694934" y="2719387"/>
                    <a:pt x="687654" y="2725474"/>
                    <a:pt x="679059" y="2728912"/>
                  </a:cubicBezTo>
                  <a:cubicBezTo>
                    <a:pt x="671543" y="2731918"/>
                    <a:pt x="663184" y="2732087"/>
                    <a:pt x="655247" y="2733675"/>
                  </a:cubicBezTo>
                  <a:cubicBezTo>
                    <a:pt x="576263" y="2781063"/>
                    <a:pt x="675457" y="2724692"/>
                    <a:pt x="612384" y="2752725"/>
                  </a:cubicBezTo>
                  <a:cubicBezTo>
                    <a:pt x="603925" y="2756484"/>
                    <a:pt x="603653" y="2763043"/>
                    <a:pt x="588572" y="2767012"/>
                  </a:cubicBezTo>
                  <a:cubicBezTo>
                    <a:pt x="573491" y="2770981"/>
                    <a:pt x="563966" y="2772568"/>
                    <a:pt x="521897" y="2776537"/>
                  </a:cubicBezTo>
                  <a:cubicBezTo>
                    <a:pt x="479828" y="2780506"/>
                    <a:pt x="411213" y="2786134"/>
                    <a:pt x="336159" y="2790825"/>
                  </a:cubicBezTo>
                  <a:lnTo>
                    <a:pt x="150422" y="2786062"/>
                  </a:lnTo>
                  <a:cubicBezTo>
                    <a:pt x="126573" y="2785179"/>
                    <a:pt x="102760" y="2783367"/>
                    <a:pt x="78984" y="2781300"/>
                  </a:cubicBezTo>
                  <a:cubicBezTo>
                    <a:pt x="66233" y="2780191"/>
                    <a:pt x="53534" y="2778483"/>
                    <a:pt x="40884" y="2776537"/>
                  </a:cubicBezTo>
                  <a:cubicBezTo>
                    <a:pt x="32884" y="2775306"/>
                    <a:pt x="13103" y="2774156"/>
                    <a:pt x="7547" y="2757487"/>
                  </a:cubicBezTo>
                  <a:close/>
                </a:path>
              </a:pathLst>
            </a:custGeom>
            <a:noFill/>
            <a:ln w="15875" cap="sq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C0B398D-BE44-4852-8EB2-FDA8EDF48143}"/>
                </a:ext>
              </a:extLst>
            </p:cNvPr>
            <p:cNvSpPr txBox="1"/>
            <p:nvPr/>
          </p:nvSpPr>
          <p:spPr>
            <a:xfrm rot="20337961">
              <a:off x="6109374" y="3788639"/>
              <a:ext cx="2426924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54D8965F-8708-4E75-A924-2DFCA0BA631E}"/>
                </a:ext>
              </a:extLst>
            </p:cNvPr>
            <p:cNvGrpSpPr/>
            <p:nvPr/>
          </p:nvGrpSpPr>
          <p:grpSpPr>
            <a:xfrm>
              <a:off x="4962525" y="-31750"/>
              <a:ext cx="4003675" cy="3692525"/>
              <a:chOff x="4962525" y="-31750"/>
              <a:chExt cx="4003675" cy="3692525"/>
            </a:xfrm>
          </p:grpSpPr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80795CA2-A8D8-4FCF-8B67-C4F4516E426F}"/>
                  </a:ext>
                </a:extLst>
              </p:cNvPr>
              <p:cNvSpPr/>
              <p:nvPr/>
            </p:nvSpPr>
            <p:spPr>
              <a:xfrm>
                <a:off x="8388350" y="-31750"/>
                <a:ext cx="317500" cy="215900"/>
              </a:xfrm>
              <a:custGeom>
                <a:avLst/>
                <a:gdLst>
                  <a:gd name="connsiteX0" fmla="*/ 25400 w 317500"/>
                  <a:gd name="connsiteY0" fmla="*/ 38100 h 215900"/>
                  <a:gd name="connsiteX1" fmla="*/ 6350 w 317500"/>
                  <a:gd name="connsiteY1" fmla="*/ 88900 h 215900"/>
                  <a:gd name="connsiteX2" fmla="*/ 0 w 317500"/>
                  <a:gd name="connsiteY2" fmla="*/ 127000 h 215900"/>
                  <a:gd name="connsiteX3" fmla="*/ 12700 w 317500"/>
                  <a:gd name="connsiteY3" fmla="*/ 177800 h 215900"/>
                  <a:gd name="connsiteX4" fmla="*/ 50800 w 317500"/>
                  <a:gd name="connsiteY4" fmla="*/ 190500 h 215900"/>
                  <a:gd name="connsiteX5" fmla="*/ 76200 w 317500"/>
                  <a:gd name="connsiteY5" fmla="*/ 203200 h 215900"/>
                  <a:gd name="connsiteX6" fmla="*/ 139700 w 317500"/>
                  <a:gd name="connsiteY6" fmla="*/ 215900 h 215900"/>
                  <a:gd name="connsiteX7" fmla="*/ 279400 w 317500"/>
                  <a:gd name="connsiteY7" fmla="*/ 190500 h 215900"/>
                  <a:gd name="connsiteX8" fmla="*/ 304800 w 317500"/>
                  <a:gd name="connsiteY8" fmla="*/ 139700 h 215900"/>
                  <a:gd name="connsiteX9" fmla="*/ 317500 w 317500"/>
                  <a:gd name="connsiteY9" fmla="*/ 88900 h 215900"/>
                  <a:gd name="connsiteX10" fmla="*/ 311150 w 317500"/>
                  <a:gd name="connsiteY10" fmla="*/ 19050 h 215900"/>
                  <a:gd name="connsiteX11" fmla="*/ 279400 w 317500"/>
                  <a:gd name="connsiteY11" fmla="*/ 12700 h 215900"/>
                  <a:gd name="connsiteX12" fmla="*/ 260350 w 317500"/>
                  <a:gd name="connsiteY12" fmla="*/ 6350 h 215900"/>
                  <a:gd name="connsiteX13" fmla="*/ 228600 w 317500"/>
                  <a:gd name="connsiteY13" fmla="*/ 0 h 215900"/>
                  <a:gd name="connsiteX14" fmla="*/ 88900 w 317500"/>
                  <a:gd name="connsiteY14" fmla="*/ 6350 h 215900"/>
                  <a:gd name="connsiteX15" fmla="*/ 63500 w 317500"/>
                  <a:gd name="connsiteY15" fmla="*/ 12700 h 215900"/>
                  <a:gd name="connsiteX16" fmla="*/ 25400 w 317500"/>
                  <a:gd name="connsiteY16" fmla="*/ 38100 h 215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17500" h="215900">
                    <a:moveTo>
                      <a:pt x="25400" y="38100"/>
                    </a:moveTo>
                    <a:cubicBezTo>
                      <a:pt x="15875" y="50800"/>
                      <a:pt x="8839" y="77701"/>
                      <a:pt x="6350" y="88900"/>
                    </a:cubicBezTo>
                    <a:cubicBezTo>
                      <a:pt x="3557" y="101469"/>
                      <a:pt x="2117" y="114300"/>
                      <a:pt x="0" y="127000"/>
                    </a:cubicBezTo>
                    <a:cubicBezTo>
                      <a:pt x="4233" y="143933"/>
                      <a:pt x="1796" y="164170"/>
                      <a:pt x="12700" y="177800"/>
                    </a:cubicBezTo>
                    <a:cubicBezTo>
                      <a:pt x="21063" y="188253"/>
                      <a:pt x="38826" y="184513"/>
                      <a:pt x="50800" y="190500"/>
                    </a:cubicBezTo>
                    <a:cubicBezTo>
                      <a:pt x="59267" y="194733"/>
                      <a:pt x="67098" y="200599"/>
                      <a:pt x="76200" y="203200"/>
                    </a:cubicBezTo>
                    <a:cubicBezTo>
                      <a:pt x="96955" y="209130"/>
                      <a:pt x="139700" y="215900"/>
                      <a:pt x="139700" y="215900"/>
                    </a:cubicBezTo>
                    <a:cubicBezTo>
                      <a:pt x="151847" y="214550"/>
                      <a:pt x="247261" y="217283"/>
                      <a:pt x="279400" y="190500"/>
                    </a:cubicBezTo>
                    <a:cubicBezTo>
                      <a:pt x="289947" y="181711"/>
                      <a:pt x="301924" y="149046"/>
                      <a:pt x="304800" y="139700"/>
                    </a:cubicBezTo>
                    <a:cubicBezTo>
                      <a:pt x="309933" y="123017"/>
                      <a:pt x="317500" y="88900"/>
                      <a:pt x="317500" y="88900"/>
                    </a:cubicBezTo>
                    <a:cubicBezTo>
                      <a:pt x="315383" y="65617"/>
                      <a:pt x="321606" y="39961"/>
                      <a:pt x="311150" y="19050"/>
                    </a:cubicBezTo>
                    <a:cubicBezTo>
                      <a:pt x="306323" y="9397"/>
                      <a:pt x="289871" y="15318"/>
                      <a:pt x="279400" y="12700"/>
                    </a:cubicBezTo>
                    <a:cubicBezTo>
                      <a:pt x="272906" y="11077"/>
                      <a:pt x="266844" y="7973"/>
                      <a:pt x="260350" y="6350"/>
                    </a:cubicBezTo>
                    <a:cubicBezTo>
                      <a:pt x="249879" y="3732"/>
                      <a:pt x="239183" y="2117"/>
                      <a:pt x="228600" y="0"/>
                    </a:cubicBezTo>
                    <a:cubicBezTo>
                      <a:pt x="182033" y="2117"/>
                      <a:pt x="135377" y="2775"/>
                      <a:pt x="88900" y="6350"/>
                    </a:cubicBezTo>
                    <a:cubicBezTo>
                      <a:pt x="80198" y="7019"/>
                      <a:pt x="71077" y="8370"/>
                      <a:pt x="63500" y="12700"/>
                    </a:cubicBezTo>
                    <a:cubicBezTo>
                      <a:pt x="55703" y="17155"/>
                      <a:pt x="34925" y="25400"/>
                      <a:pt x="25400" y="38100"/>
                    </a:cubicBezTo>
                    <a:close/>
                  </a:path>
                </a:pathLst>
              </a:custGeom>
              <a:noFill/>
              <a:ln>
                <a:solidFill>
                  <a:srgbClr val="80FF80"/>
                </a:solidFill>
                <a:prstDash val="lgDash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51CF24B2-B5DB-43BF-8583-EFCCEA1D2B90}"/>
                  </a:ext>
                </a:extLst>
              </p:cNvPr>
              <p:cNvSpPr/>
              <p:nvPr/>
            </p:nvSpPr>
            <p:spPr>
              <a:xfrm>
                <a:off x="8426450" y="1079500"/>
                <a:ext cx="427257" cy="1543050"/>
              </a:xfrm>
              <a:custGeom>
                <a:avLst/>
                <a:gdLst>
                  <a:gd name="connsiteX0" fmla="*/ 120650 w 427257"/>
                  <a:gd name="connsiteY0" fmla="*/ 31750 h 1543050"/>
                  <a:gd name="connsiteX1" fmla="*/ 76200 w 427257"/>
                  <a:gd name="connsiteY1" fmla="*/ 203200 h 1543050"/>
                  <a:gd name="connsiteX2" fmla="*/ 63500 w 427257"/>
                  <a:gd name="connsiteY2" fmla="*/ 228600 h 1543050"/>
                  <a:gd name="connsiteX3" fmla="*/ 50800 w 427257"/>
                  <a:gd name="connsiteY3" fmla="*/ 266700 h 1543050"/>
                  <a:gd name="connsiteX4" fmla="*/ 57150 w 427257"/>
                  <a:gd name="connsiteY4" fmla="*/ 336550 h 1543050"/>
                  <a:gd name="connsiteX5" fmla="*/ 82550 w 427257"/>
                  <a:gd name="connsiteY5" fmla="*/ 355600 h 1543050"/>
                  <a:gd name="connsiteX6" fmla="*/ 69850 w 427257"/>
                  <a:gd name="connsiteY6" fmla="*/ 406400 h 1543050"/>
                  <a:gd name="connsiteX7" fmla="*/ 63500 w 427257"/>
                  <a:gd name="connsiteY7" fmla="*/ 431800 h 1543050"/>
                  <a:gd name="connsiteX8" fmla="*/ 38100 w 427257"/>
                  <a:gd name="connsiteY8" fmla="*/ 476250 h 1543050"/>
                  <a:gd name="connsiteX9" fmla="*/ 31750 w 427257"/>
                  <a:gd name="connsiteY9" fmla="*/ 527050 h 1543050"/>
                  <a:gd name="connsiteX10" fmla="*/ 19050 w 427257"/>
                  <a:gd name="connsiteY10" fmla="*/ 552450 h 1543050"/>
                  <a:gd name="connsiteX11" fmla="*/ 12700 w 427257"/>
                  <a:gd name="connsiteY11" fmla="*/ 596900 h 1543050"/>
                  <a:gd name="connsiteX12" fmla="*/ 0 w 427257"/>
                  <a:gd name="connsiteY12" fmla="*/ 666750 h 1543050"/>
                  <a:gd name="connsiteX13" fmla="*/ 6350 w 427257"/>
                  <a:gd name="connsiteY13" fmla="*/ 781050 h 1543050"/>
                  <a:gd name="connsiteX14" fmla="*/ 57150 w 427257"/>
                  <a:gd name="connsiteY14" fmla="*/ 844550 h 1543050"/>
                  <a:gd name="connsiteX15" fmla="*/ 69850 w 427257"/>
                  <a:gd name="connsiteY15" fmla="*/ 863600 h 1543050"/>
                  <a:gd name="connsiteX16" fmla="*/ 88900 w 427257"/>
                  <a:gd name="connsiteY16" fmla="*/ 869950 h 1543050"/>
                  <a:gd name="connsiteX17" fmla="*/ 107950 w 427257"/>
                  <a:gd name="connsiteY17" fmla="*/ 908050 h 1543050"/>
                  <a:gd name="connsiteX18" fmla="*/ 120650 w 427257"/>
                  <a:gd name="connsiteY18" fmla="*/ 946150 h 1543050"/>
                  <a:gd name="connsiteX19" fmla="*/ 133350 w 427257"/>
                  <a:gd name="connsiteY19" fmla="*/ 1009650 h 1543050"/>
                  <a:gd name="connsiteX20" fmla="*/ 139700 w 427257"/>
                  <a:gd name="connsiteY20" fmla="*/ 1041400 h 1543050"/>
                  <a:gd name="connsiteX21" fmla="*/ 120650 w 427257"/>
                  <a:gd name="connsiteY21" fmla="*/ 1168400 h 1543050"/>
                  <a:gd name="connsiteX22" fmla="*/ 114300 w 427257"/>
                  <a:gd name="connsiteY22" fmla="*/ 1200150 h 1543050"/>
                  <a:gd name="connsiteX23" fmla="*/ 88900 w 427257"/>
                  <a:gd name="connsiteY23" fmla="*/ 1263650 h 1543050"/>
                  <a:gd name="connsiteX24" fmla="*/ 88900 w 427257"/>
                  <a:gd name="connsiteY24" fmla="*/ 1479550 h 1543050"/>
                  <a:gd name="connsiteX25" fmla="*/ 120650 w 427257"/>
                  <a:gd name="connsiteY25" fmla="*/ 1498600 h 1543050"/>
                  <a:gd name="connsiteX26" fmla="*/ 133350 w 427257"/>
                  <a:gd name="connsiteY26" fmla="*/ 1517650 h 1543050"/>
                  <a:gd name="connsiteX27" fmla="*/ 165100 w 427257"/>
                  <a:gd name="connsiteY27" fmla="*/ 1530350 h 1543050"/>
                  <a:gd name="connsiteX28" fmla="*/ 260350 w 427257"/>
                  <a:gd name="connsiteY28" fmla="*/ 1543050 h 1543050"/>
                  <a:gd name="connsiteX29" fmla="*/ 336550 w 427257"/>
                  <a:gd name="connsiteY29" fmla="*/ 1530350 h 1543050"/>
                  <a:gd name="connsiteX30" fmla="*/ 387350 w 427257"/>
                  <a:gd name="connsiteY30" fmla="*/ 1485900 h 1543050"/>
                  <a:gd name="connsiteX31" fmla="*/ 406400 w 427257"/>
                  <a:gd name="connsiteY31" fmla="*/ 1466850 h 1543050"/>
                  <a:gd name="connsiteX32" fmla="*/ 419100 w 427257"/>
                  <a:gd name="connsiteY32" fmla="*/ 1435100 h 1543050"/>
                  <a:gd name="connsiteX33" fmla="*/ 412750 w 427257"/>
                  <a:gd name="connsiteY33" fmla="*/ 1314450 h 1543050"/>
                  <a:gd name="connsiteX34" fmla="*/ 387350 w 427257"/>
                  <a:gd name="connsiteY34" fmla="*/ 1295400 h 1543050"/>
                  <a:gd name="connsiteX35" fmla="*/ 355600 w 427257"/>
                  <a:gd name="connsiteY35" fmla="*/ 1250950 h 1543050"/>
                  <a:gd name="connsiteX36" fmla="*/ 349250 w 427257"/>
                  <a:gd name="connsiteY36" fmla="*/ 1231900 h 1543050"/>
                  <a:gd name="connsiteX37" fmla="*/ 336550 w 427257"/>
                  <a:gd name="connsiteY37" fmla="*/ 1181100 h 1543050"/>
                  <a:gd name="connsiteX38" fmla="*/ 330200 w 427257"/>
                  <a:gd name="connsiteY38" fmla="*/ 1155700 h 1543050"/>
                  <a:gd name="connsiteX39" fmla="*/ 304800 w 427257"/>
                  <a:gd name="connsiteY39" fmla="*/ 1098550 h 1543050"/>
                  <a:gd name="connsiteX40" fmla="*/ 285750 w 427257"/>
                  <a:gd name="connsiteY40" fmla="*/ 1035050 h 1543050"/>
                  <a:gd name="connsiteX41" fmla="*/ 260350 w 427257"/>
                  <a:gd name="connsiteY41" fmla="*/ 971550 h 1543050"/>
                  <a:gd name="connsiteX42" fmla="*/ 279400 w 427257"/>
                  <a:gd name="connsiteY42" fmla="*/ 844550 h 1543050"/>
                  <a:gd name="connsiteX43" fmla="*/ 292100 w 427257"/>
                  <a:gd name="connsiteY43" fmla="*/ 825500 h 1543050"/>
                  <a:gd name="connsiteX44" fmla="*/ 298450 w 427257"/>
                  <a:gd name="connsiteY44" fmla="*/ 800100 h 1543050"/>
                  <a:gd name="connsiteX45" fmla="*/ 323850 w 427257"/>
                  <a:gd name="connsiteY45" fmla="*/ 736600 h 1543050"/>
                  <a:gd name="connsiteX46" fmla="*/ 330200 w 427257"/>
                  <a:gd name="connsiteY46" fmla="*/ 711200 h 1543050"/>
                  <a:gd name="connsiteX47" fmla="*/ 342900 w 427257"/>
                  <a:gd name="connsiteY47" fmla="*/ 673100 h 1543050"/>
                  <a:gd name="connsiteX48" fmla="*/ 349250 w 427257"/>
                  <a:gd name="connsiteY48" fmla="*/ 635000 h 1543050"/>
                  <a:gd name="connsiteX49" fmla="*/ 368300 w 427257"/>
                  <a:gd name="connsiteY49" fmla="*/ 596900 h 1543050"/>
                  <a:gd name="connsiteX50" fmla="*/ 393700 w 427257"/>
                  <a:gd name="connsiteY50" fmla="*/ 527050 h 1543050"/>
                  <a:gd name="connsiteX51" fmla="*/ 387350 w 427257"/>
                  <a:gd name="connsiteY51" fmla="*/ 254000 h 1543050"/>
                  <a:gd name="connsiteX52" fmla="*/ 368300 w 427257"/>
                  <a:gd name="connsiteY52" fmla="*/ 177800 h 1543050"/>
                  <a:gd name="connsiteX53" fmla="*/ 361950 w 427257"/>
                  <a:gd name="connsiteY53" fmla="*/ 133350 h 1543050"/>
                  <a:gd name="connsiteX54" fmla="*/ 349250 w 427257"/>
                  <a:gd name="connsiteY54" fmla="*/ 107950 h 1543050"/>
                  <a:gd name="connsiteX55" fmla="*/ 342900 w 427257"/>
                  <a:gd name="connsiteY55" fmla="*/ 69850 h 1543050"/>
                  <a:gd name="connsiteX56" fmla="*/ 330200 w 427257"/>
                  <a:gd name="connsiteY56" fmla="*/ 50800 h 1543050"/>
                  <a:gd name="connsiteX57" fmla="*/ 323850 w 427257"/>
                  <a:gd name="connsiteY57" fmla="*/ 31750 h 1543050"/>
                  <a:gd name="connsiteX58" fmla="*/ 304800 w 427257"/>
                  <a:gd name="connsiteY58" fmla="*/ 25400 h 1543050"/>
                  <a:gd name="connsiteX59" fmla="*/ 285750 w 427257"/>
                  <a:gd name="connsiteY59" fmla="*/ 6350 h 1543050"/>
                  <a:gd name="connsiteX60" fmla="*/ 266700 w 427257"/>
                  <a:gd name="connsiteY60" fmla="*/ 0 h 1543050"/>
                  <a:gd name="connsiteX61" fmla="*/ 171450 w 427257"/>
                  <a:gd name="connsiteY61" fmla="*/ 6350 h 1543050"/>
                  <a:gd name="connsiteX62" fmla="*/ 120650 w 427257"/>
                  <a:gd name="connsiteY62" fmla="*/ 31750 h 1543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427257" h="1543050">
                    <a:moveTo>
                      <a:pt x="120650" y="31750"/>
                    </a:moveTo>
                    <a:cubicBezTo>
                      <a:pt x="104775" y="64558"/>
                      <a:pt x="92661" y="146502"/>
                      <a:pt x="76200" y="203200"/>
                    </a:cubicBezTo>
                    <a:cubicBezTo>
                      <a:pt x="73561" y="212291"/>
                      <a:pt x="67016" y="219811"/>
                      <a:pt x="63500" y="228600"/>
                    </a:cubicBezTo>
                    <a:cubicBezTo>
                      <a:pt x="58528" y="241029"/>
                      <a:pt x="55033" y="254000"/>
                      <a:pt x="50800" y="266700"/>
                    </a:cubicBezTo>
                    <a:cubicBezTo>
                      <a:pt x="52917" y="289983"/>
                      <a:pt x="49287" y="314533"/>
                      <a:pt x="57150" y="336550"/>
                    </a:cubicBezTo>
                    <a:cubicBezTo>
                      <a:pt x="60710" y="346517"/>
                      <a:pt x="80657" y="345187"/>
                      <a:pt x="82550" y="355600"/>
                    </a:cubicBezTo>
                    <a:cubicBezTo>
                      <a:pt x="85672" y="372773"/>
                      <a:pt x="74083" y="389467"/>
                      <a:pt x="69850" y="406400"/>
                    </a:cubicBezTo>
                    <a:cubicBezTo>
                      <a:pt x="67733" y="414867"/>
                      <a:pt x="67403" y="423994"/>
                      <a:pt x="63500" y="431800"/>
                    </a:cubicBezTo>
                    <a:cubicBezTo>
                      <a:pt x="47387" y="464026"/>
                      <a:pt x="56051" y="449324"/>
                      <a:pt x="38100" y="476250"/>
                    </a:cubicBezTo>
                    <a:cubicBezTo>
                      <a:pt x="35983" y="493183"/>
                      <a:pt x="35889" y="510494"/>
                      <a:pt x="31750" y="527050"/>
                    </a:cubicBezTo>
                    <a:cubicBezTo>
                      <a:pt x="29454" y="536233"/>
                      <a:pt x="21541" y="543318"/>
                      <a:pt x="19050" y="552450"/>
                    </a:cubicBezTo>
                    <a:cubicBezTo>
                      <a:pt x="15112" y="566890"/>
                      <a:pt x="14976" y="582107"/>
                      <a:pt x="12700" y="596900"/>
                    </a:cubicBezTo>
                    <a:cubicBezTo>
                      <a:pt x="7284" y="632105"/>
                      <a:pt x="6605" y="633726"/>
                      <a:pt x="0" y="666750"/>
                    </a:cubicBezTo>
                    <a:cubicBezTo>
                      <a:pt x="2117" y="704850"/>
                      <a:pt x="-1433" y="743693"/>
                      <a:pt x="6350" y="781050"/>
                    </a:cubicBezTo>
                    <a:cubicBezTo>
                      <a:pt x="11406" y="805319"/>
                      <a:pt x="42126" y="827023"/>
                      <a:pt x="57150" y="844550"/>
                    </a:cubicBezTo>
                    <a:cubicBezTo>
                      <a:pt x="62117" y="850344"/>
                      <a:pt x="63891" y="858832"/>
                      <a:pt x="69850" y="863600"/>
                    </a:cubicBezTo>
                    <a:cubicBezTo>
                      <a:pt x="75077" y="867781"/>
                      <a:pt x="82550" y="867833"/>
                      <a:pt x="88900" y="869950"/>
                    </a:cubicBezTo>
                    <a:cubicBezTo>
                      <a:pt x="112058" y="939425"/>
                      <a:pt x="75124" y="834192"/>
                      <a:pt x="107950" y="908050"/>
                    </a:cubicBezTo>
                    <a:cubicBezTo>
                      <a:pt x="113387" y="920283"/>
                      <a:pt x="117403" y="933163"/>
                      <a:pt x="120650" y="946150"/>
                    </a:cubicBezTo>
                    <a:cubicBezTo>
                      <a:pt x="125885" y="967091"/>
                      <a:pt x="129117" y="988483"/>
                      <a:pt x="133350" y="1009650"/>
                    </a:cubicBezTo>
                    <a:lnTo>
                      <a:pt x="139700" y="1041400"/>
                    </a:lnTo>
                    <a:cubicBezTo>
                      <a:pt x="133350" y="1083733"/>
                      <a:pt x="127413" y="1126131"/>
                      <a:pt x="120650" y="1168400"/>
                    </a:cubicBezTo>
                    <a:cubicBezTo>
                      <a:pt x="118945" y="1179057"/>
                      <a:pt x="117713" y="1189911"/>
                      <a:pt x="114300" y="1200150"/>
                    </a:cubicBezTo>
                    <a:cubicBezTo>
                      <a:pt x="107091" y="1221777"/>
                      <a:pt x="88900" y="1263650"/>
                      <a:pt x="88900" y="1263650"/>
                    </a:cubicBezTo>
                    <a:cubicBezTo>
                      <a:pt x="82440" y="1334707"/>
                      <a:pt x="72568" y="1408777"/>
                      <a:pt x="88900" y="1479550"/>
                    </a:cubicBezTo>
                    <a:cubicBezTo>
                      <a:pt x="91675" y="1491576"/>
                      <a:pt x="110067" y="1492250"/>
                      <a:pt x="120650" y="1498600"/>
                    </a:cubicBezTo>
                    <a:cubicBezTo>
                      <a:pt x="124883" y="1504950"/>
                      <a:pt x="127140" y="1513214"/>
                      <a:pt x="133350" y="1517650"/>
                    </a:cubicBezTo>
                    <a:cubicBezTo>
                      <a:pt x="142625" y="1524275"/>
                      <a:pt x="154182" y="1527075"/>
                      <a:pt x="165100" y="1530350"/>
                    </a:cubicBezTo>
                    <a:cubicBezTo>
                      <a:pt x="191405" y="1538241"/>
                      <a:pt x="237955" y="1540811"/>
                      <a:pt x="260350" y="1543050"/>
                    </a:cubicBezTo>
                    <a:cubicBezTo>
                      <a:pt x="285750" y="1538817"/>
                      <a:pt x="311846" y="1537616"/>
                      <a:pt x="336550" y="1530350"/>
                    </a:cubicBezTo>
                    <a:cubicBezTo>
                      <a:pt x="368956" y="1520819"/>
                      <a:pt x="368114" y="1508342"/>
                      <a:pt x="387350" y="1485900"/>
                    </a:cubicBezTo>
                    <a:cubicBezTo>
                      <a:pt x="393194" y="1479082"/>
                      <a:pt x="400050" y="1473200"/>
                      <a:pt x="406400" y="1466850"/>
                    </a:cubicBezTo>
                    <a:cubicBezTo>
                      <a:pt x="410633" y="1456267"/>
                      <a:pt x="415495" y="1445914"/>
                      <a:pt x="419100" y="1435100"/>
                    </a:cubicBezTo>
                    <a:cubicBezTo>
                      <a:pt x="432741" y="1394177"/>
                      <a:pt x="428357" y="1361271"/>
                      <a:pt x="412750" y="1314450"/>
                    </a:cubicBezTo>
                    <a:cubicBezTo>
                      <a:pt x="409403" y="1304410"/>
                      <a:pt x="394834" y="1302884"/>
                      <a:pt x="387350" y="1295400"/>
                    </a:cubicBezTo>
                    <a:cubicBezTo>
                      <a:pt x="384474" y="1292524"/>
                      <a:pt x="359206" y="1258161"/>
                      <a:pt x="355600" y="1250950"/>
                    </a:cubicBezTo>
                    <a:cubicBezTo>
                      <a:pt x="352607" y="1244963"/>
                      <a:pt x="351011" y="1238358"/>
                      <a:pt x="349250" y="1231900"/>
                    </a:cubicBezTo>
                    <a:cubicBezTo>
                      <a:pt x="344657" y="1215061"/>
                      <a:pt x="340783" y="1198033"/>
                      <a:pt x="336550" y="1181100"/>
                    </a:cubicBezTo>
                    <a:cubicBezTo>
                      <a:pt x="334433" y="1172633"/>
                      <a:pt x="332960" y="1163979"/>
                      <a:pt x="330200" y="1155700"/>
                    </a:cubicBezTo>
                    <a:cubicBezTo>
                      <a:pt x="308969" y="1092006"/>
                      <a:pt x="348887" y="1208767"/>
                      <a:pt x="304800" y="1098550"/>
                    </a:cubicBezTo>
                    <a:cubicBezTo>
                      <a:pt x="286570" y="1052975"/>
                      <a:pt x="314453" y="1092455"/>
                      <a:pt x="285750" y="1035050"/>
                    </a:cubicBezTo>
                    <a:cubicBezTo>
                      <a:pt x="267063" y="997676"/>
                      <a:pt x="276043" y="1018630"/>
                      <a:pt x="260350" y="971550"/>
                    </a:cubicBezTo>
                    <a:cubicBezTo>
                      <a:pt x="261585" y="956734"/>
                      <a:pt x="265014" y="866129"/>
                      <a:pt x="279400" y="844550"/>
                    </a:cubicBezTo>
                    <a:lnTo>
                      <a:pt x="292100" y="825500"/>
                    </a:lnTo>
                    <a:cubicBezTo>
                      <a:pt x="294217" y="817033"/>
                      <a:pt x="295468" y="808302"/>
                      <a:pt x="298450" y="800100"/>
                    </a:cubicBezTo>
                    <a:cubicBezTo>
                      <a:pt x="313805" y="757873"/>
                      <a:pt x="315031" y="767465"/>
                      <a:pt x="323850" y="736600"/>
                    </a:cubicBezTo>
                    <a:cubicBezTo>
                      <a:pt x="326248" y="728209"/>
                      <a:pt x="327692" y="719559"/>
                      <a:pt x="330200" y="711200"/>
                    </a:cubicBezTo>
                    <a:cubicBezTo>
                      <a:pt x="334047" y="698378"/>
                      <a:pt x="339653" y="686087"/>
                      <a:pt x="342900" y="673100"/>
                    </a:cubicBezTo>
                    <a:cubicBezTo>
                      <a:pt x="346023" y="660609"/>
                      <a:pt x="345179" y="647214"/>
                      <a:pt x="349250" y="635000"/>
                    </a:cubicBezTo>
                    <a:cubicBezTo>
                      <a:pt x="353740" y="621530"/>
                      <a:pt x="363203" y="610153"/>
                      <a:pt x="368300" y="596900"/>
                    </a:cubicBezTo>
                    <a:cubicBezTo>
                      <a:pt x="406551" y="497447"/>
                      <a:pt x="360010" y="594430"/>
                      <a:pt x="393700" y="527050"/>
                    </a:cubicBezTo>
                    <a:cubicBezTo>
                      <a:pt x="406436" y="399689"/>
                      <a:pt x="403235" y="465801"/>
                      <a:pt x="387350" y="254000"/>
                    </a:cubicBezTo>
                    <a:cubicBezTo>
                      <a:pt x="384043" y="209903"/>
                      <a:pt x="383014" y="214584"/>
                      <a:pt x="368300" y="177800"/>
                    </a:cubicBezTo>
                    <a:cubicBezTo>
                      <a:pt x="366183" y="162983"/>
                      <a:pt x="365888" y="147790"/>
                      <a:pt x="361950" y="133350"/>
                    </a:cubicBezTo>
                    <a:cubicBezTo>
                      <a:pt x="359459" y="124218"/>
                      <a:pt x="351970" y="117017"/>
                      <a:pt x="349250" y="107950"/>
                    </a:cubicBezTo>
                    <a:cubicBezTo>
                      <a:pt x="345550" y="95618"/>
                      <a:pt x="346971" y="82064"/>
                      <a:pt x="342900" y="69850"/>
                    </a:cubicBezTo>
                    <a:cubicBezTo>
                      <a:pt x="340487" y="62610"/>
                      <a:pt x="333613" y="57626"/>
                      <a:pt x="330200" y="50800"/>
                    </a:cubicBezTo>
                    <a:cubicBezTo>
                      <a:pt x="327207" y="44813"/>
                      <a:pt x="328583" y="36483"/>
                      <a:pt x="323850" y="31750"/>
                    </a:cubicBezTo>
                    <a:cubicBezTo>
                      <a:pt x="319117" y="27017"/>
                      <a:pt x="311150" y="27517"/>
                      <a:pt x="304800" y="25400"/>
                    </a:cubicBezTo>
                    <a:cubicBezTo>
                      <a:pt x="298450" y="19050"/>
                      <a:pt x="293222" y="11331"/>
                      <a:pt x="285750" y="6350"/>
                    </a:cubicBezTo>
                    <a:cubicBezTo>
                      <a:pt x="280181" y="2637"/>
                      <a:pt x="273393" y="0"/>
                      <a:pt x="266700" y="0"/>
                    </a:cubicBezTo>
                    <a:cubicBezTo>
                      <a:pt x="234880" y="0"/>
                      <a:pt x="203200" y="4233"/>
                      <a:pt x="171450" y="6350"/>
                    </a:cubicBezTo>
                    <a:cubicBezTo>
                      <a:pt x="156125" y="29338"/>
                      <a:pt x="136525" y="-1058"/>
                      <a:pt x="120650" y="31750"/>
                    </a:cubicBezTo>
                    <a:close/>
                  </a:path>
                </a:pathLst>
              </a:custGeom>
              <a:noFill/>
              <a:ln>
                <a:solidFill>
                  <a:srgbClr val="80FF80"/>
                </a:solidFill>
                <a:prstDash val="lgDash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B87ACF4B-59FD-4950-8BC2-DB224BFCC1B5}"/>
                  </a:ext>
                </a:extLst>
              </p:cNvPr>
              <p:cNvSpPr/>
              <p:nvPr/>
            </p:nvSpPr>
            <p:spPr>
              <a:xfrm>
                <a:off x="4962525" y="2548317"/>
                <a:ext cx="146050" cy="353633"/>
              </a:xfrm>
              <a:custGeom>
                <a:avLst/>
                <a:gdLst>
                  <a:gd name="connsiteX0" fmla="*/ 41275 w 146050"/>
                  <a:gd name="connsiteY0" fmla="*/ 4383 h 353633"/>
                  <a:gd name="connsiteX1" fmla="*/ 25400 w 146050"/>
                  <a:gd name="connsiteY1" fmla="*/ 10733 h 353633"/>
                  <a:gd name="connsiteX2" fmla="*/ 22225 w 146050"/>
                  <a:gd name="connsiteY2" fmla="*/ 26608 h 353633"/>
                  <a:gd name="connsiteX3" fmla="*/ 15875 w 146050"/>
                  <a:gd name="connsiteY3" fmla="*/ 74233 h 353633"/>
                  <a:gd name="connsiteX4" fmla="*/ 12700 w 146050"/>
                  <a:gd name="connsiteY4" fmla="*/ 83758 h 353633"/>
                  <a:gd name="connsiteX5" fmla="*/ 9525 w 146050"/>
                  <a:gd name="connsiteY5" fmla="*/ 109158 h 353633"/>
                  <a:gd name="connsiteX6" fmla="*/ 3175 w 146050"/>
                  <a:gd name="connsiteY6" fmla="*/ 140908 h 353633"/>
                  <a:gd name="connsiteX7" fmla="*/ 0 w 146050"/>
                  <a:gd name="connsiteY7" fmla="*/ 159958 h 353633"/>
                  <a:gd name="connsiteX8" fmla="*/ 6350 w 146050"/>
                  <a:gd name="connsiteY8" fmla="*/ 264733 h 353633"/>
                  <a:gd name="connsiteX9" fmla="*/ 9525 w 146050"/>
                  <a:gd name="connsiteY9" fmla="*/ 277433 h 353633"/>
                  <a:gd name="connsiteX10" fmla="*/ 22225 w 146050"/>
                  <a:gd name="connsiteY10" fmla="*/ 309183 h 353633"/>
                  <a:gd name="connsiteX11" fmla="*/ 28575 w 146050"/>
                  <a:gd name="connsiteY11" fmla="*/ 321883 h 353633"/>
                  <a:gd name="connsiteX12" fmla="*/ 41275 w 146050"/>
                  <a:gd name="connsiteY12" fmla="*/ 334583 h 353633"/>
                  <a:gd name="connsiteX13" fmla="*/ 47625 w 146050"/>
                  <a:gd name="connsiteY13" fmla="*/ 344108 h 353633"/>
                  <a:gd name="connsiteX14" fmla="*/ 57150 w 146050"/>
                  <a:gd name="connsiteY14" fmla="*/ 347283 h 353633"/>
                  <a:gd name="connsiteX15" fmla="*/ 69850 w 146050"/>
                  <a:gd name="connsiteY15" fmla="*/ 353633 h 353633"/>
                  <a:gd name="connsiteX16" fmla="*/ 92075 w 146050"/>
                  <a:gd name="connsiteY16" fmla="*/ 347283 h 353633"/>
                  <a:gd name="connsiteX17" fmla="*/ 111125 w 146050"/>
                  <a:gd name="connsiteY17" fmla="*/ 318708 h 353633"/>
                  <a:gd name="connsiteX18" fmla="*/ 120650 w 146050"/>
                  <a:gd name="connsiteY18" fmla="*/ 306008 h 353633"/>
                  <a:gd name="connsiteX19" fmla="*/ 136525 w 146050"/>
                  <a:gd name="connsiteY19" fmla="*/ 283783 h 353633"/>
                  <a:gd name="connsiteX20" fmla="*/ 139700 w 146050"/>
                  <a:gd name="connsiteY20" fmla="*/ 267908 h 353633"/>
                  <a:gd name="connsiteX21" fmla="*/ 146050 w 146050"/>
                  <a:gd name="connsiteY21" fmla="*/ 229808 h 353633"/>
                  <a:gd name="connsiteX22" fmla="*/ 142875 w 146050"/>
                  <a:gd name="connsiteY22" fmla="*/ 109158 h 353633"/>
                  <a:gd name="connsiteX23" fmla="*/ 133350 w 146050"/>
                  <a:gd name="connsiteY23" fmla="*/ 58358 h 353633"/>
                  <a:gd name="connsiteX24" fmla="*/ 123825 w 146050"/>
                  <a:gd name="connsiteY24" fmla="*/ 42483 h 353633"/>
                  <a:gd name="connsiteX25" fmla="*/ 117475 w 146050"/>
                  <a:gd name="connsiteY25" fmla="*/ 29783 h 353633"/>
                  <a:gd name="connsiteX26" fmla="*/ 114300 w 146050"/>
                  <a:gd name="connsiteY26" fmla="*/ 17083 h 353633"/>
                  <a:gd name="connsiteX27" fmla="*/ 88900 w 146050"/>
                  <a:gd name="connsiteY27" fmla="*/ 4383 h 353633"/>
                  <a:gd name="connsiteX28" fmla="*/ 66675 w 146050"/>
                  <a:gd name="connsiteY28" fmla="*/ 1208 h 353633"/>
                  <a:gd name="connsiteX29" fmla="*/ 41275 w 146050"/>
                  <a:gd name="connsiteY29" fmla="*/ 4383 h 353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46050" h="353633">
                    <a:moveTo>
                      <a:pt x="41275" y="4383"/>
                    </a:moveTo>
                    <a:cubicBezTo>
                      <a:pt x="34396" y="5970"/>
                      <a:pt x="29109" y="6406"/>
                      <a:pt x="25400" y="10733"/>
                    </a:cubicBezTo>
                    <a:cubicBezTo>
                      <a:pt x="21888" y="14830"/>
                      <a:pt x="22988" y="21266"/>
                      <a:pt x="22225" y="26608"/>
                    </a:cubicBezTo>
                    <a:cubicBezTo>
                      <a:pt x="19474" y="45868"/>
                      <a:pt x="19863" y="56285"/>
                      <a:pt x="15875" y="74233"/>
                    </a:cubicBezTo>
                    <a:cubicBezTo>
                      <a:pt x="15149" y="77500"/>
                      <a:pt x="13758" y="80583"/>
                      <a:pt x="12700" y="83758"/>
                    </a:cubicBezTo>
                    <a:cubicBezTo>
                      <a:pt x="11642" y="92225"/>
                      <a:pt x="10928" y="100742"/>
                      <a:pt x="9525" y="109158"/>
                    </a:cubicBezTo>
                    <a:cubicBezTo>
                      <a:pt x="7751" y="119804"/>
                      <a:pt x="4949" y="130262"/>
                      <a:pt x="3175" y="140908"/>
                    </a:cubicBezTo>
                    <a:lnTo>
                      <a:pt x="0" y="159958"/>
                    </a:lnTo>
                    <a:cubicBezTo>
                      <a:pt x="1823" y="209182"/>
                      <a:pt x="-1168" y="227143"/>
                      <a:pt x="6350" y="264733"/>
                    </a:cubicBezTo>
                    <a:cubicBezTo>
                      <a:pt x="7206" y="269012"/>
                      <a:pt x="8057" y="273324"/>
                      <a:pt x="9525" y="277433"/>
                    </a:cubicBezTo>
                    <a:cubicBezTo>
                      <a:pt x="13359" y="288168"/>
                      <a:pt x="17127" y="298988"/>
                      <a:pt x="22225" y="309183"/>
                    </a:cubicBezTo>
                    <a:cubicBezTo>
                      <a:pt x="24342" y="313416"/>
                      <a:pt x="25735" y="318097"/>
                      <a:pt x="28575" y="321883"/>
                    </a:cubicBezTo>
                    <a:cubicBezTo>
                      <a:pt x="32167" y="326672"/>
                      <a:pt x="37379" y="330037"/>
                      <a:pt x="41275" y="334583"/>
                    </a:cubicBezTo>
                    <a:cubicBezTo>
                      <a:pt x="43758" y="337480"/>
                      <a:pt x="44645" y="341724"/>
                      <a:pt x="47625" y="344108"/>
                    </a:cubicBezTo>
                    <a:cubicBezTo>
                      <a:pt x="50238" y="346199"/>
                      <a:pt x="54074" y="345965"/>
                      <a:pt x="57150" y="347283"/>
                    </a:cubicBezTo>
                    <a:cubicBezTo>
                      <a:pt x="61500" y="349147"/>
                      <a:pt x="65617" y="351516"/>
                      <a:pt x="69850" y="353633"/>
                    </a:cubicBezTo>
                    <a:cubicBezTo>
                      <a:pt x="77258" y="351516"/>
                      <a:pt x="85184" y="350729"/>
                      <a:pt x="92075" y="347283"/>
                    </a:cubicBezTo>
                    <a:cubicBezTo>
                      <a:pt x="102471" y="342085"/>
                      <a:pt x="106153" y="326995"/>
                      <a:pt x="111125" y="318708"/>
                    </a:cubicBezTo>
                    <a:cubicBezTo>
                      <a:pt x="113848" y="314170"/>
                      <a:pt x="117574" y="310314"/>
                      <a:pt x="120650" y="306008"/>
                    </a:cubicBezTo>
                    <a:cubicBezTo>
                      <a:pt x="143863" y="273509"/>
                      <a:pt x="105396" y="325288"/>
                      <a:pt x="136525" y="283783"/>
                    </a:cubicBezTo>
                    <a:cubicBezTo>
                      <a:pt x="137583" y="278491"/>
                      <a:pt x="138762" y="273222"/>
                      <a:pt x="139700" y="267908"/>
                    </a:cubicBezTo>
                    <a:cubicBezTo>
                      <a:pt x="141938" y="255229"/>
                      <a:pt x="146050" y="229808"/>
                      <a:pt x="146050" y="229808"/>
                    </a:cubicBezTo>
                    <a:cubicBezTo>
                      <a:pt x="144992" y="189591"/>
                      <a:pt x="144550" y="149354"/>
                      <a:pt x="142875" y="109158"/>
                    </a:cubicBezTo>
                    <a:cubicBezTo>
                      <a:pt x="142067" y="89769"/>
                      <a:pt x="141155" y="75528"/>
                      <a:pt x="133350" y="58358"/>
                    </a:cubicBezTo>
                    <a:cubicBezTo>
                      <a:pt x="130796" y="52740"/>
                      <a:pt x="126822" y="47878"/>
                      <a:pt x="123825" y="42483"/>
                    </a:cubicBezTo>
                    <a:cubicBezTo>
                      <a:pt x="121526" y="38346"/>
                      <a:pt x="119137" y="34215"/>
                      <a:pt x="117475" y="29783"/>
                    </a:cubicBezTo>
                    <a:cubicBezTo>
                      <a:pt x="115943" y="25697"/>
                      <a:pt x="116836" y="20634"/>
                      <a:pt x="114300" y="17083"/>
                    </a:cubicBezTo>
                    <a:cubicBezTo>
                      <a:pt x="107959" y="8205"/>
                      <a:pt x="98611" y="6149"/>
                      <a:pt x="88900" y="4383"/>
                    </a:cubicBezTo>
                    <a:cubicBezTo>
                      <a:pt x="81537" y="3044"/>
                      <a:pt x="74083" y="2266"/>
                      <a:pt x="66675" y="1208"/>
                    </a:cubicBezTo>
                    <a:cubicBezTo>
                      <a:pt x="56146" y="-2302"/>
                      <a:pt x="48154" y="2796"/>
                      <a:pt x="41275" y="4383"/>
                    </a:cubicBezTo>
                    <a:close/>
                  </a:path>
                </a:pathLst>
              </a:custGeom>
              <a:noFill/>
              <a:ln>
                <a:solidFill>
                  <a:srgbClr val="80FF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5029473B-EC41-4C12-B53D-9F9334663FB1}"/>
                  </a:ext>
                </a:extLst>
              </p:cNvPr>
              <p:cNvSpPr/>
              <p:nvPr/>
            </p:nvSpPr>
            <p:spPr>
              <a:xfrm>
                <a:off x="5289505" y="3548676"/>
                <a:ext cx="95426" cy="112099"/>
              </a:xfrm>
              <a:custGeom>
                <a:avLst/>
                <a:gdLst>
                  <a:gd name="connsiteX0" fmla="*/ 34970 w 95426"/>
                  <a:gd name="connsiteY0" fmla="*/ 974 h 112099"/>
                  <a:gd name="connsiteX1" fmla="*/ 19095 w 95426"/>
                  <a:gd name="connsiteY1" fmla="*/ 4149 h 112099"/>
                  <a:gd name="connsiteX2" fmla="*/ 3220 w 95426"/>
                  <a:gd name="connsiteY2" fmla="*/ 32724 h 112099"/>
                  <a:gd name="connsiteX3" fmla="*/ 45 w 95426"/>
                  <a:gd name="connsiteY3" fmla="*/ 42249 h 112099"/>
                  <a:gd name="connsiteX4" fmla="*/ 9570 w 95426"/>
                  <a:gd name="connsiteY4" fmla="*/ 99399 h 112099"/>
                  <a:gd name="connsiteX5" fmla="*/ 22270 w 95426"/>
                  <a:gd name="connsiteY5" fmla="*/ 105749 h 112099"/>
                  <a:gd name="connsiteX6" fmla="*/ 31795 w 95426"/>
                  <a:gd name="connsiteY6" fmla="*/ 112099 h 112099"/>
                  <a:gd name="connsiteX7" fmla="*/ 60370 w 95426"/>
                  <a:gd name="connsiteY7" fmla="*/ 102574 h 112099"/>
                  <a:gd name="connsiteX8" fmla="*/ 82595 w 95426"/>
                  <a:gd name="connsiteY8" fmla="*/ 80349 h 112099"/>
                  <a:gd name="connsiteX9" fmla="*/ 95295 w 95426"/>
                  <a:gd name="connsiteY9" fmla="*/ 58124 h 112099"/>
                  <a:gd name="connsiteX10" fmla="*/ 92120 w 95426"/>
                  <a:gd name="connsiteY10" fmla="*/ 32724 h 112099"/>
                  <a:gd name="connsiteX11" fmla="*/ 76245 w 95426"/>
                  <a:gd name="connsiteY11" fmla="*/ 4149 h 112099"/>
                  <a:gd name="connsiteX12" fmla="*/ 34970 w 95426"/>
                  <a:gd name="connsiteY12" fmla="*/ 974 h 112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95426" h="112099">
                    <a:moveTo>
                      <a:pt x="34970" y="974"/>
                    </a:moveTo>
                    <a:cubicBezTo>
                      <a:pt x="25445" y="974"/>
                      <a:pt x="23585" y="1156"/>
                      <a:pt x="19095" y="4149"/>
                    </a:cubicBezTo>
                    <a:cubicBezTo>
                      <a:pt x="5524" y="13196"/>
                      <a:pt x="6844" y="20040"/>
                      <a:pt x="3220" y="32724"/>
                    </a:cubicBezTo>
                    <a:cubicBezTo>
                      <a:pt x="2301" y="35942"/>
                      <a:pt x="1103" y="39074"/>
                      <a:pt x="45" y="42249"/>
                    </a:cubicBezTo>
                    <a:cubicBezTo>
                      <a:pt x="420" y="47505"/>
                      <a:pt x="-2424" y="87405"/>
                      <a:pt x="9570" y="99399"/>
                    </a:cubicBezTo>
                    <a:cubicBezTo>
                      <a:pt x="12917" y="102746"/>
                      <a:pt x="18161" y="103401"/>
                      <a:pt x="22270" y="105749"/>
                    </a:cubicBezTo>
                    <a:cubicBezTo>
                      <a:pt x="25583" y="107642"/>
                      <a:pt x="28620" y="109982"/>
                      <a:pt x="31795" y="112099"/>
                    </a:cubicBezTo>
                    <a:cubicBezTo>
                      <a:pt x="41209" y="110216"/>
                      <a:pt x="52580" y="109390"/>
                      <a:pt x="60370" y="102574"/>
                    </a:cubicBezTo>
                    <a:cubicBezTo>
                      <a:pt x="102605" y="65619"/>
                      <a:pt x="52143" y="100650"/>
                      <a:pt x="82595" y="80349"/>
                    </a:cubicBezTo>
                    <a:cubicBezTo>
                      <a:pt x="85384" y="76165"/>
                      <a:pt x="94911" y="62728"/>
                      <a:pt x="95295" y="58124"/>
                    </a:cubicBezTo>
                    <a:cubicBezTo>
                      <a:pt x="96004" y="49621"/>
                      <a:pt x="93692" y="41110"/>
                      <a:pt x="92120" y="32724"/>
                    </a:cubicBezTo>
                    <a:cubicBezTo>
                      <a:pt x="86004" y="103"/>
                      <a:pt x="93649" y="11608"/>
                      <a:pt x="76245" y="4149"/>
                    </a:cubicBezTo>
                    <a:cubicBezTo>
                      <a:pt x="60324" y="-2674"/>
                      <a:pt x="44495" y="974"/>
                      <a:pt x="34970" y="974"/>
                    </a:cubicBezTo>
                    <a:close/>
                  </a:path>
                </a:pathLst>
              </a:custGeom>
              <a:noFill/>
              <a:ln>
                <a:solidFill>
                  <a:srgbClr val="80FF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6C49E915-CA92-4AB0-A2DD-3EEC3BCA68AE}"/>
                  </a:ext>
                </a:extLst>
              </p:cNvPr>
              <p:cNvSpPr/>
              <p:nvPr/>
            </p:nvSpPr>
            <p:spPr>
              <a:xfrm>
                <a:off x="6153150" y="2835096"/>
                <a:ext cx="93655" cy="101779"/>
              </a:xfrm>
              <a:custGeom>
                <a:avLst/>
                <a:gdLst>
                  <a:gd name="connsiteX0" fmla="*/ 82550 w 93655"/>
                  <a:gd name="connsiteY0" fmla="*/ 12879 h 101779"/>
                  <a:gd name="connsiteX1" fmla="*/ 57150 w 93655"/>
                  <a:gd name="connsiteY1" fmla="*/ 179 h 101779"/>
                  <a:gd name="connsiteX2" fmla="*/ 25400 w 93655"/>
                  <a:gd name="connsiteY2" fmla="*/ 6529 h 101779"/>
                  <a:gd name="connsiteX3" fmla="*/ 9525 w 93655"/>
                  <a:gd name="connsiteY3" fmla="*/ 16054 h 101779"/>
                  <a:gd name="connsiteX4" fmla="*/ 6350 w 93655"/>
                  <a:gd name="connsiteY4" fmla="*/ 25579 h 101779"/>
                  <a:gd name="connsiteX5" fmla="*/ 0 w 93655"/>
                  <a:gd name="connsiteY5" fmla="*/ 35104 h 101779"/>
                  <a:gd name="connsiteX6" fmla="*/ 9525 w 93655"/>
                  <a:gd name="connsiteY6" fmla="*/ 79554 h 101779"/>
                  <a:gd name="connsiteX7" fmla="*/ 34925 w 93655"/>
                  <a:gd name="connsiteY7" fmla="*/ 95429 h 101779"/>
                  <a:gd name="connsiteX8" fmla="*/ 47625 w 93655"/>
                  <a:gd name="connsiteY8" fmla="*/ 101779 h 101779"/>
                  <a:gd name="connsiteX9" fmla="*/ 88900 w 93655"/>
                  <a:gd name="connsiteY9" fmla="*/ 92254 h 101779"/>
                  <a:gd name="connsiteX10" fmla="*/ 92075 w 93655"/>
                  <a:gd name="connsiteY10" fmla="*/ 82729 h 101779"/>
                  <a:gd name="connsiteX11" fmla="*/ 82550 w 93655"/>
                  <a:gd name="connsiteY11" fmla="*/ 12879 h 10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3655" h="101779">
                    <a:moveTo>
                      <a:pt x="82550" y="12879"/>
                    </a:moveTo>
                    <a:cubicBezTo>
                      <a:pt x="76729" y="-879"/>
                      <a:pt x="63209" y="-287"/>
                      <a:pt x="57150" y="179"/>
                    </a:cubicBezTo>
                    <a:cubicBezTo>
                      <a:pt x="46389" y="1007"/>
                      <a:pt x="35983" y="4412"/>
                      <a:pt x="25400" y="6529"/>
                    </a:cubicBezTo>
                    <a:cubicBezTo>
                      <a:pt x="20108" y="9704"/>
                      <a:pt x="13889" y="11690"/>
                      <a:pt x="9525" y="16054"/>
                    </a:cubicBezTo>
                    <a:cubicBezTo>
                      <a:pt x="7158" y="18421"/>
                      <a:pt x="7847" y="22586"/>
                      <a:pt x="6350" y="25579"/>
                    </a:cubicBezTo>
                    <a:cubicBezTo>
                      <a:pt x="4643" y="28992"/>
                      <a:pt x="2117" y="31929"/>
                      <a:pt x="0" y="35104"/>
                    </a:cubicBezTo>
                    <a:cubicBezTo>
                      <a:pt x="3175" y="49921"/>
                      <a:pt x="4033" y="65431"/>
                      <a:pt x="9525" y="79554"/>
                    </a:cubicBezTo>
                    <a:cubicBezTo>
                      <a:pt x="15462" y="94820"/>
                      <a:pt x="23595" y="91180"/>
                      <a:pt x="34925" y="95429"/>
                    </a:cubicBezTo>
                    <a:cubicBezTo>
                      <a:pt x="39357" y="97091"/>
                      <a:pt x="43392" y="99662"/>
                      <a:pt x="47625" y="101779"/>
                    </a:cubicBezTo>
                    <a:cubicBezTo>
                      <a:pt x="61383" y="98604"/>
                      <a:pt x="75922" y="97816"/>
                      <a:pt x="88900" y="92254"/>
                    </a:cubicBezTo>
                    <a:cubicBezTo>
                      <a:pt x="91976" y="90936"/>
                      <a:pt x="91156" y="85947"/>
                      <a:pt x="92075" y="82729"/>
                    </a:cubicBezTo>
                    <a:cubicBezTo>
                      <a:pt x="97303" y="64429"/>
                      <a:pt x="88371" y="26637"/>
                      <a:pt x="82550" y="12879"/>
                    </a:cubicBezTo>
                    <a:close/>
                  </a:path>
                </a:pathLst>
              </a:custGeom>
              <a:noFill/>
              <a:ln>
                <a:solidFill>
                  <a:srgbClr val="80FF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FB6B356D-2846-4C8F-8890-EB682B0A3B2F}"/>
                  </a:ext>
                </a:extLst>
              </p:cNvPr>
              <p:cNvSpPr/>
              <p:nvPr/>
            </p:nvSpPr>
            <p:spPr>
              <a:xfrm>
                <a:off x="8172450" y="3364912"/>
                <a:ext cx="105365" cy="112251"/>
              </a:xfrm>
              <a:custGeom>
                <a:avLst/>
                <a:gdLst>
                  <a:gd name="connsiteX0" fmla="*/ 92075 w 105365"/>
                  <a:gd name="connsiteY0" fmla="*/ 6938 h 112251"/>
                  <a:gd name="connsiteX1" fmla="*/ 76200 w 105365"/>
                  <a:gd name="connsiteY1" fmla="*/ 3763 h 112251"/>
                  <a:gd name="connsiteX2" fmla="*/ 66675 w 105365"/>
                  <a:gd name="connsiteY2" fmla="*/ 588 h 112251"/>
                  <a:gd name="connsiteX3" fmla="*/ 38100 w 105365"/>
                  <a:gd name="connsiteY3" fmla="*/ 6938 h 112251"/>
                  <a:gd name="connsiteX4" fmla="*/ 28575 w 105365"/>
                  <a:gd name="connsiteY4" fmla="*/ 19638 h 112251"/>
                  <a:gd name="connsiteX5" fmla="*/ 12700 w 105365"/>
                  <a:gd name="connsiteY5" fmla="*/ 32338 h 112251"/>
                  <a:gd name="connsiteX6" fmla="*/ 0 w 105365"/>
                  <a:gd name="connsiteY6" fmla="*/ 51388 h 112251"/>
                  <a:gd name="connsiteX7" fmla="*/ 3175 w 105365"/>
                  <a:gd name="connsiteY7" fmla="*/ 89488 h 112251"/>
                  <a:gd name="connsiteX8" fmla="*/ 12700 w 105365"/>
                  <a:gd name="connsiteY8" fmla="*/ 102188 h 112251"/>
                  <a:gd name="connsiteX9" fmla="*/ 41275 w 105365"/>
                  <a:gd name="connsiteY9" fmla="*/ 111713 h 112251"/>
                  <a:gd name="connsiteX10" fmla="*/ 101600 w 105365"/>
                  <a:gd name="connsiteY10" fmla="*/ 108538 h 112251"/>
                  <a:gd name="connsiteX11" fmla="*/ 104775 w 105365"/>
                  <a:gd name="connsiteY11" fmla="*/ 89488 h 112251"/>
                  <a:gd name="connsiteX12" fmla="*/ 92075 w 105365"/>
                  <a:gd name="connsiteY12" fmla="*/ 6938 h 112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5365" h="112251">
                    <a:moveTo>
                      <a:pt x="92075" y="6938"/>
                    </a:moveTo>
                    <a:cubicBezTo>
                      <a:pt x="87312" y="-7350"/>
                      <a:pt x="81435" y="5072"/>
                      <a:pt x="76200" y="3763"/>
                    </a:cubicBezTo>
                    <a:cubicBezTo>
                      <a:pt x="72953" y="2951"/>
                      <a:pt x="70022" y="588"/>
                      <a:pt x="66675" y="588"/>
                    </a:cubicBezTo>
                    <a:cubicBezTo>
                      <a:pt x="62644" y="588"/>
                      <a:pt x="42998" y="5713"/>
                      <a:pt x="38100" y="6938"/>
                    </a:cubicBezTo>
                    <a:cubicBezTo>
                      <a:pt x="34925" y="11171"/>
                      <a:pt x="32317" y="15896"/>
                      <a:pt x="28575" y="19638"/>
                    </a:cubicBezTo>
                    <a:cubicBezTo>
                      <a:pt x="23783" y="24430"/>
                      <a:pt x="17233" y="27301"/>
                      <a:pt x="12700" y="32338"/>
                    </a:cubicBezTo>
                    <a:cubicBezTo>
                      <a:pt x="7595" y="38011"/>
                      <a:pt x="0" y="51388"/>
                      <a:pt x="0" y="51388"/>
                    </a:cubicBezTo>
                    <a:cubicBezTo>
                      <a:pt x="1058" y="64088"/>
                      <a:pt x="84" y="77124"/>
                      <a:pt x="3175" y="89488"/>
                    </a:cubicBezTo>
                    <a:cubicBezTo>
                      <a:pt x="4458" y="94622"/>
                      <a:pt x="8682" y="98744"/>
                      <a:pt x="12700" y="102188"/>
                    </a:cubicBezTo>
                    <a:cubicBezTo>
                      <a:pt x="20701" y="109046"/>
                      <a:pt x="31620" y="109782"/>
                      <a:pt x="41275" y="111713"/>
                    </a:cubicBezTo>
                    <a:cubicBezTo>
                      <a:pt x="61383" y="110655"/>
                      <a:pt x="82594" y="115190"/>
                      <a:pt x="101600" y="108538"/>
                    </a:cubicBezTo>
                    <a:cubicBezTo>
                      <a:pt x="107676" y="106411"/>
                      <a:pt x="104507" y="95920"/>
                      <a:pt x="104775" y="89488"/>
                    </a:cubicBezTo>
                    <a:cubicBezTo>
                      <a:pt x="105568" y="70455"/>
                      <a:pt x="96838" y="21226"/>
                      <a:pt x="92075" y="6938"/>
                    </a:cubicBezTo>
                    <a:close/>
                  </a:path>
                </a:pathLst>
              </a:custGeom>
              <a:noFill/>
              <a:ln>
                <a:solidFill>
                  <a:srgbClr val="80FF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B6D563E9-7088-48B5-AAAB-F7C9A59C2CB4}"/>
                  </a:ext>
                </a:extLst>
              </p:cNvPr>
              <p:cNvSpPr/>
              <p:nvPr/>
            </p:nvSpPr>
            <p:spPr>
              <a:xfrm>
                <a:off x="8788344" y="3419217"/>
                <a:ext cx="177856" cy="222508"/>
              </a:xfrm>
              <a:custGeom>
                <a:avLst/>
                <a:gdLst>
                  <a:gd name="connsiteX0" fmla="*/ 130231 w 177856"/>
                  <a:gd name="connsiteY0" fmla="*/ 12958 h 222508"/>
                  <a:gd name="connsiteX1" fmla="*/ 114356 w 177856"/>
                  <a:gd name="connsiteY1" fmla="*/ 3433 h 222508"/>
                  <a:gd name="connsiteX2" fmla="*/ 63556 w 177856"/>
                  <a:gd name="connsiteY2" fmla="*/ 3433 h 222508"/>
                  <a:gd name="connsiteX3" fmla="*/ 54031 w 177856"/>
                  <a:gd name="connsiteY3" fmla="*/ 12958 h 222508"/>
                  <a:gd name="connsiteX4" fmla="*/ 38156 w 177856"/>
                  <a:gd name="connsiteY4" fmla="*/ 22483 h 222508"/>
                  <a:gd name="connsiteX5" fmla="*/ 15931 w 177856"/>
                  <a:gd name="connsiteY5" fmla="*/ 51058 h 222508"/>
                  <a:gd name="connsiteX6" fmla="*/ 12756 w 177856"/>
                  <a:gd name="connsiteY6" fmla="*/ 66933 h 222508"/>
                  <a:gd name="connsiteX7" fmla="*/ 3231 w 177856"/>
                  <a:gd name="connsiteY7" fmla="*/ 108208 h 222508"/>
                  <a:gd name="connsiteX8" fmla="*/ 56 w 177856"/>
                  <a:gd name="connsiteY8" fmla="*/ 146308 h 222508"/>
                  <a:gd name="connsiteX9" fmla="*/ 6406 w 177856"/>
                  <a:gd name="connsiteY9" fmla="*/ 193933 h 222508"/>
                  <a:gd name="connsiteX10" fmla="*/ 19106 w 177856"/>
                  <a:gd name="connsiteY10" fmla="*/ 200283 h 222508"/>
                  <a:gd name="connsiteX11" fmla="*/ 31806 w 177856"/>
                  <a:gd name="connsiteY11" fmla="*/ 212983 h 222508"/>
                  <a:gd name="connsiteX12" fmla="*/ 44506 w 177856"/>
                  <a:gd name="connsiteY12" fmla="*/ 216158 h 222508"/>
                  <a:gd name="connsiteX13" fmla="*/ 63556 w 177856"/>
                  <a:gd name="connsiteY13" fmla="*/ 219333 h 222508"/>
                  <a:gd name="connsiteX14" fmla="*/ 79431 w 177856"/>
                  <a:gd name="connsiteY14" fmla="*/ 222508 h 222508"/>
                  <a:gd name="connsiteX15" fmla="*/ 127056 w 177856"/>
                  <a:gd name="connsiteY15" fmla="*/ 216158 h 222508"/>
                  <a:gd name="connsiteX16" fmla="*/ 139756 w 177856"/>
                  <a:gd name="connsiteY16" fmla="*/ 203458 h 222508"/>
                  <a:gd name="connsiteX17" fmla="*/ 152456 w 177856"/>
                  <a:gd name="connsiteY17" fmla="*/ 197108 h 222508"/>
                  <a:gd name="connsiteX18" fmla="*/ 158806 w 177856"/>
                  <a:gd name="connsiteY18" fmla="*/ 187583 h 222508"/>
                  <a:gd name="connsiteX19" fmla="*/ 168331 w 177856"/>
                  <a:gd name="connsiteY19" fmla="*/ 178058 h 222508"/>
                  <a:gd name="connsiteX20" fmla="*/ 177856 w 177856"/>
                  <a:gd name="connsiteY20" fmla="*/ 152658 h 222508"/>
                  <a:gd name="connsiteX21" fmla="*/ 174681 w 177856"/>
                  <a:gd name="connsiteY21" fmla="*/ 79633 h 222508"/>
                  <a:gd name="connsiteX22" fmla="*/ 171506 w 177856"/>
                  <a:gd name="connsiteY22" fmla="*/ 70108 h 222508"/>
                  <a:gd name="connsiteX23" fmla="*/ 168331 w 177856"/>
                  <a:gd name="connsiteY23" fmla="*/ 47883 h 222508"/>
                  <a:gd name="connsiteX24" fmla="*/ 158806 w 177856"/>
                  <a:gd name="connsiteY24" fmla="*/ 38358 h 222508"/>
                  <a:gd name="connsiteX25" fmla="*/ 130231 w 177856"/>
                  <a:gd name="connsiteY25" fmla="*/ 12958 h 222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77856" h="222508">
                    <a:moveTo>
                      <a:pt x="130231" y="12958"/>
                    </a:moveTo>
                    <a:cubicBezTo>
                      <a:pt x="122823" y="7137"/>
                      <a:pt x="119995" y="5939"/>
                      <a:pt x="114356" y="3433"/>
                    </a:cubicBezTo>
                    <a:cubicBezTo>
                      <a:pt x="98526" y="-3602"/>
                      <a:pt x="79037" y="2143"/>
                      <a:pt x="63556" y="3433"/>
                    </a:cubicBezTo>
                    <a:cubicBezTo>
                      <a:pt x="60381" y="6608"/>
                      <a:pt x="57623" y="10264"/>
                      <a:pt x="54031" y="12958"/>
                    </a:cubicBezTo>
                    <a:cubicBezTo>
                      <a:pt x="49094" y="16661"/>
                      <a:pt x="42520" y="18119"/>
                      <a:pt x="38156" y="22483"/>
                    </a:cubicBezTo>
                    <a:cubicBezTo>
                      <a:pt x="29623" y="31016"/>
                      <a:pt x="15931" y="51058"/>
                      <a:pt x="15931" y="51058"/>
                    </a:cubicBezTo>
                    <a:cubicBezTo>
                      <a:pt x="14873" y="56350"/>
                      <a:pt x="13969" y="61675"/>
                      <a:pt x="12756" y="66933"/>
                    </a:cubicBezTo>
                    <a:cubicBezTo>
                      <a:pt x="1268" y="116715"/>
                      <a:pt x="10485" y="71936"/>
                      <a:pt x="3231" y="108208"/>
                    </a:cubicBezTo>
                    <a:cubicBezTo>
                      <a:pt x="2173" y="120908"/>
                      <a:pt x="-416" y="133573"/>
                      <a:pt x="56" y="146308"/>
                    </a:cubicBezTo>
                    <a:cubicBezTo>
                      <a:pt x="649" y="162313"/>
                      <a:pt x="1076" y="178831"/>
                      <a:pt x="6406" y="193933"/>
                    </a:cubicBezTo>
                    <a:cubicBezTo>
                      <a:pt x="7981" y="198396"/>
                      <a:pt x="15320" y="197443"/>
                      <a:pt x="19106" y="200283"/>
                    </a:cubicBezTo>
                    <a:cubicBezTo>
                      <a:pt x="23895" y="203875"/>
                      <a:pt x="26729" y="209810"/>
                      <a:pt x="31806" y="212983"/>
                    </a:cubicBezTo>
                    <a:cubicBezTo>
                      <a:pt x="35506" y="215296"/>
                      <a:pt x="40227" y="215302"/>
                      <a:pt x="44506" y="216158"/>
                    </a:cubicBezTo>
                    <a:cubicBezTo>
                      <a:pt x="50819" y="217421"/>
                      <a:pt x="57222" y="218181"/>
                      <a:pt x="63556" y="219333"/>
                    </a:cubicBezTo>
                    <a:cubicBezTo>
                      <a:pt x="68865" y="220298"/>
                      <a:pt x="74139" y="221450"/>
                      <a:pt x="79431" y="222508"/>
                    </a:cubicBezTo>
                    <a:cubicBezTo>
                      <a:pt x="95306" y="220391"/>
                      <a:pt x="111784" y="220981"/>
                      <a:pt x="127056" y="216158"/>
                    </a:cubicBezTo>
                    <a:cubicBezTo>
                      <a:pt x="132765" y="214355"/>
                      <a:pt x="134967" y="207050"/>
                      <a:pt x="139756" y="203458"/>
                    </a:cubicBezTo>
                    <a:cubicBezTo>
                      <a:pt x="143542" y="200618"/>
                      <a:pt x="148223" y="199225"/>
                      <a:pt x="152456" y="197108"/>
                    </a:cubicBezTo>
                    <a:cubicBezTo>
                      <a:pt x="154573" y="193933"/>
                      <a:pt x="156363" y="190514"/>
                      <a:pt x="158806" y="187583"/>
                    </a:cubicBezTo>
                    <a:cubicBezTo>
                      <a:pt x="161681" y="184134"/>
                      <a:pt x="165721" y="181712"/>
                      <a:pt x="168331" y="178058"/>
                    </a:cubicBezTo>
                    <a:cubicBezTo>
                      <a:pt x="174717" y="169118"/>
                      <a:pt x="175299" y="162885"/>
                      <a:pt x="177856" y="152658"/>
                    </a:cubicBezTo>
                    <a:cubicBezTo>
                      <a:pt x="176798" y="128316"/>
                      <a:pt x="176550" y="103926"/>
                      <a:pt x="174681" y="79633"/>
                    </a:cubicBezTo>
                    <a:cubicBezTo>
                      <a:pt x="174424" y="76296"/>
                      <a:pt x="172162" y="73390"/>
                      <a:pt x="171506" y="70108"/>
                    </a:cubicBezTo>
                    <a:cubicBezTo>
                      <a:pt x="170038" y="62770"/>
                      <a:pt x="171110" y="54831"/>
                      <a:pt x="168331" y="47883"/>
                    </a:cubicBezTo>
                    <a:cubicBezTo>
                      <a:pt x="166663" y="43714"/>
                      <a:pt x="161416" y="42012"/>
                      <a:pt x="158806" y="38358"/>
                    </a:cubicBezTo>
                    <a:cubicBezTo>
                      <a:pt x="139584" y="11448"/>
                      <a:pt x="137639" y="18779"/>
                      <a:pt x="130231" y="12958"/>
                    </a:cubicBezTo>
                    <a:close/>
                  </a:path>
                </a:pathLst>
              </a:custGeom>
              <a:noFill/>
              <a:ln>
                <a:solidFill>
                  <a:srgbClr val="80FF8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200AFC3B-E0D9-4B64-8C26-8A0A2740CEEA}"/>
              </a:ext>
            </a:extLst>
          </p:cNvPr>
          <p:cNvGrpSpPr/>
          <p:nvPr/>
        </p:nvGrpSpPr>
        <p:grpSpPr>
          <a:xfrm>
            <a:off x="5825314" y="352129"/>
            <a:ext cx="3848485" cy="2886364"/>
            <a:chOff x="484632" y="0"/>
            <a:chExt cx="9144000" cy="6858000"/>
          </a:xfrm>
        </p:grpSpPr>
        <p:pic>
          <p:nvPicPr>
            <p:cNvPr id="40" name="Picture 39" descr="A picture containing dark, night sky&#10;&#10;Description automatically generated">
              <a:extLst>
                <a:ext uri="{FF2B5EF4-FFF2-40B4-BE49-F238E27FC236}">
                  <a16:creationId xmlns:a16="http://schemas.microsoft.com/office/drawing/2014/main" id="{C5AF3340-B777-4FCE-913D-C047F03D152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rightnessContrast brigh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C7EB4CAE-C2DF-4AA4-A722-60BDC0AABC0D}"/>
                </a:ext>
              </a:extLst>
            </p:cNvPr>
            <p:cNvGrpSpPr/>
            <p:nvPr/>
          </p:nvGrpSpPr>
          <p:grpSpPr>
            <a:xfrm>
              <a:off x="2853815" y="2433267"/>
              <a:ext cx="6037771" cy="4420072"/>
              <a:chOff x="2853815" y="2433267"/>
              <a:chExt cx="6037771" cy="4420072"/>
            </a:xfrm>
          </p:grpSpPr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697A42D4-95DA-4413-94CC-8F19AC9A89FD}"/>
                  </a:ext>
                </a:extLst>
              </p:cNvPr>
              <p:cNvSpPr/>
              <p:nvPr/>
            </p:nvSpPr>
            <p:spPr>
              <a:xfrm>
                <a:off x="2853815" y="2433267"/>
                <a:ext cx="6037771" cy="4420072"/>
              </a:xfrm>
              <a:custGeom>
                <a:avLst/>
                <a:gdLst>
                  <a:gd name="connsiteX0" fmla="*/ 42862 w 5934075"/>
                  <a:gd name="connsiteY0" fmla="*/ 3891335 h 3891603"/>
                  <a:gd name="connsiteX1" fmla="*/ 23812 w 5934075"/>
                  <a:gd name="connsiteY1" fmla="*/ 3824660 h 3891603"/>
                  <a:gd name="connsiteX2" fmla="*/ 9525 w 5934075"/>
                  <a:gd name="connsiteY2" fmla="*/ 3791323 h 3891603"/>
                  <a:gd name="connsiteX3" fmla="*/ 4762 w 5934075"/>
                  <a:gd name="connsiteY3" fmla="*/ 3719885 h 3891603"/>
                  <a:gd name="connsiteX4" fmla="*/ 0 w 5934075"/>
                  <a:gd name="connsiteY4" fmla="*/ 3700835 h 3891603"/>
                  <a:gd name="connsiteX5" fmla="*/ 4762 w 5934075"/>
                  <a:gd name="connsiteY5" fmla="*/ 3596060 h 3891603"/>
                  <a:gd name="connsiteX6" fmla="*/ 14287 w 5934075"/>
                  <a:gd name="connsiteY6" fmla="*/ 3543673 h 3891603"/>
                  <a:gd name="connsiteX7" fmla="*/ 80962 w 5934075"/>
                  <a:gd name="connsiteY7" fmla="*/ 3457948 h 3891603"/>
                  <a:gd name="connsiteX8" fmla="*/ 100012 w 5934075"/>
                  <a:gd name="connsiteY8" fmla="*/ 3434135 h 3891603"/>
                  <a:gd name="connsiteX9" fmla="*/ 119062 w 5934075"/>
                  <a:gd name="connsiteY9" fmla="*/ 3424610 h 3891603"/>
                  <a:gd name="connsiteX10" fmla="*/ 133350 w 5934075"/>
                  <a:gd name="connsiteY10" fmla="*/ 3410323 h 3891603"/>
                  <a:gd name="connsiteX11" fmla="*/ 161925 w 5934075"/>
                  <a:gd name="connsiteY11" fmla="*/ 3391273 h 3891603"/>
                  <a:gd name="connsiteX12" fmla="*/ 223837 w 5934075"/>
                  <a:gd name="connsiteY12" fmla="*/ 3334123 h 3891603"/>
                  <a:gd name="connsiteX13" fmla="*/ 252412 w 5934075"/>
                  <a:gd name="connsiteY13" fmla="*/ 3315073 h 3891603"/>
                  <a:gd name="connsiteX14" fmla="*/ 333375 w 5934075"/>
                  <a:gd name="connsiteY14" fmla="*/ 3281735 h 3891603"/>
                  <a:gd name="connsiteX15" fmla="*/ 376237 w 5934075"/>
                  <a:gd name="connsiteY15" fmla="*/ 3262685 h 3891603"/>
                  <a:gd name="connsiteX16" fmla="*/ 414337 w 5934075"/>
                  <a:gd name="connsiteY16" fmla="*/ 3253160 h 3891603"/>
                  <a:gd name="connsiteX17" fmla="*/ 442912 w 5934075"/>
                  <a:gd name="connsiteY17" fmla="*/ 3238873 h 3891603"/>
                  <a:gd name="connsiteX18" fmla="*/ 466725 w 5934075"/>
                  <a:gd name="connsiteY18" fmla="*/ 3229348 h 3891603"/>
                  <a:gd name="connsiteX19" fmla="*/ 481012 w 5934075"/>
                  <a:gd name="connsiteY19" fmla="*/ 3224585 h 3891603"/>
                  <a:gd name="connsiteX20" fmla="*/ 495300 w 5934075"/>
                  <a:gd name="connsiteY20" fmla="*/ 3215060 h 3891603"/>
                  <a:gd name="connsiteX21" fmla="*/ 514350 w 5934075"/>
                  <a:gd name="connsiteY21" fmla="*/ 3210298 h 3891603"/>
                  <a:gd name="connsiteX22" fmla="*/ 538162 w 5934075"/>
                  <a:gd name="connsiteY22" fmla="*/ 3200773 h 3891603"/>
                  <a:gd name="connsiteX23" fmla="*/ 595312 w 5934075"/>
                  <a:gd name="connsiteY23" fmla="*/ 3172198 h 3891603"/>
                  <a:gd name="connsiteX24" fmla="*/ 623887 w 5934075"/>
                  <a:gd name="connsiteY24" fmla="*/ 3157910 h 3891603"/>
                  <a:gd name="connsiteX25" fmla="*/ 676275 w 5934075"/>
                  <a:gd name="connsiteY25" fmla="*/ 3138860 h 3891603"/>
                  <a:gd name="connsiteX26" fmla="*/ 728662 w 5934075"/>
                  <a:gd name="connsiteY26" fmla="*/ 3095998 h 3891603"/>
                  <a:gd name="connsiteX27" fmla="*/ 795337 w 5934075"/>
                  <a:gd name="connsiteY27" fmla="*/ 3053135 h 3891603"/>
                  <a:gd name="connsiteX28" fmla="*/ 814387 w 5934075"/>
                  <a:gd name="connsiteY28" fmla="*/ 3034085 h 3891603"/>
                  <a:gd name="connsiteX29" fmla="*/ 842962 w 5934075"/>
                  <a:gd name="connsiteY29" fmla="*/ 3010273 h 3891603"/>
                  <a:gd name="connsiteX30" fmla="*/ 857250 w 5934075"/>
                  <a:gd name="connsiteY30" fmla="*/ 2991223 h 3891603"/>
                  <a:gd name="connsiteX31" fmla="*/ 885825 w 5934075"/>
                  <a:gd name="connsiteY31" fmla="*/ 2972173 h 3891603"/>
                  <a:gd name="connsiteX32" fmla="*/ 923925 w 5934075"/>
                  <a:gd name="connsiteY32" fmla="*/ 2934073 h 3891603"/>
                  <a:gd name="connsiteX33" fmla="*/ 966787 w 5934075"/>
                  <a:gd name="connsiteY33" fmla="*/ 2919785 h 3891603"/>
                  <a:gd name="connsiteX34" fmla="*/ 985837 w 5934075"/>
                  <a:gd name="connsiteY34" fmla="*/ 2910260 h 3891603"/>
                  <a:gd name="connsiteX35" fmla="*/ 1062037 w 5934075"/>
                  <a:gd name="connsiteY35" fmla="*/ 2895973 h 3891603"/>
                  <a:gd name="connsiteX36" fmla="*/ 1143000 w 5934075"/>
                  <a:gd name="connsiteY36" fmla="*/ 2881685 h 3891603"/>
                  <a:gd name="connsiteX37" fmla="*/ 1195387 w 5934075"/>
                  <a:gd name="connsiteY37" fmla="*/ 2862635 h 3891603"/>
                  <a:gd name="connsiteX38" fmla="*/ 1223962 w 5934075"/>
                  <a:gd name="connsiteY38" fmla="*/ 2834060 h 3891603"/>
                  <a:gd name="connsiteX39" fmla="*/ 1243012 w 5934075"/>
                  <a:gd name="connsiteY39" fmla="*/ 2815010 h 3891603"/>
                  <a:gd name="connsiteX40" fmla="*/ 1276350 w 5934075"/>
                  <a:gd name="connsiteY40" fmla="*/ 2767385 h 3891603"/>
                  <a:gd name="connsiteX41" fmla="*/ 1295400 w 5934075"/>
                  <a:gd name="connsiteY41" fmla="*/ 2753098 h 3891603"/>
                  <a:gd name="connsiteX42" fmla="*/ 1314450 w 5934075"/>
                  <a:gd name="connsiteY42" fmla="*/ 2719760 h 3891603"/>
                  <a:gd name="connsiteX43" fmla="*/ 1333500 w 5934075"/>
                  <a:gd name="connsiteY43" fmla="*/ 2691185 h 3891603"/>
                  <a:gd name="connsiteX44" fmla="*/ 1352550 w 5934075"/>
                  <a:gd name="connsiteY44" fmla="*/ 2672135 h 3891603"/>
                  <a:gd name="connsiteX45" fmla="*/ 1362075 w 5934075"/>
                  <a:gd name="connsiteY45" fmla="*/ 2657848 h 3891603"/>
                  <a:gd name="connsiteX46" fmla="*/ 1376362 w 5934075"/>
                  <a:gd name="connsiteY46" fmla="*/ 2643560 h 3891603"/>
                  <a:gd name="connsiteX47" fmla="*/ 1390650 w 5934075"/>
                  <a:gd name="connsiteY47" fmla="*/ 2624510 h 3891603"/>
                  <a:gd name="connsiteX48" fmla="*/ 1471612 w 5934075"/>
                  <a:gd name="connsiteY48" fmla="*/ 2586410 h 3891603"/>
                  <a:gd name="connsiteX49" fmla="*/ 1519237 w 5934075"/>
                  <a:gd name="connsiteY49" fmla="*/ 2557835 h 3891603"/>
                  <a:gd name="connsiteX50" fmla="*/ 1552575 w 5934075"/>
                  <a:gd name="connsiteY50" fmla="*/ 2548310 h 3891603"/>
                  <a:gd name="connsiteX51" fmla="*/ 1566862 w 5934075"/>
                  <a:gd name="connsiteY51" fmla="*/ 2538785 h 3891603"/>
                  <a:gd name="connsiteX52" fmla="*/ 1633537 w 5934075"/>
                  <a:gd name="connsiteY52" fmla="*/ 2529260 h 3891603"/>
                  <a:gd name="connsiteX53" fmla="*/ 1671637 w 5934075"/>
                  <a:gd name="connsiteY53" fmla="*/ 2514973 h 3891603"/>
                  <a:gd name="connsiteX54" fmla="*/ 1714500 w 5934075"/>
                  <a:gd name="connsiteY54" fmla="*/ 2476873 h 3891603"/>
                  <a:gd name="connsiteX55" fmla="*/ 1733550 w 5934075"/>
                  <a:gd name="connsiteY55" fmla="*/ 2467348 h 3891603"/>
                  <a:gd name="connsiteX56" fmla="*/ 1757362 w 5934075"/>
                  <a:gd name="connsiteY56" fmla="*/ 2438773 h 3891603"/>
                  <a:gd name="connsiteX57" fmla="*/ 1785937 w 5934075"/>
                  <a:gd name="connsiteY57" fmla="*/ 2400673 h 3891603"/>
                  <a:gd name="connsiteX58" fmla="*/ 1881187 w 5934075"/>
                  <a:gd name="connsiteY58" fmla="*/ 2319710 h 3891603"/>
                  <a:gd name="connsiteX59" fmla="*/ 1900237 w 5934075"/>
                  <a:gd name="connsiteY59" fmla="*/ 2314948 h 3891603"/>
                  <a:gd name="connsiteX60" fmla="*/ 1919287 w 5934075"/>
                  <a:gd name="connsiteY60" fmla="*/ 2305423 h 3891603"/>
                  <a:gd name="connsiteX61" fmla="*/ 1933575 w 5934075"/>
                  <a:gd name="connsiteY61" fmla="*/ 2295898 h 3891603"/>
                  <a:gd name="connsiteX62" fmla="*/ 1966912 w 5934075"/>
                  <a:gd name="connsiteY62" fmla="*/ 2286373 h 3891603"/>
                  <a:gd name="connsiteX63" fmla="*/ 1990725 w 5934075"/>
                  <a:gd name="connsiteY63" fmla="*/ 2276848 h 3891603"/>
                  <a:gd name="connsiteX64" fmla="*/ 2005012 w 5934075"/>
                  <a:gd name="connsiteY64" fmla="*/ 2272085 h 3891603"/>
                  <a:gd name="connsiteX65" fmla="*/ 2028825 w 5934075"/>
                  <a:gd name="connsiteY65" fmla="*/ 2262560 h 3891603"/>
                  <a:gd name="connsiteX66" fmla="*/ 2090737 w 5934075"/>
                  <a:gd name="connsiteY66" fmla="*/ 2257798 h 3891603"/>
                  <a:gd name="connsiteX67" fmla="*/ 2143125 w 5934075"/>
                  <a:gd name="connsiteY67" fmla="*/ 2248273 h 3891603"/>
                  <a:gd name="connsiteX68" fmla="*/ 2166937 w 5934075"/>
                  <a:gd name="connsiteY68" fmla="*/ 2233985 h 3891603"/>
                  <a:gd name="connsiteX69" fmla="*/ 2185987 w 5934075"/>
                  <a:gd name="connsiteY69" fmla="*/ 2229223 h 3891603"/>
                  <a:gd name="connsiteX70" fmla="*/ 2224087 w 5934075"/>
                  <a:gd name="connsiteY70" fmla="*/ 2219698 h 3891603"/>
                  <a:gd name="connsiteX71" fmla="*/ 2257425 w 5934075"/>
                  <a:gd name="connsiteY71" fmla="*/ 2200648 h 3891603"/>
                  <a:gd name="connsiteX72" fmla="*/ 2271712 w 5934075"/>
                  <a:gd name="connsiteY72" fmla="*/ 2191123 h 3891603"/>
                  <a:gd name="connsiteX73" fmla="*/ 2314575 w 5934075"/>
                  <a:gd name="connsiteY73" fmla="*/ 2176835 h 3891603"/>
                  <a:gd name="connsiteX74" fmla="*/ 2324100 w 5934075"/>
                  <a:gd name="connsiteY74" fmla="*/ 2157785 h 3891603"/>
                  <a:gd name="connsiteX75" fmla="*/ 2424112 w 5934075"/>
                  <a:gd name="connsiteY75" fmla="*/ 2100635 h 3891603"/>
                  <a:gd name="connsiteX76" fmla="*/ 2481262 w 5934075"/>
                  <a:gd name="connsiteY76" fmla="*/ 2067298 h 3891603"/>
                  <a:gd name="connsiteX77" fmla="*/ 2495550 w 5934075"/>
                  <a:gd name="connsiteY77" fmla="*/ 2062535 h 3891603"/>
                  <a:gd name="connsiteX78" fmla="*/ 2519362 w 5934075"/>
                  <a:gd name="connsiteY78" fmla="*/ 2048248 h 3891603"/>
                  <a:gd name="connsiteX79" fmla="*/ 2557462 w 5934075"/>
                  <a:gd name="connsiteY79" fmla="*/ 2029198 h 3891603"/>
                  <a:gd name="connsiteX80" fmla="*/ 2590800 w 5934075"/>
                  <a:gd name="connsiteY80" fmla="*/ 2014910 h 3891603"/>
                  <a:gd name="connsiteX81" fmla="*/ 2652712 w 5934075"/>
                  <a:gd name="connsiteY81" fmla="*/ 1976810 h 3891603"/>
                  <a:gd name="connsiteX82" fmla="*/ 2690812 w 5934075"/>
                  <a:gd name="connsiteY82" fmla="*/ 1962523 h 3891603"/>
                  <a:gd name="connsiteX83" fmla="*/ 2733675 w 5934075"/>
                  <a:gd name="connsiteY83" fmla="*/ 1943473 h 3891603"/>
                  <a:gd name="connsiteX84" fmla="*/ 2757487 w 5934075"/>
                  <a:gd name="connsiteY84" fmla="*/ 1938710 h 3891603"/>
                  <a:gd name="connsiteX85" fmla="*/ 2786062 w 5934075"/>
                  <a:gd name="connsiteY85" fmla="*/ 1929185 h 3891603"/>
                  <a:gd name="connsiteX86" fmla="*/ 2833687 w 5934075"/>
                  <a:gd name="connsiteY86" fmla="*/ 1919660 h 3891603"/>
                  <a:gd name="connsiteX87" fmla="*/ 2871787 w 5934075"/>
                  <a:gd name="connsiteY87" fmla="*/ 1910135 h 3891603"/>
                  <a:gd name="connsiteX88" fmla="*/ 2919412 w 5934075"/>
                  <a:gd name="connsiteY88" fmla="*/ 1900610 h 3891603"/>
                  <a:gd name="connsiteX89" fmla="*/ 2933700 w 5934075"/>
                  <a:gd name="connsiteY89" fmla="*/ 1895848 h 3891603"/>
                  <a:gd name="connsiteX90" fmla="*/ 2986087 w 5934075"/>
                  <a:gd name="connsiteY90" fmla="*/ 1881560 h 3891603"/>
                  <a:gd name="connsiteX91" fmla="*/ 3033712 w 5934075"/>
                  <a:gd name="connsiteY91" fmla="*/ 1848223 h 3891603"/>
                  <a:gd name="connsiteX92" fmla="*/ 3067050 w 5934075"/>
                  <a:gd name="connsiteY92" fmla="*/ 1829173 h 3891603"/>
                  <a:gd name="connsiteX93" fmla="*/ 3109912 w 5934075"/>
                  <a:gd name="connsiteY93" fmla="*/ 1786310 h 3891603"/>
                  <a:gd name="connsiteX94" fmla="*/ 3148012 w 5934075"/>
                  <a:gd name="connsiteY94" fmla="*/ 1752973 h 3891603"/>
                  <a:gd name="connsiteX95" fmla="*/ 3176587 w 5934075"/>
                  <a:gd name="connsiteY95" fmla="*/ 1724398 h 3891603"/>
                  <a:gd name="connsiteX96" fmla="*/ 3190875 w 5934075"/>
                  <a:gd name="connsiteY96" fmla="*/ 1710110 h 3891603"/>
                  <a:gd name="connsiteX97" fmla="*/ 3205162 w 5934075"/>
                  <a:gd name="connsiteY97" fmla="*/ 1705348 h 3891603"/>
                  <a:gd name="connsiteX98" fmla="*/ 3252787 w 5934075"/>
                  <a:gd name="connsiteY98" fmla="*/ 1667248 h 3891603"/>
                  <a:gd name="connsiteX99" fmla="*/ 3295650 w 5934075"/>
                  <a:gd name="connsiteY99" fmla="*/ 1614860 h 3891603"/>
                  <a:gd name="connsiteX100" fmla="*/ 3328987 w 5934075"/>
                  <a:gd name="connsiteY100" fmla="*/ 1586285 h 3891603"/>
                  <a:gd name="connsiteX101" fmla="*/ 3343275 w 5934075"/>
                  <a:gd name="connsiteY101" fmla="*/ 1567235 h 3891603"/>
                  <a:gd name="connsiteX102" fmla="*/ 3409950 w 5934075"/>
                  <a:gd name="connsiteY102" fmla="*/ 1510085 h 3891603"/>
                  <a:gd name="connsiteX103" fmla="*/ 3419475 w 5934075"/>
                  <a:gd name="connsiteY103" fmla="*/ 1495798 h 3891603"/>
                  <a:gd name="connsiteX104" fmla="*/ 3457575 w 5934075"/>
                  <a:gd name="connsiteY104" fmla="*/ 1462460 h 3891603"/>
                  <a:gd name="connsiteX105" fmla="*/ 3476625 w 5934075"/>
                  <a:gd name="connsiteY105" fmla="*/ 1452935 h 3891603"/>
                  <a:gd name="connsiteX106" fmla="*/ 3500437 w 5934075"/>
                  <a:gd name="connsiteY106" fmla="*/ 1429123 h 3891603"/>
                  <a:gd name="connsiteX107" fmla="*/ 3514725 w 5934075"/>
                  <a:gd name="connsiteY107" fmla="*/ 1414835 h 3891603"/>
                  <a:gd name="connsiteX108" fmla="*/ 3576637 w 5934075"/>
                  <a:gd name="connsiteY108" fmla="*/ 1357685 h 3891603"/>
                  <a:gd name="connsiteX109" fmla="*/ 3600450 w 5934075"/>
                  <a:gd name="connsiteY109" fmla="*/ 1329110 h 3891603"/>
                  <a:gd name="connsiteX110" fmla="*/ 3619500 w 5934075"/>
                  <a:gd name="connsiteY110" fmla="*/ 1300535 h 3891603"/>
                  <a:gd name="connsiteX111" fmla="*/ 3633787 w 5934075"/>
                  <a:gd name="connsiteY111" fmla="*/ 1295773 h 3891603"/>
                  <a:gd name="connsiteX112" fmla="*/ 3705225 w 5934075"/>
                  <a:gd name="connsiteY112" fmla="*/ 1205285 h 3891603"/>
                  <a:gd name="connsiteX113" fmla="*/ 3724275 w 5934075"/>
                  <a:gd name="connsiteY113" fmla="*/ 1186235 h 3891603"/>
                  <a:gd name="connsiteX114" fmla="*/ 3776662 w 5934075"/>
                  <a:gd name="connsiteY114" fmla="*/ 1148135 h 3891603"/>
                  <a:gd name="connsiteX115" fmla="*/ 3795712 w 5934075"/>
                  <a:gd name="connsiteY115" fmla="*/ 1138610 h 3891603"/>
                  <a:gd name="connsiteX116" fmla="*/ 3824287 w 5934075"/>
                  <a:gd name="connsiteY116" fmla="*/ 1114798 h 3891603"/>
                  <a:gd name="connsiteX117" fmla="*/ 3857625 w 5934075"/>
                  <a:gd name="connsiteY117" fmla="*/ 1100510 h 3891603"/>
                  <a:gd name="connsiteX118" fmla="*/ 3900487 w 5934075"/>
                  <a:gd name="connsiteY118" fmla="*/ 1071935 h 3891603"/>
                  <a:gd name="connsiteX119" fmla="*/ 3914775 w 5934075"/>
                  <a:gd name="connsiteY119" fmla="*/ 1062410 h 3891603"/>
                  <a:gd name="connsiteX120" fmla="*/ 3933825 w 5934075"/>
                  <a:gd name="connsiteY120" fmla="*/ 1057648 h 3891603"/>
                  <a:gd name="connsiteX121" fmla="*/ 4010025 w 5934075"/>
                  <a:gd name="connsiteY121" fmla="*/ 1033835 h 3891603"/>
                  <a:gd name="connsiteX122" fmla="*/ 4057650 w 5934075"/>
                  <a:gd name="connsiteY122" fmla="*/ 1014785 h 3891603"/>
                  <a:gd name="connsiteX123" fmla="*/ 4090987 w 5934075"/>
                  <a:gd name="connsiteY123" fmla="*/ 1005260 h 3891603"/>
                  <a:gd name="connsiteX124" fmla="*/ 4129087 w 5934075"/>
                  <a:gd name="connsiteY124" fmla="*/ 1000498 h 3891603"/>
                  <a:gd name="connsiteX125" fmla="*/ 4171950 w 5934075"/>
                  <a:gd name="connsiteY125" fmla="*/ 990973 h 3891603"/>
                  <a:gd name="connsiteX126" fmla="*/ 4214812 w 5934075"/>
                  <a:gd name="connsiteY126" fmla="*/ 971923 h 3891603"/>
                  <a:gd name="connsiteX127" fmla="*/ 4252912 w 5934075"/>
                  <a:gd name="connsiteY127" fmla="*/ 962398 h 3891603"/>
                  <a:gd name="connsiteX128" fmla="*/ 4267200 w 5934075"/>
                  <a:gd name="connsiteY128" fmla="*/ 952873 h 3891603"/>
                  <a:gd name="connsiteX129" fmla="*/ 4305300 w 5934075"/>
                  <a:gd name="connsiteY129" fmla="*/ 938585 h 3891603"/>
                  <a:gd name="connsiteX130" fmla="*/ 4324350 w 5934075"/>
                  <a:gd name="connsiteY130" fmla="*/ 924298 h 3891603"/>
                  <a:gd name="connsiteX131" fmla="*/ 4357687 w 5934075"/>
                  <a:gd name="connsiteY131" fmla="*/ 895723 h 3891603"/>
                  <a:gd name="connsiteX132" fmla="*/ 4367212 w 5934075"/>
                  <a:gd name="connsiteY132" fmla="*/ 876673 h 3891603"/>
                  <a:gd name="connsiteX133" fmla="*/ 4386262 w 5934075"/>
                  <a:gd name="connsiteY133" fmla="*/ 857623 h 3891603"/>
                  <a:gd name="connsiteX134" fmla="*/ 4410075 w 5934075"/>
                  <a:gd name="connsiteY134" fmla="*/ 809998 h 3891603"/>
                  <a:gd name="connsiteX135" fmla="*/ 4424362 w 5934075"/>
                  <a:gd name="connsiteY135" fmla="*/ 786185 h 3891603"/>
                  <a:gd name="connsiteX136" fmla="*/ 4438650 w 5934075"/>
                  <a:gd name="connsiteY136" fmla="*/ 695698 h 3891603"/>
                  <a:gd name="connsiteX137" fmla="*/ 4448175 w 5934075"/>
                  <a:gd name="connsiteY137" fmla="*/ 581398 h 3891603"/>
                  <a:gd name="connsiteX138" fmla="*/ 4457700 w 5934075"/>
                  <a:gd name="connsiteY138" fmla="*/ 543298 h 3891603"/>
                  <a:gd name="connsiteX139" fmla="*/ 4462462 w 5934075"/>
                  <a:gd name="connsiteY139" fmla="*/ 500435 h 3891603"/>
                  <a:gd name="connsiteX140" fmla="*/ 4471987 w 5934075"/>
                  <a:gd name="connsiteY140" fmla="*/ 424235 h 3891603"/>
                  <a:gd name="connsiteX141" fmla="*/ 4476750 w 5934075"/>
                  <a:gd name="connsiteY141" fmla="*/ 381373 h 3891603"/>
                  <a:gd name="connsiteX142" fmla="*/ 4491037 w 5934075"/>
                  <a:gd name="connsiteY142" fmla="*/ 271835 h 3891603"/>
                  <a:gd name="connsiteX143" fmla="*/ 4495800 w 5934075"/>
                  <a:gd name="connsiteY143" fmla="*/ 233735 h 3891603"/>
                  <a:gd name="connsiteX144" fmla="*/ 4505325 w 5934075"/>
                  <a:gd name="connsiteY144" fmla="*/ 190873 h 3891603"/>
                  <a:gd name="connsiteX145" fmla="*/ 4510087 w 5934075"/>
                  <a:gd name="connsiteY145" fmla="*/ 152773 h 3891603"/>
                  <a:gd name="connsiteX146" fmla="*/ 4519612 w 5934075"/>
                  <a:gd name="connsiteY146" fmla="*/ 119435 h 3891603"/>
                  <a:gd name="connsiteX147" fmla="*/ 4524375 w 5934075"/>
                  <a:gd name="connsiteY147" fmla="*/ 95623 h 3891603"/>
                  <a:gd name="connsiteX148" fmla="*/ 4533900 w 5934075"/>
                  <a:gd name="connsiteY148" fmla="*/ 76573 h 3891603"/>
                  <a:gd name="connsiteX149" fmla="*/ 4543425 w 5934075"/>
                  <a:gd name="connsiteY149" fmla="*/ 52760 h 3891603"/>
                  <a:gd name="connsiteX150" fmla="*/ 4581525 w 5934075"/>
                  <a:gd name="connsiteY150" fmla="*/ 14660 h 3891603"/>
                  <a:gd name="connsiteX151" fmla="*/ 4600575 w 5934075"/>
                  <a:gd name="connsiteY151" fmla="*/ 9898 h 3891603"/>
                  <a:gd name="connsiteX152" fmla="*/ 4619625 w 5934075"/>
                  <a:gd name="connsiteY152" fmla="*/ 373 h 3891603"/>
                  <a:gd name="connsiteX153" fmla="*/ 4743450 w 5934075"/>
                  <a:gd name="connsiteY153" fmla="*/ 14660 h 3891603"/>
                  <a:gd name="connsiteX154" fmla="*/ 4781550 w 5934075"/>
                  <a:gd name="connsiteY154" fmla="*/ 28948 h 3891603"/>
                  <a:gd name="connsiteX155" fmla="*/ 4829175 w 5934075"/>
                  <a:gd name="connsiteY155" fmla="*/ 52760 h 3891603"/>
                  <a:gd name="connsiteX156" fmla="*/ 4867275 w 5934075"/>
                  <a:gd name="connsiteY156" fmla="*/ 86098 h 3891603"/>
                  <a:gd name="connsiteX157" fmla="*/ 4910137 w 5934075"/>
                  <a:gd name="connsiteY157" fmla="*/ 133723 h 3891603"/>
                  <a:gd name="connsiteX158" fmla="*/ 4957762 w 5934075"/>
                  <a:gd name="connsiteY158" fmla="*/ 200398 h 3891603"/>
                  <a:gd name="connsiteX159" fmla="*/ 4976812 w 5934075"/>
                  <a:gd name="connsiteY159" fmla="*/ 228973 h 3891603"/>
                  <a:gd name="connsiteX160" fmla="*/ 4995862 w 5934075"/>
                  <a:gd name="connsiteY160" fmla="*/ 252785 h 3891603"/>
                  <a:gd name="connsiteX161" fmla="*/ 5010150 w 5934075"/>
                  <a:gd name="connsiteY161" fmla="*/ 276598 h 3891603"/>
                  <a:gd name="connsiteX162" fmla="*/ 5029200 w 5934075"/>
                  <a:gd name="connsiteY162" fmla="*/ 300410 h 3891603"/>
                  <a:gd name="connsiteX163" fmla="*/ 5048250 w 5934075"/>
                  <a:gd name="connsiteY163" fmla="*/ 328985 h 3891603"/>
                  <a:gd name="connsiteX164" fmla="*/ 5067300 w 5934075"/>
                  <a:gd name="connsiteY164" fmla="*/ 362323 h 3891603"/>
                  <a:gd name="connsiteX165" fmla="*/ 5124450 w 5934075"/>
                  <a:gd name="connsiteY165" fmla="*/ 409948 h 3891603"/>
                  <a:gd name="connsiteX166" fmla="*/ 5143500 w 5934075"/>
                  <a:gd name="connsiteY166" fmla="*/ 419473 h 3891603"/>
                  <a:gd name="connsiteX167" fmla="*/ 5172075 w 5934075"/>
                  <a:gd name="connsiteY167" fmla="*/ 428998 h 3891603"/>
                  <a:gd name="connsiteX168" fmla="*/ 5253037 w 5934075"/>
                  <a:gd name="connsiteY168" fmla="*/ 471860 h 3891603"/>
                  <a:gd name="connsiteX169" fmla="*/ 5286375 w 5934075"/>
                  <a:gd name="connsiteY169" fmla="*/ 481385 h 3891603"/>
                  <a:gd name="connsiteX170" fmla="*/ 5300662 w 5934075"/>
                  <a:gd name="connsiteY170" fmla="*/ 486148 h 3891603"/>
                  <a:gd name="connsiteX171" fmla="*/ 5357812 w 5934075"/>
                  <a:gd name="connsiteY171" fmla="*/ 514723 h 3891603"/>
                  <a:gd name="connsiteX172" fmla="*/ 5386387 w 5934075"/>
                  <a:gd name="connsiteY172" fmla="*/ 529010 h 3891603"/>
                  <a:gd name="connsiteX173" fmla="*/ 5434012 w 5934075"/>
                  <a:gd name="connsiteY173" fmla="*/ 548060 h 3891603"/>
                  <a:gd name="connsiteX174" fmla="*/ 5467350 w 5934075"/>
                  <a:gd name="connsiteY174" fmla="*/ 571873 h 3891603"/>
                  <a:gd name="connsiteX175" fmla="*/ 5495925 w 5934075"/>
                  <a:gd name="connsiteY175" fmla="*/ 586160 h 3891603"/>
                  <a:gd name="connsiteX176" fmla="*/ 5519737 w 5934075"/>
                  <a:gd name="connsiteY176" fmla="*/ 605210 h 3891603"/>
                  <a:gd name="connsiteX177" fmla="*/ 5543550 w 5934075"/>
                  <a:gd name="connsiteY177" fmla="*/ 619498 h 3891603"/>
                  <a:gd name="connsiteX178" fmla="*/ 5586412 w 5934075"/>
                  <a:gd name="connsiteY178" fmla="*/ 652835 h 3891603"/>
                  <a:gd name="connsiteX179" fmla="*/ 5614987 w 5934075"/>
                  <a:gd name="connsiteY179" fmla="*/ 671885 h 3891603"/>
                  <a:gd name="connsiteX180" fmla="*/ 5648325 w 5934075"/>
                  <a:gd name="connsiteY180" fmla="*/ 714748 h 3891603"/>
                  <a:gd name="connsiteX181" fmla="*/ 5681662 w 5934075"/>
                  <a:gd name="connsiteY181" fmla="*/ 743323 h 3891603"/>
                  <a:gd name="connsiteX182" fmla="*/ 5710237 w 5934075"/>
                  <a:gd name="connsiteY182" fmla="*/ 786185 h 3891603"/>
                  <a:gd name="connsiteX183" fmla="*/ 5748337 w 5934075"/>
                  <a:gd name="connsiteY183" fmla="*/ 867148 h 3891603"/>
                  <a:gd name="connsiteX184" fmla="*/ 5767387 w 5934075"/>
                  <a:gd name="connsiteY184" fmla="*/ 957635 h 3891603"/>
                  <a:gd name="connsiteX185" fmla="*/ 5781675 w 5934075"/>
                  <a:gd name="connsiteY185" fmla="*/ 1000498 h 3891603"/>
                  <a:gd name="connsiteX186" fmla="*/ 5800725 w 5934075"/>
                  <a:gd name="connsiteY186" fmla="*/ 1081460 h 3891603"/>
                  <a:gd name="connsiteX187" fmla="*/ 5815012 w 5934075"/>
                  <a:gd name="connsiteY187" fmla="*/ 1124323 h 3891603"/>
                  <a:gd name="connsiteX188" fmla="*/ 5824537 w 5934075"/>
                  <a:gd name="connsiteY188" fmla="*/ 1157660 h 3891603"/>
                  <a:gd name="connsiteX189" fmla="*/ 5834062 w 5934075"/>
                  <a:gd name="connsiteY189" fmla="*/ 1181473 h 3891603"/>
                  <a:gd name="connsiteX190" fmla="*/ 5857875 w 5934075"/>
                  <a:gd name="connsiteY190" fmla="*/ 1248148 h 3891603"/>
                  <a:gd name="connsiteX191" fmla="*/ 5876925 w 5934075"/>
                  <a:gd name="connsiteY191" fmla="*/ 1295773 h 3891603"/>
                  <a:gd name="connsiteX192" fmla="*/ 5881687 w 5934075"/>
                  <a:gd name="connsiteY192" fmla="*/ 1329110 h 3891603"/>
                  <a:gd name="connsiteX193" fmla="*/ 5895975 w 5934075"/>
                  <a:gd name="connsiteY193" fmla="*/ 1362448 h 3891603"/>
                  <a:gd name="connsiteX194" fmla="*/ 5910262 w 5934075"/>
                  <a:gd name="connsiteY194" fmla="*/ 1471985 h 3891603"/>
                  <a:gd name="connsiteX195" fmla="*/ 5915025 w 5934075"/>
                  <a:gd name="connsiteY195" fmla="*/ 1505323 h 3891603"/>
                  <a:gd name="connsiteX196" fmla="*/ 5919787 w 5934075"/>
                  <a:gd name="connsiteY196" fmla="*/ 1529135 h 3891603"/>
                  <a:gd name="connsiteX197" fmla="*/ 5924550 w 5934075"/>
                  <a:gd name="connsiteY197" fmla="*/ 1610098 h 3891603"/>
                  <a:gd name="connsiteX198" fmla="*/ 5934075 w 5934075"/>
                  <a:gd name="connsiteY198" fmla="*/ 1705348 h 3891603"/>
                  <a:gd name="connsiteX199" fmla="*/ 5929312 w 5934075"/>
                  <a:gd name="connsiteY199" fmla="*/ 1948235 h 3891603"/>
                  <a:gd name="connsiteX200" fmla="*/ 5905500 w 5934075"/>
                  <a:gd name="connsiteY200" fmla="*/ 2029198 h 3891603"/>
                  <a:gd name="connsiteX201" fmla="*/ 5895975 w 5934075"/>
                  <a:gd name="connsiteY201" fmla="*/ 2053010 h 3891603"/>
                  <a:gd name="connsiteX202" fmla="*/ 5857875 w 5934075"/>
                  <a:gd name="connsiteY202" fmla="*/ 2076823 h 3891603"/>
                  <a:gd name="connsiteX203" fmla="*/ 5748337 w 5934075"/>
                  <a:gd name="connsiteY203" fmla="*/ 2067298 h 3891603"/>
                  <a:gd name="connsiteX204" fmla="*/ 5686425 w 5934075"/>
                  <a:gd name="connsiteY204" fmla="*/ 2048248 h 3891603"/>
                  <a:gd name="connsiteX205" fmla="*/ 5648325 w 5934075"/>
                  <a:gd name="connsiteY205" fmla="*/ 2038723 h 3891603"/>
                  <a:gd name="connsiteX206" fmla="*/ 5624512 w 5934075"/>
                  <a:gd name="connsiteY206" fmla="*/ 2029198 h 3891603"/>
                  <a:gd name="connsiteX207" fmla="*/ 5605462 w 5934075"/>
                  <a:gd name="connsiteY207" fmla="*/ 2024435 h 3891603"/>
                  <a:gd name="connsiteX208" fmla="*/ 5581650 w 5934075"/>
                  <a:gd name="connsiteY208" fmla="*/ 2014910 h 3891603"/>
                  <a:gd name="connsiteX209" fmla="*/ 5548312 w 5934075"/>
                  <a:gd name="connsiteY209" fmla="*/ 2010148 h 3891603"/>
                  <a:gd name="connsiteX210" fmla="*/ 5519737 w 5934075"/>
                  <a:gd name="connsiteY210" fmla="*/ 2000623 h 3891603"/>
                  <a:gd name="connsiteX211" fmla="*/ 5500687 w 5934075"/>
                  <a:gd name="connsiteY211" fmla="*/ 1995860 h 3891603"/>
                  <a:gd name="connsiteX212" fmla="*/ 5476875 w 5934075"/>
                  <a:gd name="connsiteY212" fmla="*/ 1986335 h 3891603"/>
                  <a:gd name="connsiteX213" fmla="*/ 5448300 w 5934075"/>
                  <a:gd name="connsiteY213" fmla="*/ 1976810 h 3891603"/>
                  <a:gd name="connsiteX214" fmla="*/ 5414962 w 5934075"/>
                  <a:gd name="connsiteY214" fmla="*/ 1962523 h 3891603"/>
                  <a:gd name="connsiteX215" fmla="*/ 5410200 w 5934075"/>
                  <a:gd name="connsiteY215" fmla="*/ 1948235 h 3891603"/>
                  <a:gd name="connsiteX216" fmla="*/ 5372100 w 5934075"/>
                  <a:gd name="connsiteY216" fmla="*/ 1924423 h 3891603"/>
                  <a:gd name="connsiteX217" fmla="*/ 5329237 w 5934075"/>
                  <a:gd name="connsiteY217" fmla="*/ 1900610 h 3891603"/>
                  <a:gd name="connsiteX218" fmla="*/ 5262562 w 5934075"/>
                  <a:gd name="connsiteY218" fmla="*/ 1824410 h 3891603"/>
                  <a:gd name="connsiteX219" fmla="*/ 5238750 w 5934075"/>
                  <a:gd name="connsiteY219" fmla="*/ 1805360 h 3891603"/>
                  <a:gd name="connsiteX220" fmla="*/ 5214937 w 5934075"/>
                  <a:gd name="connsiteY220" fmla="*/ 1800598 h 3891603"/>
                  <a:gd name="connsiteX221" fmla="*/ 5143500 w 5934075"/>
                  <a:gd name="connsiteY221" fmla="*/ 1762498 h 3891603"/>
                  <a:gd name="connsiteX222" fmla="*/ 4995862 w 5934075"/>
                  <a:gd name="connsiteY222" fmla="*/ 1719635 h 3891603"/>
                  <a:gd name="connsiteX223" fmla="*/ 4967287 w 5934075"/>
                  <a:gd name="connsiteY223" fmla="*/ 1714873 h 3891603"/>
                  <a:gd name="connsiteX224" fmla="*/ 4943475 w 5934075"/>
                  <a:gd name="connsiteY224" fmla="*/ 1710110 h 3891603"/>
                  <a:gd name="connsiteX225" fmla="*/ 4724400 w 5934075"/>
                  <a:gd name="connsiteY225" fmla="*/ 1700585 h 3891603"/>
                  <a:gd name="connsiteX226" fmla="*/ 4614862 w 5934075"/>
                  <a:gd name="connsiteY226" fmla="*/ 1714873 h 3891603"/>
                  <a:gd name="connsiteX227" fmla="*/ 4567237 w 5934075"/>
                  <a:gd name="connsiteY227" fmla="*/ 1743448 h 3891603"/>
                  <a:gd name="connsiteX228" fmla="*/ 4552950 w 5934075"/>
                  <a:gd name="connsiteY228" fmla="*/ 1748210 h 3891603"/>
                  <a:gd name="connsiteX229" fmla="*/ 4510087 w 5934075"/>
                  <a:gd name="connsiteY229" fmla="*/ 1800598 h 3891603"/>
                  <a:gd name="connsiteX230" fmla="*/ 4486275 w 5934075"/>
                  <a:gd name="connsiteY230" fmla="*/ 1833935 h 3891603"/>
                  <a:gd name="connsiteX231" fmla="*/ 4462462 w 5934075"/>
                  <a:gd name="connsiteY231" fmla="*/ 1857748 h 3891603"/>
                  <a:gd name="connsiteX232" fmla="*/ 4443412 w 5934075"/>
                  <a:gd name="connsiteY232" fmla="*/ 1881560 h 3891603"/>
                  <a:gd name="connsiteX233" fmla="*/ 4400550 w 5934075"/>
                  <a:gd name="connsiteY233" fmla="*/ 1924423 h 3891603"/>
                  <a:gd name="connsiteX234" fmla="*/ 4343400 w 5934075"/>
                  <a:gd name="connsiteY234" fmla="*/ 1972048 h 3891603"/>
                  <a:gd name="connsiteX235" fmla="*/ 4324350 w 5934075"/>
                  <a:gd name="connsiteY235" fmla="*/ 1981573 h 3891603"/>
                  <a:gd name="connsiteX236" fmla="*/ 4267200 w 5934075"/>
                  <a:gd name="connsiteY236" fmla="*/ 2014910 h 3891603"/>
                  <a:gd name="connsiteX237" fmla="*/ 4252912 w 5934075"/>
                  <a:gd name="connsiteY237" fmla="*/ 2019673 h 3891603"/>
                  <a:gd name="connsiteX238" fmla="*/ 4238625 w 5934075"/>
                  <a:gd name="connsiteY238" fmla="*/ 2029198 h 3891603"/>
                  <a:gd name="connsiteX239" fmla="*/ 4162425 w 5934075"/>
                  <a:gd name="connsiteY239" fmla="*/ 2038723 h 3891603"/>
                  <a:gd name="connsiteX240" fmla="*/ 4105275 w 5934075"/>
                  <a:gd name="connsiteY240" fmla="*/ 2048248 h 3891603"/>
                  <a:gd name="connsiteX241" fmla="*/ 4076700 w 5934075"/>
                  <a:gd name="connsiteY241" fmla="*/ 2053010 h 3891603"/>
                  <a:gd name="connsiteX242" fmla="*/ 4062412 w 5934075"/>
                  <a:gd name="connsiteY242" fmla="*/ 2057773 h 3891603"/>
                  <a:gd name="connsiteX243" fmla="*/ 4043362 w 5934075"/>
                  <a:gd name="connsiteY243" fmla="*/ 2062535 h 3891603"/>
                  <a:gd name="connsiteX244" fmla="*/ 4019550 w 5934075"/>
                  <a:gd name="connsiteY244" fmla="*/ 2072060 h 3891603"/>
                  <a:gd name="connsiteX245" fmla="*/ 3971925 w 5934075"/>
                  <a:gd name="connsiteY245" fmla="*/ 2081585 h 3891603"/>
                  <a:gd name="connsiteX246" fmla="*/ 3948112 w 5934075"/>
                  <a:gd name="connsiteY246" fmla="*/ 2091110 h 3891603"/>
                  <a:gd name="connsiteX247" fmla="*/ 3895725 w 5934075"/>
                  <a:gd name="connsiteY247" fmla="*/ 2105398 h 3891603"/>
                  <a:gd name="connsiteX248" fmla="*/ 3871912 w 5934075"/>
                  <a:gd name="connsiteY248" fmla="*/ 2114923 h 3891603"/>
                  <a:gd name="connsiteX249" fmla="*/ 3852862 w 5934075"/>
                  <a:gd name="connsiteY249" fmla="*/ 2129210 h 3891603"/>
                  <a:gd name="connsiteX250" fmla="*/ 3819525 w 5934075"/>
                  <a:gd name="connsiteY250" fmla="*/ 2138735 h 3891603"/>
                  <a:gd name="connsiteX251" fmla="*/ 3795712 w 5934075"/>
                  <a:gd name="connsiteY251" fmla="*/ 2153023 h 3891603"/>
                  <a:gd name="connsiteX252" fmla="*/ 3752850 w 5934075"/>
                  <a:gd name="connsiteY252" fmla="*/ 2181598 h 3891603"/>
                  <a:gd name="connsiteX253" fmla="*/ 3714750 w 5934075"/>
                  <a:gd name="connsiteY253" fmla="*/ 2200648 h 3891603"/>
                  <a:gd name="connsiteX254" fmla="*/ 3700462 w 5934075"/>
                  <a:gd name="connsiteY254" fmla="*/ 2214935 h 3891603"/>
                  <a:gd name="connsiteX255" fmla="*/ 3690937 w 5934075"/>
                  <a:gd name="connsiteY255" fmla="*/ 2229223 h 3891603"/>
                  <a:gd name="connsiteX256" fmla="*/ 3662362 w 5934075"/>
                  <a:gd name="connsiteY256" fmla="*/ 2248273 h 3891603"/>
                  <a:gd name="connsiteX257" fmla="*/ 3638550 w 5934075"/>
                  <a:gd name="connsiteY257" fmla="*/ 2267323 h 3891603"/>
                  <a:gd name="connsiteX258" fmla="*/ 3609975 w 5934075"/>
                  <a:gd name="connsiteY258" fmla="*/ 2276848 h 3891603"/>
                  <a:gd name="connsiteX259" fmla="*/ 3543300 w 5934075"/>
                  <a:gd name="connsiteY259" fmla="*/ 2305423 h 3891603"/>
                  <a:gd name="connsiteX260" fmla="*/ 3519487 w 5934075"/>
                  <a:gd name="connsiteY260" fmla="*/ 2314948 h 3891603"/>
                  <a:gd name="connsiteX261" fmla="*/ 3495675 w 5934075"/>
                  <a:gd name="connsiteY261" fmla="*/ 2329235 h 3891603"/>
                  <a:gd name="connsiteX262" fmla="*/ 3476625 w 5934075"/>
                  <a:gd name="connsiteY262" fmla="*/ 2333998 h 3891603"/>
                  <a:gd name="connsiteX263" fmla="*/ 3424237 w 5934075"/>
                  <a:gd name="connsiteY263" fmla="*/ 2357810 h 3891603"/>
                  <a:gd name="connsiteX264" fmla="*/ 3405187 w 5934075"/>
                  <a:gd name="connsiteY264" fmla="*/ 2372098 h 3891603"/>
                  <a:gd name="connsiteX265" fmla="*/ 3386137 w 5934075"/>
                  <a:gd name="connsiteY265" fmla="*/ 2381623 h 3891603"/>
                  <a:gd name="connsiteX266" fmla="*/ 3371850 w 5934075"/>
                  <a:gd name="connsiteY266" fmla="*/ 2391148 h 3891603"/>
                  <a:gd name="connsiteX267" fmla="*/ 3352800 w 5934075"/>
                  <a:gd name="connsiteY267" fmla="*/ 2395910 h 3891603"/>
                  <a:gd name="connsiteX268" fmla="*/ 3338512 w 5934075"/>
                  <a:gd name="connsiteY268" fmla="*/ 2410198 h 3891603"/>
                  <a:gd name="connsiteX269" fmla="*/ 3295650 w 5934075"/>
                  <a:gd name="connsiteY269" fmla="*/ 2429248 h 3891603"/>
                  <a:gd name="connsiteX270" fmla="*/ 3262312 w 5934075"/>
                  <a:gd name="connsiteY270" fmla="*/ 2448298 h 3891603"/>
                  <a:gd name="connsiteX271" fmla="*/ 3190875 w 5934075"/>
                  <a:gd name="connsiteY271" fmla="*/ 2481635 h 3891603"/>
                  <a:gd name="connsiteX272" fmla="*/ 3143250 w 5934075"/>
                  <a:gd name="connsiteY272" fmla="*/ 2495923 h 3891603"/>
                  <a:gd name="connsiteX273" fmla="*/ 3114675 w 5934075"/>
                  <a:gd name="connsiteY273" fmla="*/ 2510210 h 3891603"/>
                  <a:gd name="connsiteX274" fmla="*/ 3081337 w 5934075"/>
                  <a:gd name="connsiteY274" fmla="*/ 2524498 h 3891603"/>
                  <a:gd name="connsiteX275" fmla="*/ 3052762 w 5934075"/>
                  <a:gd name="connsiteY275" fmla="*/ 2538785 h 3891603"/>
                  <a:gd name="connsiteX276" fmla="*/ 3019425 w 5934075"/>
                  <a:gd name="connsiteY276" fmla="*/ 2553073 h 3891603"/>
                  <a:gd name="connsiteX277" fmla="*/ 2986087 w 5934075"/>
                  <a:gd name="connsiteY277" fmla="*/ 2581648 h 3891603"/>
                  <a:gd name="connsiteX278" fmla="*/ 2967037 w 5934075"/>
                  <a:gd name="connsiteY278" fmla="*/ 2591173 h 3891603"/>
                  <a:gd name="connsiteX279" fmla="*/ 2947987 w 5934075"/>
                  <a:gd name="connsiteY279" fmla="*/ 2605460 h 3891603"/>
                  <a:gd name="connsiteX280" fmla="*/ 2928937 w 5934075"/>
                  <a:gd name="connsiteY280" fmla="*/ 2614985 h 3891603"/>
                  <a:gd name="connsiteX281" fmla="*/ 2909887 w 5934075"/>
                  <a:gd name="connsiteY281" fmla="*/ 2634035 h 3891603"/>
                  <a:gd name="connsiteX282" fmla="*/ 2881312 w 5934075"/>
                  <a:gd name="connsiteY282" fmla="*/ 2653085 h 3891603"/>
                  <a:gd name="connsiteX283" fmla="*/ 2852737 w 5934075"/>
                  <a:gd name="connsiteY283" fmla="*/ 2681660 h 3891603"/>
                  <a:gd name="connsiteX284" fmla="*/ 2767012 w 5934075"/>
                  <a:gd name="connsiteY284" fmla="*/ 2743573 h 3891603"/>
                  <a:gd name="connsiteX285" fmla="*/ 2752725 w 5934075"/>
                  <a:gd name="connsiteY285" fmla="*/ 2762623 h 3891603"/>
                  <a:gd name="connsiteX286" fmla="*/ 2714625 w 5934075"/>
                  <a:gd name="connsiteY286" fmla="*/ 2786435 h 3891603"/>
                  <a:gd name="connsiteX287" fmla="*/ 2695575 w 5934075"/>
                  <a:gd name="connsiteY287" fmla="*/ 2800723 h 3891603"/>
                  <a:gd name="connsiteX288" fmla="*/ 2643187 w 5934075"/>
                  <a:gd name="connsiteY288" fmla="*/ 2843585 h 3891603"/>
                  <a:gd name="connsiteX289" fmla="*/ 2619375 w 5934075"/>
                  <a:gd name="connsiteY289" fmla="*/ 2853110 h 3891603"/>
                  <a:gd name="connsiteX290" fmla="*/ 2552700 w 5934075"/>
                  <a:gd name="connsiteY290" fmla="*/ 2900735 h 3891603"/>
                  <a:gd name="connsiteX291" fmla="*/ 2528887 w 5934075"/>
                  <a:gd name="connsiteY291" fmla="*/ 2905498 h 3891603"/>
                  <a:gd name="connsiteX292" fmla="*/ 2476500 w 5934075"/>
                  <a:gd name="connsiteY292" fmla="*/ 2924548 h 3891603"/>
                  <a:gd name="connsiteX293" fmla="*/ 2414587 w 5934075"/>
                  <a:gd name="connsiteY293" fmla="*/ 2934073 h 3891603"/>
                  <a:gd name="connsiteX294" fmla="*/ 2305050 w 5934075"/>
                  <a:gd name="connsiteY294" fmla="*/ 2943598 h 3891603"/>
                  <a:gd name="connsiteX295" fmla="*/ 2252662 w 5934075"/>
                  <a:gd name="connsiteY295" fmla="*/ 2957885 h 3891603"/>
                  <a:gd name="connsiteX296" fmla="*/ 2200275 w 5934075"/>
                  <a:gd name="connsiteY296" fmla="*/ 2967410 h 3891603"/>
                  <a:gd name="connsiteX297" fmla="*/ 2143125 w 5934075"/>
                  <a:gd name="connsiteY297" fmla="*/ 2986460 h 3891603"/>
                  <a:gd name="connsiteX298" fmla="*/ 2100262 w 5934075"/>
                  <a:gd name="connsiteY298" fmla="*/ 2995985 h 3891603"/>
                  <a:gd name="connsiteX299" fmla="*/ 2043112 w 5934075"/>
                  <a:gd name="connsiteY299" fmla="*/ 3005510 h 3891603"/>
                  <a:gd name="connsiteX300" fmla="*/ 2014537 w 5934075"/>
                  <a:gd name="connsiteY300" fmla="*/ 3015035 h 3891603"/>
                  <a:gd name="connsiteX301" fmla="*/ 1966912 w 5934075"/>
                  <a:gd name="connsiteY301" fmla="*/ 3024560 h 3891603"/>
                  <a:gd name="connsiteX302" fmla="*/ 1943100 w 5934075"/>
                  <a:gd name="connsiteY302" fmla="*/ 3034085 h 3891603"/>
                  <a:gd name="connsiteX303" fmla="*/ 1924050 w 5934075"/>
                  <a:gd name="connsiteY303" fmla="*/ 3048373 h 3891603"/>
                  <a:gd name="connsiteX304" fmla="*/ 1885950 w 5934075"/>
                  <a:gd name="connsiteY304" fmla="*/ 3057898 h 3891603"/>
                  <a:gd name="connsiteX305" fmla="*/ 1819275 w 5934075"/>
                  <a:gd name="connsiteY305" fmla="*/ 3076948 h 3891603"/>
                  <a:gd name="connsiteX306" fmla="*/ 1790700 w 5934075"/>
                  <a:gd name="connsiteY306" fmla="*/ 3081710 h 3891603"/>
                  <a:gd name="connsiteX307" fmla="*/ 1743075 w 5934075"/>
                  <a:gd name="connsiteY307" fmla="*/ 3095998 h 3891603"/>
                  <a:gd name="connsiteX308" fmla="*/ 1728787 w 5934075"/>
                  <a:gd name="connsiteY308" fmla="*/ 3100760 h 3891603"/>
                  <a:gd name="connsiteX309" fmla="*/ 1704975 w 5934075"/>
                  <a:gd name="connsiteY309" fmla="*/ 3105523 h 3891603"/>
                  <a:gd name="connsiteX310" fmla="*/ 1662112 w 5934075"/>
                  <a:gd name="connsiteY310" fmla="*/ 3124573 h 3891603"/>
                  <a:gd name="connsiteX311" fmla="*/ 1643062 w 5934075"/>
                  <a:gd name="connsiteY311" fmla="*/ 3134098 h 3891603"/>
                  <a:gd name="connsiteX312" fmla="*/ 1614487 w 5934075"/>
                  <a:gd name="connsiteY312" fmla="*/ 3143623 h 3891603"/>
                  <a:gd name="connsiteX313" fmla="*/ 1576387 w 5934075"/>
                  <a:gd name="connsiteY313" fmla="*/ 3153148 h 3891603"/>
                  <a:gd name="connsiteX314" fmla="*/ 1495425 w 5934075"/>
                  <a:gd name="connsiteY314" fmla="*/ 3181723 h 3891603"/>
                  <a:gd name="connsiteX315" fmla="*/ 1400175 w 5934075"/>
                  <a:gd name="connsiteY315" fmla="*/ 3229348 h 3891603"/>
                  <a:gd name="connsiteX316" fmla="*/ 1381125 w 5934075"/>
                  <a:gd name="connsiteY316" fmla="*/ 3238873 h 3891603"/>
                  <a:gd name="connsiteX317" fmla="*/ 1362075 w 5934075"/>
                  <a:gd name="connsiteY317" fmla="*/ 3248398 h 3891603"/>
                  <a:gd name="connsiteX318" fmla="*/ 1300162 w 5934075"/>
                  <a:gd name="connsiteY318" fmla="*/ 3276973 h 3891603"/>
                  <a:gd name="connsiteX319" fmla="*/ 1281112 w 5934075"/>
                  <a:gd name="connsiteY319" fmla="*/ 3286498 h 3891603"/>
                  <a:gd name="connsiteX320" fmla="*/ 1238250 w 5934075"/>
                  <a:gd name="connsiteY320" fmla="*/ 3315073 h 3891603"/>
                  <a:gd name="connsiteX321" fmla="*/ 1214437 w 5934075"/>
                  <a:gd name="connsiteY321" fmla="*/ 3319835 h 3891603"/>
                  <a:gd name="connsiteX322" fmla="*/ 1195387 w 5934075"/>
                  <a:gd name="connsiteY322" fmla="*/ 3334123 h 3891603"/>
                  <a:gd name="connsiteX323" fmla="*/ 1109662 w 5934075"/>
                  <a:gd name="connsiteY323" fmla="*/ 3367460 h 3891603"/>
                  <a:gd name="connsiteX324" fmla="*/ 1085850 w 5934075"/>
                  <a:gd name="connsiteY324" fmla="*/ 3372223 h 3891603"/>
                  <a:gd name="connsiteX325" fmla="*/ 1071562 w 5934075"/>
                  <a:gd name="connsiteY325" fmla="*/ 3376985 h 3891603"/>
                  <a:gd name="connsiteX326" fmla="*/ 1033462 w 5934075"/>
                  <a:gd name="connsiteY326" fmla="*/ 3386510 h 3891603"/>
                  <a:gd name="connsiteX327" fmla="*/ 1014412 w 5934075"/>
                  <a:gd name="connsiteY327" fmla="*/ 3391273 h 3891603"/>
                  <a:gd name="connsiteX328" fmla="*/ 962025 w 5934075"/>
                  <a:gd name="connsiteY328" fmla="*/ 3400798 h 3891603"/>
                  <a:gd name="connsiteX329" fmla="*/ 919162 w 5934075"/>
                  <a:gd name="connsiteY329" fmla="*/ 3410323 h 3891603"/>
                  <a:gd name="connsiteX330" fmla="*/ 900112 w 5934075"/>
                  <a:gd name="connsiteY330" fmla="*/ 3415085 h 3891603"/>
                  <a:gd name="connsiteX331" fmla="*/ 876300 w 5934075"/>
                  <a:gd name="connsiteY331" fmla="*/ 3419848 h 3891603"/>
                  <a:gd name="connsiteX332" fmla="*/ 833437 w 5934075"/>
                  <a:gd name="connsiteY332" fmla="*/ 3438898 h 3891603"/>
                  <a:gd name="connsiteX333" fmla="*/ 795337 w 5934075"/>
                  <a:gd name="connsiteY333" fmla="*/ 3448423 h 3891603"/>
                  <a:gd name="connsiteX334" fmla="*/ 733425 w 5934075"/>
                  <a:gd name="connsiteY334" fmla="*/ 3486523 h 3891603"/>
                  <a:gd name="connsiteX335" fmla="*/ 681037 w 5934075"/>
                  <a:gd name="connsiteY335" fmla="*/ 3524623 h 3891603"/>
                  <a:gd name="connsiteX336" fmla="*/ 652462 w 5934075"/>
                  <a:gd name="connsiteY336" fmla="*/ 3553198 h 3891603"/>
                  <a:gd name="connsiteX337" fmla="*/ 633412 w 5934075"/>
                  <a:gd name="connsiteY337" fmla="*/ 3586535 h 3891603"/>
                  <a:gd name="connsiteX338" fmla="*/ 619125 w 5934075"/>
                  <a:gd name="connsiteY338" fmla="*/ 3600823 h 3891603"/>
                  <a:gd name="connsiteX339" fmla="*/ 609600 w 5934075"/>
                  <a:gd name="connsiteY339" fmla="*/ 3619873 h 3891603"/>
                  <a:gd name="connsiteX340" fmla="*/ 566737 w 5934075"/>
                  <a:gd name="connsiteY340" fmla="*/ 3662735 h 3891603"/>
                  <a:gd name="connsiteX341" fmla="*/ 552450 w 5934075"/>
                  <a:gd name="connsiteY341" fmla="*/ 3672260 h 3891603"/>
                  <a:gd name="connsiteX342" fmla="*/ 538162 w 5934075"/>
                  <a:gd name="connsiteY342" fmla="*/ 3691310 h 3891603"/>
                  <a:gd name="connsiteX343" fmla="*/ 519112 w 5934075"/>
                  <a:gd name="connsiteY343" fmla="*/ 3700835 h 3891603"/>
                  <a:gd name="connsiteX344" fmla="*/ 504825 w 5934075"/>
                  <a:gd name="connsiteY344" fmla="*/ 3710360 h 3891603"/>
                  <a:gd name="connsiteX345" fmla="*/ 481012 w 5934075"/>
                  <a:gd name="connsiteY345" fmla="*/ 3724648 h 3891603"/>
                  <a:gd name="connsiteX346" fmla="*/ 419100 w 5934075"/>
                  <a:gd name="connsiteY346" fmla="*/ 3762748 h 3891603"/>
                  <a:gd name="connsiteX347" fmla="*/ 385762 w 5934075"/>
                  <a:gd name="connsiteY347" fmla="*/ 3772273 h 3891603"/>
                  <a:gd name="connsiteX348" fmla="*/ 347662 w 5934075"/>
                  <a:gd name="connsiteY348" fmla="*/ 3786560 h 3891603"/>
                  <a:gd name="connsiteX349" fmla="*/ 323850 w 5934075"/>
                  <a:gd name="connsiteY349" fmla="*/ 3800848 h 3891603"/>
                  <a:gd name="connsiteX350" fmla="*/ 280987 w 5934075"/>
                  <a:gd name="connsiteY350" fmla="*/ 3805610 h 3891603"/>
                  <a:gd name="connsiteX351" fmla="*/ 228600 w 5934075"/>
                  <a:gd name="connsiteY351" fmla="*/ 3819898 h 3891603"/>
                  <a:gd name="connsiteX352" fmla="*/ 190500 w 5934075"/>
                  <a:gd name="connsiteY352" fmla="*/ 3824660 h 3891603"/>
                  <a:gd name="connsiteX353" fmla="*/ 128587 w 5934075"/>
                  <a:gd name="connsiteY353" fmla="*/ 3834185 h 3891603"/>
                  <a:gd name="connsiteX354" fmla="*/ 80962 w 5934075"/>
                  <a:gd name="connsiteY354" fmla="*/ 3843710 h 3891603"/>
                  <a:gd name="connsiteX355" fmla="*/ 66675 w 5934075"/>
                  <a:gd name="connsiteY355" fmla="*/ 3848473 h 3891603"/>
                  <a:gd name="connsiteX356" fmla="*/ 42862 w 5934075"/>
                  <a:gd name="connsiteY356" fmla="*/ 3891335 h 3891603"/>
                  <a:gd name="connsiteX0" fmla="*/ 66675 w 5934075"/>
                  <a:gd name="connsiteY0" fmla="*/ 3848473 h 3848473"/>
                  <a:gd name="connsiteX1" fmla="*/ 23812 w 5934075"/>
                  <a:gd name="connsiteY1" fmla="*/ 3824660 h 3848473"/>
                  <a:gd name="connsiteX2" fmla="*/ 9525 w 5934075"/>
                  <a:gd name="connsiteY2" fmla="*/ 3791323 h 3848473"/>
                  <a:gd name="connsiteX3" fmla="*/ 4762 w 5934075"/>
                  <a:gd name="connsiteY3" fmla="*/ 3719885 h 3848473"/>
                  <a:gd name="connsiteX4" fmla="*/ 0 w 5934075"/>
                  <a:gd name="connsiteY4" fmla="*/ 3700835 h 3848473"/>
                  <a:gd name="connsiteX5" fmla="*/ 4762 w 5934075"/>
                  <a:gd name="connsiteY5" fmla="*/ 3596060 h 3848473"/>
                  <a:gd name="connsiteX6" fmla="*/ 14287 w 5934075"/>
                  <a:gd name="connsiteY6" fmla="*/ 3543673 h 3848473"/>
                  <a:gd name="connsiteX7" fmla="*/ 80962 w 5934075"/>
                  <a:gd name="connsiteY7" fmla="*/ 3457948 h 3848473"/>
                  <a:gd name="connsiteX8" fmla="*/ 100012 w 5934075"/>
                  <a:gd name="connsiteY8" fmla="*/ 3434135 h 3848473"/>
                  <a:gd name="connsiteX9" fmla="*/ 119062 w 5934075"/>
                  <a:gd name="connsiteY9" fmla="*/ 3424610 h 3848473"/>
                  <a:gd name="connsiteX10" fmla="*/ 133350 w 5934075"/>
                  <a:gd name="connsiteY10" fmla="*/ 3410323 h 3848473"/>
                  <a:gd name="connsiteX11" fmla="*/ 161925 w 5934075"/>
                  <a:gd name="connsiteY11" fmla="*/ 3391273 h 3848473"/>
                  <a:gd name="connsiteX12" fmla="*/ 223837 w 5934075"/>
                  <a:gd name="connsiteY12" fmla="*/ 3334123 h 3848473"/>
                  <a:gd name="connsiteX13" fmla="*/ 252412 w 5934075"/>
                  <a:gd name="connsiteY13" fmla="*/ 3315073 h 3848473"/>
                  <a:gd name="connsiteX14" fmla="*/ 333375 w 5934075"/>
                  <a:gd name="connsiteY14" fmla="*/ 3281735 h 3848473"/>
                  <a:gd name="connsiteX15" fmla="*/ 376237 w 5934075"/>
                  <a:gd name="connsiteY15" fmla="*/ 3262685 h 3848473"/>
                  <a:gd name="connsiteX16" fmla="*/ 414337 w 5934075"/>
                  <a:gd name="connsiteY16" fmla="*/ 3253160 h 3848473"/>
                  <a:gd name="connsiteX17" fmla="*/ 442912 w 5934075"/>
                  <a:gd name="connsiteY17" fmla="*/ 3238873 h 3848473"/>
                  <a:gd name="connsiteX18" fmla="*/ 466725 w 5934075"/>
                  <a:gd name="connsiteY18" fmla="*/ 3229348 h 3848473"/>
                  <a:gd name="connsiteX19" fmla="*/ 481012 w 5934075"/>
                  <a:gd name="connsiteY19" fmla="*/ 3224585 h 3848473"/>
                  <a:gd name="connsiteX20" fmla="*/ 495300 w 5934075"/>
                  <a:gd name="connsiteY20" fmla="*/ 3215060 h 3848473"/>
                  <a:gd name="connsiteX21" fmla="*/ 514350 w 5934075"/>
                  <a:gd name="connsiteY21" fmla="*/ 3210298 h 3848473"/>
                  <a:gd name="connsiteX22" fmla="*/ 538162 w 5934075"/>
                  <a:gd name="connsiteY22" fmla="*/ 3200773 h 3848473"/>
                  <a:gd name="connsiteX23" fmla="*/ 595312 w 5934075"/>
                  <a:gd name="connsiteY23" fmla="*/ 3172198 h 3848473"/>
                  <a:gd name="connsiteX24" fmla="*/ 623887 w 5934075"/>
                  <a:gd name="connsiteY24" fmla="*/ 3157910 h 3848473"/>
                  <a:gd name="connsiteX25" fmla="*/ 676275 w 5934075"/>
                  <a:gd name="connsiteY25" fmla="*/ 3138860 h 3848473"/>
                  <a:gd name="connsiteX26" fmla="*/ 728662 w 5934075"/>
                  <a:gd name="connsiteY26" fmla="*/ 3095998 h 3848473"/>
                  <a:gd name="connsiteX27" fmla="*/ 795337 w 5934075"/>
                  <a:gd name="connsiteY27" fmla="*/ 3053135 h 3848473"/>
                  <a:gd name="connsiteX28" fmla="*/ 814387 w 5934075"/>
                  <a:gd name="connsiteY28" fmla="*/ 3034085 h 3848473"/>
                  <a:gd name="connsiteX29" fmla="*/ 842962 w 5934075"/>
                  <a:gd name="connsiteY29" fmla="*/ 3010273 h 3848473"/>
                  <a:gd name="connsiteX30" fmla="*/ 857250 w 5934075"/>
                  <a:gd name="connsiteY30" fmla="*/ 2991223 h 3848473"/>
                  <a:gd name="connsiteX31" fmla="*/ 885825 w 5934075"/>
                  <a:gd name="connsiteY31" fmla="*/ 2972173 h 3848473"/>
                  <a:gd name="connsiteX32" fmla="*/ 923925 w 5934075"/>
                  <a:gd name="connsiteY32" fmla="*/ 2934073 h 3848473"/>
                  <a:gd name="connsiteX33" fmla="*/ 966787 w 5934075"/>
                  <a:gd name="connsiteY33" fmla="*/ 2919785 h 3848473"/>
                  <a:gd name="connsiteX34" fmla="*/ 985837 w 5934075"/>
                  <a:gd name="connsiteY34" fmla="*/ 2910260 h 3848473"/>
                  <a:gd name="connsiteX35" fmla="*/ 1062037 w 5934075"/>
                  <a:gd name="connsiteY35" fmla="*/ 2895973 h 3848473"/>
                  <a:gd name="connsiteX36" fmla="*/ 1143000 w 5934075"/>
                  <a:gd name="connsiteY36" fmla="*/ 2881685 h 3848473"/>
                  <a:gd name="connsiteX37" fmla="*/ 1195387 w 5934075"/>
                  <a:gd name="connsiteY37" fmla="*/ 2862635 h 3848473"/>
                  <a:gd name="connsiteX38" fmla="*/ 1223962 w 5934075"/>
                  <a:gd name="connsiteY38" fmla="*/ 2834060 h 3848473"/>
                  <a:gd name="connsiteX39" fmla="*/ 1243012 w 5934075"/>
                  <a:gd name="connsiteY39" fmla="*/ 2815010 h 3848473"/>
                  <a:gd name="connsiteX40" fmla="*/ 1276350 w 5934075"/>
                  <a:gd name="connsiteY40" fmla="*/ 2767385 h 3848473"/>
                  <a:gd name="connsiteX41" fmla="*/ 1295400 w 5934075"/>
                  <a:gd name="connsiteY41" fmla="*/ 2753098 h 3848473"/>
                  <a:gd name="connsiteX42" fmla="*/ 1314450 w 5934075"/>
                  <a:gd name="connsiteY42" fmla="*/ 2719760 h 3848473"/>
                  <a:gd name="connsiteX43" fmla="*/ 1333500 w 5934075"/>
                  <a:gd name="connsiteY43" fmla="*/ 2691185 h 3848473"/>
                  <a:gd name="connsiteX44" fmla="*/ 1352550 w 5934075"/>
                  <a:gd name="connsiteY44" fmla="*/ 2672135 h 3848473"/>
                  <a:gd name="connsiteX45" fmla="*/ 1362075 w 5934075"/>
                  <a:gd name="connsiteY45" fmla="*/ 2657848 h 3848473"/>
                  <a:gd name="connsiteX46" fmla="*/ 1376362 w 5934075"/>
                  <a:gd name="connsiteY46" fmla="*/ 2643560 h 3848473"/>
                  <a:gd name="connsiteX47" fmla="*/ 1390650 w 5934075"/>
                  <a:gd name="connsiteY47" fmla="*/ 2624510 h 3848473"/>
                  <a:gd name="connsiteX48" fmla="*/ 1471612 w 5934075"/>
                  <a:gd name="connsiteY48" fmla="*/ 2586410 h 3848473"/>
                  <a:gd name="connsiteX49" fmla="*/ 1519237 w 5934075"/>
                  <a:gd name="connsiteY49" fmla="*/ 2557835 h 3848473"/>
                  <a:gd name="connsiteX50" fmla="*/ 1552575 w 5934075"/>
                  <a:gd name="connsiteY50" fmla="*/ 2548310 h 3848473"/>
                  <a:gd name="connsiteX51" fmla="*/ 1566862 w 5934075"/>
                  <a:gd name="connsiteY51" fmla="*/ 2538785 h 3848473"/>
                  <a:gd name="connsiteX52" fmla="*/ 1633537 w 5934075"/>
                  <a:gd name="connsiteY52" fmla="*/ 2529260 h 3848473"/>
                  <a:gd name="connsiteX53" fmla="*/ 1671637 w 5934075"/>
                  <a:gd name="connsiteY53" fmla="*/ 2514973 h 3848473"/>
                  <a:gd name="connsiteX54" fmla="*/ 1714500 w 5934075"/>
                  <a:gd name="connsiteY54" fmla="*/ 2476873 h 3848473"/>
                  <a:gd name="connsiteX55" fmla="*/ 1733550 w 5934075"/>
                  <a:gd name="connsiteY55" fmla="*/ 2467348 h 3848473"/>
                  <a:gd name="connsiteX56" fmla="*/ 1757362 w 5934075"/>
                  <a:gd name="connsiteY56" fmla="*/ 2438773 h 3848473"/>
                  <a:gd name="connsiteX57" fmla="*/ 1785937 w 5934075"/>
                  <a:gd name="connsiteY57" fmla="*/ 2400673 h 3848473"/>
                  <a:gd name="connsiteX58" fmla="*/ 1881187 w 5934075"/>
                  <a:gd name="connsiteY58" fmla="*/ 2319710 h 3848473"/>
                  <a:gd name="connsiteX59" fmla="*/ 1900237 w 5934075"/>
                  <a:gd name="connsiteY59" fmla="*/ 2314948 h 3848473"/>
                  <a:gd name="connsiteX60" fmla="*/ 1919287 w 5934075"/>
                  <a:gd name="connsiteY60" fmla="*/ 2305423 h 3848473"/>
                  <a:gd name="connsiteX61" fmla="*/ 1933575 w 5934075"/>
                  <a:gd name="connsiteY61" fmla="*/ 2295898 h 3848473"/>
                  <a:gd name="connsiteX62" fmla="*/ 1966912 w 5934075"/>
                  <a:gd name="connsiteY62" fmla="*/ 2286373 h 3848473"/>
                  <a:gd name="connsiteX63" fmla="*/ 1990725 w 5934075"/>
                  <a:gd name="connsiteY63" fmla="*/ 2276848 h 3848473"/>
                  <a:gd name="connsiteX64" fmla="*/ 2005012 w 5934075"/>
                  <a:gd name="connsiteY64" fmla="*/ 2272085 h 3848473"/>
                  <a:gd name="connsiteX65" fmla="*/ 2028825 w 5934075"/>
                  <a:gd name="connsiteY65" fmla="*/ 2262560 h 3848473"/>
                  <a:gd name="connsiteX66" fmla="*/ 2090737 w 5934075"/>
                  <a:gd name="connsiteY66" fmla="*/ 2257798 h 3848473"/>
                  <a:gd name="connsiteX67" fmla="*/ 2143125 w 5934075"/>
                  <a:gd name="connsiteY67" fmla="*/ 2248273 h 3848473"/>
                  <a:gd name="connsiteX68" fmla="*/ 2166937 w 5934075"/>
                  <a:gd name="connsiteY68" fmla="*/ 2233985 h 3848473"/>
                  <a:gd name="connsiteX69" fmla="*/ 2185987 w 5934075"/>
                  <a:gd name="connsiteY69" fmla="*/ 2229223 h 3848473"/>
                  <a:gd name="connsiteX70" fmla="*/ 2224087 w 5934075"/>
                  <a:gd name="connsiteY70" fmla="*/ 2219698 h 3848473"/>
                  <a:gd name="connsiteX71" fmla="*/ 2257425 w 5934075"/>
                  <a:gd name="connsiteY71" fmla="*/ 2200648 h 3848473"/>
                  <a:gd name="connsiteX72" fmla="*/ 2271712 w 5934075"/>
                  <a:gd name="connsiteY72" fmla="*/ 2191123 h 3848473"/>
                  <a:gd name="connsiteX73" fmla="*/ 2314575 w 5934075"/>
                  <a:gd name="connsiteY73" fmla="*/ 2176835 h 3848473"/>
                  <a:gd name="connsiteX74" fmla="*/ 2324100 w 5934075"/>
                  <a:gd name="connsiteY74" fmla="*/ 2157785 h 3848473"/>
                  <a:gd name="connsiteX75" fmla="*/ 2424112 w 5934075"/>
                  <a:gd name="connsiteY75" fmla="*/ 2100635 h 3848473"/>
                  <a:gd name="connsiteX76" fmla="*/ 2481262 w 5934075"/>
                  <a:gd name="connsiteY76" fmla="*/ 2067298 h 3848473"/>
                  <a:gd name="connsiteX77" fmla="*/ 2495550 w 5934075"/>
                  <a:gd name="connsiteY77" fmla="*/ 2062535 h 3848473"/>
                  <a:gd name="connsiteX78" fmla="*/ 2519362 w 5934075"/>
                  <a:gd name="connsiteY78" fmla="*/ 2048248 h 3848473"/>
                  <a:gd name="connsiteX79" fmla="*/ 2557462 w 5934075"/>
                  <a:gd name="connsiteY79" fmla="*/ 2029198 h 3848473"/>
                  <a:gd name="connsiteX80" fmla="*/ 2590800 w 5934075"/>
                  <a:gd name="connsiteY80" fmla="*/ 2014910 h 3848473"/>
                  <a:gd name="connsiteX81" fmla="*/ 2652712 w 5934075"/>
                  <a:gd name="connsiteY81" fmla="*/ 1976810 h 3848473"/>
                  <a:gd name="connsiteX82" fmla="*/ 2690812 w 5934075"/>
                  <a:gd name="connsiteY82" fmla="*/ 1962523 h 3848473"/>
                  <a:gd name="connsiteX83" fmla="*/ 2733675 w 5934075"/>
                  <a:gd name="connsiteY83" fmla="*/ 1943473 h 3848473"/>
                  <a:gd name="connsiteX84" fmla="*/ 2757487 w 5934075"/>
                  <a:gd name="connsiteY84" fmla="*/ 1938710 h 3848473"/>
                  <a:gd name="connsiteX85" fmla="*/ 2786062 w 5934075"/>
                  <a:gd name="connsiteY85" fmla="*/ 1929185 h 3848473"/>
                  <a:gd name="connsiteX86" fmla="*/ 2833687 w 5934075"/>
                  <a:gd name="connsiteY86" fmla="*/ 1919660 h 3848473"/>
                  <a:gd name="connsiteX87" fmla="*/ 2871787 w 5934075"/>
                  <a:gd name="connsiteY87" fmla="*/ 1910135 h 3848473"/>
                  <a:gd name="connsiteX88" fmla="*/ 2919412 w 5934075"/>
                  <a:gd name="connsiteY88" fmla="*/ 1900610 h 3848473"/>
                  <a:gd name="connsiteX89" fmla="*/ 2933700 w 5934075"/>
                  <a:gd name="connsiteY89" fmla="*/ 1895848 h 3848473"/>
                  <a:gd name="connsiteX90" fmla="*/ 2986087 w 5934075"/>
                  <a:gd name="connsiteY90" fmla="*/ 1881560 h 3848473"/>
                  <a:gd name="connsiteX91" fmla="*/ 3033712 w 5934075"/>
                  <a:gd name="connsiteY91" fmla="*/ 1848223 h 3848473"/>
                  <a:gd name="connsiteX92" fmla="*/ 3067050 w 5934075"/>
                  <a:gd name="connsiteY92" fmla="*/ 1829173 h 3848473"/>
                  <a:gd name="connsiteX93" fmla="*/ 3109912 w 5934075"/>
                  <a:gd name="connsiteY93" fmla="*/ 1786310 h 3848473"/>
                  <a:gd name="connsiteX94" fmla="*/ 3148012 w 5934075"/>
                  <a:gd name="connsiteY94" fmla="*/ 1752973 h 3848473"/>
                  <a:gd name="connsiteX95" fmla="*/ 3176587 w 5934075"/>
                  <a:gd name="connsiteY95" fmla="*/ 1724398 h 3848473"/>
                  <a:gd name="connsiteX96" fmla="*/ 3190875 w 5934075"/>
                  <a:gd name="connsiteY96" fmla="*/ 1710110 h 3848473"/>
                  <a:gd name="connsiteX97" fmla="*/ 3205162 w 5934075"/>
                  <a:gd name="connsiteY97" fmla="*/ 1705348 h 3848473"/>
                  <a:gd name="connsiteX98" fmla="*/ 3252787 w 5934075"/>
                  <a:gd name="connsiteY98" fmla="*/ 1667248 h 3848473"/>
                  <a:gd name="connsiteX99" fmla="*/ 3295650 w 5934075"/>
                  <a:gd name="connsiteY99" fmla="*/ 1614860 h 3848473"/>
                  <a:gd name="connsiteX100" fmla="*/ 3328987 w 5934075"/>
                  <a:gd name="connsiteY100" fmla="*/ 1586285 h 3848473"/>
                  <a:gd name="connsiteX101" fmla="*/ 3343275 w 5934075"/>
                  <a:gd name="connsiteY101" fmla="*/ 1567235 h 3848473"/>
                  <a:gd name="connsiteX102" fmla="*/ 3409950 w 5934075"/>
                  <a:gd name="connsiteY102" fmla="*/ 1510085 h 3848473"/>
                  <a:gd name="connsiteX103" fmla="*/ 3419475 w 5934075"/>
                  <a:gd name="connsiteY103" fmla="*/ 1495798 h 3848473"/>
                  <a:gd name="connsiteX104" fmla="*/ 3457575 w 5934075"/>
                  <a:gd name="connsiteY104" fmla="*/ 1462460 h 3848473"/>
                  <a:gd name="connsiteX105" fmla="*/ 3476625 w 5934075"/>
                  <a:gd name="connsiteY105" fmla="*/ 1452935 h 3848473"/>
                  <a:gd name="connsiteX106" fmla="*/ 3500437 w 5934075"/>
                  <a:gd name="connsiteY106" fmla="*/ 1429123 h 3848473"/>
                  <a:gd name="connsiteX107" fmla="*/ 3514725 w 5934075"/>
                  <a:gd name="connsiteY107" fmla="*/ 1414835 h 3848473"/>
                  <a:gd name="connsiteX108" fmla="*/ 3576637 w 5934075"/>
                  <a:gd name="connsiteY108" fmla="*/ 1357685 h 3848473"/>
                  <a:gd name="connsiteX109" fmla="*/ 3600450 w 5934075"/>
                  <a:gd name="connsiteY109" fmla="*/ 1329110 h 3848473"/>
                  <a:gd name="connsiteX110" fmla="*/ 3619500 w 5934075"/>
                  <a:gd name="connsiteY110" fmla="*/ 1300535 h 3848473"/>
                  <a:gd name="connsiteX111" fmla="*/ 3633787 w 5934075"/>
                  <a:gd name="connsiteY111" fmla="*/ 1295773 h 3848473"/>
                  <a:gd name="connsiteX112" fmla="*/ 3705225 w 5934075"/>
                  <a:gd name="connsiteY112" fmla="*/ 1205285 h 3848473"/>
                  <a:gd name="connsiteX113" fmla="*/ 3724275 w 5934075"/>
                  <a:gd name="connsiteY113" fmla="*/ 1186235 h 3848473"/>
                  <a:gd name="connsiteX114" fmla="*/ 3776662 w 5934075"/>
                  <a:gd name="connsiteY114" fmla="*/ 1148135 h 3848473"/>
                  <a:gd name="connsiteX115" fmla="*/ 3795712 w 5934075"/>
                  <a:gd name="connsiteY115" fmla="*/ 1138610 h 3848473"/>
                  <a:gd name="connsiteX116" fmla="*/ 3824287 w 5934075"/>
                  <a:gd name="connsiteY116" fmla="*/ 1114798 h 3848473"/>
                  <a:gd name="connsiteX117" fmla="*/ 3857625 w 5934075"/>
                  <a:gd name="connsiteY117" fmla="*/ 1100510 h 3848473"/>
                  <a:gd name="connsiteX118" fmla="*/ 3900487 w 5934075"/>
                  <a:gd name="connsiteY118" fmla="*/ 1071935 h 3848473"/>
                  <a:gd name="connsiteX119" fmla="*/ 3914775 w 5934075"/>
                  <a:gd name="connsiteY119" fmla="*/ 1062410 h 3848473"/>
                  <a:gd name="connsiteX120" fmla="*/ 3933825 w 5934075"/>
                  <a:gd name="connsiteY120" fmla="*/ 1057648 h 3848473"/>
                  <a:gd name="connsiteX121" fmla="*/ 4010025 w 5934075"/>
                  <a:gd name="connsiteY121" fmla="*/ 1033835 h 3848473"/>
                  <a:gd name="connsiteX122" fmla="*/ 4057650 w 5934075"/>
                  <a:gd name="connsiteY122" fmla="*/ 1014785 h 3848473"/>
                  <a:gd name="connsiteX123" fmla="*/ 4090987 w 5934075"/>
                  <a:gd name="connsiteY123" fmla="*/ 1005260 h 3848473"/>
                  <a:gd name="connsiteX124" fmla="*/ 4129087 w 5934075"/>
                  <a:gd name="connsiteY124" fmla="*/ 1000498 h 3848473"/>
                  <a:gd name="connsiteX125" fmla="*/ 4171950 w 5934075"/>
                  <a:gd name="connsiteY125" fmla="*/ 990973 h 3848473"/>
                  <a:gd name="connsiteX126" fmla="*/ 4214812 w 5934075"/>
                  <a:gd name="connsiteY126" fmla="*/ 971923 h 3848473"/>
                  <a:gd name="connsiteX127" fmla="*/ 4252912 w 5934075"/>
                  <a:gd name="connsiteY127" fmla="*/ 962398 h 3848473"/>
                  <a:gd name="connsiteX128" fmla="*/ 4267200 w 5934075"/>
                  <a:gd name="connsiteY128" fmla="*/ 952873 h 3848473"/>
                  <a:gd name="connsiteX129" fmla="*/ 4305300 w 5934075"/>
                  <a:gd name="connsiteY129" fmla="*/ 938585 h 3848473"/>
                  <a:gd name="connsiteX130" fmla="*/ 4324350 w 5934075"/>
                  <a:gd name="connsiteY130" fmla="*/ 924298 h 3848473"/>
                  <a:gd name="connsiteX131" fmla="*/ 4357687 w 5934075"/>
                  <a:gd name="connsiteY131" fmla="*/ 895723 h 3848473"/>
                  <a:gd name="connsiteX132" fmla="*/ 4367212 w 5934075"/>
                  <a:gd name="connsiteY132" fmla="*/ 876673 h 3848473"/>
                  <a:gd name="connsiteX133" fmla="*/ 4386262 w 5934075"/>
                  <a:gd name="connsiteY133" fmla="*/ 857623 h 3848473"/>
                  <a:gd name="connsiteX134" fmla="*/ 4410075 w 5934075"/>
                  <a:gd name="connsiteY134" fmla="*/ 809998 h 3848473"/>
                  <a:gd name="connsiteX135" fmla="*/ 4424362 w 5934075"/>
                  <a:gd name="connsiteY135" fmla="*/ 786185 h 3848473"/>
                  <a:gd name="connsiteX136" fmla="*/ 4438650 w 5934075"/>
                  <a:gd name="connsiteY136" fmla="*/ 695698 h 3848473"/>
                  <a:gd name="connsiteX137" fmla="*/ 4448175 w 5934075"/>
                  <a:gd name="connsiteY137" fmla="*/ 581398 h 3848473"/>
                  <a:gd name="connsiteX138" fmla="*/ 4457700 w 5934075"/>
                  <a:gd name="connsiteY138" fmla="*/ 543298 h 3848473"/>
                  <a:gd name="connsiteX139" fmla="*/ 4462462 w 5934075"/>
                  <a:gd name="connsiteY139" fmla="*/ 500435 h 3848473"/>
                  <a:gd name="connsiteX140" fmla="*/ 4471987 w 5934075"/>
                  <a:gd name="connsiteY140" fmla="*/ 424235 h 3848473"/>
                  <a:gd name="connsiteX141" fmla="*/ 4476750 w 5934075"/>
                  <a:gd name="connsiteY141" fmla="*/ 381373 h 3848473"/>
                  <a:gd name="connsiteX142" fmla="*/ 4491037 w 5934075"/>
                  <a:gd name="connsiteY142" fmla="*/ 271835 h 3848473"/>
                  <a:gd name="connsiteX143" fmla="*/ 4495800 w 5934075"/>
                  <a:gd name="connsiteY143" fmla="*/ 233735 h 3848473"/>
                  <a:gd name="connsiteX144" fmla="*/ 4505325 w 5934075"/>
                  <a:gd name="connsiteY144" fmla="*/ 190873 h 3848473"/>
                  <a:gd name="connsiteX145" fmla="*/ 4510087 w 5934075"/>
                  <a:gd name="connsiteY145" fmla="*/ 152773 h 3848473"/>
                  <a:gd name="connsiteX146" fmla="*/ 4519612 w 5934075"/>
                  <a:gd name="connsiteY146" fmla="*/ 119435 h 3848473"/>
                  <a:gd name="connsiteX147" fmla="*/ 4524375 w 5934075"/>
                  <a:gd name="connsiteY147" fmla="*/ 95623 h 3848473"/>
                  <a:gd name="connsiteX148" fmla="*/ 4533900 w 5934075"/>
                  <a:gd name="connsiteY148" fmla="*/ 76573 h 3848473"/>
                  <a:gd name="connsiteX149" fmla="*/ 4543425 w 5934075"/>
                  <a:gd name="connsiteY149" fmla="*/ 52760 h 3848473"/>
                  <a:gd name="connsiteX150" fmla="*/ 4581525 w 5934075"/>
                  <a:gd name="connsiteY150" fmla="*/ 14660 h 3848473"/>
                  <a:gd name="connsiteX151" fmla="*/ 4600575 w 5934075"/>
                  <a:gd name="connsiteY151" fmla="*/ 9898 h 3848473"/>
                  <a:gd name="connsiteX152" fmla="*/ 4619625 w 5934075"/>
                  <a:gd name="connsiteY152" fmla="*/ 373 h 3848473"/>
                  <a:gd name="connsiteX153" fmla="*/ 4743450 w 5934075"/>
                  <a:gd name="connsiteY153" fmla="*/ 14660 h 3848473"/>
                  <a:gd name="connsiteX154" fmla="*/ 4781550 w 5934075"/>
                  <a:gd name="connsiteY154" fmla="*/ 28948 h 3848473"/>
                  <a:gd name="connsiteX155" fmla="*/ 4829175 w 5934075"/>
                  <a:gd name="connsiteY155" fmla="*/ 52760 h 3848473"/>
                  <a:gd name="connsiteX156" fmla="*/ 4867275 w 5934075"/>
                  <a:gd name="connsiteY156" fmla="*/ 86098 h 3848473"/>
                  <a:gd name="connsiteX157" fmla="*/ 4910137 w 5934075"/>
                  <a:gd name="connsiteY157" fmla="*/ 133723 h 3848473"/>
                  <a:gd name="connsiteX158" fmla="*/ 4957762 w 5934075"/>
                  <a:gd name="connsiteY158" fmla="*/ 200398 h 3848473"/>
                  <a:gd name="connsiteX159" fmla="*/ 4976812 w 5934075"/>
                  <a:gd name="connsiteY159" fmla="*/ 228973 h 3848473"/>
                  <a:gd name="connsiteX160" fmla="*/ 4995862 w 5934075"/>
                  <a:gd name="connsiteY160" fmla="*/ 252785 h 3848473"/>
                  <a:gd name="connsiteX161" fmla="*/ 5010150 w 5934075"/>
                  <a:gd name="connsiteY161" fmla="*/ 276598 h 3848473"/>
                  <a:gd name="connsiteX162" fmla="*/ 5029200 w 5934075"/>
                  <a:gd name="connsiteY162" fmla="*/ 300410 h 3848473"/>
                  <a:gd name="connsiteX163" fmla="*/ 5048250 w 5934075"/>
                  <a:gd name="connsiteY163" fmla="*/ 328985 h 3848473"/>
                  <a:gd name="connsiteX164" fmla="*/ 5067300 w 5934075"/>
                  <a:gd name="connsiteY164" fmla="*/ 362323 h 3848473"/>
                  <a:gd name="connsiteX165" fmla="*/ 5124450 w 5934075"/>
                  <a:gd name="connsiteY165" fmla="*/ 409948 h 3848473"/>
                  <a:gd name="connsiteX166" fmla="*/ 5143500 w 5934075"/>
                  <a:gd name="connsiteY166" fmla="*/ 419473 h 3848473"/>
                  <a:gd name="connsiteX167" fmla="*/ 5172075 w 5934075"/>
                  <a:gd name="connsiteY167" fmla="*/ 428998 h 3848473"/>
                  <a:gd name="connsiteX168" fmla="*/ 5253037 w 5934075"/>
                  <a:gd name="connsiteY168" fmla="*/ 471860 h 3848473"/>
                  <a:gd name="connsiteX169" fmla="*/ 5286375 w 5934075"/>
                  <a:gd name="connsiteY169" fmla="*/ 481385 h 3848473"/>
                  <a:gd name="connsiteX170" fmla="*/ 5300662 w 5934075"/>
                  <a:gd name="connsiteY170" fmla="*/ 486148 h 3848473"/>
                  <a:gd name="connsiteX171" fmla="*/ 5357812 w 5934075"/>
                  <a:gd name="connsiteY171" fmla="*/ 514723 h 3848473"/>
                  <a:gd name="connsiteX172" fmla="*/ 5386387 w 5934075"/>
                  <a:gd name="connsiteY172" fmla="*/ 529010 h 3848473"/>
                  <a:gd name="connsiteX173" fmla="*/ 5434012 w 5934075"/>
                  <a:gd name="connsiteY173" fmla="*/ 548060 h 3848473"/>
                  <a:gd name="connsiteX174" fmla="*/ 5467350 w 5934075"/>
                  <a:gd name="connsiteY174" fmla="*/ 571873 h 3848473"/>
                  <a:gd name="connsiteX175" fmla="*/ 5495925 w 5934075"/>
                  <a:gd name="connsiteY175" fmla="*/ 586160 h 3848473"/>
                  <a:gd name="connsiteX176" fmla="*/ 5519737 w 5934075"/>
                  <a:gd name="connsiteY176" fmla="*/ 605210 h 3848473"/>
                  <a:gd name="connsiteX177" fmla="*/ 5543550 w 5934075"/>
                  <a:gd name="connsiteY177" fmla="*/ 619498 h 3848473"/>
                  <a:gd name="connsiteX178" fmla="*/ 5586412 w 5934075"/>
                  <a:gd name="connsiteY178" fmla="*/ 652835 h 3848473"/>
                  <a:gd name="connsiteX179" fmla="*/ 5614987 w 5934075"/>
                  <a:gd name="connsiteY179" fmla="*/ 671885 h 3848473"/>
                  <a:gd name="connsiteX180" fmla="*/ 5648325 w 5934075"/>
                  <a:gd name="connsiteY180" fmla="*/ 714748 h 3848473"/>
                  <a:gd name="connsiteX181" fmla="*/ 5681662 w 5934075"/>
                  <a:gd name="connsiteY181" fmla="*/ 743323 h 3848473"/>
                  <a:gd name="connsiteX182" fmla="*/ 5710237 w 5934075"/>
                  <a:gd name="connsiteY182" fmla="*/ 786185 h 3848473"/>
                  <a:gd name="connsiteX183" fmla="*/ 5748337 w 5934075"/>
                  <a:gd name="connsiteY183" fmla="*/ 867148 h 3848473"/>
                  <a:gd name="connsiteX184" fmla="*/ 5767387 w 5934075"/>
                  <a:gd name="connsiteY184" fmla="*/ 957635 h 3848473"/>
                  <a:gd name="connsiteX185" fmla="*/ 5781675 w 5934075"/>
                  <a:gd name="connsiteY185" fmla="*/ 1000498 h 3848473"/>
                  <a:gd name="connsiteX186" fmla="*/ 5800725 w 5934075"/>
                  <a:gd name="connsiteY186" fmla="*/ 1081460 h 3848473"/>
                  <a:gd name="connsiteX187" fmla="*/ 5815012 w 5934075"/>
                  <a:gd name="connsiteY187" fmla="*/ 1124323 h 3848473"/>
                  <a:gd name="connsiteX188" fmla="*/ 5824537 w 5934075"/>
                  <a:gd name="connsiteY188" fmla="*/ 1157660 h 3848473"/>
                  <a:gd name="connsiteX189" fmla="*/ 5834062 w 5934075"/>
                  <a:gd name="connsiteY189" fmla="*/ 1181473 h 3848473"/>
                  <a:gd name="connsiteX190" fmla="*/ 5857875 w 5934075"/>
                  <a:gd name="connsiteY190" fmla="*/ 1248148 h 3848473"/>
                  <a:gd name="connsiteX191" fmla="*/ 5876925 w 5934075"/>
                  <a:gd name="connsiteY191" fmla="*/ 1295773 h 3848473"/>
                  <a:gd name="connsiteX192" fmla="*/ 5881687 w 5934075"/>
                  <a:gd name="connsiteY192" fmla="*/ 1329110 h 3848473"/>
                  <a:gd name="connsiteX193" fmla="*/ 5895975 w 5934075"/>
                  <a:gd name="connsiteY193" fmla="*/ 1362448 h 3848473"/>
                  <a:gd name="connsiteX194" fmla="*/ 5910262 w 5934075"/>
                  <a:gd name="connsiteY194" fmla="*/ 1471985 h 3848473"/>
                  <a:gd name="connsiteX195" fmla="*/ 5915025 w 5934075"/>
                  <a:gd name="connsiteY195" fmla="*/ 1505323 h 3848473"/>
                  <a:gd name="connsiteX196" fmla="*/ 5919787 w 5934075"/>
                  <a:gd name="connsiteY196" fmla="*/ 1529135 h 3848473"/>
                  <a:gd name="connsiteX197" fmla="*/ 5924550 w 5934075"/>
                  <a:gd name="connsiteY197" fmla="*/ 1610098 h 3848473"/>
                  <a:gd name="connsiteX198" fmla="*/ 5934075 w 5934075"/>
                  <a:gd name="connsiteY198" fmla="*/ 1705348 h 3848473"/>
                  <a:gd name="connsiteX199" fmla="*/ 5929312 w 5934075"/>
                  <a:gd name="connsiteY199" fmla="*/ 1948235 h 3848473"/>
                  <a:gd name="connsiteX200" fmla="*/ 5905500 w 5934075"/>
                  <a:gd name="connsiteY200" fmla="*/ 2029198 h 3848473"/>
                  <a:gd name="connsiteX201" fmla="*/ 5895975 w 5934075"/>
                  <a:gd name="connsiteY201" fmla="*/ 2053010 h 3848473"/>
                  <a:gd name="connsiteX202" fmla="*/ 5857875 w 5934075"/>
                  <a:gd name="connsiteY202" fmla="*/ 2076823 h 3848473"/>
                  <a:gd name="connsiteX203" fmla="*/ 5748337 w 5934075"/>
                  <a:gd name="connsiteY203" fmla="*/ 2067298 h 3848473"/>
                  <a:gd name="connsiteX204" fmla="*/ 5686425 w 5934075"/>
                  <a:gd name="connsiteY204" fmla="*/ 2048248 h 3848473"/>
                  <a:gd name="connsiteX205" fmla="*/ 5648325 w 5934075"/>
                  <a:gd name="connsiteY205" fmla="*/ 2038723 h 3848473"/>
                  <a:gd name="connsiteX206" fmla="*/ 5624512 w 5934075"/>
                  <a:gd name="connsiteY206" fmla="*/ 2029198 h 3848473"/>
                  <a:gd name="connsiteX207" fmla="*/ 5605462 w 5934075"/>
                  <a:gd name="connsiteY207" fmla="*/ 2024435 h 3848473"/>
                  <a:gd name="connsiteX208" fmla="*/ 5581650 w 5934075"/>
                  <a:gd name="connsiteY208" fmla="*/ 2014910 h 3848473"/>
                  <a:gd name="connsiteX209" fmla="*/ 5548312 w 5934075"/>
                  <a:gd name="connsiteY209" fmla="*/ 2010148 h 3848473"/>
                  <a:gd name="connsiteX210" fmla="*/ 5519737 w 5934075"/>
                  <a:gd name="connsiteY210" fmla="*/ 2000623 h 3848473"/>
                  <a:gd name="connsiteX211" fmla="*/ 5500687 w 5934075"/>
                  <a:gd name="connsiteY211" fmla="*/ 1995860 h 3848473"/>
                  <a:gd name="connsiteX212" fmla="*/ 5476875 w 5934075"/>
                  <a:gd name="connsiteY212" fmla="*/ 1986335 h 3848473"/>
                  <a:gd name="connsiteX213" fmla="*/ 5448300 w 5934075"/>
                  <a:gd name="connsiteY213" fmla="*/ 1976810 h 3848473"/>
                  <a:gd name="connsiteX214" fmla="*/ 5414962 w 5934075"/>
                  <a:gd name="connsiteY214" fmla="*/ 1962523 h 3848473"/>
                  <a:gd name="connsiteX215" fmla="*/ 5410200 w 5934075"/>
                  <a:gd name="connsiteY215" fmla="*/ 1948235 h 3848473"/>
                  <a:gd name="connsiteX216" fmla="*/ 5372100 w 5934075"/>
                  <a:gd name="connsiteY216" fmla="*/ 1924423 h 3848473"/>
                  <a:gd name="connsiteX217" fmla="*/ 5329237 w 5934075"/>
                  <a:gd name="connsiteY217" fmla="*/ 1900610 h 3848473"/>
                  <a:gd name="connsiteX218" fmla="*/ 5262562 w 5934075"/>
                  <a:gd name="connsiteY218" fmla="*/ 1824410 h 3848473"/>
                  <a:gd name="connsiteX219" fmla="*/ 5238750 w 5934075"/>
                  <a:gd name="connsiteY219" fmla="*/ 1805360 h 3848473"/>
                  <a:gd name="connsiteX220" fmla="*/ 5214937 w 5934075"/>
                  <a:gd name="connsiteY220" fmla="*/ 1800598 h 3848473"/>
                  <a:gd name="connsiteX221" fmla="*/ 5143500 w 5934075"/>
                  <a:gd name="connsiteY221" fmla="*/ 1762498 h 3848473"/>
                  <a:gd name="connsiteX222" fmla="*/ 4995862 w 5934075"/>
                  <a:gd name="connsiteY222" fmla="*/ 1719635 h 3848473"/>
                  <a:gd name="connsiteX223" fmla="*/ 4967287 w 5934075"/>
                  <a:gd name="connsiteY223" fmla="*/ 1714873 h 3848473"/>
                  <a:gd name="connsiteX224" fmla="*/ 4943475 w 5934075"/>
                  <a:gd name="connsiteY224" fmla="*/ 1710110 h 3848473"/>
                  <a:gd name="connsiteX225" fmla="*/ 4724400 w 5934075"/>
                  <a:gd name="connsiteY225" fmla="*/ 1700585 h 3848473"/>
                  <a:gd name="connsiteX226" fmla="*/ 4614862 w 5934075"/>
                  <a:gd name="connsiteY226" fmla="*/ 1714873 h 3848473"/>
                  <a:gd name="connsiteX227" fmla="*/ 4567237 w 5934075"/>
                  <a:gd name="connsiteY227" fmla="*/ 1743448 h 3848473"/>
                  <a:gd name="connsiteX228" fmla="*/ 4552950 w 5934075"/>
                  <a:gd name="connsiteY228" fmla="*/ 1748210 h 3848473"/>
                  <a:gd name="connsiteX229" fmla="*/ 4510087 w 5934075"/>
                  <a:gd name="connsiteY229" fmla="*/ 1800598 h 3848473"/>
                  <a:gd name="connsiteX230" fmla="*/ 4486275 w 5934075"/>
                  <a:gd name="connsiteY230" fmla="*/ 1833935 h 3848473"/>
                  <a:gd name="connsiteX231" fmla="*/ 4462462 w 5934075"/>
                  <a:gd name="connsiteY231" fmla="*/ 1857748 h 3848473"/>
                  <a:gd name="connsiteX232" fmla="*/ 4443412 w 5934075"/>
                  <a:gd name="connsiteY232" fmla="*/ 1881560 h 3848473"/>
                  <a:gd name="connsiteX233" fmla="*/ 4400550 w 5934075"/>
                  <a:gd name="connsiteY233" fmla="*/ 1924423 h 3848473"/>
                  <a:gd name="connsiteX234" fmla="*/ 4343400 w 5934075"/>
                  <a:gd name="connsiteY234" fmla="*/ 1972048 h 3848473"/>
                  <a:gd name="connsiteX235" fmla="*/ 4324350 w 5934075"/>
                  <a:gd name="connsiteY235" fmla="*/ 1981573 h 3848473"/>
                  <a:gd name="connsiteX236" fmla="*/ 4267200 w 5934075"/>
                  <a:gd name="connsiteY236" fmla="*/ 2014910 h 3848473"/>
                  <a:gd name="connsiteX237" fmla="*/ 4252912 w 5934075"/>
                  <a:gd name="connsiteY237" fmla="*/ 2019673 h 3848473"/>
                  <a:gd name="connsiteX238" fmla="*/ 4238625 w 5934075"/>
                  <a:gd name="connsiteY238" fmla="*/ 2029198 h 3848473"/>
                  <a:gd name="connsiteX239" fmla="*/ 4162425 w 5934075"/>
                  <a:gd name="connsiteY239" fmla="*/ 2038723 h 3848473"/>
                  <a:gd name="connsiteX240" fmla="*/ 4105275 w 5934075"/>
                  <a:gd name="connsiteY240" fmla="*/ 2048248 h 3848473"/>
                  <a:gd name="connsiteX241" fmla="*/ 4076700 w 5934075"/>
                  <a:gd name="connsiteY241" fmla="*/ 2053010 h 3848473"/>
                  <a:gd name="connsiteX242" fmla="*/ 4062412 w 5934075"/>
                  <a:gd name="connsiteY242" fmla="*/ 2057773 h 3848473"/>
                  <a:gd name="connsiteX243" fmla="*/ 4043362 w 5934075"/>
                  <a:gd name="connsiteY243" fmla="*/ 2062535 h 3848473"/>
                  <a:gd name="connsiteX244" fmla="*/ 4019550 w 5934075"/>
                  <a:gd name="connsiteY244" fmla="*/ 2072060 h 3848473"/>
                  <a:gd name="connsiteX245" fmla="*/ 3971925 w 5934075"/>
                  <a:gd name="connsiteY245" fmla="*/ 2081585 h 3848473"/>
                  <a:gd name="connsiteX246" fmla="*/ 3948112 w 5934075"/>
                  <a:gd name="connsiteY246" fmla="*/ 2091110 h 3848473"/>
                  <a:gd name="connsiteX247" fmla="*/ 3895725 w 5934075"/>
                  <a:gd name="connsiteY247" fmla="*/ 2105398 h 3848473"/>
                  <a:gd name="connsiteX248" fmla="*/ 3871912 w 5934075"/>
                  <a:gd name="connsiteY248" fmla="*/ 2114923 h 3848473"/>
                  <a:gd name="connsiteX249" fmla="*/ 3852862 w 5934075"/>
                  <a:gd name="connsiteY249" fmla="*/ 2129210 h 3848473"/>
                  <a:gd name="connsiteX250" fmla="*/ 3819525 w 5934075"/>
                  <a:gd name="connsiteY250" fmla="*/ 2138735 h 3848473"/>
                  <a:gd name="connsiteX251" fmla="*/ 3795712 w 5934075"/>
                  <a:gd name="connsiteY251" fmla="*/ 2153023 h 3848473"/>
                  <a:gd name="connsiteX252" fmla="*/ 3752850 w 5934075"/>
                  <a:gd name="connsiteY252" fmla="*/ 2181598 h 3848473"/>
                  <a:gd name="connsiteX253" fmla="*/ 3714750 w 5934075"/>
                  <a:gd name="connsiteY253" fmla="*/ 2200648 h 3848473"/>
                  <a:gd name="connsiteX254" fmla="*/ 3700462 w 5934075"/>
                  <a:gd name="connsiteY254" fmla="*/ 2214935 h 3848473"/>
                  <a:gd name="connsiteX255" fmla="*/ 3690937 w 5934075"/>
                  <a:gd name="connsiteY255" fmla="*/ 2229223 h 3848473"/>
                  <a:gd name="connsiteX256" fmla="*/ 3662362 w 5934075"/>
                  <a:gd name="connsiteY256" fmla="*/ 2248273 h 3848473"/>
                  <a:gd name="connsiteX257" fmla="*/ 3638550 w 5934075"/>
                  <a:gd name="connsiteY257" fmla="*/ 2267323 h 3848473"/>
                  <a:gd name="connsiteX258" fmla="*/ 3609975 w 5934075"/>
                  <a:gd name="connsiteY258" fmla="*/ 2276848 h 3848473"/>
                  <a:gd name="connsiteX259" fmla="*/ 3543300 w 5934075"/>
                  <a:gd name="connsiteY259" fmla="*/ 2305423 h 3848473"/>
                  <a:gd name="connsiteX260" fmla="*/ 3519487 w 5934075"/>
                  <a:gd name="connsiteY260" fmla="*/ 2314948 h 3848473"/>
                  <a:gd name="connsiteX261" fmla="*/ 3495675 w 5934075"/>
                  <a:gd name="connsiteY261" fmla="*/ 2329235 h 3848473"/>
                  <a:gd name="connsiteX262" fmla="*/ 3476625 w 5934075"/>
                  <a:gd name="connsiteY262" fmla="*/ 2333998 h 3848473"/>
                  <a:gd name="connsiteX263" fmla="*/ 3424237 w 5934075"/>
                  <a:gd name="connsiteY263" fmla="*/ 2357810 h 3848473"/>
                  <a:gd name="connsiteX264" fmla="*/ 3405187 w 5934075"/>
                  <a:gd name="connsiteY264" fmla="*/ 2372098 h 3848473"/>
                  <a:gd name="connsiteX265" fmla="*/ 3386137 w 5934075"/>
                  <a:gd name="connsiteY265" fmla="*/ 2381623 h 3848473"/>
                  <a:gd name="connsiteX266" fmla="*/ 3371850 w 5934075"/>
                  <a:gd name="connsiteY266" fmla="*/ 2391148 h 3848473"/>
                  <a:gd name="connsiteX267" fmla="*/ 3352800 w 5934075"/>
                  <a:gd name="connsiteY267" fmla="*/ 2395910 h 3848473"/>
                  <a:gd name="connsiteX268" fmla="*/ 3338512 w 5934075"/>
                  <a:gd name="connsiteY268" fmla="*/ 2410198 h 3848473"/>
                  <a:gd name="connsiteX269" fmla="*/ 3295650 w 5934075"/>
                  <a:gd name="connsiteY269" fmla="*/ 2429248 h 3848473"/>
                  <a:gd name="connsiteX270" fmla="*/ 3262312 w 5934075"/>
                  <a:gd name="connsiteY270" fmla="*/ 2448298 h 3848473"/>
                  <a:gd name="connsiteX271" fmla="*/ 3190875 w 5934075"/>
                  <a:gd name="connsiteY271" fmla="*/ 2481635 h 3848473"/>
                  <a:gd name="connsiteX272" fmla="*/ 3143250 w 5934075"/>
                  <a:gd name="connsiteY272" fmla="*/ 2495923 h 3848473"/>
                  <a:gd name="connsiteX273" fmla="*/ 3114675 w 5934075"/>
                  <a:gd name="connsiteY273" fmla="*/ 2510210 h 3848473"/>
                  <a:gd name="connsiteX274" fmla="*/ 3081337 w 5934075"/>
                  <a:gd name="connsiteY274" fmla="*/ 2524498 h 3848473"/>
                  <a:gd name="connsiteX275" fmla="*/ 3052762 w 5934075"/>
                  <a:gd name="connsiteY275" fmla="*/ 2538785 h 3848473"/>
                  <a:gd name="connsiteX276" fmla="*/ 3019425 w 5934075"/>
                  <a:gd name="connsiteY276" fmla="*/ 2553073 h 3848473"/>
                  <a:gd name="connsiteX277" fmla="*/ 2986087 w 5934075"/>
                  <a:gd name="connsiteY277" fmla="*/ 2581648 h 3848473"/>
                  <a:gd name="connsiteX278" fmla="*/ 2967037 w 5934075"/>
                  <a:gd name="connsiteY278" fmla="*/ 2591173 h 3848473"/>
                  <a:gd name="connsiteX279" fmla="*/ 2947987 w 5934075"/>
                  <a:gd name="connsiteY279" fmla="*/ 2605460 h 3848473"/>
                  <a:gd name="connsiteX280" fmla="*/ 2928937 w 5934075"/>
                  <a:gd name="connsiteY280" fmla="*/ 2614985 h 3848473"/>
                  <a:gd name="connsiteX281" fmla="*/ 2909887 w 5934075"/>
                  <a:gd name="connsiteY281" fmla="*/ 2634035 h 3848473"/>
                  <a:gd name="connsiteX282" fmla="*/ 2881312 w 5934075"/>
                  <a:gd name="connsiteY282" fmla="*/ 2653085 h 3848473"/>
                  <a:gd name="connsiteX283" fmla="*/ 2852737 w 5934075"/>
                  <a:gd name="connsiteY283" fmla="*/ 2681660 h 3848473"/>
                  <a:gd name="connsiteX284" fmla="*/ 2767012 w 5934075"/>
                  <a:gd name="connsiteY284" fmla="*/ 2743573 h 3848473"/>
                  <a:gd name="connsiteX285" fmla="*/ 2752725 w 5934075"/>
                  <a:gd name="connsiteY285" fmla="*/ 2762623 h 3848473"/>
                  <a:gd name="connsiteX286" fmla="*/ 2714625 w 5934075"/>
                  <a:gd name="connsiteY286" fmla="*/ 2786435 h 3848473"/>
                  <a:gd name="connsiteX287" fmla="*/ 2695575 w 5934075"/>
                  <a:gd name="connsiteY287" fmla="*/ 2800723 h 3848473"/>
                  <a:gd name="connsiteX288" fmla="*/ 2643187 w 5934075"/>
                  <a:gd name="connsiteY288" fmla="*/ 2843585 h 3848473"/>
                  <a:gd name="connsiteX289" fmla="*/ 2619375 w 5934075"/>
                  <a:gd name="connsiteY289" fmla="*/ 2853110 h 3848473"/>
                  <a:gd name="connsiteX290" fmla="*/ 2552700 w 5934075"/>
                  <a:gd name="connsiteY290" fmla="*/ 2900735 h 3848473"/>
                  <a:gd name="connsiteX291" fmla="*/ 2528887 w 5934075"/>
                  <a:gd name="connsiteY291" fmla="*/ 2905498 h 3848473"/>
                  <a:gd name="connsiteX292" fmla="*/ 2476500 w 5934075"/>
                  <a:gd name="connsiteY292" fmla="*/ 2924548 h 3848473"/>
                  <a:gd name="connsiteX293" fmla="*/ 2414587 w 5934075"/>
                  <a:gd name="connsiteY293" fmla="*/ 2934073 h 3848473"/>
                  <a:gd name="connsiteX294" fmla="*/ 2305050 w 5934075"/>
                  <a:gd name="connsiteY294" fmla="*/ 2943598 h 3848473"/>
                  <a:gd name="connsiteX295" fmla="*/ 2252662 w 5934075"/>
                  <a:gd name="connsiteY295" fmla="*/ 2957885 h 3848473"/>
                  <a:gd name="connsiteX296" fmla="*/ 2200275 w 5934075"/>
                  <a:gd name="connsiteY296" fmla="*/ 2967410 h 3848473"/>
                  <a:gd name="connsiteX297" fmla="*/ 2143125 w 5934075"/>
                  <a:gd name="connsiteY297" fmla="*/ 2986460 h 3848473"/>
                  <a:gd name="connsiteX298" fmla="*/ 2100262 w 5934075"/>
                  <a:gd name="connsiteY298" fmla="*/ 2995985 h 3848473"/>
                  <a:gd name="connsiteX299" fmla="*/ 2043112 w 5934075"/>
                  <a:gd name="connsiteY299" fmla="*/ 3005510 h 3848473"/>
                  <a:gd name="connsiteX300" fmla="*/ 2014537 w 5934075"/>
                  <a:gd name="connsiteY300" fmla="*/ 3015035 h 3848473"/>
                  <a:gd name="connsiteX301" fmla="*/ 1966912 w 5934075"/>
                  <a:gd name="connsiteY301" fmla="*/ 3024560 h 3848473"/>
                  <a:gd name="connsiteX302" fmla="*/ 1943100 w 5934075"/>
                  <a:gd name="connsiteY302" fmla="*/ 3034085 h 3848473"/>
                  <a:gd name="connsiteX303" fmla="*/ 1924050 w 5934075"/>
                  <a:gd name="connsiteY303" fmla="*/ 3048373 h 3848473"/>
                  <a:gd name="connsiteX304" fmla="*/ 1885950 w 5934075"/>
                  <a:gd name="connsiteY304" fmla="*/ 3057898 h 3848473"/>
                  <a:gd name="connsiteX305" fmla="*/ 1819275 w 5934075"/>
                  <a:gd name="connsiteY305" fmla="*/ 3076948 h 3848473"/>
                  <a:gd name="connsiteX306" fmla="*/ 1790700 w 5934075"/>
                  <a:gd name="connsiteY306" fmla="*/ 3081710 h 3848473"/>
                  <a:gd name="connsiteX307" fmla="*/ 1743075 w 5934075"/>
                  <a:gd name="connsiteY307" fmla="*/ 3095998 h 3848473"/>
                  <a:gd name="connsiteX308" fmla="*/ 1728787 w 5934075"/>
                  <a:gd name="connsiteY308" fmla="*/ 3100760 h 3848473"/>
                  <a:gd name="connsiteX309" fmla="*/ 1704975 w 5934075"/>
                  <a:gd name="connsiteY309" fmla="*/ 3105523 h 3848473"/>
                  <a:gd name="connsiteX310" fmla="*/ 1662112 w 5934075"/>
                  <a:gd name="connsiteY310" fmla="*/ 3124573 h 3848473"/>
                  <a:gd name="connsiteX311" fmla="*/ 1643062 w 5934075"/>
                  <a:gd name="connsiteY311" fmla="*/ 3134098 h 3848473"/>
                  <a:gd name="connsiteX312" fmla="*/ 1614487 w 5934075"/>
                  <a:gd name="connsiteY312" fmla="*/ 3143623 h 3848473"/>
                  <a:gd name="connsiteX313" fmla="*/ 1576387 w 5934075"/>
                  <a:gd name="connsiteY313" fmla="*/ 3153148 h 3848473"/>
                  <a:gd name="connsiteX314" fmla="*/ 1495425 w 5934075"/>
                  <a:gd name="connsiteY314" fmla="*/ 3181723 h 3848473"/>
                  <a:gd name="connsiteX315" fmla="*/ 1400175 w 5934075"/>
                  <a:gd name="connsiteY315" fmla="*/ 3229348 h 3848473"/>
                  <a:gd name="connsiteX316" fmla="*/ 1381125 w 5934075"/>
                  <a:gd name="connsiteY316" fmla="*/ 3238873 h 3848473"/>
                  <a:gd name="connsiteX317" fmla="*/ 1362075 w 5934075"/>
                  <a:gd name="connsiteY317" fmla="*/ 3248398 h 3848473"/>
                  <a:gd name="connsiteX318" fmla="*/ 1300162 w 5934075"/>
                  <a:gd name="connsiteY318" fmla="*/ 3276973 h 3848473"/>
                  <a:gd name="connsiteX319" fmla="*/ 1281112 w 5934075"/>
                  <a:gd name="connsiteY319" fmla="*/ 3286498 h 3848473"/>
                  <a:gd name="connsiteX320" fmla="*/ 1238250 w 5934075"/>
                  <a:gd name="connsiteY320" fmla="*/ 3315073 h 3848473"/>
                  <a:gd name="connsiteX321" fmla="*/ 1214437 w 5934075"/>
                  <a:gd name="connsiteY321" fmla="*/ 3319835 h 3848473"/>
                  <a:gd name="connsiteX322" fmla="*/ 1195387 w 5934075"/>
                  <a:gd name="connsiteY322" fmla="*/ 3334123 h 3848473"/>
                  <a:gd name="connsiteX323" fmla="*/ 1109662 w 5934075"/>
                  <a:gd name="connsiteY323" fmla="*/ 3367460 h 3848473"/>
                  <a:gd name="connsiteX324" fmla="*/ 1085850 w 5934075"/>
                  <a:gd name="connsiteY324" fmla="*/ 3372223 h 3848473"/>
                  <a:gd name="connsiteX325" fmla="*/ 1071562 w 5934075"/>
                  <a:gd name="connsiteY325" fmla="*/ 3376985 h 3848473"/>
                  <a:gd name="connsiteX326" fmla="*/ 1033462 w 5934075"/>
                  <a:gd name="connsiteY326" fmla="*/ 3386510 h 3848473"/>
                  <a:gd name="connsiteX327" fmla="*/ 1014412 w 5934075"/>
                  <a:gd name="connsiteY327" fmla="*/ 3391273 h 3848473"/>
                  <a:gd name="connsiteX328" fmla="*/ 962025 w 5934075"/>
                  <a:gd name="connsiteY328" fmla="*/ 3400798 h 3848473"/>
                  <a:gd name="connsiteX329" fmla="*/ 919162 w 5934075"/>
                  <a:gd name="connsiteY329" fmla="*/ 3410323 h 3848473"/>
                  <a:gd name="connsiteX330" fmla="*/ 900112 w 5934075"/>
                  <a:gd name="connsiteY330" fmla="*/ 3415085 h 3848473"/>
                  <a:gd name="connsiteX331" fmla="*/ 876300 w 5934075"/>
                  <a:gd name="connsiteY331" fmla="*/ 3419848 h 3848473"/>
                  <a:gd name="connsiteX332" fmla="*/ 833437 w 5934075"/>
                  <a:gd name="connsiteY332" fmla="*/ 3438898 h 3848473"/>
                  <a:gd name="connsiteX333" fmla="*/ 795337 w 5934075"/>
                  <a:gd name="connsiteY333" fmla="*/ 3448423 h 3848473"/>
                  <a:gd name="connsiteX334" fmla="*/ 733425 w 5934075"/>
                  <a:gd name="connsiteY334" fmla="*/ 3486523 h 3848473"/>
                  <a:gd name="connsiteX335" fmla="*/ 681037 w 5934075"/>
                  <a:gd name="connsiteY335" fmla="*/ 3524623 h 3848473"/>
                  <a:gd name="connsiteX336" fmla="*/ 652462 w 5934075"/>
                  <a:gd name="connsiteY336" fmla="*/ 3553198 h 3848473"/>
                  <a:gd name="connsiteX337" fmla="*/ 633412 w 5934075"/>
                  <a:gd name="connsiteY337" fmla="*/ 3586535 h 3848473"/>
                  <a:gd name="connsiteX338" fmla="*/ 619125 w 5934075"/>
                  <a:gd name="connsiteY338" fmla="*/ 3600823 h 3848473"/>
                  <a:gd name="connsiteX339" fmla="*/ 609600 w 5934075"/>
                  <a:gd name="connsiteY339" fmla="*/ 3619873 h 3848473"/>
                  <a:gd name="connsiteX340" fmla="*/ 566737 w 5934075"/>
                  <a:gd name="connsiteY340" fmla="*/ 3662735 h 3848473"/>
                  <a:gd name="connsiteX341" fmla="*/ 552450 w 5934075"/>
                  <a:gd name="connsiteY341" fmla="*/ 3672260 h 3848473"/>
                  <a:gd name="connsiteX342" fmla="*/ 538162 w 5934075"/>
                  <a:gd name="connsiteY342" fmla="*/ 3691310 h 3848473"/>
                  <a:gd name="connsiteX343" fmla="*/ 519112 w 5934075"/>
                  <a:gd name="connsiteY343" fmla="*/ 3700835 h 3848473"/>
                  <a:gd name="connsiteX344" fmla="*/ 504825 w 5934075"/>
                  <a:gd name="connsiteY344" fmla="*/ 3710360 h 3848473"/>
                  <a:gd name="connsiteX345" fmla="*/ 481012 w 5934075"/>
                  <a:gd name="connsiteY345" fmla="*/ 3724648 h 3848473"/>
                  <a:gd name="connsiteX346" fmla="*/ 419100 w 5934075"/>
                  <a:gd name="connsiteY346" fmla="*/ 3762748 h 3848473"/>
                  <a:gd name="connsiteX347" fmla="*/ 385762 w 5934075"/>
                  <a:gd name="connsiteY347" fmla="*/ 3772273 h 3848473"/>
                  <a:gd name="connsiteX348" fmla="*/ 347662 w 5934075"/>
                  <a:gd name="connsiteY348" fmla="*/ 3786560 h 3848473"/>
                  <a:gd name="connsiteX349" fmla="*/ 323850 w 5934075"/>
                  <a:gd name="connsiteY349" fmla="*/ 3800848 h 3848473"/>
                  <a:gd name="connsiteX350" fmla="*/ 280987 w 5934075"/>
                  <a:gd name="connsiteY350" fmla="*/ 3805610 h 3848473"/>
                  <a:gd name="connsiteX351" fmla="*/ 228600 w 5934075"/>
                  <a:gd name="connsiteY351" fmla="*/ 3819898 h 3848473"/>
                  <a:gd name="connsiteX352" fmla="*/ 190500 w 5934075"/>
                  <a:gd name="connsiteY352" fmla="*/ 3824660 h 3848473"/>
                  <a:gd name="connsiteX353" fmla="*/ 128587 w 5934075"/>
                  <a:gd name="connsiteY353" fmla="*/ 3834185 h 3848473"/>
                  <a:gd name="connsiteX354" fmla="*/ 80962 w 5934075"/>
                  <a:gd name="connsiteY354" fmla="*/ 3843710 h 3848473"/>
                  <a:gd name="connsiteX355" fmla="*/ 66675 w 5934075"/>
                  <a:gd name="connsiteY355" fmla="*/ 3848473 h 3848473"/>
                  <a:gd name="connsiteX0" fmla="*/ 1472 w 5945072"/>
                  <a:gd name="connsiteY0" fmla="*/ 4196136 h 4196136"/>
                  <a:gd name="connsiteX1" fmla="*/ 34809 w 5945072"/>
                  <a:gd name="connsiteY1" fmla="*/ 3824660 h 4196136"/>
                  <a:gd name="connsiteX2" fmla="*/ 20522 w 5945072"/>
                  <a:gd name="connsiteY2" fmla="*/ 3791323 h 4196136"/>
                  <a:gd name="connsiteX3" fmla="*/ 15759 w 5945072"/>
                  <a:gd name="connsiteY3" fmla="*/ 3719885 h 4196136"/>
                  <a:gd name="connsiteX4" fmla="*/ 10997 w 5945072"/>
                  <a:gd name="connsiteY4" fmla="*/ 3700835 h 4196136"/>
                  <a:gd name="connsiteX5" fmla="*/ 15759 w 5945072"/>
                  <a:gd name="connsiteY5" fmla="*/ 3596060 h 4196136"/>
                  <a:gd name="connsiteX6" fmla="*/ 25284 w 5945072"/>
                  <a:gd name="connsiteY6" fmla="*/ 3543673 h 4196136"/>
                  <a:gd name="connsiteX7" fmla="*/ 91959 w 5945072"/>
                  <a:gd name="connsiteY7" fmla="*/ 3457948 h 4196136"/>
                  <a:gd name="connsiteX8" fmla="*/ 111009 w 5945072"/>
                  <a:gd name="connsiteY8" fmla="*/ 3434135 h 4196136"/>
                  <a:gd name="connsiteX9" fmla="*/ 130059 w 5945072"/>
                  <a:gd name="connsiteY9" fmla="*/ 3424610 h 4196136"/>
                  <a:gd name="connsiteX10" fmla="*/ 144347 w 5945072"/>
                  <a:gd name="connsiteY10" fmla="*/ 3410323 h 4196136"/>
                  <a:gd name="connsiteX11" fmla="*/ 172922 w 5945072"/>
                  <a:gd name="connsiteY11" fmla="*/ 3391273 h 4196136"/>
                  <a:gd name="connsiteX12" fmla="*/ 234834 w 5945072"/>
                  <a:gd name="connsiteY12" fmla="*/ 3334123 h 4196136"/>
                  <a:gd name="connsiteX13" fmla="*/ 263409 w 5945072"/>
                  <a:gd name="connsiteY13" fmla="*/ 3315073 h 4196136"/>
                  <a:gd name="connsiteX14" fmla="*/ 344372 w 5945072"/>
                  <a:gd name="connsiteY14" fmla="*/ 3281735 h 4196136"/>
                  <a:gd name="connsiteX15" fmla="*/ 387234 w 5945072"/>
                  <a:gd name="connsiteY15" fmla="*/ 3262685 h 4196136"/>
                  <a:gd name="connsiteX16" fmla="*/ 425334 w 5945072"/>
                  <a:gd name="connsiteY16" fmla="*/ 3253160 h 4196136"/>
                  <a:gd name="connsiteX17" fmla="*/ 453909 w 5945072"/>
                  <a:gd name="connsiteY17" fmla="*/ 3238873 h 4196136"/>
                  <a:gd name="connsiteX18" fmla="*/ 477722 w 5945072"/>
                  <a:gd name="connsiteY18" fmla="*/ 3229348 h 4196136"/>
                  <a:gd name="connsiteX19" fmla="*/ 492009 w 5945072"/>
                  <a:gd name="connsiteY19" fmla="*/ 3224585 h 4196136"/>
                  <a:gd name="connsiteX20" fmla="*/ 506297 w 5945072"/>
                  <a:gd name="connsiteY20" fmla="*/ 3215060 h 4196136"/>
                  <a:gd name="connsiteX21" fmla="*/ 525347 w 5945072"/>
                  <a:gd name="connsiteY21" fmla="*/ 3210298 h 4196136"/>
                  <a:gd name="connsiteX22" fmla="*/ 549159 w 5945072"/>
                  <a:gd name="connsiteY22" fmla="*/ 3200773 h 4196136"/>
                  <a:gd name="connsiteX23" fmla="*/ 606309 w 5945072"/>
                  <a:gd name="connsiteY23" fmla="*/ 3172198 h 4196136"/>
                  <a:gd name="connsiteX24" fmla="*/ 634884 w 5945072"/>
                  <a:gd name="connsiteY24" fmla="*/ 3157910 h 4196136"/>
                  <a:gd name="connsiteX25" fmla="*/ 687272 w 5945072"/>
                  <a:gd name="connsiteY25" fmla="*/ 3138860 h 4196136"/>
                  <a:gd name="connsiteX26" fmla="*/ 739659 w 5945072"/>
                  <a:gd name="connsiteY26" fmla="*/ 3095998 h 4196136"/>
                  <a:gd name="connsiteX27" fmla="*/ 806334 w 5945072"/>
                  <a:gd name="connsiteY27" fmla="*/ 3053135 h 4196136"/>
                  <a:gd name="connsiteX28" fmla="*/ 825384 w 5945072"/>
                  <a:gd name="connsiteY28" fmla="*/ 3034085 h 4196136"/>
                  <a:gd name="connsiteX29" fmla="*/ 853959 w 5945072"/>
                  <a:gd name="connsiteY29" fmla="*/ 3010273 h 4196136"/>
                  <a:gd name="connsiteX30" fmla="*/ 868247 w 5945072"/>
                  <a:gd name="connsiteY30" fmla="*/ 2991223 h 4196136"/>
                  <a:gd name="connsiteX31" fmla="*/ 896822 w 5945072"/>
                  <a:gd name="connsiteY31" fmla="*/ 2972173 h 4196136"/>
                  <a:gd name="connsiteX32" fmla="*/ 934922 w 5945072"/>
                  <a:gd name="connsiteY32" fmla="*/ 2934073 h 4196136"/>
                  <a:gd name="connsiteX33" fmla="*/ 977784 w 5945072"/>
                  <a:gd name="connsiteY33" fmla="*/ 2919785 h 4196136"/>
                  <a:gd name="connsiteX34" fmla="*/ 996834 w 5945072"/>
                  <a:gd name="connsiteY34" fmla="*/ 2910260 h 4196136"/>
                  <a:gd name="connsiteX35" fmla="*/ 1073034 w 5945072"/>
                  <a:gd name="connsiteY35" fmla="*/ 2895973 h 4196136"/>
                  <a:gd name="connsiteX36" fmla="*/ 1153997 w 5945072"/>
                  <a:gd name="connsiteY36" fmla="*/ 2881685 h 4196136"/>
                  <a:gd name="connsiteX37" fmla="*/ 1206384 w 5945072"/>
                  <a:gd name="connsiteY37" fmla="*/ 2862635 h 4196136"/>
                  <a:gd name="connsiteX38" fmla="*/ 1234959 w 5945072"/>
                  <a:gd name="connsiteY38" fmla="*/ 2834060 h 4196136"/>
                  <a:gd name="connsiteX39" fmla="*/ 1254009 w 5945072"/>
                  <a:gd name="connsiteY39" fmla="*/ 2815010 h 4196136"/>
                  <a:gd name="connsiteX40" fmla="*/ 1287347 w 5945072"/>
                  <a:gd name="connsiteY40" fmla="*/ 2767385 h 4196136"/>
                  <a:gd name="connsiteX41" fmla="*/ 1306397 w 5945072"/>
                  <a:gd name="connsiteY41" fmla="*/ 2753098 h 4196136"/>
                  <a:gd name="connsiteX42" fmla="*/ 1325447 w 5945072"/>
                  <a:gd name="connsiteY42" fmla="*/ 2719760 h 4196136"/>
                  <a:gd name="connsiteX43" fmla="*/ 1344497 w 5945072"/>
                  <a:gd name="connsiteY43" fmla="*/ 2691185 h 4196136"/>
                  <a:gd name="connsiteX44" fmla="*/ 1363547 w 5945072"/>
                  <a:gd name="connsiteY44" fmla="*/ 2672135 h 4196136"/>
                  <a:gd name="connsiteX45" fmla="*/ 1373072 w 5945072"/>
                  <a:gd name="connsiteY45" fmla="*/ 2657848 h 4196136"/>
                  <a:gd name="connsiteX46" fmla="*/ 1387359 w 5945072"/>
                  <a:gd name="connsiteY46" fmla="*/ 2643560 h 4196136"/>
                  <a:gd name="connsiteX47" fmla="*/ 1401647 w 5945072"/>
                  <a:gd name="connsiteY47" fmla="*/ 2624510 h 4196136"/>
                  <a:gd name="connsiteX48" fmla="*/ 1482609 w 5945072"/>
                  <a:gd name="connsiteY48" fmla="*/ 2586410 h 4196136"/>
                  <a:gd name="connsiteX49" fmla="*/ 1530234 w 5945072"/>
                  <a:gd name="connsiteY49" fmla="*/ 2557835 h 4196136"/>
                  <a:gd name="connsiteX50" fmla="*/ 1563572 w 5945072"/>
                  <a:gd name="connsiteY50" fmla="*/ 2548310 h 4196136"/>
                  <a:gd name="connsiteX51" fmla="*/ 1577859 w 5945072"/>
                  <a:gd name="connsiteY51" fmla="*/ 2538785 h 4196136"/>
                  <a:gd name="connsiteX52" fmla="*/ 1644534 w 5945072"/>
                  <a:gd name="connsiteY52" fmla="*/ 2529260 h 4196136"/>
                  <a:gd name="connsiteX53" fmla="*/ 1682634 w 5945072"/>
                  <a:gd name="connsiteY53" fmla="*/ 2514973 h 4196136"/>
                  <a:gd name="connsiteX54" fmla="*/ 1725497 w 5945072"/>
                  <a:gd name="connsiteY54" fmla="*/ 2476873 h 4196136"/>
                  <a:gd name="connsiteX55" fmla="*/ 1744547 w 5945072"/>
                  <a:gd name="connsiteY55" fmla="*/ 2467348 h 4196136"/>
                  <a:gd name="connsiteX56" fmla="*/ 1768359 w 5945072"/>
                  <a:gd name="connsiteY56" fmla="*/ 2438773 h 4196136"/>
                  <a:gd name="connsiteX57" fmla="*/ 1796934 w 5945072"/>
                  <a:gd name="connsiteY57" fmla="*/ 2400673 h 4196136"/>
                  <a:gd name="connsiteX58" fmla="*/ 1892184 w 5945072"/>
                  <a:gd name="connsiteY58" fmla="*/ 2319710 h 4196136"/>
                  <a:gd name="connsiteX59" fmla="*/ 1911234 w 5945072"/>
                  <a:gd name="connsiteY59" fmla="*/ 2314948 h 4196136"/>
                  <a:gd name="connsiteX60" fmla="*/ 1930284 w 5945072"/>
                  <a:gd name="connsiteY60" fmla="*/ 2305423 h 4196136"/>
                  <a:gd name="connsiteX61" fmla="*/ 1944572 w 5945072"/>
                  <a:gd name="connsiteY61" fmla="*/ 2295898 h 4196136"/>
                  <a:gd name="connsiteX62" fmla="*/ 1977909 w 5945072"/>
                  <a:gd name="connsiteY62" fmla="*/ 2286373 h 4196136"/>
                  <a:gd name="connsiteX63" fmla="*/ 2001722 w 5945072"/>
                  <a:gd name="connsiteY63" fmla="*/ 2276848 h 4196136"/>
                  <a:gd name="connsiteX64" fmla="*/ 2016009 w 5945072"/>
                  <a:gd name="connsiteY64" fmla="*/ 2272085 h 4196136"/>
                  <a:gd name="connsiteX65" fmla="*/ 2039822 w 5945072"/>
                  <a:gd name="connsiteY65" fmla="*/ 2262560 h 4196136"/>
                  <a:gd name="connsiteX66" fmla="*/ 2101734 w 5945072"/>
                  <a:gd name="connsiteY66" fmla="*/ 2257798 h 4196136"/>
                  <a:gd name="connsiteX67" fmla="*/ 2154122 w 5945072"/>
                  <a:gd name="connsiteY67" fmla="*/ 2248273 h 4196136"/>
                  <a:gd name="connsiteX68" fmla="*/ 2177934 w 5945072"/>
                  <a:gd name="connsiteY68" fmla="*/ 2233985 h 4196136"/>
                  <a:gd name="connsiteX69" fmla="*/ 2196984 w 5945072"/>
                  <a:gd name="connsiteY69" fmla="*/ 2229223 h 4196136"/>
                  <a:gd name="connsiteX70" fmla="*/ 2235084 w 5945072"/>
                  <a:gd name="connsiteY70" fmla="*/ 2219698 h 4196136"/>
                  <a:gd name="connsiteX71" fmla="*/ 2268422 w 5945072"/>
                  <a:gd name="connsiteY71" fmla="*/ 2200648 h 4196136"/>
                  <a:gd name="connsiteX72" fmla="*/ 2282709 w 5945072"/>
                  <a:gd name="connsiteY72" fmla="*/ 2191123 h 4196136"/>
                  <a:gd name="connsiteX73" fmla="*/ 2325572 w 5945072"/>
                  <a:gd name="connsiteY73" fmla="*/ 2176835 h 4196136"/>
                  <a:gd name="connsiteX74" fmla="*/ 2335097 w 5945072"/>
                  <a:gd name="connsiteY74" fmla="*/ 2157785 h 4196136"/>
                  <a:gd name="connsiteX75" fmla="*/ 2435109 w 5945072"/>
                  <a:gd name="connsiteY75" fmla="*/ 2100635 h 4196136"/>
                  <a:gd name="connsiteX76" fmla="*/ 2492259 w 5945072"/>
                  <a:gd name="connsiteY76" fmla="*/ 2067298 h 4196136"/>
                  <a:gd name="connsiteX77" fmla="*/ 2506547 w 5945072"/>
                  <a:gd name="connsiteY77" fmla="*/ 2062535 h 4196136"/>
                  <a:gd name="connsiteX78" fmla="*/ 2530359 w 5945072"/>
                  <a:gd name="connsiteY78" fmla="*/ 2048248 h 4196136"/>
                  <a:gd name="connsiteX79" fmla="*/ 2568459 w 5945072"/>
                  <a:gd name="connsiteY79" fmla="*/ 2029198 h 4196136"/>
                  <a:gd name="connsiteX80" fmla="*/ 2601797 w 5945072"/>
                  <a:gd name="connsiteY80" fmla="*/ 2014910 h 4196136"/>
                  <a:gd name="connsiteX81" fmla="*/ 2663709 w 5945072"/>
                  <a:gd name="connsiteY81" fmla="*/ 1976810 h 4196136"/>
                  <a:gd name="connsiteX82" fmla="*/ 2701809 w 5945072"/>
                  <a:gd name="connsiteY82" fmla="*/ 1962523 h 4196136"/>
                  <a:gd name="connsiteX83" fmla="*/ 2744672 w 5945072"/>
                  <a:gd name="connsiteY83" fmla="*/ 1943473 h 4196136"/>
                  <a:gd name="connsiteX84" fmla="*/ 2768484 w 5945072"/>
                  <a:gd name="connsiteY84" fmla="*/ 1938710 h 4196136"/>
                  <a:gd name="connsiteX85" fmla="*/ 2797059 w 5945072"/>
                  <a:gd name="connsiteY85" fmla="*/ 1929185 h 4196136"/>
                  <a:gd name="connsiteX86" fmla="*/ 2844684 w 5945072"/>
                  <a:gd name="connsiteY86" fmla="*/ 1919660 h 4196136"/>
                  <a:gd name="connsiteX87" fmla="*/ 2882784 w 5945072"/>
                  <a:gd name="connsiteY87" fmla="*/ 1910135 h 4196136"/>
                  <a:gd name="connsiteX88" fmla="*/ 2930409 w 5945072"/>
                  <a:gd name="connsiteY88" fmla="*/ 1900610 h 4196136"/>
                  <a:gd name="connsiteX89" fmla="*/ 2944697 w 5945072"/>
                  <a:gd name="connsiteY89" fmla="*/ 1895848 h 4196136"/>
                  <a:gd name="connsiteX90" fmla="*/ 2997084 w 5945072"/>
                  <a:gd name="connsiteY90" fmla="*/ 1881560 h 4196136"/>
                  <a:gd name="connsiteX91" fmla="*/ 3044709 w 5945072"/>
                  <a:gd name="connsiteY91" fmla="*/ 1848223 h 4196136"/>
                  <a:gd name="connsiteX92" fmla="*/ 3078047 w 5945072"/>
                  <a:gd name="connsiteY92" fmla="*/ 1829173 h 4196136"/>
                  <a:gd name="connsiteX93" fmla="*/ 3120909 w 5945072"/>
                  <a:gd name="connsiteY93" fmla="*/ 1786310 h 4196136"/>
                  <a:gd name="connsiteX94" fmla="*/ 3159009 w 5945072"/>
                  <a:gd name="connsiteY94" fmla="*/ 1752973 h 4196136"/>
                  <a:gd name="connsiteX95" fmla="*/ 3187584 w 5945072"/>
                  <a:gd name="connsiteY95" fmla="*/ 1724398 h 4196136"/>
                  <a:gd name="connsiteX96" fmla="*/ 3201872 w 5945072"/>
                  <a:gd name="connsiteY96" fmla="*/ 1710110 h 4196136"/>
                  <a:gd name="connsiteX97" fmla="*/ 3216159 w 5945072"/>
                  <a:gd name="connsiteY97" fmla="*/ 1705348 h 4196136"/>
                  <a:gd name="connsiteX98" fmla="*/ 3263784 w 5945072"/>
                  <a:gd name="connsiteY98" fmla="*/ 1667248 h 4196136"/>
                  <a:gd name="connsiteX99" fmla="*/ 3306647 w 5945072"/>
                  <a:gd name="connsiteY99" fmla="*/ 1614860 h 4196136"/>
                  <a:gd name="connsiteX100" fmla="*/ 3339984 w 5945072"/>
                  <a:gd name="connsiteY100" fmla="*/ 1586285 h 4196136"/>
                  <a:gd name="connsiteX101" fmla="*/ 3354272 w 5945072"/>
                  <a:gd name="connsiteY101" fmla="*/ 1567235 h 4196136"/>
                  <a:gd name="connsiteX102" fmla="*/ 3420947 w 5945072"/>
                  <a:gd name="connsiteY102" fmla="*/ 1510085 h 4196136"/>
                  <a:gd name="connsiteX103" fmla="*/ 3430472 w 5945072"/>
                  <a:gd name="connsiteY103" fmla="*/ 1495798 h 4196136"/>
                  <a:gd name="connsiteX104" fmla="*/ 3468572 w 5945072"/>
                  <a:gd name="connsiteY104" fmla="*/ 1462460 h 4196136"/>
                  <a:gd name="connsiteX105" fmla="*/ 3487622 w 5945072"/>
                  <a:gd name="connsiteY105" fmla="*/ 1452935 h 4196136"/>
                  <a:gd name="connsiteX106" fmla="*/ 3511434 w 5945072"/>
                  <a:gd name="connsiteY106" fmla="*/ 1429123 h 4196136"/>
                  <a:gd name="connsiteX107" fmla="*/ 3525722 w 5945072"/>
                  <a:gd name="connsiteY107" fmla="*/ 1414835 h 4196136"/>
                  <a:gd name="connsiteX108" fmla="*/ 3587634 w 5945072"/>
                  <a:gd name="connsiteY108" fmla="*/ 1357685 h 4196136"/>
                  <a:gd name="connsiteX109" fmla="*/ 3611447 w 5945072"/>
                  <a:gd name="connsiteY109" fmla="*/ 1329110 h 4196136"/>
                  <a:gd name="connsiteX110" fmla="*/ 3630497 w 5945072"/>
                  <a:gd name="connsiteY110" fmla="*/ 1300535 h 4196136"/>
                  <a:gd name="connsiteX111" fmla="*/ 3644784 w 5945072"/>
                  <a:gd name="connsiteY111" fmla="*/ 1295773 h 4196136"/>
                  <a:gd name="connsiteX112" fmla="*/ 3716222 w 5945072"/>
                  <a:gd name="connsiteY112" fmla="*/ 1205285 h 4196136"/>
                  <a:gd name="connsiteX113" fmla="*/ 3735272 w 5945072"/>
                  <a:gd name="connsiteY113" fmla="*/ 1186235 h 4196136"/>
                  <a:gd name="connsiteX114" fmla="*/ 3787659 w 5945072"/>
                  <a:gd name="connsiteY114" fmla="*/ 1148135 h 4196136"/>
                  <a:gd name="connsiteX115" fmla="*/ 3806709 w 5945072"/>
                  <a:gd name="connsiteY115" fmla="*/ 1138610 h 4196136"/>
                  <a:gd name="connsiteX116" fmla="*/ 3835284 w 5945072"/>
                  <a:gd name="connsiteY116" fmla="*/ 1114798 h 4196136"/>
                  <a:gd name="connsiteX117" fmla="*/ 3868622 w 5945072"/>
                  <a:gd name="connsiteY117" fmla="*/ 1100510 h 4196136"/>
                  <a:gd name="connsiteX118" fmla="*/ 3911484 w 5945072"/>
                  <a:gd name="connsiteY118" fmla="*/ 1071935 h 4196136"/>
                  <a:gd name="connsiteX119" fmla="*/ 3925772 w 5945072"/>
                  <a:gd name="connsiteY119" fmla="*/ 1062410 h 4196136"/>
                  <a:gd name="connsiteX120" fmla="*/ 3944822 w 5945072"/>
                  <a:gd name="connsiteY120" fmla="*/ 1057648 h 4196136"/>
                  <a:gd name="connsiteX121" fmla="*/ 4021022 w 5945072"/>
                  <a:gd name="connsiteY121" fmla="*/ 1033835 h 4196136"/>
                  <a:gd name="connsiteX122" fmla="*/ 4068647 w 5945072"/>
                  <a:gd name="connsiteY122" fmla="*/ 1014785 h 4196136"/>
                  <a:gd name="connsiteX123" fmla="*/ 4101984 w 5945072"/>
                  <a:gd name="connsiteY123" fmla="*/ 1005260 h 4196136"/>
                  <a:gd name="connsiteX124" fmla="*/ 4140084 w 5945072"/>
                  <a:gd name="connsiteY124" fmla="*/ 1000498 h 4196136"/>
                  <a:gd name="connsiteX125" fmla="*/ 4182947 w 5945072"/>
                  <a:gd name="connsiteY125" fmla="*/ 990973 h 4196136"/>
                  <a:gd name="connsiteX126" fmla="*/ 4225809 w 5945072"/>
                  <a:gd name="connsiteY126" fmla="*/ 971923 h 4196136"/>
                  <a:gd name="connsiteX127" fmla="*/ 4263909 w 5945072"/>
                  <a:gd name="connsiteY127" fmla="*/ 962398 h 4196136"/>
                  <a:gd name="connsiteX128" fmla="*/ 4278197 w 5945072"/>
                  <a:gd name="connsiteY128" fmla="*/ 952873 h 4196136"/>
                  <a:gd name="connsiteX129" fmla="*/ 4316297 w 5945072"/>
                  <a:gd name="connsiteY129" fmla="*/ 938585 h 4196136"/>
                  <a:gd name="connsiteX130" fmla="*/ 4335347 w 5945072"/>
                  <a:gd name="connsiteY130" fmla="*/ 924298 h 4196136"/>
                  <a:gd name="connsiteX131" fmla="*/ 4368684 w 5945072"/>
                  <a:gd name="connsiteY131" fmla="*/ 895723 h 4196136"/>
                  <a:gd name="connsiteX132" fmla="*/ 4378209 w 5945072"/>
                  <a:gd name="connsiteY132" fmla="*/ 876673 h 4196136"/>
                  <a:gd name="connsiteX133" fmla="*/ 4397259 w 5945072"/>
                  <a:gd name="connsiteY133" fmla="*/ 857623 h 4196136"/>
                  <a:gd name="connsiteX134" fmla="*/ 4421072 w 5945072"/>
                  <a:gd name="connsiteY134" fmla="*/ 809998 h 4196136"/>
                  <a:gd name="connsiteX135" fmla="*/ 4435359 w 5945072"/>
                  <a:gd name="connsiteY135" fmla="*/ 786185 h 4196136"/>
                  <a:gd name="connsiteX136" fmla="*/ 4449647 w 5945072"/>
                  <a:gd name="connsiteY136" fmla="*/ 695698 h 4196136"/>
                  <a:gd name="connsiteX137" fmla="*/ 4459172 w 5945072"/>
                  <a:gd name="connsiteY137" fmla="*/ 581398 h 4196136"/>
                  <a:gd name="connsiteX138" fmla="*/ 4468697 w 5945072"/>
                  <a:gd name="connsiteY138" fmla="*/ 543298 h 4196136"/>
                  <a:gd name="connsiteX139" fmla="*/ 4473459 w 5945072"/>
                  <a:gd name="connsiteY139" fmla="*/ 500435 h 4196136"/>
                  <a:gd name="connsiteX140" fmla="*/ 4482984 w 5945072"/>
                  <a:gd name="connsiteY140" fmla="*/ 424235 h 4196136"/>
                  <a:gd name="connsiteX141" fmla="*/ 4487747 w 5945072"/>
                  <a:gd name="connsiteY141" fmla="*/ 381373 h 4196136"/>
                  <a:gd name="connsiteX142" fmla="*/ 4502034 w 5945072"/>
                  <a:gd name="connsiteY142" fmla="*/ 271835 h 4196136"/>
                  <a:gd name="connsiteX143" fmla="*/ 4506797 w 5945072"/>
                  <a:gd name="connsiteY143" fmla="*/ 233735 h 4196136"/>
                  <a:gd name="connsiteX144" fmla="*/ 4516322 w 5945072"/>
                  <a:gd name="connsiteY144" fmla="*/ 190873 h 4196136"/>
                  <a:gd name="connsiteX145" fmla="*/ 4521084 w 5945072"/>
                  <a:gd name="connsiteY145" fmla="*/ 152773 h 4196136"/>
                  <a:gd name="connsiteX146" fmla="*/ 4530609 w 5945072"/>
                  <a:gd name="connsiteY146" fmla="*/ 119435 h 4196136"/>
                  <a:gd name="connsiteX147" fmla="*/ 4535372 w 5945072"/>
                  <a:gd name="connsiteY147" fmla="*/ 95623 h 4196136"/>
                  <a:gd name="connsiteX148" fmla="*/ 4544897 w 5945072"/>
                  <a:gd name="connsiteY148" fmla="*/ 76573 h 4196136"/>
                  <a:gd name="connsiteX149" fmla="*/ 4554422 w 5945072"/>
                  <a:gd name="connsiteY149" fmla="*/ 52760 h 4196136"/>
                  <a:gd name="connsiteX150" fmla="*/ 4592522 w 5945072"/>
                  <a:gd name="connsiteY150" fmla="*/ 14660 h 4196136"/>
                  <a:gd name="connsiteX151" fmla="*/ 4611572 w 5945072"/>
                  <a:gd name="connsiteY151" fmla="*/ 9898 h 4196136"/>
                  <a:gd name="connsiteX152" fmla="*/ 4630622 w 5945072"/>
                  <a:gd name="connsiteY152" fmla="*/ 373 h 4196136"/>
                  <a:gd name="connsiteX153" fmla="*/ 4754447 w 5945072"/>
                  <a:gd name="connsiteY153" fmla="*/ 14660 h 4196136"/>
                  <a:gd name="connsiteX154" fmla="*/ 4792547 w 5945072"/>
                  <a:gd name="connsiteY154" fmla="*/ 28948 h 4196136"/>
                  <a:gd name="connsiteX155" fmla="*/ 4840172 w 5945072"/>
                  <a:gd name="connsiteY155" fmla="*/ 52760 h 4196136"/>
                  <a:gd name="connsiteX156" fmla="*/ 4878272 w 5945072"/>
                  <a:gd name="connsiteY156" fmla="*/ 86098 h 4196136"/>
                  <a:gd name="connsiteX157" fmla="*/ 4921134 w 5945072"/>
                  <a:gd name="connsiteY157" fmla="*/ 133723 h 4196136"/>
                  <a:gd name="connsiteX158" fmla="*/ 4968759 w 5945072"/>
                  <a:gd name="connsiteY158" fmla="*/ 200398 h 4196136"/>
                  <a:gd name="connsiteX159" fmla="*/ 4987809 w 5945072"/>
                  <a:gd name="connsiteY159" fmla="*/ 228973 h 4196136"/>
                  <a:gd name="connsiteX160" fmla="*/ 5006859 w 5945072"/>
                  <a:gd name="connsiteY160" fmla="*/ 252785 h 4196136"/>
                  <a:gd name="connsiteX161" fmla="*/ 5021147 w 5945072"/>
                  <a:gd name="connsiteY161" fmla="*/ 276598 h 4196136"/>
                  <a:gd name="connsiteX162" fmla="*/ 5040197 w 5945072"/>
                  <a:gd name="connsiteY162" fmla="*/ 300410 h 4196136"/>
                  <a:gd name="connsiteX163" fmla="*/ 5059247 w 5945072"/>
                  <a:gd name="connsiteY163" fmla="*/ 328985 h 4196136"/>
                  <a:gd name="connsiteX164" fmla="*/ 5078297 w 5945072"/>
                  <a:gd name="connsiteY164" fmla="*/ 362323 h 4196136"/>
                  <a:gd name="connsiteX165" fmla="*/ 5135447 w 5945072"/>
                  <a:gd name="connsiteY165" fmla="*/ 409948 h 4196136"/>
                  <a:gd name="connsiteX166" fmla="*/ 5154497 w 5945072"/>
                  <a:gd name="connsiteY166" fmla="*/ 419473 h 4196136"/>
                  <a:gd name="connsiteX167" fmla="*/ 5183072 w 5945072"/>
                  <a:gd name="connsiteY167" fmla="*/ 428998 h 4196136"/>
                  <a:gd name="connsiteX168" fmla="*/ 5264034 w 5945072"/>
                  <a:gd name="connsiteY168" fmla="*/ 471860 h 4196136"/>
                  <a:gd name="connsiteX169" fmla="*/ 5297372 w 5945072"/>
                  <a:gd name="connsiteY169" fmla="*/ 481385 h 4196136"/>
                  <a:gd name="connsiteX170" fmla="*/ 5311659 w 5945072"/>
                  <a:gd name="connsiteY170" fmla="*/ 486148 h 4196136"/>
                  <a:gd name="connsiteX171" fmla="*/ 5368809 w 5945072"/>
                  <a:gd name="connsiteY171" fmla="*/ 514723 h 4196136"/>
                  <a:gd name="connsiteX172" fmla="*/ 5397384 w 5945072"/>
                  <a:gd name="connsiteY172" fmla="*/ 529010 h 4196136"/>
                  <a:gd name="connsiteX173" fmla="*/ 5445009 w 5945072"/>
                  <a:gd name="connsiteY173" fmla="*/ 548060 h 4196136"/>
                  <a:gd name="connsiteX174" fmla="*/ 5478347 w 5945072"/>
                  <a:gd name="connsiteY174" fmla="*/ 571873 h 4196136"/>
                  <a:gd name="connsiteX175" fmla="*/ 5506922 w 5945072"/>
                  <a:gd name="connsiteY175" fmla="*/ 586160 h 4196136"/>
                  <a:gd name="connsiteX176" fmla="*/ 5530734 w 5945072"/>
                  <a:gd name="connsiteY176" fmla="*/ 605210 h 4196136"/>
                  <a:gd name="connsiteX177" fmla="*/ 5554547 w 5945072"/>
                  <a:gd name="connsiteY177" fmla="*/ 619498 h 4196136"/>
                  <a:gd name="connsiteX178" fmla="*/ 5597409 w 5945072"/>
                  <a:gd name="connsiteY178" fmla="*/ 652835 h 4196136"/>
                  <a:gd name="connsiteX179" fmla="*/ 5625984 w 5945072"/>
                  <a:gd name="connsiteY179" fmla="*/ 671885 h 4196136"/>
                  <a:gd name="connsiteX180" fmla="*/ 5659322 w 5945072"/>
                  <a:gd name="connsiteY180" fmla="*/ 714748 h 4196136"/>
                  <a:gd name="connsiteX181" fmla="*/ 5692659 w 5945072"/>
                  <a:gd name="connsiteY181" fmla="*/ 743323 h 4196136"/>
                  <a:gd name="connsiteX182" fmla="*/ 5721234 w 5945072"/>
                  <a:gd name="connsiteY182" fmla="*/ 786185 h 4196136"/>
                  <a:gd name="connsiteX183" fmla="*/ 5759334 w 5945072"/>
                  <a:gd name="connsiteY183" fmla="*/ 867148 h 4196136"/>
                  <a:gd name="connsiteX184" fmla="*/ 5778384 w 5945072"/>
                  <a:gd name="connsiteY184" fmla="*/ 957635 h 4196136"/>
                  <a:gd name="connsiteX185" fmla="*/ 5792672 w 5945072"/>
                  <a:gd name="connsiteY185" fmla="*/ 1000498 h 4196136"/>
                  <a:gd name="connsiteX186" fmla="*/ 5811722 w 5945072"/>
                  <a:gd name="connsiteY186" fmla="*/ 1081460 h 4196136"/>
                  <a:gd name="connsiteX187" fmla="*/ 5826009 w 5945072"/>
                  <a:gd name="connsiteY187" fmla="*/ 1124323 h 4196136"/>
                  <a:gd name="connsiteX188" fmla="*/ 5835534 w 5945072"/>
                  <a:gd name="connsiteY188" fmla="*/ 1157660 h 4196136"/>
                  <a:gd name="connsiteX189" fmla="*/ 5845059 w 5945072"/>
                  <a:gd name="connsiteY189" fmla="*/ 1181473 h 4196136"/>
                  <a:gd name="connsiteX190" fmla="*/ 5868872 w 5945072"/>
                  <a:gd name="connsiteY190" fmla="*/ 1248148 h 4196136"/>
                  <a:gd name="connsiteX191" fmla="*/ 5887922 w 5945072"/>
                  <a:gd name="connsiteY191" fmla="*/ 1295773 h 4196136"/>
                  <a:gd name="connsiteX192" fmla="*/ 5892684 w 5945072"/>
                  <a:gd name="connsiteY192" fmla="*/ 1329110 h 4196136"/>
                  <a:gd name="connsiteX193" fmla="*/ 5906972 w 5945072"/>
                  <a:gd name="connsiteY193" fmla="*/ 1362448 h 4196136"/>
                  <a:gd name="connsiteX194" fmla="*/ 5921259 w 5945072"/>
                  <a:gd name="connsiteY194" fmla="*/ 1471985 h 4196136"/>
                  <a:gd name="connsiteX195" fmla="*/ 5926022 w 5945072"/>
                  <a:gd name="connsiteY195" fmla="*/ 1505323 h 4196136"/>
                  <a:gd name="connsiteX196" fmla="*/ 5930784 w 5945072"/>
                  <a:gd name="connsiteY196" fmla="*/ 1529135 h 4196136"/>
                  <a:gd name="connsiteX197" fmla="*/ 5935547 w 5945072"/>
                  <a:gd name="connsiteY197" fmla="*/ 1610098 h 4196136"/>
                  <a:gd name="connsiteX198" fmla="*/ 5945072 w 5945072"/>
                  <a:gd name="connsiteY198" fmla="*/ 1705348 h 4196136"/>
                  <a:gd name="connsiteX199" fmla="*/ 5940309 w 5945072"/>
                  <a:gd name="connsiteY199" fmla="*/ 1948235 h 4196136"/>
                  <a:gd name="connsiteX200" fmla="*/ 5916497 w 5945072"/>
                  <a:gd name="connsiteY200" fmla="*/ 2029198 h 4196136"/>
                  <a:gd name="connsiteX201" fmla="*/ 5906972 w 5945072"/>
                  <a:gd name="connsiteY201" fmla="*/ 2053010 h 4196136"/>
                  <a:gd name="connsiteX202" fmla="*/ 5868872 w 5945072"/>
                  <a:gd name="connsiteY202" fmla="*/ 2076823 h 4196136"/>
                  <a:gd name="connsiteX203" fmla="*/ 5759334 w 5945072"/>
                  <a:gd name="connsiteY203" fmla="*/ 2067298 h 4196136"/>
                  <a:gd name="connsiteX204" fmla="*/ 5697422 w 5945072"/>
                  <a:gd name="connsiteY204" fmla="*/ 2048248 h 4196136"/>
                  <a:gd name="connsiteX205" fmla="*/ 5659322 w 5945072"/>
                  <a:gd name="connsiteY205" fmla="*/ 2038723 h 4196136"/>
                  <a:gd name="connsiteX206" fmla="*/ 5635509 w 5945072"/>
                  <a:gd name="connsiteY206" fmla="*/ 2029198 h 4196136"/>
                  <a:gd name="connsiteX207" fmla="*/ 5616459 w 5945072"/>
                  <a:gd name="connsiteY207" fmla="*/ 2024435 h 4196136"/>
                  <a:gd name="connsiteX208" fmla="*/ 5592647 w 5945072"/>
                  <a:gd name="connsiteY208" fmla="*/ 2014910 h 4196136"/>
                  <a:gd name="connsiteX209" fmla="*/ 5559309 w 5945072"/>
                  <a:gd name="connsiteY209" fmla="*/ 2010148 h 4196136"/>
                  <a:gd name="connsiteX210" fmla="*/ 5530734 w 5945072"/>
                  <a:gd name="connsiteY210" fmla="*/ 2000623 h 4196136"/>
                  <a:gd name="connsiteX211" fmla="*/ 5511684 w 5945072"/>
                  <a:gd name="connsiteY211" fmla="*/ 1995860 h 4196136"/>
                  <a:gd name="connsiteX212" fmla="*/ 5487872 w 5945072"/>
                  <a:gd name="connsiteY212" fmla="*/ 1986335 h 4196136"/>
                  <a:gd name="connsiteX213" fmla="*/ 5459297 w 5945072"/>
                  <a:gd name="connsiteY213" fmla="*/ 1976810 h 4196136"/>
                  <a:gd name="connsiteX214" fmla="*/ 5425959 w 5945072"/>
                  <a:gd name="connsiteY214" fmla="*/ 1962523 h 4196136"/>
                  <a:gd name="connsiteX215" fmla="*/ 5421197 w 5945072"/>
                  <a:gd name="connsiteY215" fmla="*/ 1948235 h 4196136"/>
                  <a:gd name="connsiteX216" fmla="*/ 5383097 w 5945072"/>
                  <a:gd name="connsiteY216" fmla="*/ 1924423 h 4196136"/>
                  <a:gd name="connsiteX217" fmla="*/ 5340234 w 5945072"/>
                  <a:gd name="connsiteY217" fmla="*/ 1900610 h 4196136"/>
                  <a:gd name="connsiteX218" fmla="*/ 5273559 w 5945072"/>
                  <a:gd name="connsiteY218" fmla="*/ 1824410 h 4196136"/>
                  <a:gd name="connsiteX219" fmla="*/ 5249747 w 5945072"/>
                  <a:gd name="connsiteY219" fmla="*/ 1805360 h 4196136"/>
                  <a:gd name="connsiteX220" fmla="*/ 5225934 w 5945072"/>
                  <a:gd name="connsiteY220" fmla="*/ 1800598 h 4196136"/>
                  <a:gd name="connsiteX221" fmla="*/ 5154497 w 5945072"/>
                  <a:gd name="connsiteY221" fmla="*/ 1762498 h 4196136"/>
                  <a:gd name="connsiteX222" fmla="*/ 5006859 w 5945072"/>
                  <a:gd name="connsiteY222" fmla="*/ 1719635 h 4196136"/>
                  <a:gd name="connsiteX223" fmla="*/ 4978284 w 5945072"/>
                  <a:gd name="connsiteY223" fmla="*/ 1714873 h 4196136"/>
                  <a:gd name="connsiteX224" fmla="*/ 4954472 w 5945072"/>
                  <a:gd name="connsiteY224" fmla="*/ 1710110 h 4196136"/>
                  <a:gd name="connsiteX225" fmla="*/ 4735397 w 5945072"/>
                  <a:gd name="connsiteY225" fmla="*/ 1700585 h 4196136"/>
                  <a:gd name="connsiteX226" fmla="*/ 4625859 w 5945072"/>
                  <a:gd name="connsiteY226" fmla="*/ 1714873 h 4196136"/>
                  <a:gd name="connsiteX227" fmla="*/ 4578234 w 5945072"/>
                  <a:gd name="connsiteY227" fmla="*/ 1743448 h 4196136"/>
                  <a:gd name="connsiteX228" fmla="*/ 4563947 w 5945072"/>
                  <a:gd name="connsiteY228" fmla="*/ 1748210 h 4196136"/>
                  <a:gd name="connsiteX229" fmla="*/ 4521084 w 5945072"/>
                  <a:gd name="connsiteY229" fmla="*/ 1800598 h 4196136"/>
                  <a:gd name="connsiteX230" fmla="*/ 4497272 w 5945072"/>
                  <a:gd name="connsiteY230" fmla="*/ 1833935 h 4196136"/>
                  <a:gd name="connsiteX231" fmla="*/ 4473459 w 5945072"/>
                  <a:gd name="connsiteY231" fmla="*/ 1857748 h 4196136"/>
                  <a:gd name="connsiteX232" fmla="*/ 4454409 w 5945072"/>
                  <a:gd name="connsiteY232" fmla="*/ 1881560 h 4196136"/>
                  <a:gd name="connsiteX233" fmla="*/ 4411547 w 5945072"/>
                  <a:gd name="connsiteY233" fmla="*/ 1924423 h 4196136"/>
                  <a:gd name="connsiteX234" fmla="*/ 4354397 w 5945072"/>
                  <a:gd name="connsiteY234" fmla="*/ 1972048 h 4196136"/>
                  <a:gd name="connsiteX235" fmla="*/ 4335347 w 5945072"/>
                  <a:gd name="connsiteY235" fmla="*/ 1981573 h 4196136"/>
                  <a:gd name="connsiteX236" fmla="*/ 4278197 w 5945072"/>
                  <a:gd name="connsiteY236" fmla="*/ 2014910 h 4196136"/>
                  <a:gd name="connsiteX237" fmla="*/ 4263909 w 5945072"/>
                  <a:gd name="connsiteY237" fmla="*/ 2019673 h 4196136"/>
                  <a:gd name="connsiteX238" fmla="*/ 4249622 w 5945072"/>
                  <a:gd name="connsiteY238" fmla="*/ 2029198 h 4196136"/>
                  <a:gd name="connsiteX239" fmla="*/ 4173422 w 5945072"/>
                  <a:gd name="connsiteY239" fmla="*/ 2038723 h 4196136"/>
                  <a:gd name="connsiteX240" fmla="*/ 4116272 w 5945072"/>
                  <a:gd name="connsiteY240" fmla="*/ 2048248 h 4196136"/>
                  <a:gd name="connsiteX241" fmla="*/ 4087697 w 5945072"/>
                  <a:gd name="connsiteY241" fmla="*/ 2053010 h 4196136"/>
                  <a:gd name="connsiteX242" fmla="*/ 4073409 w 5945072"/>
                  <a:gd name="connsiteY242" fmla="*/ 2057773 h 4196136"/>
                  <a:gd name="connsiteX243" fmla="*/ 4054359 w 5945072"/>
                  <a:gd name="connsiteY243" fmla="*/ 2062535 h 4196136"/>
                  <a:gd name="connsiteX244" fmla="*/ 4030547 w 5945072"/>
                  <a:gd name="connsiteY244" fmla="*/ 2072060 h 4196136"/>
                  <a:gd name="connsiteX245" fmla="*/ 3982922 w 5945072"/>
                  <a:gd name="connsiteY245" fmla="*/ 2081585 h 4196136"/>
                  <a:gd name="connsiteX246" fmla="*/ 3959109 w 5945072"/>
                  <a:gd name="connsiteY246" fmla="*/ 2091110 h 4196136"/>
                  <a:gd name="connsiteX247" fmla="*/ 3906722 w 5945072"/>
                  <a:gd name="connsiteY247" fmla="*/ 2105398 h 4196136"/>
                  <a:gd name="connsiteX248" fmla="*/ 3882909 w 5945072"/>
                  <a:gd name="connsiteY248" fmla="*/ 2114923 h 4196136"/>
                  <a:gd name="connsiteX249" fmla="*/ 3863859 w 5945072"/>
                  <a:gd name="connsiteY249" fmla="*/ 2129210 h 4196136"/>
                  <a:gd name="connsiteX250" fmla="*/ 3830522 w 5945072"/>
                  <a:gd name="connsiteY250" fmla="*/ 2138735 h 4196136"/>
                  <a:gd name="connsiteX251" fmla="*/ 3806709 w 5945072"/>
                  <a:gd name="connsiteY251" fmla="*/ 2153023 h 4196136"/>
                  <a:gd name="connsiteX252" fmla="*/ 3763847 w 5945072"/>
                  <a:gd name="connsiteY252" fmla="*/ 2181598 h 4196136"/>
                  <a:gd name="connsiteX253" fmla="*/ 3725747 w 5945072"/>
                  <a:gd name="connsiteY253" fmla="*/ 2200648 h 4196136"/>
                  <a:gd name="connsiteX254" fmla="*/ 3711459 w 5945072"/>
                  <a:gd name="connsiteY254" fmla="*/ 2214935 h 4196136"/>
                  <a:gd name="connsiteX255" fmla="*/ 3701934 w 5945072"/>
                  <a:gd name="connsiteY255" fmla="*/ 2229223 h 4196136"/>
                  <a:gd name="connsiteX256" fmla="*/ 3673359 w 5945072"/>
                  <a:gd name="connsiteY256" fmla="*/ 2248273 h 4196136"/>
                  <a:gd name="connsiteX257" fmla="*/ 3649547 w 5945072"/>
                  <a:gd name="connsiteY257" fmla="*/ 2267323 h 4196136"/>
                  <a:gd name="connsiteX258" fmla="*/ 3620972 w 5945072"/>
                  <a:gd name="connsiteY258" fmla="*/ 2276848 h 4196136"/>
                  <a:gd name="connsiteX259" fmla="*/ 3554297 w 5945072"/>
                  <a:gd name="connsiteY259" fmla="*/ 2305423 h 4196136"/>
                  <a:gd name="connsiteX260" fmla="*/ 3530484 w 5945072"/>
                  <a:gd name="connsiteY260" fmla="*/ 2314948 h 4196136"/>
                  <a:gd name="connsiteX261" fmla="*/ 3506672 w 5945072"/>
                  <a:gd name="connsiteY261" fmla="*/ 2329235 h 4196136"/>
                  <a:gd name="connsiteX262" fmla="*/ 3487622 w 5945072"/>
                  <a:gd name="connsiteY262" fmla="*/ 2333998 h 4196136"/>
                  <a:gd name="connsiteX263" fmla="*/ 3435234 w 5945072"/>
                  <a:gd name="connsiteY263" fmla="*/ 2357810 h 4196136"/>
                  <a:gd name="connsiteX264" fmla="*/ 3416184 w 5945072"/>
                  <a:gd name="connsiteY264" fmla="*/ 2372098 h 4196136"/>
                  <a:gd name="connsiteX265" fmla="*/ 3397134 w 5945072"/>
                  <a:gd name="connsiteY265" fmla="*/ 2381623 h 4196136"/>
                  <a:gd name="connsiteX266" fmla="*/ 3382847 w 5945072"/>
                  <a:gd name="connsiteY266" fmla="*/ 2391148 h 4196136"/>
                  <a:gd name="connsiteX267" fmla="*/ 3363797 w 5945072"/>
                  <a:gd name="connsiteY267" fmla="*/ 2395910 h 4196136"/>
                  <a:gd name="connsiteX268" fmla="*/ 3349509 w 5945072"/>
                  <a:gd name="connsiteY268" fmla="*/ 2410198 h 4196136"/>
                  <a:gd name="connsiteX269" fmla="*/ 3306647 w 5945072"/>
                  <a:gd name="connsiteY269" fmla="*/ 2429248 h 4196136"/>
                  <a:gd name="connsiteX270" fmla="*/ 3273309 w 5945072"/>
                  <a:gd name="connsiteY270" fmla="*/ 2448298 h 4196136"/>
                  <a:gd name="connsiteX271" fmla="*/ 3201872 w 5945072"/>
                  <a:gd name="connsiteY271" fmla="*/ 2481635 h 4196136"/>
                  <a:gd name="connsiteX272" fmla="*/ 3154247 w 5945072"/>
                  <a:gd name="connsiteY272" fmla="*/ 2495923 h 4196136"/>
                  <a:gd name="connsiteX273" fmla="*/ 3125672 w 5945072"/>
                  <a:gd name="connsiteY273" fmla="*/ 2510210 h 4196136"/>
                  <a:gd name="connsiteX274" fmla="*/ 3092334 w 5945072"/>
                  <a:gd name="connsiteY274" fmla="*/ 2524498 h 4196136"/>
                  <a:gd name="connsiteX275" fmla="*/ 3063759 w 5945072"/>
                  <a:gd name="connsiteY275" fmla="*/ 2538785 h 4196136"/>
                  <a:gd name="connsiteX276" fmla="*/ 3030422 w 5945072"/>
                  <a:gd name="connsiteY276" fmla="*/ 2553073 h 4196136"/>
                  <a:gd name="connsiteX277" fmla="*/ 2997084 w 5945072"/>
                  <a:gd name="connsiteY277" fmla="*/ 2581648 h 4196136"/>
                  <a:gd name="connsiteX278" fmla="*/ 2978034 w 5945072"/>
                  <a:gd name="connsiteY278" fmla="*/ 2591173 h 4196136"/>
                  <a:gd name="connsiteX279" fmla="*/ 2958984 w 5945072"/>
                  <a:gd name="connsiteY279" fmla="*/ 2605460 h 4196136"/>
                  <a:gd name="connsiteX280" fmla="*/ 2939934 w 5945072"/>
                  <a:gd name="connsiteY280" fmla="*/ 2614985 h 4196136"/>
                  <a:gd name="connsiteX281" fmla="*/ 2920884 w 5945072"/>
                  <a:gd name="connsiteY281" fmla="*/ 2634035 h 4196136"/>
                  <a:gd name="connsiteX282" fmla="*/ 2892309 w 5945072"/>
                  <a:gd name="connsiteY282" fmla="*/ 2653085 h 4196136"/>
                  <a:gd name="connsiteX283" fmla="*/ 2863734 w 5945072"/>
                  <a:gd name="connsiteY283" fmla="*/ 2681660 h 4196136"/>
                  <a:gd name="connsiteX284" fmla="*/ 2778009 w 5945072"/>
                  <a:gd name="connsiteY284" fmla="*/ 2743573 h 4196136"/>
                  <a:gd name="connsiteX285" fmla="*/ 2763722 w 5945072"/>
                  <a:gd name="connsiteY285" fmla="*/ 2762623 h 4196136"/>
                  <a:gd name="connsiteX286" fmla="*/ 2725622 w 5945072"/>
                  <a:gd name="connsiteY286" fmla="*/ 2786435 h 4196136"/>
                  <a:gd name="connsiteX287" fmla="*/ 2706572 w 5945072"/>
                  <a:gd name="connsiteY287" fmla="*/ 2800723 h 4196136"/>
                  <a:gd name="connsiteX288" fmla="*/ 2654184 w 5945072"/>
                  <a:gd name="connsiteY288" fmla="*/ 2843585 h 4196136"/>
                  <a:gd name="connsiteX289" fmla="*/ 2630372 w 5945072"/>
                  <a:gd name="connsiteY289" fmla="*/ 2853110 h 4196136"/>
                  <a:gd name="connsiteX290" fmla="*/ 2563697 w 5945072"/>
                  <a:gd name="connsiteY290" fmla="*/ 2900735 h 4196136"/>
                  <a:gd name="connsiteX291" fmla="*/ 2539884 w 5945072"/>
                  <a:gd name="connsiteY291" fmla="*/ 2905498 h 4196136"/>
                  <a:gd name="connsiteX292" fmla="*/ 2487497 w 5945072"/>
                  <a:gd name="connsiteY292" fmla="*/ 2924548 h 4196136"/>
                  <a:gd name="connsiteX293" fmla="*/ 2425584 w 5945072"/>
                  <a:gd name="connsiteY293" fmla="*/ 2934073 h 4196136"/>
                  <a:gd name="connsiteX294" fmla="*/ 2316047 w 5945072"/>
                  <a:gd name="connsiteY294" fmla="*/ 2943598 h 4196136"/>
                  <a:gd name="connsiteX295" fmla="*/ 2263659 w 5945072"/>
                  <a:gd name="connsiteY295" fmla="*/ 2957885 h 4196136"/>
                  <a:gd name="connsiteX296" fmla="*/ 2211272 w 5945072"/>
                  <a:gd name="connsiteY296" fmla="*/ 2967410 h 4196136"/>
                  <a:gd name="connsiteX297" fmla="*/ 2154122 w 5945072"/>
                  <a:gd name="connsiteY297" fmla="*/ 2986460 h 4196136"/>
                  <a:gd name="connsiteX298" fmla="*/ 2111259 w 5945072"/>
                  <a:gd name="connsiteY298" fmla="*/ 2995985 h 4196136"/>
                  <a:gd name="connsiteX299" fmla="*/ 2054109 w 5945072"/>
                  <a:gd name="connsiteY299" fmla="*/ 3005510 h 4196136"/>
                  <a:gd name="connsiteX300" fmla="*/ 2025534 w 5945072"/>
                  <a:gd name="connsiteY300" fmla="*/ 3015035 h 4196136"/>
                  <a:gd name="connsiteX301" fmla="*/ 1977909 w 5945072"/>
                  <a:gd name="connsiteY301" fmla="*/ 3024560 h 4196136"/>
                  <a:gd name="connsiteX302" fmla="*/ 1954097 w 5945072"/>
                  <a:gd name="connsiteY302" fmla="*/ 3034085 h 4196136"/>
                  <a:gd name="connsiteX303" fmla="*/ 1935047 w 5945072"/>
                  <a:gd name="connsiteY303" fmla="*/ 3048373 h 4196136"/>
                  <a:gd name="connsiteX304" fmla="*/ 1896947 w 5945072"/>
                  <a:gd name="connsiteY304" fmla="*/ 3057898 h 4196136"/>
                  <a:gd name="connsiteX305" fmla="*/ 1830272 w 5945072"/>
                  <a:gd name="connsiteY305" fmla="*/ 3076948 h 4196136"/>
                  <a:gd name="connsiteX306" fmla="*/ 1801697 w 5945072"/>
                  <a:gd name="connsiteY306" fmla="*/ 3081710 h 4196136"/>
                  <a:gd name="connsiteX307" fmla="*/ 1754072 w 5945072"/>
                  <a:gd name="connsiteY307" fmla="*/ 3095998 h 4196136"/>
                  <a:gd name="connsiteX308" fmla="*/ 1739784 w 5945072"/>
                  <a:gd name="connsiteY308" fmla="*/ 3100760 h 4196136"/>
                  <a:gd name="connsiteX309" fmla="*/ 1715972 w 5945072"/>
                  <a:gd name="connsiteY309" fmla="*/ 3105523 h 4196136"/>
                  <a:gd name="connsiteX310" fmla="*/ 1673109 w 5945072"/>
                  <a:gd name="connsiteY310" fmla="*/ 3124573 h 4196136"/>
                  <a:gd name="connsiteX311" fmla="*/ 1654059 w 5945072"/>
                  <a:gd name="connsiteY311" fmla="*/ 3134098 h 4196136"/>
                  <a:gd name="connsiteX312" fmla="*/ 1625484 w 5945072"/>
                  <a:gd name="connsiteY312" fmla="*/ 3143623 h 4196136"/>
                  <a:gd name="connsiteX313" fmla="*/ 1587384 w 5945072"/>
                  <a:gd name="connsiteY313" fmla="*/ 3153148 h 4196136"/>
                  <a:gd name="connsiteX314" fmla="*/ 1506422 w 5945072"/>
                  <a:gd name="connsiteY314" fmla="*/ 3181723 h 4196136"/>
                  <a:gd name="connsiteX315" fmla="*/ 1411172 w 5945072"/>
                  <a:gd name="connsiteY315" fmla="*/ 3229348 h 4196136"/>
                  <a:gd name="connsiteX316" fmla="*/ 1392122 w 5945072"/>
                  <a:gd name="connsiteY316" fmla="*/ 3238873 h 4196136"/>
                  <a:gd name="connsiteX317" fmla="*/ 1373072 w 5945072"/>
                  <a:gd name="connsiteY317" fmla="*/ 3248398 h 4196136"/>
                  <a:gd name="connsiteX318" fmla="*/ 1311159 w 5945072"/>
                  <a:gd name="connsiteY318" fmla="*/ 3276973 h 4196136"/>
                  <a:gd name="connsiteX319" fmla="*/ 1292109 w 5945072"/>
                  <a:gd name="connsiteY319" fmla="*/ 3286498 h 4196136"/>
                  <a:gd name="connsiteX320" fmla="*/ 1249247 w 5945072"/>
                  <a:gd name="connsiteY320" fmla="*/ 3315073 h 4196136"/>
                  <a:gd name="connsiteX321" fmla="*/ 1225434 w 5945072"/>
                  <a:gd name="connsiteY321" fmla="*/ 3319835 h 4196136"/>
                  <a:gd name="connsiteX322" fmla="*/ 1206384 w 5945072"/>
                  <a:gd name="connsiteY322" fmla="*/ 3334123 h 4196136"/>
                  <a:gd name="connsiteX323" fmla="*/ 1120659 w 5945072"/>
                  <a:gd name="connsiteY323" fmla="*/ 3367460 h 4196136"/>
                  <a:gd name="connsiteX324" fmla="*/ 1096847 w 5945072"/>
                  <a:gd name="connsiteY324" fmla="*/ 3372223 h 4196136"/>
                  <a:gd name="connsiteX325" fmla="*/ 1082559 w 5945072"/>
                  <a:gd name="connsiteY325" fmla="*/ 3376985 h 4196136"/>
                  <a:gd name="connsiteX326" fmla="*/ 1044459 w 5945072"/>
                  <a:gd name="connsiteY326" fmla="*/ 3386510 h 4196136"/>
                  <a:gd name="connsiteX327" fmla="*/ 1025409 w 5945072"/>
                  <a:gd name="connsiteY327" fmla="*/ 3391273 h 4196136"/>
                  <a:gd name="connsiteX328" fmla="*/ 973022 w 5945072"/>
                  <a:gd name="connsiteY328" fmla="*/ 3400798 h 4196136"/>
                  <a:gd name="connsiteX329" fmla="*/ 930159 w 5945072"/>
                  <a:gd name="connsiteY329" fmla="*/ 3410323 h 4196136"/>
                  <a:gd name="connsiteX330" fmla="*/ 911109 w 5945072"/>
                  <a:gd name="connsiteY330" fmla="*/ 3415085 h 4196136"/>
                  <a:gd name="connsiteX331" fmla="*/ 887297 w 5945072"/>
                  <a:gd name="connsiteY331" fmla="*/ 3419848 h 4196136"/>
                  <a:gd name="connsiteX332" fmla="*/ 844434 w 5945072"/>
                  <a:gd name="connsiteY332" fmla="*/ 3438898 h 4196136"/>
                  <a:gd name="connsiteX333" fmla="*/ 806334 w 5945072"/>
                  <a:gd name="connsiteY333" fmla="*/ 3448423 h 4196136"/>
                  <a:gd name="connsiteX334" fmla="*/ 744422 w 5945072"/>
                  <a:gd name="connsiteY334" fmla="*/ 3486523 h 4196136"/>
                  <a:gd name="connsiteX335" fmla="*/ 692034 w 5945072"/>
                  <a:gd name="connsiteY335" fmla="*/ 3524623 h 4196136"/>
                  <a:gd name="connsiteX336" fmla="*/ 663459 w 5945072"/>
                  <a:gd name="connsiteY336" fmla="*/ 3553198 h 4196136"/>
                  <a:gd name="connsiteX337" fmla="*/ 644409 w 5945072"/>
                  <a:gd name="connsiteY337" fmla="*/ 3586535 h 4196136"/>
                  <a:gd name="connsiteX338" fmla="*/ 630122 w 5945072"/>
                  <a:gd name="connsiteY338" fmla="*/ 3600823 h 4196136"/>
                  <a:gd name="connsiteX339" fmla="*/ 620597 w 5945072"/>
                  <a:gd name="connsiteY339" fmla="*/ 3619873 h 4196136"/>
                  <a:gd name="connsiteX340" fmla="*/ 577734 w 5945072"/>
                  <a:gd name="connsiteY340" fmla="*/ 3662735 h 4196136"/>
                  <a:gd name="connsiteX341" fmla="*/ 563447 w 5945072"/>
                  <a:gd name="connsiteY341" fmla="*/ 3672260 h 4196136"/>
                  <a:gd name="connsiteX342" fmla="*/ 549159 w 5945072"/>
                  <a:gd name="connsiteY342" fmla="*/ 3691310 h 4196136"/>
                  <a:gd name="connsiteX343" fmla="*/ 530109 w 5945072"/>
                  <a:gd name="connsiteY343" fmla="*/ 3700835 h 4196136"/>
                  <a:gd name="connsiteX344" fmla="*/ 515822 w 5945072"/>
                  <a:gd name="connsiteY344" fmla="*/ 3710360 h 4196136"/>
                  <a:gd name="connsiteX345" fmla="*/ 492009 w 5945072"/>
                  <a:gd name="connsiteY345" fmla="*/ 3724648 h 4196136"/>
                  <a:gd name="connsiteX346" fmla="*/ 430097 w 5945072"/>
                  <a:gd name="connsiteY346" fmla="*/ 3762748 h 4196136"/>
                  <a:gd name="connsiteX347" fmla="*/ 396759 w 5945072"/>
                  <a:gd name="connsiteY347" fmla="*/ 3772273 h 4196136"/>
                  <a:gd name="connsiteX348" fmla="*/ 358659 w 5945072"/>
                  <a:gd name="connsiteY348" fmla="*/ 3786560 h 4196136"/>
                  <a:gd name="connsiteX349" fmla="*/ 334847 w 5945072"/>
                  <a:gd name="connsiteY349" fmla="*/ 3800848 h 4196136"/>
                  <a:gd name="connsiteX350" fmla="*/ 291984 w 5945072"/>
                  <a:gd name="connsiteY350" fmla="*/ 3805610 h 4196136"/>
                  <a:gd name="connsiteX351" fmla="*/ 239597 w 5945072"/>
                  <a:gd name="connsiteY351" fmla="*/ 3819898 h 4196136"/>
                  <a:gd name="connsiteX352" fmla="*/ 201497 w 5945072"/>
                  <a:gd name="connsiteY352" fmla="*/ 3824660 h 4196136"/>
                  <a:gd name="connsiteX353" fmla="*/ 139584 w 5945072"/>
                  <a:gd name="connsiteY353" fmla="*/ 3834185 h 4196136"/>
                  <a:gd name="connsiteX354" fmla="*/ 91959 w 5945072"/>
                  <a:gd name="connsiteY354" fmla="*/ 3843710 h 4196136"/>
                  <a:gd name="connsiteX355" fmla="*/ 1472 w 5945072"/>
                  <a:gd name="connsiteY355" fmla="*/ 4196136 h 4196136"/>
                  <a:gd name="connsiteX0" fmla="*/ 1472 w 5945072"/>
                  <a:gd name="connsiteY0" fmla="*/ 4196136 h 4386638"/>
                  <a:gd name="connsiteX1" fmla="*/ 34809 w 5945072"/>
                  <a:gd name="connsiteY1" fmla="*/ 3824660 h 4386638"/>
                  <a:gd name="connsiteX2" fmla="*/ 20522 w 5945072"/>
                  <a:gd name="connsiteY2" fmla="*/ 3791323 h 4386638"/>
                  <a:gd name="connsiteX3" fmla="*/ 15759 w 5945072"/>
                  <a:gd name="connsiteY3" fmla="*/ 3719885 h 4386638"/>
                  <a:gd name="connsiteX4" fmla="*/ 10997 w 5945072"/>
                  <a:gd name="connsiteY4" fmla="*/ 3700835 h 4386638"/>
                  <a:gd name="connsiteX5" fmla="*/ 15759 w 5945072"/>
                  <a:gd name="connsiteY5" fmla="*/ 3596060 h 4386638"/>
                  <a:gd name="connsiteX6" fmla="*/ 25284 w 5945072"/>
                  <a:gd name="connsiteY6" fmla="*/ 3543673 h 4386638"/>
                  <a:gd name="connsiteX7" fmla="*/ 91959 w 5945072"/>
                  <a:gd name="connsiteY7" fmla="*/ 3457948 h 4386638"/>
                  <a:gd name="connsiteX8" fmla="*/ 111009 w 5945072"/>
                  <a:gd name="connsiteY8" fmla="*/ 3434135 h 4386638"/>
                  <a:gd name="connsiteX9" fmla="*/ 130059 w 5945072"/>
                  <a:gd name="connsiteY9" fmla="*/ 3424610 h 4386638"/>
                  <a:gd name="connsiteX10" fmla="*/ 144347 w 5945072"/>
                  <a:gd name="connsiteY10" fmla="*/ 3410323 h 4386638"/>
                  <a:gd name="connsiteX11" fmla="*/ 172922 w 5945072"/>
                  <a:gd name="connsiteY11" fmla="*/ 3391273 h 4386638"/>
                  <a:gd name="connsiteX12" fmla="*/ 234834 w 5945072"/>
                  <a:gd name="connsiteY12" fmla="*/ 3334123 h 4386638"/>
                  <a:gd name="connsiteX13" fmla="*/ 263409 w 5945072"/>
                  <a:gd name="connsiteY13" fmla="*/ 3315073 h 4386638"/>
                  <a:gd name="connsiteX14" fmla="*/ 344372 w 5945072"/>
                  <a:gd name="connsiteY14" fmla="*/ 3281735 h 4386638"/>
                  <a:gd name="connsiteX15" fmla="*/ 387234 w 5945072"/>
                  <a:gd name="connsiteY15" fmla="*/ 3262685 h 4386638"/>
                  <a:gd name="connsiteX16" fmla="*/ 425334 w 5945072"/>
                  <a:gd name="connsiteY16" fmla="*/ 3253160 h 4386638"/>
                  <a:gd name="connsiteX17" fmla="*/ 453909 w 5945072"/>
                  <a:gd name="connsiteY17" fmla="*/ 3238873 h 4386638"/>
                  <a:gd name="connsiteX18" fmla="*/ 477722 w 5945072"/>
                  <a:gd name="connsiteY18" fmla="*/ 3229348 h 4386638"/>
                  <a:gd name="connsiteX19" fmla="*/ 492009 w 5945072"/>
                  <a:gd name="connsiteY19" fmla="*/ 3224585 h 4386638"/>
                  <a:gd name="connsiteX20" fmla="*/ 506297 w 5945072"/>
                  <a:gd name="connsiteY20" fmla="*/ 3215060 h 4386638"/>
                  <a:gd name="connsiteX21" fmla="*/ 525347 w 5945072"/>
                  <a:gd name="connsiteY21" fmla="*/ 3210298 h 4386638"/>
                  <a:gd name="connsiteX22" fmla="*/ 549159 w 5945072"/>
                  <a:gd name="connsiteY22" fmla="*/ 3200773 h 4386638"/>
                  <a:gd name="connsiteX23" fmla="*/ 606309 w 5945072"/>
                  <a:gd name="connsiteY23" fmla="*/ 3172198 h 4386638"/>
                  <a:gd name="connsiteX24" fmla="*/ 634884 w 5945072"/>
                  <a:gd name="connsiteY24" fmla="*/ 3157910 h 4386638"/>
                  <a:gd name="connsiteX25" fmla="*/ 687272 w 5945072"/>
                  <a:gd name="connsiteY25" fmla="*/ 3138860 h 4386638"/>
                  <a:gd name="connsiteX26" fmla="*/ 739659 w 5945072"/>
                  <a:gd name="connsiteY26" fmla="*/ 3095998 h 4386638"/>
                  <a:gd name="connsiteX27" fmla="*/ 806334 w 5945072"/>
                  <a:gd name="connsiteY27" fmla="*/ 3053135 h 4386638"/>
                  <a:gd name="connsiteX28" fmla="*/ 825384 w 5945072"/>
                  <a:gd name="connsiteY28" fmla="*/ 3034085 h 4386638"/>
                  <a:gd name="connsiteX29" fmla="*/ 853959 w 5945072"/>
                  <a:gd name="connsiteY29" fmla="*/ 3010273 h 4386638"/>
                  <a:gd name="connsiteX30" fmla="*/ 868247 w 5945072"/>
                  <a:gd name="connsiteY30" fmla="*/ 2991223 h 4386638"/>
                  <a:gd name="connsiteX31" fmla="*/ 896822 w 5945072"/>
                  <a:gd name="connsiteY31" fmla="*/ 2972173 h 4386638"/>
                  <a:gd name="connsiteX32" fmla="*/ 934922 w 5945072"/>
                  <a:gd name="connsiteY32" fmla="*/ 2934073 h 4386638"/>
                  <a:gd name="connsiteX33" fmla="*/ 977784 w 5945072"/>
                  <a:gd name="connsiteY33" fmla="*/ 2919785 h 4386638"/>
                  <a:gd name="connsiteX34" fmla="*/ 996834 w 5945072"/>
                  <a:gd name="connsiteY34" fmla="*/ 2910260 h 4386638"/>
                  <a:gd name="connsiteX35" fmla="*/ 1073034 w 5945072"/>
                  <a:gd name="connsiteY35" fmla="*/ 2895973 h 4386638"/>
                  <a:gd name="connsiteX36" fmla="*/ 1153997 w 5945072"/>
                  <a:gd name="connsiteY36" fmla="*/ 2881685 h 4386638"/>
                  <a:gd name="connsiteX37" fmla="*/ 1206384 w 5945072"/>
                  <a:gd name="connsiteY37" fmla="*/ 2862635 h 4386638"/>
                  <a:gd name="connsiteX38" fmla="*/ 1234959 w 5945072"/>
                  <a:gd name="connsiteY38" fmla="*/ 2834060 h 4386638"/>
                  <a:gd name="connsiteX39" fmla="*/ 1254009 w 5945072"/>
                  <a:gd name="connsiteY39" fmla="*/ 2815010 h 4386638"/>
                  <a:gd name="connsiteX40" fmla="*/ 1287347 w 5945072"/>
                  <a:gd name="connsiteY40" fmla="*/ 2767385 h 4386638"/>
                  <a:gd name="connsiteX41" fmla="*/ 1306397 w 5945072"/>
                  <a:gd name="connsiteY41" fmla="*/ 2753098 h 4386638"/>
                  <a:gd name="connsiteX42" fmla="*/ 1325447 w 5945072"/>
                  <a:gd name="connsiteY42" fmla="*/ 2719760 h 4386638"/>
                  <a:gd name="connsiteX43" fmla="*/ 1344497 w 5945072"/>
                  <a:gd name="connsiteY43" fmla="*/ 2691185 h 4386638"/>
                  <a:gd name="connsiteX44" fmla="*/ 1363547 w 5945072"/>
                  <a:gd name="connsiteY44" fmla="*/ 2672135 h 4386638"/>
                  <a:gd name="connsiteX45" fmla="*/ 1373072 w 5945072"/>
                  <a:gd name="connsiteY45" fmla="*/ 2657848 h 4386638"/>
                  <a:gd name="connsiteX46" fmla="*/ 1387359 w 5945072"/>
                  <a:gd name="connsiteY46" fmla="*/ 2643560 h 4386638"/>
                  <a:gd name="connsiteX47" fmla="*/ 1401647 w 5945072"/>
                  <a:gd name="connsiteY47" fmla="*/ 2624510 h 4386638"/>
                  <a:gd name="connsiteX48" fmla="*/ 1482609 w 5945072"/>
                  <a:gd name="connsiteY48" fmla="*/ 2586410 h 4386638"/>
                  <a:gd name="connsiteX49" fmla="*/ 1530234 w 5945072"/>
                  <a:gd name="connsiteY49" fmla="*/ 2557835 h 4386638"/>
                  <a:gd name="connsiteX50" fmla="*/ 1563572 w 5945072"/>
                  <a:gd name="connsiteY50" fmla="*/ 2548310 h 4386638"/>
                  <a:gd name="connsiteX51" fmla="*/ 1577859 w 5945072"/>
                  <a:gd name="connsiteY51" fmla="*/ 2538785 h 4386638"/>
                  <a:gd name="connsiteX52" fmla="*/ 1644534 w 5945072"/>
                  <a:gd name="connsiteY52" fmla="*/ 2529260 h 4386638"/>
                  <a:gd name="connsiteX53" fmla="*/ 1682634 w 5945072"/>
                  <a:gd name="connsiteY53" fmla="*/ 2514973 h 4386638"/>
                  <a:gd name="connsiteX54" fmla="*/ 1725497 w 5945072"/>
                  <a:gd name="connsiteY54" fmla="*/ 2476873 h 4386638"/>
                  <a:gd name="connsiteX55" fmla="*/ 1744547 w 5945072"/>
                  <a:gd name="connsiteY55" fmla="*/ 2467348 h 4386638"/>
                  <a:gd name="connsiteX56" fmla="*/ 1768359 w 5945072"/>
                  <a:gd name="connsiteY56" fmla="*/ 2438773 h 4386638"/>
                  <a:gd name="connsiteX57" fmla="*/ 1796934 w 5945072"/>
                  <a:gd name="connsiteY57" fmla="*/ 2400673 h 4386638"/>
                  <a:gd name="connsiteX58" fmla="*/ 1892184 w 5945072"/>
                  <a:gd name="connsiteY58" fmla="*/ 2319710 h 4386638"/>
                  <a:gd name="connsiteX59" fmla="*/ 1911234 w 5945072"/>
                  <a:gd name="connsiteY59" fmla="*/ 2314948 h 4386638"/>
                  <a:gd name="connsiteX60" fmla="*/ 1930284 w 5945072"/>
                  <a:gd name="connsiteY60" fmla="*/ 2305423 h 4386638"/>
                  <a:gd name="connsiteX61" fmla="*/ 1944572 w 5945072"/>
                  <a:gd name="connsiteY61" fmla="*/ 2295898 h 4386638"/>
                  <a:gd name="connsiteX62" fmla="*/ 1977909 w 5945072"/>
                  <a:gd name="connsiteY62" fmla="*/ 2286373 h 4386638"/>
                  <a:gd name="connsiteX63" fmla="*/ 2001722 w 5945072"/>
                  <a:gd name="connsiteY63" fmla="*/ 2276848 h 4386638"/>
                  <a:gd name="connsiteX64" fmla="*/ 2016009 w 5945072"/>
                  <a:gd name="connsiteY64" fmla="*/ 2272085 h 4386638"/>
                  <a:gd name="connsiteX65" fmla="*/ 2039822 w 5945072"/>
                  <a:gd name="connsiteY65" fmla="*/ 2262560 h 4386638"/>
                  <a:gd name="connsiteX66" fmla="*/ 2101734 w 5945072"/>
                  <a:gd name="connsiteY66" fmla="*/ 2257798 h 4386638"/>
                  <a:gd name="connsiteX67" fmla="*/ 2154122 w 5945072"/>
                  <a:gd name="connsiteY67" fmla="*/ 2248273 h 4386638"/>
                  <a:gd name="connsiteX68" fmla="*/ 2177934 w 5945072"/>
                  <a:gd name="connsiteY68" fmla="*/ 2233985 h 4386638"/>
                  <a:gd name="connsiteX69" fmla="*/ 2196984 w 5945072"/>
                  <a:gd name="connsiteY69" fmla="*/ 2229223 h 4386638"/>
                  <a:gd name="connsiteX70" fmla="*/ 2235084 w 5945072"/>
                  <a:gd name="connsiteY70" fmla="*/ 2219698 h 4386638"/>
                  <a:gd name="connsiteX71" fmla="*/ 2268422 w 5945072"/>
                  <a:gd name="connsiteY71" fmla="*/ 2200648 h 4386638"/>
                  <a:gd name="connsiteX72" fmla="*/ 2282709 w 5945072"/>
                  <a:gd name="connsiteY72" fmla="*/ 2191123 h 4386638"/>
                  <a:gd name="connsiteX73" fmla="*/ 2325572 w 5945072"/>
                  <a:gd name="connsiteY73" fmla="*/ 2176835 h 4386638"/>
                  <a:gd name="connsiteX74" fmla="*/ 2335097 w 5945072"/>
                  <a:gd name="connsiteY74" fmla="*/ 2157785 h 4386638"/>
                  <a:gd name="connsiteX75" fmla="*/ 2435109 w 5945072"/>
                  <a:gd name="connsiteY75" fmla="*/ 2100635 h 4386638"/>
                  <a:gd name="connsiteX76" fmla="*/ 2492259 w 5945072"/>
                  <a:gd name="connsiteY76" fmla="*/ 2067298 h 4386638"/>
                  <a:gd name="connsiteX77" fmla="*/ 2506547 w 5945072"/>
                  <a:gd name="connsiteY77" fmla="*/ 2062535 h 4386638"/>
                  <a:gd name="connsiteX78" fmla="*/ 2530359 w 5945072"/>
                  <a:gd name="connsiteY78" fmla="*/ 2048248 h 4386638"/>
                  <a:gd name="connsiteX79" fmla="*/ 2568459 w 5945072"/>
                  <a:gd name="connsiteY79" fmla="*/ 2029198 h 4386638"/>
                  <a:gd name="connsiteX80" fmla="*/ 2601797 w 5945072"/>
                  <a:gd name="connsiteY80" fmla="*/ 2014910 h 4386638"/>
                  <a:gd name="connsiteX81" fmla="*/ 2663709 w 5945072"/>
                  <a:gd name="connsiteY81" fmla="*/ 1976810 h 4386638"/>
                  <a:gd name="connsiteX82" fmla="*/ 2701809 w 5945072"/>
                  <a:gd name="connsiteY82" fmla="*/ 1962523 h 4386638"/>
                  <a:gd name="connsiteX83" fmla="*/ 2744672 w 5945072"/>
                  <a:gd name="connsiteY83" fmla="*/ 1943473 h 4386638"/>
                  <a:gd name="connsiteX84" fmla="*/ 2768484 w 5945072"/>
                  <a:gd name="connsiteY84" fmla="*/ 1938710 h 4386638"/>
                  <a:gd name="connsiteX85" fmla="*/ 2797059 w 5945072"/>
                  <a:gd name="connsiteY85" fmla="*/ 1929185 h 4386638"/>
                  <a:gd name="connsiteX86" fmla="*/ 2844684 w 5945072"/>
                  <a:gd name="connsiteY86" fmla="*/ 1919660 h 4386638"/>
                  <a:gd name="connsiteX87" fmla="*/ 2882784 w 5945072"/>
                  <a:gd name="connsiteY87" fmla="*/ 1910135 h 4386638"/>
                  <a:gd name="connsiteX88" fmla="*/ 2930409 w 5945072"/>
                  <a:gd name="connsiteY88" fmla="*/ 1900610 h 4386638"/>
                  <a:gd name="connsiteX89" fmla="*/ 2944697 w 5945072"/>
                  <a:gd name="connsiteY89" fmla="*/ 1895848 h 4386638"/>
                  <a:gd name="connsiteX90" fmla="*/ 2997084 w 5945072"/>
                  <a:gd name="connsiteY90" fmla="*/ 1881560 h 4386638"/>
                  <a:gd name="connsiteX91" fmla="*/ 3044709 w 5945072"/>
                  <a:gd name="connsiteY91" fmla="*/ 1848223 h 4386638"/>
                  <a:gd name="connsiteX92" fmla="*/ 3078047 w 5945072"/>
                  <a:gd name="connsiteY92" fmla="*/ 1829173 h 4386638"/>
                  <a:gd name="connsiteX93" fmla="*/ 3120909 w 5945072"/>
                  <a:gd name="connsiteY93" fmla="*/ 1786310 h 4386638"/>
                  <a:gd name="connsiteX94" fmla="*/ 3159009 w 5945072"/>
                  <a:gd name="connsiteY94" fmla="*/ 1752973 h 4386638"/>
                  <a:gd name="connsiteX95" fmla="*/ 3187584 w 5945072"/>
                  <a:gd name="connsiteY95" fmla="*/ 1724398 h 4386638"/>
                  <a:gd name="connsiteX96" fmla="*/ 3201872 w 5945072"/>
                  <a:gd name="connsiteY96" fmla="*/ 1710110 h 4386638"/>
                  <a:gd name="connsiteX97" fmla="*/ 3216159 w 5945072"/>
                  <a:gd name="connsiteY97" fmla="*/ 1705348 h 4386638"/>
                  <a:gd name="connsiteX98" fmla="*/ 3263784 w 5945072"/>
                  <a:gd name="connsiteY98" fmla="*/ 1667248 h 4386638"/>
                  <a:gd name="connsiteX99" fmla="*/ 3306647 w 5945072"/>
                  <a:gd name="connsiteY99" fmla="*/ 1614860 h 4386638"/>
                  <a:gd name="connsiteX100" fmla="*/ 3339984 w 5945072"/>
                  <a:gd name="connsiteY100" fmla="*/ 1586285 h 4386638"/>
                  <a:gd name="connsiteX101" fmla="*/ 3354272 w 5945072"/>
                  <a:gd name="connsiteY101" fmla="*/ 1567235 h 4386638"/>
                  <a:gd name="connsiteX102" fmla="*/ 3420947 w 5945072"/>
                  <a:gd name="connsiteY102" fmla="*/ 1510085 h 4386638"/>
                  <a:gd name="connsiteX103" fmla="*/ 3430472 w 5945072"/>
                  <a:gd name="connsiteY103" fmla="*/ 1495798 h 4386638"/>
                  <a:gd name="connsiteX104" fmla="*/ 3468572 w 5945072"/>
                  <a:gd name="connsiteY104" fmla="*/ 1462460 h 4386638"/>
                  <a:gd name="connsiteX105" fmla="*/ 3487622 w 5945072"/>
                  <a:gd name="connsiteY105" fmla="*/ 1452935 h 4386638"/>
                  <a:gd name="connsiteX106" fmla="*/ 3511434 w 5945072"/>
                  <a:gd name="connsiteY106" fmla="*/ 1429123 h 4386638"/>
                  <a:gd name="connsiteX107" fmla="*/ 3525722 w 5945072"/>
                  <a:gd name="connsiteY107" fmla="*/ 1414835 h 4386638"/>
                  <a:gd name="connsiteX108" fmla="*/ 3587634 w 5945072"/>
                  <a:gd name="connsiteY108" fmla="*/ 1357685 h 4386638"/>
                  <a:gd name="connsiteX109" fmla="*/ 3611447 w 5945072"/>
                  <a:gd name="connsiteY109" fmla="*/ 1329110 h 4386638"/>
                  <a:gd name="connsiteX110" fmla="*/ 3630497 w 5945072"/>
                  <a:gd name="connsiteY110" fmla="*/ 1300535 h 4386638"/>
                  <a:gd name="connsiteX111" fmla="*/ 3644784 w 5945072"/>
                  <a:gd name="connsiteY111" fmla="*/ 1295773 h 4386638"/>
                  <a:gd name="connsiteX112" fmla="*/ 3716222 w 5945072"/>
                  <a:gd name="connsiteY112" fmla="*/ 1205285 h 4386638"/>
                  <a:gd name="connsiteX113" fmla="*/ 3735272 w 5945072"/>
                  <a:gd name="connsiteY113" fmla="*/ 1186235 h 4386638"/>
                  <a:gd name="connsiteX114" fmla="*/ 3787659 w 5945072"/>
                  <a:gd name="connsiteY114" fmla="*/ 1148135 h 4386638"/>
                  <a:gd name="connsiteX115" fmla="*/ 3806709 w 5945072"/>
                  <a:gd name="connsiteY115" fmla="*/ 1138610 h 4386638"/>
                  <a:gd name="connsiteX116" fmla="*/ 3835284 w 5945072"/>
                  <a:gd name="connsiteY116" fmla="*/ 1114798 h 4386638"/>
                  <a:gd name="connsiteX117" fmla="*/ 3868622 w 5945072"/>
                  <a:gd name="connsiteY117" fmla="*/ 1100510 h 4386638"/>
                  <a:gd name="connsiteX118" fmla="*/ 3911484 w 5945072"/>
                  <a:gd name="connsiteY118" fmla="*/ 1071935 h 4386638"/>
                  <a:gd name="connsiteX119" fmla="*/ 3925772 w 5945072"/>
                  <a:gd name="connsiteY119" fmla="*/ 1062410 h 4386638"/>
                  <a:gd name="connsiteX120" fmla="*/ 3944822 w 5945072"/>
                  <a:gd name="connsiteY120" fmla="*/ 1057648 h 4386638"/>
                  <a:gd name="connsiteX121" fmla="*/ 4021022 w 5945072"/>
                  <a:gd name="connsiteY121" fmla="*/ 1033835 h 4386638"/>
                  <a:gd name="connsiteX122" fmla="*/ 4068647 w 5945072"/>
                  <a:gd name="connsiteY122" fmla="*/ 1014785 h 4386638"/>
                  <a:gd name="connsiteX123" fmla="*/ 4101984 w 5945072"/>
                  <a:gd name="connsiteY123" fmla="*/ 1005260 h 4386638"/>
                  <a:gd name="connsiteX124" fmla="*/ 4140084 w 5945072"/>
                  <a:gd name="connsiteY124" fmla="*/ 1000498 h 4386638"/>
                  <a:gd name="connsiteX125" fmla="*/ 4182947 w 5945072"/>
                  <a:gd name="connsiteY125" fmla="*/ 990973 h 4386638"/>
                  <a:gd name="connsiteX126" fmla="*/ 4225809 w 5945072"/>
                  <a:gd name="connsiteY126" fmla="*/ 971923 h 4386638"/>
                  <a:gd name="connsiteX127" fmla="*/ 4263909 w 5945072"/>
                  <a:gd name="connsiteY127" fmla="*/ 962398 h 4386638"/>
                  <a:gd name="connsiteX128" fmla="*/ 4278197 w 5945072"/>
                  <a:gd name="connsiteY128" fmla="*/ 952873 h 4386638"/>
                  <a:gd name="connsiteX129" fmla="*/ 4316297 w 5945072"/>
                  <a:gd name="connsiteY129" fmla="*/ 938585 h 4386638"/>
                  <a:gd name="connsiteX130" fmla="*/ 4335347 w 5945072"/>
                  <a:gd name="connsiteY130" fmla="*/ 924298 h 4386638"/>
                  <a:gd name="connsiteX131" fmla="*/ 4368684 w 5945072"/>
                  <a:gd name="connsiteY131" fmla="*/ 895723 h 4386638"/>
                  <a:gd name="connsiteX132" fmla="*/ 4378209 w 5945072"/>
                  <a:gd name="connsiteY132" fmla="*/ 876673 h 4386638"/>
                  <a:gd name="connsiteX133" fmla="*/ 4397259 w 5945072"/>
                  <a:gd name="connsiteY133" fmla="*/ 857623 h 4386638"/>
                  <a:gd name="connsiteX134" fmla="*/ 4421072 w 5945072"/>
                  <a:gd name="connsiteY134" fmla="*/ 809998 h 4386638"/>
                  <a:gd name="connsiteX135" fmla="*/ 4435359 w 5945072"/>
                  <a:gd name="connsiteY135" fmla="*/ 786185 h 4386638"/>
                  <a:gd name="connsiteX136" fmla="*/ 4449647 w 5945072"/>
                  <a:gd name="connsiteY136" fmla="*/ 695698 h 4386638"/>
                  <a:gd name="connsiteX137" fmla="*/ 4459172 w 5945072"/>
                  <a:gd name="connsiteY137" fmla="*/ 581398 h 4386638"/>
                  <a:gd name="connsiteX138" fmla="*/ 4468697 w 5945072"/>
                  <a:gd name="connsiteY138" fmla="*/ 543298 h 4386638"/>
                  <a:gd name="connsiteX139" fmla="*/ 4473459 w 5945072"/>
                  <a:gd name="connsiteY139" fmla="*/ 500435 h 4386638"/>
                  <a:gd name="connsiteX140" fmla="*/ 4482984 w 5945072"/>
                  <a:gd name="connsiteY140" fmla="*/ 424235 h 4386638"/>
                  <a:gd name="connsiteX141" fmla="*/ 4487747 w 5945072"/>
                  <a:gd name="connsiteY141" fmla="*/ 381373 h 4386638"/>
                  <a:gd name="connsiteX142" fmla="*/ 4502034 w 5945072"/>
                  <a:gd name="connsiteY142" fmla="*/ 271835 h 4386638"/>
                  <a:gd name="connsiteX143" fmla="*/ 4506797 w 5945072"/>
                  <a:gd name="connsiteY143" fmla="*/ 233735 h 4386638"/>
                  <a:gd name="connsiteX144" fmla="*/ 4516322 w 5945072"/>
                  <a:gd name="connsiteY144" fmla="*/ 190873 h 4386638"/>
                  <a:gd name="connsiteX145" fmla="*/ 4521084 w 5945072"/>
                  <a:gd name="connsiteY145" fmla="*/ 152773 h 4386638"/>
                  <a:gd name="connsiteX146" fmla="*/ 4530609 w 5945072"/>
                  <a:gd name="connsiteY146" fmla="*/ 119435 h 4386638"/>
                  <a:gd name="connsiteX147" fmla="*/ 4535372 w 5945072"/>
                  <a:gd name="connsiteY147" fmla="*/ 95623 h 4386638"/>
                  <a:gd name="connsiteX148" fmla="*/ 4544897 w 5945072"/>
                  <a:gd name="connsiteY148" fmla="*/ 76573 h 4386638"/>
                  <a:gd name="connsiteX149" fmla="*/ 4554422 w 5945072"/>
                  <a:gd name="connsiteY149" fmla="*/ 52760 h 4386638"/>
                  <a:gd name="connsiteX150" fmla="*/ 4592522 w 5945072"/>
                  <a:gd name="connsiteY150" fmla="*/ 14660 h 4386638"/>
                  <a:gd name="connsiteX151" fmla="*/ 4611572 w 5945072"/>
                  <a:gd name="connsiteY151" fmla="*/ 9898 h 4386638"/>
                  <a:gd name="connsiteX152" fmla="*/ 4630622 w 5945072"/>
                  <a:gd name="connsiteY152" fmla="*/ 373 h 4386638"/>
                  <a:gd name="connsiteX153" fmla="*/ 4754447 w 5945072"/>
                  <a:gd name="connsiteY153" fmla="*/ 14660 h 4386638"/>
                  <a:gd name="connsiteX154" fmla="*/ 4792547 w 5945072"/>
                  <a:gd name="connsiteY154" fmla="*/ 28948 h 4386638"/>
                  <a:gd name="connsiteX155" fmla="*/ 4840172 w 5945072"/>
                  <a:gd name="connsiteY155" fmla="*/ 52760 h 4386638"/>
                  <a:gd name="connsiteX156" fmla="*/ 4878272 w 5945072"/>
                  <a:gd name="connsiteY156" fmla="*/ 86098 h 4386638"/>
                  <a:gd name="connsiteX157" fmla="*/ 4921134 w 5945072"/>
                  <a:gd name="connsiteY157" fmla="*/ 133723 h 4386638"/>
                  <a:gd name="connsiteX158" fmla="*/ 4968759 w 5945072"/>
                  <a:gd name="connsiteY158" fmla="*/ 200398 h 4386638"/>
                  <a:gd name="connsiteX159" fmla="*/ 4987809 w 5945072"/>
                  <a:gd name="connsiteY159" fmla="*/ 228973 h 4386638"/>
                  <a:gd name="connsiteX160" fmla="*/ 5006859 w 5945072"/>
                  <a:gd name="connsiteY160" fmla="*/ 252785 h 4386638"/>
                  <a:gd name="connsiteX161" fmla="*/ 5021147 w 5945072"/>
                  <a:gd name="connsiteY161" fmla="*/ 276598 h 4386638"/>
                  <a:gd name="connsiteX162" fmla="*/ 5040197 w 5945072"/>
                  <a:gd name="connsiteY162" fmla="*/ 300410 h 4386638"/>
                  <a:gd name="connsiteX163" fmla="*/ 5059247 w 5945072"/>
                  <a:gd name="connsiteY163" fmla="*/ 328985 h 4386638"/>
                  <a:gd name="connsiteX164" fmla="*/ 5078297 w 5945072"/>
                  <a:gd name="connsiteY164" fmla="*/ 362323 h 4386638"/>
                  <a:gd name="connsiteX165" fmla="*/ 5135447 w 5945072"/>
                  <a:gd name="connsiteY165" fmla="*/ 409948 h 4386638"/>
                  <a:gd name="connsiteX166" fmla="*/ 5154497 w 5945072"/>
                  <a:gd name="connsiteY166" fmla="*/ 419473 h 4386638"/>
                  <a:gd name="connsiteX167" fmla="*/ 5183072 w 5945072"/>
                  <a:gd name="connsiteY167" fmla="*/ 428998 h 4386638"/>
                  <a:gd name="connsiteX168" fmla="*/ 5264034 w 5945072"/>
                  <a:gd name="connsiteY168" fmla="*/ 471860 h 4386638"/>
                  <a:gd name="connsiteX169" fmla="*/ 5297372 w 5945072"/>
                  <a:gd name="connsiteY169" fmla="*/ 481385 h 4386638"/>
                  <a:gd name="connsiteX170" fmla="*/ 5311659 w 5945072"/>
                  <a:gd name="connsiteY170" fmla="*/ 486148 h 4386638"/>
                  <a:gd name="connsiteX171" fmla="*/ 5368809 w 5945072"/>
                  <a:gd name="connsiteY171" fmla="*/ 514723 h 4386638"/>
                  <a:gd name="connsiteX172" fmla="*/ 5397384 w 5945072"/>
                  <a:gd name="connsiteY172" fmla="*/ 529010 h 4386638"/>
                  <a:gd name="connsiteX173" fmla="*/ 5445009 w 5945072"/>
                  <a:gd name="connsiteY173" fmla="*/ 548060 h 4386638"/>
                  <a:gd name="connsiteX174" fmla="*/ 5478347 w 5945072"/>
                  <a:gd name="connsiteY174" fmla="*/ 571873 h 4386638"/>
                  <a:gd name="connsiteX175" fmla="*/ 5506922 w 5945072"/>
                  <a:gd name="connsiteY175" fmla="*/ 586160 h 4386638"/>
                  <a:gd name="connsiteX176" fmla="*/ 5530734 w 5945072"/>
                  <a:gd name="connsiteY176" fmla="*/ 605210 h 4386638"/>
                  <a:gd name="connsiteX177" fmla="*/ 5554547 w 5945072"/>
                  <a:gd name="connsiteY177" fmla="*/ 619498 h 4386638"/>
                  <a:gd name="connsiteX178" fmla="*/ 5597409 w 5945072"/>
                  <a:gd name="connsiteY178" fmla="*/ 652835 h 4386638"/>
                  <a:gd name="connsiteX179" fmla="*/ 5625984 w 5945072"/>
                  <a:gd name="connsiteY179" fmla="*/ 671885 h 4386638"/>
                  <a:gd name="connsiteX180" fmla="*/ 5659322 w 5945072"/>
                  <a:gd name="connsiteY180" fmla="*/ 714748 h 4386638"/>
                  <a:gd name="connsiteX181" fmla="*/ 5692659 w 5945072"/>
                  <a:gd name="connsiteY181" fmla="*/ 743323 h 4386638"/>
                  <a:gd name="connsiteX182" fmla="*/ 5721234 w 5945072"/>
                  <a:gd name="connsiteY182" fmla="*/ 786185 h 4386638"/>
                  <a:gd name="connsiteX183" fmla="*/ 5759334 w 5945072"/>
                  <a:gd name="connsiteY183" fmla="*/ 867148 h 4386638"/>
                  <a:gd name="connsiteX184" fmla="*/ 5778384 w 5945072"/>
                  <a:gd name="connsiteY184" fmla="*/ 957635 h 4386638"/>
                  <a:gd name="connsiteX185" fmla="*/ 5792672 w 5945072"/>
                  <a:gd name="connsiteY185" fmla="*/ 1000498 h 4386638"/>
                  <a:gd name="connsiteX186" fmla="*/ 5811722 w 5945072"/>
                  <a:gd name="connsiteY186" fmla="*/ 1081460 h 4386638"/>
                  <a:gd name="connsiteX187" fmla="*/ 5826009 w 5945072"/>
                  <a:gd name="connsiteY187" fmla="*/ 1124323 h 4386638"/>
                  <a:gd name="connsiteX188" fmla="*/ 5835534 w 5945072"/>
                  <a:gd name="connsiteY188" fmla="*/ 1157660 h 4386638"/>
                  <a:gd name="connsiteX189" fmla="*/ 5845059 w 5945072"/>
                  <a:gd name="connsiteY189" fmla="*/ 1181473 h 4386638"/>
                  <a:gd name="connsiteX190" fmla="*/ 5868872 w 5945072"/>
                  <a:gd name="connsiteY190" fmla="*/ 1248148 h 4386638"/>
                  <a:gd name="connsiteX191" fmla="*/ 5887922 w 5945072"/>
                  <a:gd name="connsiteY191" fmla="*/ 1295773 h 4386638"/>
                  <a:gd name="connsiteX192" fmla="*/ 5892684 w 5945072"/>
                  <a:gd name="connsiteY192" fmla="*/ 1329110 h 4386638"/>
                  <a:gd name="connsiteX193" fmla="*/ 5906972 w 5945072"/>
                  <a:gd name="connsiteY193" fmla="*/ 1362448 h 4386638"/>
                  <a:gd name="connsiteX194" fmla="*/ 5921259 w 5945072"/>
                  <a:gd name="connsiteY194" fmla="*/ 1471985 h 4386638"/>
                  <a:gd name="connsiteX195" fmla="*/ 5926022 w 5945072"/>
                  <a:gd name="connsiteY195" fmla="*/ 1505323 h 4386638"/>
                  <a:gd name="connsiteX196" fmla="*/ 5930784 w 5945072"/>
                  <a:gd name="connsiteY196" fmla="*/ 1529135 h 4386638"/>
                  <a:gd name="connsiteX197" fmla="*/ 5935547 w 5945072"/>
                  <a:gd name="connsiteY197" fmla="*/ 1610098 h 4386638"/>
                  <a:gd name="connsiteX198" fmla="*/ 5945072 w 5945072"/>
                  <a:gd name="connsiteY198" fmla="*/ 1705348 h 4386638"/>
                  <a:gd name="connsiteX199" fmla="*/ 5940309 w 5945072"/>
                  <a:gd name="connsiteY199" fmla="*/ 1948235 h 4386638"/>
                  <a:gd name="connsiteX200" fmla="*/ 5916497 w 5945072"/>
                  <a:gd name="connsiteY200" fmla="*/ 2029198 h 4386638"/>
                  <a:gd name="connsiteX201" fmla="*/ 5906972 w 5945072"/>
                  <a:gd name="connsiteY201" fmla="*/ 2053010 h 4386638"/>
                  <a:gd name="connsiteX202" fmla="*/ 5868872 w 5945072"/>
                  <a:gd name="connsiteY202" fmla="*/ 2076823 h 4386638"/>
                  <a:gd name="connsiteX203" fmla="*/ 5759334 w 5945072"/>
                  <a:gd name="connsiteY203" fmla="*/ 2067298 h 4386638"/>
                  <a:gd name="connsiteX204" fmla="*/ 5697422 w 5945072"/>
                  <a:gd name="connsiteY204" fmla="*/ 2048248 h 4386638"/>
                  <a:gd name="connsiteX205" fmla="*/ 5659322 w 5945072"/>
                  <a:gd name="connsiteY205" fmla="*/ 2038723 h 4386638"/>
                  <a:gd name="connsiteX206" fmla="*/ 5635509 w 5945072"/>
                  <a:gd name="connsiteY206" fmla="*/ 2029198 h 4386638"/>
                  <a:gd name="connsiteX207" fmla="*/ 5616459 w 5945072"/>
                  <a:gd name="connsiteY207" fmla="*/ 2024435 h 4386638"/>
                  <a:gd name="connsiteX208" fmla="*/ 5592647 w 5945072"/>
                  <a:gd name="connsiteY208" fmla="*/ 2014910 h 4386638"/>
                  <a:gd name="connsiteX209" fmla="*/ 5559309 w 5945072"/>
                  <a:gd name="connsiteY209" fmla="*/ 2010148 h 4386638"/>
                  <a:gd name="connsiteX210" fmla="*/ 5530734 w 5945072"/>
                  <a:gd name="connsiteY210" fmla="*/ 2000623 h 4386638"/>
                  <a:gd name="connsiteX211" fmla="*/ 5511684 w 5945072"/>
                  <a:gd name="connsiteY211" fmla="*/ 1995860 h 4386638"/>
                  <a:gd name="connsiteX212" fmla="*/ 5487872 w 5945072"/>
                  <a:gd name="connsiteY212" fmla="*/ 1986335 h 4386638"/>
                  <a:gd name="connsiteX213" fmla="*/ 5459297 w 5945072"/>
                  <a:gd name="connsiteY213" fmla="*/ 1976810 h 4386638"/>
                  <a:gd name="connsiteX214" fmla="*/ 5425959 w 5945072"/>
                  <a:gd name="connsiteY214" fmla="*/ 1962523 h 4386638"/>
                  <a:gd name="connsiteX215" fmla="*/ 5421197 w 5945072"/>
                  <a:gd name="connsiteY215" fmla="*/ 1948235 h 4386638"/>
                  <a:gd name="connsiteX216" fmla="*/ 5383097 w 5945072"/>
                  <a:gd name="connsiteY216" fmla="*/ 1924423 h 4386638"/>
                  <a:gd name="connsiteX217" fmla="*/ 5340234 w 5945072"/>
                  <a:gd name="connsiteY217" fmla="*/ 1900610 h 4386638"/>
                  <a:gd name="connsiteX218" fmla="*/ 5273559 w 5945072"/>
                  <a:gd name="connsiteY218" fmla="*/ 1824410 h 4386638"/>
                  <a:gd name="connsiteX219" fmla="*/ 5249747 w 5945072"/>
                  <a:gd name="connsiteY219" fmla="*/ 1805360 h 4386638"/>
                  <a:gd name="connsiteX220" fmla="*/ 5225934 w 5945072"/>
                  <a:gd name="connsiteY220" fmla="*/ 1800598 h 4386638"/>
                  <a:gd name="connsiteX221" fmla="*/ 5154497 w 5945072"/>
                  <a:gd name="connsiteY221" fmla="*/ 1762498 h 4386638"/>
                  <a:gd name="connsiteX222" fmla="*/ 5006859 w 5945072"/>
                  <a:gd name="connsiteY222" fmla="*/ 1719635 h 4386638"/>
                  <a:gd name="connsiteX223" fmla="*/ 4978284 w 5945072"/>
                  <a:gd name="connsiteY223" fmla="*/ 1714873 h 4386638"/>
                  <a:gd name="connsiteX224" fmla="*/ 4954472 w 5945072"/>
                  <a:gd name="connsiteY224" fmla="*/ 1710110 h 4386638"/>
                  <a:gd name="connsiteX225" fmla="*/ 4735397 w 5945072"/>
                  <a:gd name="connsiteY225" fmla="*/ 1700585 h 4386638"/>
                  <a:gd name="connsiteX226" fmla="*/ 4625859 w 5945072"/>
                  <a:gd name="connsiteY226" fmla="*/ 1714873 h 4386638"/>
                  <a:gd name="connsiteX227" fmla="*/ 4578234 w 5945072"/>
                  <a:gd name="connsiteY227" fmla="*/ 1743448 h 4386638"/>
                  <a:gd name="connsiteX228" fmla="*/ 4563947 w 5945072"/>
                  <a:gd name="connsiteY228" fmla="*/ 1748210 h 4386638"/>
                  <a:gd name="connsiteX229" fmla="*/ 4521084 w 5945072"/>
                  <a:gd name="connsiteY229" fmla="*/ 1800598 h 4386638"/>
                  <a:gd name="connsiteX230" fmla="*/ 4497272 w 5945072"/>
                  <a:gd name="connsiteY230" fmla="*/ 1833935 h 4386638"/>
                  <a:gd name="connsiteX231" fmla="*/ 4473459 w 5945072"/>
                  <a:gd name="connsiteY231" fmla="*/ 1857748 h 4386638"/>
                  <a:gd name="connsiteX232" fmla="*/ 4454409 w 5945072"/>
                  <a:gd name="connsiteY232" fmla="*/ 1881560 h 4386638"/>
                  <a:gd name="connsiteX233" fmla="*/ 4411547 w 5945072"/>
                  <a:gd name="connsiteY233" fmla="*/ 1924423 h 4386638"/>
                  <a:gd name="connsiteX234" fmla="*/ 4354397 w 5945072"/>
                  <a:gd name="connsiteY234" fmla="*/ 1972048 h 4386638"/>
                  <a:gd name="connsiteX235" fmla="*/ 4335347 w 5945072"/>
                  <a:gd name="connsiteY235" fmla="*/ 1981573 h 4386638"/>
                  <a:gd name="connsiteX236" fmla="*/ 4278197 w 5945072"/>
                  <a:gd name="connsiteY236" fmla="*/ 2014910 h 4386638"/>
                  <a:gd name="connsiteX237" fmla="*/ 4263909 w 5945072"/>
                  <a:gd name="connsiteY237" fmla="*/ 2019673 h 4386638"/>
                  <a:gd name="connsiteX238" fmla="*/ 4249622 w 5945072"/>
                  <a:gd name="connsiteY238" fmla="*/ 2029198 h 4386638"/>
                  <a:gd name="connsiteX239" fmla="*/ 4173422 w 5945072"/>
                  <a:gd name="connsiteY239" fmla="*/ 2038723 h 4386638"/>
                  <a:gd name="connsiteX240" fmla="*/ 4116272 w 5945072"/>
                  <a:gd name="connsiteY240" fmla="*/ 2048248 h 4386638"/>
                  <a:gd name="connsiteX241" fmla="*/ 4087697 w 5945072"/>
                  <a:gd name="connsiteY241" fmla="*/ 2053010 h 4386638"/>
                  <a:gd name="connsiteX242" fmla="*/ 4073409 w 5945072"/>
                  <a:gd name="connsiteY242" fmla="*/ 2057773 h 4386638"/>
                  <a:gd name="connsiteX243" fmla="*/ 4054359 w 5945072"/>
                  <a:gd name="connsiteY243" fmla="*/ 2062535 h 4386638"/>
                  <a:gd name="connsiteX244" fmla="*/ 4030547 w 5945072"/>
                  <a:gd name="connsiteY244" fmla="*/ 2072060 h 4386638"/>
                  <a:gd name="connsiteX245" fmla="*/ 3982922 w 5945072"/>
                  <a:gd name="connsiteY245" fmla="*/ 2081585 h 4386638"/>
                  <a:gd name="connsiteX246" fmla="*/ 3959109 w 5945072"/>
                  <a:gd name="connsiteY246" fmla="*/ 2091110 h 4386638"/>
                  <a:gd name="connsiteX247" fmla="*/ 3906722 w 5945072"/>
                  <a:gd name="connsiteY247" fmla="*/ 2105398 h 4386638"/>
                  <a:gd name="connsiteX248" fmla="*/ 3882909 w 5945072"/>
                  <a:gd name="connsiteY248" fmla="*/ 2114923 h 4386638"/>
                  <a:gd name="connsiteX249" fmla="*/ 3863859 w 5945072"/>
                  <a:gd name="connsiteY249" fmla="*/ 2129210 h 4386638"/>
                  <a:gd name="connsiteX250" fmla="*/ 3830522 w 5945072"/>
                  <a:gd name="connsiteY250" fmla="*/ 2138735 h 4386638"/>
                  <a:gd name="connsiteX251" fmla="*/ 3806709 w 5945072"/>
                  <a:gd name="connsiteY251" fmla="*/ 2153023 h 4386638"/>
                  <a:gd name="connsiteX252" fmla="*/ 3763847 w 5945072"/>
                  <a:gd name="connsiteY252" fmla="*/ 2181598 h 4386638"/>
                  <a:gd name="connsiteX253" fmla="*/ 3725747 w 5945072"/>
                  <a:gd name="connsiteY253" fmla="*/ 2200648 h 4386638"/>
                  <a:gd name="connsiteX254" fmla="*/ 3711459 w 5945072"/>
                  <a:gd name="connsiteY254" fmla="*/ 2214935 h 4386638"/>
                  <a:gd name="connsiteX255" fmla="*/ 3701934 w 5945072"/>
                  <a:gd name="connsiteY255" fmla="*/ 2229223 h 4386638"/>
                  <a:gd name="connsiteX256" fmla="*/ 3673359 w 5945072"/>
                  <a:gd name="connsiteY256" fmla="*/ 2248273 h 4386638"/>
                  <a:gd name="connsiteX257" fmla="*/ 3649547 w 5945072"/>
                  <a:gd name="connsiteY257" fmla="*/ 2267323 h 4386638"/>
                  <a:gd name="connsiteX258" fmla="*/ 3620972 w 5945072"/>
                  <a:gd name="connsiteY258" fmla="*/ 2276848 h 4386638"/>
                  <a:gd name="connsiteX259" fmla="*/ 3554297 w 5945072"/>
                  <a:gd name="connsiteY259" fmla="*/ 2305423 h 4386638"/>
                  <a:gd name="connsiteX260" fmla="*/ 3530484 w 5945072"/>
                  <a:gd name="connsiteY260" fmla="*/ 2314948 h 4386638"/>
                  <a:gd name="connsiteX261" fmla="*/ 3506672 w 5945072"/>
                  <a:gd name="connsiteY261" fmla="*/ 2329235 h 4386638"/>
                  <a:gd name="connsiteX262" fmla="*/ 3487622 w 5945072"/>
                  <a:gd name="connsiteY262" fmla="*/ 2333998 h 4386638"/>
                  <a:gd name="connsiteX263" fmla="*/ 3435234 w 5945072"/>
                  <a:gd name="connsiteY263" fmla="*/ 2357810 h 4386638"/>
                  <a:gd name="connsiteX264" fmla="*/ 3416184 w 5945072"/>
                  <a:gd name="connsiteY264" fmla="*/ 2372098 h 4386638"/>
                  <a:gd name="connsiteX265" fmla="*/ 3397134 w 5945072"/>
                  <a:gd name="connsiteY265" fmla="*/ 2381623 h 4386638"/>
                  <a:gd name="connsiteX266" fmla="*/ 3382847 w 5945072"/>
                  <a:gd name="connsiteY266" fmla="*/ 2391148 h 4386638"/>
                  <a:gd name="connsiteX267" fmla="*/ 3363797 w 5945072"/>
                  <a:gd name="connsiteY267" fmla="*/ 2395910 h 4386638"/>
                  <a:gd name="connsiteX268" fmla="*/ 3349509 w 5945072"/>
                  <a:gd name="connsiteY268" fmla="*/ 2410198 h 4386638"/>
                  <a:gd name="connsiteX269" fmla="*/ 3306647 w 5945072"/>
                  <a:gd name="connsiteY269" fmla="*/ 2429248 h 4386638"/>
                  <a:gd name="connsiteX270" fmla="*/ 3273309 w 5945072"/>
                  <a:gd name="connsiteY270" fmla="*/ 2448298 h 4386638"/>
                  <a:gd name="connsiteX271" fmla="*/ 3201872 w 5945072"/>
                  <a:gd name="connsiteY271" fmla="*/ 2481635 h 4386638"/>
                  <a:gd name="connsiteX272" fmla="*/ 3154247 w 5945072"/>
                  <a:gd name="connsiteY272" fmla="*/ 2495923 h 4386638"/>
                  <a:gd name="connsiteX273" fmla="*/ 3125672 w 5945072"/>
                  <a:gd name="connsiteY273" fmla="*/ 2510210 h 4386638"/>
                  <a:gd name="connsiteX274" fmla="*/ 3092334 w 5945072"/>
                  <a:gd name="connsiteY274" fmla="*/ 2524498 h 4386638"/>
                  <a:gd name="connsiteX275" fmla="*/ 3063759 w 5945072"/>
                  <a:gd name="connsiteY275" fmla="*/ 2538785 h 4386638"/>
                  <a:gd name="connsiteX276" fmla="*/ 3030422 w 5945072"/>
                  <a:gd name="connsiteY276" fmla="*/ 2553073 h 4386638"/>
                  <a:gd name="connsiteX277" fmla="*/ 2997084 w 5945072"/>
                  <a:gd name="connsiteY277" fmla="*/ 2581648 h 4386638"/>
                  <a:gd name="connsiteX278" fmla="*/ 2978034 w 5945072"/>
                  <a:gd name="connsiteY278" fmla="*/ 2591173 h 4386638"/>
                  <a:gd name="connsiteX279" fmla="*/ 2958984 w 5945072"/>
                  <a:gd name="connsiteY279" fmla="*/ 2605460 h 4386638"/>
                  <a:gd name="connsiteX280" fmla="*/ 2939934 w 5945072"/>
                  <a:gd name="connsiteY280" fmla="*/ 2614985 h 4386638"/>
                  <a:gd name="connsiteX281" fmla="*/ 2920884 w 5945072"/>
                  <a:gd name="connsiteY281" fmla="*/ 2634035 h 4386638"/>
                  <a:gd name="connsiteX282" fmla="*/ 2892309 w 5945072"/>
                  <a:gd name="connsiteY282" fmla="*/ 2653085 h 4386638"/>
                  <a:gd name="connsiteX283" fmla="*/ 2863734 w 5945072"/>
                  <a:gd name="connsiteY283" fmla="*/ 2681660 h 4386638"/>
                  <a:gd name="connsiteX284" fmla="*/ 2778009 w 5945072"/>
                  <a:gd name="connsiteY284" fmla="*/ 2743573 h 4386638"/>
                  <a:gd name="connsiteX285" fmla="*/ 2763722 w 5945072"/>
                  <a:gd name="connsiteY285" fmla="*/ 2762623 h 4386638"/>
                  <a:gd name="connsiteX286" fmla="*/ 2725622 w 5945072"/>
                  <a:gd name="connsiteY286" fmla="*/ 2786435 h 4386638"/>
                  <a:gd name="connsiteX287" fmla="*/ 2706572 w 5945072"/>
                  <a:gd name="connsiteY287" fmla="*/ 2800723 h 4386638"/>
                  <a:gd name="connsiteX288" fmla="*/ 2654184 w 5945072"/>
                  <a:gd name="connsiteY288" fmla="*/ 2843585 h 4386638"/>
                  <a:gd name="connsiteX289" fmla="*/ 2630372 w 5945072"/>
                  <a:gd name="connsiteY289" fmla="*/ 2853110 h 4386638"/>
                  <a:gd name="connsiteX290" fmla="*/ 2563697 w 5945072"/>
                  <a:gd name="connsiteY290" fmla="*/ 2900735 h 4386638"/>
                  <a:gd name="connsiteX291" fmla="*/ 2539884 w 5945072"/>
                  <a:gd name="connsiteY291" fmla="*/ 2905498 h 4386638"/>
                  <a:gd name="connsiteX292" fmla="*/ 2487497 w 5945072"/>
                  <a:gd name="connsiteY292" fmla="*/ 2924548 h 4386638"/>
                  <a:gd name="connsiteX293" fmla="*/ 2425584 w 5945072"/>
                  <a:gd name="connsiteY293" fmla="*/ 2934073 h 4386638"/>
                  <a:gd name="connsiteX294" fmla="*/ 2316047 w 5945072"/>
                  <a:gd name="connsiteY294" fmla="*/ 2943598 h 4386638"/>
                  <a:gd name="connsiteX295" fmla="*/ 2263659 w 5945072"/>
                  <a:gd name="connsiteY295" fmla="*/ 2957885 h 4386638"/>
                  <a:gd name="connsiteX296" fmla="*/ 2211272 w 5945072"/>
                  <a:gd name="connsiteY296" fmla="*/ 2967410 h 4386638"/>
                  <a:gd name="connsiteX297" fmla="*/ 2154122 w 5945072"/>
                  <a:gd name="connsiteY297" fmla="*/ 2986460 h 4386638"/>
                  <a:gd name="connsiteX298" fmla="*/ 2111259 w 5945072"/>
                  <a:gd name="connsiteY298" fmla="*/ 2995985 h 4386638"/>
                  <a:gd name="connsiteX299" fmla="*/ 2054109 w 5945072"/>
                  <a:gd name="connsiteY299" fmla="*/ 3005510 h 4386638"/>
                  <a:gd name="connsiteX300" fmla="*/ 2025534 w 5945072"/>
                  <a:gd name="connsiteY300" fmla="*/ 3015035 h 4386638"/>
                  <a:gd name="connsiteX301" fmla="*/ 1977909 w 5945072"/>
                  <a:gd name="connsiteY301" fmla="*/ 3024560 h 4386638"/>
                  <a:gd name="connsiteX302" fmla="*/ 1954097 w 5945072"/>
                  <a:gd name="connsiteY302" fmla="*/ 3034085 h 4386638"/>
                  <a:gd name="connsiteX303" fmla="*/ 1935047 w 5945072"/>
                  <a:gd name="connsiteY303" fmla="*/ 3048373 h 4386638"/>
                  <a:gd name="connsiteX304" fmla="*/ 1896947 w 5945072"/>
                  <a:gd name="connsiteY304" fmla="*/ 3057898 h 4386638"/>
                  <a:gd name="connsiteX305" fmla="*/ 1830272 w 5945072"/>
                  <a:gd name="connsiteY305" fmla="*/ 3076948 h 4386638"/>
                  <a:gd name="connsiteX306" fmla="*/ 1801697 w 5945072"/>
                  <a:gd name="connsiteY306" fmla="*/ 3081710 h 4386638"/>
                  <a:gd name="connsiteX307" fmla="*/ 1754072 w 5945072"/>
                  <a:gd name="connsiteY307" fmla="*/ 3095998 h 4386638"/>
                  <a:gd name="connsiteX308" fmla="*/ 1739784 w 5945072"/>
                  <a:gd name="connsiteY308" fmla="*/ 3100760 h 4386638"/>
                  <a:gd name="connsiteX309" fmla="*/ 1715972 w 5945072"/>
                  <a:gd name="connsiteY309" fmla="*/ 3105523 h 4386638"/>
                  <a:gd name="connsiteX310" fmla="*/ 1673109 w 5945072"/>
                  <a:gd name="connsiteY310" fmla="*/ 3124573 h 4386638"/>
                  <a:gd name="connsiteX311" fmla="*/ 1654059 w 5945072"/>
                  <a:gd name="connsiteY311" fmla="*/ 3134098 h 4386638"/>
                  <a:gd name="connsiteX312" fmla="*/ 1625484 w 5945072"/>
                  <a:gd name="connsiteY312" fmla="*/ 3143623 h 4386638"/>
                  <a:gd name="connsiteX313" fmla="*/ 1587384 w 5945072"/>
                  <a:gd name="connsiteY313" fmla="*/ 3153148 h 4386638"/>
                  <a:gd name="connsiteX314" fmla="*/ 1506422 w 5945072"/>
                  <a:gd name="connsiteY314" fmla="*/ 3181723 h 4386638"/>
                  <a:gd name="connsiteX315" fmla="*/ 1411172 w 5945072"/>
                  <a:gd name="connsiteY315" fmla="*/ 3229348 h 4386638"/>
                  <a:gd name="connsiteX316" fmla="*/ 1392122 w 5945072"/>
                  <a:gd name="connsiteY316" fmla="*/ 3238873 h 4386638"/>
                  <a:gd name="connsiteX317" fmla="*/ 1373072 w 5945072"/>
                  <a:gd name="connsiteY317" fmla="*/ 3248398 h 4386638"/>
                  <a:gd name="connsiteX318" fmla="*/ 1311159 w 5945072"/>
                  <a:gd name="connsiteY318" fmla="*/ 3276973 h 4386638"/>
                  <a:gd name="connsiteX319" fmla="*/ 1292109 w 5945072"/>
                  <a:gd name="connsiteY319" fmla="*/ 3286498 h 4386638"/>
                  <a:gd name="connsiteX320" fmla="*/ 1249247 w 5945072"/>
                  <a:gd name="connsiteY320" fmla="*/ 3315073 h 4386638"/>
                  <a:gd name="connsiteX321" fmla="*/ 1225434 w 5945072"/>
                  <a:gd name="connsiteY321" fmla="*/ 3319835 h 4386638"/>
                  <a:gd name="connsiteX322" fmla="*/ 1206384 w 5945072"/>
                  <a:gd name="connsiteY322" fmla="*/ 3334123 h 4386638"/>
                  <a:gd name="connsiteX323" fmla="*/ 1120659 w 5945072"/>
                  <a:gd name="connsiteY323" fmla="*/ 3367460 h 4386638"/>
                  <a:gd name="connsiteX324" fmla="*/ 1096847 w 5945072"/>
                  <a:gd name="connsiteY324" fmla="*/ 3372223 h 4386638"/>
                  <a:gd name="connsiteX325" fmla="*/ 1082559 w 5945072"/>
                  <a:gd name="connsiteY325" fmla="*/ 3376985 h 4386638"/>
                  <a:gd name="connsiteX326" fmla="*/ 1044459 w 5945072"/>
                  <a:gd name="connsiteY326" fmla="*/ 3386510 h 4386638"/>
                  <a:gd name="connsiteX327" fmla="*/ 1025409 w 5945072"/>
                  <a:gd name="connsiteY327" fmla="*/ 3391273 h 4386638"/>
                  <a:gd name="connsiteX328" fmla="*/ 973022 w 5945072"/>
                  <a:gd name="connsiteY328" fmla="*/ 3400798 h 4386638"/>
                  <a:gd name="connsiteX329" fmla="*/ 930159 w 5945072"/>
                  <a:gd name="connsiteY329" fmla="*/ 3410323 h 4386638"/>
                  <a:gd name="connsiteX330" fmla="*/ 911109 w 5945072"/>
                  <a:gd name="connsiteY330" fmla="*/ 3415085 h 4386638"/>
                  <a:gd name="connsiteX331" fmla="*/ 887297 w 5945072"/>
                  <a:gd name="connsiteY331" fmla="*/ 3419848 h 4386638"/>
                  <a:gd name="connsiteX332" fmla="*/ 844434 w 5945072"/>
                  <a:gd name="connsiteY332" fmla="*/ 3438898 h 4386638"/>
                  <a:gd name="connsiteX333" fmla="*/ 806334 w 5945072"/>
                  <a:gd name="connsiteY333" fmla="*/ 3448423 h 4386638"/>
                  <a:gd name="connsiteX334" fmla="*/ 744422 w 5945072"/>
                  <a:gd name="connsiteY334" fmla="*/ 3486523 h 4386638"/>
                  <a:gd name="connsiteX335" fmla="*/ 692034 w 5945072"/>
                  <a:gd name="connsiteY335" fmla="*/ 3524623 h 4386638"/>
                  <a:gd name="connsiteX336" fmla="*/ 663459 w 5945072"/>
                  <a:gd name="connsiteY336" fmla="*/ 3553198 h 4386638"/>
                  <a:gd name="connsiteX337" fmla="*/ 644409 w 5945072"/>
                  <a:gd name="connsiteY337" fmla="*/ 3586535 h 4386638"/>
                  <a:gd name="connsiteX338" fmla="*/ 630122 w 5945072"/>
                  <a:gd name="connsiteY338" fmla="*/ 3600823 h 4386638"/>
                  <a:gd name="connsiteX339" fmla="*/ 620597 w 5945072"/>
                  <a:gd name="connsiteY339" fmla="*/ 3619873 h 4386638"/>
                  <a:gd name="connsiteX340" fmla="*/ 577734 w 5945072"/>
                  <a:gd name="connsiteY340" fmla="*/ 3662735 h 4386638"/>
                  <a:gd name="connsiteX341" fmla="*/ 563447 w 5945072"/>
                  <a:gd name="connsiteY341" fmla="*/ 3672260 h 4386638"/>
                  <a:gd name="connsiteX342" fmla="*/ 549159 w 5945072"/>
                  <a:gd name="connsiteY342" fmla="*/ 3691310 h 4386638"/>
                  <a:gd name="connsiteX343" fmla="*/ 530109 w 5945072"/>
                  <a:gd name="connsiteY343" fmla="*/ 3700835 h 4386638"/>
                  <a:gd name="connsiteX344" fmla="*/ 515822 w 5945072"/>
                  <a:gd name="connsiteY344" fmla="*/ 3710360 h 4386638"/>
                  <a:gd name="connsiteX345" fmla="*/ 492009 w 5945072"/>
                  <a:gd name="connsiteY345" fmla="*/ 3724648 h 4386638"/>
                  <a:gd name="connsiteX346" fmla="*/ 430097 w 5945072"/>
                  <a:gd name="connsiteY346" fmla="*/ 3762748 h 4386638"/>
                  <a:gd name="connsiteX347" fmla="*/ 396759 w 5945072"/>
                  <a:gd name="connsiteY347" fmla="*/ 3772273 h 4386638"/>
                  <a:gd name="connsiteX348" fmla="*/ 358659 w 5945072"/>
                  <a:gd name="connsiteY348" fmla="*/ 3786560 h 4386638"/>
                  <a:gd name="connsiteX349" fmla="*/ 334847 w 5945072"/>
                  <a:gd name="connsiteY349" fmla="*/ 3800848 h 4386638"/>
                  <a:gd name="connsiteX350" fmla="*/ 291984 w 5945072"/>
                  <a:gd name="connsiteY350" fmla="*/ 3805610 h 4386638"/>
                  <a:gd name="connsiteX351" fmla="*/ 239597 w 5945072"/>
                  <a:gd name="connsiteY351" fmla="*/ 3819898 h 4386638"/>
                  <a:gd name="connsiteX352" fmla="*/ 201497 w 5945072"/>
                  <a:gd name="connsiteY352" fmla="*/ 3824660 h 4386638"/>
                  <a:gd name="connsiteX353" fmla="*/ 139584 w 5945072"/>
                  <a:gd name="connsiteY353" fmla="*/ 3834185 h 4386638"/>
                  <a:gd name="connsiteX354" fmla="*/ 111009 w 5945072"/>
                  <a:gd name="connsiteY354" fmla="*/ 4386635 h 4386638"/>
                  <a:gd name="connsiteX355" fmla="*/ 1472 w 5945072"/>
                  <a:gd name="connsiteY355" fmla="*/ 4196136 h 4386638"/>
                  <a:gd name="connsiteX0" fmla="*/ 668 w 6010943"/>
                  <a:gd name="connsiteY0" fmla="*/ 4305674 h 4386643"/>
                  <a:gd name="connsiteX1" fmla="*/ 100680 w 6010943"/>
                  <a:gd name="connsiteY1" fmla="*/ 3824660 h 4386643"/>
                  <a:gd name="connsiteX2" fmla="*/ 86393 w 6010943"/>
                  <a:gd name="connsiteY2" fmla="*/ 3791323 h 4386643"/>
                  <a:gd name="connsiteX3" fmla="*/ 81630 w 6010943"/>
                  <a:gd name="connsiteY3" fmla="*/ 3719885 h 4386643"/>
                  <a:gd name="connsiteX4" fmla="*/ 76868 w 6010943"/>
                  <a:gd name="connsiteY4" fmla="*/ 3700835 h 4386643"/>
                  <a:gd name="connsiteX5" fmla="*/ 81630 w 6010943"/>
                  <a:gd name="connsiteY5" fmla="*/ 3596060 h 4386643"/>
                  <a:gd name="connsiteX6" fmla="*/ 91155 w 6010943"/>
                  <a:gd name="connsiteY6" fmla="*/ 3543673 h 4386643"/>
                  <a:gd name="connsiteX7" fmla="*/ 157830 w 6010943"/>
                  <a:gd name="connsiteY7" fmla="*/ 3457948 h 4386643"/>
                  <a:gd name="connsiteX8" fmla="*/ 176880 w 6010943"/>
                  <a:gd name="connsiteY8" fmla="*/ 3434135 h 4386643"/>
                  <a:gd name="connsiteX9" fmla="*/ 195930 w 6010943"/>
                  <a:gd name="connsiteY9" fmla="*/ 3424610 h 4386643"/>
                  <a:gd name="connsiteX10" fmla="*/ 210218 w 6010943"/>
                  <a:gd name="connsiteY10" fmla="*/ 3410323 h 4386643"/>
                  <a:gd name="connsiteX11" fmla="*/ 238793 w 6010943"/>
                  <a:gd name="connsiteY11" fmla="*/ 3391273 h 4386643"/>
                  <a:gd name="connsiteX12" fmla="*/ 300705 w 6010943"/>
                  <a:gd name="connsiteY12" fmla="*/ 3334123 h 4386643"/>
                  <a:gd name="connsiteX13" fmla="*/ 329280 w 6010943"/>
                  <a:gd name="connsiteY13" fmla="*/ 3315073 h 4386643"/>
                  <a:gd name="connsiteX14" fmla="*/ 410243 w 6010943"/>
                  <a:gd name="connsiteY14" fmla="*/ 3281735 h 4386643"/>
                  <a:gd name="connsiteX15" fmla="*/ 453105 w 6010943"/>
                  <a:gd name="connsiteY15" fmla="*/ 3262685 h 4386643"/>
                  <a:gd name="connsiteX16" fmla="*/ 491205 w 6010943"/>
                  <a:gd name="connsiteY16" fmla="*/ 3253160 h 4386643"/>
                  <a:gd name="connsiteX17" fmla="*/ 519780 w 6010943"/>
                  <a:gd name="connsiteY17" fmla="*/ 3238873 h 4386643"/>
                  <a:gd name="connsiteX18" fmla="*/ 543593 w 6010943"/>
                  <a:gd name="connsiteY18" fmla="*/ 3229348 h 4386643"/>
                  <a:gd name="connsiteX19" fmla="*/ 557880 w 6010943"/>
                  <a:gd name="connsiteY19" fmla="*/ 3224585 h 4386643"/>
                  <a:gd name="connsiteX20" fmla="*/ 572168 w 6010943"/>
                  <a:gd name="connsiteY20" fmla="*/ 3215060 h 4386643"/>
                  <a:gd name="connsiteX21" fmla="*/ 591218 w 6010943"/>
                  <a:gd name="connsiteY21" fmla="*/ 3210298 h 4386643"/>
                  <a:gd name="connsiteX22" fmla="*/ 615030 w 6010943"/>
                  <a:gd name="connsiteY22" fmla="*/ 3200773 h 4386643"/>
                  <a:gd name="connsiteX23" fmla="*/ 672180 w 6010943"/>
                  <a:gd name="connsiteY23" fmla="*/ 3172198 h 4386643"/>
                  <a:gd name="connsiteX24" fmla="*/ 700755 w 6010943"/>
                  <a:gd name="connsiteY24" fmla="*/ 3157910 h 4386643"/>
                  <a:gd name="connsiteX25" fmla="*/ 753143 w 6010943"/>
                  <a:gd name="connsiteY25" fmla="*/ 3138860 h 4386643"/>
                  <a:gd name="connsiteX26" fmla="*/ 805530 w 6010943"/>
                  <a:gd name="connsiteY26" fmla="*/ 3095998 h 4386643"/>
                  <a:gd name="connsiteX27" fmla="*/ 872205 w 6010943"/>
                  <a:gd name="connsiteY27" fmla="*/ 3053135 h 4386643"/>
                  <a:gd name="connsiteX28" fmla="*/ 891255 w 6010943"/>
                  <a:gd name="connsiteY28" fmla="*/ 3034085 h 4386643"/>
                  <a:gd name="connsiteX29" fmla="*/ 919830 w 6010943"/>
                  <a:gd name="connsiteY29" fmla="*/ 3010273 h 4386643"/>
                  <a:gd name="connsiteX30" fmla="*/ 934118 w 6010943"/>
                  <a:gd name="connsiteY30" fmla="*/ 2991223 h 4386643"/>
                  <a:gd name="connsiteX31" fmla="*/ 962693 w 6010943"/>
                  <a:gd name="connsiteY31" fmla="*/ 2972173 h 4386643"/>
                  <a:gd name="connsiteX32" fmla="*/ 1000793 w 6010943"/>
                  <a:gd name="connsiteY32" fmla="*/ 2934073 h 4386643"/>
                  <a:gd name="connsiteX33" fmla="*/ 1043655 w 6010943"/>
                  <a:gd name="connsiteY33" fmla="*/ 2919785 h 4386643"/>
                  <a:gd name="connsiteX34" fmla="*/ 1062705 w 6010943"/>
                  <a:gd name="connsiteY34" fmla="*/ 2910260 h 4386643"/>
                  <a:gd name="connsiteX35" fmla="*/ 1138905 w 6010943"/>
                  <a:gd name="connsiteY35" fmla="*/ 2895973 h 4386643"/>
                  <a:gd name="connsiteX36" fmla="*/ 1219868 w 6010943"/>
                  <a:gd name="connsiteY36" fmla="*/ 2881685 h 4386643"/>
                  <a:gd name="connsiteX37" fmla="*/ 1272255 w 6010943"/>
                  <a:gd name="connsiteY37" fmla="*/ 2862635 h 4386643"/>
                  <a:gd name="connsiteX38" fmla="*/ 1300830 w 6010943"/>
                  <a:gd name="connsiteY38" fmla="*/ 2834060 h 4386643"/>
                  <a:gd name="connsiteX39" fmla="*/ 1319880 w 6010943"/>
                  <a:gd name="connsiteY39" fmla="*/ 2815010 h 4386643"/>
                  <a:gd name="connsiteX40" fmla="*/ 1353218 w 6010943"/>
                  <a:gd name="connsiteY40" fmla="*/ 2767385 h 4386643"/>
                  <a:gd name="connsiteX41" fmla="*/ 1372268 w 6010943"/>
                  <a:gd name="connsiteY41" fmla="*/ 2753098 h 4386643"/>
                  <a:gd name="connsiteX42" fmla="*/ 1391318 w 6010943"/>
                  <a:gd name="connsiteY42" fmla="*/ 2719760 h 4386643"/>
                  <a:gd name="connsiteX43" fmla="*/ 1410368 w 6010943"/>
                  <a:gd name="connsiteY43" fmla="*/ 2691185 h 4386643"/>
                  <a:gd name="connsiteX44" fmla="*/ 1429418 w 6010943"/>
                  <a:gd name="connsiteY44" fmla="*/ 2672135 h 4386643"/>
                  <a:gd name="connsiteX45" fmla="*/ 1438943 w 6010943"/>
                  <a:gd name="connsiteY45" fmla="*/ 2657848 h 4386643"/>
                  <a:gd name="connsiteX46" fmla="*/ 1453230 w 6010943"/>
                  <a:gd name="connsiteY46" fmla="*/ 2643560 h 4386643"/>
                  <a:gd name="connsiteX47" fmla="*/ 1467518 w 6010943"/>
                  <a:gd name="connsiteY47" fmla="*/ 2624510 h 4386643"/>
                  <a:gd name="connsiteX48" fmla="*/ 1548480 w 6010943"/>
                  <a:gd name="connsiteY48" fmla="*/ 2586410 h 4386643"/>
                  <a:gd name="connsiteX49" fmla="*/ 1596105 w 6010943"/>
                  <a:gd name="connsiteY49" fmla="*/ 2557835 h 4386643"/>
                  <a:gd name="connsiteX50" fmla="*/ 1629443 w 6010943"/>
                  <a:gd name="connsiteY50" fmla="*/ 2548310 h 4386643"/>
                  <a:gd name="connsiteX51" fmla="*/ 1643730 w 6010943"/>
                  <a:gd name="connsiteY51" fmla="*/ 2538785 h 4386643"/>
                  <a:gd name="connsiteX52" fmla="*/ 1710405 w 6010943"/>
                  <a:gd name="connsiteY52" fmla="*/ 2529260 h 4386643"/>
                  <a:gd name="connsiteX53" fmla="*/ 1748505 w 6010943"/>
                  <a:gd name="connsiteY53" fmla="*/ 2514973 h 4386643"/>
                  <a:gd name="connsiteX54" fmla="*/ 1791368 w 6010943"/>
                  <a:gd name="connsiteY54" fmla="*/ 2476873 h 4386643"/>
                  <a:gd name="connsiteX55" fmla="*/ 1810418 w 6010943"/>
                  <a:gd name="connsiteY55" fmla="*/ 2467348 h 4386643"/>
                  <a:gd name="connsiteX56" fmla="*/ 1834230 w 6010943"/>
                  <a:gd name="connsiteY56" fmla="*/ 2438773 h 4386643"/>
                  <a:gd name="connsiteX57" fmla="*/ 1862805 w 6010943"/>
                  <a:gd name="connsiteY57" fmla="*/ 2400673 h 4386643"/>
                  <a:gd name="connsiteX58" fmla="*/ 1958055 w 6010943"/>
                  <a:gd name="connsiteY58" fmla="*/ 2319710 h 4386643"/>
                  <a:gd name="connsiteX59" fmla="*/ 1977105 w 6010943"/>
                  <a:gd name="connsiteY59" fmla="*/ 2314948 h 4386643"/>
                  <a:gd name="connsiteX60" fmla="*/ 1996155 w 6010943"/>
                  <a:gd name="connsiteY60" fmla="*/ 2305423 h 4386643"/>
                  <a:gd name="connsiteX61" fmla="*/ 2010443 w 6010943"/>
                  <a:gd name="connsiteY61" fmla="*/ 2295898 h 4386643"/>
                  <a:gd name="connsiteX62" fmla="*/ 2043780 w 6010943"/>
                  <a:gd name="connsiteY62" fmla="*/ 2286373 h 4386643"/>
                  <a:gd name="connsiteX63" fmla="*/ 2067593 w 6010943"/>
                  <a:gd name="connsiteY63" fmla="*/ 2276848 h 4386643"/>
                  <a:gd name="connsiteX64" fmla="*/ 2081880 w 6010943"/>
                  <a:gd name="connsiteY64" fmla="*/ 2272085 h 4386643"/>
                  <a:gd name="connsiteX65" fmla="*/ 2105693 w 6010943"/>
                  <a:gd name="connsiteY65" fmla="*/ 2262560 h 4386643"/>
                  <a:gd name="connsiteX66" fmla="*/ 2167605 w 6010943"/>
                  <a:gd name="connsiteY66" fmla="*/ 2257798 h 4386643"/>
                  <a:gd name="connsiteX67" fmla="*/ 2219993 w 6010943"/>
                  <a:gd name="connsiteY67" fmla="*/ 2248273 h 4386643"/>
                  <a:gd name="connsiteX68" fmla="*/ 2243805 w 6010943"/>
                  <a:gd name="connsiteY68" fmla="*/ 2233985 h 4386643"/>
                  <a:gd name="connsiteX69" fmla="*/ 2262855 w 6010943"/>
                  <a:gd name="connsiteY69" fmla="*/ 2229223 h 4386643"/>
                  <a:gd name="connsiteX70" fmla="*/ 2300955 w 6010943"/>
                  <a:gd name="connsiteY70" fmla="*/ 2219698 h 4386643"/>
                  <a:gd name="connsiteX71" fmla="*/ 2334293 w 6010943"/>
                  <a:gd name="connsiteY71" fmla="*/ 2200648 h 4386643"/>
                  <a:gd name="connsiteX72" fmla="*/ 2348580 w 6010943"/>
                  <a:gd name="connsiteY72" fmla="*/ 2191123 h 4386643"/>
                  <a:gd name="connsiteX73" fmla="*/ 2391443 w 6010943"/>
                  <a:gd name="connsiteY73" fmla="*/ 2176835 h 4386643"/>
                  <a:gd name="connsiteX74" fmla="*/ 2400968 w 6010943"/>
                  <a:gd name="connsiteY74" fmla="*/ 2157785 h 4386643"/>
                  <a:gd name="connsiteX75" fmla="*/ 2500980 w 6010943"/>
                  <a:gd name="connsiteY75" fmla="*/ 2100635 h 4386643"/>
                  <a:gd name="connsiteX76" fmla="*/ 2558130 w 6010943"/>
                  <a:gd name="connsiteY76" fmla="*/ 2067298 h 4386643"/>
                  <a:gd name="connsiteX77" fmla="*/ 2572418 w 6010943"/>
                  <a:gd name="connsiteY77" fmla="*/ 2062535 h 4386643"/>
                  <a:gd name="connsiteX78" fmla="*/ 2596230 w 6010943"/>
                  <a:gd name="connsiteY78" fmla="*/ 2048248 h 4386643"/>
                  <a:gd name="connsiteX79" fmla="*/ 2634330 w 6010943"/>
                  <a:gd name="connsiteY79" fmla="*/ 2029198 h 4386643"/>
                  <a:gd name="connsiteX80" fmla="*/ 2667668 w 6010943"/>
                  <a:gd name="connsiteY80" fmla="*/ 2014910 h 4386643"/>
                  <a:gd name="connsiteX81" fmla="*/ 2729580 w 6010943"/>
                  <a:gd name="connsiteY81" fmla="*/ 1976810 h 4386643"/>
                  <a:gd name="connsiteX82" fmla="*/ 2767680 w 6010943"/>
                  <a:gd name="connsiteY82" fmla="*/ 1962523 h 4386643"/>
                  <a:gd name="connsiteX83" fmla="*/ 2810543 w 6010943"/>
                  <a:gd name="connsiteY83" fmla="*/ 1943473 h 4386643"/>
                  <a:gd name="connsiteX84" fmla="*/ 2834355 w 6010943"/>
                  <a:gd name="connsiteY84" fmla="*/ 1938710 h 4386643"/>
                  <a:gd name="connsiteX85" fmla="*/ 2862930 w 6010943"/>
                  <a:gd name="connsiteY85" fmla="*/ 1929185 h 4386643"/>
                  <a:gd name="connsiteX86" fmla="*/ 2910555 w 6010943"/>
                  <a:gd name="connsiteY86" fmla="*/ 1919660 h 4386643"/>
                  <a:gd name="connsiteX87" fmla="*/ 2948655 w 6010943"/>
                  <a:gd name="connsiteY87" fmla="*/ 1910135 h 4386643"/>
                  <a:gd name="connsiteX88" fmla="*/ 2996280 w 6010943"/>
                  <a:gd name="connsiteY88" fmla="*/ 1900610 h 4386643"/>
                  <a:gd name="connsiteX89" fmla="*/ 3010568 w 6010943"/>
                  <a:gd name="connsiteY89" fmla="*/ 1895848 h 4386643"/>
                  <a:gd name="connsiteX90" fmla="*/ 3062955 w 6010943"/>
                  <a:gd name="connsiteY90" fmla="*/ 1881560 h 4386643"/>
                  <a:gd name="connsiteX91" fmla="*/ 3110580 w 6010943"/>
                  <a:gd name="connsiteY91" fmla="*/ 1848223 h 4386643"/>
                  <a:gd name="connsiteX92" fmla="*/ 3143918 w 6010943"/>
                  <a:gd name="connsiteY92" fmla="*/ 1829173 h 4386643"/>
                  <a:gd name="connsiteX93" fmla="*/ 3186780 w 6010943"/>
                  <a:gd name="connsiteY93" fmla="*/ 1786310 h 4386643"/>
                  <a:gd name="connsiteX94" fmla="*/ 3224880 w 6010943"/>
                  <a:gd name="connsiteY94" fmla="*/ 1752973 h 4386643"/>
                  <a:gd name="connsiteX95" fmla="*/ 3253455 w 6010943"/>
                  <a:gd name="connsiteY95" fmla="*/ 1724398 h 4386643"/>
                  <a:gd name="connsiteX96" fmla="*/ 3267743 w 6010943"/>
                  <a:gd name="connsiteY96" fmla="*/ 1710110 h 4386643"/>
                  <a:gd name="connsiteX97" fmla="*/ 3282030 w 6010943"/>
                  <a:gd name="connsiteY97" fmla="*/ 1705348 h 4386643"/>
                  <a:gd name="connsiteX98" fmla="*/ 3329655 w 6010943"/>
                  <a:gd name="connsiteY98" fmla="*/ 1667248 h 4386643"/>
                  <a:gd name="connsiteX99" fmla="*/ 3372518 w 6010943"/>
                  <a:gd name="connsiteY99" fmla="*/ 1614860 h 4386643"/>
                  <a:gd name="connsiteX100" fmla="*/ 3405855 w 6010943"/>
                  <a:gd name="connsiteY100" fmla="*/ 1586285 h 4386643"/>
                  <a:gd name="connsiteX101" fmla="*/ 3420143 w 6010943"/>
                  <a:gd name="connsiteY101" fmla="*/ 1567235 h 4386643"/>
                  <a:gd name="connsiteX102" fmla="*/ 3486818 w 6010943"/>
                  <a:gd name="connsiteY102" fmla="*/ 1510085 h 4386643"/>
                  <a:gd name="connsiteX103" fmla="*/ 3496343 w 6010943"/>
                  <a:gd name="connsiteY103" fmla="*/ 1495798 h 4386643"/>
                  <a:gd name="connsiteX104" fmla="*/ 3534443 w 6010943"/>
                  <a:gd name="connsiteY104" fmla="*/ 1462460 h 4386643"/>
                  <a:gd name="connsiteX105" fmla="*/ 3553493 w 6010943"/>
                  <a:gd name="connsiteY105" fmla="*/ 1452935 h 4386643"/>
                  <a:gd name="connsiteX106" fmla="*/ 3577305 w 6010943"/>
                  <a:gd name="connsiteY106" fmla="*/ 1429123 h 4386643"/>
                  <a:gd name="connsiteX107" fmla="*/ 3591593 w 6010943"/>
                  <a:gd name="connsiteY107" fmla="*/ 1414835 h 4386643"/>
                  <a:gd name="connsiteX108" fmla="*/ 3653505 w 6010943"/>
                  <a:gd name="connsiteY108" fmla="*/ 1357685 h 4386643"/>
                  <a:gd name="connsiteX109" fmla="*/ 3677318 w 6010943"/>
                  <a:gd name="connsiteY109" fmla="*/ 1329110 h 4386643"/>
                  <a:gd name="connsiteX110" fmla="*/ 3696368 w 6010943"/>
                  <a:gd name="connsiteY110" fmla="*/ 1300535 h 4386643"/>
                  <a:gd name="connsiteX111" fmla="*/ 3710655 w 6010943"/>
                  <a:gd name="connsiteY111" fmla="*/ 1295773 h 4386643"/>
                  <a:gd name="connsiteX112" fmla="*/ 3782093 w 6010943"/>
                  <a:gd name="connsiteY112" fmla="*/ 1205285 h 4386643"/>
                  <a:gd name="connsiteX113" fmla="*/ 3801143 w 6010943"/>
                  <a:gd name="connsiteY113" fmla="*/ 1186235 h 4386643"/>
                  <a:gd name="connsiteX114" fmla="*/ 3853530 w 6010943"/>
                  <a:gd name="connsiteY114" fmla="*/ 1148135 h 4386643"/>
                  <a:gd name="connsiteX115" fmla="*/ 3872580 w 6010943"/>
                  <a:gd name="connsiteY115" fmla="*/ 1138610 h 4386643"/>
                  <a:gd name="connsiteX116" fmla="*/ 3901155 w 6010943"/>
                  <a:gd name="connsiteY116" fmla="*/ 1114798 h 4386643"/>
                  <a:gd name="connsiteX117" fmla="*/ 3934493 w 6010943"/>
                  <a:gd name="connsiteY117" fmla="*/ 1100510 h 4386643"/>
                  <a:gd name="connsiteX118" fmla="*/ 3977355 w 6010943"/>
                  <a:gd name="connsiteY118" fmla="*/ 1071935 h 4386643"/>
                  <a:gd name="connsiteX119" fmla="*/ 3991643 w 6010943"/>
                  <a:gd name="connsiteY119" fmla="*/ 1062410 h 4386643"/>
                  <a:gd name="connsiteX120" fmla="*/ 4010693 w 6010943"/>
                  <a:gd name="connsiteY120" fmla="*/ 1057648 h 4386643"/>
                  <a:gd name="connsiteX121" fmla="*/ 4086893 w 6010943"/>
                  <a:gd name="connsiteY121" fmla="*/ 1033835 h 4386643"/>
                  <a:gd name="connsiteX122" fmla="*/ 4134518 w 6010943"/>
                  <a:gd name="connsiteY122" fmla="*/ 1014785 h 4386643"/>
                  <a:gd name="connsiteX123" fmla="*/ 4167855 w 6010943"/>
                  <a:gd name="connsiteY123" fmla="*/ 1005260 h 4386643"/>
                  <a:gd name="connsiteX124" fmla="*/ 4205955 w 6010943"/>
                  <a:gd name="connsiteY124" fmla="*/ 1000498 h 4386643"/>
                  <a:gd name="connsiteX125" fmla="*/ 4248818 w 6010943"/>
                  <a:gd name="connsiteY125" fmla="*/ 990973 h 4386643"/>
                  <a:gd name="connsiteX126" fmla="*/ 4291680 w 6010943"/>
                  <a:gd name="connsiteY126" fmla="*/ 971923 h 4386643"/>
                  <a:gd name="connsiteX127" fmla="*/ 4329780 w 6010943"/>
                  <a:gd name="connsiteY127" fmla="*/ 962398 h 4386643"/>
                  <a:gd name="connsiteX128" fmla="*/ 4344068 w 6010943"/>
                  <a:gd name="connsiteY128" fmla="*/ 952873 h 4386643"/>
                  <a:gd name="connsiteX129" fmla="*/ 4382168 w 6010943"/>
                  <a:gd name="connsiteY129" fmla="*/ 938585 h 4386643"/>
                  <a:gd name="connsiteX130" fmla="*/ 4401218 w 6010943"/>
                  <a:gd name="connsiteY130" fmla="*/ 924298 h 4386643"/>
                  <a:gd name="connsiteX131" fmla="*/ 4434555 w 6010943"/>
                  <a:gd name="connsiteY131" fmla="*/ 895723 h 4386643"/>
                  <a:gd name="connsiteX132" fmla="*/ 4444080 w 6010943"/>
                  <a:gd name="connsiteY132" fmla="*/ 876673 h 4386643"/>
                  <a:gd name="connsiteX133" fmla="*/ 4463130 w 6010943"/>
                  <a:gd name="connsiteY133" fmla="*/ 857623 h 4386643"/>
                  <a:gd name="connsiteX134" fmla="*/ 4486943 w 6010943"/>
                  <a:gd name="connsiteY134" fmla="*/ 809998 h 4386643"/>
                  <a:gd name="connsiteX135" fmla="*/ 4501230 w 6010943"/>
                  <a:gd name="connsiteY135" fmla="*/ 786185 h 4386643"/>
                  <a:gd name="connsiteX136" fmla="*/ 4515518 w 6010943"/>
                  <a:gd name="connsiteY136" fmla="*/ 695698 h 4386643"/>
                  <a:gd name="connsiteX137" fmla="*/ 4525043 w 6010943"/>
                  <a:gd name="connsiteY137" fmla="*/ 581398 h 4386643"/>
                  <a:gd name="connsiteX138" fmla="*/ 4534568 w 6010943"/>
                  <a:gd name="connsiteY138" fmla="*/ 543298 h 4386643"/>
                  <a:gd name="connsiteX139" fmla="*/ 4539330 w 6010943"/>
                  <a:gd name="connsiteY139" fmla="*/ 500435 h 4386643"/>
                  <a:gd name="connsiteX140" fmla="*/ 4548855 w 6010943"/>
                  <a:gd name="connsiteY140" fmla="*/ 424235 h 4386643"/>
                  <a:gd name="connsiteX141" fmla="*/ 4553618 w 6010943"/>
                  <a:gd name="connsiteY141" fmla="*/ 381373 h 4386643"/>
                  <a:gd name="connsiteX142" fmla="*/ 4567905 w 6010943"/>
                  <a:gd name="connsiteY142" fmla="*/ 271835 h 4386643"/>
                  <a:gd name="connsiteX143" fmla="*/ 4572668 w 6010943"/>
                  <a:gd name="connsiteY143" fmla="*/ 233735 h 4386643"/>
                  <a:gd name="connsiteX144" fmla="*/ 4582193 w 6010943"/>
                  <a:gd name="connsiteY144" fmla="*/ 190873 h 4386643"/>
                  <a:gd name="connsiteX145" fmla="*/ 4586955 w 6010943"/>
                  <a:gd name="connsiteY145" fmla="*/ 152773 h 4386643"/>
                  <a:gd name="connsiteX146" fmla="*/ 4596480 w 6010943"/>
                  <a:gd name="connsiteY146" fmla="*/ 119435 h 4386643"/>
                  <a:gd name="connsiteX147" fmla="*/ 4601243 w 6010943"/>
                  <a:gd name="connsiteY147" fmla="*/ 95623 h 4386643"/>
                  <a:gd name="connsiteX148" fmla="*/ 4610768 w 6010943"/>
                  <a:gd name="connsiteY148" fmla="*/ 76573 h 4386643"/>
                  <a:gd name="connsiteX149" fmla="*/ 4620293 w 6010943"/>
                  <a:gd name="connsiteY149" fmla="*/ 52760 h 4386643"/>
                  <a:gd name="connsiteX150" fmla="*/ 4658393 w 6010943"/>
                  <a:gd name="connsiteY150" fmla="*/ 14660 h 4386643"/>
                  <a:gd name="connsiteX151" fmla="*/ 4677443 w 6010943"/>
                  <a:gd name="connsiteY151" fmla="*/ 9898 h 4386643"/>
                  <a:gd name="connsiteX152" fmla="*/ 4696493 w 6010943"/>
                  <a:gd name="connsiteY152" fmla="*/ 373 h 4386643"/>
                  <a:gd name="connsiteX153" fmla="*/ 4820318 w 6010943"/>
                  <a:gd name="connsiteY153" fmla="*/ 14660 h 4386643"/>
                  <a:gd name="connsiteX154" fmla="*/ 4858418 w 6010943"/>
                  <a:gd name="connsiteY154" fmla="*/ 28948 h 4386643"/>
                  <a:gd name="connsiteX155" fmla="*/ 4906043 w 6010943"/>
                  <a:gd name="connsiteY155" fmla="*/ 52760 h 4386643"/>
                  <a:gd name="connsiteX156" fmla="*/ 4944143 w 6010943"/>
                  <a:gd name="connsiteY156" fmla="*/ 86098 h 4386643"/>
                  <a:gd name="connsiteX157" fmla="*/ 4987005 w 6010943"/>
                  <a:gd name="connsiteY157" fmla="*/ 133723 h 4386643"/>
                  <a:gd name="connsiteX158" fmla="*/ 5034630 w 6010943"/>
                  <a:gd name="connsiteY158" fmla="*/ 200398 h 4386643"/>
                  <a:gd name="connsiteX159" fmla="*/ 5053680 w 6010943"/>
                  <a:gd name="connsiteY159" fmla="*/ 228973 h 4386643"/>
                  <a:gd name="connsiteX160" fmla="*/ 5072730 w 6010943"/>
                  <a:gd name="connsiteY160" fmla="*/ 252785 h 4386643"/>
                  <a:gd name="connsiteX161" fmla="*/ 5087018 w 6010943"/>
                  <a:gd name="connsiteY161" fmla="*/ 276598 h 4386643"/>
                  <a:gd name="connsiteX162" fmla="*/ 5106068 w 6010943"/>
                  <a:gd name="connsiteY162" fmla="*/ 300410 h 4386643"/>
                  <a:gd name="connsiteX163" fmla="*/ 5125118 w 6010943"/>
                  <a:gd name="connsiteY163" fmla="*/ 328985 h 4386643"/>
                  <a:gd name="connsiteX164" fmla="*/ 5144168 w 6010943"/>
                  <a:gd name="connsiteY164" fmla="*/ 362323 h 4386643"/>
                  <a:gd name="connsiteX165" fmla="*/ 5201318 w 6010943"/>
                  <a:gd name="connsiteY165" fmla="*/ 409948 h 4386643"/>
                  <a:gd name="connsiteX166" fmla="*/ 5220368 w 6010943"/>
                  <a:gd name="connsiteY166" fmla="*/ 419473 h 4386643"/>
                  <a:gd name="connsiteX167" fmla="*/ 5248943 w 6010943"/>
                  <a:gd name="connsiteY167" fmla="*/ 428998 h 4386643"/>
                  <a:gd name="connsiteX168" fmla="*/ 5329905 w 6010943"/>
                  <a:gd name="connsiteY168" fmla="*/ 471860 h 4386643"/>
                  <a:gd name="connsiteX169" fmla="*/ 5363243 w 6010943"/>
                  <a:gd name="connsiteY169" fmla="*/ 481385 h 4386643"/>
                  <a:gd name="connsiteX170" fmla="*/ 5377530 w 6010943"/>
                  <a:gd name="connsiteY170" fmla="*/ 486148 h 4386643"/>
                  <a:gd name="connsiteX171" fmla="*/ 5434680 w 6010943"/>
                  <a:gd name="connsiteY171" fmla="*/ 514723 h 4386643"/>
                  <a:gd name="connsiteX172" fmla="*/ 5463255 w 6010943"/>
                  <a:gd name="connsiteY172" fmla="*/ 529010 h 4386643"/>
                  <a:gd name="connsiteX173" fmla="*/ 5510880 w 6010943"/>
                  <a:gd name="connsiteY173" fmla="*/ 548060 h 4386643"/>
                  <a:gd name="connsiteX174" fmla="*/ 5544218 w 6010943"/>
                  <a:gd name="connsiteY174" fmla="*/ 571873 h 4386643"/>
                  <a:gd name="connsiteX175" fmla="*/ 5572793 w 6010943"/>
                  <a:gd name="connsiteY175" fmla="*/ 586160 h 4386643"/>
                  <a:gd name="connsiteX176" fmla="*/ 5596605 w 6010943"/>
                  <a:gd name="connsiteY176" fmla="*/ 605210 h 4386643"/>
                  <a:gd name="connsiteX177" fmla="*/ 5620418 w 6010943"/>
                  <a:gd name="connsiteY177" fmla="*/ 619498 h 4386643"/>
                  <a:gd name="connsiteX178" fmla="*/ 5663280 w 6010943"/>
                  <a:gd name="connsiteY178" fmla="*/ 652835 h 4386643"/>
                  <a:gd name="connsiteX179" fmla="*/ 5691855 w 6010943"/>
                  <a:gd name="connsiteY179" fmla="*/ 671885 h 4386643"/>
                  <a:gd name="connsiteX180" fmla="*/ 5725193 w 6010943"/>
                  <a:gd name="connsiteY180" fmla="*/ 714748 h 4386643"/>
                  <a:gd name="connsiteX181" fmla="*/ 5758530 w 6010943"/>
                  <a:gd name="connsiteY181" fmla="*/ 743323 h 4386643"/>
                  <a:gd name="connsiteX182" fmla="*/ 5787105 w 6010943"/>
                  <a:gd name="connsiteY182" fmla="*/ 786185 h 4386643"/>
                  <a:gd name="connsiteX183" fmla="*/ 5825205 w 6010943"/>
                  <a:gd name="connsiteY183" fmla="*/ 867148 h 4386643"/>
                  <a:gd name="connsiteX184" fmla="*/ 5844255 w 6010943"/>
                  <a:gd name="connsiteY184" fmla="*/ 957635 h 4386643"/>
                  <a:gd name="connsiteX185" fmla="*/ 5858543 w 6010943"/>
                  <a:gd name="connsiteY185" fmla="*/ 1000498 h 4386643"/>
                  <a:gd name="connsiteX186" fmla="*/ 5877593 w 6010943"/>
                  <a:gd name="connsiteY186" fmla="*/ 1081460 h 4386643"/>
                  <a:gd name="connsiteX187" fmla="*/ 5891880 w 6010943"/>
                  <a:gd name="connsiteY187" fmla="*/ 1124323 h 4386643"/>
                  <a:gd name="connsiteX188" fmla="*/ 5901405 w 6010943"/>
                  <a:gd name="connsiteY188" fmla="*/ 1157660 h 4386643"/>
                  <a:gd name="connsiteX189" fmla="*/ 5910930 w 6010943"/>
                  <a:gd name="connsiteY189" fmla="*/ 1181473 h 4386643"/>
                  <a:gd name="connsiteX190" fmla="*/ 5934743 w 6010943"/>
                  <a:gd name="connsiteY190" fmla="*/ 1248148 h 4386643"/>
                  <a:gd name="connsiteX191" fmla="*/ 5953793 w 6010943"/>
                  <a:gd name="connsiteY191" fmla="*/ 1295773 h 4386643"/>
                  <a:gd name="connsiteX192" fmla="*/ 5958555 w 6010943"/>
                  <a:gd name="connsiteY192" fmla="*/ 1329110 h 4386643"/>
                  <a:gd name="connsiteX193" fmla="*/ 5972843 w 6010943"/>
                  <a:gd name="connsiteY193" fmla="*/ 1362448 h 4386643"/>
                  <a:gd name="connsiteX194" fmla="*/ 5987130 w 6010943"/>
                  <a:gd name="connsiteY194" fmla="*/ 1471985 h 4386643"/>
                  <a:gd name="connsiteX195" fmla="*/ 5991893 w 6010943"/>
                  <a:gd name="connsiteY195" fmla="*/ 1505323 h 4386643"/>
                  <a:gd name="connsiteX196" fmla="*/ 5996655 w 6010943"/>
                  <a:gd name="connsiteY196" fmla="*/ 1529135 h 4386643"/>
                  <a:gd name="connsiteX197" fmla="*/ 6001418 w 6010943"/>
                  <a:gd name="connsiteY197" fmla="*/ 1610098 h 4386643"/>
                  <a:gd name="connsiteX198" fmla="*/ 6010943 w 6010943"/>
                  <a:gd name="connsiteY198" fmla="*/ 1705348 h 4386643"/>
                  <a:gd name="connsiteX199" fmla="*/ 6006180 w 6010943"/>
                  <a:gd name="connsiteY199" fmla="*/ 1948235 h 4386643"/>
                  <a:gd name="connsiteX200" fmla="*/ 5982368 w 6010943"/>
                  <a:gd name="connsiteY200" fmla="*/ 2029198 h 4386643"/>
                  <a:gd name="connsiteX201" fmla="*/ 5972843 w 6010943"/>
                  <a:gd name="connsiteY201" fmla="*/ 2053010 h 4386643"/>
                  <a:gd name="connsiteX202" fmla="*/ 5934743 w 6010943"/>
                  <a:gd name="connsiteY202" fmla="*/ 2076823 h 4386643"/>
                  <a:gd name="connsiteX203" fmla="*/ 5825205 w 6010943"/>
                  <a:gd name="connsiteY203" fmla="*/ 2067298 h 4386643"/>
                  <a:gd name="connsiteX204" fmla="*/ 5763293 w 6010943"/>
                  <a:gd name="connsiteY204" fmla="*/ 2048248 h 4386643"/>
                  <a:gd name="connsiteX205" fmla="*/ 5725193 w 6010943"/>
                  <a:gd name="connsiteY205" fmla="*/ 2038723 h 4386643"/>
                  <a:gd name="connsiteX206" fmla="*/ 5701380 w 6010943"/>
                  <a:gd name="connsiteY206" fmla="*/ 2029198 h 4386643"/>
                  <a:gd name="connsiteX207" fmla="*/ 5682330 w 6010943"/>
                  <a:gd name="connsiteY207" fmla="*/ 2024435 h 4386643"/>
                  <a:gd name="connsiteX208" fmla="*/ 5658518 w 6010943"/>
                  <a:gd name="connsiteY208" fmla="*/ 2014910 h 4386643"/>
                  <a:gd name="connsiteX209" fmla="*/ 5625180 w 6010943"/>
                  <a:gd name="connsiteY209" fmla="*/ 2010148 h 4386643"/>
                  <a:gd name="connsiteX210" fmla="*/ 5596605 w 6010943"/>
                  <a:gd name="connsiteY210" fmla="*/ 2000623 h 4386643"/>
                  <a:gd name="connsiteX211" fmla="*/ 5577555 w 6010943"/>
                  <a:gd name="connsiteY211" fmla="*/ 1995860 h 4386643"/>
                  <a:gd name="connsiteX212" fmla="*/ 5553743 w 6010943"/>
                  <a:gd name="connsiteY212" fmla="*/ 1986335 h 4386643"/>
                  <a:gd name="connsiteX213" fmla="*/ 5525168 w 6010943"/>
                  <a:gd name="connsiteY213" fmla="*/ 1976810 h 4386643"/>
                  <a:gd name="connsiteX214" fmla="*/ 5491830 w 6010943"/>
                  <a:gd name="connsiteY214" fmla="*/ 1962523 h 4386643"/>
                  <a:gd name="connsiteX215" fmla="*/ 5487068 w 6010943"/>
                  <a:gd name="connsiteY215" fmla="*/ 1948235 h 4386643"/>
                  <a:gd name="connsiteX216" fmla="*/ 5448968 w 6010943"/>
                  <a:gd name="connsiteY216" fmla="*/ 1924423 h 4386643"/>
                  <a:gd name="connsiteX217" fmla="*/ 5406105 w 6010943"/>
                  <a:gd name="connsiteY217" fmla="*/ 1900610 h 4386643"/>
                  <a:gd name="connsiteX218" fmla="*/ 5339430 w 6010943"/>
                  <a:gd name="connsiteY218" fmla="*/ 1824410 h 4386643"/>
                  <a:gd name="connsiteX219" fmla="*/ 5315618 w 6010943"/>
                  <a:gd name="connsiteY219" fmla="*/ 1805360 h 4386643"/>
                  <a:gd name="connsiteX220" fmla="*/ 5291805 w 6010943"/>
                  <a:gd name="connsiteY220" fmla="*/ 1800598 h 4386643"/>
                  <a:gd name="connsiteX221" fmla="*/ 5220368 w 6010943"/>
                  <a:gd name="connsiteY221" fmla="*/ 1762498 h 4386643"/>
                  <a:gd name="connsiteX222" fmla="*/ 5072730 w 6010943"/>
                  <a:gd name="connsiteY222" fmla="*/ 1719635 h 4386643"/>
                  <a:gd name="connsiteX223" fmla="*/ 5044155 w 6010943"/>
                  <a:gd name="connsiteY223" fmla="*/ 1714873 h 4386643"/>
                  <a:gd name="connsiteX224" fmla="*/ 5020343 w 6010943"/>
                  <a:gd name="connsiteY224" fmla="*/ 1710110 h 4386643"/>
                  <a:gd name="connsiteX225" fmla="*/ 4801268 w 6010943"/>
                  <a:gd name="connsiteY225" fmla="*/ 1700585 h 4386643"/>
                  <a:gd name="connsiteX226" fmla="*/ 4691730 w 6010943"/>
                  <a:gd name="connsiteY226" fmla="*/ 1714873 h 4386643"/>
                  <a:gd name="connsiteX227" fmla="*/ 4644105 w 6010943"/>
                  <a:gd name="connsiteY227" fmla="*/ 1743448 h 4386643"/>
                  <a:gd name="connsiteX228" fmla="*/ 4629818 w 6010943"/>
                  <a:gd name="connsiteY228" fmla="*/ 1748210 h 4386643"/>
                  <a:gd name="connsiteX229" fmla="*/ 4586955 w 6010943"/>
                  <a:gd name="connsiteY229" fmla="*/ 1800598 h 4386643"/>
                  <a:gd name="connsiteX230" fmla="*/ 4563143 w 6010943"/>
                  <a:gd name="connsiteY230" fmla="*/ 1833935 h 4386643"/>
                  <a:gd name="connsiteX231" fmla="*/ 4539330 w 6010943"/>
                  <a:gd name="connsiteY231" fmla="*/ 1857748 h 4386643"/>
                  <a:gd name="connsiteX232" fmla="*/ 4520280 w 6010943"/>
                  <a:gd name="connsiteY232" fmla="*/ 1881560 h 4386643"/>
                  <a:gd name="connsiteX233" fmla="*/ 4477418 w 6010943"/>
                  <a:gd name="connsiteY233" fmla="*/ 1924423 h 4386643"/>
                  <a:gd name="connsiteX234" fmla="*/ 4420268 w 6010943"/>
                  <a:gd name="connsiteY234" fmla="*/ 1972048 h 4386643"/>
                  <a:gd name="connsiteX235" fmla="*/ 4401218 w 6010943"/>
                  <a:gd name="connsiteY235" fmla="*/ 1981573 h 4386643"/>
                  <a:gd name="connsiteX236" fmla="*/ 4344068 w 6010943"/>
                  <a:gd name="connsiteY236" fmla="*/ 2014910 h 4386643"/>
                  <a:gd name="connsiteX237" fmla="*/ 4329780 w 6010943"/>
                  <a:gd name="connsiteY237" fmla="*/ 2019673 h 4386643"/>
                  <a:gd name="connsiteX238" fmla="*/ 4315493 w 6010943"/>
                  <a:gd name="connsiteY238" fmla="*/ 2029198 h 4386643"/>
                  <a:gd name="connsiteX239" fmla="*/ 4239293 w 6010943"/>
                  <a:gd name="connsiteY239" fmla="*/ 2038723 h 4386643"/>
                  <a:gd name="connsiteX240" fmla="*/ 4182143 w 6010943"/>
                  <a:gd name="connsiteY240" fmla="*/ 2048248 h 4386643"/>
                  <a:gd name="connsiteX241" fmla="*/ 4153568 w 6010943"/>
                  <a:gd name="connsiteY241" fmla="*/ 2053010 h 4386643"/>
                  <a:gd name="connsiteX242" fmla="*/ 4139280 w 6010943"/>
                  <a:gd name="connsiteY242" fmla="*/ 2057773 h 4386643"/>
                  <a:gd name="connsiteX243" fmla="*/ 4120230 w 6010943"/>
                  <a:gd name="connsiteY243" fmla="*/ 2062535 h 4386643"/>
                  <a:gd name="connsiteX244" fmla="*/ 4096418 w 6010943"/>
                  <a:gd name="connsiteY244" fmla="*/ 2072060 h 4386643"/>
                  <a:gd name="connsiteX245" fmla="*/ 4048793 w 6010943"/>
                  <a:gd name="connsiteY245" fmla="*/ 2081585 h 4386643"/>
                  <a:gd name="connsiteX246" fmla="*/ 4024980 w 6010943"/>
                  <a:gd name="connsiteY246" fmla="*/ 2091110 h 4386643"/>
                  <a:gd name="connsiteX247" fmla="*/ 3972593 w 6010943"/>
                  <a:gd name="connsiteY247" fmla="*/ 2105398 h 4386643"/>
                  <a:gd name="connsiteX248" fmla="*/ 3948780 w 6010943"/>
                  <a:gd name="connsiteY248" fmla="*/ 2114923 h 4386643"/>
                  <a:gd name="connsiteX249" fmla="*/ 3929730 w 6010943"/>
                  <a:gd name="connsiteY249" fmla="*/ 2129210 h 4386643"/>
                  <a:gd name="connsiteX250" fmla="*/ 3896393 w 6010943"/>
                  <a:gd name="connsiteY250" fmla="*/ 2138735 h 4386643"/>
                  <a:gd name="connsiteX251" fmla="*/ 3872580 w 6010943"/>
                  <a:gd name="connsiteY251" fmla="*/ 2153023 h 4386643"/>
                  <a:gd name="connsiteX252" fmla="*/ 3829718 w 6010943"/>
                  <a:gd name="connsiteY252" fmla="*/ 2181598 h 4386643"/>
                  <a:gd name="connsiteX253" fmla="*/ 3791618 w 6010943"/>
                  <a:gd name="connsiteY253" fmla="*/ 2200648 h 4386643"/>
                  <a:gd name="connsiteX254" fmla="*/ 3777330 w 6010943"/>
                  <a:gd name="connsiteY254" fmla="*/ 2214935 h 4386643"/>
                  <a:gd name="connsiteX255" fmla="*/ 3767805 w 6010943"/>
                  <a:gd name="connsiteY255" fmla="*/ 2229223 h 4386643"/>
                  <a:gd name="connsiteX256" fmla="*/ 3739230 w 6010943"/>
                  <a:gd name="connsiteY256" fmla="*/ 2248273 h 4386643"/>
                  <a:gd name="connsiteX257" fmla="*/ 3715418 w 6010943"/>
                  <a:gd name="connsiteY257" fmla="*/ 2267323 h 4386643"/>
                  <a:gd name="connsiteX258" fmla="*/ 3686843 w 6010943"/>
                  <a:gd name="connsiteY258" fmla="*/ 2276848 h 4386643"/>
                  <a:gd name="connsiteX259" fmla="*/ 3620168 w 6010943"/>
                  <a:gd name="connsiteY259" fmla="*/ 2305423 h 4386643"/>
                  <a:gd name="connsiteX260" fmla="*/ 3596355 w 6010943"/>
                  <a:gd name="connsiteY260" fmla="*/ 2314948 h 4386643"/>
                  <a:gd name="connsiteX261" fmla="*/ 3572543 w 6010943"/>
                  <a:gd name="connsiteY261" fmla="*/ 2329235 h 4386643"/>
                  <a:gd name="connsiteX262" fmla="*/ 3553493 w 6010943"/>
                  <a:gd name="connsiteY262" fmla="*/ 2333998 h 4386643"/>
                  <a:gd name="connsiteX263" fmla="*/ 3501105 w 6010943"/>
                  <a:gd name="connsiteY263" fmla="*/ 2357810 h 4386643"/>
                  <a:gd name="connsiteX264" fmla="*/ 3482055 w 6010943"/>
                  <a:gd name="connsiteY264" fmla="*/ 2372098 h 4386643"/>
                  <a:gd name="connsiteX265" fmla="*/ 3463005 w 6010943"/>
                  <a:gd name="connsiteY265" fmla="*/ 2381623 h 4386643"/>
                  <a:gd name="connsiteX266" fmla="*/ 3448718 w 6010943"/>
                  <a:gd name="connsiteY266" fmla="*/ 2391148 h 4386643"/>
                  <a:gd name="connsiteX267" fmla="*/ 3429668 w 6010943"/>
                  <a:gd name="connsiteY267" fmla="*/ 2395910 h 4386643"/>
                  <a:gd name="connsiteX268" fmla="*/ 3415380 w 6010943"/>
                  <a:gd name="connsiteY268" fmla="*/ 2410198 h 4386643"/>
                  <a:gd name="connsiteX269" fmla="*/ 3372518 w 6010943"/>
                  <a:gd name="connsiteY269" fmla="*/ 2429248 h 4386643"/>
                  <a:gd name="connsiteX270" fmla="*/ 3339180 w 6010943"/>
                  <a:gd name="connsiteY270" fmla="*/ 2448298 h 4386643"/>
                  <a:gd name="connsiteX271" fmla="*/ 3267743 w 6010943"/>
                  <a:gd name="connsiteY271" fmla="*/ 2481635 h 4386643"/>
                  <a:gd name="connsiteX272" fmla="*/ 3220118 w 6010943"/>
                  <a:gd name="connsiteY272" fmla="*/ 2495923 h 4386643"/>
                  <a:gd name="connsiteX273" fmla="*/ 3191543 w 6010943"/>
                  <a:gd name="connsiteY273" fmla="*/ 2510210 h 4386643"/>
                  <a:gd name="connsiteX274" fmla="*/ 3158205 w 6010943"/>
                  <a:gd name="connsiteY274" fmla="*/ 2524498 h 4386643"/>
                  <a:gd name="connsiteX275" fmla="*/ 3129630 w 6010943"/>
                  <a:gd name="connsiteY275" fmla="*/ 2538785 h 4386643"/>
                  <a:gd name="connsiteX276" fmla="*/ 3096293 w 6010943"/>
                  <a:gd name="connsiteY276" fmla="*/ 2553073 h 4386643"/>
                  <a:gd name="connsiteX277" fmla="*/ 3062955 w 6010943"/>
                  <a:gd name="connsiteY277" fmla="*/ 2581648 h 4386643"/>
                  <a:gd name="connsiteX278" fmla="*/ 3043905 w 6010943"/>
                  <a:gd name="connsiteY278" fmla="*/ 2591173 h 4386643"/>
                  <a:gd name="connsiteX279" fmla="*/ 3024855 w 6010943"/>
                  <a:gd name="connsiteY279" fmla="*/ 2605460 h 4386643"/>
                  <a:gd name="connsiteX280" fmla="*/ 3005805 w 6010943"/>
                  <a:gd name="connsiteY280" fmla="*/ 2614985 h 4386643"/>
                  <a:gd name="connsiteX281" fmla="*/ 2986755 w 6010943"/>
                  <a:gd name="connsiteY281" fmla="*/ 2634035 h 4386643"/>
                  <a:gd name="connsiteX282" fmla="*/ 2958180 w 6010943"/>
                  <a:gd name="connsiteY282" fmla="*/ 2653085 h 4386643"/>
                  <a:gd name="connsiteX283" fmla="*/ 2929605 w 6010943"/>
                  <a:gd name="connsiteY283" fmla="*/ 2681660 h 4386643"/>
                  <a:gd name="connsiteX284" fmla="*/ 2843880 w 6010943"/>
                  <a:gd name="connsiteY284" fmla="*/ 2743573 h 4386643"/>
                  <a:gd name="connsiteX285" fmla="*/ 2829593 w 6010943"/>
                  <a:gd name="connsiteY285" fmla="*/ 2762623 h 4386643"/>
                  <a:gd name="connsiteX286" fmla="*/ 2791493 w 6010943"/>
                  <a:gd name="connsiteY286" fmla="*/ 2786435 h 4386643"/>
                  <a:gd name="connsiteX287" fmla="*/ 2772443 w 6010943"/>
                  <a:gd name="connsiteY287" fmla="*/ 2800723 h 4386643"/>
                  <a:gd name="connsiteX288" fmla="*/ 2720055 w 6010943"/>
                  <a:gd name="connsiteY288" fmla="*/ 2843585 h 4386643"/>
                  <a:gd name="connsiteX289" fmla="*/ 2696243 w 6010943"/>
                  <a:gd name="connsiteY289" fmla="*/ 2853110 h 4386643"/>
                  <a:gd name="connsiteX290" fmla="*/ 2629568 w 6010943"/>
                  <a:gd name="connsiteY290" fmla="*/ 2900735 h 4386643"/>
                  <a:gd name="connsiteX291" fmla="*/ 2605755 w 6010943"/>
                  <a:gd name="connsiteY291" fmla="*/ 2905498 h 4386643"/>
                  <a:gd name="connsiteX292" fmla="*/ 2553368 w 6010943"/>
                  <a:gd name="connsiteY292" fmla="*/ 2924548 h 4386643"/>
                  <a:gd name="connsiteX293" fmla="*/ 2491455 w 6010943"/>
                  <a:gd name="connsiteY293" fmla="*/ 2934073 h 4386643"/>
                  <a:gd name="connsiteX294" fmla="*/ 2381918 w 6010943"/>
                  <a:gd name="connsiteY294" fmla="*/ 2943598 h 4386643"/>
                  <a:gd name="connsiteX295" fmla="*/ 2329530 w 6010943"/>
                  <a:gd name="connsiteY295" fmla="*/ 2957885 h 4386643"/>
                  <a:gd name="connsiteX296" fmla="*/ 2277143 w 6010943"/>
                  <a:gd name="connsiteY296" fmla="*/ 2967410 h 4386643"/>
                  <a:gd name="connsiteX297" fmla="*/ 2219993 w 6010943"/>
                  <a:gd name="connsiteY297" fmla="*/ 2986460 h 4386643"/>
                  <a:gd name="connsiteX298" fmla="*/ 2177130 w 6010943"/>
                  <a:gd name="connsiteY298" fmla="*/ 2995985 h 4386643"/>
                  <a:gd name="connsiteX299" fmla="*/ 2119980 w 6010943"/>
                  <a:gd name="connsiteY299" fmla="*/ 3005510 h 4386643"/>
                  <a:gd name="connsiteX300" fmla="*/ 2091405 w 6010943"/>
                  <a:gd name="connsiteY300" fmla="*/ 3015035 h 4386643"/>
                  <a:gd name="connsiteX301" fmla="*/ 2043780 w 6010943"/>
                  <a:gd name="connsiteY301" fmla="*/ 3024560 h 4386643"/>
                  <a:gd name="connsiteX302" fmla="*/ 2019968 w 6010943"/>
                  <a:gd name="connsiteY302" fmla="*/ 3034085 h 4386643"/>
                  <a:gd name="connsiteX303" fmla="*/ 2000918 w 6010943"/>
                  <a:gd name="connsiteY303" fmla="*/ 3048373 h 4386643"/>
                  <a:gd name="connsiteX304" fmla="*/ 1962818 w 6010943"/>
                  <a:gd name="connsiteY304" fmla="*/ 3057898 h 4386643"/>
                  <a:gd name="connsiteX305" fmla="*/ 1896143 w 6010943"/>
                  <a:gd name="connsiteY305" fmla="*/ 3076948 h 4386643"/>
                  <a:gd name="connsiteX306" fmla="*/ 1867568 w 6010943"/>
                  <a:gd name="connsiteY306" fmla="*/ 3081710 h 4386643"/>
                  <a:gd name="connsiteX307" fmla="*/ 1819943 w 6010943"/>
                  <a:gd name="connsiteY307" fmla="*/ 3095998 h 4386643"/>
                  <a:gd name="connsiteX308" fmla="*/ 1805655 w 6010943"/>
                  <a:gd name="connsiteY308" fmla="*/ 3100760 h 4386643"/>
                  <a:gd name="connsiteX309" fmla="*/ 1781843 w 6010943"/>
                  <a:gd name="connsiteY309" fmla="*/ 3105523 h 4386643"/>
                  <a:gd name="connsiteX310" fmla="*/ 1738980 w 6010943"/>
                  <a:gd name="connsiteY310" fmla="*/ 3124573 h 4386643"/>
                  <a:gd name="connsiteX311" fmla="*/ 1719930 w 6010943"/>
                  <a:gd name="connsiteY311" fmla="*/ 3134098 h 4386643"/>
                  <a:gd name="connsiteX312" fmla="*/ 1691355 w 6010943"/>
                  <a:gd name="connsiteY312" fmla="*/ 3143623 h 4386643"/>
                  <a:gd name="connsiteX313" fmla="*/ 1653255 w 6010943"/>
                  <a:gd name="connsiteY313" fmla="*/ 3153148 h 4386643"/>
                  <a:gd name="connsiteX314" fmla="*/ 1572293 w 6010943"/>
                  <a:gd name="connsiteY314" fmla="*/ 3181723 h 4386643"/>
                  <a:gd name="connsiteX315" fmla="*/ 1477043 w 6010943"/>
                  <a:gd name="connsiteY315" fmla="*/ 3229348 h 4386643"/>
                  <a:gd name="connsiteX316" fmla="*/ 1457993 w 6010943"/>
                  <a:gd name="connsiteY316" fmla="*/ 3238873 h 4386643"/>
                  <a:gd name="connsiteX317" fmla="*/ 1438943 w 6010943"/>
                  <a:gd name="connsiteY317" fmla="*/ 3248398 h 4386643"/>
                  <a:gd name="connsiteX318" fmla="*/ 1377030 w 6010943"/>
                  <a:gd name="connsiteY318" fmla="*/ 3276973 h 4386643"/>
                  <a:gd name="connsiteX319" fmla="*/ 1357980 w 6010943"/>
                  <a:gd name="connsiteY319" fmla="*/ 3286498 h 4386643"/>
                  <a:gd name="connsiteX320" fmla="*/ 1315118 w 6010943"/>
                  <a:gd name="connsiteY320" fmla="*/ 3315073 h 4386643"/>
                  <a:gd name="connsiteX321" fmla="*/ 1291305 w 6010943"/>
                  <a:gd name="connsiteY321" fmla="*/ 3319835 h 4386643"/>
                  <a:gd name="connsiteX322" fmla="*/ 1272255 w 6010943"/>
                  <a:gd name="connsiteY322" fmla="*/ 3334123 h 4386643"/>
                  <a:gd name="connsiteX323" fmla="*/ 1186530 w 6010943"/>
                  <a:gd name="connsiteY323" fmla="*/ 3367460 h 4386643"/>
                  <a:gd name="connsiteX324" fmla="*/ 1162718 w 6010943"/>
                  <a:gd name="connsiteY324" fmla="*/ 3372223 h 4386643"/>
                  <a:gd name="connsiteX325" fmla="*/ 1148430 w 6010943"/>
                  <a:gd name="connsiteY325" fmla="*/ 3376985 h 4386643"/>
                  <a:gd name="connsiteX326" fmla="*/ 1110330 w 6010943"/>
                  <a:gd name="connsiteY326" fmla="*/ 3386510 h 4386643"/>
                  <a:gd name="connsiteX327" fmla="*/ 1091280 w 6010943"/>
                  <a:gd name="connsiteY327" fmla="*/ 3391273 h 4386643"/>
                  <a:gd name="connsiteX328" fmla="*/ 1038893 w 6010943"/>
                  <a:gd name="connsiteY328" fmla="*/ 3400798 h 4386643"/>
                  <a:gd name="connsiteX329" fmla="*/ 996030 w 6010943"/>
                  <a:gd name="connsiteY329" fmla="*/ 3410323 h 4386643"/>
                  <a:gd name="connsiteX330" fmla="*/ 976980 w 6010943"/>
                  <a:gd name="connsiteY330" fmla="*/ 3415085 h 4386643"/>
                  <a:gd name="connsiteX331" fmla="*/ 953168 w 6010943"/>
                  <a:gd name="connsiteY331" fmla="*/ 3419848 h 4386643"/>
                  <a:gd name="connsiteX332" fmla="*/ 910305 w 6010943"/>
                  <a:gd name="connsiteY332" fmla="*/ 3438898 h 4386643"/>
                  <a:gd name="connsiteX333" fmla="*/ 872205 w 6010943"/>
                  <a:gd name="connsiteY333" fmla="*/ 3448423 h 4386643"/>
                  <a:gd name="connsiteX334" fmla="*/ 810293 w 6010943"/>
                  <a:gd name="connsiteY334" fmla="*/ 3486523 h 4386643"/>
                  <a:gd name="connsiteX335" fmla="*/ 757905 w 6010943"/>
                  <a:gd name="connsiteY335" fmla="*/ 3524623 h 4386643"/>
                  <a:gd name="connsiteX336" fmla="*/ 729330 w 6010943"/>
                  <a:gd name="connsiteY336" fmla="*/ 3553198 h 4386643"/>
                  <a:gd name="connsiteX337" fmla="*/ 710280 w 6010943"/>
                  <a:gd name="connsiteY337" fmla="*/ 3586535 h 4386643"/>
                  <a:gd name="connsiteX338" fmla="*/ 695993 w 6010943"/>
                  <a:gd name="connsiteY338" fmla="*/ 3600823 h 4386643"/>
                  <a:gd name="connsiteX339" fmla="*/ 686468 w 6010943"/>
                  <a:gd name="connsiteY339" fmla="*/ 3619873 h 4386643"/>
                  <a:gd name="connsiteX340" fmla="*/ 643605 w 6010943"/>
                  <a:gd name="connsiteY340" fmla="*/ 3662735 h 4386643"/>
                  <a:gd name="connsiteX341" fmla="*/ 629318 w 6010943"/>
                  <a:gd name="connsiteY341" fmla="*/ 3672260 h 4386643"/>
                  <a:gd name="connsiteX342" fmla="*/ 615030 w 6010943"/>
                  <a:gd name="connsiteY342" fmla="*/ 3691310 h 4386643"/>
                  <a:gd name="connsiteX343" fmla="*/ 595980 w 6010943"/>
                  <a:gd name="connsiteY343" fmla="*/ 3700835 h 4386643"/>
                  <a:gd name="connsiteX344" fmla="*/ 581693 w 6010943"/>
                  <a:gd name="connsiteY344" fmla="*/ 3710360 h 4386643"/>
                  <a:gd name="connsiteX345" fmla="*/ 557880 w 6010943"/>
                  <a:gd name="connsiteY345" fmla="*/ 3724648 h 4386643"/>
                  <a:gd name="connsiteX346" fmla="*/ 495968 w 6010943"/>
                  <a:gd name="connsiteY346" fmla="*/ 3762748 h 4386643"/>
                  <a:gd name="connsiteX347" fmla="*/ 462630 w 6010943"/>
                  <a:gd name="connsiteY347" fmla="*/ 3772273 h 4386643"/>
                  <a:gd name="connsiteX348" fmla="*/ 424530 w 6010943"/>
                  <a:gd name="connsiteY348" fmla="*/ 3786560 h 4386643"/>
                  <a:gd name="connsiteX349" fmla="*/ 400718 w 6010943"/>
                  <a:gd name="connsiteY349" fmla="*/ 3800848 h 4386643"/>
                  <a:gd name="connsiteX350" fmla="*/ 357855 w 6010943"/>
                  <a:gd name="connsiteY350" fmla="*/ 3805610 h 4386643"/>
                  <a:gd name="connsiteX351" fmla="*/ 305468 w 6010943"/>
                  <a:gd name="connsiteY351" fmla="*/ 3819898 h 4386643"/>
                  <a:gd name="connsiteX352" fmla="*/ 267368 w 6010943"/>
                  <a:gd name="connsiteY352" fmla="*/ 3824660 h 4386643"/>
                  <a:gd name="connsiteX353" fmla="*/ 205455 w 6010943"/>
                  <a:gd name="connsiteY353" fmla="*/ 3834185 h 4386643"/>
                  <a:gd name="connsiteX354" fmla="*/ 176880 w 6010943"/>
                  <a:gd name="connsiteY354" fmla="*/ 4386635 h 4386643"/>
                  <a:gd name="connsiteX355" fmla="*/ 668 w 6010943"/>
                  <a:gd name="connsiteY355" fmla="*/ 4305674 h 4386643"/>
                  <a:gd name="connsiteX0" fmla="*/ 668 w 6010943"/>
                  <a:gd name="connsiteY0" fmla="*/ 4305674 h 4415216"/>
                  <a:gd name="connsiteX1" fmla="*/ 100680 w 6010943"/>
                  <a:gd name="connsiteY1" fmla="*/ 3824660 h 4415216"/>
                  <a:gd name="connsiteX2" fmla="*/ 86393 w 6010943"/>
                  <a:gd name="connsiteY2" fmla="*/ 3791323 h 4415216"/>
                  <a:gd name="connsiteX3" fmla="*/ 81630 w 6010943"/>
                  <a:gd name="connsiteY3" fmla="*/ 3719885 h 4415216"/>
                  <a:gd name="connsiteX4" fmla="*/ 76868 w 6010943"/>
                  <a:gd name="connsiteY4" fmla="*/ 3700835 h 4415216"/>
                  <a:gd name="connsiteX5" fmla="*/ 81630 w 6010943"/>
                  <a:gd name="connsiteY5" fmla="*/ 3596060 h 4415216"/>
                  <a:gd name="connsiteX6" fmla="*/ 91155 w 6010943"/>
                  <a:gd name="connsiteY6" fmla="*/ 3543673 h 4415216"/>
                  <a:gd name="connsiteX7" fmla="*/ 157830 w 6010943"/>
                  <a:gd name="connsiteY7" fmla="*/ 3457948 h 4415216"/>
                  <a:gd name="connsiteX8" fmla="*/ 176880 w 6010943"/>
                  <a:gd name="connsiteY8" fmla="*/ 3434135 h 4415216"/>
                  <a:gd name="connsiteX9" fmla="*/ 195930 w 6010943"/>
                  <a:gd name="connsiteY9" fmla="*/ 3424610 h 4415216"/>
                  <a:gd name="connsiteX10" fmla="*/ 210218 w 6010943"/>
                  <a:gd name="connsiteY10" fmla="*/ 3410323 h 4415216"/>
                  <a:gd name="connsiteX11" fmla="*/ 238793 w 6010943"/>
                  <a:gd name="connsiteY11" fmla="*/ 3391273 h 4415216"/>
                  <a:gd name="connsiteX12" fmla="*/ 300705 w 6010943"/>
                  <a:gd name="connsiteY12" fmla="*/ 3334123 h 4415216"/>
                  <a:gd name="connsiteX13" fmla="*/ 329280 w 6010943"/>
                  <a:gd name="connsiteY13" fmla="*/ 3315073 h 4415216"/>
                  <a:gd name="connsiteX14" fmla="*/ 410243 w 6010943"/>
                  <a:gd name="connsiteY14" fmla="*/ 3281735 h 4415216"/>
                  <a:gd name="connsiteX15" fmla="*/ 453105 w 6010943"/>
                  <a:gd name="connsiteY15" fmla="*/ 3262685 h 4415216"/>
                  <a:gd name="connsiteX16" fmla="*/ 491205 w 6010943"/>
                  <a:gd name="connsiteY16" fmla="*/ 3253160 h 4415216"/>
                  <a:gd name="connsiteX17" fmla="*/ 519780 w 6010943"/>
                  <a:gd name="connsiteY17" fmla="*/ 3238873 h 4415216"/>
                  <a:gd name="connsiteX18" fmla="*/ 543593 w 6010943"/>
                  <a:gd name="connsiteY18" fmla="*/ 3229348 h 4415216"/>
                  <a:gd name="connsiteX19" fmla="*/ 557880 w 6010943"/>
                  <a:gd name="connsiteY19" fmla="*/ 3224585 h 4415216"/>
                  <a:gd name="connsiteX20" fmla="*/ 572168 w 6010943"/>
                  <a:gd name="connsiteY20" fmla="*/ 3215060 h 4415216"/>
                  <a:gd name="connsiteX21" fmla="*/ 591218 w 6010943"/>
                  <a:gd name="connsiteY21" fmla="*/ 3210298 h 4415216"/>
                  <a:gd name="connsiteX22" fmla="*/ 615030 w 6010943"/>
                  <a:gd name="connsiteY22" fmla="*/ 3200773 h 4415216"/>
                  <a:gd name="connsiteX23" fmla="*/ 672180 w 6010943"/>
                  <a:gd name="connsiteY23" fmla="*/ 3172198 h 4415216"/>
                  <a:gd name="connsiteX24" fmla="*/ 700755 w 6010943"/>
                  <a:gd name="connsiteY24" fmla="*/ 3157910 h 4415216"/>
                  <a:gd name="connsiteX25" fmla="*/ 753143 w 6010943"/>
                  <a:gd name="connsiteY25" fmla="*/ 3138860 h 4415216"/>
                  <a:gd name="connsiteX26" fmla="*/ 805530 w 6010943"/>
                  <a:gd name="connsiteY26" fmla="*/ 3095998 h 4415216"/>
                  <a:gd name="connsiteX27" fmla="*/ 872205 w 6010943"/>
                  <a:gd name="connsiteY27" fmla="*/ 3053135 h 4415216"/>
                  <a:gd name="connsiteX28" fmla="*/ 891255 w 6010943"/>
                  <a:gd name="connsiteY28" fmla="*/ 3034085 h 4415216"/>
                  <a:gd name="connsiteX29" fmla="*/ 919830 w 6010943"/>
                  <a:gd name="connsiteY29" fmla="*/ 3010273 h 4415216"/>
                  <a:gd name="connsiteX30" fmla="*/ 934118 w 6010943"/>
                  <a:gd name="connsiteY30" fmla="*/ 2991223 h 4415216"/>
                  <a:gd name="connsiteX31" fmla="*/ 962693 w 6010943"/>
                  <a:gd name="connsiteY31" fmla="*/ 2972173 h 4415216"/>
                  <a:gd name="connsiteX32" fmla="*/ 1000793 w 6010943"/>
                  <a:gd name="connsiteY32" fmla="*/ 2934073 h 4415216"/>
                  <a:gd name="connsiteX33" fmla="*/ 1043655 w 6010943"/>
                  <a:gd name="connsiteY33" fmla="*/ 2919785 h 4415216"/>
                  <a:gd name="connsiteX34" fmla="*/ 1062705 w 6010943"/>
                  <a:gd name="connsiteY34" fmla="*/ 2910260 h 4415216"/>
                  <a:gd name="connsiteX35" fmla="*/ 1138905 w 6010943"/>
                  <a:gd name="connsiteY35" fmla="*/ 2895973 h 4415216"/>
                  <a:gd name="connsiteX36" fmla="*/ 1219868 w 6010943"/>
                  <a:gd name="connsiteY36" fmla="*/ 2881685 h 4415216"/>
                  <a:gd name="connsiteX37" fmla="*/ 1272255 w 6010943"/>
                  <a:gd name="connsiteY37" fmla="*/ 2862635 h 4415216"/>
                  <a:gd name="connsiteX38" fmla="*/ 1300830 w 6010943"/>
                  <a:gd name="connsiteY38" fmla="*/ 2834060 h 4415216"/>
                  <a:gd name="connsiteX39" fmla="*/ 1319880 w 6010943"/>
                  <a:gd name="connsiteY39" fmla="*/ 2815010 h 4415216"/>
                  <a:gd name="connsiteX40" fmla="*/ 1353218 w 6010943"/>
                  <a:gd name="connsiteY40" fmla="*/ 2767385 h 4415216"/>
                  <a:gd name="connsiteX41" fmla="*/ 1372268 w 6010943"/>
                  <a:gd name="connsiteY41" fmla="*/ 2753098 h 4415216"/>
                  <a:gd name="connsiteX42" fmla="*/ 1391318 w 6010943"/>
                  <a:gd name="connsiteY42" fmla="*/ 2719760 h 4415216"/>
                  <a:gd name="connsiteX43" fmla="*/ 1410368 w 6010943"/>
                  <a:gd name="connsiteY43" fmla="*/ 2691185 h 4415216"/>
                  <a:gd name="connsiteX44" fmla="*/ 1429418 w 6010943"/>
                  <a:gd name="connsiteY44" fmla="*/ 2672135 h 4415216"/>
                  <a:gd name="connsiteX45" fmla="*/ 1438943 w 6010943"/>
                  <a:gd name="connsiteY45" fmla="*/ 2657848 h 4415216"/>
                  <a:gd name="connsiteX46" fmla="*/ 1453230 w 6010943"/>
                  <a:gd name="connsiteY46" fmla="*/ 2643560 h 4415216"/>
                  <a:gd name="connsiteX47" fmla="*/ 1467518 w 6010943"/>
                  <a:gd name="connsiteY47" fmla="*/ 2624510 h 4415216"/>
                  <a:gd name="connsiteX48" fmla="*/ 1548480 w 6010943"/>
                  <a:gd name="connsiteY48" fmla="*/ 2586410 h 4415216"/>
                  <a:gd name="connsiteX49" fmla="*/ 1596105 w 6010943"/>
                  <a:gd name="connsiteY49" fmla="*/ 2557835 h 4415216"/>
                  <a:gd name="connsiteX50" fmla="*/ 1629443 w 6010943"/>
                  <a:gd name="connsiteY50" fmla="*/ 2548310 h 4415216"/>
                  <a:gd name="connsiteX51" fmla="*/ 1643730 w 6010943"/>
                  <a:gd name="connsiteY51" fmla="*/ 2538785 h 4415216"/>
                  <a:gd name="connsiteX52" fmla="*/ 1710405 w 6010943"/>
                  <a:gd name="connsiteY52" fmla="*/ 2529260 h 4415216"/>
                  <a:gd name="connsiteX53" fmla="*/ 1748505 w 6010943"/>
                  <a:gd name="connsiteY53" fmla="*/ 2514973 h 4415216"/>
                  <a:gd name="connsiteX54" fmla="*/ 1791368 w 6010943"/>
                  <a:gd name="connsiteY54" fmla="*/ 2476873 h 4415216"/>
                  <a:gd name="connsiteX55" fmla="*/ 1810418 w 6010943"/>
                  <a:gd name="connsiteY55" fmla="*/ 2467348 h 4415216"/>
                  <a:gd name="connsiteX56" fmla="*/ 1834230 w 6010943"/>
                  <a:gd name="connsiteY56" fmla="*/ 2438773 h 4415216"/>
                  <a:gd name="connsiteX57" fmla="*/ 1862805 w 6010943"/>
                  <a:gd name="connsiteY57" fmla="*/ 2400673 h 4415216"/>
                  <a:gd name="connsiteX58" fmla="*/ 1958055 w 6010943"/>
                  <a:gd name="connsiteY58" fmla="*/ 2319710 h 4415216"/>
                  <a:gd name="connsiteX59" fmla="*/ 1977105 w 6010943"/>
                  <a:gd name="connsiteY59" fmla="*/ 2314948 h 4415216"/>
                  <a:gd name="connsiteX60" fmla="*/ 1996155 w 6010943"/>
                  <a:gd name="connsiteY60" fmla="*/ 2305423 h 4415216"/>
                  <a:gd name="connsiteX61" fmla="*/ 2010443 w 6010943"/>
                  <a:gd name="connsiteY61" fmla="*/ 2295898 h 4415216"/>
                  <a:gd name="connsiteX62" fmla="*/ 2043780 w 6010943"/>
                  <a:gd name="connsiteY62" fmla="*/ 2286373 h 4415216"/>
                  <a:gd name="connsiteX63" fmla="*/ 2067593 w 6010943"/>
                  <a:gd name="connsiteY63" fmla="*/ 2276848 h 4415216"/>
                  <a:gd name="connsiteX64" fmla="*/ 2081880 w 6010943"/>
                  <a:gd name="connsiteY64" fmla="*/ 2272085 h 4415216"/>
                  <a:gd name="connsiteX65" fmla="*/ 2105693 w 6010943"/>
                  <a:gd name="connsiteY65" fmla="*/ 2262560 h 4415216"/>
                  <a:gd name="connsiteX66" fmla="*/ 2167605 w 6010943"/>
                  <a:gd name="connsiteY66" fmla="*/ 2257798 h 4415216"/>
                  <a:gd name="connsiteX67" fmla="*/ 2219993 w 6010943"/>
                  <a:gd name="connsiteY67" fmla="*/ 2248273 h 4415216"/>
                  <a:gd name="connsiteX68" fmla="*/ 2243805 w 6010943"/>
                  <a:gd name="connsiteY68" fmla="*/ 2233985 h 4415216"/>
                  <a:gd name="connsiteX69" fmla="*/ 2262855 w 6010943"/>
                  <a:gd name="connsiteY69" fmla="*/ 2229223 h 4415216"/>
                  <a:gd name="connsiteX70" fmla="*/ 2300955 w 6010943"/>
                  <a:gd name="connsiteY70" fmla="*/ 2219698 h 4415216"/>
                  <a:gd name="connsiteX71" fmla="*/ 2334293 w 6010943"/>
                  <a:gd name="connsiteY71" fmla="*/ 2200648 h 4415216"/>
                  <a:gd name="connsiteX72" fmla="*/ 2348580 w 6010943"/>
                  <a:gd name="connsiteY72" fmla="*/ 2191123 h 4415216"/>
                  <a:gd name="connsiteX73" fmla="*/ 2391443 w 6010943"/>
                  <a:gd name="connsiteY73" fmla="*/ 2176835 h 4415216"/>
                  <a:gd name="connsiteX74" fmla="*/ 2400968 w 6010943"/>
                  <a:gd name="connsiteY74" fmla="*/ 2157785 h 4415216"/>
                  <a:gd name="connsiteX75" fmla="*/ 2500980 w 6010943"/>
                  <a:gd name="connsiteY75" fmla="*/ 2100635 h 4415216"/>
                  <a:gd name="connsiteX76" fmla="*/ 2558130 w 6010943"/>
                  <a:gd name="connsiteY76" fmla="*/ 2067298 h 4415216"/>
                  <a:gd name="connsiteX77" fmla="*/ 2572418 w 6010943"/>
                  <a:gd name="connsiteY77" fmla="*/ 2062535 h 4415216"/>
                  <a:gd name="connsiteX78" fmla="*/ 2596230 w 6010943"/>
                  <a:gd name="connsiteY78" fmla="*/ 2048248 h 4415216"/>
                  <a:gd name="connsiteX79" fmla="*/ 2634330 w 6010943"/>
                  <a:gd name="connsiteY79" fmla="*/ 2029198 h 4415216"/>
                  <a:gd name="connsiteX80" fmla="*/ 2667668 w 6010943"/>
                  <a:gd name="connsiteY80" fmla="*/ 2014910 h 4415216"/>
                  <a:gd name="connsiteX81" fmla="*/ 2729580 w 6010943"/>
                  <a:gd name="connsiteY81" fmla="*/ 1976810 h 4415216"/>
                  <a:gd name="connsiteX82" fmla="*/ 2767680 w 6010943"/>
                  <a:gd name="connsiteY82" fmla="*/ 1962523 h 4415216"/>
                  <a:gd name="connsiteX83" fmla="*/ 2810543 w 6010943"/>
                  <a:gd name="connsiteY83" fmla="*/ 1943473 h 4415216"/>
                  <a:gd name="connsiteX84" fmla="*/ 2834355 w 6010943"/>
                  <a:gd name="connsiteY84" fmla="*/ 1938710 h 4415216"/>
                  <a:gd name="connsiteX85" fmla="*/ 2862930 w 6010943"/>
                  <a:gd name="connsiteY85" fmla="*/ 1929185 h 4415216"/>
                  <a:gd name="connsiteX86" fmla="*/ 2910555 w 6010943"/>
                  <a:gd name="connsiteY86" fmla="*/ 1919660 h 4415216"/>
                  <a:gd name="connsiteX87" fmla="*/ 2948655 w 6010943"/>
                  <a:gd name="connsiteY87" fmla="*/ 1910135 h 4415216"/>
                  <a:gd name="connsiteX88" fmla="*/ 2996280 w 6010943"/>
                  <a:gd name="connsiteY88" fmla="*/ 1900610 h 4415216"/>
                  <a:gd name="connsiteX89" fmla="*/ 3010568 w 6010943"/>
                  <a:gd name="connsiteY89" fmla="*/ 1895848 h 4415216"/>
                  <a:gd name="connsiteX90" fmla="*/ 3062955 w 6010943"/>
                  <a:gd name="connsiteY90" fmla="*/ 1881560 h 4415216"/>
                  <a:gd name="connsiteX91" fmla="*/ 3110580 w 6010943"/>
                  <a:gd name="connsiteY91" fmla="*/ 1848223 h 4415216"/>
                  <a:gd name="connsiteX92" fmla="*/ 3143918 w 6010943"/>
                  <a:gd name="connsiteY92" fmla="*/ 1829173 h 4415216"/>
                  <a:gd name="connsiteX93" fmla="*/ 3186780 w 6010943"/>
                  <a:gd name="connsiteY93" fmla="*/ 1786310 h 4415216"/>
                  <a:gd name="connsiteX94" fmla="*/ 3224880 w 6010943"/>
                  <a:gd name="connsiteY94" fmla="*/ 1752973 h 4415216"/>
                  <a:gd name="connsiteX95" fmla="*/ 3253455 w 6010943"/>
                  <a:gd name="connsiteY95" fmla="*/ 1724398 h 4415216"/>
                  <a:gd name="connsiteX96" fmla="*/ 3267743 w 6010943"/>
                  <a:gd name="connsiteY96" fmla="*/ 1710110 h 4415216"/>
                  <a:gd name="connsiteX97" fmla="*/ 3282030 w 6010943"/>
                  <a:gd name="connsiteY97" fmla="*/ 1705348 h 4415216"/>
                  <a:gd name="connsiteX98" fmla="*/ 3329655 w 6010943"/>
                  <a:gd name="connsiteY98" fmla="*/ 1667248 h 4415216"/>
                  <a:gd name="connsiteX99" fmla="*/ 3372518 w 6010943"/>
                  <a:gd name="connsiteY99" fmla="*/ 1614860 h 4415216"/>
                  <a:gd name="connsiteX100" fmla="*/ 3405855 w 6010943"/>
                  <a:gd name="connsiteY100" fmla="*/ 1586285 h 4415216"/>
                  <a:gd name="connsiteX101" fmla="*/ 3420143 w 6010943"/>
                  <a:gd name="connsiteY101" fmla="*/ 1567235 h 4415216"/>
                  <a:gd name="connsiteX102" fmla="*/ 3486818 w 6010943"/>
                  <a:gd name="connsiteY102" fmla="*/ 1510085 h 4415216"/>
                  <a:gd name="connsiteX103" fmla="*/ 3496343 w 6010943"/>
                  <a:gd name="connsiteY103" fmla="*/ 1495798 h 4415216"/>
                  <a:gd name="connsiteX104" fmla="*/ 3534443 w 6010943"/>
                  <a:gd name="connsiteY104" fmla="*/ 1462460 h 4415216"/>
                  <a:gd name="connsiteX105" fmla="*/ 3553493 w 6010943"/>
                  <a:gd name="connsiteY105" fmla="*/ 1452935 h 4415216"/>
                  <a:gd name="connsiteX106" fmla="*/ 3577305 w 6010943"/>
                  <a:gd name="connsiteY106" fmla="*/ 1429123 h 4415216"/>
                  <a:gd name="connsiteX107" fmla="*/ 3591593 w 6010943"/>
                  <a:gd name="connsiteY107" fmla="*/ 1414835 h 4415216"/>
                  <a:gd name="connsiteX108" fmla="*/ 3653505 w 6010943"/>
                  <a:gd name="connsiteY108" fmla="*/ 1357685 h 4415216"/>
                  <a:gd name="connsiteX109" fmla="*/ 3677318 w 6010943"/>
                  <a:gd name="connsiteY109" fmla="*/ 1329110 h 4415216"/>
                  <a:gd name="connsiteX110" fmla="*/ 3696368 w 6010943"/>
                  <a:gd name="connsiteY110" fmla="*/ 1300535 h 4415216"/>
                  <a:gd name="connsiteX111" fmla="*/ 3710655 w 6010943"/>
                  <a:gd name="connsiteY111" fmla="*/ 1295773 h 4415216"/>
                  <a:gd name="connsiteX112" fmla="*/ 3782093 w 6010943"/>
                  <a:gd name="connsiteY112" fmla="*/ 1205285 h 4415216"/>
                  <a:gd name="connsiteX113" fmla="*/ 3801143 w 6010943"/>
                  <a:gd name="connsiteY113" fmla="*/ 1186235 h 4415216"/>
                  <a:gd name="connsiteX114" fmla="*/ 3853530 w 6010943"/>
                  <a:gd name="connsiteY114" fmla="*/ 1148135 h 4415216"/>
                  <a:gd name="connsiteX115" fmla="*/ 3872580 w 6010943"/>
                  <a:gd name="connsiteY115" fmla="*/ 1138610 h 4415216"/>
                  <a:gd name="connsiteX116" fmla="*/ 3901155 w 6010943"/>
                  <a:gd name="connsiteY116" fmla="*/ 1114798 h 4415216"/>
                  <a:gd name="connsiteX117" fmla="*/ 3934493 w 6010943"/>
                  <a:gd name="connsiteY117" fmla="*/ 1100510 h 4415216"/>
                  <a:gd name="connsiteX118" fmla="*/ 3977355 w 6010943"/>
                  <a:gd name="connsiteY118" fmla="*/ 1071935 h 4415216"/>
                  <a:gd name="connsiteX119" fmla="*/ 3991643 w 6010943"/>
                  <a:gd name="connsiteY119" fmla="*/ 1062410 h 4415216"/>
                  <a:gd name="connsiteX120" fmla="*/ 4010693 w 6010943"/>
                  <a:gd name="connsiteY120" fmla="*/ 1057648 h 4415216"/>
                  <a:gd name="connsiteX121" fmla="*/ 4086893 w 6010943"/>
                  <a:gd name="connsiteY121" fmla="*/ 1033835 h 4415216"/>
                  <a:gd name="connsiteX122" fmla="*/ 4134518 w 6010943"/>
                  <a:gd name="connsiteY122" fmla="*/ 1014785 h 4415216"/>
                  <a:gd name="connsiteX123" fmla="*/ 4167855 w 6010943"/>
                  <a:gd name="connsiteY123" fmla="*/ 1005260 h 4415216"/>
                  <a:gd name="connsiteX124" fmla="*/ 4205955 w 6010943"/>
                  <a:gd name="connsiteY124" fmla="*/ 1000498 h 4415216"/>
                  <a:gd name="connsiteX125" fmla="*/ 4248818 w 6010943"/>
                  <a:gd name="connsiteY125" fmla="*/ 990973 h 4415216"/>
                  <a:gd name="connsiteX126" fmla="*/ 4291680 w 6010943"/>
                  <a:gd name="connsiteY126" fmla="*/ 971923 h 4415216"/>
                  <a:gd name="connsiteX127" fmla="*/ 4329780 w 6010943"/>
                  <a:gd name="connsiteY127" fmla="*/ 962398 h 4415216"/>
                  <a:gd name="connsiteX128" fmla="*/ 4344068 w 6010943"/>
                  <a:gd name="connsiteY128" fmla="*/ 952873 h 4415216"/>
                  <a:gd name="connsiteX129" fmla="*/ 4382168 w 6010943"/>
                  <a:gd name="connsiteY129" fmla="*/ 938585 h 4415216"/>
                  <a:gd name="connsiteX130" fmla="*/ 4401218 w 6010943"/>
                  <a:gd name="connsiteY130" fmla="*/ 924298 h 4415216"/>
                  <a:gd name="connsiteX131" fmla="*/ 4434555 w 6010943"/>
                  <a:gd name="connsiteY131" fmla="*/ 895723 h 4415216"/>
                  <a:gd name="connsiteX132" fmla="*/ 4444080 w 6010943"/>
                  <a:gd name="connsiteY132" fmla="*/ 876673 h 4415216"/>
                  <a:gd name="connsiteX133" fmla="*/ 4463130 w 6010943"/>
                  <a:gd name="connsiteY133" fmla="*/ 857623 h 4415216"/>
                  <a:gd name="connsiteX134" fmla="*/ 4486943 w 6010943"/>
                  <a:gd name="connsiteY134" fmla="*/ 809998 h 4415216"/>
                  <a:gd name="connsiteX135" fmla="*/ 4501230 w 6010943"/>
                  <a:gd name="connsiteY135" fmla="*/ 786185 h 4415216"/>
                  <a:gd name="connsiteX136" fmla="*/ 4515518 w 6010943"/>
                  <a:gd name="connsiteY136" fmla="*/ 695698 h 4415216"/>
                  <a:gd name="connsiteX137" fmla="*/ 4525043 w 6010943"/>
                  <a:gd name="connsiteY137" fmla="*/ 581398 h 4415216"/>
                  <a:gd name="connsiteX138" fmla="*/ 4534568 w 6010943"/>
                  <a:gd name="connsiteY138" fmla="*/ 543298 h 4415216"/>
                  <a:gd name="connsiteX139" fmla="*/ 4539330 w 6010943"/>
                  <a:gd name="connsiteY139" fmla="*/ 500435 h 4415216"/>
                  <a:gd name="connsiteX140" fmla="*/ 4548855 w 6010943"/>
                  <a:gd name="connsiteY140" fmla="*/ 424235 h 4415216"/>
                  <a:gd name="connsiteX141" fmla="*/ 4553618 w 6010943"/>
                  <a:gd name="connsiteY141" fmla="*/ 381373 h 4415216"/>
                  <a:gd name="connsiteX142" fmla="*/ 4567905 w 6010943"/>
                  <a:gd name="connsiteY142" fmla="*/ 271835 h 4415216"/>
                  <a:gd name="connsiteX143" fmla="*/ 4572668 w 6010943"/>
                  <a:gd name="connsiteY143" fmla="*/ 233735 h 4415216"/>
                  <a:gd name="connsiteX144" fmla="*/ 4582193 w 6010943"/>
                  <a:gd name="connsiteY144" fmla="*/ 190873 h 4415216"/>
                  <a:gd name="connsiteX145" fmla="*/ 4586955 w 6010943"/>
                  <a:gd name="connsiteY145" fmla="*/ 152773 h 4415216"/>
                  <a:gd name="connsiteX146" fmla="*/ 4596480 w 6010943"/>
                  <a:gd name="connsiteY146" fmla="*/ 119435 h 4415216"/>
                  <a:gd name="connsiteX147" fmla="*/ 4601243 w 6010943"/>
                  <a:gd name="connsiteY147" fmla="*/ 95623 h 4415216"/>
                  <a:gd name="connsiteX148" fmla="*/ 4610768 w 6010943"/>
                  <a:gd name="connsiteY148" fmla="*/ 76573 h 4415216"/>
                  <a:gd name="connsiteX149" fmla="*/ 4620293 w 6010943"/>
                  <a:gd name="connsiteY149" fmla="*/ 52760 h 4415216"/>
                  <a:gd name="connsiteX150" fmla="*/ 4658393 w 6010943"/>
                  <a:gd name="connsiteY150" fmla="*/ 14660 h 4415216"/>
                  <a:gd name="connsiteX151" fmla="*/ 4677443 w 6010943"/>
                  <a:gd name="connsiteY151" fmla="*/ 9898 h 4415216"/>
                  <a:gd name="connsiteX152" fmla="*/ 4696493 w 6010943"/>
                  <a:gd name="connsiteY152" fmla="*/ 373 h 4415216"/>
                  <a:gd name="connsiteX153" fmla="*/ 4820318 w 6010943"/>
                  <a:gd name="connsiteY153" fmla="*/ 14660 h 4415216"/>
                  <a:gd name="connsiteX154" fmla="*/ 4858418 w 6010943"/>
                  <a:gd name="connsiteY154" fmla="*/ 28948 h 4415216"/>
                  <a:gd name="connsiteX155" fmla="*/ 4906043 w 6010943"/>
                  <a:gd name="connsiteY155" fmla="*/ 52760 h 4415216"/>
                  <a:gd name="connsiteX156" fmla="*/ 4944143 w 6010943"/>
                  <a:gd name="connsiteY156" fmla="*/ 86098 h 4415216"/>
                  <a:gd name="connsiteX157" fmla="*/ 4987005 w 6010943"/>
                  <a:gd name="connsiteY157" fmla="*/ 133723 h 4415216"/>
                  <a:gd name="connsiteX158" fmla="*/ 5034630 w 6010943"/>
                  <a:gd name="connsiteY158" fmla="*/ 200398 h 4415216"/>
                  <a:gd name="connsiteX159" fmla="*/ 5053680 w 6010943"/>
                  <a:gd name="connsiteY159" fmla="*/ 228973 h 4415216"/>
                  <a:gd name="connsiteX160" fmla="*/ 5072730 w 6010943"/>
                  <a:gd name="connsiteY160" fmla="*/ 252785 h 4415216"/>
                  <a:gd name="connsiteX161" fmla="*/ 5087018 w 6010943"/>
                  <a:gd name="connsiteY161" fmla="*/ 276598 h 4415216"/>
                  <a:gd name="connsiteX162" fmla="*/ 5106068 w 6010943"/>
                  <a:gd name="connsiteY162" fmla="*/ 300410 h 4415216"/>
                  <a:gd name="connsiteX163" fmla="*/ 5125118 w 6010943"/>
                  <a:gd name="connsiteY163" fmla="*/ 328985 h 4415216"/>
                  <a:gd name="connsiteX164" fmla="*/ 5144168 w 6010943"/>
                  <a:gd name="connsiteY164" fmla="*/ 362323 h 4415216"/>
                  <a:gd name="connsiteX165" fmla="*/ 5201318 w 6010943"/>
                  <a:gd name="connsiteY165" fmla="*/ 409948 h 4415216"/>
                  <a:gd name="connsiteX166" fmla="*/ 5220368 w 6010943"/>
                  <a:gd name="connsiteY166" fmla="*/ 419473 h 4415216"/>
                  <a:gd name="connsiteX167" fmla="*/ 5248943 w 6010943"/>
                  <a:gd name="connsiteY167" fmla="*/ 428998 h 4415216"/>
                  <a:gd name="connsiteX168" fmla="*/ 5329905 w 6010943"/>
                  <a:gd name="connsiteY168" fmla="*/ 471860 h 4415216"/>
                  <a:gd name="connsiteX169" fmla="*/ 5363243 w 6010943"/>
                  <a:gd name="connsiteY169" fmla="*/ 481385 h 4415216"/>
                  <a:gd name="connsiteX170" fmla="*/ 5377530 w 6010943"/>
                  <a:gd name="connsiteY170" fmla="*/ 486148 h 4415216"/>
                  <a:gd name="connsiteX171" fmla="*/ 5434680 w 6010943"/>
                  <a:gd name="connsiteY171" fmla="*/ 514723 h 4415216"/>
                  <a:gd name="connsiteX172" fmla="*/ 5463255 w 6010943"/>
                  <a:gd name="connsiteY172" fmla="*/ 529010 h 4415216"/>
                  <a:gd name="connsiteX173" fmla="*/ 5510880 w 6010943"/>
                  <a:gd name="connsiteY173" fmla="*/ 548060 h 4415216"/>
                  <a:gd name="connsiteX174" fmla="*/ 5544218 w 6010943"/>
                  <a:gd name="connsiteY174" fmla="*/ 571873 h 4415216"/>
                  <a:gd name="connsiteX175" fmla="*/ 5572793 w 6010943"/>
                  <a:gd name="connsiteY175" fmla="*/ 586160 h 4415216"/>
                  <a:gd name="connsiteX176" fmla="*/ 5596605 w 6010943"/>
                  <a:gd name="connsiteY176" fmla="*/ 605210 h 4415216"/>
                  <a:gd name="connsiteX177" fmla="*/ 5620418 w 6010943"/>
                  <a:gd name="connsiteY177" fmla="*/ 619498 h 4415216"/>
                  <a:gd name="connsiteX178" fmla="*/ 5663280 w 6010943"/>
                  <a:gd name="connsiteY178" fmla="*/ 652835 h 4415216"/>
                  <a:gd name="connsiteX179" fmla="*/ 5691855 w 6010943"/>
                  <a:gd name="connsiteY179" fmla="*/ 671885 h 4415216"/>
                  <a:gd name="connsiteX180" fmla="*/ 5725193 w 6010943"/>
                  <a:gd name="connsiteY180" fmla="*/ 714748 h 4415216"/>
                  <a:gd name="connsiteX181" fmla="*/ 5758530 w 6010943"/>
                  <a:gd name="connsiteY181" fmla="*/ 743323 h 4415216"/>
                  <a:gd name="connsiteX182" fmla="*/ 5787105 w 6010943"/>
                  <a:gd name="connsiteY182" fmla="*/ 786185 h 4415216"/>
                  <a:gd name="connsiteX183" fmla="*/ 5825205 w 6010943"/>
                  <a:gd name="connsiteY183" fmla="*/ 867148 h 4415216"/>
                  <a:gd name="connsiteX184" fmla="*/ 5844255 w 6010943"/>
                  <a:gd name="connsiteY184" fmla="*/ 957635 h 4415216"/>
                  <a:gd name="connsiteX185" fmla="*/ 5858543 w 6010943"/>
                  <a:gd name="connsiteY185" fmla="*/ 1000498 h 4415216"/>
                  <a:gd name="connsiteX186" fmla="*/ 5877593 w 6010943"/>
                  <a:gd name="connsiteY186" fmla="*/ 1081460 h 4415216"/>
                  <a:gd name="connsiteX187" fmla="*/ 5891880 w 6010943"/>
                  <a:gd name="connsiteY187" fmla="*/ 1124323 h 4415216"/>
                  <a:gd name="connsiteX188" fmla="*/ 5901405 w 6010943"/>
                  <a:gd name="connsiteY188" fmla="*/ 1157660 h 4415216"/>
                  <a:gd name="connsiteX189" fmla="*/ 5910930 w 6010943"/>
                  <a:gd name="connsiteY189" fmla="*/ 1181473 h 4415216"/>
                  <a:gd name="connsiteX190" fmla="*/ 5934743 w 6010943"/>
                  <a:gd name="connsiteY190" fmla="*/ 1248148 h 4415216"/>
                  <a:gd name="connsiteX191" fmla="*/ 5953793 w 6010943"/>
                  <a:gd name="connsiteY191" fmla="*/ 1295773 h 4415216"/>
                  <a:gd name="connsiteX192" fmla="*/ 5958555 w 6010943"/>
                  <a:gd name="connsiteY192" fmla="*/ 1329110 h 4415216"/>
                  <a:gd name="connsiteX193" fmla="*/ 5972843 w 6010943"/>
                  <a:gd name="connsiteY193" fmla="*/ 1362448 h 4415216"/>
                  <a:gd name="connsiteX194" fmla="*/ 5987130 w 6010943"/>
                  <a:gd name="connsiteY194" fmla="*/ 1471985 h 4415216"/>
                  <a:gd name="connsiteX195" fmla="*/ 5991893 w 6010943"/>
                  <a:gd name="connsiteY195" fmla="*/ 1505323 h 4415216"/>
                  <a:gd name="connsiteX196" fmla="*/ 5996655 w 6010943"/>
                  <a:gd name="connsiteY196" fmla="*/ 1529135 h 4415216"/>
                  <a:gd name="connsiteX197" fmla="*/ 6001418 w 6010943"/>
                  <a:gd name="connsiteY197" fmla="*/ 1610098 h 4415216"/>
                  <a:gd name="connsiteX198" fmla="*/ 6010943 w 6010943"/>
                  <a:gd name="connsiteY198" fmla="*/ 1705348 h 4415216"/>
                  <a:gd name="connsiteX199" fmla="*/ 6006180 w 6010943"/>
                  <a:gd name="connsiteY199" fmla="*/ 1948235 h 4415216"/>
                  <a:gd name="connsiteX200" fmla="*/ 5982368 w 6010943"/>
                  <a:gd name="connsiteY200" fmla="*/ 2029198 h 4415216"/>
                  <a:gd name="connsiteX201" fmla="*/ 5972843 w 6010943"/>
                  <a:gd name="connsiteY201" fmla="*/ 2053010 h 4415216"/>
                  <a:gd name="connsiteX202" fmla="*/ 5934743 w 6010943"/>
                  <a:gd name="connsiteY202" fmla="*/ 2076823 h 4415216"/>
                  <a:gd name="connsiteX203" fmla="*/ 5825205 w 6010943"/>
                  <a:gd name="connsiteY203" fmla="*/ 2067298 h 4415216"/>
                  <a:gd name="connsiteX204" fmla="*/ 5763293 w 6010943"/>
                  <a:gd name="connsiteY204" fmla="*/ 2048248 h 4415216"/>
                  <a:gd name="connsiteX205" fmla="*/ 5725193 w 6010943"/>
                  <a:gd name="connsiteY205" fmla="*/ 2038723 h 4415216"/>
                  <a:gd name="connsiteX206" fmla="*/ 5701380 w 6010943"/>
                  <a:gd name="connsiteY206" fmla="*/ 2029198 h 4415216"/>
                  <a:gd name="connsiteX207" fmla="*/ 5682330 w 6010943"/>
                  <a:gd name="connsiteY207" fmla="*/ 2024435 h 4415216"/>
                  <a:gd name="connsiteX208" fmla="*/ 5658518 w 6010943"/>
                  <a:gd name="connsiteY208" fmla="*/ 2014910 h 4415216"/>
                  <a:gd name="connsiteX209" fmla="*/ 5625180 w 6010943"/>
                  <a:gd name="connsiteY209" fmla="*/ 2010148 h 4415216"/>
                  <a:gd name="connsiteX210" fmla="*/ 5596605 w 6010943"/>
                  <a:gd name="connsiteY210" fmla="*/ 2000623 h 4415216"/>
                  <a:gd name="connsiteX211" fmla="*/ 5577555 w 6010943"/>
                  <a:gd name="connsiteY211" fmla="*/ 1995860 h 4415216"/>
                  <a:gd name="connsiteX212" fmla="*/ 5553743 w 6010943"/>
                  <a:gd name="connsiteY212" fmla="*/ 1986335 h 4415216"/>
                  <a:gd name="connsiteX213" fmla="*/ 5525168 w 6010943"/>
                  <a:gd name="connsiteY213" fmla="*/ 1976810 h 4415216"/>
                  <a:gd name="connsiteX214" fmla="*/ 5491830 w 6010943"/>
                  <a:gd name="connsiteY214" fmla="*/ 1962523 h 4415216"/>
                  <a:gd name="connsiteX215" fmla="*/ 5487068 w 6010943"/>
                  <a:gd name="connsiteY215" fmla="*/ 1948235 h 4415216"/>
                  <a:gd name="connsiteX216" fmla="*/ 5448968 w 6010943"/>
                  <a:gd name="connsiteY216" fmla="*/ 1924423 h 4415216"/>
                  <a:gd name="connsiteX217" fmla="*/ 5406105 w 6010943"/>
                  <a:gd name="connsiteY217" fmla="*/ 1900610 h 4415216"/>
                  <a:gd name="connsiteX218" fmla="*/ 5339430 w 6010943"/>
                  <a:gd name="connsiteY218" fmla="*/ 1824410 h 4415216"/>
                  <a:gd name="connsiteX219" fmla="*/ 5315618 w 6010943"/>
                  <a:gd name="connsiteY219" fmla="*/ 1805360 h 4415216"/>
                  <a:gd name="connsiteX220" fmla="*/ 5291805 w 6010943"/>
                  <a:gd name="connsiteY220" fmla="*/ 1800598 h 4415216"/>
                  <a:gd name="connsiteX221" fmla="*/ 5220368 w 6010943"/>
                  <a:gd name="connsiteY221" fmla="*/ 1762498 h 4415216"/>
                  <a:gd name="connsiteX222" fmla="*/ 5072730 w 6010943"/>
                  <a:gd name="connsiteY222" fmla="*/ 1719635 h 4415216"/>
                  <a:gd name="connsiteX223" fmla="*/ 5044155 w 6010943"/>
                  <a:gd name="connsiteY223" fmla="*/ 1714873 h 4415216"/>
                  <a:gd name="connsiteX224" fmla="*/ 5020343 w 6010943"/>
                  <a:gd name="connsiteY224" fmla="*/ 1710110 h 4415216"/>
                  <a:gd name="connsiteX225" fmla="*/ 4801268 w 6010943"/>
                  <a:gd name="connsiteY225" fmla="*/ 1700585 h 4415216"/>
                  <a:gd name="connsiteX226" fmla="*/ 4691730 w 6010943"/>
                  <a:gd name="connsiteY226" fmla="*/ 1714873 h 4415216"/>
                  <a:gd name="connsiteX227" fmla="*/ 4644105 w 6010943"/>
                  <a:gd name="connsiteY227" fmla="*/ 1743448 h 4415216"/>
                  <a:gd name="connsiteX228" fmla="*/ 4629818 w 6010943"/>
                  <a:gd name="connsiteY228" fmla="*/ 1748210 h 4415216"/>
                  <a:gd name="connsiteX229" fmla="*/ 4586955 w 6010943"/>
                  <a:gd name="connsiteY229" fmla="*/ 1800598 h 4415216"/>
                  <a:gd name="connsiteX230" fmla="*/ 4563143 w 6010943"/>
                  <a:gd name="connsiteY230" fmla="*/ 1833935 h 4415216"/>
                  <a:gd name="connsiteX231" fmla="*/ 4539330 w 6010943"/>
                  <a:gd name="connsiteY231" fmla="*/ 1857748 h 4415216"/>
                  <a:gd name="connsiteX232" fmla="*/ 4520280 w 6010943"/>
                  <a:gd name="connsiteY232" fmla="*/ 1881560 h 4415216"/>
                  <a:gd name="connsiteX233" fmla="*/ 4477418 w 6010943"/>
                  <a:gd name="connsiteY233" fmla="*/ 1924423 h 4415216"/>
                  <a:gd name="connsiteX234" fmla="*/ 4420268 w 6010943"/>
                  <a:gd name="connsiteY234" fmla="*/ 1972048 h 4415216"/>
                  <a:gd name="connsiteX235" fmla="*/ 4401218 w 6010943"/>
                  <a:gd name="connsiteY235" fmla="*/ 1981573 h 4415216"/>
                  <a:gd name="connsiteX236" fmla="*/ 4344068 w 6010943"/>
                  <a:gd name="connsiteY236" fmla="*/ 2014910 h 4415216"/>
                  <a:gd name="connsiteX237" fmla="*/ 4329780 w 6010943"/>
                  <a:gd name="connsiteY237" fmla="*/ 2019673 h 4415216"/>
                  <a:gd name="connsiteX238" fmla="*/ 4315493 w 6010943"/>
                  <a:gd name="connsiteY238" fmla="*/ 2029198 h 4415216"/>
                  <a:gd name="connsiteX239" fmla="*/ 4239293 w 6010943"/>
                  <a:gd name="connsiteY239" fmla="*/ 2038723 h 4415216"/>
                  <a:gd name="connsiteX240" fmla="*/ 4182143 w 6010943"/>
                  <a:gd name="connsiteY240" fmla="*/ 2048248 h 4415216"/>
                  <a:gd name="connsiteX241" fmla="*/ 4153568 w 6010943"/>
                  <a:gd name="connsiteY241" fmla="*/ 2053010 h 4415216"/>
                  <a:gd name="connsiteX242" fmla="*/ 4139280 w 6010943"/>
                  <a:gd name="connsiteY242" fmla="*/ 2057773 h 4415216"/>
                  <a:gd name="connsiteX243" fmla="*/ 4120230 w 6010943"/>
                  <a:gd name="connsiteY243" fmla="*/ 2062535 h 4415216"/>
                  <a:gd name="connsiteX244" fmla="*/ 4096418 w 6010943"/>
                  <a:gd name="connsiteY244" fmla="*/ 2072060 h 4415216"/>
                  <a:gd name="connsiteX245" fmla="*/ 4048793 w 6010943"/>
                  <a:gd name="connsiteY245" fmla="*/ 2081585 h 4415216"/>
                  <a:gd name="connsiteX246" fmla="*/ 4024980 w 6010943"/>
                  <a:gd name="connsiteY246" fmla="*/ 2091110 h 4415216"/>
                  <a:gd name="connsiteX247" fmla="*/ 3972593 w 6010943"/>
                  <a:gd name="connsiteY247" fmla="*/ 2105398 h 4415216"/>
                  <a:gd name="connsiteX248" fmla="*/ 3948780 w 6010943"/>
                  <a:gd name="connsiteY248" fmla="*/ 2114923 h 4415216"/>
                  <a:gd name="connsiteX249" fmla="*/ 3929730 w 6010943"/>
                  <a:gd name="connsiteY249" fmla="*/ 2129210 h 4415216"/>
                  <a:gd name="connsiteX250" fmla="*/ 3896393 w 6010943"/>
                  <a:gd name="connsiteY250" fmla="*/ 2138735 h 4415216"/>
                  <a:gd name="connsiteX251" fmla="*/ 3872580 w 6010943"/>
                  <a:gd name="connsiteY251" fmla="*/ 2153023 h 4415216"/>
                  <a:gd name="connsiteX252" fmla="*/ 3829718 w 6010943"/>
                  <a:gd name="connsiteY252" fmla="*/ 2181598 h 4415216"/>
                  <a:gd name="connsiteX253" fmla="*/ 3791618 w 6010943"/>
                  <a:gd name="connsiteY253" fmla="*/ 2200648 h 4415216"/>
                  <a:gd name="connsiteX254" fmla="*/ 3777330 w 6010943"/>
                  <a:gd name="connsiteY254" fmla="*/ 2214935 h 4415216"/>
                  <a:gd name="connsiteX255" fmla="*/ 3767805 w 6010943"/>
                  <a:gd name="connsiteY255" fmla="*/ 2229223 h 4415216"/>
                  <a:gd name="connsiteX256" fmla="*/ 3739230 w 6010943"/>
                  <a:gd name="connsiteY256" fmla="*/ 2248273 h 4415216"/>
                  <a:gd name="connsiteX257" fmla="*/ 3715418 w 6010943"/>
                  <a:gd name="connsiteY257" fmla="*/ 2267323 h 4415216"/>
                  <a:gd name="connsiteX258" fmla="*/ 3686843 w 6010943"/>
                  <a:gd name="connsiteY258" fmla="*/ 2276848 h 4415216"/>
                  <a:gd name="connsiteX259" fmla="*/ 3620168 w 6010943"/>
                  <a:gd name="connsiteY259" fmla="*/ 2305423 h 4415216"/>
                  <a:gd name="connsiteX260" fmla="*/ 3596355 w 6010943"/>
                  <a:gd name="connsiteY260" fmla="*/ 2314948 h 4415216"/>
                  <a:gd name="connsiteX261" fmla="*/ 3572543 w 6010943"/>
                  <a:gd name="connsiteY261" fmla="*/ 2329235 h 4415216"/>
                  <a:gd name="connsiteX262" fmla="*/ 3553493 w 6010943"/>
                  <a:gd name="connsiteY262" fmla="*/ 2333998 h 4415216"/>
                  <a:gd name="connsiteX263" fmla="*/ 3501105 w 6010943"/>
                  <a:gd name="connsiteY263" fmla="*/ 2357810 h 4415216"/>
                  <a:gd name="connsiteX264" fmla="*/ 3482055 w 6010943"/>
                  <a:gd name="connsiteY264" fmla="*/ 2372098 h 4415216"/>
                  <a:gd name="connsiteX265" fmla="*/ 3463005 w 6010943"/>
                  <a:gd name="connsiteY265" fmla="*/ 2381623 h 4415216"/>
                  <a:gd name="connsiteX266" fmla="*/ 3448718 w 6010943"/>
                  <a:gd name="connsiteY266" fmla="*/ 2391148 h 4415216"/>
                  <a:gd name="connsiteX267" fmla="*/ 3429668 w 6010943"/>
                  <a:gd name="connsiteY267" fmla="*/ 2395910 h 4415216"/>
                  <a:gd name="connsiteX268" fmla="*/ 3415380 w 6010943"/>
                  <a:gd name="connsiteY268" fmla="*/ 2410198 h 4415216"/>
                  <a:gd name="connsiteX269" fmla="*/ 3372518 w 6010943"/>
                  <a:gd name="connsiteY269" fmla="*/ 2429248 h 4415216"/>
                  <a:gd name="connsiteX270" fmla="*/ 3339180 w 6010943"/>
                  <a:gd name="connsiteY270" fmla="*/ 2448298 h 4415216"/>
                  <a:gd name="connsiteX271" fmla="*/ 3267743 w 6010943"/>
                  <a:gd name="connsiteY271" fmla="*/ 2481635 h 4415216"/>
                  <a:gd name="connsiteX272" fmla="*/ 3220118 w 6010943"/>
                  <a:gd name="connsiteY272" fmla="*/ 2495923 h 4415216"/>
                  <a:gd name="connsiteX273" fmla="*/ 3191543 w 6010943"/>
                  <a:gd name="connsiteY273" fmla="*/ 2510210 h 4415216"/>
                  <a:gd name="connsiteX274" fmla="*/ 3158205 w 6010943"/>
                  <a:gd name="connsiteY274" fmla="*/ 2524498 h 4415216"/>
                  <a:gd name="connsiteX275" fmla="*/ 3129630 w 6010943"/>
                  <a:gd name="connsiteY275" fmla="*/ 2538785 h 4415216"/>
                  <a:gd name="connsiteX276" fmla="*/ 3096293 w 6010943"/>
                  <a:gd name="connsiteY276" fmla="*/ 2553073 h 4415216"/>
                  <a:gd name="connsiteX277" fmla="*/ 3062955 w 6010943"/>
                  <a:gd name="connsiteY277" fmla="*/ 2581648 h 4415216"/>
                  <a:gd name="connsiteX278" fmla="*/ 3043905 w 6010943"/>
                  <a:gd name="connsiteY278" fmla="*/ 2591173 h 4415216"/>
                  <a:gd name="connsiteX279" fmla="*/ 3024855 w 6010943"/>
                  <a:gd name="connsiteY279" fmla="*/ 2605460 h 4415216"/>
                  <a:gd name="connsiteX280" fmla="*/ 3005805 w 6010943"/>
                  <a:gd name="connsiteY280" fmla="*/ 2614985 h 4415216"/>
                  <a:gd name="connsiteX281" fmla="*/ 2986755 w 6010943"/>
                  <a:gd name="connsiteY281" fmla="*/ 2634035 h 4415216"/>
                  <a:gd name="connsiteX282" fmla="*/ 2958180 w 6010943"/>
                  <a:gd name="connsiteY282" fmla="*/ 2653085 h 4415216"/>
                  <a:gd name="connsiteX283" fmla="*/ 2929605 w 6010943"/>
                  <a:gd name="connsiteY283" fmla="*/ 2681660 h 4415216"/>
                  <a:gd name="connsiteX284" fmla="*/ 2843880 w 6010943"/>
                  <a:gd name="connsiteY284" fmla="*/ 2743573 h 4415216"/>
                  <a:gd name="connsiteX285" fmla="*/ 2829593 w 6010943"/>
                  <a:gd name="connsiteY285" fmla="*/ 2762623 h 4415216"/>
                  <a:gd name="connsiteX286" fmla="*/ 2791493 w 6010943"/>
                  <a:gd name="connsiteY286" fmla="*/ 2786435 h 4415216"/>
                  <a:gd name="connsiteX287" fmla="*/ 2772443 w 6010943"/>
                  <a:gd name="connsiteY287" fmla="*/ 2800723 h 4415216"/>
                  <a:gd name="connsiteX288" fmla="*/ 2720055 w 6010943"/>
                  <a:gd name="connsiteY288" fmla="*/ 2843585 h 4415216"/>
                  <a:gd name="connsiteX289" fmla="*/ 2696243 w 6010943"/>
                  <a:gd name="connsiteY289" fmla="*/ 2853110 h 4415216"/>
                  <a:gd name="connsiteX290" fmla="*/ 2629568 w 6010943"/>
                  <a:gd name="connsiteY290" fmla="*/ 2900735 h 4415216"/>
                  <a:gd name="connsiteX291" fmla="*/ 2605755 w 6010943"/>
                  <a:gd name="connsiteY291" fmla="*/ 2905498 h 4415216"/>
                  <a:gd name="connsiteX292" fmla="*/ 2553368 w 6010943"/>
                  <a:gd name="connsiteY292" fmla="*/ 2924548 h 4415216"/>
                  <a:gd name="connsiteX293" fmla="*/ 2491455 w 6010943"/>
                  <a:gd name="connsiteY293" fmla="*/ 2934073 h 4415216"/>
                  <a:gd name="connsiteX294" fmla="*/ 2381918 w 6010943"/>
                  <a:gd name="connsiteY294" fmla="*/ 2943598 h 4415216"/>
                  <a:gd name="connsiteX295" fmla="*/ 2329530 w 6010943"/>
                  <a:gd name="connsiteY295" fmla="*/ 2957885 h 4415216"/>
                  <a:gd name="connsiteX296" fmla="*/ 2277143 w 6010943"/>
                  <a:gd name="connsiteY296" fmla="*/ 2967410 h 4415216"/>
                  <a:gd name="connsiteX297" fmla="*/ 2219993 w 6010943"/>
                  <a:gd name="connsiteY297" fmla="*/ 2986460 h 4415216"/>
                  <a:gd name="connsiteX298" fmla="*/ 2177130 w 6010943"/>
                  <a:gd name="connsiteY298" fmla="*/ 2995985 h 4415216"/>
                  <a:gd name="connsiteX299" fmla="*/ 2119980 w 6010943"/>
                  <a:gd name="connsiteY299" fmla="*/ 3005510 h 4415216"/>
                  <a:gd name="connsiteX300" fmla="*/ 2091405 w 6010943"/>
                  <a:gd name="connsiteY300" fmla="*/ 3015035 h 4415216"/>
                  <a:gd name="connsiteX301" fmla="*/ 2043780 w 6010943"/>
                  <a:gd name="connsiteY301" fmla="*/ 3024560 h 4415216"/>
                  <a:gd name="connsiteX302" fmla="*/ 2019968 w 6010943"/>
                  <a:gd name="connsiteY302" fmla="*/ 3034085 h 4415216"/>
                  <a:gd name="connsiteX303" fmla="*/ 2000918 w 6010943"/>
                  <a:gd name="connsiteY303" fmla="*/ 3048373 h 4415216"/>
                  <a:gd name="connsiteX304" fmla="*/ 1962818 w 6010943"/>
                  <a:gd name="connsiteY304" fmla="*/ 3057898 h 4415216"/>
                  <a:gd name="connsiteX305" fmla="*/ 1896143 w 6010943"/>
                  <a:gd name="connsiteY305" fmla="*/ 3076948 h 4415216"/>
                  <a:gd name="connsiteX306" fmla="*/ 1867568 w 6010943"/>
                  <a:gd name="connsiteY306" fmla="*/ 3081710 h 4415216"/>
                  <a:gd name="connsiteX307" fmla="*/ 1819943 w 6010943"/>
                  <a:gd name="connsiteY307" fmla="*/ 3095998 h 4415216"/>
                  <a:gd name="connsiteX308" fmla="*/ 1805655 w 6010943"/>
                  <a:gd name="connsiteY308" fmla="*/ 3100760 h 4415216"/>
                  <a:gd name="connsiteX309" fmla="*/ 1781843 w 6010943"/>
                  <a:gd name="connsiteY309" fmla="*/ 3105523 h 4415216"/>
                  <a:gd name="connsiteX310" fmla="*/ 1738980 w 6010943"/>
                  <a:gd name="connsiteY310" fmla="*/ 3124573 h 4415216"/>
                  <a:gd name="connsiteX311" fmla="*/ 1719930 w 6010943"/>
                  <a:gd name="connsiteY311" fmla="*/ 3134098 h 4415216"/>
                  <a:gd name="connsiteX312" fmla="*/ 1691355 w 6010943"/>
                  <a:gd name="connsiteY312" fmla="*/ 3143623 h 4415216"/>
                  <a:gd name="connsiteX313" fmla="*/ 1653255 w 6010943"/>
                  <a:gd name="connsiteY313" fmla="*/ 3153148 h 4415216"/>
                  <a:gd name="connsiteX314" fmla="*/ 1572293 w 6010943"/>
                  <a:gd name="connsiteY314" fmla="*/ 3181723 h 4415216"/>
                  <a:gd name="connsiteX315" fmla="*/ 1477043 w 6010943"/>
                  <a:gd name="connsiteY315" fmla="*/ 3229348 h 4415216"/>
                  <a:gd name="connsiteX316" fmla="*/ 1457993 w 6010943"/>
                  <a:gd name="connsiteY316" fmla="*/ 3238873 h 4415216"/>
                  <a:gd name="connsiteX317" fmla="*/ 1438943 w 6010943"/>
                  <a:gd name="connsiteY317" fmla="*/ 3248398 h 4415216"/>
                  <a:gd name="connsiteX318" fmla="*/ 1377030 w 6010943"/>
                  <a:gd name="connsiteY318" fmla="*/ 3276973 h 4415216"/>
                  <a:gd name="connsiteX319" fmla="*/ 1357980 w 6010943"/>
                  <a:gd name="connsiteY319" fmla="*/ 3286498 h 4415216"/>
                  <a:gd name="connsiteX320" fmla="*/ 1315118 w 6010943"/>
                  <a:gd name="connsiteY320" fmla="*/ 3315073 h 4415216"/>
                  <a:gd name="connsiteX321" fmla="*/ 1291305 w 6010943"/>
                  <a:gd name="connsiteY321" fmla="*/ 3319835 h 4415216"/>
                  <a:gd name="connsiteX322" fmla="*/ 1272255 w 6010943"/>
                  <a:gd name="connsiteY322" fmla="*/ 3334123 h 4415216"/>
                  <a:gd name="connsiteX323" fmla="*/ 1186530 w 6010943"/>
                  <a:gd name="connsiteY323" fmla="*/ 3367460 h 4415216"/>
                  <a:gd name="connsiteX324" fmla="*/ 1162718 w 6010943"/>
                  <a:gd name="connsiteY324" fmla="*/ 3372223 h 4415216"/>
                  <a:gd name="connsiteX325" fmla="*/ 1148430 w 6010943"/>
                  <a:gd name="connsiteY325" fmla="*/ 3376985 h 4415216"/>
                  <a:gd name="connsiteX326" fmla="*/ 1110330 w 6010943"/>
                  <a:gd name="connsiteY326" fmla="*/ 3386510 h 4415216"/>
                  <a:gd name="connsiteX327" fmla="*/ 1091280 w 6010943"/>
                  <a:gd name="connsiteY327" fmla="*/ 3391273 h 4415216"/>
                  <a:gd name="connsiteX328" fmla="*/ 1038893 w 6010943"/>
                  <a:gd name="connsiteY328" fmla="*/ 3400798 h 4415216"/>
                  <a:gd name="connsiteX329" fmla="*/ 996030 w 6010943"/>
                  <a:gd name="connsiteY329" fmla="*/ 3410323 h 4415216"/>
                  <a:gd name="connsiteX330" fmla="*/ 976980 w 6010943"/>
                  <a:gd name="connsiteY330" fmla="*/ 3415085 h 4415216"/>
                  <a:gd name="connsiteX331" fmla="*/ 953168 w 6010943"/>
                  <a:gd name="connsiteY331" fmla="*/ 3419848 h 4415216"/>
                  <a:gd name="connsiteX332" fmla="*/ 910305 w 6010943"/>
                  <a:gd name="connsiteY332" fmla="*/ 3438898 h 4415216"/>
                  <a:gd name="connsiteX333" fmla="*/ 872205 w 6010943"/>
                  <a:gd name="connsiteY333" fmla="*/ 3448423 h 4415216"/>
                  <a:gd name="connsiteX334" fmla="*/ 810293 w 6010943"/>
                  <a:gd name="connsiteY334" fmla="*/ 3486523 h 4415216"/>
                  <a:gd name="connsiteX335" fmla="*/ 757905 w 6010943"/>
                  <a:gd name="connsiteY335" fmla="*/ 3524623 h 4415216"/>
                  <a:gd name="connsiteX336" fmla="*/ 729330 w 6010943"/>
                  <a:gd name="connsiteY336" fmla="*/ 3553198 h 4415216"/>
                  <a:gd name="connsiteX337" fmla="*/ 710280 w 6010943"/>
                  <a:gd name="connsiteY337" fmla="*/ 3586535 h 4415216"/>
                  <a:gd name="connsiteX338" fmla="*/ 695993 w 6010943"/>
                  <a:gd name="connsiteY338" fmla="*/ 3600823 h 4415216"/>
                  <a:gd name="connsiteX339" fmla="*/ 686468 w 6010943"/>
                  <a:gd name="connsiteY339" fmla="*/ 3619873 h 4415216"/>
                  <a:gd name="connsiteX340" fmla="*/ 643605 w 6010943"/>
                  <a:gd name="connsiteY340" fmla="*/ 3662735 h 4415216"/>
                  <a:gd name="connsiteX341" fmla="*/ 629318 w 6010943"/>
                  <a:gd name="connsiteY341" fmla="*/ 3672260 h 4415216"/>
                  <a:gd name="connsiteX342" fmla="*/ 615030 w 6010943"/>
                  <a:gd name="connsiteY342" fmla="*/ 3691310 h 4415216"/>
                  <a:gd name="connsiteX343" fmla="*/ 595980 w 6010943"/>
                  <a:gd name="connsiteY343" fmla="*/ 3700835 h 4415216"/>
                  <a:gd name="connsiteX344" fmla="*/ 581693 w 6010943"/>
                  <a:gd name="connsiteY344" fmla="*/ 3710360 h 4415216"/>
                  <a:gd name="connsiteX345" fmla="*/ 557880 w 6010943"/>
                  <a:gd name="connsiteY345" fmla="*/ 3724648 h 4415216"/>
                  <a:gd name="connsiteX346" fmla="*/ 495968 w 6010943"/>
                  <a:gd name="connsiteY346" fmla="*/ 3762748 h 4415216"/>
                  <a:gd name="connsiteX347" fmla="*/ 462630 w 6010943"/>
                  <a:gd name="connsiteY347" fmla="*/ 3772273 h 4415216"/>
                  <a:gd name="connsiteX348" fmla="*/ 424530 w 6010943"/>
                  <a:gd name="connsiteY348" fmla="*/ 3786560 h 4415216"/>
                  <a:gd name="connsiteX349" fmla="*/ 400718 w 6010943"/>
                  <a:gd name="connsiteY349" fmla="*/ 3800848 h 4415216"/>
                  <a:gd name="connsiteX350" fmla="*/ 357855 w 6010943"/>
                  <a:gd name="connsiteY350" fmla="*/ 3805610 h 4415216"/>
                  <a:gd name="connsiteX351" fmla="*/ 305468 w 6010943"/>
                  <a:gd name="connsiteY351" fmla="*/ 3819898 h 4415216"/>
                  <a:gd name="connsiteX352" fmla="*/ 267368 w 6010943"/>
                  <a:gd name="connsiteY352" fmla="*/ 3824660 h 4415216"/>
                  <a:gd name="connsiteX353" fmla="*/ 205455 w 6010943"/>
                  <a:gd name="connsiteY353" fmla="*/ 3834185 h 4415216"/>
                  <a:gd name="connsiteX354" fmla="*/ 162593 w 6010943"/>
                  <a:gd name="connsiteY354" fmla="*/ 4415210 h 4415216"/>
                  <a:gd name="connsiteX355" fmla="*/ 668 w 6010943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67476 w 6011051"/>
                  <a:gd name="connsiteY352" fmla="*/ 3824660 h 4415216"/>
                  <a:gd name="connsiteX353" fmla="*/ 205563 w 6011051"/>
                  <a:gd name="connsiteY353" fmla="*/ 3834185 h 4415216"/>
                  <a:gd name="connsiteX354" fmla="*/ 162701 w 6011051"/>
                  <a:gd name="connsiteY354" fmla="*/ 4415210 h 4415216"/>
                  <a:gd name="connsiteX355" fmla="*/ 776 w 6011051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05563 w 6011051"/>
                  <a:gd name="connsiteY352" fmla="*/ 3834185 h 4415216"/>
                  <a:gd name="connsiteX353" fmla="*/ 162701 w 6011051"/>
                  <a:gd name="connsiteY353" fmla="*/ 4415210 h 4415216"/>
                  <a:gd name="connsiteX354" fmla="*/ 776 w 6011051"/>
                  <a:gd name="connsiteY354" fmla="*/ 4305674 h 4415216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305576 w 6011051"/>
                  <a:gd name="connsiteY351" fmla="*/ 3819898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610376 w 6011051"/>
                  <a:gd name="connsiteY350" fmla="*/ 3943722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610376 w 6011051"/>
                  <a:gd name="connsiteY349" fmla="*/ 3943722 h 4422601"/>
                  <a:gd name="connsiteX350" fmla="*/ 472263 w 6011051"/>
                  <a:gd name="connsiteY350" fmla="*/ 4062786 h 4422601"/>
                  <a:gd name="connsiteX351" fmla="*/ 462738 w 6011051"/>
                  <a:gd name="connsiteY351" fmla="*/ 4419972 h 4422601"/>
                  <a:gd name="connsiteX352" fmla="*/ 162701 w 6011051"/>
                  <a:gd name="connsiteY352" fmla="*/ 4415210 h 4422601"/>
                  <a:gd name="connsiteX353" fmla="*/ 776 w 6011051"/>
                  <a:gd name="connsiteY35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610376 w 6011051"/>
                  <a:gd name="connsiteY348" fmla="*/ 3943722 h 4422601"/>
                  <a:gd name="connsiteX349" fmla="*/ 472263 w 6011051"/>
                  <a:gd name="connsiteY349" fmla="*/ 4062786 h 4422601"/>
                  <a:gd name="connsiteX350" fmla="*/ 462738 w 6011051"/>
                  <a:gd name="connsiteY350" fmla="*/ 4419972 h 4422601"/>
                  <a:gd name="connsiteX351" fmla="*/ 162701 w 6011051"/>
                  <a:gd name="connsiteY351" fmla="*/ 4415210 h 4422601"/>
                  <a:gd name="connsiteX352" fmla="*/ 776 w 6011051"/>
                  <a:gd name="connsiteY35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472263 w 6011051"/>
                  <a:gd name="connsiteY348" fmla="*/ 4062786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929463 w 6011051"/>
                  <a:gd name="connsiteY346" fmla="*/ 3757986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929463 w 6011051"/>
                  <a:gd name="connsiteY345" fmla="*/ 3757986 h 4422601"/>
                  <a:gd name="connsiteX346" fmla="*/ 738964 w 6011051"/>
                  <a:gd name="connsiteY346" fmla="*/ 3948485 h 4422601"/>
                  <a:gd name="connsiteX347" fmla="*/ 519888 w 6011051"/>
                  <a:gd name="connsiteY347" fmla="*/ 4086598 h 4422601"/>
                  <a:gd name="connsiteX348" fmla="*/ 462738 w 6011051"/>
                  <a:gd name="connsiteY348" fmla="*/ 4419972 h 4422601"/>
                  <a:gd name="connsiteX349" fmla="*/ 162701 w 6011051"/>
                  <a:gd name="connsiteY349" fmla="*/ 4415210 h 4422601"/>
                  <a:gd name="connsiteX350" fmla="*/ 776 w 6011051"/>
                  <a:gd name="connsiteY35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929463 w 6011051"/>
                  <a:gd name="connsiteY344" fmla="*/ 3757986 h 4422601"/>
                  <a:gd name="connsiteX345" fmla="*/ 738964 w 6011051"/>
                  <a:gd name="connsiteY345" fmla="*/ 3948485 h 4422601"/>
                  <a:gd name="connsiteX346" fmla="*/ 519888 w 6011051"/>
                  <a:gd name="connsiteY346" fmla="*/ 4086598 h 4422601"/>
                  <a:gd name="connsiteX347" fmla="*/ 462738 w 6011051"/>
                  <a:gd name="connsiteY347" fmla="*/ 4419972 h 4422601"/>
                  <a:gd name="connsiteX348" fmla="*/ 162701 w 6011051"/>
                  <a:gd name="connsiteY348" fmla="*/ 4415210 h 4422601"/>
                  <a:gd name="connsiteX349" fmla="*/ 776 w 6011051"/>
                  <a:gd name="connsiteY34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929463 w 6011051"/>
                  <a:gd name="connsiteY343" fmla="*/ 3757986 h 4422601"/>
                  <a:gd name="connsiteX344" fmla="*/ 738964 w 6011051"/>
                  <a:gd name="connsiteY344" fmla="*/ 3948485 h 4422601"/>
                  <a:gd name="connsiteX345" fmla="*/ 519888 w 6011051"/>
                  <a:gd name="connsiteY345" fmla="*/ 4086598 h 4422601"/>
                  <a:gd name="connsiteX346" fmla="*/ 462738 w 6011051"/>
                  <a:gd name="connsiteY346" fmla="*/ 4419972 h 4422601"/>
                  <a:gd name="connsiteX347" fmla="*/ 162701 w 6011051"/>
                  <a:gd name="connsiteY347" fmla="*/ 4415210 h 4422601"/>
                  <a:gd name="connsiteX348" fmla="*/ 776 w 6011051"/>
                  <a:gd name="connsiteY34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929463 w 6011051"/>
                  <a:gd name="connsiteY342" fmla="*/ 3757986 h 4422601"/>
                  <a:gd name="connsiteX343" fmla="*/ 738964 w 6011051"/>
                  <a:gd name="connsiteY343" fmla="*/ 3948485 h 4422601"/>
                  <a:gd name="connsiteX344" fmla="*/ 519888 w 6011051"/>
                  <a:gd name="connsiteY344" fmla="*/ 4086598 h 4422601"/>
                  <a:gd name="connsiteX345" fmla="*/ 462738 w 6011051"/>
                  <a:gd name="connsiteY345" fmla="*/ 4419972 h 4422601"/>
                  <a:gd name="connsiteX346" fmla="*/ 162701 w 6011051"/>
                  <a:gd name="connsiteY346" fmla="*/ 4415210 h 4422601"/>
                  <a:gd name="connsiteX347" fmla="*/ 776 w 6011051"/>
                  <a:gd name="connsiteY34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929463 w 6011051"/>
                  <a:gd name="connsiteY341" fmla="*/ 3757986 h 4422601"/>
                  <a:gd name="connsiteX342" fmla="*/ 738964 w 6011051"/>
                  <a:gd name="connsiteY342" fmla="*/ 3948485 h 4422601"/>
                  <a:gd name="connsiteX343" fmla="*/ 519888 w 6011051"/>
                  <a:gd name="connsiteY343" fmla="*/ 4086598 h 4422601"/>
                  <a:gd name="connsiteX344" fmla="*/ 462738 w 6011051"/>
                  <a:gd name="connsiteY344" fmla="*/ 4419972 h 4422601"/>
                  <a:gd name="connsiteX345" fmla="*/ 162701 w 6011051"/>
                  <a:gd name="connsiteY345" fmla="*/ 4415210 h 4422601"/>
                  <a:gd name="connsiteX346" fmla="*/ 776 w 6011051"/>
                  <a:gd name="connsiteY346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929463 w 6011051"/>
                  <a:gd name="connsiteY340" fmla="*/ 3757986 h 4422601"/>
                  <a:gd name="connsiteX341" fmla="*/ 738964 w 6011051"/>
                  <a:gd name="connsiteY341" fmla="*/ 3948485 h 4422601"/>
                  <a:gd name="connsiteX342" fmla="*/ 519888 w 6011051"/>
                  <a:gd name="connsiteY342" fmla="*/ 4086598 h 4422601"/>
                  <a:gd name="connsiteX343" fmla="*/ 462738 w 6011051"/>
                  <a:gd name="connsiteY343" fmla="*/ 4419972 h 4422601"/>
                  <a:gd name="connsiteX344" fmla="*/ 162701 w 6011051"/>
                  <a:gd name="connsiteY344" fmla="*/ 4415210 h 4422601"/>
                  <a:gd name="connsiteX345" fmla="*/ 776 w 6011051"/>
                  <a:gd name="connsiteY345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929463 w 6011051"/>
                  <a:gd name="connsiteY339" fmla="*/ 3757986 h 4422601"/>
                  <a:gd name="connsiteX340" fmla="*/ 738964 w 6011051"/>
                  <a:gd name="connsiteY340" fmla="*/ 3948485 h 4422601"/>
                  <a:gd name="connsiteX341" fmla="*/ 519888 w 6011051"/>
                  <a:gd name="connsiteY341" fmla="*/ 4086598 h 4422601"/>
                  <a:gd name="connsiteX342" fmla="*/ 462738 w 6011051"/>
                  <a:gd name="connsiteY342" fmla="*/ 4419972 h 4422601"/>
                  <a:gd name="connsiteX343" fmla="*/ 162701 w 6011051"/>
                  <a:gd name="connsiteY343" fmla="*/ 4415210 h 4422601"/>
                  <a:gd name="connsiteX344" fmla="*/ 776 w 6011051"/>
                  <a:gd name="connsiteY34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929463 w 6011051"/>
                  <a:gd name="connsiteY338" fmla="*/ 3757986 h 4422601"/>
                  <a:gd name="connsiteX339" fmla="*/ 738964 w 6011051"/>
                  <a:gd name="connsiteY339" fmla="*/ 3948485 h 4422601"/>
                  <a:gd name="connsiteX340" fmla="*/ 519888 w 6011051"/>
                  <a:gd name="connsiteY340" fmla="*/ 4086598 h 4422601"/>
                  <a:gd name="connsiteX341" fmla="*/ 462738 w 6011051"/>
                  <a:gd name="connsiteY341" fmla="*/ 4419972 h 4422601"/>
                  <a:gd name="connsiteX342" fmla="*/ 162701 w 6011051"/>
                  <a:gd name="connsiteY342" fmla="*/ 4415210 h 4422601"/>
                  <a:gd name="connsiteX343" fmla="*/ 776 w 6011051"/>
                  <a:gd name="connsiteY34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929463 w 6011051"/>
                  <a:gd name="connsiteY337" fmla="*/ 3757986 h 4422601"/>
                  <a:gd name="connsiteX338" fmla="*/ 738964 w 6011051"/>
                  <a:gd name="connsiteY338" fmla="*/ 3948485 h 4422601"/>
                  <a:gd name="connsiteX339" fmla="*/ 519888 w 6011051"/>
                  <a:gd name="connsiteY339" fmla="*/ 4086598 h 4422601"/>
                  <a:gd name="connsiteX340" fmla="*/ 462738 w 6011051"/>
                  <a:gd name="connsiteY340" fmla="*/ 4419972 h 4422601"/>
                  <a:gd name="connsiteX341" fmla="*/ 162701 w 6011051"/>
                  <a:gd name="connsiteY341" fmla="*/ 4415210 h 4422601"/>
                  <a:gd name="connsiteX342" fmla="*/ 776 w 6011051"/>
                  <a:gd name="connsiteY34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929463 w 6011051"/>
                  <a:gd name="connsiteY336" fmla="*/ 3757986 h 4422601"/>
                  <a:gd name="connsiteX337" fmla="*/ 738964 w 6011051"/>
                  <a:gd name="connsiteY337" fmla="*/ 3948485 h 4422601"/>
                  <a:gd name="connsiteX338" fmla="*/ 519888 w 6011051"/>
                  <a:gd name="connsiteY338" fmla="*/ 4086598 h 4422601"/>
                  <a:gd name="connsiteX339" fmla="*/ 462738 w 6011051"/>
                  <a:gd name="connsiteY339" fmla="*/ 4419972 h 4422601"/>
                  <a:gd name="connsiteX340" fmla="*/ 162701 w 6011051"/>
                  <a:gd name="connsiteY340" fmla="*/ 4415210 h 4422601"/>
                  <a:gd name="connsiteX341" fmla="*/ 776 w 6011051"/>
                  <a:gd name="connsiteY34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929463 w 6011051"/>
                  <a:gd name="connsiteY335" fmla="*/ 3757986 h 4422601"/>
                  <a:gd name="connsiteX336" fmla="*/ 738964 w 6011051"/>
                  <a:gd name="connsiteY336" fmla="*/ 3948485 h 4422601"/>
                  <a:gd name="connsiteX337" fmla="*/ 519888 w 6011051"/>
                  <a:gd name="connsiteY337" fmla="*/ 4086598 h 4422601"/>
                  <a:gd name="connsiteX338" fmla="*/ 462738 w 6011051"/>
                  <a:gd name="connsiteY338" fmla="*/ 4419972 h 4422601"/>
                  <a:gd name="connsiteX339" fmla="*/ 162701 w 6011051"/>
                  <a:gd name="connsiteY339" fmla="*/ 4415210 h 4422601"/>
                  <a:gd name="connsiteX340" fmla="*/ 776 w 6011051"/>
                  <a:gd name="connsiteY34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29463 w 6011051"/>
                  <a:gd name="connsiteY334" fmla="*/ 3757986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38988 w 6011051"/>
                  <a:gd name="connsiteY334" fmla="*/ 3729411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938988 w 6011051"/>
                  <a:gd name="connsiteY333" fmla="*/ 3729411 h 4422601"/>
                  <a:gd name="connsiteX334" fmla="*/ 738964 w 6011051"/>
                  <a:gd name="connsiteY334" fmla="*/ 3948485 h 4422601"/>
                  <a:gd name="connsiteX335" fmla="*/ 519888 w 6011051"/>
                  <a:gd name="connsiteY335" fmla="*/ 4086598 h 4422601"/>
                  <a:gd name="connsiteX336" fmla="*/ 462738 w 6011051"/>
                  <a:gd name="connsiteY336" fmla="*/ 4419972 h 4422601"/>
                  <a:gd name="connsiteX337" fmla="*/ 162701 w 6011051"/>
                  <a:gd name="connsiteY337" fmla="*/ 4415210 h 4422601"/>
                  <a:gd name="connsiteX338" fmla="*/ 776 w 6011051"/>
                  <a:gd name="connsiteY33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96138 w 6011051"/>
                  <a:gd name="connsiteY330" fmla="*/ 3419848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1599 w 6011874"/>
                  <a:gd name="connsiteY0" fmla="*/ 4305674 h 4422601"/>
                  <a:gd name="connsiteX1" fmla="*/ 87323 w 6011874"/>
                  <a:gd name="connsiteY1" fmla="*/ 3986585 h 4422601"/>
                  <a:gd name="connsiteX2" fmla="*/ 87324 w 6011874"/>
                  <a:gd name="connsiteY2" fmla="*/ 3791323 h 4422601"/>
                  <a:gd name="connsiteX3" fmla="*/ 82561 w 6011874"/>
                  <a:gd name="connsiteY3" fmla="*/ 3719885 h 4422601"/>
                  <a:gd name="connsiteX4" fmla="*/ 77799 w 6011874"/>
                  <a:gd name="connsiteY4" fmla="*/ 3700835 h 4422601"/>
                  <a:gd name="connsiteX5" fmla="*/ 82561 w 6011874"/>
                  <a:gd name="connsiteY5" fmla="*/ 3596060 h 4422601"/>
                  <a:gd name="connsiteX6" fmla="*/ 92086 w 6011874"/>
                  <a:gd name="connsiteY6" fmla="*/ 3543673 h 4422601"/>
                  <a:gd name="connsiteX7" fmla="*/ 158761 w 6011874"/>
                  <a:gd name="connsiteY7" fmla="*/ 3457948 h 4422601"/>
                  <a:gd name="connsiteX8" fmla="*/ 177811 w 6011874"/>
                  <a:gd name="connsiteY8" fmla="*/ 3434135 h 4422601"/>
                  <a:gd name="connsiteX9" fmla="*/ 196861 w 6011874"/>
                  <a:gd name="connsiteY9" fmla="*/ 3424610 h 4422601"/>
                  <a:gd name="connsiteX10" fmla="*/ 211149 w 6011874"/>
                  <a:gd name="connsiteY10" fmla="*/ 3410323 h 4422601"/>
                  <a:gd name="connsiteX11" fmla="*/ 239724 w 6011874"/>
                  <a:gd name="connsiteY11" fmla="*/ 3391273 h 4422601"/>
                  <a:gd name="connsiteX12" fmla="*/ 301636 w 6011874"/>
                  <a:gd name="connsiteY12" fmla="*/ 3334123 h 4422601"/>
                  <a:gd name="connsiteX13" fmla="*/ 330211 w 6011874"/>
                  <a:gd name="connsiteY13" fmla="*/ 3315073 h 4422601"/>
                  <a:gd name="connsiteX14" fmla="*/ 411174 w 6011874"/>
                  <a:gd name="connsiteY14" fmla="*/ 3281735 h 4422601"/>
                  <a:gd name="connsiteX15" fmla="*/ 454036 w 6011874"/>
                  <a:gd name="connsiteY15" fmla="*/ 3262685 h 4422601"/>
                  <a:gd name="connsiteX16" fmla="*/ 492136 w 6011874"/>
                  <a:gd name="connsiteY16" fmla="*/ 3253160 h 4422601"/>
                  <a:gd name="connsiteX17" fmla="*/ 520711 w 6011874"/>
                  <a:gd name="connsiteY17" fmla="*/ 3238873 h 4422601"/>
                  <a:gd name="connsiteX18" fmla="*/ 544524 w 6011874"/>
                  <a:gd name="connsiteY18" fmla="*/ 3229348 h 4422601"/>
                  <a:gd name="connsiteX19" fmla="*/ 558811 w 6011874"/>
                  <a:gd name="connsiteY19" fmla="*/ 3224585 h 4422601"/>
                  <a:gd name="connsiteX20" fmla="*/ 573099 w 6011874"/>
                  <a:gd name="connsiteY20" fmla="*/ 3215060 h 4422601"/>
                  <a:gd name="connsiteX21" fmla="*/ 592149 w 6011874"/>
                  <a:gd name="connsiteY21" fmla="*/ 3210298 h 4422601"/>
                  <a:gd name="connsiteX22" fmla="*/ 615961 w 6011874"/>
                  <a:gd name="connsiteY22" fmla="*/ 3200773 h 4422601"/>
                  <a:gd name="connsiteX23" fmla="*/ 673111 w 6011874"/>
                  <a:gd name="connsiteY23" fmla="*/ 3172198 h 4422601"/>
                  <a:gd name="connsiteX24" fmla="*/ 701686 w 6011874"/>
                  <a:gd name="connsiteY24" fmla="*/ 3157910 h 4422601"/>
                  <a:gd name="connsiteX25" fmla="*/ 754074 w 6011874"/>
                  <a:gd name="connsiteY25" fmla="*/ 3138860 h 4422601"/>
                  <a:gd name="connsiteX26" fmla="*/ 806461 w 6011874"/>
                  <a:gd name="connsiteY26" fmla="*/ 3095998 h 4422601"/>
                  <a:gd name="connsiteX27" fmla="*/ 873136 w 6011874"/>
                  <a:gd name="connsiteY27" fmla="*/ 3053135 h 4422601"/>
                  <a:gd name="connsiteX28" fmla="*/ 892186 w 6011874"/>
                  <a:gd name="connsiteY28" fmla="*/ 3034085 h 4422601"/>
                  <a:gd name="connsiteX29" fmla="*/ 920761 w 6011874"/>
                  <a:gd name="connsiteY29" fmla="*/ 3010273 h 4422601"/>
                  <a:gd name="connsiteX30" fmla="*/ 935049 w 6011874"/>
                  <a:gd name="connsiteY30" fmla="*/ 2991223 h 4422601"/>
                  <a:gd name="connsiteX31" fmla="*/ 963624 w 6011874"/>
                  <a:gd name="connsiteY31" fmla="*/ 2972173 h 4422601"/>
                  <a:gd name="connsiteX32" fmla="*/ 1001724 w 6011874"/>
                  <a:gd name="connsiteY32" fmla="*/ 2934073 h 4422601"/>
                  <a:gd name="connsiteX33" fmla="*/ 1044586 w 6011874"/>
                  <a:gd name="connsiteY33" fmla="*/ 2919785 h 4422601"/>
                  <a:gd name="connsiteX34" fmla="*/ 1063636 w 6011874"/>
                  <a:gd name="connsiteY34" fmla="*/ 2910260 h 4422601"/>
                  <a:gd name="connsiteX35" fmla="*/ 1139836 w 6011874"/>
                  <a:gd name="connsiteY35" fmla="*/ 2895973 h 4422601"/>
                  <a:gd name="connsiteX36" fmla="*/ 1220799 w 6011874"/>
                  <a:gd name="connsiteY36" fmla="*/ 2881685 h 4422601"/>
                  <a:gd name="connsiteX37" fmla="*/ 1273186 w 6011874"/>
                  <a:gd name="connsiteY37" fmla="*/ 2862635 h 4422601"/>
                  <a:gd name="connsiteX38" fmla="*/ 1301761 w 6011874"/>
                  <a:gd name="connsiteY38" fmla="*/ 2834060 h 4422601"/>
                  <a:gd name="connsiteX39" fmla="*/ 1320811 w 6011874"/>
                  <a:gd name="connsiteY39" fmla="*/ 2815010 h 4422601"/>
                  <a:gd name="connsiteX40" fmla="*/ 1354149 w 6011874"/>
                  <a:gd name="connsiteY40" fmla="*/ 2767385 h 4422601"/>
                  <a:gd name="connsiteX41" fmla="*/ 1373199 w 6011874"/>
                  <a:gd name="connsiteY41" fmla="*/ 2753098 h 4422601"/>
                  <a:gd name="connsiteX42" fmla="*/ 1392249 w 6011874"/>
                  <a:gd name="connsiteY42" fmla="*/ 2719760 h 4422601"/>
                  <a:gd name="connsiteX43" fmla="*/ 1411299 w 6011874"/>
                  <a:gd name="connsiteY43" fmla="*/ 2691185 h 4422601"/>
                  <a:gd name="connsiteX44" fmla="*/ 1430349 w 6011874"/>
                  <a:gd name="connsiteY44" fmla="*/ 2672135 h 4422601"/>
                  <a:gd name="connsiteX45" fmla="*/ 1439874 w 6011874"/>
                  <a:gd name="connsiteY45" fmla="*/ 2657848 h 4422601"/>
                  <a:gd name="connsiteX46" fmla="*/ 1454161 w 6011874"/>
                  <a:gd name="connsiteY46" fmla="*/ 2643560 h 4422601"/>
                  <a:gd name="connsiteX47" fmla="*/ 1468449 w 6011874"/>
                  <a:gd name="connsiteY47" fmla="*/ 2624510 h 4422601"/>
                  <a:gd name="connsiteX48" fmla="*/ 1549411 w 6011874"/>
                  <a:gd name="connsiteY48" fmla="*/ 2586410 h 4422601"/>
                  <a:gd name="connsiteX49" fmla="*/ 1597036 w 6011874"/>
                  <a:gd name="connsiteY49" fmla="*/ 2557835 h 4422601"/>
                  <a:gd name="connsiteX50" fmla="*/ 1630374 w 6011874"/>
                  <a:gd name="connsiteY50" fmla="*/ 2548310 h 4422601"/>
                  <a:gd name="connsiteX51" fmla="*/ 1644661 w 6011874"/>
                  <a:gd name="connsiteY51" fmla="*/ 2538785 h 4422601"/>
                  <a:gd name="connsiteX52" fmla="*/ 1711336 w 6011874"/>
                  <a:gd name="connsiteY52" fmla="*/ 2529260 h 4422601"/>
                  <a:gd name="connsiteX53" fmla="*/ 1749436 w 6011874"/>
                  <a:gd name="connsiteY53" fmla="*/ 2514973 h 4422601"/>
                  <a:gd name="connsiteX54" fmla="*/ 1792299 w 6011874"/>
                  <a:gd name="connsiteY54" fmla="*/ 2476873 h 4422601"/>
                  <a:gd name="connsiteX55" fmla="*/ 1811349 w 6011874"/>
                  <a:gd name="connsiteY55" fmla="*/ 2467348 h 4422601"/>
                  <a:gd name="connsiteX56" fmla="*/ 1835161 w 6011874"/>
                  <a:gd name="connsiteY56" fmla="*/ 2438773 h 4422601"/>
                  <a:gd name="connsiteX57" fmla="*/ 1863736 w 6011874"/>
                  <a:gd name="connsiteY57" fmla="*/ 2400673 h 4422601"/>
                  <a:gd name="connsiteX58" fmla="*/ 1958986 w 6011874"/>
                  <a:gd name="connsiteY58" fmla="*/ 2319710 h 4422601"/>
                  <a:gd name="connsiteX59" fmla="*/ 1978036 w 6011874"/>
                  <a:gd name="connsiteY59" fmla="*/ 2314948 h 4422601"/>
                  <a:gd name="connsiteX60" fmla="*/ 1997086 w 6011874"/>
                  <a:gd name="connsiteY60" fmla="*/ 2305423 h 4422601"/>
                  <a:gd name="connsiteX61" fmla="*/ 2011374 w 6011874"/>
                  <a:gd name="connsiteY61" fmla="*/ 2295898 h 4422601"/>
                  <a:gd name="connsiteX62" fmla="*/ 2044711 w 6011874"/>
                  <a:gd name="connsiteY62" fmla="*/ 2286373 h 4422601"/>
                  <a:gd name="connsiteX63" fmla="*/ 2068524 w 6011874"/>
                  <a:gd name="connsiteY63" fmla="*/ 2276848 h 4422601"/>
                  <a:gd name="connsiteX64" fmla="*/ 2082811 w 6011874"/>
                  <a:gd name="connsiteY64" fmla="*/ 2272085 h 4422601"/>
                  <a:gd name="connsiteX65" fmla="*/ 2106624 w 6011874"/>
                  <a:gd name="connsiteY65" fmla="*/ 2262560 h 4422601"/>
                  <a:gd name="connsiteX66" fmla="*/ 2168536 w 6011874"/>
                  <a:gd name="connsiteY66" fmla="*/ 2257798 h 4422601"/>
                  <a:gd name="connsiteX67" fmla="*/ 2220924 w 6011874"/>
                  <a:gd name="connsiteY67" fmla="*/ 2248273 h 4422601"/>
                  <a:gd name="connsiteX68" fmla="*/ 2244736 w 6011874"/>
                  <a:gd name="connsiteY68" fmla="*/ 2233985 h 4422601"/>
                  <a:gd name="connsiteX69" fmla="*/ 2263786 w 6011874"/>
                  <a:gd name="connsiteY69" fmla="*/ 2229223 h 4422601"/>
                  <a:gd name="connsiteX70" fmla="*/ 2301886 w 6011874"/>
                  <a:gd name="connsiteY70" fmla="*/ 2219698 h 4422601"/>
                  <a:gd name="connsiteX71" fmla="*/ 2335224 w 6011874"/>
                  <a:gd name="connsiteY71" fmla="*/ 2200648 h 4422601"/>
                  <a:gd name="connsiteX72" fmla="*/ 2349511 w 6011874"/>
                  <a:gd name="connsiteY72" fmla="*/ 2191123 h 4422601"/>
                  <a:gd name="connsiteX73" fmla="*/ 2392374 w 6011874"/>
                  <a:gd name="connsiteY73" fmla="*/ 2176835 h 4422601"/>
                  <a:gd name="connsiteX74" fmla="*/ 2401899 w 6011874"/>
                  <a:gd name="connsiteY74" fmla="*/ 2157785 h 4422601"/>
                  <a:gd name="connsiteX75" fmla="*/ 2501911 w 6011874"/>
                  <a:gd name="connsiteY75" fmla="*/ 2100635 h 4422601"/>
                  <a:gd name="connsiteX76" fmla="*/ 2559061 w 6011874"/>
                  <a:gd name="connsiteY76" fmla="*/ 2067298 h 4422601"/>
                  <a:gd name="connsiteX77" fmla="*/ 2573349 w 6011874"/>
                  <a:gd name="connsiteY77" fmla="*/ 2062535 h 4422601"/>
                  <a:gd name="connsiteX78" fmla="*/ 2597161 w 6011874"/>
                  <a:gd name="connsiteY78" fmla="*/ 2048248 h 4422601"/>
                  <a:gd name="connsiteX79" fmla="*/ 2635261 w 6011874"/>
                  <a:gd name="connsiteY79" fmla="*/ 2029198 h 4422601"/>
                  <a:gd name="connsiteX80" fmla="*/ 2668599 w 6011874"/>
                  <a:gd name="connsiteY80" fmla="*/ 2014910 h 4422601"/>
                  <a:gd name="connsiteX81" fmla="*/ 2730511 w 6011874"/>
                  <a:gd name="connsiteY81" fmla="*/ 1976810 h 4422601"/>
                  <a:gd name="connsiteX82" fmla="*/ 2768611 w 6011874"/>
                  <a:gd name="connsiteY82" fmla="*/ 1962523 h 4422601"/>
                  <a:gd name="connsiteX83" fmla="*/ 2811474 w 6011874"/>
                  <a:gd name="connsiteY83" fmla="*/ 1943473 h 4422601"/>
                  <a:gd name="connsiteX84" fmla="*/ 2835286 w 6011874"/>
                  <a:gd name="connsiteY84" fmla="*/ 1938710 h 4422601"/>
                  <a:gd name="connsiteX85" fmla="*/ 2863861 w 6011874"/>
                  <a:gd name="connsiteY85" fmla="*/ 1929185 h 4422601"/>
                  <a:gd name="connsiteX86" fmla="*/ 2911486 w 6011874"/>
                  <a:gd name="connsiteY86" fmla="*/ 1919660 h 4422601"/>
                  <a:gd name="connsiteX87" fmla="*/ 2949586 w 6011874"/>
                  <a:gd name="connsiteY87" fmla="*/ 1910135 h 4422601"/>
                  <a:gd name="connsiteX88" fmla="*/ 2997211 w 6011874"/>
                  <a:gd name="connsiteY88" fmla="*/ 1900610 h 4422601"/>
                  <a:gd name="connsiteX89" fmla="*/ 3011499 w 6011874"/>
                  <a:gd name="connsiteY89" fmla="*/ 1895848 h 4422601"/>
                  <a:gd name="connsiteX90" fmla="*/ 3063886 w 6011874"/>
                  <a:gd name="connsiteY90" fmla="*/ 1881560 h 4422601"/>
                  <a:gd name="connsiteX91" fmla="*/ 3111511 w 6011874"/>
                  <a:gd name="connsiteY91" fmla="*/ 1848223 h 4422601"/>
                  <a:gd name="connsiteX92" fmla="*/ 3144849 w 6011874"/>
                  <a:gd name="connsiteY92" fmla="*/ 1829173 h 4422601"/>
                  <a:gd name="connsiteX93" fmla="*/ 3187711 w 6011874"/>
                  <a:gd name="connsiteY93" fmla="*/ 1786310 h 4422601"/>
                  <a:gd name="connsiteX94" fmla="*/ 3225811 w 6011874"/>
                  <a:gd name="connsiteY94" fmla="*/ 1752973 h 4422601"/>
                  <a:gd name="connsiteX95" fmla="*/ 3254386 w 6011874"/>
                  <a:gd name="connsiteY95" fmla="*/ 1724398 h 4422601"/>
                  <a:gd name="connsiteX96" fmla="*/ 3268674 w 6011874"/>
                  <a:gd name="connsiteY96" fmla="*/ 1710110 h 4422601"/>
                  <a:gd name="connsiteX97" fmla="*/ 3282961 w 6011874"/>
                  <a:gd name="connsiteY97" fmla="*/ 1705348 h 4422601"/>
                  <a:gd name="connsiteX98" fmla="*/ 3330586 w 6011874"/>
                  <a:gd name="connsiteY98" fmla="*/ 1667248 h 4422601"/>
                  <a:gd name="connsiteX99" fmla="*/ 3373449 w 6011874"/>
                  <a:gd name="connsiteY99" fmla="*/ 1614860 h 4422601"/>
                  <a:gd name="connsiteX100" fmla="*/ 3406786 w 6011874"/>
                  <a:gd name="connsiteY100" fmla="*/ 1586285 h 4422601"/>
                  <a:gd name="connsiteX101" fmla="*/ 3421074 w 6011874"/>
                  <a:gd name="connsiteY101" fmla="*/ 1567235 h 4422601"/>
                  <a:gd name="connsiteX102" fmla="*/ 3487749 w 6011874"/>
                  <a:gd name="connsiteY102" fmla="*/ 1510085 h 4422601"/>
                  <a:gd name="connsiteX103" fmla="*/ 3497274 w 6011874"/>
                  <a:gd name="connsiteY103" fmla="*/ 1495798 h 4422601"/>
                  <a:gd name="connsiteX104" fmla="*/ 3535374 w 6011874"/>
                  <a:gd name="connsiteY104" fmla="*/ 1462460 h 4422601"/>
                  <a:gd name="connsiteX105" fmla="*/ 3554424 w 6011874"/>
                  <a:gd name="connsiteY105" fmla="*/ 1452935 h 4422601"/>
                  <a:gd name="connsiteX106" fmla="*/ 3578236 w 6011874"/>
                  <a:gd name="connsiteY106" fmla="*/ 1429123 h 4422601"/>
                  <a:gd name="connsiteX107" fmla="*/ 3592524 w 6011874"/>
                  <a:gd name="connsiteY107" fmla="*/ 1414835 h 4422601"/>
                  <a:gd name="connsiteX108" fmla="*/ 3654436 w 6011874"/>
                  <a:gd name="connsiteY108" fmla="*/ 1357685 h 4422601"/>
                  <a:gd name="connsiteX109" fmla="*/ 3678249 w 6011874"/>
                  <a:gd name="connsiteY109" fmla="*/ 1329110 h 4422601"/>
                  <a:gd name="connsiteX110" fmla="*/ 3697299 w 6011874"/>
                  <a:gd name="connsiteY110" fmla="*/ 1300535 h 4422601"/>
                  <a:gd name="connsiteX111" fmla="*/ 3711586 w 6011874"/>
                  <a:gd name="connsiteY111" fmla="*/ 1295773 h 4422601"/>
                  <a:gd name="connsiteX112" fmla="*/ 3783024 w 6011874"/>
                  <a:gd name="connsiteY112" fmla="*/ 1205285 h 4422601"/>
                  <a:gd name="connsiteX113" fmla="*/ 3802074 w 6011874"/>
                  <a:gd name="connsiteY113" fmla="*/ 1186235 h 4422601"/>
                  <a:gd name="connsiteX114" fmla="*/ 3854461 w 6011874"/>
                  <a:gd name="connsiteY114" fmla="*/ 1148135 h 4422601"/>
                  <a:gd name="connsiteX115" fmla="*/ 3873511 w 6011874"/>
                  <a:gd name="connsiteY115" fmla="*/ 1138610 h 4422601"/>
                  <a:gd name="connsiteX116" fmla="*/ 3902086 w 6011874"/>
                  <a:gd name="connsiteY116" fmla="*/ 1114798 h 4422601"/>
                  <a:gd name="connsiteX117" fmla="*/ 3935424 w 6011874"/>
                  <a:gd name="connsiteY117" fmla="*/ 1100510 h 4422601"/>
                  <a:gd name="connsiteX118" fmla="*/ 3978286 w 6011874"/>
                  <a:gd name="connsiteY118" fmla="*/ 1071935 h 4422601"/>
                  <a:gd name="connsiteX119" fmla="*/ 3992574 w 6011874"/>
                  <a:gd name="connsiteY119" fmla="*/ 1062410 h 4422601"/>
                  <a:gd name="connsiteX120" fmla="*/ 4011624 w 6011874"/>
                  <a:gd name="connsiteY120" fmla="*/ 1057648 h 4422601"/>
                  <a:gd name="connsiteX121" fmla="*/ 4087824 w 6011874"/>
                  <a:gd name="connsiteY121" fmla="*/ 1033835 h 4422601"/>
                  <a:gd name="connsiteX122" fmla="*/ 4135449 w 6011874"/>
                  <a:gd name="connsiteY122" fmla="*/ 1014785 h 4422601"/>
                  <a:gd name="connsiteX123" fmla="*/ 4168786 w 6011874"/>
                  <a:gd name="connsiteY123" fmla="*/ 1005260 h 4422601"/>
                  <a:gd name="connsiteX124" fmla="*/ 4206886 w 6011874"/>
                  <a:gd name="connsiteY124" fmla="*/ 1000498 h 4422601"/>
                  <a:gd name="connsiteX125" fmla="*/ 4249749 w 6011874"/>
                  <a:gd name="connsiteY125" fmla="*/ 990973 h 4422601"/>
                  <a:gd name="connsiteX126" fmla="*/ 4292611 w 6011874"/>
                  <a:gd name="connsiteY126" fmla="*/ 971923 h 4422601"/>
                  <a:gd name="connsiteX127" fmla="*/ 4330711 w 6011874"/>
                  <a:gd name="connsiteY127" fmla="*/ 962398 h 4422601"/>
                  <a:gd name="connsiteX128" fmla="*/ 4344999 w 6011874"/>
                  <a:gd name="connsiteY128" fmla="*/ 952873 h 4422601"/>
                  <a:gd name="connsiteX129" fmla="*/ 4383099 w 6011874"/>
                  <a:gd name="connsiteY129" fmla="*/ 938585 h 4422601"/>
                  <a:gd name="connsiteX130" fmla="*/ 4402149 w 6011874"/>
                  <a:gd name="connsiteY130" fmla="*/ 924298 h 4422601"/>
                  <a:gd name="connsiteX131" fmla="*/ 4435486 w 6011874"/>
                  <a:gd name="connsiteY131" fmla="*/ 895723 h 4422601"/>
                  <a:gd name="connsiteX132" fmla="*/ 4445011 w 6011874"/>
                  <a:gd name="connsiteY132" fmla="*/ 876673 h 4422601"/>
                  <a:gd name="connsiteX133" fmla="*/ 4464061 w 6011874"/>
                  <a:gd name="connsiteY133" fmla="*/ 857623 h 4422601"/>
                  <a:gd name="connsiteX134" fmla="*/ 4487874 w 6011874"/>
                  <a:gd name="connsiteY134" fmla="*/ 809998 h 4422601"/>
                  <a:gd name="connsiteX135" fmla="*/ 4502161 w 6011874"/>
                  <a:gd name="connsiteY135" fmla="*/ 786185 h 4422601"/>
                  <a:gd name="connsiteX136" fmla="*/ 4516449 w 6011874"/>
                  <a:gd name="connsiteY136" fmla="*/ 695698 h 4422601"/>
                  <a:gd name="connsiteX137" fmla="*/ 4525974 w 6011874"/>
                  <a:gd name="connsiteY137" fmla="*/ 581398 h 4422601"/>
                  <a:gd name="connsiteX138" fmla="*/ 4535499 w 6011874"/>
                  <a:gd name="connsiteY138" fmla="*/ 543298 h 4422601"/>
                  <a:gd name="connsiteX139" fmla="*/ 4540261 w 6011874"/>
                  <a:gd name="connsiteY139" fmla="*/ 500435 h 4422601"/>
                  <a:gd name="connsiteX140" fmla="*/ 4549786 w 6011874"/>
                  <a:gd name="connsiteY140" fmla="*/ 424235 h 4422601"/>
                  <a:gd name="connsiteX141" fmla="*/ 4554549 w 6011874"/>
                  <a:gd name="connsiteY141" fmla="*/ 381373 h 4422601"/>
                  <a:gd name="connsiteX142" fmla="*/ 4568836 w 6011874"/>
                  <a:gd name="connsiteY142" fmla="*/ 271835 h 4422601"/>
                  <a:gd name="connsiteX143" fmla="*/ 4573599 w 6011874"/>
                  <a:gd name="connsiteY143" fmla="*/ 233735 h 4422601"/>
                  <a:gd name="connsiteX144" fmla="*/ 4583124 w 6011874"/>
                  <a:gd name="connsiteY144" fmla="*/ 190873 h 4422601"/>
                  <a:gd name="connsiteX145" fmla="*/ 4587886 w 6011874"/>
                  <a:gd name="connsiteY145" fmla="*/ 152773 h 4422601"/>
                  <a:gd name="connsiteX146" fmla="*/ 4597411 w 6011874"/>
                  <a:gd name="connsiteY146" fmla="*/ 119435 h 4422601"/>
                  <a:gd name="connsiteX147" fmla="*/ 4602174 w 6011874"/>
                  <a:gd name="connsiteY147" fmla="*/ 95623 h 4422601"/>
                  <a:gd name="connsiteX148" fmla="*/ 4611699 w 6011874"/>
                  <a:gd name="connsiteY148" fmla="*/ 76573 h 4422601"/>
                  <a:gd name="connsiteX149" fmla="*/ 4621224 w 6011874"/>
                  <a:gd name="connsiteY149" fmla="*/ 52760 h 4422601"/>
                  <a:gd name="connsiteX150" fmla="*/ 4659324 w 6011874"/>
                  <a:gd name="connsiteY150" fmla="*/ 14660 h 4422601"/>
                  <a:gd name="connsiteX151" fmla="*/ 4678374 w 6011874"/>
                  <a:gd name="connsiteY151" fmla="*/ 9898 h 4422601"/>
                  <a:gd name="connsiteX152" fmla="*/ 4697424 w 6011874"/>
                  <a:gd name="connsiteY152" fmla="*/ 373 h 4422601"/>
                  <a:gd name="connsiteX153" fmla="*/ 4821249 w 6011874"/>
                  <a:gd name="connsiteY153" fmla="*/ 14660 h 4422601"/>
                  <a:gd name="connsiteX154" fmla="*/ 4859349 w 6011874"/>
                  <a:gd name="connsiteY154" fmla="*/ 28948 h 4422601"/>
                  <a:gd name="connsiteX155" fmla="*/ 4906974 w 6011874"/>
                  <a:gd name="connsiteY155" fmla="*/ 52760 h 4422601"/>
                  <a:gd name="connsiteX156" fmla="*/ 4945074 w 6011874"/>
                  <a:gd name="connsiteY156" fmla="*/ 86098 h 4422601"/>
                  <a:gd name="connsiteX157" fmla="*/ 4987936 w 6011874"/>
                  <a:gd name="connsiteY157" fmla="*/ 133723 h 4422601"/>
                  <a:gd name="connsiteX158" fmla="*/ 5035561 w 6011874"/>
                  <a:gd name="connsiteY158" fmla="*/ 200398 h 4422601"/>
                  <a:gd name="connsiteX159" fmla="*/ 5054611 w 6011874"/>
                  <a:gd name="connsiteY159" fmla="*/ 228973 h 4422601"/>
                  <a:gd name="connsiteX160" fmla="*/ 5073661 w 6011874"/>
                  <a:gd name="connsiteY160" fmla="*/ 252785 h 4422601"/>
                  <a:gd name="connsiteX161" fmla="*/ 5087949 w 6011874"/>
                  <a:gd name="connsiteY161" fmla="*/ 276598 h 4422601"/>
                  <a:gd name="connsiteX162" fmla="*/ 5106999 w 6011874"/>
                  <a:gd name="connsiteY162" fmla="*/ 300410 h 4422601"/>
                  <a:gd name="connsiteX163" fmla="*/ 5126049 w 6011874"/>
                  <a:gd name="connsiteY163" fmla="*/ 328985 h 4422601"/>
                  <a:gd name="connsiteX164" fmla="*/ 5145099 w 6011874"/>
                  <a:gd name="connsiteY164" fmla="*/ 362323 h 4422601"/>
                  <a:gd name="connsiteX165" fmla="*/ 5202249 w 6011874"/>
                  <a:gd name="connsiteY165" fmla="*/ 409948 h 4422601"/>
                  <a:gd name="connsiteX166" fmla="*/ 5221299 w 6011874"/>
                  <a:gd name="connsiteY166" fmla="*/ 419473 h 4422601"/>
                  <a:gd name="connsiteX167" fmla="*/ 5249874 w 6011874"/>
                  <a:gd name="connsiteY167" fmla="*/ 428998 h 4422601"/>
                  <a:gd name="connsiteX168" fmla="*/ 5330836 w 6011874"/>
                  <a:gd name="connsiteY168" fmla="*/ 471860 h 4422601"/>
                  <a:gd name="connsiteX169" fmla="*/ 5364174 w 6011874"/>
                  <a:gd name="connsiteY169" fmla="*/ 481385 h 4422601"/>
                  <a:gd name="connsiteX170" fmla="*/ 5378461 w 6011874"/>
                  <a:gd name="connsiteY170" fmla="*/ 486148 h 4422601"/>
                  <a:gd name="connsiteX171" fmla="*/ 5435611 w 6011874"/>
                  <a:gd name="connsiteY171" fmla="*/ 514723 h 4422601"/>
                  <a:gd name="connsiteX172" fmla="*/ 5464186 w 6011874"/>
                  <a:gd name="connsiteY172" fmla="*/ 529010 h 4422601"/>
                  <a:gd name="connsiteX173" fmla="*/ 5511811 w 6011874"/>
                  <a:gd name="connsiteY173" fmla="*/ 548060 h 4422601"/>
                  <a:gd name="connsiteX174" fmla="*/ 5545149 w 6011874"/>
                  <a:gd name="connsiteY174" fmla="*/ 571873 h 4422601"/>
                  <a:gd name="connsiteX175" fmla="*/ 5573724 w 6011874"/>
                  <a:gd name="connsiteY175" fmla="*/ 586160 h 4422601"/>
                  <a:gd name="connsiteX176" fmla="*/ 5597536 w 6011874"/>
                  <a:gd name="connsiteY176" fmla="*/ 605210 h 4422601"/>
                  <a:gd name="connsiteX177" fmla="*/ 5621349 w 6011874"/>
                  <a:gd name="connsiteY177" fmla="*/ 619498 h 4422601"/>
                  <a:gd name="connsiteX178" fmla="*/ 5664211 w 6011874"/>
                  <a:gd name="connsiteY178" fmla="*/ 652835 h 4422601"/>
                  <a:gd name="connsiteX179" fmla="*/ 5692786 w 6011874"/>
                  <a:gd name="connsiteY179" fmla="*/ 671885 h 4422601"/>
                  <a:gd name="connsiteX180" fmla="*/ 5726124 w 6011874"/>
                  <a:gd name="connsiteY180" fmla="*/ 714748 h 4422601"/>
                  <a:gd name="connsiteX181" fmla="*/ 5759461 w 6011874"/>
                  <a:gd name="connsiteY181" fmla="*/ 743323 h 4422601"/>
                  <a:gd name="connsiteX182" fmla="*/ 5788036 w 6011874"/>
                  <a:gd name="connsiteY182" fmla="*/ 786185 h 4422601"/>
                  <a:gd name="connsiteX183" fmla="*/ 5826136 w 6011874"/>
                  <a:gd name="connsiteY183" fmla="*/ 867148 h 4422601"/>
                  <a:gd name="connsiteX184" fmla="*/ 5845186 w 6011874"/>
                  <a:gd name="connsiteY184" fmla="*/ 957635 h 4422601"/>
                  <a:gd name="connsiteX185" fmla="*/ 5859474 w 6011874"/>
                  <a:gd name="connsiteY185" fmla="*/ 1000498 h 4422601"/>
                  <a:gd name="connsiteX186" fmla="*/ 5878524 w 6011874"/>
                  <a:gd name="connsiteY186" fmla="*/ 1081460 h 4422601"/>
                  <a:gd name="connsiteX187" fmla="*/ 5892811 w 6011874"/>
                  <a:gd name="connsiteY187" fmla="*/ 1124323 h 4422601"/>
                  <a:gd name="connsiteX188" fmla="*/ 5902336 w 6011874"/>
                  <a:gd name="connsiteY188" fmla="*/ 1157660 h 4422601"/>
                  <a:gd name="connsiteX189" fmla="*/ 5911861 w 6011874"/>
                  <a:gd name="connsiteY189" fmla="*/ 1181473 h 4422601"/>
                  <a:gd name="connsiteX190" fmla="*/ 5935674 w 6011874"/>
                  <a:gd name="connsiteY190" fmla="*/ 1248148 h 4422601"/>
                  <a:gd name="connsiteX191" fmla="*/ 5954724 w 6011874"/>
                  <a:gd name="connsiteY191" fmla="*/ 1295773 h 4422601"/>
                  <a:gd name="connsiteX192" fmla="*/ 5959486 w 6011874"/>
                  <a:gd name="connsiteY192" fmla="*/ 1329110 h 4422601"/>
                  <a:gd name="connsiteX193" fmla="*/ 5973774 w 6011874"/>
                  <a:gd name="connsiteY193" fmla="*/ 1362448 h 4422601"/>
                  <a:gd name="connsiteX194" fmla="*/ 5988061 w 6011874"/>
                  <a:gd name="connsiteY194" fmla="*/ 1471985 h 4422601"/>
                  <a:gd name="connsiteX195" fmla="*/ 5992824 w 6011874"/>
                  <a:gd name="connsiteY195" fmla="*/ 1505323 h 4422601"/>
                  <a:gd name="connsiteX196" fmla="*/ 5997586 w 6011874"/>
                  <a:gd name="connsiteY196" fmla="*/ 1529135 h 4422601"/>
                  <a:gd name="connsiteX197" fmla="*/ 6002349 w 6011874"/>
                  <a:gd name="connsiteY197" fmla="*/ 1610098 h 4422601"/>
                  <a:gd name="connsiteX198" fmla="*/ 6011874 w 6011874"/>
                  <a:gd name="connsiteY198" fmla="*/ 1705348 h 4422601"/>
                  <a:gd name="connsiteX199" fmla="*/ 6007111 w 6011874"/>
                  <a:gd name="connsiteY199" fmla="*/ 1948235 h 4422601"/>
                  <a:gd name="connsiteX200" fmla="*/ 5983299 w 6011874"/>
                  <a:gd name="connsiteY200" fmla="*/ 2029198 h 4422601"/>
                  <a:gd name="connsiteX201" fmla="*/ 5973774 w 6011874"/>
                  <a:gd name="connsiteY201" fmla="*/ 2053010 h 4422601"/>
                  <a:gd name="connsiteX202" fmla="*/ 5935674 w 6011874"/>
                  <a:gd name="connsiteY202" fmla="*/ 2076823 h 4422601"/>
                  <a:gd name="connsiteX203" fmla="*/ 5826136 w 6011874"/>
                  <a:gd name="connsiteY203" fmla="*/ 2067298 h 4422601"/>
                  <a:gd name="connsiteX204" fmla="*/ 5764224 w 6011874"/>
                  <a:gd name="connsiteY204" fmla="*/ 2048248 h 4422601"/>
                  <a:gd name="connsiteX205" fmla="*/ 5726124 w 6011874"/>
                  <a:gd name="connsiteY205" fmla="*/ 2038723 h 4422601"/>
                  <a:gd name="connsiteX206" fmla="*/ 5702311 w 6011874"/>
                  <a:gd name="connsiteY206" fmla="*/ 2029198 h 4422601"/>
                  <a:gd name="connsiteX207" fmla="*/ 5683261 w 6011874"/>
                  <a:gd name="connsiteY207" fmla="*/ 2024435 h 4422601"/>
                  <a:gd name="connsiteX208" fmla="*/ 5659449 w 6011874"/>
                  <a:gd name="connsiteY208" fmla="*/ 2014910 h 4422601"/>
                  <a:gd name="connsiteX209" fmla="*/ 5626111 w 6011874"/>
                  <a:gd name="connsiteY209" fmla="*/ 2010148 h 4422601"/>
                  <a:gd name="connsiteX210" fmla="*/ 5597536 w 6011874"/>
                  <a:gd name="connsiteY210" fmla="*/ 2000623 h 4422601"/>
                  <a:gd name="connsiteX211" fmla="*/ 5578486 w 6011874"/>
                  <a:gd name="connsiteY211" fmla="*/ 1995860 h 4422601"/>
                  <a:gd name="connsiteX212" fmla="*/ 5554674 w 6011874"/>
                  <a:gd name="connsiteY212" fmla="*/ 1986335 h 4422601"/>
                  <a:gd name="connsiteX213" fmla="*/ 5526099 w 6011874"/>
                  <a:gd name="connsiteY213" fmla="*/ 1976810 h 4422601"/>
                  <a:gd name="connsiteX214" fmla="*/ 5492761 w 6011874"/>
                  <a:gd name="connsiteY214" fmla="*/ 1962523 h 4422601"/>
                  <a:gd name="connsiteX215" fmla="*/ 5487999 w 6011874"/>
                  <a:gd name="connsiteY215" fmla="*/ 1948235 h 4422601"/>
                  <a:gd name="connsiteX216" fmla="*/ 5449899 w 6011874"/>
                  <a:gd name="connsiteY216" fmla="*/ 1924423 h 4422601"/>
                  <a:gd name="connsiteX217" fmla="*/ 5407036 w 6011874"/>
                  <a:gd name="connsiteY217" fmla="*/ 1900610 h 4422601"/>
                  <a:gd name="connsiteX218" fmla="*/ 5340361 w 6011874"/>
                  <a:gd name="connsiteY218" fmla="*/ 1824410 h 4422601"/>
                  <a:gd name="connsiteX219" fmla="*/ 5316549 w 6011874"/>
                  <a:gd name="connsiteY219" fmla="*/ 1805360 h 4422601"/>
                  <a:gd name="connsiteX220" fmla="*/ 5292736 w 6011874"/>
                  <a:gd name="connsiteY220" fmla="*/ 1800598 h 4422601"/>
                  <a:gd name="connsiteX221" fmla="*/ 5221299 w 6011874"/>
                  <a:gd name="connsiteY221" fmla="*/ 1762498 h 4422601"/>
                  <a:gd name="connsiteX222" fmla="*/ 5073661 w 6011874"/>
                  <a:gd name="connsiteY222" fmla="*/ 1719635 h 4422601"/>
                  <a:gd name="connsiteX223" fmla="*/ 5045086 w 6011874"/>
                  <a:gd name="connsiteY223" fmla="*/ 1714873 h 4422601"/>
                  <a:gd name="connsiteX224" fmla="*/ 5021274 w 6011874"/>
                  <a:gd name="connsiteY224" fmla="*/ 1710110 h 4422601"/>
                  <a:gd name="connsiteX225" fmla="*/ 4802199 w 6011874"/>
                  <a:gd name="connsiteY225" fmla="*/ 1700585 h 4422601"/>
                  <a:gd name="connsiteX226" fmla="*/ 4692661 w 6011874"/>
                  <a:gd name="connsiteY226" fmla="*/ 1714873 h 4422601"/>
                  <a:gd name="connsiteX227" fmla="*/ 4645036 w 6011874"/>
                  <a:gd name="connsiteY227" fmla="*/ 1743448 h 4422601"/>
                  <a:gd name="connsiteX228" fmla="*/ 4630749 w 6011874"/>
                  <a:gd name="connsiteY228" fmla="*/ 1748210 h 4422601"/>
                  <a:gd name="connsiteX229" fmla="*/ 4587886 w 6011874"/>
                  <a:gd name="connsiteY229" fmla="*/ 1800598 h 4422601"/>
                  <a:gd name="connsiteX230" fmla="*/ 4564074 w 6011874"/>
                  <a:gd name="connsiteY230" fmla="*/ 1833935 h 4422601"/>
                  <a:gd name="connsiteX231" fmla="*/ 4540261 w 6011874"/>
                  <a:gd name="connsiteY231" fmla="*/ 1857748 h 4422601"/>
                  <a:gd name="connsiteX232" fmla="*/ 4521211 w 6011874"/>
                  <a:gd name="connsiteY232" fmla="*/ 1881560 h 4422601"/>
                  <a:gd name="connsiteX233" fmla="*/ 4478349 w 6011874"/>
                  <a:gd name="connsiteY233" fmla="*/ 1924423 h 4422601"/>
                  <a:gd name="connsiteX234" fmla="*/ 4421199 w 6011874"/>
                  <a:gd name="connsiteY234" fmla="*/ 1972048 h 4422601"/>
                  <a:gd name="connsiteX235" fmla="*/ 4402149 w 6011874"/>
                  <a:gd name="connsiteY235" fmla="*/ 1981573 h 4422601"/>
                  <a:gd name="connsiteX236" fmla="*/ 4344999 w 6011874"/>
                  <a:gd name="connsiteY236" fmla="*/ 2014910 h 4422601"/>
                  <a:gd name="connsiteX237" fmla="*/ 4330711 w 6011874"/>
                  <a:gd name="connsiteY237" fmla="*/ 2019673 h 4422601"/>
                  <a:gd name="connsiteX238" fmla="*/ 4316424 w 6011874"/>
                  <a:gd name="connsiteY238" fmla="*/ 2029198 h 4422601"/>
                  <a:gd name="connsiteX239" fmla="*/ 4240224 w 6011874"/>
                  <a:gd name="connsiteY239" fmla="*/ 2038723 h 4422601"/>
                  <a:gd name="connsiteX240" fmla="*/ 4183074 w 6011874"/>
                  <a:gd name="connsiteY240" fmla="*/ 2048248 h 4422601"/>
                  <a:gd name="connsiteX241" fmla="*/ 4154499 w 6011874"/>
                  <a:gd name="connsiteY241" fmla="*/ 2053010 h 4422601"/>
                  <a:gd name="connsiteX242" fmla="*/ 4140211 w 6011874"/>
                  <a:gd name="connsiteY242" fmla="*/ 2057773 h 4422601"/>
                  <a:gd name="connsiteX243" fmla="*/ 4121161 w 6011874"/>
                  <a:gd name="connsiteY243" fmla="*/ 2062535 h 4422601"/>
                  <a:gd name="connsiteX244" fmla="*/ 4097349 w 6011874"/>
                  <a:gd name="connsiteY244" fmla="*/ 2072060 h 4422601"/>
                  <a:gd name="connsiteX245" fmla="*/ 4049724 w 6011874"/>
                  <a:gd name="connsiteY245" fmla="*/ 2081585 h 4422601"/>
                  <a:gd name="connsiteX246" fmla="*/ 4025911 w 6011874"/>
                  <a:gd name="connsiteY246" fmla="*/ 2091110 h 4422601"/>
                  <a:gd name="connsiteX247" fmla="*/ 3973524 w 6011874"/>
                  <a:gd name="connsiteY247" fmla="*/ 2105398 h 4422601"/>
                  <a:gd name="connsiteX248" fmla="*/ 3949711 w 6011874"/>
                  <a:gd name="connsiteY248" fmla="*/ 2114923 h 4422601"/>
                  <a:gd name="connsiteX249" fmla="*/ 3930661 w 6011874"/>
                  <a:gd name="connsiteY249" fmla="*/ 2129210 h 4422601"/>
                  <a:gd name="connsiteX250" fmla="*/ 3897324 w 6011874"/>
                  <a:gd name="connsiteY250" fmla="*/ 2138735 h 4422601"/>
                  <a:gd name="connsiteX251" fmla="*/ 3873511 w 6011874"/>
                  <a:gd name="connsiteY251" fmla="*/ 2153023 h 4422601"/>
                  <a:gd name="connsiteX252" fmla="*/ 3830649 w 6011874"/>
                  <a:gd name="connsiteY252" fmla="*/ 2181598 h 4422601"/>
                  <a:gd name="connsiteX253" fmla="*/ 3792549 w 6011874"/>
                  <a:gd name="connsiteY253" fmla="*/ 2200648 h 4422601"/>
                  <a:gd name="connsiteX254" fmla="*/ 3778261 w 6011874"/>
                  <a:gd name="connsiteY254" fmla="*/ 2214935 h 4422601"/>
                  <a:gd name="connsiteX255" fmla="*/ 3768736 w 6011874"/>
                  <a:gd name="connsiteY255" fmla="*/ 2229223 h 4422601"/>
                  <a:gd name="connsiteX256" fmla="*/ 3740161 w 6011874"/>
                  <a:gd name="connsiteY256" fmla="*/ 2248273 h 4422601"/>
                  <a:gd name="connsiteX257" fmla="*/ 3716349 w 6011874"/>
                  <a:gd name="connsiteY257" fmla="*/ 2267323 h 4422601"/>
                  <a:gd name="connsiteX258" fmla="*/ 3687774 w 6011874"/>
                  <a:gd name="connsiteY258" fmla="*/ 2276848 h 4422601"/>
                  <a:gd name="connsiteX259" fmla="*/ 3621099 w 6011874"/>
                  <a:gd name="connsiteY259" fmla="*/ 2305423 h 4422601"/>
                  <a:gd name="connsiteX260" fmla="*/ 3597286 w 6011874"/>
                  <a:gd name="connsiteY260" fmla="*/ 2314948 h 4422601"/>
                  <a:gd name="connsiteX261" fmla="*/ 3573474 w 6011874"/>
                  <a:gd name="connsiteY261" fmla="*/ 2329235 h 4422601"/>
                  <a:gd name="connsiteX262" fmla="*/ 3554424 w 6011874"/>
                  <a:gd name="connsiteY262" fmla="*/ 2333998 h 4422601"/>
                  <a:gd name="connsiteX263" fmla="*/ 3502036 w 6011874"/>
                  <a:gd name="connsiteY263" fmla="*/ 2357810 h 4422601"/>
                  <a:gd name="connsiteX264" fmla="*/ 3482986 w 6011874"/>
                  <a:gd name="connsiteY264" fmla="*/ 2372098 h 4422601"/>
                  <a:gd name="connsiteX265" fmla="*/ 3463936 w 6011874"/>
                  <a:gd name="connsiteY265" fmla="*/ 2381623 h 4422601"/>
                  <a:gd name="connsiteX266" fmla="*/ 3449649 w 6011874"/>
                  <a:gd name="connsiteY266" fmla="*/ 2391148 h 4422601"/>
                  <a:gd name="connsiteX267" fmla="*/ 3430599 w 6011874"/>
                  <a:gd name="connsiteY267" fmla="*/ 2395910 h 4422601"/>
                  <a:gd name="connsiteX268" fmla="*/ 3416311 w 6011874"/>
                  <a:gd name="connsiteY268" fmla="*/ 2410198 h 4422601"/>
                  <a:gd name="connsiteX269" fmla="*/ 3373449 w 6011874"/>
                  <a:gd name="connsiteY269" fmla="*/ 2429248 h 4422601"/>
                  <a:gd name="connsiteX270" fmla="*/ 3340111 w 6011874"/>
                  <a:gd name="connsiteY270" fmla="*/ 2448298 h 4422601"/>
                  <a:gd name="connsiteX271" fmla="*/ 3268674 w 6011874"/>
                  <a:gd name="connsiteY271" fmla="*/ 2481635 h 4422601"/>
                  <a:gd name="connsiteX272" fmla="*/ 3221049 w 6011874"/>
                  <a:gd name="connsiteY272" fmla="*/ 2495923 h 4422601"/>
                  <a:gd name="connsiteX273" fmla="*/ 3192474 w 6011874"/>
                  <a:gd name="connsiteY273" fmla="*/ 2510210 h 4422601"/>
                  <a:gd name="connsiteX274" fmla="*/ 3159136 w 6011874"/>
                  <a:gd name="connsiteY274" fmla="*/ 2524498 h 4422601"/>
                  <a:gd name="connsiteX275" fmla="*/ 3130561 w 6011874"/>
                  <a:gd name="connsiteY275" fmla="*/ 2538785 h 4422601"/>
                  <a:gd name="connsiteX276" fmla="*/ 3097224 w 6011874"/>
                  <a:gd name="connsiteY276" fmla="*/ 2553073 h 4422601"/>
                  <a:gd name="connsiteX277" fmla="*/ 3063886 w 6011874"/>
                  <a:gd name="connsiteY277" fmla="*/ 2581648 h 4422601"/>
                  <a:gd name="connsiteX278" fmla="*/ 3044836 w 6011874"/>
                  <a:gd name="connsiteY278" fmla="*/ 2591173 h 4422601"/>
                  <a:gd name="connsiteX279" fmla="*/ 3025786 w 6011874"/>
                  <a:gd name="connsiteY279" fmla="*/ 2605460 h 4422601"/>
                  <a:gd name="connsiteX280" fmla="*/ 3006736 w 6011874"/>
                  <a:gd name="connsiteY280" fmla="*/ 2614985 h 4422601"/>
                  <a:gd name="connsiteX281" fmla="*/ 2987686 w 6011874"/>
                  <a:gd name="connsiteY281" fmla="*/ 2634035 h 4422601"/>
                  <a:gd name="connsiteX282" fmla="*/ 2959111 w 6011874"/>
                  <a:gd name="connsiteY282" fmla="*/ 2653085 h 4422601"/>
                  <a:gd name="connsiteX283" fmla="*/ 2930536 w 6011874"/>
                  <a:gd name="connsiteY283" fmla="*/ 2681660 h 4422601"/>
                  <a:gd name="connsiteX284" fmla="*/ 2844811 w 6011874"/>
                  <a:gd name="connsiteY284" fmla="*/ 2743573 h 4422601"/>
                  <a:gd name="connsiteX285" fmla="*/ 2830524 w 6011874"/>
                  <a:gd name="connsiteY285" fmla="*/ 2762623 h 4422601"/>
                  <a:gd name="connsiteX286" fmla="*/ 2792424 w 6011874"/>
                  <a:gd name="connsiteY286" fmla="*/ 2786435 h 4422601"/>
                  <a:gd name="connsiteX287" fmla="*/ 2773374 w 6011874"/>
                  <a:gd name="connsiteY287" fmla="*/ 2800723 h 4422601"/>
                  <a:gd name="connsiteX288" fmla="*/ 2720986 w 6011874"/>
                  <a:gd name="connsiteY288" fmla="*/ 2843585 h 4422601"/>
                  <a:gd name="connsiteX289" fmla="*/ 2697174 w 6011874"/>
                  <a:gd name="connsiteY289" fmla="*/ 2853110 h 4422601"/>
                  <a:gd name="connsiteX290" fmla="*/ 2630499 w 6011874"/>
                  <a:gd name="connsiteY290" fmla="*/ 2900735 h 4422601"/>
                  <a:gd name="connsiteX291" fmla="*/ 2606686 w 6011874"/>
                  <a:gd name="connsiteY291" fmla="*/ 2905498 h 4422601"/>
                  <a:gd name="connsiteX292" fmla="*/ 2554299 w 6011874"/>
                  <a:gd name="connsiteY292" fmla="*/ 2924548 h 4422601"/>
                  <a:gd name="connsiteX293" fmla="*/ 2492386 w 6011874"/>
                  <a:gd name="connsiteY293" fmla="*/ 2934073 h 4422601"/>
                  <a:gd name="connsiteX294" fmla="*/ 2382849 w 6011874"/>
                  <a:gd name="connsiteY294" fmla="*/ 2943598 h 4422601"/>
                  <a:gd name="connsiteX295" fmla="*/ 2330461 w 6011874"/>
                  <a:gd name="connsiteY295" fmla="*/ 2957885 h 4422601"/>
                  <a:gd name="connsiteX296" fmla="*/ 2278074 w 6011874"/>
                  <a:gd name="connsiteY296" fmla="*/ 2967410 h 4422601"/>
                  <a:gd name="connsiteX297" fmla="*/ 2220924 w 6011874"/>
                  <a:gd name="connsiteY297" fmla="*/ 2986460 h 4422601"/>
                  <a:gd name="connsiteX298" fmla="*/ 2178061 w 6011874"/>
                  <a:gd name="connsiteY298" fmla="*/ 2995985 h 4422601"/>
                  <a:gd name="connsiteX299" fmla="*/ 2120911 w 6011874"/>
                  <a:gd name="connsiteY299" fmla="*/ 3005510 h 4422601"/>
                  <a:gd name="connsiteX300" fmla="*/ 2092336 w 6011874"/>
                  <a:gd name="connsiteY300" fmla="*/ 3015035 h 4422601"/>
                  <a:gd name="connsiteX301" fmla="*/ 2044711 w 6011874"/>
                  <a:gd name="connsiteY301" fmla="*/ 3024560 h 4422601"/>
                  <a:gd name="connsiteX302" fmla="*/ 2020899 w 6011874"/>
                  <a:gd name="connsiteY302" fmla="*/ 3034085 h 4422601"/>
                  <a:gd name="connsiteX303" fmla="*/ 2001849 w 6011874"/>
                  <a:gd name="connsiteY303" fmla="*/ 3048373 h 4422601"/>
                  <a:gd name="connsiteX304" fmla="*/ 1963749 w 6011874"/>
                  <a:gd name="connsiteY304" fmla="*/ 3057898 h 4422601"/>
                  <a:gd name="connsiteX305" fmla="*/ 1897074 w 6011874"/>
                  <a:gd name="connsiteY305" fmla="*/ 3076948 h 4422601"/>
                  <a:gd name="connsiteX306" fmla="*/ 1868499 w 6011874"/>
                  <a:gd name="connsiteY306" fmla="*/ 3081710 h 4422601"/>
                  <a:gd name="connsiteX307" fmla="*/ 1820874 w 6011874"/>
                  <a:gd name="connsiteY307" fmla="*/ 3095998 h 4422601"/>
                  <a:gd name="connsiteX308" fmla="*/ 1806586 w 6011874"/>
                  <a:gd name="connsiteY308" fmla="*/ 3100760 h 4422601"/>
                  <a:gd name="connsiteX309" fmla="*/ 1782774 w 6011874"/>
                  <a:gd name="connsiteY309" fmla="*/ 3105523 h 4422601"/>
                  <a:gd name="connsiteX310" fmla="*/ 1739911 w 6011874"/>
                  <a:gd name="connsiteY310" fmla="*/ 3124573 h 4422601"/>
                  <a:gd name="connsiteX311" fmla="*/ 1720861 w 6011874"/>
                  <a:gd name="connsiteY311" fmla="*/ 3134098 h 4422601"/>
                  <a:gd name="connsiteX312" fmla="*/ 1692286 w 6011874"/>
                  <a:gd name="connsiteY312" fmla="*/ 3143623 h 4422601"/>
                  <a:gd name="connsiteX313" fmla="*/ 1654186 w 6011874"/>
                  <a:gd name="connsiteY313" fmla="*/ 3153148 h 4422601"/>
                  <a:gd name="connsiteX314" fmla="*/ 1573224 w 6011874"/>
                  <a:gd name="connsiteY314" fmla="*/ 3181723 h 4422601"/>
                  <a:gd name="connsiteX315" fmla="*/ 1477974 w 6011874"/>
                  <a:gd name="connsiteY315" fmla="*/ 3229348 h 4422601"/>
                  <a:gd name="connsiteX316" fmla="*/ 1458924 w 6011874"/>
                  <a:gd name="connsiteY316" fmla="*/ 3238873 h 4422601"/>
                  <a:gd name="connsiteX317" fmla="*/ 1439874 w 6011874"/>
                  <a:gd name="connsiteY317" fmla="*/ 3248398 h 4422601"/>
                  <a:gd name="connsiteX318" fmla="*/ 1377961 w 6011874"/>
                  <a:gd name="connsiteY318" fmla="*/ 3276973 h 4422601"/>
                  <a:gd name="connsiteX319" fmla="*/ 1358911 w 6011874"/>
                  <a:gd name="connsiteY319" fmla="*/ 3286498 h 4422601"/>
                  <a:gd name="connsiteX320" fmla="*/ 1316049 w 6011874"/>
                  <a:gd name="connsiteY320" fmla="*/ 3315073 h 4422601"/>
                  <a:gd name="connsiteX321" fmla="*/ 1292236 w 6011874"/>
                  <a:gd name="connsiteY321" fmla="*/ 3319835 h 4422601"/>
                  <a:gd name="connsiteX322" fmla="*/ 1273186 w 6011874"/>
                  <a:gd name="connsiteY322" fmla="*/ 3334123 h 4422601"/>
                  <a:gd name="connsiteX323" fmla="*/ 1187461 w 6011874"/>
                  <a:gd name="connsiteY323" fmla="*/ 3367460 h 4422601"/>
                  <a:gd name="connsiteX324" fmla="*/ 1163649 w 6011874"/>
                  <a:gd name="connsiteY324" fmla="*/ 3372223 h 4422601"/>
                  <a:gd name="connsiteX325" fmla="*/ 1149361 w 6011874"/>
                  <a:gd name="connsiteY325" fmla="*/ 3376985 h 4422601"/>
                  <a:gd name="connsiteX326" fmla="*/ 1111261 w 6011874"/>
                  <a:gd name="connsiteY326" fmla="*/ 3386510 h 4422601"/>
                  <a:gd name="connsiteX327" fmla="*/ 1092211 w 6011874"/>
                  <a:gd name="connsiteY327" fmla="*/ 3391273 h 4422601"/>
                  <a:gd name="connsiteX328" fmla="*/ 1039824 w 6011874"/>
                  <a:gd name="connsiteY328" fmla="*/ 3400798 h 4422601"/>
                  <a:gd name="connsiteX329" fmla="*/ 996961 w 6011874"/>
                  <a:gd name="connsiteY329" fmla="*/ 3410323 h 4422601"/>
                  <a:gd name="connsiteX330" fmla="*/ 996961 w 6011874"/>
                  <a:gd name="connsiteY330" fmla="*/ 3419848 h 4422601"/>
                  <a:gd name="connsiteX331" fmla="*/ 954099 w 6011874"/>
                  <a:gd name="connsiteY331" fmla="*/ 3472236 h 4422601"/>
                  <a:gd name="connsiteX332" fmla="*/ 939811 w 6011874"/>
                  <a:gd name="connsiteY332" fmla="*/ 3729411 h 4422601"/>
                  <a:gd name="connsiteX333" fmla="*/ 739787 w 6011874"/>
                  <a:gd name="connsiteY333" fmla="*/ 3948485 h 4422601"/>
                  <a:gd name="connsiteX334" fmla="*/ 520711 w 6011874"/>
                  <a:gd name="connsiteY334" fmla="*/ 4086598 h 4422601"/>
                  <a:gd name="connsiteX335" fmla="*/ 463561 w 6011874"/>
                  <a:gd name="connsiteY335" fmla="*/ 4419972 h 4422601"/>
                  <a:gd name="connsiteX336" fmla="*/ 163524 w 6011874"/>
                  <a:gd name="connsiteY336" fmla="*/ 4415210 h 4422601"/>
                  <a:gd name="connsiteX337" fmla="*/ 1599 w 6011874"/>
                  <a:gd name="connsiteY337" fmla="*/ 4305674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89421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67990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3872"/>
                  <a:gd name="connsiteX1" fmla="*/ 113220 w 6037771"/>
                  <a:gd name="connsiteY1" fmla="*/ 3986585 h 4423872"/>
                  <a:gd name="connsiteX2" fmla="*/ 113221 w 6037771"/>
                  <a:gd name="connsiteY2" fmla="*/ 3791323 h 4423872"/>
                  <a:gd name="connsiteX3" fmla="*/ 108458 w 6037771"/>
                  <a:gd name="connsiteY3" fmla="*/ 3719885 h 4423872"/>
                  <a:gd name="connsiteX4" fmla="*/ 103696 w 6037771"/>
                  <a:gd name="connsiteY4" fmla="*/ 3700835 h 4423872"/>
                  <a:gd name="connsiteX5" fmla="*/ 108458 w 6037771"/>
                  <a:gd name="connsiteY5" fmla="*/ 3596060 h 4423872"/>
                  <a:gd name="connsiteX6" fmla="*/ 117983 w 6037771"/>
                  <a:gd name="connsiteY6" fmla="*/ 3543673 h 4423872"/>
                  <a:gd name="connsiteX7" fmla="*/ 184658 w 6037771"/>
                  <a:gd name="connsiteY7" fmla="*/ 3457948 h 4423872"/>
                  <a:gd name="connsiteX8" fmla="*/ 203708 w 6037771"/>
                  <a:gd name="connsiteY8" fmla="*/ 3434135 h 4423872"/>
                  <a:gd name="connsiteX9" fmla="*/ 222758 w 6037771"/>
                  <a:gd name="connsiteY9" fmla="*/ 3424610 h 4423872"/>
                  <a:gd name="connsiteX10" fmla="*/ 237046 w 6037771"/>
                  <a:gd name="connsiteY10" fmla="*/ 3410323 h 4423872"/>
                  <a:gd name="connsiteX11" fmla="*/ 265621 w 6037771"/>
                  <a:gd name="connsiteY11" fmla="*/ 3391273 h 4423872"/>
                  <a:gd name="connsiteX12" fmla="*/ 327533 w 6037771"/>
                  <a:gd name="connsiteY12" fmla="*/ 3334123 h 4423872"/>
                  <a:gd name="connsiteX13" fmla="*/ 356108 w 6037771"/>
                  <a:gd name="connsiteY13" fmla="*/ 3315073 h 4423872"/>
                  <a:gd name="connsiteX14" fmla="*/ 437071 w 6037771"/>
                  <a:gd name="connsiteY14" fmla="*/ 3281735 h 4423872"/>
                  <a:gd name="connsiteX15" fmla="*/ 479933 w 6037771"/>
                  <a:gd name="connsiteY15" fmla="*/ 3262685 h 4423872"/>
                  <a:gd name="connsiteX16" fmla="*/ 518033 w 6037771"/>
                  <a:gd name="connsiteY16" fmla="*/ 3253160 h 4423872"/>
                  <a:gd name="connsiteX17" fmla="*/ 546608 w 6037771"/>
                  <a:gd name="connsiteY17" fmla="*/ 3238873 h 4423872"/>
                  <a:gd name="connsiteX18" fmla="*/ 570421 w 6037771"/>
                  <a:gd name="connsiteY18" fmla="*/ 3229348 h 4423872"/>
                  <a:gd name="connsiteX19" fmla="*/ 584708 w 6037771"/>
                  <a:gd name="connsiteY19" fmla="*/ 3224585 h 4423872"/>
                  <a:gd name="connsiteX20" fmla="*/ 598996 w 6037771"/>
                  <a:gd name="connsiteY20" fmla="*/ 3215060 h 4423872"/>
                  <a:gd name="connsiteX21" fmla="*/ 618046 w 6037771"/>
                  <a:gd name="connsiteY21" fmla="*/ 3210298 h 4423872"/>
                  <a:gd name="connsiteX22" fmla="*/ 641858 w 6037771"/>
                  <a:gd name="connsiteY22" fmla="*/ 3200773 h 4423872"/>
                  <a:gd name="connsiteX23" fmla="*/ 699008 w 6037771"/>
                  <a:gd name="connsiteY23" fmla="*/ 3172198 h 4423872"/>
                  <a:gd name="connsiteX24" fmla="*/ 727583 w 6037771"/>
                  <a:gd name="connsiteY24" fmla="*/ 3157910 h 4423872"/>
                  <a:gd name="connsiteX25" fmla="*/ 779971 w 6037771"/>
                  <a:gd name="connsiteY25" fmla="*/ 3138860 h 4423872"/>
                  <a:gd name="connsiteX26" fmla="*/ 832358 w 6037771"/>
                  <a:gd name="connsiteY26" fmla="*/ 3095998 h 4423872"/>
                  <a:gd name="connsiteX27" fmla="*/ 899033 w 6037771"/>
                  <a:gd name="connsiteY27" fmla="*/ 3053135 h 4423872"/>
                  <a:gd name="connsiteX28" fmla="*/ 918083 w 6037771"/>
                  <a:gd name="connsiteY28" fmla="*/ 3034085 h 4423872"/>
                  <a:gd name="connsiteX29" fmla="*/ 946658 w 6037771"/>
                  <a:gd name="connsiteY29" fmla="*/ 3010273 h 4423872"/>
                  <a:gd name="connsiteX30" fmla="*/ 960946 w 6037771"/>
                  <a:gd name="connsiteY30" fmla="*/ 2991223 h 4423872"/>
                  <a:gd name="connsiteX31" fmla="*/ 989521 w 6037771"/>
                  <a:gd name="connsiteY31" fmla="*/ 2972173 h 4423872"/>
                  <a:gd name="connsiteX32" fmla="*/ 1027621 w 6037771"/>
                  <a:gd name="connsiteY32" fmla="*/ 2934073 h 4423872"/>
                  <a:gd name="connsiteX33" fmla="*/ 1070483 w 6037771"/>
                  <a:gd name="connsiteY33" fmla="*/ 2919785 h 4423872"/>
                  <a:gd name="connsiteX34" fmla="*/ 1089533 w 6037771"/>
                  <a:gd name="connsiteY34" fmla="*/ 2910260 h 4423872"/>
                  <a:gd name="connsiteX35" fmla="*/ 1165733 w 6037771"/>
                  <a:gd name="connsiteY35" fmla="*/ 2895973 h 4423872"/>
                  <a:gd name="connsiteX36" fmla="*/ 1246696 w 6037771"/>
                  <a:gd name="connsiteY36" fmla="*/ 2881685 h 4423872"/>
                  <a:gd name="connsiteX37" fmla="*/ 1299083 w 6037771"/>
                  <a:gd name="connsiteY37" fmla="*/ 2862635 h 4423872"/>
                  <a:gd name="connsiteX38" fmla="*/ 1327658 w 6037771"/>
                  <a:gd name="connsiteY38" fmla="*/ 2834060 h 4423872"/>
                  <a:gd name="connsiteX39" fmla="*/ 1346708 w 6037771"/>
                  <a:gd name="connsiteY39" fmla="*/ 2815010 h 4423872"/>
                  <a:gd name="connsiteX40" fmla="*/ 1380046 w 6037771"/>
                  <a:gd name="connsiteY40" fmla="*/ 2767385 h 4423872"/>
                  <a:gd name="connsiteX41" fmla="*/ 1399096 w 6037771"/>
                  <a:gd name="connsiteY41" fmla="*/ 2753098 h 4423872"/>
                  <a:gd name="connsiteX42" fmla="*/ 1418146 w 6037771"/>
                  <a:gd name="connsiteY42" fmla="*/ 2719760 h 4423872"/>
                  <a:gd name="connsiteX43" fmla="*/ 1437196 w 6037771"/>
                  <a:gd name="connsiteY43" fmla="*/ 2691185 h 4423872"/>
                  <a:gd name="connsiteX44" fmla="*/ 1456246 w 6037771"/>
                  <a:gd name="connsiteY44" fmla="*/ 2672135 h 4423872"/>
                  <a:gd name="connsiteX45" fmla="*/ 1465771 w 6037771"/>
                  <a:gd name="connsiteY45" fmla="*/ 2657848 h 4423872"/>
                  <a:gd name="connsiteX46" fmla="*/ 1480058 w 6037771"/>
                  <a:gd name="connsiteY46" fmla="*/ 2643560 h 4423872"/>
                  <a:gd name="connsiteX47" fmla="*/ 1494346 w 6037771"/>
                  <a:gd name="connsiteY47" fmla="*/ 2624510 h 4423872"/>
                  <a:gd name="connsiteX48" fmla="*/ 1575308 w 6037771"/>
                  <a:gd name="connsiteY48" fmla="*/ 2586410 h 4423872"/>
                  <a:gd name="connsiteX49" fmla="*/ 1622933 w 6037771"/>
                  <a:gd name="connsiteY49" fmla="*/ 2557835 h 4423872"/>
                  <a:gd name="connsiteX50" fmla="*/ 1656271 w 6037771"/>
                  <a:gd name="connsiteY50" fmla="*/ 2548310 h 4423872"/>
                  <a:gd name="connsiteX51" fmla="*/ 1670558 w 6037771"/>
                  <a:gd name="connsiteY51" fmla="*/ 2538785 h 4423872"/>
                  <a:gd name="connsiteX52" fmla="*/ 1737233 w 6037771"/>
                  <a:gd name="connsiteY52" fmla="*/ 2529260 h 4423872"/>
                  <a:gd name="connsiteX53" fmla="*/ 1775333 w 6037771"/>
                  <a:gd name="connsiteY53" fmla="*/ 2514973 h 4423872"/>
                  <a:gd name="connsiteX54" fmla="*/ 1818196 w 6037771"/>
                  <a:gd name="connsiteY54" fmla="*/ 2476873 h 4423872"/>
                  <a:gd name="connsiteX55" fmla="*/ 1837246 w 6037771"/>
                  <a:gd name="connsiteY55" fmla="*/ 2467348 h 4423872"/>
                  <a:gd name="connsiteX56" fmla="*/ 1861058 w 6037771"/>
                  <a:gd name="connsiteY56" fmla="*/ 2438773 h 4423872"/>
                  <a:gd name="connsiteX57" fmla="*/ 1889633 w 6037771"/>
                  <a:gd name="connsiteY57" fmla="*/ 2400673 h 4423872"/>
                  <a:gd name="connsiteX58" fmla="*/ 1984883 w 6037771"/>
                  <a:gd name="connsiteY58" fmla="*/ 2319710 h 4423872"/>
                  <a:gd name="connsiteX59" fmla="*/ 2003933 w 6037771"/>
                  <a:gd name="connsiteY59" fmla="*/ 2314948 h 4423872"/>
                  <a:gd name="connsiteX60" fmla="*/ 2022983 w 6037771"/>
                  <a:gd name="connsiteY60" fmla="*/ 2305423 h 4423872"/>
                  <a:gd name="connsiteX61" fmla="*/ 2037271 w 6037771"/>
                  <a:gd name="connsiteY61" fmla="*/ 2295898 h 4423872"/>
                  <a:gd name="connsiteX62" fmla="*/ 2070608 w 6037771"/>
                  <a:gd name="connsiteY62" fmla="*/ 2286373 h 4423872"/>
                  <a:gd name="connsiteX63" fmla="*/ 2094421 w 6037771"/>
                  <a:gd name="connsiteY63" fmla="*/ 2276848 h 4423872"/>
                  <a:gd name="connsiteX64" fmla="*/ 2108708 w 6037771"/>
                  <a:gd name="connsiteY64" fmla="*/ 2272085 h 4423872"/>
                  <a:gd name="connsiteX65" fmla="*/ 2132521 w 6037771"/>
                  <a:gd name="connsiteY65" fmla="*/ 2262560 h 4423872"/>
                  <a:gd name="connsiteX66" fmla="*/ 2194433 w 6037771"/>
                  <a:gd name="connsiteY66" fmla="*/ 2257798 h 4423872"/>
                  <a:gd name="connsiteX67" fmla="*/ 2246821 w 6037771"/>
                  <a:gd name="connsiteY67" fmla="*/ 2248273 h 4423872"/>
                  <a:gd name="connsiteX68" fmla="*/ 2270633 w 6037771"/>
                  <a:gd name="connsiteY68" fmla="*/ 2233985 h 4423872"/>
                  <a:gd name="connsiteX69" fmla="*/ 2289683 w 6037771"/>
                  <a:gd name="connsiteY69" fmla="*/ 2229223 h 4423872"/>
                  <a:gd name="connsiteX70" fmla="*/ 2327783 w 6037771"/>
                  <a:gd name="connsiteY70" fmla="*/ 2219698 h 4423872"/>
                  <a:gd name="connsiteX71" fmla="*/ 2361121 w 6037771"/>
                  <a:gd name="connsiteY71" fmla="*/ 2200648 h 4423872"/>
                  <a:gd name="connsiteX72" fmla="*/ 2375408 w 6037771"/>
                  <a:gd name="connsiteY72" fmla="*/ 2191123 h 4423872"/>
                  <a:gd name="connsiteX73" fmla="*/ 2418271 w 6037771"/>
                  <a:gd name="connsiteY73" fmla="*/ 2176835 h 4423872"/>
                  <a:gd name="connsiteX74" fmla="*/ 2427796 w 6037771"/>
                  <a:gd name="connsiteY74" fmla="*/ 2157785 h 4423872"/>
                  <a:gd name="connsiteX75" fmla="*/ 2527808 w 6037771"/>
                  <a:gd name="connsiteY75" fmla="*/ 2100635 h 4423872"/>
                  <a:gd name="connsiteX76" fmla="*/ 2584958 w 6037771"/>
                  <a:gd name="connsiteY76" fmla="*/ 2067298 h 4423872"/>
                  <a:gd name="connsiteX77" fmla="*/ 2599246 w 6037771"/>
                  <a:gd name="connsiteY77" fmla="*/ 2062535 h 4423872"/>
                  <a:gd name="connsiteX78" fmla="*/ 2623058 w 6037771"/>
                  <a:gd name="connsiteY78" fmla="*/ 2048248 h 4423872"/>
                  <a:gd name="connsiteX79" fmla="*/ 2661158 w 6037771"/>
                  <a:gd name="connsiteY79" fmla="*/ 2029198 h 4423872"/>
                  <a:gd name="connsiteX80" fmla="*/ 2694496 w 6037771"/>
                  <a:gd name="connsiteY80" fmla="*/ 2014910 h 4423872"/>
                  <a:gd name="connsiteX81" fmla="*/ 2756408 w 6037771"/>
                  <a:gd name="connsiteY81" fmla="*/ 1976810 h 4423872"/>
                  <a:gd name="connsiteX82" fmla="*/ 2794508 w 6037771"/>
                  <a:gd name="connsiteY82" fmla="*/ 1962523 h 4423872"/>
                  <a:gd name="connsiteX83" fmla="*/ 2837371 w 6037771"/>
                  <a:gd name="connsiteY83" fmla="*/ 1943473 h 4423872"/>
                  <a:gd name="connsiteX84" fmla="*/ 2861183 w 6037771"/>
                  <a:gd name="connsiteY84" fmla="*/ 1938710 h 4423872"/>
                  <a:gd name="connsiteX85" fmla="*/ 2889758 w 6037771"/>
                  <a:gd name="connsiteY85" fmla="*/ 1929185 h 4423872"/>
                  <a:gd name="connsiteX86" fmla="*/ 2937383 w 6037771"/>
                  <a:gd name="connsiteY86" fmla="*/ 1919660 h 4423872"/>
                  <a:gd name="connsiteX87" fmla="*/ 2975483 w 6037771"/>
                  <a:gd name="connsiteY87" fmla="*/ 1910135 h 4423872"/>
                  <a:gd name="connsiteX88" fmla="*/ 3023108 w 6037771"/>
                  <a:gd name="connsiteY88" fmla="*/ 1900610 h 4423872"/>
                  <a:gd name="connsiteX89" fmla="*/ 3037396 w 6037771"/>
                  <a:gd name="connsiteY89" fmla="*/ 1895848 h 4423872"/>
                  <a:gd name="connsiteX90" fmla="*/ 3089783 w 6037771"/>
                  <a:gd name="connsiteY90" fmla="*/ 1881560 h 4423872"/>
                  <a:gd name="connsiteX91" fmla="*/ 3137408 w 6037771"/>
                  <a:gd name="connsiteY91" fmla="*/ 1848223 h 4423872"/>
                  <a:gd name="connsiteX92" fmla="*/ 3170746 w 6037771"/>
                  <a:gd name="connsiteY92" fmla="*/ 1829173 h 4423872"/>
                  <a:gd name="connsiteX93" fmla="*/ 3213608 w 6037771"/>
                  <a:gd name="connsiteY93" fmla="*/ 1786310 h 4423872"/>
                  <a:gd name="connsiteX94" fmla="*/ 3251708 w 6037771"/>
                  <a:gd name="connsiteY94" fmla="*/ 1752973 h 4423872"/>
                  <a:gd name="connsiteX95" fmla="*/ 3280283 w 6037771"/>
                  <a:gd name="connsiteY95" fmla="*/ 1724398 h 4423872"/>
                  <a:gd name="connsiteX96" fmla="*/ 3294571 w 6037771"/>
                  <a:gd name="connsiteY96" fmla="*/ 1710110 h 4423872"/>
                  <a:gd name="connsiteX97" fmla="*/ 3308858 w 6037771"/>
                  <a:gd name="connsiteY97" fmla="*/ 1705348 h 4423872"/>
                  <a:gd name="connsiteX98" fmla="*/ 3356483 w 6037771"/>
                  <a:gd name="connsiteY98" fmla="*/ 1667248 h 4423872"/>
                  <a:gd name="connsiteX99" fmla="*/ 3399346 w 6037771"/>
                  <a:gd name="connsiteY99" fmla="*/ 1614860 h 4423872"/>
                  <a:gd name="connsiteX100" fmla="*/ 3432683 w 6037771"/>
                  <a:gd name="connsiteY100" fmla="*/ 1586285 h 4423872"/>
                  <a:gd name="connsiteX101" fmla="*/ 3446971 w 6037771"/>
                  <a:gd name="connsiteY101" fmla="*/ 1567235 h 4423872"/>
                  <a:gd name="connsiteX102" fmla="*/ 3513646 w 6037771"/>
                  <a:gd name="connsiteY102" fmla="*/ 1510085 h 4423872"/>
                  <a:gd name="connsiteX103" fmla="*/ 3523171 w 6037771"/>
                  <a:gd name="connsiteY103" fmla="*/ 1495798 h 4423872"/>
                  <a:gd name="connsiteX104" fmla="*/ 3561271 w 6037771"/>
                  <a:gd name="connsiteY104" fmla="*/ 1462460 h 4423872"/>
                  <a:gd name="connsiteX105" fmla="*/ 3580321 w 6037771"/>
                  <a:gd name="connsiteY105" fmla="*/ 1452935 h 4423872"/>
                  <a:gd name="connsiteX106" fmla="*/ 3604133 w 6037771"/>
                  <a:gd name="connsiteY106" fmla="*/ 1429123 h 4423872"/>
                  <a:gd name="connsiteX107" fmla="*/ 3618421 w 6037771"/>
                  <a:gd name="connsiteY107" fmla="*/ 1414835 h 4423872"/>
                  <a:gd name="connsiteX108" fmla="*/ 3680333 w 6037771"/>
                  <a:gd name="connsiteY108" fmla="*/ 1357685 h 4423872"/>
                  <a:gd name="connsiteX109" fmla="*/ 3704146 w 6037771"/>
                  <a:gd name="connsiteY109" fmla="*/ 1329110 h 4423872"/>
                  <a:gd name="connsiteX110" fmla="*/ 3723196 w 6037771"/>
                  <a:gd name="connsiteY110" fmla="*/ 1300535 h 4423872"/>
                  <a:gd name="connsiteX111" fmla="*/ 3737483 w 6037771"/>
                  <a:gd name="connsiteY111" fmla="*/ 1295773 h 4423872"/>
                  <a:gd name="connsiteX112" fmla="*/ 3808921 w 6037771"/>
                  <a:gd name="connsiteY112" fmla="*/ 1205285 h 4423872"/>
                  <a:gd name="connsiteX113" fmla="*/ 3827971 w 6037771"/>
                  <a:gd name="connsiteY113" fmla="*/ 1186235 h 4423872"/>
                  <a:gd name="connsiteX114" fmla="*/ 3880358 w 6037771"/>
                  <a:gd name="connsiteY114" fmla="*/ 1148135 h 4423872"/>
                  <a:gd name="connsiteX115" fmla="*/ 3899408 w 6037771"/>
                  <a:gd name="connsiteY115" fmla="*/ 1138610 h 4423872"/>
                  <a:gd name="connsiteX116" fmla="*/ 3927983 w 6037771"/>
                  <a:gd name="connsiteY116" fmla="*/ 1114798 h 4423872"/>
                  <a:gd name="connsiteX117" fmla="*/ 3961321 w 6037771"/>
                  <a:gd name="connsiteY117" fmla="*/ 1100510 h 4423872"/>
                  <a:gd name="connsiteX118" fmla="*/ 4004183 w 6037771"/>
                  <a:gd name="connsiteY118" fmla="*/ 1071935 h 4423872"/>
                  <a:gd name="connsiteX119" fmla="*/ 4018471 w 6037771"/>
                  <a:gd name="connsiteY119" fmla="*/ 1062410 h 4423872"/>
                  <a:gd name="connsiteX120" fmla="*/ 4037521 w 6037771"/>
                  <a:gd name="connsiteY120" fmla="*/ 1057648 h 4423872"/>
                  <a:gd name="connsiteX121" fmla="*/ 4113721 w 6037771"/>
                  <a:gd name="connsiteY121" fmla="*/ 1033835 h 4423872"/>
                  <a:gd name="connsiteX122" fmla="*/ 4161346 w 6037771"/>
                  <a:gd name="connsiteY122" fmla="*/ 1014785 h 4423872"/>
                  <a:gd name="connsiteX123" fmla="*/ 4194683 w 6037771"/>
                  <a:gd name="connsiteY123" fmla="*/ 1005260 h 4423872"/>
                  <a:gd name="connsiteX124" fmla="*/ 4232783 w 6037771"/>
                  <a:gd name="connsiteY124" fmla="*/ 1000498 h 4423872"/>
                  <a:gd name="connsiteX125" fmla="*/ 4275646 w 6037771"/>
                  <a:gd name="connsiteY125" fmla="*/ 990973 h 4423872"/>
                  <a:gd name="connsiteX126" fmla="*/ 4318508 w 6037771"/>
                  <a:gd name="connsiteY126" fmla="*/ 971923 h 4423872"/>
                  <a:gd name="connsiteX127" fmla="*/ 4356608 w 6037771"/>
                  <a:gd name="connsiteY127" fmla="*/ 962398 h 4423872"/>
                  <a:gd name="connsiteX128" fmla="*/ 4370896 w 6037771"/>
                  <a:gd name="connsiteY128" fmla="*/ 952873 h 4423872"/>
                  <a:gd name="connsiteX129" fmla="*/ 4408996 w 6037771"/>
                  <a:gd name="connsiteY129" fmla="*/ 938585 h 4423872"/>
                  <a:gd name="connsiteX130" fmla="*/ 4428046 w 6037771"/>
                  <a:gd name="connsiteY130" fmla="*/ 924298 h 4423872"/>
                  <a:gd name="connsiteX131" fmla="*/ 4461383 w 6037771"/>
                  <a:gd name="connsiteY131" fmla="*/ 895723 h 4423872"/>
                  <a:gd name="connsiteX132" fmla="*/ 4470908 w 6037771"/>
                  <a:gd name="connsiteY132" fmla="*/ 876673 h 4423872"/>
                  <a:gd name="connsiteX133" fmla="*/ 4489958 w 6037771"/>
                  <a:gd name="connsiteY133" fmla="*/ 857623 h 4423872"/>
                  <a:gd name="connsiteX134" fmla="*/ 4513771 w 6037771"/>
                  <a:gd name="connsiteY134" fmla="*/ 809998 h 4423872"/>
                  <a:gd name="connsiteX135" fmla="*/ 4528058 w 6037771"/>
                  <a:gd name="connsiteY135" fmla="*/ 786185 h 4423872"/>
                  <a:gd name="connsiteX136" fmla="*/ 4542346 w 6037771"/>
                  <a:gd name="connsiteY136" fmla="*/ 695698 h 4423872"/>
                  <a:gd name="connsiteX137" fmla="*/ 4551871 w 6037771"/>
                  <a:gd name="connsiteY137" fmla="*/ 581398 h 4423872"/>
                  <a:gd name="connsiteX138" fmla="*/ 4561396 w 6037771"/>
                  <a:gd name="connsiteY138" fmla="*/ 543298 h 4423872"/>
                  <a:gd name="connsiteX139" fmla="*/ 4566158 w 6037771"/>
                  <a:gd name="connsiteY139" fmla="*/ 500435 h 4423872"/>
                  <a:gd name="connsiteX140" fmla="*/ 4575683 w 6037771"/>
                  <a:gd name="connsiteY140" fmla="*/ 424235 h 4423872"/>
                  <a:gd name="connsiteX141" fmla="*/ 4580446 w 6037771"/>
                  <a:gd name="connsiteY141" fmla="*/ 381373 h 4423872"/>
                  <a:gd name="connsiteX142" fmla="*/ 4594733 w 6037771"/>
                  <a:gd name="connsiteY142" fmla="*/ 271835 h 4423872"/>
                  <a:gd name="connsiteX143" fmla="*/ 4599496 w 6037771"/>
                  <a:gd name="connsiteY143" fmla="*/ 233735 h 4423872"/>
                  <a:gd name="connsiteX144" fmla="*/ 4609021 w 6037771"/>
                  <a:gd name="connsiteY144" fmla="*/ 190873 h 4423872"/>
                  <a:gd name="connsiteX145" fmla="*/ 4613783 w 6037771"/>
                  <a:gd name="connsiteY145" fmla="*/ 152773 h 4423872"/>
                  <a:gd name="connsiteX146" fmla="*/ 4623308 w 6037771"/>
                  <a:gd name="connsiteY146" fmla="*/ 119435 h 4423872"/>
                  <a:gd name="connsiteX147" fmla="*/ 4628071 w 6037771"/>
                  <a:gd name="connsiteY147" fmla="*/ 95623 h 4423872"/>
                  <a:gd name="connsiteX148" fmla="*/ 4637596 w 6037771"/>
                  <a:gd name="connsiteY148" fmla="*/ 76573 h 4423872"/>
                  <a:gd name="connsiteX149" fmla="*/ 4647121 w 6037771"/>
                  <a:gd name="connsiteY149" fmla="*/ 52760 h 4423872"/>
                  <a:gd name="connsiteX150" fmla="*/ 4685221 w 6037771"/>
                  <a:gd name="connsiteY150" fmla="*/ 14660 h 4423872"/>
                  <a:gd name="connsiteX151" fmla="*/ 4704271 w 6037771"/>
                  <a:gd name="connsiteY151" fmla="*/ 9898 h 4423872"/>
                  <a:gd name="connsiteX152" fmla="*/ 4723321 w 6037771"/>
                  <a:gd name="connsiteY152" fmla="*/ 373 h 4423872"/>
                  <a:gd name="connsiteX153" fmla="*/ 4847146 w 6037771"/>
                  <a:gd name="connsiteY153" fmla="*/ 14660 h 4423872"/>
                  <a:gd name="connsiteX154" fmla="*/ 4885246 w 6037771"/>
                  <a:gd name="connsiteY154" fmla="*/ 28948 h 4423872"/>
                  <a:gd name="connsiteX155" fmla="*/ 4932871 w 6037771"/>
                  <a:gd name="connsiteY155" fmla="*/ 52760 h 4423872"/>
                  <a:gd name="connsiteX156" fmla="*/ 4970971 w 6037771"/>
                  <a:gd name="connsiteY156" fmla="*/ 86098 h 4423872"/>
                  <a:gd name="connsiteX157" fmla="*/ 5013833 w 6037771"/>
                  <a:gd name="connsiteY157" fmla="*/ 133723 h 4423872"/>
                  <a:gd name="connsiteX158" fmla="*/ 5061458 w 6037771"/>
                  <a:gd name="connsiteY158" fmla="*/ 200398 h 4423872"/>
                  <a:gd name="connsiteX159" fmla="*/ 5080508 w 6037771"/>
                  <a:gd name="connsiteY159" fmla="*/ 228973 h 4423872"/>
                  <a:gd name="connsiteX160" fmla="*/ 5099558 w 6037771"/>
                  <a:gd name="connsiteY160" fmla="*/ 252785 h 4423872"/>
                  <a:gd name="connsiteX161" fmla="*/ 5113846 w 6037771"/>
                  <a:gd name="connsiteY161" fmla="*/ 276598 h 4423872"/>
                  <a:gd name="connsiteX162" fmla="*/ 5132896 w 6037771"/>
                  <a:gd name="connsiteY162" fmla="*/ 300410 h 4423872"/>
                  <a:gd name="connsiteX163" fmla="*/ 5151946 w 6037771"/>
                  <a:gd name="connsiteY163" fmla="*/ 328985 h 4423872"/>
                  <a:gd name="connsiteX164" fmla="*/ 5170996 w 6037771"/>
                  <a:gd name="connsiteY164" fmla="*/ 362323 h 4423872"/>
                  <a:gd name="connsiteX165" fmla="*/ 5228146 w 6037771"/>
                  <a:gd name="connsiteY165" fmla="*/ 409948 h 4423872"/>
                  <a:gd name="connsiteX166" fmla="*/ 5247196 w 6037771"/>
                  <a:gd name="connsiteY166" fmla="*/ 419473 h 4423872"/>
                  <a:gd name="connsiteX167" fmla="*/ 5275771 w 6037771"/>
                  <a:gd name="connsiteY167" fmla="*/ 428998 h 4423872"/>
                  <a:gd name="connsiteX168" fmla="*/ 5356733 w 6037771"/>
                  <a:gd name="connsiteY168" fmla="*/ 471860 h 4423872"/>
                  <a:gd name="connsiteX169" fmla="*/ 5390071 w 6037771"/>
                  <a:gd name="connsiteY169" fmla="*/ 481385 h 4423872"/>
                  <a:gd name="connsiteX170" fmla="*/ 5404358 w 6037771"/>
                  <a:gd name="connsiteY170" fmla="*/ 486148 h 4423872"/>
                  <a:gd name="connsiteX171" fmla="*/ 5461508 w 6037771"/>
                  <a:gd name="connsiteY171" fmla="*/ 514723 h 4423872"/>
                  <a:gd name="connsiteX172" fmla="*/ 5490083 w 6037771"/>
                  <a:gd name="connsiteY172" fmla="*/ 529010 h 4423872"/>
                  <a:gd name="connsiteX173" fmla="*/ 5537708 w 6037771"/>
                  <a:gd name="connsiteY173" fmla="*/ 548060 h 4423872"/>
                  <a:gd name="connsiteX174" fmla="*/ 5571046 w 6037771"/>
                  <a:gd name="connsiteY174" fmla="*/ 571873 h 4423872"/>
                  <a:gd name="connsiteX175" fmla="*/ 5599621 w 6037771"/>
                  <a:gd name="connsiteY175" fmla="*/ 586160 h 4423872"/>
                  <a:gd name="connsiteX176" fmla="*/ 5623433 w 6037771"/>
                  <a:gd name="connsiteY176" fmla="*/ 605210 h 4423872"/>
                  <a:gd name="connsiteX177" fmla="*/ 5647246 w 6037771"/>
                  <a:gd name="connsiteY177" fmla="*/ 619498 h 4423872"/>
                  <a:gd name="connsiteX178" fmla="*/ 5690108 w 6037771"/>
                  <a:gd name="connsiteY178" fmla="*/ 652835 h 4423872"/>
                  <a:gd name="connsiteX179" fmla="*/ 5718683 w 6037771"/>
                  <a:gd name="connsiteY179" fmla="*/ 671885 h 4423872"/>
                  <a:gd name="connsiteX180" fmla="*/ 5752021 w 6037771"/>
                  <a:gd name="connsiteY180" fmla="*/ 714748 h 4423872"/>
                  <a:gd name="connsiteX181" fmla="*/ 5785358 w 6037771"/>
                  <a:gd name="connsiteY181" fmla="*/ 743323 h 4423872"/>
                  <a:gd name="connsiteX182" fmla="*/ 5813933 w 6037771"/>
                  <a:gd name="connsiteY182" fmla="*/ 786185 h 4423872"/>
                  <a:gd name="connsiteX183" fmla="*/ 5852033 w 6037771"/>
                  <a:gd name="connsiteY183" fmla="*/ 867148 h 4423872"/>
                  <a:gd name="connsiteX184" fmla="*/ 5871083 w 6037771"/>
                  <a:gd name="connsiteY184" fmla="*/ 957635 h 4423872"/>
                  <a:gd name="connsiteX185" fmla="*/ 5885371 w 6037771"/>
                  <a:gd name="connsiteY185" fmla="*/ 1000498 h 4423872"/>
                  <a:gd name="connsiteX186" fmla="*/ 5904421 w 6037771"/>
                  <a:gd name="connsiteY186" fmla="*/ 1081460 h 4423872"/>
                  <a:gd name="connsiteX187" fmla="*/ 5918708 w 6037771"/>
                  <a:gd name="connsiteY187" fmla="*/ 1124323 h 4423872"/>
                  <a:gd name="connsiteX188" fmla="*/ 5928233 w 6037771"/>
                  <a:gd name="connsiteY188" fmla="*/ 1157660 h 4423872"/>
                  <a:gd name="connsiteX189" fmla="*/ 5937758 w 6037771"/>
                  <a:gd name="connsiteY189" fmla="*/ 1181473 h 4423872"/>
                  <a:gd name="connsiteX190" fmla="*/ 5961571 w 6037771"/>
                  <a:gd name="connsiteY190" fmla="*/ 1248148 h 4423872"/>
                  <a:gd name="connsiteX191" fmla="*/ 5980621 w 6037771"/>
                  <a:gd name="connsiteY191" fmla="*/ 1295773 h 4423872"/>
                  <a:gd name="connsiteX192" fmla="*/ 5985383 w 6037771"/>
                  <a:gd name="connsiteY192" fmla="*/ 1329110 h 4423872"/>
                  <a:gd name="connsiteX193" fmla="*/ 5999671 w 6037771"/>
                  <a:gd name="connsiteY193" fmla="*/ 1362448 h 4423872"/>
                  <a:gd name="connsiteX194" fmla="*/ 6013958 w 6037771"/>
                  <a:gd name="connsiteY194" fmla="*/ 1471985 h 4423872"/>
                  <a:gd name="connsiteX195" fmla="*/ 6018721 w 6037771"/>
                  <a:gd name="connsiteY195" fmla="*/ 1505323 h 4423872"/>
                  <a:gd name="connsiteX196" fmla="*/ 6023483 w 6037771"/>
                  <a:gd name="connsiteY196" fmla="*/ 1529135 h 4423872"/>
                  <a:gd name="connsiteX197" fmla="*/ 6028246 w 6037771"/>
                  <a:gd name="connsiteY197" fmla="*/ 1610098 h 4423872"/>
                  <a:gd name="connsiteX198" fmla="*/ 6037771 w 6037771"/>
                  <a:gd name="connsiteY198" fmla="*/ 1705348 h 4423872"/>
                  <a:gd name="connsiteX199" fmla="*/ 6033008 w 6037771"/>
                  <a:gd name="connsiteY199" fmla="*/ 1948235 h 4423872"/>
                  <a:gd name="connsiteX200" fmla="*/ 6009196 w 6037771"/>
                  <a:gd name="connsiteY200" fmla="*/ 2029198 h 4423872"/>
                  <a:gd name="connsiteX201" fmla="*/ 5999671 w 6037771"/>
                  <a:gd name="connsiteY201" fmla="*/ 2053010 h 4423872"/>
                  <a:gd name="connsiteX202" fmla="*/ 5961571 w 6037771"/>
                  <a:gd name="connsiteY202" fmla="*/ 2076823 h 4423872"/>
                  <a:gd name="connsiteX203" fmla="*/ 5852033 w 6037771"/>
                  <a:gd name="connsiteY203" fmla="*/ 2067298 h 4423872"/>
                  <a:gd name="connsiteX204" fmla="*/ 5790121 w 6037771"/>
                  <a:gd name="connsiteY204" fmla="*/ 2048248 h 4423872"/>
                  <a:gd name="connsiteX205" fmla="*/ 5752021 w 6037771"/>
                  <a:gd name="connsiteY205" fmla="*/ 2038723 h 4423872"/>
                  <a:gd name="connsiteX206" fmla="*/ 5728208 w 6037771"/>
                  <a:gd name="connsiteY206" fmla="*/ 2029198 h 4423872"/>
                  <a:gd name="connsiteX207" fmla="*/ 5709158 w 6037771"/>
                  <a:gd name="connsiteY207" fmla="*/ 2024435 h 4423872"/>
                  <a:gd name="connsiteX208" fmla="*/ 5685346 w 6037771"/>
                  <a:gd name="connsiteY208" fmla="*/ 2014910 h 4423872"/>
                  <a:gd name="connsiteX209" fmla="*/ 5652008 w 6037771"/>
                  <a:gd name="connsiteY209" fmla="*/ 2010148 h 4423872"/>
                  <a:gd name="connsiteX210" fmla="*/ 5623433 w 6037771"/>
                  <a:gd name="connsiteY210" fmla="*/ 2000623 h 4423872"/>
                  <a:gd name="connsiteX211" fmla="*/ 5604383 w 6037771"/>
                  <a:gd name="connsiteY211" fmla="*/ 1995860 h 4423872"/>
                  <a:gd name="connsiteX212" fmla="*/ 5580571 w 6037771"/>
                  <a:gd name="connsiteY212" fmla="*/ 1986335 h 4423872"/>
                  <a:gd name="connsiteX213" fmla="*/ 5551996 w 6037771"/>
                  <a:gd name="connsiteY213" fmla="*/ 1976810 h 4423872"/>
                  <a:gd name="connsiteX214" fmla="*/ 5518658 w 6037771"/>
                  <a:gd name="connsiteY214" fmla="*/ 1962523 h 4423872"/>
                  <a:gd name="connsiteX215" fmla="*/ 5513896 w 6037771"/>
                  <a:gd name="connsiteY215" fmla="*/ 1948235 h 4423872"/>
                  <a:gd name="connsiteX216" fmla="*/ 5475796 w 6037771"/>
                  <a:gd name="connsiteY216" fmla="*/ 1924423 h 4423872"/>
                  <a:gd name="connsiteX217" fmla="*/ 5432933 w 6037771"/>
                  <a:gd name="connsiteY217" fmla="*/ 1900610 h 4423872"/>
                  <a:gd name="connsiteX218" fmla="*/ 5366258 w 6037771"/>
                  <a:gd name="connsiteY218" fmla="*/ 1824410 h 4423872"/>
                  <a:gd name="connsiteX219" fmla="*/ 5342446 w 6037771"/>
                  <a:gd name="connsiteY219" fmla="*/ 1805360 h 4423872"/>
                  <a:gd name="connsiteX220" fmla="*/ 5318633 w 6037771"/>
                  <a:gd name="connsiteY220" fmla="*/ 1800598 h 4423872"/>
                  <a:gd name="connsiteX221" fmla="*/ 5247196 w 6037771"/>
                  <a:gd name="connsiteY221" fmla="*/ 1762498 h 4423872"/>
                  <a:gd name="connsiteX222" fmla="*/ 5099558 w 6037771"/>
                  <a:gd name="connsiteY222" fmla="*/ 1719635 h 4423872"/>
                  <a:gd name="connsiteX223" fmla="*/ 5070983 w 6037771"/>
                  <a:gd name="connsiteY223" fmla="*/ 1714873 h 4423872"/>
                  <a:gd name="connsiteX224" fmla="*/ 5047171 w 6037771"/>
                  <a:gd name="connsiteY224" fmla="*/ 1710110 h 4423872"/>
                  <a:gd name="connsiteX225" fmla="*/ 4828096 w 6037771"/>
                  <a:gd name="connsiteY225" fmla="*/ 1700585 h 4423872"/>
                  <a:gd name="connsiteX226" fmla="*/ 4718558 w 6037771"/>
                  <a:gd name="connsiteY226" fmla="*/ 1714873 h 4423872"/>
                  <a:gd name="connsiteX227" fmla="*/ 4670933 w 6037771"/>
                  <a:gd name="connsiteY227" fmla="*/ 1743448 h 4423872"/>
                  <a:gd name="connsiteX228" fmla="*/ 4656646 w 6037771"/>
                  <a:gd name="connsiteY228" fmla="*/ 1748210 h 4423872"/>
                  <a:gd name="connsiteX229" fmla="*/ 4613783 w 6037771"/>
                  <a:gd name="connsiteY229" fmla="*/ 1800598 h 4423872"/>
                  <a:gd name="connsiteX230" fmla="*/ 4589971 w 6037771"/>
                  <a:gd name="connsiteY230" fmla="*/ 1833935 h 4423872"/>
                  <a:gd name="connsiteX231" fmla="*/ 4566158 w 6037771"/>
                  <a:gd name="connsiteY231" fmla="*/ 1857748 h 4423872"/>
                  <a:gd name="connsiteX232" fmla="*/ 4547108 w 6037771"/>
                  <a:gd name="connsiteY232" fmla="*/ 1881560 h 4423872"/>
                  <a:gd name="connsiteX233" fmla="*/ 4504246 w 6037771"/>
                  <a:gd name="connsiteY233" fmla="*/ 1924423 h 4423872"/>
                  <a:gd name="connsiteX234" fmla="*/ 4447096 w 6037771"/>
                  <a:gd name="connsiteY234" fmla="*/ 1972048 h 4423872"/>
                  <a:gd name="connsiteX235" fmla="*/ 4428046 w 6037771"/>
                  <a:gd name="connsiteY235" fmla="*/ 1981573 h 4423872"/>
                  <a:gd name="connsiteX236" fmla="*/ 4370896 w 6037771"/>
                  <a:gd name="connsiteY236" fmla="*/ 2014910 h 4423872"/>
                  <a:gd name="connsiteX237" fmla="*/ 4356608 w 6037771"/>
                  <a:gd name="connsiteY237" fmla="*/ 2019673 h 4423872"/>
                  <a:gd name="connsiteX238" fmla="*/ 4342321 w 6037771"/>
                  <a:gd name="connsiteY238" fmla="*/ 2029198 h 4423872"/>
                  <a:gd name="connsiteX239" fmla="*/ 4266121 w 6037771"/>
                  <a:gd name="connsiteY239" fmla="*/ 2038723 h 4423872"/>
                  <a:gd name="connsiteX240" fmla="*/ 4208971 w 6037771"/>
                  <a:gd name="connsiteY240" fmla="*/ 2048248 h 4423872"/>
                  <a:gd name="connsiteX241" fmla="*/ 4180396 w 6037771"/>
                  <a:gd name="connsiteY241" fmla="*/ 2053010 h 4423872"/>
                  <a:gd name="connsiteX242" fmla="*/ 4166108 w 6037771"/>
                  <a:gd name="connsiteY242" fmla="*/ 2057773 h 4423872"/>
                  <a:gd name="connsiteX243" fmla="*/ 4147058 w 6037771"/>
                  <a:gd name="connsiteY243" fmla="*/ 2062535 h 4423872"/>
                  <a:gd name="connsiteX244" fmla="*/ 4123246 w 6037771"/>
                  <a:gd name="connsiteY244" fmla="*/ 2072060 h 4423872"/>
                  <a:gd name="connsiteX245" fmla="*/ 4075621 w 6037771"/>
                  <a:gd name="connsiteY245" fmla="*/ 2081585 h 4423872"/>
                  <a:gd name="connsiteX246" fmla="*/ 4051808 w 6037771"/>
                  <a:gd name="connsiteY246" fmla="*/ 2091110 h 4423872"/>
                  <a:gd name="connsiteX247" fmla="*/ 3999421 w 6037771"/>
                  <a:gd name="connsiteY247" fmla="*/ 2105398 h 4423872"/>
                  <a:gd name="connsiteX248" fmla="*/ 3975608 w 6037771"/>
                  <a:gd name="connsiteY248" fmla="*/ 2114923 h 4423872"/>
                  <a:gd name="connsiteX249" fmla="*/ 3956558 w 6037771"/>
                  <a:gd name="connsiteY249" fmla="*/ 2129210 h 4423872"/>
                  <a:gd name="connsiteX250" fmla="*/ 3923221 w 6037771"/>
                  <a:gd name="connsiteY250" fmla="*/ 2138735 h 4423872"/>
                  <a:gd name="connsiteX251" fmla="*/ 3899408 w 6037771"/>
                  <a:gd name="connsiteY251" fmla="*/ 2153023 h 4423872"/>
                  <a:gd name="connsiteX252" fmla="*/ 3856546 w 6037771"/>
                  <a:gd name="connsiteY252" fmla="*/ 2181598 h 4423872"/>
                  <a:gd name="connsiteX253" fmla="*/ 3818446 w 6037771"/>
                  <a:gd name="connsiteY253" fmla="*/ 2200648 h 4423872"/>
                  <a:gd name="connsiteX254" fmla="*/ 3804158 w 6037771"/>
                  <a:gd name="connsiteY254" fmla="*/ 2214935 h 4423872"/>
                  <a:gd name="connsiteX255" fmla="*/ 3794633 w 6037771"/>
                  <a:gd name="connsiteY255" fmla="*/ 2229223 h 4423872"/>
                  <a:gd name="connsiteX256" fmla="*/ 3766058 w 6037771"/>
                  <a:gd name="connsiteY256" fmla="*/ 2248273 h 4423872"/>
                  <a:gd name="connsiteX257" fmla="*/ 3742246 w 6037771"/>
                  <a:gd name="connsiteY257" fmla="*/ 2267323 h 4423872"/>
                  <a:gd name="connsiteX258" fmla="*/ 3713671 w 6037771"/>
                  <a:gd name="connsiteY258" fmla="*/ 2276848 h 4423872"/>
                  <a:gd name="connsiteX259" fmla="*/ 3646996 w 6037771"/>
                  <a:gd name="connsiteY259" fmla="*/ 2305423 h 4423872"/>
                  <a:gd name="connsiteX260" fmla="*/ 3623183 w 6037771"/>
                  <a:gd name="connsiteY260" fmla="*/ 2314948 h 4423872"/>
                  <a:gd name="connsiteX261" fmla="*/ 3599371 w 6037771"/>
                  <a:gd name="connsiteY261" fmla="*/ 2329235 h 4423872"/>
                  <a:gd name="connsiteX262" fmla="*/ 3580321 w 6037771"/>
                  <a:gd name="connsiteY262" fmla="*/ 2333998 h 4423872"/>
                  <a:gd name="connsiteX263" fmla="*/ 3527933 w 6037771"/>
                  <a:gd name="connsiteY263" fmla="*/ 2357810 h 4423872"/>
                  <a:gd name="connsiteX264" fmla="*/ 3508883 w 6037771"/>
                  <a:gd name="connsiteY264" fmla="*/ 2372098 h 4423872"/>
                  <a:gd name="connsiteX265" fmla="*/ 3489833 w 6037771"/>
                  <a:gd name="connsiteY265" fmla="*/ 2381623 h 4423872"/>
                  <a:gd name="connsiteX266" fmla="*/ 3475546 w 6037771"/>
                  <a:gd name="connsiteY266" fmla="*/ 2391148 h 4423872"/>
                  <a:gd name="connsiteX267" fmla="*/ 3456496 w 6037771"/>
                  <a:gd name="connsiteY267" fmla="*/ 2395910 h 4423872"/>
                  <a:gd name="connsiteX268" fmla="*/ 3442208 w 6037771"/>
                  <a:gd name="connsiteY268" fmla="*/ 2410198 h 4423872"/>
                  <a:gd name="connsiteX269" fmla="*/ 3399346 w 6037771"/>
                  <a:gd name="connsiteY269" fmla="*/ 2429248 h 4423872"/>
                  <a:gd name="connsiteX270" fmla="*/ 3366008 w 6037771"/>
                  <a:gd name="connsiteY270" fmla="*/ 2448298 h 4423872"/>
                  <a:gd name="connsiteX271" fmla="*/ 3294571 w 6037771"/>
                  <a:gd name="connsiteY271" fmla="*/ 2481635 h 4423872"/>
                  <a:gd name="connsiteX272" fmla="*/ 3246946 w 6037771"/>
                  <a:gd name="connsiteY272" fmla="*/ 2495923 h 4423872"/>
                  <a:gd name="connsiteX273" fmla="*/ 3218371 w 6037771"/>
                  <a:gd name="connsiteY273" fmla="*/ 2510210 h 4423872"/>
                  <a:gd name="connsiteX274" fmla="*/ 3185033 w 6037771"/>
                  <a:gd name="connsiteY274" fmla="*/ 2524498 h 4423872"/>
                  <a:gd name="connsiteX275" fmla="*/ 3156458 w 6037771"/>
                  <a:gd name="connsiteY275" fmla="*/ 2538785 h 4423872"/>
                  <a:gd name="connsiteX276" fmla="*/ 3123121 w 6037771"/>
                  <a:gd name="connsiteY276" fmla="*/ 2553073 h 4423872"/>
                  <a:gd name="connsiteX277" fmla="*/ 3089783 w 6037771"/>
                  <a:gd name="connsiteY277" fmla="*/ 2581648 h 4423872"/>
                  <a:gd name="connsiteX278" fmla="*/ 3070733 w 6037771"/>
                  <a:gd name="connsiteY278" fmla="*/ 2591173 h 4423872"/>
                  <a:gd name="connsiteX279" fmla="*/ 3051683 w 6037771"/>
                  <a:gd name="connsiteY279" fmla="*/ 2605460 h 4423872"/>
                  <a:gd name="connsiteX280" fmla="*/ 3032633 w 6037771"/>
                  <a:gd name="connsiteY280" fmla="*/ 2614985 h 4423872"/>
                  <a:gd name="connsiteX281" fmla="*/ 3013583 w 6037771"/>
                  <a:gd name="connsiteY281" fmla="*/ 2634035 h 4423872"/>
                  <a:gd name="connsiteX282" fmla="*/ 2985008 w 6037771"/>
                  <a:gd name="connsiteY282" fmla="*/ 2653085 h 4423872"/>
                  <a:gd name="connsiteX283" fmla="*/ 2956433 w 6037771"/>
                  <a:gd name="connsiteY283" fmla="*/ 2681660 h 4423872"/>
                  <a:gd name="connsiteX284" fmla="*/ 2870708 w 6037771"/>
                  <a:gd name="connsiteY284" fmla="*/ 2743573 h 4423872"/>
                  <a:gd name="connsiteX285" fmla="*/ 2856421 w 6037771"/>
                  <a:gd name="connsiteY285" fmla="*/ 2762623 h 4423872"/>
                  <a:gd name="connsiteX286" fmla="*/ 2818321 w 6037771"/>
                  <a:gd name="connsiteY286" fmla="*/ 2786435 h 4423872"/>
                  <a:gd name="connsiteX287" fmla="*/ 2799271 w 6037771"/>
                  <a:gd name="connsiteY287" fmla="*/ 2800723 h 4423872"/>
                  <a:gd name="connsiteX288" fmla="*/ 2746883 w 6037771"/>
                  <a:gd name="connsiteY288" fmla="*/ 2843585 h 4423872"/>
                  <a:gd name="connsiteX289" fmla="*/ 2723071 w 6037771"/>
                  <a:gd name="connsiteY289" fmla="*/ 2853110 h 4423872"/>
                  <a:gd name="connsiteX290" fmla="*/ 2656396 w 6037771"/>
                  <a:gd name="connsiteY290" fmla="*/ 2900735 h 4423872"/>
                  <a:gd name="connsiteX291" fmla="*/ 2632583 w 6037771"/>
                  <a:gd name="connsiteY291" fmla="*/ 2905498 h 4423872"/>
                  <a:gd name="connsiteX292" fmla="*/ 2580196 w 6037771"/>
                  <a:gd name="connsiteY292" fmla="*/ 2924548 h 4423872"/>
                  <a:gd name="connsiteX293" fmla="*/ 2518283 w 6037771"/>
                  <a:gd name="connsiteY293" fmla="*/ 2934073 h 4423872"/>
                  <a:gd name="connsiteX294" fmla="*/ 2408746 w 6037771"/>
                  <a:gd name="connsiteY294" fmla="*/ 2943598 h 4423872"/>
                  <a:gd name="connsiteX295" fmla="*/ 2356358 w 6037771"/>
                  <a:gd name="connsiteY295" fmla="*/ 2957885 h 4423872"/>
                  <a:gd name="connsiteX296" fmla="*/ 2303971 w 6037771"/>
                  <a:gd name="connsiteY296" fmla="*/ 2967410 h 4423872"/>
                  <a:gd name="connsiteX297" fmla="*/ 2246821 w 6037771"/>
                  <a:gd name="connsiteY297" fmla="*/ 2986460 h 4423872"/>
                  <a:gd name="connsiteX298" fmla="*/ 2203958 w 6037771"/>
                  <a:gd name="connsiteY298" fmla="*/ 2995985 h 4423872"/>
                  <a:gd name="connsiteX299" fmla="*/ 2146808 w 6037771"/>
                  <a:gd name="connsiteY299" fmla="*/ 3005510 h 4423872"/>
                  <a:gd name="connsiteX300" fmla="*/ 2118233 w 6037771"/>
                  <a:gd name="connsiteY300" fmla="*/ 3015035 h 4423872"/>
                  <a:gd name="connsiteX301" fmla="*/ 2070608 w 6037771"/>
                  <a:gd name="connsiteY301" fmla="*/ 3024560 h 4423872"/>
                  <a:gd name="connsiteX302" fmla="*/ 2046796 w 6037771"/>
                  <a:gd name="connsiteY302" fmla="*/ 3034085 h 4423872"/>
                  <a:gd name="connsiteX303" fmla="*/ 2027746 w 6037771"/>
                  <a:gd name="connsiteY303" fmla="*/ 3048373 h 4423872"/>
                  <a:gd name="connsiteX304" fmla="*/ 1989646 w 6037771"/>
                  <a:gd name="connsiteY304" fmla="*/ 3057898 h 4423872"/>
                  <a:gd name="connsiteX305" fmla="*/ 1922971 w 6037771"/>
                  <a:gd name="connsiteY305" fmla="*/ 3076948 h 4423872"/>
                  <a:gd name="connsiteX306" fmla="*/ 1894396 w 6037771"/>
                  <a:gd name="connsiteY306" fmla="*/ 3081710 h 4423872"/>
                  <a:gd name="connsiteX307" fmla="*/ 1846771 w 6037771"/>
                  <a:gd name="connsiteY307" fmla="*/ 3095998 h 4423872"/>
                  <a:gd name="connsiteX308" fmla="*/ 1832483 w 6037771"/>
                  <a:gd name="connsiteY308" fmla="*/ 3100760 h 4423872"/>
                  <a:gd name="connsiteX309" fmla="*/ 1808671 w 6037771"/>
                  <a:gd name="connsiteY309" fmla="*/ 3105523 h 4423872"/>
                  <a:gd name="connsiteX310" fmla="*/ 1765808 w 6037771"/>
                  <a:gd name="connsiteY310" fmla="*/ 3124573 h 4423872"/>
                  <a:gd name="connsiteX311" fmla="*/ 1746758 w 6037771"/>
                  <a:gd name="connsiteY311" fmla="*/ 3134098 h 4423872"/>
                  <a:gd name="connsiteX312" fmla="*/ 1718183 w 6037771"/>
                  <a:gd name="connsiteY312" fmla="*/ 3143623 h 4423872"/>
                  <a:gd name="connsiteX313" fmla="*/ 1680083 w 6037771"/>
                  <a:gd name="connsiteY313" fmla="*/ 3153148 h 4423872"/>
                  <a:gd name="connsiteX314" fmla="*/ 1599121 w 6037771"/>
                  <a:gd name="connsiteY314" fmla="*/ 3181723 h 4423872"/>
                  <a:gd name="connsiteX315" fmla="*/ 1503871 w 6037771"/>
                  <a:gd name="connsiteY315" fmla="*/ 3229348 h 4423872"/>
                  <a:gd name="connsiteX316" fmla="*/ 1484821 w 6037771"/>
                  <a:gd name="connsiteY316" fmla="*/ 3238873 h 4423872"/>
                  <a:gd name="connsiteX317" fmla="*/ 1465771 w 6037771"/>
                  <a:gd name="connsiteY317" fmla="*/ 3248398 h 4423872"/>
                  <a:gd name="connsiteX318" fmla="*/ 1403858 w 6037771"/>
                  <a:gd name="connsiteY318" fmla="*/ 3276973 h 4423872"/>
                  <a:gd name="connsiteX319" fmla="*/ 1384808 w 6037771"/>
                  <a:gd name="connsiteY319" fmla="*/ 3286498 h 4423872"/>
                  <a:gd name="connsiteX320" fmla="*/ 1341946 w 6037771"/>
                  <a:gd name="connsiteY320" fmla="*/ 3315073 h 4423872"/>
                  <a:gd name="connsiteX321" fmla="*/ 1318133 w 6037771"/>
                  <a:gd name="connsiteY321" fmla="*/ 3319835 h 4423872"/>
                  <a:gd name="connsiteX322" fmla="*/ 1299083 w 6037771"/>
                  <a:gd name="connsiteY322" fmla="*/ 3334123 h 4423872"/>
                  <a:gd name="connsiteX323" fmla="*/ 1213358 w 6037771"/>
                  <a:gd name="connsiteY323" fmla="*/ 3367460 h 4423872"/>
                  <a:gd name="connsiteX324" fmla="*/ 1189546 w 6037771"/>
                  <a:gd name="connsiteY324" fmla="*/ 3372223 h 4423872"/>
                  <a:gd name="connsiteX325" fmla="*/ 1175258 w 6037771"/>
                  <a:gd name="connsiteY325" fmla="*/ 3376985 h 4423872"/>
                  <a:gd name="connsiteX326" fmla="*/ 1137158 w 6037771"/>
                  <a:gd name="connsiteY326" fmla="*/ 3386510 h 4423872"/>
                  <a:gd name="connsiteX327" fmla="*/ 1118108 w 6037771"/>
                  <a:gd name="connsiteY327" fmla="*/ 3391273 h 4423872"/>
                  <a:gd name="connsiteX328" fmla="*/ 1065721 w 6037771"/>
                  <a:gd name="connsiteY328" fmla="*/ 3400798 h 4423872"/>
                  <a:gd name="connsiteX329" fmla="*/ 1022858 w 6037771"/>
                  <a:gd name="connsiteY329" fmla="*/ 3410323 h 4423872"/>
                  <a:gd name="connsiteX330" fmla="*/ 1022858 w 6037771"/>
                  <a:gd name="connsiteY330" fmla="*/ 3419848 h 4423872"/>
                  <a:gd name="connsiteX331" fmla="*/ 979996 w 6037771"/>
                  <a:gd name="connsiteY331" fmla="*/ 3472236 h 4423872"/>
                  <a:gd name="connsiteX332" fmla="*/ 965708 w 6037771"/>
                  <a:gd name="connsiteY332" fmla="*/ 3729411 h 4423872"/>
                  <a:gd name="connsiteX333" fmla="*/ 765684 w 6037771"/>
                  <a:gd name="connsiteY333" fmla="*/ 3948485 h 4423872"/>
                  <a:gd name="connsiteX334" fmla="*/ 546608 w 6037771"/>
                  <a:gd name="connsiteY334" fmla="*/ 4086598 h 4423872"/>
                  <a:gd name="connsiteX335" fmla="*/ 489458 w 6037771"/>
                  <a:gd name="connsiteY335" fmla="*/ 4419972 h 4423872"/>
                  <a:gd name="connsiteX336" fmla="*/ 187040 w 6037771"/>
                  <a:gd name="connsiteY336" fmla="*/ 4412829 h 4423872"/>
                  <a:gd name="connsiteX337" fmla="*/ 1302 w 6037771"/>
                  <a:gd name="connsiteY337" fmla="*/ 4310437 h 4423872"/>
                  <a:gd name="connsiteX0" fmla="*/ 1302 w 6037771"/>
                  <a:gd name="connsiteY0" fmla="*/ 4310437 h 4414875"/>
                  <a:gd name="connsiteX1" fmla="*/ 113220 w 6037771"/>
                  <a:gd name="connsiteY1" fmla="*/ 3986585 h 4414875"/>
                  <a:gd name="connsiteX2" fmla="*/ 113221 w 6037771"/>
                  <a:gd name="connsiteY2" fmla="*/ 3791323 h 4414875"/>
                  <a:gd name="connsiteX3" fmla="*/ 108458 w 6037771"/>
                  <a:gd name="connsiteY3" fmla="*/ 3719885 h 4414875"/>
                  <a:gd name="connsiteX4" fmla="*/ 103696 w 6037771"/>
                  <a:gd name="connsiteY4" fmla="*/ 3700835 h 4414875"/>
                  <a:gd name="connsiteX5" fmla="*/ 108458 w 6037771"/>
                  <a:gd name="connsiteY5" fmla="*/ 3596060 h 4414875"/>
                  <a:gd name="connsiteX6" fmla="*/ 117983 w 6037771"/>
                  <a:gd name="connsiteY6" fmla="*/ 3543673 h 4414875"/>
                  <a:gd name="connsiteX7" fmla="*/ 184658 w 6037771"/>
                  <a:gd name="connsiteY7" fmla="*/ 3457948 h 4414875"/>
                  <a:gd name="connsiteX8" fmla="*/ 203708 w 6037771"/>
                  <a:gd name="connsiteY8" fmla="*/ 3434135 h 4414875"/>
                  <a:gd name="connsiteX9" fmla="*/ 222758 w 6037771"/>
                  <a:gd name="connsiteY9" fmla="*/ 3424610 h 4414875"/>
                  <a:gd name="connsiteX10" fmla="*/ 237046 w 6037771"/>
                  <a:gd name="connsiteY10" fmla="*/ 3410323 h 4414875"/>
                  <a:gd name="connsiteX11" fmla="*/ 265621 w 6037771"/>
                  <a:gd name="connsiteY11" fmla="*/ 3391273 h 4414875"/>
                  <a:gd name="connsiteX12" fmla="*/ 327533 w 6037771"/>
                  <a:gd name="connsiteY12" fmla="*/ 3334123 h 4414875"/>
                  <a:gd name="connsiteX13" fmla="*/ 356108 w 6037771"/>
                  <a:gd name="connsiteY13" fmla="*/ 3315073 h 4414875"/>
                  <a:gd name="connsiteX14" fmla="*/ 437071 w 6037771"/>
                  <a:gd name="connsiteY14" fmla="*/ 3281735 h 4414875"/>
                  <a:gd name="connsiteX15" fmla="*/ 479933 w 6037771"/>
                  <a:gd name="connsiteY15" fmla="*/ 3262685 h 4414875"/>
                  <a:gd name="connsiteX16" fmla="*/ 518033 w 6037771"/>
                  <a:gd name="connsiteY16" fmla="*/ 3253160 h 4414875"/>
                  <a:gd name="connsiteX17" fmla="*/ 546608 w 6037771"/>
                  <a:gd name="connsiteY17" fmla="*/ 3238873 h 4414875"/>
                  <a:gd name="connsiteX18" fmla="*/ 570421 w 6037771"/>
                  <a:gd name="connsiteY18" fmla="*/ 3229348 h 4414875"/>
                  <a:gd name="connsiteX19" fmla="*/ 584708 w 6037771"/>
                  <a:gd name="connsiteY19" fmla="*/ 3224585 h 4414875"/>
                  <a:gd name="connsiteX20" fmla="*/ 598996 w 6037771"/>
                  <a:gd name="connsiteY20" fmla="*/ 3215060 h 4414875"/>
                  <a:gd name="connsiteX21" fmla="*/ 618046 w 6037771"/>
                  <a:gd name="connsiteY21" fmla="*/ 3210298 h 4414875"/>
                  <a:gd name="connsiteX22" fmla="*/ 641858 w 6037771"/>
                  <a:gd name="connsiteY22" fmla="*/ 3200773 h 4414875"/>
                  <a:gd name="connsiteX23" fmla="*/ 699008 w 6037771"/>
                  <a:gd name="connsiteY23" fmla="*/ 3172198 h 4414875"/>
                  <a:gd name="connsiteX24" fmla="*/ 727583 w 6037771"/>
                  <a:gd name="connsiteY24" fmla="*/ 3157910 h 4414875"/>
                  <a:gd name="connsiteX25" fmla="*/ 779971 w 6037771"/>
                  <a:gd name="connsiteY25" fmla="*/ 3138860 h 4414875"/>
                  <a:gd name="connsiteX26" fmla="*/ 832358 w 6037771"/>
                  <a:gd name="connsiteY26" fmla="*/ 3095998 h 4414875"/>
                  <a:gd name="connsiteX27" fmla="*/ 899033 w 6037771"/>
                  <a:gd name="connsiteY27" fmla="*/ 3053135 h 4414875"/>
                  <a:gd name="connsiteX28" fmla="*/ 918083 w 6037771"/>
                  <a:gd name="connsiteY28" fmla="*/ 3034085 h 4414875"/>
                  <a:gd name="connsiteX29" fmla="*/ 946658 w 6037771"/>
                  <a:gd name="connsiteY29" fmla="*/ 3010273 h 4414875"/>
                  <a:gd name="connsiteX30" fmla="*/ 960946 w 6037771"/>
                  <a:gd name="connsiteY30" fmla="*/ 2991223 h 4414875"/>
                  <a:gd name="connsiteX31" fmla="*/ 989521 w 6037771"/>
                  <a:gd name="connsiteY31" fmla="*/ 2972173 h 4414875"/>
                  <a:gd name="connsiteX32" fmla="*/ 1027621 w 6037771"/>
                  <a:gd name="connsiteY32" fmla="*/ 2934073 h 4414875"/>
                  <a:gd name="connsiteX33" fmla="*/ 1070483 w 6037771"/>
                  <a:gd name="connsiteY33" fmla="*/ 2919785 h 4414875"/>
                  <a:gd name="connsiteX34" fmla="*/ 1089533 w 6037771"/>
                  <a:gd name="connsiteY34" fmla="*/ 2910260 h 4414875"/>
                  <a:gd name="connsiteX35" fmla="*/ 1165733 w 6037771"/>
                  <a:gd name="connsiteY35" fmla="*/ 2895973 h 4414875"/>
                  <a:gd name="connsiteX36" fmla="*/ 1246696 w 6037771"/>
                  <a:gd name="connsiteY36" fmla="*/ 2881685 h 4414875"/>
                  <a:gd name="connsiteX37" fmla="*/ 1299083 w 6037771"/>
                  <a:gd name="connsiteY37" fmla="*/ 2862635 h 4414875"/>
                  <a:gd name="connsiteX38" fmla="*/ 1327658 w 6037771"/>
                  <a:gd name="connsiteY38" fmla="*/ 2834060 h 4414875"/>
                  <a:gd name="connsiteX39" fmla="*/ 1346708 w 6037771"/>
                  <a:gd name="connsiteY39" fmla="*/ 2815010 h 4414875"/>
                  <a:gd name="connsiteX40" fmla="*/ 1380046 w 6037771"/>
                  <a:gd name="connsiteY40" fmla="*/ 2767385 h 4414875"/>
                  <a:gd name="connsiteX41" fmla="*/ 1399096 w 6037771"/>
                  <a:gd name="connsiteY41" fmla="*/ 2753098 h 4414875"/>
                  <a:gd name="connsiteX42" fmla="*/ 1418146 w 6037771"/>
                  <a:gd name="connsiteY42" fmla="*/ 2719760 h 4414875"/>
                  <a:gd name="connsiteX43" fmla="*/ 1437196 w 6037771"/>
                  <a:gd name="connsiteY43" fmla="*/ 2691185 h 4414875"/>
                  <a:gd name="connsiteX44" fmla="*/ 1456246 w 6037771"/>
                  <a:gd name="connsiteY44" fmla="*/ 2672135 h 4414875"/>
                  <a:gd name="connsiteX45" fmla="*/ 1465771 w 6037771"/>
                  <a:gd name="connsiteY45" fmla="*/ 2657848 h 4414875"/>
                  <a:gd name="connsiteX46" fmla="*/ 1480058 w 6037771"/>
                  <a:gd name="connsiteY46" fmla="*/ 2643560 h 4414875"/>
                  <a:gd name="connsiteX47" fmla="*/ 1494346 w 6037771"/>
                  <a:gd name="connsiteY47" fmla="*/ 2624510 h 4414875"/>
                  <a:gd name="connsiteX48" fmla="*/ 1575308 w 6037771"/>
                  <a:gd name="connsiteY48" fmla="*/ 2586410 h 4414875"/>
                  <a:gd name="connsiteX49" fmla="*/ 1622933 w 6037771"/>
                  <a:gd name="connsiteY49" fmla="*/ 2557835 h 4414875"/>
                  <a:gd name="connsiteX50" fmla="*/ 1656271 w 6037771"/>
                  <a:gd name="connsiteY50" fmla="*/ 2548310 h 4414875"/>
                  <a:gd name="connsiteX51" fmla="*/ 1670558 w 6037771"/>
                  <a:gd name="connsiteY51" fmla="*/ 2538785 h 4414875"/>
                  <a:gd name="connsiteX52" fmla="*/ 1737233 w 6037771"/>
                  <a:gd name="connsiteY52" fmla="*/ 2529260 h 4414875"/>
                  <a:gd name="connsiteX53" fmla="*/ 1775333 w 6037771"/>
                  <a:gd name="connsiteY53" fmla="*/ 2514973 h 4414875"/>
                  <a:gd name="connsiteX54" fmla="*/ 1818196 w 6037771"/>
                  <a:gd name="connsiteY54" fmla="*/ 2476873 h 4414875"/>
                  <a:gd name="connsiteX55" fmla="*/ 1837246 w 6037771"/>
                  <a:gd name="connsiteY55" fmla="*/ 2467348 h 4414875"/>
                  <a:gd name="connsiteX56" fmla="*/ 1861058 w 6037771"/>
                  <a:gd name="connsiteY56" fmla="*/ 2438773 h 4414875"/>
                  <a:gd name="connsiteX57" fmla="*/ 1889633 w 6037771"/>
                  <a:gd name="connsiteY57" fmla="*/ 2400673 h 4414875"/>
                  <a:gd name="connsiteX58" fmla="*/ 1984883 w 6037771"/>
                  <a:gd name="connsiteY58" fmla="*/ 2319710 h 4414875"/>
                  <a:gd name="connsiteX59" fmla="*/ 2003933 w 6037771"/>
                  <a:gd name="connsiteY59" fmla="*/ 2314948 h 4414875"/>
                  <a:gd name="connsiteX60" fmla="*/ 2022983 w 6037771"/>
                  <a:gd name="connsiteY60" fmla="*/ 2305423 h 4414875"/>
                  <a:gd name="connsiteX61" fmla="*/ 2037271 w 6037771"/>
                  <a:gd name="connsiteY61" fmla="*/ 2295898 h 4414875"/>
                  <a:gd name="connsiteX62" fmla="*/ 2070608 w 6037771"/>
                  <a:gd name="connsiteY62" fmla="*/ 2286373 h 4414875"/>
                  <a:gd name="connsiteX63" fmla="*/ 2094421 w 6037771"/>
                  <a:gd name="connsiteY63" fmla="*/ 2276848 h 4414875"/>
                  <a:gd name="connsiteX64" fmla="*/ 2108708 w 6037771"/>
                  <a:gd name="connsiteY64" fmla="*/ 2272085 h 4414875"/>
                  <a:gd name="connsiteX65" fmla="*/ 2132521 w 6037771"/>
                  <a:gd name="connsiteY65" fmla="*/ 2262560 h 4414875"/>
                  <a:gd name="connsiteX66" fmla="*/ 2194433 w 6037771"/>
                  <a:gd name="connsiteY66" fmla="*/ 2257798 h 4414875"/>
                  <a:gd name="connsiteX67" fmla="*/ 2246821 w 6037771"/>
                  <a:gd name="connsiteY67" fmla="*/ 2248273 h 4414875"/>
                  <a:gd name="connsiteX68" fmla="*/ 2270633 w 6037771"/>
                  <a:gd name="connsiteY68" fmla="*/ 2233985 h 4414875"/>
                  <a:gd name="connsiteX69" fmla="*/ 2289683 w 6037771"/>
                  <a:gd name="connsiteY69" fmla="*/ 2229223 h 4414875"/>
                  <a:gd name="connsiteX70" fmla="*/ 2327783 w 6037771"/>
                  <a:gd name="connsiteY70" fmla="*/ 2219698 h 4414875"/>
                  <a:gd name="connsiteX71" fmla="*/ 2361121 w 6037771"/>
                  <a:gd name="connsiteY71" fmla="*/ 2200648 h 4414875"/>
                  <a:gd name="connsiteX72" fmla="*/ 2375408 w 6037771"/>
                  <a:gd name="connsiteY72" fmla="*/ 2191123 h 4414875"/>
                  <a:gd name="connsiteX73" fmla="*/ 2418271 w 6037771"/>
                  <a:gd name="connsiteY73" fmla="*/ 2176835 h 4414875"/>
                  <a:gd name="connsiteX74" fmla="*/ 2427796 w 6037771"/>
                  <a:gd name="connsiteY74" fmla="*/ 2157785 h 4414875"/>
                  <a:gd name="connsiteX75" fmla="*/ 2527808 w 6037771"/>
                  <a:gd name="connsiteY75" fmla="*/ 2100635 h 4414875"/>
                  <a:gd name="connsiteX76" fmla="*/ 2584958 w 6037771"/>
                  <a:gd name="connsiteY76" fmla="*/ 2067298 h 4414875"/>
                  <a:gd name="connsiteX77" fmla="*/ 2599246 w 6037771"/>
                  <a:gd name="connsiteY77" fmla="*/ 2062535 h 4414875"/>
                  <a:gd name="connsiteX78" fmla="*/ 2623058 w 6037771"/>
                  <a:gd name="connsiteY78" fmla="*/ 2048248 h 4414875"/>
                  <a:gd name="connsiteX79" fmla="*/ 2661158 w 6037771"/>
                  <a:gd name="connsiteY79" fmla="*/ 2029198 h 4414875"/>
                  <a:gd name="connsiteX80" fmla="*/ 2694496 w 6037771"/>
                  <a:gd name="connsiteY80" fmla="*/ 2014910 h 4414875"/>
                  <a:gd name="connsiteX81" fmla="*/ 2756408 w 6037771"/>
                  <a:gd name="connsiteY81" fmla="*/ 1976810 h 4414875"/>
                  <a:gd name="connsiteX82" fmla="*/ 2794508 w 6037771"/>
                  <a:gd name="connsiteY82" fmla="*/ 1962523 h 4414875"/>
                  <a:gd name="connsiteX83" fmla="*/ 2837371 w 6037771"/>
                  <a:gd name="connsiteY83" fmla="*/ 1943473 h 4414875"/>
                  <a:gd name="connsiteX84" fmla="*/ 2861183 w 6037771"/>
                  <a:gd name="connsiteY84" fmla="*/ 1938710 h 4414875"/>
                  <a:gd name="connsiteX85" fmla="*/ 2889758 w 6037771"/>
                  <a:gd name="connsiteY85" fmla="*/ 1929185 h 4414875"/>
                  <a:gd name="connsiteX86" fmla="*/ 2937383 w 6037771"/>
                  <a:gd name="connsiteY86" fmla="*/ 1919660 h 4414875"/>
                  <a:gd name="connsiteX87" fmla="*/ 2975483 w 6037771"/>
                  <a:gd name="connsiteY87" fmla="*/ 1910135 h 4414875"/>
                  <a:gd name="connsiteX88" fmla="*/ 3023108 w 6037771"/>
                  <a:gd name="connsiteY88" fmla="*/ 1900610 h 4414875"/>
                  <a:gd name="connsiteX89" fmla="*/ 3037396 w 6037771"/>
                  <a:gd name="connsiteY89" fmla="*/ 1895848 h 4414875"/>
                  <a:gd name="connsiteX90" fmla="*/ 3089783 w 6037771"/>
                  <a:gd name="connsiteY90" fmla="*/ 1881560 h 4414875"/>
                  <a:gd name="connsiteX91" fmla="*/ 3137408 w 6037771"/>
                  <a:gd name="connsiteY91" fmla="*/ 1848223 h 4414875"/>
                  <a:gd name="connsiteX92" fmla="*/ 3170746 w 6037771"/>
                  <a:gd name="connsiteY92" fmla="*/ 1829173 h 4414875"/>
                  <a:gd name="connsiteX93" fmla="*/ 3213608 w 6037771"/>
                  <a:gd name="connsiteY93" fmla="*/ 1786310 h 4414875"/>
                  <a:gd name="connsiteX94" fmla="*/ 3251708 w 6037771"/>
                  <a:gd name="connsiteY94" fmla="*/ 1752973 h 4414875"/>
                  <a:gd name="connsiteX95" fmla="*/ 3280283 w 6037771"/>
                  <a:gd name="connsiteY95" fmla="*/ 1724398 h 4414875"/>
                  <a:gd name="connsiteX96" fmla="*/ 3294571 w 6037771"/>
                  <a:gd name="connsiteY96" fmla="*/ 1710110 h 4414875"/>
                  <a:gd name="connsiteX97" fmla="*/ 3308858 w 6037771"/>
                  <a:gd name="connsiteY97" fmla="*/ 1705348 h 4414875"/>
                  <a:gd name="connsiteX98" fmla="*/ 3356483 w 6037771"/>
                  <a:gd name="connsiteY98" fmla="*/ 1667248 h 4414875"/>
                  <a:gd name="connsiteX99" fmla="*/ 3399346 w 6037771"/>
                  <a:gd name="connsiteY99" fmla="*/ 1614860 h 4414875"/>
                  <a:gd name="connsiteX100" fmla="*/ 3432683 w 6037771"/>
                  <a:gd name="connsiteY100" fmla="*/ 1586285 h 4414875"/>
                  <a:gd name="connsiteX101" fmla="*/ 3446971 w 6037771"/>
                  <a:gd name="connsiteY101" fmla="*/ 1567235 h 4414875"/>
                  <a:gd name="connsiteX102" fmla="*/ 3513646 w 6037771"/>
                  <a:gd name="connsiteY102" fmla="*/ 1510085 h 4414875"/>
                  <a:gd name="connsiteX103" fmla="*/ 3523171 w 6037771"/>
                  <a:gd name="connsiteY103" fmla="*/ 1495798 h 4414875"/>
                  <a:gd name="connsiteX104" fmla="*/ 3561271 w 6037771"/>
                  <a:gd name="connsiteY104" fmla="*/ 1462460 h 4414875"/>
                  <a:gd name="connsiteX105" fmla="*/ 3580321 w 6037771"/>
                  <a:gd name="connsiteY105" fmla="*/ 1452935 h 4414875"/>
                  <a:gd name="connsiteX106" fmla="*/ 3604133 w 6037771"/>
                  <a:gd name="connsiteY106" fmla="*/ 1429123 h 4414875"/>
                  <a:gd name="connsiteX107" fmla="*/ 3618421 w 6037771"/>
                  <a:gd name="connsiteY107" fmla="*/ 1414835 h 4414875"/>
                  <a:gd name="connsiteX108" fmla="*/ 3680333 w 6037771"/>
                  <a:gd name="connsiteY108" fmla="*/ 1357685 h 4414875"/>
                  <a:gd name="connsiteX109" fmla="*/ 3704146 w 6037771"/>
                  <a:gd name="connsiteY109" fmla="*/ 1329110 h 4414875"/>
                  <a:gd name="connsiteX110" fmla="*/ 3723196 w 6037771"/>
                  <a:gd name="connsiteY110" fmla="*/ 1300535 h 4414875"/>
                  <a:gd name="connsiteX111" fmla="*/ 3737483 w 6037771"/>
                  <a:gd name="connsiteY111" fmla="*/ 1295773 h 4414875"/>
                  <a:gd name="connsiteX112" fmla="*/ 3808921 w 6037771"/>
                  <a:gd name="connsiteY112" fmla="*/ 1205285 h 4414875"/>
                  <a:gd name="connsiteX113" fmla="*/ 3827971 w 6037771"/>
                  <a:gd name="connsiteY113" fmla="*/ 1186235 h 4414875"/>
                  <a:gd name="connsiteX114" fmla="*/ 3880358 w 6037771"/>
                  <a:gd name="connsiteY114" fmla="*/ 1148135 h 4414875"/>
                  <a:gd name="connsiteX115" fmla="*/ 3899408 w 6037771"/>
                  <a:gd name="connsiteY115" fmla="*/ 1138610 h 4414875"/>
                  <a:gd name="connsiteX116" fmla="*/ 3927983 w 6037771"/>
                  <a:gd name="connsiteY116" fmla="*/ 1114798 h 4414875"/>
                  <a:gd name="connsiteX117" fmla="*/ 3961321 w 6037771"/>
                  <a:gd name="connsiteY117" fmla="*/ 1100510 h 4414875"/>
                  <a:gd name="connsiteX118" fmla="*/ 4004183 w 6037771"/>
                  <a:gd name="connsiteY118" fmla="*/ 1071935 h 4414875"/>
                  <a:gd name="connsiteX119" fmla="*/ 4018471 w 6037771"/>
                  <a:gd name="connsiteY119" fmla="*/ 1062410 h 4414875"/>
                  <a:gd name="connsiteX120" fmla="*/ 4037521 w 6037771"/>
                  <a:gd name="connsiteY120" fmla="*/ 1057648 h 4414875"/>
                  <a:gd name="connsiteX121" fmla="*/ 4113721 w 6037771"/>
                  <a:gd name="connsiteY121" fmla="*/ 1033835 h 4414875"/>
                  <a:gd name="connsiteX122" fmla="*/ 4161346 w 6037771"/>
                  <a:gd name="connsiteY122" fmla="*/ 1014785 h 4414875"/>
                  <a:gd name="connsiteX123" fmla="*/ 4194683 w 6037771"/>
                  <a:gd name="connsiteY123" fmla="*/ 1005260 h 4414875"/>
                  <a:gd name="connsiteX124" fmla="*/ 4232783 w 6037771"/>
                  <a:gd name="connsiteY124" fmla="*/ 1000498 h 4414875"/>
                  <a:gd name="connsiteX125" fmla="*/ 4275646 w 6037771"/>
                  <a:gd name="connsiteY125" fmla="*/ 990973 h 4414875"/>
                  <a:gd name="connsiteX126" fmla="*/ 4318508 w 6037771"/>
                  <a:gd name="connsiteY126" fmla="*/ 971923 h 4414875"/>
                  <a:gd name="connsiteX127" fmla="*/ 4356608 w 6037771"/>
                  <a:gd name="connsiteY127" fmla="*/ 962398 h 4414875"/>
                  <a:gd name="connsiteX128" fmla="*/ 4370896 w 6037771"/>
                  <a:gd name="connsiteY128" fmla="*/ 952873 h 4414875"/>
                  <a:gd name="connsiteX129" fmla="*/ 4408996 w 6037771"/>
                  <a:gd name="connsiteY129" fmla="*/ 938585 h 4414875"/>
                  <a:gd name="connsiteX130" fmla="*/ 4428046 w 6037771"/>
                  <a:gd name="connsiteY130" fmla="*/ 924298 h 4414875"/>
                  <a:gd name="connsiteX131" fmla="*/ 4461383 w 6037771"/>
                  <a:gd name="connsiteY131" fmla="*/ 895723 h 4414875"/>
                  <a:gd name="connsiteX132" fmla="*/ 4470908 w 6037771"/>
                  <a:gd name="connsiteY132" fmla="*/ 876673 h 4414875"/>
                  <a:gd name="connsiteX133" fmla="*/ 4489958 w 6037771"/>
                  <a:gd name="connsiteY133" fmla="*/ 857623 h 4414875"/>
                  <a:gd name="connsiteX134" fmla="*/ 4513771 w 6037771"/>
                  <a:gd name="connsiteY134" fmla="*/ 809998 h 4414875"/>
                  <a:gd name="connsiteX135" fmla="*/ 4528058 w 6037771"/>
                  <a:gd name="connsiteY135" fmla="*/ 786185 h 4414875"/>
                  <a:gd name="connsiteX136" fmla="*/ 4542346 w 6037771"/>
                  <a:gd name="connsiteY136" fmla="*/ 695698 h 4414875"/>
                  <a:gd name="connsiteX137" fmla="*/ 4551871 w 6037771"/>
                  <a:gd name="connsiteY137" fmla="*/ 581398 h 4414875"/>
                  <a:gd name="connsiteX138" fmla="*/ 4561396 w 6037771"/>
                  <a:gd name="connsiteY138" fmla="*/ 543298 h 4414875"/>
                  <a:gd name="connsiteX139" fmla="*/ 4566158 w 6037771"/>
                  <a:gd name="connsiteY139" fmla="*/ 500435 h 4414875"/>
                  <a:gd name="connsiteX140" fmla="*/ 4575683 w 6037771"/>
                  <a:gd name="connsiteY140" fmla="*/ 424235 h 4414875"/>
                  <a:gd name="connsiteX141" fmla="*/ 4580446 w 6037771"/>
                  <a:gd name="connsiteY141" fmla="*/ 381373 h 4414875"/>
                  <a:gd name="connsiteX142" fmla="*/ 4594733 w 6037771"/>
                  <a:gd name="connsiteY142" fmla="*/ 271835 h 4414875"/>
                  <a:gd name="connsiteX143" fmla="*/ 4599496 w 6037771"/>
                  <a:gd name="connsiteY143" fmla="*/ 233735 h 4414875"/>
                  <a:gd name="connsiteX144" fmla="*/ 4609021 w 6037771"/>
                  <a:gd name="connsiteY144" fmla="*/ 190873 h 4414875"/>
                  <a:gd name="connsiteX145" fmla="*/ 4613783 w 6037771"/>
                  <a:gd name="connsiteY145" fmla="*/ 152773 h 4414875"/>
                  <a:gd name="connsiteX146" fmla="*/ 4623308 w 6037771"/>
                  <a:gd name="connsiteY146" fmla="*/ 119435 h 4414875"/>
                  <a:gd name="connsiteX147" fmla="*/ 4628071 w 6037771"/>
                  <a:gd name="connsiteY147" fmla="*/ 95623 h 4414875"/>
                  <a:gd name="connsiteX148" fmla="*/ 4637596 w 6037771"/>
                  <a:gd name="connsiteY148" fmla="*/ 76573 h 4414875"/>
                  <a:gd name="connsiteX149" fmla="*/ 4647121 w 6037771"/>
                  <a:gd name="connsiteY149" fmla="*/ 52760 h 4414875"/>
                  <a:gd name="connsiteX150" fmla="*/ 4685221 w 6037771"/>
                  <a:gd name="connsiteY150" fmla="*/ 14660 h 4414875"/>
                  <a:gd name="connsiteX151" fmla="*/ 4704271 w 6037771"/>
                  <a:gd name="connsiteY151" fmla="*/ 9898 h 4414875"/>
                  <a:gd name="connsiteX152" fmla="*/ 4723321 w 6037771"/>
                  <a:gd name="connsiteY152" fmla="*/ 373 h 4414875"/>
                  <a:gd name="connsiteX153" fmla="*/ 4847146 w 6037771"/>
                  <a:gd name="connsiteY153" fmla="*/ 14660 h 4414875"/>
                  <a:gd name="connsiteX154" fmla="*/ 4885246 w 6037771"/>
                  <a:gd name="connsiteY154" fmla="*/ 28948 h 4414875"/>
                  <a:gd name="connsiteX155" fmla="*/ 4932871 w 6037771"/>
                  <a:gd name="connsiteY155" fmla="*/ 52760 h 4414875"/>
                  <a:gd name="connsiteX156" fmla="*/ 4970971 w 6037771"/>
                  <a:gd name="connsiteY156" fmla="*/ 86098 h 4414875"/>
                  <a:gd name="connsiteX157" fmla="*/ 5013833 w 6037771"/>
                  <a:gd name="connsiteY157" fmla="*/ 133723 h 4414875"/>
                  <a:gd name="connsiteX158" fmla="*/ 5061458 w 6037771"/>
                  <a:gd name="connsiteY158" fmla="*/ 200398 h 4414875"/>
                  <a:gd name="connsiteX159" fmla="*/ 5080508 w 6037771"/>
                  <a:gd name="connsiteY159" fmla="*/ 228973 h 4414875"/>
                  <a:gd name="connsiteX160" fmla="*/ 5099558 w 6037771"/>
                  <a:gd name="connsiteY160" fmla="*/ 252785 h 4414875"/>
                  <a:gd name="connsiteX161" fmla="*/ 5113846 w 6037771"/>
                  <a:gd name="connsiteY161" fmla="*/ 276598 h 4414875"/>
                  <a:gd name="connsiteX162" fmla="*/ 5132896 w 6037771"/>
                  <a:gd name="connsiteY162" fmla="*/ 300410 h 4414875"/>
                  <a:gd name="connsiteX163" fmla="*/ 5151946 w 6037771"/>
                  <a:gd name="connsiteY163" fmla="*/ 328985 h 4414875"/>
                  <a:gd name="connsiteX164" fmla="*/ 5170996 w 6037771"/>
                  <a:gd name="connsiteY164" fmla="*/ 362323 h 4414875"/>
                  <a:gd name="connsiteX165" fmla="*/ 5228146 w 6037771"/>
                  <a:gd name="connsiteY165" fmla="*/ 409948 h 4414875"/>
                  <a:gd name="connsiteX166" fmla="*/ 5247196 w 6037771"/>
                  <a:gd name="connsiteY166" fmla="*/ 419473 h 4414875"/>
                  <a:gd name="connsiteX167" fmla="*/ 5275771 w 6037771"/>
                  <a:gd name="connsiteY167" fmla="*/ 428998 h 4414875"/>
                  <a:gd name="connsiteX168" fmla="*/ 5356733 w 6037771"/>
                  <a:gd name="connsiteY168" fmla="*/ 471860 h 4414875"/>
                  <a:gd name="connsiteX169" fmla="*/ 5390071 w 6037771"/>
                  <a:gd name="connsiteY169" fmla="*/ 481385 h 4414875"/>
                  <a:gd name="connsiteX170" fmla="*/ 5404358 w 6037771"/>
                  <a:gd name="connsiteY170" fmla="*/ 486148 h 4414875"/>
                  <a:gd name="connsiteX171" fmla="*/ 5461508 w 6037771"/>
                  <a:gd name="connsiteY171" fmla="*/ 514723 h 4414875"/>
                  <a:gd name="connsiteX172" fmla="*/ 5490083 w 6037771"/>
                  <a:gd name="connsiteY172" fmla="*/ 529010 h 4414875"/>
                  <a:gd name="connsiteX173" fmla="*/ 5537708 w 6037771"/>
                  <a:gd name="connsiteY173" fmla="*/ 548060 h 4414875"/>
                  <a:gd name="connsiteX174" fmla="*/ 5571046 w 6037771"/>
                  <a:gd name="connsiteY174" fmla="*/ 571873 h 4414875"/>
                  <a:gd name="connsiteX175" fmla="*/ 5599621 w 6037771"/>
                  <a:gd name="connsiteY175" fmla="*/ 586160 h 4414875"/>
                  <a:gd name="connsiteX176" fmla="*/ 5623433 w 6037771"/>
                  <a:gd name="connsiteY176" fmla="*/ 605210 h 4414875"/>
                  <a:gd name="connsiteX177" fmla="*/ 5647246 w 6037771"/>
                  <a:gd name="connsiteY177" fmla="*/ 619498 h 4414875"/>
                  <a:gd name="connsiteX178" fmla="*/ 5690108 w 6037771"/>
                  <a:gd name="connsiteY178" fmla="*/ 652835 h 4414875"/>
                  <a:gd name="connsiteX179" fmla="*/ 5718683 w 6037771"/>
                  <a:gd name="connsiteY179" fmla="*/ 671885 h 4414875"/>
                  <a:gd name="connsiteX180" fmla="*/ 5752021 w 6037771"/>
                  <a:gd name="connsiteY180" fmla="*/ 714748 h 4414875"/>
                  <a:gd name="connsiteX181" fmla="*/ 5785358 w 6037771"/>
                  <a:gd name="connsiteY181" fmla="*/ 743323 h 4414875"/>
                  <a:gd name="connsiteX182" fmla="*/ 5813933 w 6037771"/>
                  <a:gd name="connsiteY182" fmla="*/ 786185 h 4414875"/>
                  <a:gd name="connsiteX183" fmla="*/ 5852033 w 6037771"/>
                  <a:gd name="connsiteY183" fmla="*/ 867148 h 4414875"/>
                  <a:gd name="connsiteX184" fmla="*/ 5871083 w 6037771"/>
                  <a:gd name="connsiteY184" fmla="*/ 957635 h 4414875"/>
                  <a:gd name="connsiteX185" fmla="*/ 5885371 w 6037771"/>
                  <a:gd name="connsiteY185" fmla="*/ 1000498 h 4414875"/>
                  <a:gd name="connsiteX186" fmla="*/ 5904421 w 6037771"/>
                  <a:gd name="connsiteY186" fmla="*/ 1081460 h 4414875"/>
                  <a:gd name="connsiteX187" fmla="*/ 5918708 w 6037771"/>
                  <a:gd name="connsiteY187" fmla="*/ 1124323 h 4414875"/>
                  <a:gd name="connsiteX188" fmla="*/ 5928233 w 6037771"/>
                  <a:gd name="connsiteY188" fmla="*/ 1157660 h 4414875"/>
                  <a:gd name="connsiteX189" fmla="*/ 5937758 w 6037771"/>
                  <a:gd name="connsiteY189" fmla="*/ 1181473 h 4414875"/>
                  <a:gd name="connsiteX190" fmla="*/ 5961571 w 6037771"/>
                  <a:gd name="connsiteY190" fmla="*/ 1248148 h 4414875"/>
                  <a:gd name="connsiteX191" fmla="*/ 5980621 w 6037771"/>
                  <a:gd name="connsiteY191" fmla="*/ 1295773 h 4414875"/>
                  <a:gd name="connsiteX192" fmla="*/ 5985383 w 6037771"/>
                  <a:gd name="connsiteY192" fmla="*/ 1329110 h 4414875"/>
                  <a:gd name="connsiteX193" fmla="*/ 5999671 w 6037771"/>
                  <a:gd name="connsiteY193" fmla="*/ 1362448 h 4414875"/>
                  <a:gd name="connsiteX194" fmla="*/ 6013958 w 6037771"/>
                  <a:gd name="connsiteY194" fmla="*/ 1471985 h 4414875"/>
                  <a:gd name="connsiteX195" fmla="*/ 6018721 w 6037771"/>
                  <a:gd name="connsiteY195" fmla="*/ 1505323 h 4414875"/>
                  <a:gd name="connsiteX196" fmla="*/ 6023483 w 6037771"/>
                  <a:gd name="connsiteY196" fmla="*/ 1529135 h 4414875"/>
                  <a:gd name="connsiteX197" fmla="*/ 6028246 w 6037771"/>
                  <a:gd name="connsiteY197" fmla="*/ 1610098 h 4414875"/>
                  <a:gd name="connsiteX198" fmla="*/ 6037771 w 6037771"/>
                  <a:gd name="connsiteY198" fmla="*/ 1705348 h 4414875"/>
                  <a:gd name="connsiteX199" fmla="*/ 6033008 w 6037771"/>
                  <a:gd name="connsiteY199" fmla="*/ 1948235 h 4414875"/>
                  <a:gd name="connsiteX200" fmla="*/ 6009196 w 6037771"/>
                  <a:gd name="connsiteY200" fmla="*/ 2029198 h 4414875"/>
                  <a:gd name="connsiteX201" fmla="*/ 5999671 w 6037771"/>
                  <a:gd name="connsiteY201" fmla="*/ 2053010 h 4414875"/>
                  <a:gd name="connsiteX202" fmla="*/ 5961571 w 6037771"/>
                  <a:gd name="connsiteY202" fmla="*/ 2076823 h 4414875"/>
                  <a:gd name="connsiteX203" fmla="*/ 5852033 w 6037771"/>
                  <a:gd name="connsiteY203" fmla="*/ 2067298 h 4414875"/>
                  <a:gd name="connsiteX204" fmla="*/ 5790121 w 6037771"/>
                  <a:gd name="connsiteY204" fmla="*/ 2048248 h 4414875"/>
                  <a:gd name="connsiteX205" fmla="*/ 5752021 w 6037771"/>
                  <a:gd name="connsiteY205" fmla="*/ 2038723 h 4414875"/>
                  <a:gd name="connsiteX206" fmla="*/ 5728208 w 6037771"/>
                  <a:gd name="connsiteY206" fmla="*/ 2029198 h 4414875"/>
                  <a:gd name="connsiteX207" fmla="*/ 5709158 w 6037771"/>
                  <a:gd name="connsiteY207" fmla="*/ 2024435 h 4414875"/>
                  <a:gd name="connsiteX208" fmla="*/ 5685346 w 6037771"/>
                  <a:gd name="connsiteY208" fmla="*/ 2014910 h 4414875"/>
                  <a:gd name="connsiteX209" fmla="*/ 5652008 w 6037771"/>
                  <a:gd name="connsiteY209" fmla="*/ 2010148 h 4414875"/>
                  <a:gd name="connsiteX210" fmla="*/ 5623433 w 6037771"/>
                  <a:gd name="connsiteY210" fmla="*/ 2000623 h 4414875"/>
                  <a:gd name="connsiteX211" fmla="*/ 5604383 w 6037771"/>
                  <a:gd name="connsiteY211" fmla="*/ 1995860 h 4414875"/>
                  <a:gd name="connsiteX212" fmla="*/ 5580571 w 6037771"/>
                  <a:gd name="connsiteY212" fmla="*/ 1986335 h 4414875"/>
                  <a:gd name="connsiteX213" fmla="*/ 5551996 w 6037771"/>
                  <a:gd name="connsiteY213" fmla="*/ 1976810 h 4414875"/>
                  <a:gd name="connsiteX214" fmla="*/ 5518658 w 6037771"/>
                  <a:gd name="connsiteY214" fmla="*/ 1962523 h 4414875"/>
                  <a:gd name="connsiteX215" fmla="*/ 5513896 w 6037771"/>
                  <a:gd name="connsiteY215" fmla="*/ 1948235 h 4414875"/>
                  <a:gd name="connsiteX216" fmla="*/ 5475796 w 6037771"/>
                  <a:gd name="connsiteY216" fmla="*/ 1924423 h 4414875"/>
                  <a:gd name="connsiteX217" fmla="*/ 5432933 w 6037771"/>
                  <a:gd name="connsiteY217" fmla="*/ 1900610 h 4414875"/>
                  <a:gd name="connsiteX218" fmla="*/ 5366258 w 6037771"/>
                  <a:gd name="connsiteY218" fmla="*/ 1824410 h 4414875"/>
                  <a:gd name="connsiteX219" fmla="*/ 5342446 w 6037771"/>
                  <a:gd name="connsiteY219" fmla="*/ 1805360 h 4414875"/>
                  <a:gd name="connsiteX220" fmla="*/ 5318633 w 6037771"/>
                  <a:gd name="connsiteY220" fmla="*/ 1800598 h 4414875"/>
                  <a:gd name="connsiteX221" fmla="*/ 5247196 w 6037771"/>
                  <a:gd name="connsiteY221" fmla="*/ 1762498 h 4414875"/>
                  <a:gd name="connsiteX222" fmla="*/ 5099558 w 6037771"/>
                  <a:gd name="connsiteY222" fmla="*/ 1719635 h 4414875"/>
                  <a:gd name="connsiteX223" fmla="*/ 5070983 w 6037771"/>
                  <a:gd name="connsiteY223" fmla="*/ 1714873 h 4414875"/>
                  <a:gd name="connsiteX224" fmla="*/ 5047171 w 6037771"/>
                  <a:gd name="connsiteY224" fmla="*/ 1710110 h 4414875"/>
                  <a:gd name="connsiteX225" fmla="*/ 4828096 w 6037771"/>
                  <a:gd name="connsiteY225" fmla="*/ 1700585 h 4414875"/>
                  <a:gd name="connsiteX226" fmla="*/ 4718558 w 6037771"/>
                  <a:gd name="connsiteY226" fmla="*/ 1714873 h 4414875"/>
                  <a:gd name="connsiteX227" fmla="*/ 4670933 w 6037771"/>
                  <a:gd name="connsiteY227" fmla="*/ 1743448 h 4414875"/>
                  <a:gd name="connsiteX228" fmla="*/ 4656646 w 6037771"/>
                  <a:gd name="connsiteY228" fmla="*/ 1748210 h 4414875"/>
                  <a:gd name="connsiteX229" fmla="*/ 4613783 w 6037771"/>
                  <a:gd name="connsiteY229" fmla="*/ 1800598 h 4414875"/>
                  <a:gd name="connsiteX230" fmla="*/ 4589971 w 6037771"/>
                  <a:gd name="connsiteY230" fmla="*/ 1833935 h 4414875"/>
                  <a:gd name="connsiteX231" fmla="*/ 4566158 w 6037771"/>
                  <a:gd name="connsiteY231" fmla="*/ 1857748 h 4414875"/>
                  <a:gd name="connsiteX232" fmla="*/ 4547108 w 6037771"/>
                  <a:gd name="connsiteY232" fmla="*/ 1881560 h 4414875"/>
                  <a:gd name="connsiteX233" fmla="*/ 4504246 w 6037771"/>
                  <a:gd name="connsiteY233" fmla="*/ 1924423 h 4414875"/>
                  <a:gd name="connsiteX234" fmla="*/ 4447096 w 6037771"/>
                  <a:gd name="connsiteY234" fmla="*/ 1972048 h 4414875"/>
                  <a:gd name="connsiteX235" fmla="*/ 4428046 w 6037771"/>
                  <a:gd name="connsiteY235" fmla="*/ 1981573 h 4414875"/>
                  <a:gd name="connsiteX236" fmla="*/ 4370896 w 6037771"/>
                  <a:gd name="connsiteY236" fmla="*/ 2014910 h 4414875"/>
                  <a:gd name="connsiteX237" fmla="*/ 4356608 w 6037771"/>
                  <a:gd name="connsiteY237" fmla="*/ 2019673 h 4414875"/>
                  <a:gd name="connsiteX238" fmla="*/ 4342321 w 6037771"/>
                  <a:gd name="connsiteY238" fmla="*/ 2029198 h 4414875"/>
                  <a:gd name="connsiteX239" fmla="*/ 4266121 w 6037771"/>
                  <a:gd name="connsiteY239" fmla="*/ 2038723 h 4414875"/>
                  <a:gd name="connsiteX240" fmla="*/ 4208971 w 6037771"/>
                  <a:gd name="connsiteY240" fmla="*/ 2048248 h 4414875"/>
                  <a:gd name="connsiteX241" fmla="*/ 4180396 w 6037771"/>
                  <a:gd name="connsiteY241" fmla="*/ 2053010 h 4414875"/>
                  <a:gd name="connsiteX242" fmla="*/ 4166108 w 6037771"/>
                  <a:gd name="connsiteY242" fmla="*/ 2057773 h 4414875"/>
                  <a:gd name="connsiteX243" fmla="*/ 4147058 w 6037771"/>
                  <a:gd name="connsiteY243" fmla="*/ 2062535 h 4414875"/>
                  <a:gd name="connsiteX244" fmla="*/ 4123246 w 6037771"/>
                  <a:gd name="connsiteY244" fmla="*/ 2072060 h 4414875"/>
                  <a:gd name="connsiteX245" fmla="*/ 4075621 w 6037771"/>
                  <a:gd name="connsiteY245" fmla="*/ 2081585 h 4414875"/>
                  <a:gd name="connsiteX246" fmla="*/ 4051808 w 6037771"/>
                  <a:gd name="connsiteY246" fmla="*/ 2091110 h 4414875"/>
                  <a:gd name="connsiteX247" fmla="*/ 3999421 w 6037771"/>
                  <a:gd name="connsiteY247" fmla="*/ 2105398 h 4414875"/>
                  <a:gd name="connsiteX248" fmla="*/ 3975608 w 6037771"/>
                  <a:gd name="connsiteY248" fmla="*/ 2114923 h 4414875"/>
                  <a:gd name="connsiteX249" fmla="*/ 3956558 w 6037771"/>
                  <a:gd name="connsiteY249" fmla="*/ 2129210 h 4414875"/>
                  <a:gd name="connsiteX250" fmla="*/ 3923221 w 6037771"/>
                  <a:gd name="connsiteY250" fmla="*/ 2138735 h 4414875"/>
                  <a:gd name="connsiteX251" fmla="*/ 3899408 w 6037771"/>
                  <a:gd name="connsiteY251" fmla="*/ 2153023 h 4414875"/>
                  <a:gd name="connsiteX252" fmla="*/ 3856546 w 6037771"/>
                  <a:gd name="connsiteY252" fmla="*/ 2181598 h 4414875"/>
                  <a:gd name="connsiteX253" fmla="*/ 3818446 w 6037771"/>
                  <a:gd name="connsiteY253" fmla="*/ 2200648 h 4414875"/>
                  <a:gd name="connsiteX254" fmla="*/ 3804158 w 6037771"/>
                  <a:gd name="connsiteY254" fmla="*/ 2214935 h 4414875"/>
                  <a:gd name="connsiteX255" fmla="*/ 3794633 w 6037771"/>
                  <a:gd name="connsiteY255" fmla="*/ 2229223 h 4414875"/>
                  <a:gd name="connsiteX256" fmla="*/ 3766058 w 6037771"/>
                  <a:gd name="connsiteY256" fmla="*/ 2248273 h 4414875"/>
                  <a:gd name="connsiteX257" fmla="*/ 3742246 w 6037771"/>
                  <a:gd name="connsiteY257" fmla="*/ 2267323 h 4414875"/>
                  <a:gd name="connsiteX258" fmla="*/ 3713671 w 6037771"/>
                  <a:gd name="connsiteY258" fmla="*/ 2276848 h 4414875"/>
                  <a:gd name="connsiteX259" fmla="*/ 3646996 w 6037771"/>
                  <a:gd name="connsiteY259" fmla="*/ 2305423 h 4414875"/>
                  <a:gd name="connsiteX260" fmla="*/ 3623183 w 6037771"/>
                  <a:gd name="connsiteY260" fmla="*/ 2314948 h 4414875"/>
                  <a:gd name="connsiteX261" fmla="*/ 3599371 w 6037771"/>
                  <a:gd name="connsiteY261" fmla="*/ 2329235 h 4414875"/>
                  <a:gd name="connsiteX262" fmla="*/ 3580321 w 6037771"/>
                  <a:gd name="connsiteY262" fmla="*/ 2333998 h 4414875"/>
                  <a:gd name="connsiteX263" fmla="*/ 3527933 w 6037771"/>
                  <a:gd name="connsiteY263" fmla="*/ 2357810 h 4414875"/>
                  <a:gd name="connsiteX264" fmla="*/ 3508883 w 6037771"/>
                  <a:gd name="connsiteY264" fmla="*/ 2372098 h 4414875"/>
                  <a:gd name="connsiteX265" fmla="*/ 3489833 w 6037771"/>
                  <a:gd name="connsiteY265" fmla="*/ 2381623 h 4414875"/>
                  <a:gd name="connsiteX266" fmla="*/ 3475546 w 6037771"/>
                  <a:gd name="connsiteY266" fmla="*/ 2391148 h 4414875"/>
                  <a:gd name="connsiteX267" fmla="*/ 3456496 w 6037771"/>
                  <a:gd name="connsiteY267" fmla="*/ 2395910 h 4414875"/>
                  <a:gd name="connsiteX268" fmla="*/ 3442208 w 6037771"/>
                  <a:gd name="connsiteY268" fmla="*/ 2410198 h 4414875"/>
                  <a:gd name="connsiteX269" fmla="*/ 3399346 w 6037771"/>
                  <a:gd name="connsiteY269" fmla="*/ 2429248 h 4414875"/>
                  <a:gd name="connsiteX270" fmla="*/ 3366008 w 6037771"/>
                  <a:gd name="connsiteY270" fmla="*/ 2448298 h 4414875"/>
                  <a:gd name="connsiteX271" fmla="*/ 3294571 w 6037771"/>
                  <a:gd name="connsiteY271" fmla="*/ 2481635 h 4414875"/>
                  <a:gd name="connsiteX272" fmla="*/ 3246946 w 6037771"/>
                  <a:gd name="connsiteY272" fmla="*/ 2495923 h 4414875"/>
                  <a:gd name="connsiteX273" fmla="*/ 3218371 w 6037771"/>
                  <a:gd name="connsiteY273" fmla="*/ 2510210 h 4414875"/>
                  <a:gd name="connsiteX274" fmla="*/ 3185033 w 6037771"/>
                  <a:gd name="connsiteY274" fmla="*/ 2524498 h 4414875"/>
                  <a:gd name="connsiteX275" fmla="*/ 3156458 w 6037771"/>
                  <a:gd name="connsiteY275" fmla="*/ 2538785 h 4414875"/>
                  <a:gd name="connsiteX276" fmla="*/ 3123121 w 6037771"/>
                  <a:gd name="connsiteY276" fmla="*/ 2553073 h 4414875"/>
                  <a:gd name="connsiteX277" fmla="*/ 3089783 w 6037771"/>
                  <a:gd name="connsiteY277" fmla="*/ 2581648 h 4414875"/>
                  <a:gd name="connsiteX278" fmla="*/ 3070733 w 6037771"/>
                  <a:gd name="connsiteY278" fmla="*/ 2591173 h 4414875"/>
                  <a:gd name="connsiteX279" fmla="*/ 3051683 w 6037771"/>
                  <a:gd name="connsiteY279" fmla="*/ 2605460 h 4414875"/>
                  <a:gd name="connsiteX280" fmla="*/ 3032633 w 6037771"/>
                  <a:gd name="connsiteY280" fmla="*/ 2614985 h 4414875"/>
                  <a:gd name="connsiteX281" fmla="*/ 3013583 w 6037771"/>
                  <a:gd name="connsiteY281" fmla="*/ 2634035 h 4414875"/>
                  <a:gd name="connsiteX282" fmla="*/ 2985008 w 6037771"/>
                  <a:gd name="connsiteY282" fmla="*/ 2653085 h 4414875"/>
                  <a:gd name="connsiteX283" fmla="*/ 2956433 w 6037771"/>
                  <a:gd name="connsiteY283" fmla="*/ 2681660 h 4414875"/>
                  <a:gd name="connsiteX284" fmla="*/ 2870708 w 6037771"/>
                  <a:gd name="connsiteY284" fmla="*/ 2743573 h 4414875"/>
                  <a:gd name="connsiteX285" fmla="*/ 2856421 w 6037771"/>
                  <a:gd name="connsiteY285" fmla="*/ 2762623 h 4414875"/>
                  <a:gd name="connsiteX286" fmla="*/ 2818321 w 6037771"/>
                  <a:gd name="connsiteY286" fmla="*/ 2786435 h 4414875"/>
                  <a:gd name="connsiteX287" fmla="*/ 2799271 w 6037771"/>
                  <a:gd name="connsiteY287" fmla="*/ 2800723 h 4414875"/>
                  <a:gd name="connsiteX288" fmla="*/ 2746883 w 6037771"/>
                  <a:gd name="connsiteY288" fmla="*/ 2843585 h 4414875"/>
                  <a:gd name="connsiteX289" fmla="*/ 2723071 w 6037771"/>
                  <a:gd name="connsiteY289" fmla="*/ 2853110 h 4414875"/>
                  <a:gd name="connsiteX290" fmla="*/ 2656396 w 6037771"/>
                  <a:gd name="connsiteY290" fmla="*/ 2900735 h 4414875"/>
                  <a:gd name="connsiteX291" fmla="*/ 2632583 w 6037771"/>
                  <a:gd name="connsiteY291" fmla="*/ 2905498 h 4414875"/>
                  <a:gd name="connsiteX292" fmla="*/ 2580196 w 6037771"/>
                  <a:gd name="connsiteY292" fmla="*/ 2924548 h 4414875"/>
                  <a:gd name="connsiteX293" fmla="*/ 2518283 w 6037771"/>
                  <a:gd name="connsiteY293" fmla="*/ 2934073 h 4414875"/>
                  <a:gd name="connsiteX294" fmla="*/ 2408746 w 6037771"/>
                  <a:gd name="connsiteY294" fmla="*/ 2943598 h 4414875"/>
                  <a:gd name="connsiteX295" fmla="*/ 2356358 w 6037771"/>
                  <a:gd name="connsiteY295" fmla="*/ 2957885 h 4414875"/>
                  <a:gd name="connsiteX296" fmla="*/ 2303971 w 6037771"/>
                  <a:gd name="connsiteY296" fmla="*/ 2967410 h 4414875"/>
                  <a:gd name="connsiteX297" fmla="*/ 2246821 w 6037771"/>
                  <a:gd name="connsiteY297" fmla="*/ 2986460 h 4414875"/>
                  <a:gd name="connsiteX298" fmla="*/ 2203958 w 6037771"/>
                  <a:gd name="connsiteY298" fmla="*/ 2995985 h 4414875"/>
                  <a:gd name="connsiteX299" fmla="*/ 2146808 w 6037771"/>
                  <a:gd name="connsiteY299" fmla="*/ 3005510 h 4414875"/>
                  <a:gd name="connsiteX300" fmla="*/ 2118233 w 6037771"/>
                  <a:gd name="connsiteY300" fmla="*/ 3015035 h 4414875"/>
                  <a:gd name="connsiteX301" fmla="*/ 2070608 w 6037771"/>
                  <a:gd name="connsiteY301" fmla="*/ 3024560 h 4414875"/>
                  <a:gd name="connsiteX302" fmla="*/ 2046796 w 6037771"/>
                  <a:gd name="connsiteY302" fmla="*/ 3034085 h 4414875"/>
                  <a:gd name="connsiteX303" fmla="*/ 2027746 w 6037771"/>
                  <a:gd name="connsiteY303" fmla="*/ 3048373 h 4414875"/>
                  <a:gd name="connsiteX304" fmla="*/ 1989646 w 6037771"/>
                  <a:gd name="connsiteY304" fmla="*/ 3057898 h 4414875"/>
                  <a:gd name="connsiteX305" fmla="*/ 1922971 w 6037771"/>
                  <a:gd name="connsiteY305" fmla="*/ 3076948 h 4414875"/>
                  <a:gd name="connsiteX306" fmla="*/ 1894396 w 6037771"/>
                  <a:gd name="connsiteY306" fmla="*/ 3081710 h 4414875"/>
                  <a:gd name="connsiteX307" fmla="*/ 1846771 w 6037771"/>
                  <a:gd name="connsiteY307" fmla="*/ 3095998 h 4414875"/>
                  <a:gd name="connsiteX308" fmla="*/ 1832483 w 6037771"/>
                  <a:gd name="connsiteY308" fmla="*/ 3100760 h 4414875"/>
                  <a:gd name="connsiteX309" fmla="*/ 1808671 w 6037771"/>
                  <a:gd name="connsiteY309" fmla="*/ 3105523 h 4414875"/>
                  <a:gd name="connsiteX310" fmla="*/ 1765808 w 6037771"/>
                  <a:gd name="connsiteY310" fmla="*/ 3124573 h 4414875"/>
                  <a:gd name="connsiteX311" fmla="*/ 1746758 w 6037771"/>
                  <a:gd name="connsiteY311" fmla="*/ 3134098 h 4414875"/>
                  <a:gd name="connsiteX312" fmla="*/ 1718183 w 6037771"/>
                  <a:gd name="connsiteY312" fmla="*/ 3143623 h 4414875"/>
                  <a:gd name="connsiteX313" fmla="*/ 1680083 w 6037771"/>
                  <a:gd name="connsiteY313" fmla="*/ 3153148 h 4414875"/>
                  <a:gd name="connsiteX314" fmla="*/ 1599121 w 6037771"/>
                  <a:gd name="connsiteY314" fmla="*/ 3181723 h 4414875"/>
                  <a:gd name="connsiteX315" fmla="*/ 1503871 w 6037771"/>
                  <a:gd name="connsiteY315" fmla="*/ 3229348 h 4414875"/>
                  <a:gd name="connsiteX316" fmla="*/ 1484821 w 6037771"/>
                  <a:gd name="connsiteY316" fmla="*/ 3238873 h 4414875"/>
                  <a:gd name="connsiteX317" fmla="*/ 1465771 w 6037771"/>
                  <a:gd name="connsiteY317" fmla="*/ 3248398 h 4414875"/>
                  <a:gd name="connsiteX318" fmla="*/ 1403858 w 6037771"/>
                  <a:gd name="connsiteY318" fmla="*/ 3276973 h 4414875"/>
                  <a:gd name="connsiteX319" fmla="*/ 1384808 w 6037771"/>
                  <a:gd name="connsiteY319" fmla="*/ 3286498 h 4414875"/>
                  <a:gd name="connsiteX320" fmla="*/ 1341946 w 6037771"/>
                  <a:gd name="connsiteY320" fmla="*/ 3315073 h 4414875"/>
                  <a:gd name="connsiteX321" fmla="*/ 1318133 w 6037771"/>
                  <a:gd name="connsiteY321" fmla="*/ 3319835 h 4414875"/>
                  <a:gd name="connsiteX322" fmla="*/ 1299083 w 6037771"/>
                  <a:gd name="connsiteY322" fmla="*/ 3334123 h 4414875"/>
                  <a:gd name="connsiteX323" fmla="*/ 1213358 w 6037771"/>
                  <a:gd name="connsiteY323" fmla="*/ 3367460 h 4414875"/>
                  <a:gd name="connsiteX324" fmla="*/ 1189546 w 6037771"/>
                  <a:gd name="connsiteY324" fmla="*/ 3372223 h 4414875"/>
                  <a:gd name="connsiteX325" fmla="*/ 1175258 w 6037771"/>
                  <a:gd name="connsiteY325" fmla="*/ 3376985 h 4414875"/>
                  <a:gd name="connsiteX326" fmla="*/ 1137158 w 6037771"/>
                  <a:gd name="connsiteY326" fmla="*/ 3386510 h 4414875"/>
                  <a:gd name="connsiteX327" fmla="*/ 1118108 w 6037771"/>
                  <a:gd name="connsiteY327" fmla="*/ 3391273 h 4414875"/>
                  <a:gd name="connsiteX328" fmla="*/ 1065721 w 6037771"/>
                  <a:gd name="connsiteY328" fmla="*/ 3400798 h 4414875"/>
                  <a:gd name="connsiteX329" fmla="*/ 1022858 w 6037771"/>
                  <a:gd name="connsiteY329" fmla="*/ 3410323 h 4414875"/>
                  <a:gd name="connsiteX330" fmla="*/ 1022858 w 6037771"/>
                  <a:gd name="connsiteY330" fmla="*/ 3419848 h 4414875"/>
                  <a:gd name="connsiteX331" fmla="*/ 979996 w 6037771"/>
                  <a:gd name="connsiteY331" fmla="*/ 3472236 h 4414875"/>
                  <a:gd name="connsiteX332" fmla="*/ 965708 w 6037771"/>
                  <a:gd name="connsiteY332" fmla="*/ 3729411 h 4414875"/>
                  <a:gd name="connsiteX333" fmla="*/ 765684 w 6037771"/>
                  <a:gd name="connsiteY333" fmla="*/ 3948485 h 4414875"/>
                  <a:gd name="connsiteX334" fmla="*/ 546608 w 6037771"/>
                  <a:gd name="connsiteY334" fmla="*/ 4086598 h 4414875"/>
                  <a:gd name="connsiteX335" fmla="*/ 501364 w 6037771"/>
                  <a:gd name="connsiteY335" fmla="*/ 4405684 h 4414875"/>
                  <a:gd name="connsiteX336" fmla="*/ 187040 w 6037771"/>
                  <a:gd name="connsiteY336" fmla="*/ 4412829 h 4414875"/>
                  <a:gd name="connsiteX337" fmla="*/ 1302 w 6037771"/>
                  <a:gd name="connsiteY337" fmla="*/ 4310437 h 4414875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8566 w 6037771"/>
                  <a:gd name="connsiteY331" fmla="*/ 3460330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08671 w 6037771"/>
                  <a:gd name="connsiteY308" fmla="*/ 3105523 h 4420072"/>
                  <a:gd name="connsiteX309" fmla="*/ 1765808 w 6037771"/>
                  <a:gd name="connsiteY309" fmla="*/ 3124573 h 4420072"/>
                  <a:gd name="connsiteX310" fmla="*/ 1746758 w 6037771"/>
                  <a:gd name="connsiteY310" fmla="*/ 3134098 h 4420072"/>
                  <a:gd name="connsiteX311" fmla="*/ 1718183 w 6037771"/>
                  <a:gd name="connsiteY311" fmla="*/ 3143623 h 4420072"/>
                  <a:gd name="connsiteX312" fmla="*/ 1680083 w 6037771"/>
                  <a:gd name="connsiteY312" fmla="*/ 3153148 h 4420072"/>
                  <a:gd name="connsiteX313" fmla="*/ 1599121 w 6037771"/>
                  <a:gd name="connsiteY313" fmla="*/ 3181723 h 4420072"/>
                  <a:gd name="connsiteX314" fmla="*/ 1503871 w 6037771"/>
                  <a:gd name="connsiteY314" fmla="*/ 3229348 h 4420072"/>
                  <a:gd name="connsiteX315" fmla="*/ 1484821 w 6037771"/>
                  <a:gd name="connsiteY315" fmla="*/ 3238873 h 4420072"/>
                  <a:gd name="connsiteX316" fmla="*/ 1465771 w 6037771"/>
                  <a:gd name="connsiteY316" fmla="*/ 3248398 h 4420072"/>
                  <a:gd name="connsiteX317" fmla="*/ 1403858 w 6037771"/>
                  <a:gd name="connsiteY317" fmla="*/ 3276973 h 4420072"/>
                  <a:gd name="connsiteX318" fmla="*/ 1384808 w 6037771"/>
                  <a:gd name="connsiteY318" fmla="*/ 3286498 h 4420072"/>
                  <a:gd name="connsiteX319" fmla="*/ 1341946 w 6037771"/>
                  <a:gd name="connsiteY319" fmla="*/ 3315073 h 4420072"/>
                  <a:gd name="connsiteX320" fmla="*/ 1318133 w 6037771"/>
                  <a:gd name="connsiteY320" fmla="*/ 3319835 h 4420072"/>
                  <a:gd name="connsiteX321" fmla="*/ 1299083 w 6037771"/>
                  <a:gd name="connsiteY321" fmla="*/ 3334123 h 4420072"/>
                  <a:gd name="connsiteX322" fmla="*/ 1213358 w 6037771"/>
                  <a:gd name="connsiteY322" fmla="*/ 3367460 h 4420072"/>
                  <a:gd name="connsiteX323" fmla="*/ 1189546 w 6037771"/>
                  <a:gd name="connsiteY323" fmla="*/ 3372223 h 4420072"/>
                  <a:gd name="connsiteX324" fmla="*/ 1175258 w 6037771"/>
                  <a:gd name="connsiteY324" fmla="*/ 3376985 h 4420072"/>
                  <a:gd name="connsiteX325" fmla="*/ 1137158 w 6037771"/>
                  <a:gd name="connsiteY325" fmla="*/ 3386510 h 4420072"/>
                  <a:gd name="connsiteX326" fmla="*/ 1118108 w 6037771"/>
                  <a:gd name="connsiteY326" fmla="*/ 3391273 h 4420072"/>
                  <a:gd name="connsiteX327" fmla="*/ 1065721 w 6037771"/>
                  <a:gd name="connsiteY327" fmla="*/ 3400798 h 4420072"/>
                  <a:gd name="connsiteX328" fmla="*/ 1034765 w 6037771"/>
                  <a:gd name="connsiteY328" fmla="*/ 3412705 h 4420072"/>
                  <a:gd name="connsiteX329" fmla="*/ 963328 w 6037771"/>
                  <a:gd name="connsiteY329" fmla="*/ 3476999 h 4420072"/>
                  <a:gd name="connsiteX330" fmla="*/ 965708 w 6037771"/>
                  <a:gd name="connsiteY330" fmla="*/ 3729411 h 4420072"/>
                  <a:gd name="connsiteX331" fmla="*/ 765684 w 6037771"/>
                  <a:gd name="connsiteY331" fmla="*/ 3948485 h 4420072"/>
                  <a:gd name="connsiteX332" fmla="*/ 546608 w 6037771"/>
                  <a:gd name="connsiteY332" fmla="*/ 4086598 h 4420072"/>
                  <a:gd name="connsiteX333" fmla="*/ 501364 w 6037771"/>
                  <a:gd name="connsiteY333" fmla="*/ 4405684 h 4420072"/>
                  <a:gd name="connsiteX334" fmla="*/ 187040 w 6037771"/>
                  <a:gd name="connsiteY334" fmla="*/ 4412829 h 4420072"/>
                  <a:gd name="connsiteX335" fmla="*/ 1302 w 6037771"/>
                  <a:gd name="connsiteY335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03971 w 6037771"/>
                  <a:gd name="connsiteY295" fmla="*/ 2967410 h 4420072"/>
                  <a:gd name="connsiteX296" fmla="*/ 2246821 w 6037771"/>
                  <a:gd name="connsiteY296" fmla="*/ 2986460 h 4420072"/>
                  <a:gd name="connsiteX297" fmla="*/ 2203958 w 6037771"/>
                  <a:gd name="connsiteY297" fmla="*/ 2995985 h 4420072"/>
                  <a:gd name="connsiteX298" fmla="*/ 2146808 w 6037771"/>
                  <a:gd name="connsiteY298" fmla="*/ 3005510 h 4420072"/>
                  <a:gd name="connsiteX299" fmla="*/ 2118233 w 6037771"/>
                  <a:gd name="connsiteY299" fmla="*/ 3015035 h 4420072"/>
                  <a:gd name="connsiteX300" fmla="*/ 2070608 w 6037771"/>
                  <a:gd name="connsiteY300" fmla="*/ 3024560 h 4420072"/>
                  <a:gd name="connsiteX301" fmla="*/ 2046796 w 6037771"/>
                  <a:gd name="connsiteY301" fmla="*/ 3034085 h 4420072"/>
                  <a:gd name="connsiteX302" fmla="*/ 2027746 w 6037771"/>
                  <a:gd name="connsiteY302" fmla="*/ 3048373 h 4420072"/>
                  <a:gd name="connsiteX303" fmla="*/ 1989646 w 6037771"/>
                  <a:gd name="connsiteY303" fmla="*/ 3057898 h 4420072"/>
                  <a:gd name="connsiteX304" fmla="*/ 1922971 w 6037771"/>
                  <a:gd name="connsiteY304" fmla="*/ 3076948 h 4420072"/>
                  <a:gd name="connsiteX305" fmla="*/ 1894396 w 6037771"/>
                  <a:gd name="connsiteY305" fmla="*/ 3081710 h 4420072"/>
                  <a:gd name="connsiteX306" fmla="*/ 1846771 w 6037771"/>
                  <a:gd name="connsiteY306" fmla="*/ 3095998 h 4420072"/>
                  <a:gd name="connsiteX307" fmla="*/ 1808671 w 6037771"/>
                  <a:gd name="connsiteY307" fmla="*/ 3105523 h 4420072"/>
                  <a:gd name="connsiteX308" fmla="*/ 1765808 w 6037771"/>
                  <a:gd name="connsiteY308" fmla="*/ 3124573 h 4420072"/>
                  <a:gd name="connsiteX309" fmla="*/ 1746758 w 6037771"/>
                  <a:gd name="connsiteY309" fmla="*/ 3134098 h 4420072"/>
                  <a:gd name="connsiteX310" fmla="*/ 1718183 w 6037771"/>
                  <a:gd name="connsiteY310" fmla="*/ 3143623 h 4420072"/>
                  <a:gd name="connsiteX311" fmla="*/ 1680083 w 6037771"/>
                  <a:gd name="connsiteY311" fmla="*/ 3153148 h 4420072"/>
                  <a:gd name="connsiteX312" fmla="*/ 1599121 w 6037771"/>
                  <a:gd name="connsiteY312" fmla="*/ 3181723 h 4420072"/>
                  <a:gd name="connsiteX313" fmla="*/ 1503871 w 6037771"/>
                  <a:gd name="connsiteY313" fmla="*/ 3229348 h 4420072"/>
                  <a:gd name="connsiteX314" fmla="*/ 1484821 w 6037771"/>
                  <a:gd name="connsiteY314" fmla="*/ 3238873 h 4420072"/>
                  <a:gd name="connsiteX315" fmla="*/ 1465771 w 6037771"/>
                  <a:gd name="connsiteY315" fmla="*/ 3248398 h 4420072"/>
                  <a:gd name="connsiteX316" fmla="*/ 1403858 w 6037771"/>
                  <a:gd name="connsiteY316" fmla="*/ 3276973 h 4420072"/>
                  <a:gd name="connsiteX317" fmla="*/ 1384808 w 6037771"/>
                  <a:gd name="connsiteY317" fmla="*/ 3286498 h 4420072"/>
                  <a:gd name="connsiteX318" fmla="*/ 1341946 w 6037771"/>
                  <a:gd name="connsiteY318" fmla="*/ 3315073 h 4420072"/>
                  <a:gd name="connsiteX319" fmla="*/ 1318133 w 6037771"/>
                  <a:gd name="connsiteY319" fmla="*/ 3319835 h 4420072"/>
                  <a:gd name="connsiteX320" fmla="*/ 1299083 w 6037771"/>
                  <a:gd name="connsiteY320" fmla="*/ 3334123 h 4420072"/>
                  <a:gd name="connsiteX321" fmla="*/ 1213358 w 6037771"/>
                  <a:gd name="connsiteY321" fmla="*/ 3367460 h 4420072"/>
                  <a:gd name="connsiteX322" fmla="*/ 1189546 w 6037771"/>
                  <a:gd name="connsiteY322" fmla="*/ 3372223 h 4420072"/>
                  <a:gd name="connsiteX323" fmla="*/ 1175258 w 6037771"/>
                  <a:gd name="connsiteY323" fmla="*/ 3376985 h 4420072"/>
                  <a:gd name="connsiteX324" fmla="*/ 1137158 w 6037771"/>
                  <a:gd name="connsiteY324" fmla="*/ 3386510 h 4420072"/>
                  <a:gd name="connsiteX325" fmla="*/ 1118108 w 6037771"/>
                  <a:gd name="connsiteY325" fmla="*/ 3391273 h 4420072"/>
                  <a:gd name="connsiteX326" fmla="*/ 1065721 w 6037771"/>
                  <a:gd name="connsiteY326" fmla="*/ 3400798 h 4420072"/>
                  <a:gd name="connsiteX327" fmla="*/ 1034765 w 6037771"/>
                  <a:gd name="connsiteY327" fmla="*/ 3412705 h 4420072"/>
                  <a:gd name="connsiteX328" fmla="*/ 963328 w 6037771"/>
                  <a:gd name="connsiteY328" fmla="*/ 3476999 h 4420072"/>
                  <a:gd name="connsiteX329" fmla="*/ 965708 w 6037771"/>
                  <a:gd name="connsiteY329" fmla="*/ 3729411 h 4420072"/>
                  <a:gd name="connsiteX330" fmla="*/ 765684 w 6037771"/>
                  <a:gd name="connsiteY330" fmla="*/ 3948485 h 4420072"/>
                  <a:gd name="connsiteX331" fmla="*/ 546608 w 6037771"/>
                  <a:gd name="connsiteY331" fmla="*/ 4086598 h 4420072"/>
                  <a:gd name="connsiteX332" fmla="*/ 501364 w 6037771"/>
                  <a:gd name="connsiteY332" fmla="*/ 4405684 h 4420072"/>
                  <a:gd name="connsiteX333" fmla="*/ 187040 w 6037771"/>
                  <a:gd name="connsiteY333" fmla="*/ 4412829 h 4420072"/>
                  <a:gd name="connsiteX334" fmla="*/ 1302 w 6037771"/>
                  <a:gd name="connsiteY334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818196 w 6037771"/>
                  <a:gd name="connsiteY53" fmla="*/ 2476873 h 4420072"/>
                  <a:gd name="connsiteX54" fmla="*/ 1837246 w 6037771"/>
                  <a:gd name="connsiteY54" fmla="*/ 2467348 h 4420072"/>
                  <a:gd name="connsiteX55" fmla="*/ 1861058 w 6037771"/>
                  <a:gd name="connsiteY55" fmla="*/ 2438773 h 4420072"/>
                  <a:gd name="connsiteX56" fmla="*/ 1889633 w 6037771"/>
                  <a:gd name="connsiteY56" fmla="*/ 2400673 h 4420072"/>
                  <a:gd name="connsiteX57" fmla="*/ 1984883 w 6037771"/>
                  <a:gd name="connsiteY57" fmla="*/ 2319710 h 4420072"/>
                  <a:gd name="connsiteX58" fmla="*/ 2003933 w 6037771"/>
                  <a:gd name="connsiteY58" fmla="*/ 2314948 h 4420072"/>
                  <a:gd name="connsiteX59" fmla="*/ 2022983 w 6037771"/>
                  <a:gd name="connsiteY59" fmla="*/ 2305423 h 4420072"/>
                  <a:gd name="connsiteX60" fmla="*/ 2037271 w 6037771"/>
                  <a:gd name="connsiteY60" fmla="*/ 2295898 h 4420072"/>
                  <a:gd name="connsiteX61" fmla="*/ 2070608 w 6037771"/>
                  <a:gd name="connsiteY61" fmla="*/ 2286373 h 4420072"/>
                  <a:gd name="connsiteX62" fmla="*/ 2094421 w 6037771"/>
                  <a:gd name="connsiteY62" fmla="*/ 2276848 h 4420072"/>
                  <a:gd name="connsiteX63" fmla="*/ 2108708 w 6037771"/>
                  <a:gd name="connsiteY63" fmla="*/ 2272085 h 4420072"/>
                  <a:gd name="connsiteX64" fmla="*/ 2132521 w 6037771"/>
                  <a:gd name="connsiteY64" fmla="*/ 2262560 h 4420072"/>
                  <a:gd name="connsiteX65" fmla="*/ 2194433 w 6037771"/>
                  <a:gd name="connsiteY65" fmla="*/ 2257798 h 4420072"/>
                  <a:gd name="connsiteX66" fmla="*/ 2246821 w 6037771"/>
                  <a:gd name="connsiteY66" fmla="*/ 2248273 h 4420072"/>
                  <a:gd name="connsiteX67" fmla="*/ 2270633 w 6037771"/>
                  <a:gd name="connsiteY67" fmla="*/ 2233985 h 4420072"/>
                  <a:gd name="connsiteX68" fmla="*/ 2289683 w 6037771"/>
                  <a:gd name="connsiteY68" fmla="*/ 2229223 h 4420072"/>
                  <a:gd name="connsiteX69" fmla="*/ 2327783 w 6037771"/>
                  <a:gd name="connsiteY69" fmla="*/ 2219698 h 4420072"/>
                  <a:gd name="connsiteX70" fmla="*/ 2361121 w 6037771"/>
                  <a:gd name="connsiteY70" fmla="*/ 2200648 h 4420072"/>
                  <a:gd name="connsiteX71" fmla="*/ 2375408 w 6037771"/>
                  <a:gd name="connsiteY71" fmla="*/ 2191123 h 4420072"/>
                  <a:gd name="connsiteX72" fmla="*/ 2418271 w 6037771"/>
                  <a:gd name="connsiteY72" fmla="*/ 2176835 h 4420072"/>
                  <a:gd name="connsiteX73" fmla="*/ 2427796 w 6037771"/>
                  <a:gd name="connsiteY73" fmla="*/ 2157785 h 4420072"/>
                  <a:gd name="connsiteX74" fmla="*/ 2527808 w 6037771"/>
                  <a:gd name="connsiteY74" fmla="*/ 2100635 h 4420072"/>
                  <a:gd name="connsiteX75" fmla="*/ 2584958 w 6037771"/>
                  <a:gd name="connsiteY75" fmla="*/ 2067298 h 4420072"/>
                  <a:gd name="connsiteX76" fmla="*/ 2599246 w 6037771"/>
                  <a:gd name="connsiteY76" fmla="*/ 2062535 h 4420072"/>
                  <a:gd name="connsiteX77" fmla="*/ 2623058 w 6037771"/>
                  <a:gd name="connsiteY77" fmla="*/ 2048248 h 4420072"/>
                  <a:gd name="connsiteX78" fmla="*/ 2661158 w 6037771"/>
                  <a:gd name="connsiteY78" fmla="*/ 2029198 h 4420072"/>
                  <a:gd name="connsiteX79" fmla="*/ 2694496 w 6037771"/>
                  <a:gd name="connsiteY79" fmla="*/ 2014910 h 4420072"/>
                  <a:gd name="connsiteX80" fmla="*/ 2756408 w 6037771"/>
                  <a:gd name="connsiteY80" fmla="*/ 1976810 h 4420072"/>
                  <a:gd name="connsiteX81" fmla="*/ 2794508 w 6037771"/>
                  <a:gd name="connsiteY81" fmla="*/ 1962523 h 4420072"/>
                  <a:gd name="connsiteX82" fmla="*/ 2837371 w 6037771"/>
                  <a:gd name="connsiteY82" fmla="*/ 1943473 h 4420072"/>
                  <a:gd name="connsiteX83" fmla="*/ 2861183 w 6037771"/>
                  <a:gd name="connsiteY83" fmla="*/ 1938710 h 4420072"/>
                  <a:gd name="connsiteX84" fmla="*/ 2889758 w 6037771"/>
                  <a:gd name="connsiteY84" fmla="*/ 1929185 h 4420072"/>
                  <a:gd name="connsiteX85" fmla="*/ 2937383 w 6037771"/>
                  <a:gd name="connsiteY85" fmla="*/ 1919660 h 4420072"/>
                  <a:gd name="connsiteX86" fmla="*/ 2975483 w 6037771"/>
                  <a:gd name="connsiteY86" fmla="*/ 1910135 h 4420072"/>
                  <a:gd name="connsiteX87" fmla="*/ 3023108 w 6037771"/>
                  <a:gd name="connsiteY87" fmla="*/ 1900610 h 4420072"/>
                  <a:gd name="connsiteX88" fmla="*/ 3037396 w 6037771"/>
                  <a:gd name="connsiteY88" fmla="*/ 1895848 h 4420072"/>
                  <a:gd name="connsiteX89" fmla="*/ 3089783 w 6037771"/>
                  <a:gd name="connsiteY89" fmla="*/ 1881560 h 4420072"/>
                  <a:gd name="connsiteX90" fmla="*/ 3137408 w 6037771"/>
                  <a:gd name="connsiteY90" fmla="*/ 1848223 h 4420072"/>
                  <a:gd name="connsiteX91" fmla="*/ 3170746 w 6037771"/>
                  <a:gd name="connsiteY91" fmla="*/ 1829173 h 4420072"/>
                  <a:gd name="connsiteX92" fmla="*/ 3213608 w 6037771"/>
                  <a:gd name="connsiteY92" fmla="*/ 1786310 h 4420072"/>
                  <a:gd name="connsiteX93" fmla="*/ 3251708 w 6037771"/>
                  <a:gd name="connsiteY93" fmla="*/ 1752973 h 4420072"/>
                  <a:gd name="connsiteX94" fmla="*/ 3280283 w 6037771"/>
                  <a:gd name="connsiteY94" fmla="*/ 1724398 h 4420072"/>
                  <a:gd name="connsiteX95" fmla="*/ 3294571 w 6037771"/>
                  <a:gd name="connsiteY95" fmla="*/ 1710110 h 4420072"/>
                  <a:gd name="connsiteX96" fmla="*/ 3308858 w 6037771"/>
                  <a:gd name="connsiteY96" fmla="*/ 1705348 h 4420072"/>
                  <a:gd name="connsiteX97" fmla="*/ 3356483 w 6037771"/>
                  <a:gd name="connsiteY97" fmla="*/ 1667248 h 4420072"/>
                  <a:gd name="connsiteX98" fmla="*/ 3399346 w 6037771"/>
                  <a:gd name="connsiteY98" fmla="*/ 1614860 h 4420072"/>
                  <a:gd name="connsiteX99" fmla="*/ 3432683 w 6037771"/>
                  <a:gd name="connsiteY99" fmla="*/ 1586285 h 4420072"/>
                  <a:gd name="connsiteX100" fmla="*/ 3446971 w 6037771"/>
                  <a:gd name="connsiteY100" fmla="*/ 1567235 h 4420072"/>
                  <a:gd name="connsiteX101" fmla="*/ 3513646 w 6037771"/>
                  <a:gd name="connsiteY101" fmla="*/ 1510085 h 4420072"/>
                  <a:gd name="connsiteX102" fmla="*/ 3523171 w 6037771"/>
                  <a:gd name="connsiteY102" fmla="*/ 1495798 h 4420072"/>
                  <a:gd name="connsiteX103" fmla="*/ 3561271 w 6037771"/>
                  <a:gd name="connsiteY103" fmla="*/ 1462460 h 4420072"/>
                  <a:gd name="connsiteX104" fmla="*/ 3580321 w 6037771"/>
                  <a:gd name="connsiteY104" fmla="*/ 1452935 h 4420072"/>
                  <a:gd name="connsiteX105" fmla="*/ 3604133 w 6037771"/>
                  <a:gd name="connsiteY105" fmla="*/ 1429123 h 4420072"/>
                  <a:gd name="connsiteX106" fmla="*/ 3618421 w 6037771"/>
                  <a:gd name="connsiteY106" fmla="*/ 1414835 h 4420072"/>
                  <a:gd name="connsiteX107" fmla="*/ 3680333 w 6037771"/>
                  <a:gd name="connsiteY107" fmla="*/ 1357685 h 4420072"/>
                  <a:gd name="connsiteX108" fmla="*/ 3704146 w 6037771"/>
                  <a:gd name="connsiteY108" fmla="*/ 1329110 h 4420072"/>
                  <a:gd name="connsiteX109" fmla="*/ 3723196 w 6037771"/>
                  <a:gd name="connsiteY109" fmla="*/ 1300535 h 4420072"/>
                  <a:gd name="connsiteX110" fmla="*/ 3737483 w 6037771"/>
                  <a:gd name="connsiteY110" fmla="*/ 1295773 h 4420072"/>
                  <a:gd name="connsiteX111" fmla="*/ 3808921 w 6037771"/>
                  <a:gd name="connsiteY111" fmla="*/ 1205285 h 4420072"/>
                  <a:gd name="connsiteX112" fmla="*/ 3827971 w 6037771"/>
                  <a:gd name="connsiteY112" fmla="*/ 1186235 h 4420072"/>
                  <a:gd name="connsiteX113" fmla="*/ 3880358 w 6037771"/>
                  <a:gd name="connsiteY113" fmla="*/ 1148135 h 4420072"/>
                  <a:gd name="connsiteX114" fmla="*/ 3899408 w 6037771"/>
                  <a:gd name="connsiteY114" fmla="*/ 1138610 h 4420072"/>
                  <a:gd name="connsiteX115" fmla="*/ 3927983 w 6037771"/>
                  <a:gd name="connsiteY115" fmla="*/ 1114798 h 4420072"/>
                  <a:gd name="connsiteX116" fmla="*/ 3961321 w 6037771"/>
                  <a:gd name="connsiteY116" fmla="*/ 1100510 h 4420072"/>
                  <a:gd name="connsiteX117" fmla="*/ 4004183 w 6037771"/>
                  <a:gd name="connsiteY117" fmla="*/ 1071935 h 4420072"/>
                  <a:gd name="connsiteX118" fmla="*/ 4018471 w 6037771"/>
                  <a:gd name="connsiteY118" fmla="*/ 1062410 h 4420072"/>
                  <a:gd name="connsiteX119" fmla="*/ 4037521 w 6037771"/>
                  <a:gd name="connsiteY119" fmla="*/ 1057648 h 4420072"/>
                  <a:gd name="connsiteX120" fmla="*/ 4113721 w 6037771"/>
                  <a:gd name="connsiteY120" fmla="*/ 1033835 h 4420072"/>
                  <a:gd name="connsiteX121" fmla="*/ 4161346 w 6037771"/>
                  <a:gd name="connsiteY121" fmla="*/ 1014785 h 4420072"/>
                  <a:gd name="connsiteX122" fmla="*/ 4194683 w 6037771"/>
                  <a:gd name="connsiteY122" fmla="*/ 1005260 h 4420072"/>
                  <a:gd name="connsiteX123" fmla="*/ 4232783 w 6037771"/>
                  <a:gd name="connsiteY123" fmla="*/ 1000498 h 4420072"/>
                  <a:gd name="connsiteX124" fmla="*/ 4275646 w 6037771"/>
                  <a:gd name="connsiteY124" fmla="*/ 990973 h 4420072"/>
                  <a:gd name="connsiteX125" fmla="*/ 4318508 w 6037771"/>
                  <a:gd name="connsiteY125" fmla="*/ 971923 h 4420072"/>
                  <a:gd name="connsiteX126" fmla="*/ 4356608 w 6037771"/>
                  <a:gd name="connsiteY126" fmla="*/ 962398 h 4420072"/>
                  <a:gd name="connsiteX127" fmla="*/ 4370896 w 6037771"/>
                  <a:gd name="connsiteY127" fmla="*/ 952873 h 4420072"/>
                  <a:gd name="connsiteX128" fmla="*/ 4408996 w 6037771"/>
                  <a:gd name="connsiteY128" fmla="*/ 938585 h 4420072"/>
                  <a:gd name="connsiteX129" fmla="*/ 4428046 w 6037771"/>
                  <a:gd name="connsiteY129" fmla="*/ 924298 h 4420072"/>
                  <a:gd name="connsiteX130" fmla="*/ 4461383 w 6037771"/>
                  <a:gd name="connsiteY130" fmla="*/ 895723 h 4420072"/>
                  <a:gd name="connsiteX131" fmla="*/ 4470908 w 6037771"/>
                  <a:gd name="connsiteY131" fmla="*/ 876673 h 4420072"/>
                  <a:gd name="connsiteX132" fmla="*/ 4489958 w 6037771"/>
                  <a:gd name="connsiteY132" fmla="*/ 857623 h 4420072"/>
                  <a:gd name="connsiteX133" fmla="*/ 4513771 w 6037771"/>
                  <a:gd name="connsiteY133" fmla="*/ 809998 h 4420072"/>
                  <a:gd name="connsiteX134" fmla="*/ 4528058 w 6037771"/>
                  <a:gd name="connsiteY134" fmla="*/ 786185 h 4420072"/>
                  <a:gd name="connsiteX135" fmla="*/ 4542346 w 6037771"/>
                  <a:gd name="connsiteY135" fmla="*/ 695698 h 4420072"/>
                  <a:gd name="connsiteX136" fmla="*/ 4551871 w 6037771"/>
                  <a:gd name="connsiteY136" fmla="*/ 581398 h 4420072"/>
                  <a:gd name="connsiteX137" fmla="*/ 4561396 w 6037771"/>
                  <a:gd name="connsiteY137" fmla="*/ 543298 h 4420072"/>
                  <a:gd name="connsiteX138" fmla="*/ 4566158 w 6037771"/>
                  <a:gd name="connsiteY138" fmla="*/ 500435 h 4420072"/>
                  <a:gd name="connsiteX139" fmla="*/ 4575683 w 6037771"/>
                  <a:gd name="connsiteY139" fmla="*/ 424235 h 4420072"/>
                  <a:gd name="connsiteX140" fmla="*/ 4580446 w 6037771"/>
                  <a:gd name="connsiteY140" fmla="*/ 381373 h 4420072"/>
                  <a:gd name="connsiteX141" fmla="*/ 4594733 w 6037771"/>
                  <a:gd name="connsiteY141" fmla="*/ 271835 h 4420072"/>
                  <a:gd name="connsiteX142" fmla="*/ 4599496 w 6037771"/>
                  <a:gd name="connsiteY142" fmla="*/ 233735 h 4420072"/>
                  <a:gd name="connsiteX143" fmla="*/ 4609021 w 6037771"/>
                  <a:gd name="connsiteY143" fmla="*/ 190873 h 4420072"/>
                  <a:gd name="connsiteX144" fmla="*/ 4613783 w 6037771"/>
                  <a:gd name="connsiteY144" fmla="*/ 152773 h 4420072"/>
                  <a:gd name="connsiteX145" fmla="*/ 4623308 w 6037771"/>
                  <a:gd name="connsiteY145" fmla="*/ 119435 h 4420072"/>
                  <a:gd name="connsiteX146" fmla="*/ 4628071 w 6037771"/>
                  <a:gd name="connsiteY146" fmla="*/ 95623 h 4420072"/>
                  <a:gd name="connsiteX147" fmla="*/ 4637596 w 6037771"/>
                  <a:gd name="connsiteY147" fmla="*/ 76573 h 4420072"/>
                  <a:gd name="connsiteX148" fmla="*/ 4647121 w 6037771"/>
                  <a:gd name="connsiteY148" fmla="*/ 52760 h 4420072"/>
                  <a:gd name="connsiteX149" fmla="*/ 4685221 w 6037771"/>
                  <a:gd name="connsiteY149" fmla="*/ 14660 h 4420072"/>
                  <a:gd name="connsiteX150" fmla="*/ 4704271 w 6037771"/>
                  <a:gd name="connsiteY150" fmla="*/ 9898 h 4420072"/>
                  <a:gd name="connsiteX151" fmla="*/ 4723321 w 6037771"/>
                  <a:gd name="connsiteY151" fmla="*/ 373 h 4420072"/>
                  <a:gd name="connsiteX152" fmla="*/ 4847146 w 6037771"/>
                  <a:gd name="connsiteY152" fmla="*/ 14660 h 4420072"/>
                  <a:gd name="connsiteX153" fmla="*/ 4885246 w 6037771"/>
                  <a:gd name="connsiteY153" fmla="*/ 28948 h 4420072"/>
                  <a:gd name="connsiteX154" fmla="*/ 4932871 w 6037771"/>
                  <a:gd name="connsiteY154" fmla="*/ 52760 h 4420072"/>
                  <a:gd name="connsiteX155" fmla="*/ 4970971 w 6037771"/>
                  <a:gd name="connsiteY155" fmla="*/ 86098 h 4420072"/>
                  <a:gd name="connsiteX156" fmla="*/ 5013833 w 6037771"/>
                  <a:gd name="connsiteY156" fmla="*/ 133723 h 4420072"/>
                  <a:gd name="connsiteX157" fmla="*/ 5061458 w 6037771"/>
                  <a:gd name="connsiteY157" fmla="*/ 200398 h 4420072"/>
                  <a:gd name="connsiteX158" fmla="*/ 5080508 w 6037771"/>
                  <a:gd name="connsiteY158" fmla="*/ 228973 h 4420072"/>
                  <a:gd name="connsiteX159" fmla="*/ 5099558 w 6037771"/>
                  <a:gd name="connsiteY159" fmla="*/ 252785 h 4420072"/>
                  <a:gd name="connsiteX160" fmla="*/ 5113846 w 6037771"/>
                  <a:gd name="connsiteY160" fmla="*/ 276598 h 4420072"/>
                  <a:gd name="connsiteX161" fmla="*/ 5132896 w 6037771"/>
                  <a:gd name="connsiteY161" fmla="*/ 300410 h 4420072"/>
                  <a:gd name="connsiteX162" fmla="*/ 5151946 w 6037771"/>
                  <a:gd name="connsiteY162" fmla="*/ 328985 h 4420072"/>
                  <a:gd name="connsiteX163" fmla="*/ 5170996 w 6037771"/>
                  <a:gd name="connsiteY163" fmla="*/ 362323 h 4420072"/>
                  <a:gd name="connsiteX164" fmla="*/ 5228146 w 6037771"/>
                  <a:gd name="connsiteY164" fmla="*/ 409948 h 4420072"/>
                  <a:gd name="connsiteX165" fmla="*/ 5247196 w 6037771"/>
                  <a:gd name="connsiteY165" fmla="*/ 419473 h 4420072"/>
                  <a:gd name="connsiteX166" fmla="*/ 5275771 w 6037771"/>
                  <a:gd name="connsiteY166" fmla="*/ 428998 h 4420072"/>
                  <a:gd name="connsiteX167" fmla="*/ 5356733 w 6037771"/>
                  <a:gd name="connsiteY167" fmla="*/ 471860 h 4420072"/>
                  <a:gd name="connsiteX168" fmla="*/ 5390071 w 6037771"/>
                  <a:gd name="connsiteY168" fmla="*/ 481385 h 4420072"/>
                  <a:gd name="connsiteX169" fmla="*/ 5404358 w 6037771"/>
                  <a:gd name="connsiteY169" fmla="*/ 486148 h 4420072"/>
                  <a:gd name="connsiteX170" fmla="*/ 5461508 w 6037771"/>
                  <a:gd name="connsiteY170" fmla="*/ 514723 h 4420072"/>
                  <a:gd name="connsiteX171" fmla="*/ 5490083 w 6037771"/>
                  <a:gd name="connsiteY171" fmla="*/ 529010 h 4420072"/>
                  <a:gd name="connsiteX172" fmla="*/ 5537708 w 6037771"/>
                  <a:gd name="connsiteY172" fmla="*/ 548060 h 4420072"/>
                  <a:gd name="connsiteX173" fmla="*/ 5571046 w 6037771"/>
                  <a:gd name="connsiteY173" fmla="*/ 571873 h 4420072"/>
                  <a:gd name="connsiteX174" fmla="*/ 5599621 w 6037771"/>
                  <a:gd name="connsiteY174" fmla="*/ 586160 h 4420072"/>
                  <a:gd name="connsiteX175" fmla="*/ 5623433 w 6037771"/>
                  <a:gd name="connsiteY175" fmla="*/ 605210 h 4420072"/>
                  <a:gd name="connsiteX176" fmla="*/ 5647246 w 6037771"/>
                  <a:gd name="connsiteY176" fmla="*/ 619498 h 4420072"/>
                  <a:gd name="connsiteX177" fmla="*/ 5690108 w 6037771"/>
                  <a:gd name="connsiteY177" fmla="*/ 652835 h 4420072"/>
                  <a:gd name="connsiteX178" fmla="*/ 5718683 w 6037771"/>
                  <a:gd name="connsiteY178" fmla="*/ 671885 h 4420072"/>
                  <a:gd name="connsiteX179" fmla="*/ 5752021 w 6037771"/>
                  <a:gd name="connsiteY179" fmla="*/ 714748 h 4420072"/>
                  <a:gd name="connsiteX180" fmla="*/ 5785358 w 6037771"/>
                  <a:gd name="connsiteY180" fmla="*/ 743323 h 4420072"/>
                  <a:gd name="connsiteX181" fmla="*/ 5813933 w 6037771"/>
                  <a:gd name="connsiteY181" fmla="*/ 786185 h 4420072"/>
                  <a:gd name="connsiteX182" fmla="*/ 5852033 w 6037771"/>
                  <a:gd name="connsiteY182" fmla="*/ 867148 h 4420072"/>
                  <a:gd name="connsiteX183" fmla="*/ 5871083 w 6037771"/>
                  <a:gd name="connsiteY183" fmla="*/ 957635 h 4420072"/>
                  <a:gd name="connsiteX184" fmla="*/ 5885371 w 6037771"/>
                  <a:gd name="connsiteY184" fmla="*/ 1000498 h 4420072"/>
                  <a:gd name="connsiteX185" fmla="*/ 5904421 w 6037771"/>
                  <a:gd name="connsiteY185" fmla="*/ 1081460 h 4420072"/>
                  <a:gd name="connsiteX186" fmla="*/ 5918708 w 6037771"/>
                  <a:gd name="connsiteY186" fmla="*/ 1124323 h 4420072"/>
                  <a:gd name="connsiteX187" fmla="*/ 5928233 w 6037771"/>
                  <a:gd name="connsiteY187" fmla="*/ 1157660 h 4420072"/>
                  <a:gd name="connsiteX188" fmla="*/ 5937758 w 6037771"/>
                  <a:gd name="connsiteY188" fmla="*/ 1181473 h 4420072"/>
                  <a:gd name="connsiteX189" fmla="*/ 5961571 w 6037771"/>
                  <a:gd name="connsiteY189" fmla="*/ 1248148 h 4420072"/>
                  <a:gd name="connsiteX190" fmla="*/ 5980621 w 6037771"/>
                  <a:gd name="connsiteY190" fmla="*/ 1295773 h 4420072"/>
                  <a:gd name="connsiteX191" fmla="*/ 5985383 w 6037771"/>
                  <a:gd name="connsiteY191" fmla="*/ 1329110 h 4420072"/>
                  <a:gd name="connsiteX192" fmla="*/ 5999671 w 6037771"/>
                  <a:gd name="connsiteY192" fmla="*/ 1362448 h 4420072"/>
                  <a:gd name="connsiteX193" fmla="*/ 6013958 w 6037771"/>
                  <a:gd name="connsiteY193" fmla="*/ 1471985 h 4420072"/>
                  <a:gd name="connsiteX194" fmla="*/ 6018721 w 6037771"/>
                  <a:gd name="connsiteY194" fmla="*/ 1505323 h 4420072"/>
                  <a:gd name="connsiteX195" fmla="*/ 6023483 w 6037771"/>
                  <a:gd name="connsiteY195" fmla="*/ 1529135 h 4420072"/>
                  <a:gd name="connsiteX196" fmla="*/ 6028246 w 6037771"/>
                  <a:gd name="connsiteY196" fmla="*/ 1610098 h 4420072"/>
                  <a:gd name="connsiteX197" fmla="*/ 6037771 w 6037771"/>
                  <a:gd name="connsiteY197" fmla="*/ 1705348 h 4420072"/>
                  <a:gd name="connsiteX198" fmla="*/ 6033008 w 6037771"/>
                  <a:gd name="connsiteY198" fmla="*/ 1948235 h 4420072"/>
                  <a:gd name="connsiteX199" fmla="*/ 6009196 w 6037771"/>
                  <a:gd name="connsiteY199" fmla="*/ 2029198 h 4420072"/>
                  <a:gd name="connsiteX200" fmla="*/ 5999671 w 6037771"/>
                  <a:gd name="connsiteY200" fmla="*/ 2053010 h 4420072"/>
                  <a:gd name="connsiteX201" fmla="*/ 5961571 w 6037771"/>
                  <a:gd name="connsiteY201" fmla="*/ 2076823 h 4420072"/>
                  <a:gd name="connsiteX202" fmla="*/ 5852033 w 6037771"/>
                  <a:gd name="connsiteY202" fmla="*/ 2067298 h 4420072"/>
                  <a:gd name="connsiteX203" fmla="*/ 5790121 w 6037771"/>
                  <a:gd name="connsiteY203" fmla="*/ 2048248 h 4420072"/>
                  <a:gd name="connsiteX204" fmla="*/ 5752021 w 6037771"/>
                  <a:gd name="connsiteY204" fmla="*/ 2038723 h 4420072"/>
                  <a:gd name="connsiteX205" fmla="*/ 5728208 w 6037771"/>
                  <a:gd name="connsiteY205" fmla="*/ 2029198 h 4420072"/>
                  <a:gd name="connsiteX206" fmla="*/ 5709158 w 6037771"/>
                  <a:gd name="connsiteY206" fmla="*/ 2024435 h 4420072"/>
                  <a:gd name="connsiteX207" fmla="*/ 5685346 w 6037771"/>
                  <a:gd name="connsiteY207" fmla="*/ 2014910 h 4420072"/>
                  <a:gd name="connsiteX208" fmla="*/ 5652008 w 6037771"/>
                  <a:gd name="connsiteY208" fmla="*/ 2010148 h 4420072"/>
                  <a:gd name="connsiteX209" fmla="*/ 5623433 w 6037771"/>
                  <a:gd name="connsiteY209" fmla="*/ 2000623 h 4420072"/>
                  <a:gd name="connsiteX210" fmla="*/ 5604383 w 6037771"/>
                  <a:gd name="connsiteY210" fmla="*/ 1995860 h 4420072"/>
                  <a:gd name="connsiteX211" fmla="*/ 5580571 w 6037771"/>
                  <a:gd name="connsiteY211" fmla="*/ 1986335 h 4420072"/>
                  <a:gd name="connsiteX212" fmla="*/ 5551996 w 6037771"/>
                  <a:gd name="connsiteY212" fmla="*/ 1976810 h 4420072"/>
                  <a:gd name="connsiteX213" fmla="*/ 5518658 w 6037771"/>
                  <a:gd name="connsiteY213" fmla="*/ 1962523 h 4420072"/>
                  <a:gd name="connsiteX214" fmla="*/ 5513896 w 6037771"/>
                  <a:gd name="connsiteY214" fmla="*/ 1948235 h 4420072"/>
                  <a:gd name="connsiteX215" fmla="*/ 5475796 w 6037771"/>
                  <a:gd name="connsiteY215" fmla="*/ 1924423 h 4420072"/>
                  <a:gd name="connsiteX216" fmla="*/ 5432933 w 6037771"/>
                  <a:gd name="connsiteY216" fmla="*/ 1900610 h 4420072"/>
                  <a:gd name="connsiteX217" fmla="*/ 5366258 w 6037771"/>
                  <a:gd name="connsiteY217" fmla="*/ 1824410 h 4420072"/>
                  <a:gd name="connsiteX218" fmla="*/ 5342446 w 6037771"/>
                  <a:gd name="connsiteY218" fmla="*/ 1805360 h 4420072"/>
                  <a:gd name="connsiteX219" fmla="*/ 5318633 w 6037771"/>
                  <a:gd name="connsiteY219" fmla="*/ 1800598 h 4420072"/>
                  <a:gd name="connsiteX220" fmla="*/ 5247196 w 6037771"/>
                  <a:gd name="connsiteY220" fmla="*/ 1762498 h 4420072"/>
                  <a:gd name="connsiteX221" fmla="*/ 5099558 w 6037771"/>
                  <a:gd name="connsiteY221" fmla="*/ 1719635 h 4420072"/>
                  <a:gd name="connsiteX222" fmla="*/ 5070983 w 6037771"/>
                  <a:gd name="connsiteY222" fmla="*/ 1714873 h 4420072"/>
                  <a:gd name="connsiteX223" fmla="*/ 5047171 w 6037771"/>
                  <a:gd name="connsiteY223" fmla="*/ 1710110 h 4420072"/>
                  <a:gd name="connsiteX224" fmla="*/ 4828096 w 6037771"/>
                  <a:gd name="connsiteY224" fmla="*/ 1700585 h 4420072"/>
                  <a:gd name="connsiteX225" fmla="*/ 4718558 w 6037771"/>
                  <a:gd name="connsiteY225" fmla="*/ 1714873 h 4420072"/>
                  <a:gd name="connsiteX226" fmla="*/ 4670933 w 6037771"/>
                  <a:gd name="connsiteY226" fmla="*/ 1743448 h 4420072"/>
                  <a:gd name="connsiteX227" fmla="*/ 4656646 w 6037771"/>
                  <a:gd name="connsiteY227" fmla="*/ 1748210 h 4420072"/>
                  <a:gd name="connsiteX228" fmla="*/ 4613783 w 6037771"/>
                  <a:gd name="connsiteY228" fmla="*/ 1800598 h 4420072"/>
                  <a:gd name="connsiteX229" fmla="*/ 4589971 w 6037771"/>
                  <a:gd name="connsiteY229" fmla="*/ 1833935 h 4420072"/>
                  <a:gd name="connsiteX230" fmla="*/ 4566158 w 6037771"/>
                  <a:gd name="connsiteY230" fmla="*/ 1857748 h 4420072"/>
                  <a:gd name="connsiteX231" fmla="*/ 4547108 w 6037771"/>
                  <a:gd name="connsiteY231" fmla="*/ 1881560 h 4420072"/>
                  <a:gd name="connsiteX232" fmla="*/ 4504246 w 6037771"/>
                  <a:gd name="connsiteY232" fmla="*/ 1924423 h 4420072"/>
                  <a:gd name="connsiteX233" fmla="*/ 4447096 w 6037771"/>
                  <a:gd name="connsiteY233" fmla="*/ 1972048 h 4420072"/>
                  <a:gd name="connsiteX234" fmla="*/ 4428046 w 6037771"/>
                  <a:gd name="connsiteY234" fmla="*/ 1981573 h 4420072"/>
                  <a:gd name="connsiteX235" fmla="*/ 4370896 w 6037771"/>
                  <a:gd name="connsiteY235" fmla="*/ 2014910 h 4420072"/>
                  <a:gd name="connsiteX236" fmla="*/ 4356608 w 6037771"/>
                  <a:gd name="connsiteY236" fmla="*/ 2019673 h 4420072"/>
                  <a:gd name="connsiteX237" fmla="*/ 4342321 w 6037771"/>
                  <a:gd name="connsiteY237" fmla="*/ 2029198 h 4420072"/>
                  <a:gd name="connsiteX238" fmla="*/ 4266121 w 6037771"/>
                  <a:gd name="connsiteY238" fmla="*/ 2038723 h 4420072"/>
                  <a:gd name="connsiteX239" fmla="*/ 4208971 w 6037771"/>
                  <a:gd name="connsiteY239" fmla="*/ 2048248 h 4420072"/>
                  <a:gd name="connsiteX240" fmla="*/ 4180396 w 6037771"/>
                  <a:gd name="connsiteY240" fmla="*/ 2053010 h 4420072"/>
                  <a:gd name="connsiteX241" fmla="*/ 4166108 w 6037771"/>
                  <a:gd name="connsiteY241" fmla="*/ 2057773 h 4420072"/>
                  <a:gd name="connsiteX242" fmla="*/ 4147058 w 6037771"/>
                  <a:gd name="connsiteY242" fmla="*/ 2062535 h 4420072"/>
                  <a:gd name="connsiteX243" fmla="*/ 4123246 w 6037771"/>
                  <a:gd name="connsiteY243" fmla="*/ 2072060 h 4420072"/>
                  <a:gd name="connsiteX244" fmla="*/ 4075621 w 6037771"/>
                  <a:gd name="connsiteY244" fmla="*/ 2081585 h 4420072"/>
                  <a:gd name="connsiteX245" fmla="*/ 4051808 w 6037771"/>
                  <a:gd name="connsiteY245" fmla="*/ 2091110 h 4420072"/>
                  <a:gd name="connsiteX246" fmla="*/ 3999421 w 6037771"/>
                  <a:gd name="connsiteY246" fmla="*/ 2105398 h 4420072"/>
                  <a:gd name="connsiteX247" fmla="*/ 3975608 w 6037771"/>
                  <a:gd name="connsiteY247" fmla="*/ 2114923 h 4420072"/>
                  <a:gd name="connsiteX248" fmla="*/ 3956558 w 6037771"/>
                  <a:gd name="connsiteY248" fmla="*/ 2129210 h 4420072"/>
                  <a:gd name="connsiteX249" fmla="*/ 3923221 w 6037771"/>
                  <a:gd name="connsiteY249" fmla="*/ 2138735 h 4420072"/>
                  <a:gd name="connsiteX250" fmla="*/ 3899408 w 6037771"/>
                  <a:gd name="connsiteY250" fmla="*/ 2153023 h 4420072"/>
                  <a:gd name="connsiteX251" fmla="*/ 3856546 w 6037771"/>
                  <a:gd name="connsiteY251" fmla="*/ 2181598 h 4420072"/>
                  <a:gd name="connsiteX252" fmla="*/ 3818446 w 6037771"/>
                  <a:gd name="connsiteY252" fmla="*/ 2200648 h 4420072"/>
                  <a:gd name="connsiteX253" fmla="*/ 3804158 w 6037771"/>
                  <a:gd name="connsiteY253" fmla="*/ 2214935 h 4420072"/>
                  <a:gd name="connsiteX254" fmla="*/ 3794633 w 6037771"/>
                  <a:gd name="connsiteY254" fmla="*/ 2229223 h 4420072"/>
                  <a:gd name="connsiteX255" fmla="*/ 3766058 w 6037771"/>
                  <a:gd name="connsiteY255" fmla="*/ 2248273 h 4420072"/>
                  <a:gd name="connsiteX256" fmla="*/ 3742246 w 6037771"/>
                  <a:gd name="connsiteY256" fmla="*/ 2267323 h 4420072"/>
                  <a:gd name="connsiteX257" fmla="*/ 3713671 w 6037771"/>
                  <a:gd name="connsiteY257" fmla="*/ 2276848 h 4420072"/>
                  <a:gd name="connsiteX258" fmla="*/ 3646996 w 6037771"/>
                  <a:gd name="connsiteY258" fmla="*/ 2305423 h 4420072"/>
                  <a:gd name="connsiteX259" fmla="*/ 3623183 w 6037771"/>
                  <a:gd name="connsiteY259" fmla="*/ 2314948 h 4420072"/>
                  <a:gd name="connsiteX260" fmla="*/ 3599371 w 6037771"/>
                  <a:gd name="connsiteY260" fmla="*/ 2329235 h 4420072"/>
                  <a:gd name="connsiteX261" fmla="*/ 3580321 w 6037771"/>
                  <a:gd name="connsiteY261" fmla="*/ 2333998 h 4420072"/>
                  <a:gd name="connsiteX262" fmla="*/ 3527933 w 6037771"/>
                  <a:gd name="connsiteY262" fmla="*/ 2357810 h 4420072"/>
                  <a:gd name="connsiteX263" fmla="*/ 3508883 w 6037771"/>
                  <a:gd name="connsiteY263" fmla="*/ 2372098 h 4420072"/>
                  <a:gd name="connsiteX264" fmla="*/ 3489833 w 6037771"/>
                  <a:gd name="connsiteY264" fmla="*/ 2381623 h 4420072"/>
                  <a:gd name="connsiteX265" fmla="*/ 3475546 w 6037771"/>
                  <a:gd name="connsiteY265" fmla="*/ 2391148 h 4420072"/>
                  <a:gd name="connsiteX266" fmla="*/ 3456496 w 6037771"/>
                  <a:gd name="connsiteY266" fmla="*/ 2395910 h 4420072"/>
                  <a:gd name="connsiteX267" fmla="*/ 3442208 w 6037771"/>
                  <a:gd name="connsiteY267" fmla="*/ 2410198 h 4420072"/>
                  <a:gd name="connsiteX268" fmla="*/ 3399346 w 6037771"/>
                  <a:gd name="connsiteY268" fmla="*/ 2429248 h 4420072"/>
                  <a:gd name="connsiteX269" fmla="*/ 3366008 w 6037771"/>
                  <a:gd name="connsiteY269" fmla="*/ 2448298 h 4420072"/>
                  <a:gd name="connsiteX270" fmla="*/ 3294571 w 6037771"/>
                  <a:gd name="connsiteY270" fmla="*/ 2481635 h 4420072"/>
                  <a:gd name="connsiteX271" fmla="*/ 3246946 w 6037771"/>
                  <a:gd name="connsiteY271" fmla="*/ 2495923 h 4420072"/>
                  <a:gd name="connsiteX272" fmla="*/ 3218371 w 6037771"/>
                  <a:gd name="connsiteY272" fmla="*/ 2510210 h 4420072"/>
                  <a:gd name="connsiteX273" fmla="*/ 3185033 w 6037771"/>
                  <a:gd name="connsiteY273" fmla="*/ 2524498 h 4420072"/>
                  <a:gd name="connsiteX274" fmla="*/ 3156458 w 6037771"/>
                  <a:gd name="connsiteY274" fmla="*/ 2538785 h 4420072"/>
                  <a:gd name="connsiteX275" fmla="*/ 3123121 w 6037771"/>
                  <a:gd name="connsiteY275" fmla="*/ 2553073 h 4420072"/>
                  <a:gd name="connsiteX276" fmla="*/ 3089783 w 6037771"/>
                  <a:gd name="connsiteY276" fmla="*/ 2581648 h 4420072"/>
                  <a:gd name="connsiteX277" fmla="*/ 3070733 w 6037771"/>
                  <a:gd name="connsiteY277" fmla="*/ 2591173 h 4420072"/>
                  <a:gd name="connsiteX278" fmla="*/ 3051683 w 6037771"/>
                  <a:gd name="connsiteY278" fmla="*/ 2605460 h 4420072"/>
                  <a:gd name="connsiteX279" fmla="*/ 3032633 w 6037771"/>
                  <a:gd name="connsiteY279" fmla="*/ 2614985 h 4420072"/>
                  <a:gd name="connsiteX280" fmla="*/ 3013583 w 6037771"/>
                  <a:gd name="connsiteY280" fmla="*/ 2634035 h 4420072"/>
                  <a:gd name="connsiteX281" fmla="*/ 2985008 w 6037771"/>
                  <a:gd name="connsiteY281" fmla="*/ 2653085 h 4420072"/>
                  <a:gd name="connsiteX282" fmla="*/ 2956433 w 6037771"/>
                  <a:gd name="connsiteY282" fmla="*/ 2681660 h 4420072"/>
                  <a:gd name="connsiteX283" fmla="*/ 2870708 w 6037771"/>
                  <a:gd name="connsiteY283" fmla="*/ 2743573 h 4420072"/>
                  <a:gd name="connsiteX284" fmla="*/ 2856421 w 6037771"/>
                  <a:gd name="connsiteY284" fmla="*/ 2762623 h 4420072"/>
                  <a:gd name="connsiteX285" fmla="*/ 2818321 w 6037771"/>
                  <a:gd name="connsiteY285" fmla="*/ 2786435 h 4420072"/>
                  <a:gd name="connsiteX286" fmla="*/ 2799271 w 6037771"/>
                  <a:gd name="connsiteY286" fmla="*/ 2800723 h 4420072"/>
                  <a:gd name="connsiteX287" fmla="*/ 2746883 w 6037771"/>
                  <a:gd name="connsiteY287" fmla="*/ 2843585 h 4420072"/>
                  <a:gd name="connsiteX288" fmla="*/ 2723071 w 6037771"/>
                  <a:gd name="connsiteY288" fmla="*/ 2853110 h 4420072"/>
                  <a:gd name="connsiteX289" fmla="*/ 2656396 w 6037771"/>
                  <a:gd name="connsiteY289" fmla="*/ 2900735 h 4420072"/>
                  <a:gd name="connsiteX290" fmla="*/ 2632583 w 6037771"/>
                  <a:gd name="connsiteY290" fmla="*/ 2905498 h 4420072"/>
                  <a:gd name="connsiteX291" fmla="*/ 2580196 w 6037771"/>
                  <a:gd name="connsiteY291" fmla="*/ 2924548 h 4420072"/>
                  <a:gd name="connsiteX292" fmla="*/ 2518283 w 6037771"/>
                  <a:gd name="connsiteY292" fmla="*/ 2934073 h 4420072"/>
                  <a:gd name="connsiteX293" fmla="*/ 2408746 w 6037771"/>
                  <a:gd name="connsiteY293" fmla="*/ 2943598 h 4420072"/>
                  <a:gd name="connsiteX294" fmla="*/ 2303971 w 6037771"/>
                  <a:gd name="connsiteY294" fmla="*/ 2967410 h 4420072"/>
                  <a:gd name="connsiteX295" fmla="*/ 2246821 w 6037771"/>
                  <a:gd name="connsiteY295" fmla="*/ 2986460 h 4420072"/>
                  <a:gd name="connsiteX296" fmla="*/ 2203958 w 6037771"/>
                  <a:gd name="connsiteY296" fmla="*/ 2995985 h 4420072"/>
                  <a:gd name="connsiteX297" fmla="*/ 2146808 w 6037771"/>
                  <a:gd name="connsiteY297" fmla="*/ 3005510 h 4420072"/>
                  <a:gd name="connsiteX298" fmla="*/ 2118233 w 6037771"/>
                  <a:gd name="connsiteY298" fmla="*/ 3015035 h 4420072"/>
                  <a:gd name="connsiteX299" fmla="*/ 2070608 w 6037771"/>
                  <a:gd name="connsiteY299" fmla="*/ 3024560 h 4420072"/>
                  <a:gd name="connsiteX300" fmla="*/ 2046796 w 6037771"/>
                  <a:gd name="connsiteY300" fmla="*/ 3034085 h 4420072"/>
                  <a:gd name="connsiteX301" fmla="*/ 2027746 w 6037771"/>
                  <a:gd name="connsiteY301" fmla="*/ 3048373 h 4420072"/>
                  <a:gd name="connsiteX302" fmla="*/ 1989646 w 6037771"/>
                  <a:gd name="connsiteY302" fmla="*/ 3057898 h 4420072"/>
                  <a:gd name="connsiteX303" fmla="*/ 1922971 w 6037771"/>
                  <a:gd name="connsiteY303" fmla="*/ 3076948 h 4420072"/>
                  <a:gd name="connsiteX304" fmla="*/ 1894396 w 6037771"/>
                  <a:gd name="connsiteY304" fmla="*/ 3081710 h 4420072"/>
                  <a:gd name="connsiteX305" fmla="*/ 1846771 w 6037771"/>
                  <a:gd name="connsiteY305" fmla="*/ 3095998 h 4420072"/>
                  <a:gd name="connsiteX306" fmla="*/ 1808671 w 6037771"/>
                  <a:gd name="connsiteY306" fmla="*/ 3105523 h 4420072"/>
                  <a:gd name="connsiteX307" fmla="*/ 1765808 w 6037771"/>
                  <a:gd name="connsiteY307" fmla="*/ 3124573 h 4420072"/>
                  <a:gd name="connsiteX308" fmla="*/ 1746758 w 6037771"/>
                  <a:gd name="connsiteY308" fmla="*/ 3134098 h 4420072"/>
                  <a:gd name="connsiteX309" fmla="*/ 1718183 w 6037771"/>
                  <a:gd name="connsiteY309" fmla="*/ 3143623 h 4420072"/>
                  <a:gd name="connsiteX310" fmla="*/ 1680083 w 6037771"/>
                  <a:gd name="connsiteY310" fmla="*/ 3153148 h 4420072"/>
                  <a:gd name="connsiteX311" fmla="*/ 1599121 w 6037771"/>
                  <a:gd name="connsiteY311" fmla="*/ 3181723 h 4420072"/>
                  <a:gd name="connsiteX312" fmla="*/ 1503871 w 6037771"/>
                  <a:gd name="connsiteY312" fmla="*/ 3229348 h 4420072"/>
                  <a:gd name="connsiteX313" fmla="*/ 1484821 w 6037771"/>
                  <a:gd name="connsiteY313" fmla="*/ 3238873 h 4420072"/>
                  <a:gd name="connsiteX314" fmla="*/ 1465771 w 6037771"/>
                  <a:gd name="connsiteY314" fmla="*/ 3248398 h 4420072"/>
                  <a:gd name="connsiteX315" fmla="*/ 1403858 w 6037771"/>
                  <a:gd name="connsiteY315" fmla="*/ 3276973 h 4420072"/>
                  <a:gd name="connsiteX316" fmla="*/ 1384808 w 6037771"/>
                  <a:gd name="connsiteY316" fmla="*/ 3286498 h 4420072"/>
                  <a:gd name="connsiteX317" fmla="*/ 1341946 w 6037771"/>
                  <a:gd name="connsiteY317" fmla="*/ 3315073 h 4420072"/>
                  <a:gd name="connsiteX318" fmla="*/ 1318133 w 6037771"/>
                  <a:gd name="connsiteY318" fmla="*/ 3319835 h 4420072"/>
                  <a:gd name="connsiteX319" fmla="*/ 1299083 w 6037771"/>
                  <a:gd name="connsiteY319" fmla="*/ 3334123 h 4420072"/>
                  <a:gd name="connsiteX320" fmla="*/ 1213358 w 6037771"/>
                  <a:gd name="connsiteY320" fmla="*/ 3367460 h 4420072"/>
                  <a:gd name="connsiteX321" fmla="*/ 1189546 w 6037771"/>
                  <a:gd name="connsiteY321" fmla="*/ 3372223 h 4420072"/>
                  <a:gd name="connsiteX322" fmla="*/ 1175258 w 6037771"/>
                  <a:gd name="connsiteY322" fmla="*/ 3376985 h 4420072"/>
                  <a:gd name="connsiteX323" fmla="*/ 1137158 w 6037771"/>
                  <a:gd name="connsiteY323" fmla="*/ 3386510 h 4420072"/>
                  <a:gd name="connsiteX324" fmla="*/ 1118108 w 6037771"/>
                  <a:gd name="connsiteY324" fmla="*/ 3391273 h 4420072"/>
                  <a:gd name="connsiteX325" fmla="*/ 1065721 w 6037771"/>
                  <a:gd name="connsiteY325" fmla="*/ 3400798 h 4420072"/>
                  <a:gd name="connsiteX326" fmla="*/ 1034765 w 6037771"/>
                  <a:gd name="connsiteY326" fmla="*/ 3412705 h 4420072"/>
                  <a:gd name="connsiteX327" fmla="*/ 963328 w 6037771"/>
                  <a:gd name="connsiteY327" fmla="*/ 3476999 h 4420072"/>
                  <a:gd name="connsiteX328" fmla="*/ 965708 w 6037771"/>
                  <a:gd name="connsiteY328" fmla="*/ 3729411 h 4420072"/>
                  <a:gd name="connsiteX329" fmla="*/ 765684 w 6037771"/>
                  <a:gd name="connsiteY329" fmla="*/ 3948485 h 4420072"/>
                  <a:gd name="connsiteX330" fmla="*/ 546608 w 6037771"/>
                  <a:gd name="connsiteY330" fmla="*/ 4086598 h 4420072"/>
                  <a:gd name="connsiteX331" fmla="*/ 501364 w 6037771"/>
                  <a:gd name="connsiteY331" fmla="*/ 4405684 h 4420072"/>
                  <a:gd name="connsiteX332" fmla="*/ 187040 w 6037771"/>
                  <a:gd name="connsiteY332" fmla="*/ 4412829 h 4420072"/>
                  <a:gd name="connsiteX333" fmla="*/ 1302 w 6037771"/>
                  <a:gd name="connsiteY333" fmla="*/ 4310437 h 4420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</a:cxnLst>
                <a:rect l="l" t="t" r="r" b="b"/>
                <a:pathLst>
                  <a:path w="6037771" h="4420072">
                    <a:moveTo>
                      <a:pt x="1302" y="4310437"/>
                    </a:moveTo>
                    <a:cubicBezTo>
                      <a:pt x="-12985" y="4273924"/>
                      <a:pt x="94567" y="4073104"/>
                      <a:pt x="113220" y="3986585"/>
                    </a:cubicBezTo>
                    <a:cubicBezTo>
                      <a:pt x="131873" y="3900066"/>
                      <a:pt x="131756" y="3819125"/>
                      <a:pt x="113221" y="3791323"/>
                    </a:cubicBezTo>
                    <a:cubicBezTo>
                      <a:pt x="111633" y="3767510"/>
                      <a:pt x="110956" y="3743619"/>
                      <a:pt x="108458" y="3719885"/>
                    </a:cubicBezTo>
                    <a:cubicBezTo>
                      <a:pt x="107773" y="3713376"/>
                      <a:pt x="103696" y="3707380"/>
                      <a:pt x="103696" y="3700835"/>
                    </a:cubicBezTo>
                    <a:cubicBezTo>
                      <a:pt x="103696" y="3665874"/>
                      <a:pt x="106132" y="3630944"/>
                      <a:pt x="108458" y="3596060"/>
                    </a:cubicBezTo>
                    <a:cubicBezTo>
                      <a:pt x="109215" y="3584700"/>
                      <a:pt x="110989" y="3557661"/>
                      <a:pt x="117983" y="3543673"/>
                    </a:cubicBezTo>
                    <a:cubicBezTo>
                      <a:pt x="157316" y="3465006"/>
                      <a:pt x="123183" y="3534794"/>
                      <a:pt x="184658" y="3457948"/>
                    </a:cubicBezTo>
                    <a:cubicBezTo>
                      <a:pt x="191008" y="3450010"/>
                      <a:pt x="196058" y="3440829"/>
                      <a:pt x="203708" y="3434135"/>
                    </a:cubicBezTo>
                    <a:cubicBezTo>
                      <a:pt x="209051" y="3429460"/>
                      <a:pt x="216981" y="3428736"/>
                      <a:pt x="222758" y="3424610"/>
                    </a:cubicBezTo>
                    <a:cubicBezTo>
                      <a:pt x="228239" y="3420695"/>
                      <a:pt x="231730" y="3414458"/>
                      <a:pt x="237046" y="3410323"/>
                    </a:cubicBezTo>
                    <a:cubicBezTo>
                      <a:pt x="246082" y="3403295"/>
                      <a:pt x="256882" y="3398668"/>
                      <a:pt x="265621" y="3391273"/>
                    </a:cubicBezTo>
                    <a:cubicBezTo>
                      <a:pt x="330445" y="3336421"/>
                      <a:pt x="268960" y="3378052"/>
                      <a:pt x="327533" y="3334123"/>
                    </a:cubicBezTo>
                    <a:cubicBezTo>
                      <a:pt x="336691" y="3327254"/>
                      <a:pt x="346292" y="3320963"/>
                      <a:pt x="356108" y="3315073"/>
                    </a:cubicBezTo>
                    <a:cubicBezTo>
                      <a:pt x="376988" y="3302545"/>
                      <a:pt x="424427" y="3286652"/>
                      <a:pt x="437071" y="3281735"/>
                    </a:cubicBezTo>
                    <a:cubicBezTo>
                      <a:pt x="516874" y="3250700"/>
                      <a:pt x="412212" y="3291707"/>
                      <a:pt x="479933" y="3262685"/>
                    </a:cubicBezTo>
                    <a:cubicBezTo>
                      <a:pt x="492743" y="3257195"/>
                      <a:pt x="504063" y="3255954"/>
                      <a:pt x="518033" y="3253160"/>
                    </a:cubicBezTo>
                    <a:cubicBezTo>
                      <a:pt x="527558" y="3248398"/>
                      <a:pt x="536913" y="3243280"/>
                      <a:pt x="546608" y="3238873"/>
                    </a:cubicBezTo>
                    <a:cubicBezTo>
                      <a:pt x="554391" y="3235335"/>
                      <a:pt x="562416" y="3232350"/>
                      <a:pt x="570421" y="3229348"/>
                    </a:cubicBezTo>
                    <a:cubicBezTo>
                      <a:pt x="575121" y="3227585"/>
                      <a:pt x="580218" y="3226830"/>
                      <a:pt x="584708" y="3224585"/>
                    </a:cubicBezTo>
                    <a:cubicBezTo>
                      <a:pt x="589828" y="3222025"/>
                      <a:pt x="593735" y="3217315"/>
                      <a:pt x="598996" y="3215060"/>
                    </a:cubicBezTo>
                    <a:cubicBezTo>
                      <a:pt x="605012" y="3212482"/>
                      <a:pt x="611836" y="3212368"/>
                      <a:pt x="618046" y="3210298"/>
                    </a:cubicBezTo>
                    <a:cubicBezTo>
                      <a:pt x="626156" y="3207595"/>
                      <a:pt x="634123" y="3204413"/>
                      <a:pt x="641858" y="3200773"/>
                    </a:cubicBezTo>
                    <a:cubicBezTo>
                      <a:pt x="661129" y="3191704"/>
                      <a:pt x="679958" y="3181723"/>
                      <a:pt x="699008" y="3172198"/>
                    </a:cubicBezTo>
                    <a:cubicBezTo>
                      <a:pt x="708533" y="3167435"/>
                      <a:pt x="717480" y="3161278"/>
                      <a:pt x="727583" y="3157910"/>
                    </a:cubicBezTo>
                    <a:cubicBezTo>
                      <a:pt x="764268" y="3145682"/>
                      <a:pt x="746836" y="3152114"/>
                      <a:pt x="779971" y="3138860"/>
                    </a:cubicBezTo>
                    <a:cubicBezTo>
                      <a:pt x="797433" y="3124573"/>
                      <a:pt x="812178" y="3106088"/>
                      <a:pt x="832358" y="3095998"/>
                    </a:cubicBezTo>
                    <a:cubicBezTo>
                      <a:pt x="859495" y="3082429"/>
                      <a:pt x="875724" y="3076444"/>
                      <a:pt x="899033" y="3053135"/>
                    </a:cubicBezTo>
                    <a:cubicBezTo>
                      <a:pt x="905383" y="3046785"/>
                      <a:pt x="911265" y="3039929"/>
                      <a:pt x="918083" y="3034085"/>
                    </a:cubicBezTo>
                    <a:cubicBezTo>
                      <a:pt x="941827" y="3013733"/>
                      <a:pt x="923791" y="3036951"/>
                      <a:pt x="946658" y="3010273"/>
                    </a:cubicBezTo>
                    <a:cubicBezTo>
                      <a:pt x="951824" y="3004246"/>
                      <a:pt x="955013" y="2996496"/>
                      <a:pt x="960946" y="2991223"/>
                    </a:cubicBezTo>
                    <a:cubicBezTo>
                      <a:pt x="969502" y="2983618"/>
                      <a:pt x="981050" y="2979874"/>
                      <a:pt x="989521" y="2972173"/>
                    </a:cubicBezTo>
                    <a:cubicBezTo>
                      <a:pt x="1006176" y="2957032"/>
                      <a:pt x="1008012" y="2942243"/>
                      <a:pt x="1027621" y="2934073"/>
                    </a:cubicBezTo>
                    <a:cubicBezTo>
                      <a:pt x="1041523" y="2928280"/>
                      <a:pt x="1057013" y="2926520"/>
                      <a:pt x="1070483" y="2919785"/>
                    </a:cubicBezTo>
                    <a:cubicBezTo>
                      <a:pt x="1076833" y="2916610"/>
                      <a:pt x="1082798" y="2912505"/>
                      <a:pt x="1089533" y="2910260"/>
                    </a:cubicBezTo>
                    <a:cubicBezTo>
                      <a:pt x="1119844" y="2900156"/>
                      <a:pt x="1134398" y="2899889"/>
                      <a:pt x="1165733" y="2895973"/>
                    </a:cubicBezTo>
                    <a:cubicBezTo>
                      <a:pt x="1217779" y="2882961"/>
                      <a:pt x="1190822" y="2887894"/>
                      <a:pt x="1246696" y="2881685"/>
                    </a:cubicBezTo>
                    <a:cubicBezTo>
                      <a:pt x="1258954" y="2878183"/>
                      <a:pt x="1286839" y="2872431"/>
                      <a:pt x="1299083" y="2862635"/>
                    </a:cubicBezTo>
                    <a:cubicBezTo>
                      <a:pt x="1309602" y="2854220"/>
                      <a:pt x="1318133" y="2843585"/>
                      <a:pt x="1327658" y="2834060"/>
                    </a:cubicBezTo>
                    <a:cubicBezTo>
                      <a:pt x="1334008" y="2827710"/>
                      <a:pt x="1342088" y="2822710"/>
                      <a:pt x="1346708" y="2815010"/>
                    </a:cubicBezTo>
                    <a:cubicBezTo>
                      <a:pt x="1357744" y="2796617"/>
                      <a:pt x="1364528" y="2782903"/>
                      <a:pt x="1380046" y="2767385"/>
                    </a:cubicBezTo>
                    <a:cubicBezTo>
                      <a:pt x="1385659" y="2761772"/>
                      <a:pt x="1392746" y="2757860"/>
                      <a:pt x="1399096" y="2753098"/>
                    </a:cubicBezTo>
                    <a:cubicBezTo>
                      <a:pt x="1407031" y="2729290"/>
                      <a:pt x="1399797" y="2745972"/>
                      <a:pt x="1418146" y="2719760"/>
                    </a:cubicBezTo>
                    <a:cubicBezTo>
                      <a:pt x="1424711" y="2710382"/>
                      <a:pt x="1430045" y="2700124"/>
                      <a:pt x="1437196" y="2691185"/>
                    </a:cubicBezTo>
                    <a:cubicBezTo>
                      <a:pt x="1442806" y="2684173"/>
                      <a:pt x="1450402" y="2678953"/>
                      <a:pt x="1456246" y="2672135"/>
                    </a:cubicBezTo>
                    <a:cubicBezTo>
                      <a:pt x="1459971" y="2667789"/>
                      <a:pt x="1462107" y="2662245"/>
                      <a:pt x="1465771" y="2657848"/>
                    </a:cubicBezTo>
                    <a:cubicBezTo>
                      <a:pt x="1470083" y="2652674"/>
                      <a:pt x="1475675" y="2648674"/>
                      <a:pt x="1480058" y="2643560"/>
                    </a:cubicBezTo>
                    <a:cubicBezTo>
                      <a:pt x="1485224" y="2637533"/>
                      <a:pt x="1487742" y="2628913"/>
                      <a:pt x="1494346" y="2624510"/>
                    </a:cubicBezTo>
                    <a:cubicBezTo>
                      <a:pt x="1600363" y="2553833"/>
                      <a:pt x="1515176" y="2619210"/>
                      <a:pt x="1575308" y="2586410"/>
                    </a:cubicBezTo>
                    <a:cubicBezTo>
                      <a:pt x="1599674" y="2573119"/>
                      <a:pt x="1599918" y="2566465"/>
                      <a:pt x="1622933" y="2557835"/>
                    </a:cubicBezTo>
                    <a:cubicBezTo>
                      <a:pt x="1635148" y="2553254"/>
                      <a:pt x="1644751" y="2554070"/>
                      <a:pt x="1656271" y="2548310"/>
                    </a:cubicBezTo>
                    <a:cubicBezTo>
                      <a:pt x="1661390" y="2545750"/>
                      <a:pt x="1664986" y="2540096"/>
                      <a:pt x="1670558" y="2538785"/>
                    </a:cubicBezTo>
                    <a:cubicBezTo>
                      <a:pt x="1692412" y="2533643"/>
                      <a:pt x="1712627" y="2539579"/>
                      <a:pt x="1737233" y="2529260"/>
                    </a:cubicBezTo>
                    <a:cubicBezTo>
                      <a:pt x="1761839" y="2518941"/>
                      <a:pt x="1801527" y="2487192"/>
                      <a:pt x="1818196" y="2476873"/>
                    </a:cubicBezTo>
                    <a:cubicBezTo>
                      <a:pt x="1834865" y="2466554"/>
                      <a:pt x="1830896" y="2470523"/>
                      <a:pt x="1837246" y="2467348"/>
                    </a:cubicBezTo>
                    <a:cubicBezTo>
                      <a:pt x="1847205" y="2437468"/>
                      <a:pt x="1833744" y="2468819"/>
                      <a:pt x="1861058" y="2438773"/>
                    </a:cubicBezTo>
                    <a:cubicBezTo>
                      <a:pt x="1871737" y="2427027"/>
                      <a:pt x="1879013" y="2412473"/>
                      <a:pt x="1889633" y="2400673"/>
                    </a:cubicBezTo>
                    <a:cubicBezTo>
                      <a:pt x="1900886" y="2388170"/>
                      <a:pt x="1955339" y="2327095"/>
                      <a:pt x="1984883" y="2319710"/>
                    </a:cubicBezTo>
                    <a:lnTo>
                      <a:pt x="2003933" y="2314948"/>
                    </a:lnTo>
                    <a:cubicBezTo>
                      <a:pt x="2010283" y="2311773"/>
                      <a:pt x="2016819" y="2308945"/>
                      <a:pt x="2022983" y="2305423"/>
                    </a:cubicBezTo>
                    <a:cubicBezTo>
                      <a:pt x="2027953" y="2302583"/>
                      <a:pt x="2031956" y="2298024"/>
                      <a:pt x="2037271" y="2295898"/>
                    </a:cubicBezTo>
                    <a:cubicBezTo>
                      <a:pt x="2048001" y="2291606"/>
                      <a:pt x="2059644" y="2290028"/>
                      <a:pt x="2070608" y="2286373"/>
                    </a:cubicBezTo>
                    <a:cubicBezTo>
                      <a:pt x="2078718" y="2283670"/>
                      <a:pt x="2086416" y="2279850"/>
                      <a:pt x="2094421" y="2276848"/>
                    </a:cubicBezTo>
                    <a:cubicBezTo>
                      <a:pt x="2099121" y="2275085"/>
                      <a:pt x="2104008" y="2273848"/>
                      <a:pt x="2108708" y="2272085"/>
                    </a:cubicBezTo>
                    <a:cubicBezTo>
                      <a:pt x="2116713" y="2269083"/>
                      <a:pt x="2124088" y="2263965"/>
                      <a:pt x="2132521" y="2262560"/>
                    </a:cubicBezTo>
                    <a:cubicBezTo>
                      <a:pt x="2152938" y="2259157"/>
                      <a:pt x="2173837" y="2259858"/>
                      <a:pt x="2194433" y="2257798"/>
                    </a:cubicBezTo>
                    <a:cubicBezTo>
                      <a:pt x="2222869" y="2254954"/>
                      <a:pt x="2223517" y="2254098"/>
                      <a:pt x="2246821" y="2248273"/>
                    </a:cubicBezTo>
                    <a:cubicBezTo>
                      <a:pt x="2254758" y="2243510"/>
                      <a:pt x="2262174" y="2237744"/>
                      <a:pt x="2270633" y="2233985"/>
                    </a:cubicBezTo>
                    <a:cubicBezTo>
                      <a:pt x="2276614" y="2231327"/>
                      <a:pt x="2283293" y="2230643"/>
                      <a:pt x="2289683" y="2229223"/>
                    </a:cubicBezTo>
                    <a:cubicBezTo>
                      <a:pt x="2324162" y="2221561"/>
                      <a:pt x="2302255" y="2228207"/>
                      <a:pt x="2327783" y="2219698"/>
                    </a:cubicBezTo>
                    <a:cubicBezTo>
                      <a:pt x="2354927" y="2192554"/>
                      <a:pt x="2327541" y="2215039"/>
                      <a:pt x="2361121" y="2200648"/>
                    </a:cubicBezTo>
                    <a:cubicBezTo>
                      <a:pt x="2366382" y="2198393"/>
                      <a:pt x="2370125" y="2193324"/>
                      <a:pt x="2375408" y="2191123"/>
                    </a:cubicBezTo>
                    <a:cubicBezTo>
                      <a:pt x="2389310" y="2185330"/>
                      <a:pt x="2418271" y="2176835"/>
                      <a:pt x="2418271" y="2176835"/>
                    </a:cubicBezTo>
                    <a:cubicBezTo>
                      <a:pt x="2421446" y="2170485"/>
                      <a:pt x="2422156" y="2162098"/>
                      <a:pt x="2427796" y="2157785"/>
                    </a:cubicBezTo>
                    <a:cubicBezTo>
                      <a:pt x="2481901" y="2116411"/>
                      <a:pt x="2484544" y="2124671"/>
                      <a:pt x="2527808" y="2100635"/>
                    </a:cubicBezTo>
                    <a:cubicBezTo>
                      <a:pt x="2547087" y="2089925"/>
                      <a:pt x="2564036" y="2074273"/>
                      <a:pt x="2584958" y="2067298"/>
                    </a:cubicBezTo>
                    <a:cubicBezTo>
                      <a:pt x="2589721" y="2065710"/>
                      <a:pt x="2594756" y="2064780"/>
                      <a:pt x="2599246" y="2062535"/>
                    </a:cubicBezTo>
                    <a:cubicBezTo>
                      <a:pt x="2607525" y="2058395"/>
                      <a:pt x="2614908" y="2052636"/>
                      <a:pt x="2623058" y="2048248"/>
                    </a:cubicBezTo>
                    <a:cubicBezTo>
                      <a:pt x="2635560" y="2041516"/>
                      <a:pt x="2648291" y="2035203"/>
                      <a:pt x="2661158" y="2029198"/>
                    </a:cubicBezTo>
                    <a:cubicBezTo>
                      <a:pt x="2672114" y="2024085"/>
                      <a:pt x="2683851" y="2020642"/>
                      <a:pt x="2694496" y="2014910"/>
                    </a:cubicBezTo>
                    <a:cubicBezTo>
                      <a:pt x="2747271" y="1986492"/>
                      <a:pt x="2697981" y="2004076"/>
                      <a:pt x="2756408" y="1976810"/>
                    </a:cubicBezTo>
                    <a:cubicBezTo>
                      <a:pt x="2768699" y="1971074"/>
                      <a:pt x="2782041" y="1967866"/>
                      <a:pt x="2794508" y="1962523"/>
                    </a:cubicBezTo>
                    <a:cubicBezTo>
                      <a:pt x="2816671" y="1953025"/>
                      <a:pt x="2818120" y="1948286"/>
                      <a:pt x="2837371" y="1943473"/>
                    </a:cubicBezTo>
                    <a:cubicBezTo>
                      <a:pt x="2845224" y="1941510"/>
                      <a:pt x="2853374" y="1940840"/>
                      <a:pt x="2861183" y="1938710"/>
                    </a:cubicBezTo>
                    <a:cubicBezTo>
                      <a:pt x="2870869" y="1936068"/>
                      <a:pt x="2880141" y="1932070"/>
                      <a:pt x="2889758" y="1929185"/>
                    </a:cubicBezTo>
                    <a:cubicBezTo>
                      <a:pt x="2914782" y="1921678"/>
                      <a:pt x="2907359" y="1926094"/>
                      <a:pt x="2937383" y="1919660"/>
                    </a:cubicBezTo>
                    <a:cubicBezTo>
                      <a:pt x="2950183" y="1916917"/>
                      <a:pt x="2962646" y="1912702"/>
                      <a:pt x="2975483" y="1910135"/>
                    </a:cubicBezTo>
                    <a:cubicBezTo>
                      <a:pt x="2991358" y="1906960"/>
                      <a:pt x="3007749" y="1905729"/>
                      <a:pt x="3023108" y="1900610"/>
                    </a:cubicBezTo>
                    <a:cubicBezTo>
                      <a:pt x="3027871" y="1899023"/>
                      <a:pt x="3032526" y="1897066"/>
                      <a:pt x="3037396" y="1895848"/>
                    </a:cubicBezTo>
                    <a:cubicBezTo>
                      <a:pt x="3061957" y="1889708"/>
                      <a:pt x="3064811" y="1892910"/>
                      <a:pt x="3089783" y="1881560"/>
                    </a:cubicBezTo>
                    <a:cubicBezTo>
                      <a:pt x="3117780" y="1868835"/>
                      <a:pt x="3111345" y="1865598"/>
                      <a:pt x="3137408" y="1848223"/>
                    </a:cubicBezTo>
                    <a:cubicBezTo>
                      <a:pt x="3148057" y="1841123"/>
                      <a:pt x="3160223" y="1836458"/>
                      <a:pt x="3170746" y="1829173"/>
                    </a:cubicBezTo>
                    <a:cubicBezTo>
                      <a:pt x="3207038" y="1804047"/>
                      <a:pt x="3190845" y="1812866"/>
                      <a:pt x="3213608" y="1786310"/>
                    </a:cubicBezTo>
                    <a:cubicBezTo>
                      <a:pt x="3229340" y="1767956"/>
                      <a:pt x="3231305" y="1771522"/>
                      <a:pt x="3251708" y="1752973"/>
                    </a:cubicBezTo>
                    <a:cubicBezTo>
                      <a:pt x="3261675" y="1743912"/>
                      <a:pt x="3270758" y="1733923"/>
                      <a:pt x="3280283" y="1724398"/>
                    </a:cubicBezTo>
                    <a:cubicBezTo>
                      <a:pt x="3285046" y="1719635"/>
                      <a:pt x="3288181" y="1712240"/>
                      <a:pt x="3294571" y="1710110"/>
                    </a:cubicBezTo>
                    <a:lnTo>
                      <a:pt x="3308858" y="1705348"/>
                    </a:lnTo>
                    <a:cubicBezTo>
                      <a:pt x="3321468" y="1695890"/>
                      <a:pt x="3347362" y="1676977"/>
                      <a:pt x="3356483" y="1667248"/>
                    </a:cubicBezTo>
                    <a:cubicBezTo>
                      <a:pt x="3371915" y="1650788"/>
                      <a:pt x="3382215" y="1629544"/>
                      <a:pt x="3399346" y="1614860"/>
                    </a:cubicBezTo>
                    <a:cubicBezTo>
                      <a:pt x="3410458" y="1605335"/>
                      <a:pt x="3422334" y="1596634"/>
                      <a:pt x="3432683" y="1586285"/>
                    </a:cubicBezTo>
                    <a:cubicBezTo>
                      <a:pt x="3438296" y="1580672"/>
                      <a:pt x="3441587" y="1573068"/>
                      <a:pt x="3446971" y="1567235"/>
                    </a:cubicBezTo>
                    <a:cubicBezTo>
                      <a:pt x="3487861" y="1522938"/>
                      <a:pt x="3476410" y="1532427"/>
                      <a:pt x="3513646" y="1510085"/>
                    </a:cubicBezTo>
                    <a:cubicBezTo>
                      <a:pt x="3516821" y="1505323"/>
                      <a:pt x="3519446" y="1500144"/>
                      <a:pt x="3523171" y="1495798"/>
                    </a:cubicBezTo>
                    <a:cubicBezTo>
                      <a:pt x="3533395" y="1483870"/>
                      <a:pt x="3547799" y="1470880"/>
                      <a:pt x="3561271" y="1462460"/>
                    </a:cubicBezTo>
                    <a:cubicBezTo>
                      <a:pt x="3567291" y="1458697"/>
                      <a:pt x="3573971" y="1456110"/>
                      <a:pt x="3580321" y="1452935"/>
                    </a:cubicBezTo>
                    <a:cubicBezTo>
                      <a:pt x="3597784" y="1426742"/>
                      <a:pt x="3580321" y="1448967"/>
                      <a:pt x="3604133" y="1429123"/>
                    </a:cubicBezTo>
                    <a:cubicBezTo>
                      <a:pt x="3609307" y="1424811"/>
                      <a:pt x="3613415" y="1419341"/>
                      <a:pt x="3618421" y="1414835"/>
                    </a:cubicBezTo>
                    <a:cubicBezTo>
                      <a:pt x="3651627" y="1384949"/>
                      <a:pt x="3650943" y="1389747"/>
                      <a:pt x="3680333" y="1357685"/>
                    </a:cubicBezTo>
                    <a:cubicBezTo>
                      <a:pt x="3688711" y="1348545"/>
                      <a:pt x="3696707" y="1339029"/>
                      <a:pt x="3704146" y="1329110"/>
                    </a:cubicBezTo>
                    <a:cubicBezTo>
                      <a:pt x="3711015" y="1319952"/>
                      <a:pt x="3715101" y="1308630"/>
                      <a:pt x="3723196" y="1300535"/>
                    </a:cubicBezTo>
                    <a:cubicBezTo>
                      <a:pt x="3726746" y="1296985"/>
                      <a:pt x="3732721" y="1297360"/>
                      <a:pt x="3737483" y="1295773"/>
                    </a:cubicBezTo>
                    <a:cubicBezTo>
                      <a:pt x="3774384" y="1245033"/>
                      <a:pt x="3770058" y="1247680"/>
                      <a:pt x="3808921" y="1205285"/>
                    </a:cubicBezTo>
                    <a:cubicBezTo>
                      <a:pt x="3814989" y="1198665"/>
                      <a:pt x="3820959" y="1191845"/>
                      <a:pt x="3827971" y="1186235"/>
                    </a:cubicBezTo>
                    <a:cubicBezTo>
                      <a:pt x="3844832" y="1172746"/>
                      <a:pt x="3861045" y="1157791"/>
                      <a:pt x="3880358" y="1148135"/>
                    </a:cubicBezTo>
                    <a:cubicBezTo>
                      <a:pt x="3886708" y="1144960"/>
                      <a:pt x="3893592" y="1142681"/>
                      <a:pt x="3899408" y="1138610"/>
                    </a:cubicBezTo>
                    <a:cubicBezTo>
                      <a:pt x="3909565" y="1131500"/>
                      <a:pt x="3917424" y="1121296"/>
                      <a:pt x="3927983" y="1114798"/>
                    </a:cubicBezTo>
                    <a:cubicBezTo>
                      <a:pt x="3938280" y="1108462"/>
                      <a:pt x="3950507" y="1105917"/>
                      <a:pt x="3961321" y="1100510"/>
                    </a:cubicBezTo>
                    <a:cubicBezTo>
                      <a:pt x="3982797" y="1089772"/>
                      <a:pt x="3985568" y="1085232"/>
                      <a:pt x="4004183" y="1071935"/>
                    </a:cubicBezTo>
                    <a:cubicBezTo>
                      <a:pt x="4008841" y="1068608"/>
                      <a:pt x="4013210" y="1064665"/>
                      <a:pt x="4018471" y="1062410"/>
                    </a:cubicBezTo>
                    <a:cubicBezTo>
                      <a:pt x="4024487" y="1059832"/>
                      <a:pt x="4031357" y="1059849"/>
                      <a:pt x="4037521" y="1057648"/>
                    </a:cubicBezTo>
                    <a:cubicBezTo>
                      <a:pt x="4106849" y="1032889"/>
                      <a:pt x="4061087" y="1042608"/>
                      <a:pt x="4113721" y="1033835"/>
                    </a:cubicBezTo>
                    <a:cubicBezTo>
                      <a:pt x="4138422" y="1021484"/>
                      <a:pt x="4130743" y="1024201"/>
                      <a:pt x="4161346" y="1014785"/>
                    </a:cubicBezTo>
                    <a:cubicBezTo>
                      <a:pt x="4172392" y="1011386"/>
                      <a:pt x="4183350" y="1007526"/>
                      <a:pt x="4194683" y="1005260"/>
                    </a:cubicBezTo>
                    <a:cubicBezTo>
                      <a:pt x="4207233" y="1002750"/>
                      <a:pt x="4220179" y="1002722"/>
                      <a:pt x="4232783" y="1000498"/>
                    </a:cubicBezTo>
                    <a:cubicBezTo>
                      <a:pt x="4247196" y="997955"/>
                      <a:pt x="4261358" y="994148"/>
                      <a:pt x="4275646" y="990973"/>
                    </a:cubicBezTo>
                    <a:cubicBezTo>
                      <a:pt x="4290222" y="983685"/>
                      <a:pt x="4302699" y="976787"/>
                      <a:pt x="4318508" y="971923"/>
                    </a:cubicBezTo>
                    <a:cubicBezTo>
                      <a:pt x="4331020" y="968073"/>
                      <a:pt x="4343908" y="965573"/>
                      <a:pt x="4356608" y="962398"/>
                    </a:cubicBezTo>
                    <a:cubicBezTo>
                      <a:pt x="4361371" y="959223"/>
                      <a:pt x="4365776" y="955433"/>
                      <a:pt x="4370896" y="952873"/>
                    </a:cubicBezTo>
                    <a:cubicBezTo>
                      <a:pt x="4382284" y="947179"/>
                      <a:pt x="4396631" y="942707"/>
                      <a:pt x="4408996" y="938585"/>
                    </a:cubicBezTo>
                    <a:cubicBezTo>
                      <a:pt x="4415346" y="933823"/>
                      <a:pt x="4421587" y="928912"/>
                      <a:pt x="4428046" y="924298"/>
                    </a:cubicBezTo>
                    <a:cubicBezTo>
                      <a:pt x="4443551" y="913223"/>
                      <a:pt x="4448098" y="913436"/>
                      <a:pt x="4461383" y="895723"/>
                    </a:cubicBezTo>
                    <a:cubicBezTo>
                      <a:pt x="4465643" y="890043"/>
                      <a:pt x="4466648" y="882353"/>
                      <a:pt x="4470908" y="876673"/>
                    </a:cubicBezTo>
                    <a:cubicBezTo>
                      <a:pt x="4476296" y="869489"/>
                      <a:pt x="4484445" y="864712"/>
                      <a:pt x="4489958" y="857623"/>
                    </a:cubicBezTo>
                    <a:cubicBezTo>
                      <a:pt x="4508503" y="833780"/>
                      <a:pt x="4500939" y="835663"/>
                      <a:pt x="4513771" y="809998"/>
                    </a:cubicBezTo>
                    <a:cubicBezTo>
                      <a:pt x="4517911" y="801719"/>
                      <a:pt x="4523296" y="794123"/>
                      <a:pt x="4528058" y="786185"/>
                    </a:cubicBezTo>
                    <a:cubicBezTo>
                      <a:pt x="4539776" y="657305"/>
                      <a:pt x="4524261" y="798184"/>
                      <a:pt x="4542346" y="695698"/>
                    </a:cubicBezTo>
                    <a:cubicBezTo>
                      <a:pt x="4550041" y="652089"/>
                      <a:pt x="4545656" y="629041"/>
                      <a:pt x="4551871" y="581398"/>
                    </a:cubicBezTo>
                    <a:cubicBezTo>
                      <a:pt x="4553564" y="568417"/>
                      <a:pt x="4558221" y="555998"/>
                      <a:pt x="4561396" y="543298"/>
                    </a:cubicBezTo>
                    <a:cubicBezTo>
                      <a:pt x="4562983" y="529010"/>
                      <a:pt x="4564445" y="514708"/>
                      <a:pt x="4566158" y="500435"/>
                    </a:cubicBezTo>
                    <a:cubicBezTo>
                      <a:pt x="4569208" y="475020"/>
                      <a:pt x="4572856" y="449676"/>
                      <a:pt x="4575683" y="424235"/>
                    </a:cubicBezTo>
                    <a:cubicBezTo>
                      <a:pt x="4577271" y="409948"/>
                      <a:pt x="4578733" y="395646"/>
                      <a:pt x="4580446" y="381373"/>
                    </a:cubicBezTo>
                    <a:cubicBezTo>
                      <a:pt x="4598454" y="231316"/>
                      <a:pt x="4583242" y="358018"/>
                      <a:pt x="4594733" y="271835"/>
                    </a:cubicBezTo>
                    <a:cubicBezTo>
                      <a:pt x="4596425" y="259148"/>
                      <a:pt x="4597272" y="246339"/>
                      <a:pt x="4599496" y="233735"/>
                    </a:cubicBezTo>
                    <a:cubicBezTo>
                      <a:pt x="4602040" y="219322"/>
                      <a:pt x="4606478" y="205286"/>
                      <a:pt x="4609021" y="190873"/>
                    </a:cubicBezTo>
                    <a:cubicBezTo>
                      <a:pt x="4611245" y="178269"/>
                      <a:pt x="4611273" y="165323"/>
                      <a:pt x="4613783" y="152773"/>
                    </a:cubicBezTo>
                    <a:cubicBezTo>
                      <a:pt x="4616049" y="141440"/>
                      <a:pt x="4620505" y="130647"/>
                      <a:pt x="4623308" y="119435"/>
                    </a:cubicBezTo>
                    <a:cubicBezTo>
                      <a:pt x="4625271" y="111582"/>
                      <a:pt x="4625511" y="103302"/>
                      <a:pt x="4628071" y="95623"/>
                    </a:cubicBezTo>
                    <a:cubicBezTo>
                      <a:pt x="4630316" y="88888"/>
                      <a:pt x="4634713" y="83061"/>
                      <a:pt x="4637596" y="76573"/>
                    </a:cubicBezTo>
                    <a:cubicBezTo>
                      <a:pt x="4641068" y="68761"/>
                      <a:pt x="4642723" y="60091"/>
                      <a:pt x="4647121" y="52760"/>
                    </a:cubicBezTo>
                    <a:cubicBezTo>
                      <a:pt x="4655095" y="39470"/>
                      <a:pt x="4670561" y="21990"/>
                      <a:pt x="4685221" y="14660"/>
                    </a:cubicBezTo>
                    <a:cubicBezTo>
                      <a:pt x="4691075" y="11733"/>
                      <a:pt x="4697921" y="11485"/>
                      <a:pt x="4704271" y="9898"/>
                    </a:cubicBezTo>
                    <a:cubicBezTo>
                      <a:pt x="4710621" y="6723"/>
                      <a:pt x="4716229" y="695"/>
                      <a:pt x="4723321" y="373"/>
                    </a:cubicBezTo>
                    <a:cubicBezTo>
                      <a:pt x="4755572" y="-1093"/>
                      <a:pt x="4811720" y="1375"/>
                      <a:pt x="4847146" y="14660"/>
                    </a:cubicBezTo>
                    <a:cubicBezTo>
                      <a:pt x="4859846" y="19423"/>
                      <a:pt x="4873114" y="22882"/>
                      <a:pt x="4885246" y="28948"/>
                    </a:cubicBezTo>
                    <a:cubicBezTo>
                      <a:pt x="4952947" y="62799"/>
                      <a:pt x="4845386" y="23598"/>
                      <a:pt x="4932871" y="52760"/>
                    </a:cubicBezTo>
                    <a:cubicBezTo>
                      <a:pt x="4962556" y="92342"/>
                      <a:pt x="4928871" y="52418"/>
                      <a:pt x="4970971" y="86098"/>
                    </a:cubicBezTo>
                    <a:cubicBezTo>
                      <a:pt x="4985309" y="97569"/>
                      <a:pt x="5002859" y="118830"/>
                      <a:pt x="5013833" y="133723"/>
                    </a:cubicBezTo>
                    <a:cubicBezTo>
                      <a:pt x="5030035" y="155711"/>
                      <a:pt x="5045795" y="178023"/>
                      <a:pt x="5061458" y="200398"/>
                    </a:cubicBezTo>
                    <a:cubicBezTo>
                      <a:pt x="5068023" y="209776"/>
                      <a:pt x="5073357" y="220034"/>
                      <a:pt x="5080508" y="228973"/>
                    </a:cubicBezTo>
                    <a:cubicBezTo>
                      <a:pt x="5086858" y="236910"/>
                      <a:pt x="5093729" y="244458"/>
                      <a:pt x="5099558" y="252785"/>
                    </a:cubicBezTo>
                    <a:cubicBezTo>
                      <a:pt x="5104867" y="260368"/>
                      <a:pt x="5108537" y="269015"/>
                      <a:pt x="5113846" y="276598"/>
                    </a:cubicBezTo>
                    <a:cubicBezTo>
                      <a:pt x="5119675" y="284925"/>
                      <a:pt x="5126917" y="292189"/>
                      <a:pt x="5132896" y="300410"/>
                    </a:cubicBezTo>
                    <a:cubicBezTo>
                      <a:pt x="5139629" y="309668"/>
                      <a:pt x="5145946" y="319236"/>
                      <a:pt x="5151946" y="328985"/>
                    </a:cubicBezTo>
                    <a:cubicBezTo>
                      <a:pt x="5158654" y="339885"/>
                      <a:pt x="5163468" y="351972"/>
                      <a:pt x="5170996" y="362323"/>
                    </a:cubicBezTo>
                    <a:cubicBezTo>
                      <a:pt x="5180977" y="376047"/>
                      <a:pt x="5218737" y="405244"/>
                      <a:pt x="5228146" y="409948"/>
                    </a:cubicBezTo>
                    <a:cubicBezTo>
                      <a:pt x="5234496" y="413123"/>
                      <a:pt x="5240604" y="416836"/>
                      <a:pt x="5247196" y="419473"/>
                    </a:cubicBezTo>
                    <a:cubicBezTo>
                      <a:pt x="5256518" y="423202"/>
                      <a:pt x="5266631" y="424843"/>
                      <a:pt x="5275771" y="428998"/>
                    </a:cubicBezTo>
                    <a:cubicBezTo>
                      <a:pt x="5318003" y="448194"/>
                      <a:pt x="5290943" y="453063"/>
                      <a:pt x="5356733" y="471860"/>
                    </a:cubicBezTo>
                    <a:lnTo>
                      <a:pt x="5390071" y="481385"/>
                    </a:lnTo>
                    <a:cubicBezTo>
                      <a:pt x="5394879" y="482828"/>
                      <a:pt x="5399809" y="484025"/>
                      <a:pt x="5404358" y="486148"/>
                    </a:cubicBezTo>
                    <a:cubicBezTo>
                      <a:pt x="5423658" y="495155"/>
                      <a:pt x="5442458" y="505198"/>
                      <a:pt x="5461508" y="514723"/>
                    </a:cubicBezTo>
                    <a:cubicBezTo>
                      <a:pt x="5471033" y="519485"/>
                      <a:pt x="5479980" y="525642"/>
                      <a:pt x="5490083" y="529010"/>
                    </a:cubicBezTo>
                    <a:cubicBezTo>
                      <a:pt x="5513502" y="536816"/>
                      <a:pt x="5518086" y="536848"/>
                      <a:pt x="5537708" y="548060"/>
                    </a:cubicBezTo>
                    <a:cubicBezTo>
                      <a:pt x="5578436" y="571333"/>
                      <a:pt x="5519910" y="541192"/>
                      <a:pt x="5571046" y="571873"/>
                    </a:cubicBezTo>
                    <a:cubicBezTo>
                      <a:pt x="5580178" y="577352"/>
                      <a:pt x="5590637" y="580443"/>
                      <a:pt x="5599621" y="586160"/>
                    </a:cubicBezTo>
                    <a:cubicBezTo>
                      <a:pt x="5608197" y="591617"/>
                      <a:pt x="5615106" y="599381"/>
                      <a:pt x="5623433" y="605210"/>
                    </a:cubicBezTo>
                    <a:cubicBezTo>
                      <a:pt x="5631016" y="610519"/>
                      <a:pt x="5639713" y="614118"/>
                      <a:pt x="5647246" y="619498"/>
                    </a:cubicBezTo>
                    <a:cubicBezTo>
                      <a:pt x="5661975" y="630018"/>
                      <a:pt x="5675048" y="642795"/>
                      <a:pt x="5690108" y="652835"/>
                    </a:cubicBezTo>
                    <a:cubicBezTo>
                      <a:pt x="5699633" y="659185"/>
                      <a:pt x="5711655" y="662849"/>
                      <a:pt x="5718683" y="671885"/>
                    </a:cubicBezTo>
                    <a:cubicBezTo>
                      <a:pt x="5729796" y="686173"/>
                      <a:pt x="5738278" y="702968"/>
                      <a:pt x="5752021" y="714748"/>
                    </a:cubicBezTo>
                    <a:cubicBezTo>
                      <a:pt x="5763133" y="724273"/>
                      <a:pt x="5775773" y="732263"/>
                      <a:pt x="5785358" y="743323"/>
                    </a:cubicBezTo>
                    <a:cubicBezTo>
                      <a:pt x="5796604" y="756299"/>
                      <a:pt x="5804979" y="771533"/>
                      <a:pt x="5813933" y="786185"/>
                    </a:cubicBezTo>
                    <a:cubicBezTo>
                      <a:pt x="5831479" y="814897"/>
                      <a:pt x="5842674" y="835327"/>
                      <a:pt x="5852033" y="867148"/>
                    </a:cubicBezTo>
                    <a:cubicBezTo>
                      <a:pt x="5862840" y="903893"/>
                      <a:pt x="5861154" y="919906"/>
                      <a:pt x="5871083" y="957635"/>
                    </a:cubicBezTo>
                    <a:cubicBezTo>
                      <a:pt x="5874916" y="972200"/>
                      <a:pt x="5881340" y="985987"/>
                      <a:pt x="5885371" y="1000498"/>
                    </a:cubicBezTo>
                    <a:cubicBezTo>
                      <a:pt x="5909542" y="1087513"/>
                      <a:pt x="5880786" y="1001099"/>
                      <a:pt x="5904421" y="1081460"/>
                    </a:cubicBezTo>
                    <a:cubicBezTo>
                      <a:pt x="5908670" y="1095909"/>
                      <a:pt x="5914216" y="1109948"/>
                      <a:pt x="5918708" y="1124323"/>
                    </a:cubicBezTo>
                    <a:cubicBezTo>
                      <a:pt x="5922155" y="1135354"/>
                      <a:pt x="5924578" y="1146696"/>
                      <a:pt x="5928233" y="1157660"/>
                    </a:cubicBezTo>
                    <a:cubicBezTo>
                      <a:pt x="5930936" y="1165770"/>
                      <a:pt x="5935055" y="1173363"/>
                      <a:pt x="5937758" y="1181473"/>
                    </a:cubicBezTo>
                    <a:cubicBezTo>
                      <a:pt x="5960238" y="1248912"/>
                      <a:pt x="5932653" y="1180673"/>
                      <a:pt x="5961571" y="1248148"/>
                    </a:cubicBezTo>
                    <a:cubicBezTo>
                      <a:pt x="5978903" y="1334817"/>
                      <a:pt x="5949869" y="1203517"/>
                      <a:pt x="5980621" y="1295773"/>
                    </a:cubicBezTo>
                    <a:cubicBezTo>
                      <a:pt x="5984171" y="1306422"/>
                      <a:pt x="5982299" y="1318317"/>
                      <a:pt x="5985383" y="1329110"/>
                    </a:cubicBezTo>
                    <a:cubicBezTo>
                      <a:pt x="5988704" y="1340735"/>
                      <a:pt x="5994908" y="1351335"/>
                      <a:pt x="5999671" y="1362448"/>
                    </a:cubicBezTo>
                    <a:cubicBezTo>
                      <a:pt x="6004433" y="1398960"/>
                      <a:pt x="6008750" y="1435534"/>
                      <a:pt x="6013958" y="1471985"/>
                    </a:cubicBezTo>
                    <a:cubicBezTo>
                      <a:pt x="6015546" y="1483098"/>
                      <a:pt x="6016876" y="1494250"/>
                      <a:pt x="6018721" y="1505323"/>
                    </a:cubicBezTo>
                    <a:cubicBezTo>
                      <a:pt x="6020052" y="1513307"/>
                      <a:pt x="6021896" y="1521198"/>
                      <a:pt x="6023483" y="1529135"/>
                    </a:cubicBezTo>
                    <a:cubicBezTo>
                      <a:pt x="6025071" y="1556123"/>
                      <a:pt x="6026061" y="1583152"/>
                      <a:pt x="6028246" y="1610098"/>
                    </a:cubicBezTo>
                    <a:cubicBezTo>
                      <a:pt x="6030825" y="1641902"/>
                      <a:pt x="6037771" y="1705348"/>
                      <a:pt x="6037771" y="1705348"/>
                    </a:cubicBezTo>
                    <a:cubicBezTo>
                      <a:pt x="6036183" y="1786310"/>
                      <a:pt x="6036860" y="1867349"/>
                      <a:pt x="6033008" y="1948235"/>
                    </a:cubicBezTo>
                    <a:cubicBezTo>
                      <a:pt x="6029796" y="2015690"/>
                      <a:pt x="6029664" y="1988262"/>
                      <a:pt x="6009196" y="2029198"/>
                    </a:cubicBezTo>
                    <a:cubicBezTo>
                      <a:pt x="6005373" y="2036844"/>
                      <a:pt x="6004920" y="2046262"/>
                      <a:pt x="5999671" y="2053010"/>
                    </a:cubicBezTo>
                    <a:cubicBezTo>
                      <a:pt x="5986083" y="2070480"/>
                      <a:pt x="5978516" y="2071174"/>
                      <a:pt x="5961571" y="2076823"/>
                    </a:cubicBezTo>
                    <a:cubicBezTo>
                      <a:pt x="5925058" y="2073648"/>
                      <a:pt x="5888362" y="2072142"/>
                      <a:pt x="5852033" y="2067298"/>
                    </a:cubicBezTo>
                    <a:cubicBezTo>
                      <a:pt x="5837812" y="2065402"/>
                      <a:pt x="5804666" y="2052404"/>
                      <a:pt x="5790121" y="2048248"/>
                    </a:cubicBezTo>
                    <a:cubicBezTo>
                      <a:pt x="5777534" y="2044652"/>
                      <a:pt x="5764533" y="2042573"/>
                      <a:pt x="5752021" y="2038723"/>
                    </a:cubicBezTo>
                    <a:cubicBezTo>
                      <a:pt x="5743850" y="2036209"/>
                      <a:pt x="5736318" y="2031902"/>
                      <a:pt x="5728208" y="2029198"/>
                    </a:cubicBezTo>
                    <a:cubicBezTo>
                      <a:pt x="5721998" y="2027128"/>
                      <a:pt x="5715368" y="2026505"/>
                      <a:pt x="5709158" y="2024435"/>
                    </a:cubicBezTo>
                    <a:cubicBezTo>
                      <a:pt x="5701048" y="2021732"/>
                      <a:pt x="5693640" y="2016983"/>
                      <a:pt x="5685346" y="2014910"/>
                    </a:cubicBezTo>
                    <a:cubicBezTo>
                      <a:pt x="5674456" y="2012188"/>
                      <a:pt x="5663121" y="2011735"/>
                      <a:pt x="5652008" y="2010148"/>
                    </a:cubicBezTo>
                    <a:cubicBezTo>
                      <a:pt x="5642483" y="2006973"/>
                      <a:pt x="5633050" y="2003508"/>
                      <a:pt x="5623433" y="2000623"/>
                    </a:cubicBezTo>
                    <a:cubicBezTo>
                      <a:pt x="5617164" y="1998742"/>
                      <a:pt x="5610593" y="1997930"/>
                      <a:pt x="5604383" y="1995860"/>
                    </a:cubicBezTo>
                    <a:cubicBezTo>
                      <a:pt x="5596273" y="1993157"/>
                      <a:pt x="5588605" y="1989257"/>
                      <a:pt x="5580571" y="1986335"/>
                    </a:cubicBezTo>
                    <a:cubicBezTo>
                      <a:pt x="5571135" y="1982904"/>
                      <a:pt x="5561171" y="1980888"/>
                      <a:pt x="5551996" y="1976810"/>
                    </a:cubicBezTo>
                    <a:cubicBezTo>
                      <a:pt x="5509713" y="1958018"/>
                      <a:pt x="5569046" y="1975119"/>
                      <a:pt x="5518658" y="1962523"/>
                    </a:cubicBezTo>
                    <a:cubicBezTo>
                      <a:pt x="5517071" y="1957760"/>
                      <a:pt x="5517648" y="1951570"/>
                      <a:pt x="5513896" y="1948235"/>
                    </a:cubicBezTo>
                    <a:cubicBezTo>
                      <a:pt x="5502703" y="1938285"/>
                      <a:pt x="5487777" y="1933409"/>
                      <a:pt x="5475796" y="1924423"/>
                    </a:cubicBezTo>
                    <a:cubicBezTo>
                      <a:pt x="5449907" y="1905005"/>
                      <a:pt x="5464116" y="1913083"/>
                      <a:pt x="5432933" y="1900610"/>
                    </a:cubicBezTo>
                    <a:cubicBezTo>
                      <a:pt x="5411826" y="1873472"/>
                      <a:pt x="5393398" y="1846123"/>
                      <a:pt x="5366258" y="1824410"/>
                    </a:cubicBezTo>
                    <a:cubicBezTo>
                      <a:pt x="5358321" y="1818060"/>
                      <a:pt x="5351538" y="1809906"/>
                      <a:pt x="5342446" y="1805360"/>
                    </a:cubicBezTo>
                    <a:cubicBezTo>
                      <a:pt x="5335206" y="1801740"/>
                      <a:pt x="5326571" y="1802185"/>
                      <a:pt x="5318633" y="1800598"/>
                    </a:cubicBezTo>
                    <a:cubicBezTo>
                      <a:pt x="5296414" y="1787901"/>
                      <a:pt x="5270732" y="1772408"/>
                      <a:pt x="5247196" y="1762498"/>
                    </a:cubicBezTo>
                    <a:cubicBezTo>
                      <a:pt x="5203890" y="1744264"/>
                      <a:pt x="5142667" y="1726819"/>
                      <a:pt x="5099558" y="1719635"/>
                    </a:cubicBezTo>
                    <a:lnTo>
                      <a:pt x="5070983" y="1714873"/>
                    </a:lnTo>
                    <a:cubicBezTo>
                      <a:pt x="5063019" y="1713425"/>
                      <a:pt x="5055203" y="1711114"/>
                      <a:pt x="5047171" y="1710110"/>
                    </a:cubicBezTo>
                    <a:cubicBezTo>
                      <a:pt x="4977531" y="1701405"/>
                      <a:pt x="4891519" y="1702397"/>
                      <a:pt x="4828096" y="1700585"/>
                    </a:cubicBezTo>
                    <a:cubicBezTo>
                      <a:pt x="4791583" y="1705348"/>
                      <a:pt x="4754665" y="1707652"/>
                      <a:pt x="4718558" y="1714873"/>
                    </a:cubicBezTo>
                    <a:cubicBezTo>
                      <a:pt x="4669111" y="1724762"/>
                      <a:pt x="4699296" y="1724539"/>
                      <a:pt x="4670933" y="1743448"/>
                    </a:cubicBezTo>
                    <a:cubicBezTo>
                      <a:pt x="4666756" y="1746233"/>
                      <a:pt x="4661408" y="1746623"/>
                      <a:pt x="4656646" y="1748210"/>
                    </a:cubicBezTo>
                    <a:cubicBezTo>
                      <a:pt x="4609677" y="1818664"/>
                      <a:pt x="4666962" y="1736783"/>
                      <a:pt x="4613783" y="1800598"/>
                    </a:cubicBezTo>
                    <a:cubicBezTo>
                      <a:pt x="4605041" y="1811089"/>
                      <a:pt x="4598713" y="1823444"/>
                      <a:pt x="4589971" y="1833935"/>
                    </a:cubicBezTo>
                    <a:cubicBezTo>
                      <a:pt x="4582785" y="1842559"/>
                      <a:pt x="4573668" y="1849404"/>
                      <a:pt x="4566158" y="1857748"/>
                    </a:cubicBezTo>
                    <a:cubicBezTo>
                      <a:pt x="4559358" y="1865303"/>
                      <a:pt x="4554025" y="1874111"/>
                      <a:pt x="4547108" y="1881560"/>
                    </a:cubicBezTo>
                    <a:cubicBezTo>
                      <a:pt x="4533359" y="1896367"/>
                      <a:pt x="4518534" y="1910135"/>
                      <a:pt x="4504246" y="1924423"/>
                    </a:cubicBezTo>
                    <a:cubicBezTo>
                      <a:pt x="4487123" y="1941546"/>
                      <a:pt x="4468496" y="1961348"/>
                      <a:pt x="4447096" y="1972048"/>
                    </a:cubicBezTo>
                    <a:cubicBezTo>
                      <a:pt x="4440746" y="1975223"/>
                      <a:pt x="4434066" y="1977810"/>
                      <a:pt x="4428046" y="1981573"/>
                    </a:cubicBezTo>
                    <a:cubicBezTo>
                      <a:pt x="4399042" y="1999700"/>
                      <a:pt x="4413582" y="2000680"/>
                      <a:pt x="4370896" y="2014910"/>
                    </a:cubicBezTo>
                    <a:cubicBezTo>
                      <a:pt x="4366133" y="2016498"/>
                      <a:pt x="4361098" y="2017428"/>
                      <a:pt x="4356608" y="2019673"/>
                    </a:cubicBezTo>
                    <a:cubicBezTo>
                      <a:pt x="4351489" y="2022233"/>
                      <a:pt x="4347751" y="2027388"/>
                      <a:pt x="4342321" y="2029198"/>
                    </a:cubicBezTo>
                    <a:cubicBezTo>
                      <a:pt x="4329114" y="2033600"/>
                      <a:pt x="4271963" y="2037926"/>
                      <a:pt x="4266121" y="2038723"/>
                    </a:cubicBezTo>
                    <a:cubicBezTo>
                      <a:pt x="4246985" y="2041333"/>
                      <a:pt x="4228021" y="2045073"/>
                      <a:pt x="4208971" y="2048248"/>
                    </a:cubicBezTo>
                    <a:lnTo>
                      <a:pt x="4180396" y="2053010"/>
                    </a:lnTo>
                    <a:cubicBezTo>
                      <a:pt x="4175633" y="2054598"/>
                      <a:pt x="4170935" y="2056394"/>
                      <a:pt x="4166108" y="2057773"/>
                    </a:cubicBezTo>
                    <a:cubicBezTo>
                      <a:pt x="4159814" y="2059571"/>
                      <a:pt x="4153268" y="2060465"/>
                      <a:pt x="4147058" y="2062535"/>
                    </a:cubicBezTo>
                    <a:cubicBezTo>
                      <a:pt x="4138948" y="2065238"/>
                      <a:pt x="4131506" y="2069857"/>
                      <a:pt x="4123246" y="2072060"/>
                    </a:cubicBezTo>
                    <a:cubicBezTo>
                      <a:pt x="4107603" y="2076231"/>
                      <a:pt x="4075621" y="2081585"/>
                      <a:pt x="4075621" y="2081585"/>
                    </a:cubicBezTo>
                    <a:cubicBezTo>
                      <a:pt x="4067683" y="2084760"/>
                      <a:pt x="4059997" y="2088653"/>
                      <a:pt x="4051808" y="2091110"/>
                    </a:cubicBezTo>
                    <a:cubicBezTo>
                      <a:pt x="3979177" y="2112900"/>
                      <a:pt x="4084017" y="2074636"/>
                      <a:pt x="3999421" y="2105398"/>
                    </a:cubicBezTo>
                    <a:cubicBezTo>
                      <a:pt x="3991387" y="2108320"/>
                      <a:pt x="3983081" y="2110771"/>
                      <a:pt x="3975608" y="2114923"/>
                    </a:cubicBezTo>
                    <a:cubicBezTo>
                      <a:pt x="3968669" y="2118778"/>
                      <a:pt x="3963784" y="2125926"/>
                      <a:pt x="3956558" y="2129210"/>
                    </a:cubicBezTo>
                    <a:cubicBezTo>
                      <a:pt x="3946037" y="2133992"/>
                      <a:pt x="3934333" y="2135560"/>
                      <a:pt x="3923221" y="2138735"/>
                    </a:cubicBezTo>
                    <a:cubicBezTo>
                      <a:pt x="3915283" y="2143498"/>
                      <a:pt x="3907195" y="2148017"/>
                      <a:pt x="3899408" y="2153023"/>
                    </a:cubicBezTo>
                    <a:cubicBezTo>
                      <a:pt x="3884964" y="2162309"/>
                      <a:pt x="3872489" y="2175221"/>
                      <a:pt x="3856546" y="2181598"/>
                    </a:cubicBezTo>
                    <a:cubicBezTo>
                      <a:pt x="3839710" y="2188332"/>
                      <a:pt x="3831617" y="2189672"/>
                      <a:pt x="3818446" y="2200648"/>
                    </a:cubicBezTo>
                    <a:cubicBezTo>
                      <a:pt x="3813272" y="2204960"/>
                      <a:pt x="3808470" y="2209761"/>
                      <a:pt x="3804158" y="2214935"/>
                    </a:cubicBezTo>
                    <a:cubicBezTo>
                      <a:pt x="3800494" y="2219332"/>
                      <a:pt x="3798941" y="2225454"/>
                      <a:pt x="3794633" y="2229223"/>
                    </a:cubicBezTo>
                    <a:cubicBezTo>
                      <a:pt x="3786018" y="2236761"/>
                      <a:pt x="3775316" y="2241540"/>
                      <a:pt x="3766058" y="2248273"/>
                    </a:cubicBezTo>
                    <a:cubicBezTo>
                      <a:pt x="3757837" y="2254252"/>
                      <a:pt x="3751170" y="2262456"/>
                      <a:pt x="3742246" y="2267323"/>
                    </a:cubicBezTo>
                    <a:cubicBezTo>
                      <a:pt x="3733432" y="2272131"/>
                      <a:pt x="3722993" y="2273119"/>
                      <a:pt x="3713671" y="2276848"/>
                    </a:cubicBezTo>
                    <a:cubicBezTo>
                      <a:pt x="3691220" y="2285828"/>
                      <a:pt x="3669281" y="2296040"/>
                      <a:pt x="3646996" y="2305423"/>
                    </a:cubicBezTo>
                    <a:cubicBezTo>
                      <a:pt x="3639117" y="2308741"/>
                      <a:pt x="3630514" y="2310550"/>
                      <a:pt x="3623183" y="2314948"/>
                    </a:cubicBezTo>
                    <a:cubicBezTo>
                      <a:pt x="3615246" y="2319710"/>
                      <a:pt x="3607830" y="2325476"/>
                      <a:pt x="3599371" y="2329235"/>
                    </a:cubicBezTo>
                    <a:cubicBezTo>
                      <a:pt x="3593390" y="2331893"/>
                      <a:pt x="3586671" y="2332410"/>
                      <a:pt x="3580321" y="2333998"/>
                    </a:cubicBezTo>
                    <a:cubicBezTo>
                      <a:pt x="3535944" y="2367280"/>
                      <a:pt x="3592318" y="2328544"/>
                      <a:pt x="3527933" y="2357810"/>
                    </a:cubicBezTo>
                    <a:cubicBezTo>
                      <a:pt x="3520707" y="2361095"/>
                      <a:pt x="3515614" y="2367891"/>
                      <a:pt x="3508883" y="2372098"/>
                    </a:cubicBezTo>
                    <a:cubicBezTo>
                      <a:pt x="3502863" y="2375861"/>
                      <a:pt x="3495997" y="2378101"/>
                      <a:pt x="3489833" y="2381623"/>
                    </a:cubicBezTo>
                    <a:cubicBezTo>
                      <a:pt x="3484863" y="2384463"/>
                      <a:pt x="3480807" y="2388893"/>
                      <a:pt x="3475546" y="2391148"/>
                    </a:cubicBezTo>
                    <a:cubicBezTo>
                      <a:pt x="3469530" y="2393726"/>
                      <a:pt x="3462846" y="2394323"/>
                      <a:pt x="3456496" y="2395910"/>
                    </a:cubicBezTo>
                    <a:cubicBezTo>
                      <a:pt x="3451733" y="2400673"/>
                      <a:pt x="3447920" y="2406628"/>
                      <a:pt x="3442208" y="2410198"/>
                    </a:cubicBezTo>
                    <a:cubicBezTo>
                      <a:pt x="3412327" y="2428874"/>
                      <a:pt x="3425608" y="2410490"/>
                      <a:pt x="3399346" y="2429248"/>
                    </a:cubicBezTo>
                    <a:cubicBezTo>
                      <a:pt x="3368789" y="2451074"/>
                      <a:pt x="3402905" y="2439073"/>
                      <a:pt x="3366008" y="2448298"/>
                    </a:cubicBezTo>
                    <a:cubicBezTo>
                      <a:pt x="3340058" y="2465598"/>
                      <a:pt x="3337143" y="2468863"/>
                      <a:pt x="3294571" y="2481635"/>
                    </a:cubicBezTo>
                    <a:cubicBezTo>
                      <a:pt x="3278696" y="2486398"/>
                      <a:pt x="3262465" y="2490103"/>
                      <a:pt x="3246946" y="2495923"/>
                    </a:cubicBezTo>
                    <a:cubicBezTo>
                      <a:pt x="3236975" y="2499662"/>
                      <a:pt x="3228040" y="2505747"/>
                      <a:pt x="3218371" y="2510210"/>
                    </a:cubicBezTo>
                    <a:cubicBezTo>
                      <a:pt x="3207394" y="2515276"/>
                      <a:pt x="3196010" y="2519432"/>
                      <a:pt x="3185033" y="2524498"/>
                    </a:cubicBezTo>
                    <a:cubicBezTo>
                      <a:pt x="3175364" y="2528961"/>
                      <a:pt x="3166127" y="2534322"/>
                      <a:pt x="3156458" y="2538785"/>
                    </a:cubicBezTo>
                    <a:cubicBezTo>
                      <a:pt x="3145481" y="2543851"/>
                      <a:pt x="3133735" y="2547284"/>
                      <a:pt x="3123121" y="2553073"/>
                    </a:cubicBezTo>
                    <a:cubicBezTo>
                      <a:pt x="3088599" y="2571904"/>
                      <a:pt x="3118240" y="2561321"/>
                      <a:pt x="3089783" y="2581648"/>
                    </a:cubicBezTo>
                    <a:cubicBezTo>
                      <a:pt x="3084006" y="2585775"/>
                      <a:pt x="3076753" y="2587410"/>
                      <a:pt x="3070733" y="2591173"/>
                    </a:cubicBezTo>
                    <a:cubicBezTo>
                      <a:pt x="3064002" y="2595380"/>
                      <a:pt x="3058414" y="2601253"/>
                      <a:pt x="3051683" y="2605460"/>
                    </a:cubicBezTo>
                    <a:cubicBezTo>
                      <a:pt x="3045663" y="2609223"/>
                      <a:pt x="3038313" y="2610725"/>
                      <a:pt x="3032633" y="2614985"/>
                    </a:cubicBezTo>
                    <a:cubicBezTo>
                      <a:pt x="3025449" y="2620373"/>
                      <a:pt x="3020595" y="2628425"/>
                      <a:pt x="3013583" y="2634035"/>
                    </a:cubicBezTo>
                    <a:cubicBezTo>
                      <a:pt x="3004644" y="2641186"/>
                      <a:pt x="2993802" y="2645756"/>
                      <a:pt x="2985008" y="2653085"/>
                    </a:cubicBezTo>
                    <a:cubicBezTo>
                      <a:pt x="2974660" y="2661709"/>
                      <a:pt x="2967025" y="2673338"/>
                      <a:pt x="2956433" y="2681660"/>
                    </a:cubicBezTo>
                    <a:cubicBezTo>
                      <a:pt x="2927414" y="2704461"/>
                      <a:pt x="2894299" y="2712118"/>
                      <a:pt x="2870708" y="2743573"/>
                    </a:cubicBezTo>
                    <a:cubicBezTo>
                      <a:pt x="2865946" y="2749923"/>
                      <a:pt x="2862034" y="2757010"/>
                      <a:pt x="2856421" y="2762623"/>
                    </a:cubicBezTo>
                    <a:cubicBezTo>
                      <a:pt x="2838434" y="2780610"/>
                      <a:pt x="2838440" y="2773860"/>
                      <a:pt x="2818321" y="2786435"/>
                    </a:cubicBezTo>
                    <a:cubicBezTo>
                      <a:pt x="2811590" y="2790642"/>
                      <a:pt x="2805204" y="2795450"/>
                      <a:pt x="2799271" y="2800723"/>
                    </a:cubicBezTo>
                    <a:cubicBezTo>
                      <a:pt x="2770164" y="2826595"/>
                      <a:pt x="2781941" y="2824462"/>
                      <a:pt x="2746883" y="2843585"/>
                    </a:cubicBezTo>
                    <a:cubicBezTo>
                      <a:pt x="2739378" y="2847679"/>
                      <a:pt x="2730262" y="2848487"/>
                      <a:pt x="2723071" y="2853110"/>
                    </a:cubicBezTo>
                    <a:cubicBezTo>
                      <a:pt x="2708368" y="2862562"/>
                      <a:pt x="2677592" y="2892257"/>
                      <a:pt x="2656396" y="2900735"/>
                    </a:cubicBezTo>
                    <a:cubicBezTo>
                      <a:pt x="2648880" y="2903741"/>
                      <a:pt x="2640336" y="2903172"/>
                      <a:pt x="2632583" y="2905498"/>
                    </a:cubicBezTo>
                    <a:cubicBezTo>
                      <a:pt x="2615137" y="2910732"/>
                      <a:pt x="2598456" y="2921739"/>
                      <a:pt x="2580196" y="2924548"/>
                    </a:cubicBezTo>
                    <a:cubicBezTo>
                      <a:pt x="2559558" y="2927723"/>
                      <a:pt x="2539036" y="2931767"/>
                      <a:pt x="2518283" y="2934073"/>
                    </a:cubicBezTo>
                    <a:cubicBezTo>
                      <a:pt x="2481857" y="2938120"/>
                      <a:pt x="2444465" y="2938042"/>
                      <a:pt x="2408746" y="2943598"/>
                    </a:cubicBezTo>
                    <a:cubicBezTo>
                      <a:pt x="2373027" y="2949154"/>
                      <a:pt x="2330959" y="2960266"/>
                      <a:pt x="2303971" y="2967410"/>
                    </a:cubicBezTo>
                    <a:cubicBezTo>
                      <a:pt x="2276984" y="2974554"/>
                      <a:pt x="2266423" y="2982104"/>
                      <a:pt x="2246821" y="2986460"/>
                    </a:cubicBezTo>
                    <a:cubicBezTo>
                      <a:pt x="2232533" y="2989635"/>
                      <a:pt x="2218343" y="2993288"/>
                      <a:pt x="2203958" y="2995985"/>
                    </a:cubicBezTo>
                    <a:cubicBezTo>
                      <a:pt x="2182168" y="3000071"/>
                      <a:pt x="2167522" y="2999861"/>
                      <a:pt x="2146808" y="3005510"/>
                    </a:cubicBezTo>
                    <a:cubicBezTo>
                      <a:pt x="2137122" y="3008152"/>
                      <a:pt x="2127973" y="3012600"/>
                      <a:pt x="2118233" y="3015035"/>
                    </a:cubicBezTo>
                    <a:cubicBezTo>
                      <a:pt x="2090110" y="3022066"/>
                      <a:pt x="2094343" y="3016648"/>
                      <a:pt x="2070608" y="3024560"/>
                    </a:cubicBezTo>
                    <a:cubicBezTo>
                      <a:pt x="2062498" y="3027263"/>
                      <a:pt x="2054269" y="3029933"/>
                      <a:pt x="2046796" y="3034085"/>
                    </a:cubicBezTo>
                    <a:cubicBezTo>
                      <a:pt x="2039857" y="3037940"/>
                      <a:pt x="2035073" y="3045320"/>
                      <a:pt x="2027746" y="3048373"/>
                    </a:cubicBezTo>
                    <a:cubicBezTo>
                      <a:pt x="2015662" y="3053408"/>
                      <a:pt x="2002065" y="3053758"/>
                      <a:pt x="1989646" y="3057898"/>
                    </a:cubicBezTo>
                    <a:cubicBezTo>
                      <a:pt x="1959661" y="3067893"/>
                      <a:pt x="1956457" y="3069773"/>
                      <a:pt x="1922971" y="3076948"/>
                    </a:cubicBezTo>
                    <a:cubicBezTo>
                      <a:pt x="1913529" y="3078971"/>
                      <a:pt x="1903921" y="3080123"/>
                      <a:pt x="1894396" y="3081710"/>
                    </a:cubicBezTo>
                    <a:cubicBezTo>
                      <a:pt x="1826521" y="3104335"/>
                      <a:pt x="1861058" y="3092029"/>
                      <a:pt x="1846771" y="3095998"/>
                    </a:cubicBezTo>
                    <a:cubicBezTo>
                      <a:pt x="1832484" y="3099967"/>
                      <a:pt x="1822165" y="3100761"/>
                      <a:pt x="1808671" y="3105523"/>
                    </a:cubicBezTo>
                    <a:cubicBezTo>
                      <a:pt x="1773231" y="3132102"/>
                      <a:pt x="1807515" y="3110670"/>
                      <a:pt x="1765808" y="3124573"/>
                    </a:cubicBezTo>
                    <a:cubicBezTo>
                      <a:pt x="1759073" y="3126818"/>
                      <a:pt x="1753350" y="3131461"/>
                      <a:pt x="1746758" y="3134098"/>
                    </a:cubicBezTo>
                    <a:cubicBezTo>
                      <a:pt x="1737436" y="3137827"/>
                      <a:pt x="1727837" y="3140865"/>
                      <a:pt x="1718183" y="3143623"/>
                    </a:cubicBezTo>
                    <a:cubicBezTo>
                      <a:pt x="1705596" y="3147219"/>
                      <a:pt x="1692439" y="3148823"/>
                      <a:pt x="1680083" y="3153148"/>
                    </a:cubicBezTo>
                    <a:cubicBezTo>
                      <a:pt x="1586736" y="3185819"/>
                      <a:pt x="1654436" y="3170659"/>
                      <a:pt x="1599121" y="3181723"/>
                    </a:cubicBezTo>
                    <a:lnTo>
                      <a:pt x="1503871" y="3229348"/>
                    </a:lnTo>
                    <a:lnTo>
                      <a:pt x="1484821" y="3238873"/>
                    </a:lnTo>
                    <a:cubicBezTo>
                      <a:pt x="1478471" y="3242048"/>
                      <a:pt x="1472506" y="3246153"/>
                      <a:pt x="1465771" y="3248398"/>
                    </a:cubicBezTo>
                    <a:cubicBezTo>
                      <a:pt x="1434644" y="3258772"/>
                      <a:pt x="1455974" y="3250915"/>
                      <a:pt x="1403858" y="3276973"/>
                    </a:cubicBezTo>
                    <a:cubicBezTo>
                      <a:pt x="1397508" y="3280148"/>
                      <a:pt x="1390488" y="3282238"/>
                      <a:pt x="1384808" y="3286498"/>
                    </a:cubicBezTo>
                    <a:cubicBezTo>
                      <a:pt x="1373359" y="3295084"/>
                      <a:pt x="1355064" y="3309826"/>
                      <a:pt x="1341946" y="3315073"/>
                    </a:cubicBezTo>
                    <a:cubicBezTo>
                      <a:pt x="1334430" y="3318079"/>
                      <a:pt x="1326071" y="3318248"/>
                      <a:pt x="1318133" y="3319835"/>
                    </a:cubicBezTo>
                    <a:cubicBezTo>
                      <a:pt x="1311783" y="3324598"/>
                      <a:pt x="1305889" y="3330039"/>
                      <a:pt x="1299083" y="3334123"/>
                    </a:cubicBezTo>
                    <a:cubicBezTo>
                      <a:pt x="1276071" y="3347930"/>
                      <a:pt x="1236253" y="3362880"/>
                      <a:pt x="1213358" y="3367460"/>
                    </a:cubicBezTo>
                    <a:cubicBezTo>
                      <a:pt x="1205421" y="3369048"/>
                      <a:pt x="1197399" y="3370260"/>
                      <a:pt x="1189546" y="3372223"/>
                    </a:cubicBezTo>
                    <a:cubicBezTo>
                      <a:pt x="1184676" y="3373441"/>
                      <a:pt x="1180101" y="3375664"/>
                      <a:pt x="1175258" y="3376985"/>
                    </a:cubicBezTo>
                    <a:cubicBezTo>
                      <a:pt x="1162628" y="3380429"/>
                      <a:pt x="1149858" y="3383335"/>
                      <a:pt x="1137158" y="3386510"/>
                    </a:cubicBezTo>
                    <a:cubicBezTo>
                      <a:pt x="1130808" y="3388098"/>
                      <a:pt x="1124564" y="3390197"/>
                      <a:pt x="1118108" y="3391273"/>
                    </a:cubicBezTo>
                    <a:cubicBezTo>
                      <a:pt x="1093438" y="3395384"/>
                      <a:pt x="1089035" y="3395802"/>
                      <a:pt x="1065721" y="3400798"/>
                    </a:cubicBezTo>
                    <a:lnTo>
                      <a:pt x="1034765" y="3412705"/>
                    </a:lnTo>
                    <a:cubicBezTo>
                      <a:pt x="1016906" y="3422627"/>
                      <a:pt x="994284" y="3430961"/>
                      <a:pt x="963328" y="3476999"/>
                    </a:cubicBezTo>
                    <a:cubicBezTo>
                      <a:pt x="953803" y="3530180"/>
                      <a:pt x="998649" y="3650830"/>
                      <a:pt x="965708" y="3729411"/>
                    </a:cubicBezTo>
                    <a:cubicBezTo>
                      <a:pt x="932767" y="3807992"/>
                      <a:pt x="835534" y="3888954"/>
                      <a:pt x="765684" y="3948485"/>
                    </a:cubicBezTo>
                    <a:cubicBezTo>
                      <a:pt x="695834" y="4008016"/>
                      <a:pt x="590661" y="4010398"/>
                      <a:pt x="546608" y="4086598"/>
                    </a:cubicBezTo>
                    <a:cubicBezTo>
                      <a:pt x="502555" y="4162798"/>
                      <a:pt x="534701" y="4356472"/>
                      <a:pt x="501364" y="4405684"/>
                    </a:cubicBezTo>
                    <a:cubicBezTo>
                      <a:pt x="447655" y="4430733"/>
                      <a:pt x="246526" y="4416172"/>
                      <a:pt x="187040" y="4412829"/>
                    </a:cubicBezTo>
                    <a:cubicBezTo>
                      <a:pt x="139255" y="4413814"/>
                      <a:pt x="15589" y="4346950"/>
                      <a:pt x="1302" y="4310437"/>
                    </a:cubicBezTo>
                    <a:close/>
                  </a:path>
                </a:pathLst>
              </a:custGeom>
              <a:noFill/>
              <a:ln w="19050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8CD89166-B4AB-4A23-9984-7179E68D9CA6}"/>
                  </a:ext>
                </a:extLst>
              </p:cNvPr>
              <p:cNvSpPr txBox="1"/>
              <p:nvPr/>
            </p:nvSpPr>
            <p:spPr>
              <a:xfrm rot="19771130">
                <a:off x="4882538" y="4303373"/>
                <a:ext cx="2426924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123053F-C003-416C-8419-5D0603785807}"/>
                </a:ext>
              </a:extLst>
            </p:cNvPr>
            <p:cNvSpPr/>
            <p:nvPr/>
          </p:nvSpPr>
          <p:spPr>
            <a:xfrm>
              <a:off x="7688517" y="177800"/>
              <a:ext cx="674433" cy="4330700"/>
            </a:xfrm>
            <a:custGeom>
              <a:avLst/>
              <a:gdLst>
                <a:gd name="connsiteX0" fmla="*/ 96583 w 674433"/>
                <a:gd name="connsiteY0" fmla="*/ 19050 h 4330700"/>
                <a:gd name="connsiteX1" fmla="*/ 90233 w 674433"/>
                <a:gd name="connsiteY1" fmla="*/ 50800 h 4330700"/>
                <a:gd name="connsiteX2" fmla="*/ 77533 w 674433"/>
                <a:gd name="connsiteY2" fmla="*/ 95250 h 4330700"/>
                <a:gd name="connsiteX3" fmla="*/ 58483 w 674433"/>
                <a:gd name="connsiteY3" fmla="*/ 165100 h 4330700"/>
                <a:gd name="connsiteX4" fmla="*/ 64833 w 674433"/>
                <a:gd name="connsiteY4" fmla="*/ 412750 h 4330700"/>
                <a:gd name="connsiteX5" fmla="*/ 77533 w 674433"/>
                <a:gd name="connsiteY5" fmla="*/ 654050 h 4330700"/>
                <a:gd name="connsiteX6" fmla="*/ 102933 w 674433"/>
                <a:gd name="connsiteY6" fmla="*/ 755650 h 4330700"/>
                <a:gd name="connsiteX7" fmla="*/ 121983 w 674433"/>
                <a:gd name="connsiteY7" fmla="*/ 869950 h 4330700"/>
                <a:gd name="connsiteX8" fmla="*/ 134683 w 674433"/>
                <a:gd name="connsiteY8" fmla="*/ 933450 h 4330700"/>
                <a:gd name="connsiteX9" fmla="*/ 147383 w 674433"/>
                <a:gd name="connsiteY9" fmla="*/ 971550 h 4330700"/>
                <a:gd name="connsiteX10" fmla="*/ 134683 w 674433"/>
                <a:gd name="connsiteY10" fmla="*/ 1098550 h 4330700"/>
                <a:gd name="connsiteX11" fmla="*/ 128333 w 674433"/>
                <a:gd name="connsiteY11" fmla="*/ 1117600 h 4330700"/>
                <a:gd name="connsiteX12" fmla="*/ 109283 w 674433"/>
                <a:gd name="connsiteY12" fmla="*/ 1193800 h 4330700"/>
                <a:gd name="connsiteX13" fmla="*/ 102933 w 674433"/>
                <a:gd name="connsiteY13" fmla="*/ 1257300 h 4330700"/>
                <a:gd name="connsiteX14" fmla="*/ 115633 w 674433"/>
                <a:gd name="connsiteY14" fmla="*/ 1555750 h 4330700"/>
                <a:gd name="connsiteX15" fmla="*/ 121983 w 674433"/>
                <a:gd name="connsiteY15" fmla="*/ 1625600 h 4330700"/>
                <a:gd name="connsiteX16" fmla="*/ 134683 w 674433"/>
                <a:gd name="connsiteY16" fmla="*/ 1689100 h 4330700"/>
                <a:gd name="connsiteX17" fmla="*/ 147383 w 674433"/>
                <a:gd name="connsiteY17" fmla="*/ 1746250 h 4330700"/>
                <a:gd name="connsiteX18" fmla="*/ 134683 w 674433"/>
                <a:gd name="connsiteY18" fmla="*/ 2114550 h 4330700"/>
                <a:gd name="connsiteX19" fmla="*/ 121983 w 674433"/>
                <a:gd name="connsiteY19" fmla="*/ 2209800 h 4330700"/>
                <a:gd name="connsiteX20" fmla="*/ 83883 w 674433"/>
                <a:gd name="connsiteY20" fmla="*/ 2298700 h 4330700"/>
                <a:gd name="connsiteX21" fmla="*/ 58483 w 674433"/>
                <a:gd name="connsiteY21" fmla="*/ 2368550 h 4330700"/>
                <a:gd name="connsiteX22" fmla="*/ 52133 w 674433"/>
                <a:gd name="connsiteY22" fmla="*/ 2400300 h 4330700"/>
                <a:gd name="connsiteX23" fmla="*/ 39433 w 674433"/>
                <a:gd name="connsiteY23" fmla="*/ 2451100 h 4330700"/>
                <a:gd name="connsiteX24" fmla="*/ 33083 w 674433"/>
                <a:gd name="connsiteY24" fmla="*/ 2482850 h 4330700"/>
                <a:gd name="connsiteX25" fmla="*/ 26733 w 674433"/>
                <a:gd name="connsiteY25" fmla="*/ 2508250 h 4330700"/>
                <a:gd name="connsiteX26" fmla="*/ 7683 w 674433"/>
                <a:gd name="connsiteY26" fmla="*/ 2584450 h 4330700"/>
                <a:gd name="connsiteX27" fmla="*/ 14033 w 674433"/>
                <a:gd name="connsiteY27" fmla="*/ 2813050 h 4330700"/>
                <a:gd name="connsiteX28" fmla="*/ 45783 w 674433"/>
                <a:gd name="connsiteY28" fmla="*/ 2946400 h 4330700"/>
                <a:gd name="connsiteX29" fmla="*/ 58483 w 674433"/>
                <a:gd name="connsiteY29" fmla="*/ 3003550 h 4330700"/>
                <a:gd name="connsiteX30" fmla="*/ 71183 w 674433"/>
                <a:gd name="connsiteY30" fmla="*/ 3041650 h 4330700"/>
                <a:gd name="connsiteX31" fmla="*/ 90233 w 674433"/>
                <a:gd name="connsiteY31" fmla="*/ 3092450 h 4330700"/>
                <a:gd name="connsiteX32" fmla="*/ 83883 w 674433"/>
                <a:gd name="connsiteY32" fmla="*/ 3327400 h 4330700"/>
                <a:gd name="connsiteX33" fmla="*/ 58483 w 674433"/>
                <a:gd name="connsiteY33" fmla="*/ 3422650 h 4330700"/>
                <a:gd name="connsiteX34" fmla="*/ 45783 w 674433"/>
                <a:gd name="connsiteY34" fmla="*/ 3467100 h 4330700"/>
                <a:gd name="connsiteX35" fmla="*/ 14033 w 674433"/>
                <a:gd name="connsiteY35" fmla="*/ 3581400 h 4330700"/>
                <a:gd name="connsiteX36" fmla="*/ 14033 w 674433"/>
                <a:gd name="connsiteY36" fmla="*/ 3771900 h 4330700"/>
                <a:gd name="connsiteX37" fmla="*/ 7683 w 674433"/>
                <a:gd name="connsiteY37" fmla="*/ 4057650 h 4330700"/>
                <a:gd name="connsiteX38" fmla="*/ 14033 w 674433"/>
                <a:gd name="connsiteY38" fmla="*/ 4152900 h 4330700"/>
                <a:gd name="connsiteX39" fmla="*/ 20383 w 674433"/>
                <a:gd name="connsiteY39" fmla="*/ 4171950 h 4330700"/>
                <a:gd name="connsiteX40" fmla="*/ 102933 w 674433"/>
                <a:gd name="connsiteY40" fmla="*/ 4248150 h 4330700"/>
                <a:gd name="connsiteX41" fmla="*/ 185483 w 674433"/>
                <a:gd name="connsiteY41" fmla="*/ 4273550 h 4330700"/>
                <a:gd name="connsiteX42" fmla="*/ 280733 w 674433"/>
                <a:gd name="connsiteY42" fmla="*/ 4311650 h 4330700"/>
                <a:gd name="connsiteX43" fmla="*/ 325183 w 674433"/>
                <a:gd name="connsiteY43" fmla="*/ 4318000 h 4330700"/>
                <a:gd name="connsiteX44" fmla="*/ 369633 w 674433"/>
                <a:gd name="connsiteY44" fmla="*/ 4330700 h 4330700"/>
                <a:gd name="connsiteX45" fmla="*/ 560133 w 674433"/>
                <a:gd name="connsiteY45" fmla="*/ 4324350 h 4330700"/>
                <a:gd name="connsiteX46" fmla="*/ 579183 w 674433"/>
                <a:gd name="connsiteY46" fmla="*/ 4311650 h 4330700"/>
                <a:gd name="connsiteX47" fmla="*/ 623633 w 674433"/>
                <a:gd name="connsiteY47" fmla="*/ 4273550 h 4330700"/>
                <a:gd name="connsiteX48" fmla="*/ 642683 w 674433"/>
                <a:gd name="connsiteY48" fmla="*/ 4241800 h 4330700"/>
                <a:gd name="connsiteX49" fmla="*/ 655383 w 674433"/>
                <a:gd name="connsiteY49" fmla="*/ 4222750 h 4330700"/>
                <a:gd name="connsiteX50" fmla="*/ 674433 w 674433"/>
                <a:gd name="connsiteY50" fmla="*/ 4165600 h 4330700"/>
                <a:gd name="connsiteX51" fmla="*/ 661733 w 674433"/>
                <a:gd name="connsiteY51" fmla="*/ 4000500 h 4330700"/>
                <a:gd name="connsiteX52" fmla="*/ 629983 w 674433"/>
                <a:gd name="connsiteY52" fmla="*/ 3962400 h 4330700"/>
                <a:gd name="connsiteX53" fmla="*/ 585533 w 674433"/>
                <a:gd name="connsiteY53" fmla="*/ 3905250 h 4330700"/>
                <a:gd name="connsiteX54" fmla="*/ 566483 w 674433"/>
                <a:gd name="connsiteY54" fmla="*/ 3873500 h 4330700"/>
                <a:gd name="connsiteX55" fmla="*/ 522033 w 674433"/>
                <a:gd name="connsiteY55" fmla="*/ 3841750 h 4330700"/>
                <a:gd name="connsiteX56" fmla="*/ 502983 w 674433"/>
                <a:gd name="connsiteY56" fmla="*/ 3816350 h 4330700"/>
                <a:gd name="connsiteX57" fmla="*/ 439483 w 674433"/>
                <a:gd name="connsiteY57" fmla="*/ 3752850 h 4330700"/>
                <a:gd name="connsiteX58" fmla="*/ 426783 w 674433"/>
                <a:gd name="connsiteY58" fmla="*/ 3721100 h 4330700"/>
                <a:gd name="connsiteX59" fmla="*/ 414083 w 674433"/>
                <a:gd name="connsiteY59" fmla="*/ 3663950 h 4330700"/>
                <a:gd name="connsiteX60" fmla="*/ 401383 w 674433"/>
                <a:gd name="connsiteY60" fmla="*/ 3632200 h 4330700"/>
                <a:gd name="connsiteX61" fmla="*/ 395033 w 674433"/>
                <a:gd name="connsiteY61" fmla="*/ 3606800 h 4330700"/>
                <a:gd name="connsiteX62" fmla="*/ 382333 w 674433"/>
                <a:gd name="connsiteY62" fmla="*/ 3505200 h 4330700"/>
                <a:gd name="connsiteX63" fmla="*/ 388683 w 674433"/>
                <a:gd name="connsiteY63" fmla="*/ 3295650 h 4330700"/>
                <a:gd name="connsiteX64" fmla="*/ 401383 w 674433"/>
                <a:gd name="connsiteY64" fmla="*/ 3168650 h 4330700"/>
                <a:gd name="connsiteX65" fmla="*/ 395033 w 674433"/>
                <a:gd name="connsiteY65" fmla="*/ 2762250 h 4330700"/>
                <a:gd name="connsiteX66" fmla="*/ 356933 w 674433"/>
                <a:gd name="connsiteY66" fmla="*/ 2673350 h 4330700"/>
                <a:gd name="connsiteX67" fmla="*/ 325183 w 674433"/>
                <a:gd name="connsiteY67" fmla="*/ 2635250 h 4330700"/>
                <a:gd name="connsiteX68" fmla="*/ 261683 w 674433"/>
                <a:gd name="connsiteY68" fmla="*/ 2533650 h 4330700"/>
                <a:gd name="connsiteX69" fmla="*/ 261683 w 674433"/>
                <a:gd name="connsiteY69" fmla="*/ 2362200 h 4330700"/>
                <a:gd name="connsiteX70" fmla="*/ 287083 w 674433"/>
                <a:gd name="connsiteY70" fmla="*/ 2324100 h 4330700"/>
                <a:gd name="connsiteX71" fmla="*/ 337883 w 674433"/>
                <a:gd name="connsiteY71" fmla="*/ 2292350 h 4330700"/>
                <a:gd name="connsiteX72" fmla="*/ 414083 w 674433"/>
                <a:gd name="connsiteY72" fmla="*/ 2235200 h 4330700"/>
                <a:gd name="connsiteX73" fmla="*/ 445833 w 674433"/>
                <a:gd name="connsiteY73" fmla="*/ 2197100 h 4330700"/>
                <a:gd name="connsiteX74" fmla="*/ 483933 w 674433"/>
                <a:gd name="connsiteY74" fmla="*/ 2152650 h 4330700"/>
                <a:gd name="connsiteX75" fmla="*/ 496633 w 674433"/>
                <a:gd name="connsiteY75" fmla="*/ 2120900 h 4330700"/>
                <a:gd name="connsiteX76" fmla="*/ 534733 w 674433"/>
                <a:gd name="connsiteY76" fmla="*/ 2057400 h 4330700"/>
                <a:gd name="connsiteX77" fmla="*/ 522033 w 674433"/>
                <a:gd name="connsiteY77" fmla="*/ 1854200 h 4330700"/>
                <a:gd name="connsiteX78" fmla="*/ 502983 w 674433"/>
                <a:gd name="connsiteY78" fmla="*/ 1771650 h 4330700"/>
                <a:gd name="connsiteX79" fmla="*/ 483933 w 674433"/>
                <a:gd name="connsiteY79" fmla="*/ 1708150 h 4330700"/>
                <a:gd name="connsiteX80" fmla="*/ 471233 w 674433"/>
                <a:gd name="connsiteY80" fmla="*/ 1631950 h 4330700"/>
                <a:gd name="connsiteX81" fmla="*/ 458533 w 674433"/>
                <a:gd name="connsiteY81" fmla="*/ 1587500 h 4330700"/>
                <a:gd name="connsiteX82" fmla="*/ 445833 w 674433"/>
                <a:gd name="connsiteY82" fmla="*/ 1504950 h 4330700"/>
                <a:gd name="connsiteX83" fmla="*/ 439483 w 674433"/>
                <a:gd name="connsiteY83" fmla="*/ 1371600 h 4330700"/>
                <a:gd name="connsiteX84" fmla="*/ 426783 w 674433"/>
                <a:gd name="connsiteY84" fmla="*/ 1225550 h 4330700"/>
                <a:gd name="connsiteX85" fmla="*/ 414083 w 674433"/>
                <a:gd name="connsiteY85" fmla="*/ 1092200 h 4330700"/>
                <a:gd name="connsiteX86" fmla="*/ 401383 w 674433"/>
                <a:gd name="connsiteY86" fmla="*/ 1060450 h 4330700"/>
                <a:gd name="connsiteX87" fmla="*/ 382333 w 674433"/>
                <a:gd name="connsiteY87" fmla="*/ 939800 h 4330700"/>
                <a:gd name="connsiteX88" fmla="*/ 369633 w 674433"/>
                <a:gd name="connsiteY88" fmla="*/ 895350 h 4330700"/>
                <a:gd name="connsiteX89" fmla="*/ 363283 w 674433"/>
                <a:gd name="connsiteY89" fmla="*/ 838200 h 4330700"/>
                <a:gd name="connsiteX90" fmla="*/ 350583 w 674433"/>
                <a:gd name="connsiteY90" fmla="*/ 527050 h 4330700"/>
                <a:gd name="connsiteX91" fmla="*/ 331533 w 674433"/>
                <a:gd name="connsiteY91" fmla="*/ 412750 h 4330700"/>
                <a:gd name="connsiteX92" fmla="*/ 318833 w 674433"/>
                <a:gd name="connsiteY92" fmla="*/ 387350 h 4330700"/>
                <a:gd name="connsiteX93" fmla="*/ 312483 w 674433"/>
                <a:gd name="connsiteY93" fmla="*/ 349250 h 4330700"/>
                <a:gd name="connsiteX94" fmla="*/ 299783 w 674433"/>
                <a:gd name="connsiteY94" fmla="*/ 285750 h 4330700"/>
                <a:gd name="connsiteX95" fmla="*/ 287083 w 674433"/>
                <a:gd name="connsiteY95" fmla="*/ 196850 h 4330700"/>
                <a:gd name="connsiteX96" fmla="*/ 280733 w 674433"/>
                <a:gd name="connsiteY96" fmla="*/ 171450 h 4330700"/>
                <a:gd name="connsiteX97" fmla="*/ 268033 w 674433"/>
                <a:gd name="connsiteY97" fmla="*/ 152400 h 4330700"/>
                <a:gd name="connsiteX98" fmla="*/ 255333 w 674433"/>
                <a:gd name="connsiteY98" fmla="*/ 76200 h 4330700"/>
                <a:gd name="connsiteX99" fmla="*/ 248983 w 674433"/>
                <a:gd name="connsiteY99" fmla="*/ 38100 h 4330700"/>
                <a:gd name="connsiteX100" fmla="*/ 229933 w 674433"/>
                <a:gd name="connsiteY100" fmla="*/ 12700 h 4330700"/>
                <a:gd name="connsiteX101" fmla="*/ 198183 w 674433"/>
                <a:gd name="connsiteY101" fmla="*/ 6350 h 4330700"/>
                <a:gd name="connsiteX102" fmla="*/ 172783 w 674433"/>
                <a:gd name="connsiteY102" fmla="*/ 0 h 4330700"/>
                <a:gd name="connsiteX103" fmla="*/ 96583 w 674433"/>
                <a:gd name="connsiteY103" fmla="*/ 19050 h 433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674433" h="4330700">
                  <a:moveTo>
                    <a:pt x="96583" y="19050"/>
                  </a:moveTo>
                  <a:cubicBezTo>
                    <a:pt x="82825" y="27517"/>
                    <a:pt x="92851" y="40329"/>
                    <a:pt x="90233" y="50800"/>
                  </a:cubicBezTo>
                  <a:cubicBezTo>
                    <a:pt x="81165" y="87071"/>
                    <a:pt x="85451" y="51698"/>
                    <a:pt x="77533" y="95250"/>
                  </a:cubicBezTo>
                  <a:cubicBezTo>
                    <a:pt x="66549" y="155661"/>
                    <a:pt x="79961" y="122145"/>
                    <a:pt x="58483" y="165100"/>
                  </a:cubicBezTo>
                  <a:cubicBezTo>
                    <a:pt x="60600" y="247650"/>
                    <a:pt x="62213" y="330214"/>
                    <a:pt x="64833" y="412750"/>
                  </a:cubicBezTo>
                  <a:cubicBezTo>
                    <a:pt x="64834" y="412782"/>
                    <a:pt x="71993" y="620810"/>
                    <a:pt x="77533" y="654050"/>
                  </a:cubicBezTo>
                  <a:cubicBezTo>
                    <a:pt x="83272" y="688484"/>
                    <a:pt x="96087" y="721419"/>
                    <a:pt x="102933" y="755650"/>
                  </a:cubicBezTo>
                  <a:cubicBezTo>
                    <a:pt x="124689" y="864431"/>
                    <a:pt x="108442" y="775162"/>
                    <a:pt x="121983" y="869950"/>
                  </a:cubicBezTo>
                  <a:cubicBezTo>
                    <a:pt x="125104" y="891795"/>
                    <a:pt x="128372" y="912412"/>
                    <a:pt x="134683" y="933450"/>
                  </a:cubicBezTo>
                  <a:cubicBezTo>
                    <a:pt x="138530" y="946272"/>
                    <a:pt x="147383" y="971550"/>
                    <a:pt x="147383" y="971550"/>
                  </a:cubicBezTo>
                  <a:cubicBezTo>
                    <a:pt x="143150" y="1013883"/>
                    <a:pt x="140186" y="1056363"/>
                    <a:pt x="134683" y="1098550"/>
                  </a:cubicBezTo>
                  <a:cubicBezTo>
                    <a:pt x="133817" y="1105187"/>
                    <a:pt x="129530" y="1111014"/>
                    <a:pt x="128333" y="1117600"/>
                  </a:cubicBezTo>
                  <a:cubicBezTo>
                    <a:pt x="115435" y="1188542"/>
                    <a:pt x="132596" y="1147174"/>
                    <a:pt x="109283" y="1193800"/>
                  </a:cubicBezTo>
                  <a:cubicBezTo>
                    <a:pt x="107166" y="1214967"/>
                    <a:pt x="102933" y="1236028"/>
                    <a:pt x="102933" y="1257300"/>
                  </a:cubicBezTo>
                  <a:cubicBezTo>
                    <a:pt x="102933" y="1577964"/>
                    <a:pt x="100443" y="1411447"/>
                    <a:pt x="115633" y="1555750"/>
                  </a:cubicBezTo>
                  <a:cubicBezTo>
                    <a:pt x="118080" y="1579001"/>
                    <a:pt x="119251" y="1602381"/>
                    <a:pt x="121983" y="1625600"/>
                  </a:cubicBezTo>
                  <a:cubicBezTo>
                    <a:pt x="126649" y="1665262"/>
                    <a:pt x="127324" y="1655985"/>
                    <a:pt x="134683" y="1689100"/>
                  </a:cubicBezTo>
                  <a:cubicBezTo>
                    <a:pt x="150806" y="1761654"/>
                    <a:pt x="131897" y="1684305"/>
                    <a:pt x="147383" y="1746250"/>
                  </a:cubicBezTo>
                  <a:cubicBezTo>
                    <a:pt x="143150" y="1869017"/>
                    <a:pt x="140261" y="1991837"/>
                    <a:pt x="134683" y="2114550"/>
                  </a:cubicBezTo>
                  <a:cubicBezTo>
                    <a:pt x="134627" y="2115783"/>
                    <a:pt x="123598" y="2204955"/>
                    <a:pt x="121983" y="2209800"/>
                  </a:cubicBezTo>
                  <a:cubicBezTo>
                    <a:pt x="111788" y="2240386"/>
                    <a:pt x="96394" y="2268986"/>
                    <a:pt x="83883" y="2298700"/>
                  </a:cubicBezTo>
                  <a:cubicBezTo>
                    <a:pt x="75087" y="2319591"/>
                    <a:pt x="64364" y="2346987"/>
                    <a:pt x="58483" y="2368550"/>
                  </a:cubicBezTo>
                  <a:cubicBezTo>
                    <a:pt x="55643" y="2378963"/>
                    <a:pt x="54560" y="2389783"/>
                    <a:pt x="52133" y="2400300"/>
                  </a:cubicBezTo>
                  <a:cubicBezTo>
                    <a:pt x="48208" y="2417307"/>
                    <a:pt x="42856" y="2433984"/>
                    <a:pt x="39433" y="2451100"/>
                  </a:cubicBezTo>
                  <a:cubicBezTo>
                    <a:pt x="37316" y="2461683"/>
                    <a:pt x="35424" y="2472314"/>
                    <a:pt x="33083" y="2482850"/>
                  </a:cubicBezTo>
                  <a:cubicBezTo>
                    <a:pt x="31190" y="2491369"/>
                    <a:pt x="28445" y="2499692"/>
                    <a:pt x="26733" y="2508250"/>
                  </a:cubicBezTo>
                  <a:cubicBezTo>
                    <a:pt x="13907" y="2572381"/>
                    <a:pt x="28900" y="2520799"/>
                    <a:pt x="7683" y="2584450"/>
                  </a:cubicBezTo>
                  <a:cubicBezTo>
                    <a:pt x="-4198" y="2691382"/>
                    <a:pt x="-2466" y="2643934"/>
                    <a:pt x="14033" y="2813050"/>
                  </a:cubicBezTo>
                  <a:cubicBezTo>
                    <a:pt x="22863" y="2903559"/>
                    <a:pt x="18253" y="2882163"/>
                    <a:pt x="45783" y="2946400"/>
                  </a:cubicBezTo>
                  <a:cubicBezTo>
                    <a:pt x="49408" y="2964527"/>
                    <a:pt x="53102" y="2985615"/>
                    <a:pt x="58483" y="3003550"/>
                  </a:cubicBezTo>
                  <a:cubicBezTo>
                    <a:pt x="62330" y="3016372"/>
                    <a:pt x="67661" y="3028735"/>
                    <a:pt x="71183" y="3041650"/>
                  </a:cubicBezTo>
                  <a:cubicBezTo>
                    <a:pt x="83858" y="3088127"/>
                    <a:pt x="68132" y="3059298"/>
                    <a:pt x="90233" y="3092450"/>
                  </a:cubicBezTo>
                  <a:cubicBezTo>
                    <a:pt x="88116" y="3170767"/>
                    <a:pt x="88874" y="3249214"/>
                    <a:pt x="83883" y="3327400"/>
                  </a:cubicBezTo>
                  <a:cubicBezTo>
                    <a:pt x="79976" y="3388607"/>
                    <a:pt x="73376" y="3377971"/>
                    <a:pt x="58483" y="3422650"/>
                  </a:cubicBezTo>
                  <a:cubicBezTo>
                    <a:pt x="53610" y="3437269"/>
                    <a:pt x="50423" y="3452406"/>
                    <a:pt x="45783" y="3467100"/>
                  </a:cubicBezTo>
                  <a:cubicBezTo>
                    <a:pt x="14578" y="3565916"/>
                    <a:pt x="25618" y="3511888"/>
                    <a:pt x="14033" y="3581400"/>
                  </a:cubicBezTo>
                  <a:cubicBezTo>
                    <a:pt x="-1184" y="3779224"/>
                    <a:pt x="14033" y="3532782"/>
                    <a:pt x="14033" y="3771900"/>
                  </a:cubicBezTo>
                  <a:cubicBezTo>
                    <a:pt x="14033" y="3867174"/>
                    <a:pt x="9800" y="3962400"/>
                    <a:pt x="7683" y="4057650"/>
                  </a:cubicBezTo>
                  <a:cubicBezTo>
                    <a:pt x="9800" y="4089400"/>
                    <a:pt x="10519" y="4121274"/>
                    <a:pt x="14033" y="4152900"/>
                  </a:cubicBezTo>
                  <a:cubicBezTo>
                    <a:pt x="14772" y="4159553"/>
                    <a:pt x="16098" y="4166808"/>
                    <a:pt x="20383" y="4171950"/>
                  </a:cubicBezTo>
                  <a:cubicBezTo>
                    <a:pt x="23863" y="4176127"/>
                    <a:pt x="80004" y="4236685"/>
                    <a:pt x="102933" y="4248150"/>
                  </a:cubicBezTo>
                  <a:cubicBezTo>
                    <a:pt x="119046" y="4256206"/>
                    <a:pt x="170298" y="4268127"/>
                    <a:pt x="185483" y="4273550"/>
                  </a:cubicBezTo>
                  <a:cubicBezTo>
                    <a:pt x="224443" y="4287464"/>
                    <a:pt x="239647" y="4300694"/>
                    <a:pt x="280733" y="4311650"/>
                  </a:cubicBezTo>
                  <a:cubicBezTo>
                    <a:pt x="295195" y="4315506"/>
                    <a:pt x="310457" y="4315323"/>
                    <a:pt x="325183" y="4318000"/>
                  </a:cubicBezTo>
                  <a:cubicBezTo>
                    <a:pt x="342725" y="4321189"/>
                    <a:pt x="353311" y="4325259"/>
                    <a:pt x="369633" y="4330700"/>
                  </a:cubicBezTo>
                  <a:cubicBezTo>
                    <a:pt x="433133" y="4328583"/>
                    <a:pt x="496859" y="4330102"/>
                    <a:pt x="560133" y="4324350"/>
                  </a:cubicBezTo>
                  <a:cubicBezTo>
                    <a:pt x="567733" y="4323659"/>
                    <a:pt x="573389" y="4316617"/>
                    <a:pt x="579183" y="4311650"/>
                  </a:cubicBezTo>
                  <a:cubicBezTo>
                    <a:pt x="633077" y="4265455"/>
                    <a:pt x="579899" y="4302706"/>
                    <a:pt x="623633" y="4273550"/>
                  </a:cubicBezTo>
                  <a:cubicBezTo>
                    <a:pt x="629983" y="4262967"/>
                    <a:pt x="636142" y="4252266"/>
                    <a:pt x="642683" y="4241800"/>
                  </a:cubicBezTo>
                  <a:cubicBezTo>
                    <a:pt x="646728" y="4235328"/>
                    <a:pt x="651970" y="4229576"/>
                    <a:pt x="655383" y="4222750"/>
                  </a:cubicBezTo>
                  <a:cubicBezTo>
                    <a:pt x="667339" y="4198838"/>
                    <a:pt x="668370" y="4189853"/>
                    <a:pt x="674433" y="4165600"/>
                  </a:cubicBezTo>
                  <a:cubicBezTo>
                    <a:pt x="670200" y="4110567"/>
                    <a:pt x="669275" y="4055178"/>
                    <a:pt x="661733" y="4000500"/>
                  </a:cubicBezTo>
                  <a:cubicBezTo>
                    <a:pt x="660169" y="3989164"/>
                    <a:pt x="635464" y="3968977"/>
                    <a:pt x="629983" y="3962400"/>
                  </a:cubicBezTo>
                  <a:cubicBezTo>
                    <a:pt x="614533" y="3943860"/>
                    <a:pt x="597950" y="3925944"/>
                    <a:pt x="585533" y="3905250"/>
                  </a:cubicBezTo>
                  <a:cubicBezTo>
                    <a:pt x="579183" y="3894667"/>
                    <a:pt x="574610" y="3882788"/>
                    <a:pt x="566483" y="3873500"/>
                  </a:cubicBezTo>
                  <a:cubicBezTo>
                    <a:pt x="531483" y="3833500"/>
                    <a:pt x="552409" y="3872126"/>
                    <a:pt x="522033" y="3841750"/>
                  </a:cubicBezTo>
                  <a:cubicBezTo>
                    <a:pt x="514549" y="3834266"/>
                    <a:pt x="510184" y="3824105"/>
                    <a:pt x="502983" y="3816350"/>
                  </a:cubicBezTo>
                  <a:cubicBezTo>
                    <a:pt x="482614" y="3794414"/>
                    <a:pt x="439483" y="3752850"/>
                    <a:pt x="439483" y="3752850"/>
                  </a:cubicBezTo>
                  <a:cubicBezTo>
                    <a:pt x="435250" y="3742267"/>
                    <a:pt x="430058" y="3732018"/>
                    <a:pt x="426783" y="3721100"/>
                  </a:cubicBezTo>
                  <a:cubicBezTo>
                    <a:pt x="411684" y="3670772"/>
                    <a:pt x="428741" y="3707923"/>
                    <a:pt x="414083" y="3663950"/>
                  </a:cubicBezTo>
                  <a:cubicBezTo>
                    <a:pt x="410478" y="3653136"/>
                    <a:pt x="404988" y="3643014"/>
                    <a:pt x="401383" y="3632200"/>
                  </a:cubicBezTo>
                  <a:cubicBezTo>
                    <a:pt x="398623" y="3623921"/>
                    <a:pt x="396745" y="3615358"/>
                    <a:pt x="395033" y="3606800"/>
                  </a:cubicBezTo>
                  <a:cubicBezTo>
                    <a:pt x="387155" y="3567411"/>
                    <a:pt x="386710" y="3548973"/>
                    <a:pt x="382333" y="3505200"/>
                  </a:cubicBezTo>
                  <a:cubicBezTo>
                    <a:pt x="384450" y="3435350"/>
                    <a:pt x="384734" y="3365420"/>
                    <a:pt x="388683" y="3295650"/>
                  </a:cubicBezTo>
                  <a:cubicBezTo>
                    <a:pt x="391087" y="3253174"/>
                    <a:pt x="401383" y="3168650"/>
                    <a:pt x="401383" y="3168650"/>
                  </a:cubicBezTo>
                  <a:cubicBezTo>
                    <a:pt x="399266" y="3033183"/>
                    <a:pt x="400753" y="2897612"/>
                    <a:pt x="395033" y="2762250"/>
                  </a:cubicBezTo>
                  <a:cubicBezTo>
                    <a:pt x="393835" y="2733895"/>
                    <a:pt x="372049" y="2695184"/>
                    <a:pt x="356933" y="2673350"/>
                  </a:cubicBezTo>
                  <a:cubicBezTo>
                    <a:pt x="347523" y="2659758"/>
                    <a:pt x="334353" y="2649005"/>
                    <a:pt x="325183" y="2635250"/>
                  </a:cubicBezTo>
                  <a:cubicBezTo>
                    <a:pt x="211394" y="2464567"/>
                    <a:pt x="321413" y="2613290"/>
                    <a:pt x="261683" y="2533650"/>
                  </a:cubicBezTo>
                  <a:cubicBezTo>
                    <a:pt x="245630" y="2469436"/>
                    <a:pt x="243144" y="2469728"/>
                    <a:pt x="261683" y="2362200"/>
                  </a:cubicBezTo>
                  <a:cubicBezTo>
                    <a:pt x="264276" y="2347158"/>
                    <a:pt x="276942" y="2335508"/>
                    <a:pt x="287083" y="2324100"/>
                  </a:cubicBezTo>
                  <a:cubicBezTo>
                    <a:pt x="320181" y="2286865"/>
                    <a:pt x="302905" y="2320968"/>
                    <a:pt x="337883" y="2292350"/>
                  </a:cubicBezTo>
                  <a:cubicBezTo>
                    <a:pt x="413223" y="2230708"/>
                    <a:pt x="350458" y="2260650"/>
                    <a:pt x="414083" y="2235200"/>
                  </a:cubicBezTo>
                  <a:cubicBezTo>
                    <a:pt x="469738" y="2179545"/>
                    <a:pt x="401630" y="2250144"/>
                    <a:pt x="445833" y="2197100"/>
                  </a:cubicBezTo>
                  <a:cubicBezTo>
                    <a:pt x="465083" y="2174000"/>
                    <a:pt x="468079" y="2181187"/>
                    <a:pt x="483933" y="2152650"/>
                  </a:cubicBezTo>
                  <a:cubicBezTo>
                    <a:pt x="489469" y="2142686"/>
                    <a:pt x="490768" y="2130674"/>
                    <a:pt x="496633" y="2120900"/>
                  </a:cubicBezTo>
                  <a:cubicBezTo>
                    <a:pt x="545414" y="2039598"/>
                    <a:pt x="503324" y="2135922"/>
                    <a:pt x="534733" y="2057400"/>
                  </a:cubicBezTo>
                  <a:cubicBezTo>
                    <a:pt x="549963" y="1966018"/>
                    <a:pt x="543536" y="2026226"/>
                    <a:pt x="522033" y="1854200"/>
                  </a:cubicBezTo>
                  <a:cubicBezTo>
                    <a:pt x="515896" y="1805100"/>
                    <a:pt x="515934" y="1823453"/>
                    <a:pt x="502983" y="1771650"/>
                  </a:cubicBezTo>
                  <a:cubicBezTo>
                    <a:pt x="488674" y="1714414"/>
                    <a:pt x="506686" y="1765033"/>
                    <a:pt x="483933" y="1708150"/>
                  </a:cubicBezTo>
                  <a:cubicBezTo>
                    <a:pt x="479700" y="1682750"/>
                    <a:pt x="478307" y="1656710"/>
                    <a:pt x="471233" y="1631950"/>
                  </a:cubicBezTo>
                  <a:cubicBezTo>
                    <a:pt x="467000" y="1617133"/>
                    <a:pt x="461998" y="1602515"/>
                    <a:pt x="458533" y="1587500"/>
                  </a:cubicBezTo>
                  <a:cubicBezTo>
                    <a:pt x="455229" y="1573183"/>
                    <a:pt x="447603" y="1517337"/>
                    <a:pt x="445833" y="1504950"/>
                  </a:cubicBezTo>
                  <a:cubicBezTo>
                    <a:pt x="443716" y="1460500"/>
                    <a:pt x="441822" y="1416039"/>
                    <a:pt x="439483" y="1371600"/>
                  </a:cubicBezTo>
                  <a:cubicBezTo>
                    <a:pt x="433470" y="1257356"/>
                    <a:pt x="438668" y="1296862"/>
                    <a:pt x="426783" y="1225550"/>
                  </a:cubicBezTo>
                  <a:cubicBezTo>
                    <a:pt x="425140" y="1199255"/>
                    <a:pt x="425377" y="1129845"/>
                    <a:pt x="414083" y="1092200"/>
                  </a:cubicBezTo>
                  <a:cubicBezTo>
                    <a:pt x="410808" y="1081282"/>
                    <a:pt x="405616" y="1071033"/>
                    <a:pt x="401383" y="1060450"/>
                  </a:cubicBezTo>
                  <a:cubicBezTo>
                    <a:pt x="397686" y="1034568"/>
                    <a:pt x="386665" y="954961"/>
                    <a:pt x="382333" y="939800"/>
                  </a:cubicBezTo>
                  <a:lnTo>
                    <a:pt x="369633" y="895350"/>
                  </a:lnTo>
                  <a:cubicBezTo>
                    <a:pt x="367516" y="876300"/>
                    <a:pt x="364649" y="857319"/>
                    <a:pt x="363283" y="838200"/>
                  </a:cubicBezTo>
                  <a:cubicBezTo>
                    <a:pt x="353921" y="707137"/>
                    <a:pt x="357758" y="674130"/>
                    <a:pt x="350583" y="527050"/>
                  </a:cubicBezTo>
                  <a:cubicBezTo>
                    <a:pt x="348209" y="478384"/>
                    <a:pt x="347116" y="455602"/>
                    <a:pt x="331533" y="412750"/>
                  </a:cubicBezTo>
                  <a:cubicBezTo>
                    <a:pt x="328298" y="403854"/>
                    <a:pt x="323066" y="395817"/>
                    <a:pt x="318833" y="387350"/>
                  </a:cubicBezTo>
                  <a:cubicBezTo>
                    <a:pt x="316716" y="374650"/>
                    <a:pt x="315008" y="361875"/>
                    <a:pt x="312483" y="349250"/>
                  </a:cubicBezTo>
                  <a:cubicBezTo>
                    <a:pt x="302387" y="298771"/>
                    <a:pt x="308487" y="351029"/>
                    <a:pt x="299783" y="285750"/>
                  </a:cubicBezTo>
                  <a:cubicBezTo>
                    <a:pt x="291462" y="223345"/>
                    <a:pt x="297631" y="244314"/>
                    <a:pt x="287083" y="196850"/>
                  </a:cubicBezTo>
                  <a:cubicBezTo>
                    <a:pt x="285190" y="188331"/>
                    <a:pt x="284171" y="179472"/>
                    <a:pt x="280733" y="171450"/>
                  </a:cubicBezTo>
                  <a:cubicBezTo>
                    <a:pt x="277727" y="164435"/>
                    <a:pt x="272266" y="158750"/>
                    <a:pt x="268033" y="152400"/>
                  </a:cubicBezTo>
                  <a:cubicBezTo>
                    <a:pt x="253764" y="38247"/>
                    <a:pt x="269318" y="146126"/>
                    <a:pt x="255333" y="76200"/>
                  </a:cubicBezTo>
                  <a:cubicBezTo>
                    <a:pt x="252808" y="63575"/>
                    <a:pt x="253765" y="50054"/>
                    <a:pt x="248983" y="38100"/>
                  </a:cubicBezTo>
                  <a:cubicBezTo>
                    <a:pt x="245052" y="28274"/>
                    <a:pt x="238908" y="18309"/>
                    <a:pt x="229933" y="12700"/>
                  </a:cubicBezTo>
                  <a:cubicBezTo>
                    <a:pt x="220781" y="6980"/>
                    <a:pt x="208719" y="8691"/>
                    <a:pt x="198183" y="6350"/>
                  </a:cubicBezTo>
                  <a:cubicBezTo>
                    <a:pt x="189664" y="4457"/>
                    <a:pt x="181250" y="2117"/>
                    <a:pt x="172783" y="0"/>
                  </a:cubicBezTo>
                  <a:cubicBezTo>
                    <a:pt x="111013" y="13727"/>
                    <a:pt x="110341" y="10583"/>
                    <a:pt x="96583" y="19050"/>
                  </a:cubicBezTo>
                  <a:close/>
                </a:path>
              </a:pathLst>
            </a:custGeom>
            <a:noFill/>
            <a:ln>
              <a:solidFill>
                <a:srgbClr val="78F078"/>
              </a:solidFill>
              <a:prstDash val="lgDash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56E1FB0F-202E-4F50-8349-5C0782F3A212}"/>
                </a:ext>
              </a:extLst>
            </p:cNvPr>
            <p:cNvSpPr/>
            <p:nvPr/>
          </p:nvSpPr>
          <p:spPr>
            <a:xfrm>
              <a:off x="4137025" y="3124150"/>
              <a:ext cx="111327" cy="101650"/>
            </a:xfrm>
            <a:custGeom>
              <a:avLst/>
              <a:gdLst>
                <a:gd name="connsiteX0" fmla="*/ 79375 w 111327"/>
                <a:gd name="connsiteY0" fmla="*/ 12750 h 101650"/>
                <a:gd name="connsiteX1" fmla="*/ 53975 w 111327"/>
                <a:gd name="connsiteY1" fmla="*/ 50 h 101650"/>
                <a:gd name="connsiteX2" fmla="*/ 22225 w 111327"/>
                <a:gd name="connsiteY2" fmla="*/ 25450 h 101650"/>
                <a:gd name="connsiteX3" fmla="*/ 12700 w 111327"/>
                <a:gd name="connsiteY3" fmla="*/ 28625 h 101650"/>
                <a:gd name="connsiteX4" fmla="*/ 3175 w 111327"/>
                <a:gd name="connsiteY4" fmla="*/ 38150 h 101650"/>
                <a:gd name="connsiteX5" fmla="*/ 0 w 111327"/>
                <a:gd name="connsiteY5" fmla="*/ 47675 h 101650"/>
                <a:gd name="connsiteX6" fmla="*/ 3175 w 111327"/>
                <a:gd name="connsiteY6" fmla="*/ 73075 h 101650"/>
                <a:gd name="connsiteX7" fmla="*/ 15875 w 111327"/>
                <a:gd name="connsiteY7" fmla="*/ 85775 h 101650"/>
                <a:gd name="connsiteX8" fmla="*/ 28575 w 111327"/>
                <a:gd name="connsiteY8" fmla="*/ 92125 h 101650"/>
                <a:gd name="connsiteX9" fmla="*/ 53975 w 111327"/>
                <a:gd name="connsiteY9" fmla="*/ 98475 h 101650"/>
                <a:gd name="connsiteX10" fmla="*/ 73025 w 111327"/>
                <a:gd name="connsiteY10" fmla="*/ 101650 h 101650"/>
                <a:gd name="connsiteX11" fmla="*/ 107950 w 111327"/>
                <a:gd name="connsiteY11" fmla="*/ 92125 h 101650"/>
                <a:gd name="connsiteX12" fmla="*/ 111125 w 111327"/>
                <a:gd name="connsiteY12" fmla="*/ 79425 h 101650"/>
                <a:gd name="connsiteX13" fmla="*/ 104775 w 111327"/>
                <a:gd name="connsiteY13" fmla="*/ 57200 h 101650"/>
                <a:gd name="connsiteX14" fmla="*/ 95250 w 111327"/>
                <a:gd name="connsiteY14" fmla="*/ 28625 h 101650"/>
                <a:gd name="connsiteX15" fmla="*/ 79375 w 111327"/>
                <a:gd name="connsiteY15" fmla="*/ 12750 h 101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1327" h="101650">
                  <a:moveTo>
                    <a:pt x="79375" y="12750"/>
                  </a:moveTo>
                  <a:cubicBezTo>
                    <a:pt x="72496" y="7988"/>
                    <a:pt x="59496" y="-739"/>
                    <a:pt x="53975" y="50"/>
                  </a:cubicBezTo>
                  <a:cubicBezTo>
                    <a:pt x="30801" y="3361"/>
                    <a:pt x="49254" y="16440"/>
                    <a:pt x="22225" y="25450"/>
                  </a:cubicBezTo>
                  <a:lnTo>
                    <a:pt x="12700" y="28625"/>
                  </a:lnTo>
                  <a:cubicBezTo>
                    <a:pt x="9525" y="31800"/>
                    <a:pt x="5666" y="34414"/>
                    <a:pt x="3175" y="38150"/>
                  </a:cubicBezTo>
                  <a:cubicBezTo>
                    <a:pt x="1319" y="40935"/>
                    <a:pt x="0" y="44328"/>
                    <a:pt x="0" y="47675"/>
                  </a:cubicBezTo>
                  <a:cubicBezTo>
                    <a:pt x="0" y="56208"/>
                    <a:pt x="-107" y="65199"/>
                    <a:pt x="3175" y="73075"/>
                  </a:cubicBezTo>
                  <a:cubicBezTo>
                    <a:pt x="5478" y="78601"/>
                    <a:pt x="11086" y="82183"/>
                    <a:pt x="15875" y="85775"/>
                  </a:cubicBezTo>
                  <a:cubicBezTo>
                    <a:pt x="19661" y="88615"/>
                    <a:pt x="24225" y="90261"/>
                    <a:pt x="28575" y="92125"/>
                  </a:cubicBezTo>
                  <a:cubicBezTo>
                    <a:pt x="36692" y="95604"/>
                    <a:pt x="45344" y="96906"/>
                    <a:pt x="53975" y="98475"/>
                  </a:cubicBezTo>
                  <a:cubicBezTo>
                    <a:pt x="60309" y="99627"/>
                    <a:pt x="66675" y="100592"/>
                    <a:pt x="73025" y="101650"/>
                  </a:cubicBezTo>
                  <a:cubicBezTo>
                    <a:pt x="84667" y="98475"/>
                    <a:pt x="97527" y="98205"/>
                    <a:pt x="107950" y="92125"/>
                  </a:cubicBezTo>
                  <a:cubicBezTo>
                    <a:pt x="111719" y="89926"/>
                    <a:pt x="111520" y="83771"/>
                    <a:pt x="111125" y="79425"/>
                  </a:cubicBezTo>
                  <a:cubicBezTo>
                    <a:pt x="110427" y="71752"/>
                    <a:pt x="106802" y="64633"/>
                    <a:pt x="104775" y="57200"/>
                  </a:cubicBezTo>
                  <a:cubicBezTo>
                    <a:pt x="101137" y="43861"/>
                    <a:pt x="102020" y="42165"/>
                    <a:pt x="95250" y="28625"/>
                  </a:cubicBezTo>
                  <a:cubicBezTo>
                    <a:pt x="93543" y="25212"/>
                    <a:pt x="86254" y="17512"/>
                    <a:pt x="79375" y="12750"/>
                  </a:cubicBezTo>
                  <a:close/>
                </a:path>
              </a:pathLst>
            </a:custGeom>
            <a:noFill/>
            <a:ln>
              <a:solidFill>
                <a:srgbClr val="78F07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6F7A2801-B17B-46F7-ACFB-6486C6905E3B}"/>
                </a:ext>
              </a:extLst>
            </p:cNvPr>
            <p:cNvSpPr/>
            <p:nvPr/>
          </p:nvSpPr>
          <p:spPr>
            <a:xfrm>
              <a:off x="4606925" y="2926390"/>
              <a:ext cx="104775" cy="96210"/>
            </a:xfrm>
            <a:custGeom>
              <a:avLst/>
              <a:gdLst>
                <a:gd name="connsiteX0" fmla="*/ 53975 w 104775"/>
                <a:gd name="connsiteY0" fmla="*/ 960 h 96210"/>
                <a:gd name="connsiteX1" fmla="*/ 38100 w 104775"/>
                <a:gd name="connsiteY1" fmla="*/ 4135 h 96210"/>
                <a:gd name="connsiteX2" fmla="*/ 15875 w 104775"/>
                <a:gd name="connsiteY2" fmla="*/ 20010 h 96210"/>
                <a:gd name="connsiteX3" fmla="*/ 9525 w 104775"/>
                <a:gd name="connsiteY3" fmla="*/ 29535 h 96210"/>
                <a:gd name="connsiteX4" fmla="*/ 0 w 104775"/>
                <a:gd name="connsiteY4" fmla="*/ 67635 h 96210"/>
                <a:gd name="connsiteX5" fmla="*/ 6350 w 104775"/>
                <a:gd name="connsiteY5" fmla="*/ 86685 h 96210"/>
                <a:gd name="connsiteX6" fmla="*/ 19050 w 104775"/>
                <a:gd name="connsiteY6" fmla="*/ 89860 h 96210"/>
                <a:gd name="connsiteX7" fmla="*/ 31750 w 104775"/>
                <a:gd name="connsiteY7" fmla="*/ 96210 h 96210"/>
                <a:gd name="connsiteX8" fmla="*/ 88900 w 104775"/>
                <a:gd name="connsiteY8" fmla="*/ 93035 h 96210"/>
                <a:gd name="connsiteX9" fmla="*/ 95250 w 104775"/>
                <a:gd name="connsiteY9" fmla="*/ 77160 h 96210"/>
                <a:gd name="connsiteX10" fmla="*/ 104775 w 104775"/>
                <a:gd name="connsiteY10" fmla="*/ 45410 h 96210"/>
                <a:gd name="connsiteX11" fmla="*/ 95250 w 104775"/>
                <a:gd name="connsiteY11" fmla="*/ 29535 h 96210"/>
                <a:gd name="connsiteX12" fmla="*/ 82550 w 104775"/>
                <a:gd name="connsiteY12" fmla="*/ 20010 h 96210"/>
                <a:gd name="connsiteX13" fmla="*/ 53975 w 104775"/>
                <a:gd name="connsiteY13" fmla="*/ 960 h 96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4775" h="96210">
                  <a:moveTo>
                    <a:pt x="53975" y="960"/>
                  </a:moveTo>
                  <a:cubicBezTo>
                    <a:pt x="46567" y="-1686"/>
                    <a:pt x="42927" y="1722"/>
                    <a:pt x="38100" y="4135"/>
                  </a:cubicBezTo>
                  <a:cubicBezTo>
                    <a:pt x="29957" y="8206"/>
                    <a:pt x="22680" y="13962"/>
                    <a:pt x="15875" y="20010"/>
                  </a:cubicBezTo>
                  <a:cubicBezTo>
                    <a:pt x="13023" y="22545"/>
                    <a:pt x="11075" y="26048"/>
                    <a:pt x="9525" y="29535"/>
                  </a:cubicBezTo>
                  <a:cubicBezTo>
                    <a:pt x="2816" y="44629"/>
                    <a:pt x="2662" y="51661"/>
                    <a:pt x="0" y="67635"/>
                  </a:cubicBezTo>
                  <a:cubicBezTo>
                    <a:pt x="2117" y="73985"/>
                    <a:pt x="1994" y="81603"/>
                    <a:pt x="6350" y="86685"/>
                  </a:cubicBezTo>
                  <a:cubicBezTo>
                    <a:pt x="9190" y="89998"/>
                    <a:pt x="14964" y="88328"/>
                    <a:pt x="19050" y="89860"/>
                  </a:cubicBezTo>
                  <a:cubicBezTo>
                    <a:pt x="23482" y="91522"/>
                    <a:pt x="27517" y="94093"/>
                    <a:pt x="31750" y="96210"/>
                  </a:cubicBezTo>
                  <a:lnTo>
                    <a:pt x="88900" y="93035"/>
                  </a:lnTo>
                  <a:cubicBezTo>
                    <a:pt x="94359" y="91397"/>
                    <a:pt x="93302" y="82516"/>
                    <a:pt x="95250" y="77160"/>
                  </a:cubicBezTo>
                  <a:cubicBezTo>
                    <a:pt x="101434" y="60154"/>
                    <a:pt x="100984" y="60572"/>
                    <a:pt x="104775" y="45410"/>
                  </a:cubicBezTo>
                  <a:cubicBezTo>
                    <a:pt x="101600" y="40118"/>
                    <a:pt x="99314" y="34179"/>
                    <a:pt x="95250" y="29535"/>
                  </a:cubicBezTo>
                  <a:cubicBezTo>
                    <a:pt x="91765" y="25553"/>
                    <a:pt x="86682" y="23316"/>
                    <a:pt x="82550" y="20010"/>
                  </a:cubicBezTo>
                  <a:cubicBezTo>
                    <a:pt x="81381" y="19075"/>
                    <a:pt x="61383" y="3606"/>
                    <a:pt x="53975" y="960"/>
                  </a:cubicBezTo>
                  <a:close/>
                </a:path>
              </a:pathLst>
            </a:custGeom>
            <a:noFill/>
            <a:ln>
              <a:solidFill>
                <a:srgbClr val="78F07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2014F36E-9709-406A-A42C-461C4AEF0CFC}"/>
                </a:ext>
              </a:extLst>
            </p:cNvPr>
            <p:cNvSpPr/>
            <p:nvPr/>
          </p:nvSpPr>
          <p:spPr>
            <a:xfrm>
              <a:off x="5435092" y="2697561"/>
              <a:ext cx="121725" cy="99744"/>
            </a:xfrm>
            <a:custGeom>
              <a:avLst/>
              <a:gdLst>
                <a:gd name="connsiteX0" fmla="*/ 70358 w 121725"/>
                <a:gd name="connsiteY0" fmla="*/ 7539 h 99744"/>
                <a:gd name="connsiteX1" fmla="*/ 54483 w 121725"/>
                <a:gd name="connsiteY1" fmla="*/ 4364 h 99744"/>
                <a:gd name="connsiteX2" fmla="*/ 13208 w 121725"/>
                <a:gd name="connsiteY2" fmla="*/ 20239 h 99744"/>
                <a:gd name="connsiteX3" fmla="*/ 3683 w 121725"/>
                <a:gd name="connsiteY3" fmla="*/ 32939 h 99744"/>
                <a:gd name="connsiteX4" fmla="*/ 6858 w 121725"/>
                <a:gd name="connsiteY4" fmla="*/ 83739 h 99744"/>
                <a:gd name="connsiteX5" fmla="*/ 16383 w 121725"/>
                <a:gd name="connsiteY5" fmla="*/ 93264 h 99744"/>
                <a:gd name="connsiteX6" fmla="*/ 38608 w 121725"/>
                <a:gd name="connsiteY6" fmla="*/ 96439 h 99744"/>
                <a:gd name="connsiteX7" fmla="*/ 48133 w 121725"/>
                <a:gd name="connsiteY7" fmla="*/ 99614 h 99744"/>
                <a:gd name="connsiteX8" fmla="*/ 117983 w 121725"/>
                <a:gd name="connsiteY8" fmla="*/ 74214 h 99744"/>
                <a:gd name="connsiteX9" fmla="*/ 114808 w 121725"/>
                <a:gd name="connsiteY9" fmla="*/ 4364 h 99744"/>
                <a:gd name="connsiteX10" fmla="*/ 70358 w 121725"/>
                <a:gd name="connsiteY10" fmla="*/ 7539 h 99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1725" h="99744">
                  <a:moveTo>
                    <a:pt x="70358" y="7539"/>
                  </a:moveTo>
                  <a:cubicBezTo>
                    <a:pt x="60304" y="7539"/>
                    <a:pt x="59864" y="3950"/>
                    <a:pt x="54483" y="4364"/>
                  </a:cubicBezTo>
                  <a:cubicBezTo>
                    <a:pt x="33482" y="5979"/>
                    <a:pt x="29223" y="10630"/>
                    <a:pt x="13208" y="20239"/>
                  </a:cubicBezTo>
                  <a:cubicBezTo>
                    <a:pt x="10033" y="24472"/>
                    <a:pt x="6308" y="28345"/>
                    <a:pt x="3683" y="32939"/>
                  </a:cubicBezTo>
                  <a:cubicBezTo>
                    <a:pt x="-4708" y="47623"/>
                    <a:pt x="3385" y="72625"/>
                    <a:pt x="6858" y="83739"/>
                  </a:cubicBezTo>
                  <a:cubicBezTo>
                    <a:pt x="8197" y="88025"/>
                    <a:pt x="12214" y="91596"/>
                    <a:pt x="16383" y="93264"/>
                  </a:cubicBezTo>
                  <a:cubicBezTo>
                    <a:pt x="23331" y="96043"/>
                    <a:pt x="31200" y="95381"/>
                    <a:pt x="38608" y="96439"/>
                  </a:cubicBezTo>
                  <a:cubicBezTo>
                    <a:pt x="41783" y="97497"/>
                    <a:pt x="44877" y="100389"/>
                    <a:pt x="48133" y="99614"/>
                  </a:cubicBezTo>
                  <a:cubicBezTo>
                    <a:pt x="87359" y="90275"/>
                    <a:pt x="92606" y="86903"/>
                    <a:pt x="117983" y="74214"/>
                  </a:cubicBezTo>
                  <a:cubicBezTo>
                    <a:pt x="120940" y="50556"/>
                    <a:pt x="126003" y="28154"/>
                    <a:pt x="114808" y="4364"/>
                  </a:cubicBezTo>
                  <a:cubicBezTo>
                    <a:pt x="109435" y="-7054"/>
                    <a:pt x="80412" y="7539"/>
                    <a:pt x="70358" y="7539"/>
                  </a:cubicBezTo>
                  <a:close/>
                </a:path>
              </a:pathLst>
            </a:custGeom>
            <a:noFill/>
            <a:ln>
              <a:solidFill>
                <a:srgbClr val="78F07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8E56FFBA-F827-43C6-9D6F-F7B58DE4DBE9}"/>
                </a:ext>
              </a:extLst>
            </p:cNvPr>
            <p:cNvSpPr/>
            <p:nvPr/>
          </p:nvSpPr>
          <p:spPr>
            <a:xfrm>
              <a:off x="4572000" y="3292475"/>
              <a:ext cx="219075" cy="127000"/>
            </a:xfrm>
            <a:custGeom>
              <a:avLst/>
              <a:gdLst>
                <a:gd name="connsiteX0" fmla="*/ 161925 w 219075"/>
                <a:gd name="connsiteY0" fmla="*/ 38100 h 127000"/>
                <a:gd name="connsiteX1" fmla="*/ 104775 w 219075"/>
                <a:gd name="connsiteY1" fmla="*/ 6350 h 127000"/>
                <a:gd name="connsiteX2" fmla="*/ 63500 w 219075"/>
                <a:gd name="connsiteY2" fmla="*/ 0 h 127000"/>
                <a:gd name="connsiteX3" fmla="*/ 3175 w 219075"/>
                <a:gd name="connsiteY3" fmla="*/ 15875 h 127000"/>
                <a:gd name="connsiteX4" fmla="*/ 0 w 219075"/>
                <a:gd name="connsiteY4" fmla="*/ 28575 h 127000"/>
                <a:gd name="connsiteX5" fmla="*/ 3175 w 219075"/>
                <a:gd name="connsiteY5" fmla="*/ 60325 h 127000"/>
                <a:gd name="connsiteX6" fmla="*/ 22225 w 219075"/>
                <a:gd name="connsiteY6" fmla="*/ 76200 h 127000"/>
                <a:gd name="connsiteX7" fmla="*/ 88900 w 219075"/>
                <a:gd name="connsiteY7" fmla="*/ 104775 h 127000"/>
                <a:gd name="connsiteX8" fmla="*/ 114300 w 219075"/>
                <a:gd name="connsiteY8" fmla="*/ 107950 h 127000"/>
                <a:gd name="connsiteX9" fmla="*/ 133350 w 219075"/>
                <a:gd name="connsiteY9" fmla="*/ 114300 h 127000"/>
                <a:gd name="connsiteX10" fmla="*/ 177800 w 219075"/>
                <a:gd name="connsiteY10" fmla="*/ 120650 h 127000"/>
                <a:gd name="connsiteX11" fmla="*/ 215900 w 219075"/>
                <a:gd name="connsiteY11" fmla="*/ 127000 h 127000"/>
                <a:gd name="connsiteX12" fmla="*/ 219075 w 219075"/>
                <a:gd name="connsiteY12" fmla="*/ 117475 h 127000"/>
                <a:gd name="connsiteX13" fmla="*/ 215900 w 219075"/>
                <a:gd name="connsiteY13" fmla="*/ 53975 h 127000"/>
                <a:gd name="connsiteX14" fmla="*/ 209550 w 219075"/>
                <a:gd name="connsiteY14" fmla="*/ 44450 h 127000"/>
                <a:gd name="connsiteX15" fmla="*/ 196850 w 219075"/>
                <a:gd name="connsiteY15" fmla="*/ 41275 h 127000"/>
                <a:gd name="connsiteX16" fmla="*/ 161925 w 219075"/>
                <a:gd name="connsiteY16" fmla="*/ 38100 h 12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19075" h="127000">
                  <a:moveTo>
                    <a:pt x="161925" y="38100"/>
                  </a:moveTo>
                  <a:cubicBezTo>
                    <a:pt x="146579" y="32279"/>
                    <a:pt x="141970" y="20053"/>
                    <a:pt x="104775" y="6350"/>
                  </a:cubicBezTo>
                  <a:cubicBezTo>
                    <a:pt x="101985" y="5322"/>
                    <a:pt x="64615" y="159"/>
                    <a:pt x="63500" y="0"/>
                  </a:cubicBezTo>
                  <a:cubicBezTo>
                    <a:pt x="46119" y="2173"/>
                    <a:pt x="14801" y="-4471"/>
                    <a:pt x="3175" y="15875"/>
                  </a:cubicBezTo>
                  <a:cubicBezTo>
                    <a:pt x="1010" y="19664"/>
                    <a:pt x="1058" y="24342"/>
                    <a:pt x="0" y="28575"/>
                  </a:cubicBezTo>
                  <a:cubicBezTo>
                    <a:pt x="1058" y="39158"/>
                    <a:pt x="-1323" y="50687"/>
                    <a:pt x="3175" y="60325"/>
                  </a:cubicBezTo>
                  <a:cubicBezTo>
                    <a:pt x="6671" y="67815"/>
                    <a:pt x="15540" y="71338"/>
                    <a:pt x="22225" y="76200"/>
                  </a:cubicBezTo>
                  <a:cubicBezTo>
                    <a:pt x="38962" y="88372"/>
                    <a:pt x="75242" y="103068"/>
                    <a:pt x="88900" y="104775"/>
                  </a:cubicBezTo>
                  <a:lnTo>
                    <a:pt x="114300" y="107950"/>
                  </a:lnTo>
                  <a:cubicBezTo>
                    <a:pt x="120650" y="110067"/>
                    <a:pt x="126786" y="112987"/>
                    <a:pt x="133350" y="114300"/>
                  </a:cubicBezTo>
                  <a:cubicBezTo>
                    <a:pt x="148026" y="117235"/>
                    <a:pt x="162983" y="118533"/>
                    <a:pt x="177800" y="120650"/>
                  </a:cubicBezTo>
                  <a:cubicBezTo>
                    <a:pt x="205367" y="124588"/>
                    <a:pt x="192687" y="122357"/>
                    <a:pt x="215900" y="127000"/>
                  </a:cubicBezTo>
                  <a:cubicBezTo>
                    <a:pt x="216958" y="123825"/>
                    <a:pt x="219075" y="120822"/>
                    <a:pt x="219075" y="117475"/>
                  </a:cubicBezTo>
                  <a:cubicBezTo>
                    <a:pt x="219075" y="96282"/>
                    <a:pt x="218641" y="74990"/>
                    <a:pt x="215900" y="53975"/>
                  </a:cubicBezTo>
                  <a:cubicBezTo>
                    <a:pt x="215406" y="50191"/>
                    <a:pt x="212725" y="46567"/>
                    <a:pt x="209550" y="44450"/>
                  </a:cubicBezTo>
                  <a:cubicBezTo>
                    <a:pt x="205919" y="42029"/>
                    <a:pt x="201046" y="42474"/>
                    <a:pt x="196850" y="41275"/>
                  </a:cubicBezTo>
                  <a:cubicBezTo>
                    <a:pt x="187696" y="38659"/>
                    <a:pt x="177271" y="43921"/>
                    <a:pt x="161925" y="38100"/>
                  </a:cubicBezTo>
                  <a:close/>
                </a:path>
              </a:pathLst>
            </a:custGeom>
            <a:noFill/>
            <a:ln>
              <a:solidFill>
                <a:srgbClr val="78F07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9B012C7B-AF34-42A2-8992-A451A3F2CB5A}"/>
                </a:ext>
              </a:extLst>
            </p:cNvPr>
            <p:cNvSpPr/>
            <p:nvPr/>
          </p:nvSpPr>
          <p:spPr>
            <a:xfrm>
              <a:off x="5190051" y="3376980"/>
              <a:ext cx="124899" cy="210770"/>
            </a:xfrm>
            <a:custGeom>
              <a:avLst/>
              <a:gdLst>
                <a:gd name="connsiteX0" fmla="*/ 61399 w 124899"/>
                <a:gd name="connsiteY0" fmla="*/ 4395 h 210770"/>
                <a:gd name="connsiteX1" fmla="*/ 4249 w 124899"/>
                <a:gd name="connsiteY1" fmla="*/ 39320 h 210770"/>
                <a:gd name="connsiteX2" fmla="*/ 7424 w 124899"/>
                <a:gd name="connsiteY2" fmla="*/ 109170 h 210770"/>
                <a:gd name="connsiteX3" fmla="*/ 16949 w 124899"/>
                <a:gd name="connsiteY3" fmla="*/ 182195 h 210770"/>
                <a:gd name="connsiteX4" fmla="*/ 29649 w 124899"/>
                <a:gd name="connsiteY4" fmla="*/ 201245 h 210770"/>
                <a:gd name="connsiteX5" fmla="*/ 64574 w 124899"/>
                <a:gd name="connsiteY5" fmla="*/ 210770 h 210770"/>
                <a:gd name="connsiteX6" fmla="*/ 86799 w 124899"/>
                <a:gd name="connsiteY6" fmla="*/ 204420 h 210770"/>
                <a:gd name="connsiteX7" fmla="*/ 93149 w 124899"/>
                <a:gd name="connsiteY7" fmla="*/ 191720 h 210770"/>
                <a:gd name="connsiteX8" fmla="*/ 105849 w 124899"/>
                <a:gd name="connsiteY8" fmla="*/ 172670 h 210770"/>
                <a:gd name="connsiteX9" fmla="*/ 112199 w 124899"/>
                <a:gd name="connsiteY9" fmla="*/ 150445 h 210770"/>
                <a:gd name="connsiteX10" fmla="*/ 115374 w 124899"/>
                <a:gd name="connsiteY10" fmla="*/ 86945 h 210770"/>
                <a:gd name="connsiteX11" fmla="*/ 118549 w 124899"/>
                <a:gd name="connsiteY11" fmla="*/ 74245 h 210770"/>
                <a:gd name="connsiteX12" fmla="*/ 124899 w 124899"/>
                <a:gd name="connsiteY12" fmla="*/ 23445 h 210770"/>
                <a:gd name="connsiteX13" fmla="*/ 118549 w 124899"/>
                <a:gd name="connsiteY13" fmla="*/ 4395 h 210770"/>
                <a:gd name="connsiteX14" fmla="*/ 96324 w 124899"/>
                <a:gd name="connsiteY14" fmla="*/ 1220 h 210770"/>
                <a:gd name="connsiteX15" fmla="*/ 61399 w 124899"/>
                <a:gd name="connsiteY15" fmla="*/ 4395 h 21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4899" h="210770">
                  <a:moveTo>
                    <a:pt x="61399" y="4395"/>
                  </a:moveTo>
                  <a:cubicBezTo>
                    <a:pt x="46053" y="10745"/>
                    <a:pt x="14473" y="19473"/>
                    <a:pt x="4249" y="39320"/>
                  </a:cubicBezTo>
                  <a:cubicBezTo>
                    <a:pt x="-6425" y="60040"/>
                    <a:pt x="6230" y="85893"/>
                    <a:pt x="7424" y="109170"/>
                  </a:cubicBezTo>
                  <a:cubicBezTo>
                    <a:pt x="7793" y="116363"/>
                    <a:pt x="6088" y="165903"/>
                    <a:pt x="16949" y="182195"/>
                  </a:cubicBezTo>
                  <a:cubicBezTo>
                    <a:pt x="21182" y="188545"/>
                    <a:pt x="23945" y="196175"/>
                    <a:pt x="29649" y="201245"/>
                  </a:cubicBezTo>
                  <a:cubicBezTo>
                    <a:pt x="36709" y="207520"/>
                    <a:pt x="56611" y="209443"/>
                    <a:pt x="64574" y="210770"/>
                  </a:cubicBezTo>
                  <a:cubicBezTo>
                    <a:pt x="71982" y="208653"/>
                    <a:pt x="80388" y="208694"/>
                    <a:pt x="86799" y="204420"/>
                  </a:cubicBezTo>
                  <a:cubicBezTo>
                    <a:pt x="90737" y="201795"/>
                    <a:pt x="90714" y="195779"/>
                    <a:pt x="93149" y="191720"/>
                  </a:cubicBezTo>
                  <a:cubicBezTo>
                    <a:pt x="97076" y="185176"/>
                    <a:pt x="103436" y="179910"/>
                    <a:pt x="105849" y="172670"/>
                  </a:cubicBezTo>
                  <a:cubicBezTo>
                    <a:pt x="110404" y="159005"/>
                    <a:pt x="108212" y="166392"/>
                    <a:pt x="112199" y="150445"/>
                  </a:cubicBezTo>
                  <a:cubicBezTo>
                    <a:pt x="113257" y="129278"/>
                    <a:pt x="113614" y="108065"/>
                    <a:pt x="115374" y="86945"/>
                  </a:cubicBezTo>
                  <a:cubicBezTo>
                    <a:pt x="115736" y="82596"/>
                    <a:pt x="117693" y="78524"/>
                    <a:pt x="118549" y="74245"/>
                  </a:cubicBezTo>
                  <a:cubicBezTo>
                    <a:pt x="122488" y="54551"/>
                    <a:pt x="122710" y="45331"/>
                    <a:pt x="124899" y="23445"/>
                  </a:cubicBezTo>
                  <a:cubicBezTo>
                    <a:pt x="122782" y="17095"/>
                    <a:pt x="123833" y="8504"/>
                    <a:pt x="118549" y="4395"/>
                  </a:cubicBezTo>
                  <a:cubicBezTo>
                    <a:pt x="112642" y="-199"/>
                    <a:pt x="103492" y="3370"/>
                    <a:pt x="96324" y="1220"/>
                  </a:cubicBezTo>
                  <a:cubicBezTo>
                    <a:pt x="92669" y="124"/>
                    <a:pt x="76745" y="-1955"/>
                    <a:pt x="61399" y="4395"/>
                  </a:cubicBezTo>
                  <a:close/>
                </a:path>
              </a:pathLst>
            </a:custGeom>
            <a:noFill/>
            <a:ln>
              <a:solidFill>
                <a:srgbClr val="78F078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0" name="Group 49">
            <a:extLst>
              <a:ext uri="{FF2B5EF4-FFF2-40B4-BE49-F238E27FC236}">
                <a16:creationId xmlns:a16="http://schemas.microsoft.com/office/drawing/2014/main" id="{F2655426-6D42-4D40-A688-E61C5A29B586}"/>
              </a:ext>
            </a:extLst>
          </p:cNvPr>
          <p:cNvGrpSpPr/>
          <p:nvPr/>
        </p:nvGrpSpPr>
        <p:grpSpPr>
          <a:xfrm>
            <a:off x="156548" y="3378725"/>
            <a:ext cx="3848485" cy="2892377"/>
            <a:chOff x="484632" y="0"/>
            <a:chExt cx="9144000" cy="6872288"/>
          </a:xfrm>
        </p:grpSpPr>
        <p:pic>
          <p:nvPicPr>
            <p:cNvPr id="51" name="Picture 50" descr="A picture containing dark, night, night sky&#10;&#10;Description automatically generated">
              <a:extLst>
                <a:ext uri="{FF2B5EF4-FFF2-40B4-BE49-F238E27FC236}">
                  <a16:creationId xmlns:a16="http://schemas.microsoft.com/office/drawing/2014/main" id="{CA11C74C-1A7A-4AE4-A0FD-8B5A15EA9D5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F82953B-DBE0-4F32-8994-699544A20336}"/>
                </a:ext>
              </a:extLst>
            </p:cNvPr>
            <p:cNvSpPr/>
            <p:nvPr/>
          </p:nvSpPr>
          <p:spPr>
            <a:xfrm>
              <a:off x="7181850" y="2457450"/>
              <a:ext cx="901700" cy="1679575"/>
            </a:xfrm>
            <a:custGeom>
              <a:avLst/>
              <a:gdLst>
                <a:gd name="connsiteX0" fmla="*/ 742950 w 901700"/>
                <a:gd name="connsiteY0" fmla="*/ 66675 h 1679575"/>
                <a:gd name="connsiteX1" fmla="*/ 736600 w 901700"/>
                <a:gd name="connsiteY1" fmla="*/ 120650 h 1679575"/>
                <a:gd name="connsiteX2" fmla="*/ 730250 w 901700"/>
                <a:gd name="connsiteY2" fmla="*/ 139700 h 1679575"/>
                <a:gd name="connsiteX3" fmla="*/ 723900 w 901700"/>
                <a:gd name="connsiteY3" fmla="*/ 161925 h 1679575"/>
                <a:gd name="connsiteX4" fmla="*/ 698500 w 901700"/>
                <a:gd name="connsiteY4" fmla="*/ 228600 h 1679575"/>
                <a:gd name="connsiteX5" fmla="*/ 692150 w 901700"/>
                <a:gd name="connsiteY5" fmla="*/ 266700 h 1679575"/>
                <a:gd name="connsiteX6" fmla="*/ 685800 w 901700"/>
                <a:gd name="connsiteY6" fmla="*/ 295275 h 1679575"/>
                <a:gd name="connsiteX7" fmla="*/ 682625 w 901700"/>
                <a:gd name="connsiteY7" fmla="*/ 320675 h 1679575"/>
                <a:gd name="connsiteX8" fmla="*/ 673100 w 901700"/>
                <a:gd name="connsiteY8" fmla="*/ 358775 h 1679575"/>
                <a:gd name="connsiteX9" fmla="*/ 666750 w 901700"/>
                <a:gd name="connsiteY9" fmla="*/ 387350 h 1679575"/>
                <a:gd name="connsiteX10" fmla="*/ 657225 w 901700"/>
                <a:gd name="connsiteY10" fmla="*/ 409575 h 1679575"/>
                <a:gd name="connsiteX11" fmla="*/ 644525 w 901700"/>
                <a:gd name="connsiteY11" fmla="*/ 463550 h 1679575"/>
                <a:gd name="connsiteX12" fmla="*/ 635000 w 901700"/>
                <a:gd name="connsiteY12" fmla="*/ 476250 h 1679575"/>
                <a:gd name="connsiteX13" fmla="*/ 628650 w 901700"/>
                <a:gd name="connsiteY13" fmla="*/ 498475 h 1679575"/>
                <a:gd name="connsiteX14" fmla="*/ 622300 w 901700"/>
                <a:gd name="connsiteY14" fmla="*/ 508000 h 1679575"/>
                <a:gd name="connsiteX15" fmla="*/ 612775 w 901700"/>
                <a:gd name="connsiteY15" fmla="*/ 520700 h 1679575"/>
                <a:gd name="connsiteX16" fmla="*/ 577850 w 901700"/>
                <a:gd name="connsiteY16" fmla="*/ 546100 h 1679575"/>
                <a:gd name="connsiteX17" fmla="*/ 552450 w 901700"/>
                <a:gd name="connsiteY17" fmla="*/ 558800 h 1679575"/>
                <a:gd name="connsiteX18" fmla="*/ 492125 w 901700"/>
                <a:gd name="connsiteY18" fmla="*/ 596900 h 1679575"/>
                <a:gd name="connsiteX19" fmla="*/ 473075 w 901700"/>
                <a:gd name="connsiteY19" fmla="*/ 612775 h 1679575"/>
                <a:gd name="connsiteX20" fmla="*/ 450850 w 901700"/>
                <a:gd name="connsiteY20" fmla="*/ 622300 h 1679575"/>
                <a:gd name="connsiteX21" fmla="*/ 396875 w 901700"/>
                <a:gd name="connsiteY21" fmla="*/ 657225 h 1679575"/>
                <a:gd name="connsiteX22" fmla="*/ 365125 w 901700"/>
                <a:gd name="connsiteY22" fmla="*/ 688975 h 1679575"/>
                <a:gd name="connsiteX23" fmla="*/ 346075 w 901700"/>
                <a:gd name="connsiteY23" fmla="*/ 695325 h 1679575"/>
                <a:gd name="connsiteX24" fmla="*/ 320675 w 901700"/>
                <a:gd name="connsiteY24" fmla="*/ 711200 h 1679575"/>
                <a:gd name="connsiteX25" fmla="*/ 304800 w 901700"/>
                <a:gd name="connsiteY25" fmla="*/ 723900 h 1679575"/>
                <a:gd name="connsiteX26" fmla="*/ 276225 w 901700"/>
                <a:gd name="connsiteY26" fmla="*/ 742950 h 1679575"/>
                <a:gd name="connsiteX27" fmla="*/ 263525 w 901700"/>
                <a:gd name="connsiteY27" fmla="*/ 762000 h 1679575"/>
                <a:gd name="connsiteX28" fmla="*/ 241300 w 901700"/>
                <a:gd name="connsiteY28" fmla="*/ 781050 h 1679575"/>
                <a:gd name="connsiteX29" fmla="*/ 177800 w 901700"/>
                <a:gd name="connsiteY29" fmla="*/ 901700 h 1679575"/>
                <a:gd name="connsiteX30" fmla="*/ 146050 w 901700"/>
                <a:gd name="connsiteY30" fmla="*/ 958850 h 1679575"/>
                <a:gd name="connsiteX31" fmla="*/ 130175 w 901700"/>
                <a:gd name="connsiteY31" fmla="*/ 987425 h 1679575"/>
                <a:gd name="connsiteX32" fmla="*/ 117475 w 901700"/>
                <a:gd name="connsiteY32" fmla="*/ 1019175 h 1679575"/>
                <a:gd name="connsiteX33" fmla="*/ 101600 w 901700"/>
                <a:gd name="connsiteY33" fmla="*/ 1041400 h 1679575"/>
                <a:gd name="connsiteX34" fmla="*/ 69850 w 901700"/>
                <a:gd name="connsiteY34" fmla="*/ 1101725 h 1679575"/>
                <a:gd name="connsiteX35" fmla="*/ 53975 w 901700"/>
                <a:gd name="connsiteY35" fmla="*/ 1133475 h 1679575"/>
                <a:gd name="connsiteX36" fmla="*/ 25400 w 901700"/>
                <a:gd name="connsiteY36" fmla="*/ 1209675 h 1679575"/>
                <a:gd name="connsiteX37" fmla="*/ 12700 w 901700"/>
                <a:gd name="connsiteY37" fmla="*/ 1244600 h 1679575"/>
                <a:gd name="connsiteX38" fmla="*/ 9525 w 901700"/>
                <a:gd name="connsiteY38" fmla="*/ 1266825 h 1679575"/>
                <a:gd name="connsiteX39" fmla="*/ 3175 w 901700"/>
                <a:gd name="connsiteY39" fmla="*/ 1289050 h 1679575"/>
                <a:gd name="connsiteX40" fmla="*/ 0 w 901700"/>
                <a:gd name="connsiteY40" fmla="*/ 1320800 h 1679575"/>
                <a:gd name="connsiteX41" fmla="*/ 22225 w 901700"/>
                <a:gd name="connsiteY41" fmla="*/ 1358900 h 1679575"/>
                <a:gd name="connsiteX42" fmla="*/ 41275 w 901700"/>
                <a:gd name="connsiteY42" fmla="*/ 1381125 h 1679575"/>
                <a:gd name="connsiteX43" fmla="*/ 82550 w 901700"/>
                <a:gd name="connsiteY43" fmla="*/ 1431925 h 1679575"/>
                <a:gd name="connsiteX44" fmla="*/ 101600 w 901700"/>
                <a:gd name="connsiteY44" fmla="*/ 1450975 h 1679575"/>
                <a:gd name="connsiteX45" fmla="*/ 120650 w 901700"/>
                <a:gd name="connsiteY45" fmla="*/ 1476375 h 1679575"/>
                <a:gd name="connsiteX46" fmla="*/ 187325 w 901700"/>
                <a:gd name="connsiteY46" fmla="*/ 1520825 h 1679575"/>
                <a:gd name="connsiteX47" fmla="*/ 238125 w 901700"/>
                <a:gd name="connsiteY47" fmla="*/ 1555750 h 1679575"/>
                <a:gd name="connsiteX48" fmla="*/ 250825 w 901700"/>
                <a:gd name="connsiteY48" fmla="*/ 1565275 h 1679575"/>
                <a:gd name="connsiteX49" fmla="*/ 295275 w 901700"/>
                <a:gd name="connsiteY49" fmla="*/ 1600200 h 1679575"/>
                <a:gd name="connsiteX50" fmla="*/ 317500 w 901700"/>
                <a:gd name="connsiteY50" fmla="*/ 1612900 h 1679575"/>
                <a:gd name="connsiteX51" fmla="*/ 349250 w 901700"/>
                <a:gd name="connsiteY51" fmla="*/ 1638300 h 1679575"/>
                <a:gd name="connsiteX52" fmla="*/ 361950 w 901700"/>
                <a:gd name="connsiteY52" fmla="*/ 1647825 h 1679575"/>
                <a:gd name="connsiteX53" fmla="*/ 400050 w 901700"/>
                <a:gd name="connsiteY53" fmla="*/ 1663700 h 1679575"/>
                <a:gd name="connsiteX54" fmla="*/ 422275 w 901700"/>
                <a:gd name="connsiteY54" fmla="*/ 1666875 h 1679575"/>
                <a:gd name="connsiteX55" fmla="*/ 450850 w 901700"/>
                <a:gd name="connsiteY55" fmla="*/ 1670050 h 1679575"/>
                <a:gd name="connsiteX56" fmla="*/ 495300 w 901700"/>
                <a:gd name="connsiteY56" fmla="*/ 1679575 h 1679575"/>
                <a:gd name="connsiteX57" fmla="*/ 539750 w 901700"/>
                <a:gd name="connsiteY57" fmla="*/ 1676400 h 1679575"/>
                <a:gd name="connsiteX58" fmla="*/ 584200 w 901700"/>
                <a:gd name="connsiteY58" fmla="*/ 1625600 h 1679575"/>
                <a:gd name="connsiteX59" fmla="*/ 600075 w 901700"/>
                <a:gd name="connsiteY59" fmla="*/ 1587500 h 1679575"/>
                <a:gd name="connsiteX60" fmla="*/ 615950 w 901700"/>
                <a:gd name="connsiteY60" fmla="*/ 1543050 h 1679575"/>
                <a:gd name="connsiteX61" fmla="*/ 622300 w 901700"/>
                <a:gd name="connsiteY61" fmla="*/ 1514475 h 1679575"/>
                <a:gd name="connsiteX62" fmla="*/ 641350 w 901700"/>
                <a:gd name="connsiteY62" fmla="*/ 1450975 h 1679575"/>
                <a:gd name="connsiteX63" fmla="*/ 660400 w 901700"/>
                <a:gd name="connsiteY63" fmla="*/ 1362075 h 1679575"/>
                <a:gd name="connsiteX64" fmla="*/ 669925 w 901700"/>
                <a:gd name="connsiteY64" fmla="*/ 1266825 h 1679575"/>
                <a:gd name="connsiteX65" fmla="*/ 688975 w 901700"/>
                <a:gd name="connsiteY65" fmla="*/ 1136650 h 1679575"/>
                <a:gd name="connsiteX66" fmla="*/ 692150 w 901700"/>
                <a:gd name="connsiteY66" fmla="*/ 1095375 h 1679575"/>
                <a:gd name="connsiteX67" fmla="*/ 698500 w 901700"/>
                <a:gd name="connsiteY67" fmla="*/ 930275 h 1679575"/>
                <a:gd name="connsiteX68" fmla="*/ 704850 w 901700"/>
                <a:gd name="connsiteY68" fmla="*/ 863600 h 1679575"/>
                <a:gd name="connsiteX69" fmla="*/ 727075 w 901700"/>
                <a:gd name="connsiteY69" fmla="*/ 714375 h 1679575"/>
                <a:gd name="connsiteX70" fmla="*/ 733425 w 901700"/>
                <a:gd name="connsiteY70" fmla="*/ 673100 h 1679575"/>
                <a:gd name="connsiteX71" fmla="*/ 736600 w 901700"/>
                <a:gd name="connsiteY71" fmla="*/ 641350 h 1679575"/>
                <a:gd name="connsiteX72" fmla="*/ 758825 w 901700"/>
                <a:gd name="connsiteY72" fmla="*/ 571500 h 1679575"/>
                <a:gd name="connsiteX73" fmla="*/ 768350 w 901700"/>
                <a:gd name="connsiteY73" fmla="*/ 542925 h 1679575"/>
                <a:gd name="connsiteX74" fmla="*/ 777875 w 901700"/>
                <a:gd name="connsiteY74" fmla="*/ 511175 h 1679575"/>
                <a:gd name="connsiteX75" fmla="*/ 806450 w 901700"/>
                <a:gd name="connsiteY75" fmla="*/ 438150 h 1679575"/>
                <a:gd name="connsiteX76" fmla="*/ 822325 w 901700"/>
                <a:gd name="connsiteY76" fmla="*/ 393700 h 1679575"/>
                <a:gd name="connsiteX77" fmla="*/ 841375 w 901700"/>
                <a:gd name="connsiteY77" fmla="*/ 349250 h 1679575"/>
                <a:gd name="connsiteX78" fmla="*/ 869950 w 901700"/>
                <a:gd name="connsiteY78" fmla="*/ 263525 h 1679575"/>
                <a:gd name="connsiteX79" fmla="*/ 879475 w 901700"/>
                <a:gd name="connsiteY79" fmla="*/ 219075 h 1679575"/>
                <a:gd name="connsiteX80" fmla="*/ 895350 w 901700"/>
                <a:gd name="connsiteY80" fmla="*/ 155575 h 1679575"/>
                <a:gd name="connsiteX81" fmla="*/ 901700 w 901700"/>
                <a:gd name="connsiteY81" fmla="*/ 69850 h 1679575"/>
                <a:gd name="connsiteX82" fmla="*/ 895350 w 901700"/>
                <a:gd name="connsiteY82" fmla="*/ 53975 h 1679575"/>
                <a:gd name="connsiteX83" fmla="*/ 885825 w 901700"/>
                <a:gd name="connsiteY83" fmla="*/ 22225 h 1679575"/>
                <a:gd name="connsiteX84" fmla="*/ 863600 w 901700"/>
                <a:gd name="connsiteY84" fmla="*/ 6350 h 1679575"/>
                <a:gd name="connsiteX85" fmla="*/ 847725 w 901700"/>
                <a:gd name="connsiteY85" fmla="*/ 0 h 1679575"/>
                <a:gd name="connsiteX86" fmla="*/ 812800 w 901700"/>
                <a:gd name="connsiteY86" fmla="*/ 6350 h 1679575"/>
                <a:gd name="connsiteX87" fmla="*/ 790575 w 901700"/>
                <a:gd name="connsiteY87" fmla="*/ 25400 h 1679575"/>
                <a:gd name="connsiteX88" fmla="*/ 781050 w 901700"/>
                <a:gd name="connsiteY88" fmla="*/ 28575 h 1679575"/>
                <a:gd name="connsiteX89" fmla="*/ 768350 w 901700"/>
                <a:gd name="connsiteY89" fmla="*/ 38100 h 1679575"/>
                <a:gd name="connsiteX90" fmla="*/ 758825 w 901700"/>
                <a:gd name="connsiteY90" fmla="*/ 44450 h 1679575"/>
                <a:gd name="connsiteX91" fmla="*/ 742950 w 901700"/>
                <a:gd name="connsiteY91" fmla="*/ 66675 h 1679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901700" h="1679575">
                  <a:moveTo>
                    <a:pt x="742950" y="66675"/>
                  </a:moveTo>
                  <a:cubicBezTo>
                    <a:pt x="742160" y="74576"/>
                    <a:pt x="739077" y="109915"/>
                    <a:pt x="736600" y="120650"/>
                  </a:cubicBezTo>
                  <a:cubicBezTo>
                    <a:pt x="735095" y="127172"/>
                    <a:pt x="732218" y="133303"/>
                    <a:pt x="730250" y="139700"/>
                  </a:cubicBezTo>
                  <a:cubicBezTo>
                    <a:pt x="727984" y="147064"/>
                    <a:pt x="726834" y="154801"/>
                    <a:pt x="723900" y="161925"/>
                  </a:cubicBezTo>
                  <a:cubicBezTo>
                    <a:pt x="703757" y="210844"/>
                    <a:pt x="709988" y="175757"/>
                    <a:pt x="698500" y="228600"/>
                  </a:cubicBezTo>
                  <a:cubicBezTo>
                    <a:pt x="695765" y="241181"/>
                    <a:pt x="694559" y="254052"/>
                    <a:pt x="692150" y="266700"/>
                  </a:cubicBezTo>
                  <a:cubicBezTo>
                    <a:pt x="690324" y="276285"/>
                    <a:pt x="687496" y="285666"/>
                    <a:pt x="685800" y="295275"/>
                  </a:cubicBezTo>
                  <a:cubicBezTo>
                    <a:pt x="684317" y="303678"/>
                    <a:pt x="684298" y="312308"/>
                    <a:pt x="682625" y="320675"/>
                  </a:cubicBezTo>
                  <a:cubicBezTo>
                    <a:pt x="680058" y="333512"/>
                    <a:pt x="676132" y="346040"/>
                    <a:pt x="673100" y="358775"/>
                  </a:cubicBezTo>
                  <a:cubicBezTo>
                    <a:pt x="670840" y="368267"/>
                    <a:pt x="669660" y="378037"/>
                    <a:pt x="666750" y="387350"/>
                  </a:cubicBezTo>
                  <a:cubicBezTo>
                    <a:pt x="664346" y="395043"/>
                    <a:pt x="659629" y="401882"/>
                    <a:pt x="657225" y="409575"/>
                  </a:cubicBezTo>
                  <a:cubicBezTo>
                    <a:pt x="655077" y="416448"/>
                    <a:pt x="647790" y="455715"/>
                    <a:pt x="644525" y="463550"/>
                  </a:cubicBezTo>
                  <a:cubicBezTo>
                    <a:pt x="642490" y="468435"/>
                    <a:pt x="638175" y="472017"/>
                    <a:pt x="635000" y="476250"/>
                  </a:cubicBezTo>
                  <a:cubicBezTo>
                    <a:pt x="632883" y="483658"/>
                    <a:pt x="631511" y="491321"/>
                    <a:pt x="628650" y="498475"/>
                  </a:cubicBezTo>
                  <a:cubicBezTo>
                    <a:pt x="627233" y="502018"/>
                    <a:pt x="624518" y="504895"/>
                    <a:pt x="622300" y="508000"/>
                  </a:cubicBezTo>
                  <a:cubicBezTo>
                    <a:pt x="619224" y="512306"/>
                    <a:pt x="616517" y="516958"/>
                    <a:pt x="612775" y="520700"/>
                  </a:cubicBezTo>
                  <a:cubicBezTo>
                    <a:pt x="601676" y="531799"/>
                    <a:pt x="591337" y="538838"/>
                    <a:pt x="577850" y="546100"/>
                  </a:cubicBezTo>
                  <a:cubicBezTo>
                    <a:pt x="569515" y="550588"/>
                    <a:pt x="560567" y="553930"/>
                    <a:pt x="552450" y="558800"/>
                  </a:cubicBezTo>
                  <a:cubicBezTo>
                    <a:pt x="535668" y="568869"/>
                    <a:pt x="501243" y="589302"/>
                    <a:pt x="492125" y="596900"/>
                  </a:cubicBezTo>
                  <a:cubicBezTo>
                    <a:pt x="485775" y="602192"/>
                    <a:pt x="480115" y="608443"/>
                    <a:pt x="473075" y="612775"/>
                  </a:cubicBezTo>
                  <a:cubicBezTo>
                    <a:pt x="466211" y="616999"/>
                    <a:pt x="457556" y="617829"/>
                    <a:pt x="450850" y="622300"/>
                  </a:cubicBezTo>
                  <a:cubicBezTo>
                    <a:pt x="392515" y="661190"/>
                    <a:pt x="438307" y="643414"/>
                    <a:pt x="396875" y="657225"/>
                  </a:cubicBezTo>
                  <a:cubicBezTo>
                    <a:pt x="387254" y="668771"/>
                    <a:pt x="378771" y="681532"/>
                    <a:pt x="365125" y="688975"/>
                  </a:cubicBezTo>
                  <a:cubicBezTo>
                    <a:pt x="359249" y="692180"/>
                    <a:pt x="352425" y="693208"/>
                    <a:pt x="346075" y="695325"/>
                  </a:cubicBezTo>
                  <a:cubicBezTo>
                    <a:pt x="290607" y="736926"/>
                    <a:pt x="372974" y="676334"/>
                    <a:pt x="320675" y="711200"/>
                  </a:cubicBezTo>
                  <a:cubicBezTo>
                    <a:pt x="315036" y="714959"/>
                    <a:pt x="310352" y="720014"/>
                    <a:pt x="304800" y="723900"/>
                  </a:cubicBezTo>
                  <a:cubicBezTo>
                    <a:pt x="297733" y="728847"/>
                    <a:pt x="282418" y="735982"/>
                    <a:pt x="276225" y="742950"/>
                  </a:cubicBezTo>
                  <a:cubicBezTo>
                    <a:pt x="271155" y="748654"/>
                    <a:pt x="268682" y="756374"/>
                    <a:pt x="263525" y="762000"/>
                  </a:cubicBezTo>
                  <a:cubicBezTo>
                    <a:pt x="256932" y="769193"/>
                    <a:pt x="247154" y="773244"/>
                    <a:pt x="241300" y="781050"/>
                  </a:cubicBezTo>
                  <a:cubicBezTo>
                    <a:pt x="191969" y="846824"/>
                    <a:pt x="217930" y="829466"/>
                    <a:pt x="177800" y="901700"/>
                  </a:cubicBezTo>
                  <a:lnTo>
                    <a:pt x="146050" y="958850"/>
                  </a:lnTo>
                  <a:cubicBezTo>
                    <a:pt x="140758" y="968375"/>
                    <a:pt x="134222" y="977308"/>
                    <a:pt x="130175" y="987425"/>
                  </a:cubicBezTo>
                  <a:cubicBezTo>
                    <a:pt x="125942" y="998008"/>
                    <a:pt x="122808" y="1009101"/>
                    <a:pt x="117475" y="1019175"/>
                  </a:cubicBezTo>
                  <a:cubicBezTo>
                    <a:pt x="113215" y="1027221"/>
                    <a:pt x="106150" y="1033514"/>
                    <a:pt x="101600" y="1041400"/>
                  </a:cubicBezTo>
                  <a:cubicBezTo>
                    <a:pt x="90245" y="1061083"/>
                    <a:pt x="80012" y="1081401"/>
                    <a:pt x="69850" y="1101725"/>
                  </a:cubicBezTo>
                  <a:cubicBezTo>
                    <a:pt x="64558" y="1112308"/>
                    <a:pt x="58636" y="1122599"/>
                    <a:pt x="53975" y="1133475"/>
                  </a:cubicBezTo>
                  <a:cubicBezTo>
                    <a:pt x="19933" y="1212906"/>
                    <a:pt x="41289" y="1165980"/>
                    <a:pt x="25400" y="1209675"/>
                  </a:cubicBezTo>
                  <a:cubicBezTo>
                    <a:pt x="7728" y="1258272"/>
                    <a:pt x="31230" y="1189011"/>
                    <a:pt x="12700" y="1244600"/>
                  </a:cubicBezTo>
                  <a:cubicBezTo>
                    <a:pt x="11642" y="1252008"/>
                    <a:pt x="11093" y="1259508"/>
                    <a:pt x="9525" y="1266825"/>
                  </a:cubicBezTo>
                  <a:cubicBezTo>
                    <a:pt x="7911" y="1274359"/>
                    <a:pt x="4514" y="1281462"/>
                    <a:pt x="3175" y="1289050"/>
                  </a:cubicBezTo>
                  <a:cubicBezTo>
                    <a:pt x="1327" y="1299524"/>
                    <a:pt x="1058" y="1310217"/>
                    <a:pt x="0" y="1320800"/>
                  </a:cubicBezTo>
                  <a:cubicBezTo>
                    <a:pt x="43833" y="1375591"/>
                    <a:pt x="-21010" y="1291646"/>
                    <a:pt x="22225" y="1358900"/>
                  </a:cubicBezTo>
                  <a:cubicBezTo>
                    <a:pt x="27501" y="1367108"/>
                    <a:pt x="35180" y="1373506"/>
                    <a:pt x="41275" y="1381125"/>
                  </a:cubicBezTo>
                  <a:cubicBezTo>
                    <a:pt x="69035" y="1415825"/>
                    <a:pt x="51272" y="1398241"/>
                    <a:pt x="82550" y="1431925"/>
                  </a:cubicBezTo>
                  <a:cubicBezTo>
                    <a:pt x="88661" y="1438506"/>
                    <a:pt x="95756" y="1444157"/>
                    <a:pt x="101600" y="1450975"/>
                  </a:cubicBezTo>
                  <a:cubicBezTo>
                    <a:pt x="108488" y="1459010"/>
                    <a:pt x="112943" y="1469122"/>
                    <a:pt x="120650" y="1476375"/>
                  </a:cubicBezTo>
                  <a:cubicBezTo>
                    <a:pt x="141763" y="1496246"/>
                    <a:pt x="163632" y="1505333"/>
                    <a:pt x="187325" y="1520825"/>
                  </a:cubicBezTo>
                  <a:cubicBezTo>
                    <a:pt x="204524" y="1532070"/>
                    <a:pt x="221291" y="1543966"/>
                    <a:pt x="238125" y="1555750"/>
                  </a:cubicBezTo>
                  <a:cubicBezTo>
                    <a:pt x="242460" y="1558785"/>
                    <a:pt x="246807" y="1561831"/>
                    <a:pt x="250825" y="1565275"/>
                  </a:cubicBezTo>
                  <a:cubicBezTo>
                    <a:pt x="269186" y="1581013"/>
                    <a:pt x="275165" y="1587272"/>
                    <a:pt x="295275" y="1600200"/>
                  </a:cubicBezTo>
                  <a:cubicBezTo>
                    <a:pt x="302452" y="1604814"/>
                    <a:pt x="310529" y="1607979"/>
                    <a:pt x="317500" y="1612900"/>
                  </a:cubicBezTo>
                  <a:cubicBezTo>
                    <a:pt x="328573" y="1620716"/>
                    <a:pt x="338593" y="1629926"/>
                    <a:pt x="349250" y="1638300"/>
                  </a:cubicBezTo>
                  <a:cubicBezTo>
                    <a:pt x="353411" y="1641569"/>
                    <a:pt x="357217" y="1645458"/>
                    <a:pt x="361950" y="1647825"/>
                  </a:cubicBezTo>
                  <a:cubicBezTo>
                    <a:pt x="376568" y="1655134"/>
                    <a:pt x="384088" y="1660016"/>
                    <a:pt x="400050" y="1663700"/>
                  </a:cubicBezTo>
                  <a:cubicBezTo>
                    <a:pt x="407342" y="1665383"/>
                    <a:pt x="414849" y="1665947"/>
                    <a:pt x="422275" y="1666875"/>
                  </a:cubicBezTo>
                  <a:cubicBezTo>
                    <a:pt x="431785" y="1668064"/>
                    <a:pt x="441408" y="1668408"/>
                    <a:pt x="450850" y="1670050"/>
                  </a:cubicBezTo>
                  <a:cubicBezTo>
                    <a:pt x="465779" y="1672646"/>
                    <a:pt x="495300" y="1679575"/>
                    <a:pt x="495300" y="1679575"/>
                  </a:cubicBezTo>
                  <a:lnTo>
                    <a:pt x="539750" y="1676400"/>
                  </a:lnTo>
                  <a:cubicBezTo>
                    <a:pt x="548162" y="1673196"/>
                    <a:pt x="581280" y="1630711"/>
                    <a:pt x="584200" y="1625600"/>
                  </a:cubicBezTo>
                  <a:cubicBezTo>
                    <a:pt x="591026" y="1613654"/>
                    <a:pt x="594965" y="1600274"/>
                    <a:pt x="600075" y="1587500"/>
                  </a:cubicBezTo>
                  <a:cubicBezTo>
                    <a:pt x="602902" y="1580432"/>
                    <a:pt x="613438" y="1552469"/>
                    <a:pt x="615950" y="1543050"/>
                  </a:cubicBezTo>
                  <a:cubicBezTo>
                    <a:pt x="618464" y="1533622"/>
                    <a:pt x="619933" y="1523941"/>
                    <a:pt x="622300" y="1514475"/>
                  </a:cubicBezTo>
                  <a:cubicBezTo>
                    <a:pt x="630411" y="1482030"/>
                    <a:pt x="631384" y="1480874"/>
                    <a:pt x="641350" y="1450975"/>
                  </a:cubicBezTo>
                  <a:cubicBezTo>
                    <a:pt x="661103" y="1302825"/>
                    <a:pt x="632653" y="1496186"/>
                    <a:pt x="660400" y="1362075"/>
                  </a:cubicBezTo>
                  <a:cubicBezTo>
                    <a:pt x="668419" y="1323315"/>
                    <a:pt x="665685" y="1304986"/>
                    <a:pt x="669925" y="1266825"/>
                  </a:cubicBezTo>
                  <a:cubicBezTo>
                    <a:pt x="679606" y="1179698"/>
                    <a:pt x="677573" y="1193660"/>
                    <a:pt x="688975" y="1136650"/>
                  </a:cubicBezTo>
                  <a:cubicBezTo>
                    <a:pt x="690033" y="1122892"/>
                    <a:pt x="691514" y="1109159"/>
                    <a:pt x="692150" y="1095375"/>
                  </a:cubicBezTo>
                  <a:cubicBezTo>
                    <a:pt x="694689" y="1040360"/>
                    <a:pt x="693278" y="985101"/>
                    <a:pt x="698500" y="930275"/>
                  </a:cubicBezTo>
                  <a:cubicBezTo>
                    <a:pt x="700617" y="908050"/>
                    <a:pt x="702081" y="885753"/>
                    <a:pt x="704850" y="863600"/>
                  </a:cubicBezTo>
                  <a:cubicBezTo>
                    <a:pt x="705659" y="857126"/>
                    <a:pt x="724399" y="732034"/>
                    <a:pt x="727075" y="714375"/>
                  </a:cubicBezTo>
                  <a:cubicBezTo>
                    <a:pt x="729160" y="700612"/>
                    <a:pt x="732040" y="686951"/>
                    <a:pt x="733425" y="673100"/>
                  </a:cubicBezTo>
                  <a:cubicBezTo>
                    <a:pt x="734483" y="662517"/>
                    <a:pt x="734431" y="651763"/>
                    <a:pt x="736600" y="641350"/>
                  </a:cubicBezTo>
                  <a:cubicBezTo>
                    <a:pt x="743904" y="606290"/>
                    <a:pt x="748513" y="600716"/>
                    <a:pt x="758825" y="571500"/>
                  </a:cubicBezTo>
                  <a:cubicBezTo>
                    <a:pt x="762167" y="562032"/>
                    <a:pt x="765327" y="552499"/>
                    <a:pt x="768350" y="542925"/>
                  </a:cubicBezTo>
                  <a:cubicBezTo>
                    <a:pt x="771677" y="532389"/>
                    <a:pt x="774099" y="521559"/>
                    <a:pt x="777875" y="511175"/>
                  </a:cubicBezTo>
                  <a:cubicBezTo>
                    <a:pt x="786808" y="486610"/>
                    <a:pt x="797659" y="462766"/>
                    <a:pt x="806450" y="438150"/>
                  </a:cubicBezTo>
                  <a:cubicBezTo>
                    <a:pt x="811742" y="423333"/>
                    <a:pt x="816572" y="408344"/>
                    <a:pt x="822325" y="393700"/>
                  </a:cubicBezTo>
                  <a:cubicBezTo>
                    <a:pt x="828219" y="378696"/>
                    <a:pt x="835481" y="364254"/>
                    <a:pt x="841375" y="349250"/>
                  </a:cubicBezTo>
                  <a:cubicBezTo>
                    <a:pt x="849305" y="329063"/>
                    <a:pt x="864321" y="285235"/>
                    <a:pt x="869950" y="263525"/>
                  </a:cubicBezTo>
                  <a:cubicBezTo>
                    <a:pt x="873753" y="248857"/>
                    <a:pt x="875800" y="233776"/>
                    <a:pt x="879475" y="219075"/>
                  </a:cubicBezTo>
                  <a:cubicBezTo>
                    <a:pt x="889808" y="177742"/>
                    <a:pt x="889073" y="197423"/>
                    <a:pt x="895350" y="155575"/>
                  </a:cubicBezTo>
                  <a:cubicBezTo>
                    <a:pt x="898716" y="133137"/>
                    <a:pt x="900616" y="88275"/>
                    <a:pt x="901700" y="69850"/>
                  </a:cubicBezTo>
                  <a:cubicBezTo>
                    <a:pt x="899583" y="64558"/>
                    <a:pt x="896988" y="59434"/>
                    <a:pt x="895350" y="53975"/>
                  </a:cubicBezTo>
                  <a:cubicBezTo>
                    <a:pt x="891037" y="39598"/>
                    <a:pt x="894201" y="35626"/>
                    <a:pt x="885825" y="22225"/>
                  </a:cubicBezTo>
                  <a:cubicBezTo>
                    <a:pt x="880399" y="13544"/>
                    <a:pt x="872468" y="10291"/>
                    <a:pt x="863600" y="6350"/>
                  </a:cubicBezTo>
                  <a:cubicBezTo>
                    <a:pt x="858392" y="4035"/>
                    <a:pt x="853017" y="2117"/>
                    <a:pt x="847725" y="0"/>
                  </a:cubicBezTo>
                  <a:cubicBezTo>
                    <a:pt x="836083" y="2117"/>
                    <a:pt x="824025" y="2608"/>
                    <a:pt x="812800" y="6350"/>
                  </a:cubicBezTo>
                  <a:cubicBezTo>
                    <a:pt x="801238" y="10204"/>
                    <a:pt x="799828" y="19231"/>
                    <a:pt x="790575" y="25400"/>
                  </a:cubicBezTo>
                  <a:cubicBezTo>
                    <a:pt x="787790" y="27256"/>
                    <a:pt x="784225" y="27517"/>
                    <a:pt x="781050" y="28575"/>
                  </a:cubicBezTo>
                  <a:cubicBezTo>
                    <a:pt x="776817" y="31750"/>
                    <a:pt x="772656" y="35024"/>
                    <a:pt x="768350" y="38100"/>
                  </a:cubicBezTo>
                  <a:cubicBezTo>
                    <a:pt x="765245" y="40318"/>
                    <a:pt x="761523" y="41752"/>
                    <a:pt x="758825" y="44450"/>
                  </a:cubicBezTo>
                  <a:lnTo>
                    <a:pt x="742950" y="66675"/>
                  </a:lnTo>
                  <a:close/>
                </a:path>
              </a:pathLst>
            </a:custGeom>
            <a:noFill/>
            <a:ln w="19050">
              <a:solidFill>
                <a:srgbClr val="80FF80"/>
              </a:solidFill>
              <a:prstDash val="lgDash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A25622E7-65B8-457F-B4E1-25A247ED3E8C}"/>
                </a:ext>
              </a:extLst>
            </p:cNvPr>
            <p:cNvSpPr/>
            <p:nvPr/>
          </p:nvSpPr>
          <p:spPr>
            <a:xfrm>
              <a:off x="4686003" y="3225800"/>
              <a:ext cx="559097" cy="387350"/>
            </a:xfrm>
            <a:custGeom>
              <a:avLst/>
              <a:gdLst>
                <a:gd name="connsiteX0" fmla="*/ 124122 w 559097"/>
                <a:gd name="connsiteY0" fmla="*/ 241300 h 387350"/>
                <a:gd name="connsiteX1" fmla="*/ 60622 w 559097"/>
                <a:gd name="connsiteY1" fmla="*/ 244475 h 387350"/>
                <a:gd name="connsiteX2" fmla="*/ 47922 w 559097"/>
                <a:gd name="connsiteY2" fmla="*/ 250825 h 387350"/>
                <a:gd name="connsiteX3" fmla="*/ 25697 w 559097"/>
                <a:gd name="connsiteY3" fmla="*/ 273050 h 387350"/>
                <a:gd name="connsiteX4" fmla="*/ 9822 w 559097"/>
                <a:gd name="connsiteY4" fmla="*/ 298450 h 387350"/>
                <a:gd name="connsiteX5" fmla="*/ 6647 w 559097"/>
                <a:gd name="connsiteY5" fmla="*/ 311150 h 387350"/>
                <a:gd name="connsiteX6" fmla="*/ 297 w 559097"/>
                <a:gd name="connsiteY6" fmla="*/ 327025 h 387350"/>
                <a:gd name="connsiteX7" fmla="*/ 3472 w 559097"/>
                <a:gd name="connsiteY7" fmla="*/ 368300 h 387350"/>
                <a:gd name="connsiteX8" fmla="*/ 12997 w 559097"/>
                <a:gd name="connsiteY8" fmla="*/ 377825 h 387350"/>
                <a:gd name="connsiteX9" fmla="*/ 44747 w 559097"/>
                <a:gd name="connsiteY9" fmla="*/ 387350 h 387350"/>
                <a:gd name="connsiteX10" fmla="*/ 101897 w 559097"/>
                <a:gd name="connsiteY10" fmla="*/ 384175 h 387350"/>
                <a:gd name="connsiteX11" fmla="*/ 136822 w 559097"/>
                <a:gd name="connsiteY11" fmla="*/ 381000 h 387350"/>
                <a:gd name="connsiteX12" fmla="*/ 219372 w 559097"/>
                <a:gd name="connsiteY12" fmla="*/ 387350 h 387350"/>
                <a:gd name="connsiteX13" fmla="*/ 308272 w 559097"/>
                <a:gd name="connsiteY13" fmla="*/ 381000 h 387350"/>
                <a:gd name="connsiteX14" fmla="*/ 371772 w 559097"/>
                <a:gd name="connsiteY14" fmla="*/ 358775 h 387350"/>
                <a:gd name="connsiteX15" fmla="*/ 432097 w 559097"/>
                <a:gd name="connsiteY15" fmla="*/ 339725 h 387350"/>
                <a:gd name="connsiteX16" fmla="*/ 476547 w 559097"/>
                <a:gd name="connsiteY16" fmla="*/ 304800 h 387350"/>
                <a:gd name="connsiteX17" fmla="*/ 501947 w 559097"/>
                <a:gd name="connsiteY17" fmla="*/ 285750 h 387350"/>
                <a:gd name="connsiteX18" fmla="*/ 517822 w 559097"/>
                <a:gd name="connsiteY18" fmla="*/ 263525 h 387350"/>
                <a:gd name="connsiteX19" fmla="*/ 543222 w 559097"/>
                <a:gd name="connsiteY19" fmla="*/ 219075 h 387350"/>
                <a:gd name="connsiteX20" fmla="*/ 546397 w 559097"/>
                <a:gd name="connsiteY20" fmla="*/ 193675 h 387350"/>
                <a:gd name="connsiteX21" fmla="*/ 552747 w 559097"/>
                <a:gd name="connsiteY21" fmla="*/ 168275 h 387350"/>
                <a:gd name="connsiteX22" fmla="*/ 559097 w 559097"/>
                <a:gd name="connsiteY22" fmla="*/ 139700 h 387350"/>
                <a:gd name="connsiteX23" fmla="*/ 555922 w 559097"/>
                <a:gd name="connsiteY23" fmla="*/ 60325 h 387350"/>
                <a:gd name="connsiteX24" fmla="*/ 540047 w 559097"/>
                <a:gd name="connsiteY24" fmla="*/ 34925 h 387350"/>
                <a:gd name="connsiteX25" fmla="*/ 511472 w 559097"/>
                <a:gd name="connsiteY25" fmla="*/ 6350 h 387350"/>
                <a:gd name="connsiteX26" fmla="*/ 498772 w 559097"/>
                <a:gd name="connsiteY26" fmla="*/ 0 h 387350"/>
                <a:gd name="connsiteX27" fmla="*/ 451147 w 559097"/>
                <a:gd name="connsiteY27" fmla="*/ 15875 h 387350"/>
                <a:gd name="connsiteX28" fmla="*/ 416222 w 559097"/>
                <a:gd name="connsiteY28" fmla="*/ 47625 h 387350"/>
                <a:gd name="connsiteX29" fmla="*/ 397172 w 559097"/>
                <a:gd name="connsiteY29" fmla="*/ 98425 h 387350"/>
                <a:gd name="connsiteX30" fmla="*/ 390822 w 559097"/>
                <a:gd name="connsiteY30" fmla="*/ 114300 h 387350"/>
                <a:gd name="connsiteX31" fmla="*/ 384472 w 559097"/>
                <a:gd name="connsiteY31" fmla="*/ 130175 h 387350"/>
                <a:gd name="connsiteX32" fmla="*/ 365422 w 559097"/>
                <a:gd name="connsiteY32" fmla="*/ 152400 h 387350"/>
                <a:gd name="connsiteX33" fmla="*/ 355897 w 559097"/>
                <a:gd name="connsiteY33" fmla="*/ 165100 h 387350"/>
                <a:gd name="connsiteX34" fmla="*/ 320972 w 559097"/>
                <a:gd name="connsiteY34" fmla="*/ 190500 h 387350"/>
                <a:gd name="connsiteX35" fmla="*/ 279697 w 559097"/>
                <a:gd name="connsiteY35" fmla="*/ 219075 h 387350"/>
                <a:gd name="connsiteX36" fmla="*/ 241597 w 559097"/>
                <a:gd name="connsiteY36" fmla="*/ 231775 h 387350"/>
                <a:gd name="connsiteX37" fmla="*/ 219372 w 559097"/>
                <a:gd name="connsiteY37" fmla="*/ 234950 h 387350"/>
                <a:gd name="connsiteX38" fmla="*/ 200322 w 559097"/>
                <a:gd name="connsiteY38" fmla="*/ 238125 h 387350"/>
                <a:gd name="connsiteX39" fmla="*/ 124122 w 559097"/>
                <a:gd name="connsiteY39" fmla="*/ 241300 h 387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59097" h="387350">
                  <a:moveTo>
                    <a:pt x="124122" y="241300"/>
                  </a:moveTo>
                  <a:cubicBezTo>
                    <a:pt x="100839" y="242358"/>
                    <a:pt x="81651" y="241846"/>
                    <a:pt x="60622" y="244475"/>
                  </a:cubicBezTo>
                  <a:cubicBezTo>
                    <a:pt x="55926" y="245062"/>
                    <a:pt x="51936" y="248317"/>
                    <a:pt x="47922" y="250825"/>
                  </a:cubicBezTo>
                  <a:cubicBezTo>
                    <a:pt x="37834" y="257130"/>
                    <a:pt x="31552" y="262512"/>
                    <a:pt x="25697" y="273050"/>
                  </a:cubicBezTo>
                  <a:cubicBezTo>
                    <a:pt x="10664" y="300109"/>
                    <a:pt x="28904" y="279368"/>
                    <a:pt x="9822" y="298450"/>
                  </a:cubicBezTo>
                  <a:cubicBezTo>
                    <a:pt x="8764" y="302683"/>
                    <a:pt x="8027" y="307010"/>
                    <a:pt x="6647" y="311150"/>
                  </a:cubicBezTo>
                  <a:cubicBezTo>
                    <a:pt x="4845" y="316557"/>
                    <a:pt x="613" y="321334"/>
                    <a:pt x="297" y="327025"/>
                  </a:cubicBezTo>
                  <a:cubicBezTo>
                    <a:pt x="-468" y="340803"/>
                    <a:pt x="125" y="354913"/>
                    <a:pt x="3472" y="368300"/>
                  </a:cubicBezTo>
                  <a:cubicBezTo>
                    <a:pt x="4561" y="372656"/>
                    <a:pt x="9343" y="375215"/>
                    <a:pt x="12997" y="377825"/>
                  </a:cubicBezTo>
                  <a:cubicBezTo>
                    <a:pt x="24232" y="385850"/>
                    <a:pt x="30852" y="385034"/>
                    <a:pt x="44747" y="387350"/>
                  </a:cubicBezTo>
                  <a:lnTo>
                    <a:pt x="101897" y="384175"/>
                  </a:lnTo>
                  <a:cubicBezTo>
                    <a:pt x="113559" y="383371"/>
                    <a:pt x="125137" y="380684"/>
                    <a:pt x="136822" y="381000"/>
                  </a:cubicBezTo>
                  <a:cubicBezTo>
                    <a:pt x="164410" y="381746"/>
                    <a:pt x="191855" y="385233"/>
                    <a:pt x="219372" y="387350"/>
                  </a:cubicBezTo>
                  <a:cubicBezTo>
                    <a:pt x="249005" y="385233"/>
                    <a:pt x="279072" y="386475"/>
                    <a:pt x="308272" y="381000"/>
                  </a:cubicBezTo>
                  <a:cubicBezTo>
                    <a:pt x="330314" y="376867"/>
                    <a:pt x="349880" y="363640"/>
                    <a:pt x="371772" y="358775"/>
                  </a:cubicBezTo>
                  <a:cubicBezTo>
                    <a:pt x="396758" y="353223"/>
                    <a:pt x="408480" y="352228"/>
                    <a:pt x="432097" y="339725"/>
                  </a:cubicBezTo>
                  <a:cubicBezTo>
                    <a:pt x="447394" y="331627"/>
                    <a:pt x="463345" y="315362"/>
                    <a:pt x="476547" y="304800"/>
                  </a:cubicBezTo>
                  <a:cubicBezTo>
                    <a:pt x="484811" y="298189"/>
                    <a:pt x="494463" y="293234"/>
                    <a:pt x="501947" y="285750"/>
                  </a:cubicBezTo>
                  <a:cubicBezTo>
                    <a:pt x="508385" y="279312"/>
                    <a:pt x="512772" y="271100"/>
                    <a:pt x="517822" y="263525"/>
                  </a:cubicBezTo>
                  <a:cubicBezTo>
                    <a:pt x="533532" y="239960"/>
                    <a:pt x="532025" y="241470"/>
                    <a:pt x="543222" y="219075"/>
                  </a:cubicBezTo>
                  <a:cubicBezTo>
                    <a:pt x="544280" y="210608"/>
                    <a:pt x="544825" y="202061"/>
                    <a:pt x="546397" y="193675"/>
                  </a:cubicBezTo>
                  <a:cubicBezTo>
                    <a:pt x="548005" y="185097"/>
                    <a:pt x="550748" y="176770"/>
                    <a:pt x="552747" y="168275"/>
                  </a:cubicBezTo>
                  <a:cubicBezTo>
                    <a:pt x="554982" y="158777"/>
                    <a:pt x="556980" y="149225"/>
                    <a:pt x="559097" y="139700"/>
                  </a:cubicBezTo>
                  <a:cubicBezTo>
                    <a:pt x="558039" y="113242"/>
                    <a:pt x="560659" y="86377"/>
                    <a:pt x="555922" y="60325"/>
                  </a:cubicBezTo>
                  <a:cubicBezTo>
                    <a:pt x="554136" y="50502"/>
                    <a:pt x="545850" y="43050"/>
                    <a:pt x="540047" y="34925"/>
                  </a:cubicBezTo>
                  <a:cubicBezTo>
                    <a:pt x="530621" y="21729"/>
                    <a:pt x="524487" y="14485"/>
                    <a:pt x="511472" y="6350"/>
                  </a:cubicBezTo>
                  <a:cubicBezTo>
                    <a:pt x="507458" y="3842"/>
                    <a:pt x="503005" y="2117"/>
                    <a:pt x="498772" y="0"/>
                  </a:cubicBezTo>
                  <a:cubicBezTo>
                    <a:pt x="482897" y="5292"/>
                    <a:pt x="465983" y="8135"/>
                    <a:pt x="451147" y="15875"/>
                  </a:cubicBezTo>
                  <a:cubicBezTo>
                    <a:pt x="443625" y="19799"/>
                    <a:pt x="425218" y="38629"/>
                    <a:pt x="416222" y="47625"/>
                  </a:cubicBezTo>
                  <a:cubicBezTo>
                    <a:pt x="406267" y="77489"/>
                    <a:pt x="412358" y="60460"/>
                    <a:pt x="397172" y="98425"/>
                  </a:cubicBezTo>
                  <a:lnTo>
                    <a:pt x="390822" y="114300"/>
                  </a:lnTo>
                  <a:cubicBezTo>
                    <a:pt x="388705" y="119592"/>
                    <a:pt x="387892" y="125616"/>
                    <a:pt x="384472" y="130175"/>
                  </a:cubicBezTo>
                  <a:cubicBezTo>
                    <a:pt x="356618" y="167314"/>
                    <a:pt x="391956" y="121444"/>
                    <a:pt x="365422" y="152400"/>
                  </a:cubicBezTo>
                  <a:cubicBezTo>
                    <a:pt x="361978" y="156418"/>
                    <a:pt x="359639" y="161358"/>
                    <a:pt x="355897" y="165100"/>
                  </a:cubicBezTo>
                  <a:cubicBezTo>
                    <a:pt x="344223" y="176774"/>
                    <a:pt x="334218" y="180565"/>
                    <a:pt x="320972" y="190500"/>
                  </a:cubicBezTo>
                  <a:cubicBezTo>
                    <a:pt x="294970" y="210001"/>
                    <a:pt x="309509" y="204169"/>
                    <a:pt x="279697" y="219075"/>
                  </a:cubicBezTo>
                  <a:cubicBezTo>
                    <a:pt x="269852" y="223998"/>
                    <a:pt x="251480" y="229657"/>
                    <a:pt x="241597" y="231775"/>
                  </a:cubicBezTo>
                  <a:cubicBezTo>
                    <a:pt x="234280" y="233343"/>
                    <a:pt x="226769" y="233812"/>
                    <a:pt x="219372" y="234950"/>
                  </a:cubicBezTo>
                  <a:cubicBezTo>
                    <a:pt x="213009" y="235929"/>
                    <a:pt x="206720" y="237414"/>
                    <a:pt x="200322" y="238125"/>
                  </a:cubicBezTo>
                  <a:cubicBezTo>
                    <a:pt x="170956" y="241388"/>
                    <a:pt x="147405" y="240242"/>
                    <a:pt x="124122" y="241300"/>
                  </a:cubicBezTo>
                  <a:close/>
                </a:path>
              </a:pathLst>
            </a:custGeom>
            <a:noFill/>
            <a:ln>
              <a:solidFill>
                <a:srgbClr val="80FF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02AFBAD5-771B-4C30-A9DD-7D2E58C4BF39}"/>
                </a:ext>
              </a:extLst>
            </p:cNvPr>
            <p:cNvSpPr/>
            <p:nvPr/>
          </p:nvSpPr>
          <p:spPr>
            <a:xfrm>
              <a:off x="7413625" y="4594113"/>
              <a:ext cx="165143" cy="320787"/>
            </a:xfrm>
            <a:custGeom>
              <a:avLst/>
              <a:gdLst>
                <a:gd name="connsiteX0" fmla="*/ 92075 w 165143"/>
                <a:gd name="connsiteY0" fmla="*/ 112 h 320787"/>
                <a:gd name="connsiteX1" fmla="*/ 79375 w 165143"/>
                <a:gd name="connsiteY1" fmla="*/ 25512 h 320787"/>
                <a:gd name="connsiteX2" fmla="*/ 76200 w 165143"/>
                <a:gd name="connsiteY2" fmla="*/ 89012 h 320787"/>
                <a:gd name="connsiteX3" fmla="*/ 73025 w 165143"/>
                <a:gd name="connsiteY3" fmla="*/ 111237 h 320787"/>
                <a:gd name="connsiteX4" fmla="*/ 60325 w 165143"/>
                <a:gd name="connsiteY4" fmla="*/ 142987 h 320787"/>
                <a:gd name="connsiteX5" fmla="*/ 47625 w 165143"/>
                <a:gd name="connsiteY5" fmla="*/ 162037 h 320787"/>
                <a:gd name="connsiteX6" fmla="*/ 44450 w 165143"/>
                <a:gd name="connsiteY6" fmla="*/ 174737 h 320787"/>
                <a:gd name="connsiteX7" fmla="*/ 25400 w 165143"/>
                <a:gd name="connsiteY7" fmla="*/ 216012 h 320787"/>
                <a:gd name="connsiteX8" fmla="*/ 19050 w 165143"/>
                <a:gd name="connsiteY8" fmla="*/ 225537 h 320787"/>
                <a:gd name="connsiteX9" fmla="*/ 12700 w 165143"/>
                <a:gd name="connsiteY9" fmla="*/ 241412 h 320787"/>
                <a:gd name="connsiteX10" fmla="*/ 6350 w 165143"/>
                <a:gd name="connsiteY10" fmla="*/ 266812 h 320787"/>
                <a:gd name="connsiteX11" fmla="*/ 0 w 165143"/>
                <a:gd name="connsiteY11" fmla="*/ 279512 h 320787"/>
                <a:gd name="connsiteX12" fmla="*/ 3175 w 165143"/>
                <a:gd name="connsiteY12" fmla="*/ 317612 h 320787"/>
                <a:gd name="connsiteX13" fmla="*/ 12700 w 165143"/>
                <a:gd name="connsiteY13" fmla="*/ 320787 h 320787"/>
                <a:gd name="connsiteX14" fmla="*/ 66675 w 165143"/>
                <a:gd name="connsiteY14" fmla="*/ 317612 h 320787"/>
                <a:gd name="connsiteX15" fmla="*/ 95250 w 165143"/>
                <a:gd name="connsiteY15" fmla="*/ 301737 h 320787"/>
                <a:gd name="connsiteX16" fmla="*/ 104775 w 165143"/>
                <a:gd name="connsiteY16" fmla="*/ 289037 h 320787"/>
                <a:gd name="connsiteX17" fmla="*/ 130175 w 165143"/>
                <a:gd name="connsiteY17" fmla="*/ 250937 h 320787"/>
                <a:gd name="connsiteX18" fmla="*/ 155575 w 165143"/>
                <a:gd name="connsiteY18" fmla="*/ 200137 h 320787"/>
                <a:gd name="connsiteX19" fmla="*/ 165100 w 165143"/>
                <a:gd name="connsiteY19" fmla="*/ 142987 h 320787"/>
                <a:gd name="connsiteX20" fmla="*/ 152400 w 165143"/>
                <a:gd name="connsiteY20" fmla="*/ 66787 h 320787"/>
                <a:gd name="connsiteX21" fmla="*/ 139700 w 165143"/>
                <a:gd name="connsiteY21" fmla="*/ 38212 h 320787"/>
                <a:gd name="connsiteX22" fmla="*/ 130175 w 165143"/>
                <a:gd name="connsiteY22" fmla="*/ 28687 h 320787"/>
                <a:gd name="connsiteX23" fmla="*/ 123825 w 165143"/>
                <a:gd name="connsiteY23" fmla="*/ 19162 h 320787"/>
                <a:gd name="connsiteX24" fmla="*/ 114300 w 165143"/>
                <a:gd name="connsiteY24" fmla="*/ 15987 h 320787"/>
                <a:gd name="connsiteX25" fmla="*/ 92075 w 165143"/>
                <a:gd name="connsiteY25" fmla="*/ 112 h 320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65143" h="320787">
                  <a:moveTo>
                    <a:pt x="92075" y="112"/>
                  </a:moveTo>
                  <a:cubicBezTo>
                    <a:pt x="86254" y="1700"/>
                    <a:pt x="81039" y="16193"/>
                    <a:pt x="79375" y="25512"/>
                  </a:cubicBezTo>
                  <a:cubicBezTo>
                    <a:pt x="75649" y="46375"/>
                    <a:pt x="77766" y="67877"/>
                    <a:pt x="76200" y="89012"/>
                  </a:cubicBezTo>
                  <a:cubicBezTo>
                    <a:pt x="75647" y="96475"/>
                    <a:pt x="75137" y="104058"/>
                    <a:pt x="73025" y="111237"/>
                  </a:cubicBezTo>
                  <a:cubicBezTo>
                    <a:pt x="69809" y="122172"/>
                    <a:pt x="64417" y="132348"/>
                    <a:pt x="60325" y="142987"/>
                  </a:cubicBezTo>
                  <a:cubicBezTo>
                    <a:pt x="54581" y="157920"/>
                    <a:pt x="61058" y="148604"/>
                    <a:pt x="47625" y="162037"/>
                  </a:cubicBezTo>
                  <a:cubicBezTo>
                    <a:pt x="46567" y="166270"/>
                    <a:pt x="45941" y="170636"/>
                    <a:pt x="44450" y="174737"/>
                  </a:cubicBezTo>
                  <a:cubicBezTo>
                    <a:pt x="40671" y="185130"/>
                    <a:pt x="31005" y="205923"/>
                    <a:pt x="25400" y="216012"/>
                  </a:cubicBezTo>
                  <a:cubicBezTo>
                    <a:pt x="23547" y="219348"/>
                    <a:pt x="20757" y="222124"/>
                    <a:pt x="19050" y="225537"/>
                  </a:cubicBezTo>
                  <a:cubicBezTo>
                    <a:pt x="16501" y="230635"/>
                    <a:pt x="14376" y="235965"/>
                    <a:pt x="12700" y="241412"/>
                  </a:cubicBezTo>
                  <a:cubicBezTo>
                    <a:pt x="10133" y="249753"/>
                    <a:pt x="10253" y="259006"/>
                    <a:pt x="6350" y="266812"/>
                  </a:cubicBezTo>
                  <a:lnTo>
                    <a:pt x="0" y="279512"/>
                  </a:lnTo>
                  <a:cubicBezTo>
                    <a:pt x="1058" y="292212"/>
                    <a:pt x="-573" y="305432"/>
                    <a:pt x="3175" y="317612"/>
                  </a:cubicBezTo>
                  <a:cubicBezTo>
                    <a:pt x="4159" y="320811"/>
                    <a:pt x="9353" y="320787"/>
                    <a:pt x="12700" y="320787"/>
                  </a:cubicBezTo>
                  <a:cubicBezTo>
                    <a:pt x="30723" y="320787"/>
                    <a:pt x="48683" y="318670"/>
                    <a:pt x="66675" y="317612"/>
                  </a:cubicBezTo>
                  <a:cubicBezTo>
                    <a:pt x="73683" y="314108"/>
                    <a:pt x="89934" y="306388"/>
                    <a:pt x="95250" y="301737"/>
                  </a:cubicBezTo>
                  <a:cubicBezTo>
                    <a:pt x="99232" y="298252"/>
                    <a:pt x="101777" y="293398"/>
                    <a:pt x="104775" y="289037"/>
                  </a:cubicBezTo>
                  <a:cubicBezTo>
                    <a:pt x="113422" y="276459"/>
                    <a:pt x="123349" y="264589"/>
                    <a:pt x="130175" y="250937"/>
                  </a:cubicBezTo>
                  <a:lnTo>
                    <a:pt x="155575" y="200137"/>
                  </a:lnTo>
                  <a:cubicBezTo>
                    <a:pt x="159014" y="184662"/>
                    <a:pt x="165749" y="159204"/>
                    <a:pt x="165100" y="142987"/>
                  </a:cubicBezTo>
                  <a:cubicBezTo>
                    <a:pt x="164021" y="116020"/>
                    <a:pt x="159640" y="92125"/>
                    <a:pt x="152400" y="66787"/>
                  </a:cubicBezTo>
                  <a:cubicBezTo>
                    <a:pt x="148788" y="54147"/>
                    <a:pt x="147514" y="47589"/>
                    <a:pt x="139700" y="38212"/>
                  </a:cubicBezTo>
                  <a:cubicBezTo>
                    <a:pt x="136825" y="34763"/>
                    <a:pt x="133050" y="32136"/>
                    <a:pt x="130175" y="28687"/>
                  </a:cubicBezTo>
                  <a:cubicBezTo>
                    <a:pt x="127732" y="25756"/>
                    <a:pt x="126805" y="21546"/>
                    <a:pt x="123825" y="19162"/>
                  </a:cubicBezTo>
                  <a:cubicBezTo>
                    <a:pt x="121212" y="17071"/>
                    <a:pt x="117293" y="17484"/>
                    <a:pt x="114300" y="15987"/>
                  </a:cubicBezTo>
                  <a:cubicBezTo>
                    <a:pt x="110887" y="14280"/>
                    <a:pt x="97896" y="-1476"/>
                    <a:pt x="92075" y="112"/>
                  </a:cubicBezTo>
                  <a:close/>
                </a:path>
              </a:pathLst>
            </a:custGeom>
            <a:noFill/>
            <a:ln>
              <a:solidFill>
                <a:srgbClr val="80FF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206EF8B8-038C-4268-B3CE-43A0B7679FDE}"/>
                </a:ext>
              </a:extLst>
            </p:cNvPr>
            <p:cNvSpPr/>
            <p:nvPr/>
          </p:nvSpPr>
          <p:spPr>
            <a:xfrm>
              <a:off x="7061200" y="5413363"/>
              <a:ext cx="193994" cy="184162"/>
            </a:xfrm>
            <a:custGeom>
              <a:avLst/>
              <a:gdLst>
                <a:gd name="connsiteX0" fmla="*/ 79375 w 193994"/>
                <a:gd name="connsiteY0" fmla="*/ 19062 h 184162"/>
                <a:gd name="connsiteX1" fmla="*/ 41275 w 193994"/>
                <a:gd name="connsiteY1" fmla="*/ 22237 h 184162"/>
                <a:gd name="connsiteX2" fmla="*/ 31750 w 193994"/>
                <a:gd name="connsiteY2" fmla="*/ 28587 h 184162"/>
                <a:gd name="connsiteX3" fmla="*/ 19050 w 193994"/>
                <a:gd name="connsiteY3" fmla="*/ 38112 h 184162"/>
                <a:gd name="connsiteX4" fmla="*/ 3175 w 193994"/>
                <a:gd name="connsiteY4" fmla="*/ 63512 h 184162"/>
                <a:gd name="connsiteX5" fmla="*/ 0 w 193994"/>
                <a:gd name="connsiteY5" fmla="*/ 76212 h 184162"/>
                <a:gd name="connsiteX6" fmla="*/ 12700 w 193994"/>
                <a:gd name="connsiteY6" fmla="*/ 146062 h 184162"/>
                <a:gd name="connsiteX7" fmla="*/ 34925 w 193994"/>
                <a:gd name="connsiteY7" fmla="*/ 165112 h 184162"/>
                <a:gd name="connsiteX8" fmla="*/ 63500 w 193994"/>
                <a:gd name="connsiteY8" fmla="*/ 177812 h 184162"/>
                <a:gd name="connsiteX9" fmla="*/ 88900 w 193994"/>
                <a:gd name="connsiteY9" fmla="*/ 184162 h 184162"/>
                <a:gd name="connsiteX10" fmla="*/ 117475 w 193994"/>
                <a:gd name="connsiteY10" fmla="*/ 180987 h 184162"/>
                <a:gd name="connsiteX11" fmla="*/ 155575 w 193994"/>
                <a:gd name="connsiteY11" fmla="*/ 149237 h 184162"/>
                <a:gd name="connsiteX12" fmla="*/ 168275 w 193994"/>
                <a:gd name="connsiteY12" fmla="*/ 139712 h 184162"/>
                <a:gd name="connsiteX13" fmla="*/ 180975 w 193994"/>
                <a:gd name="connsiteY13" fmla="*/ 123837 h 184162"/>
                <a:gd name="connsiteX14" fmla="*/ 190500 w 193994"/>
                <a:gd name="connsiteY14" fmla="*/ 101612 h 184162"/>
                <a:gd name="connsiteX15" fmla="*/ 187325 w 193994"/>
                <a:gd name="connsiteY15" fmla="*/ 53987 h 184162"/>
                <a:gd name="connsiteX16" fmla="*/ 180975 w 193994"/>
                <a:gd name="connsiteY16" fmla="*/ 44462 h 184162"/>
                <a:gd name="connsiteX17" fmla="*/ 174625 w 193994"/>
                <a:gd name="connsiteY17" fmla="*/ 31762 h 184162"/>
                <a:gd name="connsiteX18" fmla="*/ 158750 w 193994"/>
                <a:gd name="connsiteY18" fmla="*/ 22237 h 184162"/>
                <a:gd name="connsiteX19" fmla="*/ 114300 w 193994"/>
                <a:gd name="connsiteY19" fmla="*/ 12 h 184162"/>
                <a:gd name="connsiteX20" fmla="*/ 79375 w 193994"/>
                <a:gd name="connsiteY20" fmla="*/ 19062 h 184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3994" h="184162">
                  <a:moveTo>
                    <a:pt x="79375" y="19062"/>
                  </a:moveTo>
                  <a:cubicBezTo>
                    <a:pt x="67204" y="22766"/>
                    <a:pt x="53772" y="19738"/>
                    <a:pt x="41275" y="22237"/>
                  </a:cubicBezTo>
                  <a:cubicBezTo>
                    <a:pt x="37533" y="22985"/>
                    <a:pt x="34855" y="26369"/>
                    <a:pt x="31750" y="28587"/>
                  </a:cubicBezTo>
                  <a:cubicBezTo>
                    <a:pt x="27444" y="31663"/>
                    <a:pt x="22792" y="34370"/>
                    <a:pt x="19050" y="38112"/>
                  </a:cubicBezTo>
                  <a:cubicBezTo>
                    <a:pt x="13056" y="44106"/>
                    <a:pt x="6193" y="55464"/>
                    <a:pt x="3175" y="63512"/>
                  </a:cubicBezTo>
                  <a:cubicBezTo>
                    <a:pt x="1643" y="67598"/>
                    <a:pt x="1058" y="71979"/>
                    <a:pt x="0" y="76212"/>
                  </a:cubicBezTo>
                  <a:cubicBezTo>
                    <a:pt x="1384" y="87283"/>
                    <a:pt x="3227" y="129011"/>
                    <a:pt x="12700" y="146062"/>
                  </a:cubicBezTo>
                  <a:cubicBezTo>
                    <a:pt x="15236" y="150626"/>
                    <a:pt x="31280" y="163149"/>
                    <a:pt x="34925" y="165112"/>
                  </a:cubicBezTo>
                  <a:cubicBezTo>
                    <a:pt x="44102" y="170054"/>
                    <a:pt x="53671" y="174343"/>
                    <a:pt x="63500" y="177812"/>
                  </a:cubicBezTo>
                  <a:cubicBezTo>
                    <a:pt x="71730" y="180717"/>
                    <a:pt x="80433" y="182045"/>
                    <a:pt x="88900" y="184162"/>
                  </a:cubicBezTo>
                  <a:cubicBezTo>
                    <a:pt x="98425" y="183104"/>
                    <a:pt x="108986" y="185434"/>
                    <a:pt x="117475" y="180987"/>
                  </a:cubicBezTo>
                  <a:cubicBezTo>
                    <a:pt x="132119" y="173316"/>
                    <a:pt x="142350" y="159156"/>
                    <a:pt x="155575" y="149237"/>
                  </a:cubicBezTo>
                  <a:cubicBezTo>
                    <a:pt x="159808" y="146062"/>
                    <a:pt x="164533" y="143454"/>
                    <a:pt x="168275" y="139712"/>
                  </a:cubicBezTo>
                  <a:cubicBezTo>
                    <a:pt x="173067" y="134920"/>
                    <a:pt x="177560" y="129691"/>
                    <a:pt x="180975" y="123837"/>
                  </a:cubicBezTo>
                  <a:cubicBezTo>
                    <a:pt x="185036" y="116875"/>
                    <a:pt x="187325" y="109020"/>
                    <a:pt x="190500" y="101612"/>
                  </a:cubicBezTo>
                  <a:cubicBezTo>
                    <a:pt x="195006" y="79082"/>
                    <a:pt x="196305" y="83171"/>
                    <a:pt x="187325" y="53987"/>
                  </a:cubicBezTo>
                  <a:cubicBezTo>
                    <a:pt x="186203" y="50340"/>
                    <a:pt x="182868" y="47775"/>
                    <a:pt x="180975" y="44462"/>
                  </a:cubicBezTo>
                  <a:cubicBezTo>
                    <a:pt x="178627" y="40353"/>
                    <a:pt x="177972" y="35109"/>
                    <a:pt x="174625" y="31762"/>
                  </a:cubicBezTo>
                  <a:cubicBezTo>
                    <a:pt x="170261" y="27398"/>
                    <a:pt x="163956" y="25550"/>
                    <a:pt x="158750" y="22237"/>
                  </a:cubicBezTo>
                  <a:cubicBezTo>
                    <a:pt x="144229" y="12996"/>
                    <a:pt x="131982" y="2222"/>
                    <a:pt x="114300" y="12"/>
                  </a:cubicBezTo>
                  <a:cubicBezTo>
                    <a:pt x="110099" y="-513"/>
                    <a:pt x="91546" y="15358"/>
                    <a:pt x="79375" y="19062"/>
                  </a:cubicBezTo>
                  <a:close/>
                </a:path>
              </a:pathLst>
            </a:custGeom>
            <a:noFill/>
            <a:ln w="19050">
              <a:solidFill>
                <a:srgbClr val="80FF80"/>
              </a:solidFill>
              <a:prstDash val="lgDash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1CB79436-65BC-4C33-9643-88F10DBB370D}"/>
                </a:ext>
              </a:extLst>
            </p:cNvPr>
            <p:cNvSpPr/>
            <p:nvPr/>
          </p:nvSpPr>
          <p:spPr>
            <a:xfrm>
              <a:off x="4643438" y="4607719"/>
              <a:ext cx="169068" cy="166687"/>
            </a:xfrm>
            <a:custGeom>
              <a:avLst/>
              <a:gdLst>
                <a:gd name="connsiteX0" fmla="*/ 61912 w 169068"/>
                <a:gd name="connsiteY0" fmla="*/ 28575 h 166687"/>
                <a:gd name="connsiteX1" fmla="*/ 35718 w 169068"/>
                <a:gd name="connsiteY1" fmla="*/ 38100 h 166687"/>
                <a:gd name="connsiteX2" fmla="*/ 23812 w 169068"/>
                <a:gd name="connsiteY2" fmla="*/ 54769 h 166687"/>
                <a:gd name="connsiteX3" fmla="*/ 11906 w 169068"/>
                <a:gd name="connsiteY3" fmla="*/ 64294 h 166687"/>
                <a:gd name="connsiteX4" fmla="*/ 7143 w 169068"/>
                <a:gd name="connsiteY4" fmla="*/ 73819 h 166687"/>
                <a:gd name="connsiteX5" fmla="*/ 4762 w 169068"/>
                <a:gd name="connsiteY5" fmla="*/ 83344 h 166687"/>
                <a:gd name="connsiteX6" fmla="*/ 0 w 169068"/>
                <a:gd name="connsiteY6" fmla="*/ 95250 h 166687"/>
                <a:gd name="connsiteX7" fmla="*/ 4762 w 169068"/>
                <a:gd name="connsiteY7" fmla="*/ 138112 h 166687"/>
                <a:gd name="connsiteX8" fmla="*/ 11906 w 169068"/>
                <a:gd name="connsiteY8" fmla="*/ 147637 h 166687"/>
                <a:gd name="connsiteX9" fmla="*/ 33337 w 169068"/>
                <a:gd name="connsiteY9" fmla="*/ 157162 h 166687"/>
                <a:gd name="connsiteX10" fmla="*/ 64293 w 169068"/>
                <a:gd name="connsiteY10" fmla="*/ 166687 h 166687"/>
                <a:gd name="connsiteX11" fmla="*/ 95250 w 169068"/>
                <a:gd name="connsiteY11" fmla="*/ 161925 h 166687"/>
                <a:gd name="connsiteX12" fmla="*/ 114300 w 169068"/>
                <a:gd name="connsiteY12" fmla="*/ 152400 h 166687"/>
                <a:gd name="connsiteX13" fmla="*/ 145256 w 169068"/>
                <a:gd name="connsiteY13" fmla="*/ 138112 h 166687"/>
                <a:gd name="connsiteX14" fmla="*/ 154781 w 169068"/>
                <a:gd name="connsiteY14" fmla="*/ 126206 h 166687"/>
                <a:gd name="connsiteX15" fmla="*/ 169068 w 169068"/>
                <a:gd name="connsiteY15" fmla="*/ 95250 h 166687"/>
                <a:gd name="connsiteX16" fmla="*/ 164306 w 169068"/>
                <a:gd name="connsiteY16" fmla="*/ 52387 h 166687"/>
                <a:gd name="connsiteX17" fmla="*/ 140493 w 169068"/>
                <a:gd name="connsiteY17" fmla="*/ 21431 h 166687"/>
                <a:gd name="connsiteX18" fmla="*/ 114300 w 169068"/>
                <a:gd name="connsiteY18" fmla="*/ 2381 h 166687"/>
                <a:gd name="connsiteX19" fmla="*/ 100012 w 169068"/>
                <a:gd name="connsiteY19" fmla="*/ 0 h 166687"/>
                <a:gd name="connsiteX20" fmla="*/ 61912 w 169068"/>
                <a:gd name="connsiteY20" fmla="*/ 28575 h 166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9068" h="166687">
                  <a:moveTo>
                    <a:pt x="61912" y="28575"/>
                  </a:moveTo>
                  <a:cubicBezTo>
                    <a:pt x="51196" y="34925"/>
                    <a:pt x="43374" y="32837"/>
                    <a:pt x="35718" y="38100"/>
                  </a:cubicBezTo>
                  <a:cubicBezTo>
                    <a:pt x="30091" y="41968"/>
                    <a:pt x="28405" y="49717"/>
                    <a:pt x="23812" y="54769"/>
                  </a:cubicBezTo>
                  <a:cubicBezTo>
                    <a:pt x="20393" y="58530"/>
                    <a:pt x="15875" y="61119"/>
                    <a:pt x="11906" y="64294"/>
                  </a:cubicBezTo>
                  <a:cubicBezTo>
                    <a:pt x="10318" y="67469"/>
                    <a:pt x="8389" y="70495"/>
                    <a:pt x="7143" y="73819"/>
                  </a:cubicBezTo>
                  <a:cubicBezTo>
                    <a:pt x="5994" y="76883"/>
                    <a:pt x="5797" y="80239"/>
                    <a:pt x="4762" y="83344"/>
                  </a:cubicBezTo>
                  <a:cubicBezTo>
                    <a:pt x="3410" y="87399"/>
                    <a:pt x="1587" y="91281"/>
                    <a:pt x="0" y="95250"/>
                  </a:cubicBezTo>
                  <a:cubicBezTo>
                    <a:pt x="1587" y="109537"/>
                    <a:pt x="1576" y="124094"/>
                    <a:pt x="4762" y="138112"/>
                  </a:cubicBezTo>
                  <a:cubicBezTo>
                    <a:pt x="5642" y="141982"/>
                    <a:pt x="8604" y="145436"/>
                    <a:pt x="11906" y="147637"/>
                  </a:cubicBezTo>
                  <a:cubicBezTo>
                    <a:pt x="18411" y="151973"/>
                    <a:pt x="26108" y="154185"/>
                    <a:pt x="33337" y="157162"/>
                  </a:cubicBezTo>
                  <a:cubicBezTo>
                    <a:pt x="52212" y="164934"/>
                    <a:pt x="48103" y="163449"/>
                    <a:pt x="64293" y="166687"/>
                  </a:cubicBezTo>
                  <a:cubicBezTo>
                    <a:pt x="74612" y="165100"/>
                    <a:pt x="85211" y="164793"/>
                    <a:pt x="95250" y="161925"/>
                  </a:cubicBezTo>
                  <a:cubicBezTo>
                    <a:pt x="102076" y="159975"/>
                    <a:pt x="107867" y="155402"/>
                    <a:pt x="114300" y="152400"/>
                  </a:cubicBezTo>
                  <a:cubicBezTo>
                    <a:pt x="160506" y="130836"/>
                    <a:pt x="103853" y="158813"/>
                    <a:pt x="145256" y="138112"/>
                  </a:cubicBezTo>
                  <a:cubicBezTo>
                    <a:pt x="148431" y="134143"/>
                    <a:pt x="152052" y="130494"/>
                    <a:pt x="154781" y="126206"/>
                  </a:cubicBezTo>
                  <a:cubicBezTo>
                    <a:pt x="159093" y="119431"/>
                    <a:pt x="166113" y="102147"/>
                    <a:pt x="169068" y="95250"/>
                  </a:cubicBezTo>
                  <a:cubicBezTo>
                    <a:pt x="167481" y="80962"/>
                    <a:pt x="168255" y="66209"/>
                    <a:pt x="164306" y="52387"/>
                  </a:cubicBezTo>
                  <a:cubicBezTo>
                    <a:pt x="158334" y="31484"/>
                    <a:pt x="152982" y="31423"/>
                    <a:pt x="140493" y="21431"/>
                  </a:cubicBezTo>
                  <a:cubicBezTo>
                    <a:pt x="133784" y="16064"/>
                    <a:pt x="123210" y="5621"/>
                    <a:pt x="114300" y="2381"/>
                  </a:cubicBezTo>
                  <a:cubicBezTo>
                    <a:pt x="109762" y="731"/>
                    <a:pt x="104775" y="794"/>
                    <a:pt x="100012" y="0"/>
                  </a:cubicBezTo>
                  <a:cubicBezTo>
                    <a:pt x="81184" y="5379"/>
                    <a:pt x="72628" y="22225"/>
                    <a:pt x="61912" y="28575"/>
                  </a:cubicBezTo>
                  <a:close/>
                </a:path>
              </a:pathLst>
            </a:custGeom>
            <a:noFill/>
            <a:ln>
              <a:solidFill>
                <a:srgbClr val="80FF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46A5964D-76CA-4709-A115-F03CA1C48BC2}"/>
                </a:ext>
              </a:extLst>
            </p:cNvPr>
            <p:cNvGrpSpPr/>
            <p:nvPr/>
          </p:nvGrpSpPr>
          <p:grpSpPr>
            <a:xfrm>
              <a:off x="2556663" y="2967038"/>
              <a:ext cx="5540715" cy="3905250"/>
              <a:chOff x="2556663" y="2967038"/>
              <a:chExt cx="5540715" cy="3905250"/>
            </a:xfrm>
          </p:grpSpPr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F601184A-2471-43CD-A1CB-FC964E2A69AB}"/>
                  </a:ext>
                </a:extLst>
              </p:cNvPr>
              <p:cNvSpPr/>
              <p:nvPr/>
            </p:nvSpPr>
            <p:spPr>
              <a:xfrm>
                <a:off x="2556663" y="2967038"/>
                <a:ext cx="5540715" cy="3905250"/>
              </a:xfrm>
              <a:custGeom>
                <a:avLst/>
                <a:gdLst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1525 w 5540715"/>
                  <a:gd name="connsiteY319" fmla="*/ 20288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19716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72525 w 5540715"/>
                  <a:gd name="connsiteY307" fmla="*/ 1795462 h 3905250"/>
                  <a:gd name="connsiteX308" fmla="*/ 2329662 w 5540715"/>
                  <a:gd name="connsiteY308" fmla="*/ 1838325 h 3905250"/>
                  <a:gd name="connsiteX309" fmla="*/ 2305850 w 5540715"/>
                  <a:gd name="connsiteY309" fmla="*/ 1876425 h 3905250"/>
                  <a:gd name="connsiteX310" fmla="*/ 2296325 w 5540715"/>
                  <a:gd name="connsiteY310" fmla="*/ 1890712 h 3905250"/>
                  <a:gd name="connsiteX311" fmla="*/ 2253462 w 5540715"/>
                  <a:gd name="connsiteY311" fmla="*/ 1924050 h 3905250"/>
                  <a:gd name="connsiteX312" fmla="*/ 2234412 w 5540715"/>
                  <a:gd name="connsiteY312" fmla="*/ 1943100 h 3905250"/>
                  <a:gd name="connsiteX313" fmla="*/ 2220125 w 5540715"/>
                  <a:gd name="connsiteY313" fmla="*/ 1947862 h 3905250"/>
                  <a:gd name="connsiteX314" fmla="*/ 2186787 w 5540715"/>
                  <a:gd name="connsiteY314" fmla="*/ 1966912 h 3905250"/>
                  <a:gd name="connsiteX315" fmla="*/ 2148687 w 5540715"/>
                  <a:gd name="connsiteY315" fmla="*/ 1985962 h 3905250"/>
                  <a:gd name="connsiteX316" fmla="*/ 2110587 w 5540715"/>
                  <a:gd name="connsiteY316" fmla="*/ 1995487 h 3905250"/>
                  <a:gd name="connsiteX317" fmla="*/ 2072487 w 5540715"/>
                  <a:gd name="connsiteY317" fmla="*/ 1971675 h 3905250"/>
                  <a:gd name="connsiteX318" fmla="*/ 1996288 w 5540715"/>
                  <a:gd name="connsiteY318" fmla="*/ 1990725 h 3905250"/>
                  <a:gd name="connsiteX319" fmla="*/ 1939137 w 5540715"/>
                  <a:gd name="connsiteY319" fmla="*/ 2047875 h 3905250"/>
                  <a:gd name="connsiteX320" fmla="*/ 1910562 w 5540715"/>
                  <a:gd name="connsiteY320" fmla="*/ 2071687 h 3905250"/>
                  <a:gd name="connsiteX321" fmla="*/ 1886750 w 5540715"/>
                  <a:gd name="connsiteY321" fmla="*/ 2081212 h 3905250"/>
                  <a:gd name="connsiteX322" fmla="*/ 1858175 w 5540715"/>
                  <a:gd name="connsiteY322" fmla="*/ 2100262 h 3905250"/>
                  <a:gd name="connsiteX323" fmla="*/ 1834362 w 5540715"/>
                  <a:gd name="connsiteY323" fmla="*/ 2109787 h 3905250"/>
                  <a:gd name="connsiteX324" fmla="*/ 1815312 w 5540715"/>
                  <a:gd name="connsiteY324" fmla="*/ 2124075 h 3905250"/>
                  <a:gd name="connsiteX325" fmla="*/ 1796262 w 5540715"/>
                  <a:gd name="connsiteY325" fmla="*/ 2133600 h 3905250"/>
                  <a:gd name="connsiteX326" fmla="*/ 1786737 w 5540715"/>
                  <a:gd name="connsiteY326" fmla="*/ 2147887 h 3905250"/>
                  <a:gd name="connsiteX327" fmla="*/ 1772450 w 5540715"/>
                  <a:gd name="connsiteY327" fmla="*/ 2152650 h 3905250"/>
                  <a:gd name="connsiteX328" fmla="*/ 1753400 w 5540715"/>
                  <a:gd name="connsiteY328" fmla="*/ 2166937 h 3905250"/>
                  <a:gd name="connsiteX329" fmla="*/ 1696250 w 5540715"/>
                  <a:gd name="connsiteY329" fmla="*/ 2219325 h 3905250"/>
                  <a:gd name="connsiteX330" fmla="*/ 1672437 w 5540715"/>
                  <a:gd name="connsiteY330" fmla="*/ 2238375 h 3905250"/>
                  <a:gd name="connsiteX331" fmla="*/ 1648625 w 5540715"/>
                  <a:gd name="connsiteY331" fmla="*/ 2252662 h 3905250"/>
                  <a:gd name="connsiteX332" fmla="*/ 1615287 w 5540715"/>
                  <a:gd name="connsiteY332" fmla="*/ 2286000 h 3905250"/>
                  <a:gd name="connsiteX333" fmla="*/ 1591475 w 5540715"/>
                  <a:gd name="connsiteY333" fmla="*/ 2305050 h 3905250"/>
                  <a:gd name="connsiteX334" fmla="*/ 1577187 w 5540715"/>
                  <a:gd name="connsiteY334" fmla="*/ 2314575 h 3905250"/>
                  <a:gd name="connsiteX335" fmla="*/ 1562900 w 5540715"/>
                  <a:gd name="connsiteY335" fmla="*/ 2328862 h 3905250"/>
                  <a:gd name="connsiteX336" fmla="*/ 1558137 w 5540715"/>
                  <a:gd name="connsiteY336" fmla="*/ 2343150 h 3905250"/>
                  <a:gd name="connsiteX337" fmla="*/ 1520037 w 5540715"/>
                  <a:gd name="connsiteY337" fmla="*/ 2366962 h 3905250"/>
                  <a:gd name="connsiteX338" fmla="*/ 1496225 w 5540715"/>
                  <a:gd name="connsiteY338" fmla="*/ 2381250 h 3905250"/>
                  <a:gd name="connsiteX339" fmla="*/ 1477175 w 5540715"/>
                  <a:gd name="connsiteY339" fmla="*/ 2395537 h 3905250"/>
                  <a:gd name="connsiteX340" fmla="*/ 1462887 w 5540715"/>
                  <a:gd name="connsiteY340" fmla="*/ 2400300 h 3905250"/>
                  <a:gd name="connsiteX341" fmla="*/ 1424787 w 5540715"/>
                  <a:gd name="connsiteY341" fmla="*/ 2419350 h 3905250"/>
                  <a:gd name="connsiteX342" fmla="*/ 1405737 w 5540715"/>
                  <a:gd name="connsiteY342" fmla="*/ 2428875 h 3905250"/>
                  <a:gd name="connsiteX343" fmla="*/ 1362875 w 5540715"/>
                  <a:gd name="connsiteY343" fmla="*/ 2462212 h 3905250"/>
                  <a:gd name="connsiteX344" fmla="*/ 1329537 w 5540715"/>
                  <a:gd name="connsiteY344" fmla="*/ 2476500 h 3905250"/>
                  <a:gd name="connsiteX345" fmla="*/ 1310487 w 5540715"/>
                  <a:gd name="connsiteY345" fmla="*/ 2490787 h 3905250"/>
                  <a:gd name="connsiteX346" fmla="*/ 1262862 w 5540715"/>
                  <a:gd name="connsiteY346" fmla="*/ 2514600 h 3905250"/>
                  <a:gd name="connsiteX347" fmla="*/ 1224762 w 5540715"/>
                  <a:gd name="connsiteY347" fmla="*/ 2538412 h 3905250"/>
                  <a:gd name="connsiteX348" fmla="*/ 1210475 w 5540715"/>
                  <a:gd name="connsiteY348" fmla="*/ 2543175 h 3905250"/>
                  <a:gd name="connsiteX349" fmla="*/ 1191425 w 5540715"/>
                  <a:gd name="connsiteY349" fmla="*/ 2557462 h 3905250"/>
                  <a:gd name="connsiteX350" fmla="*/ 1129512 w 5540715"/>
                  <a:gd name="connsiteY350" fmla="*/ 2600325 h 3905250"/>
                  <a:gd name="connsiteX351" fmla="*/ 1100937 w 5540715"/>
                  <a:gd name="connsiteY351" fmla="*/ 2624137 h 3905250"/>
                  <a:gd name="connsiteX352" fmla="*/ 1086650 w 5540715"/>
                  <a:gd name="connsiteY352" fmla="*/ 2638425 h 3905250"/>
                  <a:gd name="connsiteX353" fmla="*/ 1077125 w 5540715"/>
                  <a:gd name="connsiteY353" fmla="*/ 2652712 h 3905250"/>
                  <a:gd name="connsiteX354" fmla="*/ 1053312 w 5540715"/>
                  <a:gd name="connsiteY35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29662 w 5540715"/>
                  <a:gd name="connsiteY307" fmla="*/ 1838325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315375 w 5540715"/>
                  <a:gd name="connsiteY309" fmla="*/ 190976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70156 w 5540715"/>
                  <a:gd name="connsiteY306" fmla="*/ 1804987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70156 w 5540715"/>
                  <a:gd name="connsiteY305" fmla="*/ 1804987 h 3905250"/>
                  <a:gd name="connsiteX306" fmla="*/ 2389193 w 5540715"/>
                  <a:gd name="connsiteY306" fmla="*/ 1881187 h 3905250"/>
                  <a:gd name="connsiteX307" fmla="*/ 2315375 w 5540715"/>
                  <a:gd name="connsiteY307" fmla="*/ 1909762 h 3905250"/>
                  <a:gd name="connsiteX308" fmla="*/ 2253462 w 5540715"/>
                  <a:gd name="connsiteY308" fmla="*/ 1924050 h 3905250"/>
                  <a:gd name="connsiteX309" fmla="*/ 2234412 w 5540715"/>
                  <a:gd name="connsiteY309" fmla="*/ 1943100 h 3905250"/>
                  <a:gd name="connsiteX310" fmla="*/ 2220125 w 5540715"/>
                  <a:gd name="connsiteY310" fmla="*/ 1947862 h 3905250"/>
                  <a:gd name="connsiteX311" fmla="*/ 2186787 w 5540715"/>
                  <a:gd name="connsiteY311" fmla="*/ 1966912 h 3905250"/>
                  <a:gd name="connsiteX312" fmla="*/ 2148687 w 5540715"/>
                  <a:gd name="connsiteY312" fmla="*/ 1985962 h 3905250"/>
                  <a:gd name="connsiteX313" fmla="*/ 2110587 w 5540715"/>
                  <a:gd name="connsiteY313" fmla="*/ 1995487 h 3905250"/>
                  <a:gd name="connsiteX314" fmla="*/ 2072487 w 5540715"/>
                  <a:gd name="connsiteY314" fmla="*/ 1971675 h 3905250"/>
                  <a:gd name="connsiteX315" fmla="*/ 1996288 w 5540715"/>
                  <a:gd name="connsiteY315" fmla="*/ 1990725 h 3905250"/>
                  <a:gd name="connsiteX316" fmla="*/ 1939137 w 5540715"/>
                  <a:gd name="connsiteY316" fmla="*/ 2047875 h 3905250"/>
                  <a:gd name="connsiteX317" fmla="*/ 1910562 w 5540715"/>
                  <a:gd name="connsiteY317" fmla="*/ 2071687 h 3905250"/>
                  <a:gd name="connsiteX318" fmla="*/ 1886750 w 5540715"/>
                  <a:gd name="connsiteY318" fmla="*/ 2081212 h 3905250"/>
                  <a:gd name="connsiteX319" fmla="*/ 1858175 w 5540715"/>
                  <a:gd name="connsiteY319" fmla="*/ 2100262 h 3905250"/>
                  <a:gd name="connsiteX320" fmla="*/ 1834362 w 5540715"/>
                  <a:gd name="connsiteY320" fmla="*/ 2109787 h 3905250"/>
                  <a:gd name="connsiteX321" fmla="*/ 1815312 w 5540715"/>
                  <a:gd name="connsiteY321" fmla="*/ 2124075 h 3905250"/>
                  <a:gd name="connsiteX322" fmla="*/ 1796262 w 5540715"/>
                  <a:gd name="connsiteY322" fmla="*/ 2133600 h 3905250"/>
                  <a:gd name="connsiteX323" fmla="*/ 1786737 w 5540715"/>
                  <a:gd name="connsiteY323" fmla="*/ 2147887 h 3905250"/>
                  <a:gd name="connsiteX324" fmla="*/ 1772450 w 5540715"/>
                  <a:gd name="connsiteY324" fmla="*/ 2152650 h 3905250"/>
                  <a:gd name="connsiteX325" fmla="*/ 1753400 w 5540715"/>
                  <a:gd name="connsiteY325" fmla="*/ 2166937 h 3905250"/>
                  <a:gd name="connsiteX326" fmla="*/ 1696250 w 5540715"/>
                  <a:gd name="connsiteY326" fmla="*/ 2219325 h 3905250"/>
                  <a:gd name="connsiteX327" fmla="*/ 1672437 w 5540715"/>
                  <a:gd name="connsiteY327" fmla="*/ 2238375 h 3905250"/>
                  <a:gd name="connsiteX328" fmla="*/ 1648625 w 5540715"/>
                  <a:gd name="connsiteY328" fmla="*/ 2252662 h 3905250"/>
                  <a:gd name="connsiteX329" fmla="*/ 1615287 w 5540715"/>
                  <a:gd name="connsiteY329" fmla="*/ 2286000 h 3905250"/>
                  <a:gd name="connsiteX330" fmla="*/ 1591475 w 5540715"/>
                  <a:gd name="connsiteY330" fmla="*/ 2305050 h 3905250"/>
                  <a:gd name="connsiteX331" fmla="*/ 1577187 w 5540715"/>
                  <a:gd name="connsiteY331" fmla="*/ 2314575 h 3905250"/>
                  <a:gd name="connsiteX332" fmla="*/ 1562900 w 5540715"/>
                  <a:gd name="connsiteY332" fmla="*/ 2328862 h 3905250"/>
                  <a:gd name="connsiteX333" fmla="*/ 1558137 w 5540715"/>
                  <a:gd name="connsiteY333" fmla="*/ 2343150 h 3905250"/>
                  <a:gd name="connsiteX334" fmla="*/ 1520037 w 5540715"/>
                  <a:gd name="connsiteY334" fmla="*/ 2366962 h 3905250"/>
                  <a:gd name="connsiteX335" fmla="*/ 1496225 w 5540715"/>
                  <a:gd name="connsiteY335" fmla="*/ 2381250 h 3905250"/>
                  <a:gd name="connsiteX336" fmla="*/ 1477175 w 5540715"/>
                  <a:gd name="connsiteY336" fmla="*/ 2395537 h 3905250"/>
                  <a:gd name="connsiteX337" fmla="*/ 1462887 w 5540715"/>
                  <a:gd name="connsiteY337" fmla="*/ 2400300 h 3905250"/>
                  <a:gd name="connsiteX338" fmla="*/ 1424787 w 5540715"/>
                  <a:gd name="connsiteY338" fmla="*/ 2419350 h 3905250"/>
                  <a:gd name="connsiteX339" fmla="*/ 1405737 w 5540715"/>
                  <a:gd name="connsiteY339" fmla="*/ 2428875 h 3905250"/>
                  <a:gd name="connsiteX340" fmla="*/ 1362875 w 5540715"/>
                  <a:gd name="connsiteY340" fmla="*/ 2462212 h 3905250"/>
                  <a:gd name="connsiteX341" fmla="*/ 1329537 w 5540715"/>
                  <a:gd name="connsiteY341" fmla="*/ 2476500 h 3905250"/>
                  <a:gd name="connsiteX342" fmla="*/ 1310487 w 5540715"/>
                  <a:gd name="connsiteY342" fmla="*/ 2490787 h 3905250"/>
                  <a:gd name="connsiteX343" fmla="*/ 1262862 w 5540715"/>
                  <a:gd name="connsiteY343" fmla="*/ 2514600 h 3905250"/>
                  <a:gd name="connsiteX344" fmla="*/ 1224762 w 5540715"/>
                  <a:gd name="connsiteY344" fmla="*/ 2538412 h 3905250"/>
                  <a:gd name="connsiteX345" fmla="*/ 1210475 w 5540715"/>
                  <a:gd name="connsiteY345" fmla="*/ 2543175 h 3905250"/>
                  <a:gd name="connsiteX346" fmla="*/ 1191425 w 5540715"/>
                  <a:gd name="connsiteY346" fmla="*/ 2557462 h 3905250"/>
                  <a:gd name="connsiteX347" fmla="*/ 1129512 w 5540715"/>
                  <a:gd name="connsiteY347" fmla="*/ 2600325 h 3905250"/>
                  <a:gd name="connsiteX348" fmla="*/ 1100937 w 5540715"/>
                  <a:gd name="connsiteY348" fmla="*/ 2624137 h 3905250"/>
                  <a:gd name="connsiteX349" fmla="*/ 1086650 w 5540715"/>
                  <a:gd name="connsiteY349" fmla="*/ 2638425 h 3905250"/>
                  <a:gd name="connsiteX350" fmla="*/ 1077125 w 5540715"/>
                  <a:gd name="connsiteY350" fmla="*/ 2652712 h 3905250"/>
                  <a:gd name="connsiteX351" fmla="*/ 1053312 w 5540715"/>
                  <a:gd name="connsiteY35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70156 w 5540715"/>
                  <a:gd name="connsiteY304" fmla="*/ 1804987 h 3905250"/>
                  <a:gd name="connsiteX305" fmla="*/ 2389193 w 5540715"/>
                  <a:gd name="connsiteY305" fmla="*/ 1881187 h 3905250"/>
                  <a:gd name="connsiteX306" fmla="*/ 2315375 w 5540715"/>
                  <a:gd name="connsiteY306" fmla="*/ 1909762 h 3905250"/>
                  <a:gd name="connsiteX307" fmla="*/ 2253462 w 5540715"/>
                  <a:gd name="connsiteY307" fmla="*/ 1924050 h 3905250"/>
                  <a:gd name="connsiteX308" fmla="*/ 2234412 w 5540715"/>
                  <a:gd name="connsiteY308" fmla="*/ 1943100 h 3905250"/>
                  <a:gd name="connsiteX309" fmla="*/ 2220125 w 5540715"/>
                  <a:gd name="connsiteY309" fmla="*/ 1947862 h 3905250"/>
                  <a:gd name="connsiteX310" fmla="*/ 2186787 w 5540715"/>
                  <a:gd name="connsiteY310" fmla="*/ 1966912 h 3905250"/>
                  <a:gd name="connsiteX311" fmla="*/ 2148687 w 5540715"/>
                  <a:gd name="connsiteY311" fmla="*/ 1985962 h 3905250"/>
                  <a:gd name="connsiteX312" fmla="*/ 2110587 w 5540715"/>
                  <a:gd name="connsiteY312" fmla="*/ 1995487 h 3905250"/>
                  <a:gd name="connsiteX313" fmla="*/ 2072487 w 5540715"/>
                  <a:gd name="connsiteY313" fmla="*/ 1971675 h 3905250"/>
                  <a:gd name="connsiteX314" fmla="*/ 1996288 w 5540715"/>
                  <a:gd name="connsiteY314" fmla="*/ 1990725 h 3905250"/>
                  <a:gd name="connsiteX315" fmla="*/ 1939137 w 5540715"/>
                  <a:gd name="connsiteY315" fmla="*/ 2047875 h 3905250"/>
                  <a:gd name="connsiteX316" fmla="*/ 1910562 w 5540715"/>
                  <a:gd name="connsiteY316" fmla="*/ 2071687 h 3905250"/>
                  <a:gd name="connsiteX317" fmla="*/ 1886750 w 5540715"/>
                  <a:gd name="connsiteY317" fmla="*/ 2081212 h 3905250"/>
                  <a:gd name="connsiteX318" fmla="*/ 1858175 w 5540715"/>
                  <a:gd name="connsiteY318" fmla="*/ 2100262 h 3905250"/>
                  <a:gd name="connsiteX319" fmla="*/ 1834362 w 5540715"/>
                  <a:gd name="connsiteY319" fmla="*/ 2109787 h 3905250"/>
                  <a:gd name="connsiteX320" fmla="*/ 1815312 w 5540715"/>
                  <a:gd name="connsiteY320" fmla="*/ 2124075 h 3905250"/>
                  <a:gd name="connsiteX321" fmla="*/ 1796262 w 5540715"/>
                  <a:gd name="connsiteY321" fmla="*/ 2133600 h 3905250"/>
                  <a:gd name="connsiteX322" fmla="*/ 1786737 w 5540715"/>
                  <a:gd name="connsiteY322" fmla="*/ 2147887 h 3905250"/>
                  <a:gd name="connsiteX323" fmla="*/ 1772450 w 5540715"/>
                  <a:gd name="connsiteY323" fmla="*/ 2152650 h 3905250"/>
                  <a:gd name="connsiteX324" fmla="*/ 1753400 w 5540715"/>
                  <a:gd name="connsiteY324" fmla="*/ 2166937 h 3905250"/>
                  <a:gd name="connsiteX325" fmla="*/ 1696250 w 5540715"/>
                  <a:gd name="connsiteY325" fmla="*/ 2219325 h 3905250"/>
                  <a:gd name="connsiteX326" fmla="*/ 1672437 w 5540715"/>
                  <a:gd name="connsiteY326" fmla="*/ 2238375 h 3905250"/>
                  <a:gd name="connsiteX327" fmla="*/ 1648625 w 5540715"/>
                  <a:gd name="connsiteY327" fmla="*/ 2252662 h 3905250"/>
                  <a:gd name="connsiteX328" fmla="*/ 1615287 w 5540715"/>
                  <a:gd name="connsiteY328" fmla="*/ 2286000 h 3905250"/>
                  <a:gd name="connsiteX329" fmla="*/ 1591475 w 5540715"/>
                  <a:gd name="connsiteY329" fmla="*/ 2305050 h 3905250"/>
                  <a:gd name="connsiteX330" fmla="*/ 1577187 w 5540715"/>
                  <a:gd name="connsiteY330" fmla="*/ 2314575 h 3905250"/>
                  <a:gd name="connsiteX331" fmla="*/ 1562900 w 5540715"/>
                  <a:gd name="connsiteY331" fmla="*/ 2328862 h 3905250"/>
                  <a:gd name="connsiteX332" fmla="*/ 1558137 w 5540715"/>
                  <a:gd name="connsiteY332" fmla="*/ 2343150 h 3905250"/>
                  <a:gd name="connsiteX333" fmla="*/ 1520037 w 5540715"/>
                  <a:gd name="connsiteY333" fmla="*/ 2366962 h 3905250"/>
                  <a:gd name="connsiteX334" fmla="*/ 1496225 w 5540715"/>
                  <a:gd name="connsiteY334" fmla="*/ 2381250 h 3905250"/>
                  <a:gd name="connsiteX335" fmla="*/ 1477175 w 5540715"/>
                  <a:gd name="connsiteY335" fmla="*/ 2395537 h 3905250"/>
                  <a:gd name="connsiteX336" fmla="*/ 1462887 w 5540715"/>
                  <a:gd name="connsiteY336" fmla="*/ 2400300 h 3905250"/>
                  <a:gd name="connsiteX337" fmla="*/ 1424787 w 5540715"/>
                  <a:gd name="connsiteY337" fmla="*/ 2419350 h 3905250"/>
                  <a:gd name="connsiteX338" fmla="*/ 1405737 w 5540715"/>
                  <a:gd name="connsiteY338" fmla="*/ 2428875 h 3905250"/>
                  <a:gd name="connsiteX339" fmla="*/ 1362875 w 5540715"/>
                  <a:gd name="connsiteY339" fmla="*/ 2462212 h 3905250"/>
                  <a:gd name="connsiteX340" fmla="*/ 1329537 w 5540715"/>
                  <a:gd name="connsiteY340" fmla="*/ 2476500 h 3905250"/>
                  <a:gd name="connsiteX341" fmla="*/ 1310487 w 5540715"/>
                  <a:gd name="connsiteY341" fmla="*/ 2490787 h 3905250"/>
                  <a:gd name="connsiteX342" fmla="*/ 1262862 w 5540715"/>
                  <a:gd name="connsiteY342" fmla="*/ 2514600 h 3905250"/>
                  <a:gd name="connsiteX343" fmla="*/ 1224762 w 5540715"/>
                  <a:gd name="connsiteY343" fmla="*/ 2538412 h 3905250"/>
                  <a:gd name="connsiteX344" fmla="*/ 1210475 w 5540715"/>
                  <a:gd name="connsiteY344" fmla="*/ 2543175 h 3905250"/>
                  <a:gd name="connsiteX345" fmla="*/ 1191425 w 5540715"/>
                  <a:gd name="connsiteY345" fmla="*/ 2557462 h 3905250"/>
                  <a:gd name="connsiteX346" fmla="*/ 1129512 w 5540715"/>
                  <a:gd name="connsiteY346" fmla="*/ 2600325 h 3905250"/>
                  <a:gd name="connsiteX347" fmla="*/ 1100937 w 5540715"/>
                  <a:gd name="connsiteY347" fmla="*/ 2624137 h 3905250"/>
                  <a:gd name="connsiteX348" fmla="*/ 1086650 w 5540715"/>
                  <a:gd name="connsiteY348" fmla="*/ 2638425 h 3905250"/>
                  <a:gd name="connsiteX349" fmla="*/ 1077125 w 5540715"/>
                  <a:gd name="connsiteY349" fmla="*/ 2652712 h 3905250"/>
                  <a:gd name="connsiteX350" fmla="*/ 1053312 w 5540715"/>
                  <a:gd name="connsiteY35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5350 w 5540715"/>
                  <a:gd name="connsiteY311" fmla="*/ 1978818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1970887 w 5540715"/>
                  <a:gd name="connsiteY78" fmla="*/ 2763837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9650 w 5540715"/>
                  <a:gd name="connsiteY78" fmla="*/ 2876550 h 3905250"/>
                  <a:gd name="connsiteX79" fmla="*/ 2220125 w 5540715"/>
                  <a:gd name="connsiteY79" fmla="*/ 2852737 h 3905250"/>
                  <a:gd name="connsiteX80" fmla="*/ 2215362 w 5540715"/>
                  <a:gd name="connsiteY80" fmla="*/ 2833687 h 3905250"/>
                  <a:gd name="connsiteX81" fmla="*/ 2196312 w 5540715"/>
                  <a:gd name="connsiteY81" fmla="*/ 2790825 h 3905250"/>
                  <a:gd name="connsiteX82" fmla="*/ 2172500 w 5540715"/>
                  <a:gd name="connsiteY82" fmla="*/ 2733675 h 3905250"/>
                  <a:gd name="connsiteX83" fmla="*/ 2167737 w 5540715"/>
                  <a:gd name="connsiteY83" fmla="*/ 2709862 h 3905250"/>
                  <a:gd name="connsiteX84" fmla="*/ 2158212 w 5540715"/>
                  <a:gd name="connsiteY84" fmla="*/ 2686050 h 3905250"/>
                  <a:gd name="connsiteX85" fmla="*/ 2153450 w 5540715"/>
                  <a:gd name="connsiteY85" fmla="*/ 2643187 h 3905250"/>
                  <a:gd name="connsiteX86" fmla="*/ 2158212 w 5540715"/>
                  <a:gd name="connsiteY86" fmla="*/ 2586037 h 3905250"/>
                  <a:gd name="connsiteX87" fmla="*/ 2182025 w 5540715"/>
                  <a:gd name="connsiteY87" fmla="*/ 2547937 h 3905250"/>
                  <a:gd name="connsiteX88" fmla="*/ 2215362 w 5540715"/>
                  <a:gd name="connsiteY88" fmla="*/ 2509837 h 3905250"/>
                  <a:gd name="connsiteX89" fmla="*/ 2234412 w 5540715"/>
                  <a:gd name="connsiteY89" fmla="*/ 2490787 h 3905250"/>
                  <a:gd name="connsiteX90" fmla="*/ 2267750 w 5540715"/>
                  <a:gd name="connsiteY90" fmla="*/ 2481262 h 3905250"/>
                  <a:gd name="connsiteX91" fmla="*/ 2291562 w 5540715"/>
                  <a:gd name="connsiteY91" fmla="*/ 2471737 h 3905250"/>
                  <a:gd name="connsiteX92" fmla="*/ 2386812 w 5540715"/>
                  <a:gd name="connsiteY92" fmla="*/ 2462212 h 3905250"/>
                  <a:gd name="connsiteX93" fmla="*/ 2453487 w 5540715"/>
                  <a:gd name="connsiteY93" fmla="*/ 2452687 h 3905250"/>
                  <a:gd name="connsiteX94" fmla="*/ 2510637 w 5540715"/>
                  <a:gd name="connsiteY94" fmla="*/ 2443162 h 3905250"/>
                  <a:gd name="connsiteX95" fmla="*/ 2529687 w 5540715"/>
                  <a:gd name="connsiteY95" fmla="*/ 2433637 h 3905250"/>
                  <a:gd name="connsiteX96" fmla="*/ 2634462 w 5540715"/>
                  <a:gd name="connsiteY96" fmla="*/ 2424112 h 3905250"/>
                  <a:gd name="connsiteX97" fmla="*/ 2767812 w 5540715"/>
                  <a:gd name="connsiteY97" fmla="*/ 2419350 h 3905250"/>
                  <a:gd name="connsiteX98" fmla="*/ 2791625 w 5540715"/>
                  <a:gd name="connsiteY98" fmla="*/ 2414587 h 3905250"/>
                  <a:gd name="connsiteX99" fmla="*/ 2829725 w 5540715"/>
                  <a:gd name="connsiteY99" fmla="*/ 2390775 h 3905250"/>
                  <a:gd name="connsiteX100" fmla="*/ 2848775 w 5540715"/>
                  <a:gd name="connsiteY100" fmla="*/ 2381250 h 3905250"/>
                  <a:gd name="connsiteX101" fmla="*/ 2886875 w 5540715"/>
                  <a:gd name="connsiteY101" fmla="*/ 2352675 h 3905250"/>
                  <a:gd name="connsiteX102" fmla="*/ 2905925 w 5540715"/>
                  <a:gd name="connsiteY102" fmla="*/ 2338387 h 3905250"/>
                  <a:gd name="connsiteX103" fmla="*/ 2920212 w 5540715"/>
                  <a:gd name="connsiteY103" fmla="*/ 2328862 h 3905250"/>
                  <a:gd name="connsiteX104" fmla="*/ 2934500 w 5540715"/>
                  <a:gd name="connsiteY104" fmla="*/ 2314575 h 3905250"/>
                  <a:gd name="connsiteX105" fmla="*/ 2958312 w 5540715"/>
                  <a:gd name="connsiteY105" fmla="*/ 2309812 h 3905250"/>
                  <a:gd name="connsiteX106" fmla="*/ 2982125 w 5540715"/>
                  <a:gd name="connsiteY106" fmla="*/ 2295525 h 3905250"/>
                  <a:gd name="connsiteX107" fmla="*/ 3001175 w 5540715"/>
                  <a:gd name="connsiteY107" fmla="*/ 2281237 h 3905250"/>
                  <a:gd name="connsiteX108" fmla="*/ 3024987 w 5540715"/>
                  <a:gd name="connsiteY108" fmla="*/ 2271712 h 3905250"/>
                  <a:gd name="connsiteX109" fmla="*/ 3063087 w 5540715"/>
                  <a:gd name="connsiteY109" fmla="*/ 2243137 h 3905250"/>
                  <a:gd name="connsiteX110" fmla="*/ 3096425 w 5540715"/>
                  <a:gd name="connsiteY110" fmla="*/ 2224087 h 3905250"/>
                  <a:gd name="connsiteX111" fmla="*/ 3115475 w 5540715"/>
                  <a:gd name="connsiteY111" fmla="*/ 2205037 h 3905250"/>
                  <a:gd name="connsiteX112" fmla="*/ 3153575 w 5540715"/>
                  <a:gd name="connsiteY112" fmla="*/ 2185987 h 3905250"/>
                  <a:gd name="connsiteX113" fmla="*/ 3172625 w 5540715"/>
                  <a:gd name="connsiteY113" fmla="*/ 2171700 h 3905250"/>
                  <a:gd name="connsiteX114" fmla="*/ 3234537 w 5540715"/>
                  <a:gd name="connsiteY114" fmla="*/ 2119312 h 3905250"/>
                  <a:gd name="connsiteX115" fmla="*/ 3296450 w 5540715"/>
                  <a:gd name="connsiteY115" fmla="*/ 2076450 h 3905250"/>
                  <a:gd name="connsiteX116" fmla="*/ 3329787 w 5540715"/>
                  <a:gd name="connsiteY116" fmla="*/ 2052637 h 3905250"/>
                  <a:gd name="connsiteX117" fmla="*/ 3358362 w 5540715"/>
                  <a:gd name="connsiteY117" fmla="*/ 2033587 h 3905250"/>
                  <a:gd name="connsiteX118" fmla="*/ 3420275 w 5540715"/>
                  <a:gd name="connsiteY118" fmla="*/ 1995487 h 3905250"/>
                  <a:gd name="connsiteX119" fmla="*/ 3453612 w 5540715"/>
                  <a:gd name="connsiteY119" fmla="*/ 1981200 h 3905250"/>
                  <a:gd name="connsiteX120" fmla="*/ 3482187 w 5540715"/>
                  <a:gd name="connsiteY120" fmla="*/ 1962150 h 3905250"/>
                  <a:gd name="connsiteX121" fmla="*/ 3534575 w 5540715"/>
                  <a:gd name="connsiteY121" fmla="*/ 1933575 h 3905250"/>
                  <a:gd name="connsiteX122" fmla="*/ 3563150 w 5540715"/>
                  <a:gd name="connsiteY122" fmla="*/ 1914525 h 3905250"/>
                  <a:gd name="connsiteX123" fmla="*/ 3639350 w 5540715"/>
                  <a:gd name="connsiteY123" fmla="*/ 1871662 h 3905250"/>
                  <a:gd name="connsiteX124" fmla="*/ 3686975 w 5540715"/>
                  <a:gd name="connsiteY124" fmla="*/ 1843087 h 3905250"/>
                  <a:gd name="connsiteX125" fmla="*/ 3720312 w 5540715"/>
                  <a:gd name="connsiteY125" fmla="*/ 1824037 h 3905250"/>
                  <a:gd name="connsiteX126" fmla="*/ 3744125 w 5540715"/>
                  <a:gd name="connsiteY126" fmla="*/ 1804987 h 3905250"/>
                  <a:gd name="connsiteX127" fmla="*/ 3772700 w 5540715"/>
                  <a:gd name="connsiteY127" fmla="*/ 1795462 h 3905250"/>
                  <a:gd name="connsiteX128" fmla="*/ 3796512 w 5540715"/>
                  <a:gd name="connsiteY128" fmla="*/ 1776412 h 3905250"/>
                  <a:gd name="connsiteX129" fmla="*/ 3829850 w 5540715"/>
                  <a:gd name="connsiteY129" fmla="*/ 1762125 h 3905250"/>
                  <a:gd name="connsiteX130" fmla="*/ 3858425 w 5540715"/>
                  <a:gd name="connsiteY130" fmla="*/ 1747837 h 3905250"/>
                  <a:gd name="connsiteX131" fmla="*/ 3882237 w 5540715"/>
                  <a:gd name="connsiteY131" fmla="*/ 1733550 h 3905250"/>
                  <a:gd name="connsiteX132" fmla="*/ 3929862 w 5540715"/>
                  <a:gd name="connsiteY132" fmla="*/ 1714500 h 3905250"/>
                  <a:gd name="connsiteX133" fmla="*/ 3958437 w 5540715"/>
                  <a:gd name="connsiteY133" fmla="*/ 1695450 h 3905250"/>
                  <a:gd name="connsiteX134" fmla="*/ 3977487 w 5540715"/>
                  <a:gd name="connsiteY134" fmla="*/ 1681162 h 3905250"/>
                  <a:gd name="connsiteX135" fmla="*/ 4029875 w 5540715"/>
                  <a:gd name="connsiteY135" fmla="*/ 1657350 h 3905250"/>
                  <a:gd name="connsiteX136" fmla="*/ 4082262 w 5540715"/>
                  <a:gd name="connsiteY136" fmla="*/ 1614487 h 3905250"/>
                  <a:gd name="connsiteX137" fmla="*/ 4139412 w 5540715"/>
                  <a:gd name="connsiteY137" fmla="*/ 1576387 h 3905250"/>
                  <a:gd name="connsiteX138" fmla="*/ 4167987 w 5540715"/>
                  <a:gd name="connsiteY138" fmla="*/ 1557337 h 3905250"/>
                  <a:gd name="connsiteX139" fmla="*/ 4196562 w 5540715"/>
                  <a:gd name="connsiteY139" fmla="*/ 1538287 h 3905250"/>
                  <a:gd name="connsiteX140" fmla="*/ 4253712 w 5540715"/>
                  <a:gd name="connsiteY140" fmla="*/ 1509712 h 3905250"/>
                  <a:gd name="connsiteX141" fmla="*/ 4277525 w 5540715"/>
                  <a:gd name="connsiteY141" fmla="*/ 1500187 h 3905250"/>
                  <a:gd name="connsiteX142" fmla="*/ 4296575 w 5540715"/>
                  <a:gd name="connsiteY142" fmla="*/ 1490662 h 3905250"/>
                  <a:gd name="connsiteX143" fmla="*/ 4325150 w 5540715"/>
                  <a:gd name="connsiteY143" fmla="*/ 1485900 h 3905250"/>
                  <a:gd name="connsiteX144" fmla="*/ 4353725 w 5540715"/>
                  <a:gd name="connsiteY144" fmla="*/ 1476375 h 3905250"/>
                  <a:gd name="connsiteX145" fmla="*/ 4491837 w 5540715"/>
                  <a:gd name="connsiteY145" fmla="*/ 1481137 h 3905250"/>
                  <a:gd name="connsiteX146" fmla="*/ 4510887 w 5540715"/>
                  <a:gd name="connsiteY146" fmla="*/ 1495425 h 3905250"/>
                  <a:gd name="connsiteX147" fmla="*/ 4568037 w 5540715"/>
                  <a:gd name="connsiteY147" fmla="*/ 1528762 h 3905250"/>
                  <a:gd name="connsiteX148" fmla="*/ 4615662 w 5540715"/>
                  <a:gd name="connsiteY148" fmla="*/ 1571625 h 3905250"/>
                  <a:gd name="connsiteX149" fmla="*/ 4629950 w 5540715"/>
                  <a:gd name="connsiteY149" fmla="*/ 1590675 h 3905250"/>
                  <a:gd name="connsiteX150" fmla="*/ 4629950 w 5540715"/>
                  <a:gd name="connsiteY150" fmla="*/ 1690687 h 3905250"/>
                  <a:gd name="connsiteX151" fmla="*/ 4610900 w 5540715"/>
                  <a:gd name="connsiteY151" fmla="*/ 1724025 h 3905250"/>
                  <a:gd name="connsiteX152" fmla="*/ 4587087 w 5540715"/>
                  <a:gd name="connsiteY152" fmla="*/ 1785937 h 3905250"/>
                  <a:gd name="connsiteX153" fmla="*/ 4577562 w 5540715"/>
                  <a:gd name="connsiteY153" fmla="*/ 1809750 h 3905250"/>
                  <a:gd name="connsiteX154" fmla="*/ 4572800 w 5540715"/>
                  <a:gd name="connsiteY154" fmla="*/ 1828800 h 3905250"/>
                  <a:gd name="connsiteX155" fmla="*/ 4563275 w 5540715"/>
                  <a:gd name="connsiteY155" fmla="*/ 1876425 h 3905250"/>
                  <a:gd name="connsiteX156" fmla="*/ 4558512 w 5540715"/>
                  <a:gd name="connsiteY156" fmla="*/ 1909762 h 3905250"/>
                  <a:gd name="connsiteX157" fmla="*/ 4553750 w 5540715"/>
                  <a:gd name="connsiteY157" fmla="*/ 1938337 h 3905250"/>
                  <a:gd name="connsiteX158" fmla="*/ 4572800 w 5540715"/>
                  <a:gd name="connsiteY158" fmla="*/ 2133600 h 3905250"/>
                  <a:gd name="connsiteX159" fmla="*/ 4601375 w 5540715"/>
                  <a:gd name="connsiteY159" fmla="*/ 2162175 h 3905250"/>
                  <a:gd name="connsiteX160" fmla="*/ 4620425 w 5540715"/>
                  <a:gd name="connsiteY160" fmla="*/ 2166937 h 3905250"/>
                  <a:gd name="connsiteX161" fmla="*/ 4644237 w 5540715"/>
                  <a:gd name="connsiteY161" fmla="*/ 2181225 h 3905250"/>
                  <a:gd name="connsiteX162" fmla="*/ 4663287 w 5540715"/>
                  <a:gd name="connsiteY162" fmla="*/ 2185987 h 3905250"/>
                  <a:gd name="connsiteX163" fmla="*/ 4715675 w 5540715"/>
                  <a:gd name="connsiteY163" fmla="*/ 2195512 h 3905250"/>
                  <a:gd name="connsiteX164" fmla="*/ 4829975 w 5540715"/>
                  <a:gd name="connsiteY164" fmla="*/ 2185987 h 3905250"/>
                  <a:gd name="connsiteX165" fmla="*/ 4863312 w 5540715"/>
                  <a:gd name="connsiteY165" fmla="*/ 2166937 h 3905250"/>
                  <a:gd name="connsiteX166" fmla="*/ 4915700 w 5540715"/>
                  <a:gd name="connsiteY166" fmla="*/ 2147887 h 3905250"/>
                  <a:gd name="connsiteX167" fmla="*/ 4934750 w 5540715"/>
                  <a:gd name="connsiteY167" fmla="*/ 2133600 h 3905250"/>
                  <a:gd name="connsiteX168" fmla="*/ 4949037 w 5540715"/>
                  <a:gd name="connsiteY168" fmla="*/ 2128837 h 3905250"/>
                  <a:gd name="connsiteX169" fmla="*/ 4963325 w 5540715"/>
                  <a:gd name="connsiteY169" fmla="*/ 2114550 h 3905250"/>
                  <a:gd name="connsiteX170" fmla="*/ 4982375 w 5540715"/>
                  <a:gd name="connsiteY170" fmla="*/ 2100262 h 3905250"/>
                  <a:gd name="connsiteX171" fmla="*/ 5010950 w 5540715"/>
                  <a:gd name="connsiteY171" fmla="*/ 2081212 h 3905250"/>
                  <a:gd name="connsiteX172" fmla="*/ 5053812 w 5540715"/>
                  <a:gd name="connsiteY172" fmla="*/ 2038350 h 3905250"/>
                  <a:gd name="connsiteX173" fmla="*/ 5077625 w 5540715"/>
                  <a:gd name="connsiteY173" fmla="*/ 2019300 h 3905250"/>
                  <a:gd name="connsiteX174" fmla="*/ 5096675 w 5540715"/>
                  <a:gd name="connsiteY174" fmla="*/ 2000250 h 3905250"/>
                  <a:gd name="connsiteX175" fmla="*/ 5125250 w 5540715"/>
                  <a:gd name="connsiteY175" fmla="*/ 1981200 h 3905250"/>
                  <a:gd name="connsiteX176" fmla="*/ 5172875 w 5540715"/>
                  <a:gd name="connsiteY176" fmla="*/ 1943100 h 3905250"/>
                  <a:gd name="connsiteX177" fmla="*/ 5210975 w 5540715"/>
                  <a:gd name="connsiteY177" fmla="*/ 1909762 h 3905250"/>
                  <a:gd name="connsiteX178" fmla="*/ 5220500 w 5540715"/>
                  <a:gd name="connsiteY178" fmla="*/ 1895475 h 3905250"/>
                  <a:gd name="connsiteX179" fmla="*/ 5234787 w 5540715"/>
                  <a:gd name="connsiteY179" fmla="*/ 1876425 h 3905250"/>
                  <a:gd name="connsiteX180" fmla="*/ 5253837 w 5540715"/>
                  <a:gd name="connsiteY180" fmla="*/ 1838325 h 3905250"/>
                  <a:gd name="connsiteX181" fmla="*/ 5282412 w 5540715"/>
                  <a:gd name="connsiteY181" fmla="*/ 1790700 h 3905250"/>
                  <a:gd name="connsiteX182" fmla="*/ 5287175 w 5540715"/>
                  <a:gd name="connsiteY182" fmla="*/ 1771650 h 3905250"/>
                  <a:gd name="connsiteX183" fmla="*/ 5306225 w 5540715"/>
                  <a:gd name="connsiteY183" fmla="*/ 1743075 h 3905250"/>
                  <a:gd name="connsiteX184" fmla="*/ 5320512 w 5540715"/>
                  <a:gd name="connsiteY184" fmla="*/ 1709737 h 3905250"/>
                  <a:gd name="connsiteX185" fmla="*/ 5334800 w 5540715"/>
                  <a:gd name="connsiteY185" fmla="*/ 1695450 h 3905250"/>
                  <a:gd name="connsiteX186" fmla="*/ 5358612 w 5540715"/>
                  <a:gd name="connsiteY186" fmla="*/ 1647825 h 3905250"/>
                  <a:gd name="connsiteX187" fmla="*/ 5391950 w 5540715"/>
                  <a:gd name="connsiteY187" fmla="*/ 1581150 h 3905250"/>
                  <a:gd name="connsiteX188" fmla="*/ 5439575 w 5540715"/>
                  <a:gd name="connsiteY188" fmla="*/ 1452562 h 3905250"/>
                  <a:gd name="connsiteX189" fmla="*/ 5449100 w 5540715"/>
                  <a:gd name="connsiteY189" fmla="*/ 1414462 h 3905250"/>
                  <a:gd name="connsiteX190" fmla="*/ 5453862 w 5540715"/>
                  <a:gd name="connsiteY190" fmla="*/ 1381125 h 3905250"/>
                  <a:gd name="connsiteX191" fmla="*/ 5463387 w 5540715"/>
                  <a:gd name="connsiteY191" fmla="*/ 1181100 h 3905250"/>
                  <a:gd name="connsiteX192" fmla="*/ 5468150 w 5540715"/>
                  <a:gd name="connsiteY192" fmla="*/ 1157287 h 3905250"/>
                  <a:gd name="connsiteX193" fmla="*/ 5472912 w 5540715"/>
                  <a:gd name="connsiteY193" fmla="*/ 1128712 h 3905250"/>
                  <a:gd name="connsiteX194" fmla="*/ 5477675 w 5540715"/>
                  <a:gd name="connsiteY194" fmla="*/ 1095375 h 3905250"/>
                  <a:gd name="connsiteX195" fmla="*/ 5487200 w 5540715"/>
                  <a:gd name="connsiteY195" fmla="*/ 1066800 h 3905250"/>
                  <a:gd name="connsiteX196" fmla="*/ 5501487 w 5540715"/>
                  <a:gd name="connsiteY196" fmla="*/ 981075 h 3905250"/>
                  <a:gd name="connsiteX197" fmla="*/ 5501487 w 5540715"/>
                  <a:gd name="connsiteY197" fmla="*/ 981075 h 3905250"/>
                  <a:gd name="connsiteX198" fmla="*/ 5511012 w 5540715"/>
                  <a:gd name="connsiteY198" fmla="*/ 923925 h 3905250"/>
                  <a:gd name="connsiteX199" fmla="*/ 5515775 w 5540715"/>
                  <a:gd name="connsiteY199" fmla="*/ 890587 h 3905250"/>
                  <a:gd name="connsiteX200" fmla="*/ 5525300 w 5540715"/>
                  <a:gd name="connsiteY200" fmla="*/ 833437 h 3905250"/>
                  <a:gd name="connsiteX201" fmla="*/ 5530062 w 5540715"/>
                  <a:gd name="connsiteY201" fmla="*/ 804862 h 3905250"/>
                  <a:gd name="connsiteX202" fmla="*/ 5534825 w 5540715"/>
                  <a:gd name="connsiteY202" fmla="*/ 738187 h 3905250"/>
                  <a:gd name="connsiteX203" fmla="*/ 5520537 w 5540715"/>
                  <a:gd name="connsiteY203" fmla="*/ 466725 h 3905250"/>
                  <a:gd name="connsiteX204" fmla="*/ 5511012 w 5540715"/>
                  <a:gd name="connsiteY204" fmla="*/ 442912 h 3905250"/>
                  <a:gd name="connsiteX205" fmla="*/ 5491962 w 5540715"/>
                  <a:gd name="connsiteY205" fmla="*/ 390525 h 3905250"/>
                  <a:gd name="connsiteX206" fmla="*/ 5477675 w 5540715"/>
                  <a:gd name="connsiteY206" fmla="*/ 366712 h 3905250"/>
                  <a:gd name="connsiteX207" fmla="*/ 5453862 w 5540715"/>
                  <a:gd name="connsiteY207" fmla="*/ 347662 h 3905250"/>
                  <a:gd name="connsiteX208" fmla="*/ 5420525 w 5540715"/>
                  <a:gd name="connsiteY208" fmla="*/ 309562 h 3905250"/>
                  <a:gd name="connsiteX209" fmla="*/ 5401475 w 5540715"/>
                  <a:gd name="connsiteY209" fmla="*/ 300037 h 3905250"/>
                  <a:gd name="connsiteX210" fmla="*/ 5391950 w 5540715"/>
                  <a:gd name="connsiteY210" fmla="*/ 280987 h 3905250"/>
                  <a:gd name="connsiteX211" fmla="*/ 5358612 w 5540715"/>
                  <a:gd name="connsiteY211" fmla="*/ 257175 h 3905250"/>
                  <a:gd name="connsiteX212" fmla="*/ 5325275 w 5540715"/>
                  <a:gd name="connsiteY212" fmla="*/ 223837 h 3905250"/>
                  <a:gd name="connsiteX213" fmla="*/ 5244312 w 5540715"/>
                  <a:gd name="connsiteY213" fmla="*/ 133350 h 3905250"/>
                  <a:gd name="connsiteX214" fmla="*/ 5201450 w 5540715"/>
                  <a:gd name="connsiteY214" fmla="*/ 85725 h 3905250"/>
                  <a:gd name="connsiteX215" fmla="*/ 5163350 w 5540715"/>
                  <a:gd name="connsiteY215" fmla="*/ 71437 h 3905250"/>
                  <a:gd name="connsiteX216" fmla="*/ 5087150 w 5540715"/>
                  <a:gd name="connsiteY216" fmla="*/ 42862 h 3905250"/>
                  <a:gd name="connsiteX217" fmla="*/ 5039525 w 5540715"/>
                  <a:gd name="connsiteY217" fmla="*/ 23812 h 3905250"/>
                  <a:gd name="connsiteX218" fmla="*/ 5006187 w 5540715"/>
                  <a:gd name="connsiteY218" fmla="*/ 19050 h 3905250"/>
                  <a:gd name="connsiteX219" fmla="*/ 4982375 w 5540715"/>
                  <a:gd name="connsiteY219" fmla="*/ 9525 h 3905250"/>
                  <a:gd name="connsiteX220" fmla="*/ 4915700 w 5540715"/>
                  <a:gd name="connsiteY220" fmla="*/ 4762 h 3905250"/>
                  <a:gd name="connsiteX221" fmla="*/ 4858550 w 5540715"/>
                  <a:gd name="connsiteY221" fmla="*/ 0 h 3905250"/>
                  <a:gd name="connsiteX222" fmla="*/ 4749012 w 5540715"/>
                  <a:gd name="connsiteY222" fmla="*/ 14287 h 3905250"/>
                  <a:gd name="connsiteX223" fmla="*/ 4725200 w 5540715"/>
                  <a:gd name="connsiteY223" fmla="*/ 19050 h 3905250"/>
                  <a:gd name="connsiteX224" fmla="*/ 4668050 w 5540715"/>
                  <a:gd name="connsiteY224" fmla="*/ 42862 h 3905250"/>
                  <a:gd name="connsiteX225" fmla="*/ 4629950 w 5540715"/>
                  <a:gd name="connsiteY225" fmla="*/ 57150 h 3905250"/>
                  <a:gd name="connsiteX226" fmla="*/ 4548987 w 5540715"/>
                  <a:gd name="connsiteY226" fmla="*/ 104775 h 3905250"/>
                  <a:gd name="connsiteX227" fmla="*/ 4529937 w 5540715"/>
                  <a:gd name="connsiteY227" fmla="*/ 128587 h 3905250"/>
                  <a:gd name="connsiteX228" fmla="*/ 4510887 w 5540715"/>
                  <a:gd name="connsiteY228" fmla="*/ 147637 h 3905250"/>
                  <a:gd name="connsiteX229" fmla="*/ 4491837 w 5540715"/>
                  <a:gd name="connsiteY229" fmla="*/ 176212 h 3905250"/>
                  <a:gd name="connsiteX230" fmla="*/ 4458500 w 5540715"/>
                  <a:gd name="connsiteY230" fmla="*/ 247650 h 3905250"/>
                  <a:gd name="connsiteX231" fmla="*/ 4439450 w 5540715"/>
                  <a:gd name="connsiteY231" fmla="*/ 304800 h 3905250"/>
                  <a:gd name="connsiteX232" fmla="*/ 4420400 w 5540715"/>
                  <a:gd name="connsiteY232" fmla="*/ 366712 h 3905250"/>
                  <a:gd name="connsiteX233" fmla="*/ 4415637 w 5540715"/>
                  <a:gd name="connsiteY233" fmla="*/ 400050 h 3905250"/>
                  <a:gd name="connsiteX234" fmla="*/ 4406112 w 5540715"/>
                  <a:gd name="connsiteY234" fmla="*/ 423862 h 3905250"/>
                  <a:gd name="connsiteX235" fmla="*/ 4401350 w 5540715"/>
                  <a:gd name="connsiteY235" fmla="*/ 457200 h 3905250"/>
                  <a:gd name="connsiteX236" fmla="*/ 4391825 w 5540715"/>
                  <a:gd name="connsiteY236" fmla="*/ 519112 h 3905250"/>
                  <a:gd name="connsiteX237" fmla="*/ 4425162 w 5540715"/>
                  <a:gd name="connsiteY237" fmla="*/ 685800 h 3905250"/>
                  <a:gd name="connsiteX238" fmla="*/ 4434687 w 5540715"/>
                  <a:gd name="connsiteY238" fmla="*/ 728662 h 3905250"/>
                  <a:gd name="connsiteX239" fmla="*/ 4444212 w 5540715"/>
                  <a:gd name="connsiteY239" fmla="*/ 752475 h 3905250"/>
                  <a:gd name="connsiteX240" fmla="*/ 4439450 w 5540715"/>
                  <a:gd name="connsiteY240" fmla="*/ 819150 h 3905250"/>
                  <a:gd name="connsiteX241" fmla="*/ 4396587 w 5540715"/>
                  <a:gd name="connsiteY241" fmla="*/ 852487 h 3905250"/>
                  <a:gd name="connsiteX242" fmla="*/ 4382300 w 5540715"/>
                  <a:gd name="connsiteY242" fmla="*/ 866775 h 3905250"/>
                  <a:gd name="connsiteX243" fmla="*/ 4363250 w 5540715"/>
                  <a:gd name="connsiteY243" fmla="*/ 876300 h 3905250"/>
                  <a:gd name="connsiteX244" fmla="*/ 4329912 w 5540715"/>
                  <a:gd name="connsiteY244" fmla="*/ 900112 h 3905250"/>
                  <a:gd name="connsiteX245" fmla="*/ 4315625 w 5540715"/>
                  <a:gd name="connsiteY245" fmla="*/ 909637 h 3905250"/>
                  <a:gd name="connsiteX246" fmla="*/ 4296575 w 5540715"/>
                  <a:gd name="connsiteY246" fmla="*/ 923925 h 3905250"/>
                  <a:gd name="connsiteX247" fmla="*/ 4277525 w 5540715"/>
                  <a:gd name="connsiteY247" fmla="*/ 928687 h 3905250"/>
                  <a:gd name="connsiteX248" fmla="*/ 4248950 w 5540715"/>
                  <a:gd name="connsiteY248" fmla="*/ 938212 h 3905250"/>
                  <a:gd name="connsiteX249" fmla="*/ 4229900 w 5540715"/>
                  <a:gd name="connsiteY249" fmla="*/ 942975 h 3905250"/>
                  <a:gd name="connsiteX250" fmla="*/ 4215612 w 5540715"/>
                  <a:gd name="connsiteY250" fmla="*/ 947737 h 3905250"/>
                  <a:gd name="connsiteX251" fmla="*/ 4158462 w 5540715"/>
                  <a:gd name="connsiteY251" fmla="*/ 957262 h 3905250"/>
                  <a:gd name="connsiteX252" fmla="*/ 4120362 w 5540715"/>
                  <a:gd name="connsiteY252" fmla="*/ 966787 h 3905250"/>
                  <a:gd name="connsiteX253" fmla="*/ 4091787 w 5540715"/>
                  <a:gd name="connsiteY253" fmla="*/ 976312 h 3905250"/>
                  <a:gd name="connsiteX254" fmla="*/ 4067975 w 5540715"/>
                  <a:gd name="connsiteY254" fmla="*/ 985837 h 3905250"/>
                  <a:gd name="connsiteX255" fmla="*/ 4034637 w 5540715"/>
                  <a:gd name="connsiteY255" fmla="*/ 990600 h 3905250"/>
                  <a:gd name="connsiteX256" fmla="*/ 3967962 w 5540715"/>
                  <a:gd name="connsiteY256" fmla="*/ 1009650 h 3905250"/>
                  <a:gd name="connsiteX257" fmla="*/ 3939387 w 5540715"/>
                  <a:gd name="connsiteY257" fmla="*/ 1019175 h 3905250"/>
                  <a:gd name="connsiteX258" fmla="*/ 3906050 w 5540715"/>
                  <a:gd name="connsiteY258" fmla="*/ 1023937 h 3905250"/>
                  <a:gd name="connsiteX259" fmla="*/ 3744125 w 5540715"/>
                  <a:gd name="connsiteY259" fmla="*/ 1019175 h 3905250"/>
                  <a:gd name="connsiteX260" fmla="*/ 3715550 w 5540715"/>
                  <a:gd name="connsiteY260" fmla="*/ 1014412 h 3905250"/>
                  <a:gd name="connsiteX261" fmla="*/ 3677450 w 5540715"/>
                  <a:gd name="connsiteY261" fmla="*/ 1009650 h 3905250"/>
                  <a:gd name="connsiteX262" fmla="*/ 3548862 w 5540715"/>
                  <a:gd name="connsiteY262" fmla="*/ 1023937 h 3905250"/>
                  <a:gd name="connsiteX263" fmla="*/ 3506000 w 5540715"/>
                  <a:gd name="connsiteY263" fmla="*/ 1052512 h 3905250"/>
                  <a:gd name="connsiteX264" fmla="*/ 3486950 w 5540715"/>
                  <a:gd name="connsiteY264" fmla="*/ 1071562 h 3905250"/>
                  <a:gd name="connsiteX265" fmla="*/ 3463137 w 5540715"/>
                  <a:gd name="connsiteY265" fmla="*/ 1090612 h 3905250"/>
                  <a:gd name="connsiteX266" fmla="*/ 3425037 w 5540715"/>
                  <a:gd name="connsiteY266" fmla="*/ 1128712 h 3905250"/>
                  <a:gd name="connsiteX267" fmla="*/ 3396462 w 5540715"/>
                  <a:gd name="connsiteY267" fmla="*/ 1176337 h 3905250"/>
                  <a:gd name="connsiteX268" fmla="*/ 3363125 w 5540715"/>
                  <a:gd name="connsiteY268" fmla="*/ 1228725 h 3905250"/>
                  <a:gd name="connsiteX269" fmla="*/ 3353600 w 5540715"/>
                  <a:gd name="connsiteY269" fmla="*/ 1262062 h 3905250"/>
                  <a:gd name="connsiteX270" fmla="*/ 3348837 w 5540715"/>
                  <a:gd name="connsiteY270" fmla="*/ 1281112 h 3905250"/>
                  <a:gd name="connsiteX271" fmla="*/ 3339312 w 5540715"/>
                  <a:gd name="connsiteY271" fmla="*/ 1295400 h 3905250"/>
                  <a:gd name="connsiteX272" fmla="*/ 3329787 w 5540715"/>
                  <a:gd name="connsiteY272" fmla="*/ 1323975 h 3905250"/>
                  <a:gd name="connsiteX273" fmla="*/ 3301212 w 5540715"/>
                  <a:gd name="connsiteY273" fmla="*/ 1357312 h 3905250"/>
                  <a:gd name="connsiteX274" fmla="*/ 3291687 w 5540715"/>
                  <a:gd name="connsiteY274" fmla="*/ 1381125 h 3905250"/>
                  <a:gd name="connsiteX275" fmla="*/ 3248825 w 5540715"/>
                  <a:gd name="connsiteY275" fmla="*/ 1414462 h 3905250"/>
                  <a:gd name="connsiteX276" fmla="*/ 3234537 w 5540715"/>
                  <a:gd name="connsiteY276" fmla="*/ 1433512 h 3905250"/>
                  <a:gd name="connsiteX277" fmla="*/ 3220250 w 5540715"/>
                  <a:gd name="connsiteY277" fmla="*/ 1443037 h 3905250"/>
                  <a:gd name="connsiteX278" fmla="*/ 3172625 w 5540715"/>
                  <a:gd name="connsiteY278" fmla="*/ 1481137 h 3905250"/>
                  <a:gd name="connsiteX279" fmla="*/ 3153575 w 5540715"/>
                  <a:gd name="connsiteY279" fmla="*/ 1495425 h 3905250"/>
                  <a:gd name="connsiteX280" fmla="*/ 3129762 w 5540715"/>
                  <a:gd name="connsiteY280" fmla="*/ 1504950 h 3905250"/>
                  <a:gd name="connsiteX281" fmla="*/ 3110712 w 5540715"/>
                  <a:gd name="connsiteY281" fmla="*/ 1519237 h 3905250"/>
                  <a:gd name="connsiteX282" fmla="*/ 3096425 w 5540715"/>
                  <a:gd name="connsiteY282" fmla="*/ 1533525 h 3905250"/>
                  <a:gd name="connsiteX283" fmla="*/ 3072612 w 5540715"/>
                  <a:gd name="connsiteY283" fmla="*/ 1543050 h 3905250"/>
                  <a:gd name="connsiteX284" fmla="*/ 3058325 w 5540715"/>
                  <a:gd name="connsiteY284" fmla="*/ 1557337 h 3905250"/>
                  <a:gd name="connsiteX285" fmla="*/ 3034512 w 5540715"/>
                  <a:gd name="connsiteY285" fmla="*/ 1566862 h 3905250"/>
                  <a:gd name="connsiteX286" fmla="*/ 3015462 w 5540715"/>
                  <a:gd name="connsiteY286" fmla="*/ 1576387 h 3905250"/>
                  <a:gd name="connsiteX287" fmla="*/ 2967837 w 5540715"/>
                  <a:gd name="connsiteY287" fmla="*/ 1604962 h 3905250"/>
                  <a:gd name="connsiteX288" fmla="*/ 2953550 w 5540715"/>
                  <a:gd name="connsiteY288" fmla="*/ 1614487 h 3905250"/>
                  <a:gd name="connsiteX289" fmla="*/ 2939262 w 5540715"/>
                  <a:gd name="connsiteY289" fmla="*/ 1619250 h 3905250"/>
                  <a:gd name="connsiteX290" fmla="*/ 2910687 w 5540715"/>
                  <a:gd name="connsiteY290" fmla="*/ 1638300 h 3905250"/>
                  <a:gd name="connsiteX291" fmla="*/ 2896400 w 5540715"/>
                  <a:gd name="connsiteY291" fmla="*/ 1652587 h 3905250"/>
                  <a:gd name="connsiteX292" fmla="*/ 2834487 w 5540715"/>
                  <a:gd name="connsiteY292" fmla="*/ 1681162 h 3905250"/>
                  <a:gd name="connsiteX293" fmla="*/ 2791625 w 5540715"/>
                  <a:gd name="connsiteY293" fmla="*/ 1709737 h 3905250"/>
                  <a:gd name="connsiteX294" fmla="*/ 2767812 w 5540715"/>
                  <a:gd name="connsiteY294" fmla="*/ 1719262 h 3905250"/>
                  <a:gd name="connsiteX295" fmla="*/ 2753525 w 5540715"/>
                  <a:gd name="connsiteY295" fmla="*/ 1728787 h 3905250"/>
                  <a:gd name="connsiteX296" fmla="*/ 2739237 w 5540715"/>
                  <a:gd name="connsiteY296" fmla="*/ 1733550 h 3905250"/>
                  <a:gd name="connsiteX297" fmla="*/ 2724950 w 5540715"/>
                  <a:gd name="connsiteY297" fmla="*/ 1743075 h 3905250"/>
                  <a:gd name="connsiteX298" fmla="*/ 2663037 w 5540715"/>
                  <a:gd name="connsiteY298" fmla="*/ 1752600 h 3905250"/>
                  <a:gd name="connsiteX299" fmla="*/ 2596362 w 5540715"/>
                  <a:gd name="connsiteY299" fmla="*/ 1738312 h 3905250"/>
                  <a:gd name="connsiteX300" fmla="*/ 2572550 w 5540715"/>
                  <a:gd name="connsiteY300" fmla="*/ 1728788 h 3905250"/>
                  <a:gd name="connsiteX301" fmla="*/ 2524925 w 5540715"/>
                  <a:gd name="connsiteY301" fmla="*/ 1728787 h 3905250"/>
                  <a:gd name="connsiteX302" fmla="*/ 2470156 w 5540715"/>
                  <a:gd name="connsiteY302" fmla="*/ 1804987 h 3905250"/>
                  <a:gd name="connsiteX303" fmla="*/ 2389193 w 5540715"/>
                  <a:gd name="connsiteY303" fmla="*/ 1881187 h 3905250"/>
                  <a:gd name="connsiteX304" fmla="*/ 2315375 w 5540715"/>
                  <a:gd name="connsiteY304" fmla="*/ 1909762 h 3905250"/>
                  <a:gd name="connsiteX305" fmla="*/ 2253462 w 5540715"/>
                  <a:gd name="connsiteY305" fmla="*/ 1924050 h 3905250"/>
                  <a:gd name="connsiteX306" fmla="*/ 2234412 w 5540715"/>
                  <a:gd name="connsiteY306" fmla="*/ 1943100 h 3905250"/>
                  <a:gd name="connsiteX307" fmla="*/ 2220125 w 5540715"/>
                  <a:gd name="connsiteY307" fmla="*/ 1947862 h 3905250"/>
                  <a:gd name="connsiteX308" fmla="*/ 2186787 w 5540715"/>
                  <a:gd name="connsiteY308" fmla="*/ 1966912 h 3905250"/>
                  <a:gd name="connsiteX309" fmla="*/ 2148687 w 5540715"/>
                  <a:gd name="connsiteY309" fmla="*/ 1985962 h 3905250"/>
                  <a:gd name="connsiteX310" fmla="*/ 2072487 w 5540715"/>
                  <a:gd name="connsiteY310" fmla="*/ 1971675 h 3905250"/>
                  <a:gd name="connsiteX311" fmla="*/ 1996288 w 5540715"/>
                  <a:gd name="connsiteY311" fmla="*/ 1990725 h 3905250"/>
                  <a:gd name="connsiteX312" fmla="*/ 1939137 w 5540715"/>
                  <a:gd name="connsiteY312" fmla="*/ 2047875 h 3905250"/>
                  <a:gd name="connsiteX313" fmla="*/ 1910562 w 5540715"/>
                  <a:gd name="connsiteY313" fmla="*/ 2071687 h 3905250"/>
                  <a:gd name="connsiteX314" fmla="*/ 1886750 w 5540715"/>
                  <a:gd name="connsiteY314" fmla="*/ 2081212 h 3905250"/>
                  <a:gd name="connsiteX315" fmla="*/ 1858175 w 5540715"/>
                  <a:gd name="connsiteY315" fmla="*/ 2100262 h 3905250"/>
                  <a:gd name="connsiteX316" fmla="*/ 1834362 w 5540715"/>
                  <a:gd name="connsiteY316" fmla="*/ 2109787 h 3905250"/>
                  <a:gd name="connsiteX317" fmla="*/ 1815312 w 5540715"/>
                  <a:gd name="connsiteY317" fmla="*/ 2124075 h 3905250"/>
                  <a:gd name="connsiteX318" fmla="*/ 1796262 w 5540715"/>
                  <a:gd name="connsiteY318" fmla="*/ 2133600 h 3905250"/>
                  <a:gd name="connsiteX319" fmla="*/ 1786737 w 5540715"/>
                  <a:gd name="connsiteY319" fmla="*/ 2147887 h 3905250"/>
                  <a:gd name="connsiteX320" fmla="*/ 1772450 w 5540715"/>
                  <a:gd name="connsiteY320" fmla="*/ 2152650 h 3905250"/>
                  <a:gd name="connsiteX321" fmla="*/ 1753400 w 5540715"/>
                  <a:gd name="connsiteY321" fmla="*/ 2166937 h 3905250"/>
                  <a:gd name="connsiteX322" fmla="*/ 1696250 w 5540715"/>
                  <a:gd name="connsiteY322" fmla="*/ 2219325 h 3905250"/>
                  <a:gd name="connsiteX323" fmla="*/ 1672437 w 5540715"/>
                  <a:gd name="connsiteY323" fmla="*/ 2238375 h 3905250"/>
                  <a:gd name="connsiteX324" fmla="*/ 1648625 w 5540715"/>
                  <a:gd name="connsiteY324" fmla="*/ 2252662 h 3905250"/>
                  <a:gd name="connsiteX325" fmla="*/ 1615287 w 5540715"/>
                  <a:gd name="connsiteY325" fmla="*/ 2286000 h 3905250"/>
                  <a:gd name="connsiteX326" fmla="*/ 1591475 w 5540715"/>
                  <a:gd name="connsiteY326" fmla="*/ 2305050 h 3905250"/>
                  <a:gd name="connsiteX327" fmla="*/ 1577187 w 5540715"/>
                  <a:gd name="connsiteY327" fmla="*/ 2314575 h 3905250"/>
                  <a:gd name="connsiteX328" fmla="*/ 1562900 w 5540715"/>
                  <a:gd name="connsiteY328" fmla="*/ 2328862 h 3905250"/>
                  <a:gd name="connsiteX329" fmla="*/ 1558137 w 5540715"/>
                  <a:gd name="connsiteY329" fmla="*/ 2343150 h 3905250"/>
                  <a:gd name="connsiteX330" fmla="*/ 1520037 w 5540715"/>
                  <a:gd name="connsiteY330" fmla="*/ 2366962 h 3905250"/>
                  <a:gd name="connsiteX331" fmla="*/ 1496225 w 5540715"/>
                  <a:gd name="connsiteY331" fmla="*/ 2381250 h 3905250"/>
                  <a:gd name="connsiteX332" fmla="*/ 1477175 w 5540715"/>
                  <a:gd name="connsiteY332" fmla="*/ 2395537 h 3905250"/>
                  <a:gd name="connsiteX333" fmla="*/ 1462887 w 5540715"/>
                  <a:gd name="connsiteY333" fmla="*/ 2400300 h 3905250"/>
                  <a:gd name="connsiteX334" fmla="*/ 1424787 w 5540715"/>
                  <a:gd name="connsiteY334" fmla="*/ 2419350 h 3905250"/>
                  <a:gd name="connsiteX335" fmla="*/ 1405737 w 5540715"/>
                  <a:gd name="connsiteY335" fmla="*/ 2428875 h 3905250"/>
                  <a:gd name="connsiteX336" fmla="*/ 1362875 w 5540715"/>
                  <a:gd name="connsiteY336" fmla="*/ 2462212 h 3905250"/>
                  <a:gd name="connsiteX337" fmla="*/ 1329537 w 5540715"/>
                  <a:gd name="connsiteY337" fmla="*/ 2476500 h 3905250"/>
                  <a:gd name="connsiteX338" fmla="*/ 1310487 w 5540715"/>
                  <a:gd name="connsiteY338" fmla="*/ 2490787 h 3905250"/>
                  <a:gd name="connsiteX339" fmla="*/ 1262862 w 5540715"/>
                  <a:gd name="connsiteY339" fmla="*/ 2514600 h 3905250"/>
                  <a:gd name="connsiteX340" fmla="*/ 1224762 w 5540715"/>
                  <a:gd name="connsiteY340" fmla="*/ 2538412 h 3905250"/>
                  <a:gd name="connsiteX341" fmla="*/ 1210475 w 5540715"/>
                  <a:gd name="connsiteY341" fmla="*/ 2543175 h 3905250"/>
                  <a:gd name="connsiteX342" fmla="*/ 1191425 w 5540715"/>
                  <a:gd name="connsiteY342" fmla="*/ 2557462 h 3905250"/>
                  <a:gd name="connsiteX343" fmla="*/ 1129512 w 5540715"/>
                  <a:gd name="connsiteY343" fmla="*/ 2600325 h 3905250"/>
                  <a:gd name="connsiteX344" fmla="*/ 1100937 w 5540715"/>
                  <a:gd name="connsiteY344" fmla="*/ 2624137 h 3905250"/>
                  <a:gd name="connsiteX345" fmla="*/ 1086650 w 5540715"/>
                  <a:gd name="connsiteY345" fmla="*/ 2638425 h 3905250"/>
                  <a:gd name="connsiteX346" fmla="*/ 1077125 w 5540715"/>
                  <a:gd name="connsiteY346" fmla="*/ 2652712 h 3905250"/>
                  <a:gd name="connsiteX347" fmla="*/ 1053312 w 5540715"/>
                  <a:gd name="connsiteY34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215362 w 5540715"/>
                  <a:gd name="connsiteY79" fmla="*/ 2833687 h 3905250"/>
                  <a:gd name="connsiteX80" fmla="*/ 2196312 w 5540715"/>
                  <a:gd name="connsiteY80" fmla="*/ 2790825 h 3905250"/>
                  <a:gd name="connsiteX81" fmla="*/ 2172500 w 5540715"/>
                  <a:gd name="connsiteY81" fmla="*/ 2733675 h 3905250"/>
                  <a:gd name="connsiteX82" fmla="*/ 2167737 w 5540715"/>
                  <a:gd name="connsiteY82" fmla="*/ 2709862 h 3905250"/>
                  <a:gd name="connsiteX83" fmla="*/ 2158212 w 5540715"/>
                  <a:gd name="connsiteY83" fmla="*/ 2686050 h 3905250"/>
                  <a:gd name="connsiteX84" fmla="*/ 2153450 w 5540715"/>
                  <a:gd name="connsiteY84" fmla="*/ 2643187 h 3905250"/>
                  <a:gd name="connsiteX85" fmla="*/ 2158212 w 5540715"/>
                  <a:gd name="connsiteY85" fmla="*/ 2586037 h 3905250"/>
                  <a:gd name="connsiteX86" fmla="*/ 2182025 w 5540715"/>
                  <a:gd name="connsiteY86" fmla="*/ 2547937 h 3905250"/>
                  <a:gd name="connsiteX87" fmla="*/ 2215362 w 5540715"/>
                  <a:gd name="connsiteY87" fmla="*/ 2509837 h 3905250"/>
                  <a:gd name="connsiteX88" fmla="*/ 2234412 w 5540715"/>
                  <a:gd name="connsiteY88" fmla="*/ 2490787 h 3905250"/>
                  <a:gd name="connsiteX89" fmla="*/ 2267750 w 5540715"/>
                  <a:gd name="connsiteY89" fmla="*/ 2481262 h 3905250"/>
                  <a:gd name="connsiteX90" fmla="*/ 2291562 w 5540715"/>
                  <a:gd name="connsiteY90" fmla="*/ 2471737 h 3905250"/>
                  <a:gd name="connsiteX91" fmla="*/ 2386812 w 5540715"/>
                  <a:gd name="connsiteY91" fmla="*/ 2462212 h 3905250"/>
                  <a:gd name="connsiteX92" fmla="*/ 2453487 w 5540715"/>
                  <a:gd name="connsiteY92" fmla="*/ 2452687 h 3905250"/>
                  <a:gd name="connsiteX93" fmla="*/ 2510637 w 5540715"/>
                  <a:gd name="connsiteY93" fmla="*/ 2443162 h 3905250"/>
                  <a:gd name="connsiteX94" fmla="*/ 2529687 w 5540715"/>
                  <a:gd name="connsiteY94" fmla="*/ 2433637 h 3905250"/>
                  <a:gd name="connsiteX95" fmla="*/ 2634462 w 5540715"/>
                  <a:gd name="connsiteY95" fmla="*/ 2424112 h 3905250"/>
                  <a:gd name="connsiteX96" fmla="*/ 2767812 w 5540715"/>
                  <a:gd name="connsiteY96" fmla="*/ 2419350 h 3905250"/>
                  <a:gd name="connsiteX97" fmla="*/ 2791625 w 5540715"/>
                  <a:gd name="connsiteY97" fmla="*/ 2414587 h 3905250"/>
                  <a:gd name="connsiteX98" fmla="*/ 2829725 w 5540715"/>
                  <a:gd name="connsiteY98" fmla="*/ 2390775 h 3905250"/>
                  <a:gd name="connsiteX99" fmla="*/ 2848775 w 5540715"/>
                  <a:gd name="connsiteY99" fmla="*/ 2381250 h 3905250"/>
                  <a:gd name="connsiteX100" fmla="*/ 2886875 w 5540715"/>
                  <a:gd name="connsiteY100" fmla="*/ 2352675 h 3905250"/>
                  <a:gd name="connsiteX101" fmla="*/ 2905925 w 5540715"/>
                  <a:gd name="connsiteY101" fmla="*/ 2338387 h 3905250"/>
                  <a:gd name="connsiteX102" fmla="*/ 2920212 w 5540715"/>
                  <a:gd name="connsiteY102" fmla="*/ 2328862 h 3905250"/>
                  <a:gd name="connsiteX103" fmla="*/ 2934500 w 5540715"/>
                  <a:gd name="connsiteY103" fmla="*/ 2314575 h 3905250"/>
                  <a:gd name="connsiteX104" fmla="*/ 2958312 w 5540715"/>
                  <a:gd name="connsiteY104" fmla="*/ 2309812 h 3905250"/>
                  <a:gd name="connsiteX105" fmla="*/ 2982125 w 5540715"/>
                  <a:gd name="connsiteY105" fmla="*/ 2295525 h 3905250"/>
                  <a:gd name="connsiteX106" fmla="*/ 3001175 w 5540715"/>
                  <a:gd name="connsiteY106" fmla="*/ 2281237 h 3905250"/>
                  <a:gd name="connsiteX107" fmla="*/ 3024987 w 5540715"/>
                  <a:gd name="connsiteY107" fmla="*/ 2271712 h 3905250"/>
                  <a:gd name="connsiteX108" fmla="*/ 3063087 w 5540715"/>
                  <a:gd name="connsiteY108" fmla="*/ 2243137 h 3905250"/>
                  <a:gd name="connsiteX109" fmla="*/ 3096425 w 5540715"/>
                  <a:gd name="connsiteY109" fmla="*/ 2224087 h 3905250"/>
                  <a:gd name="connsiteX110" fmla="*/ 3115475 w 5540715"/>
                  <a:gd name="connsiteY110" fmla="*/ 2205037 h 3905250"/>
                  <a:gd name="connsiteX111" fmla="*/ 3153575 w 5540715"/>
                  <a:gd name="connsiteY111" fmla="*/ 2185987 h 3905250"/>
                  <a:gd name="connsiteX112" fmla="*/ 3172625 w 5540715"/>
                  <a:gd name="connsiteY112" fmla="*/ 2171700 h 3905250"/>
                  <a:gd name="connsiteX113" fmla="*/ 3234537 w 5540715"/>
                  <a:gd name="connsiteY113" fmla="*/ 2119312 h 3905250"/>
                  <a:gd name="connsiteX114" fmla="*/ 3296450 w 5540715"/>
                  <a:gd name="connsiteY114" fmla="*/ 2076450 h 3905250"/>
                  <a:gd name="connsiteX115" fmla="*/ 3329787 w 5540715"/>
                  <a:gd name="connsiteY115" fmla="*/ 2052637 h 3905250"/>
                  <a:gd name="connsiteX116" fmla="*/ 3358362 w 5540715"/>
                  <a:gd name="connsiteY116" fmla="*/ 2033587 h 3905250"/>
                  <a:gd name="connsiteX117" fmla="*/ 3420275 w 5540715"/>
                  <a:gd name="connsiteY117" fmla="*/ 1995487 h 3905250"/>
                  <a:gd name="connsiteX118" fmla="*/ 3453612 w 5540715"/>
                  <a:gd name="connsiteY118" fmla="*/ 1981200 h 3905250"/>
                  <a:gd name="connsiteX119" fmla="*/ 3482187 w 5540715"/>
                  <a:gd name="connsiteY119" fmla="*/ 1962150 h 3905250"/>
                  <a:gd name="connsiteX120" fmla="*/ 3534575 w 5540715"/>
                  <a:gd name="connsiteY120" fmla="*/ 1933575 h 3905250"/>
                  <a:gd name="connsiteX121" fmla="*/ 3563150 w 5540715"/>
                  <a:gd name="connsiteY121" fmla="*/ 1914525 h 3905250"/>
                  <a:gd name="connsiteX122" fmla="*/ 3639350 w 5540715"/>
                  <a:gd name="connsiteY122" fmla="*/ 1871662 h 3905250"/>
                  <a:gd name="connsiteX123" fmla="*/ 3686975 w 5540715"/>
                  <a:gd name="connsiteY123" fmla="*/ 1843087 h 3905250"/>
                  <a:gd name="connsiteX124" fmla="*/ 3720312 w 5540715"/>
                  <a:gd name="connsiteY124" fmla="*/ 1824037 h 3905250"/>
                  <a:gd name="connsiteX125" fmla="*/ 3744125 w 5540715"/>
                  <a:gd name="connsiteY125" fmla="*/ 1804987 h 3905250"/>
                  <a:gd name="connsiteX126" fmla="*/ 3772700 w 5540715"/>
                  <a:gd name="connsiteY126" fmla="*/ 1795462 h 3905250"/>
                  <a:gd name="connsiteX127" fmla="*/ 3796512 w 5540715"/>
                  <a:gd name="connsiteY127" fmla="*/ 1776412 h 3905250"/>
                  <a:gd name="connsiteX128" fmla="*/ 3829850 w 5540715"/>
                  <a:gd name="connsiteY128" fmla="*/ 1762125 h 3905250"/>
                  <a:gd name="connsiteX129" fmla="*/ 3858425 w 5540715"/>
                  <a:gd name="connsiteY129" fmla="*/ 1747837 h 3905250"/>
                  <a:gd name="connsiteX130" fmla="*/ 3882237 w 5540715"/>
                  <a:gd name="connsiteY130" fmla="*/ 1733550 h 3905250"/>
                  <a:gd name="connsiteX131" fmla="*/ 3929862 w 5540715"/>
                  <a:gd name="connsiteY131" fmla="*/ 1714500 h 3905250"/>
                  <a:gd name="connsiteX132" fmla="*/ 3958437 w 5540715"/>
                  <a:gd name="connsiteY132" fmla="*/ 1695450 h 3905250"/>
                  <a:gd name="connsiteX133" fmla="*/ 3977487 w 5540715"/>
                  <a:gd name="connsiteY133" fmla="*/ 1681162 h 3905250"/>
                  <a:gd name="connsiteX134" fmla="*/ 4029875 w 5540715"/>
                  <a:gd name="connsiteY134" fmla="*/ 1657350 h 3905250"/>
                  <a:gd name="connsiteX135" fmla="*/ 4082262 w 5540715"/>
                  <a:gd name="connsiteY135" fmla="*/ 1614487 h 3905250"/>
                  <a:gd name="connsiteX136" fmla="*/ 4139412 w 5540715"/>
                  <a:gd name="connsiteY136" fmla="*/ 1576387 h 3905250"/>
                  <a:gd name="connsiteX137" fmla="*/ 4167987 w 5540715"/>
                  <a:gd name="connsiteY137" fmla="*/ 1557337 h 3905250"/>
                  <a:gd name="connsiteX138" fmla="*/ 4196562 w 5540715"/>
                  <a:gd name="connsiteY138" fmla="*/ 1538287 h 3905250"/>
                  <a:gd name="connsiteX139" fmla="*/ 4253712 w 5540715"/>
                  <a:gd name="connsiteY139" fmla="*/ 1509712 h 3905250"/>
                  <a:gd name="connsiteX140" fmla="*/ 4277525 w 5540715"/>
                  <a:gd name="connsiteY140" fmla="*/ 1500187 h 3905250"/>
                  <a:gd name="connsiteX141" fmla="*/ 4296575 w 5540715"/>
                  <a:gd name="connsiteY141" fmla="*/ 1490662 h 3905250"/>
                  <a:gd name="connsiteX142" fmla="*/ 4325150 w 5540715"/>
                  <a:gd name="connsiteY142" fmla="*/ 1485900 h 3905250"/>
                  <a:gd name="connsiteX143" fmla="*/ 4353725 w 5540715"/>
                  <a:gd name="connsiteY143" fmla="*/ 1476375 h 3905250"/>
                  <a:gd name="connsiteX144" fmla="*/ 4491837 w 5540715"/>
                  <a:gd name="connsiteY144" fmla="*/ 1481137 h 3905250"/>
                  <a:gd name="connsiteX145" fmla="*/ 4510887 w 5540715"/>
                  <a:gd name="connsiteY145" fmla="*/ 1495425 h 3905250"/>
                  <a:gd name="connsiteX146" fmla="*/ 4568037 w 5540715"/>
                  <a:gd name="connsiteY146" fmla="*/ 1528762 h 3905250"/>
                  <a:gd name="connsiteX147" fmla="*/ 4615662 w 5540715"/>
                  <a:gd name="connsiteY147" fmla="*/ 1571625 h 3905250"/>
                  <a:gd name="connsiteX148" fmla="*/ 4629950 w 5540715"/>
                  <a:gd name="connsiteY148" fmla="*/ 1590675 h 3905250"/>
                  <a:gd name="connsiteX149" fmla="*/ 4629950 w 5540715"/>
                  <a:gd name="connsiteY149" fmla="*/ 1690687 h 3905250"/>
                  <a:gd name="connsiteX150" fmla="*/ 4610900 w 5540715"/>
                  <a:gd name="connsiteY150" fmla="*/ 1724025 h 3905250"/>
                  <a:gd name="connsiteX151" fmla="*/ 4587087 w 5540715"/>
                  <a:gd name="connsiteY151" fmla="*/ 1785937 h 3905250"/>
                  <a:gd name="connsiteX152" fmla="*/ 4577562 w 5540715"/>
                  <a:gd name="connsiteY152" fmla="*/ 1809750 h 3905250"/>
                  <a:gd name="connsiteX153" fmla="*/ 4572800 w 5540715"/>
                  <a:gd name="connsiteY153" fmla="*/ 1828800 h 3905250"/>
                  <a:gd name="connsiteX154" fmla="*/ 4563275 w 5540715"/>
                  <a:gd name="connsiteY154" fmla="*/ 1876425 h 3905250"/>
                  <a:gd name="connsiteX155" fmla="*/ 4558512 w 5540715"/>
                  <a:gd name="connsiteY155" fmla="*/ 1909762 h 3905250"/>
                  <a:gd name="connsiteX156" fmla="*/ 4553750 w 5540715"/>
                  <a:gd name="connsiteY156" fmla="*/ 1938337 h 3905250"/>
                  <a:gd name="connsiteX157" fmla="*/ 4572800 w 5540715"/>
                  <a:gd name="connsiteY157" fmla="*/ 2133600 h 3905250"/>
                  <a:gd name="connsiteX158" fmla="*/ 4601375 w 5540715"/>
                  <a:gd name="connsiteY158" fmla="*/ 2162175 h 3905250"/>
                  <a:gd name="connsiteX159" fmla="*/ 4620425 w 5540715"/>
                  <a:gd name="connsiteY159" fmla="*/ 2166937 h 3905250"/>
                  <a:gd name="connsiteX160" fmla="*/ 4644237 w 5540715"/>
                  <a:gd name="connsiteY160" fmla="*/ 2181225 h 3905250"/>
                  <a:gd name="connsiteX161" fmla="*/ 4663287 w 5540715"/>
                  <a:gd name="connsiteY161" fmla="*/ 2185987 h 3905250"/>
                  <a:gd name="connsiteX162" fmla="*/ 4715675 w 5540715"/>
                  <a:gd name="connsiteY162" fmla="*/ 2195512 h 3905250"/>
                  <a:gd name="connsiteX163" fmla="*/ 4829975 w 5540715"/>
                  <a:gd name="connsiteY163" fmla="*/ 2185987 h 3905250"/>
                  <a:gd name="connsiteX164" fmla="*/ 4863312 w 5540715"/>
                  <a:gd name="connsiteY164" fmla="*/ 2166937 h 3905250"/>
                  <a:gd name="connsiteX165" fmla="*/ 4915700 w 5540715"/>
                  <a:gd name="connsiteY165" fmla="*/ 2147887 h 3905250"/>
                  <a:gd name="connsiteX166" fmla="*/ 4934750 w 5540715"/>
                  <a:gd name="connsiteY166" fmla="*/ 2133600 h 3905250"/>
                  <a:gd name="connsiteX167" fmla="*/ 4949037 w 5540715"/>
                  <a:gd name="connsiteY167" fmla="*/ 2128837 h 3905250"/>
                  <a:gd name="connsiteX168" fmla="*/ 4963325 w 5540715"/>
                  <a:gd name="connsiteY168" fmla="*/ 2114550 h 3905250"/>
                  <a:gd name="connsiteX169" fmla="*/ 4982375 w 5540715"/>
                  <a:gd name="connsiteY169" fmla="*/ 2100262 h 3905250"/>
                  <a:gd name="connsiteX170" fmla="*/ 5010950 w 5540715"/>
                  <a:gd name="connsiteY170" fmla="*/ 2081212 h 3905250"/>
                  <a:gd name="connsiteX171" fmla="*/ 5053812 w 5540715"/>
                  <a:gd name="connsiteY171" fmla="*/ 2038350 h 3905250"/>
                  <a:gd name="connsiteX172" fmla="*/ 5077625 w 5540715"/>
                  <a:gd name="connsiteY172" fmla="*/ 2019300 h 3905250"/>
                  <a:gd name="connsiteX173" fmla="*/ 5096675 w 5540715"/>
                  <a:gd name="connsiteY173" fmla="*/ 2000250 h 3905250"/>
                  <a:gd name="connsiteX174" fmla="*/ 5125250 w 5540715"/>
                  <a:gd name="connsiteY174" fmla="*/ 1981200 h 3905250"/>
                  <a:gd name="connsiteX175" fmla="*/ 5172875 w 5540715"/>
                  <a:gd name="connsiteY175" fmla="*/ 1943100 h 3905250"/>
                  <a:gd name="connsiteX176" fmla="*/ 5210975 w 5540715"/>
                  <a:gd name="connsiteY176" fmla="*/ 1909762 h 3905250"/>
                  <a:gd name="connsiteX177" fmla="*/ 5220500 w 5540715"/>
                  <a:gd name="connsiteY177" fmla="*/ 1895475 h 3905250"/>
                  <a:gd name="connsiteX178" fmla="*/ 5234787 w 5540715"/>
                  <a:gd name="connsiteY178" fmla="*/ 1876425 h 3905250"/>
                  <a:gd name="connsiteX179" fmla="*/ 5253837 w 5540715"/>
                  <a:gd name="connsiteY179" fmla="*/ 1838325 h 3905250"/>
                  <a:gd name="connsiteX180" fmla="*/ 5282412 w 5540715"/>
                  <a:gd name="connsiteY180" fmla="*/ 1790700 h 3905250"/>
                  <a:gd name="connsiteX181" fmla="*/ 5287175 w 5540715"/>
                  <a:gd name="connsiteY181" fmla="*/ 1771650 h 3905250"/>
                  <a:gd name="connsiteX182" fmla="*/ 5306225 w 5540715"/>
                  <a:gd name="connsiteY182" fmla="*/ 1743075 h 3905250"/>
                  <a:gd name="connsiteX183" fmla="*/ 5320512 w 5540715"/>
                  <a:gd name="connsiteY183" fmla="*/ 1709737 h 3905250"/>
                  <a:gd name="connsiteX184" fmla="*/ 5334800 w 5540715"/>
                  <a:gd name="connsiteY184" fmla="*/ 1695450 h 3905250"/>
                  <a:gd name="connsiteX185" fmla="*/ 5358612 w 5540715"/>
                  <a:gd name="connsiteY185" fmla="*/ 1647825 h 3905250"/>
                  <a:gd name="connsiteX186" fmla="*/ 5391950 w 5540715"/>
                  <a:gd name="connsiteY186" fmla="*/ 1581150 h 3905250"/>
                  <a:gd name="connsiteX187" fmla="*/ 5439575 w 5540715"/>
                  <a:gd name="connsiteY187" fmla="*/ 1452562 h 3905250"/>
                  <a:gd name="connsiteX188" fmla="*/ 5449100 w 5540715"/>
                  <a:gd name="connsiteY188" fmla="*/ 1414462 h 3905250"/>
                  <a:gd name="connsiteX189" fmla="*/ 5453862 w 5540715"/>
                  <a:gd name="connsiteY189" fmla="*/ 1381125 h 3905250"/>
                  <a:gd name="connsiteX190" fmla="*/ 5463387 w 5540715"/>
                  <a:gd name="connsiteY190" fmla="*/ 1181100 h 3905250"/>
                  <a:gd name="connsiteX191" fmla="*/ 5468150 w 5540715"/>
                  <a:gd name="connsiteY191" fmla="*/ 1157287 h 3905250"/>
                  <a:gd name="connsiteX192" fmla="*/ 5472912 w 5540715"/>
                  <a:gd name="connsiteY192" fmla="*/ 1128712 h 3905250"/>
                  <a:gd name="connsiteX193" fmla="*/ 5477675 w 5540715"/>
                  <a:gd name="connsiteY193" fmla="*/ 1095375 h 3905250"/>
                  <a:gd name="connsiteX194" fmla="*/ 5487200 w 5540715"/>
                  <a:gd name="connsiteY194" fmla="*/ 1066800 h 3905250"/>
                  <a:gd name="connsiteX195" fmla="*/ 5501487 w 5540715"/>
                  <a:gd name="connsiteY195" fmla="*/ 981075 h 3905250"/>
                  <a:gd name="connsiteX196" fmla="*/ 5501487 w 5540715"/>
                  <a:gd name="connsiteY196" fmla="*/ 981075 h 3905250"/>
                  <a:gd name="connsiteX197" fmla="*/ 5511012 w 5540715"/>
                  <a:gd name="connsiteY197" fmla="*/ 923925 h 3905250"/>
                  <a:gd name="connsiteX198" fmla="*/ 5515775 w 5540715"/>
                  <a:gd name="connsiteY198" fmla="*/ 890587 h 3905250"/>
                  <a:gd name="connsiteX199" fmla="*/ 5525300 w 5540715"/>
                  <a:gd name="connsiteY199" fmla="*/ 833437 h 3905250"/>
                  <a:gd name="connsiteX200" fmla="*/ 5530062 w 5540715"/>
                  <a:gd name="connsiteY200" fmla="*/ 804862 h 3905250"/>
                  <a:gd name="connsiteX201" fmla="*/ 5534825 w 5540715"/>
                  <a:gd name="connsiteY201" fmla="*/ 738187 h 3905250"/>
                  <a:gd name="connsiteX202" fmla="*/ 5520537 w 5540715"/>
                  <a:gd name="connsiteY202" fmla="*/ 466725 h 3905250"/>
                  <a:gd name="connsiteX203" fmla="*/ 5511012 w 5540715"/>
                  <a:gd name="connsiteY203" fmla="*/ 442912 h 3905250"/>
                  <a:gd name="connsiteX204" fmla="*/ 5491962 w 5540715"/>
                  <a:gd name="connsiteY204" fmla="*/ 390525 h 3905250"/>
                  <a:gd name="connsiteX205" fmla="*/ 5477675 w 5540715"/>
                  <a:gd name="connsiteY205" fmla="*/ 366712 h 3905250"/>
                  <a:gd name="connsiteX206" fmla="*/ 5453862 w 5540715"/>
                  <a:gd name="connsiteY206" fmla="*/ 347662 h 3905250"/>
                  <a:gd name="connsiteX207" fmla="*/ 5420525 w 5540715"/>
                  <a:gd name="connsiteY207" fmla="*/ 309562 h 3905250"/>
                  <a:gd name="connsiteX208" fmla="*/ 5401475 w 5540715"/>
                  <a:gd name="connsiteY208" fmla="*/ 300037 h 3905250"/>
                  <a:gd name="connsiteX209" fmla="*/ 5391950 w 5540715"/>
                  <a:gd name="connsiteY209" fmla="*/ 280987 h 3905250"/>
                  <a:gd name="connsiteX210" fmla="*/ 5358612 w 5540715"/>
                  <a:gd name="connsiteY210" fmla="*/ 257175 h 3905250"/>
                  <a:gd name="connsiteX211" fmla="*/ 5325275 w 5540715"/>
                  <a:gd name="connsiteY211" fmla="*/ 223837 h 3905250"/>
                  <a:gd name="connsiteX212" fmla="*/ 5244312 w 5540715"/>
                  <a:gd name="connsiteY212" fmla="*/ 133350 h 3905250"/>
                  <a:gd name="connsiteX213" fmla="*/ 5201450 w 5540715"/>
                  <a:gd name="connsiteY213" fmla="*/ 85725 h 3905250"/>
                  <a:gd name="connsiteX214" fmla="*/ 5163350 w 5540715"/>
                  <a:gd name="connsiteY214" fmla="*/ 71437 h 3905250"/>
                  <a:gd name="connsiteX215" fmla="*/ 5087150 w 5540715"/>
                  <a:gd name="connsiteY215" fmla="*/ 42862 h 3905250"/>
                  <a:gd name="connsiteX216" fmla="*/ 5039525 w 5540715"/>
                  <a:gd name="connsiteY216" fmla="*/ 23812 h 3905250"/>
                  <a:gd name="connsiteX217" fmla="*/ 5006187 w 5540715"/>
                  <a:gd name="connsiteY217" fmla="*/ 19050 h 3905250"/>
                  <a:gd name="connsiteX218" fmla="*/ 4982375 w 5540715"/>
                  <a:gd name="connsiteY218" fmla="*/ 9525 h 3905250"/>
                  <a:gd name="connsiteX219" fmla="*/ 4915700 w 5540715"/>
                  <a:gd name="connsiteY219" fmla="*/ 4762 h 3905250"/>
                  <a:gd name="connsiteX220" fmla="*/ 4858550 w 5540715"/>
                  <a:gd name="connsiteY220" fmla="*/ 0 h 3905250"/>
                  <a:gd name="connsiteX221" fmla="*/ 4749012 w 5540715"/>
                  <a:gd name="connsiteY221" fmla="*/ 14287 h 3905250"/>
                  <a:gd name="connsiteX222" fmla="*/ 4725200 w 5540715"/>
                  <a:gd name="connsiteY222" fmla="*/ 19050 h 3905250"/>
                  <a:gd name="connsiteX223" fmla="*/ 4668050 w 5540715"/>
                  <a:gd name="connsiteY223" fmla="*/ 42862 h 3905250"/>
                  <a:gd name="connsiteX224" fmla="*/ 4629950 w 5540715"/>
                  <a:gd name="connsiteY224" fmla="*/ 57150 h 3905250"/>
                  <a:gd name="connsiteX225" fmla="*/ 4548987 w 5540715"/>
                  <a:gd name="connsiteY225" fmla="*/ 104775 h 3905250"/>
                  <a:gd name="connsiteX226" fmla="*/ 4529937 w 5540715"/>
                  <a:gd name="connsiteY226" fmla="*/ 128587 h 3905250"/>
                  <a:gd name="connsiteX227" fmla="*/ 4510887 w 5540715"/>
                  <a:gd name="connsiteY227" fmla="*/ 147637 h 3905250"/>
                  <a:gd name="connsiteX228" fmla="*/ 4491837 w 5540715"/>
                  <a:gd name="connsiteY228" fmla="*/ 176212 h 3905250"/>
                  <a:gd name="connsiteX229" fmla="*/ 4458500 w 5540715"/>
                  <a:gd name="connsiteY229" fmla="*/ 247650 h 3905250"/>
                  <a:gd name="connsiteX230" fmla="*/ 4439450 w 5540715"/>
                  <a:gd name="connsiteY230" fmla="*/ 304800 h 3905250"/>
                  <a:gd name="connsiteX231" fmla="*/ 4420400 w 5540715"/>
                  <a:gd name="connsiteY231" fmla="*/ 366712 h 3905250"/>
                  <a:gd name="connsiteX232" fmla="*/ 4415637 w 5540715"/>
                  <a:gd name="connsiteY232" fmla="*/ 400050 h 3905250"/>
                  <a:gd name="connsiteX233" fmla="*/ 4406112 w 5540715"/>
                  <a:gd name="connsiteY233" fmla="*/ 423862 h 3905250"/>
                  <a:gd name="connsiteX234" fmla="*/ 4401350 w 5540715"/>
                  <a:gd name="connsiteY234" fmla="*/ 457200 h 3905250"/>
                  <a:gd name="connsiteX235" fmla="*/ 4391825 w 5540715"/>
                  <a:gd name="connsiteY235" fmla="*/ 519112 h 3905250"/>
                  <a:gd name="connsiteX236" fmla="*/ 4425162 w 5540715"/>
                  <a:gd name="connsiteY236" fmla="*/ 685800 h 3905250"/>
                  <a:gd name="connsiteX237" fmla="*/ 4434687 w 5540715"/>
                  <a:gd name="connsiteY237" fmla="*/ 728662 h 3905250"/>
                  <a:gd name="connsiteX238" fmla="*/ 4444212 w 5540715"/>
                  <a:gd name="connsiteY238" fmla="*/ 752475 h 3905250"/>
                  <a:gd name="connsiteX239" fmla="*/ 4439450 w 5540715"/>
                  <a:gd name="connsiteY239" fmla="*/ 819150 h 3905250"/>
                  <a:gd name="connsiteX240" fmla="*/ 4396587 w 5540715"/>
                  <a:gd name="connsiteY240" fmla="*/ 852487 h 3905250"/>
                  <a:gd name="connsiteX241" fmla="*/ 4382300 w 5540715"/>
                  <a:gd name="connsiteY241" fmla="*/ 866775 h 3905250"/>
                  <a:gd name="connsiteX242" fmla="*/ 4363250 w 5540715"/>
                  <a:gd name="connsiteY242" fmla="*/ 876300 h 3905250"/>
                  <a:gd name="connsiteX243" fmla="*/ 4329912 w 5540715"/>
                  <a:gd name="connsiteY243" fmla="*/ 900112 h 3905250"/>
                  <a:gd name="connsiteX244" fmla="*/ 4315625 w 5540715"/>
                  <a:gd name="connsiteY244" fmla="*/ 909637 h 3905250"/>
                  <a:gd name="connsiteX245" fmla="*/ 4296575 w 5540715"/>
                  <a:gd name="connsiteY245" fmla="*/ 923925 h 3905250"/>
                  <a:gd name="connsiteX246" fmla="*/ 4277525 w 5540715"/>
                  <a:gd name="connsiteY246" fmla="*/ 928687 h 3905250"/>
                  <a:gd name="connsiteX247" fmla="*/ 4248950 w 5540715"/>
                  <a:gd name="connsiteY247" fmla="*/ 938212 h 3905250"/>
                  <a:gd name="connsiteX248" fmla="*/ 4229900 w 5540715"/>
                  <a:gd name="connsiteY248" fmla="*/ 942975 h 3905250"/>
                  <a:gd name="connsiteX249" fmla="*/ 4215612 w 5540715"/>
                  <a:gd name="connsiteY249" fmla="*/ 947737 h 3905250"/>
                  <a:gd name="connsiteX250" fmla="*/ 4158462 w 5540715"/>
                  <a:gd name="connsiteY250" fmla="*/ 957262 h 3905250"/>
                  <a:gd name="connsiteX251" fmla="*/ 4120362 w 5540715"/>
                  <a:gd name="connsiteY251" fmla="*/ 966787 h 3905250"/>
                  <a:gd name="connsiteX252" fmla="*/ 4091787 w 5540715"/>
                  <a:gd name="connsiteY252" fmla="*/ 976312 h 3905250"/>
                  <a:gd name="connsiteX253" fmla="*/ 4067975 w 5540715"/>
                  <a:gd name="connsiteY253" fmla="*/ 985837 h 3905250"/>
                  <a:gd name="connsiteX254" fmla="*/ 4034637 w 5540715"/>
                  <a:gd name="connsiteY254" fmla="*/ 990600 h 3905250"/>
                  <a:gd name="connsiteX255" fmla="*/ 3967962 w 5540715"/>
                  <a:gd name="connsiteY255" fmla="*/ 1009650 h 3905250"/>
                  <a:gd name="connsiteX256" fmla="*/ 3939387 w 5540715"/>
                  <a:gd name="connsiteY256" fmla="*/ 1019175 h 3905250"/>
                  <a:gd name="connsiteX257" fmla="*/ 3906050 w 5540715"/>
                  <a:gd name="connsiteY257" fmla="*/ 1023937 h 3905250"/>
                  <a:gd name="connsiteX258" fmla="*/ 3744125 w 5540715"/>
                  <a:gd name="connsiteY258" fmla="*/ 1019175 h 3905250"/>
                  <a:gd name="connsiteX259" fmla="*/ 3715550 w 5540715"/>
                  <a:gd name="connsiteY259" fmla="*/ 1014412 h 3905250"/>
                  <a:gd name="connsiteX260" fmla="*/ 3677450 w 5540715"/>
                  <a:gd name="connsiteY260" fmla="*/ 1009650 h 3905250"/>
                  <a:gd name="connsiteX261" fmla="*/ 3548862 w 5540715"/>
                  <a:gd name="connsiteY261" fmla="*/ 1023937 h 3905250"/>
                  <a:gd name="connsiteX262" fmla="*/ 3506000 w 5540715"/>
                  <a:gd name="connsiteY262" fmla="*/ 1052512 h 3905250"/>
                  <a:gd name="connsiteX263" fmla="*/ 3486950 w 5540715"/>
                  <a:gd name="connsiteY263" fmla="*/ 1071562 h 3905250"/>
                  <a:gd name="connsiteX264" fmla="*/ 3463137 w 5540715"/>
                  <a:gd name="connsiteY264" fmla="*/ 1090612 h 3905250"/>
                  <a:gd name="connsiteX265" fmla="*/ 3425037 w 5540715"/>
                  <a:gd name="connsiteY265" fmla="*/ 1128712 h 3905250"/>
                  <a:gd name="connsiteX266" fmla="*/ 3396462 w 5540715"/>
                  <a:gd name="connsiteY266" fmla="*/ 1176337 h 3905250"/>
                  <a:gd name="connsiteX267" fmla="*/ 3363125 w 5540715"/>
                  <a:gd name="connsiteY267" fmla="*/ 1228725 h 3905250"/>
                  <a:gd name="connsiteX268" fmla="*/ 3353600 w 5540715"/>
                  <a:gd name="connsiteY268" fmla="*/ 1262062 h 3905250"/>
                  <a:gd name="connsiteX269" fmla="*/ 3348837 w 5540715"/>
                  <a:gd name="connsiteY269" fmla="*/ 1281112 h 3905250"/>
                  <a:gd name="connsiteX270" fmla="*/ 3339312 w 5540715"/>
                  <a:gd name="connsiteY270" fmla="*/ 1295400 h 3905250"/>
                  <a:gd name="connsiteX271" fmla="*/ 3329787 w 5540715"/>
                  <a:gd name="connsiteY271" fmla="*/ 1323975 h 3905250"/>
                  <a:gd name="connsiteX272" fmla="*/ 3301212 w 5540715"/>
                  <a:gd name="connsiteY272" fmla="*/ 1357312 h 3905250"/>
                  <a:gd name="connsiteX273" fmla="*/ 3291687 w 5540715"/>
                  <a:gd name="connsiteY273" fmla="*/ 1381125 h 3905250"/>
                  <a:gd name="connsiteX274" fmla="*/ 3248825 w 5540715"/>
                  <a:gd name="connsiteY274" fmla="*/ 1414462 h 3905250"/>
                  <a:gd name="connsiteX275" fmla="*/ 3234537 w 5540715"/>
                  <a:gd name="connsiteY275" fmla="*/ 1433512 h 3905250"/>
                  <a:gd name="connsiteX276" fmla="*/ 3220250 w 5540715"/>
                  <a:gd name="connsiteY276" fmla="*/ 1443037 h 3905250"/>
                  <a:gd name="connsiteX277" fmla="*/ 3172625 w 5540715"/>
                  <a:gd name="connsiteY277" fmla="*/ 1481137 h 3905250"/>
                  <a:gd name="connsiteX278" fmla="*/ 3153575 w 5540715"/>
                  <a:gd name="connsiteY278" fmla="*/ 1495425 h 3905250"/>
                  <a:gd name="connsiteX279" fmla="*/ 3129762 w 5540715"/>
                  <a:gd name="connsiteY279" fmla="*/ 1504950 h 3905250"/>
                  <a:gd name="connsiteX280" fmla="*/ 3110712 w 5540715"/>
                  <a:gd name="connsiteY280" fmla="*/ 1519237 h 3905250"/>
                  <a:gd name="connsiteX281" fmla="*/ 3096425 w 5540715"/>
                  <a:gd name="connsiteY281" fmla="*/ 1533525 h 3905250"/>
                  <a:gd name="connsiteX282" fmla="*/ 3072612 w 5540715"/>
                  <a:gd name="connsiteY282" fmla="*/ 1543050 h 3905250"/>
                  <a:gd name="connsiteX283" fmla="*/ 3058325 w 5540715"/>
                  <a:gd name="connsiteY283" fmla="*/ 1557337 h 3905250"/>
                  <a:gd name="connsiteX284" fmla="*/ 3034512 w 5540715"/>
                  <a:gd name="connsiteY284" fmla="*/ 1566862 h 3905250"/>
                  <a:gd name="connsiteX285" fmla="*/ 3015462 w 5540715"/>
                  <a:gd name="connsiteY285" fmla="*/ 1576387 h 3905250"/>
                  <a:gd name="connsiteX286" fmla="*/ 2967837 w 5540715"/>
                  <a:gd name="connsiteY286" fmla="*/ 1604962 h 3905250"/>
                  <a:gd name="connsiteX287" fmla="*/ 2953550 w 5540715"/>
                  <a:gd name="connsiteY287" fmla="*/ 1614487 h 3905250"/>
                  <a:gd name="connsiteX288" fmla="*/ 2939262 w 5540715"/>
                  <a:gd name="connsiteY288" fmla="*/ 1619250 h 3905250"/>
                  <a:gd name="connsiteX289" fmla="*/ 2910687 w 5540715"/>
                  <a:gd name="connsiteY289" fmla="*/ 1638300 h 3905250"/>
                  <a:gd name="connsiteX290" fmla="*/ 2896400 w 5540715"/>
                  <a:gd name="connsiteY290" fmla="*/ 1652587 h 3905250"/>
                  <a:gd name="connsiteX291" fmla="*/ 2834487 w 5540715"/>
                  <a:gd name="connsiteY291" fmla="*/ 1681162 h 3905250"/>
                  <a:gd name="connsiteX292" fmla="*/ 2791625 w 5540715"/>
                  <a:gd name="connsiteY292" fmla="*/ 1709737 h 3905250"/>
                  <a:gd name="connsiteX293" fmla="*/ 2767812 w 5540715"/>
                  <a:gd name="connsiteY293" fmla="*/ 1719262 h 3905250"/>
                  <a:gd name="connsiteX294" fmla="*/ 2753525 w 5540715"/>
                  <a:gd name="connsiteY294" fmla="*/ 1728787 h 3905250"/>
                  <a:gd name="connsiteX295" fmla="*/ 2739237 w 5540715"/>
                  <a:gd name="connsiteY295" fmla="*/ 1733550 h 3905250"/>
                  <a:gd name="connsiteX296" fmla="*/ 2724950 w 5540715"/>
                  <a:gd name="connsiteY296" fmla="*/ 1743075 h 3905250"/>
                  <a:gd name="connsiteX297" fmla="*/ 2663037 w 5540715"/>
                  <a:gd name="connsiteY297" fmla="*/ 1752600 h 3905250"/>
                  <a:gd name="connsiteX298" fmla="*/ 2596362 w 5540715"/>
                  <a:gd name="connsiteY298" fmla="*/ 1738312 h 3905250"/>
                  <a:gd name="connsiteX299" fmla="*/ 2572550 w 5540715"/>
                  <a:gd name="connsiteY299" fmla="*/ 1728788 h 3905250"/>
                  <a:gd name="connsiteX300" fmla="*/ 2524925 w 5540715"/>
                  <a:gd name="connsiteY300" fmla="*/ 1728787 h 3905250"/>
                  <a:gd name="connsiteX301" fmla="*/ 2470156 w 5540715"/>
                  <a:gd name="connsiteY301" fmla="*/ 1804987 h 3905250"/>
                  <a:gd name="connsiteX302" fmla="*/ 2389193 w 5540715"/>
                  <a:gd name="connsiteY302" fmla="*/ 1881187 h 3905250"/>
                  <a:gd name="connsiteX303" fmla="*/ 2315375 w 5540715"/>
                  <a:gd name="connsiteY303" fmla="*/ 1909762 h 3905250"/>
                  <a:gd name="connsiteX304" fmla="*/ 2253462 w 5540715"/>
                  <a:gd name="connsiteY304" fmla="*/ 1924050 h 3905250"/>
                  <a:gd name="connsiteX305" fmla="*/ 2234412 w 5540715"/>
                  <a:gd name="connsiteY305" fmla="*/ 1943100 h 3905250"/>
                  <a:gd name="connsiteX306" fmla="*/ 2220125 w 5540715"/>
                  <a:gd name="connsiteY306" fmla="*/ 1947862 h 3905250"/>
                  <a:gd name="connsiteX307" fmla="*/ 2186787 w 5540715"/>
                  <a:gd name="connsiteY307" fmla="*/ 1966912 h 3905250"/>
                  <a:gd name="connsiteX308" fmla="*/ 2148687 w 5540715"/>
                  <a:gd name="connsiteY308" fmla="*/ 1985962 h 3905250"/>
                  <a:gd name="connsiteX309" fmla="*/ 2072487 w 5540715"/>
                  <a:gd name="connsiteY309" fmla="*/ 1971675 h 3905250"/>
                  <a:gd name="connsiteX310" fmla="*/ 1996288 w 5540715"/>
                  <a:gd name="connsiteY310" fmla="*/ 1990725 h 3905250"/>
                  <a:gd name="connsiteX311" fmla="*/ 1939137 w 5540715"/>
                  <a:gd name="connsiteY311" fmla="*/ 2047875 h 3905250"/>
                  <a:gd name="connsiteX312" fmla="*/ 1910562 w 5540715"/>
                  <a:gd name="connsiteY312" fmla="*/ 2071687 h 3905250"/>
                  <a:gd name="connsiteX313" fmla="*/ 1886750 w 5540715"/>
                  <a:gd name="connsiteY313" fmla="*/ 2081212 h 3905250"/>
                  <a:gd name="connsiteX314" fmla="*/ 1858175 w 5540715"/>
                  <a:gd name="connsiteY314" fmla="*/ 2100262 h 3905250"/>
                  <a:gd name="connsiteX315" fmla="*/ 1834362 w 5540715"/>
                  <a:gd name="connsiteY315" fmla="*/ 2109787 h 3905250"/>
                  <a:gd name="connsiteX316" fmla="*/ 1815312 w 5540715"/>
                  <a:gd name="connsiteY316" fmla="*/ 2124075 h 3905250"/>
                  <a:gd name="connsiteX317" fmla="*/ 1796262 w 5540715"/>
                  <a:gd name="connsiteY317" fmla="*/ 2133600 h 3905250"/>
                  <a:gd name="connsiteX318" fmla="*/ 1786737 w 5540715"/>
                  <a:gd name="connsiteY318" fmla="*/ 2147887 h 3905250"/>
                  <a:gd name="connsiteX319" fmla="*/ 1772450 w 5540715"/>
                  <a:gd name="connsiteY319" fmla="*/ 2152650 h 3905250"/>
                  <a:gd name="connsiteX320" fmla="*/ 1753400 w 5540715"/>
                  <a:gd name="connsiteY320" fmla="*/ 2166937 h 3905250"/>
                  <a:gd name="connsiteX321" fmla="*/ 1696250 w 5540715"/>
                  <a:gd name="connsiteY321" fmla="*/ 2219325 h 3905250"/>
                  <a:gd name="connsiteX322" fmla="*/ 1672437 w 5540715"/>
                  <a:gd name="connsiteY322" fmla="*/ 2238375 h 3905250"/>
                  <a:gd name="connsiteX323" fmla="*/ 1648625 w 5540715"/>
                  <a:gd name="connsiteY323" fmla="*/ 2252662 h 3905250"/>
                  <a:gd name="connsiteX324" fmla="*/ 1615287 w 5540715"/>
                  <a:gd name="connsiteY324" fmla="*/ 2286000 h 3905250"/>
                  <a:gd name="connsiteX325" fmla="*/ 1591475 w 5540715"/>
                  <a:gd name="connsiteY325" fmla="*/ 2305050 h 3905250"/>
                  <a:gd name="connsiteX326" fmla="*/ 1577187 w 5540715"/>
                  <a:gd name="connsiteY326" fmla="*/ 2314575 h 3905250"/>
                  <a:gd name="connsiteX327" fmla="*/ 1562900 w 5540715"/>
                  <a:gd name="connsiteY327" fmla="*/ 2328862 h 3905250"/>
                  <a:gd name="connsiteX328" fmla="*/ 1558137 w 5540715"/>
                  <a:gd name="connsiteY328" fmla="*/ 2343150 h 3905250"/>
                  <a:gd name="connsiteX329" fmla="*/ 1520037 w 5540715"/>
                  <a:gd name="connsiteY329" fmla="*/ 2366962 h 3905250"/>
                  <a:gd name="connsiteX330" fmla="*/ 1496225 w 5540715"/>
                  <a:gd name="connsiteY330" fmla="*/ 2381250 h 3905250"/>
                  <a:gd name="connsiteX331" fmla="*/ 1477175 w 5540715"/>
                  <a:gd name="connsiteY331" fmla="*/ 2395537 h 3905250"/>
                  <a:gd name="connsiteX332" fmla="*/ 1462887 w 5540715"/>
                  <a:gd name="connsiteY332" fmla="*/ 2400300 h 3905250"/>
                  <a:gd name="connsiteX333" fmla="*/ 1424787 w 5540715"/>
                  <a:gd name="connsiteY333" fmla="*/ 2419350 h 3905250"/>
                  <a:gd name="connsiteX334" fmla="*/ 1405737 w 5540715"/>
                  <a:gd name="connsiteY334" fmla="*/ 2428875 h 3905250"/>
                  <a:gd name="connsiteX335" fmla="*/ 1362875 w 5540715"/>
                  <a:gd name="connsiteY335" fmla="*/ 2462212 h 3905250"/>
                  <a:gd name="connsiteX336" fmla="*/ 1329537 w 5540715"/>
                  <a:gd name="connsiteY336" fmla="*/ 2476500 h 3905250"/>
                  <a:gd name="connsiteX337" fmla="*/ 1310487 w 5540715"/>
                  <a:gd name="connsiteY337" fmla="*/ 2490787 h 3905250"/>
                  <a:gd name="connsiteX338" fmla="*/ 1262862 w 5540715"/>
                  <a:gd name="connsiteY338" fmla="*/ 2514600 h 3905250"/>
                  <a:gd name="connsiteX339" fmla="*/ 1224762 w 5540715"/>
                  <a:gd name="connsiteY339" fmla="*/ 2538412 h 3905250"/>
                  <a:gd name="connsiteX340" fmla="*/ 1210475 w 5540715"/>
                  <a:gd name="connsiteY340" fmla="*/ 2543175 h 3905250"/>
                  <a:gd name="connsiteX341" fmla="*/ 1191425 w 5540715"/>
                  <a:gd name="connsiteY341" fmla="*/ 2557462 h 3905250"/>
                  <a:gd name="connsiteX342" fmla="*/ 1129512 w 5540715"/>
                  <a:gd name="connsiteY342" fmla="*/ 2600325 h 3905250"/>
                  <a:gd name="connsiteX343" fmla="*/ 1100937 w 5540715"/>
                  <a:gd name="connsiteY343" fmla="*/ 2624137 h 3905250"/>
                  <a:gd name="connsiteX344" fmla="*/ 1086650 w 5540715"/>
                  <a:gd name="connsiteY344" fmla="*/ 2638425 h 3905250"/>
                  <a:gd name="connsiteX345" fmla="*/ 1077125 w 5540715"/>
                  <a:gd name="connsiteY345" fmla="*/ 2652712 h 3905250"/>
                  <a:gd name="connsiteX346" fmla="*/ 1053312 w 5540715"/>
                  <a:gd name="connsiteY34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196312 w 5540715"/>
                  <a:gd name="connsiteY79" fmla="*/ 2790825 h 3905250"/>
                  <a:gd name="connsiteX80" fmla="*/ 2172500 w 5540715"/>
                  <a:gd name="connsiteY80" fmla="*/ 2733675 h 3905250"/>
                  <a:gd name="connsiteX81" fmla="*/ 2167737 w 5540715"/>
                  <a:gd name="connsiteY81" fmla="*/ 2709862 h 3905250"/>
                  <a:gd name="connsiteX82" fmla="*/ 2158212 w 5540715"/>
                  <a:gd name="connsiteY82" fmla="*/ 2686050 h 3905250"/>
                  <a:gd name="connsiteX83" fmla="*/ 2153450 w 5540715"/>
                  <a:gd name="connsiteY83" fmla="*/ 2643187 h 3905250"/>
                  <a:gd name="connsiteX84" fmla="*/ 2158212 w 5540715"/>
                  <a:gd name="connsiteY84" fmla="*/ 2586037 h 3905250"/>
                  <a:gd name="connsiteX85" fmla="*/ 2182025 w 5540715"/>
                  <a:gd name="connsiteY85" fmla="*/ 2547937 h 3905250"/>
                  <a:gd name="connsiteX86" fmla="*/ 2215362 w 5540715"/>
                  <a:gd name="connsiteY86" fmla="*/ 2509837 h 3905250"/>
                  <a:gd name="connsiteX87" fmla="*/ 2234412 w 5540715"/>
                  <a:gd name="connsiteY87" fmla="*/ 2490787 h 3905250"/>
                  <a:gd name="connsiteX88" fmla="*/ 2267750 w 5540715"/>
                  <a:gd name="connsiteY88" fmla="*/ 2481262 h 3905250"/>
                  <a:gd name="connsiteX89" fmla="*/ 2291562 w 5540715"/>
                  <a:gd name="connsiteY89" fmla="*/ 2471737 h 3905250"/>
                  <a:gd name="connsiteX90" fmla="*/ 2386812 w 5540715"/>
                  <a:gd name="connsiteY90" fmla="*/ 2462212 h 3905250"/>
                  <a:gd name="connsiteX91" fmla="*/ 2453487 w 5540715"/>
                  <a:gd name="connsiteY91" fmla="*/ 2452687 h 3905250"/>
                  <a:gd name="connsiteX92" fmla="*/ 2510637 w 5540715"/>
                  <a:gd name="connsiteY92" fmla="*/ 2443162 h 3905250"/>
                  <a:gd name="connsiteX93" fmla="*/ 2529687 w 5540715"/>
                  <a:gd name="connsiteY93" fmla="*/ 2433637 h 3905250"/>
                  <a:gd name="connsiteX94" fmla="*/ 2634462 w 5540715"/>
                  <a:gd name="connsiteY94" fmla="*/ 2424112 h 3905250"/>
                  <a:gd name="connsiteX95" fmla="*/ 2767812 w 5540715"/>
                  <a:gd name="connsiteY95" fmla="*/ 2419350 h 3905250"/>
                  <a:gd name="connsiteX96" fmla="*/ 2791625 w 5540715"/>
                  <a:gd name="connsiteY96" fmla="*/ 2414587 h 3905250"/>
                  <a:gd name="connsiteX97" fmla="*/ 2829725 w 5540715"/>
                  <a:gd name="connsiteY97" fmla="*/ 2390775 h 3905250"/>
                  <a:gd name="connsiteX98" fmla="*/ 2848775 w 5540715"/>
                  <a:gd name="connsiteY98" fmla="*/ 2381250 h 3905250"/>
                  <a:gd name="connsiteX99" fmla="*/ 2886875 w 5540715"/>
                  <a:gd name="connsiteY99" fmla="*/ 2352675 h 3905250"/>
                  <a:gd name="connsiteX100" fmla="*/ 2905925 w 5540715"/>
                  <a:gd name="connsiteY100" fmla="*/ 2338387 h 3905250"/>
                  <a:gd name="connsiteX101" fmla="*/ 2920212 w 5540715"/>
                  <a:gd name="connsiteY101" fmla="*/ 2328862 h 3905250"/>
                  <a:gd name="connsiteX102" fmla="*/ 2934500 w 5540715"/>
                  <a:gd name="connsiteY102" fmla="*/ 2314575 h 3905250"/>
                  <a:gd name="connsiteX103" fmla="*/ 2958312 w 5540715"/>
                  <a:gd name="connsiteY103" fmla="*/ 2309812 h 3905250"/>
                  <a:gd name="connsiteX104" fmla="*/ 2982125 w 5540715"/>
                  <a:gd name="connsiteY104" fmla="*/ 2295525 h 3905250"/>
                  <a:gd name="connsiteX105" fmla="*/ 3001175 w 5540715"/>
                  <a:gd name="connsiteY105" fmla="*/ 2281237 h 3905250"/>
                  <a:gd name="connsiteX106" fmla="*/ 3024987 w 5540715"/>
                  <a:gd name="connsiteY106" fmla="*/ 2271712 h 3905250"/>
                  <a:gd name="connsiteX107" fmla="*/ 3063087 w 5540715"/>
                  <a:gd name="connsiteY107" fmla="*/ 2243137 h 3905250"/>
                  <a:gd name="connsiteX108" fmla="*/ 3096425 w 5540715"/>
                  <a:gd name="connsiteY108" fmla="*/ 2224087 h 3905250"/>
                  <a:gd name="connsiteX109" fmla="*/ 3115475 w 5540715"/>
                  <a:gd name="connsiteY109" fmla="*/ 2205037 h 3905250"/>
                  <a:gd name="connsiteX110" fmla="*/ 3153575 w 5540715"/>
                  <a:gd name="connsiteY110" fmla="*/ 2185987 h 3905250"/>
                  <a:gd name="connsiteX111" fmla="*/ 3172625 w 5540715"/>
                  <a:gd name="connsiteY111" fmla="*/ 2171700 h 3905250"/>
                  <a:gd name="connsiteX112" fmla="*/ 3234537 w 5540715"/>
                  <a:gd name="connsiteY112" fmla="*/ 2119312 h 3905250"/>
                  <a:gd name="connsiteX113" fmla="*/ 3296450 w 5540715"/>
                  <a:gd name="connsiteY113" fmla="*/ 2076450 h 3905250"/>
                  <a:gd name="connsiteX114" fmla="*/ 3329787 w 5540715"/>
                  <a:gd name="connsiteY114" fmla="*/ 2052637 h 3905250"/>
                  <a:gd name="connsiteX115" fmla="*/ 3358362 w 5540715"/>
                  <a:gd name="connsiteY115" fmla="*/ 2033587 h 3905250"/>
                  <a:gd name="connsiteX116" fmla="*/ 3420275 w 5540715"/>
                  <a:gd name="connsiteY116" fmla="*/ 1995487 h 3905250"/>
                  <a:gd name="connsiteX117" fmla="*/ 3453612 w 5540715"/>
                  <a:gd name="connsiteY117" fmla="*/ 1981200 h 3905250"/>
                  <a:gd name="connsiteX118" fmla="*/ 3482187 w 5540715"/>
                  <a:gd name="connsiteY118" fmla="*/ 1962150 h 3905250"/>
                  <a:gd name="connsiteX119" fmla="*/ 3534575 w 5540715"/>
                  <a:gd name="connsiteY119" fmla="*/ 1933575 h 3905250"/>
                  <a:gd name="connsiteX120" fmla="*/ 3563150 w 5540715"/>
                  <a:gd name="connsiteY120" fmla="*/ 1914525 h 3905250"/>
                  <a:gd name="connsiteX121" fmla="*/ 3639350 w 5540715"/>
                  <a:gd name="connsiteY121" fmla="*/ 1871662 h 3905250"/>
                  <a:gd name="connsiteX122" fmla="*/ 3686975 w 5540715"/>
                  <a:gd name="connsiteY122" fmla="*/ 1843087 h 3905250"/>
                  <a:gd name="connsiteX123" fmla="*/ 3720312 w 5540715"/>
                  <a:gd name="connsiteY123" fmla="*/ 1824037 h 3905250"/>
                  <a:gd name="connsiteX124" fmla="*/ 3744125 w 5540715"/>
                  <a:gd name="connsiteY124" fmla="*/ 1804987 h 3905250"/>
                  <a:gd name="connsiteX125" fmla="*/ 3772700 w 5540715"/>
                  <a:gd name="connsiteY125" fmla="*/ 1795462 h 3905250"/>
                  <a:gd name="connsiteX126" fmla="*/ 3796512 w 5540715"/>
                  <a:gd name="connsiteY126" fmla="*/ 1776412 h 3905250"/>
                  <a:gd name="connsiteX127" fmla="*/ 3829850 w 5540715"/>
                  <a:gd name="connsiteY127" fmla="*/ 1762125 h 3905250"/>
                  <a:gd name="connsiteX128" fmla="*/ 3858425 w 5540715"/>
                  <a:gd name="connsiteY128" fmla="*/ 1747837 h 3905250"/>
                  <a:gd name="connsiteX129" fmla="*/ 3882237 w 5540715"/>
                  <a:gd name="connsiteY129" fmla="*/ 1733550 h 3905250"/>
                  <a:gd name="connsiteX130" fmla="*/ 3929862 w 5540715"/>
                  <a:gd name="connsiteY130" fmla="*/ 1714500 h 3905250"/>
                  <a:gd name="connsiteX131" fmla="*/ 3958437 w 5540715"/>
                  <a:gd name="connsiteY131" fmla="*/ 1695450 h 3905250"/>
                  <a:gd name="connsiteX132" fmla="*/ 3977487 w 5540715"/>
                  <a:gd name="connsiteY132" fmla="*/ 1681162 h 3905250"/>
                  <a:gd name="connsiteX133" fmla="*/ 4029875 w 5540715"/>
                  <a:gd name="connsiteY133" fmla="*/ 1657350 h 3905250"/>
                  <a:gd name="connsiteX134" fmla="*/ 4082262 w 5540715"/>
                  <a:gd name="connsiteY134" fmla="*/ 1614487 h 3905250"/>
                  <a:gd name="connsiteX135" fmla="*/ 4139412 w 5540715"/>
                  <a:gd name="connsiteY135" fmla="*/ 1576387 h 3905250"/>
                  <a:gd name="connsiteX136" fmla="*/ 4167987 w 5540715"/>
                  <a:gd name="connsiteY136" fmla="*/ 1557337 h 3905250"/>
                  <a:gd name="connsiteX137" fmla="*/ 4196562 w 5540715"/>
                  <a:gd name="connsiteY137" fmla="*/ 1538287 h 3905250"/>
                  <a:gd name="connsiteX138" fmla="*/ 4253712 w 5540715"/>
                  <a:gd name="connsiteY138" fmla="*/ 1509712 h 3905250"/>
                  <a:gd name="connsiteX139" fmla="*/ 4277525 w 5540715"/>
                  <a:gd name="connsiteY139" fmla="*/ 1500187 h 3905250"/>
                  <a:gd name="connsiteX140" fmla="*/ 4296575 w 5540715"/>
                  <a:gd name="connsiteY140" fmla="*/ 1490662 h 3905250"/>
                  <a:gd name="connsiteX141" fmla="*/ 4325150 w 5540715"/>
                  <a:gd name="connsiteY141" fmla="*/ 1485900 h 3905250"/>
                  <a:gd name="connsiteX142" fmla="*/ 4353725 w 5540715"/>
                  <a:gd name="connsiteY142" fmla="*/ 1476375 h 3905250"/>
                  <a:gd name="connsiteX143" fmla="*/ 4491837 w 5540715"/>
                  <a:gd name="connsiteY143" fmla="*/ 1481137 h 3905250"/>
                  <a:gd name="connsiteX144" fmla="*/ 4510887 w 5540715"/>
                  <a:gd name="connsiteY144" fmla="*/ 1495425 h 3905250"/>
                  <a:gd name="connsiteX145" fmla="*/ 4568037 w 5540715"/>
                  <a:gd name="connsiteY145" fmla="*/ 1528762 h 3905250"/>
                  <a:gd name="connsiteX146" fmla="*/ 4615662 w 5540715"/>
                  <a:gd name="connsiteY146" fmla="*/ 1571625 h 3905250"/>
                  <a:gd name="connsiteX147" fmla="*/ 4629950 w 5540715"/>
                  <a:gd name="connsiteY147" fmla="*/ 1590675 h 3905250"/>
                  <a:gd name="connsiteX148" fmla="*/ 4629950 w 5540715"/>
                  <a:gd name="connsiteY148" fmla="*/ 1690687 h 3905250"/>
                  <a:gd name="connsiteX149" fmla="*/ 4610900 w 5540715"/>
                  <a:gd name="connsiteY149" fmla="*/ 1724025 h 3905250"/>
                  <a:gd name="connsiteX150" fmla="*/ 4587087 w 5540715"/>
                  <a:gd name="connsiteY150" fmla="*/ 1785937 h 3905250"/>
                  <a:gd name="connsiteX151" fmla="*/ 4577562 w 5540715"/>
                  <a:gd name="connsiteY151" fmla="*/ 1809750 h 3905250"/>
                  <a:gd name="connsiteX152" fmla="*/ 4572800 w 5540715"/>
                  <a:gd name="connsiteY152" fmla="*/ 1828800 h 3905250"/>
                  <a:gd name="connsiteX153" fmla="*/ 4563275 w 5540715"/>
                  <a:gd name="connsiteY153" fmla="*/ 1876425 h 3905250"/>
                  <a:gd name="connsiteX154" fmla="*/ 4558512 w 5540715"/>
                  <a:gd name="connsiteY154" fmla="*/ 1909762 h 3905250"/>
                  <a:gd name="connsiteX155" fmla="*/ 4553750 w 5540715"/>
                  <a:gd name="connsiteY155" fmla="*/ 1938337 h 3905250"/>
                  <a:gd name="connsiteX156" fmla="*/ 4572800 w 5540715"/>
                  <a:gd name="connsiteY156" fmla="*/ 2133600 h 3905250"/>
                  <a:gd name="connsiteX157" fmla="*/ 4601375 w 5540715"/>
                  <a:gd name="connsiteY157" fmla="*/ 2162175 h 3905250"/>
                  <a:gd name="connsiteX158" fmla="*/ 4620425 w 5540715"/>
                  <a:gd name="connsiteY158" fmla="*/ 2166937 h 3905250"/>
                  <a:gd name="connsiteX159" fmla="*/ 4644237 w 5540715"/>
                  <a:gd name="connsiteY159" fmla="*/ 2181225 h 3905250"/>
                  <a:gd name="connsiteX160" fmla="*/ 4663287 w 5540715"/>
                  <a:gd name="connsiteY160" fmla="*/ 2185987 h 3905250"/>
                  <a:gd name="connsiteX161" fmla="*/ 4715675 w 5540715"/>
                  <a:gd name="connsiteY161" fmla="*/ 2195512 h 3905250"/>
                  <a:gd name="connsiteX162" fmla="*/ 4829975 w 5540715"/>
                  <a:gd name="connsiteY162" fmla="*/ 2185987 h 3905250"/>
                  <a:gd name="connsiteX163" fmla="*/ 4863312 w 5540715"/>
                  <a:gd name="connsiteY163" fmla="*/ 2166937 h 3905250"/>
                  <a:gd name="connsiteX164" fmla="*/ 4915700 w 5540715"/>
                  <a:gd name="connsiteY164" fmla="*/ 2147887 h 3905250"/>
                  <a:gd name="connsiteX165" fmla="*/ 4934750 w 5540715"/>
                  <a:gd name="connsiteY165" fmla="*/ 2133600 h 3905250"/>
                  <a:gd name="connsiteX166" fmla="*/ 4949037 w 5540715"/>
                  <a:gd name="connsiteY166" fmla="*/ 2128837 h 3905250"/>
                  <a:gd name="connsiteX167" fmla="*/ 4963325 w 5540715"/>
                  <a:gd name="connsiteY167" fmla="*/ 2114550 h 3905250"/>
                  <a:gd name="connsiteX168" fmla="*/ 4982375 w 5540715"/>
                  <a:gd name="connsiteY168" fmla="*/ 2100262 h 3905250"/>
                  <a:gd name="connsiteX169" fmla="*/ 5010950 w 5540715"/>
                  <a:gd name="connsiteY169" fmla="*/ 2081212 h 3905250"/>
                  <a:gd name="connsiteX170" fmla="*/ 5053812 w 5540715"/>
                  <a:gd name="connsiteY170" fmla="*/ 2038350 h 3905250"/>
                  <a:gd name="connsiteX171" fmla="*/ 5077625 w 5540715"/>
                  <a:gd name="connsiteY171" fmla="*/ 2019300 h 3905250"/>
                  <a:gd name="connsiteX172" fmla="*/ 5096675 w 5540715"/>
                  <a:gd name="connsiteY172" fmla="*/ 2000250 h 3905250"/>
                  <a:gd name="connsiteX173" fmla="*/ 5125250 w 5540715"/>
                  <a:gd name="connsiteY173" fmla="*/ 1981200 h 3905250"/>
                  <a:gd name="connsiteX174" fmla="*/ 5172875 w 5540715"/>
                  <a:gd name="connsiteY174" fmla="*/ 1943100 h 3905250"/>
                  <a:gd name="connsiteX175" fmla="*/ 5210975 w 5540715"/>
                  <a:gd name="connsiteY175" fmla="*/ 1909762 h 3905250"/>
                  <a:gd name="connsiteX176" fmla="*/ 5220500 w 5540715"/>
                  <a:gd name="connsiteY176" fmla="*/ 1895475 h 3905250"/>
                  <a:gd name="connsiteX177" fmla="*/ 5234787 w 5540715"/>
                  <a:gd name="connsiteY177" fmla="*/ 1876425 h 3905250"/>
                  <a:gd name="connsiteX178" fmla="*/ 5253837 w 5540715"/>
                  <a:gd name="connsiteY178" fmla="*/ 1838325 h 3905250"/>
                  <a:gd name="connsiteX179" fmla="*/ 5282412 w 5540715"/>
                  <a:gd name="connsiteY179" fmla="*/ 1790700 h 3905250"/>
                  <a:gd name="connsiteX180" fmla="*/ 5287175 w 5540715"/>
                  <a:gd name="connsiteY180" fmla="*/ 1771650 h 3905250"/>
                  <a:gd name="connsiteX181" fmla="*/ 5306225 w 5540715"/>
                  <a:gd name="connsiteY181" fmla="*/ 1743075 h 3905250"/>
                  <a:gd name="connsiteX182" fmla="*/ 5320512 w 5540715"/>
                  <a:gd name="connsiteY182" fmla="*/ 1709737 h 3905250"/>
                  <a:gd name="connsiteX183" fmla="*/ 5334800 w 5540715"/>
                  <a:gd name="connsiteY183" fmla="*/ 1695450 h 3905250"/>
                  <a:gd name="connsiteX184" fmla="*/ 5358612 w 5540715"/>
                  <a:gd name="connsiteY184" fmla="*/ 1647825 h 3905250"/>
                  <a:gd name="connsiteX185" fmla="*/ 5391950 w 5540715"/>
                  <a:gd name="connsiteY185" fmla="*/ 1581150 h 3905250"/>
                  <a:gd name="connsiteX186" fmla="*/ 5439575 w 5540715"/>
                  <a:gd name="connsiteY186" fmla="*/ 1452562 h 3905250"/>
                  <a:gd name="connsiteX187" fmla="*/ 5449100 w 5540715"/>
                  <a:gd name="connsiteY187" fmla="*/ 1414462 h 3905250"/>
                  <a:gd name="connsiteX188" fmla="*/ 5453862 w 5540715"/>
                  <a:gd name="connsiteY188" fmla="*/ 1381125 h 3905250"/>
                  <a:gd name="connsiteX189" fmla="*/ 5463387 w 5540715"/>
                  <a:gd name="connsiteY189" fmla="*/ 1181100 h 3905250"/>
                  <a:gd name="connsiteX190" fmla="*/ 5468150 w 5540715"/>
                  <a:gd name="connsiteY190" fmla="*/ 1157287 h 3905250"/>
                  <a:gd name="connsiteX191" fmla="*/ 5472912 w 5540715"/>
                  <a:gd name="connsiteY191" fmla="*/ 1128712 h 3905250"/>
                  <a:gd name="connsiteX192" fmla="*/ 5477675 w 5540715"/>
                  <a:gd name="connsiteY192" fmla="*/ 1095375 h 3905250"/>
                  <a:gd name="connsiteX193" fmla="*/ 5487200 w 5540715"/>
                  <a:gd name="connsiteY193" fmla="*/ 1066800 h 3905250"/>
                  <a:gd name="connsiteX194" fmla="*/ 5501487 w 5540715"/>
                  <a:gd name="connsiteY194" fmla="*/ 981075 h 3905250"/>
                  <a:gd name="connsiteX195" fmla="*/ 5501487 w 5540715"/>
                  <a:gd name="connsiteY195" fmla="*/ 981075 h 3905250"/>
                  <a:gd name="connsiteX196" fmla="*/ 5511012 w 5540715"/>
                  <a:gd name="connsiteY196" fmla="*/ 923925 h 3905250"/>
                  <a:gd name="connsiteX197" fmla="*/ 5515775 w 5540715"/>
                  <a:gd name="connsiteY197" fmla="*/ 890587 h 3905250"/>
                  <a:gd name="connsiteX198" fmla="*/ 5525300 w 5540715"/>
                  <a:gd name="connsiteY198" fmla="*/ 833437 h 3905250"/>
                  <a:gd name="connsiteX199" fmla="*/ 5530062 w 5540715"/>
                  <a:gd name="connsiteY199" fmla="*/ 804862 h 3905250"/>
                  <a:gd name="connsiteX200" fmla="*/ 5534825 w 5540715"/>
                  <a:gd name="connsiteY200" fmla="*/ 738187 h 3905250"/>
                  <a:gd name="connsiteX201" fmla="*/ 5520537 w 5540715"/>
                  <a:gd name="connsiteY201" fmla="*/ 466725 h 3905250"/>
                  <a:gd name="connsiteX202" fmla="*/ 5511012 w 5540715"/>
                  <a:gd name="connsiteY202" fmla="*/ 442912 h 3905250"/>
                  <a:gd name="connsiteX203" fmla="*/ 5491962 w 5540715"/>
                  <a:gd name="connsiteY203" fmla="*/ 390525 h 3905250"/>
                  <a:gd name="connsiteX204" fmla="*/ 5477675 w 5540715"/>
                  <a:gd name="connsiteY204" fmla="*/ 366712 h 3905250"/>
                  <a:gd name="connsiteX205" fmla="*/ 5453862 w 5540715"/>
                  <a:gd name="connsiteY205" fmla="*/ 347662 h 3905250"/>
                  <a:gd name="connsiteX206" fmla="*/ 5420525 w 5540715"/>
                  <a:gd name="connsiteY206" fmla="*/ 309562 h 3905250"/>
                  <a:gd name="connsiteX207" fmla="*/ 5401475 w 5540715"/>
                  <a:gd name="connsiteY207" fmla="*/ 300037 h 3905250"/>
                  <a:gd name="connsiteX208" fmla="*/ 5391950 w 5540715"/>
                  <a:gd name="connsiteY208" fmla="*/ 280987 h 3905250"/>
                  <a:gd name="connsiteX209" fmla="*/ 5358612 w 5540715"/>
                  <a:gd name="connsiteY209" fmla="*/ 257175 h 3905250"/>
                  <a:gd name="connsiteX210" fmla="*/ 5325275 w 5540715"/>
                  <a:gd name="connsiteY210" fmla="*/ 223837 h 3905250"/>
                  <a:gd name="connsiteX211" fmla="*/ 5244312 w 5540715"/>
                  <a:gd name="connsiteY211" fmla="*/ 133350 h 3905250"/>
                  <a:gd name="connsiteX212" fmla="*/ 5201450 w 5540715"/>
                  <a:gd name="connsiteY212" fmla="*/ 85725 h 3905250"/>
                  <a:gd name="connsiteX213" fmla="*/ 5163350 w 5540715"/>
                  <a:gd name="connsiteY213" fmla="*/ 71437 h 3905250"/>
                  <a:gd name="connsiteX214" fmla="*/ 5087150 w 5540715"/>
                  <a:gd name="connsiteY214" fmla="*/ 42862 h 3905250"/>
                  <a:gd name="connsiteX215" fmla="*/ 5039525 w 5540715"/>
                  <a:gd name="connsiteY215" fmla="*/ 23812 h 3905250"/>
                  <a:gd name="connsiteX216" fmla="*/ 5006187 w 5540715"/>
                  <a:gd name="connsiteY216" fmla="*/ 19050 h 3905250"/>
                  <a:gd name="connsiteX217" fmla="*/ 4982375 w 5540715"/>
                  <a:gd name="connsiteY217" fmla="*/ 9525 h 3905250"/>
                  <a:gd name="connsiteX218" fmla="*/ 4915700 w 5540715"/>
                  <a:gd name="connsiteY218" fmla="*/ 4762 h 3905250"/>
                  <a:gd name="connsiteX219" fmla="*/ 4858550 w 5540715"/>
                  <a:gd name="connsiteY219" fmla="*/ 0 h 3905250"/>
                  <a:gd name="connsiteX220" fmla="*/ 4749012 w 5540715"/>
                  <a:gd name="connsiteY220" fmla="*/ 14287 h 3905250"/>
                  <a:gd name="connsiteX221" fmla="*/ 4725200 w 5540715"/>
                  <a:gd name="connsiteY221" fmla="*/ 19050 h 3905250"/>
                  <a:gd name="connsiteX222" fmla="*/ 4668050 w 5540715"/>
                  <a:gd name="connsiteY222" fmla="*/ 42862 h 3905250"/>
                  <a:gd name="connsiteX223" fmla="*/ 4629950 w 5540715"/>
                  <a:gd name="connsiteY223" fmla="*/ 57150 h 3905250"/>
                  <a:gd name="connsiteX224" fmla="*/ 4548987 w 5540715"/>
                  <a:gd name="connsiteY224" fmla="*/ 104775 h 3905250"/>
                  <a:gd name="connsiteX225" fmla="*/ 4529937 w 5540715"/>
                  <a:gd name="connsiteY225" fmla="*/ 128587 h 3905250"/>
                  <a:gd name="connsiteX226" fmla="*/ 4510887 w 5540715"/>
                  <a:gd name="connsiteY226" fmla="*/ 147637 h 3905250"/>
                  <a:gd name="connsiteX227" fmla="*/ 4491837 w 5540715"/>
                  <a:gd name="connsiteY227" fmla="*/ 176212 h 3905250"/>
                  <a:gd name="connsiteX228" fmla="*/ 4458500 w 5540715"/>
                  <a:gd name="connsiteY228" fmla="*/ 247650 h 3905250"/>
                  <a:gd name="connsiteX229" fmla="*/ 4439450 w 5540715"/>
                  <a:gd name="connsiteY229" fmla="*/ 304800 h 3905250"/>
                  <a:gd name="connsiteX230" fmla="*/ 4420400 w 5540715"/>
                  <a:gd name="connsiteY230" fmla="*/ 366712 h 3905250"/>
                  <a:gd name="connsiteX231" fmla="*/ 4415637 w 5540715"/>
                  <a:gd name="connsiteY231" fmla="*/ 400050 h 3905250"/>
                  <a:gd name="connsiteX232" fmla="*/ 4406112 w 5540715"/>
                  <a:gd name="connsiteY232" fmla="*/ 423862 h 3905250"/>
                  <a:gd name="connsiteX233" fmla="*/ 4401350 w 5540715"/>
                  <a:gd name="connsiteY233" fmla="*/ 457200 h 3905250"/>
                  <a:gd name="connsiteX234" fmla="*/ 4391825 w 5540715"/>
                  <a:gd name="connsiteY234" fmla="*/ 519112 h 3905250"/>
                  <a:gd name="connsiteX235" fmla="*/ 4425162 w 5540715"/>
                  <a:gd name="connsiteY235" fmla="*/ 685800 h 3905250"/>
                  <a:gd name="connsiteX236" fmla="*/ 4434687 w 5540715"/>
                  <a:gd name="connsiteY236" fmla="*/ 728662 h 3905250"/>
                  <a:gd name="connsiteX237" fmla="*/ 4444212 w 5540715"/>
                  <a:gd name="connsiteY237" fmla="*/ 752475 h 3905250"/>
                  <a:gd name="connsiteX238" fmla="*/ 4439450 w 5540715"/>
                  <a:gd name="connsiteY238" fmla="*/ 819150 h 3905250"/>
                  <a:gd name="connsiteX239" fmla="*/ 4396587 w 5540715"/>
                  <a:gd name="connsiteY239" fmla="*/ 852487 h 3905250"/>
                  <a:gd name="connsiteX240" fmla="*/ 4382300 w 5540715"/>
                  <a:gd name="connsiteY240" fmla="*/ 866775 h 3905250"/>
                  <a:gd name="connsiteX241" fmla="*/ 4363250 w 5540715"/>
                  <a:gd name="connsiteY241" fmla="*/ 876300 h 3905250"/>
                  <a:gd name="connsiteX242" fmla="*/ 4329912 w 5540715"/>
                  <a:gd name="connsiteY242" fmla="*/ 900112 h 3905250"/>
                  <a:gd name="connsiteX243" fmla="*/ 4315625 w 5540715"/>
                  <a:gd name="connsiteY243" fmla="*/ 909637 h 3905250"/>
                  <a:gd name="connsiteX244" fmla="*/ 4296575 w 5540715"/>
                  <a:gd name="connsiteY244" fmla="*/ 923925 h 3905250"/>
                  <a:gd name="connsiteX245" fmla="*/ 4277525 w 5540715"/>
                  <a:gd name="connsiteY245" fmla="*/ 928687 h 3905250"/>
                  <a:gd name="connsiteX246" fmla="*/ 4248950 w 5540715"/>
                  <a:gd name="connsiteY246" fmla="*/ 938212 h 3905250"/>
                  <a:gd name="connsiteX247" fmla="*/ 4229900 w 5540715"/>
                  <a:gd name="connsiteY247" fmla="*/ 942975 h 3905250"/>
                  <a:gd name="connsiteX248" fmla="*/ 4215612 w 5540715"/>
                  <a:gd name="connsiteY248" fmla="*/ 947737 h 3905250"/>
                  <a:gd name="connsiteX249" fmla="*/ 4158462 w 5540715"/>
                  <a:gd name="connsiteY249" fmla="*/ 957262 h 3905250"/>
                  <a:gd name="connsiteX250" fmla="*/ 4120362 w 5540715"/>
                  <a:gd name="connsiteY250" fmla="*/ 966787 h 3905250"/>
                  <a:gd name="connsiteX251" fmla="*/ 4091787 w 5540715"/>
                  <a:gd name="connsiteY251" fmla="*/ 976312 h 3905250"/>
                  <a:gd name="connsiteX252" fmla="*/ 4067975 w 5540715"/>
                  <a:gd name="connsiteY252" fmla="*/ 985837 h 3905250"/>
                  <a:gd name="connsiteX253" fmla="*/ 4034637 w 5540715"/>
                  <a:gd name="connsiteY253" fmla="*/ 990600 h 3905250"/>
                  <a:gd name="connsiteX254" fmla="*/ 3967962 w 5540715"/>
                  <a:gd name="connsiteY254" fmla="*/ 1009650 h 3905250"/>
                  <a:gd name="connsiteX255" fmla="*/ 3939387 w 5540715"/>
                  <a:gd name="connsiteY255" fmla="*/ 1019175 h 3905250"/>
                  <a:gd name="connsiteX256" fmla="*/ 3906050 w 5540715"/>
                  <a:gd name="connsiteY256" fmla="*/ 1023937 h 3905250"/>
                  <a:gd name="connsiteX257" fmla="*/ 3744125 w 5540715"/>
                  <a:gd name="connsiteY257" fmla="*/ 1019175 h 3905250"/>
                  <a:gd name="connsiteX258" fmla="*/ 3715550 w 5540715"/>
                  <a:gd name="connsiteY258" fmla="*/ 1014412 h 3905250"/>
                  <a:gd name="connsiteX259" fmla="*/ 3677450 w 5540715"/>
                  <a:gd name="connsiteY259" fmla="*/ 1009650 h 3905250"/>
                  <a:gd name="connsiteX260" fmla="*/ 3548862 w 5540715"/>
                  <a:gd name="connsiteY260" fmla="*/ 1023937 h 3905250"/>
                  <a:gd name="connsiteX261" fmla="*/ 3506000 w 5540715"/>
                  <a:gd name="connsiteY261" fmla="*/ 1052512 h 3905250"/>
                  <a:gd name="connsiteX262" fmla="*/ 3486950 w 5540715"/>
                  <a:gd name="connsiteY262" fmla="*/ 1071562 h 3905250"/>
                  <a:gd name="connsiteX263" fmla="*/ 3463137 w 5540715"/>
                  <a:gd name="connsiteY263" fmla="*/ 1090612 h 3905250"/>
                  <a:gd name="connsiteX264" fmla="*/ 3425037 w 5540715"/>
                  <a:gd name="connsiteY264" fmla="*/ 1128712 h 3905250"/>
                  <a:gd name="connsiteX265" fmla="*/ 3396462 w 5540715"/>
                  <a:gd name="connsiteY265" fmla="*/ 1176337 h 3905250"/>
                  <a:gd name="connsiteX266" fmla="*/ 3363125 w 5540715"/>
                  <a:gd name="connsiteY266" fmla="*/ 1228725 h 3905250"/>
                  <a:gd name="connsiteX267" fmla="*/ 3353600 w 5540715"/>
                  <a:gd name="connsiteY267" fmla="*/ 1262062 h 3905250"/>
                  <a:gd name="connsiteX268" fmla="*/ 3348837 w 5540715"/>
                  <a:gd name="connsiteY268" fmla="*/ 1281112 h 3905250"/>
                  <a:gd name="connsiteX269" fmla="*/ 3339312 w 5540715"/>
                  <a:gd name="connsiteY269" fmla="*/ 1295400 h 3905250"/>
                  <a:gd name="connsiteX270" fmla="*/ 3329787 w 5540715"/>
                  <a:gd name="connsiteY270" fmla="*/ 1323975 h 3905250"/>
                  <a:gd name="connsiteX271" fmla="*/ 3301212 w 5540715"/>
                  <a:gd name="connsiteY271" fmla="*/ 1357312 h 3905250"/>
                  <a:gd name="connsiteX272" fmla="*/ 3291687 w 5540715"/>
                  <a:gd name="connsiteY272" fmla="*/ 1381125 h 3905250"/>
                  <a:gd name="connsiteX273" fmla="*/ 3248825 w 5540715"/>
                  <a:gd name="connsiteY273" fmla="*/ 1414462 h 3905250"/>
                  <a:gd name="connsiteX274" fmla="*/ 3234537 w 5540715"/>
                  <a:gd name="connsiteY274" fmla="*/ 1433512 h 3905250"/>
                  <a:gd name="connsiteX275" fmla="*/ 3220250 w 5540715"/>
                  <a:gd name="connsiteY275" fmla="*/ 1443037 h 3905250"/>
                  <a:gd name="connsiteX276" fmla="*/ 3172625 w 5540715"/>
                  <a:gd name="connsiteY276" fmla="*/ 1481137 h 3905250"/>
                  <a:gd name="connsiteX277" fmla="*/ 3153575 w 5540715"/>
                  <a:gd name="connsiteY277" fmla="*/ 1495425 h 3905250"/>
                  <a:gd name="connsiteX278" fmla="*/ 3129762 w 5540715"/>
                  <a:gd name="connsiteY278" fmla="*/ 1504950 h 3905250"/>
                  <a:gd name="connsiteX279" fmla="*/ 3110712 w 5540715"/>
                  <a:gd name="connsiteY279" fmla="*/ 1519237 h 3905250"/>
                  <a:gd name="connsiteX280" fmla="*/ 3096425 w 5540715"/>
                  <a:gd name="connsiteY280" fmla="*/ 1533525 h 3905250"/>
                  <a:gd name="connsiteX281" fmla="*/ 3072612 w 5540715"/>
                  <a:gd name="connsiteY281" fmla="*/ 1543050 h 3905250"/>
                  <a:gd name="connsiteX282" fmla="*/ 3058325 w 5540715"/>
                  <a:gd name="connsiteY282" fmla="*/ 1557337 h 3905250"/>
                  <a:gd name="connsiteX283" fmla="*/ 3034512 w 5540715"/>
                  <a:gd name="connsiteY283" fmla="*/ 1566862 h 3905250"/>
                  <a:gd name="connsiteX284" fmla="*/ 3015462 w 5540715"/>
                  <a:gd name="connsiteY284" fmla="*/ 1576387 h 3905250"/>
                  <a:gd name="connsiteX285" fmla="*/ 2967837 w 5540715"/>
                  <a:gd name="connsiteY285" fmla="*/ 1604962 h 3905250"/>
                  <a:gd name="connsiteX286" fmla="*/ 2953550 w 5540715"/>
                  <a:gd name="connsiteY286" fmla="*/ 1614487 h 3905250"/>
                  <a:gd name="connsiteX287" fmla="*/ 2939262 w 5540715"/>
                  <a:gd name="connsiteY287" fmla="*/ 1619250 h 3905250"/>
                  <a:gd name="connsiteX288" fmla="*/ 2910687 w 5540715"/>
                  <a:gd name="connsiteY288" fmla="*/ 1638300 h 3905250"/>
                  <a:gd name="connsiteX289" fmla="*/ 2896400 w 5540715"/>
                  <a:gd name="connsiteY289" fmla="*/ 1652587 h 3905250"/>
                  <a:gd name="connsiteX290" fmla="*/ 2834487 w 5540715"/>
                  <a:gd name="connsiteY290" fmla="*/ 1681162 h 3905250"/>
                  <a:gd name="connsiteX291" fmla="*/ 2791625 w 5540715"/>
                  <a:gd name="connsiteY291" fmla="*/ 1709737 h 3905250"/>
                  <a:gd name="connsiteX292" fmla="*/ 2767812 w 5540715"/>
                  <a:gd name="connsiteY292" fmla="*/ 1719262 h 3905250"/>
                  <a:gd name="connsiteX293" fmla="*/ 2753525 w 5540715"/>
                  <a:gd name="connsiteY293" fmla="*/ 1728787 h 3905250"/>
                  <a:gd name="connsiteX294" fmla="*/ 2739237 w 5540715"/>
                  <a:gd name="connsiteY294" fmla="*/ 1733550 h 3905250"/>
                  <a:gd name="connsiteX295" fmla="*/ 2724950 w 5540715"/>
                  <a:gd name="connsiteY295" fmla="*/ 1743075 h 3905250"/>
                  <a:gd name="connsiteX296" fmla="*/ 2663037 w 5540715"/>
                  <a:gd name="connsiteY296" fmla="*/ 1752600 h 3905250"/>
                  <a:gd name="connsiteX297" fmla="*/ 2596362 w 5540715"/>
                  <a:gd name="connsiteY297" fmla="*/ 1738312 h 3905250"/>
                  <a:gd name="connsiteX298" fmla="*/ 2572550 w 5540715"/>
                  <a:gd name="connsiteY298" fmla="*/ 1728788 h 3905250"/>
                  <a:gd name="connsiteX299" fmla="*/ 2524925 w 5540715"/>
                  <a:gd name="connsiteY299" fmla="*/ 1728787 h 3905250"/>
                  <a:gd name="connsiteX300" fmla="*/ 2470156 w 5540715"/>
                  <a:gd name="connsiteY300" fmla="*/ 1804987 h 3905250"/>
                  <a:gd name="connsiteX301" fmla="*/ 2389193 w 5540715"/>
                  <a:gd name="connsiteY301" fmla="*/ 1881187 h 3905250"/>
                  <a:gd name="connsiteX302" fmla="*/ 2315375 w 5540715"/>
                  <a:gd name="connsiteY302" fmla="*/ 1909762 h 3905250"/>
                  <a:gd name="connsiteX303" fmla="*/ 2253462 w 5540715"/>
                  <a:gd name="connsiteY303" fmla="*/ 1924050 h 3905250"/>
                  <a:gd name="connsiteX304" fmla="*/ 2234412 w 5540715"/>
                  <a:gd name="connsiteY304" fmla="*/ 1943100 h 3905250"/>
                  <a:gd name="connsiteX305" fmla="*/ 2220125 w 5540715"/>
                  <a:gd name="connsiteY305" fmla="*/ 1947862 h 3905250"/>
                  <a:gd name="connsiteX306" fmla="*/ 2186787 w 5540715"/>
                  <a:gd name="connsiteY306" fmla="*/ 1966912 h 3905250"/>
                  <a:gd name="connsiteX307" fmla="*/ 2148687 w 5540715"/>
                  <a:gd name="connsiteY307" fmla="*/ 1985962 h 3905250"/>
                  <a:gd name="connsiteX308" fmla="*/ 2072487 w 5540715"/>
                  <a:gd name="connsiteY308" fmla="*/ 1971675 h 3905250"/>
                  <a:gd name="connsiteX309" fmla="*/ 1996288 w 5540715"/>
                  <a:gd name="connsiteY309" fmla="*/ 1990725 h 3905250"/>
                  <a:gd name="connsiteX310" fmla="*/ 1939137 w 5540715"/>
                  <a:gd name="connsiteY310" fmla="*/ 2047875 h 3905250"/>
                  <a:gd name="connsiteX311" fmla="*/ 1910562 w 5540715"/>
                  <a:gd name="connsiteY311" fmla="*/ 2071687 h 3905250"/>
                  <a:gd name="connsiteX312" fmla="*/ 1886750 w 5540715"/>
                  <a:gd name="connsiteY312" fmla="*/ 2081212 h 3905250"/>
                  <a:gd name="connsiteX313" fmla="*/ 1858175 w 5540715"/>
                  <a:gd name="connsiteY313" fmla="*/ 2100262 h 3905250"/>
                  <a:gd name="connsiteX314" fmla="*/ 1834362 w 5540715"/>
                  <a:gd name="connsiteY314" fmla="*/ 2109787 h 3905250"/>
                  <a:gd name="connsiteX315" fmla="*/ 1815312 w 5540715"/>
                  <a:gd name="connsiteY315" fmla="*/ 2124075 h 3905250"/>
                  <a:gd name="connsiteX316" fmla="*/ 1796262 w 5540715"/>
                  <a:gd name="connsiteY316" fmla="*/ 2133600 h 3905250"/>
                  <a:gd name="connsiteX317" fmla="*/ 1786737 w 5540715"/>
                  <a:gd name="connsiteY317" fmla="*/ 2147887 h 3905250"/>
                  <a:gd name="connsiteX318" fmla="*/ 1772450 w 5540715"/>
                  <a:gd name="connsiteY318" fmla="*/ 2152650 h 3905250"/>
                  <a:gd name="connsiteX319" fmla="*/ 1753400 w 5540715"/>
                  <a:gd name="connsiteY319" fmla="*/ 2166937 h 3905250"/>
                  <a:gd name="connsiteX320" fmla="*/ 1696250 w 5540715"/>
                  <a:gd name="connsiteY320" fmla="*/ 2219325 h 3905250"/>
                  <a:gd name="connsiteX321" fmla="*/ 1672437 w 5540715"/>
                  <a:gd name="connsiteY321" fmla="*/ 2238375 h 3905250"/>
                  <a:gd name="connsiteX322" fmla="*/ 1648625 w 5540715"/>
                  <a:gd name="connsiteY322" fmla="*/ 2252662 h 3905250"/>
                  <a:gd name="connsiteX323" fmla="*/ 1615287 w 5540715"/>
                  <a:gd name="connsiteY323" fmla="*/ 2286000 h 3905250"/>
                  <a:gd name="connsiteX324" fmla="*/ 1591475 w 5540715"/>
                  <a:gd name="connsiteY324" fmla="*/ 2305050 h 3905250"/>
                  <a:gd name="connsiteX325" fmla="*/ 1577187 w 5540715"/>
                  <a:gd name="connsiteY325" fmla="*/ 2314575 h 3905250"/>
                  <a:gd name="connsiteX326" fmla="*/ 1562900 w 5540715"/>
                  <a:gd name="connsiteY326" fmla="*/ 2328862 h 3905250"/>
                  <a:gd name="connsiteX327" fmla="*/ 1558137 w 5540715"/>
                  <a:gd name="connsiteY327" fmla="*/ 2343150 h 3905250"/>
                  <a:gd name="connsiteX328" fmla="*/ 1520037 w 5540715"/>
                  <a:gd name="connsiteY328" fmla="*/ 2366962 h 3905250"/>
                  <a:gd name="connsiteX329" fmla="*/ 1496225 w 5540715"/>
                  <a:gd name="connsiteY329" fmla="*/ 2381250 h 3905250"/>
                  <a:gd name="connsiteX330" fmla="*/ 1477175 w 5540715"/>
                  <a:gd name="connsiteY330" fmla="*/ 2395537 h 3905250"/>
                  <a:gd name="connsiteX331" fmla="*/ 1462887 w 5540715"/>
                  <a:gd name="connsiteY331" fmla="*/ 2400300 h 3905250"/>
                  <a:gd name="connsiteX332" fmla="*/ 1424787 w 5540715"/>
                  <a:gd name="connsiteY332" fmla="*/ 2419350 h 3905250"/>
                  <a:gd name="connsiteX333" fmla="*/ 1405737 w 5540715"/>
                  <a:gd name="connsiteY333" fmla="*/ 2428875 h 3905250"/>
                  <a:gd name="connsiteX334" fmla="*/ 1362875 w 5540715"/>
                  <a:gd name="connsiteY334" fmla="*/ 2462212 h 3905250"/>
                  <a:gd name="connsiteX335" fmla="*/ 1329537 w 5540715"/>
                  <a:gd name="connsiteY335" fmla="*/ 2476500 h 3905250"/>
                  <a:gd name="connsiteX336" fmla="*/ 1310487 w 5540715"/>
                  <a:gd name="connsiteY336" fmla="*/ 2490787 h 3905250"/>
                  <a:gd name="connsiteX337" fmla="*/ 1262862 w 5540715"/>
                  <a:gd name="connsiteY337" fmla="*/ 2514600 h 3905250"/>
                  <a:gd name="connsiteX338" fmla="*/ 1224762 w 5540715"/>
                  <a:gd name="connsiteY338" fmla="*/ 2538412 h 3905250"/>
                  <a:gd name="connsiteX339" fmla="*/ 1210475 w 5540715"/>
                  <a:gd name="connsiteY339" fmla="*/ 2543175 h 3905250"/>
                  <a:gd name="connsiteX340" fmla="*/ 1191425 w 5540715"/>
                  <a:gd name="connsiteY340" fmla="*/ 2557462 h 3905250"/>
                  <a:gd name="connsiteX341" fmla="*/ 1129512 w 5540715"/>
                  <a:gd name="connsiteY341" fmla="*/ 2600325 h 3905250"/>
                  <a:gd name="connsiteX342" fmla="*/ 1100937 w 5540715"/>
                  <a:gd name="connsiteY342" fmla="*/ 2624137 h 3905250"/>
                  <a:gd name="connsiteX343" fmla="*/ 1086650 w 5540715"/>
                  <a:gd name="connsiteY343" fmla="*/ 2638425 h 3905250"/>
                  <a:gd name="connsiteX344" fmla="*/ 1077125 w 5540715"/>
                  <a:gd name="connsiteY344" fmla="*/ 2652712 h 3905250"/>
                  <a:gd name="connsiteX345" fmla="*/ 1053312 w 5540715"/>
                  <a:gd name="connsiteY34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96312 w 5540715"/>
                  <a:gd name="connsiteY78" fmla="*/ 2790825 h 3905250"/>
                  <a:gd name="connsiteX79" fmla="*/ 2172500 w 5540715"/>
                  <a:gd name="connsiteY79" fmla="*/ 2733675 h 3905250"/>
                  <a:gd name="connsiteX80" fmla="*/ 2167737 w 5540715"/>
                  <a:gd name="connsiteY80" fmla="*/ 2709862 h 3905250"/>
                  <a:gd name="connsiteX81" fmla="*/ 2158212 w 5540715"/>
                  <a:gd name="connsiteY81" fmla="*/ 2686050 h 3905250"/>
                  <a:gd name="connsiteX82" fmla="*/ 2153450 w 5540715"/>
                  <a:gd name="connsiteY82" fmla="*/ 2643187 h 3905250"/>
                  <a:gd name="connsiteX83" fmla="*/ 2158212 w 5540715"/>
                  <a:gd name="connsiteY83" fmla="*/ 2586037 h 3905250"/>
                  <a:gd name="connsiteX84" fmla="*/ 2182025 w 5540715"/>
                  <a:gd name="connsiteY84" fmla="*/ 2547937 h 3905250"/>
                  <a:gd name="connsiteX85" fmla="*/ 2215362 w 5540715"/>
                  <a:gd name="connsiteY85" fmla="*/ 2509837 h 3905250"/>
                  <a:gd name="connsiteX86" fmla="*/ 2234412 w 5540715"/>
                  <a:gd name="connsiteY86" fmla="*/ 2490787 h 3905250"/>
                  <a:gd name="connsiteX87" fmla="*/ 2267750 w 5540715"/>
                  <a:gd name="connsiteY87" fmla="*/ 2481262 h 3905250"/>
                  <a:gd name="connsiteX88" fmla="*/ 2291562 w 5540715"/>
                  <a:gd name="connsiteY88" fmla="*/ 2471737 h 3905250"/>
                  <a:gd name="connsiteX89" fmla="*/ 2386812 w 5540715"/>
                  <a:gd name="connsiteY89" fmla="*/ 2462212 h 3905250"/>
                  <a:gd name="connsiteX90" fmla="*/ 2453487 w 5540715"/>
                  <a:gd name="connsiteY90" fmla="*/ 2452687 h 3905250"/>
                  <a:gd name="connsiteX91" fmla="*/ 2510637 w 5540715"/>
                  <a:gd name="connsiteY91" fmla="*/ 2443162 h 3905250"/>
                  <a:gd name="connsiteX92" fmla="*/ 2529687 w 5540715"/>
                  <a:gd name="connsiteY92" fmla="*/ 2433637 h 3905250"/>
                  <a:gd name="connsiteX93" fmla="*/ 2634462 w 5540715"/>
                  <a:gd name="connsiteY93" fmla="*/ 2424112 h 3905250"/>
                  <a:gd name="connsiteX94" fmla="*/ 2767812 w 5540715"/>
                  <a:gd name="connsiteY94" fmla="*/ 2419350 h 3905250"/>
                  <a:gd name="connsiteX95" fmla="*/ 2791625 w 5540715"/>
                  <a:gd name="connsiteY95" fmla="*/ 2414587 h 3905250"/>
                  <a:gd name="connsiteX96" fmla="*/ 2829725 w 5540715"/>
                  <a:gd name="connsiteY96" fmla="*/ 2390775 h 3905250"/>
                  <a:gd name="connsiteX97" fmla="*/ 2848775 w 5540715"/>
                  <a:gd name="connsiteY97" fmla="*/ 2381250 h 3905250"/>
                  <a:gd name="connsiteX98" fmla="*/ 2886875 w 5540715"/>
                  <a:gd name="connsiteY98" fmla="*/ 2352675 h 3905250"/>
                  <a:gd name="connsiteX99" fmla="*/ 2905925 w 5540715"/>
                  <a:gd name="connsiteY99" fmla="*/ 2338387 h 3905250"/>
                  <a:gd name="connsiteX100" fmla="*/ 2920212 w 5540715"/>
                  <a:gd name="connsiteY100" fmla="*/ 2328862 h 3905250"/>
                  <a:gd name="connsiteX101" fmla="*/ 2934500 w 5540715"/>
                  <a:gd name="connsiteY101" fmla="*/ 2314575 h 3905250"/>
                  <a:gd name="connsiteX102" fmla="*/ 2958312 w 5540715"/>
                  <a:gd name="connsiteY102" fmla="*/ 2309812 h 3905250"/>
                  <a:gd name="connsiteX103" fmla="*/ 2982125 w 5540715"/>
                  <a:gd name="connsiteY103" fmla="*/ 2295525 h 3905250"/>
                  <a:gd name="connsiteX104" fmla="*/ 3001175 w 5540715"/>
                  <a:gd name="connsiteY104" fmla="*/ 2281237 h 3905250"/>
                  <a:gd name="connsiteX105" fmla="*/ 3024987 w 5540715"/>
                  <a:gd name="connsiteY105" fmla="*/ 2271712 h 3905250"/>
                  <a:gd name="connsiteX106" fmla="*/ 3063087 w 5540715"/>
                  <a:gd name="connsiteY106" fmla="*/ 2243137 h 3905250"/>
                  <a:gd name="connsiteX107" fmla="*/ 3096425 w 5540715"/>
                  <a:gd name="connsiteY107" fmla="*/ 2224087 h 3905250"/>
                  <a:gd name="connsiteX108" fmla="*/ 3115475 w 5540715"/>
                  <a:gd name="connsiteY108" fmla="*/ 2205037 h 3905250"/>
                  <a:gd name="connsiteX109" fmla="*/ 3153575 w 5540715"/>
                  <a:gd name="connsiteY109" fmla="*/ 2185987 h 3905250"/>
                  <a:gd name="connsiteX110" fmla="*/ 3172625 w 5540715"/>
                  <a:gd name="connsiteY110" fmla="*/ 2171700 h 3905250"/>
                  <a:gd name="connsiteX111" fmla="*/ 3234537 w 5540715"/>
                  <a:gd name="connsiteY111" fmla="*/ 2119312 h 3905250"/>
                  <a:gd name="connsiteX112" fmla="*/ 3296450 w 5540715"/>
                  <a:gd name="connsiteY112" fmla="*/ 2076450 h 3905250"/>
                  <a:gd name="connsiteX113" fmla="*/ 3329787 w 5540715"/>
                  <a:gd name="connsiteY113" fmla="*/ 2052637 h 3905250"/>
                  <a:gd name="connsiteX114" fmla="*/ 3358362 w 5540715"/>
                  <a:gd name="connsiteY114" fmla="*/ 2033587 h 3905250"/>
                  <a:gd name="connsiteX115" fmla="*/ 3420275 w 5540715"/>
                  <a:gd name="connsiteY115" fmla="*/ 1995487 h 3905250"/>
                  <a:gd name="connsiteX116" fmla="*/ 3453612 w 5540715"/>
                  <a:gd name="connsiteY116" fmla="*/ 1981200 h 3905250"/>
                  <a:gd name="connsiteX117" fmla="*/ 3482187 w 5540715"/>
                  <a:gd name="connsiteY117" fmla="*/ 1962150 h 3905250"/>
                  <a:gd name="connsiteX118" fmla="*/ 3534575 w 5540715"/>
                  <a:gd name="connsiteY118" fmla="*/ 1933575 h 3905250"/>
                  <a:gd name="connsiteX119" fmla="*/ 3563150 w 5540715"/>
                  <a:gd name="connsiteY119" fmla="*/ 1914525 h 3905250"/>
                  <a:gd name="connsiteX120" fmla="*/ 3639350 w 5540715"/>
                  <a:gd name="connsiteY120" fmla="*/ 1871662 h 3905250"/>
                  <a:gd name="connsiteX121" fmla="*/ 3686975 w 5540715"/>
                  <a:gd name="connsiteY121" fmla="*/ 1843087 h 3905250"/>
                  <a:gd name="connsiteX122" fmla="*/ 3720312 w 5540715"/>
                  <a:gd name="connsiteY122" fmla="*/ 1824037 h 3905250"/>
                  <a:gd name="connsiteX123" fmla="*/ 3744125 w 5540715"/>
                  <a:gd name="connsiteY123" fmla="*/ 1804987 h 3905250"/>
                  <a:gd name="connsiteX124" fmla="*/ 3772700 w 5540715"/>
                  <a:gd name="connsiteY124" fmla="*/ 1795462 h 3905250"/>
                  <a:gd name="connsiteX125" fmla="*/ 3796512 w 5540715"/>
                  <a:gd name="connsiteY125" fmla="*/ 1776412 h 3905250"/>
                  <a:gd name="connsiteX126" fmla="*/ 3829850 w 5540715"/>
                  <a:gd name="connsiteY126" fmla="*/ 1762125 h 3905250"/>
                  <a:gd name="connsiteX127" fmla="*/ 3858425 w 5540715"/>
                  <a:gd name="connsiteY127" fmla="*/ 1747837 h 3905250"/>
                  <a:gd name="connsiteX128" fmla="*/ 3882237 w 5540715"/>
                  <a:gd name="connsiteY128" fmla="*/ 1733550 h 3905250"/>
                  <a:gd name="connsiteX129" fmla="*/ 3929862 w 5540715"/>
                  <a:gd name="connsiteY129" fmla="*/ 1714500 h 3905250"/>
                  <a:gd name="connsiteX130" fmla="*/ 3958437 w 5540715"/>
                  <a:gd name="connsiteY130" fmla="*/ 1695450 h 3905250"/>
                  <a:gd name="connsiteX131" fmla="*/ 3977487 w 5540715"/>
                  <a:gd name="connsiteY131" fmla="*/ 1681162 h 3905250"/>
                  <a:gd name="connsiteX132" fmla="*/ 4029875 w 5540715"/>
                  <a:gd name="connsiteY132" fmla="*/ 1657350 h 3905250"/>
                  <a:gd name="connsiteX133" fmla="*/ 4082262 w 5540715"/>
                  <a:gd name="connsiteY133" fmla="*/ 1614487 h 3905250"/>
                  <a:gd name="connsiteX134" fmla="*/ 4139412 w 5540715"/>
                  <a:gd name="connsiteY134" fmla="*/ 1576387 h 3905250"/>
                  <a:gd name="connsiteX135" fmla="*/ 4167987 w 5540715"/>
                  <a:gd name="connsiteY135" fmla="*/ 1557337 h 3905250"/>
                  <a:gd name="connsiteX136" fmla="*/ 4196562 w 5540715"/>
                  <a:gd name="connsiteY136" fmla="*/ 1538287 h 3905250"/>
                  <a:gd name="connsiteX137" fmla="*/ 4253712 w 5540715"/>
                  <a:gd name="connsiteY137" fmla="*/ 1509712 h 3905250"/>
                  <a:gd name="connsiteX138" fmla="*/ 4277525 w 5540715"/>
                  <a:gd name="connsiteY138" fmla="*/ 1500187 h 3905250"/>
                  <a:gd name="connsiteX139" fmla="*/ 4296575 w 5540715"/>
                  <a:gd name="connsiteY139" fmla="*/ 1490662 h 3905250"/>
                  <a:gd name="connsiteX140" fmla="*/ 4325150 w 5540715"/>
                  <a:gd name="connsiteY140" fmla="*/ 1485900 h 3905250"/>
                  <a:gd name="connsiteX141" fmla="*/ 4353725 w 5540715"/>
                  <a:gd name="connsiteY141" fmla="*/ 1476375 h 3905250"/>
                  <a:gd name="connsiteX142" fmla="*/ 4491837 w 5540715"/>
                  <a:gd name="connsiteY142" fmla="*/ 1481137 h 3905250"/>
                  <a:gd name="connsiteX143" fmla="*/ 4510887 w 5540715"/>
                  <a:gd name="connsiteY143" fmla="*/ 1495425 h 3905250"/>
                  <a:gd name="connsiteX144" fmla="*/ 4568037 w 5540715"/>
                  <a:gd name="connsiteY144" fmla="*/ 1528762 h 3905250"/>
                  <a:gd name="connsiteX145" fmla="*/ 4615662 w 5540715"/>
                  <a:gd name="connsiteY145" fmla="*/ 1571625 h 3905250"/>
                  <a:gd name="connsiteX146" fmla="*/ 4629950 w 5540715"/>
                  <a:gd name="connsiteY146" fmla="*/ 1590675 h 3905250"/>
                  <a:gd name="connsiteX147" fmla="*/ 4629950 w 5540715"/>
                  <a:gd name="connsiteY147" fmla="*/ 1690687 h 3905250"/>
                  <a:gd name="connsiteX148" fmla="*/ 4610900 w 5540715"/>
                  <a:gd name="connsiteY148" fmla="*/ 1724025 h 3905250"/>
                  <a:gd name="connsiteX149" fmla="*/ 4587087 w 5540715"/>
                  <a:gd name="connsiteY149" fmla="*/ 1785937 h 3905250"/>
                  <a:gd name="connsiteX150" fmla="*/ 4577562 w 5540715"/>
                  <a:gd name="connsiteY150" fmla="*/ 1809750 h 3905250"/>
                  <a:gd name="connsiteX151" fmla="*/ 4572800 w 5540715"/>
                  <a:gd name="connsiteY151" fmla="*/ 1828800 h 3905250"/>
                  <a:gd name="connsiteX152" fmla="*/ 4563275 w 5540715"/>
                  <a:gd name="connsiteY152" fmla="*/ 1876425 h 3905250"/>
                  <a:gd name="connsiteX153" fmla="*/ 4558512 w 5540715"/>
                  <a:gd name="connsiteY153" fmla="*/ 1909762 h 3905250"/>
                  <a:gd name="connsiteX154" fmla="*/ 4553750 w 5540715"/>
                  <a:gd name="connsiteY154" fmla="*/ 1938337 h 3905250"/>
                  <a:gd name="connsiteX155" fmla="*/ 4572800 w 5540715"/>
                  <a:gd name="connsiteY155" fmla="*/ 2133600 h 3905250"/>
                  <a:gd name="connsiteX156" fmla="*/ 4601375 w 5540715"/>
                  <a:gd name="connsiteY156" fmla="*/ 2162175 h 3905250"/>
                  <a:gd name="connsiteX157" fmla="*/ 4620425 w 5540715"/>
                  <a:gd name="connsiteY157" fmla="*/ 2166937 h 3905250"/>
                  <a:gd name="connsiteX158" fmla="*/ 4644237 w 5540715"/>
                  <a:gd name="connsiteY158" fmla="*/ 2181225 h 3905250"/>
                  <a:gd name="connsiteX159" fmla="*/ 4663287 w 5540715"/>
                  <a:gd name="connsiteY159" fmla="*/ 2185987 h 3905250"/>
                  <a:gd name="connsiteX160" fmla="*/ 4715675 w 5540715"/>
                  <a:gd name="connsiteY160" fmla="*/ 2195512 h 3905250"/>
                  <a:gd name="connsiteX161" fmla="*/ 4829975 w 5540715"/>
                  <a:gd name="connsiteY161" fmla="*/ 2185987 h 3905250"/>
                  <a:gd name="connsiteX162" fmla="*/ 4863312 w 5540715"/>
                  <a:gd name="connsiteY162" fmla="*/ 2166937 h 3905250"/>
                  <a:gd name="connsiteX163" fmla="*/ 4915700 w 5540715"/>
                  <a:gd name="connsiteY163" fmla="*/ 2147887 h 3905250"/>
                  <a:gd name="connsiteX164" fmla="*/ 4934750 w 5540715"/>
                  <a:gd name="connsiteY164" fmla="*/ 2133600 h 3905250"/>
                  <a:gd name="connsiteX165" fmla="*/ 4949037 w 5540715"/>
                  <a:gd name="connsiteY165" fmla="*/ 2128837 h 3905250"/>
                  <a:gd name="connsiteX166" fmla="*/ 4963325 w 5540715"/>
                  <a:gd name="connsiteY166" fmla="*/ 2114550 h 3905250"/>
                  <a:gd name="connsiteX167" fmla="*/ 4982375 w 5540715"/>
                  <a:gd name="connsiteY167" fmla="*/ 2100262 h 3905250"/>
                  <a:gd name="connsiteX168" fmla="*/ 5010950 w 5540715"/>
                  <a:gd name="connsiteY168" fmla="*/ 2081212 h 3905250"/>
                  <a:gd name="connsiteX169" fmla="*/ 5053812 w 5540715"/>
                  <a:gd name="connsiteY169" fmla="*/ 2038350 h 3905250"/>
                  <a:gd name="connsiteX170" fmla="*/ 5077625 w 5540715"/>
                  <a:gd name="connsiteY170" fmla="*/ 2019300 h 3905250"/>
                  <a:gd name="connsiteX171" fmla="*/ 5096675 w 5540715"/>
                  <a:gd name="connsiteY171" fmla="*/ 2000250 h 3905250"/>
                  <a:gd name="connsiteX172" fmla="*/ 5125250 w 5540715"/>
                  <a:gd name="connsiteY172" fmla="*/ 1981200 h 3905250"/>
                  <a:gd name="connsiteX173" fmla="*/ 5172875 w 5540715"/>
                  <a:gd name="connsiteY173" fmla="*/ 1943100 h 3905250"/>
                  <a:gd name="connsiteX174" fmla="*/ 5210975 w 5540715"/>
                  <a:gd name="connsiteY174" fmla="*/ 1909762 h 3905250"/>
                  <a:gd name="connsiteX175" fmla="*/ 5220500 w 5540715"/>
                  <a:gd name="connsiteY175" fmla="*/ 1895475 h 3905250"/>
                  <a:gd name="connsiteX176" fmla="*/ 5234787 w 5540715"/>
                  <a:gd name="connsiteY176" fmla="*/ 1876425 h 3905250"/>
                  <a:gd name="connsiteX177" fmla="*/ 5253837 w 5540715"/>
                  <a:gd name="connsiteY177" fmla="*/ 1838325 h 3905250"/>
                  <a:gd name="connsiteX178" fmla="*/ 5282412 w 5540715"/>
                  <a:gd name="connsiteY178" fmla="*/ 1790700 h 3905250"/>
                  <a:gd name="connsiteX179" fmla="*/ 5287175 w 5540715"/>
                  <a:gd name="connsiteY179" fmla="*/ 1771650 h 3905250"/>
                  <a:gd name="connsiteX180" fmla="*/ 5306225 w 5540715"/>
                  <a:gd name="connsiteY180" fmla="*/ 1743075 h 3905250"/>
                  <a:gd name="connsiteX181" fmla="*/ 5320512 w 5540715"/>
                  <a:gd name="connsiteY181" fmla="*/ 1709737 h 3905250"/>
                  <a:gd name="connsiteX182" fmla="*/ 5334800 w 5540715"/>
                  <a:gd name="connsiteY182" fmla="*/ 1695450 h 3905250"/>
                  <a:gd name="connsiteX183" fmla="*/ 5358612 w 5540715"/>
                  <a:gd name="connsiteY183" fmla="*/ 1647825 h 3905250"/>
                  <a:gd name="connsiteX184" fmla="*/ 5391950 w 5540715"/>
                  <a:gd name="connsiteY184" fmla="*/ 1581150 h 3905250"/>
                  <a:gd name="connsiteX185" fmla="*/ 5439575 w 5540715"/>
                  <a:gd name="connsiteY185" fmla="*/ 1452562 h 3905250"/>
                  <a:gd name="connsiteX186" fmla="*/ 5449100 w 5540715"/>
                  <a:gd name="connsiteY186" fmla="*/ 1414462 h 3905250"/>
                  <a:gd name="connsiteX187" fmla="*/ 5453862 w 5540715"/>
                  <a:gd name="connsiteY187" fmla="*/ 1381125 h 3905250"/>
                  <a:gd name="connsiteX188" fmla="*/ 5463387 w 5540715"/>
                  <a:gd name="connsiteY188" fmla="*/ 1181100 h 3905250"/>
                  <a:gd name="connsiteX189" fmla="*/ 5468150 w 5540715"/>
                  <a:gd name="connsiteY189" fmla="*/ 1157287 h 3905250"/>
                  <a:gd name="connsiteX190" fmla="*/ 5472912 w 5540715"/>
                  <a:gd name="connsiteY190" fmla="*/ 1128712 h 3905250"/>
                  <a:gd name="connsiteX191" fmla="*/ 5477675 w 5540715"/>
                  <a:gd name="connsiteY191" fmla="*/ 1095375 h 3905250"/>
                  <a:gd name="connsiteX192" fmla="*/ 5487200 w 5540715"/>
                  <a:gd name="connsiteY192" fmla="*/ 1066800 h 3905250"/>
                  <a:gd name="connsiteX193" fmla="*/ 5501487 w 5540715"/>
                  <a:gd name="connsiteY193" fmla="*/ 981075 h 3905250"/>
                  <a:gd name="connsiteX194" fmla="*/ 5501487 w 5540715"/>
                  <a:gd name="connsiteY194" fmla="*/ 981075 h 3905250"/>
                  <a:gd name="connsiteX195" fmla="*/ 5511012 w 5540715"/>
                  <a:gd name="connsiteY195" fmla="*/ 923925 h 3905250"/>
                  <a:gd name="connsiteX196" fmla="*/ 5515775 w 5540715"/>
                  <a:gd name="connsiteY196" fmla="*/ 890587 h 3905250"/>
                  <a:gd name="connsiteX197" fmla="*/ 5525300 w 5540715"/>
                  <a:gd name="connsiteY197" fmla="*/ 833437 h 3905250"/>
                  <a:gd name="connsiteX198" fmla="*/ 5530062 w 5540715"/>
                  <a:gd name="connsiteY198" fmla="*/ 804862 h 3905250"/>
                  <a:gd name="connsiteX199" fmla="*/ 5534825 w 5540715"/>
                  <a:gd name="connsiteY199" fmla="*/ 738187 h 3905250"/>
                  <a:gd name="connsiteX200" fmla="*/ 5520537 w 5540715"/>
                  <a:gd name="connsiteY200" fmla="*/ 466725 h 3905250"/>
                  <a:gd name="connsiteX201" fmla="*/ 5511012 w 5540715"/>
                  <a:gd name="connsiteY201" fmla="*/ 442912 h 3905250"/>
                  <a:gd name="connsiteX202" fmla="*/ 5491962 w 5540715"/>
                  <a:gd name="connsiteY202" fmla="*/ 390525 h 3905250"/>
                  <a:gd name="connsiteX203" fmla="*/ 5477675 w 5540715"/>
                  <a:gd name="connsiteY203" fmla="*/ 366712 h 3905250"/>
                  <a:gd name="connsiteX204" fmla="*/ 5453862 w 5540715"/>
                  <a:gd name="connsiteY204" fmla="*/ 347662 h 3905250"/>
                  <a:gd name="connsiteX205" fmla="*/ 5420525 w 5540715"/>
                  <a:gd name="connsiteY205" fmla="*/ 309562 h 3905250"/>
                  <a:gd name="connsiteX206" fmla="*/ 5401475 w 5540715"/>
                  <a:gd name="connsiteY206" fmla="*/ 300037 h 3905250"/>
                  <a:gd name="connsiteX207" fmla="*/ 5391950 w 5540715"/>
                  <a:gd name="connsiteY207" fmla="*/ 280987 h 3905250"/>
                  <a:gd name="connsiteX208" fmla="*/ 5358612 w 5540715"/>
                  <a:gd name="connsiteY208" fmla="*/ 257175 h 3905250"/>
                  <a:gd name="connsiteX209" fmla="*/ 5325275 w 5540715"/>
                  <a:gd name="connsiteY209" fmla="*/ 223837 h 3905250"/>
                  <a:gd name="connsiteX210" fmla="*/ 5244312 w 5540715"/>
                  <a:gd name="connsiteY210" fmla="*/ 133350 h 3905250"/>
                  <a:gd name="connsiteX211" fmla="*/ 5201450 w 5540715"/>
                  <a:gd name="connsiteY211" fmla="*/ 85725 h 3905250"/>
                  <a:gd name="connsiteX212" fmla="*/ 5163350 w 5540715"/>
                  <a:gd name="connsiteY212" fmla="*/ 71437 h 3905250"/>
                  <a:gd name="connsiteX213" fmla="*/ 5087150 w 5540715"/>
                  <a:gd name="connsiteY213" fmla="*/ 42862 h 3905250"/>
                  <a:gd name="connsiteX214" fmla="*/ 5039525 w 5540715"/>
                  <a:gd name="connsiteY214" fmla="*/ 23812 h 3905250"/>
                  <a:gd name="connsiteX215" fmla="*/ 5006187 w 5540715"/>
                  <a:gd name="connsiteY215" fmla="*/ 19050 h 3905250"/>
                  <a:gd name="connsiteX216" fmla="*/ 4982375 w 5540715"/>
                  <a:gd name="connsiteY216" fmla="*/ 9525 h 3905250"/>
                  <a:gd name="connsiteX217" fmla="*/ 4915700 w 5540715"/>
                  <a:gd name="connsiteY217" fmla="*/ 4762 h 3905250"/>
                  <a:gd name="connsiteX218" fmla="*/ 4858550 w 5540715"/>
                  <a:gd name="connsiteY218" fmla="*/ 0 h 3905250"/>
                  <a:gd name="connsiteX219" fmla="*/ 4749012 w 5540715"/>
                  <a:gd name="connsiteY219" fmla="*/ 14287 h 3905250"/>
                  <a:gd name="connsiteX220" fmla="*/ 4725200 w 5540715"/>
                  <a:gd name="connsiteY220" fmla="*/ 19050 h 3905250"/>
                  <a:gd name="connsiteX221" fmla="*/ 4668050 w 5540715"/>
                  <a:gd name="connsiteY221" fmla="*/ 42862 h 3905250"/>
                  <a:gd name="connsiteX222" fmla="*/ 4629950 w 5540715"/>
                  <a:gd name="connsiteY222" fmla="*/ 57150 h 3905250"/>
                  <a:gd name="connsiteX223" fmla="*/ 4548987 w 5540715"/>
                  <a:gd name="connsiteY223" fmla="*/ 104775 h 3905250"/>
                  <a:gd name="connsiteX224" fmla="*/ 4529937 w 5540715"/>
                  <a:gd name="connsiteY224" fmla="*/ 128587 h 3905250"/>
                  <a:gd name="connsiteX225" fmla="*/ 4510887 w 5540715"/>
                  <a:gd name="connsiteY225" fmla="*/ 147637 h 3905250"/>
                  <a:gd name="connsiteX226" fmla="*/ 4491837 w 5540715"/>
                  <a:gd name="connsiteY226" fmla="*/ 176212 h 3905250"/>
                  <a:gd name="connsiteX227" fmla="*/ 4458500 w 5540715"/>
                  <a:gd name="connsiteY227" fmla="*/ 247650 h 3905250"/>
                  <a:gd name="connsiteX228" fmla="*/ 4439450 w 5540715"/>
                  <a:gd name="connsiteY228" fmla="*/ 304800 h 3905250"/>
                  <a:gd name="connsiteX229" fmla="*/ 4420400 w 5540715"/>
                  <a:gd name="connsiteY229" fmla="*/ 366712 h 3905250"/>
                  <a:gd name="connsiteX230" fmla="*/ 4415637 w 5540715"/>
                  <a:gd name="connsiteY230" fmla="*/ 400050 h 3905250"/>
                  <a:gd name="connsiteX231" fmla="*/ 4406112 w 5540715"/>
                  <a:gd name="connsiteY231" fmla="*/ 423862 h 3905250"/>
                  <a:gd name="connsiteX232" fmla="*/ 4401350 w 5540715"/>
                  <a:gd name="connsiteY232" fmla="*/ 457200 h 3905250"/>
                  <a:gd name="connsiteX233" fmla="*/ 4391825 w 5540715"/>
                  <a:gd name="connsiteY233" fmla="*/ 519112 h 3905250"/>
                  <a:gd name="connsiteX234" fmla="*/ 4425162 w 5540715"/>
                  <a:gd name="connsiteY234" fmla="*/ 685800 h 3905250"/>
                  <a:gd name="connsiteX235" fmla="*/ 4434687 w 5540715"/>
                  <a:gd name="connsiteY235" fmla="*/ 728662 h 3905250"/>
                  <a:gd name="connsiteX236" fmla="*/ 4444212 w 5540715"/>
                  <a:gd name="connsiteY236" fmla="*/ 752475 h 3905250"/>
                  <a:gd name="connsiteX237" fmla="*/ 4439450 w 5540715"/>
                  <a:gd name="connsiteY237" fmla="*/ 819150 h 3905250"/>
                  <a:gd name="connsiteX238" fmla="*/ 4396587 w 5540715"/>
                  <a:gd name="connsiteY238" fmla="*/ 852487 h 3905250"/>
                  <a:gd name="connsiteX239" fmla="*/ 4382300 w 5540715"/>
                  <a:gd name="connsiteY239" fmla="*/ 866775 h 3905250"/>
                  <a:gd name="connsiteX240" fmla="*/ 4363250 w 5540715"/>
                  <a:gd name="connsiteY240" fmla="*/ 876300 h 3905250"/>
                  <a:gd name="connsiteX241" fmla="*/ 4329912 w 5540715"/>
                  <a:gd name="connsiteY241" fmla="*/ 900112 h 3905250"/>
                  <a:gd name="connsiteX242" fmla="*/ 4315625 w 5540715"/>
                  <a:gd name="connsiteY242" fmla="*/ 909637 h 3905250"/>
                  <a:gd name="connsiteX243" fmla="*/ 4296575 w 5540715"/>
                  <a:gd name="connsiteY243" fmla="*/ 923925 h 3905250"/>
                  <a:gd name="connsiteX244" fmla="*/ 4277525 w 5540715"/>
                  <a:gd name="connsiteY244" fmla="*/ 928687 h 3905250"/>
                  <a:gd name="connsiteX245" fmla="*/ 4248950 w 5540715"/>
                  <a:gd name="connsiteY245" fmla="*/ 938212 h 3905250"/>
                  <a:gd name="connsiteX246" fmla="*/ 4229900 w 5540715"/>
                  <a:gd name="connsiteY246" fmla="*/ 942975 h 3905250"/>
                  <a:gd name="connsiteX247" fmla="*/ 4215612 w 5540715"/>
                  <a:gd name="connsiteY247" fmla="*/ 947737 h 3905250"/>
                  <a:gd name="connsiteX248" fmla="*/ 4158462 w 5540715"/>
                  <a:gd name="connsiteY248" fmla="*/ 957262 h 3905250"/>
                  <a:gd name="connsiteX249" fmla="*/ 4120362 w 5540715"/>
                  <a:gd name="connsiteY249" fmla="*/ 966787 h 3905250"/>
                  <a:gd name="connsiteX250" fmla="*/ 4091787 w 5540715"/>
                  <a:gd name="connsiteY250" fmla="*/ 976312 h 3905250"/>
                  <a:gd name="connsiteX251" fmla="*/ 4067975 w 5540715"/>
                  <a:gd name="connsiteY251" fmla="*/ 985837 h 3905250"/>
                  <a:gd name="connsiteX252" fmla="*/ 4034637 w 5540715"/>
                  <a:gd name="connsiteY252" fmla="*/ 990600 h 3905250"/>
                  <a:gd name="connsiteX253" fmla="*/ 3967962 w 5540715"/>
                  <a:gd name="connsiteY253" fmla="*/ 1009650 h 3905250"/>
                  <a:gd name="connsiteX254" fmla="*/ 3939387 w 5540715"/>
                  <a:gd name="connsiteY254" fmla="*/ 1019175 h 3905250"/>
                  <a:gd name="connsiteX255" fmla="*/ 3906050 w 5540715"/>
                  <a:gd name="connsiteY255" fmla="*/ 1023937 h 3905250"/>
                  <a:gd name="connsiteX256" fmla="*/ 3744125 w 5540715"/>
                  <a:gd name="connsiteY256" fmla="*/ 1019175 h 3905250"/>
                  <a:gd name="connsiteX257" fmla="*/ 3715550 w 5540715"/>
                  <a:gd name="connsiteY257" fmla="*/ 1014412 h 3905250"/>
                  <a:gd name="connsiteX258" fmla="*/ 3677450 w 5540715"/>
                  <a:gd name="connsiteY258" fmla="*/ 1009650 h 3905250"/>
                  <a:gd name="connsiteX259" fmla="*/ 3548862 w 5540715"/>
                  <a:gd name="connsiteY259" fmla="*/ 1023937 h 3905250"/>
                  <a:gd name="connsiteX260" fmla="*/ 3506000 w 5540715"/>
                  <a:gd name="connsiteY260" fmla="*/ 1052512 h 3905250"/>
                  <a:gd name="connsiteX261" fmla="*/ 3486950 w 5540715"/>
                  <a:gd name="connsiteY261" fmla="*/ 1071562 h 3905250"/>
                  <a:gd name="connsiteX262" fmla="*/ 3463137 w 5540715"/>
                  <a:gd name="connsiteY262" fmla="*/ 1090612 h 3905250"/>
                  <a:gd name="connsiteX263" fmla="*/ 3425037 w 5540715"/>
                  <a:gd name="connsiteY263" fmla="*/ 1128712 h 3905250"/>
                  <a:gd name="connsiteX264" fmla="*/ 3396462 w 5540715"/>
                  <a:gd name="connsiteY264" fmla="*/ 1176337 h 3905250"/>
                  <a:gd name="connsiteX265" fmla="*/ 3363125 w 5540715"/>
                  <a:gd name="connsiteY265" fmla="*/ 1228725 h 3905250"/>
                  <a:gd name="connsiteX266" fmla="*/ 3353600 w 5540715"/>
                  <a:gd name="connsiteY266" fmla="*/ 1262062 h 3905250"/>
                  <a:gd name="connsiteX267" fmla="*/ 3348837 w 5540715"/>
                  <a:gd name="connsiteY267" fmla="*/ 1281112 h 3905250"/>
                  <a:gd name="connsiteX268" fmla="*/ 3339312 w 5540715"/>
                  <a:gd name="connsiteY268" fmla="*/ 1295400 h 3905250"/>
                  <a:gd name="connsiteX269" fmla="*/ 3329787 w 5540715"/>
                  <a:gd name="connsiteY269" fmla="*/ 1323975 h 3905250"/>
                  <a:gd name="connsiteX270" fmla="*/ 3301212 w 5540715"/>
                  <a:gd name="connsiteY270" fmla="*/ 1357312 h 3905250"/>
                  <a:gd name="connsiteX271" fmla="*/ 3291687 w 5540715"/>
                  <a:gd name="connsiteY271" fmla="*/ 1381125 h 3905250"/>
                  <a:gd name="connsiteX272" fmla="*/ 3248825 w 5540715"/>
                  <a:gd name="connsiteY272" fmla="*/ 1414462 h 3905250"/>
                  <a:gd name="connsiteX273" fmla="*/ 3234537 w 5540715"/>
                  <a:gd name="connsiteY273" fmla="*/ 1433512 h 3905250"/>
                  <a:gd name="connsiteX274" fmla="*/ 3220250 w 5540715"/>
                  <a:gd name="connsiteY274" fmla="*/ 1443037 h 3905250"/>
                  <a:gd name="connsiteX275" fmla="*/ 3172625 w 5540715"/>
                  <a:gd name="connsiteY275" fmla="*/ 1481137 h 3905250"/>
                  <a:gd name="connsiteX276" fmla="*/ 3153575 w 5540715"/>
                  <a:gd name="connsiteY276" fmla="*/ 1495425 h 3905250"/>
                  <a:gd name="connsiteX277" fmla="*/ 3129762 w 5540715"/>
                  <a:gd name="connsiteY277" fmla="*/ 1504950 h 3905250"/>
                  <a:gd name="connsiteX278" fmla="*/ 3110712 w 5540715"/>
                  <a:gd name="connsiteY278" fmla="*/ 1519237 h 3905250"/>
                  <a:gd name="connsiteX279" fmla="*/ 3096425 w 5540715"/>
                  <a:gd name="connsiteY279" fmla="*/ 1533525 h 3905250"/>
                  <a:gd name="connsiteX280" fmla="*/ 3072612 w 5540715"/>
                  <a:gd name="connsiteY280" fmla="*/ 1543050 h 3905250"/>
                  <a:gd name="connsiteX281" fmla="*/ 3058325 w 5540715"/>
                  <a:gd name="connsiteY281" fmla="*/ 1557337 h 3905250"/>
                  <a:gd name="connsiteX282" fmla="*/ 3034512 w 5540715"/>
                  <a:gd name="connsiteY282" fmla="*/ 1566862 h 3905250"/>
                  <a:gd name="connsiteX283" fmla="*/ 3015462 w 5540715"/>
                  <a:gd name="connsiteY283" fmla="*/ 1576387 h 3905250"/>
                  <a:gd name="connsiteX284" fmla="*/ 2967837 w 5540715"/>
                  <a:gd name="connsiteY284" fmla="*/ 1604962 h 3905250"/>
                  <a:gd name="connsiteX285" fmla="*/ 2953550 w 5540715"/>
                  <a:gd name="connsiteY285" fmla="*/ 1614487 h 3905250"/>
                  <a:gd name="connsiteX286" fmla="*/ 2939262 w 5540715"/>
                  <a:gd name="connsiteY286" fmla="*/ 1619250 h 3905250"/>
                  <a:gd name="connsiteX287" fmla="*/ 2910687 w 5540715"/>
                  <a:gd name="connsiteY287" fmla="*/ 1638300 h 3905250"/>
                  <a:gd name="connsiteX288" fmla="*/ 2896400 w 5540715"/>
                  <a:gd name="connsiteY288" fmla="*/ 1652587 h 3905250"/>
                  <a:gd name="connsiteX289" fmla="*/ 2834487 w 5540715"/>
                  <a:gd name="connsiteY289" fmla="*/ 1681162 h 3905250"/>
                  <a:gd name="connsiteX290" fmla="*/ 2791625 w 5540715"/>
                  <a:gd name="connsiteY290" fmla="*/ 1709737 h 3905250"/>
                  <a:gd name="connsiteX291" fmla="*/ 2767812 w 5540715"/>
                  <a:gd name="connsiteY291" fmla="*/ 1719262 h 3905250"/>
                  <a:gd name="connsiteX292" fmla="*/ 2753525 w 5540715"/>
                  <a:gd name="connsiteY292" fmla="*/ 1728787 h 3905250"/>
                  <a:gd name="connsiteX293" fmla="*/ 2739237 w 5540715"/>
                  <a:gd name="connsiteY293" fmla="*/ 1733550 h 3905250"/>
                  <a:gd name="connsiteX294" fmla="*/ 2724950 w 5540715"/>
                  <a:gd name="connsiteY294" fmla="*/ 1743075 h 3905250"/>
                  <a:gd name="connsiteX295" fmla="*/ 2663037 w 5540715"/>
                  <a:gd name="connsiteY295" fmla="*/ 1752600 h 3905250"/>
                  <a:gd name="connsiteX296" fmla="*/ 2596362 w 5540715"/>
                  <a:gd name="connsiteY296" fmla="*/ 1738312 h 3905250"/>
                  <a:gd name="connsiteX297" fmla="*/ 2572550 w 5540715"/>
                  <a:gd name="connsiteY297" fmla="*/ 1728788 h 3905250"/>
                  <a:gd name="connsiteX298" fmla="*/ 2524925 w 5540715"/>
                  <a:gd name="connsiteY298" fmla="*/ 1728787 h 3905250"/>
                  <a:gd name="connsiteX299" fmla="*/ 2470156 w 5540715"/>
                  <a:gd name="connsiteY299" fmla="*/ 1804987 h 3905250"/>
                  <a:gd name="connsiteX300" fmla="*/ 2389193 w 5540715"/>
                  <a:gd name="connsiteY300" fmla="*/ 1881187 h 3905250"/>
                  <a:gd name="connsiteX301" fmla="*/ 2315375 w 5540715"/>
                  <a:gd name="connsiteY301" fmla="*/ 1909762 h 3905250"/>
                  <a:gd name="connsiteX302" fmla="*/ 2253462 w 5540715"/>
                  <a:gd name="connsiteY302" fmla="*/ 1924050 h 3905250"/>
                  <a:gd name="connsiteX303" fmla="*/ 2234412 w 5540715"/>
                  <a:gd name="connsiteY303" fmla="*/ 1943100 h 3905250"/>
                  <a:gd name="connsiteX304" fmla="*/ 2220125 w 5540715"/>
                  <a:gd name="connsiteY304" fmla="*/ 1947862 h 3905250"/>
                  <a:gd name="connsiteX305" fmla="*/ 2186787 w 5540715"/>
                  <a:gd name="connsiteY305" fmla="*/ 1966912 h 3905250"/>
                  <a:gd name="connsiteX306" fmla="*/ 2148687 w 5540715"/>
                  <a:gd name="connsiteY306" fmla="*/ 1985962 h 3905250"/>
                  <a:gd name="connsiteX307" fmla="*/ 2072487 w 5540715"/>
                  <a:gd name="connsiteY307" fmla="*/ 1971675 h 3905250"/>
                  <a:gd name="connsiteX308" fmla="*/ 1996288 w 5540715"/>
                  <a:gd name="connsiteY308" fmla="*/ 1990725 h 3905250"/>
                  <a:gd name="connsiteX309" fmla="*/ 1939137 w 5540715"/>
                  <a:gd name="connsiteY309" fmla="*/ 2047875 h 3905250"/>
                  <a:gd name="connsiteX310" fmla="*/ 1910562 w 5540715"/>
                  <a:gd name="connsiteY310" fmla="*/ 2071687 h 3905250"/>
                  <a:gd name="connsiteX311" fmla="*/ 1886750 w 5540715"/>
                  <a:gd name="connsiteY311" fmla="*/ 2081212 h 3905250"/>
                  <a:gd name="connsiteX312" fmla="*/ 1858175 w 5540715"/>
                  <a:gd name="connsiteY312" fmla="*/ 2100262 h 3905250"/>
                  <a:gd name="connsiteX313" fmla="*/ 1834362 w 5540715"/>
                  <a:gd name="connsiteY313" fmla="*/ 2109787 h 3905250"/>
                  <a:gd name="connsiteX314" fmla="*/ 1815312 w 5540715"/>
                  <a:gd name="connsiteY314" fmla="*/ 2124075 h 3905250"/>
                  <a:gd name="connsiteX315" fmla="*/ 1796262 w 5540715"/>
                  <a:gd name="connsiteY315" fmla="*/ 2133600 h 3905250"/>
                  <a:gd name="connsiteX316" fmla="*/ 1786737 w 5540715"/>
                  <a:gd name="connsiteY316" fmla="*/ 2147887 h 3905250"/>
                  <a:gd name="connsiteX317" fmla="*/ 1772450 w 5540715"/>
                  <a:gd name="connsiteY317" fmla="*/ 2152650 h 3905250"/>
                  <a:gd name="connsiteX318" fmla="*/ 1753400 w 5540715"/>
                  <a:gd name="connsiteY318" fmla="*/ 2166937 h 3905250"/>
                  <a:gd name="connsiteX319" fmla="*/ 1696250 w 5540715"/>
                  <a:gd name="connsiteY319" fmla="*/ 2219325 h 3905250"/>
                  <a:gd name="connsiteX320" fmla="*/ 1672437 w 5540715"/>
                  <a:gd name="connsiteY320" fmla="*/ 2238375 h 3905250"/>
                  <a:gd name="connsiteX321" fmla="*/ 1648625 w 5540715"/>
                  <a:gd name="connsiteY321" fmla="*/ 2252662 h 3905250"/>
                  <a:gd name="connsiteX322" fmla="*/ 1615287 w 5540715"/>
                  <a:gd name="connsiteY322" fmla="*/ 2286000 h 3905250"/>
                  <a:gd name="connsiteX323" fmla="*/ 1591475 w 5540715"/>
                  <a:gd name="connsiteY323" fmla="*/ 2305050 h 3905250"/>
                  <a:gd name="connsiteX324" fmla="*/ 1577187 w 5540715"/>
                  <a:gd name="connsiteY324" fmla="*/ 2314575 h 3905250"/>
                  <a:gd name="connsiteX325" fmla="*/ 1562900 w 5540715"/>
                  <a:gd name="connsiteY325" fmla="*/ 2328862 h 3905250"/>
                  <a:gd name="connsiteX326" fmla="*/ 1558137 w 5540715"/>
                  <a:gd name="connsiteY326" fmla="*/ 2343150 h 3905250"/>
                  <a:gd name="connsiteX327" fmla="*/ 1520037 w 5540715"/>
                  <a:gd name="connsiteY327" fmla="*/ 2366962 h 3905250"/>
                  <a:gd name="connsiteX328" fmla="*/ 1496225 w 5540715"/>
                  <a:gd name="connsiteY328" fmla="*/ 2381250 h 3905250"/>
                  <a:gd name="connsiteX329" fmla="*/ 1477175 w 5540715"/>
                  <a:gd name="connsiteY329" fmla="*/ 2395537 h 3905250"/>
                  <a:gd name="connsiteX330" fmla="*/ 1462887 w 5540715"/>
                  <a:gd name="connsiteY330" fmla="*/ 2400300 h 3905250"/>
                  <a:gd name="connsiteX331" fmla="*/ 1424787 w 5540715"/>
                  <a:gd name="connsiteY331" fmla="*/ 2419350 h 3905250"/>
                  <a:gd name="connsiteX332" fmla="*/ 1405737 w 5540715"/>
                  <a:gd name="connsiteY332" fmla="*/ 2428875 h 3905250"/>
                  <a:gd name="connsiteX333" fmla="*/ 1362875 w 5540715"/>
                  <a:gd name="connsiteY333" fmla="*/ 2462212 h 3905250"/>
                  <a:gd name="connsiteX334" fmla="*/ 1329537 w 5540715"/>
                  <a:gd name="connsiteY334" fmla="*/ 2476500 h 3905250"/>
                  <a:gd name="connsiteX335" fmla="*/ 1310487 w 5540715"/>
                  <a:gd name="connsiteY335" fmla="*/ 2490787 h 3905250"/>
                  <a:gd name="connsiteX336" fmla="*/ 1262862 w 5540715"/>
                  <a:gd name="connsiteY336" fmla="*/ 2514600 h 3905250"/>
                  <a:gd name="connsiteX337" fmla="*/ 1224762 w 5540715"/>
                  <a:gd name="connsiteY337" fmla="*/ 2538412 h 3905250"/>
                  <a:gd name="connsiteX338" fmla="*/ 1210475 w 5540715"/>
                  <a:gd name="connsiteY338" fmla="*/ 2543175 h 3905250"/>
                  <a:gd name="connsiteX339" fmla="*/ 1191425 w 5540715"/>
                  <a:gd name="connsiteY339" fmla="*/ 2557462 h 3905250"/>
                  <a:gd name="connsiteX340" fmla="*/ 1129512 w 5540715"/>
                  <a:gd name="connsiteY340" fmla="*/ 2600325 h 3905250"/>
                  <a:gd name="connsiteX341" fmla="*/ 1100937 w 5540715"/>
                  <a:gd name="connsiteY341" fmla="*/ 2624137 h 3905250"/>
                  <a:gd name="connsiteX342" fmla="*/ 1086650 w 5540715"/>
                  <a:gd name="connsiteY342" fmla="*/ 2638425 h 3905250"/>
                  <a:gd name="connsiteX343" fmla="*/ 1077125 w 5540715"/>
                  <a:gd name="connsiteY343" fmla="*/ 2652712 h 3905250"/>
                  <a:gd name="connsiteX344" fmla="*/ 1053312 w 5540715"/>
                  <a:gd name="connsiteY34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72500 w 5540715"/>
                  <a:gd name="connsiteY78" fmla="*/ 2733675 h 3905250"/>
                  <a:gd name="connsiteX79" fmla="*/ 2167737 w 5540715"/>
                  <a:gd name="connsiteY79" fmla="*/ 2709862 h 3905250"/>
                  <a:gd name="connsiteX80" fmla="*/ 2158212 w 5540715"/>
                  <a:gd name="connsiteY80" fmla="*/ 2686050 h 3905250"/>
                  <a:gd name="connsiteX81" fmla="*/ 2153450 w 5540715"/>
                  <a:gd name="connsiteY81" fmla="*/ 2643187 h 3905250"/>
                  <a:gd name="connsiteX82" fmla="*/ 2158212 w 5540715"/>
                  <a:gd name="connsiteY82" fmla="*/ 2586037 h 3905250"/>
                  <a:gd name="connsiteX83" fmla="*/ 2182025 w 5540715"/>
                  <a:gd name="connsiteY83" fmla="*/ 2547937 h 3905250"/>
                  <a:gd name="connsiteX84" fmla="*/ 2215362 w 5540715"/>
                  <a:gd name="connsiteY84" fmla="*/ 2509837 h 3905250"/>
                  <a:gd name="connsiteX85" fmla="*/ 2234412 w 5540715"/>
                  <a:gd name="connsiteY85" fmla="*/ 2490787 h 3905250"/>
                  <a:gd name="connsiteX86" fmla="*/ 2267750 w 5540715"/>
                  <a:gd name="connsiteY86" fmla="*/ 2481262 h 3905250"/>
                  <a:gd name="connsiteX87" fmla="*/ 2291562 w 5540715"/>
                  <a:gd name="connsiteY87" fmla="*/ 2471737 h 3905250"/>
                  <a:gd name="connsiteX88" fmla="*/ 2386812 w 5540715"/>
                  <a:gd name="connsiteY88" fmla="*/ 2462212 h 3905250"/>
                  <a:gd name="connsiteX89" fmla="*/ 2453487 w 5540715"/>
                  <a:gd name="connsiteY89" fmla="*/ 2452687 h 3905250"/>
                  <a:gd name="connsiteX90" fmla="*/ 2510637 w 5540715"/>
                  <a:gd name="connsiteY90" fmla="*/ 2443162 h 3905250"/>
                  <a:gd name="connsiteX91" fmla="*/ 2529687 w 5540715"/>
                  <a:gd name="connsiteY91" fmla="*/ 2433637 h 3905250"/>
                  <a:gd name="connsiteX92" fmla="*/ 2634462 w 5540715"/>
                  <a:gd name="connsiteY92" fmla="*/ 2424112 h 3905250"/>
                  <a:gd name="connsiteX93" fmla="*/ 2767812 w 5540715"/>
                  <a:gd name="connsiteY93" fmla="*/ 2419350 h 3905250"/>
                  <a:gd name="connsiteX94" fmla="*/ 2791625 w 5540715"/>
                  <a:gd name="connsiteY94" fmla="*/ 2414587 h 3905250"/>
                  <a:gd name="connsiteX95" fmla="*/ 2829725 w 5540715"/>
                  <a:gd name="connsiteY95" fmla="*/ 2390775 h 3905250"/>
                  <a:gd name="connsiteX96" fmla="*/ 2848775 w 5540715"/>
                  <a:gd name="connsiteY96" fmla="*/ 2381250 h 3905250"/>
                  <a:gd name="connsiteX97" fmla="*/ 2886875 w 5540715"/>
                  <a:gd name="connsiteY97" fmla="*/ 2352675 h 3905250"/>
                  <a:gd name="connsiteX98" fmla="*/ 2905925 w 5540715"/>
                  <a:gd name="connsiteY98" fmla="*/ 2338387 h 3905250"/>
                  <a:gd name="connsiteX99" fmla="*/ 2920212 w 5540715"/>
                  <a:gd name="connsiteY99" fmla="*/ 2328862 h 3905250"/>
                  <a:gd name="connsiteX100" fmla="*/ 2934500 w 5540715"/>
                  <a:gd name="connsiteY100" fmla="*/ 2314575 h 3905250"/>
                  <a:gd name="connsiteX101" fmla="*/ 2958312 w 5540715"/>
                  <a:gd name="connsiteY101" fmla="*/ 2309812 h 3905250"/>
                  <a:gd name="connsiteX102" fmla="*/ 2982125 w 5540715"/>
                  <a:gd name="connsiteY102" fmla="*/ 2295525 h 3905250"/>
                  <a:gd name="connsiteX103" fmla="*/ 3001175 w 5540715"/>
                  <a:gd name="connsiteY103" fmla="*/ 2281237 h 3905250"/>
                  <a:gd name="connsiteX104" fmla="*/ 3024987 w 5540715"/>
                  <a:gd name="connsiteY104" fmla="*/ 2271712 h 3905250"/>
                  <a:gd name="connsiteX105" fmla="*/ 3063087 w 5540715"/>
                  <a:gd name="connsiteY105" fmla="*/ 2243137 h 3905250"/>
                  <a:gd name="connsiteX106" fmla="*/ 3096425 w 5540715"/>
                  <a:gd name="connsiteY106" fmla="*/ 2224087 h 3905250"/>
                  <a:gd name="connsiteX107" fmla="*/ 3115475 w 5540715"/>
                  <a:gd name="connsiteY107" fmla="*/ 2205037 h 3905250"/>
                  <a:gd name="connsiteX108" fmla="*/ 3153575 w 5540715"/>
                  <a:gd name="connsiteY108" fmla="*/ 2185987 h 3905250"/>
                  <a:gd name="connsiteX109" fmla="*/ 3172625 w 5540715"/>
                  <a:gd name="connsiteY109" fmla="*/ 2171700 h 3905250"/>
                  <a:gd name="connsiteX110" fmla="*/ 3234537 w 5540715"/>
                  <a:gd name="connsiteY110" fmla="*/ 2119312 h 3905250"/>
                  <a:gd name="connsiteX111" fmla="*/ 3296450 w 5540715"/>
                  <a:gd name="connsiteY111" fmla="*/ 2076450 h 3905250"/>
                  <a:gd name="connsiteX112" fmla="*/ 3329787 w 5540715"/>
                  <a:gd name="connsiteY112" fmla="*/ 2052637 h 3905250"/>
                  <a:gd name="connsiteX113" fmla="*/ 3358362 w 5540715"/>
                  <a:gd name="connsiteY113" fmla="*/ 2033587 h 3905250"/>
                  <a:gd name="connsiteX114" fmla="*/ 3420275 w 5540715"/>
                  <a:gd name="connsiteY114" fmla="*/ 1995487 h 3905250"/>
                  <a:gd name="connsiteX115" fmla="*/ 3453612 w 5540715"/>
                  <a:gd name="connsiteY115" fmla="*/ 1981200 h 3905250"/>
                  <a:gd name="connsiteX116" fmla="*/ 3482187 w 5540715"/>
                  <a:gd name="connsiteY116" fmla="*/ 1962150 h 3905250"/>
                  <a:gd name="connsiteX117" fmla="*/ 3534575 w 5540715"/>
                  <a:gd name="connsiteY117" fmla="*/ 1933575 h 3905250"/>
                  <a:gd name="connsiteX118" fmla="*/ 3563150 w 5540715"/>
                  <a:gd name="connsiteY118" fmla="*/ 1914525 h 3905250"/>
                  <a:gd name="connsiteX119" fmla="*/ 3639350 w 5540715"/>
                  <a:gd name="connsiteY119" fmla="*/ 1871662 h 3905250"/>
                  <a:gd name="connsiteX120" fmla="*/ 3686975 w 5540715"/>
                  <a:gd name="connsiteY120" fmla="*/ 1843087 h 3905250"/>
                  <a:gd name="connsiteX121" fmla="*/ 3720312 w 5540715"/>
                  <a:gd name="connsiteY121" fmla="*/ 1824037 h 3905250"/>
                  <a:gd name="connsiteX122" fmla="*/ 3744125 w 5540715"/>
                  <a:gd name="connsiteY122" fmla="*/ 1804987 h 3905250"/>
                  <a:gd name="connsiteX123" fmla="*/ 3772700 w 5540715"/>
                  <a:gd name="connsiteY123" fmla="*/ 1795462 h 3905250"/>
                  <a:gd name="connsiteX124" fmla="*/ 3796512 w 5540715"/>
                  <a:gd name="connsiteY124" fmla="*/ 1776412 h 3905250"/>
                  <a:gd name="connsiteX125" fmla="*/ 3829850 w 5540715"/>
                  <a:gd name="connsiteY125" fmla="*/ 1762125 h 3905250"/>
                  <a:gd name="connsiteX126" fmla="*/ 3858425 w 5540715"/>
                  <a:gd name="connsiteY126" fmla="*/ 1747837 h 3905250"/>
                  <a:gd name="connsiteX127" fmla="*/ 3882237 w 5540715"/>
                  <a:gd name="connsiteY127" fmla="*/ 1733550 h 3905250"/>
                  <a:gd name="connsiteX128" fmla="*/ 3929862 w 5540715"/>
                  <a:gd name="connsiteY128" fmla="*/ 1714500 h 3905250"/>
                  <a:gd name="connsiteX129" fmla="*/ 3958437 w 5540715"/>
                  <a:gd name="connsiteY129" fmla="*/ 1695450 h 3905250"/>
                  <a:gd name="connsiteX130" fmla="*/ 3977487 w 5540715"/>
                  <a:gd name="connsiteY130" fmla="*/ 1681162 h 3905250"/>
                  <a:gd name="connsiteX131" fmla="*/ 4029875 w 5540715"/>
                  <a:gd name="connsiteY131" fmla="*/ 1657350 h 3905250"/>
                  <a:gd name="connsiteX132" fmla="*/ 4082262 w 5540715"/>
                  <a:gd name="connsiteY132" fmla="*/ 1614487 h 3905250"/>
                  <a:gd name="connsiteX133" fmla="*/ 4139412 w 5540715"/>
                  <a:gd name="connsiteY133" fmla="*/ 1576387 h 3905250"/>
                  <a:gd name="connsiteX134" fmla="*/ 4167987 w 5540715"/>
                  <a:gd name="connsiteY134" fmla="*/ 1557337 h 3905250"/>
                  <a:gd name="connsiteX135" fmla="*/ 4196562 w 5540715"/>
                  <a:gd name="connsiteY135" fmla="*/ 1538287 h 3905250"/>
                  <a:gd name="connsiteX136" fmla="*/ 4253712 w 5540715"/>
                  <a:gd name="connsiteY136" fmla="*/ 1509712 h 3905250"/>
                  <a:gd name="connsiteX137" fmla="*/ 4277525 w 5540715"/>
                  <a:gd name="connsiteY137" fmla="*/ 1500187 h 3905250"/>
                  <a:gd name="connsiteX138" fmla="*/ 4296575 w 5540715"/>
                  <a:gd name="connsiteY138" fmla="*/ 1490662 h 3905250"/>
                  <a:gd name="connsiteX139" fmla="*/ 4325150 w 5540715"/>
                  <a:gd name="connsiteY139" fmla="*/ 1485900 h 3905250"/>
                  <a:gd name="connsiteX140" fmla="*/ 4353725 w 5540715"/>
                  <a:gd name="connsiteY140" fmla="*/ 1476375 h 3905250"/>
                  <a:gd name="connsiteX141" fmla="*/ 4491837 w 5540715"/>
                  <a:gd name="connsiteY141" fmla="*/ 1481137 h 3905250"/>
                  <a:gd name="connsiteX142" fmla="*/ 4510887 w 5540715"/>
                  <a:gd name="connsiteY142" fmla="*/ 1495425 h 3905250"/>
                  <a:gd name="connsiteX143" fmla="*/ 4568037 w 5540715"/>
                  <a:gd name="connsiteY143" fmla="*/ 1528762 h 3905250"/>
                  <a:gd name="connsiteX144" fmla="*/ 4615662 w 5540715"/>
                  <a:gd name="connsiteY144" fmla="*/ 1571625 h 3905250"/>
                  <a:gd name="connsiteX145" fmla="*/ 4629950 w 5540715"/>
                  <a:gd name="connsiteY145" fmla="*/ 1590675 h 3905250"/>
                  <a:gd name="connsiteX146" fmla="*/ 4629950 w 5540715"/>
                  <a:gd name="connsiteY146" fmla="*/ 1690687 h 3905250"/>
                  <a:gd name="connsiteX147" fmla="*/ 4610900 w 5540715"/>
                  <a:gd name="connsiteY147" fmla="*/ 1724025 h 3905250"/>
                  <a:gd name="connsiteX148" fmla="*/ 4587087 w 5540715"/>
                  <a:gd name="connsiteY148" fmla="*/ 1785937 h 3905250"/>
                  <a:gd name="connsiteX149" fmla="*/ 4577562 w 5540715"/>
                  <a:gd name="connsiteY149" fmla="*/ 1809750 h 3905250"/>
                  <a:gd name="connsiteX150" fmla="*/ 4572800 w 5540715"/>
                  <a:gd name="connsiteY150" fmla="*/ 1828800 h 3905250"/>
                  <a:gd name="connsiteX151" fmla="*/ 4563275 w 5540715"/>
                  <a:gd name="connsiteY151" fmla="*/ 1876425 h 3905250"/>
                  <a:gd name="connsiteX152" fmla="*/ 4558512 w 5540715"/>
                  <a:gd name="connsiteY152" fmla="*/ 1909762 h 3905250"/>
                  <a:gd name="connsiteX153" fmla="*/ 4553750 w 5540715"/>
                  <a:gd name="connsiteY153" fmla="*/ 1938337 h 3905250"/>
                  <a:gd name="connsiteX154" fmla="*/ 4572800 w 5540715"/>
                  <a:gd name="connsiteY154" fmla="*/ 2133600 h 3905250"/>
                  <a:gd name="connsiteX155" fmla="*/ 4601375 w 5540715"/>
                  <a:gd name="connsiteY155" fmla="*/ 2162175 h 3905250"/>
                  <a:gd name="connsiteX156" fmla="*/ 4620425 w 5540715"/>
                  <a:gd name="connsiteY156" fmla="*/ 2166937 h 3905250"/>
                  <a:gd name="connsiteX157" fmla="*/ 4644237 w 5540715"/>
                  <a:gd name="connsiteY157" fmla="*/ 2181225 h 3905250"/>
                  <a:gd name="connsiteX158" fmla="*/ 4663287 w 5540715"/>
                  <a:gd name="connsiteY158" fmla="*/ 2185987 h 3905250"/>
                  <a:gd name="connsiteX159" fmla="*/ 4715675 w 5540715"/>
                  <a:gd name="connsiteY159" fmla="*/ 2195512 h 3905250"/>
                  <a:gd name="connsiteX160" fmla="*/ 4829975 w 5540715"/>
                  <a:gd name="connsiteY160" fmla="*/ 2185987 h 3905250"/>
                  <a:gd name="connsiteX161" fmla="*/ 4863312 w 5540715"/>
                  <a:gd name="connsiteY161" fmla="*/ 2166937 h 3905250"/>
                  <a:gd name="connsiteX162" fmla="*/ 4915700 w 5540715"/>
                  <a:gd name="connsiteY162" fmla="*/ 2147887 h 3905250"/>
                  <a:gd name="connsiteX163" fmla="*/ 4934750 w 5540715"/>
                  <a:gd name="connsiteY163" fmla="*/ 2133600 h 3905250"/>
                  <a:gd name="connsiteX164" fmla="*/ 4949037 w 5540715"/>
                  <a:gd name="connsiteY164" fmla="*/ 2128837 h 3905250"/>
                  <a:gd name="connsiteX165" fmla="*/ 4963325 w 5540715"/>
                  <a:gd name="connsiteY165" fmla="*/ 2114550 h 3905250"/>
                  <a:gd name="connsiteX166" fmla="*/ 4982375 w 5540715"/>
                  <a:gd name="connsiteY166" fmla="*/ 2100262 h 3905250"/>
                  <a:gd name="connsiteX167" fmla="*/ 5010950 w 5540715"/>
                  <a:gd name="connsiteY167" fmla="*/ 2081212 h 3905250"/>
                  <a:gd name="connsiteX168" fmla="*/ 5053812 w 5540715"/>
                  <a:gd name="connsiteY168" fmla="*/ 2038350 h 3905250"/>
                  <a:gd name="connsiteX169" fmla="*/ 5077625 w 5540715"/>
                  <a:gd name="connsiteY169" fmla="*/ 2019300 h 3905250"/>
                  <a:gd name="connsiteX170" fmla="*/ 5096675 w 5540715"/>
                  <a:gd name="connsiteY170" fmla="*/ 2000250 h 3905250"/>
                  <a:gd name="connsiteX171" fmla="*/ 5125250 w 5540715"/>
                  <a:gd name="connsiteY171" fmla="*/ 1981200 h 3905250"/>
                  <a:gd name="connsiteX172" fmla="*/ 5172875 w 5540715"/>
                  <a:gd name="connsiteY172" fmla="*/ 1943100 h 3905250"/>
                  <a:gd name="connsiteX173" fmla="*/ 5210975 w 5540715"/>
                  <a:gd name="connsiteY173" fmla="*/ 1909762 h 3905250"/>
                  <a:gd name="connsiteX174" fmla="*/ 5220500 w 5540715"/>
                  <a:gd name="connsiteY174" fmla="*/ 1895475 h 3905250"/>
                  <a:gd name="connsiteX175" fmla="*/ 5234787 w 5540715"/>
                  <a:gd name="connsiteY175" fmla="*/ 1876425 h 3905250"/>
                  <a:gd name="connsiteX176" fmla="*/ 5253837 w 5540715"/>
                  <a:gd name="connsiteY176" fmla="*/ 1838325 h 3905250"/>
                  <a:gd name="connsiteX177" fmla="*/ 5282412 w 5540715"/>
                  <a:gd name="connsiteY177" fmla="*/ 1790700 h 3905250"/>
                  <a:gd name="connsiteX178" fmla="*/ 5287175 w 5540715"/>
                  <a:gd name="connsiteY178" fmla="*/ 1771650 h 3905250"/>
                  <a:gd name="connsiteX179" fmla="*/ 5306225 w 5540715"/>
                  <a:gd name="connsiteY179" fmla="*/ 1743075 h 3905250"/>
                  <a:gd name="connsiteX180" fmla="*/ 5320512 w 5540715"/>
                  <a:gd name="connsiteY180" fmla="*/ 1709737 h 3905250"/>
                  <a:gd name="connsiteX181" fmla="*/ 5334800 w 5540715"/>
                  <a:gd name="connsiteY181" fmla="*/ 1695450 h 3905250"/>
                  <a:gd name="connsiteX182" fmla="*/ 5358612 w 5540715"/>
                  <a:gd name="connsiteY182" fmla="*/ 1647825 h 3905250"/>
                  <a:gd name="connsiteX183" fmla="*/ 5391950 w 5540715"/>
                  <a:gd name="connsiteY183" fmla="*/ 1581150 h 3905250"/>
                  <a:gd name="connsiteX184" fmla="*/ 5439575 w 5540715"/>
                  <a:gd name="connsiteY184" fmla="*/ 1452562 h 3905250"/>
                  <a:gd name="connsiteX185" fmla="*/ 5449100 w 5540715"/>
                  <a:gd name="connsiteY185" fmla="*/ 1414462 h 3905250"/>
                  <a:gd name="connsiteX186" fmla="*/ 5453862 w 5540715"/>
                  <a:gd name="connsiteY186" fmla="*/ 1381125 h 3905250"/>
                  <a:gd name="connsiteX187" fmla="*/ 5463387 w 5540715"/>
                  <a:gd name="connsiteY187" fmla="*/ 1181100 h 3905250"/>
                  <a:gd name="connsiteX188" fmla="*/ 5468150 w 5540715"/>
                  <a:gd name="connsiteY188" fmla="*/ 1157287 h 3905250"/>
                  <a:gd name="connsiteX189" fmla="*/ 5472912 w 5540715"/>
                  <a:gd name="connsiteY189" fmla="*/ 1128712 h 3905250"/>
                  <a:gd name="connsiteX190" fmla="*/ 5477675 w 5540715"/>
                  <a:gd name="connsiteY190" fmla="*/ 1095375 h 3905250"/>
                  <a:gd name="connsiteX191" fmla="*/ 5487200 w 5540715"/>
                  <a:gd name="connsiteY191" fmla="*/ 1066800 h 3905250"/>
                  <a:gd name="connsiteX192" fmla="*/ 5501487 w 5540715"/>
                  <a:gd name="connsiteY192" fmla="*/ 981075 h 3905250"/>
                  <a:gd name="connsiteX193" fmla="*/ 5501487 w 5540715"/>
                  <a:gd name="connsiteY193" fmla="*/ 981075 h 3905250"/>
                  <a:gd name="connsiteX194" fmla="*/ 5511012 w 5540715"/>
                  <a:gd name="connsiteY194" fmla="*/ 923925 h 3905250"/>
                  <a:gd name="connsiteX195" fmla="*/ 5515775 w 5540715"/>
                  <a:gd name="connsiteY195" fmla="*/ 890587 h 3905250"/>
                  <a:gd name="connsiteX196" fmla="*/ 5525300 w 5540715"/>
                  <a:gd name="connsiteY196" fmla="*/ 833437 h 3905250"/>
                  <a:gd name="connsiteX197" fmla="*/ 5530062 w 5540715"/>
                  <a:gd name="connsiteY197" fmla="*/ 804862 h 3905250"/>
                  <a:gd name="connsiteX198" fmla="*/ 5534825 w 5540715"/>
                  <a:gd name="connsiteY198" fmla="*/ 738187 h 3905250"/>
                  <a:gd name="connsiteX199" fmla="*/ 5520537 w 5540715"/>
                  <a:gd name="connsiteY199" fmla="*/ 466725 h 3905250"/>
                  <a:gd name="connsiteX200" fmla="*/ 5511012 w 5540715"/>
                  <a:gd name="connsiteY200" fmla="*/ 442912 h 3905250"/>
                  <a:gd name="connsiteX201" fmla="*/ 5491962 w 5540715"/>
                  <a:gd name="connsiteY201" fmla="*/ 390525 h 3905250"/>
                  <a:gd name="connsiteX202" fmla="*/ 5477675 w 5540715"/>
                  <a:gd name="connsiteY202" fmla="*/ 366712 h 3905250"/>
                  <a:gd name="connsiteX203" fmla="*/ 5453862 w 5540715"/>
                  <a:gd name="connsiteY203" fmla="*/ 347662 h 3905250"/>
                  <a:gd name="connsiteX204" fmla="*/ 5420525 w 5540715"/>
                  <a:gd name="connsiteY204" fmla="*/ 309562 h 3905250"/>
                  <a:gd name="connsiteX205" fmla="*/ 5401475 w 5540715"/>
                  <a:gd name="connsiteY205" fmla="*/ 300037 h 3905250"/>
                  <a:gd name="connsiteX206" fmla="*/ 5391950 w 5540715"/>
                  <a:gd name="connsiteY206" fmla="*/ 280987 h 3905250"/>
                  <a:gd name="connsiteX207" fmla="*/ 5358612 w 5540715"/>
                  <a:gd name="connsiteY207" fmla="*/ 257175 h 3905250"/>
                  <a:gd name="connsiteX208" fmla="*/ 5325275 w 5540715"/>
                  <a:gd name="connsiteY208" fmla="*/ 223837 h 3905250"/>
                  <a:gd name="connsiteX209" fmla="*/ 5244312 w 5540715"/>
                  <a:gd name="connsiteY209" fmla="*/ 133350 h 3905250"/>
                  <a:gd name="connsiteX210" fmla="*/ 5201450 w 5540715"/>
                  <a:gd name="connsiteY210" fmla="*/ 85725 h 3905250"/>
                  <a:gd name="connsiteX211" fmla="*/ 5163350 w 5540715"/>
                  <a:gd name="connsiteY211" fmla="*/ 71437 h 3905250"/>
                  <a:gd name="connsiteX212" fmla="*/ 5087150 w 5540715"/>
                  <a:gd name="connsiteY212" fmla="*/ 42862 h 3905250"/>
                  <a:gd name="connsiteX213" fmla="*/ 5039525 w 5540715"/>
                  <a:gd name="connsiteY213" fmla="*/ 23812 h 3905250"/>
                  <a:gd name="connsiteX214" fmla="*/ 5006187 w 5540715"/>
                  <a:gd name="connsiteY214" fmla="*/ 19050 h 3905250"/>
                  <a:gd name="connsiteX215" fmla="*/ 4982375 w 5540715"/>
                  <a:gd name="connsiteY215" fmla="*/ 9525 h 3905250"/>
                  <a:gd name="connsiteX216" fmla="*/ 4915700 w 5540715"/>
                  <a:gd name="connsiteY216" fmla="*/ 4762 h 3905250"/>
                  <a:gd name="connsiteX217" fmla="*/ 4858550 w 5540715"/>
                  <a:gd name="connsiteY217" fmla="*/ 0 h 3905250"/>
                  <a:gd name="connsiteX218" fmla="*/ 4749012 w 5540715"/>
                  <a:gd name="connsiteY218" fmla="*/ 14287 h 3905250"/>
                  <a:gd name="connsiteX219" fmla="*/ 4725200 w 5540715"/>
                  <a:gd name="connsiteY219" fmla="*/ 19050 h 3905250"/>
                  <a:gd name="connsiteX220" fmla="*/ 4668050 w 5540715"/>
                  <a:gd name="connsiteY220" fmla="*/ 42862 h 3905250"/>
                  <a:gd name="connsiteX221" fmla="*/ 4629950 w 5540715"/>
                  <a:gd name="connsiteY221" fmla="*/ 57150 h 3905250"/>
                  <a:gd name="connsiteX222" fmla="*/ 4548987 w 5540715"/>
                  <a:gd name="connsiteY222" fmla="*/ 104775 h 3905250"/>
                  <a:gd name="connsiteX223" fmla="*/ 4529937 w 5540715"/>
                  <a:gd name="connsiteY223" fmla="*/ 128587 h 3905250"/>
                  <a:gd name="connsiteX224" fmla="*/ 4510887 w 5540715"/>
                  <a:gd name="connsiteY224" fmla="*/ 147637 h 3905250"/>
                  <a:gd name="connsiteX225" fmla="*/ 4491837 w 5540715"/>
                  <a:gd name="connsiteY225" fmla="*/ 176212 h 3905250"/>
                  <a:gd name="connsiteX226" fmla="*/ 4458500 w 5540715"/>
                  <a:gd name="connsiteY226" fmla="*/ 247650 h 3905250"/>
                  <a:gd name="connsiteX227" fmla="*/ 4439450 w 5540715"/>
                  <a:gd name="connsiteY227" fmla="*/ 304800 h 3905250"/>
                  <a:gd name="connsiteX228" fmla="*/ 4420400 w 5540715"/>
                  <a:gd name="connsiteY228" fmla="*/ 366712 h 3905250"/>
                  <a:gd name="connsiteX229" fmla="*/ 4415637 w 5540715"/>
                  <a:gd name="connsiteY229" fmla="*/ 400050 h 3905250"/>
                  <a:gd name="connsiteX230" fmla="*/ 4406112 w 5540715"/>
                  <a:gd name="connsiteY230" fmla="*/ 423862 h 3905250"/>
                  <a:gd name="connsiteX231" fmla="*/ 4401350 w 5540715"/>
                  <a:gd name="connsiteY231" fmla="*/ 457200 h 3905250"/>
                  <a:gd name="connsiteX232" fmla="*/ 4391825 w 5540715"/>
                  <a:gd name="connsiteY232" fmla="*/ 519112 h 3905250"/>
                  <a:gd name="connsiteX233" fmla="*/ 4425162 w 5540715"/>
                  <a:gd name="connsiteY233" fmla="*/ 685800 h 3905250"/>
                  <a:gd name="connsiteX234" fmla="*/ 4434687 w 5540715"/>
                  <a:gd name="connsiteY234" fmla="*/ 728662 h 3905250"/>
                  <a:gd name="connsiteX235" fmla="*/ 4444212 w 5540715"/>
                  <a:gd name="connsiteY235" fmla="*/ 752475 h 3905250"/>
                  <a:gd name="connsiteX236" fmla="*/ 4439450 w 5540715"/>
                  <a:gd name="connsiteY236" fmla="*/ 819150 h 3905250"/>
                  <a:gd name="connsiteX237" fmla="*/ 4396587 w 5540715"/>
                  <a:gd name="connsiteY237" fmla="*/ 852487 h 3905250"/>
                  <a:gd name="connsiteX238" fmla="*/ 4382300 w 5540715"/>
                  <a:gd name="connsiteY238" fmla="*/ 866775 h 3905250"/>
                  <a:gd name="connsiteX239" fmla="*/ 4363250 w 5540715"/>
                  <a:gd name="connsiteY239" fmla="*/ 876300 h 3905250"/>
                  <a:gd name="connsiteX240" fmla="*/ 4329912 w 5540715"/>
                  <a:gd name="connsiteY240" fmla="*/ 900112 h 3905250"/>
                  <a:gd name="connsiteX241" fmla="*/ 4315625 w 5540715"/>
                  <a:gd name="connsiteY241" fmla="*/ 909637 h 3905250"/>
                  <a:gd name="connsiteX242" fmla="*/ 4296575 w 5540715"/>
                  <a:gd name="connsiteY242" fmla="*/ 923925 h 3905250"/>
                  <a:gd name="connsiteX243" fmla="*/ 4277525 w 5540715"/>
                  <a:gd name="connsiteY243" fmla="*/ 928687 h 3905250"/>
                  <a:gd name="connsiteX244" fmla="*/ 4248950 w 5540715"/>
                  <a:gd name="connsiteY244" fmla="*/ 938212 h 3905250"/>
                  <a:gd name="connsiteX245" fmla="*/ 4229900 w 5540715"/>
                  <a:gd name="connsiteY245" fmla="*/ 942975 h 3905250"/>
                  <a:gd name="connsiteX246" fmla="*/ 4215612 w 5540715"/>
                  <a:gd name="connsiteY246" fmla="*/ 947737 h 3905250"/>
                  <a:gd name="connsiteX247" fmla="*/ 4158462 w 5540715"/>
                  <a:gd name="connsiteY247" fmla="*/ 957262 h 3905250"/>
                  <a:gd name="connsiteX248" fmla="*/ 4120362 w 5540715"/>
                  <a:gd name="connsiteY248" fmla="*/ 966787 h 3905250"/>
                  <a:gd name="connsiteX249" fmla="*/ 4091787 w 5540715"/>
                  <a:gd name="connsiteY249" fmla="*/ 976312 h 3905250"/>
                  <a:gd name="connsiteX250" fmla="*/ 4067975 w 5540715"/>
                  <a:gd name="connsiteY250" fmla="*/ 985837 h 3905250"/>
                  <a:gd name="connsiteX251" fmla="*/ 4034637 w 5540715"/>
                  <a:gd name="connsiteY251" fmla="*/ 990600 h 3905250"/>
                  <a:gd name="connsiteX252" fmla="*/ 3967962 w 5540715"/>
                  <a:gd name="connsiteY252" fmla="*/ 1009650 h 3905250"/>
                  <a:gd name="connsiteX253" fmla="*/ 3939387 w 5540715"/>
                  <a:gd name="connsiteY253" fmla="*/ 1019175 h 3905250"/>
                  <a:gd name="connsiteX254" fmla="*/ 3906050 w 5540715"/>
                  <a:gd name="connsiteY254" fmla="*/ 1023937 h 3905250"/>
                  <a:gd name="connsiteX255" fmla="*/ 3744125 w 5540715"/>
                  <a:gd name="connsiteY255" fmla="*/ 1019175 h 3905250"/>
                  <a:gd name="connsiteX256" fmla="*/ 3715550 w 5540715"/>
                  <a:gd name="connsiteY256" fmla="*/ 1014412 h 3905250"/>
                  <a:gd name="connsiteX257" fmla="*/ 3677450 w 5540715"/>
                  <a:gd name="connsiteY257" fmla="*/ 1009650 h 3905250"/>
                  <a:gd name="connsiteX258" fmla="*/ 3548862 w 5540715"/>
                  <a:gd name="connsiteY258" fmla="*/ 1023937 h 3905250"/>
                  <a:gd name="connsiteX259" fmla="*/ 3506000 w 5540715"/>
                  <a:gd name="connsiteY259" fmla="*/ 1052512 h 3905250"/>
                  <a:gd name="connsiteX260" fmla="*/ 3486950 w 5540715"/>
                  <a:gd name="connsiteY260" fmla="*/ 1071562 h 3905250"/>
                  <a:gd name="connsiteX261" fmla="*/ 3463137 w 5540715"/>
                  <a:gd name="connsiteY261" fmla="*/ 1090612 h 3905250"/>
                  <a:gd name="connsiteX262" fmla="*/ 3425037 w 5540715"/>
                  <a:gd name="connsiteY262" fmla="*/ 1128712 h 3905250"/>
                  <a:gd name="connsiteX263" fmla="*/ 3396462 w 5540715"/>
                  <a:gd name="connsiteY263" fmla="*/ 1176337 h 3905250"/>
                  <a:gd name="connsiteX264" fmla="*/ 3363125 w 5540715"/>
                  <a:gd name="connsiteY264" fmla="*/ 1228725 h 3905250"/>
                  <a:gd name="connsiteX265" fmla="*/ 3353600 w 5540715"/>
                  <a:gd name="connsiteY265" fmla="*/ 1262062 h 3905250"/>
                  <a:gd name="connsiteX266" fmla="*/ 3348837 w 5540715"/>
                  <a:gd name="connsiteY266" fmla="*/ 1281112 h 3905250"/>
                  <a:gd name="connsiteX267" fmla="*/ 3339312 w 5540715"/>
                  <a:gd name="connsiteY267" fmla="*/ 1295400 h 3905250"/>
                  <a:gd name="connsiteX268" fmla="*/ 3329787 w 5540715"/>
                  <a:gd name="connsiteY268" fmla="*/ 1323975 h 3905250"/>
                  <a:gd name="connsiteX269" fmla="*/ 3301212 w 5540715"/>
                  <a:gd name="connsiteY269" fmla="*/ 1357312 h 3905250"/>
                  <a:gd name="connsiteX270" fmla="*/ 3291687 w 5540715"/>
                  <a:gd name="connsiteY270" fmla="*/ 1381125 h 3905250"/>
                  <a:gd name="connsiteX271" fmla="*/ 3248825 w 5540715"/>
                  <a:gd name="connsiteY271" fmla="*/ 1414462 h 3905250"/>
                  <a:gd name="connsiteX272" fmla="*/ 3234537 w 5540715"/>
                  <a:gd name="connsiteY272" fmla="*/ 1433512 h 3905250"/>
                  <a:gd name="connsiteX273" fmla="*/ 3220250 w 5540715"/>
                  <a:gd name="connsiteY273" fmla="*/ 1443037 h 3905250"/>
                  <a:gd name="connsiteX274" fmla="*/ 3172625 w 5540715"/>
                  <a:gd name="connsiteY274" fmla="*/ 1481137 h 3905250"/>
                  <a:gd name="connsiteX275" fmla="*/ 3153575 w 5540715"/>
                  <a:gd name="connsiteY275" fmla="*/ 1495425 h 3905250"/>
                  <a:gd name="connsiteX276" fmla="*/ 3129762 w 5540715"/>
                  <a:gd name="connsiteY276" fmla="*/ 1504950 h 3905250"/>
                  <a:gd name="connsiteX277" fmla="*/ 3110712 w 5540715"/>
                  <a:gd name="connsiteY277" fmla="*/ 1519237 h 3905250"/>
                  <a:gd name="connsiteX278" fmla="*/ 3096425 w 5540715"/>
                  <a:gd name="connsiteY278" fmla="*/ 1533525 h 3905250"/>
                  <a:gd name="connsiteX279" fmla="*/ 3072612 w 5540715"/>
                  <a:gd name="connsiteY279" fmla="*/ 1543050 h 3905250"/>
                  <a:gd name="connsiteX280" fmla="*/ 3058325 w 5540715"/>
                  <a:gd name="connsiteY280" fmla="*/ 1557337 h 3905250"/>
                  <a:gd name="connsiteX281" fmla="*/ 3034512 w 5540715"/>
                  <a:gd name="connsiteY281" fmla="*/ 1566862 h 3905250"/>
                  <a:gd name="connsiteX282" fmla="*/ 3015462 w 5540715"/>
                  <a:gd name="connsiteY282" fmla="*/ 1576387 h 3905250"/>
                  <a:gd name="connsiteX283" fmla="*/ 2967837 w 5540715"/>
                  <a:gd name="connsiteY283" fmla="*/ 1604962 h 3905250"/>
                  <a:gd name="connsiteX284" fmla="*/ 2953550 w 5540715"/>
                  <a:gd name="connsiteY284" fmla="*/ 1614487 h 3905250"/>
                  <a:gd name="connsiteX285" fmla="*/ 2939262 w 5540715"/>
                  <a:gd name="connsiteY285" fmla="*/ 1619250 h 3905250"/>
                  <a:gd name="connsiteX286" fmla="*/ 2910687 w 5540715"/>
                  <a:gd name="connsiteY286" fmla="*/ 1638300 h 3905250"/>
                  <a:gd name="connsiteX287" fmla="*/ 2896400 w 5540715"/>
                  <a:gd name="connsiteY287" fmla="*/ 1652587 h 3905250"/>
                  <a:gd name="connsiteX288" fmla="*/ 2834487 w 5540715"/>
                  <a:gd name="connsiteY288" fmla="*/ 1681162 h 3905250"/>
                  <a:gd name="connsiteX289" fmla="*/ 2791625 w 5540715"/>
                  <a:gd name="connsiteY289" fmla="*/ 1709737 h 3905250"/>
                  <a:gd name="connsiteX290" fmla="*/ 2767812 w 5540715"/>
                  <a:gd name="connsiteY290" fmla="*/ 1719262 h 3905250"/>
                  <a:gd name="connsiteX291" fmla="*/ 2753525 w 5540715"/>
                  <a:gd name="connsiteY291" fmla="*/ 1728787 h 3905250"/>
                  <a:gd name="connsiteX292" fmla="*/ 2739237 w 5540715"/>
                  <a:gd name="connsiteY292" fmla="*/ 1733550 h 3905250"/>
                  <a:gd name="connsiteX293" fmla="*/ 2724950 w 5540715"/>
                  <a:gd name="connsiteY293" fmla="*/ 1743075 h 3905250"/>
                  <a:gd name="connsiteX294" fmla="*/ 2663037 w 5540715"/>
                  <a:gd name="connsiteY294" fmla="*/ 1752600 h 3905250"/>
                  <a:gd name="connsiteX295" fmla="*/ 2596362 w 5540715"/>
                  <a:gd name="connsiteY295" fmla="*/ 1738312 h 3905250"/>
                  <a:gd name="connsiteX296" fmla="*/ 2572550 w 5540715"/>
                  <a:gd name="connsiteY296" fmla="*/ 1728788 h 3905250"/>
                  <a:gd name="connsiteX297" fmla="*/ 2524925 w 5540715"/>
                  <a:gd name="connsiteY297" fmla="*/ 1728787 h 3905250"/>
                  <a:gd name="connsiteX298" fmla="*/ 2470156 w 5540715"/>
                  <a:gd name="connsiteY298" fmla="*/ 1804987 h 3905250"/>
                  <a:gd name="connsiteX299" fmla="*/ 2389193 w 5540715"/>
                  <a:gd name="connsiteY299" fmla="*/ 1881187 h 3905250"/>
                  <a:gd name="connsiteX300" fmla="*/ 2315375 w 5540715"/>
                  <a:gd name="connsiteY300" fmla="*/ 1909762 h 3905250"/>
                  <a:gd name="connsiteX301" fmla="*/ 2253462 w 5540715"/>
                  <a:gd name="connsiteY301" fmla="*/ 1924050 h 3905250"/>
                  <a:gd name="connsiteX302" fmla="*/ 2234412 w 5540715"/>
                  <a:gd name="connsiteY302" fmla="*/ 1943100 h 3905250"/>
                  <a:gd name="connsiteX303" fmla="*/ 2220125 w 5540715"/>
                  <a:gd name="connsiteY303" fmla="*/ 1947862 h 3905250"/>
                  <a:gd name="connsiteX304" fmla="*/ 2186787 w 5540715"/>
                  <a:gd name="connsiteY304" fmla="*/ 1966912 h 3905250"/>
                  <a:gd name="connsiteX305" fmla="*/ 2148687 w 5540715"/>
                  <a:gd name="connsiteY305" fmla="*/ 1985962 h 3905250"/>
                  <a:gd name="connsiteX306" fmla="*/ 2072487 w 5540715"/>
                  <a:gd name="connsiteY306" fmla="*/ 1971675 h 3905250"/>
                  <a:gd name="connsiteX307" fmla="*/ 1996288 w 5540715"/>
                  <a:gd name="connsiteY307" fmla="*/ 1990725 h 3905250"/>
                  <a:gd name="connsiteX308" fmla="*/ 1939137 w 5540715"/>
                  <a:gd name="connsiteY308" fmla="*/ 2047875 h 3905250"/>
                  <a:gd name="connsiteX309" fmla="*/ 1910562 w 5540715"/>
                  <a:gd name="connsiteY309" fmla="*/ 2071687 h 3905250"/>
                  <a:gd name="connsiteX310" fmla="*/ 1886750 w 5540715"/>
                  <a:gd name="connsiteY310" fmla="*/ 2081212 h 3905250"/>
                  <a:gd name="connsiteX311" fmla="*/ 1858175 w 5540715"/>
                  <a:gd name="connsiteY311" fmla="*/ 2100262 h 3905250"/>
                  <a:gd name="connsiteX312" fmla="*/ 1834362 w 5540715"/>
                  <a:gd name="connsiteY312" fmla="*/ 2109787 h 3905250"/>
                  <a:gd name="connsiteX313" fmla="*/ 1815312 w 5540715"/>
                  <a:gd name="connsiteY313" fmla="*/ 2124075 h 3905250"/>
                  <a:gd name="connsiteX314" fmla="*/ 1796262 w 5540715"/>
                  <a:gd name="connsiteY314" fmla="*/ 2133600 h 3905250"/>
                  <a:gd name="connsiteX315" fmla="*/ 1786737 w 5540715"/>
                  <a:gd name="connsiteY315" fmla="*/ 2147887 h 3905250"/>
                  <a:gd name="connsiteX316" fmla="*/ 1772450 w 5540715"/>
                  <a:gd name="connsiteY316" fmla="*/ 2152650 h 3905250"/>
                  <a:gd name="connsiteX317" fmla="*/ 1753400 w 5540715"/>
                  <a:gd name="connsiteY317" fmla="*/ 2166937 h 3905250"/>
                  <a:gd name="connsiteX318" fmla="*/ 1696250 w 5540715"/>
                  <a:gd name="connsiteY318" fmla="*/ 2219325 h 3905250"/>
                  <a:gd name="connsiteX319" fmla="*/ 1672437 w 5540715"/>
                  <a:gd name="connsiteY319" fmla="*/ 2238375 h 3905250"/>
                  <a:gd name="connsiteX320" fmla="*/ 1648625 w 5540715"/>
                  <a:gd name="connsiteY320" fmla="*/ 2252662 h 3905250"/>
                  <a:gd name="connsiteX321" fmla="*/ 1615287 w 5540715"/>
                  <a:gd name="connsiteY321" fmla="*/ 2286000 h 3905250"/>
                  <a:gd name="connsiteX322" fmla="*/ 1591475 w 5540715"/>
                  <a:gd name="connsiteY322" fmla="*/ 2305050 h 3905250"/>
                  <a:gd name="connsiteX323" fmla="*/ 1577187 w 5540715"/>
                  <a:gd name="connsiteY323" fmla="*/ 2314575 h 3905250"/>
                  <a:gd name="connsiteX324" fmla="*/ 1562900 w 5540715"/>
                  <a:gd name="connsiteY324" fmla="*/ 2328862 h 3905250"/>
                  <a:gd name="connsiteX325" fmla="*/ 1558137 w 5540715"/>
                  <a:gd name="connsiteY325" fmla="*/ 2343150 h 3905250"/>
                  <a:gd name="connsiteX326" fmla="*/ 1520037 w 5540715"/>
                  <a:gd name="connsiteY326" fmla="*/ 2366962 h 3905250"/>
                  <a:gd name="connsiteX327" fmla="*/ 1496225 w 5540715"/>
                  <a:gd name="connsiteY327" fmla="*/ 2381250 h 3905250"/>
                  <a:gd name="connsiteX328" fmla="*/ 1477175 w 5540715"/>
                  <a:gd name="connsiteY328" fmla="*/ 2395537 h 3905250"/>
                  <a:gd name="connsiteX329" fmla="*/ 1462887 w 5540715"/>
                  <a:gd name="connsiteY329" fmla="*/ 2400300 h 3905250"/>
                  <a:gd name="connsiteX330" fmla="*/ 1424787 w 5540715"/>
                  <a:gd name="connsiteY330" fmla="*/ 2419350 h 3905250"/>
                  <a:gd name="connsiteX331" fmla="*/ 1405737 w 5540715"/>
                  <a:gd name="connsiteY331" fmla="*/ 2428875 h 3905250"/>
                  <a:gd name="connsiteX332" fmla="*/ 1362875 w 5540715"/>
                  <a:gd name="connsiteY332" fmla="*/ 2462212 h 3905250"/>
                  <a:gd name="connsiteX333" fmla="*/ 1329537 w 5540715"/>
                  <a:gd name="connsiteY333" fmla="*/ 2476500 h 3905250"/>
                  <a:gd name="connsiteX334" fmla="*/ 1310487 w 5540715"/>
                  <a:gd name="connsiteY334" fmla="*/ 2490787 h 3905250"/>
                  <a:gd name="connsiteX335" fmla="*/ 1262862 w 5540715"/>
                  <a:gd name="connsiteY335" fmla="*/ 2514600 h 3905250"/>
                  <a:gd name="connsiteX336" fmla="*/ 1224762 w 5540715"/>
                  <a:gd name="connsiteY336" fmla="*/ 2538412 h 3905250"/>
                  <a:gd name="connsiteX337" fmla="*/ 1210475 w 5540715"/>
                  <a:gd name="connsiteY337" fmla="*/ 2543175 h 3905250"/>
                  <a:gd name="connsiteX338" fmla="*/ 1191425 w 5540715"/>
                  <a:gd name="connsiteY338" fmla="*/ 2557462 h 3905250"/>
                  <a:gd name="connsiteX339" fmla="*/ 1129512 w 5540715"/>
                  <a:gd name="connsiteY339" fmla="*/ 2600325 h 3905250"/>
                  <a:gd name="connsiteX340" fmla="*/ 1100937 w 5540715"/>
                  <a:gd name="connsiteY340" fmla="*/ 2624137 h 3905250"/>
                  <a:gd name="connsiteX341" fmla="*/ 1086650 w 5540715"/>
                  <a:gd name="connsiteY341" fmla="*/ 2638425 h 3905250"/>
                  <a:gd name="connsiteX342" fmla="*/ 1077125 w 5540715"/>
                  <a:gd name="connsiteY342" fmla="*/ 2652712 h 3905250"/>
                  <a:gd name="connsiteX343" fmla="*/ 1053312 w 5540715"/>
                  <a:gd name="connsiteY34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40750 w 5540715"/>
                  <a:gd name="connsiteY79" fmla="*/ 263683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8212 w 5540715"/>
                  <a:gd name="connsiteY79" fmla="*/ 2586037 h 3905250"/>
                  <a:gd name="connsiteX80" fmla="*/ 2182025 w 5540715"/>
                  <a:gd name="connsiteY80" fmla="*/ 2547937 h 3905250"/>
                  <a:gd name="connsiteX81" fmla="*/ 2215362 w 5540715"/>
                  <a:gd name="connsiteY81" fmla="*/ 2509837 h 3905250"/>
                  <a:gd name="connsiteX82" fmla="*/ 2234412 w 5540715"/>
                  <a:gd name="connsiteY82" fmla="*/ 2490787 h 3905250"/>
                  <a:gd name="connsiteX83" fmla="*/ 2267750 w 5540715"/>
                  <a:gd name="connsiteY83" fmla="*/ 2481262 h 3905250"/>
                  <a:gd name="connsiteX84" fmla="*/ 2291562 w 5540715"/>
                  <a:gd name="connsiteY84" fmla="*/ 2471737 h 3905250"/>
                  <a:gd name="connsiteX85" fmla="*/ 2386812 w 5540715"/>
                  <a:gd name="connsiteY85" fmla="*/ 2462212 h 3905250"/>
                  <a:gd name="connsiteX86" fmla="*/ 2453487 w 5540715"/>
                  <a:gd name="connsiteY86" fmla="*/ 2452687 h 3905250"/>
                  <a:gd name="connsiteX87" fmla="*/ 2510637 w 5540715"/>
                  <a:gd name="connsiteY87" fmla="*/ 2443162 h 3905250"/>
                  <a:gd name="connsiteX88" fmla="*/ 2529687 w 5540715"/>
                  <a:gd name="connsiteY88" fmla="*/ 2433637 h 3905250"/>
                  <a:gd name="connsiteX89" fmla="*/ 2634462 w 5540715"/>
                  <a:gd name="connsiteY89" fmla="*/ 2424112 h 3905250"/>
                  <a:gd name="connsiteX90" fmla="*/ 2767812 w 5540715"/>
                  <a:gd name="connsiteY90" fmla="*/ 2419350 h 3905250"/>
                  <a:gd name="connsiteX91" fmla="*/ 2791625 w 5540715"/>
                  <a:gd name="connsiteY91" fmla="*/ 2414587 h 3905250"/>
                  <a:gd name="connsiteX92" fmla="*/ 2829725 w 5540715"/>
                  <a:gd name="connsiteY92" fmla="*/ 2390775 h 3905250"/>
                  <a:gd name="connsiteX93" fmla="*/ 2848775 w 5540715"/>
                  <a:gd name="connsiteY93" fmla="*/ 2381250 h 3905250"/>
                  <a:gd name="connsiteX94" fmla="*/ 2886875 w 5540715"/>
                  <a:gd name="connsiteY94" fmla="*/ 2352675 h 3905250"/>
                  <a:gd name="connsiteX95" fmla="*/ 2905925 w 5540715"/>
                  <a:gd name="connsiteY95" fmla="*/ 2338387 h 3905250"/>
                  <a:gd name="connsiteX96" fmla="*/ 2920212 w 5540715"/>
                  <a:gd name="connsiteY96" fmla="*/ 2328862 h 3905250"/>
                  <a:gd name="connsiteX97" fmla="*/ 2934500 w 5540715"/>
                  <a:gd name="connsiteY97" fmla="*/ 2314575 h 3905250"/>
                  <a:gd name="connsiteX98" fmla="*/ 2958312 w 5540715"/>
                  <a:gd name="connsiteY98" fmla="*/ 2309812 h 3905250"/>
                  <a:gd name="connsiteX99" fmla="*/ 2982125 w 5540715"/>
                  <a:gd name="connsiteY99" fmla="*/ 2295525 h 3905250"/>
                  <a:gd name="connsiteX100" fmla="*/ 3001175 w 5540715"/>
                  <a:gd name="connsiteY100" fmla="*/ 2281237 h 3905250"/>
                  <a:gd name="connsiteX101" fmla="*/ 3024987 w 5540715"/>
                  <a:gd name="connsiteY101" fmla="*/ 2271712 h 3905250"/>
                  <a:gd name="connsiteX102" fmla="*/ 3063087 w 5540715"/>
                  <a:gd name="connsiteY102" fmla="*/ 2243137 h 3905250"/>
                  <a:gd name="connsiteX103" fmla="*/ 3096425 w 5540715"/>
                  <a:gd name="connsiteY103" fmla="*/ 2224087 h 3905250"/>
                  <a:gd name="connsiteX104" fmla="*/ 3115475 w 5540715"/>
                  <a:gd name="connsiteY104" fmla="*/ 2205037 h 3905250"/>
                  <a:gd name="connsiteX105" fmla="*/ 3153575 w 5540715"/>
                  <a:gd name="connsiteY105" fmla="*/ 2185987 h 3905250"/>
                  <a:gd name="connsiteX106" fmla="*/ 3172625 w 5540715"/>
                  <a:gd name="connsiteY106" fmla="*/ 2171700 h 3905250"/>
                  <a:gd name="connsiteX107" fmla="*/ 3234537 w 5540715"/>
                  <a:gd name="connsiteY107" fmla="*/ 2119312 h 3905250"/>
                  <a:gd name="connsiteX108" fmla="*/ 3296450 w 5540715"/>
                  <a:gd name="connsiteY108" fmla="*/ 2076450 h 3905250"/>
                  <a:gd name="connsiteX109" fmla="*/ 3329787 w 5540715"/>
                  <a:gd name="connsiteY109" fmla="*/ 2052637 h 3905250"/>
                  <a:gd name="connsiteX110" fmla="*/ 3358362 w 5540715"/>
                  <a:gd name="connsiteY110" fmla="*/ 2033587 h 3905250"/>
                  <a:gd name="connsiteX111" fmla="*/ 3420275 w 5540715"/>
                  <a:gd name="connsiteY111" fmla="*/ 1995487 h 3905250"/>
                  <a:gd name="connsiteX112" fmla="*/ 3453612 w 5540715"/>
                  <a:gd name="connsiteY112" fmla="*/ 1981200 h 3905250"/>
                  <a:gd name="connsiteX113" fmla="*/ 3482187 w 5540715"/>
                  <a:gd name="connsiteY113" fmla="*/ 1962150 h 3905250"/>
                  <a:gd name="connsiteX114" fmla="*/ 3534575 w 5540715"/>
                  <a:gd name="connsiteY114" fmla="*/ 1933575 h 3905250"/>
                  <a:gd name="connsiteX115" fmla="*/ 3563150 w 5540715"/>
                  <a:gd name="connsiteY115" fmla="*/ 1914525 h 3905250"/>
                  <a:gd name="connsiteX116" fmla="*/ 3639350 w 5540715"/>
                  <a:gd name="connsiteY116" fmla="*/ 1871662 h 3905250"/>
                  <a:gd name="connsiteX117" fmla="*/ 3686975 w 5540715"/>
                  <a:gd name="connsiteY117" fmla="*/ 1843087 h 3905250"/>
                  <a:gd name="connsiteX118" fmla="*/ 3720312 w 5540715"/>
                  <a:gd name="connsiteY118" fmla="*/ 1824037 h 3905250"/>
                  <a:gd name="connsiteX119" fmla="*/ 3744125 w 5540715"/>
                  <a:gd name="connsiteY119" fmla="*/ 1804987 h 3905250"/>
                  <a:gd name="connsiteX120" fmla="*/ 3772700 w 5540715"/>
                  <a:gd name="connsiteY120" fmla="*/ 1795462 h 3905250"/>
                  <a:gd name="connsiteX121" fmla="*/ 3796512 w 5540715"/>
                  <a:gd name="connsiteY121" fmla="*/ 1776412 h 3905250"/>
                  <a:gd name="connsiteX122" fmla="*/ 3829850 w 5540715"/>
                  <a:gd name="connsiteY122" fmla="*/ 1762125 h 3905250"/>
                  <a:gd name="connsiteX123" fmla="*/ 3858425 w 5540715"/>
                  <a:gd name="connsiteY123" fmla="*/ 1747837 h 3905250"/>
                  <a:gd name="connsiteX124" fmla="*/ 3882237 w 5540715"/>
                  <a:gd name="connsiteY124" fmla="*/ 1733550 h 3905250"/>
                  <a:gd name="connsiteX125" fmla="*/ 3929862 w 5540715"/>
                  <a:gd name="connsiteY125" fmla="*/ 1714500 h 3905250"/>
                  <a:gd name="connsiteX126" fmla="*/ 3958437 w 5540715"/>
                  <a:gd name="connsiteY126" fmla="*/ 1695450 h 3905250"/>
                  <a:gd name="connsiteX127" fmla="*/ 3977487 w 5540715"/>
                  <a:gd name="connsiteY127" fmla="*/ 1681162 h 3905250"/>
                  <a:gd name="connsiteX128" fmla="*/ 4029875 w 5540715"/>
                  <a:gd name="connsiteY128" fmla="*/ 1657350 h 3905250"/>
                  <a:gd name="connsiteX129" fmla="*/ 4082262 w 5540715"/>
                  <a:gd name="connsiteY129" fmla="*/ 1614487 h 3905250"/>
                  <a:gd name="connsiteX130" fmla="*/ 4139412 w 5540715"/>
                  <a:gd name="connsiteY130" fmla="*/ 1576387 h 3905250"/>
                  <a:gd name="connsiteX131" fmla="*/ 4167987 w 5540715"/>
                  <a:gd name="connsiteY131" fmla="*/ 1557337 h 3905250"/>
                  <a:gd name="connsiteX132" fmla="*/ 4196562 w 5540715"/>
                  <a:gd name="connsiteY132" fmla="*/ 1538287 h 3905250"/>
                  <a:gd name="connsiteX133" fmla="*/ 4253712 w 5540715"/>
                  <a:gd name="connsiteY133" fmla="*/ 1509712 h 3905250"/>
                  <a:gd name="connsiteX134" fmla="*/ 4277525 w 5540715"/>
                  <a:gd name="connsiteY134" fmla="*/ 1500187 h 3905250"/>
                  <a:gd name="connsiteX135" fmla="*/ 4296575 w 5540715"/>
                  <a:gd name="connsiteY135" fmla="*/ 1490662 h 3905250"/>
                  <a:gd name="connsiteX136" fmla="*/ 4325150 w 5540715"/>
                  <a:gd name="connsiteY136" fmla="*/ 1485900 h 3905250"/>
                  <a:gd name="connsiteX137" fmla="*/ 4353725 w 5540715"/>
                  <a:gd name="connsiteY137" fmla="*/ 1476375 h 3905250"/>
                  <a:gd name="connsiteX138" fmla="*/ 4491837 w 5540715"/>
                  <a:gd name="connsiteY138" fmla="*/ 1481137 h 3905250"/>
                  <a:gd name="connsiteX139" fmla="*/ 4510887 w 5540715"/>
                  <a:gd name="connsiteY139" fmla="*/ 1495425 h 3905250"/>
                  <a:gd name="connsiteX140" fmla="*/ 4568037 w 5540715"/>
                  <a:gd name="connsiteY140" fmla="*/ 1528762 h 3905250"/>
                  <a:gd name="connsiteX141" fmla="*/ 4615662 w 5540715"/>
                  <a:gd name="connsiteY141" fmla="*/ 1571625 h 3905250"/>
                  <a:gd name="connsiteX142" fmla="*/ 4629950 w 5540715"/>
                  <a:gd name="connsiteY142" fmla="*/ 1590675 h 3905250"/>
                  <a:gd name="connsiteX143" fmla="*/ 4629950 w 5540715"/>
                  <a:gd name="connsiteY143" fmla="*/ 1690687 h 3905250"/>
                  <a:gd name="connsiteX144" fmla="*/ 4610900 w 5540715"/>
                  <a:gd name="connsiteY144" fmla="*/ 1724025 h 3905250"/>
                  <a:gd name="connsiteX145" fmla="*/ 4587087 w 5540715"/>
                  <a:gd name="connsiteY145" fmla="*/ 1785937 h 3905250"/>
                  <a:gd name="connsiteX146" fmla="*/ 4577562 w 5540715"/>
                  <a:gd name="connsiteY146" fmla="*/ 1809750 h 3905250"/>
                  <a:gd name="connsiteX147" fmla="*/ 4572800 w 5540715"/>
                  <a:gd name="connsiteY147" fmla="*/ 1828800 h 3905250"/>
                  <a:gd name="connsiteX148" fmla="*/ 4563275 w 5540715"/>
                  <a:gd name="connsiteY148" fmla="*/ 1876425 h 3905250"/>
                  <a:gd name="connsiteX149" fmla="*/ 4558512 w 5540715"/>
                  <a:gd name="connsiteY149" fmla="*/ 1909762 h 3905250"/>
                  <a:gd name="connsiteX150" fmla="*/ 4553750 w 5540715"/>
                  <a:gd name="connsiteY150" fmla="*/ 1938337 h 3905250"/>
                  <a:gd name="connsiteX151" fmla="*/ 4572800 w 5540715"/>
                  <a:gd name="connsiteY151" fmla="*/ 2133600 h 3905250"/>
                  <a:gd name="connsiteX152" fmla="*/ 4601375 w 5540715"/>
                  <a:gd name="connsiteY152" fmla="*/ 2162175 h 3905250"/>
                  <a:gd name="connsiteX153" fmla="*/ 4620425 w 5540715"/>
                  <a:gd name="connsiteY153" fmla="*/ 2166937 h 3905250"/>
                  <a:gd name="connsiteX154" fmla="*/ 4644237 w 5540715"/>
                  <a:gd name="connsiteY154" fmla="*/ 2181225 h 3905250"/>
                  <a:gd name="connsiteX155" fmla="*/ 4663287 w 5540715"/>
                  <a:gd name="connsiteY155" fmla="*/ 2185987 h 3905250"/>
                  <a:gd name="connsiteX156" fmla="*/ 4715675 w 5540715"/>
                  <a:gd name="connsiteY156" fmla="*/ 2195512 h 3905250"/>
                  <a:gd name="connsiteX157" fmla="*/ 4829975 w 5540715"/>
                  <a:gd name="connsiteY157" fmla="*/ 2185987 h 3905250"/>
                  <a:gd name="connsiteX158" fmla="*/ 4863312 w 5540715"/>
                  <a:gd name="connsiteY158" fmla="*/ 2166937 h 3905250"/>
                  <a:gd name="connsiteX159" fmla="*/ 4915700 w 5540715"/>
                  <a:gd name="connsiteY159" fmla="*/ 2147887 h 3905250"/>
                  <a:gd name="connsiteX160" fmla="*/ 4934750 w 5540715"/>
                  <a:gd name="connsiteY160" fmla="*/ 2133600 h 3905250"/>
                  <a:gd name="connsiteX161" fmla="*/ 4949037 w 5540715"/>
                  <a:gd name="connsiteY161" fmla="*/ 2128837 h 3905250"/>
                  <a:gd name="connsiteX162" fmla="*/ 4963325 w 5540715"/>
                  <a:gd name="connsiteY162" fmla="*/ 2114550 h 3905250"/>
                  <a:gd name="connsiteX163" fmla="*/ 4982375 w 5540715"/>
                  <a:gd name="connsiteY163" fmla="*/ 2100262 h 3905250"/>
                  <a:gd name="connsiteX164" fmla="*/ 5010950 w 5540715"/>
                  <a:gd name="connsiteY164" fmla="*/ 2081212 h 3905250"/>
                  <a:gd name="connsiteX165" fmla="*/ 5053812 w 5540715"/>
                  <a:gd name="connsiteY165" fmla="*/ 2038350 h 3905250"/>
                  <a:gd name="connsiteX166" fmla="*/ 5077625 w 5540715"/>
                  <a:gd name="connsiteY166" fmla="*/ 2019300 h 3905250"/>
                  <a:gd name="connsiteX167" fmla="*/ 5096675 w 5540715"/>
                  <a:gd name="connsiteY167" fmla="*/ 2000250 h 3905250"/>
                  <a:gd name="connsiteX168" fmla="*/ 5125250 w 5540715"/>
                  <a:gd name="connsiteY168" fmla="*/ 1981200 h 3905250"/>
                  <a:gd name="connsiteX169" fmla="*/ 5172875 w 5540715"/>
                  <a:gd name="connsiteY169" fmla="*/ 1943100 h 3905250"/>
                  <a:gd name="connsiteX170" fmla="*/ 5210975 w 5540715"/>
                  <a:gd name="connsiteY170" fmla="*/ 1909762 h 3905250"/>
                  <a:gd name="connsiteX171" fmla="*/ 5220500 w 5540715"/>
                  <a:gd name="connsiteY171" fmla="*/ 1895475 h 3905250"/>
                  <a:gd name="connsiteX172" fmla="*/ 5234787 w 5540715"/>
                  <a:gd name="connsiteY172" fmla="*/ 1876425 h 3905250"/>
                  <a:gd name="connsiteX173" fmla="*/ 5253837 w 5540715"/>
                  <a:gd name="connsiteY173" fmla="*/ 1838325 h 3905250"/>
                  <a:gd name="connsiteX174" fmla="*/ 5282412 w 5540715"/>
                  <a:gd name="connsiteY174" fmla="*/ 1790700 h 3905250"/>
                  <a:gd name="connsiteX175" fmla="*/ 5287175 w 5540715"/>
                  <a:gd name="connsiteY175" fmla="*/ 1771650 h 3905250"/>
                  <a:gd name="connsiteX176" fmla="*/ 5306225 w 5540715"/>
                  <a:gd name="connsiteY176" fmla="*/ 1743075 h 3905250"/>
                  <a:gd name="connsiteX177" fmla="*/ 5320512 w 5540715"/>
                  <a:gd name="connsiteY177" fmla="*/ 1709737 h 3905250"/>
                  <a:gd name="connsiteX178" fmla="*/ 5334800 w 5540715"/>
                  <a:gd name="connsiteY178" fmla="*/ 1695450 h 3905250"/>
                  <a:gd name="connsiteX179" fmla="*/ 5358612 w 5540715"/>
                  <a:gd name="connsiteY179" fmla="*/ 1647825 h 3905250"/>
                  <a:gd name="connsiteX180" fmla="*/ 5391950 w 5540715"/>
                  <a:gd name="connsiteY180" fmla="*/ 1581150 h 3905250"/>
                  <a:gd name="connsiteX181" fmla="*/ 5439575 w 5540715"/>
                  <a:gd name="connsiteY181" fmla="*/ 1452562 h 3905250"/>
                  <a:gd name="connsiteX182" fmla="*/ 5449100 w 5540715"/>
                  <a:gd name="connsiteY182" fmla="*/ 1414462 h 3905250"/>
                  <a:gd name="connsiteX183" fmla="*/ 5453862 w 5540715"/>
                  <a:gd name="connsiteY183" fmla="*/ 1381125 h 3905250"/>
                  <a:gd name="connsiteX184" fmla="*/ 5463387 w 5540715"/>
                  <a:gd name="connsiteY184" fmla="*/ 1181100 h 3905250"/>
                  <a:gd name="connsiteX185" fmla="*/ 5468150 w 5540715"/>
                  <a:gd name="connsiteY185" fmla="*/ 1157287 h 3905250"/>
                  <a:gd name="connsiteX186" fmla="*/ 5472912 w 5540715"/>
                  <a:gd name="connsiteY186" fmla="*/ 1128712 h 3905250"/>
                  <a:gd name="connsiteX187" fmla="*/ 5477675 w 5540715"/>
                  <a:gd name="connsiteY187" fmla="*/ 1095375 h 3905250"/>
                  <a:gd name="connsiteX188" fmla="*/ 5487200 w 5540715"/>
                  <a:gd name="connsiteY188" fmla="*/ 1066800 h 3905250"/>
                  <a:gd name="connsiteX189" fmla="*/ 5501487 w 5540715"/>
                  <a:gd name="connsiteY189" fmla="*/ 981075 h 3905250"/>
                  <a:gd name="connsiteX190" fmla="*/ 5501487 w 5540715"/>
                  <a:gd name="connsiteY190" fmla="*/ 981075 h 3905250"/>
                  <a:gd name="connsiteX191" fmla="*/ 5511012 w 5540715"/>
                  <a:gd name="connsiteY191" fmla="*/ 923925 h 3905250"/>
                  <a:gd name="connsiteX192" fmla="*/ 5515775 w 5540715"/>
                  <a:gd name="connsiteY192" fmla="*/ 890587 h 3905250"/>
                  <a:gd name="connsiteX193" fmla="*/ 5525300 w 5540715"/>
                  <a:gd name="connsiteY193" fmla="*/ 833437 h 3905250"/>
                  <a:gd name="connsiteX194" fmla="*/ 5530062 w 5540715"/>
                  <a:gd name="connsiteY194" fmla="*/ 804862 h 3905250"/>
                  <a:gd name="connsiteX195" fmla="*/ 5534825 w 5540715"/>
                  <a:gd name="connsiteY195" fmla="*/ 738187 h 3905250"/>
                  <a:gd name="connsiteX196" fmla="*/ 5520537 w 5540715"/>
                  <a:gd name="connsiteY196" fmla="*/ 466725 h 3905250"/>
                  <a:gd name="connsiteX197" fmla="*/ 5511012 w 5540715"/>
                  <a:gd name="connsiteY197" fmla="*/ 442912 h 3905250"/>
                  <a:gd name="connsiteX198" fmla="*/ 5491962 w 5540715"/>
                  <a:gd name="connsiteY198" fmla="*/ 390525 h 3905250"/>
                  <a:gd name="connsiteX199" fmla="*/ 5477675 w 5540715"/>
                  <a:gd name="connsiteY199" fmla="*/ 366712 h 3905250"/>
                  <a:gd name="connsiteX200" fmla="*/ 5453862 w 5540715"/>
                  <a:gd name="connsiteY200" fmla="*/ 347662 h 3905250"/>
                  <a:gd name="connsiteX201" fmla="*/ 5420525 w 5540715"/>
                  <a:gd name="connsiteY201" fmla="*/ 309562 h 3905250"/>
                  <a:gd name="connsiteX202" fmla="*/ 5401475 w 5540715"/>
                  <a:gd name="connsiteY202" fmla="*/ 300037 h 3905250"/>
                  <a:gd name="connsiteX203" fmla="*/ 5391950 w 5540715"/>
                  <a:gd name="connsiteY203" fmla="*/ 280987 h 3905250"/>
                  <a:gd name="connsiteX204" fmla="*/ 5358612 w 5540715"/>
                  <a:gd name="connsiteY204" fmla="*/ 257175 h 3905250"/>
                  <a:gd name="connsiteX205" fmla="*/ 5325275 w 5540715"/>
                  <a:gd name="connsiteY205" fmla="*/ 223837 h 3905250"/>
                  <a:gd name="connsiteX206" fmla="*/ 5244312 w 5540715"/>
                  <a:gd name="connsiteY206" fmla="*/ 133350 h 3905250"/>
                  <a:gd name="connsiteX207" fmla="*/ 5201450 w 5540715"/>
                  <a:gd name="connsiteY207" fmla="*/ 85725 h 3905250"/>
                  <a:gd name="connsiteX208" fmla="*/ 5163350 w 5540715"/>
                  <a:gd name="connsiteY208" fmla="*/ 71437 h 3905250"/>
                  <a:gd name="connsiteX209" fmla="*/ 5087150 w 5540715"/>
                  <a:gd name="connsiteY209" fmla="*/ 42862 h 3905250"/>
                  <a:gd name="connsiteX210" fmla="*/ 5039525 w 5540715"/>
                  <a:gd name="connsiteY210" fmla="*/ 23812 h 3905250"/>
                  <a:gd name="connsiteX211" fmla="*/ 5006187 w 5540715"/>
                  <a:gd name="connsiteY211" fmla="*/ 19050 h 3905250"/>
                  <a:gd name="connsiteX212" fmla="*/ 4982375 w 5540715"/>
                  <a:gd name="connsiteY212" fmla="*/ 9525 h 3905250"/>
                  <a:gd name="connsiteX213" fmla="*/ 4915700 w 5540715"/>
                  <a:gd name="connsiteY213" fmla="*/ 4762 h 3905250"/>
                  <a:gd name="connsiteX214" fmla="*/ 4858550 w 5540715"/>
                  <a:gd name="connsiteY214" fmla="*/ 0 h 3905250"/>
                  <a:gd name="connsiteX215" fmla="*/ 4749012 w 5540715"/>
                  <a:gd name="connsiteY215" fmla="*/ 14287 h 3905250"/>
                  <a:gd name="connsiteX216" fmla="*/ 4725200 w 5540715"/>
                  <a:gd name="connsiteY216" fmla="*/ 19050 h 3905250"/>
                  <a:gd name="connsiteX217" fmla="*/ 4668050 w 5540715"/>
                  <a:gd name="connsiteY217" fmla="*/ 42862 h 3905250"/>
                  <a:gd name="connsiteX218" fmla="*/ 4629950 w 5540715"/>
                  <a:gd name="connsiteY218" fmla="*/ 57150 h 3905250"/>
                  <a:gd name="connsiteX219" fmla="*/ 4548987 w 5540715"/>
                  <a:gd name="connsiteY219" fmla="*/ 104775 h 3905250"/>
                  <a:gd name="connsiteX220" fmla="*/ 4529937 w 5540715"/>
                  <a:gd name="connsiteY220" fmla="*/ 128587 h 3905250"/>
                  <a:gd name="connsiteX221" fmla="*/ 4510887 w 5540715"/>
                  <a:gd name="connsiteY221" fmla="*/ 147637 h 3905250"/>
                  <a:gd name="connsiteX222" fmla="*/ 4491837 w 5540715"/>
                  <a:gd name="connsiteY222" fmla="*/ 176212 h 3905250"/>
                  <a:gd name="connsiteX223" fmla="*/ 4458500 w 5540715"/>
                  <a:gd name="connsiteY223" fmla="*/ 247650 h 3905250"/>
                  <a:gd name="connsiteX224" fmla="*/ 4439450 w 5540715"/>
                  <a:gd name="connsiteY224" fmla="*/ 304800 h 3905250"/>
                  <a:gd name="connsiteX225" fmla="*/ 4420400 w 5540715"/>
                  <a:gd name="connsiteY225" fmla="*/ 366712 h 3905250"/>
                  <a:gd name="connsiteX226" fmla="*/ 4415637 w 5540715"/>
                  <a:gd name="connsiteY226" fmla="*/ 400050 h 3905250"/>
                  <a:gd name="connsiteX227" fmla="*/ 4406112 w 5540715"/>
                  <a:gd name="connsiteY227" fmla="*/ 423862 h 3905250"/>
                  <a:gd name="connsiteX228" fmla="*/ 4401350 w 5540715"/>
                  <a:gd name="connsiteY228" fmla="*/ 457200 h 3905250"/>
                  <a:gd name="connsiteX229" fmla="*/ 4391825 w 5540715"/>
                  <a:gd name="connsiteY229" fmla="*/ 519112 h 3905250"/>
                  <a:gd name="connsiteX230" fmla="*/ 4425162 w 5540715"/>
                  <a:gd name="connsiteY230" fmla="*/ 685800 h 3905250"/>
                  <a:gd name="connsiteX231" fmla="*/ 4434687 w 5540715"/>
                  <a:gd name="connsiteY231" fmla="*/ 728662 h 3905250"/>
                  <a:gd name="connsiteX232" fmla="*/ 4444212 w 5540715"/>
                  <a:gd name="connsiteY232" fmla="*/ 752475 h 3905250"/>
                  <a:gd name="connsiteX233" fmla="*/ 4439450 w 5540715"/>
                  <a:gd name="connsiteY233" fmla="*/ 819150 h 3905250"/>
                  <a:gd name="connsiteX234" fmla="*/ 4396587 w 5540715"/>
                  <a:gd name="connsiteY234" fmla="*/ 852487 h 3905250"/>
                  <a:gd name="connsiteX235" fmla="*/ 4382300 w 5540715"/>
                  <a:gd name="connsiteY235" fmla="*/ 866775 h 3905250"/>
                  <a:gd name="connsiteX236" fmla="*/ 4363250 w 5540715"/>
                  <a:gd name="connsiteY236" fmla="*/ 876300 h 3905250"/>
                  <a:gd name="connsiteX237" fmla="*/ 4329912 w 5540715"/>
                  <a:gd name="connsiteY237" fmla="*/ 900112 h 3905250"/>
                  <a:gd name="connsiteX238" fmla="*/ 4315625 w 5540715"/>
                  <a:gd name="connsiteY238" fmla="*/ 909637 h 3905250"/>
                  <a:gd name="connsiteX239" fmla="*/ 4296575 w 5540715"/>
                  <a:gd name="connsiteY239" fmla="*/ 923925 h 3905250"/>
                  <a:gd name="connsiteX240" fmla="*/ 4277525 w 5540715"/>
                  <a:gd name="connsiteY240" fmla="*/ 928687 h 3905250"/>
                  <a:gd name="connsiteX241" fmla="*/ 4248950 w 5540715"/>
                  <a:gd name="connsiteY241" fmla="*/ 938212 h 3905250"/>
                  <a:gd name="connsiteX242" fmla="*/ 4229900 w 5540715"/>
                  <a:gd name="connsiteY242" fmla="*/ 942975 h 3905250"/>
                  <a:gd name="connsiteX243" fmla="*/ 4215612 w 5540715"/>
                  <a:gd name="connsiteY243" fmla="*/ 947737 h 3905250"/>
                  <a:gd name="connsiteX244" fmla="*/ 4158462 w 5540715"/>
                  <a:gd name="connsiteY244" fmla="*/ 957262 h 3905250"/>
                  <a:gd name="connsiteX245" fmla="*/ 4120362 w 5540715"/>
                  <a:gd name="connsiteY245" fmla="*/ 966787 h 3905250"/>
                  <a:gd name="connsiteX246" fmla="*/ 4091787 w 5540715"/>
                  <a:gd name="connsiteY246" fmla="*/ 976312 h 3905250"/>
                  <a:gd name="connsiteX247" fmla="*/ 4067975 w 5540715"/>
                  <a:gd name="connsiteY247" fmla="*/ 985837 h 3905250"/>
                  <a:gd name="connsiteX248" fmla="*/ 4034637 w 5540715"/>
                  <a:gd name="connsiteY248" fmla="*/ 990600 h 3905250"/>
                  <a:gd name="connsiteX249" fmla="*/ 3967962 w 5540715"/>
                  <a:gd name="connsiteY249" fmla="*/ 1009650 h 3905250"/>
                  <a:gd name="connsiteX250" fmla="*/ 3939387 w 5540715"/>
                  <a:gd name="connsiteY250" fmla="*/ 1019175 h 3905250"/>
                  <a:gd name="connsiteX251" fmla="*/ 3906050 w 5540715"/>
                  <a:gd name="connsiteY251" fmla="*/ 1023937 h 3905250"/>
                  <a:gd name="connsiteX252" fmla="*/ 3744125 w 5540715"/>
                  <a:gd name="connsiteY252" fmla="*/ 1019175 h 3905250"/>
                  <a:gd name="connsiteX253" fmla="*/ 3715550 w 5540715"/>
                  <a:gd name="connsiteY253" fmla="*/ 1014412 h 3905250"/>
                  <a:gd name="connsiteX254" fmla="*/ 3677450 w 5540715"/>
                  <a:gd name="connsiteY254" fmla="*/ 1009650 h 3905250"/>
                  <a:gd name="connsiteX255" fmla="*/ 3548862 w 5540715"/>
                  <a:gd name="connsiteY255" fmla="*/ 1023937 h 3905250"/>
                  <a:gd name="connsiteX256" fmla="*/ 3506000 w 5540715"/>
                  <a:gd name="connsiteY256" fmla="*/ 1052512 h 3905250"/>
                  <a:gd name="connsiteX257" fmla="*/ 3486950 w 5540715"/>
                  <a:gd name="connsiteY257" fmla="*/ 1071562 h 3905250"/>
                  <a:gd name="connsiteX258" fmla="*/ 3463137 w 5540715"/>
                  <a:gd name="connsiteY258" fmla="*/ 1090612 h 3905250"/>
                  <a:gd name="connsiteX259" fmla="*/ 3425037 w 5540715"/>
                  <a:gd name="connsiteY259" fmla="*/ 1128712 h 3905250"/>
                  <a:gd name="connsiteX260" fmla="*/ 3396462 w 5540715"/>
                  <a:gd name="connsiteY260" fmla="*/ 1176337 h 3905250"/>
                  <a:gd name="connsiteX261" fmla="*/ 3363125 w 5540715"/>
                  <a:gd name="connsiteY261" fmla="*/ 1228725 h 3905250"/>
                  <a:gd name="connsiteX262" fmla="*/ 3353600 w 5540715"/>
                  <a:gd name="connsiteY262" fmla="*/ 1262062 h 3905250"/>
                  <a:gd name="connsiteX263" fmla="*/ 3348837 w 5540715"/>
                  <a:gd name="connsiteY263" fmla="*/ 1281112 h 3905250"/>
                  <a:gd name="connsiteX264" fmla="*/ 3339312 w 5540715"/>
                  <a:gd name="connsiteY264" fmla="*/ 1295400 h 3905250"/>
                  <a:gd name="connsiteX265" fmla="*/ 3329787 w 5540715"/>
                  <a:gd name="connsiteY265" fmla="*/ 1323975 h 3905250"/>
                  <a:gd name="connsiteX266" fmla="*/ 3301212 w 5540715"/>
                  <a:gd name="connsiteY266" fmla="*/ 1357312 h 3905250"/>
                  <a:gd name="connsiteX267" fmla="*/ 3291687 w 5540715"/>
                  <a:gd name="connsiteY267" fmla="*/ 1381125 h 3905250"/>
                  <a:gd name="connsiteX268" fmla="*/ 3248825 w 5540715"/>
                  <a:gd name="connsiteY268" fmla="*/ 1414462 h 3905250"/>
                  <a:gd name="connsiteX269" fmla="*/ 3234537 w 5540715"/>
                  <a:gd name="connsiteY269" fmla="*/ 1433512 h 3905250"/>
                  <a:gd name="connsiteX270" fmla="*/ 3220250 w 5540715"/>
                  <a:gd name="connsiteY270" fmla="*/ 1443037 h 3905250"/>
                  <a:gd name="connsiteX271" fmla="*/ 3172625 w 5540715"/>
                  <a:gd name="connsiteY271" fmla="*/ 1481137 h 3905250"/>
                  <a:gd name="connsiteX272" fmla="*/ 3153575 w 5540715"/>
                  <a:gd name="connsiteY272" fmla="*/ 1495425 h 3905250"/>
                  <a:gd name="connsiteX273" fmla="*/ 3129762 w 5540715"/>
                  <a:gd name="connsiteY273" fmla="*/ 1504950 h 3905250"/>
                  <a:gd name="connsiteX274" fmla="*/ 3110712 w 5540715"/>
                  <a:gd name="connsiteY274" fmla="*/ 1519237 h 3905250"/>
                  <a:gd name="connsiteX275" fmla="*/ 3096425 w 5540715"/>
                  <a:gd name="connsiteY275" fmla="*/ 1533525 h 3905250"/>
                  <a:gd name="connsiteX276" fmla="*/ 3072612 w 5540715"/>
                  <a:gd name="connsiteY276" fmla="*/ 1543050 h 3905250"/>
                  <a:gd name="connsiteX277" fmla="*/ 3058325 w 5540715"/>
                  <a:gd name="connsiteY277" fmla="*/ 1557337 h 3905250"/>
                  <a:gd name="connsiteX278" fmla="*/ 3034512 w 5540715"/>
                  <a:gd name="connsiteY278" fmla="*/ 1566862 h 3905250"/>
                  <a:gd name="connsiteX279" fmla="*/ 3015462 w 5540715"/>
                  <a:gd name="connsiteY279" fmla="*/ 1576387 h 3905250"/>
                  <a:gd name="connsiteX280" fmla="*/ 2967837 w 5540715"/>
                  <a:gd name="connsiteY280" fmla="*/ 1604962 h 3905250"/>
                  <a:gd name="connsiteX281" fmla="*/ 2953550 w 5540715"/>
                  <a:gd name="connsiteY281" fmla="*/ 1614487 h 3905250"/>
                  <a:gd name="connsiteX282" fmla="*/ 2939262 w 5540715"/>
                  <a:gd name="connsiteY282" fmla="*/ 1619250 h 3905250"/>
                  <a:gd name="connsiteX283" fmla="*/ 2910687 w 5540715"/>
                  <a:gd name="connsiteY283" fmla="*/ 1638300 h 3905250"/>
                  <a:gd name="connsiteX284" fmla="*/ 2896400 w 5540715"/>
                  <a:gd name="connsiteY284" fmla="*/ 1652587 h 3905250"/>
                  <a:gd name="connsiteX285" fmla="*/ 2834487 w 5540715"/>
                  <a:gd name="connsiteY285" fmla="*/ 1681162 h 3905250"/>
                  <a:gd name="connsiteX286" fmla="*/ 2791625 w 5540715"/>
                  <a:gd name="connsiteY286" fmla="*/ 1709737 h 3905250"/>
                  <a:gd name="connsiteX287" fmla="*/ 2767812 w 5540715"/>
                  <a:gd name="connsiteY287" fmla="*/ 1719262 h 3905250"/>
                  <a:gd name="connsiteX288" fmla="*/ 2753525 w 5540715"/>
                  <a:gd name="connsiteY288" fmla="*/ 1728787 h 3905250"/>
                  <a:gd name="connsiteX289" fmla="*/ 2739237 w 5540715"/>
                  <a:gd name="connsiteY289" fmla="*/ 1733550 h 3905250"/>
                  <a:gd name="connsiteX290" fmla="*/ 2724950 w 5540715"/>
                  <a:gd name="connsiteY290" fmla="*/ 1743075 h 3905250"/>
                  <a:gd name="connsiteX291" fmla="*/ 2663037 w 5540715"/>
                  <a:gd name="connsiteY291" fmla="*/ 1752600 h 3905250"/>
                  <a:gd name="connsiteX292" fmla="*/ 2596362 w 5540715"/>
                  <a:gd name="connsiteY292" fmla="*/ 1738312 h 3905250"/>
                  <a:gd name="connsiteX293" fmla="*/ 2572550 w 5540715"/>
                  <a:gd name="connsiteY293" fmla="*/ 1728788 h 3905250"/>
                  <a:gd name="connsiteX294" fmla="*/ 2524925 w 5540715"/>
                  <a:gd name="connsiteY294" fmla="*/ 1728787 h 3905250"/>
                  <a:gd name="connsiteX295" fmla="*/ 2470156 w 5540715"/>
                  <a:gd name="connsiteY295" fmla="*/ 1804987 h 3905250"/>
                  <a:gd name="connsiteX296" fmla="*/ 2389193 w 5540715"/>
                  <a:gd name="connsiteY296" fmla="*/ 1881187 h 3905250"/>
                  <a:gd name="connsiteX297" fmla="*/ 2315375 w 5540715"/>
                  <a:gd name="connsiteY297" fmla="*/ 1909762 h 3905250"/>
                  <a:gd name="connsiteX298" fmla="*/ 2253462 w 5540715"/>
                  <a:gd name="connsiteY298" fmla="*/ 1924050 h 3905250"/>
                  <a:gd name="connsiteX299" fmla="*/ 2234412 w 5540715"/>
                  <a:gd name="connsiteY299" fmla="*/ 1943100 h 3905250"/>
                  <a:gd name="connsiteX300" fmla="*/ 2220125 w 5540715"/>
                  <a:gd name="connsiteY300" fmla="*/ 1947862 h 3905250"/>
                  <a:gd name="connsiteX301" fmla="*/ 2186787 w 5540715"/>
                  <a:gd name="connsiteY301" fmla="*/ 1966912 h 3905250"/>
                  <a:gd name="connsiteX302" fmla="*/ 2148687 w 5540715"/>
                  <a:gd name="connsiteY302" fmla="*/ 1985962 h 3905250"/>
                  <a:gd name="connsiteX303" fmla="*/ 2072487 w 5540715"/>
                  <a:gd name="connsiteY303" fmla="*/ 1971675 h 3905250"/>
                  <a:gd name="connsiteX304" fmla="*/ 1996288 w 5540715"/>
                  <a:gd name="connsiteY304" fmla="*/ 1990725 h 3905250"/>
                  <a:gd name="connsiteX305" fmla="*/ 1939137 w 5540715"/>
                  <a:gd name="connsiteY305" fmla="*/ 2047875 h 3905250"/>
                  <a:gd name="connsiteX306" fmla="*/ 1910562 w 5540715"/>
                  <a:gd name="connsiteY306" fmla="*/ 2071687 h 3905250"/>
                  <a:gd name="connsiteX307" fmla="*/ 1886750 w 5540715"/>
                  <a:gd name="connsiteY307" fmla="*/ 2081212 h 3905250"/>
                  <a:gd name="connsiteX308" fmla="*/ 1858175 w 5540715"/>
                  <a:gd name="connsiteY308" fmla="*/ 2100262 h 3905250"/>
                  <a:gd name="connsiteX309" fmla="*/ 1834362 w 5540715"/>
                  <a:gd name="connsiteY309" fmla="*/ 2109787 h 3905250"/>
                  <a:gd name="connsiteX310" fmla="*/ 1815312 w 5540715"/>
                  <a:gd name="connsiteY310" fmla="*/ 2124075 h 3905250"/>
                  <a:gd name="connsiteX311" fmla="*/ 1796262 w 5540715"/>
                  <a:gd name="connsiteY311" fmla="*/ 2133600 h 3905250"/>
                  <a:gd name="connsiteX312" fmla="*/ 1786737 w 5540715"/>
                  <a:gd name="connsiteY312" fmla="*/ 2147887 h 3905250"/>
                  <a:gd name="connsiteX313" fmla="*/ 1772450 w 5540715"/>
                  <a:gd name="connsiteY313" fmla="*/ 2152650 h 3905250"/>
                  <a:gd name="connsiteX314" fmla="*/ 1753400 w 5540715"/>
                  <a:gd name="connsiteY314" fmla="*/ 2166937 h 3905250"/>
                  <a:gd name="connsiteX315" fmla="*/ 1696250 w 5540715"/>
                  <a:gd name="connsiteY315" fmla="*/ 2219325 h 3905250"/>
                  <a:gd name="connsiteX316" fmla="*/ 1672437 w 5540715"/>
                  <a:gd name="connsiteY316" fmla="*/ 2238375 h 3905250"/>
                  <a:gd name="connsiteX317" fmla="*/ 1648625 w 5540715"/>
                  <a:gd name="connsiteY317" fmla="*/ 2252662 h 3905250"/>
                  <a:gd name="connsiteX318" fmla="*/ 1615287 w 5540715"/>
                  <a:gd name="connsiteY318" fmla="*/ 2286000 h 3905250"/>
                  <a:gd name="connsiteX319" fmla="*/ 1591475 w 5540715"/>
                  <a:gd name="connsiteY319" fmla="*/ 2305050 h 3905250"/>
                  <a:gd name="connsiteX320" fmla="*/ 1577187 w 5540715"/>
                  <a:gd name="connsiteY320" fmla="*/ 2314575 h 3905250"/>
                  <a:gd name="connsiteX321" fmla="*/ 1562900 w 5540715"/>
                  <a:gd name="connsiteY321" fmla="*/ 2328862 h 3905250"/>
                  <a:gd name="connsiteX322" fmla="*/ 1558137 w 5540715"/>
                  <a:gd name="connsiteY322" fmla="*/ 2343150 h 3905250"/>
                  <a:gd name="connsiteX323" fmla="*/ 1520037 w 5540715"/>
                  <a:gd name="connsiteY323" fmla="*/ 2366962 h 3905250"/>
                  <a:gd name="connsiteX324" fmla="*/ 1496225 w 5540715"/>
                  <a:gd name="connsiteY324" fmla="*/ 2381250 h 3905250"/>
                  <a:gd name="connsiteX325" fmla="*/ 1477175 w 5540715"/>
                  <a:gd name="connsiteY325" fmla="*/ 2395537 h 3905250"/>
                  <a:gd name="connsiteX326" fmla="*/ 1462887 w 5540715"/>
                  <a:gd name="connsiteY326" fmla="*/ 2400300 h 3905250"/>
                  <a:gd name="connsiteX327" fmla="*/ 1424787 w 5540715"/>
                  <a:gd name="connsiteY327" fmla="*/ 2419350 h 3905250"/>
                  <a:gd name="connsiteX328" fmla="*/ 1405737 w 5540715"/>
                  <a:gd name="connsiteY328" fmla="*/ 2428875 h 3905250"/>
                  <a:gd name="connsiteX329" fmla="*/ 1362875 w 5540715"/>
                  <a:gd name="connsiteY329" fmla="*/ 2462212 h 3905250"/>
                  <a:gd name="connsiteX330" fmla="*/ 1329537 w 5540715"/>
                  <a:gd name="connsiteY330" fmla="*/ 2476500 h 3905250"/>
                  <a:gd name="connsiteX331" fmla="*/ 1310487 w 5540715"/>
                  <a:gd name="connsiteY331" fmla="*/ 2490787 h 3905250"/>
                  <a:gd name="connsiteX332" fmla="*/ 1262862 w 5540715"/>
                  <a:gd name="connsiteY332" fmla="*/ 2514600 h 3905250"/>
                  <a:gd name="connsiteX333" fmla="*/ 1224762 w 5540715"/>
                  <a:gd name="connsiteY333" fmla="*/ 2538412 h 3905250"/>
                  <a:gd name="connsiteX334" fmla="*/ 1210475 w 5540715"/>
                  <a:gd name="connsiteY334" fmla="*/ 2543175 h 3905250"/>
                  <a:gd name="connsiteX335" fmla="*/ 1191425 w 5540715"/>
                  <a:gd name="connsiteY335" fmla="*/ 2557462 h 3905250"/>
                  <a:gd name="connsiteX336" fmla="*/ 1129512 w 5540715"/>
                  <a:gd name="connsiteY336" fmla="*/ 2600325 h 3905250"/>
                  <a:gd name="connsiteX337" fmla="*/ 1100937 w 5540715"/>
                  <a:gd name="connsiteY337" fmla="*/ 2624137 h 3905250"/>
                  <a:gd name="connsiteX338" fmla="*/ 1086650 w 5540715"/>
                  <a:gd name="connsiteY338" fmla="*/ 2638425 h 3905250"/>
                  <a:gd name="connsiteX339" fmla="*/ 1077125 w 5540715"/>
                  <a:gd name="connsiteY339" fmla="*/ 2652712 h 3905250"/>
                  <a:gd name="connsiteX340" fmla="*/ 1053312 w 5540715"/>
                  <a:gd name="connsiteY34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1994700 w 5540715"/>
                  <a:gd name="connsiteY75" fmla="*/ 31416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1994700 w 5540715"/>
                  <a:gd name="connsiteY74" fmla="*/ 3141662 h 3905250"/>
                  <a:gd name="connsiteX75" fmla="*/ 1824837 w 5540715"/>
                  <a:gd name="connsiteY75" fmla="*/ 2870200 h 3905250"/>
                  <a:gd name="connsiteX76" fmla="*/ 2082012 w 5540715"/>
                  <a:gd name="connsiteY76" fmla="*/ 2681287 h 3905250"/>
                  <a:gd name="connsiteX77" fmla="*/ 2158212 w 5540715"/>
                  <a:gd name="connsiteY77" fmla="*/ 2586037 h 3905250"/>
                  <a:gd name="connsiteX78" fmla="*/ 2182025 w 5540715"/>
                  <a:gd name="connsiteY78" fmla="*/ 2547937 h 3905250"/>
                  <a:gd name="connsiteX79" fmla="*/ 2215362 w 5540715"/>
                  <a:gd name="connsiteY79" fmla="*/ 2509837 h 3905250"/>
                  <a:gd name="connsiteX80" fmla="*/ 2234412 w 5540715"/>
                  <a:gd name="connsiteY80" fmla="*/ 2490787 h 3905250"/>
                  <a:gd name="connsiteX81" fmla="*/ 2267750 w 5540715"/>
                  <a:gd name="connsiteY81" fmla="*/ 2481262 h 3905250"/>
                  <a:gd name="connsiteX82" fmla="*/ 2291562 w 5540715"/>
                  <a:gd name="connsiteY82" fmla="*/ 2471737 h 3905250"/>
                  <a:gd name="connsiteX83" fmla="*/ 2386812 w 5540715"/>
                  <a:gd name="connsiteY83" fmla="*/ 2462212 h 3905250"/>
                  <a:gd name="connsiteX84" fmla="*/ 2453487 w 5540715"/>
                  <a:gd name="connsiteY84" fmla="*/ 2452687 h 3905250"/>
                  <a:gd name="connsiteX85" fmla="*/ 2510637 w 5540715"/>
                  <a:gd name="connsiteY85" fmla="*/ 2443162 h 3905250"/>
                  <a:gd name="connsiteX86" fmla="*/ 2529687 w 5540715"/>
                  <a:gd name="connsiteY86" fmla="*/ 2433637 h 3905250"/>
                  <a:gd name="connsiteX87" fmla="*/ 2634462 w 5540715"/>
                  <a:gd name="connsiteY87" fmla="*/ 2424112 h 3905250"/>
                  <a:gd name="connsiteX88" fmla="*/ 2767812 w 5540715"/>
                  <a:gd name="connsiteY88" fmla="*/ 2419350 h 3905250"/>
                  <a:gd name="connsiteX89" fmla="*/ 2791625 w 5540715"/>
                  <a:gd name="connsiteY89" fmla="*/ 2414587 h 3905250"/>
                  <a:gd name="connsiteX90" fmla="*/ 2829725 w 5540715"/>
                  <a:gd name="connsiteY90" fmla="*/ 2390775 h 3905250"/>
                  <a:gd name="connsiteX91" fmla="*/ 2848775 w 5540715"/>
                  <a:gd name="connsiteY91" fmla="*/ 2381250 h 3905250"/>
                  <a:gd name="connsiteX92" fmla="*/ 2886875 w 5540715"/>
                  <a:gd name="connsiteY92" fmla="*/ 2352675 h 3905250"/>
                  <a:gd name="connsiteX93" fmla="*/ 2905925 w 5540715"/>
                  <a:gd name="connsiteY93" fmla="*/ 2338387 h 3905250"/>
                  <a:gd name="connsiteX94" fmla="*/ 2920212 w 5540715"/>
                  <a:gd name="connsiteY94" fmla="*/ 2328862 h 3905250"/>
                  <a:gd name="connsiteX95" fmla="*/ 2934500 w 5540715"/>
                  <a:gd name="connsiteY95" fmla="*/ 2314575 h 3905250"/>
                  <a:gd name="connsiteX96" fmla="*/ 2958312 w 5540715"/>
                  <a:gd name="connsiteY96" fmla="*/ 2309812 h 3905250"/>
                  <a:gd name="connsiteX97" fmla="*/ 2982125 w 5540715"/>
                  <a:gd name="connsiteY97" fmla="*/ 2295525 h 3905250"/>
                  <a:gd name="connsiteX98" fmla="*/ 3001175 w 5540715"/>
                  <a:gd name="connsiteY98" fmla="*/ 2281237 h 3905250"/>
                  <a:gd name="connsiteX99" fmla="*/ 3024987 w 5540715"/>
                  <a:gd name="connsiteY99" fmla="*/ 2271712 h 3905250"/>
                  <a:gd name="connsiteX100" fmla="*/ 3063087 w 5540715"/>
                  <a:gd name="connsiteY100" fmla="*/ 2243137 h 3905250"/>
                  <a:gd name="connsiteX101" fmla="*/ 3096425 w 5540715"/>
                  <a:gd name="connsiteY101" fmla="*/ 2224087 h 3905250"/>
                  <a:gd name="connsiteX102" fmla="*/ 3115475 w 5540715"/>
                  <a:gd name="connsiteY102" fmla="*/ 2205037 h 3905250"/>
                  <a:gd name="connsiteX103" fmla="*/ 3153575 w 5540715"/>
                  <a:gd name="connsiteY103" fmla="*/ 2185987 h 3905250"/>
                  <a:gd name="connsiteX104" fmla="*/ 3172625 w 5540715"/>
                  <a:gd name="connsiteY104" fmla="*/ 2171700 h 3905250"/>
                  <a:gd name="connsiteX105" fmla="*/ 3234537 w 5540715"/>
                  <a:gd name="connsiteY105" fmla="*/ 2119312 h 3905250"/>
                  <a:gd name="connsiteX106" fmla="*/ 3296450 w 5540715"/>
                  <a:gd name="connsiteY106" fmla="*/ 2076450 h 3905250"/>
                  <a:gd name="connsiteX107" fmla="*/ 3329787 w 5540715"/>
                  <a:gd name="connsiteY107" fmla="*/ 2052637 h 3905250"/>
                  <a:gd name="connsiteX108" fmla="*/ 3358362 w 5540715"/>
                  <a:gd name="connsiteY108" fmla="*/ 2033587 h 3905250"/>
                  <a:gd name="connsiteX109" fmla="*/ 3420275 w 5540715"/>
                  <a:gd name="connsiteY109" fmla="*/ 1995487 h 3905250"/>
                  <a:gd name="connsiteX110" fmla="*/ 3453612 w 5540715"/>
                  <a:gd name="connsiteY110" fmla="*/ 1981200 h 3905250"/>
                  <a:gd name="connsiteX111" fmla="*/ 3482187 w 5540715"/>
                  <a:gd name="connsiteY111" fmla="*/ 1962150 h 3905250"/>
                  <a:gd name="connsiteX112" fmla="*/ 3534575 w 5540715"/>
                  <a:gd name="connsiteY112" fmla="*/ 1933575 h 3905250"/>
                  <a:gd name="connsiteX113" fmla="*/ 3563150 w 5540715"/>
                  <a:gd name="connsiteY113" fmla="*/ 1914525 h 3905250"/>
                  <a:gd name="connsiteX114" fmla="*/ 3639350 w 5540715"/>
                  <a:gd name="connsiteY114" fmla="*/ 1871662 h 3905250"/>
                  <a:gd name="connsiteX115" fmla="*/ 3686975 w 5540715"/>
                  <a:gd name="connsiteY115" fmla="*/ 1843087 h 3905250"/>
                  <a:gd name="connsiteX116" fmla="*/ 3720312 w 5540715"/>
                  <a:gd name="connsiteY116" fmla="*/ 1824037 h 3905250"/>
                  <a:gd name="connsiteX117" fmla="*/ 3744125 w 5540715"/>
                  <a:gd name="connsiteY117" fmla="*/ 1804987 h 3905250"/>
                  <a:gd name="connsiteX118" fmla="*/ 3772700 w 5540715"/>
                  <a:gd name="connsiteY118" fmla="*/ 1795462 h 3905250"/>
                  <a:gd name="connsiteX119" fmla="*/ 3796512 w 5540715"/>
                  <a:gd name="connsiteY119" fmla="*/ 1776412 h 3905250"/>
                  <a:gd name="connsiteX120" fmla="*/ 3829850 w 5540715"/>
                  <a:gd name="connsiteY120" fmla="*/ 1762125 h 3905250"/>
                  <a:gd name="connsiteX121" fmla="*/ 3858425 w 5540715"/>
                  <a:gd name="connsiteY121" fmla="*/ 1747837 h 3905250"/>
                  <a:gd name="connsiteX122" fmla="*/ 3882237 w 5540715"/>
                  <a:gd name="connsiteY122" fmla="*/ 1733550 h 3905250"/>
                  <a:gd name="connsiteX123" fmla="*/ 3929862 w 5540715"/>
                  <a:gd name="connsiteY123" fmla="*/ 1714500 h 3905250"/>
                  <a:gd name="connsiteX124" fmla="*/ 3958437 w 5540715"/>
                  <a:gd name="connsiteY124" fmla="*/ 1695450 h 3905250"/>
                  <a:gd name="connsiteX125" fmla="*/ 3977487 w 5540715"/>
                  <a:gd name="connsiteY125" fmla="*/ 1681162 h 3905250"/>
                  <a:gd name="connsiteX126" fmla="*/ 4029875 w 5540715"/>
                  <a:gd name="connsiteY126" fmla="*/ 1657350 h 3905250"/>
                  <a:gd name="connsiteX127" fmla="*/ 4082262 w 5540715"/>
                  <a:gd name="connsiteY127" fmla="*/ 1614487 h 3905250"/>
                  <a:gd name="connsiteX128" fmla="*/ 4139412 w 5540715"/>
                  <a:gd name="connsiteY128" fmla="*/ 1576387 h 3905250"/>
                  <a:gd name="connsiteX129" fmla="*/ 4167987 w 5540715"/>
                  <a:gd name="connsiteY129" fmla="*/ 1557337 h 3905250"/>
                  <a:gd name="connsiteX130" fmla="*/ 4196562 w 5540715"/>
                  <a:gd name="connsiteY130" fmla="*/ 1538287 h 3905250"/>
                  <a:gd name="connsiteX131" fmla="*/ 4253712 w 5540715"/>
                  <a:gd name="connsiteY131" fmla="*/ 1509712 h 3905250"/>
                  <a:gd name="connsiteX132" fmla="*/ 4277525 w 5540715"/>
                  <a:gd name="connsiteY132" fmla="*/ 1500187 h 3905250"/>
                  <a:gd name="connsiteX133" fmla="*/ 4296575 w 5540715"/>
                  <a:gd name="connsiteY133" fmla="*/ 1490662 h 3905250"/>
                  <a:gd name="connsiteX134" fmla="*/ 4325150 w 5540715"/>
                  <a:gd name="connsiteY134" fmla="*/ 1485900 h 3905250"/>
                  <a:gd name="connsiteX135" fmla="*/ 4353725 w 5540715"/>
                  <a:gd name="connsiteY135" fmla="*/ 1476375 h 3905250"/>
                  <a:gd name="connsiteX136" fmla="*/ 4491837 w 5540715"/>
                  <a:gd name="connsiteY136" fmla="*/ 1481137 h 3905250"/>
                  <a:gd name="connsiteX137" fmla="*/ 4510887 w 5540715"/>
                  <a:gd name="connsiteY137" fmla="*/ 1495425 h 3905250"/>
                  <a:gd name="connsiteX138" fmla="*/ 4568037 w 5540715"/>
                  <a:gd name="connsiteY138" fmla="*/ 1528762 h 3905250"/>
                  <a:gd name="connsiteX139" fmla="*/ 4615662 w 5540715"/>
                  <a:gd name="connsiteY139" fmla="*/ 1571625 h 3905250"/>
                  <a:gd name="connsiteX140" fmla="*/ 4629950 w 5540715"/>
                  <a:gd name="connsiteY140" fmla="*/ 1590675 h 3905250"/>
                  <a:gd name="connsiteX141" fmla="*/ 4629950 w 5540715"/>
                  <a:gd name="connsiteY141" fmla="*/ 1690687 h 3905250"/>
                  <a:gd name="connsiteX142" fmla="*/ 4610900 w 5540715"/>
                  <a:gd name="connsiteY142" fmla="*/ 1724025 h 3905250"/>
                  <a:gd name="connsiteX143" fmla="*/ 4587087 w 5540715"/>
                  <a:gd name="connsiteY143" fmla="*/ 1785937 h 3905250"/>
                  <a:gd name="connsiteX144" fmla="*/ 4577562 w 5540715"/>
                  <a:gd name="connsiteY144" fmla="*/ 1809750 h 3905250"/>
                  <a:gd name="connsiteX145" fmla="*/ 4572800 w 5540715"/>
                  <a:gd name="connsiteY145" fmla="*/ 1828800 h 3905250"/>
                  <a:gd name="connsiteX146" fmla="*/ 4563275 w 5540715"/>
                  <a:gd name="connsiteY146" fmla="*/ 1876425 h 3905250"/>
                  <a:gd name="connsiteX147" fmla="*/ 4558512 w 5540715"/>
                  <a:gd name="connsiteY147" fmla="*/ 1909762 h 3905250"/>
                  <a:gd name="connsiteX148" fmla="*/ 4553750 w 5540715"/>
                  <a:gd name="connsiteY148" fmla="*/ 1938337 h 3905250"/>
                  <a:gd name="connsiteX149" fmla="*/ 4572800 w 5540715"/>
                  <a:gd name="connsiteY149" fmla="*/ 2133600 h 3905250"/>
                  <a:gd name="connsiteX150" fmla="*/ 4601375 w 5540715"/>
                  <a:gd name="connsiteY150" fmla="*/ 2162175 h 3905250"/>
                  <a:gd name="connsiteX151" fmla="*/ 4620425 w 5540715"/>
                  <a:gd name="connsiteY151" fmla="*/ 2166937 h 3905250"/>
                  <a:gd name="connsiteX152" fmla="*/ 4644237 w 5540715"/>
                  <a:gd name="connsiteY152" fmla="*/ 2181225 h 3905250"/>
                  <a:gd name="connsiteX153" fmla="*/ 4663287 w 5540715"/>
                  <a:gd name="connsiteY153" fmla="*/ 2185987 h 3905250"/>
                  <a:gd name="connsiteX154" fmla="*/ 4715675 w 5540715"/>
                  <a:gd name="connsiteY154" fmla="*/ 2195512 h 3905250"/>
                  <a:gd name="connsiteX155" fmla="*/ 4829975 w 5540715"/>
                  <a:gd name="connsiteY155" fmla="*/ 2185987 h 3905250"/>
                  <a:gd name="connsiteX156" fmla="*/ 4863312 w 5540715"/>
                  <a:gd name="connsiteY156" fmla="*/ 2166937 h 3905250"/>
                  <a:gd name="connsiteX157" fmla="*/ 4915700 w 5540715"/>
                  <a:gd name="connsiteY157" fmla="*/ 2147887 h 3905250"/>
                  <a:gd name="connsiteX158" fmla="*/ 4934750 w 5540715"/>
                  <a:gd name="connsiteY158" fmla="*/ 2133600 h 3905250"/>
                  <a:gd name="connsiteX159" fmla="*/ 4949037 w 5540715"/>
                  <a:gd name="connsiteY159" fmla="*/ 2128837 h 3905250"/>
                  <a:gd name="connsiteX160" fmla="*/ 4963325 w 5540715"/>
                  <a:gd name="connsiteY160" fmla="*/ 2114550 h 3905250"/>
                  <a:gd name="connsiteX161" fmla="*/ 4982375 w 5540715"/>
                  <a:gd name="connsiteY161" fmla="*/ 2100262 h 3905250"/>
                  <a:gd name="connsiteX162" fmla="*/ 5010950 w 5540715"/>
                  <a:gd name="connsiteY162" fmla="*/ 2081212 h 3905250"/>
                  <a:gd name="connsiteX163" fmla="*/ 5053812 w 5540715"/>
                  <a:gd name="connsiteY163" fmla="*/ 2038350 h 3905250"/>
                  <a:gd name="connsiteX164" fmla="*/ 5077625 w 5540715"/>
                  <a:gd name="connsiteY164" fmla="*/ 2019300 h 3905250"/>
                  <a:gd name="connsiteX165" fmla="*/ 5096675 w 5540715"/>
                  <a:gd name="connsiteY165" fmla="*/ 2000250 h 3905250"/>
                  <a:gd name="connsiteX166" fmla="*/ 5125250 w 5540715"/>
                  <a:gd name="connsiteY166" fmla="*/ 1981200 h 3905250"/>
                  <a:gd name="connsiteX167" fmla="*/ 5172875 w 5540715"/>
                  <a:gd name="connsiteY167" fmla="*/ 1943100 h 3905250"/>
                  <a:gd name="connsiteX168" fmla="*/ 5210975 w 5540715"/>
                  <a:gd name="connsiteY168" fmla="*/ 1909762 h 3905250"/>
                  <a:gd name="connsiteX169" fmla="*/ 5220500 w 5540715"/>
                  <a:gd name="connsiteY169" fmla="*/ 1895475 h 3905250"/>
                  <a:gd name="connsiteX170" fmla="*/ 5234787 w 5540715"/>
                  <a:gd name="connsiteY170" fmla="*/ 1876425 h 3905250"/>
                  <a:gd name="connsiteX171" fmla="*/ 5253837 w 5540715"/>
                  <a:gd name="connsiteY171" fmla="*/ 1838325 h 3905250"/>
                  <a:gd name="connsiteX172" fmla="*/ 5282412 w 5540715"/>
                  <a:gd name="connsiteY172" fmla="*/ 1790700 h 3905250"/>
                  <a:gd name="connsiteX173" fmla="*/ 5287175 w 5540715"/>
                  <a:gd name="connsiteY173" fmla="*/ 1771650 h 3905250"/>
                  <a:gd name="connsiteX174" fmla="*/ 5306225 w 5540715"/>
                  <a:gd name="connsiteY174" fmla="*/ 1743075 h 3905250"/>
                  <a:gd name="connsiteX175" fmla="*/ 5320512 w 5540715"/>
                  <a:gd name="connsiteY175" fmla="*/ 1709737 h 3905250"/>
                  <a:gd name="connsiteX176" fmla="*/ 5334800 w 5540715"/>
                  <a:gd name="connsiteY176" fmla="*/ 1695450 h 3905250"/>
                  <a:gd name="connsiteX177" fmla="*/ 5358612 w 5540715"/>
                  <a:gd name="connsiteY177" fmla="*/ 1647825 h 3905250"/>
                  <a:gd name="connsiteX178" fmla="*/ 5391950 w 5540715"/>
                  <a:gd name="connsiteY178" fmla="*/ 1581150 h 3905250"/>
                  <a:gd name="connsiteX179" fmla="*/ 5439575 w 5540715"/>
                  <a:gd name="connsiteY179" fmla="*/ 1452562 h 3905250"/>
                  <a:gd name="connsiteX180" fmla="*/ 5449100 w 5540715"/>
                  <a:gd name="connsiteY180" fmla="*/ 1414462 h 3905250"/>
                  <a:gd name="connsiteX181" fmla="*/ 5453862 w 5540715"/>
                  <a:gd name="connsiteY181" fmla="*/ 1381125 h 3905250"/>
                  <a:gd name="connsiteX182" fmla="*/ 5463387 w 5540715"/>
                  <a:gd name="connsiteY182" fmla="*/ 1181100 h 3905250"/>
                  <a:gd name="connsiteX183" fmla="*/ 5468150 w 5540715"/>
                  <a:gd name="connsiteY183" fmla="*/ 1157287 h 3905250"/>
                  <a:gd name="connsiteX184" fmla="*/ 5472912 w 5540715"/>
                  <a:gd name="connsiteY184" fmla="*/ 1128712 h 3905250"/>
                  <a:gd name="connsiteX185" fmla="*/ 5477675 w 5540715"/>
                  <a:gd name="connsiteY185" fmla="*/ 1095375 h 3905250"/>
                  <a:gd name="connsiteX186" fmla="*/ 5487200 w 5540715"/>
                  <a:gd name="connsiteY186" fmla="*/ 1066800 h 3905250"/>
                  <a:gd name="connsiteX187" fmla="*/ 5501487 w 5540715"/>
                  <a:gd name="connsiteY187" fmla="*/ 981075 h 3905250"/>
                  <a:gd name="connsiteX188" fmla="*/ 5501487 w 5540715"/>
                  <a:gd name="connsiteY188" fmla="*/ 981075 h 3905250"/>
                  <a:gd name="connsiteX189" fmla="*/ 5511012 w 5540715"/>
                  <a:gd name="connsiteY189" fmla="*/ 923925 h 3905250"/>
                  <a:gd name="connsiteX190" fmla="*/ 5515775 w 5540715"/>
                  <a:gd name="connsiteY190" fmla="*/ 890587 h 3905250"/>
                  <a:gd name="connsiteX191" fmla="*/ 5525300 w 5540715"/>
                  <a:gd name="connsiteY191" fmla="*/ 833437 h 3905250"/>
                  <a:gd name="connsiteX192" fmla="*/ 5530062 w 5540715"/>
                  <a:gd name="connsiteY192" fmla="*/ 804862 h 3905250"/>
                  <a:gd name="connsiteX193" fmla="*/ 5534825 w 5540715"/>
                  <a:gd name="connsiteY193" fmla="*/ 738187 h 3905250"/>
                  <a:gd name="connsiteX194" fmla="*/ 5520537 w 5540715"/>
                  <a:gd name="connsiteY194" fmla="*/ 466725 h 3905250"/>
                  <a:gd name="connsiteX195" fmla="*/ 5511012 w 5540715"/>
                  <a:gd name="connsiteY195" fmla="*/ 442912 h 3905250"/>
                  <a:gd name="connsiteX196" fmla="*/ 5491962 w 5540715"/>
                  <a:gd name="connsiteY196" fmla="*/ 390525 h 3905250"/>
                  <a:gd name="connsiteX197" fmla="*/ 5477675 w 5540715"/>
                  <a:gd name="connsiteY197" fmla="*/ 366712 h 3905250"/>
                  <a:gd name="connsiteX198" fmla="*/ 5453862 w 5540715"/>
                  <a:gd name="connsiteY198" fmla="*/ 347662 h 3905250"/>
                  <a:gd name="connsiteX199" fmla="*/ 5420525 w 5540715"/>
                  <a:gd name="connsiteY199" fmla="*/ 309562 h 3905250"/>
                  <a:gd name="connsiteX200" fmla="*/ 5401475 w 5540715"/>
                  <a:gd name="connsiteY200" fmla="*/ 300037 h 3905250"/>
                  <a:gd name="connsiteX201" fmla="*/ 5391950 w 5540715"/>
                  <a:gd name="connsiteY201" fmla="*/ 280987 h 3905250"/>
                  <a:gd name="connsiteX202" fmla="*/ 5358612 w 5540715"/>
                  <a:gd name="connsiteY202" fmla="*/ 257175 h 3905250"/>
                  <a:gd name="connsiteX203" fmla="*/ 5325275 w 5540715"/>
                  <a:gd name="connsiteY203" fmla="*/ 223837 h 3905250"/>
                  <a:gd name="connsiteX204" fmla="*/ 5244312 w 5540715"/>
                  <a:gd name="connsiteY204" fmla="*/ 133350 h 3905250"/>
                  <a:gd name="connsiteX205" fmla="*/ 5201450 w 5540715"/>
                  <a:gd name="connsiteY205" fmla="*/ 85725 h 3905250"/>
                  <a:gd name="connsiteX206" fmla="*/ 5163350 w 5540715"/>
                  <a:gd name="connsiteY206" fmla="*/ 71437 h 3905250"/>
                  <a:gd name="connsiteX207" fmla="*/ 5087150 w 5540715"/>
                  <a:gd name="connsiteY207" fmla="*/ 42862 h 3905250"/>
                  <a:gd name="connsiteX208" fmla="*/ 5039525 w 5540715"/>
                  <a:gd name="connsiteY208" fmla="*/ 23812 h 3905250"/>
                  <a:gd name="connsiteX209" fmla="*/ 5006187 w 5540715"/>
                  <a:gd name="connsiteY209" fmla="*/ 19050 h 3905250"/>
                  <a:gd name="connsiteX210" fmla="*/ 4982375 w 5540715"/>
                  <a:gd name="connsiteY210" fmla="*/ 9525 h 3905250"/>
                  <a:gd name="connsiteX211" fmla="*/ 4915700 w 5540715"/>
                  <a:gd name="connsiteY211" fmla="*/ 4762 h 3905250"/>
                  <a:gd name="connsiteX212" fmla="*/ 4858550 w 5540715"/>
                  <a:gd name="connsiteY212" fmla="*/ 0 h 3905250"/>
                  <a:gd name="connsiteX213" fmla="*/ 4749012 w 5540715"/>
                  <a:gd name="connsiteY213" fmla="*/ 14287 h 3905250"/>
                  <a:gd name="connsiteX214" fmla="*/ 4725200 w 5540715"/>
                  <a:gd name="connsiteY214" fmla="*/ 19050 h 3905250"/>
                  <a:gd name="connsiteX215" fmla="*/ 4668050 w 5540715"/>
                  <a:gd name="connsiteY215" fmla="*/ 42862 h 3905250"/>
                  <a:gd name="connsiteX216" fmla="*/ 4629950 w 5540715"/>
                  <a:gd name="connsiteY216" fmla="*/ 57150 h 3905250"/>
                  <a:gd name="connsiteX217" fmla="*/ 4548987 w 5540715"/>
                  <a:gd name="connsiteY217" fmla="*/ 104775 h 3905250"/>
                  <a:gd name="connsiteX218" fmla="*/ 4529937 w 5540715"/>
                  <a:gd name="connsiteY218" fmla="*/ 128587 h 3905250"/>
                  <a:gd name="connsiteX219" fmla="*/ 4510887 w 5540715"/>
                  <a:gd name="connsiteY219" fmla="*/ 147637 h 3905250"/>
                  <a:gd name="connsiteX220" fmla="*/ 4491837 w 5540715"/>
                  <a:gd name="connsiteY220" fmla="*/ 176212 h 3905250"/>
                  <a:gd name="connsiteX221" fmla="*/ 4458500 w 5540715"/>
                  <a:gd name="connsiteY221" fmla="*/ 247650 h 3905250"/>
                  <a:gd name="connsiteX222" fmla="*/ 4439450 w 5540715"/>
                  <a:gd name="connsiteY222" fmla="*/ 304800 h 3905250"/>
                  <a:gd name="connsiteX223" fmla="*/ 4420400 w 5540715"/>
                  <a:gd name="connsiteY223" fmla="*/ 366712 h 3905250"/>
                  <a:gd name="connsiteX224" fmla="*/ 4415637 w 5540715"/>
                  <a:gd name="connsiteY224" fmla="*/ 400050 h 3905250"/>
                  <a:gd name="connsiteX225" fmla="*/ 4406112 w 5540715"/>
                  <a:gd name="connsiteY225" fmla="*/ 423862 h 3905250"/>
                  <a:gd name="connsiteX226" fmla="*/ 4401350 w 5540715"/>
                  <a:gd name="connsiteY226" fmla="*/ 457200 h 3905250"/>
                  <a:gd name="connsiteX227" fmla="*/ 4391825 w 5540715"/>
                  <a:gd name="connsiteY227" fmla="*/ 519112 h 3905250"/>
                  <a:gd name="connsiteX228" fmla="*/ 4425162 w 5540715"/>
                  <a:gd name="connsiteY228" fmla="*/ 685800 h 3905250"/>
                  <a:gd name="connsiteX229" fmla="*/ 4434687 w 5540715"/>
                  <a:gd name="connsiteY229" fmla="*/ 728662 h 3905250"/>
                  <a:gd name="connsiteX230" fmla="*/ 4444212 w 5540715"/>
                  <a:gd name="connsiteY230" fmla="*/ 752475 h 3905250"/>
                  <a:gd name="connsiteX231" fmla="*/ 4439450 w 5540715"/>
                  <a:gd name="connsiteY231" fmla="*/ 819150 h 3905250"/>
                  <a:gd name="connsiteX232" fmla="*/ 4396587 w 5540715"/>
                  <a:gd name="connsiteY232" fmla="*/ 852487 h 3905250"/>
                  <a:gd name="connsiteX233" fmla="*/ 4382300 w 5540715"/>
                  <a:gd name="connsiteY233" fmla="*/ 866775 h 3905250"/>
                  <a:gd name="connsiteX234" fmla="*/ 4363250 w 5540715"/>
                  <a:gd name="connsiteY234" fmla="*/ 876300 h 3905250"/>
                  <a:gd name="connsiteX235" fmla="*/ 4329912 w 5540715"/>
                  <a:gd name="connsiteY235" fmla="*/ 900112 h 3905250"/>
                  <a:gd name="connsiteX236" fmla="*/ 4315625 w 5540715"/>
                  <a:gd name="connsiteY236" fmla="*/ 909637 h 3905250"/>
                  <a:gd name="connsiteX237" fmla="*/ 4296575 w 5540715"/>
                  <a:gd name="connsiteY237" fmla="*/ 923925 h 3905250"/>
                  <a:gd name="connsiteX238" fmla="*/ 4277525 w 5540715"/>
                  <a:gd name="connsiteY238" fmla="*/ 928687 h 3905250"/>
                  <a:gd name="connsiteX239" fmla="*/ 4248950 w 5540715"/>
                  <a:gd name="connsiteY239" fmla="*/ 938212 h 3905250"/>
                  <a:gd name="connsiteX240" fmla="*/ 4229900 w 5540715"/>
                  <a:gd name="connsiteY240" fmla="*/ 942975 h 3905250"/>
                  <a:gd name="connsiteX241" fmla="*/ 4215612 w 5540715"/>
                  <a:gd name="connsiteY241" fmla="*/ 947737 h 3905250"/>
                  <a:gd name="connsiteX242" fmla="*/ 4158462 w 5540715"/>
                  <a:gd name="connsiteY242" fmla="*/ 957262 h 3905250"/>
                  <a:gd name="connsiteX243" fmla="*/ 4120362 w 5540715"/>
                  <a:gd name="connsiteY243" fmla="*/ 966787 h 3905250"/>
                  <a:gd name="connsiteX244" fmla="*/ 4091787 w 5540715"/>
                  <a:gd name="connsiteY244" fmla="*/ 976312 h 3905250"/>
                  <a:gd name="connsiteX245" fmla="*/ 4067975 w 5540715"/>
                  <a:gd name="connsiteY245" fmla="*/ 985837 h 3905250"/>
                  <a:gd name="connsiteX246" fmla="*/ 4034637 w 5540715"/>
                  <a:gd name="connsiteY246" fmla="*/ 990600 h 3905250"/>
                  <a:gd name="connsiteX247" fmla="*/ 3967962 w 5540715"/>
                  <a:gd name="connsiteY247" fmla="*/ 1009650 h 3905250"/>
                  <a:gd name="connsiteX248" fmla="*/ 3939387 w 5540715"/>
                  <a:gd name="connsiteY248" fmla="*/ 1019175 h 3905250"/>
                  <a:gd name="connsiteX249" fmla="*/ 3906050 w 5540715"/>
                  <a:gd name="connsiteY249" fmla="*/ 1023937 h 3905250"/>
                  <a:gd name="connsiteX250" fmla="*/ 3744125 w 5540715"/>
                  <a:gd name="connsiteY250" fmla="*/ 1019175 h 3905250"/>
                  <a:gd name="connsiteX251" fmla="*/ 3715550 w 5540715"/>
                  <a:gd name="connsiteY251" fmla="*/ 1014412 h 3905250"/>
                  <a:gd name="connsiteX252" fmla="*/ 3677450 w 5540715"/>
                  <a:gd name="connsiteY252" fmla="*/ 1009650 h 3905250"/>
                  <a:gd name="connsiteX253" fmla="*/ 3548862 w 5540715"/>
                  <a:gd name="connsiteY253" fmla="*/ 1023937 h 3905250"/>
                  <a:gd name="connsiteX254" fmla="*/ 3506000 w 5540715"/>
                  <a:gd name="connsiteY254" fmla="*/ 1052512 h 3905250"/>
                  <a:gd name="connsiteX255" fmla="*/ 3486950 w 5540715"/>
                  <a:gd name="connsiteY255" fmla="*/ 1071562 h 3905250"/>
                  <a:gd name="connsiteX256" fmla="*/ 3463137 w 5540715"/>
                  <a:gd name="connsiteY256" fmla="*/ 1090612 h 3905250"/>
                  <a:gd name="connsiteX257" fmla="*/ 3425037 w 5540715"/>
                  <a:gd name="connsiteY257" fmla="*/ 1128712 h 3905250"/>
                  <a:gd name="connsiteX258" fmla="*/ 3396462 w 5540715"/>
                  <a:gd name="connsiteY258" fmla="*/ 1176337 h 3905250"/>
                  <a:gd name="connsiteX259" fmla="*/ 3363125 w 5540715"/>
                  <a:gd name="connsiteY259" fmla="*/ 1228725 h 3905250"/>
                  <a:gd name="connsiteX260" fmla="*/ 3353600 w 5540715"/>
                  <a:gd name="connsiteY260" fmla="*/ 1262062 h 3905250"/>
                  <a:gd name="connsiteX261" fmla="*/ 3348837 w 5540715"/>
                  <a:gd name="connsiteY261" fmla="*/ 1281112 h 3905250"/>
                  <a:gd name="connsiteX262" fmla="*/ 3339312 w 5540715"/>
                  <a:gd name="connsiteY262" fmla="*/ 1295400 h 3905250"/>
                  <a:gd name="connsiteX263" fmla="*/ 3329787 w 5540715"/>
                  <a:gd name="connsiteY263" fmla="*/ 1323975 h 3905250"/>
                  <a:gd name="connsiteX264" fmla="*/ 3301212 w 5540715"/>
                  <a:gd name="connsiteY264" fmla="*/ 1357312 h 3905250"/>
                  <a:gd name="connsiteX265" fmla="*/ 3291687 w 5540715"/>
                  <a:gd name="connsiteY265" fmla="*/ 1381125 h 3905250"/>
                  <a:gd name="connsiteX266" fmla="*/ 3248825 w 5540715"/>
                  <a:gd name="connsiteY266" fmla="*/ 1414462 h 3905250"/>
                  <a:gd name="connsiteX267" fmla="*/ 3234537 w 5540715"/>
                  <a:gd name="connsiteY267" fmla="*/ 1433512 h 3905250"/>
                  <a:gd name="connsiteX268" fmla="*/ 3220250 w 5540715"/>
                  <a:gd name="connsiteY268" fmla="*/ 1443037 h 3905250"/>
                  <a:gd name="connsiteX269" fmla="*/ 3172625 w 5540715"/>
                  <a:gd name="connsiteY269" fmla="*/ 1481137 h 3905250"/>
                  <a:gd name="connsiteX270" fmla="*/ 3153575 w 5540715"/>
                  <a:gd name="connsiteY270" fmla="*/ 1495425 h 3905250"/>
                  <a:gd name="connsiteX271" fmla="*/ 3129762 w 5540715"/>
                  <a:gd name="connsiteY271" fmla="*/ 1504950 h 3905250"/>
                  <a:gd name="connsiteX272" fmla="*/ 3110712 w 5540715"/>
                  <a:gd name="connsiteY272" fmla="*/ 1519237 h 3905250"/>
                  <a:gd name="connsiteX273" fmla="*/ 3096425 w 5540715"/>
                  <a:gd name="connsiteY273" fmla="*/ 1533525 h 3905250"/>
                  <a:gd name="connsiteX274" fmla="*/ 3072612 w 5540715"/>
                  <a:gd name="connsiteY274" fmla="*/ 1543050 h 3905250"/>
                  <a:gd name="connsiteX275" fmla="*/ 3058325 w 5540715"/>
                  <a:gd name="connsiteY275" fmla="*/ 1557337 h 3905250"/>
                  <a:gd name="connsiteX276" fmla="*/ 3034512 w 5540715"/>
                  <a:gd name="connsiteY276" fmla="*/ 1566862 h 3905250"/>
                  <a:gd name="connsiteX277" fmla="*/ 3015462 w 5540715"/>
                  <a:gd name="connsiteY277" fmla="*/ 1576387 h 3905250"/>
                  <a:gd name="connsiteX278" fmla="*/ 2967837 w 5540715"/>
                  <a:gd name="connsiteY278" fmla="*/ 1604962 h 3905250"/>
                  <a:gd name="connsiteX279" fmla="*/ 2953550 w 5540715"/>
                  <a:gd name="connsiteY279" fmla="*/ 1614487 h 3905250"/>
                  <a:gd name="connsiteX280" fmla="*/ 2939262 w 5540715"/>
                  <a:gd name="connsiteY280" fmla="*/ 1619250 h 3905250"/>
                  <a:gd name="connsiteX281" fmla="*/ 2910687 w 5540715"/>
                  <a:gd name="connsiteY281" fmla="*/ 1638300 h 3905250"/>
                  <a:gd name="connsiteX282" fmla="*/ 2896400 w 5540715"/>
                  <a:gd name="connsiteY282" fmla="*/ 1652587 h 3905250"/>
                  <a:gd name="connsiteX283" fmla="*/ 2834487 w 5540715"/>
                  <a:gd name="connsiteY283" fmla="*/ 1681162 h 3905250"/>
                  <a:gd name="connsiteX284" fmla="*/ 2791625 w 5540715"/>
                  <a:gd name="connsiteY284" fmla="*/ 1709737 h 3905250"/>
                  <a:gd name="connsiteX285" fmla="*/ 2767812 w 5540715"/>
                  <a:gd name="connsiteY285" fmla="*/ 1719262 h 3905250"/>
                  <a:gd name="connsiteX286" fmla="*/ 2753525 w 5540715"/>
                  <a:gd name="connsiteY286" fmla="*/ 1728787 h 3905250"/>
                  <a:gd name="connsiteX287" fmla="*/ 2739237 w 5540715"/>
                  <a:gd name="connsiteY287" fmla="*/ 1733550 h 3905250"/>
                  <a:gd name="connsiteX288" fmla="*/ 2724950 w 5540715"/>
                  <a:gd name="connsiteY288" fmla="*/ 1743075 h 3905250"/>
                  <a:gd name="connsiteX289" fmla="*/ 2663037 w 5540715"/>
                  <a:gd name="connsiteY289" fmla="*/ 1752600 h 3905250"/>
                  <a:gd name="connsiteX290" fmla="*/ 2596362 w 5540715"/>
                  <a:gd name="connsiteY290" fmla="*/ 1738312 h 3905250"/>
                  <a:gd name="connsiteX291" fmla="*/ 2572550 w 5540715"/>
                  <a:gd name="connsiteY291" fmla="*/ 1728788 h 3905250"/>
                  <a:gd name="connsiteX292" fmla="*/ 2524925 w 5540715"/>
                  <a:gd name="connsiteY292" fmla="*/ 1728787 h 3905250"/>
                  <a:gd name="connsiteX293" fmla="*/ 2470156 w 5540715"/>
                  <a:gd name="connsiteY293" fmla="*/ 1804987 h 3905250"/>
                  <a:gd name="connsiteX294" fmla="*/ 2389193 w 5540715"/>
                  <a:gd name="connsiteY294" fmla="*/ 1881187 h 3905250"/>
                  <a:gd name="connsiteX295" fmla="*/ 2315375 w 5540715"/>
                  <a:gd name="connsiteY295" fmla="*/ 1909762 h 3905250"/>
                  <a:gd name="connsiteX296" fmla="*/ 2253462 w 5540715"/>
                  <a:gd name="connsiteY296" fmla="*/ 1924050 h 3905250"/>
                  <a:gd name="connsiteX297" fmla="*/ 2234412 w 5540715"/>
                  <a:gd name="connsiteY297" fmla="*/ 1943100 h 3905250"/>
                  <a:gd name="connsiteX298" fmla="*/ 2220125 w 5540715"/>
                  <a:gd name="connsiteY298" fmla="*/ 1947862 h 3905250"/>
                  <a:gd name="connsiteX299" fmla="*/ 2186787 w 5540715"/>
                  <a:gd name="connsiteY299" fmla="*/ 1966912 h 3905250"/>
                  <a:gd name="connsiteX300" fmla="*/ 2148687 w 5540715"/>
                  <a:gd name="connsiteY300" fmla="*/ 1985962 h 3905250"/>
                  <a:gd name="connsiteX301" fmla="*/ 2072487 w 5540715"/>
                  <a:gd name="connsiteY301" fmla="*/ 1971675 h 3905250"/>
                  <a:gd name="connsiteX302" fmla="*/ 1996288 w 5540715"/>
                  <a:gd name="connsiteY302" fmla="*/ 1990725 h 3905250"/>
                  <a:gd name="connsiteX303" fmla="*/ 1939137 w 5540715"/>
                  <a:gd name="connsiteY303" fmla="*/ 2047875 h 3905250"/>
                  <a:gd name="connsiteX304" fmla="*/ 1910562 w 5540715"/>
                  <a:gd name="connsiteY304" fmla="*/ 2071687 h 3905250"/>
                  <a:gd name="connsiteX305" fmla="*/ 1886750 w 5540715"/>
                  <a:gd name="connsiteY305" fmla="*/ 2081212 h 3905250"/>
                  <a:gd name="connsiteX306" fmla="*/ 1858175 w 5540715"/>
                  <a:gd name="connsiteY306" fmla="*/ 2100262 h 3905250"/>
                  <a:gd name="connsiteX307" fmla="*/ 1834362 w 5540715"/>
                  <a:gd name="connsiteY307" fmla="*/ 2109787 h 3905250"/>
                  <a:gd name="connsiteX308" fmla="*/ 1815312 w 5540715"/>
                  <a:gd name="connsiteY308" fmla="*/ 2124075 h 3905250"/>
                  <a:gd name="connsiteX309" fmla="*/ 1796262 w 5540715"/>
                  <a:gd name="connsiteY309" fmla="*/ 2133600 h 3905250"/>
                  <a:gd name="connsiteX310" fmla="*/ 1786737 w 5540715"/>
                  <a:gd name="connsiteY310" fmla="*/ 2147887 h 3905250"/>
                  <a:gd name="connsiteX311" fmla="*/ 1772450 w 5540715"/>
                  <a:gd name="connsiteY311" fmla="*/ 2152650 h 3905250"/>
                  <a:gd name="connsiteX312" fmla="*/ 1753400 w 5540715"/>
                  <a:gd name="connsiteY312" fmla="*/ 2166937 h 3905250"/>
                  <a:gd name="connsiteX313" fmla="*/ 1696250 w 5540715"/>
                  <a:gd name="connsiteY313" fmla="*/ 2219325 h 3905250"/>
                  <a:gd name="connsiteX314" fmla="*/ 1672437 w 5540715"/>
                  <a:gd name="connsiteY314" fmla="*/ 2238375 h 3905250"/>
                  <a:gd name="connsiteX315" fmla="*/ 1648625 w 5540715"/>
                  <a:gd name="connsiteY315" fmla="*/ 2252662 h 3905250"/>
                  <a:gd name="connsiteX316" fmla="*/ 1615287 w 5540715"/>
                  <a:gd name="connsiteY316" fmla="*/ 2286000 h 3905250"/>
                  <a:gd name="connsiteX317" fmla="*/ 1591475 w 5540715"/>
                  <a:gd name="connsiteY317" fmla="*/ 2305050 h 3905250"/>
                  <a:gd name="connsiteX318" fmla="*/ 1577187 w 5540715"/>
                  <a:gd name="connsiteY318" fmla="*/ 2314575 h 3905250"/>
                  <a:gd name="connsiteX319" fmla="*/ 1562900 w 5540715"/>
                  <a:gd name="connsiteY319" fmla="*/ 2328862 h 3905250"/>
                  <a:gd name="connsiteX320" fmla="*/ 1558137 w 5540715"/>
                  <a:gd name="connsiteY320" fmla="*/ 2343150 h 3905250"/>
                  <a:gd name="connsiteX321" fmla="*/ 1520037 w 5540715"/>
                  <a:gd name="connsiteY321" fmla="*/ 2366962 h 3905250"/>
                  <a:gd name="connsiteX322" fmla="*/ 1496225 w 5540715"/>
                  <a:gd name="connsiteY322" fmla="*/ 2381250 h 3905250"/>
                  <a:gd name="connsiteX323" fmla="*/ 1477175 w 5540715"/>
                  <a:gd name="connsiteY323" fmla="*/ 2395537 h 3905250"/>
                  <a:gd name="connsiteX324" fmla="*/ 1462887 w 5540715"/>
                  <a:gd name="connsiteY324" fmla="*/ 2400300 h 3905250"/>
                  <a:gd name="connsiteX325" fmla="*/ 1424787 w 5540715"/>
                  <a:gd name="connsiteY325" fmla="*/ 2419350 h 3905250"/>
                  <a:gd name="connsiteX326" fmla="*/ 1405737 w 5540715"/>
                  <a:gd name="connsiteY326" fmla="*/ 2428875 h 3905250"/>
                  <a:gd name="connsiteX327" fmla="*/ 1362875 w 5540715"/>
                  <a:gd name="connsiteY327" fmla="*/ 2462212 h 3905250"/>
                  <a:gd name="connsiteX328" fmla="*/ 1329537 w 5540715"/>
                  <a:gd name="connsiteY328" fmla="*/ 2476500 h 3905250"/>
                  <a:gd name="connsiteX329" fmla="*/ 1310487 w 5540715"/>
                  <a:gd name="connsiteY329" fmla="*/ 2490787 h 3905250"/>
                  <a:gd name="connsiteX330" fmla="*/ 1262862 w 5540715"/>
                  <a:gd name="connsiteY330" fmla="*/ 2514600 h 3905250"/>
                  <a:gd name="connsiteX331" fmla="*/ 1224762 w 5540715"/>
                  <a:gd name="connsiteY331" fmla="*/ 2538412 h 3905250"/>
                  <a:gd name="connsiteX332" fmla="*/ 1210475 w 5540715"/>
                  <a:gd name="connsiteY332" fmla="*/ 2543175 h 3905250"/>
                  <a:gd name="connsiteX333" fmla="*/ 1191425 w 5540715"/>
                  <a:gd name="connsiteY333" fmla="*/ 2557462 h 3905250"/>
                  <a:gd name="connsiteX334" fmla="*/ 1129512 w 5540715"/>
                  <a:gd name="connsiteY334" fmla="*/ 2600325 h 3905250"/>
                  <a:gd name="connsiteX335" fmla="*/ 1100937 w 5540715"/>
                  <a:gd name="connsiteY335" fmla="*/ 2624137 h 3905250"/>
                  <a:gd name="connsiteX336" fmla="*/ 1086650 w 5540715"/>
                  <a:gd name="connsiteY336" fmla="*/ 2638425 h 3905250"/>
                  <a:gd name="connsiteX337" fmla="*/ 1077125 w 5540715"/>
                  <a:gd name="connsiteY337" fmla="*/ 2652712 h 3905250"/>
                  <a:gd name="connsiteX338" fmla="*/ 1053312 w 5540715"/>
                  <a:gd name="connsiteY33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08825 w 5540715"/>
                  <a:gd name="connsiteY12" fmla="*/ 2947987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08825 w 5540715"/>
                  <a:gd name="connsiteY11" fmla="*/ 2947987 h 3905250"/>
                  <a:gd name="connsiteX12" fmla="*/ 686600 w 5540715"/>
                  <a:gd name="connsiteY12" fmla="*/ 2990850 h 3905250"/>
                  <a:gd name="connsiteX13" fmla="*/ 672312 w 5540715"/>
                  <a:gd name="connsiteY13" fmla="*/ 3000375 h 3905250"/>
                  <a:gd name="connsiteX14" fmla="*/ 596112 w 5540715"/>
                  <a:gd name="connsiteY14" fmla="*/ 3014662 h 3905250"/>
                  <a:gd name="connsiteX15" fmla="*/ 572300 w 5540715"/>
                  <a:gd name="connsiteY15" fmla="*/ 3019425 h 3905250"/>
                  <a:gd name="connsiteX16" fmla="*/ 234162 w 5540715"/>
                  <a:gd name="connsiteY16" fmla="*/ 3028950 h 3905250"/>
                  <a:gd name="connsiteX17" fmla="*/ 157962 w 5540715"/>
                  <a:gd name="connsiteY17" fmla="*/ 3071812 h 3905250"/>
                  <a:gd name="connsiteX18" fmla="*/ 96050 w 5540715"/>
                  <a:gd name="connsiteY18" fmla="*/ 3138487 h 3905250"/>
                  <a:gd name="connsiteX19" fmla="*/ 81762 w 5540715"/>
                  <a:gd name="connsiteY19" fmla="*/ 3148012 h 3905250"/>
                  <a:gd name="connsiteX20" fmla="*/ 53187 w 5540715"/>
                  <a:gd name="connsiteY20" fmla="*/ 3200400 h 3905250"/>
                  <a:gd name="connsiteX21" fmla="*/ 34137 w 5540715"/>
                  <a:gd name="connsiteY21" fmla="*/ 3233737 h 3905250"/>
                  <a:gd name="connsiteX22" fmla="*/ 24612 w 5540715"/>
                  <a:gd name="connsiteY22" fmla="*/ 3267075 h 3905250"/>
                  <a:gd name="connsiteX23" fmla="*/ 15087 w 5540715"/>
                  <a:gd name="connsiteY23" fmla="*/ 3309937 h 3905250"/>
                  <a:gd name="connsiteX24" fmla="*/ 5562 w 5540715"/>
                  <a:gd name="connsiteY24" fmla="*/ 3348037 h 3905250"/>
                  <a:gd name="connsiteX25" fmla="*/ 5562 w 5540715"/>
                  <a:gd name="connsiteY25" fmla="*/ 3571875 h 3905250"/>
                  <a:gd name="connsiteX26" fmla="*/ 19850 w 5540715"/>
                  <a:gd name="connsiteY26" fmla="*/ 3624262 h 3905250"/>
                  <a:gd name="connsiteX27" fmla="*/ 24612 w 5540715"/>
                  <a:gd name="connsiteY27" fmla="*/ 3648075 h 3905250"/>
                  <a:gd name="connsiteX28" fmla="*/ 38900 w 5540715"/>
                  <a:gd name="connsiteY28" fmla="*/ 3671887 h 3905250"/>
                  <a:gd name="connsiteX29" fmla="*/ 62712 w 5540715"/>
                  <a:gd name="connsiteY29" fmla="*/ 3714750 h 3905250"/>
                  <a:gd name="connsiteX30" fmla="*/ 77000 w 5540715"/>
                  <a:gd name="connsiteY30" fmla="*/ 3738562 h 3905250"/>
                  <a:gd name="connsiteX31" fmla="*/ 110337 w 5540715"/>
                  <a:gd name="connsiteY31" fmla="*/ 3757612 h 3905250"/>
                  <a:gd name="connsiteX32" fmla="*/ 129387 w 5540715"/>
                  <a:gd name="connsiteY32" fmla="*/ 3771900 h 3905250"/>
                  <a:gd name="connsiteX33" fmla="*/ 177012 w 5540715"/>
                  <a:gd name="connsiteY33" fmla="*/ 3800475 h 3905250"/>
                  <a:gd name="connsiteX34" fmla="*/ 243687 w 5540715"/>
                  <a:gd name="connsiteY34" fmla="*/ 3843337 h 3905250"/>
                  <a:gd name="connsiteX35" fmla="*/ 281787 w 5540715"/>
                  <a:gd name="connsiteY35" fmla="*/ 3867150 h 3905250"/>
                  <a:gd name="connsiteX36" fmla="*/ 319887 w 5540715"/>
                  <a:gd name="connsiteY36" fmla="*/ 3876675 h 3905250"/>
                  <a:gd name="connsiteX37" fmla="*/ 353225 w 5540715"/>
                  <a:gd name="connsiteY37" fmla="*/ 3890962 h 3905250"/>
                  <a:gd name="connsiteX38" fmla="*/ 496100 w 5540715"/>
                  <a:gd name="connsiteY38" fmla="*/ 3905250 h 3905250"/>
                  <a:gd name="connsiteX39" fmla="*/ 881862 w 5540715"/>
                  <a:gd name="connsiteY39" fmla="*/ 3900487 h 3905250"/>
                  <a:gd name="connsiteX40" fmla="*/ 991400 w 5540715"/>
                  <a:gd name="connsiteY40" fmla="*/ 3895725 h 3905250"/>
                  <a:gd name="connsiteX41" fmla="*/ 1234287 w 5540715"/>
                  <a:gd name="connsiteY41" fmla="*/ 3900487 h 3905250"/>
                  <a:gd name="connsiteX42" fmla="*/ 1410500 w 5540715"/>
                  <a:gd name="connsiteY42" fmla="*/ 3895725 h 3905250"/>
                  <a:gd name="connsiteX43" fmla="*/ 1453362 w 5540715"/>
                  <a:gd name="connsiteY43" fmla="*/ 3881437 h 3905250"/>
                  <a:gd name="connsiteX44" fmla="*/ 1472412 w 5540715"/>
                  <a:gd name="connsiteY44" fmla="*/ 3876675 h 3905250"/>
                  <a:gd name="connsiteX45" fmla="*/ 1510512 w 5540715"/>
                  <a:gd name="connsiteY45" fmla="*/ 3862387 h 3905250"/>
                  <a:gd name="connsiteX46" fmla="*/ 1539087 w 5540715"/>
                  <a:gd name="connsiteY46" fmla="*/ 3857625 h 3905250"/>
                  <a:gd name="connsiteX47" fmla="*/ 1577187 w 5540715"/>
                  <a:gd name="connsiteY47" fmla="*/ 3829050 h 3905250"/>
                  <a:gd name="connsiteX48" fmla="*/ 1610525 w 5540715"/>
                  <a:gd name="connsiteY48" fmla="*/ 3795712 h 3905250"/>
                  <a:gd name="connsiteX49" fmla="*/ 1624812 w 5540715"/>
                  <a:gd name="connsiteY49" fmla="*/ 3781425 h 3905250"/>
                  <a:gd name="connsiteX50" fmla="*/ 1677200 w 5540715"/>
                  <a:gd name="connsiteY50" fmla="*/ 3738562 h 3905250"/>
                  <a:gd name="connsiteX51" fmla="*/ 1696250 w 5540715"/>
                  <a:gd name="connsiteY51" fmla="*/ 3724275 h 3905250"/>
                  <a:gd name="connsiteX52" fmla="*/ 1710537 w 5540715"/>
                  <a:gd name="connsiteY52" fmla="*/ 3705225 h 3905250"/>
                  <a:gd name="connsiteX53" fmla="*/ 1729587 w 5540715"/>
                  <a:gd name="connsiteY53" fmla="*/ 3695700 h 3905250"/>
                  <a:gd name="connsiteX54" fmla="*/ 1748637 w 5540715"/>
                  <a:gd name="connsiteY54" fmla="*/ 3681412 h 3905250"/>
                  <a:gd name="connsiteX55" fmla="*/ 1767687 w 5540715"/>
                  <a:gd name="connsiteY55" fmla="*/ 3662362 h 3905250"/>
                  <a:gd name="connsiteX56" fmla="*/ 1781975 w 5540715"/>
                  <a:gd name="connsiteY56" fmla="*/ 3643312 h 3905250"/>
                  <a:gd name="connsiteX57" fmla="*/ 1801025 w 5540715"/>
                  <a:gd name="connsiteY57" fmla="*/ 3633787 h 3905250"/>
                  <a:gd name="connsiteX58" fmla="*/ 1815312 w 5540715"/>
                  <a:gd name="connsiteY58" fmla="*/ 3624262 h 3905250"/>
                  <a:gd name="connsiteX59" fmla="*/ 1843887 w 5540715"/>
                  <a:gd name="connsiteY59" fmla="*/ 3600450 h 3905250"/>
                  <a:gd name="connsiteX60" fmla="*/ 1867700 w 5540715"/>
                  <a:gd name="connsiteY60" fmla="*/ 3581400 h 3905250"/>
                  <a:gd name="connsiteX61" fmla="*/ 1886750 w 5540715"/>
                  <a:gd name="connsiteY61" fmla="*/ 3562350 h 3905250"/>
                  <a:gd name="connsiteX62" fmla="*/ 1905800 w 5540715"/>
                  <a:gd name="connsiteY62" fmla="*/ 3543300 h 3905250"/>
                  <a:gd name="connsiteX63" fmla="*/ 1910562 w 5540715"/>
                  <a:gd name="connsiteY63" fmla="*/ 3529012 h 3905250"/>
                  <a:gd name="connsiteX64" fmla="*/ 1953425 w 5540715"/>
                  <a:gd name="connsiteY64" fmla="*/ 3490912 h 3905250"/>
                  <a:gd name="connsiteX65" fmla="*/ 1972475 w 5540715"/>
                  <a:gd name="connsiteY65" fmla="*/ 3462337 h 3905250"/>
                  <a:gd name="connsiteX66" fmla="*/ 2001050 w 5540715"/>
                  <a:gd name="connsiteY66" fmla="*/ 3424237 h 3905250"/>
                  <a:gd name="connsiteX67" fmla="*/ 2029625 w 5540715"/>
                  <a:gd name="connsiteY67" fmla="*/ 3381375 h 3905250"/>
                  <a:gd name="connsiteX68" fmla="*/ 2043912 w 5540715"/>
                  <a:gd name="connsiteY68" fmla="*/ 3357562 h 3905250"/>
                  <a:gd name="connsiteX69" fmla="*/ 2058200 w 5540715"/>
                  <a:gd name="connsiteY69" fmla="*/ 3338512 h 3905250"/>
                  <a:gd name="connsiteX70" fmla="*/ 2067725 w 5540715"/>
                  <a:gd name="connsiteY70" fmla="*/ 3314700 h 3905250"/>
                  <a:gd name="connsiteX71" fmla="*/ 2062962 w 5540715"/>
                  <a:gd name="connsiteY71" fmla="*/ 3271837 h 3905250"/>
                  <a:gd name="connsiteX72" fmla="*/ 1994700 w 5540715"/>
                  <a:gd name="connsiteY72" fmla="*/ 3141662 h 3905250"/>
                  <a:gd name="connsiteX73" fmla="*/ 1824837 w 5540715"/>
                  <a:gd name="connsiteY73" fmla="*/ 2870200 h 3905250"/>
                  <a:gd name="connsiteX74" fmla="*/ 2082012 w 5540715"/>
                  <a:gd name="connsiteY74" fmla="*/ 2681287 h 3905250"/>
                  <a:gd name="connsiteX75" fmla="*/ 2158212 w 5540715"/>
                  <a:gd name="connsiteY75" fmla="*/ 2586037 h 3905250"/>
                  <a:gd name="connsiteX76" fmla="*/ 2182025 w 5540715"/>
                  <a:gd name="connsiteY76" fmla="*/ 2547937 h 3905250"/>
                  <a:gd name="connsiteX77" fmla="*/ 2215362 w 5540715"/>
                  <a:gd name="connsiteY77" fmla="*/ 2509837 h 3905250"/>
                  <a:gd name="connsiteX78" fmla="*/ 2234412 w 5540715"/>
                  <a:gd name="connsiteY78" fmla="*/ 2490787 h 3905250"/>
                  <a:gd name="connsiteX79" fmla="*/ 2267750 w 5540715"/>
                  <a:gd name="connsiteY79" fmla="*/ 2481262 h 3905250"/>
                  <a:gd name="connsiteX80" fmla="*/ 2291562 w 5540715"/>
                  <a:gd name="connsiteY80" fmla="*/ 2471737 h 3905250"/>
                  <a:gd name="connsiteX81" fmla="*/ 2386812 w 5540715"/>
                  <a:gd name="connsiteY81" fmla="*/ 2462212 h 3905250"/>
                  <a:gd name="connsiteX82" fmla="*/ 2453487 w 5540715"/>
                  <a:gd name="connsiteY82" fmla="*/ 2452687 h 3905250"/>
                  <a:gd name="connsiteX83" fmla="*/ 2510637 w 5540715"/>
                  <a:gd name="connsiteY83" fmla="*/ 2443162 h 3905250"/>
                  <a:gd name="connsiteX84" fmla="*/ 2529687 w 5540715"/>
                  <a:gd name="connsiteY84" fmla="*/ 2433637 h 3905250"/>
                  <a:gd name="connsiteX85" fmla="*/ 2634462 w 5540715"/>
                  <a:gd name="connsiteY85" fmla="*/ 2424112 h 3905250"/>
                  <a:gd name="connsiteX86" fmla="*/ 2767812 w 5540715"/>
                  <a:gd name="connsiteY86" fmla="*/ 2419350 h 3905250"/>
                  <a:gd name="connsiteX87" fmla="*/ 2791625 w 5540715"/>
                  <a:gd name="connsiteY87" fmla="*/ 2414587 h 3905250"/>
                  <a:gd name="connsiteX88" fmla="*/ 2829725 w 5540715"/>
                  <a:gd name="connsiteY88" fmla="*/ 2390775 h 3905250"/>
                  <a:gd name="connsiteX89" fmla="*/ 2848775 w 5540715"/>
                  <a:gd name="connsiteY89" fmla="*/ 2381250 h 3905250"/>
                  <a:gd name="connsiteX90" fmla="*/ 2886875 w 5540715"/>
                  <a:gd name="connsiteY90" fmla="*/ 2352675 h 3905250"/>
                  <a:gd name="connsiteX91" fmla="*/ 2905925 w 5540715"/>
                  <a:gd name="connsiteY91" fmla="*/ 2338387 h 3905250"/>
                  <a:gd name="connsiteX92" fmla="*/ 2920212 w 5540715"/>
                  <a:gd name="connsiteY92" fmla="*/ 2328862 h 3905250"/>
                  <a:gd name="connsiteX93" fmla="*/ 2934500 w 5540715"/>
                  <a:gd name="connsiteY93" fmla="*/ 2314575 h 3905250"/>
                  <a:gd name="connsiteX94" fmla="*/ 2958312 w 5540715"/>
                  <a:gd name="connsiteY94" fmla="*/ 2309812 h 3905250"/>
                  <a:gd name="connsiteX95" fmla="*/ 2982125 w 5540715"/>
                  <a:gd name="connsiteY95" fmla="*/ 2295525 h 3905250"/>
                  <a:gd name="connsiteX96" fmla="*/ 3001175 w 5540715"/>
                  <a:gd name="connsiteY96" fmla="*/ 2281237 h 3905250"/>
                  <a:gd name="connsiteX97" fmla="*/ 3024987 w 5540715"/>
                  <a:gd name="connsiteY97" fmla="*/ 2271712 h 3905250"/>
                  <a:gd name="connsiteX98" fmla="*/ 3063087 w 5540715"/>
                  <a:gd name="connsiteY98" fmla="*/ 2243137 h 3905250"/>
                  <a:gd name="connsiteX99" fmla="*/ 3096425 w 5540715"/>
                  <a:gd name="connsiteY99" fmla="*/ 2224087 h 3905250"/>
                  <a:gd name="connsiteX100" fmla="*/ 3115475 w 5540715"/>
                  <a:gd name="connsiteY100" fmla="*/ 2205037 h 3905250"/>
                  <a:gd name="connsiteX101" fmla="*/ 3153575 w 5540715"/>
                  <a:gd name="connsiteY101" fmla="*/ 2185987 h 3905250"/>
                  <a:gd name="connsiteX102" fmla="*/ 3172625 w 5540715"/>
                  <a:gd name="connsiteY102" fmla="*/ 2171700 h 3905250"/>
                  <a:gd name="connsiteX103" fmla="*/ 3234537 w 5540715"/>
                  <a:gd name="connsiteY103" fmla="*/ 2119312 h 3905250"/>
                  <a:gd name="connsiteX104" fmla="*/ 3296450 w 5540715"/>
                  <a:gd name="connsiteY104" fmla="*/ 2076450 h 3905250"/>
                  <a:gd name="connsiteX105" fmla="*/ 3329787 w 5540715"/>
                  <a:gd name="connsiteY105" fmla="*/ 2052637 h 3905250"/>
                  <a:gd name="connsiteX106" fmla="*/ 3358362 w 5540715"/>
                  <a:gd name="connsiteY106" fmla="*/ 2033587 h 3905250"/>
                  <a:gd name="connsiteX107" fmla="*/ 3420275 w 5540715"/>
                  <a:gd name="connsiteY107" fmla="*/ 1995487 h 3905250"/>
                  <a:gd name="connsiteX108" fmla="*/ 3453612 w 5540715"/>
                  <a:gd name="connsiteY108" fmla="*/ 1981200 h 3905250"/>
                  <a:gd name="connsiteX109" fmla="*/ 3482187 w 5540715"/>
                  <a:gd name="connsiteY109" fmla="*/ 1962150 h 3905250"/>
                  <a:gd name="connsiteX110" fmla="*/ 3534575 w 5540715"/>
                  <a:gd name="connsiteY110" fmla="*/ 1933575 h 3905250"/>
                  <a:gd name="connsiteX111" fmla="*/ 3563150 w 5540715"/>
                  <a:gd name="connsiteY111" fmla="*/ 1914525 h 3905250"/>
                  <a:gd name="connsiteX112" fmla="*/ 3639350 w 5540715"/>
                  <a:gd name="connsiteY112" fmla="*/ 1871662 h 3905250"/>
                  <a:gd name="connsiteX113" fmla="*/ 3686975 w 5540715"/>
                  <a:gd name="connsiteY113" fmla="*/ 1843087 h 3905250"/>
                  <a:gd name="connsiteX114" fmla="*/ 3720312 w 5540715"/>
                  <a:gd name="connsiteY114" fmla="*/ 1824037 h 3905250"/>
                  <a:gd name="connsiteX115" fmla="*/ 3744125 w 5540715"/>
                  <a:gd name="connsiteY115" fmla="*/ 1804987 h 3905250"/>
                  <a:gd name="connsiteX116" fmla="*/ 3772700 w 5540715"/>
                  <a:gd name="connsiteY116" fmla="*/ 1795462 h 3905250"/>
                  <a:gd name="connsiteX117" fmla="*/ 3796512 w 5540715"/>
                  <a:gd name="connsiteY117" fmla="*/ 1776412 h 3905250"/>
                  <a:gd name="connsiteX118" fmla="*/ 3829850 w 5540715"/>
                  <a:gd name="connsiteY118" fmla="*/ 1762125 h 3905250"/>
                  <a:gd name="connsiteX119" fmla="*/ 3858425 w 5540715"/>
                  <a:gd name="connsiteY119" fmla="*/ 1747837 h 3905250"/>
                  <a:gd name="connsiteX120" fmla="*/ 3882237 w 5540715"/>
                  <a:gd name="connsiteY120" fmla="*/ 1733550 h 3905250"/>
                  <a:gd name="connsiteX121" fmla="*/ 3929862 w 5540715"/>
                  <a:gd name="connsiteY121" fmla="*/ 1714500 h 3905250"/>
                  <a:gd name="connsiteX122" fmla="*/ 3958437 w 5540715"/>
                  <a:gd name="connsiteY122" fmla="*/ 1695450 h 3905250"/>
                  <a:gd name="connsiteX123" fmla="*/ 3977487 w 5540715"/>
                  <a:gd name="connsiteY123" fmla="*/ 1681162 h 3905250"/>
                  <a:gd name="connsiteX124" fmla="*/ 4029875 w 5540715"/>
                  <a:gd name="connsiteY124" fmla="*/ 1657350 h 3905250"/>
                  <a:gd name="connsiteX125" fmla="*/ 4082262 w 5540715"/>
                  <a:gd name="connsiteY125" fmla="*/ 1614487 h 3905250"/>
                  <a:gd name="connsiteX126" fmla="*/ 4139412 w 5540715"/>
                  <a:gd name="connsiteY126" fmla="*/ 1576387 h 3905250"/>
                  <a:gd name="connsiteX127" fmla="*/ 4167987 w 5540715"/>
                  <a:gd name="connsiteY127" fmla="*/ 1557337 h 3905250"/>
                  <a:gd name="connsiteX128" fmla="*/ 4196562 w 5540715"/>
                  <a:gd name="connsiteY128" fmla="*/ 1538287 h 3905250"/>
                  <a:gd name="connsiteX129" fmla="*/ 4253712 w 5540715"/>
                  <a:gd name="connsiteY129" fmla="*/ 1509712 h 3905250"/>
                  <a:gd name="connsiteX130" fmla="*/ 4277525 w 5540715"/>
                  <a:gd name="connsiteY130" fmla="*/ 1500187 h 3905250"/>
                  <a:gd name="connsiteX131" fmla="*/ 4296575 w 5540715"/>
                  <a:gd name="connsiteY131" fmla="*/ 1490662 h 3905250"/>
                  <a:gd name="connsiteX132" fmla="*/ 4325150 w 5540715"/>
                  <a:gd name="connsiteY132" fmla="*/ 1485900 h 3905250"/>
                  <a:gd name="connsiteX133" fmla="*/ 4353725 w 5540715"/>
                  <a:gd name="connsiteY133" fmla="*/ 1476375 h 3905250"/>
                  <a:gd name="connsiteX134" fmla="*/ 4491837 w 5540715"/>
                  <a:gd name="connsiteY134" fmla="*/ 1481137 h 3905250"/>
                  <a:gd name="connsiteX135" fmla="*/ 4510887 w 5540715"/>
                  <a:gd name="connsiteY135" fmla="*/ 1495425 h 3905250"/>
                  <a:gd name="connsiteX136" fmla="*/ 4568037 w 5540715"/>
                  <a:gd name="connsiteY136" fmla="*/ 1528762 h 3905250"/>
                  <a:gd name="connsiteX137" fmla="*/ 4615662 w 5540715"/>
                  <a:gd name="connsiteY137" fmla="*/ 1571625 h 3905250"/>
                  <a:gd name="connsiteX138" fmla="*/ 4629950 w 5540715"/>
                  <a:gd name="connsiteY138" fmla="*/ 1590675 h 3905250"/>
                  <a:gd name="connsiteX139" fmla="*/ 4629950 w 5540715"/>
                  <a:gd name="connsiteY139" fmla="*/ 1690687 h 3905250"/>
                  <a:gd name="connsiteX140" fmla="*/ 4610900 w 5540715"/>
                  <a:gd name="connsiteY140" fmla="*/ 1724025 h 3905250"/>
                  <a:gd name="connsiteX141" fmla="*/ 4587087 w 5540715"/>
                  <a:gd name="connsiteY141" fmla="*/ 1785937 h 3905250"/>
                  <a:gd name="connsiteX142" fmla="*/ 4577562 w 5540715"/>
                  <a:gd name="connsiteY142" fmla="*/ 1809750 h 3905250"/>
                  <a:gd name="connsiteX143" fmla="*/ 4572800 w 5540715"/>
                  <a:gd name="connsiteY143" fmla="*/ 1828800 h 3905250"/>
                  <a:gd name="connsiteX144" fmla="*/ 4563275 w 5540715"/>
                  <a:gd name="connsiteY144" fmla="*/ 1876425 h 3905250"/>
                  <a:gd name="connsiteX145" fmla="*/ 4558512 w 5540715"/>
                  <a:gd name="connsiteY145" fmla="*/ 1909762 h 3905250"/>
                  <a:gd name="connsiteX146" fmla="*/ 4553750 w 5540715"/>
                  <a:gd name="connsiteY146" fmla="*/ 1938337 h 3905250"/>
                  <a:gd name="connsiteX147" fmla="*/ 4572800 w 5540715"/>
                  <a:gd name="connsiteY147" fmla="*/ 2133600 h 3905250"/>
                  <a:gd name="connsiteX148" fmla="*/ 4601375 w 5540715"/>
                  <a:gd name="connsiteY148" fmla="*/ 2162175 h 3905250"/>
                  <a:gd name="connsiteX149" fmla="*/ 4620425 w 5540715"/>
                  <a:gd name="connsiteY149" fmla="*/ 2166937 h 3905250"/>
                  <a:gd name="connsiteX150" fmla="*/ 4644237 w 5540715"/>
                  <a:gd name="connsiteY150" fmla="*/ 2181225 h 3905250"/>
                  <a:gd name="connsiteX151" fmla="*/ 4663287 w 5540715"/>
                  <a:gd name="connsiteY151" fmla="*/ 2185987 h 3905250"/>
                  <a:gd name="connsiteX152" fmla="*/ 4715675 w 5540715"/>
                  <a:gd name="connsiteY152" fmla="*/ 2195512 h 3905250"/>
                  <a:gd name="connsiteX153" fmla="*/ 4829975 w 5540715"/>
                  <a:gd name="connsiteY153" fmla="*/ 2185987 h 3905250"/>
                  <a:gd name="connsiteX154" fmla="*/ 4863312 w 5540715"/>
                  <a:gd name="connsiteY154" fmla="*/ 2166937 h 3905250"/>
                  <a:gd name="connsiteX155" fmla="*/ 4915700 w 5540715"/>
                  <a:gd name="connsiteY155" fmla="*/ 2147887 h 3905250"/>
                  <a:gd name="connsiteX156" fmla="*/ 4934750 w 5540715"/>
                  <a:gd name="connsiteY156" fmla="*/ 2133600 h 3905250"/>
                  <a:gd name="connsiteX157" fmla="*/ 4949037 w 5540715"/>
                  <a:gd name="connsiteY157" fmla="*/ 2128837 h 3905250"/>
                  <a:gd name="connsiteX158" fmla="*/ 4963325 w 5540715"/>
                  <a:gd name="connsiteY158" fmla="*/ 2114550 h 3905250"/>
                  <a:gd name="connsiteX159" fmla="*/ 4982375 w 5540715"/>
                  <a:gd name="connsiteY159" fmla="*/ 2100262 h 3905250"/>
                  <a:gd name="connsiteX160" fmla="*/ 5010950 w 5540715"/>
                  <a:gd name="connsiteY160" fmla="*/ 2081212 h 3905250"/>
                  <a:gd name="connsiteX161" fmla="*/ 5053812 w 5540715"/>
                  <a:gd name="connsiteY161" fmla="*/ 2038350 h 3905250"/>
                  <a:gd name="connsiteX162" fmla="*/ 5077625 w 5540715"/>
                  <a:gd name="connsiteY162" fmla="*/ 2019300 h 3905250"/>
                  <a:gd name="connsiteX163" fmla="*/ 5096675 w 5540715"/>
                  <a:gd name="connsiteY163" fmla="*/ 2000250 h 3905250"/>
                  <a:gd name="connsiteX164" fmla="*/ 5125250 w 5540715"/>
                  <a:gd name="connsiteY164" fmla="*/ 1981200 h 3905250"/>
                  <a:gd name="connsiteX165" fmla="*/ 5172875 w 5540715"/>
                  <a:gd name="connsiteY165" fmla="*/ 1943100 h 3905250"/>
                  <a:gd name="connsiteX166" fmla="*/ 5210975 w 5540715"/>
                  <a:gd name="connsiteY166" fmla="*/ 1909762 h 3905250"/>
                  <a:gd name="connsiteX167" fmla="*/ 5220500 w 5540715"/>
                  <a:gd name="connsiteY167" fmla="*/ 1895475 h 3905250"/>
                  <a:gd name="connsiteX168" fmla="*/ 5234787 w 5540715"/>
                  <a:gd name="connsiteY168" fmla="*/ 1876425 h 3905250"/>
                  <a:gd name="connsiteX169" fmla="*/ 5253837 w 5540715"/>
                  <a:gd name="connsiteY169" fmla="*/ 1838325 h 3905250"/>
                  <a:gd name="connsiteX170" fmla="*/ 5282412 w 5540715"/>
                  <a:gd name="connsiteY170" fmla="*/ 1790700 h 3905250"/>
                  <a:gd name="connsiteX171" fmla="*/ 5287175 w 5540715"/>
                  <a:gd name="connsiteY171" fmla="*/ 1771650 h 3905250"/>
                  <a:gd name="connsiteX172" fmla="*/ 5306225 w 5540715"/>
                  <a:gd name="connsiteY172" fmla="*/ 1743075 h 3905250"/>
                  <a:gd name="connsiteX173" fmla="*/ 5320512 w 5540715"/>
                  <a:gd name="connsiteY173" fmla="*/ 1709737 h 3905250"/>
                  <a:gd name="connsiteX174" fmla="*/ 5334800 w 5540715"/>
                  <a:gd name="connsiteY174" fmla="*/ 1695450 h 3905250"/>
                  <a:gd name="connsiteX175" fmla="*/ 5358612 w 5540715"/>
                  <a:gd name="connsiteY175" fmla="*/ 1647825 h 3905250"/>
                  <a:gd name="connsiteX176" fmla="*/ 5391950 w 5540715"/>
                  <a:gd name="connsiteY176" fmla="*/ 1581150 h 3905250"/>
                  <a:gd name="connsiteX177" fmla="*/ 5439575 w 5540715"/>
                  <a:gd name="connsiteY177" fmla="*/ 1452562 h 3905250"/>
                  <a:gd name="connsiteX178" fmla="*/ 5449100 w 5540715"/>
                  <a:gd name="connsiteY178" fmla="*/ 1414462 h 3905250"/>
                  <a:gd name="connsiteX179" fmla="*/ 5453862 w 5540715"/>
                  <a:gd name="connsiteY179" fmla="*/ 1381125 h 3905250"/>
                  <a:gd name="connsiteX180" fmla="*/ 5463387 w 5540715"/>
                  <a:gd name="connsiteY180" fmla="*/ 1181100 h 3905250"/>
                  <a:gd name="connsiteX181" fmla="*/ 5468150 w 5540715"/>
                  <a:gd name="connsiteY181" fmla="*/ 1157287 h 3905250"/>
                  <a:gd name="connsiteX182" fmla="*/ 5472912 w 5540715"/>
                  <a:gd name="connsiteY182" fmla="*/ 1128712 h 3905250"/>
                  <a:gd name="connsiteX183" fmla="*/ 5477675 w 5540715"/>
                  <a:gd name="connsiteY183" fmla="*/ 1095375 h 3905250"/>
                  <a:gd name="connsiteX184" fmla="*/ 5487200 w 5540715"/>
                  <a:gd name="connsiteY184" fmla="*/ 1066800 h 3905250"/>
                  <a:gd name="connsiteX185" fmla="*/ 5501487 w 5540715"/>
                  <a:gd name="connsiteY185" fmla="*/ 981075 h 3905250"/>
                  <a:gd name="connsiteX186" fmla="*/ 5501487 w 5540715"/>
                  <a:gd name="connsiteY186" fmla="*/ 981075 h 3905250"/>
                  <a:gd name="connsiteX187" fmla="*/ 5511012 w 5540715"/>
                  <a:gd name="connsiteY187" fmla="*/ 923925 h 3905250"/>
                  <a:gd name="connsiteX188" fmla="*/ 5515775 w 5540715"/>
                  <a:gd name="connsiteY188" fmla="*/ 890587 h 3905250"/>
                  <a:gd name="connsiteX189" fmla="*/ 5525300 w 5540715"/>
                  <a:gd name="connsiteY189" fmla="*/ 833437 h 3905250"/>
                  <a:gd name="connsiteX190" fmla="*/ 5530062 w 5540715"/>
                  <a:gd name="connsiteY190" fmla="*/ 804862 h 3905250"/>
                  <a:gd name="connsiteX191" fmla="*/ 5534825 w 5540715"/>
                  <a:gd name="connsiteY191" fmla="*/ 738187 h 3905250"/>
                  <a:gd name="connsiteX192" fmla="*/ 5520537 w 5540715"/>
                  <a:gd name="connsiteY192" fmla="*/ 466725 h 3905250"/>
                  <a:gd name="connsiteX193" fmla="*/ 5511012 w 5540715"/>
                  <a:gd name="connsiteY193" fmla="*/ 442912 h 3905250"/>
                  <a:gd name="connsiteX194" fmla="*/ 5491962 w 5540715"/>
                  <a:gd name="connsiteY194" fmla="*/ 390525 h 3905250"/>
                  <a:gd name="connsiteX195" fmla="*/ 5477675 w 5540715"/>
                  <a:gd name="connsiteY195" fmla="*/ 366712 h 3905250"/>
                  <a:gd name="connsiteX196" fmla="*/ 5453862 w 5540715"/>
                  <a:gd name="connsiteY196" fmla="*/ 347662 h 3905250"/>
                  <a:gd name="connsiteX197" fmla="*/ 5420525 w 5540715"/>
                  <a:gd name="connsiteY197" fmla="*/ 309562 h 3905250"/>
                  <a:gd name="connsiteX198" fmla="*/ 5401475 w 5540715"/>
                  <a:gd name="connsiteY198" fmla="*/ 300037 h 3905250"/>
                  <a:gd name="connsiteX199" fmla="*/ 5391950 w 5540715"/>
                  <a:gd name="connsiteY199" fmla="*/ 280987 h 3905250"/>
                  <a:gd name="connsiteX200" fmla="*/ 5358612 w 5540715"/>
                  <a:gd name="connsiteY200" fmla="*/ 257175 h 3905250"/>
                  <a:gd name="connsiteX201" fmla="*/ 5325275 w 5540715"/>
                  <a:gd name="connsiteY201" fmla="*/ 223837 h 3905250"/>
                  <a:gd name="connsiteX202" fmla="*/ 5244312 w 5540715"/>
                  <a:gd name="connsiteY202" fmla="*/ 133350 h 3905250"/>
                  <a:gd name="connsiteX203" fmla="*/ 5201450 w 5540715"/>
                  <a:gd name="connsiteY203" fmla="*/ 85725 h 3905250"/>
                  <a:gd name="connsiteX204" fmla="*/ 5163350 w 5540715"/>
                  <a:gd name="connsiteY204" fmla="*/ 71437 h 3905250"/>
                  <a:gd name="connsiteX205" fmla="*/ 5087150 w 5540715"/>
                  <a:gd name="connsiteY205" fmla="*/ 42862 h 3905250"/>
                  <a:gd name="connsiteX206" fmla="*/ 5039525 w 5540715"/>
                  <a:gd name="connsiteY206" fmla="*/ 23812 h 3905250"/>
                  <a:gd name="connsiteX207" fmla="*/ 5006187 w 5540715"/>
                  <a:gd name="connsiteY207" fmla="*/ 19050 h 3905250"/>
                  <a:gd name="connsiteX208" fmla="*/ 4982375 w 5540715"/>
                  <a:gd name="connsiteY208" fmla="*/ 9525 h 3905250"/>
                  <a:gd name="connsiteX209" fmla="*/ 4915700 w 5540715"/>
                  <a:gd name="connsiteY209" fmla="*/ 4762 h 3905250"/>
                  <a:gd name="connsiteX210" fmla="*/ 4858550 w 5540715"/>
                  <a:gd name="connsiteY210" fmla="*/ 0 h 3905250"/>
                  <a:gd name="connsiteX211" fmla="*/ 4749012 w 5540715"/>
                  <a:gd name="connsiteY211" fmla="*/ 14287 h 3905250"/>
                  <a:gd name="connsiteX212" fmla="*/ 4725200 w 5540715"/>
                  <a:gd name="connsiteY212" fmla="*/ 19050 h 3905250"/>
                  <a:gd name="connsiteX213" fmla="*/ 4668050 w 5540715"/>
                  <a:gd name="connsiteY213" fmla="*/ 42862 h 3905250"/>
                  <a:gd name="connsiteX214" fmla="*/ 4629950 w 5540715"/>
                  <a:gd name="connsiteY214" fmla="*/ 57150 h 3905250"/>
                  <a:gd name="connsiteX215" fmla="*/ 4548987 w 5540715"/>
                  <a:gd name="connsiteY215" fmla="*/ 104775 h 3905250"/>
                  <a:gd name="connsiteX216" fmla="*/ 4529937 w 5540715"/>
                  <a:gd name="connsiteY216" fmla="*/ 128587 h 3905250"/>
                  <a:gd name="connsiteX217" fmla="*/ 4510887 w 5540715"/>
                  <a:gd name="connsiteY217" fmla="*/ 147637 h 3905250"/>
                  <a:gd name="connsiteX218" fmla="*/ 4491837 w 5540715"/>
                  <a:gd name="connsiteY218" fmla="*/ 176212 h 3905250"/>
                  <a:gd name="connsiteX219" fmla="*/ 4458500 w 5540715"/>
                  <a:gd name="connsiteY219" fmla="*/ 247650 h 3905250"/>
                  <a:gd name="connsiteX220" fmla="*/ 4439450 w 5540715"/>
                  <a:gd name="connsiteY220" fmla="*/ 304800 h 3905250"/>
                  <a:gd name="connsiteX221" fmla="*/ 4420400 w 5540715"/>
                  <a:gd name="connsiteY221" fmla="*/ 366712 h 3905250"/>
                  <a:gd name="connsiteX222" fmla="*/ 4415637 w 5540715"/>
                  <a:gd name="connsiteY222" fmla="*/ 400050 h 3905250"/>
                  <a:gd name="connsiteX223" fmla="*/ 4406112 w 5540715"/>
                  <a:gd name="connsiteY223" fmla="*/ 423862 h 3905250"/>
                  <a:gd name="connsiteX224" fmla="*/ 4401350 w 5540715"/>
                  <a:gd name="connsiteY224" fmla="*/ 457200 h 3905250"/>
                  <a:gd name="connsiteX225" fmla="*/ 4391825 w 5540715"/>
                  <a:gd name="connsiteY225" fmla="*/ 519112 h 3905250"/>
                  <a:gd name="connsiteX226" fmla="*/ 4425162 w 5540715"/>
                  <a:gd name="connsiteY226" fmla="*/ 685800 h 3905250"/>
                  <a:gd name="connsiteX227" fmla="*/ 4434687 w 5540715"/>
                  <a:gd name="connsiteY227" fmla="*/ 728662 h 3905250"/>
                  <a:gd name="connsiteX228" fmla="*/ 4444212 w 5540715"/>
                  <a:gd name="connsiteY228" fmla="*/ 752475 h 3905250"/>
                  <a:gd name="connsiteX229" fmla="*/ 4439450 w 5540715"/>
                  <a:gd name="connsiteY229" fmla="*/ 819150 h 3905250"/>
                  <a:gd name="connsiteX230" fmla="*/ 4396587 w 5540715"/>
                  <a:gd name="connsiteY230" fmla="*/ 852487 h 3905250"/>
                  <a:gd name="connsiteX231" fmla="*/ 4382300 w 5540715"/>
                  <a:gd name="connsiteY231" fmla="*/ 866775 h 3905250"/>
                  <a:gd name="connsiteX232" fmla="*/ 4363250 w 5540715"/>
                  <a:gd name="connsiteY232" fmla="*/ 876300 h 3905250"/>
                  <a:gd name="connsiteX233" fmla="*/ 4329912 w 5540715"/>
                  <a:gd name="connsiteY233" fmla="*/ 900112 h 3905250"/>
                  <a:gd name="connsiteX234" fmla="*/ 4315625 w 5540715"/>
                  <a:gd name="connsiteY234" fmla="*/ 909637 h 3905250"/>
                  <a:gd name="connsiteX235" fmla="*/ 4296575 w 5540715"/>
                  <a:gd name="connsiteY235" fmla="*/ 923925 h 3905250"/>
                  <a:gd name="connsiteX236" fmla="*/ 4277525 w 5540715"/>
                  <a:gd name="connsiteY236" fmla="*/ 928687 h 3905250"/>
                  <a:gd name="connsiteX237" fmla="*/ 4248950 w 5540715"/>
                  <a:gd name="connsiteY237" fmla="*/ 938212 h 3905250"/>
                  <a:gd name="connsiteX238" fmla="*/ 4229900 w 5540715"/>
                  <a:gd name="connsiteY238" fmla="*/ 942975 h 3905250"/>
                  <a:gd name="connsiteX239" fmla="*/ 4215612 w 5540715"/>
                  <a:gd name="connsiteY239" fmla="*/ 947737 h 3905250"/>
                  <a:gd name="connsiteX240" fmla="*/ 4158462 w 5540715"/>
                  <a:gd name="connsiteY240" fmla="*/ 957262 h 3905250"/>
                  <a:gd name="connsiteX241" fmla="*/ 4120362 w 5540715"/>
                  <a:gd name="connsiteY241" fmla="*/ 966787 h 3905250"/>
                  <a:gd name="connsiteX242" fmla="*/ 4091787 w 5540715"/>
                  <a:gd name="connsiteY242" fmla="*/ 976312 h 3905250"/>
                  <a:gd name="connsiteX243" fmla="*/ 4067975 w 5540715"/>
                  <a:gd name="connsiteY243" fmla="*/ 985837 h 3905250"/>
                  <a:gd name="connsiteX244" fmla="*/ 4034637 w 5540715"/>
                  <a:gd name="connsiteY244" fmla="*/ 990600 h 3905250"/>
                  <a:gd name="connsiteX245" fmla="*/ 3967962 w 5540715"/>
                  <a:gd name="connsiteY245" fmla="*/ 1009650 h 3905250"/>
                  <a:gd name="connsiteX246" fmla="*/ 3939387 w 5540715"/>
                  <a:gd name="connsiteY246" fmla="*/ 1019175 h 3905250"/>
                  <a:gd name="connsiteX247" fmla="*/ 3906050 w 5540715"/>
                  <a:gd name="connsiteY247" fmla="*/ 1023937 h 3905250"/>
                  <a:gd name="connsiteX248" fmla="*/ 3744125 w 5540715"/>
                  <a:gd name="connsiteY248" fmla="*/ 1019175 h 3905250"/>
                  <a:gd name="connsiteX249" fmla="*/ 3715550 w 5540715"/>
                  <a:gd name="connsiteY249" fmla="*/ 1014412 h 3905250"/>
                  <a:gd name="connsiteX250" fmla="*/ 3677450 w 5540715"/>
                  <a:gd name="connsiteY250" fmla="*/ 1009650 h 3905250"/>
                  <a:gd name="connsiteX251" fmla="*/ 3548862 w 5540715"/>
                  <a:gd name="connsiteY251" fmla="*/ 1023937 h 3905250"/>
                  <a:gd name="connsiteX252" fmla="*/ 3506000 w 5540715"/>
                  <a:gd name="connsiteY252" fmla="*/ 1052512 h 3905250"/>
                  <a:gd name="connsiteX253" fmla="*/ 3486950 w 5540715"/>
                  <a:gd name="connsiteY253" fmla="*/ 1071562 h 3905250"/>
                  <a:gd name="connsiteX254" fmla="*/ 3463137 w 5540715"/>
                  <a:gd name="connsiteY254" fmla="*/ 1090612 h 3905250"/>
                  <a:gd name="connsiteX255" fmla="*/ 3425037 w 5540715"/>
                  <a:gd name="connsiteY255" fmla="*/ 1128712 h 3905250"/>
                  <a:gd name="connsiteX256" fmla="*/ 3396462 w 5540715"/>
                  <a:gd name="connsiteY256" fmla="*/ 1176337 h 3905250"/>
                  <a:gd name="connsiteX257" fmla="*/ 3363125 w 5540715"/>
                  <a:gd name="connsiteY257" fmla="*/ 1228725 h 3905250"/>
                  <a:gd name="connsiteX258" fmla="*/ 3353600 w 5540715"/>
                  <a:gd name="connsiteY258" fmla="*/ 1262062 h 3905250"/>
                  <a:gd name="connsiteX259" fmla="*/ 3348837 w 5540715"/>
                  <a:gd name="connsiteY259" fmla="*/ 1281112 h 3905250"/>
                  <a:gd name="connsiteX260" fmla="*/ 3339312 w 5540715"/>
                  <a:gd name="connsiteY260" fmla="*/ 1295400 h 3905250"/>
                  <a:gd name="connsiteX261" fmla="*/ 3329787 w 5540715"/>
                  <a:gd name="connsiteY261" fmla="*/ 1323975 h 3905250"/>
                  <a:gd name="connsiteX262" fmla="*/ 3301212 w 5540715"/>
                  <a:gd name="connsiteY262" fmla="*/ 1357312 h 3905250"/>
                  <a:gd name="connsiteX263" fmla="*/ 3291687 w 5540715"/>
                  <a:gd name="connsiteY263" fmla="*/ 1381125 h 3905250"/>
                  <a:gd name="connsiteX264" fmla="*/ 3248825 w 5540715"/>
                  <a:gd name="connsiteY264" fmla="*/ 1414462 h 3905250"/>
                  <a:gd name="connsiteX265" fmla="*/ 3234537 w 5540715"/>
                  <a:gd name="connsiteY265" fmla="*/ 1433512 h 3905250"/>
                  <a:gd name="connsiteX266" fmla="*/ 3220250 w 5540715"/>
                  <a:gd name="connsiteY266" fmla="*/ 1443037 h 3905250"/>
                  <a:gd name="connsiteX267" fmla="*/ 3172625 w 5540715"/>
                  <a:gd name="connsiteY267" fmla="*/ 1481137 h 3905250"/>
                  <a:gd name="connsiteX268" fmla="*/ 3153575 w 5540715"/>
                  <a:gd name="connsiteY268" fmla="*/ 1495425 h 3905250"/>
                  <a:gd name="connsiteX269" fmla="*/ 3129762 w 5540715"/>
                  <a:gd name="connsiteY269" fmla="*/ 1504950 h 3905250"/>
                  <a:gd name="connsiteX270" fmla="*/ 3110712 w 5540715"/>
                  <a:gd name="connsiteY270" fmla="*/ 1519237 h 3905250"/>
                  <a:gd name="connsiteX271" fmla="*/ 3096425 w 5540715"/>
                  <a:gd name="connsiteY271" fmla="*/ 1533525 h 3905250"/>
                  <a:gd name="connsiteX272" fmla="*/ 3072612 w 5540715"/>
                  <a:gd name="connsiteY272" fmla="*/ 1543050 h 3905250"/>
                  <a:gd name="connsiteX273" fmla="*/ 3058325 w 5540715"/>
                  <a:gd name="connsiteY273" fmla="*/ 1557337 h 3905250"/>
                  <a:gd name="connsiteX274" fmla="*/ 3034512 w 5540715"/>
                  <a:gd name="connsiteY274" fmla="*/ 1566862 h 3905250"/>
                  <a:gd name="connsiteX275" fmla="*/ 3015462 w 5540715"/>
                  <a:gd name="connsiteY275" fmla="*/ 1576387 h 3905250"/>
                  <a:gd name="connsiteX276" fmla="*/ 2967837 w 5540715"/>
                  <a:gd name="connsiteY276" fmla="*/ 1604962 h 3905250"/>
                  <a:gd name="connsiteX277" fmla="*/ 2953550 w 5540715"/>
                  <a:gd name="connsiteY277" fmla="*/ 1614487 h 3905250"/>
                  <a:gd name="connsiteX278" fmla="*/ 2939262 w 5540715"/>
                  <a:gd name="connsiteY278" fmla="*/ 1619250 h 3905250"/>
                  <a:gd name="connsiteX279" fmla="*/ 2910687 w 5540715"/>
                  <a:gd name="connsiteY279" fmla="*/ 1638300 h 3905250"/>
                  <a:gd name="connsiteX280" fmla="*/ 2896400 w 5540715"/>
                  <a:gd name="connsiteY280" fmla="*/ 1652587 h 3905250"/>
                  <a:gd name="connsiteX281" fmla="*/ 2834487 w 5540715"/>
                  <a:gd name="connsiteY281" fmla="*/ 1681162 h 3905250"/>
                  <a:gd name="connsiteX282" fmla="*/ 2791625 w 5540715"/>
                  <a:gd name="connsiteY282" fmla="*/ 1709737 h 3905250"/>
                  <a:gd name="connsiteX283" fmla="*/ 2767812 w 5540715"/>
                  <a:gd name="connsiteY283" fmla="*/ 1719262 h 3905250"/>
                  <a:gd name="connsiteX284" fmla="*/ 2753525 w 5540715"/>
                  <a:gd name="connsiteY284" fmla="*/ 1728787 h 3905250"/>
                  <a:gd name="connsiteX285" fmla="*/ 2739237 w 5540715"/>
                  <a:gd name="connsiteY285" fmla="*/ 1733550 h 3905250"/>
                  <a:gd name="connsiteX286" fmla="*/ 2724950 w 5540715"/>
                  <a:gd name="connsiteY286" fmla="*/ 1743075 h 3905250"/>
                  <a:gd name="connsiteX287" fmla="*/ 2663037 w 5540715"/>
                  <a:gd name="connsiteY287" fmla="*/ 1752600 h 3905250"/>
                  <a:gd name="connsiteX288" fmla="*/ 2596362 w 5540715"/>
                  <a:gd name="connsiteY288" fmla="*/ 1738312 h 3905250"/>
                  <a:gd name="connsiteX289" fmla="*/ 2572550 w 5540715"/>
                  <a:gd name="connsiteY289" fmla="*/ 1728788 h 3905250"/>
                  <a:gd name="connsiteX290" fmla="*/ 2524925 w 5540715"/>
                  <a:gd name="connsiteY290" fmla="*/ 1728787 h 3905250"/>
                  <a:gd name="connsiteX291" fmla="*/ 2470156 w 5540715"/>
                  <a:gd name="connsiteY291" fmla="*/ 1804987 h 3905250"/>
                  <a:gd name="connsiteX292" fmla="*/ 2389193 w 5540715"/>
                  <a:gd name="connsiteY292" fmla="*/ 1881187 h 3905250"/>
                  <a:gd name="connsiteX293" fmla="*/ 2315375 w 5540715"/>
                  <a:gd name="connsiteY293" fmla="*/ 1909762 h 3905250"/>
                  <a:gd name="connsiteX294" fmla="*/ 2253462 w 5540715"/>
                  <a:gd name="connsiteY294" fmla="*/ 1924050 h 3905250"/>
                  <a:gd name="connsiteX295" fmla="*/ 2234412 w 5540715"/>
                  <a:gd name="connsiteY295" fmla="*/ 1943100 h 3905250"/>
                  <a:gd name="connsiteX296" fmla="*/ 2220125 w 5540715"/>
                  <a:gd name="connsiteY296" fmla="*/ 1947862 h 3905250"/>
                  <a:gd name="connsiteX297" fmla="*/ 2186787 w 5540715"/>
                  <a:gd name="connsiteY297" fmla="*/ 1966912 h 3905250"/>
                  <a:gd name="connsiteX298" fmla="*/ 2148687 w 5540715"/>
                  <a:gd name="connsiteY298" fmla="*/ 1985962 h 3905250"/>
                  <a:gd name="connsiteX299" fmla="*/ 2072487 w 5540715"/>
                  <a:gd name="connsiteY299" fmla="*/ 1971675 h 3905250"/>
                  <a:gd name="connsiteX300" fmla="*/ 1996288 w 5540715"/>
                  <a:gd name="connsiteY300" fmla="*/ 1990725 h 3905250"/>
                  <a:gd name="connsiteX301" fmla="*/ 1939137 w 5540715"/>
                  <a:gd name="connsiteY301" fmla="*/ 2047875 h 3905250"/>
                  <a:gd name="connsiteX302" fmla="*/ 1910562 w 5540715"/>
                  <a:gd name="connsiteY302" fmla="*/ 2071687 h 3905250"/>
                  <a:gd name="connsiteX303" fmla="*/ 1886750 w 5540715"/>
                  <a:gd name="connsiteY303" fmla="*/ 2081212 h 3905250"/>
                  <a:gd name="connsiteX304" fmla="*/ 1858175 w 5540715"/>
                  <a:gd name="connsiteY304" fmla="*/ 2100262 h 3905250"/>
                  <a:gd name="connsiteX305" fmla="*/ 1834362 w 5540715"/>
                  <a:gd name="connsiteY305" fmla="*/ 2109787 h 3905250"/>
                  <a:gd name="connsiteX306" fmla="*/ 1815312 w 5540715"/>
                  <a:gd name="connsiteY306" fmla="*/ 2124075 h 3905250"/>
                  <a:gd name="connsiteX307" fmla="*/ 1796262 w 5540715"/>
                  <a:gd name="connsiteY307" fmla="*/ 2133600 h 3905250"/>
                  <a:gd name="connsiteX308" fmla="*/ 1786737 w 5540715"/>
                  <a:gd name="connsiteY308" fmla="*/ 2147887 h 3905250"/>
                  <a:gd name="connsiteX309" fmla="*/ 1772450 w 5540715"/>
                  <a:gd name="connsiteY309" fmla="*/ 2152650 h 3905250"/>
                  <a:gd name="connsiteX310" fmla="*/ 1753400 w 5540715"/>
                  <a:gd name="connsiteY310" fmla="*/ 2166937 h 3905250"/>
                  <a:gd name="connsiteX311" fmla="*/ 1696250 w 5540715"/>
                  <a:gd name="connsiteY311" fmla="*/ 2219325 h 3905250"/>
                  <a:gd name="connsiteX312" fmla="*/ 1672437 w 5540715"/>
                  <a:gd name="connsiteY312" fmla="*/ 2238375 h 3905250"/>
                  <a:gd name="connsiteX313" fmla="*/ 1648625 w 5540715"/>
                  <a:gd name="connsiteY313" fmla="*/ 2252662 h 3905250"/>
                  <a:gd name="connsiteX314" fmla="*/ 1615287 w 5540715"/>
                  <a:gd name="connsiteY314" fmla="*/ 2286000 h 3905250"/>
                  <a:gd name="connsiteX315" fmla="*/ 1591475 w 5540715"/>
                  <a:gd name="connsiteY315" fmla="*/ 2305050 h 3905250"/>
                  <a:gd name="connsiteX316" fmla="*/ 1577187 w 5540715"/>
                  <a:gd name="connsiteY316" fmla="*/ 2314575 h 3905250"/>
                  <a:gd name="connsiteX317" fmla="*/ 1562900 w 5540715"/>
                  <a:gd name="connsiteY317" fmla="*/ 2328862 h 3905250"/>
                  <a:gd name="connsiteX318" fmla="*/ 1558137 w 5540715"/>
                  <a:gd name="connsiteY318" fmla="*/ 2343150 h 3905250"/>
                  <a:gd name="connsiteX319" fmla="*/ 1520037 w 5540715"/>
                  <a:gd name="connsiteY319" fmla="*/ 2366962 h 3905250"/>
                  <a:gd name="connsiteX320" fmla="*/ 1496225 w 5540715"/>
                  <a:gd name="connsiteY320" fmla="*/ 2381250 h 3905250"/>
                  <a:gd name="connsiteX321" fmla="*/ 1477175 w 5540715"/>
                  <a:gd name="connsiteY321" fmla="*/ 2395537 h 3905250"/>
                  <a:gd name="connsiteX322" fmla="*/ 1462887 w 5540715"/>
                  <a:gd name="connsiteY322" fmla="*/ 2400300 h 3905250"/>
                  <a:gd name="connsiteX323" fmla="*/ 1424787 w 5540715"/>
                  <a:gd name="connsiteY323" fmla="*/ 2419350 h 3905250"/>
                  <a:gd name="connsiteX324" fmla="*/ 1405737 w 5540715"/>
                  <a:gd name="connsiteY324" fmla="*/ 2428875 h 3905250"/>
                  <a:gd name="connsiteX325" fmla="*/ 1362875 w 5540715"/>
                  <a:gd name="connsiteY325" fmla="*/ 2462212 h 3905250"/>
                  <a:gd name="connsiteX326" fmla="*/ 1329537 w 5540715"/>
                  <a:gd name="connsiteY326" fmla="*/ 2476500 h 3905250"/>
                  <a:gd name="connsiteX327" fmla="*/ 1310487 w 5540715"/>
                  <a:gd name="connsiteY327" fmla="*/ 2490787 h 3905250"/>
                  <a:gd name="connsiteX328" fmla="*/ 1262862 w 5540715"/>
                  <a:gd name="connsiteY328" fmla="*/ 2514600 h 3905250"/>
                  <a:gd name="connsiteX329" fmla="*/ 1224762 w 5540715"/>
                  <a:gd name="connsiteY329" fmla="*/ 2538412 h 3905250"/>
                  <a:gd name="connsiteX330" fmla="*/ 1210475 w 5540715"/>
                  <a:gd name="connsiteY330" fmla="*/ 2543175 h 3905250"/>
                  <a:gd name="connsiteX331" fmla="*/ 1191425 w 5540715"/>
                  <a:gd name="connsiteY331" fmla="*/ 2557462 h 3905250"/>
                  <a:gd name="connsiteX332" fmla="*/ 1129512 w 5540715"/>
                  <a:gd name="connsiteY332" fmla="*/ 2600325 h 3905250"/>
                  <a:gd name="connsiteX333" fmla="*/ 1100937 w 5540715"/>
                  <a:gd name="connsiteY333" fmla="*/ 2624137 h 3905250"/>
                  <a:gd name="connsiteX334" fmla="*/ 1086650 w 5540715"/>
                  <a:gd name="connsiteY334" fmla="*/ 2638425 h 3905250"/>
                  <a:gd name="connsiteX335" fmla="*/ 1077125 w 5540715"/>
                  <a:gd name="connsiteY335" fmla="*/ 2652712 h 3905250"/>
                  <a:gd name="connsiteX336" fmla="*/ 1053312 w 5540715"/>
                  <a:gd name="connsiteY33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72300 w 5540715"/>
                  <a:gd name="connsiteY14" fmla="*/ 3019425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404025 w 5540715"/>
                  <a:gd name="connsiteY14" fmla="*/ 2974975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</a:cxnLst>
                <a:rect l="l" t="t" r="r" b="b"/>
                <a:pathLst>
                  <a:path w="5540715" h="3905250">
                    <a:moveTo>
                      <a:pt x="1053312" y="2667000"/>
                    </a:moveTo>
                    <a:cubicBezTo>
                      <a:pt x="1045374" y="2671763"/>
                      <a:pt x="1037626" y="2676855"/>
                      <a:pt x="1029500" y="2681287"/>
                    </a:cubicBezTo>
                    <a:cubicBezTo>
                      <a:pt x="1020151" y="2686387"/>
                      <a:pt x="1009649" y="2689468"/>
                      <a:pt x="1000925" y="2695575"/>
                    </a:cubicBezTo>
                    <a:cubicBezTo>
                      <a:pt x="993568" y="2700725"/>
                      <a:pt x="989183" y="2709405"/>
                      <a:pt x="981875" y="2714625"/>
                    </a:cubicBezTo>
                    <a:cubicBezTo>
                      <a:pt x="966810" y="2725386"/>
                      <a:pt x="934250" y="2743200"/>
                      <a:pt x="934250" y="2743200"/>
                    </a:cubicBezTo>
                    <a:cubicBezTo>
                      <a:pt x="916430" y="2766959"/>
                      <a:pt x="909182" y="2778494"/>
                      <a:pt x="881862" y="2800350"/>
                    </a:cubicBezTo>
                    <a:cubicBezTo>
                      <a:pt x="873925" y="2806700"/>
                      <a:pt x="864919" y="2811907"/>
                      <a:pt x="858050" y="2819400"/>
                    </a:cubicBezTo>
                    <a:cubicBezTo>
                      <a:pt x="847323" y="2831102"/>
                      <a:pt x="840701" y="2846275"/>
                      <a:pt x="829475" y="2857500"/>
                    </a:cubicBezTo>
                    <a:lnTo>
                      <a:pt x="815187" y="2871787"/>
                    </a:lnTo>
                    <a:cubicBezTo>
                      <a:pt x="803016" y="2878931"/>
                      <a:pt x="774177" y="2887662"/>
                      <a:pt x="756450" y="2900362"/>
                    </a:cubicBezTo>
                    <a:cubicBezTo>
                      <a:pt x="738723" y="2913062"/>
                      <a:pt x="720467" y="2932906"/>
                      <a:pt x="708825" y="2947987"/>
                    </a:cubicBezTo>
                    <a:cubicBezTo>
                      <a:pt x="697183" y="2963068"/>
                      <a:pt x="721725" y="2982068"/>
                      <a:pt x="686600" y="2990850"/>
                    </a:cubicBezTo>
                    <a:cubicBezTo>
                      <a:pt x="681837" y="2994025"/>
                      <a:pt x="677783" y="2998692"/>
                      <a:pt x="672312" y="3000375"/>
                    </a:cubicBezTo>
                    <a:cubicBezTo>
                      <a:pt x="655065" y="3005682"/>
                      <a:pt x="640826" y="3018895"/>
                      <a:pt x="596112" y="3014662"/>
                    </a:cubicBezTo>
                    <a:cubicBezTo>
                      <a:pt x="551398" y="3010429"/>
                      <a:pt x="462762" y="2977356"/>
                      <a:pt x="404025" y="2974975"/>
                    </a:cubicBezTo>
                    <a:lnTo>
                      <a:pt x="243687" y="3000375"/>
                    </a:lnTo>
                    <a:cubicBezTo>
                      <a:pt x="186930" y="3034429"/>
                      <a:pt x="203096" y="3049246"/>
                      <a:pt x="157962" y="3071812"/>
                    </a:cubicBezTo>
                    <a:cubicBezTo>
                      <a:pt x="142873" y="3089919"/>
                      <a:pt x="113626" y="3126770"/>
                      <a:pt x="96050" y="3138487"/>
                    </a:cubicBezTo>
                    <a:lnTo>
                      <a:pt x="81762" y="3148012"/>
                    </a:lnTo>
                    <a:cubicBezTo>
                      <a:pt x="49976" y="3200991"/>
                      <a:pt x="85443" y="3140497"/>
                      <a:pt x="53187" y="3200400"/>
                    </a:cubicBezTo>
                    <a:cubicBezTo>
                      <a:pt x="47119" y="3211669"/>
                      <a:pt x="40487" y="3222625"/>
                      <a:pt x="34137" y="3233737"/>
                    </a:cubicBezTo>
                    <a:cubicBezTo>
                      <a:pt x="30962" y="3244850"/>
                      <a:pt x="27415" y="3255863"/>
                      <a:pt x="24612" y="3267075"/>
                    </a:cubicBezTo>
                    <a:cubicBezTo>
                      <a:pt x="21062" y="3281274"/>
                      <a:pt x="18439" y="3295690"/>
                      <a:pt x="15087" y="3309937"/>
                    </a:cubicBezTo>
                    <a:cubicBezTo>
                      <a:pt x="12089" y="3322680"/>
                      <a:pt x="8737" y="3335337"/>
                      <a:pt x="5562" y="3348037"/>
                    </a:cubicBezTo>
                    <a:cubicBezTo>
                      <a:pt x="-1538" y="3454550"/>
                      <a:pt x="-2165" y="3428922"/>
                      <a:pt x="5562" y="3571875"/>
                    </a:cubicBezTo>
                    <a:cubicBezTo>
                      <a:pt x="6605" y="3591167"/>
                      <a:pt x="14822" y="3605826"/>
                      <a:pt x="19850" y="3624262"/>
                    </a:cubicBezTo>
                    <a:cubicBezTo>
                      <a:pt x="21980" y="3632072"/>
                      <a:pt x="21606" y="3640559"/>
                      <a:pt x="24612" y="3648075"/>
                    </a:cubicBezTo>
                    <a:cubicBezTo>
                      <a:pt x="28050" y="3656670"/>
                      <a:pt x="34760" y="3663608"/>
                      <a:pt x="38900" y="3671887"/>
                    </a:cubicBezTo>
                    <a:cubicBezTo>
                      <a:pt x="70817" y="3735720"/>
                      <a:pt x="25243" y="3658547"/>
                      <a:pt x="62712" y="3714750"/>
                    </a:cubicBezTo>
                    <a:cubicBezTo>
                      <a:pt x="67847" y="3722452"/>
                      <a:pt x="70976" y="3731534"/>
                      <a:pt x="77000" y="3738562"/>
                    </a:cubicBezTo>
                    <a:cubicBezTo>
                      <a:pt x="83051" y="3745622"/>
                      <a:pt x="103710" y="3753470"/>
                      <a:pt x="110337" y="3757612"/>
                    </a:cubicBezTo>
                    <a:cubicBezTo>
                      <a:pt x="117068" y="3761819"/>
                      <a:pt x="122710" y="3767608"/>
                      <a:pt x="129387" y="3771900"/>
                    </a:cubicBezTo>
                    <a:cubicBezTo>
                      <a:pt x="144960" y="3781911"/>
                      <a:pt x="162201" y="3789367"/>
                      <a:pt x="177012" y="3800475"/>
                    </a:cubicBezTo>
                    <a:cubicBezTo>
                      <a:pt x="266148" y="3867327"/>
                      <a:pt x="172392" y="3800560"/>
                      <a:pt x="243687" y="3843337"/>
                    </a:cubicBezTo>
                    <a:cubicBezTo>
                      <a:pt x="264057" y="3855559"/>
                      <a:pt x="259537" y="3859733"/>
                      <a:pt x="281787" y="3867150"/>
                    </a:cubicBezTo>
                    <a:cubicBezTo>
                      <a:pt x="294206" y="3871290"/>
                      <a:pt x="307468" y="3872535"/>
                      <a:pt x="319887" y="3876675"/>
                    </a:cubicBezTo>
                    <a:cubicBezTo>
                      <a:pt x="331357" y="3880498"/>
                      <a:pt x="341464" y="3888162"/>
                      <a:pt x="353225" y="3890962"/>
                    </a:cubicBezTo>
                    <a:cubicBezTo>
                      <a:pt x="395266" y="3900972"/>
                      <a:pt x="453977" y="3902617"/>
                      <a:pt x="496100" y="3905250"/>
                    </a:cubicBezTo>
                    <a:lnTo>
                      <a:pt x="881862" y="3900487"/>
                    </a:lnTo>
                    <a:cubicBezTo>
                      <a:pt x="918402" y="3899784"/>
                      <a:pt x="954853" y="3895725"/>
                      <a:pt x="991400" y="3895725"/>
                    </a:cubicBezTo>
                    <a:cubicBezTo>
                      <a:pt x="1072378" y="3895725"/>
                      <a:pt x="1153325" y="3898900"/>
                      <a:pt x="1234287" y="3900487"/>
                    </a:cubicBezTo>
                    <a:cubicBezTo>
                      <a:pt x="1293025" y="3898900"/>
                      <a:pt x="1351883" y="3899814"/>
                      <a:pt x="1410500" y="3895725"/>
                    </a:cubicBezTo>
                    <a:cubicBezTo>
                      <a:pt x="1417121" y="3895263"/>
                      <a:pt x="1442908" y="3884050"/>
                      <a:pt x="1453362" y="3881437"/>
                    </a:cubicBezTo>
                    <a:cubicBezTo>
                      <a:pt x="1459712" y="3879850"/>
                      <a:pt x="1466202" y="3878745"/>
                      <a:pt x="1472412" y="3876675"/>
                    </a:cubicBezTo>
                    <a:cubicBezTo>
                      <a:pt x="1479811" y="3874209"/>
                      <a:pt x="1500490" y="3864614"/>
                      <a:pt x="1510512" y="3862387"/>
                    </a:cubicBezTo>
                    <a:cubicBezTo>
                      <a:pt x="1519938" y="3860292"/>
                      <a:pt x="1529562" y="3859212"/>
                      <a:pt x="1539087" y="3857625"/>
                    </a:cubicBezTo>
                    <a:cubicBezTo>
                      <a:pt x="1551787" y="3848100"/>
                      <a:pt x="1565962" y="3840275"/>
                      <a:pt x="1577187" y="3829050"/>
                    </a:cubicBezTo>
                    <a:lnTo>
                      <a:pt x="1610525" y="3795712"/>
                    </a:lnTo>
                    <a:cubicBezTo>
                      <a:pt x="1615287" y="3790950"/>
                      <a:pt x="1619332" y="3785340"/>
                      <a:pt x="1624812" y="3781425"/>
                    </a:cubicBezTo>
                    <a:cubicBezTo>
                      <a:pt x="1699418" y="3728134"/>
                      <a:pt x="1626161" y="3783220"/>
                      <a:pt x="1677200" y="3738562"/>
                    </a:cubicBezTo>
                    <a:cubicBezTo>
                      <a:pt x="1683174" y="3733335"/>
                      <a:pt x="1690637" y="3729888"/>
                      <a:pt x="1696250" y="3724275"/>
                    </a:cubicBezTo>
                    <a:cubicBezTo>
                      <a:pt x="1701863" y="3718662"/>
                      <a:pt x="1704511" y="3710391"/>
                      <a:pt x="1710537" y="3705225"/>
                    </a:cubicBezTo>
                    <a:cubicBezTo>
                      <a:pt x="1715927" y="3700605"/>
                      <a:pt x="1723567" y="3699463"/>
                      <a:pt x="1729587" y="3695700"/>
                    </a:cubicBezTo>
                    <a:cubicBezTo>
                      <a:pt x="1736318" y="3691493"/>
                      <a:pt x="1742663" y="3686639"/>
                      <a:pt x="1748637" y="3681412"/>
                    </a:cubicBezTo>
                    <a:cubicBezTo>
                      <a:pt x="1755395" y="3675498"/>
                      <a:pt x="1761773" y="3669120"/>
                      <a:pt x="1767687" y="3662362"/>
                    </a:cubicBezTo>
                    <a:cubicBezTo>
                      <a:pt x="1772914" y="3656388"/>
                      <a:pt x="1775948" y="3648478"/>
                      <a:pt x="1781975" y="3643312"/>
                    </a:cubicBezTo>
                    <a:cubicBezTo>
                      <a:pt x="1787365" y="3638692"/>
                      <a:pt x="1794861" y="3637309"/>
                      <a:pt x="1801025" y="3633787"/>
                    </a:cubicBezTo>
                    <a:cubicBezTo>
                      <a:pt x="1805995" y="3630947"/>
                      <a:pt x="1810550" y="3627437"/>
                      <a:pt x="1815312" y="3624262"/>
                    </a:cubicBezTo>
                    <a:cubicBezTo>
                      <a:pt x="1838519" y="3589452"/>
                      <a:pt x="1807631" y="3630664"/>
                      <a:pt x="1843887" y="3600450"/>
                    </a:cubicBezTo>
                    <a:cubicBezTo>
                      <a:pt x="1872608" y="3576515"/>
                      <a:pt x="1833588" y="3592769"/>
                      <a:pt x="1867700" y="3581400"/>
                    </a:cubicBezTo>
                    <a:cubicBezTo>
                      <a:pt x="1877224" y="3552824"/>
                      <a:pt x="1864525" y="3578225"/>
                      <a:pt x="1886750" y="3562350"/>
                    </a:cubicBezTo>
                    <a:cubicBezTo>
                      <a:pt x="1894058" y="3557130"/>
                      <a:pt x="1899450" y="3549650"/>
                      <a:pt x="1905800" y="3543300"/>
                    </a:cubicBezTo>
                    <a:cubicBezTo>
                      <a:pt x="1907387" y="3538537"/>
                      <a:pt x="1907550" y="3533028"/>
                      <a:pt x="1910562" y="3529012"/>
                    </a:cubicBezTo>
                    <a:cubicBezTo>
                      <a:pt x="1964252" y="3457426"/>
                      <a:pt x="1908237" y="3541749"/>
                      <a:pt x="1953425" y="3490912"/>
                    </a:cubicBezTo>
                    <a:cubicBezTo>
                      <a:pt x="1961030" y="3482356"/>
                      <a:pt x="1965606" y="3471495"/>
                      <a:pt x="1972475" y="3462337"/>
                    </a:cubicBezTo>
                    <a:cubicBezTo>
                      <a:pt x="1982000" y="3449637"/>
                      <a:pt x="1992882" y="3437850"/>
                      <a:pt x="2001050" y="3424237"/>
                    </a:cubicBezTo>
                    <a:cubicBezTo>
                      <a:pt x="2042568" y="3355040"/>
                      <a:pt x="1989934" y="3440912"/>
                      <a:pt x="2029625" y="3381375"/>
                    </a:cubicBezTo>
                    <a:cubicBezTo>
                      <a:pt x="2034760" y="3373673"/>
                      <a:pt x="2038777" y="3365264"/>
                      <a:pt x="2043912" y="3357562"/>
                    </a:cubicBezTo>
                    <a:cubicBezTo>
                      <a:pt x="2048315" y="3350957"/>
                      <a:pt x="2054345" y="3345451"/>
                      <a:pt x="2058200" y="3338512"/>
                    </a:cubicBezTo>
                    <a:cubicBezTo>
                      <a:pt x="2062352" y="3331039"/>
                      <a:pt x="2066931" y="3325812"/>
                      <a:pt x="2067725" y="3314700"/>
                    </a:cubicBezTo>
                    <a:cubicBezTo>
                      <a:pt x="2068519" y="3303588"/>
                      <a:pt x="2075133" y="3300677"/>
                      <a:pt x="2062962" y="3271837"/>
                    </a:cubicBezTo>
                    <a:cubicBezTo>
                      <a:pt x="2050791" y="3242997"/>
                      <a:pt x="2034388" y="3208602"/>
                      <a:pt x="1994700" y="3141662"/>
                    </a:cubicBezTo>
                    <a:cubicBezTo>
                      <a:pt x="1955012" y="3074722"/>
                      <a:pt x="1810285" y="2946929"/>
                      <a:pt x="1824837" y="2870200"/>
                    </a:cubicBezTo>
                    <a:cubicBezTo>
                      <a:pt x="1839389" y="2793471"/>
                      <a:pt x="2026449" y="2728648"/>
                      <a:pt x="2082012" y="2681287"/>
                    </a:cubicBezTo>
                    <a:cubicBezTo>
                      <a:pt x="2137575" y="2633926"/>
                      <a:pt x="2141543" y="2608262"/>
                      <a:pt x="2158212" y="2586037"/>
                    </a:cubicBezTo>
                    <a:cubicBezTo>
                      <a:pt x="2174881" y="2563812"/>
                      <a:pt x="2175382" y="2557901"/>
                      <a:pt x="2182025" y="2547937"/>
                    </a:cubicBezTo>
                    <a:cubicBezTo>
                      <a:pt x="2211466" y="2503776"/>
                      <a:pt x="2179414" y="2541292"/>
                      <a:pt x="2215362" y="2509837"/>
                    </a:cubicBezTo>
                    <a:cubicBezTo>
                      <a:pt x="2222120" y="2503923"/>
                      <a:pt x="2226528" y="2495087"/>
                      <a:pt x="2234412" y="2490787"/>
                    </a:cubicBezTo>
                    <a:cubicBezTo>
                      <a:pt x="2244558" y="2485253"/>
                      <a:pt x="2256786" y="2484917"/>
                      <a:pt x="2267750" y="2481262"/>
                    </a:cubicBezTo>
                    <a:cubicBezTo>
                      <a:pt x="2275860" y="2478559"/>
                      <a:pt x="2283314" y="2473986"/>
                      <a:pt x="2291562" y="2471737"/>
                    </a:cubicBezTo>
                    <a:cubicBezTo>
                      <a:pt x="2316862" y="2464837"/>
                      <a:pt x="2368777" y="2464144"/>
                      <a:pt x="2386812" y="2462212"/>
                    </a:cubicBezTo>
                    <a:cubicBezTo>
                      <a:pt x="2409135" y="2459820"/>
                      <a:pt x="2431262" y="2455862"/>
                      <a:pt x="2453487" y="2452687"/>
                    </a:cubicBezTo>
                    <a:cubicBezTo>
                      <a:pt x="2494846" y="2446779"/>
                      <a:pt x="2475812" y="2450128"/>
                      <a:pt x="2510637" y="2443162"/>
                    </a:cubicBezTo>
                    <a:cubicBezTo>
                      <a:pt x="2516987" y="2439987"/>
                      <a:pt x="2523039" y="2436130"/>
                      <a:pt x="2529687" y="2433637"/>
                    </a:cubicBezTo>
                    <a:cubicBezTo>
                      <a:pt x="2558079" y="2422991"/>
                      <a:pt x="2622755" y="2424621"/>
                      <a:pt x="2634462" y="2424112"/>
                    </a:cubicBezTo>
                    <a:lnTo>
                      <a:pt x="2767812" y="2419350"/>
                    </a:lnTo>
                    <a:cubicBezTo>
                      <a:pt x="2775750" y="2417762"/>
                      <a:pt x="2783946" y="2417147"/>
                      <a:pt x="2791625" y="2414587"/>
                    </a:cubicBezTo>
                    <a:cubicBezTo>
                      <a:pt x="2812311" y="2407692"/>
                      <a:pt x="2811104" y="2402413"/>
                      <a:pt x="2829725" y="2390775"/>
                    </a:cubicBezTo>
                    <a:cubicBezTo>
                      <a:pt x="2835745" y="2387012"/>
                      <a:pt x="2842868" y="2385188"/>
                      <a:pt x="2848775" y="2381250"/>
                    </a:cubicBezTo>
                    <a:cubicBezTo>
                      <a:pt x="2861984" y="2372444"/>
                      <a:pt x="2874175" y="2362200"/>
                      <a:pt x="2886875" y="2352675"/>
                    </a:cubicBezTo>
                    <a:cubicBezTo>
                      <a:pt x="2893225" y="2347912"/>
                      <a:pt x="2899321" y="2342790"/>
                      <a:pt x="2905925" y="2338387"/>
                    </a:cubicBezTo>
                    <a:cubicBezTo>
                      <a:pt x="2910687" y="2335212"/>
                      <a:pt x="2915815" y="2332526"/>
                      <a:pt x="2920212" y="2328862"/>
                    </a:cubicBezTo>
                    <a:cubicBezTo>
                      <a:pt x="2925386" y="2324550"/>
                      <a:pt x="2928476" y="2317587"/>
                      <a:pt x="2934500" y="2314575"/>
                    </a:cubicBezTo>
                    <a:cubicBezTo>
                      <a:pt x="2941740" y="2310955"/>
                      <a:pt x="2950375" y="2311400"/>
                      <a:pt x="2958312" y="2309812"/>
                    </a:cubicBezTo>
                    <a:cubicBezTo>
                      <a:pt x="2966250" y="2305050"/>
                      <a:pt x="2974423" y="2300660"/>
                      <a:pt x="2982125" y="2295525"/>
                    </a:cubicBezTo>
                    <a:cubicBezTo>
                      <a:pt x="2988730" y="2291122"/>
                      <a:pt x="2994236" y="2285092"/>
                      <a:pt x="3001175" y="2281237"/>
                    </a:cubicBezTo>
                    <a:cubicBezTo>
                      <a:pt x="3008648" y="2277085"/>
                      <a:pt x="3017706" y="2276192"/>
                      <a:pt x="3024987" y="2271712"/>
                    </a:cubicBezTo>
                    <a:cubicBezTo>
                      <a:pt x="3038507" y="2263392"/>
                      <a:pt x="3049304" y="2251013"/>
                      <a:pt x="3063087" y="2243137"/>
                    </a:cubicBezTo>
                    <a:cubicBezTo>
                      <a:pt x="3074200" y="2236787"/>
                      <a:pt x="3086074" y="2231615"/>
                      <a:pt x="3096425" y="2224087"/>
                    </a:cubicBezTo>
                    <a:cubicBezTo>
                      <a:pt x="3103688" y="2218805"/>
                      <a:pt x="3108003" y="2210018"/>
                      <a:pt x="3115475" y="2205037"/>
                    </a:cubicBezTo>
                    <a:cubicBezTo>
                      <a:pt x="3127289" y="2197161"/>
                      <a:pt x="3141310" y="2193141"/>
                      <a:pt x="3153575" y="2185987"/>
                    </a:cubicBezTo>
                    <a:cubicBezTo>
                      <a:pt x="3160431" y="2181988"/>
                      <a:pt x="3166498" y="2176746"/>
                      <a:pt x="3172625" y="2171700"/>
                    </a:cubicBezTo>
                    <a:cubicBezTo>
                      <a:pt x="3193493" y="2154514"/>
                      <a:pt x="3212310" y="2134700"/>
                      <a:pt x="3234537" y="2119312"/>
                    </a:cubicBezTo>
                    <a:lnTo>
                      <a:pt x="3296450" y="2076450"/>
                    </a:lnTo>
                    <a:cubicBezTo>
                      <a:pt x="3307638" y="2068619"/>
                      <a:pt x="3318559" y="2060410"/>
                      <a:pt x="3329787" y="2052637"/>
                    </a:cubicBezTo>
                    <a:cubicBezTo>
                      <a:pt x="3339199" y="2046121"/>
                      <a:pt x="3348837" y="2039937"/>
                      <a:pt x="3358362" y="2033587"/>
                    </a:cubicBezTo>
                    <a:cubicBezTo>
                      <a:pt x="3380998" y="2018496"/>
                      <a:pt x="3395544" y="2007852"/>
                      <a:pt x="3420275" y="1995487"/>
                    </a:cubicBezTo>
                    <a:cubicBezTo>
                      <a:pt x="3431088" y="1990080"/>
                      <a:pt x="3442967" y="1986932"/>
                      <a:pt x="3453612" y="1981200"/>
                    </a:cubicBezTo>
                    <a:cubicBezTo>
                      <a:pt x="3463691" y="1975773"/>
                      <a:pt x="3472299" y="1967918"/>
                      <a:pt x="3482187" y="1962150"/>
                    </a:cubicBezTo>
                    <a:cubicBezTo>
                      <a:pt x="3550962" y="1922031"/>
                      <a:pt x="3473884" y="1972195"/>
                      <a:pt x="3534575" y="1933575"/>
                    </a:cubicBezTo>
                    <a:cubicBezTo>
                      <a:pt x="3544233" y="1927429"/>
                      <a:pt x="3553294" y="1920349"/>
                      <a:pt x="3563150" y="1914525"/>
                    </a:cubicBezTo>
                    <a:cubicBezTo>
                      <a:pt x="3588240" y="1899699"/>
                      <a:pt x="3614107" y="1886225"/>
                      <a:pt x="3639350" y="1871662"/>
                    </a:cubicBezTo>
                    <a:cubicBezTo>
                      <a:pt x="3655386" y="1862410"/>
                      <a:pt x="3671018" y="1852474"/>
                      <a:pt x="3686975" y="1843087"/>
                    </a:cubicBezTo>
                    <a:cubicBezTo>
                      <a:pt x="3698007" y="1836598"/>
                      <a:pt x="3710318" y="1832032"/>
                      <a:pt x="3720312" y="1824037"/>
                    </a:cubicBezTo>
                    <a:cubicBezTo>
                      <a:pt x="3728250" y="1817687"/>
                      <a:pt x="3735201" y="1809855"/>
                      <a:pt x="3744125" y="1804987"/>
                    </a:cubicBezTo>
                    <a:cubicBezTo>
                      <a:pt x="3752939" y="1800179"/>
                      <a:pt x="3763175" y="1798637"/>
                      <a:pt x="3772700" y="1795462"/>
                    </a:cubicBezTo>
                    <a:cubicBezTo>
                      <a:pt x="3780637" y="1789112"/>
                      <a:pt x="3787732" y="1781534"/>
                      <a:pt x="3796512" y="1776412"/>
                    </a:cubicBezTo>
                    <a:cubicBezTo>
                      <a:pt x="3806955" y="1770320"/>
                      <a:pt x="3818873" y="1767191"/>
                      <a:pt x="3829850" y="1762125"/>
                    </a:cubicBezTo>
                    <a:cubicBezTo>
                      <a:pt x="3839519" y="1757662"/>
                      <a:pt x="3849076" y="1752937"/>
                      <a:pt x="3858425" y="1747837"/>
                    </a:cubicBezTo>
                    <a:cubicBezTo>
                      <a:pt x="3866551" y="1743405"/>
                      <a:pt x="3873849" y="1737464"/>
                      <a:pt x="3882237" y="1733550"/>
                    </a:cubicBezTo>
                    <a:cubicBezTo>
                      <a:pt x="3897731" y="1726320"/>
                      <a:pt x="3915636" y="1723984"/>
                      <a:pt x="3929862" y="1714500"/>
                    </a:cubicBezTo>
                    <a:cubicBezTo>
                      <a:pt x="3939387" y="1708150"/>
                      <a:pt x="3949059" y="1702015"/>
                      <a:pt x="3958437" y="1695450"/>
                    </a:cubicBezTo>
                    <a:cubicBezTo>
                      <a:pt x="3964940" y="1690898"/>
                      <a:pt x="3970681" y="1685246"/>
                      <a:pt x="3977487" y="1681162"/>
                    </a:cubicBezTo>
                    <a:cubicBezTo>
                      <a:pt x="4059233" y="1632114"/>
                      <a:pt x="3959628" y="1695666"/>
                      <a:pt x="4029875" y="1657350"/>
                    </a:cubicBezTo>
                    <a:cubicBezTo>
                      <a:pt x="4081751" y="1629054"/>
                      <a:pt x="4036666" y="1649355"/>
                      <a:pt x="4082262" y="1614487"/>
                    </a:cubicBezTo>
                    <a:cubicBezTo>
                      <a:pt x="4100449" y="1600579"/>
                      <a:pt x="4120362" y="1589087"/>
                      <a:pt x="4139412" y="1576387"/>
                    </a:cubicBezTo>
                    <a:lnTo>
                      <a:pt x="4167987" y="1557337"/>
                    </a:lnTo>
                    <a:cubicBezTo>
                      <a:pt x="4177512" y="1550987"/>
                      <a:pt x="4186323" y="1543407"/>
                      <a:pt x="4196562" y="1538287"/>
                    </a:cubicBezTo>
                    <a:cubicBezTo>
                      <a:pt x="4215612" y="1528762"/>
                      <a:pt x="4233937" y="1517622"/>
                      <a:pt x="4253712" y="1509712"/>
                    </a:cubicBezTo>
                    <a:cubicBezTo>
                      <a:pt x="4261650" y="1506537"/>
                      <a:pt x="4269713" y="1503659"/>
                      <a:pt x="4277525" y="1500187"/>
                    </a:cubicBezTo>
                    <a:cubicBezTo>
                      <a:pt x="4284013" y="1497304"/>
                      <a:pt x="4289775" y="1492702"/>
                      <a:pt x="4296575" y="1490662"/>
                    </a:cubicBezTo>
                    <a:cubicBezTo>
                      <a:pt x="4305824" y="1487887"/>
                      <a:pt x="4315625" y="1487487"/>
                      <a:pt x="4325150" y="1485900"/>
                    </a:cubicBezTo>
                    <a:cubicBezTo>
                      <a:pt x="4334675" y="1482725"/>
                      <a:pt x="4343821" y="1478026"/>
                      <a:pt x="4353725" y="1476375"/>
                    </a:cubicBezTo>
                    <a:cubicBezTo>
                      <a:pt x="4413268" y="1466451"/>
                      <a:pt x="4426982" y="1473507"/>
                      <a:pt x="4491837" y="1481137"/>
                    </a:cubicBezTo>
                    <a:cubicBezTo>
                      <a:pt x="4498187" y="1485900"/>
                      <a:pt x="4504156" y="1491218"/>
                      <a:pt x="4510887" y="1495425"/>
                    </a:cubicBezTo>
                    <a:cubicBezTo>
                      <a:pt x="4529589" y="1507114"/>
                      <a:pt x="4551095" y="1514643"/>
                      <a:pt x="4568037" y="1528762"/>
                    </a:cubicBezTo>
                    <a:cubicBezTo>
                      <a:pt x="4585785" y="1543552"/>
                      <a:pt x="4600683" y="1554507"/>
                      <a:pt x="4615662" y="1571625"/>
                    </a:cubicBezTo>
                    <a:cubicBezTo>
                      <a:pt x="4620889" y="1577599"/>
                      <a:pt x="4625187" y="1584325"/>
                      <a:pt x="4629950" y="1590675"/>
                    </a:cubicBezTo>
                    <a:cubicBezTo>
                      <a:pt x="4639541" y="1629041"/>
                      <a:pt x="4642231" y="1631735"/>
                      <a:pt x="4629950" y="1690687"/>
                    </a:cubicBezTo>
                    <a:cubicBezTo>
                      <a:pt x="4627340" y="1703217"/>
                      <a:pt x="4616624" y="1712577"/>
                      <a:pt x="4610900" y="1724025"/>
                    </a:cubicBezTo>
                    <a:cubicBezTo>
                      <a:pt x="4595405" y="1755014"/>
                      <a:pt x="4598153" y="1755506"/>
                      <a:pt x="4587087" y="1785937"/>
                    </a:cubicBezTo>
                    <a:cubicBezTo>
                      <a:pt x="4584165" y="1793971"/>
                      <a:pt x="4580265" y="1801640"/>
                      <a:pt x="4577562" y="1809750"/>
                    </a:cubicBezTo>
                    <a:cubicBezTo>
                      <a:pt x="4575492" y="1815960"/>
                      <a:pt x="4574171" y="1822400"/>
                      <a:pt x="4572800" y="1828800"/>
                    </a:cubicBezTo>
                    <a:cubicBezTo>
                      <a:pt x="4569408" y="1844630"/>
                      <a:pt x="4566089" y="1860482"/>
                      <a:pt x="4563275" y="1876425"/>
                    </a:cubicBezTo>
                    <a:cubicBezTo>
                      <a:pt x="4561324" y="1887479"/>
                      <a:pt x="4560219" y="1898667"/>
                      <a:pt x="4558512" y="1909762"/>
                    </a:cubicBezTo>
                    <a:cubicBezTo>
                      <a:pt x="4557044" y="1919306"/>
                      <a:pt x="4555337" y="1928812"/>
                      <a:pt x="4553750" y="1938337"/>
                    </a:cubicBezTo>
                    <a:cubicBezTo>
                      <a:pt x="4559227" y="2039655"/>
                      <a:pt x="4537503" y="2071832"/>
                      <a:pt x="4572800" y="2133600"/>
                    </a:cubicBezTo>
                    <a:cubicBezTo>
                      <a:pt x="4580534" y="2147134"/>
                      <a:pt x="4586336" y="2154656"/>
                      <a:pt x="4601375" y="2162175"/>
                    </a:cubicBezTo>
                    <a:cubicBezTo>
                      <a:pt x="4607229" y="2165102"/>
                      <a:pt x="4614075" y="2165350"/>
                      <a:pt x="4620425" y="2166937"/>
                    </a:cubicBezTo>
                    <a:cubicBezTo>
                      <a:pt x="4628362" y="2171700"/>
                      <a:pt x="4635778" y="2177466"/>
                      <a:pt x="4644237" y="2181225"/>
                    </a:cubicBezTo>
                    <a:cubicBezTo>
                      <a:pt x="4650218" y="2183883"/>
                      <a:pt x="4656897" y="2184567"/>
                      <a:pt x="4663287" y="2185987"/>
                    </a:cubicBezTo>
                    <a:cubicBezTo>
                      <a:pt x="4683271" y="2190428"/>
                      <a:pt x="4694978" y="2192063"/>
                      <a:pt x="4715675" y="2195512"/>
                    </a:cubicBezTo>
                    <a:cubicBezTo>
                      <a:pt x="4753775" y="2192337"/>
                      <a:pt x="4792440" y="2193252"/>
                      <a:pt x="4829975" y="2185987"/>
                    </a:cubicBezTo>
                    <a:cubicBezTo>
                      <a:pt x="4842540" y="2183555"/>
                      <a:pt x="4852043" y="2173005"/>
                      <a:pt x="4863312" y="2166937"/>
                    </a:cubicBezTo>
                    <a:cubicBezTo>
                      <a:pt x="4895056" y="2149844"/>
                      <a:pt x="4884540" y="2154120"/>
                      <a:pt x="4915700" y="2147887"/>
                    </a:cubicBezTo>
                    <a:cubicBezTo>
                      <a:pt x="4922050" y="2143125"/>
                      <a:pt x="4927858" y="2137538"/>
                      <a:pt x="4934750" y="2133600"/>
                    </a:cubicBezTo>
                    <a:cubicBezTo>
                      <a:pt x="4939109" y="2131109"/>
                      <a:pt x="4944860" y="2131622"/>
                      <a:pt x="4949037" y="2128837"/>
                    </a:cubicBezTo>
                    <a:cubicBezTo>
                      <a:pt x="4954641" y="2125101"/>
                      <a:pt x="4958211" y="2118933"/>
                      <a:pt x="4963325" y="2114550"/>
                    </a:cubicBezTo>
                    <a:cubicBezTo>
                      <a:pt x="4969352" y="2109384"/>
                      <a:pt x="4975872" y="2104814"/>
                      <a:pt x="4982375" y="2100262"/>
                    </a:cubicBezTo>
                    <a:cubicBezTo>
                      <a:pt x="4991753" y="2093697"/>
                      <a:pt x="5002299" y="2088709"/>
                      <a:pt x="5010950" y="2081212"/>
                    </a:cubicBezTo>
                    <a:cubicBezTo>
                      <a:pt x="5026219" y="2067979"/>
                      <a:pt x="5038034" y="2050972"/>
                      <a:pt x="5053812" y="2038350"/>
                    </a:cubicBezTo>
                    <a:cubicBezTo>
                      <a:pt x="5061750" y="2032000"/>
                      <a:pt x="5070027" y="2026053"/>
                      <a:pt x="5077625" y="2019300"/>
                    </a:cubicBezTo>
                    <a:cubicBezTo>
                      <a:pt x="5084337" y="2013334"/>
                      <a:pt x="5089663" y="2005860"/>
                      <a:pt x="5096675" y="2000250"/>
                    </a:cubicBezTo>
                    <a:cubicBezTo>
                      <a:pt x="5105614" y="1993099"/>
                      <a:pt x="5116092" y="1988069"/>
                      <a:pt x="5125250" y="1981200"/>
                    </a:cubicBezTo>
                    <a:cubicBezTo>
                      <a:pt x="5141514" y="1969002"/>
                      <a:pt x="5160175" y="1958975"/>
                      <a:pt x="5172875" y="1943100"/>
                    </a:cubicBezTo>
                    <a:cubicBezTo>
                      <a:pt x="5196360" y="1913743"/>
                      <a:pt x="5182833" y="1923833"/>
                      <a:pt x="5210975" y="1909762"/>
                    </a:cubicBezTo>
                    <a:cubicBezTo>
                      <a:pt x="5214150" y="1905000"/>
                      <a:pt x="5217173" y="1900133"/>
                      <a:pt x="5220500" y="1895475"/>
                    </a:cubicBezTo>
                    <a:cubicBezTo>
                      <a:pt x="5225114" y="1889016"/>
                      <a:pt x="5230788" y="1883281"/>
                      <a:pt x="5234787" y="1876425"/>
                    </a:cubicBezTo>
                    <a:cubicBezTo>
                      <a:pt x="5241941" y="1864160"/>
                      <a:pt x="5246941" y="1850737"/>
                      <a:pt x="5253837" y="1838325"/>
                    </a:cubicBezTo>
                    <a:cubicBezTo>
                      <a:pt x="5262828" y="1822141"/>
                      <a:pt x="5282412" y="1790700"/>
                      <a:pt x="5282412" y="1790700"/>
                    </a:cubicBezTo>
                    <a:cubicBezTo>
                      <a:pt x="5284000" y="1784350"/>
                      <a:pt x="5284248" y="1777504"/>
                      <a:pt x="5287175" y="1771650"/>
                    </a:cubicBezTo>
                    <a:cubicBezTo>
                      <a:pt x="5292295" y="1761411"/>
                      <a:pt x="5306225" y="1743075"/>
                      <a:pt x="5306225" y="1743075"/>
                    </a:cubicBezTo>
                    <a:cubicBezTo>
                      <a:pt x="5310111" y="1731414"/>
                      <a:pt x="5313155" y="1720037"/>
                      <a:pt x="5320512" y="1709737"/>
                    </a:cubicBezTo>
                    <a:cubicBezTo>
                      <a:pt x="5324427" y="1704256"/>
                      <a:pt x="5330037" y="1700212"/>
                      <a:pt x="5334800" y="1695450"/>
                    </a:cubicBezTo>
                    <a:cubicBezTo>
                      <a:pt x="5348820" y="1639364"/>
                      <a:pt x="5324595" y="1727197"/>
                      <a:pt x="5358612" y="1647825"/>
                    </a:cubicBezTo>
                    <a:cubicBezTo>
                      <a:pt x="5395693" y="1561305"/>
                      <a:pt x="5348110" y="1668829"/>
                      <a:pt x="5391950" y="1581150"/>
                    </a:cubicBezTo>
                    <a:cubicBezTo>
                      <a:pt x="5410623" y="1543805"/>
                      <a:pt x="5430349" y="1489465"/>
                      <a:pt x="5439575" y="1452562"/>
                    </a:cubicBezTo>
                    <a:cubicBezTo>
                      <a:pt x="5442750" y="1439862"/>
                      <a:pt x="5446533" y="1427299"/>
                      <a:pt x="5449100" y="1414462"/>
                    </a:cubicBezTo>
                    <a:cubicBezTo>
                      <a:pt x="5451301" y="1403455"/>
                      <a:pt x="5452275" y="1392237"/>
                      <a:pt x="5453862" y="1381125"/>
                    </a:cubicBezTo>
                    <a:cubicBezTo>
                      <a:pt x="5455930" y="1314959"/>
                      <a:pt x="5454571" y="1247223"/>
                      <a:pt x="5463387" y="1181100"/>
                    </a:cubicBezTo>
                    <a:cubicBezTo>
                      <a:pt x="5464457" y="1173076"/>
                      <a:pt x="5466702" y="1165251"/>
                      <a:pt x="5468150" y="1157287"/>
                    </a:cubicBezTo>
                    <a:cubicBezTo>
                      <a:pt x="5469877" y="1147786"/>
                      <a:pt x="5471444" y="1138256"/>
                      <a:pt x="5472912" y="1128712"/>
                    </a:cubicBezTo>
                    <a:cubicBezTo>
                      <a:pt x="5474619" y="1117617"/>
                      <a:pt x="5475151" y="1106313"/>
                      <a:pt x="5477675" y="1095375"/>
                    </a:cubicBezTo>
                    <a:cubicBezTo>
                      <a:pt x="5479933" y="1085592"/>
                      <a:pt x="5484025" y="1076325"/>
                      <a:pt x="5487200" y="1066800"/>
                    </a:cubicBezTo>
                    <a:cubicBezTo>
                      <a:pt x="5493264" y="1006149"/>
                      <a:pt x="5488093" y="1034653"/>
                      <a:pt x="5501487" y="981075"/>
                    </a:cubicBezTo>
                    <a:lnTo>
                      <a:pt x="5501487" y="981075"/>
                    </a:lnTo>
                    <a:cubicBezTo>
                      <a:pt x="5504662" y="962025"/>
                      <a:pt x="5508281" y="943044"/>
                      <a:pt x="5511012" y="923925"/>
                    </a:cubicBezTo>
                    <a:cubicBezTo>
                      <a:pt x="5512600" y="912812"/>
                      <a:pt x="5514024" y="901675"/>
                      <a:pt x="5515775" y="890587"/>
                    </a:cubicBezTo>
                    <a:cubicBezTo>
                      <a:pt x="5518787" y="871511"/>
                      <a:pt x="5522125" y="852487"/>
                      <a:pt x="5525300" y="833437"/>
                    </a:cubicBezTo>
                    <a:lnTo>
                      <a:pt x="5530062" y="804862"/>
                    </a:lnTo>
                    <a:cubicBezTo>
                      <a:pt x="5531650" y="782637"/>
                      <a:pt x="5534825" y="760469"/>
                      <a:pt x="5534825" y="738187"/>
                    </a:cubicBezTo>
                    <a:cubicBezTo>
                      <a:pt x="5534825" y="569733"/>
                      <a:pt x="5555055" y="561649"/>
                      <a:pt x="5520537" y="466725"/>
                    </a:cubicBezTo>
                    <a:cubicBezTo>
                      <a:pt x="5517615" y="458691"/>
                      <a:pt x="5513934" y="450946"/>
                      <a:pt x="5511012" y="442912"/>
                    </a:cubicBezTo>
                    <a:cubicBezTo>
                      <a:pt x="5505084" y="426609"/>
                      <a:pt x="5499852" y="406305"/>
                      <a:pt x="5491962" y="390525"/>
                    </a:cubicBezTo>
                    <a:cubicBezTo>
                      <a:pt x="5487822" y="382246"/>
                      <a:pt x="5483825" y="373631"/>
                      <a:pt x="5477675" y="366712"/>
                    </a:cubicBezTo>
                    <a:cubicBezTo>
                      <a:pt x="5470922" y="359114"/>
                      <a:pt x="5461050" y="354850"/>
                      <a:pt x="5453862" y="347662"/>
                    </a:cubicBezTo>
                    <a:cubicBezTo>
                      <a:pt x="5442671" y="336471"/>
                      <a:pt x="5434004" y="319190"/>
                      <a:pt x="5420525" y="309562"/>
                    </a:cubicBezTo>
                    <a:cubicBezTo>
                      <a:pt x="5414748" y="305435"/>
                      <a:pt x="5407825" y="303212"/>
                      <a:pt x="5401475" y="300037"/>
                    </a:cubicBezTo>
                    <a:cubicBezTo>
                      <a:pt x="5398300" y="293687"/>
                      <a:pt x="5396570" y="286377"/>
                      <a:pt x="5391950" y="280987"/>
                    </a:cubicBezTo>
                    <a:cubicBezTo>
                      <a:pt x="5388012" y="276393"/>
                      <a:pt x="5365304" y="261636"/>
                      <a:pt x="5358612" y="257175"/>
                    </a:cubicBezTo>
                    <a:cubicBezTo>
                      <a:pt x="5328851" y="217492"/>
                      <a:pt x="5361387" y="257171"/>
                      <a:pt x="5325275" y="223837"/>
                    </a:cubicBezTo>
                    <a:cubicBezTo>
                      <a:pt x="5297513" y="198211"/>
                      <a:pt x="5265376" y="164947"/>
                      <a:pt x="5244312" y="133350"/>
                    </a:cubicBezTo>
                    <a:cubicBezTo>
                      <a:pt x="5234239" y="118241"/>
                      <a:pt x="5216405" y="89464"/>
                      <a:pt x="5201450" y="85725"/>
                    </a:cubicBezTo>
                    <a:cubicBezTo>
                      <a:pt x="5166327" y="76943"/>
                      <a:pt x="5198218" y="86380"/>
                      <a:pt x="5163350" y="71437"/>
                    </a:cubicBezTo>
                    <a:cubicBezTo>
                      <a:pt x="5077443" y="34620"/>
                      <a:pt x="5148951" y="66038"/>
                      <a:pt x="5087150" y="42862"/>
                    </a:cubicBezTo>
                    <a:cubicBezTo>
                      <a:pt x="5071141" y="36859"/>
                      <a:pt x="5056451" y="26230"/>
                      <a:pt x="5039525" y="23812"/>
                    </a:cubicBezTo>
                    <a:lnTo>
                      <a:pt x="5006187" y="19050"/>
                    </a:lnTo>
                    <a:cubicBezTo>
                      <a:pt x="4998250" y="15875"/>
                      <a:pt x="4990819" y="10858"/>
                      <a:pt x="4982375" y="9525"/>
                    </a:cubicBezTo>
                    <a:cubicBezTo>
                      <a:pt x="4960366" y="6050"/>
                      <a:pt x="4937916" y="6471"/>
                      <a:pt x="4915700" y="4762"/>
                    </a:cubicBezTo>
                    <a:lnTo>
                      <a:pt x="4858550" y="0"/>
                    </a:lnTo>
                    <a:cubicBezTo>
                      <a:pt x="4780501" y="6003"/>
                      <a:pt x="4816929" y="703"/>
                      <a:pt x="4749012" y="14287"/>
                    </a:cubicBezTo>
                    <a:cubicBezTo>
                      <a:pt x="4741075" y="15875"/>
                      <a:pt x="4732879" y="16490"/>
                      <a:pt x="4725200" y="19050"/>
                    </a:cubicBezTo>
                    <a:cubicBezTo>
                      <a:pt x="4659973" y="40792"/>
                      <a:pt x="4733765" y="14698"/>
                      <a:pt x="4668050" y="42862"/>
                    </a:cubicBezTo>
                    <a:cubicBezTo>
                      <a:pt x="4655583" y="48205"/>
                      <a:pt x="4641835" y="50613"/>
                      <a:pt x="4629950" y="57150"/>
                    </a:cubicBezTo>
                    <a:cubicBezTo>
                      <a:pt x="4515711" y="119982"/>
                      <a:pt x="4612719" y="79283"/>
                      <a:pt x="4548987" y="104775"/>
                    </a:cubicBezTo>
                    <a:cubicBezTo>
                      <a:pt x="4542637" y="112712"/>
                      <a:pt x="4536690" y="120990"/>
                      <a:pt x="4529937" y="128587"/>
                    </a:cubicBezTo>
                    <a:cubicBezTo>
                      <a:pt x="4523971" y="135299"/>
                      <a:pt x="4516497" y="140625"/>
                      <a:pt x="4510887" y="147637"/>
                    </a:cubicBezTo>
                    <a:cubicBezTo>
                      <a:pt x="4503736" y="156576"/>
                      <a:pt x="4497983" y="166554"/>
                      <a:pt x="4491837" y="176212"/>
                    </a:cubicBezTo>
                    <a:cubicBezTo>
                      <a:pt x="4474555" y="203371"/>
                      <a:pt x="4470273" y="212332"/>
                      <a:pt x="4458500" y="247650"/>
                    </a:cubicBezTo>
                    <a:lnTo>
                      <a:pt x="4439450" y="304800"/>
                    </a:lnTo>
                    <a:cubicBezTo>
                      <a:pt x="4426396" y="396169"/>
                      <a:pt x="4446144" y="283044"/>
                      <a:pt x="4420400" y="366712"/>
                    </a:cubicBezTo>
                    <a:cubicBezTo>
                      <a:pt x="4417099" y="377441"/>
                      <a:pt x="4418360" y="389160"/>
                      <a:pt x="4415637" y="400050"/>
                    </a:cubicBezTo>
                    <a:cubicBezTo>
                      <a:pt x="4413564" y="408344"/>
                      <a:pt x="4409287" y="415925"/>
                      <a:pt x="4406112" y="423862"/>
                    </a:cubicBezTo>
                    <a:cubicBezTo>
                      <a:pt x="4404525" y="434975"/>
                      <a:pt x="4403057" y="446105"/>
                      <a:pt x="4401350" y="457200"/>
                    </a:cubicBezTo>
                    <a:cubicBezTo>
                      <a:pt x="4388131" y="543121"/>
                      <a:pt x="4405636" y="422424"/>
                      <a:pt x="4391825" y="519112"/>
                    </a:cubicBezTo>
                    <a:cubicBezTo>
                      <a:pt x="4412585" y="664431"/>
                      <a:pt x="4393188" y="611191"/>
                      <a:pt x="4425162" y="685800"/>
                    </a:cubicBezTo>
                    <a:cubicBezTo>
                      <a:pt x="4427048" y="695227"/>
                      <a:pt x="4431327" y="718581"/>
                      <a:pt x="4434687" y="728662"/>
                    </a:cubicBezTo>
                    <a:cubicBezTo>
                      <a:pt x="4437390" y="736772"/>
                      <a:pt x="4441037" y="744537"/>
                      <a:pt x="4444212" y="752475"/>
                    </a:cubicBezTo>
                    <a:cubicBezTo>
                      <a:pt x="4442625" y="774700"/>
                      <a:pt x="4449030" y="799033"/>
                      <a:pt x="4439450" y="819150"/>
                    </a:cubicBezTo>
                    <a:cubicBezTo>
                      <a:pt x="4431668" y="835492"/>
                      <a:pt x="4409385" y="839688"/>
                      <a:pt x="4396587" y="852487"/>
                    </a:cubicBezTo>
                    <a:cubicBezTo>
                      <a:pt x="4391825" y="857250"/>
                      <a:pt x="4387781" y="862860"/>
                      <a:pt x="4382300" y="866775"/>
                    </a:cubicBezTo>
                    <a:cubicBezTo>
                      <a:pt x="4376523" y="870902"/>
                      <a:pt x="4369414" y="872778"/>
                      <a:pt x="4363250" y="876300"/>
                    </a:cubicBezTo>
                    <a:cubicBezTo>
                      <a:pt x="4352026" y="882714"/>
                      <a:pt x="4340134" y="892811"/>
                      <a:pt x="4329912" y="900112"/>
                    </a:cubicBezTo>
                    <a:cubicBezTo>
                      <a:pt x="4325254" y="903439"/>
                      <a:pt x="4320282" y="906310"/>
                      <a:pt x="4315625" y="909637"/>
                    </a:cubicBezTo>
                    <a:cubicBezTo>
                      <a:pt x="4309166" y="914251"/>
                      <a:pt x="4303675" y="920375"/>
                      <a:pt x="4296575" y="923925"/>
                    </a:cubicBezTo>
                    <a:cubicBezTo>
                      <a:pt x="4290721" y="926852"/>
                      <a:pt x="4283794" y="926806"/>
                      <a:pt x="4277525" y="928687"/>
                    </a:cubicBezTo>
                    <a:cubicBezTo>
                      <a:pt x="4267908" y="931572"/>
                      <a:pt x="4258690" y="935777"/>
                      <a:pt x="4248950" y="938212"/>
                    </a:cubicBezTo>
                    <a:cubicBezTo>
                      <a:pt x="4242600" y="939800"/>
                      <a:pt x="4236194" y="941177"/>
                      <a:pt x="4229900" y="942975"/>
                    </a:cubicBezTo>
                    <a:cubicBezTo>
                      <a:pt x="4225073" y="944354"/>
                      <a:pt x="4220482" y="946519"/>
                      <a:pt x="4215612" y="947737"/>
                    </a:cubicBezTo>
                    <a:cubicBezTo>
                      <a:pt x="4197031" y="952382"/>
                      <a:pt x="4177294" y="954572"/>
                      <a:pt x="4158462" y="957262"/>
                    </a:cubicBezTo>
                    <a:cubicBezTo>
                      <a:pt x="4115128" y="971709"/>
                      <a:pt x="4183553" y="949554"/>
                      <a:pt x="4120362" y="966787"/>
                    </a:cubicBezTo>
                    <a:cubicBezTo>
                      <a:pt x="4110676" y="969429"/>
                      <a:pt x="4101109" y="972583"/>
                      <a:pt x="4091787" y="976312"/>
                    </a:cubicBezTo>
                    <a:cubicBezTo>
                      <a:pt x="4083850" y="979487"/>
                      <a:pt x="4076269" y="983764"/>
                      <a:pt x="4067975" y="985837"/>
                    </a:cubicBezTo>
                    <a:cubicBezTo>
                      <a:pt x="4057085" y="988560"/>
                      <a:pt x="4045750" y="989012"/>
                      <a:pt x="4034637" y="990600"/>
                    </a:cubicBezTo>
                    <a:cubicBezTo>
                      <a:pt x="3981960" y="1016938"/>
                      <a:pt x="4031838" y="995962"/>
                      <a:pt x="3967962" y="1009650"/>
                    </a:cubicBezTo>
                    <a:cubicBezTo>
                      <a:pt x="3958145" y="1011754"/>
                      <a:pt x="3949170" y="1016917"/>
                      <a:pt x="3939387" y="1019175"/>
                    </a:cubicBezTo>
                    <a:cubicBezTo>
                      <a:pt x="3928449" y="1021699"/>
                      <a:pt x="3917162" y="1022350"/>
                      <a:pt x="3906050" y="1023937"/>
                    </a:cubicBezTo>
                    <a:cubicBezTo>
                      <a:pt x="3852075" y="1022350"/>
                      <a:pt x="3798056" y="1021872"/>
                      <a:pt x="3744125" y="1019175"/>
                    </a:cubicBezTo>
                    <a:cubicBezTo>
                      <a:pt x="3734481" y="1018693"/>
                      <a:pt x="3725109" y="1015778"/>
                      <a:pt x="3715550" y="1014412"/>
                    </a:cubicBezTo>
                    <a:cubicBezTo>
                      <a:pt x="3702880" y="1012602"/>
                      <a:pt x="3690150" y="1011237"/>
                      <a:pt x="3677450" y="1009650"/>
                    </a:cubicBezTo>
                    <a:cubicBezTo>
                      <a:pt x="3634587" y="1014412"/>
                      <a:pt x="3591250" y="1015989"/>
                      <a:pt x="3548862" y="1023937"/>
                    </a:cubicBezTo>
                    <a:cubicBezTo>
                      <a:pt x="3542227" y="1025181"/>
                      <a:pt x="3511890" y="1047358"/>
                      <a:pt x="3506000" y="1052512"/>
                    </a:cubicBezTo>
                    <a:cubicBezTo>
                      <a:pt x="3499242" y="1058425"/>
                      <a:pt x="3493662" y="1065596"/>
                      <a:pt x="3486950" y="1071562"/>
                    </a:cubicBezTo>
                    <a:cubicBezTo>
                      <a:pt x="3479352" y="1078315"/>
                      <a:pt x="3470325" y="1083424"/>
                      <a:pt x="3463137" y="1090612"/>
                    </a:cubicBezTo>
                    <a:cubicBezTo>
                      <a:pt x="3408773" y="1144976"/>
                      <a:pt x="3498563" y="1069893"/>
                      <a:pt x="3425037" y="1128712"/>
                    </a:cubicBezTo>
                    <a:cubicBezTo>
                      <a:pt x="3415512" y="1144587"/>
                      <a:pt x="3406274" y="1160638"/>
                      <a:pt x="3396462" y="1176337"/>
                    </a:cubicBezTo>
                    <a:cubicBezTo>
                      <a:pt x="3336051" y="1272995"/>
                      <a:pt x="3412595" y="1146271"/>
                      <a:pt x="3363125" y="1228725"/>
                    </a:cubicBezTo>
                    <a:cubicBezTo>
                      <a:pt x="3359950" y="1239837"/>
                      <a:pt x="3356641" y="1250912"/>
                      <a:pt x="3353600" y="1262062"/>
                    </a:cubicBezTo>
                    <a:cubicBezTo>
                      <a:pt x="3351878" y="1268377"/>
                      <a:pt x="3351415" y="1275096"/>
                      <a:pt x="3348837" y="1281112"/>
                    </a:cubicBezTo>
                    <a:cubicBezTo>
                      <a:pt x="3346582" y="1286373"/>
                      <a:pt x="3342487" y="1290637"/>
                      <a:pt x="3339312" y="1295400"/>
                    </a:cubicBezTo>
                    <a:cubicBezTo>
                      <a:pt x="3336137" y="1304925"/>
                      <a:pt x="3336887" y="1316875"/>
                      <a:pt x="3329787" y="1323975"/>
                    </a:cubicBezTo>
                    <a:cubicBezTo>
                      <a:pt x="3318960" y="1334802"/>
                      <a:pt x="3308848" y="1343567"/>
                      <a:pt x="3301212" y="1357312"/>
                    </a:cubicBezTo>
                    <a:cubicBezTo>
                      <a:pt x="3297060" y="1364785"/>
                      <a:pt x="3296218" y="1373875"/>
                      <a:pt x="3291687" y="1381125"/>
                    </a:cubicBezTo>
                    <a:cubicBezTo>
                      <a:pt x="3269400" y="1416786"/>
                      <a:pt x="3282844" y="1369105"/>
                      <a:pt x="3248825" y="1414462"/>
                    </a:cubicBezTo>
                    <a:cubicBezTo>
                      <a:pt x="3244062" y="1420812"/>
                      <a:pt x="3240150" y="1427899"/>
                      <a:pt x="3234537" y="1433512"/>
                    </a:cubicBezTo>
                    <a:cubicBezTo>
                      <a:pt x="3230490" y="1437559"/>
                      <a:pt x="3224787" y="1439547"/>
                      <a:pt x="3220250" y="1443037"/>
                    </a:cubicBezTo>
                    <a:cubicBezTo>
                      <a:pt x="3204136" y="1455432"/>
                      <a:pt x="3188611" y="1468577"/>
                      <a:pt x="3172625" y="1481137"/>
                    </a:cubicBezTo>
                    <a:cubicBezTo>
                      <a:pt x="3166384" y="1486041"/>
                      <a:pt x="3160945" y="1492477"/>
                      <a:pt x="3153575" y="1495425"/>
                    </a:cubicBezTo>
                    <a:cubicBezTo>
                      <a:pt x="3145637" y="1498600"/>
                      <a:pt x="3137235" y="1500798"/>
                      <a:pt x="3129762" y="1504950"/>
                    </a:cubicBezTo>
                    <a:cubicBezTo>
                      <a:pt x="3122823" y="1508805"/>
                      <a:pt x="3116738" y="1514071"/>
                      <a:pt x="3110712" y="1519237"/>
                    </a:cubicBezTo>
                    <a:cubicBezTo>
                      <a:pt x="3105598" y="1523620"/>
                      <a:pt x="3102136" y="1529955"/>
                      <a:pt x="3096425" y="1533525"/>
                    </a:cubicBezTo>
                    <a:cubicBezTo>
                      <a:pt x="3089175" y="1538056"/>
                      <a:pt x="3080550" y="1539875"/>
                      <a:pt x="3072612" y="1543050"/>
                    </a:cubicBezTo>
                    <a:cubicBezTo>
                      <a:pt x="3067850" y="1547812"/>
                      <a:pt x="3064036" y="1553768"/>
                      <a:pt x="3058325" y="1557337"/>
                    </a:cubicBezTo>
                    <a:cubicBezTo>
                      <a:pt x="3051075" y="1561868"/>
                      <a:pt x="3042324" y="1563390"/>
                      <a:pt x="3034512" y="1566862"/>
                    </a:cubicBezTo>
                    <a:cubicBezTo>
                      <a:pt x="3028024" y="1569745"/>
                      <a:pt x="3021626" y="1572865"/>
                      <a:pt x="3015462" y="1576387"/>
                    </a:cubicBezTo>
                    <a:cubicBezTo>
                      <a:pt x="2999388" y="1585572"/>
                      <a:pt x="2983241" y="1594692"/>
                      <a:pt x="2967837" y="1604962"/>
                    </a:cubicBezTo>
                    <a:cubicBezTo>
                      <a:pt x="2963075" y="1608137"/>
                      <a:pt x="2958669" y="1611927"/>
                      <a:pt x="2953550" y="1614487"/>
                    </a:cubicBezTo>
                    <a:cubicBezTo>
                      <a:pt x="2949060" y="1616732"/>
                      <a:pt x="2943651" y="1616812"/>
                      <a:pt x="2939262" y="1619250"/>
                    </a:cubicBezTo>
                    <a:cubicBezTo>
                      <a:pt x="2929255" y="1624809"/>
                      <a:pt x="2918782" y="1630205"/>
                      <a:pt x="2910687" y="1638300"/>
                    </a:cubicBezTo>
                    <a:cubicBezTo>
                      <a:pt x="2905925" y="1643062"/>
                      <a:pt x="2902082" y="1648971"/>
                      <a:pt x="2896400" y="1652587"/>
                    </a:cubicBezTo>
                    <a:cubicBezTo>
                      <a:pt x="2851329" y="1681268"/>
                      <a:pt x="2871076" y="1662867"/>
                      <a:pt x="2834487" y="1681162"/>
                    </a:cubicBezTo>
                    <a:cubicBezTo>
                      <a:pt x="2750989" y="1722912"/>
                      <a:pt x="2863424" y="1669850"/>
                      <a:pt x="2791625" y="1709737"/>
                    </a:cubicBezTo>
                    <a:cubicBezTo>
                      <a:pt x="2784152" y="1713889"/>
                      <a:pt x="2775459" y="1715439"/>
                      <a:pt x="2767812" y="1719262"/>
                    </a:cubicBezTo>
                    <a:cubicBezTo>
                      <a:pt x="2762693" y="1721822"/>
                      <a:pt x="2758644" y="1726227"/>
                      <a:pt x="2753525" y="1728787"/>
                    </a:cubicBezTo>
                    <a:cubicBezTo>
                      <a:pt x="2749035" y="1731032"/>
                      <a:pt x="2743727" y="1731305"/>
                      <a:pt x="2739237" y="1733550"/>
                    </a:cubicBezTo>
                    <a:cubicBezTo>
                      <a:pt x="2734118" y="1736110"/>
                      <a:pt x="2730211" y="1740820"/>
                      <a:pt x="2724950" y="1743075"/>
                    </a:cubicBezTo>
                    <a:cubicBezTo>
                      <a:pt x="2710517" y="1749260"/>
                      <a:pt x="2671635" y="1751645"/>
                      <a:pt x="2663037" y="1752600"/>
                    </a:cubicBezTo>
                    <a:lnTo>
                      <a:pt x="2596362" y="1738312"/>
                    </a:lnTo>
                    <a:cubicBezTo>
                      <a:pt x="2586893" y="1736418"/>
                      <a:pt x="2584456" y="1730375"/>
                      <a:pt x="2572550" y="1728788"/>
                    </a:cubicBezTo>
                    <a:cubicBezTo>
                      <a:pt x="2560644" y="1727201"/>
                      <a:pt x="2541991" y="1716087"/>
                      <a:pt x="2524925" y="1728787"/>
                    </a:cubicBezTo>
                    <a:cubicBezTo>
                      <a:pt x="2507859" y="1741487"/>
                      <a:pt x="2492778" y="1779587"/>
                      <a:pt x="2470156" y="1804987"/>
                    </a:cubicBezTo>
                    <a:cubicBezTo>
                      <a:pt x="2447534" y="1830387"/>
                      <a:pt x="2414990" y="1863725"/>
                      <a:pt x="2389193" y="1881187"/>
                    </a:cubicBezTo>
                    <a:cubicBezTo>
                      <a:pt x="2363396" y="1898650"/>
                      <a:pt x="2337997" y="1902618"/>
                      <a:pt x="2315375" y="1909762"/>
                    </a:cubicBezTo>
                    <a:cubicBezTo>
                      <a:pt x="2292753" y="1916906"/>
                      <a:pt x="2266956" y="1918494"/>
                      <a:pt x="2253462" y="1924050"/>
                    </a:cubicBezTo>
                    <a:cubicBezTo>
                      <a:pt x="2239968" y="1929606"/>
                      <a:pt x="2241720" y="1937880"/>
                      <a:pt x="2234412" y="1943100"/>
                    </a:cubicBezTo>
                    <a:cubicBezTo>
                      <a:pt x="2230327" y="1946018"/>
                      <a:pt x="2224615" y="1945617"/>
                      <a:pt x="2220125" y="1947862"/>
                    </a:cubicBezTo>
                    <a:cubicBezTo>
                      <a:pt x="2208677" y="1953586"/>
                      <a:pt x="2198080" y="1960889"/>
                      <a:pt x="2186787" y="1966912"/>
                    </a:cubicBezTo>
                    <a:cubicBezTo>
                      <a:pt x="2174258" y="1973594"/>
                      <a:pt x="2162462" y="1982518"/>
                      <a:pt x="2148687" y="1985962"/>
                    </a:cubicBezTo>
                    <a:lnTo>
                      <a:pt x="2072487" y="1971675"/>
                    </a:lnTo>
                    <a:cubicBezTo>
                      <a:pt x="2052643" y="1973659"/>
                      <a:pt x="2063181" y="1982362"/>
                      <a:pt x="1996288" y="1990725"/>
                    </a:cubicBezTo>
                    <a:cubicBezTo>
                      <a:pt x="1982953" y="1995170"/>
                      <a:pt x="1953425" y="2034381"/>
                      <a:pt x="1939137" y="2047875"/>
                    </a:cubicBezTo>
                    <a:cubicBezTo>
                      <a:pt x="1924849" y="2061369"/>
                      <a:pt x="1952685" y="2045361"/>
                      <a:pt x="1910562" y="2071687"/>
                    </a:cubicBezTo>
                    <a:cubicBezTo>
                      <a:pt x="1903313" y="2076218"/>
                      <a:pt x="1894255" y="2077118"/>
                      <a:pt x="1886750" y="2081212"/>
                    </a:cubicBezTo>
                    <a:cubicBezTo>
                      <a:pt x="1876700" y="2086694"/>
                      <a:pt x="1868225" y="2094780"/>
                      <a:pt x="1858175" y="2100262"/>
                    </a:cubicBezTo>
                    <a:cubicBezTo>
                      <a:pt x="1850670" y="2104356"/>
                      <a:pt x="1841835" y="2105635"/>
                      <a:pt x="1834362" y="2109787"/>
                    </a:cubicBezTo>
                    <a:cubicBezTo>
                      <a:pt x="1827423" y="2113642"/>
                      <a:pt x="1822043" y="2119868"/>
                      <a:pt x="1815312" y="2124075"/>
                    </a:cubicBezTo>
                    <a:cubicBezTo>
                      <a:pt x="1809292" y="2127838"/>
                      <a:pt x="1802612" y="2130425"/>
                      <a:pt x="1796262" y="2133600"/>
                    </a:cubicBezTo>
                    <a:cubicBezTo>
                      <a:pt x="1793087" y="2138362"/>
                      <a:pt x="1791206" y="2144311"/>
                      <a:pt x="1786737" y="2147887"/>
                    </a:cubicBezTo>
                    <a:cubicBezTo>
                      <a:pt x="1782817" y="2151023"/>
                      <a:pt x="1776809" y="2150159"/>
                      <a:pt x="1772450" y="2152650"/>
                    </a:cubicBezTo>
                    <a:cubicBezTo>
                      <a:pt x="1765558" y="2156588"/>
                      <a:pt x="1759750" y="2162175"/>
                      <a:pt x="1753400" y="2166937"/>
                    </a:cubicBezTo>
                    <a:cubicBezTo>
                      <a:pt x="1732598" y="2198141"/>
                      <a:pt x="1748344" y="2177650"/>
                      <a:pt x="1696250" y="2219325"/>
                    </a:cubicBezTo>
                    <a:cubicBezTo>
                      <a:pt x="1688312" y="2225675"/>
                      <a:pt x="1681154" y="2233145"/>
                      <a:pt x="1672437" y="2238375"/>
                    </a:cubicBezTo>
                    <a:cubicBezTo>
                      <a:pt x="1664500" y="2243137"/>
                      <a:pt x="1655736" y="2246736"/>
                      <a:pt x="1648625" y="2252662"/>
                    </a:cubicBezTo>
                    <a:cubicBezTo>
                      <a:pt x="1636552" y="2262723"/>
                      <a:pt x="1627559" y="2276182"/>
                      <a:pt x="1615287" y="2286000"/>
                    </a:cubicBezTo>
                    <a:cubicBezTo>
                      <a:pt x="1607350" y="2292350"/>
                      <a:pt x="1599607" y="2298951"/>
                      <a:pt x="1591475" y="2305050"/>
                    </a:cubicBezTo>
                    <a:cubicBezTo>
                      <a:pt x="1586896" y="2308484"/>
                      <a:pt x="1581584" y="2310911"/>
                      <a:pt x="1577187" y="2314575"/>
                    </a:cubicBezTo>
                    <a:cubicBezTo>
                      <a:pt x="1572013" y="2318887"/>
                      <a:pt x="1567662" y="2324100"/>
                      <a:pt x="1562900" y="2328862"/>
                    </a:cubicBezTo>
                    <a:cubicBezTo>
                      <a:pt x="1561312" y="2333625"/>
                      <a:pt x="1561351" y="2339293"/>
                      <a:pt x="1558137" y="2343150"/>
                    </a:cubicBezTo>
                    <a:cubicBezTo>
                      <a:pt x="1548155" y="2355128"/>
                      <a:pt x="1532995" y="2359763"/>
                      <a:pt x="1520037" y="2366962"/>
                    </a:cubicBezTo>
                    <a:cubicBezTo>
                      <a:pt x="1511945" y="2371458"/>
                      <a:pt x="1503927" y="2376115"/>
                      <a:pt x="1496225" y="2381250"/>
                    </a:cubicBezTo>
                    <a:cubicBezTo>
                      <a:pt x="1489621" y="2385653"/>
                      <a:pt x="1484067" y="2391599"/>
                      <a:pt x="1477175" y="2395537"/>
                    </a:cubicBezTo>
                    <a:cubicBezTo>
                      <a:pt x="1472816" y="2398028"/>
                      <a:pt x="1467457" y="2398223"/>
                      <a:pt x="1462887" y="2400300"/>
                    </a:cubicBezTo>
                    <a:cubicBezTo>
                      <a:pt x="1449961" y="2406176"/>
                      <a:pt x="1437487" y="2413000"/>
                      <a:pt x="1424787" y="2419350"/>
                    </a:cubicBezTo>
                    <a:cubicBezTo>
                      <a:pt x="1418437" y="2422525"/>
                      <a:pt x="1410757" y="2423855"/>
                      <a:pt x="1405737" y="2428875"/>
                    </a:cubicBezTo>
                    <a:cubicBezTo>
                      <a:pt x="1386256" y="2448356"/>
                      <a:pt x="1388086" y="2449607"/>
                      <a:pt x="1362875" y="2462212"/>
                    </a:cubicBezTo>
                    <a:cubicBezTo>
                      <a:pt x="1352061" y="2467619"/>
                      <a:pt x="1340151" y="2470711"/>
                      <a:pt x="1329537" y="2476500"/>
                    </a:cubicBezTo>
                    <a:cubicBezTo>
                      <a:pt x="1322569" y="2480301"/>
                      <a:pt x="1317379" y="2486849"/>
                      <a:pt x="1310487" y="2490787"/>
                    </a:cubicBezTo>
                    <a:cubicBezTo>
                      <a:pt x="1295077" y="2499593"/>
                      <a:pt x="1277630" y="2504754"/>
                      <a:pt x="1262862" y="2514600"/>
                    </a:cubicBezTo>
                    <a:cubicBezTo>
                      <a:pt x="1251523" y="2522159"/>
                      <a:pt x="1236259" y="2532664"/>
                      <a:pt x="1224762" y="2538412"/>
                    </a:cubicBezTo>
                    <a:cubicBezTo>
                      <a:pt x="1220272" y="2540657"/>
                      <a:pt x="1215237" y="2541587"/>
                      <a:pt x="1210475" y="2543175"/>
                    </a:cubicBezTo>
                    <a:cubicBezTo>
                      <a:pt x="1204125" y="2547937"/>
                      <a:pt x="1198156" y="2553255"/>
                      <a:pt x="1191425" y="2557462"/>
                    </a:cubicBezTo>
                    <a:cubicBezTo>
                      <a:pt x="1164878" y="2574054"/>
                      <a:pt x="1155818" y="2565249"/>
                      <a:pt x="1129512" y="2600325"/>
                    </a:cubicBezTo>
                    <a:cubicBezTo>
                      <a:pt x="1112213" y="2623391"/>
                      <a:pt x="1122755" y="2616865"/>
                      <a:pt x="1100937" y="2624137"/>
                    </a:cubicBezTo>
                    <a:cubicBezTo>
                      <a:pt x="1096175" y="2628900"/>
                      <a:pt x="1090962" y="2633251"/>
                      <a:pt x="1086650" y="2638425"/>
                    </a:cubicBezTo>
                    <a:cubicBezTo>
                      <a:pt x="1082986" y="2642822"/>
                      <a:pt x="1081172" y="2648665"/>
                      <a:pt x="1077125" y="2652712"/>
                    </a:cubicBezTo>
                    <a:cubicBezTo>
                      <a:pt x="1076002" y="2653835"/>
                      <a:pt x="1061250" y="2662237"/>
                      <a:pt x="1053312" y="2667000"/>
                    </a:cubicBezTo>
                    <a:close/>
                  </a:path>
                </a:pathLst>
              </a:custGeom>
              <a:noFill/>
              <a:ln w="15875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E216ADED-8D7F-472E-A984-298AABE22BD4}"/>
                  </a:ext>
                </a:extLst>
              </p:cNvPr>
              <p:cNvSpPr txBox="1"/>
              <p:nvPr/>
            </p:nvSpPr>
            <p:spPr>
              <a:xfrm rot="19771130">
                <a:off x="4445661" y="4487250"/>
                <a:ext cx="2426925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D61D4749-EFFD-43F2-9017-40B2D93978CF}"/>
              </a:ext>
            </a:extLst>
          </p:cNvPr>
          <p:cNvGrpSpPr/>
          <p:nvPr/>
        </p:nvGrpSpPr>
        <p:grpSpPr>
          <a:xfrm>
            <a:off x="4171757" y="3378725"/>
            <a:ext cx="3848485" cy="2886364"/>
            <a:chOff x="484632" y="0"/>
            <a:chExt cx="9144000" cy="6858000"/>
          </a:xfrm>
        </p:grpSpPr>
        <p:pic>
          <p:nvPicPr>
            <p:cNvPr id="61" name="Picture 60" descr="A picture containing tree, light, dark, night&#10;&#10;Description automatically generated">
              <a:extLst>
                <a:ext uri="{FF2B5EF4-FFF2-40B4-BE49-F238E27FC236}">
                  <a16:creationId xmlns:a16="http://schemas.microsoft.com/office/drawing/2014/main" id="{9C050AF5-CE03-42CB-99AB-09BB84049F9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brightnessContrast bright="2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DE866A8B-748D-45F9-9F00-28260F2B1DBF}"/>
                </a:ext>
              </a:extLst>
            </p:cNvPr>
            <p:cNvSpPr/>
            <p:nvPr/>
          </p:nvSpPr>
          <p:spPr>
            <a:xfrm>
              <a:off x="6261100" y="2704746"/>
              <a:ext cx="1943100" cy="3657954"/>
            </a:xfrm>
            <a:custGeom>
              <a:avLst/>
              <a:gdLst>
                <a:gd name="connsiteX0" fmla="*/ 1841500 w 1943100"/>
                <a:gd name="connsiteY0" fmla="*/ 13054 h 3657954"/>
                <a:gd name="connsiteX1" fmla="*/ 1733550 w 1943100"/>
                <a:gd name="connsiteY1" fmla="*/ 70204 h 3657954"/>
                <a:gd name="connsiteX2" fmla="*/ 1695450 w 1943100"/>
                <a:gd name="connsiteY2" fmla="*/ 89254 h 3657954"/>
                <a:gd name="connsiteX3" fmla="*/ 1619250 w 1943100"/>
                <a:gd name="connsiteY3" fmla="*/ 171804 h 3657954"/>
                <a:gd name="connsiteX4" fmla="*/ 1587500 w 1943100"/>
                <a:gd name="connsiteY4" fmla="*/ 197204 h 3657954"/>
                <a:gd name="connsiteX5" fmla="*/ 1536700 w 1943100"/>
                <a:gd name="connsiteY5" fmla="*/ 254354 h 3657954"/>
                <a:gd name="connsiteX6" fmla="*/ 1517650 w 1943100"/>
                <a:gd name="connsiteY6" fmla="*/ 273404 h 3657954"/>
                <a:gd name="connsiteX7" fmla="*/ 1492250 w 1943100"/>
                <a:gd name="connsiteY7" fmla="*/ 336904 h 3657954"/>
                <a:gd name="connsiteX8" fmla="*/ 1473200 w 1943100"/>
                <a:gd name="connsiteY8" fmla="*/ 375004 h 3657954"/>
                <a:gd name="connsiteX9" fmla="*/ 1460500 w 1943100"/>
                <a:gd name="connsiteY9" fmla="*/ 419454 h 3657954"/>
                <a:gd name="connsiteX10" fmla="*/ 1435100 w 1943100"/>
                <a:gd name="connsiteY10" fmla="*/ 476604 h 3657954"/>
                <a:gd name="connsiteX11" fmla="*/ 1416050 w 1943100"/>
                <a:gd name="connsiteY11" fmla="*/ 521054 h 3657954"/>
                <a:gd name="connsiteX12" fmla="*/ 1390650 w 1943100"/>
                <a:gd name="connsiteY12" fmla="*/ 565504 h 3657954"/>
                <a:gd name="connsiteX13" fmla="*/ 1358900 w 1943100"/>
                <a:gd name="connsiteY13" fmla="*/ 609954 h 3657954"/>
                <a:gd name="connsiteX14" fmla="*/ 1333500 w 1943100"/>
                <a:gd name="connsiteY14" fmla="*/ 673454 h 3657954"/>
                <a:gd name="connsiteX15" fmla="*/ 1301750 w 1943100"/>
                <a:gd name="connsiteY15" fmla="*/ 730604 h 3657954"/>
                <a:gd name="connsiteX16" fmla="*/ 1276350 w 1943100"/>
                <a:gd name="connsiteY16" fmla="*/ 781404 h 3657954"/>
                <a:gd name="connsiteX17" fmla="*/ 1231900 w 1943100"/>
                <a:gd name="connsiteY17" fmla="*/ 883004 h 3657954"/>
                <a:gd name="connsiteX18" fmla="*/ 1212850 w 1943100"/>
                <a:gd name="connsiteY18" fmla="*/ 914754 h 3657954"/>
                <a:gd name="connsiteX19" fmla="*/ 1174750 w 1943100"/>
                <a:gd name="connsiteY19" fmla="*/ 1010004 h 3657954"/>
                <a:gd name="connsiteX20" fmla="*/ 1155700 w 1943100"/>
                <a:gd name="connsiteY20" fmla="*/ 1048104 h 3657954"/>
                <a:gd name="connsiteX21" fmla="*/ 1130300 w 1943100"/>
                <a:gd name="connsiteY21" fmla="*/ 1137004 h 3657954"/>
                <a:gd name="connsiteX22" fmla="*/ 1123950 w 1943100"/>
                <a:gd name="connsiteY22" fmla="*/ 1156054 h 3657954"/>
                <a:gd name="connsiteX23" fmla="*/ 1111250 w 1943100"/>
                <a:gd name="connsiteY23" fmla="*/ 1175104 h 3657954"/>
                <a:gd name="connsiteX24" fmla="*/ 1060450 w 1943100"/>
                <a:gd name="connsiteY24" fmla="*/ 1270354 h 3657954"/>
                <a:gd name="connsiteX25" fmla="*/ 1009650 w 1943100"/>
                <a:gd name="connsiteY25" fmla="*/ 1391004 h 3657954"/>
                <a:gd name="connsiteX26" fmla="*/ 971550 w 1943100"/>
                <a:gd name="connsiteY26" fmla="*/ 1454504 h 3657954"/>
                <a:gd name="connsiteX27" fmla="*/ 933450 w 1943100"/>
                <a:gd name="connsiteY27" fmla="*/ 1549754 h 3657954"/>
                <a:gd name="connsiteX28" fmla="*/ 914400 w 1943100"/>
                <a:gd name="connsiteY28" fmla="*/ 1613254 h 3657954"/>
                <a:gd name="connsiteX29" fmla="*/ 895350 w 1943100"/>
                <a:gd name="connsiteY29" fmla="*/ 1670404 h 3657954"/>
                <a:gd name="connsiteX30" fmla="*/ 869950 w 1943100"/>
                <a:gd name="connsiteY30" fmla="*/ 1759304 h 3657954"/>
                <a:gd name="connsiteX31" fmla="*/ 857250 w 1943100"/>
                <a:gd name="connsiteY31" fmla="*/ 1803754 h 3657954"/>
                <a:gd name="connsiteX32" fmla="*/ 838200 w 1943100"/>
                <a:gd name="connsiteY32" fmla="*/ 1841854 h 3657954"/>
                <a:gd name="connsiteX33" fmla="*/ 819150 w 1943100"/>
                <a:gd name="connsiteY33" fmla="*/ 1911704 h 3657954"/>
                <a:gd name="connsiteX34" fmla="*/ 812800 w 1943100"/>
                <a:gd name="connsiteY34" fmla="*/ 1949804 h 3657954"/>
                <a:gd name="connsiteX35" fmla="*/ 800100 w 1943100"/>
                <a:gd name="connsiteY35" fmla="*/ 2013304 h 3657954"/>
                <a:gd name="connsiteX36" fmla="*/ 781050 w 1943100"/>
                <a:gd name="connsiteY36" fmla="*/ 2172054 h 3657954"/>
                <a:gd name="connsiteX37" fmla="*/ 774700 w 1943100"/>
                <a:gd name="connsiteY37" fmla="*/ 2216504 h 3657954"/>
                <a:gd name="connsiteX38" fmla="*/ 762000 w 1943100"/>
                <a:gd name="connsiteY38" fmla="*/ 2267304 h 3657954"/>
                <a:gd name="connsiteX39" fmla="*/ 749300 w 1943100"/>
                <a:gd name="connsiteY39" fmla="*/ 2362554 h 3657954"/>
                <a:gd name="connsiteX40" fmla="*/ 723900 w 1943100"/>
                <a:gd name="connsiteY40" fmla="*/ 2464154 h 3657954"/>
                <a:gd name="connsiteX41" fmla="*/ 704850 w 1943100"/>
                <a:gd name="connsiteY41" fmla="*/ 2572104 h 3657954"/>
                <a:gd name="connsiteX42" fmla="*/ 692150 w 1943100"/>
                <a:gd name="connsiteY42" fmla="*/ 2661004 h 3657954"/>
                <a:gd name="connsiteX43" fmla="*/ 666750 w 1943100"/>
                <a:gd name="connsiteY43" fmla="*/ 2768954 h 3657954"/>
                <a:gd name="connsiteX44" fmla="*/ 654050 w 1943100"/>
                <a:gd name="connsiteY44" fmla="*/ 2851504 h 3657954"/>
                <a:gd name="connsiteX45" fmla="*/ 635000 w 1943100"/>
                <a:gd name="connsiteY45" fmla="*/ 2915004 h 3657954"/>
                <a:gd name="connsiteX46" fmla="*/ 615950 w 1943100"/>
                <a:gd name="connsiteY46" fmla="*/ 2946754 h 3657954"/>
                <a:gd name="connsiteX47" fmla="*/ 596900 w 1943100"/>
                <a:gd name="connsiteY47" fmla="*/ 2984854 h 3657954"/>
                <a:gd name="connsiteX48" fmla="*/ 539750 w 1943100"/>
                <a:gd name="connsiteY48" fmla="*/ 3029304 h 3657954"/>
                <a:gd name="connsiteX49" fmla="*/ 501650 w 1943100"/>
                <a:gd name="connsiteY49" fmla="*/ 3061054 h 3657954"/>
                <a:gd name="connsiteX50" fmla="*/ 463550 w 1943100"/>
                <a:gd name="connsiteY50" fmla="*/ 3080104 h 3657954"/>
                <a:gd name="connsiteX51" fmla="*/ 431800 w 1943100"/>
                <a:gd name="connsiteY51" fmla="*/ 3099154 h 3657954"/>
                <a:gd name="connsiteX52" fmla="*/ 381000 w 1943100"/>
                <a:gd name="connsiteY52" fmla="*/ 3118204 h 3657954"/>
                <a:gd name="connsiteX53" fmla="*/ 304800 w 1943100"/>
                <a:gd name="connsiteY53" fmla="*/ 3175354 h 3657954"/>
                <a:gd name="connsiteX54" fmla="*/ 222250 w 1943100"/>
                <a:gd name="connsiteY54" fmla="*/ 3232504 h 3657954"/>
                <a:gd name="connsiteX55" fmla="*/ 190500 w 1943100"/>
                <a:gd name="connsiteY55" fmla="*/ 3264254 h 3657954"/>
                <a:gd name="connsiteX56" fmla="*/ 101600 w 1943100"/>
                <a:gd name="connsiteY56" fmla="*/ 3346804 h 3657954"/>
                <a:gd name="connsiteX57" fmla="*/ 76200 w 1943100"/>
                <a:gd name="connsiteY57" fmla="*/ 3384904 h 3657954"/>
                <a:gd name="connsiteX58" fmla="*/ 38100 w 1943100"/>
                <a:gd name="connsiteY58" fmla="*/ 3429354 h 3657954"/>
                <a:gd name="connsiteX59" fmla="*/ 0 w 1943100"/>
                <a:gd name="connsiteY59" fmla="*/ 3518254 h 3657954"/>
                <a:gd name="connsiteX60" fmla="*/ 25400 w 1943100"/>
                <a:gd name="connsiteY60" fmla="*/ 3569054 h 3657954"/>
                <a:gd name="connsiteX61" fmla="*/ 196850 w 1943100"/>
                <a:gd name="connsiteY61" fmla="*/ 3607154 h 3657954"/>
                <a:gd name="connsiteX62" fmla="*/ 330200 w 1943100"/>
                <a:gd name="connsiteY62" fmla="*/ 3638904 h 3657954"/>
                <a:gd name="connsiteX63" fmla="*/ 571500 w 1943100"/>
                <a:gd name="connsiteY63" fmla="*/ 3657954 h 3657954"/>
                <a:gd name="connsiteX64" fmla="*/ 723900 w 1943100"/>
                <a:gd name="connsiteY64" fmla="*/ 3645254 h 3657954"/>
                <a:gd name="connsiteX65" fmla="*/ 749300 w 1943100"/>
                <a:gd name="connsiteY65" fmla="*/ 3638904 h 3657954"/>
                <a:gd name="connsiteX66" fmla="*/ 800100 w 1943100"/>
                <a:gd name="connsiteY66" fmla="*/ 3581754 h 3657954"/>
                <a:gd name="connsiteX67" fmla="*/ 831850 w 1943100"/>
                <a:gd name="connsiteY67" fmla="*/ 3537304 h 3657954"/>
                <a:gd name="connsiteX68" fmla="*/ 844550 w 1943100"/>
                <a:gd name="connsiteY68" fmla="*/ 3213454 h 3657954"/>
                <a:gd name="connsiteX69" fmla="*/ 850900 w 1943100"/>
                <a:gd name="connsiteY69" fmla="*/ 2965804 h 3657954"/>
                <a:gd name="connsiteX70" fmla="*/ 863600 w 1943100"/>
                <a:gd name="connsiteY70" fmla="*/ 2902304 h 3657954"/>
                <a:gd name="connsiteX71" fmla="*/ 895350 w 1943100"/>
                <a:gd name="connsiteY71" fmla="*/ 2826104 h 3657954"/>
                <a:gd name="connsiteX72" fmla="*/ 920750 w 1943100"/>
                <a:gd name="connsiteY72" fmla="*/ 2788004 h 3657954"/>
                <a:gd name="connsiteX73" fmla="*/ 939800 w 1943100"/>
                <a:gd name="connsiteY73" fmla="*/ 2749904 h 3657954"/>
                <a:gd name="connsiteX74" fmla="*/ 984250 w 1943100"/>
                <a:gd name="connsiteY74" fmla="*/ 2673704 h 3657954"/>
                <a:gd name="connsiteX75" fmla="*/ 1016000 w 1943100"/>
                <a:gd name="connsiteY75" fmla="*/ 2603854 h 3657954"/>
                <a:gd name="connsiteX76" fmla="*/ 1016000 w 1943100"/>
                <a:gd name="connsiteY76" fmla="*/ 2470504 h 3657954"/>
                <a:gd name="connsiteX77" fmla="*/ 1028700 w 1943100"/>
                <a:gd name="connsiteY77" fmla="*/ 2114904 h 3657954"/>
                <a:gd name="connsiteX78" fmla="*/ 1054100 w 1943100"/>
                <a:gd name="connsiteY78" fmla="*/ 1765654 h 3657954"/>
                <a:gd name="connsiteX79" fmla="*/ 1060450 w 1943100"/>
                <a:gd name="connsiteY79" fmla="*/ 1740254 h 3657954"/>
                <a:gd name="connsiteX80" fmla="*/ 1143000 w 1943100"/>
                <a:gd name="connsiteY80" fmla="*/ 1606904 h 3657954"/>
                <a:gd name="connsiteX81" fmla="*/ 1181100 w 1943100"/>
                <a:gd name="connsiteY81" fmla="*/ 1562454 h 3657954"/>
                <a:gd name="connsiteX82" fmla="*/ 1219200 w 1943100"/>
                <a:gd name="connsiteY82" fmla="*/ 1511654 h 3657954"/>
                <a:gd name="connsiteX83" fmla="*/ 1289050 w 1943100"/>
                <a:gd name="connsiteY83" fmla="*/ 1473554 h 3657954"/>
                <a:gd name="connsiteX84" fmla="*/ 1384300 w 1943100"/>
                <a:gd name="connsiteY84" fmla="*/ 1391004 h 3657954"/>
                <a:gd name="connsiteX85" fmla="*/ 1428750 w 1943100"/>
                <a:gd name="connsiteY85" fmla="*/ 1340204 h 3657954"/>
                <a:gd name="connsiteX86" fmla="*/ 1447800 w 1943100"/>
                <a:gd name="connsiteY86" fmla="*/ 1295754 h 3657954"/>
                <a:gd name="connsiteX87" fmla="*/ 1473200 w 1943100"/>
                <a:gd name="connsiteY87" fmla="*/ 1244954 h 3657954"/>
                <a:gd name="connsiteX88" fmla="*/ 1498600 w 1943100"/>
                <a:gd name="connsiteY88" fmla="*/ 1181454 h 3657954"/>
                <a:gd name="connsiteX89" fmla="*/ 1504950 w 1943100"/>
                <a:gd name="connsiteY89" fmla="*/ 1137004 h 3657954"/>
                <a:gd name="connsiteX90" fmla="*/ 1530350 w 1943100"/>
                <a:gd name="connsiteY90" fmla="*/ 1035404 h 3657954"/>
                <a:gd name="connsiteX91" fmla="*/ 1536700 w 1943100"/>
                <a:gd name="connsiteY91" fmla="*/ 984604 h 3657954"/>
                <a:gd name="connsiteX92" fmla="*/ 1549400 w 1943100"/>
                <a:gd name="connsiteY92" fmla="*/ 908404 h 3657954"/>
                <a:gd name="connsiteX93" fmla="*/ 1555750 w 1943100"/>
                <a:gd name="connsiteY93" fmla="*/ 838554 h 3657954"/>
                <a:gd name="connsiteX94" fmla="*/ 1574800 w 1943100"/>
                <a:gd name="connsiteY94" fmla="*/ 717904 h 3657954"/>
                <a:gd name="connsiteX95" fmla="*/ 1581150 w 1943100"/>
                <a:gd name="connsiteY95" fmla="*/ 692504 h 3657954"/>
                <a:gd name="connsiteX96" fmla="*/ 1600200 w 1943100"/>
                <a:gd name="connsiteY96" fmla="*/ 667104 h 3657954"/>
                <a:gd name="connsiteX97" fmla="*/ 1625600 w 1943100"/>
                <a:gd name="connsiteY97" fmla="*/ 616304 h 3657954"/>
                <a:gd name="connsiteX98" fmla="*/ 1651000 w 1943100"/>
                <a:gd name="connsiteY98" fmla="*/ 565504 h 3657954"/>
                <a:gd name="connsiteX99" fmla="*/ 1689100 w 1943100"/>
                <a:gd name="connsiteY99" fmla="*/ 495654 h 3657954"/>
                <a:gd name="connsiteX100" fmla="*/ 1720850 w 1943100"/>
                <a:gd name="connsiteY100" fmla="*/ 438504 h 3657954"/>
                <a:gd name="connsiteX101" fmla="*/ 1784350 w 1943100"/>
                <a:gd name="connsiteY101" fmla="*/ 362304 h 3657954"/>
                <a:gd name="connsiteX102" fmla="*/ 1797050 w 1943100"/>
                <a:gd name="connsiteY102" fmla="*/ 336904 h 3657954"/>
                <a:gd name="connsiteX103" fmla="*/ 1847850 w 1943100"/>
                <a:gd name="connsiteY103" fmla="*/ 286104 h 3657954"/>
                <a:gd name="connsiteX104" fmla="*/ 1866900 w 1943100"/>
                <a:gd name="connsiteY104" fmla="*/ 254354 h 3657954"/>
                <a:gd name="connsiteX105" fmla="*/ 1892300 w 1943100"/>
                <a:gd name="connsiteY105" fmla="*/ 228954 h 3657954"/>
                <a:gd name="connsiteX106" fmla="*/ 1917700 w 1943100"/>
                <a:gd name="connsiteY106" fmla="*/ 178154 h 3657954"/>
                <a:gd name="connsiteX107" fmla="*/ 1930400 w 1943100"/>
                <a:gd name="connsiteY107" fmla="*/ 121004 h 3657954"/>
                <a:gd name="connsiteX108" fmla="*/ 1943100 w 1943100"/>
                <a:gd name="connsiteY108" fmla="*/ 76554 h 3657954"/>
                <a:gd name="connsiteX109" fmla="*/ 1936750 w 1943100"/>
                <a:gd name="connsiteY109" fmla="*/ 32104 h 3657954"/>
                <a:gd name="connsiteX110" fmla="*/ 1879600 w 1943100"/>
                <a:gd name="connsiteY110" fmla="*/ 354 h 3657954"/>
                <a:gd name="connsiteX111" fmla="*/ 1841500 w 1943100"/>
                <a:gd name="connsiteY111" fmla="*/ 13054 h 3657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1943100" h="3657954">
                  <a:moveTo>
                    <a:pt x="1841500" y="13054"/>
                  </a:moveTo>
                  <a:cubicBezTo>
                    <a:pt x="1817158" y="24696"/>
                    <a:pt x="1825480" y="13632"/>
                    <a:pt x="1733550" y="70204"/>
                  </a:cubicBezTo>
                  <a:cubicBezTo>
                    <a:pt x="1721457" y="77646"/>
                    <a:pt x="1706704" y="80597"/>
                    <a:pt x="1695450" y="89254"/>
                  </a:cubicBezTo>
                  <a:cubicBezTo>
                    <a:pt x="1645837" y="127418"/>
                    <a:pt x="1659265" y="131789"/>
                    <a:pt x="1619250" y="171804"/>
                  </a:cubicBezTo>
                  <a:cubicBezTo>
                    <a:pt x="1609666" y="181388"/>
                    <a:pt x="1597630" y="188200"/>
                    <a:pt x="1587500" y="197204"/>
                  </a:cubicBezTo>
                  <a:cubicBezTo>
                    <a:pt x="1555567" y="225589"/>
                    <a:pt x="1566127" y="220724"/>
                    <a:pt x="1536700" y="254354"/>
                  </a:cubicBezTo>
                  <a:cubicBezTo>
                    <a:pt x="1530786" y="261112"/>
                    <a:pt x="1522870" y="266096"/>
                    <a:pt x="1517650" y="273404"/>
                  </a:cubicBezTo>
                  <a:cubicBezTo>
                    <a:pt x="1503517" y="293190"/>
                    <a:pt x="1501503" y="314696"/>
                    <a:pt x="1492250" y="336904"/>
                  </a:cubicBezTo>
                  <a:cubicBezTo>
                    <a:pt x="1486789" y="350011"/>
                    <a:pt x="1478297" y="361751"/>
                    <a:pt x="1473200" y="375004"/>
                  </a:cubicBezTo>
                  <a:cubicBezTo>
                    <a:pt x="1467668" y="389386"/>
                    <a:pt x="1465373" y="404835"/>
                    <a:pt x="1460500" y="419454"/>
                  </a:cubicBezTo>
                  <a:cubicBezTo>
                    <a:pt x="1449061" y="453770"/>
                    <a:pt x="1448931" y="446177"/>
                    <a:pt x="1435100" y="476604"/>
                  </a:cubicBezTo>
                  <a:cubicBezTo>
                    <a:pt x="1428429" y="491279"/>
                    <a:pt x="1423259" y="506636"/>
                    <a:pt x="1416050" y="521054"/>
                  </a:cubicBezTo>
                  <a:cubicBezTo>
                    <a:pt x="1408418" y="536318"/>
                    <a:pt x="1399878" y="551149"/>
                    <a:pt x="1390650" y="565504"/>
                  </a:cubicBezTo>
                  <a:cubicBezTo>
                    <a:pt x="1380804" y="580820"/>
                    <a:pt x="1367419" y="593862"/>
                    <a:pt x="1358900" y="609954"/>
                  </a:cubicBezTo>
                  <a:cubicBezTo>
                    <a:pt x="1348233" y="630102"/>
                    <a:pt x="1343259" y="652851"/>
                    <a:pt x="1333500" y="673454"/>
                  </a:cubicBezTo>
                  <a:cubicBezTo>
                    <a:pt x="1324171" y="693149"/>
                    <a:pt x="1311946" y="711344"/>
                    <a:pt x="1301750" y="730604"/>
                  </a:cubicBezTo>
                  <a:cubicBezTo>
                    <a:pt x="1292892" y="747336"/>
                    <a:pt x="1284238" y="764194"/>
                    <a:pt x="1276350" y="781404"/>
                  </a:cubicBezTo>
                  <a:cubicBezTo>
                    <a:pt x="1260948" y="815008"/>
                    <a:pt x="1250919" y="851306"/>
                    <a:pt x="1231900" y="883004"/>
                  </a:cubicBezTo>
                  <a:cubicBezTo>
                    <a:pt x="1225550" y="893587"/>
                    <a:pt x="1218370" y="903715"/>
                    <a:pt x="1212850" y="914754"/>
                  </a:cubicBezTo>
                  <a:cubicBezTo>
                    <a:pt x="1190824" y="958805"/>
                    <a:pt x="1194806" y="963206"/>
                    <a:pt x="1174750" y="1010004"/>
                  </a:cubicBezTo>
                  <a:cubicBezTo>
                    <a:pt x="1169157" y="1023055"/>
                    <a:pt x="1162050" y="1035404"/>
                    <a:pt x="1155700" y="1048104"/>
                  </a:cubicBezTo>
                  <a:cubicBezTo>
                    <a:pt x="1137423" y="1130352"/>
                    <a:pt x="1152061" y="1078975"/>
                    <a:pt x="1130300" y="1137004"/>
                  </a:cubicBezTo>
                  <a:cubicBezTo>
                    <a:pt x="1127950" y="1143271"/>
                    <a:pt x="1126943" y="1150067"/>
                    <a:pt x="1123950" y="1156054"/>
                  </a:cubicBezTo>
                  <a:cubicBezTo>
                    <a:pt x="1120537" y="1162880"/>
                    <a:pt x="1114448" y="1168175"/>
                    <a:pt x="1111250" y="1175104"/>
                  </a:cubicBezTo>
                  <a:cubicBezTo>
                    <a:pt x="1069750" y="1265021"/>
                    <a:pt x="1106671" y="1212578"/>
                    <a:pt x="1060450" y="1270354"/>
                  </a:cubicBezTo>
                  <a:cubicBezTo>
                    <a:pt x="1043073" y="1316693"/>
                    <a:pt x="1033818" y="1344865"/>
                    <a:pt x="1009650" y="1391004"/>
                  </a:cubicBezTo>
                  <a:cubicBezTo>
                    <a:pt x="998196" y="1412870"/>
                    <a:pt x="983100" y="1432688"/>
                    <a:pt x="971550" y="1454504"/>
                  </a:cubicBezTo>
                  <a:cubicBezTo>
                    <a:pt x="962453" y="1471687"/>
                    <a:pt x="939001" y="1533100"/>
                    <a:pt x="933450" y="1549754"/>
                  </a:cubicBezTo>
                  <a:cubicBezTo>
                    <a:pt x="926462" y="1570719"/>
                    <a:pt x="921055" y="1592181"/>
                    <a:pt x="914400" y="1613254"/>
                  </a:cubicBezTo>
                  <a:cubicBezTo>
                    <a:pt x="908353" y="1632402"/>
                    <a:pt x="901197" y="1651194"/>
                    <a:pt x="895350" y="1670404"/>
                  </a:cubicBezTo>
                  <a:cubicBezTo>
                    <a:pt x="886377" y="1699888"/>
                    <a:pt x="878417" y="1729671"/>
                    <a:pt x="869950" y="1759304"/>
                  </a:cubicBezTo>
                  <a:cubicBezTo>
                    <a:pt x="865717" y="1774121"/>
                    <a:pt x="864141" y="1789971"/>
                    <a:pt x="857250" y="1803754"/>
                  </a:cubicBezTo>
                  <a:lnTo>
                    <a:pt x="838200" y="1841854"/>
                  </a:lnTo>
                  <a:cubicBezTo>
                    <a:pt x="819361" y="1973728"/>
                    <a:pt x="845596" y="1823552"/>
                    <a:pt x="819150" y="1911704"/>
                  </a:cubicBezTo>
                  <a:cubicBezTo>
                    <a:pt x="815450" y="1924036"/>
                    <a:pt x="815173" y="1937149"/>
                    <a:pt x="812800" y="1949804"/>
                  </a:cubicBezTo>
                  <a:cubicBezTo>
                    <a:pt x="808822" y="1971020"/>
                    <a:pt x="802484" y="1991850"/>
                    <a:pt x="800100" y="2013304"/>
                  </a:cubicBezTo>
                  <a:cubicBezTo>
                    <a:pt x="794215" y="2066272"/>
                    <a:pt x="788589" y="2119283"/>
                    <a:pt x="781050" y="2172054"/>
                  </a:cubicBezTo>
                  <a:cubicBezTo>
                    <a:pt x="778933" y="2186871"/>
                    <a:pt x="777635" y="2201828"/>
                    <a:pt x="774700" y="2216504"/>
                  </a:cubicBezTo>
                  <a:cubicBezTo>
                    <a:pt x="771277" y="2233620"/>
                    <a:pt x="765423" y="2250188"/>
                    <a:pt x="762000" y="2267304"/>
                  </a:cubicBezTo>
                  <a:cubicBezTo>
                    <a:pt x="754335" y="2305627"/>
                    <a:pt x="756254" y="2323150"/>
                    <a:pt x="749300" y="2362554"/>
                  </a:cubicBezTo>
                  <a:cubicBezTo>
                    <a:pt x="741896" y="2404512"/>
                    <a:pt x="735140" y="2424814"/>
                    <a:pt x="723900" y="2464154"/>
                  </a:cubicBezTo>
                  <a:cubicBezTo>
                    <a:pt x="712739" y="2553442"/>
                    <a:pt x="723986" y="2476426"/>
                    <a:pt x="704850" y="2572104"/>
                  </a:cubicBezTo>
                  <a:cubicBezTo>
                    <a:pt x="688443" y="2654141"/>
                    <a:pt x="709709" y="2561503"/>
                    <a:pt x="692150" y="2661004"/>
                  </a:cubicBezTo>
                  <a:cubicBezTo>
                    <a:pt x="663353" y="2824185"/>
                    <a:pt x="695194" y="2619625"/>
                    <a:pt x="666750" y="2768954"/>
                  </a:cubicBezTo>
                  <a:cubicBezTo>
                    <a:pt x="661541" y="2796303"/>
                    <a:pt x="658888" y="2824087"/>
                    <a:pt x="654050" y="2851504"/>
                  </a:cubicBezTo>
                  <a:cubicBezTo>
                    <a:pt x="651393" y="2866561"/>
                    <a:pt x="639815" y="2904411"/>
                    <a:pt x="635000" y="2915004"/>
                  </a:cubicBezTo>
                  <a:cubicBezTo>
                    <a:pt x="629893" y="2926240"/>
                    <a:pt x="621860" y="2935919"/>
                    <a:pt x="615950" y="2946754"/>
                  </a:cubicBezTo>
                  <a:cubicBezTo>
                    <a:pt x="609151" y="2959219"/>
                    <a:pt x="604776" y="2973040"/>
                    <a:pt x="596900" y="2984854"/>
                  </a:cubicBezTo>
                  <a:cubicBezTo>
                    <a:pt x="583973" y="3004244"/>
                    <a:pt x="556570" y="3016689"/>
                    <a:pt x="539750" y="3029304"/>
                  </a:cubicBezTo>
                  <a:cubicBezTo>
                    <a:pt x="526525" y="3039223"/>
                    <a:pt x="515405" y="3051884"/>
                    <a:pt x="501650" y="3061054"/>
                  </a:cubicBezTo>
                  <a:cubicBezTo>
                    <a:pt x="489836" y="3068930"/>
                    <a:pt x="476015" y="3073305"/>
                    <a:pt x="463550" y="3080104"/>
                  </a:cubicBezTo>
                  <a:cubicBezTo>
                    <a:pt x="452715" y="3086014"/>
                    <a:pt x="443006" y="3093982"/>
                    <a:pt x="431800" y="3099154"/>
                  </a:cubicBezTo>
                  <a:cubicBezTo>
                    <a:pt x="415380" y="3106733"/>
                    <a:pt x="397176" y="3110116"/>
                    <a:pt x="381000" y="3118204"/>
                  </a:cubicBezTo>
                  <a:cubicBezTo>
                    <a:pt x="346893" y="3135257"/>
                    <a:pt x="335403" y="3152805"/>
                    <a:pt x="304800" y="3175354"/>
                  </a:cubicBezTo>
                  <a:cubicBezTo>
                    <a:pt x="277857" y="3195207"/>
                    <a:pt x="245915" y="3208839"/>
                    <a:pt x="222250" y="3232504"/>
                  </a:cubicBezTo>
                  <a:cubicBezTo>
                    <a:pt x="211667" y="3243087"/>
                    <a:pt x="201533" y="3254140"/>
                    <a:pt x="190500" y="3264254"/>
                  </a:cubicBezTo>
                  <a:cubicBezTo>
                    <a:pt x="153789" y="3297906"/>
                    <a:pt x="134456" y="3307974"/>
                    <a:pt x="101600" y="3346804"/>
                  </a:cubicBezTo>
                  <a:cubicBezTo>
                    <a:pt x="91741" y="3358456"/>
                    <a:pt x="85506" y="3372806"/>
                    <a:pt x="76200" y="3384904"/>
                  </a:cubicBezTo>
                  <a:cubicBezTo>
                    <a:pt x="64302" y="3400372"/>
                    <a:pt x="48701" y="3412970"/>
                    <a:pt x="38100" y="3429354"/>
                  </a:cubicBezTo>
                  <a:cubicBezTo>
                    <a:pt x="9049" y="3474250"/>
                    <a:pt x="9655" y="3479635"/>
                    <a:pt x="0" y="3518254"/>
                  </a:cubicBezTo>
                  <a:cubicBezTo>
                    <a:pt x="8467" y="3535187"/>
                    <a:pt x="10133" y="3557858"/>
                    <a:pt x="25400" y="3569054"/>
                  </a:cubicBezTo>
                  <a:cubicBezTo>
                    <a:pt x="41540" y="3580890"/>
                    <a:pt x="195676" y="3606900"/>
                    <a:pt x="196850" y="3607154"/>
                  </a:cubicBezTo>
                  <a:cubicBezTo>
                    <a:pt x="241511" y="3616810"/>
                    <a:pt x="285129" y="3631392"/>
                    <a:pt x="330200" y="3638904"/>
                  </a:cubicBezTo>
                  <a:cubicBezTo>
                    <a:pt x="387344" y="3648428"/>
                    <a:pt x="509462" y="3654305"/>
                    <a:pt x="571500" y="3657954"/>
                  </a:cubicBezTo>
                  <a:cubicBezTo>
                    <a:pt x="633259" y="3654321"/>
                    <a:pt x="669151" y="3655208"/>
                    <a:pt x="723900" y="3645254"/>
                  </a:cubicBezTo>
                  <a:cubicBezTo>
                    <a:pt x="732486" y="3643693"/>
                    <a:pt x="740833" y="3641021"/>
                    <a:pt x="749300" y="3638904"/>
                  </a:cubicBezTo>
                  <a:cubicBezTo>
                    <a:pt x="834978" y="3531806"/>
                    <a:pt x="718472" y="3675044"/>
                    <a:pt x="800100" y="3581754"/>
                  </a:cubicBezTo>
                  <a:cubicBezTo>
                    <a:pt x="811127" y="3569152"/>
                    <a:pt x="822367" y="3551529"/>
                    <a:pt x="831850" y="3537304"/>
                  </a:cubicBezTo>
                  <a:cubicBezTo>
                    <a:pt x="857368" y="3409715"/>
                    <a:pt x="837351" y="3519417"/>
                    <a:pt x="844550" y="3213454"/>
                  </a:cubicBezTo>
                  <a:cubicBezTo>
                    <a:pt x="846492" y="3130900"/>
                    <a:pt x="845854" y="3048227"/>
                    <a:pt x="850900" y="2965804"/>
                  </a:cubicBezTo>
                  <a:cubicBezTo>
                    <a:pt x="852219" y="2944258"/>
                    <a:pt x="858365" y="2923245"/>
                    <a:pt x="863600" y="2902304"/>
                  </a:cubicBezTo>
                  <a:cubicBezTo>
                    <a:pt x="870319" y="2875429"/>
                    <a:pt x="881420" y="2849985"/>
                    <a:pt x="895350" y="2826104"/>
                  </a:cubicBezTo>
                  <a:cubicBezTo>
                    <a:pt x="903041" y="2812920"/>
                    <a:pt x="913059" y="2801188"/>
                    <a:pt x="920750" y="2788004"/>
                  </a:cubicBezTo>
                  <a:cubicBezTo>
                    <a:pt x="927904" y="2775739"/>
                    <a:pt x="932904" y="2762316"/>
                    <a:pt x="939800" y="2749904"/>
                  </a:cubicBezTo>
                  <a:cubicBezTo>
                    <a:pt x="954081" y="2724199"/>
                    <a:pt x="971099" y="2700005"/>
                    <a:pt x="984250" y="2673704"/>
                  </a:cubicBezTo>
                  <a:cubicBezTo>
                    <a:pt x="1008398" y="2625409"/>
                    <a:pt x="998027" y="2648787"/>
                    <a:pt x="1016000" y="2603854"/>
                  </a:cubicBezTo>
                  <a:cubicBezTo>
                    <a:pt x="1030509" y="2487783"/>
                    <a:pt x="1016000" y="2631340"/>
                    <a:pt x="1016000" y="2470504"/>
                  </a:cubicBezTo>
                  <a:cubicBezTo>
                    <a:pt x="1016000" y="2014153"/>
                    <a:pt x="1017487" y="2335429"/>
                    <a:pt x="1028700" y="2114904"/>
                  </a:cubicBezTo>
                  <a:cubicBezTo>
                    <a:pt x="1043356" y="1826674"/>
                    <a:pt x="1020036" y="1913263"/>
                    <a:pt x="1054100" y="1765654"/>
                  </a:cubicBezTo>
                  <a:cubicBezTo>
                    <a:pt x="1056062" y="1757150"/>
                    <a:pt x="1056839" y="1748199"/>
                    <a:pt x="1060450" y="1740254"/>
                  </a:cubicBezTo>
                  <a:cubicBezTo>
                    <a:pt x="1072554" y="1713625"/>
                    <a:pt x="1140150" y="1610229"/>
                    <a:pt x="1143000" y="1606904"/>
                  </a:cubicBezTo>
                  <a:cubicBezTo>
                    <a:pt x="1155700" y="1592087"/>
                    <a:pt x="1169622" y="1578236"/>
                    <a:pt x="1181100" y="1562454"/>
                  </a:cubicBezTo>
                  <a:cubicBezTo>
                    <a:pt x="1213946" y="1517291"/>
                    <a:pt x="1168397" y="1555199"/>
                    <a:pt x="1219200" y="1511654"/>
                  </a:cubicBezTo>
                  <a:cubicBezTo>
                    <a:pt x="1239526" y="1494232"/>
                    <a:pt x="1267335" y="1488030"/>
                    <a:pt x="1289050" y="1473554"/>
                  </a:cubicBezTo>
                  <a:cubicBezTo>
                    <a:pt x="1315520" y="1455907"/>
                    <a:pt x="1360282" y="1418453"/>
                    <a:pt x="1384300" y="1391004"/>
                  </a:cubicBezTo>
                  <a:cubicBezTo>
                    <a:pt x="1457808" y="1306995"/>
                    <a:pt x="1288632" y="1480322"/>
                    <a:pt x="1428750" y="1340204"/>
                  </a:cubicBezTo>
                  <a:cubicBezTo>
                    <a:pt x="1435100" y="1325387"/>
                    <a:pt x="1440983" y="1310362"/>
                    <a:pt x="1447800" y="1295754"/>
                  </a:cubicBezTo>
                  <a:cubicBezTo>
                    <a:pt x="1455806" y="1278598"/>
                    <a:pt x="1465742" y="1262355"/>
                    <a:pt x="1473200" y="1244954"/>
                  </a:cubicBezTo>
                  <a:cubicBezTo>
                    <a:pt x="1520280" y="1135100"/>
                    <a:pt x="1457719" y="1263215"/>
                    <a:pt x="1498600" y="1181454"/>
                  </a:cubicBezTo>
                  <a:cubicBezTo>
                    <a:pt x="1500717" y="1166637"/>
                    <a:pt x="1501771" y="1151629"/>
                    <a:pt x="1504950" y="1137004"/>
                  </a:cubicBezTo>
                  <a:cubicBezTo>
                    <a:pt x="1512366" y="1102892"/>
                    <a:pt x="1526020" y="1070043"/>
                    <a:pt x="1530350" y="1035404"/>
                  </a:cubicBezTo>
                  <a:cubicBezTo>
                    <a:pt x="1532467" y="1018471"/>
                    <a:pt x="1534169" y="1001480"/>
                    <a:pt x="1536700" y="984604"/>
                  </a:cubicBezTo>
                  <a:cubicBezTo>
                    <a:pt x="1540520" y="959139"/>
                    <a:pt x="1546069" y="933938"/>
                    <a:pt x="1549400" y="908404"/>
                  </a:cubicBezTo>
                  <a:cubicBezTo>
                    <a:pt x="1552424" y="885221"/>
                    <a:pt x="1553424" y="861817"/>
                    <a:pt x="1555750" y="838554"/>
                  </a:cubicBezTo>
                  <a:cubicBezTo>
                    <a:pt x="1560592" y="790131"/>
                    <a:pt x="1562723" y="766210"/>
                    <a:pt x="1574800" y="717904"/>
                  </a:cubicBezTo>
                  <a:cubicBezTo>
                    <a:pt x="1576917" y="709437"/>
                    <a:pt x="1577247" y="700310"/>
                    <a:pt x="1581150" y="692504"/>
                  </a:cubicBezTo>
                  <a:cubicBezTo>
                    <a:pt x="1585883" y="683038"/>
                    <a:pt x="1593850" y="675571"/>
                    <a:pt x="1600200" y="667104"/>
                  </a:cubicBezTo>
                  <a:cubicBezTo>
                    <a:pt x="1615793" y="604734"/>
                    <a:pt x="1593218" y="681068"/>
                    <a:pt x="1625600" y="616304"/>
                  </a:cubicBezTo>
                  <a:cubicBezTo>
                    <a:pt x="1661267" y="544969"/>
                    <a:pt x="1594274" y="641139"/>
                    <a:pt x="1651000" y="565504"/>
                  </a:cubicBezTo>
                  <a:cubicBezTo>
                    <a:pt x="1673544" y="497872"/>
                    <a:pt x="1649710" y="554739"/>
                    <a:pt x="1689100" y="495654"/>
                  </a:cubicBezTo>
                  <a:cubicBezTo>
                    <a:pt x="1720445" y="448637"/>
                    <a:pt x="1679817" y="492163"/>
                    <a:pt x="1720850" y="438504"/>
                  </a:cubicBezTo>
                  <a:cubicBezTo>
                    <a:pt x="1740934" y="412240"/>
                    <a:pt x="1769564" y="391877"/>
                    <a:pt x="1784350" y="362304"/>
                  </a:cubicBezTo>
                  <a:cubicBezTo>
                    <a:pt x="1788583" y="353837"/>
                    <a:pt x="1790990" y="344176"/>
                    <a:pt x="1797050" y="336904"/>
                  </a:cubicBezTo>
                  <a:cubicBezTo>
                    <a:pt x="1812381" y="318507"/>
                    <a:pt x="1835529" y="306639"/>
                    <a:pt x="1847850" y="286104"/>
                  </a:cubicBezTo>
                  <a:cubicBezTo>
                    <a:pt x="1854200" y="275521"/>
                    <a:pt x="1859323" y="264096"/>
                    <a:pt x="1866900" y="254354"/>
                  </a:cubicBezTo>
                  <a:cubicBezTo>
                    <a:pt x="1874251" y="244903"/>
                    <a:pt x="1885658" y="238917"/>
                    <a:pt x="1892300" y="228954"/>
                  </a:cubicBezTo>
                  <a:cubicBezTo>
                    <a:pt x="1902802" y="213202"/>
                    <a:pt x="1917700" y="178154"/>
                    <a:pt x="1917700" y="178154"/>
                  </a:cubicBezTo>
                  <a:cubicBezTo>
                    <a:pt x="1922065" y="156330"/>
                    <a:pt x="1924422" y="141929"/>
                    <a:pt x="1930400" y="121004"/>
                  </a:cubicBezTo>
                  <a:cubicBezTo>
                    <a:pt x="1948620" y="57235"/>
                    <a:pt x="1923249" y="155959"/>
                    <a:pt x="1943100" y="76554"/>
                  </a:cubicBezTo>
                  <a:cubicBezTo>
                    <a:pt x="1940983" y="61737"/>
                    <a:pt x="1944785" y="44731"/>
                    <a:pt x="1936750" y="32104"/>
                  </a:cubicBezTo>
                  <a:cubicBezTo>
                    <a:pt x="1931772" y="24281"/>
                    <a:pt x="1896163" y="2194"/>
                    <a:pt x="1879600" y="354"/>
                  </a:cubicBezTo>
                  <a:cubicBezTo>
                    <a:pt x="1866978" y="-1048"/>
                    <a:pt x="1865842" y="1412"/>
                    <a:pt x="1841500" y="13054"/>
                  </a:cubicBezTo>
                  <a:close/>
                </a:path>
              </a:pathLst>
            </a:custGeom>
            <a:noFill/>
            <a:ln>
              <a:solidFill>
                <a:srgbClr val="80FF80"/>
              </a:solidFill>
              <a:prstDash val="lgDash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CE15F978-9F53-48FD-8CF2-4B6227B6D364}"/>
                </a:ext>
              </a:extLst>
            </p:cNvPr>
            <p:cNvSpPr/>
            <p:nvPr/>
          </p:nvSpPr>
          <p:spPr>
            <a:xfrm>
              <a:off x="2336327" y="3035300"/>
              <a:ext cx="5093173" cy="3822700"/>
            </a:xfrm>
            <a:custGeom>
              <a:avLst/>
              <a:gdLst>
                <a:gd name="connsiteX0" fmla="*/ 705323 w 5093173"/>
                <a:gd name="connsiteY0" fmla="*/ 3778250 h 3822700"/>
                <a:gd name="connsiteX1" fmla="*/ 673573 w 5093173"/>
                <a:gd name="connsiteY1" fmla="*/ 3765550 h 3822700"/>
                <a:gd name="connsiteX2" fmla="*/ 641823 w 5093173"/>
                <a:gd name="connsiteY2" fmla="*/ 3759200 h 3822700"/>
                <a:gd name="connsiteX3" fmla="*/ 610073 w 5093173"/>
                <a:gd name="connsiteY3" fmla="*/ 3746500 h 3822700"/>
                <a:gd name="connsiteX4" fmla="*/ 591023 w 5093173"/>
                <a:gd name="connsiteY4" fmla="*/ 3740150 h 3822700"/>
                <a:gd name="connsiteX5" fmla="*/ 559273 w 5093173"/>
                <a:gd name="connsiteY5" fmla="*/ 3721100 h 3822700"/>
                <a:gd name="connsiteX6" fmla="*/ 533873 w 5093173"/>
                <a:gd name="connsiteY6" fmla="*/ 3714750 h 3822700"/>
                <a:gd name="connsiteX7" fmla="*/ 444973 w 5093173"/>
                <a:gd name="connsiteY7" fmla="*/ 3676650 h 3822700"/>
                <a:gd name="connsiteX8" fmla="*/ 400523 w 5093173"/>
                <a:gd name="connsiteY8" fmla="*/ 3663950 h 3822700"/>
                <a:gd name="connsiteX9" fmla="*/ 375123 w 5093173"/>
                <a:gd name="connsiteY9" fmla="*/ 3657600 h 3822700"/>
                <a:gd name="connsiteX10" fmla="*/ 324323 w 5093173"/>
                <a:gd name="connsiteY10" fmla="*/ 3632200 h 3822700"/>
                <a:gd name="connsiteX11" fmla="*/ 298923 w 5093173"/>
                <a:gd name="connsiteY11" fmla="*/ 3625850 h 3822700"/>
                <a:gd name="connsiteX12" fmla="*/ 241773 w 5093173"/>
                <a:gd name="connsiteY12" fmla="*/ 3594100 h 3822700"/>
                <a:gd name="connsiteX13" fmla="*/ 216373 w 5093173"/>
                <a:gd name="connsiteY13" fmla="*/ 3587750 h 3822700"/>
                <a:gd name="connsiteX14" fmla="*/ 197323 w 5093173"/>
                <a:gd name="connsiteY14" fmla="*/ 3581400 h 3822700"/>
                <a:gd name="connsiteX15" fmla="*/ 133823 w 5093173"/>
                <a:gd name="connsiteY15" fmla="*/ 3556000 h 3822700"/>
                <a:gd name="connsiteX16" fmla="*/ 83023 w 5093173"/>
                <a:gd name="connsiteY16" fmla="*/ 3524250 h 3822700"/>
                <a:gd name="connsiteX17" fmla="*/ 57623 w 5093173"/>
                <a:gd name="connsiteY17" fmla="*/ 3479800 h 3822700"/>
                <a:gd name="connsiteX18" fmla="*/ 25873 w 5093173"/>
                <a:gd name="connsiteY18" fmla="*/ 3416300 h 3822700"/>
                <a:gd name="connsiteX19" fmla="*/ 6823 w 5093173"/>
                <a:gd name="connsiteY19" fmla="*/ 3340100 h 3822700"/>
                <a:gd name="connsiteX20" fmla="*/ 6823 w 5093173"/>
                <a:gd name="connsiteY20" fmla="*/ 3175000 h 3822700"/>
                <a:gd name="connsiteX21" fmla="*/ 13173 w 5093173"/>
                <a:gd name="connsiteY21" fmla="*/ 3143250 h 3822700"/>
                <a:gd name="connsiteX22" fmla="*/ 25873 w 5093173"/>
                <a:gd name="connsiteY22" fmla="*/ 3117850 h 3822700"/>
                <a:gd name="connsiteX23" fmla="*/ 38573 w 5093173"/>
                <a:gd name="connsiteY23" fmla="*/ 3035300 h 3822700"/>
                <a:gd name="connsiteX24" fmla="*/ 51273 w 5093173"/>
                <a:gd name="connsiteY24" fmla="*/ 3003550 h 3822700"/>
                <a:gd name="connsiteX25" fmla="*/ 63973 w 5093173"/>
                <a:gd name="connsiteY25" fmla="*/ 2959100 h 3822700"/>
                <a:gd name="connsiteX26" fmla="*/ 70323 w 5093173"/>
                <a:gd name="connsiteY26" fmla="*/ 2933700 h 3822700"/>
                <a:gd name="connsiteX27" fmla="*/ 76673 w 5093173"/>
                <a:gd name="connsiteY27" fmla="*/ 2889250 h 3822700"/>
                <a:gd name="connsiteX28" fmla="*/ 95723 w 5093173"/>
                <a:gd name="connsiteY28" fmla="*/ 2838450 h 3822700"/>
                <a:gd name="connsiteX29" fmla="*/ 108423 w 5093173"/>
                <a:gd name="connsiteY29" fmla="*/ 2794000 h 3822700"/>
                <a:gd name="connsiteX30" fmla="*/ 127473 w 5093173"/>
                <a:gd name="connsiteY30" fmla="*/ 2736850 h 3822700"/>
                <a:gd name="connsiteX31" fmla="*/ 178273 w 5093173"/>
                <a:gd name="connsiteY31" fmla="*/ 2660650 h 3822700"/>
                <a:gd name="connsiteX32" fmla="*/ 235423 w 5093173"/>
                <a:gd name="connsiteY32" fmla="*/ 2597150 h 3822700"/>
                <a:gd name="connsiteX33" fmla="*/ 248123 w 5093173"/>
                <a:gd name="connsiteY33" fmla="*/ 2565400 h 3822700"/>
                <a:gd name="connsiteX34" fmla="*/ 279873 w 5093173"/>
                <a:gd name="connsiteY34" fmla="*/ 2533650 h 3822700"/>
                <a:gd name="connsiteX35" fmla="*/ 298923 w 5093173"/>
                <a:gd name="connsiteY35" fmla="*/ 2495550 h 3822700"/>
                <a:gd name="connsiteX36" fmla="*/ 324323 w 5093173"/>
                <a:gd name="connsiteY36" fmla="*/ 2457450 h 3822700"/>
                <a:gd name="connsiteX37" fmla="*/ 337023 w 5093173"/>
                <a:gd name="connsiteY37" fmla="*/ 2432050 h 3822700"/>
                <a:gd name="connsiteX38" fmla="*/ 368773 w 5093173"/>
                <a:gd name="connsiteY38" fmla="*/ 2387600 h 3822700"/>
                <a:gd name="connsiteX39" fmla="*/ 400523 w 5093173"/>
                <a:gd name="connsiteY39" fmla="*/ 2362200 h 3822700"/>
                <a:gd name="connsiteX40" fmla="*/ 470373 w 5093173"/>
                <a:gd name="connsiteY40" fmla="*/ 2292350 h 3822700"/>
                <a:gd name="connsiteX41" fmla="*/ 540223 w 5093173"/>
                <a:gd name="connsiteY41" fmla="*/ 2241550 h 3822700"/>
                <a:gd name="connsiteX42" fmla="*/ 571973 w 5093173"/>
                <a:gd name="connsiteY42" fmla="*/ 2216150 h 3822700"/>
                <a:gd name="connsiteX43" fmla="*/ 616423 w 5093173"/>
                <a:gd name="connsiteY43" fmla="*/ 2184400 h 3822700"/>
                <a:gd name="connsiteX44" fmla="*/ 660873 w 5093173"/>
                <a:gd name="connsiteY44" fmla="*/ 2146300 h 3822700"/>
                <a:gd name="connsiteX45" fmla="*/ 749773 w 5093173"/>
                <a:gd name="connsiteY45" fmla="*/ 2070100 h 3822700"/>
                <a:gd name="connsiteX46" fmla="*/ 819623 w 5093173"/>
                <a:gd name="connsiteY46" fmla="*/ 2025650 h 3822700"/>
                <a:gd name="connsiteX47" fmla="*/ 914873 w 5093173"/>
                <a:gd name="connsiteY47" fmla="*/ 1968500 h 3822700"/>
                <a:gd name="connsiteX48" fmla="*/ 933923 w 5093173"/>
                <a:gd name="connsiteY48" fmla="*/ 1949450 h 3822700"/>
                <a:gd name="connsiteX49" fmla="*/ 959323 w 5093173"/>
                <a:gd name="connsiteY49" fmla="*/ 1943100 h 3822700"/>
                <a:gd name="connsiteX50" fmla="*/ 978373 w 5093173"/>
                <a:gd name="connsiteY50" fmla="*/ 1936750 h 3822700"/>
                <a:gd name="connsiteX51" fmla="*/ 1048223 w 5093173"/>
                <a:gd name="connsiteY51" fmla="*/ 1911350 h 3822700"/>
                <a:gd name="connsiteX52" fmla="*/ 1168873 w 5093173"/>
                <a:gd name="connsiteY52" fmla="*/ 1860550 h 3822700"/>
                <a:gd name="connsiteX53" fmla="*/ 1264123 w 5093173"/>
                <a:gd name="connsiteY53" fmla="*/ 1816100 h 3822700"/>
                <a:gd name="connsiteX54" fmla="*/ 1295873 w 5093173"/>
                <a:gd name="connsiteY54" fmla="*/ 1809750 h 3822700"/>
                <a:gd name="connsiteX55" fmla="*/ 1353023 w 5093173"/>
                <a:gd name="connsiteY55" fmla="*/ 1797050 h 3822700"/>
                <a:gd name="connsiteX56" fmla="*/ 1422873 w 5093173"/>
                <a:gd name="connsiteY56" fmla="*/ 1784350 h 3822700"/>
                <a:gd name="connsiteX57" fmla="*/ 1480023 w 5093173"/>
                <a:gd name="connsiteY57" fmla="*/ 1765300 h 3822700"/>
                <a:gd name="connsiteX58" fmla="*/ 1518123 w 5093173"/>
                <a:gd name="connsiteY58" fmla="*/ 1758950 h 3822700"/>
                <a:gd name="connsiteX59" fmla="*/ 1556223 w 5093173"/>
                <a:gd name="connsiteY59" fmla="*/ 1746250 h 3822700"/>
                <a:gd name="connsiteX60" fmla="*/ 1607023 w 5093173"/>
                <a:gd name="connsiteY60" fmla="*/ 1733550 h 3822700"/>
                <a:gd name="connsiteX61" fmla="*/ 1664173 w 5093173"/>
                <a:gd name="connsiteY61" fmla="*/ 1714500 h 3822700"/>
                <a:gd name="connsiteX62" fmla="*/ 1772123 w 5093173"/>
                <a:gd name="connsiteY62" fmla="*/ 1670050 h 3822700"/>
                <a:gd name="connsiteX63" fmla="*/ 1816573 w 5093173"/>
                <a:gd name="connsiteY63" fmla="*/ 1657350 h 3822700"/>
                <a:gd name="connsiteX64" fmla="*/ 1867373 w 5093173"/>
                <a:gd name="connsiteY64" fmla="*/ 1631950 h 3822700"/>
                <a:gd name="connsiteX65" fmla="*/ 1930873 w 5093173"/>
                <a:gd name="connsiteY65" fmla="*/ 1600200 h 3822700"/>
                <a:gd name="connsiteX66" fmla="*/ 1994373 w 5093173"/>
                <a:gd name="connsiteY66" fmla="*/ 1562100 h 3822700"/>
                <a:gd name="connsiteX67" fmla="*/ 2019773 w 5093173"/>
                <a:gd name="connsiteY67" fmla="*/ 1549400 h 3822700"/>
                <a:gd name="connsiteX68" fmla="*/ 2045173 w 5093173"/>
                <a:gd name="connsiteY68" fmla="*/ 1530350 h 3822700"/>
                <a:gd name="connsiteX69" fmla="*/ 2064223 w 5093173"/>
                <a:gd name="connsiteY69" fmla="*/ 1517650 h 3822700"/>
                <a:gd name="connsiteX70" fmla="*/ 2115023 w 5093173"/>
                <a:gd name="connsiteY70" fmla="*/ 1479550 h 3822700"/>
                <a:gd name="connsiteX71" fmla="*/ 2134073 w 5093173"/>
                <a:gd name="connsiteY71" fmla="*/ 1466850 h 3822700"/>
                <a:gd name="connsiteX72" fmla="*/ 2153123 w 5093173"/>
                <a:gd name="connsiteY72" fmla="*/ 1447800 h 3822700"/>
                <a:gd name="connsiteX73" fmla="*/ 2324573 w 5093173"/>
                <a:gd name="connsiteY73" fmla="*/ 1428750 h 3822700"/>
                <a:gd name="connsiteX74" fmla="*/ 2521423 w 5093173"/>
                <a:gd name="connsiteY74" fmla="*/ 1422400 h 3822700"/>
                <a:gd name="connsiteX75" fmla="*/ 2546823 w 5093173"/>
                <a:gd name="connsiteY75" fmla="*/ 1416050 h 3822700"/>
                <a:gd name="connsiteX76" fmla="*/ 2591273 w 5093173"/>
                <a:gd name="connsiteY76" fmla="*/ 1397000 h 3822700"/>
                <a:gd name="connsiteX77" fmla="*/ 2673823 w 5093173"/>
                <a:gd name="connsiteY77" fmla="*/ 1352550 h 3822700"/>
                <a:gd name="connsiteX78" fmla="*/ 2692873 w 5093173"/>
                <a:gd name="connsiteY78" fmla="*/ 1346200 h 3822700"/>
                <a:gd name="connsiteX79" fmla="*/ 2750023 w 5093173"/>
                <a:gd name="connsiteY79" fmla="*/ 1327150 h 3822700"/>
                <a:gd name="connsiteX80" fmla="*/ 2889723 w 5093173"/>
                <a:gd name="connsiteY80" fmla="*/ 1308100 h 3822700"/>
                <a:gd name="connsiteX81" fmla="*/ 2927823 w 5093173"/>
                <a:gd name="connsiteY81" fmla="*/ 1295400 h 3822700"/>
                <a:gd name="connsiteX82" fmla="*/ 2953223 w 5093173"/>
                <a:gd name="connsiteY82" fmla="*/ 1289050 h 3822700"/>
                <a:gd name="connsiteX83" fmla="*/ 3004023 w 5093173"/>
                <a:gd name="connsiteY83" fmla="*/ 1263650 h 3822700"/>
                <a:gd name="connsiteX84" fmla="*/ 3099273 w 5093173"/>
                <a:gd name="connsiteY84" fmla="*/ 1231900 h 3822700"/>
                <a:gd name="connsiteX85" fmla="*/ 3162773 w 5093173"/>
                <a:gd name="connsiteY85" fmla="*/ 1200150 h 3822700"/>
                <a:gd name="connsiteX86" fmla="*/ 3181823 w 5093173"/>
                <a:gd name="connsiteY86" fmla="*/ 1187450 h 3822700"/>
                <a:gd name="connsiteX87" fmla="*/ 3207223 w 5093173"/>
                <a:gd name="connsiteY87" fmla="*/ 1181100 h 3822700"/>
                <a:gd name="connsiteX88" fmla="*/ 3258023 w 5093173"/>
                <a:gd name="connsiteY88" fmla="*/ 1155700 h 3822700"/>
                <a:gd name="connsiteX89" fmla="*/ 3289773 w 5093173"/>
                <a:gd name="connsiteY89" fmla="*/ 1143000 h 3822700"/>
                <a:gd name="connsiteX90" fmla="*/ 3327873 w 5093173"/>
                <a:gd name="connsiteY90" fmla="*/ 1130300 h 3822700"/>
                <a:gd name="connsiteX91" fmla="*/ 3372323 w 5093173"/>
                <a:gd name="connsiteY91" fmla="*/ 1111250 h 3822700"/>
                <a:gd name="connsiteX92" fmla="*/ 3410423 w 5093173"/>
                <a:gd name="connsiteY92" fmla="*/ 1092200 h 3822700"/>
                <a:gd name="connsiteX93" fmla="*/ 3442173 w 5093173"/>
                <a:gd name="connsiteY93" fmla="*/ 1079500 h 3822700"/>
                <a:gd name="connsiteX94" fmla="*/ 3473923 w 5093173"/>
                <a:gd name="connsiteY94" fmla="*/ 1060450 h 3822700"/>
                <a:gd name="connsiteX95" fmla="*/ 3518373 w 5093173"/>
                <a:gd name="connsiteY95" fmla="*/ 1047750 h 3822700"/>
                <a:gd name="connsiteX96" fmla="*/ 3581873 w 5093173"/>
                <a:gd name="connsiteY96" fmla="*/ 1022350 h 3822700"/>
                <a:gd name="connsiteX97" fmla="*/ 3632673 w 5093173"/>
                <a:gd name="connsiteY97" fmla="*/ 996950 h 3822700"/>
                <a:gd name="connsiteX98" fmla="*/ 3658073 w 5093173"/>
                <a:gd name="connsiteY98" fmla="*/ 971550 h 3822700"/>
                <a:gd name="connsiteX99" fmla="*/ 3696173 w 5093173"/>
                <a:gd name="connsiteY99" fmla="*/ 952500 h 3822700"/>
                <a:gd name="connsiteX100" fmla="*/ 3727923 w 5093173"/>
                <a:gd name="connsiteY100" fmla="*/ 920750 h 3822700"/>
                <a:gd name="connsiteX101" fmla="*/ 3797773 w 5093173"/>
                <a:gd name="connsiteY101" fmla="*/ 869950 h 3822700"/>
                <a:gd name="connsiteX102" fmla="*/ 3842223 w 5093173"/>
                <a:gd name="connsiteY102" fmla="*/ 819150 h 3822700"/>
                <a:gd name="connsiteX103" fmla="*/ 3867623 w 5093173"/>
                <a:gd name="connsiteY103" fmla="*/ 787400 h 3822700"/>
                <a:gd name="connsiteX104" fmla="*/ 3931123 w 5093173"/>
                <a:gd name="connsiteY104" fmla="*/ 723900 h 3822700"/>
                <a:gd name="connsiteX105" fmla="*/ 3962873 w 5093173"/>
                <a:gd name="connsiteY105" fmla="*/ 673100 h 3822700"/>
                <a:gd name="connsiteX106" fmla="*/ 4007323 w 5093173"/>
                <a:gd name="connsiteY106" fmla="*/ 622300 h 3822700"/>
                <a:gd name="connsiteX107" fmla="*/ 4026373 w 5093173"/>
                <a:gd name="connsiteY107" fmla="*/ 590550 h 3822700"/>
                <a:gd name="connsiteX108" fmla="*/ 4058123 w 5093173"/>
                <a:gd name="connsiteY108" fmla="*/ 558800 h 3822700"/>
                <a:gd name="connsiteX109" fmla="*/ 4083523 w 5093173"/>
                <a:gd name="connsiteY109" fmla="*/ 527050 h 3822700"/>
                <a:gd name="connsiteX110" fmla="*/ 4108923 w 5093173"/>
                <a:gd name="connsiteY110" fmla="*/ 501650 h 3822700"/>
                <a:gd name="connsiteX111" fmla="*/ 4185123 w 5093173"/>
                <a:gd name="connsiteY111" fmla="*/ 400050 h 3822700"/>
                <a:gd name="connsiteX112" fmla="*/ 4235923 w 5093173"/>
                <a:gd name="connsiteY112" fmla="*/ 330200 h 3822700"/>
                <a:gd name="connsiteX113" fmla="*/ 4248623 w 5093173"/>
                <a:gd name="connsiteY113" fmla="*/ 304800 h 3822700"/>
                <a:gd name="connsiteX114" fmla="*/ 4280373 w 5093173"/>
                <a:gd name="connsiteY114" fmla="*/ 254000 h 3822700"/>
                <a:gd name="connsiteX115" fmla="*/ 4286723 w 5093173"/>
                <a:gd name="connsiteY115" fmla="*/ 234950 h 3822700"/>
                <a:gd name="connsiteX116" fmla="*/ 4299423 w 5093173"/>
                <a:gd name="connsiteY116" fmla="*/ 209550 h 3822700"/>
                <a:gd name="connsiteX117" fmla="*/ 4362923 w 5093173"/>
                <a:gd name="connsiteY117" fmla="*/ 76200 h 3822700"/>
                <a:gd name="connsiteX118" fmla="*/ 4381973 w 5093173"/>
                <a:gd name="connsiteY118" fmla="*/ 44450 h 3822700"/>
                <a:gd name="connsiteX119" fmla="*/ 4394673 w 5093173"/>
                <a:gd name="connsiteY119" fmla="*/ 25400 h 3822700"/>
                <a:gd name="connsiteX120" fmla="*/ 4420073 w 5093173"/>
                <a:gd name="connsiteY120" fmla="*/ 12700 h 3822700"/>
                <a:gd name="connsiteX121" fmla="*/ 4578823 w 5093173"/>
                <a:gd name="connsiteY121" fmla="*/ 0 h 3822700"/>
                <a:gd name="connsiteX122" fmla="*/ 4686773 w 5093173"/>
                <a:gd name="connsiteY122" fmla="*/ 6350 h 3822700"/>
                <a:gd name="connsiteX123" fmla="*/ 4750273 w 5093173"/>
                <a:gd name="connsiteY123" fmla="*/ 44450 h 3822700"/>
                <a:gd name="connsiteX124" fmla="*/ 4775673 w 5093173"/>
                <a:gd name="connsiteY124" fmla="*/ 69850 h 3822700"/>
                <a:gd name="connsiteX125" fmla="*/ 4832823 w 5093173"/>
                <a:gd name="connsiteY125" fmla="*/ 114300 h 3822700"/>
                <a:gd name="connsiteX126" fmla="*/ 4858223 w 5093173"/>
                <a:gd name="connsiteY126" fmla="*/ 127000 h 3822700"/>
                <a:gd name="connsiteX127" fmla="*/ 4902673 w 5093173"/>
                <a:gd name="connsiteY127" fmla="*/ 171450 h 3822700"/>
                <a:gd name="connsiteX128" fmla="*/ 4928073 w 5093173"/>
                <a:gd name="connsiteY128" fmla="*/ 190500 h 3822700"/>
                <a:gd name="connsiteX129" fmla="*/ 4978873 w 5093173"/>
                <a:gd name="connsiteY129" fmla="*/ 254000 h 3822700"/>
                <a:gd name="connsiteX130" fmla="*/ 5048723 w 5093173"/>
                <a:gd name="connsiteY130" fmla="*/ 317500 h 3822700"/>
                <a:gd name="connsiteX131" fmla="*/ 5067773 w 5093173"/>
                <a:gd name="connsiteY131" fmla="*/ 342900 h 3822700"/>
                <a:gd name="connsiteX132" fmla="*/ 5086823 w 5093173"/>
                <a:gd name="connsiteY132" fmla="*/ 406400 h 3822700"/>
                <a:gd name="connsiteX133" fmla="*/ 5093173 w 5093173"/>
                <a:gd name="connsiteY133" fmla="*/ 444500 h 3822700"/>
                <a:gd name="connsiteX134" fmla="*/ 5080473 w 5093173"/>
                <a:gd name="connsiteY134" fmla="*/ 647700 h 3822700"/>
                <a:gd name="connsiteX135" fmla="*/ 5029673 w 5093173"/>
                <a:gd name="connsiteY135" fmla="*/ 768350 h 3822700"/>
                <a:gd name="connsiteX136" fmla="*/ 4997923 w 5093173"/>
                <a:gd name="connsiteY136" fmla="*/ 844550 h 3822700"/>
                <a:gd name="connsiteX137" fmla="*/ 4953473 w 5093173"/>
                <a:gd name="connsiteY137" fmla="*/ 971550 h 3822700"/>
                <a:gd name="connsiteX138" fmla="*/ 4934423 w 5093173"/>
                <a:gd name="connsiteY138" fmla="*/ 1003300 h 3822700"/>
                <a:gd name="connsiteX139" fmla="*/ 4921723 w 5093173"/>
                <a:gd name="connsiteY139" fmla="*/ 1041400 h 3822700"/>
                <a:gd name="connsiteX140" fmla="*/ 4909023 w 5093173"/>
                <a:gd name="connsiteY140" fmla="*/ 1073150 h 3822700"/>
                <a:gd name="connsiteX141" fmla="*/ 4889973 w 5093173"/>
                <a:gd name="connsiteY141" fmla="*/ 1162050 h 3822700"/>
                <a:gd name="connsiteX142" fmla="*/ 4877273 w 5093173"/>
                <a:gd name="connsiteY142" fmla="*/ 1200150 h 3822700"/>
                <a:gd name="connsiteX143" fmla="*/ 4870923 w 5093173"/>
                <a:gd name="connsiteY143" fmla="*/ 1231900 h 3822700"/>
                <a:gd name="connsiteX144" fmla="*/ 4845523 w 5093173"/>
                <a:gd name="connsiteY144" fmla="*/ 1314450 h 3822700"/>
                <a:gd name="connsiteX145" fmla="*/ 4820123 w 5093173"/>
                <a:gd name="connsiteY145" fmla="*/ 1397000 h 3822700"/>
                <a:gd name="connsiteX146" fmla="*/ 4807423 w 5093173"/>
                <a:gd name="connsiteY146" fmla="*/ 1422400 h 3822700"/>
                <a:gd name="connsiteX147" fmla="*/ 4794723 w 5093173"/>
                <a:gd name="connsiteY147" fmla="*/ 1466850 h 3822700"/>
                <a:gd name="connsiteX148" fmla="*/ 4769323 w 5093173"/>
                <a:gd name="connsiteY148" fmla="*/ 1517650 h 3822700"/>
                <a:gd name="connsiteX149" fmla="*/ 4737573 w 5093173"/>
                <a:gd name="connsiteY149" fmla="*/ 1600200 h 3822700"/>
                <a:gd name="connsiteX150" fmla="*/ 4731223 w 5093173"/>
                <a:gd name="connsiteY150" fmla="*/ 1619250 h 3822700"/>
                <a:gd name="connsiteX151" fmla="*/ 4712173 w 5093173"/>
                <a:gd name="connsiteY151" fmla="*/ 1644650 h 3822700"/>
                <a:gd name="connsiteX152" fmla="*/ 4686773 w 5093173"/>
                <a:gd name="connsiteY152" fmla="*/ 1663700 h 3822700"/>
                <a:gd name="connsiteX153" fmla="*/ 4680423 w 5093173"/>
                <a:gd name="connsiteY153" fmla="*/ 1682750 h 3822700"/>
                <a:gd name="connsiteX154" fmla="*/ 4629623 w 5093173"/>
                <a:gd name="connsiteY154" fmla="*/ 1727200 h 3822700"/>
                <a:gd name="connsiteX155" fmla="*/ 4610573 w 5093173"/>
                <a:gd name="connsiteY155" fmla="*/ 1746250 h 3822700"/>
                <a:gd name="connsiteX156" fmla="*/ 4578823 w 5093173"/>
                <a:gd name="connsiteY156" fmla="*/ 1752600 h 3822700"/>
                <a:gd name="connsiteX157" fmla="*/ 4528023 w 5093173"/>
                <a:gd name="connsiteY157" fmla="*/ 1733550 h 3822700"/>
                <a:gd name="connsiteX158" fmla="*/ 4515323 w 5093173"/>
                <a:gd name="connsiteY158" fmla="*/ 1714500 h 3822700"/>
                <a:gd name="connsiteX159" fmla="*/ 4489923 w 5093173"/>
                <a:gd name="connsiteY159" fmla="*/ 1689100 h 3822700"/>
                <a:gd name="connsiteX160" fmla="*/ 4470873 w 5093173"/>
                <a:gd name="connsiteY160" fmla="*/ 1657350 h 3822700"/>
                <a:gd name="connsiteX161" fmla="*/ 4445473 w 5093173"/>
                <a:gd name="connsiteY161" fmla="*/ 1625600 h 3822700"/>
                <a:gd name="connsiteX162" fmla="*/ 4426423 w 5093173"/>
                <a:gd name="connsiteY162" fmla="*/ 1574800 h 3822700"/>
                <a:gd name="connsiteX163" fmla="*/ 4413723 w 5093173"/>
                <a:gd name="connsiteY163" fmla="*/ 1543050 h 3822700"/>
                <a:gd name="connsiteX164" fmla="*/ 4388323 w 5093173"/>
                <a:gd name="connsiteY164" fmla="*/ 1517650 h 3822700"/>
                <a:gd name="connsiteX165" fmla="*/ 4362923 w 5093173"/>
                <a:gd name="connsiteY165" fmla="*/ 1498600 h 3822700"/>
                <a:gd name="connsiteX166" fmla="*/ 4299423 w 5093173"/>
                <a:gd name="connsiteY166" fmla="*/ 1473200 h 3822700"/>
                <a:gd name="connsiteX167" fmla="*/ 4261323 w 5093173"/>
                <a:gd name="connsiteY167" fmla="*/ 1466850 h 3822700"/>
                <a:gd name="connsiteX168" fmla="*/ 3943823 w 5093173"/>
                <a:gd name="connsiteY168" fmla="*/ 1473200 h 3822700"/>
                <a:gd name="connsiteX169" fmla="*/ 3873973 w 5093173"/>
                <a:gd name="connsiteY169" fmla="*/ 1498600 h 3822700"/>
                <a:gd name="connsiteX170" fmla="*/ 3848573 w 5093173"/>
                <a:gd name="connsiteY170" fmla="*/ 1517650 h 3822700"/>
                <a:gd name="connsiteX171" fmla="*/ 3823173 w 5093173"/>
                <a:gd name="connsiteY171" fmla="*/ 1524000 h 3822700"/>
                <a:gd name="connsiteX172" fmla="*/ 3791423 w 5093173"/>
                <a:gd name="connsiteY172" fmla="*/ 1549400 h 3822700"/>
                <a:gd name="connsiteX173" fmla="*/ 3766023 w 5093173"/>
                <a:gd name="connsiteY173" fmla="*/ 1574800 h 3822700"/>
                <a:gd name="connsiteX174" fmla="*/ 3702523 w 5093173"/>
                <a:gd name="connsiteY174" fmla="*/ 1600200 h 3822700"/>
                <a:gd name="connsiteX175" fmla="*/ 3658073 w 5093173"/>
                <a:gd name="connsiteY175" fmla="*/ 1625600 h 3822700"/>
                <a:gd name="connsiteX176" fmla="*/ 3613623 w 5093173"/>
                <a:gd name="connsiteY176" fmla="*/ 1644650 h 3822700"/>
                <a:gd name="connsiteX177" fmla="*/ 3569173 w 5093173"/>
                <a:gd name="connsiteY177" fmla="*/ 1676400 h 3822700"/>
                <a:gd name="connsiteX178" fmla="*/ 3512023 w 5093173"/>
                <a:gd name="connsiteY178" fmla="*/ 1708150 h 3822700"/>
                <a:gd name="connsiteX179" fmla="*/ 3492973 w 5093173"/>
                <a:gd name="connsiteY179" fmla="*/ 1727200 h 3822700"/>
                <a:gd name="connsiteX180" fmla="*/ 3435823 w 5093173"/>
                <a:gd name="connsiteY180" fmla="*/ 1752600 h 3822700"/>
                <a:gd name="connsiteX181" fmla="*/ 3416773 w 5093173"/>
                <a:gd name="connsiteY181" fmla="*/ 1765300 h 3822700"/>
                <a:gd name="connsiteX182" fmla="*/ 3340573 w 5093173"/>
                <a:gd name="connsiteY182" fmla="*/ 1828800 h 3822700"/>
                <a:gd name="connsiteX183" fmla="*/ 3251673 w 5093173"/>
                <a:gd name="connsiteY183" fmla="*/ 1866900 h 3822700"/>
                <a:gd name="connsiteX184" fmla="*/ 3162773 w 5093173"/>
                <a:gd name="connsiteY184" fmla="*/ 1911350 h 3822700"/>
                <a:gd name="connsiteX185" fmla="*/ 3124673 w 5093173"/>
                <a:gd name="connsiteY185" fmla="*/ 1936750 h 3822700"/>
                <a:gd name="connsiteX186" fmla="*/ 3080223 w 5093173"/>
                <a:gd name="connsiteY186" fmla="*/ 1949450 h 3822700"/>
                <a:gd name="connsiteX187" fmla="*/ 3010373 w 5093173"/>
                <a:gd name="connsiteY187" fmla="*/ 2000250 h 3822700"/>
                <a:gd name="connsiteX188" fmla="*/ 2965923 w 5093173"/>
                <a:gd name="connsiteY188" fmla="*/ 2044700 h 3822700"/>
                <a:gd name="connsiteX189" fmla="*/ 2934173 w 5093173"/>
                <a:gd name="connsiteY189" fmla="*/ 2063750 h 3822700"/>
                <a:gd name="connsiteX190" fmla="*/ 2908773 w 5093173"/>
                <a:gd name="connsiteY190" fmla="*/ 2089150 h 3822700"/>
                <a:gd name="connsiteX191" fmla="*/ 2877023 w 5093173"/>
                <a:gd name="connsiteY191" fmla="*/ 2114550 h 3822700"/>
                <a:gd name="connsiteX192" fmla="*/ 2851623 w 5093173"/>
                <a:gd name="connsiteY192" fmla="*/ 2152650 h 3822700"/>
                <a:gd name="connsiteX193" fmla="*/ 2819873 w 5093173"/>
                <a:gd name="connsiteY193" fmla="*/ 2178050 h 3822700"/>
                <a:gd name="connsiteX194" fmla="*/ 2800823 w 5093173"/>
                <a:gd name="connsiteY194" fmla="*/ 2203450 h 3822700"/>
                <a:gd name="connsiteX195" fmla="*/ 2750023 w 5093173"/>
                <a:gd name="connsiteY195" fmla="*/ 2254250 h 3822700"/>
                <a:gd name="connsiteX196" fmla="*/ 2724623 w 5093173"/>
                <a:gd name="connsiteY196" fmla="*/ 2305050 h 3822700"/>
                <a:gd name="connsiteX197" fmla="*/ 2711923 w 5093173"/>
                <a:gd name="connsiteY197" fmla="*/ 2330450 h 3822700"/>
                <a:gd name="connsiteX198" fmla="*/ 2692873 w 5093173"/>
                <a:gd name="connsiteY198" fmla="*/ 2355850 h 3822700"/>
                <a:gd name="connsiteX199" fmla="*/ 2648423 w 5093173"/>
                <a:gd name="connsiteY199" fmla="*/ 2432050 h 3822700"/>
                <a:gd name="connsiteX200" fmla="*/ 2635723 w 5093173"/>
                <a:gd name="connsiteY200" fmla="*/ 2451100 h 3822700"/>
                <a:gd name="connsiteX201" fmla="*/ 2610323 w 5093173"/>
                <a:gd name="connsiteY201" fmla="*/ 2470150 h 3822700"/>
                <a:gd name="connsiteX202" fmla="*/ 2559523 w 5093173"/>
                <a:gd name="connsiteY202" fmla="*/ 2520950 h 3822700"/>
                <a:gd name="connsiteX203" fmla="*/ 2527773 w 5093173"/>
                <a:gd name="connsiteY203" fmla="*/ 2559050 h 3822700"/>
                <a:gd name="connsiteX204" fmla="*/ 2483323 w 5093173"/>
                <a:gd name="connsiteY204" fmla="*/ 2584450 h 3822700"/>
                <a:gd name="connsiteX205" fmla="*/ 2457923 w 5093173"/>
                <a:gd name="connsiteY205" fmla="*/ 2603500 h 3822700"/>
                <a:gd name="connsiteX206" fmla="*/ 2445223 w 5093173"/>
                <a:gd name="connsiteY206" fmla="*/ 2622550 h 3822700"/>
                <a:gd name="connsiteX207" fmla="*/ 2426173 w 5093173"/>
                <a:gd name="connsiteY207" fmla="*/ 2628900 h 3822700"/>
                <a:gd name="connsiteX208" fmla="*/ 2407123 w 5093173"/>
                <a:gd name="connsiteY208" fmla="*/ 2647950 h 3822700"/>
                <a:gd name="connsiteX209" fmla="*/ 2349973 w 5093173"/>
                <a:gd name="connsiteY209" fmla="*/ 2679700 h 3822700"/>
                <a:gd name="connsiteX210" fmla="*/ 2318223 w 5093173"/>
                <a:gd name="connsiteY210" fmla="*/ 2698750 h 3822700"/>
                <a:gd name="connsiteX211" fmla="*/ 2261073 w 5093173"/>
                <a:gd name="connsiteY211" fmla="*/ 2724150 h 3822700"/>
                <a:gd name="connsiteX212" fmla="*/ 2216623 w 5093173"/>
                <a:gd name="connsiteY212" fmla="*/ 2749550 h 3822700"/>
                <a:gd name="connsiteX213" fmla="*/ 2159473 w 5093173"/>
                <a:gd name="connsiteY213" fmla="*/ 2768600 h 3822700"/>
                <a:gd name="connsiteX214" fmla="*/ 2140423 w 5093173"/>
                <a:gd name="connsiteY214" fmla="*/ 2774950 h 3822700"/>
                <a:gd name="connsiteX215" fmla="*/ 2108673 w 5093173"/>
                <a:gd name="connsiteY215" fmla="*/ 2781300 h 3822700"/>
                <a:gd name="connsiteX216" fmla="*/ 2026123 w 5093173"/>
                <a:gd name="connsiteY216" fmla="*/ 2806700 h 3822700"/>
                <a:gd name="connsiteX217" fmla="*/ 1962623 w 5093173"/>
                <a:gd name="connsiteY217" fmla="*/ 2819400 h 3822700"/>
                <a:gd name="connsiteX218" fmla="*/ 1905473 w 5093173"/>
                <a:gd name="connsiteY218" fmla="*/ 2838450 h 3822700"/>
                <a:gd name="connsiteX219" fmla="*/ 1822923 w 5093173"/>
                <a:gd name="connsiteY219" fmla="*/ 2863850 h 3822700"/>
                <a:gd name="connsiteX220" fmla="*/ 1791173 w 5093173"/>
                <a:gd name="connsiteY220" fmla="*/ 2882900 h 3822700"/>
                <a:gd name="connsiteX221" fmla="*/ 1753073 w 5093173"/>
                <a:gd name="connsiteY221" fmla="*/ 2901950 h 3822700"/>
                <a:gd name="connsiteX222" fmla="*/ 1727673 w 5093173"/>
                <a:gd name="connsiteY222" fmla="*/ 2921000 h 3822700"/>
                <a:gd name="connsiteX223" fmla="*/ 1695923 w 5093173"/>
                <a:gd name="connsiteY223" fmla="*/ 2933700 h 3822700"/>
                <a:gd name="connsiteX224" fmla="*/ 1619723 w 5093173"/>
                <a:gd name="connsiteY224" fmla="*/ 2997200 h 3822700"/>
                <a:gd name="connsiteX225" fmla="*/ 1568923 w 5093173"/>
                <a:gd name="connsiteY225" fmla="*/ 3035300 h 3822700"/>
                <a:gd name="connsiteX226" fmla="*/ 1543523 w 5093173"/>
                <a:gd name="connsiteY226" fmla="*/ 3067050 h 3822700"/>
                <a:gd name="connsiteX227" fmla="*/ 1486373 w 5093173"/>
                <a:gd name="connsiteY227" fmla="*/ 3117850 h 3822700"/>
                <a:gd name="connsiteX228" fmla="*/ 1460973 w 5093173"/>
                <a:gd name="connsiteY228" fmla="*/ 3155950 h 3822700"/>
                <a:gd name="connsiteX229" fmla="*/ 1416523 w 5093173"/>
                <a:gd name="connsiteY229" fmla="*/ 3206750 h 3822700"/>
                <a:gd name="connsiteX230" fmla="*/ 1333973 w 5093173"/>
                <a:gd name="connsiteY230" fmla="*/ 3333750 h 3822700"/>
                <a:gd name="connsiteX231" fmla="*/ 1321273 w 5093173"/>
                <a:gd name="connsiteY231" fmla="*/ 3359150 h 3822700"/>
                <a:gd name="connsiteX232" fmla="*/ 1276823 w 5093173"/>
                <a:gd name="connsiteY232" fmla="*/ 3486150 h 3822700"/>
                <a:gd name="connsiteX233" fmla="*/ 1226023 w 5093173"/>
                <a:gd name="connsiteY233" fmla="*/ 3562350 h 3822700"/>
                <a:gd name="connsiteX234" fmla="*/ 1194273 w 5093173"/>
                <a:gd name="connsiteY234" fmla="*/ 3632200 h 3822700"/>
                <a:gd name="connsiteX235" fmla="*/ 1175223 w 5093173"/>
                <a:gd name="connsiteY235" fmla="*/ 3663950 h 3822700"/>
                <a:gd name="connsiteX236" fmla="*/ 1162523 w 5093173"/>
                <a:gd name="connsiteY236" fmla="*/ 3695700 h 3822700"/>
                <a:gd name="connsiteX237" fmla="*/ 1105373 w 5093173"/>
                <a:gd name="connsiteY237" fmla="*/ 3765550 h 3822700"/>
                <a:gd name="connsiteX238" fmla="*/ 1092673 w 5093173"/>
                <a:gd name="connsiteY238" fmla="*/ 3784600 h 3822700"/>
                <a:gd name="connsiteX239" fmla="*/ 1073623 w 5093173"/>
                <a:gd name="connsiteY239" fmla="*/ 3790950 h 3822700"/>
                <a:gd name="connsiteX240" fmla="*/ 997423 w 5093173"/>
                <a:gd name="connsiteY240" fmla="*/ 3816350 h 3822700"/>
                <a:gd name="connsiteX241" fmla="*/ 972023 w 5093173"/>
                <a:gd name="connsiteY241" fmla="*/ 3822700 h 3822700"/>
                <a:gd name="connsiteX242" fmla="*/ 794223 w 5093173"/>
                <a:gd name="connsiteY242" fmla="*/ 3816350 h 3822700"/>
                <a:gd name="connsiteX243" fmla="*/ 743423 w 5093173"/>
                <a:gd name="connsiteY243" fmla="*/ 3803650 h 3822700"/>
                <a:gd name="connsiteX244" fmla="*/ 705323 w 5093173"/>
                <a:gd name="connsiteY244" fmla="*/ 3778250 h 382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5093173" h="3822700">
                  <a:moveTo>
                    <a:pt x="705323" y="3778250"/>
                  </a:moveTo>
                  <a:cubicBezTo>
                    <a:pt x="693681" y="3771900"/>
                    <a:pt x="684491" y="3768825"/>
                    <a:pt x="673573" y="3765550"/>
                  </a:cubicBezTo>
                  <a:cubicBezTo>
                    <a:pt x="663235" y="3762449"/>
                    <a:pt x="652161" y="3762301"/>
                    <a:pt x="641823" y="3759200"/>
                  </a:cubicBezTo>
                  <a:cubicBezTo>
                    <a:pt x="630905" y="3755925"/>
                    <a:pt x="620746" y="3750502"/>
                    <a:pt x="610073" y="3746500"/>
                  </a:cubicBezTo>
                  <a:cubicBezTo>
                    <a:pt x="603806" y="3744150"/>
                    <a:pt x="597010" y="3743143"/>
                    <a:pt x="591023" y="3740150"/>
                  </a:cubicBezTo>
                  <a:cubicBezTo>
                    <a:pt x="579984" y="3734630"/>
                    <a:pt x="570551" y="3726113"/>
                    <a:pt x="559273" y="3721100"/>
                  </a:cubicBezTo>
                  <a:cubicBezTo>
                    <a:pt x="551298" y="3717556"/>
                    <a:pt x="542045" y="3717814"/>
                    <a:pt x="533873" y="3714750"/>
                  </a:cubicBezTo>
                  <a:cubicBezTo>
                    <a:pt x="478312" y="3693915"/>
                    <a:pt x="540793" y="3700605"/>
                    <a:pt x="444973" y="3676650"/>
                  </a:cubicBezTo>
                  <a:cubicBezTo>
                    <a:pt x="365568" y="3656799"/>
                    <a:pt x="464292" y="3682170"/>
                    <a:pt x="400523" y="3663950"/>
                  </a:cubicBezTo>
                  <a:cubicBezTo>
                    <a:pt x="392132" y="3661552"/>
                    <a:pt x="383179" y="3660957"/>
                    <a:pt x="375123" y="3657600"/>
                  </a:cubicBezTo>
                  <a:cubicBezTo>
                    <a:pt x="357647" y="3650318"/>
                    <a:pt x="342690" y="3636792"/>
                    <a:pt x="324323" y="3632200"/>
                  </a:cubicBezTo>
                  <a:cubicBezTo>
                    <a:pt x="315856" y="3630083"/>
                    <a:pt x="307095" y="3628914"/>
                    <a:pt x="298923" y="3625850"/>
                  </a:cubicBezTo>
                  <a:cubicBezTo>
                    <a:pt x="259583" y="3611097"/>
                    <a:pt x="285423" y="3613500"/>
                    <a:pt x="241773" y="3594100"/>
                  </a:cubicBezTo>
                  <a:cubicBezTo>
                    <a:pt x="233798" y="3590556"/>
                    <a:pt x="224764" y="3590148"/>
                    <a:pt x="216373" y="3587750"/>
                  </a:cubicBezTo>
                  <a:cubicBezTo>
                    <a:pt x="209937" y="3585911"/>
                    <a:pt x="203570" y="3583803"/>
                    <a:pt x="197323" y="3581400"/>
                  </a:cubicBezTo>
                  <a:cubicBezTo>
                    <a:pt x="176045" y="3573216"/>
                    <a:pt x="153371" y="3567729"/>
                    <a:pt x="133823" y="3556000"/>
                  </a:cubicBezTo>
                  <a:cubicBezTo>
                    <a:pt x="95529" y="3533023"/>
                    <a:pt x="112342" y="3543796"/>
                    <a:pt x="83023" y="3524250"/>
                  </a:cubicBezTo>
                  <a:cubicBezTo>
                    <a:pt x="56412" y="3484333"/>
                    <a:pt x="84478" y="3528139"/>
                    <a:pt x="57623" y="3479800"/>
                  </a:cubicBezTo>
                  <a:cubicBezTo>
                    <a:pt x="41159" y="3450165"/>
                    <a:pt x="35352" y="3448529"/>
                    <a:pt x="25873" y="3416300"/>
                  </a:cubicBezTo>
                  <a:cubicBezTo>
                    <a:pt x="18485" y="3391182"/>
                    <a:pt x="6823" y="3340100"/>
                    <a:pt x="6823" y="3340100"/>
                  </a:cubicBezTo>
                  <a:cubicBezTo>
                    <a:pt x="-1612" y="3255748"/>
                    <a:pt x="-2914" y="3277234"/>
                    <a:pt x="6823" y="3175000"/>
                  </a:cubicBezTo>
                  <a:cubicBezTo>
                    <a:pt x="7846" y="3164256"/>
                    <a:pt x="9760" y="3153489"/>
                    <a:pt x="13173" y="3143250"/>
                  </a:cubicBezTo>
                  <a:cubicBezTo>
                    <a:pt x="16166" y="3134270"/>
                    <a:pt x="21640" y="3126317"/>
                    <a:pt x="25873" y="3117850"/>
                  </a:cubicBezTo>
                  <a:cubicBezTo>
                    <a:pt x="30106" y="3090333"/>
                    <a:pt x="32534" y="3062477"/>
                    <a:pt x="38573" y="3035300"/>
                  </a:cubicBezTo>
                  <a:cubicBezTo>
                    <a:pt x="41046" y="3024173"/>
                    <a:pt x="47668" y="3014364"/>
                    <a:pt x="51273" y="3003550"/>
                  </a:cubicBezTo>
                  <a:cubicBezTo>
                    <a:pt x="56146" y="2988931"/>
                    <a:pt x="59918" y="2973967"/>
                    <a:pt x="63973" y="2959100"/>
                  </a:cubicBezTo>
                  <a:cubicBezTo>
                    <a:pt x="66269" y="2950680"/>
                    <a:pt x="68762" y="2942286"/>
                    <a:pt x="70323" y="2933700"/>
                  </a:cubicBezTo>
                  <a:cubicBezTo>
                    <a:pt x="73000" y="2918974"/>
                    <a:pt x="72817" y="2903712"/>
                    <a:pt x="76673" y="2889250"/>
                  </a:cubicBezTo>
                  <a:cubicBezTo>
                    <a:pt x="81333" y="2871776"/>
                    <a:pt x="90004" y="2855607"/>
                    <a:pt x="95723" y="2838450"/>
                  </a:cubicBezTo>
                  <a:cubicBezTo>
                    <a:pt x="100596" y="2823831"/>
                    <a:pt x="104368" y="2808867"/>
                    <a:pt x="108423" y="2794000"/>
                  </a:cubicBezTo>
                  <a:cubicBezTo>
                    <a:pt x="114118" y="2773120"/>
                    <a:pt x="115999" y="2756356"/>
                    <a:pt x="127473" y="2736850"/>
                  </a:cubicBezTo>
                  <a:cubicBezTo>
                    <a:pt x="142951" y="2710538"/>
                    <a:pt x="156687" y="2682236"/>
                    <a:pt x="178273" y="2660650"/>
                  </a:cubicBezTo>
                  <a:cubicBezTo>
                    <a:pt x="195622" y="2643301"/>
                    <a:pt x="222392" y="2618869"/>
                    <a:pt x="235423" y="2597150"/>
                  </a:cubicBezTo>
                  <a:cubicBezTo>
                    <a:pt x="241288" y="2587376"/>
                    <a:pt x="241586" y="2574738"/>
                    <a:pt x="248123" y="2565400"/>
                  </a:cubicBezTo>
                  <a:cubicBezTo>
                    <a:pt x="256706" y="2553138"/>
                    <a:pt x="271070" y="2545754"/>
                    <a:pt x="279873" y="2533650"/>
                  </a:cubicBezTo>
                  <a:cubicBezTo>
                    <a:pt x="288224" y="2522167"/>
                    <a:pt x="291769" y="2507815"/>
                    <a:pt x="298923" y="2495550"/>
                  </a:cubicBezTo>
                  <a:cubicBezTo>
                    <a:pt x="306614" y="2482366"/>
                    <a:pt x="316470" y="2470538"/>
                    <a:pt x="324323" y="2457450"/>
                  </a:cubicBezTo>
                  <a:cubicBezTo>
                    <a:pt x="329193" y="2449333"/>
                    <a:pt x="332327" y="2440269"/>
                    <a:pt x="337023" y="2432050"/>
                  </a:cubicBezTo>
                  <a:cubicBezTo>
                    <a:pt x="341830" y="2423637"/>
                    <a:pt x="364230" y="2392143"/>
                    <a:pt x="368773" y="2387600"/>
                  </a:cubicBezTo>
                  <a:cubicBezTo>
                    <a:pt x="378357" y="2378016"/>
                    <a:pt x="390939" y="2371784"/>
                    <a:pt x="400523" y="2362200"/>
                  </a:cubicBezTo>
                  <a:cubicBezTo>
                    <a:pt x="464023" y="2298700"/>
                    <a:pt x="398406" y="2347383"/>
                    <a:pt x="470373" y="2292350"/>
                  </a:cubicBezTo>
                  <a:cubicBezTo>
                    <a:pt x="493242" y="2274862"/>
                    <a:pt x="517191" y="2258824"/>
                    <a:pt x="540223" y="2241550"/>
                  </a:cubicBezTo>
                  <a:cubicBezTo>
                    <a:pt x="551066" y="2233418"/>
                    <a:pt x="560944" y="2224028"/>
                    <a:pt x="571973" y="2216150"/>
                  </a:cubicBezTo>
                  <a:cubicBezTo>
                    <a:pt x="586790" y="2205567"/>
                    <a:pt x="602106" y="2195649"/>
                    <a:pt x="616423" y="2184400"/>
                  </a:cubicBezTo>
                  <a:cubicBezTo>
                    <a:pt x="631768" y="2172343"/>
                    <a:pt x="646433" y="2159427"/>
                    <a:pt x="660873" y="2146300"/>
                  </a:cubicBezTo>
                  <a:cubicBezTo>
                    <a:pt x="700988" y="2109832"/>
                    <a:pt x="687002" y="2110045"/>
                    <a:pt x="749773" y="2070100"/>
                  </a:cubicBezTo>
                  <a:cubicBezTo>
                    <a:pt x="773056" y="2055283"/>
                    <a:pt x="797838" y="2042594"/>
                    <a:pt x="819623" y="2025650"/>
                  </a:cubicBezTo>
                  <a:cubicBezTo>
                    <a:pt x="887340" y="1972981"/>
                    <a:pt x="853878" y="1988832"/>
                    <a:pt x="914873" y="1968500"/>
                  </a:cubicBezTo>
                  <a:cubicBezTo>
                    <a:pt x="921223" y="1962150"/>
                    <a:pt x="926126" y="1953905"/>
                    <a:pt x="933923" y="1949450"/>
                  </a:cubicBezTo>
                  <a:cubicBezTo>
                    <a:pt x="941500" y="1945120"/>
                    <a:pt x="950932" y="1945498"/>
                    <a:pt x="959323" y="1943100"/>
                  </a:cubicBezTo>
                  <a:cubicBezTo>
                    <a:pt x="965759" y="1941261"/>
                    <a:pt x="972386" y="1939743"/>
                    <a:pt x="978373" y="1936750"/>
                  </a:cubicBezTo>
                  <a:cubicBezTo>
                    <a:pt x="1034000" y="1908936"/>
                    <a:pt x="984557" y="1921961"/>
                    <a:pt x="1048223" y="1911350"/>
                  </a:cubicBezTo>
                  <a:cubicBezTo>
                    <a:pt x="1079791" y="1898723"/>
                    <a:pt x="1154676" y="1869068"/>
                    <a:pt x="1168873" y="1860550"/>
                  </a:cubicBezTo>
                  <a:cubicBezTo>
                    <a:pt x="1199880" y="1841946"/>
                    <a:pt x="1226643" y="1823596"/>
                    <a:pt x="1264123" y="1816100"/>
                  </a:cubicBezTo>
                  <a:lnTo>
                    <a:pt x="1295873" y="1809750"/>
                  </a:lnTo>
                  <a:cubicBezTo>
                    <a:pt x="1314955" y="1805661"/>
                    <a:pt x="1333887" y="1800877"/>
                    <a:pt x="1353023" y="1797050"/>
                  </a:cubicBezTo>
                  <a:cubicBezTo>
                    <a:pt x="1376228" y="1792409"/>
                    <a:pt x="1399915" y="1790090"/>
                    <a:pt x="1422873" y="1784350"/>
                  </a:cubicBezTo>
                  <a:cubicBezTo>
                    <a:pt x="1442354" y="1779480"/>
                    <a:pt x="1460621" y="1770474"/>
                    <a:pt x="1480023" y="1765300"/>
                  </a:cubicBezTo>
                  <a:cubicBezTo>
                    <a:pt x="1492463" y="1761983"/>
                    <a:pt x="1505632" y="1762073"/>
                    <a:pt x="1518123" y="1758950"/>
                  </a:cubicBezTo>
                  <a:cubicBezTo>
                    <a:pt x="1531110" y="1755703"/>
                    <a:pt x="1543351" y="1749928"/>
                    <a:pt x="1556223" y="1746250"/>
                  </a:cubicBezTo>
                  <a:cubicBezTo>
                    <a:pt x="1573006" y="1741455"/>
                    <a:pt x="1590278" y="1738475"/>
                    <a:pt x="1607023" y="1733550"/>
                  </a:cubicBezTo>
                  <a:cubicBezTo>
                    <a:pt x="1626288" y="1727884"/>
                    <a:pt x="1645431" y="1721708"/>
                    <a:pt x="1664173" y="1714500"/>
                  </a:cubicBezTo>
                  <a:cubicBezTo>
                    <a:pt x="1700494" y="1700531"/>
                    <a:pt x="1734706" y="1680741"/>
                    <a:pt x="1772123" y="1670050"/>
                  </a:cubicBezTo>
                  <a:lnTo>
                    <a:pt x="1816573" y="1657350"/>
                  </a:lnTo>
                  <a:cubicBezTo>
                    <a:pt x="1892208" y="1600624"/>
                    <a:pt x="1796038" y="1667617"/>
                    <a:pt x="1867373" y="1631950"/>
                  </a:cubicBezTo>
                  <a:cubicBezTo>
                    <a:pt x="1942976" y="1594149"/>
                    <a:pt x="1873374" y="1614575"/>
                    <a:pt x="1930873" y="1600200"/>
                  </a:cubicBezTo>
                  <a:cubicBezTo>
                    <a:pt x="1952040" y="1587500"/>
                    <a:pt x="1972295" y="1573139"/>
                    <a:pt x="1994373" y="1562100"/>
                  </a:cubicBezTo>
                  <a:cubicBezTo>
                    <a:pt x="2002840" y="1557867"/>
                    <a:pt x="2011746" y="1554417"/>
                    <a:pt x="2019773" y="1549400"/>
                  </a:cubicBezTo>
                  <a:cubicBezTo>
                    <a:pt x="2028748" y="1543791"/>
                    <a:pt x="2036561" y="1536501"/>
                    <a:pt x="2045173" y="1530350"/>
                  </a:cubicBezTo>
                  <a:cubicBezTo>
                    <a:pt x="2051383" y="1525914"/>
                    <a:pt x="2058051" y="1522139"/>
                    <a:pt x="2064223" y="1517650"/>
                  </a:cubicBezTo>
                  <a:cubicBezTo>
                    <a:pt x="2081341" y="1505200"/>
                    <a:pt x="2097411" y="1491291"/>
                    <a:pt x="2115023" y="1479550"/>
                  </a:cubicBezTo>
                  <a:cubicBezTo>
                    <a:pt x="2121373" y="1475317"/>
                    <a:pt x="2128210" y="1471736"/>
                    <a:pt x="2134073" y="1466850"/>
                  </a:cubicBezTo>
                  <a:cubicBezTo>
                    <a:pt x="2140972" y="1461101"/>
                    <a:pt x="2144741" y="1451024"/>
                    <a:pt x="2153123" y="1447800"/>
                  </a:cubicBezTo>
                  <a:cubicBezTo>
                    <a:pt x="2194879" y="1431740"/>
                    <a:pt x="2290407" y="1430174"/>
                    <a:pt x="2324573" y="1428750"/>
                  </a:cubicBezTo>
                  <a:lnTo>
                    <a:pt x="2521423" y="1422400"/>
                  </a:lnTo>
                  <a:cubicBezTo>
                    <a:pt x="2529890" y="1420283"/>
                    <a:pt x="2538801" y="1419488"/>
                    <a:pt x="2546823" y="1416050"/>
                  </a:cubicBezTo>
                  <a:cubicBezTo>
                    <a:pt x="2608217" y="1389738"/>
                    <a:pt x="2518351" y="1415230"/>
                    <a:pt x="2591273" y="1397000"/>
                  </a:cubicBezTo>
                  <a:cubicBezTo>
                    <a:pt x="2614061" y="1383327"/>
                    <a:pt x="2650633" y="1360280"/>
                    <a:pt x="2673823" y="1352550"/>
                  </a:cubicBezTo>
                  <a:cubicBezTo>
                    <a:pt x="2680173" y="1350433"/>
                    <a:pt x="2686721" y="1348837"/>
                    <a:pt x="2692873" y="1346200"/>
                  </a:cubicBezTo>
                  <a:cubicBezTo>
                    <a:pt x="2730201" y="1330202"/>
                    <a:pt x="2706398" y="1333613"/>
                    <a:pt x="2750023" y="1327150"/>
                  </a:cubicBezTo>
                  <a:cubicBezTo>
                    <a:pt x="2796513" y="1320263"/>
                    <a:pt x="2889723" y="1308100"/>
                    <a:pt x="2889723" y="1308100"/>
                  </a:cubicBezTo>
                  <a:cubicBezTo>
                    <a:pt x="2902423" y="1303867"/>
                    <a:pt x="2915001" y="1299247"/>
                    <a:pt x="2927823" y="1295400"/>
                  </a:cubicBezTo>
                  <a:cubicBezTo>
                    <a:pt x="2936182" y="1292892"/>
                    <a:pt x="2945167" y="1292407"/>
                    <a:pt x="2953223" y="1289050"/>
                  </a:cubicBezTo>
                  <a:cubicBezTo>
                    <a:pt x="2970699" y="1281768"/>
                    <a:pt x="2985459" y="1267363"/>
                    <a:pt x="3004023" y="1263650"/>
                  </a:cubicBezTo>
                  <a:cubicBezTo>
                    <a:pt x="3040724" y="1256310"/>
                    <a:pt x="3062513" y="1253956"/>
                    <a:pt x="3099273" y="1231900"/>
                  </a:cubicBezTo>
                  <a:cubicBezTo>
                    <a:pt x="3187584" y="1178914"/>
                    <a:pt x="3076354" y="1243359"/>
                    <a:pt x="3162773" y="1200150"/>
                  </a:cubicBezTo>
                  <a:cubicBezTo>
                    <a:pt x="3169599" y="1196737"/>
                    <a:pt x="3174808" y="1190456"/>
                    <a:pt x="3181823" y="1187450"/>
                  </a:cubicBezTo>
                  <a:cubicBezTo>
                    <a:pt x="3189845" y="1184012"/>
                    <a:pt x="3199167" y="1184457"/>
                    <a:pt x="3207223" y="1181100"/>
                  </a:cubicBezTo>
                  <a:cubicBezTo>
                    <a:pt x="3224699" y="1173818"/>
                    <a:pt x="3240445" y="1162731"/>
                    <a:pt x="3258023" y="1155700"/>
                  </a:cubicBezTo>
                  <a:cubicBezTo>
                    <a:pt x="3268606" y="1151467"/>
                    <a:pt x="3279061" y="1146895"/>
                    <a:pt x="3289773" y="1143000"/>
                  </a:cubicBezTo>
                  <a:cubicBezTo>
                    <a:pt x="3302354" y="1138425"/>
                    <a:pt x="3315378" y="1135106"/>
                    <a:pt x="3327873" y="1130300"/>
                  </a:cubicBezTo>
                  <a:cubicBezTo>
                    <a:pt x="3342919" y="1124513"/>
                    <a:pt x="3357687" y="1118005"/>
                    <a:pt x="3372323" y="1111250"/>
                  </a:cubicBezTo>
                  <a:cubicBezTo>
                    <a:pt x="3385215" y="1105300"/>
                    <a:pt x="3397497" y="1098076"/>
                    <a:pt x="3410423" y="1092200"/>
                  </a:cubicBezTo>
                  <a:cubicBezTo>
                    <a:pt x="3420800" y="1087483"/>
                    <a:pt x="3431978" y="1084598"/>
                    <a:pt x="3442173" y="1079500"/>
                  </a:cubicBezTo>
                  <a:cubicBezTo>
                    <a:pt x="3453212" y="1073980"/>
                    <a:pt x="3462530" y="1065197"/>
                    <a:pt x="3473923" y="1060450"/>
                  </a:cubicBezTo>
                  <a:cubicBezTo>
                    <a:pt x="3488147" y="1054523"/>
                    <a:pt x="3503842" y="1052879"/>
                    <a:pt x="3518373" y="1047750"/>
                  </a:cubicBezTo>
                  <a:cubicBezTo>
                    <a:pt x="3539871" y="1040163"/>
                    <a:pt x="3581873" y="1022350"/>
                    <a:pt x="3581873" y="1022350"/>
                  </a:cubicBezTo>
                  <a:cubicBezTo>
                    <a:pt x="3635550" y="968673"/>
                    <a:pt x="3559672" y="1037506"/>
                    <a:pt x="3632673" y="996950"/>
                  </a:cubicBezTo>
                  <a:cubicBezTo>
                    <a:pt x="3643140" y="991135"/>
                    <a:pt x="3648264" y="978416"/>
                    <a:pt x="3658073" y="971550"/>
                  </a:cubicBezTo>
                  <a:cubicBezTo>
                    <a:pt x="3669705" y="963407"/>
                    <a:pt x="3684690" y="960851"/>
                    <a:pt x="3696173" y="952500"/>
                  </a:cubicBezTo>
                  <a:cubicBezTo>
                    <a:pt x="3708277" y="943697"/>
                    <a:pt x="3716848" y="930818"/>
                    <a:pt x="3727923" y="920750"/>
                  </a:cubicBezTo>
                  <a:cubicBezTo>
                    <a:pt x="3763842" y="888096"/>
                    <a:pt x="3760554" y="892281"/>
                    <a:pt x="3797773" y="869950"/>
                  </a:cubicBezTo>
                  <a:cubicBezTo>
                    <a:pt x="3841446" y="811719"/>
                    <a:pt x="3789609" y="878340"/>
                    <a:pt x="3842223" y="819150"/>
                  </a:cubicBezTo>
                  <a:cubicBezTo>
                    <a:pt x="3851227" y="809020"/>
                    <a:pt x="3858375" y="797308"/>
                    <a:pt x="3867623" y="787400"/>
                  </a:cubicBezTo>
                  <a:cubicBezTo>
                    <a:pt x="3888048" y="765516"/>
                    <a:pt x="3917736" y="750674"/>
                    <a:pt x="3931123" y="723900"/>
                  </a:cubicBezTo>
                  <a:cubicBezTo>
                    <a:pt x="3943641" y="698865"/>
                    <a:pt x="3943639" y="695082"/>
                    <a:pt x="3962873" y="673100"/>
                  </a:cubicBezTo>
                  <a:cubicBezTo>
                    <a:pt x="3995059" y="636316"/>
                    <a:pt x="3981705" y="660726"/>
                    <a:pt x="4007323" y="622300"/>
                  </a:cubicBezTo>
                  <a:cubicBezTo>
                    <a:pt x="4014169" y="612031"/>
                    <a:pt x="4018663" y="600188"/>
                    <a:pt x="4026373" y="590550"/>
                  </a:cubicBezTo>
                  <a:cubicBezTo>
                    <a:pt x="4035723" y="578863"/>
                    <a:pt x="4048111" y="569925"/>
                    <a:pt x="4058123" y="558800"/>
                  </a:cubicBezTo>
                  <a:cubicBezTo>
                    <a:pt x="4067190" y="548726"/>
                    <a:pt x="4074519" y="537180"/>
                    <a:pt x="4083523" y="527050"/>
                  </a:cubicBezTo>
                  <a:cubicBezTo>
                    <a:pt x="4091478" y="518101"/>
                    <a:pt x="4101131" y="510741"/>
                    <a:pt x="4108923" y="501650"/>
                  </a:cubicBezTo>
                  <a:cubicBezTo>
                    <a:pt x="4188210" y="409148"/>
                    <a:pt x="4134015" y="470323"/>
                    <a:pt x="4185123" y="400050"/>
                  </a:cubicBezTo>
                  <a:cubicBezTo>
                    <a:pt x="4218328" y="354394"/>
                    <a:pt x="4204954" y="381815"/>
                    <a:pt x="4235923" y="330200"/>
                  </a:cubicBezTo>
                  <a:cubicBezTo>
                    <a:pt x="4240793" y="322083"/>
                    <a:pt x="4243606" y="312827"/>
                    <a:pt x="4248623" y="304800"/>
                  </a:cubicBezTo>
                  <a:cubicBezTo>
                    <a:pt x="4273486" y="265020"/>
                    <a:pt x="4262821" y="294955"/>
                    <a:pt x="4280373" y="254000"/>
                  </a:cubicBezTo>
                  <a:cubicBezTo>
                    <a:pt x="4283010" y="247848"/>
                    <a:pt x="4284086" y="241102"/>
                    <a:pt x="4286723" y="234950"/>
                  </a:cubicBezTo>
                  <a:cubicBezTo>
                    <a:pt x="4290452" y="226249"/>
                    <a:pt x="4295578" y="218200"/>
                    <a:pt x="4299423" y="209550"/>
                  </a:cubicBezTo>
                  <a:cubicBezTo>
                    <a:pt x="4328039" y="145163"/>
                    <a:pt x="4300867" y="179627"/>
                    <a:pt x="4362923" y="76200"/>
                  </a:cubicBezTo>
                  <a:cubicBezTo>
                    <a:pt x="4369273" y="65617"/>
                    <a:pt x="4375432" y="54916"/>
                    <a:pt x="4381973" y="44450"/>
                  </a:cubicBezTo>
                  <a:cubicBezTo>
                    <a:pt x="4386018" y="37978"/>
                    <a:pt x="4388810" y="30286"/>
                    <a:pt x="4394673" y="25400"/>
                  </a:cubicBezTo>
                  <a:cubicBezTo>
                    <a:pt x="4401945" y="19340"/>
                    <a:pt x="4410941" y="15191"/>
                    <a:pt x="4420073" y="12700"/>
                  </a:cubicBezTo>
                  <a:cubicBezTo>
                    <a:pt x="4453127" y="3685"/>
                    <a:pt x="4574942" y="216"/>
                    <a:pt x="4578823" y="0"/>
                  </a:cubicBezTo>
                  <a:cubicBezTo>
                    <a:pt x="4614806" y="2117"/>
                    <a:pt x="4651485" y="-1002"/>
                    <a:pt x="4686773" y="6350"/>
                  </a:cubicBezTo>
                  <a:cubicBezTo>
                    <a:pt x="4687439" y="6489"/>
                    <a:pt x="4739568" y="35275"/>
                    <a:pt x="4750273" y="44450"/>
                  </a:cubicBezTo>
                  <a:cubicBezTo>
                    <a:pt x="4759364" y="52242"/>
                    <a:pt x="4766532" y="62116"/>
                    <a:pt x="4775673" y="69850"/>
                  </a:cubicBezTo>
                  <a:cubicBezTo>
                    <a:pt x="4794096" y="85439"/>
                    <a:pt x="4811237" y="103507"/>
                    <a:pt x="4832823" y="114300"/>
                  </a:cubicBezTo>
                  <a:cubicBezTo>
                    <a:pt x="4841290" y="118533"/>
                    <a:pt x="4850897" y="121006"/>
                    <a:pt x="4858223" y="127000"/>
                  </a:cubicBezTo>
                  <a:cubicBezTo>
                    <a:pt x="4874440" y="140269"/>
                    <a:pt x="4885910" y="158878"/>
                    <a:pt x="4902673" y="171450"/>
                  </a:cubicBezTo>
                  <a:cubicBezTo>
                    <a:pt x="4911140" y="177800"/>
                    <a:pt x="4920895" y="182723"/>
                    <a:pt x="4928073" y="190500"/>
                  </a:cubicBezTo>
                  <a:cubicBezTo>
                    <a:pt x="4946459" y="210418"/>
                    <a:pt x="4957706" y="237067"/>
                    <a:pt x="4978873" y="254000"/>
                  </a:cubicBezTo>
                  <a:cubicBezTo>
                    <a:pt x="5002159" y="272628"/>
                    <a:pt x="5030842" y="293658"/>
                    <a:pt x="5048723" y="317500"/>
                  </a:cubicBezTo>
                  <a:lnTo>
                    <a:pt x="5067773" y="342900"/>
                  </a:lnTo>
                  <a:cubicBezTo>
                    <a:pt x="5090201" y="455042"/>
                    <a:pt x="5055495" y="291530"/>
                    <a:pt x="5086823" y="406400"/>
                  </a:cubicBezTo>
                  <a:cubicBezTo>
                    <a:pt x="5090211" y="418822"/>
                    <a:pt x="5091056" y="431800"/>
                    <a:pt x="5093173" y="444500"/>
                  </a:cubicBezTo>
                  <a:cubicBezTo>
                    <a:pt x="5088940" y="512233"/>
                    <a:pt x="5093531" y="581103"/>
                    <a:pt x="5080473" y="647700"/>
                  </a:cubicBezTo>
                  <a:cubicBezTo>
                    <a:pt x="5072077" y="690521"/>
                    <a:pt x="5046548" y="728109"/>
                    <a:pt x="5029673" y="768350"/>
                  </a:cubicBezTo>
                  <a:cubicBezTo>
                    <a:pt x="5019032" y="793726"/>
                    <a:pt x="5006625" y="818445"/>
                    <a:pt x="4997923" y="844550"/>
                  </a:cubicBezTo>
                  <a:cubicBezTo>
                    <a:pt x="4992076" y="862090"/>
                    <a:pt x="4964853" y="946892"/>
                    <a:pt x="4953473" y="971550"/>
                  </a:cubicBezTo>
                  <a:cubicBezTo>
                    <a:pt x="4948301" y="982756"/>
                    <a:pt x="4939530" y="992064"/>
                    <a:pt x="4934423" y="1003300"/>
                  </a:cubicBezTo>
                  <a:cubicBezTo>
                    <a:pt x="4928883" y="1015487"/>
                    <a:pt x="4926298" y="1028819"/>
                    <a:pt x="4921723" y="1041400"/>
                  </a:cubicBezTo>
                  <a:cubicBezTo>
                    <a:pt x="4917828" y="1052112"/>
                    <a:pt x="4911960" y="1062136"/>
                    <a:pt x="4909023" y="1073150"/>
                  </a:cubicBezTo>
                  <a:cubicBezTo>
                    <a:pt x="4897225" y="1117393"/>
                    <a:pt x="4900502" y="1126954"/>
                    <a:pt x="4889973" y="1162050"/>
                  </a:cubicBezTo>
                  <a:cubicBezTo>
                    <a:pt x="4886126" y="1174872"/>
                    <a:pt x="4880795" y="1187235"/>
                    <a:pt x="4877273" y="1200150"/>
                  </a:cubicBezTo>
                  <a:cubicBezTo>
                    <a:pt x="4874433" y="1210563"/>
                    <a:pt x="4873541" y="1221429"/>
                    <a:pt x="4870923" y="1231900"/>
                  </a:cubicBezTo>
                  <a:cubicBezTo>
                    <a:pt x="4858721" y="1280708"/>
                    <a:pt x="4859468" y="1269128"/>
                    <a:pt x="4845523" y="1314450"/>
                  </a:cubicBezTo>
                  <a:cubicBezTo>
                    <a:pt x="4837171" y="1341593"/>
                    <a:pt x="4830723" y="1370499"/>
                    <a:pt x="4820123" y="1397000"/>
                  </a:cubicBezTo>
                  <a:cubicBezTo>
                    <a:pt x="4816607" y="1405789"/>
                    <a:pt x="4810658" y="1413504"/>
                    <a:pt x="4807423" y="1422400"/>
                  </a:cubicBezTo>
                  <a:cubicBezTo>
                    <a:pt x="4802157" y="1436882"/>
                    <a:pt x="4800446" y="1452543"/>
                    <a:pt x="4794723" y="1466850"/>
                  </a:cubicBezTo>
                  <a:cubicBezTo>
                    <a:pt x="4787692" y="1484428"/>
                    <a:pt x="4776119" y="1499980"/>
                    <a:pt x="4769323" y="1517650"/>
                  </a:cubicBezTo>
                  <a:cubicBezTo>
                    <a:pt x="4758740" y="1545167"/>
                    <a:pt x="4746896" y="1572231"/>
                    <a:pt x="4737573" y="1600200"/>
                  </a:cubicBezTo>
                  <a:cubicBezTo>
                    <a:pt x="4735456" y="1606550"/>
                    <a:pt x="4734544" y="1613438"/>
                    <a:pt x="4731223" y="1619250"/>
                  </a:cubicBezTo>
                  <a:cubicBezTo>
                    <a:pt x="4725972" y="1628439"/>
                    <a:pt x="4719657" y="1637166"/>
                    <a:pt x="4712173" y="1644650"/>
                  </a:cubicBezTo>
                  <a:cubicBezTo>
                    <a:pt x="4704689" y="1652134"/>
                    <a:pt x="4695240" y="1657350"/>
                    <a:pt x="4686773" y="1663700"/>
                  </a:cubicBezTo>
                  <a:cubicBezTo>
                    <a:pt x="4684656" y="1670050"/>
                    <a:pt x="4684314" y="1677303"/>
                    <a:pt x="4680423" y="1682750"/>
                  </a:cubicBezTo>
                  <a:cubicBezTo>
                    <a:pt x="4663959" y="1705800"/>
                    <a:pt x="4650089" y="1709658"/>
                    <a:pt x="4629623" y="1727200"/>
                  </a:cubicBezTo>
                  <a:cubicBezTo>
                    <a:pt x="4622805" y="1733044"/>
                    <a:pt x="4618605" y="1742234"/>
                    <a:pt x="4610573" y="1746250"/>
                  </a:cubicBezTo>
                  <a:cubicBezTo>
                    <a:pt x="4600920" y="1751077"/>
                    <a:pt x="4589406" y="1750483"/>
                    <a:pt x="4578823" y="1752600"/>
                  </a:cubicBezTo>
                  <a:cubicBezTo>
                    <a:pt x="4561890" y="1746250"/>
                    <a:pt x="4543531" y="1742855"/>
                    <a:pt x="4528023" y="1733550"/>
                  </a:cubicBezTo>
                  <a:cubicBezTo>
                    <a:pt x="4521479" y="1729623"/>
                    <a:pt x="4520290" y="1720294"/>
                    <a:pt x="4515323" y="1714500"/>
                  </a:cubicBezTo>
                  <a:cubicBezTo>
                    <a:pt x="4507531" y="1705409"/>
                    <a:pt x="4497274" y="1698551"/>
                    <a:pt x="4489923" y="1689100"/>
                  </a:cubicBezTo>
                  <a:cubicBezTo>
                    <a:pt x="4482346" y="1679358"/>
                    <a:pt x="4477951" y="1667461"/>
                    <a:pt x="4470873" y="1657350"/>
                  </a:cubicBezTo>
                  <a:cubicBezTo>
                    <a:pt x="4463101" y="1646247"/>
                    <a:pt x="4453940" y="1636183"/>
                    <a:pt x="4445473" y="1625600"/>
                  </a:cubicBezTo>
                  <a:cubicBezTo>
                    <a:pt x="4434640" y="1582270"/>
                    <a:pt x="4445398" y="1617493"/>
                    <a:pt x="4426423" y="1574800"/>
                  </a:cubicBezTo>
                  <a:cubicBezTo>
                    <a:pt x="4421794" y="1564384"/>
                    <a:pt x="4420046" y="1552534"/>
                    <a:pt x="4413723" y="1543050"/>
                  </a:cubicBezTo>
                  <a:cubicBezTo>
                    <a:pt x="4407081" y="1533087"/>
                    <a:pt x="4397334" y="1525535"/>
                    <a:pt x="4388323" y="1517650"/>
                  </a:cubicBezTo>
                  <a:cubicBezTo>
                    <a:pt x="4380358" y="1510681"/>
                    <a:pt x="4371898" y="1504209"/>
                    <a:pt x="4362923" y="1498600"/>
                  </a:cubicBezTo>
                  <a:cubicBezTo>
                    <a:pt x="4345405" y="1487651"/>
                    <a:pt x="4318423" y="1477950"/>
                    <a:pt x="4299423" y="1473200"/>
                  </a:cubicBezTo>
                  <a:cubicBezTo>
                    <a:pt x="4286932" y="1470077"/>
                    <a:pt x="4274023" y="1468967"/>
                    <a:pt x="4261323" y="1466850"/>
                  </a:cubicBezTo>
                  <a:cubicBezTo>
                    <a:pt x="4155490" y="1468967"/>
                    <a:pt x="4049526" y="1467537"/>
                    <a:pt x="3943823" y="1473200"/>
                  </a:cubicBezTo>
                  <a:cubicBezTo>
                    <a:pt x="3938248" y="1473499"/>
                    <a:pt x="3881251" y="1494557"/>
                    <a:pt x="3873973" y="1498600"/>
                  </a:cubicBezTo>
                  <a:cubicBezTo>
                    <a:pt x="3864722" y="1503740"/>
                    <a:pt x="3858039" y="1512917"/>
                    <a:pt x="3848573" y="1517650"/>
                  </a:cubicBezTo>
                  <a:cubicBezTo>
                    <a:pt x="3840767" y="1521553"/>
                    <a:pt x="3831640" y="1521883"/>
                    <a:pt x="3823173" y="1524000"/>
                  </a:cubicBezTo>
                  <a:cubicBezTo>
                    <a:pt x="3812590" y="1532467"/>
                    <a:pt x="3801553" y="1540396"/>
                    <a:pt x="3791423" y="1549400"/>
                  </a:cubicBezTo>
                  <a:cubicBezTo>
                    <a:pt x="3782474" y="1557355"/>
                    <a:pt x="3775602" y="1567616"/>
                    <a:pt x="3766023" y="1574800"/>
                  </a:cubicBezTo>
                  <a:cubicBezTo>
                    <a:pt x="3746244" y="1589634"/>
                    <a:pt x="3724721" y="1589955"/>
                    <a:pt x="3702523" y="1600200"/>
                  </a:cubicBezTo>
                  <a:cubicBezTo>
                    <a:pt x="3687029" y="1607351"/>
                    <a:pt x="3673337" y="1617968"/>
                    <a:pt x="3658073" y="1625600"/>
                  </a:cubicBezTo>
                  <a:cubicBezTo>
                    <a:pt x="3643655" y="1632809"/>
                    <a:pt x="3627619" y="1636652"/>
                    <a:pt x="3613623" y="1644650"/>
                  </a:cubicBezTo>
                  <a:cubicBezTo>
                    <a:pt x="3597814" y="1653684"/>
                    <a:pt x="3584680" y="1666857"/>
                    <a:pt x="3569173" y="1676400"/>
                  </a:cubicBezTo>
                  <a:cubicBezTo>
                    <a:pt x="3544375" y="1691660"/>
                    <a:pt x="3532069" y="1691445"/>
                    <a:pt x="3512023" y="1708150"/>
                  </a:cubicBezTo>
                  <a:cubicBezTo>
                    <a:pt x="3505124" y="1713899"/>
                    <a:pt x="3500445" y="1722219"/>
                    <a:pt x="3492973" y="1727200"/>
                  </a:cubicBezTo>
                  <a:cubicBezTo>
                    <a:pt x="3423987" y="1773191"/>
                    <a:pt x="3480081" y="1730471"/>
                    <a:pt x="3435823" y="1752600"/>
                  </a:cubicBezTo>
                  <a:cubicBezTo>
                    <a:pt x="3428997" y="1756013"/>
                    <a:pt x="3422732" y="1760532"/>
                    <a:pt x="3416773" y="1765300"/>
                  </a:cubicBezTo>
                  <a:cubicBezTo>
                    <a:pt x="3390955" y="1785955"/>
                    <a:pt x="3369280" y="1812396"/>
                    <a:pt x="3340573" y="1828800"/>
                  </a:cubicBezTo>
                  <a:cubicBezTo>
                    <a:pt x="3215347" y="1900358"/>
                    <a:pt x="3373390" y="1814736"/>
                    <a:pt x="3251673" y="1866900"/>
                  </a:cubicBezTo>
                  <a:cubicBezTo>
                    <a:pt x="3221221" y="1879951"/>
                    <a:pt x="3190340" y="1892972"/>
                    <a:pt x="3162773" y="1911350"/>
                  </a:cubicBezTo>
                  <a:cubicBezTo>
                    <a:pt x="3150073" y="1919817"/>
                    <a:pt x="3138532" y="1930354"/>
                    <a:pt x="3124673" y="1936750"/>
                  </a:cubicBezTo>
                  <a:cubicBezTo>
                    <a:pt x="3110682" y="1943208"/>
                    <a:pt x="3095040" y="1945217"/>
                    <a:pt x="3080223" y="1949450"/>
                  </a:cubicBezTo>
                  <a:cubicBezTo>
                    <a:pt x="3004274" y="2025399"/>
                    <a:pt x="3120065" y="1914063"/>
                    <a:pt x="3010373" y="2000250"/>
                  </a:cubicBezTo>
                  <a:cubicBezTo>
                    <a:pt x="2993897" y="2013196"/>
                    <a:pt x="2982020" y="2031286"/>
                    <a:pt x="2965923" y="2044700"/>
                  </a:cubicBezTo>
                  <a:cubicBezTo>
                    <a:pt x="2956441" y="2052601"/>
                    <a:pt x="2943915" y="2056173"/>
                    <a:pt x="2934173" y="2063750"/>
                  </a:cubicBezTo>
                  <a:cubicBezTo>
                    <a:pt x="2924722" y="2071101"/>
                    <a:pt x="2917722" y="2081195"/>
                    <a:pt x="2908773" y="2089150"/>
                  </a:cubicBezTo>
                  <a:cubicBezTo>
                    <a:pt x="2898643" y="2098154"/>
                    <a:pt x="2886090" y="2104476"/>
                    <a:pt x="2877023" y="2114550"/>
                  </a:cubicBezTo>
                  <a:cubicBezTo>
                    <a:pt x="2866812" y="2125895"/>
                    <a:pt x="2861834" y="2141305"/>
                    <a:pt x="2851623" y="2152650"/>
                  </a:cubicBezTo>
                  <a:cubicBezTo>
                    <a:pt x="2842556" y="2162724"/>
                    <a:pt x="2829457" y="2168466"/>
                    <a:pt x="2819873" y="2178050"/>
                  </a:cubicBezTo>
                  <a:cubicBezTo>
                    <a:pt x="2812389" y="2185534"/>
                    <a:pt x="2807974" y="2195648"/>
                    <a:pt x="2800823" y="2203450"/>
                  </a:cubicBezTo>
                  <a:cubicBezTo>
                    <a:pt x="2784641" y="2221103"/>
                    <a:pt x="2760733" y="2232831"/>
                    <a:pt x="2750023" y="2254250"/>
                  </a:cubicBezTo>
                  <a:lnTo>
                    <a:pt x="2724623" y="2305050"/>
                  </a:lnTo>
                  <a:cubicBezTo>
                    <a:pt x="2720390" y="2313517"/>
                    <a:pt x="2717603" y="2322877"/>
                    <a:pt x="2711923" y="2330450"/>
                  </a:cubicBezTo>
                  <a:lnTo>
                    <a:pt x="2692873" y="2355850"/>
                  </a:lnTo>
                  <a:cubicBezTo>
                    <a:pt x="2679283" y="2396620"/>
                    <a:pt x="2690236" y="2369331"/>
                    <a:pt x="2648423" y="2432050"/>
                  </a:cubicBezTo>
                  <a:cubicBezTo>
                    <a:pt x="2644190" y="2438400"/>
                    <a:pt x="2641828" y="2446521"/>
                    <a:pt x="2635723" y="2451100"/>
                  </a:cubicBezTo>
                  <a:cubicBezTo>
                    <a:pt x="2627256" y="2457450"/>
                    <a:pt x="2618125" y="2462999"/>
                    <a:pt x="2610323" y="2470150"/>
                  </a:cubicBezTo>
                  <a:cubicBezTo>
                    <a:pt x="2592670" y="2486332"/>
                    <a:pt x="2574854" y="2502553"/>
                    <a:pt x="2559523" y="2520950"/>
                  </a:cubicBezTo>
                  <a:cubicBezTo>
                    <a:pt x="2548940" y="2533650"/>
                    <a:pt x="2540473" y="2548467"/>
                    <a:pt x="2527773" y="2559050"/>
                  </a:cubicBezTo>
                  <a:cubicBezTo>
                    <a:pt x="2514663" y="2569975"/>
                    <a:pt x="2497720" y="2575288"/>
                    <a:pt x="2483323" y="2584450"/>
                  </a:cubicBezTo>
                  <a:cubicBezTo>
                    <a:pt x="2474394" y="2590132"/>
                    <a:pt x="2465407" y="2596016"/>
                    <a:pt x="2457923" y="2603500"/>
                  </a:cubicBezTo>
                  <a:cubicBezTo>
                    <a:pt x="2452527" y="2608896"/>
                    <a:pt x="2451182" y="2617782"/>
                    <a:pt x="2445223" y="2622550"/>
                  </a:cubicBezTo>
                  <a:cubicBezTo>
                    <a:pt x="2439996" y="2626731"/>
                    <a:pt x="2432523" y="2626783"/>
                    <a:pt x="2426173" y="2628900"/>
                  </a:cubicBezTo>
                  <a:cubicBezTo>
                    <a:pt x="2419823" y="2635250"/>
                    <a:pt x="2414307" y="2642562"/>
                    <a:pt x="2407123" y="2647950"/>
                  </a:cubicBezTo>
                  <a:cubicBezTo>
                    <a:pt x="2384436" y="2664965"/>
                    <a:pt x="2373236" y="2666776"/>
                    <a:pt x="2349973" y="2679700"/>
                  </a:cubicBezTo>
                  <a:cubicBezTo>
                    <a:pt x="2339184" y="2685694"/>
                    <a:pt x="2329262" y="2693230"/>
                    <a:pt x="2318223" y="2698750"/>
                  </a:cubicBezTo>
                  <a:cubicBezTo>
                    <a:pt x="2299577" y="2708073"/>
                    <a:pt x="2279719" y="2714827"/>
                    <a:pt x="2261073" y="2724150"/>
                  </a:cubicBezTo>
                  <a:cubicBezTo>
                    <a:pt x="2245809" y="2731782"/>
                    <a:pt x="2232257" y="2742710"/>
                    <a:pt x="2216623" y="2749550"/>
                  </a:cubicBezTo>
                  <a:cubicBezTo>
                    <a:pt x="2198226" y="2757599"/>
                    <a:pt x="2178523" y="2762250"/>
                    <a:pt x="2159473" y="2768600"/>
                  </a:cubicBezTo>
                  <a:cubicBezTo>
                    <a:pt x="2153123" y="2770717"/>
                    <a:pt x="2146987" y="2773637"/>
                    <a:pt x="2140423" y="2774950"/>
                  </a:cubicBezTo>
                  <a:cubicBezTo>
                    <a:pt x="2129840" y="2777067"/>
                    <a:pt x="2119086" y="2778460"/>
                    <a:pt x="2108673" y="2781300"/>
                  </a:cubicBezTo>
                  <a:cubicBezTo>
                    <a:pt x="2037675" y="2800663"/>
                    <a:pt x="2104486" y="2788262"/>
                    <a:pt x="2026123" y="2806700"/>
                  </a:cubicBezTo>
                  <a:cubicBezTo>
                    <a:pt x="2005111" y="2811644"/>
                    <a:pt x="1983498" y="2813907"/>
                    <a:pt x="1962623" y="2819400"/>
                  </a:cubicBezTo>
                  <a:cubicBezTo>
                    <a:pt x="1943204" y="2824510"/>
                    <a:pt x="1924639" y="2832460"/>
                    <a:pt x="1905473" y="2838450"/>
                  </a:cubicBezTo>
                  <a:cubicBezTo>
                    <a:pt x="1889125" y="2843559"/>
                    <a:pt x="1840046" y="2856067"/>
                    <a:pt x="1822923" y="2863850"/>
                  </a:cubicBezTo>
                  <a:cubicBezTo>
                    <a:pt x="1811687" y="2868957"/>
                    <a:pt x="1802008" y="2876990"/>
                    <a:pt x="1791173" y="2882900"/>
                  </a:cubicBezTo>
                  <a:cubicBezTo>
                    <a:pt x="1778708" y="2889699"/>
                    <a:pt x="1765249" y="2894645"/>
                    <a:pt x="1753073" y="2901950"/>
                  </a:cubicBezTo>
                  <a:cubicBezTo>
                    <a:pt x="1743998" y="2907395"/>
                    <a:pt x="1736924" y="2915860"/>
                    <a:pt x="1727673" y="2921000"/>
                  </a:cubicBezTo>
                  <a:cubicBezTo>
                    <a:pt x="1717709" y="2926536"/>
                    <a:pt x="1706506" y="2929467"/>
                    <a:pt x="1695923" y="2933700"/>
                  </a:cubicBezTo>
                  <a:cubicBezTo>
                    <a:pt x="1670523" y="2954867"/>
                    <a:pt x="1646174" y="2977362"/>
                    <a:pt x="1619723" y="2997200"/>
                  </a:cubicBezTo>
                  <a:cubicBezTo>
                    <a:pt x="1602790" y="3009900"/>
                    <a:pt x="1584526" y="3020997"/>
                    <a:pt x="1568923" y="3035300"/>
                  </a:cubicBezTo>
                  <a:cubicBezTo>
                    <a:pt x="1558932" y="3044458"/>
                    <a:pt x="1553107" y="3057466"/>
                    <a:pt x="1543523" y="3067050"/>
                  </a:cubicBezTo>
                  <a:cubicBezTo>
                    <a:pt x="1509142" y="3101431"/>
                    <a:pt x="1515421" y="3081540"/>
                    <a:pt x="1486373" y="3117850"/>
                  </a:cubicBezTo>
                  <a:cubicBezTo>
                    <a:pt x="1476838" y="3129769"/>
                    <a:pt x="1470403" y="3143948"/>
                    <a:pt x="1460973" y="3155950"/>
                  </a:cubicBezTo>
                  <a:cubicBezTo>
                    <a:pt x="1447072" y="3173643"/>
                    <a:pt x="1430579" y="3189180"/>
                    <a:pt x="1416523" y="3206750"/>
                  </a:cubicBezTo>
                  <a:cubicBezTo>
                    <a:pt x="1393103" y="3236025"/>
                    <a:pt x="1346212" y="3309272"/>
                    <a:pt x="1333973" y="3333750"/>
                  </a:cubicBezTo>
                  <a:cubicBezTo>
                    <a:pt x="1329740" y="3342217"/>
                    <a:pt x="1324266" y="3350170"/>
                    <a:pt x="1321273" y="3359150"/>
                  </a:cubicBezTo>
                  <a:cubicBezTo>
                    <a:pt x="1303622" y="3412102"/>
                    <a:pt x="1312570" y="3432530"/>
                    <a:pt x="1276823" y="3486150"/>
                  </a:cubicBezTo>
                  <a:cubicBezTo>
                    <a:pt x="1259890" y="3511550"/>
                    <a:pt x="1237360" y="3534006"/>
                    <a:pt x="1226023" y="3562350"/>
                  </a:cubicBezTo>
                  <a:cubicBezTo>
                    <a:pt x="1212896" y="3595168"/>
                    <a:pt x="1212384" y="3598997"/>
                    <a:pt x="1194273" y="3632200"/>
                  </a:cubicBezTo>
                  <a:cubicBezTo>
                    <a:pt x="1188363" y="3643035"/>
                    <a:pt x="1180743" y="3652911"/>
                    <a:pt x="1175223" y="3663950"/>
                  </a:cubicBezTo>
                  <a:cubicBezTo>
                    <a:pt x="1170125" y="3674145"/>
                    <a:pt x="1168178" y="3685803"/>
                    <a:pt x="1162523" y="3695700"/>
                  </a:cubicBezTo>
                  <a:cubicBezTo>
                    <a:pt x="1129959" y="3752687"/>
                    <a:pt x="1140217" y="3742321"/>
                    <a:pt x="1105373" y="3765550"/>
                  </a:cubicBezTo>
                  <a:cubicBezTo>
                    <a:pt x="1101140" y="3771900"/>
                    <a:pt x="1098632" y="3779832"/>
                    <a:pt x="1092673" y="3784600"/>
                  </a:cubicBezTo>
                  <a:cubicBezTo>
                    <a:pt x="1087446" y="3788781"/>
                    <a:pt x="1079775" y="3788313"/>
                    <a:pt x="1073623" y="3790950"/>
                  </a:cubicBezTo>
                  <a:cubicBezTo>
                    <a:pt x="1016207" y="3815557"/>
                    <a:pt x="1087655" y="3793792"/>
                    <a:pt x="997423" y="3816350"/>
                  </a:cubicBezTo>
                  <a:lnTo>
                    <a:pt x="972023" y="3822700"/>
                  </a:lnTo>
                  <a:cubicBezTo>
                    <a:pt x="912756" y="3820583"/>
                    <a:pt x="853419" y="3819938"/>
                    <a:pt x="794223" y="3816350"/>
                  </a:cubicBezTo>
                  <a:cubicBezTo>
                    <a:pt x="785978" y="3815850"/>
                    <a:pt x="754064" y="3808971"/>
                    <a:pt x="743423" y="3803650"/>
                  </a:cubicBezTo>
                  <a:cubicBezTo>
                    <a:pt x="736597" y="3800237"/>
                    <a:pt x="716965" y="3784600"/>
                    <a:pt x="705323" y="3778250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47BB1BF1-6CC2-4804-BE08-1C4DED469E4F}"/>
                </a:ext>
              </a:extLst>
            </p:cNvPr>
            <p:cNvSpPr txBox="1"/>
            <p:nvPr/>
          </p:nvSpPr>
          <p:spPr>
            <a:xfrm rot="19771130">
              <a:off x="4109662" y="4327114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42730249-91E3-4CDA-8DAE-FA8DCF4D10AC}"/>
                </a:ext>
              </a:extLst>
            </p:cNvPr>
            <p:cNvSpPr/>
            <p:nvPr/>
          </p:nvSpPr>
          <p:spPr>
            <a:xfrm>
              <a:off x="4737100" y="3206338"/>
              <a:ext cx="152400" cy="216312"/>
            </a:xfrm>
            <a:custGeom>
              <a:avLst/>
              <a:gdLst>
                <a:gd name="connsiteX0" fmla="*/ 50800 w 152400"/>
                <a:gd name="connsiteY0" fmla="*/ 412 h 216312"/>
                <a:gd name="connsiteX1" fmla="*/ 19050 w 152400"/>
                <a:gd name="connsiteY1" fmla="*/ 19462 h 216312"/>
                <a:gd name="connsiteX2" fmla="*/ 0 w 152400"/>
                <a:gd name="connsiteY2" fmla="*/ 70262 h 216312"/>
                <a:gd name="connsiteX3" fmla="*/ 12700 w 152400"/>
                <a:gd name="connsiteY3" fmla="*/ 152812 h 216312"/>
                <a:gd name="connsiteX4" fmla="*/ 38100 w 152400"/>
                <a:gd name="connsiteY4" fmla="*/ 165512 h 216312"/>
                <a:gd name="connsiteX5" fmla="*/ 44450 w 152400"/>
                <a:gd name="connsiteY5" fmla="*/ 184562 h 216312"/>
                <a:gd name="connsiteX6" fmla="*/ 107950 w 152400"/>
                <a:gd name="connsiteY6" fmla="*/ 216312 h 216312"/>
                <a:gd name="connsiteX7" fmla="*/ 133350 w 152400"/>
                <a:gd name="connsiteY7" fmla="*/ 203612 h 216312"/>
                <a:gd name="connsiteX8" fmla="*/ 152400 w 152400"/>
                <a:gd name="connsiteY8" fmla="*/ 146462 h 216312"/>
                <a:gd name="connsiteX9" fmla="*/ 139700 w 152400"/>
                <a:gd name="connsiteY9" fmla="*/ 57562 h 216312"/>
                <a:gd name="connsiteX10" fmla="*/ 127000 w 152400"/>
                <a:gd name="connsiteY10" fmla="*/ 38512 h 216312"/>
                <a:gd name="connsiteX11" fmla="*/ 114300 w 152400"/>
                <a:gd name="connsiteY11" fmla="*/ 13112 h 216312"/>
                <a:gd name="connsiteX12" fmla="*/ 88900 w 152400"/>
                <a:gd name="connsiteY12" fmla="*/ 6762 h 216312"/>
                <a:gd name="connsiteX13" fmla="*/ 50800 w 152400"/>
                <a:gd name="connsiteY13" fmla="*/ 412 h 21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2400" h="216312">
                  <a:moveTo>
                    <a:pt x="50800" y="412"/>
                  </a:moveTo>
                  <a:cubicBezTo>
                    <a:pt x="39158" y="2529"/>
                    <a:pt x="28421" y="11430"/>
                    <a:pt x="19050" y="19462"/>
                  </a:cubicBezTo>
                  <a:cubicBezTo>
                    <a:pt x="3263" y="32994"/>
                    <a:pt x="3746" y="51532"/>
                    <a:pt x="0" y="70262"/>
                  </a:cubicBezTo>
                  <a:cubicBezTo>
                    <a:pt x="4233" y="97779"/>
                    <a:pt x="2360" y="126963"/>
                    <a:pt x="12700" y="152812"/>
                  </a:cubicBezTo>
                  <a:cubicBezTo>
                    <a:pt x="16216" y="161601"/>
                    <a:pt x="31407" y="158819"/>
                    <a:pt x="38100" y="165512"/>
                  </a:cubicBezTo>
                  <a:cubicBezTo>
                    <a:pt x="42833" y="170245"/>
                    <a:pt x="39717" y="179829"/>
                    <a:pt x="44450" y="184562"/>
                  </a:cubicBezTo>
                  <a:cubicBezTo>
                    <a:pt x="69651" y="209763"/>
                    <a:pt x="79270" y="209142"/>
                    <a:pt x="107950" y="216312"/>
                  </a:cubicBezTo>
                  <a:cubicBezTo>
                    <a:pt x="116417" y="212079"/>
                    <a:pt x="128268" y="211598"/>
                    <a:pt x="133350" y="203612"/>
                  </a:cubicBezTo>
                  <a:cubicBezTo>
                    <a:pt x="144131" y="186671"/>
                    <a:pt x="152400" y="146462"/>
                    <a:pt x="152400" y="146462"/>
                  </a:cubicBezTo>
                  <a:cubicBezTo>
                    <a:pt x="150778" y="128616"/>
                    <a:pt x="151916" y="81994"/>
                    <a:pt x="139700" y="57562"/>
                  </a:cubicBezTo>
                  <a:cubicBezTo>
                    <a:pt x="136287" y="50736"/>
                    <a:pt x="130786" y="45138"/>
                    <a:pt x="127000" y="38512"/>
                  </a:cubicBezTo>
                  <a:cubicBezTo>
                    <a:pt x="122304" y="30293"/>
                    <a:pt x="121572" y="19172"/>
                    <a:pt x="114300" y="13112"/>
                  </a:cubicBezTo>
                  <a:cubicBezTo>
                    <a:pt x="107596" y="7525"/>
                    <a:pt x="97291" y="9160"/>
                    <a:pt x="88900" y="6762"/>
                  </a:cubicBezTo>
                  <a:cubicBezTo>
                    <a:pt x="82464" y="4923"/>
                    <a:pt x="62442" y="-1705"/>
                    <a:pt x="50800" y="412"/>
                  </a:cubicBezTo>
                  <a:close/>
                </a:path>
              </a:pathLst>
            </a:custGeom>
            <a:noFill/>
            <a:ln>
              <a:solidFill>
                <a:srgbClr val="80FF8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7F45E32F-4F87-4C47-A1CA-655001565C94}"/>
              </a:ext>
            </a:extLst>
          </p:cNvPr>
          <p:cNvGrpSpPr/>
          <p:nvPr/>
        </p:nvGrpSpPr>
        <p:grpSpPr>
          <a:xfrm>
            <a:off x="8187218" y="3381660"/>
            <a:ext cx="3848485" cy="2886364"/>
            <a:chOff x="484632" y="0"/>
            <a:chExt cx="9144000" cy="6858000"/>
          </a:xfrm>
        </p:grpSpPr>
        <p:pic>
          <p:nvPicPr>
            <p:cNvPr id="67" name="Picture 66" descr="A picture containing night sky&#10;&#10;Description automatically generated">
              <a:extLst>
                <a:ext uri="{FF2B5EF4-FFF2-40B4-BE49-F238E27FC236}">
                  <a16:creationId xmlns:a16="http://schemas.microsoft.com/office/drawing/2014/main" id="{EB5CB6BB-1B1C-4828-8D4A-9C14AFD60FC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brightnessContrast bright="7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E313798D-7300-472B-B30C-5176F4A2D34B}"/>
                </a:ext>
              </a:extLst>
            </p:cNvPr>
            <p:cNvGrpSpPr/>
            <p:nvPr/>
          </p:nvGrpSpPr>
          <p:grpSpPr>
            <a:xfrm>
              <a:off x="2800350" y="3252788"/>
              <a:ext cx="3910013" cy="2647950"/>
              <a:chOff x="2800350" y="3252788"/>
              <a:chExt cx="3910013" cy="2647950"/>
            </a:xfrm>
          </p:grpSpPr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B7E05591-60C4-471D-B1AA-3D3FF936FAC6}"/>
                  </a:ext>
                </a:extLst>
              </p:cNvPr>
              <p:cNvSpPr/>
              <p:nvPr/>
            </p:nvSpPr>
            <p:spPr>
              <a:xfrm>
                <a:off x="2800350" y="3252788"/>
                <a:ext cx="3910013" cy="2647950"/>
              </a:xfrm>
              <a:custGeom>
                <a:avLst/>
                <a:gdLst>
                  <a:gd name="connsiteX0" fmla="*/ 538163 w 3910013"/>
                  <a:gd name="connsiteY0" fmla="*/ 1533525 h 2647950"/>
                  <a:gd name="connsiteX1" fmla="*/ 590550 w 3910013"/>
                  <a:gd name="connsiteY1" fmla="*/ 1471612 h 2647950"/>
                  <a:gd name="connsiteX2" fmla="*/ 604838 w 3910013"/>
                  <a:gd name="connsiteY2" fmla="*/ 1466850 h 2647950"/>
                  <a:gd name="connsiteX3" fmla="*/ 628650 w 3910013"/>
                  <a:gd name="connsiteY3" fmla="*/ 1447800 h 2647950"/>
                  <a:gd name="connsiteX4" fmla="*/ 681038 w 3910013"/>
                  <a:gd name="connsiteY4" fmla="*/ 1423987 h 2647950"/>
                  <a:gd name="connsiteX5" fmla="*/ 719138 w 3910013"/>
                  <a:gd name="connsiteY5" fmla="*/ 1404937 h 2647950"/>
                  <a:gd name="connsiteX6" fmla="*/ 738188 w 3910013"/>
                  <a:gd name="connsiteY6" fmla="*/ 1395412 h 2647950"/>
                  <a:gd name="connsiteX7" fmla="*/ 785813 w 3910013"/>
                  <a:gd name="connsiteY7" fmla="*/ 1376362 h 2647950"/>
                  <a:gd name="connsiteX8" fmla="*/ 823913 w 3910013"/>
                  <a:gd name="connsiteY8" fmla="*/ 1366837 h 2647950"/>
                  <a:gd name="connsiteX9" fmla="*/ 842963 w 3910013"/>
                  <a:gd name="connsiteY9" fmla="*/ 1357312 h 2647950"/>
                  <a:gd name="connsiteX10" fmla="*/ 890588 w 3910013"/>
                  <a:gd name="connsiteY10" fmla="*/ 1347787 h 2647950"/>
                  <a:gd name="connsiteX11" fmla="*/ 957263 w 3910013"/>
                  <a:gd name="connsiteY11" fmla="*/ 1338262 h 2647950"/>
                  <a:gd name="connsiteX12" fmla="*/ 990600 w 3910013"/>
                  <a:gd name="connsiteY12" fmla="*/ 1333500 h 2647950"/>
                  <a:gd name="connsiteX13" fmla="*/ 1071563 w 3910013"/>
                  <a:gd name="connsiteY13" fmla="*/ 1328737 h 2647950"/>
                  <a:gd name="connsiteX14" fmla="*/ 1100138 w 3910013"/>
                  <a:gd name="connsiteY14" fmla="*/ 1319212 h 2647950"/>
                  <a:gd name="connsiteX15" fmla="*/ 1147763 w 3910013"/>
                  <a:gd name="connsiteY15" fmla="*/ 1309687 h 2647950"/>
                  <a:gd name="connsiteX16" fmla="*/ 1352550 w 3910013"/>
                  <a:gd name="connsiteY16" fmla="*/ 1314450 h 2647950"/>
                  <a:gd name="connsiteX17" fmla="*/ 1385888 w 3910013"/>
                  <a:gd name="connsiteY17" fmla="*/ 1323975 h 2647950"/>
                  <a:gd name="connsiteX18" fmla="*/ 1428750 w 3910013"/>
                  <a:gd name="connsiteY18" fmla="*/ 1328737 h 2647950"/>
                  <a:gd name="connsiteX19" fmla="*/ 1524000 w 3910013"/>
                  <a:gd name="connsiteY19" fmla="*/ 1338262 h 2647950"/>
                  <a:gd name="connsiteX20" fmla="*/ 1657350 w 3910013"/>
                  <a:gd name="connsiteY20" fmla="*/ 1333500 h 2647950"/>
                  <a:gd name="connsiteX21" fmla="*/ 1690688 w 3910013"/>
                  <a:gd name="connsiteY21" fmla="*/ 1314450 h 2647950"/>
                  <a:gd name="connsiteX22" fmla="*/ 1714500 w 3910013"/>
                  <a:gd name="connsiteY22" fmla="*/ 1309687 h 2647950"/>
                  <a:gd name="connsiteX23" fmla="*/ 1733550 w 3910013"/>
                  <a:gd name="connsiteY23" fmla="*/ 1300162 h 2647950"/>
                  <a:gd name="connsiteX24" fmla="*/ 1804988 w 3910013"/>
                  <a:gd name="connsiteY24" fmla="*/ 1290637 h 2647950"/>
                  <a:gd name="connsiteX25" fmla="*/ 1828800 w 3910013"/>
                  <a:gd name="connsiteY25" fmla="*/ 1281112 h 2647950"/>
                  <a:gd name="connsiteX26" fmla="*/ 1881188 w 3910013"/>
                  <a:gd name="connsiteY26" fmla="*/ 1271587 h 2647950"/>
                  <a:gd name="connsiteX27" fmla="*/ 1914525 w 3910013"/>
                  <a:gd name="connsiteY27" fmla="*/ 1262062 h 2647950"/>
                  <a:gd name="connsiteX28" fmla="*/ 1938338 w 3910013"/>
                  <a:gd name="connsiteY28" fmla="*/ 1257300 h 2647950"/>
                  <a:gd name="connsiteX29" fmla="*/ 1957388 w 3910013"/>
                  <a:gd name="connsiteY29" fmla="*/ 1252537 h 2647950"/>
                  <a:gd name="connsiteX30" fmla="*/ 2038350 w 3910013"/>
                  <a:gd name="connsiteY30" fmla="*/ 1243012 h 2647950"/>
                  <a:gd name="connsiteX31" fmla="*/ 2071688 w 3910013"/>
                  <a:gd name="connsiteY31" fmla="*/ 1238250 h 2647950"/>
                  <a:gd name="connsiteX32" fmla="*/ 2085975 w 3910013"/>
                  <a:gd name="connsiteY32" fmla="*/ 1233487 h 2647950"/>
                  <a:gd name="connsiteX33" fmla="*/ 2119313 w 3910013"/>
                  <a:gd name="connsiteY33" fmla="*/ 1223962 h 2647950"/>
                  <a:gd name="connsiteX34" fmla="*/ 2133600 w 3910013"/>
                  <a:gd name="connsiteY34" fmla="*/ 1214437 h 2647950"/>
                  <a:gd name="connsiteX35" fmla="*/ 2147888 w 3910013"/>
                  <a:gd name="connsiteY35" fmla="*/ 1209675 h 2647950"/>
                  <a:gd name="connsiteX36" fmla="*/ 2157413 w 3910013"/>
                  <a:gd name="connsiteY36" fmla="*/ 1195387 h 2647950"/>
                  <a:gd name="connsiteX37" fmla="*/ 2190750 w 3910013"/>
                  <a:gd name="connsiteY37" fmla="*/ 1176337 h 2647950"/>
                  <a:gd name="connsiteX38" fmla="*/ 2238375 w 3910013"/>
                  <a:gd name="connsiteY38" fmla="*/ 1143000 h 2647950"/>
                  <a:gd name="connsiteX39" fmla="*/ 2257425 w 3910013"/>
                  <a:gd name="connsiteY39" fmla="*/ 1133475 h 2647950"/>
                  <a:gd name="connsiteX40" fmla="*/ 2314575 w 3910013"/>
                  <a:gd name="connsiteY40" fmla="*/ 1090612 h 2647950"/>
                  <a:gd name="connsiteX41" fmla="*/ 2343150 w 3910013"/>
                  <a:gd name="connsiteY41" fmla="*/ 1052512 h 2647950"/>
                  <a:gd name="connsiteX42" fmla="*/ 2357438 w 3910013"/>
                  <a:gd name="connsiteY42" fmla="*/ 1038225 h 2647950"/>
                  <a:gd name="connsiteX43" fmla="*/ 2390775 w 3910013"/>
                  <a:gd name="connsiteY43" fmla="*/ 1000125 h 2647950"/>
                  <a:gd name="connsiteX44" fmla="*/ 2424113 w 3910013"/>
                  <a:gd name="connsiteY44" fmla="*/ 976312 h 2647950"/>
                  <a:gd name="connsiteX45" fmla="*/ 2433638 w 3910013"/>
                  <a:gd name="connsiteY45" fmla="*/ 962025 h 2647950"/>
                  <a:gd name="connsiteX46" fmla="*/ 2447925 w 3910013"/>
                  <a:gd name="connsiteY46" fmla="*/ 957262 h 2647950"/>
                  <a:gd name="connsiteX47" fmla="*/ 2471738 w 3910013"/>
                  <a:gd name="connsiteY47" fmla="*/ 947737 h 2647950"/>
                  <a:gd name="connsiteX48" fmla="*/ 2490788 w 3910013"/>
                  <a:gd name="connsiteY48" fmla="*/ 938212 h 2647950"/>
                  <a:gd name="connsiteX49" fmla="*/ 2509838 w 3910013"/>
                  <a:gd name="connsiteY49" fmla="*/ 933450 h 2647950"/>
                  <a:gd name="connsiteX50" fmla="*/ 2547938 w 3910013"/>
                  <a:gd name="connsiteY50" fmla="*/ 914400 h 2647950"/>
                  <a:gd name="connsiteX51" fmla="*/ 2566988 w 3910013"/>
                  <a:gd name="connsiteY51" fmla="*/ 904875 h 2647950"/>
                  <a:gd name="connsiteX52" fmla="*/ 2595563 w 3910013"/>
                  <a:gd name="connsiteY52" fmla="*/ 900112 h 2647950"/>
                  <a:gd name="connsiteX53" fmla="*/ 2724150 w 3910013"/>
                  <a:gd name="connsiteY53" fmla="*/ 895350 h 2647950"/>
                  <a:gd name="connsiteX54" fmla="*/ 2795588 w 3910013"/>
                  <a:gd name="connsiteY54" fmla="*/ 890587 h 2647950"/>
                  <a:gd name="connsiteX55" fmla="*/ 2967038 w 3910013"/>
                  <a:gd name="connsiteY55" fmla="*/ 885825 h 2647950"/>
                  <a:gd name="connsiteX56" fmla="*/ 2986088 w 3910013"/>
                  <a:gd name="connsiteY56" fmla="*/ 881062 h 2647950"/>
                  <a:gd name="connsiteX57" fmla="*/ 3019425 w 3910013"/>
                  <a:gd name="connsiteY57" fmla="*/ 876300 h 2647950"/>
                  <a:gd name="connsiteX58" fmla="*/ 3038475 w 3910013"/>
                  <a:gd name="connsiteY58" fmla="*/ 866775 h 2647950"/>
                  <a:gd name="connsiteX59" fmla="*/ 3071813 w 3910013"/>
                  <a:gd name="connsiteY59" fmla="*/ 828675 h 2647950"/>
                  <a:gd name="connsiteX60" fmla="*/ 3100388 w 3910013"/>
                  <a:gd name="connsiteY60" fmla="*/ 804862 h 2647950"/>
                  <a:gd name="connsiteX61" fmla="*/ 3128963 w 3910013"/>
                  <a:gd name="connsiteY61" fmla="*/ 776287 h 2647950"/>
                  <a:gd name="connsiteX62" fmla="*/ 3171825 w 3910013"/>
                  <a:gd name="connsiteY62" fmla="*/ 747712 h 2647950"/>
                  <a:gd name="connsiteX63" fmla="*/ 3186113 w 3910013"/>
                  <a:gd name="connsiteY63" fmla="*/ 742950 h 2647950"/>
                  <a:gd name="connsiteX64" fmla="*/ 3205163 w 3910013"/>
                  <a:gd name="connsiteY64" fmla="*/ 728662 h 2647950"/>
                  <a:gd name="connsiteX65" fmla="*/ 3224213 w 3910013"/>
                  <a:gd name="connsiteY65" fmla="*/ 723900 h 2647950"/>
                  <a:gd name="connsiteX66" fmla="*/ 3238500 w 3910013"/>
                  <a:gd name="connsiteY66" fmla="*/ 719137 h 2647950"/>
                  <a:gd name="connsiteX67" fmla="*/ 3252788 w 3910013"/>
                  <a:gd name="connsiteY67" fmla="*/ 709612 h 2647950"/>
                  <a:gd name="connsiteX68" fmla="*/ 3319463 w 3910013"/>
                  <a:gd name="connsiteY68" fmla="*/ 690562 h 2647950"/>
                  <a:gd name="connsiteX69" fmla="*/ 3352800 w 3910013"/>
                  <a:gd name="connsiteY69" fmla="*/ 671512 h 2647950"/>
                  <a:gd name="connsiteX70" fmla="*/ 3376613 w 3910013"/>
                  <a:gd name="connsiteY70" fmla="*/ 657225 h 2647950"/>
                  <a:gd name="connsiteX71" fmla="*/ 3390900 w 3910013"/>
                  <a:gd name="connsiteY71" fmla="*/ 642937 h 2647950"/>
                  <a:gd name="connsiteX72" fmla="*/ 3405188 w 3910013"/>
                  <a:gd name="connsiteY72" fmla="*/ 604837 h 2647950"/>
                  <a:gd name="connsiteX73" fmla="*/ 3409950 w 3910013"/>
                  <a:gd name="connsiteY73" fmla="*/ 585787 h 2647950"/>
                  <a:gd name="connsiteX74" fmla="*/ 3371850 w 3910013"/>
                  <a:gd name="connsiteY74" fmla="*/ 447675 h 2647950"/>
                  <a:gd name="connsiteX75" fmla="*/ 3357563 w 3910013"/>
                  <a:gd name="connsiteY75" fmla="*/ 442912 h 2647950"/>
                  <a:gd name="connsiteX76" fmla="*/ 3314700 w 3910013"/>
                  <a:gd name="connsiteY76" fmla="*/ 409575 h 2647950"/>
                  <a:gd name="connsiteX77" fmla="*/ 3300413 w 3910013"/>
                  <a:gd name="connsiteY77" fmla="*/ 395287 h 2647950"/>
                  <a:gd name="connsiteX78" fmla="*/ 3257550 w 3910013"/>
                  <a:gd name="connsiteY78" fmla="*/ 376237 h 2647950"/>
                  <a:gd name="connsiteX79" fmla="*/ 3243263 w 3910013"/>
                  <a:gd name="connsiteY79" fmla="*/ 361950 h 2647950"/>
                  <a:gd name="connsiteX80" fmla="*/ 3205163 w 3910013"/>
                  <a:gd name="connsiteY80" fmla="*/ 338137 h 2647950"/>
                  <a:gd name="connsiteX81" fmla="*/ 3186113 w 3910013"/>
                  <a:gd name="connsiteY81" fmla="*/ 300037 h 2647950"/>
                  <a:gd name="connsiteX82" fmla="*/ 3171825 w 3910013"/>
                  <a:gd name="connsiteY82" fmla="*/ 261937 h 2647950"/>
                  <a:gd name="connsiteX83" fmla="*/ 3181350 w 3910013"/>
                  <a:gd name="connsiteY83" fmla="*/ 180975 h 2647950"/>
                  <a:gd name="connsiteX84" fmla="*/ 3190875 w 3910013"/>
                  <a:gd name="connsiteY84" fmla="*/ 166687 h 2647950"/>
                  <a:gd name="connsiteX85" fmla="*/ 3214688 w 3910013"/>
                  <a:gd name="connsiteY85" fmla="*/ 109537 h 2647950"/>
                  <a:gd name="connsiteX86" fmla="*/ 3228975 w 3910013"/>
                  <a:gd name="connsiteY86" fmla="*/ 95250 h 2647950"/>
                  <a:gd name="connsiteX87" fmla="*/ 3248025 w 3910013"/>
                  <a:gd name="connsiteY87" fmla="*/ 71437 h 2647950"/>
                  <a:gd name="connsiteX88" fmla="*/ 3257550 w 3910013"/>
                  <a:gd name="connsiteY88" fmla="*/ 57150 h 2647950"/>
                  <a:gd name="connsiteX89" fmla="*/ 3305175 w 3910013"/>
                  <a:gd name="connsiteY89" fmla="*/ 23812 h 2647950"/>
                  <a:gd name="connsiteX90" fmla="*/ 3324225 w 3910013"/>
                  <a:gd name="connsiteY90" fmla="*/ 19050 h 2647950"/>
                  <a:gd name="connsiteX91" fmla="*/ 3343275 w 3910013"/>
                  <a:gd name="connsiteY91" fmla="*/ 9525 h 2647950"/>
                  <a:gd name="connsiteX92" fmla="*/ 3381375 w 3910013"/>
                  <a:gd name="connsiteY92" fmla="*/ 4762 h 2647950"/>
                  <a:gd name="connsiteX93" fmla="*/ 3405188 w 3910013"/>
                  <a:gd name="connsiteY93" fmla="*/ 0 h 2647950"/>
                  <a:gd name="connsiteX94" fmla="*/ 3529013 w 3910013"/>
                  <a:gd name="connsiteY94" fmla="*/ 9525 h 2647950"/>
                  <a:gd name="connsiteX95" fmla="*/ 3548063 w 3910013"/>
                  <a:gd name="connsiteY95" fmla="*/ 19050 h 2647950"/>
                  <a:gd name="connsiteX96" fmla="*/ 3567113 w 3910013"/>
                  <a:gd name="connsiteY96" fmla="*/ 23812 h 2647950"/>
                  <a:gd name="connsiteX97" fmla="*/ 3581400 w 3910013"/>
                  <a:gd name="connsiteY97" fmla="*/ 33337 h 2647950"/>
                  <a:gd name="connsiteX98" fmla="*/ 3619500 w 3910013"/>
                  <a:gd name="connsiteY98" fmla="*/ 71437 h 2647950"/>
                  <a:gd name="connsiteX99" fmla="*/ 3638550 w 3910013"/>
                  <a:gd name="connsiteY99" fmla="*/ 80962 h 2647950"/>
                  <a:gd name="connsiteX100" fmla="*/ 3671888 w 3910013"/>
                  <a:gd name="connsiteY100" fmla="*/ 104775 h 2647950"/>
                  <a:gd name="connsiteX101" fmla="*/ 3686175 w 3910013"/>
                  <a:gd name="connsiteY101" fmla="*/ 119062 h 2647950"/>
                  <a:gd name="connsiteX102" fmla="*/ 3729038 w 3910013"/>
                  <a:gd name="connsiteY102" fmla="*/ 152400 h 2647950"/>
                  <a:gd name="connsiteX103" fmla="*/ 3762375 w 3910013"/>
                  <a:gd name="connsiteY103" fmla="*/ 171450 h 2647950"/>
                  <a:gd name="connsiteX104" fmla="*/ 3781425 w 3910013"/>
                  <a:gd name="connsiteY104" fmla="*/ 190500 h 2647950"/>
                  <a:gd name="connsiteX105" fmla="*/ 3800475 w 3910013"/>
                  <a:gd name="connsiteY105" fmla="*/ 219075 h 2647950"/>
                  <a:gd name="connsiteX106" fmla="*/ 3819525 w 3910013"/>
                  <a:gd name="connsiteY106" fmla="*/ 247650 h 2647950"/>
                  <a:gd name="connsiteX107" fmla="*/ 3824288 w 3910013"/>
                  <a:gd name="connsiteY107" fmla="*/ 266700 h 2647950"/>
                  <a:gd name="connsiteX108" fmla="*/ 3838575 w 3910013"/>
                  <a:gd name="connsiteY108" fmla="*/ 285750 h 2647950"/>
                  <a:gd name="connsiteX109" fmla="*/ 3848100 w 3910013"/>
                  <a:gd name="connsiteY109" fmla="*/ 300037 h 2647950"/>
                  <a:gd name="connsiteX110" fmla="*/ 3876675 w 3910013"/>
                  <a:gd name="connsiteY110" fmla="*/ 381000 h 2647950"/>
                  <a:gd name="connsiteX111" fmla="*/ 3881438 w 3910013"/>
                  <a:gd name="connsiteY111" fmla="*/ 414337 h 2647950"/>
                  <a:gd name="connsiteX112" fmla="*/ 3886200 w 3910013"/>
                  <a:gd name="connsiteY112" fmla="*/ 433387 h 2647950"/>
                  <a:gd name="connsiteX113" fmla="*/ 3895725 w 3910013"/>
                  <a:gd name="connsiteY113" fmla="*/ 481012 h 2647950"/>
                  <a:gd name="connsiteX114" fmla="*/ 3905250 w 3910013"/>
                  <a:gd name="connsiteY114" fmla="*/ 542925 h 2647950"/>
                  <a:gd name="connsiteX115" fmla="*/ 3910013 w 3910013"/>
                  <a:gd name="connsiteY115" fmla="*/ 566737 h 2647950"/>
                  <a:gd name="connsiteX116" fmla="*/ 3905250 w 3910013"/>
                  <a:gd name="connsiteY116" fmla="*/ 657225 h 2647950"/>
                  <a:gd name="connsiteX117" fmla="*/ 3895725 w 3910013"/>
                  <a:gd name="connsiteY117" fmla="*/ 704850 h 2647950"/>
                  <a:gd name="connsiteX118" fmla="*/ 3881438 w 3910013"/>
                  <a:gd name="connsiteY118" fmla="*/ 733425 h 2647950"/>
                  <a:gd name="connsiteX119" fmla="*/ 3871913 w 3910013"/>
                  <a:gd name="connsiteY119" fmla="*/ 757237 h 2647950"/>
                  <a:gd name="connsiteX120" fmla="*/ 3857625 w 3910013"/>
                  <a:gd name="connsiteY120" fmla="*/ 819150 h 2647950"/>
                  <a:gd name="connsiteX121" fmla="*/ 3852863 w 3910013"/>
                  <a:gd name="connsiteY121" fmla="*/ 833437 h 2647950"/>
                  <a:gd name="connsiteX122" fmla="*/ 3824288 w 3910013"/>
                  <a:gd name="connsiteY122" fmla="*/ 881062 h 2647950"/>
                  <a:gd name="connsiteX123" fmla="*/ 3819525 w 3910013"/>
                  <a:gd name="connsiteY123" fmla="*/ 914400 h 2647950"/>
                  <a:gd name="connsiteX124" fmla="*/ 3814763 w 3910013"/>
                  <a:gd name="connsiteY124" fmla="*/ 995362 h 2647950"/>
                  <a:gd name="connsiteX125" fmla="*/ 3805238 w 3910013"/>
                  <a:gd name="connsiteY125" fmla="*/ 1076325 h 2647950"/>
                  <a:gd name="connsiteX126" fmla="*/ 3790950 w 3910013"/>
                  <a:gd name="connsiteY126" fmla="*/ 1123950 h 2647950"/>
                  <a:gd name="connsiteX127" fmla="*/ 3776663 w 3910013"/>
                  <a:gd name="connsiteY127" fmla="*/ 1162050 h 2647950"/>
                  <a:gd name="connsiteX128" fmla="*/ 3757613 w 3910013"/>
                  <a:gd name="connsiteY128" fmla="*/ 1171575 h 2647950"/>
                  <a:gd name="connsiteX129" fmla="*/ 3724275 w 3910013"/>
                  <a:gd name="connsiteY129" fmla="*/ 1190625 h 2647950"/>
                  <a:gd name="connsiteX130" fmla="*/ 3686175 w 3910013"/>
                  <a:gd name="connsiteY130" fmla="*/ 1214437 h 2647950"/>
                  <a:gd name="connsiteX131" fmla="*/ 3643313 w 3910013"/>
                  <a:gd name="connsiteY131" fmla="*/ 1233487 h 2647950"/>
                  <a:gd name="connsiteX132" fmla="*/ 3614738 w 3910013"/>
                  <a:gd name="connsiteY132" fmla="*/ 1252537 h 2647950"/>
                  <a:gd name="connsiteX133" fmla="*/ 3590925 w 3910013"/>
                  <a:gd name="connsiteY133" fmla="*/ 1281112 h 2647950"/>
                  <a:gd name="connsiteX134" fmla="*/ 3571875 w 3910013"/>
                  <a:gd name="connsiteY134" fmla="*/ 1295400 h 2647950"/>
                  <a:gd name="connsiteX135" fmla="*/ 3557588 w 3910013"/>
                  <a:gd name="connsiteY135" fmla="*/ 1304925 h 2647950"/>
                  <a:gd name="connsiteX136" fmla="*/ 3538538 w 3910013"/>
                  <a:gd name="connsiteY136" fmla="*/ 1328737 h 2647950"/>
                  <a:gd name="connsiteX137" fmla="*/ 3495675 w 3910013"/>
                  <a:gd name="connsiteY137" fmla="*/ 1366837 h 2647950"/>
                  <a:gd name="connsiteX138" fmla="*/ 3481388 w 3910013"/>
                  <a:gd name="connsiteY138" fmla="*/ 1390650 h 2647950"/>
                  <a:gd name="connsiteX139" fmla="*/ 3467100 w 3910013"/>
                  <a:gd name="connsiteY139" fmla="*/ 1409700 h 2647950"/>
                  <a:gd name="connsiteX140" fmla="*/ 3457575 w 3910013"/>
                  <a:gd name="connsiteY140" fmla="*/ 1423987 h 2647950"/>
                  <a:gd name="connsiteX141" fmla="*/ 3433763 w 3910013"/>
                  <a:gd name="connsiteY141" fmla="*/ 1443037 h 2647950"/>
                  <a:gd name="connsiteX142" fmla="*/ 3414713 w 3910013"/>
                  <a:gd name="connsiteY142" fmla="*/ 1462087 h 2647950"/>
                  <a:gd name="connsiteX143" fmla="*/ 3367088 w 3910013"/>
                  <a:gd name="connsiteY143" fmla="*/ 1471612 h 2647950"/>
                  <a:gd name="connsiteX144" fmla="*/ 3252788 w 3910013"/>
                  <a:gd name="connsiteY144" fmla="*/ 1462087 h 2647950"/>
                  <a:gd name="connsiteX145" fmla="*/ 3219450 w 3910013"/>
                  <a:gd name="connsiteY145" fmla="*/ 1452562 h 2647950"/>
                  <a:gd name="connsiteX146" fmla="*/ 3190875 w 3910013"/>
                  <a:gd name="connsiteY146" fmla="*/ 1438275 h 2647950"/>
                  <a:gd name="connsiteX147" fmla="*/ 3152775 w 3910013"/>
                  <a:gd name="connsiteY147" fmla="*/ 1428750 h 2647950"/>
                  <a:gd name="connsiteX148" fmla="*/ 3095625 w 3910013"/>
                  <a:gd name="connsiteY148" fmla="*/ 1433512 h 2647950"/>
                  <a:gd name="connsiteX149" fmla="*/ 3081338 w 3910013"/>
                  <a:gd name="connsiteY149" fmla="*/ 1443037 h 2647950"/>
                  <a:gd name="connsiteX150" fmla="*/ 3067050 w 3910013"/>
                  <a:gd name="connsiteY150" fmla="*/ 1447800 h 2647950"/>
                  <a:gd name="connsiteX151" fmla="*/ 3038475 w 3910013"/>
                  <a:gd name="connsiteY151" fmla="*/ 1466850 h 2647950"/>
                  <a:gd name="connsiteX152" fmla="*/ 2986088 w 3910013"/>
                  <a:gd name="connsiteY152" fmla="*/ 1490662 h 2647950"/>
                  <a:gd name="connsiteX153" fmla="*/ 2943225 w 3910013"/>
                  <a:gd name="connsiteY153" fmla="*/ 1504950 h 2647950"/>
                  <a:gd name="connsiteX154" fmla="*/ 2924175 w 3910013"/>
                  <a:gd name="connsiteY154" fmla="*/ 1509712 h 2647950"/>
                  <a:gd name="connsiteX155" fmla="*/ 2900363 w 3910013"/>
                  <a:gd name="connsiteY155" fmla="*/ 1519237 h 2647950"/>
                  <a:gd name="connsiteX156" fmla="*/ 2876550 w 3910013"/>
                  <a:gd name="connsiteY156" fmla="*/ 1524000 h 2647950"/>
                  <a:gd name="connsiteX157" fmla="*/ 2857500 w 3910013"/>
                  <a:gd name="connsiteY157" fmla="*/ 1528762 h 2647950"/>
                  <a:gd name="connsiteX158" fmla="*/ 2843213 w 3910013"/>
                  <a:gd name="connsiteY158" fmla="*/ 1538287 h 2647950"/>
                  <a:gd name="connsiteX159" fmla="*/ 2814638 w 3910013"/>
                  <a:gd name="connsiteY159" fmla="*/ 1543050 h 2647950"/>
                  <a:gd name="connsiteX160" fmla="*/ 2795588 w 3910013"/>
                  <a:gd name="connsiteY160" fmla="*/ 1547812 h 2647950"/>
                  <a:gd name="connsiteX161" fmla="*/ 2776538 w 3910013"/>
                  <a:gd name="connsiteY161" fmla="*/ 1557337 h 2647950"/>
                  <a:gd name="connsiteX162" fmla="*/ 2757488 w 3910013"/>
                  <a:gd name="connsiteY162" fmla="*/ 1562100 h 2647950"/>
                  <a:gd name="connsiteX163" fmla="*/ 2743200 w 3910013"/>
                  <a:gd name="connsiteY163" fmla="*/ 1571625 h 2647950"/>
                  <a:gd name="connsiteX164" fmla="*/ 2709863 w 3910013"/>
                  <a:gd name="connsiteY164" fmla="*/ 1581150 h 2647950"/>
                  <a:gd name="connsiteX165" fmla="*/ 2686050 w 3910013"/>
                  <a:gd name="connsiteY165" fmla="*/ 1595437 h 2647950"/>
                  <a:gd name="connsiteX166" fmla="*/ 2643188 w 3910013"/>
                  <a:gd name="connsiteY166" fmla="*/ 1609725 h 2647950"/>
                  <a:gd name="connsiteX167" fmla="*/ 2624138 w 3910013"/>
                  <a:gd name="connsiteY167" fmla="*/ 1628775 h 2647950"/>
                  <a:gd name="connsiteX168" fmla="*/ 2605088 w 3910013"/>
                  <a:gd name="connsiteY168" fmla="*/ 1638300 h 2647950"/>
                  <a:gd name="connsiteX169" fmla="*/ 2557463 w 3910013"/>
                  <a:gd name="connsiteY169" fmla="*/ 1666875 h 2647950"/>
                  <a:gd name="connsiteX170" fmla="*/ 2538413 w 3910013"/>
                  <a:gd name="connsiteY170" fmla="*/ 1690687 h 2647950"/>
                  <a:gd name="connsiteX171" fmla="*/ 2495550 w 3910013"/>
                  <a:gd name="connsiteY171" fmla="*/ 1728787 h 2647950"/>
                  <a:gd name="connsiteX172" fmla="*/ 2476500 w 3910013"/>
                  <a:gd name="connsiteY172" fmla="*/ 1738312 h 2647950"/>
                  <a:gd name="connsiteX173" fmla="*/ 2457450 w 3910013"/>
                  <a:gd name="connsiteY173" fmla="*/ 1771650 h 2647950"/>
                  <a:gd name="connsiteX174" fmla="*/ 2447925 w 3910013"/>
                  <a:gd name="connsiteY174" fmla="*/ 1785937 h 2647950"/>
                  <a:gd name="connsiteX175" fmla="*/ 2438400 w 3910013"/>
                  <a:gd name="connsiteY175" fmla="*/ 1809750 h 2647950"/>
                  <a:gd name="connsiteX176" fmla="*/ 2424113 w 3910013"/>
                  <a:gd name="connsiteY176" fmla="*/ 1833562 h 2647950"/>
                  <a:gd name="connsiteX177" fmla="*/ 2409825 w 3910013"/>
                  <a:gd name="connsiteY177" fmla="*/ 1862137 h 2647950"/>
                  <a:gd name="connsiteX178" fmla="*/ 2357438 w 3910013"/>
                  <a:gd name="connsiteY178" fmla="*/ 1924050 h 2647950"/>
                  <a:gd name="connsiteX179" fmla="*/ 2328863 w 3910013"/>
                  <a:gd name="connsiteY179" fmla="*/ 1966912 h 2647950"/>
                  <a:gd name="connsiteX180" fmla="*/ 2309813 w 3910013"/>
                  <a:gd name="connsiteY180" fmla="*/ 1985962 h 2647950"/>
                  <a:gd name="connsiteX181" fmla="*/ 2271713 w 3910013"/>
                  <a:gd name="connsiteY181" fmla="*/ 2014537 h 2647950"/>
                  <a:gd name="connsiteX182" fmla="*/ 2214563 w 3910013"/>
                  <a:gd name="connsiteY182" fmla="*/ 2066925 h 2647950"/>
                  <a:gd name="connsiteX183" fmla="*/ 2166938 w 3910013"/>
                  <a:gd name="connsiteY183" fmla="*/ 2090737 h 2647950"/>
                  <a:gd name="connsiteX184" fmla="*/ 2095500 w 3910013"/>
                  <a:gd name="connsiteY184" fmla="*/ 2128837 h 2647950"/>
                  <a:gd name="connsiteX185" fmla="*/ 2052638 w 3910013"/>
                  <a:gd name="connsiteY185" fmla="*/ 2152650 h 2647950"/>
                  <a:gd name="connsiteX186" fmla="*/ 2033588 w 3910013"/>
                  <a:gd name="connsiteY186" fmla="*/ 2162175 h 2647950"/>
                  <a:gd name="connsiteX187" fmla="*/ 2000250 w 3910013"/>
                  <a:gd name="connsiteY187" fmla="*/ 2181225 h 2647950"/>
                  <a:gd name="connsiteX188" fmla="*/ 1933575 w 3910013"/>
                  <a:gd name="connsiteY188" fmla="*/ 2219325 h 2647950"/>
                  <a:gd name="connsiteX189" fmla="*/ 1895475 w 3910013"/>
                  <a:gd name="connsiteY189" fmla="*/ 2238375 h 2647950"/>
                  <a:gd name="connsiteX190" fmla="*/ 1862138 w 3910013"/>
                  <a:gd name="connsiteY190" fmla="*/ 2257425 h 2647950"/>
                  <a:gd name="connsiteX191" fmla="*/ 1847850 w 3910013"/>
                  <a:gd name="connsiteY191" fmla="*/ 2266950 h 2647950"/>
                  <a:gd name="connsiteX192" fmla="*/ 1800225 w 3910013"/>
                  <a:gd name="connsiteY192" fmla="*/ 2276475 h 2647950"/>
                  <a:gd name="connsiteX193" fmla="*/ 1781175 w 3910013"/>
                  <a:gd name="connsiteY193" fmla="*/ 2281237 h 2647950"/>
                  <a:gd name="connsiteX194" fmla="*/ 1762125 w 3910013"/>
                  <a:gd name="connsiteY194" fmla="*/ 2290762 h 2647950"/>
                  <a:gd name="connsiteX195" fmla="*/ 1695450 w 3910013"/>
                  <a:gd name="connsiteY195" fmla="*/ 2300287 h 2647950"/>
                  <a:gd name="connsiteX196" fmla="*/ 1681163 w 3910013"/>
                  <a:gd name="connsiteY196" fmla="*/ 2305050 h 2647950"/>
                  <a:gd name="connsiteX197" fmla="*/ 1624013 w 3910013"/>
                  <a:gd name="connsiteY197" fmla="*/ 2314575 h 2647950"/>
                  <a:gd name="connsiteX198" fmla="*/ 1571625 w 3910013"/>
                  <a:gd name="connsiteY198" fmla="*/ 2333625 h 2647950"/>
                  <a:gd name="connsiteX199" fmla="*/ 1547813 w 3910013"/>
                  <a:gd name="connsiteY199" fmla="*/ 2338387 h 2647950"/>
                  <a:gd name="connsiteX200" fmla="*/ 1500188 w 3910013"/>
                  <a:gd name="connsiteY200" fmla="*/ 2357437 h 2647950"/>
                  <a:gd name="connsiteX201" fmla="*/ 1462088 w 3910013"/>
                  <a:gd name="connsiteY201" fmla="*/ 2376487 h 2647950"/>
                  <a:gd name="connsiteX202" fmla="*/ 1443038 w 3910013"/>
                  <a:gd name="connsiteY202" fmla="*/ 2386012 h 2647950"/>
                  <a:gd name="connsiteX203" fmla="*/ 1400175 w 3910013"/>
                  <a:gd name="connsiteY203" fmla="*/ 2405062 h 2647950"/>
                  <a:gd name="connsiteX204" fmla="*/ 1385888 w 3910013"/>
                  <a:gd name="connsiteY204" fmla="*/ 2414587 h 2647950"/>
                  <a:gd name="connsiteX205" fmla="*/ 1352550 w 3910013"/>
                  <a:gd name="connsiteY205" fmla="*/ 2428875 h 2647950"/>
                  <a:gd name="connsiteX206" fmla="*/ 1323975 w 3910013"/>
                  <a:gd name="connsiteY206" fmla="*/ 2443162 h 2647950"/>
                  <a:gd name="connsiteX207" fmla="*/ 1300163 w 3910013"/>
                  <a:gd name="connsiteY207" fmla="*/ 2452687 h 2647950"/>
                  <a:gd name="connsiteX208" fmla="*/ 1266825 w 3910013"/>
                  <a:gd name="connsiteY208" fmla="*/ 2471737 h 2647950"/>
                  <a:gd name="connsiteX209" fmla="*/ 1228725 w 3910013"/>
                  <a:gd name="connsiteY209" fmla="*/ 2486025 h 2647950"/>
                  <a:gd name="connsiteX210" fmla="*/ 1185863 w 3910013"/>
                  <a:gd name="connsiteY210" fmla="*/ 2505075 h 2647950"/>
                  <a:gd name="connsiteX211" fmla="*/ 1152525 w 3910013"/>
                  <a:gd name="connsiteY211" fmla="*/ 2514600 h 2647950"/>
                  <a:gd name="connsiteX212" fmla="*/ 1133475 w 3910013"/>
                  <a:gd name="connsiteY212" fmla="*/ 2524125 h 2647950"/>
                  <a:gd name="connsiteX213" fmla="*/ 1104900 w 3910013"/>
                  <a:gd name="connsiteY213" fmla="*/ 2533650 h 2647950"/>
                  <a:gd name="connsiteX214" fmla="*/ 1071563 w 3910013"/>
                  <a:gd name="connsiteY214" fmla="*/ 2547937 h 2647950"/>
                  <a:gd name="connsiteX215" fmla="*/ 1052513 w 3910013"/>
                  <a:gd name="connsiteY215" fmla="*/ 2552700 h 2647950"/>
                  <a:gd name="connsiteX216" fmla="*/ 1014413 w 3910013"/>
                  <a:gd name="connsiteY216" fmla="*/ 2571750 h 2647950"/>
                  <a:gd name="connsiteX217" fmla="*/ 1000125 w 3910013"/>
                  <a:gd name="connsiteY217" fmla="*/ 2581275 h 2647950"/>
                  <a:gd name="connsiteX218" fmla="*/ 962025 w 3910013"/>
                  <a:gd name="connsiteY218" fmla="*/ 2590800 h 2647950"/>
                  <a:gd name="connsiteX219" fmla="*/ 938213 w 3910013"/>
                  <a:gd name="connsiteY219" fmla="*/ 2600325 h 2647950"/>
                  <a:gd name="connsiteX220" fmla="*/ 895350 w 3910013"/>
                  <a:gd name="connsiteY220" fmla="*/ 2609850 h 2647950"/>
                  <a:gd name="connsiteX221" fmla="*/ 857250 w 3910013"/>
                  <a:gd name="connsiteY221" fmla="*/ 2628900 h 2647950"/>
                  <a:gd name="connsiteX222" fmla="*/ 771525 w 3910013"/>
                  <a:gd name="connsiteY222" fmla="*/ 2638425 h 2647950"/>
                  <a:gd name="connsiteX223" fmla="*/ 728663 w 3910013"/>
                  <a:gd name="connsiteY223" fmla="*/ 2647950 h 2647950"/>
                  <a:gd name="connsiteX224" fmla="*/ 604838 w 3910013"/>
                  <a:gd name="connsiteY224" fmla="*/ 2638425 h 2647950"/>
                  <a:gd name="connsiteX225" fmla="*/ 581025 w 3910013"/>
                  <a:gd name="connsiteY225" fmla="*/ 2628900 h 2647950"/>
                  <a:gd name="connsiteX226" fmla="*/ 557213 w 3910013"/>
                  <a:gd name="connsiteY226" fmla="*/ 2624137 h 2647950"/>
                  <a:gd name="connsiteX227" fmla="*/ 542925 w 3910013"/>
                  <a:gd name="connsiteY227" fmla="*/ 2619375 h 2647950"/>
                  <a:gd name="connsiteX228" fmla="*/ 514350 w 3910013"/>
                  <a:gd name="connsiteY228" fmla="*/ 2614612 h 2647950"/>
                  <a:gd name="connsiteX229" fmla="*/ 428625 w 3910013"/>
                  <a:gd name="connsiteY229" fmla="*/ 2595562 h 2647950"/>
                  <a:gd name="connsiteX230" fmla="*/ 409575 w 3910013"/>
                  <a:gd name="connsiteY230" fmla="*/ 2590800 h 2647950"/>
                  <a:gd name="connsiteX231" fmla="*/ 381000 w 3910013"/>
                  <a:gd name="connsiteY231" fmla="*/ 2581275 h 2647950"/>
                  <a:gd name="connsiteX232" fmla="*/ 342900 w 3910013"/>
                  <a:gd name="connsiteY232" fmla="*/ 2562225 h 2647950"/>
                  <a:gd name="connsiteX233" fmla="*/ 314325 w 3910013"/>
                  <a:gd name="connsiteY233" fmla="*/ 2552700 h 2647950"/>
                  <a:gd name="connsiteX234" fmla="*/ 280988 w 3910013"/>
                  <a:gd name="connsiteY234" fmla="*/ 2533650 h 2647950"/>
                  <a:gd name="connsiteX235" fmla="*/ 257175 w 3910013"/>
                  <a:gd name="connsiteY235" fmla="*/ 2524125 h 2647950"/>
                  <a:gd name="connsiteX236" fmla="*/ 190500 w 3910013"/>
                  <a:gd name="connsiteY236" fmla="*/ 2490787 h 2647950"/>
                  <a:gd name="connsiteX237" fmla="*/ 147638 w 3910013"/>
                  <a:gd name="connsiteY237" fmla="*/ 2466975 h 2647950"/>
                  <a:gd name="connsiteX238" fmla="*/ 133350 w 3910013"/>
                  <a:gd name="connsiteY238" fmla="*/ 2452687 h 2647950"/>
                  <a:gd name="connsiteX239" fmla="*/ 114300 w 3910013"/>
                  <a:gd name="connsiteY239" fmla="*/ 2438400 h 2647950"/>
                  <a:gd name="connsiteX240" fmla="*/ 57150 w 3910013"/>
                  <a:gd name="connsiteY240" fmla="*/ 2376487 h 2647950"/>
                  <a:gd name="connsiteX241" fmla="*/ 47625 w 3910013"/>
                  <a:gd name="connsiteY241" fmla="*/ 2352675 h 2647950"/>
                  <a:gd name="connsiteX242" fmla="*/ 19050 w 3910013"/>
                  <a:gd name="connsiteY242" fmla="*/ 2290762 h 2647950"/>
                  <a:gd name="connsiteX243" fmla="*/ 9525 w 3910013"/>
                  <a:gd name="connsiteY243" fmla="*/ 2243137 h 2647950"/>
                  <a:gd name="connsiteX244" fmla="*/ 4763 w 3910013"/>
                  <a:gd name="connsiteY244" fmla="*/ 2219325 h 2647950"/>
                  <a:gd name="connsiteX245" fmla="*/ 0 w 3910013"/>
                  <a:gd name="connsiteY245" fmla="*/ 2200275 h 2647950"/>
                  <a:gd name="connsiteX246" fmla="*/ 9525 w 3910013"/>
                  <a:gd name="connsiteY246" fmla="*/ 2114550 h 2647950"/>
                  <a:gd name="connsiteX247" fmla="*/ 23813 w 3910013"/>
                  <a:gd name="connsiteY247" fmla="*/ 2057400 h 2647950"/>
                  <a:gd name="connsiteX248" fmla="*/ 28575 w 3910013"/>
                  <a:gd name="connsiteY248" fmla="*/ 2038350 h 2647950"/>
                  <a:gd name="connsiteX249" fmla="*/ 42863 w 3910013"/>
                  <a:gd name="connsiteY249" fmla="*/ 2009775 h 2647950"/>
                  <a:gd name="connsiteX250" fmla="*/ 52388 w 3910013"/>
                  <a:gd name="connsiteY250" fmla="*/ 1981200 h 2647950"/>
                  <a:gd name="connsiteX251" fmla="*/ 66675 w 3910013"/>
                  <a:gd name="connsiteY251" fmla="*/ 1962150 h 2647950"/>
                  <a:gd name="connsiteX252" fmla="*/ 80963 w 3910013"/>
                  <a:gd name="connsiteY252" fmla="*/ 1938337 h 2647950"/>
                  <a:gd name="connsiteX253" fmla="*/ 100013 w 3910013"/>
                  <a:gd name="connsiteY253" fmla="*/ 1914525 h 2647950"/>
                  <a:gd name="connsiteX254" fmla="*/ 142875 w 3910013"/>
                  <a:gd name="connsiteY254" fmla="*/ 1857375 h 2647950"/>
                  <a:gd name="connsiteX255" fmla="*/ 171450 w 3910013"/>
                  <a:gd name="connsiteY255" fmla="*/ 1814512 h 2647950"/>
                  <a:gd name="connsiteX256" fmla="*/ 180975 w 3910013"/>
                  <a:gd name="connsiteY256" fmla="*/ 1800225 h 2647950"/>
                  <a:gd name="connsiteX257" fmla="*/ 200025 w 3910013"/>
                  <a:gd name="connsiteY257" fmla="*/ 1790700 h 2647950"/>
                  <a:gd name="connsiteX258" fmla="*/ 214313 w 3910013"/>
                  <a:gd name="connsiteY258" fmla="*/ 1781175 h 2647950"/>
                  <a:gd name="connsiteX259" fmla="*/ 233363 w 3910013"/>
                  <a:gd name="connsiteY259" fmla="*/ 1762125 h 2647950"/>
                  <a:gd name="connsiteX260" fmla="*/ 261938 w 3910013"/>
                  <a:gd name="connsiteY260" fmla="*/ 1743075 h 2647950"/>
                  <a:gd name="connsiteX261" fmla="*/ 280988 w 3910013"/>
                  <a:gd name="connsiteY261" fmla="*/ 1724025 h 2647950"/>
                  <a:gd name="connsiteX262" fmla="*/ 314325 w 3910013"/>
                  <a:gd name="connsiteY262" fmla="*/ 1700212 h 2647950"/>
                  <a:gd name="connsiteX263" fmla="*/ 323850 w 3910013"/>
                  <a:gd name="connsiteY263" fmla="*/ 1685925 h 2647950"/>
                  <a:gd name="connsiteX264" fmla="*/ 352425 w 3910013"/>
                  <a:gd name="connsiteY264" fmla="*/ 1666875 h 2647950"/>
                  <a:gd name="connsiteX265" fmla="*/ 361950 w 3910013"/>
                  <a:gd name="connsiteY265" fmla="*/ 1652587 h 2647950"/>
                  <a:gd name="connsiteX266" fmla="*/ 400050 w 3910013"/>
                  <a:gd name="connsiteY266" fmla="*/ 1624012 h 2647950"/>
                  <a:gd name="connsiteX267" fmla="*/ 419100 w 3910013"/>
                  <a:gd name="connsiteY267" fmla="*/ 1614487 h 2647950"/>
                  <a:gd name="connsiteX268" fmla="*/ 442913 w 3910013"/>
                  <a:gd name="connsiteY268" fmla="*/ 1595437 h 2647950"/>
                  <a:gd name="connsiteX269" fmla="*/ 457200 w 3910013"/>
                  <a:gd name="connsiteY269" fmla="*/ 1585912 h 2647950"/>
                  <a:gd name="connsiteX270" fmla="*/ 500063 w 3910013"/>
                  <a:gd name="connsiteY270" fmla="*/ 1552575 h 2647950"/>
                  <a:gd name="connsiteX271" fmla="*/ 538163 w 3910013"/>
                  <a:gd name="connsiteY271" fmla="*/ 1533525 h 2647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</a:cxnLst>
                <a:rect l="l" t="t" r="r" b="b"/>
                <a:pathLst>
                  <a:path w="3910013" h="2647950">
                    <a:moveTo>
                      <a:pt x="538163" y="1533525"/>
                    </a:moveTo>
                    <a:cubicBezTo>
                      <a:pt x="550186" y="1513486"/>
                      <a:pt x="568226" y="1479052"/>
                      <a:pt x="590550" y="1471612"/>
                    </a:cubicBezTo>
                    <a:lnTo>
                      <a:pt x="604838" y="1466850"/>
                    </a:lnTo>
                    <a:cubicBezTo>
                      <a:pt x="612775" y="1460500"/>
                      <a:pt x="619993" y="1453127"/>
                      <a:pt x="628650" y="1447800"/>
                    </a:cubicBezTo>
                    <a:cubicBezTo>
                      <a:pt x="653815" y="1432314"/>
                      <a:pt x="659441" y="1431187"/>
                      <a:pt x="681038" y="1423987"/>
                    </a:cubicBezTo>
                    <a:cubicBezTo>
                      <a:pt x="706110" y="1398915"/>
                      <a:pt x="682638" y="1417104"/>
                      <a:pt x="719138" y="1404937"/>
                    </a:cubicBezTo>
                    <a:cubicBezTo>
                      <a:pt x="725873" y="1402692"/>
                      <a:pt x="731663" y="1398209"/>
                      <a:pt x="738188" y="1395412"/>
                    </a:cubicBezTo>
                    <a:cubicBezTo>
                      <a:pt x="753903" y="1388677"/>
                      <a:pt x="769226" y="1380509"/>
                      <a:pt x="785813" y="1376362"/>
                    </a:cubicBezTo>
                    <a:cubicBezTo>
                      <a:pt x="798513" y="1373187"/>
                      <a:pt x="812204" y="1372691"/>
                      <a:pt x="823913" y="1366837"/>
                    </a:cubicBezTo>
                    <a:cubicBezTo>
                      <a:pt x="830263" y="1363662"/>
                      <a:pt x="836137" y="1359262"/>
                      <a:pt x="842963" y="1357312"/>
                    </a:cubicBezTo>
                    <a:cubicBezTo>
                      <a:pt x="858529" y="1352864"/>
                      <a:pt x="874561" y="1350077"/>
                      <a:pt x="890588" y="1347787"/>
                    </a:cubicBezTo>
                    <a:lnTo>
                      <a:pt x="957263" y="1338262"/>
                    </a:lnTo>
                    <a:cubicBezTo>
                      <a:pt x="968375" y="1336675"/>
                      <a:pt x="979394" y="1334159"/>
                      <a:pt x="990600" y="1333500"/>
                    </a:cubicBezTo>
                    <a:lnTo>
                      <a:pt x="1071563" y="1328737"/>
                    </a:lnTo>
                    <a:cubicBezTo>
                      <a:pt x="1081088" y="1325562"/>
                      <a:pt x="1090398" y="1321647"/>
                      <a:pt x="1100138" y="1319212"/>
                    </a:cubicBezTo>
                    <a:cubicBezTo>
                      <a:pt x="1115844" y="1315285"/>
                      <a:pt x="1147763" y="1309687"/>
                      <a:pt x="1147763" y="1309687"/>
                    </a:cubicBezTo>
                    <a:lnTo>
                      <a:pt x="1352550" y="1314450"/>
                    </a:lnTo>
                    <a:cubicBezTo>
                      <a:pt x="1372386" y="1315294"/>
                      <a:pt x="1368523" y="1321081"/>
                      <a:pt x="1385888" y="1323975"/>
                    </a:cubicBezTo>
                    <a:cubicBezTo>
                      <a:pt x="1400068" y="1326338"/>
                      <a:pt x="1414519" y="1326704"/>
                      <a:pt x="1428750" y="1328737"/>
                    </a:cubicBezTo>
                    <a:cubicBezTo>
                      <a:pt x="1511383" y="1340542"/>
                      <a:pt x="1340066" y="1326001"/>
                      <a:pt x="1524000" y="1338262"/>
                    </a:cubicBezTo>
                    <a:cubicBezTo>
                      <a:pt x="1568450" y="1336675"/>
                      <a:pt x="1613319" y="1339790"/>
                      <a:pt x="1657350" y="1333500"/>
                    </a:cubicBezTo>
                    <a:cubicBezTo>
                      <a:pt x="1670020" y="1331690"/>
                      <a:pt x="1678874" y="1319373"/>
                      <a:pt x="1690688" y="1314450"/>
                    </a:cubicBezTo>
                    <a:cubicBezTo>
                      <a:pt x="1698160" y="1311337"/>
                      <a:pt x="1706563" y="1311275"/>
                      <a:pt x="1714500" y="1309687"/>
                    </a:cubicBezTo>
                    <a:cubicBezTo>
                      <a:pt x="1720850" y="1306512"/>
                      <a:pt x="1726608" y="1301650"/>
                      <a:pt x="1733550" y="1300162"/>
                    </a:cubicBezTo>
                    <a:cubicBezTo>
                      <a:pt x="1772753" y="1291762"/>
                      <a:pt x="1773891" y="1299967"/>
                      <a:pt x="1804988" y="1290637"/>
                    </a:cubicBezTo>
                    <a:cubicBezTo>
                      <a:pt x="1813176" y="1288180"/>
                      <a:pt x="1820612" y="1283568"/>
                      <a:pt x="1828800" y="1281112"/>
                    </a:cubicBezTo>
                    <a:cubicBezTo>
                      <a:pt x="1842369" y="1277041"/>
                      <a:pt x="1868144" y="1274597"/>
                      <a:pt x="1881188" y="1271587"/>
                    </a:cubicBezTo>
                    <a:cubicBezTo>
                      <a:pt x="1892449" y="1268988"/>
                      <a:pt x="1903313" y="1264865"/>
                      <a:pt x="1914525" y="1262062"/>
                    </a:cubicBezTo>
                    <a:cubicBezTo>
                      <a:pt x="1922378" y="1260099"/>
                      <a:pt x="1930436" y="1259056"/>
                      <a:pt x="1938338" y="1257300"/>
                    </a:cubicBezTo>
                    <a:cubicBezTo>
                      <a:pt x="1944728" y="1255880"/>
                      <a:pt x="1950908" y="1253463"/>
                      <a:pt x="1957388" y="1252537"/>
                    </a:cubicBezTo>
                    <a:cubicBezTo>
                      <a:pt x="1984288" y="1248694"/>
                      <a:pt x="2011386" y="1246382"/>
                      <a:pt x="2038350" y="1243012"/>
                    </a:cubicBezTo>
                    <a:cubicBezTo>
                      <a:pt x="2049489" y="1241620"/>
                      <a:pt x="2060575" y="1239837"/>
                      <a:pt x="2071688" y="1238250"/>
                    </a:cubicBezTo>
                    <a:cubicBezTo>
                      <a:pt x="2076450" y="1236662"/>
                      <a:pt x="2081167" y="1234930"/>
                      <a:pt x="2085975" y="1233487"/>
                    </a:cubicBezTo>
                    <a:cubicBezTo>
                      <a:pt x="2097045" y="1230166"/>
                      <a:pt x="2108582" y="1228254"/>
                      <a:pt x="2119313" y="1223962"/>
                    </a:cubicBezTo>
                    <a:cubicBezTo>
                      <a:pt x="2124627" y="1221836"/>
                      <a:pt x="2128481" y="1216997"/>
                      <a:pt x="2133600" y="1214437"/>
                    </a:cubicBezTo>
                    <a:cubicBezTo>
                      <a:pt x="2138090" y="1212192"/>
                      <a:pt x="2143125" y="1211262"/>
                      <a:pt x="2147888" y="1209675"/>
                    </a:cubicBezTo>
                    <a:cubicBezTo>
                      <a:pt x="2151063" y="1204912"/>
                      <a:pt x="2153366" y="1199435"/>
                      <a:pt x="2157413" y="1195387"/>
                    </a:cubicBezTo>
                    <a:cubicBezTo>
                      <a:pt x="2166152" y="1186648"/>
                      <a:pt x="2180789" y="1182562"/>
                      <a:pt x="2190750" y="1176337"/>
                    </a:cubicBezTo>
                    <a:cubicBezTo>
                      <a:pt x="2214640" y="1161406"/>
                      <a:pt x="2209423" y="1157476"/>
                      <a:pt x="2238375" y="1143000"/>
                    </a:cubicBezTo>
                    <a:cubicBezTo>
                      <a:pt x="2244725" y="1139825"/>
                      <a:pt x="2251930" y="1137971"/>
                      <a:pt x="2257425" y="1133475"/>
                    </a:cubicBezTo>
                    <a:cubicBezTo>
                      <a:pt x="2313931" y="1087243"/>
                      <a:pt x="2266857" y="1109700"/>
                      <a:pt x="2314575" y="1090612"/>
                    </a:cubicBezTo>
                    <a:cubicBezTo>
                      <a:pt x="2324100" y="1077912"/>
                      <a:pt x="2331924" y="1063737"/>
                      <a:pt x="2343150" y="1052512"/>
                    </a:cubicBezTo>
                    <a:cubicBezTo>
                      <a:pt x="2347913" y="1047750"/>
                      <a:pt x="2353126" y="1043399"/>
                      <a:pt x="2357438" y="1038225"/>
                    </a:cubicBezTo>
                    <a:cubicBezTo>
                      <a:pt x="2383310" y="1007179"/>
                      <a:pt x="2343068" y="1042532"/>
                      <a:pt x="2390775" y="1000125"/>
                    </a:cubicBezTo>
                    <a:cubicBezTo>
                      <a:pt x="2399640" y="992245"/>
                      <a:pt x="2413867" y="983142"/>
                      <a:pt x="2424113" y="976312"/>
                    </a:cubicBezTo>
                    <a:cubicBezTo>
                      <a:pt x="2427288" y="971550"/>
                      <a:pt x="2429169" y="965601"/>
                      <a:pt x="2433638" y="962025"/>
                    </a:cubicBezTo>
                    <a:cubicBezTo>
                      <a:pt x="2437558" y="958889"/>
                      <a:pt x="2443225" y="959025"/>
                      <a:pt x="2447925" y="957262"/>
                    </a:cubicBezTo>
                    <a:cubicBezTo>
                      <a:pt x="2455930" y="954260"/>
                      <a:pt x="2463926" y="951209"/>
                      <a:pt x="2471738" y="947737"/>
                    </a:cubicBezTo>
                    <a:cubicBezTo>
                      <a:pt x="2478226" y="944854"/>
                      <a:pt x="2484140" y="940705"/>
                      <a:pt x="2490788" y="938212"/>
                    </a:cubicBezTo>
                    <a:cubicBezTo>
                      <a:pt x="2496917" y="935914"/>
                      <a:pt x="2503488" y="935037"/>
                      <a:pt x="2509838" y="933450"/>
                    </a:cubicBezTo>
                    <a:lnTo>
                      <a:pt x="2547938" y="914400"/>
                    </a:lnTo>
                    <a:cubicBezTo>
                      <a:pt x="2554288" y="911225"/>
                      <a:pt x="2559985" y="906042"/>
                      <a:pt x="2566988" y="904875"/>
                    </a:cubicBezTo>
                    <a:cubicBezTo>
                      <a:pt x="2576513" y="903287"/>
                      <a:pt x="2585924" y="900696"/>
                      <a:pt x="2595563" y="900112"/>
                    </a:cubicBezTo>
                    <a:cubicBezTo>
                      <a:pt x="2638376" y="897517"/>
                      <a:pt x="2681307" y="897390"/>
                      <a:pt x="2724150" y="895350"/>
                    </a:cubicBezTo>
                    <a:cubicBezTo>
                      <a:pt x="2747989" y="894215"/>
                      <a:pt x="2771741" y="891522"/>
                      <a:pt x="2795588" y="890587"/>
                    </a:cubicBezTo>
                    <a:cubicBezTo>
                      <a:pt x="2852716" y="888347"/>
                      <a:pt x="2909888" y="887412"/>
                      <a:pt x="2967038" y="885825"/>
                    </a:cubicBezTo>
                    <a:cubicBezTo>
                      <a:pt x="2973388" y="884237"/>
                      <a:pt x="2979648" y="882233"/>
                      <a:pt x="2986088" y="881062"/>
                    </a:cubicBezTo>
                    <a:cubicBezTo>
                      <a:pt x="2997132" y="879054"/>
                      <a:pt x="3008595" y="879253"/>
                      <a:pt x="3019425" y="876300"/>
                    </a:cubicBezTo>
                    <a:cubicBezTo>
                      <a:pt x="3026274" y="874432"/>
                      <a:pt x="3032125" y="869950"/>
                      <a:pt x="3038475" y="866775"/>
                    </a:cubicBezTo>
                    <a:cubicBezTo>
                      <a:pt x="3048773" y="853903"/>
                      <a:pt x="3058924" y="839416"/>
                      <a:pt x="3071813" y="828675"/>
                    </a:cubicBezTo>
                    <a:cubicBezTo>
                      <a:pt x="3087946" y="815231"/>
                      <a:pt x="3086476" y="823412"/>
                      <a:pt x="3100388" y="804862"/>
                    </a:cubicBezTo>
                    <a:cubicBezTo>
                      <a:pt x="3122882" y="774870"/>
                      <a:pt x="3102844" y="784994"/>
                      <a:pt x="3128963" y="776287"/>
                    </a:cubicBezTo>
                    <a:cubicBezTo>
                      <a:pt x="3144912" y="764326"/>
                      <a:pt x="3153460" y="756895"/>
                      <a:pt x="3171825" y="747712"/>
                    </a:cubicBezTo>
                    <a:cubicBezTo>
                      <a:pt x="3176315" y="745467"/>
                      <a:pt x="3181350" y="744537"/>
                      <a:pt x="3186113" y="742950"/>
                    </a:cubicBezTo>
                    <a:cubicBezTo>
                      <a:pt x="3192463" y="738187"/>
                      <a:pt x="3198063" y="732212"/>
                      <a:pt x="3205163" y="728662"/>
                    </a:cubicBezTo>
                    <a:cubicBezTo>
                      <a:pt x="3211017" y="725735"/>
                      <a:pt x="3217919" y="725698"/>
                      <a:pt x="3224213" y="723900"/>
                    </a:cubicBezTo>
                    <a:cubicBezTo>
                      <a:pt x="3229040" y="722521"/>
                      <a:pt x="3234010" y="721382"/>
                      <a:pt x="3238500" y="719137"/>
                    </a:cubicBezTo>
                    <a:cubicBezTo>
                      <a:pt x="3243620" y="716577"/>
                      <a:pt x="3247428" y="711622"/>
                      <a:pt x="3252788" y="709612"/>
                    </a:cubicBezTo>
                    <a:cubicBezTo>
                      <a:pt x="3309162" y="688473"/>
                      <a:pt x="3235814" y="732387"/>
                      <a:pt x="3319463" y="690562"/>
                    </a:cubicBezTo>
                    <a:cubicBezTo>
                      <a:pt x="3351990" y="674298"/>
                      <a:pt x="3325868" y="688344"/>
                      <a:pt x="3352800" y="671512"/>
                    </a:cubicBezTo>
                    <a:cubicBezTo>
                      <a:pt x="3360650" y="666606"/>
                      <a:pt x="3369208" y="662779"/>
                      <a:pt x="3376613" y="657225"/>
                    </a:cubicBezTo>
                    <a:cubicBezTo>
                      <a:pt x="3382001" y="653184"/>
                      <a:pt x="3386138" y="647700"/>
                      <a:pt x="3390900" y="642937"/>
                    </a:cubicBezTo>
                    <a:cubicBezTo>
                      <a:pt x="3403128" y="594029"/>
                      <a:pt x="3386506" y="654656"/>
                      <a:pt x="3405188" y="604837"/>
                    </a:cubicBezTo>
                    <a:cubicBezTo>
                      <a:pt x="3407486" y="598708"/>
                      <a:pt x="3408363" y="592137"/>
                      <a:pt x="3409950" y="585787"/>
                    </a:cubicBezTo>
                    <a:cubicBezTo>
                      <a:pt x="3408448" y="552735"/>
                      <a:pt x="3428124" y="466435"/>
                      <a:pt x="3371850" y="447675"/>
                    </a:cubicBezTo>
                    <a:lnTo>
                      <a:pt x="3357563" y="442912"/>
                    </a:lnTo>
                    <a:cubicBezTo>
                      <a:pt x="3343275" y="431800"/>
                      <a:pt x="3327498" y="422374"/>
                      <a:pt x="3314700" y="409575"/>
                    </a:cubicBezTo>
                    <a:cubicBezTo>
                      <a:pt x="3309938" y="404812"/>
                      <a:pt x="3306301" y="398558"/>
                      <a:pt x="3300413" y="395287"/>
                    </a:cubicBezTo>
                    <a:cubicBezTo>
                      <a:pt x="3263031" y="374519"/>
                      <a:pt x="3282117" y="396709"/>
                      <a:pt x="3257550" y="376237"/>
                    </a:cubicBezTo>
                    <a:cubicBezTo>
                      <a:pt x="3252376" y="371925"/>
                      <a:pt x="3248377" y="366333"/>
                      <a:pt x="3243263" y="361950"/>
                    </a:cubicBezTo>
                    <a:cubicBezTo>
                      <a:pt x="3225951" y="347111"/>
                      <a:pt x="3224678" y="347895"/>
                      <a:pt x="3205163" y="338137"/>
                    </a:cubicBezTo>
                    <a:cubicBezTo>
                      <a:pt x="3198813" y="325437"/>
                      <a:pt x="3191386" y="313220"/>
                      <a:pt x="3186113" y="300037"/>
                    </a:cubicBezTo>
                    <a:cubicBezTo>
                      <a:pt x="3174723" y="271564"/>
                      <a:pt x="3179292" y="284335"/>
                      <a:pt x="3171825" y="261937"/>
                    </a:cubicBezTo>
                    <a:cubicBezTo>
                      <a:pt x="3175000" y="234950"/>
                      <a:pt x="3176021" y="207621"/>
                      <a:pt x="3181350" y="180975"/>
                    </a:cubicBezTo>
                    <a:cubicBezTo>
                      <a:pt x="3182473" y="175362"/>
                      <a:pt x="3188550" y="171918"/>
                      <a:pt x="3190875" y="166687"/>
                    </a:cubicBezTo>
                    <a:cubicBezTo>
                      <a:pt x="3204858" y="135224"/>
                      <a:pt x="3194753" y="139439"/>
                      <a:pt x="3214688" y="109537"/>
                    </a:cubicBezTo>
                    <a:cubicBezTo>
                      <a:pt x="3218424" y="103933"/>
                      <a:pt x="3224213" y="100012"/>
                      <a:pt x="3228975" y="95250"/>
                    </a:cubicBezTo>
                    <a:cubicBezTo>
                      <a:pt x="3238853" y="55741"/>
                      <a:pt x="3224539" y="90226"/>
                      <a:pt x="3248025" y="71437"/>
                    </a:cubicBezTo>
                    <a:cubicBezTo>
                      <a:pt x="3252494" y="67861"/>
                      <a:pt x="3253503" y="61197"/>
                      <a:pt x="3257550" y="57150"/>
                    </a:cubicBezTo>
                    <a:cubicBezTo>
                      <a:pt x="3267412" y="47288"/>
                      <a:pt x="3291933" y="29697"/>
                      <a:pt x="3305175" y="23812"/>
                    </a:cubicBezTo>
                    <a:cubicBezTo>
                      <a:pt x="3311156" y="21154"/>
                      <a:pt x="3317875" y="20637"/>
                      <a:pt x="3324225" y="19050"/>
                    </a:cubicBezTo>
                    <a:cubicBezTo>
                      <a:pt x="3330575" y="15875"/>
                      <a:pt x="3336387" y="11247"/>
                      <a:pt x="3343275" y="9525"/>
                    </a:cubicBezTo>
                    <a:cubicBezTo>
                      <a:pt x="3355692" y="6421"/>
                      <a:pt x="3368725" y="6708"/>
                      <a:pt x="3381375" y="4762"/>
                    </a:cubicBezTo>
                    <a:cubicBezTo>
                      <a:pt x="3389376" y="3531"/>
                      <a:pt x="3397250" y="1587"/>
                      <a:pt x="3405188" y="0"/>
                    </a:cubicBezTo>
                    <a:cubicBezTo>
                      <a:pt x="3406494" y="69"/>
                      <a:pt x="3503085" y="2454"/>
                      <a:pt x="3529013" y="9525"/>
                    </a:cubicBezTo>
                    <a:cubicBezTo>
                      <a:pt x="3535862" y="11393"/>
                      <a:pt x="3541415" y="16557"/>
                      <a:pt x="3548063" y="19050"/>
                    </a:cubicBezTo>
                    <a:cubicBezTo>
                      <a:pt x="3554192" y="21348"/>
                      <a:pt x="3560763" y="22225"/>
                      <a:pt x="3567113" y="23812"/>
                    </a:cubicBezTo>
                    <a:cubicBezTo>
                      <a:pt x="3571875" y="26987"/>
                      <a:pt x="3577165" y="29487"/>
                      <a:pt x="3581400" y="33337"/>
                    </a:cubicBezTo>
                    <a:cubicBezTo>
                      <a:pt x="3594690" y="45419"/>
                      <a:pt x="3603436" y="63405"/>
                      <a:pt x="3619500" y="71437"/>
                    </a:cubicBezTo>
                    <a:cubicBezTo>
                      <a:pt x="3625850" y="74612"/>
                      <a:pt x="3632386" y="77440"/>
                      <a:pt x="3638550" y="80962"/>
                    </a:cubicBezTo>
                    <a:cubicBezTo>
                      <a:pt x="3646091" y="85271"/>
                      <a:pt x="3666773" y="100391"/>
                      <a:pt x="3671888" y="104775"/>
                    </a:cubicBezTo>
                    <a:cubicBezTo>
                      <a:pt x="3677002" y="109158"/>
                      <a:pt x="3681001" y="114750"/>
                      <a:pt x="3686175" y="119062"/>
                    </a:cubicBezTo>
                    <a:cubicBezTo>
                      <a:pt x="3700080" y="130650"/>
                      <a:pt x="3714691" y="141364"/>
                      <a:pt x="3729038" y="152400"/>
                    </a:cubicBezTo>
                    <a:cubicBezTo>
                      <a:pt x="3751085" y="169359"/>
                      <a:pt x="3741202" y="164391"/>
                      <a:pt x="3762375" y="171450"/>
                    </a:cubicBezTo>
                    <a:cubicBezTo>
                      <a:pt x="3768725" y="177800"/>
                      <a:pt x="3775815" y="183488"/>
                      <a:pt x="3781425" y="190500"/>
                    </a:cubicBezTo>
                    <a:cubicBezTo>
                      <a:pt x="3788576" y="199439"/>
                      <a:pt x="3800475" y="219075"/>
                      <a:pt x="3800475" y="219075"/>
                    </a:cubicBezTo>
                    <a:cubicBezTo>
                      <a:pt x="3814150" y="273767"/>
                      <a:pt x="3793213" y="208182"/>
                      <a:pt x="3819525" y="247650"/>
                    </a:cubicBezTo>
                    <a:cubicBezTo>
                      <a:pt x="3823156" y="253096"/>
                      <a:pt x="3821361" y="260846"/>
                      <a:pt x="3824288" y="266700"/>
                    </a:cubicBezTo>
                    <a:cubicBezTo>
                      <a:pt x="3827838" y="273799"/>
                      <a:pt x="3833961" y="279291"/>
                      <a:pt x="3838575" y="285750"/>
                    </a:cubicBezTo>
                    <a:cubicBezTo>
                      <a:pt x="3841902" y="290408"/>
                      <a:pt x="3844925" y="295275"/>
                      <a:pt x="3848100" y="300037"/>
                    </a:cubicBezTo>
                    <a:cubicBezTo>
                      <a:pt x="3869853" y="365297"/>
                      <a:pt x="3859692" y="338543"/>
                      <a:pt x="3876675" y="381000"/>
                    </a:cubicBezTo>
                    <a:cubicBezTo>
                      <a:pt x="3878263" y="392112"/>
                      <a:pt x="3879430" y="403293"/>
                      <a:pt x="3881438" y="414337"/>
                    </a:cubicBezTo>
                    <a:cubicBezTo>
                      <a:pt x="3882609" y="420777"/>
                      <a:pt x="3884829" y="426987"/>
                      <a:pt x="3886200" y="433387"/>
                    </a:cubicBezTo>
                    <a:cubicBezTo>
                      <a:pt x="3889592" y="449217"/>
                      <a:pt x="3892741" y="465100"/>
                      <a:pt x="3895725" y="481012"/>
                    </a:cubicBezTo>
                    <a:cubicBezTo>
                      <a:pt x="3903642" y="523235"/>
                      <a:pt x="3897601" y="497033"/>
                      <a:pt x="3905250" y="542925"/>
                    </a:cubicBezTo>
                    <a:cubicBezTo>
                      <a:pt x="3906581" y="550909"/>
                      <a:pt x="3908425" y="558800"/>
                      <a:pt x="3910013" y="566737"/>
                    </a:cubicBezTo>
                    <a:cubicBezTo>
                      <a:pt x="3908425" y="596900"/>
                      <a:pt x="3907659" y="627117"/>
                      <a:pt x="3905250" y="657225"/>
                    </a:cubicBezTo>
                    <a:cubicBezTo>
                      <a:pt x="3904210" y="670227"/>
                      <a:pt x="3899578" y="691364"/>
                      <a:pt x="3895725" y="704850"/>
                    </a:cubicBezTo>
                    <a:cubicBezTo>
                      <a:pt x="3887744" y="732782"/>
                      <a:pt x="3895354" y="705594"/>
                      <a:pt x="3881438" y="733425"/>
                    </a:cubicBezTo>
                    <a:cubicBezTo>
                      <a:pt x="3877615" y="741071"/>
                      <a:pt x="3874370" y="749049"/>
                      <a:pt x="3871913" y="757237"/>
                    </a:cubicBezTo>
                    <a:cubicBezTo>
                      <a:pt x="3849229" y="832849"/>
                      <a:pt x="3893943" y="710188"/>
                      <a:pt x="3857625" y="819150"/>
                    </a:cubicBezTo>
                    <a:cubicBezTo>
                      <a:pt x="3856038" y="823912"/>
                      <a:pt x="3855108" y="828947"/>
                      <a:pt x="3852863" y="833437"/>
                    </a:cubicBezTo>
                    <a:cubicBezTo>
                      <a:pt x="3841917" y="855330"/>
                      <a:pt x="3836019" y="863466"/>
                      <a:pt x="3824288" y="881062"/>
                    </a:cubicBezTo>
                    <a:cubicBezTo>
                      <a:pt x="3822700" y="892175"/>
                      <a:pt x="3820457" y="903213"/>
                      <a:pt x="3819525" y="914400"/>
                    </a:cubicBezTo>
                    <a:cubicBezTo>
                      <a:pt x="3817280" y="941341"/>
                      <a:pt x="3816836" y="968408"/>
                      <a:pt x="3814763" y="995362"/>
                    </a:cubicBezTo>
                    <a:cubicBezTo>
                      <a:pt x="3814218" y="1002448"/>
                      <a:pt x="3806769" y="1067138"/>
                      <a:pt x="3805238" y="1076325"/>
                    </a:cubicBezTo>
                    <a:cubicBezTo>
                      <a:pt x="3801459" y="1098998"/>
                      <a:pt x="3797300" y="1098549"/>
                      <a:pt x="3790950" y="1123950"/>
                    </a:cubicBezTo>
                    <a:cubicBezTo>
                      <a:pt x="3788293" y="1134581"/>
                      <a:pt x="3784965" y="1153748"/>
                      <a:pt x="3776663" y="1162050"/>
                    </a:cubicBezTo>
                    <a:cubicBezTo>
                      <a:pt x="3771643" y="1167070"/>
                      <a:pt x="3763390" y="1167449"/>
                      <a:pt x="3757613" y="1171575"/>
                    </a:cubicBezTo>
                    <a:cubicBezTo>
                      <a:pt x="3727056" y="1193401"/>
                      <a:pt x="3761172" y="1181400"/>
                      <a:pt x="3724275" y="1190625"/>
                    </a:cubicBezTo>
                    <a:cubicBezTo>
                      <a:pt x="3709385" y="1200552"/>
                      <a:pt x="3703416" y="1204859"/>
                      <a:pt x="3686175" y="1214437"/>
                    </a:cubicBezTo>
                    <a:cubicBezTo>
                      <a:pt x="3669012" y="1223972"/>
                      <a:pt x="3662238" y="1225917"/>
                      <a:pt x="3643313" y="1233487"/>
                    </a:cubicBezTo>
                    <a:cubicBezTo>
                      <a:pt x="3597730" y="1279070"/>
                      <a:pt x="3656093" y="1224967"/>
                      <a:pt x="3614738" y="1252537"/>
                    </a:cubicBezTo>
                    <a:cubicBezTo>
                      <a:pt x="3591332" y="1268141"/>
                      <a:pt x="3608495" y="1263542"/>
                      <a:pt x="3590925" y="1281112"/>
                    </a:cubicBezTo>
                    <a:cubicBezTo>
                      <a:pt x="3585312" y="1286725"/>
                      <a:pt x="3578334" y="1290786"/>
                      <a:pt x="3571875" y="1295400"/>
                    </a:cubicBezTo>
                    <a:cubicBezTo>
                      <a:pt x="3567218" y="1298727"/>
                      <a:pt x="3561635" y="1300878"/>
                      <a:pt x="3557588" y="1304925"/>
                    </a:cubicBezTo>
                    <a:cubicBezTo>
                      <a:pt x="3550400" y="1312113"/>
                      <a:pt x="3545726" y="1321549"/>
                      <a:pt x="3538538" y="1328737"/>
                    </a:cubicBezTo>
                    <a:cubicBezTo>
                      <a:pt x="3515837" y="1351438"/>
                      <a:pt x="3514735" y="1342330"/>
                      <a:pt x="3495675" y="1366837"/>
                    </a:cubicBezTo>
                    <a:cubicBezTo>
                      <a:pt x="3489992" y="1374144"/>
                      <a:pt x="3486523" y="1382948"/>
                      <a:pt x="3481388" y="1390650"/>
                    </a:cubicBezTo>
                    <a:cubicBezTo>
                      <a:pt x="3476985" y="1397255"/>
                      <a:pt x="3471714" y="1403241"/>
                      <a:pt x="3467100" y="1409700"/>
                    </a:cubicBezTo>
                    <a:cubicBezTo>
                      <a:pt x="3463773" y="1414357"/>
                      <a:pt x="3461622" y="1419940"/>
                      <a:pt x="3457575" y="1423987"/>
                    </a:cubicBezTo>
                    <a:cubicBezTo>
                      <a:pt x="3450387" y="1431175"/>
                      <a:pt x="3441360" y="1436284"/>
                      <a:pt x="3433763" y="1443037"/>
                    </a:cubicBezTo>
                    <a:cubicBezTo>
                      <a:pt x="3427051" y="1449003"/>
                      <a:pt x="3422328" y="1457327"/>
                      <a:pt x="3414713" y="1462087"/>
                    </a:cubicBezTo>
                    <a:cubicBezTo>
                      <a:pt x="3409544" y="1465318"/>
                      <a:pt x="3367821" y="1471490"/>
                      <a:pt x="3367088" y="1471612"/>
                    </a:cubicBezTo>
                    <a:cubicBezTo>
                      <a:pt x="3200910" y="1463700"/>
                      <a:pt x="3307935" y="1477844"/>
                      <a:pt x="3252788" y="1462087"/>
                    </a:cubicBezTo>
                    <a:cubicBezTo>
                      <a:pt x="3242184" y="1459057"/>
                      <a:pt x="3229734" y="1457133"/>
                      <a:pt x="3219450" y="1452562"/>
                    </a:cubicBezTo>
                    <a:cubicBezTo>
                      <a:pt x="3209719" y="1448237"/>
                      <a:pt x="3200904" y="1441857"/>
                      <a:pt x="3190875" y="1438275"/>
                    </a:cubicBezTo>
                    <a:cubicBezTo>
                      <a:pt x="3178547" y="1433872"/>
                      <a:pt x="3152775" y="1428750"/>
                      <a:pt x="3152775" y="1428750"/>
                    </a:cubicBezTo>
                    <a:cubicBezTo>
                      <a:pt x="3133725" y="1430337"/>
                      <a:pt x="3114370" y="1429763"/>
                      <a:pt x="3095625" y="1433512"/>
                    </a:cubicBezTo>
                    <a:cubicBezTo>
                      <a:pt x="3090012" y="1434634"/>
                      <a:pt x="3086457" y="1440477"/>
                      <a:pt x="3081338" y="1443037"/>
                    </a:cubicBezTo>
                    <a:cubicBezTo>
                      <a:pt x="3076848" y="1445282"/>
                      <a:pt x="3071813" y="1446212"/>
                      <a:pt x="3067050" y="1447800"/>
                    </a:cubicBezTo>
                    <a:cubicBezTo>
                      <a:pt x="3048516" y="1475601"/>
                      <a:pt x="3069228" y="1451473"/>
                      <a:pt x="3038475" y="1466850"/>
                    </a:cubicBezTo>
                    <a:cubicBezTo>
                      <a:pt x="2955881" y="1508148"/>
                      <a:pt x="3054559" y="1471099"/>
                      <a:pt x="2986088" y="1490662"/>
                    </a:cubicBezTo>
                    <a:cubicBezTo>
                      <a:pt x="2971607" y="1494799"/>
                      <a:pt x="2957836" y="1501298"/>
                      <a:pt x="2943225" y="1504950"/>
                    </a:cubicBezTo>
                    <a:cubicBezTo>
                      <a:pt x="2936875" y="1506537"/>
                      <a:pt x="2930385" y="1507642"/>
                      <a:pt x="2924175" y="1509712"/>
                    </a:cubicBezTo>
                    <a:cubicBezTo>
                      <a:pt x="2916065" y="1512415"/>
                      <a:pt x="2908551" y="1516780"/>
                      <a:pt x="2900363" y="1519237"/>
                    </a:cubicBezTo>
                    <a:cubicBezTo>
                      <a:pt x="2892610" y="1521563"/>
                      <a:pt x="2884452" y="1522244"/>
                      <a:pt x="2876550" y="1524000"/>
                    </a:cubicBezTo>
                    <a:cubicBezTo>
                      <a:pt x="2870160" y="1525420"/>
                      <a:pt x="2863850" y="1527175"/>
                      <a:pt x="2857500" y="1528762"/>
                    </a:cubicBezTo>
                    <a:cubicBezTo>
                      <a:pt x="2852738" y="1531937"/>
                      <a:pt x="2848643" y="1536477"/>
                      <a:pt x="2843213" y="1538287"/>
                    </a:cubicBezTo>
                    <a:cubicBezTo>
                      <a:pt x="2834052" y="1541341"/>
                      <a:pt x="2824107" y="1541156"/>
                      <a:pt x="2814638" y="1543050"/>
                    </a:cubicBezTo>
                    <a:cubicBezTo>
                      <a:pt x="2808220" y="1544334"/>
                      <a:pt x="2801938" y="1546225"/>
                      <a:pt x="2795588" y="1547812"/>
                    </a:cubicBezTo>
                    <a:cubicBezTo>
                      <a:pt x="2789238" y="1550987"/>
                      <a:pt x="2783185" y="1554844"/>
                      <a:pt x="2776538" y="1557337"/>
                    </a:cubicBezTo>
                    <a:cubicBezTo>
                      <a:pt x="2770409" y="1559635"/>
                      <a:pt x="2763504" y="1559522"/>
                      <a:pt x="2757488" y="1562100"/>
                    </a:cubicBezTo>
                    <a:cubicBezTo>
                      <a:pt x="2752227" y="1564355"/>
                      <a:pt x="2748515" y="1569499"/>
                      <a:pt x="2743200" y="1571625"/>
                    </a:cubicBezTo>
                    <a:cubicBezTo>
                      <a:pt x="2732470" y="1575917"/>
                      <a:pt x="2720975" y="1577975"/>
                      <a:pt x="2709863" y="1581150"/>
                    </a:cubicBezTo>
                    <a:cubicBezTo>
                      <a:pt x="2701925" y="1585912"/>
                      <a:pt x="2694329" y="1591297"/>
                      <a:pt x="2686050" y="1595437"/>
                    </a:cubicBezTo>
                    <a:cubicBezTo>
                      <a:pt x="2668116" y="1604404"/>
                      <a:pt x="2661378" y="1605177"/>
                      <a:pt x="2643188" y="1609725"/>
                    </a:cubicBezTo>
                    <a:cubicBezTo>
                      <a:pt x="2636838" y="1616075"/>
                      <a:pt x="2631322" y="1623387"/>
                      <a:pt x="2624138" y="1628775"/>
                    </a:cubicBezTo>
                    <a:cubicBezTo>
                      <a:pt x="2618458" y="1633035"/>
                      <a:pt x="2611176" y="1634647"/>
                      <a:pt x="2605088" y="1638300"/>
                    </a:cubicBezTo>
                    <a:cubicBezTo>
                      <a:pt x="2547618" y="1672782"/>
                      <a:pt x="2601009" y="1645102"/>
                      <a:pt x="2557463" y="1666875"/>
                    </a:cubicBezTo>
                    <a:cubicBezTo>
                      <a:pt x="2549185" y="1691706"/>
                      <a:pt x="2558821" y="1672547"/>
                      <a:pt x="2538413" y="1690687"/>
                    </a:cubicBezTo>
                    <a:cubicBezTo>
                      <a:pt x="2512371" y="1713836"/>
                      <a:pt x="2518250" y="1715816"/>
                      <a:pt x="2495550" y="1728787"/>
                    </a:cubicBezTo>
                    <a:cubicBezTo>
                      <a:pt x="2489386" y="1732309"/>
                      <a:pt x="2482850" y="1735137"/>
                      <a:pt x="2476500" y="1738312"/>
                    </a:cubicBezTo>
                    <a:cubicBezTo>
                      <a:pt x="2453290" y="1773129"/>
                      <a:pt x="2481625" y="1729345"/>
                      <a:pt x="2457450" y="1771650"/>
                    </a:cubicBezTo>
                    <a:cubicBezTo>
                      <a:pt x="2454610" y="1776620"/>
                      <a:pt x="2450485" y="1780818"/>
                      <a:pt x="2447925" y="1785937"/>
                    </a:cubicBezTo>
                    <a:cubicBezTo>
                      <a:pt x="2444102" y="1793584"/>
                      <a:pt x="2442223" y="1802103"/>
                      <a:pt x="2438400" y="1809750"/>
                    </a:cubicBezTo>
                    <a:cubicBezTo>
                      <a:pt x="2434260" y="1818029"/>
                      <a:pt x="2428545" y="1825436"/>
                      <a:pt x="2424113" y="1833562"/>
                    </a:cubicBezTo>
                    <a:cubicBezTo>
                      <a:pt x="2419013" y="1842911"/>
                      <a:pt x="2415732" y="1853276"/>
                      <a:pt x="2409825" y="1862137"/>
                    </a:cubicBezTo>
                    <a:cubicBezTo>
                      <a:pt x="2368608" y="1923963"/>
                      <a:pt x="2390461" y="1886310"/>
                      <a:pt x="2357438" y="1924050"/>
                    </a:cubicBezTo>
                    <a:cubicBezTo>
                      <a:pt x="2322039" y="1964505"/>
                      <a:pt x="2365376" y="1919967"/>
                      <a:pt x="2328863" y="1966912"/>
                    </a:cubicBezTo>
                    <a:cubicBezTo>
                      <a:pt x="2323350" y="1974001"/>
                      <a:pt x="2316631" y="1980118"/>
                      <a:pt x="2309813" y="1985962"/>
                    </a:cubicBezTo>
                    <a:cubicBezTo>
                      <a:pt x="2279033" y="2012345"/>
                      <a:pt x="2314262" y="1971988"/>
                      <a:pt x="2271713" y="2014537"/>
                    </a:cubicBezTo>
                    <a:cubicBezTo>
                      <a:pt x="2241772" y="2044478"/>
                      <a:pt x="2274620" y="2036897"/>
                      <a:pt x="2214563" y="2066925"/>
                    </a:cubicBezTo>
                    <a:cubicBezTo>
                      <a:pt x="2198688" y="2074862"/>
                      <a:pt x="2182348" y="2081931"/>
                      <a:pt x="2166938" y="2090737"/>
                    </a:cubicBezTo>
                    <a:cubicBezTo>
                      <a:pt x="2121272" y="2116832"/>
                      <a:pt x="2145048" y="2104063"/>
                      <a:pt x="2095500" y="2128837"/>
                    </a:cubicBezTo>
                    <a:cubicBezTo>
                      <a:pt x="2049825" y="2151675"/>
                      <a:pt x="2106458" y="2122749"/>
                      <a:pt x="2052638" y="2152650"/>
                    </a:cubicBezTo>
                    <a:cubicBezTo>
                      <a:pt x="2046432" y="2156098"/>
                      <a:pt x="2039365" y="2158049"/>
                      <a:pt x="2033588" y="2162175"/>
                    </a:cubicBezTo>
                    <a:cubicBezTo>
                      <a:pt x="2003031" y="2184001"/>
                      <a:pt x="2037147" y="2172000"/>
                      <a:pt x="2000250" y="2181225"/>
                    </a:cubicBezTo>
                    <a:cubicBezTo>
                      <a:pt x="1950275" y="2214542"/>
                      <a:pt x="1973331" y="2203423"/>
                      <a:pt x="1933575" y="2219325"/>
                    </a:cubicBezTo>
                    <a:cubicBezTo>
                      <a:pt x="1898381" y="2254519"/>
                      <a:pt x="1944141" y="2214042"/>
                      <a:pt x="1895475" y="2238375"/>
                    </a:cubicBezTo>
                    <a:cubicBezTo>
                      <a:pt x="1838725" y="2266750"/>
                      <a:pt x="1924492" y="2241835"/>
                      <a:pt x="1862138" y="2257425"/>
                    </a:cubicBezTo>
                    <a:cubicBezTo>
                      <a:pt x="1857375" y="2260600"/>
                      <a:pt x="1852970" y="2264390"/>
                      <a:pt x="1847850" y="2266950"/>
                    </a:cubicBezTo>
                    <a:cubicBezTo>
                      <a:pt x="1833880" y="2273935"/>
                      <a:pt x="1814010" y="2273969"/>
                      <a:pt x="1800225" y="2276475"/>
                    </a:cubicBezTo>
                    <a:cubicBezTo>
                      <a:pt x="1793785" y="2277646"/>
                      <a:pt x="1787525" y="2279650"/>
                      <a:pt x="1781175" y="2281237"/>
                    </a:cubicBezTo>
                    <a:cubicBezTo>
                      <a:pt x="1774825" y="2284412"/>
                      <a:pt x="1768925" y="2288722"/>
                      <a:pt x="1762125" y="2290762"/>
                    </a:cubicBezTo>
                    <a:cubicBezTo>
                      <a:pt x="1752310" y="2293707"/>
                      <a:pt x="1701534" y="2299527"/>
                      <a:pt x="1695450" y="2300287"/>
                    </a:cubicBezTo>
                    <a:cubicBezTo>
                      <a:pt x="1690688" y="2301875"/>
                      <a:pt x="1686086" y="2304065"/>
                      <a:pt x="1681163" y="2305050"/>
                    </a:cubicBezTo>
                    <a:cubicBezTo>
                      <a:pt x="1662225" y="2308838"/>
                      <a:pt x="1624013" y="2314575"/>
                      <a:pt x="1624013" y="2314575"/>
                    </a:cubicBezTo>
                    <a:cubicBezTo>
                      <a:pt x="1611704" y="2319498"/>
                      <a:pt x="1583851" y="2331180"/>
                      <a:pt x="1571625" y="2333625"/>
                    </a:cubicBezTo>
                    <a:lnTo>
                      <a:pt x="1547813" y="2338387"/>
                    </a:lnTo>
                    <a:cubicBezTo>
                      <a:pt x="1531938" y="2344737"/>
                      <a:pt x="1515481" y="2349791"/>
                      <a:pt x="1500188" y="2357437"/>
                    </a:cubicBezTo>
                    <a:lnTo>
                      <a:pt x="1462088" y="2376487"/>
                    </a:lnTo>
                    <a:cubicBezTo>
                      <a:pt x="1455738" y="2379662"/>
                      <a:pt x="1449630" y="2383375"/>
                      <a:pt x="1443038" y="2386012"/>
                    </a:cubicBezTo>
                    <a:cubicBezTo>
                      <a:pt x="1426028" y="2392816"/>
                      <a:pt x="1415748" y="2396163"/>
                      <a:pt x="1400175" y="2405062"/>
                    </a:cubicBezTo>
                    <a:cubicBezTo>
                      <a:pt x="1395205" y="2407902"/>
                      <a:pt x="1391007" y="2412027"/>
                      <a:pt x="1385888" y="2414587"/>
                    </a:cubicBezTo>
                    <a:cubicBezTo>
                      <a:pt x="1375074" y="2419994"/>
                      <a:pt x="1363527" y="2423809"/>
                      <a:pt x="1352550" y="2428875"/>
                    </a:cubicBezTo>
                    <a:cubicBezTo>
                      <a:pt x="1342881" y="2433338"/>
                      <a:pt x="1333670" y="2438755"/>
                      <a:pt x="1323975" y="2443162"/>
                    </a:cubicBezTo>
                    <a:cubicBezTo>
                      <a:pt x="1316192" y="2446699"/>
                      <a:pt x="1307809" y="2448864"/>
                      <a:pt x="1300163" y="2452687"/>
                    </a:cubicBezTo>
                    <a:cubicBezTo>
                      <a:pt x="1288715" y="2458411"/>
                      <a:pt x="1278273" y="2466013"/>
                      <a:pt x="1266825" y="2471737"/>
                    </a:cubicBezTo>
                    <a:cubicBezTo>
                      <a:pt x="1248419" y="2480940"/>
                      <a:pt x="1245211" y="2479843"/>
                      <a:pt x="1228725" y="2486025"/>
                    </a:cubicBezTo>
                    <a:cubicBezTo>
                      <a:pt x="1169614" y="2508192"/>
                      <a:pt x="1236400" y="2483418"/>
                      <a:pt x="1185863" y="2505075"/>
                    </a:cubicBezTo>
                    <a:cubicBezTo>
                      <a:pt x="1159008" y="2516584"/>
                      <a:pt x="1184735" y="2502521"/>
                      <a:pt x="1152525" y="2514600"/>
                    </a:cubicBezTo>
                    <a:cubicBezTo>
                      <a:pt x="1145878" y="2517093"/>
                      <a:pt x="1140067" y="2521488"/>
                      <a:pt x="1133475" y="2524125"/>
                    </a:cubicBezTo>
                    <a:cubicBezTo>
                      <a:pt x="1124153" y="2527854"/>
                      <a:pt x="1114271" y="2530046"/>
                      <a:pt x="1104900" y="2533650"/>
                    </a:cubicBezTo>
                    <a:cubicBezTo>
                      <a:pt x="1093616" y="2537990"/>
                      <a:pt x="1082925" y="2543805"/>
                      <a:pt x="1071563" y="2547937"/>
                    </a:cubicBezTo>
                    <a:cubicBezTo>
                      <a:pt x="1065412" y="2550174"/>
                      <a:pt x="1058555" y="2550182"/>
                      <a:pt x="1052513" y="2552700"/>
                    </a:cubicBezTo>
                    <a:cubicBezTo>
                      <a:pt x="1039406" y="2558161"/>
                      <a:pt x="1026227" y="2563874"/>
                      <a:pt x="1014413" y="2571750"/>
                    </a:cubicBezTo>
                    <a:cubicBezTo>
                      <a:pt x="1009650" y="2574925"/>
                      <a:pt x="1005504" y="2579319"/>
                      <a:pt x="1000125" y="2581275"/>
                    </a:cubicBezTo>
                    <a:cubicBezTo>
                      <a:pt x="987822" y="2585749"/>
                      <a:pt x="974537" y="2586950"/>
                      <a:pt x="962025" y="2590800"/>
                    </a:cubicBezTo>
                    <a:cubicBezTo>
                      <a:pt x="953854" y="2593314"/>
                      <a:pt x="946401" y="2597869"/>
                      <a:pt x="938213" y="2600325"/>
                    </a:cubicBezTo>
                    <a:cubicBezTo>
                      <a:pt x="929587" y="2602913"/>
                      <a:pt x="904783" y="2605919"/>
                      <a:pt x="895350" y="2609850"/>
                    </a:cubicBezTo>
                    <a:cubicBezTo>
                      <a:pt x="882243" y="2615311"/>
                      <a:pt x="871379" y="2627487"/>
                      <a:pt x="857250" y="2628900"/>
                    </a:cubicBezTo>
                    <a:cubicBezTo>
                      <a:pt x="832881" y="2631337"/>
                      <a:pt x="796583" y="2634570"/>
                      <a:pt x="771525" y="2638425"/>
                    </a:cubicBezTo>
                    <a:cubicBezTo>
                      <a:pt x="755796" y="2640845"/>
                      <a:pt x="743840" y="2644155"/>
                      <a:pt x="728663" y="2647950"/>
                    </a:cubicBezTo>
                    <a:cubicBezTo>
                      <a:pt x="717734" y="2647404"/>
                      <a:pt x="636227" y="2646985"/>
                      <a:pt x="604838" y="2638425"/>
                    </a:cubicBezTo>
                    <a:cubicBezTo>
                      <a:pt x="596590" y="2636176"/>
                      <a:pt x="589214" y="2631357"/>
                      <a:pt x="581025" y="2628900"/>
                    </a:cubicBezTo>
                    <a:cubicBezTo>
                      <a:pt x="573272" y="2626574"/>
                      <a:pt x="565066" y="2626100"/>
                      <a:pt x="557213" y="2624137"/>
                    </a:cubicBezTo>
                    <a:cubicBezTo>
                      <a:pt x="552343" y="2622919"/>
                      <a:pt x="547826" y="2620464"/>
                      <a:pt x="542925" y="2619375"/>
                    </a:cubicBezTo>
                    <a:cubicBezTo>
                      <a:pt x="533499" y="2617280"/>
                      <a:pt x="523841" y="2616392"/>
                      <a:pt x="514350" y="2614612"/>
                    </a:cubicBezTo>
                    <a:cubicBezTo>
                      <a:pt x="465968" y="2605540"/>
                      <a:pt x="472663" y="2606571"/>
                      <a:pt x="428625" y="2595562"/>
                    </a:cubicBezTo>
                    <a:cubicBezTo>
                      <a:pt x="422275" y="2593975"/>
                      <a:pt x="415785" y="2592870"/>
                      <a:pt x="409575" y="2590800"/>
                    </a:cubicBezTo>
                    <a:cubicBezTo>
                      <a:pt x="400050" y="2587625"/>
                      <a:pt x="389980" y="2585765"/>
                      <a:pt x="381000" y="2581275"/>
                    </a:cubicBezTo>
                    <a:cubicBezTo>
                      <a:pt x="368300" y="2574925"/>
                      <a:pt x="356370" y="2566715"/>
                      <a:pt x="342900" y="2562225"/>
                    </a:cubicBezTo>
                    <a:cubicBezTo>
                      <a:pt x="333375" y="2559050"/>
                      <a:pt x="323441" y="2556907"/>
                      <a:pt x="314325" y="2552700"/>
                    </a:cubicBezTo>
                    <a:cubicBezTo>
                      <a:pt x="302704" y="2547337"/>
                      <a:pt x="292435" y="2539374"/>
                      <a:pt x="280988" y="2533650"/>
                    </a:cubicBezTo>
                    <a:cubicBezTo>
                      <a:pt x="273341" y="2529827"/>
                      <a:pt x="264922" y="2527740"/>
                      <a:pt x="257175" y="2524125"/>
                    </a:cubicBezTo>
                    <a:cubicBezTo>
                      <a:pt x="234658" y="2513617"/>
                      <a:pt x="212725" y="2501900"/>
                      <a:pt x="190500" y="2490787"/>
                    </a:cubicBezTo>
                    <a:cubicBezTo>
                      <a:pt x="176931" y="2484003"/>
                      <a:pt x="159597" y="2475944"/>
                      <a:pt x="147638" y="2466975"/>
                    </a:cubicBezTo>
                    <a:cubicBezTo>
                      <a:pt x="142250" y="2462934"/>
                      <a:pt x="138464" y="2457070"/>
                      <a:pt x="133350" y="2452687"/>
                    </a:cubicBezTo>
                    <a:cubicBezTo>
                      <a:pt x="127323" y="2447521"/>
                      <a:pt x="120132" y="2443784"/>
                      <a:pt x="114300" y="2438400"/>
                    </a:cubicBezTo>
                    <a:cubicBezTo>
                      <a:pt x="105859" y="2430608"/>
                      <a:pt x="67835" y="2395719"/>
                      <a:pt x="57150" y="2376487"/>
                    </a:cubicBezTo>
                    <a:cubicBezTo>
                      <a:pt x="52998" y="2369014"/>
                      <a:pt x="51207" y="2360437"/>
                      <a:pt x="47625" y="2352675"/>
                    </a:cubicBezTo>
                    <a:cubicBezTo>
                      <a:pt x="13319" y="2278345"/>
                      <a:pt x="40732" y="2344968"/>
                      <a:pt x="19050" y="2290762"/>
                    </a:cubicBezTo>
                    <a:lnTo>
                      <a:pt x="9525" y="2243137"/>
                    </a:lnTo>
                    <a:cubicBezTo>
                      <a:pt x="7938" y="2235200"/>
                      <a:pt x="6726" y="2227178"/>
                      <a:pt x="4763" y="2219325"/>
                    </a:cubicBezTo>
                    <a:lnTo>
                      <a:pt x="0" y="2200275"/>
                    </a:lnTo>
                    <a:cubicBezTo>
                      <a:pt x="3515" y="2161613"/>
                      <a:pt x="3733" y="2149302"/>
                      <a:pt x="9525" y="2114550"/>
                    </a:cubicBezTo>
                    <a:cubicBezTo>
                      <a:pt x="14129" y="2086926"/>
                      <a:pt x="15527" y="2087781"/>
                      <a:pt x="23813" y="2057400"/>
                    </a:cubicBezTo>
                    <a:cubicBezTo>
                      <a:pt x="25535" y="2051085"/>
                      <a:pt x="26144" y="2044427"/>
                      <a:pt x="28575" y="2038350"/>
                    </a:cubicBezTo>
                    <a:cubicBezTo>
                      <a:pt x="32530" y="2028462"/>
                      <a:pt x="38767" y="2019605"/>
                      <a:pt x="42863" y="2009775"/>
                    </a:cubicBezTo>
                    <a:cubicBezTo>
                      <a:pt x="46725" y="2000507"/>
                      <a:pt x="47898" y="1990180"/>
                      <a:pt x="52388" y="1981200"/>
                    </a:cubicBezTo>
                    <a:cubicBezTo>
                      <a:pt x="55938" y="1974101"/>
                      <a:pt x="62272" y="1968754"/>
                      <a:pt x="66675" y="1962150"/>
                    </a:cubicBezTo>
                    <a:cubicBezTo>
                      <a:pt x="71810" y="1954448"/>
                      <a:pt x="75654" y="1945920"/>
                      <a:pt x="80963" y="1938337"/>
                    </a:cubicBezTo>
                    <a:cubicBezTo>
                      <a:pt x="86792" y="1930010"/>
                      <a:pt x="94034" y="1922746"/>
                      <a:pt x="100013" y="1914525"/>
                    </a:cubicBezTo>
                    <a:cubicBezTo>
                      <a:pt x="144466" y="1853402"/>
                      <a:pt x="91670" y="1918823"/>
                      <a:pt x="142875" y="1857375"/>
                    </a:cubicBezTo>
                    <a:cubicBezTo>
                      <a:pt x="158721" y="1817759"/>
                      <a:pt x="143218" y="1847448"/>
                      <a:pt x="171450" y="1814512"/>
                    </a:cubicBezTo>
                    <a:cubicBezTo>
                      <a:pt x="175175" y="1810166"/>
                      <a:pt x="176578" y="1803889"/>
                      <a:pt x="180975" y="1800225"/>
                    </a:cubicBezTo>
                    <a:cubicBezTo>
                      <a:pt x="186429" y="1795680"/>
                      <a:pt x="193861" y="1794222"/>
                      <a:pt x="200025" y="1790700"/>
                    </a:cubicBezTo>
                    <a:cubicBezTo>
                      <a:pt x="204995" y="1787860"/>
                      <a:pt x="209967" y="1784900"/>
                      <a:pt x="214313" y="1781175"/>
                    </a:cubicBezTo>
                    <a:cubicBezTo>
                      <a:pt x="221131" y="1775331"/>
                      <a:pt x="226351" y="1767735"/>
                      <a:pt x="233363" y="1762125"/>
                    </a:cubicBezTo>
                    <a:cubicBezTo>
                      <a:pt x="242302" y="1754974"/>
                      <a:pt x="252999" y="1750226"/>
                      <a:pt x="261938" y="1743075"/>
                    </a:cubicBezTo>
                    <a:cubicBezTo>
                      <a:pt x="268950" y="1737465"/>
                      <a:pt x="274038" y="1729712"/>
                      <a:pt x="280988" y="1724025"/>
                    </a:cubicBezTo>
                    <a:cubicBezTo>
                      <a:pt x="291557" y="1715377"/>
                      <a:pt x="303213" y="1708150"/>
                      <a:pt x="314325" y="1700212"/>
                    </a:cubicBezTo>
                    <a:cubicBezTo>
                      <a:pt x="317500" y="1695450"/>
                      <a:pt x="319542" y="1689694"/>
                      <a:pt x="323850" y="1685925"/>
                    </a:cubicBezTo>
                    <a:cubicBezTo>
                      <a:pt x="332465" y="1678387"/>
                      <a:pt x="352425" y="1666875"/>
                      <a:pt x="352425" y="1666875"/>
                    </a:cubicBezTo>
                    <a:cubicBezTo>
                      <a:pt x="355600" y="1662112"/>
                      <a:pt x="357903" y="1656634"/>
                      <a:pt x="361950" y="1652587"/>
                    </a:cubicBezTo>
                    <a:cubicBezTo>
                      <a:pt x="368055" y="1646482"/>
                      <a:pt x="389793" y="1629873"/>
                      <a:pt x="400050" y="1624012"/>
                    </a:cubicBezTo>
                    <a:cubicBezTo>
                      <a:pt x="406214" y="1620490"/>
                      <a:pt x="413193" y="1618425"/>
                      <a:pt x="419100" y="1614487"/>
                    </a:cubicBezTo>
                    <a:cubicBezTo>
                      <a:pt x="427558" y="1608848"/>
                      <a:pt x="434781" y="1601536"/>
                      <a:pt x="442913" y="1595437"/>
                    </a:cubicBezTo>
                    <a:cubicBezTo>
                      <a:pt x="447492" y="1592003"/>
                      <a:pt x="452621" y="1589346"/>
                      <a:pt x="457200" y="1585912"/>
                    </a:cubicBezTo>
                    <a:cubicBezTo>
                      <a:pt x="471680" y="1575052"/>
                      <a:pt x="485830" y="1563758"/>
                      <a:pt x="500063" y="1552575"/>
                    </a:cubicBezTo>
                    <a:cubicBezTo>
                      <a:pt x="525115" y="1532892"/>
                      <a:pt x="523875" y="1543634"/>
                      <a:pt x="538163" y="1533525"/>
                    </a:cubicBezTo>
                    <a:close/>
                  </a:path>
                </a:pathLst>
              </a:custGeom>
              <a:noFill/>
              <a:ln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5DF4BAC9-2D5B-41CE-ACEC-5C500F7DF498}"/>
                  </a:ext>
                </a:extLst>
              </p:cNvPr>
              <p:cNvSpPr txBox="1"/>
              <p:nvPr/>
            </p:nvSpPr>
            <p:spPr>
              <a:xfrm rot="20337961">
                <a:off x="3704311" y="4487251"/>
                <a:ext cx="2426925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655B57FC-E9E4-4748-80B2-5EBB756FA965}"/>
                </a:ext>
              </a:extLst>
            </p:cNvPr>
            <p:cNvSpPr/>
            <p:nvPr/>
          </p:nvSpPr>
          <p:spPr>
            <a:xfrm>
              <a:off x="4037966" y="3778250"/>
              <a:ext cx="3665080" cy="3030367"/>
            </a:xfrm>
            <a:custGeom>
              <a:avLst/>
              <a:gdLst>
                <a:gd name="connsiteX0" fmla="*/ 3308984 w 3665080"/>
                <a:gd name="connsiteY0" fmla="*/ 0 h 3030367"/>
                <a:gd name="connsiteX1" fmla="*/ 3302634 w 3665080"/>
                <a:gd name="connsiteY1" fmla="*/ 31750 h 3030367"/>
                <a:gd name="connsiteX2" fmla="*/ 3289934 w 3665080"/>
                <a:gd name="connsiteY2" fmla="*/ 57150 h 3030367"/>
                <a:gd name="connsiteX3" fmla="*/ 3283584 w 3665080"/>
                <a:gd name="connsiteY3" fmla="*/ 95250 h 3030367"/>
                <a:gd name="connsiteX4" fmla="*/ 3277234 w 3665080"/>
                <a:gd name="connsiteY4" fmla="*/ 120650 h 3030367"/>
                <a:gd name="connsiteX5" fmla="*/ 3270884 w 3665080"/>
                <a:gd name="connsiteY5" fmla="*/ 152400 h 3030367"/>
                <a:gd name="connsiteX6" fmla="*/ 3264534 w 3665080"/>
                <a:gd name="connsiteY6" fmla="*/ 425450 h 3030367"/>
                <a:gd name="connsiteX7" fmla="*/ 3251834 w 3665080"/>
                <a:gd name="connsiteY7" fmla="*/ 457200 h 3030367"/>
                <a:gd name="connsiteX8" fmla="*/ 3175634 w 3665080"/>
                <a:gd name="connsiteY8" fmla="*/ 552450 h 3030367"/>
                <a:gd name="connsiteX9" fmla="*/ 3143884 w 3665080"/>
                <a:gd name="connsiteY9" fmla="*/ 584200 h 3030367"/>
                <a:gd name="connsiteX10" fmla="*/ 3118484 w 3665080"/>
                <a:gd name="connsiteY10" fmla="*/ 615950 h 3030367"/>
                <a:gd name="connsiteX11" fmla="*/ 3023234 w 3665080"/>
                <a:gd name="connsiteY11" fmla="*/ 698500 h 3030367"/>
                <a:gd name="connsiteX12" fmla="*/ 2978784 w 3665080"/>
                <a:gd name="connsiteY12" fmla="*/ 762000 h 3030367"/>
                <a:gd name="connsiteX13" fmla="*/ 2927984 w 3665080"/>
                <a:gd name="connsiteY13" fmla="*/ 806450 h 3030367"/>
                <a:gd name="connsiteX14" fmla="*/ 2889884 w 3665080"/>
                <a:gd name="connsiteY14" fmla="*/ 844550 h 3030367"/>
                <a:gd name="connsiteX15" fmla="*/ 2858134 w 3665080"/>
                <a:gd name="connsiteY15" fmla="*/ 882650 h 3030367"/>
                <a:gd name="connsiteX16" fmla="*/ 2839084 w 3665080"/>
                <a:gd name="connsiteY16" fmla="*/ 914400 h 3030367"/>
                <a:gd name="connsiteX17" fmla="*/ 2813684 w 3665080"/>
                <a:gd name="connsiteY17" fmla="*/ 939800 h 3030367"/>
                <a:gd name="connsiteX18" fmla="*/ 2788284 w 3665080"/>
                <a:gd name="connsiteY18" fmla="*/ 971550 h 3030367"/>
                <a:gd name="connsiteX19" fmla="*/ 2762884 w 3665080"/>
                <a:gd name="connsiteY19" fmla="*/ 1028700 h 3030367"/>
                <a:gd name="connsiteX20" fmla="*/ 2743834 w 3665080"/>
                <a:gd name="connsiteY20" fmla="*/ 1060450 h 3030367"/>
                <a:gd name="connsiteX21" fmla="*/ 2724784 w 3665080"/>
                <a:gd name="connsiteY21" fmla="*/ 1111250 h 3030367"/>
                <a:gd name="connsiteX22" fmla="*/ 2686684 w 3665080"/>
                <a:gd name="connsiteY22" fmla="*/ 1181100 h 3030367"/>
                <a:gd name="connsiteX23" fmla="*/ 2673984 w 3665080"/>
                <a:gd name="connsiteY23" fmla="*/ 1200150 h 3030367"/>
                <a:gd name="connsiteX24" fmla="*/ 2654934 w 3665080"/>
                <a:gd name="connsiteY24" fmla="*/ 1231900 h 3030367"/>
                <a:gd name="connsiteX25" fmla="*/ 2623184 w 3665080"/>
                <a:gd name="connsiteY25" fmla="*/ 1257300 h 3030367"/>
                <a:gd name="connsiteX26" fmla="*/ 2546984 w 3665080"/>
                <a:gd name="connsiteY26" fmla="*/ 1327150 h 3030367"/>
                <a:gd name="connsiteX27" fmla="*/ 2521584 w 3665080"/>
                <a:gd name="connsiteY27" fmla="*/ 1346200 h 3030367"/>
                <a:gd name="connsiteX28" fmla="*/ 2489834 w 3665080"/>
                <a:gd name="connsiteY28" fmla="*/ 1358900 h 3030367"/>
                <a:gd name="connsiteX29" fmla="*/ 2451734 w 3665080"/>
                <a:gd name="connsiteY29" fmla="*/ 1377950 h 3030367"/>
                <a:gd name="connsiteX30" fmla="*/ 2419984 w 3665080"/>
                <a:gd name="connsiteY30" fmla="*/ 1390650 h 3030367"/>
                <a:gd name="connsiteX31" fmla="*/ 2362834 w 3665080"/>
                <a:gd name="connsiteY31" fmla="*/ 1416050 h 3030367"/>
                <a:gd name="connsiteX32" fmla="*/ 2312034 w 3665080"/>
                <a:gd name="connsiteY32" fmla="*/ 1441450 h 3030367"/>
                <a:gd name="connsiteX33" fmla="*/ 2286634 w 3665080"/>
                <a:gd name="connsiteY33" fmla="*/ 1460500 h 3030367"/>
                <a:gd name="connsiteX34" fmla="*/ 2254884 w 3665080"/>
                <a:gd name="connsiteY34" fmla="*/ 1479550 h 3030367"/>
                <a:gd name="connsiteX35" fmla="*/ 2216784 w 3665080"/>
                <a:gd name="connsiteY35" fmla="*/ 1511300 h 3030367"/>
                <a:gd name="connsiteX36" fmla="*/ 2178684 w 3665080"/>
                <a:gd name="connsiteY36" fmla="*/ 1524000 h 3030367"/>
                <a:gd name="connsiteX37" fmla="*/ 2115184 w 3665080"/>
                <a:gd name="connsiteY37" fmla="*/ 1568450 h 3030367"/>
                <a:gd name="connsiteX38" fmla="*/ 2089784 w 3665080"/>
                <a:gd name="connsiteY38" fmla="*/ 1581150 h 3030367"/>
                <a:gd name="connsiteX39" fmla="*/ 2045334 w 3665080"/>
                <a:gd name="connsiteY39" fmla="*/ 1606550 h 3030367"/>
                <a:gd name="connsiteX40" fmla="*/ 2000884 w 3665080"/>
                <a:gd name="connsiteY40" fmla="*/ 1625600 h 3030367"/>
                <a:gd name="connsiteX41" fmla="*/ 1962784 w 3665080"/>
                <a:gd name="connsiteY41" fmla="*/ 1651000 h 3030367"/>
                <a:gd name="connsiteX42" fmla="*/ 1918334 w 3665080"/>
                <a:gd name="connsiteY42" fmla="*/ 1676400 h 3030367"/>
                <a:gd name="connsiteX43" fmla="*/ 1880234 w 3665080"/>
                <a:gd name="connsiteY43" fmla="*/ 1701800 h 3030367"/>
                <a:gd name="connsiteX44" fmla="*/ 1804034 w 3665080"/>
                <a:gd name="connsiteY44" fmla="*/ 1733550 h 3030367"/>
                <a:gd name="connsiteX45" fmla="*/ 1740534 w 3665080"/>
                <a:gd name="connsiteY45" fmla="*/ 1758950 h 3030367"/>
                <a:gd name="connsiteX46" fmla="*/ 1645284 w 3665080"/>
                <a:gd name="connsiteY46" fmla="*/ 1803400 h 3030367"/>
                <a:gd name="connsiteX47" fmla="*/ 1607184 w 3665080"/>
                <a:gd name="connsiteY47" fmla="*/ 1822450 h 3030367"/>
                <a:gd name="connsiteX48" fmla="*/ 1575434 w 3665080"/>
                <a:gd name="connsiteY48" fmla="*/ 1835150 h 3030367"/>
                <a:gd name="connsiteX49" fmla="*/ 1537334 w 3665080"/>
                <a:gd name="connsiteY49" fmla="*/ 1854200 h 3030367"/>
                <a:gd name="connsiteX50" fmla="*/ 1473834 w 3665080"/>
                <a:gd name="connsiteY50" fmla="*/ 1860550 h 3030367"/>
                <a:gd name="connsiteX51" fmla="*/ 1423034 w 3665080"/>
                <a:gd name="connsiteY51" fmla="*/ 1873250 h 3030367"/>
                <a:gd name="connsiteX52" fmla="*/ 1315084 w 3665080"/>
                <a:gd name="connsiteY52" fmla="*/ 1898650 h 3030367"/>
                <a:gd name="connsiteX53" fmla="*/ 1251584 w 3665080"/>
                <a:gd name="connsiteY53" fmla="*/ 1917700 h 3030367"/>
                <a:gd name="connsiteX54" fmla="*/ 1149984 w 3665080"/>
                <a:gd name="connsiteY54" fmla="*/ 1936750 h 3030367"/>
                <a:gd name="connsiteX55" fmla="*/ 1022984 w 3665080"/>
                <a:gd name="connsiteY55" fmla="*/ 1987550 h 3030367"/>
                <a:gd name="connsiteX56" fmla="*/ 991234 w 3665080"/>
                <a:gd name="connsiteY56" fmla="*/ 2000250 h 3030367"/>
                <a:gd name="connsiteX57" fmla="*/ 902334 w 3665080"/>
                <a:gd name="connsiteY57" fmla="*/ 2057400 h 3030367"/>
                <a:gd name="connsiteX58" fmla="*/ 838834 w 3665080"/>
                <a:gd name="connsiteY58" fmla="*/ 2095500 h 3030367"/>
                <a:gd name="connsiteX59" fmla="*/ 749934 w 3665080"/>
                <a:gd name="connsiteY59" fmla="*/ 2139950 h 3030367"/>
                <a:gd name="connsiteX60" fmla="*/ 673734 w 3665080"/>
                <a:gd name="connsiteY60" fmla="*/ 2159000 h 3030367"/>
                <a:gd name="connsiteX61" fmla="*/ 610234 w 3665080"/>
                <a:gd name="connsiteY61" fmla="*/ 2178050 h 3030367"/>
                <a:gd name="connsiteX62" fmla="*/ 426084 w 3665080"/>
                <a:gd name="connsiteY62" fmla="*/ 2216150 h 3030367"/>
                <a:gd name="connsiteX63" fmla="*/ 375284 w 3665080"/>
                <a:gd name="connsiteY63" fmla="*/ 2235200 h 3030367"/>
                <a:gd name="connsiteX64" fmla="*/ 280034 w 3665080"/>
                <a:gd name="connsiteY64" fmla="*/ 2260600 h 3030367"/>
                <a:gd name="connsiteX65" fmla="*/ 229234 w 3665080"/>
                <a:gd name="connsiteY65" fmla="*/ 2279650 h 3030367"/>
                <a:gd name="connsiteX66" fmla="*/ 165734 w 3665080"/>
                <a:gd name="connsiteY66" fmla="*/ 2298700 h 3030367"/>
                <a:gd name="connsiteX67" fmla="*/ 133984 w 3665080"/>
                <a:gd name="connsiteY67" fmla="*/ 2317750 h 3030367"/>
                <a:gd name="connsiteX68" fmla="*/ 51434 w 3665080"/>
                <a:gd name="connsiteY68" fmla="*/ 2393950 h 3030367"/>
                <a:gd name="connsiteX69" fmla="*/ 6984 w 3665080"/>
                <a:gd name="connsiteY69" fmla="*/ 2527300 h 3030367"/>
                <a:gd name="connsiteX70" fmla="*/ 19684 w 3665080"/>
                <a:gd name="connsiteY70" fmla="*/ 2730500 h 3030367"/>
                <a:gd name="connsiteX71" fmla="*/ 83184 w 3665080"/>
                <a:gd name="connsiteY71" fmla="*/ 2806700 h 3030367"/>
                <a:gd name="connsiteX72" fmla="*/ 133984 w 3665080"/>
                <a:gd name="connsiteY72" fmla="*/ 2832100 h 3030367"/>
                <a:gd name="connsiteX73" fmla="*/ 172084 w 3665080"/>
                <a:gd name="connsiteY73" fmla="*/ 2863850 h 3030367"/>
                <a:gd name="connsiteX74" fmla="*/ 210184 w 3665080"/>
                <a:gd name="connsiteY74" fmla="*/ 2882900 h 3030367"/>
                <a:gd name="connsiteX75" fmla="*/ 235584 w 3665080"/>
                <a:gd name="connsiteY75" fmla="*/ 2901950 h 3030367"/>
                <a:gd name="connsiteX76" fmla="*/ 375284 w 3665080"/>
                <a:gd name="connsiteY76" fmla="*/ 2940050 h 3030367"/>
                <a:gd name="connsiteX77" fmla="*/ 432434 w 3665080"/>
                <a:gd name="connsiteY77" fmla="*/ 2952750 h 3030367"/>
                <a:gd name="connsiteX78" fmla="*/ 495934 w 3665080"/>
                <a:gd name="connsiteY78" fmla="*/ 2959100 h 3030367"/>
                <a:gd name="connsiteX79" fmla="*/ 597534 w 3665080"/>
                <a:gd name="connsiteY79" fmla="*/ 2978150 h 3030367"/>
                <a:gd name="connsiteX80" fmla="*/ 635634 w 3665080"/>
                <a:gd name="connsiteY80" fmla="*/ 2984500 h 3030367"/>
                <a:gd name="connsiteX81" fmla="*/ 686434 w 3665080"/>
                <a:gd name="connsiteY81" fmla="*/ 2997200 h 3030367"/>
                <a:gd name="connsiteX82" fmla="*/ 730884 w 3665080"/>
                <a:gd name="connsiteY82" fmla="*/ 3003550 h 3030367"/>
                <a:gd name="connsiteX83" fmla="*/ 768984 w 3665080"/>
                <a:gd name="connsiteY83" fmla="*/ 3009900 h 3030367"/>
                <a:gd name="connsiteX84" fmla="*/ 800734 w 3665080"/>
                <a:gd name="connsiteY84" fmla="*/ 3016250 h 3030367"/>
                <a:gd name="connsiteX85" fmla="*/ 946784 w 3665080"/>
                <a:gd name="connsiteY85" fmla="*/ 3022600 h 3030367"/>
                <a:gd name="connsiteX86" fmla="*/ 1003934 w 3665080"/>
                <a:gd name="connsiteY86" fmla="*/ 3028950 h 3030367"/>
                <a:gd name="connsiteX87" fmla="*/ 1416684 w 3665080"/>
                <a:gd name="connsiteY87" fmla="*/ 3016250 h 3030367"/>
                <a:gd name="connsiteX88" fmla="*/ 1467484 w 3665080"/>
                <a:gd name="connsiteY88" fmla="*/ 2997200 h 3030367"/>
                <a:gd name="connsiteX89" fmla="*/ 1530984 w 3665080"/>
                <a:gd name="connsiteY89" fmla="*/ 2984500 h 3030367"/>
                <a:gd name="connsiteX90" fmla="*/ 1600834 w 3665080"/>
                <a:gd name="connsiteY90" fmla="*/ 2946400 h 3030367"/>
                <a:gd name="connsiteX91" fmla="*/ 1683384 w 3665080"/>
                <a:gd name="connsiteY91" fmla="*/ 2914650 h 3030367"/>
                <a:gd name="connsiteX92" fmla="*/ 1734184 w 3665080"/>
                <a:gd name="connsiteY92" fmla="*/ 2901950 h 3030367"/>
                <a:gd name="connsiteX93" fmla="*/ 1797684 w 3665080"/>
                <a:gd name="connsiteY93" fmla="*/ 2882900 h 3030367"/>
                <a:gd name="connsiteX94" fmla="*/ 1892934 w 3665080"/>
                <a:gd name="connsiteY94" fmla="*/ 2838450 h 3030367"/>
                <a:gd name="connsiteX95" fmla="*/ 1918334 w 3665080"/>
                <a:gd name="connsiteY95" fmla="*/ 2819400 h 3030367"/>
                <a:gd name="connsiteX96" fmla="*/ 1962784 w 3665080"/>
                <a:gd name="connsiteY96" fmla="*/ 2806700 h 3030367"/>
                <a:gd name="connsiteX97" fmla="*/ 2051684 w 3665080"/>
                <a:gd name="connsiteY97" fmla="*/ 2781300 h 3030367"/>
                <a:gd name="connsiteX98" fmla="*/ 2121534 w 3665080"/>
                <a:gd name="connsiteY98" fmla="*/ 2749550 h 3030367"/>
                <a:gd name="connsiteX99" fmla="*/ 2153284 w 3665080"/>
                <a:gd name="connsiteY99" fmla="*/ 2730500 h 3030367"/>
                <a:gd name="connsiteX100" fmla="*/ 2204084 w 3665080"/>
                <a:gd name="connsiteY100" fmla="*/ 2705100 h 3030367"/>
                <a:gd name="connsiteX101" fmla="*/ 2280284 w 3665080"/>
                <a:gd name="connsiteY101" fmla="*/ 2647950 h 3030367"/>
                <a:gd name="connsiteX102" fmla="*/ 2305684 w 3665080"/>
                <a:gd name="connsiteY102" fmla="*/ 2609850 h 3030367"/>
                <a:gd name="connsiteX103" fmla="*/ 2369184 w 3665080"/>
                <a:gd name="connsiteY103" fmla="*/ 2546350 h 3030367"/>
                <a:gd name="connsiteX104" fmla="*/ 2407284 w 3665080"/>
                <a:gd name="connsiteY104" fmla="*/ 2482850 h 3030367"/>
                <a:gd name="connsiteX105" fmla="*/ 2432684 w 3665080"/>
                <a:gd name="connsiteY105" fmla="*/ 2444750 h 3030367"/>
                <a:gd name="connsiteX106" fmla="*/ 2439034 w 3665080"/>
                <a:gd name="connsiteY106" fmla="*/ 2419350 h 3030367"/>
                <a:gd name="connsiteX107" fmla="*/ 2477134 w 3665080"/>
                <a:gd name="connsiteY107" fmla="*/ 2349500 h 3030367"/>
                <a:gd name="connsiteX108" fmla="*/ 2496184 w 3665080"/>
                <a:gd name="connsiteY108" fmla="*/ 2298700 h 3030367"/>
                <a:gd name="connsiteX109" fmla="*/ 2508884 w 3665080"/>
                <a:gd name="connsiteY109" fmla="*/ 2266950 h 3030367"/>
                <a:gd name="connsiteX110" fmla="*/ 2527934 w 3665080"/>
                <a:gd name="connsiteY110" fmla="*/ 2235200 h 3030367"/>
                <a:gd name="connsiteX111" fmla="*/ 2546984 w 3665080"/>
                <a:gd name="connsiteY111" fmla="*/ 2197100 h 3030367"/>
                <a:gd name="connsiteX112" fmla="*/ 2572384 w 3665080"/>
                <a:gd name="connsiteY112" fmla="*/ 2165350 h 3030367"/>
                <a:gd name="connsiteX113" fmla="*/ 2616834 w 3665080"/>
                <a:gd name="connsiteY113" fmla="*/ 2108200 h 3030367"/>
                <a:gd name="connsiteX114" fmla="*/ 2623184 w 3665080"/>
                <a:gd name="connsiteY114" fmla="*/ 2089150 h 3030367"/>
                <a:gd name="connsiteX115" fmla="*/ 2661284 w 3665080"/>
                <a:gd name="connsiteY115" fmla="*/ 2044700 h 3030367"/>
                <a:gd name="connsiteX116" fmla="*/ 2680334 w 3665080"/>
                <a:gd name="connsiteY116" fmla="*/ 2019300 h 3030367"/>
                <a:gd name="connsiteX117" fmla="*/ 2693034 w 3665080"/>
                <a:gd name="connsiteY117" fmla="*/ 1993900 h 3030367"/>
                <a:gd name="connsiteX118" fmla="*/ 2712084 w 3665080"/>
                <a:gd name="connsiteY118" fmla="*/ 1974850 h 3030367"/>
                <a:gd name="connsiteX119" fmla="*/ 2737484 w 3665080"/>
                <a:gd name="connsiteY119" fmla="*/ 1930400 h 3030367"/>
                <a:gd name="connsiteX120" fmla="*/ 2756534 w 3665080"/>
                <a:gd name="connsiteY120" fmla="*/ 1917700 h 3030367"/>
                <a:gd name="connsiteX121" fmla="*/ 2800984 w 3665080"/>
                <a:gd name="connsiteY121" fmla="*/ 1860550 h 3030367"/>
                <a:gd name="connsiteX122" fmla="*/ 2800984 w 3665080"/>
                <a:gd name="connsiteY122" fmla="*/ 1860550 h 3030367"/>
                <a:gd name="connsiteX123" fmla="*/ 2839084 w 3665080"/>
                <a:gd name="connsiteY123" fmla="*/ 1797050 h 3030367"/>
                <a:gd name="connsiteX124" fmla="*/ 2858134 w 3665080"/>
                <a:gd name="connsiteY124" fmla="*/ 1758950 h 3030367"/>
                <a:gd name="connsiteX125" fmla="*/ 2908934 w 3665080"/>
                <a:gd name="connsiteY125" fmla="*/ 1682750 h 3030367"/>
                <a:gd name="connsiteX126" fmla="*/ 2927984 w 3665080"/>
                <a:gd name="connsiteY126" fmla="*/ 1631950 h 3030367"/>
                <a:gd name="connsiteX127" fmla="*/ 2947034 w 3665080"/>
                <a:gd name="connsiteY127" fmla="*/ 1587500 h 3030367"/>
                <a:gd name="connsiteX128" fmla="*/ 2972434 w 3665080"/>
                <a:gd name="connsiteY128" fmla="*/ 1511300 h 3030367"/>
                <a:gd name="connsiteX129" fmla="*/ 2997834 w 3665080"/>
                <a:gd name="connsiteY129" fmla="*/ 1460500 h 3030367"/>
                <a:gd name="connsiteX130" fmla="*/ 3042284 w 3665080"/>
                <a:gd name="connsiteY130" fmla="*/ 1384300 h 3030367"/>
                <a:gd name="connsiteX131" fmla="*/ 3099434 w 3665080"/>
                <a:gd name="connsiteY131" fmla="*/ 1276350 h 3030367"/>
                <a:gd name="connsiteX132" fmla="*/ 3118484 w 3665080"/>
                <a:gd name="connsiteY132" fmla="*/ 1244600 h 3030367"/>
                <a:gd name="connsiteX133" fmla="*/ 3143884 w 3665080"/>
                <a:gd name="connsiteY133" fmla="*/ 1231900 h 3030367"/>
                <a:gd name="connsiteX134" fmla="*/ 3181984 w 3665080"/>
                <a:gd name="connsiteY134" fmla="*/ 1187450 h 3030367"/>
                <a:gd name="connsiteX135" fmla="*/ 3226434 w 3665080"/>
                <a:gd name="connsiteY135" fmla="*/ 1143000 h 3030367"/>
                <a:gd name="connsiteX136" fmla="*/ 3258184 w 3665080"/>
                <a:gd name="connsiteY136" fmla="*/ 1117600 h 3030367"/>
                <a:gd name="connsiteX137" fmla="*/ 3289934 w 3665080"/>
                <a:gd name="connsiteY137" fmla="*/ 1079500 h 3030367"/>
                <a:gd name="connsiteX138" fmla="*/ 3315334 w 3665080"/>
                <a:gd name="connsiteY138" fmla="*/ 1060450 h 3030367"/>
                <a:gd name="connsiteX139" fmla="*/ 3340734 w 3665080"/>
                <a:gd name="connsiteY139" fmla="*/ 1022350 h 3030367"/>
                <a:gd name="connsiteX140" fmla="*/ 3416934 w 3665080"/>
                <a:gd name="connsiteY140" fmla="*/ 920750 h 3030367"/>
                <a:gd name="connsiteX141" fmla="*/ 3442334 w 3665080"/>
                <a:gd name="connsiteY141" fmla="*/ 876300 h 3030367"/>
                <a:gd name="connsiteX142" fmla="*/ 3467734 w 3665080"/>
                <a:gd name="connsiteY142" fmla="*/ 838200 h 3030367"/>
                <a:gd name="connsiteX143" fmla="*/ 3493134 w 3665080"/>
                <a:gd name="connsiteY143" fmla="*/ 793750 h 3030367"/>
                <a:gd name="connsiteX144" fmla="*/ 3531234 w 3665080"/>
                <a:gd name="connsiteY144" fmla="*/ 742950 h 3030367"/>
                <a:gd name="connsiteX145" fmla="*/ 3562984 w 3665080"/>
                <a:gd name="connsiteY145" fmla="*/ 666750 h 3030367"/>
                <a:gd name="connsiteX146" fmla="*/ 3588384 w 3665080"/>
                <a:gd name="connsiteY146" fmla="*/ 628650 h 3030367"/>
                <a:gd name="connsiteX147" fmla="*/ 3601084 w 3665080"/>
                <a:gd name="connsiteY147" fmla="*/ 590550 h 3030367"/>
                <a:gd name="connsiteX148" fmla="*/ 3626484 w 3665080"/>
                <a:gd name="connsiteY148" fmla="*/ 501650 h 3030367"/>
                <a:gd name="connsiteX149" fmla="*/ 3645534 w 3665080"/>
                <a:gd name="connsiteY149" fmla="*/ 463550 h 3030367"/>
                <a:gd name="connsiteX150" fmla="*/ 3658234 w 3665080"/>
                <a:gd name="connsiteY150" fmla="*/ 393700 h 3030367"/>
                <a:gd name="connsiteX151" fmla="*/ 3664584 w 3665080"/>
                <a:gd name="connsiteY151" fmla="*/ 355600 h 3030367"/>
                <a:gd name="connsiteX152" fmla="*/ 3645534 w 3665080"/>
                <a:gd name="connsiteY152" fmla="*/ 184150 h 3030367"/>
                <a:gd name="connsiteX153" fmla="*/ 3620134 w 3665080"/>
                <a:gd name="connsiteY153" fmla="*/ 165100 h 3030367"/>
                <a:gd name="connsiteX154" fmla="*/ 3601084 w 3665080"/>
                <a:gd name="connsiteY154" fmla="*/ 146050 h 3030367"/>
                <a:gd name="connsiteX155" fmla="*/ 3582034 w 3665080"/>
                <a:gd name="connsiteY155" fmla="*/ 114300 h 3030367"/>
                <a:gd name="connsiteX156" fmla="*/ 3537584 w 3665080"/>
                <a:gd name="connsiteY156" fmla="*/ 76200 h 3030367"/>
                <a:gd name="connsiteX157" fmla="*/ 3518534 w 3665080"/>
                <a:gd name="connsiteY157" fmla="*/ 57150 h 3030367"/>
                <a:gd name="connsiteX158" fmla="*/ 3493134 w 3665080"/>
                <a:gd name="connsiteY158" fmla="*/ 38100 h 3030367"/>
                <a:gd name="connsiteX159" fmla="*/ 3467734 w 3665080"/>
                <a:gd name="connsiteY159" fmla="*/ 12700 h 3030367"/>
                <a:gd name="connsiteX160" fmla="*/ 3442334 w 3665080"/>
                <a:gd name="connsiteY160" fmla="*/ 6350 h 3030367"/>
                <a:gd name="connsiteX161" fmla="*/ 3378834 w 3665080"/>
                <a:gd name="connsiteY161" fmla="*/ 0 h 3030367"/>
                <a:gd name="connsiteX162" fmla="*/ 3308984 w 3665080"/>
                <a:gd name="connsiteY162" fmla="*/ 0 h 3030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</a:cxnLst>
              <a:rect l="l" t="t" r="r" b="b"/>
              <a:pathLst>
                <a:path w="3665080" h="3030367">
                  <a:moveTo>
                    <a:pt x="3308984" y="0"/>
                  </a:moveTo>
                  <a:cubicBezTo>
                    <a:pt x="3306867" y="10583"/>
                    <a:pt x="3306047" y="21511"/>
                    <a:pt x="3302634" y="31750"/>
                  </a:cubicBezTo>
                  <a:cubicBezTo>
                    <a:pt x="3299641" y="40730"/>
                    <a:pt x="3292654" y="48083"/>
                    <a:pt x="3289934" y="57150"/>
                  </a:cubicBezTo>
                  <a:cubicBezTo>
                    <a:pt x="3286234" y="69482"/>
                    <a:pt x="3286109" y="82625"/>
                    <a:pt x="3283584" y="95250"/>
                  </a:cubicBezTo>
                  <a:cubicBezTo>
                    <a:pt x="3281872" y="103808"/>
                    <a:pt x="3279127" y="112131"/>
                    <a:pt x="3277234" y="120650"/>
                  </a:cubicBezTo>
                  <a:cubicBezTo>
                    <a:pt x="3274893" y="131186"/>
                    <a:pt x="3273001" y="141817"/>
                    <a:pt x="3270884" y="152400"/>
                  </a:cubicBezTo>
                  <a:cubicBezTo>
                    <a:pt x="3268767" y="243417"/>
                    <a:pt x="3270213" y="334586"/>
                    <a:pt x="3264534" y="425450"/>
                  </a:cubicBezTo>
                  <a:cubicBezTo>
                    <a:pt x="3263823" y="436826"/>
                    <a:pt x="3257198" y="447142"/>
                    <a:pt x="3251834" y="457200"/>
                  </a:cubicBezTo>
                  <a:cubicBezTo>
                    <a:pt x="3208598" y="538267"/>
                    <a:pt x="3230440" y="502626"/>
                    <a:pt x="3175634" y="552450"/>
                  </a:cubicBezTo>
                  <a:cubicBezTo>
                    <a:pt x="3164559" y="562518"/>
                    <a:pt x="3153896" y="573075"/>
                    <a:pt x="3143884" y="584200"/>
                  </a:cubicBezTo>
                  <a:cubicBezTo>
                    <a:pt x="3134817" y="594274"/>
                    <a:pt x="3128614" y="606946"/>
                    <a:pt x="3118484" y="615950"/>
                  </a:cubicBezTo>
                  <a:cubicBezTo>
                    <a:pt x="3058288" y="669458"/>
                    <a:pt x="3102198" y="580054"/>
                    <a:pt x="3023234" y="698500"/>
                  </a:cubicBezTo>
                  <a:cubicBezTo>
                    <a:pt x="3019085" y="704724"/>
                    <a:pt x="2988187" y="752597"/>
                    <a:pt x="2978784" y="762000"/>
                  </a:cubicBezTo>
                  <a:cubicBezTo>
                    <a:pt x="2920402" y="820382"/>
                    <a:pt x="2987345" y="737195"/>
                    <a:pt x="2927984" y="806450"/>
                  </a:cubicBezTo>
                  <a:cubicBezTo>
                    <a:pt x="2894557" y="845448"/>
                    <a:pt x="2941992" y="805469"/>
                    <a:pt x="2889884" y="844550"/>
                  </a:cubicBezTo>
                  <a:cubicBezTo>
                    <a:pt x="2876073" y="885984"/>
                    <a:pt x="2895395" y="840066"/>
                    <a:pt x="2858134" y="882650"/>
                  </a:cubicBezTo>
                  <a:cubicBezTo>
                    <a:pt x="2850007" y="891938"/>
                    <a:pt x="2846661" y="904658"/>
                    <a:pt x="2839084" y="914400"/>
                  </a:cubicBezTo>
                  <a:cubicBezTo>
                    <a:pt x="2831733" y="923851"/>
                    <a:pt x="2822151" y="931333"/>
                    <a:pt x="2813684" y="939800"/>
                  </a:cubicBezTo>
                  <a:cubicBezTo>
                    <a:pt x="2798523" y="985284"/>
                    <a:pt x="2820198" y="933253"/>
                    <a:pt x="2788284" y="971550"/>
                  </a:cubicBezTo>
                  <a:cubicBezTo>
                    <a:pt x="2779868" y="981650"/>
                    <a:pt x="2767803" y="1018862"/>
                    <a:pt x="2762884" y="1028700"/>
                  </a:cubicBezTo>
                  <a:cubicBezTo>
                    <a:pt x="2757364" y="1039739"/>
                    <a:pt x="2749006" y="1049244"/>
                    <a:pt x="2743834" y="1060450"/>
                  </a:cubicBezTo>
                  <a:cubicBezTo>
                    <a:pt x="2736255" y="1076870"/>
                    <a:pt x="2731908" y="1094627"/>
                    <a:pt x="2724784" y="1111250"/>
                  </a:cubicBezTo>
                  <a:cubicBezTo>
                    <a:pt x="2714139" y="1136089"/>
                    <a:pt x="2700936" y="1158297"/>
                    <a:pt x="2686684" y="1181100"/>
                  </a:cubicBezTo>
                  <a:cubicBezTo>
                    <a:pt x="2682639" y="1187572"/>
                    <a:pt x="2678029" y="1193678"/>
                    <a:pt x="2673984" y="1200150"/>
                  </a:cubicBezTo>
                  <a:cubicBezTo>
                    <a:pt x="2667443" y="1210616"/>
                    <a:pt x="2663134" y="1222675"/>
                    <a:pt x="2654934" y="1231900"/>
                  </a:cubicBezTo>
                  <a:cubicBezTo>
                    <a:pt x="2645930" y="1242030"/>
                    <a:pt x="2633116" y="1248078"/>
                    <a:pt x="2623184" y="1257300"/>
                  </a:cubicBezTo>
                  <a:cubicBezTo>
                    <a:pt x="2507260" y="1364944"/>
                    <a:pt x="2603571" y="1286731"/>
                    <a:pt x="2546984" y="1327150"/>
                  </a:cubicBezTo>
                  <a:cubicBezTo>
                    <a:pt x="2538372" y="1333301"/>
                    <a:pt x="2530835" y="1341060"/>
                    <a:pt x="2521584" y="1346200"/>
                  </a:cubicBezTo>
                  <a:cubicBezTo>
                    <a:pt x="2511620" y="1351736"/>
                    <a:pt x="2500211" y="1354183"/>
                    <a:pt x="2489834" y="1358900"/>
                  </a:cubicBezTo>
                  <a:cubicBezTo>
                    <a:pt x="2476908" y="1364776"/>
                    <a:pt x="2464660" y="1372074"/>
                    <a:pt x="2451734" y="1377950"/>
                  </a:cubicBezTo>
                  <a:cubicBezTo>
                    <a:pt x="2441357" y="1382667"/>
                    <a:pt x="2429948" y="1385114"/>
                    <a:pt x="2419984" y="1390650"/>
                  </a:cubicBezTo>
                  <a:cubicBezTo>
                    <a:pt x="2367337" y="1419898"/>
                    <a:pt x="2423943" y="1403828"/>
                    <a:pt x="2362834" y="1416050"/>
                  </a:cubicBezTo>
                  <a:cubicBezTo>
                    <a:pt x="2297897" y="1459341"/>
                    <a:pt x="2405240" y="1389669"/>
                    <a:pt x="2312034" y="1441450"/>
                  </a:cubicBezTo>
                  <a:cubicBezTo>
                    <a:pt x="2302783" y="1446590"/>
                    <a:pt x="2295440" y="1454629"/>
                    <a:pt x="2286634" y="1460500"/>
                  </a:cubicBezTo>
                  <a:cubicBezTo>
                    <a:pt x="2276365" y="1467346"/>
                    <a:pt x="2264758" y="1472145"/>
                    <a:pt x="2254884" y="1479550"/>
                  </a:cubicBezTo>
                  <a:cubicBezTo>
                    <a:pt x="2233133" y="1495863"/>
                    <a:pt x="2241015" y="1500530"/>
                    <a:pt x="2216784" y="1511300"/>
                  </a:cubicBezTo>
                  <a:cubicBezTo>
                    <a:pt x="2204551" y="1516737"/>
                    <a:pt x="2190871" y="1518460"/>
                    <a:pt x="2178684" y="1524000"/>
                  </a:cubicBezTo>
                  <a:cubicBezTo>
                    <a:pt x="2141362" y="1540964"/>
                    <a:pt x="2149928" y="1545288"/>
                    <a:pt x="2115184" y="1568450"/>
                  </a:cubicBezTo>
                  <a:cubicBezTo>
                    <a:pt x="2107308" y="1573701"/>
                    <a:pt x="2098094" y="1576617"/>
                    <a:pt x="2089784" y="1581150"/>
                  </a:cubicBezTo>
                  <a:cubicBezTo>
                    <a:pt x="2074803" y="1589322"/>
                    <a:pt x="2060598" y="1598918"/>
                    <a:pt x="2045334" y="1606550"/>
                  </a:cubicBezTo>
                  <a:cubicBezTo>
                    <a:pt x="2030916" y="1613759"/>
                    <a:pt x="2015077" y="1617957"/>
                    <a:pt x="2000884" y="1625600"/>
                  </a:cubicBezTo>
                  <a:cubicBezTo>
                    <a:pt x="1987445" y="1632836"/>
                    <a:pt x="1975783" y="1643000"/>
                    <a:pt x="1962784" y="1651000"/>
                  </a:cubicBezTo>
                  <a:cubicBezTo>
                    <a:pt x="1948250" y="1659944"/>
                    <a:pt x="1932868" y="1667456"/>
                    <a:pt x="1918334" y="1676400"/>
                  </a:cubicBezTo>
                  <a:cubicBezTo>
                    <a:pt x="1905335" y="1684400"/>
                    <a:pt x="1893886" y="1694974"/>
                    <a:pt x="1880234" y="1701800"/>
                  </a:cubicBezTo>
                  <a:cubicBezTo>
                    <a:pt x="1855622" y="1714106"/>
                    <a:pt x="1828646" y="1721244"/>
                    <a:pt x="1804034" y="1733550"/>
                  </a:cubicBezTo>
                  <a:cubicBezTo>
                    <a:pt x="1758128" y="1756503"/>
                    <a:pt x="1779709" y="1749156"/>
                    <a:pt x="1740534" y="1758950"/>
                  </a:cubicBezTo>
                  <a:cubicBezTo>
                    <a:pt x="1672114" y="1804563"/>
                    <a:pt x="1734822" y="1767585"/>
                    <a:pt x="1645284" y="1803400"/>
                  </a:cubicBezTo>
                  <a:cubicBezTo>
                    <a:pt x="1632101" y="1808673"/>
                    <a:pt x="1620110" y="1816574"/>
                    <a:pt x="1607184" y="1822450"/>
                  </a:cubicBezTo>
                  <a:cubicBezTo>
                    <a:pt x="1596807" y="1827167"/>
                    <a:pt x="1585811" y="1830433"/>
                    <a:pt x="1575434" y="1835150"/>
                  </a:cubicBezTo>
                  <a:cubicBezTo>
                    <a:pt x="1562508" y="1841026"/>
                    <a:pt x="1551109" y="1850756"/>
                    <a:pt x="1537334" y="1854200"/>
                  </a:cubicBezTo>
                  <a:cubicBezTo>
                    <a:pt x="1516697" y="1859359"/>
                    <a:pt x="1495001" y="1858433"/>
                    <a:pt x="1473834" y="1860550"/>
                  </a:cubicBezTo>
                  <a:lnTo>
                    <a:pt x="1423034" y="1873250"/>
                  </a:lnTo>
                  <a:cubicBezTo>
                    <a:pt x="1376993" y="1884083"/>
                    <a:pt x="1359639" y="1886273"/>
                    <a:pt x="1315084" y="1898650"/>
                  </a:cubicBezTo>
                  <a:cubicBezTo>
                    <a:pt x="1293792" y="1904565"/>
                    <a:pt x="1273023" y="1912340"/>
                    <a:pt x="1251584" y="1917700"/>
                  </a:cubicBezTo>
                  <a:cubicBezTo>
                    <a:pt x="1221134" y="1925313"/>
                    <a:pt x="1182133" y="1931392"/>
                    <a:pt x="1149984" y="1936750"/>
                  </a:cubicBezTo>
                  <a:cubicBezTo>
                    <a:pt x="1072689" y="1969876"/>
                    <a:pt x="1131090" y="1945509"/>
                    <a:pt x="1022984" y="1987550"/>
                  </a:cubicBezTo>
                  <a:cubicBezTo>
                    <a:pt x="1012360" y="1991681"/>
                    <a:pt x="1000822" y="1994086"/>
                    <a:pt x="991234" y="2000250"/>
                  </a:cubicBezTo>
                  <a:lnTo>
                    <a:pt x="902334" y="2057400"/>
                  </a:lnTo>
                  <a:cubicBezTo>
                    <a:pt x="881464" y="2070581"/>
                    <a:pt x="860001" y="2082800"/>
                    <a:pt x="838834" y="2095500"/>
                  </a:cubicBezTo>
                  <a:cubicBezTo>
                    <a:pt x="806088" y="2115147"/>
                    <a:pt x="789851" y="2126644"/>
                    <a:pt x="749934" y="2139950"/>
                  </a:cubicBezTo>
                  <a:cubicBezTo>
                    <a:pt x="725096" y="2148229"/>
                    <a:pt x="698993" y="2152111"/>
                    <a:pt x="673734" y="2159000"/>
                  </a:cubicBezTo>
                  <a:cubicBezTo>
                    <a:pt x="652414" y="2164815"/>
                    <a:pt x="631673" y="2172690"/>
                    <a:pt x="610234" y="2178050"/>
                  </a:cubicBezTo>
                  <a:cubicBezTo>
                    <a:pt x="528811" y="2198406"/>
                    <a:pt x="500392" y="2202639"/>
                    <a:pt x="426084" y="2216150"/>
                  </a:cubicBezTo>
                  <a:cubicBezTo>
                    <a:pt x="409151" y="2222500"/>
                    <a:pt x="392441" y="2229481"/>
                    <a:pt x="375284" y="2235200"/>
                  </a:cubicBezTo>
                  <a:cubicBezTo>
                    <a:pt x="279873" y="2267004"/>
                    <a:pt x="384498" y="2227955"/>
                    <a:pt x="280034" y="2260600"/>
                  </a:cubicBezTo>
                  <a:cubicBezTo>
                    <a:pt x="262772" y="2265994"/>
                    <a:pt x="246391" y="2273931"/>
                    <a:pt x="229234" y="2279650"/>
                  </a:cubicBezTo>
                  <a:cubicBezTo>
                    <a:pt x="208269" y="2286638"/>
                    <a:pt x="186252" y="2290493"/>
                    <a:pt x="165734" y="2298700"/>
                  </a:cubicBezTo>
                  <a:cubicBezTo>
                    <a:pt x="154275" y="2303284"/>
                    <a:pt x="144397" y="2311124"/>
                    <a:pt x="133984" y="2317750"/>
                  </a:cubicBezTo>
                  <a:cubicBezTo>
                    <a:pt x="95430" y="2342285"/>
                    <a:pt x="79007" y="2351337"/>
                    <a:pt x="51434" y="2393950"/>
                  </a:cubicBezTo>
                  <a:cubicBezTo>
                    <a:pt x="25744" y="2433653"/>
                    <a:pt x="18100" y="2482835"/>
                    <a:pt x="6984" y="2527300"/>
                  </a:cubicBezTo>
                  <a:cubicBezTo>
                    <a:pt x="-621" y="2610959"/>
                    <a:pt x="-8069" y="2633366"/>
                    <a:pt x="19684" y="2730500"/>
                  </a:cubicBezTo>
                  <a:cubicBezTo>
                    <a:pt x="23930" y="2745361"/>
                    <a:pt x="68318" y="2796408"/>
                    <a:pt x="83184" y="2806700"/>
                  </a:cubicBezTo>
                  <a:cubicBezTo>
                    <a:pt x="98750" y="2817476"/>
                    <a:pt x="118059" y="2821862"/>
                    <a:pt x="133984" y="2832100"/>
                  </a:cubicBezTo>
                  <a:cubicBezTo>
                    <a:pt x="147890" y="2841040"/>
                    <a:pt x="158329" y="2854680"/>
                    <a:pt x="172084" y="2863850"/>
                  </a:cubicBezTo>
                  <a:cubicBezTo>
                    <a:pt x="183898" y="2871726"/>
                    <a:pt x="198008" y="2875595"/>
                    <a:pt x="210184" y="2882900"/>
                  </a:cubicBezTo>
                  <a:cubicBezTo>
                    <a:pt x="219259" y="2888345"/>
                    <a:pt x="225830" y="2897843"/>
                    <a:pt x="235584" y="2901950"/>
                  </a:cubicBezTo>
                  <a:cubicBezTo>
                    <a:pt x="337085" y="2944687"/>
                    <a:pt x="301257" y="2926170"/>
                    <a:pt x="375284" y="2940050"/>
                  </a:cubicBezTo>
                  <a:cubicBezTo>
                    <a:pt x="394464" y="2943646"/>
                    <a:pt x="413158" y="2949706"/>
                    <a:pt x="432434" y="2952750"/>
                  </a:cubicBezTo>
                  <a:cubicBezTo>
                    <a:pt x="453446" y="2956068"/>
                    <a:pt x="474826" y="2956462"/>
                    <a:pt x="495934" y="2959100"/>
                  </a:cubicBezTo>
                  <a:cubicBezTo>
                    <a:pt x="524813" y="2962710"/>
                    <a:pt x="572566" y="2973469"/>
                    <a:pt x="597534" y="2978150"/>
                  </a:cubicBezTo>
                  <a:cubicBezTo>
                    <a:pt x="610189" y="2980523"/>
                    <a:pt x="623045" y="2981802"/>
                    <a:pt x="635634" y="2984500"/>
                  </a:cubicBezTo>
                  <a:cubicBezTo>
                    <a:pt x="652701" y="2988157"/>
                    <a:pt x="669318" y="2993777"/>
                    <a:pt x="686434" y="2997200"/>
                  </a:cubicBezTo>
                  <a:cubicBezTo>
                    <a:pt x="701110" y="3000135"/>
                    <a:pt x="716091" y="3001274"/>
                    <a:pt x="730884" y="3003550"/>
                  </a:cubicBezTo>
                  <a:cubicBezTo>
                    <a:pt x="743609" y="3005508"/>
                    <a:pt x="756316" y="3007597"/>
                    <a:pt x="768984" y="3009900"/>
                  </a:cubicBezTo>
                  <a:cubicBezTo>
                    <a:pt x="779603" y="3011831"/>
                    <a:pt x="789969" y="3015481"/>
                    <a:pt x="800734" y="3016250"/>
                  </a:cubicBezTo>
                  <a:cubicBezTo>
                    <a:pt x="849339" y="3019722"/>
                    <a:pt x="898101" y="3020483"/>
                    <a:pt x="946784" y="3022600"/>
                  </a:cubicBezTo>
                  <a:cubicBezTo>
                    <a:pt x="965834" y="3024717"/>
                    <a:pt x="984767" y="3028950"/>
                    <a:pt x="1003934" y="3028950"/>
                  </a:cubicBezTo>
                  <a:cubicBezTo>
                    <a:pt x="1329752" y="3028950"/>
                    <a:pt x="1253670" y="3036627"/>
                    <a:pt x="1416684" y="3016250"/>
                  </a:cubicBezTo>
                  <a:cubicBezTo>
                    <a:pt x="1433617" y="3009900"/>
                    <a:pt x="1450059" y="3002040"/>
                    <a:pt x="1467484" y="2997200"/>
                  </a:cubicBezTo>
                  <a:cubicBezTo>
                    <a:pt x="1488282" y="2991423"/>
                    <a:pt x="1510812" y="2992184"/>
                    <a:pt x="1530984" y="2984500"/>
                  </a:cubicBezTo>
                  <a:cubicBezTo>
                    <a:pt x="1555768" y="2975058"/>
                    <a:pt x="1577112" y="2958261"/>
                    <a:pt x="1600834" y="2946400"/>
                  </a:cubicBezTo>
                  <a:cubicBezTo>
                    <a:pt x="1624383" y="2934626"/>
                    <a:pt x="1657567" y="2922026"/>
                    <a:pt x="1683384" y="2914650"/>
                  </a:cubicBezTo>
                  <a:cubicBezTo>
                    <a:pt x="1700167" y="2909855"/>
                    <a:pt x="1717501" y="2907083"/>
                    <a:pt x="1734184" y="2901950"/>
                  </a:cubicBezTo>
                  <a:cubicBezTo>
                    <a:pt x="1811759" y="2878081"/>
                    <a:pt x="1720856" y="2898266"/>
                    <a:pt x="1797684" y="2882900"/>
                  </a:cubicBezTo>
                  <a:cubicBezTo>
                    <a:pt x="1829634" y="2869207"/>
                    <a:pt x="1862833" y="2856009"/>
                    <a:pt x="1892934" y="2838450"/>
                  </a:cubicBezTo>
                  <a:cubicBezTo>
                    <a:pt x="1902076" y="2833117"/>
                    <a:pt x="1908699" y="2823779"/>
                    <a:pt x="1918334" y="2819400"/>
                  </a:cubicBezTo>
                  <a:cubicBezTo>
                    <a:pt x="1932362" y="2813023"/>
                    <a:pt x="1947895" y="2810670"/>
                    <a:pt x="1962784" y="2806700"/>
                  </a:cubicBezTo>
                  <a:cubicBezTo>
                    <a:pt x="2015264" y="2792705"/>
                    <a:pt x="2005698" y="2798022"/>
                    <a:pt x="2051684" y="2781300"/>
                  </a:cubicBezTo>
                  <a:cubicBezTo>
                    <a:pt x="2077938" y="2771753"/>
                    <a:pt x="2096507" y="2763201"/>
                    <a:pt x="2121534" y="2749550"/>
                  </a:cubicBezTo>
                  <a:cubicBezTo>
                    <a:pt x="2132369" y="2743640"/>
                    <a:pt x="2142417" y="2736351"/>
                    <a:pt x="2153284" y="2730500"/>
                  </a:cubicBezTo>
                  <a:cubicBezTo>
                    <a:pt x="2169953" y="2721524"/>
                    <a:pt x="2187850" y="2714840"/>
                    <a:pt x="2204084" y="2705100"/>
                  </a:cubicBezTo>
                  <a:cubicBezTo>
                    <a:pt x="2209567" y="2701810"/>
                    <a:pt x="2271530" y="2657676"/>
                    <a:pt x="2280284" y="2647950"/>
                  </a:cubicBezTo>
                  <a:cubicBezTo>
                    <a:pt x="2290495" y="2636605"/>
                    <a:pt x="2296526" y="2622061"/>
                    <a:pt x="2305684" y="2609850"/>
                  </a:cubicBezTo>
                  <a:cubicBezTo>
                    <a:pt x="2336004" y="2569423"/>
                    <a:pt x="2332811" y="2575449"/>
                    <a:pt x="2369184" y="2546350"/>
                  </a:cubicBezTo>
                  <a:cubicBezTo>
                    <a:pt x="2399132" y="2486455"/>
                    <a:pt x="2375120" y="2528799"/>
                    <a:pt x="2407284" y="2482850"/>
                  </a:cubicBezTo>
                  <a:cubicBezTo>
                    <a:pt x="2416037" y="2470346"/>
                    <a:pt x="2432684" y="2444750"/>
                    <a:pt x="2432684" y="2444750"/>
                  </a:cubicBezTo>
                  <a:cubicBezTo>
                    <a:pt x="2434801" y="2436283"/>
                    <a:pt x="2435677" y="2427406"/>
                    <a:pt x="2439034" y="2419350"/>
                  </a:cubicBezTo>
                  <a:cubicBezTo>
                    <a:pt x="2455041" y="2380933"/>
                    <a:pt x="2459095" y="2376559"/>
                    <a:pt x="2477134" y="2349500"/>
                  </a:cubicBezTo>
                  <a:cubicBezTo>
                    <a:pt x="2487967" y="2306170"/>
                    <a:pt x="2477209" y="2341393"/>
                    <a:pt x="2496184" y="2298700"/>
                  </a:cubicBezTo>
                  <a:cubicBezTo>
                    <a:pt x="2500813" y="2288284"/>
                    <a:pt x="2503786" y="2277145"/>
                    <a:pt x="2508884" y="2266950"/>
                  </a:cubicBezTo>
                  <a:cubicBezTo>
                    <a:pt x="2514404" y="2255911"/>
                    <a:pt x="2522024" y="2246035"/>
                    <a:pt x="2527934" y="2235200"/>
                  </a:cubicBezTo>
                  <a:cubicBezTo>
                    <a:pt x="2534733" y="2222735"/>
                    <a:pt x="2539361" y="2209079"/>
                    <a:pt x="2546984" y="2197100"/>
                  </a:cubicBezTo>
                  <a:cubicBezTo>
                    <a:pt x="2554260" y="2185666"/>
                    <a:pt x="2564612" y="2176453"/>
                    <a:pt x="2572384" y="2165350"/>
                  </a:cubicBezTo>
                  <a:cubicBezTo>
                    <a:pt x="2611600" y="2109327"/>
                    <a:pt x="2569119" y="2155915"/>
                    <a:pt x="2616834" y="2108200"/>
                  </a:cubicBezTo>
                  <a:cubicBezTo>
                    <a:pt x="2618951" y="2101850"/>
                    <a:pt x="2619863" y="2094962"/>
                    <a:pt x="2623184" y="2089150"/>
                  </a:cubicBezTo>
                  <a:cubicBezTo>
                    <a:pt x="2639101" y="2061296"/>
                    <a:pt x="2641981" y="2067220"/>
                    <a:pt x="2661284" y="2044700"/>
                  </a:cubicBezTo>
                  <a:cubicBezTo>
                    <a:pt x="2668172" y="2036665"/>
                    <a:pt x="2674725" y="2028275"/>
                    <a:pt x="2680334" y="2019300"/>
                  </a:cubicBezTo>
                  <a:cubicBezTo>
                    <a:pt x="2685351" y="2011273"/>
                    <a:pt x="2687532" y="2001603"/>
                    <a:pt x="2693034" y="1993900"/>
                  </a:cubicBezTo>
                  <a:cubicBezTo>
                    <a:pt x="2698254" y="1986592"/>
                    <a:pt x="2706934" y="1982207"/>
                    <a:pt x="2712084" y="1974850"/>
                  </a:cubicBezTo>
                  <a:cubicBezTo>
                    <a:pt x="2721870" y="1960870"/>
                    <a:pt x="2727007" y="1943870"/>
                    <a:pt x="2737484" y="1930400"/>
                  </a:cubicBezTo>
                  <a:cubicBezTo>
                    <a:pt x="2742169" y="1924376"/>
                    <a:pt x="2751400" y="1923347"/>
                    <a:pt x="2756534" y="1917700"/>
                  </a:cubicBezTo>
                  <a:cubicBezTo>
                    <a:pt x="2772768" y="1899842"/>
                    <a:pt x="2786167" y="1879600"/>
                    <a:pt x="2800984" y="1860550"/>
                  </a:cubicBezTo>
                  <a:lnTo>
                    <a:pt x="2800984" y="1860550"/>
                  </a:lnTo>
                  <a:cubicBezTo>
                    <a:pt x="2828185" y="1792547"/>
                    <a:pt x="2795306" y="1865844"/>
                    <a:pt x="2839084" y="1797050"/>
                  </a:cubicBezTo>
                  <a:cubicBezTo>
                    <a:pt x="2846707" y="1785071"/>
                    <a:pt x="2850730" y="1771066"/>
                    <a:pt x="2858134" y="1758950"/>
                  </a:cubicBezTo>
                  <a:cubicBezTo>
                    <a:pt x="2874052" y="1732902"/>
                    <a:pt x="2898215" y="1711333"/>
                    <a:pt x="2908934" y="1682750"/>
                  </a:cubicBezTo>
                  <a:cubicBezTo>
                    <a:pt x="2915284" y="1665817"/>
                    <a:pt x="2921267" y="1648741"/>
                    <a:pt x="2927984" y="1631950"/>
                  </a:cubicBezTo>
                  <a:cubicBezTo>
                    <a:pt x="2933971" y="1616983"/>
                    <a:pt x="2941461" y="1602626"/>
                    <a:pt x="2947034" y="1587500"/>
                  </a:cubicBezTo>
                  <a:cubicBezTo>
                    <a:pt x="2956290" y="1562377"/>
                    <a:pt x="2957582" y="1533577"/>
                    <a:pt x="2972434" y="1511300"/>
                  </a:cubicBezTo>
                  <a:cubicBezTo>
                    <a:pt x="3012258" y="1451563"/>
                    <a:pt x="2951231" y="1545939"/>
                    <a:pt x="2997834" y="1460500"/>
                  </a:cubicBezTo>
                  <a:cubicBezTo>
                    <a:pt x="3034750" y="1392820"/>
                    <a:pt x="3013022" y="1452579"/>
                    <a:pt x="3042284" y="1384300"/>
                  </a:cubicBezTo>
                  <a:cubicBezTo>
                    <a:pt x="3092422" y="1267311"/>
                    <a:pt x="3022122" y="1405203"/>
                    <a:pt x="3099434" y="1276350"/>
                  </a:cubicBezTo>
                  <a:cubicBezTo>
                    <a:pt x="3105784" y="1265767"/>
                    <a:pt x="3109757" y="1253327"/>
                    <a:pt x="3118484" y="1244600"/>
                  </a:cubicBezTo>
                  <a:cubicBezTo>
                    <a:pt x="3125177" y="1237907"/>
                    <a:pt x="3135417" y="1236133"/>
                    <a:pt x="3143884" y="1231900"/>
                  </a:cubicBezTo>
                  <a:cubicBezTo>
                    <a:pt x="3165618" y="1188432"/>
                    <a:pt x="3144203" y="1221797"/>
                    <a:pt x="3181984" y="1187450"/>
                  </a:cubicBezTo>
                  <a:cubicBezTo>
                    <a:pt x="3197489" y="1173355"/>
                    <a:pt x="3210072" y="1156090"/>
                    <a:pt x="3226434" y="1143000"/>
                  </a:cubicBezTo>
                  <a:cubicBezTo>
                    <a:pt x="3237017" y="1134533"/>
                    <a:pt x="3248600" y="1127184"/>
                    <a:pt x="3258184" y="1117600"/>
                  </a:cubicBezTo>
                  <a:cubicBezTo>
                    <a:pt x="3269874" y="1105910"/>
                    <a:pt x="3278244" y="1091190"/>
                    <a:pt x="3289934" y="1079500"/>
                  </a:cubicBezTo>
                  <a:cubicBezTo>
                    <a:pt x="3297418" y="1072016"/>
                    <a:pt x="3308303" y="1068360"/>
                    <a:pt x="3315334" y="1060450"/>
                  </a:cubicBezTo>
                  <a:cubicBezTo>
                    <a:pt x="3325475" y="1049042"/>
                    <a:pt x="3331576" y="1034561"/>
                    <a:pt x="3340734" y="1022350"/>
                  </a:cubicBezTo>
                  <a:cubicBezTo>
                    <a:pt x="3387532" y="959953"/>
                    <a:pt x="3384121" y="974071"/>
                    <a:pt x="3416934" y="920750"/>
                  </a:cubicBezTo>
                  <a:cubicBezTo>
                    <a:pt x="3425878" y="906216"/>
                    <a:pt x="3433390" y="890834"/>
                    <a:pt x="3442334" y="876300"/>
                  </a:cubicBezTo>
                  <a:cubicBezTo>
                    <a:pt x="3450334" y="863301"/>
                    <a:pt x="3459734" y="851199"/>
                    <a:pt x="3467734" y="838200"/>
                  </a:cubicBezTo>
                  <a:cubicBezTo>
                    <a:pt x="3476678" y="823666"/>
                    <a:pt x="3483668" y="807949"/>
                    <a:pt x="3493134" y="793750"/>
                  </a:cubicBezTo>
                  <a:cubicBezTo>
                    <a:pt x="3504875" y="776138"/>
                    <a:pt x="3518534" y="759883"/>
                    <a:pt x="3531234" y="742950"/>
                  </a:cubicBezTo>
                  <a:cubicBezTo>
                    <a:pt x="3543179" y="707116"/>
                    <a:pt x="3543511" y="700132"/>
                    <a:pt x="3562984" y="666750"/>
                  </a:cubicBezTo>
                  <a:cubicBezTo>
                    <a:pt x="3570675" y="653566"/>
                    <a:pt x="3581558" y="642302"/>
                    <a:pt x="3588384" y="628650"/>
                  </a:cubicBezTo>
                  <a:cubicBezTo>
                    <a:pt x="3594371" y="616676"/>
                    <a:pt x="3597237" y="603372"/>
                    <a:pt x="3601084" y="590550"/>
                  </a:cubicBezTo>
                  <a:cubicBezTo>
                    <a:pt x="3609940" y="561031"/>
                    <a:pt x="3612701" y="529215"/>
                    <a:pt x="3626484" y="501650"/>
                  </a:cubicBezTo>
                  <a:lnTo>
                    <a:pt x="3645534" y="463550"/>
                  </a:lnTo>
                  <a:cubicBezTo>
                    <a:pt x="3664246" y="351280"/>
                    <a:pt x="3640484" y="491325"/>
                    <a:pt x="3658234" y="393700"/>
                  </a:cubicBezTo>
                  <a:cubicBezTo>
                    <a:pt x="3660537" y="381032"/>
                    <a:pt x="3662467" y="368300"/>
                    <a:pt x="3664584" y="355600"/>
                  </a:cubicBezTo>
                  <a:cubicBezTo>
                    <a:pt x="3664443" y="352639"/>
                    <a:pt x="3670247" y="221219"/>
                    <a:pt x="3645534" y="184150"/>
                  </a:cubicBezTo>
                  <a:cubicBezTo>
                    <a:pt x="3639663" y="175344"/>
                    <a:pt x="3628169" y="171988"/>
                    <a:pt x="3620134" y="165100"/>
                  </a:cubicBezTo>
                  <a:cubicBezTo>
                    <a:pt x="3613316" y="159256"/>
                    <a:pt x="3606472" y="153234"/>
                    <a:pt x="3601084" y="146050"/>
                  </a:cubicBezTo>
                  <a:cubicBezTo>
                    <a:pt x="3593679" y="136176"/>
                    <a:pt x="3589611" y="124042"/>
                    <a:pt x="3582034" y="114300"/>
                  </a:cubicBezTo>
                  <a:cubicBezTo>
                    <a:pt x="3553918" y="78151"/>
                    <a:pt x="3564888" y="98954"/>
                    <a:pt x="3537584" y="76200"/>
                  </a:cubicBezTo>
                  <a:cubicBezTo>
                    <a:pt x="3530685" y="70451"/>
                    <a:pt x="3525352" y="62994"/>
                    <a:pt x="3518534" y="57150"/>
                  </a:cubicBezTo>
                  <a:cubicBezTo>
                    <a:pt x="3510499" y="50262"/>
                    <a:pt x="3501099" y="45069"/>
                    <a:pt x="3493134" y="38100"/>
                  </a:cubicBezTo>
                  <a:cubicBezTo>
                    <a:pt x="3484123" y="30215"/>
                    <a:pt x="3477888" y="19046"/>
                    <a:pt x="3467734" y="12700"/>
                  </a:cubicBezTo>
                  <a:cubicBezTo>
                    <a:pt x="3460333" y="8075"/>
                    <a:pt x="3450974" y="7584"/>
                    <a:pt x="3442334" y="6350"/>
                  </a:cubicBezTo>
                  <a:cubicBezTo>
                    <a:pt x="3421276" y="3342"/>
                    <a:pt x="3400001" y="2117"/>
                    <a:pt x="3378834" y="0"/>
                  </a:cubicBezTo>
                  <a:lnTo>
                    <a:pt x="3308984" y="0"/>
                  </a:lnTo>
                  <a:close/>
                </a:path>
              </a:pathLst>
            </a:custGeom>
            <a:noFill/>
            <a:ln>
              <a:solidFill>
                <a:srgbClr val="71E171"/>
              </a:solidFill>
              <a:prstDash val="lgDash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D2D0133-3A54-40AD-BD77-7721BFAE873E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67ABB3EE-AAFC-477F-9717-40C1DC81F3DB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02A52530-8D2D-4833-97AE-4EEDC5F72D88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6720BB4-46A2-4DC2-90D3-2C125AF0BB35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93CDE1E9-E598-45E1-868D-5314A5FAD253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9E45C34B-2ED1-47A4-85FE-49E918D21795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sp>
        <p:nvSpPr>
          <p:cNvPr id="35" name="TextBox 34">
            <a:extLst>
              <a:ext uri="{FF2B5EF4-FFF2-40B4-BE49-F238E27FC236}">
                <a16:creationId xmlns:a16="http://schemas.microsoft.com/office/drawing/2014/main" id="{D0F00D65-89BF-423C-BC28-9193100FCBEB}"/>
              </a:ext>
            </a:extLst>
          </p:cNvPr>
          <p:cNvSpPr txBox="1"/>
          <p:nvPr/>
        </p:nvSpPr>
        <p:spPr>
          <a:xfrm>
            <a:off x="10214841" y="1187585"/>
            <a:ext cx="75052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>
                <a:solidFill>
                  <a:srgbClr val="80FF80"/>
                </a:solidFill>
              </a:rPr>
              <a:t>Slc17a7</a:t>
            </a: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9992FBCA-142A-494C-ADF5-26E994F38F52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577E325E-9BCB-401A-9B2B-D753B2A3AAB7}"/>
              </a:ext>
            </a:extLst>
          </p:cNvPr>
          <p:cNvSpPr txBox="1"/>
          <p:nvPr/>
        </p:nvSpPr>
        <p:spPr>
          <a:xfrm>
            <a:off x="9817681" y="738179"/>
            <a:ext cx="394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Bar</a:t>
            </a:r>
          </a:p>
        </p:txBody>
      </p: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733C8E37-F657-4C17-A37E-44A6CF689F14}"/>
              </a:ext>
            </a:extLst>
          </p:cNvPr>
          <p:cNvCxnSpPr>
            <a:cxnSpLocks/>
          </p:cNvCxnSpPr>
          <p:nvPr/>
        </p:nvCxnSpPr>
        <p:spPr>
          <a:xfrm>
            <a:off x="10217150" y="876678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0898921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>
            <a:extLst>
              <a:ext uri="{FF2B5EF4-FFF2-40B4-BE49-F238E27FC236}">
                <a16:creationId xmlns:a16="http://schemas.microsoft.com/office/drawing/2014/main" id="{F1661133-2D48-4373-AEB0-A4233516784F}"/>
              </a:ext>
            </a:extLst>
          </p:cNvPr>
          <p:cNvGrpSpPr/>
          <p:nvPr/>
        </p:nvGrpSpPr>
        <p:grpSpPr>
          <a:xfrm>
            <a:off x="1849483" y="354310"/>
            <a:ext cx="3860968" cy="2886363"/>
            <a:chOff x="487680" y="0"/>
            <a:chExt cx="9173661" cy="6858000"/>
          </a:xfrm>
        </p:grpSpPr>
        <p:pic>
          <p:nvPicPr>
            <p:cNvPr id="25" name="Picture 24" descr="Background pattern&#10;&#10;Description automatically generated">
              <a:extLst>
                <a:ext uri="{FF2B5EF4-FFF2-40B4-BE49-F238E27FC236}">
                  <a16:creationId xmlns:a16="http://schemas.microsoft.com/office/drawing/2014/main" id="{1754C67F-856E-4951-B594-D7C3FA063CE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7680" y="0"/>
              <a:ext cx="9144000" cy="6858000"/>
            </a:xfrm>
            <a:prstGeom prst="rect">
              <a:avLst/>
            </a:prstGeom>
          </p:spPr>
        </p:pic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C91FDDCB-847D-4873-ADE5-65B4CA346BCC}"/>
                </a:ext>
              </a:extLst>
            </p:cNvPr>
            <p:cNvSpPr/>
            <p:nvPr/>
          </p:nvSpPr>
          <p:spPr>
            <a:xfrm>
              <a:off x="4378716" y="2519363"/>
              <a:ext cx="5282625" cy="2933700"/>
            </a:xfrm>
            <a:custGeom>
              <a:avLst/>
              <a:gdLst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283897 w 5282625"/>
                <a:gd name="connsiteY32" fmla="*/ 2000250 h 2933700"/>
                <a:gd name="connsiteX33" fmla="*/ 1345809 w 5282625"/>
                <a:gd name="connsiteY33" fmla="*/ 1981200 h 2933700"/>
                <a:gd name="connsiteX34" fmla="*/ 1450584 w 5282625"/>
                <a:gd name="connsiteY34" fmla="*/ 1933575 h 2933700"/>
                <a:gd name="connsiteX35" fmla="*/ 1483922 w 5282625"/>
                <a:gd name="connsiteY35" fmla="*/ 1914525 h 2933700"/>
                <a:gd name="connsiteX36" fmla="*/ 1541072 w 5282625"/>
                <a:gd name="connsiteY36" fmla="*/ 1866900 h 2933700"/>
                <a:gd name="connsiteX37" fmla="*/ 1579172 w 5282625"/>
                <a:gd name="connsiteY37" fmla="*/ 1824037 h 2933700"/>
                <a:gd name="connsiteX38" fmla="*/ 1598222 w 5282625"/>
                <a:gd name="connsiteY38" fmla="*/ 1809750 h 2933700"/>
                <a:gd name="connsiteX39" fmla="*/ 1645847 w 5282625"/>
                <a:gd name="connsiteY39" fmla="*/ 1724025 h 2933700"/>
                <a:gd name="connsiteX40" fmla="*/ 1674422 w 5282625"/>
                <a:gd name="connsiteY40" fmla="*/ 1690687 h 2933700"/>
                <a:gd name="connsiteX41" fmla="*/ 1717284 w 5282625"/>
                <a:gd name="connsiteY41" fmla="*/ 1624012 h 2933700"/>
                <a:gd name="connsiteX42" fmla="*/ 1741097 w 5282625"/>
                <a:gd name="connsiteY42" fmla="*/ 1590675 h 2933700"/>
                <a:gd name="connsiteX43" fmla="*/ 1774434 w 5282625"/>
                <a:gd name="connsiteY43" fmla="*/ 1547812 h 2933700"/>
                <a:gd name="connsiteX44" fmla="*/ 1798247 w 5282625"/>
                <a:gd name="connsiteY44" fmla="*/ 1514475 h 2933700"/>
                <a:gd name="connsiteX45" fmla="*/ 1817297 w 5282625"/>
                <a:gd name="connsiteY45" fmla="*/ 1485900 h 2933700"/>
                <a:gd name="connsiteX46" fmla="*/ 1855397 w 5282625"/>
                <a:gd name="connsiteY46" fmla="*/ 1457325 h 2933700"/>
                <a:gd name="connsiteX47" fmla="*/ 1864922 w 5282625"/>
                <a:gd name="connsiteY47" fmla="*/ 1443037 h 2933700"/>
                <a:gd name="connsiteX48" fmla="*/ 1907784 w 5282625"/>
                <a:gd name="connsiteY48" fmla="*/ 1433512 h 2933700"/>
                <a:gd name="connsiteX49" fmla="*/ 1936359 w 5282625"/>
                <a:gd name="connsiteY49" fmla="*/ 1423987 h 2933700"/>
                <a:gd name="connsiteX50" fmla="*/ 1960172 w 5282625"/>
                <a:gd name="connsiteY50" fmla="*/ 1419225 h 2933700"/>
                <a:gd name="connsiteX51" fmla="*/ 2022084 w 5282625"/>
                <a:gd name="connsiteY51" fmla="*/ 1428750 h 2933700"/>
                <a:gd name="connsiteX52" fmla="*/ 2036372 w 5282625"/>
                <a:gd name="connsiteY52" fmla="*/ 1438275 h 2933700"/>
                <a:gd name="connsiteX53" fmla="*/ 2055422 w 5282625"/>
                <a:gd name="connsiteY53" fmla="*/ 1447800 h 2933700"/>
                <a:gd name="connsiteX54" fmla="*/ 2093522 w 5282625"/>
                <a:gd name="connsiteY54" fmla="*/ 1476375 h 2933700"/>
                <a:gd name="connsiteX55" fmla="*/ 2131622 w 5282625"/>
                <a:gd name="connsiteY55" fmla="*/ 1519237 h 2933700"/>
                <a:gd name="connsiteX56" fmla="*/ 2179247 w 5282625"/>
                <a:gd name="connsiteY56" fmla="*/ 1533525 h 2933700"/>
                <a:gd name="connsiteX57" fmla="*/ 2212584 w 5282625"/>
                <a:gd name="connsiteY57" fmla="*/ 1528762 h 2933700"/>
                <a:gd name="connsiteX58" fmla="*/ 2226872 w 5282625"/>
                <a:gd name="connsiteY58" fmla="*/ 1519237 h 2933700"/>
                <a:gd name="connsiteX59" fmla="*/ 2241159 w 5282625"/>
                <a:gd name="connsiteY59" fmla="*/ 1514475 h 2933700"/>
                <a:gd name="connsiteX60" fmla="*/ 2274497 w 5282625"/>
                <a:gd name="connsiteY60" fmla="*/ 1495425 h 2933700"/>
                <a:gd name="connsiteX61" fmla="*/ 2288784 w 5282625"/>
                <a:gd name="connsiteY61" fmla="*/ 1476375 h 2933700"/>
                <a:gd name="connsiteX62" fmla="*/ 2303072 w 5282625"/>
                <a:gd name="connsiteY62" fmla="*/ 1466850 h 2933700"/>
                <a:gd name="connsiteX63" fmla="*/ 2322122 w 5282625"/>
                <a:gd name="connsiteY63" fmla="*/ 1452562 h 2933700"/>
                <a:gd name="connsiteX64" fmla="*/ 2336409 w 5282625"/>
                <a:gd name="connsiteY64" fmla="*/ 1433512 h 2933700"/>
                <a:gd name="connsiteX65" fmla="*/ 2355459 w 5282625"/>
                <a:gd name="connsiteY65" fmla="*/ 1423987 h 2933700"/>
                <a:gd name="connsiteX66" fmla="*/ 2398322 w 5282625"/>
                <a:gd name="connsiteY66" fmla="*/ 1404937 h 2933700"/>
                <a:gd name="connsiteX67" fmla="*/ 2498334 w 5282625"/>
                <a:gd name="connsiteY67" fmla="*/ 1395412 h 2933700"/>
                <a:gd name="connsiteX68" fmla="*/ 2531672 w 5282625"/>
                <a:gd name="connsiteY68" fmla="*/ 1381125 h 2933700"/>
                <a:gd name="connsiteX69" fmla="*/ 2569772 w 5282625"/>
                <a:gd name="connsiteY69" fmla="*/ 1371600 h 2933700"/>
                <a:gd name="connsiteX70" fmla="*/ 2645972 w 5282625"/>
                <a:gd name="connsiteY70" fmla="*/ 1314450 h 2933700"/>
                <a:gd name="connsiteX71" fmla="*/ 2665022 w 5282625"/>
                <a:gd name="connsiteY71" fmla="*/ 1290637 h 2933700"/>
                <a:gd name="connsiteX72" fmla="*/ 2703122 w 5282625"/>
                <a:gd name="connsiteY72" fmla="*/ 1257300 h 2933700"/>
                <a:gd name="connsiteX73" fmla="*/ 2717409 w 5282625"/>
                <a:gd name="connsiteY73" fmla="*/ 1233487 h 2933700"/>
                <a:gd name="connsiteX74" fmla="*/ 2779322 w 5282625"/>
                <a:gd name="connsiteY74" fmla="*/ 1157287 h 2933700"/>
                <a:gd name="connsiteX75" fmla="*/ 2812659 w 5282625"/>
                <a:gd name="connsiteY75" fmla="*/ 1123950 h 2933700"/>
                <a:gd name="connsiteX76" fmla="*/ 2884097 w 5282625"/>
                <a:gd name="connsiteY76" fmla="*/ 1076325 h 2933700"/>
                <a:gd name="connsiteX77" fmla="*/ 2917434 w 5282625"/>
                <a:gd name="connsiteY77" fmla="*/ 1052512 h 2933700"/>
                <a:gd name="connsiteX78" fmla="*/ 2984109 w 5282625"/>
                <a:gd name="connsiteY78" fmla="*/ 1038225 h 2933700"/>
                <a:gd name="connsiteX79" fmla="*/ 3007922 w 5282625"/>
                <a:gd name="connsiteY79" fmla="*/ 1028700 h 2933700"/>
                <a:gd name="connsiteX80" fmla="*/ 3031734 w 5282625"/>
                <a:gd name="connsiteY80" fmla="*/ 1023937 h 2933700"/>
                <a:gd name="connsiteX81" fmla="*/ 3146034 w 5282625"/>
                <a:gd name="connsiteY81" fmla="*/ 1014412 h 2933700"/>
                <a:gd name="connsiteX82" fmla="*/ 3331772 w 5282625"/>
                <a:gd name="connsiteY82" fmla="*/ 1000125 h 2933700"/>
                <a:gd name="connsiteX83" fmla="*/ 3360347 w 5282625"/>
                <a:gd name="connsiteY83" fmla="*/ 990600 h 2933700"/>
                <a:gd name="connsiteX84" fmla="*/ 3398447 w 5282625"/>
                <a:gd name="connsiteY84" fmla="*/ 985837 h 2933700"/>
                <a:gd name="connsiteX85" fmla="*/ 3431784 w 5282625"/>
                <a:gd name="connsiteY85" fmla="*/ 981075 h 2933700"/>
                <a:gd name="connsiteX86" fmla="*/ 3465122 w 5282625"/>
                <a:gd name="connsiteY86" fmla="*/ 966787 h 2933700"/>
                <a:gd name="connsiteX87" fmla="*/ 3536559 w 5282625"/>
                <a:gd name="connsiteY87" fmla="*/ 942975 h 2933700"/>
                <a:gd name="connsiteX88" fmla="*/ 3627047 w 5282625"/>
                <a:gd name="connsiteY88" fmla="*/ 885825 h 2933700"/>
                <a:gd name="connsiteX89" fmla="*/ 3674672 w 5282625"/>
                <a:gd name="connsiteY89" fmla="*/ 833437 h 2933700"/>
                <a:gd name="connsiteX90" fmla="*/ 3693722 w 5282625"/>
                <a:gd name="connsiteY90" fmla="*/ 733425 h 2933700"/>
                <a:gd name="connsiteX91" fmla="*/ 3703247 w 5282625"/>
                <a:gd name="connsiteY91" fmla="*/ 642937 h 2933700"/>
                <a:gd name="connsiteX92" fmla="*/ 3708009 w 5282625"/>
                <a:gd name="connsiteY92" fmla="*/ 552450 h 2933700"/>
                <a:gd name="connsiteX93" fmla="*/ 3717534 w 5282625"/>
                <a:gd name="connsiteY93" fmla="*/ 528637 h 2933700"/>
                <a:gd name="connsiteX94" fmla="*/ 3727059 w 5282625"/>
                <a:gd name="connsiteY94" fmla="*/ 495300 h 2933700"/>
                <a:gd name="connsiteX95" fmla="*/ 3741347 w 5282625"/>
                <a:gd name="connsiteY95" fmla="*/ 466725 h 2933700"/>
                <a:gd name="connsiteX96" fmla="*/ 3750872 w 5282625"/>
                <a:gd name="connsiteY96" fmla="*/ 438150 h 2933700"/>
                <a:gd name="connsiteX97" fmla="*/ 3769922 w 5282625"/>
                <a:gd name="connsiteY97" fmla="*/ 390525 h 2933700"/>
                <a:gd name="connsiteX98" fmla="*/ 3788972 w 5282625"/>
                <a:gd name="connsiteY98" fmla="*/ 352425 h 2933700"/>
                <a:gd name="connsiteX99" fmla="*/ 3808022 w 5282625"/>
                <a:gd name="connsiteY99" fmla="*/ 300037 h 2933700"/>
                <a:gd name="connsiteX100" fmla="*/ 3812784 w 5282625"/>
                <a:gd name="connsiteY100" fmla="*/ 271462 h 2933700"/>
                <a:gd name="connsiteX101" fmla="*/ 3831834 w 5282625"/>
                <a:gd name="connsiteY101" fmla="*/ 238125 h 2933700"/>
                <a:gd name="connsiteX102" fmla="*/ 3865172 w 5282625"/>
                <a:gd name="connsiteY102" fmla="*/ 180975 h 2933700"/>
                <a:gd name="connsiteX103" fmla="*/ 3903272 w 5282625"/>
                <a:gd name="connsiteY103" fmla="*/ 114300 h 2933700"/>
                <a:gd name="connsiteX104" fmla="*/ 3908034 w 5282625"/>
                <a:gd name="connsiteY104" fmla="*/ 100012 h 2933700"/>
                <a:gd name="connsiteX105" fmla="*/ 3941372 w 5282625"/>
                <a:gd name="connsiteY105" fmla="*/ 61912 h 2933700"/>
                <a:gd name="connsiteX106" fmla="*/ 3960422 w 5282625"/>
                <a:gd name="connsiteY106" fmla="*/ 47625 h 2933700"/>
                <a:gd name="connsiteX107" fmla="*/ 3979472 w 5282625"/>
                <a:gd name="connsiteY107" fmla="*/ 38100 h 2933700"/>
                <a:gd name="connsiteX108" fmla="*/ 4022334 w 5282625"/>
                <a:gd name="connsiteY108" fmla="*/ 19050 h 2933700"/>
                <a:gd name="connsiteX109" fmla="*/ 4050909 w 5282625"/>
                <a:gd name="connsiteY109" fmla="*/ 14287 h 2933700"/>
                <a:gd name="connsiteX110" fmla="*/ 4108059 w 5282625"/>
                <a:gd name="connsiteY110" fmla="*/ 4762 h 2933700"/>
                <a:gd name="connsiteX111" fmla="*/ 4246172 w 5282625"/>
                <a:gd name="connsiteY111" fmla="*/ 0 h 2933700"/>
                <a:gd name="connsiteX112" fmla="*/ 4355709 w 5282625"/>
                <a:gd name="connsiteY112" fmla="*/ 4762 h 2933700"/>
                <a:gd name="connsiteX113" fmla="*/ 4384284 w 5282625"/>
                <a:gd name="connsiteY113" fmla="*/ 9525 h 2933700"/>
                <a:gd name="connsiteX114" fmla="*/ 4455722 w 5282625"/>
                <a:gd name="connsiteY114" fmla="*/ 19050 h 2933700"/>
                <a:gd name="connsiteX115" fmla="*/ 4489059 w 5282625"/>
                <a:gd name="connsiteY115" fmla="*/ 33337 h 2933700"/>
                <a:gd name="connsiteX116" fmla="*/ 4565259 w 5282625"/>
                <a:gd name="connsiteY116" fmla="*/ 71437 h 2933700"/>
                <a:gd name="connsiteX117" fmla="*/ 4612884 w 5282625"/>
                <a:gd name="connsiteY117" fmla="*/ 85725 h 2933700"/>
                <a:gd name="connsiteX118" fmla="*/ 4684322 w 5282625"/>
                <a:gd name="connsiteY118" fmla="*/ 114300 h 2933700"/>
                <a:gd name="connsiteX119" fmla="*/ 4731947 w 5282625"/>
                <a:gd name="connsiteY119" fmla="*/ 128587 h 2933700"/>
                <a:gd name="connsiteX120" fmla="*/ 4774809 w 5282625"/>
                <a:gd name="connsiteY120" fmla="*/ 147637 h 2933700"/>
                <a:gd name="connsiteX121" fmla="*/ 4798622 w 5282625"/>
                <a:gd name="connsiteY121" fmla="*/ 157162 h 2933700"/>
                <a:gd name="connsiteX122" fmla="*/ 4851009 w 5282625"/>
                <a:gd name="connsiteY122" fmla="*/ 171450 h 2933700"/>
                <a:gd name="connsiteX123" fmla="*/ 4889109 w 5282625"/>
                <a:gd name="connsiteY123" fmla="*/ 185737 h 2933700"/>
                <a:gd name="connsiteX124" fmla="*/ 5003409 w 5282625"/>
                <a:gd name="connsiteY124" fmla="*/ 238125 h 2933700"/>
                <a:gd name="connsiteX125" fmla="*/ 5060559 w 5282625"/>
                <a:gd name="connsiteY125" fmla="*/ 280987 h 2933700"/>
                <a:gd name="connsiteX126" fmla="*/ 5074847 w 5282625"/>
                <a:gd name="connsiteY126" fmla="*/ 290512 h 2933700"/>
                <a:gd name="connsiteX127" fmla="*/ 5103422 w 5282625"/>
                <a:gd name="connsiteY127" fmla="*/ 319087 h 2933700"/>
                <a:gd name="connsiteX128" fmla="*/ 5141522 w 5282625"/>
                <a:gd name="connsiteY128" fmla="*/ 347662 h 2933700"/>
                <a:gd name="connsiteX129" fmla="*/ 5160572 w 5282625"/>
                <a:gd name="connsiteY129" fmla="*/ 366712 h 2933700"/>
                <a:gd name="connsiteX130" fmla="*/ 5179622 w 5282625"/>
                <a:gd name="connsiteY130" fmla="*/ 376237 h 2933700"/>
                <a:gd name="connsiteX131" fmla="*/ 5189147 w 5282625"/>
                <a:gd name="connsiteY131" fmla="*/ 395287 h 2933700"/>
                <a:gd name="connsiteX132" fmla="*/ 5203434 w 5282625"/>
                <a:gd name="connsiteY132" fmla="*/ 404812 h 2933700"/>
                <a:gd name="connsiteX133" fmla="*/ 5222484 w 5282625"/>
                <a:gd name="connsiteY133" fmla="*/ 428625 h 2933700"/>
                <a:gd name="connsiteX134" fmla="*/ 5236772 w 5282625"/>
                <a:gd name="connsiteY134" fmla="*/ 476250 h 2933700"/>
                <a:gd name="connsiteX135" fmla="*/ 5246297 w 5282625"/>
                <a:gd name="connsiteY135" fmla="*/ 528637 h 2933700"/>
                <a:gd name="connsiteX136" fmla="*/ 5236772 w 5282625"/>
                <a:gd name="connsiteY136" fmla="*/ 1000125 h 2933700"/>
                <a:gd name="connsiteX137" fmla="*/ 5246297 w 5282625"/>
                <a:gd name="connsiteY137" fmla="*/ 1509712 h 2933700"/>
                <a:gd name="connsiteX138" fmla="*/ 5251059 w 5282625"/>
                <a:gd name="connsiteY138" fmla="*/ 1590675 h 2933700"/>
                <a:gd name="connsiteX139" fmla="*/ 5260584 w 5282625"/>
                <a:gd name="connsiteY139" fmla="*/ 1671637 h 2933700"/>
                <a:gd name="connsiteX140" fmla="*/ 5274872 w 5282625"/>
                <a:gd name="connsiteY140" fmla="*/ 1885950 h 2933700"/>
                <a:gd name="connsiteX141" fmla="*/ 5270109 w 5282625"/>
                <a:gd name="connsiteY141" fmla="*/ 2162175 h 2933700"/>
                <a:gd name="connsiteX142" fmla="*/ 5251059 w 5282625"/>
                <a:gd name="connsiteY142" fmla="*/ 2205037 h 2933700"/>
                <a:gd name="connsiteX143" fmla="*/ 5232009 w 5282625"/>
                <a:gd name="connsiteY143" fmla="*/ 2252662 h 2933700"/>
                <a:gd name="connsiteX144" fmla="*/ 5222484 w 5282625"/>
                <a:gd name="connsiteY144" fmla="*/ 2281237 h 2933700"/>
                <a:gd name="connsiteX145" fmla="*/ 5212959 w 5282625"/>
                <a:gd name="connsiteY145" fmla="*/ 2305050 h 2933700"/>
                <a:gd name="connsiteX146" fmla="*/ 5198672 w 5282625"/>
                <a:gd name="connsiteY146" fmla="*/ 2333625 h 2933700"/>
                <a:gd name="connsiteX147" fmla="*/ 5184384 w 5282625"/>
                <a:gd name="connsiteY147" fmla="*/ 2381250 h 2933700"/>
                <a:gd name="connsiteX148" fmla="*/ 5170097 w 5282625"/>
                <a:gd name="connsiteY148" fmla="*/ 2419350 h 2933700"/>
                <a:gd name="connsiteX149" fmla="*/ 5165334 w 5282625"/>
                <a:gd name="connsiteY149" fmla="*/ 2447925 h 2933700"/>
                <a:gd name="connsiteX150" fmla="*/ 5131997 w 5282625"/>
                <a:gd name="connsiteY150" fmla="*/ 2557462 h 2933700"/>
                <a:gd name="connsiteX151" fmla="*/ 5117709 w 5282625"/>
                <a:gd name="connsiteY151" fmla="*/ 2609850 h 2933700"/>
                <a:gd name="connsiteX152" fmla="*/ 5108184 w 5282625"/>
                <a:gd name="connsiteY152" fmla="*/ 2657475 h 2933700"/>
                <a:gd name="connsiteX153" fmla="*/ 5084372 w 5282625"/>
                <a:gd name="connsiteY153" fmla="*/ 2728912 h 2933700"/>
                <a:gd name="connsiteX154" fmla="*/ 5079609 w 5282625"/>
                <a:gd name="connsiteY154" fmla="*/ 2757487 h 2933700"/>
                <a:gd name="connsiteX155" fmla="*/ 5074847 w 5282625"/>
                <a:gd name="connsiteY155" fmla="*/ 2781300 h 2933700"/>
                <a:gd name="connsiteX156" fmla="*/ 5055797 w 5282625"/>
                <a:gd name="connsiteY156" fmla="*/ 2890837 h 2933700"/>
                <a:gd name="connsiteX157" fmla="*/ 5022459 w 5282625"/>
                <a:gd name="connsiteY157" fmla="*/ 2924175 h 2933700"/>
                <a:gd name="connsiteX158" fmla="*/ 4970072 w 5282625"/>
                <a:gd name="connsiteY158" fmla="*/ 2933700 h 2933700"/>
                <a:gd name="connsiteX159" fmla="*/ 4917684 w 5282625"/>
                <a:gd name="connsiteY159" fmla="*/ 2928937 h 2933700"/>
                <a:gd name="connsiteX160" fmla="*/ 4893872 w 5282625"/>
                <a:gd name="connsiteY160" fmla="*/ 2905125 h 2933700"/>
                <a:gd name="connsiteX161" fmla="*/ 4865297 w 5282625"/>
                <a:gd name="connsiteY161" fmla="*/ 2886075 h 2933700"/>
                <a:gd name="connsiteX162" fmla="*/ 4831959 w 5282625"/>
                <a:gd name="connsiteY162" fmla="*/ 2847975 h 2933700"/>
                <a:gd name="connsiteX163" fmla="*/ 4727184 w 5282625"/>
                <a:gd name="connsiteY163" fmla="*/ 2771775 h 2933700"/>
                <a:gd name="connsiteX164" fmla="*/ 4693847 w 5282625"/>
                <a:gd name="connsiteY164" fmla="*/ 2728912 h 2933700"/>
                <a:gd name="connsiteX165" fmla="*/ 4655747 w 5282625"/>
                <a:gd name="connsiteY165" fmla="*/ 2695575 h 2933700"/>
                <a:gd name="connsiteX166" fmla="*/ 4593834 w 5282625"/>
                <a:gd name="connsiteY166" fmla="*/ 2590800 h 2933700"/>
                <a:gd name="connsiteX167" fmla="*/ 4574784 w 5282625"/>
                <a:gd name="connsiteY167" fmla="*/ 2557462 h 2933700"/>
                <a:gd name="connsiteX168" fmla="*/ 4560497 w 5282625"/>
                <a:gd name="connsiteY168" fmla="*/ 2519362 h 2933700"/>
                <a:gd name="connsiteX169" fmla="*/ 4541447 w 5282625"/>
                <a:gd name="connsiteY169" fmla="*/ 2476500 h 2933700"/>
                <a:gd name="connsiteX170" fmla="*/ 4531922 w 5282625"/>
                <a:gd name="connsiteY170" fmla="*/ 2447925 h 2933700"/>
                <a:gd name="connsiteX171" fmla="*/ 4517634 w 5282625"/>
                <a:gd name="connsiteY171" fmla="*/ 2419350 h 2933700"/>
                <a:gd name="connsiteX172" fmla="*/ 4508109 w 5282625"/>
                <a:gd name="connsiteY172" fmla="*/ 2395537 h 2933700"/>
                <a:gd name="connsiteX173" fmla="*/ 4498584 w 5282625"/>
                <a:gd name="connsiteY173" fmla="*/ 2357437 h 2933700"/>
                <a:gd name="connsiteX174" fmla="*/ 4484297 w 5282625"/>
                <a:gd name="connsiteY174" fmla="*/ 2276475 h 2933700"/>
                <a:gd name="connsiteX175" fmla="*/ 4470009 w 5282625"/>
                <a:gd name="connsiteY175" fmla="*/ 2257425 h 2933700"/>
                <a:gd name="connsiteX176" fmla="*/ 4446197 w 5282625"/>
                <a:gd name="connsiteY176" fmla="*/ 2219325 h 2933700"/>
                <a:gd name="connsiteX177" fmla="*/ 4431909 w 5282625"/>
                <a:gd name="connsiteY177" fmla="*/ 2205037 h 2933700"/>
                <a:gd name="connsiteX178" fmla="*/ 4408097 w 5282625"/>
                <a:gd name="connsiteY178" fmla="*/ 2176462 h 2933700"/>
                <a:gd name="connsiteX179" fmla="*/ 4374759 w 5282625"/>
                <a:gd name="connsiteY179" fmla="*/ 2138362 h 2933700"/>
                <a:gd name="connsiteX180" fmla="*/ 4355709 w 5282625"/>
                <a:gd name="connsiteY180" fmla="*/ 2076450 h 2933700"/>
                <a:gd name="connsiteX181" fmla="*/ 4350947 w 5282625"/>
                <a:gd name="connsiteY181" fmla="*/ 2043112 h 2933700"/>
                <a:gd name="connsiteX182" fmla="*/ 4346184 w 5282625"/>
                <a:gd name="connsiteY182" fmla="*/ 1757362 h 2933700"/>
                <a:gd name="connsiteX183" fmla="*/ 4341422 w 5282625"/>
                <a:gd name="connsiteY183" fmla="*/ 1743075 h 2933700"/>
                <a:gd name="connsiteX184" fmla="*/ 4308084 w 5282625"/>
                <a:gd name="connsiteY184" fmla="*/ 1724025 h 2933700"/>
                <a:gd name="connsiteX185" fmla="*/ 4269984 w 5282625"/>
                <a:gd name="connsiteY185" fmla="*/ 1709737 h 2933700"/>
                <a:gd name="connsiteX186" fmla="*/ 4189022 w 5282625"/>
                <a:gd name="connsiteY186" fmla="*/ 1690687 h 2933700"/>
                <a:gd name="connsiteX187" fmla="*/ 4141397 w 5282625"/>
                <a:gd name="connsiteY187" fmla="*/ 1704975 h 2933700"/>
                <a:gd name="connsiteX188" fmla="*/ 4098534 w 5282625"/>
                <a:gd name="connsiteY188" fmla="*/ 1733550 h 2933700"/>
                <a:gd name="connsiteX189" fmla="*/ 4084247 w 5282625"/>
                <a:gd name="connsiteY189" fmla="*/ 1743075 h 2933700"/>
                <a:gd name="connsiteX190" fmla="*/ 4012809 w 5282625"/>
                <a:gd name="connsiteY190" fmla="*/ 1747837 h 2933700"/>
                <a:gd name="connsiteX191" fmla="*/ 3888984 w 5282625"/>
                <a:gd name="connsiteY191" fmla="*/ 1733550 h 2933700"/>
                <a:gd name="connsiteX192" fmla="*/ 3869934 w 5282625"/>
                <a:gd name="connsiteY192" fmla="*/ 1714500 h 2933700"/>
                <a:gd name="connsiteX193" fmla="*/ 3831834 w 5282625"/>
                <a:gd name="connsiteY193" fmla="*/ 1704975 h 2933700"/>
                <a:gd name="connsiteX194" fmla="*/ 3812784 w 5282625"/>
                <a:gd name="connsiteY194" fmla="*/ 1690687 h 2933700"/>
                <a:gd name="connsiteX195" fmla="*/ 3684197 w 5282625"/>
                <a:gd name="connsiteY195" fmla="*/ 1690687 h 2933700"/>
                <a:gd name="connsiteX196" fmla="*/ 3612759 w 5282625"/>
                <a:gd name="connsiteY196" fmla="*/ 1728787 h 2933700"/>
                <a:gd name="connsiteX197" fmla="*/ 3584184 w 5282625"/>
                <a:gd name="connsiteY197" fmla="*/ 1752600 h 2933700"/>
                <a:gd name="connsiteX198" fmla="*/ 3560372 w 5282625"/>
                <a:gd name="connsiteY198" fmla="*/ 1766887 h 2933700"/>
                <a:gd name="connsiteX199" fmla="*/ 3541322 w 5282625"/>
                <a:gd name="connsiteY199" fmla="*/ 1785937 h 2933700"/>
                <a:gd name="connsiteX200" fmla="*/ 3512747 w 5282625"/>
                <a:gd name="connsiteY200" fmla="*/ 1804987 h 2933700"/>
                <a:gd name="connsiteX201" fmla="*/ 3498459 w 5282625"/>
                <a:gd name="connsiteY201" fmla="*/ 1824037 h 2933700"/>
                <a:gd name="connsiteX202" fmla="*/ 3474647 w 5282625"/>
                <a:gd name="connsiteY202" fmla="*/ 1838325 h 2933700"/>
                <a:gd name="connsiteX203" fmla="*/ 3431784 w 5282625"/>
                <a:gd name="connsiteY203" fmla="*/ 1862137 h 2933700"/>
                <a:gd name="connsiteX204" fmla="*/ 3388922 w 5282625"/>
                <a:gd name="connsiteY204" fmla="*/ 1885950 h 2933700"/>
                <a:gd name="connsiteX205" fmla="*/ 3374634 w 5282625"/>
                <a:gd name="connsiteY205" fmla="*/ 1895475 h 2933700"/>
                <a:gd name="connsiteX206" fmla="*/ 3350822 w 5282625"/>
                <a:gd name="connsiteY206" fmla="*/ 1900237 h 2933700"/>
                <a:gd name="connsiteX207" fmla="*/ 3303197 w 5282625"/>
                <a:gd name="connsiteY207" fmla="*/ 1919287 h 2933700"/>
                <a:gd name="connsiteX208" fmla="*/ 3279384 w 5282625"/>
                <a:gd name="connsiteY208" fmla="*/ 1928812 h 2933700"/>
                <a:gd name="connsiteX209" fmla="*/ 3046022 w 5282625"/>
                <a:gd name="connsiteY209" fmla="*/ 1928812 h 2933700"/>
                <a:gd name="connsiteX210" fmla="*/ 3026972 w 5282625"/>
                <a:gd name="connsiteY210" fmla="*/ 1943100 h 2933700"/>
                <a:gd name="connsiteX211" fmla="*/ 3003159 w 5282625"/>
                <a:gd name="connsiteY211" fmla="*/ 1947862 h 2933700"/>
                <a:gd name="connsiteX212" fmla="*/ 2988872 w 5282625"/>
                <a:gd name="connsiteY212" fmla="*/ 1962150 h 2933700"/>
                <a:gd name="connsiteX213" fmla="*/ 2946009 w 5282625"/>
                <a:gd name="connsiteY213" fmla="*/ 1976437 h 2933700"/>
                <a:gd name="connsiteX214" fmla="*/ 2907909 w 5282625"/>
                <a:gd name="connsiteY214" fmla="*/ 1995487 h 2933700"/>
                <a:gd name="connsiteX215" fmla="*/ 2865047 w 5282625"/>
                <a:gd name="connsiteY215" fmla="*/ 2005012 h 2933700"/>
                <a:gd name="connsiteX216" fmla="*/ 2826947 w 5282625"/>
                <a:gd name="connsiteY216" fmla="*/ 2009775 h 2933700"/>
                <a:gd name="connsiteX217" fmla="*/ 2798372 w 5282625"/>
                <a:gd name="connsiteY217" fmla="*/ 2019300 h 2933700"/>
                <a:gd name="connsiteX218" fmla="*/ 2760272 w 5282625"/>
                <a:gd name="connsiteY218" fmla="*/ 2024062 h 2933700"/>
                <a:gd name="connsiteX219" fmla="*/ 2745984 w 5282625"/>
                <a:gd name="connsiteY219" fmla="*/ 2038350 h 2933700"/>
                <a:gd name="connsiteX220" fmla="*/ 2712647 w 5282625"/>
                <a:gd name="connsiteY220" fmla="*/ 2066925 h 2933700"/>
                <a:gd name="connsiteX221" fmla="*/ 2665022 w 5282625"/>
                <a:gd name="connsiteY221" fmla="*/ 2090737 h 2933700"/>
                <a:gd name="connsiteX222" fmla="*/ 2626922 w 5282625"/>
                <a:gd name="connsiteY222" fmla="*/ 2105025 h 2933700"/>
                <a:gd name="connsiteX223" fmla="*/ 2579297 w 5282625"/>
                <a:gd name="connsiteY223" fmla="*/ 2133600 h 2933700"/>
                <a:gd name="connsiteX224" fmla="*/ 2555484 w 5282625"/>
                <a:gd name="connsiteY224" fmla="*/ 2147887 h 2933700"/>
                <a:gd name="connsiteX225" fmla="*/ 2536434 w 5282625"/>
                <a:gd name="connsiteY225" fmla="*/ 2162175 h 2933700"/>
                <a:gd name="connsiteX226" fmla="*/ 2493572 w 5282625"/>
                <a:gd name="connsiteY226" fmla="*/ 2171700 h 2933700"/>
                <a:gd name="connsiteX227" fmla="*/ 2464997 w 5282625"/>
                <a:gd name="connsiteY227" fmla="*/ 2181225 h 2933700"/>
                <a:gd name="connsiteX228" fmla="*/ 2445947 w 5282625"/>
                <a:gd name="connsiteY228" fmla="*/ 2185987 h 2933700"/>
                <a:gd name="connsiteX229" fmla="*/ 2403084 w 5282625"/>
                <a:gd name="connsiteY229" fmla="*/ 2200275 h 2933700"/>
                <a:gd name="connsiteX230" fmla="*/ 2388797 w 5282625"/>
                <a:gd name="connsiteY230" fmla="*/ 2205037 h 2933700"/>
                <a:gd name="connsiteX231" fmla="*/ 2369747 w 5282625"/>
                <a:gd name="connsiteY231" fmla="*/ 2214562 h 2933700"/>
                <a:gd name="connsiteX232" fmla="*/ 2350697 w 5282625"/>
                <a:gd name="connsiteY232" fmla="*/ 2219325 h 2933700"/>
                <a:gd name="connsiteX233" fmla="*/ 2288784 w 5282625"/>
                <a:gd name="connsiteY233" fmla="*/ 2228850 h 2933700"/>
                <a:gd name="connsiteX234" fmla="*/ 2241159 w 5282625"/>
                <a:gd name="connsiteY234" fmla="*/ 2243137 h 2933700"/>
                <a:gd name="connsiteX235" fmla="*/ 2222109 w 5282625"/>
                <a:gd name="connsiteY235" fmla="*/ 2247900 h 2933700"/>
                <a:gd name="connsiteX236" fmla="*/ 2188772 w 5282625"/>
                <a:gd name="connsiteY236" fmla="*/ 2257425 h 2933700"/>
                <a:gd name="connsiteX237" fmla="*/ 2136384 w 5282625"/>
                <a:gd name="connsiteY237" fmla="*/ 2262187 h 2933700"/>
                <a:gd name="connsiteX238" fmla="*/ 2103047 w 5282625"/>
                <a:gd name="connsiteY238" fmla="*/ 2266950 h 2933700"/>
                <a:gd name="connsiteX239" fmla="*/ 2079234 w 5282625"/>
                <a:gd name="connsiteY239" fmla="*/ 2295525 h 2933700"/>
                <a:gd name="connsiteX240" fmla="*/ 2060184 w 5282625"/>
                <a:gd name="connsiteY240" fmla="*/ 2300287 h 2933700"/>
                <a:gd name="connsiteX241" fmla="*/ 1993509 w 5282625"/>
                <a:gd name="connsiteY241" fmla="*/ 2338387 h 2933700"/>
                <a:gd name="connsiteX242" fmla="*/ 1955409 w 5282625"/>
                <a:gd name="connsiteY242" fmla="*/ 2352675 h 2933700"/>
                <a:gd name="connsiteX243" fmla="*/ 1941122 w 5282625"/>
                <a:gd name="connsiteY243" fmla="*/ 2357437 h 2933700"/>
                <a:gd name="connsiteX244" fmla="*/ 1893497 w 5282625"/>
                <a:gd name="connsiteY244" fmla="*/ 2376487 h 2933700"/>
                <a:gd name="connsiteX245" fmla="*/ 1845872 w 5282625"/>
                <a:gd name="connsiteY245" fmla="*/ 2390775 h 2933700"/>
                <a:gd name="connsiteX246" fmla="*/ 1798247 w 5282625"/>
                <a:gd name="connsiteY246" fmla="*/ 2405062 h 2933700"/>
                <a:gd name="connsiteX247" fmla="*/ 1745859 w 5282625"/>
                <a:gd name="connsiteY247" fmla="*/ 2419350 h 2933700"/>
                <a:gd name="connsiteX248" fmla="*/ 1698234 w 5282625"/>
                <a:gd name="connsiteY248" fmla="*/ 2438400 h 2933700"/>
                <a:gd name="connsiteX249" fmla="*/ 1674422 w 5282625"/>
                <a:gd name="connsiteY249" fmla="*/ 2443162 h 2933700"/>
                <a:gd name="connsiteX250" fmla="*/ 1641084 w 5282625"/>
                <a:gd name="connsiteY250" fmla="*/ 2452687 h 2933700"/>
                <a:gd name="connsiteX251" fmla="*/ 1617272 w 5282625"/>
                <a:gd name="connsiteY251" fmla="*/ 2466975 h 2933700"/>
                <a:gd name="connsiteX252" fmla="*/ 1602984 w 5282625"/>
                <a:gd name="connsiteY252" fmla="*/ 2471737 h 2933700"/>
                <a:gd name="connsiteX253" fmla="*/ 1550597 w 5282625"/>
                <a:gd name="connsiteY253" fmla="*/ 2481262 h 2933700"/>
                <a:gd name="connsiteX254" fmla="*/ 1502972 w 5282625"/>
                <a:gd name="connsiteY254" fmla="*/ 2505075 h 2933700"/>
                <a:gd name="connsiteX255" fmla="*/ 1464872 w 5282625"/>
                <a:gd name="connsiteY255" fmla="*/ 2514600 h 2933700"/>
                <a:gd name="connsiteX256" fmla="*/ 1445822 w 5282625"/>
                <a:gd name="connsiteY256" fmla="*/ 2524125 h 2933700"/>
                <a:gd name="connsiteX257" fmla="*/ 1412484 w 5282625"/>
                <a:gd name="connsiteY257" fmla="*/ 2533650 h 2933700"/>
                <a:gd name="connsiteX258" fmla="*/ 1360097 w 5282625"/>
                <a:gd name="connsiteY258" fmla="*/ 2557462 h 2933700"/>
                <a:gd name="connsiteX259" fmla="*/ 1279134 w 5282625"/>
                <a:gd name="connsiteY259" fmla="*/ 2595562 h 2933700"/>
                <a:gd name="connsiteX260" fmla="*/ 1260084 w 5282625"/>
                <a:gd name="connsiteY260" fmla="*/ 2605087 h 2933700"/>
                <a:gd name="connsiteX261" fmla="*/ 1183884 w 5282625"/>
                <a:gd name="connsiteY261" fmla="*/ 2619375 h 2933700"/>
                <a:gd name="connsiteX262" fmla="*/ 1155309 w 5282625"/>
                <a:gd name="connsiteY262" fmla="*/ 2628900 h 2933700"/>
                <a:gd name="connsiteX263" fmla="*/ 1098159 w 5282625"/>
                <a:gd name="connsiteY263" fmla="*/ 2638425 h 2933700"/>
                <a:gd name="connsiteX264" fmla="*/ 1055297 w 5282625"/>
                <a:gd name="connsiteY264" fmla="*/ 2647950 h 2933700"/>
                <a:gd name="connsiteX265" fmla="*/ 874322 w 5282625"/>
                <a:gd name="connsiteY265" fmla="*/ 2647950 h 2933700"/>
                <a:gd name="connsiteX266" fmla="*/ 850509 w 5282625"/>
                <a:gd name="connsiteY266" fmla="*/ 2652712 h 2933700"/>
                <a:gd name="connsiteX267" fmla="*/ 802884 w 5282625"/>
                <a:gd name="connsiteY267" fmla="*/ 2671762 h 2933700"/>
                <a:gd name="connsiteX268" fmla="*/ 774309 w 5282625"/>
                <a:gd name="connsiteY268" fmla="*/ 2686050 h 2933700"/>
                <a:gd name="connsiteX269" fmla="*/ 726684 w 5282625"/>
                <a:gd name="connsiteY269" fmla="*/ 2705100 h 2933700"/>
                <a:gd name="connsiteX270" fmla="*/ 702872 w 5282625"/>
                <a:gd name="connsiteY270" fmla="*/ 2714625 h 2933700"/>
                <a:gd name="connsiteX271" fmla="*/ 679059 w 5282625"/>
                <a:gd name="connsiteY271" fmla="*/ 2728912 h 2933700"/>
                <a:gd name="connsiteX272" fmla="*/ 655247 w 5282625"/>
                <a:gd name="connsiteY272" fmla="*/ 2733675 h 2933700"/>
                <a:gd name="connsiteX273" fmla="*/ 612384 w 5282625"/>
                <a:gd name="connsiteY273" fmla="*/ 2752725 h 2933700"/>
                <a:gd name="connsiteX274" fmla="*/ 588572 w 5282625"/>
                <a:gd name="connsiteY274" fmla="*/ 2767012 h 2933700"/>
                <a:gd name="connsiteX275" fmla="*/ 550472 w 5282625"/>
                <a:gd name="connsiteY275" fmla="*/ 2771775 h 2933700"/>
                <a:gd name="connsiteX276" fmla="*/ 521897 w 5282625"/>
                <a:gd name="connsiteY276" fmla="*/ 2776537 h 2933700"/>
                <a:gd name="connsiteX277" fmla="*/ 336159 w 5282625"/>
                <a:gd name="connsiteY277" fmla="*/ 2790825 h 2933700"/>
                <a:gd name="connsiteX278" fmla="*/ 150422 w 5282625"/>
                <a:gd name="connsiteY278" fmla="*/ 2786062 h 2933700"/>
                <a:gd name="connsiteX279" fmla="*/ 78984 w 5282625"/>
                <a:gd name="connsiteY279" fmla="*/ 2781300 h 2933700"/>
                <a:gd name="connsiteX280" fmla="*/ 40884 w 5282625"/>
                <a:gd name="connsiteY280" fmla="*/ 2776537 h 2933700"/>
                <a:gd name="connsiteX281" fmla="*/ 7547 w 5282625"/>
                <a:gd name="connsiteY281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50472 w 5282625"/>
                <a:gd name="connsiteY274" fmla="*/ 2771775 h 2933700"/>
                <a:gd name="connsiteX275" fmla="*/ 521897 w 5282625"/>
                <a:gd name="connsiteY275" fmla="*/ 2776537 h 2933700"/>
                <a:gd name="connsiteX276" fmla="*/ 336159 w 5282625"/>
                <a:gd name="connsiteY276" fmla="*/ 2790825 h 2933700"/>
                <a:gd name="connsiteX277" fmla="*/ 150422 w 5282625"/>
                <a:gd name="connsiteY277" fmla="*/ 2786062 h 2933700"/>
                <a:gd name="connsiteX278" fmla="*/ 78984 w 5282625"/>
                <a:gd name="connsiteY278" fmla="*/ 2781300 h 2933700"/>
                <a:gd name="connsiteX279" fmla="*/ 40884 w 5282625"/>
                <a:gd name="connsiteY279" fmla="*/ 2776537 h 2933700"/>
                <a:gd name="connsiteX280" fmla="*/ 7547 w 5282625"/>
                <a:gd name="connsiteY280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21897 w 5282625"/>
                <a:gd name="connsiteY274" fmla="*/ 2776537 h 2933700"/>
                <a:gd name="connsiteX275" fmla="*/ 336159 w 5282625"/>
                <a:gd name="connsiteY275" fmla="*/ 2790825 h 2933700"/>
                <a:gd name="connsiteX276" fmla="*/ 150422 w 5282625"/>
                <a:gd name="connsiteY276" fmla="*/ 2786062 h 2933700"/>
                <a:gd name="connsiteX277" fmla="*/ 78984 w 5282625"/>
                <a:gd name="connsiteY277" fmla="*/ 2781300 h 2933700"/>
                <a:gd name="connsiteX278" fmla="*/ 40884 w 5282625"/>
                <a:gd name="connsiteY278" fmla="*/ 2776537 h 2933700"/>
                <a:gd name="connsiteX279" fmla="*/ 7547 w 5282625"/>
                <a:gd name="connsiteY279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798247 w 5282625"/>
                <a:gd name="connsiteY244" fmla="*/ 2405062 h 2933700"/>
                <a:gd name="connsiteX245" fmla="*/ 1745859 w 5282625"/>
                <a:gd name="connsiteY245" fmla="*/ 2419350 h 2933700"/>
                <a:gd name="connsiteX246" fmla="*/ 1698234 w 5282625"/>
                <a:gd name="connsiteY246" fmla="*/ 2438400 h 2933700"/>
                <a:gd name="connsiteX247" fmla="*/ 1674422 w 5282625"/>
                <a:gd name="connsiteY247" fmla="*/ 2443162 h 2933700"/>
                <a:gd name="connsiteX248" fmla="*/ 1641084 w 5282625"/>
                <a:gd name="connsiteY248" fmla="*/ 2452687 h 2933700"/>
                <a:gd name="connsiteX249" fmla="*/ 1617272 w 5282625"/>
                <a:gd name="connsiteY249" fmla="*/ 2466975 h 2933700"/>
                <a:gd name="connsiteX250" fmla="*/ 1602984 w 5282625"/>
                <a:gd name="connsiteY250" fmla="*/ 2471737 h 2933700"/>
                <a:gd name="connsiteX251" fmla="*/ 1550597 w 5282625"/>
                <a:gd name="connsiteY251" fmla="*/ 2481262 h 2933700"/>
                <a:gd name="connsiteX252" fmla="*/ 1502972 w 5282625"/>
                <a:gd name="connsiteY252" fmla="*/ 2505075 h 2933700"/>
                <a:gd name="connsiteX253" fmla="*/ 1464872 w 5282625"/>
                <a:gd name="connsiteY253" fmla="*/ 2514600 h 2933700"/>
                <a:gd name="connsiteX254" fmla="*/ 1445822 w 5282625"/>
                <a:gd name="connsiteY254" fmla="*/ 2524125 h 2933700"/>
                <a:gd name="connsiteX255" fmla="*/ 1412484 w 5282625"/>
                <a:gd name="connsiteY255" fmla="*/ 2533650 h 2933700"/>
                <a:gd name="connsiteX256" fmla="*/ 1360097 w 5282625"/>
                <a:gd name="connsiteY256" fmla="*/ 2557462 h 2933700"/>
                <a:gd name="connsiteX257" fmla="*/ 1279134 w 5282625"/>
                <a:gd name="connsiteY257" fmla="*/ 2595562 h 2933700"/>
                <a:gd name="connsiteX258" fmla="*/ 1260084 w 5282625"/>
                <a:gd name="connsiteY258" fmla="*/ 2605087 h 2933700"/>
                <a:gd name="connsiteX259" fmla="*/ 1183884 w 5282625"/>
                <a:gd name="connsiteY259" fmla="*/ 2619375 h 2933700"/>
                <a:gd name="connsiteX260" fmla="*/ 1155309 w 5282625"/>
                <a:gd name="connsiteY260" fmla="*/ 2628900 h 2933700"/>
                <a:gd name="connsiteX261" fmla="*/ 1098159 w 5282625"/>
                <a:gd name="connsiteY261" fmla="*/ 2638425 h 2933700"/>
                <a:gd name="connsiteX262" fmla="*/ 1055297 w 5282625"/>
                <a:gd name="connsiteY262" fmla="*/ 2647950 h 2933700"/>
                <a:gd name="connsiteX263" fmla="*/ 874322 w 5282625"/>
                <a:gd name="connsiteY263" fmla="*/ 2647950 h 2933700"/>
                <a:gd name="connsiteX264" fmla="*/ 850509 w 5282625"/>
                <a:gd name="connsiteY264" fmla="*/ 2652712 h 2933700"/>
                <a:gd name="connsiteX265" fmla="*/ 802884 w 5282625"/>
                <a:gd name="connsiteY265" fmla="*/ 2671762 h 2933700"/>
                <a:gd name="connsiteX266" fmla="*/ 774309 w 5282625"/>
                <a:gd name="connsiteY266" fmla="*/ 2686050 h 2933700"/>
                <a:gd name="connsiteX267" fmla="*/ 726684 w 5282625"/>
                <a:gd name="connsiteY267" fmla="*/ 2705100 h 2933700"/>
                <a:gd name="connsiteX268" fmla="*/ 702872 w 5282625"/>
                <a:gd name="connsiteY268" fmla="*/ 2714625 h 2933700"/>
                <a:gd name="connsiteX269" fmla="*/ 679059 w 5282625"/>
                <a:gd name="connsiteY269" fmla="*/ 2728912 h 2933700"/>
                <a:gd name="connsiteX270" fmla="*/ 655247 w 5282625"/>
                <a:gd name="connsiteY270" fmla="*/ 2733675 h 2933700"/>
                <a:gd name="connsiteX271" fmla="*/ 612384 w 5282625"/>
                <a:gd name="connsiteY271" fmla="*/ 2752725 h 2933700"/>
                <a:gd name="connsiteX272" fmla="*/ 588572 w 5282625"/>
                <a:gd name="connsiteY272" fmla="*/ 2767012 h 2933700"/>
                <a:gd name="connsiteX273" fmla="*/ 521897 w 5282625"/>
                <a:gd name="connsiteY273" fmla="*/ 2776537 h 2933700"/>
                <a:gd name="connsiteX274" fmla="*/ 336159 w 5282625"/>
                <a:gd name="connsiteY274" fmla="*/ 2790825 h 2933700"/>
                <a:gd name="connsiteX275" fmla="*/ 150422 w 5282625"/>
                <a:gd name="connsiteY275" fmla="*/ 2786062 h 2933700"/>
                <a:gd name="connsiteX276" fmla="*/ 78984 w 5282625"/>
                <a:gd name="connsiteY276" fmla="*/ 2781300 h 2933700"/>
                <a:gd name="connsiteX277" fmla="*/ 40884 w 5282625"/>
                <a:gd name="connsiteY277" fmla="*/ 2776537 h 2933700"/>
                <a:gd name="connsiteX278" fmla="*/ 7547 w 5282625"/>
                <a:gd name="connsiteY278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798247 w 5282625"/>
                <a:gd name="connsiteY243" fmla="*/ 2405062 h 2933700"/>
                <a:gd name="connsiteX244" fmla="*/ 1745859 w 5282625"/>
                <a:gd name="connsiteY244" fmla="*/ 2419350 h 2933700"/>
                <a:gd name="connsiteX245" fmla="*/ 1698234 w 5282625"/>
                <a:gd name="connsiteY245" fmla="*/ 2438400 h 2933700"/>
                <a:gd name="connsiteX246" fmla="*/ 1674422 w 5282625"/>
                <a:gd name="connsiteY246" fmla="*/ 2443162 h 2933700"/>
                <a:gd name="connsiteX247" fmla="*/ 1641084 w 5282625"/>
                <a:gd name="connsiteY247" fmla="*/ 2452687 h 2933700"/>
                <a:gd name="connsiteX248" fmla="*/ 1617272 w 5282625"/>
                <a:gd name="connsiteY248" fmla="*/ 2466975 h 2933700"/>
                <a:gd name="connsiteX249" fmla="*/ 1602984 w 5282625"/>
                <a:gd name="connsiteY249" fmla="*/ 2471737 h 2933700"/>
                <a:gd name="connsiteX250" fmla="*/ 1550597 w 5282625"/>
                <a:gd name="connsiteY250" fmla="*/ 2481262 h 2933700"/>
                <a:gd name="connsiteX251" fmla="*/ 1502972 w 5282625"/>
                <a:gd name="connsiteY251" fmla="*/ 2505075 h 2933700"/>
                <a:gd name="connsiteX252" fmla="*/ 1464872 w 5282625"/>
                <a:gd name="connsiteY252" fmla="*/ 2514600 h 2933700"/>
                <a:gd name="connsiteX253" fmla="*/ 1445822 w 5282625"/>
                <a:gd name="connsiteY253" fmla="*/ 2524125 h 2933700"/>
                <a:gd name="connsiteX254" fmla="*/ 1412484 w 5282625"/>
                <a:gd name="connsiteY254" fmla="*/ 2533650 h 2933700"/>
                <a:gd name="connsiteX255" fmla="*/ 1360097 w 5282625"/>
                <a:gd name="connsiteY255" fmla="*/ 2557462 h 2933700"/>
                <a:gd name="connsiteX256" fmla="*/ 1279134 w 5282625"/>
                <a:gd name="connsiteY256" fmla="*/ 2595562 h 2933700"/>
                <a:gd name="connsiteX257" fmla="*/ 1260084 w 5282625"/>
                <a:gd name="connsiteY257" fmla="*/ 2605087 h 2933700"/>
                <a:gd name="connsiteX258" fmla="*/ 1183884 w 5282625"/>
                <a:gd name="connsiteY258" fmla="*/ 2619375 h 2933700"/>
                <a:gd name="connsiteX259" fmla="*/ 1155309 w 5282625"/>
                <a:gd name="connsiteY259" fmla="*/ 2628900 h 2933700"/>
                <a:gd name="connsiteX260" fmla="*/ 1098159 w 5282625"/>
                <a:gd name="connsiteY260" fmla="*/ 2638425 h 2933700"/>
                <a:gd name="connsiteX261" fmla="*/ 1055297 w 5282625"/>
                <a:gd name="connsiteY261" fmla="*/ 2647950 h 2933700"/>
                <a:gd name="connsiteX262" fmla="*/ 874322 w 5282625"/>
                <a:gd name="connsiteY262" fmla="*/ 2647950 h 2933700"/>
                <a:gd name="connsiteX263" fmla="*/ 850509 w 5282625"/>
                <a:gd name="connsiteY263" fmla="*/ 2652712 h 2933700"/>
                <a:gd name="connsiteX264" fmla="*/ 802884 w 5282625"/>
                <a:gd name="connsiteY264" fmla="*/ 2671762 h 2933700"/>
                <a:gd name="connsiteX265" fmla="*/ 774309 w 5282625"/>
                <a:gd name="connsiteY265" fmla="*/ 2686050 h 2933700"/>
                <a:gd name="connsiteX266" fmla="*/ 726684 w 5282625"/>
                <a:gd name="connsiteY266" fmla="*/ 2705100 h 2933700"/>
                <a:gd name="connsiteX267" fmla="*/ 702872 w 5282625"/>
                <a:gd name="connsiteY267" fmla="*/ 2714625 h 2933700"/>
                <a:gd name="connsiteX268" fmla="*/ 679059 w 5282625"/>
                <a:gd name="connsiteY268" fmla="*/ 2728912 h 2933700"/>
                <a:gd name="connsiteX269" fmla="*/ 655247 w 5282625"/>
                <a:gd name="connsiteY269" fmla="*/ 2733675 h 2933700"/>
                <a:gd name="connsiteX270" fmla="*/ 612384 w 5282625"/>
                <a:gd name="connsiteY270" fmla="*/ 2752725 h 2933700"/>
                <a:gd name="connsiteX271" fmla="*/ 588572 w 5282625"/>
                <a:gd name="connsiteY271" fmla="*/ 2767012 h 2933700"/>
                <a:gd name="connsiteX272" fmla="*/ 521897 w 5282625"/>
                <a:gd name="connsiteY272" fmla="*/ 2776537 h 2933700"/>
                <a:gd name="connsiteX273" fmla="*/ 336159 w 5282625"/>
                <a:gd name="connsiteY273" fmla="*/ 2790825 h 2933700"/>
                <a:gd name="connsiteX274" fmla="*/ 150422 w 5282625"/>
                <a:gd name="connsiteY274" fmla="*/ 2786062 h 2933700"/>
                <a:gd name="connsiteX275" fmla="*/ 78984 w 5282625"/>
                <a:gd name="connsiteY275" fmla="*/ 2781300 h 2933700"/>
                <a:gd name="connsiteX276" fmla="*/ 40884 w 5282625"/>
                <a:gd name="connsiteY276" fmla="*/ 2776537 h 2933700"/>
                <a:gd name="connsiteX277" fmla="*/ 7547 w 5282625"/>
                <a:gd name="connsiteY277" fmla="*/ 2757487 h 293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</a:cxnLst>
              <a:rect l="l" t="t" r="r" b="b"/>
              <a:pathLst>
                <a:path w="5282625" h="2933700">
                  <a:moveTo>
                    <a:pt x="7547" y="2757487"/>
                  </a:moveTo>
                  <a:cubicBezTo>
                    <a:pt x="1991" y="2740818"/>
                    <a:pt x="-6217" y="2735023"/>
                    <a:pt x="7547" y="2676525"/>
                  </a:cubicBezTo>
                  <a:cubicBezTo>
                    <a:pt x="9505" y="2668203"/>
                    <a:pt x="11860" y="2659488"/>
                    <a:pt x="17072" y="2652712"/>
                  </a:cubicBezTo>
                  <a:cubicBezTo>
                    <a:pt x="25510" y="2641742"/>
                    <a:pt x="59985" y="2614510"/>
                    <a:pt x="69459" y="2595562"/>
                  </a:cubicBezTo>
                  <a:cubicBezTo>
                    <a:pt x="77105" y="2580269"/>
                    <a:pt x="79025" y="2562163"/>
                    <a:pt x="88509" y="2547937"/>
                  </a:cubicBezTo>
                  <a:cubicBezTo>
                    <a:pt x="103626" y="2525261"/>
                    <a:pt x="107321" y="2522279"/>
                    <a:pt x="117084" y="2500312"/>
                  </a:cubicBezTo>
                  <a:cubicBezTo>
                    <a:pt x="126475" y="2479182"/>
                    <a:pt x="124341" y="2474006"/>
                    <a:pt x="140897" y="2457450"/>
                  </a:cubicBezTo>
                  <a:cubicBezTo>
                    <a:pt x="144944" y="2453403"/>
                    <a:pt x="151137" y="2451972"/>
                    <a:pt x="155184" y="2447925"/>
                  </a:cubicBezTo>
                  <a:cubicBezTo>
                    <a:pt x="166857" y="2436252"/>
                    <a:pt x="169508" y="2423656"/>
                    <a:pt x="183759" y="2414587"/>
                  </a:cubicBezTo>
                  <a:cubicBezTo>
                    <a:pt x="195738" y="2406964"/>
                    <a:pt x="209683" y="2402842"/>
                    <a:pt x="221859" y="2395537"/>
                  </a:cubicBezTo>
                  <a:cubicBezTo>
                    <a:pt x="237734" y="2386012"/>
                    <a:pt x="252149" y="2373462"/>
                    <a:pt x="269484" y="2366962"/>
                  </a:cubicBezTo>
                  <a:cubicBezTo>
                    <a:pt x="292103" y="2358480"/>
                    <a:pt x="313135" y="2350057"/>
                    <a:pt x="336159" y="2343150"/>
                  </a:cubicBezTo>
                  <a:cubicBezTo>
                    <a:pt x="342428" y="2341269"/>
                    <a:pt x="349080" y="2340685"/>
                    <a:pt x="355209" y="2338387"/>
                  </a:cubicBezTo>
                  <a:cubicBezTo>
                    <a:pt x="361856" y="2335894"/>
                    <a:pt x="367667" y="2331499"/>
                    <a:pt x="374259" y="2328862"/>
                  </a:cubicBezTo>
                  <a:cubicBezTo>
                    <a:pt x="383581" y="2325133"/>
                    <a:pt x="393694" y="2323492"/>
                    <a:pt x="402834" y="2319337"/>
                  </a:cubicBezTo>
                  <a:cubicBezTo>
                    <a:pt x="440429" y="2302249"/>
                    <a:pt x="415903" y="2302281"/>
                    <a:pt x="464747" y="2286000"/>
                  </a:cubicBezTo>
                  <a:cubicBezTo>
                    <a:pt x="474272" y="2282825"/>
                    <a:pt x="484054" y="2280337"/>
                    <a:pt x="493322" y="2276475"/>
                  </a:cubicBezTo>
                  <a:cubicBezTo>
                    <a:pt x="503152" y="2272379"/>
                    <a:pt x="511846" y="2265705"/>
                    <a:pt x="521897" y="2262187"/>
                  </a:cubicBezTo>
                  <a:cubicBezTo>
                    <a:pt x="543714" y="2254551"/>
                    <a:pt x="567111" y="2251722"/>
                    <a:pt x="588572" y="2243137"/>
                  </a:cubicBezTo>
                  <a:cubicBezTo>
                    <a:pt x="645071" y="2220537"/>
                    <a:pt x="574481" y="2247834"/>
                    <a:pt x="645722" y="2224087"/>
                  </a:cubicBezTo>
                  <a:cubicBezTo>
                    <a:pt x="728626" y="2196452"/>
                    <a:pt x="595933" y="2235591"/>
                    <a:pt x="702872" y="2205037"/>
                  </a:cubicBezTo>
                  <a:cubicBezTo>
                    <a:pt x="715572" y="2197100"/>
                    <a:pt x="727577" y="2187923"/>
                    <a:pt x="740972" y="2181225"/>
                  </a:cubicBezTo>
                  <a:cubicBezTo>
                    <a:pt x="765770" y="2168826"/>
                    <a:pt x="795523" y="2165207"/>
                    <a:pt x="817172" y="2147887"/>
                  </a:cubicBezTo>
                  <a:cubicBezTo>
                    <a:pt x="848524" y="2122805"/>
                    <a:pt x="830957" y="2130508"/>
                    <a:pt x="869559" y="2124075"/>
                  </a:cubicBezTo>
                  <a:cubicBezTo>
                    <a:pt x="883762" y="2118394"/>
                    <a:pt x="907495" y="2108360"/>
                    <a:pt x="921947" y="2105025"/>
                  </a:cubicBezTo>
                  <a:cubicBezTo>
                    <a:pt x="932885" y="2102501"/>
                    <a:pt x="944172" y="2101850"/>
                    <a:pt x="955284" y="2100262"/>
                  </a:cubicBezTo>
                  <a:cubicBezTo>
                    <a:pt x="967984" y="2095500"/>
                    <a:pt x="980438" y="2090021"/>
                    <a:pt x="993384" y="2085975"/>
                  </a:cubicBezTo>
                  <a:cubicBezTo>
                    <a:pt x="1005879" y="2082070"/>
                    <a:pt x="1018835" y="2079823"/>
                    <a:pt x="1031484" y="2076450"/>
                  </a:cubicBezTo>
                  <a:cubicBezTo>
                    <a:pt x="1042651" y="2073472"/>
                    <a:pt x="1053801" y="2070405"/>
                    <a:pt x="1064822" y="2066925"/>
                  </a:cubicBezTo>
                  <a:cubicBezTo>
                    <a:pt x="1083970" y="2060878"/>
                    <a:pt x="1103170" y="2054926"/>
                    <a:pt x="1121972" y="2047875"/>
                  </a:cubicBezTo>
                  <a:cubicBezTo>
                    <a:pt x="1134672" y="2043112"/>
                    <a:pt x="1147003" y="2037217"/>
                    <a:pt x="1160072" y="2033587"/>
                  </a:cubicBezTo>
                  <a:cubicBezTo>
                    <a:pt x="1175671" y="2029254"/>
                    <a:pt x="1191822" y="2027237"/>
                    <a:pt x="1207697" y="2024062"/>
                  </a:cubicBezTo>
                  <a:cubicBezTo>
                    <a:pt x="1238653" y="2015331"/>
                    <a:pt x="1305328" y="1996281"/>
                    <a:pt x="1345809" y="1981200"/>
                  </a:cubicBezTo>
                  <a:cubicBezTo>
                    <a:pt x="1392291" y="1965706"/>
                    <a:pt x="1390956" y="1967648"/>
                    <a:pt x="1450584" y="1933575"/>
                  </a:cubicBezTo>
                  <a:cubicBezTo>
                    <a:pt x="1461697" y="1927225"/>
                    <a:pt x="1473618" y="1922117"/>
                    <a:pt x="1483922" y="1914525"/>
                  </a:cubicBezTo>
                  <a:cubicBezTo>
                    <a:pt x="1503885" y="1899815"/>
                    <a:pt x="1525581" y="1886264"/>
                    <a:pt x="1541072" y="1866900"/>
                  </a:cubicBezTo>
                  <a:cubicBezTo>
                    <a:pt x="1555832" y="1848450"/>
                    <a:pt x="1561680" y="1839342"/>
                    <a:pt x="1579172" y="1824037"/>
                  </a:cubicBezTo>
                  <a:cubicBezTo>
                    <a:pt x="1585146" y="1818810"/>
                    <a:pt x="1591872" y="1814512"/>
                    <a:pt x="1598222" y="1809750"/>
                  </a:cubicBezTo>
                  <a:cubicBezTo>
                    <a:pt x="1611583" y="1776347"/>
                    <a:pt x="1617902" y="1756628"/>
                    <a:pt x="1645847" y="1724025"/>
                  </a:cubicBezTo>
                  <a:cubicBezTo>
                    <a:pt x="1655372" y="1712912"/>
                    <a:pt x="1665380" y="1702196"/>
                    <a:pt x="1674422" y="1690687"/>
                  </a:cubicBezTo>
                  <a:cubicBezTo>
                    <a:pt x="1710559" y="1644694"/>
                    <a:pt x="1686880" y="1671307"/>
                    <a:pt x="1717284" y="1624012"/>
                  </a:cubicBezTo>
                  <a:cubicBezTo>
                    <a:pt x="1724669" y="1612525"/>
                    <a:pt x="1732903" y="1601600"/>
                    <a:pt x="1741097" y="1590675"/>
                  </a:cubicBezTo>
                  <a:cubicBezTo>
                    <a:pt x="1751957" y="1576195"/>
                    <a:pt x="1766339" y="1564001"/>
                    <a:pt x="1774434" y="1547812"/>
                  </a:cubicBezTo>
                  <a:cubicBezTo>
                    <a:pt x="1795113" y="1506454"/>
                    <a:pt x="1771215" y="1549230"/>
                    <a:pt x="1798247" y="1514475"/>
                  </a:cubicBezTo>
                  <a:cubicBezTo>
                    <a:pt x="1805275" y="1505439"/>
                    <a:pt x="1808139" y="1492769"/>
                    <a:pt x="1817297" y="1485900"/>
                  </a:cubicBezTo>
                  <a:lnTo>
                    <a:pt x="1855397" y="1457325"/>
                  </a:lnTo>
                  <a:cubicBezTo>
                    <a:pt x="1858572" y="1452562"/>
                    <a:pt x="1860452" y="1446613"/>
                    <a:pt x="1864922" y="1443037"/>
                  </a:cubicBezTo>
                  <a:cubicBezTo>
                    <a:pt x="1871114" y="1438084"/>
                    <a:pt x="1907452" y="1433595"/>
                    <a:pt x="1907784" y="1433512"/>
                  </a:cubicBezTo>
                  <a:cubicBezTo>
                    <a:pt x="1917524" y="1431077"/>
                    <a:pt x="1926673" y="1426629"/>
                    <a:pt x="1936359" y="1423987"/>
                  </a:cubicBezTo>
                  <a:cubicBezTo>
                    <a:pt x="1944169" y="1421857"/>
                    <a:pt x="1952234" y="1420812"/>
                    <a:pt x="1960172" y="1419225"/>
                  </a:cubicBezTo>
                  <a:cubicBezTo>
                    <a:pt x="1980809" y="1422400"/>
                    <a:pt x="2001827" y="1423686"/>
                    <a:pt x="2022084" y="1428750"/>
                  </a:cubicBezTo>
                  <a:cubicBezTo>
                    <a:pt x="2027637" y="1430138"/>
                    <a:pt x="2031402" y="1435435"/>
                    <a:pt x="2036372" y="1438275"/>
                  </a:cubicBezTo>
                  <a:cubicBezTo>
                    <a:pt x="2042536" y="1441797"/>
                    <a:pt x="2049742" y="1443540"/>
                    <a:pt x="2055422" y="1447800"/>
                  </a:cubicBezTo>
                  <a:cubicBezTo>
                    <a:pt x="2103562" y="1483905"/>
                    <a:pt x="2047411" y="1453319"/>
                    <a:pt x="2093522" y="1476375"/>
                  </a:cubicBezTo>
                  <a:cubicBezTo>
                    <a:pt x="2099905" y="1484354"/>
                    <a:pt x="2121531" y="1513183"/>
                    <a:pt x="2131622" y="1519237"/>
                  </a:cubicBezTo>
                  <a:cubicBezTo>
                    <a:pt x="2139902" y="1524205"/>
                    <a:pt x="2167736" y="1530647"/>
                    <a:pt x="2179247" y="1533525"/>
                  </a:cubicBezTo>
                  <a:cubicBezTo>
                    <a:pt x="2190359" y="1531937"/>
                    <a:pt x="2201832" y="1531988"/>
                    <a:pt x="2212584" y="1528762"/>
                  </a:cubicBezTo>
                  <a:cubicBezTo>
                    <a:pt x="2218067" y="1527117"/>
                    <a:pt x="2221752" y="1521797"/>
                    <a:pt x="2226872" y="1519237"/>
                  </a:cubicBezTo>
                  <a:cubicBezTo>
                    <a:pt x="2231362" y="1516992"/>
                    <a:pt x="2236397" y="1516062"/>
                    <a:pt x="2241159" y="1514475"/>
                  </a:cubicBezTo>
                  <a:cubicBezTo>
                    <a:pt x="2302858" y="1452776"/>
                    <a:pt x="2207337" y="1543396"/>
                    <a:pt x="2274497" y="1495425"/>
                  </a:cubicBezTo>
                  <a:cubicBezTo>
                    <a:pt x="2280956" y="1490811"/>
                    <a:pt x="2283171" y="1481988"/>
                    <a:pt x="2288784" y="1476375"/>
                  </a:cubicBezTo>
                  <a:cubicBezTo>
                    <a:pt x="2292831" y="1472328"/>
                    <a:pt x="2298414" y="1470177"/>
                    <a:pt x="2303072" y="1466850"/>
                  </a:cubicBezTo>
                  <a:cubicBezTo>
                    <a:pt x="2309531" y="1462236"/>
                    <a:pt x="2316509" y="1458175"/>
                    <a:pt x="2322122" y="1452562"/>
                  </a:cubicBezTo>
                  <a:cubicBezTo>
                    <a:pt x="2327735" y="1446949"/>
                    <a:pt x="2330383" y="1438678"/>
                    <a:pt x="2336409" y="1433512"/>
                  </a:cubicBezTo>
                  <a:cubicBezTo>
                    <a:pt x="2341799" y="1428892"/>
                    <a:pt x="2349295" y="1427509"/>
                    <a:pt x="2355459" y="1423987"/>
                  </a:cubicBezTo>
                  <a:cubicBezTo>
                    <a:pt x="2372935" y="1414001"/>
                    <a:pt x="2373378" y="1407313"/>
                    <a:pt x="2398322" y="1404937"/>
                  </a:cubicBezTo>
                  <a:lnTo>
                    <a:pt x="2498334" y="1395412"/>
                  </a:lnTo>
                  <a:cubicBezTo>
                    <a:pt x="2509447" y="1390650"/>
                    <a:pt x="2520202" y="1384948"/>
                    <a:pt x="2531672" y="1381125"/>
                  </a:cubicBezTo>
                  <a:cubicBezTo>
                    <a:pt x="2544091" y="1376985"/>
                    <a:pt x="2558464" y="1378196"/>
                    <a:pt x="2569772" y="1371600"/>
                  </a:cubicBezTo>
                  <a:cubicBezTo>
                    <a:pt x="2597197" y="1355602"/>
                    <a:pt x="2626138" y="1339243"/>
                    <a:pt x="2645972" y="1314450"/>
                  </a:cubicBezTo>
                  <a:cubicBezTo>
                    <a:pt x="2652322" y="1306512"/>
                    <a:pt x="2658328" y="1298287"/>
                    <a:pt x="2665022" y="1290637"/>
                  </a:cubicBezTo>
                  <a:cubicBezTo>
                    <a:pt x="2677549" y="1276320"/>
                    <a:pt x="2687555" y="1269753"/>
                    <a:pt x="2703122" y="1257300"/>
                  </a:cubicBezTo>
                  <a:cubicBezTo>
                    <a:pt x="2707884" y="1249362"/>
                    <a:pt x="2712140" y="1241098"/>
                    <a:pt x="2717409" y="1233487"/>
                  </a:cubicBezTo>
                  <a:cubicBezTo>
                    <a:pt x="2736693" y="1205632"/>
                    <a:pt x="2756170" y="1182092"/>
                    <a:pt x="2779322" y="1157287"/>
                  </a:cubicBezTo>
                  <a:cubicBezTo>
                    <a:pt x="2790045" y="1145798"/>
                    <a:pt x="2799583" y="1132667"/>
                    <a:pt x="2812659" y="1123950"/>
                  </a:cubicBezTo>
                  <a:cubicBezTo>
                    <a:pt x="2836472" y="1108075"/>
                    <a:pt x="2860514" y="1092539"/>
                    <a:pt x="2884097" y="1076325"/>
                  </a:cubicBezTo>
                  <a:cubicBezTo>
                    <a:pt x="2895350" y="1068588"/>
                    <a:pt x="2904186" y="1055824"/>
                    <a:pt x="2917434" y="1052512"/>
                  </a:cubicBezTo>
                  <a:cubicBezTo>
                    <a:pt x="2964902" y="1040645"/>
                    <a:pt x="2942621" y="1045139"/>
                    <a:pt x="2984109" y="1038225"/>
                  </a:cubicBezTo>
                  <a:cubicBezTo>
                    <a:pt x="2992047" y="1035050"/>
                    <a:pt x="2999733" y="1031157"/>
                    <a:pt x="3007922" y="1028700"/>
                  </a:cubicBezTo>
                  <a:cubicBezTo>
                    <a:pt x="3015675" y="1026374"/>
                    <a:pt x="3023770" y="1025385"/>
                    <a:pt x="3031734" y="1023937"/>
                  </a:cubicBezTo>
                  <a:cubicBezTo>
                    <a:pt x="3081713" y="1014850"/>
                    <a:pt x="3070896" y="1018587"/>
                    <a:pt x="3146034" y="1014412"/>
                  </a:cubicBezTo>
                  <a:cubicBezTo>
                    <a:pt x="3258499" y="1000354"/>
                    <a:pt x="3196660" y="1005999"/>
                    <a:pt x="3331772" y="1000125"/>
                  </a:cubicBezTo>
                  <a:cubicBezTo>
                    <a:pt x="3341297" y="996950"/>
                    <a:pt x="3350530" y="992704"/>
                    <a:pt x="3360347" y="990600"/>
                  </a:cubicBezTo>
                  <a:cubicBezTo>
                    <a:pt x="3372862" y="987918"/>
                    <a:pt x="3385760" y="987529"/>
                    <a:pt x="3398447" y="985837"/>
                  </a:cubicBezTo>
                  <a:lnTo>
                    <a:pt x="3431784" y="981075"/>
                  </a:lnTo>
                  <a:cubicBezTo>
                    <a:pt x="3442897" y="976312"/>
                    <a:pt x="3453760" y="970919"/>
                    <a:pt x="3465122" y="966787"/>
                  </a:cubicBezTo>
                  <a:cubicBezTo>
                    <a:pt x="3488711" y="958209"/>
                    <a:pt x="3514109" y="954201"/>
                    <a:pt x="3536559" y="942975"/>
                  </a:cubicBezTo>
                  <a:cubicBezTo>
                    <a:pt x="3569132" y="926688"/>
                    <a:pt x="3599870" y="913002"/>
                    <a:pt x="3627047" y="885825"/>
                  </a:cubicBezTo>
                  <a:cubicBezTo>
                    <a:pt x="3632508" y="880364"/>
                    <a:pt x="3666876" y="850977"/>
                    <a:pt x="3674672" y="833437"/>
                  </a:cubicBezTo>
                  <a:cubicBezTo>
                    <a:pt x="3688723" y="801823"/>
                    <a:pt x="3690642" y="767304"/>
                    <a:pt x="3693722" y="733425"/>
                  </a:cubicBezTo>
                  <a:cubicBezTo>
                    <a:pt x="3700841" y="655113"/>
                    <a:pt x="3694943" y="701056"/>
                    <a:pt x="3703247" y="642937"/>
                  </a:cubicBezTo>
                  <a:cubicBezTo>
                    <a:pt x="3704834" y="612775"/>
                    <a:pt x="3704263" y="582421"/>
                    <a:pt x="3708009" y="552450"/>
                  </a:cubicBezTo>
                  <a:cubicBezTo>
                    <a:pt x="3709069" y="543967"/>
                    <a:pt x="3714831" y="536747"/>
                    <a:pt x="3717534" y="528637"/>
                  </a:cubicBezTo>
                  <a:cubicBezTo>
                    <a:pt x="3721189" y="517673"/>
                    <a:pt x="3722910" y="506087"/>
                    <a:pt x="3727059" y="495300"/>
                  </a:cubicBezTo>
                  <a:cubicBezTo>
                    <a:pt x="3730882" y="485361"/>
                    <a:pt x="3737251" y="476555"/>
                    <a:pt x="3741347" y="466725"/>
                  </a:cubicBezTo>
                  <a:cubicBezTo>
                    <a:pt x="3745209" y="457457"/>
                    <a:pt x="3747347" y="447551"/>
                    <a:pt x="3750872" y="438150"/>
                  </a:cubicBezTo>
                  <a:cubicBezTo>
                    <a:pt x="3756875" y="422141"/>
                    <a:pt x="3762276" y="405818"/>
                    <a:pt x="3769922" y="390525"/>
                  </a:cubicBezTo>
                  <a:lnTo>
                    <a:pt x="3788972" y="352425"/>
                  </a:lnTo>
                  <a:cubicBezTo>
                    <a:pt x="3799885" y="308772"/>
                    <a:pt x="3791236" y="325217"/>
                    <a:pt x="3808022" y="300037"/>
                  </a:cubicBezTo>
                  <a:cubicBezTo>
                    <a:pt x="3809609" y="290512"/>
                    <a:pt x="3810009" y="280711"/>
                    <a:pt x="3812784" y="271462"/>
                  </a:cubicBezTo>
                  <a:cubicBezTo>
                    <a:pt x="3816871" y="257838"/>
                    <a:pt x="3824819" y="249817"/>
                    <a:pt x="3831834" y="238125"/>
                  </a:cubicBezTo>
                  <a:cubicBezTo>
                    <a:pt x="3843181" y="219214"/>
                    <a:pt x="3855309" y="200701"/>
                    <a:pt x="3865172" y="180975"/>
                  </a:cubicBezTo>
                  <a:cubicBezTo>
                    <a:pt x="3892534" y="126250"/>
                    <a:pt x="3878335" y="147549"/>
                    <a:pt x="3903272" y="114300"/>
                  </a:cubicBezTo>
                  <a:cubicBezTo>
                    <a:pt x="3904859" y="109537"/>
                    <a:pt x="3905789" y="104502"/>
                    <a:pt x="3908034" y="100012"/>
                  </a:cubicBezTo>
                  <a:cubicBezTo>
                    <a:pt x="3915276" y="85528"/>
                    <a:pt x="3930202" y="71840"/>
                    <a:pt x="3941372" y="61912"/>
                  </a:cubicBezTo>
                  <a:cubicBezTo>
                    <a:pt x="3947305" y="56639"/>
                    <a:pt x="3953691" y="51832"/>
                    <a:pt x="3960422" y="47625"/>
                  </a:cubicBezTo>
                  <a:cubicBezTo>
                    <a:pt x="3966442" y="43862"/>
                    <a:pt x="3973308" y="41622"/>
                    <a:pt x="3979472" y="38100"/>
                  </a:cubicBezTo>
                  <a:cubicBezTo>
                    <a:pt x="3999460" y="26678"/>
                    <a:pt x="3992983" y="23942"/>
                    <a:pt x="4022334" y="19050"/>
                  </a:cubicBezTo>
                  <a:cubicBezTo>
                    <a:pt x="4031859" y="17462"/>
                    <a:pt x="4041483" y="16382"/>
                    <a:pt x="4050909" y="14287"/>
                  </a:cubicBezTo>
                  <a:cubicBezTo>
                    <a:pt x="4091360" y="5298"/>
                    <a:pt x="4024341" y="9168"/>
                    <a:pt x="4108059" y="4762"/>
                  </a:cubicBezTo>
                  <a:cubicBezTo>
                    <a:pt x="4154060" y="2341"/>
                    <a:pt x="4200134" y="1587"/>
                    <a:pt x="4246172" y="0"/>
                  </a:cubicBezTo>
                  <a:cubicBezTo>
                    <a:pt x="4282684" y="1587"/>
                    <a:pt x="4319249" y="2247"/>
                    <a:pt x="4355709" y="4762"/>
                  </a:cubicBezTo>
                  <a:cubicBezTo>
                    <a:pt x="4365343" y="5426"/>
                    <a:pt x="4374740" y="8057"/>
                    <a:pt x="4384284" y="9525"/>
                  </a:cubicBezTo>
                  <a:cubicBezTo>
                    <a:pt x="4412731" y="13901"/>
                    <a:pt x="4426506" y="15398"/>
                    <a:pt x="4455722" y="19050"/>
                  </a:cubicBezTo>
                  <a:cubicBezTo>
                    <a:pt x="4466834" y="23812"/>
                    <a:pt x="4478246" y="27930"/>
                    <a:pt x="4489059" y="33337"/>
                  </a:cubicBezTo>
                  <a:cubicBezTo>
                    <a:pt x="4535635" y="56625"/>
                    <a:pt x="4511113" y="51488"/>
                    <a:pt x="4565259" y="71437"/>
                  </a:cubicBezTo>
                  <a:cubicBezTo>
                    <a:pt x="4580811" y="77167"/>
                    <a:pt x="4597255" y="80209"/>
                    <a:pt x="4612884" y="85725"/>
                  </a:cubicBezTo>
                  <a:cubicBezTo>
                    <a:pt x="4741691" y="131186"/>
                    <a:pt x="4541783" y="66787"/>
                    <a:pt x="4684322" y="114300"/>
                  </a:cubicBezTo>
                  <a:cubicBezTo>
                    <a:pt x="4700045" y="119541"/>
                    <a:pt x="4716395" y="122857"/>
                    <a:pt x="4731947" y="128587"/>
                  </a:cubicBezTo>
                  <a:cubicBezTo>
                    <a:pt x="4746618" y="133992"/>
                    <a:pt x="4760438" y="141478"/>
                    <a:pt x="4774809" y="147637"/>
                  </a:cubicBezTo>
                  <a:cubicBezTo>
                    <a:pt x="4782667" y="151005"/>
                    <a:pt x="4790588" y="154240"/>
                    <a:pt x="4798622" y="157162"/>
                  </a:cubicBezTo>
                  <a:cubicBezTo>
                    <a:pt x="4895594" y="192424"/>
                    <a:pt x="4768400" y="146032"/>
                    <a:pt x="4851009" y="171450"/>
                  </a:cubicBezTo>
                  <a:cubicBezTo>
                    <a:pt x="4863973" y="175439"/>
                    <a:pt x="4876589" y="180520"/>
                    <a:pt x="4889109" y="185737"/>
                  </a:cubicBezTo>
                  <a:cubicBezTo>
                    <a:pt x="4909623" y="194284"/>
                    <a:pt x="4975693" y="222287"/>
                    <a:pt x="5003409" y="238125"/>
                  </a:cubicBezTo>
                  <a:cubicBezTo>
                    <a:pt x="5033639" y="255400"/>
                    <a:pt x="5032570" y="259218"/>
                    <a:pt x="5060559" y="280987"/>
                  </a:cubicBezTo>
                  <a:cubicBezTo>
                    <a:pt x="5065077" y="284501"/>
                    <a:pt x="5070084" y="287337"/>
                    <a:pt x="5074847" y="290512"/>
                  </a:cubicBezTo>
                  <a:cubicBezTo>
                    <a:pt x="5092648" y="317215"/>
                    <a:pt x="5074421" y="293308"/>
                    <a:pt x="5103422" y="319087"/>
                  </a:cubicBezTo>
                  <a:cubicBezTo>
                    <a:pt x="5136257" y="348274"/>
                    <a:pt x="5114137" y="338535"/>
                    <a:pt x="5141522" y="347662"/>
                  </a:cubicBezTo>
                  <a:cubicBezTo>
                    <a:pt x="5147872" y="354012"/>
                    <a:pt x="5153388" y="361324"/>
                    <a:pt x="5160572" y="366712"/>
                  </a:cubicBezTo>
                  <a:cubicBezTo>
                    <a:pt x="5166252" y="370972"/>
                    <a:pt x="5174602" y="371217"/>
                    <a:pt x="5179622" y="376237"/>
                  </a:cubicBezTo>
                  <a:cubicBezTo>
                    <a:pt x="5184642" y="381257"/>
                    <a:pt x="5184602" y="389833"/>
                    <a:pt x="5189147" y="395287"/>
                  </a:cubicBezTo>
                  <a:cubicBezTo>
                    <a:pt x="5192811" y="399684"/>
                    <a:pt x="5199387" y="400765"/>
                    <a:pt x="5203434" y="404812"/>
                  </a:cubicBezTo>
                  <a:cubicBezTo>
                    <a:pt x="5210622" y="412000"/>
                    <a:pt x="5216134" y="420687"/>
                    <a:pt x="5222484" y="428625"/>
                  </a:cubicBezTo>
                  <a:cubicBezTo>
                    <a:pt x="5232181" y="486804"/>
                    <a:pt x="5220159" y="431947"/>
                    <a:pt x="5236772" y="476250"/>
                  </a:cubicBezTo>
                  <a:cubicBezTo>
                    <a:pt x="5241952" y="490065"/>
                    <a:pt x="5244559" y="516475"/>
                    <a:pt x="5246297" y="528637"/>
                  </a:cubicBezTo>
                  <a:cubicBezTo>
                    <a:pt x="5244376" y="613169"/>
                    <a:pt x="5236772" y="933710"/>
                    <a:pt x="5236772" y="1000125"/>
                  </a:cubicBezTo>
                  <a:cubicBezTo>
                    <a:pt x="5236772" y="1060533"/>
                    <a:pt x="5243088" y="1413442"/>
                    <a:pt x="5246297" y="1509712"/>
                  </a:cubicBezTo>
                  <a:cubicBezTo>
                    <a:pt x="5247198" y="1536731"/>
                    <a:pt x="5248903" y="1563727"/>
                    <a:pt x="5251059" y="1590675"/>
                  </a:cubicBezTo>
                  <a:cubicBezTo>
                    <a:pt x="5256196" y="1654892"/>
                    <a:pt x="5255991" y="1602742"/>
                    <a:pt x="5260584" y="1671637"/>
                  </a:cubicBezTo>
                  <a:cubicBezTo>
                    <a:pt x="5276066" y="1903869"/>
                    <a:pt x="5262492" y="1774538"/>
                    <a:pt x="5274872" y="1885950"/>
                  </a:cubicBezTo>
                  <a:cubicBezTo>
                    <a:pt x="5277183" y="1994568"/>
                    <a:pt x="5293657" y="2067984"/>
                    <a:pt x="5270109" y="2162175"/>
                  </a:cubicBezTo>
                  <a:cubicBezTo>
                    <a:pt x="5267069" y="2174335"/>
                    <a:pt x="5256832" y="2193491"/>
                    <a:pt x="5251059" y="2205037"/>
                  </a:cubicBezTo>
                  <a:cubicBezTo>
                    <a:pt x="5241409" y="2253294"/>
                    <a:pt x="5253976" y="2204336"/>
                    <a:pt x="5232009" y="2252662"/>
                  </a:cubicBezTo>
                  <a:cubicBezTo>
                    <a:pt x="5227854" y="2261802"/>
                    <a:pt x="5225915" y="2271801"/>
                    <a:pt x="5222484" y="2281237"/>
                  </a:cubicBezTo>
                  <a:cubicBezTo>
                    <a:pt x="5219562" y="2289271"/>
                    <a:pt x="5216497" y="2297267"/>
                    <a:pt x="5212959" y="2305050"/>
                  </a:cubicBezTo>
                  <a:cubicBezTo>
                    <a:pt x="5208552" y="2314745"/>
                    <a:pt x="5202411" y="2323654"/>
                    <a:pt x="5198672" y="2333625"/>
                  </a:cubicBezTo>
                  <a:cubicBezTo>
                    <a:pt x="5192852" y="2349144"/>
                    <a:pt x="5189625" y="2365526"/>
                    <a:pt x="5184384" y="2381250"/>
                  </a:cubicBezTo>
                  <a:cubicBezTo>
                    <a:pt x="5180095" y="2394118"/>
                    <a:pt x="5174859" y="2406650"/>
                    <a:pt x="5170097" y="2419350"/>
                  </a:cubicBezTo>
                  <a:cubicBezTo>
                    <a:pt x="5168509" y="2428875"/>
                    <a:pt x="5167676" y="2438557"/>
                    <a:pt x="5165334" y="2447925"/>
                  </a:cubicBezTo>
                  <a:cubicBezTo>
                    <a:pt x="5142965" y="2537400"/>
                    <a:pt x="5153060" y="2487251"/>
                    <a:pt x="5131997" y="2557462"/>
                  </a:cubicBezTo>
                  <a:cubicBezTo>
                    <a:pt x="5126796" y="2574799"/>
                    <a:pt x="5121902" y="2592242"/>
                    <a:pt x="5117709" y="2609850"/>
                  </a:cubicBezTo>
                  <a:cubicBezTo>
                    <a:pt x="5113959" y="2625599"/>
                    <a:pt x="5112549" y="2641885"/>
                    <a:pt x="5108184" y="2657475"/>
                  </a:cubicBezTo>
                  <a:cubicBezTo>
                    <a:pt x="5101416" y="2681646"/>
                    <a:pt x="5088499" y="2704153"/>
                    <a:pt x="5084372" y="2728912"/>
                  </a:cubicBezTo>
                  <a:cubicBezTo>
                    <a:pt x="5082784" y="2738437"/>
                    <a:pt x="5081336" y="2747986"/>
                    <a:pt x="5079609" y="2757487"/>
                  </a:cubicBezTo>
                  <a:cubicBezTo>
                    <a:pt x="5078161" y="2765451"/>
                    <a:pt x="5075992" y="2773287"/>
                    <a:pt x="5074847" y="2781300"/>
                  </a:cubicBezTo>
                  <a:cubicBezTo>
                    <a:pt x="5071538" y="2804464"/>
                    <a:pt x="5068901" y="2862010"/>
                    <a:pt x="5055797" y="2890837"/>
                  </a:cubicBezTo>
                  <a:cubicBezTo>
                    <a:pt x="5050194" y="2903162"/>
                    <a:pt x="5034411" y="2918199"/>
                    <a:pt x="5022459" y="2924175"/>
                  </a:cubicBezTo>
                  <a:cubicBezTo>
                    <a:pt x="5013480" y="2928664"/>
                    <a:pt x="4973941" y="2933147"/>
                    <a:pt x="4970072" y="2933700"/>
                  </a:cubicBezTo>
                  <a:cubicBezTo>
                    <a:pt x="4952609" y="2932112"/>
                    <a:pt x="4934102" y="2935094"/>
                    <a:pt x="4917684" y="2928937"/>
                  </a:cubicBezTo>
                  <a:cubicBezTo>
                    <a:pt x="4907174" y="2924996"/>
                    <a:pt x="4902560" y="2912233"/>
                    <a:pt x="4893872" y="2905125"/>
                  </a:cubicBezTo>
                  <a:cubicBezTo>
                    <a:pt x="4885012" y="2897876"/>
                    <a:pt x="4873709" y="2893840"/>
                    <a:pt x="4865297" y="2886075"/>
                  </a:cubicBezTo>
                  <a:cubicBezTo>
                    <a:pt x="4852897" y="2874629"/>
                    <a:pt x="4844659" y="2859088"/>
                    <a:pt x="4831959" y="2847975"/>
                  </a:cubicBezTo>
                  <a:cubicBezTo>
                    <a:pt x="4797340" y="2817683"/>
                    <a:pt x="4757359" y="2810573"/>
                    <a:pt x="4727184" y="2771775"/>
                  </a:cubicBezTo>
                  <a:cubicBezTo>
                    <a:pt x="4716072" y="2757487"/>
                    <a:pt x="4706227" y="2742117"/>
                    <a:pt x="4693847" y="2728912"/>
                  </a:cubicBezTo>
                  <a:cubicBezTo>
                    <a:pt x="4682305" y="2716601"/>
                    <a:pt x="4666365" y="2708691"/>
                    <a:pt x="4655747" y="2695575"/>
                  </a:cubicBezTo>
                  <a:cubicBezTo>
                    <a:pt x="4619286" y="2650535"/>
                    <a:pt x="4617133" y="2634486"/>
                    <a:pt x="4593834" y="2590800"/>
                  </a:cubicBezTo>
                  <a:cubicBezTo>
                    <a:pt x="4587811" y="2579507"/>
                    <a:pt x="4580196" y="2569060"/>
                    <a:pt x="4574784" y="2557462"/>
                  </a:cubicBezTo>
                  <a:cubicBezTo>
                    <a:pt x="4569048" y="2545171"/>
                    <a:pt x="4565661" y="2531904"/>
                    <a:pt x="4560497" y="2519362"/>
                  </a:cubicBezTo>
                  <a:cubicBezTo>
                    <a:pt x="4554544" y="2504905"/>
                    <a:pt x="4547254" y="2491017"/>
                    <a:pt x="4541447" y="2476500"/>
                  </a:cubicBezTo>
                  <a:cubicBezTo>
                    <a:pt x="4537718" y="2467178"/>
                    <a:pt x="4535784" y="2457193"/>
                    <a:pt x="4531922" y="2447925"/>
                  </a:cubicBezTo>
                  <a:cubicBezTo>
                    <a:pt x="4527826" y="2438095"/>
                    <a:pt x="4522041" y="2429045"/>
                    <a:pt x="4517634" y="2419350"/>
                  </a:cubicBezTo>
                  <a:cubicBezTo>
                    <a:pt x="4514096" y="2411567"/>
                    <a:pt x="4510623" y="2403708"/>
                    <a:pt x="4508109" y="2395537"/>
                  </a:cubicBezTo>
                  <a:cubicBezTo>
                    <a:pt x="4504259" y="2383025"/>
                    <a:pt x="4498584" y="2357437"/>
                    <a:pt x="4498584" y="2357437"/>
                  </a:cubicBezTo>
                  <a:cubicBezTo>
                    <a:pt x="4495840" y="2332738"/>
                    <a:pt x="4494155" y="2300133"/>
                    <a:pt x="4484297" y="2276475"/>
                  </a:cubicBezTo>
                  <a:cubicBezTo>
                    <a:pt x="4481244" y="2269148"/>
                    <a:pt x="4474412" y="2264030"/>
                    <a:pt x="4470009" y="2257425"/>
                  </a:cubicBezTo>
                  <a:cubicBezTo>
                    <a:pt x="4466904" y="2252768"/>
                    <a:pt x="4452122" y="2226434"/>
                    <a:pt x="4446197" y="2219325"/>
                  </a:cubicBezTo>
                  <a:cubicBezTo>
                    <a:pt x="4441885" y="2214151"/>
                    <a:pt x="4436384" y="2210071"/>
                    <a:pt x="4431909" y="2205037"/>
                  </a:cubicBezTo>
                  <a:cubicBezTo>
                    <a:pt x="4423672" y="2195770"/>
                    <a:pt x="4416391" y="2185678"/>
                    <a:pt x="4408097" y="2176462"/>
                  </a:cubicBezTo>
                  <a:cubicBezTo>
                    <a:pt x="4371098" y="2135352"/>
                    <a:pt x="4405339" y="2179134"/>
                    <a:pt x="4374759" y="2138362"/>
                  </a:cubicBezTo>
                  <a:cubicBezTo>
                    <a:pt x="4369050" y="2121235"/>
                    <a:pt x="4359393" y="2093644"/>
                    <a:pt x="4355709" y="2076450"/>
                  </a:cubicBezTo>
                  <a:cubicBezTo>
                    <a:pt x="4353357" y="2065474"/>
                    <a:pt x="4352534" y="2054225"/>
                    <a:pt x="4350947" y="2043112"/>
                  </a:cubicBezTo>
                  <a:cubicBezTo>
                    <a:pt x="4349359" y="1947862"/>
                    <a:pt x="4349207" y="1852577"/>
                    <a:pt x="4346184" y="1757362"/>
                  </a:cubicBezTo>
                  <a:cubicBezTo>
                    <a:pt x="4346025" y="1752345"/>
                    <a:pt x="4344558" y="1746995"/>
                    <a:pt x="4341422" y="1743075"/>
                  </a:cubicBezTo>
                  <a:cubicBezTo>
                    <a:pt x="4337313" y="1737938"/>
                    <a:pt x="4312302" y="1725783"/>
                    <a:pt x="4308084" y="1724025"/>
                  </a:cubicBezTo>
                  <a:cubicBezTo>
                    <a:pt x="4295564" y="1718808"/>
                    <a:pt x="4282976" y="1713634"/>
                    <a:pt x="4269984" y="1709737"/>
                  </a:cubicBezTo>
                  <a:cubicBezTo>
                    <a:pt x="4237496" y="1699991"/>
                    <a:pt x="4218685" y="1696620"/>
                    <a:pt x="4189022" y="1690687"/>
                  </a:cubicBezTo>
                  <a:cubicBezTo>
                    <a:pt x="4173147" y="1695450"/>
                    <a:pt x="4156376" y="1697880"/>
                    <a:pt x="4141397" y="1704975"/>
                  </a:cubicBezTo>
                  <a:cubicBezTo>
                    <a:pt x="4125878" y="1712326"/>
                    <a:pt x="4112822" y="1724025"/>
                    <a:pt x="4098534" y="1733550"/>
                  </a:cubicBezTo>
                  <a:cubicBezTo>
                    <a:pt x="4093772" y="1736725"/>
                    <a:pt x="4089958" y="1742694"/>
                    <a:pt x="4084247" y="1743075"/>
                  </a:cubicBezTo>
                  <a:lnTo>
                    <a:pt x="4012809" y="1747837"/>
                  </a:lnTo>
                  <a:cubicBezTo>
                    <a:pt x="3971534" y="1743075"/>
                    <a:pt x="3929446" y="1742991"/>
                    <a:pt x="3888984" y="1733550"/>
                  </a:cubicBezTo>
                  <a:cubicBezTo>
                    <a:pt x="3880239" y="1731509"/>
                    <a:pt x="3877966" y="1718516"/>
                    <a:pt x="3869934" y="1714500"/>
                  </a:cubicBezTo>
                  <a:cubicBezTo>
                    <a:pt x="3858225" y="1708646"/>
                    <a:pt x="3831834" y="1704975"/>
                    <a:pt x="3831834" y="1704975"/>
                  </a:cubicBezTo>
                  <a:cubicBezTo>
                    <a:pt x="3825484" y="1700212"/>
                    <a:pt x="3820314" y="1693197"/>
                    <a:pt x="3812784" y="1690687"/>
                  </a:cubicBezTo>
                  <a:cubicBezTo>
                    <a:pt x="3781459" y="1680245"/>
                    <a:pt x="3700749" y="1689816"/>
                    <a:pt x="3684197" y="1690687"/>
                  </a:cubicBezTo>
                  <a:cubicBezTo>
                    <a:pt x="3649294" y="1705646"/>
                    <a:pt x="3645999" y="1705044"/>
                    <a:pt x="3612759" y="1728787"/>
                  </a:cubicBezTo>
                  <a:cubicBezTo>
                    <a:pt x="3602670" y="1735994"/>
                    <a:pt x="3594211" y="1745307"/>
                    <a:pt x="3584184" y="1752600"/>
                  </a:cubicBezTo>
                  <a:cubicBezTo>
                    <a:pt x="3576698" y="1758044"/>
                    <a:pt x="3567679" y="1761204"/>
                    <a:pt x="3560372" y="1766887"/>
                  </a:cubicBezTo>
                  <a:cubicBezTo>
                    <a:pt x="3553283" y="1772400"/>
                    <a:pt x="3548334" y="1780327"/>
                    <a:pt x="3541322" y="1785937"/>
                  </a:cubicBezTo>
                  <a:cubicBezTo>
                    <a:pt x="3532383" y="1793088"/>
                    <a:pt x="3521303" y="1797382"/>
                    <a:pt x="3512747" y="1804987"/>
                  </a:cubicBezTo>
                  <a:cubicBezTo>
                    <a:pt x="3506814" y="1810260"/>
                    <a:pt x="3504433" y="1818810"/>
                    <a:pt x="3498459" y="1824037"/>
                  </a:cubicBezTo>
                  <a:cubicBezTo>
                    <a:pt x="3491493" y="1830133"/>
                    <a:pt x="3482739" y="1833829"/>
                    <a:pt x="3474647" y="1838325"/>
                  </a:cubicBezTo>
                  <a:cubicBezTo>
                    <a:pt x="3447413" y="1853455"/>
                    <a:pt x="3461560" y="1842287"/>
                    <a:pt x="3431784" y="1862137"/>
                  </a:cubicBezTo>
                  <a:cubicBezTo>
                    <a:pt x="3375574" y="1899610"/>
                    <a:pt x="3452760" y="1854031"/>
                    <a:pt x="3388922" y="1885950"/>
                  </a:cubicBezTo>
                  <a:cubicBezTo>
                    <a:pt x="3383802" y="1888510"/>
                    <a:pt x="3379994" y="1893465"/>
                    <a:pt x="3374634" y="1895475"/>
                  </a:cubicBezTo>
                  <a:cubicBezTo>
                    <a:pt x="3367055" y="1898317"/>
                    <a:pt x="3358759" y="1898650"/>
                    <a:pt x="3350822" y="1900237"/>
                  </a:cubicBezTo>
                  <a:lnTo>
                    <a:pt x="3303197" y="1919287"/>
                  </a:lnTo>
                  <a:lnTo>
                    <a:pt x="3279384" y="1928812"/>
                  </a:lnTo>
                  <a:cubicBezTo>
                    <a:pt x="3188867" y="1921850"/>
                    <a:pt x="3159722" y="1917442"/>
                    <a:pt x="3046022" y="1928812"/>
                  </a:cubicBezTo>
                  <a:cubicBezTo>
                    <a:pt x="3038124" y="1929602"/>
                    <a:pt x="3034225" y="1939876"/>
                    <a:pt x="3026972" y="1943100"/>
                  </a:cubicBezTo>
                  <a:cubicBezTo>
                    <a:pt x="3019575" y="1946388"/>
                    <a:pt x="3011097" y="1946275"/>
                    <a:pt x="3003159" y="1947862"/>
                  </a:cubicBezTo>
                  <a:cubicBezTo>
                    <a:pt x="2998397" y="1952625"/>
                    <a:pt x="2994353" y="1958235"/>
                    <a:pt x="2988872" y="1962150"/>
                  </a:cubicBezTo>
                  <a:cubicBezTo>
                    <a:pt x="2973536" y="1973104"/>
                    <a:pt x="2964293" y="1972781"/>
                    <a:pt x="2946009" y="1976437"/>
                  </a:cubicBezTo>
                  <a:cubicBezTo>
                    <a:pt x="2933309" y="1982787"/>
                    <a:pt x="2921684" y="1992043"/>
                    <a:pt x="2907909" y="1995487"/>
                  </a:cubicBezTo>
                  <a:cubicBezTo>
                    <a:pt x="2892732" y="1999282"/>
                    <a:pt x="2880776" y="2002592"/>
                    <a:pt x="2865047" y="2005012"/>
                  </a:cubicBezTo>
                  <a:cubicBezTo>
                    <a:pt x="2852397" y="2006958"/>
                    <a:pt x="2839647" y="2008187"/>
                    <a:pt x="2826947" y="2009775"/>
                  </a:cubicBezTo>
                  <a:cubicBezTo>
                    <a:pt x="2817422" y="2012950"/>
                    <a:pt x="2808189" y="2017196"/>
                    <a:pt x="2798372" y="2019300"/>
                  </a:cubicBezTo>
                  <a:cubicBezTo>
                    <a:pt x="2785857" y="2021982"/>
                    <a:pt x="2772300" y="2019688"/>
                    <a:pt x="2760272" y="2024062"/>
                  </a:cubicBezTo>
                  <a:cubicBezTo>
                    <a:pt x="2753942" y="2026364"/>
                    <a:pt x="2750990" y="2033844"/>
                    <a:pt x="2745984" y="2038350"/>
                  </a:cubicBezTo>
                  <a:cubicBezTo>
                    <a:pt x="2735105" y="2048141"/>
                    <a:pt x="2724935" y="2058974"/>
                    <a:pt x="2712647" y="2066925"/>
                  </a:cubicBezTo>
                  <a:cubicBezTo>
                    <a:pt x="2697746" y="2076567"/>
                    <a:pt x="2680897" y="2082800"/>
                    <a:pt x="2665022" y="2090737"/>
                  </a:cubicBezTo>
                  <a:cubicBezTo>
                    <a:pt x="2640117" y="2103189"/>
                    <a:pt x="2652860" y="2098540"/>
                    <a:pt x="2626922" y="2105025"/>
                  </a:cubicBezTo>
                  <a:lnTo>
                    <a:pt x="2579297" y="2133600"/>
                  </a:lnTo>
                  <a:cubicBezTo>
                    <a:pt x="2571359" y="2138362"/>
                    <a:pt x="2562889" y="2142333"/>
                    <a:pt x="2555484" y="2147887"/>
                  </a:cubicBezTo>
                  <a:cubicBezTo>
                    <a:pt x="2549134" y="2152650"/>
                    <a:pt x="2543842" y="2159325"/>
                    <a:pt x="2536434" y="2162175"/>
                  </a:cubicBezTo>
                  <a:cubicBezTo>
                    <a:pt x="2522774" y="2167429"/>
                    <a:pt x="2507714" y="2167929"/>
                    <a:pt x="2493572" y="2171700"/>
                  </a:cubicBezTo>
                  <a:cubicBezTo>
                    <a:pt x="2483871" y="2174287"/>
                    <a:pt x="2474614" y="2178340"/>
                    <a:pt x="2464997" y="2181225"/>
                  </a:cubicBezTo>
                  <a:cubicBezTo>
                    <a:pt x="2458728" y="2183106"/>
                    <a:pt x="2452203" y="2184062"/>
                    <a:pt x="2445947" y="2185987"/>
                  </a:cubicBezTo>
                  <a:cubicBezTo>
                    <a:pt x="2431552" y="2190416"/>
                    <a:pt x="2417372" y="2195512"/>
                    <a:pt x="2403084" y="2200275"/>
                  </a:cubicBezTo>
                  <a:cubicBezTo>
                    <a:pt x="2398322" y="2201862"/>
                    <a:pt x="2393287" y="2202792"/>
                    <a:pt x="2388797" y="2205037"/>
                  </a:cubicBezTo>
                  <a:cubicBezTo>
                    <a:pt x="2382447" y="2208212"/>
                    <a:pt x="2376394" y="2212069"/>
                    <a:pt x="2369747" y="2214562"/>
                  </a:cubicBezTo>
                  <a:cubicBezTo>
                    <a:pt x="2363618" y="2216860"/>
                    <a:pt x="2357115" y="2218041"/>
                    <a:pt x="2350697" y="2219325"/>
                  </a:cubicBezTo>
                  <a:cubicBezTo>
                    <a:pt x="2334194" y="2222626"/>
                    <a:pt x="2304775" y="2226565"/>
                    <a:pt x="2288784" y="2228850"/>
                  </a:cubicBezTo>
                  <a:cubicBezTo>
                    <a:pt x="2258189" y="2244147"/>
                    <a:pt x="2280692" y="2235230"/>
                    <a:pt x="2241159" y="2243137"/>
                  </a:cubicBezTo>
                  <a:cubicBezTo>
                    <a:pt x="2234741" y="2244421"/>
                    <a:pt x="2228403" y="2246102"/>
                    <a:pt x="2222109" y="2247900"/>
                  </a:cubicBezTo>
                  <a:cubicBezTo>
                    <a:pt x="2209259" y="2251571"/>
                    <a:pt x="2202721" y="2255565"/>
                    <a:pt x="2188772" y="2257425"/>
                  </a:cubicBezTo>
                  <a:cubicBezTo>
                    <a:pt x="2171391" y="2259742"/>
                    <a:pt x="2153811" y="2260251"/>
                    <a:pt x="2136384" y="2262187"/>
                  </a:cubicBezTo>
                  <a:cubicBezTo>
                    <a:pt x="2125227" y="2263427"/>
                    <a:pt x="2114159" y="2265362"/>
                    <a:pt x="2103047" y="2266950"/>
                  </a:cubicBezTo>
                  <a:cubicBezTo>
                    <a:pt x="2096978" y="2276054"/>
                    <a:pt x="2089106" y="2289884"/>
                    <a:pt x="2079234" y="2295525"/>
                  </a:cubicBezTo>
                  <a:cubicBezTo>
                    <a:pt x="2073551" y="2298772"/>
                    <a:pt x="2066534" y="2298700"/>
                    <a:pt x="2060184" y="2300287"/>
                  </a:cubicBezTo>
                  <a:cubicBezTo>
                    <a:pt x="2043177" y="2311625"/>
                    <a:pt x="2012846" y="2333552"/>
                    <a:pt x="1993509" y="2338387"/>
                  </a:cubicBezTo>
                  <a:cubicBezTo>
                    <a:pt x="1958384" y="2347169"/>
                    <a:pt x="1990278" y="2337731"/>
                    <a:pt x="1955409" y="2352675"/>
                  </a:cubicBezTo>
                  <a:cubicBezTo>
                    <a:pt x="1950795" y="2354652"/>
                    <a:pt x="1967316" y="2348706"/>
                    <a:pt x="1941122" y="2357437"/>
                  </a:cubicBezTo>
                  <a:lnTo>
                    <a:pt x="1798247" y="2405062"/>
                  </a:lnTo>
                  <a:cubicBezTo>
                    <a:pt x="1747266" y="2425454"/>
                    <a:pt x="1803427" y="2404958"/>
                    <a:pt x="1745859" y="2419350"/>
                  </a:cubicBezTo>
                  <a:cubicBezTo>
                    <a:pt x="1666561" y="2439175"/>
                    <a:pt x="1757368" y="2418689"/>
                    <a:pt x="1698234" y="2438400"/>
                  </a:cubicBezTo>
                  <a:cubicBezTo>
                    <a:pt x="1690555" y="2440960"/>
                    <a:pt x="1682275" y="2441199"/>
                    <a:pt x="1674422" y="2443162"/>
                  </a:cubicBezTo>
                  <a:cubicBezTo>
                    <a:pt x="1663210" y="2445965"/>
                    <a:pt x="1652197" y="2449512"/>
                    <a:pt x="1641084" y="2452687"/>
                  </a:cubicBezTo>
                  <a:cubicBezTo>
                    <a:pt x="1633147" y="2457450"/>
                    <a:pt x="1625551" y="2462835"/>
                    <a:pt x="1617272" y="2466975"/>
                  </a:cubicBezTo>
                  <a:cubicBezTo>
                    <a:pt x="1612782" y="2469220"/>
                    <a:pt x="1607811" y="2470358"/>
                    <a:pt x="1602984" y="2471737"/>
                  </a:cubicBezTo>
                  <a:cubicBezTo>
                    <a:pt x="1580522" y="2478155"/>
                    <a:pt x="1577589" y="2477406"/>
                    <a:pt x="1550597" y="2481262"/>
                  </a:cubicBezTo>
                  <a:cubicBezTo>
                    <a:pt x="1531472" y="2494012"/>
                    <a:pt x="1530540" y="2495886"/>
                    <a:pt x="1502972" y="2505075"/>
                  </a:cubicBezTo>
                  <a:cubicBezTo>
                    <a:pt x="1490553" y="2509215"/>
                    <a:pt x="1476581" y="2508746"/>
                    <a:pt x="1464872" y="2514600"/>
                  </a:cubicBezTo>
                  <a:cubicBezTo>
                    <a:pt x="1458522" y="2517775"/>
                    <a:pt x="1452470" y="2521632"/>
                    <a:pt x="1445822" y="2524125"/>
                  </a:cubicBezTo>
                  <a:cubicBezTo>
                    <a:pt x="1438226" y="2526973"/>
                    <a:pt x="1420460" y="2529219"/>
                    <a:pt x="1412484" y="2533650"/>
                  </a:cubicBezTo>
                  <a:cubicBezTo>
                    <a:pt x="1366141" y="2559396"/>
                    <a:pt x="1402936" y="2548895"/>
                    <a:pt x="1360097" y="2557462"/>
                  </a:cubicBezTo>
                  <a:cubicBezTo>
                    <a:pt x="1310447" y="2578741"/>
                    <a:pt x="1337570" y="2566344"/>
                    <a:pt x="1279134" y="2595562"/>
                  </a:cubicBezTo>
                  <a:cubicBezTo>
                    <a:pt x="1272784" y="2598737"/>
                    <a:pt x="1267087" y="2603920"/>
                    <a:pt x="1260084" y="2605087"/>
                  </a:cubicBezTo>
                  <a:cubicBezTo>
                    <a:pt x="1242786" y="2607970"/>
                    <a:pt x="1195298" y="2615570"/>
                    <a:pt x="1183884" y="2619375"/>
                  </a:cubicBezTo>
                  <a:cubicBezTo>
                    <a:pt x="1174359" y="2622550"/>
                    <a:pt x="1165110" y="2626722"/>
                    <a:pt x="1155309" y="2628900"/>
                  </a:cubicBezTo>
                  <a:cubicBezTo>
                    <a:pt x="1136456" y="2633090"/>
                    <a:pt x="1117097" y="2634638"/>
                    <a:pt x="1098159" y="2638425"/>
                  </a:cubicBezTo>
                  <a:cubicBezTo>
                    <a:pt x="1067929" y="2644471"/>
                    <a:pt x="1082200" y="2641224"/>
                    <a:pt x="1055297" y="2647950"/>
                  </a:cubicBezTo>
                  <a:cubicBezTo>
                    <a:pt x="960296" y="2643819"/>
                    <a:pt x="957163" y="2639666"/>
                    <a:pt x="874322" y="2647950"/>
                  </a:cubicBezTo>
                  <a:cubicBezTo>
                    <a:pt x="866267" y="2648755"/>
                    <a:pt x="858447" y="2651125"/>
                    <a:pt x="850509" y="2652712"/>
                  </a:cubicBezTo>
                  <a:cubicBezTo>
                    <a:pt x="797505" y="2679214"/>
                    <a:pt x="873512" y="2642333"/>
                    <a:pt x="802884" y="2671762"/>
                  </a:cubicBezTo>
                  <a:cubicBezTo>
                    <a:pt x="793054" y="2675858"/>
                    <a:pt x="784065" y="2681781"/>
                    <a:pt x="774309" y="2686050"/>
                  </a:cubicBezTo>
                  <a:cubicBezTo>
                    <a:pt x="758645" y="2692903"/>
                    <a:pt x="742559" y="2698750"/>
                    <a:pt x="726684" y="2705100"/>
                  </a:cubicBezTo>
                  <a:cubicBezTo>
                    <a:pt x="718747" y="2708275"/>
                    <a:pt x="710203" y="2710227"/>
                    <a:pt x="702872" y="2714625"/>
                  </a:cubicBezTo>
                  <a:cubicBezTo>
                    <a:pt x="694934" y="2719387"/>
                    <a:pt x="687654" y="2725474"/>
                    <a:pt x="679059" y="2728912"/>
                  </a:cubicBezTo>
                  <a:cubicBezTo>
                    <a:pt x="671543" y="2731918"/>
                    <a:pt x="663184" y="2732087"/>
                    <a:pt x="655247" y="2733675"/>
                  </a:cubicBezTo>
                  <a:cubicBezTo>
                    <a:pt x="576263" y="2781063"/>
                    <a:pt x="675457" y="2724692"/>
                    <a:pt x="612384" y="2752725"/>
                  </a:cubicBezTo>
                  <a:cubicBezTo>
                    <a:pt x="603925" y="2756484"/>
                    <a:pt x="603653" y="2763043"/>
                    <a:pt x="588572" y="2767012"/>
                  </a:cubicBezTo>
                  <a:cubicBezTo>
                    <a:pt x="573491" y="2770981"/>
                    <a:pt x="563966" y="2772568"/>
                    <a:pt x="521897" y="2776537"/>
                  </a:cubicBezTo>
                  <a:cubicBezTo>
                    <a:pt x="479828" y="2780506"/>
                    <a:pt x="411213" y="2786134"/>
                    <a:pt x="336159" y="2790825"/>
                  </a:cubicBezTo>
                  <a:lnTo>
                    <a:pt x="150422" y="2786062"/>
                  </a:lnTo>
                  <a:cubicBezTo>
                    <a:pt x="126573" y="2785179"/>
                    <a:pt x="102760" y="2783367"/>
                    <a:pt x="78984" y="2781300"/>
                  </a:cubicBezTo>
                  <a:cubicBezTo>
                    <a:pt x="66233" y="2780191"/>
                    <a:pt x="53534" y="2778483"/>
                    <a:pt x="40884" y="2776537"/>
                  </a:cubicBezTo>
                  <a:cubicBezTo>
                    <a:pt x="32884" y="2775306"/>
                    <a:pt x="13103" y="2774156"/>
                    <a:pt x="7547" y="2757487"/>
                  </a:cubicBezTo>
                  <a:close/>
                </a:path>
              </a:pathLst>
            </a:custGeom>
            <a:noFill/>
            <a:ln w="15875" cap="sq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8866E90-87F4-4AB6-AB4C-9DDBBCBA6863}"/>
                </a:ext>
              </a:extLst>
            </p:cNvPr>
            <p:cNvSpPr txBox="1"/>
            <p:nvPr/>
          </p:nvSpPr>
          <p:spPr>
            <a:xfrm rot="20337961">
              <a:off x="6109373" y="3788637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99205598-5236-4C8F-A702-960388B94171}"/>
              </a:ext>
            </a:extLst>
          </p:cNvPr>
          <p:cNvGrpSpPr/>
          <p:nvPr/>
        </p:nvGrpSpPr>
        <p:grpSpPr>
          <a:xfrm>
            <a:off x="5825126" y="355062"/>
            <a:ext cx="3848484" cy="2886363"/>
            <a:chOff x="484632" y="0"/>
            <a:chExt cx="9144000" cy="6858000"/>
          </a:xfrm>
        </p:grpSpPr>
        <p:pic>
          <p:nvPicPr>
            <p:cNvPr id="29" name="Picture 28" descr="A picture containing star, outdoor object, night, night sky&#10;&#10;Description automatically generated">
              <a:extLst>
                <a:ext uri="{FF2B5EF4-FFF2-40B4-BE49-F238E27FC236}">
                  <a16:creationId xmlns:a16="http://schemas.microsoft.com/office/drawing/2014/main" id="{59CF6563-9720-4314-8062-0612AA9922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84556651-DEF9-4170-9ADB-D75F986775DD}"/>
                </a:ext>
              </a:extLst>
            </p:cNvPr>
            <p:cNvGrpSpPr/>
            <p:nvPr/>
          </p:nvGrpSpPr>
          <p:grpSpPr>
            <a:xfrm>
              <a:off x="2853815" y="2433267"/>
              <a:ext cx="6037771" cy="4420072"/>
              <a:chOff x="2853815" y="2433267"/>
              <a:chExt cx="6037771" cy="4420072"/>
            </a:xfrm>
          </p:grpSpPr>
          <p:sp>
            <p:nvSpPr>
              <p:cNvPr id="31" name="Freeform: Shape 30">
                <a:extLst>
                  <a:ext uri="{FF2B5EF4-FFF2-40B4-BE49-F238E27FC236}">
                    <a16:creationId xmlns:a16="http://schemas.microsoft.com/office/drawing/2014/main" id="{1633A0C6-4C13-4287-9F40-4A33386A9E59}"/>
                  </a:ext>
                </a:extLst>
              </p:cNvPr>
              <p:cNvSpPr/>
              <p:nvPr/>
            </p:nvSpPr>
            <p:spPr>
              <a:xfrm>
                <a:off x="2853815" y="2433267"/>
                <a:ext cx="6037771" cy="4420072"/>
              </a:xfrm>
              <a:custGeom>
                <a:avLst/>
                <a:gdLst>
                  <a:gd name="connsiteX0" fmla="*/ 42862 w 5934075"/>
                  <a:gd name="connsiteY0" fmla="*/ 3891335 h 3891603"/>
                  <a:gd name="connsiteX1" fmla="*/ 23812 w 5934075"/>
                  <a:gd name="connsiteY1" fmla="*/ 3824660 h 3891603"/>
                  <a:gd name="connsiteX2" fmla="*/ 9525 w 5934075"/>
                  <a:gd name="connsiteY2" fmla="*/ 3791323 h 3891603"/>
                  <a:gd name="connsiteX3" fmla="*/ 4762 w 5934075"/>
                  <a:gd name="connsiteY3" fmla="*/ 3719885 h 3891603"/>
                  <a:gd name="connsiteX4" fmla="*/ 0 w 5934075"/>
                  <a:gd name="connsiteY4" fmla="*/ 3700835 h 3891603"/>
                  <a:gd name="connsiteX5" fmla="*/ 4762 w 5934075"/>
                  <a:gd name="connsiteY5" fmla="*/ 3596060 h 3891603"/>
                  <a:gd name="connsiteX6" fmla="*/ 14287 w 5934075"/>
                  <a:gd name="connsiteY6" fmla="*/ 3543673 h 3891603"/>
                  <a:gd name="connsiteX7" fmla="*/ 80962 w 5934075"/>
                  <a:gd name="connsiteY7" fmla="*/ 3457948 h 3891603"/>
                  <a:gd name="connsiteX8" fmla="*/ 100012 w 5934075"/>
                  <a:gd name="connsiteY8" fmla="*/ 3434135 h 3891603"/>
                  <a:gd name="connsiteX9" fmla="*/ 119062 w 5934075"/>
                  <a:gd name="connsiteY9" fmla="*/ 3424610 h 3891603"/>
                  <a:gd name="connsiteX10" fmla="*/ 133350 w 5934075"/>
                  <a:gd name="connsiteY10" fmla="*/ 3410323 h 3891603"/>
                  <a:gd name="connsiteX11" fmla="*/ 161925 w 5934075"/>
                  <a:gd name="connsiteY11" fmla="*/ 3391273 h 3891603"/>
                  <a:gd name="connsiteX12" fmla="*/ 223837 w 5934075"/>
                  <a:gd name="connsiteY12" fmla="*/ 3334123 h 3891603"/>
                  <a:gd name="connsiteX13" fmla="*/ 252412 w 5934075"/>
                  <a:gd name="connsiteY13" fmla="*/ 3315073 h 3891603"/>
                  <a:gd name="connsiteX14" fmla="*/ 333375 w 5934075"/>
                  <a:gd name="connsiteY14" fmla="*/ 3281735 h 3891603"/>
                  <a:gd name="connsiteX15" fmla="*/ 376237 w 5934075"/>
                  <a:gd name="connsiteY15" fmla="*/ 3262685 h 3891603"/>
                  <a:gd name="connsiteX16" fmla="*/ 414337 w 5934075"/>
                  <a:gd name="connsiteY16" fmla="*/ 3253160 h 3891603"/>
                  <a:gd name="connsiteX17" fmla="*/ 442912 w 5934075"/>
                  <a:gd name="connsiteY17" fmla="*/ 3238873 h 3891603"/>
                  <a:gd name="connsiteX18" fmla="*/ 466725 w 5934075"/>
                  <a:gd name="connsiteY18" fmla="*/ 3229348 h 3891603"/>
                  <a:gd name="connsiteX19" fmla="*/ 481012 w 5934075"/>
                  <a:gd name="connsiteY19" fmla="*/ 3224585 h 3891603"/>
                  <a:gd name="connsiteX20" fmla="*/ 495300 w 5934075"/>
                  <a:gd name="connsiteY20" fmla="*/ 3215060 h 3891603"/>
                  <a:gd name="connsiteX21" fmla="*/ 514350 w 5934075"/>
                  <a:gd name="connsiteY21" fmla="*/ 3210298 h 3891603"/>
                  <a:gd name="connsiteX22" fmla="*/ 538162 w 5934075"/>
                  <a:gd name="connsiteY22" fmla="*/ 3200773 h 3891603"/>
                  <a:gd name="connsiteX23" fmla="*/ 595312 w 5934075"/>
                  <a:gd name="connsiteY23" fmla="*/ 3172198 h 3891603"/>
                  <a:gd name="connsiteX24" fmla="*/ 623887 w 5934075"/>
                  <a:gd name="connsiteY24" fmla="*/ 3157910 h 3891603"/>
                  <a:gd name="connsiteX25" fmla="*/ 676275 w 5934075"/>
                  <a:gd name="connsiteY25" fmla="*/ 3138860 h 3891603"/>
                  <a:gd name="connsiteX26" fmla="*/ 728662 w 5934075"/>
                  <a:gd name="connsiteY26" fmla="*/ 3095998 h 3891603"/>
                  <a:gd name="connsiteX27" fmla="*/ 795337 w 5934075"/>
                  <a:gd name="connsiteY27" fmla="*/ 3053135 h 3891603"/>
                  <a:gd name="connsiteX28" fmla="*/ 814387 w 5934075"/>
                  <a:gd name="connsiteY28" fmla="*/ 3034085 h 3891603"/>
                  <a:gd name="connsiteX29" fmla="*/ 842962 w 5934075"/>
                  <a:gd name="connsiteY29" fmla="*/ 3010273 h 3891603"/>
                  <a:gd name="connsiteX30" fmla="*/ 857250 w 5934075"/>
                  <a:gd name="connsiteY30" fmla="*/ 2991223 h 3891603"/>
                  <a:gd name="connsiteX31" fmla="*/ 885825 w 5934075"/>
                  <a:gd name="connsiteY31" fmla="*/ 2972173 h 3891603"/>
                  <a:gd name="connsiteX32" fmla="*/ 923925 w 5934075"/>
                  <a:gd name="connsiteY32" fmla="*/ 2934073 h 3891603"/>
                  <a:gd name="connsiteX33" fmla="*/ 966787 w 5934075"/>
                  <a:gd name="connsiteY33" fmla="*/ 2919785 h 3891603"/>
                  <a:gd name="connsiteX34" fmla="*/ 985837 w 5934075"/>
                  <a:gd name="connsiteY34" fmla="*/ 2910260 h 3891603"/>
                  <a:gd name="connsiteX35" fmla="*/ 1062037 w 5934075"/>
                  <a:gd name="connsiteY35" fmla="*/ 2895973 h 3891603"/>
                  <a:gd name="connsiteX36" fmla="*/ 1143000 w 5934075"/>
                  <a:gd name="connsiteY36" fmla="*/ 2881685 h 3891603"/>
                  <a:gd name="connsiteX37" fmla="*/ 1195387 w 5934075"/>
                  <a:gd name="connsiteY37" fmla="*/ 2862635 h 3891603"/>
                  <a:gd name="connsiteX38" fmla="*/ 1223962 w 5934075"/>
                  <a:gd name="connsiteY38" fmla="*/ 2834060 h 3891603"/>
                  <a:gd name="connsiteX39" fmla="*/ 1243012 w 5934075"/>
                  <a:gd name="connsiteY39" fmla="*/ 2815010 h 3891603"/>
                  <a:gd name="connsiteX40" fmla="*/ 1276350 w 5934075"/>
                  <a:gd name="connsiteY40" fmla="*/ 2767385 h 3891603"/>
                  <a:gd name="connsiteX41" fmla="*/ 1295400 w 5934075"/>
                  <a:gd name="connsiteY41" fmla="*/ 2753098 h 3891603"/>
                  <a:gd name="connsiteX42" fmla="*/ 1314450 w 5934075"/>
                  <a:gd name="connsiteY42" fmla="*/ 2719760 h 3891603"/>
                  <a:gd name="connsiteX43" fmla="*/ 1333500 w 5934075"/>
                  <a:gd name="connsiteY43" fmla="*/ 2691185 h 3891603"/>
                  <a:gd name="connsiteX44" fmla="*/ 1352550 w 5934075"/>
                  <a:gd name="connsiteY44" fmla="*/ 2672135 h 3891603"/>
                  <a:gd name="connsiteX45" fmla="*/ 1362075 w 5934075"/>
                  <a:gd name="connsiteY45" fmla="*/ 2657848 h 3891603"/>
                  <a:gd name="connsiteX46" fmla="*/ 1376362 w 5934075"/>
                  <a:gd name="connsiteY46" fmla="*/ 2643560 h 3891603"/>
                  <a:gd name="connsiteX47" fmla="*/ 1390650 w 5934075"/>
                  <a:gd name="connsiteY47" fmla="*/ 2624510 h 3891603"/>
                  <a:gd name="connsiteX48" fmla="*/ 1471612 w 5934075"/>
                  <a:gd name="connsiteY48" fmla="*/ 2586410 h 3891603"/>
                  <a:gd name="connsiteX49" fmla="*/ 1519237 w 5934075"/>
                  <a:gd name="connsiteY49" fmla="*/ 2557835 h 3891603"/>
                  <a:gd name="connsiteX50" fmla="*/ 1552575 w 5934075"/>
                  <a:gd name="connsiteY50" fmla="*/ 2548310 h 3891603"/>
                  <a:gd name="connsiteX51" fmla="*/ 1566862 w 5934075"/>
                  <a:gd name="connsiteY51" fmla="*/ 2538785 h 3891603"/>
                  <a:gd name="connsiteX52" fmla="*/ 1633537 w 5934075"/>
                  <a:gd name="connsiteY52" fmla="*/ 2529260 h 3891603"/>
                  <a:gd name="connsiteX53" fmla="*/ 1671637 w 5934075"/>
                  <a:gd name="connsiteY53" fmla="*/ 2514973 h 3891603"/>
                  <a:gd name="connsiteX54" fmla="*/ 1714500 w 5934075"/>
                  <a:gd name="connsiteY54" fmla="*/ 2476873 h 3891603"/>
                  <a:gd name="connsiteX55" fmla="*/ 1733550 w 5934075"/>
                  <a:gd name="connsiteY55" fmla="*/ 2467348 h 3891603"/>
                  <a:gd name="connsiteX56" fmla="*/ 1757362 w 5934075"/>
                  <a:gd name="connsiteY56" fmla="*/ 2438773 h 3891603"/>
                  <a:gd name="connsiteX57" fmla="*/ 1785937 w 5934075"/>
                  <a:gd name="connsiteY57" fmla="*/ 2400673 h 3891603"/>
                  <a:gd name="connsiteX58" fmla="*/ 1881187 w 5934075"/>
                  <a:gd name="connsiteY58" fmla="*/ 2319710 h 3891603"/>
                  <a:gd name="connsiteX59" fmla="*/ 1900237 w 5934075"/>
                  <a:gd name="connsiteY59" fmla="*/ 2314948 h 3891603"/>
                  <a:gd name="connsiteX60" fmla="*/ 1919287 w 5934075"/>
                  <a:gd name="connsiteY60" fmla="*/ 2305423 h 3891603"/>
                  <a:gd name="connsiteX61" fmla="*/ 1933575 w 5934075"/>
                  <a:gd name="connsiteY61" fmla="*/ 2295898 h 3891603"/>
                  <a:gd name="connsiteX62" fmla="*/ 1966912 w 5934075"/>
                  <a:gd name="connsiteY62" fmla="*/ 2286373 h 3891603"/>
                  <a:gd name="connsiteX63" fmla="*/ 1990725 w 5934075"/>
                  <a:gd name="connsiteY63" fmla="*/ 2276848 h 3891603"/>
                  <a:gd name="connsiteX64" fmla="*/ 2005012 w 5934075"/>
                  <a:gd name="connsiteY64" fmla="*/ 2272085 h 3891603"/>
                  <a:gd name="connsiteX65" fmla="*/ 2028825 w 5934075"/>
                  <a:gd name="connsiteY65" fmla="*/ 2262560 h 3891603"/>
                  <a:gd name="connsiteX66" fmla="*/ 2090737 w 5934075"/>
                  <a:gd name="connsiteY66" fmla="*/ 2257798 h 3891603"/>
                  <a:gd name="connsiteX67" fmla="*/ 2143125 w 5934075"/>
                  <a:gd name="connsiteY67" fmla="*/ 2248273 h 3891603"/>
                  <a:gd name="connsiteX68" fmla="*/ 2166937 w 5934075"/>
                  <a:gd name="connsiteY68" fmla="*/ 2233985 h 3891603"/>
                  <a:gd name="connsiteX69" fmla="*/ 2185987 w 5934075"/>
                  <a:gd name="connsiteY69" fmla="*/ 2229223 h 3891603"/>
                  <a:gd name="connsiteX70" fmla="*/ 2224087 w 5934075"/>
                  <a:gd name="connsiteY70" fmla="*/ 2219698 h 3891603"/>
                  <a:gd name="connsiteX71" fmla="*/ 2257425 w 5934075"/>
                  <a:gd name="connsiteY71" fmla="*/ 2200648 h 3891603"/>
                  <a:gd name="connsiteX72" fmla="*/ 2271712 w 5934075"/>
                  <a:gd name="connsiteY72" fmla="*/ 2191123 h 3891603"/>
                  <a:gd name="connsiteX73" fmla="*/ 2314575 w 5934075"/>
                  <a:gd name="connsiteY73" fmla="*/ 2176835 h 3891603"/>
                  <a:gd name="connsiteX74" fmla="*/ 2324100 w 5934075"/>
                  <a:gd name="connsiteY74" fmla="*/ 2157785 h 3891603"/>
                  <a:gd name="connsiteX75" fmla="*/ 2424112 w 5934075"/>
                  <a:gd name="connsiteY75" fmla="*/ 2100635 h 3891603"/>
                  <a:gd name="connsiteX76" fmla="*/ 2481262 w 5934075"/>
                  <a:gd name="connsiteY76" fmla="*/ 2067298 h 3891603"/>
                  <a:gd name="connsiteX77" fmla="*/ 2495550 w 5934075"/>
                  <a:gd name="connsiteY77" fmla="*/ 2062535 h 3891603"/>
                  <a:gd name="connsiteX78" fmla="*/ 2519362 w 5934075"/>
                  <a:gd name="connsiteY78" fmla="*/ 2048248 h 3891603"/>
                  <a:gd name="connsiteX79" fmla="*/ 2557462 w 5934075"/>
                  <a:gd name="connsiteY79" fmla="*/ 2029198 h 3891603"/>
                  <a:gd name="connsiteX80" fmla="*/ 2590800 w 5934075"/>
                  <a:gd name="connsiteY80" fmla="*/ 2014910 h 3891603"/>
                  <a:gd name="connsiteX81" fmla="*/ 2652712 w 5934075"/>
                  <a:gd name="connsiteY81" fmla="*/ 1976810 h 3891603"/>
                  <a:gd name="connsiteX82" fmla="*/ 2690812 w 5934075"/>
                  <a:gd name="connsiteY82" fmla="*/ 1962523 h 3891603"/>
                  <a:gd name="connsiteX83" fmla="*/ 2733675 w 5934075"/>
                  <a:gd name="connsiteY83" fmla="*/ 1943473 h 3891603"/>
                  <a:gd name="connsiteX84" fmla="*/ 2757487 w 5934075"/>
                  <a:gd name="connsiteY84" fmla="*/ 1938710 h 3891603"/>
                  <a:gd name="connsiteX85" fmla="*/ 2786062 w 5934075"/>
                  <a:gd name="connsiteY85" fmla="*/ 1929185 h 3891603"/>
                  <a:gd name="connsiteX86" fmla="*/ 2833687 w 5934075"/>
                  <a:gd name="connsiteY86" fmla="*/ 1919660 h 3891603"/>
                  <a:gd name="connsiteX87" fmla="*/ 2871787 w 5934075"/>
                  <a:gd name="connsiteY87" fmla="*/ 1910135 h 3891603"/>
                  <a:gd name="connsiteX88" fmla="*/ 2919412 w 5934075"/>
                  <a:gd name="connsiteY88" fmla="*/ 1900610 h 3891603"/>
                  <a:gd name="connsiteX89" fmla="*/ 2933700 w 5934075"/>
                  <a:gd name="connsiteY89" fmla="*/ 1895848 h 3891603"/>
                  <a:gd name="connsiteX90" fmla="*/ 2986087 w 5934075"/>
                  <a:gd name="connsiteY90" fmla="*/ 1881560 h 3891603"/>
                  <a:gd name="connsiteX91" fmla="*/ 3033712 w 5934075"/>
                  <a:gd name="connsiteY91" fmla="*/ 1848223 h 3891603"/>
                  <a:gd name="connsiteX92" fmla="*/ 3067050 w 5934075"/>
                  <a:gd name="connsiteY92" fmla="*/ 1829173 h 3891603"/>
                  <a:gd name="connsiteX93" fmla="*/ 3109912 w 5934075"/>
                  <a:gd name="connsiteY93" fmla="*/ 1786310 h 3891603"/>
                  <a:gd name="connsiteX94" fmla="*/ 3148012 w 5934075"/>
                  <a:gd name="connsiteY94" fmla="*/ 1752973 h 3891603"/>
                  <a:gd name="connsiteX95" fmla="*/ 3176587 w 5934075"/>
                  <a:gd name="connsiteY95" fmla="*/ 1724398 h 3891603"/>
                  <a:gd name="connsiteX96" fmla="*/ 3190875 w 5934075"/>
                  <a:gd name="connsiteY96" fmla="*/ 1710110 h 3891603"/>
                  <a:gd name="connsiteX97" fmla="*/ 3205162 w 5934075"/>
                  <a:gd name="connsiteY97" fmla="*/ 1705348 h 3891603"/>
                  <a:gd name="connsiteX98" fmla="*/ 3252787 w 5934075"/>
                  <a:gd name="connsiteY98" fmla="*/ 1667248 h 3891603"/>
                  <a:gd name="connsiteX99" fmla="*/ 3295650 w 5934075"/>
                  <a:gd name="connsiteY99" fmla="*/ 1614860 h 3891603"/>
                  <a:gd name="connsiteX100" fmla="*/ 3328987 w 5934075"/>
                  <a:gd name="connsiteY100" fmla="*/ 1586285 h 3891603"/>
                  <a:gd name="connsiteX101" fmla="*/ 3343275 w 5934075"/>
                  <a:gd name="connsiteY101" fmla="*/ 1567235 h 3891603"/>
                  <a:gd name="connsiteX102" fmla="*/ 3409950 w 5934075"/>
                  <a:gd name="connsiteY102" fmla="*/ 1510085 h 3891603"/>
                  <a:gd name="connsiteX103" fmla="*/ 3419475 w 5934075"/>
                  <a:gd name="connsiteY103" fmla="*/ 1495798 h 3891603"/>
                  <a:gd name="connsiteX104" fmla="*/ 3457575 w 5934075"/>
                  <a:gd name="connsiteY104" fmla="*/ 1462460 h 3891603"/>
                  <a:gd name="connsiteX105" fmla="*/ 3476625 w 5934075"/>
                  <a:gd name="connsiteY105" fmla="*/ 1452935 h 3891603"/>
                  <a:gd name="connsiteX106" fmla="*/ 3500437 w 5934075"/>
                  <a:gd name="connsiteY106" fmla="*/ 1429123 h 3891603"/>
                  <a:gd name="connsiteX107" fmla="*/ 3514725 w 5934075"/>
                  <a:gd name="connsiteY107" fmla="*/ 1414835 h 3891603"/>
                  <a:gd name="connsiteX108" fmla="*/ 3576637 w 5934075"/>
                  <a:gd name="connsiteY108" fmla="*/ 1357685 h 3891603"/>
                  <a:gd name="connsiteX109" fmla="*/ 3600450 w 5934075"/>
                  <a:gd name="connsiteY109" fmla="*/ 1329110 h 3891603"/>
                  <a:gd name="connsiteX110" fmla="*/ 3619500 w 5934075"/>
                  <a:gd name="connsiteY110" fmla="*/ 1300535 h 3891603"/>
                  <a:gd name="connsiteX111" fmla="*/ 3633787 w 5934075"/>
                  <a:gd name="connsiteY111" fmla="*/ 1295773 h 3891603"/>
                  <a:gd name="connsiteX112" fmla="*/ 3705225 w 5934075"/>
                  <a:gd name="connsiteY112" fmla="*/ 1205285 h 3891603"/>
                  <a:gd name="connsiteX113" fmla="*/ 3724275 w 5934075"/>
                  <a:gd name="connsiteY113" fmla="*/ 1186235 h 3891603"/>
                  <a:gd name="connsiteX114" fmla="*/ 3776662 w 5934075"/>
                  <a:gd name="connsiteY114" fmla="*/ 1148135 h 3891603"/>
                  <a:gd name="connsiteX115" fmla="*/ 3795712 w 5934075"/>
                  <a:gd name="connsiteY115" fmla="*/ 1138610 h 3891603"/>
                  <a:gd name="connsiteX116" fmla="*/ 3824287 w 5934075"/>
                  <a:gd name="connsiteY116" fmla="*/ 1114798 h 3891603"/>
                  <a:gd name="connsiteX117" fmla="*/ 3857625 w 5934075"/>
                  <a:gd name="connsiteY117" fmla="*/ 1100510 h 3891603"/>
                  <a:gd name="connsiteX118" fmla="*/ 3900487 w 5934075"/>
                  <a:gd name="connsiteY118" fmla="*/ 1071935 h 3891603"/>
                  <a:gd name="connsiteX119" fmla="*/ 3914775 w 5934075"/>
                  <a:gd name="connsiteY119" fmla="*/ 1062410 h 3891603"/>
                  <a:gd name="connsiteX120" fmla="*/ 3933825 w 5934075"/>
                  <a:gd name="connsiteY120" fmla="*/ 1057648 h 3891603"/>
                  <a:gd name="connsiteX121" fmla="*/ 4010025 w 5934075"/>
                  <a:gd name="connsiteY121" fmla="*/ 1033835 h 3891603"/>
                  <a:gd name="connsiteX122" fmla="*/ 4057650 w 5934075"/>
                  <a:gd name="connsiteY122" fmla="*/ 1014785 h 3891603"/>
                  <a:gd name="connsiteX123" fmla="*/ 4090987 w 5934075"/>
                  <a:gd name="connsiteY123" fmla="*/ 1005260 h 3891603"/>
                  <a:gd name="connsiteX124" fmla="*/ 4129087 w 5934075"/>
                  <a:gd name="connsiteY124" fmla="*/ 1000498 h 3891603"/>
                  <a:gd name="connsiteX125" fmla="*/ 4171950 w 5934075"/>
                  <a:gd name="connsiteY125" fmla="*/ 990973 h 3891603"/>
                  <a:gd name="connsiteX126" fmla="*/ 4214812 w 5934075"/>
                  <a:gd name="connsiteY126" fmla="*/ 971923 h 3891603"/>
                  <a:gd name="connsiteX127" fmla="*/ 4252912 w 5934075"/>
                  <a:gd name="connsiteY127" fmla="*/ 962398 h 3891603"/>
                  <a:gd name="connsiteX128" fmla="*/ 4267200 w 5934075"/>
                  <a:gd name="connsiteY128" fmla="*/ 952873 h 3891603"/>
                  <a:gd name="connsiteX129" fmla="*/ 4305300 w 5934075"/>
                  <a:gd name="connsiteY129" fmla="*/ 938585 h 3891603"/>
                  <a:gd name="connsiteX130" fmla="*/ 4324350 w 5934075"/>
                  <a:gd name="connsiteY130" fmla="*/ 924298 h 3891603"/>
                  <a:gd name="connsiteX131" fmla="*/ 4357687 w 5934075"/>
                  <a:gd name="connsiteY131" fmla="*/ 895723 h 3891603"/>
                  <a:gd name="connsiteX132" fmla="*/ 4367212 w 5934075"/>
                  <a:gd name="connsiteY132" fmla="*/ 876673 h 3891603"/>
                  <a:gd name="connsiteX133" fmla="*/ 4386262 w 5934075"/>
                  <a:gd name="connsiteY133" fmla="*/ 857623 h 3891603"/>
                  <a:gd name="connsiteX134" fmla="*/ 4410075 w 5934075"/>
                  <a:gd name="connsiteY134" fmla="*/ 809998 h 3891603"/>
                  <a:gd name="connsiteX135" fmla="*/ 4424362 w 5934075"/>
                  <a:gd name="connsiteY135" fmla="*/ 786185 h 3891603"/>
                  <a:gd name="connsiteX136" fmla="*/ 4438650 w 5934075"/>
                  <a:gd name="connsiteY136" fmla="*/ 695698 h 3891603"/>
                  <a:gd name="connsiteX137" fmla="*/ 4448175 w 5934075"/>
                  <a:gd name="connsiteY137" fmla="*/ 581398 h 3891603"/>
                  <a:gd name="connsiteX138" fmla="*/ 4457700 w 5934075"/>
                  <a:gd name="connsiteY138" fmla="*/ 543298 h 3891603"/>
                  <a:gd name="connsiteX139" fmla="*/ 4462462 w 5934075"/>
                  <a:gd name="connsiteY139" fmla="*/ 500435 h 3891603"/>
                  <a:gd name="connsiteX140" fmla="*/ 4471987 w 5934075"/>
                  <a:gd name="connsiteY140" fmla="*/ 424235 h 3891603"/>
                  <a:gd name="connsiteX141" fmla="*/ 4476750 w 5934075"/>
                  <a:gd name="connsiteY141" fmla="*/ 381373 h 3891603"/>
                  <a:gd name="connsiteX142" fmla="*/ 4491037 w 5934075"/>
                  <a:gd name="connsiteY142" fmla="*/ 271835 h 3891603"/>
                  <a:gd name="connsiteX143" fmla="*/ 4495800 w 5934075"/>
                  <a:gd name="connsiteY143" fmla="*/ 233735 h 3891603"/>
                  <a:gd name="connsiteX144" fmla="*/ 4505325 w 5934075"/>
                  <a:gd name="connsiteY144" fmla="*/ 190873 h 3891603"/>
                  <a:gd name="connsiteX145" fmla="*/ 4510087 w 5934075"/>
                  <a:gd name="connsiteY145" fmla="*/ 152773 h 3891603"/>
                  <a:gd name="connsiteX146" fmla="*/ 4519612 w 5934075"/>
                  <a:gd name="connsiteY146" fmla="*/ 119435 h 3891603"/>
                  <a:gd name="connsiteX147" fmla="*/ 4524375 w 5934075"/>
                  <a:gd name="connsiteY147" fmla="*/ 95623 h 3891603"/>
                  <a:gd name="connsiteX148" fmla="*/ 4533900 w 5934075"/>
                  <a:gd name="connsiteY148" fmla="*/ 76573 h 3891603"/>
                  <a:gd name="connsiteX149" fmla="*/ 4543425 w 5934075"/>
                  <a:gd name="connsiteY149" fmla="*/ 52760 h 3891603"/>
                  <a:gd name="connsiteX150" fmla="*/ 4581525 w 5934075"/>
                  <a:gd name="connsiteY150" fmla="*/ 14660 h 3891603"/>
                  <a:gd name="connsiteX151" fmla="*/ 4600575 w 5934075"/>
                  <a:gd name="connsiteY151" fmla="*/ 9898 h 3891603"/>
                  <a:gd name="connsiteX152" fmla="*/ 4619625 w 5934075"/>
                  <a:gd name="connsiteY152" fmla="*/ 373 h 3891603"/>
                  <a:gd name="connsiteX153" fmla="*/ 4743450 w 5934075"/>
                  <a:gd name="connsiteY153" fmla="*/ 14660 h 3891603"/>
                  <a:gd name="connsiteX154" fmla="*/ 4781550 w 5934075"/>
                  <a:gd name="connsiteY154" fmla="*/ 28948 h 3891603"/>
                  <a:gd name="connsiteX155" fmla="*/ 4829175 w 5934075"/>
                  <a:gd name="connsiteY155" fmla="*/ 52760 h 3891603"/>
                  <a:gd name="connsiteX156" fmla="*/ 4867275 w 5934075"/>
                  <a:gd name="connsiteY156" fmla="*/ 86098 h 3891603"/>
                  <a:gd name="connsiteX157" fmla="*/ 4910137 w 5934075"/>
                  <a:gd name="connsiteY157" fmla="*/ 133723 h 3891603"/>
                  <a:gd name="connsiteX158" fmla="*/ 4957762 w 5934075"/>
                  <a:gd name="connsiteY158" fmla="*/ 200398 h 3891603"/>
                  <a:gd name="connsiteX159" fmla="*/ 4976812 w 5934075"/>
                  <a:gd name="connsiteY159" fmla="*/ 228973 h 3891603"/>
                  <a:gd name="connsiteX160" fmla="*/ 4995862 w 5934075"/>
                  <a:gd name="connsiteY160" fmla="*/ 252785 h 3891603"/>
                  <a:gd name="connsiteX161" fmla="*/ 5010150 w 5934075"/>
                  <a:gd name="connsiteY161" fmla="*/ 276598 h 3891603"/>
                  <a:gd name="connsiteX162" fmla="*/ 5029200 w 5934075"/>
                  <a:gd name="connsiteY162" fmla="*/ 300410 h 3891603"/>
                  <a:gd name="connsiteX163" fmla="*/ 5048250 w 5934075"/>
                  <a:gd name="connsiteY163" fmla="*/ 328985 h 3891603"/>
                  <a:gd name="connsiteX164" fmla="*/ 5067300 w 5934075"/>
                  <a:gd name="connsiteY164" fmla="*/ 362323 h 3891603"/>
                  <a:gd name="connsiteX165" fmla="*/ 5124450 w 5934075"/>
                  <a:gd name="connsiteY165" fmla="*/ 409948 h 3891603"/>
                  <a:gd name="connsiteX166" fmla="*/ 5143500 w 5934075"/>
                  <a:gd name="connsiteY166" fmla="*/ 419473 h 3891603"/>
                  <a:gd name="connsiteX167" fmla="*/ 5172075 w 5934075"/>
                  <a:gd name="connsiteY167" fmla="*/ 428998 h 3891603"/>
                  <a:gd name="connsiteX168" fmla="*/ 5253037 w 5934075"/>
                  <a:gd name="connsiteY168" fmla="*/ 471860 h 3891603"/>
                  <a:gd name="connsiteX169" fmla="*/ 5286375 w 5934075"/>
                  <a:gd name="connsiteY169" fmla="*/ 481385 h 3891603"/>
                  <a:gd name="connsiteX170" fmla="*/ 5300662 w 5934075"/>
                  <a:gd name="connsiteY170" fmla="*/ 486148 h 3891603"/>
                  <a:gd name="connsiteX171" fmla="*/ 5357812 w 5934075"/>
                  <a:gd name="connsiteY171" fmla="*/ 514723 h 3891603"/>
                  <a:gd name="connsiteX172" fmla="*/ 5386387 w 5934075"/>
                  <a:gd name="connsiteY172" fmla="*/ 529010 h 3891603"/>
                  <a:gd name="connsiteX173" fmla="*/ 5434012 w 5934075"/>
                  <a:gd name="connsiteY173" fmla="*/ 548060 h 3891603"/>
                  <a:gd name="connsiteX174" fmla="*/ 5467350 w 5934075"/>
                  <a:gd name="connsiteY174" fmla="*/ 571873 h 3891603"/>
                  <a:gd name="connsiteX175" fmla="*/ 5495925 w 5934075"/>
                  <a:gd name="connsiteY175" fmla="*/ 586160 h 3891603"/>
                  <a:gd name="connsiteX176" fmla="*/ 5519737 w 5934075"/>
                  <a:gd name="connsiteY176" fmla="*/ 605210 h 3891603"/>
                  <a:gd name="connsiteX177" fmla="*/ 5543550 w 5934075"/>
                  <a:gd name="connsiteY177" fmla="*/ 619498 h 3891603"/>
                  <a:gd name="connsiteX178" fmla="*/ 5586412 w 5934075"/>
                  <a:gd name="connsiteY178" fmla="*/ 652835 h 3891603"/>
                  <a:gd name="connsiteX179" fmla="*/ 5614987 w 5934075"/>
                  <a:gd name="connsiteY179" fmla="*/ 671885 h 3891603"/>
                  <a:gd name="connsiteX180" fmla="*/ 5648325 w 5934075"/>
                  <a:gd name="connsiteY180" fmla="*/ 714748 h 3891603"/>
                  <a:gd name="connsiteX181" fmla="*/ 5681662 w 5934075"/>
                  <a:gd name="connsiteY181" fmla="*/ 743323 h 3891603"/>
                  <a:gd name="connsiteX182" fmla="*/ 5710237 w 5934075"/>
                  <a:gd name="connsiteY182" fmla="*/ 786185 h 3891603"/>
                  <a:gd name="connsiteX183" fmla="*/ 5748337 w 5934075"/>
                  <a:gd name="connsiteY183" fmla="*/ 867148 h 3891603"/>
                  <a:gd name="connsiteX184" fmla="*/ 5767387 w 5934075"/>
                  <a:gd name="connsiteY184" fmla="*/ 957635 h 3891603"/>
                  <a:gd name="connsiteX185" fmla="*/ 5781675 w 5934075"/>
                  <a:gd name="connsiteY185" fmla="*/ 1000498 h 3891603"/>
                  <a:gd name="connsiteX186" fmla="*/ 5800725 w 5934075"/>
                  <a:gd name="connsiteY186" fmla="*/ 1081460 h 3891603"/>
                  <a:gd name="connsiteX187" fmla="*/ 5815012 w 5934075"/>
                  <a:gd name="connsiteY187" fmla="*/ 1124323 h 3891603"/>
                  <a:gd name="connsiteX188" fmla="*/ 5824537 w 5934075"/>
                  <a:gd name="connsiteY188" fmla="*/ 1157660 h 3891603"/>
                  <a:gd name="connsiteX189" fmla="*/ 5834062 w 5934075"/>
                  <a:gd name="connsiteY189" fmla="*/ 1181473 h 3891603"/>
                  <a:gd name="connsiteX190" fmla="*/ 5857875 w 5934075"/>
                  <a:gd name="connsiteY190" fmla="*/ 1248148 h 3891603"/>
                  <a:gd name="connsiteX191" fmla="*/ 5876925 w 5934075"/>
                  <a:gd name="connsiteY191" fmla="*/ 1295773 h 3891603"/>
                  <a:gd name="connsiteX192" fmla="*/ 5881687 w 5934075"/>
                  <a:gd name="connsiteY192" fmla="*/ 1329110 h 3891603"/>
                  <a:gd name="connsiteX193" fmla="*/ 5895975 w 5934075"/>
                  <a:gd name="connsiteY193" fmla="*/ 1362448 h 3891603"/>
                  <a:gd name="connsiteX194" fmla="*/ 5910262 w 5934075"/>
                  <a:gd name="connsiteY194" fmla="*/ 1471985 h 3891603"/>
                  <a:gd name="connsiteX195" fmla="*/ 5915025 w 5934075"/>
                  <a:gd name="connsiteY195" fmla="*/ 1505323 h 3891603"/>
                  <a:gd name="connsiteX196" fmla="*/ 5919787 w 5934075"/>
                  <a:gd name="connsiteY196" fmla="*/ 1529135 h 3891603"/>
                  <a:gd name="connsiteX197" fmla="*/ 5924550 w 5934075"/>
                  <a:gd name="connsiteY197" fmla="*/ 1610098 h 3891603"/>
                  <a:gd name="connsiteX198" fmla="*/ 5934075 w 5934075"/>
                  <a:gd name="connsiteY198" fmla="*/ 1705348 h 3891603"/>
                  <a:gd name="connsiteX199" fmla="*/ 5929312 w 5934075"/>
                  <a:gd name="connsiteY199" fmla="*/ 1948235 h 3891603"/>
                  <a:gd name="connsiteX200" fmla="*/ 5905500 w 5934075"/>
                  <a:gd name="connsiteY200" fmla="*/ 2029198 h 3891603"/>
                  <a:gd name="connsiteX201" fmla="*/ 5895975 w 5934075"/>
                  <a:gd name="connsiteY201" fmla="*/ 2053010 h 3891603"/>
                  <a:gd name="connsiteX202" fmla="*/ 5857875 w 5934075"/>
                  <a:gd name="connsiteY202" fmla="*/ 2076823 h 3891603"/>
                  <a:gd name="connsiteX203" fmla="*/ 5748337 w 5934075"/>
                  <a:gd name="connsiteY203" fmla="*/ 2067298 h 3891603"/>
                  <a:gd name="connsiteX204" fmla="*/ 5686425 w 5934075"/>
                  <a:gd name="connsiteY204" fmla="*/ 2048248 h 3891603"/>
                  <a:gd name="connsiteX205" fmla="*/ 5648325 w 5934075"/>
                  <a:gd name="connsiteY205" fmla="*/ 2038723 h 3891603"/>
                  <a:gd name="connsiteX206" fmla="*/ 5624512 w 5934075"/>
                  <a:gd name="connsiteY206" fmla="*/ 2029198 h 3891603"/>
                  <a:gd name="connsiteX207" fmla="*/ 5605462 w 5934075"/>
                  <a:gd name="connsiteY207" fmla="*/ 2024435 h 3891603"/>
                  <a:gd name="connsiteX208" fmla="*/ 5581650 w 5934075"/>
                  <a:gd name="connsiteY208" fmla="*/ 2014910 h 3891603"/>
                  <a:gd name="connsiteX209" fmla="*/ 5548312 w 5934075"/>
                  <a:gd name="connsiteY209" fmla="*/ 2010148 h 3891603"/>
                  <a:gd name="connsiteX210" fmla="*/ 5519737 w 5934075"/>
                  <a:gd name="connsiteY210" fmla="*/ 2000623 h 3891603"/>
                  <a:gd name="connsiteX211" fmla="*/ 5500687 w 5934075"/>
                  <a:gd name="connsiteY211" fmla="*/ 1995860 h 3891603"/>
                  <a:gd name="connsiteX212" fmla="*/ 5476875 w 5934075"/>
                  <a:gd name="connsiteY212" fmla="*/ 1986335 h 3891603"/>
                  <a:gd name="connsiteX213" fmla="*/ 5448300 w 5934075"/>
                  <a:gd name="connsiteY213" fmla="*/ 1976810 h 3891603"/>
                  <a:gd name="connsiteX214" fmla="*/ 5414962 w 5934075"/>
                  <a:gd name="connsiteY214" fmla="*/ 1962523 h 3891603"/>
                  <a:gd name="connsiteX215" fmla="*/ 5410200 w 5934075"/>
                  <a:gd name="connsiteY215" fmla="*/ 1948235 h 3891603"/>
                  <a:gd name="connsiteX216" fmla="*/ 5372100 w 5934075"/>
                  <a:gd name="connsiteY216" fmla="*/ 1924423 h 3891603"/>
                  <a:gd name="connsiteX217" fmla="*/ 5329237 w 5934075"/>
                  <a:gd name="connsiteY217" fmla="*/ 1900610 h 3891603"/>
                  <a:gd name="connsiteX218" fmla="*/ 5262562 w 5934075"/>
                  <a:gd name="connsiteY218" fmla="*/ 1824410 h 3891603"/>
                  <a:gd name="connsiteX219" fmla="*/ 5238750 w 5934075"/>
                  <a:gd name="connsiteY219" fmla="*/ 1805360 h 3891603"/>
                  <a:gd name="connsiteX220" fmla="*/ 5214937 w 5934075"/>
                  <a:gd name="connsiteY220" fmla="*/ 1800598 h 3891603"/>
                  <a:gd name="connsiteX221" fmla="*/ 5143500 w 5934075"/>
                  <a:gd name="connsiteY221" fmla="*/ 1762498 h 3891603"/>
                  <a:gd name="connsiteX222" fmla="*/ 4995862 w 5934075"/>
                  <a:gd name="connsiteY222" fmla="*/ 1719635 h 3891603"/>
                  <a:gd name="connsiteX223" fmla="*/ 4967287 w 5934075"/>
                  <a:gd name="connsiteY223" fmla="*/ 1714873 h 3891603"/>
                  <a:gd name="connsiteX224" fmla="*/ 4943475 w 5934075"/>
                  <a:gd name="connsiteY224" fmla="*/ 1710110 h 3891603"/>
                  <a:gd name="connsiteX225" fmla="*/ 4724400 w 5934075"/>
                  <a:gd name="connsiteY225" fmla="*/ 1700585 h 3891603"/>
                  <a:gd name="connsiteX226" fmla="*/ 4614862 w 5934075"/>
                  <a:gd name="connsiteY226" fmla="*/ 1714873 h 3891603"/>
                  <a:gd name="connsiteX227" fmla="*/ 4567237 w 5934075"/>
                  <a:gd name="connsiteY227" fmla="*/ 1743448 h 3891603"/>
                  <a:gd name="connsiteX228" fmla="*/ 4552950 w 5934075"/>
                  <a:gd name="connsiteY228" fmla="*/ 1748210 h 3891603"/>
                  <a:gd name="connsiteX229" fmla="*/ 4510087 w 5934075"/>
                  <a:gd name="connsiteY229" fmla="*/ 1800598 h 3891603"/>
                  <a:gd name="connsiteX230" fmla="*/ 4486275 w 5934075"/>
                  <a:gd name="connsiteY230" fmla="*/ 1833935 h 3891603"/>
                  <a:gd name="connsiteX231" fmla="*/ 4462462 w 5934075"/>
                  <a:gd name="connsiteY231" fmla="*/ 1857748 h 3891603"/>
                  <a:gd name="connsiteX232" fmla="*/ 4443412 w 5934075"/>
                  <a:gd name="connsiteY232" fmla="*/ 1881560 h 3891603"/>
                  <a:gd name="connsiteX233" fmla="*/ 4400550 w 5934075"/>
                  <a:gd name="connsiteY233" fmla="*/ 1924423 h 3891603"/>
                  <a:gd name="connsiteX234" fmla="*/ 4343400 w 5934075"/>
                  <a:gd name="connsiteY234" fmla="*/ 1972048 h 3891603"/>
                  <a:gd name="connsiteX235" fmla="*/ 4324350 w 5934075"/>
                  <a:gd name="connsiteY235" fmla="*/ 1981573 h 3891603"/>
                  <a:gd name="connsiteX236" fmla="*/ 4267200 w 5934075"/>
                  <a:gd name="connsiteY236" fmla="*/ 2014910 h 3891603"/>
                  <a:gd name="connsiteX237" fmla="*/ 4252912 w 5934075"/>
                  <a:gd name="connsiteY237" fmla="*/ 2019673 h 3891603"/>
                  <a:gd name="connsiteX238" fmla="*/ 4238625 w 5934075"/>
                  <a:gd name="connsiteY238" fmla="*/ 2029198 h 3891603"/>
                  <a:gd name="connsiteX239" fmla="*/ 4162425 w 5934075"/>
                  <a:gd name="connsiteY239" fmla="*/ 2038723 h 3891603"/>
                  <a:gd name="connsiteX240" fmla="*/ 4105275 w 5934075"/>
                  <a:gd name="connsiteY240" fmla="*/ 2048248 h 3891603"/>
                  <a:gd name="connsiteX241" fmla="*/ 4076700 w 5934075"/>
                  <a:gd name="connsiteY241" fmla="*/ 2053010 h 3891603"/>
                  <a:gd name="connsiteX242" fmla="*/ 4062412 w 5934075"/>
                  <a:gd name="connsiteY242" fmla="*/ 2057773 h 3891603"/>
                  <a:gd name="connsiteX243" fmla="*/ 4043362 w 5934075"/>
                  <a:gd name="connsiteY243" fmla="*/ 2062535 h 3891603"/>
                  <a:gd name="connsiteX244" fmla="*/ 4019550 w 5934075"/>
                  <a:gd name="connsiteY244" fmla="*/ 2072060 h 3891603"/>
                  <a:gd name="connsiteX245" fmla="*/ 3971925 w 5934075"/>
                  <a:gd name="connsiteY245" fmla="*/ 2081585 h 3891603"/>
                  <a:gd name="connsiteX246" fmla="*/ 3948112 w 5934075"/>
                  <a:gd name="connsiteY246" fmla="*/ 2091110 h 3891603"/>
                  <a:gd name="connsiteX247" fmla="*/ 3895725 w 5934075"/>
                  <a:gd name="connsiteY247" fmla="*/ 2105398 h 3891603"/>
                  <a:gd name="connsiteX248" fmla="*/ 3871912 w 5934075"/>
                  <a:gd name="connsiteY248" fmla="*/ 2114923 h 3891603"/>
                  <a:gd name="connsiteX249" fmla="*/ 3852862 w 5934075"/>
                  <a:gd name="connsiteY249" fmla="*/ 2129210 h 3891603"/>
                  <a:gd name="connsiteX250" fmla="*/ 3819525 w 5934075"/>
                  <a:gd name="connsiteY250" fmla="*/ 2138735 h 3891603"/>
                  <a:gd name="connsiteX251" fmla="*/ 3795712 w 5934075"/>
                  <a:gd name="connsiteY251" fmla="*/ 2153023 h 3891603"/>
                  <a:gd name="connsiteX252" fmla="*/ 3752850 w 5934075"/>
                  <a:gd name="connsiteY252" fmla="*/ 2181598 h 3891603"/>
                  <a:gd name="connsiteX253" fmla="*/ 3714750 w 5934075"/>
                  <a:gd name="connsiteY253" fmla="*/ 2200648 h 3891603"/>
                  <a:gd name="connsiteX254" fmla="*/ 3700462 w 5934075"/>
                  <a:gd name="connsiteY254" fmla="*/ 2214935 h 3891603"/>
                  <a:gd name="connsiteX255" fmla="*/ 3690937 w 5934075"/>
                  <a:gd name="connsiteY255" fmla="*/ 2229223 h 3891603"/>
                  <a:gd name="connsiteX256" fmla="*/ 3662362 w 5934075"/>
                  <a:gd name="connsiteY256" fmla="*/ 2248273 h 3891603"/>
                  <a:gd name="connsiteX257" fmla="*/ 3638550 w 5934075"/>
                  <a:gd name="connsiteY257" fmla="*/ 2267323 h 3891603"/>
                  <a:gd name="connsiteX258" fmla="*/ 3609975 w 5934075"/>
                  <a:gd name="connsiteY258" fmla="*/ 2276848 h 3891603"/>
                  <a:gd name="connsiteX259" fmla="*/ 3543300 w 5934075"/>
                  <a:gd name="connsiteY259" fmla="*/ 2305423 h 3891603"/>
                  <a:gd name="connsiteX260" fmla="*/ 3519487 w 5934075"/>
                  <a:gd name="connsiteY260" fmla="*/ 2314948 h 3891603"/>
                  <a:gd name="connsiteX261" fmla="*/ 3495675 w 5934075"/>
                  <a:gd name="connsiteY261" fmla="*/ 2329235 h 3891603"/>
                  <a:gd name="connsiteX262" fmla="*/ 3476625 w 5934075"/>
                  <a:gd name="connsiteY262" fmla="*/ 2333998 h 3891603"/>
                  <a:gd name="connsiteX263" fmla="*/ 3424237 w 5934075"/>
                  <a:gd name="connsiteY263" fmla="*/ 2357810 h 3891603"/>
                  <a:gd name="connsiteX264" fmla="*/ 3405187 w 5934075"/>
                  <a:gd name="connsiteY264" fmla="*/ 2372098 h 3891603"/>
                  <a:gd name="connsiteX265" fmla="*/ 3386137 w 5934075"/>
                  <a:gd name="connsiteY265" fmla="*/ 2381623 h 3891603"/>
                  <a:gd name="connsiteX266" fmla="*/ 3371850 w 5934075"/>
                  <a:gd name="connsiteY266" fmla="*/ 2391148 h 3891603"/>
                  <a:gd name="connsiteX267" fmla="*/ 3352800 w 5934075"/>
                  <a:gd name="connsiteY267" fmla="*/ 2395910 h 3891603"/>
                  <a:gd name="connsiteX268" fmla="*/ 3338512 w 5934075"/>
                  <a:gd name="connsiteY268" fmla="*/ 2410198 h 3891603"/>
                  <a:gd name="connsiteX269" fmla="*/ 3295650 w 5934075"/>
                  <a:gd name="connsiteY269" fmla="*/ 2429248 h 3891603"/>
                  <a:gd name="connsiteX270" fmla="*/ 3262312 w 5934075"/>
                  <a:gd name="connsiteY270" fmla="*/ 2448298 h 3891603"/>
                  <a:gd name="connsiteX271" fmla="*/ 3190875 w 5934075"/>
                  <a:gd name="connsiteY271" fmla="*/ 2481635 h 3891603"/>
                  <a:gd name="connsiteX272" fmla="*/ 3143250 w 5934075"/>
                  <a:gd name="connsiteY272" fmla="*/ 2495923 h 3891603"/>
                  <a:gd name="connsiteX273" fmla="*/ 3114675 w 5934075"/>
                  <a:gd name="connsiteY273" fmla="*/ 2510210 h 3891603"/>
                  <a:gd name="connsiteX274" fmla="*/ 3081337 w 5934075"/>
                  <a:gd name="connsiteY274" fmla="*/ 2524498 h 3891603"/>
                  <a:gd name="connsiteX275" fmla="*/ 3052762 w 5934075"/>
                  <a:gd name="connsiteY275" fmla="*/ 2538785 h 3891603"/>
                  <a:gd name="connsiteX276" fmla="*/ 3019425 w 5934075"/>
                  <a:gd name="connsiteY276" fmla="*/ 2553073 h 3891603"/>
                  <a:gd name="connsiteX277" fmla="*/ 2986087 w 5934075"/>
                  <a:gd name="connsiteY277" fmla="*/ 2581648 h 3891603"/>
                  <a:gd name="connsiteX278" fmla="*/ 2967037 w 5934075"/>
                  <a:gd name="connsiteY278" fmla="*/ 2591173 h 3891603"/>
                  <a:gd name="connsiteX279" fmla="*/ 2947987 w 5934075"/>
                  <a:gd name="connsiteY279" fmla="*/ 2605460 h 3891603"/>
                  <a:gd name="connsiteX280" fmla="*/ 2928937 w 5934075"/>
                  <a:gd name="connsiteY280" fmla="*/ 2614985 h 3891603"/>
                  <a:gd name="connsiteX281" fmla="*/ 2909887 w 5934075"/>
                  <a:gd name="connsiteY281" fmla="*/ 2634035 h 3891603"/>
                  <a:gd name="connsiteX282" fmla="*/ 2881312 w 5934075"/>
                  <a:gd name="connsiteY282" fmla="*/ 2653085 h 3891603"/>
                  <a:gd name="connsiteX283" fmla="*/ 2852737 w 5934075"/>
                  <a:gd name="connsiteY283" fmla="*/ 2681660 h 3891603"/>
                  <a:gd name="connsiteX284" fmla="*/ 2767012 w 5934075"/>
                  <a:gd name="connsiteY284" fmla="*/ 2743573 h 3891603"/>
                  <a:gd name="connsiteX285" fmla="*/ 2752725 w 5934075"/>
                  <a:gd name="connsiteY285" fmla="*/ 2762623 h 3891603"/>
                  <a:gd name="connsiteX286" fmla="*/ 2714625 w 5934075"/>
                  <a:gd name="connsiteY286" fmla="*/ 2786435 h 3891603"/>
                  <a:gd name="connsiteX287" fmla="*/ 2695575 w 5934075"/>
                  <a:gd name="connsiteY287" fmla="*/ 2800723 h 3891603"/>
                  <a:gd name="connsiteX288" fmla="*/ 2643187 w 5934075"/>
                  <a:gd name="connsiteY288" fmla="*/ 2843585 h 3891603"/>
                  <a:gd name="connsiteX289" fmla="*/ 2619375 w 5934075"/>
                  <a:gd name="connsiteY289" fmla="*/ 2853110 h 3891603"/>
                  <a:gd name="connsiteX290" fmla="*/ 2552700 w 5934075"/>
                  <a:gd name="connsiteY290" fmla="*/ 2900735 h 3891603"/>
                  <a:gd name="connsiteX291" fmla="*/ 2528887 w 5934075"/>
                  <a:gd name="connsiteY291" fmla="*/ 2905498 h 3891603"/>
                  <a:gd name="connsiteX292" fmla="*/ 2476500 w 5934075"/>
                  <a:gd name="connsiteY292" fmla="*/ 2924548 h 3891603"/>
                  <a:gd name="connsiteX293" fmla="*/ 2414587 w 5934075"/>
                  <a:gd name="connsiteY293" fmla="*/ 2934073 h 3891603"/>
                  <a:gd name="connsiteX294" fmla="*/ 2305050 w 5934075"/>
                  <a:gd name="connsiteY294" fmla="*/ 2943598 h 3891603"/>
                  <a:gd name="connsiteX295" fmla="*/ 2252662 w 5934075"/>
                  <a:gd name="connsiteY295" fmla="*/ 2957885 h 3891603"/>
                  <a:gd name="connsiteX296" fmla="*/ 2200275 w 5934075"/>
                  <a:gd name="connsiteY296" fmla="*/ 2967410 h 3891603"/>
                  <a:gd name="connsiteX297" fmla="*/ 2143125 w 5934075"/>
                  <a:gd name="connsiteY297" fmla="*/ 2986460 h 3891603"/>
                  <a:gd name="connsiteX298" fmla="*/ 2100262 w 5934075"/>
                  <a:gd name="connsiteY298" fmla="*/ 2995985 h 3891603"/>
                  <a:gd name="connsiteX299" fmla="*/ 2043112 w 5934075"/>
                  <a:gd name="connsiteY299" fmla="*/ 3005510 h 3891603"/>
                  <a:gd name="connsiteX300" fmla="*/ 2014537 w 5934075"/>
                  <a:gd name="connsiteY300" fmla="*/ 3015035 h 3891603"/>
                  <a:gd name="connsiteX301" fmla="*/ 1966912 w 5934075"/>
                  <a:gd name="connsiteY301" fmla="*/ 3024560 h 3891603"/>
                  <a:gd name="connsiteX302" fmla="*/ 1943100 w 5934075"/>
                  <a:gd name="connsiteY302" fmla="*/ 3034085 h 3891603"/>
                  <a:gd name="connsiteX303" fmla="*/ 1924050 w 5934075"/>
                  <a:gd name="connsiteY303" fmla="*/ 3048373 h 3891603"/>
                  <a:gd name="connsiteX304" fmla="*/ 1885950 w 5934075"/>
                  <a:gd name="connsiteY304" fmla="*/ 3057898 h 3891603"/>
                  <a:gd name="connsiteX305" fmla="*/ 1819275 w 5934075"/>
                  <a:gd name="connsiteY305" fmla="*/ 3076948 h 3891603"/>
                  <a:gd name="connsiteX306" fmla="*/ 1790700 w 5934075"/>
                  <a:gd name="connsiteY306" fmla="*/ 3081710 h 3891603"/>
                  <a:gd name="connsiteX307" fmla="*/ 1743075 w 5934075"/>
                  <a:gd name="connsiteY307" fmla="*/ 3095998 h 3891603"/>
                  <a:gd name="connsiteX308" fmla="*/ 1728787 w 5934075"/>
                  <a:gd name="connsiteY308" fmla="*/ 3100760 h 3891603"/>
                  <a:gd name="connsiteX309" fmla="*/ 1704975 w 5934075"/>
                  <a:gd name="connsiteY309" fmla="*/ 3105523 h 3891603"/>
                  <a:gd name="connsiteX310" fmla="*/ 1662112 w 5934075"/>
                  <a:gd name="connsiteY310" fmla="*/ 3124573 h 3891603"/>
                  <a:gd name="connsiteX311" fmla="*/ 1643062 w 5934075"/>
                  <a:gd name="connsiteY311" fmla="*/ 3134098 h 3891603"/>
                  <a:gd name="connsiteX312" fmla="*/ 1614487 w 5934075"/>
                  <a:gd name="connsiteY312" fmla="*/ 3143623 h 3891603"/>
                  <a:gd name="connsiteX313" fmla="*/ 1576387 w 5934075"/>
                  <a:gd name="connsiteY313" fmla="*/ 3153148 h 3891603"/>
                  <a:gd name="connsiteX314" fmla="*/ 1495425 w 5934075"/>
                  <a:gd name="connsiteY314" fmla="*/ 3181723 h 3891603"/>
                  <a:gd name="connsiteX315" fmla="*/ 1400175 w 5934075"/>
                  <a:gd name="connsiteY315" fmla="*/ 3229348 h 3891603"/>
                  <a:gd name="connsiteX316" fmla="*/ 1381125 w 5934075"/>
                  <a:gd name="connsiteY316" fmla="*/ 3238873 h 3891603"/>
                  <a:gd name="connsiteX317" fmla="*/ 1362075 w 5934075"/>
                  <a:gd name="connsiteY317" fmla="*/ 3248398 h 3891603"/>
                  <a:gd name="connsiteX318" fmla="*/ 1300162 w 5934075"/>
                  <a:gd name="connsiteY318" fmla="*/ 3276973 h 3891603"/>
                  <a:gd name="connsiteX319" fmla="*/ 1281112 w 5934075"/>
                  <a:gd name="connsiteY319" fmla="*/ 3286498 h 3891603"/>
                  <a:gd name="connsiteX320" fmla="*/ 1238250 w 5934075"/>
                  <a:gd name="connsiteY320" fmla="*/ 3315073 h 3891603"/>
                  <a:gd name="connsiteX321" fmla="*/ 1214437 w 5934075"/>
                  <a:gd name="connsiteY321" fmla="*/ 3319835 h 3891603"/>
                  <a:gd name="connsiteX322" fmla="*/ 1195387 w 5934075"/>
                  <a:gd name="connsiteY322" fmla="*/ 3334123 h 3891603"/>
                  <a:gd name="connsiteX323" fmla="*/ 1109662 w 5934075"/>
                  <a:gd name="connsiteY323" fmla="*/ 3367460 h 3891603"/>
                  <a:gd name="connsiteX324" fmla="*/ 1085850 w 5934075"/>
                  <a:gd name="connsiteY324" fmla="*/ 3372223 h 3891603"/>
                  <a:gd name="connsiteX325" fmla="*/ 1071562 w 5934075"/>
                  <a:gd name="connsiteY325" fmla="*/ 3376985 h 3891603"/>
                  <a:gd name="connsiteX326" fmla="*/ 1033462 w 5934075"/>
                  <a:gd name="connsiteY326" fmla="*/ 3386510 h 3891603"/>
                  <a:gd name="connsiteX327" fmla="*/ 1014412 w 5934075"/>
                  <a:gd name="connsiteY327" fmla="*/ 3391273 h 3891603"/>
                  <a:gd name="connsiteX328" fmla="*/ 962025 w 5934075"/>
                  <a:gd name="connsiteY328" fmla="*/ 3400798 h 3891603"/>
                  <a:gd name="connsiteX329" fmla="*/ 919162 w 5934075"/>
                  <a:gd name="connsiteY329" fmla="*/ 3410323 h 3891603"/>
                  <a:gd name="connsiteX330" fmla="*/ 900112 w 5934075"/>
                  <a:gd name="connsiteY330" fmla="*/ 3415085 h 3891603"/>
                  <a:gd name="connsiteX331" fmla="*/ 876300 w 5934075"/>
                  <a:gd name="connsiteY331" fmla="*/ 3419848 h 3891603"/>
                  <a:gd name="connsiteX332" fmla="*/ 833437 w 5934075"/>
                  <a:gd name="connsiteY332" fmla="*/ 3438898 h 3891603"/>
                  <a:gd name="connsiteX333" fmla="*/ 795337 w 5934075"/>
                  <a:gd name="connsiteY333" fmla="*/ 3448423 h 3891603"/>
                  <a:gd name="connsiteX334" fmla="*/ 733425 w 5934075"/>
                  <a:gd name="connsiteY334" fmla="*/ 3486523 h 3891603"/>
                  <a:gd name="connsiteX335" fmla="*/ 681037 w 5934075"/>
                  <a:gd name="connsiteY335" fmla="*/ 3524623 h 3891603"/>
                  <a:gd name="connsiteX336" fmla="*/ 652462 w 5934075"/>
                  <a:gd name="connsiteY336" fmla="*/ 3553198 h 3891603"/>
                  <a:gd name="connsiteX337" fmla="*/ 633412 w 5934075"/>
                  <a:gd name="connsiteY337" fmla="*/ 3586535 h 3891603"/>
                  <a:gd name="connsiteX338" fmla="*/ 619125 w 5934075"/>
                  <a:gd name="connsiteY338" fmla="*/ 3600823 h 3891603"/>
                  <a:gd name="connsiteX339" fmla="*/ 609600 w 5934075"/>
                  <a:gd name="connsiteY339" fmla="*/ 3619873 h 3891603"/>
                  <a:gd name="connsiteX340" fmla="*/ 566737 w 5934075"/>
                  <a:gd name="connsiteY340" fmla="*/ 3662735 h 3891603"/>
                  <a:gd name="connsiteX341" fmla="*/ 552450 w 5934075"/>
                  <a:gd name="connsiteY341" fmla="*/ 3672260 h 3891603"/>
                  <a:gd name="connsiteX342" fmla="*/ 538162 w 5934075"/>
                  <a:gd name="connsiteY342" fmla="*/ 3691310 h 3891603"/>
                  <a:gd name="connsiteX343" fmla="*/ 519112 w 5934075"/>
                  <a:gd name="connsiteY343" fmla="*/ 3700835 h 3891603"/>
                  <a:gd name="connsiteX344" fmla="*/ 504825 w 5934075"/>
                  <a:gd name="connsiteY344" fmla="*/ 3710360 h 3891603"/>
                  <a:gd name="connsiteX345" fmla="*/ 481012 w 5934075"/>
                  <a:gd name="connsiteY345" fmla="*/ 3724648 h 3891603"/>
                  <a:gd name="connsiteX346" fmla="*/ 419100 w 5934075"/>
                  <a:gd name="connsiteY346" fmla="*/ 3762748 h 3891603"/>
                  <a:gd name="connsiteX347" fmla="*/ 385762 w 5934075"/>
                  <a:gd name="connsiteY347" fmla="*/ 3772273 h 3891603"/>
                  <a:gd name="connsiteX348" fmla="*/ 347662 w 5934075"/>
                  <a:gd name="connsiteY348" fmla="*/ 3786560 h 3891603"/>
                  <a:gd name="connsiteX349" fmla="*/ 323850 w 5934075"/>
                  <a:gd name="connsiteY349" fmla="*/ 3800848 h 3891603"/>
                  <a:gd name="connsiteX350" fmla="*/ 280987 w 5934075"/>
                  <a:gd name="connsiteY350" fmla="*/ 3805610 h 3891603"/>
                  <a:gd name="connsiteX351" fmla="*/ 228600 w 5934075"/>
                  <a:gd name="connsiteY351" fmla="*/ 3819898 h 3891603"/>
                  <a:gd name="connsiteX352" fmla="*/ 190500 w 5934075"/>
                  <a:gd name="connsiteY352" fmla="*/ 3824660 h 3891603"/>
                  <a:gd name="connsiteX353" fmla="*/ 128587 w 5934075"/>
                  <a:gd name="connsiteY353" fmla="*/ 3834185 h 3891603"/>
                  <a:gd name="connsiteX354" fmla="*/ 80962 w 5934075"/>
                  <a:gd name="connsiteY354" fmla="*/ 3843710 h 3891603"/>
                  <a:gd name="connsiteX355" fmla="*/ 66675 w 5934075"/>
                  <a:gd name="connsiteY355" fmla="*/ 3848473 h 3891603"/>
                  <a:gd name="connsiteX356" fmla="*/ 42862 w 5934075"/>
                  <a:gd name="connsiteY356" fmla="*/ 3891335 h 3891603"/>
                  <a:gd name="connsiteX0" fmla="*/ 66675 w 5934075"/>
                  <a:gd name="connsiteY0" fmla="*/ 3848473 h 3848473"/>
                  <a:gd name="connsiteX1" fmla="*/ 23812 w 5934075"/>
                  <a:gd name="connsiteY1" fmla="*/ 3824660 h 3848473"/>
                  <a:gd name="connsiteX2" fmla="*/ 9525 w 5934075"/>
                  <a:gd name="connsiteY2" fmla="*/ 3791323 h 3848473"/>
                  <a:gd name="connsiteX3" fmla="*/ 4762 w 5934075"/>
                  <a:gd name="connsiteY3" fmla="*/ 3719885 h 3848473"/>
                  <a:gd name="connsiteX4" fmla="*/ 0 w 5934075"/>
                  <a:gd name="connsiteY4" fmla="*/ 3700835 h 3848473"/>
                  <a:gd name="connsiteX5" fmla="*/ 4762 w 5934075"/>
                  <a:gd name="connsiteY5" fmla="*/ 3596060 h 3848473"/>
                  <a:gd name="connsiteX6" fmla="*/ 14287 w 5934075"/>
                  <a:gd name="connsiteY6" fmla="*/ 3543673 h 3848473"/>
                  <a:gd name="connsiteX7" fmla="*/ 80962 w 5934075"/>
                  <a:gd name="connsiteY7" fmla="*/ 3457948 h 3848473"/>
                  <a:gd name="connsiteX8" fmla="*/ 100012 w 5934075"/>
                  <a:gd name="connsiteY8" fmla="*/ 3434135 h 3848473"/>
                  <a:gd name="connsiteX9" fmla="*/ 119062 w 5934075"/>
                  <a:gd name="connsiteY9" fmla="*/ 3424610 h 3848473"/>
                  <a:gd name="connsiteX10" fmla="*/ 133350 w 5934075"/>
                  <a:gd name="connsiteY10" fmla="*/ 3410323 h 3848473"/>
                  <a:gd name="connsiteX11" fmla="*/ 161925 w 5934075"/>
                  <a:gd name="connsiteY11" fmla="*/ 3391273 h 3848473"/>
                  <a:gd name="connsiteX12" fmla="*/ 223837 w 5934075"/>
                  <a:gd name="connsiteY12" fmla="*/ 3334123 h 3848473"/>
                  <a:gd name="connsiteX13" fmla="*/ 252412 w 5934075"/>
                  <a:gd name="connsiteY13" fmla="*/ 3315073 h 3848473"/>
                  <a:gd name="connsiteX14" fmla="*/ 333375 w 5934075"/>
                  <a:gd name="connsiteY14" fmla="*/ 3281735 h 3848473"/>
                  <a:gd name="connsiteX15" fmla="*/ 376237 w 5934075"/>
                  <a:gd name="connsiteY15" fmla="*/ 3262685 h 3848473"/>
                  <a:gd name="connsiteX16" fmla="*/ 414337 w 5934075"/>
                  <a:gd name="connsiteY16" fmla="*/ 3253160 h 3848473"/>
                  <a:gd name="connsiteX17" fmla="*/ 442912 w 5934075"/>
                  <a:gd name="connsiteY17" fmla="*/ 3238873 h 3848473"/>
                  <a:gd name="connsiteX18" fmla="*/ 466725 w 5934075"/>
                  <a:gd name="connsiteY18" fmla="*/ 3229348 h 3848473"/>
                  <a:gd name="connsiteX19" fmla="*/ 481012 w 5934075"/>
                  <a:gd name="connsiteY19" fmla="*/ 3224585 h 3848473"/>
                  <a:gd name="connsiteX20" fmla="*/ 495300 w 5934075"/>
                  <a:gd name="connsiteY20" fmla="*/ 3215060 h 3848473"/>
                  <a:gd name="connsiteX21" fmla="*/ 514350 w 5934075"/>
                  <a:gd name="connsiteY21" fmla="*/ 3210298 h 3848473"/>
                  <a:gd name="connsiteX22" fmla="*/ 538162 w 5934075"/>
                  <a:gd name="connsiteY22" fmla="*/ 3200773 h 3848473"/>
                  <a:gd name="connsiteX23" fmla="*/ 595312 w 5934075"/>
                  <a:gd name="connsiteY23" fmla="*/ 3172198 h 3848473"/>
                  <a:gd name="connsiteX24" fmla="*/ 623887 w 5934075"/>
                  <a:gd name="connsiteY24" fmla="*/ 3157910 h 3848473"/>
                  <a:gd name="connsiteX25" fmla="*/ 676275 w 5934075"/>
                  <a:gd name="connsiteY25" fmla="*/ 3138860 h 3848473"/>
                  <a:gd name="connsiteX26" fmla="*/ 728662 w 5934075"/>
                  <a:gd name="connsiteY26" fmla="*/ 3095998 h 3848473"/>
                  <a:gd name="connsiteX27" fmla="*/ 795337 w 5934075"/>
                  <a:gd name="connsiteY27" fmla="*/ 3053135 h 3848473"/>
                  <a:gd name="connsiteX28" fmla="*/ 814387 w 5934075"/>
                  <a:gd name="connsiteY28" fmla="*/ 3034085 h 3848473"/>
                  <a:gd name="connsiteX29" fmla="*/ 842962 w 5934075"/>
                  <a:gd name="connsiteY29" fmla="*/ 3010273 h 3848473"/>
                  <a:gd name="connsiteX30" fmla="*/ 857250 w 5934075"/>
                  <a:gd name="connsiteY30" fmla="*/ 2991223 h 3848473"/>
                  <a:gd name="connsiteX31" fmla="*/ 885825 w 5934075"/>
                  <a:gd name="connsiteY31" fmla="*/ 2972173 h 3848473"/>
                  <a:gd name="connsiteX32" fmla="*/ 923925 w 5934075"/>
                  <a:gd name="connsiteY32" fmla="*/ 2934073 h 3848473"/>
                  <a:gd name="connsiteX33" fmla="*/ 966787 w 5934075"/>
                  <a:gd name="connsiteY33" fmla="*/ 2919785 h 3848473"/>
                  <a:gd name="connsiteX34" fmla="*/ 985837 w 5934075"/>
                  <a:gd name="connsiteY34" fmla="*/ 2910260 h 3848473"/>
                  <a:gd name="connsiteX35" fmla="*/ 1062037 w 5934075"/>
                  <a:gd name="connsiteY35" fmla="*/ 2895973 h 3848473"/>
                  <a:gd name="connsiteX36" fmla="*/ 1143000 w 5934075"/>
                  <a:gd name="connsiteY36" fmla="*/ 2881685 h 3848473"/>
                  <a:gd name="connsiteX37" fmla="*/ 1195387 w 5934075"/>
                  <a:gd name="connsiteY37" fmla="*/ 2862635 h 3848473"/>
                  <a:gd name="connsiteX38" fmla="*/ 1223962 w 5934075"/>
                  <a:gd name="connsiteY38" fmla="*/ 2834060 h 3848473"/>
                  <a:gd name="connsiteX39" fmla="*/ 1243012 w 5934075"/>
                  <a:gd name="connsiteY39" fmla="*/ 2815010 h 3848473"/>
                  <a:gd name="connsiteX40" fmla="*/ 1276350 w 5934075"/>
                  <a:gd name="connsiteY40" fmla="*/ 2767385 h 3848473"/>
                  <a:gd name="connsiteX41" fmla="*/ 1295400 w 5934075"/>
                  <a:gd name="connsiteY41" fmla="*/ 2753098 h 3848473"/>
                  <a:gd name="connsiteX42" fmla="*/ 1314450 w 5934075"/>
                  <a:gd name="connsiteY42" fmla="*/ 2719760 h 3848473"/>
                  <a:gd name="connsiteX43" fmla="*/ 1333500 w 5934075"/>
                  <a:gd name="connsiteY43" fmla="*/ 2691185 h 3848473"/>
                  <a:gd name="connsiteX44" fmla="*/ 1352550 w 5934075"/>
                  <a:gd name="connsiteY44" fmla="*/ 2672135 h 3848473"/>
                  <a:gd name="connsiteX45" fmla="*/ 1362075 w 5934075"/>
                  <a:gd name="connsiteY45" fmla="*/ 2657848 h 3848473"/>
                  <a:gd name="connsiteX46" fmla="*/ 1376362 w 5934075"/>
                  <a:gd name="connsiteY46" fmla="*/ 2643560 h 3848473"/>
                  <a:gd name="connsiteX47" fmla="*/ 1390650 w 5934075"/>
                  <a:gd name="connsiteY47" fmla="*/ 2624510 h 3848473"/>
                  <a:gd name="connsiteX48" fmla="*/ 1471612 w 5934075"/>
                  <a:gd name="connsiteY48" fmla="*/ 2586410 h 3848473"/>
                  <a:gd name="connsiteX49" fmla="*/ 1519237 w 5934075"/>
                  <a:gd name="connsiteY49" fmla="*/ 2557835 h 3848473"/>
                  <a:gd name="connsiteX50" fmla="*/ 1552575 w 5934075"/>
                  <a:gd name="connsiteY50" fmla="*/ 2548310 h 3848473"/>
                  <a:gd name="connsiteX51" fmla="*/ 1566862 w 5934075"/>
                  <a:gd name="connsiteY51" fmla="*/ 2538785 h 3848473"/>
                  <a:gd name="connsiteX52" fmla="*/ 1633537 w 5934075"/>
                  <a:gd name="connsiteY52" fmla="*/ 2529260 h 3848473"/>
                  <a:gd name="connsiteX53" fmla="*/ 1671637 w 5934075"/>
                  <a:gd name="connsiteY53" fmla="*/ 2514973 h 3848473"/>
                  <a:gd name="connsiteX54" fmla="*/ 1714500 w 5934075"/>
                  <a:gd name="connsiteY54" fmla="*/ 2476873 h 3848473"/>
                  <a:gd name="connsiteX55" fmla="*/ 1733550 w 5934075"/>
                  <a:gd name="connsiteY55" fmla="*/ 2467348 h 3848473"/>
                  <a:gd name="connsiteX56" fmla="*/ 1757362 w 5934075"/>
                  <a:gd name="connsiteY56" fmla="*/ 2438773 h 3848473"/>
                  <a:gd name="connsiteX57" fmla="*/ 1785937 w 5934075"/>
                  <a:gd name="connsiteY57" fmla="*/ 2400673 h 3848473"/>
                  <a:gd name="connsiteX58" fmla="*/ 1881187 w 5934075"/>
                  <a:gd name="connsiteY58" fmla="*/ 2319710 h 3848473"/>
                  <a:gd name="connsiteX59" fmla="*/ 1900237 w 5934075"/>
                  <a:gd name="connsiteY59" fmla="*/ 2314948 h 3848473"/>
                  <a:gd name="connsiteX60" fmla="*/ 1919287 w 5934075"/>
                  <a:gd name="connsiteY60" fmla="*/ 2305423 h 3848473"/>
                  <a:gd name="connsiteX61" fmla="*/ 1933575 w 5934075"/>
                  <a:gd name="connsiteY61" fmla="*/ 2295898 h 3848473"/>
                  <a:gd name="connsiteX62" fmla="*/ 1966912 w 5934075"/>
                  <a:gd name="connsiteY62" fmla="*/ 2286373 h 3848473"/>
                  <a:gd name="connsiteX63" fmla="*/ 1990725 w 5934075"/>
                  <a:gd name="connsiteY63" fmla="*/ 2276848 h 3848473"/>
                  <a:gd name="connsiteX64" fmla="*/ 2005012 w 5934075"/>
                  <a:gd name="connsiteY64" fmla="*/ 2272085 h 3848473"/>
                  <a:gd name="connsiteX65" fmla="*/ 2028825 w 5934075"/>
                  <a:gd name="connsiteY65" fmla="*/ 2262560 h 3848473"/>
                  <a:gd name="connsiteX66" fmla="*/ 2090737 w 5934075"/>
                  <a:gd name="connsiteY66" fmla="*/ 2257798 h 3848473"/>
                  <a:gd name="connsiteX67" fmla="*/ 2143125 w 5934075"/>
                  <a:gd name="connsiteY67" fmla="*/ 2248273 h 3848473"/>
                  <a:gd name="connsiteX68" fmla="*/ 2166937 w 5934075"/>
                  <a:gd name="connsiteY68" fmla="*/ 2233985 h 3848473"/>
                  <a:gd name="connsiteX69" fmla="*/ 2185987 w 5934075"/>
                  <a:gd name="connsiteY69" fmla="*/ 2229223 h 3848473"/>
                  <a:gd name="connsiteX70" fmla="*/ 2224087 w 5934075"/>
                  <a:gd name="connsiteY70" fmla="*/ 2219698 h 3848473"/>
                  <a:gd name="connsiteX71" fmla="*/ 2257425 w 5934075"/>
                  <a:gd name="connsiteY71" fmla="*/ 2200648 h 3848473"/>
                  <a:gd name="connsiteX72" fmla="*/ 2271712 w 5934075"/>
                  <a:gd name="connsiteY72" fmla="*/ 2191123 h 3848473"/>
                  <a:gd name="connsiteX73" fmla="*/ 2314575 w 5934075"/>
                  <a:gd name="connsiteY73" fmla="*/ 2176835 h 3848473"/>
                  <a:gd name="connsiteX74" fmla="*/ 2324100 w 5934075"/>
                  <a:gd name="connsiteY74" fmla="*/ 2157785 h 3848473"/>
                  <a:gd name="connsiteX75" fmla="*/ 2424112 w 5934075"/>
                  <a:gd name="connsiteY75" fmla="*/ 2100635 h 3848473"/>
                  <a:gd name="connsiteX76" fmla="*/ 2481262 w 5934075"/>
                  <a:gd name="connsiteY76" fmla="*/ 2067298 h 3848473"/>
                  <a:gd name="connsiteX77" fmla="*/ 2495550 w 5934075"/>
                  <a:gd name="connsiteY77" fmla="*/ 2062535 h 3848473"/>
                  <a:gd name="connsiteX78" fmla="*/ 2519362 w 5934075"/>
                  <a:gd name="connsiteY78" fmla="*/ 2048248 h 3848473"/>
                  <a:gd name="connsiteX79" fmla="*/ 2557462 w 5934075"/>
                  <a:gd name="connsiteY79" fmla="*/ 2029198 h 3848473"/>
                  <a:gd name="connsiteX80" fmla="*/ 2590800 w 5934075"/>
                  <a:gd name="connsiteY80" fmla="*/ 2014910 h 3848473"/>
                  <a:gd name="connsiteX81" fmla="*/ 2652712 w 5934075"/>
                  <a:gd name="connsiteY81" fmla="*/ 1976810 h 3848473"/>
                  <a:gd name="connsiteX82" fmla="*/ 2690812 w 5934075"/>
                  <a:gd name="connsiteY82" fmla="*/ 1962523 h 3848473"/>
                  <a:gd name="connsiteX83" fmla="*/ 2733675 w 5934075"/>
                  <a:gd name="connsiteY83" fmla="*/ 1943473 h 3848473"/>
                  <a:gd name="connsiteX84" fmla="*/ 2757487 w 5934075"/>
                  <a:gd name="connsiteY84" fmla="*/ 1938710 h 3848473"/>
                  <a:gd name="connsiteX85" fmla="*/ 2786062 w 5934075"/>
                  <a:gd name="connsiteY85" fmla="*/ 1929185 h 3848473"/>
                  <a:gd name="connsiteX86" fmla="*/ 2833687 w 5934075"/>
                  <a:gd name="connsiteY86" fmla="*/ 1919660 h 3848473"/>
                  <a:gd name="connsiteX87" fmla="*/ 2871787 w 5934075"/>
                  <a:gd name="connsiteY87" fmla="*/ 1910135 h 3848473"/>
                  <a:gd name="connsiteX88" fmla="*/ 2919412 w 5934075"/>
                  <a:gd name="connsiteY88" fmla="*/ 1900610 h 3848473"/>
                  <a:gd name="connsiteX89" fmla="*/ 2933700 w 5934075"/>
                  <a:gd name="connsiteY89" fmla="*/ 1895848 h 3848473"/>
                  <a:gd name="connsiteX90" fmla="*/ 2986087 w 5934075"/>
                  <a:gd name="connsiteY90" fmla="*/ 1881560 h 3848473"/>
                  <a:gd name="connsiteX91" fmla="*/ 3033712 w 5934075"/>
                  <a:gd name="connsiteY91" fmla="*/ 1848223 h 3848473"/>
                  <a:gd name="connsiteX92" fmla="*/ 3067050 w 5934075"/>
                  <a:gd name="connsiteY92" fmla="*/ 1829173 h 3848473"/>
                  <a:gd name="connsiteX93" fmla="*/ 3109912 w 5934075"/>
                  <a:gd name="connsiteY93" fmla="*/ 1786310 h 3848473"/>
                  <a:gd name="connsiteX94" fmla="*/ 3148012 w 5934075"/>
                  <a:gd name="connsiteY94" fmla="*/ 1752973 h 3848473"/>
                  <a:gd name="connsiteX95" fmla="*/ 3176587 w 5934075"/>
                  <a:gd name="connsiteY95" fmla="*/ 1724398 h 3848473"/>
                  <a:gd name="connsiteX96" fmla="*/ 3190875 w 5934075"/>
                  <a:gd name="connsiteY96" fmla="*/ 1710110 h 3848473"/>
                  <a:gd name="connsiteX97" fmla="*/ 3205162 w 5934075"/>
                  <a:gd name="connsiteY97" fmla="*/ 1705348 h 3848473"/>
                  <a:gd name="connsiteX98" fmla="*/ 3252787 w 5934075"/>
                  <a:gd name="connsiteY98" fmla="*/ 1667248 h 3848473"/>
                  <a:gd name="connsiteX99" fmla="*/ 3295650 w 5934075"/>
                  <a:gd name="connsiteY99" fmla="*/ 1614860 h 3848473"/>
                  <a:gd name="connsiteX100" fmla="*/ 3328987 w 5934075"/>
                  <a:gd name="connsiteY100" fmla="*/ 1586285 h 3848473"/>
                  <a:gd name="connsiteX101" fmla="*/ 3343275 w 5934075"/>
                  <a:gd name="connsiteY101" fmla="*/ 1567235 h 3848473"/>
                  <a:gd name="connsiteX102" fmla="*/ 3409950 w 5934075"/>
                  <a:gd name="connsiteY102" fmla="*/ 1510085 h 3848473"/>
                  <a:gd name="connsiteX103" fmla="*/ 3419475 w 5934075"/>
                  <a:gd name="connsiteY103" fmla="*/ 1495798 h 3848473"/>
                  <a:gd name="connsiteX104" fmla="*/ 3457575 w 5934075"/>
                  <a:gd name="connsiteY104" fmla="*/ 1462460 h 3848473"/>
                  <a:gd name="connsiteX105" fmla="*/ 3476625 w 5934075"/>
                  <a:gd name="connsiteY105" fmla="*/ 1452935 h 3848473"/>
                  <a:gd name="connsiteX106" fmla="*/ 3500437 w 5934075"/>
                  <a:gd name="connsiteY106" fmla="*/ 1429123 h 3848473"/>
                  <a:gd name="connsiteX107" fmla="*/ 3514725 w 5934075"/>
                  <a:gd name="connsiteY107" fmla="*/ 1414835 h 3848473"/>
                  <a:gd name="connsiteX108" fmla="*/ 3576637 w 5934075"/>
                  <a:gd name="connsiteY108" fmla="*/ 1357685 h 3848473"/>
                  <a:gd name="connsiteX109" fmla="*/ 3600450 w 5934075"/>
                  <a:gd name="connsiteY109" fmla="*/ 1329110 h 3848473"/>
                  <a:gd name="connsiteX110" fmla="*/ 3619500 w 5934075"/>
                  <a:gd name="connsiteY110" fmla="*/ 1300535 h 3848473"/>
                  <a:gd name="connsiteX111" fmla="*/ 3633787 w 5934075"/>
                  <a:gd name="connsiteY111" fmla="*/ 1295773 h 3848473"/>
                  <a:gd name="connsiteX112" fmla="*/ 3705225 w 5934075"/>
                  <a:gd name="connsiteY112" fmla="*/ 1205285 h 3848473"/>
                  <a:gd name="connsiteX113" fmla="*/ 3724275 w 5934075"/>
                  <a:gd name="connsiteY113" fmla="*/ 1186235 h 3848473"/>
                  <a:gd name="connsiteX114" fmla="*/ 3776662 w 5934075"/>
                  <a:gd name="connsiteY114" fmla="*/ 1148135 h 3848473"/>
                  <a:gd name="connsiteX115" fmla="*/ 3795712 w 5934075"/>
                  <a:gd name="connsiteY115" fmla="*/ 1138610 h 3848473"/>
                  <a:gd name="connsiteX116" fmla="*/ 3824287 w 5934075"/>
                  <a:gd name="connsiteY116" fmla="*/ 1114798 h 3848473"/>
                  <a:gd name="connsiteX117" fmla="*/ 3857625 w 5934075"/>
                  <a:gd name="connsiteY117" fmla="*/ 1100510 h 3848473"/>
                  <a:gd name="connsiteX118" fmla="*/ 3900487 w 5934075"/>
                  <a:gd name="connsiteY118" fmla="*/ 1071935 h 3848473"/>
                  <a:gd name="connsiteX119" fmla="*/ 3914775 w 5934075"/>
                  <a:gd name="connsiteY119" fmla="*/ 1062410 h 3848473"/>
                  <a:gd name="connsiteX120" fmla="*/ 3933825 w 5934075"/>
                  <a:gd name="connsiteY120" fmla="*/ 1057648 h 3848473"/>
                  <a:gd name="connsiteX121" fmla="*/ 4010025 w 5934075"/>
                  <a:gd name="connsiteY121" fmla="*/ 1033835 h 3848473"/>
                  <a:gd name="connsiteX122" fmla="*/ 4057650 w 5934075"/>
                  <a:gd name="connsiteY122" fmla="*/ 1014785 h 3848473"/>
                  <a:gd name="connsiteX123" fmla="*/ 4090987 w 5934075"/>
                  <a:gd name="connsiteY123" fmla="*/ 1005260 h 3848473"/>
                  <a:gd name="connsiteX124" fmla="*/ 4129087 w 5934075"/>
                  <a:gd name="connsiteY124" fmla="*/ 1000498 h 3848473"/>
                  <a:gd name="connsiteX125" fmla="*/ 4171950 w 5934075"/>
                  <a:gd name="connsiteY125" fmla="*/ 990973 h 3848473"/>
                  <a:gd name="connsiteX126" fmla="*/ 4214812 w 5934075"/>
                  <a:gd name="connsiteY126" fmla="*/ 971923 h 3848473"/>
                  <a:gd name="connsiteX127" fmla="*/ 4252912 w 5934075"/>
                  <a:gd name="connsiteY127" fmla="*/ 962398 h 3848473"/>
                  <a:gd name="connsiteX128" fmla="*/ 4267200 w 5934075"/>
                  <a:gd name="connsiteY128" fmla="*/ 952873 h 3848473"/>
                  <a:gd name="connsiteX129" fmla="*/ 4305300 w 5934075"/>
                  <a:gd name="connsiteY129" fmla="*/ 938585 h 3848473"/>
                  <a:gd name="connsiteX130" fmla="*/ 4324350 w 5934075"/>
                  <a:gd name="connsiteY130" fmla="*/ 924298 h 3848473"/>
                  <a:gd name="connsiteX131" fmla="*/ 4357687 w 5934075"/>
                  <a:gd name="connsiteY131" fmla="*/ 895723 h 3848473"/>
                  <a:gd name="connsiteX132" fmla="*/ 4367212 w 5934075"/>
                  <a:gd name="connsiteY132" fmla="*/ 876673 h 3848473"/>
                  <a:gd name="connsiteX133" fmla="*/ 4386262 w 5934075"/>
                  <a:gd name="connsiteY133" fmla="*/ 857623 h 3848473"/>
                  <a:gd name="connsiteX134" fmla="*/ 4410075 w 5934075"/>
                  <a:gd name="connsiteY134" fmla="*/ 809998 h 3848473"/>
                  <a:gd name="connsiteX135" fmla="*/ 4424362 w 5934075"/>
                  <a:gd name="connsiteY135" fmla="*/ 786185 h 3848473"/>
                  <a:gd name="connsiteX136" fmla="*/ 4438650 w 5934075"/>
                  <a:gd name="connsiteY136" fmla="*/ 695698 h 3848473"/>
                  <a:gd name="connsiteX137" fmla="*/ 4448175 w 5934075"/>
                  <a:gd name="connsiteY137" fmla="*/ 581398 h 3848473"/>
                  <a:gd name="connsiteX138" fmla="*/ 4457700 w 5934075"/>
                  <a:gd name="connsiteY138" fmla="*/ 543298 h 3848473"/>
                  <a:gd name="connsiteX139" fmla="*/ 4462462 w 5934075"/>
                  <a:gd name="connsiteY139" fmla="*/ 500435 h 3848473"/>
                  <a:gd name="connsiteX140" fmla="*/ 4471987 w 5934075"/>
                  <a:gd name="connsiteY140" fmla="*/ 424235 h 3848473"/>
                  <a:gd name="connsiteX141" fmla="*/ 4476750 w 5934075"/>
                  <a:gd name="connsiteY141" fmla="*/ 381373 h 3848473"/>
                  <a:gd name="connsiteX142" fmla="*/ 4491037 w 5934075"/>
                  <a:gd name="connsiteY142" fmla="*/ 271835 h 3848473"/>
                  <a:gd name="connsiteX143" fmla="*/ 4495800 w 5934075"/>
                  <a:gd name="connsiteY143" fmla="*/ 233735 h 3848473"/>
                  <a:gd name="connsiteX144" fmla="*/ 4505325 w 5934075"/>
                  <a:gd name="connsiteY144" fmla="*/ 190873 h 3848473"/>
                  <a:gd name="connsiteX145" fmla="*/ 4510087 w 5934075"/>
                  <a:gd name="connsiteY145" fmla="*/ 152773 h 3848473"/>
                  <a:gd name="connsiteX146" fmla="*/ 4519612 w 5934075"/>
                  <a:gd name="connsiteY146" fmla="*/ 119435 h 3848473"/>
                  <a:gd name="connsiteX147" fmla="*/ 4524375 w 5934075"/>
                  <a:gd name="connsiteY147" fmla="*/ 95623 h 3848473"/>
                  <a:gd name="connsiteX148" fmla="*/ 4533900 w 5934075"/>
                  <a:gd name="connsiteY148" fmla="*/ 76573 h 3848473"/>
                  <a:gd name="connsiteX149" fmla="*/ 4543425 w 5934075"/>
                  <a:gd name="connsiteY149" fmla="*/ 52760 h 3848473"/>
                  <a:gd name="connsiteX150" fmla="*/ 4581525 w 5934075"/>
                  <a:gd name="connsiteY150" fmla="*/ 14660 h 3848473"/>
                  <a:gd name="connsiteX151" fmla="*/ 4600575 w 5934075"/>
                  <a:gd name="connsiteY151" fmla="*/ 9898 h 3848473"/>
                  <a:gd name="connsiteX152" fmla="*/ 4619625 w 5934075"/>
                  <a:gd name="connsiteY152" fmla="*/ 373 h 3848473"/>
                  <a:gd name="connsiteX153" fmla="*/ 4743450 w 5934075"/>
                  <a:gd name="connsiteY153" fmla="*/ 14660 h 3848473"/>
                  <a:gd name="connsiteX154" fmla="*/ 4781550 w 5934075"/>
                  <a:gd name="connsiteY154" fmla="*/ 28948 h 3848473"/>
                  <a:gd name="connsiteX155" fmla="*/ 4829175 w 5934075"/>
                  <a:gd name="connsiteY155" fmla="*/ 52760 h 3848473"/>
                  <a:gd name="connsiteX156" fmla="*/ 4867275 w 5934075"/>
                  <a:gd name="connsiteY156" fmla="*/ 86098 h 3848473"/>
                  <a:gd name="connsiteX157" fmla="*/ 4910137 w 5934075"/>
                  <a:gd name="connsiteY157" fmla="*/ 133723 h 3848473"/>
                  <a:gd name="connsiteX158" fmla="*/ 4957762 w 5934075"/>
                  <a:gd name="connsiteY158" fmla="*/ 200398 h 3848473"/>
                  <a:gd name="connsiteX159" fmla="*/ 4976812 w 5934075"/>
                  <a:gd name="connsiteY159" fmla="*/ 228973 h 3848473"/>
                  <a:gd name="connsiteX160" fmla="*/ 4995862 w 5934075"/>
                  <a:gd name="connsiteY160" fmla="*/ 252785 h 3848473"/>
                  <a:gd name="connsiteX161" fmla="*/ 5010150 w 5934075"/>
                  <a:gd name="connsiteY161" fmla="*/ 276598 h 3848473"/>
                  <a:gd name="connsiteX162" fmla="*/ 5029200 w 5934075"/>
                  <a:gd name="connsiteY162" fmla="*/ 300410 h 3848473"/>
                  <a:gd name="connsiteX163" fmla="*/ 5048250 w 5934075"/>
                  <a:gd name="connsiteY163" fmla="*/ 328985 h 3848473"/>
                  <a:gd name="connsiteX164" fmla="*/ 5067300 w 5934075"/>
                  <a:gd name="connsiteY164" fmla="*/ 362323 h 3848473"/>
                  <a:gd name="connsiteX165" fmla="*/ 5124450 w 5934075"/>
                  <a:gd name="connsiteY165" fmla="*/ 409948 h 3848473"/>
                  <a:gd name="connsiteX166" fmla="*/ 5143500 w 5934075"/>
                  <a:gd name="connsiteY166" fmla="*/ 419473 h 3848473"/>
                  <a:gd name="connsiteX167" fmla="*/ 5172075 w 5934075"/>
                  <a:gd name="connsiteY167" fmla="*/ 428998 h 3848473"/>
                  <a:gd name="connsiteX168" fmla="*/ 5253037 w 5934075"/>
                  <a:gd name="connsiteY168" fmla="*/ 471860 h 3848473"/>
                  <a:gd name="connsiteX169" fmla="*/ 5286375 w 5934075"/>
                  <a:gd name="connsiteY169" fmla="*/ 481385 h 3848473"/>
                  <a:gd name="connsiteX170" fmla="*/ 5300662 w 5934075"/>
                  <a:gd name="connsiteY170" fmla="*/ 486148 h 3848473"/>
                  <a:gd name="connsiteX171" fmla="*/ 5357812 w 5934075"/>
                  <a:gd name="connsiteY171" fmla="*/ 514723 h 3848473"/>
                  <a:gd name="connsiteX172" fmla="*/ 5386387 w 5934075"/>
                  <a:gd name="connsiteY172" fmla="*/ 529010 h 3848473"/>
                  <a:gd name="connsiteX173" fmla="*/ 5434012 w 5934075"/>
                  <a:gd name="connsiteY173" fmla="*/ 548060 h 3848473"/>
                  <a:gd name="connsiteX174" fmla="*/ 5467350 w 5934075"/>
                  <a:gd name="connsiteY174" fmla="*/ 571873 h 3848473"/>
                  <a:gd name="connsiteX175" fmla="*/ 5495925 w 5934075"/>
                  <a:gd name="connsiteY175" fmla="*/ 586160 h 3848473"/>
                  <a:gd name="connsiteX176" fmla="*/ 5519737 w 5934075"/>
                  <a:gd name="connsiteY176" fmla="*/ 605210 h 3848473"/>
                  <a:gd name="connsiteX177" fmla="*/ 5543550 w 5934075"/>
                  <a:gd name="connsiteY177" fmla="*/ 619498 h 3848473"/>
                  <a:gd name="connsiteX178" fmla="*/ 5586412 w 5934075"/>
                  <a:gd name="connsiteY178" fmla="*/ 652835 h 3848473"/>
                  <a:gd name="connsiteX179" fmla="*/ 5614987 w 5934075"/>
                  <a:gd name="connsiteY179" fmla="*/ 671885 h 3848473"/>
                  <a:gd name="connsiteX180" fmla="*/ 5648325 w 5934075"/>
                  <a:gd name="connsiteY180" fmla="*/ 714748 h 3848473"/>
                  <a:gd name="connsiteX181" fmla="*/ 5681662 w 5934075"/>
                  <a:gd name="connsiteY181" fmla="*/ 743323 h 3848473"/>
                  <a:gd name="connsiteX182" fmla="*/ 5710237 w 5934075"/>
                  <a:gd name="connsiteY182" fmla="*/ 786185 h 3848473"/>
                  <a:gd name="connsiteX183" fmla="*/ 5748337 w 5934075"/>
                  <a:gd name="connsiteY183" fmla="*/ 867148 h 3848473"/>
                  <a:gd name="connsiteX184" fmla="*/ 5767387 w 5934075"/>
                  <a:gd name="connsiteY184" fmla="*/ 957635 h 3848473"/>
                  <a:gd name="connsiteX185" fmla="*/ 5781675 w 5934075"/>
                  <a:gd name="connsiteY185" fmla="*/ 1000498 h 3848473"/>
                  <a:gd name="connsiteX186" fmla="*/ 5800725 w 5934075"/>
                  <a:gd name="connsiteY186" fmla="*/ 1081460 h 3848473"/>
                  <a:gd name="connsiteX187" fmla="*/ 5815012 w 5934075"/>
                  <a:gd name="connsiteY187" fmla="*/ 1124323 h 3848473"/>
                  <a:gd name="connsiteX188" fmla="*/ 5824537 w 5934075"/>
                  <a:gd name="connsiteY188" fmla="*/ 1157660 h 3848473"/>
                  <a:gd name="connsiteX189" fmla="*/ 5834062 w 5934075"/>
                  <a:gd name="connsiteY189" fmla="*/ 1181473 h 3848473"/>
                  <a:gd name="connsiteX190" fmla="*/ 5857875 w 5934075"/>
                  <a:gd name="connsiteY190" fmla="*/ 1248148 h 3848473"/>
                  <a:gd name="connsiteX191" fmla="*/ 5876925 w 5934075"/>
                  <a:gd name="connsiteY191" fmla="*/ 1295773 h 3848473"/>
                  <a:gd name="connsiteX192" fmla="*/ 5881687 w 5934075"/>
                  <a:gd name="connsiteY192" fmla="*/ 1329110 h 3848473"/>
                  <a:gd name="connsiteX193" fmla="*/ 5895975 w 5934075"/>
                  <a:gd name="connsiteY193" fmla="*/ 1362448 h 3848473"/>
                  <a:gd name="connsiteX194" fmla="*/ 5910262 w 5934075"/>
                  <a:gd name="connsiteY194" fmla="*/ 1471985 h 3848473"/>
                  <a:gd name="connsiteX195" fmla="*/ 5915025 w 5934075"/>
                  <a:gd name="connsiteY195" fmla="*/ 1505323 h 3848473"/>
                  <a:gd name="connsiteX196" fmla="*/ 5919787 w 5934075"/>
                  <a:gd name="connsiteY196" fmla="*/ 1529135 h 3848473"/>
                  <a:gd name="connsiteX197" fmla="*/ 5924550 w 5934075"/>
                  <a:gd name="connsiteY197" fmla="*/ 1610098 h 3848473"/>
                  <a:gd name="connsiteX198" fmla="*/ 5934075 w 5934075"/>
                  <a:gd name="connsiteY198" fmla="*/ 1705348 h 3848473"/>
                  <a:gd name="connsiteX199" fmla="*/ 5929312 w 5934075"/>
                  <a:gd name="connsiteY199" fmla="*/ 1948235 h 3848473"/>
                  <a:gd name="connsiteX200" fmla="*/ 5905500 w 5934075"/>
                  <a:gd name="connsiteY200" fmla="*/ 2029198 h 3848473"/>
                  <a:gd name="connsiteX201" fmla="*/ 5895975 w 5934075"/>
                  <a:gd name="connsiteY201" fmla="*/ 2053010 h 3848473"/>
                  <a:gd name="connsiteX202" fmla="*/ 5857875 w 5934075"/>
                  <a:gd name="connsiteY202" fmla="*/ 2076823 h 3848473"/>
                  <a:gd name="connsiteX203" fmla="*/ 5748337 w 5934075"/>
                  <a:gd name="connsiteY203" fmla="*/ 2067298 h 3848473"/>
                  <a:gd name="connsiteX204" fmla="*/ 5686425 w 5934075"/>
                  <a:gd name="connsiteY204" fmla="*/ 2048248 h 3848473"/>
                  <a:gd name="connsiteX205" fmla="*/ 5648325 w 5934075"/>
                  <a:gd name="connsiteY205" fmla="*/ 2038723 h 3848473"/>
                  <a:gd name="connsiteX206" fmla="*/ 5624512 w 5934075"/>
                  <a:gd name="connsiteY206" fmla="*/ 2029198 h 3848473"/>
                  <a:gd name="connsiteX207" fmla="*/ 5605462 w 5934075"/>
                  <a:gd name="connsiteY207" fmla="*/ 2024435 h 3848473"/>
                  <a:gd name="connsiteX208" fmla="*/ 5581650 w 5934075"/>
                  <a:gd name="connsiteY208" fmla="*/ 2014910 h 3848473"/>
                  <a:gd name="connsiteX209" fmla="*/ 5548312 w 5934075"/>
                  <a:gd name="connsiteY209" fmla="*/ 2010148 h 3848473"/>
                  <a:gd name="connsiteX210" fmla="*/ 5519737 w 5934075"/>
                  <a:gd name="connsiteY210" fmla="*/ 2000623 h 3848473"/>
                  <a:gd name="connsiteX211" fmla="*/ 5500687 w 5934075"/>
                  <a:gd name="connsiteY211" fmla="*/ 1995860 h 3848473"/>
                  <a:gd name="connsiteX212" fmla="*/ 5476875 w 5934075"/>
                  <a:gd name="connsiteY212" fmla="*/ 1986335 h 3848473"/>
                  <a:gd name="connsiteX213" fmla="*/ 5448300 w 5934075"/>
                  <a:gd name="connsiteY213" fmla="*/ 1976810 h 3848473"/>
                  <a:gd name="connsiteX214" fmla="*/ 5414962 w 5934075"/>
                  <a:gd name="connsiteY214" fmla="*/ 1962523 h 3848473"/>
                  <a:gd name="connsiteX215" fmla="*/ 5410200 w 5934075"/>
                  <a:gd name="connsiteY215" fmla="*/ 1948235 h 3848473"/>
                  <a:gd name="connsiteX216" fmla="*/ 5372100 w 5934075"/>
                  <a:gd name="connsiteY216" fmla="*/ 1924423 h 3848473"/>
                  <a:gd name="connsiteX217" fmla="*/ 5329237 w 5934075"/>
                  <a:gd name="connsiteY217" fmla="*/ 1900610 h 3848473"/>
                  <a:gd name="connsiteX218" fmla="*/ 5262562 w 5934075"/>
                  <a:gd name="connsiteY218" fmla="*/ 1824410 h 3848473"/>
                  <a:gd name="connsiteX219" fmla="*/ 5238750 w 5934075"/>
                  <a:gd name="connsiteY219" fmla="*/ 1805360 h 3848473"/>
                  <a:gd name="connsiteX220" fmla="*/ 5214937 w 5934075"/>
                  <a:gd name="connsiteY220" fmla="*/ 1800598 h 3848473"/>
                  <a:gd name="connsiteX221" fmla="*/ 5143500 w 5934075"/>
                  <a:gd name="connsiteY221" fmla="*/ 1762498 h 3848473"/>
                  <a:gd name="connsiteX222" fmla="*/ 4995862 w 5934075"/>
                  <a:gd name="connsiteY222" fmla="*/ 1719635 h 3848473"/>
                  <a:gd name="connsiteX223" fmla="*/ 4967287 w 5934075"/>
                  <a:gd name="connsiteY223" fmla="*/ 1714873 h 3848473"/>
                  <a:gd name="connsiteX224" fmla="*/ 4943475 w 5934075"/>
                  <a:gd name="connsiteY224" fmla="*/ 1710110 h 3848473"/>
                  <a:gd name="connsiteX225" fmla="*/ 4724400 w 5934075"/>
                  <a:gd name="connsiteY225" fmla="*/ 1700585 h 3848473"/>
                  <a:gd name="connsiteX226" fmla="*/ 4614862 w 5934075"/>
                  <a:gd name="connsiteY226" fmla="*/ 1714873 h 3848473"/>
                  <a:gd name="connsiteX227" fmla="*/ 4567237 w 5934075"/>
                  <a:gd name="connsiteY227" fmla="*/ 1743448 h 3848473"/>
                  <a:gd name="connsiteX228" fmla="*/ 4552950 w 5934075"/>
                  <a:gd name="connsiteY228" fmla="*/ 1748210 h 3848473"/>
                  <a:gd name="connsiteX229" fmla="*/ 4510087 w 5934075"/>
                  <a:gd name="connsiteY229" fmla="*/ 1800598 h 3848473"/>
                  <a:gd name="connsiteX230" fmla="*/ 4486275 w 5934075"/>
                  <a:gd name="connsiteY230" fmla="*/ 1833935 h 3848473"/>
                  <a:gd name="connsiteX231" fmla="*/ 4462462 w 5934075"/>
                  <a:gd name="connsiteY231" fmla="*/ 1857748 h 3848473"/>
                  <a:gd name="connsiteX232" fmla="*/ 4443412 w 5934075"/>
                  <a:gd name="connsiteY232" fmla="*/ 1881560 h 3848473"/>
                  <a:gd name="connsiteX233" fmla="*/ 4400550 w 5934075"/>
                  <a:gd name="connsiteY233" fmla="*/ 1924423 h 3848473"/>
                  <a:gd name="connsiteX234" fmla="*/ 4343400 w 5934075"/>
                  <a:gd name="connsiteY234" fmla="*/ 1972048 h 3848473"/>
                  <a:gd name="connsiteX235" fmla="*/ 4324350 w 5934075"/>
                  <a:gd name="connsiteY235" fmla="*/ 1981573 h 3848473"/>
                  <a:gd name="connsiteX236" fmla="*/ 4267200 w 5934075"/>
                  <a:gd name="connsiteY236" fmla="*/ 2014910 h 3848473"/>
                  <a:gd name="connsiteX237" fmla="*/ 4252912 w 5934075"/>
                  <a:gd name="connsiteY237" fmla="*/ 2019673 h 3848473"/>
                  <a:gd name="connsiteX238" fmla="*/ 4238625 w 5934075"/>
                  <a:gd name="connsiteY238" fmla="*/ 2029198 h 3848473"/>
                  <a:gd name="connsiteX239" fmla="*/ 4162425 w 5934075"/>
                  <a:gd name="connsiteY239" fmla="*/ 2038723 h 3848473"/>
                  <a:gd name="connsiteX240" fmla="*/ 4105275 w 5934075"/>
                  <a:gd name="connsiteY240" fmla="*/ 2048248 h 3848473"/>
                  <a:gd name="connsiteX241" fmla="*/ 4076700 w 5934075"/>
                  <a:gd name="connsiteY241" fmla="*/ 2053010 h 3848473"/>
                  <a:gd name="connsiteX242" fmla="*/ 4062412 w 5934075"/>
                  <a:gd name="connsiteY242" fmla="*/ 2057773 h 3848473"/>
                  <a:gd name="connsiteX243" fmla="*/ 4043362 w 5934075"/>
                  <a:gd name="connsiteY243" fmla="*/ 2062535 h 3848473"/>
                  <a:gd name="connsiteX244" fmla="*/ 4019550 w 5934075"/>
                  <a:gd name="connsiteY244" fmla="*/ 2072060 h 3848473"/>
                  <a:gd name="connsiteX245" fmla="*/ 3971925 w 5934075"/>
                  <a:gd name="connsiteY245" fmla="*/ 2081585 h 3848473"/>
                  <a:gd name="connsiteX246" fmla="*/ 3948112 w 5934075"/>
                  <a:gd name="connsiteY246" fmla="*/ 2091110 h 3848473"/>
                  <a:gd name="connsiteX247" fmla="*/ 3895725 w 5934075"/>
                  <a:gd name="connsiteY247" fmla="*/ 2105398 h 3848473"/>
                  <a:gd name="connsiteX248" fmla="*/ 3871912 w 5934075"/>
                  <a:gd name="connsiteY248" fmla="*/ 2114923 h 3848473"/>
                  <a:gd name="connsiteX249" fmla="*/ 3852862 w 5934075"/>
                  <a:gd name="connsiteY249" fmla="*/ 2129210 h 3848473"/>
                  <a:gd name="connsiteX250" fmla="*/ 3819525 w 5934075"/>
                  <a:gd name="connsiteY250" fmla="*/ 2138735 h 3848473"/>
                  <a:gd name="connsiteX251" fmla="*/ 3795712 w 5934075"/>
                  <a:gd name="connsiteY251" fmla="*/ 2153023 h 3848473"/>
                  <a:gd name="connsiteX252" fmla="*/ 3752850 w 5934075"/>
                  <a:gd name="connsiteY252" fmla="*/ 2181598 h 3848473"/>
                  <a:gd name="connsiteX253" fmla="*/ 3714750 w 5934075"/>
                  <a:gd name="connsiteY253" fmla="*/ 2200648 h 3848473"/>
                  <a:gd name="connsiteX254" fmla="*/ 3700462 w 5934075"/>
                  <a:gd name="connsiteY254" fmla="*/ 2214935 h 3848473"/>
                  <a:gd name="connsiteX255" fmla="*/ 3690937 w 5934075"/>
                  <a:gd name="connsiteY255" fmla="*/ 2229223 h 3848473"/>
                  <a:gd name="connsiteX256" fmla="*/ 3662362 w 5934075"/>
                  <a:gd name="connsiteY256" fmla="*/ 2248273 h 3848473"/>
                  <a:gd name="connsiteX257" fmla="*/ 3638550 w 5934075"/>
                  <a:gd name="connsiteY257" fmla="*/ 2267323 h 3848473"/>
                  <a:gd name="connsiteX258" fmla="*/ 3609975 w 5934075"/>
                  <a:gd name="connsiteY258" fmla="*/ 2276848 h 3848473"/>
                  <a:gd name="connsiteX259" fmla="*/ 3543300 w 5934075"/>
                  <a:gd name="connsiteY259" fmla="*/ 2305423 h 3848473"/>
                  <a:gd name="connsiteX260" fmla="*/ 3519487 w 5934075"/>
                  <a:gd name="connsiteY260" fmla="*/ 2314948 h 3848473"/>
                  <a:gd name="connsiteX261" fmla="*/ 3495675 w 5934075"/>
                  <a:gd name="connsiteY261" fmla="*/ 2329235 h 3848473"/>
                  <a:gd name="connsiteX262" fmla="*/ 3476625 w 5934075"/>
                  <a:gd name="connsiteY262" fmla="*/ 2333998 h 3848473"/>
                  <a:gd name="connsiteX263" fmla="*/ 3424237 w 5934075"/>
                  <a:gd name="connsiteY263" fmla="*/ 2357810 h 3848473"/>
                  <a:gd name="connsiteX264" fmla="*/ 3405187 w 5934075"/>
                  <a:gd name="connsiteY264" fmla="*/ 2372098 h 3848473"/>
                  <a:gd name="connsiteX265" fmla="*/ 3386137 w 5934075"/>
                  <a:gd name="connsiteY265" fmla="*/ 2381623 h 3848473"/>
                  <a:gd name="connsiteX266" fmla="*/ 3371850 w 5934075"/>
                  <a:gd name="connsiteY266" fmla="*/ 2391148 h 3848473"/>
                  <a:gd name="connsiteX267" fmla="*/ 3352800 w 5934075"/>
                  <a:gd name="connsiteY267" fmla="*/ 2395910 h 3848473"/>
                  <a:gd name="connsiteX268" fmla="*/ 3338512 w 5934075"/>
                  <a:gd name="connsiteY268" fmla="*/ 2410198 h 3848473"/>
                  <a:gd name="connsiteX269" fmla="*/ 3295650 w 5934075"/>
                  <a:gd name="connsiteY269" fmla="*/ 2429248 h 3848473"/>
                  <a:gd name="connsiteX270" fmla="*/ 3262312 w 5934075"/>
                  <a:gd name="connsiteY270" fmla="*/ 2448298 h 3848473"/>
                  <a:gd name="connsiteX271" fmla="*/ 3190875 w 5934075"/>
                  <a:gd name="connsiteY271" fmla="*/ 2481635 h 3848473"/>
                  <a:gd name="connsiteX272" fmla="*/ 3143250 w 5934075"/>
                  <a:gd name="connsiteY272" fmla="*/ 2495923 h 3848473"/>
                  <a:gd name="connsiteX273" fmla="*/ 3114675 w 5934075"/>
                  <a:gd name="connsiteY273" fmla="*/ 2510210 h 3848473"/>
                  <a:gd name="connsiteX274" fmla="*/ 3081337 w 5934075"/>
                  <a:gd name="connsiteY274" fmla="*/ 2524498 h 3848473"/>
                  <a:gd name="connsiteX275" fmla="*/ 3052762 w 5934075"/>
                  <a:gd name="connsiteY275" fmla="*/ 2538785 h 3848473"/>
                  <a:gd name="connsiteX276" fmla="*/ 3019425 w 5934075"/>
                  <a:gd name="connsiteY276" fmla="*/ 2553073 h 3848473"/>
                  <a:gd name="connsiteX277" fmla="*/ 2986087 w 5934075"/>
                  <a:gd name="connsiteY277" fmla="*/ 2581648 h 3848473"/>
                  <a:gd name="connsiteX278" fmla="*/ 2967037 w 5934075"/>
                  <a:gd name="connsiteY278" fmla="*/ 2591173 h 3848473"/>
                  <a:gd name="connsiteX279" fmla="*/ 2947987 w 5934075"/>
                  <a:gd name="connsiteY279" fmla="*/ 2605460 h 3848473"/>
                  <a:gd name="connsiteX280" fmla="*/ 2928937 w 5934075"/>
                  <a:gd name="connsiteY280" fmla="*/ 2614985 h 3848473"/>
                  <a:gd name="connsiteX281" fmla="*/ 2909887 w 5934075"/>
                  <a:gd name="connsiteY281" fmla="*/ 2634035 h 3848473"/>
                  <a:gd name="connsiteX282" fmla="*/ 2881312 w 5934075"/>
                  <a:gd name="connsiteY282" fmla="*/ 2653085 h 3848473"/>
                  <a:gd name="connsiteX283" fmla="*/ 2852737 w 5934075"/>
                  <a:gd name="connsiteY283" fmla="*/ 2681660 h 3848473"/>
                  <a:gd name="connsiteX284" fmla="*/ 2767012 w 5934075"/>
                  <a:gd name="connsiteY284" fmla="*/ 2743573 h 3848473"/>
                  <a:gd name="connsiteX285" fmla="*/ 2752725 w 5934075"/>
                  <a:gd name="connsiteY285" fmla="*/ 2762623 h 3848473"/>
                  <a:gd name="connsiteX286" fmla="*/ 2714625 w 5934075"/>
                  <a:gd name="connsiteY286" fmla="*/ 2786435 h 3848473"/>
                  <a:gd name="connsiteX287" fmla="*/ 2695575 w 5934075"/>
                  <a:gd name="connsiteY287" fmla="*/ 2800723 h 3848473"/>
                  <a:gd name="connsiteX288" fmla="*/ 2643187 w 5934075"/>
                  <a:gd name="connsiteY288" fmla="*/ 2843585 h 3848473"/>
                  <a:gd name="connsiteX289" fmla="*/ 2619375 w 5934075"/>
                  <a:gd name="connsiteY289" fmla="*/ 2853110 h 3848473"/>
                  <a:gd name="connsiteX290" fmla="*/ 2552700 w 5934075"/>
                  <a:gd name="connsiteY290" fmla="*/ 2900735 h 3848473"/>
                  <a:gd name="connsiteX291" fmla="*/ 2528887 w 5934075"/>
                  <a:gd name="connsiteY291" fmla="*/ 2905498 h 3848473"/>
                  <a:gd name="connsiteX292" fmla="*/ 2476500 w 5934075"/>
                  <a:gd name="connsiteY292" fmla="*/ 2924548 h 3848473"/>
                  <a:gd name="connsiteX293" fmla="*/ 2414587 w 5934075"/>
                  <a:gd name="connsiteY293" fmla="*/ 2934073 h 3848473"/>
                  <a:gd name="connsiteX294" fmla="*/ 2305050 w 5934075"/>
                  <a:gd name="connsiteY294" fmla="*/ 2943598 h 3848473"/>
                  <a:gd name="connsiteX295" fmla="*/ 2252662 w 5934075"/>
                  <a:gd name="connsiteY295" fmla="*/ 2957885 h 3848473"/>
                  <a:gd name="connsiteX296" fmla="*/ 2200275 w 5934075"/>
                  <a:gd name="connsiteY296" fmla="*/ 2967410 h 3848473"/>
                  <a:gd name="connsiteX297" fmla="*/ 2143125 w 5934075"/>
                  <a:gd name="connsiteY297" fmla="*/ 2986460 h 3848473"/>
                  <a:gd name="connsiteX298" fmla="*/ 2100262 w 5934075"/>
                  <a:gd name="connsiteY298" fmla="*/ 2995985 h 3848473"/>
                  <a:gd name="connsiteX299" fmla="*/ 2043112 w 5934075"/>
                  <a:gd name="connsiteY299" fmla="*/ 3005510 h 3848473"/>
                  <a:gd name="connsiteX300" fmla="*/ 2014537 w 5934075"/>
                  <a:gd name="connsiteY300" fmla="*/ 3015035 h 3848473"/>
                  <a:gd name="connsiteX301" fmla="*/ 1966912 w 5934075"/>
                  <a:gd name="connsiteY301" fmla="*/ 3024560 h 3848473"/>
                  <a:gd name="connsiteX302" fmla="*/ 1943100 w 5934075"/>
                  <a:gd name="connsiteY302" fmla="*/ 3034085 h 3848473"/>
                  <a:gd name="connsiteX303" fmla="*/ 1924050 w 5934075"/>
                  <a:gd name="connsiteY303" fmla="*/ 3048373 h 3848473"/>
                  <a:gd name="connsiteX304" fmla="*/ 1885950 w 5934075"/>
                  <a:gd name="connsiteY304" fmla="*/ 3057898 h 3848473"/>
                  <a:gd name="connsiteX305" fmla="*/ 1819275 w 5934075"/>
                  <a:gd name="connsiteY305" fmla="*/ 3076948 h 3848473"/>
                  <a:gd name="connsiteX306" fmla="*/ 1790700 w 5934075"/>
                  <a:gd name="connsiteY306" fmla="*/ 3081710 h 3848473"/>
                  <a:gd name="connsiteX307" fmla="*/ 1743075 w 5934075"/>
                  <a:gd name="connsiteY307" fmla="*/ 3095998 h 3848473"/>
                  <a:gd name="connsiteX308" fmla="*/ 1728787 w 5934075"/>
                  <a:gd name="connsiteY308" fmla="*/ 3100760 h 3848473"/>
                  <a:gd name="connsiteX309" fmla="*/ 1704975 w 5934075"/>
                  <a:gd name="connsiteY309" fmla="*/ 3105523 h 3848473"/>
                  <a:gd name="connsiteX310" fmla="*/ 1662112 w 5934075"/>
                  <a:gd name="connsiteY310" fmla="*/ 3124573 h 3848473"/>
                  <a:gd name="connsiteX311" fmla="*/ 1643062 w 5934075"/>
                  <a:gd name="connsiteY311" fmla="*/ 3134098 h 3848473"/>
                  <a:gd name="connsiteX312" fmla="*/ 1614487 w 5934075"/>
                  <a:gd name="connsiteY312" fmla="*/ 3143623 h 3848473"/>
                  <a:gd name="connsiteX313" fmla="*/ 1576387 w 5934075"/>
                  <a:gd name="connsiteY313" fmla="*/ 3153148 h 3848473"/>
                  <a:gd name="connsiteX314" fmla="*/ 1495425 w 5934075"/>
                  <a:gd name="connsiteY314" fmla="*/ 3181723 h 3848473"/>
                  <a:gd name="connsiteX315" fmla="*/ 1400175 w 5934075"/>
                  <a:gd name="connsiteY315" fmla="*/ 3229348 h 3848473"/>
                  <a:gd name="connsiteX316" fmla="*/ 1381125 w 5934075"/>
                  <a:gd name="connsiteY316" fmla="*/ 3238873 h 3848473"/>
                  <a:gd name="connsiteX317" fmla="*/ 1362075 w 5934075"/>
                  <a:gd name="connsiteY317" fmla="*/ 3248398 h 3848473"/>
                  <a:gd name="connsiteX318" fmla="*/ 1300162 w 5934075"/>
                  <a:gd name="connsiteY318" fmla="*/ 3276973 h 3848473"/>
                  <a:gd name="connsiteX319" fmla="*/ 1281112 w 5934075"/>
                  <a:gd name="connsiteY319" fmla="*/ 3286498 h 3848473"/>
                  <a:gd name="connsiteX320" fmla="*/ 1238250 w 5934075"/>
                  <a:gd name="connsiteY320" fmla="*/ 3315073 h 3848473"/>
                  <a:gd name="connsiteX321" fmla="*/ 1214437 w 5934075"/>
                  <a:gd name="connsiteY321" fmla="*/ 3319835 h 3848473"/>
                  <a:gd name="connsiteX322" fmla="*/ 1195387 w 5934075"/>
                  <a:gd name="connsiteY322" fmla="*/ 3334123 h 3848473"/>
                  <a:gd name="connsiteX323" fmla="*/ 1109662 w 5934075"/>
                  <a:gd name="connsiteY323" fmla="*/ 3367460 h 3848473"/>
                  <a:gd name="connsiteX324" fmla="*/ 1085850 w 5934075"/>
                  <a:gd name="connsiteY324" fmla="*/ 3372223 h 3848473"/>
                  <a:gd name="connsiteX325" fmla="*/ 1071562 w 5934075"/>
                  <a:gd name="connsiteY325" fmla="*/ 3376985 h 3848473"/>
                  <a:gd name="connsiteX326" fmla="*/ 1033462 w 5934075"/>
                  <a:gd name="connsiteY326" fmla="*/ 3386510 h 3848473"/>
                  <a:gd name="connsiteX327" fmla="*/ 1014412 w 5934075"/>
                  <a:gd name="connsiteY327" fmla="*/ 3391273 h 3848473"/>
                  <a:gd name="connsiteX328" fmla="*/ 962025 w 5934075"/>
                  <a:gd name="connsiteY328" fmla="*/ 3400798 h 3848473"/>
                  <a:gd name="connsiteX329" fmla="*/ 919162 w 5934075"/>
                  <a:gd name="connsiteY329" fmla="*/ 3410323 h 3848473"/>
                  <a:gd name="connsiteX330" fmla="*/ 900112 w 5934075"/>
                  <a:gd name="connsiteY330" fmla="*/ 3415085 h 3848473"/>
                  <a:gd name="connsiteX331" fmla="*/ 876300 w 5934075"/>
                  <a:gd name="connsiteY331" fmla="*/ 3419848 h 3848473"/>
                  <a:gd name="connsiteX332" fmla="*/ 833437 w 5934075"/>
                  <a:gd name="connsiteY332" fmla="*/ 3438898 h 3848473"/>
                  <a:gd name="connsiteX333" fmla="*/ 795337 w 5934075"/>
                  <a:gd name="connsiteY333" fmla="*/ 3448423 h 3848473"/>
                  <a:gd name="connsiteX334" fmla="*/ 733425 w 5934075"/>
                  <a:gd name="connsiteY334" fmla="*/ 3486523 h 3848473"/>
                  <a:gd name="connsiteX335" fmla="*/ 681037 w 5934075"/>
                  <a:gd name="connsiteY335" fmla="*/ 3524623 h 3848473"/>
                  <a:gd name="connsiteX336" fmla="*/ 652462 w 5934075"/>
                  <a:gd name="connsiteY336" fmla="*/ 3553198 h 3848473"/>
                  <a:gd name="connsiteX337" fmla="*/ 633412 w 5934075"/>
                  <a:gd name="connsiteY337" fmla="*/ 3586535 h 3848473"/>
                  <a:gd name="connsiteX338" fmla="*/ 619125 w 5934075"/>
                  <a:gd name="connsiteY338" fmla="*/ 3600823 h 3848473"/>
                  <a:gd name="connsiteX339" fmla="*/ 609600 w 5934075"/>
                  <a:gd name="connsiteY339" fmla="*/ 3619873 h 3848473"/>
                  <a:gd name="connsiteX340" fmla="*/ 566737 w 5934075"/>
                  <a:gd name="connsiteY340" fmla="*/ 3662735 h 3848473"/>
                  <a:gd name="connsiteX341" fmla="*/ 552450 w 5934075"/>
                  <a:gd name="connsiteY341" fmla="*/ 3672260 h 3848473"/>
                  <a:gd name="connsiteX342" fmla="*/ 538162 w 5934075"/>
                  <a:gd name="connsiteY342" fmla="*/ 3691310 h 3848473"/>
                  <a:gd name="connsiteX343" fmla="*/ 519112 w 5934075"/>
                  <a:gd name="connsiteY343" fmla="*/ 3700835 h 3848473"/>
                  <a:gd name="connsiteX344" fmla="*/ 504825 w 5934075"/>
                  <a:gd name="connsiteY344" fmla="*/ 3710360 h 3848473"/>
                  <a:gd name="connsiteX345" fmla="*/ 481012 w 5934075"/>
                  <a:gd name="connsiteY345" fmla="*/ 3724648 h 3848473"/>
                  <a:gd name="connsiteX346" fmla="*/ 419100 w 5934075"/>
                  <a:gd name="connsiteY346" fmla="*/ 3762748 h 3848473"/>
                  <a:gd name="connsiteX347" fmla="*/ 385762 w 5934075"/>
                  <a:gd name="connsiteY347" fmla="*/ 3772273 h 3848473"/>
                  <a:gd name="connsiteX348" fmla="*/ 347662 w 5934075"/>
                  <a:gd name="connsiteY348" fmla="*/ 3786560 h 3848473"/>
                  <a:gd name="connsiteX349" fmla="*/ 323850 w 5934075"/>
                  <a:gd name="connsiteY349" fmla="*/ 3800848 h 3848473"/>
                  <a:gd name="connsiteX350" fmla="*/ 280987 w 5934075"/>
                  <a:gd name="connsiteY350" fmla="*/ 3805610 h 3848473"/>
                  <a:gd name="connsiteX351" fmla="*/ 228600 w 5934075"/>
                  <a:gd name="connsiteY351" fmla="*/ 3819898 h 3848473"/>
                  <a:gd name="connsiteX352" fmla="*/ 190500 w 5934075"/>
                  <a:gd name="connsiteY352" fmla="*/ 3824660 h 3848473"/>
                  <a:gd name="connsiteX353" fmla="*/ 128587 w 5934075"/>
                  <a:gd name="connsiteY353" fmla="*/ 3834185 h 3848473"/>
                  <a:gd name="connsiteX354" fmla="*/ 80962 w 5934075"/>
                  <a:gd name="connsiteY354" fmla="*/ 3843710 h 3848473"/>
                  <a:gd name="connsiteX355" fmla="*/ 66675 w 5934075"/>
                  <a:gd name="connsiteY355" fmla="*/ 3848473 h 3848473"/>
                  <a:gd name="connsiteX0" fmla="*/ 1472 w 5945072"/>
                  <a:gd name="connsiteY0" fmla="*/ 4196136 h 4196136"/>
                  <a:gd name="connsiteX1" fmla="*/ 34809 w 5945072"/>
                  <a:gd name="connsiteY1" fmla="*/ 3824660 h 4196136"/>
                  <a:gd name="connsiteX2" fmla="*/ 20522 w 5945072"/>
                  <a:gd name="connsiteY2" fmla="*/ 3791323 h 4196136"/>
                  <a:gd name="connsiteX3" fmla="*/ 15759 w 5945072"/>
                  <a:gd name="connsiteY3" fmla="*/ 3719885 h 4196136"/>
                  <a:gd name="connsiteX4" fmla="*/ 10997 w 5945072"/>
                  <a:gd name="connsiteY4" fmla="*/ 3700835 h 4196136"/>
                  <a:gd name="connsiteX5" fmla="*/ 15759 w 5945072"/>
                  <a:gd name="connsiteY5" fmla="*/ 3596060 h 4196136"/>
                  <a:gd name="connsiteX6" fmla="*/ 25284 w 5945072"/>
                  <a:gd name="connsiteY6" fmla="*/ 3543673 h 4196136"/>
                  <a:gd name="connsiteX7" fmla="*/ 91959 w 5945072"/>
                  <a:gd name="connsiteY7" fmla="*/ 3457948 h 4196136"/>
                  <a:gd name="connsiteX8" fmla="*/ 111009 w 5945072"/>
                  <a:gd name="connsiteY8" fmla="*/ 3434135 h 4196136"/>
                  <a:gd name="connsiteX9" fmla="*/ 130059 w 5945072"/>
                  <a:gd name="connsiteY9" fmla="*/ 3424610 h 4196136"/>
                  <a:gd name="connsiteX10" fmla="*/ 144347 w 5945072"/>
                  <a:gd name="connsiteY10" fmla="*/ 3410323 h 4196136"/>
                  <a:gd name="connsiteX11" fmla="*/ 172922 w 5945072"/>
                  <a:gd name="connsiteY11" fmla="*/ 3391273 h 4196136"/>
                  <a:gd name="connsiteX12" fmla="*/ 234834 w 5945072"/>
                  <a:gd name="connsiteY12" fmla="*/ 3334123 h 4196136"/>
                  <a:gd name="connsiteX13" fmla="*/ 263409 w 5945072"/>
                  <a:gd name="connsiteY13" fmla="*/ 3315073 h 4196136"/>
                  <a:gd name="connsiteX14" fmla="*/ 344372 w 5945072"/>
                  <a:gd name="connsiteY14" fmla="*/ 3281735 h 4196136"/>
                  <a:gd name="connsiteX15" fmla="*/ 387234 w 5945072"/>
                  <a:gd name="connsiteY15" fmla="*/ 3262685 h 4196136"/>
                  <a:gd name="connsiteX16" fmla="*/ 425334 w 5945072"/>
                  <a:gd name="connsiteY16" fmla="*/ 3253160 h 4196136"/>
                  <a:gd name="connsiteX17" fmla="*/ 453909 w 5945072"/>
                  <a:gd name="connsiteY17" fmla="*/ 3238873 h 4196136"/>
                  <a:gd name="connsiteX18" fmla="*/ 477722 w 5945072"/>
                  <a:gd name="connsiteY18" fmla="*/ 3229348 h 4196136"/>
                  <a:gd name="connsiteX19" fmla="*/ 492009 w 5945072"/>
                  <a:gd name="connsiteY19" fmla="*/ 3224585 h 4196136"/>
                  <a:gd name="connsiteX20" fmla="*/ 506297 w 5945072"/>
                  <a:gd name="connsiteY20" fmla="*/ 3215060 h 4196136"/>
                  <a:gd name="connsiteX21" fmla="*/ 525347 w 5945072"/>
                  <a:gd name="connsiteY21" fmla="*/ 3210298 h 4196136"/>
                  <a:gd name="connsiteX22" fmla="*/ 549159 w 5945072"/>
                  <a:gd name="connsiteY22" fmla="*/ 3200773 h 4196136"/>
                  <a:gd name="connsiteX23" fmla="*/ 606309 w 5945072"/>
                  <a:gd name="connsiteY23" fmla="*/ 3172198 h 4196136"/>
                  <a:gd name="connsiteX24" fmla="*/ 634884 w 5945072"/>
                  <a:gd name="connsiteY24" fmla="*/ 3157910 h 4196136"/>
                  <a:gd name="connsiteX25" fmla="*/ 687272 w 5945072"/>
                  <a:gd name="connsiteY25" fmla="*/ 3138860 h 4196136"/>
                  <a:gd name="connsiteX26" fmla="*/ 739659 w 5945072"/>
                  <a:gd name="connsiteY26" fmla="*/ 3095998 h 4196136"/>
                  <a:gd name="connsiteX27" fmla="*/ 806334 w 5945072"/>
                  <a:gd name="connsiteY27" fmla="*/ 3053135 h 4196136"/>
                  <a:gd name="connsiteX28" fmla="*/ 825384 w 5945072"/>
                  <a:gd name="connsiteY28" fmla="*/ 3034085 h 4196136"/>
                  <a:gd name="connsiteX29" fmla="*/ 853959 w 5945072"/>
                  <a:gd name="connsiteY29" fmla="*/ 3010273 h 4196136"/>
                  <a:gd name="connsiteX30" fmla="*/ 868247 w 5945072"/>
                  <a:gd name="connsiteY30" fmla="*/ 2991223 h 4196136"/>
                  <a:gd name="connsiteX31" fmla="*/ 896822 w 5945072"/>
                  <a:gd name="connsiteY31" fmla="*/ 2972173 h 4196136"/>
                  <a:gd name="connsiteX32" fmla="*/ 934922 w 5945072"/>
                  <a:gd name="connsiteY32" fmla="*/ 2934073 h 4196136"/>
                  <a:gd name="connsiteX33" fmla="*/ 977784 w 5945072"/>
                  <a:gd name="connsiteY33" fmla="*/ 2919785 h 4196136"/>
                  <a:gd name="connsiteX34" fmla="*/ 996834 w 5945072"/>
                  <a:gd name="connsiteY34" fmla="*/ 2910260 h 4196136"/>
                  <a:gd name="connsiteX35" fmla="*/ 1073034 w 5945072"/>
                  <a:gd name="connsiteY35" fmla="*/ 2895973 h 4196136"/>
                  <a:gd name="connsiteX36" fmla="*/ 1153997 w 5945072"/>
                  <a:gd name="connsiteY36" fmla="*/ 2881685 h 4196136"/>
                  <a:gd name="connsiteX37" fmla="*/ 1206384 w 5945072"/>
                  <a:gd name="connsiteY37" fmla="*/ 2862635 h 4196136"/>
                  <a:gd name="connsiteX38" fmla="*/ 1234959 w 5945072"/>
                  <a:gd name="connsiteY38" fmla="*/ 2834060 h 4196136"/>
                  <a:gd name="connsiteX39" fmla="*/ 1254009 w 5945072"/>
                  <a:gd name="connsiteY39" fmla="*/ 2815010 h 4196136"/>
                  <a:gd name="connsiteX40" fmla="*/ 1287347 w 5945072"/>
                  <a:gd name="connsiteY40" fmla="*/ 2767385 h 4196136"/>
                  <a:gd name="connsiteX41" fmla="*/ 1306397 w 5945072"/>
                  <a:gd name="connsiteY41" fmla="*/ 2753098 h 4196136"/>
                  <a:gd name="connsiteX42" fmla="*/ 1325447 w 5945072"/>
                  <a:gd name="connsiteY42" fmla="*/ 2719760 h 4196136"/>
                  <a:gd name="connsiteX43" fmla="*/ 1344497 w 5945072"/>
                  <a:gd name="connsiteY43" fmla="*/ 2691185 h 4196136"/>
                  <a:gd name="connsiteX44" fmla="*/ 1363547 w 5945072"/>
                  <a:gd name="connsiteY44" fmla="*/ 2672135 h 4196136"/>
                  <a:gd name="connsiteX45" fmla="*/ 1373072 w 5945072"/>
                  <a:gd name="connsiteY45" fmla="*/ 2657848 h 4196136"/>
                  <a:gd name="connsiteX46" fmla="*/ 1387359 w 5945072"/>
                  <a:gd name="connsiteY46" fmla="*/ 2643560 h 4196136"/>
                  <a:gd name="connsiteX47" fmla="*/ 1401647 w 5945072"/>
                  <a:gd name="connsiteY47" fmla="*/ 2624510 h 4196136"/>
                  <a:gd name="connsiteX48" fmla="*/ 1482609 w 5945072"/>
                  <a:gd name="connsiteY48" fmla="*/ 2586410 h 4196136"/>
                  <a:gd name="connsiteX49" fmla="*/ 1530234 w 5945072"/>
                  <a:gd name="connsiteY49" fmla="*/ 2557835 h 4196136"/>
                  <a:gd name="connsiteX50" fmla="*/ 1563572 w 5945072"/>
                  <a:gd name="connsiteY50" fmla="*/ 2548310 h 4196136"/>
                  <a:gd name="connsiteX51" fmla="*/ 1577859 w 5945072"/>
                  <a:gd name="connsiteY51" fmla="*/ 2538785 h 4196136"/>
                  <a:gd name="connsiteX52" fmla="*/ 1644534 w 5945072"/>
                  <a:gd name="connsiteY52" fmla="*/ 2529260 h 4196136"/>
                  <a:gd name="connsiteX53" fmla="*/ 1682634 w 5945072"/>
                  <a:gd name="connsiteY53" fmla="*/ 2514973 h 4196136"/>
                  <a:gd name="connsiteX54" fmla="*/ 1725497 w 5945072"/>
                  <a:gd name="connsiteY54" fmla="*/ 2476873 h 4196136"/>
                  <a:gd name="connsiteX55" fmla="*/ 1744547 w 5945072"/>
                  <a:gd name="connsiteY55" fmla="*/ 2467348 h 4196136"/>
                  <a:gd name="connsiteX56" fmla="*/ 1768359 w 5945072"/>
                  <a:gd name="connsiteY56" fmla="*/ 2438773 h 4196136"/>
                  <a:gd name="connsiteX57" fmla="*/ 1796934 w 5945072"/>
                  <a:gd name="connsiteY57" fmla="*/ 2400673 h 4196136"/>
                  <a:gd name="connsiteX58" fmla="*/ 1892184 w 5945072"/>
                  <a:gd name="connsiteY58" fmla="*/ 2319710 h 4196136"/>
                  <a:gd name="connsiteX59" fmla="*/ 1911234 w 5945072"/>
                  <a:gd name="connsiteY59" fmla="*/ 2314948 h 4196136"/>
                  <a:gd name="connsiteX60" fmla="*/ 1930284 w 5945072"/>
                  <a:gd name="connsiteY60" fmla="*/ 2305423 h 4196136"/>
                  <a:gd name="connsiteX61" fmla="*/ 1944572 w 5945072"/>
                  <a:gd name="connsiteY61" fmla="*/ 2295898 h 4196136"/>
                  <a:gd name="connsiteX62" fmla="*/ 1977909 w 5945072"/>
                  <a:gd name="connsiteY62" fmla="*/ 2286373 h 4196136"/>
                  <a:gd name="connsiteX63" fmla="*/ 2001722 w 5945072"/>
                  <a:gd name="connsiteY63" fmla="*/ 2276848 h 4196136"/>
                  <a:gd name="connsiteX64" fmla="*/ 2016009 w 5945072"/>
                  <a:gd name="connsiteY64" fmla="*/ 2272085 h 4196136"/>
                  <a:gd name="connsiteX65" fmla="*/ 2039822 w 5945072"/>
                  <a:gd name="connsiteY65" fmla="*/ 2262560 h 4196136"/>
                  <a:gd name="connsiteX66" fmla="*/ 2101734 w 5945072"/>
                  <a:gd name="connsiteY66" fmla="*/ 2257798 h 4196136"/>
                  <a:gd name="connsiteX67" fmla="*/ 2154122 w 5945072"/>
                  <a:gd name="connsiteY67" fmla="*/ 2248273 h 4196136"/>
                  <a:gd name="connsiteX68" fmla="*/ 2177934 w 5945072"/>
                  <a:gd name="connsiteY68" fmla="*/ 2233985 h 4196136"/>
                  <a:gd name="connsiteX69" fmla="*/ 2196984 w 5945072"/>
                  <a:gd name="connsiteY69" fmla="*/ 2229223 h 4196136"/>
                  <a:gd name="connsiteX70" fmla="*/ 2235084 w 5945072"/>
                  <a:gd name="connsiteY70" fmla="*/ 2219698 h 4196136"/>
                  <a:gd name="connsiteX71" fmla="*/ 2268422 w 5945072"/>
                  <a:gd name="connsiteY71" fmla="*/ 2200648 h 4196136"/>
                  <a:gd name="connsiteX72" fmla="*/ 2282709 w 5945072"/>
                  <a:gd name="connsiteY72" fmla="*/ 2191123 h 4196136"/>
                  <a:gd name="connsiteX73" fmla="*/ 2325572 w 5945072"/>
                  <a:gd name="connsiteY73" fmla="*/ 2176835 h 4196136"/>
                  <a:gd name="connsiteX74" fmla="*/ 2335097 w 5945072"/>
                  <a:gd name="connsiteY74" fmla="*/ 2157785 h 4196136"/>
                  <a:gd name="connsiteX75" fmla="*/ 2435109 w 5945072"/>
                  <a:gd name="connsiteY75" fmla="*/ 2100635 h 4196136"/>
                  <a:gd name="connsiteX76" fmla="*/ 2492259 w 5945072"/>
                  <a:gd name="connsiteY76" fmla="*/ 2067298 h 4196136"/>
                  <a:gd name="connsiteX77" fmla="*/ 2506547 w 5945072"/>
                  <a:gd name="connsiteY77" fmla="*/ 2062535 h 4196136"/>
                  <a:gd name="connsiteX78" fmla="*/ 2530359 w 5945072"/>
                  <a:gd name="connsiteY78" fmla="*/ 2048248 h 4196136"/>
                  <a:gd name="connsiteX79" fmla="*/ 2568459 w 5945072"/>
                  <a:gd name="connsiteY79" fmla="*/ 2029198 h 4196136"/>
                  <a:gd name="connsiteX80" fmla="*/ 2601797 w 5945072"/>
                  <a:gd name="connsiteY80" fmla="*/ 2014910 h 4196136"/>
                  <a:gd name="connsiteX81" fmla="*/ 2663709 w 5945072"/>
                  <a:gd name="connsiteY81" fmla="*/ 1976810 h 4196136"/>
                  <a:gd name="connsiteX82" fmla="*/ 2701809 w 5945072"/>
                  <a:gd name="connsiteY82" fmla="*/ 1962523 h 4196136"/>
                  <a:gd name="connsiteX83" fmla="*/ 2744672 w 5945072"/>
                  <a:gd name="connsiteY83" fmla="*/ 1943473 h 4196136"/>
                  <a:gd name="connsiteX84" fmla="*/ 2768484 w 5945072"/>
                  <a:gd name="connsiteY84" fmla="*/ 1938710 h 4196136"/>
                  <a:gd name="connsiteX85" fmla="*/ 2797059 w 5945072"/>
                  <a:gd name="connsiteY85" fmla="*/ 1929185 h 4196136"/>
                  <a:gd name="connsiteX86" fmla="*/ 2844684 w 5945072"/>
                  <a:gd name="connsiteY86" fmla="*/ 1919660 h 4196136"/>
                  <a:gd name="connsiteX87" fmla="*/ 2882784 w 5945072"/>
                  <a:gd name="connsiteY87" fmla="*/ 1910135 h 4196136"/>
                  <a:gd name="connsiteX88" fmla="*/ 2930409 w 5945072"/>
                  <a:gd name="connsiteY88" fmla="*/ 1900610 h 4196136"/>
                  <a:gd name="connsiteX89" fmla="*/ 2944697 w 5945072"/>
                  <a:gd name="connsiteY89" fmla="*/ 1895848 h 4196136"/>
                  <a:gd name="connsiteX90" fmla="*/ 2997084 w 5945072"/>
                  <a:gd name="connsiteY90" fmla="*/ 1881560 h 4196136"/>
                  <a:gd name="connsiteX91" fmla="*/ 3044709 w 5945072"/>
                  <a:gd name="connsiteY91" fmla="*/ 1848223 h 4196136"/>
                  <a:gd name="connsiteX92" fmla="*/ 3078047 w 5945072"/>
                  <a:gd name="connsiteY92" fmla="*/ 1829173 h 4196136"/>
                  <a:gd name="connsiteX93" fmla="*/ 3120909 w 5945072"/>
                  <a:gd name="connsiteY93" fmla="*/ 1786310 h 4196136"/>
                  <a:gd name="connsiteX94" fmla="*/ 3159009 w 5945072"/>
                  <a:gd name="connsiteY94" fmla="*/ 1752973 h 4196136"/>
                  <a:gd name="connsiteX95" fmla="*/ 3187584 w 5945072"/>
                  <a:gd name="connsiteY95" fmla="*/ 1724398 h 4196136"/>
                  <a:gd name="connsiteX96" fmla="*/ 3201872 w 5945072"/>
                  <a:gd name="connsiteY96" fmla="*/ 1710110 h 4196136"/>
                  <a:gd name="connsiteX97" fmla="*/ 3216159 w 5945072"/>
                  <a:gd name="connsiteY97" fmla="*/ 1705348 h 4196136"/>
                  <a:gd name="connsiteX98" fmla="*/ 3263784 w 5945072"/>
                  <a:gd name="connsiteY98" fmla="*/ 1667248 h 4196136"/>
                  <a:gd name="connsiteX99" fmla="*/ 3306647 w 5945072"/>
                  <a:gd name="connsiteY99" fmla="*/ 1614860 h 4196136"/>
                  <a:gd name="connsiteX100" fmla="*/ 3339984 w 5945072"/>
                  <a:gd name="connsiteY100" fmla="*/ 1586285 h 4196136"/>
                  <a:gd name="connsiteX101" fmla="*/ 3354272 w 5945072"/>
                  <a:gd name="connsiteY101" fmla="*/ 1567235 h 4196136"/>
                  <a:gd name="connsiteX102" fmla="*/ 3420947 w 5945072"/>
                  <a:gd name="connsiteY102" fmla="*/ 1510085 h 4196136"/>
                  <a:gd name="connsiteX103" fmla="*/ 3430472 w 5945072"/>
                  <a:gd name="connsiteY103" fmla="*/ 1495798 h 4196136"/>
                  <a:gd name="connsiteX104" fmla="*/ 3468572 w 5945072"/>
                  <a:gd name="connsiteY104" fmla="*/ 1462460 h 4196136"/>
                  <a:gd name="connsiteX105" fmla="*/ 3487622 w 5945072"/>
                  <a:gd name="connsiteY105" fmla="*/ 1452935 h 4196136"/>
                  <a:gd name="connsiteX106" fmla="*/ 3511434 w 5945072"/>
                  <a:gd name="connsiteY106" fmla="*/ 1429123 h 4196136"/>
                  <a:gd name="connsiteX107" fmla="*/ 3525722 w 5945072"/>
                  <a:gd name="connsiteY107" fmla="*/ 1414835 h 4196136"/>
                  <a:gd name="connsiteX108" fmla="*/ 3587634 w 5945072"/>
                  <a:gd name="connsiteY108" fmla="*/ 1357685 h 4196136"/>
                  <a:gd name="connsiteX109" fmla="*/ 3611447 w 5945072"/>
                  <a:gd name="connsiteY109" fmla="*/ 1329110 h 4196136"/>
                  <a:gd name="connsiteX110" fmla="*/ 3630497 w 5945072"/>
                  <a:gd name="connsiteY110" fmla="*/ 1300535 h 4196136"/>
                  <a:gd name="connsiteX111" fmla="*/ 3644784 w 5945072"/>
                  <a:gd name="connsiteY111" fmla="*/ 1295773 h 4196136"/>
                  <a:gd name="connsiteX112" fmla="*/ 3716222 w 5945072"/>
                  <a:gd name="connsiteY112" fmla="*/ 1205285 h 4196136"/>
                  <a:gd name="connsiteX113" fmla="*/ 3735272 w 5945072"/>
                  <a:gd name="connsiteY113" fmla="*/ 1186235 h 4196136"/>
                  <a:gd name="connsiteX114" fmla="*/ 3787659 w 5945072"/>
                  <a:gd name="connsiteY114" fmla="*/ 1148135 h 4196136"/>
                  <a:gd name="connsiteX115" fmla="*/ 3806709 w 5945072"/>
                  <a:gd name="connsiteY115" fmla="*/ 1138610 h 4196136"/>
                  <a:gd name="connsiteX116" fmla="*/ 3835284 w 5945072"/>
                  <a:gd name="connsiteY116" fmla="*/ 1114798 h 4196136"/>
                  <a:gd name="connsiteX117" fmla="*/ 3868622 w 5945072"/>
                  <a:gd name="connsiteY117" fmla="*/ 1100510 h 4196136"/>
                  <a:gd name="connsiteX118" fmla="*/ 3911484 w 5945072"/>
                  <a:gd name="connsiteY118" fmla="*/ 1071935 h 4196136"/>
                  <a:gd name="connsiteX119" fmla="*/ 3925772 w 5945072"/>
                  <a:gd name="connsiteY119" fmla="*/ 1062410 h 4196136"/>
                  <a:gd name="connsiteX120" fmla="*/ 3944822 w 5945072"/>
                  <a:gd name="connsiteY120" fmla="*/ 1057648 h 4196136"/>
                  <a:gd name="connsiteX121" fmla="*/ 4021022 w 5945072"/>
                  <a:gd name="connsiteY121" fmla="*/ 1033835 h 4196136"/>
                  <a:gd name="connsiteX122" fmla="*/ 4068647 w 5945072"/>
                  <a:gd name="connsiteY122" fmla="*/ 1014785 h 4196136"/>
                  <a:gd name="connsiteX123" fmla="*/ 4101984 w 5945072"/>
                  <a:gd name="connsiteY123" fmla="*/ 1005260 h 4196136"/>
                  <a:gd name="connsiteX124" fmla="*/ 4140084 w 5945072"/>
                  <a:gd name="connsiteY124" fmla="*/ 1000498 h 4196136"/>
                  <a:gd name="connsiteX125" fmla="*/ 4182947 w 5945072"/>
                  <a:gd name="connsiteY125" fmla="*/ 990973 h 4196136"/>
                  <a:gd name="connsiteX126" fmla="*/ 4225809 w 5945072"/>
                  <a:gd name="connsiteY126" fmla="*/ 971923 h 4196136"/>
                  <a:gd name="connsiteX127" fmla="*/ 4263909 w 5945072"/>
                  <a:gd name="connsiteY127" fmla="*/ 962398 h 4196136"/>
                  <a:gd name="connsiteX128" fmla="*/ 4278197 w 5945072"/>
                  <a:gd name="connsiteY128" fmla="*/ 952873 h 4196136"/>
                  <a:gd name="connsiteX129" fmla="*/ 4316297 w 5945072"/>
                  <a:gd name="connsiteY129" fmla="*/ 938585 h 4196136"/>
                  <a:gd name="connsiteX130" fmla="*/ 4335347 w 5945072"/>
                  <a:gd name="connsiteY130" fmla="*/ 924298 h 4196136"/>
                  <a:gd name="connsiteX131" fmla="*/ 4368684 w 5945072"/>
                  <a:gd name="connsiteY131" fmla="*/ 895723 h 4196136"/>
                  <a:gd name="connsiteX132" fmla="*/ 4378209 w 5945072"/>
                  <a:gd name="connsiteY132" fmla="*/ 876673 h 4196136"/>
                  <a:gd name="connsiteX133" fmla="*/ 4397259 w 5945072"/>
                  <a:gd name="connsiteY133" fmla="*/ 857623 h 4196136"/>
                  <a:gd name="connsiteX134" fmla="*/ 4421072 w 5945072"/>
                  <a:gd name="connsiteY134" fmla="*/ 809998 h 4196136"/>
                  <a:gd name="connsiteX135" fmla="*/ 4435359 w 5945072"/>
                  <a:gd name="connsiteY135" fmla="*/ 786185 h 4196136"/>
                  <a:gd name="connsiteX136" fmla="*/ 4449647 w 5945072"/>
                  <a:gd name="connsiteY136" fmla="*/ 695698 h 4196136"/>
                  <a:gd name="connsiteX137" fmla="*/ 4459172 w 5945072"/>
                  <a:gd name="connsiteY137" fmla="*/ 581398 h 4196136"/>
                  <a:gd name="connsiteX138" fmla="*/ 4468697 w 5945072"/>
                  <a:gd name="connsiteY138" fmla="*/ 543298 h 4196136"/>
                  <a:gd name="connsiteX139" fmla="*/ 4473459 w 5945072"/>
                  <a:gd name="connsiteY139" fmla="*/ 500435 h 4196136"/>
                  <a:gd name="connsiteX140" fmla="*/ 4482984 w 5945072"/>
                  <a:gd name="connsiteY140" fmla="*/ 424235 h 4196136"/>
                  <a:gd name="connsiteX141" fmla="*/ 4487747 w 5945072"/>
                  <a:gd name="connsiteY141" fmla="*/ 381373 h 4196136"/>
                  <a:gd name="connsiteX142" fmla="*/ 4502034 w 5945072"/>
                  <a:gd name="connsiteY142" fmla="*/ 271835 h 4196136"/>
                  <a:gd name="connsiteX143" fmla="*/ 4506797 w 5945072"/>
                  <a:gd name="connsiteY143" fmla="*/ 233735 h 4196136"/>
                  <a:gd name="connsiteX144" fmla="*/ 4516322 w 5945072"/>
                  <a:gd name="connsiteY144" fmla="*/ 190873 h 4196136"/>
                  <a:gd name="connsiteX145" fmla="*/ 4521084 w 5945072"/>
                  <a:gd name="connsiteY145" fmla="*/ 152773 h 4196136"/>
                  <a:gd name="connsiteX146" fmla="*/ 4530609 w 5945072"/>
                  <a:gd name="connsiteY146" fmla="*/ 119435 h 4196136"/>
                  <a:gd name="connsiteX147" fmla="*/ 4535372 w 5945072"/>
                  <a:gd name="connsiteY147" fmla="*/ 95623 h 4196136"/>
                  <a:gd name="connsiteX148" fmla="*/ 4544897 w 5945072"/>
                  <a:gd name="connsiteY148" fmla="*/ 76573 h 4196136"/>
                  <a:gd name="connsiteX149" fmla="*/ 4554422 w 5945072"/>
                  <a:gd name="connsiteY149" fmla="*/ 52760 h 4196136"/>
                  <a:gd name="connsiteX150" fmla="*/ 4592522 w 5945072"/>
                  <a:gd name="connsiteY150" fmla="*/ 14660 h 4196136"/>
                  <a:gd name="connsiteX151" fmla="*/ 4611572 w 5945072"/>
                  <a:gd name="connsiteY151" fmla="*/ 9898 h 4196136"/>
                  <a:gd name="connsiteX152" fmla="*/ 4630622 w 5945072"/>
                  <a:gd name="connsiteY152" fmla="*/ 373 h 4196136"/>
                  <a:gd name="connsiteX153" fmla="*/ 4754447 w 5945072"/>
                  <a:gd name="connsiteY153" fmla="*/ 14660 h 4196136"/>
                  <a:gd name="connsiteX154" fmla="*/ 4792547 w 5945072"/>
                  <a:gd name="connsiteY154" fmla="*/ 28948 h 4196136"/>
                  <a:gd name="connsiteX155" fmla="*/ 4840172 w 5945072"/>
                  <a:gd name="connsiteY155" fmla="*/ 52760 h 4196136"/>
                  <a:gd name="connsiteX156" fmla="*/ 4878272 w 5945072"/>
                  <a:gd name="connsiteY156" fmla="*/ 86098 h 4196136"/>
                  <a:gd name="connsiteX157" fmla="*/ 4921134 w 5945072"/>
                  <a:gd name="connsiteY157" fmla="*/ 133723 h 4196136"/>
                  <a:gd name="connsiteX158" fmla="*/ 4968759 w 5945072"/>
                  <a:gd name="connsiteY158" fmla="*/ 200398 h 4196136"/>
                  <a:gd name="connsiteX159" fmla="*/ 4987809 w 5945072"/>
                  <a:gd name="connsiteY159" fmla="*/ 228973 h 4196136"/>
                  <a:gd name="connsiteX160" fmla="*/ 5006859 w 5945072"/>
                  <a:gd name="connsiteY160" fmla="*/ 252785 h 4196136"/>
                  <a:gd name="connsiteX161" fmla="*/ 5021147 w 5945072"/>
                  <a:gd name="connsiteY161" fmla="*/ 276598 h 4196136"/>
                  <a:gd name="connsiteX162" fmla="*/ 5040197 w 5945072"/>
                  <a:gd name="connsiteY162" fmla="*/ 300410 h 4196136"/>
                  <a:gd name="connsiteX163" fmla="*/ 5059247 w 5945072"/>
                  <a:gd name="connsiteY163" fmla="*/ 328985 h 4196136"/>
                  <a:gd name="connsiteX164" fmla="*/ 5078297 w 5945072"/>
                  <a:gd name="connsiteY164" fmla="*/ 362323 h 4196136"/>
                  <a:gd name="connsiteX165" fmla="*/ 5135447 w 5945072"/>
                  <a:gd name="connsiteY165" fmla="*/ 409948 h 4196136"/>
                  <a:gd name="connsiteX166" fmla="*/ 5154497 w 5945072"/>
                  <a:gd name="connsiteY166" fmla="*/ 419473 h 4196136"/>
                  <a:gd name="connsiteX167" fmla="*/ 5183072 w 5945072"/>
                  <a:gd name="connsiteY167" fmla="*/ 428998 h 4196136"/>
                  <a:gd name="connsiteX168" fmla="*/ 5264034 w 5945072"/>
                  <a:gd name="connsiteY168" fmla="*/ 471860 h 4196136"/>
                  <a:gd name="connsiteX169" fmla="*/ 5297372 w 5945072"/>
                  <a:gd name="connsiteY169" fmla="*/ 481385 h 4196136"/>
                  <a:gd name="connsiteX170" fmla="*/ 5311659 w 5945072"/>
                  <a:gd name="connsiteY170" fmla="*/ 486148 h 4196136"/>
                  <a:gd name="connsiteX171" fmla="*/ 5368809 w 5945072"/>
                  <a:gd name="connsiteY171" fmla="*/ 514723 h 4196136"/>
                  <a:gd name="connsiteX172" fmla="*/ 5397384 w 5945072"/>
                  <a:gd name="connsiteY172" fmla="*/ 529010 h 4196136"/>
                  <a:gd name="connsiteX173" fmla="*/ 5445009 w 5945072"/>
                  <a:gd name="connsiteY173" fmla="*/ 548060 h 4196136"/>
                  <a:gd name="connsiteX174" fmla="*/ 5478347 w 5945072"/>
                  <a:gd name="connsiteY174" fmla="*/ 571873 h 4196136"/>
                  <a:gd name="connsiteX175" fmla="*/ 5506922 w 5945072"/>
                  <a:gd name="connsiteY175" fmla="*/ 586160 h 4196136"/>
                  <a:gd name="connsiteX176" fmla="*/ 5530734 w 5945072"/>
                  <a:gd name="connsiteY176" fmla="*/ 605210 h 4196136"/>
                  <a:gd name="connsiteX177" fmla="*/ 5554547 w 5945072"/>
                  <a:gd name="connsiteY177" fmla="*/ 619498 h 4196136"/>
                  <a:gd name="connsiteX178" fmla="*/ 5597409 w 5945072"/>
                  <a:gd name="connsiteY178" fmla="*/ 652835 h 4196136"/>
                  <a:gd name="connsiteX179" fmla="*/ 5625984 w 5945072"/>
                  <a:gd name="connsiteY179" fmla="*/ 671885 h 4196136"/>
                  <a:gd name="connsiteX180" fmla="*/ 5659322 w 5945072"/>
                  <a:gd name="connsiteY180" fmla="*/ 714748 h 4196136"/>
                  <a:gd name="connsiteX181" fmla="*/ 5692659 w 5945072"/>
                  <a:gd name="connsiteY181" fmla="*/ 743323 h 4196136"/>
                  <a:gd name="connsiteX182" fmla="*/ 5721234 w 5945072"/>
                  <a:gd name="connsiteY182" fmla="*/ 786185 h 4196136"/>
                  <a:gd name="connsiteX183" fmla="*/ 5759334 w 5945072"/>
                  <a:gd name="connsiteY183" fmla="*/ 867148 h 4196136"/>
                  <a:gd name="connsiteX184" fmla="*/ 5778384 w 5945072"/>
                  <a:gd name="connsiteY184" fmla="*/ 957635 h 4196136"/>
                  <a:gd name="connsiteX185" fmla="*/ 5792672 w 5945072"/>
                  <a:gd name="connsiteY185" fmla="*/ 1000498 h 4196136"/>
                  <a:gd name="connsiteX186" fmla="*/ 5811722 w 5945072"/>
                  <a:gd name="connsiteY186" fmla="*/ 1081460 h 4196136"/>
                  <a:gd name="connsiteX187" fmla="*/ 5826009 w 5945072"/>
                  <a:gd name="connsiteY187" fmla="*/ 1124323 h 4196136"/>
                  <a:gd name="connsiteX188" fmla="*/ 5835534 w 5945072"/>
                  <a:gd name="connsiteY188" fmla="*/ 1157660 h 4196136"/>
                  <a:gd name="connsiteX189" fmla="*/ 5845059 w 5945072"/>
                  <a:gd name="connsiteY189" fmla="*/ 1181473 h 4196136"/>
                  <a:gd name="connsiteX190" fmla="*/ 5868872 w 5945072"/>
                  <a:gd name="connsiteY190" fmla="*/ 1248148 h 4196136"/>
                  <a:gd name="connsiteX191" fmla="*/ 5887922 w 5945072"/>
                  <a:gd name="connsiteY191" fmla="*/ 1295773 h 4196136"/>
                  <a:gd name="connsiteX192" fmla="*/ 5892684 w 5945072"/>
                  <a:gd name="connsiteY192" fmla="*/ 1329110 h 4196136"/>
                  <a:gd name="connsiteX193" fmla="*/ 5906972 w 5945072"/>
                  <a:gd name="connsiteY193" fmla="*/ 1362448 h 4196136"/>
                  <a:gd name="connsiteX194" fmla="*/ 5921259 w 5945072"/>
                  <a:gd name="connsiteY194" fmla="*/ 1471985 h 4196136"/>
                  <a:gd name="connsiteX195" fmla="*/ 5926022 w 5945072"/>
                  <a:gd name="connsiteY195" fmla="*/ 1505323 h 4196136"/>
                  <a:gd name="connsiteX196" fmla="*/ 5930784 w 5945072"/>
                  <a:gd name="connsiteY196" fmla="*/ 1529135 h 4196136"/>
                  <a:gd name="connsiteX197" fmla="*/ 5935547 w 5945072"/>
                  <a:gd name="connsiteY197" fmla="*/ 1610098 h 4196136"/>
                  <a:gd name="connsiteX198" fmla="*/ 5945072 w 5945072"/>
                  <a:gd name="connsiteY198" fmla="*/ 1705348 h 4196136"/>
                  <a:gd name="connsiteX199" fmla="*/ 5940309 w 5945072"/>
                  <a:gd name="connsiteY199" fmla="*/ 1948235 h 4196136"/>
                  <a:gd name="connsiteX200" fmla="*/ 5916497 w 5945072"/>
                  <a:gd name="connsiteY200" fmla="*/ 2029198 h 4196136"/>
                  <a:gd name="connsiteX201" fmla="*/ 5906972 w 5945072"/>
                  <a:gd name="connsiteY201" fmla="*/ 2053010 h 4196136"/>
                  <a:gd name="connsiteX202" fmla="*/ 5868872 w 5945072"/>
                  <a:gd name="connsiteY202" fmla="*/ 2076823 h 4196136"/>
                  <a:gd name="connsiteX203" fmla="*/ 5759334 w 5945072"/>
                  <a:gd name="connsiteY203" fmla="*/ 2067298 h 4196136"/>
                  <a:gd name="connsiteX204" fmla="*/ 5697422 w 5945072"/>
                  <a:gd name="connsiteY204" fmla="*/ 2048248 h 4196136"/>
                  <a:gd name="connsiteX205" fmla="*/ 5659322 w 5945072"/>
                  <a:gd name="connsiteY205" fmla="*/ 2038723 h 4196136"/>
                  <a:gd name="connsiteX206" fmla="*/ 5635509 w 5945072"/>
                  <a:gd name="connsiteY206" fmla="*/ 2029198 h 4196136"/>
                  <a:gd name="connsiteX207" fmla="*/ 5616459 w 5945072"/>
                  <a:gd name="connsiteY207" fmla="*/ 2024435 h 4196136"/>
                  <a:gd name="connsiteX208" fmla="*/ 5592647 w 5945072"/>
                  <a:gd name="connsiteY208" fmla="*/ 2014910 h 4196136"/>
                  <a:gd name="connsiteX209" fmla="*/ 5559309 w 5945072"/>
                  <a:gd name="connsiteY209" fmla="*/ 2010148 h 4196136"/>
                  <a:gd name="connsiteX210" fmla="*/ 5530734 w 5945072"/>
                  <a:gd name="connsiteY210" fmla="*/ 2000623 h 4196136"/>
                  <a:gd name="connsiteX211" fmla="*/ 5511684 w 5945072"/>
                  <a:gd name="connsiteY211" fmla="*/ 1995860 h 4196136"/>
                  <a:gd name="connsiteX212" fmla="*/ 5487872 w 5945072"/>
                  <a:gd name="connsiteY212" fmla="*/ 1986335 h 4196136"/>
                  <a:gd name="connsiteX213" fmla="*/ 5459297 w 5945072"/>
                  <a:gd name="connsiteY213" fmla="*/ 1976810 h 4196136"/>
                  <a:gd name="connsiteX214" fmla="*/ 5425959 w 5945072"/>
                  <a:gd name="connsiteY214" fmla="*/ 1962523 h 4196136"/>
                  <a:gd name="connsiteX215" fmla="*/ 5421197 w 5945072"/>
                  <a:gd name="connsiteY215" fmla="*/ 1948235 h 4196136"/>
                  <a:gd name="connsiteX216" fmla="*/ 5383097 w 5945072"/>
                  <a:gd name="connsiteY216" fmla="*/ 1924423 h 4196136"/>
                  <a:gd name="connsiteX217" fmla="*/ 5340234 w 5945072"/>
                  <a:gd name="connsiteY217" fmla="*/ 1900610 h 4196136"/>
                  <a:gd name="connsiteX218" fmla="*/ 5273559 w 5945072"/>
                  <a:gd name="connsiteY218" fmla="*/ 1824410 h 4196136"/>
                  <a:gd name="connsiteX219" fmla="*/ 5249747 w 5945072"/>
                  <a:gd name="connsiteY219" fmla="*/ 1805360 h 4196136"/>
                  <a:gd name="connsiteX220" fmla="*/ 5225934 w 5945072"/>
                  <a:gd name="connsiteY220" fmla="*/ 1800598 h 4196136"/>
                  <a:gd name="connsiteX221" fmla="*/ 5154497 w 5945072"/>
                  <a:gd name="connsiteY221" fmla="*/ 1762498 h 4196136"/>
                  <a:gd name="connsiteX222" fmla="*/ 5006859 w 5945072"/>
                  <a:gd name="connsiteY222" fmla="*/ 1719635 h 4196136"/>
                  <a:gd name="connsiteX223" fmla="*/ 4978284 w 5945072"/>
                  <a:gd name="connsiteY223" fmla="*/ 1714873 h 4196136"/>
                  <a:gd name="connsiteX224" fmla="*/ 4954472 w 5945072"/>
                  <a:gd name="connsiteY224" fmla="*/ 1710110 h 4196136"/>
                  <a:gd name="connsiteX225" fmla="*/ 4735397 w 5945072"/>
                  <a:gd name="connsiteY225" fmla="*/ 1700585 h 4196136"/>
                  <a:gd name="connsiteX226" fmla="*/ 4625859 w 5945072"/>
                  <a:gd name="connsiteY226" fmla="*/ 1714873 h 4196136"/>
                  <a:gd name="connsiteX227" fmla="*/ 4578234 w 5945072"/>
                  <a:gd name="connsiteY227" fmla="*/ 1743448 h 4196136"/>
                  <a:gd name="connsiteX228" fmla="*/ 4563947 w 5945072"/>
                  <a:gd name="connsiteY228" fmla="*/ 1748210 h 4196136"/>
                  <a:gd name="connsiteX229" fmla="*/ 4521084 w 5945072"/>
                  <a:gd name="connsiteY229" fmla="*/ 1800598 h 4196136"/>
                  <a:gd name="connsiteX230" fmla="*/ 4497272 w 5945072"/>
                  <a:gd name="connsiteY230" fmla="*/ 1833935 h 4196136"/>
                  <a:gd name="connsiteX231" fmla="*/ 4473459 w 5945072"/>
                  <a:gd name="connsiteY231" fmla="*/ 1857748 h 4196136"/>
                  <a:gd name="connsiteX232" fmla="*/ 4454409 w 5945072"/>
                  <a:gd name="connsiteY232" fmla="*/ 1881560 h 4196136"/>
                  <a:gd name="connsiteX233" fmla="*/ 4411547 w 5945072"/>
                  <a:gd name="connsiteY233" fmla="*/ 1924423 h 4196136"/>
                  <a:gd name="connsiteX234" fmla="*/ 4354397 w 5945072"/>
                  <a:gd name="connsiteY234" fmla="*/ 1972048 h 4196136"/>
                  <a:gd name="connsiteX235" fmla="*/ 4335347 w 5945072"/>
                  <a:gd name="connsiteY235" fmla="*/ 1981573 h 4196136"/>
                  <a:gd name="connsiteX236" fmla="*/ 4278197 w 5945072"/>
                  <a:gd name="connsiteY236" fmla="*/ 2014910 h 4196136"/>
                  <a:gd name="connsiteX237" fmla="*/ 4263909 w 5945072"/>
                  <a:gd name="connsiteY237" fmla="*/ 2019673 h 4196136"/>
                  <a:gd name="connsiteX238" fmla="*/ 4249622 w 5945072"/>
                  <a:gd name="connsiteY238" fmla="*/ 2029198 h 4196136"/>
                  <a:gd name="connsiteX239" fmla="*/ 4173422 w 5945072"/>
                  <a:gd name="connsiteY239" fmla="*/ 2038723 h 4196136"/>
                  <a:gd name="connsiteX240" fmla="*/ 4116272 w 5945072"/>
                  <a:gd name="connsiteY240" fmla="*/ 2048248 h 4196136"/>
                  <a:gd name="connsiteX241" fmla="*/ 4087697 w 5945072"/>
                  <a:gd name="connsiteY241" fmla="*/ 2053010 h 4196136"/>
                  <a:gd name="connsiteX242" fmla="*/ 4073409 w 5945072"/>
                  <a:gd name="connsiteY242" fmla="*/ 2057773 h 4196136"/>
                  <a:gd name="connsiteX243" fmla="*/ 4054359 w 5945072"/>
                  <a:gd name="connsiteY243" fmla="*/ 2062535 h 4196136"/>
                  <a:gd name="connsiteX244" fmla="*/ 4030547 w 5945072"/>
                  <a:gd name="connsiteY244" fmla="*/ 2072060 h 4196136"/>
                  <a:gd name="connsiteX245" fmla="*/ 3982922 w 5945072"/>
                  <a:gd name="connsiteY245" fmla="*/ 2081585 h 4196136"/>
                  <a:gd name="connsiteX246" fmla="*/ 3959109 w 5945072"/>
                  <a:gd name="connsiteY246" fmla="*/ 2091110 h 4196136"/>
                  <a:gd name="connsiteX247" fmla="*/ 3906722 w 5945072"/>
                  <a:gd name="connsiteY247" fmla="*/ 2105398 h 4196136"/>
                  <a:gd name="connsiteX248" fmla="*/ 3882909 w 5945072"/>
                  <a:gd name="connsiteY248" fmla="*/ 2114923 h 4196136"/>
                  <a:gd name="connsiteX249" fmla="*/ 3863859 w 5945072"/>
                  <a:gd name="connsiteY249" fmla="*/ 2129210 h 4196136"/>
                  <a:gd name="connsiteX250" fmla="*/ 3830522 w 5945072"/>
                  <a:gd name="connsiteY250" fmla="*/ 2138735 h 4196136"/>
                  <a:gd name="connsiteX251" fmla="*/ 3806709 w 5945072"/>
                  <a:gd name="connsiteY251" fmla="*/ 2153023 h 4196136"/>
                  <a:gd name="connsiteX252" fmla="*/ 3763847 w 5945072"/>
                  <a:gd name="connsiteY252" fmla="*/ 2181598 h 4196136"/>
                  <a:gd name="connsiteX253" fmla="*/ 3725747 w 5945072"/>
                  <a:gd name="connsiteY253" fmla="*/ 2200648 h 4196136"/>
                  <a:gd name="connsiteX254" fmla="*/ 3711459 w 5945072"/>
                  <a:gd name="connsiteY254" fmla="*/ 2214935 h 4196136"/>
                  <a:gd name="connsiteX255" fmla="*/ 3701934 w 5945072"/>
                  <a:gd name="connsiteY255" fmla="*/ 2229223 h 4196136"/>
                  <a:gd name="connsiteX256" fmla="*/ 3673359 w 5945072"/>
                  <a:gd name="connsiteY256" fmla="*/ 2248273 h 4196136"/>
                  <a:gd name="connsiteX257" fmla="*/ 3649547 w 5945072"/>
                  <a:gd name="connsiteY257" fmla="*/ 2267323 h 4196136"/>
                  <a:gd name="connsiteX258" fmla="*/ 3620972 w 5945072"/>
                  <a:gd name="connsiteY258" fmla="*/ 2276848 h 4196136"/>
                  <a:gd name="connsiteX259" fmla="*/ 3554297 w 5945072"/>
                  <a:gd name="connsiteY259" fmla="*/ 2305423 h 4196136"/>
                  <a:gd name="connsiteX260" fmla="*/ 3530484 w 5945072"/>
                  <a:gd name="connsiteY260" fmla="*/ 2314948 h 4196136"/>
                  <a:gd name="connsiteX261" fmla="*/ 3506672 w 5945072"/>
                  <a:gd name="connsiteY261" fmla="*/ 2329235 h 4196136"/>
                  <a:gd name="connsiteX262" fmla="*/ 3487622 w 5945072"/>
                  <a:gd name="connsiteY262" fmla="*/ 2333998 h 4196136"/>
                  <a:gd name="connsiteX263" fmla="*/ 3435234 w 5945072"/>
                  <a:gd name="connsiteY263" fmla="*/ 2357810 h 4196136"/>
                  <a:gd name="connsiteX264" fmla="*/ 3416184 w 5945072"/>
                  <a:gd name="connsiteY264" fmla="*/ 2372098 h 4196136"/>
                  <a:gd name="connsiteX265" fmla="*/ 3397134 w 5945072"/>
                  <a:gd name="connsiteY265" fmla="*/ 2381623 h 4196136"/>
                  <a:gd name="connsiteX266" fmla="*/ 3382847 w 5945072"/>
                  <a:gd name="connsiteY266" fmla="*/ 2391148 h 4196136"/>
                  <a:gd name="connsiteX267" fmla="*/ 3363797 w 5945072"/>
                  <a:gd name="connsiteY267" fmla="*/ 2395910 h 4196136"/>
                  <a:gd name="connsiteX268" fmla="*/ 3349509 w 5945072"/>
                  <a:gd name="connsiteY268" fmla="*/ 2410198 h 4196136"/>
                  <a:gd name="connsiteX269" fmla="*/ 3306647 w 5945072"/>
                  <a:gd name="connsiteY269" fmla="*/ 2429248 h 4196136"/>
                  <a:gd name="connsiteX270" fmla="*/ 3273309 w 5945072"/>
                  <a:gd name="connsiteY270" fmla="*/ 2448298 h 4196136"/>
                  <a:gd name="connsiteX271" fmla="*/ 3201872 w 5945072"/>
                  <a:gd name="connsiteY271" fmla="*/ 2481635 h 4196136"/>
                  <a:gd name="connsiteX272" fmla="*/ 3154247 w 5945072"/>
                  <a:gd name="connsiteY272" fmla="*/ 2495923 h 4196136"/>
                  <a:gd name="connsiteX273" fmla="*/ 3125672 w 5945072"/>
                  <a:gd name="connsiteY273" fmla="*/ 2510210 h 4196136"/>
                  <a:gd name="connsiteX274" fmla="*/ 3092334 w 5945072"/>
                  <a:gd name="connsiteY274" fmla="*/ 2524498 h 4196136"/>
                  <a:gd name="connsiteX275" fmla="*/ 3063759 w 5945072"/>
                  <a:gd name="connsiteY275" fmla="*/ 2538785 h 4196136"/>
                  <a:gd name="connsiteX276" fmla="*/ 3030422 w 5945072"/>
                  <a:gd name="connsiteY276" fmla="*/ 2553073 h 4196136"/>
                  <a:gd name="connsiteX277" fmla="*/ 2997084 w 5945072"/>
                  <a:gd name="connsiteY277" fmla="*/ 2581648 h 4196136"/>
                  <a:gd name="connsiteX278" fmla="*/ 2978034 w 5945072"/>
                  <a:gd name="connsiteY278" fmla="*/ 2591173 h 4196136"/>
                  <a:gd name="connsiteX279" fmla="*/ 2958984 w 5945072"/>
                  <a:gd name="connsiteY279" fmla="*/ 2605460 h 4196136"/>
                  <a:gd name="connsiteX280" fmla="*/ 2939934 w 5945072"/>
                  <a:gd name="connsiteY280" fmla="*/ 2614985 h 4196136"/>
                  <a:gd name="connsiteX281" fmla="*/ 2920884 w 5945072"/>
                  <a:gd name="connsiteY281" fmla="*/ 2634035 h 4196136"/>
                  <a:gd name="connsiteX282" fmla="*/ 2892309 w 5945072"/>
                  <a:gd name="connsiteY282" fmla="*/ 2653085 h 4196136"/>
                  <a:gd name="connsiteX283" fmla="*/ 2863734 w 5945072"/>
                  <a:gd name="connsiteY283" fmla="*/ 2681660 h 4196136"/>
                  <a:gd name="connsiteX284" fmla="*/ 2778009 w 5945072"/>
                  <a:gd name="connsiteY284" fmla="*/ 2743573 h 4196136"/>
                  <a:gd name="connsiteX285" fmla="*/ 2763722 w 5945072"/>
                  <a:gd name="connsiteY285" fmla="*/ 2762623 h 4196136"/>
                  <a:gd name="connsiteX286" fmla="*/ 2725622 w 5945072"/>
                  <a:gd name="connsiteY286" fmla="*/ 2786435 h 4196136"/>
                  <a:gd name="connsiteX287" fmla="*/ 2706572 w 5945072"/>
                  <a:gd name="connsiteY287" fmla="*/ 2800723 h 4196136"/>
                  <a:gd name="connsiteX288" fmla="*/ 2654184 w 5945072"/>
                  <a:gd name="connsiteY288" fmla="*/ 2843585 h 4196136"/>
                  <a:gd name="connsiteX289" fmla="*/ 2630372 w 5945072"/>
                  <a:gd name="connsiteY289" fmla="*/ 2853110 h 4196136"/>
                  <a:gd name="connsiteX290" fmla="*/ 2563697 w 5945072"/>
                  <a:gd name="connsiteY290" fmla="*/ 2900735 h 4196136"/>
                  <a:gd name="connsiteX291" fmla="*/ 2539884 w 5945072"/>
                  <a:gd name="connsiteY291" fmla="*/ 2905498 h 4196136"/>
                  <a:gd name="connsiteX292" fmla="*/ 2487497 w 5945072"/>
                  <a:gd name="connsiteY292" fmla="*/ 2924548 h 4196136"/>
                  <a:gd name="connsiteX293" fmla="*/ 2425584 w 5945072"/>
                  <a:gd name="connsiteY293" fmla="*/ 2934073 h 4196136"/>
                  <a:gd name="connsiteX294" fmla="*/ 2316047 w 5945072"/>
                  <a:gd name="connsiteY294" fmla="*/ 2943598 h 4196136"/>
                  <a:gd name="connsiteX295" fmla="*/ 2263659 w 5945072"/>
                  <a:gd name="connsiteY295" fmla="*/ 2957885 h 4196136"/>
                  <a:gd name="connsiteX296" fmla="*/ 2211272 w 5945072"/>
                  <a:gd name="connsiteY296" fmla="*/ 2967410 h 4196136"/>
                  <a:gd name="connsiteX297" fmla="*/ 2154122 w 5945072"/>
                  <a:gd name="connsiteY297" fmla="*/ 2986460 h 4196136"/>
                  <a:gd name="connsiteX298" fmla="*/ 2111259 w 5945072"/>
                  <a:gd name="connsiteY298" fmla="*/ 2995985 h 4196136"/>
                  <a:gd name="connsiteX299" fmla="*/ 2054109 w 5945072"/>
                  <a:gd name="connsiteY299" fmla="*/ 3005510 h 4196136"/>
                  <a:gd name="connsiteX300" fmla="*/ 2025534 w 5945072"/>
                  <a:gd name="connsiteY300" fmla="*/ 3015035 h 4196136"/>
                  <a:gd name="connsiteX301" fmla="*/ 1977909 w 5945072"/>
                  <a:gd name="connsiteY301" fmla="*/ 3024560 h 4196136"/>
                  <a:gd name="connsiteX302" fmla="*/ 1954097 w 5945072"/>
                  <a:gd name="connsiteY302" fmla="*/ 3034085 h 4196136"/>
                  <a:gd name="connsiteX303" fmla="*/ 1935047 w 5945072"/>
                  <a:gd name="connsiteY303" fmla="*/ 3048373 h 4196136"/>
                  <a:gd name="connsiteX304" fmla="*/ 1896947 w 5945072"/>
                  <a:gd name="connsiteY304" fmla="*/ 3057898 h 4196136"/>
                  <a:gd name="connsiteX305" fmla="*/ 1830272 w 5945072"/>
                  <a:gd name="connsiteY305" fmla="*/ 3076948 h 4196136"/>
                  <a:gd name="connsiteX306" fmla="*/ 1801697 w 5945072"/>
                  <a:gd name="connsiteY306" fmla="*/ 3081710 h 4196136"/>
                  <a:gd name="connsiteX307" fmla="*/ 1754072 w 5945072"/>
                  <a:gd name="connsiteY307" fmla="*/ 3095998 h 4196136"/>
                  <a:gd name="connsiteX308" fmla="*/ 1739784 w 5945072"/>
                  <a:gd name="connsiteY308" fmla="*/ 3100760 h 4196136"/>
                  <a:gd name="connsiteX309" fmla="*/ 1715972 w 5945072"/>
                  <a:gd name="connsiteY309" fmla="*/ 3105523 h 4196136"/>
                  <a:gd name="connsiteX310" fmla="*/ 1673109 w 5945072"/>
                  <a:gd name="connsiteY310" fmla="*/ 3124573 h 4196136"/>
                  <a:gd name="connsiteX311" fmla="*/ 1654059 w 5945072"/>
                  <a:gd name="connsiteY311" fmla="*/ 3134098 h 4196136"/>
                  <a:gd name="connsiteX312" fmla="*/ 1625484 w 5945072"/>
                  <a:gd name="connsiteY312" fmla="*/ 3143623 h 4196136"/>
                  <a:gd name="connsiteX313" fmla="*/ 1587384 w 5945072"/>
                  <a:gd name="connsiteY313" fmla="*/ 3153148 h 4196136"/>
                  <a:gd name="connsiteX314" fmla="*/ 1506422 w 5945072"/>
                  <a:gd name="connsiteY314" fmla="*/ 3181723 h 4196136"/>
                  <a:gd name="connsiteX315" fmla="*/ 1411172 w 5945072"/>
                  <a:gd name="connsiteY315" fmla="*/ 3229348 h 4196136"/>
                  <a:gd name="connsiteX316" fmla="*/ 1392122 w 5945072"/>
                  <a:gd name="connsiteY316" fmla="*/ 3238873 h 4196136"/>
                  <a:gd name="connsiteX317" fmla="*/ 1373072 w 5945072"/>
                  <a:gd name="connsiteY317" fmla="*/ 3248398 h 4196136"/>
                  <a:gd name="connsiteX318" fmla="*/ 1311159 w 5945072"/>
                  <a:gd name="connsiteY318" fmla="*/ 3276973 h 4196136"/>
                  <a:gd name="connsiteX319" fmla="*/ 1292109 w 5945072"/>
                  <a:gd name="connsiteY319" fmla="*/ 3286498 h 4196136"/>
                  <a:gd name="connsiteX320" fmla="*/ 1249247 w 5945072"/>
                  <a:gd name="connsiteY320" fmla="*/ 3315073 h 4196136"/>
                  <a:gd name="connsiteX321" fmla="*/ 1225434 w 5945072"/>
                  <a:gd name="connsiteY321" fmla="*/ 3319835 h 4196136"/>
                  <a:gd name="connsiteX322" fmla="*/ 1206384 w 5945072"/>
                  <a:gd name="connsiteY322" fmla="*/ 3334123 h 4196136"/>
                  <a:gd name="connsiteX323" fmla="*/ 1120659 w 5945072"/>
                  <a:gd name="connsiteY323" fmla="*/ 3367460 h 4196136"/>
                  <a:gd name="connsiteX324" fmla="*/ 1096847 w 5945072"/>
                  <a:gd name="connsiteY324" fmla="*/ 3372223 h 4196136"/>
                  <a:gd name="connsiteX325" fmla="*/ 1082559 w 5945072"/>
                  <a:gd name="connsiteY325" fmla="*/ 3376985 h 4196136"/>
                  <a:gd name="connsiteX326" fmla="*/ 1044459 w 5945072"/>
                  <a:gd name="connsiteY326" fmla="*/ 3386510 h 4196136"/>
                  <a:gd name="connsiteX327" fmla="*/ 1025409 w 5945072"/>
                  <a:gd name="connsiteY327" fmla="*/ 3391273 h 4196136"/>
                  <a:gd name="connsiteX328" fmla="*/ 973022 w 5945072"/>
                  <a:gd name="connsiteY328" fmla="*/ 3400798 h 4196136"/>
                  <a:gd name="connsiteX329" fmla="*/ 930159 w 5945072"/>
                  <a:gd name="connsiteY329" fmla="*/ 3410323 h 4196136"/>
                  <a:gd name="connsiteX330" fmla="*/ 911109 w 5945072"/>
                  <a:gd name="connsiteY330" fmla="*/ 3415085 h 4196136"/>
                  <a:gd name="connsiteX331" fmla="*/ 887297 w 5945072"/>
                  <a:gd name="connsiteY331" fmla="*/ 3419848 h 4196136"/>
                  <a:gd name="connsiteX332" fmla="*/ 844434 w 5945072"/>
                  <a:gd name="connsiteY332" fmla="*/ 3438898 h 4196136"/>
                  <a:gd name="connsiteX333" fmla="*/ 806334 w 5945072"/>
                  <a:gd name="connsiteY333" fmla="*/ 3448423 h 4196136"/>
                  <a:gd name="connsiteX334" fmla="*/ 744422 w 5945072"/>
                  <a:gd name="connsiteY334" fmla="*/ 3486523 h 4196136"/>
                  <a:gd name="connsiteX335" fmla="*/ 692034 w 5945072"/>
                  <a:gd name="connsiteY335" fmla="*/ 3524623 h 4196136"/>
                  <a:gd name="connsiteX336" fmla="*/ 663459 w 5945072"/>
                  <a:gd name="connsiteY336" fmla="*/ 3553198 h 4196136"/>
                  <a:gd name="connsiteX337" fmla="*/ 644409 w 5945072"/>
                  <a:gd name="connsiteY337" fmla="*/ 3586535 h 4196136"/>
                  <a:gd name="connsiteX338" fmla="*/ 630122 w 5945072"/>
                  <a:gd name="connsiteY338" fmla="*/ 3600823 h 4196136"/>
                  <a:gd name="connsiteX339" fmla="*/ 620597 w 5945072"/>
                  <a:gd name="connsiteY339" fmla="*/ 3619873 h 4196136"/>
                  <a:gd name="connsiteX340" fmla="*/ 577734 w 5945072"/>
                  <a:gd name="connsiteY340" fmla="*/ 3662735 h 4196136"/>
                  <a:gd name="connsiteX341" fmla="*/ 563447 w 5945072"/>
                  <a:gd name="connsiteY341" fmla="*/ 3672260 h 4196136"/>
                  <a:gd name="connsiteX342" fmla="*/ 549159 w 5945072"/>
                  <a:gd name="connsiteY342" fmla="*/ 3691310 h 4196136"/>
                  <a:gd name="connsiteX343" fmla="*/ 530109 w 5945072"/>
                  <a:gd name="connsiteY343" fmla="*/ 3700835 h 4196136"/>
                  <a:gd name="connsiteX344" fmla="*/ 515822 w 5945072"/>
                  <a:gd name="connsiteY344" fmla="*/ 3710360 h 4196136"/>
                  <a:gd name="connsiteX345" fmla="*/ 492009 w 5945072"/>
                  <a:gd name="connsiteY345" fmla="*/ 3724648 h 4196136"/>
                  <a:gd name="connsiteX346" fmla="*/ 430097 w 5945072"/>
                  <a:gd name="connsiteY346" fmla="*/ 3762748 h 4196136"/>
                  <a:gd name="connsiteX347" fmla="*/ 396759 w 5945072"/>
                  <a:gd name="connsiteY347" fmla="*/ 3772273 h 4196136"/>
                  <a:gd name="connsiteX348" fmla="*/ 358659 w 5945072"/>
                  <a:gd name="connsiteY348" fmla="*/ 3786560 h 4196136"/>
                  <a:gd name="connsiteX349" fmla="*/ 334847 w 5945072"/>
                  <a:gd name="connsiteY349" fmla="*/ 3800848 h 4196136"/>
                  <a:gd name="connsiteX350" fmla="*/ 291984 w 5945072"/>
                  <a:gd name="connsiteY350" fmla="*/ 3805610 h 4196136"/>
                  <a:gd name="connsiteX351" fmla="*/ 239597 w 5945072"/>
                  <a:gd name="connsiteY351" fmla="*/ 3819898 h 4196136"/>
                  <a:gd name="connsiteX352" fmla="*/ 201497 w 5945072"/>
                  <a:gd name="connsiteY352" fmla="*/ 3824660 h 4196136"/>
                  <a:gd name="connsiteX353" fmla="*/ 139584 w 5945072"/>
                  <a:gd name="connsiteY353" fmla="*/ 3834185 h 4196136"/>
                  <a:gd name="connsiteX354" fmla="*/ 91959 w 5945072"/>
                  <a:gd name="connsiteY354" fmla="*/ 3843710 h 4196136"/>
                  <a:gd name="connsiteX355" fmla="*/ 1472 w 5945072"/>
                  <a:gd name="connsiteY355" fmla="*/ 4196136 h 4196136"/>
                  <a:gd name="connsiteX0" fmla="*/ 1472 w 5945072"/>
                  <a:gd name="connsiteY0" fmla="*/ 4196136 h 4386638"/>
                  <a:gd name="connsiteX1" fmla="*/ 34809 w 5945072"/>
                  <a:gd name="connsiteY1" fmla="*/ 3824660 h 4386638"/>
                  <a:gd name="connsiteX2" fmla="*/ 20522 w 5945072"/>
                  <a:gd name="connsiteY2" fmla="*/ 3791323 h 4386638"/>
                  <a:gd name="connsiteX3" fmla="*/ 15759 w 5945072"/>
                  <a:gd name="connsiteY3" fmla="*/ 3719885 h 4386638"/>
                  <a:gd name="connsiteX4" fmla="*/ 10997 w 5945072"/>
                  <a:gd name="connsiteY4" fmla="*/ 3700835 h 4386638"/>
                  <a:gd name="connsiteX5" fmla="*/ 15759 w 5945072"/>
                  <a:gd name="connsiteY5" fmla="*/ 3596060 h 4386638"/>
                  <a:gd name="connsiteX6" fmla="*/ 25284 w 5945072"/>
                  <a:gd name="connsiteY6" fmla="*/ 3543673 h 4386638"/>
                  <a:gd name="connsiteX7" fmla="*/ 91959 w 5945072"/>
                  <a:gd name="connsiteY7" fmla="*/ 3457948 h 4386638"/>
                  <a:gd name="connsiteX8" fmla="*/ 111009 w 5945072"/>
                  <a:gd name="connsiteY8" fmla="*/ 3434135 h 4386638"/>
                  <a:gd name="connsiteX9" fmla="*/ 130059 w 5945072"/>
                  <a:gd name="connsiteY9" fmla="*/ 3424610 h 4386638"/>
                  <a:gd name="connsiteX10" fmla="*/ 144347 w 5945072"/>
                  <a:gd name="connsiteY10" fmla="*/ 3410323 h 4386638"/>
                  <a:gd name="connsiteX11" fmla="*/ 172922 w 5945072"/>
                  <a:gd name="connsiteY11" fmla="*/ 3391273 h 4386638"/>
                  <a:gd name="connsiteX12" fmla="*/ 234834 w 5945072"/>
                  <a:gd name="connsiteY12" fmla="*/ 3334123 h 4386638"/>
                  <a:gd name="connsiteX13" fmla="*/ 263409 w 5945072"/>
                  <a:gd name="connsiteY13" fmla="*/ 3315073 h 4386638"/>
                  <a:gd name="connsiteX14" fmla="*/ 344372 w 5945072"/>
                  <a:gd name="connsiteY14" fmla="*/ 3281735 h 4386638"/>
                  <a:gd name="connsiteX15" fmla="*/ 387234 w 5945072"/>
                  <a:gd name="connsiteY15" fmla="*/ 3262685 h 4386638"/>
                  <a:gd name="connsiteX16" fmla="*/ 425334 w 5945072"/>
                  <a:gd name="connsiteY16" fmla="*/ 3253160 h 4386638"/>
                  <a:gd name="connsiteX17" fmla="*/ 453909 w 5945072"/>
                  <a:gd name="connsiteY17" fmla="*/ 3238873 h 4386638"/>
                  <a:gd name="connsiteX18" fmla="*/ 477722 w 5945072"/>
                  <a:gd name="connsiteY18" fmla="*/ 3229348 h 4386638"/>
                  <a:gd name="connsiteX19" fmla="*/ 492009 w 5945072"/>
                  <a:gd name="connsiteY19" fmla="*/ 3224585 h 4386638"/>
                  <a:gd name="connsiteX20" fmla="*/ 506297 w 5945072"/>
                  <a:gd name="connsiteY20" fmla="*/ 3215060 h 4386638"/>
                  <a:gd name="connsiteX21" fmla="*/ 525347 w 5945072"/>
                  <a:gd name="connsiteY21" fmla="*/ 3210298 h 4386638"/>
                  <a:gd name="connsiteX22" fmla="*/ 549159 w 5945072"/>
                  <a:gd name="connsiteY22" fmla="*/ 3200773 h 4386638"/>
                  <a:gd name="connsiteX23" fmla="*/ 606309 w 5945072"/>
                  <a:gd name="connsiteY23" fmla="*/ 3172198 h 4386638"/>
                  <a:gd name="connsiteX24" fmla="*/ 634884 w 5945072"/>
                  <a:gd name="connsiteY24" fmla="*/ 3157910 h 4386638"/>
                  <a:gd name="connsiteX25" fmla="*/ 687272 w 5945072"/>
                  <a:gd name="connsiteY25" fmla="*/ 3138860 h 4386638"/>
                  <a:gd name="connsiteX26" fmla="*/ 739659 w 5945072"/>
                  <a:gd name="connsiteY26" fmla="*/ 3095998 h 4386638"/>
                  <a:gd name="connsiteX27" fmla="*/ 806334 w 5945072"/>
                  <a:gd name="connsiteY27" fmla="*/ 3053135 h 4386638"/>
                  <a:gd name="connsiteX28" fmla="*/ 825384 w 5945072"/>
                  <a:gd name="connsiteY28" fmla="*/ 3034085 h 4386638"/>
                  <a:gd name="connsiteX29" fmla="*/ 853959 w 5945072"/>
                  <a:gd name="connsiteY29" fmla="*/ 3010273 h 4386638"/>
                  <a:gd name="connsiteX30" fmla="*/ 868247 w 5945072"/>
                  <a:gd name="connsiteY30" fmla="*/ 2991223 h 4386638"/>
                  <a:gd name="connsiteX31" fmla="*/ 896822 w 5945072"/>
                  <a:gd name="connsiteY31" fmla="*/ 2972173 h 4386638"/>
                  <a:gd name="connsiteX32" fmla="*/ 934922 w 5945072"/>
                  <a:gd name="connsiteY32" fmla="*/ 2934073 h 4386638"/>
                  <a:gd name="connsiteX33" fmla="*/ 977784 w 5945072"/>
                  <a:gd name="connsiteY33" fmla="*/ 2919785 h 4386638"/>
                  <a:gd name="connsiteX34" fmla="*/ 996834 w 5945072"/>
                  <a:gd name="connsiteY34" fmla="*/ 2910260 h 4386638"/>
                  <a:gd name="connsiteX35" fmla="*/ 1073034 w 5945072"/>
                  <a:gd name="connsiteY35" fmla="*/ 2895973 h 4386638"/>
                  <a:gd name="connsiteX36" fmla="*/ 1153997 w 5945072"/>
                  <a:gd name="connsiteY36" fmla="*/ 2881685 h 4386638"/>
                  <a:gd name="connsiteX37" fmla="*/ 1206384 w 5945072"/>
                  <a:gd name="connsiteY37" fmla="*/ 2862635 h 4386638"/>
                  <a:gd name="connsiteX38" fmla="*/ 1234959 w 5945072"/>
                  <a:gd name="connsiteY38" fmla="*/ 2834060 h 4386638"/>
                  <a:gd name="connsiteX39" fmla="*/ 1254009 w 5945072"/>
                  <a:gd name="connsiteY39" fmla="*/ 2815010 h 4386638"/>
                  <a:gd name="connsiteX40" fmla="*/ 1287347 w 5945072"/>
                  <a:gd name="connsiteY40" fmla="*/ 2767385 h 4386638"/>
                  <a:gd name="connsiteX41" fmla="*/ 1306397 w 5945072"/>
                  <a:gd name="connsiteY41" fmla="*/ 2753098 h 4386638"/>
                  <a:gd name="connsiteX42" fmla="*/ 1325447 w 5945072"/>
                  <a:gd name="connsiteY42" fmla="*/ 2719760 h 4386638"/>
                  <a:gd name="connsiteX43" fmla="*/ 1344497 w 5945072"/>
                  <a:gd name="connsiteY43" fmla="*/ 2691185 h 4386638"/>
                  <a:gd name="connsiteX44" fmla="*/ 1363547 w 5945072"/>
                  <a:gd name="connsiteY44" fmla="*/ 2672135 h 4386638"/>
                  <a:gd name="connsiteX45" fmla="*/ 1373072 w 5945072"/>
                  <a:gd name="connsiteY45" fmla="*/ 2657848 h 4386638"/>
                  <a:gd name="connsiteX46" fmla="*/ 1387359 w 5945072"/>
                  <a:gd name="connsiteY46" fmla="*/ 2643560 h 4386638"/>
                  <a:gd name="connsiteX47" fmla="*/ 1401647 w 5945072"/>
                  <a:gd name="connsiteY47" fmla="*/ 2624510 h 4386638"/>
                  <a:gd name="connsiteX48" fmla="*/ 1482609 w 5945072"/>
                  <a:gd name="connsiteY48" fmla="*/ 2586410 h 4386638"/>
                  <a:gd name="connsiteX49" fmla="*/ 1530234 w 5945072"/>
                  <a:gd name="connsiteY49" fmla="*/ 2557835 h 4386638"/>
                  <a:gd name="connsiteX50" fmla="*/ 1563572 w 5945072"/>
                  <a:gd name="connsiteY50" fmla="*/ 2548310 h 4386638"/>
                  <a:gd name="connsiteX51" fmla="*/ 1577859 w 5945072"/>
                  <a:gd name="connsiteY51" fmla="*/ 2538785 h 4386638"/>
                  <a:gd name="connsiteX52" fmla="*/ 1644534 w 5945072"/>
                  <a:gd name="connsiteY52" fmla="*/ 2529260 h 4386638"/>
                  <a:gd name="connsiteX53" fmla="*/ 1682634 w 5945072"/>
                  <a:gd name="connsiteY53" fmla="*/ 2514973 h 4386638"/>
                  <a:gd name="connsiteX54" fmla="*/ 1725497 w 5945072"/>
                  <a:gd name="connsiteY54" fmla="*/ 2476873 h 4386638"/>
                  <a:gd name="connsiteX55" fmla="*/ 1744547 w 5945072"/>
                  <a:gd name="connsiteY55" fmla="*/ 2467348 h 4386638"/>
                  <a:gd name="connsiteX56" fmla="*/ 1768359 w 5945072"/>
                  <a:gd name="connsiteY56" fmla="*/ 2438773 h 4386638"/>
                  <a:gd name="connsiteX57" fmla="*/ 1796934 w 5945072"/>
                  <a:gd name="connsiteY57" fmla="*/ 2400673 h 4386638"/>
                  <a:gd name="connsiteX58" fmla="*/ 1892184 w 5945072"/>
                  <a:gd name="connsiteY58" fmla="*/ 2319710 h 4386638"/>
                  <a:gd name="connsiteX59" fmla="*/ 1911234 w 5945072"/>
                  <a:gd name="connsiteY59" fmla="*/ 2314948 h 4386638"/>
                  <a:gd name="connsiteX60" fmla="*/ 1930284 w 5945072"/>
                  <a:gd name="connsiteY60" fmla="*/ 2305423 h 4386638"/>
                  <a:gd name="connsiteX61" fmla="*/ 1944572 w 5945072"/>
                  <a:gd name="connsiteY61" fmla="*/ 2295898 h 4386638"/>
                  <a:gd name="connsiteX62" fmla="*/ 1977909 w 5945072"/>
                  <a:gd name="connsiteY62" fmla="*/ 2286373 h 4386638"/>
                  <a:gd name="connsiteX63" fmla="*/ 2001722 w 5945072"/>
                  <a:gd name="connsiteY63" fmla="*/ 2276848 h 4386638"/>
                  <a:gd name="connsiteX64" fmla="*/ 2016009 w 5945072"/>
                  <a:gd name="connsiteY64" fmla="*/ 2272085 h 4386638"/>
                  <a:gd name="connsiteX65" fmla="*/ 2039822 w 5945072"/>
                  <a:gd name="connsiteY65" fmla="*/ 2262560 h 4386638"/>
                  <a:gd name="connsiteX66" fmla="*/ 2101734 w 5945072"/>
                  <a:gd name="connsiteY66" fmla="*/ 2257798 h 4386638"/>
                  <a:gd name="connsiteX67" fmla="*/ 2154122 w 5945072"/>
                  <a:gd name="connsiteY67" fmla="*/ 2248273 h 4386638"/>
                  <a:gd name="connsiteX68" fmla="*/ 2177934 w 5945072"/>
                  <a:gd name="connsiteY68" fmla="*/ 2233985 h 4386638"/>
                  <a:gd name="connsiteX69" fmla="*/ 2196984 w 5945072"/>
                  <a:gd name="connsiteY69" fmla="*/ 2229223 h 4386638"/>
                  <a:gd name="connsiteX70" fmla="*/ 2235084 w 5945072"/>
                  <a:gd name="connsiteY70" fmla="*/ 2219698 h 4386638"/>
                  <a:gd name="connsiteX71" fmla="*/ 2268422 w 5945072"/>
                  <a:gd name="connsiteY71" fmla="*/ 2200648 h 4386638"/>
                  <a:gd name="connsiteX72" fmla="*/ 2282709 w 5945072"/>
                  <a:gd name="connsiteY72" fmla="*/ 2191123 h 4386638"/>
                  <a:gd name="connsiteX73" fmla="*/ 2325572 w 5945072"/>
                  <a:gd name="connsiteY73" fmla="*/ 2176835 h 4386638"/>
                  <a:gd name="connsiteX74" fmla="*/ 2335097 w 5945072"/>
                  <a:gd name="connsiteY74" fmla="*/ 2157785 h 4386638"/>
                  <a:gd name="connsiteX75" fmla="*/ 2435109 w 5945072"/>
                  <a:gd name="connsiteY75" fmla="*/ 2100635 h 4386638"/>
                  <a:gd name="connsiteX76" fmla="*/ 2492259 w 5945072"/>
                  <a:gd name="connsiteY76" fmla="*/ 2067298 h 4386638"/>
                  <a:gd name="connsiteX77" fmla="*/ 2506547 w 5945072"/>
                  <a:gd name="connsiteY77" fmla="*/ 2062535 h 4386638"/>
                  <a:gd name="connsiteX78" fmla="*/ 2530359 w 5945072"/>
                  <a:gd name="connsiteY78" fmla="*/ 2048248 h 4386638"/>
                  <a:gd name="connsiteX79" fmla="*/ 2568459 w 5945072"/>
                  <a:gd name="connsiteY79" fmla="*/ 2029198 h 4386638"/>
                  <a:gd name="connsiteX80" fmla="*/ 2601797 w 5945072"/>
                  <a:gd name="connsiteY80" fmla="*/ 2014910 h 4386638"/>
                  <a:gd name="connsiteX81" fmla="*/ 2663709 w 5945072"/>
                  <a:gd name="connsiteY81" fmla="*/ 1976810 h 4386638"/>
                  <a:gd name="connsiteX82" fmla="*/ 2701809 w 5945072"/>
                  <a:gd name="connsiteY82" fmla="*/ 1962523 h 4386638"/>
                  <a:gd name="connsiteX83" fmla="*/ 2744672 w 5945072"/>
                  <a:gd name="connsiteY83" fmla="*/ 1943473 h 4386638"/>
                  <a:gd name="connsiteX84" fmla="*/ 2768484 w 5945072"/>
                  <a:gd name="connsiteY84" fmla="*/ 1938710 h 4386638"/>
                  <a:gd name="connsiteX85" fmla="*/ 2797059 w 5945072"/>
                  <a:gd name="connsiteY85" fmla="*/ 1929185 h 4386638"/>
                  <a:gd name="connsiteX86" fmla="*/ 2844684 w 5945072"/>
                  <a:gd name="connsiteY86" fmla="*/ 1919660 h 4386638"/>
                  <a:gd name="connsiteX87" fmla="*/ 2882784 w 5945072"/>
                  <a:gd name="connsiteY87" fmla="*/ 1910135 h 4386638"/>
                  <a:gd name="connsiteX88" fmla="*/ 2930409 w 5945072"/>
                  <a:gd name="connsiteY88" fmla="*/ 1900610 h 4386638"/>
                  <a:gd name="connsiteX89" fmla="*/ 2944697 w 5945072"/>
                  <a:gd name="connsiteY89" fmla="*/ 1895848 h 4386638"/>
                  <a:gd name="connsiteX90" fmla="*/ 2997084 w 5945072"/>
                  <a:gd name="connsiteY90" fmla="*/ 1881560 h 4386638"/>
                  <a:gd name="connsiteX91" fmla="*/ 3044709 w 5945072"/>
                  <a:gd name="connsiteY91" fmla="*/ 1848223 h 4386638"/>
                  <a:gd name="connsiteX92" fmla="*/ 3078047 w 5945072"/>
                  <a:gd name="connsiteY92" fmla="*/ 1829173 h 4386638"/>
                  <a:gd name="connsiteX93" fmla="*/ 3120909 w 5945072"/>
                  <a:gd name="connsiteY93" fmla="*/ 1786310 h 4386638"/>
                  <a:gd name="connsiteX94" fmla="*/ 3159009 w 5945072"/>
                  <a:gd name="connsiteY94" fmla="*/ 1752973 h 4386638"/>
                  <a:gd name="connsiteX95" fmla="*/ 3187584 w 5945072"/>
                  <a:gd name="connsiteY95" fmla="*/ 1724398 h 4386638"/>
                  <a:gd name="connsiteX96" fmla="*/ 3201872 w 5945072"/>
                  <a:gd name="connsiteY96" fmla="*/ 1710110 h 4386638"/>
                  <a:gd name="connsiteX97" fmla="*/ 3216159 w 5945072"/>
                  <a:gd name="connsiteY97" fmla="*/ 1705348 h 4386638"/>
                  <a:gd name="connsiteX98" fmla="*/ 3263784 w 5945072"/>
                  <a:gd name="connsiteY98" fmla="*/ 1667248 h 4386638"/>
                  <a:gd name="connsiteX99" fmla="*/ 3306647 w 5945072"/>
                  <a:gd name="connsiteY99" fmla="*/ 1614860 h 4386638"/>
                  <a:gd name="connsiteX100" fmla="*/ 3339984 w 5945072"/>
                  <a:gd name="connsiteY100" fmla="*/ 1586285 h 4386638"/>
                  <a:gd name="connsiteX101" fmla="*/ 3354272 w 5945072"/>
                  <a:gd name="connsiteY101" fmla="*/ 1567235 h 4386638"/>
                  <a:gd name="connsiteX102" fmla="*/ 3420947 w 5945072"/>
                  <a:gd name="connsiteY102" fmla="*/ 1510085 h 4386638"/>
                  <a:gd name="connsiteX103" fmla="*/ 3430472 w 5945072"/>
                  <a:gd name="connsiteY103" fmla="*/ 1495798 h 4386638"/>
                  <a:gd name="connsiteX104" fmla="*/ 3468572 w 5945072"/>
                  <a:gd name="connsiteY104" fmla="*/ 1462460 h 4386638"/>
                  <a:gd name="connsiteX105" fmla="*/ 3487622 w 5945072"/>
                  <a:gd name="connsiteY105" fmla="*/ 1452935 h 4386638"/>
                  <a:gd name="connsiteX106" fmla="*/ 3511434 w 5945072"/>
                  <a:gd name="connsiteY106" fmla="*/ 1429123 h 4386638"/>
                  <a:gd name="connsiteX107" fmla="*/ 3525722 w 5945072"/>
                  <a:gd name="connsiteY107" fmla="*/ 1414835 h 4386638"/>
                  <a:gd name="connsiteX108" fmla="*/ 3587634 w 5945072"/>
                  <a:gd name="connsiteY108" fmla="*/ 1357685 h 4386638"/>
                  <a:gd name="connsiteX109" fmla="*/ 3611447 w 5945072"/>
                  <a:gd name="connsiteY109" fmla="*/ 1329110 h 4386638"/>
                  <a:gd name="connsiteX110" fmla="*/ 3630497 w 5945072"/>
                  <a:gd name="connsiteY110" fmla="*/ 1300535 h 4386638"/>
                  <a:gd name="connsiteX111" fmla="*/ 3644784 w 5945072"/>
                  <a:gd name="connsiteY111" fmla="*/ 1295773 h 4386638"/>
                  <a:gd name="connsiteX112" fmla="*/ 3716222 w 5945072"/>
                  <a:gd name="connsiteY112" fmla="*/ 1205285 h 4386638"/>
                  <a:gd name="connsiteX113" fmla="*/ 3735272 w 5945072"/>
                  <a:gd name="connsiteY113" fmla="*/ 1186235 h 4386638"/>
                  <a:gd name="connsiteX114" fmla="*/ 3787659 w 5945072"/>
                  <a:gd name="connsiteY114" fmla="*/ 1148135 h 4386638"/>
                  <a:gd name="connsiteX115" fmla="*/ 3806709 w 5945072"/>
                  <a:gd name="connsiteY115" fmla="*/ 1138610 h 4386638"/>
                  <a:gd name="connsiteX116" fmla="*/ 3835284 w 5945072"/>
                  <a:gd name="connsiteY116" fmla="*/ 1114798 h 4386638"/>
                  <a:gd name="connsiteX117" fmla="*/ 3868622 w 5945072"/>
                  <a:gd name="connsiteY117" fmla="*/ 1100510 h 4386638"/>
                  <a:gd name="connsiteX118" fmla="*/ 3911484 w 5945072"/>
                  <a:gd name="connsiteY118" fmla="*/ 1071935 h 4386638"/>
                  <a:gd name="connsiteX119" fmla="*/ 3925772 w 5945072"/>
                  <a:gd name="connsiteY119" fmla="*/ 1062410 h 4386638"/>
                  <a:gd name="connsiteX120" fmla="*/ 3944822 w 5945072"/>
                  <a:gd name="connsiteY120" fmla="*/ 1057648 h 4386638"/>
                  <a:gd name="connsiteX121" fmla="*/ 4021022 w 5945072"/>
                  <a:gd name="connsiteY121" fmla="*/ 1033835 h 4386638"/>
                  <a:gd name="connsiteX122" fmla="*/ 4068647 w 5945072"/>
                  <a:gd name="connsiteY122" fmla="*/ 1014785 h 4386638"/>
                  <a:gd name="connsiteX123" fmla="*/ 4101984 w 5945072"/>
                  <a:gd name="connsiteY123" fmla="*/ 1005260 h 4386638"/>
                  <a:gd name="connsiteX124" fmla="*/ 4140084 w 5945072"/>
                  <a:gd name="connsiteY124" fmla="*/ 1000498 h 4386638"/>
                  <a:gd name="connsiteX125" fmla="*/ 4182947 w 5945072"/>
                  <a:gd name="connsiteY125" fmla="*/ 990973 h 4386638"/>
                  <a:gd name="connsiteX126" fmla="*/ 4225809 w 5945072"/>
                  <a:gd name="connsiteY126" fmla="*/ 971923 h 4386638"/>
                  <a:gd name="connsiteX127" fmla="*/ 4263909 w 5945072"/>
                  <a:gd name="connsiteY127" fmla="*/ 962398 h 4386638"/>
                  <a:gd name="connsiteX128" fmla="*/ 4278197 w 5945072"/>
                  <a:gd name="connsiteY128" fmla="*/ 952873 h 4386638"/>
                  <a:gd name="connsiteX129" fmla="*/ 4316297 w 5945072"/>
                  <a:gd name="connsiteY129" fmla="*/ 938585 h 4386638"/>
                  <a:gd name="connsiteX130" fmla="*/ 4335347 w 5945072"/>
                  <a:gd name="connsiteY130" fmla="*/ 924298 h 4386638"/>
                  <a:gd name="connsiteX131" fmla="*/ 4368684 w 5945072"/>
                  <a:gd name="connsiteY131" fmla="*/ 895723 h 4386638"/>
                  <a:gd name="connsiteX132" fmla="*/ 4378209 w 5945072"/>
                  <a:gd name="connsiteY132" fmla="*/ 876673 h 4386638"/>
                  <a:gd name="connsiteX133" fmla="*/ 4397259 w 5945072"/>
                  <a:gd name="connsiteY133" fmla="*/ 857623 h 4386638"/>
                  <a:gd name="connsiteX134" fmla="*/ 4421072 w 5945072"/>
                  <a:gd name="connsiteY134" fmla="*/ 809998 h 4386638"/>
                  <a:gd name="connsiteX135" fmla="*/ 4435359 w 5945072"/>
                  <a:gd name="connsiteY135" fmla="*/ 786185 h 4386638"/>
                  <a:gd name="connsiteX136" fmla="*/ 4449647 w 5945072"/>
                  <a:gd name="connsiteY136" fmla="*/ 695698 h 4386638"/>
                  <a:gd name="connsiteX137" fmla="*/ 4459172 w 5945072"/>
                  <a:gd name="connsiteY137" fmla="*/ 581398 h 4386638"/>
                  <a:gd name="connsiteX138" fmla="*/ 4468697 w 5945072"/>
                  <a:gd name="connsiteY138" fmla="*/ 543298 h 4386638"/>
                  <a:gd name="connsiteX139" fmla="*/ 4473459 w 5945072"/>
                  <a:gd name="connsiteY139" fmla="*/ 500435 h 4386638"/>
                  <a:gd name="connsiteX140" fmla="*/ 4482984 w 5945072"/>
                  <a:gd name="connsiteY140" fmla="*/ 424235 h 4386638"/>
                  <a:gd name="connsiteX141" fmla="*/ 4487747 w 5945072"/>
                  <a:gd name="connsiteY141" fmla="*/ 381373 h 4386638"/>
                  <a:gd name="connsiteX142" fmla="*/ 4502034 w 5945072"/>
                  <a:gd name="connsiteY142" fmla="*/ 271835 h 4386638"/>
                  <a:gd name="connsiteX143" fmla="*/ 4506797 w 5945072"/>
                  <a:gd name="connsiteY143" fmla="*/ 233735 h 4386638"/>
                  <a:gd name="connsiteX144" fmla="*/ 4516322 w 5945072"/>
                  <a:gd name="connsiteY144" fmla="*/ 190873 h 4386638"/>
                  <a:gd name="connsiteX145" fmla="*/ 4521084 w 5945072"/>
                  <a:gd name="connsiteY145" fmla="*/ 152773 h 4386638"/>
                  <a:gd name="connsiteX146" fmla="*/ 4530609 w 5945072"/>
                  <a:gd name="connsiteY146" fmla="*/ 119435 h 4386638"/>
                  <a:gd name="connsiteX147" fmla="*/ 4535372 w 5945072"/>
                  <a:gd name="connsiteY147" fmla="*/ 95623 h 4386638"/>
                  <a:gd name="connsiteX148" fmla="*/ 4544897 w 5945072"/>
                  <a:gd name="connsiteY148" fmla="*/ 76573 h 4386638"/>
                  <a:gd name="connsiteX149" fmla="*/ 4554422 w 5945072"/>
                  <a:gd name="connsiteY149" fmla="*/ 52760 h 4386638"/>
                  <a:gd name="connsiteX150" fmla="*/ 4592522 w 5945072"/>
                  <a:gd name="connsiteY150" fmla="*/ 14660 h 4386638"/>
                  <a:gd name="connsiteX151" fmla="*/ 4611572 w 5945072"/>
                  <a:gd name="connsiteY151" fmla="*/ 9898 h 4386638"/>
                  <a:gd name="connsiteX152" fmla="*/ 4630622 w 5945072"/>
                  <a:gd name="connsiteY152" fmla="*/ 373 h 4386638"/>
                  <a:gd name="connsiteX153" fmla="*/ 4754447 w 5945072"/>
                  <a:gd name="connsiteY153" fmla="*/ 14660 h 4386638"/>
                  <a:gd name="connsiteX154" fmla="*/ 4792547 w 5945072"/>
                  <a:gd name="connsiteY154" fmla="*/ 28948 h 4386638"/>
                  <a:gd name="connsiteX155" fmla="*/ 4840172 w 5945072"/>
                  <a:gd name="connsiteY155" fmla="*/ 52760 h 4386638"/>
                  <a:gd name="connsiteX156" fmla="*/ 4878272 w 5945072"/>
                  <a:gd name="connsiteY156" fmla="*/ 86098 h 4386638"/>
                  <a:gd name="connsiteX157" fmla="*/ 4921134 w 5945072"/>
                  <a:gd name="connsiteY157" fmla="*/ 133723 h 4386638"/>
                  <a:gd name="connsiteX158" fmla="*/ 4968759 w 5945072"/>
                  <a:gd name="connsiteY158" fmla="*/ 200398 h 4386638"/>
                  <a:gd name="connsiteX159" fmla="*/ 4987809 w 5945072"/>
                  <a:gd name="connsiteY159" fmla="*/ 228973 h 4386638"/>
                  <a:gd name="connsiteX160" fmla="*/ 5006859 w 5945072"/>
                  <a:gd name="connsiteY160" fmla="*/ 252785 h 4386638"/>
                  <a:gd name="connsiteX161" fmla="*/ 5021147 w 5945072"/>
                  <a:gd name="connsiteY161" fmla="*/ 276598 h 4386638"/>
                  <a:gd name="connsiteX162" fmla="*/ 5040197 w 5945072"/>
                  <a:gd name="connsiteY162" fmla="*/ 300410 h 4386638"/>
                  <a:gd name="connsiteX163" fmla="*/ 5059247 w 5945072"/>
                  <a:gd name="connsiteY163" fmla="*/ 328985 h 4386638"/>
                  <a:gd name="connsiteX164" fmla="*/ 5078297 w 5945072"/>
                  <a:gd name="connsiteY164" fmla="*/ 362323 h 4386638"/>
                  <a:gd name="connsiteX165" fmla="*/ 5135447 w 5945072"/>
                  <a:gd name="connsiteY165" fmla="*/ 409948 h 4386638"/>
                  <a:gd name="connsiteX166" fmla="*/ 5154497 w 5945072"/>
                  <a:gd name="connsiteY166" fmla="*/ 419473 h 4386638"/>
                  <a:gd name="connsiteX167" fmla="*/ 5183072 w 5945072"/>
                  <a:gd name="connsiteY167" fmla="*/ 428998 h 4386638"/>
                  <a:gd name="connsiteX168" fmla="*/ 5264034 w 5945072"/>
                  <a:gd name="connsiteY168" fmla="*/ 471860 h 4386638"/>
                  <a:gd name="connsiteX169" fmla="*/ 5297372 w 5945072"/>
                  <a:gd name="connsiteY169" fmla="*/ 481385 h 4386638"/>
                  <a:gd name="connsiteX170" fmla="*/ 5311659 w 5945072"/>
                  <a:gd name="connsiteY170" fmla="*/ 486148 h 4386638"/>
                  <a:gd name="connsiteX171" fmla="*/ 5368809 w 5945072"/>
                  <a:gd name="connsiteY171" fmla="*/ 514723 h 4386638"/>
                  <a:gd name="connsiteX172" fmla="*/ 5397384 w 5945072"/>
                  <a:gd name="connsiteY172" fmla="*/ 529010 h 4386638"/>
                  <a:gd name="connsiteX173" fmla="*/ 5445009 w 5945072"/>
                  <a:gd name="connsiteY173" fmla="*/ 548060 h 4386638"/>
                  <a:gd name="connsiteX174" fmla="*/ 5478347 w 5945072"/>
                  <a:gd name="connsiteY174" fmla="*/ 571873 h 4386638"/>
                  <a:gd name="connsiteX175" fmla="*/ 5506922 w 5945072"/>
                  <a:gd name="connsiteY175" fmla="*/ 586160 h 4386638"/>
                  <a:gd name="connsiteX176" fmla="*/ 5530734 w 5945072"/>
                  <a:gd name="connsiteY176" fmla="*/ 605210 h 4386638"/>
                  <a:gd name="connsiteX177" fmla="*/ 5554547 w 5945072"/>
                  <a:gd name="connsiteY177" fmla="*/ 619498 h 4386638"/>
                  <a:gd name="connsiteX178" fmla="*/ 5597409 w 5945072"/>
                  <a:gd name="connsiteY178" fmla="*/ 652835 h 4386638"/>
                  <a:gd name="connsiteX179" fmla="*/ 5625984 w 5945072"/>
                  <a:gd name="connsiteY179" fmla="*/ 671885 h 4386638"/>
                  <a:gd name="connsiteX180" fmla="*/ 5659322 w 5945072"/>
                  <a:gd name="connsiteY180" fmla="*/ 714748 h 4386638"/>
                  <a:gd name="connsiteX181" fmla="*/ 5692659 w 5945072"/>
                  <a:gd name="connsiteY181" fmla="*/ 743323 h 4386638"/>
                  <a:gd name="connsiteX182" fmla="*/ 5721234 w 5945072"/>
                  <a:gd name="connsiteY182" fmla="*/ 786185 h 4386638"/>
                  <a:gd name="connsiteX183" fmla="*/ 5759334 w 5945072"/>
                  <a:gd name="connsiteY183" fmla="*/ 867148 h 4386638"/>
                  <a:gd name="connsiteX184" fmla="*/ 5778384 w 5945072"/>
                  <a:gd name="connsiteY184" fmla="*/ 957635 h 4386638"/>
                  <a:gd name="connsiteX185" fmla="*/ 5792672 w 5945072"/>
                  <a:gd name="connsiteY185" fmla="*/ 1000498 h 4386638"/>
                  <a:gd name="connsiteX186" fmla="*/ 5811722 w 5945072"/>
                  <a:gd name="connsiteY186" fmla="*/ 1081460 h 4386638"/>
                  <a:gd name="connsiteX187" fmla="*/ 5826009 w 5945072"/>
                  <a:gd name="connsiteY187" fmla="*/ 1124323 h 4386638"/>
                  <a:gd name="connsiteX188" fmla="*/ 5835534 w 5945072"/>
                  <a:gd name="connsiteY188" fmla="*/ 1157660 h 4386638"/>
                  <a:gd name="connsiteX189" fmla="*/ 5845059 w 5945072"/>
                  <a:gd name="connsiteY189" fmla="*/ 1181473 h 4386638"/>
                  <a:gd name="connsiteX190" fmla="*/ 5868872 w 5945072"/>
                  <a:gd name="connsiteY190" fmla="*/ 1248148 h 4386638"/>
                  <a:gd name="connsiteX191" fmla="*/ 5887922 w 5945072"/>
                  <a:gd name="connsiteY191" fmla="*/ 1295773 h 4386638"/>
                  <a:gd name="connsiteX192" fmla="*/ 5892684 w 5945072"/>
                  <a:gd name="connsiteY192" fmla="*/ 1329110 h 4386638"/>
                  <a:gd name="connsiteX193" fmla="*/ 5906972 w 5945072"/>
                  <a:gd name="connsiteY193" fmla="*/ 1362448 h 4386638"/>
                  <a:gd name="connsiteX194" fmla="*/ 5921259 w 5945072"/>
                  <a:gd name="connsiteY194" fmla="*/ 1471985 h 4386638"/>
                  <a:gd name="connsiteX195" fmla="*/ 5926022 w 5945072"/>
                  <a:gd name="connsiteY195" fmla="*/ 1505323 h 4386638"/>
                  <a:gd name="connsiteX196" fmla="*/ 5930784 w 5945072"/>
                  <a:gd name="connsiteY196" fmla="*/ 1529135 h 4386638"/>
                  <a:gd name="connsiteX197" fmla="*/ 5935547 w 5945072"/>
                  <a:gd name="connsiteY197" fmla="*/ 1610098 h 4386638"/>
                  <a:gd name="connsiteX198" fmla="*/ 5945072 w 5945072"/>
                  <a:gd name="connsiteY198" fmla="*/ 1705348 h 4386638"/>
                  <a:gd name="connsiteX199" fmla="*/ 5940309 w 5945072"/>
                  <a:gd name="connsiteY199" fmla="*/ 1948235 h 4386638"/>
                  <a:gd name="connsiteX200" fmla="*/ 5916497 w 5945072"/>
                  <a:gd name="connsiteY200" fmla="*/ 2029198 h 4386638"/>
                  <a:gd name="connsiteX201" fmla="*/ 5906972 w 5945072"/>
                  <a:gd name="connsiteY201" fmla="*/ 2053010 h 4386638"/>
                  <a:gd name="connsiteX202" fmla="*/ 5868872 w 5945072"/>
                  <a:gd name="connsiteY202" fmla="*/ 2076823 h 4386638"/>
                  <a:gd name="connsiteX203" fmla="*/ 5759334 w 5945072"/>
                  <a:gd name="connsiteY203" fmla="*/ 2067298 h 4386638"/>
                  <a:gd name="connsiteX204" fmla="*/ 5697422 w 5945072"/>
                  <a:gd name="connsiteY204" fmla="*/ 2048248 h 4386638"/>
                  <a:gd name="connsiteX205" fmla="*/ 5659322 w 5945072"/>
                  <a:gd name="connsiteY205" fmla="*/ 2038723 h 4386638"/>
                  <a:gd name="connsiteX206" fmla="*/ 5635509 w 5945072"/>
                  <a:gd name="connsiteY206" fmla="*/ 2029198 h 4386638"/>
                  <a:gd name="connsiteX207" fmla="*/ 5616459 w 5945072"/>
                  <a:gd name="connsiteY207" fmla="*/ 2024435 h 4386638"/>
                  <a:gd name="connsiteX208" fmla="*/ 5592647 w 5945072"/>
                  <a:gd name="connsiteY208" fmla="*/ 2014910 h 4386638"/>
                  <a:gd name="connsiteX209" fmla="*/ 5559309 w 5945072"/>
                  <a:gd name="connsiteY209" fmla="*/ 2010148 h 4386638"/>
                  <a:gd name="connsiteX210" fmla="*/ 5530734 w 5945072"/>
                  <a:gd name="connsiteY210" fmla="*/ 2000623 h 4386638"/>
                  <a:gd name="connsiteX211" fmla="*/ 5511684 w 5945072"/>
                  <a:gd name="connsiteY211" fmla="*/ 1995860 h 4386638"/>
                  <a:gd name="connsiteX212" fmla="*/ 5487872 w 5945072"/>
                  <a:gd name="connsiteY212" fmla="*/ 1986335 h 4386638"/>
                  <a:gd name="connsiteX213" fmla="*/ 5459297 w 5945072"/>
                  <a:gd name="connsiteY213" fmla="*/ 1976810 h 4386638"/>
                  <a:gd name="connsiteX214" fmla="*/ 5425959 w 5945072"/>
                  <a:gd name="connsiteY214" fmla="*/ 1962523 h 4386638"/>
                  <a:gd name="connsiteX215" fmla="*/ 5421197 w 5945072"/>
                  <a:gd name="connsiteY215" fmla="*/ 1948235 h 4386638"/>
                  <a:gd name="connsiteX216" fmla="*/ 5383097 w 5945072"/>
                  <a:gd name="connsiteY216" fmla="*/ 1924423 h 4386638"/>
                  <a:gd name="connsiteX217" fmla="*/ 5340234 w 5945072"/>
                  <a:gd name="connsiteY217" fmla="*/ 1900610 h 4386638"/>
                  <a:gd name="connsiteX218" fmla="*/ 5273559 w 5945072"/>
                  <a:gd name="connsiteY218" fmla="*/ 1824410 h 4386638"/>
                  <a:gd name="connsiteX219" fmla="*/ 5249747 w 5945072"/>
                  <a:gd name="connsiteY219" fmla="*/ 1805360 h 4386638"/>
                  <a:gd name="connsiteX220" fmla="*/ 5225934 w 5945072"/>
                  <a:gd name="connsiteY220" fmla="*/ 1800598 h 4386638"/>
                  <a:gd name="connsiteX221" fmla="*/ 5154497 w 5945072"/>
                  <a:gd name="connsiteY221" fmla="*/ 1762498 h 4386638"/>
                  <a:gd name="connsiteX222" fmla="*/ 5006859 w 5945072"/>
                  <a:gd name="connsiteY222" fmla="*/ 1719635 h 4386638"/>
                  <a:gd name="connsiteX223" fmla="*/ 4978284 w 5945072"/>
                  <a:gd name="connsiteY223" fmla="*/ 1714873 h 4386638"/>
                  <a:gd name="connsiteX224" fmla="*/ 4954472 w 5945072"/>
                  <a:gd name="connsiteY224" fmla="*/ 1710110 h 4386638"/>
                  <a:gd name="connsiteX225" fmla="*/ 4735397 w 5945072"/>
                  <a:gd name="connsiteY225" fmla="*/ 1700585 h 4386638"/>
                  <a:gd name="connsiteX226" fmla="*/ 4625859 w 5945072"/>
                  <a:gd name="connsiteY226" fmla="*/ 1714873 h 4386638"/>
                  <a:gd name="connsiteX227" fmla="*/ 4578234 w 5945072"/>
                  <a:gd name="connsiteY227" fmla="*/ 1743448 h 4386638"/>
                  <a:gd name="connsiteX228" fmla="*/ 4563947 w 5945072"/>
                  <a:gd name="connsiteY228" fmla="*/ 1748210 h 4386638"/>
                  <a:gd name="connsiteX229" fmla="*/ 4521084 w 5945072"/>
                  <a:gd name="connsiteY229" fmla="*/ 1800598 h 4386638"/>
                  <a:gd name="connsiteX230" fmla="*/ 4497272 w 5945072"/>
                  <a:gd name="connsiteY230" fmla="*/ 1833935 h 4386638"/>
                  <a:gd name="connsiteX231" fmla="*/ 4473459 w 5945072"/>
                  <a:gd name="connsiteY231" fmla="*/ 1857748 h 4386638"/>
                  <a:gd name="connsiteX232" fmla="*/ 4454409 w 5945072"/>
                  <a:gd name="connsiteY232" fmla="*/ 1881560 h 4386638"/>
                  <a:gd name="connsiteX233" fmla="*/ 4411547 w 5945072"/>
                  <a:gd name="connsiteY233" fmla="*/ 1924423 h 4386638"/>
                  <a:gd name="connsiteX234" fmla="*/ 4354397 w 5945072"/>
                  <a:gd name="connsiteY234" fmla="*/ 1972048 h 4386638"/>
                  <a:gd name="connsiteX235" fmla="*/ 4335347 w 5945072"/>
                  <a:gd name="connsiteY235" fmla="*/ 1981573 h 4386638"/>
                  <a:gd name="connsiteX236" fmla="*/ 4278197 w 5945072"/>
                  <a:gd name="connsiteY236" fmla="*/ 2014910 h 4386638"/>
                  <a:gd name="connsiteX237" fmla="*/ 4263909 w 5945072"/>
                  <a:gd name="connsiteY237" fmla="*/ 2019673 h 4386638"/>
                  <a:gd name="connsiteX238" fmla="*/ 4249622 w 5945072"/>
                  <a:gd name="connsiteY238" fmla="*/ 2029198 h 4386638"/>
                  <a:gd name="connsiteX239" fmla="*/ 4173422 w 5945072"/>
                  <a:gd name="connsiteY239" fmla="*/ 2038723 h 4386638"/>
                  <a:gd name="connsiteX240" fmla="*/ 4116272 w 5945072"/>
                  <a:gd name="connsiteY240" fmla="*/ 2048248 h 4386638"/>
                  <a:gd name="connsiteX241" fmla="*/ 4087697 w 5945072"/>
                  <a:gd name="connsiteY241" fmla="*/ 2053010 h 4386638"/>
                  <a:gd name="connsiteX242" fmla="*/ 4073409 w 5945072"/>
                  <a:gd name="connsiteY242" fmla="*/ 2057773 h 4386638"/>
                  <a:gd name="connsiteX243" fmla="*/ 4054359 w 5945072"/>
                  <a:gd name="connsiteY243" fmla="*/ 2062535 h 4386638"/>
                  <a:gd name="connsiteX244" fmla="*/ 4030547 w 5945072"/>
                  <a:gd name="connsiteY244" fmla="*/ 2072060 h 4386638"/>
                  <a:gd name="connsiteX245" fmla="*/ 3982922 w 5945072"/>
                  <a:gd name="connsiteY245" fmla="*/ 2081585 h 4386638"/>
                  <a:gd name="connsiteX246" fmla="*/ 3959109 w 5945072"/>
                  <a:gd name="connsiteY246" fmla="*/ 2091110 h 4386638"/>
                  <a:gd name="connsiteX247" fmla="*/ 3906722 w 5945072"/>
                  <a:gd name="connsiteY247" fmla="*/ 2105398 h 4386638"/>
                  <a:gd name="connsiteX248" fmla="*/ 3882909 w 5945072"/>
                  <a:gd name="connsiteY248" fmla="*/ 2114923 h 4386638"/>
                  <a:gd name="connsiteX249" fmla="*/ 3863859 w 5945072"/>
                  <a:gd name="connsiteY249" fmla="*/ 2129210 h 4386638"/>
                  <a:gd name="connsiteX250" fmla="*/ 3830522 w 5945072"/>
                  <a:gd name="connsiteY250" fmla="*/ 2138735 h 4386638"/>
                  <a:gd name="connsiteX251" fmla="*/ 3806709 w 5945072"/>
                  <a:gd name="connsiteY251" fmla="*/ 2153023 h 4386638"/>
                  <a:gd name="connsiteX252" fmla="*/ 3763847 w 5945072"/>
                  <a:gd name="connsiteY252" fmla="*/ 2181598 h 4386638"/>
                  <a:gd name="connsiteX253" fmla="*/ 3725747 w 5945072"/>
                  <a:gd name="connsiteY253" fmla="*/ 2200648 h 4386638"/>
                  <a:gd name="connsiteX254" fmla="*/ 3711459 w 5945072"/>
                  <a:gd name="connsiteY254" fmla="*/ 2214935 h 4386638"/>
                  <a:gd name="connsiteX255" fmla="*/ 3701934 w 5945072"/>
                  <a:gd name="connsiteY255" fmla="*/ 2229223 h 4386638"/>
                  <a:gd name="connsiteX256" fmla="*/ 3673359 w 5945072"/>
                  <a:gd name="connsiteY256" fmla="*/ 2248273 h 4386638"/>
                  <a:gd name="connsiteX257" fmla="*/ 3649547 w 5945072"/>
                  <a:gd name="connsiteY257" fmla="*/ 2267323 h 4386638"/>
                  <a:gd name="connsiteX258" fmla="*/ 3620972 w 5945072"/>
                  <a:gd name="connsiteY258" fmla="*/ 2276848 h 4386638"/>
                  <a:gd name="connsiteX259" fmla="*/ 3554297 w 5945072"/>
                  <a:gd name="connsiteY259" fmla="*/ 2305423 h 4386638"/>
                  <a:gd name="connsiteX260" fmla="*/ 3530484 w 5945072"/>
                  <a:gd name="connsiteY260" fmla="*/ 2314948 h 4386638"/>
                  <a:gd name="connsiteX261" fmla="*/ 3506672 w 5945072"/>
                  <a:gd name="connsiteY261" fmla="*/ 2329235 h 4386638"/>
                  <a:gd name="connsiteX262" fmla="*/ 3487622 w 5945072"/>
                  <a:gd name="connsiteY262" fmla="*/ 2333998 h 4386638"/>
                  <a:gd name="connsiteX263" fmla="*/ 3435234 w 5945072"/>
                  <a:gd name="connsiteY263" fmla="*/ 2357810 h 4386638"/>
                  <a:gd name="connsiteX264" fmla="*/ 3416184 w 5945072"/>
                  <a:gd name="connsiteY264" fmla="*/ 2372098 h 4386638"/>
                  <a:gd name="connsiteX265" fmla="*/ 3397134 w 5945072"/>
                  <a:gd name="connsiteY265" fmla="*/ 2381623 h 4386638"/>
                  <a:gd name="connsiteX266" fmla="*/ 3382847 w 5945072"/>
                  <a:gd name="connsiteY266" fmla="*/ 2391148 h 4386638"/>
                  <a:gd name="connsiteX267" fmla="*/ 3363797 w 5945072"/>
                  <a:gd name="connsiteY267" fmla="*/ 2395910 h 4386638"/>
                  <a:gd name="connsiteX268" fmla="*/ 3349509 w 5945072"/>
                  <a:gd name="connsiteY268" fmla="*/ 2410198 h 4386638"/>
                  <a:gd name="connsiteX269" fmla="*/ 3306647 w 5945072"/>
                  <a:gd name="connsiteY269" fmla="*/ 2429248 h 4386638"/>
                  <a:gd name="connsiteX270" fmla="*/ 3273309 w 5945072"/>
                  <a:gd name="connsiteY270" fmla="*/ 2448298 h 4386638"/>
                  <a:gd name="connsiteX271" fmla="*/ 3201872 w 5945072"/>
                  <a:gd name="connsiteY271" fmla="*/ 2481635 h 4386638"/>
                  <a:gd name="connsiteX272" fmla="*/ 3154247 w 5945072"/>
                  <a:gd name="connsiteY272" fmla="*/ 2495923 h 4386638"/>
                  <a:gd name="connsiteX273" fmla="*/ 3125672 w 5945072"/>
                  <a:gd name="connsiteY273" fmla="*/ 2510210 h 4386638"/>
                  <a:gd name="connsiteX274" fmla="*/ 3092334 w 5945072"/>
                  <a:gd name="connsiteY274" fmla="*/ 2524498 h 4386638"/>
                  <a:gd name="connsiteX275" fmla="*/ 3063759 w 5945072"/>
                  <a:gd name="connsiteY275" fmla="*/ 2538785 h 4386638"/>
                  <a:gd name="connsiteX276" fmla="*/ 3030422 w 5945072"/>
                  <a:gd name="connsiteY276" fmla="*/ 2553073 h 4386638"/>
                  <a:gd name="connsiteX277" fmla="*/ 2997084 w 5945072"/>
                  <a:gd name="connsiteY277" fmla="*/ 2581648 h 4386638"/>
                  <a:gd name="connsiteX278" fmla="*/ 2978034 w 5945072"/>
                  <a:gd name="connsiteY278" fmla="*/ 2591173 h 4386638"/>
                  <a:gd name="connsiteX279" fmla="*/ 2958984 w 5945072"/>
                  <a:gd name="connsiteY279" fmla="*/ 2605460 h 4386638"/>
                  <a:gd name="connsiteX280" fmla="*/ 2939934 w 5945072"/>
                  <a:gd name="connsiteY280" fmla="*/ 2614985 h 4386638"/>
                  <a:gd name="connsiteX281" fmla="*/ 2920884 w 5945072"/>
                  <a:gd name="connsiteY281" fmla="*/ 2634035 h 4386638"/>
                  <a:gd name="connsiteX282" fmla="*/ 2892309 w 5945072"/>
                  <a:gd name="connsiteY282" fmla="*/ 2653085 h 4386638"/>
                  <a:gd name="connsiteX283" fmla="*/ 2863734 w 5945072"/>
                  <a:gd name="connsiteY283" fmla="*/ 2681660 h 4386638"/>
                  <a:gd name="connsiteX284" fmla="*/ 2778009 w 5945072"/>
                  <a:gd name="connsiteY284" fmla="*/ 2743573 h 4386638"/>
                  <a:gd name="connsiteX285" fmla="*/ 2763722 w 5945072"/>
                  <a:gd name="connsiteY285" fmla="*/ 2762623 h 4386638"/>
                  <a:gd name="connsiteX286" fmla="*/ 2725622 w 5945072"/>
                  <a:gd name="connsiteY286" fmla="*/ 2786435 h 4386638"/>
                  <a:gd name="connsiteX287" fmla="*/ 2706572 w 5945072"/>
                  <a:gd name="connsiteY287" fmla="*/ 2800723 h 4386638"/>
                  <a:gd name="connsiteX288" fmla="*/ 2654184 w 5945072"/>
                  <a:gd name="connsiteY288" fmla="*/ 2843585 h 4386638"/>
                  <a:gd name="connsiteX289" fmla="*/ 2630372 w 5945072"/>
                  <a:gd name="connsiteY289" fmla="*/ 2853110 h 4386638"/>
                  <a:gd name="connsiteX290" fmla="*/ 2563697 w 5945072"/>
                  <a:gd name="connsiteY290" fmla="*/ 2900735 h 4386638"/>
                  <a:gd name="connsiteX291" fmla="*/ 2539884 w 5945072"/>
                  <a:gd name="connsiteY291" fmla="*/ 2905498 h 4386638"/>
                  <a:gd name="connsiteX292" fmla="*/ 2487497 w 5945072"/>
                  <a:gd name="connsiteY292" fmla="*/ 2924548 h 4386638"/>
                  <a:gd name="connsiteX293" fmla="*/ 2425584 w 5945072"/>
                  <a:gd name="connsiteY293" fmla="*/ 2934073 h 4386638"/>
                  <a:gd name="connsiteX294" fmla="*/ 2316047 w 5945072"/>
                  <a:gd name="connsiteY294" fmla="*/ 2943598 h 4386638"/>
                  <a:gd name="connsiteX295" fmla="*/ 2263659 w 5945072"/>
                  <a:gd name="connsiteY295" fmla="*/ 2957885 h 4386638"/>
                  <a:gd name="connsiteX296" fmla="*/ 2211272 w 5945072"/>
                  <a:gd name="connsiteY296" fmla="*/ 2967410 h 4386638"/>
                  <a:gd name="connsiteX297" fmla="*/ 2154122 w 5945072"/>
                  <a:gd name="connsiteY297" fmla="*/ 2986460 h 4386638"/>
                  <a:gd name="connsiteX298" fmla="*/ 2111259 w 5945072"/>
                  <a:gd name="connsiteY298" fmla="*/ 2995985 h 4386638"/>
                  <a:gd name="connsiteX299" fmla="*/ 2054109 w 5945072"/>
                  <a:gd name="connsiteY299" fmla="*/ 3005510 h 4386638"/>
                  <a:gd name="connsiteX300" fmla="*/ 2025534 w 5945072"/>
                  <a:gd name="connsiteY300" fmla="*/ 3015035 h 4386638"/>
                  <a:gd name="connsiteX301" fmla="*/ 1977909 w 5945072"/>
                  <a:gd name="connsiteY301" fmla="*/ 3024560 h 4386638"/>
                  <a:gd name="connsiteX302" fmla="*/ 1954097 w 5945072"/>
                  <a:gd name="connsiteY302" fmla="*/ 3034085 h 4386638"/>
                  <a:gd name="connsiteX303" fmla="*/ 1935047 w 5945072"/>
                  <a:gd name="connsiteY303" fmla="*/ 3048373 h 4386638"/>
                  <a:gd name="connsiteX304" fmla="*/ 1896947 w 5945072"/>
                  <a:gd name="connsiteY304" fmla="*/ 3057898 h 4386638"/>
                  <a:gd name="connsiteX305" fmla="*/ 1830272 w 5945072"/>
                  <a:gd name="connsiteY305" fmla="*/ 3076948 h 4386638"/>
                  <a:gd name="connsiteX306" fmla="*/ 1801697 w 5945072"/>
                  <a:gd name="connsiteY306" fmla="*/ 3081710 h 4386638"/>
                  <a:gd name="connsiteX307" fmla="*/ 1754072 w 5945072"/>
                  <a:gd name="connsiteY307" fmla="*/ 3095998 h 4386638"/>
                  <a:gd name="connsiteX308" fmla="*/ 1739784 w 5945072"/>
                  <a:gd name="connsiteY308" fmla="*/ 3100760 h 4386638"/>
                  <a:gd name="connsiteX309" fmla="*/ 1715972 w 5945072"/>
                  <a:gd name="connsiteY309" fmla="*/ 3105523 h 4386638"/>
                  <a:gd name="connsiteX310" fmla="*/ 1673109 w 5945072"/>
                  <a:gd name="connsiteY310" fmla="*/ 3124573 h 4386638"/>
                  <a:gd name="connsiteX311" fmla="*/ 1654059 w 5945072"/>
                  <a:gd name="connsiteY311" fmla="*/ 3134098 h 4386638"/>
                  <a:gd name="connsiteX312" fmla="*/ 1625484 w 5945072"/>
                  <a:gd name="connsiteY312" fmla="*/ 3143623 h 4386638"/>
                  <a:gd name="connsiteX313" fmla="*/ 1587384 w 5945072"/>
                  <a:gd name="connsiteY313" fmla="*/ 3153148 h 4386638"/>
                  <a:gd name="connsiteX314" fmla="*/ 1506422 w 5945072"/>
                  <a:gd name="connsiteY314" fmla="*/ 3181723 h 4386638"/>
                  <a:gd name="connsiteX315" fmla="*/ 1411172 w 5945072"/>
                  <a:gd name="connsiteY315" fmla="*/ 3229348 h 4386638"/>
                  <a:gd name="connsiteX316" fmla="*/ 1392122 w 5945072"/>
                  <a:gd name="connsiteY316" fmla="*/ 3238873 h 4386638"/>
                  <a:gd name="connsiteX317" fmla="*/ 1373072 w 5945072"/>
                  <a:gd name="connsiteY317" fmla="*/ 3248398 h 4386638"/>
                  <a:gd name="connsiteX318" fmla="*/ 1311159 w 5945072"/>
                  <a:gd name="connsiteY318" fmla="*/ 3276973 h 4386638"/>
                  <a:gd name="connsiteX319" fmla="*/ 1292109 w 5945072"/>
                  <a:gd name="connsiteY319" fmla="*/ 3286498 h 4386638"/>
                  <a:gd name="connsiteX320" fmla="*/ 1249247 w 5945072"/>
                  <a:gd name="connsiteY320" fmla="*/ 3315073 h 4386638"/>
                  <a:gd name="connsiteX321" fmla="*/ 1225434 w 5945072"/>
                  <a:gd name="connsiteY321" fmla="*/ 3319835 h 4386638"/>
                  <a:gd name="connsiteX322" fmla="*/ 1206384 w 5945072"/>
                  <a:gd name="connsiteY322" fmla="*/ 3334123 h 4386638"/>
                  <a:gd name="connsiteX323" fmla="*/ 1120659 w 5945072"/>
                  <a:gd name="connsiteY323" fmla="*/ 3367460 h 4386638"/>
                  <a:gd name="connsiteX324" fmla="*/ 1096847 w 5945072"/>
                  <a:gd name="connsiteY324" fmla="*/ 3372223 h 4386638"/>
                  <a:gd name="connsiteX325" fmla="*/ 1082559 w 5945072"/>
                  <a:gd name="connsiteY325" fmla="*/ 3376985 h 4386638"/>
                  <a:gd name="connsiteX326" fmla="*/ 1044459 w 5945072"/>
                  <a:gd name="connsiteY326" fmla="*/ 3386510 h 4386638"/>
                  <a:gd name="connsiteX327" fmla="*/ 1025409 w 5945072"/>
                  <a:gd name="connsiteY327" fmla="*/ 3391273 h 4386638"/>
                  <a:gd name="connsiteX328" fmla="*/ 973022 w 5945072"/>
                  <a:gd name="connsiteY328" fmla="*/ 3400798 h 4386638"/>
                  <a:gd name="connsiteX329" fmla="*/ 930159 w 5945072"/>
                  <a:gd name="connsiteY329" fmla="*/ 3410323 h 4386638"/>
                  <a:gd name="connsiteX330" fmla="*/ 911109 w 5945072"/>
                  <a:gd name="connsiteY330" fmla="*/ 3415085 h 4386638"/>
                  <a:gd name="connsiteX331" fmla="*/ 887297 w 5945072"/>
                  <a:gd name="connsiteY331" fmla="*/ 3419848 h 4386638"/>
                  <a:gd name="connsiteX332" fmla="*/ 844434 w 5945072"/>
                  <a:gd name="connsiteY332" fmla="*/ 3438898 h 4386638"/>
                  <a:gd name="connsiteX333" fmla="*/ 806334 w 5945072"/>
                  <a:gd name="connsiteY333" fmla="*/ 3448423 h 4386638"/>
                  <a:gd name="connsiteX334" fmla="*/ 744422 w 5945072"/>
                  <a:gd name="connsiteY334" fmla="*/ 3486523 h 4386638"/>
                  <a:gd name="connsiteX335" fmla="*/ 692034 w 5945072"/>
                  <a:gd name="connsiteY335" fmla="*/ 3524623 h 4386638"/>
                  <a:gd name="connsiteX336" fmla="*/ 663459 w 5945072"/>
                  <a:gd name="connsiteY336" fmla="*/ 3553198 h 4386638"/>
                  <a:gd name="connsiteX337" fmla="*/ 644409 w 5945072"/>
                  <a:gd name="connsiteY337" fmla="*/ 3586535 h 4386638"/>
                  <a:gd name="connsiteX338" fmla="*/ 630122 w 5945072"/>
                  <a:gd name="connsiteY338" fmla="*/ 3600823 h 4386638"/>
                  <a:gd name="connsiteX339" fmla="*/ 620597 w 5945072"/>
                  <a:gd name="connsiteY339" fmla="*/ 3619873 h 4386638"/>
                  <a:gd name="connsiteX340" fmla="*/ 577734 w 5945072"/>
                  <a:gd name="connsiteY340" fmla="*/ 3662735 h 4386638"/>
                  <a:gd name="connsiteX341" fmla="*/ 563447 w 5945072"/>
                  <a:gd name="connsiteY341" fmla="*/ 3672260 h 4386638"/>
                  <a:gd name="connsiteX342" fmla="*/ 549159 w 5945072"/>
                  <a:gd name="connsiteY342" fmla="*/ 3691310 h 4386638"/>
                  <a:gd name="connsiteX343" fmla="*/ 530109 w 5945072"/>
                  <a:gd name="connsiteY343" fmla="*/ 3700835 h 4386638"/>
                  <a:gd name="connsiteX344" fmla="*/ 515822 w 5945072"/>
                  <a:gd name="connsiteY344" fmla="*/ 3710360 h 4386638"/>
                  <a:gd name="connsiteX345" fmla="*/ 492009 w 5945072"/>
                  <a:gd name="connsiteY345" fmla="*/ 3724648 h 4386638"/>
                  <a:gd name="connsiteX346" fmla="*/ 430097 w 5945072"/>
                  <a:gd name="connsiteY346" fmla="*/ 3762748 h 4386638"/>
                  <a:gd name="connsiteX347" fmla="*/ 396759 w 5945072"/>
                  <a:gd name="connsiteY347" fmla="*/ 3772273 h 4386638"/>
                  <a:gd name="connsiteX348" fmla="*/ 358659 w 5945072"/>
                  <a:gd name="connsiteY348" fmla="*/ 3786560 h 4386638"/>
                  <a:gd name="connsiteX349" fmla="*/ 334847 w 5945072"/>
                  <a:gd name="connsiteY349" fmla="*/ 3800848 h 4386638"/>
                  <a:gd name="connsiteX350" fmla="*/ 291984 w 5945072"/>
                  <a:gd name="connsiteY350" fmla="*/ 3805610 h 4386638"/>
                  <a:gd name="connsiteX351" fmla="*/ 239597 w 5945072"/>
                  <a:gd name="connsiteY351" fmla="*/ 3819898 h 4386638"/>
                  <a:gd name="connsiteX352" fmla="*/ 201497 w 5945072"/>
                  <a:gd name="connsiteY352" fmla="*/ 3824660 h 4386638"/>
                  <a:gd name="connsiteX353" fmla="*/ 139584 w 5945072"/>
                  <a:gd name="connsiteY353" fmla="*/ 3834185 h 4386638"/>
                  <a:gd name="connsiteX354" fmla="*/ 111009 w 5945072"/>
                  <a:gd name="connsiteY354" fmla="*/ 4386635 h 4386638"/>
                  <a:gd name="connsiteX355" fmla="*/ 1472 w 5945072"/>
                  <a:gd name="connsiteY355" fmla="*/ 4196136 h 4386638"/>
                  <a:gd name="connsiteX0" fmla="*/ 668 w 6010943"/>
                  <a:gd name="connsiteY0" fmla="*/ 4305674 h 4386643"/>
                  <a:gd name="connsiteX1" fmla="*/ 100680 w 6010943"/>
                  <a:gd name="connsiteY1" fmla="*/ 3824660 h 4386643"/>
                  <a:gd name="connsiteX2" fmla="*/ 86393 w 6010943"/>
                  <a:gd name="connsiteY2" fmla="*/ 3791323 h 4386643"/>
                  <a:gd name="connsiteX3" fmla="*/ 81630 w 6010943"/>
                  <a:gd name="connsiteY3" fmla="*/ 3719885 h 4386643"/>
                  <a:gd name="connsiteX4" fmla="*/ 76868 w 6010943"/>
                  <a:gd name="connsiteY4" fmla="*/ 3700835 h 4386643"/>
                  <a:gd name="connsiteX5" fmla="*/ 81630 w 6010943"/>
                  <a:gd name="connsiteY5" fmla="*/ 3596060 h 4386643"/>
                  <a:gd name="connsiteX6" fmla="*/ 91155 w 6010943"/>
                  <a:gd name="connsiteY6" fmla="*/ 3543673 h 4386643"/>
                  <a:gd name="connsiteX7" fmla="*/ 157830 w 6010943"/>
                  <a:gd name="connsiteY7" fmla="*/ 3457948 h 4386643"/>
                  <a:gd name="connsiteX8" fmla="*/ 176880 w 6010943"/>
                  <a:gd name="connsiteY8" fmla="*/ 3434135 h 4386643"/>
                  <a:gd name="connsiteX9" fmla="*/ 195930 w 6010943"/>
                  <a:gd name="connsiteY9" fmla="*/ 3424610 h 4386643"/>
                  <a:gd name="connsiteX10" fmla="*/ 210218 w 6010943"/>
                  <a:gd name="connsiteY10" fmla="*/ 3410323 h 4386643"/>
                  <a:gd name="connsiteX11" fmla="*/ 238793 w 6010943"/>
                  <a:gd name="connsiteY11" fmla="*/ 3391273 h 4386643"/>
                  <a:gd name="connsiteX12" fmla="*/ 300705 w 6010943"/>
                  <a:gd name="connsiteY12" fmla="*/ 3334123 h 4386643"/>
                  <a:gd name="connsiteX13" fmla="*/ 329280 w 6010943"/>
                  <a:gd name="connsiteY13" fmla="*/ 3315073 h 4386643"/>
                  <a:gd name="connsiteX14" fmla="*/ 410243 w 6010943"/>
                  <a:gd name="connsiteY14" fmla="*/ 3281735 h 4386643"/>
                  <a:gd name="connsiteX15" fmla="*/ 453105 w 6010943"/>
                  <a:gd name="connsiteY15" fmla="*/ 3262685 h 4386643"/>
                  <a:gd name="connsiteX16" fmla="*/ 491205 w 6010943"/>
                  <a:gd name="connsiteY16" fmla="*/ 3253160 h 4386643"/>
                  <a:gd name="connsiteX17" fmla="*/ 519780 w 6010943"/>
                  <a:gd name="connsiteY17" fmla="*/ 3238873 h 4386643"/>
                  <a:gd name="connsiteX18" fmla="*/ 543593 w 6010943"/>
                  <a:gd name="connsiteY18" fmla="*/ 3229348 h 4386643"/>
                  <a:gd name="connsiteX19" fmla="*/ 557880 w 6010943"/>
                  <a:gd name="connsiteY19" fmla="*/ 3224585 h 4386643"/>
                  <a:gd name="connsiteX20" fmla="*/ 572168 w 6010943"/>
                  <a:gd name="connsiteY20" fmla="*/ 3215060 h 4386643"/>
                  <a:gd name="connsiteX21" fmla="*/ 591218 w 6010943"/>
                  <a:gd name="connsiteY21" fmla="*/ 3210298 h 4386643"/>
                  <a:gd name="connsiteX22" fmla="*/ 615030 w 6010943"/>
                  <a:gd name="connsiteY22" fmla="*/ 3200773 h 4386643"/>
                  <a:gd name="connsiteX23" fmla="*/ 672180 w 6010943"/>
                  <a:gd name="connsiteY23" fmla="*/ 3172198 h 4386643"/>
                  <a:gd name="connsiteX24" fmla="*/ 700755 w 6010943"/>
                  <a:gd name="connsiteY24" fmla="*/ 3157910 h 4386643"/>
                  <a:gd name="connsiteX25" fmla="*/ 753143 w 6010943"/>
                  <a:gd name="connsiteY25" fmla="*/ 3138860 h 4386643"/>
                  <a:gd name="connsiteX26" fmla="*/ 805530 w 6010943"/>
                  <a:gd name="connsiteY26" fmla="*/ 3095998 h 4386643"/>
                  <a:gd name="connsiteX27" fmla="*/ 872205 w 6010943"/>
                  <a:gd name="connsiteY27" fmla="*/ 3053135 h 4386643"/>
                  <a:gd name="connsiteX28" fmla="*/ 891255 w 6010943"/>
                  <a:gd name="connsiteY28" fmla="*/ 3034085 h 4386643"/>
                  <a:gd name="connsiteX29" fmla="*/ 919830 w 6010943"/>
                  <a:gd name="connsiteY29" fmla="*/ 3010273 h 4386643"/>
                  <a:gd name="connsiteX30" fmla="*/ 934118 w 6010943"/>
                  <a:gd name="connsiteY30" fmla="*/ 2991223 h 4386643"/>
                  <a:gd name="connsiteX31" fmla="*/ 962693 w 6010943"/>
                  <a:gd name="connsiteY31" fmla="*/ 2972173 h 4386643"/>
                  <a:gd name="connsiteX32" fmla="*/ 1000793 w 6010943"/>
                  <a:gd name="connsiteY32" fmla="*/ 2934073 h 4386643"/>
                  <a:gd name="connsiteX33" fmla="*/ 1043655 w 6010943"/>
                  <a:gd name="connsiteY33" fmla="*/ 2919785 h 4386643"/>
                  <a:gd name="connsiteX34" fmla="*/ 1062705 w 6010943"/>
                  <a:gd name="connsiteY34" fmla="*/ 2910260 h 4386643"/>
                  <a:gd name="connsiteX35" fmla="*/ 1138905 w 6010943"/>
                  <a:gd name="connsiteY35" fmla="*/ 2895973 h 4386643"/>
                  <a:gd name="connsiteX36" fmla="*/ 1219868 w 6010943"/>
                  <a:gd name="connsiteY36" fmla="*/ 2881685 h 4386643"/>
                  <a:gd name="connsiteX37" fmla="*/ 1272255 w 6010943"/>
                  <a:gd name="connsiteY37" fmla="*/ 2862635 h 4386643"/>
                  <a:gd name="connsiteX38" fmla="*/ 1300830 w 6010943"/>
                  <a:gd name="connsiteY38" fmla="*/ 2834060 h 4386643"/>
                  <a:gd name="connsiteX39" fmla="*/ 1319880 w 6010943"/>
                  <a:gd name="connsiteY39" fmla="*/ 2815010 h 4386643"/>
                  <a:gd name="connsiteX40" fmla="*/ 1353218 w 6010943"/>
                  <a:gd name="connsiteY40" fmla="*/ 2767385 h 4386643"/>
                  <a:gd name="connsiteX41" fmla="*/ 1372268 w 6010943"/>
                  <a:gd name="connsiteY41" fmla="*/ 2753098 h 4386643"/>
                  <a:gd name="connsiteX42" fmla="*/ 1391318 w 6010943"/>
                  <a:gd name="connsiteY42" fmla="*/ 2719760 h 4386643"/>
                  <a:gd name="connsiteX43" fmla="*/ 1410368 w 6010943"/>
                  <a:gd name="connsiteY43" fmla="*/ 2691185 h 4386643"/>
                  <a:gd name="connsiteX44" fmla="*/ 1429418 w 6010943"/>
                  <a:gd name="connsiteY44" fmla="*/ 2672135 h 4386643"/>
                  <a:gd name="connsiteX45" fmla="*/ 1438943 w 6010943"/>
                  <a:gd name="connsiteY45" fmla="*/ 2657848 h 4386643"/>
                  <a:gd name="connsiteX46" fmla="*/ 1453230 w 6010943"/>
                  <a:gd name="connsiteY46" fmla="*/ 2643560 h 4386643"/>
                  <a:gd name="connsiteX47" fmla="*/ 1467518 w 6010943"/>
                  <a:gd name="connsiteY47" fmla="*/ 2624510 h 4386643"/>
                  <a:gd name="connsiteX48" fmla="*/ 1548480 w 6010943"/>
                  <a:gd name="connsiteY48" fmla="*/ 2586410 h 4386643"/>
                  <a:gd name="connsiteX49" fmla="*/ 1596105 w 6010943"/>
                  <a:gd name="connsiteY49" fmla="*/ 2557835 h 4386643"/>
                  <a:gd name="connsiteX50" fmla="*/ 1629443 w 6010943"/>
                  <a:gd name="connsiteY50" fmla="*/ 2548310 h 4386643"/>
                  <a:gd name="connsiteX51" fmla="*/ 1643730 w 6010943"/>
                  <a:gd name="connsiteY51" fmla="*/ 2538785 h 4386643"/>
                  <a:gd name="connsiteX52" fmla="*/ 1710405 w 6010943"/>
                  <a:gd name="connsiteY52" fmla="*/ 2529260 h 4386643"/>
                  <a:gd name="connsiteX53" fmla="*/ 1748505 w 6010943"/>
                  <a:gd name="connsiteY53" fmla="*/ 2514973 h 4386643"/>
                  <a:gd name="connsiteX54" fmla="*/ 1791368 w 6010943"/>
                  <a:gd name="connsiteY54" fmla="*/ 2476873 h 4386643"/>
                  <a:gd name="connsiteX55" fmla="*/ 1810418 w 6010943"/>
                  <a:gd name="connsiteY55" fmla="*/ 2467348 h 4386643"/>
                  <a:gd name="connsiteX56" fmla="*/ 1834230 w 6010943"/>
                  <a:gd name="connsiteY56" fmla="*/ 2438773 h 4386643"/>
                  <a:gd name="connsiteX57" fmla="*/ 1862805 w 6010943"/>
                  <a:gd name="connsiteY57" fmla="*/ 2400673 h 4386643"/>
                  <a:gd name="connsiteX58" fmla="*/ 1958055 w 6010943"/>
                  <a:gd name="connsiteY58" fmla="*/ 2319710 h 4386643"/>
                  <a:gd name="connsiteX59" fmla="*/ 1977105 w 6010943"/>
                  <a:gd name="connsiteY59" fmla="*/ 2314948 h 4386643"/>
                  <a:gd name="connsiteX60" fmla="*/ 1996155 w 6010943"/>
                  <a:gd name="connsiteY60" fmla="*/ 2305423 h 4386643"/>
                  <a:gd name="connsiteX61" fmla="*/ 2010443 w 6010943"/>
                  <a:gd name="connsiteY61" fmla="*/ 2295898 h 4386643"/>
                  <a:gd name="connsiteX62" fmla="*/ 2043780 w 6010943"/>
                  <a:gd name="connsiteY62" fmla="*/ 2286373 h 4386643"/>
                  <a:gd name="connsiteX63" fmla="*/ 2067593 w 6010943"/>
                  <a:gd name="connsiteY63" fmla="*/ 2276848 h 4386643"/>
                  <a:gd name="connsiteX64" fmla="*/ 2081880 w 6010943"/>
                  <a:gd name="connsiteY64" fmla="*/ 2272085 h 4386643"/>
                  <a:gd name="connsiteX65" fmla="*/ 2105693 w 6010943"/>
                  <a:gd name="connsiteY65" fmla="*/ 2262560 h 4386643"/>
                  <a:gd name="connsiteX66" fmla="*/ 2167605 w 6010943"/>
                  <a:gd name="connsiteY66" fmla="*/ 2257798 h 4386643"/>
                  <a:gd name="connsiteX67" fmla="*/ 2219993 w 6010943"/>
                  <a:gd name="connsiteY67" fmla="*/ 2248273 h 4386643"/>
                  <a:gd name="connsiteX68" fmla="*/ 2243805 w 6010943"/>
                  <a:gd name="connsiteY68" fmla="*/ 2233985 h 4386643"/>
                  <a:gd name="connsiteX69" fmla="*/ 2262855 w 6010943"/>
                  <a:gd name="connsiteY69" fmla="*/ 2229223 h 4386643"/>
                  <a:gd name="connsiteX70" fmla="*/ 2300955 w 6010943"/>
                  <a:gd name="connsiteY70" fmla="*/ 2219698 h 4386643"/>
                  <a:gd name="connsiteX71" fmla="*/ 2334293 w 6010943"/>
                  <a:gd name="connsiteY71" fmla="*/ 2200648 h 4386643"/>
                  <a:gd name="connsiteX72" fmla="*/ 2348580 w 6010943"/>
                  <a:gd name="connsiteY72" fmla="*/ 2191123 h 4386643"/>
                  <a:gd name="connsiteX73" fmla="*/ 2391443 w 6010943"/>
                  <a:gd name="connsiteY73" fmla="*/ 2176835 h 4386643"/>
                  <a:gd name="connsiteX74" fmla="*/ 2400968 w 6010943"/>
                  <a:gd name="connsiteY74" fmla="*/ 2157785 h 4386643"/>
                  <a:gd name="connsiteX75" fmla="*/ 2500980 w 6010943"/>
                  <a:gd name="connsiteY75" fmla="*/ 2100635 h 4386643"/>
                  <a:gd name="connsiteX76" fmla="*/ 2558130 w 6010943"/>
                  <a:gd name="connsiteY76" fmla="*/ 2067298 h 4386643"/>
                  <a:gd name="connsiteX77" fmla="*/ 2572418 w 6010943"/>
                  <a:gd name="connsiteY77" fmla="*/ 2062535 h 4386643"/>
                  <a:gd name="connsiteX78" fmla="*/ 2596230 w 6010943"/>
                  <a:gd name="connsiteY78" fmla="*/ 2048248 h 4386643"/>
                  <a:gd name="connsiteX79" fmla="*/ 2634330 w 6010943"/>
                  <a:gd name="connsiteY79" fmla="*/ 2029198 h 4386643"/>
                  <a:gd name="connsiteX80" fmla="*/ 2667668 w 6010943"/>
                  <a:gd name="connsiteY80" fmla="*/ 2014910 h 4386643"/>
                  <a:gd name="connsiteX81" fmla="*/ 2729580 w 6010943"/>
                  <a:gd name="connsiteY81" fmla="*/ 1976810 h 4386643"/>
                  <a:gd name="connsiteX82" fmla="*/ 2767680 w 6010943"/>
                  <a:gd name="connsiteY82" fmla="*/ 1962523 h 4386643"/>
                  <a:gd name="connsiteX83" fmla="*/ 2810543 w 6010943"/>
                  <a:gd name="connsiteY83" fmla="*/ 1943473 h 4386643"/>
                  <a:gd name="connsiteX84" fmla="*/ 2834355 w 6010943"/>
                  <a:gd name="connsiteY84" fmla="*/ 1938710 h 4386643"/>
                  <a:gd name="connsiteX85" fmla="*/ 2862930 w 6010943"/>
                  <a:gd name="connsiteY85" fmla="*/ 1929185 h 4386643"/>
                  <a:gd name="connsiteX86" fmla="*/ 2910555 w 6010943"/>
                  <a:gd name="connsiteY86" fmla="*/ 1919660 h 4386643"/>
                  <a:gd name="connsiteX87" fmla="*/ 2948655 w 6010943"/>
                  <a:gd name="connsiteY87" fmla="*/ 1910135 h 4386643"/>
                  <a:gd name="connsiteX88" fmla="*/ 2996280 w 6010943"/>
                  <a:gd name="connsiteY88" fmla="*/ 1900610 h 4386643"/>
                  <a:gd name="connsiteX89" fmla="*/ 3010568 w 6010943"/>
                  <a:gd name="connsiteY89" fmla="*/ 1895848 h 4386643"/>
                  <a:gd name="connsiteX90" fmla="*/ 3062955 w 6010943"/>
                  <a:gd name="connsiteY90" fmla="*/ 1881560 h 4386643"/>
                  <a:gd name="connsiteX91" fmla="*/ 3110580 w 6010943"/>
                  <a:gd name="connsiteY91" fmla="*/ 1848223 h 4386643"/>
                  <a:gd name="connsiteX92" fmla="*/ 3143918 w 6010943"/>
                  <a:gd name="connsiteY92" fmla="*/ 1829173 h 4386643"/>
                  <a:gd name="connsiteX93" fmla="*/ 3186780 w 6010943"/>
                  <a:gd name="connsiteY93" fmla="*/ 1786310 h 4386643"/>
                  <a:gd name="connsiteX94" fmla="*/ 3224880 w 6010943"/>
                  <a:gd name="connsiteY94" fmla="*/ 1752973 h 4386643"/>
                  <a:gd name="connsiteX95" fmla="*/ 3253455 w 6010943"/>
                  <a:gd name="connsiteY95" fmla="*/ 1724398 h 4386643"/>
                  <a:gd name="connsiteX96" fmla="*/ 3267743 w 6010943"/>
                  <a:gd name="connsiteY96" fmla="*/ 1710110 h 4386643"/>
                  <a:gd name="connsiteX97" fmla="*/ 3282030 w 6010943"/>
                  <a:gd name="connsiteY97" fmla="*/ 1705348 h 4386643"/>
                  <a:gd name="connsiteX98" fmla="*/ 3329655 w 6010943"/>
                  <a:gd name="connsiteY98" fmla="*/ 1667248 h 4386643"/>
                  <a:gd name="connsiteX99" fmla="*/ 3372518 w 6010943"/>
                  <a:gd name="connsiteY99" fmla="*/ 1614860 h 4386643"/>
                  <a:gd name="connsiteX100" fmla="*/ 3405855 w 6010943"/>
                  <a:gd name="connsiteY100" fmla="*/ 1586285 h 4386643"/>
                  <a:gd name="connsiteX101" fmla="*/ 3420143 w 6010943"/>
                  <a:gd name="connsiteY101" fmla="*/ 1567235 h 4386643"/>
                  <a:gd name="connsiteX102" fmla="*/ 3486818 w 6010943"/>
                  <a:gd name="connsiteY102" fmla="*/ 1510085 h 4386643"/>
                  <a:gd name="connsiteX103" fmla="*/ 3496343 w 6010943"/>
                  <a:gd name="connsiteY103" fmla="*/ 1495798 h 4386643"/>
                  <a:gd name="connsiteX104" fmla="*/ 3534443 w 6010943"/>
                  <a:gd name="connsiteY104" fmla="*/ 1462460 h 4386643"/>
                  <a:gd name="connsiteX105" fmla="*/ 3553493 w 6010943"/>
                  <a:gd name="connsiteY105" fmla="*/ 1452935 h 4386643"/>
                  <a:gd name="connsiteX106" fmla="*/ 3577305 w 6010943"/>
                  <a:gd name="connsiteY106" fmla="*/ 1429123 h 4386643"/>
                  <a:gd name="connsiteX107" fmla="*/ 3591593 w 6010943"/>
                  <a:gd name="connsiteY107" fmla="*/ 1414835 h 4386643"/>
                  <a:gd name="connsiteX108" fmla="*/ 3653505 w 6010943"/>
                  <a:gd name="connsiteY108" fmla="*/ 1357685 h 4386643"/>
                  <a:gd name="connsiteX109" fmla="*/ 3677318 w 6010943"/>
                  <a:gd name="connsiteY109" fmla="*/ 1329110 h 4386643"/>
                  <a:gd name="connsiteX110" fmla="*/ 3696368 w 6010943"/>
                  <a:gd name="connsiteY110" fmla="*/ 1300535 h 4386643"/>
                  <a:gd name="connsiteX111" fmla="*/ 3710655 w 6010943"/>
                  <a:gd name="connsiteY111" fmla="*/ 1295773 h 4386643"/>
                  <a:gd name="connsiteX112" fmla="*/ 3782093 w 6010943"/>
                  <a:gd name="connsiteY112" fmla="*/ 1205285 h 4386643"/>
                  <a:gd name="connsiteX113" fmla="*/ 3801143 w 6010943"/>
                  <a:gd name="connsiteY113" fmla="*/ 1186235 h 4386643"/>
                  <a:gd name="connsiteX114" fmla="*/ 3853530 w 6010943"/>
                  <a:gd name="connsiteY114" fmla="*/ 1148135 h 4386643"/>
                  <a:gd name="connsiteX115" fmla="*/ 3872580 w 6010943"/>
                  <a:gd name="connsiteY115" fmla="*/ 1138610 h 4386643"/>
                  <a:gd name="connsiteX116" fmla="*/ 3901155 w 6010943"/>
                  <a:gd name="connsiteY116" fmla="*/ 1114798 h 4386643"/>
                  <a:gd name="connsiteX117" fmla="*/ 3934493 w 6010943"/>
                  <a:gd name="connsiteY117" fmla="*/ 1100510 h 4386643"/>
                  <a:gd name="connsiteX118" fmla="*/ 3977355 w 6010943"/>
                  <a:gd name="connsiteY118" fmla="*/ 1071935 h 4386643"/>
                  <a:gd name="connsiteX119" fmla="*/ 3991643 w 6010943"/>
                  <a:gd name="connsiteY119" fmla="*/ 1062410 h 4386643"/>
                  <a:gd name="connsiteX120" fmla="*/ 4010693 w 6010943"/>
                  <a:gd name="connsiteY120" fmla="*/ 1057648 h 4386643"/>
                  <a:gd name="connsiteX121" fmla="*/ 4086893 w 6010943"/>
                  <a:gd name="connsiteY121" fmla="*/ 1033835 h 4386643"/>
                  <a:gd name="connsiteX122" fmla="*/ 4134518 w 6010943"/>
                  <a:gd name="connsiteY122" fmla="*/ 1014785 h 4386643"/>
                  <a:gd name="connsiteX123" fmla="*/ 4167855 w 6010943"/>
                  <a:gd name="connsiteY123" fmla="*/ 1005260 h 4386643"/>
                  <a:gd name="connsiteX124" fmla="*/ 4205955 w 6010943"/>
                  <a:gd name="connsiteY124" fmla="*/ 1000498 h 4386643"/>
                  <a:gd name="connsiteX125" fmla="*/ 4248818 w 6010943"/>
                  <a:gd name="connsiteY125" fmla="*/ 990973 h 4386643"/>
                  <a:gd name="connsiteX126" fmla="*/ 4291680 w 6010943"/>
                  <a:gd name="connsiteY126" fmla="*/ 971923 h 4386643"/>
                  <a:gd name="connsiteX127" fmla="*/ 4329780 w 6010943"/>
                  <a:gd name="connsiteY127" fmla="*/ 962398 h 4386643"/>
                  <a:gd name="connsiteX128" fmla="*/ 4344068 w 6010943"/>
                  <a:gd name="connsiteY128" fmla="*/ 952873 h 4386643"/>
                  <a:gd name="connsiteX129" fmla="*/ 4382168 w 6010943"/>
                  <a:gd name="connsiteY129" fmla="*/ 938585 h 4386643"/>
                  <a:gd name="connsiteX130" fmla="*/ 4401218 w 6010943"/>
                  <a:gd name="connsiteY130" fmla="*/ 924298 h 4386643"/>
                  <a:gd name="connsiteX131" fmla="*/ 4434555 w 6010943"/>
                  <a:gd name="connsiteY131" fmla="*/ 895723 h 4386643"/>
                  <a:gd name="connsiteX132" fmla="*/ 4444080 w 6010943"/>
                  <a:gd name="connsiteY132" fmla="*/ 876673 h 4386643"/>
                  <a:gd name="connsiteX133" fmla="*/ 4463130 w 6010943"/>
                  <a:gd name="connsiteY133" fmla="*/ 857623 h 4386643"/>
                  <a:gd name="connsiteX134" fmla="*/ 4486943 w 6010943"/>
                  <a:gd name="connsiteY134" fmla="*/ 809998 h 4386643"/>
                  <a:gd name="connsiteX135" fmla="*/ 4501230 w 6010943"/>
                  <a:gd name="connsiteY135" fmla="*/ 786185 h 4386643"/>
                  <a:gd name="connsiteX136" fmla="*/ 4515518 w 6010943"/>
                  <a:gd name="connsiteY136" fmla="*/ 695698 h 4386643"/>
                  <a:gd name="connsiteX137" fmla="*/ 4525043 w 6010943"/>
                  <a:gd name="connsiteY137" fmla="*/ 581398 h 4386643"/>
                  <a:gd name="connsiteX138" fmla="*/ 4534568 w 6010943"/>
                  <a:gd name="connsiteY138" fmla="*/ 543298 h 4386643"/>
                  <a:gd name="connsiteX139" fmla="*/ 4539330 w 6010943"/>
                  <a:gd name="connsiteY139" fmla="*/ 500435 h 4386643"/>
                  <a:gd name="connsiteX140" fmla="*/ 4548855 w 6010943"/>
                  <a:gd name="connsiteY140" fmla="*/ 424235 h 4386643"/>
                  <a:gd name="connsiteX141" fmla="*/ 4553618 w 6010943"/>
                  <a:gd name="connsiteY141" fmla="*/ 381373 h 4386643"/>
                  <a:gd name="connsiteX142" fmla="*/ 4567905 w 6010943"/>
                  <a:gd name="connsiteY142" fmla="*/ 271835 h 4386643"/>
                  <a:gd name="connsiteX143" fmla="*/ 4572668 w 6010943"/>
                  <a:gd name="connsiteY143" fmla="*/ 233735 h 4386643"/>
                  <a:gd name="connsiteX144" fmla="*/ 4582193 w 6010943"/>
                  <a:gd name="connsiteY144" fmla="*/ 190873 h 4386643"/>
                  <a:gd name="connsiteX145" fmla="*/ 4586955 w 6010943"/>
                  <a:gd name="connsiteY145" fmla="*/ 152773 h 4386643"/>
                  <a:gd name="connsiteX146" fmla="*/ 4596480 w 6010943"/>
                  <a:gd name="connsiteY146" fmla="*/ 119435 h 4386643"/>
                  <a:gd name="connsiteX147" fmla="*/ 4601243 w 6010943"/>
                  <a:gd name="connsiteY147" fmla="*/ 95623 h 4386643"/>
                  <a:gd name="connsiteX148" fmla="*/ 4610768 w 6010943"/>
                  <a:gd name="connsiteY148" fmla="*/ 76573 h 4386643"/>
                  <a:gd name="connsiteX149" fmla="*/ 4620293 w 6010943"/>
                  <a:gd name="connsiteY149" fmla="*/ 52760 h 4386643"/>
                  <a:gd name="connsiteX150" fmla="*/ 4658393 w 6010943"/>
                  <a:gd name="connsiteY150" fmla="*/ 14660 h 4386643"/>
                  <a:gd name="connsiteX151" fmla="*/ 4677443 w 6010943"/>
                  <a:gd name="connsiteY151" fmla="*/ 9898 h 4386643"/>
                  <a:gd name="connsiteX152" fmla="*/ 4696493 w 6010943"/>
                  <a:gd name="connsiteY152" fmla="*/ 373 h 4386643"/>
                  <a:gd name="connsiteX153" fmla="*/ 4820318 w 6010943"/>
                  <a:gd name="connsiteY153" fmla="*/ 14660 h 4386643"/>
                  <a:gd name="connsiteX154" fmla="*/ 4858418 w 6010943"/>
                  <a:gd name="connsiteY154" fmla="*/ 28948 h 4386643"/>
                  <a:gd name="connsiteX155" fmla="*/ 4906043 w 6010943"/>
                  <a:gd name="connsiteY155" fmla="*/ 52760 h 4386643"/>
                  <a:gd name="connsiteX156" fmla="*/ 4944143 w 6010943"/>
                  <a:gd name="connsiteY156" fmla="*/ 86098 h 4386643"/>
                  <a:gd name="connsiteX157" fmla="*/ 4987005 w 6010943"/>
                  <a:gd name="connsiteY157" fmla="*/ 133723 h 4386643"/>
                  <a:gd name="connsiteX158" fmla="*/ 5034630 w 6010943"/>
                  <a:gd name="connsiteY158" fmla="*/ 200398 h 4386643"/>
                  <a:gd name="connsiteX159" fmla="*/ 5053680 w 6010943"/>
                  <a:gd name="connsiteY159" fmla="*/ 228973 h 4386643"/>
                  <a:gd name="connsiteX160" fmla="*/ 5072730 w 6010943"/>
                  <a:gd name="connsiteY160" fmla="*/ 252785 h 4386643"/>
                  <a:gd name="connsiteX161" fmla="*/ 5087018 w 6010943"/>
                  <a:gd name="connsiteY161" fmla="*/ 276598 h 4386643"/>
                  <a:gd name="connsiteX162" fmla="*/ 5106068 w 6010943"/>
                  <a:gd name="connsiteY162" fmla="*/ 300410 h 4386643"/>
                  <a:gd name="connsiteX163" fmla="*/ 5125118 w 6010943"/>
                  <a:gd name="connsiteY163" fmla="*/ 328985 h 4386643"/>
                  <a:gd name="connsiteX164" fmla="*/ 5144168 w 6010943"/>
                  <a:gd name="connsiteY164" fmla="*/ 362323 h 4386643"/>
                  <a:gd name="connsiteX165" fmla="*/ 5201318 w 6010943"/>
                  <a:gd name="connsiteY165" fmla="*/ 409948 h 4386643"/>
                  <a:gd name="connsiteX166" fmla="*/ 5220368 w 6010943"/>
                  <a:gd name="connsiteY166" fmla="*/ 419473 h 4386643"/>
                  <a:gd name="connsiteX167" fmla="*/ 5248943 w 6010943"/>
                  <a:gd name="connsiteY167" fmla="*/ 428998 h 4386643"/>
                  <a:gd name="connsiteX168" fmla="*/ 5329905 w 6010943"/>
                  <a:gd name="connsiteY168" fmla="*/ 471860 h 4386643"/>
                  <a:gd name="connsiteX169" fmla="*/ 5363243 w 6010943"/>
                  <a:gd name="connsiteY169" fmla="*/ 481385 h 4386643"/>
                  <a:gd name="connsiteX170" fmla="*/ 5377530 w 6010943"/>
                  <a:gd name="connsiteY170" fmla="*/ 486148 h 4386643"/>
                  <a:gd name="connsiteX171" fmla="*/ 5434680 w 6010943"/>
                  <a:gd name="connsiteY171" fmla="*/ 514723 h 4386643"/>
                  <a:gd name="connsiteX172" fmla="*/ 5463255 w 6010943"/>
                  <a:gd name="connsiteY172" fmla="*/ 529010 h 4386643"/>
                  <a:gd name="connsiteX173" fmla="*/ 5510880 w 6010943"/>
                  <a:gd name="connsiteY173" fmla="*/ 548060 h 4386643"/>
                  <a:gd name="connsiteX174" fmla="*/ 5544218 w 6010943"/>
                  <a:gd name="connsiteY174" fmla="*/ 571873 h 4386643"/>
                  <a:gd name="connsiteX175" fmla="*/ 5572793 w 6010943"/>
                  <a:gd name="connsiteY175" fmla="*/ 586160 h 4386643"/>
                  <a:gd name="connsiteX176" fmla="*/ 5596605 w 6010943"/>
                  <a:gd name="connsiteY176" fmla="*/ 605210 h 4386643"/>
                  <a:gd name="connsiteX177" fmla="*/ 5620418 w 6010943"/>
                  <a:gd name="connsiteY177" fmla="*/ 619498 h 4386643"/>
                  <a:gd name="connsiteX178" fmla="*/ 5663280 w 6010943"/>
                  <a:gd name="connsiteY178" fmla="*/ 652835 h 4386643"/>
                  <a:gd name="connsiteX179" fmla="*/ 5691855 w 6010943"/>
                  <a:gd name="connsiteY179" fmla="*/ 671885 h 4386643"/>
                  <a:gd name="connsiteX180" fmla="*/ 5725193 w 6010943"/>
                  <a:gd name="connsiteY180" fmla="*/ 714748 h 4386643"/>
                  <a:gd name="connsiteX181" fmla="*/ 5758530 w 6010943"/>
                  <a:gd name="connsiteY181" fmla="*/ 743323 h 4386643"/>
                  <a:gd name="connsiteX182" fmla="*/ 5787105 w 6010943"/>
                  <a:gd name="connsiteY182" fmla="*/ 786185 h 4386643"/>
                  <a:gd name="connsiteX183" fmla="*/ 5825205 w 6010943"/>
                  <a:gd name="connsiteY183" fmla="*/ 867148 h 4386643"/>
                  <a:gd name="connsiteX184" fmla="*/ 5844255 w 6010943"/>
                  <a:gd name="connsiteY184" fmla="*/ 957635 h 4386643"/>
                  <a:gd name="connsiteX185" fmla="*/ 5858543 w 6010943"/>
                  <a:gd name="connsiteY185" fmla="*/ 1000498 h 4386643"/>
                  <a:gd name="connsiteX186" fmla="*/ 5877593 w 6010943"/>
                  <a:gd name="connsiteY186" fmla="*/ 1081460 h 4386643"/>
                  <a:gd name="connsiteX187" fmla="*/ 5891880 w 6010943"/>
                  <a:gd name="connsiteY187" fmla="*/ 1124323 h 4386643"/>
                  <a:gd name="connsiteX188" fmla="*/ 5901405 w 6010943"/>
                  <a:gd name="connsiteY188" fmla="*/ 1157660 h 4386643"/>
                  <a:gd name="connsiteX189" fmla="*/ 5910930 w 6010943"/>
                  <a:gd name="connsiteY189" fmla="*/ 1181473 h 4386643"/>
                  <a:gd name="connsiteX190" fmla="*/ 5934743 w 6010943"/>
                  <a:gd name="connsiteY190" fmla="*/ 1248148 h 4386643"/>
                  <a:gd name="connsiteX191" fmla="*/ 5953793 w 6010943"/>
                  <a:gd name="connsiteY191" fmla="*/ 1295773 h 4386643"/>
                  <a:gd name="connsiteX192" fmla="*/ 5958555 w 6010943"/>
                  <a:gd name="connsiteY192" fmla="*/ 1329110 h 4386643"/>
                  <a:gd name="connsiteX193" fmla="*/ 5972843 w 6010943"/>
                  <a:gd name="connsiteY193" fmla="*/ 1362448 h 4386643"/>
                  <a:gd name="connsiteX194" fmla="*/ 5987130 w 6010943"/>
                  <a:gd name="connsiteY194" fmla="*/ 1471985 h 4386643"/>
                  <a:gd name="connsiteX195" fmla="*/ 5991893 w 6010943"/>
                  <a:gd name="connsiteY195" fmla="*/ 1505323 h 4386643"/>
                  <a:gd name="connsiteX196" fmla="*/ 5996655 w 6010943"/>
                  <a:gd name="connsiteY196" fmla="*/ 1529135 h 4386643"/>
                  <a:gd name="connsiteX197" fmla="*/ 6001418 w 6010943"/>
                  <a:gd name="connsiteY197" fmla="*/ 1610098 h 4386643"/>
                  <a:gd name="connsiteX198" fmla="*/ 6010943 w 6010943"/>
                  <a:gd name="connsiteY198" fmla="*/ 1705348 h 4386643"/>
                  <a:gd name="connsiteX199" fmla="*/ 6006180 w 6010943"/>
                  <a:gd name="connsiteY199" fmla="*/ 1948235 h 4386643"/>
                  <a:gd name="connsiteX200" fmla="*/ 5982368 w 6010943"/>
                  <a:gd name="connsiteY200" fmla="*/ 2029198 h 4386643"/>
                  <a:gd name="connsiteX201" fmla="*/ 5972843 w 6010943"/>
                  <a:gd name="connsiteY201" fmla="*/ 2053010 h 4386643"/>
                  <a:gd name="connsiteX202" fmla="*/ 5934743 w 6010943"/>
                  <a:gd name="connsiteY202" fmla="*/ 2076823 h 4386643"/>
                  <a:gd name="connsiteX203" fmla="*/ 5825205 w 6010943"/>
                  <a:gd name="connsiteY203" fmla="*/ 2067298 h 4386643"/>
                  <a:gd name="connsiteX204" fmla="*/ 5763293 w 6010943"/>
                  <a:gd name="connsiteY204" fmla="*/ 2048248 h 4386643"/>
                  <a:gd name="connsiteX205" fmla="*/ 5725193 w 6010943"/>
                  <a:gd name="connsiteY205" fmla="*/ 2038723 h 4386643"/>
                  <a:gd name="connsiteX206" fmla="*/ 5701380 w 6010943"/>
                  <a:gd name="connsiteY206" fmla="*/ 2029198 h 4386643"/>
                  <a:gd name="connsiteX207" fmla="*/ 5682330 w 6010943"/>
                  <a:gd name="connsiteY207" fmla="*/ 2024435 h 4386643"/>
                  <a:gd name="connsiteX208" fmla="*/ 5658518 w 6010943"/>
                  <a:gd name="connsiteY208" fmla="*/ 2014910 h 4386643"/>
                  <a:gd name="connsiteX209" fmla="*/ 5625180 w 6010943"/>
                  <a:gd name="connsiteY209" fmla="*/ 2010148 h 4386643"/>
                  <a:gd name="connsiteX210" fmla="*/ 5596605 w 6010943"/>
                  <a:gd name="connsiteY210" fmla="*/ 2000623 h 4386643"/>
                  <a:gd name="connsiteX211" fmla="*/ 5577555 w 6010943"/>
                  <a:gd name="connsiteY211" fmla="*/ 1995860 h 4386643"/>
                  <a:gd name="connsiteX212" fmla="*/ 5553743 w 6010943"/>
                  <a:gd name="connsiteY212" fmla="*/ 1986335 h 4386643"/>
                  <a:gd name="connsiteX213" fmla="*/ 5525168 w 6010943"/>
                  <a:gd name="connsiteY213" fmla="*/ 1976810 h 4386643"/>
                  <a:gd name="connsiteX214" fmla="*/ 5491830 w 6010943"/>
                  <a:gd name="connsiteY214" fmla="*/ 1962523 h 4386643"/>
                  <a:gd name="connsiteX215" fmla="*/ 5487068 w 6010943"/>
                  <a:gd name="connsiteY215" fmla="*/ 1948235 h 4386643"/>
                  <a:gd name="connsiteX216" fmla="*/ 5448968 w 6010943"/>
                  <a:gd name="connsiteY216" fmla="*/ 1924423 h 4386643"/>
                  <a:gd name="connsiteX217" fmla="*/ 5406105 w 6010943"/>
                  <a:gd name="connsiteY217" fmla="*/ 1900610 h 4386643"/>
                  <a:gd name="connsiteX218" fmla="*/ 5339430 w 6010943"/>
                  <a:gd name="connsiteY218" fmla="*/ 1824410 h 4386643"/>
                  <a:gd name="connsiteX219" fmla="*/ 5315618 w 6010943"/>
                  <a:gd name="connsiteY219" fmla="*/ 1805360 h 4386643"/>
                  <a:gd name="connsiteX220" fmla="*/ 5291805 w 6010943"/>
                  <a:gd name="connsiteY220" fmla="*/ 1800598 h 4386643"/>
                  <a:gd name="connsiteX221" fmla="*/ 5220368 w 6010943"/>
                  <a:gd name="connsiteY221" fmla="*/ 1762498 h 4386643"/>
                  <a:gd name="connsiteX222" fmla="*/ 5072730 w 6010943"/>
                  <a:gd name="connsiteY222" fmla="*/ 1719635 h 4386643"/>
                  <a:gd name="connsiteX223" fmla="*/ 5044155 w 6010943"/>
                  <a:gd name="connsiteY223" fmla="*/ 1714873 h 4386643"/>
                  <a:gd name="connsiteX224" fmla="*/ 5020343 w 6010943"/>
                  <a:gd name="connsiteY224" fmla="*/ 1710110 h 4386643"/>
                  <a:gd name="connsiteX225" fmla="*/ 4801268 w 6010943"/>
                  <a:gd name="connsiteY225" fmla="*/ 1700585 h 4386643"/>
                  <a:gd name="connsiteX226" fmla="*/ 4691730 w 6010943"/>
                  <a:gd name="connsiteY226" fmla="*/ 1714873 h 4386643"/>
                  <a:gd name="connsiteX227" fmla="*/ 4644105 w 6010943"/>
                  <a:gd name="connsiteY227" fmla="*/ 1743448 h 4386643"/>
                  <a:gd name="connsiteX228" fmla="*/ 4629818 w 6010943"/>
                  <a:gd name="connsiteY228" fmla="*/ 1748210 h 4386643"/>
                  <a:gd name="connsiteX229" fmla="*/ 4586955 w 6010943"/>
                  <a:gd name="connsiteY229" fmla="*/ 1800598 h 4386643"/>
                  <a:gd name="connsiteX230" fmla="*/ 4563143 w 6010943"/>
                  <a:gd name="connsiteY230" fmla="*/ 1833935 h 4386643"/>
                  <a:gd name="connsiteX231" fmla="*/ 4539330 w 6010943"/>
                  <a:gd name="connsiteY231" fmla="*/ 1857748 h 4386643"/>
                  <a:gd name="connsiteX232" fmla="*/ 4520280 w 6010943"/>
                  <a:gd name="connsiteY232" fmla="*/ 1881560 h 4386643"/>
                  <a:gd name="connsiteX233" fmla="*/ 4477418 w 6010943"/>
                  <a:gd name="connsiteY233" fmla="*/ 1924423 h 4386643"/>
                  <a:gd name="connsiteX234" fmla="*/ 4420268 w 6010943"/>
                  <a:gd name="connsiteY234" fmla="*/ 1972048 h 4386643"/>
                  <a:gd name="connsiteX235" fmla="*/ 4401218 w 6010943"/>
                  <a:gd name="connsiteY235" fmla="*/ 1981573 h 4386643"/>
                  <a:gd name="connsiteX236" fmla="*/ 4344068 w 6010943"/>
                  <a:gd name="connsiteY236" fmla="*/ 2014910 h 4386643"/>
                  <a:gd name="connsiteX237" fmla="*/ 4329780 w 6010943"/>
                  <a:gd name="connsiteY237" fmla="*/ 2019673 h 4386643"/>
                  <a:gd name="connsiteX238" fmla="*/ 4315493 w 6010943"/>
                  <a:gd name="connsiteY238" fmla="*/ 2029198 h 4386643"/>
                  <a:gd name="connsiteX239" fmla="*/ 4239293 w 6010943"/>
                  <a:gd name="connsiteY239" fmla="*/ 2038723 h 4386643"/>
                  <a:gd name="connsiteX240" fmla="*/ 4182143 w 6010943"/>
                  <a:gd name="connsiteY240" fmla="*/ 2048248 h 4386643"/>
                  <a:gd name="connsiteX241" fmla="*/ 4153568 w 6010943"/>
                  <a:gd name="connsiteY241" fmla="*/ 2053010 h 4386643"/>
                  <a:gd name="connsiteX242" fmla="*/ 4139280 w 6010943"/>
                  <a:gd name="connsiteY242" fmla="*/ 2057773 h 4386643"/>
                  <a:gd name="connsiteX243" fmla="*/ 4120230 w 6010943"/>
                  <a:gd name="connsiteY243" fmla="*/ 2062535 h 4386643"/>
                  <a:gd name="connsiteX244" fmla="*/ 4096418 w 6010943"/>
                  <a:gd name="connsiteY244" fmla="*/ 2072060 h 4386643"/>
                  <a:gd name="connsiteX245" fmla="*/ 4048793 w 6010943"/>
                  <a:gd name="connsiteY245" fmla="*/ 2081585 h 4386643"/>
                  <a:gd name="connsiteX246" fmla="*/ 4024980 w 6010943"/>
                  <a:gd name="connsiteY246" fmla="*/ 2091110 h 4386643"/>
                  <a:gd name="connsiteX247" fmla="*/ 3972593 w 6010943"/>
                  <a:gd name="connsiteY247" fmla="*/ 2105398 h 4386643"/>
                  <a:gd name="connsiteX248" fmla="*/ 3948780 w 6010943"/>
                  <a:gd name="connsiteY248" fmla="*/ 2114923 h 4386643"/>
                  <a:gd name="connsiteX249" fmla="*/ 3929730 w 6010943"/>
                  <a:gd name="connsiteY249" fmla="*/ 2129210 h 4386643"/>
                  <a:gd name="connsiteX250" fmla="*/ 3896393 w 6010943"/>
                  <a:gd name="connsiteY250" fmla="*/ 2138735 h 4386643"/>
                  <a:gd name="connsiteX251" fmla="*/ 3872580 w 6010943"/>
                  <a:gd name="connsiteY251" fmla="*/ 2153023 h 4386643"/>
                  <a:gd name="connsiteX252" fmla="*/ 3829718 w 6010943"/>
                  <a:gd name="connsiteY252" fmla="*/ 2181598 h 4386643"/>
                  <a:gd name="connsiteX253" fmla="*/ 3791618 w 6010943"/>
                  <a:gd name="connsiteY253" fmla="*/ 2200648 h 4386643"/>
                  <a:gd name="connsiteX254" fmla="*/ 3777330 w 6010943"/>
                  <a:gd name="connsiteY254" fmla="*/ 2214935 h 4386643"/>
                  <a:gd name="connsiteX255" fmla="*/ 3767805 w 6010943"/>
                  <a:gd name="connsiteY255" fmla="*/ 2229223 h 4386643"/>
                  <a:gd name="connsiteX256" fmla="*/ 3739230 w 6010943"/>
                  <a:gd name="connsiteY256" fmla="*/ 2248273 h 4386643"/>
                  <a:gd name="connsiteX257" fmla="*/ 3715418 w 6010943"/>
                  <a:gd name="connsiteY257" fmla="*/ 2267323 h 4386643"/>
                  <a:gd name="connsiteX258" fmla="*/ 3686843 w 6010943"/>
                  <a:gd name="connsiteY258" fmla="*/ 2276848 h 4386643"/>
                  <a:gd name="connsiteX259" fmla="*/ 3620168 w 6010943"/>
                  <a:gd name="connsiteY259" fmla="*/ 2305423 h 4386643"/>
                  <a:gd name="connsiteX260" fmla="*/ 3596355 w 6010943"/>
                  <a:gd name="connsiteY260" fmla="*/ 2314948 h 4386643"/>
                  <a:gd name="connsiteX261" fmla="*/ 3572543 w 6010943"/>
                  <a:gd name="connsiteY261" fmla="*/ 2329235 h 4386643"/>
                  <a:gd name="connsiteX262" fmla="*/ 3553493 w 6010943"/>
                  <a:gd name="connsiteY262" fmla="*/ 2333998 h 4386643"/>
                  <a:gd name="connsiteX263" fmla="*/ 3501105 w 6010943"/>
                  <a:gd name="connsiteY263" fmla="*/ 2357810 h 4386643"/>
                  <a:gd name="connsiteX264" fmla="*/ 3482055 w 6010943"/>
                  <a:gd name="connsiteY264" fmla="*/ 2372098 h 4386643"/>
                  <a:gd name="connsiteX265" fmla="*/ 3463005 w 6010943"/>
                  <a:gd name="connsiteY265" fmla="*/ 2381623 h 4386643"/>
                  <a:gd name="connsiteX266" fmla="*/ 3448718 w 6010943"/>
                  <a:gd name="connsiteY266" fmla="*/ 2391148 h 4386643"/>
                  <a:gd name="connsiteX267" fmla="*/ 3429668 w 6010943"/>
                  <a:gd name="connsiteY267" fmla="*/ 2395910 h 4386643"/>
                  <a:gd name="connsiteX268" fmla="*/ 3415380 w 6010943"/>
                  <a:gd name="connsiteY268" fmla="*/ 2410198 h 4386643"/>
                  <a:gd name="connsiteX269" fmla="*/ 3372518 w 6010943"/>
                  <a:gd name="connsiteY269" fmla="*/ 2429248 h 4386643"/>
                  <a:gd name="connsiteX270" fmla="*/ 3339180 w 6010943"/>
                  <a:gd name="connsiteY270" fmla="*/ 2448298 h 4386643"/>
                  <a:gd name="connsiteX271" fmla="*/ 3267743 w 6010943"/>
                  <a:gd name="connsiteY271" fmla="*/ 2481635 h 4386643"/>
                  <a:gd name="connsiteX272" fmla="*/ 3220118 w 6010943"/>
                  <a:gd name="connsiteY272" fmla="*/ 2495923 h 4386643"/>
                  <a:gd name="connsiteX273" fmla="*/ 3191543 w 6010943"/>
                  <a:gd name="connsiteY273" fmla="*/ 2510210 h 4386643"/>
                  <a:gd name="connsiteX274" fmla="*/ 3158205 w 6010943"/>
                  <a:gd name="connsiteY274" fmla="*/ 2524498 h 4386643"/>
                  <a:gd name="connsiteX275" fmla="*/ 3129630 w 6010943"/>
                  <a:gd name="connsiteY275" fmla="*/ 2538785 h 4386643"/>
                  <a:gd name="connsiteX276" fmla="*/ 3096293 w 6010943"/>
                  <a:gd name="connsiteY276" fmla="*/ 2553073 h 4386643"/>
                  <a:gd name="connsiteX277" fmla="*/ 3062955 w 6010943"/>
                  <a:gd name="connsiteY277" fmla="*/ 2581648 h 4386643"/>
                  <a:gd name="connsiteX278" fmla="*/ 3043905 w 6010943"/>
                  <a:gd name="connsiteY278" fmla="*/ 2591173 h 4386643"/>
                  <a:gd name="connsiteX279" fmla="*/ 3024855 w 6010943"/>
                  <a:gd name="connsiteY279" fmla="*/ 2605460 h 4386643"/>
                  <a:gd name="connsiteX280" fmla="*/ 3005805 w 6010943"/>
                  <a:gd name="connsiteY280" fmla="*/ 2614985 h 4386643"/>
                  <a:gd name="connsiteX281" fmla="*/ 2986755 w 6010943"/>
                  <a:gd name="connsiteY281" fmla="*/ 2634035 h 4386643"/>
                  <a:gd name="connsiteX282" fmla="*/ 2958180 w 6010943"/>
                  <a:gd name="connsiteY282" fmla="*/ 2653085 h 4386643"/>
                  <a:gd name="connsiteX283" fmla="*/ 2929605 w 6010943"/>
                  <a:gd name="connsiteY283" fmla="*/ 2681660 h 4386643"/>
                  <a:gd name="connsiteX284" fmla="*/ 2843880 w 6010943"/>
                  <a:gd name="connsiteY284" fmla="*/ 2743573 h 4386643"/>
                  <a:gd name="connsiteX285" fmla="*/ 2829593 w 6010943"/>
                  <a:gd name="connsiteY285" fmla="*/ 2762623 h 4386643"/>
                  <a:gd name="connsiteX286" fmla="*/ 2791493 w 6010943"/>
                  <a:gd name="connsiteY286" fmla="*/ 2786435 h 4386643"/>
                  <a:gd name="connsiteX287" fmla="*/ 2772443 w 6010943"/>
                  <a:gd name="connsiteY287" fmla="*/ 2800723 h 4386643"/>
                  <a:gd name="connsiteX288" fmla="*/ 2720055 w 6010943"/>
                  <a:gd name="connsiteY288" fmla="*/ 2843585 h 4386643"/>
                  <a:gd name="connsiteX289" fmla="*/ 2696243 w 6010943"/>
                  <a:gd name="connsiteY289" fmla="*/ 2853110 h 4386643"/>
                  <a:gd name="connsiteX290" fmla="*/ 2629568 w 6010943"/>
                  <a:gd name="connsiteY290" fmla="*/ 2900735 h 4386643"/>
                  <a:gd name="connsiteX291" fmla="*/ 2605755 w 6010943"/>
                  <a:gd name="connsiteY291" fmla="*/ 2905498 h 4386643"/>
                  <a:gd name="connsiteX292" fmla="*/ 2553368 w 6010943"/>
                  <a:gd name="connsiteY292" fmla="*/ 2924548 h 4386643"/>
                  <a:gd name="connsiteX293" fmla="*/ 2491455 w 6010943"/>
                  <a:gd name="connsiteY293" fmla="*/ 2934073 h 4386643"/>
                  <a:gd name="connsiteX294" fmla="*/ 2381918 w 6010943"/>
                  <a:gd name="connsiteY294" fmla="*/ 2943598 h 4386643"/>
                  <a:gd name="connsiteX295" fmla="*/ 2329530 w 6010943"/>
                  <a:gd name="connsiteY295" fmla="*/ 2957885 h 4386643"/>
                  <a:gd name="connsiteX296" fmla="*/ 2277143 w 6010943"/>
                  <a:gd name="connsiteY296" fmla="*/ 2967410 h 4386643"/>
                  <a:gd name="connsiteX297" fmla="*/ 2219993 w 6010943"/>
                  <a:gd name="connsiteY297" fmla="*/ 2986460 h 4386643"/>
                  <a:gd name="connsiteX298" fmla="*/ 2177130 w 6010943"/>
                  <a:gd name="connsiteY298" fmla="*/ 2995985 h 4386643"/>
                  <a:gd name="connsiteX299" fmla="*/ 2119980 w 6010943"/>
                  <a:gd name="connsiteY299" fmla="*/ 3005510 h 4386643"/>
                  <a:gd name="connsiteX300" fmla="*/ 2091405 w 6010943"/>
                  <a:gd name="connsiteY300" fmla="*/ 3015035 h 4386643"/>
                  <a:gd name="connsiteX301" fmla="*/ 2043780 w 6010943"/>
                  <a:gd name="connsiteY301" fmla="*/ 3024560 h 4386643"/>
                  <a:gd name="connsiteX302" fmla="*/ 2019968 w 6010943"/>
                  <a:gd name="connsiteY302" fmla="*/ 3034085 h 4386643"/>
                  <a:gd name="connsiteX303" fmla="*/ 2000918 w 6010943"/>
                  <a:gd name="connsiteY303" fmla="*/ 3048373 h 4386643"/>
                  <a:gd name="connsiteX304" fmla="*/ 1962818 w 6010943"/>
                  <a:gd name="connsiteY304" fmla="*/ 3057898 h 4386643"/>
                  <a:gd name="connsiteX305" fmla="*/ 1896143 w 6010943"/>
                  <a:gd name="connsiteY305" fmla="*/ 3076948 h 4386643"/>
                  <a:gd name="connsiteX306" fmla="*/ 1867568 w 6010943"/>
                  <a:gd name="connsiteY306" fmla="*/ 3081710 h 4386643"/>
                  <a:gd name="connsiteX307" fmla="*/ 1819943 w 6010943"/>
                  <a:gd name="connsiteY307" fmla="*/ 3095998 h 4386643"/>
                  <a:gd name="connsiteX308" fmla="*/ 1805655 w 6010943"/>
                  <a:gd name="connsiteY308" fmla="*/ 3100760 h 4386643"/>
                  <a:gd name="connsiteX309" fmla="*/ 1781843 w 6010943"/>
                  <a:gd name="connsiteY309" fmla="*/ 3105523 h 4386643"/>
                  <a:gd name="connsiteX310" fmla="*/ 1738980 w 6010943"/>
                  <a:gd name="connsiteY310" fmla="*/ 3124573 h 4386643"/>
                  <a:gd name="connsiteX311" fmla="*/ 1719930 w 6010943"/>
                  <a:gd name="connsiteY311" fmla="*/ 3134098 h 4386643"/>
                  <a:gd name="connsiteX312" fmla="*/ 1691355 w 6010943"/>
                  <a:gd name="connsiteY312" fmla="*/ 3143623 h 4386643"/>
                  <a:gd name="connsiteX313" fmla="*/ 1653255 w 6010943"/>
                  <a:gd name="connsiteY313" fmla="*/ 3153148 h 4386643"/>
                  <a:gd name="connsiteX314" fmla="*/ 1572293 w 6010943"/>
                  <a:gd name="connsiteY314" fmla="*/ 3181723 h 4386643"/>
                  <a:gd name="connsiteX315" fmla="*/ 1477043 w 6010943"/>
                  <a:gd name="connsiteY315" fmla="*/ 3229348 h 4386643"/>
                  <a:gd name="connsiteX316" fmla="*/ 1457993 w 6010943"/>
                  <a:gd name="connsiteY316" fmla="*/ 3238873 h 4386643"/>
                  <a:gd name="connsiteX317" fmla="*/ 1438943 w 6010943"/>
                  <a:gd name="connsiteY317" fmla="*/ 3248398 h 4386643"/>
                  <a:gd name="connsiteX318" fmla="*/ 1377030 w 6010943"/>
                  <a:gd name="connsiteY318" fmla="*/ 3276973 h 4386643"/>
                  <a:gd name="connsiteX319" fmla="*/ 1357980 w 6010943"/>
                  <a:gd name="connsiteY319" fmla="*/ 3286498 h 4386643"/>
                  <a:gd name="connsiteX320" fmla="*/ 1315118 w 6010943"/>
                  <a:gd name="connsiteY320" fmla="*/ 3315073 h 4386643"/>
                  <a:gd name="connsiteX321" fmla="*/ 1291305 w 6010943"/>
                  <a:gd name="connsiteY321" fmla="*/ 3319835 h 4386643"/>
                  <a:gd name="connsiteX322" fmla="*/ 1272255 w 6010943"/>
                  <a:gd name="connsiteY322" fmla="*/ 3334123 h 4386643"/>
                  <a:gd name="connsiteX323" fmla="*/ 1186530 w 6010943"/>
                  <a:gd name="connsiteY323" fmla="*/ 3367460 h 4386643"/>
                  <a:gd name="connsiteX324" fmla="*/ 1162718 w 6010943"/>
                  <a:gd name="connsiteY324" fmla="*/ 3372223 h 4386643"/>
                  <a:gd name="connsiteX325" fmla="*/ 1148430 w 6010943"/>
                  <a:gd name="connsiteY325" fmla="*/ 3376985 h 4386643"/>
                  <a:gd name="connsiteX326" fmla="*/ 1110330 w 6010943"/>
                  <a:gd name="connsiteY326" fmla="*/ 3386510 h 4386643"/>
                  <a:gd name="connsiteX327" fmla="*/ 1091280 w 6010943"/>
                  <a:gd name="connsiteY327" fmla="*/ 3391273 h 4386643"/>
                  <a:gd name="connsiteX328" fmla="*/ 1038893 w 6010943"/>
                  <a:gd name="connsiteY328" fmla="*/ 3400798 h 4386643"/>
                  <a:gd name="connsiteX329" fmla="*/ 996030 w 6010943"/>
                  <a:gd name="connsiteY329" fmla="*/ 3410323 h 4386643"/>
                  <a:gd name="connsiteX330" fmla="*/ 976980 w 6010943"/>
                  <a:gd name="connsiteY330" fmla="*/ 3415085 h 4386643"/>
                  <a:gd name="connsiteX331" fmla="*/ 953168 w 6010943"/>
                  <a:gd name="connsiteY331" fmla="*/ 3419848 h 4386643"/>
                  <a:gd name="connsiteX332" fmla="*/ 910305 w 6010943"/>
                  <a:gd name="connsiteY332" fmla="*/ 3438898 h 4386643"/>
                  <a:gd name="connsiteX333" fmla="*/ 872205 w 6010943"/>
                  <a:gd name="connsiteY333" fmla="*/ 3448423 h 4386643"/>
                  <a:gd name="connsiteX334" fmla="*/ 810293 w 6010943"/>
                  <a:gd name="connsiteY334" fmla="*/ 3486523 h 4386643"/>
                  <a:gd name="connsiteX335" fmla="*/ 757905 w 6010943"/>
                  <a:gd name="connsiteY335" fmla="*/ 3524623 h 4386643"/>
                  <a:gd name="connsiteX336" fmla="*/ 729330 w 6010943"/>
                  <a:gd name="connsiteY336" fmla="*/ 3553198 h 4386643"/>
                  <a:gd name="connsiteX337" fmla="*/ 710280 w 6010943"/>
                  <a:gd name="connsiteY337" fmla="*/ 3586535 h 4386643"/>
                  <a:gd name="connsiteX338" fmla="*/ 695993 w 6010943"/>
                  <a:gd name="connsiteY338" fmla="*/ 3600823 h 4386643"/>
                  <a:gd name="connsiteX339" fmla="*/ 686468 w 6010943"/>
                  <a:gd name="connsiteY339" fmla="*/ 3619873 h 4386643"/>
                  <a:gd name="connsiteX340" fmla="*/ 643605 w 6010943"/>
                  <a:gd name="connsiteY340" fmla="*/ 3662735 h 4386643"/>
                  <a:gd name="connsiteX341" fmla="*/ 629318 w 6010943"/>
                  <a:gd name="connsiteY341" fmla="*/ 3672260 h 4386643"/>
                  <a:gd name="connsiteX342" fmla="*/ 615030 w 6010943"/>
                  <a:gd name="connsiteY342" fmla="*/ 3691310 h 4386643"/>
                  <a:gd name="connsiteX343" fmla="*/ 595980 w 6010943"/>
                  <a:gd name="connsiteY343" fmla="*/ 3700835 h 4386643"/>
                  <a:gd name="connsiteX344" fmla="*/ 581693 w 6010943"/>
                  <a:gd name="connsiteY344" fmla="*/ 3710360 h 4386643"/>
                  <a:gd name="connsiteX345" fmla="*/ 557880 w 6010943"/>
                  <a:gd name="connsiteY345" fmla="*/ 3724648 h 4386643"/>
                  <a:gd name="connsiteX346" fmla="*/ 495968 w 6010943"/>
                  <a:gd name="connsiteY346" fmla="*/ 3762748 h 4386643"/>
                  <a:gd name="connsiteX347" fmla="*/ 462630 w 6010943"/>
                  <a:gd name="connsiteY347" fmla="*/ 3772273 h 4386643"/>
                  <a:gd name="connsiteX348" fmla="*/ 424530 w 6010943"/>
                  <a:gd name="connsiteY348" fmla="*/ 3786560 h 4386643"/>
                  <a:gd name="connsiteX349" fmla="*/ 400718 w 6010943"/>
                  <a:gd name="connsiteY349" fmla="*/ 3800848 h 4386643"/>
                  <a:gd name="connsiteX350" fmla="*/ 357855 w 6010943"/>
                  <a:gd name="connsiteY350" fmla="*/ 3805610 h 4386643"/>
                  <a:gd name="connsiteX351" fmla="*/ 305468 w 6010943"/>
                  <a:gd name="connsiteY351" fmla="*/ 3819898 h 4386643"/>
                  <a:gd name="connsiteX352" fmla="*/ 267368 w 6010943"/>
                  <a:gd name="connsiteY352" fmla="*/ 3824660 h 4386643"/>
                  <a:gd name="connsiteX353" fmla="*/ 205455 w 6010943"/>
                  <a:gd name="connsiteY353" fmla="*/ 3834185 h 4386643"/>
                  <a:gd name="connsiteX354" fmla="*/ 176880 w 6010943"/>
                  <a:gd name="connsiteY354" fmla="*/ 4386635 h 4386643"/>
                  <a:gd name="connsiteX355" fmla="*/ 668 w 6010943"/>
                  <a:gd name="connsiteY355" fmla="*/ 4305674 h 4386643"/>
                  <a:gd name="connsiteX0" fmla="*/ 668 w 6010943"/>
                  <a:gd name="connsiteY0" fmla="*/ 4305674 h 4415216"/>
                  <a:gd name="connsiteX1" fmla="*/ 100680 w 6010943"/>
                  <a:gd name="connsiteY1" fmla="*/ 3824660 h 4415216"/>
                  <a:gd name="connsiteX2" fmla="*/ 86393 w 6010943"/>
                  <a:gd name="connsiteY2" fmla="*/ 3791323 h 4415216"/>
                  <a:gd name="connsiteX3" fmla="*/ 81630 w 6010943"/>
                  <a:gd name="connsiteY3" fmla="*/ 3719885 h 4415216"/>
                  <a:gd name="connsiteX4" fmla="*/ 76868 w 6010943"/>
                  <a:gd name="connsiteY4" fmla="*/ 3700835 h 4415216"/>
                  <a:gd name="connsiteX5" fmla="*/ 81630 w 6010943"/>
                  <a:gd name="connsiteY5" fmla="*/ 3596060 h 4415216"/>
                  <a:gd name="connsiteX6" fmla="*/ 91155 w 6010943"/>
                  <a:gd name="connsiteY6" fmla="*/ 3543673 h 4415216"/>
                  <a:gd name="connsiteX7" fmla="*/ 157830 w 6010943"/>
                  <a:gd name="connsiteY7" fmla="*/ 3457948 h 4415216"/>
                  <a:gd name="connsiteX8" fmla="*/ 176880 w 6010943"/>
                  <a:gd name="connsiteY8" fmla="*/ 3434135 h 4415216"/>
                  <a:gd name="connsiteX9" fmla="*/ 195930 w 6010943"/>
                  <a:gd name="connsiteY9" fmla="*/ 3424610 h 4415216"/>
                  <a:gd name="connsiteX10" fmla="*/ 210218 w 6010943"/>
                  <a:gd name="connsiteY10" fmla="*/ 3410323 h 4415216"/>
                  <a:gd name="connsiteX11" fmla="*/ 238793 w 6010943"/>
                  <a:gd name="connsiteY11" fmla="*/ 3391273 h 4415216"/>
                  <a:gd name="connsiteX12" fmla="*/ 300705 w 6010943"/>
                  <a:gd name="connsiteY12" fmla="*/ 3334123 h 4415216"/>
                  <a:gd name="connsiteX13" fmla="*/ 329280 w 6010943"/>
                  <a:gd name="connsiteY13" fmla="*/ 3315073 h 4415216"/>
                  <a:gd name="connsiteX14" fmla="*/ 410243 w 6010943"/>
                  <a:gd name="connsiteY14" fmla="*/ 3281735 h 4415216"/>
                  <a:gd name="connsiteX15" fmla="*/ 453105 w 6010943"/>
                  <a:gd name="connsiteY15" fmla="*/ 3262685 h 4415216"/>
                  <a:gd name="connsiteX16" fmla="*/ 491205 w 6010943"/>
                  <a:gd name="connsiteY16" fmla="*/ 3253160 h 4415216"/>
                  <a:gd name="connsiteX17" fmla="*/ 519780 w 6010943"/>
                  <a:gd name="connsiteY17" fmla="*/ 3238873 h 4415216"/>
                  <a:gd name="connsiteX18" fmla="*/ 543593 w 6010943"/>
                  <a:gd name="connsiteY18" fmla="*/ 3229348 h 4415216"/>
                  <a:gd name="connsiteX19" fmla="*/ 557880 w 6010943"/>
                  <a:gd name="connsiteY19" fmla="*/ 3224585 h 4415216"/>
                  <a:gd name="connsiteX20" fmla="*/ 572168 w 6010943"/>
                  <a:gd name="connsiteY20" fmla="*/ 3215060 h 4415216"/>
                  <a:gd name="connsiteX21" fmla="*/ 591218 w 6010943"/>
                  <a:gd name="connsiteY21" fmla="*/ 3210298 h 4415216"/>
                  <a:gd name="connsiteX22" fmla="*/ 615030 w 6010943"/>
                  <a:gd name="connsiteY22" fmla="*/ 3200773 h 4415216"/>
                  <a:gd name="connsiteX23" fmla="*/ 672180 w 6010943"/>
                  <a:gd name="connsiteY23" fmla="*/ 3172198 h 4415216"/>
                  <a:gd name="connsiteX24" fmla="*/ 700755 w 6010943"/>
                  <a:gd name="connsiteY24" fmla="*/ 3157910 h 4415216"/>
                  <a:gd name="connsiteX25" fmla="*/ 753143 w 6010943"/>
                  <a:gd name="connsiteY25" fmla="*/ 3138860 h 4415216"/>
                  <a:gd name="connsiteX26" fmla="*/ 805530 w 6010943"/>
                  <a:gd name="connsiteY26" fmla="*/ 3095998 h 4415216"/>
                  <a:gd name="connsiteX27" fmla="*/ 872205 w 6010943"/>
                  <a:gd name="connsiteY27" fmla="*/ 3053135 h 4415216"/>
                  <a:gd name="connsiteX28" fmla="*/ 891255 w 6010943"/>
                  <a:gd name="connsiteY28" fmla="*/ 3034085 h 4415216"/>
                  <a:gd name="connsiteX29" fmla="*/ 919830 w 6010943"/>
                  <a:gd name="connsiteY29" fmla="*/ 3010273 h 4415216"/>
                  <a:gd name="connsiteX30" fmla="*/ 934118 w 6010943"/>
                  <a:gd name="connsiteY30" fmla="*/ 2991223 h 4415216"/>
                  <a:gd name="connsiteX31" fmla="*/ 962693 w 6010943"/>
                  <a:gd name="connsiteY31" fmla="*/ 2972173 h 4415216"/>
                  <a:gd name="connsiteX32" fmla="*/ 1000793 w 6010943"/>
                  <a:gd name="connsiteY32" fmla="*/ 2934073 h 4415216"/>
                  <a:gd name="connsiteX33" fmla="*/ 1043655 w 6010943"/>
                  <a:gd name="connsiteY33" fmla="*/ 2919785 h 4415216"/>
                  <a:gd name="connsiteX34" fmla="*/ 1062705 w 6010943"/>
                  <a:gd name="connsiteY34" fmla="*/ 2910260 h 4415216"/>
                  <a:gd name="connsiteX35" fmla="*/ 1138905 w 6010943"/>
                  <a:gd name="connsiteY35" fmla="*/ 2895973 h 4415216"/>
                  <a:gd name="connsiteX36" fmla="*/ 1219868 w 6010943"/>
                  <a:gd name="connsiteY36" fmla="*/ 2881685 h 4415216"/>
                  <a:gd name="connsiteX37" fmla="*/ 1272255 w 6010943"/>
                  <a:gd name="connsiteY37" fmla="*/ 2862635 h 4415216"/>
                  <a:gd name="connsiteX38" fmla="*/ 1300830 w 6010943"/>
                  <a:gd name="connsiteY38" fmla="*/ 2834060 h 4415216"/>
                  <a:gd name="connsiteX39" fmla="*/ 1319880 w 6010943"/>
                  <a:gd name="connsiteY39" fmla="*/ 2815010 h 4415216"/>
                  <a:gd name="connsiteX40" fmla="*/ 1353218 w 6010943"/>
                  <a:gd name="connsiteY40" fmla="*/ 2767385 h 4415216"/>
                  <a:gd name="connsiteX41" fmla="*/ 1372268 w 6010943"/>
                  <a:gd name="connsiteY41" fmla="*/ 2753098 h 4415216"/>
                  <a:gd name="connsiteX42" fmla="*/ 1391318 w 6010943"/>
                  <a:gd name="connsiteY42" fmla="*/ 2719760 h 4415216"/>
                  <a:gd name="connsiteX43" fmla="*/ 1410368 w 6010943"/>
                  <a:gd name="connsiteY43" fmla="*/ 2691185 h 4415216"/>
                  <a:gd name="connsiteX44" fmla="*/ 1429418 w 6010943"/>
                  <a:gd name="connsiteY44" fmla="*/ 2672135 h 4415216"/>
                  <a:gd name="connsiteX45" fmla="*/ 1438943 w 6010943"/>
                  <a:gd name="connsiteY45" fmla="*/ 2657848 h 4415216"/>
                  <a:gd name="connsiteX46" fmla="*/ 1453230 w 6010943"/>
                  <a:gd name="connsiteY46" fmla="*/ 2643560 h 4415216"/>
                  <a:gd name="connsiteX47" fmla="*/ 1467518 w 6010943"/>
                  <a:gd name="connsiteY47" fmla="*/ 2624510 h 4415216"/>
                  <a:gd name="connsiteX48" fmla="*/ 1548480 w 6010943"/>
                  <a:gd name="connsiteY48" fmla="*/ 2586410 h 4415216"/>
                  <a:gd name="connsiteX49" fmla="*/ 1596105 w 6010943"/>
                  <a:gd name="connsiteY49" fmla="*/ 2557835 h 4415216"/>
                  <a:gd name="connsiteX50" fmla="*/ 1629443 w 6010943"/>
                  <a:gd name="connsiteY50" fmla="*/ 2548310 h 4415216"/>
                  <a:gd name="connsiteX51" fmla="*/ 1643730 w 6010943"/>
                  <a:gd name="connsiteY51" fmla="*/ 2538785 h 4415216"/>
                  <a:gd name="connsiteX52" fmla="*/ 1710405 w 6010943"/>
                  <a:gd name="connsiteY52" fmla="*/ 2529260 h 4415216"/>
                  <a:gd name="connsiteX53" fmla="*/ 1748505 w 6010943"/>
                  <a:gd name="connsiteY53" fmla="*/ 2514973 h 4415216"/>
                  <a:gd name="connsiteX54" fmla="*/ 1791368 w 6010943"/>
                  <a:gd name="connsiteY54" fmla="*/ 2476873 h 4415216"/>
                  <a:gd name="connsiteX55" fmla="*/ 1810418 w 6010943"/>
                  <a:gd name="connsiteY55" fmla="*/ 2467348 h 4415216"/>
                  <a:gd name="connsiteX56" fmla="*/ 1834230 w 6010943"/>
                  <a:gd name="connsiteY56" fmla="*/ 2438773 h 4415216"/>
                  <a:gd name="connsiteX57" fmla="*/ 1862805 w 6010943"/>
                  <a:gd name="connsiteY57" fmla="*/ 2400673 h 4415216"/>
                  <a:gd name="connsiteX58" fmla="*/ 1958055 w 6010943"/>
                  <a:gd name="connsiteY58" fmla="*/ 2319710 h 4415216"/>
                  <a:gd name="connsiteX59" fmla="*/ 1977105 w 6010943"/>
                  <a:gd name="connsiteY59" fmla="*/ 2314948 h 4415216"/>
                  <a:gd name="connsiteX60" fmla="*/ 1996155 w 6010943"/>
                  <a:gd name="connsiteY60" fmla="*/ 2305423 h 4415216"/>
                  <a:gd name="connsiteX61" fmla="*/ 2010443 w 6010943"/>
                  <a:gd name="connsiteY61" fmla="*/ 2295898 h 4415216"/>
                  <a:gd name="connsiteX62" fmla="*/ 2043780 w 6010943"/>
                  <a:gd name="connsiteY62" fmla="*/ 2286373 h 4415216"/>
                  <a:gd name="connsiteX63" fmla="*/ 2067593 w 6010943"/>
                  <a:gd name="connsiteY63" fmla="*/ 2276848 h 4415216"/>
                  <a:gd name="connsiteX64" fmla="*/ 2081880 w 6010943"/>
                  <a:gd name="connsiteY64" fmla="*/ 2272085 h 4415216"/>
                  <a:gd name="connsiteX65" fmla="*/ 2105693 w 6010943"/>
                  <a:gd name="connsiteY65" fmla="*/ 2262560 h 4415216"/>
                  <a:gd name="connsiteX66" fmla="*/ 2167605 w 6010943"/>
                  <a:gd name="connsiteY66" fmla="*/ 2257798 h 4415216"/>
                  <a:gd name="connsiteX67" fmla="*/ 2219993 w 6010943"/>
                  <a:gd name="connsiteY67" fmla="*/ 2248273 h 4415216"/>
                  <a:gd name="connsiteX68" fmla="*/ 2243805 w 6010943"/>
                  <a:gd name="connsiteY68" fmla="*/ 2233985 h 4415216"/>
                  <a:gd name="connsiteX69" fmla="*/ 2262855 w 6010943"/>
                  <a:gd name="connsiteY69" fmla="*/ 2229223 h 4415216"/>
                  <a:gd name="connsiteX70" fmla="*/ 2300955 w 6010943"/>
                  <a:gd name="connsiteY70" fmla="*/ 2219698 h 4415216"/>
                  <a:gd name="connsiteX71" fmla="*/ 2334293 w 6010943"/>
                  <a:gd name="connsiteY71" fmla="*/ 2200648 h 4415216"/>
                  <a:gd name="connsiteX72" fmla="*/ 2348580 w 6010943"/>
                  <a:gd name="connsiteY72" fmla="*/ 2191123 h 4415216"/>
                  <a:gd name="connsiteX73" fmla="*/ 2391443 w 6010943"/>
                  <a:gd name="connsiteY73" fmla="*/ 2176835 h 4415216"/>
                  <a:gd name="connsiteX74" fmla="*/ 2400968 w 6010943"/>
                  <a:gd name="connsiteY74" fmla="*/ 2157785 h 4415216"/>
                  <a:gd name="connsiteX75" fmla="*/ 2500980 w 6010943"/>
                  <a:gd name="connsiteY75" fmla="*/ 2100635 h 4415216"/>
                  <a:gd name="connsiteX76" fmla="*/ 2558130 w 6010943"/>
                  <a:gd name="connsiteY76" fmla="*/ 2067298 h 4415216"/>
                  <a:gd name="connsiteX77" fmla="*/ 2572418 w 6010943"/>
                  <a:gd name="connsiteY77" fmla="*/ 2062535 h 4415216"/>
                  <a:gd name="connsiteX78" fmla="*/ 2596230 w 6010943"/>
                  <a:gd name="connsiteY78" fmla="*/ 2048248 h 4415216"/>
                  <a:gd name="connsiteX79" fmla="*/ 2634330 w 6010943"/>
                  <a:gd name="connsiteY79" fmla="*/ 2029198 h 4415216"/>
                  <a:gd name="connsiteX80" fmla="*/ 2667668 w 6010943"/>
                  <a:gd name="connsiteY80" fmla="*/ 2014910 h 4415216"/>
                  <a:gd name="connsiteX81" fmla="*/ 2729580 w 6010943"/>
                  <a:gd name="connsiteY81" fmla="*/ 1976810 h 4415216"/>
                  <a:gd name="connsiteX82" fmla="*/ 2767680 w 6010943"/>
                  <a:gd name="connsiteY82" fmla="*/ 1962523 h 4415216"/>
                  <a:gd name="connsiteX83" fmla="*/ 2810543 w 6010943"/>
                  <a:gd name="connsiteY83" fmla="*/ 1943473 h 4415216"/>
                  <a:gd name="connsiteX84" fmla="*/ 2834355 w 6010943"/>
                  <a:gd name="connsiteY84" fmla="*/ 1938710 h 4415216"/>
                  <a:gd name="connsiteX85" fmla="*/ 2862930 w 6010943"/>
                  <a:gd name="connsiteY85" fmla="*/ 1929185 h 4415216"/>
                  <a:gd name="connsiteX86" fmla="*/ 2910555 w 6010943"/>
                  <a:gd name="connsiteY86" fmla="*/ 1919660 h 4415216"/>
                  <a:gd name="connsiteX87" fmla="*/ 2948655 w 6010943"/>
                  <a:gd name="connsiteY87" fmla="*/ 1910135 h 4415216"/>
                  <a:gd name="connsiteX88" fmla="*/ 2996280 w 6010943"/>
                  <a:gd name="connsiteY88" fmla="*/ 1900610 h 4415216"/>
                  <a:gd name="connsiteX89" fmla="*/ 3010568 w 6010943"/>
                  <a:gd name="connsiteY89" fmla="*/ 1895848 h 4415216"/>
                  <a:gd name="connsiteX90" fmla="*/ 3062955 w 6010943"/>
                  <a:gd name="connsiteY90" fmla="*/ 1881560 h 4415216"/>
                  <a:gd name="connsiteX91" fmla="*/ 3110580 w 6010943"/>
                  <a:gd name="connsiteY91" fmla="*/ 1848223 h 4415216"/>
                  <a:gd name="connsiteX92" fmla="*/ 3143918 w 6010943"/>
                  <a:gd name="connsiteY92" fmla="*/ 1829173 h 4415216"/>
                  <a:gd name="connsiteX93" fmla="*/ 3186780 w 6010943"/>
                  <a:gd name="connsiteY93" fmla="*/ 1786310 h 4415216"/>
                  <a:gd name="connsiteX94" fmla="*/ 3224880 w 6010943"/>
                  <a:gd name="connsiteY94" fmla="*/ 1752973 h 4415216"/>
                  <a:gd name="connsiteX95" fmla="*/ 3253455 w 6010943"/>
                  <a:gd name="connsiteY95" fmla="*/ 1724398 h 4415216"/>
                  <a:gd name="connsiteX96" fmla="*/ 3267743 w 6010943"/>
                  <a:gd name="connsiteY96" fmla="*/ 1710110 h 4415216"/>
                  <a:gd name="connsiteX97" fmla="*/ 3282030 w 6010943"/>
                  <a:gd name="connsiteY97" fmla="*/ 1705348 h 4415216"/>
                  <a:gd name="connsiteX98" fmla="*/ 3329655 w 6010943"/>
                  <a:gd name="connsiteY98" fmla="*/ 1667248 h 4415216"/>
                  <a:gd name="connsiteX99" fmla="*/ 3372518 w 6010943"/>
                  <a:gd name="connsiteY99" fmla="*/ 1614860 h 4415216"/>
                  <a:gd name="connsiteX100" fmla="*/ 3405855 w 6010943"/>
                  <a:gd name="connsiteY100" fmla="*/ 1586285 h 4415216"/>
                  <a:gd name="connsiteX101" fmla="*/ 3420143 w 6010943"/>
                  <a:gd name="connsiteY101" fmla="*/ 1567235 h 4415216"/>
                  <a:gd name="connsiteX102" fmla="*/ 3486818 w 6010943"/>
                  <a:gd name="connsiteY102" fmla="*/ 1510085 h 4415216"/>
                  <a:gd name="connsiteX103" fmla="*/ 3496343 w 6010943"/>
                  <a:gd name="connsiteY103" fmla="*/ 1495798 h 4415216"/>
                  <a:gd name="connsiteX104" fmla="*/ 3534443 w 6010943"/>
                  <a:gd name="connsiteY104" fmla="*/ 1462460 h 4415216"/>
                  <a:gd name="connsiteX105" fmla="*/ 3553493 w 6010943"/>
                  <a:gd name="connsiteY105" fmla="*/ 1452935 h 4415216"/>
                  <a:gd name="connsiteX106" fmla="*/ 3577305 w 6010943"/>
                  <a:gd name="connsiteY106" fmla="*/ 1429123 h 4415216"/>
                  <a:gd name="connsiteX107" fmla="*/ 3591593 w 6010943"/>
                  <a:gd name="connsiteY107" fmla="*/ 1414835 h 4415216"/>
                  <a:gd name="connsiteX108" fmla="*/ 3653505 w 6010943"/>
                  <a:gd name="connsiteY108" fmla="*/ 1357685 h 4415216"/>
                  <a:gd name="connsiteX109" fmla="*/ 3677318 w 6010943"/>
                  <a:gd name="connsiteY109" fmla="*/ 1329110 h 4415216"/>
                  <a:gd name="connsiteX110" fmla="*/ 3696368 w 6010943"/>
                  <a:gd name="connsiteY110" fmla="*/ 1300535 h 4415216"/>
                  <a:gd name="connsiteX111" fmla="*/ 3710655 w 6010943"/>
                  <a:gd name="connsiteY111" fmla="*/ 1295773 h 4415216"/>
                  <a:gd name="connsiteX112" fmla="*/ 3782093 w 6010943"/>
                  <a:gd name="connsiteY112" fmla="*/ 1205285 h 4415216"/>
                  <a:gd name="connsiteX113" fmla="*/ 3801143 w 6010943"/>
                  <a:gd name="connsiteY113" fmla="*/ 1186235 h 4415216"/>
                  <a:gd name="connsiteX114" fmla="*/ 3853530 w 6010943"/>
                  <a:gd name="connsiteY114" fmla="*/ 1148135 h 4415216"/>
                  <a:gd name="connsiteX115" fmla="*/ 3872580 w 6010943"/>
                  <a:gd name="connsiteY115" fmla="*/ 1138610 h 4415216"/>
                  <a:gd name="connsiteX116" fmla="*/ 3901155 w 6010943"/>
                  <a:gd name="connsiteY116" fmla="*/ 1114798 h 4415216"/>
                  <a:gd name="connsiteX117" fmla="*/ 3934493 w 6010943"/>
                  <a:gd name="connsiteY117" fmla="*/ 1100510 h 4415216"/>
                  <a:gd name="connsiteX118" fmla="*/ 3977355 w 6010943"/>
                  <a:gd name="connsiteY118" fmla="*/ 1071935 h 4415216"/>
                  <a:gd name="connsiteX119" fmla="*/ 3991643 w 6010943"/>
                  <a:gd name="connsiteY119" fmla="*/ 1062410 h 4415216"/>
                  <a:gd name="connsiteX120" fmla="*/ 4010693 w 6010943"/>
                  <a:gd name="connsiteY120" fmla="*/ 1057648 h 4415216"/>
                  <a:gd name="connsiteX121" fmla="*/ 4086893 w 6010943"/>
                  <a:gd name="connsiteY121" fmla="*/ 1033835 h 4415216"/>
                  <a:gd name="connsiteX122" fmla="*/ 4134518 w 6010943"/>
                  <a:gd name="connsiteY122" fmla="*/ 1014785 h 4415216"/>
                  <a:gd name="connsiteX123" fmla="*/ 4167855 w 6010943"/>
                  <a:gd name="connsiteY123" fmla="*/ 1005260 h 4415216"/>
                  <a:gd name="connsiteX124" fmla="*/ 4205955 w 6010943"/>
                  <a:gd name="connsiteY124" fmla="*/ 1000498 h 4415216"/>
                  <a:gd name="connsiteX125" fmla="*/ 4248818 w 6010943"/>
                  <a:gd name="connsiteY125" fmla="*/ 990973 h 4415216"/>
                  <a:gd name="connsiteX126" fmla="*/ 4291680 w 6010943"/>
                  <a:gd name="connsiteY126" fmla="*/ 971923 h 4415216"/>
                  <a:gd name="connsiteX127" fmla="*/ 4329780 w 6010943"/>
                  <a:gd name="connsiteY127" fmla="*/ 962398 h 4415216"/>
                  <a:gd name="connsiteX128" fmla="*/ 4344068 w 6010943"/>
                  <a:gd name="connsiteY128" fmla="*/ 952873 h 4415216"/>
                  <a:gd name="connsiteX129" fmla="*/ 4382168 w 6010943"/>
                  <a:gd name="connsiteY129" fmla="*/ 938585 h 4415216"/>
                  <a:gd name="connsiteX130" fmla="*/ 4401218 w 6010943"/>
                  <a:gd name="connsiteY130" fmla="*/ 924298 h 4415216"/>
                  <a:gd name="connsiteX131" fmla="*/ 4434555 w 6010943"/>
                  <a:gd name="connsiteY131" fmla="*/ 895723 h 4415216"/>
                  <a:gd name="connsiteX132" fmla="*/ 4444080 w 6010943"/>
                  <a:gd name="connsiteY132" fmla="*/ 876673 h 4415216"/>
                  <a:gd name="connsiteX133" fmla="*/ 4463130 w 6010943"/>
                  <a:gd name="connsiteY133" fmla="*/ 857623 h 4415216"/>
                  <a:gd name="connsiteX134" fmla="*/ 4486943 w 6010943"/>
                  <a:gd name="connsiteY134" fmla="*/ 809998 h 4415216"/>
                  <a:gd name="connsiteX135" fmla="*/ 4501230 w 6010943"/>
                  <a:gd name="connsiteY135" fmla="*/ 786185 h 4415216"/>
                  <a:gd name="connsiteX136" fmla="*/ 4515518 w 6010943"/>
                  <a:gd name="connsiteY136" fmla="*/ 695698 h 4415216"/>
                  <a:gd name="connsiteX137" fmla="*/ 4525043 w 6010943"/>
                  <a:gd name="connsiteY137" fmla="*/ 581398 h 4415216"/>
                  <a:gd name="connsiteX138" fmla="*/ 4534568 w 6010943"/>
                  <a:gd name="connsiteY138" fmla="*/ 543298 h 4415216"/>
                  <a:gd name="connsiteX139" fmla="*/ 4539330 w 6010943"/>
                  <a:gd name="connsiteY139" fmla="*/ 500435 h 4415216"/>
                  <a:gd name="connsiteX140" fmla="*/ 4548855 w 6010943"/>
                  <a:gd name="connsiteY140" fmla="*/ 424235 h 4415216"/>
                  <a:gd name="connsiteX141" fmla="*/ 4553618 w 6010943"/>
                  <a:gd name="connsiteY141" fmla="*/ 381373 h 4415216"/>
                  <a:gd name="connsiteX142" fmla="*/ 4567905 w 6010943"/>
                  <a:gd name="connsiteY142" fmla="*/ 271835 h 4415216"/>
                  <a:gd name="connsiteX143" fmla="*/ 4572668 w 6010943"/>
                  <a:gd name="connsiteY143" fmla="*/ 233735 h 4415216"/>
                  <a:gd name="connsiteX144" fmla="*/ 4582193 w 6010943"/>
                  <a:gd name="connsiteY144" fmla="*/ 190873 h 4415216"/>
                  <a:gd name="connsiteX145" fmla="*/ 4586955 w 6010943"/>
                  <a:gd name="connsiteY145" fmla="*/ 152773 h 4415216"/>
                  <a:gd name="connsiteX146" fmla="*/ 4596480 w 6010943"/>
                  <a:gd name="connsiteY146" fmla="*/ 119435 h 4415216"/>
                  <a:gd name="connsiteX147" fmla="*/ 4601243 w 6010943"/>
                  <a:gd name="connsiteY147" fmla="*/ 95623 h 4415216"/>
                  <a:gd name="connsiteX148" fmla="*/ 4610768 w 6010943"/>
                  <a:gd name="connsiteY148" fmla="*/ 76573 h 4415216"/>
                  <a:gd name="connsiteX149" fmla="*/ 4620293 w 6010943"/>
                  <a:gd name="connsiteY149" fmla="*/ 52760 h 4415216"/>
                  <a:gd name="connsiteX150" fmla="*/ 4658393 w 6010943"/>
                  <a:gd name="connsiteY150" fmla="*/ 14660 h 4415216"/>
                  <a:gd name="connsiteX151" fmla="*/ 4677443 w 6010943"/>
                  <a:gd name="connsiteY151" fmla="*/ 9898 h 4415216"/>
                  <a:gd name="connsiteX152" fmla="*/ 4696493 w 6010943"/>
                  <a:gd name="connsiteY152" fmla="*/ 373 h 4415216"/>
                  <a:gd name="connsiteX153" fmla="*/ 4820318 w 6010943"/>
                  <a:gd name="connsiteY153" fmla="*/ 14660 h 4415216"/>
                  <a:gd name="connsiteX154" fmla="*/ 4858418 w 6010943"/>
                  <a:gd name="connsiteY154" fmla="*/ 28948 h 4415216"/>
                  <a:gd name="connsiteX155" fmla="*/ 4906043 w 6010943"/>
                  <a:gd name="connsiteY155" fmla="*/ 52760 h 4415216"/>
                  <a:gd name="connsiteX156" fmla="*/ 4944143 w 6010943"/>
                  <a:gd name="connsiteY156" fmla="*/ 86098 h 4415216"/>
                  <a:gd name="connsiteX157" fmla="*/ 4987005 w 6010943"/>
                  <a:gd name="connsiteY157" fmla="*/ 133723 h 4415216"/>
                  <a:gd name="connsiteX158" fmla="*/ 5034630 w 6010943"/>
                  <a:gd name="connsiteY158" fmla="*/ 200398 h 4415216"/>
                  <a:gd name="connsiteX159" fmla="*/ 5053680 w 6010943"/>
                  <a:gd name="connsiteY159" fmla="*/ 228973 h 4415216"/>
                  <a:gd name="connsiteX160" fmla="*/ 5072730 w 6010943"/>
                  <a:gd name="connsiteY160" fmla="*/ 252785 h 4415216"/>
                  <a:gd name="connsiteX161" fmla="*/ 5087018 w 6010943"/>
                  <a:gd name="connsiteY161" fmla="*/ 276598 h 4415216"/>
                  <a:gd name="connsiteX162" fmla="*/ 5106068 w 6010943"/>
                  <a:gd name="connsiteY162" fmla="*/ 300410 h 4415216"/>
                  <a:gd name="connsiteX163" fmla="*/ 5125118 w 6010943"/>
                  <a:gd name="connsiteY163" fmla="*/ 328985 h 4415216"/>
                  <a:gd name="connsiteX164" fmla="*/ 5144168 w 6010943"/>
                  <a:gd name="connsiteY164" fmla="*/ 362323 h 4415216"/>
                  <a:gd name="connsiteX165" fmla="*/ 5201318 w 6010943"/>
                  <a:gd name="connsiteY165" fmla="*/ 409948 h 4415216"/>
                  <a:gd name="connsiteX166" fmla="*/ 5220368 w 6010943"/>
                  <a:gd name="connsiteY166" fmla="*/ 419473 h 4415216"/>
                  <a:gd name="connsiteX167" fmla="*/ 5248943 w 6010943"/>
                  <a:gd name="connsiteY167" fmla="*/ 428998 h 4415216"/>
                  <a:gd name="connsiteX168" fmla="*/ 5329905 w 6010943"/>
                  <a:gd name="connsiteY168" fmla="*/ 471860 h 4415216"/>
                  <a:gd name="connsiteX169" fmla="*/ 5363243 w 6010943"/>
                  <a:gd name="connsiteY169" fmla="*/ 481385 h 4415216"/>
                  <a:gd name="connsiteX170" fmla="*/ 5377530 w 6010943"/>
                  <a:gd name="connsiteY170" fmla="*/ 486148 h 4415216"/>
                  <a:gd name="connsiteX171" fmla="*/ 5434680 w 6010943"/>
                  <a:gd name="connsiteY171" fmla="*/ 514723 h 4415216"/>
                  <a:gd name="connsiteX172" fmla="*/ 5463255 w 6010943"/>
                  <a:gd name="connsiteY172" fmla="*/ 529010 h 4415216"/>
                  <a:gd name="connsiteX173" fmla="*/ 5510880 w 6010943"/>
                  <a:gd name="connsiteY173" fmla="*/ 548060 h 4415216"/>
                  <a:gd name="connsiteX174" fmla="*/ 5544218 w 6010943"/>
                  <a:gd name="connsiteY174" fmla="*/ 571873 h 4415216"/>
                  <a:gd name="connsiteX175" fmla="*/ 5572793 w 6010943"/>
                  <a:gd name="connsiteY175" fmla="*/ 586160 h 4415216"/>
                  <a:gd name="connsiteX176" fmla="*/ 5596605 w 6010943"/>
                  <a:gd name="connsiteY176" fmla="*/ 605210 h 4415216"/>
                  <a:gd name="connsiteX177" fmla="*/ 5620418 w 6010943"/>
                  <a:gd name="connsiteY177" fmla="*/ 619498 h 4415216"/>
                  <a:gd name="connsiteX178" fmla="*/ 5663280 w 6010943"/>
                  <a:gd name="connsiteY178" fmla="*/ 652835 h 4415216"/>
                  <a:gd name="connsiteX179" fmla="*/ 5691855 w 6010943"/>
                  <a:gd name="connsiteY179" fmla="*/ 671885 h 4415216"/>
                  <a:gd name="connsiteX180" fmla="*/ 5725193 w 6010943"/>
                  <a:gd name="connsiteY180" fmla="*/ 714748 h 4415216"/>
                  <a:gd name="connsiteX181" fmla="*/ 5758530 w 6010943"/>
                  <a:gd name="connsiteY181" fmla="*/ 743323 h 4415216"/>
                  <a:gd name="connsiteX182" fmla="*/ 5787105 w 6010943"/>
                  <a:gd name="connsiteY182" fmla="*/ 786185 h 4415216"/>
                  <a:gd name="connsiteX183" fmla="*/ 5825205 w 6010943"/>
                  <a:gd name="connsiteY183" fmla="*/ 867148 h 4415216"/>
                  <a:gd name="connsiteX184" fmla="*/ 5844255 w 6010943"/>
                  <a:gd name="connsiteY184" fmla="*/ 957635 h 4415216"/>
                  <a:gd name="connsiteX185" fmla="*/ 5858543 w 6010943"/>
                  <a:gd name="connsiteY185" fmla="*/ 1000498 h 4415216"/>
                  <a:gd name="connsiteX186" fmla="*/ 5877593 w 6010943"/>
                  <a:gd name="connsiteY186" fmla="*/ 1081460 h 4415216"/>
                  <a:gd name="connsiteX187" fmla="*/ 5891880 w 6010943"/>
                  <a:gd name="connsiteY187" fmla="*/ 1124323 h 4415216"/>
                  <a:gd name="connsiteX188" fmla="*/ 5901405 w 6010943"/>
                  <a:gd name="connsiteY188" fmla="*/ 1157660 h 4415216"/>
                  <a:gd name="connsiteX189" fmla="*/ 5910930 w 6010943"/>
                  <a:gd name="connsiteY189" fmla="*/ 1181473 h 4415216"/>
                  <a:gd name="connsiteX190" fmla="*/ 5934743 w 6010943"/>
                  <a:gd name="connsiteY190" fmla="*/ 1248148 h 4415216"/>
                  <a:gd name="connsiteX191" fmla="*/ 5953793 w 6010943"/>
                  <a:gd name="connsiteY191" fmla="*/ 1295773 h 4415216"/>
                  <a:gd name="connsiteX192" fmla="*/ 5958555 w 6010943"/>
                  <a:gd name="connsiteY192" fmla="*/ 1329110 h 4415216"/>
                  <a:gd name="connsiteX193" fmla="*/ 5972843 w 6010943"/>
                  <a:gd name="connsiteY193" fmla="*/ 1362448 h 4415216"/>
                  <a:gd name="connsiteX194" fmla="*/ 5987130 w 6010943"/>
                  <a:gd name="connsiteY194" fmla="*/ 1471985 h 4415216"/>
                  <a:gd name="connsiteX195" fmla="*/ 5991893 w 6010943"/>
                  <a:gd name="connsiteY195" fmla="*/ 1505323 h 4415216"/>
                  <a:gd name="connsiteX196" fmla="*/ 5996655 w 6010943"/>
                  <a:gd name="connsiteY196" fmla="*/ 1529135 h 4415216"/>
                  <a:gd name="connsiteX197" fmla="*/ 6001418 w 6010943"/>
                  <a:gd name="connsiteY197" fmla="*/ 1610098 h 4415216"/>
                  <a:gd name="connsiteX198" fmla="*/ 6010943 w 6010943"/>
                  <a:gd name="connsiteY198" fmla="*/ 1705348 h 4415216"/>
                  <a:gd name="connsiteX199" fmla="*/ 6006180 w 6010943"/>
                  <a:gd name="connsiteY199" fmla="*/ 1948235 h 4415216"/>
                  <a:gd name="connsiteX200" fmla="*/ 5982368 w 6010943"/>
                  <a:gd name="connsiteY200" fmla="*/ 2029198 h 4415216"/>
                  <a:gd name="connsiteX201" fmla="*/ 5972843 w 6010943"/>
                  <a:gd name="connsiteY201" fmla="*/ 2053010 h 4415216"/>
                  <a:gd name="connsiteX202" fmla="*/ 5934743 w 6010943"/>
                  <a:gd name="connsiteY202" fmla="*/ 2076823 h 4415216"/>
                  <a:gd name="connsiteX203" fmla="*/ 5825205 w 6010943"/>
                  <a:gd name="connsiteY203" fmla="*/ 2067298 h 4415216"/>
                  <a:gd name="connsiteX204" fmla="*/ 5763293 w 6010943"/>
                  <a:gd name="connsiteY204" fmla="*/ 2048248 h 4415216"/>
                  <a:gd name="connsiteX205" fmla="*/ 5725193 w 6010943"/>
                  <a:gd name="connsiteY205" fmla="*/ 2038723 h 4415216"/>
                  <a:gd name="connsiteX206" fmla="*/ 5701380 w 6010943"/>
                  <a:gd name="connsiteY206" fmla="*/ 2029198 h 4415216"/>
                  <a:gd name="connsiteX207" fmla="*/ 5682330 w 6010943"/>
                  <a:gd name="connsiteY207" fmla="*/ 2024435 h 4415216"/>
                  <a:gd name="connsiteX208" fmla="*/ 5658518 w 6010943"/>
                  <a:gd name="connsiteY208" fmla="*/ 2014910 h 4415216"/>
                  <a:gd name="connsiteX209" fmla="*/ 5625180 w 6010943"/>
                  <a:gd name="connsiteY209" fmla="*/ 2010148 h 4415216"/>
                  <a:gd name="connsiteX210" fmla="*/ 5596605 w 6010943"/>
                  <a:gd name="connsiteY210" fmla="*/ 2000623 h 4415216"/>
                  <a:gd name="connsiteX211" fmla="*/ 5577555 w 6010943"/>
                  <a:gd name="connsiteY211" fmla="*/ 1995860 h 4415216"/>
                  <a:gd name="connsiteX212" fmla="*/ 5553743 w 6010943"/>
                  <a:gd name="connsiteY212" fmla="*/ 1986335 h 4415216"/>
                  <a:gd name="connsiteX213" fmla="*/ 5525168 w 6010943"/>
                  <a:gd name="connsiteY213" fmla="*/ 1976810 h 4415216"/>
                  <a:gd name="connsiteX214" fmla="*/ 5491830 w 6010943"/>
                  <a:gd name="connsiteY214" fmla="*/ 1962523 h 4415216"/>
                  <a:gd name="connsiteX215" fmla="*/ 5487068 w 6010943"/>
                  <a:gd name="connsiteY215" fmla="*/ 1948235 h 4415216"/>
                  <a:gd name="connsiteX216" fmla="*/ 5448968 w 6010943"/>
                  <a:gd name="connsiteY216" fmla="*/ 1924423 h 4415216"/>
                  <a:gd name="connsiteX217" fmla="*/ 5406105 w 6010943"/>
                  <a:gd name="connsiteY217" fmla="*/ 1900610 h 4415216"/>
                  <a:gd name="connsiteX218" fmla="*/ 5339430 w 6010943"/>
                  <a:gd name="connsiteY218" fmla="*/ 1824410 h 4415216"/>
                  <a:gd name="connsiteX219" fmla="*/ 5315618 w 6010943"/>
                  <a:gd name="connsiteY219" fmla="*/ 1805360 h 4415216"/>
                  <a:gd name="connsiteX220" fmla="*/ 5291805 w 6010943"/>
                  <a:gd name="connsiteY220" fmla="*/ 1800598 h 4415216"/>
                  <a:gd name="connsiteX221" fmla="*/ 5220368 w 6010943"/>
                  <a:gd name="connsiteY221" fmla="*/ 1762498 h 4415216"/>
                  <a:gd name="connsiteX222" fmla="*/ 5072730 w 6010943"/>
                  <a:gd name="connsiteY222" fmla="*/ 1719635 h 4415216"/>
                  <a:gd name="connsiteX223" fmla="*/ 5044155 w 6010943"/>
                  <a:gd name="connsiteY223" fmla="*/ 1714873 h 4415216"/>
                  <a:gd name="connsiteX224" fmla="*/ 5020343 w 6010943"/>
                  <a:gd name="connsiteY224" fmla="*/ 1710110 h 4415216"/>
                  <a:gd name="connsiteX225" fmla="*/ 4801268 w 6010943"/>
                  <a:gd name="connsiteY225" fmla="*/ 1700585 h 4415216"/>
                  <a:gd name="connsiteX226" fmla="*/ 4691730 w 6010943"/>
                  <a:gd name="connsiteY226" fmla="*/ 1714873 h 4415216"/>
                  <a:gd name="connsiteX227" fmla="*/ 4644105 w 6010943"/>
                  <a:gd name="connsiteY227" fmla="*/ 1743448 h 4415216"/>
                  <a:gd name="connsiteX228" fmla="*/ 4629818 w 6010943"/>
                  <a:gd name="connsiteY228" fmla="*/ 1748210 h 4415216"/>
                  <a:gd name="connsiteX229" fmla="*/ 4586955 w 6010943"/>
                  <a:gd name="connsiteY229" fmla="*/ 1800598 h 4415216"/>
                  <a:gd name="connsiteX230" fmla="*/ 4563143 w 6010943"/>
                  <a:gd name="connsiteY230" fmla="*/ 1833935 h 4415216"/>
                  <a:gd name="connsiteX231" fmla="*/ 4539330 w 6010943"/>
                  <a:gd name="connsiteY231" fmla="*/ 1857748 h 4415216"/>
                  <a:gd name="connsiteX232" fmla="*/ 4520280 w 6010943"/>
                  <a:gd name="connsiteY232" fmla="*/ 1881560 h 4415216"/>
                  <a:gd name="connsiteX233" fmla="*/ 4477418 w 6010943"/>
                  <a:gd name="connsiteY233" fmla="*/ 1924423 h 4415216"/>
                  <a:gd name="connsiteX234" fmla="*/ 4420268 w 6010943"/>
                  <a:gd name="connsiteY234" fmla="*/ 1972048 h 4415216"/>
                  <a:gd name="connsiteX235" fmla="*/ 4401218 w 6010943"/>
                  <a:gd name="connsiteY235" fmla="*/ 1981573 h 4415216"/>
                  <a:gd name="connsiteX236" fmla="*/ 4344068 w 6010943"/>
                  <a:gd name="connsiteY236" fmla="*/ 2014910 h 4415216"/>
                  <a:gd name="connsiteX237" fmla="*/ 4329780 w 6010943"/>
                  <a:gd name="connsiteY237" fmla="*/ 2019673 h 4415216"/>
                  <a:gd name="connsiteX238" fmla="*/ 4315493 w 6010943"/>
                  <a:gd name="connsiteY238" fmla="*/ 2029198 h 4415216"/>
                  <a:gd name="connsiteX239" fmla="*/ 4239293 w 6010943"/>
                  <a:gd name="connsiteY239" fmla="*/ 2038723 h 4415216"/>
                  <a:gd name="connsiteX240" fmla="*/ 4182143 w 6010943"/>
                  <a:gd name="connsiteY240" fmla="*/ 2048248 h 4415216"/>
                  <a:gd name="connsiteX241" fmla="*/ 4153568 w 6010943"/>
                  <a:gd name="connsiteY241" fmla="*/ 2053010 h 4415216"/>
                  <a:gd name="connsiteX242" fmla="*/ 4139280 w 6010943"/>
                  <a:gd name="connsiteY242" fmla="*/ 2057773 h 4415216"/>
                  <a:gd name="connsiteX243" fmla="*/ 4120230 w 6010943"/>
                  <a:gd name="connsiteY243" fmla="*/ 2062535 h 4415216"/>
                  <a:gd name="connsiteX244" fmla="*/ 4096418 w 6010943"/>
                  <a:gd name="connsiteY244" fmla="*/ 2072060 h 4415216"/>
                  <a:gd name="connsiteX245" fmla="*/ 4048793 w 6010943"/>
                  <a:gd name="connsiteY245" fmla="*/ 2081585 h 4415216"/>
                  <a:gd name="connsiteX246" fmla="*/ 4024980 w 6010943"/>
                  <a:gd name="connsiteY246" fmla="*/ 2091110 h 4415216"/>
                  <a:gd name="connsiteX247" fmla="*/ 3972593 w 6010943"/>
                  <a:gd name="connsiteY247" fmla="*/ 2105398 h 4415216"/>
                  <a:gd name="connsiteX248" fmla="*/ 3948780 w 6010943"/>
                  <a:gd name="connsiteY248" fmla="*/ 2114923 h 4415216"/>
                  <a:gd name="connsiteX249" fmla="*/ 3929730 w 6010943"/>
                  <a:gd name="connsiteY249" fmla="*/ 2129210 h 4415216"/>
                  <a:gd name="connsiteX250" fmla="*/ 3896393 w 6010943"/>
                  <a:gd name="connsiteY250" fmla="*/ 2138735 h 4415216"/>
                  <a:gd name="connsiteX251" fmla="*/ 3872580 w 6010943"/>
                  <a:gd name="connsiteY251" fmla="*/ 2153023 h 4415216"/>
                  <a:gd name="connsiteX252" fmla="*/ 3829718 w 6010943"/>
                  <a:gd name="connsiteY252" fmla="*/ 2181598 h 4415216"/>
                  <a:gd name="connsiteX253" fmla="*/ 3791618 w 6010943"/>
                  <a:gd name="connsiteY253" fmla="*/ 2200648 h 4415216"/>
                  <a:gd name="connsiteX254" fmla="*/ 3777330 w 6010943"/>
                  <a:gd name="connsiteY254" fmla="*/ 2214935 h 4415216"/>
                  <a:gd name="connsiteX255" fmla="*/ 3767805 w 6010943"/>
                  <a:gd name="connsiteY255" fmla="*/ 2229223 h 4415216"/>
                  <a:gd name="connsiteX256" fmla="*/ 3739230 w 6010943"/>
                  <a:gd name="connsiteY256" fmla="*/ 2248273 h 4415216"/>
                  <a:gd name="connsiteX257" fmla="*/ 3715418 w 6010943"/>
                  <a:gd name="connsiteY257" fmla="*/ 2267323 h 4415216"/>
                  <a:gd name="connsiteX258" fmla="*/ 3686843 w 6010943"/>
                  <a:gd name="connsiteY258" fmla="*/ 2276848 h 4415216"/>
                  <a:gd name="connsiteX259" fmla="*/ 3620168 w 6010943"/>
                  <a:gd name="connsiteY259" fmla="*/ 2305423 h 4415216"/>
                  <a:gd name="connsiteX260" fmla="*/ 3596355 w 6010943"/>
                  <a:gd name="connsiteY260" fmla="*/ 2314948 h 4415216"/>
                  <a:gd name="connsiteX261" fmla="*/ 3572543 w 6010943"/>
                  <a:gd name="connsiteY261" fmla="*/ 2329235 h 4415216"/>
                  <a:gd name="connsiteX262" fmla="*/ 3553493 w 6010943"/>
                  <a:gd name="connsiteY262" fmla="*/ 2333998 h 4415216"/>
                  <a:gd name="connsiteX263" fmla="*/ 3501105 w 6010943"/>
                  <a:gd name="connsiteY263" fmla="*/ 2357810 h 4415216"/>
                  <a:gd name="connsiteX264" fmla="*/ 3482055 w 6010943"/>
                  <a:gd name="connsiteY264" fmla="*/ 2372098 h 4415216"/>
                  <a:gd name="connsiteX265" fmla="*/ 3463005 w 6010943"/>
                  <a:gd name="connsiteY265" fmla="*/ 2381623 h 4415216"/>
                  <a:gd name="connsiteX266" fmla="*/ 3448718 w 6010943"/>
                  <a:gd name="connsiteY266" fmla="*/ 2391148 h 4415216"/>
                  <a:gd name="connsiteX267" fmla="*/ 3429668 w 6010943"/>
                  <a:gd name="connsiteY267" fmla="*/ 2395910 h 4415216"/>
                  <a:gd name="connsiteX268" fmla="*/ 3415380 w 6010943"/>
                  <a:gd name="connsiteY268" fmla="*/ 2410198 h 4415216"/>
                  <a:gd name="connsiteX269" fmla="*/ 3372518 w 6010943"/>
                  <a:gd name="connsiteY269" fmla="*/ 2429248 h 4415216"/>
                  <a:gd name="connsiteX270" fmla="*/ 3339180 w 6010943"/>
                  <a:gd name="connsiteY270" fmla="*/ 2448298 h 4415216"/>
                  <a:gd name="connsiteX271" fmla="*/ 3267743 w 6010943"/>
                  <a:gd name="connsiteY271" fmla="*/ 2481635 h 4415216"/>
                  <a:gd name="connsiteX272" fmla="*/ 3220118 w 6010943"/>
                  <a:gd name="connsiteY272" fmla="*/ 2495923 h 4415216"/>
                  <a:gd name="connsiteX273" fmla="*/ 3191543 w 6010943"/>
                  <a:gd name="connsiteY273" fmla="*/ 2510210 h 4415216"/>
                  <a:gd name="connsiteX274" fmla="*/ 3158205 w 6010943"/>
                  <a:gd name="connsiteY274" fmla="*/ 2524498 h 4415216"/>
                  <a:gd name="connsiteX275" fmla="*/ 3129630 w 6010943"/>
                  <a:gd name="connsiteY275" fmla="*/ 2538785 h 4415216"/>
                  <a:gd name="connsiteX276" fmla="*/ 3096293 w 6010943"/>
                  <a:gd name="connsiteY276" fmla="*/ 2553073 h 4415216"/>
                  <a:gd name="connsiteX277" fmla="*/ 3062955 w 6010943"/>
                  <a:gd name="connsiteY277" fmla="*/ 2581648 h 4415216"/>
                  <a:gd name="connsiteX278" fmla="*/ 3043905 w 6010943"/>
                  <a:gd name="connsiteY278" fmla="*/ 2591173 h 4415216"/>
                  <a:gd name="connsiteX279" fmla="*/ 3024855 w 6010943"/>
                  <a:gd name="connsiteY279" fmla="*/ 2605460 h 4415216"/>
                  <a:gd name="connsiteX280" fmla="*/ 3005805 w 6010943"/>
                  <a:gd name="connsiteY280" fmla="*/ 2614985 h 4415216"/>
                  <a:gd name="connsiteX281" fmla="*/ 2986755 w 6010943"/>
                  <a:gd name="connsiteY281" fmla="*/ 2634035 h 4415216"/>
                  <a:gd name="connsiteX282" fmla="*/ 2958180 w 6010943"/>
                  <a:gd name="connsiteY282" fmla="*/ 2653085 h 4415216"/>
                  <a:gd name="connsiteX283" fmla="*/ 2929605 w 6010943"/>
                  <a:gd name="connsiteY283" fmla="*/ 2681660 h 4415216"/>
                  <a:gd name="connsiteX284" fmla="*/ 2843880 w 6010943"/>
                  <a:gd name="connsiteY284" fmla="*/ 2743573 h 4415216"/>
                  <a:gd name="connsiteX285" fmla="*/ 2829593 w 6010943"/>
                  <a:gd name="connsiteY285" fmla="*/ 2762623 h 4415216"/>
                  <a:gd name="connsiteX286" fmla="*/ 2791493 w 6010943"/>
                  <a:gd name="connsiteY286" fmla="*/ 2786435 h 4415216"/>
                  <a:gd name="connsiteX287" fmla="*/ 2772443 w 6010943"/>
                  <a:gd name="connsiteY287" fmla="*/ 2800723 h 4415216"/>
                  <a:gd name="connsiteX288" fmla="*/ 2720055 w 6010943"/>
                  <a:gd name="connsiteY288" fmla="*/ 2843585 h 4415216"/>
                  <a:gd name="connsiteX289" fmla="*/ 2696243 w 6010943"/>
                  <a:gd name="connsiteY289" fmla="*/ 2853110 h 4415216"/>
                  <a:gd name="connsiteX290" fmla="*/ 2629568 w 6010943"/>
                  <a:gd name="connsiteY290" fmla="*/ 2900735 h 4415216"/>
                  <a:gd name="connsiteX291" fmla="*/ 2605755 w 6010943"/>
                  <a:gd name="connsiteY291" fmla="*/ 2905498 h 4415216"/>
                  <a:gd name="connsiteX292" fmla="*/ 2553368 w 6010943"/>
                  <a:gd name="connsiteY292" fmla="*/ 2924548 h 4415216"/>
                  <a:gd name="connsiteX293" fmla="*/ 2491455 w 6010943"/>
                  <a:gd name="connsiteY293" fmla="*/ 2934073 h 4415216"/>
                  <a:gd name="connsiteX294" fmla="*/ 2381918 w 6010943"/>
                  <a:gd name="connsiteY294" fmla="*/ 2943598 h 4415216"/>
                  <a:gd name="connsiteX295" fmla="*/ 2329530 w 6010943"/>
                  <a:gd name="connsiteY295" fmla="*/ 2957885 h 4415216"/>
                  <a:gd name="connsiteX296" fmla="*/ 2277143 w 6010943"/>
                  <a:gd name="connsiteY296" fmla="*/ 2967410 h 4415216"/>
                  <a:gd name="connsiteX297" fmla="*/ 2219993 w 6010943"/>
                  <a:gd name="connsiteY297" fmla="*/ 2986460 h 4415216"/>
                  <a:gd name="connsiteX298" fmla="*/ 2177130 w 6010943"/>
                  <a:gd name="connsiteY298" fmla="*/ 2995985 h 4415216"/>
                  <a:gd name="connsiteX299" fmla="*/ 2119980 w 6010943"/>
                  <a:gd name="connsiteY299" fmla="*/ 3005510 h 4415216"/>
                  <a:gd name="connsiteX300" fmla="*/ 2091405 w 6010943"/>
                  <a:gd name="connsiteY300" fmla="*/ 3015035 h 4415216"/>
                  <a:gd name="connsiteX301" fmla="*/ 2043780 w 6010943"/>
                  <a:gd name="connsiteY301" fmla="*/ 3024560 h 4415216"/>
                  <a:gd name="connsiteX302" fmla="*/ 2019968 w 6010943"/>
                  <a:gd name="connsiteY302" fmla="*/ 3034085 h 4415216"/>
                  <a:gd name="connsiteX303" fmla="*/ 2000918 w 6010943"/>
                  <a:gd name="connsiteY303" fmla="*/ 3048373 h 4415216"/>
                  <a:gd name="connsiteX304" fmla="*/ 1962818 w 6010943"/>
                  <a:gd name="connsiteY304" fmla="*/ 3057898 h 4415216"/>
                  <a:gd name="connsiteX305" fmla="*/ 1896143 w 6010943"/>
                  <a:gd name="connsiteY305" fmla="*/ 3076948 h 4415216"/>
                  <a:gd name="connsiteX306" fmla="*/ 1867568 w 6010943"/>
                  <a:gd name="connsiteY306" fmla="*/ 3081710 h 4415216"/>
                  <a:gd name="connsiteX307" fmla="*/ 1819943 w 6010943"/>
                  <a:gd name="connsiteY307" fmla="*/ 3095998 h 4415216"/>
                  <a:gd name="connsiteX308" fmla="*/ 1805655 w 6010943"/>
                  <a:gd name="connsiteY308" fmla="*/ 3100760 h 4415216"/>
                  <a:gd name="connsiteX309" fmla="*/ 1781843 w 6010943"/>
                  <a:gd name="connsiteY309" fmla="*/ 3105523 h 4415216"/>
                  <a:gd name="connsiteX310" fmla="*/ 1738980 w 6010943"/>
                  <a:gd name="connsiteY310" fmla="*/ 3124573 h 4415216"/>
                  <a:gd name="connsiteX311" fmla="*/ 1719930 w 6010943"/>
                  <a:gd name="connsiteY311" fmla="*/ 3134098 h 4415216"/>
                  <a:gd name="connsiteX312" fmla="*/ 1691355 w 6010943"/>
                  <a:gd name="connsiteY312" fmla="*/ 3143623 h 4415216"/>
                  <a:gd name="connsiteX313" fmla="*/ 1653255 w 6010943"/>
                  <a:gd name="connsiteY313" fmla="*/ 3153148 h 4415216"/>
                  <a:gd name="connsiteX314" fmla="*/ 1572293 w 6010943"/>
                  <a:gd name="connsiteY314" fmla="*/ 3181723 h 4415216"/>
                  <a:gd name="connsiteX315" fmla="*/ 1477043 w 6010943"/>
                  <a:gd name="connsiteY315" fmla="*/ 3229348 h 4415216"/>
                  <a:gd name="connsiteX316" fmla="*/ 1457993 w 6010943"/>
                  <a:gd name="connsiteY316" fmla="*/ 3238873 h 4415216"/>
                  <a:gd name="connsiteX317" fmla="*/ 1438943 w 6010943"/>
                  <a:gd name="connsiteY317" fmla="*/ 3248398 h 4415216"/>
                  <a:gd name="connsiteX318" fmla="*/ 1377030 w 6010943"/>
                  <a:gd name="connsiteY318" fmla="*/ 3276973 h 4415216"/>
                  <a:gd name="connsiteX319" fmla="*/ 1357980 w 6010943"/>
                  <a:gd name="connsiteY319" fmla="*/ 3286498 h 4415216"/>
                  <a:gd name="connsiteX320" fmla="*/ 1315118 w 6010943"/>
                  <a:gd name="connsiteY320" fmla="*/ 3315073 h 4415216"/>
                  <a:gd name="connsiteX321" fmla="*/ 1291305 w 6010943"/>
                  <a:gd name="connsiteY321" fmla="*/ 3319835 h 4415216"/>
                  <a:gd name="connsiteX322" fmla="*/ 1272255 w 6010943"/>
                  <a:gd name="connsiteY322" fmla="*/ 3334123 h 4415216"/>
                  <a:gd name="connsiteX323" fmla="*/ 1186530 w 6010943"/>
                  <a:gd name="connsiteY323" fmla="*/ 3367460 h 4415216"/>
                  <a:gd name="connsiteX324" fmla="*/ 1162718 w 6010943"/>
                  <a:gd name="connsiteY324" fmla="*/ 3372223 h 4415216"/>
                  <a:gd name="connsiteX325" fmla="*/ 1148430 w 6010943"/>
                  <a:gd name="connsiteY325" fmla="*/ 3376985 h 4415216"/>
                  <a:gd name="connsiteX326" fmla="*/ 1110330 w 6010943"/>
                  <a:gd name="connsiteY326" fmla="*/ 3386510 h 4415216"/>
                  <a:gd name="connsiteX327" fmla="*/ 1091280 w 6010943"/>
                  <a:gd name="connsiteY327" fmla="*/ 3391273 h 4415216"/>
                  <a:gd name="connsiteX328" fmla="*/ 1038893 w 6010943"/>
                  <a:gd name="connsiteY328" fmla="*/ 3400798 h 4415216"/>
                  <a:gd name="connsiteX329" fmla="*/ 996030 w 6010943"/>
                  <a:gd name="connsiteY329" fmla="*/ 3410323 h 4415216"/>
                  <a:gd name="connsiteX330" fmla="*/ 976980 w 6010943"/>
                  <a:gd name="connsiteY330" fmla="*/ 3415085 h 4415216"/>
                  <a:gd name="connsiteX331" fmla="*/ 953168 w 6010943"/>
                  <a:gd name="connsiteY331" fmla="*/ 3419848 h 4415216"/>
                  <a:gd name="connsiteX332" fmla="*/ 910305 w 6010943"/>
                  <a:gd name="connsiteY332" fmla="*/ 3438898 h 4415216"/>
                  <a:gd name="connsiteX333" fmla="*/ 872205 w 6010943"/>
                  <a:gd name="connsiteY333" fmla="*/ 3448423 h 4415216"/>
                  <a:gd name="connsiteX334" fmla="*/ 810293 w 6010943"/>
                  <a:gd name="connsiteY334" fmla="*/ 3486523 h 4415216"/>
                  <a:gd name="connsiteX335" fmla="*/ 757905 w 6010943"/>
                  <a:gd name="connsiteY335" fmla="*/ 3524623 h 4415216"/>
                  <a:gd name="connsiteX336" fmla="*/ 729330 w 6010943"/>
                  <a:gd name="connsiteY336" fmla="*/ 3553198 h 4415216"/>
                  <a:gd name="connsiteX337" fmla="*/ 710280 w 6010943"/>
                  <a:gd name="connsiteY337" fmla="*/ 3586535 h 4415216"/>
                  <a:gd name="connsiteX338" fmla="*/ 695993 w 6010943"/>
                  <a:gd name="connsiteY338" fmla="*/ 3600823 h 4415216"/>
                  <a:gd name="connsiteX339" fmla="*/ 686468 w 6010943"/>
                  <a:gd name="connsiteY339" fmla="*/ 3619873 h 4415216"/>
                  <a:gd name="connsiteX340" fmla="*/ 643605 w 6010943"/>
                  <a:gd name="connsiteY340" fmla="*/ 3662735 h 4415216"/>
                  <a:gd name="connsiteX341" fmla="*/ 629318 w 6010943"/>
                  <a:gd name="connsiteY341" fmla="*/ 3672260 h 4415216"/>
                  <a:gd name="connsiteX342" fmla="*/ 615030 w 6010943"/>
                  <a:gd name="connsiteY342" fmla="*/ 3691310 h 4415216"/>
                  <a:gd name="connsiteX343" fmla="*/ 595980 w 6010943"/>
                  <a:gd name="connsiteY343" fmla="*/ 3700835 h 4415216"/>
                  <a:gd name="connsiteX344" fmla="*/ 581693 w 6010943"/>
                  <a:gd name="connsiteY344" fmla="*/ 3710360 h 4415216"/>
                  <a:gd name="connsiteX345" fmla="*/ 557880 w 6010943"/>
                  <a:gd name="connsiteY345" fmla="*/ 3724648 h 4415216"/>
                  <a:gd name="connsiteX346" fmla="*/ 495968 w 6010943"/>
                  <a:gd name="connsiteY346" fmla="*/ 3762748 h 4415216"/>
                  <a:gd name="connsiteX347" fmla="*/ 462630 w 6010943"/>
                  <a:gd name="connsiteY347" fmla="*/ 3772273 h 4415216"/>
                  <a:gd name="connsiteX348" fmla="*/ 424530 w 6010943"/>
                  <a:gd name="connsiteY348" fmla="*/ 3786560 h 4415216"/>
                  <a:gd name="connsiteX349" fmla="*/ 400718 w 6010943"/>
                  <a:gd name="connsiteY349" fmla="*/ 3800848 h 4415216"/>
                  <a:gd name="connsiteX350" fmla="*/ 357855 w 6010943"/>
                  <a:gd name="connsiteY350" fmla="*/ 3805610 h 4415216"/>
                  <a:gd name="connsiteX351" fmla="*/ 305468 w 6010943"/>
                  <a:gd name="connsiteY351" fmla="*/ 3819898 h 4415216"/>
                  <a:gd name="connsiteX352" fmla="*/ 267368 w 6010943"/>
                  <a:gd name="connsiteY352" fmla="*/ 3824660 h 4415216"/>
                  <a:gd name="connsiteX353" fmla="*/ 205455 w 6010943"/>
                  <a:gd name="connsiteY353" fmla="*/ 3834185 h 4415216"/>
                  <a:gd name="connsiteX354" fmla="*/ 162593 w 6010943"/>
                  <a:gd name="connsiteY354" fmla="*/ 4415210 h 4415216"/>
                  <a:gd name="connsiteX355" fmla="*/ 668 w 6010943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67476 w 6011051"/>
                  <a:gd name="connsiteY352" fmla="*/ 3824660 h 4415216"/>
                  <a:gd name="connsiteX353" fmla="*/ 205563 w 6011051"/>
                  <a:gd name="connsiteY353" fmla="*/ 3834185 h 4415216"/>
                  <a:gd name="connsiteX354" fmla="*/ 162701 w 6011051"/>
                  <a:gd name="connsiteY354" fmla="*/ 4415210 h 4415216"/>
                  <a:gd name="connsiteX355" fmla="*/ 776 w 6011051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05563 w 6011051"/>
                  <a:gd name="connsiteY352" fmla="*/ 3834185 h 4415216"/>
                  <a:gd name="connsiteX353" fmla="*/ 162701 w 6011051"/>
                  <a:gd name="connsiteY353" fmla="*/ 4415210 h 4415216"/>
                  <a:gd name="connsiteX354" fmla="*/ 776 w 6011051"/>
                  <a:gd name="connsiteY354" fmla="*/ 4305674 h 4415216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305576 w 6011051"/>
                  <a:gd name="connsiteY351" fmla="*/ 3819898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610376 w 6011051"/>
                  <a:gd name="connsiteY350" fmla="*/ 3943722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610376 w 6011051"/>
                  <a:gd name="connsiteY349" fmla="*/ 3943722 h 4422601"/>
                  <a:gd name="connsiteX350" fmla="*/ 472263 w 6011051"/>
                  <a:gd name="connsiteY350" fmla="*/ 4062786 h 4422601"/>
                  <a:gd name="connsiteX351" fmla="*/ 462738 w 6011051"/>
                  <a:gd name="connsiteY351" fmla="*/ 4419972 h 4422601"/>
                  <a:gd name="connsiteX352" fmla="*/ 162701 w 6011051"/>
                  <a:gd name="connsiteY352" fmla="*/ 4415210 h 4422601"/>
                  <a:gd name="connsiteX353" fmla="*/ 776 w 6011051"/>
                  <a:gd name="connsiteY35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610376 w 6011051"/>
                  <a:gd name="connsiteY348" fmla="*/ 3943722 h 4422601"/>
                  <a:gd name="connsiteX349" fmla="*/ 472263 w 6011051"/>
                  <a:gd name="connsiteY349" fmla="*/ 4062786 h 4422601"/>
                  <a:gd name="connsiteX350" fmla="*/ 462738 w 6011051"/>
                  <a:gd name="connsiteY350" fmla="*/ 4419972 h 4422601"/>
                  <a:gd name="connsiteX351" fmla="*/ 162701 w 6011051"/>
                  <a:gd name="connsiteY351" fmla="*/ 4415210 h 4422601"/>
                  <a:gd name="connsiteX352" fmla="*/ 776 w 6011051"/>
                  <a:gd name="connsiteY35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472263 w 6011051"/>
                  <a:gd name="connsiteY348" fmla="*/ 4062786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929463 w 6011051"/>
                  <a:gd name="connsiteY346" fmla="*/ 3757986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929463 w 6011051"/>
                  <a:gd name="connsiteY345" fmla="*/ 3757986 h 4422601"/>
                  <a:gd name="connsiteX346" fmla="*/ 738964 w 6011051"/>
                  <a:gd name="connsiteY346" fmla="*/ 3948485 h 4422601"/>
                  <a:gd name="connsiteX347" fmla="*/ 519888 w 6011051"/>
                  <a:gd name="connsiteY347" fmla="*/ 4086598 h 4422601"/>
                  <a:gd name="connsiteX348" fmla="*/ 462738 w 6011051"/>
                  <a:gd name="connsiteY348" fmla="*/ 4419972 h 4422601"/>
                  <a:gd name="connsiteX349" fmla="*/ 162701 w 6011051"/>
                  <a:gd name="connsiteY349" fmla="*/ 4415210 h 4422601"/>
                  <a:gd name="connsiteX350" fmla="*/ 776 w 6011051"/>
                  <a:gd name="connsiteY35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929463 w 6011051"/>
                  <a:gd name="connsiteY344" fmla="*/ 3757986 h 4422601"/>
                  <a:gd name="connsiteX345" fmla="*/ 738964 w 6011051"/>
                  <a:gd name="connsiteY345" fmla="*/ 3948485 h 4422601"/>
                  <a:gd name="connsiteX346" fmla="*/ 519888 w 6011051"/>
                  <a:gd name="connsiteY346" fmla="*/ 4086598 h 4422601"/>
                  <a:gd name="connsiteX347" fmla="*/ 462738 w 6011051"/>
                  <a:gd name="connsiteY347" fmla="*/ 4419972 h 4422601"/>
                  <a:gd name="connsiteX348" fmla="*/ 162701 w 6011051"/>
                  <a:gd name="connsiteY348" fmla="*/ 4415210 h 4422601"/>
                  <a:gd name="connsiteX349" fmla="*/ 776 w 6011051"/>
                  <a:gd name="connsiteY34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929463 w 6011051"/>
                  <a:gd name="connsiteY343" fmla="*/ 3757986 h 4422601"/>
                  <a:gd name="connsiteX344" fmla="*/ 738964 w 6011051"/>
                  <a:gd name="connsiteY344" fmla="*/ 3948485 h 4422601"/>
                  <a:gd name="connsiteX345" fmla="*/ 519888 w 6011051"/>
                  <a:gd name="connsiteY345" fmla="*/ 4086598 h 4422601"/>
                  <a:gd name="connsiteX346" fmla="*/ 462738 w 6011051"/>
                  <a:gd name="connsiteY346" fmla="*/ 4419972 h 4422601"/>
                  <a:gd name="connsiteX347" fmla="*/ 162701 w 6011051"/>
                  <a:gd name="connsiteY347" fmla="*/ 4415210 h 4422601"/>
                  <a:gd name="connsiteX348" fmla="*/ 776 w 6011051"/>
                  <a:gd name="connsiteY34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929463 w 6011051"/>
                  <a:gd name="connsiteY342" fmla="*/ 3757986 h 4422601"/>
                  <a:gd name="connsiteX343" fmla="*/ 738964 w 6011051"/>
                  <a:gd name="connsiteY343" fmla="*/ 3948485 h 4422601"/>
                  <a:gd name="connsiteX344" fmla="*/ 519888 w 6011051"/>
                  <a:gd name="connsiteY344" fmla="*/ 4086598 h 4422601"/>
                  <a:gd name="connsiteX345" fmla="*/ 462738 w 6011051"/>
                  <a:gd name="connsiteY345" fmla="*/ 4419972 h 4422601"/>
                  <a:gd name="connsiteX346" fmla="*/ 162701 w 6011051"/>
                  <a:gd name="connsiteY346" fmla="*/ 4415210 h 4422601"/>
                  <a:gd name="connsiteX347" fmla="*/ 776 w 6011051"/>
                  <a:gd name="connsiteY34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929463 w 6011051"/>
                  <a:gd name="connsiteY341" fmla="*/ 3757986 h 4422601"/>
                  <a:gd name="connsiteX342" fmla="*/ 738964 w 6011051"/>
                  <a:gd name="connsiteY342" fmla="*/ 3948485 h 4422601"/>
                  <a:gd name="connsiteX343" fmla="*/ 519888 w 6011051"/>
                  <a:gd name="connsiteY343" fmla="*/ 4086598 h 4422601"/>
                  <a:gd name="connsiteX344" fmla="*/ 462738 w 6011051"/>
                  <a:gd name="connsiteY344" fmla="*/ 4419972 h 4422601"/>
                  <a:gd name="connsiteX345" fmla="*/ 162701 w 6011051"/>
                  <a:gd name="connsiteY345" fmla="*/ 4415210 h 4422601"/>
                  <a:gd name="connsiteX346" fmla="*/ 776 w 6011051"/>
                  <a:gd name="connsiteY346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929463 w 6011051"/>
                  <a:gd name="connsiteY340" fmla="*/ 3757986 h 4422601"/>
                  <a:gd name="connsiteX341" fmla="*/ 738964 w 6011051"/>
                  <a:gd name="connsiteY341" fmla="*/ 3948485 h 4422601"/>
                  <a:gd name="connsiteX342" fmla="*/ 519888 w 6011051"/>
                  <a:gd name="connsiteY342" fmla="*/ 4086598 h 4422601"/>
                  <a:gd name="connsiteX343" fmla="*/ 462738 w 6011051"/>
                  <a:gd name="connsiteY343" fmla="*/ 4419972 h 4422601"/>
                  <a:gd name="connsiteX344" fmla="*/ 162701 w 6011051"/>
                  <a:gd name="connsiteY344" fmla="*/ 4415210 h 4422601"/>
                  <a:gd name="connsiteX345" fmla="*/ 776 w 6011051"/>
                  <a:gd name="connsiteY345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929463 w 6011051"/>
                  <a:gd name="connsiteY339" fmla="*/ 3757986 h 4422601"/>
                  <a:gd name="connsiteX340" fmla="*/ 738964 w 6011051"/>
                  <a:gd name="connsiteY340" fmla="*/ 3948485 h 4422601"/>
                  <a:gd name="connsiteX341" fmla="*/ 519888 w 6011051"/>
                  <a:gd name="connsiteY341" fmla="*/ 4086598 h 4422601"/>
                  <a:gd name="connsiteX342" fmla="*/ 462738 w 6011051"/>
                  <a:gd name="connsiteY342" fmla="*/ 4419972 h 4422601"/>
                  <a:gd name="connsiteX343" fmla="*/ 162701 w 6011051"/>
                  <a:gd name="connsiteY343" fmla="*/ 4415210 h 4422601"/>
                  <a:gd name="connsiteX344" fmla="*/ 776 w 6011051"/>
                  <a:gd name="connsiteY34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929463 w 6011051"/>
                  <a:gd name="connsiteY338" fmla="*/ 3757986 h 4422601"/>
                  <a:gd name="connsiteX339" fmla="*/ 738964 w 6011051"/>
                  <a:gd name="connsiteY339" fmla="*/ 3948485 h 4422601"/>
                  <a:gd name="connsiteX340" fmla="*/ 519888 w 6011051"/>
                  <a:gd name="connsiteY340" fmla="*/ 4086598 h 4422601"/>
                  <a:gd name="connsiteX341" fmla="*/ 462738 w 6011051"/>
                  <a:gd name="connsiteY341" fmla="*/ 4419972 h 4422601"/>
                  <a:gd name="connsiteX342" fmla="*/ 162701 w 6011051"/>
                  <a:gd name="connsiteY342" fmla="*/ 4415210 h 4422601"/>
                  <a:gd name="connsiteX343" fmla="*/ 776 w 6011051"/>
                  <a:gd name="connsiteY34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929463 w 6011051"/>
                  <a:gd name="connsiteY337" fmla="*/ 3757986 h 4422601"/>
                  <a:gd name="connsiteX338" fmla="*/ 738964 w 6011051"/>
                  <a:gd name="connsiteY338" fmla="*/ 3948485 h 4422601"/>
                  <a:gd name="connsiteX339" fmla="*/ 519888 w 6011051"/>
                  <a:gd name="connsiteY339" fmla="*/ 4086598 h 4422601"/>
                  <a:gd name="connsiteX340" fmla="*/ 462738 w 6011051"/>
                  <a:gd name="connsiteY340" fmla="*/ 4419972 h 4422601"/>
                  <a:gd name="connsiteX341" fmla="*/ 162701 w 6011051"/>
                  <a:gd name="connsiteY341" fmla="*/ 4415210 h 4422601"/>
                  <a:gd name="connsiteX342" fmla="*/ 776 w 6011051"/>
                  <a:gd name="connsiteY34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929463 w 6011051"/>
                  <a:gd name="connsiteY336" fmla="*/ 3757986 h 4422601"/>
                  <a:gd name="connsiteX337" fmla="*/ 738964 w 6011051"/>
                  <a:gd name="connsiteY337" fmla="*/ 3948485 h 4422601"/>
                  <a:gd name="connsiteX338" fmla="*/ 519888 w 6011051"/>
                  <a:gd name="connsiteY338" fmla="*/ 4086598 h 4422601"/>
                  <a:gd name="connsiteX339" fmla="*/ 462738 w 6011051"/>
                  <a:gd name="connsiteY339" fmla="*/ 4419972 h 4422601"/>
                  <a:gd name="connsiteX340" fmla="*/ 162701 w 6011051"/>
                  <a:gd name="connsiteY340" fmla="*/ 4415210 h 4422601"/>
                  <a:gd name="connsiteX341" fmla="*/ 776 w 6011051"/>
                  <a:gd name="connsiteY34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929463 w 6011051"/>
                  <a:gd name="connsiteY335" fmla="*/ 3757986 h 4422601"/>
                  <a:gd name="connsiteX336" fmla="*/ 738964 w 6011051"/>
                  <a:gd name="connsiteY336" fmla="*/ 3948485 h 4422601"/>
                  <a:gd name="connsiteX337" fmla="*/ 519888 w 6011051"/>
                  <a:gd name="connsiteY337" fmla="*/ 4086598 h 4422601"/>
                  <a:gd name="connsiteX338" fmla="*/ 462738 w 6011051"/>
                  <a:gd name="connsiteY338" fmla="*/ 4419972 h 4422601"/>
                  <a:gd name="connsiteX339" fmla="*/ 162701 w 6011051"/>
                  <a:gd name="connsiteY339" fmla="*/ 4415210 h 4422601"/>
                  <a:gd name="connsiteX340" fmla="*/ 776 w 6011051"/>
                  <a:gd name="connsiteY34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29463 w 6011051"/>
                  <a:gd name="connsiteY334" fmla="*/ 3757986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38988 w 6011051"/>
                  <a:gd name="connsiteY334" fmla="*/ 3729411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938988 w 6011051"/>
                  <a:gd name="connsiteY333" fmla="*/ 3729411 h 4422601"/>
                  <a:gd name="connsiteX334" fmla="*/ 738964 w 6011051"/>
                  <a:gd name="connsiteY334" fmla="*/ 3948485 h 4422601"/>
                  <a:gd name="connsiteX335" fmla="*/ 519888 w 6011051"/>
                  <a:gd name="connsiteY335" fmla="*/ 4086598 h 4422601"/>
                  <a:gd name="connsiteX336" fmla="*/ 462738 w 6011051"/>
                  <a:gd name="connsiteY336" fmla="*/ 4419972 h 4422601"/>
                  <a:gd name="connsiteX337" fmla="*/ 162701 w 6011051"/>
                  <a:gd name="connsiteY337" fmla="*/ 4415210 h 4422601"/>
                  <a:gd name="connsiteX338" fmla="*/ 776 w 6011051"/>
                  <a:gd name="connsiteY33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96138 w 6011051"/>
                  <a:gd name="connsiteY330" fmla="*/ 3419848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1599 w 6011874"/>
                  <a:gd name="connsiteY0" fmla="*/ 4305674 h 4422601"/>
                  <a:gd name="connsiteX1" fmla="*/ 87323 w 6011874"/>
                  <a:gd name="connsiteY1" fmla="*/ 3986585 h 4422601"/>
                  <a:gd name="connsiteX2" fmla="*/ 87324 w 6011874"/>
                  <a:gd name="connsiteY2" fmla="*/ 3791323 h 4422601"/>
                  <a:gd name="connsiteX3" fmla="*/ 82561 w 6011874"/>
                  <a:gd name="connsiteY3" fmla="*/ 3719885 h 4422601"/>
                  <a:gd name="connsiteX4" fmla="*/ 77799 w 6011874"/>
                  <a:gd name="connsiteY4" fmla="*/ 3700835 h 4422601"/>
                  <a:gd name="connsiteX5" fmla="*/ 82561 w 6011874"/>
                  <a:gd name="connsiteY5" fmla="*/ 3596060 h 4422601"/>
                  <a:gd name="connsiteX6" fmla="*/ 92086 w 6011874"/>
                  <a:gd name="connsiteY6" fmla="*/ 3543673 h 4422601"/>
                  <a:gd name="connsiteX7" fmla="*/ 158761 w 6011874"/>
                  <a:gd name="connsiteY7" fmla="*/ 3457948 h 4422601"/>
                  <a:gd name="connsiteX8" fmla="*/ 177811 w 6011874"/>
                  <a:gd name="connsiteY8" fmla="*/ 3434135 h 4422601"/>
                  <a:gd name="connsiteX9" fmla="*/ 196861 w 6011874"/>
                  <a:gd name="connsiteY9" fmla="*/ 3424610 h 4422601"/>
                  <a:gd name="connsiteX10" fmla="*/ 211149 w 6011874"/>
                  <a:gd name="connsiteY10" fmla="*/ 3410323 h 4422601"/>
                  <a:gd name="connsiteX11" fmla="*/ 239724 w 6011874"/>
                  <a:gd name="connsiteY11" fmla="*/ 3391273 h 4422601"/>
                  <a:gd name="connsiteX12" fmla="*/ 301636 w 6011874"/>
                  <a:gd name="connsiteY12" fmla="*/ 3334123 h 4422601"/>
                  <a:gd name="connsiteX13" fmla="*/ 330211 w 6011874"/>
                  <a:gd name="connsiteY13" fmla="*/ 3315073 h 4422601"/>
                  <a:gd name="connsiteX14" fmla="*/ 411174 w 6011874"/>
                  <a:gd name="connsiteY14" fmla="*/ 3281735 h 4422601"/>
                  <a:gd name="connsiteX15" fmla="*/ 454036 w 6011874"/>
                  <a:gd name="connsiteY15" fmla="*/ 3262685 h 4422601"/>
                  <a:gd name="connsiteX16" fmla="*/ 492136 w 6011874"/>
                  <a:gd name="connsiteY16" fmla="*/ 3253160 h 4422601"/>
                  <a:gd name="connsiteX17" fmla="*/ 520711 w 6011874"/>
                  <a:gd name="connsiteY17" fmla="*/ 3238873 h 4422601"/>
                  <a:gd name="connsiteX18" fmla="*/ 544524 w 6011874"/>
                  <a:gd name="connsiteY18" fmla="*/ 3229348 h 4422601"/>
                  <a:gd name="connsiteX19" fmla="*/ 558811 w 6011874"/>
                  <a:gd name="connsiteY19" fmla="*/ 3224585 h 4422601"/>
                  <a:gd name="connsiteX20" fmla="*/ 573099 w 6011874"/>
                  <a:gd name="connsiteY20" fmla="*/ 3215060 h 4422601"/>
                  <a:gd name="connsiteX21" fmla="*/ 592149 w 6011874"/>
                  <a:gd name="connsiteY21" fmla="*/ 3210298 h 4422601"/>
                  <a:gd name="connsiteX22" fmla="*/ 615961 w 6011874"/>
                  <a:gd name="connsiteY22" fmla="*/ 3200773 h 4422601"/>
                  <a:gd name="connsiteX23" fmla="*/ 673111 w 6011874"/>
                  <a:gd name="connsiteY23" fmla="*/ 3172198 h 4422601"/>
                  <a:gd name="connsiteX24" fmla="*/ 701686 w 6011874"/>
                  <a:gd name="connsiteY24" fmla="*/ 3157910 h 4422601"/>
                  <a:gd name="connsiteX25" fmla="*/ 754074 w 6011874"/>
                  <a:gd name="connsiteY25" fmla="*/ 3138860 h 4422601"/>
                  <a:gd name="connsiteX26" fmla="*/ 806461 w 6011874"/>
                  <a:gd name="connsiteY26" fmla="*/ 3095998 h 4422601"/>
                  <a:gd name="connsiteX27" fmla="*/ 873136 w 6011874"/>
                  <a:gd name="connsiteY27" fmla="*/ 3053135 h 4422601"/>
                  <a:gd name="connsiteX28" fmla="*/ 892186 w 6011874"/>
                  <a:gd name="connsiteY28" fmla="*/ 3034085 h 4422601"/>
                  <a:gd name="connsiteX29" fmla="*/ 920761 w 6011874"/>
                  <a:gd name="connsiteY29" fmla="*/ 3010273 h 4422601"/>
                  <a:gd name="connsiteX30" fmla="*/ 935049 w 6011874"/>
                  <a:gd name="connsiteY30" fmla="*/ 2991223 h 4422601"/>
                  <a:gd name="connsiteX31" fmla="*/ 963624 w 6011874"/>
                  <a:gd name="connsiteY31" fmla="*/ 2972173 h 4422601"/>
                  <a:gd name="connsiteX32" fmla="*/ 1001724 w 6011874"/>
                  <a:gd name="connsiteY32" fmla="*/ 2934073 h 4422601"/>
                  <a:gd name="connsiteX33" fmla="*/ 1044586 w 6011874"/>
                  <a:gd name="connsiteY33" fmla="*/ 2919785 h 4422601"/>
                  <a:gd name="connsiteX34" fmla="*/ 1063636 w 6011874"/>
                  <a:gd name="connsiteY34" fmla="*/ 2910260 h 4422601"/>
                  <a:gd name="connsiteX35" fmla="*/ 1139836 w 6011874"/>
                  <a:gd name="connsiteY35" fmla="*/ 2895973 h 4422601"/>
                  <a:gd name="connsiteX36" fmla="*/ 1220799 w 6011874"/>
                  <a:gd name="connsiteY36" fmla="*/ 2881685 h 4422601"/>
                  <a:gd name="connsiteX37" fmla="*/ 1273186 w 6011874"/>
                  <a:gd name="connsiteY37" fmla="*/ 2862635 h 4422601"/>
                  <a:gd name="connsiteX38" fmla="*/ 1301761 w 6011874"/>
                  <a:gd name="connsiteY38" fmla="*/ 2834060 h 4422601"/>
                  <a:gd name="connsiteX39" fmla="*/ 1320811 w 6011874"/>
                  <a:gd name="connsiteY39" fmla="*/ 2815010 h 4422601"/>
                  <a:gd name="connsiteX40" fmla="*/ 1354149 w 6011874"/>
                  <a:gd name="connsiteY40" fmla="*/ 2767385 h 4422601"/>
                  <a:gd name="connsiteX41" fmla="*/ 1373199 w 6011874"/>
                  <a:gd name="connsiteY41" fmla="*/ 2753098 h 4422601"/>
                  <a:gd name="connsiteX42" fmla="*/ 1392249 w 6011874"/>
                  <a:gd name="connsiteY42" fmla="*/ 2719760 h 4422601"/>
                  <a:gd name="connsiteX43" fmla="*/ 1411299 w 6011874"/>
                  <a:gd name="connsiteY43" fmla="*/ 2691185 h 4422601"/>
                  <a:gd name="connsiteX44" fmla="*/ 1430349 w 6011874"/>
                  <a:gd name="connsiteY44" fmla="*/ 2672135 h 4422601"/>
                  <a:gd name="connsiteX45" fmla="*/ 1439874 w 6011874"/>
                  <a:gd name="connsiteY45" fmla="*/ 2657848 h 4422601"/>
                  <a:gd name="connsiteX46" fmla="*/ 1454161 w 6011874"/>
                  <a:gd name="connsiteY46" fmla="*/ 2643560 h 4422601"/>
                  <a:gd name="connsiteX47" fmla="*/ 1468449 w 6011874"/>
                  <a:gd name="connsiteY47" fmla="*/ 2624510 h 4422601"/>
                  <a:gd name="connsiteX48" fmla="*/ 1549411 w 6011874"/>
                  <a:gd name="connsiteY48" fmla="*/ 2586410 h 4422601"/>
                  <a:gd name="connsiteX49" fmla="*/ 1597036 w 6011874"/>
                  <a:gd name="connsiteY49" fmla="*/ 2557835 h 4422601"/>
                  <a:gd name="connsiteX50" fmla="*/ 1630374 w 6011874"/>
                  <a:gd name="connsiteY50" fmla="*/ 2548310 h 4422601"/>
                  <a:gd name="connsiteX51" fmla="*/ 1644661 w 6011874"/>
                  <a:gd name="connsiteY51" fmla="*/ 2538785 h 4422601"/>
                  <a:gd name="connsiteX52" fmla="*/ 1711336 w 6011874"/>
                  <a:gd name="connsiteY52" fmla="*/ 2529260 h 4422601"/>
                  <a:gd name="connsiteX53" fmla="*/ 1749436 w 6011874"/>
                  <a:gd name="connsiteY53" fmla="*/ 2514973 h 4422601"/>
                  <a:gd name="connsiteX54" fmla="*/ 1792299 w 6011874"/>
                  <a:gd name="connsiteY54" fmla="*/ 2476873 h 4422601"/>
                  <a:gd name="connsiteX55" fmla="*/ 1811349 w 6011874"/>
                  <a:gd name="connsiteY55" fmla="*/ 2467348 h 4422601"/>
                  <a:gd name="connsiteX56" fmla="*/ 1835161 w 6011874"/>
                  <a:gd name="connsiteY56" fmla="*/ 2438773 h 4422601"/>
                  <a:gd name="connsiteX57" fmla="*/ 1863736 w 6011874"/>
                  <a:gd name="connsiteY57" fmla="*/ 2400673 h 4422601"/>
                  <a:gd name="connsiteX58" fmla="*/ 1958986 w 6011874"/>
                  <a:gd name="connsiteY58" fmla="*/ 2319710 h 4422601"/>
                  <a:gd name="connsiteX59" fmla="*/ 1978036 w 6011874"/>
                  <a:gd name="connsiteY59" fmla="*/ 2314948 h 4422601"/>
                  <a:gd name="connsiteX60" fmla="*/ 1997086 w 6011874"/>
                  <a:gd name="connsiteY60" fmla="*/ 2305423 h 4422601"/>
                  <a:gd name="connsiteX61" fmla="*/ 2011374 w 6011874"/>
                  <a:gd name="connsiteY61" fmla="*/ 2295898 h 4422601"/>
                  <a:gd name="connsiteX62" fmla="*/ 2044711 w 6011874"/>
                  <a:gd name="connsiteY62" fmla="*/ 2286373 h 4422601"/>
                  <a:gd name="connsiteX63" fmla="*/ 2068524 w 6011874"/>
                  <a:gd name="connsiteY63" fmla="*/ 2276848 h 4422601"/>
                  <a:gd name="connsiteX64" fmla="*/ 2082811 w 6011874"/>
                  <a:gd name="connsiteY64" fmla="*/ 2272085 h 4422601"/>
                  <a:gd name="connsiteX65" fmla="*/ 2106624 w 6011874"/>
                  <a:gd name="connsiteY65" fmla="*/ 2262560 h 4422601"/>
                  <a:gd name="connsiteX66" fmla="*/ 2168536 w 6011874"/>
                  <a:gd name="connsiteY66" fmla="*/ 2257798 h 4422601"/>
                  <a:gd name="connsiteX67" fmla="*/ 2220924 w 6011874"/>
                  <a:gd name="connsiteY67" fmla="*/ 2248273 h 4422601"/>
                  <a:gd name="connsiteX68" fmla="*/ 2244736 w 6011874"/>
                  <a:gd name="connsiteY68" fmla="*/ 2233985 h 4422601"/>
                  <a:gd name="connsiteX69" fmla="*/ 2263786 w 6011874"/>
                  <a:gd name="connsiteY69" fmla="*/ 2229223 h 4422601"/>
                  <a:gd name="connsiteX70" fmla="*/ 2301886 w 6011874"/>
                  <a:gd name="connsiteY70" fmla="*/ 2219698 h 4422601"/>
                  <a:gd name="connsiteX71" fmla="*/ 2335224 w 6011874"/>
                  <a:gd name="connsiteY71" fmla="*/ 2200648 h 4422601"/>
                  <a:gd name="connsiteX72" fmla="*/ 2349511 w 6011874"/>
                  <a:gd name="connsiteY72" fmla="*/ 2191123 h 4422601"/>
                  <a:gd name="connsiteX73" fmla="*/ 2392374 w 6011874"/>
                  <a:gd name="connsiteY73" fmla="*/ 2176835 h 4422601"/>
                  <a:gd name="connsiteX74" fmla="*/ 2401899 w 6011874"/>
                  <a:gd name="connsiteY74" fmla="*/ 2157785 h 4422601"/>
                  <a:gd name="connsiteX75" fmla="*/ 2501911 w 6011874"/>
                  <a:gd name="connsiteY75" fmla="*/ 2100635 h 4422601"/>
                  <a:gd name="connsiteX76" fmla="*/ 2559061 w 6011874"/>
                  <a:gd name="connsiteY76" fmla="*/ 2067298 h 4422601"/>
                  <a:gd name="connsiteX77" fmla="*/ 2573349 w 6011874"/>
                  <a:gd name="connsiteY77" fmla="*/ 2062535 h 4422601"/>
                  <a:gd name="connsiteX78" fmla="*/ 2597161 w 6011874"/>
                  <a:gd name="connsiteY78" fmla="*/ 2048248 h 4422601"/>
                  <a:gd name="connsiteX79" fmla="*/ 2635261 w 6011874"/>
                  <a:gd name="connsiteY79" fmla="*/ 2029198 h 4422601"/>
                  <a:gd name="connsiteX80" fmla="*/ 2668599 w 6011874"/>
                  <a:gd name="connsiteY80" fmla="*/ 2014910 h 4422601"/>
                  <a:gd name="connsiteX81" fmla="*/ 2730511 w 6011874"/>
                  <a:gd name="connsiteY81" fmla="*/ 1976810 h 4422601"/>
                  <a:gd name="connsiteX82" fmla="*/ 2768611 w 6011874"/>
                  <a:gd name="connsiteY82" fmla="*/ 1962523 h 4422601"/>
                  <a:gd name="connsiteX83" fmla="*/ 2811474 w 6011874"/>
                  <a:gd name="connsiteY83" fmla="*/ 1943473 h 4422601"/>
                  <a:gd name="connsiteX84" fmla="*/ 2835286 w 6011874"/>
                  <a:gd name="connsiteY84" fmla="*/ 1938710 h 4422601"/>
                  <a:gd name="connsiteX85" fmla="*/ 2863861 w 6011874"/>
                  <a:gd name="connsiteY85" fmla="*/ 1929185 h 4422601"/>
                  <a:gd name="connsiteX86" fmla="*/ 2911486 w 6011874"/>
                  <a:gd name="connsiteY86" fmla="*/ 1919660 h 4422601"/>
                  <a:gd name="connsiteX87" fmla="*/ 2949586 w 6011874"/>
                  <a:gd name="connsiteY87" fmla="*/ 1910135 h 4422601"/>
                  <a:gd name="connsiteX88" fmla="*/ 2997211 w 6011874"/>
                  <a:gd name="connsiteY88" fmla="*/ 1900610 h 4422601"/>
                  <a:gd name="connsiteX89" fmla="*/ 3011499 w 6011874"/>
                  <a:gd name="connsiteY89" fmla="*/ 1895848 h 4422601"/>
                  <a:gd name="connsiteX90" fmla="*/ 3063886 w 6011874"/>
                  <a:gd name="connsiteY90" fmla="*/ 1881560 h 4422601"/>
                  <a:gd name="connsiteX91" fmla="*/ 3111511 w 6011874"/>
                  <a:gd name="connsiteY91" fmla="*/ 1848223 h 4422601"/>
                  <a:gd name="connsiteX92" fmla="*/ 3144849 w 6011874"/>
                  <a:gd name="connsiteY92" fmla="*/ 1829173 h 4422601"/>
                  <a:gd name="connsiteX93" fmla="*/ 3187711 w 6011874"/>
                  <a:gd name="connsiteY93" fmla="*/ 1786310 h 4422601"/>
                  <a:gd name="connsiteX94" fmla="*/ 3225811 w 6011874"/>
                  <a:gd name="connsiteY94" fmla="*/ 1752973 h 4422601"/>
                  <a:gd name="connsiteX95" fmla="*/ 3254386 w 6011874"/>
                  <a:gd name="connsiteY95" fmla="*/ 1724398 h 4422601"/>
                  <a:gd name="connsiteX96" fmla="*/ 3268674 w 6011874"/>
                  <a:gd name="connsiteY96" fmla="*/ 1710110 h 4422601"/>
                  <a:gd name="connsiteX97" fmla="*/ 3282961 w 6011874"/>
                  <a:gd name="connsiteY97" fmla="*/ 1705348 h 4422601"/>
                  <a:gd name="connsiteX98" fmla="*/ 3330586 w 6011874"/>
                  <a:gd name="connsiteY98" fmla="*/ 1667248 h 4422601"/>
                  <a:gd name="connsiteX99" fmla="*/ 3373449 w 6011874"/>
                  <a:gd name="connsiteY99" fmla="*/ 1614860 h 4422601"/>
                  <a:gd name="connsiteX100" fmla="*/ 3406786 w 6011874"/>
                  <a:gd name="connsiteY100" fmla="*/ 1586285 h 4422601"/>
                  <a:gd name="connsiteX101" fmla="*/ 3421074 w 6011874"/>
                  <a:gd name="connsiteY101" fmla="*/ 1567235 h 4422601"/>
                  <a:gd name="connsiteX102" fmla="*/ 3487749 w 6011874"/>
                  <a:gd name="connsiteY102" fmla="*/ 1510085 h 4422601"/>
                  <a:gd name="connsiteX103" fmla="*/ 3497274 w 6011874"/>
                  <a:gd name="connsiteY103" fmla="*/ 1495798 h 4422601"/>
                  <a:gd name="connsiteX104" fmla="*/ 3535374 w 6011874"/>
                  <a:gd name="connsiteY104" fmla="*/ 1462460 h 4422601"/>
                  <a:gd name="connsiteX105" fmla="*/ 3554424 w 6011874"/>
                  <a:gd name="connsiteY105" fmla="*/ 1452935 h 4422601"/>
                  <a:gd name="connsiteX106" fmla="*/ 3578236 w 6011874"/>
                  <a:gd name="connsiteY106" fmla="*/ 1429123 h 4422601"/>
                  <a:gd name="connsiteX107" fmla="*/ 3592524 w 6011874"/>
                  <a:gd name="connsiteY107" fmla="*/ 1414835 h 4422601"/>
                  <a:gd name="connsiteX108" fmla="*/ 3654436 w 6011874"/>
                  <a:gd name="connsiteY108" fmla="*/ 1357685 h 4422601"/>
                  <a:gd name="connsiteX109" fmla="*/ 3678249 w 6011874"/>
                  <a:gd name="connsiteY109" fmla="*/ 1329110 h 4422601"/>
                  <a:gd name="connsiteX110" fmla="*/ 3697299 w 6011874"/>
                  <a:gd name="connsiteY110" fmla="*/ 1300535 h 4422601"/>
                  <a:gd name="connsiteX111" fmla="*/ 3711586 w 6011874"/>
                  <a:gd name="connsiteY111" fmla="*/ 1295773 h 4422601"/>
                  <a:gd name="connsiteX112" fmla="*/ 3783024 w 6011874"/>
                  <a:gd name="connsiteY112" fmla="*/ 1205285 h 4422601"/>
                  <a:gd name="connsiteX113" fmla="*/ 3802074 w 6011874"/>
                  <a:gd name="connsiteY113" fmla="*/ 1186235 h 4422601"/>
                  <a:gd name="connsiteX114" fmla="*/ 3854461 w 6011874"/>
                  <a:gd name="connsiteY114" fmla="*/ 1148135 h 4422601"/>
                  <a:gd name="connsiteX115" fmla="*/ 3873511 w 6011874"/>
                  <a:gd name="connsiteY115" fmla="*/ 1138610 h 4422601"/>
                  <a:gd name="connsiteX116" fmla="*/ 3902086 w 6011874"/>
                  <a:gd name="connsiteY116" fmla="*/ 1114798 h 4422601"/>
                  <a:gd name="connsiteX117" fmla="*/ 3935424 w 6011874"/>
                  <a:gd name="connsiteY117" fmla="*/ 1100510 h 4422601"/>
                  <a:gd name="connsiteX118" fmla="*/ 3978286 w 6011874"/>
                  <a:gd name="connsiteY118" fmla="*/ 1071935 h 4422601"/>
                  <a:gd name="connsiteX119" fmla="*/ 3992574 w 6011874"/>
                  <a:gd name="connsiteY119" fmla="*/ 1062410 h 4422601"/>
                  <a:gd name="connsiteX120" fmla="*/ 4011624 w 6011874"/>
                  <a:gd name="connsiteY120" fmla="*/ 1057648 h 4422601"/>
                  <a:gd name="connsiteX121" fmla="*/ 4087824 w 6011874"/>
                  <a:gd name="connsiteY121" fmla="*/ 1033835 h 4422601"/>
                  <a:gd name="connsiteX122" fmla="*/ 4135449 w 6011874"/>
                  <a:gd name="connsiteY122" fmla="*/ 1014785 h 4422601"/>
                  <a:gd name="connsiteX123" fmla="*/ 4168786 w 6011874"/>
                  <a:gd name="connsiteY123" fmla="*/ 1005260 h 4422601"/>
                  <a:gd name="connsiteX124" fmla="*/ 4206886 w 6011874"/>
                  <a:gd name="connsiteY124" fmla="*/ 1000498 h 4422601"/>
                  <a:gd name="connsiteX125" fmla="*/ 4249749 w 6011874"/>
                  <a:gd name="connsiteY125" fmla="*/ 990973 h 4422601"/>
                  <a:gd name="connsiteX126" fmla="*/ 4292611 w 6011874"/>
                  <a:gd name="connsiteY126" fmla="*/ 971923 h 4422601"/>
                  <a:gd name="connsiteX127" fmla="*/ 4330711 w 6011874"/>
                  <a:gd name="connsiteY127" fmla="*/ 962398 h 4422601"/>
                  <a:gd name="connsiteX128" fmla="*/ 4344999 w 6011874"/>
                  <a:gd name="connsiteY128" fmla="*/ 952873 h 4422601"/>
                  <a:gd name="connsiteX129" fmla="*/ 4383099 w 6011874"/>
                  <a:gd name="connsiteY129" fmla="*/ 938585 h 4422601"/>
                  <a:gd name="connsiteX130" fmla="*/ 4402149 w 6011874"/>
                  <a:gd name="connsiteY130" fmla="*/ 924298 h 4422601"/>
                  <a:gd name="connsiteX131" fmla="*/ 4435486 w 6011874"/>
                  <a:gd name="connsiteY131" fmla="*/ 895723 h 4422601"/>
                  <a:gd name="connsiteX132" fmla="*/ 4445011 w 6011874"/>
                  <a:gd name="connsiteY132" fmla="*/ 876673 h 4422601"/>
                  <a:gd name="connsiteX133" fmla="*/ 4464061 w 6011874"/>
                  <a:gd name="connsiteY133" fmla="*/ 857623 h 4422601"/>
                  <a:gd name="connsiteX134" fmla="*/ 4487874 w 6011874"/>
                  <a:gd name="connsiteY134" fmla="*/ 809998 h 4422601"/>
                  <a:gd name="connsiteX135" fmla="*/ 4502161 w 6011874"/>
                  <a:gd name="connsiteY135" fmla="*/ 786185 h 4422601"/>
                  <a:gd name="connsiteX136" fmla="*/ 4516449 w 6011874"/>
                  <a:gd name="connsiteY136" fmla="*/ 695698 h 4422601"/>
                  <a:gd name="connsiteX137" fmla="*/ 4525974 w 6011874"/>
                  <a:gd name="connsiteY137" fmla="*/ 581398 h 4422601"/>
                  <a:gd name="connsiteX138" fmla="*/ 4535499 w 6011874"/>
                  <a:gd name="connsiteY138" fmla="*/ 543298 h 4422601"/>
                  <a:gd name="connsiteX139" fmla="*/ 4540261 w 6011874"/>
                  <a:gd name="connsiteY139" fmla="*/ 500435 h 4422601"/>
                  <a:gd name="connsiteX140" fmla="*/ 4549786 w 6011874"/>
                  <a:gd name="connsiteY140" fmla="*/ 424235 h 4422601"/>
                  <a:gd name="connsiteX141" fmla="*/ 4554549 w 6011874"/>
                  <a:gd name="connsiteY141" fmla="*/ 381373 h 4422601"/>
                  <a:gd name="connsiteX142" fmla="*/ 4568836 w 6011874"/>
                  <a:gd name="connsiteY142" fmla="*/ 271835 h 4422601"/>
                  <a:gd name="connsiteX143" fmla="*/ 4573599 w 6011874"/>
                  <a:gd name="connsiteY143" fmla="*/ 233735 h 4422601"/>
                  <a:gd name="connsiteX144" fmla="*/ 4583124 w 6011874"/>
                  <a:gd name="connsiteY144" fmla="*/ 190873 h 4422601"/>
                  <a:gd name="connsiteX145" fmla="*/ 4587886 w 6011874"/>
                  <a:gd name="connsiteY145" fmla="*/ 152773 h 4422601"/>
                  <a:gd name="connsiteX146" fmla="*/ 4597411 w 6011874"/>
                  <a:gd name="connsiteY146" fmla="*/ 119435 h 4422601"/>
                  <a:gd name="connsiteX147" fmla="*/ 4602174 w 6011874"/>
                  <a:gd name="connsiteY147" fmla="*/ 95623 h 4422601"/>
                  <a:gd name="connsiteX148" fmla="*/ 4611699 w 6011874"/>
                  <a:gd name="connsiteY148" fmla="*/ 76573 h 4422601"/>
                  <a:gd name="connsiteX149" fmla="*/ 4621224 w 6011874"/>
                  <a:gd name="connsiteY149" fmla="*/ 52760 h 4422601"/>
                  <a:gd name="connsiteX150" fmla="*/ 4659324 w 6011874"/>
                  <a:gd name="connsiteY150" fmla="*/ 14660 h 4422601"/>
                  <a:gd name="connsiteX151" fmla="*/ 4678374 w 6011874"/>
                  <a:gd name="connsiteY151" fmla="*/ 9898 h 4422601"/>
                  <a:gd name="connsiteX152" fmla="*/ 4697424 w 6011874"/>
                  <a:gd name="connsiteY152" fmla="*/ 373 h 4422601"/>
                  <a:gd name="connsiteX153" fmla="*/ 4821249 w 6011874"/>
                  <a:gd name="connsiteY153" fmla="*/ 14660 h 4422601"/>
                  <a:gd name="connsiteX154" fmla="*/ 4859349 w 6011874"/>
                  <a:gd name="connsiteY154" fmla="*/ 28948 h 4422601"/>
                  <a:gd name="connsiteX155" fmla="*/ 4906974 w 6011874"/>
                  <a:gd name="connsiteY155" fmla="*/ 52760 h 4422601"/>
                  <a:gd name="connsiteX156" fmla="*/ 4945074 w 6011874"/>
                  <a:gd name="connsiteY156" fmla="*/ 86098 h 4422601"/>
                  <a:gd name="connsiteX157" fmla="*/ 4987936 w 6011874"/>
                  <a:gd name="connsiteY157" fmla="*/ 133723 h 4422601"/>
                  <a:gd name="connsiteX158" fmla="*/ 5035561 w 6011874"/>
                  <a:gd name="connsiteY158" fmla="*/ 200398 h 4422601"/>
                  <a:gd name="connsiteX159" fmla="*/ 5054611 w 6011874"/>
                  <a:gd name="connsiteY159" fmla="*/ 228973 h 4422601"/>
                  <a:gd name="connsiteX160" fmla="*/ 5073661 w 6011874"/>
                  <a:gd name="connsiteY160" fmla="*/ 252785 h 4422601"/>
                  <a:gd name="connsiteX161" fmla="*/ 5087949 w 6011874"/>
                  <a:gd name="connsiteY161" fmla="*/ 276598 h 4422601"/>
                  <a:gd name="connsiteX162" fmla="*/ 5106999 w 6011874"/>
                  <a:gd name="connsiteY162" fmla="*/ 300410 h 4422601"/>
                  <a:gd name="connsiteX163" fmla="*/ 5126049 w 6011874"/>
                  <a:gd name="connsiteY163" fmla="*/ 328985 h 4422601"/>
                  <a:gd name="connsiteX164" fmla="*/ 5145099 w 6011874"/>
                  <a:gd name="connsiteY164" fmla="*/ 362323 h 4422601"/>
                  <a:gd name="connsiteX165" fmla="*/ 5202249 w 6011874"/>
                  <a:gd name="connsiteY165" fmla="*/ 409948 h 4422601"/>
                  <a:gd name="connsiteX166" fmla="*/ 5221299 w 6011874"/>
                  <a:gd name="connsiteY166" fmla="*/ 419473 h 4422601"/>
                  <a:gd name="connsiteX167" fmla="*/ 5249874 w 6011874"/>
                  <a:gd name="connsiteY167" fmla="*/ 428998 h 4422601"/>
                  <a:gd name="connsiteX168" fmla="*/ 5330836 w 6011874"/>
                  <a:gd name="connsiteY168" fmla="*/ 471860 h 4422601"/>
                  <a:gd name="connsiteX169" fmla="*/ 5364174 w 6011874"/>
                  <a:gd name="connsiteY169" fmla="*/ 481385 h 4422601"/>
                  <a:gd name="connsiteX170" fmla="*/ 5378461 w 6011874"/>
                  <a:gd name="connsiteY170" fmla="*/ 486148 h 4422601"/>
                  <a:gd name="connsiteX171" fmla="*/ 5435611 w 6011874"/>
                  <a:gd name="connsiteY171" fmla="*/ 514723 h 4422601"/>
                  <a:gd name="connsiteX172" fmla="*/ 5464186 w 6011874"/>
                  <a:gd name="connsiteY172" fmla="*/ 529010 h 4422601"/>
                  <a:gd name="connsiteX173" fmla="*/ 5511811 w 6011874"/>
                  <a:gd name="connsiteY173" fmla="*/ 548060 h 4422601"/>
                  <a:gd name="connsiteX174" fmla="*/ 5545149 w 6011874"/>
                  <a:gd name="connsiteY174" fmla="*/ 571873 h 4422601"/>
                  <a:gd name="connsiteX175" fmla="*/ 5573724 w 6011874"/>
                  <a:gd name="connsiteY175" fmla="*/ 586160 h 4422601"/>
                  <a:gd name="connsiteX176" fmla="*/ 5597536 w 6011874"/>
                  <a:gd name="connsiteY176" fmla="*/ 605210 h 4422601"/>
                  <a:gd name="connsiteX177" fmla="*/ 5621349 w 6011874"/>
                  <a:gd name="connsiteY177" fmla="*/ 619498 h 4422601"/>
                  <a:gd name="connsiteX178" fmla="*/ 5664211 w 6011874"/>
                  <a:gd name="connsiteY178" fmla="*/ 652835 h 4422601"/>
                  <a:gd name="connsiteX179" fmla="*/ 5692786 w 6011874"/>
                  <a:gd name="connsiteY179" fmla="*/ 671885 h 4422601"/>
                  <a:gd name="connsiteX180" fmla="*/ 5726124 w 6011874"/>
                  <a:gd name="connsiteY180" fmla="*/ 714748 h 4422601"/>
                  <a:gd name="connsiteX181" fmla="*/ 5759461 w 6011874"/>
                  <a:gd name="connsiteY181" fmla="*/ 743323 h 4422601"/>
                  <a:gd name="connsiteX182" fmla="*/ 5788036 w 6011874"/>
                  <a:gd name="connsiteY182" fmla="*/ 786185 h 4422601"/>
                  <a:gd name="connsiteX183" fmla="*/ 5826136 w 6011874"/>
                  <a:gd name="connsiteY183" fmla="*/ 867148 h 4422601"/>
                  <a:gd name="connsiteX184" fmla="*/ 5845186 w 6011874"/>
                  <a:gd name="connsiteY184" fmla="*/ 957635 h 4422601"/>
                  <a:gd name="connsiteX185" fmla="*/ 5859474 w 6011874"/>
                  <a:gd name="connsiteY185" fmla="*/ 1000498 h 4422601"/>
                  <a:gd name="connsiteX186" fmla="*/ 5878524 w 6011874"/>
                  <a:gd name="connsiteY186" fmla="*/ 1081460 h 4422601"/>
                  <a:gd name="connsiteX187" fmla="*/ 5892811 w 6011874"/>
                  <a:gd name="connsiteY187" fmla="*/ 1124323 h 4422601"/>
                  <a:gd name="connsiteX188" fmla="*/ 5902336 w 6011874"/>
                  <a:gd name="connsiteY188" fmla="*/ 1157660 h 4422601"/>
                  <a:gd name="connsiteX189" fmla="*/ 5911861 w 6011874"/>
                  <a:gd name="connsiteY189" fmla="*/ 1181473 h 4422601"/>
                  <a:gd name="connsiteX190" fmla="*/ 5935674 w 6011874"/>
                  <a:gd name="connsiteY190" fmla="*/ 1248148 h 4422601"/>
                  <a:gd name="connsiteX191" fmla="*/ 5954724 w 6011874"/>
                  <a:gd name="connsiteY191" fmla="*/ 1295773 h 4422601"/>
                  <a:gd name="connsiteX192" fmla="*/ 5959486 w 6011874"/>
                  <a:gd name="connsiteY192" fmla="*/ 1329110 h 4422601"/>
                  <a:gd name="connsiteX193" fmla="*/ 5973774 w 6011874"/>
                  <a:gd name="connsiteY193" fmla="*/ 1362448 h 4422601"/>
                  <a:gd name="connsiteX194" fmla="*/ 5988061 w 6011874"/>
                  <a:gd name="connsiteY194" fmla="*/ 1471985 h 4422601"/>
                  <a:gd name="connsiteX195" fmla="*/ 5992824 w 6011874"/>
                  <a:gd name="connsiteY195" fmla="*/ 1505323 h 4422601"/>
                  <a:gd name="connsiteX196" fmla="*/ 5997586 w 6011874"/>
                  <a:gd name="connsiteY196" fmla="*/ 1529135 h 4422601"/>
                  <a:gd name="connsiteX197" fmla="*/ 6002349 w 6011874"/>
                  <a:gd name="connsiteY197" fmla="*/ 1610098 h 4422601"/>
                  <a:gd name="connsiteX198" fmla="*/ 6011874 w 6011874"/>
                  <a:gd name="connsiteY198" fmla="*/ 1705348 h 4422601"/>
                  <a:gd name="connsiteX199" fmla="*/ 6007111 w 6011874"/>
                  <a:gd name="connsiteY199" fmla="*/ 1948235 h 4422601"/>
                  <a:gd name="connsiteX200" fmla="*/ 5983299 w 6011874"/>
                  <a:gd name="connsiteY200" fmla="*/ 2029198 h 4422601"/>
                  <a:gd name="connsiteX201" fmla="*/ 5973774 w 6011874"/>
                  <a:gd name="connsiteY201" fmla="*/ 2053010 h 4422601"/>
                  <a:gd name="connsiteX202" fmla="*/ 5935674 w 6011874"/>
                  <a:gd name="connsiteY202" fmla="*/ 2076823 h 4422601"/>
                  <a:gd name="connsiteX203" fmla="*/ 5826136 w 6011874"/>
                  <a:gd name="connsiteY203" fmla="*/ 2067298 h 4422601"/>
                  <a:gd name="connsiteX204" fmla="*/ 5764224 w 6011874"/>
                  <a:gd name="connsiteY204" fmla="*/ 2048248 h 4422601"/>
                  <a:gd name="connsiteX205" fmla="*/ 5726124 w 6011874"/>
                  <a:gd name="connsiteY205" fmla="*/ 2038723 h 4422601"/>
                  <a:gd name="connsiteX206" fmla="*/ 5702311 w 6011874"/>
                  <a:gd name="connsiteY206" fmla="*/ 2029198 h 4422601"/>
                  <a:gd name="connsiteX207" fmla="*/ 5683261 w 6011874"/>
                  <a:gd name="connsiteY207" fmla="*/ 2024435 h 4422601"/>
                  <a:gd name="connsiteX208" fmla="*/ 5659449 w 6011874"/>
                  <a:gd name="connsiteY208" fmla="*/ 2014910 h 4422601"/>
                  <a:gd name="connsiteX209" fmla="*/ 5626111 w 6011874"/>
                  <a:gd name="connsiteY209" fmla="*/ 2010148 h 4422601"/>
                  <a:gd name="connsiteX210" fmla="*/ 5597536 w 6011874"/>
                  <a:gd name="connsiteY210" fmla="*/ 2000623 h 4422601"/>
                  <a:gd name="connsiteX211" fmla="*/ 5578486 w 6011874"/>
                  <a:gd name="connsiteY211" fmla="*/ 1995860 h 4422601"/>
                  <a:gd name="connsiteX212" fmla="*/ 5554674 w 6011874"/>
                  <a:gd name="connsiteY212" fmla="*/ 1986335 h 4422601"/>
                  <a:gd name="connsiteX213" fmla="*/ 5526099 w 6011874"/>
                  <a:gd name="connsiteY213" fmla="*/ 1976810 h 4422601"/>
                  <a:gd name="connsiteX214" fmla="*/ 5492761 w 6011874"/>
                  <a:gd name="connsiteY214" fmla="*/ 1962523 h 4422601"/>
                  <a:gd name="connsiteX215" fmla="*/ 5487999 w 6011874"/>
                  <a:gd name="connsiteY215" fmla="*/ 1948235 h 4422601"/>
                  <a:gd name="connsiteX216" fmla="*/ 5449899 w 6011874"/>
                  <a:gd name="connsiteY216" fmla="*/ 1924423 h 4422601"/>
                  <a:gd name="connsiteX217" fmla="*/ 5407036 w 6011874"/>
                  <a:gd name="connsiteY217" fmla="*/ 1900610 h 4422601"/>
                  <a:gd name="connsiteX218" fmla="*/ 5340361 w 6011874"/>
                  <a:gd name="connsiteY218" fmla="*/ 1824410 h 4422601"/>
                  <a:gd name="connsiteX219" fmla="*/ 5316549 w 6011874"/>
                  <a:gd name="connsiteY219" fmla="*/ 1805360 h 4422601"/>
                  <a:gd name="connsiteX220" fmla="*/ 5292736 w 6011874"/>
                  <a:gd name="connsiteY220" fmla="*/ 1800598 h 4422601"/>
                  <a:gd name="connsiteX221" fmla="*/ 5221299 w 6011874"/>
                  <a:gd name="connsiteY221" fmla="*/ 1762498 h 4422601"/>
                  <a:gd name="connsiteX222" fmla="*/ 5073661 w 6011874"/>
                  <a:gd name="connsiteY222" fmla="*/ 1719635 h 4422601"/>
                  <a:gd name="connsiteX223" fmla="*/ 5045086 w 6011874"/>
                  <a:gd name="connsiteY223" fmla="*/ 1714873 h 4422601"/>
                  <a:gd name="connsiteX224" fmla="*/ 5021274 w 6011874"/>
                  <a:gd name="connsiteY224" fmla="*/ 1710110 h 4422601"/>
                  <a:gd name="connsiteX225" fmla="*/ 4802199 w 6011874"/>
                  <a:gd name="connsiteY225" fmla="*/ 1700585 h 4422601"/>
                  <a:gd name="connsiteX226" fmla="*/ 4692661 w 6011874"/>
                  <a:gd name="connsiteY226" fmla="*/ 1714873 h 4422601"/>
                  <a:gd name="connsiteX227" fmla="*/ 4645036 w 6011874"/>
                  <a:gd name="connsiteY227" fmla="*/ 1743448 h 4422601"/>
                  <a:gd name="connsiteX228" fmla="*/ 4630749 w 6011874"/>
                  <a:gd name="connsiteY228" fmla="*/ 1748210 h 4422601"/>
                  <a:gd name="connsiteX229" fmla="*/ 4587886 w 6011874"/>
                  <a:gd name="connsiteY229" fmla="*/ 1800598 h 4422601"/>
                  <a:gd name="connsiteX230" fmla="*/ 4564074 w 6011874"/>
                  <a:gd name="connsiteY230" fmla="*/ 1833935 h 4422601"/>
                  <a:gd name="connsiteX231" fmla="*/ 4540261 w 6011874"/>
                  <a:gd name="connsiteY231" fmla="*/ 1857748 h 4422601"/>
                  <a:gd name="connsiteX232" fmla="*/ 4521211 w 6011874"/>
                  <a:gd name="connsiteY232" fmla="*/ 1881560 h 4422601"/>
                  <a:gd name="connsiteX233" fmla="*/ 4478349 w 6011874"/>
                  <a:gd name="connsiteY233" fmla="*/ 1924423 h 4422601"/>
                  <a:gd name="connsiteX234" fmla="*/ 4421199 w 6011874"/>
                  <a:gd name="connsiteY234" fmla="*/ 1972048 h 4422601"/>
                  <a:gd name="connsiteX235" fmla="*/ 4402149 w 6011874"/>
                  <a:gd name="connsiteY235" fmla="*/ 1981573 h 4422601"/>
                  <a:gd name="connsiteX236" fmla="*/ 4344999 w 6011874"/>
                  <a:gd name="connsiteY236" fmla="*/ 2014910 h 4422601"/>
                  <a:gd name="connsiteX237" fmla="*/ 4330711 w 6011874"/>
                  <a:gd name="connsiteY237" fmla="*/ 2019673 h 4422601"/>
                  <a:gd name="connsiteX238" fmla="*/ 4316424 w 6011874"/>
                  <a:gd name="connsiteY238" fmla="*/ 2029198 h 4422601"/>
                  <a:gd name="connsiteX239" fmla="*/ 4240224 w 6011874"/>
                  <a:gd name="connsiteY239" fmla="*/ 2038723 h 4422601"/>
                  <a:gd name="connsiteX240" fmla="*/ 4183074 w 6011874"/>
                  <a:gd name="connsiteY240" fmla="*/ 2048248 h 4422601"/>
                  <a:gd name="connsiteX241" fmla="*/ 4154499 w 6011874"/>
                  <a:gd name="connsiteY241" fmla="*/ 2053010 h 4422601"/>
                  <a:gd name="connsiteX242" fmla="*/ 4140211 w 6011874"/>
                  <a:gd name="connsiteY242" fmla="*/ 2057773 h 4422601"/>
                  <a:gd name="connsiteX243" fmla="*/ 4121161 w 6011874"/>
                  <a:gd name="connsiteY243" fmla="*/ 2062535 h 4422601"/>
                  <a:gd name="connsiteX244" fmla="*/ 4097349 w 6011874"/>
                  <a:gd name="connsiteY244" fmla="*/ 2072060 h 4422601"/>
                  <a:gd name="connsiteX245" fmla="*/ 4049724 w 6011874"/>
                  <a:gd name="connsiteY245" fmla="*/ 2081585 h 4422601"/>
                  <a:gd name="connsiteX246" fmla="*/ 4025911 w 6011874"/>
                  <a:gd name="connsiteY246" fmla="*/ 2091110 h 4422601"/>
                  <a:gd name="connsiteX247" fmla="*/ 3973524 w 6011874"/>
                  <a:gd name="connsiteY247" fmla="*/ 2105398 h 4422601"/>
                  <a:gd name="connsiteX248" fmla="*/ 3949711 w 6011874"/>
                  <a:gd name="connsiteY248" fmla="*/ 2114923 h 4422601"/>
                  <a:gd name="connsiteX249" fmla="*/ 3930661 w 6011874"/>
                  <a:gd name="connsiteY249" fmla="*/ 2129210 h 4422601"/>
                  <a:gd name="connsiteX250" fmla="*/ 3897324 w 6011874"/>
                  <a:gd name="connsiteY250" fmla="*/ 2138735 h 4422601"/>
                  <a:gd name="connsiteX251" fmla="*/ 3873511 w 6011874"/>
                  <a:gd name="connsiteY251" fmla="*/ 2153023 h 4422601"/>
                  <a:gd name="connsiteX252" fmla="*/ 3830649 w 6011874"/>
                  <a:gd name="connsiteY252" fmla="*/ 2181598 h 4422601"/>
                  <a:gd name="connsiteX253" fmla="*/ 3792549 w 6011874"/>
                  <a:gd name="connsiteY253" fmla="*/ 2200648 h 4422601"/>
                  <a:gd name="connsiteX254" fmla="*/ 3778261 w 6011874"/>
                  <a:gd name="connsiteY254" fmla="*/ 2214935 h 4422601"/>
                  <a:gd name="connsiteX255" fmla="*/ 3768736 w 6011874"/>
                  <a:gd name="connsiteY255" fmla="*/ 2229223 h 4422601"/>
                  <a:gd name="connsiteX256" fmla="*/ 3740161 w 6011874"/>
                  <a:gd name="connsiteY256" fmla="*/ 2248273 h 4422601"/>
                  <a:gd name="connsiteX257" fmla="*/ 3716349 w 6011874"/>
                  <a:gd name="connsiteY257" fmla="*/ 2267323 h 4422601"/>
                  <a:gd name="connsiteX258" fmla="*/ 3687774 w 6011874"/>
                  <a:gd name="connsiteY258" fmla="*/ 2276848 h 4422601"/>
                  <a:gd name="connsiteX259" fmla="*/ 3621099 w 6011874"/>
                  <a:gd name="connsiteY259" fmla="*/ 2305423 h 4422601"/>
                  <a:gd name="connsiteX260" fmla="*/ 3597286 w 6011874"/>
                  <a:gd name="connsiteY260" fmla="*/ 2314948 h 4422601"/>
                  <a:gd name="connsiteX261" fmla="*/ 3573474 w 6011874"/>
                  <a:gd name="connsiteY261" fmla="*/ 2329235 h 4422601"/>
                  <a:gd name="connsiteX262" fmla="*/ 3554424 w 6011874"/>
                  <a:gd name="connsiteY262" fmla="*/ 2333998 h 4422601"/>
                  <a:gd name="connsiteX263" fmla="*/ 3502036 w 6011874"/>
                  <a:gd name="connsiteY263" fmla="*/ 2357810 h 4422601"/>
                  <a:gd name="connsiteX264" fmla="*/ 3482986 w 6011874"/>
                  <a:gd name="connsiteY264" fmla="*/ 2372098 h 4422601"/>
                  <a:gd name="connsiteX265" fmla="*/ 3463936 w 6011874"/>
                  <a:gd name="connsiteY265" fmla="*/ 2381623 h 4422601"/>
                  <a:gd name="connsiteX266" fmla="*/ 3449649 w 6011874"/>
                  <a:gd name="connsiteY266" fmla="*/ 2391148 h 4422601"/>
                  <a:gd name="connsiteX267" fmla="*/ 3430599 w 6011874"/>
                  <a:gd name="connsiteY267" fmla="*/ 2395910 h 4422601"/>
                  <a:gd name="connsiteX268" fmla="*/ 3416311 w 6011874"/>
                  <a:gd name="connsiteY268" fmla="*/ 2410198 h 4422601"/>
                  <a:gd name="connsiteX269" fmla="*/ 3373449 w 6011874"/>
                  <a:gd name="connsiteY269" fmla="*/ 2429248 h 4422601"/>
                  <a:gd name="connsiteX270" fmla="*/ 3340111 w 6011874"/>
                  <a:gd name="connsiteY270" fmla="*/ 2448298 h 4422601"/>
                  <a:gd name="connsiteX271" fmla="*/ 3268674 w 6011874"/>
                  <a:gd name="connsiteY271" fmla="*/ 2481635 h 4422601"/>
                  <a:gd name="connsiteX272" fmla="*/ 3221049 w 6011874"/>
                  <a:gd name="connsiteY272" fmla="*/ 2495923 h 4422601"/>
                  <a:gd name="connsiteX273" fmla="*/ 3192474 w 6011874"/>
                  <a:gd name="connsiteY273" fmla="*/ 2510210 h 4422601"/>
                  <a:gd name="connsiteX274" fmla="*/ 3159136 w 6011874"/>
                  <a:gd name="connsiteY274" fmla="*/ 2524498 h 4422601"/>
                  <a:gd name="connsiteX275" fmla="*/ 3130561 w 6011874"/>
                  <a:gd name="connsiteY275" fmla="*/ 2538785 h 4422601"/>
                  <a:gd name="connsiteX276" fmla="*/ 3097224 w 6011874"/>
                  <a:gd name="connsiteY276" fmla="*/ 2553073 h 4422601"/>
                  <a:gd name="connsiteX277" fmla="*/ 3063886 w 6011874"/>
                  <a:gd name="connsiteY277" fmla="*/ 2581648 h 4422601"/>
                  <a:gd name="connsiteX278" fmla="*/ 3044836 w 6011874"/>
                  <a:gd name="connsiteY278" fmla="*/ 2591173 h 4422601"/>
                  <a:gd name="connsiteX279" fmla="*/ 3025786 w 6011874"/>
                  <a:gd name="connsiteY279" fmla="*/ 2605460 h 4422601"/>
                  <a:gd name="connsiteX280" fmla="*/ 3006736 w 6011874"/>
                  <a:gd name="connsiteY280" fmla="*/ 2614985 h 4422601"/>
                  <a:gd name="connsiteX281" fmla="*/ 2987686 w 6011874"/>
                  <a:gd name="connsiteY281" fmla="*/ 2634035 h 4422601"/>
                  <a:gd name="connsiteX282" fmla="*/ 2959111 w 6011874"/>
                  <a:gd name="connsiteY282" fmla="*/ 2653085 h 4422601"/>
                  <a:gd name="connsiteX283" fmla="*/ 2930536 w 6011874"/>
                  <a:gd name="connsiteY283" fmla="*/ 2681660 h 4422601"/>
                  <a:gd name="connsiteX284" fmla="*/ 2844811 w 6011874"/>
                  <a:gd name="connsiteY284" fmla="*/ 2743573 h 4422601"/>
                  <a:gd name="connsiteX285" fmla="*/ 2830524 w 6011874"/>
                  <a:gd name="connsiteY285" fmla="*/ 2762623 h 4422601"/>
                  <a:gd name="connsiteX286" fmla="*/ 2792424 w 6011874"/>
                  <a:gd name="connsiteY286" fmla="*/ 2786435 h 4422601"/>
                  <a:gd name="connsiteX287" fmla="*/ 2773374 w 6011874"/>
                  <a:gd name="connsiteY287" fmla="*/ 2800723 h 4422601"/>
                  <a:gd name="connsiteX288" fmla="*/ 2720986 w 6011874"/>
                  <a:gd name="connsiteY288" fmla="*/ 2843585 h 4422601"/>
                  <a:gd name="connsiteX289" fmla="*/ 2697174 w 6011874"/>
                  <a:gd name="connsiteY289" fmla="*/ 2853110 h 4422601"/>
                  <a:gd name="connsiteX290" fmla="*/ 2630499 w 6011874"/>
                  <a:gd name="connsiteY290" fmla="*/ 2900735 h 4422601"/>
                  <a:gd name="connsiteX291" fmla="*/ 2606686 w 6011874"/>
                  <a:gd name="connsiteY291" fmla="*/ 2905498 h 4422601"/>
                  <a:gd name="connsiteX292" fmla="*/ 2554299 w 6011874"/>
                  <a:gd name="connsiteY292" fmla="*/ 2924548 h 4422601"/>
                  <a:gd name="connsiteX293" fmla="*/ 2492386 w 6011874"/>
                  <a:gd name="connsiteY293" fmla="*/ 2934073 h 4422601"/>
                  <a:gd name="connsiteX294" fmla="*/ 2382849 w 6011874"/>
                  <a:gd name="connsiteY294" fmla="*/ 2943598 h 4422601"/>
                  <a:gd name="connsiteX295" fmla="*/ 2330461 w 6011874"/>
                  <a:gd name="connsiteY295" fmla="*/ 2957885 h 4422601"/>
                  <a:gd name="connsiteX296" fmla="*/ 2278074 w 6011874"/>
                  <a:gd name="connsiteY296" fmla="*/ 2967410 h 4422601"/>
                  <a:gd name="connsiteX297" fmla="*/ 2220924 w 6011874"/>
                  <a:gd name="connsiteY297" fmla="*/ 2986460 h 4422601"/>
                  <a:gd name="connsiteX298" fmla="*/ 2178061 w 6011874"/>
                  <a:gd name="connsiteY298" fmla="*/ 2995985 h 4422601"/>
                  <a:gd name="connsiteX299" fmla="*/ 2120911 w 6011874"/>
                  <a:gd name="connsiteY299" fmla="*/ 3005510 h 4422601"/>
                  <a:gd name="connsiteX300" fmla="*/ 2092336 w 6011874"/>
                  <a:gd name="connsiteY300" fmla="*/ 3015035 h 4422601"/>
                  <a:gd name="connsiteX301" fmla="*/ 2044711 w 6011874"/>
                  <a:gd name="connsiteY301" fmla="*/ 3024560 h 4422601"/>
                  <a:gd name="connsiteX302" fmla="*/ 2020899 w 6011874"/>
                  <a:gd name="connsiteY302" fmla="*/ 3034085 h 4422601"/>
                  <a:gd name="connsiteX303" fmla="*/ 2001849 w 6011874"/>
                  <a:gd name="connsiteY303" fmla="*/ 3048373 h 4422601"/>
                  <a:gd name="connsiteX304" fmla="*/ 1963749 w 6011874"/>
                  <a:gd name="connsiteY304" fmla="*/ 3057898 h 4422601"/>
                  <a:gd name="connsiteX305" fmla="*/ 1897074 w 6011874"/>
                  <a:gd name="connsiteY305" fmla="*/ 3076948 h 4422601"/>
                  <a:gd name="connsiteX306" fmla="*/ 1868499 w 6011874"/>
                  <a:gd name="connsiteY306" fmla="*/ 3081710 h 4422601"/>
                  <a:gd name="connsiteX307" fmla="*/ 1820874 w 6011874"/>
                  <a:gd name="connsiteY307" fmla="*/ 3095998 h 4422601"/>
                  <a:gd name="connsiteX308" fmla="*/ 1806586 w 6011874"/>
                  <a:gd name="connsiteY308" fmla="*/ 3100760 h 4422601"/>
                  <a:gd name="connsiteX309" fmla="*/ 1782774 w 6011874"/>
                  <a:gd name="connsiteY309" fmla="*/ 3105523 h 4422601"/>
                  <a:gd name="connsiteX310" fmla="*/ 1739911 w 6011874"/>
                  <a:gd name="connsiteY310" fmla="*/ 3124573 h 4422601"/>
                  <a:gd name="connsiteX311" fmla="*/ 1720861 w 6011874"/>
                  <a:gd name="connsiteY311" fmla="*/ 3134098 h 4422601"/>
                  <a:gd name="connsiteX312" fmla="*/ 1692286 w 6011874"/>
                  <a:gd name="connsiteY312" fmla="*/ 3143623 h 4422601"/>
                  <a:gd name="connsiteX313" fmla="*/ 1654186 w 6011874"/>
                  <a:gd name="connsiteY313" fmla="*/ 3153148 h 4422601"/>
                  <a:gd name="connsiteX314" fmla="*/ 1573224 w 6011874"/>
                  <a:gd name="connsiteY314" fmla="*/ 3181723 h 4422601"/>
                  <a:gd name="connsiteX315" fmla="*/ 1477974 w 6011874"/>
                  <a:gd name="connsiteY315" fmla="*/ 3229348 h 4422601"/>
                  <a:gd name="connsiteX316" fmla="*/ 1458924 w 6011874"/>
                  <a:gd name="connsiteY316" fmla="*/ 3238873 h 4422601"/>
                  <a:gd name="connsiteX317" fmla="*/ 1439874 w 6011874"/>
                  <a:gd name="connsiteY317" fmla="*/ 3248398 h 4422601"/>
                  <a:gd name="connsiteX318" fmla="*/ 1377961 w 6011874"/>
                  <a:gd name="connsiteY318" fmla="*/ 3276973 h 4422601"/>
                  <a:gd name="connsiteX319" fmla="*/ 1358911 w 6011874"/>
                  <a:gd name="connsiteY319" fmla="*/ 3286498 h 4422601"/>
                  <a:gd name="connsiteX320" fmla="*/ 1316049 w 6011874"/>
                  <a:gd name="connsiteY320" fmla="*/ 3315073 h 4422601"/>
                  <a:gd name="connsiteX321" fmla="*/ 1292236 w 6011874"/>
                  <a:gd name="connsiteY321" fmla="*/ 3319835 h 4422601"/>
                  <a:gd name="connsiteX322" fmla="*/ 1273186 w 6011874"/>
                  <a:gd name="connsiteY322" fmla="*/ 3334123 h 4422601"/>
                  <a:gd name="connsiteX323" fmla="*/ 1187461 w 6011874"/>
                  <a:gd name="connsiteY323" fmla="*/ 3367460 h 4422601"/>
                  <a:gd name="connsiteX324" fmla="*/ 1163649 w 6011874"/>
                  <a:gd name="connsiteY324" fmla="*/ 3372223 h 4422601"/>
                  <a:gd name="connsiteX325" fmla="*/ 1149361 w 6011874"/>
                  <a:gd name="connsiteY325" fmla="*/ 3376985 h 4422601"/>
                  <a:gd name="connsiteX326" fmla="*/ 1111261 w 6011874"/>
                  <a:gd name="connsiteY326" fmla="*/ 3386510 h 4422601"/>
                  <a:gd name="connsiteX327" fmla="*/ 1092211 w 6011874"/>
                  <a:gd name="connsiteY327" fmla="*/ 3391273 h 4422601"/>
                  <a:gd name="connsiteX328" fmla="*/ 1039824 w 6011874"/>
                  <a:gd name="connsiteY328" fmla="*/ 3400798 h 4422601"/>
                  <a:gd name="connsiteX329" fmla="*/ 996961 w 6011874"/>
                  <a:gd name="connsiteY329" fmla="*/ 3410323 h 4422601"/>
                  <a:gd name="connsiteX330" fmla="*/ 996961 w 6011874"/>
                  <a:gd name="connsiteY330" fmla="*/ 3419848 h 4422601"/>
                  <a:gd name="connsiteX331" fmla="*/ 954099 w 6011874"/>
                  <a:gd name="connsiteY331" fmla="*/ 3472236 h 4422601"/>
                  <a:gd name="connsiteX332" fmla="*/ 939811 w 6011874"/>
                  <a:gd name="connsiteY332" fmla="*/ 3729411 h 4422601"/>
                  <a:gd name="connsiteX333" fmla="*/ 739787 w 6011874"/>
                  <a:gd name="connsiteY333" fmla="*/ 3948485 h 4422601"/>
                  <a:gd name="connsiteX334" fmla="*/ 520711 w 6011874"/>
                  <a:gd name="connsiteY334" fmla="*/ 4086598 h 4422601"/>
                  <a:gd name="connsiteX335" fmla="*/ 463561 w 6011874"/>
                  <a:gd name="connsiteY335" fmla="*/ 4419972 h 4422601"/>
                  <a:gd name="connsiteX336" fmla="*/ 163524 w 6011874"/>
                  <a:gd name="connsiteY336" fmla="*/ 4415210 h 4422601"/>
                  <a:gd name="connsiteX337" fmla="*/ 1599 w 6011874"/>
                  <a:gd name="connsiteY337" fmla="*/ 4305674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89421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67990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3872"/>
                  <a:gd name="connsiteX1" fmla="*/ 113220 w 6037771"/>
                  <a:gd name="connsiteY1" fmla="*/ 3986585 h 4423872"/>
                  <a:gd name="connsiteX2" fmla="*/ 113221 w 6037771"/>
                  <a:gd name="connsiteY2" fmla="*/ 3791323 h 4423872"/>
                  <a:gd name="connsiteX3" fmla="*/ 108458 w 6037771"/>
                  <a:gd name="connsiteY3" fmla="*/ 3719885 h 4423872"/>
                  <a:gd name="connsiteX4" fmla="*/ 103696 w 6037771"/>
                  <a:gd name="connsiteY4" fmla="*/ 3700835 h 4423872"/>
                  <a:gd name="connsiteX5" fmla="*/ 108458 w 6037771"/>
                  <a:gd name="connsiteY5" fmla="*/ 3596060 h 4423872"/>
                  <a:gd name="connsiteX6" fmla="*/ 117983 w 6037771"/>
                  <a:gd name="connsiteY6" fmla="*/ 3543673 h 4423872"/>
                  <a:gd name="connsiteX7" fmla="*/ 184658 w 6037771"/>
                  <a:gd name="connsiteY7" fmla="*/ 3457948 h 4423872"/>
                  <a:gd name="connsiteX8" fmla="*/ 203708 w 6037771"/>
                  <a:gd name="connsiteY8" fmla="*/ 3434135 h 4423872"/>
                  <a:gd name="connsiteX9" fmla="*/ 222758 w 6037771"/>
                  <a:gd name="connsiteY9" fmla="*/ 3424610 h 4423872"/>
                  <a:gd name="connsiteX10" fmla="*/ 237046 w 6037771"/>
                  <a:gd name="connsiteY10" fmla="*/ 3410323 h 4423872"/>
                  <a:gd name="connsiteX11" fmla="*/ 265621 w 6037771"/>
                  <a:gd name="connsiteY11" fmla="*/ 3391273 h 4423872"/>
                  <a:gd name="connsiteX12" fmla="*/ 327533 w 6037771"/>
                  <a:gd name="connsiteY12" fmla="*/ 3334123 h 4423872"/>
                  <a:gd name="connsiteX13" fmla="*/ 356108 w 6037771"/>
                  <a:gd name="connsiteY13" fmla="*/ 3315073 h 4423872"/>
                  <a:gd name="connsiteX14" fmla="*/ 437071 w 6037771"/>
                  <a:gd name="connsiteY14" fmla="*/ 3281735 h 4423872"/>
                  <a:gd name="connsiteX15" fmla="*/ 479933 w 6037771"/>
                  <a:gd name="connsiteY15" fmla="*/ 3262685 h 4423872"/>
                  <a:gd name="connsiteX16" fmla="*/ 518033 w 6037771"/>
                  <a:gd name="connsiteY16" fmla="*/ 3253160 h 4423872"/>
                  <a:gd name="connsiteX17" fmla="*/ 546608 w 6037771"/>
                  <a:gd name="connsiteY17" fmla="*/ 3238873 h 4423872"/>
                  <a:gd name="connsiteX18" fmla="*/ 570421 w 6037771"/>
                  <a:gd name="connsiteY18" fmla="*/ 3229348 h 4423872"/>
                  <a:gd name="connsiteX19" fmla="*/ 584708 w 6037771"/>
                  <a:gd name="connsiteY19" fmla="*/ 3224585 h 4423872"/>
                  <a:gd name="connsiteX20" fmla="*/ 598996 w 6037771"/>
                  <a:gd name="connsiteY20" fmla="*/ 3215060 h 4423872"/>
                  <a:gd name="connsiteX21" fmla="*/ 618046 w 6037771"/>
                  <a:gd name="connsiteY21" fmla="*/ 3210298 h 4423872"/>
                  <a:gd name="connsiteX22" fmla="*/ 641858 w 6037771"/>
                  <a:gd name="connsiteY22" fmla="*/ 3200773 h 4423872"/>
                  <a:gd name="connsiteX23" fmla="*/ 699008 w 6037771"/>
                  <a:gd name="connsiteY23" fmla="*/ 3172198 h 4423872"/>
                  <a:gd name="connsiteX24" fmla="*/ 727583 w 6037771"/>
                  <a:gd name="connsiteY24" fmla="*/ 3157910 h 4423872"/>
                  <a:gd name="connsiteX25" fmla="*/ 779971 w 6037771"/>
                  <a:gd name="connsiteY25" fmla="*/ 3138860 h 4423872"/>
                  <a:gd name="connsiteX26" fmla="*/ 832358 w 6037771"/>
                  <a:gd name="connsiteY26" fmla="*/ 3095998 h 4423872"/>
                  <a:gd name="connsiteX27" fmla="*/ 899033 w 6037771"/>
                  <a:gd name="connsiteY27" fmla="*/ 3053135 h 4423872"/>
                  <a:gd name="connsiteX28" fmla="*/ 918083 w 6037771"/>
                  <a:gd name="connsiteY28" fmla="*/ 3034085 h 4423872"/>
                  <a:gd name="connsiteX29" fmla="*/ 946658 w 6037771"/>
                  <a:gd name="connsiteY29" fmla="*/ 3010273 h 4423872"/>
                  <a:gd name="connsiteX30" fmla="*/ 960946 w 6037771"/>
                  <a:gd name="connsiteY30" fmla="*/ 2991223 h 4423872"/>
                  <a:gd name="connsiteX31" fmla="*/ 989521 w 6037771"/>
                  <a:gd name="connsiteY31" fmla="*/ 2972173 h 4423872"/>
                  <a:gd name="connsiteX32" fmla="*/ 1027621 w 6037771"/>
                  <a:gd name="connsiteY32" fmla="*/ 2934073 h 4423872"/>
                  <a:gd name="connsiteX33" fmla="*/ 1070483 w 6037771"/>
                  <a:gd name="connsiteY33" fmla="*/ 2919785 h 4423872"/>
                  <a:gd name="connsiteX34" fmla="*/ 1089533 w 6037771"/>
                  <a:gd name="connsiteY34" fmla="*/ 2910260 h 4423872"/>
                  <a:gd name="connsiteX35" fmla="*/ 1165733 w 6037771"/>
                  <a:gd name="connsiteY35" fmla="*/ 2895973 h 4423872"/>
                  <a:gd name="connsiteX36" fmla="*/ 1246696 w 6037771"/>
                  <a:gd name="connsiteY36" fmla="*/ 2881685 h 4423872"/>
                  <a:gd name="connsiteX37" fmla="*/ 1299083 w 6037771"/>
                  <a:gd name="connsiteY37" fmla="*/ 2862635 h 4423872"/>
                  <a:gd name="connsiteX38" fmla="*/ 1327658 w 6037771"/>
                  <a:gd name="connsiteY38" fmla="*/ 2834060 h 4423872"/>
                  <a:gd name="connsiteX39" fmla="*/ 1346708 w 6037771"/>
                  <a:gd name="connsiteY39" fmla="*/ 2815010 h 4423872"/>
                  <a:gd name="connsiteX40" fmla="*/ 1380046 w 6037771"/>
                  <a:gd name="connsiteY40" fmla="*/ 2767385 h 4423872"/>
                  <a:gd name="connsiteX41" fmla="*/ 1399096 w 6037771"/>
                  <a:gd name="connsiteY41" fmla="*/ 2753098 h 4423872"/>
                  <a:gd name="connsiteX42" fmla="*/ 1418146 w 6037771"/>
                  <a:gd name="connsiteY42" fmla="*/ 2719760 h 4423872"/>
                  <a:gd name="connsiteX43" fmla="*/ 1437196 w 6037771"/>
                  <a:gd name="connsiteY43" fmla="*/ 2691185 h 4423872"/>
                  <a:gd name="connsiteX44" fmla="*/ 1456246 w 6037771"/>
                  <a:gd name="connsiteY44" fmla="*/ 2672135 h 4423872"/>
                  <a:gd name="connsiteX45" fmla="*/ 1465771 w 6037771"/>
                  <a:gd name="connsiteY45" fmla="*/ 2657848 h 4423872"/>
                  <a:gd name="connsiteX46" fmla="*/ 1480058 w 6037771"/>
                  <a:gd name="connsiteY46" fmla="*/ 2643560 h 4423872"/>
                  <a:gd name="connsiteX47" fmla="*/ 1494346 w 6037771"/>
                  <a:gd name="connsiteY47" fmla="*/ 2624510 h 4423872"/>
                  <a:gd name="connsiteX48" fmla="*/ 1575308 w 6037771"/>
                  <a:gd name="connsiteY48" fmla="*/ 2586410 h 4423872"/>
                  <a:gd name="connsiteX49" fmla="*/ 1622933 w 6037771"/>
                  <a:gd name="connsiteY49" fmla="*/ 2557835 h 4423872"/>
                  <a:gd name="connsiteX50" fmla="*/ 1656271 w 6037771"/>
                  <a:gd name="connsiteY50" fmla="*/ 2548310 h 4423872"/>
                  <a:gd name="connsiteX51" fmla="*/ 1670558 w 6037771"/>
                  <a:gd name="connsiteY51" fmla="*/ 2538785 h 4423872"/>
                  <a:gd name="connsiteX52" fmla="*/ 1737233 w 6037771"/>
                  <a:gd name="connsiteY52" fmla="*/ 2529260 h 4423872"/>
                  <a:gd name="connsiteX53" fmla="*/ 1775333 w 6037771"/>
                  <a:gd name="connsiteY53" fmla="*/ 2514973 h 4423872"/>
                  <a:gd name="connsiteX54" fmla="*/ 1818196 w 6037771"/>
                  <a:gd name="connsiteY54" fmla="*/ 2476873 h 4423872"/>
                  <a:gd name="connsiteX55" fmla="*/ 1837246 w 6037771"/>
                  <a:gd name="connsiteY55" fmla="*/ 2467348 h 4423872"/>
                  <a:gd name="connsiteX56" fmla="*/ 1861058 w 6037771"/>
                  <a:gd name="connsiteY56" fmla="*/ 2438773 h 4423872"/>
                  <a:gd name="connsiteX57" fmla="*/ 1889633 w 6037771"/>
                  <a:gd name="connsiteY57" fmla="*/ 2400673 h 4423872"/>
                  <a:gd name="connsiteX58" fmla="*/ 1984883 w 6037771"/>
                  <a:gd name="connsiteY58" fmla="*/ 2319710 h 4423872"/>
                  <a:gd name="connsiteX59" fmla="*/ 2003933 w 6037771"/>
                  <a:gd name="connsiteY59" fmla="*/ 2314948 h 4423872"/>
                  <a:gd name="connsiteX60" fmla="*/ 2022983 w 6037771"/>
                  <a:gd name="connsiteY60" fmla="*/ 2305423 h 4423872"/>
                  <a:gd name="connsiteX61" fmla="*/ 2037271 w 6037771"/>
                  <a:gd name="connsiteY61" fmla="*/ 2295898 h 4423872"/>
                  <a:gd name="connsiteX62" fmla="*/ 2070608 w 6037771"/>
                  <a:gd name="connsiteY62" fmla="*/ 2286373 h 4423872"/>
                  <a:gd name="connsiteX63" fmla="*/ 2094421 w 6037771"/>
                  <a:gd name="connsiteY63" fmla="*/ 2276848 h 4423872"/>
                  <a:gd name="connsiteX64" fmla="*/ 2108708 w 6037771"/>
                  <a:gd name="connsiteY64" fmla="*/ 2272085 h 4423872"/>
                  <a:gd name="connsiteX65" fmla="*/ 2132521 w 6037771"/>
                  <a:gd name="connsiteY65" fmla="*/ 2262560 h 4423872"/>
                  <a:gd name="connsiteX66" fmla="*/ 2194433 w 6037771"/>
                  <a:gd name="connsiteY66" fmla="*/ 2257798 h 4423872"/>
                  <a:gd name="connsiteX67" fmla="*/ 2246821 w 6037771"/>
                  <a:gd name="connsiteY67" fmla="*/ 2248273 h 4423872"/>
                  <a:gd name="connsiteX68" fmla="*/ 2270633 w 6037771"/>
                  <a:gd name="connsiteY68" fmla="*/ 2233985 h 4423872"/>
                  <a:gd name="connsiteX69" fmla="*/ 2289683 w 6037771"/>
                  <a:gd name="connsiteY69" fmla="*/ 2229223 h 4423872"/>
                  <a:gd name="connsiteX70" fmla="*/ 2327783 w 6037771"/>
                  <a:gd name="connsiteY70" fmla="*/ 2219698 h 4423872"/>
                  <a:gd name="connsiteX71" fmla="*/ 2361121 w 6037771"/>
                  <a:gd name="connsiteY71" fmla="*/ 2200648 h 4423872"/>
                  <a:gd name="connsiteX72" fmla="*/ 2375408 w 6037771"/>
                  <a:gd name="connsiteY72" fmla="*/ 2191123 h 4423872"/>
                  <a:gd name="connsiteX73" fmla="*/ 2418271 w 6037771"/>
                  <a:gd name="connsiteY73" fmla="*/ 2176835 h 4423872"/>
                  <a:gd name="connsiteX74" fmla="*/ 2427796 w 6037771"/>
                  <a:gd name="connsiteY74" fmla="*/ 2157785 h 4423872"/>
                  <a:gd name="connsiteX75" fmla="*/ 2527808 w 6037771"/>
                  <a:gd name="connsiteY75" fmla="*/ 2100635 h 4423872"/>
                  <a:gd name="connsiteX76" fmla="*/ 2584958 w 6037771"/>
                  <a:gd name="connsiteY76" fmla="*/ 2067298 h 4423872"/>
                  <a:gd name="connsiteX77" fmla="*/ 2599246 w 6037771"/>
                  <a:gd name="connsiteY77" fmla="*/ 2062535 h 4423872"/>
                  <a:gd name="connsiteX78" fmla="*/ 2623058 w 6037771"/>
                  <a:gd name="connsiteY78" fmla="*/ 2048248 h 4423872"/>
                  <a:gd name="connsiteX79" fmla="*/ 2661158 w 6037771"/>
                  <a:gd name="connsiteY79" fmla="*/ 2029198 h 4423872"/>
                  <a:gd name="connsiteX80" fmla="*/ 2694496 w 6037771"/>
                  <a:gd name="connsiteY80" fmla="*/ 2014910 h 4423872"/>
                  <a:gd name="connsiteX81" fmla="*/ 2756408 w 6037771"/>
                  <a:gd name="connsiteY81" fmla="*/ 1976810 h 4423872"/>
                  <a:gd name="connsiteX82" fmla="*/ 2794508 w 6037771"/>
                  <a:gd name="connsiteY82" fmla="*/ 1962523 h 4423872"/>
                  <a:gd name="connsiteX83" fmla="*/ 2837371 w 6037771"/>
                  <a:gd name="connsiteY83" fmla="*/ 1943473 h 4423872"/>
                  <a:gd name="connsiteX84" fmla="*/ 2861183 w 6037771"/>
                  <a:gd name="connsiteY84" fmla="*/ 1938710 h 4423872"/>
                  <a:gd name="connsiteX85" fmla="*/ 2889758 w 6037771"/>
                  <a:gd name="connsiteY85" fmla="*/ 1929185 h 4423872"/>
                  <a:gd name="connsiteX86" fmla="*/ 2937383 w 6037771"/>
                  <a:gd name="connsiteY86" fmla="*/ 1919660 h 4423872"/>
                  <a:gd name="connsiteX87" fmla="*/ 2975483 w 6037771"/>
                  <a:gd name="connsiteY87" fmla="*/ 1910135 h 4423872"/>
                  <a:gd name="connsiteX88" fmla="*/ 3023108 w 6037771"/>
                  <a:gd name="connsiteY88" fmla="*/ 1900610 h 4423872"/>
                  <a:gd name="connsiteX89" fmla="*/ 3037396 w 6037771"/>
                  <a:gd name="connsiteY89" fmla="*/ 1895848 h 4423872"/>
                  <a:gd name="connsiteX90" fmla="*/ 3089783 w 6037771"/>
                  <a:gd name="connsiteY90" fmla="*/ 1881560 h 4423872"/>
                  <a:gd name="connsiteX91" fmla="*/ 3137408 w 6037771"/>
                  <a:gd name="connsiteY91" fmla="*/ 1848223 h 4423872"/>
                  <a:gd name="connsiteX92" fmla="*/ 3170746 w 6037771"/>
                  <a:gd name="connsiteY92" fmla="*/ 1829173 h 4423872"/>
                  <a:gd name="connsiteX93" fmla="*/ 3213608 w 6037771"/>
                  <a:gd name="connsiteY93" fmla="*/ 1786310 h 4423872"/>
                  <a:gd name="connsiteX94" fmla="*/ 3251708 w 6037771"/>
                  <a:gd name="connsiteY94" fmla="*/ 1752973 h 4423872"/>
                  <a:gd name="connsiteX95" fmla="*/ 3280283 w 6037771"/>
                  <a:gd name="connsiteY95" fmla="*/ 1724398 h 4423872"/>
                  <a:gd name="connsiteX96" fmla="*/ 3294571 w 6037771"/>
                  <a:gd name="connsiteY96" fmla="*/ 1710110 h 4423872"/>
                  <a:gd name="connsiteX97" fmla="*/ 3308858 w 6037771"/>
                  <a:gd name="connsiteY97" fmla="*/ 1705348 h 4423872"/>
                  <a:gd name="connsiteX98" fmla="*/ 3356483 w 6037771"/>
                  <a:gd name="connsiteY98" fmla="*/ 1667248 h 4423872"/>
                  <a:gd name="connsiteX99" fmla="*/ 3399346 w 6037771"/>
                  <a:gd name="connsiteY99" fmla="*/ 1614860 h 4423872"/>
                  <a:gd name="connsiteX100" fmla="*/ 3432683 w 6037771"/>
                  <a:gd name="connsiteY100" fmla="*/ 1586285 h 4423872"/>
                  <a:gd name="connsiteX101" fmla="*/ 3446971 w 6037771"/>
                  <a:gd name="connsiteY101" fmla="*/ 1567235 h 4423872"/>
                  <a:gd name="connsiteX102" fmla="*/ 3513646 w 6037771"/>
                  <a:gd name="connsiteY102" fmla="*/ 1510085 h 4423872"/>
                  <a:gd name="connsiteX103" fmla="*/ 3523171 w 6037771"/>
                  <a:gd name="connsiteY103" fmla="*/ 1495798 h 4423872"/>
                  <a:gd name="connsiteX104" fmla="*/ 3561271 w 6037771"/>
                  <a:gd name="connsiteY104" fmla="*/ 1462460 h 4423872"/>
                  <a:gd name="connsiteX105" fmla="*/ 3580321 w 6037771"/>
                  <a:gd name="connsiteY105" fmla="*/ 1452935 h 4423872"/>
                  <a:gd name="connsiteX106" fmla="*/ 3604133 w 6037771"/>
                  <a:gd name="connsiteY106" fmla="*/ 1429123 h 4423872"/>
                  <a:gd name="connsiteX107" fmla="*/ 3618421 w 6037771"/>
                  <a:gd name="connsiteY107" fmla="*/ 1414835 h 4423872"/>
                  <a:gd name="connsiteX108" fmla="*/ 3680333 w 6037771"/>
                  <a:gd name="connsiteY108" fmla="*/ 1357685 h 4423872"/>
                  <a:gd name="connsiteX109" fmla="*/ 3704146 w 6037771"/>
                  <a:gd name="connsiteY109" fmla="*/ 1329110 h 4423872"/>
                  <a:gd name="connsiteX110" fmla="*/ 3723196 w 6037771"/>
                  <a:gd name="connsiteY110" fmla="*/ 1300535 h 4423872"/>
                  <a:gd name="connsiteX111" fmla="*/ 3737483 w 6037771"/>
                  <a:gd name="connsiteY111" fmla="*/ 1295773 h 4423872"/>
                  <a:gd name="connsiteX112" fmla="*/ 3808921 w 6037771"/>
                  <a:gd name="connsiteY112" fmla="*/ 1205285 h 4423872"/>
                  <a:gd name="connsiteX113" fmla="*/ 3827971 w 6037771"/>
                  <a:gd name="connsiteY113" fmla="*/ 1186235 h 4423872"/>
                  <a:gd name="connsiteX114" fmla="*/ 3880358 w 6037771"/>
                  <a:gd name="connsiteY114" fmla="*/ 1148135 h 4423872"/>
                  <a:gd name="connsiteX115" fmla="*/ 3899408 w 6037771"/>
                  <a:gd name="connsiteY115" fmla="*/ 1138610 h 4423872"/>
                  <a:gd name="connsiteX116" fmla="*/ 3927983 w 6037771"/>
                  <a:gd name="connsiteY116" fmla="*/ 1114798 h 4423872"/>
                  <a:gd name="connsiteX117" fmla="*/ 3961321 w 6037771"/>
                  <a:gd name="connsiteY117" fmla="*/ 1100510 h 4423872"/>
                  <a:gd name="connsiteX118" fmla="*/ 4004183 w 6037771"/>
                  <a:gd name="connsiteY118" fmla="*/ 1071935 h 4423872"/>
                  <a:gd name="connsiteX119" fmla="*/ 4018471 w 6037771"/>
                  <a:gd name="connsiteY119" fmla="*/ 1062410 h 4423872"/>
                  <a:gd name="connsiteX120" fmla="*/ 4037521 w 6037771"/>
                  <a:gd name="connsiteY120" fmla="*/ 1057648 h 4423872"/>
                  <a:gd name="connsiteX121" fmla="*/ 4113721 w 6037771"/>
                  <a:gd name="connsiteY121" fmla="*/ 1033835 h 4423872"/>
                  <a:gd name="connsiteX122" fmla="*/ 4161346 w 6037771"/>
                  <a:gd name="connsiteY122" fmla="*/ 1014785 h 4423872"/>
                  <a:gd name="connsiteX123" fmla="*/ 4194683 w 6037771"/>
                  <a:gd name="connsiteY123" fmla="*/ 1005260 h 4423872"/>
                  <a:gd name="connsiteX124" fmla="*/ 4232783 w 6037771"/>
                  <a:gd name="connsiteY124" fmla="*/ 1000498 h 4423872"/>
                  <a:gd name="connsiteX125" fmla="*/ 4275646 w 6037771"/>
                  <a:gd name="connsiteY125" fmla="*/ 990973 h 4423872"/>
                  <a:gd name="connsiteX126" fmla="*/ 4318508 w 6037771"/>
                  <a:gd name="connsiteY126" fmla="*/ 971923 h 4423872"/>
                  <a:gd name="connsiteX127" fmla="*/ 4356608 w 6037771"/>
                  <a:gd name="connsiteY127" fmla="*/ 962398 h 4423872"/>
                  <a:gd name="connsiteX128" fmla="*/ 4370896 w 6037771"/>
                  <a:gd name="connsiteY128" fmla="*/ 952873 h 4423872"/>
                  <a:gd name="connsiteX129" fmla="*/ 4408996 w 6037771"/>
                  <a:gd name="connsiteY129" fmla="*/ 938585 h 4423872"/>
                  <a:gd name="connsiteX130" fmla="*/ 4428046 w 6037771"/>
                  <a:gd name="connsiteY130" fmla="*/ 924298 h 4423872"/>
                  <a:gd name="connsiteX131" fmla="*/ 4461383 w 6037771"/>
                  <a:gd name="connsiteY131" fmla="*/ 895723 h 4423872"/>
                  <a:gd name="connsiteX132" fmla="*/ 4470908 w 6037771"/>
                  <a:gd name="connsiteY132" fmla="*/ 876673 h 4423872"/>
                  <a:gd name="connsiteX133" fmla="*/ 4489958 w 6037771"/>
                  <a:gd name="connsiteY133" fmla="*/ 857623 h 4423872"/>
                  <a:gd name="connsiteX134" fmla="*/ 4513771 w 6037771"/>
                  <a:gd name="connsiteY134" fmla="*/ 809998 h 4423872"/>
                  <a:gd name="connsiteX135" fmla="*/ 4528058 w 6037771"/>
                  <a:gd name="connsiteY135" fmla="*/ 786185 h 4423872"/>
                  <a:gd name="connsiteX136" fmla="*/ 4542346 w 6037771"/>
                  <a:gd name="connsiteY136" fmla="*/ 695698 h 4423872"/>
                  <a:gd name="connsiteX137" fmla="*/ 4551871 w 6037771"/>
                  <a:gd name="connsiteY137" fmla="*/ 581398 h 4423872"/>
                  <a:gd name="connsiteX138" fmla="*/ 4561396 w 6037771"/>
                  <a:gd name="connsiteY138" fmla="*/ 543298 h 4423872"/>
                  <a:gd name="connsiteX139" fmla="*/ 4566158 w 6037771"/>
                  <a:gd name="connsiteY139" fmla="*/ 500435 h 4423872"/>
                  <a:gd name="connsiteX140" fmla="*/ 4575683 w 6037771"/>
                  <a:gd name="connsiteY140" fmla="*/ 424235 h 4423872"/>
                  <a:gd name="connsiteX141" fmla="*/ 4580446 w 6037771"/>
                  <a:gd name="connsiteY141" fmla="*/ 381373 h 4423872"/>
                  <a:gd name="connsiteX142" fmla="*/ 4594733 w 6037771"/>
                  <a:gd name="connsiteY142" fmla="*/ 271835 h 4423872"/>
                  <a:gd name="connsiteX143" fmla="*/ 4599496 w 6037771"/>
                  <a:gd name="connsiteY143" fmla="*/ 233735 h 4423872"/>
                  <a:gd name="connsiteX144" fmla="*/ 4609021 w 6037771"/>
                  <a:gd name="connsiteY144" fmla="*/ 190873 h 4423872"/>
                  <a:gd name="connsiteX145" fmla="*/ 4613783 w 6037771"/>
                  <a:gd name="connsiteY145" fmla="*/ 152773 h 4423872"/>
                  <a:gd name="connsiteX146" fmla="*/ 4623308 w 6037771"/>
                  <a:gd name="connsiteY146" fmla="*/ 119435 h 4423872"/>
                  <a:gd name="connsiteX147" fmla="*/ 4628071 w 6037771"/>
                  <a:gd name="connsiteY147" fmla="*/ 95623 h 4423872"/>
                  <a:gd name="connsiteX148" fmla="*/ 4637596 w 6037771"/>
                  <a:gd name="connsiteY148" fmla="*/ 76573 h 4423872"/>
                  <a:gd name="connsiteX149" fmla="*/ 4647121 w 6037771"/>
                  <a:gd name="connsiteY149" fmla="*/ 52760 h 4423872"/>
                  <a:gd name="connsiteX150" fmla="*/ 4685221 w 6037771"/>
                  <a:gd name="connsiteY150" fmla="*/ 14660 h 4423872"/>
                  <a:gd name="connsiteX151" fmla="*/ 4704271 w 6037771"/>
                  <a:gd name="connsiteY151" fmla="*/ 9898 h 4423872"/>
                  <a:gd name="connsiteX152" fmla="*/ 4723321 w 6037771"/>
                  <a:gd name="connsiteY152" fmla="*/ 373 h 4423872"/>
                  <a:gd name="connsiteX153" fmla="*/ 4847146 w 6037771"/>
                  <a:gd name="connsiteY153" fmla="*/ 14660 h 4423872"/>
                  <a:gd name="connsiteX154" fmla="*/ 4885246 w 6037771"/>
                  <a:gd name="connsiteY154" fmla="*/ 28948 h 4423872"/>
                  <a:gd name="connsiteX155" fmla="*/ 4932871 w 6037771"/>
                  <a:gd name="connsiteY155" fmla="*/ 52760 h 4423872"/>
                  <a:gd name="connsiteX156" fmla="*/ 4970971 w 6037771"/>
                  <a:gd name="connsiteY156" fmla="*/ 86098 h 4423872"/>
                  <a:gd name="connsiteX157" fmla="*/ 5013833 w 6037771"/>
                  <a:gd name="connsiteY157" fmla="*/ 133723 h 4423872"/>
                  <a:gd name="connsiteX158" fmla="*/ 5061458 w 6037771"/>
                  <a:gd name="connsiteY158" fmla="*/ 200398 h 4423872"/>
                  <a:gd name="connsiteX159" fmla="*/ 5080508 w 6037771"/>
                  <a:gd name="connsiteY159" fmla="*/ 228973 h 4423872"/>
                  <a:gd name="connsiteX160" fmla="*/ 5099558 w 6037771"/>
                  <a:gd name="connsiteY160" fmla="*/ 252785 h 4423872"/>
                  <a:gd name="connsiteX161" fmla="*/ 5113846 w 6037771"/>
                  <a:gd name="connsiteY161" fmla="*/ 276598 h 4423872"/>
                  <a:gd name="connsiteX162" fmla="*/ 5132896 w 6037771"/>
                  <a:gd name="connsiteY162" fmla="*/ 300410 h 4423872"/>
                  <a:gd name="connsiteX163" fmla="*/ 5151946 w 6037771"/>
                  <a:gd name="connsiteY163" fmla="*/ 328985 h 4423872"/>
                  <a:gd name="connsiteX164" fmla="*/ 5170996 w 6037771"/>
                  <a:gd name="connsiteY164" fmla="*/ 362323 h 4423872"/>
                  <a:gd name="connsiteX165" fmla="*/ 5228146 w 6037771"/>
                  <a:gd name="connsiteY165" fmla="*/ 409948 h 4423872"/>
                  <a:gd name="connsiteX166" fmla="*/ 5247196 w 6037771"/>
                  <a:gd name="connsiteY166" fmla="*/ 419473 h 4423872"/>
                  <a:gd name="connsiteX167" fmla="*/ 5275771 w 6037771"/>
                  <a:gd name="connsiteY167" fmla="*/ 428998 h 4423872"/>
                  <a:gd name="connsiteX168" fmla="*/ 5356733 w 6037771"/>
                  <a:gd name="connsiteY168" fmla="*/ 471860 h 4423872"/>
                  <a:gd name="connsiteX169" fmla="*/ 5390071 w 6037771"/>
                  <a:gd name="connsiteY169" fmla="*/ 481385 h 4423872"/>
                  <a:gd name="connsiteX170" fmla="*/ 5404358 w 6037771"/>
                  <a:gd name="connsiteY170" fmla="*/ 486148 h 4423872"/>
                  <a:gd name="connsiteX171" fmla="*/ 5461508 w 6037771"/>
                  <a:gd name="connsiteY171" fmla="*/ 514723 h 4423872"/>
                  <a:gd name="connsiteX172" fmla="*/ 5490083 w 6037771"/>
                  <a:gd name="connsiteY172" fmla="*/ 529010 h 4423872"/>
                  <a:gd name="connsiteX173" fmla="*/ 5537708 w 6037771"/>
                  <a:gd name="connsiteY173" fmla="*/ 548060 h 4423872"/>
                  <a:gd name="connsiteX174" fmla="*/ 5571046 w 6037771"/>
                  <a:gd name="connsiteY174" fmla="*/ 571873 h 4423872"/>
                  <a:gd name="connsiteX175" fmla="*/ 5599621 w 6037771"/>
                  <a:gd name="connsiteY175" fmla="*/ 586160 h 4423872"/>
                  <a:gd name="connsiteX176" fmla="*/ 5623433 w 6037771"/>
                  <a:gd name="connsiteY176" fmla="*/ 605210 h 4423872"/>
                  <a:gd name="connsiteX177" fmla="*/ 5647246 w 6037771"/>
                  <a:gd name="connsiteY177" fmla="*/ 619498 h 4423872"/>
                  <a:gd name="connsiteX178" fmla="*/ 5690108 w 6037771"/>
                  <a:gd name="connsiteY178" fmla="*/ 652835 h 4423872"/>
                  <a:gd name="connsiteX179" fmla="*/ 5718683 w 6037771"/>
                  <a:gd name="connsiteY179" fmla="*/ 671885 h 4423872"/>
                  <a:gd name="connsiteX180" fmla="*/ 5752021 w 6037771"/>
                  <a:gd name="connsiteY180" fmla="*/ 714748 h 4423872"/>
                  <a:gd name="connsiteX181" fmla="*/ 5785358 w 6037771"/>
                  <a:gd name="connsiteY181" fmla="*/ 743323 h 4423872"/>
                  <a:gd name="connsiteX182" fmla="*/ 5813933 w 6037771"/>
                  <a:gd name="connsiteY182" fmla="*/ 786185 h 4423872"/>
                  <a:gd name="connsiteX183" fmla="*/ 5852033 w 6037771"/>
                  <a:gd name="connsiteY183" fmla="*/ 867148 h 4423872"/>
                  <a:gd name="connsiteX184" fmla="*/ 5871083 w 6037771"/>
                  <a:gd name="connsiteY184" fmla="*/ 957635 h 4423872"/>
                  <a:gd name="connsiteX185" fmla="*/ 5885371 w 6037771"/>
                  <a:gd name="connsiteY185" fmla="*/ 1000498 h 4423872"/>
                  <a:gd name="connsiteX186" fmla="*/ 5904421 w 6037771"/>
                  <a:gd name="connsiteY186" fmla="*/ 1081460 h 4423872"/>
                  <a:gd name="connsiteX187" fmla="*/ 5918708 w 6037771"/>
                  <a:gd name="connsiteY187" fmla="*/ 1124323 h 4423872"/>
                  <a:gd name="connsiteX188" fmla="*/ 5928233 w 6037771"/>
                  <a:gd name="connsiteY188" fmla="*/ 1157660 h 4423872"/>
                  <a:gd name="connsiteX189" fmla="*/ 5937758 w 6037771"/>
                  <a:gd name="connsiteY189" fmla="*/ 1181473 h 4423872"/>
                  <a:gd name="connsiteX190" fmla="*/ 5961571 w 6037771"/>
                  <a:gd name="connsiteY190" fmla="*/ 1248148 h 4423872"/>
                  <a:gd name="connsiteX191" fmla="*/ 5980621 w 6037771"/>
                  <a:gd name="connsiteY191" fmla="*/ 1295773 h 4423872"/>
                  <a:gd name="connsiteX192" fmla="*/ 5985383 w 6037771"/>
                  <a:gd name="connsiteY192" fmla="*/ 1329110 h 4423872"/>
                  <a:gd name="connsiteX193" fmla="*/ 5999671 w 6037771"/>
                  <a:gd name="connsiteY193" fmla="*/ 1362448 h 4423872"/>
                  <a:gd name="connsiteX194" fmla="*/ 6013958 w 6037771"/>
                  <a:gd name="connsiteY194" fmla="*/ 1471985 h 4423872"/>
                  <a:gd name="connsiteX195" fmla="*/ 6018721 w 6037771"/>
                  <a:gd name="connsiteY195" fmla="*/ 1505323 h 4423872"/>
                  <a:gd name="connsiteX196" fmla="*/ 6023483 w 6037771"/>
                  <a:gd name="connsiteY196" fmla="*/ 1529135 h 4423872"/>
                  <a:gd name="connsiteX197" fmla="*/ 6028246 w 6037771"/>
                  <a:gd name="connsiteY197" fmla="*/ 1610098 h 4423872"/>
                  <a:gd name="connsiteX198" fmla="*/ 6037771 w 6037771"/>
                  <a:gd name="connsiteY198" fmla="*/ 1705348 h 4423872"/>
                  <a:gd name="connsiteX199" fmla="*/ 6033008 w 6037771"/>
                  <a:gd name="connsiteY199" fmla="*/ 1948235 h 4423872"/>
                  <a:gd name="connsiteX200" fmla="*/ 6009196 w 6037771"/>
                  <a:gd name="connsiteY200" fmla="*/ 2029198 h 4423872"/>
                  <a:gd name="connsiteX201" fmla="*/ 5999671 w 6037771"/>
                  <a:gd name="connsiteY201" fmla="*/ 2053010 h 4423872"/>
                  <a:gd name="connsiteX202" fmla="*/ 5961571 w 6037771"/>
                  <a:gd name="connsiteY202" fmla="*/ 2076823 h 4423872"/>
                  <a:gd name="connsiteX203" fmla="*/ 5852033 w 6037771"/>
                  <a:gd name="connsiteY203" fmla="*/ 2067298 h 4423872"/>
                  <a:gd name="connsiteX204" fmla="*/ 5790121 w 6037771"/>
                  <a:gd name="connsiteY204" fmla="*/ 2048248 h 4423872"/>
                  <a:gd name="connsiteX205" fmla="*/ 5752021 w 6037771"/>
                  <a:gd name="connsiteY205" fmla="*/ 2038723 h 4423872"/>
                  <a:gd name="connsiteX206" fmla="*/ 5728208 w 6037771"/>
                  <a:gd name="connsiteY206" fmla="*/ 2029198 h 4423872"/>
                  <a:gd name="connsiteX207" fmla="*/ 5709158 w 6037771"/>
                  <a:gd name="connsiteY207" fmla="*/ 2024435 h 4423872"/>
                  <a:gd name="connsiteX208" fmla="*/ 5685346 w 6037771"/>
                  <a:gd name="connsiteY208" fmla="*/ 2014910 h 4423872"/>
                  <a:gd name="connsiteX209" fmla="*/ 5652008 w 6037771"/>
                  <a:gd name="connsiteY209" fmla="*/ 2010148 h 4423872"/>
                  <a:gd name="connsiteX210" fmla="*/ 5623433 w 6037771"/>
                  <a:gd name="connsiteY210" fmla="*/ 2000623 h 4423872"/>
                  <a:gd name="connsiteX211" fmla="*/ 5604383 w 6037771"/>
                  <a:gd name="connsiteY211" fmla="*/ 1995860 h 4423872"/>
                  <a:gd name="connsiteX212" fmla="*/ 5580571 w 6037771"/>
                  <a:gd name="connsiteY212" fmla="*/ 1986335 h 4423872"/>
                  <a:gd name="connsiteX213" fmla="*/ 5551996 w 6037771"/>
                  <a:gd name="connsiteY213" fmla="*/ 1976810 h 4423872"/>
                  <a:gd name="connsiteX214" fmla="*/ 5518658 w 6037771"/>
                  <a:gd name="connsiteY214" fmla="*/ 1962523 h 4423872"/>
                  <a:gd name="connsiteX215" fmla="*/ 5513896 w 6037771"/>
                  <a:gd name="connsiteY215" fmla="*/ 1948235 h 4423872"/>
                  <a:gd name="connsiteX216" fmla="*/ 5475796 w 6037771"/>
                  <a:gd name="connsiteY216" fmla="*/ 1924423 h 4423872"/>
                  <a:gd name="connsiteX217" fmla="*/ 5432933 w 6037771"/>
                  <a:gd name="connsiteY217" fmla="*/ 1900610 h 4423872"/>
                  <a:gd name="connsiteX218" fmla="*/ 5366258 w 6037771"/>
                  <a:gd name="connsiteY218" fmla="*/ 1824410 h 4423872"/>
                  <a:gd name="connsiteX219" fmla="*/ 5342446 w 6037771"/>
                  <a:gd name="connsiteY219" fmla="*/ 1805360 h 4423872"/>
                  <a:gd name="connsiteX220" fmla="*/ 5318633 w 6037771"/>
                  <a:gd name="connsiteY220" fmla="*/ 1800598 h 4423872"/>
                  <a:gd name="connsiteX221" fmla="*/ 5247196 w 6037771"/>
                  <a:gd name="connsiteY221" fmla="*/ 1762498 h 4423872"/>
                  <a:gd name="connsiteX222" fmla="*/ 5099558 w 6037771"/>
                  <a:gd name="connsiteY222" fmla="*/ 1719635 h 4423872"/>
                  <a:gd name="connsiteX223" fmla="*/ 5070983 w 6037771"/>
                  <a:gd name="connsiteY223" fmla="*/ 1714873 h 4423872"/>
                  <a:gd name="connsiteX224" fmla="*/ 5047171 w 6037771"/>
                  <a:gd name="connsiteY224" fmla="*/ 1710110 h 4423872"/>
                  <a:gd name="connsiteX225" fmla="*/ 4828096 w 6037771"/>
                  <a:gd name="connsiteY225" fmla="*/ 1700585 h 4423872"/>
                  <a:gd name="connsiteX226" fmla="*/ 4718558 w 6037771"/>
                  <a:gd name="connsiteY226" fmla="*/ 1714873 h 4423872"/>
                  <a:gd name="connsiteX227" fmla="*/ 4670933 w 6037771"/>
                  <a:gd name="connsiteY227" fmla="*/ 1743448 h 4423872"/>
                  <a:gd name="connsiteX228" fmla="*/ 4656646 w 6037771"/>
                  <a:gd name="connsiteY228" fmla="*/ 1748210 h 4423872"/>
                  <a:gd name="connsiteX229" fmla="*/ 4613783 w 6037771"/>
                  <a:gd name="connsiteY229" fmla="*/ 1800598 h 4423872"/>
                  <a:gd name="connsiteX230" fmla="*/ 4589971 w 6037771"/>
                  <a:gd name="connsiteY230" fmla="*/ 1833935 h 4423872"/>
                  <a:gd name="connsiteX231" fmla="*/ 4566158 w 6037771"/>
                  <a:gd name="connsiteY231" fmla="*/ 1857748 h 4423872"/>
                  <a:gd name="connsiteX232" fmla="*/ 4547108 w 6037771"/>
                  <a:gd name="connsiteY232" fmla="*/ 1881560 h 4423872"/>
                  <a:gd name="connsiteX233" fmla="*/ 4504246 w 6037771"/>
                  <a:gd name="connsiteY233" fmla="*/ 1924423 h 4423872"/>
                  <a:gd name="connsiteX234" fmla="*/ 4447096 w 6037771"/>
                  <a:gd name="connsiteY234" fmla="*/ 1972048 h 4423872"/>
                  <a:gd name="connsiteX235" fmla="*/ 4428046 w 6037771"/>
                  <a:gd name="connsiteY235" fmla="*/ 1981573 h 4423872"/>
                  <a:gd name="connsiteX236" fmla="*/ 4370896 w 6037771"/>
                  <a:gd name="connsiteY236" fmla="*/ 2014910 h 4423872"/>
                  <a:gd name="connsiteX237" fmla="*/ 4356608 w 6037771"/>
                  <a:gd name="connsiteY237" fmla="*/ 2019673 h 4423872"/>
                  <a:gd name="connsiteX238" fmla="*/ 4342321 w 6037771"/>
                  <a:gd name="connsiteY238" fmla="*/ 2029198 h 4423872"/>
                  <a:gd name="connsiteX239" fmla="*/ 4266121 w 6037771"/>
                  <a:gd name="connsiteY239" fmla="*/ 2038723 h 4423872"/>
                  <a:gd name="connsiteX240" fmla="*/ 4208971 w 6037771"/>
                  <a:gd name="connsiteY240" fmla="*/ 2048248 h 4423872"/>
                  <a:gd name="connsiteX241" fmla="*/ 4180396 w 6037771"/>
                  <a:gd name="connsiteY241" fmla="*/ 2053010 h 4423872"/>
                  <a:gd name="connsiteX242" fmla="*/ 4166108 w 6037771"/>
                  <a:gd name="connsiteY242" fmla="*/ 2057773 h 4423872"/>
                  <a:gd name="connsiteX243" fmla="*/ 4147058 w 6037771"/>
                  <a:gd name="connsiteY243" fmla="*/ 2062535 h 4423872"/>
                  <a:gd name="connsiteX244" fmla="*/ 4123246 w 6037771"/>
                  <a:gd name="connsiteY244" fmla="*/ 2072060 h 4423872"/>
                  <a:gd name="connsiteX245" fmla="*/ 4075621 w 6037771"/>
                  <a:gd name="connsiteY245" fmla="*/ 2081585 h 4423872"/>
                  <a:gd name="connsiteX246" fmla="*/ 4051808 w 6037771"/>
                  <a:gd name="connsiteY246" fmla="*/ 2091110 h 4423872"/>
                  <a:gd name="connsiteX247" fmla="*/ 3999421 w 6037771"/>
                  <a:gd name="connsiteY247" fmla="*/ 2105398 h 4423872"/>
                  <a:gd name="connsiteX248" fmla="*/ 3975608 w 6037771"/>
                  <a:gd name="connsiteY248" fmla="*/ 2114923 h 4423872"/>
                  <a:gd name="connsiteX249" fmla="*/ 3956558 w 6037771"/>
                  <a:gd name="connsiteY249" fmla="*/ 2129210 h 4423872"/>
                  <a:gd name="connsiteX250" fmla="*/ 3923221 w 6037771"/>
                  <a:gd name="connsiteY250" fmla="*/ 2138735 h 4423872"/>
                  <a:gd name="connsiteX251" fmla="*/ 3899408 w 6037771"/>
                  <a:gd name="connsiteY251" fmla="*/ 2153023 h 4423872"/>
                  <a:gd name="connsiteX252" fmla="*/ 3856546 w 6037771"/>
                  <a:gd name="connsiteY252" fmla="*/ 2181598 h 4423872"/>
                  <a:gd name="connsiteX253" fmla="*/ 3818446 w 6037771"/>
                  <a:gd name="connsiteY253" fmla="*/ 2200648 h 4423872"/>
                  <a:gd name="connsiteX254" fmla="*/ 3804158 w 6037771"/>
                  <a:gd name="connsiteY254" fmla="*/ 2214935 h 4423872"/>
                  <a:gd name="connsiteX255" fmla="*/ 3794633 w 6037771"/>
                  <a:gd name="connsiteY255" fmla="*/ 2229223 h 4423872"/>
                  <a:gd name="connsiteX256" fmla="*/ 3766058 w 6037771"/>
                  <a:gd name="connsiteY256" fmla="*/ 2248273 h 4423872"/>
                  <a:gd name="connsiteX257" fmla="*/ 3742246 w 6037771"/>
                  <a:gd name="connsiteY257" fmla="*/ 2267323 h 4423872"/>
                  <a:gd name="connsiteX258" fmla="*/ 3713671 w 6037771"/>
                  <a:gd name="connsiteY258" fmla="*/ 2276848 h 4423872"/>
                  <a:gd name="connsiteX259" fmla="*/ 3646996 w 6037771"/>
                  <a:gd name="connsiteY259" fmla="*/ 2305423 h 4423872"/>
                  <a:gd name="connsiteX260" fmla="*/ 3623183 w 6037771"/>
                  <a:gd name="connsiteY260" fmla="*/ 2314948 h 4423872"/>
                  <a:gd name="connsiteX261" fmla="*/ 3599371 w 6037771"/>
                  <a:gd name="connsiteY261" fmla="*/ 2329235 h 4423872"/>
                  <a:gd name="connsiteX262" fmla="*/ 3580321 w 6037771"/>
                  <a:gd name="connsiteY262" fmla="*/ 2333998 h 4423872"/>
                  <a:gd name="connsiteX263" fmla="*/ 3527933 w 6037771"/>
                  <a:gd name="connsiteY263" fmla="*/ 2357810 h 4423872"/>
                  <a:gd name="connsiteX264" fmla="*/ 3508883 w 6037771"/>
                  <a:gd name="connsiteY264" fmla="*/ 2372098 h 4423872"/>
                  <a:gd name="connsiteX265" fmla="*/ 3489833 w 6037771"/>
                  <a:gd name="connsiteY265" fmla="*/ 2381623 h 4423872"/>
                  <a:gd name="connsiteX266" fmla="*/ 3475546 w 6037771"/>
                  <a:gd name="connsiteY266" fmla="*/ 2391148 h 4423872"/>
                  <a:gd name="connsiteX267" fmla="*/ 3456496 w 6037771"/>
                  <a:gd name="connsiteY267" fmla="*/ 2395910 h 4423872"/>
                  <a:gd name="connsiteX268" fmla="*/ 3442208 w 6037771"/>
                  <a:gd name="connsiteY268" fmla="*/ 2410198 h 4423872"/>
                  <a:gd name="connsiteX269" fmla="*/ 3399346 w 6037771"/>
                  <a:gd name="connsiteY269" fmla="*/ 2429248 h 4423872"/>
                  <a:gd name="connsiteX270" fmla="*/ 3366008 w 6037771"/>
                  <a:gd name="connsiteY270" fmla="*/ 2448298 h 4423872"/>
                  <a:gd name="connsiteX271" fmla="*/ 3294571 w 6037771"/>
                  <a:gd name="connsiteY271" fmla="*/ 2481635 h 4423872"/>
                  <a:gd name="connsiteX272" fmla="*/ 3246946 w 6037771"/>
                  <a:gd name="connsiteY272" fmla="*/ 2495923 h 4423872"/>
                  <a:gd name="connsiteX273" fmla="*/ 3218371 w 6037771"/>
                  <a:gd name="connsiteY273" fmla="*/ 2510210 h 4423872"/>
                  <a:gd name="connsiteX274" fmla="*/ 3185033 w 6037771"/>
                  <a:gd name="connsiteY274" fmla="*/ 2524498 h 4423872"/>
                  <a:gd name="connsiteX275" fmla="*/ 3156458 w 6037771"/>
                  <a:gd name="connsiteY275" fmla="*/ 2538785 h 4423872"/>
                  <a:gd name="connsiteX276" fmla="*/ 3123121 w 6037771"/>
                  <a:gd name="connsiteY276" fmla="*/ 2553073 h 4423872"/>
                  <a:gd name="connsiteX277" fmla="*/ 3089783 w 6037771"/>
                  <a:gd name="connsiteY277" fmla="*/ 2581648 h 4423872"/>
                  <a:gd name="connsiteX278" fmla="*/ 3070733 w 6037771"/>
                  <a:gd name="connsiteY278" fmla="*/ 2591173 h 4423872"/>
                  <a:gd name="connsiteX279" fmla="*/ 3051683 w 6037771"/>
                  <a:gd name="connsiteY279" fmla="*/ 2605460 h 4423872"/>
                  <a:gd name="connsiteX280" fmla="*/ 3032633 w 6037771"/>
                  <a:gd name="connsiteY280" fmla="*/ 2614985 h 4423872"/>
                  <a:gd name="connsiteX281" fmla="*/ 3013583 w 6037771"/>
                  <a:gd name="connsiteY281" fmla="*/ 2634035 h 4423872"/>
                  <a:gd name="connsiteX282" fmla="*/ 2985008 w 6037771"/>
                  <a:gd name="connsiteY282" fmla="*/ 2653085 h 4423872"/>
                  <a:gd name="connsiteX283" fmla="*/ 2956433 w 6037771"/>
                  <a:gd name="connsiteY283" fmla="*/ 2681660 h 4423872"/>
                  <a:gd name="connsiteX284" fmla="*/ 2870708 w 6037771"/>
                  <a:gd name="connsiteY284" fmla="*/ 2743573 h 4423872"/>
                  <a:gd name="connsiteX285" fmla="*/ 2856421 w 6037771"/>
                  <a:gd name="connsiteY285" fmla="*/ 2762623 h 4423872"/>
                  <a:gd name="connsiteX286" fmla="*/ 2818321 w 6037771"/>
                  <a:gd name="connsiteY286" fmla="*/ 2786435 h 4423872"/>
                  <a:gd name="connsiteX287" fmla="*/ 2799271 w 6037771"/>
                  <a:gd name="connsiteY287" fmla="*/ 2800723 h 4423872"/>
                  <a:gd name="connsiteX288" fmla="*/ 2746883 w 6037771"/>
                  <a:gd name="connsiteY288" fmla="*/ 2843585 h 4423872"/>
                  <a:gd name="connsiteX289" fmla="*/ 2723071 w 6037771"/>
                  <a:gd name="connsiteY289" fmla="*/ 2853110 h 4423872"/>
                  <a:gd name="connsiteX290" fmla="*/ 2656396 w 6037771"/>
                  <a:gd name="connsiteY290" fmla="*/ 2900735 h 4423872"/>
                  <a:gd name="connsiteX291" fmla="*/ 2632583 w 6037771"/>
                  <a:gd name="connsiteY291" fmla="*/ 2905498 h 4423872"/>
                  <a:gd name="connsiteX292" fmla="*/ 2580196 w 6037771"/>
                  <a:gd name="connsiteY292" fmla="*/ 2924548 h 4423872"/>
                  <a:gd name="connsiteX293" fmla="*/ 2518283 w 6037771"/>
                  <a:gd name="connsiteY293" fmla="*/ 2934073 h 4423872"/>
                  <a:gd name="connsiteX294" fmla="*/ 2408746 w 6037771"/>
                  <a:gd name="connsiteY294" fmla="*/ 2943598 h 4423872"/>
                  <a:gd name="connsiteX295" fmla="*/ 2356358 w 6037771"/>
                  <a:gd name="connsiteY295" fmla="*/ 2957885 h 4423872"/>
                  <a:gd name="connsiteX296" fmla="*/ 2303971 w 6037771"/>
                  <a:gd name="connsiteY296" fmla="*/ 2967410 h 4423872"/>
                  <a:gd name="connsiteX297" fmla="*/ 2246821 w 6037771"/>
                  <a:gd name="connsiteY297" fmla="*/ 2986460 h 4423872"/>
                  <a:gd name="connsiteX298" fmla="*/ 2203958 w 6037771"/>
                  <a:gd name="connsiteY298" fmla="*/ 2995985 h 4423872"/>
                  <a:gd name="connsiteX299" fmla="*/ 2146808 w 6037771"/>
                  <a:gd name="connsiteY299" fmla="*/ 3005510 h 4423872"/>
                  <a:gd name="connsiteX300" fmla="*/ 2118233 w 6037771"/>
                  <a:gd name="connsiteY300" fmla="*/ 3015035 h 4423872"/>
                  <a:gd name="connsiteX301" fmla="*/ 2070608 w 6037771"/>
                  <a:gd name="connsiteY301" fmla="*/ 3024560 h 4423872"/>
                  <a:gd name="connsiteX302" fmla="*/ 2046796 w 6037771"/>
                  <a:gd name="connsiteY302" fmla="*/ 3034085 h 4423872"/>
                  <a:gd name="connsiteX303" fmla="*/ 2027746 w 6037771"/>
                  <a:gd name="connsiteY303" fmla="*/ 3048373 h 4423872"/>
                  <a:gd name="connsiteX304" fmla="*/ 1989646 w 6037771"/>
                  <a:gd name="connsiteY304" fmla="*/ 3057898 h 4423872"/>
                  <a:gd name="connsiteX305" fmla="*/ 1922971 w 6037771"/>
                  <a:gd name="connsiteY305" fmla="*/ 3076948 h 4423872"/>
                  <a:gd name="connsiteX306" fmla="*/ 1894396 w 6037771"/>
                  <a:gd name="connsiteY306" fmla="*/ 3081710 h 4423872"/>
                  <a:gd name="connsiteX307" fmla="*/ 1846771 w 6037771"/>
                  <a:gd name="connsiteY307" fmla="*/ 3095998 h 4423872"/>
                  <a:gd name="connsiteX308" fmla="*/ 1832483 w 6037771"/>
                  <a:gd name="connsiteY308" fmla="*/ 3100760 h 4423872"/>
                  <a:gd name="connsiteX309" fmla="*/ 1808671 w 6037771"/>
                  <a:gd name="connsiteY309" fmla="*/ 3105523 h 4423872"/>
                  <a:gd name="connsiteX310" fmla="*/ 1765808 w 6037771"/>
                  <a:gd name="connsiteY310" fmla="*/ 3124573 h 4423872"/>
                  <a:gd name="connsiteX311" fmla="*/ 1746758 w 6037771"/>
                  <a:gd name="connsiteY311" fmla="*/ 3134098 h 4423872"/>
                  <a:gd name="connsiteX312" fmla="*/ 1718183 w 6037771"/>
                  <a:gd name="connsiteY312" fmla="*/ 3143623 h 4423872"/>
                  <a:gd name="connsiteX313" fmla="*/ 1680083 w 6037771"/>
                  <a:gd name="connsiteY313" fmla="*/ 3153148 h 4423872"/>
                  <a:gd name="connsiteX314" fmla="*/ 1599121 w 6037771"/>
                  <a:gd name="connsiteY314" fmla="*/ 3181723 h 4423872"/>
                  <a:gd name="connsiteX315" fmla="*/ 1503871 w 6037771"/>
                  <a:gd name="connsiteY315" fmla="*/ 3229348 h 4423872"/>
                  <a:gd name="connsiteX316" fmla="*/ 1484821 w 6037771"/>
                  <a:gd name="connsiteY316" fmla="*/ 3238873 h 4423872"/>
                  <a:gd name="connsiteX317" fmla="*/ 1465771 w 6037771"/>
                  <a:gd name="connsiteY317" fmla="*/ 3248398 h 4423872"/>
                  <a:gd name="connsiteX318" fmla="*/ 1403858 w 6037771"/>
                  <a:gd name="connsiteY318" fmla="*/ 3276973 h 4423872"/>
                  <a:gd name="connsiteX319" fmla="*/ 1384808 w 6037771"/>
                  <a:gd name="connsiteY319" fmla="*/ 3286498 h 4423872"/>
                  <a:gd name="connsiteX320" fmla="*/ 1341946 w 6037771"/>
                  <a:gd name="connsiteY320" fmla="*/ 3315073 h 4423872"/>
                  <a:gd name="connsiteX321" fmla="*/ 1318133 w 6037771"/>
                  <a:gd name="connsiteY321" fmla="*/ 3319835 h 4423872"/>
                  <a:gd name="connsiteX322" fmla="*/ 1299083 w 6037771"/>
                  <a:gd name="connsiteY322" fmla="*/ 3334123 h 4423872"/>
                  <a:gd name="connsiteX323" fmla="*/ 1213358 w 6037771"/>
                  <a:gd name="connsiteY323" fmla="*/ 3367460 h 4423872"/>
                  <a:gd name="connsiteX324" fmla="*/ 1189546 w 6037771"/>
                  <a:gd name="connsiteY324" fmla="*/ 3372223 h 4423872"/>
                  <a:gd name="connsiteX325" fmla="*/ 1175258 w 6037771"/>
                  <a:gd name="connsiteY325" fmla="*/ 3376985 h 4423872"/>
                  <a:gd name="connsiteX326" fmla="*/ 1137158 w 6037771"/>
                  <a:gd name="connsiteY326" fmla="*/ 3386510 h 4423872"/>
                  <a:gd name="connsiteX327" fmla="*/ 1118108 w 6037771"/>
                  <a:gd name="connsiteY327" fmla="*/ 3391273 h 4423872"/>
                  <a:gd name="connsiteX328" fmla="*/ 1065721 w 6037771"/>
                  <a:gd name="connsiteY328" fmla="*/ 3400798 h 4423872"/>
                  <a:gd name="connsiteX329" fmla="*/ 1022858 w 6037771"/>
                  <a:gd name="connsiteY329" fmla="*/ 3410323 h 4423872"/>
                  <a:gd name="connsiteX330" fmla="*/ 1022858 w 6037771"/>
                  <a:gd name="connsiteY330" fmla="*/ 3419848 h 4423872"/>
                  <a:gd name="connsiteX331" fmla="*/ 979996 w 6037771"/>
                  <a:gd name="connsiteY331" fmla="*/ 3472236 h 4423872"/>
                  <a:gd name="connsiteX332" fmla="*/ 965708 w 6037771"/>
                  <a:gd name="connsiteY332" fmla="*/ 3729411 h 4423872"/>
                  <a:gd name="connsiteX333" fmla="*/ 765684 w 6037771"/>
                  <a:gd name="connsiteY333" fmla="*/ 3948485 h 4423872"/>
                  <a:gd name="connsiteX334" fmla="*/ 546608 w 6037771"/>
                  <a:gd name="connsiteY334" fmla="*/ 4086598 h 4423872"/>
                  <a:gd name="connsiteX335" fmla="*/ 489458 w 6037771"/>
                  <a:gd name="connsiteY335" fmla="*/ 4419972 h 4423872"/>
                  <a:gd name="connsiteX336" fmla="*/ 187040 w 6037771"/>
                  <a:gd name="connsiteY336" fmla="*/ 4412829 h 4423872"/>
                  <a:gd name="connsiteX337" fmla="*/ 1302 w 6037771"/>
                  <a:gd name="connsiteY337" fmla="*/ 4310437 h 4423872"/>
                  <a:gd name="connsiteX0" fmla="*/ 1302 w 6037771"/>
                  <a:gd name="connsiteY0" fmla="*/ 4310437 h 4414875"/>
                  <a:gd name="connsiteX1" fmla="*/ 113220 w 6037771"/>
                  <a:gd name="connsiteY1" fmla="*/ 3986585 h 4414875"/>
                  <a:gd name="connsiteX2" fmla="*/ 113221 w 6037771"/>
                  <a:gd name="connsiteY2" fmla="*/ 3791323 h 4414875"/>
                  <a:gd name="connsiteX3" fmla="*/ 108458 w 6037771"/>
                  <a:gd name="connsiteY3" fmla="*/ 3719885 h 4414875"/>
                  <a:gd name="connsiteX4" fmla="*/ 103696 w 6037771"/>
                  <a:gd name="connsiteY4" fmla="*/ 3700835 h 4414875"/>
                  <a:gd name="connsiteX5" fmla="*/ 108458 w 6037771"/>
                  <a:gd name="connsiteY5" fmla="*/ 3596060 h 4414875"/>
                  <a:gd name="connsiteX6" fmla="*/ 117983 w 6037771"/>
                  <a:gd name="connsiteY6" fmla="*/ 3543673 h 4414875"/>
                  <a:gd name="connsiteX7" fmla="*/ 184658 w 6037771"/>
                  <a:gd name="connsiteY7" fmla="*/ 3457948 h 4414875"/>
                  <a:gd name="connsiteX8" fmla="*/ 203708 w 6037771"/>
                  <a:gd name="connsiteY8" fmla="*/ 3434135 h 4414875"/>
                  <a:gd name="connsiteX9" fmla="*/ 222758 w 6037771"/>
                  <a:gd name="connsiteY9" fmla="*/ 3424610 h 4414875"/>
                  <a:gd name="connsiteX10" fmla="*/ 237046 w 6037771"/>
                  <a:gd name="connsiteY10" fmla="*/ 3410323 h 4414875"/>
                  <a:gd name="connsiteX11" fmla="*/ 265621 w 6037771"/>
                  <a:gd name="connsiteY11" fmla="*/ 3391273 h 4414875"/>
                  <a:gd name="connsiteX12" fmla="*/ 327533 w 6037771"/>
                  <a:gd name="connsiteY12" fmla="*/ 3334123 h 4414875"/>
                  <a:gd name="connsiteX13" fmla="*/ 356108 w 6037771"/>
                  <a:gd name="connsiteY13" fmla="*/ 3315073 h 4414875"/>
                  <a:gd name="connsiteX14" fmla="*/ 437071 w 6037771"/>
                  <a:gd name="connsiteY14" fmla="*/ 3281735 h 4414875"/>
                  <a:gd name="connsiteX15" fmla="*/ 479933 w 6037771"/>
                  <a:gd name="connsiteY15" fmla="*/ 3262685 h 4414875"/>
                  <a:gd name="connsiteX16" fmla="*/ 518033 w 6037771"/>
                  <a:gd name="connsiteY16" fmla="*/ 3253160 h 4414875"/>
                  <a:gd name="connsiteX17" fmla="*/ 546608 w 6037771"/>
                  <a:gd name="connsiteY17" fmla="*/ 3238873 h 4414875"/>
                  <a:gd name="connsiteX18" fmla="*/ 570421 w 6037771"/>
                  <a:gd name="connsiteY18" fmla="*/ 3229348 h 4414875"/>
                  <a:gd name="connsiteX19" fmla="*/ 584708 w 6037771"/>
                  <a:gd name="connsiteY19" fmla="*/ 3224585 h 4414875"/>
                  <a:gd name="connsiteX20" fmla="*/ 598996 w 6037771"/>
                  <a:gd name="connsiteY20" fmla="*/ 3215060 h 4414875"/>
                  <a:gd name="connsiteX21" fmla="*/ 618046 w 6037771"/>
                  <a:gd name="connsiteY21" fmla="*/ 3210298 h 4414875"/>
                  <a:gd name="connsiteX22" fmla="*/ 641858 w 6037771"/>
                  <a:gd name="connsiteY22" fmla="*/ 3200773 h 4414875"/>
                  <a:gd name="connsiteX23" fmla="*/ 699008 w 6037771"/>
                  <a:gd name="connsiteY23" fmla="*/ 3172198 h 4414875"/>
                  <a:gd name="connsiteX24" fmla="*/ 727583 w 6037771"/>
                  <a:gd name="connsiteY24" fmla="*/ 3157910 h 4414875"/>
                  <a:gd name="connsiteX25" fmla="*/ 779971 w 6037771"/>
                  <a:gd name="connsiteY25" fmla="*/ 3138860 h 4414875"/>
                  <a:gd name="connsiteX26" fmla="*/ 832358 w 6037771"/>
                  <a:gd name="connsiteY26" fmla="*/ 3095998 h 4414875"/>
                  <a:gd name="connsiteX27" fmla="*/ 899033 w 6037771"/>
                  <a:gd name="connsiteY27" fmla="*/ 3053135 h 4414875"/>
                  <a:gd name="connsiteX28" fmla="*/ 918083 w 6037771"/>
                  <a:gd name="connsiteY28" fmla="*/ 3034085 h 4414875"/>
                  <a:gd name="connsiteX29" fmla="*/ 946658 w 6037771"/>
                  <a:gd name="connsiteY29" fmla="*/ 3010273 h 4414875"/>
                  <a:gd name="connsiteX30" fmla="*/ 960946 w 6037771"/>
                  <a:gd name="connsiteY30" fmla="*/ 2991223 h 4414875"/>
                  <a:gd name="connsiteX31" fmla="*/ 989521 w 6037771"/>
                  <a:gd name="connsiteY31" fmla="*/ 2972173 h 4414875"/>
                  <a:gd name="connsiteX32" fmla="*/ 1027621 w 6037771"/>
                  <a:gd name="connsiteY32" fmla="*/ 2934073 h 4414875"/>
                  <a:gd name="connsiteX33" fmla="*/ 1070483 w 6037771"/>
                  <a:gd name="connsiteY33" fmla="*/ 2919785 h 4414875"/>
                  <a:gd name="connsiteX34" fmla="*/ 1089533 w 6037771"/>
                  <a:gd name="connsiteY34" fmla="*/ 2910260 h 4414875"/>
                  <a:gd name="connsiteX35" fmla="*/ 1165733 w 6037771"/>
                  <a:gd name="connsiteY35" fmla="*/ 2895973 h 4414875"/>
                  <a:gd name="connsiteX36" fmla="*/ 1246696 w 6037771"/>
                  <a:gd name="connsiteY36" fmla="*/ 2881685 h 4414875"/>
                  <a:gd name="connsiteX37" fmla="*/ 1299083 w 6037771"/>
                  <a:gd name="connsiteY37" fmla="*/ 2862635 h 4414875"/>
                  <a:gd name="connsiteX38" fmla="*/ 1327658 w 6037771"/>
                  <a:gd name="connsiteY38" fmla="*/ 2834060 h 4414875"/>
                  <a:gd name="connsiteX39" fmla="*/ 1346708 w 6037771"/>
                  <a:gd name="connsiteY39" fmla="*/ 2815010 h 4414875"/>
                  <a:gd name="connsiteX40" fmla="*/ 1380046 w 6037771"/>
                  <a:gd name="connsiteY40" fmla="*/ 2767385 h 4414875"/>
                  <a:gd name="connsiteX41" fmla="*/ 1399096 w 6037771"/>
                  <a:gd name="connsiteY41" fmla="*/ 2753098 h 4414875"/>
                  <a:gd name="connsiteX42" fmla="*/ 1418146 w 6037771"/>
                  <a:gd name="connsiteY42" fmla="*/ 2719760 h 4414875"/>
                  <a:gd name="connsiteX43" fmla="*/ 1437196 w 6037771"/>
                  <a:gd name="connsiteY43" fmla="*/ 2691185 h 4414875"/>
                  <a:gd name="connsiteX44" fmla="*/ 1456246 w 6037771"/>
                  <a:gd name="connsiteY44" fmla="*/ 2672135 h 4414875"/>
                  <a:gd name="connsiteX45" fmla="*/ 1465771 w 6037771"/>
                  <a:gd name="connsiteY45" fmla="*/ 2657848 h 4414875"/>
                  <a:gd name="connsiteX46" fmla="*/ 1480058 w 6037771"/>
                  <a:gd name="connsiteY46" fmla="*/ 2643560 h 4414875"/>
                  <a:gd name="connsiteX47" fmla="*/ 1494346 w 6037771"/>
                  <a:gd name="connsiteY47" fmla="*/ 2624510 h 4414875"/>
                  <a:gd name="connsiteX48" fmla="*/ 1575308 w 6037771"/>
                  <a:gd name="connsiteY48" fmla="*/ 2586410 h 4414875"/>
                  <a:gd name="connsiteX49" fmla="*/ 1622933 w 6037771"/>
                  <a:gd name="connsiteY49" fmla="*/ 2557835 h 4414875"/>
                  <a:gd name="connsiteX50" fmla="*/ 1656271 w 6037771"/>
                  <a:gd name="connsiteY50" fmla="*/ 2548310 h 4414875"/>
                  <a:gd name="connsiteX51" fmla="*/ 1670558 w 6037771"/>
                  <a:gd name="connsiteY51" fmla="*/ 2538785 h 4414875"/>
                  <a:gd name="connsiteX52" fmla="*/ 1737233 w 6037771"/>
                  <a:gd name="connsiteY52" fmla="*/ 2529260 h 4414875"/>
                  <a:gd name="connsiteX53" fmla="*/ 1775333 w 6037771"/>
                  <a:gd name="connsiteY53" fmla="*/ 2514973 h 4414875"/>
                  <a:gd name="connsiteX54" fmla="*/ 1818196 w 6037771"/>
                  <a:gd name="connsiteY54" fmla="*/ 2476873 h 4414875"/>
                  <a:gd name="connsiteX55" fmla="*/ 1837246 w 6037771"/>
                  <a:gd name="connsiteY55" fmla="*/ 2467348 h 4414875"/>
                  <a:gd name="connsiteX56" fmla="*/ 1861058 w 6037771"/>
                  <a:gd name="connsiteY56" fmla="*/ 2438773 h 4414875"/>
                  <a:gd name="connsiteX57" fmla="*/ 1889633 w 6037771"/>
                  <a:gd name="connsiteY57" fmla="*/ 2400673 h 4414875"/>
                  <a:gd name="connsiteX58" fmla="*/ 1984883 w 6037771"/>
                  <a:gd name="connsiteY58" fmla="*/ 2319710 h 4414875"/>
                  <a:gd name="connsiteX59" fmla="*/ 2003933 w 6037771"/>
                  <a:gd name="connsiteY59" fmla="*/ 2314948 h 4414875"/>
                  <a:gd name="connsiteX60" fmla="*/ 2022983 w 6037771"/>
                  <a:gd name="connsiteY60" fmla="*/ 2305423 h 4414875"/>
                  <a:gd name="connsiteX61" fmla="*/ 2037271 w 6037771"/>
                  <a:gd name="connsiteY61" fmla="*/ 2295898 h 4414875"/>
                  <a:gd name="connsiteX62" fmla="*/ 2070608 w 6037771"/>
                  <a:gd name="connsiteY62" fmla="*/ 2286373 h 4414875"/>
                  <a:gd name="connsiteX63" fmla="*/ 2094421 w 6037771"/>
                  <a:gd name="connsiteY63" fmla="*/ 2276848 h 4414875"/>
                  <a:gd name="connsiteX64" fmla="*/ 2108708 w 6037771"/>
                  <a:gd name="connsiteY64" fmla="*/ 2272085 h 4414875"/>
                  <a:gd name="connsiteX65" fmla="*/ 2132521 w 6037771"/>
                  <a:gd name="connsiteY65" fmla="*/ 2262560 h 4414875"/>
                  <a:gd name="connsiteX66" fmla="*/ 2194433 w 6037771"/>
                  <a:gd name="connsiteY66" fmla="*/ 2257798 h 4414875"/>
                  <a:gd name="connsiteX67" fmla="*/ 2246821 w 6037771"/>
                  <a:gd name="connsiteY67" fmla="*/ 2248273 h 4414875"/>
                  <a:gd name="connsiteX68" fmla="*/ 2270633 w 6037771"/>
                  <a:gd name="connsiteY68" fmla="*/ 2233985 h 4414875"/>
                  <a:gd name="connsiteX69" fmla="*/ 2289683 w 6037771"/>
                  <a:gd name="connsiteY69" fmla="*/ 2229223 h 4414875"/>
                  <a:gd name="connsiteX70" fmla="*/ 2327783 w 6037771"/>
                  <a:gd name="connsiteY70" fmla="*/ 2219698 h 4414875"/>
                  <a:gd name="connsiteX71" fmla="*/ 2361121 w 6037771"/>
                  <a:gd name="connsiteY71" fmla="*/ 2200648 h 4414875"/>
                  <a:gd name="connsiteX72" fmla="*/ 2375408 w 6037771"/>
                  <a:gd name="connsiteY72" fmla="*/ 2191123 h 4414875"/>
                  <a:gd name="connsiteX73" fmla="*/ 2418271 w 6037771"/>
                  <a:gd name="connsiteY73" fmla="*/ 2176835 h 4414875"/>
                  <a:gd name="connsiteX74" fmla="*/ 2427796 w 6037771"/>
                  <a:gd name="connsiteY74" fmla="*/ 2157785 h 4414875"/>
                  <a:gd name="connsiteX75" fmla="*/ 2527808 w 6037771"/>
                  <a:gd name="connsiteY75" fmla="*/ 2100635 h 4414875"/>
                  <a:gd name="connsiteX76" fmla="*/ 2584958 w 6037771"/>
                  <a:gd name="connsiteY76" fmla="*/ 2067298 h 4414875"/>
                  <a:gd name="connsiteX77" fmla="*/ 2599246 w 6037771"/>
                  <a:gd name="connsiteY77" fmla="*/ 2062535 h 4414875"/>
                  <a:gd name="connsiteX78" fmla="*/ 2623058 w 6037771"/>
                  <a:gd name="connsiteY78" fmla="*/ 2048248 h 4414875"/>
                  <a:gd name="connsiteX79" fmla="*/ 2661158 w 6037771"/>
                  <a:gd name="connsiteY79" fmla="*/ 2029198 h 4414875"/>
                  <a:gd name="connsiteX80" fmla="*/ 2694496 w 6037771"/>
                  <a:gd name="connsiteY80" fmla="*/ 2014910 h 4414875"/>
                  <a:gd name="connsiteX81" fmla="*/ 2756408 w 6037771"/>
                  <a:gd name="connsiteY81" fmla="*/ 1976810 h 4414875"/>
                  <a:gd name="connsiteX82" fmla="*/ 2794508 w 6037771"/>
                  <a:gd name="connsiteY82" fmla="*/ 1962523 h 4414875"/>
                  <a:gd name="connsiteX83" fmla="*/ 2837371 w 6037771"/>
                  <a:gd name="connsiteY83" fmla="*/ 1943473 h 4414875"/>
                  <a:gd name="connsiteX84" fmla="*/ 2861183 w 6037771"/>
                  <a:gd name="connsiteY84" fmla="*/ 1938710 h 4414875"/>
                  <a:gd name="connsiteX85" fmla="*/ 2889758 w 6037771"/>
                  <a:gd name="connsiteY85" fmla="*/ 1929185 h 4414875"/>
                  <a:gd name="connsiteX86" fmla="*/ 2937383 w 6037771"/>
                  <a:gd name="connsiteY86" fmla="*/ 1919660 h 4414875"/>
                  <a:gd name="connsiteX87" fmla="*/ 2975483 w 6037771"/>
                  <a:gd name="connsiteY87" fmla="*/ 1910135 h 4414875"/>
                  <a:gd name="connsiteX88" fmla="*/ 3023108 w 6037771"/>
                  <a:gd name="connsiteY88" fmla="*/ 1900610 h 4414875"/>
                  <a:gd name="connsiteX89" fmla="*/ 3037396 w 6037771"/>
                  <a:gd name="connsiteY89" fmla="*/ 1895848 h 4414875"/>
                  <a:gd name="connsiteX90" fmla="*/ 3089783 w 6037771"/>
                  <a:gd name="connsiteY90" fmla="*/ 1881560 h 4414875"/>
                  <a:gd name="connsiteX91" fmla="*/ 3137408 w 6037771"/>
                  <a:gd name="connsiteY91" fmla="*/ 1848223 h 4414875"/>
                  <a:gd name="connsiteX92" fmla="*/ 3170746 w 6037771"/>
                  <a:gd name="connsiteY92" fmla="*/ 1829173 h 4414875"/>
                  <a:gd name="connsiteX93" fmla="*/ 3213608 w 6037771"/>
                  <a:gd name="connsiteY93" fmla="*/ 1786310 h 4414875"/>
                  <a:gd name="connsiteX94" fmla="*/ 3251708 w 6037771"/>
                  <a:gd name="connsiteY94" fmla="*/ 1752973 h 4414875"/>
                  <a:gd name="connsiteX95" fmla="*/ 3280283 w 6037771"/>
                  <a:gd name="connsiteY95" fmla="*/ 1724398 h 4414875"/>
                  <a:gd name="connsiteX96" fmla="*/ 3294571 w 6037771"/>
                  <a:gd name="connsiteY96" fmla="*/ 1710110 h 4414875"/>
                  <a:gd name="connsiteX97" fmla="*/ 3308858 w 6037771"/>
                  <a:gd name="connsiteY97" fmla="*/ 1705348 h 4414875"/>
                  <a:gd name="connsiteX98" fmla="*/ 3356483 w 6037771"/>
                  <a:gd name="connsiteY98" fmla="*/ 1667248 h 4414875"/>
                  <a:gd name="connsiteX99" fmla="*/ 3399346 w 6037771"/>
                  <a:gd name="connsiteY99" fmla="*/ 1614860 h 4414875"/>
                  <a:gd name="connsiteX100" fmla="*/ 3432683 w 6037771"/>
                  <a:gd name="connsiteY100" fmla="*/ 1586285 h 4414875"/>
                  <a:gd name="connsiteX101" fmla="*/ 3446971 w 6037771"/>
                  <a:gd name="connsiteY101" fmla="*/ 1567235 h 4414875"/>
                  <a:gd name="connsiteX102" fmla="*/ 3513646 w 6037771"/>
                  <a:gd name="connsiteY102" fmla="*/ 1510085 h 4414875"/>
                  <a:gd name="connsiteX103" fmla="*/ 3523171 w 6037771"/>
                  <a:gd name="connsiteY103" fmla="*/ 1495798 h 4414875"/>
                  <a:gd name="connsiteX104" fmla="*/ 3561271 w 6037771"/>
                  <a:gd name="connsiteY104" fmla="*/ 1462460 h 4414875"/>
                  <a:gd name="connsiteX105" fmla="*/ 3580321 w 6037771"/>
                  <a:gd name="connsiteY105" fmla="*/ 1452935 h 4414875"/>
                  <a:gd name="connsiteX106" fmla="*/ 3604133 w 6037771"/>
                  <a:gd name="connsiteY106" fmla="*/ 1429123 h 4414875"/>
                  <a:gd name="connsiteX107" fmla="*/ 3618421 w 6037771"/>
                  <a:gd name="connsiteY107" fmla="*/ 1414835 h 4414875"/>
                  <a:gd name="connsiteX108" fmla="*/ 3680333 w 6037771"/>
                  <a:gd name="connsiteY108" fmla="*/ 1357685 h 4414875"/>
                  <a:gd name="connsiteX109" fmla="*/ 3704146 w 6037771"/>
                  <a:gd name="connsiteY109" fmla="*/ 1329110 h 4414875"/>
                  <a:gd name="connsiteX110" fmla="*/ 3723196 w 6037771"/>
                  <a:gd name="connsiteY110" fmla="*/ 1300535 h 4414875"/>
                  <a:gd name="connsiteX111" fmla="*/ 3737483 w 6037771"/>
                  <a:gd name="connsiteY111" fmla="*/ 1295773 h 4414875"/>
                  <a:gd name="connsiteX112" fmla="*/ 3808921 w 6037771"/>
                  <a:gd name="connsiteY112" fmla="*/ 1205285 h 4414875"/>
                  <a:gd name="connsiteX113" fmla="*/ 3827971 w 6037771"/>
                  <a:gd name="connsiteY113" fmla="*/ 1186235 h 4414875"/>
                  <a:gd name="connsiteX114" fmla="*/ 3880358 w 6037771"/>
                  <a:gd name="connsiteY114" fmla="*/ 1148135 h 4414875"/>
                  <a:gd name="connsiteX115" fmla="*/ 3899408 w 6037771"/>
                  <a:gd name="connsiteY115" fmla="*/ 1138610 h 4414875"/>
                  <a:gd name="connsiteX116" fmla="*/ 3927983 w 6037771"/>
                  <a:gd name="connsiteY116" fmla="*/ 1114798 h 4414875"/>
                  <a:gd name="connsiteX117" fmla="*/ 3961321 w 6037771"/>
                  <a:gd name="connsiteY117" fmla="*/ 1100510 h 4414875"/>
                  <a:gd name="connsiteX118" fmla="*/ 4004183 w 6037771"/>
                  <a:gd name="connsiteY118" fmla="*/ 1071935 h 4414875"/>
                  <a:gd name="connsiteX119" fmla="*/ 4018471 w 6037771"/>
                  <a:gd name="connsiteY119" fmla="*/ 1062410 h 4414875"/>
                  <a:gd name="connsiteX120" fmla="*/ 4037521 w 6037771"/>
                  <a:gd name="connsiteY120" fmla="*/ 1057648 h 4414875"/>
                  <a:gd name="connsiteX121" fmla="*/ 4113721 w 6037771"/>
                  <a:gd name="connsiteY121" fmla="*/ 1033835 h 4414875"/>
                  <a:gd name="connsiteX122" fmla="*/ 4161346 w 6037771"/>
                  <a:gd name="connsiteY122" fmla="*/ 1014785 h 4414875"/>
                  <a:gd name="connsiteX123" fmla="*/ 4194683 w 6037771"/>
                  <a:gd name="connsiteY123" fmla="*/ 1005260 h 4414875"/>
                  <a:gd name="connsiteX124" fmla="*/ 4232783 w 6037771"/>
                  <a:gd name="connsiteY124" fmla="*/ 1000498 h 4414875"/>
                  <a:gd name="connsiteX125" fmla="*/ 4275646 w 6037771"/>
                  <a:gd name="connsiteY125" fmla="*/ 990973 h 4414875"/>
                  <a:gd name="connsiteX126" fmla="*/ 4318508 w 6037771"/>
                  <a:gd name="connsiteY126" fmla="*/ 971923 h 4414875"/>
                  <a:gd name="connsiteX127" fmla="*/ 4356608 w 6037771"/>
                  <a:gd name="connsiteY127" fmla="*/ 962398 h 4414875"/>
                  <a:gd name="connsiteX128" fmla="*/ 4370896 w 6037771"/>
                  <a:gd name="connsiteY128" fmla="*/ 952873 h 4414875"/>
                  <a:gd name="connsiteX129" fmla="*/ 4408996 w 6037771"/>
                  <a:gd name="connsiteY129" fmla="*/ 938585 h 4414875"/>
                  <a:gd name="connsiteX130" fmla="*/ 4428046 w 6037771"/>
                  <a:gd name="connsiteY130" fmla="*/ 924298 h 4414875"/>
                  <a:gd name="connsiteX131" fmla="*/ 4461383 w 6037771"/>
                  <a:gd name="connsiteY131" fmla="*/ 895723 h 4414875"/>
                  <a:gd name="connsiteX132" fmla="*/ 4470908 w 6037771"/>
                  <a:gd name="connsiteY132" fmla="*/ 876673 h 4414875"/>
                  <a:gd name="connsiteX133" fmla="*/ 4489958 w 6037771"/>
                  <a:gd name="connsiteY133" fmla="*/ 857623 h 4414875"/>
                  <a:gd name="connsiteX134" fmla="*/ 4513771 w 6037771"/>
                  <a:gd name="connsiteY134" fmla="*/ 809998 h 4414875"/>
                  <a:gd name="connsiteX135" fmla="*/ 4528058 w 6037771"/>
                  <a:gd name="connsiteY135" fmla="*/ 786185 h 4414875"/>
                  <a:gd name="connsiteX136" fmla="*/ 4542346 w 6037771"/>
                  <a:gd name="connsiteY136" fmla="*/ 695698 h 4414875"/>
                  <a:gd name="connsiteX137" fmla="*/ 4551871 w 6037771"/>
                  <a:gd name="connsiteY137" fmla="*/ 581398 h 4414875"/>
                  <a:gd name="connsiteX138" fmla="*/ 4561396 w 6037771"/>
                  <a:gd name="connsiteY138" fmla="*/ 543298 h 4414875"/>
                  <a:gd name="connsiteX139" fmla="*/ 4566158 w 6037771"/>
                  <a:gd name="connsiteY139" fmla="*/ 500435 h 4414875"/>
                  <a:gd name="connsiteX140" fmla="*/ 4575683 w 6037771"/>
                  <a:gd name="connsiteY140" fmla="*/ 424235 h 4414875"/>
                  <a:gd name="connsiteX141" fmla="*/ 4580446 w 6037771"/>
                  <a:gd name="connsiteY141" fmla="*/ 381373 h 4414875"/>
                  <a:gd name="connsiteX142" fmla="*/ 4594733 w 6037771"/>
                  <a:gd name="connsiteY142" fmla="*/ 271835 h 4414875"/>
                  <a:gd name="connsiteX143" fmla="*/ 4599496 w 6037771"/>
                  <a:gd name="connsiteY143" fmla="*/ 233735 h 4414875"/>
                  <a:gd name="connsiteX144" fmla="*/ 4609021 w 6037771"/>
                  <a:gd name="connsiteY144" fmla="*/ 190873 h 4414875"/>
                  <a:gd name="connsiteX145" fmla="*/ 4613783 w 6037771"/>
                  <a:gd name="connsiteY145" fmla="*/ 152773 h 4414875"/>
                  <a:gd name="connsiteX146" fmla="*/ 4623308 w 6037771"/>
                  <a:gd name="connsiteY146" fmla="*/ 119435 h 4414875"/>
                  <a:gd name="connsiteX147" fmla="*/ 4628071 w 6037771"/>
                  <a:gd name="connsiteY147" fmla="*/ 95623 h 4414875"/>
                  <a:gd name="connsiteX148" fmla="*/ 4637596 w 6037771"/>
                  <a:gd name="connsiteY148" fmla="*/ 76573 h 4414875"/>
                  <a:gd name="connsiteX149" fmla="*/ 4647121 w 6037771"/>
                  <a:gd name="connsiteY149" fmla="*/ 52760 h 4414875"/>
                  <a:gd name="connsiteX150" fmla="*/ 4685221 w 6037771"/>
                  <a:gd name="connsiteY150" fmla="*/ 14660 h 4414875"/>
                  <a:gd name="connsiteX151" fmla="*/ 4704271 w 6037771"/>
                  <a:gd name="connsiteY151" fmla="*/ 9898 h 4414875"/>
                  <a:gd name="connsiteX152" fmla="*/ 4723321 w 6037771"/>
                  <a:gd name="connsiteY152" fmla="*/ 373 h 4414875"/>
                  <a:gd name="connsiteX153" fmla="*/ 4847146 w 6037771"/>
                  <a:gd name="connsiteY153" fmla="*/ 14660 h 4414875"/>
                  <a:gd name="connsiteX154" fmla="*/ 4885246 w 6037771"/>
                  <a:gd name="connsiteY154" fmla="*/ 28948 h 4414875"/>
                  <a:gd name="connsiteX155" fmla="*/ 4932871 w 6037771"/>
                  <a:gd name="connsiteY155" fmla="*/ 52760 h 4414875"/>
                  <a:gd name="connsiteX156" fmla="*/ 4970971 w 6037771"/>
                  <a:gd name="connsiteY156" fmla="*/ 86098 h 4414875"/>
                  <a:gd name="connsiteX157" fmla="*/ 5013833 w 6037771"/>
                  <a:gd name="connsiteY157" fmla="*/ 133723 h 4414875"/>
                  <a:gd name="connsiteX158" fmla="*/ 5061458 w 6037771"/>
                  <a:gd name="connsiteY158" fmla="*/ 200398 h 4414875"/>
                  <a:gd name="connsiteX159" fmla="*/ 5080508 w 6037771"/>
                  <a:gd name="connsiteY159" fmla="*/ 228973 h 4414875"/>
                  <a:gd name="connsiteX160" fmla="*/ 5099558 w 6037771"/>
                  <a:gd name="connsiteY160" fmla="*/ 252785 h 4414875"/>
                  <a:gd name="connsiteX161" fmla="*/ 5113846 w 6037771"/>
                  <a:gd name="connsiteY161" fmla="*/ 276598 h 4414875"/>
                  <a:gd name="connsiteX162" fmla="*/ 5132896 w 6037771"/>
                  <a:gd name="connsiteY162" fmla="*/ 300410 h 4414875"/>
                  <a:gd name="connsiteX163" fmla="*/ 5151946 w 6037771"/>
                  <a:gd name="connsiteY163" fmla="*/ 328985 h 4414875"/>
                  <a:gd name="connsiteX164" fmla="*/ 5170996 w 6037771"/>
                  <a:gd name="connsiteY164" fmla="*/ 362323 h 4414875"/>
                  <a:gd name="connsiteX165" fmla="*/ 5228146 w 6037771"/>
                  <a:gd name="connsiteY165" fmla="*/ 409948 h 4414875"/>
                  <a:gd name="connsiteX166" fmla="*/ 5247196 w 6037771"/>
                  <a:gd name="connsiteY166" fmla="*/ 419473 h 4414875"/>
                  <a:gd name="connsiteX167" fmla="*/ 5275771 w 6037771"/>
                  <a:gd name="connsiteY167" fmla="*/ 428998 h 4414875"/>
                  <a:gd name="connsiteX168" fmla="*/ 5356733 w 6037771"/>
                  <a:gd name="connsiteY168" fmla="*/ 471860 h 4414875"/>
                  <a:gd name="connsiteX169" fmla="*/ 5390071 w 6037771"/>
                  <a:gd name="connsiteY169" fmla="*/ 481385 h 4414875"/>
                  <a:gd name="connsiteX170" fmla="*/ 5404358 w 6037771"/>
                  <a:gd name="connsiteY170" fmla="*/ 486148 h 4414875"/>
                  <a:gd name="connsiteX171" fmla="*/ 5461508 w 6037771"/>
                  <a:gd name="connsiteY171" fmla="*/ 514723 h 4414875"/>
                  <a:gd name="connsiteX172" fmla="*/ 5490083 w 6037771"/>
                  <a:gd name="connsiteY172" fmla="*/ 529010 h 4414875"/>
                  <a:gd name="connsiteX173" fmla="*/ 5537708 w 6037771"/>
                  <a:gd name="connsiteY173" fmla="*/ 548060 h 4414875"/>
                  <a:gd name="connsiteX174" fmla="*/ 5571046 w 6037771"/>
                  <a:gd name="connsiteY174" fmla="*/ 571873 h 4414875"/>
                  <a:gd name="connsiteX175" fmla="*/ 5599621 w 6037771"/>
                  <a:gd name="connsiteY175" fmla="*/ 586160 h 4414875"/>
                  <a:gd name="connsiteX176" fmla="*/ 5623433 w 6037771"/>
                  <a:gd name="connsiteY176" fmla="*/ 605210 h 4414875"/>
                  <a:gd name="connsiteX177" fmla="*/ 5647246 w 6037771"/>
                  <a:gd name="connsiteY177" fmla="*/ 619498 h 4414875"/>
                  <a:gd name="connsiteX178" fmla="*/ 5690108 w 6037771"/>
                  <a:gd name="connsiteY178" fmla="*/ 652835 h 4414875"/>
                  <a:gd name="connsiteX179" fmla="*/ 5718683 w 6037771"/>
                  <a:gd name="connsiteY179" fmla="*/ 671885 h 4414875"/>
                  <a:gd name="connsiteX180" fmla="*/ 5752021 w 6037771"/>
                  <a:gd name="connsiteY180" fmla="*/ 714748 h 4414875"/>
                  <a:gd name="connsiteX181" fmla="*/ 5785358 w 6037771"/>
                  <a:gd name="connsiteY181" fmla="*/ 743323 h 4414875"/>
                  <a:gd name="connsiteX182" fmla="*/ 5813933 w 6037771"/>
                  <a:gd name="connsiteY182" fmla="*/ 786185 h 4414875"/>
                  <a:gd name="connsiteX183" fmla="*/ 5852033 w 6037771"/>
                  <a:gd name="connsiteY183" fmla="*/ 867148 h 4414875"/>
                  <a:gd name="connsiteX184" fmla="*/ 5871083 w 6037771"/>
                  <a:gd name="connsiteY184" fmla="*/ 957635 h 4414875"/>
                  <a:gd name="connsiteX185" fmla="*/ 5885371 w 6037771"/>
                  <a:gd name="connsiteY185" fmla="*/ 1000498 h 4414875"/>
                  <a:gd name="connsiteX186" fmla="*/ 5904421 w 6037771"/>
                  <a:gd name="connsiteY186" fmla="*/ 1081460 h 4414875"/>
                  <a:gd name="connsiteX187" fmla="*/ 5918708 w 6037771"/>
                  <a:gd name="connsiteY187" fmla="*/ 1124323 h 4414875"/>
                  <a:gd name="connsiteX188" fmla="*/ 5928233 w 6037771"/>
                  <a:gd name="connsiteY188" fmla="*/ 1157660 h 4414875"/>
                  <a:gd name="connsiteX189" fmla="*/ 5937758 w 6037771"/>
                  <a:gd name="connsiteY189" fmla="*/ 1181473 h 4414875"/>
                  <a:gd name="connsiteX190" fmla="*/ 5961571 w 6037771"/>
                  <a:gd name="connsiteY190" fmla="*/ 1248148 h 4414875"/>
                  <a:gd name="connsiteX191" fmla="*/ 5980621 w 6037771"/>
                  <a:gd name="connsiteY191" fmla="*/ 1295773 h 4414875"/>
                  <a:gd name="connsiteX192" fmla="*/ 5985383 w 6037771"/>
                  <a:gd name="connsiteY192" fmla="*/ 1329110 h 4414875"/>
                  <a:gd name="connsiteX193" fmla="*/ 5999671 w 6037771"/>
                  <a:gd name="connsiteY193" fmla="*/ 1362448 h 4414875"/>
                  <a:gd name="connsiteX194" fmla="*/ 6013958 w 6037771"/>
                  <a:gd name="connsiteY194" fmla="*/ 1471985 h 4414875"/>
                  <a:gd name="connsiteX195" fmla="*/ 6018721 w 6037771"/>
                  <a:gd name="connsiteY195" fmla="*/ 1505323 h 4414875"/>
                  <a:gd name="connsiteX196" fmla="*/ 6023483 w 6037771"/>
                  <a:gd name="connsiteY196" fmla="*/ 1529135 h 4414875"/>
                  <a:gd name="connsiteX197" fmla="*/ 6028246 w 6037771"/>
                  <a:gd name="connsiteY197" fmla="*/ 1610098 h 4414875"/>
                  <a:gd name="connsiteX198" fmla="*/ 6037771 w 6037771"/>
                  <a:gd name="connsiteY198" fmla="*/ 1705348 h 4414875"/>
                  <a:gd name="connsiteX199" fmla="*/ 6033008 w 6037771"/>
                  <a:gd name="connsiteY199" fmla="*/ 1948235 h 4414875"/>
                  <a:gd name="connsiteX200" fmla="*/ 6009196 w 6037771"/>
                  <a:gd name="connsiteY200" fmla="*/ 2029198 h 4414875"/>
                  <a:gd name="connsiteX201" fmla="*/ 5999671 w 6037771"/>
                  <a:gd name="connsiteY201" fmla="*/ 2053010 h 4414875"/>
                  <a:gd name="connsiteX202" fmla="*/ 5961571 w 6037771"/>
                  <a:gd name="connsiteY202" fmla="*/ 2076823 h 4414875"/>
                  <a:gd name="connsiteX203" fmla="*/ 5852033 w 6037771"/>
                  <a:gd name="connsiteY203" fmla="*/ 2067298 h 4414875"/>
                  <a:gd name="connsiteX204" fmla="*/ 5790121 w 6037771"/>
                  <a:gd name="connsiteY204" fmla="*/ 2048248 h 4414875"/>
                  <a:gd name="connsiteX205" fmla="*/ 5752021 w 6037771"/>
                  <a:gd name="connsiteY205" fmla="*/ 2038723 h 4414875"/>
                  <a:gd name="connsiteX206" fmla="*/ 5728208 w 6037771"/>
                  <a:gd name="connsiteY206" fmla="*/ 2029198 h 4414875"/>
                  <a:gd name="connsiteX207" fmla="*/ 5709158 w 6037771"/>
                  <a:gd name="connsiteY207" fmla="*/ 2024435 h 4414875"/>
                  <a:gd name="connsiteX208" fmla="*/ 5685346 w 6037771"/>
                  <a:gd name="connsiteY208" fmla="*/ 2014910 h 4414875"/>
                  <a:gd name="connsiteX209" fmla="*/ 5652008 w 6037771"/>
                  <a:gd name="connsiteY209" fmla="*/ 2010148 h 4414875"/>
                  <a:gd name="connsiteX210" fmla="*/ 5623433 w 6037771"/>
                  <a:gd name="connsiteY210" fmla="*/ 2000623 h 4414875"/>
                  <a:gd name="connsiteX211" fmla="*/ 5604383 w 6037771"/>
                  <a:gd name="connsiteY211" fmla="*/ 1995860 h 4414875"/>
                  <a:gd name="connsiteX212" fmla="*/ 5580571 w 6037771"/>
                  <a:gd name="connsiteY212" fmla="*/ 1986335 h 4414875"/>
                  <a:gd name="connsiteX213" fmla="*/ 5551996 w 6037771"/>
                  <a:gd name="connsiteY213" fmla="*/ 1976810 h 4414875"/>
                  <a:gd name="connsiteX214" fmla="*/ 5518658 w 6037771"/>
                  <a:gd name="connsiteY214" fmla="*/ 1962523 h 4414875"/>
                  <a:gd name="connsiteX215" fmla="*/ 5513896 w 6037771"/>
                  <a:gd name="connsiteY215" fmla="*/ 1948235 h 4414875"/>
                  <a:gd name="connsiteX216" fmla="*/ 5475796 w 6037771"/>
                  <a:gd name="connsiteY216" fmla="*/ 1924423 h 4414875"/>
                  <a:gd name="connsiteX217" fmla="*/ 5432933 w 6037771"/>
                  <a:gd name="connsiteY217" fmla="*/ 1900610 h 4414875"/>
                  <a:gd name="connsiteX218" fmla="*/ 5366258 w 6037771"/>
                  <a:gd name="connsiteY218" fmla="*/ 1824410 h 4414875"/>
                  <a:gd name="connsiteX219" fmla="*/ 5342446 w 6037771"/>
                  <a:gd name="connsiteY219" fmla="*/ 1805360 h 4414875"/>
                  <a:gd name="connsiteX220" fmla="*/ 5318633 w 6037771"/>
                  <a:gd name="connsiteY220" fmla="*/ 1800598 h 4414875"/>
                  <a:gd name="connsiteX221" fmla="*/ 5247196 w 6037771"/>
                  <a:gd name="connsiteY221" fmla="*/ 1762498 h 4414875"/>
                  <a:gd name="connsiteX222" fmla="*/ 5099558 w 6037771"/>
                  <a:gd name="connsiteY222" fmla="*/ 1719635 h 4414875"/>
                  <a:gd name="connsiteX223" fmla="*/ 5070983 w 6037771"/>
                  <a:gd name="connsiteY223" fmla="*/ 1714873 h 4414875"/>
                  <a:gd name="connsiteX224" fmla="*/ 5047171 w 6037771"/>
                  <a:gd name="connsiteY224" fmla="*/ 1710110 h 4414875"/>
                  <a:gd name="connsiteX225" fmla="*/ 4828096 w 6037771"/>
                  <a:gd name="connsiteY225" fmla="*/ 1700585 h 4414875"/>
                  <a:gd name="connsiteX226" fmla="*/ 4718558 w 6037771"/>
                  <a:gd name="connsiteY226" fmla="*/ 1714873 h 4414875"/>
                  <a:gd name="connsiteX227" fmla="*/ 4670933 w 6037771"/>
                  <a:gd name="connsiteY227" fmla="*/ 1743448 h 4414875"/>
                  <a:gd name="connsiteX228" fmla="*/ 4656646 w 6037771"/>
                  <a:gd name="connsiteY228" fmla="*/ 1748210 h 4414875"/>
                  <a:gd name="connsiteX229" fmla="*/ 4613783 w 6037771"/>
                  <a:gd name="connsiteY229" fmla="*/ 1800598 h 4414875"/>
                  <a:gd name="connsiteX230" fmla="*/ 4589971 w 6037771"/>
                  <a:gd name="connsiteY230" fmla="*/ 1833935 h 4414875"/>
                  <a:gd name="connsiteX231" fmla="*/ 4566158 w 6037771"/>
                  <a:gd name="connsiteY231" fmla="*/ 1857748 h 4414875"/>
                  <a:gd name="connsiteX232" fmla="*/ 4547108 w 6037771"/>
                  <a:gd name="connsiteY232" fmla="*/ 1881560 h 4414875"/>
                  <a:gd name="connsiteX233" fmla="*/ 4504246 w 6037771"/>
                  <a:gd name="connsiteY233" fmla="*/ 1924423 h 4414875"/>
                  <a:gd name="connsiteX234" fmla="*/ 4447096 w 6037771"/>
                  <a:gd name="connsiteY234" fmla="*/ 1972048 h 4414875"/>
                  <a:gd name="connsiteX235" fmla="*/ 4428046 w 6037771"/>
                  <a:gd name="connsiteY235" fmla="*/ 1981573 h 4414875"/>
                  <a:gd name="connsiteX236" fmla="*/ 4370896 w 6037771"/>
                  <a:gd name="connsiteY236" fmla="*/ 2014910 h 4414875"/>
                  <a:gd name="connsiteX237" fmla="*/ 4356608 w 6037771"/>
                  <a:gd name="connsiteY237" fmla="*/ 2019673 h 4414875"/>
                  <a:gd name="connsiteX238" fmla="*/ 4342321 w 6037771"/>
                  <a:gd name="connsiteY238" fmla="*/ 2029198 h 4414875"/>
                  <a:gd name="connsiteX239" fmla="*/ 4266121 w 6037771"/>
                  <a:gd name="connsiteY239" fmla="*/ 2038723 h 4414875"/>
                  <a:gd name="connsiteX240" fmla="*/ 4208971 w 6037771"/>
                  <a:gd name="connsiteY240" fmla="*/ 2048248 h 4414875"/>
                  <a:gd name="connsiteX241" fmla="*/ 4180396 w 6037771"/>
                  <a:gd name="connsiteY241" fmla="*/ 2053010 h 4414875"/>
                  <a:gd name="connsiteX242" fmla="*/ 4166108 w 6037771"/>
                  <a:gd name="connsiteY242" fmla="*/ 2057773 h 4414875"/>
                  <a:gd name="connsiteX243" fmla="*/ 4147058 w 6037771"/>
                  <a:gd name="connsiteY243" fmla="*/ 2062535 h 4414875"/>
                  <a:gd name="connsiteX244" fmla="*/ 4123246 w 6037771"/>
                  <a:gd name="connsiteY244" fmla="*/ 2072060 h 4414875"/>
                  <a:gd name="connsiteX245" fmla="*/ 4075621 w 6037771"/>
                  <a:gd name="connsiteY245" fmla="*/ 2081585 h 4414875"/>
                  <a:gd name="connsiteX246" fmla="*/ 4051808 w 6037771"/>
                  <a:gd name="connsiteY246" fmla="*/ 2091110 h 4414875"/>
                  <a:gd name="connsiteX247" fmla="*/ 3999421 w 6037771"/>
                  <a:gd name="connsiteY247" fmla="*/ 2105398 h 4414875"/>
                  <a:gd name="connsiteX248" fmla="*/ 3975608 w 6037771"/>
                  <a:gd name="connsiteY248" fmla="*/ 2114923 h 4414875"/>
                  <a:gd name="connsiteX249" fmla="*/ 3956558 w 6037771"/>
                  <a:gd name="connsiteY249" fmla="*/ 2129210 h 4414875"/>
                  <a:gd name="connsiteX250" fmla="*/ 3923221 w 6037771"/>
                  <a:gd name="connsiteY250" fmla="*/ 2138735 h 4414875"/>
                  <a:gd name="connsiteX251" fmla="*/ 3899408 w 6037771"/>
                  <a:gd name="connsiteY251" fmla="*/ 2153023 h 4414875"/>
                  <a:gd name="connsiteX252" fmla="*/ 3856546 w 6037771"/>
                  <a:gd name="connsiteY252" fmla="*/ 2181598 h 4414875"/>
                  <a:gd name="connsiteX253" fmla="*/ 3818446 w 6037771"/>
                  <a:gd name="connsiteY253" fmla="*/ 2200648 h 4414875"/>
                  <a:gd name="connsiteX254" fmla="*/ 3804158 w 6037771"/>
                  <a:gd name="connsiteY254" fmla="*/ 2214935 h 4414875"/>
                  <a:gd name="connsiteX255" fmla="*/ 3794633 w 6037771"/>
                  <a:gd name="connsiteY255" fmla="*/ 2229223 h 4414875"/>
                  <a:gd name="connsiteX256" fmla="*/ 3766058 w 6037771"/>
                  <a:gd name="connsiteY256" fmla="*/ 2248273 h 4414875"/>
                  <a:gd name="connsiteX257" fmla="*/ 3742246 w 6037771"/>
                  <a:gd name="connsiteY257" fmla="*/ 2267323 h 4414875"/>
                  <a:gd name="connsiteX258" fmla="*/ 3713671 w 6037771"/>
                  <a:gd name="connsiteY258" fmla="*/ 2276848 h 4414875"/>
                  <a:gd name="connsiteX259" fmla="*/ 3646996 w 6037771"/>
                  <a:gd name="connsiteY259" fmla="*/ 2305423 h 4414875"/>
                  <a:gd name="connsiteX260" fmla="*/ 3623183 w 6037771"/>
                  <a:gd name="connsiteY260" fmla="*/ 2314948 h 4414875"/>
                  <a:gd name="connsiteX261" fmla="*/ 3599371 w 6037771"/>
                  <a:gd name="connsiteY261" fmla="*/ 2329235 h 4414875"/>
                  <a:gd name="connsiteX262" fmla="*/ 3580321 w 6037771"/>
                  <a:gd name="connsiteY262" fmla="*/ 2333998 h 4414875"/>
                  <a:gd name="connsiteX263" fmla="*/ 3527933 w 6037771"/>
                  <a:gd name="connsiteY263" fmla="*/ 2357810 h 4414875"/>
                  <a:gd name="connsiteX264" fmla="*/ 3508883 w 6037771"/>
                  <a:gd name="connsiteY264" fmla="*/ 2372098 h 4414875"/>
                  <a:gd name="connsiteX265" fmla="*/ 3489833 w 6037771"/>
                  <a:gd name="connsiteY265" fmla="*/ 2381623 h 4414875"/>
                  <a:gd name="connsiteX266" fmla="*/ 3475546 w 6037771"/>
                  <a:gd name="connsiteY266" fmla="*/ 2391148 h 4414875"/>
                  <a:gd name="connsiteX267" fmla="*/ 3456496 w 6037771"/>
                  <a:gd name="connsiteY267" fmla="*/ 2395910 h 4414875"/>
                  <a:gd name="connsiteX268" fmla="*/ 3442208 w 6037771"/>
                  <a:gd name="connsiteY268" fmla="*/ 2410198 h 4414875"/>
                  <a:gd name="connsiteX269" fmla="*/ 3399346 w 6037771"/>
                  <a:gd name="connsiteY269" fmla="*/ 2429248 h 4414875"/>
                  <a:gd name="connsiteX270" fmla="*/ 3366008 w 6037771"/>
                  <a:gd name="connsiteY270" fmla="*/ 2448298 h 4414875"/>
                  <a:gd name="connsiteX271" fmla="*/ 3294571 w 6037771"/>
                  <a:gd name="connsiteY271" fmla="*/ 2481635 h 4414875"/>
                  <a:gd name="connsiteX272" fmla="*/ 3246946 w 6037771"/>
                  <a:gd name="connsiteY272" fmla="*/ 2495923 h 4414875"/>
                  <a:gd name="connsiteX273" fmla="*/ 3218371 w 6037771"/>
                  <a:gd name="connsiteY273" fmla="*/ 2510210 h 4414875"/>
                  <a:gd name="connsiteX274" fmla="*/ 3185033 w 6037771"/>
                  <a:gd name="connsiteY274" fmla="*/ 2524498 h 4414875"/>
                  <a:gd name="connsiteX275" fmla="*/ 3156458 w 6037771"/>
                  <a:gd name="connsiteY275" fmla="*/ 2538785 h 4414875"/>
                  <a:gd name="connsiteX276" fmla="*/ 3123121 w 6037771"/>
                  <a:gd name="connsiteY276" fmla="*/ 2553073 h 4414875"/>
                  <a:gd name="connsiteX277" fmla="*/ 3089783 w 6037771"/>
                  <a:gd name="connsiteY277" fmla="*/ 2581648 h 4414875"/>
                  <a:gd name="connsiteX278" fmla="*/ 3070733 w 6037771"/>
                  <a:gd name="connsiteY278" fmla="*/ 2591173 h 4414875"/>
                  <a:gd name="connsiteX279" fmla="*/ 3051683 w 6037771"/>
                  <a:gd name="connsiteY279" fmla="*/ 2605460 h 4414875"/>
                  <a:gd name="connsiteX280" fmla="*/ 3032633 w 6037771"/>
                  <a:gd name="connsiteY280" fmla="*/ 2614985 h 4414875"/>
                  <a:gd name="connsiteX281" fmla="*/ 3013583 w 6037771"/>
                  <a:gd name="connsiteY281" fmla="*/ 2634035 h 4414875"/>
                  <a:gd name="connsiteX282" fmla="*/ 2985008 w 6037771"/>
                  <a:gd name="connsiteY282" fmla="*/ 2653085 h 4414875"/>
                  <a:gd name="connsiteX283" fmla="*/ 2956433 w 6037771"/>
                  <a:gd name="connsiteY283" fmla="*/ 2681660 h 4414875"/>
                  <a:gd name="connsiteX284" fmla="*/ 2870708 w 6037771"/>
                  <a:gd name="connsiteY284" fmla="*/ 2743573 h 4414875"/>
                  <a:gd name="connsiteX285" fmla="*/ 2856421 w 6037771"/>
                  <a:gd name="connsiteY285" fmla="*/ 2762623 h 4414875"/>
                  <a:gd name="connsiteX286" fmla="*/ 2818321 w 6037771"/>
                  <a:gd name="connsiteY286" fmla="*/ 2786435 h 4414875"/>
                  <a:gd name="connsiteX287" fmla="*/ 2799271 w 6037771"/>
                  <a:gd name="connsiteY287" fmla="*/ 2800723 h 4414875"/>
                  <a:gd name="connsiteX288" fmla="*/ 2746883 w 6037771"/>
                  <a:gd name="connsiteY288" fmla="*/ 2843585 h 4414875"/>
                  <a:gd name="connsiteX289" fmla="*/ 2723071 w 6037771"/>
                  <a:gd name="connsiteY289" fmla="*/ 2853110 h 4414875"/>
                  <a:gd name="connsiteX290" fmla="*/ 2656396 w 6037771"/>
                  <a:gd name="connsiteY290" fmla="*/ 2900735 h 4414875"/>
                  <a:gd name="connsiteX291" fmla="*/ 2632583 w 6037771"/>
                  <a:gd name="connsiteY291" fmla="*/ 2905498 h 4414875"/>
                  <a:gd name="connsiteX292" fmla="*/ 2580196 w 6037771"/>
                  <a:gd name="connsiteY292" fmla="*/ 2924548 h 4414875"/>
                  <a:gd name="connsiteX293" fmla="*/ 2518283 w 6037771"/>
                  <a:gd name="connsiteY293" fmla="*/ 2934073 h 4414875"/>
                  <a:gd name="connsiteX294" fmla="*/ 2408746 w 6037771"/>
                  <a:gd name="connsiteY294" fmla="*/ 2943598 h 4414875"/>
                  <a:gd name="connsiteX295" fmla="*/ 2356358 w 6037771"/>
                  <a:gd name="connsiteY295" fmla="*/ 2957885 h 4414875"/>
                  <a:gd name="connsiteX296" fmla="*/ 2303971 w 6037771"/>
                  <a:gd name="connsiteY296" fmla="*/ 2967410 h 4414875"/>
                  <a:gd name="connsiteX297" fmla="*/ 2246821 w 6037771"/>
                  <a:gd name="connsiteY297" fmla="*/ 2986460 h 4414875"/>
                  <a:gd name="connsiteX298" fmla="*/ 2203958 w 6037771"/>
                  <a:gd name="connsiteY298" fmla="*/ 2995985 h 4414875"/>
                  <a:gd name="connsiteX299" fmla="*/ 2146808 w 6037771"/>
                  <a:gd name="connsiteY299" fmla="*/ 3005510 h 4414875"/>
                  <a:gd name="connsiteX300" fmla="*/ 2118233 w 6037771"/>
                  <a:gd name="connsiteY300" fmla="*/ 3015035 h 4414875"/>
                  <a:gd name="connsiteX301" fmla="*/ 2070608 w 6037771"/>
                  <a:gd name="connsiteY301" fmla="*/ 3024560 h 4414875"/>
                  <a:gd name="connsiteX302" fmla="*/ 2046796 w 6037771"/>
                  <a:gd name="connsiteY302" fmla="*/ 3034085 h 4414875"/>
                  <a:gd name="connsiteX303" fmla="*/ 2027746 w 6037771"/>
                  <a:gd name="connsiteY303" fmla="*/ 3048373 h 4414875"/>
                  <a:gd name="connsiteX304" fmla="*/ 1989646 w 6037771"/>
                  <a:gd name="connsiteY304" fmla="*/ 3057898 h 4414875"/>
                  <a:gd name="connsiteX305" fmla="*/ 1922971 w 6037771"/>
                  <a:gd name="connsiteY305" fmla="*/ 3076948 h 4414875"/>
                  <a:gd name="connsiteX306" fmla="*/ 1894396 w 6037771"/>
                  <a:gd name="connsiteY306" fmla="*/ 3081710 h 4414875"/>
                  <a:gd name="connsiteX307" fmla="*/ 1846771 w 6037771"/>
                  <a:gd name="connsiteY307" fmla="*/ 3095998 h 4414875"/>
                  <a:gd name="connsiteX308" fmla="*/ 1832483 w 6037771"/>
                  <a:gd name="connsiteY308" fmla="*/ 3100760 h 4414875"/>
                  <a:gd name="connsiteX309" fmla="*/ 1808671 w 6037771"/>
                  <a:gd name="connsiteY309" fmla="*/ 3105523 h 4414875"/>
                  <a:gd name="connsiteX310" fmla="*/ 1765808 w 6037771"/>
                  <a:gd name="connsiteY310" fmla="*/ 3124573 h 4414875"/>
                  <a:gd name="connsiteX311" fmla="*/ 1746758 w 6037771"/>
                  <a:gd name="connsiteY311" fmla="*/ 3134098 h 4414875"/>
                  <a:gd name="connsiteX312" fmla="*/ 1718183 w 6037771"/>
                  <a:gd name="connsiteY312" fmla="*/ 3143623 h 4414875"/>
                  <a:gd name="connsiteX313" fmla="*/ 1680083 w 6037771"/>
                  <a:gd name="connsiteY313" fmla="*/ 3153148 h 4414875"/>
                  <a:gd name="connsiteX314" fmla="*/ 1599121 w 6037771"/>
                  <a:gd name="connsiteY314" fmla="*/ 3181723 h 4414875"/>
                  <a:gd name="connsiteX315" fmla="*/ 1503871 w 6037771"/>
                  <a:gd name="connsiteY315" fmla="*/ 3229348 h 4414875"/>
                  <a:gd name="connsiteX316" fmla="*/ 1484821 w 6037771"/>
                  <a:gd name="connsiteY316" fmla="*/ 3238873 h 4414875"/>
                  <a:gd name="connsiteX317" fmla="*/ 1465771 w 6037771"/>
                  <a:gd name="connsiteY317" fmla="*/ 3248398 h 4414875"/>
                  <a:gd name="connsiteX318" fmla="*/ 1403858 w 6037771"/>
                  <a:gd name="connsiteY318" fmla="*/ 3276973 h 4414875"/>
                  <a:gd name="connsiteX319" fmla="*/ 1384808 w 6037771"/>
                  <a:gd name="connsiteY319" fmla="*/ 3286498 h 4414875"/>
                  <a:gd name="connsiteX320" fmla="*/ 1341946 w 6037771"/>
                  <a:gd name="connsiteY320" fmla="*/ 3315073 h 4414875"/>
                  <a:gd name="connsiteX321" fmla="*/ 1318133 w 6037771"/>
                  <a:gd name="connsiteY321" fmla="*/ 3319835 h 4414875"/>
                  <a:gd name="connsiteX322" fmla="*/ 1299083 w 6037771"/>
                  <a:gd name="connsiteY322" fmla="*/ 3334123 h 4414875"/>
                  <a:gd name="connsiteX323" fmla="*/ 1213358 w 6037771"/>
                  <a:gd name="connsiteY323" fmla="*/ 3367460 h 4414875"/>
                  <a:gd name="connsiteX324" fmla="*/ 1189546 w 6037771"/>
                  <a:gd name="connsiteY324" fmla="*/ 3372223 h 4414875"/>
                  <a:gd name="connsiteX325" fmla="*/ 1175258 w 6037771"/>
                  <a:gd name="connsiteY325" fmla="*/ 3376985 h 4414875"/>
                  <a:gd name="connsiteX326" fmla="*/ 1137158 w 6037771"/>
                  <a:gd name="connsiteY326" fmla="*/ 3386510 h 4414875"/>
                  <a:gd name="connsiteX327" fmla="*/ 1118108 w 6037771"/>
                  <a:gd name="connsiteY327" fmla="*/ 3391273 h 4414875"/>
                  <a:gd name="connsiteX328" fmla="*/ 1065721 w 6037771"/>
                  <a:gd name="connsiteY328" fmla="*/ 3400798 h 4414875"/>
                  <a:gd name="connsiteX329" fmla="*/ 1022858 w 6037771"/>
                  <a:gd name="connsiteY329" fmla="*/ 3410323 h 4414875"/>
                  <a:gd name="connsiteX330" fmla="*/ 1022858 w 6037771"/>
                  <a:gd name="connsiteY330" fmla="*/ 3419848 h 4414875"/>
                  <a:gd name="connsiteX331" fmla="*/ 979996 w 6037771"/>
                  <a:gd name="connsiteY331" fmla="*/ 3472236 h 4414875"/>
                  <a:gd name="connsiteX332" fmla="*/ 965708 w 6037771"/>
                  <a:gd name="connsiteY332" fmla="*/ 3729411 h 4414875"/>
                  <a:gd name="connsiteX333" fmla="*/ 765684 w 6037771"/>
                  <a:gd name="connsiteY333" fmla="*/ 3948485 h 4414875"/>
                  <a:gd name="connsiteX334" fmla="*/ 546608 w 6037771"/>
                  <a:gd name="connsiteY334" fmla="*/ 4086598 h 4414875"/>
                  <a:gd name="connsiteX335" fmla="*/ 501364 w 6037771"/>
                  <a:gd name="connsiteY335" fmla="*/ 4405684 h 4414875"/>
                  <a:gd name="connsiteX336" fmla="*/ 187040 w 6037771"/>
                  <a:gd name="connsiteY336" fmla="*/ 4412829 h 4414875"/>
                  <a:gd name="connsiteX337" fmla="*/ 1302 w 6037771"/>
                  <a:gd name="connsiteY337" fmla="*/ 4310437 h 4414875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8566 w 6037771"/>
                  <a:gd name="connsiteY331" fmla="*/ 3460330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08671 w 6037771"/>
                  <a:gd name="connsiteY308" fmla="*/ 3105523 h 4420072"/>
                  <a:gd name="connsiteX309" fmla="*/ 1765808 w 6037771"/>
                  <a:gd name="connsiteY309" fmla="*/ 3124573 h 4420072"/>
                  <a:gd name="connsiteX310" fmla="*/ 1746758 w 6037771"/>
                  <a:gd name="connsiteY310" fmla="*/ 3134098 h 4420072"/>
                  <a:gd name="connsiteX311" fmla="*/ 1718183 w 6037771"/>
                  <a:gd name="connsiteY311" fmla="*/ 3143623 h 4420072"/>
                  <a:gd name="connsiteX312" fmla="*/ 1680083 w 6037771"/>
                  <a:gd name="connsiteY312" fmla="*/ 3153148 h 4420072"/>
                  <a:gd name="connsiteX313" fmla="*/ 1599121 w 6037771"/>
                  <a:gd name="connsiteY313" fmla="*/ 3181723 h 4420072"/>
                  <a:gd name="connsiteX314" fmla="*/ 1503871 w 6037771"/>
                  <a:gd name="connsiteY314" fmla="*/ 3229348 h 4420072"/>
                  <a:gd name="connsiteX315" fmla="*/ 1484821 w 6037771"/>
                  <a:gd name="connsiteY315" fmla="*/ 3238873 h 4420072"/>
                  <a:gd name="connsiteX316" fmla="*/ 1465771 w 6037771"/>
                  <a:gd name="connsiteY316" fmla="*/ 3248398 h 4420072"/>
                  <a:gd name="connsiteX317" fmla="*/ 1403858 w 6037771"/>
                  <a:gd name="connsiteY317" fmla="*/ 3276973 h 4420072"/>
                  <a:gd name="connsiteX318" fmla="*/ 1384808 w 6037771"/>
                  <a:gd name="connsiteY318" fmla="*/ 3286498 h 4420072"/>
                  <a:gd name="connsiteX319" fmla="*/ 1341946 w 6037771"/>
                  <a:gd name="connsiteY319" fmla="*/ 3315073 h 4420072"/>
                  <a:gd name="connsiteX320" fmla="*/ 1318133 w 6037771"/>
                  <a:gd name="connsiteY320" fmla="*/ 3319835 h 4420072"/>
                  <a:gd name="connsiteX321" fmla="*/ 1299083 w 6037771"/>
                  <a:gd name="connsiteY321" fmla="*/ 3334123 h 4420072"/>
                  <a:gd name="connsiteX322" fmla="*/ 1213358 w 6037771"/>
                  <a:gd name="connsiteY322" fmla="*/ 3367460 h 4420072"/>
                  <a:gd name="connsiteX323" fmla="*/ 1189546 w 6037771"/>
                  <a:gd name="connsiteY323" fmla="*/ 3372223 h 4420072"/>
                  <a:gd name="connsiteX324" fmla="*/ 1175258 w 6037771"/>
                  <a:gd name="connsiteY324" fmla="*/ 3376985 h 4420072"/>
                  <a:gd name="connsiteX325" fmla="*/ 1137158 w 6037771"/>
                  <a:gd name="connsiteY325" fmla="*/ 3386510 h 4420072"/>
                  <a:gd name="connsiteX326" fmla="*/ 1118108 w 6037771"/>
                  <a:gd name="connsiteY326" fmla="*/ 3391273 h 4420072"/>
                  <a:gd name="connsiteX327" fmla="*/ 1065721 w 6037771"/>
                  <a:gd name="connsiteY327" fmla="*/ 3400798 h 4420072"/>
                  <a:gd name="connsiteX328" fmla="*/ 1034765 w 6037771"/>
                  <a:gd name="connsiteY328" fmla="*/ 3412705 h 4420072"/>
                  <a:gd name="connsiteX329" fmla="*/ 963328 w 6037771"/>
                  <a:gd name="connsiteY329" fmla="*/ 3476999 h 4420072"/>
                  <a:gd name="connsiteX330" fmla="*/ 965708 w 6037771"/>
                  <a:gd name="connsiteY330" fmla="*/ 3729411 h 4420072"/>
                  <a:gd name="connsiteX331" fmla="*/ 765684 w 6037771"/>
                  <a:gd name="connsiteY331" fmla="*/ 3948485 h 4420072"/>
                  <a:gd name="connsiteX332" fmla="*/ 546608 w 6037771"/>
                  <a:gd name="connsiteY332" fmla="*/ 4086598 h 4420072"/>
                  <a:gd name="connsiteX333" fmla="*/ 501364 w 6037771"/>
                  <a:gd name="connsiteY333" fmla="*/ 4405684 h 4420072"/>
                  <a:gd name="connsiteX334" fmla="*/ 187040 w 6037771"/>
                  <a:gd name="connsiteY334" fmla="*/ 4412829 h 4420072"/>
                  <a:gd name="connsiteX335" fmla="*/ 1302 w 6037771"/>
                  <a:gd name="connsiteY335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03971 w 6037771"/>
                  <a:gd name="connsiteY295" fmla="*/ 2967410 h 4420072"/>
                  <a:gd name="connsiteX296" fmla="*/ 2246821 w 6037771"/>
                  <a:gd name="connsiteY296" fmla="*/ 2986460 h 4420072"/>
                  <a:gd name="connsiteX297" fmla="*/ 2203958 w 6037771"/>
                  <a:gd name="connsiteY297" fmla="*/ 2995985 h 4420072"/>
                  <a:gd name="connsiteX298" fmla="*/ 2146808 w 6037771"/>
                  <a:gd name="connsiteY298" fmla="*/ 3005510 h 4420072"/>
                  <a:gd name="connsiteX299" fmla="*/ 2118233 w 6037771"/>
                  <a:gd name="connsiteY299" fmla="*/ 3015035 h 4420072"/>
                  <a:gd name="connsiteX300" fmla="*/ 2070608 w 6037771"/>
                  <a:gd name="connsiteY300" fmla="*/ 3024560 h 4420072"/>
                  <a:gd name="connsiteX301" fmla="*/ 2046796 w 6037771"/>
                  <a:gd name="connsiteY301" fmla="*/ 3034085 h 4420072"/>
                  <a:gd name="connsiteX302" fmla="*/ 2027746 w 6037771"/>
                  <a:gd name="connsiteY302" fmla="*/ 3048373 h 4420072"/>
                  <a:gd name="connsiteX303" fmla="*/ 1989646 w 6037771"/>
                  <a:gd name="connsiteY303" fmla="*/ 3057898 h 4420072"/>
                  <a:gd name="connsiteX304" fmla="*/ 1922971 w 6037771"/>
                  <a:gd name="connsiteY304" fmla="*/ 3076948 h 4420072"/>
                  <a:gd name="connsiteX305" fmla="*/ 1894396 w 6037771"/>
                  <a:gd name="connsiteY305" fmla="*/ 3081710 h 4420072"/>
                  <a:gd name="connsiteX306" fmla="*/ 1846771 w 6037771"/>
                  <a:gd name="connsiteY306" fmla="*/ 3095998 h 4420072"/>
                  <a:gd name="connsiteX307" fmla="*/ 1808671 w 6037771"/>
                  <a:gd name="connsiteY307" fmla="*/ 3105523 h 4420072"/>
                  <a:gd name="connsiteX308" fmla="*/ 1765808 w 6037771"/>
                  <a:gd name="connsiteY308" fmla="*/ 3124573 h 4420072"/>
                  <a:gd name="connsiteX309" fmla="*/ 1746758 w 6037771"/>
                  <a:gd name="connsiteY309" fmla="*/ 3134098 h 4420072"/>
                  <a:gd name="connsiteX310" fmla="*/ 1718183 w 6037771"/>
                  <a:gd name="connsiteY310" fmla="*/ 3143623 h 4420072"/>
                  <a:gd name="connsiteX311" fmla="*/ 1680083 w 6037771"/>
                  <a:gd name="connsiteY311" fmla="*/ 3153148 h 4420072"/>
                  <a:gd name="connsiteX312" fmla="*/ 1599121 w 6037771"/>
                  <a:gd name="connsiteY312" fmla="*/ 3181723 h 4420072"/>
                  <a:gd name="connsiteX313" fmla="*/ 1503871 w 6037771"/>
                  <a:gd name="connsiteY313" fmla="*/ 3229348 h 4420072"/>
                  <a:gd name="connsiteX314" fmla="*/ 1484821 w 6037771"/>
                  <a:gd name="connsiteY314" fmla="*/ 3238873 h 4420072"/>
                  <a:gd name="connsiteX315" fmla="*/ 1465771 w 6037771"/>
                  <a:gd name="connsiteY315" fmla="*/ 3248398 h 4420072"/>
                  <a:gd name="connsiteX316" fmla="*/ 1403858 w 6037771"/>
                  <a:gd name="connsiteY316" fmla="*/ 3276973 h 4420072"/>
                  <a:gd name="connsiteX317" fmla="*/ 1384808 w 6037771"/>
                  <a:gd name="connsiteY317" fmla="*/ 3286498 h 4420072"/>
                  <a:gd name="connsiteX318" fmla="*/ 1341946 w 6037771"/>
                  <a:gd name="connsiteY318" fmla="*/ 3315073 h 4420072"/>
                  <a:gd name="connsiteX319" fmla="*/ 1318133 w 6037771"/>
                  <a:gd name="connsiteY319" fmla="*/ 3319835 h 4420072"/>
                  <a:gd name="connsiteX320" fmla="*/ 1299083 w 6037771"/>
                  <a:gd name="connsiteY320" fmla="*/ 3334123 h 4420072"/>
                  <a:gd name="connsiteX321" fmla="*/ 1213358 w 6037771"/>
                  <a:gd name="connsiteY321" fmla="*/ 3367460 h 4420072"/>
                  <a:gd name="connsiteX322" fmla="*/ 1189546 w 6037771"/>
                  <a:gd name="connsiteY322" fmla="*/ 3372223 h 4420072"/>
                  <a:gd name="connsiteX323" fmla="*/ 1175258 w 6037771"/>
                  <a:gd name="connsiteY323" fmla="*/ 3376985 h 4420072"/>
                  <a:gd name="connsiteX324" fmla="*/ 1137158 w 6037771"/>
                  <a:gd name="connsiteY324" fmla="*/ 3386510 h 4420072"/>
                  <a:gd name="connsiteX325" fmla="*/ 1118108 w 6037771"/>
                  <a:gd name="connsiteY325" fmla="*/ 3391273 h 4420072"/>
                  <a:gd name="connsiteX326" fmla="*/ 1065721 w 6037771"/>
                  <a:gd name="connsiteY326" fmla="*/ 3400798 h 4420072"/>
                  <a:gd name="connsiteX327" fmla="*/ 1034765 w 6037771"/>
                  <a:gd name="connsiteY327" fmla="*/ 3412705 h 4420072"/>
                  <a:gd name="connsiteX328" fmla="*/ 963328 w 6037771"/>
                  <a:gd name="connsiteY328" fmla="*/ 3476999 h 4420072"/>
                  <a:gd name="connsiteX329" fmla="*/ 965708 w 6037771"/>
                  <a:gd name="connsiteY329" fmla="*/ 3729411 h 4420072"/>
                  <a:gd name="connsiteX330" fmla="*/ 765684 w 6037771"/>
                  <a:gd name="connsiteY330" fmla="*/ 3948485 h 4420072"/>
                  <a:gd name="connsiteX331" fmla="*/ 546608 w 6037771"/>
                  <a:gd name="connsiteY331" fmla="*/ 4086598 h 4420072"/>
                  <a:gd name="connsiteX332" fmla="*/ 501364 w 6037771"/>
                  <a:gd name="connsiteY332" fmla="*/ 4405684 h 4420072"/>
                  <a:gd name="connsiteX333" fmla="*/ 187040 w 6037771"/>
                  <a:gd name="connsiteY333" fmla="*/ 4412829 h 4420072"/>
                  <a:gd name="connsiteX334" fmla="*/ 1302 w 6037771"/>
                  <a:gd name="connsiteY334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818196 w 6037771"/>
                  <a:gd name="connsiteY53" fmla="*/ 2476873 h 4420072"/>
                  <a:gd name="connsiteX54" fmla="*/ 1837246 w 6037771"/>
                  <a:gd name="connsiteY54" fmla="*/ 2467348 h 4420072"/>
                  <a:gd name="connsiteX55" fmla="*/ 1861058 w 6037771"/>
                  <a:gd name="connsiteY55" fmla="*/ 2438773 h 4420072"/>
                  <a:gd name="connsiteX56" fmla="*/ 1889633 w 6037771"/>
                  <a:gd name="connsiteY56" fmla="*/ 2400673 h 4420072"/>
                  <a:gd name="connsiteX57" fmla="*/ 1984883 w 6037771"/>
                  <a:gd name="connsiteY57" fmla="*/ 2319710 h 4420072"/>
                  <a:gd name="connsiteX58" fmla="*/ 2003933 w 6037771"/>
                  <a:gd name="connsiteY58" fmla="*/ 2314948 h 4420072"/>
                  <a:gd name="connsiteX59" fmla="*/ 2022983 w 6037771"/>
                  <a:gd name="connsiteY59" fmla="*/ 2305423 h 4420072"/>
                  <a:gd name="connsiteX60" fmla="*/ 2037271 w 6037771"/>
                  <a:gd name="connsiteY60" fmla="*/ 2295898 h 4420072"/>
                  <a:gd name="connsiteX61" fmla="*/ 2070608 w 6037771"/>
                  <a:gd name="connsiteY61" fmla="*/ 2286373 h 4420072"/>
                  <a:gd name="connsiteX62" fmla="*/ 2094421 w 6037771"/>
                  <a:gd name="connsiteY62" fmla="*/ 2276848 h 4420072"/>
                  <a:gd name="connsiteX63" fmla="*/ 2108708 w 6037771"/>
                  <a:gd name="connsiteY63" fmla="*/ 2272085 h 4420072"/>
                  <a:gd name="connsiteX64" fmla="*/ 2132521 w 6037771"/>
                  <a:gd name="connsiteY64" fmla="*/ 2262560 h 4420072"/>
                  <a:gd name="connsiteX65" fmla="*/ 2194433 w 6037771"/>
                  <a:gd name="connsiteY65" fmla="*/ 2257798 h 4420072"/>
                  <a:gd name="connsiteX66" fmla="*/ 2246821 w 6037771"/>
                  <a:gd name="connsiteY66" fmla="*/ 2248273 h 4420072"/>
                  <a:gd name="connsiteX67" fmla="*/ 2270633 w 6037771"/>
                  <a:gd name="connsiteY67" fmla="*/ 2233985 h 4420072"/>
                  <a:gd name="connsiteX68" fmla="*/ 2289683 w 6037771"/>
                  <a:gd name="connsiteY68" fmla="*/ 2229223 h 4420072"/>
                  <a:gd name="connsiteX69" fmla="*/ 2327783 w 6037771"/>
                  <a:gd name="connsiteY69" fmla="*/ 2219698 h 4420072"/>
                  <a:gd name="connsiteX70" fmla="*/ 2361121 w 6037771"/>
                  <a:gd name="connsiteY70" fmla="*/ 2200648 h 4420072"/>
                  <a:gd name="connsiteX71" fmla="*/ 2375408 w 6037771"/>
                  <a:gd name="connsiteY71" fmla="*/ 2191123 h 4420072"/>
                  <a:gd name="connsiteX72" fmla="*/ 2418271 w 6037771"/>
                  <a:gd name="connsiteY72" fmla="*/ 2176835 h 4420072"/>
                  <a:gd name="connsiteX73" fmla="*/ 2427796 w 6037771"/>
                  <a:gd name="connsiteY73" fmla="*/ 2157785 h 4420072"/>
                  <a:gd name="connsiteX74" fmla="*/ 2527808 w 6037771"/>
                  <a:gd name="connsiteY74" fmla="*/ 2100635 h 4420072"/>
                  <a:gd name="connsiteX75" fmla="*/ 2584958 w 6037771"/>
                  <a:gd name="connsiteY75" fmla="*/ 2067298 h 4420072"/>
                  <a:gd name="connsiteX76" fmla="*/ 2599246 w 6037771"/>
                  <a:gd name="connsiteY76" fmla="*/ 2062535 h 4420072"/>
                  <a:gd name="connsiteX77" fmla="*/ 2623058 w 6037771"/>
                  <a:gd name="connsiteY77" fmla="*/ 2048248 h 4420072"/>
                  <a:gd name="connsiteX78" fmla="*/ 2661158 w 6037771"/>
                  <a:gd name="connsiteY78" fmla="*/ 2029198 h 4420072"/>
                  <a:gd name="connsiteX79" fmla="*/ 2694496 w 6037771"/>
                  <a:gd name="connsiteY79" fmla="*/ 2014910 h 4420072"/>
                  <a:gd name="connsiteX80" fmla="*/ 2756408 w 6037771"/>
                  <a:gd name="connsiteY80" fmla="*/ 1976810 h 4420072"/>
                  <a:gd name="connsiteX81" fmla="*/ 2794508 w 6037771"/>
                  <a:gd name="connsiteY81" fmla="*/ 1962523 h 4420072"/>
                  <a:gd name="connsiteX82" fmla="*/ 2837371 w 6037771"/>
                  <a:gd name="connsiteY82" fmla="*/ 1943473 h 4420072"/>
                  <a:gd name="connsiteX83" fmla="*/ 2861183 w 6037771"/>
                  <a:gd name="connsiteY83" fmla="*/ 1938710 h 4420072"/>
                  <a:gd name="connsiteX84" fmla="*/ 2889758 w 6037771"/>
                  <a:gd name="connsiteY84" fmla="*/ 1929185 h 4420072"/>
                  <a:gd name="connsiteX85" fmla="*/ 2937383 w 6037771"/>
                  <a:gd name="connsiteY85" fmla="*/ 1919660 h 4420072"/>
                  <a:gd name="connsiteX86" fmla="*/ 2975483 w 6037771"/>
                  <a:gd name="connsiteY86" fmla="*/ 1910135 h 4420072"/>
                  <a:gd name="connsiteX87" fmla="*/ 3023108 w 6037771"/>
                  <a:gd name="connsiteY87" fmla="*/ 1900610 h 4420072"/>
                  <a:gd name="connsiteX88" fmla="*/ 3037396 w 6037771"/>
                  <a:gd name="connsiteY88" fmla="*/ 1895848 h 4420072"/>
                  <a:gd name="connsiteX89" fmla="*/ 3089783 w 6037771"/>
                  <a:gd name="connsiteY89" fmla="*/ 1881560 h 4420072"/>
                  <a:gd name="connsiteX90" fmla="*/ 3137408 w 6037771"/>
                  <a:gd name="connsiteY90" fmla="*/ 1848223 h 4420072"/>
                  <a:gd name="connsiteX91" fmla="*/ 3170746 w 6037771"/>
                  <a:gd name="connsiteY91" fmla="*/ 1829173 h 4420072"/>
                  <a:gd name="connsiteX92" fmla="*/ 3213608 w 6037771"/>
                  <a:gd name="connsiteY92" fmla="*/ 1786310 h 4420072"/>
                  <a:gd name="connsiteX93" fmla="*/ 3251708 w 6037771"/>
                  <a:gd name="connsiteY93" fmla="*/ 1752973 h 4420072"/>
                  <a:gd name="connsiteX94" fmla="*/ 3280283 w 6037771"/>
                  <a:gd name="connsiteY94" fmla="*/ 1724398 h 4420072"/>
                  <a:gd name="connsiteX95" fmla="*/ 3294571 w 6037771"/>
                  <a:gd name="connsiteY95" fmla="*/ 1710110 h 4420072"/>
                  <a:gd name="connsiteX96" fmla="*/ 3308858 w 6037771"/>
                  <a:gd name="connsiteY96" fmla="*/ 1705348 h 4420072"/>
                  <a:gd name="connsiteX97" fmla="*/ 3356483 w 6037771"/>
                  <a:gd name="connsiteY97" fmla="*/ 1667248 h 4420072"/>
                  <a:gd name="connsiteX98" fmla="*/ 3399346 w 6037771"/>
                  <a:gd name="connsiteY98" fmla="*/ 1614860 h 4420072"/>
                  <a:gd name="connsiteX99" fmla="*/ 3432683 w 6037771"/>
                  <a:gd name="connsiteY99" fmla="*/ 1586285 h 4420072"/>
                  <a:gd name="connsiteX100" fmla="*/ 3446971 w 6037771"/>
                  <a:gd name="connsiteY100" fmla="*/ 1567235 h 4420072"/>
                  <a:gd name="connsiteX101" fmla="*/ 3513646 w 6037771"/>
                  <a:gd name="connsiteY101" fmla="*/ 1510085 h 4420072"/>
                  <a:gd name="connsiteX102" fmla="*/ 3523171 w 6037771"/>
                  <a:gd name="connsiteY102" fmla="*/ 1495798 h 4420072"/>
                  <a:gd name="connsiteX103" fmla="*/ 3561271 w 6037771"/>
                  <a:gd name="connsiteY103" fmla="*/ 1462460 h 4420072"/>
                  <a:gd name="connsiteX104" fmla="*/ 3580321 w 6037771"/>
                  <a:gd name="connsiteY104" fmla="*/ 1452935 h 4420072"/>
                  <a:gd name="connsiteX105" fmla="*/ 3604133 w 6037771"/>
                  <a:gd name="connsiteY105" fmla="*/ 1429123 h 4420072"/>
                  <a:gd name="connsiteX106" fmla="*/ 3618421 w 6037771"/>
                  <a:gd name="connsiteY106" fmla="*/ 1414835 h 4420072"/>
                  <a:gd name="connsiteX107" fmla="*/ 3680333 w 6037771"/>
                  <a:gd name="connsiteY107" fmla="*/ 1357685 h 4420072"/>
                  <a:gd name="connsiteX108" fmla="*/ 3704146 w 6037771"/>
                  <a:gd name="connsiteY108" fmla="*/ 1329110 h 4420072"/>
                  <a:gd name="connsiteX109" fmla="*/ 3723196 w 6037771"/>
                  <a:gd name="connsiteY109" fmla="*/ 1300535 h 4420072"/>
                  <a:gd name="connsiteX110" fmla="*/ 3737483 w 6037771"/>
                  <a:gd name="connsiteY110" fmla="*/ 1295773 h 4420072"/>
                  <a:gd name="connsiteX111" fmla="*/ 3808921 w 6037771"/>
                  <a:gd name="connsiteY111" fmla="*/ 1205285 h 4420072"/>
                  <a:gd name="connsiteX112" fmla="*/ 3827971 w 6037771"/>
                  <a:gd name="connsiteY112" fmla="*/ 1186235 h 4420072"/>
                  <a:gd name="connsiteX113" fmla="*/ 3880358 w 6037771"/>
                  <a:gd name="connsiteY113" fmla="*/ 1148135 h 4420072"/>
                  <a:gd name="connsiteX114" fmla="*/ 3899408 w 6037771"/>
                  <a:gd name="connsiteY114" fmla="*/ 1138610 h 4420072"/>
                  <a:gd name="connsiteX115" fmla="*/ 3927983 w 6037771"/>
                  <a:gd name="connsiteY115" fmla="*/ 1114798 h 4420072"/>
                  <a:gd name="connsiteX116" fmla="*/ 3961321 w 6037771"/>
                  <a:gd name="connsiteY116" fmla="*/ 1100510 h 4420072"/>
                  <a:gd name="connsiteX117" fmla="*/ 4004183 w 6037771"/>
                  <a:gd name="connsiteY117" fmla="*/ 1071935 h 4420072"/>
                  <a:gd name="connsiteX118" fmla="*/ 4018471 w 6037771"/>
                  <a:gd name="connsiteY118" fmla="*/ 1062410 h 4420072"/>
                  <a:gd name="connsiteX119" fmla="*/ 4037521 w 6037771"/>
                  <a:gd name="connsiteY119" fmla="*/ 1057648 h 4420072"/>
                  <a:gd name="connsiteX120" fmla="*/ 4113721 w 6037771"/>
                  <a:gd name="connsiteY120" fmla="*/ 1033835 h 4420072"/>
                  <a:gd name="connsiteX121" fmla="*/ 4161346 w 6037771"/>
                  <a:gd name="connsiteY121" fmla="*/ 1014785 h 4420072"/>
                  <a:gd name="connsiteX122" fmla="*/ 4194683 w 6037771"/>
                  <a:gd name="connsiteY122" fmla="*/ 1005260 h 4420072"/>
                  <a:gd name="connsiteX123" fmla="*/ 4232783 w 6037771"/>
                  <a:gd name="connsiteY123" fmla="*/ 1000498 h 4420072"/>
                  <a:gd name="connsiteX124" fmla="*/ 4275646 w 6037771"/>
                  <a:gd name="connsiteY124" fmla="*/ 990973 h 4420072"/>
                  <a:gd name="connsiteX125" fmla="*/ 4318508 w 6037771"/>
                  <a:gd name="connsiteY125" fmla="*/ 971923 h 4420072"/>
                  <a:gd name="connsiteX126" fmla="*/ 4356608 w 6037771"/>
                  <a:gd name="connsiteY126" fmla="*/ 962398 h 4420072"/>
                  <a:gd name="connsiteX127" fmla="*/ 4370896 w 6037771"/>
                  <a:gd name="connsiteY127" fmla="*/ 952873 h 4420072"/>
                  <a:gd name="connsiteX128" fmla="*/ 4408996 w 6037771"/>
                  <a:gd name="connsiteY128" fmla="*/ 938585 h 4420072"/>
                  <a:gd name="connsiteX129" fmla="*/ 4428046 w 6037771"/>
                  <a:gd name="connsiteY129" fmla="*/ 924298 h 4420072"/>
                  <a:gd name="connsiteX130" fmla="*/ 4461383 w 6037771"/>
                  <a:gd name="connsiteY130" fmla="*/ 895723 h 4420072"/>
                  <a:gd name="connsiteX131" fmla="*/ 4470908 w 6037771"/>
                  <a:gd name="connsiteY131" fmla="*/ 876673 h 4420072"/>
                  <a:gd name="connsiteX132" fmla="*/ 4489958 w 6037771"/>
                  <a:gd name="connsiteY132" fmla="*/ 857623 h 4420072"/>
                  <a:gd name="connsiteX133" fmla="*/ 4513771 w 6037771"/>
                  <a:gd name="connsiteY133" fmla="*/ 809998 h 4420072"/>
                  <a:gd name="connsiteX134" fmla="*/ 4528058 w 6037771"/>
                  <a:gd name="connsiteY134" fmla="*/ 786185 h 4420072"/>
                  <a:gd name="connsiteX135" fmla="*/ 4542346 w 6037771"/>
                  <a:gd name="connsiteY135" fmla="*/ 695698 h 4420072"/>
                  <a:gd name="connsiteX136" fmla="*/ 4551871 w 6037771"/>
                  <a:gd name="connsiteY136" fmla="*/ 581398 h 4420072"/>
                  <a:gd name="connsiteX137" fmla="*/ 4561396 w 6037771"/>
                  <a:gd name="connsiteY137" fmla="*/ 543298 h 4420072"/>
                  <a:gd name="connsiteX138" fmla="*/ 4566158 w 6037771"/>
                  <a:gd name="connsiteY138" fmla="*/ 500435 h 4420072"/>
                  <a:gd name="connsiteX139" fmla="*/ 4575683 w 6037771"/>
                  <a:gd name="connsiteY139" fmla="*/ 424235 h 4420072"/>
                  <a:gd name="connsiteX140" fmla="*/ 4580446 w 6037771"/>
                  <a:gd name="connsiteY140" fmla="*/ 381373 h 4420072"/>
                  <a:gd name="connsiteX141" fmla="*/ 4594733 w 6037771"/>
                  <a:gd name="connsiteY141" fmla="*/ 271835 h 4420072"/>
                  <a:gd name="connsiteX142" fmla="*/ 4599496 w 6037771"/>
                  <a:gd name="connsiteY142" fmla="*/ 233735 h 4420072"/>
                  <a:gd name="connsiteX143" fmla="*/ 4609021 w 6037771"/>
                  <a:gd name="connsiteY143" fmla="*/ 190873 h 4420072"/>
                  <a:gd name="connsiteX144" fmla="*/ 4613783 w 6037771"/>
                  <a:gd name="connsiteY144" fmla="*/ 152773 h 4420072"/>
                  <a:gd name="connsiteX145" fmla="*/ 4623308 w 6037771"/>
                  <a:gd name="connsiteY145" fmla="*/ 119435 h 4420072"/>
                  <a:gd name="connsiteX146" fmla="*/ 4628071 w 6037771"/>
                  <a:gd name="connsiteY146" fmla="*/ 95623 h 4420072"/>
                  <a:gd name="connsiteX147" fmla="*/ 4637596 w 6037771"/>
                  <a:gd name="connsiteY147" fmla="*/ 76573 h 4420072"/>
                  <a:gd name="connsiteX148" fmla="*/ 4647121 w 6037771"/>
                  <a:gd name="connsiteY148" fmla="*/ 52760 h 4420072"/>
                  <a:gd name="connsiteX149" fmla="*/ 4685221 w 6037771"/>
                  <a:gd name="connsiteY149" fmla="*/ 14660 h 4420072"/>
                  <a:gd name="connsiteX150" fmla="*/ 4704271 w 6037771"/>
                  <a:gd name="connsiteY150" fmla="*/ 9898 h 4420072"/>
                  <a:gd name="connsiteX151" fmla="*/ 4723321 w 6037771"/>
                  <a:gd name="connsiteY151" fmla="*/ 373 h 4420072"/>
                  <a:gd name="connsiteX152" fmla="*/ 4847146 w 6037771"/>
                  <a:gd name="connsiteY152" fmla="*/ 14660 h 4420072"/>
                  <a:gd name="connsiteX153" fmla="*/ 4885246 w 6037771"/>
                  <a:gd name="connsiteY153" fmla="*/ 28948 h 4420072"/>
                  <a:gd name="connsiteX154" fmla="*/ 4932871 w 6037771"/>
                  <a:gd name="connsiteY154" fmla="*/ 52760 h 4420072"/>
                  <a:gd name="connsiteX155" fmla="*/ 4970971 w 6037771"/>
                  <a:gd name="connsiteY155" fmla="*/ 86098 h 4420072"/>
                  <a:gd name="connsiteX156" fmla="*/ 5013833 w 6037771"/>
                  <a:gd name="connsiteY156" fmla="*/ 133723 h 4420072"/>
                  <a:gd name="connsiteX157" fmla="*/ 5061458 w 6037771"/>
                  <a:gd name="connsiteY157" fmla="*/ 200398 h 4420072"/>
                  <a:gd name="connsiteX158" fmla="*/ 5080508 w 6037771"/>
                  <a:gd name="connsiteY158" fmla="*/ 228973 h 4420072"/>
                  <a:gd name="connsiteX159" fmla="*/ 5099558 w 6037771"/>
                  <a:gd name="connsiteY159" fmla="*/ 252785 h 4420072"/>
                  <a:gd name="connsiteX160" fmla="*/ 5113846 w 6037771"/>
                  <a:gd name="connsiteY160" fmla="*/ 276598 h 4420072"/>
                  <a:gd name="connsiteX161" fmla="*/ 5132896 w 6037771"/>
                  <a:gd name="connsiteY161" fmla="*/ 300410 h 4420072"/>
                  <a:gd name="connsiteX162" fmla="*/ 5151946 w 6037771"/>
                  <a:gd name="connsiteY162" fmla="*/ 328985 h 4420072"/>
                  <a:gd name="connsiteX163" fmla="*/ 5170996 w 6037771"/>
                  <a:gd name="connsiteY163" fmla="*/ 362323 h 4420072"/>
                  <a:gd name="connsiteX164" fmla="*/ 5228146 w 6037771"/>
                  <a:gd name="connsiteY164" fmla="*/ 409948 h 4420072"/>
                  <a:gd name="connsiteX165" fmla="*/ 5247196 w 6037771"/>
                  <a:gd name="connsiteY165" fmla="*/ 419473 h 4420072"/>
                  <a:gd name="connsiteX166" fmla="*/ 5275771 w 6037771"/>
                  <a:gd name="connsiteY166" fmla="*/ 428998 h 4420072"/>
                  <a:gd name="connsiteX167" fmla="*/ 5356733 w 6037771"/>
                  <a:gd name="connsiteY167" fmla="*/ 471860 h 4420072"/>
                  <a:gd name="connsiteX168" fmla="*/ 5390071 w 6037771"/>
                  <a:gd name="connsiteY168" fmla="*/ 481385 h 4420072"/>
                  <a:gd name="connsiteX169" fmla="*/ 5404358 w 6037771"/>
                  <a:gd name="connsiteY169" fmla="*/ 486148 h 4420072"/>
                  <a:gd name="connsiteX170" fmla="*/ 5461508 w 6037771"/>
                  <a:gd name="connsiteY170" fmla="*/ 514723 h 4420072"/>
                  <a:gd name="connsiteX171" fmla="*/ 5490083 w 6037771"/>
                  <a:gd name="connsiteY171" fmla="*/ 529010 h 4420072"/>
                  <a:gd name="connsiteX172" fmla="*/ 5537708 w 6037771"/>
                  <a:gd name="connsiteY172" fmla="*/ 548060 h 4420072"/>
                  <a:gd name="connsiteX173" fmla="*/ 5571046 w 6037771"/>
                  <a:gd name="connsiteY173" fmla="*/ 571873 h 4420072"/>
                  <a:gd name="connsiteX174" fmla="*/ 5599621 w 6037771"/>
                  <a:gd name="connsiteY174" fmla="*/ 586160 h 4420072"/>
                  <a:gd name="connsiteX175" fmla="*/ 5623433 w 6037771"/>
                  <a:gd name="connsiteY175" fmla="*/ 605210 h 4420072"/>
                  <a:gd name="connsiteX176" fmla="*/ 5647246 w 6037771"/>
                  <a:gd name="connsiteY176" fmla="*/ 619498 h 4420072"/>
                  <a:gd name="connsiteX177" fmla="*/ 5690108 w 6037771"/>
                  <a:gd name="connsiteY177" fmla="*/ 652835 h 4420072"/>
                  <a:gd name="connsiteX178" fmla="*/ 5718683 w 6037771"/>
                  <a:gd name="connsiteY178" fmla="*/ 671885 h 4420072"/>
                  <a:gd name="connsiteX179" fmla="*/ 5752021 w 6037771"/>
                  <a:gd name="connsiteY179" fmla="*/ 714748 h 4420072"/>
                  <a:gd name="connsiteX180" fmla="*/ 5785358 w 6037771"/>
                  <a:gd name="connsiteY180" fmla="*/ 743323 h 4420072"/>
                  <a:gd name="connsiteX181" fmla="*/ 5813933 w 6037771"/>
                  <a:gd name="connsiteY181" fmla="*/ 786185 h 4420072"/>
                  <a:gd name="connsiteX182" fmla="*/ 5852033 w 6037771"/>
                  <a:gd name="connsiteY182" fmla="*/ 867148 h 4420072"/>
                  <a:gd name="connsiteX183" fmla="*/ 5871083 w 6037771"/>
                  <a:gd name="connsiteY183" fmla="*/ 957635 h 4420072"/>
                  <a:gd name="connsiteX184" fmla="*/ 5885371 w 6037771"/>
                  <a:gd name="connsiteY184" fmla="*/ 1000498 h 4420072"/>
                  <a:gd name="connsiteX185" fmla="*/ 5904421 w 6037771"/>
                  <a:gd name="connsiteY185" fmla="*/ 1081460 h 4420072"/>
                  <a:gd name="connsiteX186" fmla="*/ 5918708 w 6037771"/>
                  <a:gd name="connsiteY186" fmla="*/ 1124323 h 4420072"/>
                  <a:gd name="connsiteX187" fmla="*/ 5928233 w 6037771"/>
                  <a:gd name="connsiteY187" fmla="*/ 1157660 h 4420072"/>
                  <a:gd name="connsiteX188" fmla="*/ 5937758 w 6037771"/>
                  <a:gd name="connsiteY188" fmla="*/ 1181473 h 4420072"/>
                  <a:gd name="connsiteX189" fmla="*/ 5961571 w 6037771"/>
                  <a:gd name="connsiteY189" fmla="*/ 1248148 h 4420072"/>
                  <a:gd name="connsiteX190" fmla="*/ 5980621 w 6037771"/>
                  <a:gd name="connsiteY190" fmla="*/ 1295773 h 4420072"/>
                  <a:gd name="connsiteX191" fmla="*/ 5985383 w 6037771"/>
                  <a:gd name="connsiteY191" fmla="*/ 1329110 h 4420072"/>
                  <a:gd name="connsiteX192" fmla="*/ 5999671 w 6037771"/>
                  <a:gd name="connsiteY192" fmla="*/ 1362448 h 4420072"/>
                  <a:gd name="connsiteX193" fmla="*/ 6013958 w 6037771"/>
                  <a:gd name="connsiteY193" fmla="*/ 1471985 h 4420072"/>
                  <a:gd name="connsiteX194" fmla="*/ 6018721 w 6037771"/>
                  <a:gd name="connsiteY194" fmla="*/ 1505323 h 4420072"/>
                  <a:gd name="connsiteX195" fmla="*/ 6023483 w 6037771"/>
                  <a:gd name="connsiteY195" fmla="*/ 1529135 h 4420072"/>
                  <a:gd name="connsiteX196" fmla="*/ 6028246 w 6037771"/>
                  <a:gd name="connsiteY196" fmla="*/ 1610098 h 4420072"/>
                  <a:gd name="connsiteX197" fmla="*/ 6037771 w 6037771"/>
                  <a:gd name="connsiteY197" fmla="*/ 1705348 h 4420072"/>
                  <a:gd name="connsiteX198" fmla="*/ 6033008 w 6037771"/>
                  <a:gd name="connsiteY198" fmla="*/ 1948235 h 4420072"/>
                  <a:gd name="connsiteX199" fmla="*/ 6009196 w 6037771"/>
                  <a:gd name="connsiteY199" fmla="*/ 2029198 h 4420072"/>
                  <a:gd name="connsiteX200" fmla="*/ 5999671 w 6037771"/>
                  <a:gd name="connsiteY200" fmla="*/ 2053010 h 4420072"/>
                  <a:gd name="connsiteX201" fmla="*/ 5961571 w 6037771"/>
                  <a:gd name="connsiteY201" fmla="*/ 2076823 h 4420072"/>
                  <a:gd name="connsiteX202" fmla="*/ 5852033 w 6037771"/>
                  <a:gd name="connsiteY202" fmla="*/ 2067298 h 4420072"/>
                  <a:gd name="connsiteX203" fmla="*/ 5790121 w 6037771"/>
                  <a:gd name="connsiteY203" fmla="*/ 2048248 h 4420072"/>
                  <a:gd name="connsiteX204" fmla="*/ 5752021 w 6037771"/>
                  <a:gd name="connsiteY204" fmla="*/ 2038723 h 4420072"/>
                  <a:gd name="connsiteX205" fmla="*/ 5728208 w 6037771"/>
                  <a:gd name="connsiteY205" fmla="*/ 2029198 h 4420072"/>
                  <a:gd name="connsiteX206" fmla="*/ 5709158 w 6037771"/>
                  <a:gd name="connsiteY206" fmla="*/ 2024435 h 4420072"/>
                  <a:gd name="connsiteX207" fmla="*/ 5685346 w 6037771"/>
                  <a:gd name="connsiteY207" fmla="*/ 2014910 h 4420072"/>
                  <a:gd name="connsiteX208" fmla="*/ 5652008 w 6037771"/>
                  <a:gd name="connsiteY208" fmla="*/ 2010148 h 4420072"/>
                  <a:gd name="connsiteX209" fmla="*/ 5623433 w 6037771"/>
                  <a:gd name="connsiteY209" fmla="*/ 2000623 h 4420072"/>
                  <a:gd name="connsiteX210" fmla="*/ 5604383 w 6037771"/>
                  <a:gd name="connsiteY210" fmla="*/ 1995860 h 4420072"/>
                  <a:gd name="connsiteX211" fmla="*/ 5580571 w 6037771"/>
                  <a:gd name="connsiteY211" fmla="*/ 1986335 h 4420072"/>
                  <a:gd name="connsiteX212" fmla="*/ 5551996 w 6037771"/>
                  <a:gd name="connsiteY212" fmla="*/ 1976810 h 4420072"/>
                  <a:gd name="connsiteX213" fmla="*/ 5518658 w 6037771"/>
                  <a:gd name="connsiteY213" fmla="*/ 1962523 h 4420072"/>
                  <a:gd name="connsiteX214" fmla="*/ 5513896 w 6037771"/>
                  <a:gd name="connsiteY214" fmla="*/ 1948235 h 4420072"/>
                  <a:gd name="connsiteX215" fmla="*/ 5475796 w 6037771"/>
                  <a:gd name="connsiteY215" fmla="*/ 1924423 h 4420072"/>
                  <a:gd name="connsiteX216" fmla="*/ 5432933 w 6037771"/>
                  <a:gd name="connsiteY216" fmla="*/ 1900610 h 4420072"/>
                  <a:gd name="connsiteX217" fmla="*/ 5366258 w 6037771"/>
                  <a:gd name="connsiteY217" fmla="*/ 1824410 h 4420072"/>
                  <a:gd name="connsiteX218" fmla="*/ 5342446 w 6037771"/>
                  <a:gd name="connsiteY218" fmla="*/ 1805360 h 4420072"/>
                  <a:gd name="connsiteX219" fmla="*/ 5318633 w 6037771"/>
                  <a:gd name="connsiteY219" fmla="*/ 1800598 h 4420072"/>
                  <a:gd name="connsiteX220" fmla="*/ 5247196 w 6037771"/>
                  <a:gd name="connsiteY220" fmla="*/ 1762498 h 4420072"/>
                  <a:gd name="connsiteX221" fmla="*/ 5099558 w 6037771"/>
                  <a:gd name="connsiteY221" fmla="*/ 1719635 h 4420072"/>
                  <a:gd name="connsiteX222" fmla="*/ 5070983 w 6037771"/>
                  <a:gd name="connsiteY222" fmla="*/ 1714873 h 4420072"/>
                  <a:gd name="connsiteX223" fmla="*/ 5047171 w 6037771"/>
                  <a:gd name="connsiteY223" fmla="*/ 1710110 h 4420072"/>
                  <a:gd name="connsiteX224" fmla="*/ 4828096 w 6037771"/>
                  <a:gd name="connsiteY224" fmla="*/ 1700585 h 4420072"/>
                  <a:gd name="connsiteX225" fmla="*/ 4718558 w 6037771"/>
                  <a:gd name="connsiteY225" fmla="*/ 1714873 h 4420072"/>
                  <a:gd name="connsiteX226" fmla="*/ 4670933 w 6037771"/>
                  <a:gd name="connsiteY226" fmla="*/ 1743448 h 4420072"/>
                  <a:gd name="connsiteX227" fmla="*/ 4656646 w 6037771"/>
                  <a:gd name="connsiteY227" fmla="*/ 1748210 h 4420072"/>
                  <a:gd name="connsiteX228" fmla="*/ 4613783 w 6037771"/>
                  <a:gd name="connsiteY228" fmla="*/ 1800598 h 4420072"/>
                  <a:gd name="connsiteX229" fmla="*/ 4589971 w 6037771"/>
                  <a:gd name="connsiteY229" fmla="*/ 1833935 h 4420072"/>
                  <a:gd name="connsiteX230" fmla="*/ 4566158 w 6037771"/>
                  <a:gd name="connsiteY230" fmla="*/ 1857748 h 4420072"/>
                  <a:gd name="connsiteX231" fmla="*/ 4547108 w 6037771"/>
                  <a:gd name="connsiteY231" fmla="*/ 1881560 h 4420072"/>
                  <a:gd name="connsiteX232" fmla="*/ 4504246 w 6037771"/>
                  <a:gd name="connsiteY232" fmla="*/ 1924423 h 4420072"/>
                  <a:gd name="connsiteX233" fmla="*/ 4447096 w 6037771"/>
                  <a:gd name="connsiteY233" fmla="*/ 1972048 h 4420072"/>
                  <a:gd name="connsiteX234" fmla="*/ 4428046 w 6037771"/>
                  <a:gd name="connsiteY234" fmla="*/ 1981573 h 4420072"/>
                  <a:gd name="connsiteX235" fmla="*/ 4370896 w 6037771"/>
                  <a:gd name="connsiteY235" fmla="*/ 2014910 h 4420072"/>
                  <a:gd name="connsiteX236" fmla="*/ 4356608 w 6037771"/>
                  <a:gd name="connsiteY236" fmla="*/ 2019673 h 4420072"/>
                  <a:gd name="connsiteX237" fmla="*/ 4342321 w 6037771"/>
                  <a:gd name="connsiteY237" fmla="*/ 2029198 h 4420072"/>
                  <a:gd name="connsiteX238" fmla="*/ 4266121 w 6037771"/>
                  <a:gd name="connsiteY238" fmla="*/ 2038723 h 4420072"/>
                  <a:gd name="connsiteX239" fmla="*/ 4208971 w 6037771"/>
                  <a:gd name="connsiteY239" fmla="*/ 2048248 h 4420072"/>
                  <a:gd name="connsiteX240" fmla="*/ 4180396 w 6037771"/>
                  <a:gd name="connsiteY240" fmla="*/ 2053010 h 4420072"/>
                  <a:gd name="connsiteX241" fmla="*/ 4166108 w 6037771"/>
                  <a:gd name="connsiteY241" fmla="*/ 2057773 h 4420072"/>
                  <a:gd name="connsiteX242" fmla="*/ 4147058 w 6037771"/>
                  <a:gd name="connsiteY242" fmla="*/ 2062535 h 4420072"/>
                  <a:gd name="connsiteX243" fmla="*/ 4123246 w 6037771"/>
                  <a:gd name="connsiteY243" fmla="*/ 2072060 h 4420072"/>
                  <a:gd name="connsiteX244" fmla="*/ 4075621 w 6037771"/>
                  <a:gd name="connsiteY244" fmla="*/ 2081585 h 4420072"/>
                  <a:gd name="connsiteX245" fmla="*/ 4051808 w 6037771"/>
                  <a:gd name="connsiteY245" fmla="*/ 2091110 h 4420072"/>
                  <a:gd name="connsiteX246" fmla="*/ 3999421 w 6037771"/>
                  <a:gd name="connsiteY246" fmla="*/ 2105398 h 4420072"/>
                  <a:gd name="connsiteX247" fmla="*/ 3975608 w 6037771"/>
                  <a:gd name="connsiteY247" fmla="*/ 2114923 h 4420072"/>
                  <a:gd name="connsiteX248" fmla="*/ 3956558 w 6037771"/>
                  <a:gd name="connsiteY248" fmla="*/ 2129210 h 4420072"/>
                  <a:gd name="connsiteX249" fmla="*/ 3923221 w 6037771"/>
                  <a:gd name="connsiteY249" fmla="*/ 2138735 h 4420072"/>
                  <a:gd name="connsiteX250" fmla="*/ 3899408 w 6037771"/>
                  <a:gd name="connsiteY250" fmla="*/ 2153023 h 4420072"/>
                  <a:gd name="connsiteX251" fmla="*/ 3856546 w 6037771"/>
                  <a:gd name="connsiteY251" fmla="*/ 2181598 h 4420072"/>
                  <a:gd name="connsiteX252" fmla="*/ 3818446 w 6037771"/>
                  <a:gd name="connsiteY252" fmla="*/ 2200648 h 4420072"/>
                  <a:gd name="connsiteX253" fmla="*/ 3804158 w 6037771"/>
                  <a:gd name="connsiteY253" fmla="*/ 2214935 h 4420072"/>
                  <a:gd name="connsiteX254" fmla="*/ 3794633 w 6037771"/>
                  <a:gd name="connsiteY254" fmla="*/ 2229223 h 4420072"/>
                  <a:gd name="connsiteX255" fmla="*/ 3766058 w 6037771"/>
                  <a:gd name="connsiteY255" fmla="*/ 2248273 h 4420072"/>
                  <a:gd name="connsiteX256" fmla="*/ 3742246 w 6037771"/>
                  <a:gd name="connsiteY256" fmla="*/ 2267323 h 4420072"/>
                  <a:gd name="connsiteX257" fmla="*/ 3713671 w 6037771"/>
                  <a:gd name="connsiteY257" fmla="*/ 2276848 h 4420072"/>
                  <a:gd name="connsiteX258" fmla="*/ 3646996 w 6037771"/>
                  <a:gd name="connsiteY258" fmla="*/ 2305423 h 4420072"/>
                  <a:gd name="connsiteX259" fmla="*/ 3623183 w 6037771"/>
                  <a:gd name="connsiteY259" fmla="*/ 2314948 h 4420072"/>
                  <a:gd name="connsiteX260" fmla="*/ 3599371 w 6037771"/>
                  <a:gd name="connsiteY260" fmla="*/ 2329235 h 4420072"/>
                  <a:gd name="connsiteX261" fmla="*/ 3580321 w 6037771"/>
                  <a:gd name="connsiteY261" fmla="*/ 2333998 h 4420072"/>
                  <a:gd name="connsiteX262" fmla="*/ 3527933 w 6037771"/>
                  <a:gd name="connsiteY262" fmla="*/ 2357810 h 4420072"/>
                  <a:gd name="connsiteX263" fmla="*/ 3508883 w 6037771"/>
                  <a:gd name="connsiteY263" fmla="*/ 2372098 h 4420072"/>
                  <a:gd name="connsiteX264" fmla="*/ 3489833 w 6037771"/>
                  <a:gd name="connsiteY264" fmla="*/ 2381623 h 4420072"/>
                  <a:gd name="connsiteX265" fmla="*/ 3475546 w 6037771"/>
                  <a:gd name="connsiteY265" fmla="*/ 2391148 h 4420072"/>
                  <a:gd name="connsiteX266" fmla="*/ 3456496 w 6037771"/>
                  <a:gd name="connsiteY266" fmla="*/ 2395910 h 4420072"/>
                  <a:gd name="connsiteX267" fmla="*/ 3442208 w 6037771"/>
                  <a:gd name="connsiteY267" fmla="*/ 2410198 h 4420072"/>
                  <a:gd name="connsiteX268" fmla="*/ 3399346 w 6037771"/>
                  <a:gd name="connsiteY268" fmla="*/ 2429248 h 4420072"/>
                  <a:gd name="connsiteX269" fmla="*/ 3366008 w 6037771"/>
                  <a:gd name="connsiteY269" fmla="*/ 2448298 h 4420072"/>
                  <a:gd name="connsiteX270" fmla="*/ 3294571 w 6037771"/>
                  <a:gd name="connsiteY270" fmla="*/ 2481635 h 4420072"/>
                  <a:gd name="connsiteX271" fmla="*/ 3246946 w 6037771"/>
                  <a:gd name="connsiteY271" fmla="*/ 2495923 h 4420072"/>
                  <a:gd name="connsiteX272" fmla="*/ 3218371 w 6037771"/>
                  <a:gd name="connsiteY272" fmla="*/ 2510210 h 4420072"/>
                  <a:gd name="connsiteX273" fmla="*/ 3185033 w 6037771"/>
                  <a:gd name="connsiteY273" fmla="*/ 2524498 h 4420072"/>
                  <a:gd name="connsiteX274" fmla="*/ 3156458 w 6037771"/>
                  <a:gd name="connsiteY274" fmla="*/ 2538785 h 4420072"/>
                  <a:gd name="connsiteX275" fmla="*/ 3123121 w 6037771"/>
                  <a:gd name="connsiteY275" fmla="*/ 2553073 h 4420072"/>
                  <a:gd name="connsiteX276" fmla="*/ 3089783 w 6037771"/>
                  <a:gd name="connsiteY276" fmla="*/ 2581648 h 4420072"/>
                  <a:gd name="connsiteX277" fmla="*/ 3070733 w 6037771"/>
                  <a:gd name="connsiteY277" fmla="*/ 2591173 h 4420072"/>
                  <a:gd name="connsiteX278" fmla="*/ 3051683 w 6037771"/>
                  <a:gd name="connsiteY278" fmla="*/ 2605460 h 4420072"/>
                  <a:gd name="connsiteX279" fmla="*/ 3032633 w 6037771"/>
                  <a:gd name="connsiteY279" fmla="*/ 2614985 h 4420072"/>
                  <a:gd name="connsiteX280" fmla="*/ 3013583 w 6037771"/>
                  <a:gd name="connsiteY280" fmla="*/ 2634035 h 4420072"/>
                  <a:gd name="connsiteX281" fmla="*/ 2985008 w 6037771"/>
                  <a:gd name="connsiteY281" fmla="*/ 2653085 h 4420072"/>
                  <a:gd name="connsiteX282" fmla="*/ 2956433 w 6037771"/>
                  <a:gd name="connsiteY282" fmla="*/ 2681660 h 4420072"/>
                  <a:gd name="connsiteX283" fmla="*/ 2870708 w 6037771"/>
                  <a:gd name="connsiteY283" fmla="*/ 2743573 h 4420072"/>
                  <a:gd name="connsiteX284" fmla="*/ 2856421 w 6037771"/>
                  <a:gd name="connsiteY284" fmla="*/ 2762623 h 4420072"/>
                  <a:gd name="connsiteX285" fmla="*/ 2818321 w 6037771"/>
                  <a:gd name="connsiteY285" fmla="*/ 2786435 h 4420072"/>
                  <a:gd name="connsiteX286" fmla="*/ 2799271 w 6037771"/>
                  <a:gd name="connsiteY286" fmla="*/ 2800723 h 4420072"/>
                  <a:gd name="connsiteX287" fmla="*/ 2746883 w 6037771"/>
                  <a:gd name="connsiteY287" fmla="*/ 2843585 h 4420072"/>
                  <a:gd name="connsiteX288" fmla="*/ 2723071 w 6037771"/>
                  <a:gd name="connsiteY288" fmla="*/ 2853110 h 4420072"/>
                  <a:gd name="connsiteX289" fmla="*/ 2656396 w 6037771"/>
                  <a:gd name="connsiteY289" fmla="*/ 2900735 h 4420072"/>
                  <a:gd name="connsiteX290" fmla="*/ 2632583 w 6037771"/>
                  <a:gd name="connsiteY290" fmla="*/ 2905498 h 4420072"/>
                  <a:gd name="connsiteX291" fmla="*/ 2580196 w 6037771"/>
                  <a:gd name="connsiteY291" fmla="*/ 2924548 h 4420072"/>
                  <a:gd name="connsiteX292" fmla="*/ 2518283 w 6037771"/>
                  <a:gd name="connsiteY292" fmla="*/ 2934073 h 4420072"/>
                  <a:gd name="connsiteX293" fmla="*/ 2408746 w 6037771"/>
                  <a:gd name="connsiteY293" fmla="*/ 2943598 h 4420072"/>
                  <a:gd name="connsiteX294" fmla="*/ 2303971 w 6037771"/>
                  <a:gd name="connsiteY294" fmla="*/ 2967410 h 4420072"/>
                  <a:gd name="connsiteX295" fmla="*/ 2246821 w 6037771"/>
                  <a:gd name="connsiteY295" fmla="*/ 2986460 h 4420072"/>
                  <a:gd name="connsiteX296" fmla="*/ 2203958 w 6037771"/>
                  <a:gd name="connsiteY296" fmla="*/ 2995985 h 4420072"/>
                  <a:gd name="connsiteX297" fmla="*/ 2146808 w 6037771"/>
                  <a:gd name="connsiteY297" fmla="*/ 3005510 h 4420072"/>
                  <a:gd name="connsiteX298" fmla="*/ 2118233 w 6037771"/>
                  <a:gd name="connsiteY298" fmla="*/ 3015035 h 4420072"/>
                  <a:gd name="connsiteX299" fmla="*/ 2070608 w 6037771"/>
                  <a:gd name="connsiteY299" fmla="*/ 3024560 h 4420072"/>
                  <a:gd name="connsiteX300" fmla="*/ 2046796 w 6037771"/>
                  <a:gd name="connsiteY300" fmla="*/ 3034085 h 4420072"/>
                  <a:gd name="connsiteX301" fmla="*/ 2027746 w 6037771"/>
                  <a:gd name="connsiteY301" fmla="*/ 3048373 h 4420072"/>
                  <a:gd name="connsiteX302" fmla="*/ 1989646 w 6037771"/>
                  <a:gd name="connsiteY302" fmla="*/ 3057898 h 4420072"/>
                  <a:gd name="connsiteX303" fmla="*/ 1922971 w 6037771"/>
                  <a:gd name="connsiteY303" fmla="*/ 3076948 h 4420072"/>
                  <a:gd name="connsiteX304" fmla="*/ 1894396 w 6037771"/>
                  <a:gd name="connsiteY304" fmla="*/ 3081710 h 4420072"/>
                  <a:gd name="connsiteX305" fmla="*/ 1846771 w 6037771"/>
                  <a:gd name="connsiteY305" fmla="*/ 3095998 h 4420072"/>
                  <a:gd name="connsiteX306" fmla="*/ 1808671 w 6037771"/>
                  <a:gd name="connsiteY306" fmla="*/ 3105523 h 4420072"/>
                  <a:gd name="connsiteX307" fmla="*/ 1765808 w 6037771"/>
                  <a:gd name="connsiteY307" fmla="*/ 3124573 h 4420072"/>
                  <a:gd name="connsiteX308" fmla="*/ 1746758 w 6037771"/>
                  <a:gd name="connsiteY308" fmla="*/ 3134098 h 4420072"/>
                  <a:gd name="connsiteX309" fmla="*/ 1718183 w 6037771"/>
                  <a:gd name="connsiteY309" fmla="*/ 3143623 h 4420072"/>
                  <a:gd name="connsiteX310" fmla="*/ 1680083 w 6037771"/>
                  <a:gd name="connsiteY310" fmla="*/ 3153148 h 4420072"/>
                  <a:gd name="connsiteX311" fmla="*/ 1599121 w 6037771"/>
                  <a:gd name="connsiteY311" fmla="*/ 3181723 h 4420072"/>
                  <a:gd name="connsiteX312" fmla="*/ 1503871 w 6037771"/>
                  <a:gd name="connsiteY312" fmla="*/ 3229348 h 4420072"/>
                  <a:gd name="connsiteX313" fmla="*/ 1484821 w 6037771"/>
                  <a:gd name="connsiteY313" fmla="*/ 3238873 h 4420072"/>
                  <a:gd name="connsiteX314" fmla="*/ 1465771 w 6037771"/>
                  <a:gd name="connsiteY314" fmla="*/ 3248398 h 4420072"/>
                  <a:gd name="connsiteX315" fmla="*/ 1403858 w 6037771"/>
                  <a:gd name="connsiteY315" fmla="*/ 3276973 h 4420072"/>
                  <a:gd name="connsiteX316" fmla="*/ 1384808 w 6037771"/>
                  <a:gd name="connsiteY316" fmla="*/ 3286498 h 4420072"/>
                  <a:gd name="connsiteX317" fmla="*/ 1341946 w 6037771"/>
                  <a:gd name="connsiteY317" fmla="*/ 3315073 h 4420072"/>
                  <a:gd name="connsiteX318" fmla="*/ 1318133 w 6037771"/>
                  <a:gd name="connsiteY318" fmla="*/ 3319835 h 4420072"/>
                  <a:gd name="connsiteX319" fmla="*/ 1299083 w 6037771"/>
                  <a:gd name="connsiteY319" fmla="*/ 3334123 h 4420072"/>
                  <a:gd name="connsiteX320" fmla="*/ 1213358 w 6037771"/>
                  <a:gd name="connsiteY320" fmla="*/ 3367460 h 4420072"/>
                  <a:gd name="connsiteX321" fmla="*/ 1189546 w 6037771"/>
                  <a:gd name="connsiteY321" fmla="*/ 3372223 h 4420072"/>
                  <a:gd name="connsiteX322" fmla="*/ 1175258 w 6037771"/>
                  <a:gd name="connsiteY322" fmla="*/ 3376985 h 4420072"/>
                  <a:gd name="connsiteX323" fmla="*/ 1137158 w 6037771"/>
                  <a:gd name="connsiteY323" fmla="*/ 3386510 h 4420072"/>
                  <a:gd name="connsiteX324" fmla="*/ 1118108 w 6037771"/>
                  <a:gd name="connsiteY324" fmla="*/ 3391273 h 4420072"/>
                  <a:gd name="connsiteX325" fmla="*/ 1065721 w 6037771"/>
                  <a:gd name="connsiteY325" fmla="*/ 3400798 h 4420072"/>
                  <a:gd name="connsiteX326" fmla="*/ 1034765 w 6037771"/>
                  <a:gd name="connsiteY326" fmla="*/ 3412705 h 4420072"/>
                  <a:gd name="connsiteX327" fmla="*/ 963328 w 6037771"/>
                  <a:gd name="connsiteY327" fmla="*/ 3476999 h 4420072"/>
                  <a:gd name="connsiteX328" fmla="*/ 965708 w 6037771"/>
                  <a:gd name="connsiteY328" fmla="*/ 3729411 h 4420072"/>
                  <a:gd name="connsiteX329" fmla="*/ 765684 w 6037771"/>
                  <a:gd name="connsiteY329" fmla="*/ 3948485 h 4420072"/>
                  <a:gd name="connsiteX330" fmla="*/ 546608 w 6037771"/>
                  <a:gd name="connsiteY330" fmla="*/ 4086598 h 4420072"/>
                  <a:gd name="connsiteX331" fmla="*/ 501364 w 6037771"/>
                  <a:gd name="connsiteY331" fmla="*/ 4405684 h 4420072"/>
                  <a:gd name="connsiteX332" fmla="*/ 187040 w 6037771"/>
                  <a:gd name="connsiteY332" fmla="*/ 4412829 h 4420072"/>
                  <a:gd name="connsiteX333" fmla="*/ 1302 w 6037771"/>
                  <a:gd name="connsiteY333" fmla="*/ 4310437 h 4420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</a:cxnLst>
                <a:rect l="l" t="t" r="r" b="b"/>
                <a:pathLst>
                  <a:path w="6037771" h="4420072">
                    <a:moveTo>
                      <a:pt x="1302" y="4310437"/>
                    </a:moveTo>
                    <a:cubicBezTo>
                      <a:pt x="-12985" y="4273924"/>
                      <a:pt x="94567" y="4073104"/>
                      <a:pt x="113220" y="3986585"/>
                    </a:cubicBezTo>
                    <a:cubicBezTo>
                      <a:pt x="131873" y="3900066"/>
                      <a:pt x="131756" y="3819125"/>
                      <a:pt x="113221" y="3791323"/>
                    </a:cubicBezTo>
                    <a:cubicBezTo>
                      <a:pt x="111633" y="3767510"/>
                      <a:pt x="110956" y="3743619"/>
                      <a:pt x="108458" y="3719885"/>
                    </a:cubicBezTo>
                    <a:cubicBezTo>
                      <a:pt x="107773" y="3713376"/>
                      <a:pt x="103696" y="3707380"/>
                      <a:pt x="103696" y="3700835"/>
                    </a:cubicBezTo>
                    <a:cubicBezTo>
                      <a:pt x="103696" y="3665874"/>
                      <a:pt x="106132" y="3630944"/>
                      <a:pt x="108458" y="3596060"/>
                    </a:cubicBezTo>
                    <a:cubicBezTo>
                      <a:pt x="109215" y="3584700"/>
                      <a:pt x="110989" y="3557661"/>
                      <a:pt x="117983" y="3543673"/>
                    </a:cubicBezTo>
                    <a:cubicBezTo>
                      <a:pt x="157316" y="3465006"/>
                      <a:pt x="123183" y="3534794"/>
                      <a:pt x="184658" y="3457948"/>
                    </a:cubicBezTo>
                    <a:cubicBezTo>
                      <a:pt x="191008" y="3450010"/>
                      <a:pt x="196058" y="3440829"/>
                      <a:pt x="203708" y="3434135"/>
                    </a:cubicBezTo>
                    <a:cubicBezTo>
                      <a:pt x="209051" y="3429460"/>
                      <a:pt x="216981" y="3428736"/>
                      <a:pt x="222758" y="3424610"/>
                    </a:cubicBezTo>
                    <a:cubicBezTo>
                      <a:pt x="228239" y="3420695"/>
                      <a:pt x="231730" y="3414458"/>
                      <a:pt x="237046" y="3410323"/>
                    </a:cubicBezTo>
                    <a:cubicBezTo>
                      <a:pt x="246082" y="3403295"/>
                      <a:pt x="256882" y="3398668"/>
                      <a:pt x="265621" y="3391273"/>
                    </a:cubicBezTo>
                    <a:cubicBezTo>
                      <a:pt x="330445" y="3336421"/>
                      <a:pt x="268960" y="3378052"/>
                      <a:pt x="327533" y="3334123"/>
                    </a:cubicBezTo>
                    <a:cubicBezTo>
                      <a:pt x="336691" y="3327254"/>
                      <a:pt x="346292" y="3320963"/>
                      <a:pt x="356108" y="3315073"/>
                    </a:cubicBezTo>
                    <a:cubicBezTo>
                      <a:pt x="376988" y="3302545"/>
                      <a:pt x="424427" y="3286652"/>
                      <a:pt x="437071" y="3281735"/>
                    </a:cubicBezTo>
                    <a:cubicBezTo>
                      <a:pt x="516874" y="3250700"/>
                      <a:pt x="412212" y="3291707"/>
                      <a:pt x="479933" y="3262685"/>
                    </a:cubicBezTo>
                    <a:cubicBezTo>
                      <a:pt x="492743" y="3257195"/>
                      <a:pt x="504063" y="3255954"/>
                      <a:pt x="518033" y="3253160"/>
                    </a:cubicBezTo>
                    <a:cubicBezTo>
                      <a:pt x="527558" y="3248398"/>
                      <a:pt x="536913" y="3243280"/>
                      <a:pt x="546608" y="3238873"/>
                    </a:cubicBezTo>
                    <a:cubicBezTo>
                      <a:pt x="554391" y="3235335"/>
                      <a:pt x="562416" y="3232350"/>
                      <a:pt x="570421" y="3229348"/>
                    </a:cubicBezTo>
                    <a:cubicBezTo>
                      <a:pt x="575121" y="3227585"/>
                      <a:pt x="580218" y="3226830"/>
                      <a:pt x="584708" y="3224585"/>
                    </a:cubicBezTo>
                    <a:cubicBezTo>
                      <a:pt x="589828" y="3222025"/>
                      <a:pt x="593735" y="3217315"/>
                      <a:pt x="598996" y="3215060"/>
                    </a:cubicBezTo>
                    <a:cubicBezTo>
                      <a:pt x="605012" y="3212482"/>
                      <a:pt x="611836" y="3212368"/>
                      <a:pt x="618046" y="3210298"/>
                    </a:cubicBezTo>
                    <a:cubicBezTo>
                      <a:pt x="626156" y="3207595"/>
                      <a:pt x="634123" y="3204413"/>
                      <a:pt x="641858" y="3200773"/>
                    </a:cubicBezTo>
                    <a:cubicBezTo>
                      <a:pt x="661129" y="3191704"/>
                      <a:pt x="679958" y="3181723"/>
                      <a:pt x="699008" y="3172198"/>
                    </a:cubicBezTo>
                    <a:cubicBezTo>
                      <a:pt x="708533" y="3167435"/>
                      <a:pt x="717480" y="3161278"/>
                      <a:pt x="727583" y="3157910"/>
                    </a:cubicBezTo>
                    <a:cubicBezTo>
                      <a:pt x="764268" y="3145682"/>
                      <a:pt x="746836" y="3152114"/>
                      <a:pt x="779971" y="3138860"/>
                    </a:cubicBezTo>
                    <a:cubicBezTo>
                      <a:pt x="797433" y="3124573"/>
                      <a:pt x="812178" y="3106088"/>
                      <a:pt x="832358" y="3095998"/>
                    </a:cubicBezTo>
                    <a:cubicBezTo>
                      <a:pt x="859495" y="3082429"/>
                      <a:pt x="875724" y="3076444"/>
                      <a:pt x="899033" y="3053135"/>
                    </a:cubicBezTo>
                    <a:cubicBezTo>
                      <a:pt x="905383" y="3046785"/>
                      <a:pt x="911265" y="3039929"/>
                      <a:pt x="918083" y="3034085"/>
                    </a:cubicBezTo>
                    <a:cubicBezTo>
                      <a:pt x="941827" y="3013733"/>
                      <a:pt x="923791" y="3036951"/>
                      <a:pt x="946658" y="3010273"/>
                    </a:cubicBezTo>
                    <a:cubicBezTo>
                      <a:pt x="951824" y="3004246"/>
                      <a:pt x="955013" y="2996496"/>
                      <a:pt x="960946" y="2991223"/>
                    </a:cubicBezTo>
                    <a:cubicBezTo>
                      <a:pt x="969502" y="2983618"/>
                      <a:pt x="981050" y="2979874"/>
                      <a:pt x="989521" y="2972173"/>
                    </a:cubicBezTo>
                    <a:cubicBezTo>
                      <a:pt x="1006176" y="2957032"/>
                      <a:pt x="1008012" y="2942243"/>
                      <a:pt x="1027621" y="2934073"/>
                    </a:cubicBezTo>
                    <a:cubicBezTo>
                      <a:pt x="1041523" y="2928280"/>
                      <a:pt x="1057013" y="2926520"/>
                      <a:pt x="1070483" y="2919785"/>
                    </a:cubicBezTo>
                    <a:cubicBezTo>
                      <a:pt x="1076833" y="2916610"/>
                      <a:pt x="1082798" y="2912505"/>
                      <a:pt x="1089533" y="2910260"/>
                    </a:cubicBezTo>
                    <a:cubicBezTo>
                      <a:pt x="1119844" y="2900156"/>
                      <a:pt x="1134398" y="2899889"/>
                      <a:pt x="1165733" y="2895973"/>
                    </a:cubicBezTo>
                    <a:cubicBezTo>
                      <a:pt x="1217779" y="2882961"/>
                      <a:pt x="1190822" y="2887894"/>
                      <a:pt x="1246696" y="2881685"/>
                    </a:cubicBezTo>
                    <a:cubicBezTo>
                      <a:pt x="1258954" y="2878183"/>
                      <a:pt x="1286839" y="2872431"/>
                      <a:pt x="1299083" y="2862635"/>
                    </a:cubicBezTo>
                    <a:cubicBezTo>
                      <a:pt x="1309602" y="2854220"/>
                      <a:pt x="1318133" y="2843585"/>
                      <a:pt x="1327658" y="2834060"/>
                    </a:cubicBezTo>
                    <a:cubicBezTo>
                      <a:pt x="1334008" y="2827710"/>
                      <a:pt x="1342088" y="2822710"/>
                      <a:pt x="1346708" y="2815010"/>
                    </a:cubicBezTo>
                    <a:cubicBezTo>
                      <a:pt x="1357744" y="2796617"/>
                      <a:pt x="1364528" y="2782903"/>
                      <a:pt x="1380046" y="2767385"/>
                    </a:cubicBezTo>
                    <a:cubicBezTo>
                      <a:pt x="1385659" y="2761772"/>
                      <a:pt x="1392746" y="2757860"/>
                      <a:pt x="1399096" y="2753098"/>
                    </a:cubicBezTo>
                    <a:cubicBezTo>
                      <a:pt x="1407031" y="2729290"/>
                      <a:pt x="1399797" y="2745972"/>
                      <a:pt x="1418146" y="2719760"/>
                    </a:cubicBezTo>
                    <a:cubicBezTo>
                      <a:pt x="1424711" y="2710382"/>
                      <a:pt x="1430045" y="2700124"/>
                      <a:pt x="1437196" y="2691185"/>
                    </a:cubicBezTo>
                    <a:cubicBezTo>
                      <a:pt x="1442806" y="2684173"/>
                      <a:pt x="1450402" y="2678953"/>
                      <a:pt x="1456246" y="2672135"/>
                    </a:cubicBezTo>
                    <a:cubicBezTo>
                      <a:pt x="1459971" y="2667789"/>
                      <a:pt x="1462107" y="2662245"/>
                      <a:pt x="1465771" y="2657848"/>
                    </a:cubicBezTo>
                    <a:cubicBezTo>
                      <a:pt x="1470083" y="2652674"/>
                      <a:pt x="1475675" y="2648674"/>
                      <a:pt x="1480058" y="2643560"/>
                    </a:cubicBezTo>
                    <a:cubicBezTo>
                      <a:pt x="1485224" y="2637533"/>
                      <a:pt x="1487742" y="2628913"/>
                      <a:pt x="1494346" y="2624510"/>
                    </a:cubicBezTo>
                    <a:cubicBezTo>
                      <a:pt x="1600363" y="2553833"/>
                      <a:pt x="1515176" y="2619210"/>
                      <a:pt x="1575308" y="2586410"/>
                    </a:cubicBezTo>
                    <a:cubicBezTo>
                      <a:pt x="1599674" y="2573119"/>
                      <a:pt x="1599918" y="2566465"/>
                      <a:pt x="1622933" y="2557835"/>
                    </a:cubicBezTo>
                    <a:cubicBezTo>
                      <a:pt x="1635148" y="2553254"/>
                      <a:pt x="1644751" y="2554070"/>
                      <a:pt x="1656271" y="2548310"/>
                    </a:cubicBezTo>
                    <a:cubicBezTo>
                      <a:pt x="1661390" y="2545750"/>
                      <a:pt x="1664986" y="2540096"/>
                      <a:pt x="1670558" y="2538785"/>
                    </a:cubicBezTo>
                    <a:cubicBezTo>
                      <a:pt x="1692412" y="2533643"/>
                      <a:pt x="1712627" y="2539579"/>
                      <a:pt x="1737233" y="2529260"/>
                    </a:cubicBezTo>
                    <a:cubicBezTo>
                      <a:pt x="1761839" y="2518941"/>
                      <a:pt x="1801527" y="2487192"/>
                      <a:pt x="1818196" y="2476873"/>
                    </a:cubicBezTo>
                    <a:cubicBezTo>
                      <a:pt x="1834865" y="2466554"/>
                      <a:pt x="1830896" y="2470523"/>
                      <a:pt x="1837246" y="2467348"/>
                    </a:cubicBezTo>
                    <a:cubicBezTo>
                      <a:pt x="1847205" y="2437468"/>
                      <a:pt x="1833744" y="2468819"/>
                      <a:pt x="1861058" y="2438773"/>
                    </a:cubicBezTo>
                    <a:cubicBezTo>
                      <a:pt x="1871737" y="2427027"/>
                      <a:pt x="1879013" y="2412473"/>
                      <a:pt x="1889633" y="2400673"/>
                    </a:cubicBezTo>
                    <a:cubicBezTo>
                      <a:pt x="1900886" y="2388170"/>
                      <a:pt x="1955339" y="2327095"/>
                      <a:pt x="1984883" y="2319710"/>
                    </a:cubicBezTo>
                    <a:lnTo>
                      <a:pt x="2003933" y="2314948"/>
                    </a:lnTo>
                    <a:cubicBezTo>
                      <a:pt x="2010283" y="2311773"/>
                      <a:pt x="2016819" y="2308945"/>
                      <a:pt x="2022983" y="2305423"/>
                    </a:cubicBezTo>
                    <a:cubicBezTo>
                      <a:pt x="2027953" y="2302583"/>
                      <a:pt x="2031956" y="2298024"/>
                      <a:pt x="2037271" y="2295898"/>
                    </a:cubicBezTo>
                    <a:cubicBezTo>
                      <a:pt x="2048001" y="2291606"/>
                      <a:pt x="2059644" y="2290028"/>
                      <a:pt x="2070608" y="2286373"/>
                    </a:cubicBezTo>
                    <a:cubicBezTo>
                      <a:pt x="2078718" y="2283670"/>
                      <a:pt x="2086416" y="2279850"/>
                      <a:pt x="2094421" y="2276848"/>
                    </a:cubicBezTo>
                    <a:cubicBezTo>
                      <a:pt x="2099121" y="2275085"/>
                      <a:pt x="2104008" y="2273848"/>
                      <a:pt x="2108708" y="2272085"/>
                    </a:cubicBezTo>
                    <a:cubicBezTo>
                      <a:pt x="2116713" y="2269083"/>
                      <a:pt x="2124088" y="2263965"/>
                      <a:pt x="2132521" y="2262560"/>
                    </a:cubicBezTo>
                    <a:cubicBezTo>
                      <a:pt x="2152938" y="2259157"/>
                      <a:pt x="2173837" y="2259858"/>
                      <a:pt x="2194433" y="2257798"/>
                    </a:cubicBezTo>
                    <a:cubicBezTo>
                      <a:pt x="2222869" y="2254954"/>
                      <a:pt x="2223517" y="2254098"/>
                      <a:pt x="2246821" y="2248273"/>
                    </a:cubicBezTo>
                    <a:cubicBezTo>
                      <a:pt x="2254758" y="2243510"/>
                      <a:pt x="2262174" y="2237744"/>
                      <a:pt x="2270633" y="2233985"/>
                    </a:cubicBezTo>
                    <a:cubicBezTo>
                      <a:pt x="2276614" y="2231327"/>
                      <a:pt x="2283293" y="2230643"/>
                      <a:pt x="2289683" y="2229223"/>
                    </a:cubicBezTo>
                    <a:cubicBezTo>
                      <a:pt x="2324162" y="2221561"/>
                      <a:pt x="2302255" y="2228207"/>
                      <a:pt x="2327783" y="2219698"/>
                    </a:cubicBezTo>
                    <a:cubicBezTo>
                      <a:pt x="2354927" y="2192554"/>
                      <a:pt x="2327541" y="2215039"/>
                      <a:pt x="2361121" y="2200648"/>
                    </a:cubicBezTo>
                    <a:cubicBezTo>
                      <a:pt x="2366382" y="2198393"/>
                      <a:pt x="2370125" y="2193324"/>
                      <a:pt x="2375408" y="2191123"/>
                    </a:cubicBezTo>
                    <a:cubicBezTo>
                      <a:pt x="2389310" y="2185330"/>
                      <a:pt x="2418271" y="2176835"/>
                      <a:pt x="2418271" y="2176835"/>
                    </a:cubicBezTo>
                    <a:cubicBezTo>
                      <a:pt x="2421446" y="2170485"/>
                      <a:pt x="2422156" y="2162098"/>
                      <a:pt x="2427796" y="2157785"/>
                    </a:cubicBezTo>
                    <a:cubicBezTo>
                      <a:pt x="2481901" y="2116411"/>
                      <a:pt x="2484544" y="2124671"/>
                      <a:pt x="2527808" y="2100635"/>
                    </a:cubicBezTo>
                    <a:cubicBezTo>
                      <a:pt x="2547087" y="2089925"/>
                      <a:pt x="2564036" y="2074273"/>
                      <a:pt x="2584958" y="2067298"/>
                    </a:cubicBezTo>
                    <a:cubicBezTo>
                      <a:pt x="2589721" y="2065710"/>
                      <a:pt x="2594756" y="2064780"/>
                      <a:pt x="2599246" y="2062535"/>
                    </a:cubicBezTo>
                    <a:cubicBezTo>
                      <a:pt x="2607525" y="2058395"/>
                      <a:pt x="2614908" y="2052636"/>
                      <a:pt x="2623058" y="2048248"/>
                    </a:cubicBezTo>
                    <a:cubicBezTo>
                      <a:pt x="2635560" y="2041516"/>
                      <a:pt x="2648291" y="2035203"/>
                      <a:pt x="2661158" y="2029198"/>
                    </a:cubicBezTo>
                    <a:cubicBezTo>
                      <a:pt x="2672114" y="2024085"/>
                      <a:pt x="2683851" y="2020642"/>
                      <a:pt x="2694496" y="2014910"/>
                    </a:cubicBezTo>
                    <a:cubicBezTo>
                      <a:pt x="2747271" y="1986492"/>
                      <a:pt x="2697981" y="2004076"/>
                      <a:pt x="2756408" y="1976810"/>
                    </a:cubicBezTo>
                    <a:cubicBezTo>
                      <a:pt x="2768699" y="1971074"/>
                      <a:pt x="2782041" y="1967866"/>
                      <a:pt x="2794508" y="1962523"/>
                    </a:cubicBezTo>
                    <a:cubicBezTo>
                      <a:pt x="2816671" y="1953025"/>
                      <a:pt x="2818120" y="1948286"/>
                      <a:pt x="2837371" y="1943473"/>
                    </a:cubicBezTo>
                    <a:cubicBezTo>
                      <a:pt x="2845224" y="1941510"/>
                      <a:pt x="2853374" y="1940840"/>
                      <a:pt x="2861183" y="1938710"/>
                    </a:cubicBezTo>
                    <a:cubicBezTo>
                      <a:pt x="2870869" y="1936068"/>
                      <a:pt x="2880141" y="1932070"/>
                      <a:pt x="2889758" y="1929185"/>
                    </a:cubicBezTo>
                    <a:cubicBezTo>
                      <a:pt x="2914782" y="1921678"/>
                      <a:pt x="2907359" y="1926094"/>
                      <a:pt x="2937383" y="1919660"/>
                    </a:cubicBezTo>
                    <a:cubicBezTo>
                      <a:pt x="2950183" y="1916917"/>
                      <a:pt x="2962646" y="1912702"/>
                      <a:pt x="2975483" y="1910135"/>
                    </a:cubicBezTo>
                    <a:cubicBezTo>
                      <a:pt x="2991358" y="1906960"/>
                      <a:pt x="3007749" y="1905729"/>
                      <a:pt x="3023108" y="1900610"/>
                    </a:cubicBezTo>
                    <a:cubicBezTo>
                      <a:pt x="3027871" y="1899023"/>
                      <a:pt x="3032526" y="1897066"/>
                      <a:pt x="3037396" y="1895848"/>
                    </a:cubicBezTo>
                    <a:cubicBezTo>
                      <a:pt x="3061957" y="1889708"/>
                      <a:pt x="3064811" y="1892910"/>
                      <a:pt x="3089783" y="1881560"/>
                    </a:cubicBezTo>
                    <a:cubicBezTo>
                      <a:pt x="3117780" y="1868835"/>
                      <a:pt x="3111345" y="1865598"/>
                      <a:pt x="3137408" y="1848223"/>
                    </a:cubicBezTo>
                    <a:cubicBezTo>
                      <a:pt x="3148057" y="1841123"/>
                      <a:pt x="3160223" y="1836458"/>
                      <a:pt x="3170746" y="1829173"/>
                    </a:cubicBezTo>
                    <a:cubicBezTo>
                      <a:pt x="3207038" y="1804047"/>
                      <a:pt x="3190845" y="1812866"/>
                      <a:pt x="3213608" y="1786310"/>
                    </a:cubicBezTo>
                    <a:cubicBezTo>
                      <a:pt x="3229340" y="1767956"/>
                      <a:pt x="3231305" y="1771522"/>
                      <a:pt x="3251708" y="1752973"/>
                    </a:cubicBezTo>
                    <a:cubicBezTo>
                      <a:pt x="3261675" y="1743912"/>
                      <a:pt x="3270758" y="1733923"/>
                      <a:pt x="3280283" y="1724398"/>
                    </a:cubicBezTo>
                    <a:cubicBezTo>
                      <a:pt x="3285046" y="1719635"/>
                      <a:pt x="3288181" y="1712240"/>
                      <a:pt x="3294571" y="1710110"/>
                    </a:cubicBezTo>
                    <a:lnTo>
                      <a:pt x="3308858" y="1705348"/>
                    </a:lnTo>
                    <a:cubicBezTo>
                      <a:pt x="3321468" y="1695890"/>
                      <a:pt x="3347362" y="1676977"/>
                      <a:pt x="3356483" y="1667248"/>
                    </a:cubicBezTo>
                    <a:cubicBezTo>
                      <a:pt x="3371915" y="1650788"/>
                      <a:pt x="3382215" y="1629544"/>
                      <a:pt x="3399346" y="1614860"/>
                    </a:cubicBezTo>
                    <a:cubicBezTo>
                      <a:pt x="3410458" y="1605335"/>
                      <a:pt x="3422334" y="1596634"/>
                      <a:pt x="3432683" y="1586285"/>
                    </a:cubicBezTo>
                    <a:cubicBezTo>
                      <a:pt x="3438296" y="1580672"/>
                      <a:pt x="3441587" y="1573068"/>
                      <a:pt x="3446971" y="1567235"/>
                    </a:cubicBezTo>
                    <a:cubicBezTo>
                      <a:pt x="3487861" y="1522938"/>
                      <a:pt x="3476410" y="1532427"/>
                      <a:pt x="3513646" y="1510085"/>
                    </a:cubicBezTo>
                    <a:cubicBezTo>
                      <a:pt x="3516821" y="1505323"/>
                      <a:pt x="3519446" y="1500144"/>
                      <a:pt x="3523171" y="1495798"/>
                    </a:cubicBezTo>
                    <a:cubicBezTo>
                      <a:pt x="3533395" y="1483870"/>
                      <a:pt x="3547799" y="1470880"/>
                      <a:pt x="3561271" y="1462460"/>
                    </a:cubicBezTo>
                    <a:cubicBezTo>
                      <a:pt x="3567291" y="1458697"/>
                      <a:pt x="3573971" y="1456110"/>
                      <a:pt x="3580321" y="1452935"/>
                    </a:cubicBezTo>
                    <a:cubicBezTo>
                      <a:pt x="3597784" y="1426742"/>
                      <a:pt x="3580321" y="1448967"/>
                      <a:pt x="3604133" y="1429123"/>
                    </a:cubicBezTo>
                    <a:cubicBezTo>
                      <a:pt x="3609307" y="1424811"/>
                      <a:pt x="3613415" y="1419341"/>
                      <a:pt x="3618421" y="1414835"/>
                    </a:cubicBezTo>
                    <a:cubicBezTo>
                      <a:pt x="3651627" y="1384949"/>
                      <a:pt x="3650943" y="1389747"/>
                      <a:pt x="3680333" y="1357685"/>
                    </a:cubicBezTo>
                    <a:cubicBezTo>
                      <a:pt x="3688711" y="1348545"/>
                      <a:pt x="3696707" y="1339029"/>
                      <a:pt x="3704146" y="1329110"/>
                    </a:cubicBezTo>
                    <a:cubicBezTo>
                      <a:pt x="3711015" y="1319952"/>
                      <a:pt x="3715101" y="1308630"/>
                      <a:pt x="3723196" y="1300535"/>
                    </a:cubicBezTo>
                    <a:cubicBezTo>
                      <a:pt x="3726746" y="1296985"/>
                      <a:pt x="3732721" y="1297360"/>
                      <a:pt x="3737483" y="1295773"/>
                    </a:cubicBezTo>
                    <a:cubicBezTo>
                      <a:pt x="3774384" y="1245033"/>
                      <a:pt x="3770058" y="1247680"/>
                      <a:pt x="3808921" y="1205285"/>
                    </a:cubicBezTo>
                    <a:cubicBezTo>
                      <a:pt x="3814989" y="1198665"/>
                      <a:pt x="3820959" y="1191845"/>
                      <a:pt x="3827971" y="1186235"/>
                    </a:cubicBezTo>
                    <a:cubicBezTo>
                      <a:pt x="3844832" y="1172746"/>
                      <a:pt x="3861045" y="1157791"/>
                      <a:pt x="3880358" y="1148135"/>
                    </a:cubicBezTo>
                    <a:cubicBezTo>
                      <a:pt x="3886708" y="1144960"/>
                      <a:pt x="3893592" y="1142681"/>
                      <a:pt x="3899408" y="1138610"/>
                    </a:cubicBezTo>
                    <a:cubicBezTo>
                      <a:pt x="3909565" y="1131500"/>
                      <a:pt x="3917424" y="1121296"/>
                      <a:pt x="3927983" y="1114798"/>
                    </a:cubicBezTo>
                    <a:cubicBezTo>
                      <a:pt x="3938280" y="1108462"/>
                      <a:pt x="3950507" y="1105917"/>
                      <a:pt x="3961321" y="1100510"/>
                    </a:cubicBezTo>
                    <a:cubicBezTo>
                      <a:pt x="3982797" y="1089772"/>
                      <a:pt x="3985568" y="1085232"/>
                      <a:pt x="4004183" y="1071935"/>
                    </a:cubicBezTo>
                    <a:cubicBezTo>
                      <a:pt x="4008841" y="1068608"/>
                      <a:pt x="4013210" y="1064665"/>
                      <a:pt x="4018471" y="1062410"/>
                    </a:cubicBezTo>
                    <a:cubicBezTo>
                      <a:pt x="4024487" y="1059832"/>
                      <a:pt x="4031357" y="1059849"/>
                      <a:pt x="4037521" y="1057648"/>
                    </a:cubicBezTo>
                    <a:cubicBezTo>
                      <a:pt x="4106849" y="1032889"/>
                      <a:pt x="4061087" y="1042608"/>
                      <a:pt x="4113721" y="1033835"/>
                    </a:cubicBezTo>
                    <a:cubicBezTo>
                      <a:pt x="4138422" y="1021484"/>
                      <a:pt x="4130743" y="1024201"/>
                      <a:pt x="4161346" y="1014785"/>
                    </a:cubicBezTo>
                    <a:cubicBezTo>
                      <a:pt x="4172392" y="1011386"/>
                      <a:pt x="4183350" y="1007526"/>
                      <a:pt x="4194683" y="1005260"/>
                    </a:cubicBezTo>
                    <a:cubicBezTo>
                      <a:pt x="4207233" y="1002750"/>
                      <a:pt x="4220179" y="1002722"/>
                      <a:pt x="4232783" y="1000498"/>
                    </a:cubicBezTo>
                    <a:cubicBezTo>
                      <a:pt x="4247196" y="997955"/>
                      <a:pt x="4261358" y="994148"/>
                      <a:pt x="4275646" y="990973"/>
                    </a:cubicBezTo>
                    <a:cubicBezTo>
                      <a:pt x="4290222" y="983685"/>
                      <a:pt x="4302699" y="976787"/>
                      <a:pt x="4318508" y="971923"/>
                    </a:cubicBezTo>
                    <a:cubicBezTo>
                      <a:pt x="4331020" y="968073"/>
                      <a:pt x="4343908" y="965573"/>
                      <a:pt x="4356608" y="962398"/>
                    </a:cubicBezTo>
                    <a:cubicBezTo>
                      <a:pt x="4361371" y="959223"/>
                      <a:pt x="4365776" y="955433"/>
                      <a:pt x="4370896" y="952873"/>
                    </a:cubicBezTo>
                    <a:cubicBezTo>
                      <a:pt x="4382284" y="947179"/>
                      <a:pt x="4396631" y="942707"/>
                      <a:pt x="4408996" y="938585"/>
                    </a:cubicBezTo>
                    <a:cubicBezTo>
                      <a:pt x="4415346" y="933823"/>
                      <a:pt x="4421587" y="928912"/>
                      <a:pt x="4428046" y="924298"/>
                    </a:cubicBezTo>
                    <a:cubicBezTo>
                      <a:pt x="4443551" y="913223"/>
                      <a:pt x="4448098" y="913436"/>
                      <a:pt x="4461383" y="895723"/>
                    </a:cubicBezTo>
                    <a:cubicBezTo>
                      <a:pt x="4465643" y="890043"/>
                      <a:pt x="4466648" y="882353"/>
                      <a:pt x="4470908" y="876673"/>
                    </a:cubicBezTo>
                    <a:cubicBezTo>
                      <a:pt x="4476296" y="869489"/>
                      <a:pt x="4484445" y="864712"/>
                      <a:pt x="4489958" y="857623"/>
                    </a:cubicBezTo>
                    <a:cubicBezTo>
                      <a:pt x="4508503" y="833780"/>
                      <a:pt x="4500939" y="835663"/>
                      <a:pt x="4513771" y="809998"/>
                    </a:cubicBezTo>
                    <a:cubicBezTo>
                      <a:pt x="4517911" y="801719"/>
                      <a:pt x="4523296" y="794123"/>
                      <a:pt x="4528058" y="786185"/>
                    </a:cubicBezTo>
                    <a:cubicBezTo>
                      <a:pt x="4539776" y="657305"/>
                      <a:pt x="4524261" y="798184"/>
                      <a:pt x="4542346" y="695698"/>
                    </a:cubicBezTo>
                    <a:cubicBezTo>
                      <a:pt x="4550041" y="652089"/>
                      <a:pt x="4545656" y="629041"/>
                      <a:pt x="4551871" y="581398"/>
                    </a:cubicBezTo>
                    <a:cubicBezTo>
                      <a:pt x="4553564" y="568417"/>
                      <a:pt x="4558221" y="555998"/>
                      <a:pt x="4561396" y="543298"/>
                    </a:cubicBezTo>
                    <a:cubicBezTo>
                      <a:pt x="4562983" y="529010"/>
                      <a:pt x="4564445" y="514708"/>
                      <a:pt x="4566158" y="500435"/>
                    </a:cubicBezTo>
                    <a:cubicBezTo>
                      <a:pt x="4569208" y="475020"/>
                      <a:pt x="4572856" y="449676"/>
                      <a:pt x="4575683" y="424235"/>
                    </a:cubicBezTo>
                    <a:cubicBezTo>
                      <a:pt x="4577271" y="409948"/>
                      <a:pt x="4578733" y="395646"/>
                      <a:pt x="4580446" y="381373"/>
                    </a:cubicBezTo>
                    <a:cubicBezTo>
                      <a:pt x="4598454" y="231316"/>
                      <a:pt x="4583242" y="358018"/>
                      <a:pt x="4594733" y="271835"/>
                    </a:cubicBezTo>
                    <a:cubicBezTo>
                      <a:pt x="4596425" y="259148"/>
                      <a:pt x="4597272" y="246339"/>
                      <a:pt x="4599496" y="233735"/>
                    </a:cubicBezTo>
                    <a:cubicBezTo>
                      <a:pt x="4602040" y="219322"/>
                      <a:pt x="4606478" y="205286"/>
                      <a:pt x="4609021" y="190873"/>
                    </a:cubicBezTo>
                    <a:cubicBezTo>
                      <a:pt x="4611245" y="178269"/>
                      <a:pt x="4611273" y="165323"/>
                      <a:pt x="4613783" y="152773"/>
                    </a:cubicBezTo>
                    <a:cubicBezTo>
                      <a:pt x="4616049" y="141440"/>
                      <a:pt x="4620505" y="130647"/>
                      <a:pt x="4623308" y="119435"/>
                    </a:cubicBezTo>
                    <a:cubicBezTo>
                      <a:pt x="4625271" y="111582"/>
                      <a:pt x="4625511" y="103302"/>
                      <a:pt x="4628071" y="95623"/>
                    </a:cubicBezTo>
                    <a:cubicBezTo>
                      <a:pt x="4630316" y="88888"/>
                      <a:pt x="4634713" y="83061"/>
                      <a:pt x="4637596" y="76573"/>
                    </a:cubicBezTo>
                    <a:cubicBezTo>
                      <a:pt x="4641068" y="68761"/>
                      <a:pt x="4642723" y="60091"/>
                      <a:pt x="4647121" y="52760"/>
                    </a:cubicBezTo>
                    <a:cubicBezTo>
                      <a:pt x="4655095" y="39470"/>
                      <a:pt x="4670561" y="21990"/>
                      <a:pt x="4685221" y="14660"/>
                    </a:cubicBezTo>
                    <a:cubicBezTo>
                      <a:pt x="4691075" y="11733"/>
                      <a:pt x="4697921" y="11485"/>
                      <a:pt x="4704271" y="9898"/>
                    </a:cubicBezTo>
                    <a:cubicBezTo>
                      <a:pt x="4710621" y="6723"/>
                      <a:pt x="4716229" y="695"/>
                      <a:pt x="4723321" y="373"/>
                    </a:cubicBezTo>
                    <a:cubicBezTo>
                      <a:pt x="4755572" y="-1093"/>
                      <a:pt x="4811720" y="1375"/>
                      <a:pt x="4847146" y="14660"/>
                    </a:cubicBezTo>
                    <a:cubicBezTo>
                      <a:pt x="4859846" y="19423"/>
                      <a:pt x="4873114" y="22882"/>
                      <a:pt x="4885246" y="28948"/>
                    </a:cubicBezTo>
                    <a:cubicBezTo>
                      <a:pt x="4952947" y="62799"/>
                      <a:pt x="4845386" y="23598"/>
                      <a:pt x="4932871" y="52760"/>
                    </a:cubicBezTo>
                    <a:cubicBezTo>
                      <a:pt x="4962556" y="92342"/>
                      <a:pt x="4928871" y="52418"/>
                      <a:pt x="4970971" y="86098"/>
                    </a:cubicBezTo>
                    <a:cubicBezTo>
                      <a:pt x="4985309" y="97569"/>
                      <a:pt x="5002859" y="118830"/>
                      <a:pt x="5013833" y="133723"/>
                    </a:cubicBezTo>
                    <a:cubicBezTo>
                      <a:pt x="5030035" y="155711"/>
                      <a:pt x="5045795" y="178023"/>
                      <a:pt x="5061458" y="200398"/>
                    </a:cubicBezTo>
                    <a:cubicBezTo>
                      <a:pt x="5068023" y="209776"/>
                      <a:pt x="5073357" y="220034"/>
                      <a:pt x="5080508" y="228973"/>
                    </a:cubicBezTo>
                    <a:cubicBezTo>
                      <a:pt x="5086858" y="236910"/>
                      <a:pt x="5093729" y="244458"/>
                      <a:pt x="5099558" y="252785"/>
                    </a:cubicBezTo>
                    <a:cubicBezTo>
                      <a:pt x="5104867" y="260368"/>
                      <a:pt x="5108537" y="269015"/>
                      <a:pt x="5113846" y="276598"/>
                    </a:cubicBezTo>
                    <a:cubicBezTo>
                      <a:pt x="5119675" y="284925"/>
                      <a:pt x="5126917" y="292189"/>
                      <a:pt x="5132896" y="300410"/>
                    </a:cubicBezTo>
                    <a:cubicBezTo>
                      <a:pt x="5139629" y="309668"/>
                      <a:pt x="5145946" y="319236"/>
                      <a:pt x="5151946" y="328985"/>
                    </a:cubicBezTo>
                    <a:cubicBezTo>
                      <a:pt x="5158654" y="339885"/>
                      <a:pt x="5163468" y="351972"/>
                      <a:pt x="5170996" y="362323"/>
                    </a:cubicBezTo>
                    <a:cubicBezTo>
                      <a:pt x="5180977" y="376047"/>
                      <a:pt x="5218737" y="405244"/>
                      <a:pt x="5228146" y="409948"/>
                    </a:cubicBezTo>
                    <a:cubicBezTo>
                      <a:pt x="5234496" y="413123"/>
                      <a:pt x="5240604" y="416836"/>
                      <a:pt x="5247196" y="419473"/>
                    </a:cubicBezTo>
                    <a:cubicBezTo>
                      <a:pt x="5256518" y="423202"/>
                      <a:pt x="5266631" y="424843"/>
                      <a:pt x="5275771" y="428998"/>
                    </a:cubicBezTo>
                    <a:cubicBezTo>
                      <a:pt x="5318003" y="448194"/>
                      <a:pt x="5290943" y="453063"/>
                      <a:pt x="5356733" y="471860"/>
                    </a:cubicBezTo>
                    <a:lnTo>
                      <a:pt x="5390071" y="481385"/>
                    </a:lnTo>
                    <a:cubicBezTo>
                      <a:pt x="5394879" y="482828"/>
                      <a:pt x="5399809" y="484025"/>
                      <a:pt x="5404358" y="486148"/>
                    </a:cubicBezTo>
                    <a:cubicBezTo>
                      <a:pt x="5423658" y="495155"/>
                      <a:pt x="5442458" y="505198"/>
                      <a:pt x="5461508" y="514723"/>
                    </a:cubicBezTo>
                    <a:cubicBezTo>
                      <a:pt x="5471033" y="519485"/>
                      <a:pt x="5479980" y="525642"/>
                      <a:pt x="5490083" y="529010"/>
                    </a:cubicBezTo>
                    <a:cubicBezTo>
                      <a:pt x="5513502" y="536816"/>
                      <a:pt x="5518086" y="536848"/>
                      <a:pt x="5537708" y="548060"/>
                    </a:cubicBezTo>
                    <a:cubicBezTo>
                      <a:pt x="5578436" y="571333"/>
                      <a:pt x="5519910" y="541192"/>
                      <a:pt x="5571046" y="571873"/>
                    </a:cubicBezTo>
                    <a:cubicBezTo>
                      <a:pt x="5580178" y="577352"/>
                      <a:pt x="5590637" y="580443"/>
                      <a:pt x="5599621" y="586160"/>
                    </a:cubicBezTo>
                    <a:cubicBezTo>
                      <a:pt x="5608197" y="591617"/>
                      <a:pt x="5615106" y="599381"/>
                      <a:pt x="5623433" y="605210"/>
                    </a:cubicBezTo>
                    <a:cubicBezTo>
                      <a:pt x="5631016" y="610519"/>
                      <a:pt x="5639713" y="614118"/>
                      <a:pt x="5647246" y="619498"/>
                    </a:cubicBezTo>
                    <a:cubicBezTo>
                      <a:pt x="5661975" y="630018"/>
                      <a:pt x="5675048" y="642795"/>
                      <a:pt x="5690108" y="652835"/>
                    </a:cubicBezTo>
                    <a:cubicBezTo>
                      <a:pt x="5699633" y="659185"/>
                      <a:pt x="5711655" y="662849"/>
                      <a:pt x="5718683" y="671885"/>
                    </a:cubicBezTo>
                    <a:cubicBezTo>
                      <a:pt x="5729796" y="686173"/>
                      <a:pt x="5738278" y="702968"/>
                      <a:pt x="5752021" y="714748"/>
                    </a:cubicBezTo>
                    <a:cubicBezTo>
                      <a:pt x="5763133" y="724273"/>
                      <a:pt x="5775773" y="732263"/>
                      <a:pt x="5785358" y="743323"/>
                    </a:cubicBezTo>
                    <a:cubicBezTo>
                      <a:pt x="5796604" y="756299"/>
                      <a:pt x="5804979" y="771533"/>
                      <a:pt x="5813933" y="786185"/>
                    </a:cubicBezTo>
                    <a:cubicBezTo>
                      <a:pt x="5831479" y="814897"/>
                      <a:pt x="5842674" y="835327"/>
                      <a:pt x="5852033" y="867148"/>
                    </a:cubicBezTo>
                    <a:cubicBezTo>
                      <a:pt x="5862840" y="903893"/>
                      <a:pt x="5861154" y="919906"/>
                      <a:pt x="5871083" y="957635"/>
                    </a:cubicBezTo>
                    <a:cubicBezTo>
                      <a:pt x="5874916" y="972200"/>
                      <a:pt x="5881340" y="985987"/>
                      <a:pt x="5885371" y="1000498"/>
                    </a:cubicBezTo>
                    <a:cubicBezTo>
                      <a:pt x="5909542" y="1087513"/>
                      <a:pt x="5880786" y="1001099"/>
                      <a:pt x="5904421" y="1081460"/>
                    </a:cubicBezTo>
                    <a:cubicBezTo>
                      <a:pt x="5908670" y="1095909"/>
                      <a:pt x="5914216" y="1109948"/>
                      <a:pt x="5918708" y="1124323"/>
                    </a:cubicBezTo>
                    <a:cubicBezTo>
                      <a:pt x="5922155" y="1135354"/>
                      <a:pt x="5924578" y="1146696"/>
                      <a:pt x="5928233" y="1157660"/>
                    </a:cubicBezTo>
                    <a:cubicBezTo>
                      <a:pt x="5930936" y="1165770"/>
                      <a:pt x="5935055" y="1173363"/>
                      <a:pt x="5937758" y="1181473"/>
                    </a:cubicBezTo>
                    <a:cubicBezTo>
                      <a:pt x="5960238" y="1248912"/>
                      <a:pt x="5932653" y="1180673"/>
                      <a:pt x="5961571" y="1248148"/>
                    </a:cubicBezTo>
                    <a:cubicBezTo>
                      <a:pt x="5978903" y="1334817"/>
                      <a:pt x="5949869" y="1203517"/>
                      <a:pt x="5980621" y="1295773"/>
                    </a:cubicBezTo>
                    <a:cubicBezTo>
                      <a:pt x="5984171" y="1306422"/>
                      <a:pt x="5982299" y="1318317"/>
                      <a:pt x="5985383" y="1329110"/>
                    </a:cubicBezTo>
                    <a:cubicBezTo>
                      <a:pt x="5988704" y="1340735"/>
                      <a:pt x="5994908" y="1351335"/>
                      <a:pt x="5999671" y="1362448"/>
                    </a:cubicBezTo>
                    <a:cubicBezTo>
                      <a:pt x="6004433" y="1398960"/>
                      <a:pt x="6008750" y="1435534"/>
                      <a:pt x="6013958" y="1471985"/>
                    </a:cubicBezTo>
                    <a:cubicBezTo>
                      <a:pt x="6015546" y="1483098"/>
                      <a:pt x="6016876" y="1494250"/>
                      <a:pt x="6018721" y="1505323"/>
                    </a:cubicBezTo>
                    <a:cubicBezTo>
                      <a:pt x="6020052" y="1513307"/>
                      <a:pt x="6021896" y="1521198"/>
                      <a:pt x="6023483" y="1529135"/>
                    </a:cubicBezTo>
                    <a:cubicBezTo>
                      <a:pt x="6025071" y="1556123"/>
                      <a:pt x="6026061" y="1583152"/>
                      <a:pt x="6028246" y="1610098"/>
                    </a:cubicBezTo>
                    <a:cubicBezTo>
                      <a:pt x="6030825" y="1641902"/>
                      <a:pt x="6037771" y="1705348"/>
                      <a:pt x="6037771" y="1705348"/>
                    </a:cubicBezTo>
                    <a:cubicBezTo>
                      <a:pt x="6036183" y="1786310"/>
                      <a:pt x="6036860" y="1867349"/>
                      <a:pt x="6033008" y="1948235"/>
                    </a:cubicBezTo>
                    <a:cubicBezTo>
                      <a:pt x="6029796" y="2015690"/>
                      <a:pt x="6029664" y="1988262"/>
                      <a:pt x="6009196" y="2029198"/>
                    </a:cubicBezTo>
                    <a:cubicBezTo>
                      <a:pt x="6005373" y="2036844"/>
                      <a:pt x="6004920" y="2046262"/>
                      <a:pt x="5999671" y="2053010"/>
                    </a:cubicBezTo>
                    <a:cubicBezTo>
                      <a:pt x="5986083" y="2070480"/>
                      <a:pt x="5978516" y="2071174"/>
                      <a:pt x="5961571" y="2076823"/>
                    </a:cubicBezTo>
                    <a:cubicBezTo>
                      <a:pt x="5925058" y="2073648"/>
                      <a:pt x="5888362" y="2072142"/>
                      <a:pt x="5852033" y="2067298"/>
                    </a:cubicBezTo>
                    <a:cubicBezTo>
                      <a:pt x="5837812" y="2065402"/>
                      <a:pt x="5804666" y="2052404"/>
                      <a:pt x="5790121" y="2048248"/>
                    </a:cubicBezTo>
                    <a:cubicBezTo>
                      <a:pt x="5777534" y="2044652"/>
                      <a:pt x="5764533" y="2042573"/>
                      <a:pt x="5752021" y="2038723"/>
                    </a:cubicBezTo>
                    <a:cubicBezTo>
                      <a:pt x="5743850" y="2036209"/>
                      <a:pt x="5736318" y="2031902"/>
                      <a:pt x="5728208" y="2029198"/>
                    </a:cubicBezTo>
                    <a:cubicBezTo>
                      <a:pt x="5721998" y="2027128"/>
                      <a:pt x="5715368" y="2026505"/>
                      <a:pt x="5709158" y="2024435"/>
                    </a:cubicBezTo>
                    <a:cubicBezTo>
                      <a:pt x="5701048" y="2021732"/>
                      <a:pt x="5693640" y="2016983"/>
                      <a:pt x="5685346" y="2014910"/>
                    </a:cubicBezTo>
                    <a:cubicBezTo>
                      <a:pt x="5674456" y="2012188"/>
                      <a:pt x="5663121" y="2011735"/>
                      <a:pt x="5652008" y="2010148"/>
                    </a:cubicBezTo>
                    <a:cubicBezTo>
                      <a:pt x="5642483" y="2006973"/>
                      <a:pt x="5633050" y="2003508"/>
                      <a:pt x="5623433" y="2000623"/>
                    </a:cubicBezTo>
                    <a:cubicBezTo>
                      <a:pt x="5617164" y="1998742"/>
                      <a:pt x="5610593" y="1997930"/>
                      <a:pt x="5604383" y="1995860"/>
                    </a:cubicBezTo>
                    <a:cubicBezTo>
                      <a:pt x="5596273" y="1993157"/>
                      <a:pt x="5588605" y="1989257"/>
                      <a:pt x="5580571" y="1986335"/>
                    </a:cubicBezTo>
                    <a:cubicBezTo>
                      <a:pt x="5571135" y="1982904"/>
                      <a:pt x="5561171" y="1980888"/>
                      <a:pt x="5551996" y="1976810"/>
                    </a:cubicBezTo>
                    <a:cubicBezTo>
                      <a:pt x="5509713" y="1958018"/>
                      <a:pt x="5569046" y="1975119"/>
                      <a:pt x="5518658" y="1962523"/>
                    </a:cubicBezTo>
                    <a:cubicBezTo>
                      <a:pt x="5517071" y="1957760"/>
                      <a:pt x="5517648" y="1951570"/>
                      <a:pt x="5513896" y="1948235"/>
                    </a:cubicBezTo>
                    <a:cubicBezTo>
                      <a:pt x="5502703" y="1938285"/>
                      <a:pt x="5487777" y="1933409"/>
                      <a:pt x="5475796" y="1924423"/>
                    </a:cubicBezTo>
                    <a:cubicBezTo>
                      <a:pt x="5449907" y="1905005"/>
                      <a:pt x="5464116" y="1913083"/>
                      <a:pt x="5432933" y="1900610"/>
                    </a:cubicBezTo>
                    <a:cubicBezTo>
                      <a:pt x="5411826" y="1873472"/>
                      <a:pt x="5393398" y="1846123"/>
                      <a:pt x="5366258" y="1824410"/>
                    </a:cubicBezTo>
                    <a:cubicBezTo>
                      <a:pt x="5358321" y="1818060"/>
                      <a:pt x="5351538" y="1809906"/>
                      <a:pt x="5342446" y="1805360"/>
                    </a:cubicBezTo>
                    <a:cubicBezTo>
                      <a:pt x="5335206" y="1801740"/>
                      <a:pt x="5326571" y="1802185"/>
                      <a:pt x="5318633" y="1800598"/>
                    </a:cubicBezTo>
                    <a:cubicBezTo>
                      <a:pt x="5296414" y="1787901"/>
                      <a:pt x="5270732" y="1772408"/>
                      <a:pt x="5247196" y="1762498"/>
                    </a:cubicBezTo>
                    <a:cubicBezTo>
                      <a:pt x="5203890" y="1744264"/>
                      <a:pt x="5142667" y="1726819"/>
                      <a:pt x="5099558" y="1719635"/>
                    </a:cubicBezTo>
                    <a:lnTo>
                      <a:pt x="5070983" y="1714873"/>
                    </a:lnTo>
                    <a:cubicBezTo>
                      <a:pt x="5063019" y="1713425"/>
                      <a:pt x="5055203" y="1711114"/>
                      <a:pt x="5047171" y="1710110"/>
                    </a:cubicBezTo>
                    <a:cubicBezTo>
                      <a:pt x="4977531" y="1701405"/>
                      <a:pt x="4891519" y="1702397"/>
                      <a:pt x="4828096" y="1700585"/>
                    </a:cubicBezTo>
                    <a:cubicBezTo>
                      <a:pt x="4791583" y="1705348"/>
                      <a:pt x="4754665" y="1707652"/>
                      <a:pt x="4718558" y="1714873"/>
                    </a:cubicBezTo>
                    <a:cubicBezTo>
                      <a:pt x="4669111" y="1724762"/>
                      <a:pt x="4699296" y="1724539"/>
                      <a:pt x="4670933" y="1743448"/>
                    </a:cubicBezTo>
                    <a:cubicBezTo>
                      <a:pt x="4666756" y="1746233"/>
                      <a:pt x="4661408" y="1746623"/>
                      <a:pt x="4656646" y="1748210"/>
                    </a:cubicBezTo>
                    <a:cubicBezTo>
                      <a:pt x="4609677" y="1818664"/>
                      <a:pt x="4666962" y="1736783"/>
                      <a:pt x="4613783" y="1800598"/>
                    </a:cubicBezTo>
                    <a:cubicBezTo>
                      <a:pt x="4605041" y="1811089"/>
                      <a:pt x="4598713" y="1823444"/>
                      <a:pt x="4589971" y="1833935"/>
                    </a:cubicBezTo>
                    <a:cubicBezTo>
                      <a:pt x="4582785" y="1842559"/>
                      <a:pt x="4573668" y="1849404"/>
                      <a:pt x="4566158" y="1857748"/>
                    </a:cubicBezTo>
                    <a:cubicBezTo>
                      <a:pt x="4559358" y="1865303"/>
                      <a:pt x="4554025" y="1874111"/>
                      <a:pt x="4547108" y="1881560"/>
                    </a:cubicBezTo>
                    <a:cubicBezTo>
                      <a:pt x="4533359" y="1896367"/>
                      <a:pt x="4518534" y="1910135"/>
                      <a:pt x="4504246" y="1924423"/>
                    </a:cubicBezTo>
                    <a:cubicBezTo>
                      <a:pt x="4487123" y="1941546"/>
                      <a:pt x="4468496" y="1961348"/>
                      <a:pt x="4447096" y="1972048"/>
                    </a:cubicBezTo>
                    <a:cubicBezTo>
                      <a:pt x="4440746" y="1975223"/>
                      <a:pt x="4434066" y="1977810"/>
                      <a:pt x="4428046" y="1981573"/>
                    </a:cubicBezTo>
                    <a:cubicBezTo>
                      <a:pt x="4399042" y="1999700"/>
                      <a:pt x="4413582" y="2000680"/>
                      <a:pt x="4370896" y="2014910"/>
                    </a:cubicBezTo>
                    <a:cubicBezTo>
                      <a:pt x="4366133" y="2016498"/>
                      <a:pt x="4361098" y="2017428"/>
                      <a:pt x="4356608" y="2019673"/>
                    </a:cubicBezTo>
                    <a:cubicBezTo>
                      <a:pt x="4351489" y="2022233"/>
                      <a:pt x="4347751" y="2027388"/>
                      <a:pt x="4342321" y="2029198"/>
                    </a:cubicBezTo>
                    <a:cubicBezTo>
                      <a:pt x="4329114" y="2033600"/>
                      <a:pt x="4271963" y="2037926"/>
                      <a:pt x="4266121" y="2038723"/>
                    </a:cubicBezTo>
                    <a:cubicBezTo>
                      <a:pt x="4246985" y="2041333"/>
                      <a:pt x="4228021" y="2045073"/>
                      <a:pt x="4208971" y="2048248"/>
                    </a:cubicBezTo>
                    <a:lnTo>
                      <a:pt x="4180396" y="2053010"/>
                    </a:lnTo>
                    <a:cubicBezTo>
                      <a:pt x="4175633" y="2054598"/>
                      <a:pt x="4170935" y="2056394"/>
                      <a:pt x="4166108" y="2057773"/>
                    </a:cubicBezTo>
                    <a:cubicBezTo>
                      <a:pt x="4159814" y="2059571"/>
                      <a:pt x="4153268" y="2060465"/>
                      <a:pt x="4147058" y="2062535"/>
                    </a:cubicBezTo>
                    <a:cubicBezTo>
                      <a:pt x="4138948" y="2065238"/>
                      <a:pt x="4131506" y="2069857"/>
                      <a:pt x="4123246" y="2072060"/>
                    </a:cubicBezTo>
                    <a:cubicBezTo>
                      <a:pt x="4107603" y="2076231"/>
                      <a:pt x="4075621" y="2081585"/>
                      <a:pt x="4075621" y="2081585"/>
                    </a:cubicBezTo>
                    <a:cubicBezTo>
                      <a:pt x="4067683" y="2084760"/>
                      <a:pt x="4059997" y="2088653"/>
                      <a:pt x="4051808" y="2091110"/>
                    </a:cubicBezTo>
                    <a:cubicBezTo>
                      <a:pt x="3979177" y="2112900"/>
                      <a:pt x="4084017" y="2074636"/>
                      <a:pt x="3999421" y="2105398"/>
                    </a:cubicBezTo>
                    <a:cubicBezTo>
                      <a:pt x="3991387" y="2108320"/>
                      <a:pt x="3983081" y="2110771"/>
                      <a:pt x="3975608" y="2114923"/>
                    </a:cubicBezTo>
                    <a:cubicBezTo>
                      <a:pt x="3968669" y="2118778"/>
                      <a:pt x="3963784" y="2125926"/>
                      <a:pt x="3956558" y="2129210"/>
                    </a:cubicBezTo>
                    <a:cubicBezTo>
                      <a:pt x="3946037" y="2133992"/>
                      <a:pt x="3934333" y="2135560"/>
                      <a:pt x="3923221" y="2138735"/>
                    </a:cubicBezTo>
                    <a:cubicBezTo>
                      <a:pt x="3915283" y="2143498"/>
                      <a:pt x="3907195" y="2148017"/>
                      <a:pt x="3899408" y="2153023"/>
                    </a:cubicBezTo>
                    <a:cubicBezTo>
                      <a:pt x="3884964" y="2162309"/>
                      <a:pt x="3872489" y="2175221"/>
                      <a:pt x="3856546" y="2181598"/>
                    </a:cubicBezTo>
                    <a:cubicBezTo>
                      <a:pt x="3839710" y="2188332"/>
                      <a:pt x="3831617" y="2189672"/>
                      <a:pt x="3818446" y="2200648"/>
                    </a:cubicBezTo>
                    <a:cubicBezTo>
                      <a:pt x="3813272" y="2204960"/>
                      <a:pt x="3808470" y="2209761"/>
                      <a:pt x="3804158" y="2214935"/>
                    </a:cubicBezTo>
                    <a:cubicBezTo>
                      <a:pt x="3800494" y="2219332"/>
                      <a:pt x="3798941" y="2225454"/>
                      <a:pt x="3794633" y="2229223"/>
                    </a:cubicBezTo>
                    <a:cubicBezTo>
                      <a:pt x="3786018" y="2236761"/>
                      <a:pt x="3775316" y="2241540"/>
                      <a:pt x="3766058" y="2248273"/>
                    </a:cubicBezTo>
                    <a:cubicBezTo>
                      <a:pt x="3757837" y="2254252"/>
                      <a:pt x="3751170" y="2262456"/>
                      <a:pt x="3742246" y="2267323"/>
                    </a:cubicBezTo>
                    <a:cubicBezTo>
                      <a:pt x="3733432" y="2272131"/>
                      <a:pt x="3722993" y="2273119"/>
                      <a:pt x="3713671" y="2276848"/>
                    </a:cubicBezTo>
                    <a:cubicBezTo>
                      <a:pt x="3691220" y="2285828"/>
                      <a:pt x="3669281" y="2296040"/>
                      <a:pt x="3646996" y="2305423"/>
                    </a:cubicBezTo>
                    <a:cubicBezTo>
                      <a:pt x="3639117" y="2308741"/>
                      <a:pt x="3630514" y="2310550"/>
                      <a:pt x="3623183" y="2314948"/>
                    </a:cubicBezTo>
                    <a:cubicBezTo>
                      <a:pt x="3615246" y="2319710"/>
                      <a:pt x="3607830" y="2325476"/>
                      <a:pt x="3599371" y="2329235"/>
                    </a:cubicBezTo>
                    <a:cubicBezTo>
                      <a:pt x="3593390" y="2331893"/>
                      <a:pt x="3586671" y="2332410"/>
                      <a:pt x="3580321" y="2333998"/>
                    </a:cubicBezTo>
                    <a:cubicBezTo>
                      <a:pt x="3535944" y="2367280"/>
                      <a:pt x="3592318" y="2328544"/>
                      <a:pt x="3527933" y="2357810"/>
                    </a:cubicBezTo>
                    <a:cubicBezTo>
                      <a:pt x="3520707" y="2361095"/>
                      <a:pt x="3515614" y="2367891"/>
                      <a:pt x="3508883" y="2372098"/>
                    </a:cubicBezTo>
                    <a:cubicBezTo>
                      <a:pt x="3502863" y="2375861"/>
                      <a:pt x="3495997" y="2378101"/>
                      <a:pt x="3489833" y="2381623"/>
                    </a:cubicBezTo>
                    <a:cubicBezTo>
                      <a:pt x="3484863" y="2384463"/>
                      <a:pt x="3480807" y="2388893"/>
                      <a:pt x="3475546" y="2391148"/>
                    </a:cubicBezTo>
                    <a:cubicBezTo>
                      <a:pt x="3469530" y="2393726"/>
                      <a:pt x="3462846" y="2394323"/>
                      <a:pt x="3456496" y="2395910"/>
                    </a:cubicBezTo>
                    <a:cubicBezTo>
                      <a:pt x="3451733" y="2400673"/>
                      <a:pt x="3447920" y="2406628"/>
                      <a:pt x="3442208" y="2410198"/>
                    </a:cubicBezTo>
                    <a:cubicBezTo>
                      <a:pt x="3412327" y="2428874"/>
                      <a:pt x="3425608" y="2410490"/>
                      <a:pt x="3399346" y="2429248"/>
                    </a:cubicBezTo>
                    <a:cubicBezTo>
                      <a:pt x="3368789" y="2451074"/>
                      <a:pt x="3402905" y="2439073"/>
                      <a:pt x="3366008" y="2448298"/>
                    </a:cubicBezTo>
                    <a:cubicBezTo>
                      <a:pt x="3340058" y="2465598"/>
                      <a:pt x="3337143" y="2468863"/>
                      <a:pt x="3294571" y="2481635"/>
                    </a:cubicBezTo>
                    <a:cubicBezTo>
                      <a:pt x="3278696" y="2486398"/>
                      <a:pt x="3262465" y="2490103"/>
                      <a:pt x="3246946" y="2495923"/>
                    </a:cubicBezTo>
                    <a:cubicBezTo>
                      <a:pt x="3236975" y="2499662"/>
                      <a:pt x="3228040" y="2505747"/>
                      <a:pt x="3218371" y="2510210"/>
                    </a:cubicBezTo>
                    <a:cubicBezTo>
                      <a:pt x="3207394" y="2515276"/>
                      <a:pt x="3196010" y="2519432"/>
                      <a:pt x="3185033" y="2524498"/>
                    </a:cubicBezTo>
                    <a:cubicBezTo>
                      <a:pt x="3175364" y="2528961"/>
                      <a:pt x="3166127" y="2534322"/>
                      <a:pt x="3156458" y="2538785"/>
                    </a:cubicBezTo>
                    <a:cubicBezTo>
                      <a:pt x="3145481" y="2543851"/>
                      <a:pt x="3133735" y="2547284"/>
                      <a:pt x="3123121" y="2553073"/>
                    </a:cubicBezTo>
                    <a:cubicBezTo>
                      <a:pt x="3088599" y="2571904"/>
                      <a:pt x="3118240" y="2561321"/>
                      <a:pt x="3089783" y="2581648"/>
                    </a:cubicBezTo>
                    <a:cubicBezTo>
                      <a:pt x="3084006" y="2585775"/>
                      <a:pt x="3076753" y="2587410"/>
                      <a:pt x="3070733" y="2591173"/>
                    </a:cubicBezTo>
                    <a:cubicBezTo>
                      <a:pt x="3064002" y="2595380"/>
                      <a:pt x="3058414" y="2601253"/>
                      <a:pt x="3051683" y="2605460"/>
                    </a:cubicBezTo>
                    <a:cubicBezTo>
                      <a:pt x="3045663" y="2609223"/>
                      <a:pt x="3038313" y="2610725"/>
                      <a:pt x="3032633" y="2614985"/>
                    </a:cubicBezTo>
                    <a:cubicBezTo>
                      <a:pt x="3025449" y="2620373"/>
                      <a:pt x="3020595" y="2628425"/>
                      <a:pt x="3013583" y="2634035"/>
                    </a:cubicBezTo>
                    <a:cubicBezTo>
                      <a:pt x="3004644" y="2641186"/>
                      <a:pt x="2993802" y="2645756"/>
                      <a:pt x="2985008" y="2653085"/>
                    </a:cubicBezTo>
                    <a:cubicBezTo>
                      <a:pt x="2974660" y="2661709"/>
                      <a:pt x="2967025" y="2673338"/>
                      <a:pt x="2956433" y="2681660"/>
                    </a:cubicBezTo>
                    <a:cubicBezTo>
                      <a:pt x="2927414" y="2704461"/>
                      <a:pt x="2894299" y="2712118"/>
                      <a:pt x="2870708" y="2743573"/>
                    </a:cubicBezTo>
                    <a:cubicBezTo>
                      <a:pt x="2865946" y="2749923"/>
                      <a:pt x="2862034" y="2757010"/>
                      <a:pt x="2856421" y="2762623"/>
                    </a:cubicBezTo>
                    <a:cubicBezTo>
                      <a:pt x="2838434" y="2780610"/>
                      <a:pt x="2838440" y="2773860"/>
                      <a:pt x="2818321" y="2786435"/>
                    </a:cubicBezTo>
                    <a:cubicBezTo>
                      <a:pt x="2811590" y="2790642"/>
                      <a:pt x="2805204" y="2795450"/>
                      <a:pt x="2799271" y="2800723"/>
                    </a:cubicBezTo>
                    <a:cubicBezTo>
                      <a:pt x="2770164" y="2826595"/>
                      <a:pt x="2781941" y="2824462"/>
                      <a:pt x="2746883" y="2843585"/>
                    </a:cubicBezTo>
                    <a:cubicBezTo>
                      <a:pt x="2739378" y="2847679"/>
                      <a:pt x="2730262" y="2848487"/>
                      <a:pt x="2723071" y="2853110"/>
                    </a:cubicBezTo>
                    <a:cubicBezTo>
                      <a:pt x="2708368" y="2862562"/>
                      <a:pt x="2677592" y="2892257"/>
                      <a:pt x="2656396" y="2900735"/>
                    </a:cubicBezTo>
                    <a:cubicBezTo>
                      <a:pt x="2648880" y="2903741"/>
                      <a:pt x="2640336" y="2903172"/>
                      <a:pt x="2632583" y="2905498"/>
                    </a:cubicBezTo>
                    <a:cubicBezTo>
                      <a:pt x="2615137" y="2910732"/>
                      <a:pt x="2598456" y="2921739"/>
                      <a:pt x="2580196" y="2924548"/>
                    </a:cubicBezTo>
                    <a:cubicBezTo>
                      <a:pt x="2559558" y="2927723"/>
                      <a:pt x="2539036" y="2931767"/>
                      <a:pt x="2518283" y="2934073"/>
                    </a:cubicBezTo>
                    <a:cubicBezTo>
                      <a:pt x="2481857" y="2938120"/>
                      <a:pt x="2444465" y="2938042"/>
                      <a:pt x="2408746" y="2943598"/>
                    </a:cubicBezTo>
                    <a:cubicBezTo>
                      <a:pt x="2373027" y="2949154"/>
                      <a:pt x="2330959" y="2960266"/>
                      <a:pt x="2303971" y="2967410"/>
                    </a:cubicBezTo>
                    <a:cubicBezTo>
                      <a:pt x="2276984" y="2974554"/>
                      <a:pt x="2266423" y="2982104"/>
                      <a:pt x="2246821" y="2986460"/>
                    </a:cubicBezTo>
                    <a:cubicBezTo>
                      <a:pt x="2232533" y="2989635"/>
                      <a:pt x="2218343" y="2993288"/>
                      <a:pt x="2203958" y="2995985"/>
                    </a:cubicBezTo>
                    <a:cubicBezTo>
                      <a:pt x="2182168" y="3000071"/>
                      <a:pt x="2167522" y="2999861"/>
                      <a:pt x="2146808" y="3005510"/>
                    </a:cubicBezTo>
                    <a:cubicBezTo>
                      <a:pt x="2137122" y="3008152"/>
                      <a:pt x="2127973" y="3012600"/>
                      <a:pt x="2118233" y="3015035"/>
                    </a:cubicBezTo>
                    <a:cubicBezTo>
                      <a:pt x="2090110" y="3022066"/>
                      <a:pt x="2094343" y="3016648"/>
                      <a:pt x="2070608" y="3024560"/>
                    </a:cubicBezTo>
                    <a:cubicBezTo>
                      <a:pt x="2062498" y="3027263"/>
                      <a:pt x="2054269" y="3029933"/>
                      <a:pt x="2046796" y="3034085"/>
                    </a:cubicBezTo>
                    <a:cubicBezTo>
                      <a:pt x="2039857" y="3037940"/>
                      <a:pt x="2035073" y="3045320"/>
                      <a:pt x="2027746" y="3048373"/>
                    </a:cubicBezTo>
                    <a:cubicBezTo>
                      <a:pt x="2015662" y="3053408"/>
                      <a:pt x="2002065" y="3053758"/>
                      <a:pt x="1989646" y="3057898"/>
                    </a:cubicBezTo>
                    <a:cubicBezTo>
                      <a:pt x="1959661" y="3067893"/>
                      <a:pt x="1956457" y="3069773"/>
                      <a:pt x="1922971" y="3076948"/>
                    </a:cubicBezTo>
                    <a:cubicBezTo>
                      <a:pt x="1913529" y="3078971"/>
                      <a:pt x="1903921" y="3080123"/>
                      <a:pt x="1894396" y="3081710"/>
                    </a:cubicBezTo>
                    <a:cubicBezTo>
                      <a:pt x="1826521" y="3104335"/>
                      <a:pt x="1861058" y="3092029"/>
                      <a:pt x="1846771" y="3095998"/>
                    </a:cubicBezTo>
                    <a:cubicBezTo>
                      <a:pt x="1832484" y="3099967"/>
                      <a:pt x="1822165" y="3100761"/>
                      <a:pt x="1808671" y="3105523"/>
                    </a:cubicBezTo>
                    <a:cubicBezTo>
                      <a:pt x="1773231" y="3132102"/>
                      <a:pt x="1807515" y="3110670"/>
                      <a:pt x="1765808" y="3124573"/>
                    </a:cubicBezTo>
                    <a:cubicBezTo>
                      <a:pt x="1759073" y="3126818"/>
                      <a:pt x="1753350" y="3131461"/>
                      <a:pt x="1746758" y="3134098"/>
                    </a:cubicBezTo>
                    <a:cubicBezTo>
                      <a:pt x="1737436" y="3137827"/>
                      <a:pt x="1727837" y="3140865"/>
                      <a:pt x="1718183" y="3143623"/>
                    </a:cubicBezTo>
                    <a:cubicBezTo>
                      <a:pt x="1705596" y="3147219"/>
                      <a:pt x="1692439" y="3148823"/>
                      <a:pt x="1680083" y="3153148"/>
                    </a:cubicBezTo>
                    <a:cubicBezTo>
                      <a:pt x="1586736" y="3185819"/>
                      <a:pt x="1654436" y="3170659"/>
                      <a:pt x="1599121" y="3181723"/>
                    </a:cubicBezTo>
                    <a:lnTo>
                      <a:pt x="1503871" y="3229348"/>
                    </a:lnTo>
                    <a:lnTo>
                      <a:pt x="1484821" y="3238873"/>
                    </a:lnTo>
                    <a:cubicBezTo>
                      <a:pt x="1478471" y="3242048"/>
                      <a:pt x="1472506" y="3246153"/>
                      <a:pt x="1465771" y="3248398"/>
                    </a:cubicBezTo>
                    <a:cubicBezTo>
                      <a:pt x="1434644" y="3258772"/>
                      <a:pt x="1455974" y="3250915"/>
                      <a:pt x="1403858" y="3276973"/>
                    </a:cubicBezTo>
                    <a:cubicBezTo>
                      <a:pt x="1397508" y="3280148"/>
                      <a:pt x="1390488" y="3282238"/>
                      <a:pt x="1384808" y="3286498"/>
                    </a:cubicBezTo>
                    <a:cubicBezTo>
                      <a:pt x="1373359" y="3295084"/>
                      <a:pt x="1355064" y="3309826"/>
                      <a:pt x="1341946" y="3315073"/>
                    </a:cubicBezTo>
                    <a:cubicBezTo>
                      <a:pt x="1334430" y="3318079"/>
                      <a:pt x="1326071" y="3318248"/>
                      <a:pt x="1318133" y="3319835"/>
                    </a:cubicBezTo>
                    <a:cubicBezTo>
                      <a:pt x="1311783" y="3324598"/>
                      <a:pt x="1305889" y="3330039"/>
                      <a:pt x="1299083" y="3334123"/>
                    </a:cubicBezTo>
                    <a:cubicBezTo>
                      <a:pt x="1276071" y="3347930"/>
                      <a:pt x="1236253" y="3362880"/>
                      <a:pt x="1213358" y="3367460"/>
                    </a:cubicBezTo>
                    <a:cubicBezTo>
                      <a:pt x="1205421" y="3369048"/>
                      <a:pt x="1197399" y="3370260"/>
                      <a:pt x="1189546" y="3372223"/>
                    </a:cubicBezTo>
                    <a:cubicBezTo>
                      <a:pt x="1184676" y="3373441"/>
                      <a:pt x="1180101" y="3375664"/>
                      <a:pt x="1175258" y="3376985"/>
                    </a:cubicBezTo>
                    <a:cubicBezTo>
                      <a:pt x="1162628" y="3380429"/>
                      <a:pt x="1149858" y="3383335"/>
                      <a:pt x="1137158" y="3386510"/>
                    </a:cubicBezTo>
                    <a:cubicBezTo>
                      <a:pt x="1130808" y="3388098"/>
                      <a:pt x="1124564" y="3390197"/>
                      <a:pt x="1118108" y="3391273"/>
                    </a:cubicBezTo>
                    <a:cubicBezTo>
                      <a:pt x="1093438" y="3395384"/>
                      <a:pt x="1089035" y="3395802"/>
                      <a:pt x="1065721" y="3400798"/>
                    </a:cubicBezTo>
                    <a:lnTo>
                      <a:pt x="1034765" y="3412705"/>
                    </a:lnTo>
                    <a:cubicBezTo>
                      <a:pt x="1016906" y="3422627"/>
                      <a:pt x="994284" y="3430961"/>
                      <a:pt x="963328" y="3476999"/>
                    </a:cubicBezTo>
                    <a:cubicBezTo>
                      <a:pt x="953803" y="3530180"/>
                      <a:pt x="998649" y="3650830"/>
                      <a:pt x="965708" y="3729411"/>
                    </a:cubicBezTo>
                    <a:cubicBezTo>
                      <a:pt x="932767" y="3807992"/>
                      <a:pt x="835534" y="3888954"/>
                      <a:pt x="765684" y="3948485"/>
                    </a:cubicBezTo>
                    <a:cubicBezTo>
                      <a:pt x="695834" y="4008016"/>
                      <a:pt x="590661" y="4010398"/>
                      <a:pt x="546608" y="4086598"/>
                    </a:cubicBezTo>
                    <a:cubicBezTo>
                      <a:pt x="502555" y="4162798"/>
                      <a:pt x="534701" y="4356472"/>
                      <a:pt x="501364" y="4405684"/>
                    </a:cubicBezTo>
                    <a:cubicBezTo>
                      <a:pt x="447655" y="4430733"/>
                      <a:pt x="246526" y="4416172"/>
                      <a:pt x="187040" y="4412829"/>
                    </a:cubicBezTo>
                    <a:cubicBezTo>
                      <a:pt x="139255" y="4413814"/>
                      <a:pt x="15589" y="4346950"/>
                      <a:pt x="1302" y="4310437"/>
                    </a:cubicBezTo>
                    <a:close/>
                  </a:path>
                </a:pathLst>
              </a:custGeom>
              <a:noFill/>
              <a:ln w="19050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2" name="TextBox 31">
                <a:extLst>
                  <a:ext uri="{FF2B5EF4-FFF2-40B4-BE49-F238E27FC236}">
                    <a16:creationId xmlns:a16="http://schemas.microsoft.com/office/drawing/2014/main" id="{453657BE-0065-47B6-9239-F9B3E37F4876}"/>
                  </a:ext>
                </a:extLst>
              </p:cNvPr>
              <p:cNvSpPr txBox="1"/>
              <p:nvPr/>
            </p:nvSpPr>
            <p:spPr>
              <a:xfrm rot="19771130">
                <a:off x="4882537" y="4303374"/>
                <a:ext cx="2426925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A45F24B6-2518-4A32-97E9-C86EE9202EF1}"/>
              </a:ext>
            </a:extLst>
          </p:cNvPr>
          <p:cNvGrpSpPr/>
          <p:nvPr/>
        </p:nvGrpSpPr>
        <p:grpSpPr>
          <a:xfrm>
            <a:off x="158470" y="3377488"/>
            <a:ext cx="3848483" cy="2892376"/>
            <a:chOff x="484632" y="0"/>
            <a:chExt cx="9144000" cy="6872288"/>
          </a:xfrm>
        </p:grpSpPr>
        <p:pic>
          <p:nvPicPr>
            <p:cNvPr id="34" name="Picture 33" descr="A picture containing night, dark, night sky&#10;&#10;Description automatically generated">
              <a:extLst>
                <a:ext uri="{FF2B5EF4-FFF2-40B4-BE49-F238E27FC236}">
                  <a16:creationId xmlns:a16="http://schemas.microsoft.com/office/drawing/2014/main" id="{B8E19FD8-FE69-48FD-ADCB-328D59135B1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6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7CBCC242-1406-4138-9AC0-F1C49FD8E6CD}"/>
                </a:ext>
              </a:extLst>
            </p:cNvPr>
            <p:cNvGrpSpPr/>
            <p:nvPr/>
          </p:nvGrpSpPr>
          <p:grpSpPr>
            <a:xfrm>
              <a:off x="2556663" y="2967038"/>
              <a:ext cx="5540715" cy="3905250"/>
              <a:chOff x="2556663" y="2967038"/>
              <a:chExt cx="5540715" cy="3905250"/>
            </a:xfrm>
          </p:grpSpPr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C8A720D5-EFEE-41F7-9028-03679ACAEAC8}"/>
                  </a:ext>
                </a:extLst>
              </p:cNvPr>
              <p:cNvSpPr/>
              <p:nvPr/>
            </p:nvSpPr>
            <p:spPr>
              <a:xfrm>
                <a:off x="2556663" y="2967038"/>
                <a:ext cx="5540715" cy="3905250"/>
              </a:xfrm>
              <a:custGeom>
                <a:avLst/>
                <a:gdLst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1525 w 5540715"/>
                  <a:gd name="connsiteY319" fmla="*/ 20288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19716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72525 w 5540715"/>
                  <a:gd name="connsiteY307" fmla="*/ 1795462 h 3905250"/>
                  <a:gd name="connsiteX308" fmla="*/ 2329662 w 5540715"/>
                  <a:gd name="connsiteY308" fmla="*/ 1838325 h 3905250"/>
                  <a:gd name="connsiteX309" fmla="*/ 2305850 w 5540715"/>
                  <a:gd name="connsiteY309" fmla="*/ 1876425 h 3905250"/>
                  <a:gd name="connsiteX310" fmla="*/ 2296325 w 5540715"/>
                  <a:gd name="connsiteY310" fmla="*/ 1890712 h 3905250"/>
                  <a:gd name="connsiteX311" fmla="*/ 2253462 w 5540715"/>
                  <a:gd name="connsiteY311" fmla="*/ 1924050 h 3905250"/>
                  <a:gd name="connsiteX312" fmla="*/ 2234412 w 5540715"/>
                  <a:gd name="connsiteY312" fmla="*/ 1943100 h 3905250"/>
                  <a:gd name="connsiteX313" fmla="*/ 2220125 w 5540715"/>
                  <a:gd name="connsiteY313" fmla="*/ 1947862 h 3905250"/>
                  <a:gd name="connsiteX314" fmla="*/ 2186787 w 5540715"/>
                  <a:gd name="connsiteY314" fmla="*/ 1966912 h 3905250"/>
                  <a:gd name="connsiteX315" fmla="*/ 2148687 w 5540715"/>
                  <a:gd name="connsiteY315" fmla="*/ 1985962 h 3905250"/>
                  <a:gd name="connsiteX316" fmla="*/ 2110587 w 5540715"/>
                  <a:gd name="connsiteY316" fmla="*/ 1995487 h 3905250"/>
                  <a:gd name="connsiteX317" fmla="*/ 2072487 w 5540715"/>
                  <a:gd name="connsiteY317" fmla="*/ 1971675 h 3905250"/>
                  <a:gd name="connsiteX318" fmla="*/ 1996288 w 5540715"/>
                  <a:gd name="connsiteY318" fmla="*/ 1990725 h 3905250"/>
                  <a:gd name="connsiteX319" fmla="*/ 1939137 w 5540715"/>
                  <a:gd name="connsiteY319" fmla="*/ 2047875 h 3905250"/>
                  <a:gd name="connsiteX320" fmla="*/ 1910562 w 5540715"/>
                  <a:gd name="connsiteY320" fmla="*/ 2071687 h 3905250"/>
                  <a:gd name="connsiteX321" fmla="*/ 1886750 w 5540715"/>
                  <a:gd name="connsiteY321" fmla="*/ 2081212 h 3905250"/>
                  <a:gd name="connsiteX322" fmla="*/ 1858175 w 5540715"/>
                  <a:gd name="connsiteY322" fmla="*/ 2100262 h 3905250"/>
                  <a:gd name="connsiteX323" fmla="*/ 1834362 w 5540715"/>
                  <a:gd name="connsiteY323" fmla="*/ 2109787 h 3905250"/>
                  <a:gd name="connsiteX324" fmla="*/ 1815312 w 5540715"/>
                  <a:gd name="connsiteY324" fmla="*/ 2124075 h 3905250"/>
                  <a:gd name="connsiteX325" fmla="*/ 1796262 w 5540715"/>
                  <a:gd name="connsiteY325" fmla="*/ 2133600 h 3905250"/>
                  <a:gd name="connsiteX326" fmla="*/ 1786737 w 5540715"/>
                  <a:gd name="connsiteY326" fmla="*/ 2147887 h 3905250"/>
                  <a:gd name="connsiteX327" fmla="*/ 1772450 w 5540715"/>
                  <a:gd name="connsiteY327" fmla="*/ 2152650 h 3905250"/>
                  <a:gd name="connsiteX328" fmla="*/ 1753400 w 5540715"/>
                  <a:gd name="connsiteY328" fmla="*/ 2166937 h 3905250"/>
                  <a:gd name="connsiteX329" fmla="*/ 1696250 w 5540715"/>
                  <a:gd name="connsiteY329" fmla="*/ 2219325 h 3905250"/>
                  <a:gd name="connsiteX330" fmla="*/ 1672437 w 5540715"/>
                  <a:gd name="connsiteY330" fmla="*/ 2238375 h 3905250"/>
                  <a:gd name="connsiteX331" fmla="*/ 1648625 w 5540715"/>
                  <a:gd name="connsiteY331" fmla="*/ 2252662 h 3905250"/>
                  <a:gd name="connsiteX332" fmla="*/ 1615287 w 5540715"/>
                  <a:gd name="connsiteY332" fmla="*/ 2286000 h 3905250"/>
                  <a:gd name="connsiteX333" fmla="*/ 1591475 w 5540715"/>
                  <a:gd name="connsiteY333" fmla="*/ 2305050 h 3905250"/>
                  <a:gd name="connsiteX334" fmla="*/ 1577187 w 5540715"/>
                  <a:gd name="connsiteY334" fmla="*/ 2314575 h 3905250"/>
                  <a:gd name="connsiteX335" fmla="*/ 1562900 w 5540715"/>
                  <a:gd name="connsiteY335" fmla="*/ 2328862 h 3905250"/>
                  <a:gd name="connsiteX336" fmla="*/ 1558137 w 5540715"/>
                  <a:gd name="connsiteY336" fmla="*/ 2343150 h 3905250"/>
                  <a:gd name="connsiteX337" fmla="*/ 1520037 w 5540715"/>
                  <a:gd name="connsiteY337" fmla="*/ 2366962 h 3905250"/>
                  <a:gd name="connsiteX338" fmla="*/ 1496225 w 5540715"/>
                  <a:gd name="connsiteY338" fmla="*/ 2381250 h 3905250"/>
                  <a:gd name="connsiteX339" fmla="*/ 1477175 w 5540715"/>
                  <a:gd name="connsiteY339" fmla="*/ 2395537 h 3905250"/>
                  <a:gd name="connsiteX340" fmla="*/ 1462887 w 5540715"/>
                  <a:gd name="connsiteY340" fmla="*/ 2400300 h 3905250"/>
                  <a:gd name="connsiteX341" fmla="*/ 1424787 w 5540715"/>
                  <a:gd name="connsiteY341" fmla="*/ 2419350 h 3905250"/>
                  <a:gd name="connsiteX342" fmla="*/ 1405737 w 5540715"/>
                  <a:gd name="connsiteY342" fmla="*/ 2428875 h 3905250"/>
                  <a:gd name="connsiteX343" fmla="*/ 1362875 w 5540715"/>
                  <a:gd name="connsiteY343" fmla="*/ 2462212 h 3905250"/>
                  <a:gd name="connsiteX344" fmla="*/ 1329537 w 5540715"/>
                  <a:gd name="connsiteY344" fmla="*/ 2476500 h 3905250"/>
                  <a:gd name="connsiteX345" fmla="*/ 1310487 w 5540715"/>
                  <a:gd name="connsiteY345" fmla="*/ 2490787 h 3905250"/>
                  <a:gd name="connsiteX346" fmla="*/ 1262862 w 5540715"/>
                  <a:gd name="connsiteY346" fmla="*/ 2514600 h 3905250"/>
                  <a:gd name="connsiteX347" fmla="*/ 1224762 w 5540715"/>
                  <a:gd name="connsiteY347" fmla="*/ 2538412 h 3905250"/>
                  <a:gd name="connsiteX348" fmla="*/ 1210475 w 5540715"/>
                  <a:gd name="connsiteY348" fmla="*/ 2543175 h 3905250"/>
                  <a:gd name="connsiteX349" fmla="*/ 1191425 w 5540715"/>
                  <a:gd name="connsiteY349" fmla="*/ 2557462 h 3905250"/>
                  <a:gd name="connsiteX350" fmla="*/ 1129512 w 5540715"/>
                  <a:gd name="connsiteY350" fmla="*/ 2600325 h 3905250"/>
                  <a:gd name="connsiteX351" fmla="*/ 1100937 w 5540715"/>
                  <a:gd name="connsiteY351" fmla="*/ 2624137 h 3905250"/>
                  <a:gd name="connsiteX352" fmla="*/ 1086650 w 5540715"/>
                  <a:gd name="connsiteY352" fmla="*/ 2638425 h 3905250"/>
                  <a:gd name="connsiteX353" fmla="*/ 1077125 w 5540715"/>
                  <a:gd name="connsiteY353" fmla="*/ 2652712 h 3905250"/>
                  <a:gd name="connsiteX354" fmla="*/ 1053312 w 5540715"/>
                  <a:gd name="connsiteY35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29662 w 5540715"/>
                  <a:gd name="connsiteY307" fmla="*/ 1838325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315375 w 5540715"/>
                  <a:gd name="connsiteY309" fmla="*/ 190976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70156 w 5540715"/>
                  <a:gd name="connsiteY306" fmla="*/ 1804987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70156 w 5540715"/>
                  <a:gd name="connsiteY305" fmla="*/ 1804987 h 3905250"/>
                  <a:gd name="connsiteX306" fmla="*/ 2389193 w 5540715"/>
                  <a:gd name="connsiteY306" fmla="*/ 1881187 h 3905250"/>
                  <a:gd name="connsiteX307" fmla="*/ 2315375 w 5540715"/>
                  <a:gd name="connsiteY307" fmla="*/ 1909762 h 3905250"/>
                  <a:gd name="connsiteX308" fmla="*/ 2253462 w 5540715"/>
                  <a:gd name="connsiteY308" fmla="*/ 1924050 h 3905250"/>
                  <a:gd name="connsiteX309" fmla="*/ 2234412 w 5540715"/>
                  <a:gd name="connsiteY309" fmla="*/ 1943100 h 3905250"/>
                  <a:gd name="connsiteX310" fmla="*/ 2220125 w 5540715"/>
                  <a:gd name="connsiteY310" fmla="*/ 1947862 h 3905250"/>
                  <a:gd name="connsiteX311" fmla="*/ 2186787 w 5540715"/>
                  <a:gd name="connsiteY311" fmla="*/ 1966912 h 3905250"/>
                  <a:gd name="connsiteX312" fmla="*/ 2148687 w 5540715"/>
                  <a:gd name="connsiteY312" fmla="*/ 1985962 h 3905250"/>
                  <a:gd name="connsiteX313" fmla="*/ 2110587 w 5540715"/>
                  <a:gd name="connsiteY313" fmla="*/ 1995487 h 3905250"/>
                  <a:gd name="connsiteX314" fmla="*/ 2072487 w 5540715"/>
                  <a:gd name="connsiteY314" fmla="*/ 1971675 h 3905250"/>
                  <a:gd name="connsiteX315" fmla="*/ 1996288 w 5540715"/>
                  <a:gd name="connsiteY315" fmla="*/ 1990725 h 3905250"/>
                  <a:gd name="connsiteX316" fmla="*/ 1939137 w 5540715"/>
                  <a:gd name="connsiteY316" fmla="*/ 2047875 h 3905250"/>
                  <a:gd name="connsiteX317" fmla="*/ 1910562 w 5540715"/>
                  <a:gd name="connsiteY317" fmla="*/ 2071687 h 3905250"/>
                  <a:gd name="connsiteX318" fmla="*/ 1886750 w 5540715"/>
                  <a:gd name="connsiteY318" fmla="*/ 2081212 h 3905250"/>
                  <a:gd name="connsiteX319" fmla="*/ 1858175 w 5540715"/>
                  <a:gd name="connsiteY319" fmla="*/ 2100262 h 3905250"/>
                  <a:gd name="connsiteX320" fmla="*/ 1834362 w 5540715"/>
                  <a:gd name="connsiteY320" fmla="*/ 2109787 h 3905250"/>
                  <a:gd name="connsiteX321" fmla="*/ 1815312 w 5540715"/>
                  <a:gd name="connsiteY321" fmla="*/ 2124075 h 3905250"/>
                  <a:gd name="connsiteX322" fmla="*/ 1796262 w 5540715"/>
                  <a:gd name="connsiteY322" fmla="*/ 2133600 h 3905250"/>
                  <a:gd name="connsiteX323" fmla="*/ 1786737 w 5540715"/>
                  <a:gd name="connsiteY323" fmla="*/ 2147887 h 3905250"/>
                  <a:gd name="connsiteX324" fmla="*/ 1772450 w 5540715"/>
                  <a:gd name="connsiteY324" fmla="*/ 2152650 h 3905250"/>
                  <a:gd name="connsiteX325" fmla="*/ 1753400 w 5540715"/>
                  <a:gd name="connsiteY325" fmla="*/ 2166937 h 3905250"/>
                  <a:gd name="connsiteX326" fmla="*/ 1696250 w 5540715"/>
                  <a:gd name="connsiteY326" fmla="*/ 2219325 h 3905250"/>
                  <a:gd name="connsiteX327" fmla="*/ 1672437 w 5540715"/>
                  <a:gd name="connsiteY327" fmla="*/ 2238375 h 3905250"/>
                  <a:gd name="connsiteX328" fmla="*/ 1648625 w 5540715"/>
                  <a:gd name="connsiteY328" fmla="*/ 2252662 h 3905250"/>
                  <a:gd name="connsiteX329" fmla="*/ 1615287 w 5540715"/>
                  <a:gd name="connsiteY329" fmla="*/ 2286000 h 3905250"/>
                  <a:gd name="connsiteX330" fmla="*/ 1591475 w 5540715"/>
                  <a:gd name="connsiteY330" fmla="*/ 2305050 h 3905250"/>
                  <a:gd name="connsiteX331" fmla="*/ 1577187 w 5540715"/>
                  <a:gd name="connsiteY331" fmla="*/ 2314575 h 3905250"/>
                  <a:gd name="connsiteX332" fmla="*/ 1562900 w 5540715"/>
                  <a:gd name="connsiteY332" fmla="*/ 2328862 h 3905250"/>
                  <a:gd name="connsiteX333" fmla="*/ 1558137 w 5540715"/>
                  <a:gd name="connsiteY333" fmla="*/ 2343150 h 3905250"/>
                  <a:gd name="connsiteX334" fmla="*/ 1520037 w 5540715"/>
                  <a:gd name="connsiteY334" fmla="*/ 2366962 h 3905250"/>
                  <a:gd name="connsiteX335" fmla="*/ 1496225 w 5540715"/>
                  <a:gd name="connsiteY335" fmla="*/ 2381250 h 3905250"/>
                  <a:gd name="connsiteX336" fmla="*/ 1477175 w 5540715"/>
                  <a:gd name="connsiteY336" fmla="*/ 2395537 h 3905250"/>
                  <a:gd name="connsiteX337" fmla="*/ 1462887 w 5540715"/>
                  <a:gd name="connsiteY337" fmla="*/ 2400300 h 3905250"/>
                  <a:gd name="connsiteX338" fmla="*/ 1424787 w 5540715"/>
                  <a:gd name="connsiteY338" fmla="*/ 2419350 h 3905250"/>
                  <a:gd name="connsiteX339" fmla="*/ 1405737 w 5540715"/>
                  <a:gd name="connsiteY339" fmla="*/ 2428875 h 3905250"/>
                  <a:gd name="connsiteX340" fmla="*/ 1362875 w 5540715"/>
                  <a:gd name="connsiteY340" fmla="*/ 2462212 h 3905250"/>
                  <a:gd name="connsiteX341" fmla="*/ 1329537 w 5540715"/>
                  <a:gd name="connsiteY341" fmla="*/ 2476500 h 3905250"/>
                  <a:gd name="connsiteX342" fmla="*/ 1310487 w 5540715"/>
                  <a:gd name="connsiteY342" fmla="*/ 2490787 h 3905250"/>
                  <a:gd name="connsiteX343" fmla="*/ 1262862 w 5540715"/>
                  <a:gd name="connsiteY343" fmla="*/ 2514600 h 3905250"/>
                  <a:gd name="connsiteX344" fmla="*/ 1224762 w 5540715"/>
                  <a:gd name="connsiteY344" fmla="*/ 2538412 h 3905250"/>
                  <a:gd name="connsiteX345" fmla="*/ 1210475 w 5540715"/>
                  <a:gd name="connsiteY345" fmla="*/ 2543175 h 3905250"/>
                  <a:gd name="connsiteX346" fmla="*/ 1191425 w 5540715"/>
                  <a:gd name="connsiteY346" fmla="*/ 2557462 h 3905250"/>
                  <a:gd name="connsiteX347" fmla="*/ 1129512 w 5540715"/>
                  <a:gd name="connsiteY347" fmla="*/ 2600325 h 3905250"/>
                  <a:gd name="connsiteX348" fmla="*/ 1100937 w 5540715"/>
                  <a:gd name="connsiteY348" fmla="*/ 2624137 h 3905250"/>
                  <a:gd name="connsiteX349" fmla="*/ 1086650 w 5540715"/>
                  <a:gd name="connsiteY349" fmla="*/ 2638425 h 3905250"/>
                  <a:gd name="connsiteX350" fmla="*/ 1077125 w 5540715"/>
                  <a:gd name="connsiteY350" fmla="*/ 2652712 h 3905250"/>
                  <a:gd name="connsiteX351" fmla="*/ 1053312 w 5540715"/>
                  <a:gd name="connsiteY35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70156 w 5540715"/>
                  <a:gd name="connsiteY304" fmla="*/ 1804987 h 3905250"/>
                  <a:gd name="connsiteX305" fmla="*/ 2389193 w 5540715"/>
                  <a:gd name="connsiteY305" fmla="*/ 1881187 h 3905250"/>
                  <a:gd name="connsiteX306" fmla="*/ 2315375 w 5540715"/>
                  <a:gd name="connsiteY306" fmla="*/ 1909762 h 3905250"/>
                  <a:gd name="connsiteX307" fmla="*/ 2253462 w 5540715"/>
                  <a:gd name="connsiteY307" fmla="*/ 1924050 h 3905250"/>
                  <a:gd name="connsiteX308" fmla="*/ 2234412 w 5540715"/>
                  <a:gd name="connsiteY308" fmla="*/ 1943100 h 3905250"/>
                  <a:gd name="connsiteX309" fmla="*/ 2220125 w 5540715"/>
                  <a:gd name="connsiteY309" fmla="*/ 1947862 h 3905250"/>
                  <a:gd name="connsiteX310" fmla="*/ 2186787 w 5540715"/>
                  <a:gd name="connsiteY310" fmla="*/ 1966912 h 3905250"/>
                  <a:gd name="connsiteX311" fmla="*/ 2148687 w 5540715"/>
                  <a:gd name="connsiteY311" fmla="*/ 1985962 h 3905250"/>
                  <a:gd name="connsiteX312" fmla="*/ 2110587 w 5540715"/>
                  <a:gd name="connsiteY312" fmla="*/ 1995487 h 3905250"/>
                  <a:gd name="connsiteX313" fmla="*/ 2072487 w 5540715"/>
                  <a:gd name="connsiteY313" fmla="*/ 1971675 h 3905250"/>
                  <a:gd name="connsiteX314" fmla="*/ 1996288 w 5540715"/>
                  <a:gd name="connsiteY314" fmla="*/ 1990725 h 3905250"/>
                  <a:gd name="connsiteX315" fmla="*/ 1939137 w 5540715"/>
                  <a:gd name="connsiteY315" fmla="*/ 2047875 h 3905250"/>
                  <a:gd name="connsiteX316" fmla="*/ 1910562 w 5540715"/>
                  <a:gd name="connsiteY316" fmla="*/ 2071687 h 3905250"/>
                  <a:gd name="connsiteX317" fmla="*/ 1886750 w 5540715"/>
                  <a:gd name="connsiteY317" fmla="*/ 2081212 h 3905250"/>
                  <a:gd name="connsiteX318" fmla="*/ 1858175 w 5540715"/>
                  <a:gd name="connsiteY318" fmla="*/ 2100262 h 3905250"/>
                  <a:gd name="connsiteX319" fmla="*/ 1834362 w 5540715"/>
                  <a:gd name="connsiteY319" fmla="*/ 2109787 h 3905250"/>
                  <a:gd name="connsiteX320" fmla="*/ 1815312 w 5540715"/>
                  <a:gd name="connsiteY320" fmla="*/ 2124075 h 3905250"/>
                  <a:gd name="connsiteX321" fmla="*/ 1796262 w 5540715"/>
                  <a:gd name="connsiteY321" fmla="*/ 2133600 h 3905250"/>
                  <a:gd name="connsiteX322" fmla="*/ 1786737 w 5540715"/>
                  <a:gd name="connsiteY322" fmla="*/ 2147887 h 3905250"/>
                  <a:gd name="connsiteX323" fmla="*/ 1772450 w 5540715"/>
                  <a:gd name="connsiteY323" fmla="*/ 2152650 h 3905250"/>
                  <a:gd name="connsiteX324" fmla="*/ 1753400 w 5540715"/>
                  <a:gd name="connsiteY324" fmla="*/ 2166937 h 3905250"/>
                  <a:gd name="connsiteX325" fmla="*/ 1696250 w 5540715"/>
                  <a:gd name="connsiteY325" fmla="*/ 2219325 h 3905250"/>
                  <a:gd name="connsiteX326" fmla="*/ 1672437 w 5540715"/>
                  <a:gd name="connsiteY326" fmla="*/ 2238375 h 3905250"/>
                  <a:gd name="connsiteX327" fmla="*/ 1648625 w 5540715"/>
                  <a:gd name="connsiteY327" fmla="*/ 2252662 h 3905250"/>
                  <a:gd name="connsiteX328" fmla="*/ 1615287 w 5540715"/>
                  <a:gd name="connsiteY328" fmla="*/ 2286000 h 3905250"/>
                  <a:gd name="connsiteX329" fmla="*/ 1591475 w 5540715"/>
                  <a:gd name="connsiteY329" fmla="*/ 2305050 h 3905250"/>
                  <a:gd name="connsiteX330" fmla="*/ 1577187 w 5540715"/>
                  <a:gd name="connsiteY330" fmla="*/ 2314575 h 3905250"/>
                  <a:gd name="connsiteX331" fmla="*/ 1562900 w 5540715"/>
                  <a:gd name="connsiteY331" fmla="*/ 2328862 h 3905250"/>
                  <a:gd name="connsiteX332" fmla="*/ 1558137 w 5540715"/>
                  <a:gd name="connsiteY332" fmla="*/ 2343150 h 3905250"/>
                  <a:gd name="connsiteX333" fmla="*/ 1520037 w 5540715"/>
                  <a:gd name="connsiteY333" fmla="*/ 2366962 h 3905250"/>
                  <a:gd name="connsiteX334" fmla="*/ 1496225 w 5540715"/>
                  <a:gd name="connsiteY334" fmla="*/ 2381250 h 3905250"/>
                  <a:gd name="connsiteX335" fmla="*/ 1477175 w 5540715"/>
                  <a:gd name="connsiteY335" fmla="*/ 2395537 h 3905250"/>
                  <a:gd name="connsiteX336" fmla="*/ 1462887 w 5540715"/>
                  <a:gd name="connsiteY336" fmla="*/ 2400300 h 3905250"/>
                  <a:gd name="connsiteX337" fmla="*/ 1424787 w 5540715"/>
                  <a:gd name="connsiteY337" fmla="*/ 2419350 h 3905250"/>
                  <a:gd name="connsiteX338" fmla="*/ 1405737 w 5540715"/>
                  <a:gd name="connsiteY338" fmla="*/ 2428875 h 3905250"/>
                  <a:gd name="connsiteX339" fmla="*/ 1362875 w 5540715"/>
                  <a:gd name="connsiteY339" fmla="*/ 2462212 h 3905250"/>
                  <a:gd name="connsiteX340" fmla="*/ 1329537 w 5540715"/>
                  <a:gd name="connsiteY340" fmla="*/ 2476500 h 3905250"/>
                  <a:gd name="connsiteX341" fmla="*/ 1310487 w 5540715"/>
                  <a:gd name="connsiteY341" fmla="*/ 2490787 h 3905250"/>
                  <a:gd name="connsiteX342" fmla="*/ 1262862 w 5540715"/>
                  <a:gd name="connsiteY342" fmla="*/ 2514600 h 3905250"/>
                  <a:gd name="connsiteX343" fmla="*/ 1224762 w 5540715"/>
                  <a:gd name="connsiteY343" fmla="*/ 2538412 h 3905250"/>
                  <a:gd name="connsiteX344" fmla="*/ 1210475 w 5540715"/>
                  <a:gd name="connsiteY344" fmla="*/ 2543175 h 3905250"/>
                  <a:gd name="connsiteX345" fmla="*/ 1191425 w 5540715"/>
                  <a:gd name="connsiteY345" fmla="*/ 2557462 h 3905250"/>
                  <a:gd name="connsiteX346" fmla="*/ 1129512 w 5540715"/>
                  <a:gd name="connsiteY346" fmla="*/ 2600325 h 3905250"/>
                  <a:gd name="connsiteX347" fmla="*/ 1100937 w 5540715"/>
                  <a:gd name="connsiteY347" fmla="*/ 2624137 h 3905250"/>
                  <a:gd name="connsiteX348" fmla="*/ 1086650 w 5540715"/>
                  <a:gd name="connsiteY348" fmla="*/ 2638425 h 3905250"/>
                  <a:gd name="connsiteX349" fmla="*/ 1077125 w 5540715"/>
                  <a:gd name="connsiteY349" fmla="*/ 2652712 h 3905250"/>
                  <a:gd name="connsiteX350" fmla="*/ 1053312 w 5540715"/>
                  <a:gd name="connsiteY35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5350 w 5540715"/>
                  <a:gd name="connsiteY311" fmla="*/ 1978818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1970887 w 5540715"/>
                  <a:gd name="connsiteY78" fmla="*/ 2763837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9650 w 5540715"/>
                  <a:gd name="connsiteY78" fmla="*/ 2876550 h 3905250"/>
                  <a:gd name="connsiteX79" fmla="*/ 2220125 w 5540715"/>
                  <a:gd name="connsiteY79" fmla="*/ 2852737 h 3905250"/>
                  <a:gd name="connsiteX80" fmla="*/ 2215362 w 5540715"/>
                  <a:gd name="connsiteY80" fmla="*/ 2833687 h 3905250"/>
                  <a:gd name="connsiteX81" fmla="*/ 2196312 w 5540715"/>
                  <a:gd name="connsiteY81" fmla="*/ 2790825 h 3905250"/>
                  <a:gd name="connsiteX82" fmla="*/ 2172500 w 5540715"/>
                  <a:gd name="connsiteY82" fmla="*/ 2733675 h 3905250"/>
                  <a:gd name="connsiteX83" fmla="*/ 2167737 w 5540715"/>
                  <a:gd name="connsiteY83" fmla="*/ 2709862 h 3905250"/>
                  <a:gd name="connsiteX84" fmla="*/ 2158212 w 5540715"/>
                  <a:gd name="connsiteY84" fmla="*/ 2686050 h 3905250"/>
                  <a:gd name="connsiteX85" fmla="*/ 2153450 w 5540715"/>
                  <a:gd name="connsiteY85" fmla="*/ 2643187 h 3905250"/>
                  <a:gd name="connsiteX86" fmla="*/ 2158212 w 5540715"/>
                  <a:gd name="connsiteY86" fmla="*/ 2586037 h 3905250"/>
                  <a:gd name="connsiteX87" fmla="*/ 2182025 w 5540715"/>
                  <a:gd name="connsiteY87" fmla="*/ 2547937 h 3905250"/>
                  <a:gd name="connsiteX88" fmla="*/ 2215362 w 5540715"/>
                  <a:gd name="connsiteY88" fmla="*/ 2509837 h 3905250"/>
                  <a:gd name="connsiteX89" fmla="*/ 2234412 w 5540715"/>
                  <a:gd name="connsiteY89" fmla="*/ 2490787 h 3905250"/>
                  <a:gd name="connsiteX90" fmla="*/ 2267750 w 5540715"/>
                  <a:gd name="connsiteY90" fmla="*/ 2481262 h 3905250"/>
                  <a:gd name="connsiteX91" fmla="*/ 2291562 w 5540715"/>
                  <a:gd name="connsiteY91" fmla="*/ 2471737 h 3905250"/>
                  <a:gd name="connsiteX92" fmla="*/ 2386812 w 5540715"/>
                  <a:gd name="connsiteY92" fmla="*/ 2462212 h 3905250"/>
                  <a:gd name="connsiteX93" fmla="*/ 2453487 w 5540715"/>
                  <a:gd name="connsiteY93" fmla="*/ 2452687 h 3905250"/>
                  <a:gd name="connsiteX94" fmla="*/ 2510637 w 5540715"/>
                  <a:gd name="connsiteY94" fmla="*/ 2443162 h 3905250"/>
                  <a:gd name="connsiteX95" fmla="*/ 2529687 w 5540715"/>
                  <a:gd name="connsiteY95" fmla="*/ 2433637 h 3905250"/>
                  <a:gd name="connsiteX96" fmla="*/ 2634462 w 5540715"/>
                  <a:gd name="connsiteY96" fmla="*/ 2424112 h 3905250"/>
                  <a:gd name="connsiteX97" fmla="*/ 2767812 w 5540715"/>
                  <a:gd name="connsiteY97" fmla="*/ 2419350 h 3905250"/>
                  <a:gd name="connsiteX98" fmla="*/ 2791625 w 5540715"/>
                  <a:gd name="connsiteY98" fmla="*/ 2414587 h 3905250"/>
                  <a:gd name="connsiteX99" fmla="*/ 2829725 w 5540715"/>
                  <a:gd name="connsiteY99" fmla="*/ 2390775 h 3905250"/>
                  <a:gd name="connsiteX100" fmla="*/ 2848775 w 5540715"/>
                  <a:gd name="connsiteY100" fmla="*/ 2381250 h 3905250"/>
                  <a:gd name="connsiteX101" fmla="*/ 2886875 w 5540715"/>
                  <a:gd name="connsiteY101" fmla="*/ 2352675 h 3905250"/>
                  <a:gd name="connsiteX102" fmla="*/ 2905925 w 5540715"/>
                  <a:gd name="connsiteY102" fmla="*/ 2338387 h 3905250"/>
                  <a:gd name="connsiteX103" fmla="*/ 2920212 w 5540715"/>
                  <a:gd name="connsiteY103" fmla="*/ 2328862 h 3905250"/>
                  <a:gd name="connsiteX104" fmla="*/ 2934500 w 5540715"/>
                  <a:gd name="connsiteY104" fmla="*/ 2314575 h 3905250"/>
                  <a:gd name="connsiteX105" fmla="*/ 2958312 w 5540715"/>
                  <a:gd name="connsiteY105" fmla="*/ 2309812 h 3905250"/>
                  <a:gd name="connsiteX106" fmla="*/ 2982125 w 5540715"/>
                  <a:gd name="connsiteY106" fmla="*/ 2295525 h 3905250"/>
                  <a:gd name="connsiteX107" fmla="*/ 3001175 w 5540715"/>
                  <a:gd name="connsiteY107" fmla="*/ 2281237 h 3905250"/>
                  <a:gd name="connsiteX108" fmla="*/ 3024987 w 5540715"/>
                  <a:gd name="connsiteY108" fmla="*/ 2271712 h 3905250"/>
                  <a:gd name="connsiteX109" fmla="*/ 3063087 w 5540715"/>
                  <a:gd name="connsiteY109" fmla="*/ 2243137 h 3905250"/>
                  <a:gd name="connsiteX110" fmla="*/ 3096425 w 5540715"/>
                  <a:gd name="connsiteY110" fmla="*/ 2224087 h 3905250"/>
                  <a:gd name="connsiteX111" fmla="*/ 3115475 w 5540715"/>
                  <a:gd name="connsiteY111" fmla="*/ 2205037 h 3905250"/>
                  <a:gd name="connsiteX112" fmla="*/ 3153575 w 5540715"/>
                  <a:gd name="connsiteY112" fmla="*/ 2185987 h 3905250"/>
                  <a:gd name="connsiteX113" fmla="*/ 3172625 w 5540715"/>
                  <a:gd name="connsiteY113" fmla="*/ 2171700 h 3905250"/>
                  <a:gd name="connsiteX114" fmla="*/ 3234537 w 5540715"/>
                  <a:gd name="connsiteY114" fmla="*/ 2119312 h 3905250"/>
                  <a:gd name="connsiteX115" fmla="*/ 3296450 w 5540715"/>
                  <a:gd name="connsiteY115" fmla="*/ 2076450 h 3905250"/>
                  <a:gd name="connsiteX116" fmla="*/ 3329787 w 5540715"/>
                  <a:gd name="connsiteY116" fmla="*/ 2052637 h 3905250"/>
                  <a:gd name="connsiteX117" fmla="*/ 3358362 w 5540715"/>
                  <a:gd name="connsiteY117" fmla="*/ 2033587 h 3905250"/>
                  <a:gd name="connsiteX118" fmla="*/ 3420275 w 5540715"/>
                  <a:gd name="connsiteY118" fmla="*/ 1995487 h 3905250"/>
                  <a:gd name="connsiteX119" fmla="*/ 3453612 w 5540715"/>
                  <a:gd name="connsiteY119" fmla="*/ 1981200 h 3905250"/>
                  <a:gd name="connsiteX120" fmla="*/ 3482187 w 5540715"/>
                  <a:gd name="connsiteY120" fmla="*/ 1962150 h 3905250"/>
                  <a:gd name="connsiteX121" fmla="*/ 3534575 w 5540715"/>
                  <a:gd name="connsiteY121" fmla="*/ 1933575 h 3905250"/>
                  <a:gd name="connsiteX122" fmla="*/ 3563150 w 5540715"/>
                  <a:gd name="connsiteY122" fmla="*/ 1914525 h 3905250"/>
                  <a:gd name="connsiteX123" fmla="*/ 3639350 w 5540715"/>
                  <a:gd name="connsiteY123" fmla="*/ 1871662 h 3905250"/>
                  <a:gd name="connsiteX124" fmla="*/ 3686975 w 5540715"/>
                  <a:gd name="connsiteY124" fmla="*/ 1843087 h 3905250"/>
                  <a:gd name="connsiteX125" fmla="*/ 3720312 w 5540715"/>
                  <a:gd name="connsiteY125" fmla="*/ 1824037 h 3905250"/>
                  <a:gd name="connsiteX126" fmla="*/ 3744125 w 5540715"/>
                  <a:gd name="connsiteY126" fmla="*/ 1804987 h 3905250"/>
                  <a:gd name="connsiteX127" fmla="*/ 3772700 w 5540715"/>
                  <a:gd name="connsiteY127" fmla="*/ 1795462 h 3905250"/>
                  <a:gd name="connsiteX128" fmla="*/ 3796512 w 5540715"/>
                  <a:gd name="connsiteY128" fmla="*/ 1776412 h 3905250"/>
                  <a:gd name="connsiteX129" fmla="*/ 3829850 w 5540715"/>
                  <a:gd name="connsiteY129" fmla="*/ 1762125 h 3905250"/>
                  <a:gd name="connsiteX130" fmla="*/ 3858425 w 5540715"/>
                  <a:gd name="connsiteY130" fmla="*/ 1747837 h 3905250"/>
                  <a:gd name="connsiteX131" fmla="*/ 3882237 w 5540715"/>
                  <a:gd name="connsiteY131" fmla="*/ 1733550 h 3905250"/>
                  <a:gd name="connsiteX132" fmla="*/ 3929862 w 5540715"/>
                  <a:gd name="connsiteY132" fmla="*/ 1714500 h 3905250"/>
                  <a:gd name="connsiteX133" fmla="*/ 3958437 w 5540715"/>
                  <a:gd name="connsiteY133" fmla="*/ 1695450 h 3905250"/>
                  <a:gd name="connsiteX134" fmla="*/ 3977487 w 5540715"/>
                  <a:gd name="connsiteY134" fmla="*/ 1681162 h 3905250"/>
                  <a:gd name="connsiteX135" fmla="*/ 4029875 w 5540715"/>
                  <a:gd name="connsiteY135" fmla="*/ 1657350 h 3905250"/>
                  <a:gd name="connsiteX136" fmla="*/ 4082262 w 5540715"/>
                  <a:gd name="connsiteY136" fmla="*/ 1614487 h 3905250"/>
                  <a:gd name="connsiteX137" fmla="*/ 4139412 w 5540715"/>
                  <a:gd name="connsiteY137" fmla="*/ 1576387 h 3905250"/>
                  <a:gd name="connsiteX138" fmla="*/ 4167987 w 5540715"/>
                  <a:gd name="connsiteY138" fmla="*/ 1557337 h 3905250"/>
                  <a:gd name="connsiteX139" fmla="*/ 4196562 w 5540715"/>
                  <a:gd name="connsiteY139" fmla="*/ 1538287 h 3905250"/>
                  <a:gd name="connsiteX140" fmla="*/ 4253712 w 5540715"/>
                  <a:gd name="connsiteY140" fmla="*/ 1509712 h 3905250"/>
                  <a:gd name="connsiteX141" fmla="*/ 4277525 w 5540715"/>
                  <a:gd name="connsiteY141" fmla="*/ 1500187 h 3905250"/>
                  <a:gd name="connsiteX142" fmla="*/ 4296575 w 5540715"/>
                  <a:gd name="connsiteY142" fmla="*/ 1490662 h 3905250"/>
                  <a:gd name="connsiteX143" fmla="*/ 4325150 w 5540715"/>
                  <a:gd name="connsiteY143" fmla="*/ 1485900 h 3905250"/>
                  <a:gd name="connsiteX144" fmla="*/ 4353725 w 5540715"/>
                  <a:gd name="connsiteY144" fmla="*/ 1476375 h 3905250"/>
                  <a:gd name="connsiteX145" fmla="*/ 4491837 w 5540715"/>
                  <a:gd name="connsiteY145" fmla="*/ 1481137 h 3905250"/>
                  <a:gd name="connsiteX146" fmla="*/ 4510887 w 5540715"/>
                  <a:gd name="connsiteY146" fmla="*/ 1495425 h 3905250"/>
                  <a:gd name="connsiteX147" fmla="*/ 4568037 w 5540715"/>
                  <a:gd name="connsiteY147" fmla="*/ 1528762 h 3905250"/>
                  <a:gd name="connsiteX148" fmla="*/ 4615662 w 5540715"/>
                  <a:gd name="connsiteY148" fmla="*/ 1571625 h 3905250"/>
                  <a:gd name="connsiteX149" fmla="*/ 4629950 w 5540715"/>
                  <a:gd name="connsiteY149" fmla="*/ 1590675 h 3905250"/>
                  <a:gd name="connsiteX150" fmla="*/ 4629950 w 5540715"/>
                  <a:gd name="connsiteY150" fmla="*/ 1690687 h 3905250"/>
                  <a:gd name="connsiteX151" fmla="*/ 4610900 w 5540715"/>
                  <a:gd name="connsiteY151" fmla="*/ 1724025 h 3905250"/>
                  <a:gd name="connsiteX152" fmla="*/ 4587087 w 5540715"/>
                  <a:gd name="connsiteY152" fmla="*/ 1785937 h 3905250"/>
                  <a:gd name="connsiteX153" fmla="*/ 4577562 w 5540715"/>
                  <a:gd name="connsiteY153" fmla="*/ 1809750 h 3905250"/>
                  <a:gd name="connsiteX154" fmla="*/ 4572800 w 5540715"/>
                  <a:gd name="connsiteY154" fmla="*/ 1828800 h 3905250"/>
                  <a:gd name="connsiteX155" fmla="*/ 4563275 w 5540715"/>
                  <a:gd name="connsiteY155" fmla="*/ 1876425 h 3905250"/>
                  <a:gd name="connsiteX156" fmla="*/ 4558512 w 5540715"/>
                  <a:gd name="connsiteY156" fmla="*/ 1909762 h 3905250"/>
                  <a:gd name="connsiteX157" fmla="*/ 4553750 w 5540715"/>
                  <a:gd name="connsiteY157" fmla="*/ 1938337 h 3905250"/>
                  <a:gd name="connsiteX158" fmla="*/ 4572800 w 5540715"/>
                  <a:gd name="connsiteY158" fmla="*/ 2133600 h 3905250"/>
                  <a:gd name="connsiteX159" fmla="*/ 4601375 w 5540715"/>
                  <a:gd name="connsiteY159" fmla="*/ 2162175 h 3905250"/>
                  <a:gd name="connsiteX160" fmla="*/ 4620425 w 5540715"/>
                  <a:gd name="connsiteY160" fmla="*/ 2166937 h 3905250"/>
                  <a:gd name="connsiteX161" fmla="*/ 4644237 w 5540715"/>
                  <a:gd name="connsiteY161" fmla="*/ 2181225 h 3905250"/>
                  <a:gd name="connsiteX162" fmla="*/ 4663287 w 5540715"/>
                  <a:gd name="connsiteY162" fmla="*/ 2185987 h 3905250"/>
                  <a:gd name="connsiteX163" fmla="*/ 4715675 w 5540715"/>
                  <a:gd name="connsiteY163" fmla="*/ 2195512 h 3905250"/>
                  <a:gd name="connsiteX164" fmla="*/ 4829975 w 5540715"/>
                  <a:gd name="connsiteY164" fmla="*/ 2185987 h 3905250"/>
                  <a:gd name="connsiteX165" fmla="*/ 4863312 w 5540715"/>
                  <a:gd name="connsiteY165" fmla="*/ 2166937 h 3905250"/>
                  <a:gd name="connsiteX166" fmla="*/ 4915700 w 5540715"/>
                  <a:gd name="connsiteY166" fmla="*/ 2147887 h 3905250"/>
                  <a:gd name="connsiteX167" fmla="*/ 4934750 w 5540715"/>
                  <a:gd name="connsiteY167" fmla="*/ 2133600 h 3905250"/>
                  <a:gd name="connsiteX168" fmla="*/ 4949037 w 5540715"/>
                  <a:gd name="connsiteY168" fmla="*/ 2128837 h 3905250"/>
                  <a:gd name="connsiteX169" fmla="*/ 4963325 w 5540715"/>
                  <a:gd name="connsiteY169" fmla="*/ 2114550 h 3905250"/>
                  <a:gd name="connsiteX170" fmla="*/ 4982375 w 5540715"/>
                  <a:gd name="connsiteY170" fmla="*/ 2100262 h 3905250"/>
                  <a:gd name="connsiteX171" fmla="*/ 5010950 w 5540715"/>
                  <a:gd name="connsiteY171" fmla="*/ 2081212 h 3905250"/>
                  <a:gd name="connsiteX172" fmla="*/ 5053812 w 5540715"/>
                  <a:gd name="connsiteY172" fmla="*/ 2038350 h 3905250"/>
                  <a:gd name="connsiteX173" fmla="*/ 5077625 w 5540715"/>
                  <a:gd name="connsiteY173" fmla="*/ 2019300 h 3905250"/>
                  <a:gd name="connsiteX174" fmla="*/ 5096675 w 5540715"/>
                  <a:gd name="connsiteY174" fmla="*/ 2000250 h 3905250"/>
                  <a:gd name="connsiteX175" fmla="*/ 5125250 w 5540715"/>
                  <a:gd name="connsiteY175" fmla="*/ 1981200 h 3905250"/>
                  <a:gd name="connsiteX176" fmla="*/ 5172875 w 5540715"/>
                  <a:gd name="connsiteY176" fmla="*/ 1943100 h 3905250"/>
                  <a:gd name="connsiteX177" fmla="*/ 5210975 w 5540715"/>
                  <a:gd name="connsiteY177" fmla="*/ 1909762 h 3905250"/>
                  <a:gd name="connsiteX178" fmla="*/ 5220500 w 5540715"/>
                  <a:gd name="connsiteY178" fmla="*/ 1895475 h 3905250"/>
                  <a:gd name="connsiteX179" fmla="*/ 5234787 w 5540715"/>
                  <a:gd name="connsiteY179" fmla="*/ 1876425 h 3905250"/>
                  <a:gd name="connsiteX180" fmla="*/ 5253837 w 5540715"/>
                  <a:gd name="connsiteY180" fmla="*/ 1838325 h 3905250"/>
                  <a:gd name="connsiteX181" fmla="*/ 5282412 w 5540715"/>
                  <a:gd name="connsiteY181" fmla="*/ 1790700 h 3905250"/>
                  <a:gd name="connsiteX182" fmla="*/ 5287175 w 5540715"/>
                  <a:gd name="connsiteY182" fmla="*/ 1771650 h 3905250"/>
                  <a:gd name="connsiteX183" fmla="*/ 5306225 w 5540715"/>
                  <a:gd name="connsiteY183" fmla="*/ 1743075 h 3905250"/>
                  <a:gd name="connsiteX184" fmla="*/ 5320512 w 5540715"/>
                  <a:gd name="connsiteY184" fmla="*/ 1709737 h 3905250"/>
                  <a:gd name="connsiteX185" fmla="*/ 5334800 w 5540715"/>
                  <a:gd name="connsiteY185" fmla="*/ 1695450 h 3905250"/>
                  <a:gd name="connsiteX186" fmla="*/ 5358612 w 5540715"/>
                  <a:gd name="connsiteY186" fmla="*/ 1647825 h 3905250"/>
                  <a:gd name="connsiteX187" fmla="*/ 5391950 w 5540715"/>
                  <a:gd name="connsiteY187" fmla="*/ 1581150 h 3905250"/>
                  <a:gd name="connsiteX188" fmla="*/ 5439575 w 5540715"/>
                  <a:gd name="connsiteY188" fmla="*/ 1452562 h 3905250"/>
                  <a:gd name="connsiteX189" fmla="*/ 5449100 w 5540715"/>
                  <a:gd name="connsiteY189" fmla="*/ 1414462 h 3905250"/>
                  <a:gd name="connsiteX190" fmla="*/ 5453862 w 5540715"/>
                  <a:gd name="connsiteY190" fmla="*/ 1381125 h 3905250"/>
                  <a:gd name="connsiteX191" fmla="*/ 5463387 w 5540715"/>
                  <a:gd name="connsiteY191" fmla="*/ 1181100 h 3905250"/>
                  <a:gd name="connsiteX192" fmla="*/ 5468150 w 5540715"/>
                  <a:gd name="connsiteY192" fmla="*/ 1157287 h 3905250"/>
                  <a:gd name="connsiteX193" fmla="*/ 5472912 w 5540715"/>
                  <a:gd name="connsiteY193" fmla="*/ 1128712 h 3905250"/>
                  <a:gd name="connsiteX194" fmla="*/ 5477675 w 5540715"/>
                  <a:gd name="connsiteY194" fmla="*/ 1095375 h 3905250"/>
                  <a:gd name="connsiteX195" fmla="*/ 5487200 w 5540715"/>
                  <a:gd name="connsiteY195" fmla="*/ 1066800 h 3905250"/>
                  <a:gd name="connsiteX196" fmla="*/ 5501487 w 5540715"/>
                  <a:gd name="connsiteY196" fmla="*/ 981075 h 3905250"/>
                  <a:gd name="connsiteX197" fmla="*/ 5501487 w 5540715"/>
                  <a:gd name="connsiteY197" fmla="*/ 981075 h 3905250"/>
                  <a:gd name="connsiteX198" fmla="*/ 5511012 w 5540715"/>
                  <a:gd name="connsiteY198" fmla="*/ 923925 h 3905250"/>
                  <a:gd name="connsiteX199" fmla="*/ 5515775 w 5540715"/>
                  <a:gd name="connsiteY199" fmla="*/ 890587 h 3905250"/>
                  <a:gd name="connsiteX200" fmla="*/ 5525300 w 5540715"/>
                  <a:gd name="connsiteY200" fmla="*/ 833437 h 3905250"/>
                  <a:gd name="connsiteX201" fmla="*/ 5530062 w 5540715"/>
                  <a:gd name="connsiteY201" fmla="*/ 804862 h 3905250"/>
                  <a:gd name="connsiteX202" fmla="*/ 5534825 w 5540715"/>
                  <a:gd name="connsiteY202" fmla="*/ 738187 h 3905250"/>
                  <a:gd name="connsiteX203" fmla="*/ 5520537 w 5540715"/>
                  <a:gd name="connsiteY203" fmla="*/ 466725 h 3905250"/>
                  <a:gd name="connsiteX204" fmla="*/ 5511012 w 5540715"/>
                  <a:gd name="connsiteY204" fmla="*/ 442912 h 3905250"/>
                  <a:gd name="connsiteX205" fmla="*/ 5491962 w 5540715"/>
                  <a:gd name="connsiteY205" fmla="*/ 390525 h 3905250"/>
                  <a:gd name="connsiteX206" fmla="*/ 5477675 w 5540715"/>
                  <a:gd name="connsiteY206" fmla="*/ 366712 h 3905250"/>
                  <a:gd name="connsiteX207" fmla="*/ 5453862 w 5540715"/>
                  <a:gd name="connsiteY207" fmla="*/ 347662 h 3905250"/>
                  <a:gd name="connsiteX208" fmla="*/ 5420525 w 5540715"/>
                  <a:gd name="connsiteY208" fmla="*/ 309562 h 3905250"/>
                  <a:gd name="connsiteX209" fmla="*/ 5401475 w 5540715"/>
                  <a:gd name="connsiteY209" fmla="*/ 300037 h 3905250"/>
                  <a:gd name="connsiteX210" fmla="*/ 5391950 w 5540715"/>
                  <a:gd name="connsiteY210" fmla="*/ 280987 h 3905250"/>
                  <a:gd name="connsiteX211" fmla="*/ 5358612 w 5540715"/>
                  <a:gd name="connsiteY211" fmla="*/ 257175 h 3905250"/>
                  <a:gd name="connsiteX212" fmla="*/ 5325275 w 5540715"/>
                  <a:gd name="connsiteY212" fmla="*/ 223837 h 3905250"/>
                  <a:gd name="connsiteX213" fmla="*/ 5244312 w 5540715"/>
                  <a:gd name="connsiteY213" fmla="*/ 133350 h 3905250"/>
                  <a:gd name="connsiteX214" fmla="*/ 5201450 w 5540715"/>
                  <a:gd name="connsiteY214" fmla="*/ 85725 h 3905250"/>
                  <a:gd name="connsiteX215" fmla="*/ 5163350 w 5540715"/>
                  <a:gd name="connsiteY215" fmla="*/ 71437 h 3905250"/>
                  <a:gd name="connsiteX216" fmla="*/ 5087150 w 5540715"/>
                  <a:gd name="connsiteY216" fmla="*/ 42862 h 3905250"/>
                  <a:gd name="connsiteX217" fmla="*/ 5039525 w 5540715"/>
                  <a:gd name="connsiteY217" fmla="*/ 23812 h 3905250"/>
                  <a:gd name="connsiteX218" fmla="*/ 5006187 w 5540715"/>
                  <a:gd name="connsiteY218" fmla="*/ 19050 h 3905250"/>
                  <a:gd name="connsiteX219" fmla="*/ 4982375 w 5540715"/>
                  <a:gd name="connsiteY219" fmla="*/ 9525 h 3905250"/>
                  <a:gd name="connsiteX220" fmla="*/ 4915700 w 5540715"/>
                  <a:gd name="connsiteY220" fmla="*/ 4762 h 3905250"/>
                  <a:gd name="connsiteX221" fmla="*/ 4858550 w 5540715"/>
                  <a:gd name="connsiteY221" fmla="*/ 0 h 3905250"/>
                  <a:gd name="connsiteX222" fmla="*/ 4749012 w 5540715"/>
                  <a:gd name="connsiteY222" fmla="*/ 14287 h 3905250"/>
                  <a:gd name="connsiteX223" fmla="*/ 4725200 w 5540715"/>
                  <a:gd name="connsiteY223" fmla="*/ 19050 h 3905250"/>
                  <a:gd name="connsiteX224" fmla="*/ 4668050 w 5540715"/>
                  <a:gd name="connsiteY224" fmla="*/ 42862 h 3905250"/>
                  <a:gd name="connsiteX225" fmla="*/ 4629950 w 5540715"/>
                  <a:gd name="connsiteY225" fmla="*/ 57150 h 3905250"/>
                  <a:gd name="connsiteX226" fmla="*/ 4548987 w 5540715"/>
                  <a:gd name="connsiteY226" fmla="*/ 104775 h 3905250"/>
                  <a:gd name="connsiteX227" fmla="*/ 4529937 w 5540715"/>
                  <a:gd name="connsiteY227" fmla="*/ 128587 h 3905250"/>
                  <a:gd name="connsiteX228" fmla="*/ 4510887 w 5540715"/>
                  <a:gd name="connsiteY228" fmla="*/ 147637 h 3905250"/>
                  <a:gd name="connsiteX229" fmla="*/ 4491837 w 5540715"/>
                  <a:gd name="connsiteY229" fmla="*/ 176212 h 3905250"/>
                  <a:gd name="connsiteX230" fmla="*/ 4458500 w 5540715"/>
                  <a:gd name="connsiteY230" fmla="*/ 247650 h 3905250"/>
                  <a:gd name="connsiteX231" fmla="*/ 4439450 w 5540715"/>
                  <a:gd name="connsiteY231" fmla="*/ 304800 h 3905250"/>
                  <a:gd name="connsiteX232" fmla="*/ 4420400 w 5540715"/>
                  <a:gd name="connsiteY232" fmla="*/ 366712 h 3905250"/>
                  <a:gd name="connsiteX233" fmla="*/ 4415637 w 5540715"/>
                  <a:gd name="connsiteY233" fmla="*/ 400050 h 3905250"/>
                  <a:gd name="connsiteX234" fmla="*/ 4406112 w 5540715"/>
                  <a:gd name="connsiteY234" fmla="*/ 423862 h 3905250"/>
                  <a:gd name="connsiteX235" fmla="*/ 4401350 w 5540715"/>
                  <a:gd name="connsiteY235" fmla="*/ 457200 h 3905250"/>
                  <a:gd name="connsiteX236" fmla="*/ 4391825 w 5540715"/>
                  <a:gd name="connsiteY236" fmla="*/ 519112 h 3905250"/>
                  <a:gd name="connsiteX237" fmla="*/ 4425162 w 5540715"/>
                  <a:gd name="connsiteY237" fmla="*/ 685800 h 3905250"/>
                  <a:gd name="connsiteX238" fmla="*/ 4434687 w 5540715"/>
                  <a:gd name="connsiteY238" fmla="*/ 728662 h 3905250"/>
                  <a:gd name="connsiteX239" fmla="*/ 4444212 w 5540715"/>
                  <a:gd name="connsiteY239" fmla="*/ 752475 h 3905250"/>
                  <a:gd name="connsiteX240" fmla="*/ 4439450 w 5540715"/>
                  <a:gd name="connsiteY240" fmla="*/ 819150 h 3905250"/>
                  <a:gd name="connsiteX241" fmla="*/ 4396587 w 5540715"/>
                  <a:gd name="connsiteY241" fmla="*/ 852487 h 3905250"/>
                  <a:gd name="connsiteX242" fmla="*/ 4382300 w 5540715"/>
                  <a:gd name="connsiteY242" fmla="*/ 866775 h 3905250"/>
                  <a:gd name="connsiteX243" fmla="*/ 4363250 w 5540715"/>
                  <a:gd name="connsiteY243" fmla="*/ 876300 h 3905250"/>
                  <a:gd name="connsiteX244" fmla="*/ 4329912 w 5540715"/>
                  <a:gd name="connsiteY244" fmla="*/ 900112 h 3905250"/>
                  <a:gd name="connsiteX245" fmla="*/ 4315625 w 5540715"/>
                  <a:gd name="connsiteY245" fmla="*/ 909637 h 3905250"/>
                  <a:gd name="connsiteX246" fmla="*/ 4296575 w 5540715"/>
                  <a:gd name="connsiteY246" fmla="*/ 923925 h 3905250"/>
                  <a:gd name="connsiteX247" fmla="*/ 4277525 w 5540715"/>
                  <a:gd name="connsiteY247" fmla="*/ 928687 h 3905250"/>
                  <a:gd name="connsiteX248" fmla="*/ 4248950 w 5540715"/>
                  <a:gd name="connsiteY248" fmla="*/ 938212 h 3905250"/>
                  <a:gd name="connsiteX249" fmla="*/ 4229900 w 5540715"/>
                  <a:gd name="connsiteY249" fmla="*/ 942975 h 3905250"/>
                  <a:gd name="connsiteX250" fmla="*/ 4215612 w 5540715"/>
                  <a:gd name="connsiteY250" fmla="*/ 947737 h 3905250"/>
                  <a:gd name="connsiteX251" fmla="*/ 4158462 w 5540715"/>
                  <a:gd name="connsiteY251" fmla="*/ 957262 h 3905250"/>
                  <a:gd name="connsiteX252" fmla="*/ 4120362 w 5540715"/>
                  <a:gd name="connsiteY252" fmla="*/ 966787 h 3905250"/>
                  <a:gd name="connsiteX253" fmla="*/ 4091787 w 5540715"/>
                  <a:gd name="connsiteY253" fmla="*/ 976312 h 3905250"/>
                  <a:gd name="connsiteX254" fmla="*/ 4067975 w 5540715"/>
                  <a:gd name="connsiteY254" fmla="*/ 985837 h 3905250"/>
                  <a:gd name="connsiteX255" fmla="*/ 4034637 w 5540715"/>
                  <a:gd name="connsiteY255" fmla="*/ 990600 h 3905250"/>
                  <a:gd name="connsiteX256" fmla="*/ 3967962 w 5540715"/>
                  <a:gd name="connsiteY256" fmla="*/ 1009650 h 3905250"/>
                  <a:gd name="connsiteX257" fmla="*/ 3939387 w 5540715"/>
                  <a:gd name="connsiteY257" fmla="*/ 1019175 h 3905250"/>
                  <a:gd name="connsiteX258" fmla="*/ 3906050 w 5540715"/>
                  <a:gd name="connsiteY258" fmla="*/ 1023937 h 3905250"/>
                  <a:gd name="connsiteX259" fmla="*/ 3744125 w 5540715"/>
                  <a:gd name="connsiteY259" fmla="*/ 1019175 h 3905250"/>
                  <a:gd name="connsiteX260" fmla="*/ 3715550 w 5540715"/>
                  <a:gd name="connsiteY260" fmla="*/ 1014412 h 3905250"/>
                  <a:gd name="connsiteX261" fmla="*/ 3677450 w 5540715"/>
                  <a:gd name="connsiteY261" fmla="*/ 1009650 h 3905250"/>
                  <a:gd name="connsiteX262" fmla="*/ 3548862 w 5540715"/>
                  <a:gd name="connsiteY262" fmla="*/ 1023937 h 3905250"/>
                  <a:gd name="connsiteX263" fmla="*/ 3506000 w 5540715"/>
                  <a:gd name="connsiteY263" fmla="*/ 1052512 h 3905250"/>
                  <a:gd name="connsiteX264" fmla="*/ 3486950 w 5540715"/>
                  <a:gd name="connsiteY264" fmla="*/ 1071562 h 3905250"/>
                  <a:gd name="connsiteX265" fmla="*/ 3463137 w 5540715"/>
                  <a:gd name="connsiteY265" fmla="*/ 1090612 h 3905250"/>
                  <a:gd name="connsiteX266" fmla="*/ 3425037 w 5540715"/>
                  <a:gd name="connsiteY266" fmla="*/ 1128712 h 3905250"/>
                  <a:gd name="connsiteX267" fmla="*/ 3396462 w 5540715"/>
                  <a:gd name="connsiteY267" fmla="*/ 1176337 h 3905250"/>
                  <a:gd name="connsiteX268" fmla="*/ 3363125 w 5540715"/>
                  <a:gd name="connsiteY268" fmla="*/ 1228725 h 3905250"/>
                  <a:gd name="connsiteX269" fmla="*/ 3353600 w 5540715"/>
                  <a:gd name="connsiteY269" fmla="*/ 1262062 h 3905250"/>
                  <a:gd name="connsiteX270" fmla="*/ 3348837 w 5540715"/>
                  <a:gd name="connsiteY270" fmla="*/ 1281112 h 3905250"/>
                  <a:gd name="connsiteX271" fmla="*/ 3339312 w 5540715"/>
                  <a:gd name="connsiteY271" fmla="*/ 1295400 h 3905250"/>
                  <a:gd name="connsiteX272" fmla="*/ 3329787 w 5540715"/>
                  <a:gd name="connsiteY272" fmla="*/ 1323975 h 3905250"/>
                  <a:gd name="connsiteX273" fmla="*/ 3301212 w 5540715"/>
                  <a:gd name="connsiteY273" fmla="*/ 1357312 h 3905250"/>
                  <a:gd name="connsiteX274" fmla="*/ 3291687 w 5540715"/>
                  <a:gd name="connsiteY274" fmla="*/ 1381125 h 3905250"/>
                  <a:gd name="connsiteX275" fmla="*/ 3248825 w 5540715"/>
                  <a:gd name="connsiteY275" fmla="*/ 1414462 h 3905250"/>
                  <a:gd name="connsiteX276" fmla="*/ 3234537 w 5540715"/>
                  <a:gd name="connsiteY276" fmla="*/ 1433512 h 3905250"/>
                  <a:gd name="connsiteX277" fmla="*/ 3220250 w 5540715"/>
                  <a:gd name="connsiteY277" fmla="*/ 1443037 h 3905250"/>
                  <a:gd name="connsiteX278" fmla="*/ 3172625 w 5540715"/>
                  <a:gd name="connsiteY278" fmla="*/ 1481137 h 3905250"/>
                  <a:gd name="connsiteX279" fmla="*/ 3153575 w 5540715"/>
                  <a:gd name="connsiteY279" fmla="*/ 1495425 h 3905250"/>
                  <a:gd name="connsiteX280" fmla="*/ 3129762 w 5540715"/>
                  <a:gd name="connsiteY280" fmla="*/ 1504950 h 3905250"/>
                  <a:gd name="connsiteX281" fmla="*/ 3110712 w 5540715"/>
                  <a:gd name="connsiteY281" fmla="*/ 1519237 h 3905250"/>
                  <a:gd name="connsiteX282" fmla="*/ 3096425 w 5540715"/>
                  <a:gd name="connsiteY282" fmla="*/ 1533525 h 3905250"/>
                  <a:gd name="connsiteX283" fmla="*/ 3072612 w 5540715"/>
                  <a:gd name="connsiteY283" fmla="*/ 1543050 h 3905250"/>
                  <a:gd name="connsiteX284" fmla="*/ 3058325 w 5540715"/>
                  <a:gd name="connsiteY284" fmla="*/ 1557337 h 3905250"/>
                  <a:gd name="connsiteX285" fmla="*/ 3034512 w 5540715"/>
                  <a:gd name="connsiteY285" fmla="*/ 1566862 h 3905250"/>
                  <a:gd name="connsiteX286" fmla="*/ 3015462 w 5540715"/>
                  <a:gd name="connsiteY286" fmla="*/ 1576387 h 3905250"/>
                  <a:gd name="connsiteX287" fmla="*/ 2967837 w 5540715"/>
                  <a:gd name="connsiteY287" fmla="*/ 1604962 h 3905250"/>
                  <a:gd name="connsiteX288" fmla="*/ 2953550 w 5540715"/>
                  <a:gd name="connsiteY288" fmla="*/ 1614487 h 3905250"/>
                  <a:gd name="connsiteX289" fmla="*/ 2939262 w 5540715"/>
                  <a:gd name="connsiteY289" fmla="*/ 1619250 h 3905250"/>
                  <a:gd name="connsiteX290" fmla="*/ 2910687 w 5540715"/>
                  <a:gd name="connsiteY290" fmla="*/ 1638300 h 3905250"/>
                  <a:gd name="connsiteX291" fmla="*/ 2896400 w 5540715"/>
                  <a:gd name="connsiteY291" fmla="*/ 1652587 h 3905250"/>
                  <a:gd name="connsiteX292" fmla="*/ 2834487 w 5540715"/>
                  <a:gd name="connsiteY292" fmla="*/ 1681162 h 3905250"/>
                  <a:gd name="connsiteX293" fmla="*/ 2791625 w 5540715"/>
                  <a:gd name="connsiteY293" fmla="*/ 1709737 h 3905250"/>
                  <a:gd name="connsiteX294" fmla="*/ 2767812 w 5540715"/>
                  <a:gd name="connsiteY294" fmla="*/ 1719262 h 3905250"/>
                  <a:gd name="connsiteX295" fmla="*/ 2753525 w 5540715"/>
                  <a:gd name="connsiteY295" fmla="*/ 1728787 h 3905250"/>
                  <a:gd name="connsiteX296" fmla="*/ 2739237 w 5540715"/>
                  <a:gd name="connsiteY296" fmla="*/ 1733550 h 3905250"/>
                  <a:gd name="connsiteX297" fmla="*/ 2724950 w 5540715"/>
                  <a:gd name="connsiteY297" fmla="*/ 1743075 h 3905250"/>
                  <a:gd name="connsiteX298" fmla="*/ 2663037 w 5540715"/>
                  <a:gd name="connsiteY298" fmla="*/ 1752600 h 3905250"/>
                  <a:gd name="connsiteX299" fmla="*/ 2596362 w 5540715"/>
                  <a:gd name="connsiteY299" fmla="*/ 1738312 h 3905250"/>
                  <a:gd name="connsiteX300" fmla="*/ 2572550 w 5540715"/>
                  <a:gd name="connsiteY300" fmla="*/ 1728788 h 3905250"/>
                  <a:gd name="connsiteX301" fmla="*/ 2524925 w 5540715"/>
                  <a:gd name="connsiteY301" fmla="*/ 1728787 h 3905250"/>
                  <a:gd name="connsiteX302" fmla="*/ 2470156 w 5540715"/>
                  <a:gd name="connsiteY302" fmla="*/ 1804987 h 3905250"/>
                  <a:gd name="connsiteX303" fmla="*/ 2389193 w 5540715"/>
                  <a:gd name="connsiteY303" fmla="*/ 1881187 h 3905250"/>
                  <a:gd name="connsiteX304" fmla="*/ 2315375 w 5540715"/>
                  <a:gd name="connsiteY304" fmla="*/ 1909762 h 3905250"/>
                  <a:gd name="connsiteX305" fmla="*/ 2253462 w 5540715"/>
                  <a:gd name="connsiteY305" fmla="*/ 1924050 h 3905250"/>
                  <a:gd name="connsiteX306" fmla="*/ 2234412 w 5540715"/>
                  <a:gd name="connsiteY306" fmla="*/ 1943100 h 3905250"/>
                  <a:gd name="connsiteX307" fmla="*/ 2220125 w 5540715"/>
                  <a:gd name="connsiteY307" fmla="*/ 1947862 h 3905250"/>
                  <a:gd name="connsiteX308" fmla="*/ 2186787 w 5540715"/>
                  <a:gd name="connsiteY308" fmla="*/ 1966912 h 3905250"/>
                  <a:gd name="connsiteX309" fmla="*/ 2148687 w 5540715"/>
                  <a:gd name="connsiteY309" fmla="*/ 1985962 h 3905250"/>
                  <a:gd name="connsiteX310" fmla="*/ 2072487 w 5540715"/>
                  <a:gd name="connsiteY310" fmla="*/ 1971675 h 3905250"/>
                  <a:gd name="connsiteX311" fmla="*/ 1996288 w 5540715"/>
                  <a:gd name="connsiteY311" fmla="*/ 1990725 h 3905250"/>
                  <a:gd name="connsiteX312" fmla="*/ 1939137 w 5540715"/>
                  <a:gd name="connsiteY312" fmla="*/ 2047875 h 3905250"/>
                  <a:gd name="connsiteX313" fmla="*/ 1910562 w 5540715"/>
                  <a:gd name="connsiteY313" fmla="*/ 2071687 h 3905250"/>
                  <a:gd name="connsiteX314" fmla="*/ 1886750 w 5540715"/>
                  <a:gd name="connsiteY314" fmla="*/ 2081212 h 3905250"/>
                  <a:gd name="connsiteX315" fmla="*/ 1858175 w 5540715"/>
                  <a:gd name="connsiteY315" fmla="*/ 2100262 h 3905250"/>
                  <a:gd name="connsiteX316" fmla="*/ 1834362 w 5540715"/>
                  <a:gd name="connsiteY316" fmla="*/ 2109787 h 3905250"/>
                  <a:gd name="connsiteX317" fmla="*/ 1815312 w 5540715"/>
                  <a:gd name="connsiteY317" fmla="*/ 2124075 h 3905250"/>
                  <a:gd name="connsiteX318" fmla="*/ 1796262 w 5540715"/>
                  <a:gd name="connsiteY318" fmla="*/ 2133600 h 3905250"/>
                  <a:gd name="connsiteX319" fmla="*/ 1786737 w 5540715"/>
                  <a:gd name="connsiteY319" fmla="*/ 2147887 h 3905250"/>
                  <a:gd name="connsiteX320" fmla="*/ 1772450 w 5540715"/>
                  <a:gd name="connsiteY320" fmla="*/ 2152650 h 3905250"/>
                  <a:gd name="connsiteX321" fmla="*/ 1753400 w 5540715"/>
                  <a:gd name="connsiteY321" fmla="*/ 2166937 h 3905250"/>
                  <a:gd name="connsiteX322" fmla="*/ 1696250 w 5540715"/>
                  <a:gd name="connsiteY322" fmla="*/ 2219325 h 3905250"/>
                  <a:gd name="connsiteX323" fmla="*/ 1672437 w 5540715"/>
                  <a:gd name="connsiteY323" fmla="*/ 2238375 h 3905250"/>
                  <a:gd name="connsiteX324" fmla="*/ 1648625 w 5540715"/>
                  <a:gd name="connsiteY324" fmla="*/ 2252662 h 3905250"/>
                  <a:gd name="connsiteX325" fmla="*/ 1615287 w 5540715"/>
                  <a:gd name="connsiteY325" fmla="*/ 2286000 h 3905250"/>
                  <a:gd name="connsiteX326" fmla="*/ 1591475 w 5540715"/>
                  <a:gd name="connsiteY326" fmla="*/ 2305050 h 3905250"/>
                  <a:gd name="connsiteX327" fmla="*/ 1577187 w 5540715"/>
                  <a:gd name="connsiteY327" fmla="*/ 2314575 h 3905250"/>
                  <a:gd name="connsiteX328" fmla="*/ 1562900 w 5540715"/>
                  <a:gd name="connsiteY328" fmla="*/ 2328862 h 3905250"/>
                  <a:gd name="connsiteX329" fmla="*/ 1558137 w 5540715"/>
                  <a:gd name="connsiteY329" fmla="*/ 2343150 h 3905250"/>
                  <a:gd name="connsiteX330" fmla="*/ 1520037 w 5540715"/>
                  <a:gd name="connsiteY330" fmla="*/ 2366962 h 3905250"/>
                  <a:gd name="connsiteX331" fmla="*/ 1496225 w 5540715"/>
                  <a:gd name="connsiteY331" fmla="*/ 2381250 h 3905250"/>
                  <a:gd name="connsiteX332" fmla="*/ 1477175 w 5540715"/>
                  <a:gd name="connsiteY332" fmla="*/ 2395537 h 3905250"/>
                  <a:gd name="connsiteX333" fmla="*/ 1462887 w 5540715"/>
                  <a:gd name="connsiteY333" fmla="*/ 2400300 h 3905250"/>
                  <a:gd name="connsiteX334" fmla="*/ 1424787 w 5540715"/>
                  <a:gd name="connsiteY334" fmla="*/ 2419350 h 3905250"/>
                  <a:gd name="connsiteX335" fmla="*/ 1405737 w 5540715"/>
                  <a:gd name="connsiteY335" fmla="*/ 2428875 h 3905250"/>
                  <a:gd name="connsiteX336" fmla="*/ 1362875 w 5540715"/>
                  <a:gd name="connsiteY336" fmla="*/ 2462212 h 3905250"/>
                  <a:gd name="connsiteX337" fmla="*/ 1329537 w 5540715"/>
                  <a:gd name="connsiteY337" fmla="*/ 2476500 h 3905250"/>
                  <a:gd name="connsiteX338" fmla="*/ 1310487 w 5540715"/>
                  <a:gd name="connsiteY338" fmla="*/ 2490787 h 3905250"/>
                  <a:gd name="connsiteX339" fmla="*/ 1262862 w 5540715"/>
                  <a:gd name="connsiteY339" fmla="*/ 2514600 h 3905250"/>
                  <a:gd name="connsiteX340" fmla="*/ 1224762 w 5540715"/>
                  <a:gd name="connsiteY340" fmla="*/ 2538412 h 3905250"/>
                  <a:gd name="connsiteX341" fmla="*/ 1210475 w 5540715"/>
                  <a:gd name="connsiteY341" fmla="*/ 2543175 h 3905250"/>
                  <a:gd name="connsiteX342" fmla="*/ 1191425 w 5540715"/>
                  <a:gd name="connsiteY342" fmla="*/ 2557462 h 3905250"/>
                  <a:gd name="connsiteX343" fmla="*/ 1129512 w 5540715"/>
                  <a:gd name="connsiteY343" fmla="*/ 2600325 h 3905250"/>
                  <a:gd name="connsiteX344" fmla="*/ 1100937 w 5540715"/>
                  <a:gd name="connsiteY344" fmla="*/ 2624137 h 3905250"/>
                  <a:gd name="connsiteX345" fmla="*/ 1086650 w 5540715"/>
                  <a:gd name="connsiteY345" fmla="*/ 2638425 h 3905250"/>
                  <a:gd name="connsiteX346" fmla="*/ 1077125 w 5540715"/>
                  <a:gd name="connsiteY346" fmla="*/ 2652712 h 3905250"/>
                  <a:gd name="connsiteX347" fmla="*/ 1053312 w 5540715"/>
                  <a:gd name="connsiteY34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215362 w 5540715"/>
                  <a:gd name="connsiteY79" fmla="*/ 2833687 h 3905250"/>
                  <a:gd name="connsiteX80" fmla="*/ 2196312 w 5540715"/>
                  <a:gd name="connsiteY80" fmla="*/ 2790825 h 3905250"/>
                  <a:gd name="connsiteX81" fmla="*/ 2172500 w 5540715"/>
                  <a:gd name="connsiteY81" fmla="*/ 2733675 h 3905250"/>
                  <a:gd name="connsiteX82" fmla="*/ 2167737 w 5540715"/>
                  <a:gd name="connsiteY82" fmla="*/ 2709862 h 3905250"/>
                  <a:gd name="connsiteX83" fmla="*/ 2158212 w 5540715"/>
                  <a:gd name="connsiteY83" fmla="*/ 2686050 h 3905250"/>
                  <a:gd name="connsiteX84" fmla="*/ 2153450 w 5540715"/>
                  <a:gd name="connsiteY84" fmla="*/ 2643187 h 3905250"/>
                  <a:gd name="connsiteX85" fmla="*/ 2158212 w 5540715"/>
                  <a:gd name="connsiteY85" fmla="*/ 2586037 h 3905250"/>
                  <a:gd name="connsiteX86" fmla="*/ 2182025 w 5540715"/>
                  <a:gd name="connsiteY86" fmla="*/ 2547937 h 3905250"/>
                  <a:gd name="connsiteX87" fmla="*/ 2215362 w 5540715"/>
                  <a:gd name="connsiteY87" fmla="*/ 2509837 h 3905250"/>
                  <a:gd name="connsiteX88" fmla="*/ 2234412 w 5540715"/>
                  <a:gd name="connsiteY88" fmla="*/ 2490787 h 3905250"/>
                  <a:gd name="connsiteX89" fmla="*/ 2267750 w 5540715"/>
                  <a:gd name="connsiteY89" fmla="*/ 2481262 h 3905250"/>
                  <a:gd name="connsiteX90" fmla="*/ 2291562 w 5540715"/>
                  <a:gd name="connsiteY90" fmla="*/ 2471737 h 3905250"/>
                  <a:gd name="connsiteX91" fmla="*/ 2386812 w 5540715"/>
                  <a:gd name="connsiteY91" fmla="*/ 2462212 h 3905250"/>
                  <a:gd name="connsiteX92" fmla="*/ 2453487 w 5540715"/>
                  <a:gd name="connsiteY92" fmla="*/ 2452687 h 3905250"/>
                  <a:gd name="connsiteX93" fmla="*/ 2510637 w 5540715"/>
                  <a:gd name="connsiteY93" fmla="*/ 2443162 h 3905250"/>
                  <a:gd name="connsiteX94" fmla="*/ 2529687 w 5540715"/>
                  <a:gd name="connsiteY94" fmla="*/ 2433637 h 3905250"/>
                  <a:gd name="connsiteX95" fmla="*/ 2634462 w 5540715"/>
                  <a:gd name="connsiteY95" fmla="*/ 2424112 h 3905250"/>
                  <a:gd name="connsiteX96" fmla="*/ 2767812 w 5540715"/>
                  <a:gd name="connsiteY96" fmla="*/ 2419350 h 3905250"/>
                  <a:gd name="connsiteX97" fmla="*/ 2791625 w 5540715"/>
                  <a:gd name="connsiteY97" fmla="*/ 2414587 h 3905250"/>
                  <a:gd name="connsiteX98" fmla="*/ 2829725 w 5540715"/>
                  <a:gd name="connsiteY98" fmla="*/ 2390775 h 3905250"/>
                  <a:gd name="connsiteX99" fmla="*/ 2848775 w 5540715"/>
                  <a:gd name="connsiteY99" fmla="*/ 2381250 h 3905250"/>
                  <a:gd name="connsiteX100" fmla="*/ 2886875 w 5540715"/>
                  <a:gd name="connsiteY100" fmla="*/ 2352675 h 3905250"/>
                  <a:gd name="connsiteX101" fmla="*/ 2905925 w 5540715"/>
                  <a:gd name="connsiteY101" fmla="*/ 2338387 h 3905250"/>
                  <a:gd name="connsiteX102" fmla="*/ 2920212 w 5540715"/>
                  <a:gd name="connsiteY102" fmla="*/ 2328862 h 3905250"/>
                  <a:gd name="connsiteX103" fmla="*/ 2934500 w 5540715"/>
                  <a:gd name="connsiteY103" fmla="*/ 2314575 h 3905250"/>
                  <a:gd name="connsiteX104" fmla="*/ 2958312 w 5540715"/>
                  <a:gd name="connsiteY104" fmla="*/ 2309812 h 3905250"/>
                  <a:gd name="connsiteX105" fmla="*/ 2982125 w 5540715"/>
                  <a:gd name="connsiteY105" fmla="*/ 2295525 h 3905250"/>
                  <a:gd name="connsiteX106" fmla="*/ 3001175 w 5540715"/>
                  <a:gd name="connsiteY106" fmla="*/ 2281237 h 3905250"/>
                  <a:gd name="connsiteX107" fmla="*/ 3024987 w 5540715"/>
                  <a:gd name="connsiteY107" fmla="*/ 2271712 h 3905250"/>
                  <a:gd name="connsiteX108" fmla="*/ 3063087 w 5540715"/>
                  <a:gd name="connsiteY108" fmla="*/ 2243137 h 3905250"/>
                  <a:gd name="connsiteX109" fmla="*/ 3096425 w 5540715"/>
                  <a:gd name="connsiteY109" fmla="*/ 2224087 h 3905250"/>
                  <a:gd name="connsiteX110" fmla="*/ 3115475 w 5540715"/>
                  <a:gd name="connsiteY110" fmla="*/ 2205037 h 3905250"/>
                  <a:gd name="connsiteX111" fmla="*/ 3153575 w 5540715"/>
                  <a:gd name="connsiteY111" fmla="*/ 2185987 h 3905250"/>
                  <a:gd name="connsiteX112" fmla="*/ 3172625 w 5540715"/>
                  <a:gd name="connsiteY112" fmla="*/ 2171700 h 3905250"/>
                  <a:gd name="connsiteX113" fmla="*/ 3234537 w 5540715"/>
                  <a:gd name="connsiteY113" fmla="*/ 2119312 h 3905250"/>
                  <a:gd name="connsiteX114" fmla="*/ 3296450 w 5540715"/>
                  <a:gd name="connsiteY114" fmla="*/ 2076450 h 3905250"/>
                  <a:gd name="connsiteX115" fmla="*/ 3329787 w 5540715"/>
                  <a:gd name="connsiteY115" fmla="*/ 2052637 h 3905250"/>
                  <a:gd name="connsiteX116" fmla="*/ 3358362 w 5540715"/>
                  <a:gd name="connsiteY116" fmla="*/ 2033587 h 3905250"/>
                  <a:gd name="connsiteX117" fmla="*/ 3420275 w 5540715"/>
                  <a:gd name="connsiteY117" fmla="*/ 1995487 h 3905250"/>
                  <a:gd name="connsiteX118" fmla="*/ 3453612 w 5540715"/>
                  <a:gd name="connsiteY118" fmla="*/ 1981200 h 3905250"/>
                  <a:gd name="connsiteX119" fmla="*/ 3482187 w 5540715"/>
                  <a:gd name="connsiteY119" fmla="*/ 1962150 h 3905250"/>
                  <a:gd name="connsiteX120" fmla="*/ 3534575 w 5540715"/>
                  <a:gd name="connsiteY120" fmla="*/ 1933575 h 3905250"/>
                  <a:gd name="connsiteX121" fmla="*/ 3563150 w 5540715"/>
                  <a:gd name="connsiteY121" fmla="*/ 1914525 h 3905250"/>
                  <a:gd name="connsiteX122" fmla="*/ 3639350 w 5540715"/>
                  <a:gd name="connsiteY122" fmla="*/ 1871662 h 3905250"/>
                  <a:gd name="connsiteX123" fmla="*/ 3686975 w 5540715"/>
                  <a:gd name="connsiteY123" fmla="*/ 1843087 h 3905250"/>
                  <a:gd name="connsiteX124" fmla="*/ 3720312 w 5540715"/>
                  <a:gd name="connsiteY124" fmla="*/ 1824037 h 3905250"/>
                  <a:gd name="connsiteX125" fmla="*/ 3744125 w 5540715"/>
                  <a:gd name="connsiteY125" fmla="*/ 1804987 h 3905250"/>
                  <a:gd name="connsiteX126" fmla="*/ 3772700 w 5540715"/>
                  <a:gd name="connsiteY126" fmla="*/ 1795462 h 3905250"/>
                  <a:gd name="connsiteX127" fmla="*/ 3796512 w 5540715"/>
                  <a:gd name="connsiteY127" fmla="*/ 1776412 h 3905250"/>
                  <a:gd name="connsiteX128" fmla="*/ 3829850 w 5540715"/>
                  <a:gd name="connsiteY128" fmla="*/ 1762125 h 3905250"/>
                  <a:gd name="connsiteX129" fmla="*/ 3858425 w 5540715"/>
                  <a:gd name="connsiteY129" fmla="*/ 1747837 h 3905250"/>
                  <a:gd name="connsiteX130" fmla="*/ 3882237 w 5540715"/>
                  <a:gd name="connsiteY130" fmla="*/ 1733550 h 3905250"/>
                  <a:gd name="connsiteX131" fmla="*/ 3929862 w 5540715"/>
                  <a:gd name="connsiteY131" fmla="*/ 1714500 h 3905250"/>
                  <a:gd name="connsiteX132" fmla="*/ 3958437 w 5540715"/>
                  <a:gd name="connsiteY132" fmla="*/ 1695450 h 3905250"/>
                  <a:gd name="connsiteX133" fmla="*/ 3977487 w 5540715"/>
                  <a:gd name="connsiteY133" fmla="*/ 1681162 h 3905250"/>
                  <a:gd name="connsiteX134" fmla="*/ 4029875 w 5540715"/>
                  <a:gd name="connsiteY134" fmla="*/ 1657350 h 3905250"/>
                  <a:gd name="connsiteX135" fmla="*/ 4082262 w 5540715"/>
                  <a:gd name="connsiteY135" fmla="*/ 1614487 h 3905250"/>
                  <a:gd name="connsiteX136" fmla="*/ 4139412 w 5540715"/>
                  <a:gd name="connsiteY136" fmla="*/ 1576387 h 3905250"/>
                  <a:gd name="connsiteX137" fmla="*/ 4167987 w 5540715"/>
                  <a:gd name="connsiteY137" fmla="*/ 1557337 h 3905250"/>
                  <a:gd name="connsiteX138" fmla="*/ 4196562 w 5540715"/>
                  <a:gd name="connsiteY138" fmla="*/ 1538287 h 3905250"/>
                  <a:gd name="connsiteX139" fmla="*/ 4253712 w 5540715"/>
                  <a:gd name="connsiteY139" fmla="*/ 1509712 h 3905250"/>
                  <a:gd name="connsiteX140" fmla="*/ 4277525 w 5540715"/>
                  <a:gd name="connsiteY140" fmla="*/ 1500187 h 3905250"/>
                  <a:gd name="connsiteX141" fmla="*/ 4296575 w 5540715"/>
                  <a:gd name="connsiteY141" fmla="*/ 1490662 h 3905250"/>
                  <a:gd name="connsiteX142" fmla="*/ 4325150 w 5540715"/>
                  <a:gd name="connsiteY142" fmla="*/ 1485900 h 3905250"/>
                  <a:gd name="connsiteX143" fmla="*/ 4353725 w 5540715"/>
                  <a:gd name="connsiteY143" fmla="*/ 1476375 h 3905250"/>
                  <a:gd name="connsiteX144" fmla="*/ 4491837 w 5540715"/>
                  <a:gd name="connsiteY144" fmla="*/ 1481137 h 3905250"/>
                  <a:gd name="connsiteX145" fmla="*/ 4510887 w 5540715"/>
                  <a:gd name="connsiteY145" fmla="*/ 1495425 h 3905250"/>
                  <a:gd name="connsiteX146" fmla="*/ 4568037 w 5540715"/>
                  <a:gd name="connsiteY146" fmla="*/ 1528762 h 3905250"/>
                  <a:gd name="connsiteX147" fmla="*/ 4615662 w 5540715"/>
                  <a:gd name="connsiteY147" fmla="*/ 1571625 h 3905250"/>
                  <a:gd name="connsiteX148" fmla="*/ 4629950 w 5540715"/>
                  <a:gd name="connsiteY148" fmla="*/ 1590675 h 3905250"/>
                  <a:gd name="connsiteX149" fmla="*/ 4629950 w 5540715"/>
                  <a:gd name="connsiteY149" fmla="*/ 1690687 h 3905250"/>
                  <a:gd name="connsiteX150" fmla="*/ 4610900 w 5540715"/>
                  <a:gd name="connsiteY150" fmla="*/ 1724025 h 3905250"/>
                  <a:gd name="connsiteX151" fmla="*/ 4587087 w 5540715"/>
                  <a:gd name="connsiteY151" fmla="*/ 1785937 h 3905250"/>
                  <a:gd name="connsiteX152" fmla="*/ 4577562 w 5540715"/>
                  <a:gd name="connsiteY152" fmla="*/ 1809750 h 3905250"/>
                  <a:gd name="connsiteX153" fmla="*/ 4572800 w 5540715"/>
                  <a:gd name="connsiteY153" fmla="*/ 1828800 h 3905250"/>
                  <a:gd name="connsiteX154" fmla="*/ 4563275 w 5540715"/>
                  <a:gd name="connsiteY154" fmla="*/ 1876425 h 3905250"/>
                  <a:gd name="connsiteX155" fmla="*/ 4558512 w 5540715"/>
                  <a:gd name="connsiteY155" fmla="*/ 1909762 h 3905250"/>
                  <a:gd name="connsiteX156" fmla="*/ 4553750 w 5540715"/>
                  <a:gd name="connsiteY156" fmla="*/ 1938337 h 3905250"/>
                  <a:gd name="connsiteX157" fmla="*/ 4572800 w 5540715"/>
                  <a:gd name="connsiteY157" fmla="*/ 2133600 h 3905250"/>
                  <a:gd name="connsiteX158" fmla="*/ 4601375 w 5540715"/>
                  <a:gd name="connsiteY158" fmla="*/ 2162175 h 3905250"/>
                  <a:gd name="connsiteX159" fmla="*/ 4620425 w 5540715"/>
                  <a:gd name="connsiteY159" fmla="*/ 2166937 h 3905250"/>
                  <a:gd name="connsiteX160" fmla="*/ 4644237 w 5540715"/>
                  <a:gd name="connsiteY160" fmla="*/ 2181225 h 3905250"/>
                  <a:gd name="connsiteX161" fmla="*/ 4663287 w 5540715"/>
                  <a:gd name="connsiteY161" fmla="*/ 2185987 h 3905250"/>
                  <a:gd name="connsiteX162" fmla="*/ 4715675 w 5540715"/>
                  <a:gd name="connsiteY162" fmla="*/ 2195512 h 3905250"/>
                  <a:gd name="connsiteX163" fmla="*/ 4829975 w 5540715"/>
                  <a:gd name="connsiteY163" fmla="*/ 2185987 h 3905250"/>
                  <a:gd name="connsiteX164" fmla="*/ 4863312 w 5540715"/>
                  <a:gd name="connsiteY164" fmla="*/ 2166937 h 3905250"/>
                  <a:gd name="connsiteX165" fmla="*/ 4915700 w 5540715"/>
                  <a:gd name="connsiteY165" fmla="*/ 2147887 h 3905250"/>
                  <a:gd name="connsiteX166" fmla="*/ 4934750 w 5540715"/>
                  <a:gd name="connsiteY166" fmla="*/ 2133600 h 3905250"/>
                  <a:gd name="connsiteX167" fmla="*/ 4949037 w 5540715"/>
                  <a:gd name="connsiteY167" fmla="*/ 2128837 h 3905250"/>
                  <a:gd name="connsiteX168" fmla="*/ 4963325 w 5540715"/>
                  <a:gd name="connsiteY168" fmla="*/ 2114550 h 3905250"/>
                  <a:gd name="connsiteX169" fmla="*/ 4982375 w 5540715"/>
                  <a:gd name="connsiteY169" fmla="*/ 2100262 h 3905250"/>
                  <a:gd name="connsiteX170" fmla="*/ 5010950 w 5540715"/>
                  <a:gd name="connsiteY170" fmla="*/ 2081212 h 3905250"/>
                  <a:gd name="connsiteX171" fmla="*/ 5053812 w 5540715"/>
                  <a:gd name="connsiteY171" fmla="*/ 2038350 h 3905250"/>
                  <a:gd name="connsiteX172" fmla="*/ 5077625 w 5540715"/>
                  <a:gd name="connsiteY172" fmla="*/ 2019300 h 3905250"/>
                  <a:gd name="connsiteX173" fmla="*/ 5096675 w 5540715"/>
                  <a:gd name="connsiteY173" fmla="*/ 2000250 h 3905250"/>
                  <a:gd name="connsiteX174" fmla="*/ 5125250 w 5540715"/>
                  <a:gd name="connsiteY174" fmla="*/ 1981200 h 3905250"/>
                  <a:gd name="connsiteX175" fmla="*/ 5172875 w 5540715"/>
                  <a:gd name="connsiteY175" fmla="*/ 1943100 h 3905250"/>
                  <a:gd name="connsiteX176" fmla="*/ 5210975 w 5540715"/>
                  <a:gd name="connsiteY176" fmla="*/ 1909762 h 3905250"/>
                  <a:gd name="connsiteX177" fmla="*/ 5220500 w 5540715"/>
                  <a:gd name="connsiteY177" fmla="*/ 1895475 h 3905250"/>
                  <a:gd name="connsiteX178" fmla="*/ 5234787 w 5540715"/>
                  <a:gd name="connsiteY178" fmla="*/ 1876425 h 3905250"/>
                  <a:gd name="connsiteX179" fmla="*/ 5253837 w 5540715"/>
                  <a:gd name="connsiteY179" fmla="*/ 1838325 h 3905250"/>
                  <a:gd name="connsiteX180" fmla="*/ 5282412 w 5540715"/>
                  <a:gd name="connsiteY180" fmla="*/ 1790700 h 3905250"/>
                  <a:gd name="connsiteX181" fmla="*/ 5287175 w 5540715"/>
                  <a:gd name="connsiteY181" fmla="*/ 1771650 h 3905250"/>
                  <a:gd name="connsiteX182" fmla="*/ 5306225 w 5540715"/>
                  <a:gd name="connsiteY182" fmla="*/ 1743075 h 3905250"/>
                  <a:gd name="connsiteX183" fmla="*/ 5320512 w 5540715"/>
                  <a:gd name="connsiteY183" fmla="*/ 1709737 h 3905250"/>
                  <a:gd name="connsiteX184" fmla="*/ 5334800 w 5540715"/>
                  <a:gd name="connsiteY184" fmla="*/ 1695450 h 3905250"/>
                  <a:gd name="connsiteX185" fmla="*/ 5358612 w 5540715"/>
                  <a:gd name="connsiteY185" fmla="*/ 1647825 h 3905250"/>
                  <a:gd name="connsiteX186" fmla="*/ 5391950 w 5540715"/>
                  <a:gd name="connsiteY186" fmla="*/ 1581150 h 3905250"/>
                  <a:gd name="connsiteX187" fmla="*/ 5439575 w 5540715"/>
                  <a:gd name="connsiteY187" fmla="*/ 1452562 h 3905250"/>
                  <a:gd name="connsiteX188" fmla="*/ 5449100 w 5540715"/>
                  <a:gd name="connsiteY188" fmla="*/ 1414462 h 3905250"/>
                  <a:gd name="connsiteX189" fmla="*/ 5453862 w 5540715"/>
                  <a:gd name="connsiteY189" fmla="*/ 1381125 h 3905250"/>
                  <a:gd name="connsiteX190" fmla="*/ 5463387 w 5540715"/>
                  <a:gd name="connsiteY190" fmla="*/ 1181100 h 3905250"/>
                  <a:gd name="connsiteX191" fmla="*/ 5468150 w 5540715"/>
                  <a:gd name="connsiteY191" fmla="*/ 1157287 h 3905250"/>
                  <a:gd name="connsiteX192" fmla="*/ 5472912 w 5540715"/>
                  <a:gd name="connsiteY192" fmla="*/ 1128712 h 3905250"/>
                  <a:gd name="connsiteX193" fmla="*/ 5477675 w 5540715"/>
                  <a:gd name="connsiteY193" fmla="*/ 1095375 h 3905250"/>
                  <a:gd name="connsiteX194" fmla="*/ 5487200 w 5540715"/>
                  <a:gd name="connsiteY194" fmla="*/ 1066800 h 3905250"/>
                  <a:gd name="connsiteX195" fmla="*/ 5501487 w 5540715"/>
                  <a:gd name="connsiteY195" fmla="*/ 981075 h 3905250"/>
                  <a:gd name="connsiteX196" fmla="*/ 5501487 w 5540715"/>
                  <a:gd name="connsiteY196" fmla="*/ 981075 h 3905250"/>
                  <a:gd name="connsiteX197" fmla="*/ 5511012 w 5540715"/>
                  <a:gd name="connsiteY197" fmla="*/ 923925 h 3905250"/>
                  <a:gd name="connsiteX198" fmla="*/ 5515775 w 5540715"/>
                  <a:gd name="connsiteY198" fmla="*/ 890587 h 3905250"/>
                  <a:gd name="connsiteX199" fmla="*/ 5525300 w 5540715"/>
                  <a:gd name="connsiteY199" fmla="*/ 833437 h 3905250"/>
                  <a:gd name="connsiteX200" fmla="*/ 5530062 w 5540715"/>
                  <a:gd name="connsiteY200" fmla="*/ 804862 h 3905250"/>
                  <a:gd name="connsiteX201" fmla="*/ 5534825 w 5540715"/>
                  <a:gd name="connsiteY201" fmla="*/ 738187 h 3905250"/>
                  <a:gd name="connsiteX202" fmla="*/ 5520537 w 5540715"/>
                  <a:gd name="connsiteY202" fmla="*/ 466725 h 3905250"/>
                  <a:gd name="connsiteX203" fmla="*/ 5511012 w 5540715"/>
                  <a:gd name="connsiteY203" fmla="*/ 442912 h 3905250"/>
                  <a:gd name="connsiteX204" fmla="*/ 5491962 w 5540715"/>
                  <a:gd name="connsiteY204" fmla="*/ 390525 h 3905250"/>
                  <a:gd name="connsiteX205" fmla="*/ 5477675 w 5540715"/>
                  <a:gd name="connsiteY205" fmla="*/ 366712 h 3905250"/>
                  <a:gd name="connsiteX206" fmla="*/ 5453862 w 5540715"/>
                  <a:gd name="connsiteY206" fmla="*/ 347662 h 3905250"/>
                  <a:gd name="connsiteX207" fmla="*/ 5420525 w 5540715"/>
                  <a:gd name="connsiteY207" fmla="*/ 309562 h 3905250"/>
                  <a:gd name="connsiteX208" fmla="*/ 5401475 w 5540715"/>
                  <a:gd name="connsiteY208" fmla="*/ 300037 h 3905250"/>
                  <a:gd name="connsiteX209" fmla="*/ 5391950 w 5540715"/>
                  <a:gd name="connsiteY209" fmla="*/ 280987 h 3905250"/>
                  <a:gd name="connsiteX210" fmla="*/ 5358612 w 5540715"/>
                  <a:gd name="connsiteY210" fmla="*/ 257175 h 3905250"/>
                  <a:gd name="connsiteX211" fmla="*/ 5325275 w 5540715"/>
                  <a:gd name="connsiteY211" fmla="*/ 223837 h 3905250"/>
                  <a:gd name="connsiteX212" fmla="*/ 5244312 w 5540715"/>
                  <a:gd name="connsiteY212" fmla="*/ 133350 h 3905250"/>
                  <a:gd name="connsiteX213" fmla="*/ 5201450 w 5540715"/>
                  <a:gd name="connsiteY213" fmla="*/ 85725 h 3905250"/>
                  <a:gd name="connsiteX214" fmla="*/ 5163350 w 5540715"/>
                  <a:gd name="connsiteY214" fmla="*/ 71437 h 3905250"/>
                  <a:gd name="connsiteX215" fmla="*/ 5087150 w 5540715"/>
                  <a:gd name="connsiteY215" fmla="*/ 42862 h 3905250"/>
                  <a:gd name="connsiteX216" fmla="*/ 5039525 w 5540715"/>
                  <a:gd name="connsiteY216" fmla="*/ 23812 h 3905250"/>
                  <a:gd name="connsiteX217" fmla="*/ 5006187 w 5540715"/>
                  <a:gd name="connsiteY217" fmla="*/ 19050 h 3905250"/>
                  <a:gd name="connsiteX218" fmla="*/ 4982375 w 5540715"/>
                  <a:gd name="connsiteY218" fmla="*/ 9525 h 3905250"/>
                  <a:gd name="connsiteX219" fmla="*/ 4915700 w 5540715"/>
                  <a:gd name="connsiteY219" fmla="*/ 4762 h 3905250"/>
                  <a:gd name="connsiteX220" fmla="*/ 4858550 w 5540715"/>
                  <a:gd name="connsiteY220" fmla="*/ 0 h 3905250"/>
                  <a:gd name="connsiteX221" fmla="*/ 4749012 w 5540715"/>
                  <a:gd name="connsiteY221" fmla="*/ 14287 h 3905250"/>
                  <a:gd name="connsiteX222" fmla="*/ 4725200 w 5540715"/>
                  <a:gd name="connsiteY222" fmla="*/ 19050 h 3905250"/>
                  <a:gd name="connsiteX223" fmla="*/ 4668050 w 5540715"/>
                  <a:gd name="connsiteY223" fmla="*/ 42862 h 3905250"/>
                  <a:gd name="connsiteX224" fmla="*/ 4629950 w 5540715"/>
                  <a:gd name="connsiteY224" fmla="*/ 57150 h 3905250"/>
                  <a:gd name="connsiteX225" fmla="*/ 4548987 w 5540715"/>
                  <a:gd name="connsiteY225" fmla="*/ 104775 h 3905250"/>
                  <a:gd name="connsiteX226" fmla="*/ 4529937 w 5540715"/>
                  <a:gd name="connsiteY226" fmla="*/ 128587 h 3905250"/>
                  <a:gd name="connsiteX227" fmla="*/ 4510887 w 5540715"/>
                  <a:gd name="connsiteY227" fmla="*/ 147637 h 3905250"/>
                  <a:gd name="connsiteX228" fmla="*/ 4491837 w 5540715"/>
                  <a:gd name="connsiteY228" fmla="*/ 176212 h 3905250"/>
                  <a:gd name="connsiteX229" fmla="*/ 4458500 w 5540715"/>
                  <a:gd name="connsiteY229" fmla="*/ 247650 h 3905250"/>
                  <a:gd name="connsiteX230" fmla="*/ 4439450 w 5540715"/>
                  <a:gd name="connsiteY230" fmla="*/ 304800 h 3905250"/>
                  <a:gd name="connsiteX231" fmla="*/ 4420400 w 5540715"/>
                  <a:gd name="connsiteY231" fmla="*/ 366712 h 3905250"/>
                  <a:gd name="connsiteX232" fmla="*/ 4415637 w 5540715"/>
                  <a:gd name="connsiteY232" fmla="*/ 400050 h 3905250"/>
                  <a:gd name="connsiteX233" fmla="*/ 4406112 w 5540715"/>
                  <a:gd name="connsiteY233" fmla="*/ 423862 h 3905250"/>
                  <a:gd name="connsiteX234" fmla="*/ 4401350 w 5540715"/>
                  <a:gd name="connsiteY234" fmla="*/ 457200 h 3905250"/>
                  <a:gd name="connsiteX235" fmla="*/ 4391825 w 5540715"/>
                  <a:gd name="connsiteY235" fmla="*/ 519112 h 3905250"/>
                  <a:gd name="connsiteX236" fmla="*/ 4425162 w 5540715"/>
                  <a:gd name="connsiteY236" fmla="*/ 685800 h 3905250"/>
                  <a:gd name="connsiteX237" fmla="*/ 4434687 w 5540715"/>
                  <a:gd name="connsiteY237" fmla="*/ 728662 h 3905250"/>
                  <a:gd name="connsiteX238" fmla="*/ 4444212 w 5540715"/>
                  <a:gd name="connsiteY238" fmla="*/ 752475 h 3905250"/>
                  <a:gd name="connsiteX239" fmla="*/ 4439450 w 5540715"/>
                  <a:gd name="connsiteY239" fmla="*/ 819150 h 3905250"/>
                  <a:gd name="connsiteX240" fmla="*/ 4396587 w 5540715"/>
                  <a:gd name="connsiteY240" fmla="*/ 852487 h 3905250"/>
                  <a:gd name="connsiteX241" fmla="*/ 4382300 w 5540715"/>
                  <a:gd name="connsiteY241" fmla="*/ 866775 h 3905250"/>
                  <a:gd name="connsiteX242" fmla="*/ 4363250 w 5540715"/>
                  <a:gd name="connsiteY242" fmla="*/ 876300 h 3905250"/>
                  <a:gd name="connsiteX243" fmla="*/ 4329912 w 5540715"/>
                  <a:gd name="connsiteY243" fmla="*/ 900112 h 3905250"/>
                  <a:gd name="connsiteX244" fmla="*/ 4315625 w 5540715"/>
                  <a:gd name="connsiteY244" fmla="*/ 909637 h 3905250"/>
                  <a:gd name="connsiteX245" fmla="*/ 4296575 w 5540715"/>
                  <a:gd name="connsiteY245" fmla="*/ 923925 h 3905250"/>
                  <a:gd name="connsiteX246" fmla="*/ 4277525 w 5540715"/>
                  <a:gd name="connsiteY246" fmla="*/ 928687 h 3905250"/>
                  <a:gd name="connsiteX247" fmla="*/ 4248950 w 5540715"/>
                  <a:gd name="connsiteY247" fmla="*/ 938212 h 3905250"/>
                  <a:gd name="connsiteX248" fmla="*/ 4229900 w 5540715"/>
                  <a:gd name="connsiteY248" fmla="*/ 942975 h 3905250"/>
                  <a:gd name="connsiteX249" fmla="*/ 4215612 w 5540715"/>
                  <a:gd name="connsiteY249" fmla="*/ 947737 h 3905250"/>
                  <a:gd name="connsiteX250" fmla="*/ 4158462 w 5540715"/>
                  <a:gd name="connsiteY250" fmla="*/ 957262 h 3905250"/>
                  <a:gd name="connsiteX251" fmla="*/ 4120362 w 5540715"/>
                  <a:gd name="connsiteY251" fmla="*/ 966787 h 3905250"/>
                  <a:gd name="connsiteX252" fmla="*/ 4091787 w 5540715"/>
                  <a:gd name="connsiteY252" fmla="*/ 976312 h 3905250"/>
                  <a:gd name="connsiteX253" fmla="*/ 4067975 w 5540715"/>
                  <a:gd name="connsiteY253" fmla="*/ 985837 h 3905250"/>
                  <a:gd name="connsiteX254" fmla="*/ 4034637 w 5540715"/>
                  <a:gd name="connsiteY254" fmla="*/ 990600 h 3905250"/>
                  <a:gd name="connsiteX255" fmla="*/ 3967962 w 5540715"/>
                  <a:gd name="connsiteY255" fmla="*/ 1009650 h 3905250"/>
                  <a:gd name="connsiteX256" fmla="*/ 3939387 w 5540715"/>
                  <a:gd name="connsiteY256" fmla="*/ 1019175 h 3905250"/>
                  <a:gd name="connsiteX257" fmla="*/ 3906050 w 5540715"/>
                  <a:gd name="connsiteY257" fmla="*/ 1023937 h 3905250"/>
                  <a:gd name="connsiteX258" fmla="*/ 3744125 w 5540715"/>
                  <a:gd name="connsiteY258" fmla="*/ 1019175 h 3905250"/>
                  <a:gd name="connsiteX259" fmla="*/ 3715550 w 5540715"/>
                  <a:gd name="connsiteY259" fmla="*/ 1014412 h 3905250"/>
                  <a:gd name="connsiteX260" fmla="*/ 3677450 w 5540715"/>
                  <a:gd name="connsiteY260" fmla="*/ 1009650 h 3905250"/>
                  <a:gd name="connsiteX261" fmla="*/ 3548862 w 5540715"/>
                  <a:gd name="connsiteY261" fmla="*/ 1023937 h 3905250"/>
                  <a:gd name="connsiteX262" fmla="*/ 3506000 w 5540715"/>
                  <a:gd name="connsiteY262" fmla="*/ 1052512 h 3905250"/>
                  <a:gd name="connsiteX263" fmla="*/ 3486950 w 5540715"/>
                  <a:gd name="connsiteY263" fmla="*/ 1071562 h 3905250"/>
                  <a:gd name="connsiteX264" fmla="*/ 3463137 w 5540715"/>
                  <a:gd name="connsiteY264" fmla="*/ 1090612 h 3905250"/>
                  <a:gd name="connsiteX265" fmla="*/ 3425037 w 5540715"/>
                  <a:gd name="connsiteY265" fmla="*/ 1128712 h 3905250"/>
                  <a:gd name="connsiteX266" fmla="*/ 3396462 w 5540715"/>
                  <a:gd name="connsiteY266" fmla="*/ 1176337 h 3905250"/>
                  <a:gd name="connsiteX267" fmla="*/ 3363125 w 5540715"/>
                  <a:gd name="connsiteY267" fmla="*/ 1228725 h 3905250"/>
                  <a:gd name="connsiteX268" fmla="*/ 3353600 w 5540715"/>
                  <a:gd name="connsiteY268" fmla="*/ 1262062 h 3905250"/>
                  <a:gd name="connsiteX269" fmla="*/ 3348837 w 5540715"/>
                  <a:gd name="connsiteY269" fmla="*/ 1281112 h 3905250"/>
                  <a:gd name="connsiteX270" fmla="*/ 3339312 w 5540715"/>
                  <a:gd name="connsiteY270" fmla="*/ 1295400 h 3905250"/>
                  <a:gd name="connsiteX271" fmla="*/ 3329787 w 5540715"/>
                  <a:gd name="connsiteY271" fmla="*/ 1323975 h 3905250"/>
                  <a:gd name="connsiteX272" fmla="*/ 3301212 w 5540715"/>
                  <a:gd name="connsiteY272" fmla="*/ 1357312 h 3905250"/>
                  <a:gd name="connsiteX273" fmla="*/ 3291687 w 5540715"/>
                  <a:gd name="connsiteY273" fmla="*/ 1381125 h 3905250"/>
                  <a:gd name="connsiteX274" fmla="*/ 3248825 w 5540715"/>
                  <a:gd name="connsiteY274" fmla="*/ 1414462 h 3905250"/>
                  <a:gd name="connsiteX275" fmla="*/ 3234537 w 5540715"/>
                  <a:gd name="connsiteY275" fmla="*/ 1433512 h 3905250"/>
                  <a:gd name="connsiteX276" fmla="*/ 3220250 w 5540715"/>
                  <a:gd name="connsiteY276" fmla="*/ 1443037 h 3905250"/>
                  <a:gd name="connsiteX277" fmla="*/ 3172625 w 5540715"/>
                  <a:gd name="connsiteY277" fmla="*/ 1481137 h 3905250"/>
                  <a:gd name="connsiteX278" fmla="*/ 3153575 w 5540715"/>
                  <a:gd name="connsiteY278" fmla="*/ 1495425 h 3905250"/>
                  <a:gd name="connsiteX279" fmla="*/ 3129762 w 5540715"/>
                  <a:gd name="connsiteY279" fmla="*/ 1504950 h 3905250"/>
                  <a:gd name="connsiteX280" fmla="*/ 3110712 w 5540715"/>
                  <a:gd name="connsiteY280" fmla="*/ 1519237 h 3905250"/>
                  <a:gd name="connsiteX281" fmla="*/ 3096425 w 5540715"/>
                  <a:gd name="connsiteY281" fmla="*/ 1533525 h 3905250"/>
                  <a:gd name="connsiteX282" fmla="*/ 3072612 w 5540715"/>
                  <a:gd name="connsiteY282" fmla="*/ 1543050 h 3905250"/>
                  <a:gd name="connsiteX283" fmla="*/ 3058325 w 5540715"/>
                  <a:gd name="connsiteY283" fmla="*/ 1557337 h 3905250"/>
                  <a:gd name="connsiteX284" fmla="*/ 3034512 w 5540715"/>
                  <a:gd name="connsiteY284" fmla="*/ 1566862 h 3905250"/>
                  <a:gd name="connsiteX285" fmla="*/ 3015462 w 5540715"/>
                  <a:gd name="connsiteY285" fmla="*/ 1576387 h 3905250"/>
                  <a:gd name="connsiteX286" fmla="*/ 2967837 w 5540715"/>
                  <a:gd name="connsiteY286" fmla="*/ 1604962 h 3905250"/>
                  <a:gd name="connsiteX287" fmla="*/ 2953550 w 5540715"/>
                  <a:gd name="connsiteY287" fmla="*/ 1614487 h 3905250"/>
                  <a:gd name="connsiteX288" fmla="*/ 2939262 w 5540715"/>
                  <a:gd name="connsiteY288" fmla="*/ 1619250 h 3905250"/>
                  <a:gd name="connsiteX289" fmla="*/ 2910687 w 5540715"/>
                  <a:gd name="connsiteY289" fmla="*/ 1638300 h 3905250"/>
                  <a:gd name="connsiteX290" fmla="*/ 2896400 w 5540715"/>
                  <a:gd name="connsiteY290" fmla="*/ 1652587 h 3905250"/>
                  <a:gd name="connsiteX291" fmla="*/ 2834487 w 5540715"/>
                  <a:gd name="connsiteY291" fmla="*/ 1681162 h 3905250"/>
                  <a:gd name="connsiteX292" fmla="*/ 2791625 w 5540715"/>
                  <a:gd name="connsiteY292" fmla="*/ 1709737 h 3905250"/>
                  <a:gd name="connsiteX293" fmla="*/ 2767812 w 5540715"/>
                  <a:gd name="connsiteY293" fmla="*/ 1719262 h 3905250"/>
                  <a:gd name="connsiteX294" fmla="*/ 2753525 w 5540715"/>
                  <a:gd name="connsiteY294" fmla="*/ 1728787 h 3905250"/>
                  <a:gd name="connsiteX295" fmla="*/ 2739237 w 5540715"/>
                  <a:gd name="connsiteY295" fmla="*/ 1733550 h 3905250"/>
                  <a:gd name="connsiteX296" fmla="*/ 2724950 w 5540715"/>
                  <a:gd name="connsiteY296" fmla="*/ 1743075 h 3905250"/>
                  <a:gd name="connsiteX297" fmla="*/ 2663037 w 5540715"/>
                  <a:gd name="connsiteY297" fmla="*/ 1752600 h 3905250"/>
                  <a:gd name="connsiteX298" fmla="*/ 2596362 w 5540715"/>
                  <a:gd name="connsiteY298" fmla="*/ 1738312 h 3905250"/>
                  <a:gd name="connsiteX299" fmla="*/ 2572550 w 5540715"/>
                  <a:gd name="connsiteY299" fmla="*/ 1728788 h 3905250"/>
                  <a:gd name="connsiteX300" fmla="*/ 2524925 w 5540715"/>
                  <a:gd name="connsiteY300" fmla="*/ 1728787 h 3905250"/>
                  <a:gd name="connsiteX301" fmla="*/ 2470156 w 5540715"/>
                  <a:gd name="connsiteY301" fmla="*/ 1804987 h 3905250"/>
                  <a:gd name="connsiteX302" fmla="*/ 2389193 w 5540715"/>
                  <a:gd name="connsiteY302" fmla="*/ 1881187 h 3905250"/>
                  <a:gd name="connsiteX303" fmla="*/ 2315375 w 5540715"/>
                  <a:gd name="connsiteY303" fmla="*/ 1909762 h 3905250"/>
                  <a:gd name="connsiteX304" fmla="*/ 2253462 w 5540715"/>
                  <a:gd name="connsiteY304" fmla="*/ 1924050 h 3905250"/>
                  <a:gd name="connsiteX305" fmla="*/ 2234412 w 5540715"/>
                  <a:gd name="connsiteY305" fmla="*/ 1943100 h 3905250"/>
                  <a:gd name="connsiteX306" fmla="*/ 2220125 w 5540715"/>
                  <a:gd name="connsiteY306" fmla="*/ 1947862 h 3905250"/>
                  <a:gd name="connsiteX307" fmla="*/ 2186787 w 5540715"/>
                  <a:gd name="connsiteY307" fmla="*/ 1966912 h 3905250"/>
                  <a:gd name="connsiteX308" fmla="*/ 2148687 w 5540715"/>
                  <a:gd name="connsiteY308" fmla="*/ 1985962 h 3905250"/>
                  <a:gd name="connsiteX309" fmla="*/ 2072487 w 5540715"/>
                  <a:gd name="connsiteY309" fmla="*/ 1971675 h 3905250"/>
                  <a:gd name="connsiteX310" fmla="*/ 1996288 w 5540715"/>
                  <a:gd name="connsiteY310" fmla="*/ 1990725 h 3905250"/>
                  <a:gd name="connsiteX311" fmla="*/ 1939137 w 5540715"/>
                  <a:gd name="connsiteY311" fmla="*/ 2047875 h 3905250"/>
                  <a:gd name="connsiteX312" fmla="*/ 1910562 w 5540715"/>
                  <a:gd name="connsiteY312" fmla="*/ 2071687 h 3905250"/>
                  <a:gd name="connsiteX313" fmla="*/ 1886750 w 5540715"/>
                  <a:gd name="connsiteY313" fmla="*/ 2081212 h 3905250"/>
                  <a:gd name="connsiteX314" fmla="*/ 1858175 w 5540715"/>
                  <a:gd name="connsiteY314" fmla="*/ 2100262 h 3905250"/>
                  <a:gd name="connsiteX315" fmla="*/ 1834362 w 5540715"/>
                  <a:gd name="connsiteY315" fmla="*/ 2109787 h 3905250"/>
                  <a:gd name="connsiteX316" fmla="*/ 1815312 w 5540715"/>
                  <a:gd name="connsiteY316" fmla="*/ 2124075 h 3905250"/>
                  <a:gd name="connsiteX317" fmla="*/ 1796262 w 5540715"/>
                  <a:gd name="connsiteY317" fmla="*/ 2133600 h 3905250"/>
                  <a:gd name="connsiteX318" fmla="*/ 1786737 w 5540715"/>
                  <a:gd name="connsiteY318" fmla="*/ 2147887 h 3905250"/>
                  <a:gd name="connsiteX319" fmla="*/ 1772450 w 5540715"/>
                  <a:gd name="connsiteY319" fmla="*/ 2152650 h 3905250"/>
                  <a:gd name="connsiteX320" fmla="*/ 1753400 w 5540715"/>
                  <a:gd name="connsiteY320" fmla="*/ 2166937 h 3905250"/>
                  <a:gd name="connsiteX321" fmla="*/ 1696250 w 5540715"/>
                  <a:gd name="connsiteY321" fmla="*/ 2219325 h 3905250"/>
                  <a:gd name="connsiteX322" fmla="*/ 1672437 w 5540715"/>
                  <a:gd name="connsiteY322" fmla="*/ 2238375 h 3905250"/>
                  <a:gd name="connsiteX323" fmla="*/ 1648625 w 5540715"/>
                  <a:gd name="connsiteY323" fmla="*/ 2252662 h 3905250"/>
                  <a:gd name="connsiteX324" fmla="*/ 1615287 w 5540715"/>
                  <a:gd name="connsiteY324" fmla="*/ 2286000 h 3905250"/>
                  <a:gd name="connsiteX325" fmla="*/ 1591475 w 5540715"/>
                  <a:gd name="connsiteY325" fmla="*/ 2305050 h 3905250"/>
                  <a:gd name="connsiteX326" fmla="*/ 1577187 w 5540715"/>
                  <a:gd name="connsiteY326" fmla="*/ 2314575 h 3905250"/>
                  <a:gd name="connsiteX327" fmla="*/ 1562900 w 5540715"/>
                  <a:gd name="connsiteY327" fmla="*/ 2328862 h 3905250"/>
                  <a:gd name="connsiteX328" fmla="*/ 1558137 w 5540715"/>
                  <a:gd name="connsiteY328" fmla="*/ 2343150 h 3905250"/>
                  <a:gd name="connsiteX329" fmla="*/ 1520037 w 5540715"/>
                  <a:gd name="connsiteY329" fmla="*/ 2366962 h 3905250"/>
                  <a:gd name="connsiteX330" fmla="*/ 1496225 w 5540715"/>
                  <a:gd name="connsiteY330" fmla="*/ 2381250 h 3905250"/>
                  <a:gd name="connsiteX331" fmla="*/ 1477175 w 5540715"/>
                  <a:gd name="connsiteY331" fmla="*/ 2395537 h 3905250"/>
                  <a:gd name="connsiteX332" fmla="*/ 1462887 w 5540715"/>
                  <a:gd name="connsiteY332" fmla="*/ 2400300 h 3905250"/>
                  <a:gd name="connsiteX333" fmla="*/ 1424787 w 5540715"/>
                  <a:gd name="connsiteY333" fmla="*/ 2419350 h 3905250"/>
                  <a:gd name="connsiteX334" fmla="*/ 1405737 w 5540715"/>
                  <a:gd name="connsiteY334" fmla="*/ 2428875 h 3905250"/>
                  <a:gd name="connsiteX335" fmla="*/ 1362875 w 5540715"/>
                  <a:gd name="connsiteY335" fmla="*/ 2462212 h 3905250"/>
                  <a:gd name="connsiteX336" fmla="*/ 1329537 w 5540715"/>
                  <a:gd name="connsiteY336" fmla="*/ 2476500 h 3905250"/>
                  <a:gd name="connsiteX337" fmla="*/ 1310487 w 5540715"/>
                  <a:gd name="connsiteY337" fmla="*/ 2490787 h 3905250"/>
                  <a:gd name="connsiteX338" fmla="*/ 1262862 w 5540715"/>
                  <a:gd name="connsiteY338" fmla="*/ 2514600 h 3905250"/>
                  <a:gd name="connsiteX339" fmla="*/ 1224762 w 5540715"/>
                  <a:gd name="connsiteY339" fmla="*/ 2538412 h 3905250"/>
                  <a:gd name="connsiteX340" fmla="*/ 1210475 w 5540715"/>
                  <a:gd name="connsiteY340" fmla="*/ 2543175 h 3905250"/>
                  <a:gd name="connsiteX341" fmla="*/ 1191425 w 5540715"/>
                  <a:gd name="connsiteY341" fmla="*/ 2557462 h 3905250"/>
                  <a:gd name="connsiteX342" fmla="*/ 1129512 w 5540715"/>
                  <a:gd name="connsiteY342" fmla="*/ 2600325 h 3905250"/>
                  <a:gd name="connsiteX343" fmla="*/ 1100937 w 5540715"/>
                  <a:gd name="connsiteY343" fmla="*/ 2624137 h 3905250"/>
                  <a:gd name="connsiteX344" fmla="*/ 1086650 w 5540715"/>
                  <a:gd name="connsiteY344" fmla="*/ 2638425 h 3905250"/>
                  <a:gd name="connsiteX345" fmla="*/ 1077125 w 5540715"/>
                  <a:gd name="connsiteY345" fmla="*/ 2652712 h 3905250"/>
                  <a:gd name="connsiteX346" fmla="*/ 1053312 w 5540715"/>
                  <a:gd name="connsiteY34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196312 w 5540715"/>
                  <a:gd name="connsiteY79" fmla="*/ 2790825 h 3905250"/>
                  <a:gd name="connsiteX80" fmla="*/ 2172500 w 5540715"/>
                  <a:gd name="connsiteY80" fmla="*/ 2733675 h 3905250"/>
                  <a:gd name="connsiteX81" fmla="*/ 2167737 w 5540715"/>
                  <a:gd name="connsiteY81" fmla="*/ 2709862 h 3905250"/>
                  <a:gd name="connsiteX82" fmla="*/ 2158212 w 5540715"/>
                  <a:gd name="connsiteY82" fmla="*/ 2686050 h 3905250"/>
                  <a:gd name="connsiteX83" fmla="*/ 2153450 w 5540715"/>
                  <a:gd name="connsiteY83" fmla="*/ 2643187 h 3905250"/>
                  <a:gd name="connsiteX84" fmla="*/ 2158212 w 5540715"/>
                  <a:gd name="connsiteY84" fmla="*/ 2586037 h 3905250"/>
                  <a:gd name="connsiteX85" fmla="*/ 2182025 w 5540715"/>
                  <a:gd name="connsiteY85" fmla="*/ 2547937 h 3905250"/>
                  <a:gd name="connsiteX86" fmla="*/ 2215362 w 5540715"/>
                  <a:gd name="connsiteY86" fmla="*/ 2509837 h 3905250"/>
                  <a:gd name="connsiteX87" fmla="*/ 2234412 w 5540715"/>
                  <a:gd name="connsiteY87" fmla="*/ 2490787 h 3905250"/>
                  <a:gd name="connsiteX88" fmla="*/ 2267750 w 5540715"/>
                  <a:gd name="connsiteY88" fmla="*/ 2481262 h 3905250"/>
                  <a:gd name="connsiteX89" fmla="*/ 2291562 w 5540715"/>
                  <a:gd name="connsiteY89" fmla="*/ 2471737 h 3905250"/>
                  <a:gd name="connsiteX90" fmla="*/ 2386812 w 5540715"/>
                  <a:gd name="connsiteY90" fmla="*/ 2462212 h 3905250"/>
                  <a:gd name="connsiteX91" fmla="*/ 2453487 w 5540715"/>
                  <a:gd name="connsiteY91" fmla="*/ 2452687 h 3905250"/>
                  <a:gd name="connsiteX92" fmla="*/ 2510637 w 5540715"/>
                  <a:gd name="connsiteY92" fmla="*/ 2443162 h 3905250"/>
                  <a:gd name="connsiteX93" fmla="*/ 2529687 w 5540715"/>
                  <a:gd name="connsiteY93" fmla="*/ 2433637 h 3905250"/>
                  <a:gd name="connsiteX94" fmla="*/ 2634462 w 5540715"/>
                  <a:gd name="connsiteY94" fmla="*/ 2424112 h 3905250"/>
                  <a:gd name="connsiteX95" fmla="*/ 2767812 w 5540715"/>
                  <a:gd name="connsiteY95" fmla="*/ 2419350 h 3905250"/>
                  <a:gd name="connsiteX96" fmla="*/ 2791625 w 5540715"/>
                  <a:gd name="connsiteY96" fmla="*/ 2414587 h 3905250"/>
                  <a:gd name="connsiteX97" fmla="*/ 2829725 w 5540715"/>
                  <a:gd name="connsiteY97" fmla="*/ 2390775 h 3905250"/>
                  <a:gd name="connsiteX98" fmla="*/ 2848775 w 5540715"/>
                  <a:gd name="connsiteY98" fmla="*/ 2381250 h 3905250"/>
                  <a:gd name="connsiteX99" fmla="*/ 2886875 w 5540715"/>
                  <a:gd name="connsiteY99" fmla="*/ 2352675 h 3905250"/>
                  <a:gd name="connsiteX100" fmla="*/ 2905925 w 5540715"/>
                  <a:gd name="connsiteY100" fmla="*/ 2338387 h 3905250"/>
                  <a:gd name="connsiteX101" fmla="*/ 2920212 w 5540715"/>
                  <a:gd name="connsiteY101" fmla="*/ 2328862 h 3905250"/>
                  <a:gd name="connsiteX102" fmla="*/ 2934500 w 5540715"/>
                  <a:gd name="connsiteY102" fmla="*/ 2314575 h 3905250"/>
                  <a:gd name="connsiteX103" fmla="*/ 2958312 w 5540715"/>
                  <a:gd name="connsiteY103" fmla="*/ 2309812 h 3905250"/>
                  <a:gd name="connsiteX104" fmla="*/ 2982125 w 5540715"/>
                  <a:gd name="connsiteY104" fmla="*/ 2295525 h 3905250"/>
                  <a:gd name="connsiteX105" fmla="*/ 3001175 w 5540715"/>
                  <a:gd name="connsiteY105" fmla="*/ 2281237 h 3905250"/>
                  <a:gd name="connsiteX106" fmla="*/ 3024987 w 5540715"/>
                  <a:gd name="connsiteY106" fmla="*/ 2271712 h 3905250"/>
                  <a:gd name="connsiteX107" fmla="*/ 3063087 w 5540715"/>
                  <a:gd name="connsiteY107" fmla="*/ 2243137 h 3905250"/>
                  <a:gd name="connsiteX108" fmla="*/ 3096425 w 5540715"/>
                  <a:gd name="connsiteY108" fmla="*/ 2224087 h 3905250"/>
                  <a:gd name="connsiteX109" fmla="*/ 3115475 w 5540715"/>
                  <a:gd name="connsiteY109" fmla="*/ 2205037 h 3905250"/>
                  <a:gd name="connsiteX110" fmla="*/ 3153575 w 5540715"/>
                  <a:gd name="connsiteY110" fmla="*/ 2185987 h 3905250"/>
                  <a:gd name="connsiteX111" fmla="*/ 3172625 w 5540715"/>
                  <a:gd name="connsiteY111" fmla="*/ 2171700 h 3905250"/>
                  <a:gd name="connsiteX112" fmla="*/ 3234537 w 5540715"/>
                  <a:gd name="connsiteY112" fmla="*/ 2119312 h 3905250"/>
                  <a:gd name="connsiteX113" fmla="*/ 3296450 w 5540715"/>
                  <a:gd name="connsiteY113" fmla="*/ 2076450 h 3905250"/>
                  <a:gd name="connsiteX114" fmla="*/ 3329787 w 5540715"/>
                  <a:gd name="connsiteY114" fmla="*/ 2052637 h 3905250"/>
                  <a:gd name="connsiteX115" fmla="*/ 3358362 w 5540715"/>
                  <a:gd name="connsiteY115" fmla="*/ 2033587 h 3905250"/>
                  <a:gd name="connsiteX116" fmla="*/ 3420275 w 5540715"/>
                  <a:gd name="connsiteY116" fmla="*/ 1995487 h 3905250"/>
                  <a:gd name="connsiteX117" fmla="*/ 3453612 w 5540715"/>
                  <a:gd name="connsiteY117" fmla="*/ 1981200 h 3905250"/>
                  <a:gd name="connsiteX118" fmla="*/ 3482187 w 5540715"/>
                  <a:gd name="connsiteY118" fmla="*/ 1962150 h 3905250"/>
                  <a:gd name="connsiteX119" fmla="*/ 3534575 w 5540715"/>
                  <a:gd name="connsiteY119" fmla="*/ 1933575 h 3905250"/>
                  <a:gd name="connsiteX120" fmla="*/ 3563150 w 5540715"/>
                  <a:gd name="connsiteY120" fmla="*/ 1914525 h 3905250"/>
                  <a:gd name="connsiteX121" fmla="*/ 3639350 w 5540715"/>
                  <a:gd name="connsiteY121" fmla="*/ 1871662 h 3905250"/>
                  <a:gd name="connsiteX122" fmla="*/ 3686975 w 5540715"/>
                  <a:gd name="connsiteY122" fmla="*/ 1843087 h 3905250"/>
                  <a:gd name="connsiteX123" fmla="*/ 3720312 w 5540715"/>
                  <a:gd name="connsiteY123" fmla="*/ 1824037 h 3905250"/>
                  <a:gd name="connsiteX124" fmla="*/ 3744125 w 5540715"/>
                  <a:gd name="connsiteY124" fmla="*/ 1804987 h 3905250"/>
                  <a:gd name="connsiteX125" fmla="*/ 3772700 w 5540715"/>
                  <a:gd name="connsiteY125" fmla="*/ 1795462 h 3905250"/>
                  <a:gd name="connsiteX126" fmla="*/ 3796512 w 5540715"/>
                  <a:gd name="connsiteY126" fmla="*/ 1776412 h 3905250"/>
                  <a:gd name="connsiteX127" fmla="*/ 3829850 w 5540715"/>
                  <a:gd name="connsiteY127" fmla="*/ 1762125 h 3905250"/>
                  <a:gd name="connsiteX128" fmla="*/ 3858425 w 5540715"/>
                  <a:gd name="connsiteY128" fmla="*/ 1747837 h 3905250"/>
                  <a:gd name="connsiteX129" fmla="*/ 3882237 w 5540715"/>
                  <a:gd name="connsiteY129" fmla="*/ 1733550 h 3905250"/>
                  <a:gd name="connsiteX130" fmla="*/ 3929862 w 5540715"/>
                  <a:gd name="connsiteY130" fmla="*/ 1714500 h 3905250"/>
                  <a:gd name="connsiteX131" fmla="*/ 3958437 w 5540715"/>
                  <a:gd name="connsiteY131" fmla="*/ 1695450 h 3905250"/>
                  <a:gd name="connsiteX132" fmla="*/ 3977487 w 5540715"/>
                  <a:gd name="connsiteY132" fmla="*/ 1681162 h 3905250"/>
                  <a:gd name="connsiteX133" fmla="*/ 4029875 w 5540715"/>
                  <a:gd name="connsiteY133" fmla="*/ 1657350 h 3905250"/>
                  <a:gd name="connsiteX134" fmla="*/ 4082262 w 5540715"/>
                  <a:gd name="connsiteY134" fmla="*/ 1614487 h 3905250"/>
                  <a:gd name="connsiteX135" fmla="*/ 4139412 w 5540715"/>
                  <a:gd name="connsiteY135" fmla="*/ 1576387 h 3905250"/>
                  <a:gd name="connsiteX136" fmla="*/ 4167987 w 5540715"/>
                  <a:gd name="connsiteY136" fmla="*/ 1557337 h 3905250"/>
                  <a:gd name="connsiteX137" fmla="*/ 4196562 w 5540715"/>
                  <a:gd name="connsiteY137" fmla="*/ 1538287 h 3905250"/>
                  <a:gd name="connsiteX138" fmla="*/ 4253712 w 5540715"/>
                  <a:gd name="connsiteY138" fmla="*/ 1509712 h 3905250"/>
                  <a:gd name="connsiteX139" fmla="*/ 4277525 w 5540715"/>
                  <a:gd name="connsiteY139" fmla="*/ 1500187 h 3905250"/>
                  <a:gd name="connsiteX140" fmla="*/ 4296575 w 5540715"/>
                  <a:gd name="connsiteY140" fmla="*/ 1490662 h 3905250"/>
                  <a:gd name="connsiteX141" fmla="*/ 4325150 w 5540715"/>
                  <a:gd name="connsiteY141" fmla="*/ 1485900 h 3905250"/>
                  <a:gd name="connsiteX142" fmla="*/ 4353725 w 5540715"/>
                  <a:gd name="connsiteY142" fmla="*/ 1476375 h 3905250"/>
                  <a:gd name="connsiteX143" fmla="*/ 4491837 w 5540715"/>
                  <a:gd name="connsiteY143" fmla="*/ 1481137 h 3905250"/>
                  <a:gd name="connsiteX144" fmla="*/ 4510887 w 5540715"/>
                  <a:gd name="connsiteY144" fmla="*/ 1495425 h 3905250"/>
                  <a:gd name="connsiteX145" fmla="*/ 4568037 w 5540715"/>
                  <a:gd name="connsiteY145" fmla="*/ 1528762 h 3905250"/>
                  <a:gd name="connsiteX146" fmla="*/ 4615662 w 5540715"/>
                  <a:gd name="connsiteY146" fmla="*/ 1571625 h 3905250"/>
                  <a:gd name="connsiteX147" fmla="*/ 4629950 w 5540715"/>
                  <a:gd name="connsiteY147" fmla="*/ 1590675 h 3905250"/>
                  <a:gd name="connsiteX148" fmla="*/ 4629950 w 5540715"/>
                  <a:gd name="connsiteY148" fmla="*/ 1690687 h 3905250"/>
                  <a:gd name="connsiteX149" fmla="*/ 4610900 w 5540715"/>
                  <a:gd name="connsiteY149" fmla="*/ 1724025 h 3905250"/>
                  <a:gd name="connsiteX150" fmla="*/ 4587087 w 5540715"/>
                  <a:gd name="connsiteY150" fmla="*/ 1785937 h 3905250"/>
                  <a:gd name="connsiteX151" fmla="*/ 4577562 w 5540715"/>
                  <a:gd name="connsiteY151" fmla="*/ 1809750 h 3905250"/>
                  <a:gd name="connsiteX152" fmla="*/ 4572800 w 5540715"/>
                  <a:gd name="connsiteY152" fmla="*/ 1828800 h 3905250"/>
                  <a:gd name="connsiteX153" fmla="*/ 4563275 w 5540715"/>
                  <a:gd name="connsiteY153" fmla="*/ 1876425 h 3905250"/>
                  <a:gd name="connsiteX154" fmla="*/ 4558512 w 5540715"/>
                  <a:gd name="connsiteY154" fmla="*/ 1909762 h 3905250"/>
                  <a:gd name="connsiteX155" fmla="*/ 4553750 w 5540715"/>
                  <a:gd name="connsiteY155" fmla="*/ 1938337 h 3905250"/>
                  <a:gd name="connsiteX156" fmla="*/ 4572800 w 5540715"/>
                  <a:gd name="connsiteY156" fmla="*/ 2133600 h 3905250"/>
                  <a:gd name="connsiteX157" fmla="*/ 4601375 w 5540715"/>
                  <a:gd name="connsiteY157" fmla="*/ 2162175 h 3905250"/>
                  <a:gd name="connsiteX158" fmla="*/ 4620425 w 5540715"/>
                  <a:gd name="connsiteY158" fmla="*/ 2166937 h 3905250"/>
                  <a:gd name="connsiteX159" fmla="*/ 4644237 w 5540715"/>
                  <a:gd name="connsiteY159" fmla="*/ 2181225 h 3905250"/>
                  <a:gd name="connsiteX160" fmla="*/ 4663287 w 5540715"/>
                  <a:gd name="connsiteY160" fmla="*/ 2185987 h 3905250"/>
                  <a:gd name="connsiteX161" fmla="*/ 4715675 w 5540715"/>
                  <a:gd name="connsiteY161" fmla="*/ 2195512 h 3905250"/>
                  <a:gd name="connsiteX162" fmla="*/ 4829975 w 5540715"/>
                  <a:gd name="connsiteY162" fmla="*/ 2185987 h 3905250"/>
                  <a:gd name="connsiteX163" fmla="*/ 4863312 w 5540715"/>
                  <a:gd name="connsiteY163" fmla="*/ 2166937 h 3905250"/>
                  <a:gd name="connsiteX164" fmla="*/ 4915700 w 5540715"/>
                  <a:gd name="connsiteY164" fmla="*/ 2147887 h 3905250"/>
                  <a:gd name="connsiteX165" fmla="*/ 4934750 w 5540715"/>
                  <a:gd name="connsiteY165" fmla="*/ 2133600 h 3905250"/>
                  <a:gd name="connsiteX166" fmla="*/ 4949037 w 5540715"/>
                  <a:gd name="connsiteY166" fmla="*/ 2128837 h 3905250"/>
                  <a:gd name="connsiteX167" fmla="*/ 4963325 w 5540715"/>
                  <a:gd name="connsiteY167" fmla="*/ 2114550 h 3905250"/>
                  <a:gd name="connsiteX168" fmla="*/ 4982375 w 5540715"/>
                  <a:gd name="connsiteY168" fmla="*/ 2100262 h 3905250"/>
                  <a:gd name="connsiteX169" fmla="*/ 5010950 w 5540715"/>
                  <a:gd name="connsiteY169" fmla="*/ 2081212 h 3905250"/>
                  <a:gd name="connsiteX170" fmla="*/ 5053812 w 5540715"/>
                  <a:gd name="connsiteY170" fmla="*/ 2038350 h 3905250"/>
                  <a:gd name="connsiteX171" fmla="*/ 5077625 w 5540715"/>
                  <a:gd name="connsiteY171" fmla="*/ 2019300 h 3905250"/>
                  <a:gd name="connsiteX172" fmla="*/ 5096675 w 5540715"/>
                  <a:gd name="connsiteY172" fmla="*/ 2000250 h 3905250"/>
                  <a:gd name="connsiteX173" fmla="*/ 5125250 w 5540715"/>
                  <a:gd name="connsiteY173" fmla="*/ 1981200 h 3905250"/>
                  <a:gd name="connsiteX174" fmla="*/ 5172875 w 5540715"/>
                  <a:gd name="connsiteY174" fmla="*/ 1943100 h 3905250"/>
                  <a:gd name="connsiteX175" fmla="*/ 5210975 w 5540715"/>
                  <a:gd name="connsiteY175" fmla="*/ 1909762 h 3905250"/>
                  <a:gd name="connsiteX176" fmla="*/ 5220500 w 5540715"/>
                  <a:gd name="connsiteY176" fmla="*/ 1895475 h 3905250"/>
                  <a:gd name="connsiteX177" fmla="*/ 5234787 w 5540715"/>
                  <a:gd name="connsiteY177" fmla="*/ 1876425 h 3905250"/>
                  <a:gd name="connsiteX178" fmla="*/ 5253837 w 5540715"/>
                  <a:gd name="connsiteY178" fmla="*/ 1838325 h 3905250"/>
                  <a:gd name="connsiteX179" fmla="*/ 5282412 w 5540715"/>
                  <a:gd name="connsiteY179" fmla="*/ 1790700 h 3905250"/>
                  <a:gd name="connsiteX180" fmla="*/ 5287175 w 5540715"/>
                  <a:gd name="connsiteY180" fmla="*/ 1771650 h 3905250"/>
                  <a:gd name="connsiteX181" fmla="*/ 5306225 w 5540715"/>
                  <a:gd name="connsiteY181" fmla="*/ 1743075 h 3905250"/>
                  <a:gd name="connsiteX182" fmla="*/ 5320512 w 5540715"/>
                  <a:gd name="connsiteY182" fmla="*/ 1709737 h 3905250"/>
                  <a:gd name="connsiteX183" fmla="*/ 5334800 w 5540715"/>
                  <a:gd name="connsiteY183" fmla="*/ 1695450 h 3905250"/>
                  <a:gd name="connsiteX184" fmla="*/ 5358612 w 5540715"/>
                  <a:gd name="connsiteY184" fmla="*/ 1647825 h 3905250"/>
                  <a:gd name="connsiteX185" fmla="*/ 5391950 w 5540715"/>
                  <a:gd name="connsiteY185" fmla="*/ 1581150 h 3905250"/>
                  <a:gd name="connsiteX186" fmla="*/ 5439575 w 5540715"/>
                  <a:gd name="connsiteY186" fmla="*/ 1452562 h 3905250"/>
                  <a:gd name="connsiteX187" fmla="*/ 5449100 w 5540715"/>
                  <a:gd name="connsiteY187" fmla="*/ 1414462 h 3905250"/>
                  <a:gd name="connsiteX188" fmla="*/ 5453862 w 5540715"/>
                  <a:gd name="connsiteY188" fmla="*/ 1381125 h 3905250"/>
                  <a:gd name="connsiteX189" fmla="*/ 5463387 w 5540715"/>
                  <a:gd name="connsiteY189" fmla="*/ 1181100 h 3905250"/>
                  <a:gd name="connsiteX190" fmla="*/ 5468150 w 5540715"/>
                  <a:gd name="connsiteY190" fmla="*/ 1157287 h 3905250"/>
                  <a:gd name="connsiteX191" fmla="*/ 5472912 w 5540715"/>
                  <a:gd name="connsiteY191" fmla="*/ 1128712 h 3905250"/>
                  <a:gd name="connsiteX192" fmla="*/ 5477675 w 5540715"/>
                  <a:gd name="connsiteY192" fmla="*/ 1095375 h 3905250"/>
                  <a:gd name="connsiteX193" fmla="*/ 5487200 w 5540715"/>
                  <a:gd name="connsiteY193" fmla="*/ 1066800 h 3905250"/>
                  <a:gd name="connsiteX194" fmla="*/ 5501487 w 5540715"/>
                  <a:gd name="connsiteY194" fmla="*/ 981075 h 3905250"/>
                  <a:gd name="connsiteX195" fmla="*/ 5501487 w 5540715"/>
                  <a:gd name="connsiteY195" fmla="*/ 981075 h 3905250"/>
                  <a:gd name="connsiteX196" fmla="*/ 5511012 w 5540715"/>
                  <a:gd name="connsiteY196" fmla="*/ 923925 h 3905250"/>
                  <a:gd name="connsiteX197" fmla="*/ 5515775 w 5540715"/>
                  <a:gd name="connsiteY197" fmla="*/ 890587 h 3905250"/>
                  <a:gd name="connsiteX198" fmla="*/ 5525300 w 5540715"/>
                  <a:gd name="connsiteY198" fmla="*/ 833437 h 3905250"/>
                  <a:gd name="connsiteX199" fmla="*/ 5530062 w 5540715"/>
                  <a:gd name="connsiteY199" fmla="*/ 804862 h 3905250"/>
                  <a:gd name="connsiteX200" fmla="*/ 5534825 w 5540715"/>
                  <a:gd name="connsiteY200" fmla="*/ 738187 h 3905250"/>
                  <a:gd name="connsiteX201" fmla="*/ 5520537 w 5540715"/>
                  <a:gd name="connsiteY201" fmla="*/ 466725 h 3905250"/>
                  <a:gd name="connsiteX202" fmla="*/ 5511012 w 5540715"/>
                  <a:gd name="connsiteY202" fmla="*/ 442912 h 3905250"/>
                  <a:gd name="connsiteX203" fmla="*/ 5491962 w 5540715"/>
                  <a:gd name="connsiteY203" fmla="*/ 390525 h 3905250"/>
                  <a:gd name="connsiteX204" fmla="*/ 5477675 w 5540715"/>
                  <a:gd name="connsiteY204" fmla="*/ 366712 h 3905250"/>
                  <a:gd name="connsiteX205" fmla="*/ 5453862 w 5540715"/>
                  <a:gd name="connsiteY205" fmla="*/ 347662 h 3905250"/>
                  <a:gd name="connsiteX206" fmla="*/ 5420525 w 5540715"/>
                  <a:gd name="connsiteY206" fmla="*/ 309562 h 3905250"/>
                  <a:gd name="connsiteX207" fmla="*/ 5401475 w 5540715"/>
                  <a:gd name="connsiteY207" fmla="*/ 300037 h 3905250"/>
                  <a:gd name="connsiteX208" fmla="*/ 5391950 w 5540715"/>
                  <a:gd name="connsiteY208" fmla="*/ 280987 h 3905250"/>
                  <a:gd name="connsiteX209" fmla="*/ 5358612 w 5540715"/>
                  <a:gd name="connsiteY209" fmla="*/ 257175 h 3905250"/>
                  <a:gd name="connsiteX210" fmla="*/ 5325275 w 5540715"/>
                  <a:gd name="connsiteY210" fmla="*/ 223837 h 3905250"/>
                  <a:gd name="connsiteX211" fmla="*/ 5244312 w 5540715"/>
                  <a:gd name="connsiteY211" fmla="*/ 133350 h 3905250"/>
                  <a:gd name="connsiteX212" fmla="*/ 5201450 w 5540715"/>
                  <a:gd name="connsiteY212" fmla="*/ 85725 h 3905250"/>
                  <a:gd name="connsiteX213" fmla="*/ 5163350 w 5540715"/>
                  <a:gd name="connsiteY213" fmla="*/ 71437 h 3905250"/>
                  <a:gd name="connsiteX214" fmla="*/ 5087150 w 5540715"/>
                  <a:gd name="connsiteY214" fmla="*/ 42862 h 3905250"/>
                  <a:gd name="connsiteX215" fmla="*/ 5039525 w 5540715"/>
                  <a:gd name="connsiteY215" fmla="*/ 23812 h 3905250"/>
                  <a:gd name="connsiteX216" fmla="*/ 5006187 w 5540715"/>
                  <a:gd name="connsiteY216" fmla="*/ 19050 h 3905250"/>
                  <a:gd name="connsiteX217" fmla="*/ 4982375 w 5540715"/>
                  <a:gd name="connsiteY217" fmla="*/ 9525 h 3905250"/>
                  <a:gd name="connsiteX218" fmla="*/ 4915700 w 5540715"/>
                  <a:gd name="connsiteY218" fmla="*/ 4762 h 3905250"/>
                  <a:gd name="connsiteX219" fmla="*/ 4858550 w 5540715"/>
                  <a:gd name="connsiteY219" fmla="*/ 0 h 3905250"/>
                  <a:gd name="connsiteX220" fmla="*/ 4749012 w 5540715"/>
                  <a:gd name="connsiteY220" fmla="*/ 14287 h 3905250"/>
                  <a:gd name="connsiteX221" fmla="*/ 4725200 w 5540715"/>
                  <a:gd name="connsiteY221" fmla="*/ 19050 h 3905250"/>
                  <a:gd name="connsiteX222" fmla="*/ 4668050 w 5540715"/>
                  <a:gd name="connsiteY222" fmla="*/ 42862 h 3905250"/>
                  <a:gd name="connsiteX223" fmla="*/ 4629950 w 5540715"/>
                  <a:gd name="connsiteY223" fmla="*/ 57150 h 3905250"/>
                  <a:gd name="connsiteX224" fmla="*/ 4548987 w 5540715"/>
                  <a:gd name="connsiteY224" fmla="*/ 104775 h 3905250"/>
                  <a:gd name="connsiteX225" fmla="*/ 4529937 w 5540715"/>
                  <a:gd name="connsiteY225" fmla="*/ 128587 h 3905250"/>
                  <a:gd name="connsiteX226" fmla="*/ 4510887 w 5540715"/>
                  <a:gd name="connsiteY226" fmla="*/ 147637 h 3905250"/>
                  <a:gd name="connsiteX227" fmla="*/ 4491837 w 5540715"/>
                  <a:gd name="connsiteY227" fmla="*/ 176212 h 3905250"/>
                  <a:gd name="connsiteX228" fmla="*/ 4458500 w 5540715"/>
                  <a:gd name="connsiteY228" fmla="*/ 247650 h 3905250"/>
                  <a:gd name="connsiteX229" fmla="*/ 4439450 w 5540715"/>
                  <a:gd name="connsiteY229" fmla="*/ 304800 h 3905250"/>
                  <a:gd name="connsiteX230" fmla="*/ 4420400 w 5540715"/>
                  <a:gd name="connsiteY230" fmla="*/ 366712 h 3905250"/>
                  <a:gd name="connsiteX231" fmla="*/ 4415637 w 5540715"/>
                  <a:gd name="connsiteY231" fmla="*/ 400050 h 3905250"/>
                  <a:gd name="connsiteX232" fmla="*/ 4406112 w 5540715"/>
                  <a:gd name="connsiteY232" fmla="*/ 423862 h 3905250"/>
                  <a:gd name="connsiteX233" fmla="*/ 4401350 w 5540715"/>
                  <a:gd name="connsiteY233" fmla="*/ 457200 h 3905250"/>
                  <a:gd name="connsiteX234" fmla="*/ 4391825 w 5540715"/>
                  <a:gd name="connsiteY234" fmla="*/ 519112 h 3905250"/>
                  <a:gd name="connsiteX235" fmla="*/ 4425162 w 5540715"/>
                  <a:gd name="connsiteY235" fmla="*/ 685800 h 3905250"/>
                  <a:gd name="connsiteX236" fmla="*/ 4434687 w 5540715"/>
                  <a:gd name="connsiteY236" fmla="*/ 728662 h 3905250"/>
                  <a:gd name="connsiteX237" fmla="*/ 4444212 w 5540715"/>
                  <a:gd name="connsiteY237" fmla="*/ 752475 h 3905250"/>
                  <a:gd name="connsiteX238" fmla="*/ 4439450 w 5540715"/>
                  <a:gd name="connsiteY238" fmla="*/ 819150 h 3905250"/>
                  <a:gd name="connsiteX239" fmla="*/ 4396587 w 5540715"/>
                  <a:gd name="connsiteY239" fmla="*/ 852487 h 3905250"/>
                  <a:gd name="connsiteX240" fmla="*/ 4382300 w 5540715"/>
                  <a:gd name="connsiteY240" fmla="*/ 866775 h 3905250"/>
                  <a:gd name="connsiteX241" fmla="*/ 4363250 w 5540715"/>
                  <a:gd name="connsiteY241" fmla="*/ 876300 h 3905250"/>
                  <a:gd name="connsiteX242" fmla="*/ 4329912 w 5540715"/>
                  <a:gd name="connsiteY242" fmla="*/ 900112 h 3905250"/>
                  <a:gd name="connsiteX243" fmla="*/ 4315625 w 5540715"/>
                  <a:gd name="connsiteY243" fmla="*/ 909637 h 3905250"/>
                  <a:gd name="connsiteX244" fmla="*/ 4296575 w 5540715"/>
                  <a:gd name="connsiteY244" fmla="*/ 923925 h 3905250"/>
                  <a:gd name="connsiteX245" fmla="*/ 4277525 w 5540715"/>
                  <a:gd name="connsiteY245" fmla="*/ 928687 h 3905250"/>
                  <a:gd name="connsiteX246" fmla="*/ 4248950 w 5540715"/>
                  <a:gd name="connsiteY246" fmla="*/ 938212 h 3905250"/>
                  <a:gd name="connsiteX247" fmla="*/ 4229900 w 5540715"/>
                  <a:gd name="connsiteY247" fmla="*/ 942975 h 3905250"/>
                  <a:gd name="connsiteX248" fmla="*/ 4215612 w 5540715"/>
                  <a:gd name="connsiteY248" fmla="*/ 947737 h 3905250"/>
                  <a:gd name="connsiteX249" fmla="*/ 4158462 w 5540715"/>
                  <a:gd name="connsiteY249" fmla="*/ 957262 h 3905250"/>
                  <a:gd name="connsiteX250" fmla="*/ 4120362 w 5540715"/>
                  <a:gd name="connsiteY250" fmla="*/ 966787 h 3905250"/>
                  <a:gd name="connsiteX251" fmla="*/ 4091787 w 5540715"/>
                  <a:gd name="connsiteY251" fmla="*/ 976312 h 3905250"/>
                  <a:gd name="connsiteX252" fmla="*/ 4067975 w 5540715"/>
                  <a:gd name="connsiteY252" fmla="*/ 985837 h 3905250"/>
                  <a:gd name="connsiteX253" fmla="*/ 4034637 w 5540715"/>
                  <a:gd name="connsiteY253" fmla="*/ 990600 h 3905250"/>
                  <a:gd name="connsiteX254" fmla="*/ 3967962 w 5540715"/>
                  <a:gd name="connsiteY254" fmla="*/ 1009650 h 3905250"/>
                  <a:gd name="connsiteX255" fmla="*/ 3939387 w 5540715"/>
                  <a:gd name="connsiteY255" fmla="*/ 1019175 h 3905250"/>
                  <a:gd name="connsiteX256" fmla="*/ 3906050 w 5540715"/>
                  <a:gd name="connsiteY256" fmla="*/ 1023937 h 3905250"/>
                  <a:gd name="connsiteX257" fmla="*/ 3744125 w 5540715"/>
                  <a:gd name="connsiteY257" fmla="*/ 1019175 h 3905250"/>
                  <a:gd name="connsiteX258" fmla="*/ 3715550 w 5540715"/>
                  <a:gd name="connsiteY258" fmla="*/ 1014412 h 3905250"/>
                  <a:gd name="connsiteX259" fmla="*/ 3677450 w 5540715"/>
                  <a:gd name="connsiteY259" fmla="*/ 1009650 h 3905250"/>
                  <a:gd name="connsiteX260" fmla="*/ 3548862 w 5540715"/>
                  <a:gd name="connsiteY260" fmla="*/ 1023937 h 3905250"/>
                  <a:gd name="connsiteX261" fmla="*/ 3506000 w 5540715"/>
                  <a:gd name="connsiteY261" fmla="*/ 1052512 h 3905250"/>
                  <a:gd name="connsiteX262" fmla="*/ 3486950 w 5540715"/>
                  <a:gd name="connsiteY262" fmla="*/ 1071562 h 3905250"/>
                  <a:gd name="connsiteX263" fmla="*/ 3463137 w 5540715"/>
                  <a:gd name="connsiteY263" fmla="*/ 1090612 h 3905250"/>
                  <a:gd name="connsiteX264" fmla="*/ 3425037 w 5540715"/>
                  <a:gd name="connsiteY264" fmla="*/ 1128712 h 3905250"/>
                  <a:gd name="connsiteX265" fmla="*/ 3396462 w 5540715"/>
                  <a:gd name="connsiteY265" fmla="*/ 1176337 h 3905250"/>
                  <a:gd name="connsiteX266" fmla="*/ 3363125 w 5540715"/>
                  <a:gd name="connsiteY266" fmla="*/ 1228725 h 3905250"/>
                  <a:gd name="connsiteX267" fmla="*/ 3353600 w 5540715"/>
                  <a:gd name="connsiteY267" fmla="*/ 1262062 h 3905250"/>
                  <a:gd name="connsiteX268" fmla="*/ 3348837 w 5540715"/>
                  <a:gd name="connsiteY268" fmla="*/ 1281112 h 3905250"/>
                  <a:gd name="connsiteX269" fmla="*/ 3339312 w 5540715"/>
                  <a:gd name="connsiteY269" fmla="*/ 1295400 h 3905250"/>
                  <a:gd name="connsiteX270" fmla="*/ 3329787 w 5540715"/>
                  <a:gd name="connsiteY270" fmla="*/ 1323975 h 3905250"/>
                  <a:gd name="connsiteX271" fmla="*/ 3301212 w 5540715"/>
                  <a:gd name="connsiteY271" fmla="*/ 1357312 h 3905250"/>
                  <a:gd name="connsiteX272" fmla="*/ 3291687 w 5540715"/>
                  <a:gd name="connsiteY272" fmla="*/ 1381125 h 3905250"/>
                  <a:gd name="connsiteX273" fmla="*/ 3248825 w 5540715"/>
                  <a:gd name="connsiteY273" fmla="*/ 1414462 h 3905250"/>
                  <a:gd name="connsiteX274" fmla="*/ 3234537 w 5540715"/>
                  <a:gd name="connsiteY274" fmla="*/ 1433512 h 3905250"/>
                  <a:gd name="connsiteX275" fmla="*/ 3220250 w 5540715"/>
                  <a:gd name="connsiteY275" fmla="*/ 1443037 h 3905250"/>
                  <a:gd name="connsiteX276" fmla="*/ 3172625 w 5540715"/>
                  <a:gd name="connsiteY276" fmla="*/ 1481137 h 3905250"/>
                  <a:gd name="connsiteX277" fmla="*/ 3153575 w 5540715"/>
                  <a:gd name="connsiteY277" fmla="*/ 1495425 h 3905250"/>
                  <a:gd name="connsiteX278" fmla="*/ 3129762 w 5540715"/>
                  <a:gd name="connsiteY278" fmla="*/ 1504950 h 3905250"/>
                  <a:gd name="connsiteX279" fmla="*/ 3110712 w 5540715"/>
                  <a:gd name="connsiteY279" fmla="*/ 1519237 h 3905250"/>
                  <a:gd name="connsiteX280" fmla="*/ 3096425 w 5540715"/>
                  <a:gd name="connsiteY280" fmla="*/ 1533525 h 3905250"/>
                  <a:gd name="connsiteX281" fmla="*/ 3072612 w 5540715"/>
                  <a:gd name="connsiteY281" fmla="*/ 1543050 h 3905250"/>
                  <a:gd name="connsiteX282" fmla="*/ 3058325 w 5540715"/>
                  <a:gd name="connsiteY282" fmla="*/ 1557337 h 3905250"/>
                  <a:gd name="connsiteX283" fmla="*/ 3034512 w 5540715"/>
                  <a:gd name="connsiteY283" fmla="*/ 1566862 h 3905250"/>
                  <a:gd name="connsiteX284" fmla="*/ 3015462 w 5540715"/>
                  <a:gd name="connsiteY284" fmla="*/ 1576387 h 3905250"/>
                  <a:gd name="connsiteX285" fmla="*/ 2967837 w 5540715"/>
                  <a:gd name="connsiteY285" fmla="*/ 1604962 h 3905250"/>
                  <a:gd name="connsiteX286" fmla="*/ 2953550 w 5540715"/>
                  <a:gd name="connsiteY286" fmla="*/ 1614487 h 3905250"/>
                  <a:gd name="connsiteX287" fmla="*/ 2939262 w 5540715"/>
                  <a:gd name="connsiteY287" fmla="*/ 1619250 h 3905250"/>
                  <a:gd name="connsiteX288" fmla="*/ 2910687 w 5540715"/>
                  <a:gd name="connsiteY288" fmla="*/ 1638300 h 3905250"/>
                  <a:gd name="connsiteX289" fmla="*/ 2896400 w 5540715"/>
                  <a:gd name="connsiteY289" fmla="*/ 1652587 h 3905250"/>
                  <a:gd name="connsiteX290" fmla="*/ 2834487 w 5540715"/>
                  <a:gd name="connsiteY290" fmla="*/ 1681162 h 3905250"/>
                  <a:gd name="connsiteX291" fmla="*/ 2791625 w 5540715"/>
                  <a:gd name="connsiteY291" fmla="*/ 1709737 h 3905250"/>
                  <a:gd name="connsiteX292" fmla="*/ 2767812 w 5540715"/>
                  <a:gd name="connsiteY292" fmla="*/ 1719262 h 3905250"/>
                  <a:gd name="connsiteX293" fmla="*/ 2753525 w 5540715"/>
                  <a:gd name="connsiteY293" fmla="*/ 1728787 h 3905250"/>
                  <a:gd name="connsiteX294" fmla="*/ 2739237 w 5540715"/>
                  <a:gd name="connsiteY294" fmla="*/ 1733550 h 3905250"/>
                  <a:gd name="connsiteX295" fmla="*/ 2724950 w 5540715"/>
                  <a:gd name="connsiteY295" fmla="*/ 1743075 h 3905250"/>
                  <a:gd name="connsiteX296" fmla="*/ 2663037 w 5540715"/>
                  <a:gd name="connsiteY296" fmla="*/ 1752600 h 3905250"/>
                  <a:gd name="connsiteX297" fmla="*/ 2596362 w 5540715"/>
                  <a:gd name="connsiteY297" fmla="*/ 1738312 h 3905250"/>
                  <a:gd name="connsiteX298" fmla="*/ 2572550 w 5540715"/>
                  <a:gd name="connsiteY298" fmla="*/ 1728788 h 3905250"/>
                  <a:gd name="connsiteX299" fmla="*/ 2524925 w 5540715"/>
                  <a:gd name="connsiteY299" fmla="*/ 1728787 h 3905250"/>
                  <a:gd name="connsiteX300" fmla="*/ 2470156 w 5540715"/>
                  <a:gd name="connsiteY300" fmla="*/ 1804987 h 3905250"/>
                  <a:gd name="connsiteX301" fmla="*/ 2389193 w 5540715"/>
                  <a:gd name="connsiteY301" fmla="*/ 1881187 h 3905250"/>
                  <a:gd name="connsiteX302" fmla="*/ 2315375 w 5540715"/>
                  <a:gd name="connsiteY302" fmla="*/ 1909762 h 3905250"/>
                  <a:gd name="connsiteX303" fmla="*/ 2253462 w 5540715"/>
                  <a:gd name="connsiteY303" fmla="*/ 1924050 h 3905250"/>
                  <a:gd name="connsiteX304" fmla="*/ 2234412 w 5540715"/>
                  <a:gd name="connsiteY304" fmla="*/ 1943100 h 3905250"/>
                  <a:gd name="connsiteX305" fmla="*/ 2220125 w 5540715"/>
                  <a:gd name="connsiteY305" fmla="*/ 1947862 h 3905250"/>
                  <a:gd name="connsiteX306" fmla="*/ 2186787 w 5540715"/>
                  <a:gd name="connsiteY306" fmla="*/ 1966912 h 3905250"/>
                  <a:gd name="connsiteX307" fmla="*/ 2148687 w 5540715"/>
                  <a:gd name="connsiteY307" fmla="*/ 1985962 h 3905250"/>
                  <a:gd name="connsiteX308" fmla="*/ 2072487 w 5540715"/>
                  <a:gd name="connsiteY308" fmla="*/ 1971675 h 3905250"/>
                  <a:gd name="connsiteX309" fmla="*/ 1996288 w 5540715"/>
                  <a:gd name="connsiteY309" fmla="*/ 1990725 h 3905250"/>
                  <a:gd name="connsiteX310" fmla="*/ 1939137 w 5540715"/>
                  <a:gd name="connsiteY310" fmla="*/ 2047875 h 3905250"/>
                  <a:gd name="connsiteX311" fmla="*/ 1910562 w 5540715"/>
                  <a:gd name="connsiteY311" fmla="*/ 2071687 h 3905250"/>
                  <a:gd name="connsiteX312" fmla="*/ 1886750 w 5540715"/>
                  <a:gd name="connsiteY312" fmla="*/ 2081212 h 3905250"/>
                  <a:gd name="connsiteX313" fmla="*/ 1858175 w 5540715"/>
                  <a:gd name="connsiteY313" fmla="*/ 2100262 h 3905250"/>
                  <a:gd name="connsiteX314" fmla="*/ 1834362 w 5540715"/>
                  <a:gd name="connsiteY314" fmla="*/ 2109787 h 3905250"/>
                  <a:gd name="connsiteX315" fmla="*/ 1815312 w 5540715"/>
                  <a:gd name="connsiteY315" fmla="*/ 2124075 h 3905250"/>
                  <a:gd name="connsiteX316" fmla="*/ 1796262 w 5540715"/>
                  <a:gd name="connsiteY316" fmla="*/ 2133600 h 3905250"/>
                  <a:gd name="connsiteX317" fmla="*/ 1786737 w 5540715"/>
                  <a:gd name="connsiteY317" fmla="*/ 2147887 h 3905250"/>
                  <a:gd name="connsiteX318" fmla="*/ 1772450 w 5540715"/>
                  <a:gd name="connsiteY318" fmla="*/ 2152650 h 3905250"/>
                  <a:gd name="connsiteX319" fmla="*/ 1753400 w 5540715"/>
                  <a:gd name="connsiteY319" fmla="*/ 2166937 h 3905250"/>
                  <a:gd name="connsiteX320" fmla="*/ 1696250 w 5540715"/>
                  <a:gd name="connsiteY320" fmla="*/ 2219325 h 3905250"/>
                  <a:gd name="connsiteX321" fmla="*/ 1672437 w 5540715"/>
                  <a:gd name="connsiteY321" fmla="*/ 2238375 h 3905250"/>
                  <a:gd name="connsiteX322" fmla="*/ 1648625 w 5540715"/>
                  <a:gd name="connsiteY322" fmla="*/ 2252662 h 3905250"/>
                  <a:gd name="connsiteX323" fmla="*/ 1615287 w 5540715"/>
                  <a:gd name="connsiteY323" fmla="*/ 2286000 h 3905250"/>
                  <a:gd name="connsiteX324" fmla="*/ 1591475 w 5540715"/>
                  <a:gd name="connsiteY324" fmla="*/ 2305050 h 3905250"/>
                  <a:gd name="connsiteX325" fmla="*/ 1577187 w 5540715"/>
                  <a:gd name="connsiteY325" fmla="*/ 2314575 h 3905250"/>
                  <a:gd name="connsiteX326" fmla="*/ 1562900 w 5540715"/>
                  <a:gd name="connsiteY326" fmla="*/ 2328862 h 3905250"/>
                  <a:gd name="connsiteX327" fmla="*/ 1558137 w 5540715"/>
                  <a:gd name="connsiteY327" fmla="*/ 2343150 h 3905250"/>
                  <a:gd name="connsiteX328" fmla="*/ 1520037 w 5540715"/>
                  <a:gd name="connsiteY328" fmla="*/ 2366962 h 3905250"/>
                  <a:gd name="connsiteX329" fmla="*/ 1496225 w 5540715"/>
                  <a:gd name="connsiteY329" fmla="*/ 2381250 h 3905250"/>
                  <a:gd name="connsiteX330" fmla="*/ 1477175 w 5540715"/>
                  <a:gd name="connsiteY330" fmla="*/ 2395537 h 3905250"/>
                  <a:gd name="connsiteX331" fmla="*/ 1462887 w 5540715"/>
                  <a:gd name="connsiteY331" fmla="*/ 2400300 h 3905250"/>
                  <a:gd name="connsiteX332" fmla="*/ 1424787 w 5540715"/>
                  <a:gd name="connsiteY332" fmla="*/ 2419350 h 3905250"/>
                  <a:gd name="connsiteX333" fmla="*/ 1405737 w 5540715"/>
                  <a:gd name="connsiteY333" fmla="*/ 2428875 h 3905250"/>
                  <a:gd name="connsiteX334" fmla="*/ 1362875 w 5540715"/>
                  <a:gd name="connsiteY334" fmla="*/ 2462212 h 3905250"/>
                  <a:gd name="connsiteX335" fmla="*/ 1329537 w 5540715"/>
                  <a:gd name="connsiteY335" fmla="*/ 2476500 h 3905250"/>
                  <a:gd name="connsiteX336" fmla="*/ 1310487 w 5540715"/>
                  <a:gd name="connsiteY336" fmla="*/ 2490787 h 3905250"/>
                  <a:gd name="connsiteX337" fmla="*/ 1262862 w 5540715"/>
                  <a:gd name="connsiteY337" fmla="*/ 2514600 h 3905250"/>
                  <a:gd name="connsiteX338" fmla="*/ 1224762 w 5540715"/>
                  <a:gd name="connsiteY338" fmla="*/ 2538412 h 3905250"/>
                  <a:gd name="connsiteX339" fmla="*/ 1210475 w 5540715"/>
                  <a:gd name="connsiteY339" fmla="*/ 2543175 h 3905250"/>
                  <a:gd name="connsiteX340" fmla="*/ 1191425 w 5540715"/>
                  <a:gd name="connsiteY340" fmla="*/ 2557462 h 3905250"/>
                  <a:gd name="connsiteX341" fmla="*/ 1129512 w 5540715"/>
                  <a:gd name="connsiteY341" fmla="*/ 2600325 h 3905250"/>
                  <a:gd name="connsiteX342" fmla="*/ 1100937 w 5540715"/>
                  <a:gd name="connsiteY342" fmla="*/ 2624137 h 3905250"/>
                  <a:gd name="connsiteX343" fmla="*/ 1086650 w 5540715"/>
                  <a:gd name="connsiteY343" fmla="*/ 2638425 h 3905250"/>
                  <a:gd name="connsiteX344" fmla="*/ 1077125 w 5540715"/>
                  <a:gd name="connsiteY344" fmla="*/ 2652712 h 3905250"/>
                  <a:gd name="connsiteX345" fmla="*/ 1053312 w 5540715"/>
                  <a:gd name="connsiteY34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96312 w 5540715"/>
                  <a:gd name="connsiteY78" fmla="*/ 2790825 h 3905250"/>
                  <a:gd name="connsiteX79" fmla="*/ 2172500 w 5540715"/>
                  <a:gd name="connsiteY79" fmla="*/ 2733675 h 3905250"/>
                  <a:gd name="connsiteX80" fmla="*/ 2167737 w 5540715"/>
                  <a:gd name="connsiteY80" fmla="*/ 2709862 h 3905250"/>
                  <a:gd name="connsiteX81" fmla="*/ 2158212 w 5540715"/>
                  <a:gd name="connsiteY81" fmla="*/ 2686050 h 3905250"/>
                  <a:gd name="connsiteX82" fmla="*/ 2153450 w 5540715"/>
                  <a:gd name="connsiteY82" fmla="*/ 2643187 h 3905250"/>
                  <a:gd name="connsiteX83" fmla="*/ 2158212 w 5540715"/>
                  <a:gd name="connsiteY83" fmla="*/ 2586037 h 3905250"/>
                  <a:gd name="connsiteX84" fmla="*/ 2182025 w 5540715"/>
                  <a:gd name="connsiteY84" fmla="*/ 2547937 h 3905250"/>
                  <a:gd name="connsiteX85" fmla="*/ 2215362 w 5540715"/>
                  <a:gd name="connsiteY85" fmla="*/ 2509837 h 3905250"/>
                  <a:gd name="connsiteX86" fmla="*/ 2234412 w 5540715"/>
                  <a:gd name="connsiteY86" fmla="*/ 2490787 h 3905250"/>
                  <a:gd name="connsiteX87" fmla="*/ 2267750 w 5540715"/>
                  <a:gd name="connsiteY87" fmla="*/ 2481262 h 3905250"/>
                  <a:gd name="connsiteX88" fmla="*/ 2291562 w 5540715"/>
                  <a:gd name="connsiteY88" fmla="*/ 2471737 h 3905250"/>
                  <a:gd name="connsiteX89" fmla="*/ 2386812 w 5540715"/>
                  <a:gd name="connsiteY89" fmla="*/ 2462212 h 3905250"/>
                  <a:gd name="connsiteX90" fmla="*/ 2453487 w 5540715"/>
                  <a:gd name="connsiteY90" fmla="*/ 2452687 h 3905250"/>
                  <a:gd name="connsiteX91" fmla="*/ 2510637 w 5540715"/>
                  <a:gd name="connsiteY91" fmla="*/ 2443162 h 3905250"/>
                  <a:gd name="connsiteX92" fmla="*/ 2529687 w 5540715"/>
                  <a:gd name="connsiteY92" fmla="*/ 2433637 h 3905250"/>
                  <a:gd name="connsiteX93" fmla="*/ 2634462 w 5540715"/>
                  <a:gd name="connsiteY93" fmla="*/ 2424112 h 3905250"/>
                  <a:gd name="connsiteX94" fmla="*/ 2767812 w 5540715"/>
                  <a:gd name="connsiteY94" fmla="*/ 2419350 h 3905250"/>
                  <a:gd name="connsiteX95" fmla="*/ 2791625 w 5540715"/>
                  <a:gd name="connsiteY95" fmla="*/ 2414587 h 3905250"/>
                  <a:gd name="connsiteX96" fmla="*/ 2829725 w 5540715"/>
                  <a:gd name="connsiteY96" fmla="*/ 2390775 h 3905250"/>
                  <a:gd name="connsiteX97" fmla="*/ 2848775 w 5540715"/>
                  <a:gd name="connsiteY97" fmla="*/ 2381250 h 3905250"/>
                  <a:gd name="connsiteX98" fmla="*/ 2886875 w 5540715"/>
                  <a:gd name="connsiteY98" fmla="*/ 2352675 h 3905250"/>
                  <a:gd name="connsiteX99" fmla="*/ 2905925 w 5540715"/>
                  <a:gd name="connsiteY99" fmla="*/ 2338387 h 3905250"/>
                  <a:gd name="connsiteX100" fmla="*/ 2920212 w 5540715"/>
                  <a:gd name="connsiteY100" fmla="*/ 2328862 h 3905250"/>
                  <a:gd name="connsiteX101" fmla="*/ 2934500 w 5540715"/>
                  <a:gd name="connsiteY101" fmla="*/ 2314575 h 3905250"/>
                  <a:gd name="connsiteX102" fmla="*/ 2958312 w 5540715"/>
                  <a:gd name="connsiteY102" fmla="*/ 2309812 h 3905250"/>
                  <a:gd name="connsiteX103" fmla="*/ 2982125 w 5540715"/>
                  <a:gd name="connsiteY103" fmla="*/ 2295525 h 3905250"/>
                  <a:gd name="connsiteX104" fmla="*/ 3001175 w 5540715"/>
                  <a:gd name="connsiteY104" fmla="*/ 2281237 h 3905250"/>
                  <a:gd name="connsiteX105" fmla="*/ 3024987 w 5540715"/>
                  <a:gd name="connsiteY105" fmla="*/ 2271712 h 3905250"/>
                  <a:gd name="connsiteX106" fmla="*/ 3063087 w 5540715"/>
                  <a:gd name="connsiteY106" fmla="*/ 2243137 h 3905250"/>
                  <a:gd name="connsiteX107" fmla="*/ 3096425 w 5540715"/>
                  <a:gd name="connsiteY107" fmla="*/ 2224087 h 3905250"/>
                  <a:gd name="connsiteX108" fmla="*/ 3115475 w 5540715"/>
                  <a:gd name="connsiteY108" fmla="*/ 2205037 h 3905250"/>
                  <a:gd name="connsiteX109" fmla="*/ 3153575 w 5540715"/>
                  <a:gd name="connsiteY109" fmla="*/ 2185987 h 3905250"/>
                  <a:gd name="connsiteX110" fmla="*/ 3172625 w 5540715"/>
                  <a:gd name="connsiteY110" fmla="*/ 2171700 h 3905250"/>
                  <a:gd name="connsiteX111" fmla="*/ 3234537 w 5540715"/>
                  <a:gd name="connsiteY111" fmla="*/ 2119312 h 3905250"/>
                  <a:gd name="connsiteX112" fmla="*/ 3296450 w 5540715"/>
                  <a:gd name="connsiteY112" fmla="*/ 2076450 h 3905250"/>
                  <a:gd name="connsiteX113" fmla="*/ 3329787 w 5540715"/>
                  <a:gd name="connsiteY113" fmla="*/ 2052637 h 3905250"/>
                  <a:gd name="connsiteX114" fmla="*/ 3358362 w 5540715"/>
                  <a:gd name="connsiteY114" fmla="*/ 2033587 h 3905250"/>
                  <a:gd name="connsiteX115" fmla="*/ 3420275 w 5540715"/>
                  <a:gd name="connsiteY115" fmla="*/ 1995487 h 3905250"/>
                  <a:gd name="connsiteX116" fmla="*/ 3453612 w 5540715"/>
                  <a:gd name="connsiteY116" fmla="*/ 1981200 h 3905250"/>
                  <a:gd name="connsiteX117" fmla="*/ 3482187 w 5540715"/>
                  <a:gd name="connsiteY117" fmla="*/ 1962150 h 3905250"/>
                  <a:gd name="connsiteX118" fmla="*/ 3534575 w 5540715"/>
                  <a:gd name="connsiteY118" fmla="*/ 1933575 h 3905250"/>
                  <a:gd name="connsiteX119" fmla="*/ 3563150 w 5540715"/>
                  <a:gd name="connsiteY119" fmla="*/ 1914525 h 3905250"/>
                  <a:gd name="connsiteX120" fmla="*/ 3639350 w 5540715"/>
                  <a:gd name="connsiteY120" fmla="*/ 1871662 h 3905250"/>
                  <a:gd name="connsiteX121" fmla="*/ 3686975 w 5540715"/>
                  <a:gd name="connsiteY121" fmla="*/ 1843087 h 3905250"/>
                  <a:gd name="connsiteX122" fmla="*/ 3720312 w 5540715"/>
                  <a:gd name="connsiteY122" fmla="*/ 1824037 h 3905250"/>
                  <a:gd name="connsiteX123" fmla="*/ 3744125 w 5540715"/>
                  <a:gd name="connsiteY123" fmla="*/ 1804987 h 3905250"/>
                  <a:gd name="connsiteX124" fmla="*/ 3772700 w 5540715"/>
                  <a:gd name="connsiteY124" fmla="*/ 1795462 h 3905250"/>
                  <a:gd name="connsiteX125" fmla="*/ 3796512 w 5540715"/>
                  <a:gd name="connsiteY125" fmla="*/ 1776412 h 3905250"/>
                  <a:gd name="connsiteX126" fmla="*/ 3829850 w 5540715"/>
                  <a:gd name="connsiteY126" fmla="*/ 1762125 h 3905250"/>
                  <a:gd name="connsiteX127" fmla="*/ 3858425 w 5540715"/>
                  <a:gd name="connsiteY127" fmla="*/ 1747837 h 3905250"/>
                  <a:gd name="connsiteX128" fmla="*/ 3882237 w 5540715"/>
                  <a:gd name="connsiteY128" fmla="*/ 1733550 h 3905250"/>
                  <a:gd name="connsiteX129" fmla="*/ 3929862 w 5540715"/>
                  <a:gd name="connsiteY129" fmla="*/ 1714500 h 3905250"/>
                  <a:gd name="connsiteX130" fmla="*/ 3958437 w 5540715"/>
                  <a:gd name="connsiteY130" fmla="*/ 1695450 h 3905250"/>
                  <a:gd name="connsiteX131" fmla="*/ 3977487 w 5540715"/>
                  <a:gd name="connsiteY131" fmla="*/ 1681162 h 3905250"/>
                  <a:gd name="connsiteX132" fmla="*/ 4029875 w 5540715"/>
                  <a:gd name="connsiteY132" fmla="*/ 1657350 h 3905250"/>
                  <a:gd name="connsiteX133" fmla="*/ 4082262 w 5540715"/>
                  <a:gd name="connsiteY133" fmla="*/ 1614487 h 3905250"/>
                  <a:gd name="connsiteX134" fmla="*/ 4139412 w 5540715"/>
                  <a:gd name="connsiteY134" fmla="*/ 1576387 h 3905250"/>
                  <a:gd name="connsiteX135" fmla="*/ 4167987 w 5540715"/>
                  <a:gd name="connsiteY135" fmla="*/ 1557337 h 3905250"/>
                  <a:gd name="connsiteX136" fmla="*/ 4196562 w 5540715"/>
                  <a:gd name="connsiteY136" fmla="*/ 1538287 h 3905250"/>
                  <a:gd name="connsiteX137" fmla="*/ 4253712 w 5540715"/>
                  <a:gd name="connsiteY137" fmla="*/ 1509712 h 3905250"/>
                  <a:gd name="connsiteX138" fmla="*/ 4277525 w 5540715"/>
                  <a:gd name="connsiteY138" fmla="*/ 1500187 h 3905250"/>
                  <a:gd name="connsiteX139" fmla="*/ 4296575 w 5540715"/>
                  <a:gd name="connsiteY139" fmla="*/ 1490662 h 3905250"/>
                  <a:gd name="connsiteX140" fmla="*/ 4325150 w 5540715"/>
                  <a:gd name="connsiteY140" fmla="*/ 1485900 h 3905250"/>
                  <a:gd name="connsiteX141" fmla="*/ 4353725 w 5540715"/>
                  <a:gd name="connsiteY141" fmla="*/ 1476375 h 3905250"/>
                  <a:gd name="connsiteX142" fmla="*/ 4491837 w 5540715"/>
                  <a:gd name="connsiteY142" fmla="*/ 1481137 h 3905250"/>
                  <a:gd name="connsiteX143" fmla="*/ 4510887 w 5540715"/>
                  <a:gd name="connsiteY143" fmla="*/ 1495425 h 3905250"/>
                  <a:gd name="connsiteX144" fmla="*/ 4568037 w 5540715"/>
                  <a:gd name="connsiteY144" fmla="*/ 1528762 h 3905250"/>
                  <a:gd name="connsiteX145" fmla="*/ 4615662 w 5540715"/>
                  <a:gd name="connsiteY145" fmla="*/ 1571625 h 3905250"/>
                  <a:gd name="connsiteX146" fmla="*/ 4629950 w 5540715"/>
                  <a:gd name="connsiteY146" fmla="*/ 1590675 h 3905250"/>
                  <a:gd name="connsiteX147" fmla="*/ 4629950 w 5540715"/>
                  <a:gd name="connsiteY147" fmla="*/ 1690687 h 3905250"/>
                  <a:gd name="connsiteX148" fmla="*/ 4610900 w 5540715"/>
                  <a:gd name="connsiteY148" fmla="*/ 1724025 h 3905250"/>
                  <a:gd name="connsiteX149" fmla="*/ 4587087 w 5540715"/>
                  <a:gd name="connsiteY149" fmla="*/ 1785937 h 3905250"/>
                  <a:gd name="connsiteX150" fmla="*/ 4577562 w 5540715"/>
                  <a:gd name="connsiteY150" fmla="*/ 1809750 h 3905250"/>
                  <a:gd name="connsiteX151" fmla="*/ 4572800 w 5540715"/>
                  <a:gd name="connsiteY151" fmla="*/ 1828800 h 3905250"/>
                  <a:gd name="connsiteX152" fmla="*/ 4563275 w 5540715"/>
                  <a:gd name="connsiteY152" fmla="*/ 1876425 h 3905250"/>
                  <a:gd name="connsiteX153" fmla="*/ 4558512 w 5540715"/>
                  <a:gd name="connsiteY153" fmla="*/ 1909762 h 3905250"/>
                  <a:gd name="connsiteX154" fmla="*/ 4553750 w 5540715"/>
                  <a:gd name="connsiteY154" fmla="*/ 1938337 h 3905250"/>
                  <a:gd name="connsiteX155" fmla="*/ 4572800 w 5540715"/>
                  <a:gd name="connsiteY155" fmla="*/ 2133600 h 3905250"/>
                  <a:gd name="connsiteX156" fmla="*/ 4601375 w 5540715"/>
                  <a:gd name="connsiteY156" fmla="*/ 2162175 h 3905250"/>
                  <a:gd name="connsiteX157" fmla="*/ 4620425 w 5540715"/>
                  <a:gd name="connsiteY157" fmla="*/ 2166937 h 3905250"/>
                  <a:gd name="connsiteX158" fmla="*/ 4644237 w 5540715"/>
                  <a:gd name="connsiteY158" fmla="*/ 2181225 h 3905250"/>
                  <a:gd name="connsiteX159" fmla="*/ 4663287 w 5540715"/>
                  <a:gd name="connsiteY159" fmla="*/ 2185987 h 3905250"/>
                  <a:gd name="connsiteX160" fmla="*/ 4715675 w 5540715"/>
                  <a:gd name="connsiteY160" fmla="*/ 2195512 h 3905250"/>
                  <a:gd name="connsiteX161" fmla="*/ 4829975 w 5540715"/>
                  <a:gd name="connsiteY161" fmla="*/ 2185987 h 3905250"/>
                  <a:gd name="connsiteX162" fmla="*/ 4863312 w 5540715"/>
                  <a:gd name="connsiteY162" fmla="*/ 2166937 h 3905250"/>
                  <a:gd name="connsiteX163" fmla="*/ 4915700 w 5540715"/>
                  <a:gd name="connsiteY163" fmla="*/ 2147887 h 3905250"/>
                  <a:gd name="connsiteX164" fmla="*/ 4934750 w 5540715"/>
                  <a:gd name="connsiteY164" fmla="*/ 2133600 h 3905250"/>
                  <a:gd name="connsiteX165" fmla="*/ 4949037 w 5540715"/>
                  <a:gd name="connsiteY165" fmla="*/ 2128837 h 3905250"/>
                  <a:gd name="connsiteX166" fmla="*/ 4963325 w 5540715"/>
                  <a:gd name="connsiteY166" fmla="*/ 2114550 h 3905250"/>
                  <a:gd name="connsiteX167" fmla="*/ 4982375 w 5540715"/>
                  <a:gd name="connsiteY167" fmla="*/ 2100262 h 3905250"/>
                  <a:gd name="connsiteX168" fmla="*/ 5010950 w 5540715"/>
                  <a:gd name="connsiteY168" fmla="*/ 2081212 h 3905250"/>
                  <a:gd name="connsiteX169" fmla="*/ 5053812 w 5540715"/>
                  <a:gd name="connsiteY169" fmla="*/ 2038350 h 3905250"/>
                  <a:gd name="connsiteX170" fmla="*/ 5077625 w 5540715"/>
                  <a:gd name="connsiteY170" fmla="*/ 2019300 h 3905250"/>
                  <a:gd name="connsiteX171" fmla="*/ 5096675 w 5540715"/>
                  <a:gd name="connsiteY171" fmla="*/ 2000250 h 3905250"/>
                  <a:gd name="connsiteX172" fmla="*/ 5125250 w 5540715"/>
                  <a:gd name="connsiteY172" fmla="*/ 1981200 h 3905250"/>
                  <a:gd name="connsiteX173" fmla="*/ 5172875 w 5540715"/>
                  <a:gd name="connsiteY173" fmla="*/ 1943100 h 3905250"/>
                  <a:gd name="connsiteX174" fmla="*/ 5210975 w 5540715"/>
                  <a:gd name="connsiteY174" fmla="*/ 1909762 h 3905250"/>
                  <a:gd name="connsiteX175" fmla="*/ 5220500 w 5540715"/>
                  <a:gd name="connsiteY175" fmla="*/ 1895475 h 3905250"/>
                  <a:gd name="connsiteX176" fmla="*/ 5234787 w 5540715"/>
                  <a:gd name="connsiteY176" fmla="*/ 1876425 h 3905250"/>
                  <a:gd name="connsiteX177" fmla="*/ 5253837 w 5540715"/>
                  <a:gd name="connsiteY177" fmla="*/ 1838325 h 3905250"/>
                  <a:gd name="connsiteX178" fmla="*/ 5282412 w 5540715"/>
                  <a:gd name="connsiteY178" fmla="*/ 1790700 h 3905250"/>
                  <a:gd name="connsiteX179" fmla="*/ 5287175 w 5540715"/>
                  <a:gd name="connsiteY179" fmla="*/ 1771650 h 3905250"/>
                  <a:gd name="connsiteX180" fmla="*/ 5306225 w 5540715"/>
                  <a:gd name="connsiteY180" fmla="*/ 1743075 h 3905250"/>
                  <a:gd name="connsiteX181" fmla="*/ 5320512 w 5540715"/>
                  <a:gd name="connsiteY181" fmla="*/ 1709737 h 3905250"/>
                  <a:gd name="connsiteX182" fmla="*/ 5334800 w 5540715"/>
                  <a:gd name="connsiteY182" fmla="*/ 1695450 h 3905250"/>
                  <a:gd name="connsiteX183" fmla="*/ 5358612 w 5540715"/>
                  <a:gd name="connsiteY183" fmla="*/ 1647825 h 3905250"/>
                  <a:gd name="connsiteX184" fmla="*/ 5391950 w 5540715"/>
                  <a:gd name="connsiteY184" fmla="*/ 1581150 h 3905250"/>
                  <a:gd name="connsiteX185" fmla="*/ 5439575 w 5540715"/>
                  <a:gd name="connsiteY185" fmla="*/ 1452562 h 3905250"/>
                  <a:gd name="connsiteX186" fmla="*/ 5449100 w 5540715"/>
                  <a:gd name="connsiteY186" fmla="*/ 1414462 h 3905250"/>
                  <a:gd name="connsiteX187" fmla="*/ 5453862 w 5540715"/>
                  <a:gd name="connsiteY187" fmla="*/ 1381125 h 3905250"/>
                  <a:gd name="connsiteX188" fmla="*/ 5463387 w 5540715"/>
                  <a:gd name="connsiteY188" fmla="*/ 1181100 h 3905250"/>
                  <a:gd name="connsiteX189" fmla="*/ 5468150 w 5540715"/>
                  <a:gd name="connsiteY189" fmla="*/ 1157287 h 3905250"/>
                  <a:gd name="connsiteX190" fmla="*/ 5472912 w 5540715"/>
                  <a:gd name="connsiteY190" fmla="*/ 1128712 h 3905250"/>
                  <a:gd name="connsiteX191" fmla="*/ 5477675 w 5540715"/>
                  <a:gd name="connsiteY191" fmla="*/ 1095375 h 3905250"/>
                  <a:gd name="connsiteX192" fmla="*/ 5487200 w 5540715"/>
                  <a:gd name="connsiteY192" fmla="*/ 1066800 h 3905250"/>
                  <a:gd name="connsiteX193" fmla="*/ 5501487 w 5540715"/>
                  <a:gd name="connsiteY193" fmla="*/ 981075 h 3905250"/>
                  <a:gd name="connsiteX194" fmla="*/ 5501487 w 5540715"/>
                  <a:gd name="connsiteY194" fmla="*/ 981075 h 3905250"/>
                  <a:gd name="connsiteX195" fmla="*/ 5511012 w 5540715"/>
                  <a:gd name="connsiteY195" fmla="*/ 923925 h 3905250"/>
                  <a:gd name="connsiteX196" fmla="*/ 5515775 w 5540715"/>
                  <a:gd name="connsiteY196" fmla="*/ 890587 h 3905250"/>
                  <a:gd name="connsiteX197" fmla="*/ 5525300 w 5540715"/>
                  <a:gd name="connsiteY197" fmla="*/ 833437 h 3905250"/>
                  <a:gd name="connsiteX198" fmla="*/ 5530062 w 5540715"/>
                  <a:gd name="connsiteY198" fmla="*/ 804862 h 3905250"/>
                  <a:gd name="connsiteX199" fmla="*/ 5534825 w 5540715"/>
                  <a:gd name="connsiteY199" fmla="*/ 738187 h 3905250"/>
                  <a:gd name="connsiteX200" fmla="*/ 5520537 w 5540715"/>
                  <a:gd name="connsiteY200" fmla="*/ 466725 h 3905250"/>
                  <a:gd name="connsiteX201" fmla="*/ 5511012 w 5540715"/>
                  <a:gd name="connsiteY201" fmla="*/ 442912 h 3905250"/>
                  <a:gd name="connsiteX202" fmla="*/ 5491962 w 5540715"/>
                  <a:gd name="connsiteY202" fmla="*/ 390525 h 3905250"/>
                  <a:gd name="connsiteX203" fmla="*/ 5477675 w 5540715"/>
                  <a:gd name="connsiteY203" fmla="*/ 366712 h 3905250"/>
                  <a:gd name="connsiteX204" fmla="*/ 5453862 w 5540715"/>
                  <a:gd name="connsiteY204" fmla="*/ 347662 h 3905250"/>
                  <a:gd name="connsiteX205" fmla="*/ 5420525 w 5540715"/>
                  <a:gd name="connsiteY205" fmla="*/ 309562 h 3905250"/>
                  <a:gd name="connsiteX206" fmla="*/ 5401475 w 5540715"/>
                  <a:gd name="connsiteY206" fmla="*/ 300037 h 3905250"/>
                  <a:gd name="connsiteX207" fmla="*/ 5391950 w 5540715"/>
                  <a:gd name="connsiteY207" fmla="*/ 280987 h 3905250"/>
                  <a:gd name="connsiteX208" fmla="*/ 5358612 w 5540715"/>
                  <a:gd name="connsiteY208" fmla="*/ 257175 h 3905250"/>
                  <a:gd name="connsiteX209" fmla="*/ 5325275 w 5540715"/>
                  <a:gd name="connsiteY209" fmla="*/ 223837 h 3905250"/>
                  <a:gd name="connsiteX210" fmla="*/ 5244312 w 5540715"/>
                  <a:gd name="connsiteY210" fmla="*/ 133350 h 3905250"/>
                  <a:gd name="connsiteX211" fmla="*/ 5201450 w 5540715"/>
                  <a:gd name="connsiteY211" fmla="*/ 85725 h 3905250"/>
                  <a:gd name="connsiteX212" fmla="*/ 5163350 w 5540715"/>
                  <a:gd name="connsiteY212" fmla="*/ 71437 h 3905250"/>
                  <a:gd name="connsiteX213" fmla="*/ 5087150 w 5540715"/>
                  <a:gd name="connsiteY213" fmla="*/ 42862 h 3905250"/>
                  <a:gd name="connsiteX214" fmla="*/ 5039525 w 5540715"/>
                  <a:gd name="connsiteY214" fmla="*/ 23812 h 3905250"/>
                  <a:gd name="connsiteX215" fmla="*/ 5006187 w 5540715"/>
                  <a:gd name="connsiteY215" fmla="*/ 19050 h 3905250"/>
                  <a:gd name="connsiteX216" fmla="*/ 4982375 w 5540715"/>
                  <a:gd name="connsiteY216" fmla="*/ 9525 h 3905250"/>
                  <a:gd name="connsiteX217" fmla="*/ 4915700 w 5540715"/>
                  <a:gd name="connsiteY217" fmla="*/ 4762 h 3905250"/>
                  <a:gd name="connsiteX218" fmla="*/ 4858550 w 5540715"/>
                  <a:gd name="connsiteY218" fmla="*/ 0 h 3905250"/>
                  <a:gd name="connsiteX219" fmla="*/ 4749012 w 5540715"/>
                  <a:gd name="connsiteY219" fmla="*/ 14287 h 3905250"/>
                  <a:gd name="connsiteX220" fmla="*/ 4725200 w 5540715"/>
                  <a:gd name="connsiteY220" fmla="*/ 19050 h 3905250"/>
                  <a:gd name="connsiteX221" fmla="*/ 4668050 w 5540715"/>
                  <a:gd name="connsiteY221" fmla="*/ 42862 h 3905250"/>
                  <a:gd name="connsiteX222" fmla="*/ 4629950 w 5540715"/>
                  <a:gd name="connsiteY222" fmla="*/ 57150 h 3905250"/>
                  <a:gd name="connsiteX223" fmla="*/ 4548987 w 5540715"/>
                  <a:gd name="connsiteY223" fmla="*/ 104775 h 3905250"/>
                  <a:gd name="connsiteX224" fmla="*/ 4529937 w 5540715"/>
                  <a:gd name="connsiteY224" fmla="*/ 128587 h 3905250"/>
                  <a:gd name="connsiteX225" fmla="*/ 4510887 w 5540715"/>
                  <a:gd name="connsiteY225" fmla="*/ 147637 h 3905250"/>
                  <a:gd name="connsiteX226" fmla="*/ 4491837 w 5540715"/>
                  <a:gd name="connsiteY226" fmla="*/ 176212 h 3905250"/>
                  <a:gd name="connsiteX227" fmla="*/ 4458500 w 5540715"/>
                  <a:gd name="connsiteY227" fmla="*/ 247650 h 3905250"/>
                  <a:gd name="connsiteX228" fmla="*/ 4439450 w 5540715"/>
                  <a:gd name="connsiteY228" fmla="*/ 304800 h 3905250"/>
                  <a:gd name="connsiteX229" fmla="*/ 4420400 w 5540715"/>
                  <a:gd name="connsiteY229" fmla="*/ 366712 h 3905250"/>
                  <a:gd name="connsiteX230" fmla="*/ 4415637 w 5540715"/>
                  <a:gd name="connsiteY230" fmla="*/ 400050 h 3905250"/>
                  <a:gd name="connsiteX231" fmla="*/ 4406112 w 5540715"/>
                  <a:gd name="connsiteY231" fmla="*/ 423862 h 3905250"/>
                  <a:gd name="connsiteX232" fmla="*/ 4401350 w 5540715"/>
                  <a:gd name="connsiteY232" fmla="*/ 457200 h 3905250"/>
                  <a:gd name="connsiteX233" fmla="*/ 4391825 w 5540715"/>
                  <a:gd name="connsiteY233" fmla="*/ 519112 h 3905250"/>
                  <a:gd name="connsiteX234" fmla="*/ 4425162 w 5540715"/>
                  <a:gd name="connsiteY234" fmla="*/ 685800 h 3905250"/>
                  <a:gd name="connsiteX235" fmla="*/ 4434687 w 5540715"/>
                  <a:gd name="connsiteY235" fmla="*/ 728662 h 3905250"/>
                  <a:gd name="connsiteX236" fmla="*/ 4444212 w 5540715"/>
                  <a:gd name="connsiteY236" fmla="*/ 752475 h 3905250"/>
                  <a:gd name="connsiteX237" fmla="*/ 4439450 w 5540715"/>
                  <a:gd name="connsiteY237" fmla="*/ 819150 h 3905250"/>
                  <a:gd name="connsiteX238" fmla="*/ 4396587 w 5540715"/>
                  <a:gd name="connsiteY238" fmla="*/ 852487 h 3905250"/>
                  <a:gd name="connsiteX239" fmla="*/ 4382300 w 5540715"/>
                  <a:gd name="connsiteY239" fmla="*/ 866775 h 3905250"/>
                  <a:gd name="connsiteX240" fmla="*/ 4363250 w 5540715"/>
                  <a:gd name="connsiteY240" fmla="*/ 876300 h 3905250"/>
                  <a:gd name="connsiteX241" fmla="*/ 4329912 w 5540715"/>
                  <a:gd name="connsiteY241" fmla="*/ 900112 h 3905250"/>
                  <a:gd name="connsiteX242" fmla="*/ 4315625 w 5540715"/>
                  <a:gd name="connsiteY242" fmla="*/ 909637 h 3905250"/>
                  <a:gd name="connsiteX243" fmla="*/ 4296575 w 5540715"/>
                  <a:gd name="connsiteY243" fmla="*/ 923925 h 3905250"/>
                  <a:gd name="connsiteX244" fmla="*/ 4277525 w 5540715"/>
                  <a:gd name="connsiteY244" fmla="*/ 928687 h 3905250"/>
                  <a:gd name="connsiteX245" fmla="*/ 4248950 w 5540715"/>
                  <a:gd name="connsiteY245" fmla="*/ 938212 h 3905250"/>
                  <a:gd name="connsiteX246" fmla="*/ 4229900 w 5540715"/>
                  <a:gd name="connsiteY246" fmla="*/ 942975 h 3905250"/>
                  <a:gd name="connsiteX247" fmla="*/ 4215612 w 5540715"/>
                  <a:gd name="connsiteY247" fmla="*/ 947737 h 3905250"/>
                  <a:gd name="connsiteX248" fmla="*/ 4158462 w 5540715"/>
                  <a:gd name="connsiteY248" fmla="*/ 957262 h 3905250"/>
                  <a:gd name="connsiteX249" fmla="*/ 4120362 w 5540715"/>
                  <a:gd name="connsiteY249" fmla="*/ 966787 h 3905250"/>
                  <a:gd name="connsiteX250" fmla="*/ 4091787 w 5540715"/>
                  <a:gd name="connsiteY250" fmla="*/ 976312 h 3905250"/>
                  <a:gd name="connsiteX251" fmla="*/ 4067975 w 5540715"/>
                  <a:gd name="connsiteY251" fmla="*/ 985837 h 3905250"/>
                  <a:gd name="connsiteX252" fmla="*/ 4034637 w 5540715"/>
                  <a:gd name="connsiteY252" fmla="*/ 990600 h 3905250"/>
                  <a:gd name="connsiteX253" fmla="*/ 3967962 w 5540715"/>
                  <a:gd name="connsiteY253" fmla="*/ 1009650 h 3905250"/>
                  <a:gd name="connsiteX254" fmla="*/ 3939387 w 5540715"/>
                  <a:gd name="connsiteY254" fmla="*/ 1019175 h 3905250"/>
                  <a:gd name="connsiteX255" fmla="*/ 3906050 w 5540715"/>
                  <a:gd name="connsiteY255" fmla="*/ 1023937 h 3905250"/>
                  <a:gd name="connsiteX256" fmla="*/ 3744125 w 5540715"/>
                  <a:gd name="connsiteY256" fmla="*/ 1019175 h 3905250"/>
                  <a:gd name="connsiteX257" fmla="*/ 3715550 w 5540715"/>
                  <a:gd name="connsiteY257" fmla="*/ 1014412 h 3905250"/>
                  <a:gd name="connsiteX258" fmla="*/ 3677450 w 5540715"/>
                  <a:gd name="connsiteY258" fmla="*/ 1009650 h 3905250"/>
                  <a:gd name="connsiteX259" fmla="*/ 3548862 w 5540715"/>
                  <a:gd name="connsiteY259" fmla="*/ 1023937 h 3905250"/>
                  <a:gd name="connsiteX260" fmla="*/ 3506000 w 5540715"/>
                  <a:gd name="connsiteY260" fmla="*/ 1052512 h 3905250"/>
                  <a:gd name="connsiteX261" fmla="*/ 3486950 w 5540715"/>
                  <a:gd name="connsiteY261" fmla="*/ 1071562 h 3905250"/>
                  <a:gd name="connsiteX262" fmla="*/ 3463137 w 5540715"/>
                  <a:gd name="connsiteY262" fmla="*/ 1090612 h 3905250"/>
                  <a:gd name="connsiteX263" fmla="*/ 3425037 w 5540715"/>
                  <a:gd name="connsiteY263" fmla="*/ 1128712 h 3905250"/>
                  <a:gd name="connsiteX264" fmla="*/ 3396462 w 5540715"/>
                  <a:gd name="connsiteY264" fmla="*/ 1176337 h 3905250"/>
                  <a:gd name="connsiteX265" fmla="*/ 3363125 w 5540715"/>
                  <a:gd name="connsiteY265" fmla="*/ 1228725 h 3905250"/>
                  <a:gd name="connsiteX266" fmla="*/ 3353600 w 5540715"/>
                  <a:gd name="connsiteY266" fmla="*/ 1262062 h 3905250"/>
                  <a:gd name="connsiteX267" fmla="*/ 3348837 w 5540715"/>
                  <a:gd name="connsiteY267" fmla="*/ 1281112 h 3905250"/>
                  <a:gd name="connsiteX268" fmla="*/ 3339312 w 5540715"/>
                  <a:gd name="connsiteY268" fmla="*/ 1295400 h 3905250"/>
                  <a:gd name="connsiteX269" fmla="*/ 3329787 w 5540715"/>
                  <a:gd name="connsiteY269" fmla="*/ 1323975 h 3905250"/>
                  <a:gd name="connsiteX270" fmla="*/ 3301212 w 5540715"/>
                  <a:gd name="connsiteY270" fmla="*/ 1357312 h 3905250"/>
                  <a:gd name="connsiteX271" fmla="*/ 3291687 w 5540715"/>
                  <a:gd name="connsiteY271" fmla="*/ 1381125 h 3905250"/>
                  <a:gd name="connsiteX272" fmla="*/ 3248825 w 5540715"/>
                  <a:gd name="connsiteY272" fmla="*/ 1414462 h 3905250"/>
                  <a:gd name="connsiteX273" fmla="*/ 3234537 w 5540715"/>
                  <a:gd name="connsiteY273" fmla="*/ 1433512 h 3905250"/>
                  <a:gd name="connsiteX274" fmla="*/ 3220250 w 5540715"/>
                  <a:gd name="connsiteY274" fmla="*/ 1443037 h 3905250"/>
                  <a:gd name="connsiteX275" fmla="*/ 3172625 w 5540715"/>
                  <a:gd name="connsiteY275" fmla="*/ 1481137 h 3905250"/>
                  <a:gd name="connsiteX276" fmla="*/ 3153575 w 5540715"/>
                  <a:gd name="connsiteY276" fmla="*/ 1495425 h 3905250"/>
                  <a:gd name="connsiteX277" fmla="*/ 3129762 w 5540715"/>
                  <a:gd name="connsiteY277" fmla="*/ 1504950 h 3905250"/>
                  <a:gd name="connsiteX278" fmla="*/ 3110712 w 5540715"/>
                  <a:gd name="connsiteY278" fmla="*/ 1519237 h 3905250"/>
                  <a:gd name="connsiteX279" fmla="*/ 3096425 w 5540715"/>
                  <a:gd name="connsiteY279" fmla="*/ 1533525 h 3905250"/>
                  <a:gd name="connsiteX280" fmla="*/ 3072612 w 5540715"/>
                  <a:gd name="connsiteY280" fmla="*/ 1543050 h 3905250"/>
                  <a:gd name="connsiteX281" fmla="*/ 3058325 w 5540715"/>
                  <a:gd name="connsiteY281" fmla="*/ 1557337 h 3905250"/>
                  <a:gd name="connsiteX282" fmla="*/ 3034512 w 5540715"/>
                  <a:gd name="connsiteY282" fmla="*/ 1566862 h 3905250"/>
                  <a:gd name="connsiteX283" fmla="*/ 3015462 w 5540715"/>
                  <a:gd name="connsiteY283" fmla="*/ 1576387 h 3905250"/>
                  <a:gd name="connsiteX284" fmla="*/ 2967837 w 5540715"/>
                  <a:gd name="connsiteY284" fmla="*/ 1604962 h 3905250"/>
                  <a:gd name="connsiteX285" fmla="*/ 2953550 w 5540715"/>
                  <a:gd name="connsiteY285" fmla="*/ 1614487 h 3905250"/>
                  <a:gd name="connsiteX286" fmla="*/ 2939262 w 5540715"/>
                  <a:gd name="connsiteY286" fmla="*/ 1619250 h 3905250"/>
                  <a:gd name="connsiteX287" fmla="*/ 2910687 w 5540715"/>
                  <a:gd name="connsiteY287" fmla="*/ 1638300 h 3905250"/>
                  <a:gd name="connsiteX288" fmla="*/ 2896400 w 5540715"/>
                  <a:gd name="connsiteY288" fmla="*/ 1652587 h 3905250"/>
                  <a:gd name="connsiteX289" fmla="*/ 2834487 w 5540715"/>
                  <a:gd name="connsiteY289" fmla="*/ 1681162 h 3905250"/>
                  <a:gd name="connsiteX290" fmla="*/ 2791625 w 5540715"/>
                  <a:gd name="connsiteY290" fmla="*/ 1709737 h 3905250"/>
                  <a:gd name="connsiteX291" fmla="*/ 2767812 w 5540715"/>
                  <a:gd name="connsiteY291" fmla="*/ 1719262 h 3905250"/>
                  <a:gd name="connsiteX292" fmla="*/ 2753525 w 5540715"/>
                  <a:gd name="connsiteY292" fmla="*/ 1728787 h 3905250"/>
                  <a:gd name="connsiteX293" fmla="*/ 2739237 w 5540715"/>
                  <a:gd name="connsiteY293" fmla="*/ 1733550 h 3905250"/>
                  <a:gd name="connsiteX294" fmla="*/ 2724950 w 5540715"/>
                  <a:gd name="connsiteY294" fmla="*/ 1743075 h 3905250"/>
                  <a:gd name="connsiteX295" fmla="*/ 2663037 w 5540715"/>
                  <a:gd name="connsiteY295" fmla="*/ 1752600 h 3905250"/>
                  <a:gd name="connsiteX296" fmla="*/ 2596362 w 5540715"/>
                  <a:gd name="connsiteY296" fmla="*/ 1738312 h 3905250"/>
                  <a:gd name="connsiteX297" fmla="*/ 2572550 w 5540715"/>
                  <a:gd name="connsiteY297" fmla="*/ 1728788 h 3905250"/>
                  <a:gd name="connsiteX298" fmla="*/ 2524925 w 5540715"/>
                  <a:gd name="connsiteY298" fmla="*/ 1728787 h 3905250"/>
                  <a:gd name="connsiteX299" fmla="*/ 2470156 w 5540715"/>
                  <a:gd name="connsiteY299" fmla="*/ 1804987 h 3905250"/>
                  <a:gd name="connsiteX300" fmla="*/ 2389193 w 5540715"/>
                  <a:gd name="connsiteY300" fmla="*/ 1881187 h 3905250"/>
                  <a:gd name="connsiteX301" fmla="*/ 2315375 w 5540715"/>
                  <a:gd name="connsiteY301" fmla="*/ 1909762 h 3905250"/>
                  <a:gd name="connsiteX302" fmla="*/ 2253462 w 5540715"/>
                  <a:gd name="connsiteY302" fmla="*/ 1924050 h 3905250"/>
                  <a:gd name="connsiteX303" fmla="*/ 2234412 w 5540715"/>
                  <a:gd name="connsiteY303" fmla="*/ 1943100 h 3905250"/>
                  <a:gd name="connsiteX304" fmla="*/ 2220125 w 5540715"/>
                  <a:gd name="connsiteY304" fmla="*/ 1947862 h 3905250"/>
                  <a:gd name="connsiteX305" fmla="*/ 2186787 w 5540715"/>
                  <a:gd name="connsiteY305" fmla="*/ 1966912 h 3905250"/>
                  <a:gd name="connsiteX306" fmla="*/ 2148687 w 5540715"/>
                  <a:gd name="connsiteY306" fmla="*/ 1985962 h 3905250"/>
                  <a:gd name="connsiteX307" fmla="*/ 2072487 w 5540715"/>
                  <a:gd name="connsiteY307" fmla="*/ 1971675 h 3905250"/>
                  <a:gd name="connsiteX308" fmla="*/ 1996288 w 5540715"/>
                  <a:gd name="connsiteY308" fmla="*/ 1990725 h 3905250"/>
                  <a:gd name="connsiteX309" fmla="*/ 1939137 w 5540715"/>
                  <a:gd name="connsiteY309" fmla="*/ 2047875 h 3905250"/>
                  <a:gd name="connsiteX310" fmla="*/ 1910562 w 5540715"/>
                  <a:gd name="connsiteY310" fmla="*/ 2071687 h 3905250"/>
                  <a:gd name="connsiteX311" fmla="*/ 1886750 w 5540715"/>
                  <a:gd name="connsiteY311" fmla="*/ 2081212 h 3905250"/>
                  <a:gd name="connsiteX312" fmla="*/ 1858175 w 5540715"/>
                  <a:gd name="connsiteY312" fmla="*/ 2100262 h 3905250"/>
                  <a:gd name="connsiteX313" fmla="*/ 1834362 w 5540715"/>
                  <a:gd name="connsiteY313" fmla="*/ 2109787 h 3905250"/>
                  <a:gd name="connsiteX314" fmla="*/ 1815312 w 5540715"/>
                  <a:gd name="connsiteY314" fmla="*/ 2124075 h 3905250"/>
                  <a:gd name="connsiteX315" fmla="*/ 1796262 w 5540715"/>
                  <a:gd name="connsiteY315" fmla="*/ 2133600 h 3905250"/>
                  <a:gd name="connsiteX316" fmla="*/ 1786737 w 5540715"/>
                  <a:gd name="connsiteY316" fmla="*/ 2147887 h 3905250"/>
                  <a:gd name="connsiteX317" fmla="*/ 1772450 w 5540715"/>
                  <a:gd name="connsiteY317" fmla="*/ 2152650 h 3905250"/>
                  <a:gd name="connsiteX318" fmla="*/ 1753400 w 5540715"/>
                  <a:gd name="connsiteY318" fmla="*/ 2166937 h 3905250"/>
                  <a:gd name="connsiteX319" fmla="*/ 1696250 w 5540715"/>
                  <a:gd name="connsiteY319" fmla="*/ 2219325 h 3905250"/>
                  <a:gd name="connsiteX320" fmla="*/ 1672437 w 5540715"/>
                  <a:gd name="connsiteY320" fmla="*/ 2238375 h 3905250"/>
                  <a:gd name="connsiteX321" fmla="*/ 1648625 w 5540715"/>
                  <a:gd name="connsiteY321" fmla="*/ 2252662 h 3905250"/>
                  <a:gd name="connsiteX322" fmla="*/ 1615287 w 5540715"/>
                  <a:gd name="connsiteY322" fmla="*/ 2286000 h 3905250"/>
                  <a:gd name="connsiteX323" fmla="*/ 1591475 w 5540715"/>
                  <a:gd name="connsiteY323" fmla="*/ 2305050 h 3905250"/>
                  <a:gd name="connsiteX324" fmla="*/ 1577187 w 5540715"/>
                  <a:gd name="connsiteY324" fmla="*/ 2314575 h 3905250"/>
                  <a:gd name="connsiteX325" fmla="*/ 1562900 w 5540715"/>
                  <a:gd name="connsiteY325" fmla="*/ 2328862 h 3905250"/>
                  <a:gd name="connsiteX326" fmla="*/ 1558137 w 5540715"/>
                  <a:gd name="connsiteY326" fmla="*/ 2343150 h 3905250"/>
                  <a:gd name="connsiteX327" fmla="*/ 1520037 w 5540715"/>
                  <a:gd name="connsiteY327" fmla="*/ 2366962 h 3905250"/>
                  <a:gd name="connsiteX328" fmla="*/ 1496225 w 5540715"/>
                  <a:gd name="connsiteY328" fmla="*/ 2381250 h 3905250"/>
                  <a:gd name="connsiteX329" fmla="*/ 1477175 w 5540715"/>
                  <a:gd name="connsiteY329" fmla="*/ 2395537 h 3905250"/>
                  <a:gd name="connsiteX330" fmla="*/ 1462887 w 5540715"/>
                  <a:gd name="connsiteY330" fmla="*/ 2400300 h 3905250"/>
                  <a:gd name="connsiteX331" fmla="*/ 1424787 w 5540715"/>
                  <a:gd name="connsiteY331" fmla="*/ 2419350 h 3905250"/>
                  <a:gd name="connsiteX332" fmla="*/ 1405737 w 5540715"/>
                  <a:gd name="connsiteY332" fmla="*/ 2428875 h 3905250"/>
                  <a:gd name="connsiteX333" fmla="*/ 1362875 w 5540715"/>
                  <a:gd name="connsiteY333" fmla="*/ 2462212 h 3905250"/>
                  <a:gd name="connsiteX334" fmla="*/ 1329537 w 5540715"/>
                  <a:gd name="connsiteY334" fmla="*/ 2476500 h 3905250"/>
                  <a:gd name="connsiteX335" fmla="*/ 1310487 w 5540715"/>
                  <a:gd name="connsiteY335" fmla="*/ 2490787 h 3905250"/>
                  <a:gd name="connsiteX336" fmla="*/ 1262862 w 5540715"/>
                  <a:gd name="connsiteY336" fmla="*/ 2514600 h 3905250"/>
                  <a:gd name="connsiteX337" fmla="*/ 1224762 w 5540715"/>
                  <a:gd name="connsiteY337" fmla="*/ 2538412 h 3905250"/>
                  <a:gd name="connsiteX338" fmla="*/ 1210475 w 5540715"/>
                  <a:gd name="connsiteY338" fmla="*/ 2543175 h 3905250"/>
                  <a:gd name="connsiteX339" fmla="*/ 1191425 w 5540715"/>
                  <a:gd name="connsiteY339" fmla="*/ 2557462 h 3905250"/>
                  <a:gd name="connsiteX340" fmla="*/ 1129512 w 5540715"/>
                  <a:gd name="connsiteY340" fmla="*/ 2600325 h 3905250"/>
                  <a:gd name="connsiteX341" fmla="*/ 1100937 w 5540715"/>
                  <a:gd name="connsiteY341" fmla="*/ 2624137 h 3905250"/>
                  <a:gd name="connsiteX342" fmla="*/ 1086650 w 5540715"/>
                  <a:gd name="connsiteY342" fmla="*/ 2638425 h 3905250"/>
                  <a:gd name="connsiteX343" fmla="*/ 1077125 w 5540715"/>
                  <a:gd name="connsiteY343" fmla="*/ 2652712 h 3905250"/>
                  <a:gd name="connsiteX344" fmla="*/ 1053312 w 5540715"/>
                  <a:gd name="connsiteY34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72500 w 5540715"/>
                  <a:gd name="connsiteY78" fmla="*/ 2733675 h 3905250"/>
                  <a:gd name="connsiteX79" fmla="*/ 2167737 w 5540715"/>
                  <a:gd name="connsiteY79" fmla="*/ 2709862 h 3905250"/>
                  <a:gd name="connsiteX80" fmla="*/ 2158212 w 5540715"/>
                  <a:gd name="connsiteY80" fmla="*/ 2686050 h 3905250"/>
                  <a:gd name="connsiteX81" fmla="*/ 2153450 w 5540715"/>
                  <a:gd name="connsiteY81" fmla="*/ 2643187 h 3905250"/>
                  <a:gd name="connsiteX82" fmla="*/ 2158212 w 5540715"/>
                  <a:gd name="connsiteY82" fmla="*/ 2586037 h 3905250"/>
                  <a:gd name="connsiteX83" fmla="*/ 2182025 w 5540715"/>
                  <a:gd name="connsiteY83" fmla="*/ 2547937 h 3905250"/>
                  <a:gd name="connsiteX84" fmla="*/ 2215362 w 5540715"/>
                  <a:gd name="connsiteY84" fmla="*/ 2509837 h 3905250"/>
                  <a:gd name="connsiteX85" fmla="*/ 2234412 w 5540715"/>
                  <a:gd name="connsiteY85" fmla="*/ 2490787 h 3905250"/>
                  <a:gd name="connsiteX86" fmla="*/ 2267750 w 5540715"/>
                  <a:gd name="connsiteY86" fmla="*/ 2481262 h 3905250"/>
                  <a:gd name="connsiteX87" fmla="*/ 2291562 w 5540715"/>
                  <a:gd name="connsiteY87" fmla="*/ 2471737 h 3905250"/>
                  <a:gd name="connsiteX88" fmla="*/ 2386812 w 5540715"/>
                  <a:gd name="connsiteY88" fmla="*/ 2462212 h 3905250"/>
                  <a:gd name="connsiteX89" fmla="*/ 2453487 w 5540715"/>
                  <a:gd name="connsiteY89" fmla="*/ 2452687 h 3905250"/>
                  <a:gd name="connsiteX90" fmla="*/ 2510637 w 5540715"/>
                  <a:gd name="connsiteY90" fmla="*/ 2443162 h 3905250"/>
                  <a:gd name="connsiteX91" fmla="*/ 2529687 w 5540715"/>
                  <a:gd name="connsiteY91" fmla="*/ 2433637 h 3905250"/>
                  <a:gd name="connsiteX92" fmla="*/ 2634462 w 5540715"/>
                  <a:gd name="connsiteY92" fmla="*/ 2424112 h 3905250"/>
                  <a:gd name="connsiteX93" fmla="*/ 2767812 w 5540715"/>
                  <a:gd name="connsiteY93" fmla="*/ 2419350 h 3905250"/>
                  <a:gd name="connsiteX94" fmla="*/ 2791625 w 5540715"/>
                  <a:gd name="connsiteY94" fmla="*/ 2414587 h 3905250"/>
                  <a:gd name="connsiteX95" fmla="*/ 2829725 w 5540715"/>
                  <a:gd name="connsiteY95" fmla="*/ 2390775 h 3905250"/>
                  <a:gd name="connsiteX96" fmla="*/ 2848775 w 5540715"/>
                  <a:gd name="connsiteY96" fmla="*/ 2381250 h 3905250"/>
                  <a:gd name="connsiteX97" fmla="*/ 2886875 w 5540715"/>
                  <a:gd name="connsiteY97" fmla="*/ 2352675 h 3905250"/>
                  <a:gd name="connsiteX98" fmla="*/ 2905925 w 5540715"/>
                  <a:gd name="connsiteY98" fmla="*/ 2338387 h 3905250"/>
                  <a:gd name="connsiteX99" fmla="*/ 2920212 w 5540715"/>
                  <a:gd name="connsiteY99" fmla="*/ 2328862 h 3905250"/>
                  <a:gd name="connsiteX100" fmla="*/ 2934500 w 5540715"/>
                  <a:gd name="connsiteY100" fmla="*/ 2314575 h 3905250"/>
                  <a:gd name="connsiteX101" fmla="*/ 2958312 w 5540715"/>
                  <a:gd name="connsiteY101" fmla="*/ 2309812 h 3905250"/>
                  <a:gd name="connsiteX102" fmla="*/ 2982125 w 5540715"/>
                  <a:gd name="connsiteY102" fmla="*/ 2295525 h 3905250"/>
                  <a:gd name="connsiteX103" fmla="*/ 3001175 w 5540715"/>
                  <a:gd name="connsiteY103" fmla="*/ 2281237 h 3905250"/>
                  <a:gd name="connsiteX104" fmla="*/ 3024987 w 5540715"/>
                  <a:gd name="connsiteY104" fmla="*/ 2271712 h 3905250"/>
                  <a:gd name="connsiteX105" fmla="*/ 3063087 w 5540715"/>
                  <a:gd name="connsiteY105" fmla="*/ 2243137 h 3905250"/>
                  <a:gd name="connsiteX106" fmla="*/ 3096425 w 5540715"/>
                  <a:gd name="connsiteY106" fmla="*/ 2224087 h 3905250"/>
                  <a:gd name="connsiteX107" fmla="*/ 3115475 w 5540715"/>
                  <a:gd name="connsiteY107" fmla="*/ 2205037 h 3905250"/>
                  <a:gd name="connsiteX108" fmla="*/ 3153575 w 5540715"/>
                  <a:gd name="connsiteY108" fmla="*/ 2185987 h 3905250"/>
                  <a:gd name="connsiteX109" fmla="*/ 3172625 w 5540715"/>
                  <a:gd name="connsiteY109" fmla="*/ 2171700 h 3905250"/>
                  <a:gd name="connsiteX110" fmla="*/ 3234537 w 5540715"/>
                  <a:gd name="connsiteY110" fmla="*/ 2119312 h 3905250"/>
                  <a:gd name="connsiteX111" fmla="*/ 3296450 w 5540715"/>
                  <a:gd name="connsiteY111" fmla="*/ 2076450 h 3905250"/>
                  <a:gd name="connsiteX112" fmla="*/ 3329787 w 5540715"/>
                  <a:gd name="connsiteY112" fmla="*/ 2052637 h 3905250"/>
                  <a:gd name="connsiteX113" fmla="*/ 3358362 w 5540715"/>
                  <a:gd name="connsiteY113" fmla="*/ 2033587 h 3905250"/>
                  <a:gd name="connsiteX114" fmla="*/ 3420275 w 5540715"/>
                  <a:gd name="connsiteY114" fmla="*/ 1995487 h 3905250"/>
                  <a:gd name="connsiteX115" fmla="*/ 3453612 w 5540715"/>
                  <a:gd name="connsiteY115" fmla="*/ 1981200 h 3905250"/>
                  <a:gd name="connsiteX116" fmla="*/ 3482187 w 5540715"/>
                  <a:gd name="connsiteY116" fmla="*/ 1962150 h 3905250"/>
                  <a:gd name="connsiteX117" fmla="*/ 3534575 w 5540715"/>
                  <a:gd name="connsiteY117" fmla="*/ 1933575 h 3905250"/>
                  <a:gd name="connsiteX118" fmla="*/ 3563150 w 5540715"/>
                  <a:gd name="connsiteY118" fmla="*/ 1914525 h 3905250"/>
                  <a:gd name="connsiteX119" fmla="*/ 3639350 w 5540715"/>
                  <a:gd name="connsiteY119" fmla="*/ 1871662 h 3905250"/>
                  <a:gd name="connsiteX120" fmla="*/ 3686975 w 5540715"/>
                  <a:gd name="connsiteY120" fmla="*/ 1843087 h 3905250"/>
                  <a:gd name="connsiteX121" fmla="*/ 3720312 w 5540715"/>
                  <a:gd name="connsiteY121" fmla="*/ 1824037 h 3905250"/>
                  <a:gd name="connsiteX122" fmla="*/ 3744125 w 5540715"/>
                  <a:gd name="connsiteY122" fmla="*/ 1804987 h 3905250"/>
                  <a:gd name="connsiteX123" fmla="*/ 3772700 w 5540715"/>
                  <a:gd name="connsiteY123" fmla="*/ 1795462 h 3905250"/>
                  <a:gd name="connsiteX124" fmla="*/ 3796512 w 5540715"/>
                  <a:gd name="connsiteY124" fmla="*/ 1776412 h 3905250"/>
                  <a:gd name="connsiteX125" fmla="*/ 3829850 w 5540715"/>
                  <a:gd name="connsiteY125" fmla="*/ 1762125 h 3905250"/>
                  <a:gd name="connsiteX126" fmla="*/ 3858425 w 5540715"/>
                  <a:gd name="connsiteY126" fmla="*/ 1747837 h 3905250"/>
                  <a:gd name="connsiteX127" fmla="*/ 3882237 w 5540715"/>
                  <a:gd name="connsiteY127" fmla="*/ 1733550 h 3905250"/>
                  <a:gd name="connsiteX128" fmla="*/ 3929862 w 5540715"/>
                  <a:gd name="connsiteY128" fmla="*/ 1714500 h 3905250"/>
                  <a:gd name="connsiteX129" fmla="*/ 3958437 w 5540715"/>
                  <a:gd name="connsiteY129" fmla="*/ 1695450 h 3905250"/>
                  <a:gd name="connsiteX130" fmla="*/ 3977487 w 5540715"/>
                  <a:gd name="connsiteY130" fmla="*/ 1681162 h 3905250"/>
                  <a:gd name="connsiteX131" fmla="*/ 4029875 w 5540715"/>
                  <a:gd name="connsiteY131" fmla="*/ 1657350 h 3905250"/>
                  <a:gd name="connsiteX132" fmla="*/ 4082262 w 5540715"/>
                  <a:gd name="connsiteY132" fmla="*/ 1614487 h 3905250"/>
                  <a:gd name="connsiteX133" fmla="*/ 4139412 w 5540715"/>
                  <a:gd name="connsiteY133" fmla="*/ 1576387 h 3905250"/>
                  <a:gd name="connsiteX134" fmla="*/ 4167987 w 5540715"/>
                  <a:gd name="connsiteY134" fmla="*/ 1557337 h 3905250"/>
                  <a:gd name="connsiteX135" fmla="*/ 4196562 w 5540715"/>
                  <a:gd name="connsiteY135" fmla="*/ 1538287 h 3905250"/>
                  <a:gd name="connsiteX136" fmla="*/ 4253712 w 5540715"/>
                  <a:gd name="connsiteY136" fmla="*/ 1509712 h 3905250"/>
                  <a:gd name="connsiteX137" fmla="*/ 4277525 w 5540715"/>
                  <a:gd name="connsiteY137" fmla="*/ 1500187 h 3905250"/>
                  <a:gd name="connsiteX138" fmla="*/ 4296575 w 5540715"/>
                  <a:gd name="connsiteY138" fmla="*/ 1490662 h 3905250"/>
                  <a:gd name="connsiteX139" fmla="*/ 4325150 w 5540715"/>
                  <a:gd name="connsiteY139" fmla="*/ 1485900 h 3905250"/>
                  <a:gd name="connsiteX140" fmla="*/ 4353725 w 5540715"/>
                  <a:gd name="connsiteY140" fmla="*/ 1476375 h 3905250"/>
                  <a:gd name="connsiteX141" fmla="*/ 4491837 w 5540715"/>
                  <a:gd name="connsiteY141" fmla="*/ 1481137 h 3905250"/>
                  <a:gd name="connsiteX142" fmla="*/ 4510887 w 5540715"/>
                  <a:gd name="connsiteY142" fmla="*/ 1495425 h 3905250"/>
                  <a:gd name="connsiteX143" fmla="*/ 4568037 w 5540715"/>
                  <a:gd name="connsiteY143" fmla="*/ 1528762 h 3905250"/>
                  <a:gd name="connsiteX144" fmla="*/ 4615662 w 5540715"/>
                  <a:gd name="connsiteY144" fmla="*/ 1571625 h 3905250"/>
                  <a:gd name="connsiteX145" fmla="*/ 4629950 w 5540715"/>
                  <a:gd name="connsiteY145" fmla="*/ 1590675 h 3905250"/>
                  <a:gd name="connsiteX146" fmla="*/ 4629950 w 5540715"/>
                  <a:gd name="connsiteY146" fmla="*/ 1690687 h 3905250"/>
                  <a:gd name="connsiteX147" fmla="*/ 4610900 w 5540715"/>
                  <a:gd name="connsiteY147" fmla="*/ 1724025 h 3905250"/>
                  <a:gd name="connsiteX148" fmla="*/ 4587087 w 5540715"/>
                  <a:gd name="connsiteY148" fmla="*/ 1785937 h 3905250"/>
                  <a:gd name="connsiteX149" fmla="*/ 4577562 w 5540715"/>
                  <a:gd name="connsiteY149" fmla="*/ 1809750 h 3905250"/>
                  <a:gd name="connsiteX150" fmla="*/ 4572800 w 5540715"/>
                  <a:gd name="connsiteY150" fmla="*/ 1828800 h 3905250"/>
                  <a:gd name="connsiteX151" fmla="*/ 4563275 w 5540715"/>
                  <a:gd name="connsiteY151" fmla="*/ 1876425 h 3905250"/>
                  <a:gd name="connsiteX152" fmla="*/ 4558512 w 5540715"/>
                  <a:gd name="connsiteY152" fmla="*/ 1909762 h 3905250"/>
                  <a:gd name="connsiteX153" fmla="*/ 4553750 w 5540715"/>
                  <a:gd name="connsiteY153" fmla="*/ 1938337 h 3905250"/>
                  <a:gd name="connsiteX154" fmla="*/ 4572800 w 5540715"/>
                  <a:gd name="connsiteY154" fmla="*/ 2133600 h 3905250"/>
                  <a:gd name="connsiteX155" fmla="*/ 4601375 w 5540715"/>
                  <a:gd name="connsiteY155" fmla="*/ 2162175 h 3905250"/>
                  <a:gd name="connsiteX156" fmla="*/ 4620425 w 5540715"/>
                  <a:gd name="connsiteY156" fmla="*/ 2166937 h 3905250"/>
                  <a:gd name="connsiteX157" fmla="*/ 4644237 w 5540715"/>
                  <a:gd name="connsiteY157" fmla="*/ 2181225 h 3905250"/>
                  <a:gd name="connsiteX158" fmla="*/ 4663287 w 5540715"/>
                  <a:gd name="connsiteY158" fmla="*/ 2185987 h 3905250"/>
                  <a:gd name="connsiteX159" fmla="*/ 4715675 w 5540715"/>
                  <a:gd name="connsiteY159" fmla="*/ 2195512 h 3905250"/>
                  <a:gd name="connsiteX160" fmla="*/ 4829975 w 5540715"/>
                  <a:gd name="connsiteY160" fmla="*/ 2185987 h 3905250"/>
                  <a:gd name="connsiteX161" fmla="*/ 4863312 w 5540715"/>
                  <a:gd name="connsiteY161" fmla="*/ 2166937 h 3905250"/>
                  <a:gd name="connsiteX162" fmla="*/ 4915700 w 5540715"/>
                  <a:gd name="connsiteY162" fmla="*/ 2147887 h 3905250"/>
                  <a:gd name="connsiteX163" fmla="*/ 4934750 w 5540715"/>
                  <a:gd name="connsiteY163" fmla="*/ 2133600 h 3905250"/>
                  <a:gd name="connsiteX164" fmla="*/ 4949037 w 5540715"/>
                  <a:gd name="connsiteY164" fmla="*/ 2128837 h 3905250"/>
                  <a:gd name="connsiteX165" fmla="*/ 4963325 w 5540715"/>
                  <a:gd name="connsiteY165" fmla="*/ 2114550 h 3905250"/>
                  <a:gd name="connsiteX166" fmla="*/ 4982375 w 5540715"/>
                  <a:gd name="connsiteY166" fmla="*/ 2100262 h 3905250"/>
                  <a:gd name="connsiteX167" fmla="*/ 5010950 w 5540715"/>
                  <a:gd name="connsiteY167" fmla="*/ 2081212 h 3905250"/>
                  <a:gd name="connsiteX168" fmla="*/ 5053812 w 5540715"/>
                  <a:gd name="connsiteY168" fmla="*/ 2038350 h 3905250"/>
                  <a:gd name="connsiteX169" fmla="*/ 5077625 w 5540715"/>
                  <a:gd name="connsiteY169" fmla="*/ 2019300 h 3905250"/>
                  <a:gd name="connsiteX170" fmla="*/ 5096675 w 5540715"/>
                  <a:gd name="connsiteY170" fmla="*/ 2000250 h 3905250"/>
                  <a:gd name="connsiteX171" fmla="*/ 5125250 w 5540715"/>
                  <a:gd name="connsiteY171" fmla="*/ 1981200 h 3905250"/>
                  <a:gd name="connsiteX172" fmla="*/ 5172875 w 5540715"/>
                  <a:gd name="connsiteY172" fmla="*/ 1943100 h 3905250"/>
                  <a:gd name="connsiteX173" fmla="*/ 5210975 w 5540715"/>
                  <a:gd name="connsiteY173" fmla="*/ 1909762 h 3905250"/>
                  <a:gd name="connsiteX174" fmla="*/ 5220500 w 5540715"/>
                  <a:gd name="connsiteY174" fmla="*/ 1895475 h 3905250"/>
                  <a:gd name="connsiteX175" fmla="*/ 5234787 w 5540715"/>
                  <a:gd name="connsiteY175" fmla="*/ 1876425 h 3905250"/>
                  <a:gd name="connsiteX176" fmla="*/ 5253837 w 5540715"/>
                  <a:gd name="connsiteY176" fmla="*/ 1838325 h 3905250"/>
                  <a:gd name="connsiteX177" fmla="*/ 5282412 w 5540715"/>
                  <a:gd name="connsiteY177" fmla="*/ 1790700 h 3905250"/>
                  <a:gd name="connsiteX178" fmla="*/ 5287175 w 5540715"/>
                  <a:gd name="connsiteY178" fmla="*/ 1771650 h 3905250"/>
                  <a:gd name="connsiteX179" fmla="*/ 5306225 w 5540715"/>
                  <a:gd name="connsiteY179" fmla="*/ 1743075 h 3905250"/>
                  <a:gd name="connsiteX180" fmla="*/ 5320512 w 5540715"/>
                  <a:gd name="connsiteY180" fmla="*/ 1709737 h 3905250"/>
                  <a:gd name="connsiteX181" fmla="*/ 5334800 w 5540715"/>
                  <a:gd name="connsiteY181" fmla="*/ 1695450 h 3905250"/>
                  <a:gd name="connsiteX182" fmla="*/ 5358612 w 5540715"/>
                  <a:gd name="connsiteY182" fmla="*/ 1647825 h 3905250"/>
                  <a:gd name="connsiteX183" fmla="*/ 5391950 w 5540715"/>
                  <a:gd name="connsiteY183" fmla="*/ 1581150 h 3905250"/>
                  <a:gd name="connsiteX184" fmla="*/ 5439575 w 5540715"/>
                  <a:gd name="connsiteY184" fmla="*/ 1452562 h 3905250"/>
                  <a:gd name="connsiteX185" fmla="*/ 5449100 w 5540715"/>
                  <a:gd name="connsiteY185" fmla="*/ 1414462 h 3905250"/>
                  <a:gd name="connsiteX186" fmla="*/ 5453862 w 5540715"/>
                  <a:gd name="connsiteY186" fmla="*/ 1381125 h 3905250"/>
                  <a:gd name="connsiteX187" fmla="*/ 5463387 w 5540715"/>
                  <a:gd name="connsiteY187" fmla="*/ 1181100 h 3905250"/>
                  <a:gd name="connsiteX188" fmla="*/ 5468150 w 5540715"/>
                  <a:gd name="connsiteY188" fmla="*/ 1157287 h 3905250"/>
                  <a:gd name="connsiteX189" fmla="*/ 5472912 w 5540715"/>
                  <a:gd name="connsiteY189" fmla="*/ 1128712 h 3905250"/>
                  <a:gd name="connsiteX190" fmla="*/ 5477675 w 5540715"/>
                  <a:gd name="connsiteY190" fmla="*/ 1095375 h 3905250"/>
                  <a:gd name="connsiteX191" fmla="*/ 5487200 w 5540715"/>
                  <a:gd name="connsiteY191" fmla="*/ 1066800 h 3905250"/>
                  <a:gd name="connsiteX192" fmla="*/ 5501487 w 5540715"/>
                  <a:gd name="connsiteY192" fmla="*/ 981075 h 3905250"/>
                  <a:gd name="connsiteX193" fmla="*/ 5501487 w 5540715"/>
                  <a:gd name="connsiteY193" fmla="*/ 981075 h 3905250"/>
                  <a:gd name="connsiteX194" fmla="*/ 5511012 w 5540715"/>
                  <a:gd name="connsiteY194" fmla="*/ 923925 h 3905250"/>
                  <a:gd name="connsiteX195" fmla="*/ 5515775 w 5540715"/>
                  <a:gd name="connsiteY195" fmla="*/ 890587 h 3905250"/>
                  <a:gd name="connsiteX196" fmla="*/ 5525300 w 5540715"/>
                  <a:gd name="connsiteY196" fmla="*/ 833437 h 3905250"/>
                  <a:gd name="connsiteX197" fmla="*/ 5530062 w 5540715"/>
                  <a:gd name="connsiteY197" fmla="*/ 804862 h 3905250"/>
                  <a:gd name="connsiteX198" fmla="*/ 5534825 w 5540715"/>
                  <a:gd name="connsiteY198" fmla="*/ 738187 h 3905250"/>
                  <a:gd name="connsiteX199" fmla="*/ 5520537 w 5540715"/>
                  <a:gd name="connsiteY199" fmla="*/ 466725 h 3905250"/>
                  <a:gd name="connsiteX200" fmla="*/ 5511012 w 5540715"/>
                  <a:gd name="connsiteY200" fmla="*/ 442912 h 3905250"/>
                  <a:gd name="connsiteX201" fmla="*/ 5491962 w 5540715"/>
                  <a:gd name="connsiteY201" fmla="*/ 390525 h 3905250"/>
                  <a:gd name="connsiteX202" fmla="*/ 5477675 w 5540715"/>
                  <a:gd name="connsiteY202" fmla="*/ 366712 h 3905250"/>
                  <a:gd name="connsiteX203" fmla="*/ 5453862 w 5540715"/>
                  <a:gd name="connsiteY203" fmla="*/ 347662 h 3905250"/>
                  <a:gd name="connsiteX204" fmla="*/ 5420525 w 5540715"/>
                  <a:gd name="connsiteY204" fmla="*/ 309562 h 3905250"/>
                  <a:gd name="connsiteX205" fmla="*/ 5401475 w 5540715"/>
                  <a:gd name="connsiteY205" fmla="*/ 300037 h 3905250"/>
                  <a:gd name="connsiteX206" fmla="*/ 5391950 w 5540715"/>
                  <a:gd name="connsiteY206" fmla="*/ 280987 h 3905250"/>
                  <a:gd name="connsiteX207" fmla="*/ 5358612 w 5540715"/>
                  <a:gd name="connsiteY207" fmla="*/ 257175 h 3905250"/>
                  <a:gd name="connsiteX208" fmla="*/ 5325275 w 5540715"/>
                  <a:gd name="connsiteY208" fmla="*/ 223837 h 3905250"/>
                  <a:gd name="connsiteX209" fmla="*/ 5244312 w 5540715"/>
                  <a:gd name="connsiteY209" fmla="*/ 133350 h 3905250"/>
                  <a:gd name="connsiteX210" fmla="*/ 5201450 w 5540715"/>
                  <a:gd name="connsiteY210" fmla="*/ 85725 h 3905250"/>
                  <a:gd name="connsiteX211" fmla="*/ 5163350 w 5540715"/>
                  <a:gd name="connsiteY211" fmla="*/ 71437 h 3905250"/>
                  <a:gd name="connsiteX212" fmla="*/ 5087150 w 5540715"/>
                  <a:gd name="connsiteY212" fmla="*/ 42862 h 3905250"/>
                  <a:gd name="connsiteX213" fmla="*/ 5039525 w 5540715"/>
                  <a:gd name="connsiteY213" fmla="*/ 23812 h 3905250"/>
                  <a:gd name="connsiteX214" fmla="*/ 5006187 w 5540715"/>
                  <a:gd name="connsiteY214" fmla="*/ 19050 h 3905250"/>
                  <a:gd name="connsiteX215" fmla="*/ 4982375 w 5540715"/>
                  <a:gd name="connsiteY215" fmla="*/ 9525 h 3905250"/>
                  <a:gd name="connsiteX216" fmla="*/ 4915700 w 5540715"/>
                  <a:gd name="connsiteY216" fmla="*/ 4762 h 3905250"/>
                  <a:gd name="connsiteX217" fmla="*/ 4858550 w 5540715"/>
                  <a:gd name="connsiteY217" fmla="*/ 0 h 3905250"/>
                  <a:gd name="connsiteX218" fmla="*/ 4749012 w 5540715"/>
                  <a:gd name="connsiteY218" fmla="*/ 14287 h 3905250"/>
                  <a:gd name="connsiteX219" fmla="*/ 4725200 w 5540715"/>
                  <a:gd name="connsiteY219" fmla="*/ 19050 h 3905250"/>
                  <a:gd name="connsiteX220" fmla="*/ 4668050 w 5540715"/>
                  <a:gd name="connsiteY220" fmla="*/ 42862 h 3905250"/>
                  <a:gd name="connsiteX221" fmla="*/ 4629950 w 5540715"/>
                  <a:gd name="connsiteY221" fmla="*/ 57150 h 3905250"/>
                  <a:gd name="connsiteX222" fmla="*/ 4548987 w 5540715"/>
                  <a:gd name="connsiteY222" fmla="*/ 104775 h 3905250"/>
                  <a:gd name="connsiteX223" fmla="*/ 4529937 w 5540715"/>
                  <a:gd name="connsiteY223" fmla="*/ 128587 h 3905250"/>
                  <a:gd name="connsiteX224" fmla="*/ 4510887 w 5540715"/>
                  <a:gd name="connsiteY224" fmla="*/ 147637 h 3905250"/>
                  <a:gd name="connsiteX225" fmla="*/ 4491837 w 5540715"/>
                  <a:gd name="connsiteY225" fmla="*/ 176212 h 3905250"/>
                  <a:gd name="connsiteX226" fmla="*/ 4458500 w 5540715"/>
                  <a:gd name="connsiteY226" fmla="*/ 247650 h 3905250"/>
                  <a:gd name="connsiteX227" fmla="*/ 4439450 w 5540715"/>
                  <a:gd name="connsiteY227" fmla="*/ 304800 h 3905250"/>
                  <a:gd name="connsiteX228" fmla="*/ 4420400 w 5540715"/>
                  <a:gd name="connsiteY228" fmla="*/ 366712 h 3905250"/>
                  <a:gd name="connsiteX229" fmla="*/ 4415637 w 5540715"/>
                  <a:gd name="connsiteY229" fmla="*/ 400050 h 3905250"/>
                  <a:gd name="connsiteX230" fmla="*/ 4406112 w 5540715"/>
                  <a:gd name="connsiteY230" fmla="*/ 423862 h 3905250"/>
                  <a:gd name="connsiteX231" fmla="*/ 4401350 w 5540715"/>
                  <a:gd name="connsiteY231" fmla="*/ 457200 h 3905250"/>
                  <a:gd name="connsiteX232" fmla="*/ 4391825 w 5540715"/>
                  <a:gd name="connsiteY232" fmla="*/ 519112 h 3905250"/>
                  <a:gd name="connsiteX233" fmla="*/ 4425162 w 5540715"/>
                  <a:gd name="connsiteY233" fmla="*/ 685800 h 3905250"/>
                  <a:gd name="connsiteX234" fmla="*/ 4434687 w 5540715"/>
                  <a:gd name="connsiteY234" fmla="*/ 728662 h 3905250"/>
                  <a:gd name="connsiteX235" fmla="*/ 4444212 w 5540715"/>
                  <a:gd name="connsiteY235" fmla="*/ 752475 h 3905250"/>
                  <a:gd name="connsiteX236" fmla="*/ 4439450 w 5540715"/>
                  <a:gd name="connsiteY236" fmla="*/ 819150 h 3905250"/>
                  <a:gd name="connsiteX237" fmla="*/ 4396587 w 5540715"/>
                  <a:gd name="connsiteY237" fmla="*/ 852487 h 3905250"/>
                  <a:gd name="connsiteX238" fmla="*/ 4382300 w 5540715"/>
                  <a:gd name="connsiteY238" fmla="*/ 866775 h 3905250"/>
                  <a:gd name="connsiteX239" fmla="*/ 4363250 w 5540715"/>
                  <a:gd name="connsiteY239" fmla="*/ 876300 h 3905250"/>
                  <a:gd name="connsiteX240" fmla="*/ 4329912 w 5540715"/>
                  <a:gd name="connsiteY240" fmla="*/ 900112 h 3905250"/>
                  <a:gd name="connsiteX241" fmla="*/ 4315625 w 5540715"/>
                  <a:gd name="connsiteY241" fmla="*/ 909637 h 3905250"/>
                  <a:gd name="connsiteX242" fmla="*/ 4296575 w 5540715"/>
                  <a:gd name="connsiteY242" fmla="*/ 923925 h 3905250"/>
                  <a:gd name="connsiteX243" fmla="*/ 4277525 w 5540715"/>
                  <a:gd name="connsiteY243" fmla="*/ 928687 h 3905250"/>
                  <a:gd name="connsiteX244" fmla="*/ 4248950 w 5540715"/>
                  <a:gd name="connsiteY244" fmla="*/ 938212 h 3905250"/>
                  <a:gd name="connsiteX245" fmla="*/ 4229900 w 5540715"/>
                  <a:gd name="connsiteY245" fmla="*/ 942975 h 3905250"/>
                  <a:gd name="connsiteX246" fmla="*/ 4215612 w 5540715"/>
                  <a:gd name="connsiteY246" fmla="*/ 947737 h 3905250"/>
                  <a:gd name="connsiteX247" fmla="*/ 4158462 w 5540715"/>
                  <a:gd name="connsiteY247" fmla="*/ 957262 h 3905250"/>
                  <a:gd name="connsiteX248" fmla="*/ 4120362 w 5540715"/>
                  <a:gd name="connsiteY248" fmla="*/ 966787 h 3905250"/>
                  <a:gd name="connsiteX249" fmla="*/ 4091787 w 5540715"/>
                  <a:gd name="connsiteY249" fmla="*/ 976312 h 3905250"/>
                  <a:gd name="connsiteX250" fmla="*/ 4067975 w 5540715"/>
                  <a:gd name="connsiteY250" fmla="*/ 985837 h 3905250"/>
                  <a:gd name="connsiteX251" fmla="*/ 4034637 w 5540715"/>
                  <a:gd name="connsiteY251" fmla="*/ 990600 h 3905250"/>
                  <a:gd name="connsiteX252" fmla="*/ 3967962 w 5540715"/>
                  <a:gd name="connsiteY252" fmla="*/ 1009650 h 3905250"/>
                  <a:gd name="connsiteX253" fmla="*/ 3939387 w 5540715"/>
                  <a:gd name="connsiteY253" fmla="*/ 1019175 h 3905250"/>
                  <a:gd name="connsiteX254" fmla="*/ 3906050 w 5540715"/>
                  <a:gd name="connsiteY254" fmla="*/ 1023937 h 3905250"/>
                  <a:gd name="connsiteX255" fmla="*/ 3744125 w 5540715"/>
                  <a:gd name="connsiteY255" fmla="*/ 1019175 h 3905250"/>
                  <a:gd name="connsiteX256" fmla="*/ 3715550 w 5540715"/>
                  <a:gd name="connsiteY256" fmla="*/ 1014412 h 3905250"/>
                  <a:gd name="connsiteX257" fmla="*/ 3677450 w 5540715"/>
                  <a:gd name="connsiteY257" fmla="*/ 1009650 h 3905250"/>
                  <a:gd name="connsiteX258" fmla="*/ 3548862 w 5540715"/>
                  <a:gd name="connsiteY258" fmla="*/ 1023937 h 3905250"/>
                  <a:gd name="connsiteX259" fmla="*/ 3506000 w 5540715"/>
                  <a:gd name="connsiteY259" fmla="*/ 1052512 h 3905250"/>
                  <a:gd name="connsiteX260" fmla="*/ 3486950 w 5540715"/>
                  <a:gd name="connsiteY260" fmla="*/ 1071562 h 3905250"/>
                  <a:gd name="connsiteX261" fmla="*/ 3463137 w 5540715"/>
                  <a:gd name="connsiteY261" fmla="*/ 1090612 h 3905250"/>
                  <a:gd name="connsiteX262" fmla="*/ 3425037 w 5540715"/>
                  <a:gd name="connsiteY262" fmla="*/ 1128712 h 3905250"/>
                  <a:gd name="connsiteX263" fmla="*/ 3396462 w 5540715"/>
                  <a:gd name="connsiteY263" fmla="*/ 1176337 h 3905250"/>
                  <a:gd name="connsiteX264" fmla="*/ 3363125 w 5540715"/>
                  <a:gd name="connsiteY264" fmla="*/ 1228725 h 3905250"/>
                  <a:gd name="connsiteX265" fmla="*/ 3353600 w 5540715"/>
                  <a:gd name="connsiteY265" fmla="*/ 1262062 h 3905250"/>
                  <a:gd name="connsiteX266" fmla="*/ 3348837 w 5540715"/>
                  <a:gd name="connsiteY266" fmla="*/ 1281112 h 3905250"/>
                  <a:gd name="connsiteX267" fmla="*/ 3339312 w 5540715"/>
                  <a:gd name="connsiteY267" fmla="*/ 1295400 h 3905250"/>
                  <a:gd name="connsiteX268" fmla="*/ 3329787 w 5540715"/>
                  <a:gd name="connsiteY268" fmla="*/ 1323975 h 3905250"/>
                  <a:gd name="connsiteX269" fmla="*/ 3301212 w 5540715"/>
                  <a:gd name="connsiteY269" fmla="*/ 1357312 h 3905250"/>
                  <a:gd name="connsiteX270" fmla="*/ 3291687 w 5540715"/>
                  <a:gd name="connsiteY270" fmla="*/ 1381125 h 3905250"/>
                  <a:gd name="connsiteX271" fmla="*/ 3248825 w 5540715"/>
                  <a:gd name="connsiteY271" fmla="*/ 1414462 h 3905250"/>
                  <a:gd name="connsiteX272" fmla="*/ 3234537 w 5540715"/>
                  <a:gd name="connsiteY272" fmla="*/ 1433512 h 3905250"/>
                  <a:gd name="connsiteX273" fmla="*/ 3220250 w 5540715"/>
                  <a:gd name="connsiteY273" fmla="*/ 1443037 h 3905250"/>
                  <a:gd name="connsiteX274" fmla="*/ 3172625 w 5540715"/>
                  <a:gd name="connsiteY274" fmla="*/ 1481137 h 3905250"/>
                  <a:gd name="connsiteX275" fmla="*/ 3153575 w 5540715"/>
                  <a:gd name="connsiteY275" fmla="*/ 1495425 h 3905250"/>
                  <a:gd name="connsiteX276" fmla="*/ 3129762 w 5540715"/>
                  <a:gd name="connsiteY276" fmla="*/ 1504950 h 3905250"/>
                  <a:gd name="connsiteX277" fmla="*/ 3110712 w 5540715"/>
                  <a:gd name="connsiteY277" fmla="*/ 1519237 h 3905250"/>
                  <a:gd name="connsiteX278" fmla="*/ 3096425 w 5540715"/>
                  <a:gd name="connsiteY278" fmla="*/ 1533525 h 3905250"/>
                  <a:gd name="connsiteX279" fmla="*/ 3072612 w 5540715"/>
                  <a:gd name="connsiteY279" fmla="*/ 1543050 h 3905250"/>
                  <a:gd name="connsiteX280" fmla="*/ 3058325 w 5540715"/>
                  <a:gd name="connsiteY280" fmla="*/ 1557337 h 3905250"/>
                  <a:gd name="connsiteX281" fmla="*/ 3034512 w 5540715"/>
                  <a:gd name="connsiteY281" fmla="*/ 1566862 h 3905250"/>
                  <a:gd name="connsiteX282" fmla="*/ 3015462 w 5540715"/>
                  <a:gd name="connsiteY282" fmla="*/ 1576387 h 3905250"/>
                  <a:gd name="connsiteX283" fmla="*/ 2967837 w 5540715"/>
                  <a:gd name="connsiteY283" fmla="*/ 1604962 h 3905250"/>
                  <a:gd name="connsiteX284" fmla="*/ 2953550 w 5540715"/>
                  <a:gd name="connsiteY284" fmla="*/ 1614487 h 3905250"/>
                  <a:gd name="connsiteX285" fmla="*/ 2939262 w 5540715"/>
                  <a:gd name="connsiteY285" fmla="*/ 1619250 h 3905250"/>
                  <a:gd name="connsiteX286" fmla="*/ 2910687 w 5540715"/>
                  <a:gd name="connsiteY286" fmla="*/ 1638300 h 3905250"/>
                  <a:gd name="connsiteX287" fmla="*/ 2896400 w 5540715"/>
                  <a:gd name="connsiteY287" fmla="*/ 1652587 h 3905250"/>
                  <a:gd name="connsiteX288" fmla="*/ 2834487 w 5540715"/>
                  <a:gd name="connsiteY288" fmla="*/ 1681162 h 3905250"/>
                  <a:gd name="connsiteX289" fmla="*/ 2791625 w 5540715"/>
                  <a:gd name="connsiteY289" fmla="*/ 1709737 h 3905250"/>
                  <a:gd name="connsiteX290" fmla="*/ 2767812 w 5540715"/>
                  <a:gd name="connsiteY290" fmla="*/ 1719262 h 3905250"/>
                  <a:gd name="connsiteX291" fmla="*/ 2753525 w 5540715"/>
                  <a:gd name="connsiteY291" fmla="*/ 1728787 h 3905250"/>
                  <a:gd name="connsiteX292" fmla="*/ 2739237 w 5540715"/>
                  <a:gd name="connsiteY292" fmla="*/ 1733550 h 3905250"/>
                  <a:gd name="connsiteX293" fmla="*/ 2724950 w 5540715"/>
                  <a:gd name="connsiteY293" fmla="*/ 1743075 h 3905250"/>
                  <a:gd name="connsiteX294" fmla="*/ 2663037 w 5540715"/>
                  <a:gd name="connsiteY294" fmla="*/ 1752600 h 3905250"/>
                  <a:gd name="connsiteX295" fmla="*/ 2596362 w 5540715"/>
                  <a:gd name="connsiteY295" fmla="*/ 1738312 h 3905250"/>
                  <a:gd name="connsiteX296" fmla="*/ 2572550 w 5540715"/>
                  <a:gd name="connsiteY296" fmla="*/ 1728788 h 3905250"/>
                  <a:gd name="connsiteX297" fmla="*/ 2524925 w 5540715"/>
                  <a:gd name="connsiteY297" fmla="*/ 1728787 h 3905250"/>
                  <a:gd name="connsiteX298" fmla="*/ 2470156 w 5540715"/>
                  <a:gd name="connsiteY298" fmla="*/ 1804987 h 3905250"/>
                  <a:gd name="connsiteX299" fmla="*/ 2389193 w 5540715"/>
                  <a:gd name="connsiteY299" fmla="*/ 1881187 h 3905250"/>
                  <a:gd name="connsiteX300" fmla="*/ 2315375 w 5540715"/>
                  <a:gd name="connsiteY300" fmla="*/ 1909762 h 3905250"/>
                  <a:gd name="connsiteX301" fmla="*/ 2253462 w 5540715"/>
                  <a:gd name="connsiteY301" fmla="*/ 1924050 h 3905250"/>
                  <a:gd name="connsiteX302" fmla="*/ 2234412 w 5540715"/>
                  <a:gd name="connsiteY302" fmla="*/ 1943100 h 3905250"/>
                  <a:gd name="connsiteX303" fmla="*/ 2220125 w 5540715"/>
                  <a:gd name="connsiteY303" fmla="*/ 1947862 h 3905250"/>
                  <a:gd name="connsiteX304" fmla="*/ 2186787 w 5540715"/>
                  <a:gd name="connsiteY304" fmla="*/ 1966912 h 3905250"/>
                  <a:gd name="connsiteX305" fmla="*/ 2148687 w 5540715"/>
                  <a:gd name="connsiteY305" fmla="*/ 1985962 h 3905250"/>
                  <a:gd name="connsiteX306" fmla="*/ 2072487 w 5540715"/>
                  <a:gd name="connsiteY306" fmla="*/ 1971675 h 3905250"/>
                  <a:gd name="connsiteX307" fmla="*/ 1996288 w 5540715"/>
                  <a:gd name="connsiteY307" fmla="*/ 1990725 h 3905250"/>
                  <a:gd name="connsiteX308" fmla="*/ 1939137 w 5540715"/>
                  <a:gd name="connsiteY308" fmla="*/ 2047875 h 3905250"/>
                  <a:gd name="connsiteX309" fmla="*/ 1910562 w 5540715"/>
                  <a:gd name="connsiteY309" fmla="*/ 2071687 h 3905250"/>
                  <a:gd name="connsiteX310" fmla="*/ 1886750 w 5540715"/>
                  <a:gd name="connsiteY310" fmla="*/ 2081212 h 3905250"/>
                  <a:gd name="connsiteX311" fmla="*/ 1858175 w 5540715"/>
                  <a:gd name="connsiteY311" fmla="*/ 2100262 h 3905250"/>
                  <a:gd name="connsiteX312" fmla="*/ 1834362 w 5540715"/>
                  <a:gd name="connsiteY312" fmla="*/ 2109787 h 3905250"/>
                  <a:gd name="connsiteX313" fmla="*/ 1815312 w 5540715"/>
                  <a:gd name="connsiteY313" fmla="*/ 2124075 h 3905250"/>
                  <a:gd name="connsiteX314" fmla="*/ 1796262 w 5540715"/>
                  <a:gd name="connsiteY314" fmla="*/ 2133600 h 3905250"/>
                  <a:gd name="connsiteX315" fmla="*/ 1786737 w 5540715"/>
                  <a:gd name="connsiteY315" fmla="*/ 2147887 h 3905250"/>
                  <a:gd name="connsiteX316" fmla="*/ 1772450 w 5540715"/>
                  <a:gd name="connsiteY316" fmla="*/ 2152650 h 3905250"/>
                  <a:gd name="connsiteX317" fmla="*/ 1753400 w 5540715"/>
                  <a:gd name="connsiteY317" fmla="*/ 2166937 h 3905250"/>
                  <a:gd name="connsiteX318" fmla="*/ 1696250 w 5540715"/>
                  <a:gd name="connsiteY318" fmla="*/ 2219325 h 3905250"/>
                  <a:gd name="connsiteX319" fmla="*/ 1672437 w 5540715"/>
                  <a:gd name="connsiteY319" fmla="*/ 2238375 h 3905250"/>
                  <a:gd name="connsiteX320" fmla="*/ 1648625 w 5540715"/>
                  <a:gd name="connsiteY320" fmla="*/ 2252662 h 3905250"/>
                  <a:gd name="connsiteX321" fmla="*/ 1615287 w 5540715"/>
                  <a:gd name="connsiteY321" fmla="*/ 2286000 h 3905250"/>
                  <a:gd name="connsiteX322" fmla="*/ 1591475 w 5540715"/>
                  <a:gd name="connsiteY322" fmla="*/ 2305050 h 3905250"/>
                  <a:gd name="connsiteX323" fmla="*/ 1577187 w 5540715"/>
                  <a:gd name="connsiteY323" fmla="*/ 2314575 h 3905250"/>
                  <a:gd name="connsiteX324" fmla="*/ 1562900 w 5540715"/>
                  <a:gd name="connsiteY324" fmla="*/ 2328862 h 3905250"/>
                  <a:gd name="connsiteX325" fmla="*/ 1558137 w 5540715"/>
                  <a:gd name="connsiteY325" fmla="*/ 2343150 h 3905250"/>
                  <a:gd name="connsiteX326" fmla="*/ 1520037 w 5540715"/>
                  <a:gd name="connsiteY326" fmla="*/ 2366962 h 3905250"/>
                  <a:gd name="connsiteX327" fmla="*/ 1496225 w 5540715"/>
                  <a:gd name="connsiteY327" fmla="*/ 2381250 h 3905250"/>
                  <a:gd name="connsiteX328" fmla="*/ 1477175 w 5540715"/>
                  <a:gd name="connsiteY328" fmla="*/ 2395537 h 3905250"/>
                  <a:gd name="connsiteX329" fmla="*/ 1462887 w 5540715"/>
                  <a:gd name="connsiteY329" fmla="*/ 2400300 h 3905250"/>
                  <a:gd name="connsiteX330" fmla="*/ 1424787 w 5540715"/>
                  <a:gd name="connsiteY330" fmla="*/ 2419350 h 3905250"/>
                  <a:gd name="connsiteX331" fmla="*/ 1405737 w 5540715"/>
                  <a:gd name="connsiteY331" fmla="*/ 2428875 h 3905250"/>
                  <a:gd name="connsiteX332" fmla="*/ 1362875 w 5540715"/>
                  <a:gd name="connsiteY332" fmla="*/ 2462212 h 3905250"/>
                  <a:gd name="connsiteX333" fmla="*/ 1329537 w 5540715"/>
                  <a:gd name="connsiteY333" fmla="*/ 2476500 h 3905250"/>
                  <a:gd name="connsiteX334" fmla="*/ 1310487 w 5540715"/>
                  <a:gd name="connsiteY334" fmla="*/ 2490787 h 3905250"/>
                  <a:gd name="connsiteX335" fmla="*/ 1262862 w 5540715"/>
                  <a:gd name="connsiteY335" fmla="*/ 2514600 h 3905250"/>
                  <a:gd name="connsiteX336" fmla="*/ 1224762 w 5540715"/>
                  <a:gd name="connsiteY336" fmla="*/ 2538412 h 3905250"/>
                  <a:gd name="connsiteX337" fmla="*/ 1210475 w 5540715"/>
                  <a:gd name="connsiteY337" fmla="*/ 2543175 h 3905250"/>
                  <a:gd name="connsiteX338" fmla="*/ 1191425 w 5540715"/>
                  <a:gd name="connsiteY338" fmla="*/ 2557462 h 3905250"/>
                  <a:gd name="connsiteX339" fmla="*/ 1129512 w 5540715"/>
                  <a:gd name="connsiteY339" fmla="*/ 2600325 h 3905250"/>
                  <a:gd name="connsiteX340" fmla="*/ 1100937 w 5540715"/>
                  <a:gd name="connsiteY340" fmla="*/ 2624137 h 3905250"/>
                  <a:gd name="connsiteX341" fmla="*/ 1086650 w 5540715"/>
                  <a:gd name="connsiteY341" fmla="*/ 2638425 h 3905250"/>
                  <a:gd name="connsiteX342" fmla="*/ 1077125 w 5540715"/>
                  <a:gd name="connsiteY342" fmla="*/ 2652712 h 3905250"/>
                  <a:gd name="connsiteX343" fmla="*/ 1053312 w 5540715"/>
                  <a:gd name="connsiteY34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40750 w 5540715"/>
                  <a:gd name="connsiteY79" fmla="*/ 263683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8212 w 5540715"/>
                  <a:gd name="connsiteY79" fmla="*/ 2586037 h 3905250"/>
                  <a:gd name="connsiteX80" fmla="*/ 2182025 w 5540715"/>
                  <a:gd name="connsiteY80" fmla="*/ 2547937 h 3905250"/>
                  <a:gd name="connsiteX81" fmla="*/ 2215362 w 5540715"/>
                  <a:gd name="connsiteY81" fmla="*/ 2509837 h 3905250"/>
                  <a:gd name="connsiteX82" fmla="*/ 2234412 w 5540715"/>
                  <a:gd name="connsiteY82" fmla="*/ 2490787 h 3905250"/>
                  <a:gd name="connsiteX83" fmla="*/ 2267750 w 5540715"/>
                  <a:gd name="connsiteY83" fmla="*/ 2481262 h 3905250"/>
                  <a:gd name="connsiteX84" fmla="*/ 2291562 w 5540715"/>
                  <a:gd name="connsiteY84" fmla="*/ 2471737 h 3905250"/>
                  <a:gd name="connsiteX85" fmla="*/ 2386812 w 5540715"/>
                  <a:gd name="connsiteY85" fmla="*/ 2462212 h 3905250"/>
                  <a:gd name="connsiteX86" fmla="*/ 2453487 w 5540715"/>
                  <a:gd name="connsiteY86" fmla="*/ 2452687 h 3905250"/>
                  <a:gd name="connsiteX87" fmla="*/ 2510637 w 5540715"/>
                  <a:gd name="connsiteY87" fmla="*/ 2443162 h 3905250"/>
                  <a:gd name="connsiteX88" fmla="*/ 2529687 w 5540715"/>
                  <a:gd name="connsiteY88" fmla="*/ 2433637 h 3905250"/>
                  <a:gd name="connsiteX89" fmla="*/ 2634462 w 5540715"/>
                  <a:gd name="connsiteY89" fmla="*/ 2424112 h 3905250"/>
                  <a:gd name="connsiteX90" fmla="*/ 2767812 w 5540715"/>
                  <a:gd name="connsiteY90" fmla="*/ 2419350 h 3905250"/>
                  <a:gd name="connsiteX91" fmla="*/ 2791625 w 5540715"/>
                  <a:gd name="connsiteY91" fmla="*/ 2414587 h 3905250"/>
                  <a:gd name="connsiteX92" fmla="*/ 2829725 w 5540715"/>
                  <a:gd name="connsiteY92" fmla="*/ 2390775 h 3905250"/>
                  <a:gd name="connsiteX93" fmla="*/ 2848775 w 5540715"/>
                  <a:gd name="connsiteY93" fmla="*/ 2381250 h 3905250"/>
                  <a:gd name="connsiteX94" fmla="*/ 2886875 w 5540715"/>
                  <a:gd name="connsiteY94" fmla="*/ 2352675 h 3905250"/>
                  <a:gd name="connsiteX95" fmla="*/ 2905925 w 5540715"/>
                  <a:gd name="connsiteY95" fmla="*/ 2338387 h 3905250"/>
                  <a:gd name="connsiteX96" fmla="*/ 2920212 w 5540715"/>
                  <a:gd name="connsiteY96" fmla="*/ 2328862 h 3905250"/>
                  <a:gd name="connsiteX97" fmla="*/ 2934500 w 5540715"/>
                  <a:gd name="connsiteY97" fmla="*/ 2314575 h 3905250"/>
                  <a:gd name="connsiteX98" fmla="*/ 2958312 w 5540715"/>
                  <a:gd name="connsiteY98" fmla="*/ 2309812 h 3905250"/>
                  <a:gd name="connsiteX99" fmla="*/ 2982125 w 5540715"/>
                  <a:gd name="connsiteY99" fmla="*/ 2295525 h 3905250"/>
                  <a:gd name="connsiteX100" fmla="*/ 3001175 w 5540715"/>
                  <a:gd name="connsiteY100" fmla="*/ 2281237 h 3905250"/>
                  <a:gd name="connsiteX101" fmla="*/ 3024987 w 5540715"/>
                  <a:gd name="connsiteY101" fmla="*/ 2271712 h 3905250"/>
                  <a:gd name="connsiteX102" fmla="*/ 3063087 w 5540715"/>
                  <a:gd name="connsiteY102" fmla="*/ 2243137 h 3905250"/>
                  <a:gd name="connsiteX103" fmla="*/ 3096425 w 5540715"/>
                  <a:gd name="connsiteY103" fmla="*/ 2224087 h 3905250"/>
                  <a:gd name="connsiteX104" fmla="*/ 3115475 w 5540715"/>
                  <a:gd name="connsiteY104" fmla="*/ 2205037 h 3905250"/>
                  <a:gd name="connsiteX105" fmla="*/ 3153575 w 5540715"/>
                  <a:gd name="connsiteY105" fmla="*/ 2185987 h 3905250"/>
                  <a:gd name="connsiteX106" fmla="*/ 3172625 w 5540715"/>
                  <a:gd name="connsiteY106" fmla="*/ 2171700 h 3905250"/>
                  <a:gd name="connsiteX107" fmla="*/ 3234537 w 5540715"/>
                  <a:gd name="connsiteY107" fmla="*/ 2119312 h 3905250"/>
                  <a:gd name="connsiteX108" fmla="*/ 3296450 w 5540715"/>
                  <a:gd name="connsiteY108" fmla="*/ 2076450 h 3905250"/>
                  <a:gd name="connsiteX109" fmla="*/ 3329787 w 5540715"/>
                  <a:gd name="connsiteY109" fmla="*/ 2052637 h 3905250"/>
                  <a:gd name="connsiteX110" fmla="*/ 3358362 w 5540715"/>
                  <a:gd name="connsiteY110" fmla="*/ 2033587 h 3905250"/>
                  <a:gd name="connsiteX111" fmla="*/ 3420275 w 5540715"/>
                  <a:gd name="connsiteY111" fmla="*/ 1995487 h 3905250"/>
                  <a:gd name="connsiteX112" fmla="*/ 3453612 w 5540715"/>
                  <a:gd name="connsiteY112" fmla="*/ 1981200 h 3905250"/>
                  <a:gd name="connsiteX113" fmla="*/ 3482187 w 5540715"/>
                  <a:gd name="connsiteY113" fmla="*/ 1962150 h 3905250"/>
                  <a:gd name="connsiteX114" fmla="*/ 3534575 w 5540715"/>
                  <a:gd name="connsiteY114" fmla="*/ 1933575 h 3905250"/>
                  <a:gd name="connsiteX115" fmla="*/ 3563150 w 5540715"/>
                  <a:gd name="connsiteY115" fmla="*/ 1914525 h 3905250"/>
                  <a:gd name="connsiteX116" fmla="*/ 3639350 w 5540715"/>
                  <a:gd name="connsiteY116" fmla="*/ 1871662 h 3905250"/>
                  <a:gd name="connsiteX117" fmla="*/ 3686975 w 5540715"/>
                  <a:gd name="connsiteY117" fmla="*/ 1843087 h 3905250"/>
                  <a:gd name="connsiteX118" fmla="*/ 3720312 w 5540715"/>
                  <a:gd name="connsiteY118" fmla="*/ 1824037 h 3905250"/>
                  <a:gd name="connsiteX119" fmla="*/ 3744125 w 5540715"/>
                  <a:gd name="connsiteY119" fmla="*/ 1804987 h 3905250"/>
                  <a:gd name="connsiteX120" fmla="*/ 3772700 w 5540715"/>
                  <a:gd name="connsiteY120" fmla="*/ 1795462 h 3905250"/>
                  <a:gd name="connsiteX121" fmla="*/ 3796512 w 5540715"/>
                  <a:gd name="connsiteY121" fmla="*/ 1776412 h 3905250"/>
                  <a:gd name="connsiteX122" fmla="*/ 3829850 w 5540715"/>
                  <a:gd name="connsiteY122" fmla="*/ 1762125 h 3905250"/>
                  <a:gd name="connsiteX123" fmla="*/ 3858425 w 5540715"/>
                  <a:gd name="connsiteY123" fmla="*/ 1747837 h 3905250"/>
                  <a:gd name="connsiteX124" fmla="*/ 3882237 w 5540715"/>
                  <a:gd name="connsiteY124" fmla="*/ 1733550 h 3905250"/>
                  <a:gd name="connsiteX125" fmla="*/ 3929862 w 5540715"/>
                  <a:gd name="connsiteY125" fmla="*/ 1714500 h 3905250"/>
                  <a:gd name="connsiteX126" fmla="*/ 3958437 w 5540715"/>
                  <a:gd name="connsiteY126" fmla="*/ 1695450 h 3905250"/>
                  <a:gd name="connsiteX127" fmla="*/ 3977487 w 5540715"/>
                  <a:gd name="connsiteY127" fmla="*/ 1681162 h 3905250"/>
                  <a:gd name="connsiteX128" fmla="*/ 4029875 w 5540715"/>
                  <a:gd name="connsiteY128" fmla="*/ 1657350 h 3905250"/>
                  <a:gd name="connsiteX129" fmla="*/ 4082262 w 5540715"/>
                  <a:gd name="connsiteY129" fmla="*/ 1614487 h 3905250"/>
                  <a:gd name="connsiteX130" fmla="*/ 4139412 w 5540715"/>
                  <a:gd name="connsiteY130" fmla="*/ 1576387 h 3905250"/>
                  <a:gd name="connsiteX131" fmla="*/ 4167987 w 5540715"/>
                  <a:gd name="connsiteY131" fmla="*/ 1557337 h 3905250"/>
                  <a:gd name="connsiteX132" fmla="*/ 4196562 w 5540715"/>
                  <a:gd name="connsiteY132" fmla="*/ 1538287 h 3905250"/>
                  <a:gd name="connsiteX133" fmla="*/ 4253712 w 5540715"/>
                  <a:gd name="connsiteY133" fmla="*/ 1509712 h 3905250"/>
                  <a:gd name="connsiteX134" fmla="*/ 4277525 w 5540715"/>
                  <a:gd name="connsiteY134" fmla="*/ 1500187 h 3905250"/>
                  <a:gd name="connsiteX135" fmla="*/ 4296575 w 5540715"/>
                  <a:gd name="connsiteY135" fmla="*/ 1490662 h 3905250"/>
                  <a:gd name="connsiteX136" fmla="*/ 4325150 w 5540715"/>
                  <a:gd name="connsiteY136" fmla="*/ 1485900 h 3905250"/>
                  <a:gd name="connsiteX137" fmla="*/ 4353725 w 5540715"/>
                  <a:gd name="connsiteY137" fmla="*/ 1476375 h 3905250"/>
                  <a:gd name="connsiteX138" fmla="*/ 4491837 w 5540715"/>
                  <a:gd name="connsiteY138" fmla="*/ 1481137 h 3905250"/>
                  <a:gd name="connsiteX139" fmla="*/ 4510887 w 5540715"/>
                  <a:gd name="connsiteY139" fmla="*/ 1495425 h 3905250"/>
                  <a:gd name="connsiteX140" fmla="*/ 4568037 w 5540715"/>
                  <a:gd name="connsiteY140" fmla="*/ 1528762 h 3905250"/>
                  <a:gd name="connsiteX141" fmla="*/ 4615662 w 5540715"/>
                  <a:gd name="connsiteY141" fmla="*/ 1571625 h 3905250"/>
                  <a:gd name="connsiteX142" fmla="*/ 4629950 w 5540715"/>
                  <a:gd name="connsiteY142" fmla="*/ 1590675 h 3905250"/>
                  <a:gd name="connsiteX143" fmla="*/ 4629950 w 5540715"/>
                  <a:gd name="connsiteY143" fmla="*/ 1690687 h 3905250"/>
                  <a:gd name="connsiteX144" fmla="*/ 4610900 w 5540715"/>
                  <a:gd name="connsiteY144" fmla="*/ 1724025 h 3905250"/>
                  <a:gd name="connsiteX145" fmla="*/ 4587087 w 5540715"/>
                  <a:gd name="connsiteY145" fmla="*/ 1785937 h 3905250"/>
                  <a:gd name="connsiteX146" fmla="*/ 4577562 w 5540715"/>
                  <a:gd name="connsiteY146" fmla="*/ 1809750 h 3905250"/>
                  <a:gd name="connsiteX147" fmla="*/ 4572800 w 5540715"/>
                  <a:gd name="connsiteY147" fmla="*/ 1828800 h 3905250"/>
                  <a:gd name="connsiteX148" fmla="*/ 4563275 w 5540715"/>
                  <a:gd name="connsiteY148" fmla="*/ 1876425 h 3905250"/>
                  <a:gd name="connsiteX149" fmla="*/ 4558512 w 5540715"/>
                  <a:gd name="connsiteY149" fmla="*/ 1909762 h 3905250"/>
                  <a:gd name="connsiteX150" fmla="*/ 4553750 w 5540715"/>
                  <a:gd name="connsiteY150" fmla="*/ 1938337 h 3905250"/>
                  <a:gd name="connsiteX151" fmla="*/ 4572800 w 5540715"/>
                  <a:gd name="connsiteY151" fmla="*/ 2133600 h 3905250"/>
                  <a:gd name="connsiteX152" fmla="*/ 4601375 w 5540715"/>
                  <a:gd name="connsiteY152" fmla="*/ 2162175 h 3905250"/>
                  <a:gd name="connsiteX153" fmla="*/ 4620425 w 5540715"/>
                  <a:gd name="connsiteY153" fmla="*/ 2166937 h 3905250"/>
                  <a:gd name="connsiteX154" fmla="*/ 4644237 w 5540715"/>
                  <a:gd name="connsiteY154" fmla="*/ 2181225 h 3905250"/>
                  <a:gd name="connsiteX155" fmla="*/ 4663287 w 5540715"/>
                  <a:gd name="connsiteY155" fmla="*/ 2185987 h 3905250"/>
                  <a:gd name="connsiteX156" fmla="*/ 4715675 w 5540715"/>
                  <a:gd name="connsiteY156" fmla="*/ 2195512 h 3905250"/>
                  <a:gd name="connsiteX157" fmla="*/ 4829975 w 5540715"/>
                  <a:gd name="connsiteY157" fmla="*/ 2185987 h 3905250"/>
                  <a:gd name="connsiteX158" fmla="*/ 4863312 w 5540715"/>
                  <a:gd name="connsiteY158" fmla="*/ 2166937 h 3905250"/>
                  <a:gd name="connsiteX159" fmla="*/ 4915700 w 5540715"/>
                  <a:gd name="connsiteY159" fmla="*/ 2147887 h 3905250"/>
                  <a:gd name="connsiteX160" fmla="*/ 4934750 w 5540715"/>
                  <a:gd name="connsiteY160" fmla="*/ 2133600 h 3905250"/>
                  <a:gd name="connsiteX161" fmla="*/ 4949037 w 5540715"/>
                  <a:gd name="connsiteY161" fmla="*/ 2128837 h 3905250"/>
                  <a:gd name="connsiteX162" fmla="*/ 4963325 w 5540715"/>
                  <a:gd name="connsiteY162" fmla="*/ 2114550 h 3905250"/>
                  <a:gd name="connsiteX163" fmla="*/ 4982375 w 5540715"/>
                  <a:gd name="connsiteY163" fmla="*/ 2100262 h 3905250"/>
                  <a:gd name="connsiteX164" fmla="*/ 5010950 w 5540715"/>
                  <a:gd name="connsiteY164" fmla="*/ 2081212 h 3905250"/>
                  <a:gd name="connsiteX165" fmla="*/ 5053812 w 5540715"/>
                  <a:gd name="connsiteY165" fmla="*/ 2038350 h 3905250"/>
                  <a:gd name="connsiteX166" fmla="*/ 5077625 w 5540715"/>
                  <a:gd name="connsiteY166" fmla="*/ 2019300 h 3905250"/>
                  <a:gd name="connsiteX167" fmla="*/ 5096675 w 5540715"/>
                  <a:gd name="connsiteY167" fmla="*/ 2000250 h 3905250"/>
                  <a:gd name="connsiteX168" fmla="*/ 5125250 w 5540715"/>
                  <a:gd name="connsiteY168" fmla="*/ 1981200 h 3905250"/>
                  <a:gd name="connsiteX169" fmla="*/ 5172875 w 5540715"/>
                  <a:gd name="connsiteY169" fmla="*/ 1943100 h 3905250"/>
                  <a:gd name="connsiteX170" fmla="*/ 5210975 w 5540715"/>
                  <a:gd name="connsiteY170" fmla="*/ 1909762 h 3905250"/>
                  <a:gd name="connsiteX171" fmla="*/ 5220500 w 5540715"/>
                  <a:gd name="connsiteY171" fmla="*/ 1895475 h 3905250"/>
                  <a:gd name="connsiteX172" fmla="*/ 5234787 w 5540715"/>
                  <a:gd name="connsiteY172" fmla="*/ 1876425 h 3905250"/>
                  <a:gd name="connsiteX173" fmla="*/ 5253837 w 5540715"/>
                  <a:gd name="connsiteY173" fmla="*/ 1838325 h 3905250"/>
                  <a:gd name="connsiteX174" fmla="*/ 5282412 w 5540715"/>
                  <a:gd name="connsiteY174" fmla="*/ 1790700 h 3905250"/>
                  <a:gd name="connsiteX175" fmla="*/ 5287175 w 5540715"/>
                  <a:gd name="connsiteY175" fmla="*/ 1771650 h 3905250"/>
                  <a:gd name="connsiteX176" fmla="*/ 5306225 w 5540715"/>
                  <a:gd name="connsiteY176" fmla="*/ 1743075 h 3905250"/>
                  <a:gd name="connsiteX177" fmla="*/ 5320512 w 5540715"/>
                  <a:gd name="connsiteY177" fmla="*/ 1709737 h 3905250"/>
                  <a:gd name="connsiteX178" fmla="*/ 5334800 w 5540715"/>
                  <a:gd name="connsiteY178" fmla="*/ 1695450 h 3905250"/>
                  <a:gd name="connsiteX179" fmla="*/ 5358612 w 5540715"/>
                  <a:gd name="connsiteY179" fmla="*/ 1647825 h 3905250"/>
                  <a:gd name="connsiteX180" fmla="*/ 5391950 w 5540715"/>
                  <a:gd name="connsiteY180" fmla="*/ 1581150 h 3905250"/>
                  <a:gd name="connsiteX181" fmla="*/ 5439575 w 5540715"/>
                  <a:gd name="connsiteY181" fmla="*/ 1452562 h 3905250"/>
                  <a:gd name="connsiteX182" fmla="*/ 5449100 w 5540715"/>
                  <a:gd name="connsiteY182" fmla="*/ 1414462 h 3905250"/>
                  <a:gd name="connsiteX183" fmla="*/ 5453862 w 5540715"/>
                  <a:gd name="connsiteY183" fmla="*/ 1381125 h 3905250"/>
                  <a:gd name="connsiteX184" fmla="*/ 5463387 w 5540715"/>
                  <a:gd name="connsiteY184" fmla="*/ 1181100 h 3905250"/>
                  <a:gd name="connsiteX185" fmla="*/ 5468150 w 5540715"/>
                  <a:gd name="connsiteY185" fmla="*/ 1157287 h 3905250"/>
                  <a:gd name="connsiteX186" fmla="*/ 5472912 w 5540715"/>
                  <a:gd name="connsiteY186" fmla="*/ 1128712 h 3905250"/>
                  <a:gd name="connsiteX187" fmla="*/ 5477675 w 5540715"/>
                  <a:gd name="connsiteY187" fmla="*/ 1095375 h 3905250"/>
                  <a:gd name="connsiteX188" fmla="*/ 5487200 w 5540715"/>
                  <a:gd name="connsiteY188" fmla="*/ 1066800 h 3905250"/>
                  <a:gd name="connsiteX189" fmla="*/ 5501487 w 5540715"/>
                  <a:gd name="connsiteY189" fmla="*/ 981075 h 3905250"/>
                  <a:gd name="connsiteX190" fmla="*/ 5501487 w 5540715"/>
                  <a:gd name="connsiteY190" fmla="*/ 981075 h 3905250"/>
                  <a:gd name="connsiteX191" fmla="*/ 5511012 w 5540715"/>
                  <a:gd name="connsiteY191" fmla="*/ 923925 h 3905250"/>
                  <a:gd name="connsiteX192" fmla="*/ 5515775 w 5540715"/>
                  <a:gd name="connsiteY192" fmla="*/ 890587 h 3905250"/>
                  <a:gd name="connsiteX193" fmla="*/ 5525300 w 5540715"/>
                  <a:gd name="connsiteY193" fmla="*/ 833437 h 3905250"/>
                  <a:gd name="connsiteX194" fmla="*/ 5530062 w 5540715"/>
                  <a:gd name="connsiteY194" fmla="*/ 804862 h 3905250"/>
                  <a:gd name="connsiteX195" fmla="*/ 5534825 w 5540715"/>
                  <a:gd name="connsiteY195" fmla="*/ 738187 h 3905250"/>
                  <a:gd name="connsiteX196" fmla="*/ 5520537 w 5540715"/>
                  <a:gd name="connsiteY196" fmla="*/ 466725 h 3905250"/>
                  <a:gd name="connsiteX197" fmla="*/ 5511012 w 5540715"/>
                  <a:gd name="connsiteY197" fmla="*/ 442912 h 3905250"/>
                  <a:gd name="connsiteX198" fmla="*/ 5491962 w 5540715"/>
                  <a:gd name="connsiteY198" fmla="*/ 390525 h 3905250"/>
                  <a:gd name="connsiteX199" fmla="*/ 5477675 w 5540715"/>
                  <a:gd name="connsiteY199" fmla="*/ 366712 h 3905250"/>
                  <a:gd name="connsiteX200" fmla="*/ 5453862 w 5540715"/>
                  <a:gd name="connsiteY200" fmla="*/ 347662 h 3905250"/>
                  <a:gd name="connsiteX201" fmla="*/ 5420525 w 5540715"/>
                  <a:gd name="connsiteY201" fmla="*/ 309562 h 3905250"/>
                  <a:gd name="connsiteX202" fmla="*/ 5401475 w 5540715"/>
                  <a:gd name="connsiteY202" fmla="*/ 300037 h 3905250"/>
                  <a:gd name="connsiteX203" fmla="*/ 5391950 w 5540715"/>
                  <a:gd name="connsiteY203" fmla="*/ 280987 h 3905250"/>
                  <a:gd name="connsiteX204" fmla="*/ 5358612 w 5540715"/>
                  <a:gd name="connsiteY204" fmla="*/ 257175 h 3905250"/>
                  <a:gd name="connsiteX205" fmla="*/ 5325275 w 5540715"/>
                  <a:gd name="connsiteY205" fmla="*/ 223837 h 3905250"/>
                  <a:gd name="connsiteX206" fmla="*/ 5244312 w 5540715"/>
                  <a:gd name="connsiteY206" fmla="*/ 133350 h 3905250"/>
                  <a:gd name="connsiteX207" fmla="*/ 5201450 w 5540715"/>
                  <a:gd name="connsiteY207" fmla="*/ 85725 h 3905250"/>
                  <a:gd name="connsiteX208" fmla="*/ 5163350 w 5540715"/>
                  <a:gd name="connsiteY208" fmla="*/ 71437 h 3905250"/>
                  <a:gd name="connsiteX209" fmla="*/ 5087150 w 5540715"/>
                  <a:gd name="connsiteY209" fmla="*/ 42862 h 3905250"/>
                  <a:gd name="connsiteX210" fmla="*/ 5039525 w 5540715"/>
                  <a:gd name="connsiteY210" fmla="*/ 23812 h 3905250"/>
                  <a:gd name="connsiteX211" fmla="*/ 5006187 w 5540715"/>
                  <a:gd name="connsiteY211" fmla="*/ 19050 h 3905250"/>
                  <a:gd name="connsiteX212" fmla="*/ 4982375 w 5540715"/>
                  <a:gd name="connsiteY212" fmla="*/ 9525 h 3905250"/>
                  <a:gd name="connsiteX213" fmla="*/ 4915700 w 5540715"/>
                  <a:gd name="connsiteY213" fmla="*/ 4762 h 3905250"/>
                  <a:gd name="connsiteX214" fmla="*/ 4858550 w 5540715"/>
                  <a:gd name="connsiteY214" fmla="*/ 0 h 3905250"/>
                  <a:gd name="connsiteX215" fmla="*/ 4749012 w 5540715"/>
                  <a:gd name="connsiteY215" fmla="*/ 14287 h 3905250"/>
                  <a:gd name="connsiteX216" fmla="*/ 4725200 w 5540715"/>
                  <a:gd name="connsiteY216" fmla="*/ 19050 h 3905250"/>
                  <a:gd name="connsiteX217" fmla="*/ 4668050 w 5540715"/>
                  <a:gd name="connsiteY217" fmla="*/ 42862 h 3905250"/>
                  <a:gd name="connsiteX218" fmla="*/ 4629950 w 5540715"/>
                  <a:gd name="connsiteY218" fmla="*/ 57150 h 3905250"/>
                  <a:gd name="connsiteX219" fmla="*/ 4548987 w 5540715"/>
                  <a:gd name="connsiteY219" fmla="*/ 104775 h 3905250"/>
                  <a:gd name="connsiteX220" fmla="*/ 4529937 w 5540715"/>
                  <a:gd name="connsiteY220" fmla="*/ 128587 h 3905250"/>
                  <a:gd name="connsiteX221" fmla="*/ 4510887 w 5540715"/>
                  <a:gd name="connsiteY221" fmla="*/ 147637 h 3905250"/>
                  <a:gd name="connsiteX222" fmla="*/ 4491837 w 5540715"/>
                  <a:gd name="connsiteY222" fmla="*/ 176212 h 3905250"/>
                  <a:gd name="connsiteX223" fmla="*/ 4458500 w 5540715"/>
                  <a:gd name="connsiteY223" fmla="*/ 247650 h 3905250"/>
                  <a:gd name="connsiteX224" fmla="*/ 4439450 w 5540715"/>
                  <a:gd name="connsiteY224" fmla="*/ 304800 h 3905250"/>
                  <a:gd name="connsiteX225" fmla="*/ 4420400 w 5540715"/>
                  <a:gd name="connsiteY225" fmla="*/ 366712 h 3905250"/>
                  <a:gd name="connsiteX226" fmla="*/ 4415637 w 5540715"/>
                  <a:gd name="connsiteY226" fmla="*/ 400050 h 3905250"/>
                  <a:gd name="connsiteX227" fmla="*/ 4406112 w 5540715"/>
                  <a:gd name="connsiteY227" fmla="*/ 423862 h 3905250"/>
                  <a:gd name="connsiteX228" fmla="*/ 4401350 w 5540715"/>
                  <a:gd name="connsiteY228" fmla="*/ 457200 h 3905250"/>
                  <a:gd name="connsiteX229" fmla="*/ 4391825 w 5540715"/>
                  <a:gd name="connsiteY229" fmla="*/ 519112 h 3905250"/>
                  <a:gd name="connsiteX230" fmla="*/ 4425162 w 5540715"/>
                  <a:gd name="connsiteY230" fmla="*/ 685800 h 3905250"/>
                  <a:gd name="connsiteX231" fmla="*/ 4434687 w 5540715"/>
                  <a:gd name="connsiteY231" fmla="*/ 728662 h 3905250"/>
                  <a:gd name="connsiteX232" fmla="*/ 4444212 w 5540715"/>
                  <a:gd name="connsiteY232" fmla="*/ 752475 h 3905250"/>
                  <a:gd name="connsiteX233" fmla="*/ 4439450 w 5540715"/>
                  <a:gd name="connsiteY233" fmla="*/ 819150 h 3905250"/>
                  <a:gd name="connsiteX234" fmla="*/ 4396587 w 5540715"/>
                  <a:gd name="connsiteY234" fmla="*/ 852487 h 3905250"/>
                  <a:gd name="connsiteX235" fmla="*/ 4382300 w 5540715"/>
                  <a:gd name="connsiteY235" fmla="*/ 866775 h 3905250"/>
                  <a:gd name="connsiteX236" fmla="*/ 4363250 w 5540715"/>
                  <a:gd name="connsiteY236" fmla="*/ 876300 h 3905250"/>
                  <a:gd name="connsiteX237" fmla="*/ 4329912 w 5540715"/>
                  <a:gd name="connsiteY237" fmla="*/ 900112 h 3905250"/>
                  <a:gd name="connsiteX238" fmla="*/ 4315625 w 5540715"/>
                  <a:gd name="connsiteY238" fmla="*/ 909637 h 3905250"/>
                  <a:gd name="connsiteX239" fmla="*/ 4296575 w 5540715"/>
                  <a:gd name="connsiteY239" fmla="*/ 923925 h 3905250"/>
                  <a:gd name="connsiteX240" fmla="*/ 4277525 w 5540715"/>
                  <a:gd name="connsiteY240" fmla="*/ 928687 h 3905250"/>
                  <a:gd name="connsiteX241" fmla="*/ 4248950 w 5540715"/>
                  <a:gd name="connsiteY241" fmla="*/ 938212 h 3905250"/>
                  <a:gd name="connsiteX242" fmla="*/ 4229900 w 5540715"/>
                  <a:gd name="connsiteY242" fmla="*/ 942975 h 3905250"/>
                  <a:gd name="connsiteX243" fmla="*/ 4215612 w 5540715"/>
                  <a:gd name="connsiteY243" fmla="*/ 947737 h 3905250"/>
                  <a:gd name="connsiteX244" fmla="*/ 4158462 w 5540715"/>
                  <a:gd name="connsiteY244" fmla="*/ 957262 h 3905250"/>
                  <a:gd name="connsiteX245" fmla="*/ 4120362 w 5540715"/>
                  <a:gd name="connsiteY245" fmla="*/ 966787 h 3905250"/>
                  <a:gd name="connsiteX246" fmla="*/ 4091787 w 5540715"/>
                  <a:gd name="connsiteY246" fmla="*/ 976312 h 3905250"/>
                  <a:gd name="connsiteX247" fmla="*/ 4067975 w 5540715"/>
                  <a:gd name="connsiteY247" fmla="*/ 985837 h 3905250"/>
                  <a:gd name="connsiteX248" fmla="*/ 4034637 w 5540715"/>
                  <a:gd name="connsiteY248" fmla="*/ 990600 h 3905250"/>
                  <a:gd name="connsiteX249" fmla="*/ 3967962 w 5540715"/>
                  <a:gd name="connsiteY249" fmla="*/ 1009650 h 3905250"/>
                  <a:gd name="connsiteX250" fmla="*/ 3939387 w 5540715"/>
                  <a:gd name="connsiteY250" fmla="*/ 1019175 h 3905250"/>
                  <a:gd name="connsiteX251" fmla="*/ 3906050 w 5540715"/>
                  <a:gd name="connsiteY251" fmla="*/ 1023937 h 3905250"/>
                  <a:gd name="connsiteX252" fmla="*/ 3744125 w 5540715"/>
                  <a:gd name="connsiteY252" fmla="*/ 1019175 h 3905250"/>
                  <a:gd name="connsiteX253" fmla="*/ 3715550 w 5540715"/>
                  <a:gd name="connsiteY253" fmla="*/ 1014412 h 3905250"/>
                  <a:gd name="connsiteX254" fmla="*/ 3677450 w 5540715"/>
                  <a:gd name="connsiteY254" fmla="*/ 1009650 h 3905250"/>
                  <a:gd name="connsiteX255" fmla="*/ 3548862 w 5540715"/>
                  <a:gd name="connsiteY255" fmla="*/ 1023937 h 3905250"/>
                  <a:gd name="connsiteX256" fmla="*/ 3506000 w 5540715"/>
                  <a:gd name="connsiteY256" fmla="*/ 1052512 h 3905250"/>
                  <a:gd name="connsiteX257" fmla="*/ 3486950 w 5540715"/>
                  <a:gd name="connsiteY257" fmla="*/ 1071562 h 3905250"/>
                  <a:gd name="connsiteX258" fmla="*/ 3463137 w 5540715"/>
                  <a:gd name="connsiteY258" fmla="*/ 1090612 h 3905250"/>
                  <a:gd name="connsiteX259" fmla="*/ 3425037 w 5540715"/>
                  <a:gd name="connsiteY259" fmla="*/ 1128712 h 3905250"/>
                  <a:gd name="connsiteX260" fmla="*/ 3396462 w 5540715"/>
                  <a:gd name="connsiteY260" fmla="*/ 1176337 h 3905250"/>
                  <a:gd name="connsiteX261" fmla="*/ 3363125 w 5540715"/>
                  <a:gd name="connsiteY261" fmla="*/ 1228725 h 3905250"/>
                  <a:gd name="connsiteX262" fmla="*/ 3353600 w 5540715"/>
                  <a:gd name="connsiteY262" fmla="*/ 1262062 h 3905250"/>
                  <a:gd name="connsiteX263" fmla="*/ 3348837 w 5540715"/>
                  <a:gd name="connsiteY263" fmla="*/ 1281112 h 3905250"/>
                  <a:gd name="connsiteX264" fmla="*/ 3339312 w 5540715"/>
                  <a:gd name="connsiteY264" fmla="*/ 1295400 h 3905250"/>
                  <a:gd name="connsiteX265" fmla="*/ 3329787 w 5540715"/>
                  <a:gd name="connsiteY265" fmla="*/ 1323975 h 3905250"/>
                  <a:gd name="connsiteX266" fmla="*/ 3301212 w 5540715"/>
                  <a:gd name="connsiteY266" fmla="*/ 1357312 h 3905250"/>
                  <a:gd name="connsiteX267" fmla="*/ 3291687 w 5540715"/>
                  <a:gd name="connsiteY267" fmla="*/ 1381125 h 3905250"/>
                  <a:gd name="connsiteX268" fmla="*/ 3248825 w 5540715"/>
                  <a:gd name="connsiteY268" fmla="*/ 1414462 h 3905250"/>
                  <a:gd name="connsiteX269" fmla="*/ 3234537 w 5540715"/>
                  <a:gd name="connsiteY269" fmla="*/ 1433512 h 3905250"/>
                  <a:gd name="connsiteX270" fmla="*/ 3220250 w 5540715"/>
                  <a:gd name="connsiteY270" fmla="*/ 1443037 h 3905250"/>
                  <a:gd name="connsiteX271" fmla="*/ 3172625 w 5540715"/>
                  <a:gd name="connsiteY271" fmla="*/ 1481137 h 3905250"/>
                  <a:gd name="connsiteX272" fmla="*/ 3153575 w 5540715"/>
                  <a:gd name="connsiteY272" fmla="*/ 1495425 h 3905250"/>
                  <a:gd name="connsiteX273" fmla="*/ 3129762 w 5540715"/>
                  <a:gd name="connsiteY273" fmla="*/ 1504950 h 3905250"/>
                  <a:gd name="connsiteX274" fmla="*/ 3110712 w 5540715"/>
                  <a:gd name="connsiteY274" fmla="*/ 1519237 h 3905250"/>
                  <a:gd name="connsiteX275" fmla="*/ 3096425 w 5540715"/>
                  <a:gd name="connsiteY275" fmla="*/ 1533525 h 3905250"/>
                  <a:gd name="connsiteX276" fmla="*/ 3072612 w 5540715"/>
                  <a:gd name="connsiteY276" fmla="*/ 1543050 h 3905250"/>
                  <a:gd name="connsiteX277" fmla="*/ 3058325 w 5540715"/>
                  <a:gd name="connsiteY277" fmla="*/ 1557337 h 3905250"/>
                  <a:gd name="connsiteX278" fmla="*/ 3034512 w 5540715"/>
                  <a:gd name="connsiteY278" fmla="*/ 1566862 h 3905250"/>
                  <a:gd name="connsiteX279" fmla="*/ 3015462 w 5540715"/>
                  <a:gd name="connsiteY279" fmla="*/ 1576387 h 3905250"/>
                  <a:gd name="connsiteX280" fmla="*/ 2967837 w 5540715"/>
                  <a:gd name="connsiteY280" fmla="*/ 1604962 h 3905250"/>
                  <a:gd name="connsiteX281" fmla="*/ 2953550 w 5540715"/>
                  <a:gd name="connsiteY281" fmla="*/ 1614487 h 3905250"/>
                  <a:gd name="connsiteX282" fmla="*/ 2939262 w 5540715"/>
                  <a:gd name="connsiteY282" fmla="*/ 1619250 h 3905250"/>
                  <a:gd name="connsiteX283" fmla="*/ 2910687 w 5540715"/>
                  <a:gd name="connsiteY283" fmla="*/ 1638300 h 3905250"/>
                  <a:gd name="connsiteX284" fmla="*/ 2896400 w 5540715"/>
                  <a:gd name="connsiteY284" fmla="*/ 1652587 h 3905250"/>
                  <a:gd name="connsiteX285" fmla="*/ 2834487 w 5540715"/>
                  <a:gd name="connsiteY285" fmla="*/ 1681162 h 3905250"/>
                  <a:gd name="connsiteX286" fmla="*/ 2791625 w 5540715"/>
                  <a:gd name="connsiteY286" fmla="*/ 1709737 h 3905250"/>
                  <a:gd name="connsiteX287" fmla="*/ 2767812 w 5540715"/>
                  <a:gd name="connsiteY287" fmla="*/ 1719262 h 3905250"/>
                  <a:gd name="connsiteX288" fmla="*/ 2753525 w 5540715"/>
                  <a:gd name="connsiteY288" fmla="*/ 1728787 h 3905250"/>
                  <a:gd name="connsiteX289" fmla="*/ 2739237 w 5540715"/>
                  <a:gd name="connsiteY289" fmla="*/ 1733550 h 3905250"/>
                  <a:gd name="connsiteX290" fmla="*/ 2724950 w 5540715"/>
                  <a:gd name="connsiteY290" fmla="*/ 1743075 h 3905250"/>
                  <a:gd name="connsiteX291" fmla="*/ 2663037 w 5540715"/>
                  <a:gd name="connsiteY291" fmla="*/ 1752600 h 3905250"/>
                  <a:gd name="connsiteX292" fmla="*/ 2596362 w 5540715"/>
                  <a:gd name="connsiteY292" fmla="*/ 1738312 h 3905250"/>
                  <a:gd name="connsiteX293" fmla="*/ 2572550 w 5540715"/>
                  <a:gd name="connsiteY293" fmla="*/ 1728788 h 3905250"/>
                  <a:gd name="connsiteX294" fmla="*/ 2524925 w 5540715"/>
                  <a:gd name="connsiteY294" fmla="*/ 1728787 h 3905250"/>
                  <a:gd name="connsiteX295" fmla="*/ 2470156 w 5540715"/>
                  <a:gd name="connsiteY295" fmla="*/ 1804987 h 3905250"/>
                  <a:gd name="connsiteX296" fmla="*/ 2389193 w 5540715"/>
                  <a:gd name="connsiteY296" fmla="*/ 1881187 h 3905250"/>
                  <a:gd name="connsiteX297" fmla="*/ 2315375 w 5540715"/>
                  <a:gd name="connsiteY297" fmla="*/ 1909762 h 3905250"/>
                  <a:gd name="connsiteX298" fmla="*/ 2253462 w 5540715"/>
                  <a:gd name="connsiteY298" fmla="*/ 1924050 h 3905250"/>
                  <a:gd name="connsiteX299" fmla="*/ 2234412 w 5540715"/>
                  <a:gd name="connsiteY299" fmla="*/ 1943100 h 3905250"/>
                  <a:gd name="connsiteX300" fmla="*/ 2220125 w 5540715"/>
                  <a:gd name="connsiteY300" fmla="*/ 1947862 h 3905250"/>
                  <a:gd name="connsiteX301" fmla="*/ 2186787 w 5540715"/>
                  <a:gd name="connsiteY301" fmla="*/ 1966912 h 3905250"/>
                  <a:gd name="connsiteX302" fmla="*/ 2148687 w 5540715"/>
                  <a:gd name="connsiteY302" fmla="*/ 1985962 h 3905250"/>
                  <a:gd name="connsiteX303" fmla="*/ 2072487 w 5540715"/>
                  <a:gd name="connsiteY303" fmla="*/ 1971675 h 3905250"/>
                  <a:gd name="connsiteX304" fmla="*/ 1996288 w 5540715"/>
                  <a:gd name="connsiteY304" fmla="*/ 1990725 h 3905250"/>
                  <a:gd name="connsiteX305" fmla="*/ 1939137 w 5540715"/>
                  <a:gd name="connsiteY305" fmla="*/ 2047875 h 3905250"/>
                  <a:gd name="connsiteX306" fmla="*/ 1910562 w 5540715"/>
                  <a:gd name="connsiteY306" fmla="*/ 2071687 h 3905250"/>
                  <a:gd name="connsiteX307" fmla="*/ 1886750 w 5540715"/>
                  <a:gd name="connsiteY307" fmla="*/ 2081212 h 3905250"/>
                  <a:gd name="connsiteX308" fmla="*/ 1858175 w 5540715"/>
                  <a:gd name="connsiteY308" fmla="*/ 2100262 h 3905250"/>
                  <a:gd name="connsiteX309" fmla="*/ 1834362 w 5540715"/>
                  <a:gd name="connsiteY309" fmla="*/ 2109787 h 3905250"/>
                  <a:gd name="connsiteX310" fmla="*/ 1815312 w 5540715"/>
                  <a:gd name="connsiteY310" fmla="*/ 2124075 h 3905250"/>
                  <a:gd name="connsiteX311" fmla="*/ 1796262 w 5540715"/>
                  <a:gd name="connsiteY311" fmla="*/ 2133600 h 3905250"/>
                  <a:gd name="connsiteX312" fmla="*/ 1786737 w 5540715"/>
                  <a:gd name="connsiteY312" fmla="*/ 2147887 h 3905250"/>
                  <a:gd name="connsiteX313" fmla="*/ 1772450 w 5540715"/>
                  <a:gd name="connsiteY313" fmla="*/ 2152650 h 3905250"/>
                  <a:gd name="connsiteX314" fmla="*/ 1753400 w 5540715"/>
                  <a:gd name="connsiteY314" fmla="*/ 2166937 h 3905250"/>
                  <a:gd name="connsiteX315" fmla="*/ 1696250 w 5540715"/>
                  <a:gd name="connsiteY315" fmla="*/ 2219325 h 3905250"/>
                  <a:gd name="connsiteX316" fmla="*/ 1672437 w 5540715"/>
                  <a:gd name="connsiteY316" fmla="*/ 2238375 h 3905250"/>
                  <a:gd name="connsiteX317" fmla="*/ 1648625 w 5540715"/>
                  <a:gd name="connsiteY317" fmla="*/ 2252662 h 3905250"/>
                  <a:gd name="connsiteX318" fmla="*/ 1615287 w 5540715"/>
                  <a:gd name="connsiteY318" fmla="*/ 2286000 h 3905250"/>
                  <a:gd name="connsiteX319" fmla="*/ 1591475 w 5540715"/>
                  <a:gd name="connsiteY319" fmla="*/ 2305050 h 3905250"/>
                  <a:gd name="connsiteX320" fmla="*/ 1577187 w 5540715"/>
                  <a:gd name="connsiteY320" fmla="*/ 2314575 h 3905250"/>
                  <a:gd name="connsiteX321" fmla="*/ 1562900 w 5540715"/>
                  <a:gd name="connsiteY321" fmla="*/ 2328862 h 3905250"/>
                  <a:gd name="connsiteX322" fmla="*/ 1558137 w 5540715"/>
                  <a:gd name="connsiteY322" fmla="*/ 2343150 h 3905250"/>
                  <a:gd name="connsiteX323" fmla="*/ 1520037 w 5540715"/>
                  <a:gd name="connsiteY323" fmla="*/ 2366962 h 3905250"/>
                  <a:gd name="connsiteX324" fmla="*/ 1496225 w 5540715"/>
                  <a:gd name="connsiteY324" fmla="*/ 2381250 h 3905250"/>
                  <a:gd name="connsiteX325" fmla="*/ 1477175 w 5540715"/>
                  <a:gd name="connsiteY325" fmla="*/ 2395537 h 3905250"/>
                  <a:gd name="connsiteX326" fmla="*/ 1462887 w 5540715"/>
                  <a:gd name="connsiteY326" fmla="*/ 2400300 h 3905250"/>
                  <a:gd name="connsiteX327" fmla="*/ 1424787 w 5540715"/>
                  <a:gd name="connsiteY327" fmla="*/ 2419350 h 3905250"/>
                  <a:gd name="connsiteX328" fmla="*/ 1405737 w 5540715"/>
                  <a:gd name="connsiteY328" fmla="*/ 2428875 h 3905250"/>
                  <a:gd name="connsiteX329" fmla="*/ 1362875 w 5540715"/>
                  <a:gd name="connsiteY329" fmla="*/ 2462212 h 3905250"/>
                  <a:gd name="connsiteX330" fmla="*/ 1329537 w 5540715"/>
                  <a:gd name="connsiteY330" fmla="*/ 2476500 h 3905250"/>
                  <a:gd name="connsiteX331" fmla="*/ 1310487 w 5540715"/>
                  <a:gd name="connsiteY331" fmla="*/ 2490787 h 3905250"/>
                  <a:gd name="connsiteX332" fmla="*/ 1262862 w 5540715"/>
                  <a:gd name="connsiteY332" fmla="*/ 2514600 h 3905250"/>
                  <a:gd name="connsiteX333" fmla="*/ 1224762 w 5540715"/>
                  <a:gd name="connsiteY333" fmla="*/ 2538412 h 3905250"/>
                  <a:gd name="connsiteX334" fmla="*/ 1210475 w 5540715"/>
                  <a:gd name="connsiteY334" fmla="*/ 2543175 h 3905250"/>
                  <a:gd name="connsiteX335" fmla="*/ 1191425 w 5540715"/>
                  <a:gd name="connsiteY335" fmla="*/ 2557462 h 3905250"/>
                  <a:gd name="connsiteX336" fmla="*/ 1129512 w 5540715"/>
                  <a:gd name="connsiteY336" fmla="*/ 2600325 h 3905250"/>
                  <a:gd name="connsiteX337" fmla="*/ 1100937 w 5540715"/>
                  <a:gd name="connsiteY337" fmla="*/ 2624137 h 3905250"/>
                  <a:gd name="connsiteX338" fmla="*/ 1086650 w 5540715"/>
                  <a:gd name="connsiteY338" fmla="*/ 2638425 h 3905250"/>
                  <a:gd name="connsiteX339" fmla="*/ 1077125 w 5540715"/>
                  <a:gd name="connsiteY339" fmla="*/ 2652712 h 3905250"/>
                  <a:gd name="connsiteX340" fmla="*/ 1053312 w 5540715"/>
                  <a:gd name="connsiteY34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1994700 w 5540715"/>
                  <a:gd name="connsiteY75" fmla="*/ 31416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1994700 w 5540715"/>
                  <a:gd name="connsiteY74" fmla="*/ 3141662 h 3905250"/>
                  <a:gd name="connsiteX75" fmla="*/ 1824837 w 5540715"/>
                  <a:gd name="connsiteY75" fmla="*/ 2870200 h 3905250"/>
                  <a:gd name="connsiteX76" fmla="*/ 2082012 w 5540715"/>
                  <a:gd name="connsiteY76" fmla="*/ 2681287 h 3905250"/>
                  <a:gd name="connsiteX77" fmla="*/ 2158212 w 5540715"/>
                  <a:gd name="connsiteY77" fmla="*/ 2586037 h 3905250"/>
                  <a:gd name="connsiteX78" fmla="*/ 2182025 w 5540715"/>
                  <a:gd name="connsiteY78" fmla="*/ 2547937 h 3905250"/>
                  <a:gd name="connsiteX79" fmla="*/ 2215362 w 5540715"/>
                  <a:gd name="connsiteY79" fmla="*/ 2509837 h 3905250"/>
                  <a:gd name="connsiteX80" fmla="*/ 2234412 w 5540715"/>
                  <a:gd name="connsiteY80" fmla="*/ 2490787 h 3905250"/>
                  <a:gd name="connsiteX81" fmla="*/ 2267750 w 5540715"/>
                  <a:gd name="connsiteY81" fmla="*/ 2481262 h 3905250"/>
                  <a:gd name="connsiteX82" fmla="*/ 2291562 w 5540715"/>
                  <a:gd name="connsiteY82" fmla="*/ 2471737 h 3905250"/>
                  <a:gd name="connsiteX83" fmla="*/ 2386812 w 5540715"/>
                  <a:gd name="connsiteY83" fmla="*/ 2462212 h 3905250"/>
                  <a:gd name="connsiteX84" fmla="*/ 2453487 w 5540715"/>
                  <a:gd name="connsiteY84" fmla="*/ 2452687 h 3905250"/>
                  <a:gd name="connsiteX85" fmla="*/ 2510637 w 5540715"/>
                  <a:gd name="connsiteY85" fmla="*/ 2443162 h 3905250"/>
                  <a:gd name="connsiteX86" fmla="*/ 2529687 w 5540715"/>
                  <a:gd name="connsiteY86" fmla="*/ 2433637 h 3905250"/>
                  <a:gd name="connsiteX87" fmla="*/ 2634462 w 5540715"/>
                  <a:gd name="connsiteY87" fmla="*/ 2424112 h 3905250"/>
                  <a:gd name="connsiteX88" fmla="*/ 2767812 w 5540715"/>
                  <a:gd name="connsiteY88" fmla="*/ 2419350 h 3905250"/>
                  <a:gd name="connsiteX89" fmla="*/ 2791625 w 5540715"/>
                  <a:gd name="connsiteY89" fmla="*/ 2414587 h 3905250"/>
                  <a:gd name="connsiteX90" fmla="*/ 2829725 w 5540715"/>
                  <a:gd name="connsiteY90" fmla="*/ 2390775 h 3905250"/>
                  <a:gd name="connsiteX91" fmla="*/ 2848775 w 5540715"/>
                  <a:gd name="connsiteY91" fmla="*/ 2381250 h 3905250"/>
                  <a:gd name="connsiteX92" fmla="*/ 2886875 w 5540715"/>
                  <a:gd name="connsiteY92" fmla="*/ 2352675 h 3905250"/>
                  <a:gd name="connsiteX93" fmla="*/ 2905925 w 5540715"/>
                  <a:gd name="connsiteY93" fmla="*/ 2338387 h 3905250"/>
                  <a:gd name="connsiteX94" fmla="*/ 2920212 w 5540715"/>
                  <a:gd name="connsiteY94" fmla="*/ 2328862 h 3905250"/>
                  <a:gd name="connsiteX95" fmla="*/ 2934500 w 5540715"/>
                  <a:gd name="connsiteY95" fmla="*/ 2314575 h 3905250"/>
                  <a:gd name="connsiteX96" fmla="*/ 2958312 w 5540715"/>
                  <a:gd name="connsiteY96" fmla="*/ 2309812 h 3905250"/>
                  <a:gd name="connsiteX97" fmla="*/ 2982125 w 5540715"/>
                  <a:gd name="connsiteY97" fmla="*/ 2295525 h 3905250"/>
                  <a:gd name="connsiteX98" fmla="*/ 3001175 w 5540715"/>
                  <a:gd name="connsiteY98" fmla="*/ 2281237 h 3905250"/>
                  <a:gd name="connsiteX99" fmla="*/ 3024987 w 5540715"/>
                  <a:gd name="connsiteY99" fmla="*/ 2271712 h 3905250"/>
                  <a:gd name="connsiteX100" fmla="*/ 3063087 w 5540715"/>
                  <a:gd name="connsiteY100" fmla="*/ 2243137 h 3905250"/>
                  <a:gd name="connsiteX101" fmla="*/ 3096425 w 5540715"/>
                  <a:gd name="connsiteY101" fmla="*/ 2224087 h 3905250"/>
                  <a:gd name="connsiteX102" fmla="*/ 3115475 w 5540715"/>
                  <a:gd name="connsiteY102" fmla="*/ 2205037 h 3905250"/>
                  <a:gd name="connsiteX103" fmla="*/ 3153575 w 5540715"/>
                  <a:gd name="connsiteY103" fmla="*/ 2185987 h 3905250"/>
                  <a:gd name="connsiteX104" fmla="*/ 3172625 w 5540715"/>
                  <a:gd name="connsiteY104" fmla="*/ 2171700 h 3905250"/>
                  <a:gd name="connsiteX105" fmla="*/ 3234537 w 5540715"/>
                  <a:gd name="connsiteY105" fmla="*/ 2119312 h 3905250"/>
                  <a:gd name="connsiteX106" fmla="*/ 3296450 w 5540715"/>
                  <a:gd name="connsiteY106" fmla="*/ 2076450 h 3905250"/>
                  <a:gd name="connsiteX107" fmla="*/ 3329787 w 5540715"/>
                  <a:gd name="connsiteY107" fmla="*/ 2052637 h 3905250"/>
                  <a:gd name="connsiteX108" fmla="*/ 3358362 w 5540715"/>
                  <a:gd name="connsiteY108" fmla="*/ 2033587 h 3905250"/>
                  <a:gd name="connsiteX109" fmla="*/ 3420275 w 5540715"/>
                  <a:gd name="connsiteY109" fmla="*/ 1995487 h 3905250"/>
                  <a:gd name="connsiteX110" fmla="*/ 3453612 w 5540715"/>
                  <a:gd name="connsiteY110" fmla="*/ 1981200 h 3905250"/>
                  <a:gd name="connsiteX111" fmla="*/ 3482187 w 5540715"/>
                  <a:gd name="connsiteY111" fmla="*/ 1962150 h 3905250"/>
                  <a:gd name="connsiteX112" fmla="*/ 3534575 w 5540715"/>
                  <a:gd name="connsiteY112" fmla="*/ 1933575 h 3905250"/>
                  <a:gd name="connsiteX113" fmla="*/ 3563150 w 5540715"/>
                  <a:gd name="connsiteY113" fmla="*/ 1914525 h 3905250"/>
                  <a:gd name="connsiteX114" fmla="*/ 3639350 w 5540715"/>
                  <a:gd name="connsiteY114" fmla="*/ 1871662 h 3905250"/>
                  <a:gd name="connsiteX115" fmla="*/ 3686975 w 5540715"/>
                  <a:gd name="connsiteY115" fmla="*/ 1843087 h 3905250"/>
                  <a:gd name="connsiteX116" fmla="*/ 3720312 w 5540715"/>
                  <a:gd name="connsiteY116" fmla="*/ 1824037 h 3905250"/>
                  <a:gd name="connsiteX117" fmla="*/ 3744125 w 5540715"/>
                  <a:gd name="connsiteY117" fmla="*/ 1804987 h 3905250"/>
                  <a:gd name="connsiteX118" fmla="*/ 3772700 w 5540715"/>
                  <a:gd name="connsiteY118" fmla="*/ 1795462 h 3905250"/>
                  <a:gd name="connsiteX119" fmla="*/ 3796512 w 5540715"/>
                  <a:gd name="connsiteY119" fmla="*/ 1776412 h 3905250"/>
                  <a:gd name="connsiteX120" fmla="*/ 3829850 w 5540715"/>
                  <a:gd name="connsiteY120" fmla="*/ 1762125 h 3905250"/>
                  <a:gd name="connsiteX121" fmla="*/ 3858425 w 5540715"/>
                  <a:gd name="connsiteY121" fmla="*/ 1747837 h 3905250"/>
                  <a:gd name="connsiteX122" fmla="*/ 3882237 w 5540715"/>
                  <a:gd name="connsiteY122" fmla="*/ 1733550 h 3905250"/>
                  <a:gd name="connsiteX123" fmla="*/ 3929862 w 5540715"/>
                  <a:gd name="connsiteY123" fmla="*/ 1714500 h 3905250"/>
                  <a:gd name="connsiteX124" fmla="*/ 3958437 w 5540715"/>
                  <a:gd name="connsiteY124" fmla="*/ 1695450 h 3905250"/>
                  <a:gd name="connsiteX125" fmla="*/ 3977487 w 5540715"/>
                  <a:gd name="connsiteY125" fmla="*/ 1681162 h 3905250"/>
                  <a:gd name="connsiteX126" fmla="*/ 4029875 w 5540715"/>
                  <a:gd name="connsiteY126" fmla="*/ 1657350 h 3905250"/>
                  <a:gd name="connsiteX127" fmla="*/ 4082262 w 5540715"/>
                  <a:gd name="connsiteY127" fmla="*/ 1614487 h 3905250"/>
                  <a:gd name="connsiteX128" fmla="*/ 4139412 w 5540715"/>
                  <a:gd name="connsiteY128" fmla="*/ 1576387 h 3905250"/>
                  <a:gd name="connsiteX129" fmla="*/ 4167987 w 5540715"/>
                  <a:gd name="connsiteY129" fmla="*/ 1557337 h 3905250"/>
                  <a:gd name="connsiteX130" fmla="*/ 4196562 w 5540715"/>
                  <a:gd name="connsiteY130" fmla="*/ 1538287 h 3905250"/>
                  <a:gd name="connsiteX131" fmla="*/ 4253712 w 5540715"/>
                  <a:gd name="connsiteY131" fmla="*/ 1509712 h 3905250"/>
                  <a:gd name="connsiteX132" fmla="*/ 4277525 w 5540715"/>
                  <a:gd name="connsiteY132" fmla="*/ 1500187 h 3905250"/>
                  <a:gd name="connsiteX133" fmla="*/ 4296575 w 5540715"/>
                  <a:gd name="connsiteY133" fmla="*/ 1490662 h 3905250"/>
                  <a:gd name="connsiteX134" fmla="*/ 4325150 w 5540715"/>
                  <a:gd name="connsiteY134" fmla="*/ 1485900 h 3905250"/>
                  <a:gd name="connsiteX135" fmla="*/ 4353725 w 5540715"/>
                  <a:gd name="connsiteY135" fmla="*/ 1476375 h 3905250"/>
                  <a:gd name="connsiteX136" fmla="*/ 4491837 w 5540715"/>
                  <a:gd name="connsiteY136" fmla="*/ 1481137 h 3905250"/>
                  <a:gd name="connsiteX137" fmla="*/ 4510887 w 5540715"/>
                  <a:gd name="connsiteY137" fmla="*/ 1495425 h 3905250"/>
                  <a:gd name="connsiteX138" fmla="*/ 4568037 w 5540715"/>
                  <a:gd name="connsiteY138" fmla="*/ 1528762 h 3905250"/>
                  <a:gd name="connsiteX139" fmla="*/ 4615662 w 5540715"/>
                  <a:gd name="connsiteY139" fmla="*/ 1571625 h 3905250"/>
                  <a:gd name="connsiteX140" fmla="*/ 4629950 w 5540715"/>
                  <a:gd name="connsiteY140" fmla="*/ 1590675 h 3905250"/>
                  <a:gd name="connsiteX141" fmla="*/ 4629950 w 5540715"/>
                  <a:gd name="connsiteY141" fmla="*/ 1690687 h 3905250"/>
                  <a:gd name="connsiteX142" fmla="*/ 4610900 w 5540715"/>
                  <a:gd name="connsiteY142" fmla="*/ 1724025 h 3905250"/>
                  <a:gd name="connsiteX143" fmla="*/ 4587087 w 5540715"/>
                  <a:gd name="connsiteY143" fmla="*/ 1785937 h 3905250"/>
                  <a:gd name="connsiteX144" fmla="*/ 4577562 w 5540715"/>
                  <a:gd name="connsiteY144" fmla="*/ 1809750 h 3905250"/>
                  <a:gd name="connsiteX145" fmla="*/ 4572800 w 5540715"/>
                  <a:gd name="connsiteY145" fmla="*/ 1828800 h 3905250"/>
                  <a:gd name="connsiteX146" fmla="*/ 4563275 w 5540715"/>
                  <a:gd name="connsiteY146" fmla="*/ 1876425 h 3905250"/>
                  <a:gd name="connsiteX147" fmla="*/ 4558512 w 5540715"/>
                  <a:gd name="connsiteY147" fmla="*/ 1909762 h 3905250"/>
                  <a:gd name="connsiteX148" fmla="*/ 4553750 w 5540715"/>
                  <a:gd name="connsiteY148" fmla="*/ 1938337 h 3905250"/>
                  <a:gd name="connsiteX149" fmla="*/ 4572800 w 5540715"/>
                  <a:gd name="connsiteY149" fmla="*/ 2133600 h 3905250"/>
                  <a:gd name="connsiteX150" fmla="*/ 4601375 w 5540715"/>
                  <a:gd name="connsiteY150" fmla="*/ 2162175 h 3905250"/>
                  <a:gd name="connsiteX151" fmla="*/ 4620425 w 5540715"/>
                  <a:gd name="connsiteY151" fmla="*/ 2166937 h 3905250"/>
                  <a:gd name="connsiteX152" fmla="*/ 4644237 w 5540715"/>
                  <a:gd name="connsiteY152" fmla="*/ 2181225 h 3905250"/>
                  <a:gd name="connsiteX153" fmla="*/ 4663287 w 5540715"/>
                  <a:gd name="connsiteY153" fmla="*/ 2185987 h 3905250"/>
                  <a:gd name="connsiteX154" fmla="*/ 4715675 w 5540715"/>
                  <a:gd name="connsiteY154" fmla="*/ 2195512 h 3905250"/>
                  <a:gd name="connsiteX155" fmla="*/ 4829975 w 5540715"/>
                  <a:gd name="connsiteY155" fmla="*/ 2185987 h 3905250"/>
                  <a:gd name="connsiteX156" fmla="*/ 4863312 w 5540715"/>
                  <a:gd name="connsiteY156" fmla="*/ 2166937 h 3905250"/>
                  <a:gd name="connsiteX157" fmla="*/ 4915700 w 5540715"/>
                  <a:gd name="connsiteY157" fmla="*/ 2147887 h 3905250"/>
                  <a:gd name="connsiteX158" fmla="*/ 4934750 w 5540715"/>
                  <a:gd name="connsiteY158" fmla="*/ 2133600 h 3905250"/>
                  <a:gd name="connsiteX159" fmla="*/ 4949037 w 5540715"/>
                  <a:gd name="connsiteY159" fmla="*/ 2128837 h 3905250"/>
                  <a:gd name="connsiteX160" fmla="*/ 4963325 w 5540715"/>
                  <a:gd name="connsiteY160" fmla="*/ 2114550 h 3905250"/>
                  <a:gd name="connsiteX161" fmla="*/ 4982375 w 5540715"/>
                  <a:gd name="connsiteY161" fmla="*/ 2100262 h 3905250"/>
                  <a:gd name="connsiteX162" fmla="*/ 5010950 w 5540715"/>
                  <a:gd name="connsiteY162" fmla="*/ 2081212 h 3905250"/>
                  <a:gd name="connsiteX163" fmla="*/ 5053812 w 5540715"/>
                  <a:gd name="connsiteY163" fmla="*/ 2038350 h 3905250"/>
                  <a:gd name="connsiteX164" fmla="*/ 5077625 w 5540715"/>
                  <a:gd name="connsiteY164" fmla="*/ 2019300 h 3905250"/>
                  <a:gd name="connsiteX165" fmla="*/ 5096675 w 5540715"/>
                  <a:gd name="connsiteY165" fmla="*/ 2000250 h 3905250"/>
                  <a:gd name="connsiteX166" fmla="*/ 5125250 w 5540715"/>
                  <a:gd name="connsiteY166" fmla="*/ 1981200 h 3905250"/>
                  <a:gd name="connsiteX167" fmla="*/ 5172875 w 5540715"/>
                  <a:gd name="connsiteY167" fmla="*/ 1943100 h 3905250"/>
                  <a:gd name="connsiteX168" fmla="*/ 5210975 w 5540715"/>
                  <a:gd name="connsiteY168" fmla="*/ 1909762 h 3905250"/>
                  <a:gd name="connsiteX169" fmla="*/ 5220500 w 5540715"/>
                  <a:gd name="connsiteY169" fmla="*/ 1895475 h 3905250"/>
                  <a:gd name="connsiteX170" fmla="*/ 5234787 w 5540715"/>
                  <a:gd name="connsiteY170" fmla="*/ 1876425 h 3905250"/>
                  <a:gd name="connsiteX171" fmla="*/ 5253837 w 5540715"/>
                  <a:gd name="connsiteY171" fmla="*/ 1838325 h 3905250"/>
                  <a:gd name="connsiteX172" fmla="*/ 5282412 w 5540715"/>
                  <a:gd name="connsiteY172" fmla="*/ 1790700 h 3905250"/>
                  <a:gd name="connsiteX173" fmla="*/ 5287175 w 5540715"/>
                  <a:gd name="connsiteY173" fmla="*/ 1771650 h 3905250"/>
                  <a:gd name="connsiteX174" fmla="*/ 5306225 w 5540715"/>
                  <a:gd name="connsiteY174" fmla="*/ 1743075 h 3905250"/>
                  <a:gd name="connsiteX175" fmla="*/ 5320512 w 5540715"/>
                  <a:gd name="connsiteY175" fmla="*/ 1709737 h 3905250"/>
                  <a:gd name="connsiteX176" fmla="*/ 5334800 w 5540715"/>
                  <a:gd name="connsiteY176" fmla="*/ 1695450 h 3905250"/>
                  <a:gd name="connsiteX177" fmla="*/ 5358612 w 5540715"/>
                  <a:gd name="connsiteY177" fmla="*/ 1647825 h 3905250"/>
                  <a:gd name="connsiteX178" fmla="*/ 5391950 w 5540715"/>
                  <a:gd name="connsiteY178" fmla="*/ 1581150 h 3905250"/>
                  <a:gd name="connsiteX179" fmla="*/ 5439575 w 5540715"/>
                  <a:gd name="connsiteY179" fmla="*/ 1452562 h 3905250"/>
                  <a:gd name="connsiteX180" fmla="*/ 5449100 w 5540715"/>
                  <a:gd name="connsiteY180" fmla="*/ 1414462 h 3905250"/>
                  <a:gd name="connsiteX181" fmla="*/ 5453862 w 5540715"/>
                  <a:gd name="connsiteY181" fmla="*/ 1381125 h 3905250"/>
                  <a:gd name="connsiteX182" fmla="*/ 5463387 w 5540715"/>
                  <a:gd name="connsiteY182" fmla="*/ 1181100 h 3905250"/>
                  <a:gd name="connsiteX183" fmla="*/ 5468150 w 5540715"/>
                  <a:gd name="connsiteY183" fmla="*/ 1157287 h 3905250"/>
                  <a:gd name="connsiteX184" fmla="*/ 5472912 w 5540715"/>
                  <a:gd name="connsiteY184" fmla="*/ 1128712 h 3905250"/>
                  <a:gd name="connsiteX185" fmla="*/ 5477675 w 5540715"/>
                  <a:gd name="connsiteY185" fmla="*/ 1095375 h 3905250"/>
                  <a:gd name="connsiteX186" fmla="*/ 5487200 w 5540715"/>
                  <a:gd name="connsiteY186" fmla="*/ 1066800 h 3905250"/>
                  <a:gd name="connsiteX187" fmla="*/ 5501487 w 5540715"/>
                  <a:gd name="connsiteY187" fmla="*/ 981075 h 3905250"/>
                  <a:gd name="connsiteX188" fmla="*/ 5501487 w 5540715"/>
                  <a:gd name="connsiteY188" fmla="*/ 981075 h 3905250"/>
                  <a:gd name="connsiteX189" fmla="*/ 5511012 w 5540715"/>
                  <a:gd name="connsiteY189" fmla="*/ 923925 h 3905250"/>
                  <a:gd name="connsiteX190" fmla="*/ 5515775 w 5540715"/>
                  <a:gd name="connsiteY190" fmla="*/ 890587 h 3905250"/>
                  <a:gd name="connsiteX191" fmla="*/ 5525300 w 5540715"/>
                  <a:gd name="connsiteY191" fmla="*/ 833437 h 3905250"/>
                  <a:gd name="connsiteX192" fmla="*/ 5530062 w 5540715"/>
                  <a:gd name="connsiteY192" fmla="*/ 804862 h 3905250"/>
                  <a:gd name="connsiteX193" fmla="*/ 5534825 w 5540715"/>
                  <a:gd name="connsiteY193" fmla="*/ 738187 h 3905250"/>
                  <a:gd name="connsiteX194" fmla="*/ 5520537 w 5540715"/>
                  <a:gd name="connsiteY194" fmla="*/ 466725 h 3905250"/>
                  <a:gd name="connsiteX195" fmla="*/ 5511012 w 5540715"/>
                  <a:gd name="connsiteY195" fmla="*/ 442912 h 3905250"/>
                  <a:gd name="connsiteX196" fmla="*/ 5491962 w 5540715"/>
                  <a:gd name="connsiteY196" fmla="*/ 390525 h 3905250"/>
                  <a:gd name="connsiteX197" fmla="*/ 5477675 w 5540715"/>
                  <a:gd name="connsiteY197" fmla="*/ 366712 h 3905250"/>
                  <a:gd name="connsiteX198" fmla="*/ 5453862 w 5540715"/>
                  <a:gd name="connsiteY198" fmla="*/ 347662 h 3905250"/>
                  <a:gd name="connsiteX199" fmla="*/ 5420525 w 5540715"/>
                  <a:gd name="connsiteY199" fmla="*/ 309562 h 3905250"/>
                  <a:gd name="connsiteX200" fmla="*/ 5401475 w 5540715"/>
                  <a:gd name="connsiteY200" fmla="*/ 300037 h 3905250"/>
                  <a:gd name="connsiteX201" fmla="*/ 5391950 w 5540715"/>
                  <a:gd name="connsiteY201" fmla="*/ 280987 h 3905250"/>
                  <a:gd name="connsiteX202" fmla="*/ 5358612 w 5540715"/>
                  <a:gd name="connsiteY202" fmla="*/ 257175 h 3905250"/>
                  <a:gd name="connsiteX203" fmla="*/ 5325275 w 5540715"/>
                  <a:gd name="connsiteY203" fmla="*/ 223837 h 3905250"/>
                  <a:gd name="connsiteX204" fmla="*/ 5244312 w 5540715"/>
                  <a:gd name="connsiteY204" fmla="*/ 133350 h 3905250"/>
                  <a:gd name="connsiteX205" fmla="*/ 5201450 w 5540715"/>
                  <a:gd name="connsiteY205" fmla="*/ 85725 h 3905250"/>
                  <a:gd name="connsiteX206" fmla="*/ 5163350 w 5540715"/>
                  <a:gd name="connsiteY206" fmla="*/ 71437 h 3905250"/>
                  <a:gd name="connsiteX207" fmla="*/ 5087150 w 5540715"/>
                  <a:gd name="connsiteY207" fmla="*/ 42862 h 3905250"/>
                  <a:gd name="connsiteX208" fmla="*/ 5039525 w 5540715"/>
                  <a:gd name="connsiteY208" fmla="*/ 23812 h 3905250"/>
                  <a:gd name="connsiteX209" fmla="*/ 5006187 w 5540715"/>
                  <a:gd name="connsiteY209" fmla="*/ 19050 h 3905250"/>
                  <a:gd name="connsiteX210" fmla="*/ 4982375 w 5540715"/>
                  <a:gd name="connsiteY210" fmla="*/ 9525 h 3905250"/>
                  <a:gd name="connsiteX211" fmla="*/ 4915700 w 5540715"/>
                  <a:gd name="connsiteY211" fmla="*/ 4762 h 3905250"/>
                  <a:gd name="connsiteX212" fmla="*/ 4858550 w 5540715"/>
                  <a:gd name="connsiteY212" fmla="*/ 0 h 3905250"/>
                  <a:gd name="connsiteX213" fmla="*/ 4749012 w 5540715"/>
                  <a:gd name="connsiteY213" fmla="*/ 14287 h 3905250"/>
                  <a:gd name="connsiteX214" fmla="*/ 4725200 w 5540715"/>
                  <a:gd name="connsiteY214" fmla="*/ 19050 h 3905250"/>
                  <a:gd name="connsiteX215" fmla="*/ 4668050 w 5540715"/>
                  <a:gd name="connsiteY215" fmla="*/ 42862 h 3905250"/>
                  <a:gd name="connsiteX216" fmla="*/ 4629950 w 5540715"/>
                  <a:gd name="connsiteY216" fmla="*/ 57150 h 3905250"/>
                  <a:gd name="connsiteX217" fmla="*/ 4548987 w 5540715"/>
                  <a:gd name="connsiteY217" fmla="*/ 104775 h 3905250"/>
                  <a:gd name="connsiteX218" fmla="*/ 4529937 w 5540715"/>
                  <a:gd name="connsiteY218" fmla="*/ 128587 h 3905250"/>
                  <a:gd name="connsiteX219" fmla="*/ 4510887 w 5540715"/>
                  <a:gd name="connsiteY219" fmla="*/ 147637 h 3905250"/>
                  <a:gd name="connsiteX220" fmla="*/ 4491837 w 5540715"/>
                  <a:gd name="connsiteY220" fmla="*/ 176212 h 3905250"/>
                  <a:gd name="connsiteX221" fmla="*/ 4458500 w 5540715"/>
                  <a:gd name="connsiteY221" fmla="*/ 247650 h 3905250"/>
                  <a:gd name="connsiteX222" fmla="*/ 4439450 w 5540715"/>
                  <a:gd name="connsiteY222" fmla="*/ 304800 h 3905250"/>
                  <a:gd name="connsiteX223" fmla="*/ 4420400 w 5540715"/>
                  <a:gd name="connsiteY223" fmla="*/ 366712 h 3905250"/>
                  <a:gd name="connsiteX224" fmla="*/ 4415637 w 5540715"/>
                  <a:gd name="connsiteY224" fmla="*/ 400050 h 3905250"/>
                  <a:gd name="connsiteX225" fmla="*/ 4406112 w 5540715"/>
                  <a:gd name="connsiteY225" fmla="*/ 423862 h 3905250"/>
                  <a:gd name="connsiteX226" fmla="*/ 4401350 w 5540715"/>
                  <a:gd name="connsiteY226" fmla="*/ 457200 h 3905250"/>
                  <a:gd name="connsiteX227" fmla="*/ 4391825 w 5540715"/>
                  <a:gd name="connsiteY227" fmla="*/ 519112 h 3905250"/>
                  <a:gd name="connsiteX228" fmla="*/ 4425162 w 5540715"/>
                  <a:gd name="connsiteY228" fmla="*/ 685800 h 3905250"/>
                  <a:gd name="connsiteX229" fmla="*/ 4434687 w 5540715"/>
                  <a:gd name="connsiteY229" fmla="*/ 728662 h 3905250"/>
                  <a:gd name="connsiteX230" fmla="*/ 4444212 w 5540715"/>
                  <a:gd name="connsiteY230" fmla="*/ 752475 h 3905250"/>
                  <a:gd name="connsiteX231" fmla="*/ 4439450 w 5540715"/>
                  <a:gd name="connsiteY231" fmla="*/ 819150 h 3905250"/>
                  <a:gd name="connsiteX232" fmla="*/ 4396587 w 5540715"/>
                  <a:gd name="connsiteY232" fmla="*/ 852487 h 3905250"/>
                  <a:gd name="connsiteX233" fmla="*/ 4382300 w 5540715"/>
                  <a:gd name="connsiteY233" fmla="*/ 866775 h 3905250"/>
                  <a:gd name="connsiteX234" fmla="*/ 4363250 w 5540715"/>
                  <a:gd name="connsiteY234" fmla="*/ 876300 h 3905250"/>
                  <a:gd name="connsiteX235" fmla="*/ 4329912 w 5540715"/>
                  <a:gd name="connsiteY235" fmla="*/ 900112 h 3905250"/>
                  <a:gd name="connsiteX236" fmla="*/ 4315625 w 5540715"/>
                  <a:gd name="connsiteY236" fmla="*/ 909637 h 3905250"/>
                  <a:gd name="connsiteX237" fmla="*/ 4296575 w 5540715"/>
                  <a:gd name="connsiteY237" fmla="*/ 923925 h 3905250"/>
                  <a:gd name="connsiteX238" fmla="*/ 4277525 w 5540715"/>
                  <a:gd name="connsiteY238" fmla="*/ 928687 h 3905250"/>
                  <a:gd name="connsiteX239" fmla="*/ 4248950 w 5540715"/>
                  <a:gd name="connsiteY239" fmla="*/ 938212 h 3905250"/>
                  <a:gd name="connsiteX240" fmla="*/ 4229900 w 5540715"/>
                  <a:gd name="connsiteY240" fmla="*/ 942975 h 3905250"/>
                  <a:gd name="connsiteX241" fmla="*/ 4215612 w 5540715"/>
                  <a:gd name="connsiteY241" fmla="*/ 947737 h 3905250"/>
                  <a:gd name="connsiteX242" fmla="*/ 4158462 w 5540715"/>
                  <a:gd name="connsiteY242" fmla="*/ 957262 h 3905250"/>
                  <a:gd name="connsiteX243" fmla="*/ 4120362 w 5540715"/>
                  <a:gd name="connsiteY243" fmla="*/ 966787 h 3905250"/>
                  <a:gd name="connsiteX244" fmla="*/ 4091787 w 5540715"/>
                  <a:gd name="connsiteY244" fmla="*/ 976312 h 3905250"/>
                  <a:gd name="connsiteX245" fmla="*/ 4067975 w 5540715"/>
                  <a:gd name="connsiteY245" fmla="*/ 985837 h 3905250"/>
                  <a:gd name="connsiteX246" fmla="*/ 4034637 w 5540715"/>
                  <a:gd name="connsiteY246" fmla="*/ 990600 h 3905250"/>
                  <a:gd name="connsiteX247" fmla="*/ 3967962 w 5540715"/>
                  <a:gd name="connsiteY247" fmla="*/ 1009650 h 3905250"/>
                  <a:gd name="connsiteX248" fmla="*/ 3939387 w 5540715"/>
                  <a:gd name="connsiteY248" fmla="*/ 1019175 h 3905250"/>
                  <a:gd name="connsiteX249" fmla="*/ 3906050 w 5540715"/>
                  <a:gd name="connsiteY249" fmla="*/ 1023937 h 3905250"/>
                  <a:gd name="connsiteX250" fmla="*/ 3744125 w 5540715"/>
                  <a:gd name="connsiteY250" fmla="*/ 1019175 h 3905250"/>
                  <a:gd name="connsiteX251" fmla="*/ 3715550 w 5540715"/>
                  <a:gd name="connsiteY251" fmla="*/ 1014412 h 3905250"/>
                  <a:gd name="connsiteX252" fmla="*/ 3677450 w 5540715"/>
                  <a:gd name="connsiteY252" fmla="*/ 1009650 h 3905250"/>
                  <a:gd name="connsiteX253" fmla="*/ 3548862 w 5540715"/>
                  <a:gd name="connsiteY253" fmla="*/ 1023937 h 3905250"/>
                  <a:gd name="connsiteX254" fmla="*/ 3506000 w 5540715"/>
                  <a:gd name="connsiteY254" fmla="*/ 1052512 h 3905250"/>
                  <a:gd name="connsiteX255" fmla="*/ 3486950 w 5540715"/>
                  <a:gd name="connsiteY255" fmla="*/ 1071562 h 3905250"/>
                  <a:gd name="connsiteX256" fmla="*/ 3463137 w 5540715"/>
                  <a:gd name="connsiteY256" fmla="*/ 1090612 h 3905250"/>
                  <a:gd name="connsiteX257" fmla="*/ 3425037 w 5540715"/>
                  <a:gd name="connsiteY257" fmla="*/ 1128712 h 3905250"/>
                  <a:gd name="connsiteX258" fmla="*/ 3396462 w 5540715"/>
                  <a:gd name="connsiteY258" fmla="*/ 1176337 h 3905250"/>
                  <a:gd name="connsiteX259" fmla="*/ 3363125 w 5540715"/>
                  <a:gd name="connsiteY259" fmla="*/ 1228725 h 3905250"/>
                  <a:gd name="connsiteX260" fmla="*/ 3353600 w 5540715"/>
                  <a:gd name="connsiteY260" fmla="*/ 1262062 h 3905250"/>
                  <a:gd name="connsiteX261" fmla="*/ 3348837 w 5540715"/>
                  <a:gd name="connsiteY261" fmla="*/ 1281112 h 3905250"/>
                  <a:gd name="connsiteX262" fmla="*/ 3339312 w 5540715"/>
                  <a:gd name="connsiteY262" fmla="*/ 1295400 h 3905250"/>
                  <a:gd name="connsiteX263" fmla="*/ 3329787 w 5540715"/>
                  <a:gd name="connsiteY263" fmla="*/ 1323975 h 3905250"/>
                  <a:gd name="connsiteX264" fmla="*/ 3301212 w 5540715"/>
                  <a:gd name="connsiteY264" fmla="*/ 1357312 h 3905250"/>
                  <a:gd name="connsiteX265" fmla="*/ 3291687 w 5540715"/>
                  <a:gd name="connsiteY265" fmla="*/ 1381125 h 3905250"/>
                  <a:gd name="connsiteX266" fmla="*/ 3248825 w 5540715"/>
                  <a:gd name="connsiteY266" fmla="*/ 1414462 h 3905250"/>
                  <a:gd name="connsiteX267" fmla="*/ 3234537 w 5540715"/>
                  <a:gd name="connsiteY267" fmla="*/ 1433512 h 3905250"/>
                  <a:gd name="connsiteX268" fmla="*/ 3220250 w 5540715"/>
                  <a:gd name="connsiteY268" fmla="*/ 1443037 h 3905250"/>
                  <a:gd name="connsiteX269" fmla="*/ 3172625 w 5540715"/>
                  <a:gd name="connsiteY269" fmla="*/ 1481137 h 3905250"/>
                  <a:gd name="connsiteX270" fmla="*/ 3153575 w 5540715"/>
                  <a:gd name="connsiteY270" fmla="*/ 1495425 h 3905250"/>
                  <a:gd name="connsiteX271" fmla="*/ 3129762 w 5540715"/>
                  <a:gd name="connsiteY271" fmla="*/ 1504950 h 3905250"/>
                  <a:gd name="connsiteX272" fmla="*/ 3110712 w 5540715"/>
                  <a:gd name="connsiteY272" fmla="*/ 1519237 h 3905250"/>
                  <a:gd name="connsiteX273" fmla="*/ 3096425 w 5540715"/>
                  <a:gd name="connsiteY273" fmla="*/ 1533525 h 3905250"/>
                  <a:gd name="connsiteX274" fmla="*/ 3072612 w 5540715"/>
                  <a:gd name="connsiteY274" fmla="*/ 1543050 h 3905250"/>
                  <a:gd name="connsiteX275" fmla="*/ 3058325 w 5540715"/>
                  <a:gd name="connsiteY275" fmla="*/ 1557337 h 3905250"/>
                  <a:gd name="connsiteX276" fmla="*/ 3034512 w 5540715"/>
                  <a:gd name="connsiteY276" fmla="*/ 1566862 h 3905250"/>
                  <a:gd name="connsiteX277" fmla="*/ 3015462 w 5540715"/>
                  <a:gd name="connsiteY277" fmla="*/ 1576387 h 3905250"/>
                  <a:gd name="connsiteX278" fmla="*/ 2967837 w 5540715"/>
                  <a:gd name="connsiteY278" fmla="*/ 1604962 h 3905250"/>
                  <a:gd name="connsiteX279" fmla="*/ 2953550 w 5540715"/>
                  <a:gd name="connsiteY279" fmla="*/ 1614487 h 3905250"/>
                  <a:gd name="connsiteX280" fmla="*/ 2939262 w 5540715"/>
                  <a:gd name="connsiteY280" fmla="*/ 1619250 h 3905250"/>
                  <a:gd name="connsiteX281" fmla="*/ 2910687 w 5540715"/>
                  <a:gd name="connsiteY281" fmla="*/ 1638300 h 3905250"/>
                  <a:gd name="connsiteX282" fmla="*/ 2896400 w 5540715"/>
                  <a:gd name="connsiteY282" fmla="*/ 1652587 h 3905250"/>
                  <a:gd name="connsiteX283" fmla="*/ 2834487 w 5540715"/>
                  <a:gd name="connsiteY283" fmla="*/ 1681162 h 3905250"/>
                  <a:gd name="connsiteX284" fmla="*/ 2791625 w 5540715"/>
                  <a:gd name="connsiteY284" fmla="*/ 1709737 h 3905250"/>
                  <a:gd name="connsiteX285" fmla="*/ 2767812 w 5540715"/>
                  <a:gd name="connsiteY285" fmla="*/ 1719262 h 3905250"/>
                  <a:gd name="connsiteX286" fmla="*/ 2753525 w 5540715"/>
                  <a:gd name="connsiteY286" fmla="*/ 1728787 h 3905250"/>
                  <a:gd name="connsiteX287" fmla="*/ 2739237 w 5540715"/>
                  <a:gd name="connsiteY287" fmla="*/ 1733550 h 3905250"/>
                  <a:gd name="connsiteX288" fmla="*/ 2724950 w 5540715"/>
                  <a:gd name="connsiteY288" fmla="*/ 1743075 h 3905250"/>
                  <a:gd name="connsiteX289" fmla="*/ 2663037 w 5540715"/>
                  <a:gd name="connsiteY289" fmla="*/ 1752600 h 3905250"/>
                  <a:gd name="connsiteX290" fmla="*/ 2596362 w 5540715"/>
                  <a:gd name="connsiteY290" fmla="*/ 1738312 h 3905250"/>
                  <a:gd name="connsiteX291" fmla="*/ 2572550 w 5540715"/>
                  <a:gd name="connsiteY291" fmla="*/ 1728788 h 3905250"/>
                  <a:gd name="connsiteX292" fmla="*/ 2524925 w 5540715"/>
                  <a:gd name="connsiteY292" fmla="*/ 1728787 h 3905250"/>
                  <a:gd name="connsiteX293" fmla="*/ 2470156 w 5540715"/>
                  <a:gd name="connsiteY293" fmla="*/ 1804987 h 3905250"/>
                  <a:gd name="connsiteX294" fmla="*/ 2389193 w 5540715"/>
                  <a:gd name="connsiteY294" fmla="*/ 1881187 h 3905250"/>
                  <a:gd name="connsiteX295" fmla="*/ 2315375 w 5540715"/>
                  <a:gd name="connsiteY295" fmla="*/ 1909762 h 3905250"/>
                  <a:gd name="connsiteX296" fmla="*/ 2253462 w 5540715"/>
                  <a:gd name="connsiteY296" fmla="*/ 1924050 h 3905250"/>
                  <a:gd name="connsiteX297" fmla="*/ 2234412 w 5540715"/>
                  <a:gd name="connsiteY297" fmla="*/ 1943100 h 3905250"/>
                  <a:gd name="connsiteX298" fmla="*/ 2220125 w 5540715"/>
                  <a:gd name="connsiteY298" fmla="*/ 1947862 h 3905250"/>
                  <a:gd name="connsiteX299" fmla="*/ 2186787 w 5540715"/>
                  <a:gd name="connsiteY299" fmla="*/ 1966912 h 3905250"/>
                  <a:gd name="connsiteX300" fmla="*/ 2148687 w 5540715"/>
                  <a:gd name="connsiteY300" fmla="*/ 1985962 h 3905250"/>
                  <a:gd name="connsiteX301" fmla="*/ 2072487 w 5540715"/>
                  <a:gd name="connsiteY301" fmla="*/ 1971675 h 3905250"/>
                  <a:gd name="connsiteX302" fmla="*/ 1996288 w 5540715"/>
                  <a:gd name="connsiteY302" fmla="*/ 1990725 h 3905250"/>
                  <a:gd name="connsiteX303" fmla="*/ 1939137 w 5540715"/>
                  <a:gd name="connsiteY303" fmla="*/ 2047875 h 3905250"/>
                  <a:gd name="connsiteX304" fmla="*/ 1910562 w 5540715"/>
                  <a:gd name="connsiteY304" fmla="*/ 2071687 h 3905250"/>
                  <a:gd name="connsiteX305" fmla="*/ 1886750 w 5540715"/>
                  <a:gd name="connsiteY305" fmla="*/ 2081212 h 3905250"/>
                  <a:gd name="connsiteX306" fmla="*/ 1858175 w 5540715"/>
                  <a:gd name="connsiteY306" fmla="*/ 2100262 h 3905250"/>
                  <a:gd name="connsiteX307" fmla="*/ 1834362 w 5540715"/>
                  <a:gd name="connsiteY307" fmla="*/ 2109787 h 3905250"/>
                  <a:gd name="connsiteX308" fmla="*/ 1815312 w 5540715"/>
                  <a:gd name="connsiteY308" fmla="*/ 2124075 h 3905250"/>
                  <a:gd name="connsiteX309" fmla="*/ 1796262 w 5540715"/>
                  <a:gd name="connsiteY309" fmla="*/ 2133600 h 3905250"/>
                  <a:gd name="connsiteX310" fmla="*/ 1786737 w 5540715"/>
                  <a:gd name="connsiteY310" fmla="*/ 2147887 h 3905250"/>
                  <a:gd name="connsiteX311" fmla="*/ 1772450 w 5540715"/>
                  <a:gd name="connsiteY311" fmla="*/ 2152650 h 3905250"/>
                  <a:gd name="connsiteX312" fmla="*/ 1753400 w 5540715"/>
                  <a:gd name="connsiteY312" fmla="*/ 2166937 h 3905250"/>
                  <a:gd name="connsiteX313" fmla="*/ 1696250 w 5540715"/>
                  <a:gd name="connsiteY313" fmla="*/ 2219325 h 3905250"/>
                  <a:gd name="connsiteX314" fmla="*/ 1672437 w 5540715"/>
                  <a:gd name="connsiteY314" fmla="*/ 2238375 h 3905250"/>
                  <a:gd name="connsiteX315" fmla="*/ 1648625 w 5540715"/>
                  <a:gd name="connsiteY315" fmla="*/ 2252662 h 3905250"/>
                  <a:gd name="connsiteX316" fmla="*/ 1615287 w 5540715"/>
                  <a:gd name="connsiteY316" fmla="*/ 2286000 h 3905250"/>
                  <a:gd name="connsiteX317" fmla="*/ 1591475 w 5540715"/>
                  <a:gd name="connsiteY317" fmla="*/ 2305050 h 3905250"/>
                  <a:gd name="connsiteX318" fmla="*/ 1577187 w 5540715"/>
                  <a:gd name="connsiteY318" fmla="*/ 2314575 h 3905250"/>
                  <a:gd name="connsiteX319" fmla="*/ 1562900 w 5540715"/>
                  <a:gd name="connsiteY319" fmla="*/ 2328862 h 3905250"/>
                  <a:gd name="connsiteX320" fmla="*/ 1558137 w 5540715"/>
                  <a:gd name="connsiteY320" fmla="*/ 2343150 h 3905250"/>
                  <a:gd name="connsiteX321" fmla="*/ 1520037 w 5540715"/>
                  <a:gd name="connsiteY321" fmla="*/ 2366962 h 3905250"/>
                  <a:gd name="connsiteX322" fmla="*/ 1496225 w 5540715"/>
                  <a:gd name="connsiteY322" fmla="*/ 2381250 h 3905250"/>
                  <a:gd name="connsiteX323" fmla="*/ 1477175 w 5540715"/>
                  <a:gd name="connsiteY323" fmla="*/ 2395537 h 3905250"/>
                  <a:gd name="connsiteX324" fmla="*/ 1462887 w 5540715"/>
                  <a:gd name="connsiteY324" fmla="*/ 2400300 h 3905250"/>
                  <a:gd name="connsiteX325" fmla="*/ 1424787 w 5540715"/>
                  <a:gd name="connsiteY325" fmla="*/ 2419350 h 3905250"/>
                  <a:gd name="connsiteX326" fmla="*/ 1405737 w 5540715"/>
                  <a:gd name="connsiteY326" fmla="*/ 2428875 h 3905250"/>
                  <a:gd name="connsiteX327" fmla="*/ 1362875 w 5540715"/>
                  <a:gd name="connsiteY327" fmla="*/ 2462212 h 3905250"/>
                  <a:gd name="connsiteX328" fmla="*/ 1329537 w 5540715"/>
                  <a:gd name="connsiteY328" fmla="*/ 2476500 h 3905250"/>
                  <a:gd name="connsiteX329" fmla="*/ 1310487 w 5540715"/>
                  <a:gd name="connsiteY329" fmla="*/ 2490787 h 3905250"/>
                  <a:gd name="connsiteX330" fmla="*/ 1262862 w 5540715"/>
                  <a:gd name="connsiteY330" fmla="*/ 2514600 h 3905250"/>
                  <a:gd name="connsiteX331" fmla="*/ 1224762 w 5540715"/>
                  <a:gd name="connsiteY331" fmla="*/ 2538412 h 3905250"/>
                  <a:gd name="connsiteX332" fmla="*/ 1210475 w 5540715"/>
                  <a:gd name="connsiteY332" fmla="*/ 2543175 h 3905250"/>
                  <a:gd name="connsiteX333" fmla="*/ 1191425 w 5540715"/>
                  <a:gd name="connsiteY333" fmla="*/ 2557462 h 3905250"/>
                  <a:gd name="connsiteX334" fmla="*/ 1129512 w 5540715"/>
                  <a:gd name="connsiteY334" fmla="*/ 2600325 h 3905250"/>
                  <a:gd name="connsiteX335" fmla="*/ 1100937 w 5540715"/>
                  <a:gd name="connsiteY335" fmla="*/ 2624137 h 3905250"/>
                  <a:gd name="connsiteX336" fmla="*/ 1086650 w 5540715"/>
                  <a:gd name="connsiteY336" fmla="*/ 2638425 h 3905250"/>
                  <a:gd name="connsiteX337" fmla="*/ 1077125 w 5540715"/>
                  <a:gd name="connsiteY337" fmla="*/ 2652712 h 3905250"/>
                  <a:gd name="connsiteX338" fmla="*/ 1053312 w 5540715"/>
                  <a:gd name="connsiteY33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08825 w 5540715"/>
                  <a:gd name="connsiteY12" fmla="*/ 2947987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08825 w 5540715"/>
                  <a:gd name="connsiteY11" fmla="*/ 2947987 h 3905250"/>
                  <a:gd name="connsiteX12" fmla="*/ 686600 w 5540715"/>
                  <a:gd name="connsiteY12" fmla="*/ 2990850 h 3905250"/>
                  <a:gd name="connsiteX13" fmla="*/ 672312 w 5540715"/>
                  <a:gd name="connsiteY13" fmla="*/ 3000375 h 3905250"/>
                  <a:gd name="connsiteX14" fmla="*/ 596112 w 5540715"/>
                  <a:gd name="connsiteY14" fmla="*/ 3014662 h 3905250"/>
                  <a:gd name="connsiteX15" fmla="*/ 572300 w 5540715"/>
                  <a:gd name="connsiteY15" fmla="*/ 3019425 h 3905250"/>
                  <a:gd name="connsiteX16" fmla="*/ 234162 w 5540715"/>
                  <a:gd name="connsiteY16" fmla="*/ 3028950 h 3905250"/>
                  <a:gd name="connsiteX17" fmla="*/ 157962 w 5540715"/>
                  <a:gd name="connsiteY17" fmla="*/ 3071812 h 3905250"/>
                  <a:gd name="connsiteX18" fmla="*/ 96050 w 5540715"/>
                  <a:gd name="connsiteY18" fmla="*/ 3138487 h 3905250"/>
                  <a:gd name="connsiteX19" fmla="*/ 81762 w 5540715"/>
                  <a:gd name="connsiteY19" fmla="*/ 3148012 h 3905250"/>
                  <a:gd name="connsiteX20" fmla="*/ 53187 w 5540715"/>
                  <a:gd name="connsiteY20" fmla="*/ 3200400 h 3905250"/>
                  <a:gd name="connsiteX21" fmla="*/ 34137 w 5540715"/>
                  <a:gd name="connsiteY21" fmla="*/ 3233737 h 3905250"/>
                  <a:gd name="connsiteX22" fmla="*/ 24612 w 5540715"/>
                  <a:gd name="connsiteY22" fmla="*/ 3267075 h 3905250"/>
                  <a:gd name="connsiteX23" fmla="*/ 15087 w 5540715"/>
                  <a:gd name="connsiteY23" fmla="*/ 3309937 h 3905250"/>
                  <a:gd name="connsiteX24" fmla="*/ 5562 w 5540715"/>
                  <a:gd name="connsiteY24" fmla="*/ 3348037 h 3905250"/>
                  <a:gd name="connsiteX25" fmla="*/ 5562 w 5540715"/>
                  <a:gd name="connsiteY25" fmla="*/ 3571875 h 3905250"/>
                  <a:gd name="connsiteX26" fmla="*/ 19850 w 5540715"/>
                  <a:gd name="connsiteY26" fmla="*/ 3624262 h 3905250"/>
                  <a:gd name="connsiteX27" fmla="*/ 24612 w 5540715"/>
                  <a:gd name="connsiteY27" fmla="*/ 3648075 h 3905250"/>
                  <a:gd name="connsiteX28" fmla="*/ 38900 w 5540715"/>
                  <a:gd name="connsiteY28" fmla="*/ 3671887 h 3905250"/>
                  <a:gd name="connsiteX29" fmla="*/ 62712 w 5540715"/>
                  <a:gd name="connsiteY29" fmla="*/ 3714750 h 3905250"/>
                  <a:gd name="connsiteX30" fmla="*/ 77000 w 5540715"/>
                  <a:gd name="connsiteY30" fmla="*/ 3738562 h 3905250"/>
                  <a:gd name="connsiteX31" fmla="*/ 110337 w 5540715"/>
                  <a:gd name="connsiteY31" fmla="*/ 3757612 h 3905250"/>
                  <a:gd name="connsiteX32" fmla="*/ 129387 w 5540715"/>
                  <a:gd name="connsiteY32" fmla="*/ 3771900 h 3905250"/>
                  <a:gd name="connsiteX33" fmla="*/ 177012 w 5540715"/>
                  <a:gd name="connsiteY33" fmla="*/ 3800475 h 3905250"/>
                  <a:gd name="connsiteX34" fmla="*/ 243687 w 5540715"/>
                  <a:gd name="connsiteY34" fmla="*/ 3843337 h 3905250"/>
                  <a:gd name="connsiteX35" fmla="*/ 281787 w 5540715"/>
                  <a:gd name="connsiteY35" fmla="*/ 3867150 h 3905250"/>
                  <a:gd name="connsiteX36" fmla="*/ 319887 w 5540715"/>
                  <a:gd name="connsiteY36" fmla="*/ 3876675 h 3905250"/>
                  <a:gd name="connsiteX37" fmla="*/ 353225 w 5540715"/>
                  <a:gd name="connsiteY37" fmla="*/ 3890962 h 3905250"/>
                  <a:gd name="connsiteX38" fmla="*/ 496100 w 5540715"/>
                  <a:gd name="connsiteY38" fmla="*/ 3905250 h 3905250"/>
                  <a:gd name="connsiteX39" fmla="*/ 881862 w 5540715"/>
                  <a:gd name="connsiteY39" fmla="*/ 3900487 h 3905250"/>
                  <a:gd name="connsiteX40" fmla="*/ 991400 w 5540715"/>
                  <a:gd name="connsiteY40" fmla="*/ 3895725 h 3905250"/>
                  <a:gd name="connsiteX41" fmla="*/ 1234287 w 5540715"/>
                  <a:gd name="connsiteY41" fmla="*/ 3900487 h 3905250"/>
                  <a:gd name="connsiteX42" fmla="*/ 1410500 w 5540715"/>
                  <a:gd name="connsiteY42" fmla="*/ 3895725 h 3905250"/>
                  <a:gd name="connsiteX43" fmla="*/ 1453362 w 5540715"/>
                  <a:gd name="connsiteY43" fmla="*/ 3881437 h 3905250"/>
                  <a:gd name="connsiteX44" fmla="*/ 1472412 w 5540715"/>
                  <a:gd name="connsiteY44" fmla="*/ 3876675 h 3905250"/>
                  <a:gd name="connsiteX45" fmla="*/ 1510512 w 5540715"/>
                  <a:gd name="connsiteY45" fmla="*/ 3862387 h 3905250"/>
                  <a:gd name="connsiteX46" fmla="*/ 1539087 w 5540715"/>
                  <a:gd name="connsiteY46" fmla="*/ 3857625 h 3905250"/>
                  <a:gd name="connsiteX47" fmla="*/ 1577187 w 5540715"/>
                  <a:gd name="connsiteY47" fmla="*/ 3829050 h 3905250"/>
                  <a:gd name="connsiteX48" fmla="*/ 1610525 w 5540715"/>
                  <a:gd name="connsiteY48" fmla="*/ 3795712 h 3905250"/>
                  <a:gd name="connsiteX49" fmla="*/ 1624812 w 5540715"/>
                  <a:gd name="connsiteY49" fmla="*/ 3781425 h 3905250"/>
                  <a:gd name="connsiteX50" fmla="*/ 1677200 w 5540715"/>
                  <a:gd name="connsiteY50" fmla="*/ 3738562 h 3905250"/>
                  <a:gd name="connsiteX51" fmla="*/ 1696250 w 5540715"/>
                  <a:gd name="connsiteY51" fmla="*/ 3724275 h 3905250"/>
                  <a:gd name="connsiteX52" fmla="*/ 1710537 w 5540715"/>
                  <a:gd name="connsiteY52" fmla="*/ 3705225 h 3905250"/>
                  <a:gd name="connsiteX53" fmla="*/ 1729587 w 5540715"/>
                  <a:gd name="connsiteY53" fmla="*/ 3695700 h 3905250"/>
                  <a:gd name="connsiteX54" fmla="*/ 1748637 w 5540715"/>
                  <a:gd name="connsiteY54" fmla="*/ 3681412 h 3905250"/>
                  <a:gd name="connsiteX55" fmla="*/ 1767687 w 5540715"/>
                  <a:gd name="connsiteY55" fmla="*/ 3662362 h 3905250"/>
                  <a:gd name="connsiteX56" fmla="*/ 1781975 w 5540715"/>
                  <a:gd name="connsiteY56" fmla="*/ 3643312 h 3905250"/>
                  <a:gd name="connsiteX57" fmla="*/ 1801025 w 5540715"/>
                  <a:gd name="connsiteY57" fmla="*/ 3633787 h 3905250"/>
                  <a:gd name="connsiteX58" fmla="*/ 1815312 w 5540715"/>
                  <a:gd name="connsiteY58" fmla="*/ 3624262 h 3905250"/>
                  <a:gd name="connsiteX59" fmla="*/ 1843887 w 5540715"/>
                  <a:gd name="connsiteY59" fmla="*/ 3600450 h 3905250"/>
                  <a:gd name="connsiteX60" fmla="*/ 1867700 w 5540715"/>
                  <a:gd name="connsiteY60" fmla="*/ 3581400 h 3905250"/>
                  <a:gd name="connsiteX61" fmla="*/ 1886750 w 5540715"/>
                  <a:gd name="connsiteY61" fmla="*/ 3562350 h 3905250"/>
                  <a:gd name="connsiteX62" fmla="*/ 1905800 w 5540715"/>
                  <a:gd name="connsiteY62" fmla="*/ 3543300 h 3905250"/>
                  <a:gd name="connsiteX63" fmla="*/ 1910562 w 5540715"/>
                  <a:gd name="connsiteY63" fmla="*/ 3529012 h 3905250"/>
                  <a:gd name="connsiteX64" fmla="*/ 1953425 w 5540715"/>
                  <a:gd name="connsiteY64" fmla="*/ 3490912 h 3905250"/>
                  <a:gd name="connsiteX65" fmla="*/ 1972475 w 5540715"/>
                  <a:gd name="connsiteY65" fmla="*/ 3462337 h 3905250"/>
                  <a:gd name="connsiteX66" fmla="*/ 2001050 w 5540715"/>
                  <a:gd name="connsiteY66" fmla="*/ 3424237 h 3905250"/>
                  <a:gd name="connsiteX67" fmla="*/ 2029625 w 5540715"/>
                  <a:gd name="connsiteY67" fmla="*/ 3381375 h 3905250"/>
                  <a:gd name="connsiteX68" fmla="*/ 2043912 w 5540715"/>
                  <a:gd name="connsiteY68" fmla="*/ 3357562 h 3905250"/>
                  <a:gd name="connsiteX69" fmla="*/ 2058200 w 5540715"/>
                  <a:gd name="connsiteY69" fmla="*/ 3338512 h 3905250"/>
                  <a:gd name="connsiteX70" fmla="*/ 2067725 w 5540715"/>
                  <a:gd name="connsiteY70" fmla="*/ 3314700 h 3905250"/>
                  <a:gd name="connsiteX71" fmla="*/ 2062962 w 5540715"/>
                  <a:gd name="connsiteY71" fmla="*/ 3271837 h 3905250"/>
                  <a:gd name="connsiteX72" fmla="*/ 1994700 w 5540715"/>
                  <a:gd name="connsiteY72" fmla="*/ 3141662 h 3905250"/>
                  <a:gd name="connsiteX73" fmla="*/ 1824837 w 5540715"/>
                  <a:gd name="connsiteY73" fmla="*/ 2870200 h 3905250"/>
                  <a:gd name="connsiteX74" fmla="*/ 2082012 w 5540715"/>
                  <a:gd name="connsiteY74" fmla="*/ 2681287 h 3905250"/>
                  <a:gd name="connsiteX75" fmla="*/ 2158212 w 5540715"/>
                  <a:gd name="connsiteY75" fmla="*/ 2586037 h 3905250"/>
                  <a:gd name="connsiteX76" fmla="*/ 2182025 w 5540715"/>
                  <a:gd name="connsiteY76" fmla="*/ 2547937 h 3905250"/>
                  <a:gd name="connsiteX77" fmla="*/ 2215362 w 5540715"/>
                  <a:gd name="connsiteY77" fmla="*/ 2509837 h 3905250"/>
                  <a:gd name="connsiteX78" fmla="*/ 2234412 w 5540715"/>
                  <a:gd name="connsiteY78" fmla="*/ 2490787 h 3905250"/>
                  <a:gd name="connsiteX79" fmla="*/ 2267750 w 5540715"/>
                  <a:gd name="connsiteY79" fmla="*/ 2481262 h 3905250"/>
                  <a:gd name="connsiteX80" fmla="*/ 2291562 w 5540715"/>
                  <a:gd name="connsiteY80" fmla="*/ 2471737 h 3905250"/>
                  <a:gd name="connsiteX81" fmla="*/ 2386812 w 5540715"/>
                  <a:gd name="connsiteY81" fmla="*/ 2462212 h 3905250"/>
                  <a:gd name="connsiteX82" fmla="*/ 2453487 w 5540715"/>
                  <a:gd name="connsiteY82" fmla="*/ 2452687 h 3905250"/>
                  <a:gd name="connsiteX83" fmla="*/ 2510637 w 5540715"/>
                  <a:gd name="connsiteY83" fmla="*/ 2443162 h 3905250"/>
                  <a:gd name="connsiteX84" fmla="*/ 2529687 w 5540715"/>
                  <a:gd name="connsiteY84" fmla="*/ 2433637 h 3905250"/>
                  <a:gd name="connsiteX85" fmla="*/ 2634462 w 5540715"/>
                  <a:gd name="connsiteY85" fmla="*/ 2424112 h 3905250"/>
                  <a:gd name="connsiteX86" fmla="*/ 2767812 w 5540715"/>
                  <a:gd name="connsiteY86" fmla="*/ 2419350 h 3905250"/>
                  <a:gd name="connsiteX87" fmla="*/ 2791625 w 5540715"/>
                  <a:gd name="connsiteY87" fmla="*/ 2414587 h 3905250"/>
                  <a:gd name="connsiteX88" fmla="*/ 2829725 w 5540715"/>
                  <a:gd name="connsiteY88" fmla="*/ 2390775 h 3905250"/>
                  <a:gd name="connsiteX89" fmla="*/ 2848775 w 5540715"/>
                  <a:gd name="connsiteY89" fmla="*/ 2381250 h 3905250"/>
                  <a:gd name="connsiteX90" fmla="*/ 2886875 w 5540715"/>
                  <a:gd name="connsiteY90" fmla="*/ 2352675 h 3905250"/>
                  <a:gd name="connsiteX91" fmla="*/ 2905925 w 5540715"/>
                  <a:gd name="connsiteY91" fmla="*/ 2338387 h 3905250"/>
                  <a:gd name="connsiteX92" fmla="*/ 2920212 w 5540715"/>
                  <a:gd name="connsiteY92" fmla="*/ 2328862 h 3905250"/>
                  <a:gd name="connsiteX93" fmla="*/ 2934500 w 5540715"/>
                  <a:gd name="connsiteY93" fmla="*/ 2314575 h 3905250"/>
                  <a:gd name="connsiteX94" fmla="*/ 2958312 w 5540715"/>
                  <a:gd name="connsiteY94" fmla="*/ 2309812 h 3905250"/>
                  <a:gd name="connsiteX95" fmla="*/ 2982125 w 5540715"/>
                  <a:gd name="connsiteY95" fmla="*/ 2295525 h 3905250"/>
                  <a:gd name="connsiteX96" fmla="*/ 3001175 w 5540715"/>
                  <a:gd name="connsiteY96" fmla="*/ 2281237 h 3905250"/>
                  <a:gd name="connsiteX97" fmla="*/ 3024987 w 5540715"/>
                  <a:gd name="connsiteY97" fmla="*/ 2271712 h 3905250"/>
                  <a:gd name="connsiteX98" fmla="*/ 3063087 w 5540715"/>
                  <a:gd name="connsiteY98" fmla="*/ 2243137 h 3905250"/>
                  <a:gd name="connsiteX99" fmla="*/ 3096425 w 5540715"/>
                  <a:gd name="connsiteY99" fmla="*/ 2224087 h 3905250"/>
                  <a:gd name="connsiteX100" fmla="*/ 3115475 w 5540715"/>
                  <a:gd name="connsiteY100" fmla="*/ 2205037 h 3905250"/>
                  <a:gd name="connsiteX101" fmla="*/ 3153575 w 5540715"/>
                  <a:gd name="connsiteY101" fmla="*/ 2185987 h 3905250"/>
                  <a:gd name="connsiteX102" fmla="*/ 3172625 w 5540715"/>
                  <a:gd name="connsiteY102" fmla="*/ 2171700 h 3905250"/>
                  <a:gd name="connsiteX103" fmla="*/ 3234537 w 5540715"/>
                  <a:gd name="connsiteY103" fmla="*/ 2119312 h 3905250"/>
                  <a:gd name="connsiteX104" fmla="*/ 3296450 w 5540715"/>
                  <a:gd name="connsiteY104" fmla="*/ 2076450 h 3905250"/>
                  <a:gd name="connsiteX105" fmla="*/ 3329787 w 5540715"/>
                  <a:gd name="connsiteY105" fmla="*/ 2052637 h 3905250"/>
                  <a:gd name="connsiteX106" fmla="*/ 3358362 w 5540715"/>
                  <a:gd name="connsiteY106" fmla="*/ 2033587 h 3905250"/>
                  <a:gd name="connsiteX107" fmla="*/ 3420275 w 5540715"/>
                  <a:gd name="connsiteY107" fmla="*/ 1995487 h 3905250"/>
                  <a:gd name="connsiteX108" fmla="*/ 3453612 w 5540715"/>
                  <a:gd name="connsiteY108" fmla="*/ 1981200 h 3905250"/>
                  <a:gd name="connsiteX109" fmla="*/ 3482187 w 5540715"/>
                  <a:gd name="connsiteY109" fmla="*/ 1962150 h 3905250"/>
                  <a:gd name="connsiteX110" fmla="*/ 3534575 w 5540715"/>
                  <a:gd name="connsiteY110" fmla="*/ 1933575 h 3905250"/>
                  <a:gd name="connsiteX111" fmla="*/ 3563150 w 5540715"/>
                  <a:gd name="connsiteY111" fmla="*/ 1914525 h 3905250"/>
                  <a:gd name="connsiteX112" fmla="*/ 3639350 w 5540715"/>
                  <a:gd name="connsiteY112" fmla="*/ 1871662 h 3905250"/>
                  <a:gd name="connsiteX113" fmla="*/ 3686975 w 5540715"/>
                  <a:gd name="connsiteY113" fmla="*/ 1843087 h 3905250"/>
                  <a:gd name="connsiteX114" fmla="*/ 3720312 w 5540715"/>
                  <a:gd name="connsiteY114" fmla="*/ 1824037 h 3905250"/>
                  <a:gd name="connsiteX115" fmla="*/ 3744125 w 5540715"/>
                  <a:gd name="connsiteY115" fmla="*/ 1804987 h 3905250"/>
                  <a:gd name="connsiteX116" fmla="*/ 3772700 w 5540715"/>
                  <a:gd name="connsiteY116" fmla="*/ 1795462 h 3905250"/>
                  <a:gd name="connsiteX117" fmla="*/ 3796512 w 5540715"/>
                  <a:gd name="connsiteY117" fmla="*/ 1776412 h 3905250"/>
                  <a:gd name="connsiteX118" fmla="*/ 3829850 w 5540715"/>
                  <a:gd name="connsiteY118" fmla="*/ 1762125 h 3905250"/>
                  <a:gd name="connsiteX119" fmla="*/ 3858425 w 5540715"/>
                  <a:gd name="connsiteY119" fmla="*/ 1747837 h 3905250"/>
                  <a:gd name="connsiteX120" fmla="*/ 3882237 w 5540715"/>
                  <a:gd name="connsiteY120" fmla="*/ 1733550 h 3905250"/>
                  <a:gd name="connsiteX121" fmla="*/ 3929862 w 5540715"/>
                  <a:gd name="connsiteY121" fmla="*/ 1714500 h 3905250"/>
                  <a:gd name="connsiteX122" fmla="*/ 3958437 w 5540715"/>
                  <a:gd name="connsiteY122" fmla="*/ 1695450 h 3905250"/>
                  <a:gd name="connsiteX123" fmla="*/ 3977487 w 5540715"/>
                  <a:gd name="connsiteY123" fmla="*/ 1681162 h 3905250"/>
                  <a:gd name="connsiteX124" fmla="*/ 4029875 w 5540715"/>
                  <a:gd name="connsiteY124" fmla="*/ 1657350 h 3905250"/>
                  <a:gd name="connsiteX125" fmla="*/ 4082262 w 5540715"/>
                  <a:gd name="connsiteY125" fmla="*/ 1614487 h 3905250"/>
                  <a:gd name="connsiteX126" fmla="*/ 4139412 w 5540715"/>
                  <a:gd name="connsiteY126" fmla="*/ 1576387 h 3905250"/>
                  <a:gd name="connsiteX127" fmla="*/ 4167987 w 5540715"/>
                  <a:gd name="connsiteY127" fmla="*/ 1557337 h 3905250"/>
                  <a:gd name="connsiteX128" fmla="*/ 4196562 w 5540715"/>
                  <a:gd name="connsiteY128" fmla="*/ 1538287 h 3905250"/>
                  <a:gd name="connsiteX129" fmla="*/ 4253712 w 5540715"/>
                  <a:gd name="connsiteY129" fmla="*/ 1509712 h 3905250"/>
                  <a:gd name="connsiteX130" fmla="*/ 4277525 w 5540715"/>
                  <a:gd name="connsiteY130" fmla="*/ 1500187 h 3905250"/>
                  <a:gd name="connsiteX131" fmla="*/ 4296575 w 5540715"/>
                  <a:gd name="connsiteY131" fmla="*/ 1490662 h 3905250"/>
                  <a:gd name="connsiteX132" fmla="*/ 4325150 w 5540715"/>
                  <a:gd name="connsiteY132" fmla="*/ 1485900 h 3905250"/>
                  <a:gd name="connsiteX133" fmla="*/ 4353725 w 5540715"/>
                  <a:gd name="connsiteY133" fmla="*/ 1476375 h 3905250"/>
                  <a:gd name="connsiteX134" fmla="*/ 4491837 w 5540715"/>
                  <a:gd name="connsiteY134" fmla="*/ 1481137 h 3905250"/>
                  <a:gd name="connsiteX135" fmla="*/ 4510887 w 5540715"/>
                  <a:gd name="connsiteY135" fmla="*/ 1495425 h 3905250"/>
                  <a:gd name="connsiteX136" fmla="*/ 4568037 w 5540715"/>
                  <a:gd name="connsiteY136" fmla="*/ 1528762 h 3905250"/>
                  <a:gd name="connsiteX137" fmla="*/ 4615662 w 5540715"/>
                  <a:gd name="connsiteY137" fmla="*/ 1571625 h 3905250"/>
                  <a:gd name="connsiteX138" fmla="*/ 4629950 w 5540715"/>
                  <a:gd name="connsiteY138" fmla="*/ 1590675 h 3905250"/>
                  <a:gd name="connsiteX139" fmla="*/ 4629950 w 5540715"/>
                  <a:gd name="connsiteY139" fmla="*/ 1690687 h 3905250"/>
                  <a:gd name="connsiteX140" fmla="*/ 4610900 w 5540715"/>
                  <a:gd name="connsiteY140" fmla="*/ 1724025 h 3905250"/>
                  <a:gd name="connsiteX141" fmla="*/ 4587087 w 5540715"/>
                  <a:gd name="connsiteY141" fmla="*/ 1785937 h 3905250"/>
                  <a:gd name="connsiteX142" fmla="*/ 4577562 w 5540715"/>
                  <a:gd name="connsiteY142" fmla="*/ 1809750 h 3905250"/>
                  <a:gd name="connsiteX143" fmla="*/ 4572800 w 5540715"/>
                  <a:gd name="connsiteY143" fmla="*/ 1828800 h 3905250"/>
                  <a:gd name="connsiteX144" fmla="*/ 4563275 w 5540715"/>
                  <a:gd name="connsiteY144" fmla="*/ 1876425 h 3905250"/>
                  <a:gd name="connsiteX145" fmla="*/ 4558512 w 5540715"/>
                  <a:gd name="connsiteY145" fmla="*/ 1909762 h 3905250"/>
                  <a:gd name="connsiteX146" fmla="*/ 4553750 w 5540715"/>
                  <a:gd name="connsiteY146" fmla="*/ 1938337 h 3905250"/>
                  <a:gd name="connsiteX147" fmla="*/ 4572800 w 5540715"/>
                  <a:gd name="connsiteY147" fmla="*/ 2133600 h 3905250"/>
                  <a:gd name="connsiteX148" fmla="*/ 4601375 w 5540715"/>
                  <a:gd name="connsiteY148" fmla="*/ 2162175 h 3905250"/>
                  <a:gd name="connsiteX149" fmla="*/ 4620425 w 5540715"/>
                  <a:gd name="connsiteY149" fmla="*/ 2166937 h 3905250"/>
                  <a:gd name="connsiteX150" fmla="*/ 4644237 w 5540715"/>
                  <a:gd name="connsiteY150" fmla="*/ 2181225 h 3905250"/>
                  <a:gd name="connsiteX151" fmla="*/ 4663287 w 5540715"/>
                  <a:gd name="connsiteY151" fmla="*/ 2185987 h 3905250"/>
                  <a:gd name="connsiteX152" fmla="*/ 4715675 w 5540715"/>
                  <a:gd name="connsiteY152" fmla="*/ 2195512 h 3905250"/>
                  <a:gd name="connsiteX153" fmla="*/ 4829975 w 5540715"/>
                  <a:gd name="connsiteY153" fmla="*/ 2185987 h 3905250"/>
                  <a:gd name="connsiteX154" fmla="*/ 4863312 w 5540715"/>
                  <a:gd name="connsiteY154" fmla="*/ 2166937 h 3905250"/>
                  <a:gd name="connsiteX155" fmla="*/ 4915700 w 5540715"/>
                  <a:gd name="connsiteY155" fmla="*/ 2147887 h 3905250"/>
                  <a:gd name="connsiteX156" fmla="*/ 4934750 w 5540715"/>
                  <a:gd name="connsiteY156" fmla="*/ 2133600 h 3905250"/>
                  <a:gd name="connsiteX157" fmla="*/ 4949037 w 5540715"/>
                  <a:gd name="connsiteY157" fmla="*/ 2128837 h 3905250"/>
                  <a:gd name="connsiteX158" fmla="*/ 4963325 w 5540715"/>
                  <a:gd name="connsiteY158" fmla="*/ 2114550 h 3905250"/>
                  <a:gd name="connsiteX159" fmla="*/ 4982375 w 5540715"/>
                  <a:gd name="connsiteY159" fmla="*/ 2100262 h 3905250"/>
                  <a:gd name="connsiteX160" fmla="*/ 5010950 w 5540715"/>
                  <a:gd name="connsiteY160" fmla="*/ 2081212 h 3905250"/>
                  <a:gd name="connsiteX161" fmla="*/ 5053812 w 5540715"/>
                  <a:gd name="connsiteY161" fmla="*/ 2038350 h 3905250"/>
                  <a:gd name="connsiteX162" fmla="*/ 5077625 w 5540715"/>
                  <a:gd name="connsiteY162" fmla="*/ 2019300 h 3905250"/>
                  <a:gd name="connsiteX163" fmla="*/ 5096675 w 5540715"/>
                  <a:gd name="connsiteY163" fmla="*/ 2000250 h 3905250"/>
                  <a:gd name="connsiteX164" fmla="*/ 5125250 w 5540715"/>
                  <a:gd name="connsiteY164" fmla="*/ 1981200 h 3905250"/>
                  <a:gd name="connsiteX165" fmla="*/ 5172875 w 5540715"/>
                  <a:gd name="connsiteY165" fmla="*/ 1943100 h 3905250"/>
                  <a:gd name="connsiteX166" fmla="*/ 5210975 w 5540715"/>
                  <a:gd name="connsiteY166" fmla="*/ 1909762 h 3905250"/>
                  <a:gd name="connsiteX167" fmla="*/ 5220500 w 5540715"/>
                  <a:gd name="connsiteY167" fmla="*/ 1895475 h 3905250"/>
                  <a:gd name="connsiteX168" fmla="*/ 5234787 w 5540715"/>
                  <a:gd name="connsiteY168" fmla="*/ 1876425 h 3905250"/>
                  <a:gd name="connsiteX169" fmla="*/ 5253837 w 5540715"/>
                  <a:gd name="connsiteY169" fmla="*/ 1838325 h 3905250"/>
                  <a:gd name="connsiteX170" fmla="*/ 5282412 w 5540715"/>
                  <a:gd name="connsiteY170" fmla="*/ 1790700 h 3905250"/>
                  <a:gd name="connsiteX171" fmla="*/ 5287175 w 5540715"/>
                  <a:gd name="connsiteY171" fmla="*/ 1771650 h 3905250"/>
                  <a:gd name="connsiteX172" fmla="*/ 5306225 w 5540715"/>
                  <a:gd name="connsiteY172" fmla="*/ 1743075 h 3905250"/>
                  <a:gd name="connsiteX173" fmla="*/ 5320512 w 5540715"/>
                  <a:gd name="connsiteY173" fmla="*/ 1709737 h 3905250"/>
                  <a:gd name="connsiteX174" fmla="*/ 5334800 w 5540715"/>
                  <a:gd name="connsiteY174" fmla="*/ 1695450 h 3905250"/>
                  <a:gd name="connsiteX175" fmla="*/ 5358612 w 5540715"/>
                  <a:gd name="connsiteY175" fmla="*/ 1647825 h 3905250"/>
                  <a:gd name="connsiteX176" fmla="*/ 5391950 w 5540715"/>
                  <a:gd name="connsiteY176" fmla="*/ 1581150 h 3905250"/>
                  <a:gd name="connsiteX177" fmla="*/ 5439575 w 5540715"/>
                  <a:gd name="connsiteY177" fmla="*/ 1452562 h 3905250"/>
                  <a:gd name="connsiteX178" fmla="*/ 5449100 w 5540715"/>
                  <a:gd name="connsiteY178" fmla="*/ 1414462 h 3905250"/>
                  <a:gd name="connsiteX179" fmla="*/ 5453862 w 5540715"/>
                  <a:gd name="connsiteY179" fmla="*/ 1381125 h 3905250"/>
                  <a:gd name="connsiteX180" fmla="*/ 5463387 w 5540715"/>
                  <a:gd name="connsiteY180" fmla="*/ 1181100 h 3905250"/>
                  <a:gd name="connsiteX181" fmla="*/ 5468150 w 5540715"/>
                  <a:gd name="connsiteY181" fmla="*/ 1157287 h 3905250"/>
                  <a:gd name="connsiteX182" fmla="*/ 5472912 w 5540715"/>
                  <a:gd name="connsiteY182" fmla="*/ 1128712 h 3905250"/>
                  <a:gd name="connsiteX183" fmla="*/ 5477675 w 5540715"/>
                  <a:gd name="connsiteY183" fmla="*/ 1095375 h 3905250"/>
                  <a:gd name="connsiteX184" fmla="*/ 5487200 w 5540715"/>
                  <a:gd name="connsiteY184" fmla="*/ 1066800 h 3905250"/>
                  <a:gd name="connsiteX185" fmla="*/ 5501487 w 5540715"/>
                  <a:gd name="connsiteY185" fmla="*/ 981075 h 3905250"/>
                  <a:gd name="connsiteX186" fmla="*/ 5501487 w 5540715"/>
                  <a:gd name="connsiteY186" fmla="*/ 981075 h 3905250"/>
                  <a:gd name="connsiteX187" fmla="*/ 5511012 w 5540715"/>
                  <a:gd name="connsiteY187" fmla="*/ 923925 h 3905250"/>
                  <a:gd name="connsiteX188" fmla="*/ 5515775 w 5540715"/>
                  <a:gd name="connsiteY188" fmla="*/ 890587 h 3905250"/>
                  <a:gd name="connsiteX189" fmla="*/ 5525300 w 5540715"/>
                  <a:gd name="connsiteY189" fmla="*/ 833437 h 3905250"/>
                  <a:gd name="connsiteX190" fmla="*/ 5530062 w 5540715"/>
                  <a:gd name="connsiteY190" fmla="*/ 804862 h 3905250"/>
                  <a:gd name="connsiteX191" fmla="*/ 5534825 w 5540715"/>
                  <a:gd name="connsiteY191" fmla="*/ 738187 h 3905250"/>
                  <a:gd name="connsiteX192" fmla="*/ 5520537 w 5540715"/>
                  <a:gd name="connsiteY192" fmla="*/ 466725 h 3905250"/>
                  <a:gd name="connsiteX193" fmla="*/ 5511012 w 5540715"/>
                  <a:gd name="connsiteY193" fmla="*/ 442912 h 3905250"/>
                  <a:gd name="connsiteX194" fmla="*/ 5491962 w 5540715"/>
                  <a:gd name="connsiteY194" fmla="*/ 390525 h 3905250"/>
                  <a:gd name="connsiteX195" fmla="*/ 5477675 w 5540715"/>
                  <a:gd name="connsiteY195" fmla="*/ 366712 h 3905250"/>
                  <a:gd name="connsiteX196" fmla="*/ 5453862 w 5540715"/>
                  <a:gd name="connsiteY196" fmla="*/ 347662 h 3905250"/>
                  <a:gd name="connsiteX197" fmla="*/ 5420525 w 5540715"/>
                  <a:gd name="connsiteY197" fmla="*/ 309562 h 3905250"/>
                  <a:gd name="connsiteX198" fmla="*/ 5401475 w 5540715"/>
                  <a:gd name="connsiteY198" fmla="*/ 300037 h 3905250"/>
                  <a:gd name="connsiteX199" fmla="*/ 5391950 w 5540715"/>
                  <a:gd name="connsiteY199" fmla="*/ 280987 h 3905250"/>
                  <a:gd name="connsiteX200" fmla="*/ 5358612 w 5540715"/>
                  <a:gd name="connsiteY200" fmla="*/ 257175 h 3905250"/>
                  <a:gd name="connsiteX201" fmla="*/ 5325275 w 5540715"/>
                  <a:gd name="connsiteY201" fmla="*/ 223837 h 3905250"/>
                  <a:gd name="connsiteX202" fmla="*/ 5244312 w 5540715"/>
                  <a:gd name="connsiteY202" fmla="*/ 133350 h 3905250"/>
                  <a:gd name="connsiteX203" fmla="*/ 5201450 w 5540715"/>
                  <a:gd name="connsiteY203" fmla="*/ 85725 h 3905250"/>
                  <a:gd name="connsiteX204" fmla="*/ 5163350 w 5540715"/>
                  <a:gd name="connsiteY204" fmla="*/ 71437 h 3905250"/>
                  <a:gd name="connsiteX205" fmla="*/ 5087150 w 5540715"/>
                  <a:gd name="connsiteY205" fmla="*/ 42862 h 3905250"/>
                  <a:gd name="connsiteX206" fmla="*/ 5039525 w 5540715"/>
                  <a:gd name="connsiteY206" fmla="*/ 23812 h 3905250"/>
                  <a:gd name="connsiteX207" fmla="*/ 5006187 w 5540715"/>
                  <a:gd name="connsiteY207" fmla="*/ 19050 h 3905250"/>
                  <a:gd name="connsiteX208" fmla="*/ 4982375 w 5540715"/>
                  <a:gd name="connsiteY208" fmla="*/ 9525 h 3905250"/>
                  <a:gd name="connsiteX209" fmla="*/ 4915700 w 5540715"/>
                  <a:gd name="connsiteY209" fmla="*/ 4762 h 3905250"/>
                  <a:gd name="connsiteX210" fmla="*/ 4858550 w 5540715"/>
                  <a:gd name="connsiteY210" fmla="*/ 0 h 3905250"/>
                  <a:gd name="connsiteX211" fmla="*/ 4749012 w 5540715"/>
                  <a:gd name="connsiteY211" fmla="*/ 14287 h 3905250"/>
                  <a:gd name="connsiteX212" fmla="*/ 4725200 w 5540715"/>
                  <a:gd name="connsiteY212" fmla="*/ 19050 h 3905250"/>
                  <a:gd name="connsiteX213" fmla="*/ 4668050 w 5540715"/>
                  <a:gd name="connsiteY213" fmla="*/ 42862 h 3905250"/>
                  <a:gd name="connsiteX214" fmla="*/ 4629950 w 5540715"/>
                  <a:gd name="connsiteY214" fmla="*/ 57150 h 3905250"/>
                  <a:gd name="connsiteX215" fmla="*/ 4548987 w 5540715"/>
                  <a:gd name="connsiteY215" fmla="*/ 104775 h 3905250"/>
                  <a:gd name="connsiteX216" fmla="*/ 4529937 w 5540715"/>
                  <a:gd name="connsiteY216" fmla="*/ 128587 h 3905250"/>
                  <a:gd name="connsiteX217" fmla="*/ 4510887 w 5540715"/>
                  <a:gd name="connsiteY217" fmla="*/ 147637 h 3905250"/>
                  <a:gd name="connsiteX218" fmla="*/ 4491837 w 5540715"/>
                  <a:gd name="connsiteY218" fmla="*/ 176212 h 3905250"/>
                  <a:gd name="connsiteX219" fmla="*/ 4458500 w 5540715"/>
                  <a:gd name="connsiteY219" fmla="*/ 247650 h 3905250"/>
                  <a:gd name="connsiteX220" fmla="*/ 4439450 w 5540715"/>
                  <a:gd name="connsiteY220" fmla="*/ 304800 h 3905250"/>
                  <a:gd name="connsiteX221" fmla="*/ 4420400 w 5540715"/>
                  <a:gd name="connsiteY221" fmla="*/ 366712 h 3905250"/>
                  <a:gd name="connsiteX222" fmla="*/ 4415637 w 5540715"/>
                  <a:gd name="connsiteY222" fmla="*/ 400050 h 3905250"/>
                  <a:gd name="connsiteX223" fmla="*/ 4406112 w 5540715"/>
                  <a:gd name="connsiteY223" fmla="*/ 423862 h 3905250"/>
                  <a:gd name="connsiteX224" fmla="*/ 4401350 w 5540715"/>
                  <a:gd name="connsiteY224" fmla="*/ 457200 h 3905250"/>
                  <a:gd name="connsiteX225" fmla="*/ 4391825 w 5540715"/>
                  <a:gd name="connsiteY225" fmla="*/ 519112 h 3905250"/>
                  <a:gd name="connsiteX226" fmla="*/ 4425162 w 5540715"/>
                  <a:gd name="connsiteY226" fmla="*/ 685800 h 3905250"/>
                  <a:gd name="connsiteX227" fmla="*/ 4434687 w 5540715"/>
                  <a:gd name="connsiteY227" fmla="*/ 728662 h 3905250"/>
                  <a:gd name="connsiteX228" fmla="*/ 4444212 w 5540715"/>
                  <a:gd name="connsiteY228" fmla="*/ 752475 h 3905250"/>
                  <a:gd name="connsiteX229" fmla="*/ 4439450 w 5540715"/>
                  <a:gd name="connsiteY229" fmla="*/ 819150 h 3905250"/>
                  <a:gd name="connsiteX230" fmla="*/ 4396587 w 5540715"/>
                  <a:gd name="connsiteY230" fmla="*/ 852487 h 3905250"/>
                  <a:gd name="connsiteX231" fmla="*/ 4382300 w 5540715"/>
                  <a:gd name="connsiteY231" fmla="*/ 866775 h 3905250"/>
                  <a:gd name="connsiteX232" fmla="*/ 4363250 w 5540715"/>
                  <a:gd name="connsiteY232" fmla="*/ 876300 h 3905250"/>
                  <a:gd name="connsiteX233" fmla="*/ 4329912 w 5540715"/>
                  <a:gd name="connsiteY233" fmla="*/ 900112 h 3905250"/>
                  <a:gd name="connsiteX234" fmla="*/ 4315625 w 5540715"/>
                  <a:gd name="connsiteY234" fmla="*/ 909637 h 3905250"/>
                  <a:gd name="connsiteX235" fmla="*/ 4296575 w 5540715"/>
                  <a:gd name="connsiteY235" fmla="*/ 923925 h 3905250"/>
                  <a:gd name="connsiteX236" fmla="*/ 4277525 w 5540715"/>
                  <a:gd name="connsiteY236" fmla="*/ 928687 h 3905250"/>
                  <a:gd name="connsiteX237" fmla="*/ 4248950 w 5540715"/>
                  <a:gd name="connsiteY237" fmla="*/ 938212 h 3905250"/>
                  <a:gd name="connsiteX238" fmla="*/ 4229900 w 5540715"/>
                  <a:gd name="connsiteY238" fmla="*/ 942975 h 3905250"/>
                  <a:gd name="connsiteX239" fmla="*/ 4215612 w 5540715"/>
                  <a:gd name="connsiteY239" fmla="*/ 947737 h 3905250"/>
                  <a:gd name="connsiteX240" fmla="*/ 4158462 w 5540715"/>
                  <a:gd name="connsiteY240" fmla="*/ 957262 h 3905250"/>
                  <a:gd name="connsiteX241" fmla="*/ 4120362 w 5540715"/>
                  <a:gd name="connsiteY241" fmla="*/ 966787 h 3905250"/>
                  <a:gd name="connsiteX242" fmla="*/ 4091787 w 5540715"/>
                  <a:gd name="connsiteY242" fmla="*/ 976312 h 3905250"/>
                  <a:gd name="connsiteX243" fmla="*/ 4067975 w 5540715"/>
                  <a:gd name="connsiteY243" fmla="*/ 985837 h 3905250"/>
                  <a:gd name="connsiteX244" fmla="*/ 4034637 w 5540715"/>
                  <a:gd name="connsiteY244" fmla="*/ 990600 h 3905250"/>
                  <a:gd name="connsiteX245" fmla="*/ 3967962 w 5540715"/>
                  <a:gd name="connsiteY245" fmla="*/ 1009650 h 3905250"/>
                  <a:gd name="connsiteX246" fmla="*/ 3939387 w 5540715"/>
                  <a:gd name="connsiteY246" fmla="*/ 1019175 h 3905250"/>
                  <a:gd name="connsiteX247" fmla="*/ 3906050 w 5540715"/>
                  <a:gd name="connsiteY247" fmla="*/ 1023937 h 3905250"/>
                  <a:gd name="connsiteX248" fmla="*/ 3744125 w 5540715"/>
                  <a:gd name="connsiteY248" fmla="*/ 1019175 h 3905250"/>
                  <a:gd name="connsiteX249" fmla="*/ 3715550 w 5540715"/>
                  <a:gd name="connsiteY249" fmla="*/ 1014412 h 3905250"/>
                  <a:gd name="connsiteX250" fmla="*/ 3677450 w 5540715"/>
                  <a:gd name="connsiteY250" fmla="*/ 1009650 h 3905250"/>
                  <a:gd name="connsiteX251" fmla="*/ 3548862 w 5540715"/>
                  <a:gd name="connsiteY251" fmla="*/ 1023937 h 3905250"/>
                  <a:gd name="connsiteX252" fmla="*/ 3506000 w 5540715"/>
                  <a:gd name="connsiteY252" fmla="*/ 1052512 h 3905250"/>
                  <a:gd name="connsiteX253" fmla="*/ 3486950 w 5540715"/>
                  <a:gd name="connsiteY253" fmla="*/ 1071562 h 3905250"/>
                  <a:gd name="connsiteX254" fmla="*/ 3463137 w 5540715"/>
                  <a:gd name="connsiteY254" fmla="*/ 1090612 h 3905250"/>
                  <a:gd name="connsiteX255" fmla="*/ 3425037 w 5540715"/>
                  <a:gd name="connsiteY255" fmla="*/ 1128712 h 3905250"/>
                  <a:gd name="connsiteX256" fmla="*/ 3396462 w 5540715"/>
                  <a:gd name="connsiteY256" fmla="*/ 1176337 h 3905250"/>
                  <a:gd name="connsiteX257" fmla="*/ 3363125 w 5540715"/>
                  <a:gd name="connsiteY257" fmla="*/ 1228725 h 3905250"/>
                  <a:gd name="connsiteX258" fmla="*/ 3353600 w 5540715"/>
                  <a:gd name="connsiteY258" fmla="*/ 1262062 h 3905250"/>
                  <a:gd name="connsiteX259" fmla="*/ 3348837 w 5540715"/>
                  <a:gd name="connsiteY259" fmla="*/ 1281112 h 3905250"/>
                  <a:gd name="connsiteX260" fmla="*/ 3339312 w 5540715"/>
                  <a:gd name="connsiteY260" fmla="*/ 1295400 h 3905250"/>
                  <a:gd name="connsiteX261" fmla="*/ 3329787 w 5540715"/>
                  <a:gd name="connsiteY261" fmla="*/ 1323975 h 3905250"/>
                  <a:gd name="connsiteX262" fmla="*/ 3301212 w 5540715"/>
                  <a:gd name="connsiteY262" fmla="*/ 1357312 h 3905250"/>
                  <a:gd name="connsiteX263" fmla="*/ 3291687 w 5540715"/>
                  <a:gd name="connsiteY263" fmla="*/ 1381125 h 3905250"/>
                  <a:gd name="connsiteX264" fmla="*/ 3248825 w 5540715"/>
                  <a:gd name="connsiteY264" fmla="*/ 1414462 h 3905250"/>
                  <a:gd name="connsiteX265" fmla="*/ 3234537 w 5540715"/>
                  <a:gd name="connsiteY265" fmla="*/ 1433512 h 3905250"/>
                  <a:gd name="connsiteX266" fmla="*/ 3220250 w 5540715"/>
                  <a:gd name="connsiteY266" fmla="*/ 1443037 h 3905250"/>
                  <a:gd name="connsiteX267" fmla="*/ 3172625 w 5540715"/>
                  <a:gd name="connsiteY267" fmla="*/ 1481137 h 3905250"/>
                  <a:gd name="connsiteX268" fmla="*/ 3153575 w 5540715"/>
                  <a:gd name="connsiteY268" fmla="*/ 1495425 h 3905250"/>
                  <a:gd name="connsiteX269" fmla="*/ 3129762 w 5540715"/>
                  <a:gd name="connsiteY269" fmla="*/ 1504950 h 3905250"/>
                  <a:gd name="connsiteX270" fmla="*/ 3110712 w 5540715"/>
                  <a:gd name="connsiteY270" fmla="*/ 1519237 h 3905250"/>
                  <a:gd name="connsiteX271" fmla="*/ 3096425 w 5540715"/>
                  <a:gd name="connsiteY271" fmla="*/ 1533525 h 3905250"/>
                  <a:gd name="connsiteX272" fmla="*/ 3072612 w 5540715"/>
                  <a:gd name="connsiteY272" fmla="*/ 1543050 h 3905250"/>
                  <a:gd name="connsiteX273" fmla="*/ 3058325 w 5540715"/>
                  <a:gd name="connsiteY273" fmla="*/ 1557337 h 3905250"/>
                  <a:gd name="connsiteX274" fmla="*/ 3034512 w 5540715"/>
                  <a:gd name="connsiteY274" fmla="*/ 1566862 h 3905250"/>
                  <a:gd name="connsiteX275" fmla="*/ 3015462 w 5540715"/>
                  <a:gd name="connsiteY275" fmla="*/ 1576387 h 3905250"/>
                  <a:gd name="connsiteX276" fmla="*/ 2967837 w 5540715"/>
                  <a:gd name="connsiteY276" fmla="*/ 1604962 h 3905250"/>
                  <a:gd name="connsiteX277" fmla="*/ 2953550 w 5540715"/>
                  <a:gd name="connsiteY277" fmla="*/ 1614487 h 3905250"/>
                  <a:gd name="connsiteX278" fmla="*/ 2939262 w 5540715"/>
                  <a:gd name="connsiteY278" fmla="*/ 1619250 h 3905250"/>
                  <a:gd name="connsiteX279" fmla="*/ 2910687 w 5540715"/>
                  <a:gd name="connsiteY279" fmla="*/ 1638300 h 3905250"/>
                  <a:gd name="connsiteX280" fmla="*/ 2896400 w 5540715"/>
                  <a:gd name="connsiteY280" fmla="*/ 1652587 h 3905250"/>
                  <a:gd name="connsiteX281" fmla="*/ 2834487 w 5540715"/>
                  <a:gd name="connsiteY281" fmla="*/ 1681162 h 3905250"/>
                  <a:gd name="connsiteX282" fmla="*/ 2791625 w 5540715"/>
                  <a:gd name="connsiteY282" fmla="*/ 1709737 h 3905250"/>
                  <a:gd name="connsiteX283" fmla="*/ 2767812 w 5540715"/>
                  <a:gd name="connsiteY283" fmla="*/ 1719262 h 3905250"/>
                  <a:gd name="connsiteX284" fmla="*/ 2753525 w 5540715"/>
                  <a:gd name="connsiteY284" fmla="*/ 1728787 h 3905250"/>
                  <a:gd name="connsiteX285" fmla="*/ 2739237 w 5540715"/>
                  <a:gd name="connsiteY285" fmla="*/ 1733550 h 3905250"/>
                  <a:gd name="connsiteX286" fmla="*/ 2724950 w 5540715"/>
                  <a:gd name="connsiteY286" fmla="*/ 1743075 h 3905250"/>
                  <a:gd name="connsiteX287" fmla="*/ 2663037 w 5540715"/>
                  <a:gd name="connsiteY287" fmla="*/ 1752600 h 3905250"/>
                  <a:gd name="connsiteX288" fmla="*/ 2596362 w 5540715"/>
                  <a:gd name="connsiteY288" fmla="*/ 1738312 h 3905250"/>
                  <a:gd name="connsiteX289" fmla="*/ 2572550 w 5540715"/>
                  <a:gd name="connsiteY289" fmla="*/ 1728788 h 3905250"/>
                  <a:gd name="connsiteX290" fmla="*/ 2524925 w 5540715"/>
                  <a:gd name="connsiteY290" fmla="*/ 1728787 h 3905250"/>
                  <a:gd name="connsiteX291" fmla="*/ 2470156 w 5540715"/>
                  <a:gd name="connsiteY291" fmla="*/ 1804987 h 3905250"/>
                  <a:gd name="connsiteX292" fmla="*/ 2389193 w 5540715"/>
                  <a:gd name="connsiteY292" fmla="*/ 1881187 h 3905250"/>
                  <a:gd name="connsiteX293" fmla="*/ 2315375 w 5540715"/>
                  <a:gd name="connsiteY293" fmla="*/ 1909762 h 3905250"/>
                  <a:gd name="connsiteX294" fmla="*/ 2253462 w 5540715"/>
                  <a:gd name="connsiteY294" fmla="*/ 1924050 h 3905250"/>
                  <a:gd name="connsiteX295" fmla="*/ 2234412 w 5540715"/>
                  <a:gd name="connsiteY295" fmla="*/ 1943100 h 3905250"/>
                  <a:gd name="connsiteX296" fmla="*/ 2220125 w 5540715"/>
                  <a:gd name="connsiteY296" fmla="*/ 1947862 h 3905250"/>
                  <a:gd name="connsiteX297" fmla="*/ 2186787 w 5540715"/>
                  <a:gd name="connsiteY297" fmla="*/ 1966912 h 3905250"/>
                  <a:gd name="connsiteX298" fmla="*/ 2148687 w 5540715"/>
                  <a:gd name="connsiteY298" fmla="*/ 1985962 h 3905250"/>
                  <a:gd name="connsiteX299" fmla="*/ 2072487 w 5540715"/>
                  <a:gd name="connsiteY299" fmla="*/ 1971675 h 3905250"/>
                  <a:gd name="connsiteX300" fmla="*/ 1996288 w 5540715"/>
                  <a:gd name="connsiteY300" fmla="*/ 1990725 h 3905250"/>
                  <a:gd name="connsiteX301" fmla="*/ 1939137 w 5540715"/>
                  <a:gd name="connsiteY301" fmla="*/ 2047875 h 3905250"/>
                  <a:gd name="connsiteX302" fmla="*/ 1910562 w 5540715"/>
                  <a:gd name="connsiteY302" fmla="*/ 2071687 h 3905250"/>
                  <a:gd name="connsiteX303" fmla="*/ 1886750 w 5540715"/>
                  <a:gd name="connsiteY303" fmla="*/ 2081212 h 3905250"/>
                  <a:gd name="connsiteX304" fmla="*/ 1858175 w 5540715"/>
                  <a:gd name="connsiteY304" fmla="*/ 2100262 h 3905250"/>
                  <a:gd name="connsiteX305" fmla="*/ 1834362 w 5540715"/>
                  <a:gd name="connsiteY305" fmla="*/ 2109787 h 3905250"/>
                  <a:gd name="connsiteX306" fmla="*/ 1815312 w 5540715"/>
                  <a:gd name="connsiteY306" fmla="*/ 2124075 h 3905250"/>
                  <a:gd name="connsiteX307" fmla="*/ 1796262 w 5540715"/>
                  <a:gd name="connsiteY307" fmla="*/ 2133600 h 3905250"/>
                  <a:gd name="connsiteX308" fmla="*/ 1786737 w 5540715"/>
                  <a:gd name="connsiteY308" fmla="*/ 2147887 h 3905250"/>
                  <a:gd name="connsiteX309" fmla="*/ 1772450 w 5540715"/>
                  <a:gd name="connsiteY309" fmla="*/ 2152650 h 3905250"/>
                  <a:gd name="connsiteX310" fmla="*/ 1753400 w 5540715"/>
                  <a:gd name="connsiteY310" fmla="*/ 2166937 h 3905250"/>
                  <a:gd name="connsiteX311" fmla="*/ 1696250 w 5540715"/>
                  <a:gd name="connsiteY311" fmla="*/ 2219325 h 3905250"/>
                  <a:gd name="connsiteX312" fmla="*/ 1672437 w 5540715"/>
                  <a:gd name="connsiteY312" fmla="*/ 2238375 h 3905250"/>
                  <a:gd name="connsiteX313" fmla="*/ 1648625 w 5540715"/>
                  <a:gd name="connsiteY313" fmla="*/ 2252662 h 3905250"/>
                  <a:gd name="connsiteX314" fmla="*/ 1615287 w 5540715"/>
                  <a:gd name="connsiteY314" fmla="*/ 2286000 h 3905250"/>
                  <a:gd name="connsiteX315" fmla="*/ 1591475 w 5540715"/>
                  <a:gd name="connsiteY315" fmla="*/ 2305050 h 3905250"/>
                  <a:gd name="connsiteX316" fmla="*/ 1577187 w 5540715"/>
                  <a:gd name="connsiteY316" fmla="*/ 2314575 h 3905250"/>
                  <a:gd name="connsiteX317" fmla="*/ 1562900 w 5540715"/>
                  <a:gd name="connsiteY317" fmla="*/ 2328862 h 3905250"/>
                  <a:gd name="connsiteX318" fmla="*/ 1558137 w 5540715"/>
                  <a:gd name="connsiteY318" fmla="*/ 2343150 h 3905250"/>
                  <a:gd name="connsiteX319" fmla="*/ 1520037 w 5540715"/>
                  <a:gd name="connsiteY319" fmla="*/ 2366962 h 3905250"/>
                  <a:gd name="connsiteX320" fmla="*/ 1496225 w 5540715"/>
                  <a:gd name="connsiteY320" fmla="*/ 2381250 h 3905250"/>
                  <a:gd name="connsiteX321" fmla="*/ 1477175 w 5540715"/>
                  <a:gd name="connsiteY321" fmla="*/ 2395537 h 3905250"/>
                  <a:gd name="connsiteX322" fmla="*/ 1462887 w 5540715"/>
                  <a:gd name="connsiteY322" fmla="*/ 2400300 h 3905250"/>
                  <a:gd name="connsiteX323" fmla="*/ 1424787 w 5540715"/>
                  <a:gd name="connsiteY323" fmla="*/ 2419350 h 3905250"/>
                  <a:gd name="connsiteX324" fmla="*/ 1405737 w 5540715"/>
                  <a:gd name="connsiteY324" fmla="*/ 2428875 h 3905250"/>
                  <a:gd name="connsiteX325" fmla="*/ 1362875 w 5540715"/>
                  <a:gd name="connsiteY325" fmla="*/ 2462212 h 3905250"/>
                  <a:gd name="connsiteX326" fmla="*/ 1329537 w 5540715"/>
                  <a:gd name="connsiteY326" fmla="*/ 2476500 h 3905250"/>
                  <a:gd name="connsiteX327" fmla="*/ 1310487 w 5540715"/>
                  <a:gd name="connsiteY327" fmla="*/ 2490787 h 3905250"/>
                  <a:gd name="connsiteX328" fmla="*/ 1262862 w 5540715"/>
                  <a:gd name="connsiteY328" fmla="*/ 2514600 h 3905250"/>
                  <a:gd name="connsiteX329" fmla="*/ 1224762 w 5540715"/>
                  <a:gd name="connsiteY329" fmla="*/ 2538412 h 3905250"/>
                  <a:gd name="connsiteX330" fmla="*/ 1210475 w 5540715"/>
                  <a:gd name="connsiteY330" fmla="*/ 2543175 h 3905250"/>
                  <a:gd name="connsiteX331" fmla="*/ 1191425 w 5540715"/>
                  <a:gd name="connsiteY331" fmla="*/ 2557462 h 3905250"/>
                  <a:gd name="connsiteX332" fmla="*/ 1129512 w 5540715"/>
                  <a:gd name="connsiteY332" fmla="*/ 2600325 h 3905250"/>
                  <a:gd name="connsiteX333" fmla="*/ 1100937 w 5540715"/>
                  <a:gd name="connsiteY333" fmla="*/ 2624137 h 3905250"/>
                  <a:gd name="connsiteX334" fmla="*/ 1086650 w 5540715"/>
                  <a:gd name="connsiteY334" fmla="*/ 2638425 h 3905250"/>
                  <a:gd name="connsiteX335" fmla="*/ 1077125 w 5540715"/>
                  <a:gd name="connsiteY335" fmla="*/ 2652712 h 3905250"/>
                  <a:gd name="connsiteX336" fmla="*/ 1053312 w 5540715"/>
                  <a:gd name="connsiteY33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72300 w 5540715"/>
                  <a:gd name="connsiteY14" fmla="*/ 3019425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404025 w 5540715"/>
                  <a:gd name="connsiteY14" fmla="*/ 2974975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</a:cxnLst>
                <a:rect l="l" t="t" r="r" b="b"/>
                <a:pathLst>
                  <a:path w="5540715" h="3905250">
                    <a:moveTo>
                      <a:pt x="1053312" y="2667000"/>
                    </a:moveTo>
                    <a:cubicBezTo>
                      <a:pt x="1045374" y="2671763"/>
                      <a:pt x="1037626" y="2676855"/>
                      <a:pt x="1029500" y="2681287"/>
                    </a:cubicBezTo>
                    <a:cubicBezTo>
                      <a:pt x="1020151" y="2686387"/>
                      <a:pt x="1009649" y="2689468"/>
                      <a:pt x="1000925" y="2695575"/>
                    </a:cubicBezTo>
                    <a:cubicBezTo>
                      <a:pt x="993568" y="2700725"/>
                      <a:pt x="989183" y="2709405"/>
                      <a:pt x="981875" y="2714625"/>
                    </a:cubicBezTo>
                    <a:cubicBezTo>
                      <a:pt x="966810" y="2725386"/>
                      <a:pt x="934250" y="2743200"/>
                      <a:pt x="934250" y="2743200"/>
                    </a:cubicBezTo>
                    <a:cubicBezTo>
                      <a:pt x="916430" y="2766959"/>
                      <a:pt x="909182" y="2778494"/>
                      <a:pt x="881862" y="2800350"/>
                    </a:cubicBezTo>
                    <a:cubicBezTo>
                      <a:pt x="873925" y="2806700"/>
                      <a:pt x="864919" y="2811907"/>
                      <a:pt x="858050" y="2819400"/>
                    </a:cubicBezTo>
                    <a:cubicBezTo>
                      <a:pt x="847323" y="2831102"/>
                      <a:pt x="840701" y="2846275"/>
                      <a:pt x="829475" y="2857500"/>
                    </a:cubicBezTo>
                    <a:lnTo>
                      <a:pt x="815187" y="2871787"/>
                    </a:lnTo>
                    <a:cubicBezTo>
                      <a:pt x="803016" y="2878931"/>
                      <a:pt x="774177" y="2887662"/>
                      <a:pt x="756450" y="2900362"/>
                    </a:cubicBezTo>
                    <a:cubicBezTo>
                      <a:pt x="738723" y="2913062"/>
                      <a:pt x="720467" y="2932906"/>
                      <a:pt x="708825" y="2947987"/>
                    </a:cubicBezTo>
                    <a:cubicBezTo>
                      <a:pt x="697183" y="2963068"/>
                      <a:pt x="721725" y="2982068"/>
                      <a:pt x="686600" y="2990850"/>
                    </a:cubicBezTo>
                    <a:cubicBezTo>
                      <a:pt x="681837" y="2994025"/>
                      <a:pt x="677783" y="2998692"/>
                      <a:pt x="672312" y="3000375"/>
                    </a:cubicBezTo>
                    <a:cubicBezTo>
                      <a:pt x="655065" y="3005682"/>
                      <a:pt x="640826" y="3018895"/>
                      <a:pt x="596112" y="3014662"/>
                    </a:cubicBezTo>
                    <a:cubicBezTo>
                      <a:pt x="551398" y="3010429"/>
                      <a:pt x="462762" y="2977356"/>
                      <a:pt x="404025" y="2974975"/>
                    </a:cubicBezTo>
                    <a:lnTo>
                      <a:pt x="243687" y="3000375"/>
                    </a:lnTo>
                    <a:cubicBezTo>
                      <a:pt x="186930" y="3034429"/>
                      <a:pt x="203096" y="3049246"/>
                      <a:pt x="157962" y="3071812"/>
                    </a:cubicBezTo>
                    <a:cubicBezTo>
                      <a:pt x="142873" y="3089919"/>
                      <a:pt x="113626" y="3126770"/>
                      <a:pt x="96050" y="3138487"/>
                    </a:cubicBezTo>
                    <a:lnTo>
                      <a:pt x="81762" y="3148012"/>
                    </a:lnTo>
                    <a:cubicBezTo>
                      <a:pt x="49976" y="3200991"/>
                      <a:pt x="85443" y="3140497"/>
                      <a:pt x="53187" y="3200400"/>
                    </a:cubicBezTo>
                    <a:cubicBezTo>
                      <a:pt x="47119" y="3211669"/>
                      <a:pt x="40487" y="3222625"/>
                      <a:pt x="34137" y="3233737"/>
                    </a:cubicBezTo>
                    <a:cubicBezTo>
                      <a:pt x="30962" y="3244850"/>
                      <a:pt x="27415" y="3255863"/>
                      <a:pt x="24612" y="3267075"/>
                    </a:cubicBezTo>
                    <a:cubicBezTo>
                      <a:pt x="21062" y="3281274"/>
                      <a:pt x="18439" y="3295690"/>
                      <a:pt x="15087" y="3309937"/>
                    </a:cubicBezTo>
                    <a:cubicBezTo>
                      <a:pt x="12089" y="3322680"/>
                      <a:pt x="8737" y="3335337"/>
                      <a:pt x="5562" y="3348037"/>
                    </a:cubicBezTo>
                    <a:cubicBezTo>
                      <a:pt x="-1538" y="3454550"/>
                      <a:pt x="-2165" y="3428922"/>
                      <a:pt x="5562" y="3571875"/>
                    </a:cubicBezTo>
                    <a:cubicBezTo>
                      <a:pt x="6605" y="3591167"/>
                      <a:pt x="14822" y="3605826"/>
                      <a:pt x="19850" y="3624262"/>
                    </a:cubicBezTo>
                    <a:cubicBezTo>
                      <a:pt x="21980" y="3632072"/>
                      <a:pt x="21606" y="3640559"/>
                      <a:pt x="24612" y="3648075"/>
                    </a:cubicBezTo>
                    <a:cubicBezTo>
                      <a:pt x="28050" y="3656670"/>
                      <a:pt x="34760" y="3663608"/>
                      <a:pt x="38900" y="3671887"/>
                    </a:cubicBezTo>
                    <a:cubicBezTo>
                      <a:pt x="70817" y="3735720"/>
                      <a:pt x="25243" y="3658547"/>
                      <a:pt x="62712" y="3714750"/>
                    </a:cubicBezTo>
                    <a:cubicBezTo>
                      <a:pt x="67847" y="3722452"/>
                      <a:pt x="70976" y="3731534"/>
                      <a:pt x="77000" y="3738562"/>
                    </a:cubicBezTo>
                    <a:cubicBezTo>
                      <a:pt x="83051" y="3745622"/>
                      <a:pt x="103710" y="3753470"/>
                      <a:pt x="110337" y="3757612"/>
                    </a:cubicBezTo>
                    <a:cubicBezTo>
                      <a:pt x="117068" y="3761819"/>
                      <a:pt x="122710" y="3767608"/>
                      <a:pt x="129387" y="3771900"/>
                    </a:cubicBezTo>
                    <a:cubicBezTo>
                      <a:pt x="144960" y="3781911"/>
                      <a:pt x="162201" y="3789367"/>
                      <a:pt x="177012" y="3800475"/>
                    </a:cubicBezTo>
                    <a:cubicBezTo>
                      <a:pt x="266148" y="3867327"/>
                      <a:pt x="172392" y="3800560"/>
                      <a:pt x="243687" y="3843337"/>
                    </a:cubicBezTo>
                    <a:cubicBezTo>
                      <a:pt x="264057" y="3855559"/>
                      <a:pt x="259537" y="3859733"/>
                      <a:pt x="281787" y="3867150"/>
                    </a:cubicBezTo>
                    <a:cubicBezTo>
                      <a:pt x="294206" y="3871290"/>
                      <a:pt x="307468" y="3872535"/>
                      <a:pt x="319887" y="3876675"/>
                    </a:cubicBezTo>
                    <a:cubicBezTo>
                      <a:pt x="331357" y="3880498"/>
                      <a:pt x="341464" y="3888162"/>
                      <a:pt x="353225" y="3890962"/>
                    </a:cubicBezTo>
                    <a:cubicBezTo>
                      <a:pt x="395266" y="3900972"/>
                      <a:pt x="453977" y="3902617"/>
                      <a:pt x="496100" y="3905250"/>
                    </a:cubicBezTo>
                    <a:lnTo>
                      <a:pt x="881862" y="3900487"/>
                    </a:lnTo>
                    <a:cubicBezTo>
                      <a:pt x="918402" y="3899784"/>
                      <a:pt x="954853" y="3895725"/>
                      <a:pt x="991400" y="3895725"/>
                    </a:cubicBezTo>
                    <a:cubicBezTo>
                      <a:pt x="1072378" y="3895725"/>
                      <a:pt x="1153325" y="3898900"/>
                      <a:pt x="1234287" y="3900487"/>
                    </a:cubicBezTo>
                    <a:cubicBezTo>
                      <a:pt x="1293025" y="3898900"/>
                      <a:pt x="1351883" y="3899814"/>
                      <a:pt x="1410500" y="3895725"/>
                    </a:cubicBezTo>
                    <a:cubicBezTo>
                      <a:pt x="1417121" y="3895263"/>
                      <a:pt x="1442908" y="3884050"/>
                      <a:pt x="1453362" y="3881437"/>
                    </a:cubicBezTo>
                    <a:cubicBezTo>
                      <a:pt x="1459712" y="3879850"/>
                      <a:pt x="1466202" y="3878745"/>
                      <a:pt x="1472412" y="3876675"/>
                    </a:cubicBezTo>
                    <a:cubicBezTo>
                      <a:pt x="1479811" y="3874209"/>
                      <a:pt x="1500490" y="3864614"/>
                      <a:pt x="1510512" y="3862387"/>
                    </a:cubicBezTo>
                    <a:cubicBezTo>
                      <a:pt x="1519938" y="3860292"/>
                      <a:pt x="1529562" y="3859212"/>
                      <a:pt x="1539087" y="3857625"/>
                    </a:cubicBezTo>
                    <a:cubicBezTo>
                      <a:pt x="1551787" y="3848100"/>
                      <a:pt x="1565962" y="3840275"/>
                      <a:pt x="1577187" y="3829050"/>
                    </a:cubicBezTo>
                    <a:lnTo>
                      <a:pt x="1610525" y="3795712"/>
                    </a:lnTo>
                    <a:cubicBezTo>
                      <a:pt x="1615287" y="3790950"/>
                      <a:pt x="1619332" y="3785340"/>
                      <a:pt x="1624812" y="3781425"/>
                    </a:cubicBezTo>
                    <a:cubicBezTo>
                      <a:pt x="1699418" y="3728134"/>
                      <a:pt x="1626161" y="3783220"/>
                      <a:pt x="1677200" y="3738562"/>
                    </a:cubicBezTo>
                    <a:cubicBezTo>
                      <a:pt x="1683174" y="3733335"/>
                      <a:pt x="1690637" y="3729888"/>
                      <a:pt x="1696250" y="3724275"/>
                    </a:cubicBezTo>
                    <a:cubicBezTo>
                      <a:pt x="1701863" y="3718662"/>
                      <a:pt x="1704511" y="3710391"/>
                      <a:pt x="1710537" y="3705225"/>
                    </a:cubicBezTo>
                    <a:cubicBezTo>
                      <a:pt x="1715927" y="3700605"/>
                      <a:pt x="1723567" y="3699463"/>
                      <a:pt x="1729587" y="3695700"/>
                    </a:cubicBezTo>
                    <a:cubicBezTo>
                      <a:pt x="1736318" y="3691493"/>
                      <a:pt x="1742663" y="3686639"/>
                      <a:pt x="1748637" y="3681412"/>
                    </a:cubicBezTo>
                    <a:cubicBezTo>
                      <a:pt x="1755395" y="3675498"/>
                      <a:pt x="1761773" y="3669120"/>
                      <a:pt x="1767687" y="3662362"/>
                    </a:cubicBezTo>
                    <a:cubicBezTo>
                      <a:pt x="1772914" y="3656388"/>
                      <a:pt x="1775948" y="3648478"/>
                      <a:pt x="1781975" y="3643312"/>
                    </a:cubicBezTo>
                    <a:cubicBezTo>
                      <a:pt x="1787365" y="3638692"/>
                      <a:pt x="1794861" y="3637309"/>
                      <a:pt x="1801025" y="3633787"/>
                    </a:cubicBezTo>
                    <a:cubicBezTo>
                      <a:pt x="1805995" y="3630947"/>
                      <a:pt x="1810550" y="3627437"/>
                      <a:pt x="1815312" y="3624262"/>
                    </a:cubicBezTo>
                    <a:cubicBezTo>
                      <a:pt x="1838519" y="3589452"/>
                      <a:pt x="1807631" y="3630664"/>
                      <a:pt x="1843887" y="3600450"/>
                    </a:cubicBezTo>
                    <a:cubicBezTo>
                      <a:pt x="1872608" y="3576515"/>
                      <a:pt x="1833588" y="3592769"/>
                      <a:pt x="1867700" y="3581400"/>
                    </a:cubicBezTo>
                    <a:cubicBezTo>
                      <a:pt x="1877224" y="3552824"/>
                      <a:pt x="1864525" y="3578225"/>
                      <a:pt x="1886750" y="3562350"/>
                    </a:cubicBezTo>
                    <a:cubicBezTo>
                      <a:pt x="1894058" y="3557130"/>
                      <a:pt x="1899450" y="3549650"/>
                      <a:pt x="1905800" y="3543300"/>
                    </a:cubicBezTo>
                    <a:cubicBezTo>
                      <a:pt x="1907387" y="3538537"/>
                      <a:pt x="1907550" y="3533028"/>
                      <a:pt x="1910562" y="3529012"/>
                    </a:cubicBezTo>
                    <a:cubicBezTo>
                      <a:pt x="1964252" y="3457426"/>
                      <a:pt x="1908237" y="3541749"/>
                      <a:pt x="1953425" y="3490912"/>
                    </a:cubicBezTo>
                    <a:cubicBezTo>
                      <a:pt x="1961030" y="3482356"/>
                      <a:pt x="1965606" y="3471495"/>
                      <a:pt x="1972475" y="3462337"/>
                    </a:cubicBezTo>
                    <a:cubicBezTo>
                      <a:pt x="1982000" y="3449637"/>
                      <a:pt x="1992882" y="3437850"/>
                      <a:pt x="2001050" y="3424237"/>
                    </a:cubicBezTo>
                    <a:cubicBezTo>
                      <a:pt x="2042568" y="3355040"/>
                      <a:pt x="1989934" y="3440912"/>
                      <a:pt x="2029625" y="3381375"/>
                    </a:cubicBezTo>
                    <a:cubicBezTo>
                      <a:pt x="2034760" y="3373673"/>
                      <a:pt x="2038777" y="3365264"/>
                      <a:pt x="2043912" y="3357562"/>
                    </a:cubicBezTo>
                    <a:cubicBezTo>
                      <a:pt x="2048315" y="3350957"/>
                      <a:pt x="2054345" y="3345451"/>
                      <a:pt x="2058200" y="3338512"/>
                    </a:cubicBezTo>
                    <a:cubicBezTo>
                      <a:pt x="2062352" y="3331039"/>
                      <a:pt x="2066931" y="3325812"/>
                      <a:pt x="2067725" y="3314700"/>
                    </a:cubicBezTo>
                    <a:cubicBezTo>
                      <a:pt x="2068519" y="3303588"/>
                      <a:pt x="2075133" y="3300677"/>
                      <a:pt x="2062962" y="3271837"/>
                    </a:cubicBezTo>
                    <a:cubicBezTo>
                      <a:pt x="2050791" y="3242997"/>
                      <a:pt x="2034388" y="3208602"/>
                      <a:pt x="1994700" y="3141662"/>
                    </a:cubicBezTo>
                    <a:cubicBezTo>
                      <a:pt x="1955012" y="3074722"/>
                      <a:pt x="1810285" y="2946929"/>
                      <a:pt x="1824837" y="2870200"/>
                    </a:cubicBezTo>
                    <a:cubicBezTo>
                      <a:pt x="1839389" y="2793471"/>
                      <a:pt x="2026449" y="2728648"/>
                      <a:pt x="2082012" y="2681287"/>
                    </a:cubicBezTo>
                    <a:cubicBezTo>
                      <a:pt x="2137575" y="2633926"/>
                      <a:pt x="2141543" y="2608262"/>
                      <a:pt x="2158212" y="2586037"/>
                    </a:cubicBezTo>
                    <a:cubicBezTo>
                      <a:pt x="2174881" y="2563812"/>
                      <a:pt x="2175382" y="2557901"/>
                      <a:pt x="2182025" y="2547937"/>
                    </a:cubicBezTo>
                    <a:cubicBezTo>
                      <a:pt x="2211466" y="2503776"/>
                      <a:pt x="2179414" y="2541292"/>
                      <a:pt x="2215362" y="2509837"/>
                    </a:cubicBezTo>
                    <a:cubicBezTo>
                      <a:pt x="2222120" y="2503923"/>
                      <a:pt x="2226528" y="2495087"/>
                      <a:pt x="2234412" y="2490787"/>
                    </a:cubicBezTo>
                    <a:cubicBezTo>
                      <a:pt x="2244558" y="2485253"/>
                      <a:pt x="2256786" y="2484917"/>
                      <a:pt x="2267750" y="2481262"/>
                    </a:cubicBezTo>
                    <a:cubicBezTo>
                      <a:pt x="2275860" y="2478559"/>
                      <a:pt x="2283314" y="2473986"/>
                      <a:pt x="2291562" y="2471737"/>
                    </a:cubicBezTo>
                    <a:cubicBezTo>
                      <a:pt x="2316862" y="2464837"/>
                      <a:pt x="2368777" y="2464144"/>
                      <a:pt x="2386812" y="2462212"/>
                    </a:cubicBezTo>
                    <a:cubicBezTo>
                      <a:pt x="2409135" y="2459820"/>
                      <a:pt x="2431262" y="2455862"/>
                      <a:pt x="2453487" y="2452687"/>
                    </a:cubicBezTo>
                    <a:cubicBezTo>
                      <a:pt x="2494846" y="2446779"/>
                      <a:pt x="2475812" y="2450128"/>
                      <a:pt x="2510637" y="2443162"/>
                    </a:cubicBezTo>
                    <a:cubicBezTo>
                      <a:pt x="2516987" y="2439987"/>
                      <a:pt x="2523039" y="2436130"/>
                      <a:pt x="2529687" y="2433637"/>
                    </a:cubicBezTo>
                    <a:cubicBezTo>
                      <a:pt x="2558079" y="2422991"/>
                      <a:pt x="2622755" y="2424621"/>
                      <a:pt x="2634462" y="2424112"/>
                    </a:cubicBezTo>
                    <a:lnTo>
                      <a:pt x="2767812" y="2419350"/>
                    </a:lnTo>
                    <a:cubicBezTo>
                      <a:pt x="2775750" y="2417762"/>
                      <a:pt x="2783946" y="2417147"/>
                      <a:pt x="2791625" y="2414587"/>
                    </a:cubicBezTo>
                    <a:cubicBezTo>
                      <a:pt x="2812311" y="2407692"/>
                      <a:pt x="2811104" y="2402413"/>
                      <a:pt x="2829725" y="2390775"/>
                    </a:cubicBezTo>
                    <a:cubicBezTo>
                      <a:pt x="2835745" y="2387012"/>
                      <a:pt x="2842868" y="2385188"/>
                      <a:pt x="2848775" y="2381250"/>
                    </a:cubicBezTo>
                    <a:cubicBezTo>
                      <a:pt x="2861984" y="2372444"/>
                      <a:pt x="2874175" y="2362200"/>
                      <a:pt x="2886875" y="2352675"/>
                    </a:cubicBezTo>
                    <a:cubicBezTo>
                      <a:pt x="2893225" y="2347912"/>
                      <a:pt x="2899321" y="2342790"/>
                      <a:pt x="2905925" y="2338387"/>
                    </a:cubicBezTo>
                    <a:cubicBezTo>
                      <a:pt x="2910687" y="2335212"/>
                      <a:pt x="2915815" y="2332526"/>
                      <a:pt x="2920212" y="2328862"/>
                    </a:cubicBezTo>
                    <a:cubicBezTo>
                      <a:pt x="2925386" y="2324550"/>
                      <a:pt x="2928476" y="2317587"/>
                      <a:pt x="2934500" y="2314575"/>
                    </a:cubicBezTo>
                    <a:cubicBezTo>
                      <a:pt x="2941740" y="2310955"/>
                      <a:pt x="2950375" y="2311400"/>
                      <a:pt x="2958312" y="2309812"/>
                    </a:cubicBezTo>
                    <a:cubicBezTo>
                      <a:pt x="2966250" y="2305050"/>
                      <a:pt x="2974423" y="2300660"/>
                      <a:pt x="2982125" y="2295525"/>
                    </a:cubicBezTo>
                    <a:cubicBezTo>
                      <a:pt x="2988730" y="2291122"/>
                      <a:pt x="2994236" y="2285092"/>
                      <a:pt x="3001175" y="2281237"/>
                    </a:cubicBezTo>
                    <a:cubicBezTo>
                      <a:pt x="3008648" y="2277085"/>
                      <a:pt x="3017706" y="2276192"/>
                      <a:pt x="3024987" y="2271712"/>
                    </a:cubicBezTo>
                    <a:cubicBezTo>
                      <a:pt x="3038507" y="2263392"/>
                      <a:pt x="3049304" y="2251013"/>
                      <a:pt x="3063087" y="2243137"/>
                    </a:cubicBezTo>
                    <a:cubicBezTo>
                      <a:pt x="3074200" y="2236787"/>
                      <a:pt x="3086074" y="2231615"/>
                      <a:pt x="3096425" y="2224087"/>
                    </a:cubicBezTo>
                    <a:cubicBezTo>
                      <a:pt x="3103688" y="2218805"/>
                      <a:pt x="3108003" y="2210018"/>
                      <a:pt x="3115475" y="2205037"/>
                    </a:cubicBezTo>
                    <a:cubicBezTo>
                      <a:pt x="3127289" y="2197161"/>
                      <a:pt x="3141310" y="2193141"/>
                      <a:pt x="3153575" y="2185987"/>
                    </a:cubicBezTo>
                    <a:cubicBezTo>
                      <a:pt x="3160431" y="2181988"/>
                      <a:pt x="3166498" y="2176746"/>
                      <a:pt x="3172625" y="2171700"/>
                    </a:cubicBezTo>
                    <a:cubicBezTo>
                      <a:pt x="3193493" y="2154514"/>
                      <a:pt x="3212310" y="2134700"/>
                      <a:pt x="3234537" y="2119312"/>
                    </a:cubicBezTo>
                    <a:lnTo>
                      <a:pt x="3296450" y="2076450"/>
                    </a:lnTo>
                    <a:cubicBezTo>
                      <a:pt x="3307638" y="2068619"/>
                      <a:pt x="3318559" y="2060410"/>
                      <a:pt x="3329787" y="2052637"/>
                    </a:cubicBezTo>
                    <a:cubicBezTo>
                      <a:pt x="3339199" y="2046121"/>
                      <a:pt x="3348837" y="2039937"/>
                      <a:pt x="3358362" y="2033587"/>
                    </a:cubicBezTo>
                    <a:cubicBezTo>
                      <a:pt x="3380998" y="2018496"/>
                      <a:pt x="3395544" y="2007852"/>
                      <a:pt x="3420275" y="1995487"/>
                    </a:cubicBezTo>
                    <a:cubicBezTo>
                      <a:pt x="3431088" y="1990080"/>
                      <a:pt x="3442967" y="1986932"/>
                      <a:pt x="3453612" y="1981200"/>
                    </a:cubicBezTo>
                    <a:cubicBezTo>
                      <a:pt x="3463691" y="1975773"/>
                      <a:pt x="3472299" y="1967918"/>
                      <a:pt x="3482187" y="1962150"/>
                    </a:cubicBezTo>
                    <a:cubicBezTo>
                      <a:pt x="3550962" y="1922031"/>
                      <a:pt x="3473884" y="1972195"/>
                      <a:pt x="3534575" y="1933575"/>
                    </a:cubicBezTo>
                    <a:cubicBezTo>
                      <a:pt x="3544233" y="1927429"/>
                      <a:pt x="3553294" y="1920349"/>
                      <a:pt x="3563150" y="1914525"/>
                    </a:cubicBezTo>
                    <a:cubicBezTo>
                      <a:pt x="3588240" y="1899699"/>
                      <a:pt x="3614107" y="1886225"/>
                      <a:pt x="3639350" y="1871662"/>
                    </a:cubicBezTo>
                    <a:cubicBezTo>
                      <a:pt x="3655386" y="1862410"/>
                      <a:pt x="3671018" y="1852474"/>
                      <a:pt x="3686975" y="1843087"/>
                    </a:cubicBezTo>
                    <a:cubicBezTo>
                      <a:pt x="3698007" y="1836598"/>
                      <a:pt x="3710318" y="1832032"/>
                      <a:pt x="3720312" y="1824037"/>
                    </a:cubicBezTo>
                    <a:cubicBezTo>
                      <a:pt x="3728250" y="1817687"/>
                      <a:pt x="3735201" y="1809855"/>
                      <a:pt x="3744125" y="1804987"/>
                    </a:cubicBezTo>
                    <a:cubicBezTo>
                      <a:pt x="3752939" y="1800179"/>
                      <a:pt x="3763175" y="1798637"/>
                      <a:pt x="3772700" y="1795462"/>
                    </a:cubicBezTo>
                    <a:cubicBezTo>
                      <a:pt x="3780637" y="1789112"/>
                      <a:pt x="3787732" y="1781534"/>
                      <a:pt x="3796512" y="1776412"/>
                    </a:cubicBezTo>
                    <a:cubicBezTo>
                      <a:pt x="3806955" y="1770320"/>
                      <a:pt x="3818873" y="1767191"/>
                      <a:pt x="3829850" y="1762125"/>
                    </a:cubicBezTo>
                    <a:cubicBezTo>
                      <a:pt x="3839519" y="1757662"/>
                      <a:pt x="3849076" y="1752937"/>
                      <a:pt x="3858425" y="1747837"/>
                    </a:cubicBezTo>
                    <a:cubicBezTo>
                      <a:pt x="3866551" y="1743405"/>
                      <a:pt x="3873849" y="1737464"/>
                      <a:pt x="3882237" y="1733550"/>
                    </a:cubicBezTo>
                    <a:cubicBezTo>
                      <a:pt x="3897731" y="1726320"/>
                      <a:pt x="3915636" y="1723984"/>
                      <a:pt x="3929862" y="1714500"/>
                    </a:cubicBezTo>
                    <a:cubicBezTo>
                      <a:pt x="3939387" y="1708150"/>
                      <a:pt x="3949059" y="1702015"/>
                      <a:pt x="3958437" y="1695450"/>
                    </a:cubicBezTo>
                    <a:cubicBezTo>
                      <a:pt x="3964940" y="1690898"/>
                      <a:pt x="3970681" y="1685246"/>
                      <a:pt x="3977487" y="1681162"/>
                    </a:cubicBezTo>
                    <a:cubicBezTo>
                      <a:pt x="4059233" y="1632114"/>
                      <a:pt x="3959628" y="1695666"/>
                      <a:pt x="4029875" y="1657350"/>
                    </a:cubicBezTo>
                    <a:cubicBezTo>
                      <a:pt x="4081751" y="1629054"/>
                      <a:pt x="4036666" y="1649355"/>
                      <a:pt x="4082262" y="1614487"/>
                    </a:cubicBezTo>
                    <a:cubicBezTo>
                      <a:pt x="4100449" y="1600579"/>
                      <a:pt x="4120362" y="1589087"/>
                      <a:pt x="4139412" y="1576387"/>
                    </a:cubicBezTo>
                    <a:lnTo>
                      <a:pt x="4167987" y="1557337"/>
                    </a:lnTo>
                    <a:cubicBezTo>
                      <a:pt x="4177512" y="1550987"/>
                      <a:pt x="4186323" y="1543407"/>
                      <a:pt x="4196562" y="1538287"/>
                    </a:cubicBezTo>
                    <a:cubicBezTo>
                      <a:pt x="4215612" y="1528762"/>
                      <a:pt x="4233937" y="1517622"/>
                      <a:pt x="4253712" y="1509712"/>
                    </a:cubicBezTo>
                    <a:cubicBezTo>
                      <a:pt x="4261650" y="1506537"/>
                      <a:pt x="4269713" y="1503659"/>
                      <a:pt x="4277525" y="1500187"/>
                    </a:cubicBezTo>
                    <a:cubicBezTo>
                      <a:pt x="4284013" y="1497304"/>
                      <a:pt x="4289775" y="1492702"/>
                      <a:pt x="4296575" y="1490662"/>
                    </a:cubicBezTo>
                    <a:cubicBezTo>
                      <a:pt x="4305824" y="1487887"/>
                      <a:pt x="4315625" y="1487487"/>
                      <a:pt x="4325150" y="1485900"/>
                    </a:cubicBezTo>
                    <a:cubicBezTo>
                      <a:pt x="4334675" y="1482725"/>
                      <a:pt x="4343821" y="1478026"/>
                      <a:pt x="4353725" y="1476375"/>
                    </a:cubicBezTo>
                    <a:cubicBezTo>
                      <a:pt x="4413268" y="1466451"/>
                      <a:pt x="4426982" y="1473507"/>
                      <a:pt x="4491837" y="1481137"/>
                    </a:cubicBezTo>
                    <a:cubicBezTo>
                      <a:pt x="4498187" y="1485900"/>
                      <a:pt x="4504156" y="1491218"/>
                      <a:pt x="4510887" y="1495425"/>
                    </a:cubicBezTo>
                    <a:cubicBezTo>
                      <a:pt x="4529589" y="1507114"/>
                      <a:pt x="4551095" y="1514643"/>
                      <a:pt x="4568037" y="1528762"/>
                    </a:cubicBezTo>
                    <a:cubicBezTo>
                      <a:pt x="4585785" y="1543552"/>
                      <a:pt x="4600683" y="1554507"/>
                      <a:pt x="4615662" y="1571625"/>
                    </a:cubicBezTo>
                    <a:cubicBezTo>
                      <a:pt x="4620889" y="1577599"/>
                      <a:pt x="4625187" y="1584325"/>
                      <a:pt x="4629950" y="1590675"/>
                    </a:cubicBezTo>
                    <a:cubicBezTo>
                      <a:pt x="4639541" y="1629041"/>
                      <a:pt x="4642231" y="1631735"/>
                      <a:pt x="4629950" y="1690687"/>
                    </a:cubicBezTo>
                    <a:cubicBezTo>
                      <a:pt x="4627340" y="1703217"/>
                      <a:pt x="4616624" y="1712577"/>
                      <a:pt x="4610900" y="1724025"/>
                    </a:cubicBezTo>
                    <a:cubicBezTo>
                      <a:pt x="4595405" y="1755014"/>
                      <a:pt x="4598153" y="1755506"/>
                      <a:pt x="4587087" y="1785937"/>
                    </a:cubicBezTo>
                    <a:cubicBezTo>
                      <a:pt x="4584165" y="1793971"/>
                      <a:pt x="4580265" y="1801640"/>
                      <a:pt x="4577562" y="1809750"/>
                    </a:cubicBezTo>
                    <a:cubicBezTo>
                      <a:pt x="4575492" y="1815960"/>
                      <a:pt x="4574171" y="1822400"/>
                      <a:pt x="4572800" y="1828800"/>
                    </a:cubicBezTo>
                    <a:cubicBezTo>
                      <a:pt x="4569408" y="1844630"/>
                      <a:pt x="4566089" y="1860482"/>
                      <a:pt x="4563275" y="1876425"/>
                    </a:cubicBezTo>
                    <a:cubicBezTo>
                      <a:pt x="4561324" y="1887479"/>
                      <a:pt x="4560219" y="1898667"/>
                      <a:pt x="4558512" y="1909762"/>
                    </a:cubicBezTo>
                    <a:cubicBezTo>
                      <a:pt x="4557044" y="1919306"/>
                      <a:pt x="4555337" y="1928812"/>
                      <a:pt x="4553750" y="1938337"/>
                    </a:cubicBezTo>
                    <a:cubicBezTo>
                      <a:pt x="4559227" y="2039655"/>
                      <a:pt x="4537503" y="2071832"/>
                      <a:pt x="4572800" y="2133600"/>
                    </a:cubicBezTo>
                    <a:cubicBezTo>
                      <a:pt x="4580534" y="2147134"/>
                      <a:pt x="4586336" y="2154656"/>
                      <a:pt x="4601375" y="2162175"/>
                    </a:cubicBezTo>
                    <a:cubicBezTo>
                      <a:pt x="4607229" y="2165102"/>
                      <a:pt x="4614075" y="2165350"/>
                      <a:pt x="4620425" y="2166937"/>
                    </a:cubicBezTo>
                    <a:cubicBezTo>
                      <a:pt x="4628362" y="2171700"/>
                      <a:pt x="4635778" y="2177466"/>
                      <a:pt x="4644237" y="2181225"/>
                    </a:cubicBezTo>
                    <a:cubicBezTo>
                      <a:pt x="4650218" y="2183883"/>
                      <a:pt x="4656897" y="2184567"/>
                      <a:pt x="4663287" y="2185987"/>
                    </a:cubicBezTo>
                    <a:cubicBezTo>
                      <a:pt x="4683271" y="2190428"/>
                      <a:pt x="4694978" y="2192063"/>
                      <a:pt x="4715675" y="2195512"/>
                    </a:cubicBezTo>
                    <a:cubicBezTo>
                      <a:pt x="4753775" y="2192337"/>
                      <a:pt x="4792440" y="2193252"/>
                      <a:pt x="4829975" y="2185987"/>
                    </a:cubicBezTo>
                    <a:cubicBezTo>
                      <a:pt x="4842540" y="2183555"/>
                      <a:pt x="4852043" y="2173005"/>
                      <a:pt x="4863312" y="2166937"/>
                    </a:cubicBezTo>
                    <a:cubicBezTo>
                      <a:pt x="4895056" y="2149844"/>
                      <a:pt x="4884540" y="2154120"/>
                      <a:pt x="4915700" y="2147887"/>
                    </a:cubicBezTo>
                    <a:cubicBezTo>
                      <a:pt x="4922050" y="2143125"/>
                      <a:pt x="4927858" y="2137538"/>
                      <a:pt x="4934750" y="2133600"/>
                    </a:cubicBezTo>
                    <a:cubicBezTo>
                      <a:pt x="4939109" y="2131109"/>
                      <a:pt x="4944860" y="2131622"/>
                      <a:pt x="4949037" y="2128837"/>
                    </a:cubicBezTo>
                    <a:cubicBezTo>
                      <a:pt x="4954641" y="2125101"/>
                      <a:pt x="4958211" y="2118933"/>
                      <a:pt x="4963325" y="2114550"/>
                    </a:cubicBezTo>
                    <a:cubicBezTo>
                      <a:pt x="4969352" y="2109384"/>
                      <a:pt x="4975872" y="2104814"/>
                      <a:pt x="4982375" y="2100262"/>
                    </a:cubicBezTo>
                    <a:cubicBezTo>
                      <a:pt x="4991753" y="2093697"/>
                      <a:pt x="5002299" y="2088709"/>
                      <a:pt x="5010950" y="2081212"/>
                    </a:cubicBezTo>
                    <a:cubicBezTo>
                      <a:pt x="5026219" y="2067979"/>
                      <a:pt x="5038034" y="2050972"/>
                      <a:pt x="5053812" y="2038350"/>
                    </a:cubicBezTo>
                    <a:cubicBezTo>
                      <a:pt x="5061750" y="2032000"/>
                      <a:pt x="5070027" y="2026053"/>
                      <a:pt x="5077625" y="2019300"/>
                    </a:cubicBezTo>
                    <a:cubicBezTo>
                      <a:pt x="5084337" y="2013334"/>
                      <a:pt x="5089663" y="2005860"/>
                      <a:pt x="5096675" y="2000250"/>
                    </a:cubicBezTo>
                    <a:cubicBezTo>
                      <a:pt x="5105614" y="1993099"/>
                      <a:pt x="5116092" y="1988069"/>
                      <a:pt x="5125250" y="1981200"/>
                    </a:cubicBezTo>
                    <a:cubicBezTo>
                      <a:pt x="5141514" y="1969002"/>
                      <a:pt x="5160175" y="1958975"/>
                      <a:pt x="5172875" y="1943100"/>
                    </a:cubicBezTo>
                    <a:cubicBezTo>
                      <a:pt x="5196360" y="1913743"/>
                      <a:pt x="5182833" y="1923833"/>
                      <a:pt x="5210975" y="1909762"/>
                    </a:cubicBezTo>
                    <a:cubicBezTo>
                      <a:pt x="5214150" y="1905000"/>
                      <a:pt x="5217173" y="1900133"/>
                      <a:pt x="5220500" y="1895475"/>
                    </a:cubicBezTo>
                    <a:cubicBezTo>
                      <a:pt x="5225114" y="1889016"/>
                      <a:pt x="5230788" y="1883281"/>
                      <a:pt x="5234787" y="1876425"/>
                    </a:cubicBezTo>
                    <a:cubicBezTo>
                      <a:pt x="5241941" y="1864160"/>
                      <a:pt x="5246941" y="1850737"/>
                      <a:pt x="5253837" y="1838325"/>
                    </a:cubicBezTo>
                    <a:cubicBezTo>
                      <a:pt x="5262828" y="1822141"/>
                      <a:pt x="5282412" y="1790700"/>
                      <a:pt x="5282412" y="1790700"/>
                    </a:cubicBezTo>
                    <a:cubicBezTo>
                      <a:pt x="5284000" y="1784350"/>
                      <a:pt x="5284248" y="1777504"/>
                      <a:pt x="5287175" y="1771650"/>
                    </a:cubicBezTo>
                    <a:cubicBezTo>
                      <a:pt x="5292295" y="1761411"/>
                      <a:pt x="5306225" y="1743075"/>
                      <a:pt x="5306225" y="1743075"/>
                    </a:cubicBezTo>
                    <a:cubicBezTo>
                      <a:pt x="5310111" y="1731414"/>
                      <a:pt x="5313155" y="1720037"/>
                      <a:pt x="5320512" y="1709737"/>
                    </a:cubicBezTo>
                    <a:cubicBezTo>
                      <a:pt x="5324427" y="1704256"/>
                      <a:pt x="5330037" y="1700212"/>
                      <a:pt x="5334800" y="1695450"/>
                    </a:cubicBezTo>
                    <a:cubicBezTo>
                      <a:pt x="5348820" y="1639364"/>
                      <a:pt x="5324595" y="1727197"/>
                      <a:pt x="5358612" y="1647825"/>
                    </a:cubicBezTo>
                    <a:cubicBezTo>
                      <a:pt x="5395693" y="1561305"/>
                      <a:pt x="5348110" y="1668829"/>
                      <a:pt x="5391950" y="1581150"/>
                    </a:cubicBezTo>
                    <a:cubicBezTo>
                      <a:pt x="5410623" y="1543805"/>
                      <a:pt x="5430349" y="1489465"/>
                      <a:pt x="5439575" y="1452562"/>
                    </a:cubicBezTo>
                    <a:cubicBezTo>
                      <a:pt x="5442750" y="1439862"/>
                      <a:pt x="5446533" y="1427299"/>
                      <a:pt x="5449100" y="1414462"/>
                    </a:cubicBezTo>
                    <a:cubicBezTo>
                      <a:pt x="5451301" y="1403455"/>
                      <a:pt x="5452275" y="1392237"/>
                      <a:pt x="5453862" y="1381125"/>
                    </a:cubicBezTo>
                    <a:cubicBezTo>
                      <a:pt x="5455930" y="1314959"/>
                      <a:pt x="5454571" y="1247223"/>
                      <a:pt x="5463387" y="1181100"/>
                    </a:cubicBezTo>
                    <a:cubicBezTo>
                      <a:pt x="5464457" y="1173076"/>
                      <a:pt x="5466702" y="1165251"/>
                      <a:pt x="5468150" y="1157287"/>
                    </a:cubicBezTo>
                    <a:cubicBezTo>
                      <a:pt x="5469877" y="1147786"/>
                      <a:pt x="5471444" y="1138256"/>
                      <a:pt x="5472912" y="1128712"/>
                    </a:cubicBezTo>
                    <a:cubicBezTo>
                      <a:pt x="5474619" y="1117617"/>
                      <a:pt x="5475151" y="1106313"/>
                      <a:pt x="5477675" y="1095375"/>
                    </a:cubicBezTo>
                    <a:cubicBezTo>
                      <a:pt x="5479933" y="1085592"/>
                      <a:pt x="5484025" y="1076325"/>
                      <a:pt x="5487200" y="1066800"/>
                    </a:cubicBezTo>
                    <a:cubicBezTo>
                      <a:pt x="5493264" y="1006149"/>
                      <a:pt x="5488093" y="1034653"/>
                      <a:pt x="5501487" y="981075"/>
                    </a:cubicBezTo>
                    <a:lnTo>
                      <a:pt x="5501487" y="981075"/>
                    </a:lnTo>
                    <a:cubicBezTo>
                      <a:pt x="5504662" y="962025"/>
                      <a:pt x="5508281" y="943044"/>
                      <a:pt x="5511012" y="923925"/>
                    </a:cubicBezTo>
                    <a:cubicBezTo>
                      <a:pt x="5512600" y="912812"/>
                      <a:pt x="5514024" y="901675"/>
                      <a:pt x="5515775" y="890587"/>
                    </a:cubicBezTo>
                    <a:cubicBezTo>
                      <a:pt x="5518787" y="871511"/>
                      <a:pt x="5522125" y="852487"/>
                      <a:pt x="5525300" y="833437"/>
                    </a:cubicBezTo>
                    <a:lnTo>
                      <a:pt x="5530062" y="804862"/>
                    </a:lnTo>
                    <a:cubicBezTo>
                      <a:pt x="5531650" y="782637"/>
                      <a:pt x="5534825" y="760469"/>
                      <a:pt x="5534825" y="738187"/>
                    </a:cubicBezTo>
                    <a:cubicBezTo>
                      <a:pt x="5534825" y="569733"/>
                      <a:pt x="5555055" y="561649"/>
                      <a:pt x="5520537" y="466725"/>
                    </a:cubicBezTo>
                    <a:cubicBezTo>
                      <a:pt x="5517615" y="458691"/>
                      <a:pt x="5513934" y="450946"/>
                      <a:pt x="5511012" y="442912"/>
                    </a:cubicBezTo>
                    <a:cubicBezTo>
                      <a:pt x="5505084" y="426609"/>
                      <a:pt x="5499852" y="406305"/>
                      <a:pt x="5491962" y="390525"/>
                    </a:cubicBezTo>
                    <a:cubicBezTo>
                      <a:pt x="5487822" y="382246"/>
                      <a:pt x="5483825" y="373631"/>
                      <a:pt x="5477675" y="366712"/>
                    </a:cubicBezTo>
                    <a:cubicBezTo>
                      <a:pt x="5470922" y="359114"/>
                      <a:pt x="5461050" y="354850"/>
                      <a:pt x="5453862" y="347662"/>
                    </a:cubicBezTo>
                    <a:cubicBezTo>
                      <a:pt x="5442671" y="336471"/>
                      <a:pt x="5434004" y="319190"/>
                      <a:pt x="5420525" y="309562"/>
                    </a:cubicBezTo>
                    <a:cubicBezTo>
                      <a:pt x="5414748" y="305435"/>
                      <a:pt x="5407825" y="303212"/>
                      <a:pt x="5401475" y="300037"/>
                    </a:cubicBezTo>
                    <a:cubicBezTo>
                      <a:pt x="5398300" y="293687"/>
                      <a:pt x="5396570" y="286377"/>
                      <a:pt x="5391950" y="280987"/>
                    </a:cubicBezTo>
                    <a:cubicBezTo>
                      <a:pt x="5388012" y="276393"/>
                      <a:pt x="5365304" y="261636"/>
                      <a:pt x="5358612" y="257175"/>
                    </a:cubicBezTo>
                    <a:cubicBezTo>
                      <a:pt x="5328851" y="217492"/>
                      <a:pt x="5361387" y="257171"/>
                      <a:pt x="5325275" y="223837"/>
                    </a:cubicBezTo>
                    <a:cubicBezTo>
                      <a:pt x="5297513" y="198211"/>
                      <a:pt x="5265376" y="164947"/>
                      <a:pt x="5244312" y="133350"/>
                    </a:cubicBezTo>
                    <a:cubicBezTo>
                      <a:pt x="5234239" y="118241"/>
                      <a:pt x="5216405" y="89464"/>
                      <a:pt x="5201450" y="85725"/>
                    </a:cubicBezTo>
                    <a:cubicBezTo>
                      <a:pt x="5166327" y="76943"/>
                      <a:pt x="5198218" y="86380"/>
                      <a:pt x="5163350" y="71437"/>
                    </a:cubicBezTo>
                    <a:cubicBezTo>
                      <a:pt x="5077443" y="34620"/>
                      <a:pt x="5148951" y="66038"/>
                      <a:pt x="5087150" y="42862"/>
                    </a:cubicBezTo>
                    <a:cubicBezTo>
                      <a:pt x="5071141" y="36859"/>
                      <a:pt x="5056451" y="26230"/>
                      <a:pt x="5039525" y="23812"/>
                    </a:cubicBezTo>
                    <a:lnTo>
                      <a:pt x="5006187" y="19050"/>
                    </a:lnTo>
                    <a:cubicBezTo>
                      <a:pt x="4998250" y="15875"/>
                      <a:pt x="4990819" y="10858"/>
                      <a:pt x="4982375" y="9525"/>
                    </a:cubicBezTo>
                    <a:cubicBezTo>
                      <a:pt x="4960366" y="6050"/>
                      <a:pt x="4937916" y="6471"/>
                      <a:pt x="4915700" y="4762"/>
                    </a:cubicBezTo>
                    <a:lnTo>
                      <a:pt x="4858550" y="0"/>
                    </a:lnTo>
                    <a:cubicBezTo>
                      <a:pt x="4780501" y="6003"/>
                      <a:pt x="4816929" y="703"/>
                      <a:pt x="4749012" y="14287"/>
                    </a:cubicBezTo>
                    <a:cubicBezTo>
                      <a:pt x="4741075" y="15875"/>
                      <a:pt x="4732879" y="16490"/>
                      <a:pt x="4725200" y="19050"/>
                    </a:cubicBezTo>
                    <a:cubicBezTo>
                      <a:pt x="4659973" y="40792"/>
                      <a:pt x="4733765" y="14698"/>
                      <a:pt x="4668050" y="42862"/>
                    </a:cubicBezTo>
                    <a:cubicBezTo>
                      <a:pt x="4655583" y="48205"/>
                      <a:pt x="4641835" y="50613"/>
                      <a:pt x="4629950" y="57150"/>
                    </a:cubicBezTo>
                    <a:cubicBezTo>
                      <a:pt x="4515711" y="119982"/>
                      <a:pt x="4612719" y="79283"/>
                      <a:pt x="4548987" y="104775"/>
                    </a:cubicBezTo>
                    <a:cubicBezTo>
                      <a:pt x="4542637" y="112712"/>
                      <a:pt x="4536690" y="120990"/>
                      <a:pt x="4529937" y="128587"/>
                    </a:cubicBezTo>
                    <a:cubicBezTo>
                      <a:pt x="4523971" y="135299"/>
                      <a:pt x="4516497" y="140625"/>
                      <a:pt x="4510887" y="147637"/>
                    </a:cubicBezTo>
                    <a:cubicBezTo>
                      <a:pt x="4503736" y="156576"/>
                      <a:pt x="4497983" y="166554"/>
                      <a:pt x="4491837" y="176212"/>
                    </a:cubicBezTo>
                    <a:cubicBezTo>
                      <a:pt x="4474555" y="203371"/>
                      <a:pt x="4470273" y="212332"/>
                      <a:pt x="4458500" y="247650"/>
                    </a:cubicBezTo>
                    <a:lnTo>
                      <a:pt x="4439450" y="304800"/>
                    </a:lnTo>
                    <a:cubicBezTo>
                      <a:pt x="4426396" y="396169"/>
                      <a:pt x="4446144" y="283044"/>
                      <a:pt x="4420400" y="366712"/>
                    </a:cubicBezTo>
                    <a:cubicBezTo>
                      <a:pt x="4417099" y="377441"/>
                      <a:pt x="4418360" y="389160"/>
                      <a:pt x="4415637" y="400050"/>
                    </a:cubicBezTo>
                    <a:cubicBezTo>
                      <a:pt x="4413564" y="408344"/>
                      <a:pt x="4409287" y="415925"/>
                      <a:pt x="4406112" y="423862"/>
                    </a:cubicBezTo>
                    <a:cubicBezTo>
                      <a:pt x="4404525" y="434975"/>
                      <a:pt x="4403057" y="446105"/>
                      <a:pt x="4401350" y="457200"/>
                    </a:cubicBezTo>
                    <a:cubicBezTo>
                      <a:pt x="4388131" y="543121"/>
                      <a:pt x="4405636" y="422424"/>
                      <a:pt x="4391825" y="519112"/>
                    </a:cubicBezTo>
                    <a:cubicBezTo>
                      <a:pt x="4412585" y="664431"/>
                      <a:pt x="4393188" y="611191"/>
                      <a:pt x="4425162" y="685800"/>
                    </a:cubicBezTo>
                    <a:cubicBezTo>
                      <a:pt x="4427048" y="695227"/>
                      <a:pt x="4431327" y="718581"/>
                      <a:pt x="4434687" y="728662"/>
                    </a:cubicBezTo>
                    <a:cubicBezTo>
                      <a:pt x="4437390" y="736772"/>
                      <a:pt x="4441037" y="744537"/>
                      <a:pt x="4444212" y="752475"/>
                    </a:cubicBezTo>
                    <a:cubicBezTo>
                      <a:pt x="4442625" y="774700"/>
                      <a:pt x="4449030" y="799033"/>
                      <a:pt x="4439450" y="819150"/>
                    </a:cubicBezTo>
                    <a:cubicBezTo>
                      <a:pt x="4431668" y="835492"/>
                      <a:pt x="4409385" y="839688"/>
                      <a:pt x="4396587" y="852487"/>
                    </a:cubicBezTo>
                    <a:cubicBezTo>
                      <a:pt x="4391825" y="857250"/>
                      <a:pt x="4387781" y="862860"/>
                      <a:pt x="4382300" y="866775"/>
                    </a:cubicBezTo>
                    <a:cubicBezTo>
                      <a:pt x="4376523" y="870902"/>
                      <a:pt x="4369414" y="872778"/>
                      <a:pt x="4363250" y="876300"/>
                    </a:cubicBezTo>
                    <a:cubicBezTo>
                      <a:pt x="4352026" y="882714"/>
                      <a:pt x="4340134" y="892811"/>
                      <a:pt x="4329912" y="900112"/>
                    </a:cubicBezTo>
                    <a:cubicBezTo>
                      <a:pt x="4325254" y="903439"/>
                      <a:pt x="4320282" y="906310"/>
                      <a:pt x="4315625" y="909637"/>
                    </a:cubicBezTo>
                    <a:cubicBezTo>
                      <a:pt x="4309166" y="914251"/>
                      <a:pt x="4303675" y="920375"/>
                      <a:pt x="4296575" y="923925"/>
                    </a:cubicBezTo>
                    <a:cubicBezTo>
                      <a:pt x="4290721" y="926852"/>
                      <a:pt x="4283794" y="926806"/>
                      <a:pt x="4277525" y="928687"/>
                    </a:cubicBezTo>
                    <a:cubicBezTo>
                      <a:pt x="4267908" y="931572"/>
                      <a:pt x="4258690" y="935777"/>
                      <a:pt x="4248950" y="938212"/>
                    </a:cubicBezTo>
                    <a:cubicBezTo>
                      <a:pt x="4242600" y="939800"/>
                      <a:pt x="4236194" y="941177"/>
                      <a:pt x="4229900" y="942975"/>
                    </a:cubicBezTo>
                    <a:cubicBezTo>
                      <a:pt x="4225073" y="944354"/>
                      <a:pt x="4220482" y="946519"/>
                      <a:pt x="4215612" y="947737"/>
                    </a:cubicBezTo>
                    <a:cubicBezTo>
                      <a:pt x="4197031" y="952382"/>
                      <a:pt x="4177294" y="954572"/>
                      <a:pt x="4158462" y="957262"/>
                    </a:cubicBezTo>
                    <a:cubicBezTo>
                      <a:pt x="4115128" y="971709"/>
                      <a:pt x="4183553" y="949554"/>
                      <a:pt x="4120362" y="966787"/>
                    </a:cubicBezTo>
                    <a:cubicBezTo>
                      <a:pt x="4110676" y="969429"/>
                      <a:pt x="4101109" y="972583"/>
                      <a:pt x="4091787" y="976312"/>
                    </a:cubicBezTo>
                    <a:cubicBezTo>
                      <a:pt x="4083850" y="979487"/>
                      <a:pt x="4076269" y="983764"/>
                      <a:pt x="4067975" y="985837"/>
                    </a:cubicBezTo>
                    <a:cubicBezTo>
                      <a:pt x="4057085" y="988560"/>
                      <a:pt x="4045750" y="989012"/>
                      <a:pt x="4034637" y="990600"/>
                    </a:cubicBezTo>
                    <a:cubicBezTo>
                      <a:pt x="3981960" y="1016938"/>
                      <a:pt x="4031838" y="995962"/>
                      <a:pt x="3967962" y="1009650"/>
                    </a:cubicBezTo>
                    <a:cubicBezTo>
                      <a:pt x="3958145" y="1011754"/>
                      <a:pt x="3949170" y="1016917"/>
                      <a:pt x="3939387" y="1019175"/>
                    </a:cubicBezTo>
                    <a:cubicBezTo>
                      <a:pt x="3928449" y="1021699"/>
                      <a:pt x="3917162" y="1022350"/>
                      <a:pt x="3906050" y="1023937"/>
                    </a:cubicBezTo>
                    <a:cubicBezTo>
                      <a:pt x="3852075" y="1022350"/>
                      <a:pt x="3798056" y="1021872"/>
                      <a:pt x="3744125" y="1019175"/>
                    </a:cubicBezTo>
                    <a:cubicBezTo>
                      <a:pt x="3734481" y="1018693"/>
                      <a:pt x="3725109" y="1015778"/>
                      <a:pt x="3715550" y="1014412"/>
                    </a:cubicBezTo>
                    <a:cubicBezTo>
                      <a:pt x="3702880" y="1012602"/>
                      <a:pt x="3690150" y="1011237"/>
                      <a:pt x="3677450" y="1009650"/>
                    </a:cubicBezTo>
                    <a:cubicBezTo>
                      <a:pt x="3634587" y="1014412"/>
                      <a:pt x="3591250" y="1015989"/>
                      <a:pt x="3548862" y="1023937"/>
                    </a:cubicBezTo>
                    <a:cubicBezTo>
                      <a:pt x="3542227" y="1025181"/>
                      <a:pt x="3511890" y="1047358"/>
                      <a:pt x="3506000" y="1052512"/>
                    </a:cubicBezTo>
                    <a:cubicBezTo>
                      <a:pt x="3499242" y="1058425"/>
                      <a:pt x="3493662" y="1065596"/>
                      <a:pt x="3486950" y="1071562"/>
                    </a:cubicBezTo>
                    <a:cubicBezTo>
                      <a:pt x="3479352" y="1078315"/>
                      <a:pt x="3470325" y="1083424"/>
                      <a:pt x="3463137" y="1090612"/>
                    </a:cubicBezTo>
                    <a:cubicBezTo>
                      <a:pt x="3408773" y="1144976"/>
                      <a:pt x="3498563" y="1069893"/>
                      <a:pt x="3425037" y="1128712"/>
                    </a:cubicBezTo>
                    <a:cubicBezTo>
                      <a:pt x="3415512" y="1144587"/>
                      <a:pt x="3406274" y="1160638"/>
                      <a:pt x="3396462" y="1176337"/>
                    </a:cubicBezTo>
                    <a:cubicBezTo>
                      <a:pt x="3336051" y="1272995"/>
                      <a:pt x="3412595" y="1146271"/>
                      <a:pt x="3363125" y="1228725"/>
                    </a:cubicBezTo>
                    <a:cubicBezTo>
                      <a:pt x="3359950" y="1239837"/>
                      <a:pt x="3356641" y="1250912"/>
                      <a:pt x="3353600" y="1262062"/>
                    </a:cubicBezTo>
                    <a:cubicBezTo>
                      <a:pt x="3351878" y="1268377"/>
                      <a:pt x="3351415" y="1275096"/>
                      <a:pt x="3348837" y="1281112"/>
                    </a:cubicBezTo>
                    <a:cubicBezTo>
                      <a:pt x="3346582" y="1286373"/>
                      <a:pt x="3342487" y="1290637"/>
                      <a:pt x="3339312" y="1295400"/>
                    </a:cubicBezTo>
                    <a:cubicBezTo>
                      <a:pt x="3336137" y="1304925"/>
                      <a:pt x="3336887" y="1316875"/>
                      <a:pt x="3329787" y="1323975"/>
                    </a:cubicBezTo>
                    <a:cubicBezTo>
                      <a:pt x="3318960" y="1334802"/>
                      <a:pt x="3308848" y="1343567"/>
                      <a:pt x="3301212" y="1357312"/>
                    </a:cubicBezTo>
                    <a:cubicBezTo>
                      <a:pt x="3297060" y="1364785"/>
                      <a:pt x="3296218" y="1373875"/>
                      <a:pt x="3291687" y="1381125"/>
                    </a:cubicBezTo>
                    <a:cubicBezTo>
                      <a:pt x="3269400" y="1416786"/>
                      <a:pt x="3282844" y="1369105"/>
                      <a:pt x="3248825" y="1414462"/>
                    </a:cubicBezTo>
                    <a:cubicBezTo>
                      <a:pt x="3244062" y="1420812"/>
                      <a:pt x="3240150" y="1427899"/>
                      <a:pt x="3234537" y="1433512"/>
                    </a:cubicBezTo>
                    <a:cubicBezTo>
                      <a:pt x="3230490" y="1437559"/>
                      <a:pt x="3224787" y="1439547"/>
                      <a:pt x="3220250" y="1443037"/>
                    </a:cubicBezTo>
                    <a:cubicBezTo>
                      <a:pt x="3204136" y="1455432"/>
                      <a:pt x="3188611" y="1468577"/>
                      <a:pt x="3172625" y="1481137"/>
                    </a:cubicBezTo>
                    <a:cubicBezTo>
                      <a:pt x="3166384" y="1486041"/>
                      <a:pt x="3160945" y="1492477"/>
                      <a:pt x="3153575" y="1495425"/>
                    </a:cubicBezTo>
                    <a:cubicBezTo>
                      <a:pt x="3145637" y="1498600"/>
                      <a:pt x="3137235" y="1500798"/>
                      <a:pt x="3129762" y="1504950"/>
                    </a:cubicBezTo>
                    <a:cubicBezTo>
                      <a:pt x="3122823" y="1508805"/>
                      <a:pt x="3116738" y="1514071"/>
                      <a:pt x="3110712" y="1519237"/>
                    </a:cubicBezTo>
                    <a:cubicBezTo>
                      <a:pt x="3105598" y="1523620"/>
                      <a:pt x="3102136" y="1529955"/>
                      <a:pt x="3096425" y="1533525"/>
                    </a:cubicBezTo>
                    <a:cubicBezTo>
                      <a:pt x="3089175" y="1538056"/>
                      <a:pt x="3080550" y="1539875"/>
                      <a:pt x="3072612" y="1543050"/>
                    </a:cubicBezTo>
                    <a:cubicBezTo>
                      <a:pt x="3067850" y="1547812"/>
                      <a:pt x="3064036" y="1553768"/>
                      <a:pt x="3058325" y="1557337"/>
                    </a:cubicBezTo>
                    <a:cubicBezTo>
                      <a:pt x="3051075" y="1561868"/>
                      <a:pt x="3042324" y="1563390"/>
                      <a:pt x="3034512" y="1566862"/>
                    </a:cubicBezTo>
                    <a:cubicBezTo>
                      <a:pt x="3028024" y="1569745"/>
                      <a:pt x="3021626" y="1572865"/>
                      <a:pt x="3015462" y="1576387"/>
                    </a:cubicBezTo>
                    <a:cubicBezTo>
                      <a:pt x="2999388" y="1585572"/>
                      <a:pt x="2983241" y="1594692"/>
                      <a:pt x="2967837" y="1604962"/>
                    </a:cubicBezTo>
                    <a:cubicBezTo>
                      <a:pt x="2963075" y="1608137"/>
                      <a:pt x="2958669" y="1611927"/>
                      <a:pt x="2953550" y="1614487"/>
                    </a:cubicBezTo>
                    <a:cubicBezTo>
                      <a:pt x="2949060" y="1616732"/>
                      <a:pt x="2943651" y="1616812"/>
                      <a:pt x="2939262" y="1619250"/>
                    </a:cubicBezTo>
                    <a:cubicBezTo>
                      <a:pt x="2929255" y="1624809"/>
                      <a:pt x="2918782" y="1630205"/>
                      <a:pt x="2910687" y="1638300"/>
                    </a:cubicBezTo>
                    <a:cubicBezTo>
                      <a:pt x="2905925" y="1643062"/>
                      <a:pt x="2902082" y="1648971"/>
                      <a:pt x="2896400" y="1652587"/>
                    </a:cubicBezTo>
                    <a:cubicBezTo>
                      <a:pt x="2851329" y="1681268"/>
                      <a:pt x="2871076" y="1662867"/>
                      <a:pt x="2834487" y="1681162"/>
                    </a:cubicBezTo>
                    <a:cubicBezTo>
                      <a:pt x="2750989" y="1722912"/>
                      <a:pt x="2863424" y="1669850"/>
                      <a:pt x="2791625" y="1709737"/>
                    </a:cubicBezTo>
                    <a:cubicBezTo>
                      <a:pt x="2784152" y="1713889"/>
                      <a:pt x="2775459" y="1715439"/>
                      <a:pt x="2767812" y="1719262"/>
                    </a:cubicBezTo>
                    <a:cubicBezTo>
                      <a:pt x="2762693" y="1721822"/>
                      <a:pt x="2758644" y="1726227"/>
                      <a:pt x="2753525" y="1728787"/>
                    </a:cubicBezTo>
                    <a:cubicBezTo>
                      <a:pt x="2749035" y="1731032"/>
                      <a:pt x="2743727" y="1731305"/>
                      <a:pt x="2739237" y="1733550"/>
                    </a:cubicBezTo>
                    <a:cubicBezTo>
                      <a:pt x="2734118" y="1736110"/>
                      <a:pt x="2730211" y="1740820"/>
                      <a:pt x="2724950" y="1743075"/>
                    </a:cubicBezTo>
                    <a:cubicBezTo>
                      <a:pt x="2710517" y="1749260"/>
                      <a:pt x="2671635" y="1751645"/>
                      <a:pt x="2663037" y="1752600"/>
                    </a:cubicBezTo>
                    <a:lnTo>
                      <a:pt x="2596362" y="1738312"/>
                    </a:lnTo>
                    <a:cubicBezTo>
                      <a:pt x="2586893" y="1736418"/>
                      <a:pt x="2584456" y="1730375"/>
                      <a:pt x="2572550" y="1728788"/>
                    </a:cubicBezTo>
                    <a:cubicBezTo>
                      <a:pt x="2560644" y="1727201"/>
                      <a:pt x="2541991" y="1716087"/>
                      <a:pt x="2524925" y="1728787"/>
                    </a:cubicBezTo>
                    <a:cubicBezTo>
                      <a:pt x="2507859" y="1741487"/>
                      <a:pt x="2492778" y="1779587"/>
                      <a:pt x="2470156" y="1804987"/>
                    </a:cubicBezTo>
                    <a:cubicBezTo>
                      <a:pt x="2447534" y="1830387"/>
                      <a:pt x="2414990" y="1863725"/>
                      <a:pt x="2389193" y="1881187"/>
                    </a:cubicBezTo>
                    <a:cubicBezTo>
                      <a:pt x="2363396" y="1898650"/>
                      <a:pt x="2337997" y="1902618"/>
                      <a:pt x="2315375" y="1909762"/>
                    </a:cubicBezTo>
                    <a:cubicBezTo>
                      <a:pt x="2292753" y="1916906"/>
                      <a:pt x="2266956" y="1918494"/>
                      <a:pt x="2253462" y="1924050"/>
                    </a:cubicBezTo>
                    <a:cubicBezTo>
                      <a:pt x="2239968" y="1929606"/>
                      <a:pt x="2241720" y="1937880"/>
                      <a:pt x="2234412" y="1943100"/>
                    </a:cubicBezTo>
                    <a:cubicBezTo>
                      <a:pt x="2230327" y="1946018"/>
                      <a:pt x="2224615" y="1945617"/>
                      <a:pt x="2220125" y="1947862"/>
                    </a:cubicBezTo>
                    <a:cubicBezTo>
                      <a:pt x="2208677" y="1953586"/>
                      <a:pt x="2198080" y="1960889"/>
                      <a:pt x="2186787" y="1966912"/>
                    </a:cubicBezTo>
                    <a:cubicBezTo>
                      <a:pt x="2174258" y="1973594"/>
                      <a:pt x="2162462" y="1982518"/>
                      <a:pt x="2148687" y="1985962"/>
                    </a:cubicBezTo>
                    <a:lnTo>
                      <a:pt x="2072487" y="1971675"/>
                    </a:lnTo>
                    <a:cubicBezTo>
                      <a:pt x="2052643" y="1973659"/>
                      <a:pt x="2063181" y="1982362"/>
                      <a:pt x="1996288" y="1990725"/>
                    </a:cubicBezTo>
                    <a:cubicBezTo>
                      <a:pt x="1982953" y="1995170"/>
                      <a:pt x="1953425" y="2034381"/>
                      <a:pt x="1939137" y="2047875"/>
                    </a:cubicBezTo>
                    <a:cubicBezTo>
                      <a:pt x="1924849" y="2061369"/>
                      <a:pt x="1952685" y="2045361"/>
                      <a:pt x="1910562" y="2071687"/>
                    </a:cubicBezTo>
                    <a:cubicBezTo>
                      <a:pt x="1903313" y="2076218"/>
                      <a:pt x="1894255" y="2077118"/>
                      <a:pt x="1886750" y="2081212"/>
                    </a:cubicBezTo>
                    <a:cubicBezTo>
                      <a:pt x="1876700" y="2086694"/>
                      <a:pt x="1868225" y="2094780"/>
                      <a:pt x="1858175" y="2100262"/>
                    </a:cubicBezTo>
                    <a:cubicBezTo>
                      <a:pt x="1850670" y="2104356"/>
                      <a:pt x="1841835" y="2105635"/>
                      <a:pt x="1834362" y="2109787"/>
                    </a:cubicBezTo>
                    <a:cubicBezTo>
                      <a:pt x="1827423" y="2113642"/>
                      <a:pt x="1822043" y="2119868"/>
                      <a:pt x="1815312" y="2124075"/>
                    </a:cubicBezTo>
                    <a:cubicBezTo>
                      <a:pt x="1809292" y="2127838"/>
                      <a:pt x="1802612" y="2130425"/>
                      <a:pt x="1796262" y="2133600"/>
                    </a:cubicBezTo>
                    <a:cubicBezTo>
                      <a:pt x="1793087" y="2138362"/>
                      <a:pt x="1791206" y="2144311"/>
                      <a:pt x="1786737" y="2147887"/>
                    </a:cubicBezTo>
                    <a:cubicBezTo>
                      <a:pt x="1782817" y="2151023"/>
                      <a:pt x="1776809" y="2150159"/>
                      <a:pt x="1772450" y="2152650"/>
                    </a:cubicBezTo>
                    <a:cubicBezTo>
                      <a:pt x="1765558" y="2156588"/>
                      <a:pt x="1759750" y="2162175"/>
                      <a:pt x="1753400" y="2166937"/>
                    </a:cubicBezTo>
                    <a:cubicBezTo>
                      <a:pt x="1732598" y="2198141"/>
                      <a:pt x="1748344" y="2177650"/>
                      <a:pt x="1696250" y="2219325"/>
                    </a:cubicBezTo>
                    <a:cubicBezTo>
                      <a:pt x="1688312" y="2225675"/>
                      <a:pt x="1681154" y="2233145"/>
                      <a:pt x="1672437" y="2238375"/>
                    </a:cubicBezTo>
                    <a:cubicBezTo>
                      <a:pt x="1664500" y="2243137"/>
                      <a:pt x="1655736" y="2246736"/>
                      <a:pt x="1648625" y="2252662"/>
                    </a:cubicBezTo>
                    <a:cubicBezTo>
                      <a:pt x="1636552" y="2262723"/>
                      <a:pt x="1627559" y="2276182"/>
                      <a:pt x="1615287" y="2286000"/>
                    </a:cubicBezTo>
                    <a:cubicBezTo>
                      <a:pt x="1607350" y="2292350"/>
                      <a:pt x="1599607" y="2298951"/>
                      <a:pt x="1591475" y="2305050"/>
                    </a:cubicBezTo>
                    <a:cubicBezTo>
                      <a:pt x="1586896" y="2308484"/>
                      <a:pt x="1581584" y="2310911"/>
                      <a:pt x="1577187" y="2314575"/>
                    </a:cubicBezTo>
                    <a:cubicBezTo>
                      <a:pt x="1572013" y="2318887"/>
                      <a:pt x="1567662" y="2324100"/>
                      <a:pt x="1562900" y="2328862"/>
                    </a:cubicBezTo>
                    <a:cubicBezTo>
                      <a:pt x="1561312" y="2333625"/>
                      <a:pt x="1561351" y="2339293"/>
                      <a:pt x="1558137" y="2343150"/>
                    </a:cubicBezTo>
                    <a:cubicBezTo>
                      <a:pt x="1548155" y="2355128"/>
                      <a:pt x="1532995" y="2359763"/>
                      <a:pt x="1520037" y="2366962"/>
                    </a:cubicBezTo>
                    <a:cubicBezTo>
                      <a:pt x="1511945" y="2371458"/>
                      <a:pt x="1503927" y="2376115"/>
                      <a:pt x="1496225" y="2381250"/>
                    </a:cubicBezTo>
                    <a:cubicBezTo>
                      <a:pt x="1489621" y="2385653"/>
                      <a:pt x="1484067" y="2391599"/>
                      <a:pt x="1477175" y="2395537"/>
                    </a:cubicBezTo>
                    <a:cubicBezTo>
                      <a:pt x="1472816" y="2398028"/>
                      <a:pt x="1467457" y="2398223"/>
                      <a:pt x="1462887" y="2400300"/>
                    </a:cubicBezTo>
                    <a:cubicBezTo>
                      <a:pt x="1449961" y="2406176"/>
                      <a:pt x="1437487" y="2413000"/>
                      <a:pt x="1424787" y="2419350"/>
                    </a:cubicBezTo>
                    <a:cubicBezTo>
                      <a:pt x="1418437" y="2422525"/>
                      <a:pt x="1410757" y="2423855"/>
                      <a:pt x="1405737" y="2428875"/>
                    </a:cubicBezTo>
                    <a:cubicBezTo>
                      <a:pt x="1386256" y="2448356"/>
                      <a:pt x="1388086" y="2449607"/>
                      <a:pt x="1362875" y="2462212"/>
                    </a:cubicBezTo>
                    <a:cubicBezTo>
                      <a:pt x="1352061" y="2467619"/>
                      <a:pt x="1340151" y="2470711"/>
                      <a:pt x="1329537" y="2476500"/>
                    </a:cubicBezTo>
                    <a:cubicBezTo>
                      <a:pt x="1322569" y="2480301"/>
                      <a:pt x="1317379" y="2486849"/>
                      <a:pt x="1310487" y="2490787"/>
                    </a:cubicBezTo>
                    <a:cubicBezTo>
                      <a:pt x="1295077" y="2499593"/>
                      <a:pt x="1277630" y="2504754"/>
                      <a:pt x="1262862" y="2514600"/>
                    </a:cubicBezTo>
                    <a:cubicBezTo>
                      <a:pt x="1251523" y="2522159"/>
                      <a:pt x="1236259" y="2532664"/>
                      <a:pt x="1224762" y="2538412"/>
                    </a:cubicBezTo>
                    <a:cubicBezTo>
                      <a:pt x="1220272" y="2540657"/>
                      <a:pt x="1215237" y="2541587"/>
                      <a:pt x="1210475" y="2543175"/>
                    </a:cubicBezTo>
                    <a:cubicBezTo>
                      <a:pt x="1204125" y="2547937"/>
                      <a:pt x="1198156" y="2553255"/>
                      <a:pt x="1191425" y="2557462"/>
                    </a:cubicBezTo>
                    <a:cubicBezTo>
                      <a:pt x="1164878" y="2574054"/>
                      <a:pt x="1155818" y="2565249"/>
                      <a:pt x="1129512" y="2600325"/>
                    </a:cubicBezTo>
                    <a:cubicBezTo>
                      <a:pt x="1112213" y="2623391"/>
                      <a:pt x="1122755" y="2616865"/>
                      <a:pt x="1100937" y="2624137"/>
                    </a:cubicBezTo>
                    <a:cubicBezTo>
                      <a:pt x="1096175" y="2628900"/>
                      <a:pt x="1090962" y="2633251"/>
                      <a:pt x="1086650" y="2638425"/>
                    </a:cubicBezTo>
                    <a:cubicBezTo>
                      <a:pt x="1082986" y="2642822"/>
                      <a:pt x="1081172" y="2648665"/>
                      <a:pt x="1077125" y="2652712"/>
                    </a:cubicBezTo>
                    <a:cubicBezTo>
                      <a:pt x="1076002" y="2653835"/>
                      <a:pt x="1061250" y="2662237"/>
                      <a:pt x="1053312" y="2667000"/>
                    </a:cubicBezTo>
                    <a:close/>
                  </a:path>
                </a:pathLst>
              </a:custGeom>
              <a:noFill/>
              <a:ln w="15875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" name="TextBox 38">
                <a:extLst>
                  <a:ext uri="{FF2B5EF4-FFF2-40B4-BE49-F238E27FC236}">
                    <a16:creationId xmlns:a16="http://schemas.microsoft.com/office/drawing/2014/main" id="{E2F92A33-AE1D-4118-8CD7-4114F19BA199}"/>
                  </a:ext>
                </a:extLst>
              </p:cNvPr>
              <p:cNvSpPr txBox="1"/>
              <p:nvPr/>
            </p:nvSpPr>
            <p:spPr>
              <a:xfrm rot="19771130">
                <a:off x="4445662" y="4487249"/>
                <a:ext cx="2426926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B7014FD5-7DE9-4EC5-BA4E-9E498400532A}"/>
              </a:ext>
            </a:extLst>
          </p:cNvPr>
          <p:cNvGrpSpPr/>
          <p:nvPr/>
        </p:nvGrpSpPr>
        <p:grpSpPr>
          <a:xfrm>
            <a:off x="4178070" y="3377488"/>
            <a:ext cx="3848484" cy="2886363"/>
            <a:chOff x="484632" y="0"/>
            <a:chExt cx="9144000" cy="6858000"/>
          </a:xfrm>
        </p:grpSpPr>
        <p:pic>
          <p:nvPicPr>
            <p:cNvPr id="41" name="Picture 40" descr="A picture containing night, dark, night sky&#10;&#10;Description automatically generated">
              <a:extLst>
                <a:ext uri="{FF2B5EF4-FFF2-40B4-BE49-F238E27FC236}">
                  <a16:creationId xmlns:a16="http://schemas.microsoft.com/office/drawing/2014/main" id="{972BF673-33D3-4904-9C73-16469D26FA35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brightnessContrast bright="30000" contrast="1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6E8CE211-C7B7-4C3F-9ED6-176116DE95CF}"/>
                </a:ext>
              </a:extLst>
            </p:cNvPr>
            <p:cNvSpPr/>
            <p:nvPr/>
          </p:nvSpPr>
          <p:spPr>
            <a:xfrm>
              <a:off x="2336327" y="3035300"/>
              <a:ext cx="5093173" cy="3822700"/>
            </a:xfrm>
            <a:custGeom>
              <a:avLst/>
              <a:gdLst>
                <a:gd name="connsiteX0" fmla="*/ 705323 w 5093173"/>
                <a:gd name="connsiteY0" fmla="*/ 3778250 h 3822700"/>
                <a:gd name="connsiteX1" fmla="*/ 673573 w 5093173"/>
                <a:gd name="connsiteY1" fmla="*/ 3765550 h 3822700"/>
                <a:gd name="connsiteX2" fmla="*/ 641823 w 5093173"/>
                <a:gd name="connsiteY2" fmla="*/ 3759200 h 3822700"/>
                <a:gd name="connsiteX3" fmla="*/ 610073 w 5093173"/>
                <a:gd name="connsiteY3" fmla="*/ 3746500 h 3822700"/>
                <a:gd name="connsiteX4" fmla="*/ 591023 w 5093173"/>
                <a:gd name="connsiteY4" fmla="*/ 3740150 h 3822700"/>
                <a:gd name="connsiteX5" fmla="*/ 559273 w 5093173"/>
                <a:gd name="connsiteY5" fmla="*/ 3721100 h 3822700"/>
                <a:gd name="connsiteX6" fmla="*/ 533873 w 5093173"/>
                <a:gd name="connsiteY6" fmla="*/ 3714750 h 3822700"/>
                <a:gd name="connsiteX7" fmla="*/ 444973 w 5093173"/>
                <a:gd name="connsiteY7" fmla="*/ 3676650 h 3822700"/>
                <a:gd name="connsiteX8" fmla="*/ 400523 w 5093173"/>
                <a:gd name="connsiteY8" fmla="*/ 3663950 h 3822700"/>
                <a:gd name="connsiteX9" fmla="*/ 375123 w 5093173"/>
                <a:gd name="connsiteY9" fmla="*/ 3657600 h 3822700"/>
                <a:gd name="connsiteX10" fmla="*/ 324323 w 5093173"/>
                <a:gd name="connsiteY10" fmla="*/ 3632200 h 3822700"/>
                <a:gd name="connsiteX11" fmla="*/ 298923 w 5093173"/>
                <a:gd name="connsiteY11" fmla="*/ 3625850 h 3822700"/>
                <a:gd name="connsiteX12" fmla="*/ 241773 w 5093173"/>
                <a:gd name="connsiteY12" fmla="*/ 3594100 h 3822700"/>
                <a:gd name="connsiteX13" fmla="*/ 216373 w 5093173"/>
                <a:gd name="connsiteY13" fmla="*/ 3587750 h 3822700"/>
                <a:gd name="connsiteX14" fmla="*/ 197323 w 5093173"/>
                <a:gd name="connsiteY14" fmla="*/ 3581400 h 3822700"/>
                <a:gd name="connsiteX15" fmla="*/ 133823 w 5093173"/>
                <a:gd name="connsiteY15" fmla="*/ 3556000 h 3822700"/>
                <a:gd name="connsiteX16" fmla="*/ 83023 w 5093173"/>
                <a:gd name="connsiteY16" fmla="*/ 3524250 h 3822700"/>
                <a:gd name="connsiteX17" fmla="*/ 57623 w 5093173"/>
                <a:gd name="connsiteY17" fmla="*/ 3479800 h 3822700"/>
                <a:gd name="connsiteX18" fmla="*/ 25873 w 5093173"/>
                <a:gd name="connsiteY18" fmla="*/ 3416300 h 3822700"/>
                <a:gd name="connsiteX19" fmla="*/ 6823 w 5093173"/>
                <a:gd name="connsiteY19" fmla="*/ 3340100 h 3822700"/>
                <a:gd name="connsiteX20" fmla="*/ 6823 w 5093173"/>
                <a:gd name="connsiteY20" fmla="*/ 3175000 h 3822700"/>
                <a:gd name="connsiteX21" fmla="*/ 13173 w 5093173"/>
                <a:gd name="connsiteY21" fmla="*/ 3143250 h 3822700"/>
                <a:gd name="connsiteX22" fmla="*/ 25873 w 5093173"/>
                <a:gd name="connsiteY22" fmla="*/ 3117850 h 3822700"/>
                <a:gd name="connsiteX23" fmla="*/ 38573 w 5093173"/>
                <a:gd name="connsiteY23" fmla="*/ 3035300 h 3822700"/>
                <a:gd name="connsiteX24" fmla="*/ 51273 w 5093173"/>
                <a:gd name="connsiteY24" fmla="*/ 3003550 h 3822700"/>
                <a:gd name="connsiteX25" fmla="*/ 63973 w 5093173"/>
                <a:gd name="connsiteY25" fmla="*/ 2959100 h 3822700"/>
                <a:gd name="connsiteX26" fmla="*/ 70323 w 5093173"/>
                <a:gd name="connsiteY26" fmla="*/ 2933700 h 3822700"/>
                <a:gd name="connsiteX27" fmla="*/ 76673 w 5093173"/>
                <a:gd name="connsiteY27" fmla="*/ 2889250 h 3822700"/>
                <a:gd name="connsiteX28" fmla="*/ 95723 w 5093173"/>
                <a:gd name="connsiteY28" fmla="*/ 2838450 h 3822700"/>
                <a:gd name="connsiteX29" fmla="*/ 108423 w 5093173"/>
                <a:gd name="connsiteY29" fmla="*/ 2794000 h 3822700"/>
                <a:gd name="connsiteX30" fmla="*/ 127473 w 5093173"/>
                <a:gd name="connsiteY30" fmla="*/ 2736850 h 3822700"/>
                <a:gd name="connsiteX31" fmla="*/ 178273 w 5093173"/>
                <a:gd name="connsiteY31" fmla="*/ 2660650 h 3822700"/>
                <a:gd name="connsiteX32" fmla="*/ 235423 w 5093173"/>
                <a:gd name="connsiteY32" fmla="*/ 2597150 h 3822700"/>
                <a:gd name="connsiteX33" fmla="*/ 248123 w 5093173"/>
                <a:gd name="connsiteY33" fmla="*/ 2565400 h 3822700"/>
                <a:gd name="connsiteX34" fmla="*/ 279873 w 5093173"/>
                <a:gd name="connsiteY34" fmla="*/ 2533650 h 3822700"/>
                <a:gd name="connsiteX35" fmla="*/ 298923 w 5093173"/>
                <a:gd name="connsiteY35" fmla="*/ 2495550 h 3822700"/>
                <a:gd name="connsiteX36" fmla="*/ 324323 w 5093173"/>
                <a:gd name="connsiteY36" fmla="*/ 2457450 h 3822700"/>
                <a:gd name="connsiteX37" fmla="*/ 337023 w 5093173"/>
                <a:gd name="connsiteY37" fmla="*/ 2432050 h 3822700"/>
                <a:gd name="connsiteX38" fmla="*/ 368773 w 5093173"/>
                <a:gd name="connsiteY38" fmla="*/ 2387600 h 3822700"/>
                <a:gd name="connsiteX39" fmla="*/ 400523 w 5093173"/>
                <a:gd name="connsiteY39" fmla="*/ 2362200 h 3822700"/>
                <a:gd name="connsiteX40" fmla="*/ 470373 w 5093173"/>
                <a:gd name="connsiteY40" fmla="*/ 2292350 h 3822700"/>
                <a:gd name="connsiteX41" fmla="*/ 540223 w 5093173"/>
                <a:gd name="connsiteY41" fmla="*/ 2241550 h 3822700"/>
                <a:gd name="connsiteX42" fmla="*/ 571973 w 5093173"/>
                <a:gd name="connsiteY42" fmla="*/ 2216150 h 3822700"/>
                <a:gd name="connsiteX43" fmla="*/ 616423 w 5093173"/>
                <a:gd name="connsiteY43" fmla="*/ 2184400 h 3822700"/>
                <a:gd name="connsiteX44" fmla="*/ 660873 w 5093173"/>
                <a:gd name="connsiteY44" fmla="*/ 2146300 h 3822700"/>
                <a:gd name="connsiteX45" fmla="*/ 749773 w 5093173"/>
                <a:gd name="connsiteY45" fmla="*/ 2070100 h 3822700"/>
                <a:gd name="connsiteX46" fmla="*/ 819623 w 5093173"/>
                <a:gd name="connsiteY46" fmla="*/ 2025650 h 3822700"/>
                <a:gd name="connsiteX47" fmla="*/ 914873 w 5093173"/>
                <a:gd name="connsiteY47" fmla="*/ 1968500 h 3822700"/>
                <a:gd name="connsiteX48" fmla="*/ 933923 w 5093173"/>
                <a:gd name="connsiteY48" fmla="*/ 1949450 h 3822700"/>
                <a:gd name="connsiteX49" fmla="*/ 959323 w 5093173"/>
                <a:gd name="connsiteY49" fmla="*/ 1943100 h 3822700"/>
                <a:gd name="connsiteX50" fmla="*/ 978373 w 5093173"/>
                <a:gd name="connsiteY50" fmla="*/ 1936750 h 3822700"/>
                <a:gd name="connsiteX51" fmla="*/ 1048223 w 5093173"/>
                <a:gd name="connsiteY51" fmla="*/ 1911350 h 3822700"/>
                <a:gd name="connsiteX52" fmla="*/ 1168873 w 5093173"/>
                <a:gd name="connsiteY52" fmla="*/ 1860550 h 3822700"/>
                <a:gd name="connsiteX53" fmla="*/ 1264123 w 5093173"/>
                <a:gd name="connsiteY53" fmla="*/ 1816100 h 3822700"/>
                <a:gd name="connsiteX54" fmla="*/ 1295873 w 5093173"/>
                <a:gd name="connsiteY54" fmla="*/ 1809750 h 3822700"/>
                <a:gd name="connsiteX55" fmla="*/ 1353023 w 5093173"/>
                <a:gd name="connsiteY55" fmla="*/ 1797050 h 3822700"/>
                <a:gd name="connsiteX56" fmla="*/ 1422873 w 5093173"/>
                <a:gd name="connsiteY56" fmla="*/ 1784350 h 3822700"/>
                <a:gd name="connsiteX57" fmla="*/ 1480023 w 5093173"/>
                <a:gd name="connsiteY57" fmla="*/ 1765300 h 3822700"/>
                <a:gd name="connsiteX58" fmla="*/ 1518123 w 5093173"/>
                <a:gd name="connsiteY58" fmla="*/ 1758950 h 3822700"/>
                <a:gd name="connsiteX59" fmla="*/ 1556223 w 5093173"/>
                <a:gd name="connsiteY59" fmla="*/ 1746250 h 3822700"/>
                <a:gd name="connsiteX60" fmla="*/ 1607023 w 5093173"/>
                <a:gd name="connsiteY60" fmla="*/ 1733550 h 3822700"/>
                <a:gd name="connsiteX61" fmla="*/ 1664173 w 5093173"/>
                <a:gd name="connsiteY61" fmla="*/ 1714500 h 3822700"/>
                <a:gd name="connsiteX62" fmla="*/ 1772123 w 5093173"/>
                <a:gd name="connsiteY62" fmla="*/ 1670050 h 3822700"/>
                <a:gd name="connsiteX63" fmla="*/ 1816573 w 5093173"/>
                <a:gd name="connsiteY63" fmla="*/ 1657350 h 3822700"/>
                <a:gd name="connsiteX64" fmla="*/ 1867373 w 5093173"/>
                <a:gd name="connsiteY64" fmla="*/ 1631950 h 3822700"/>
                <a:gd name="connsiteX65" fmla="*/ 1930873 w 5093173"/>
                <a:gd name="connsiteY65" fmla="*/ 1600200 h 3822700"/>
                <a:gd name="connsiteX66" fmla="*/ 1994373 w 5093173"/>
                <a:gd name="connsiteY66" fmla="*/ 1562100 h 3822700"/>
                <a:gd name="connsiteX67" fmla="*/ 2019773 w 5093173"/>
                <a:gd name="connsiteY67" fmla="*/ 1549400 h 3822700"/>
                <a:gd name="connsiteX68" fmla="*/ 2045173 w 5093173"/>
                <a:gd name="connsiteY68" fmla="*/ 1530350 h 3822700"/>
                <a:gd name="connsiteX69" fmla="*/ 2064223 w 5093173"/>
                <a:gd name="connsiteY69" fmla="*/ 1517650 h 3822700"/>
                <a:gd name="connsiteX70" fmla="*/ 2115023 w 5093173"/>
                <a:gd name="connsiteY70" fmla="*/ 1479550 h 3822700"/>
                <a:gd name="connsiteX71" fmla="*/ 2134073 w 5093173"/>
                <a:gd name="connsiteY71" fmla="*/ 1466850 h 3822700"/>
                <a:gd name="connsiteX72" fmla="*/ 2153123 w 5093173"/>
                <a:gd name="connsiteY72" fmla="*/ 1447800 h 3822700"/>
                <a:gd name="connsiteX73" fmla="*/ 2324573 w 5093173"/>
                <a:gd name="connsiteY73" fmla="*/ 1428750 h 3822700"/>
                <a:gd name="connsiteX74" fmla="*/ 2521423 w 5093173"/>
                <a:gd name="connsiteY74" fmla="*/ 1422400 h 3822700"/>
                <a:gd name="connsiteX75" fmla="*/ 2546823 w 5093173"/>
                <a:gd name="connsiteY75" fmla="*/ 1416050 h 3822700"/>
                <a:gd name="connsiteX76" fmla="*/ 2591273 w 5093173"/>
                <a:gd name="connsiteY76" fmla="*/ 1397000 h 3822700"/>
                <a:gd name="connsiteX77" fmla="*/ 2673823 w 5093173"/>
                <a:gd name="connsiteY77" fmla="*/ 1352550 h 3822700"/>
                <a:gd name="connsiteX78" fmla="*/ 2692873 w 5093173"/>
                <a:gd name="connsiteY78" fmla="*/ 1346200 h 3822700"/>
                <a:gd name="connsiteX79" fmla="*/ 2750023 w 5093173"/>
                <a:gd name="connsiteY79" fmla="*/ 1327150 h 3822700"/>
                <a:gd name="connsiteX80" fmla="*/ 2889723 w 5093173"/>
                <a:gd name="connsiteY80" fmla="*/ 1308100 h 3822700"/>
                <a:gd name="connsiteX81" fmla="*/ 2927823 w 5093173"/>
                <a:gd name="connsiteY81" fmla="*/ 1295400 h 3822700"/>
                <a:gd name="connsiteX82" fmla="*/ 2953223 w 5093173"/>
                <a:gd name="connsiteY82" fmla="*/ 1289050 h 3822700"/>
                <a:gd name="connsiteX83" fmla="*/ 3004023 w 5093173"/>
                <a:gd name="connsiteY83" fmla="*/ 1263650 h 3822700"/>
                <a:gd name="connsiteX84" fmla="*/ 3099273 w 5093173"/>
                <a:gd name="connsiteY84" fmla="*/ 1231900 h 3822700"/>
                <a:gd name="connsiteX85" fmla="*/ 3162773 w 5093173"/>
                <a:gd name="connsiteY85" fmla="*/ 1200150 h 3822700"/>
                <a:gd name="connsiteX86" fmla="*/ 3181823 w 5093173"/>
                <a:gd name="connsiteY86" fmla="*/ 1187450 h 3822700"/>
                <a:gd name="connsiteX87" fmla="*/ 3207223 w 5093173"/>
                <a:gd name="connsiteY87" fmla="*/ 1181100 h 3822700"/>
                <a:gd name="connsiteX88" fmla="*/ 3258023 w 5093173"/>
                <a:gd name="connsiteY88" fmla="*/ 1155700 h 3822700"/>
                <a:gd name="connsiteX89" fmla="*/ 3289773 w 5093173"/>
                <a:gd name="connsiteY89" fmla="*/ 1143000 h 3822700"/>
                <a:gd name="connsiteX90" fmla="*/ 3327873 w 5093173"/>
                <a:gd name="connsiteY90" fmla="*/ 1130300 h 3822700"/>
                <a:gd name="connsiteX91" fmla="*/ 3372323 w 5093173"/>
                <a:gd name="connsiteY91" fmla="*/ 1111250 h 3822700"/>
                <a:gd name="connsiteX92" fmla="*/ 3410423 w 5093173"/>
                <a:gd name="connsiteY92" fmla="*/ 1092200 h 3822700"/>
                <a:gd name="connsiteX93" fmla="*/ 3442173 w 5093173"/>
                <a:gd name="connsiteY93" fmla="*/ 1079500 h 3822700"/>
                <a:gd name="connsiteX94" fmla="*/ 3473923 w 5093173"/>
                <a:gd name="connsiteY94" fmla="*/ 1060450 h 3822700"/>
                <a:gd name="connsiteX95" fmla="*/ 3518373 w 5093173"/>
                <a:gd name="connsiteY95" fmla="*/ 1047750 h 3822700"/>
                <a:gd name="connsiteX96" fmla="*/ 3581873 w 5093173"/>
                <a:gd name="connsiteY96" fmla="*/ 1022350 h 3822700"/>
                <a:gd name="connsiteX97" fmla="*/ 3632673 w 5093173"/>
                <a:gd name="connsiteY97" fmla="*/ 996950 h 3822700"/>
                <a:gd name="connsiteX98" fmla="*/ 3658073 w 5093173"/>
                <a:gd name="connsiteY98" fmla="*/ 971550 h 3822700"/>
                <a:gd name="connsiteX99" fmla="*/ 3696173 w 5093173"/>
                <a:gd name="connsiteY99" fmla="*/ 952500 h 3822700"/>
                <a:gd name="connsiteX100" fmla="*/ 3727923 w 5093173"/>
                <a:gd name="connsiteY100" fmla="*/ 920750 h 3822700"/>
                <a:gd name="connsiteX101" fmla="*/ 3797773 w 5093173"/>
                <a:gd name="connsiteY101" fmla="*/ 869950 h 3822700"/>
                <a:gd name="connsiteX102" fmla="*/ 3842223 w 5093173"/>
                <a:gd name="connsiteY102" fmla="*/ 819150 h 3822700"/>
                <a:gd name="connsiteX103" fmla="*/ 3867623 w 5093173"/>
                <a:gd name="connsiteY103" fmla="*/ 787400 h 3822700"/>
                <a:gd name="connsiteX104" fmla="*/ 3931123 w 5093173"/>
                <a:gd name="connsiteY104" fmla="*/ 723900 h 3822700"/>
                <a:gd name="connsiteX105" fmla="*/ 3962873 w 5093173"/>
                <a:gd name="connsiteY105" fmla="*/ 673100 h 3822700"/>
                <a:gd name="connsiteX106" fmla="*/ 4007323 w 5093173"/>
                <a:gd name="connsiteY106" fmla="*/ 622300 h 3822700"/>
                <a:gd name="connsiteX107" fmla="*/ 4026373 w 5093173"/>
                <a:gd name="connsiteY107" fmla="*/ 590550 h 3822700"/>
                <a:gd name="connsiteX108" fmla="*/ 4058123 w 5093173"/>
                <a:gd name="connsiteY108" fmla="*/ 558800 h 3822700"/>
                <a:gd name="connsiteX109" fmla="*/ 4083523 w 5093173"/>
                <a:gd name="connsiteY109" fmla="*/ 527050 h 3822700"/>
                <a:gd name="connsiteX110" fmla="*/ 4108923 w 5093173"/>
                <a:gd name="connsiteY110" fmla="*/ 501650 h 3822700"/>
                <a:gd name="connsiteX111" fmla="*/ 4185123 w 5093173"/>
                <a:gd name="connsiteY111" fmla="*/ 400050 h 3822700"/>
                <a:gd name="connsiteX112" fmla="*/ 4235923 w 5093173"/>
                <a:gd name="connsiteY112" fmla="*/ 330200 h 3822700"/>
                <a:gd name="connsiteX113" fmla="*/ 4248623 w 5093173"/>
                <a:gd name="connsiteY113" fmla="*/ 304800 h 3822700"/>
                <a:gd name="connsiteX114" fmla="*/ 4280373 w 5093173"/>
                <a:gd name="connsiteY114" fmla="*/ 254000 h 3822700"/>
                <a:gd name="connsiteX115" fmla="*/ 4286723 w 5093173"/>
                <a:gd name="connsiteY115" fmla="*/ 234950 h 3822700"/>
                <a:gd name="connsiteX116" fmla="*/ 4299423 w 5093173"/>
                <a:gd name="connsiteY116" fmla="*/ 209550 h 3822700"/>
                <a:gd name="connsiteX117" fmla="*/ 4362923 w 5093173"/>
                <a:gd name="connsiteY117" fmla="*/ 76200 h 3822700"/>
                <a:gd name="connsiteX118" fmla="*/ 4381973 w 5093173"/>
                <a:gd name="connsiteY118" fmla="*/ 44450 h 3822700"/>
                <a:gd name="connsiteX119" fmla="*/ 4394673 w 5093173"/>
                <a:gd name="connsiteY119" fmla="*/ 25400 h 3822700"/>
                <a:gd name="connsiteX120" fmla="*/ 4420073 w 5093173"/>
                <a:gd name="connsiteY120" fmla="*/ 12700 h 3822700"/>
                <a:gd name="connsiteX121" fmla="*/ 4578823 w 5093173"/>
                <a:gd name="connsiteY121" fmla="*/ 0 h 3822700"/>
                <a:gd name="connsiteX122" fmla="*/ 4686773 w 5093173"/>
                <a:gd name="connsiteY122" fmla="*/ 6350 h 3822700"/>
                <a:gd name="connsiteX123" fmla="*/ 4750273 w 5093173"/>
                <a:gd name="connsiteY123" fmla="*/ 44450 h 3822700"/>
                <a:gd name="connsiteX124" fmla="*/ 4775673 w 5093173"/>
                <a:gd name="connsiteY124" fmla="*/ 69850 h 3822700"/>
                <a:gd name="connsiteX125" fmla="*/ 4832823 w 5093173"/>
                <a:gd name="connsiteY125" fmla="*/ 114300 h 3822700"/>
                <a:gd name="connsiteX126" fmla="*/ 4858223 w 5093173"/>
                <a:gd name="connsiteY126" fmla="*/ 127000 h 3822700"/>
                <a:gd name="connsiteX127" fmla="*/ 4902673 w 5093173"/>
                <a:gd name="connsiteY127" fmla="*/ 171450 h 3822700"/>
                <a:gd name="connsiteX128" fmla="*/ 4928073 w 5093173"/>
                <a:gd name="connsiteY128" fmla="*/ 190500 h 3822700"/>
                <a:gd name="connsiteX129" fmla="*/ 4978873 w 5093173"/>
                <a:gd name="connsiteY129" fmla="*/ 254000 h 3822700"/>
                <a:gd name="connsiteX130" fmla="*/ 5048723 w 5093173"/>
                <a:gd name="connsiteY130" fmla="*/ 317500 h 3822700"/>
                <a:gd name="connsiteX131" fmla="*/ 5067773 w 5093173"/>
                <a:gd name="connsiteY131" fmla="*/ 342900 h 3822700"/>
                <a:gd name="connsiteX132" fmla="*/ 5086823 w 5093173"/>
                <a:gd name="connsiteY132" fmla="*/ 406400 h 3822700"/>
                <a:gd name="connsiteX133" fmla="*/ 5093173 w 5093173"/>
                <a:gd name="connsiteY133" fmla="*/ 444500 h 3822700"/>
                <a:gd name="connsiteX134" fmla="*/ 5080473 w 5093173"/>
                <a:gd name="connsiteY134" fmla="*/ 647700 h 3822700"/>
                <a:gd name="connsiteX135" fmla="*/ 5029673 w 5093173"/>
                <a:gd name="connsiteY135" fmla="*/ 768350 h 3822700"/>
                <a:gd name="connsiteX136" fmla="*/ 4997923 w 5093173"/>
                <a:gd name="connsiteY136" fmla="*/ 844550 h 3822700"/>
                <a:gd name="connsiteX137" fmla="*/ 4953473 w 5093173"/>
                <a:gd name="connsiteY137" fmla="*/ 971550 h 3822700"/>
                <a:gd name="connsiteX138" fmla="*/ 4934423 w 5093173"/>
                <a:gd name="connsiteY138" fmla="*/ 1003300 h 3822700"/>
                <a:gd name="connsiteX139" fmla="*/ 4921723 w 5093173"/>
                <a:gd name="connsiteY139" fmla="*/ 1041400 h 3822700"/>
                <a:gd name="connsiteX140" fmla="*/ 4909023 w 5093173"/>
                <a:gd name="connsiteY140" fmla="*/ 1073150 h 3822700"/>
                <a:gd name="connsiteX141" fmla="*/ 4889973 w 5093173"/>
                <a:gd name="connsiteY141" fmla="*/ 1162050 h 3822700"/>
                <a:gd name="connsiteX142" fmla="*/ 4877273 w 5093173"/>
                <a:gd name="connsiteY142" fmla="*/ 1200150 h 3822700"/>
                <a:gd name="connsiteX143" fmla="*/ 4870923 w 5093173"/>
                <a:gd name="connsiteY143" fmla="*/ 1231900 h 3822700"/>
                <a:gd name="connsiteX144" fmla="*/ 4845523 w 5093173"/>
                <a:gd name="connsiteY144" fmla="*/ 1314450 h 3822700"/>
                <a:gd name="connsiteX145" fmla="*/ 4820123 w 5093173"/>
                <a:gd name="connsiteY145" fmla="*/ 1397000 h 3822700"/>
                <a:gd name="connsiteX146" fmla="*/ 4807423 w 5093173"/>
                <a:gd name="connsiteY146" fmla="*/ 1422400 h 3822700"/>
                <a:gd name="connsiteX147" fmla="*/ 4794723 w 5093173"/>
                <a:gd name="connsiteY147" fmla="*/ 1466850 h 3822700"/>
                <a:gd name="connsiteX148" fmla="*/ 4769323 w 5093173"/>
                <a:gd name="connsiteY148" fmla="*/ 1517650 h 3822700"/>
                <a:gd name="connsiteX149" fmla="*/ 4737573 w 5093173"/>
                <a:gd name="connsiteY149" fmla="*/ 1600200 h 3822700"/>
                <a:gd name="connsiteX150" fmla="*/ 4731223 w 5093173"/>
                <a:gd name="connsiteY150" fmla="*/ 1619250 h 3822700"/>
                <a:gd name="connsiteX151" fmla="*/ 4712173 w 5093173"/>
                <a:gd name="connsiteY151" fmla="*/ 1644650 h 3822700"/>
                <a:gd name="connsiteX152" fmla="*/ 4686773 w 5093173"/>
                <a:gd name="connsiteY152" fmla="*/ 1663700 h 3822700"/>
                <a:gd name="connsiteX153" fmla="*/ 4680423 w 5093173"/>
                <a:gd name="connsiteY153" fmla="*/ 1682750 h 3822700"/>
                <a:gd name="connsiteX154" fmla="*/ 4629623 w 5093173"/>
                <a:gd name="connsiteY154" fmla="*/ 1727200 h 3822700"/>
                <a:gd name="connsiteX155" fmla="*/ 4610573 w 5093173"/>
                <a:gd name="connsiteY155" fmla="*/ 1746250 h 3822700"/>
                <a:gd name="connsiteX156" fmla="*/ 4578823 w 5093173"/>
                <a:gd name="connsiteY156" fmla="*/ 1752600 h 3822700"/>
                <a:gd name="connsiteX157" fmla="*/ 4528023 w 5093173"/>
                <a:gd name="connsiteY157" fmla="*/ 1733550 h 3822700"/>
                <a:gd name="connsiteX158" fmla="*/ 4515323 w 5093173"/>
                <a:gd name="connsiteY158" fmla="*/ 1714500 h 3822700"/>
                <a:gd name="connsiteX159" fmla="*/ 4489923 w 5093173"/>
                <a:gd name="connsiteY159" fmla="*/ 1689100 h 3822700"/>
                <a:gd name="connsiteX160" fmla="*/ 4470873 w 5093173"/>
                <a:gd name="connsiteY160" fmla="*/ 1657350 h 3822700"/>
                <a:gd name="connsiteX161" fmla="*/ 4445473 w 5093173"/>
                <a:gd name="connsiteY161" fmla="*/ 1625600 h 3822700"/>
                <a:gd name="connsiteX162" fmla="*/ 4426423 w 5093173"/>
                <a:gd name="connsiteY162" fmla="*/ 1574800 h 3822700"/>
                <a:gd name="connsiteX163" fmla="*/ 4413723 w 5093173"/>
                <a:gd name="connsiteY163" fmla="*/ 1543050 h 3822700"/>
                <a:gd name="connsiteX164" fmla="*/ 4388323 w 5093173"/>
                <a:gd name="connsiteY164" fmla="*/ 1517650 h 3822700"/>
                <a:gd name="connsiteX165" fmla="*/ 4362923 w 5093173"/>
                <a:gd name="connsiteY165" fmla="*/ 1498600 h 3822700"/>
                <a:gd name="connsiteX166" fmla="*/ 4299423 w 5093173"/>
                <a:gd name="connsiteY166" fmla="*/ 1473200 h 3822700"/>
                <a:gd name="connsiteX167" fmla="*/ 4261323 w 5093173"/>
                <a:gd name="connsiteY167" fmla="*/ 1466850 h 3822700"/>
                <a:gd name="connsiteX168" fmla="*/ 3943823 w 5093173"/>
                <a:gd name="connsiteY168" fmla="*/ 1473200 h 3822700"/>
                <a:gd name="connsiteX169" fmla="*/ 3873973 w 5093173"/>
                <a:gd name="connsiteY169" fmla="*/ 1498600 h 3822700"/>
                <a:gd name="connsiteX170" fmla="*/ 3848573 w 5093173"/>
                <a:gd name="connsiteY170" fmla="*/ 1517650 h 3822700"/>
                <a:gd name="connsiteX171" fmla="*/ 3823173 w 5093173"/>
                <a:gd name="connsiteY171" fmla="*/ 1524000 h 3822700"/>
                <a:gd name="connsiteX172" fmla="*/ 3791423 w 5093173"/>
                <a:gd name="connsiteY172" fmla="*/ 1549400 h 3822700"/>
                <a:gd name="connsiteX173" fmla="*/ 3766023 w 5093173"/>
                <a:gd name="connsiteY173" fmla="*/ 1574800 h 3822700"/>
                <a:gd name="connsiteX174" fmla="*/ 3702523 w 5093173"/>
                <a:gd name="connsiteY174" fmla="*/ 1600200 h 3822700"/>
                <a:gd name="connsiteX175" fmla="*/ 3658073 w 5093173"/>
                <a:gd name="connsiteY175" fmla="*/ 1625600 h 3822700"/>
                <a:gd name="connsiteX176" fmla="*/ 3613623 w 5093173"/>
                <a:gd name="connsiteY176" fmla="*/ 1644650 h 3822700"/>
                <a:gd name="connsiteX177" fmla="*/ 3569173 w 5093173"/>
                <a:gd name="connsiteY177" fmla="*/ 1676400 h 3822700"/>
                <a:gd name="connsiteX178" fmla="*/ 3512023 w 5093173"/>
                <a:gd name="connsiteY178" fmla="*/ 1708150 h 3822700"/>
                <a:gd name="connsiteX179" fmla="*/ 3492973 w 5093173"/>
                <a:gd name="connsiteY179" fmla="*/ 1727200 h 3822700"/>
                <a:gd name="connsiteX180" fmla="*/ 3435823 w 5093173"/>
                <a:gd name="connsiteY180" fmla="*/ 1752600 h 3822700"/>
                <a:gd name="connsiteX181" fmla="*/ 3416773 w 5093173"/>
                <a:gd name="connsiteY181" fmla="*/ 1765300 h 3822700"/>
                <a:gd name="connsiteX182" fmla="*/ 3340573 w 5093173"/>
                <a:gd name="connsiteY182" fmla="*/ 1828800 h 3822700"/>
                <a:gd name="connsiteX183" fmla="*/ 3251673 w 5093173"/>
                <a:gd name="connsiteY183" fmla="*/ 1866900 h 3822700"/>
                <a:gd name="connsiteX184" fmla="*/ 3162773 w 5093173"/>
                <a:gd name="connsiteY184" fmla="*/ 1911350 h 3822700"/>
                <a:gd name="connsiteX185" fmla="*/ 3124673 w 5093173"/>
                <a:gd name="connsiteY185" fmla="*/ 1936750 h 3822700"/>
                <a:gd name="connsiteX186" fmla="*/ 3080223 w 5093173"/>
                <a:gd name="connsiteY186" fmla="*/ 1949450 h 3822700"/>
                <a:gd name="connsiteX187" fmla="*/ 3010373 w 5093173"/>
                <a:gd name="connsiteY187" fmla="*/ 2000250 h 3822700"/>
                <a:gd name="connsiteX188" fmla="*/ 2965923 w 5093173"/>
                <a:gd name="connsiteY188" fmla="*/ 2044700 h 3822700"/>
                <a:gd name="connsiteX189" fmla="*/ 2934173 w 5093173"/>
                <a:gd name="connsiteY189" fmla="*/ 2063750 h 3822700"/>
                <a:gd name="connsiteX190" fmla="*/ 2908773 w 5093173"/>
                <a:gd name="connsiteY190" fmla="*/ 2089150 h 3822700"/>
                <a:gd name="connsiteX191" fmla="*/ 2877023 w 5093173"/>
                <a:gd name="connsiteY191" fmla="*/ 2114550 h 3822700"/>
                <a:gd name="connsiteX192" fmla="*/ 2851623 w 5093173"/>
                <a:gd name="connsiteY192" fmla="*/ 2152650 h 3822700"/>
                <a:gd name="connsiteX193" fmla="*/ 2819873 w 5093173"/>
                <a:gd name="connsiteY193" fmla="*/ 2178050 h 3822700"/>
                <a:gd name="connsiteX194" fmla="*/ 2800823 w 5093173"/>
                <a:gd name="connsiteY194" fmla="*/ 2203450 h 3822700"/>
                <a:gd name="connsiteX195" fmla="*/ 2750023 w 5093173"/>
                <a:gd name="connsiteY195" fmla="*/ 2254250 h 3822700"/>
                <a:gd name="connsiteX196" fmla="*/ 2724623 w 5093173"/>
                <a:gd name="connsiteY196" fmla="*/ 2305050 h 3822700"/>
                <a:gd name="connsiteX197" fmla="*/ 2711923 w 5093173"/>
                <a:gd name="connsiteY197" fmla="*/ 2330450 h 3822700"/>
                <a:gd name="connsiteX198" fmla="*/ 2692873 w 5093173"/>
                <a:gd name="connsiteY198" fmla="*/ 2355850 h 3822700"/>
                <a:gd name="connsiteX199" fmla="*/ 2648423 w 5093173"/>
                <a:gd name="connsiteY199" fmla="*/ 2432050 h 3822700"/>
                <a:gd name="connsiteX200" fmla="*/ 2635723 w 5093173"/>
                <a:gd name="connsiteY200" fmla="*/ 2451100 h 3822700"/>
                <a:gd name="connsiteX201" fmla="*/ 2610323 w 5093173"/>
                <a:gd name="connsiteY201" fmla="*/ 2470150 h 3822700"/>
                <a:gd name="connsiteX202" fmla="*/ 2559523 w 5093173"/>
                <a:gd name="connsiteY202" fmla="*/ 2520950 h 3822700"/>
                <a:gd name="connsiteX203" fmla="*/ 2527773 w 5093173"/>
                <a:gd name="connsiteY203" fmla="*/ 2559050 h 3822700"/>
                <a:gd name="connsiteX204" fmla="*/ 2483323 w 5093173"/>
                <a:gd name="connsiteY204" fmla="*/ 2584450 h 3822700"/>
                <a:gd name="connsiteX205" fmla="*/ 2457923 w 5093173"/>
                <a:gd name="connsiteY205" fmla="*/ 2603500 h 3822700"/>
                <a:gd name="connsiteX206" fmla="*/ 2445223 w 5093173"/>
                <a:gd name="connsiteY206" fmla="*/ 2622550 h 3822700"/>
                <a:gd name="connsiteX207" fmla="*/ 2426173 w 5093173"/>
                <a:gd name="connsiteY207" fmla="*/ 2628900 h 3822700"/>
                <a:gd name="connsiteX208" fmla="*/ 2407123 w 5093173"/>
                <a:gd name="connsiteY208" fmla="*/ 2647950 h 3822700"/>
                <a:gd name="connsiteX209" fmla="*/ 2349973 w 5093173"/>
                <a:gd name="connsiteY209" fmla="*/ 2679700 h 3822700"/>
                <a:gd name="connsiteX210" fmla="*/ 2318223 w 5093173"/>
                <a:gd name="connsiteY210" fmla="*/ 2698750 h 3822700"/>
                <a:gd name="connsiteX211" fmla="*/ 2261073 w 5093173"/>
                <a:gd name="connsiteY211" fmla="*/ 2724150 h 3822700"/>
                <a:gd name="connsiteX212" fmla="*/ 2216623 w 5093173"/>
                <a:gd name="connsiteY212" fmla="*/ 2749550 h 3822700"/>
                <a:gd name="connsiteX213" fmla="*/ 2159473 w 5093173"/>
                <a:gd name="connsiteY213" fmla="*/ 2768600 h 3822700"/>
                <a:gd name="connsiteX214" fmla="*/ 2140423 w 5093173"/>
                <a:gd name="connsiteY214" fmla="*/ 2774950 h 3822700"/>
                <a:gd name="connsiteX215" fmla="*/ 2108673 w 5093173"/>
                <a:gd name="connsiteY215" fmla="*/ 2781300 h 3822700"/>
                <a:gd name="connsiteX216" fmla="*/ 2026123 w 5093173"/>
                <a:gd name="connsiteY216" fmla="*/ 2806700 h 3822700"/>
                <a:gd name="connsiteX217" fmla="*/ 1962623 w 5093173"/>
                <a:gd name="connsiteY217" fmla="*/ 2819400 h 3822700"/>
                <a:gd name="connsiteX218" fmla="*/ 1905473 w 5093173"/>
                <a:gd name="connsiteY218" fmla="*/ 2838450 h 3822700"/>
                <a:gd name="connsiteX219" fmla="*/ 1822923 w 5093173"/>
                <a:gd name="connsiteY219" fmla="*/ 2863850 h 3822700"/>
                <a:gd name="connsiteX220" fmla="*/ 1791173 w 5093173"/>
                <a:gd name="connsiteY220" fmla="*/ 2882900 h 3822700"/>
                <a:gd name="connsiteX221" fmla="*/ 1753073 w 5093173"/>
                <a:gd name="connsiteY221" fmla="*/ 2901950 h 3822700"/>
                <a:gd name="connsiteX222" fmla="*/ 1727673 w 5093173"/>
                <a:gd name="connsiteY222" fmla="*/ 2921000 h 3822700"/>
                <a:gd name="connsiteX223" fmla="*/ 1695923 w 5093173"/>
                <a:gd name="connsiteY223" fmla="*/ 2933700 h 3822700"/>
                <a:gd name="connsiteX224" fmla="*/ 1619723 w 5093173"/>
                <a:gd name="connsiteY224" fmla="*/ 2997200 h 3822700"/>
                <a:gd name="connsiteX225" fmla="*/ 1568923 w 5093173"/>
                <a:gd name="connsiteY225" fmla="*/ 3035300 h 3822700"/>
                <a:gd name="connsiteX226" fmla="*/ 1543523 w 5093173"/>
                <a:gd name="connsiteY226" fmla="*/ 3067050 h 3822700"/>
                <a:gd name="connsiteX227" fmla="*/ 1486373 w 5093173"/>
                <a:gd name="connsiteY227" fmla="*/ 3117850 h 3822700"/>
                <a:gd name="connsiteX228" fmla="*/ 1460973 w 5093173"/>
                <a:gd name="connsiteY228" fmla="*/ 3155950 h 3822700"/>
                <a:gd name="connsiteX229" fmla="*/ 1416523 w 5093173"/>
                <a:gd name="connsiteY229" fmla="*/ 3206750 h 3822700"/>
                <a:gd name="connsiteX230" fmla="*/ 1333973 w 5093173"/>
                <a:gd name="connsiteY230" fmla="*/ 3333750 h 3822700"/>
                <a:gd name="connsiteX231" fmla="*/ 1321273 w 5093173"/>
                <a:gd name="connsiteY231" fmla="*/ 3359150 h 3822700"/>
                <a:gd name="connsiteX232" fmla="*/ 1276823 w 5093173"/>
                <a:gd name="connsiteY232" fmla="*/ 3486150 h 3822700"/>
                <a:gd name="connsiteX233" fmla="*/ 1226023 w 5093173"/>
                <a:gd name="connsiteY233" fmla="*/ 3562350 h 3822700"/>
                <a:gd name="connsiteX234" fmla="*/ 1194273 w 5093173"/>
                <a:gd name="connsiteY234" fmla="*/ 3632200 h 3822700"/>
                <a:gd name="connsiteX235" fmla="*/ 1175223 w 5093173"/>
                <a:gd name="connsiteY235" fmla="*/ 3663950 h 3822700"/>
                <a:gd name="connsiteX236" fmla="*/ 1162523 w 5093173"/>
                <a:gd name="connsiteY236" fmla="*/ 3695700 h 3822700"/>
                <a:gd name="connsiteX237" fmla="*/ 1105373 w 5093173"/>
                <a:gd name="connsiteY237" fmla="*/ 3765550 h 3822700"/>
                <a:gd name="connsiteX238" fmla="*/ 1092673 w 5093173"/>
                <a:gd name="connsiteY238" fmla="*/ 3784600 h 3822700"/>
                <a:gd name="connsiteX239" fmla="*/ 1073623 w 5093173"/>
                <a:gd name="connsiteY239" fmla="*/ 3790950 h 3822700"/>
                <a:gd name="connsiteX240" fmla="*/ 997423 w 5093173"/>
                <a:gd name="connsiteY240" fmla="*/ 3816350 h 3822700"/>
                <a:gd name="connsiteX241" fmla="*/ 972023 w 5093173"/>
                <a:gd name="connsiteY241" fmla="*/ 3822700 h 3822700"/>
                <a:gd name="connsiteX242" fmla="*/ 794223 w 5093173"/>
                <a:gd name="connsiteY242" fmla="*/ 3816350 h 3822700"/>
                <a:gd name="connsiteX243" fmla="*/ 743423 w 5093173"/>
                <a:gd name="connsiteY243" fmla="*/ 3803650 h 3822700"/>
                <a:gd name="connsiteX244" fmla="*/ 705323 w 5093173"/>
                <a:gd name="connsiteY244" fmla="*/ 3778250 h 382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5093173" h="3822700">
                  <a:moveTo>
                    <a:pt x="705323" y="3778250"/>
                  </a:moveTo>
                  <a:cubicBezTo>
                    <a:pt x="693681" y="3771900"/>
                    <a:pt x="684491" y="3768825"/>
                    <a:pt x="673573" y="3765550"/>
                  </a:cubicBezTo>
                  <a:cubicBezTo>
                    <a:pt x="663235" y="3762449"/>
                    <a:pt x="652161" y="3762301"/>
                    <a:pt x="641823" y="3759200"/>
                  </a:cubicBezTo>
                  <a:cubicBezTo>
                    <a:pt x="630905" y="3755925"/>
                    <a:pt x="620746" y="3750502"/>
                    <a:pt x="610073" y="3746500"/>
                  </a:cubicBezTo>
                  <a:cubicBezTo>
                    <a:pt x="603806" y="3744150"/>
                    <a:pt x="597010" y="3743143"/>
                    <a:pt x="591023" y="3740150"/>
                  </a:cubicBezTo>
                  <a:cubicBezTo>
                    <a:pt x="579984" y="3734630"/>
                    <a:pt x="570551" y="3726113"/>
                    <a:pt x="559273" y="3721100"/>
                  </a:cubicBezTo>
                  <a:cubicBezTo>
                    <a:pt x="551298" y="3717556"/>
                    <a:pt x="542045" y="3717814"/>
                    <a:pt x="533873" y="3714750"/>
                  </a:cubicBezTo>
                  <a:cubicBezTo>
                    <a:pt x="478312" y="3693915"/>
                    <a:pt x="540793" y="3700605"/>
                    <a:pt x="444973" y="3676650"/>
                  </a:cubicBezTo>
                  <a:cubicBezTo>
                    <a:pt x="365568" y="3656799"/>
                    <a:pt x="464292" y="3682170"/>
                    <a:pt x="400523" y="3663950"/>
                  </a:cubicBezTo>
                  <a:cubicBezTo>
                    <a:pt x="392132" y="3661552"/>
                    <a:pt x="383179" y="3660957"/>
                    <a:pt x="375123" y="3657600"/>
                  </a:cubicBezTo>
                  <a:cubicBezTo>
                    <a:pt x="357647" y="3650318"/>
                    <a:pt x="342690" y="3636792"/>
                    <a:pt x="324323" y="3632200"/>
                  </a:cubicBezTo>
                  <a:cubicBezTo>
                    <a:pt x="315856" y="3630083"/>
                    <a:pt x="307095" y="3628914"/>
                    <a:pt x="298923" y="3625850"/>
                  </a:cubicBezTo>
                  <a:cubicBezTo>
                    <a:pt x="259583" y="3611097"/>
                    <a:pt x="285423" y="3613500"/>
                    <a:pt x="241773" y="3594100"/>
                  </a:cubicBezTo>
                  <a:cubicBezTo>
                    <a:pt x="233798" y="3590556"/>
                    <a:pt x="224764" y="3590148"/>
                    <a:pt x="216373" y="3587750"/>
                  </a:cubicBezTo>
                  <a:cubicBezTo>
                    <a:pt x="209937" y="3585911"/>
                    <a:pt x="203570" y="3583803"/>
                    <a:pt x="197323" y="3581400"/>
                  </a:cubicBezTo>
                  <a:cubicBezTo>
                    <a:pt x="176045" y="3573216"/>
                    <a:pt x="153371" y="3567729"/>
                    <a:pt x="133823" y="3556000"/>
                  </a:cubicBezTo>
                  <a:cubicBezTo>
                    <a:pt x="95529" y="3533023"/>
                    <a:pt x="112342" y="3543796"/>
                    <a:pt x="83023" y="3524250"/>
                  </a:cubicBezTo>
                  <a:cubicBezTo>
                    <a:pt x="56412" y="3484333"/>
                    <a:pt x="84478" y="3528139"/>
                    <a:pt x="57623" y="3479800"/>
                  </a:cubicBezTo>
                  <a:cubicBezTo>
                    <a:pt x="41159" y="3450165"/>
                    <a:pt x="35352" y="3448529"/>
                    <a:pt x="25873" y="3416300"/>
                  </a:cubicBezTo>
                  <a:cubicBezTo>
                    <a:pt x="18485" y="3391182"/>
                    <a:pt x="6823" y="3340100"/>
                    <a:pt x="6823" y="3340100"/>
                  </a:cubicBezTo>
                  <a:cubicBezTo>
                    <a:pt x="-1612" y="3255748"/>
                    <a:pt x="-2914" y="3277234"/>
                    <a:pt x="6823" y="3175000"/>
                  </a:cubicBezTo>
                  <a:cubicBezTo>
                    <a:pt x="7846" y="3164256"/>
                    <a:pt x="9760" y="3153489"/>
                    <a:pt x="13173" y="3143250"/>
                  </a:cubicBezTo>
                  <a:cubicBezTo>
                    <a:pt x="16166" y="3134270"/>
                    <a:pt x="21640" y="3126317"/>
                    <a:pt x="25873" y="3117850"/>
                  </a:cubicBezTo>
                  <a:cubicBezTo>
                    <a:pt x="30106" y="3090333"/>
                    <a:pt x="32534" y="3062477"/>
                    <a:pt x="38573" y="3035300"/>
                  </a:cubicBezTo>
                  <a:cubicBezTo>
                    <a:pt x="41046" y="3024173"/>
                    <a:pt x="47668" y="3014364"/>
                    <a:pt x="51273" y="3003550"/>
                  </a:cubicBezTo>
                  <a:cubicBezTo>
                    <a:pt x="56146" y="2988931"/>
                    <a:pt x="59918" y="2973967"/>
                    <a:pt x="63973" y="2959100"/>
                  </a:cubicBezTo>
                  <a:cubicBezTo>
                    <a:pt x="66269" y="2950680"/>
                    <a:pt x="68762" y="2942286"/>
                    <a:pt x="70323" y="2933700"/>
                  </a:cubicBezTo>
                  <a:cubicBezTo>
                    <a:pt x="73000" y="2918974"/>
                    <a:pt x="72817" y="2903712"/>
                    <a:pt x="76673" y="2889250"/>
                  </a:cubicBezTo>
                  <a:cubicBezTo>
                    <a:pt x="81333" y="2871776"/>
                    <a:pt x="90004" y="2855607"/>
                    <a:pt x="95723" y="2838450"/>
                  </a:cubicBezTo>
                  <a:cubicBezTo>
                    <a:pt x="100596" y="2823831"/>
                    <a:pt x="104368" y="2808867"/>
                    <a:pt x="108423" y="2794000"/>
                  </a:cubicBezTo>
                  <a:cubicBezTo>
                    <a:pt x="114118" y="2773120"/>
                    <a:pt x="115999" y="2756356"/>
                    <a:pt x="127473" y="2736850"/>
                  </a:cubicBezTo>
                  <a:cubicBezTo>
                    <a:pt x="142951" y="2710538"/>
                    <a:pt x="156687" y="2682236"/>
                    <a:pt x="178273" y="2660650"/>
                  </a:cubicBezTo>
                  <a:cubicBezTo>
                    <a:pt x="195622" y="2643301"/>
                    <a:pt x="222392" y="2618869"/>
                    <a:pt x="235423" y="2597150"/>
                  </a:cubicBezTo>
                  <a:cubicBezTo>
                    <a:pt x="241288" y="2587376"/>
                    <a:pt x="241586" y="2574738"/>
                    <a:pt x="248123" y="2565400"/>
                  </a:cubicBezTo>
                  <a:cubicBezTo>
                    <a:pt x="256706" y="2553138"/>
                    <a:pt x="271070" y="2545754"/>
                    <a:pt x="279873" y="2533650"/>
                  </a:cubicBezTo>
                  <a:cubicBezTo>
                    <a:pt x="288224" y="2522167"/>
                    <a:pt x="291769" y="2507815"/>
                    <a:pt x="298923" y="2495550"/>
                  </a:cubicBezTo>
                  <a:cubicBezTo>
                    <a:pt x="306614" y="2482366"/>
                    <a:pt x="316470" y="2470538"/>
                    <a:pt x="324323" y="2457450"/>
                  </a:cubicBezTo>
                  <a:cubicBezTo>
                    <a:pt x="329193" y="2449333"/>
                    <a:pt x="332327" y="2440269"/>
                    <a:pt x="337023" y="2432050"/>
                  </a:cubicBezTo>
                  <a:cubicBezTo>
                    <a:pt x="341830" y="2423637"/>
                    <a:pt x="364230" y="2392143"/>
                    <a:pt x="368773" y="2387600"/>
                  </a:cubicBezTo>
                  <a:cubicBezTo>
                    <a:pt x="378357" y="2378016"/>
                    <a:pt x="390939" y="2371784"/>
                    <a:pt x="400523" y="2362200"/>
                  </a:cubicBezTo>
                  <a:cubicBezTo>
                    <a:pt x="464023" y="2298700"/>
                    <a:pt x="398406" y="2347383"/>
                    <a:pt x="470373" y="2292350"/>
                  </a:cubicBezTo>
                  <a:cubicBezTo>
                    <a:pt x="493242" y="2274862"/>
                    <a:pt x="517191" y="2258824"/>
                    <a:pt x="540223" y="2241550"/>
                  </a:cubicBezTo>
                  <a:cubicBezTo>
                    <a:pt x="551066" y="2233418"/>
                    <a:pt x="560944" y="2224028"/>
                    <a:pt x="571973" y="2216150"/>
                  </a:cubicBezTo>
                  <a:cubicBezTo>
                    <a:pt x="586790" y="2205567"/>
                    <a:pt x="602106" y="2195649"/>
                    <a:pt x="616423" y="2184400"/>
                  </a:cubicBezTo>
                  <a:cubicBezTo>
                    <a:pt x="631768" y="2172343"/>
                    <a:pt x="646433" y="2159427"/>
                    <a:pt x="660873" y="2146300"/>
                  </a:cubicBezTo>
                  <a:cubicBezTo>
                    <a:pt x="700988" y="2109832"/>
                    <a:pt x="687002" y="2110045"/>
                    <a:pt x="749773" y="2070100"/>
                  </a:cubicBezTo>
                  <a:cubicBezTo>
                    <a:pt x="773056" y="2055283"/>
                    <a:pt x="797838" y="2042594"/>
                    <a:pt x="819623" y="2025650"/>
                  </a:cubicBezTo>
                  <a:cubicBezTo>
                    <a:pt x="887340" y="1972981"/>
                    <a:pt x="853878" y="1988832"/>
                    <a:pt x="914873" y="1968500"/>
                  </a:cubicBezTo>
                  <a:cubicBezTo>
                    <a:pt x="921223" y="1962150"/>
                    <a:pt x="926126" y="1953905"/>
                    <a:pt x="933923" y="1949450"/>
                  </a:cubicBezTo>
                  <a:cubicBezTo>
                    <a:pt x="941500" y="1945120"/>
                    <a:pt x="950932" y="1945498"/>
                    <a:pt x="959323" y="1943100"/>
                  </a:cubicBezTo>
                  <a:cubicBezTo>
                    <a:pt x="965759" y="1941261"/>
                    <a:pt x="972386" y="1939743"/>
                    <a:pt x="978373" y="1936750"/>
                  </a:cubicBezTo>
                  <a:cubicBezTo>
                    <a:pt x="1034000" y="1908936"/>
                    <a:pt x="984557" y="1921961"/>
                    <a:pt x="1048223" y="1911350"/>
                  </a:cubicBezTo>
                  <a:cubicBezTo>
                    <a:pt x="1079791" y="1898723"/>
                    <a:pt x="1154676" y="1869068"/>
                    <a:pt x="1168873" y="1860550"/>
                  </a:cubicBezTo>
                  <a:cubicBezTo>
                    <a:pt x="1199880" y="1841946"/>
                    <a:pt x="1226643" y="1823596"/>
                    <a:pt x="1264123" y="1816100"/>
                  </a:cubicBezTo>
                  <a:lnTo>
                    <a:pt x="1295873" y="1809750"/>
                  </a:lnTo>
                  <a:cubicBezTo>
                    <a:pt x="1314955" y="1805661"/>
                    <a:pt x="1333887" y="1800877"/>
                    <a:pt x="1353023" y="1797050"/>
                  </a:cubicBezTo>
                  <a:cubicBezTo>
                    <a:pt x="1376228" y="1792409"/>
                    <a:pt x="1399915" y="1790090"/>
                    <a:pt x="1422873" y="1784350"/>
                  </a:cubicBezTo>
                  <a:cubicBezTo>
                    <a:pt x="1442354" y="1779480"/>
                    <a:pt x="1460621" y="1770474"/>
                    <a:pt x="1480023" y="1765300"/>
                  </a:cubicBezTo>
                  <a:cubicBezTo>
                    <a:pt x="1492463" y="1761983"/>
                    <a:pt x="1505632" y="1762073"/>
                    <a:pt x="1518123" y="1758950"/>
                  </a:cubicBezTo>
                  <a:cubicBezTo>
                    <a:pt x="1531110" y="1755703"/>
                    <a:pt x="1543351" y="1749928"/>
                    <a:pt x="1556223" y="1746250"/>
                  </a:cubicBezTo>
                  <a:cubicBezTo>
                    <a:pt x="1573006" y="1741455"/>
                    <a:pt x="1590278" y="1738475"/>
                    <a:pt x="1607023" y="1733550"/>
                  </a:cubicBezTo>
                  <a:cubicBezTo>
                    <a:pt x="1626288" y="1727884"/>
                    <a:pt x="1645431" y="1721708"/>
                    <a:pt x="1664173" y="1714500"/>
                  </a:cubicBezTo>
                  <a:cubicBezTo>
                    <a:pt x="1700494" y="1700531"/>
                    <a:pt x="1734706" y="1680741"/>
                    <a:pt x="1772123" y="1670050"/>
                  </a:cubicBezTo>
                  <a:lnTo>
                    <a:pt x="1816573" y="1657350"/>
                  </a:lnTo>
                  <a:cubicBezTo>
                    <a:pt x="1892208" y="1600624"/>
                    <a:pt x="1796038" y="1667617"/>
                    <a:pt x="1867373" y="1631950"/>
                  </a:cubicBezTo>
                  <a:cubicBezTo>
                    <a:pt x="1942976" y="1594149"/>
                    <a:pt x="1873374" y="1614575"/>
                    <a:pt x="1930873" y="1600200"/>
                  </a:cubicBezTo>
                  <a:cubicBezTo>
                    <a:pt x="1952040" y="1587500"/>
                    <a:pt x="1972295" y="1573139"/>
                    <a:pt x="1994373" y="1562100"/>
                  </a:cubicBezTo>
                  <a:cubicBezTo>
                    <a:pt x="2002840" y="1557867"/>
                    <a:pt x="2011746" y="1554417"/>
                    <a:pt x="2019773" y="1549400"/>
                  </a:cubicBezTo>
                  <a:cubicBezTo>
                    <a:pt x="2028748" y="1543791"/>
                    <a:pt x="2036561" y="1536501"/>
                    <a:pt x="2045173" y="1530350"/>
                  </a:cubicBezTo>
                  <a:cubicBezTo>
                    <a:pt x="2051383" y="1525914"/>
                    <a:pt x="2058051" y="1522139"/>
                    <a:pt x="2064223" y="1517650"/>
                  </a:cubicBezTo>
                  <a:cubicBezTo>
                    <a:pt x="2081341" y="1505200"/>
                    <a:pt x="2097411" y="1491291"/>
                    <a:pt x="2115023" y="1479550"/>
                  </a:cubicBezTo>
                  <a:cubicBezTo>
                    <a:pt x="2121373" y="1475317"/>
                    <a:pt x="2128210" y="1471736"/>
                    <a:pt x="2134073" y="1466850"/>
                  </a:cubicBezTo>
                  <a:cubicBezTo>
                    <a:pt x="2140972" y="1461101"/>
                    <a:pt x="2144741" y="1451024"/>
                    <a:pt x="2153123" y="1447800"/>
                  </a:cubicBezTo>
                  <a:cubicBezTo>
                    <a:pt x="2194879" y="1431740"/>
                    <a:pt x="2290407" y="1430174"/>
                    <a:pt x="2324573" y="1428750"/>
                  </a:cubicBezTo>
                  <a:lnTo>
                    <a:pt x="2521423" y="1422400"/>
                  </a:lnTo>
                  <a:cubicBezTo>
                    <a:pt x="2529890" y="1420283"/>
                    <a:pt x="2538801" y="1419488"/>
                    <a:pt x="2546823" y="1416050"/>
                  </a:cubicBezTo>
                  <a:cubicBezTo>
                    <a:pt x="2608217" y="1389738"/>
                    <a:pt x="2518351" y="1415230"/>
                    <a:pt x="2591273" y="1397000"/>
                  </a:cubicBezTo>
                  <a:cubicBezTo>
                    <a:pt x="2614061" y="1383327"/>
                    <a:pt x="2650633" y="1360280"/>
                    <a:pt x="2673823" y="1352550"/>
                  </a:cubicBezTo>
                  <a:cubicBezTo>
                    <a:pt x="2680173" y="1350433"/>
                    <a:pt x="2686721" y="1348837"/>
                    <a:pt x="2692873" y="1346200"/>
                  </a:cubicBezTo>
                  <a:cubicBezTo>
                    <a:pt x="2730201" y="1330202"/>
                    <a:pt x="2706398" y="1333613"/>
                    <a:pt x="2750023" y="1327150"/>
                  </a:cubicBezTo>
                  <a:cubicBezTo>
                    <a:pt x="2796513" y="1320263"/>
                    <a:pt x="2889723" y="1308100"/>
                    <a:pt x="2889723" y="1308100"/>
                  </a:cubicBezTo>
                  <a:cubicBezTo>
                    <a:pt x="2902423" y="1303867"/>
                    <a:pt x="2915001" y="1299247"/>
                    <a:pt x="2927823" y="1295400"/>
                  </a:cubicBezTo>
                  <a:cubicBezTo>
                    <a:pt x="2936182" y="1292892"/>
                    <a:pt x="2945167" y="1292407"/>
                    <a:pt x="2953223" y="1289050"/>
                  </a:cubicBezTo>
                  <a:cubicBezTo>
                    <a:pt x="2970699" y="1281768"/>
                    <a:pt x="2985459" y="1267363"/>
                    <a:pt x="3004023" y="1263650"/>
                  </a:cubicBezTo>
                  <a:cubicBezTo>
                    <a:pt x="3040724" y="1256310"/>
                    <a:pt x="3062513" y="1253956"/>
                    <a:pt x="3099273" y="1231900"/>
                  </a:cubicBezTo>
                  <a:cubicBezTo>
                    <a:pt x="3187584" y="1178914"/>
                    <a:pt x="3076354" y="1243359"/>
                    <a:pt x="3162773" y="1200150"/>
                  </a:cubicBezTo>
                  <a:cubicBezTo>
                    <a:pt x="3169599" y="1196737"/>
                    <a:pt x="3174808" y="1190456"/>
                    <a:pt x="3181823" y="1187450"/>
                  </a:cubicBezTo>
                  <a:cubicBezTo>
                    <a:pt x="3189845" y="1184012"/>
                    <a:pt x="3199167" y="1184457"/>
                    <a:pt x="3207223" y="1181100"/>
                  </a:cubicBezTo>
                  <a:cubicBezTo>
                    <a:pt x="3224699" y="1173818"/>
                    <a:pt x="3240445" y="1162731"/>
                    <a:pt x="3258023" y="1155700"/>
                  </a:cubicBezTo>
                  <a:cubicBezTo>
                    <a:pt x="3268606" y="1151467"/>
                    <a:pt x="3279061" y="1146895"/>
                    <a:pt x="3289773" y="1143000"/>
                  </a:cubicBezTo>
                  <a:cubicBezTo>
                    <a:pt x="3302354" y="1138425"/>
                    <a:pt x="3315378" y="1135106"/>
                    <a:pt x="3327873" y="1130300"/>
                  </a:cubicBezTo>
                  <a:cubicBezTo>
                    <a:pt x="3342919" y="1124513"/>
                    <a:pt x="3357687" y="1118005"/>
                    <a:pt x="3372323" y="1111250"/>
                  </a:cubicBezTo>
                  <a:cubicBezTo>
                    <a:pt x="3385215" y="1105300"/>
                    <a:pt x="3397497" y="1098076"/>
                    <a:pt x="3410423" y="1092200"/>
                  </a:cubicBezTo>
                  <a:cubicBezTo>
                    <a:pt x="3420800" y="1087483"/>
                    <a:pt x="3431978" y="1084598"/>
                    <a:pt x="3442173" y="1079500"/>
                  </a:cubicBezTo>
                  <a:cubicBezTo>
                    <a:pt x="3453212" y="1073980"/>
                    <a:pt x="3462530" y="1065197"/>
                    <a:pt x="3473923" y="1060450"/>
                  </a:cubicBezTo>
                  <a:cubicBezTo>
                    <a:pt x="3488147" y="1054523"/>
                    <a:pt x="3503842" y="1052879"/>
                    <a:pt x="3518373" y="1047750"/>
                  </a:cubicBezTo>
                  <a:cubicBezTo>
                    <a:pt x="3539871" y="1040163"/>
                    <a:pt x="3581873" y="1022350"/>
                    <a:pt x="3581873" y="1022350"/>
                  </a:cubicBezTo>
                  <a:cubicBezTo>
                    <a:pt x="3635550" y="968673"/>
                    <a:pt x="3559672" y="1037506"/>
                    <a:pt x="3632673" y="996950"/>
                  </a:cubicBezTo>
                  <a:cubicBezTo>
                    <a:pt x="3643140" y="991135"/>
                    <a:pt x="3648264" y="978416"/>
                    <a:pt x="3658073" y="971550"/>
                  </a:cubicBezTo>
                  <a:cubicBezTo>
                    <a:pt x="3669705" y="963407"/>
                    <a:pt x="3684690" y="960851"/>
                    <a:pt x="3696173" y="952500"/>
                  </a:cubicBezTo>
                  <a:cubicBezTo>
                    <a:pt x="3708277" y="943697"/>
                    <a:pt x="3716848" y="930818"/>
                    <a:pt x="3727923" y="920750"/>
                  </a:cubicBezTo>
                  <a:cubicBezTo>
                    <a:pt x="3763842" y="888096"/>
                    <a:pt x="3760554" y="892281"/>
                    <a:pt x="3797773" y="869950"/>
                  </a:cubicBezTo>
                  <a:cubicBezTo>
                    <a:pt x="3841446" y="811719"/>
                    <a:pt x="3789609" y="878340"/>
                    <a:pt x="3842223" y="819150"/>
                  </a:cubicBezTo>
                  <a:cubicBezTo>
                    <a:pt x="3851227" y="809020"/>
                    <a:pt x="3858375" y="797308"/>
                    <a:pt x="3867623" y="787400"/>
                  </a:cubicBezTo>
                  <a:cubicBezTo>
                    <a:pt x="3888048" y="765516"/>
                    <a:pt x="3917736" y="750674"/>
                    <a:pt x="3931123" y="723900"/>
                  </a:cubicBezTo>
                  <a:cubicBezTo>
                    <a:pt x="3943641" y="698865"/>
                    <a:pt x="3943639" y="695082"/>
                    <a:pt x="3962873" y="673100"/>
                  </a:cubicBezTo>
                  <a:cubicBezTo>
                    <a:pt x="3995059" y="636316"/>
                    <a:pt x="3981705" y="660726"/>
                    <a:pt x="4007323" y="622300"/>
                  </a:cubicBezTo>
                  <a:cubicBezTo>
                    <a:pt x="4014169" y="612031"/>
                    <a:pt x="4018663" y="600188"/>
                    <a:pt x="4026373" y="590550"/>
                  </a:cubicBezTo>
                  <a:cubicBezTo>
                    <a:pt x="4035723" y="578863"/>
                    <a:pt x="4048111" y="569925"/>
                    <a:pt x="4058123" y="558800"/>
                  </a:cubicBezTo>
                  <a:cubicBezTo>
                    <a:pt x="4067190" y="548726"/>
                    <a:pt x="4074519" y="537180"/>
                    <a:pt x="4083523" y="527050"/>
                  </a:cubicBezTo>
                  <a:cubicBezTo>
                    <a:pt x="4091478" y="518101"/>
                    <a:pt x="4101131" y="510741"/>
                    <a:pt x="4108923" y="501650"/>
                  </a:cubicBezTo>
                  <a:cubicBezTo>
                    <a:pt x="4188210" y="409148"/>
                    <a:pt x="4134015" y="470323"/>
                    <a:pt x="4185123" y="400050"/>
                  </a:cubicBezTo>
                  <a:cubicBezTo>
                    <a:pt x="4218328" y="354394"/>
                    <a:pt x="4204954" y="381815"/>
                    <a:pt x="4235923" y="330200"/>
                  </a:cubicBezTo>
                  <a:cubicBezTo>
                    <a:pt x="4240793" y="322083"/>
                    <a:pt x="4243606" y="312827"/>
                    <a:pt x="4248623" y="304800"/>
                  </a:cubicBezTo>
                  <a:cubicBezTo>
                    <a:pt x="4273486" y="265020"/>
                    <a:pt x="4262821" y="294955"/>
                    <a:pt x="4280373" y="254000"/>
                  </a:cubicBezTo>
                  <a:cubicBezTo>
                    <a:pt x="4283010" y="247848"/>
                    <a:pt x="4284086" y="241102"/>
                    <a:pt x="4286723" y="234950"/>
                  </a:cubicBezTo>
                  <a:cubicBezTo>
                    <a:pt x="4290452" y="226249"/>
                    <a:pt x="4295578" y="218200"/>
                    <a:pt x="4299423" y="209550"/>
                  </a:cubicBezTo>
                  <a:cubicBezTo>
                    <a:pt x="4328039" y="145163"/>
                    <a:pt x="4300867" y="179627"/>
                    <a:pt x="4362923" y="76200"/>
                  </a:cubicBezTo>
                  <a:cubicBezTo>
                    <a:pt x="4369273" y="65617"/>
                    <a:pt x="4375432" y="54916"/>
                    <a:pt x="4381973" y="44450"/>
                  </a:cubicBezTo>
                  <a:cubicBezTo>
                    <a:pt x="4386018" y="37978"/>
                    <a:pt x="4388810" y="30286"/>
                    <a:pt x="4394673" y="25400"/>
                  </a:cubicBezTo>
                  <a:cubicBezTo>
                    <a:pt x="4401945" y="19340"/>
                    <a:pt x="4410941" y="15191"/>
                    <a:pt x="4420073" y="12700"/>
                  </a:cubicBezTo>
                  <a:cubicBezTo>
                    <a:pt x="4453127" y="3685"/>
                    <a:pt x="4574942" y="216"/>
                    <a:pt x="4578823" y="0"/>
                  </a:cubicBezTo>
                  <a:cubicBezTo>
                    <a:pt x="4614806" y="2117"/>
                    <a:pt x="4651485" y="-1002"/>
                    <a:pt x="4686773" y="6350"/>
                  </a:cubicBezTo>
                  <a:cubicBezTo>
                    <a:pt x="4687439" y="6489"/>
                    <a:pt x="4739568" y="35275"/>
                    <a:pt x="4750273" y="44450"/>
                  </a:cubicBezTo>
                  <a:cubicBezTo>
                    <a:pt x="4759364" y="52242"/>
                    <a:pt x="4766532" y="62116"/>
                    <a:pt x="4775673" y="69850"/>
                  </a:cubicBezTo>
                  <a:cubicBezTo>
                    <a:pt x="4794096" y="85439"/>
                    <a:pt x="4811237" y="103507"/>
                    <a:pt x="4832823" y="114300"/>
                  </a:cubicBezTo>
                  <a:cubicBezTo>
                    <a:pt x="4841290" y="118533"/>
                    <a:pt x="4850897" y="121006"/>
                    <a:pt x="4858223" y="127000"/>
                  </a:cubicBezTo>
                  <a:cubicBezTo>
                    <a:pt x="4874440" y="140269"/>
                    <a:pt x="4885910" y="158878"/>
                    <a:pt x="4902673" y="171450"/>
                  </a:cubicBezTo>
                  <a:cubicBezTo>
                    <a:pt x="4911140" y="177800"/>
                    <a:pt x="4920895" y="182723"/>
                    <a:pt x="4928073" y="190500"/>
                  </a:cubicBezTo>
                  <a:cubicBezTo>
                    <a:pt x="4946459" y="210418"/>
                    <a:pt x="4957706" y="237067"/>
                    <a:pt x="4978873" y="254000"/>
                  </a:cubicBezTo>
                  <a:cubicBezTo>
                    <a:pt x="5002159" y="272628"/>
                    <a:pt x="5030842" y="293658"/>
                    <a:pt x="5048723" y="317500"/>
                  </a:cubicBezTo>
                  <a:lnTo>
                    <a:pt x="5067773" y="342900"/>
                  </a:lnTo>
                  <a:cubicBezTo>
                    <a:pt x="5090201" y="455042"/>
                    <a:pt x="5055495" y="291530"/>
                    <a:pt x="5086823" y="406400"/>
                  </a:cubicBezTo>
                  <a:cubicBezTo>
                    <a:pt x="5090211" y="418822"/>
                    <a:pt x="5091056" y="431800"/>
                    <a:pt x="5093173" y="444500"/>
                  </a:cubicBezTo>
                  <a:cubicBezTo>
                    <a:pt x="5088940" y="512233"/>
                    <a:pt x="5093531" y="581103"/>
                    <a:pt x="5080473" y="647700"/>
                  </a:cubicBezTo>
                  <a:cubicBezTo>
                    <a:pt x="5072077" y="690521"/>
                    <a:pt x="5046548" y="728109"/>
                    <a:pt x="5029673" y="768350"/>
                  </a:cubicBezTo>
                  <a:cubicBezTo>
                    <a:pt x="5019032" y="793726"/>
                    <a:pt x="5006625" y="818445"/>
                    <a:pt x="4997923" y="844550"/>
                  </a:cubicBezTo>
                  <a:cubicBezTo>
                    <a:pt x="4992076" y="862090"/>
                    <a:pt x="4964853" y="946892"/>
                    <a:pt x="4953473" y="971550"/>
                  </a:cubicBezTo>
                  <a:cubicBezTo>
                    <a:pt x="4948301" y="982756"/>
                    <a:pt x="4939530" y="992064"/>
                    <a:pt x="4934423" y="1003300"/>
                  </a:cubicBezTo>
                  <a:cubicBezTo>
                    <a:pt x="4928883" y="1015487"/>
                    <a:pt x="4926298" y="1028819"/>
                    <a:pt x="4921723" y="1041400"/>
                  </a:cubicBezTo>
                  <a:cubicBezTo>
                    <a:pt x="4917828" y="1052112"/>
                    <a:pt x="4911960" y="1062136"/>
                    <a:pt x="4909023" y="1073150"/>
                  </a:cubicBezTo>
                  <a:cubicBezTo>
                    <a:pt x="4897225" y="1117393"/>
                    <a:pt x="4900502" y="1126954"/>
                    <a:pt x="4889973" y="1162050"/>
                  </a:cubicBezTo>
                  <a:cubicBezTo>
                    <a:pt x="4886126" y="1174872"/>
                    <a:pt x="4880795" y="1187235"/>
                    <a:pt x="4877273" y="1200150"/>
                  </a:cubicBezTo>
                  <a:cubicBezTo>
                    <a:pt x="4874433" y="1210563"/>
                    <a:pt x="4873541" y="1221429"/>
                    <a:pt x="4870923" y="1231900"/>
                  </a:cubicBezTo>
                  <a:cubicBezTo>
                    <a:pt x="4858721" y="1280708"/>
                    <a:pt x="4859468" y="1269128"/>
                    <a:pt x="4845523" y="1314450"/>
                  </a:cubicBezTo>
                  <a:cubicBezTo>
                    <a:pt x="4837171" y="1341593"/>
                    <a:pt x="4830723" y="1370499"/>
                    <a:pt x="4820123" y="1397000"/>
                  </a:cubicBezTo>
                  <a:cubicBezTo>
                    <a:pt x="4816607" y="1405789"/>
                    <a:pt x="4810658" y="1413504"/>
                    <a:pt x="4807423" y="1422400"/>
                  </a:cubicBezTo>
                  <a:cubicBezTo>
                    <a:pt x="4802157" y="1436882"/>
                    <a:pt x="4800446" y="1452543"/>
                    <a:pt x="4794723" y="1466850"/>
                  </a:cubicBezTo>
                  <a:cubicBezTo>
                    <a:pt x="4787692" y="1484428"/>
                    <a:pt x="4776119" y="1499980"/>
                    <a:pt x="4769323" y="1517650"/>
                  </a:cubicBezTo>
                  <a:cubicBezTo>
                    <a:pt x="4758740" y="1545167"/>
                    <a:pt x="4746896" y="1572231"/>
                    <a:pt x="4737573" y="1600200"/>
                  </a:cubicBezTo>
                  <a:cubicBezTo>
                    <a:pt x="4735456" y="1606550"/>
                    <a:pt x="4734544" y="1613438"/>
                    <a:pt x="4731223" y="1619250"/>
                  </a:cubicBezTo>
                  <a:cubicBezTo>
                    <a:pt x="4725972" y="1628439"/>
                    <a:pt x="4719657" y="1637166"/>
                    <a:pt x="4712173" y="1644650"/>
                  </a:cubicBezTo>
                  <a:cubicBezTo>
                    <a:pt x="4704689" y="1652134"/>
                    <a:pt x="4695240" y="1657350"/>
                    <a:pt x="4686773" y="1663700"/>
                  </a:cubicBezTo>
                  <a:cubicBezTo>
                    <a:pt x="4684656" y="1670050"/>
                    <a:pt x="4684314" y="1677303"/>
                    <a:pt x="4680423" y="1682750"/>
                  </a:cubicBezTo>
                  <a:cubicBezTo>
                    <a:pt x="4663959" y="1705800"/>
                    <a:pt x="4650089" y="1709658"/>
                    <a:pt x="4629623" y="1727200"/>
                  </a:cubicBezTo>
                  <a:cubicBezTo>
                    <a:pt x="4622805" y="1733044"/>
                    <a:pt x="4618605" y="1742234"/>
                    <a:pt x="4610573" y="1746250"/>
                  </a:cubicBezTo>
                  <a:cubicBezTo>
                    <a:pt x="4600920" y="1751077"/>
                    <a:pt x="4589406" y="1750483"/>
                    <a:pt x="4578823" y="1752600"/>
                  </a:cubicBezTo>
                  <a:cubicBezTo>
                    <a:pt x="4561890" y="1746250"/>
                    <a:pt x="4543531" y="1742855"/>
                    <a:pt x="4528023" y="1733550"/>
                  </a:cubicBezTo>
                  <a:cubicBezTo>
                    <a:pt x="4521479" y="1729623"/>
                    <a:pt x="4520290" y="1720294"/>
                    <a:pt x="4515323" y="1714500"/>
                  </a:cubicBezTo>
                  <a:cubicBezTo>
                    <a:pt x="4507531" y="1705409"/>
                    <a:pt x="4497274" y="1698551"/>
                    <a:pt x="4489923" y="1689100"/>
                  </a:cubicBezTo>
                  <a:cubicBezTo>
                    <a:pt x="4482346" y="1679358"/>
                    <a:pt x="4477951" y="1667461"/>
                    <a:pt x="4470873" y="1657350"/>
                  </a:cubicBezTo>
                  <a:cubicBezTo>
                    <a:pt x="4463101" y="1646247"/>
                    <a:pt x="4453940" y="1636183"/>
                    <a:pt x="4445473" y="1625600"/>
                  </a:cubicBezTo>
                  <a:cubicBezTo>
                    <a:pt x="4434640" y="1582270"/>
                    <a:pt x="4445398" y="1617493"/>
                    <a:pt x="4426423" y="1574800"/>
                  </a:cubicBezTo>
                  <a:cubicBezTo>
                    <a:pt x="4421794" y="1564384"/>
                    <a:pt x="4420046" y="1552534"/>
                    <a:pt x="4413723" y="1543050"/>
                  </a:cubicBezTo>
                  <a:cubicBezTo>
                    <a:pt x="4407081" y="1533087"/>
                    <a:pt x="4397334" y="1525535"/>
                    <a:pt x="4388323" y="1517650"/>
                  </a:cubicBezTo>
                  <a:cubicBezTo>
                    <a:pt x="4380358" y="1510681"/>
                    <a:pt x="4371898" y="1504209"/>
                    <a:pt x="4362923" y="1498600"/>
                  </a:cubicBezTo>
                  <a:cubicBezTo>
                    <a:pt x="4345405" y="1487651"/>
                    <a:pt x="4318423" y="1477950"/>
                    <a:pt x="4299423" y="1473200"/>
                  </a:cubicBezTo>
                  <a:cubicBezTo>
                    <a:pt x="4286932" y="1470077"/>
                    <a:pt x="4274023" y="1468967"/>
                    <a:pt x="4261323" y="1466850"/>
                  </a:cubicBezTo>
                  <a:cubicBezTo>
                    <a:pt x="4155490" y="1468967"/>
                    <a:pt x="4049526" y="1467537"/>
                    <a:pt x="3943823" y="1473200"/>
                  </a:cubicBezTo>
                  <a:cubicBezTo>
                    <a:pt x="3938248" y="1473499"/>
                    <a:pt x="3881251" y="1494557"/>
                    <a:pt x="3873973" y="1498600"/>
                  </a:cubicBezTo>
                  <a:cubicBezTo>
                    <a:pt x="3864722" y="1503740"/>
                    <a:pt x="3858039" y="1512917"/>
                    <a:pt x="3848573" y="1517650"/>
                  </a:cubicBezTo>
                  <a:cubicBezTo>
                    <a:pt x="3840767" y="1521553"/>
                    <a:pt x="3831640" y="1521883"/>
                    <a:pt x="3823173" y="1524000"/>
                  </a:cubicBezTo>
                  <a:cubicBezTo>
                    <a:pt x="3812590" y="1532467"/>
                    <a:pt x="3801553" y="1540396"/>
                    <a:pt x="3791423" y="1549400"/>
                  </a:cubicBezTo>
                  <a:cubicBezTo>
                    <a:pt x="3782474" y="1557355"/>
                    <a:pt x="3775602" y="1567616"/>
                    <a:pt x="3766023" y="1574800"/>
                  </a:cubicBezTo>
                  <a:cubicBezTo>
                    <a:pt x="3746244" y="1589634"/>
                    <a:pt x="3724721" y="1589955"/>
                    <a:pt x="3702523" y="1600200"/>
                  </a:cubicBezTo>
                  <a:cubicBezTo>
                    <a:pt x="3687029" y="1607351"/>
                    <a:pt x="3673337" y="1617968"/>
                    <a:pt x="3658073" y="1625600"/>
                  </a:cubicBezTo>
                  <a:cubicBezTo>
                    <a:pt x="3643655" y="1632809"/>
                    <a:pt x="3627619" y="1636652"/>
                    <a:pt x="3613623" y="1644650"/>
                  </a:cubicBezTo>
                  <a:cubicBezTo>
                    <a:pt x="3597814" y="1653684"/>
                    <a:pt x="3584680" y="1666857"/>
                    <a:pt x="3569173" y="1676400"/>
                  </a:cubicBezTo>
                  <a:cubicBezTo>
                    <a:pt x="3544375" y="1691660"/>
                    <a:pt x="3532069" y="1691445"/>
                    <a:pt x="3512023" y="1708150"/>
                  </a:cubicBezTo>
                  <a:cubicBezTo>
                    <a:pt x="3505124" y="1713899"/>
                    <a:pt x="3500445" y="1722219"/>
                    <a:pt x="3492973" y="1727200"/>
                  </a:cubicBezTo>
                  <a:cubicBezTo>
                    <a:pt x="3423987" y="1773191"/>
                    <a:pt x="3480081" y="1730471"/>
                    <a:pt x="3435823" y="1752600"/>
                  </a:cubicBezTo>
                  <a:cubicBezTo>
                    <a:pt x="3428997" y="1756013"/>
                    <a:pt x="3422732" y="1760532"/>
                    <a:pt x="3416773" y="1765300"/>
                  </a:cubicBezTo>
                  <a:cubicBezTo>
                    <a:pt x="3390955" y="1785955"/>
                    <a:pt x="3369280" y="1812396"/>
                    <a:pt x="3340573" y="1828800"/>
                  </a:cubicBezTo>
                  <a:cubicBezTo>
                    <a:pt x="3215347" y="1900358"/>
                    <a:pt x="3373390" y="1814736"/>
                    <a:pt x="3251673" y="1866900"/>
                  </a:cubicBezTo>
                  <a:cubicBezTo>
                    <a:pt x="3221221" y="1879951"/>
                    <a:pt x="3190340" y="1892972"/>
                    <a:pt x="3162773" y="1911350"/>
                  </a:cubicBezTo>
                  <a:cubicBezTo>
                    <a:pt x="3150073" y="1919817"/>
                    <a:pt x="3138532" y="1930354"/>
                    <a:pt x="3124673" y="1936750"/>
                  </a:cubicBezTo>
                  <a:cubicBezTo>
                    <a:pt x="3110682" y="1943208"/>
                    <a:pt x="3095040" y="1945217"/>
                    <a:pt x="3080223" y="1949450"/>
                  </a:cubicBezTo>
                  <a:cubicBezTo>
                    <a:pt x="3004274" y="2025399"/>
                    <a:pt x="3120065" y="1914063"/>
                    <a:pt x="3010373" y="2000250"/>
                  </a:cubicBezTo>
                  <a:cubicBezTo>
                    <a:pt x="2993897" y="2013196"/>
                    <a:pt x="2982020" y="2031286"/>
                    <a:pt x="2965923" y="2044700"/>
                  </a:cubicBezTo>
                  <a:cubicBezTo>
                    <a:pt x="2956441" y="2052601"/>
                    <a:pt x="2943915" y="2056173"/>
                    <a:pt x="2934173" y="2063750"/>
                  </a:cubicBezTo>
                  <a:cubicBezTo>
                    <a:pt x="2924722" y="2071101"/>
                    <a:pt x="2917722" y="2081195"/>
                    <a:pt x="2908773" y="2089150"/>
                  </a:cubicBezTo>
                  <a:cubicBezTo>
                    <a:pt x="2898643" y="2098154"/>
                    <a:pt x="2886090" y="2104476"/>
                    <a:pt x="2877023" y="2114550"/>
                  </a:cubicBezTo>
                  <a:cubicBezTo>
                    <a:pt x="2866812" y="2125895"/>
                    <a:pt x="2861834" y="2141305"/>
                    <a:pt x="2851623" y="2152650"/>
                  </a:cubicBezTo>
                  <a:cubicBezTo>
                    <a:pt x="2842556" y="2162724"/>
                    <a:pt x="2829457" y="2168466"/>
                    <a:pt x="2819873" y="2178050"/>
                  </a:cubicBezTo>
                  <a:cubicBezTo>
                    <a:pt x="2812389" y="2185534"/>
                    <a:pt x="2807974" y="2195648"/>
                    <a:pt x="2800823" y="2203450"/>
                  </a:cubicBezTo>
                  <a:cubicBezTo>
                    <a:pt x="2784641" y="2221103"/>
                    <a:pt x="2760733" y="2232831"/>
                    <a:pt x="2750023" y="2254250"/>
                  </a:cubicBezTo>
                  <a:lnTo>
                    <a:pt x="2724623" y="2305050"/>
                  </a:lnTo>
                  <a:cubicBezTo>
                    <a:pt x="2720390" y="2313517"/>
                    <a:pt x="2717603" y="2322877"/>
                    <a:pt x="2711923" y="2330450"/>
                  </a:cubicBezTo>
                  <a:lnTo>
                    <a:pt x="2692873" y="2355850"/>
                  </a:lnTo>
                  <a:cubicBezTo>
                    <a:pt x="2679283" y="2396620"/>
                    <a:pt x="2690236" y="2369331"/>
                    <a:pt x="2648423" y="2432050"/>
                  </a:cubicBezTo>
                  <a:cubicBezTo>
                    <a:pt x="2644190" y="2438400"/>
                    <a:pt x="2641828" y="2446521"/>
                    <a:pt x="2635723" y="2451100"/>
                  </a:cubicBezTo>
                  <a:cubicBezTo>
                    <a:pt x="2627256" y="2457450"/>
                    <a:pt x="2618125" y="2462999"/>
                    <a:pt x="2610323" y="2470150"/>
                  </a:cubicBezTo>
                  <a:cubicBezTo>
                    <a:pt x="2592670" y="2486332"/>
                    <a:pt x="2574854" y="2502553"/>
                    <a:pt x="2559523" y="2520950"/>
                  </a:cubicBezTo>
                  <a:cubicBezTo>
                    <a:pt x="2548940" y="2533650"/>
                    <a:pt x="2540473" y="2548467"/>
                    <a:pt x="2527773" y="2559050"/>
                  </a:cubicBezTo>
                  <a:cubicBezTo>
                    <a:pt x="2514663" y="2569975"/>
                    <a:pt x="2497720" y="2575288"/>
                    <a:pt x="2483323" y="2584450"/>
                  </a:cubicBezTo>
                  <a:cubicBezTo>
                    <a:pt x="2474394" y="2590132"/>
                    <a:pt x="2465407" y="2596016"/>
                    <a:pt x="2457923" y="2603500"/>
                  </a:cubicBezTo>
                  <a:cubicBezTo>
                    <a:pt x="2452527" y="2608896"/>
                    <a:pt x="2451182" y="2617782"/>
                    <a:pt x="2445223" y="2622550"/>
                  </a:cubicBezTo>
                  <a:cubicBezTo>
                    <a:pt x="2439996" y="2626731"/>
                    <a:pt x="2432523" y="2626783"/>
                    <a:pt x="2426173" y="2628900"/>
                  </a:cubicBezTo>
                  <a:cubicBezTo>
                    <a:pt x="2419823" y="2635250"/>
                    <a:pt x="2414307" y="2642562"/>
                    <a:pt x="2407123" y="2647950"/>
                  </a:cubicBezTo>
                  <a:cubicBezTo>
                    <a:pt x="2384436" y="2664965"/>
                    <a:pt x="2373236" y="2666776"/>
                    <a:pt x="2349973" y="2679700"/>
                  </a:cubicBezTo>
                  <a:cubicBezTo>
                    <a:pt x="2339184" y="2685694"/>
                    <a:pt x="2329262" y="2693230"/>
                    <a:pt x="2318223" y="2698750"/>
                  </a:cubicBezTo>
                  <a:cubicBezTo>
                    <a:pt x="2299577" y="2708073"/>
                    <a:pt x="2279719" y="2714827"/>
                    <a:pt x="2261073" y="2724150"/>
                  </a:cubicBezTo>
                  <a:cubicBezTo>
                    <a:pt x="2245809" y="2731782"/>
                    <a:pt x="2232257" y="2742710"/>
                    <a:pt x="2216623" y="2749550"/>
                  </a:cubicBezTo>
                  <a:cubicBezTo>
                    <a:pt x="2198226" y="2757599"/>
                    <a:pt x="2178523" y="2762250"/>
                    <a:pt x="2159473" y="2768600"/>
                  </a:cubicBezTo>
                  <a:cubicBezTo>
                    <a:pt x="2153123" y="2770717"/>
                    <a:pt x="2146987" y="2773637"/>
                    <a:pt x="2140423" y="2774950"/>
                  </a:cubicBezTo>
                  <a:cubicBezTo>
                    <a:pt x="2129840" y="2777067"/>
                    <a:pt x="2119086" y="2778460"/>
                    <a:pt x="2108673" y="2781300"/>
                  </a:cubicBezTo>
                  <a:cubicBezTo>
                    <a:pt x="2037675" y="2800663"/>
                    <a:pt x="2104486" y="2788262"/>
                    <a:pt x="2026123" y="2806700"/>
                  </a:cubicBezTo>
                  <a:cubicBezTo>
                    <a:pt x="2005111" y="2811644"/>
                    <a:pt x="1983498" y="2813907"/>
                    <a:pt x="1962623" y="2819400"/>
                  </a:cubicBezTo>
                  <a:cubicBezTo>
                    <a:pt x="1943204" y="2824510"/>
                    <a:pt x="1924639" y="2832460"/>
                    <a:pt x="1905473" y="2838450"/>
                  </a:cubicBezTo>
                  <a:cubicBezTo>
                    <a:pt x="1889125" y="2843559"/>
                    <a:pt x="1840046" y="2856067"/>
                    <a:pt x="1822923" y="2863850"/>
                  </a:cubicBezTo>
                  <a:cubicBezTo>
                    <a:pt x="1811687" y="2868957"/>
                    <a:pt x="1802008" y="2876990"/>
                    <a:pt x="1791173" y="2882900"/>
                  </a:cubicBezTo>
                  <a:cubicBezTo>
                    <a:pt x="1778708" y="2889699"/>
                    <a:pt x="1765249" y="2894645"/>
                    <a:pt x="1753073" y="2901950"/>
                  </a:cubicBezTo>
                  <a:cubicBezTo>
                    <a:pt x="1743998" y="2907395"/>
                    <a:pt x="1736924" y="2915860"/>
                    <a:pt x="1727673" y="2921000"/>
                  </a:cubicBezTo>
                  <a:cubicBezTo>
                    <a:pt x="1717709" y="2926536"/>
                    <a:pt x="1706506" y="2929467"/>
                    <a:pt x="1695923" y="2933700"/>
                  </a:cubicBezTo>
                  <a:cubicBezTo>
                    <a:pt x="1670523" y="2954867"/>
                    <a:pt x="1646174" y="2977362"/>
                    <a:pt x="1619723" y="2997200"/>
                  </a:cubicBezTo>
                  <a:cubicBezTo>
                    <a:pt x="1602790" y="3009900"/>
                    <a:pt x="1584526" y="3020997"/>
                    <a:pt x="1568923" y="3035300"/>
                  </a:cubicBezTo>
                  <a:cubicBezTo>
                    <a:pt x="1558932" y="3044458"/>
                    <a:pt x="1553107" y="3057466"/>
                    <a:pt x="1543523" y="3067050"/>
                  </a:cubicBezTo>
                  <a:cubicBezTo>
                    <a:pt x="1509142" y="3101431"/>
                    <a:pt x="1515421" y="3081540"/>
                    <a:pt x="1486373" y="3117850"/>
                  </a:cubicBezTo>
                  <a:cubicBezTo>
                    <a:pt x="1476838" y="3129769"/>
                    <a:pt x="1470403" y="3143948"/>
                    <a:pt x="1460973" y="3155950"/>
                  </a:cubicBezTo>
                  <a:cubicBezTo>
                    <a:pt x="1447072" y="3173643"/>
                    <a:pt x="1430579" y="3189180"/>
                    <a:pt x="1416523" y="3206750"/>
                  </a:cubicBezTo>
                  <a:cubicBezTo>
                    <a:pt x="1393103" y="3236025"/>
                    <a:pt x="1346212" y="3309272"/>
                    <a:pt x="1333973" y="3333750"/>
                  </a:cubicBezTo>
                  <a:cubicBezTo>
                    <a:pt x="1329740" y="3342217"/>
                    <a:pt x="1324266" y="3350170"/>
                    <a:pt x="1321273" y="3359150"/>
                  </a:cubicBezTo>
                  <a:cubicBezTo>
                    <a:pt x="1303622" y="3412102"/>
                    <a:pt x="1312570" y="3432530"/>
                    <a:pt x="1276823" y="3486150"/>
                  </a:cubicBezTo>
                  <a:cubicBezTo>
                    <a:pt x="1259890" y="3511550"/>
                    <a:pt x="1237360" y="3534006"/>
                    <a:pt x="1226023" y="3562350"/>
                  </a:cubicBezTo>
                  <a:cubicBezTo>
                    <a:pt x="1212896" y="3595168"/>
                    <a:pt x="1212384" y="3598997"/>
                    <a:pt x="1194273" y="3632200"/>
                  </a:cubicBezTo>
                  <a:cubicBezTo>
                    <a:pt x="1188363" y="3643035"/>
                    <a:pt x="1180743" y="3652911"/>
                    <a:pt x="1175223" y="3663950"/>
                  </a:cubicBezTo>
                  <a:cubicBezTo>
                    <a:pt x="1170125" y="3674145"/>
                    <a:pt x="1168178" y="3685803"/>
                    <a:pt x="1162523" y="3695700"/>
                  </a:cubicBezTo>
                  <a:cubicBezTo>
                    <a:pt x="1129959" y="3752687"/>
                    <a:pt x="1140217" y="3742321"/>
                    <a:pt x="1105373" y="3765550"/>
                  </a:cubicBezTo>
                  <a:cubicBezTo>
                    <a:pt x="1101140" y="3771900"/>
                    <a:pt x="1098632" y="3779832"/>
                    <a:pt x="1092673" y="3784600"/>
                  </a:cubicBezTo>
                  <a:cubicBezTo>
                    <a:pt x="1087446" y="3788781"/>
                    <a:pt x="1079775" y="3788313"/>
                    <a:pt x="1073623" y="3790950"/>
                  </a:cubicBezTo>
                  <a:cubicBezTo>
                    <a:pt x="1016207" y="3815557"/>
                    <a:pt x="1087655" y="3793792"/>
                    <a:pt x="997423" y="3816350"/>
                  </a:cubicBezTo>
                  <a:lnTo>
                    <a:pt x="972023" y="3822700"/>
                  </a:lnTo>
                  <a:cubicBezTo>
                    <a:pt x="912756" y="3820583"/>
                    <a:pt x="853419" y="3819938"/>
                    <a:pt x="794223" y="3816350"/>
                  </a:cubicBezTo>
                  <a:cubicBezTo>
                    <a:pt x="785978" y="3815850"/>
                    <a:pt x="754064" y="3808971"/>
                    <a:pt x="743423" y="3803650"/>
                  </a:cubicBezTo>
                  <a:cubicBezTo>
                    <a:pt x="736597" y="3800237"/>
                    <a:pt x="716965" y="3784600"/>
                    <a:pt x="705323" y="3778250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TextBox 42">
              <a:extLst>
                <a:ext uri="{FF2B5EF4-FFF2-40B4-BE49-F238E27FC236}">
                  <a16:creationId xmlns:a16="http://schemas.microsoft.com/office/drawing/2014/main" id="{D32DECEF-FD35-4156-88AA-19040E4480BA}"/>
                </a:ext>
              </a:extLst>
            </p:cNvPr>
            <p:cNvSpPr txBox="1"/>
            <p:nvPr/>
          </p:nvSpPr>
          <p:spPr>
            <a:xfrm rot="19771130">
              <a:off x="4109663" y="4327113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5BDFB935-7003-4818-B54F-C622FD794FC0}"/>
                </a:ext>
              </a:extLst>
            </p:cNvPr>
            <p:cNvSpPr/>
            <p:nvPr/>
          </p:nvSpPr>
          <p:spPr>
            <a:xfrm>
              <a:off x="5822950" y="2114550"/>
              <a:ext cx="1079500" cy="1149350"/>
            </a:xfrm>
            <a:custGeom>
              <a:avLst/>
              <a:gdLst>
                <a:gd name="connsiteX0" fmla="*/ 571500 w 1079500"/>
                <a:gd name="connsiteY0" fmla="*/ 44450 h 1149350"/>
                <a:gd name="connsiteX1" fmla="*/ 450850 w 1079500"/>
                <a:gd name="connsiteY1" fmla="*/ 50800 h 1149350"/>
                <a:gd name="connsiteX2" fmla="*/ 425450 w 1079500"/>
                <a:gd name="connsiteY2" fmla="*/ 57150 h 1149350"/>
                <a:gd name="connsiteX3" fmla="*/ 330200 w 1079500"/>
                <a:gd name="connsiteY3" fmla="*/ 101600 h 1149350"/>
                <a:gd name="connsiteX4" fmla="*/ 273050 w 1079500"/>
                <a:gd name="connsiteY4" fmla="*/ 127000 h 1149350"/>
                <a:gd name="connsiteX5" fmla="*/ 241300 w 1079500"/>
                <a:gd name="connsiteY5" fmla="*/ 139700 h 1149350"/>
                <a:gd name="connsiteX6" fmla="*/ 209550 w 1079500"/>
                <a:gd name="connsiteY6" fmla="*/ 158750 h 1149350"/>
                <a:gd name="connsiteX7" fmla="*/ 190500 w 1079500"/>
                <a:gd name="connsiteY7" fmla="*/ 196850 h 1149350"/>
                <a:gd name="connsiteX8" fmla="*/ 171450 w 1079500"/>
                <a:gd name="connsiteY8" fmla="*/ 222250 h 1149350"/>
                <a:gd name="connsiteX9" fmla="*/ 158750 w 1079500"/>
                <a:gd name="connsiteY9" fmla="*/ 260350 h 1149350"/>
                <a:gd name="connsiteX10" fmla="*/ 146050 w 1079500"/>
                <a:gd name="connsiteY10" fmla="*/ 285750 h 1149350"/>
                <a:gd name="connsiteX11" fmla="*/ 133350 w 1079500"/>
                <a:gd name="connsiteY11" fmla="*/ 323850 h 1149350"/>
                <a:gd name="connsiteX12" fmla="*/ 101600 w 1079500"/>
                <a:gd name="connsiteY12" fmla="*/ 368300 h 1149350"/>
                <a:gd name="connsiteX13" fmla="*/ 82550 w 1079500"/>
                <a:gd name="connsiteY13" fmla="*/ 412750 h 1149350"/>
                <a:gd name="connsiteX14" fmla="*/ 63500 w 1079500"/>
                <a:gd name="connsiteY14" fmla="*/ 444500 h 1149350"/>
                <a:gd name="connsiteX15" fmla="*/ 38100 w 1079500"/>
                <a:gd name="connsiteY15" fmla="*/ 520700 h 1149350"/>
                <a:gd name="connsiteX16" fmla="*/ 19050 w 1079500"/>
                <a:gd name="connsiteY16" fmla="*/ 571500 h 1149350"/>
                <a:gd name="connsiteX17" fmla="*/ 0 w 1079500"/>
                <a:gd name="connsiteY17" fmla="*/ 660400 h 1149350"/>
                <a:gd name="connsiteX18" fmla="*/ 6350 w 1079500"/>
                <a:gd name="connsiteY18" fmla="*/ 850900 h 1149350"/>
                <a:gd name="connsiteX19" fmla="*/ 69850 w 1079500"/>
                <a:gd name="connsiteY19" fmla="*/ 939800 h 1149350"/>
                <a:gd name="connsiteX20" fmla="*/ 101600 w 1079500"/>
                <a:gd name="connsiteY20" fmla="*/ 984250 h 1149350"/>
                <a:gd name="connsiteX21" fmla="*/ 139700 w 1079500"/>
                <a:gd name="connsiteY21" fmla="*/ 1022350 h 1149350"/>
                <a:gd name="connsiteX22" fmla="*/ 184150 w 1079500"/>
                <a:gd name="connsiteY22" fmla="*/ 1060450 h 1149350"/>
                <a:gd name="connsiteX23" fmla="*/ 260350 w 1079500"/>
                <a:gd name="connsiteY23" fmla="*/ 1104900 h 1149350"/>
                <a:gd name="connsiteX24" fmla="*/ 342900 w 1079500"/>
                <a:gd name="connsiteY24" fmla="*/ 1130300 h 1149350"/>
                <a:gd name="connsiteX25" fmla="*/ 393700 w 1079500"/>
                <a:gd name="connsiteY25" fmla="*/ 1136650 h 1149350"/>
                <a:gd name="connsiteX26" fmla="*/ 469900 w 1079500"/>
                <a:gd name="connsiteY26" fmla="*/ 1149350 h 1149350"/>
                <a:gd name="connsiteX27" fmla="*/ 552450 w 1079500"/>
                <a:gd name="connsiteY27" fmla="*/ 1143000 h 1149350"/>
                <a:gd name="connsiteX28" fmla="*/ 603250 w 1079500"/>
                <a:gd name="connsiteY28" fmla="*/ 1111250 h 1149350"/>
                <a:gd name="connsiteX29" fmla="*/ 660400 w 1079500"/>
                <a:gd name="connsiteY29" fmla="*/ 1085850 h 1149350"/>
                <a:gd name="connsiteX30" fmla="*/ 692150 w 1079500"/>
                <a:gd name="connsiteY30" fmla="*/ 1054100 h 1149350"/>
                <a:gd name="connsiteX31" fmla="*/ 717550 w 1079500"/>
                <a:gd name="connsiteY31" fmla="*/ 1035050 h 1149350"/>
                <a:gd name="connsiteX32" fmla="*/ 781050 w 1079500"/>
                <a:gd name="connsiteY32" fmla="*/ 958850 h 1149350"/>
                <a:gd name="connsiteX33" fmla="*/ 825500 w 1079500"/>
                <a:gd name="connsiteY33" fmla="*/ 908050 h 1149350"/>
                <a:gd name="connsiteX34" fmla="*/ 857250 w 1079500"/>
                <a:gd name="connsiteY34" fmla="*/ 869950 h 1149350"/>
                <a:gd name="connsiteX35" fmla="*/ 927100 w 1079500"/>
                <a:gd name="connsiteY35" fmla="*/ 787400 h 1149350"/>
                <a:gd name="connsiteX36" fmla="*/ 952500 w 1079500"/>
                <a:gd name="connsiteY36" fmla="*/ 755650 h 1149350"/>
                <a:gd name="connsiteX37" fmla="*/ 1003300 w 1079500"/>
                <a:gd name="connsiteY37" fmla="*/ 654050 h 1149350"/>
                <a:gd name="connsiteX38" fmla="*/ 1035050 w 1079500"/>
                <a:gd name="connsiteY38" fmla="*/ 603250 h 1149350"/>
                <a:gd name="connsiteX39" fmla="*/ 1066800 w 1079500"/>
                <a:gd name="connsiteY39" fmla="*/ 488950 h 1149350"/>
                <a:gd name="connsiteX40" fmla="*/ 1079500 w 1079500"/>
                <a:gd name="connsiteY40" fmla="*/ 444500 h 1149350"/>
                <a:gd name="connsiteX41" fmla="*/ 1054100 w 1079500"/>
                <a:gd name="connsiteY41" fmla="*/ 241300 h 1149350"/>
                <a:gd name="connsiteX42" fmla="*/ 1022350 w 1079500"/>
                <a:gd name="connsiteY42" fmla="*/ 196850 h 1149350"/>
                <a:gd name="connsiteX43" fmla="*/ 971550 w 1079500"/>
                <a:gd name="connsiteY43" fmla="*/ 139700 h 1149350"/>
                <a:gd name="connsiteX44" fmla="*/ 933450 w 1079500"/>
                <a:gd name="connsiteY44" fmla="*/ 114300 h 1149350"/>
                <a:gd name="connsiteX45" fmla="*/ 895350 w 1079500"/>
                <a:gd name="connsiteY45" fmla="*/ 82550 h 1149350"/>
                <a:gd name="connsiteX46" fmla="*/ 838200 w 1079500"/>
                <a:gd name="connsiteY46" fmla="*/ 38100 h 1149350"/>
                <a:gd name="connsiteX47" fmla="*/ 800100 w 1079500"/>
                <a:gd name="connsiteY47" fmla="*/ 25400 h 1149350"/>
                <a:gd name="connsiteX48" fmla="*/ 736600 w 1079500"/>
                <a:gd name="connsiteY48" fmla="*/ 0 h 1149350"/>
                <a:gd name="connsiteX49" fmla="*/ 609600 w 1079500"/>
                <a:gd name="connsiteY49" fmla="*/ 12700 h 1149350"/>
                <a:gd name="connsiteX50" fmla="*/ 571500 w 1079500"/>
                <a:gd name="connsiteY50" fmla="*/ 44450 h 1149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79500" h="1149350">
                  <a:moveTo>
                    <a:pt x="571500" y="44450"/>
                  </a:moveTo>
                  <a:cubicBezTo>
                    <a:pt x="545042" y="50800"/>
                    <a:pt x="490971" y="47311"/>
                    <a:pt x="450850" y="50800"/>
                  </a:cubicBezTo>
                  <a:cubicBezTo>
                    <a:pt x="442156" y="51556"/>
                    <a:pt x="433841" y="54752"/>
                    <a:pt x="425450" y="57150"/>
                  </a:cubicBezTo>
                  <a:cubicBezTo>
                    <a:pt x="381672" y="69658"/>
                    <a:pt x="402999" y="72480"/>
                    <a:pt x="330200" y="101600"/>
                  </a:cubicBezTo>
                  <a:cubicBezTo>
                    <a:pt x="236083" y="139247"/>
                    <a:pt x="353139" y="91405"/>
                    <a:pt x="273050" y="127000"/>
                  </a:cubicBezTo>
                  <a:cubicBezTo>
                    <a:pt x="262634" y="131629"/>
                    <a:pt x="251495" y="134602"/>
                    <a:pt x="241300" y="139700"/>
                  </a:cubicBezTo>
                  <a:cubicBezTo>
                    <a:pt x="230261" y="145220"/>
                    <a:pt x="220133" y="152400"/>
                    <a:pt x="209550" y="158750"/>
                  </a:cubicBezTo>
                  <a:cubicBezTo>
                    <a:pt x="203200" y="171450"/>
                    <a:pt x="197805" y="184674"/>
                    <a:pt x="190500" y="196850"/>
                  </a:cubicBezTo>
                  <a:cubicBezTo>
                    <a:pt x="185055" y="205925"/>
                    <a:pt x="176183" y="212784"/>
                    <a:pt x="171450" y="222250"/>
                  </a:cubicBezTo>
                  <a:cubicBezTo>
                    <a:pt x="165463" y="234224"/>
                    <a:pt x="163722" y="247921"/>
                    <a:pt x="158750" y="260350"/>
                  </a:cubicBezTo>
                  <a:cubicBezTo>
                    <a:pt x="155234" y="269139"/>
                    <a:pt x="149566" y="276961"/>
                    <a:pt x="146050" y="285750"/>
                  </a:cubicBezTo>
                  <a:cubicBezTo>
                    <a:pt x="141078" y="298179"/>
                    <a:pt x="139697" y="312063"/>
                    <a:pt x="133350" y="323850"/>
                  </a:cubicBezTo>
                  <a:cubicBezTo>
                    <a:pt x="124717" y="339882"/>
                    <a:pt x="110634" y="352491"/>
                    <a:pt x="101600" y="368300"/>
                  </a:cubicBezTo>
                  <a:cubicBezTo>
                    <a:pt x="93602" y="382296"/>
                    <a:pt x="89759" y="398332"/>
                    <a:pt x="82550" y="412750"/>
                  </a:cubicBezTo>
                  <a:cubicBezTo>
                    <a:pt x="77030" y="423789"/>
                    <a:pt x="69020" y="433461"/>
                    <a:pt x="63500" y="444500"/>
                  </a:cubicBezTo>
                  <a:cubicBezTo>
                    <a:pt x="48433" y="474634"/>
                    <a:pt x="49394" y="486817"/>
                    <a:pt x="38100" y="520700"/>
                  </a:cubicBezTo>
                  <a:cubicBezTo>
                    <a:pt x="32381" y="537857"/>
                    <a:pt x="24444" y="554238"/>
                    <a:pt x="19050" y="571500"/>
                  </a:cubicBezTo>
                  <a:cubicBezTo>
                    <a:pt x="7748" y="607666"/>
                    <a:pt x="5885" y="625091"/>
                    <a:pt x="0" y="660400"/>
                  </a:cubicBezTo>
                  <a:cubicBezTo>
                    <a:pt x="2117" y="723900"/>
                    <a:pt x="-2159" y="787937"/>
                    <a:pt x="6350" y="850900"/>
                  </a:cubicBezTo>
                  <a:cubicBezTo>
                    <a:pt x="9827" y="876633"/>
                    <a:pt x="56785" y="923172"/>
                    <a:pt x="69850" y="939800"/>
                  </a:cubicBezTo>
                  <a:cubicBezTo>
                    <a:pt x="81099" y="954117"/>
                    <a:pt x="89839" y="970350"/>
                    <a:pt x="101600" y="984250"/>
                  </a:cubicBezTo>
                  <a:cubicBezTo>
                    <a:pt x="113201" y="997961"/>
                    <a:pt x="126503" y="1010168"/>
                    <a:pt x="139700" y="1022350"/>
                  </a:cubicBezTo>
                  <a:cubicBezTo>
                    <a:pt x="154039" y="1035586"/>
                    <a:pt x="168682" y="1048552"/>
                    <a:pt x="184150" y="1060450"/>
                  </a:cubicBezTo>
                  <a:cubicBezTo>
                    <a:pt x="206394" y="1077561"/>
                    <a:pt x="234338" y="1094062"/>
                    <a:pt x="260350" y="1104900"/>
                  </a:cubicBezTo>
                  <a:cubicBezTo>
                    <a:pt x="273092" y="1110209"/>
                    <a:pt x="331595" y="1128039"/>
                    <a:pt x="342900" y="1130300"/>
                  </a:cubicBezTo>
                  <a:cubicBezTo>
                    <a:pt x="359634" y="1133647"/>
                    <a:pt x="376785" y="1134395"/>
                    <a:pt x="393700" y="1136650"/>
                  </a:cubicBezTo>
                  <a:cubicBezTo>
                    <a:pt x="440958" y="1142951"/>
                    <a:pt x="429153" y="1141201"/>
                    <a:pt x="469900" y="1149350"/>
                  </a:cubicBezTo>
                  <a:cubicBezTo>
                    <a:pt x="497417" y="1147233"/>
                    <a:pt x="525914" y="1150582"/>
                    <a:pt x="552450" y="1143000"/>
                  </a:cubicBezTo>
                  <a:cubicBezTo>
                    <a:pt x="571650" y="1137514"/>
                    <a:pt x="585602" y="1120593"/>
                    <a:pt x="603250" y="1111250"/>
                  </a:cubicBezTo>
                  <a:cubicBezTo>
                    <a:pt x="621674" y="1101496"/>
                    <a:pt x="641350" y="1094317"/>
                    <a:pt x="660400" y="1085850"/>
                  </a:cubicBezTo>
                  <a:cubicBezTo>
                    <a:pt x="670983" y="1075267"/>
                    <a:pt x="680963" y="1064044"/>
                    <a:pt x="692150" y="1054100"/>
                  </a:cubicBezTo>
                  <a:cubicBezTo>
                    <a:pt x="700060" y="1047069"/>
                    <a:pt x="710329" y="1042787"/>
                    <a:pt x="717550" y="1035050"/>
                  </a:cubicBezTo>
                  <a:cubicBezTo>
                    <a:pt x="740110" y="1010879"/>
                    <a:pt x="759637" y="984042"/>
                    <a:pt x="781050" y="958850"/>
                  </a:cubicBezTo>
                  <a:cubicBezTo>
                    <a:pt x="795622" y="941706"/>
                    <a:pt x="810857" y="925134"/>
                    <a:pt x="825500" y="908050"/>
                  </a:cubicBezTo>
                  <a:cubicBezTo>
                    <a:pt x="836259" y="895498"/>
                    <a:pt x="846571" y="882570"/>
                    <a:pt x="857250" y="869950"/>
                  </a:cubicBezTo>
                  <a:cubicBezTo>
                    <a:pt x="895706" y="824502"/>
                    <a:pt x="891669" y="830704"/>
                    <a:pt x="927100" y="787400"/>
                  </a:cubicBezTo>
                  <a:cubicBezTo>
                    <a:pt x="935682" y="776910"/>
                    <a:pt x="946439" y="767772"/>
                    <a:pt x="952500" y="755650"/>
                  </a:cubicBezTo>
                  <a:cubicBezTo>
                    <a:pt x="969433" y="721783"/>
                    <a:pt x="983232" y="686159"/>
                    <a:pt x="1003300" y="654050"/>
                  </a:cubicBezTo>
                  <a:cubicBezTo>
                    <a:pt x="1013883" y="637117"/>
                    <a:pt x="1026547" y="621318"/>
                    <a:pt x="1035050" y="603250"/>
                  </a:cubicBezTo>
                  <a:cubicBezTo>
                    <a:pt x="1053181" y="564721"/>
                    <a:pt x="1056634" y="529614"/>
                    <a:pt x="1066800" y="488950"/>
                  </a:cubicBezTo>
                  <a:cubicBezTo>
                    <a:pt x="1070537" y="474001"/>
                    <a:pt x="1075267" y="459317"/>
                    <a:pt x="1079500" y="444500"/>
                  </a:cubicBezTo>
                  <a:cubicBezTo>
                    <a:pt x="1071033" y="376767"/>
                    <a:pt x="1069449" y="307812"/>
                    <a:pt x="1054100" y="241300"/>
                  </a:cubicBezTo>
                  <a:cubicBezTo>
                    <a:pt x="1050006" y="223558"/>
                    <a:pt x="1033275" y="211417"/>
                    <a:pt x="1022350" y="196850"/>
                  </a:cubicBezTo>
                  <a:cubicBezTo>
                    <a:pt x="1009457" y="179659"/>
                    <a:pt x="988876" y="153561"/>
                    <a:pt x="971550" y="139700"/>
                  </a:cubicBezTo>
                  <a:cubicBezTo>
                    <a:pt x="959631" y="130165"/>
                    <a:pt x="945661" y="123458"/>
                    <a:pt x="933450" y="114300"/>
                  </a:cubicBezTo>
                  <a:cubicBezTo>
                    <a:pt x="920225" y="104381"/>
                    <a:pt x="908259" y="92877"/>
                    <a:pt x="895350" y="82550"/>
                  </a:cubicBezTo>
                  <a:cubicBezTo>
                    <a:pt x="876505" y="67474"/>
                    <a:pt x="861095" y="45732"/>
                    <a:pt x="838200" y="38100"/>
                  </a:cubicBezTo>
                  <a:cubicBezTo>
                    <a:pt x="825500" y="33867"/>
                    <a:pt x="812635" y="30100"/>
                    <a:pt x="800100" y="25400"/>
                  </a:cubicBezTo>
                  <a:cubicBezTo>
                    <a:pt x="778754" y="17395"/>
                    <a:pt x="736600" y="0"/>
                    <a:pt x="736600" y="0"/>
                  </a:cubicBezTo>
                  <a:cubicBezTo>
                    <a:pt x="694267" y="4233"/>
                    <a:pt x="651816" y="7423"/>
                    <a:pt x="609600" y="12700"/>
                  </a:cubicBezTo>
                  <a:cubicBezTo>
                    <a:pt x="585339" y="15733"/>
                    <a:pt x="597958" y="38100"/>
                    <a:pt x="571500" y="44450"/>
                  </a:cubicBezTo>
                  <a:close/>
                </a:path>
              </a:pathLst>
            </a:custGeom>
            <a:noFill/>
            <a:ln>
              <a:solidFill>
                <a:srgbClr val="80FF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32203CB7-9D44-4680-83B8-17F1442D78CA}"/>
              </a:ext>
            </a:extLst>
          </p:cNvPr>
          <p:cNvGrpSpPr/>
          <p:nvPr/>
        </p:nvGrpSpPr>
        <p:grpSpPr>
          <a:xfrm>
            <a:off x="8186967" y="3378152"/>
            <a:ext cx="3848484" cy="2886363"/>
            <a:chOff x="484632" y="0"/>
            <a:chExt cx="9144000" cy="6858000"/>
          </a:xfrm>
        </p:grpSpPr>
        <p:pic>
          <p:nvPicPr>
            <p:cNvPr id="46" name="Picture 45" descr="A picture containing night, dark, star, outdoor object&#10;&#10;Description automatically generated">
              <a:extLst>
                <a:ext uri="{FF2B5EF4-FFF2-40B4-BE49-F238E27FC236}">
                  <a16:creationId xmlns:a16="http://schemas.microsoft.com/office/drawing/2014/main" id="{E889FE6C-F6F9-4B0E-9F8E-6292158BE086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8E5F48E9-D99C-4054-8600-FAE4C20D170D}"/>
                </a:ext>
              </a:extLst>
            </p:cNvPr>
            <p:cNvGrpSpPr/>
            <p:nvPr/>
          </p:nvGrpSpPr>
          <p:grpSpPr>
            <a:xfrm>
              <a:off x="2800350" y="3252788"/>
              <a:ext cx="3910013" cy="2647950"/>
              <a:chOff x="2800350" y="3252788"/>
              <a:chExt cx="3910013" cy="2647950"/>
            </a:xfrm>
          </p:grpSpPr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A70DFE6C-7088-4D24-88B0-430B4FE3F834}"/>
                  </a:ext>
                </a:extLst>
              </p:cNvPr>
              <p:cNvSpPr/>
              <p:nvPr/>
            </p:nvSpPr>
            <p:spPr>
              <a:xfrm>
                <a:off x="2800350" y="3252788"/>
                <a:ext cx="3910013" cy="2647950"/>
              </a:xfrm>
              <a:custGeom>
                <a:avLst/>
                <a:gdLst>
                  <a:gd name="connsiteX0" fmla="*/ 538163 w 3910013"/>
                  <a:gd name="connsiteY0" fmla="*/ 1533525 h 2647950"/>
                  <a:gd name="connsiteX1" fmla="*/ 590550 w 3910013"/>
                  <a:gd name="connsiteY1" fmla="*/ 1471612 h 2647950"/>
                  <a:gd name="connsiteX2" fmla="*/ 604838 w 3910013"/>
                  <a:gd name="connsiteY2" fmla="*/ 1466850 h 2647950"/>
                  <a:gd name="connsiteX3" fmla="*/ 628650 w 3910013"/>
                  <a:gd name="connsiteY3" fmla="*/ 1447800 h 2647950"/>
                  <a:gd name="connsiteX4" fmla="*/ 681038 w 3910013"/>
                  <a:gd name="connsiteY4" fmla="*/ 1423987 h 2647950"/>
                  <a:gd name="connsiteX5" fmla="*/ 719138 w 3910013"/>
                  <a:gd name="connsiteY5" fmla="*/ 1404937 h 2647950"/>
                  <a:gd name="connsiteX6" fmla="*/ 738188 w 3910013"/>
                  <a:gd name="connsiteY6" fmla="*/ 1395412 h 2647950"/>
                  <a:gd name="connsiteX7" fmla="*/ 785813 w 3910013"/>
                  <a:gd name="connsiteY7" fmla="*/ 1376362 h 2647950"/>
                  <a:gd name="connsiteX8" fmla="*/ 823913 w 3910013"/>
                  <a:gd name="connsiteY8" fmla="*/ 1366837 h 2647950"/>
                  <a:gd name="connsiteX9" fmla="*/ 842963 w 3910013"/>
                  <a:gd name="connsiteY9" fmla="*/ 1357312 h 2647950"/>
                  <a:gd name="connsiteX10" fmla="*/ 890588 w 3910013"/>
                  <a:gd name="connsiteY10" fmla="*/ 1347787 h 2647950"/>
                  <a:gd name="connsiteX11" fmla="*/ 957263 w 3910013"/>
                  <a:gd name="connsiteY11" fmla="*/ 1338262 h 2647950"/>
                  <a:gd name="connsiteX12" fmla="*/ 990600 w 3910013"/>
                  <a:gd name="connsiteY12" fmla="*/ 1333500 h 2647950"/>
                  <a:gd name="connsiteX13" fmla="*/ 1071563 w 3910013"/>
                  <a:gd name="connsiteY13" fmla="*/ 1328737 h 2647950"/>
                  <a:gd name="connsiteX14" fmla="*/ 1100138 w 3910013"/>
                  <a:gd name="connsiteY14" fmla="*/ 1319212 h 2647950"/>
                  <a:gd name="connsiteX15" fmla="*/ 1147763 w 3910013"/>
                  <a:gd name="connsiteY15" fmla="*/ 1309687 h 2647950"/>
                  <a:gd name="connsiteX16" fmla="*/ 1352550 w 3910013"/>
                  <a:gd name="connsiteY16" fmla="*/ 1314450 h 2647950"/>
                  <a:gd name="connsiteX17" fmla="*/ 1385888 w 3910013"/>
                  <a:gd name="connsiteY17" fmla="*/ 1323975 h 2647950"/>
                  <a:gd name="connsiteX18" fmla="*/ 1428750 w 3910013"/>
                  <a:gd name="connsiteY18" fmla="*/ 1328737 h 2647950"/>
                  <a:gd name="connsiteX19" fmla="*/ 1524000 w 3910013"/>
                  <a:gd name="connsiteY19" fmla="*/ 1338262 h 2647950"/>
                  <a:gd name="connsiteX20" fmla="*/ 1657350 w 3910013"/>
                  <a:gd name="connsiteY20" fmla="*/ 1333500 h 2647950"/>
                  <a:gd name="connsiteX21" fmla="*/ 1690688 w 3910013"/>
                  <a:gd name="connsiteY21" fmla="*/ 1314450 h 2647950"/>
                  <a:gd name="connsiteX22" fmla="*/ 1714500 w 3910013"/>
                  <a:gd name="connsiteY22" fmla="*/ 1309687 h 2647950"/>
                  <a:gd name="connsiteX23" fmla="*/ 1733550 w 3910013"/>
                  <a:gd name="connsiteY23" fmla="*/ 1300162 h 2647950"/>
                  <a:gd name="connsiteX24" fmla="*/ 1804988 w 3910013"/>
                  <a:gd name="connsiteY24" fmla="*/ 1290637 h 2647950"/>
                  <a:gd name="connsiteX25" fmla="*/ 1828800 w 3910013"/>
                  <a:gd name="connsiteY25" fmla="*/ 1281112 h 2647950"/>
                  <a:gd name="connsiteX26" fmla="*/ 1881188 w 3910013"/>
                  <a:gd name="connsiteY26" fmla="*/ 1271587 h 2647950"/>
                  <a:gd name="connsiteX27" fmla="*/ 1914525 w 3910013"/>
                  <a:gd name="connsiteY27" fmla="*/ 1262062 h 2647950"/>
                  <a:gd name="connsiteX28" fmla="*/ 1938338 w 3910013"/>
                  <a:gd name="connsiteY28" fmla="*/ 1257300 h 2647950"/>
                  <a:gd name="connsiteX29" fmla="*/ 1957388 w 3910013"/>
                  <a:gd name="connsiteY29" fmla="*/ 1252537 h 2647950"/>
                  <a:gd name="connsiteX30" fmla="*/ 2038350 w 3910013"/>
                  <a:gd name="connsiteY30" fmla="*/ 1243012 h 2647950"/>
                  <a:gd name="connsiteX31" fmla="*/ 2071688 w 3910013"/>
                  <a:gd name="connsiteY31" fmla="*/ 1238250 h 2647950"/>
                  <a:gd name="connsiteX32" fmla="*/ 2085975 w 3910013"/>
                  <a:gd name="connsiteY32" fmla="*/ 1233487 h 2647950"/>
                  <a:gd name="connsiteX33" fmla="*/ 2119313 w 3910013"/>
                  <a:gd name="connsiteY33" fmla="*/ 1223962 h 2647950"/>
                  <a:gd name="connsiteX34" fmla="*/ 2133600 w 3910013"/>
                  <a:gd name="connsiteY34" fmla="*/ 1214437 h 2647950"/>
                  <a:gd name="connsiteX35" fmla="*/ 2147888 w 3910013"/>
                  <a:gd name="connsiteY35" fmla="*/ 1209675 h 2647950"/>
                  <a:gd name="connsiteX36" fmla="*/ 2157413 w 3910013"/>
                  <a:gd name="connsiteY36" fmla="*/ 1195387 h 2647950"/>
                  <a:gd name="connsiteX37" fmla="*/ 2190750 w 3910013"/>
                  <a:gd name="connsiteY37" fmla="*/ 1176337 h 2647950"/>
                  <a:gd name="connsiteX38" fmla="*/ 2238375 w 3910013"/>
                  <a:gd name="connsiteY38" fmla="*/ 1143000 h 2647950"/>
                  <a:gd name="connsiteX39" fmla="*/ 2257425 w 3910013"/>
                  <a:gd name="connsiteY39" fmla="*/ 1133475 h 2647950"/>
                  <a:gd name="connsiteX40" fmla="*/ 2314575 w 3910013"/>
                  <a:gd name="connsiteY40" fmla="*/ 1090612 h 2647950"/>
                  <a:gd name="connsiteX41" fmla="*/ 2343150 w 3910013"/>
                  <a:gd name="connsiteY41" fmla="*/ 1052512 h 2647950"/>
                  <a:gd name="connsiteX42" fmla="*/ 2357438 w 3910013"/>
                  <a:gd name="connsiteY42" fmla="*/ 1038225 h 2647950"/>
                  <a:gd name="connsiteX43" fmla="*/ 2390775 w 3910013"/>
                  <a:gd name="connsiteY43" fmla="*/ 1000125 h 2647950"/>
                  <a:gd name="connsiteX44" fmla="*/ 2424113 w 3910013"/>
                  <a:gd name="connsiteY44" fmla="*/ 976312 h 2647950"/>
                  <a:gd name="connsiteX45" fmla="*/ 2433638 w 3910013"/>
                  <a:gd name="connsiteY45" fmla="*/ 962025 h 2647950"/>
                  <a:gd name="connsiteX46" fmla="*/ 2447925 w 3910013"/>
                  <a:gd name="connsiteY46" fmla="*/ 957262 h 2647950"/>
                  <a:gd name="connsiteX47" fmla="*/ 2471738 w 3910013"/>
                  <a:gd name="connsiteY47" fmla="*/ 947737 h 2647950"/>
                  <a:gd name="connsiteX48" fmla="*/ 2490788 w 3910013"/>
                  <a:gd name="connsiteY48" fmla="*/ 938212 h 2647950"/>
                  <a:gd name="connsiteX49" fmla="*/ 2509838 w 3910013"/>
                  <a:gd name="connsiteY49" fmla="*/ 933450 h 2647950"/>
                  <a:gd name="connsiteX50" fmla="*/ 2547938 w 3910013"/>
                  <a:gd name="connsiteY50" fmla="*/ 914400 h 2647950"/>
                  <a:gd name="connsiteX51" fmla="*/ 2566988 w 3910013"/>
                  <a:gd name="connsiteY51" fmla="*/ 904875 h 2647950"/>
                  <a:gd name="connsiteX52" fmla="*/ 2595563 w 3910013"/>
                  <a:gd name="connsiteY52" fmla="*/ 900112 h 2647950"/>
                  <a:gd name="connsiteX53" fmla="*/ 2724150 w 3910013"/>
                  <a:gd name="connsiteY53" fmla="*/ 895350 h 2647950"/>
                  <a:gd name="connsiteX54" fmla="*/ 2795588 w 3910013"/>
                  <a:gd name="connsiteY54" fmla="*/ 890587 h 2647950"/>
                  <a:gd name="connsiteX55" fmla="*/ 2967038 w 3910013"/>
                  <a:gd name="connsiteY55" fmla="*/ 885825 h 2647950"/>
                  <a:gd name="connsiteX56" fmla="*/ 2986088 w 3910013"/>
                  <a:gd name="connsiteY56" fmla="*/ 881062 h 2647950"/>
                  <a:gd name="connsiteX57" fmla="*/ 3019425 w 3910013"/>
                  <a:gd name="connsiteY57" fmla="*/ 876300 h 2647950"/>
                  <a:gd name="connsiteX58" fmla="*/ 3038475 w 3910013"/>
                  <a:gd name="connsiteY58" fmla="*/ 866775 h 2647950"/>
                  <a:gd name="connsiteX59" fmla="*/ 3071813 w 3910013"/>
                  <a:gd name="connsiteY59" fmla="*/ 828675 h 2647950"/>
                  <a:gd name="connsiteX60" fmla="*/ 3100388 w 3910013"/>
                  <a:gd name="connsiteY60" fmla="*/ 804862 h 2647950"/>
                  <a:gd name="connsiteX61" fmla="*/ 3128963 w 3910013"/>
                  <a:gd name="connsiteY61" fmla="*/ 776287 h 2647950"/>
                  <a:gd name="connsiteX62" fmla="*/ 3171825 w 3910013"/>
                  <a:gd name="connsiteY62" fmla="*/ 747712 h 2647950"/>
                  <a:gd name="connsiteX63" fmla="*/ 3186113 w 3910013"/>
                  <a:gd name="connsiteY63" fmla="*/ 742950 h 2647950"/>
                  <a:gd name="connsiteX64" fmla="*/ 3205163 w 3910013"/>
                  <a:gd name="connsiteY64" fmla="*/ 728662 h 2647950"/>
                  <a:gd name="connsiteX65" fmla="*/ 3224213 w 3910013"/>
                  <a:gd name="connsiteY65" fmla="*/ 723900 h 2647950"/>
                  <a:gd name="connsiteX66" fmla="*/ 3238500 w 3910013"/>
                  <a:gd name="connsiteY66" fmla="*/ 719137 h 2647950"/>
                  <a:gd name="connsiteX67" fmla="*/ 3252788 w 3910013"/>
                  <a:gd name="connsiteY67" fmla="*/ 709612 h 2647950"/>
                  <a:gd name="connsiteX68" fmla="*/ 3319463 w 3910013"/>
                  <a:gd name="connsiteY68" fmla="*/ 690562 h 2647950"/>
                  <a:gd name="connsiteX69" fmla="*/ 3352800 w 3910013"/>
                  <a:gd name="connsiteY69" fmla="*/ 671512 h 2647950"/>
                  <a:gd name="connsiteX70" fmla="*/ 3376613 w 3910013"/>
                  <a:gd name="connsiteY70" fmla="*/ 657225 h 2647950"/>
                  <a:gd name="connsiteX71" fmla="*/ 3390900 w 3910013"/>
                  <a:gd name="connsiteY71" fmla="*/ 642937 h 2647950"/>
                  <a:gd name="connsiteX72" fmla="*/ 3405188 w 3910013"/>
                  <a:gd name="connsiteY72" fmla="*/ 604837 h 2647950"/>
                  <a:gd name="connsiteX73" fmla="*/ 3409950 w 3910013"/>
                  <a:gd name="connsiteY73" fmla="*/ 585787 h 2647950"/>
                  <a:gd name="connsiteX74" fmla="*/ 3371850 w 3910013"/>
                  <a:gd name="connsiteY74" fmla="*/ 447675 h 2647950"/>
                  <a:gd name="connsiteX75" fmla="*/ 3357563 w 3910013"/>
                  <a:gd name="connsiteY75" fmla="*/ 442912 h 2647950"/>
                  <a:gd name="connsiteX76" fmla="*/ 3314700 w 3910013"/>
                  <a:gd name="connsiteY76" fmla="*/ 409575 h 2647950"/>
                  <a:gd name="connsiteX77" fmla="*/ 3300413 w 3910013"/>
                  <a:gd name="connsiteY77" fmla="*/ 395287 h 2647950"/>
                  <a:gd name="connsiteX78" fmla="*/ 3257550 w 3910013"/>
                  <a:gd name="connsiteY78" fmla="*/ 376237 h 2647950"/>
                  <a:gd name="connsiteX79" fmla="*/ 3243263 w 3910013"/>
                  <a:gd name="connsiteY79" fmla="*/ 361950 h 2647950"/>
                  <a:gd name="connsiteX80" fmla="*/ 3205163 w 3910013"/>
                  <a:gd name="connsiteY80" fmla="*/ 338137 h 2647950"/>
                  <a:gd name="connsiteX81" fmla="*/ 3186113 w 3910013"/>
                  <a:gd name="connsiteY81" fmla="*/ 300037 h 2647950"/>
                  <a:gd name="connsiteX82" fmla="*/ 3171825 w 3910013"/>
                  <a:gd name="connsiteY82" fmla="*/ 261937 h 2647950"/>
                  <a:gd name="connsiteX83" fmla="*/ 3181350 w 3910013"/>
                  <a:gd name="connsiteY83" fmla="*/ 180975 h 2647950"/>
                  <a:gd name="connsiteX84" fmla="*/ 3190875 w 3910013"/>
                  <a:gd name="connsiteY84" fmla="*/ 166687 h 2647950"/>
                  <a:gd name="connsiteX85" fmla="*/ 3214688 w 3910013"/>
                  <a:gd name="connsiteY85" fmla="*/ 109537 h 2647950"/>
                  <a:gd name="connsiteX86" fmla="*/ 3228975 w 3910013"/>
                  <a:gd name="connsiteY86" fmla="*/ 95250 h 2647950"/>
                  <a:gd name="connsiteX87" fmla="*/ 3248025 w 3910013"/>
                  <a:gd name="connsiteY87" fmla="*/ 71437 h 2647950"/>
                  <a:gd name="connsiteX88" fmla="*/ 3257550 w 3910013"/>
                  <a:gd name="connsiteY88" fmla="*/ 57150 h 2647950"/>
                  <a:gd name="connsiteX89" fmla="*/ 3305175 w 3910013"/>
                  <a:gd name="connsiteY89" fmla="*/ 23812 h 2647950"/>
                  <a:gd name="connsiteX90" fmla="*/ 3324225 w 3910013"/>
                  <a:gd name="connsiteY90" fmla="*/ 19050 h 2647950"/>
                  <a:gd name="connsiteX91" fmla="*/ 3343275 w 3910013"/>
                  <a:gd name="connsiteY91" fmla="*/ 9525 h 2647950"/>
                  <a:gd name="connsiteX92" fmla="*/ 3381375 w 3910013"/>
                  <a:gd name="connsiteY92" fmla="*/ 4762 h 2647950"/>
                  <a:gd name="connsiteX93" fmla="*/ 3405188 w 3910013"/>
                  <a:gd name="connsiteY93" fmla="*/ 0 h 2647950"/>
                  <a:gd name="connsiteX94" fmla="*/ 3529013 w 3910013"/>
                  <a:gd name="connsiteY94" fmla="*/ 9525 h 2647950"/>
                  <a:gd name="connsiteX95" fmla="*/ 3548063 w 3910013"/>
                  <a:gd name="connsiteY95" fmla="*/ 19050 h 2647950"/>
                  <a:gd name="connsiteX96" fmla="*/ 3567113 w 3910013"/>
                  <a:gd name="connsiteY96" fmla="*/ 23812 h 2647950"/>
                  <a:gd name="connsiteX97" fmla="*/ 3581400 w 3910013"/>
                  <a:gd name="connsiteY97" fmla="*/ 33337 h 2647950"/>
                  <a:gd name="connsiteX98" fmla="*/ 3619500 w 3910013"/>
                  <a:gd name="connsiteY98" fmla="*/ 71437 h 2647950"/>
                  <a:gd name="connsiteX99" fmla="*/ 3638550 w 3910013"/>
                  <a:gd name="connsiteY99" fmla="*/ 80962 h 2647950"/>
                  <a:gd name="connsiteX100" fmla="*/ 3671888 w 3910013"/>
                  <a:gd name="connsiteY100" fmla="*/ 104775 h 2647950"/>
                  <a:gd name="connsiteX101" fmla="*/ 3686175 w 3910013"/>
                  <a:gd name="connsiteY101" fmla="*/ 119062 h 2647950"/>
                  <a:gd name="connsiteX102" fmla="*/ 3729038 w 3910013"/>
                  <a:gd name="connsiteY102" fmla="*/ 152400 h 2647950"/>
                  <a:gd name="connsiteX103" fmla="*/ 3762375 w 3910013"/>
                  <a:gd name="connsiteY103" fmla="*/ 171450 h 2647950"/>
                  <a:gd name="connsiteX104" fmla="*/ 3781425 w 3910013"/>
                  <a:gd name="connsiteY104" fmla="*/ 190500 h 2647950"/>
                  <a:gd name="connsiteX105" fmla="*/ 3800475 w 3910013"/>
                  <a:gd name="connsiteY105" fmla="*/ 219075 h 2647950"/>
                  <a:gd name="connsiteX106" fmla="*/ 3819525 w 3910013"/>
                  <a:gd name="connsiteY106" fmla="*/ 247650 h 2647950"/>
                  <a:gd name="connsiteX107" fmla="*/ 3824288 w 3910013"/>
                  <a:gd name="connsiteY107" fmla="*/ 266700 h 2647950"/>
                  <a:gd name="connsiteX108" fmla="*/ 3838575 w 3910013"/>
                  <a:gd name="connsiteY108" fmla="*/ 285750 h 2647950"/>
                  <a:gd name="connsiteX109" fmla="*/ 3848100 w 3910013"/>
                  <a:gd name="connsiteY109" fmla="*/ 300037 h 2647950"/>
                  <a:gd name="connsiteX110" fmla="*/ 3876675 w 3910013"/>
                  <a:gd name="connsiteY110" fmla="*/ 381000 h 2647950"/>
                  <a:gd name="connsiteX111" fmla="*/ 3881438 w 3910013"/>
                  <a:gd name="connsiteY111" fmla="*/ 414337 h 2647950"/>
                  <a:gd name="connsiteX112" fmla="*/ 3886200 w 3910013"/>
                  <a:gd name="connsiteY112" fmla="*/ 433387 h 2647950"/>
                  <a:gd name="connsiteX113" fmla="*/ 3895725 w 3910013"/>
                  <a:gd name="connsiteY113" fmla="*/ 481012 h 2647950"/>
                  <a:gd name="connsiteX114" fmla="*/ 3905250 w 3910013"/>
                  <a:gd name="connsiteY114" fmla="*/ 542925 h 2647950"/>
                  <a:gd name="connsiteX115" fmla="*/ 3910013 w 3910013"/>
                  <a:gd name="connsiteY115" fmla="*/ 566737 h 2647950"/>
                  <a:gd name="connsiteX116" fmla="*/ 3905250 w 3910013"/>
                  <a:gd name="connsiteY116" fmla="*/ 657225 h 2647950"/>
                  <a:gd name="connsiteX117" fmla="*/ 3895725 w 3910013"/>
                  <a:gd name="connsiteY117" fmla="*/ 704850 h 2647950"/>
                  <a:gd name="connsiteX118" fmla="*/ 3881438 w 3910013"/>
                  <a:gd name="connsiteY118" fmla="*/ 733425 h 2647950"/>
                  <a:gd name="connsiteX119" fmla="*/ 3871913 w 3910013"/>
                  <a:gd name="connsiteY119" fmla="*/ 757237 h 2647950"/>
                  <a:gd name="connsiteX120" fmla="*/ 3857625 w 3910013"/>
                  <a:gd name="connsiteY120" fmla="*/ 819150 h 2647950"/>
                  <a:gd name="connsiteX121" fmla="*/ 3852863 w 3910013"/>
                  <a:gd name="connsiteY121" fmla="*/ 833437 h 2647950"/>
                  <a:gd name="connsiteX122" fmla="*/ 3824288 w 3910013"/>
                  <a:gd name="connsiteY122" fmla="*/ 881062 h 2647950"/>
                  <a:gd name="connsiteX123" fmla="*/ 3819525 w 3910013"/>
                  <a:gd name="connsiteY123" fmla="*/ 914400 h 2647950"/>
                  <a:gd name="connsiteX124" fmla="*/ 3814763 w 3910013"/>
                  <a:gd name="connsiteY124" fmla="*/ 995362 h 2647950"/>
                  <a:gd name="connsiteX125" fmla="*/ 3805238 w 3910013"/>
                  <a:gd name="connsiteY125" fmla="*/ 1076325 h 2647950"/>
                  <a:gd name="connsiteX126" fmla="*/ 3790950 w 3910013"/>
                  <a:gd name="connsiteY126" fmla="*/ 1123950 h 2647950"/>
                  <a:gd name="connsiteX127" fmla="*/ 3776663 w 3910013"/>
                  <a:gd name="connsiteY127" fmla="*/ 1162050 h 2647950"/>
                  <a:gd name="connsiteX128" fmla="*/ 3757613 w 3910013"/>
                  <a:gd name="connsiteY128" fmla="*/ 1171575 h 2647950"/>
                  <a:gd name="connsiteX129" fmla="*/ 3724275 w 3910013"/>
                  <a:gd name="connsiteY129" fmla="*/ 1190625 h 2647950"/>
                  <a:gd name="connsiteX130" fmla="*/ 3686175 w 3910013"/>
                  <a:gd name="connsiteY130" fmla="*/ 1214437 h 2647950"/>
                  <a:gd name="connsiteX131" fmla="*/ 3643313 w 3910013"/>
                  <a:gd name="connsiteY131" fmla="*/ 1233487 h 2647950"/>
                  <a:gd name="connsiteX132" fmla="*/ 3614738 w 3910013"/>
                  <a:gd name="connsiteY132" fmla="*/ 1252537 h 2647950"/>
                  <a:gd name="connsiteX133" fmla="*/ 3590925 w 3910013"/>
                  <a:gd name="connsiteY133" fmla="*/ 1281112 h 2647950"/>
                  <a:gd name="connsiteX134" fmla="*/ 3571875 w 3910013"/>
                  <a:gd name="connsiteY134" fmla="*/ 1295400 h 2647950"/>
                  <a:gd name="connsiteX135" fmla="*/ 3557588 w 3910013"/>
                  <a:gd name="connsiteY135" fmla="*/ 1304925 h 2647950"/>
                  <a:gd name="connsiteX136" fmla="*/ 3538538 w 3910013"/>
                  <a:gd name="connsiteY136" fmla="*/ 1328737 h 2647950"/>
                  <a:gd name="connsiteX137" fmla="*/ 3495675 w 3910013"/>
                  <a:gd name="connsiteY137" fmla="*/ 1366837 h 2647950"/>
                  <a:gd name="connsiteX138" fmla="*/ 3481388 w 3910013"/>
                  <a:gd name="connsiteY138" fmla="*/ 1390650 h 2647950"/>
                  <a:gd name="connsiteX139" fmla="*/ 3467100 w 3910013"/>
                  <a:gd name="connsiteY139" fmla="*/ 1409700 h 2647950"/>
                  <a:gd name="connsiteX140" fmla="*/ 3457575 w 3910013"/>
                  <a:gd name="connsiteY140" fmla="*/ 1423987 h 2647950"/>
                  <a:gd name="connsiteX141" fmla="*/ 3433763 w 3910013"/>
                  <a:gd name="connsiteY141" fmla="*/ 1443037 h 2647950"/>
                  <a:gd name="connsiteX142" fmla="*/ 3414713 w 3910013"/>
                  <a:gd name="connsiteY142" fmla="*/ 1462087 h 2647950"/>
                  <a:gd name="connsiteX143" fmla="*/ 3367088 w 3910013"/>
                  <a:gd name="connsiteY143" fmla="*/ 1471612 h 2647950"/>
                  <a:gd name="connsiteX144" fmla="*/ 3252788 w 3910013"/>
                  <a:gd name="connsiteY144" fmla="*/ 1462087 h 2647950"/>
                  <a:gd name="connsiteX145" fmla="*/ 3219450 w 3910013"/>
                  <a:gd name="connsiteY145" fmla="*/ 1452562 h 2647950"/>
                  <a:gd name="connsiteX146" fmla="*/ 3190875 w 3910013"/>
                  <a:gd name="connsiteY146" fmla="*/ 1438275 h 2647950"/>
                  <a:gd name="connsiteX147" fmla="*/ 3152775 w 3910013"/>
                  <a:gd name="connsiteY147" fmla="*/ 1428750 h 2647950"/>
                  <a:gd name="connsiteX148" fmla="*/ 3095625 w 3910013"/>
                  <a:gd name="connsiteY148" fmla="*/ 1433512 h 2647950"/>
                  <a:gd name="connsiteX149" fmla="*/ 3081338 w 3910013"/>
                  <a:gd name="connsiteY149" fmla="*/ 1443037 h 2647950"/>
                  <a:gd name="connsiteX150" fmla="*/ 3067050 w 3910013"/>
                  <a:gd name="connsiteY150" fmla="*/ 1447800 h 2647950"/>
                  <a:gd name="connsiteX151" fmla="*/ 3038475 w 3910013"/>
                  <a:gd name="connsiteY151" fmla="*/ 1466850 h 2647950"/>
                  <a:gd name="connsiteX152" fmla="*/ 2986088 w 3910013"/>
                  <a:gd name="connsiteY152" fmla="*/ 1490662 h 2647950"/>
                  <a:gd name="connsiteX153" fmla="*/ 2943225 w 3910013"/>
                  <a:gd name="connsiteY153" fmla="*/ 1504950 h 2647950"/>
                  <a:gd name="connsiteX154" fmla="*/ 2924175 w 3910013"/>
                  <a:gd name="connsiteY154" fmla="*/ 1509712 h 2647950"/>
                  <a:gd name="connsiteX155" fmla="*/ 2900363 w 3910013"/>
                  <a:gd name="connsiteY155" fmla="*/ 1519237 h 2647950"/>
                  <a:gd name="connsiteX156" fmla="*/ 2876550 w 3910013"/>
                  <a:gd name="connsiteY156" fmla="*/ 1524000 h 2647950"/>
                  <a:gd name="connsiteX157" fmla="*/ 2857500 w 3910013"/>
                  <a:gd name="connsiteY157" fmla="*/ 1528762 h 2647950"/>
                  <a:gd name="connsiteX158" fmla="*/ 2843213 w 3910013"/>
                  <a:gd name="connsiteY158" fmla="*/ 1538287 h 2647950"/>
                  <a:gd name="connsiteX159" fmla="*/ 2814638 w 3910013"/>
                  <a:gd name="connsiteY159" fmla="*/ 1543050 h 2647950"/>
                  <a:gd name="connsiteX160" fmla="*/ 2795588 w 3910013"/>
                  <a:gd name="connsiteY160" fmla="*/ 1547812 h 2647950"/>
                  <a:gd name="connsiteX161" fmla="*/ 2776538 w 3910013"/>
                  <a:gd name="connsiteY161" fmla="*/ 1557337 h 2647950"/>
                  <a:gd name="connsiteX162" fmla="*/ 2757488 w 3910013"/>
                  <a:gd name="connsiteY162" fmla="*/ 1562100 h 2647950"/>
                  <a:gd name="connsiteX163" fmla="*/ 2743200 w 3910013"/>
                  <a:gd name="connsiteY163" fmla="*/ 1571625 h 2647950"/>
                  <a:gd name="connsiteX164" fmla="*/ 2709863 w 3910013"/>
                  <a:gd name="connsiteY164" fmla="*/ 1581150 h 2647950"/>
                  <a:gd name="connsiteX165" fmla="*/ 2686050 w 3910013"/>
                  <a:gd name="connsiteY165" fmla="*/ 1595437 h 2647950"/>
                  <a:gd name="connsiteX166" fmla="*/ 2643188 w 3910013"/>
                  <a:gd name="connsiteY166" fmla="*/ 1609725 h 2647950"/>
                  <a:gd name="connsiteX167" fmla="*/ 2624138 w 3910013"/>
                  <a:gd name="connsiteY167" fmla="*/ 1628775 h 2647950"/>
                  <a:gd name="connsiteX168" fmla="*/ 2605088 w 3910013"/>
                  <a:gd name="connsiteY168" fmla="*/ 1638300 h 2647950"/>
                  <a:gd name="connsiteX169" fmla="*/ 2557463 w 3910013"/>
                  <a:gd name="connsiteY169" fmla="*/ 1666875 h 2647950"/>
                  <a:gd name="connsiteX170" fmla="*/ 2538413 w 3910013"/>
                  <a:gd name="connsiteY170" fmla="*/ 1690687 h 2647950"/>
                  <a:gd name="connsiteX171" fmla="*/ 2495550 w 3910013"/>
                  <a:gd name="connsiteY171" fmla="*/ 1728787 h 2647950"/>
                  <a:gd name="connsiteX172" fmla="*/ 2476500 w 3910013"/>
                  <a:gd name="connsiteY172" fmla="*/ 1738312 h 2647950"/>
                  <a:gd name="connsiteX173" fmla="*/ 2457450 w 3910013"/>
                  <a:gd name="connsiteY173" fmla="*/ 1771650 h 2647950"/>
                  <a:gd name="connsiteX174" fmla="*/ 2447925 w 3910013"/>
                  <a:gd name="connsiteY174" fmla="*/ 1785937 h 2647950"/>
                  <a:gd name="connsiteX175" fmla="*/ 2438400 w 3910013"/>
                  <a:gd name="connsiteY175" fmla="*/ 1809750 h 2647950"/>
                  <a:gd name="connsiteX176" fmla="*/ 2424113 w 3910013"/>
                  <a:gd name="connsiteY176" fmla="*/ 1833562 h 2647950"/>
                  <a:gd name="connsiteX177" fmla="*/ 2409825 w 3910013"/>
                  <a:gd name="connsiteY177" fmla="*/ 1862137 h 2647950"/>
                  <a:gd name="connsiteX178" fmla="*/ 2357438 w 3910013"/>
                  <a:gd name="connsiteY178" fmla="*/ 1924050 h 2647950"/>
                  <a:gd name="connsiteX179" fmla="*/ 2328863 w 3910013"/>
                  <a:gd name="connsiteY179" fmla="*/ 1966912 h 2647950"/>
                  <a:gd name="connsiteX180" fmla="*/ 2309813 w 3910013"/>
                  <a:gd name="connsiteY180" fmla="*/ 1985962 h 2647950"/>
                  <a:gd name="connsiteX181" fmla="*/ 2271713 w 3910013"/>
                  <a:gd name="connsiteY181" fmla="*/ 2014537 h 2647950"/>
                  <a:gd name="connsiteX182" fmla="*/ 2214563 w 3910013"/>
                  <a:gd name="connsiteY182" fmla="*/ 2066925 h 2647950"/>
                  <a:gd name="connsiteX183" fmla="*/ 2166938 w 3910013"/>
                  <a:gd name="connsiteY183" fmla="*/ 2090737 h 2647950"/>
                  <a:gd name="connsiteX184" fmla="*/ 2095500 w 3910013"/>
                  <a:gd name="connsiteY184" fmla="*/ 2128837 h 2647950"/>
                  <a:gd name="connsiteX185" fmla="*/ 2052638 w 3910013"/>
                  <a:gd name="connsiteY185" fmla="*/ 2152650 h 2647950"/>
                  <a:gd name="connsiteX186" fmla="*/ 2033588 w 3910013"/>
                  <a:gd name="connsiteY186" fmla="*/ 2162175 h 2647950"/>
                  <a:gd name="connsiteX187" fmla="*/ 2000250 w 3910013"/>
                  <a:gd name="connsiteY187" fmla="*/ 2181225 h 2647950"/>
                  <a:gd name="connsiteX188" fmla="*/ 1933575 w 3910013"/>
                  <a:gd name="connsiteY188" fmla="*/ 2219325 h 2647950"/>
                  <a:gd name="connsiteX189" fmla="*/ 1895475 w 3910013"/>
                  <a:gd name="connsiteY189" fmla="*/ 2238375 h 2647950"/>
                  <a:gd name="connsiteX190" fmla="*/ 1862138 w 3910013"/>
                  <a:gd name="connsiteY190" fmla="*/ 2257425 h 2647950"/>
                  <a:gd name="connsiteX191" fmla="*/ 1847850 w 3910013"/>
                  <a:gd name="connsiteY191" fmla="*/ 2266950 h 2647950"/>
                  <a:gd name="connsiteX192" fmla="*/ 1800225 w 3910013"/>
                  <a:gd name="connsiteY192" fmla="*/ 2276475 h 2647950"/>
                  <a:gd name="connsiteX193" fmla="*/ 1781175 w 3910013"/>
                  <a:gd name="connsiteY193" fmla="*/ 2281237 h 2647950"/>
                  <a:gd name="connsiteX194" fmla="*/ 1762125 w 3910013"/>
                  <a:gd name="connsiteY194" fmla="*/ 2290762 h 2647950"/>
                  <a:gd name="connsiteX195" fmla="*/ 1695450 w 3910013"/>
                  <a:gd name="connsiteY195" fmla="*/ 2300287 h 2647950"/>
                  <a:gd name="connsiteX196" fmla="*/ 1681163 w 3910013"/>
                  <a:gd name="connsiteY196" fmla="*/ 2305050 h 2647950"/>
                  <a:gd name="connsiteX197" fmla="*/ 1624013 w 3910013"/>
                  <a:gd name="connsiteY197" fmla="*/ 2314575 h 2647950"/>
                  <a:gd name="connsiteX198" fmla="*/ 1571625 w 3910013"/>
                  <a:gd name="connsiteY198" fmla="*/ 2333625 h 2647950"/>
                  <a:gd name="connsiteX199" fmla="*/ 1547813 w 3910013"/>
                  <a:gd name="connsiteY199" fmla="*/ 2338387 h 2647950"/>
                  <a:gd name="connsiteX200" fmla="*/ 1500188 w 3910013"/>
                  <a:gd name="connsiteY200" fmla="*/ 2357437 h 2647950"/>
                  <a:gd name="connsiteX201" fmla="*/ 1462088 w 3910013"/>
                  <a:gd name="connsiteY201" fmla="*/ 2376487 h 2647950"/>
                  <a:gd name="connsiteX202" fmla="*/ 1443038 w 3910013"/>
                  <a:gd name="connsiteY202" fmla="*/ 2386012 h 2647950"/>
                  <a:gd name="connsiteX203" fmla="*/ 1400175 w 3910013"/>
                  <a:gd name="connsiteY203" fmla="*/ 2405062 h 2647950"/>
                  <a:gd name="connsiteX204" fmla="*/ 1385888 w 3910013"/>
                  <a:gd name="connsiteY204" fmla="*/ 2414587 h 2647950"/>
                  <a:gd name="connsiteX205" fmla="*/ 1352550 w 3910013"/>
                  <a:gd name="connsiteY205" fmla="*/ 2428875 h 2647950"/>
                  <a:gd name="connsiteX206" fmla="*/ 1323975 w 3910013"/>
                  <a:gd name="connsiteY206" fmla="*/ 2443162 h 2647950"/>
                  <a:gd name="connsiteX207" fmla="*/ 1300163 w 3910013"/>
                  <a:gd name="connsiteY207" fmla="*/ 2452687 h 2647950"/>
                  <a:gd name="connsiteX208" fmla="*/ 1266825 w 3910013"/>
                  <a:gd name="connsiteY208" fmla="*/ 2471737 h 2647950"/>
                  <a:gd name="connsiteX209" fmla="*/ 1228725 w 3910013"/>
                  <a:gd name="connsiteY209" fmla="*/ 2486025 h 2647950"/>
                  <a:gd name="connsiteX210" fmla="*/ 1185863 w 3910013"/>
                  <a:gd name="connsiteY210" fmla="*/ 2505075 h 2647950"/>
                  <a:gd name="connsiteX211" fmla="*/ 1152525 w 3910013"/>
                  <a:gd name="connsiteY211" fmla="*/ 2514600 h 2647950"/>
                  <a:gd name="connsiteX212" fmla="*/ 1133475 w 3910013"/>
                  <a:gd name="connsiteY212" fmla="*/ 2524125 h 2647950"/>
                  <a:gd name="connsiteX213" fmla="*/ 1104900 w 3910013"/>
                  <a:gd name="connsiteY213" fmla="*/ 2533650 h 2647950"/>
                  <a:gd name="connsiteX214" fmla="*/ 1071563 w 3910013"/>
                  <a:gd name="connsiteY214" fmla="*/ 2547937 h 2647950"/>
                  <a:gd name="connsiteX215" fmla="*/ 1052513 w 3910013"/>
                  <a:gd name="connsiteY215" fmla="*/ 2552700 h 2647950"/>
                  <a:gd name="connsiteX216" fmla="*/ 1014413 w 3910013"/>
                  <a:gd name="connsiteY216" fmla="*/ 2571750 h 2647950"/>
                  <a:gd name="connsiteX217" fmla="*/ 1000125 w 3910013"/>
                  <a:gd name="connsiteY217" fmla="*/ 2581275 h 2647950"/>
                  <a:gd name="connsiteX218" fmla="*/ 962025 w 3910013"/>
                  <a:gd name="connsiteY218" fmla="*/ 2590800 h 2647950"/>
                  <a:gd name="connsiteX219" fmla="*/ 938213 w 3910013"/>
                  <a:gd name="connsiteY219" fmla="*/ 2600325 h 2647950"/>
                  <a:gd name="connsiteX220" fmla="*/ 895350 w 3910013"/>
                  <a:gd name="connsiteY220" fmla="*/ 2609850 h 2647950"/>
                  <a:gd name="connsiteX221" fmla="*/ 857250 w 3910013"/>
                  <a:gd name="connsiteY221" fmla="*/ 2628900 h 2647950"/>
                  <a:gd name="connsiteX222" fmla="*/ 771525 w 3910013"/>
                  <a:gd name="connsiteY222" fmla="*/ 2638425 h 2647950"/>
                  <a:gd name="connsiteX223" fmla="*/ 728663 w 3910013"/>
                  <a:gd name="connsiteY223" fmla="*/ 2647950 h 2647950"/>
                  <a:gd name="connsiteX224" fmla="*/ 604838 w 3910013"/>
                  <a:gd name="connsiteY224" fmla="*/ 2638425 h 2647950"/>
                  <a:gd name="connsiteX225" fmla="*/ 581025 w 3910013"/>
                  <a:gd name="connsiteY225" fmla="*/ 2628900 h 2647950"/>
                  <a:gd name="connsiteX226" fmla="*/ 557213 w 3910013"/>
                  <a:gd name="connsiteY226" fmla="*/ 2624137 h 2647950"/>
                  <a:gd name="connsiteX227" fmla="*/ 542925 w 3910013"/>
                  <a:gd name="connsiteY227" fmla="*/ 2619375 h 2647950"/>
                  <a:gd name="connsiteX228" fmla="*/ 514350 w 3910013"/>
                  <a:gd name="connsiteY228" fmla="*/ 2614612 h 2647950"/>
                  <a:gd name="connsiteX229" fmla="*/ 428625 w 3910013"/>
                  <a:gd name="connsiteY229" fmla="*/ 2595562 h 2647950"/>
                  <a:gd name="connsiteX230" fmla="*/ 409575 w 3910013"/>
                  <a:gd name="connsiteY230" fmla="*/ 2590800 h 2647950"/>
                  <a:gd name="connsiteX231" fmla="*/ 381000 w 3910013"/>
                  <a:gd name="connsiteY231" fmla="*/ 2581275 h 2647950"/>
                  <a:gd name="connsiteX232" fmla="*/ 342900 w 3910013"/>
                  <a:gd name="connsiteY232" fmla="*/ 2562225 h 2647950"/>
                  <a:gd name="connsiteX233" fmla="*/ 314325 w 3910013"/>
                  <a:gd name="connsiteY233" fmla="*/ 2552700 h 2647950"/>
                  <a:gd name="connsiteX234" fmla="*/ 280988 w 3910013"/>
                  <a:gd name="connsiteY234" fmla="*/ 2533650 h 2647950"/>
                  <a:gd name="connsiteX235" fmla="*/ 257175 w 3910013"/>
                  <a:gd name="connsiteY235" fmla="*/ 2524125 h 2647950"/>
                  <a:gd name="connsiteX236" fmla="*/ 190500 w 3910013"/>
                  <a:gd name="connsiteY236" fmla="*/ 2490787 h 2647950"/>
                  <a:gd name="connsiteX237" fmla="*/ 147638 w 3910013"/>
                  <a:gd name="connsiteY237" fmla="*/ 2466975 h 2647950"/>
                  <a:gd name="connsiteX238" fmla="*/ 133350 w 3910013"/>
                  <a:gd name="connsiteY238" fmla="*/ 2452687 h 2647950"/>
                  <a:gd name="connsiteX239" fmla="*/ 114300 w 3910013"/>
                  <a:gd name="connsiteY239" fmla="*/ 2438400 h 2647950"/>
                  <a:gd name="connsiteX240" fmla="*/ 57150 w 3910013"/>
                  <a:gd name="connsiteY240" fmla="*/ 2376487 h 2647950"/>
                  <a:gd name="connsiteX241" fmla="*/ 47625 w 3910013"/>
                  <a:gd name="connsiteY241" fmla="*/ 2352675 h 2647950"/>
                  <a:gd name="connsiteX242" fmla="*/ 19050 w 3910013"/>
                  <a:gd name="connsiteY242" fmla="*/ 2290762 h 2647950"/>
                  <a:gd name="connsiteX243" fmla="*/ 9525 w 3910013"/>
                  <a:gd name="connsiteY243" fmla="*/ 2243137 h 2647950"/>
                  <a:gd name="connsiteX244" fmla="*/ 4763 w 3910013"/>
                  <a:gd name="connsiteY244" fmla="*/ 2219325 h 2647950"/>
                  <a:gd name="connsiteX245" fmla="*/ 0 w 3910013"/>
                  <a:gd name="connsiteY245" fmla="*/ 2200275 h 2647950"/>
                  <a:gd name="connsiteX246" fmla="*/ 9525 w 3910013"/>
                  <a:gd name="connsiteY246" fmla="*/ 2114550 h 2647950"/>
                  <a:gd name="connsiteX247" fmla="*/ 23813 w 3910013"/>
                  <a:gd name="connsiteY247" fmla="*/ 2057400 h 2647950"/>
                  <a:gd name="connsiteX248" fmla="*/ 28575 w 3910013"/>
                  <a:gd name="connsiteY248" fmla="*/ 2038350 h 2647950"/>
                  <a:gd name="connsiteX249" fmla="*/ 42863 w 3910013"/>
                  <a:gd name="connsiteY249" fmla="*/ 2009775 h 2647950"/>
                  <a:gd name="connsiteX250" fmla="*/ 52388 w 3910013"/>
                  <a:gd name="connsiteY250" fmla="*/ 1981200 h 2647950"/>
                  <a:gd name="connsiteX251" fmla="*/ 66675 w 3910013"/>
                  <a:gd name="connsiteY251" fmla="*/ 1962150 h 2647950"/>
                  <a:gd name="connsiteX252" fmla="*/ 80963 w 3910013"/>
                  <a:gd name="connsiteY252" fmla="*/ 1938337 h 2647950"/>
                  <a:gd name="connsiteX253" fmla="*/ 100013 w 3910013"/>
                  <a:gd name="connsiteY253" fmla="*/ 1914525 h 2647950"/>
                  <a:gd name="connsiteX254" fmla="*/ 142875 w 3910013"/>
                  <a:gd name="connsiteY254" fmla="*/ 1857375 h 2647950"/>
                  <a:gd name="connsiteX255" fmla="*/ 171450 w 3910013"/>
                  <a:gd name="connsiteY255" fmla="*/ 1814512 h 2647950"/>
                  <a:gd name="connsiteX256" fmla="*/ 180975 w 3910013"/>
                  <a:gd name="connsiteY256" fmla="*/ 1800225 h 2647950"/>
                  <a:gd name="connsiteX257" fmla="*/ 200025 w 3910013"/>
                  <a:gd name="connsiteY257" fmla="*/ 1790700 h 2647950"/>
                  <a:gd name="connsiteX258" fmla="*/ 214313 w 3910013"/>
                  <a:gd name="connsiteY258" fmla="*/ 1781175 h 2647950"/>
                  <a:gd name="connsiteX259" fmla="*/ 233363 w 3910013"/>
                  <a:gd name="connsiteY259" fmla="*/ 1762125 h 2647950"/>
                  <a:gd name="connsiteX260" fmla="*/ 261938 w 3910013"/>
                  <a:gd name="connsiteY260" fmla="*/ 1743075 h 2647950"/>
                  <a:gd name="connsiteX261" fmla="*/ 280988 w 3910013"/>
                  <a:gd name="connsiteY261" fmla="*/ 1724025 h 2647950"/>
                  <a:gd name="connsiteX262" fmla="*/ 314325 w 3910013"/>
                  <a:gd name="connsiteY262" fmla="*/ 1700212 h 2647950"/>
                  <a:gd name="connsiteX263" fmla="*/ 323850 w 3910013"/>
                  <a:gd name="connsiteY263" fmla="*/ 1685925 h 2647950"/>
                  <a:gd name="connsiteX264" fmla="*/ 352425 w 3910013"/>
                  <a:gd name="connsiteY264" fmla="*/ 1666875 h 2647950"/>
                  <a:gd name="connsiteX265" fmla="*/ 361950 w 3910013"/>
                  <a:gd name="connsiteY265" fmla="*/ 1652587 h 2647950"/>
                  <a:gd name="connsiteX266" fmla="*/ 400050 w 3910013"/>
                  <a:gd name="connsiteY266" fmla="*/ 1624012 h 2647950"/>
                  <a:gd name="connsiteX267" fmla="*/ 419100 w 3910013"/>
                  <a:gd name="connsiteY267" fmla="*/ 1614487 h 2647950"/>
                  <a:gd name="connsiteX268" fmla="*/ 442913 w 3910013"/>
                  <a:gd name="connsiteY268" fmla="*/ 1595437 h 2647950"/>
                  <a:gd name="connsiteX269" fmla="*/ 457200 w 3910013"/>
                  <a:gd name="connsiteY269" fmla="*/ 1585912 h 2647950"/>
                  <a:gd name="connsiteX270" fmla="*/ 500063 w 3910013"/>
                  <a:gd name="connsiteY270" fmla="*/ 1552575 h 2647950"/>
                  <a:gd name="connsiteX271" fmla="*/ 538163 w 3910013"/>
                  <a:gd name="connsiteY271" fmla="*/ 1533525 h 2647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</a:cxnLst>
                <a:rect l="l" t="t" r="r" b="b"/>
                <a:pathLst>
                  <a:path w="3910013" h="2647950">
                    <a:moveTo>
                      <a:pt x="538163" y="1533525"/>
                    </a:moveTo>
                    <a:cubicBezTo>
                      <a:pt x="550186" y="1513486"/>
                      <a:pt x="568226" y="1479052"/>
                      <a:pt x="590550" y="1471612"/>
                    </a:cubicBezTo>
                    <a:lnTo>
                      <a:pt x="604838" y="1466850"/>
                    </a:lnTo>
                    <a:cubicBezTo>
                      <a:pt x="612775" y="1460500"/>
                      <a:pt x="619993" y="1453127"/>
                      <a:pt x="628650" y="1447800"/>
                    </a:cubicBezTo>
                    <a:cubicBezTo>
                      <a:pt x="653815" y="1432314"/>
                      <a:pt x="659441" y="1431187"/>
                      <a:pt x="681038" y="1423987"/>
                    </a:cubicBezTo>
                    <a:cubicBezTo>
                      <a:pt x="706110" y="1398915"/>
                      <a:pt x="682638" y="1417104"/>
                      <a:pt x="719138" y="1404937"/>
                    </a:cubicBezTo>
                    <a:cubicBezTo>
                      <a:pt x="725873" y="1402692"/>
                      <a:pt x="731663" y="1398209"/>
                      <a:pt x="738188" y="1395412"/>
                    </a:cubicBezTo>
                    <a:cubicBezTo>
                      <a:pt x="753903" y="1388677"/>
                      <a:pt x="769226" y="1380509"/>
                      <a:pt x="785813" y="1376362"/>
                    </a:cubicBezTo>
                    <a:cubicBezTo>
                      <a:pt x="798513" y="1373187"/>
                      <a:pt x="812204" y="1372691"/>
                      <a:pt x="823913" y="1366837"/>
                    </a:cubicBezTo>
                    <a:cubicBezTo>
                      <a:pt x="830263" y="1363662"/>
                      <a:pt x="836137" y="1359262"/>
                      <a:pt x="842963" y="1357312"/>
                    </a:cubicBezTo>
                    <a:cubicBezTo>
                      <a:pt x="858529" y="1352864"/>
                      <a:pt x="874561" y="1350077"/>
                      <a:pt x="890588" y="1347787"/>
                    </a:cubicBezTo>
                    <a:lnTo>
                      <a:pt x="957263" y="1338262"/>
                    </a:lnTo>
                    <a:cubicBezTo>
                      <a:pt x="968375" y="1336675"/>
                      <a:pt x="979394" y="1334159"/>
                      <a:pt x="990600" y="1333500"/>
                    </a:cubicBezTo>
                    <a:lnTo>
                      <a:pt x="1071563" y="1328737"/>
                    </a:lnTo>
                    <a:cubicBezTo>
                      <a:pt x="1081088" y="1325562"/>
                      <a:pt x="1090398" y="1321647"/>
                      <a:pt x="1100138" y="1319212"/>
                    </a:cubicBezTo>
                    <a:cubicBezTo>
                      <a:pt x="1115844" y="1315285"/>
                      <a:pt x="1147763" y="1309687"/>
                      <a:pt x="1147763" y="1309687"/>
                    </a:cubicBezTo>
                    <a:lnTo>
                      <a:pt x="1352550" y="1314450"/>
                    </a:lnTo>
                    <a:cubicBezTo>
                      <a:pt x="1372386" y="1315294"/>
                      <a:pt x="1368523" y="1321081"/>
                      <a:pt x="1385888" y="1323975"/>
                    </a:cubicBezTo>
                    <a:cubicBezTo>
                      <a:pt x="1400068" y="1326338"/>
                      <a:pt x="1414519" y="1326704"/>
                      <a:pt x="1428750" y="1328737"/>
                    </a:cubicBezTo>
                    <a:cubicBezTo>
                      <a:pt x="1511383" y="1340542"/>
                      <a:pt x="1340066" y="1326001"/>
                      <a:pt x="1524000" y="1338262"/>
                    </a:cubicBezTo>
                    <a:cubicBezTo>
                      <a:pt x="1568450" y="1336675"/>
                      <a:pt x="1613319" y="1339790"/>
                      <a:pt x="1657350" y="1333500"/>
                    </a:cubicBezTo>
                    <a:cubicBezTo>
                      <a:pt x="1670020" y="1331690"/>
                      <a:pt x="1678874" y="1319373"/>
                      <a:pt x="1690688" y="1314450"/>
                    </a:cubicBezTo>
                    <a:cubicBezTo>
                      <a:pt x="1698160" y="1311337"/>
                      <a:pt x="1706563" y="1311275"/>
                      <a:pt x="1714500" y="1309687"/>
                    </a:cubicBezTo>
                    <a:cubicBezTo>
                      <a:pt x="1720850" y="1306512"/>
                      <a:pt x="1726608" y="1301650"/>
                      <a:pt x="1733550" y="1300162"/>
                    </a:cubicBezTo>
                    <a:cubicBezTo>
                      <a:pt x="1772753" y="1291762"/>
                      <a:pt x="1773891" y="1299967"/>
                      <a:pt x="1804988" y="1290637"/>
                    </a:cubicBezTo>
                    <a:cubicBezTo>
                      <a:pt x="1813176" y="1288180"/>
                      <a:pt x="1820612" y="1283568"/>
                      <a:pt x="1828800" y="1281112"/>
                    </a:cubicBezTo>
                    <a:cubicBezTo>
                      <a:pt x="1842369" y="1277041"/>
                      <a:pt x="1868144" y="1274597"/>
                      <a:pt x="1881188" y="1271587"/>
                    </a:cubicBezTo>
                    <a:cubicBezTo>
                      <a:pt x="1892449" y="1268988"/>
                      <a:pt x="1903313" y="1264865"/>
                      <a:pt x="1914525" y="1262062"/>
                    </a:cubicBezTo>
                    <a:cubicBezTo>
                      <a:pt x="1922378" y="1260099"/>
                      <a:pt x="1930436" y="1259056"/>
                      <a:pt x="1938338" y="1257300"/>
                    </a:cubicBezTo>
                    <a:cubicBezTo>
                      <a:pt x="1944728" y="1255880"/>
                      <a:pt x="1950908" y="1253463"/>
                      <a:pt x="1957388" y="1252537"/>
                    </a:cubicBezTo>
                    <a:cubicBezTo>
                      <a:pt x="1984288" y="1248694"/>
                      <a:pt x="2011386" y="1246382"/>
                      <a:pt x="2038350" y="1243012"/>
                    </a:cubicBezTo>
                    <a:cubicBezTo>
                      <a:pt x="2049489" y="1241620"/>
                      <a:pt x="2060575" y="1239837"/>
                      <a:pt x="2071688" y="1238250"/>
                    </a:cubicBezTo>
                    <a:cubicBezTo>
                      <a:pt x="2076450" y="1236662"/>
                      <a:pt x="2081167" y="1234930"/>
                      <a:pt x="2085975" y="1233487"/>
                    </a:cubicBezTo>
                    <a:cubicBezTo>
                      <a:pt x="2097045" y="1230166"/>
                      <a:pt x="2108582" y="1228254"/>
                      <a:pt x="2119313" y="1223962"/>
                    </a:cubicBezTo>
                    <a:cubicBezTo>
                      <a:pt x="2124627" y="1221836"/>
                      <a:pt x="2128481" y="1216997"/>
                      <a:pt x="2133600" y="1214437"/>
                    </a:cubicBezTo>
                    <a:cubicBezTo>
                      <a:pt x="2138090" y="1212192"/>
                      <a:pt x="2143125" y="1211262"/>
                      <a:pt x="2147888" y="1209675"/>
                    </a:cubicBezTo>
                    <a:cubicBezTo>
                      <a:pt x="2151063" y="1204912"/>
                      <a:pt x="2153366" y="1199435"/>
                      <a:pt x="2157413" y="1195387"/>
                    </a:cubicBezTo>
                    <a:cubicBezTo>
                      <a:pt x="2166152" y="1186648"/>
                      <a:pt x="2180789" y="1182562"/>
                      <a:pt x="2190750" y="1176337"/>
                    </a:cubicBezTo>
                    <a:cubicBezTo>
                      <a:pt x="2214640" y="1161406"/>
                      <a:pt x="2209423" y="1157476"/>
                      <a:pt x="2238375" y="1143000"/>
                    </a:cubicBezTo>
                    <a:cubicBezTo>
                      <a:pt x="2244725" y="1139825"/>
                      <a:pt x="2251930" y="1137971"/>
                      <a:pt x="2257425" y="1133475"/>
                    </a:cubicBezTo>
                    <a:cubicBezTo>
                      <a:pt x="2313931" y="1087243"/>
                      <a:pt x="2266857" y="1109700"/>
                      <a:pt x="2314575" y="1090612"/>
                    </a:cubicBezTo>
                    <a:cubicBezTo>
                      <a:pt x="2324100" y="1077912"/>
                      <a:pt x="2331924" y="1063737"/>
                      <a:pt x="2343150" y="1052512"/>
                    </a:cubicBezTo>
                    <a:cubicBezTo>
                      <a:pt x="2347913" y="1047750"/>
                      <a:pt x="2353126" y="1043399"/>
                      <a:pt x="2357438" y="1038225"/>
                    </a:cubicBezTo>
                    <a:cubicBezTo>
                      <a:pt x="2383310" y="1007179"/>
                      <a:pt x="2343068" y="1042532"/>
                      <a:pt x="2390775" y="1000125"/>
                    </a:cubicBezTo>
                    <a:cubicBezTo>
                      <a:pt x="2399640" y="992245"/>
                      <a:pt x="2413867" y="983142"/>
                      <a:pt x="2424113" y="976312"/>
                    </a:cubicBezTo>
                    <a:cubicBezTo>
                      <a:pt x="2427288" y="971550"/>
                      <a:pt x="2429169" y="965601"/>
                      <a:pt x="2433638" y="962025"/>
                    </a:cubicBezTo>
                    <a:cubicBezTo>
                      <a:pt x="2437558" y="958889"/>
                      <a:pt x="2443225" y="959025"/>
                      <a:pt x="2447925" y="957262"/>
                    </a:cubicBezTo>
                    <a:cubicBezTo>
                      <a:pt x="2455930" y="954260"/>
                      <a:pt x="2463926" y="951209"/>
                      <a:pt x="2471738" y="947737"/>
                    </a:cubicBezTo>
                    <a:cubicBezTo>
                      <a:pt x="2478226" y="944854"/>
                      <a:pt x="2484140" y="940705"/>
                      <a:pt x="2490788" y="938212"/>
                    </a:cubicBezTo>
                    <a:cubicBezTo>
                      <a:pt x="2496917" y="935914"/>
                      <a:pt x="2503488" y="935037"/>
                      <a:pt x="2509838" y="933450"/>
                    </a:cubicBezTo>
                    <a:lnTo>
                      <a:pt x="2547938" y="914400"/>
                    </a:lnTo>
                    <a:cubicBezTo>
                      <a:pt x="2554288" y="911225"/>
                      <a:pt x="2559985" y="906042"/>
                      <a:pt x="2566988" y="904875"/>
                    </a:cubicBezTo>
                    <a:cubicBezTo>
                      <a:pt x="2576513" y="903287"/>
                      <a:pt x="2585924" y="900696"/>
                      <a:pt x="2595563" y="900112"/>
                    </a:cubicBezTo>
                    <a:cubicBezTo>
                      <a:pt x="2638376" y="897517"/>
                      <a:pt x="2681307" y="897390"/>
                      <a:pt x="2724150" y="895350"/>
                    </a:cubicBezTo>
                    <a:cubicBezTo>
                      <a:pt x="2747989" y="894215"/>
                      <a:pt x="2771741" y="891522"/>
                      <a:pt x="2795588" y="890587"/>
                    </a:cubicBezTo>
                    <a:cubicBezTo>
                      <a:pt x="2852716" y="888347"/>
                      <a:pt x="2909888" y="887412"/>
                      <a:pt x="2967038" y="885825"/>
                    </a:cubicBezTo>
                    <a:cubicBezTo>
                      <a:pt x="2973388" y="884237"/>
                      <a:pt x="2979648" y="882233"/>
                      <a:pt x="2986088" y="881062"/>
                    </a:cubicBezTo>
                    <a:cubicBezTo>
                      <a:pt x="2997132" y="879054"/>
                      <a:pt x="3008595" y="879253"/>
                      <a:pt x="3019425" y="876300"/>
                    </a:cubicBezTo>
                    <a:cubicBezTo>
                      <a:pt x="3026274" y="874432"/>
                      <a:pt x="3032125" y="869950"/>
                      <a:pt x="3038475" y="866775"/>
                    </a:cubicBezTo>
                    <a:cubicBezTo>
                      <a:pt x="3048773" y="853903"/>
                      <a:pt x="3058924" y="839416"/>
                      <a:pt x="3071813" y="828675"/>
                    </a:cubicBezTo>
                    <a:cubicBezTo>
                      <a:pt x="3087946" y="815231"/>
                      <a:pt x="3086476" y="823412"/>
                      <a:pt x="3100388" y="804862"/>
                    </a:cubicBezTo>
                    <a:cubicBezTo>
                      <a:pt x="3122882" y="774870"/>
                      <a:pt x="3102844" y="784994"/>
                      <a:pt x="3128963" y="776287"/>
                    </a:cubicBezTo>
                    <a:cubicBezTo>
                      <a:pt x="3144912" y="764326"/>
                      <a:pt x="3153460" y="756895"/>
                      <a:pt x="3171825" y="747712"/>
                    </a:cubicBezTo>
                    <a:cubicBezTo>
                      <a:pt x="3176315" y="745467"/>
                      <a:pt x="3181350" y="744537"/>
                      <a:pt x="3186113" y="742950"/>
                    </a:cubicBezTo>
                    <a:cubicBezTo>
                      <a:pt x="3192463" y="738187"/>
                      <a:pt x="3198063" y="732212"/>
                      <a:pt x="3205163" y="728662"/>
                    </a:cubicBezTo>
                    <a:cubicBezTo>
                      <a:pt x="3211017" y="725735"/>
                      <a:pt x="3217919" y="725698"/>
                      <a:pt x="3224213" y="723900"/>
                    </a:cubicBezTo>
                    <a:cubicBezTo>
                      <a:pt x="3229040" y="722521"/>
                      <a:pt x="3234010" y="721382"/>
                      <a:pt x="3238500" y="719137"/>
                    </a:cubicBezTo>
                    <a:cubicBezTo>
                      <a:pt x="3243620" y="716577"/>
                      <a:pt x="3247428" y="711622"/>
                      <a:pt x="3252788" y="709612"/>
                    </a:cubicBezTo>
                    <a:cubicBezTo>
                      <a:pt x="3309162" y="688473"/>
                      <a:pt x="3235814" y="732387"/>
                      <a:pt x="3319463" y="690562"/>
                    </a:cubicBezTo>
                    <a:cubicBezTo>
                      <a:pt x="3351990" y="674298"/>
                      <a:pt x="3325868" y="688344"/>
                      <a:pt x="3352800" y="671512"/>
                    </a:cubicBezTo>
                    <a:cubicBezTo>
                      <a:pt x="3360650" y="666606"/>
                      <a:pt x="3369208" y="662779"/>
                      <a:pt x="3376613" y="657225"/>
                    </a:cubicBezTo>
                    <a:cubicBezTo>
                      <a:pt x="3382001" y="653184"/>
                      <a:pt x="3386138" y="647700"/>
                      <a:pt x="3390900" y="642937"/>
                    </a:cubicBezTo>
                    <a:cubicBezTo>
                      <a:pt x="3403128" y="594029"/>
                      <a:pt x="3386506" y="654656"/>
                      <a:pt x="3405188" y="604837"/>
                    </a:cubicBezTo>
                    <a:cubicBezTo>
                      <a:pt x="3407486" y="598708"/>
                      <a:pt x="3408363" y="592137"/>
                      <a:pt x="3409950" y="585787"/>
                    </a:cubicBezTo>
                    <a:cubicBezTo>
                      <a:pt x="3408448" y="552735"/>
                      <a:pt x="3428124" y="466435"/>
                      <a:pt x="3371850" y="447675"/>
                    </a:cubicBezTo>
                    <a:lnTo>
                      <a:pt x="3357563" y="442912"/>
                    </a:lnTo>
                    <a:cubicBezTo>
                      <a:pt x="3343275" y="431800"/>
                      <a:pt x="3327498" y="422374"/>
                      <a:pt x="3314700" y="409575"/>
                    </a:cubicBezTo>
                    <a:cubicBezTo>
                      <a:pt x="3309938" y="404812"/>
                      <a:pt x="3306301" y="398558"/>
                      <a:pt x="3300413" y="395287"/>
                    </a:cubicBezTo>
                    <a:cubicBezTo>
                      <a:pt x="3263031" y="374519"/>
                      <a:pt x="3282117" y="396709"/>
                      <a:pt x="3257550" y="376237"/>
                    </a:cubicBezTo>
                    <a:cubicBezTo>
                      <a:pt x="3252376" y="371925"/>
                      <a:pt x="3248377" y="366333"/>
                      <a:pt x="3243263" y="361950"/>
                    </a:cubicBezTo>
                    <a:cubicBezTo>
                      <a:pt x="3225951" y="347111"/>
                      <a:pt x="3224678" y="347895"/>
                      <a:pt x="3205163" y="338137"/>
                    </a:cubicBezTo>
                    <a:cubicBezTo>
                      <a:pt x="3198813" y="325437"/>
                      <a:pt x="3191386" y="313220"/>
                      <a:pt x="3186113" y="300037"/>
                    </a:cubicBezTo>
                    <a:cubicBezTo>
                      <a:pt x="3174723" y="271564"/>
                      <a:pt x="3179292" y="284335"/>
                      <a:pt x="3171825" y="261937"/>
                    </a:cubicBezTo>
                    <a:cubicBezTo>
                      <a:pt x="3175000" y="234950"/>
                      <a:pt x="3176021" y="207621"/>
                      <a:pt x="3181350" y="180975"/>
                    </a:cubicBezTo>
                    <a:cubicBezTo>
                      <a:pt x="3182473" y="175362"/>
                      <a:pt x="3188550" y="171918"/>
                      <a:pt x="3190875" y="166687"/>
                    </a:cubicBezTo>
                    <a:cubicBezTo>
                      <a:pt x="3204858" y="135224"/>
                      <a:pt x="3194753" y="139439"/>
                      <a:pt x="3214688" y="109537"/>
                    </a:cubicBezTo>
                    <a:cubicBezTo>
                      <a:pt x="3218424" y="103933"/>
                      <a:pt x="3224213" y="100012"/>
                      <a:pt x="3228975" y="95250"/>
                    </a:cubicBezTo>
                    <a:cubicBezTo>
                      <a:pt x="3238853" y="55741"/>
                      <a:pt x="3224539" y="90226"/>
                      <a:pt x="3248025" y="71437"/>
                    </a:cubicBezTo>
                    <a:cubicBezTo>
                      <a:pt x="3252494" y="67861"/>
                      <a:pt x="3253503" y="61197"/>
                      <a:pt x="3257550" y="57150"/>
                    </a:cubicBezTo>
                    <a:cubicBezTo>
                      <a:pt x="3267412" y="47288"/>
                      <a:pt x="3291933" y="29697"/>
                      <a:pt x="3305175" y="23812"/>
                    </a:cubicBezTo>
                    <a:cubicBezTo>
                      <a:pt x="3311156" y="21154"/>
                      <a:pt x="3317875" y="20637"/>
                      <a:pt x="3324225" y="19050"/>
                    </a:cubicBezTo>
                    <a:cubicBezTo>
                      <a:pt x="3330575" y="15875"/>
                      <a:pt x="3336387" y="11247"/>
                      <a:pt x="3343275" y="9525"/>
                    </a:cubicBezTo>
                    <a:cubicBezTo>
                      <a:pt x="3355692" y="6421"/>
                      <a:pt x="3368725" y="6708"/>
                      <a:pt x="3381375" y="4762"/>
                    </a:cubicBezTo>
                    <a:cubicBezTo>
                      <a:pt x="3389376" y="3531"/>
                      <a:pt x="3397250" y="1587"/>
                      <a:pt x="3405188" y="0"/>
                    </a:cubicBezTo>
                    <a:cubicBezTo>
                      <a:pt x="3406494" y="69"/>
                      <a:pt x="3503085" y="2454"/>
                      <a:pt x="3529013" y="9525"/>
                    </a:cubicBezTo>
                    <a:cubicBezTo>
                      <a:pt x="3535862" y="11393"/>
                      <a:pt x="3541415" y="16557"/>
                      <a:pt x="3548063" y="19050"/>
                    </a:cubicBezTo>
                    <a:cubicBezTo>
                      <a:pt x="3554192" y="21348"/>
                      <a:pt x="3560763" y="22225"/>
                      <a:pt x="3567113" y="23812"/>
                    </a:cubicBezTo>
                    <a:cubicBezTo>
                      <a:pt x="3571875" y="26987"/>
                      <a:pt x="3577165" y="29487"/>
                      <a:pt x="3581400" y="33337"/>
                    </a:cubicBezTo>
                    <a:cubicBezTo>
                      <a:pt x="3594690" y="45419"/>
                      <a:pt x="3603436" y="63405"/>
                      <a:pt x="3619500" y="71437"/>
                    </a:cubicBezTo>
                    <a:cubicBezTo>
                      <a:pt x="3625850" y="74612"/>
                      <a:pt x="3632386" y="77440"/>
                      <a:pt x="3638550" y="80962"/>
                    </a:cubicBezTo>
                    <a:cubicBezTo>
                      <a:pt x="3646091" y="85271"/>
                      <a:pt x="3666773" y="100391"/>
                      <a:pt x="3671888" y="104775"/>
                    </a:cubicBezTo>
                    <a:cubicBezTo>
                      <a:pt x="3677002" y="109158"/>
                      <a:pt x="3681001" y="114750"/>
                      <a:pt x="3686175" y="119062"/>
                    </a:cubicBezTo>
                    <a:cubicBezTo>
                      <a:pt x="3700080" y="130650"/>
                      <a:pt x="3714691" y="141364"/>
                      <a:pt x="3729038" y="152400"/>
                    </a:cubicBezTo>
                    <a:cubicBezTo>
                      <a:pt x="3751085" y="169359"/>
                      <a:pt x="3741202" y="164391"/>
                      <a:pt x="3762375" y="171450"/>
                    </a:cubicBezTo>
                    <a:cubicBezTo>
                      <a:pt x="3768725" y="177800"/>
                      <a:pt x="3775815" y="183488"/>
                      <a:pt x="3781425" y="190500"/>
                    </a:cubicBezTo>
                    <a:cubicBezTo>
                      <a:pt x="3788576" y="199439"/>
                      <a:pt x="3800475" y="219075"/>
                      <a:pt x="3800475" y="219075"/>
                    </a:cubicBezTo>
                    <a:cubicBezTo>
                      <a:pt x="3814150" y="273767"/>
                      <a:pt x="3793213" y="208182"/>
                      <a:pt x="3819525" y="247650"/>
                    </a:cubicBezTo>
                    <a:cubicBezTo>
                      <a:pt x="3823156" y="253096"/>
                      <a:pt x="3821361" y="260846"/>
                      <a:pt x="3824288" y="266700"/>
                    </a:cubicBezTo>
                    <a:cubicBezTo>
                      <a:pt x="3827838" y="273799"/>
                      <a:pt x="3833961" y="279291"/>
                      <a:pt x="3838575" y="285750"/>
                    </a:cubicBezTo>
                    <a:cubicBezTo>
                      <a:pt x="3841902" y="290408"/>
                      <a:pt x="3844925" y="295275"/>
                      <a:pt x="3848100" y="300037"/>
                    </a:cubicBezTo>
                    <a:cubicBezTo>
                      <a:pt x="3869853" y="365297"/>
                      <a:pt x="3859692" y="338543"/>
                      <a:pt x="3876675" y="381000"/>
                    </a:cubicBezTo>
                    <a:cubicBezTo>
                      <a:pt x="3878263" y="392112"/>
                      <a:pt x="3879430" y="403293"/>
                      <a:pt x="3881438" y="414337"/>
                    </a:cubicBezTo>
                    <a:cubicBezTo>
                      <a:pt x="3882609" y="420777"/>
                      <a:pt x="3884829" y="426987"/>
                      <a:pt x="3886200" y="433387"/>
                    </a:cubicBezTo>
                    <a:cubicBezTo>
                      <a:pt x="3889592" y="449217"/>
                      <a:pt x="3892741" y="465100"/>
                      <a:pt x="3895725" y="481012"/>
                    </a:cubicBezTo>
                    <a:cubicBezTo>
                      <a:pt x="3903642" y="523235"/>
                      <a:pt x="3897601" y="497033"/>
                      <a:pt x="3905250" y="542925"/>
                    </a:cubicBezTo>
                    <a:cubicBezTo>
                      <a:pt x="3906581" y="550909"/>
                      <a:pt x="3908425" y="558800"/>
                      <a:pt x="3910013" y="566737"/>
                    </a:cubicBezTo>
                    <a:cubicBezTo>
                      <a:pt x="3908425" y="596900"/>
                      <a:pt x="3907659" y="627117"/>
                      <a:pt x="3905250" y="657225"/>
                    </a:cubicBezTo>
                    <a:cubicBezTo>
                      <a:pt x="3904210" y="670227"/>
                      <a:pt x="3899578" y="691364"/>
                      <a:pt x="3895725" y="704850"/>
                    </a:cubicBezTo>
                    <a:cubicBezTo>
                      <a:pt x="3887744" y="732782"/>
                      <a:pt x="3895354" y="705594"/>
                      <a:pt x="3881438" y="733425"/>
                    </a:cubicBezTo>
                    <a:cubicBezTo>
                      <a:pt x="3877615" y="741071"/>
                      <a:pt x="3874370" y="749049"/>
                      <a:pt x="3871913" y="757237"/>
                    </a:cubicBezTo>
                    <a:cubicBezTo>
                      <a:pt x="3849229" y="832849"/>
                      <a:pt x="3893943" y="710188"/>
                      <a:pt x="3857625" y="819150"/>
                    </a:cubicBezTo>
                    <a:cubicBezTo>
                      <a:pt x="3856038" y="823912"/>
                      <a:pt x="3855108" y="828947"/>
                      <a:pt x="3852863" y="833437"/>
                    </a:cubicBezTo>
                    <a:cubicBezTo>
                      <a:pt x="3841917" y="855330"/>
                      <a:pt x="3836019" y="863466"/>
                      <a:pt x="3824288" y="881062"/>
                    </a:cubicBezTo>
                    <a:cubicBezTo>
                      <a:pt x="3822700" y="892175"/>
                      <a:pt x="3820457" y="903213"/>
                      <a:pt x="3819525" y="914400"/>
                    </a:cubicBezTo>
                    <a:cubicBezTo>
                      <a:pt x="3817280" y="941341"/>
                      <a:pt x="3816836" y="968408"/>
                      <a:pt x="3814763" y="995362"/>
                    </a:cubicBezTo>
                    <a:cubicBezTo>
                      <a:pt x="3814218" y="1002448"/>
                      <a:pt x="3806769" y="1067138"/>
                      <a:pt x="3805238" y="1076325"/>
                    </a:cubicBezTo>
                    <a:cubicBezTo>
                      <a:pt x="3801459" y="1098998"/>
                      <a:pt x="3797300" y="1098549"/>
                      <a:pt x="3790950" y="1123950"/>
                    </a:cubicBezTo>
                    <a:cubicBezTo>
                      <a:pt x="3788293" y="1134581"/>
                      <a:pt x="3784965" y="1153748"/>
                      <a:pt x="3776663" y="1162050"/>
                    </a:cubicBezTo>
                    <a:cubicBezTo>
                      <a:pt x="3771643" y="1167070"/>
                      <a:pt x="3763390" y="1167449"/>
                      <a:pt x="3757613" y="1171575"/>
                    </a:cubicBezTo>
                    <a:cubicBezTo>
                      <a:pt x="3727056" y="1193401"/>
                      <a:pt x="3761172" y="1181400"/>
                      <a:pt x="3724275" y="1190625"/>
                    </a:cubicBezTo>
                    <a:cubicBezTo>
                      <a:pt x="3709385" y="1200552"/>
                      <a:pt x="3703416" y="1204859"/>
                      <a:pt x="3686175" y="1214437"/>
                    </a:cubicBezTo>
                    <a:cubicBezTo>
                      <a:pt x="3669012" y="1223972"/>
                      <a:pt x="3662238" y="1225917"/>
                      <a:pt x="3643313" y="1233487"/>
                    </a:cubicBezTo>
                    <a:cubicBezTo>
                      <a:pt x="3597730" y="1279070"/>
                      <a:pt x="3656093" y="1224967"/>
                      <a:pt x="3614738" y="1252537"/>
                    </a:cubicBezTo>
                    <a:cubicBezTo>
                      <a:pt x="3591332" y="1268141"/>
                      <a:pt x="3608495" y="1263542"/>
                      <a:pt x="3590925" y="1281112"/>
                    </a:cubicBezTo>
                    <a:cubicBezTo>
                      <a:pt x="3585312" y="1286725"/>
                      <a:pt x="3578334" y="1290786"/>
                      <a:pt x="3571875" y="1295400"/>
                    </a:cubicBezTo>
                    <a:cubicBezTo>
                      <a:pt x="3567218" y="1298727"/>
                      <a:pt x="3561635" y="1300878"/>
                      <a:pt x="3557588" y="1304925"/>
                    </a:cubicBezTo>
                    <a:cubicBezTo>
                      <a:pt x="3550400" y="1312113"/>
                      <a:pt x="3545726" y="1321549"/>
                      <a:pt x="3538538" y="1328737"/>
                    </a:cubicBezTo>
                    <a:cubicBezTo>
                      <a:pt x="3515837" y="1351438"/>
                      <a:pt x="3514735" y="1342330"/>
                      <a:pt x="3495675" y="1366837"/>
                    </a:cubicBezTo>
                    <a:cubicBezTo>
                      <a:pt x="3489992" y="1374144"/>
                      <a:pt x="3486523" y="1382948"/>
                      <a:pt x="3481388" y="1390650"/>
                    </a:cubicBezTo>
                    <a:cubicBezTo>
                      <a:pt x="3476985" y="1397255"/>
                      <a:pt x="3471714" y="1403241"/>
                      <a:pt x="3467100" y="1409700"/>
                    </a:cubicBezTo>
                    <a:cubicBezTo>
                      <a:pt x="3463773" y="1414357"/>
                      <a:pt x="3461622" y="1419940"/>
                      <a:pt x="3457575" y="1423987"/>
                    </a:cubicBezTo>
                    <a:cubicBezTo>
                      <a:pt x="3450387" y="1431175"/>
                      <a:pt x="3441360" y="1436284"/>
                      <a:pt x="3433763" y="1443037"/>
                    </a:cubicBezTo>
                    <a:cubicBezTo>
                      <a:pt x="3427051" y="1449003"/>
                      <a:pt x="3422328" y="1457327"/>
                      <a:pt x="3414713" y="1462087"/>
                    </a:cubicBezTo>
                    <a:cubicBezTo>
                      <a:pt x="3409544" y="1465318"/>
                      <a:pt x="3367821" y="1471490"/>
                      <a:pt x="3367088" y="1471612"/>
                    </a:cubicBezTo>
                    <a:cubicBezTo>
                      <a:pt x="3200910" y="1463700"/>
                      <a:pt x="3307935" y="1477844"/>
                      <a:pt x="3252788" y="1462087"/>
                    </a:cubicBezTo>
                    <a:cubicBezTo>
                      <a:pt x="3242184" y="1459057"/>
                      <a:pt x="3229734" y="1457133"/>
                      <a:pt x="3219450" y="1452562"/>
                    </a:cubicBezTo>
                    <a:cubicBezTo>
                      <a:pt x="3209719" y="1448237"/>
                      <a:pt x="3200904" y="1441857"/>
                      <a:pt x="3190875" y="1438275"/>
                    </a:cubicBezTo>
                    <a:cubicBezTo>
                      <a:pt x="3178547" y="1433872"/>
                      <a:pt x="3152775" y="1428750"/>
                      <a:pt x="3152775" y="1428750"/>
                    </a:cubicBezTo>
                    <a:cubicBezTo>
                      <a:pt x="3133725" y="1430337"/>
                      <a:pt x="3114370" y="1429763"/>
                      <a:pt x="3095625" y="1433512"/>
                    </a:cubicBezTo>
                    <a:cubicBezTo>
                      <a:pt x="3090012" y="1434634"/>
                      <a:pt x="3086457" y="1440477"/>
                      <a:pt x="3081338" y="1443037"/>
                    </a:cubicBezTo>
                    <a:cubicBezTo>
                      <a:pt x="3076848" y="1445282"/>
                      <a:pt x="3071813" y="1446212"/>
                      <a:pt x="3067050" y="1447800"/>
                    </a:cubicBezTo>
                    <a:cubicBezTo>
                      <a:pt x="3048516" y="1475601"/>
                      <a:pt x="3069228" y="1451473"/>
                      <a:pt x="3038475" y="1466850"/>
                    </a:cubicBezTo>
                    <a:cubicBezTo>
                      <a:pt x="2955881" y="1508148"/>
                      <a:pt x="3054559" y="1471099"/>
                      <a:pt x="2986088" y="1490662"/>
                    </a:cubicBezTo>
                    <a:cubicBezTo>
                      <a:pt x="2971607" y="1494799"/>
                      <a:pt x="2957836" y="1501298"/>
                      <a:pt x="2943225" y="1504950"/>
                    </a:cubicBezTo>
                    <a:cubicBezTo>
                      <a:pt x="2936875" y="1506537"/>
                      <a:pt x="2930385" y="1507642"/>
                      <a:pt x="2924175" y="1509712"/>
                    </a:cubicBezTo>
                    <a:cubicBezTo>
                      <a:pt x="2916065" y="1512415"/>
                      <a:pt x="2908551" y="1516780"/>
                      <a:pt x="2900363" y="1519237"/>
                    </a:cubicBezTo>
                    <a:cubicBezTo>
                      <a:pt x="2892610" y="1521563"/>
                      <a:pt x="2884452" y="1522244"/>
                      <a:pt x="2876550" y="1524000"/>
                    </a:cubicBezTo>
                    <a:cubicBezTo>
                      <a:pt x="2870160" y="1525420"/>
                      <a:pt x="2863850" y="1527175"/>
                      <a:pt x="2857500" y="1528762"/>
                    </a:cubicBezTo>
                    <a:cubicBezTo>
                      <a:pt x="2852738" y="1531937"/>
                      <a:pt x="2848643" y="1536477"/>
                      <a:pt x="2843213" y="1538287"/>
                    </a:cubicBezTo>
                    <a:cubicBezTo>
                      <a:pt x="2834052" y="1541341"/>
                      <a:pt x="2824107" y="1541156"/>
                      <a:pt x="2814638" y="1543050"/>
                    </a:cubicBezTo>
                    <a:cubicBezTo>
                      <a:pt x="2808220" y="1544334"/>
                      <a:pt x="2801938" y="1546225"/>
                      <a:pt x="2795588" y="1547812"/>
                    </a:cubicBezTo>
                    <a:cubicBezTo>
                      <a:pt x="2789238" y="1550987"/>
                      <a:pt x="2783185" y="1554844"/>
                      <a:pt x="2776538" y="1557337"/>
                    </a:cubicBezTo>
                    <a:cubicBezTo>
                      <a:pt x="2770409" y="1559635"/>
                      <a:pt x="2763504" y="1559522"/>
                      <a:pt x="2757488" y="1562100"/>
                    </a:cubicBezTo>
                    <a:cubicBezTo>
                      <a:pt x="2752227" y="1564355"/>
                      <a:pt x="2748515" y="1569499"/>
                      <a:pt x="2743200" y="1571625"/>
                    </a:cubicBezTo>
                    <a:cubicBezTo>
                      <a:pt x="2732470" y="1575917"/>
                      <a:pt x="2720975" y="1577975"/>
                      <a:pt x="2709863" y="1581150"/>
                    </a:cubicBezTo>
                    <a:cubicBezTo>
                      <a:pt x="2701925" y="1585912"/>
                      <a:pt x="2694329" y="1591297"/>
                      <a:pt x="2686050" y="1595437"/>
                    </a:cubicBezTo>
                    <a:cubicBezTo>
                      <a:pt x="2668116" y="1604404"/>
                      <a:pt x="2661378" y="1605177"/>
                      <a:pt x="2643188" y="1609725"/>
                    </a:cubicBezTo>
                    <a:cubicBezTo>
                      <a:pt x="2636838" y="1616075"/>
                      <a:pt x="2631322" y="1623387"/>
                      <a:pt x="2624138" y="1628775"/>
                    </a:cubicBezTo>
                    <a:cubicBezTo>
                      <a:pt x="2618458" y="1633035"/>
                      <a:pt x="2611176" y="1634647"/>
                      <a:pt x="2605088" y="1638300"/>
                    </a:cubicBezTo>
                    <a:cubicBezTo>
                      <a:pt x="2547618" y="1672782"/>
                      <a:pt x="2601009" y="1645102"/>
                      <a:pt x="2557463" y="1666875"/>
                    </a:cubicBezTo>
                    <a:cubicBezTo>
                      <a:pt x="2549185" y="1691706"/>
                      <a:pt x="2558821" y="1672547"/>
                      <a:pt x="2538413" y="1690687"/>
                    </a:cubicBezTo>
                    <a:cubicBezTo>
                      <a:pt x="2512371" y="1713836"/>
                      <a:pt x="2518250" y="1715816"/>
                      <a:pt x="2495550" y="1728787"/>
                    </a:cubicBezTo>
                    <a:cubicBezTo>
                      <a:pt x="2489386" y="1732309"/>
                      <a:pt x="2482850" y="1735137"/>
                      <a:pt x="2476500" y="1738312"/>
                    </a:cubicBezTo>
                    <a:cubicBezTo>
                      <a:pt x="2453290" y="1773129"/>
                      <a:pt x="2481625" y="1729345"/>
                      <a:pt x="2457450" y="1771650"/>
                    </a:cubicBezTo>
                    <a:cubicBezTo>
                      <a:pt x="2454610" y="1776620"/>
                      <a:pt x="2450485" y="1780818"/>
                      <a:pt x="2447925" y="1785937"/>
                    </a:cubicBezTo>
                    <a:cubicBezTo>
                      <a:pt x="2444102" y="1793584"/>
                      <a:pt x="2442223" y="1802103"/>
                      <a:pt x="2438400" y="1809750"/>
                    </a:cubicBezTo>
                    <a:cubicBezTo>
                      <a:pt x="2434260" y="1818029"/>
                      <a:pt x="2428545" y="1825436"/>
                      <a:pt x="2424113" y="1833562"/>
                    </a:cubicBezTo>
                    <a:cubicBezTo>
                      <a:pt x="2419013" y="1842911"/>
                      <a:pt x="2415732" y="1853276"/>
                      <a:pt x="2409825" y="1862137"/>
                    </a:cubicBezTo>
                    <a:cubicBezTo>
                      <a:pt x="2368608" y="1923963"/>
                      <a:pt x="2390461" y="1886310"/>
                      <a:pt x="2357438" y="1924050"/>
                    </a:cubicBezTo>
                    <a:cubicBezTo>
                      <a:pt x="2322039" y="1964505"/>
                      <a:pt x="2365376" y="1919967"/>
                      <a:pt x="2328863" y="1966912"/>
                    </a:cubicBezTo>
                    <a:cubicBezTo>
                      <a:pt x="2323350" y="1974001"/>
                      <a:pt x="2316631" y="1980118"/>
                      <a:pt x="2309813" y="1985962"/>
                    </a:cubicBezTo>
                    <a:cubicBezTo>
                      <a:pt x="2279033" y="2012345"/>
                      <a:pt x="2314262" y="1971988"/>
                      <a:pt x="2271713" y="2014537"/>
                    </a:cubicBezTo>
                    <a:cubicBezTo>
                      <a:pt x="2241772" y="2044478"/>
                      <a:pt x="2274620" y="2036897"/>
                      <a:pt x="2214563" y="2066925"/>
                    </a:cubicBezTo>
                    <a:cubicBezTo>
                      <a:pt x="2198688" y="2074862"/>
                      <a:pt x="2182348" y="2081931"/>
                      <a:pt x="2166938" y="2090737"/>
                    </a:cubicBezTo>
                    <a:cubicBezTo>
                      <a:pt x="2121272" y="2116832"/>
                      <a:pt x="2145048" y="2104063"/>
                      <a:pt x="2095500" y="2128837"/>
                    </a:cubicBezTo>
                    <a:cubicBezTo>
                      <a:pt x="2049825" y="2151675"/>
                      <a:pt x="2106458" y="2122749"/>
                      <a:pt x="2052638" y="2152650"/>
                    </a:cubicBezTo>
                    <a:cubicBezTo>
                      <a:pt x="2046432" y="2156098"/>
                      <a:pt x="2039365" y="2158049"/>
                      <a:pt x="2033588" y="2162175"/>
                    </a:cubicBezTo>
                    <a:cubicBezTo>
                      <a:pt x="2003031" y="2184001"/>
                      <a:pt x="2037147" y="2172000"/>
                      <a:pt x="2000250" y="2181225"/>
                    </a:cubicBezTo>
                    <a:cubicBezTo>
                      <a:pt x="1950275" y="2214542"/>
                      <a:pt x="1973331" y="2203423"/>
                      <a:pt x="1933575" y="2219325"/>
                    </a:cubicBezTo>
                    <a:cubicBezTo>
                      <a:pt x="1898381" y="2254519"/>
                      <a:pt x="1944141" y="2214042"/>
                      <a:pt x="1895475" y="2238375"/>
                    </a:cubicBezTo>
                    <a:cubicBezTo>
                      <a:pt x="1838725" y="2266750"/>
                      <a:pt x="1924492" y="2241835"/>
                      <a:pt x="1862138" y="2257425"/>
                    </a:cubicBezTo>
                    <a:cubicBezTo>
                      <a:pt x="1857375" y="2260600"/>
                      <a:pt x="1852970" y="2264390"/>
                      <a:pt x="1847850" y="2266950"/>
                    </a:cubicBezTo>
                    <a:cubicBezTo>
                      <a:pt x="1833880" y="2273935"/>
                      <a:pt x="1814010" y="2273969"/>
                      <a:pt x="1800225" y="2276475"/>
                    </a:cubicBezTo>
                    <a:cubicBezTo>
                      <a:pt x="1793785" y="2277646"/>
                      <a:pt x="1787525" y="2279650"/>
                      <a:pt x="1781175" y="2281237"/>
                    </a:cubicBezTo>
                    <a:cubicBezTo>
                      <a:pt x="1774825" y="2284412"/>
                      <a:pt x="1768925" y="2288722"/>
                      <a:pt x="1762125" y="2290762"/>
                    </a:cubicBezTo>
                    <a:cubicBezTo>
                      <a:pt x="1752310" y="2293707"/>
                      <a:pt x="1701534" y="2299527"/>
                      <a:pt x="1695450" y="2300287"/>
                    </a:cubicBezTo>
                    <a:cubicBezTo>
                      <a:pt x="1690688" y="2301875"/>
                      <a:pt x="1686086" y="2304065"/>
                      <a:pt x="1681163" y="2305050"/>
                    </a:cubicBezTo>
                    <a:cubicBezTo>
                      <a:pt x="1662225" y="2308838"/>
                      <a:pt x="1624013" y="2314575"/>
                      <a:pt x="1624013" y="2314575"/>
                    </a:cubicBezTo>
                    <a:cubicBezTo>
                      <a:pt x="1611704" y="2319498"/>
                      <a:pt x="1583851" y="2331180"/>
                      <a:pt x="1571625" y="2333625"/>
                    </a:cubicBezTo>
                    <a:lnTo>
                      <a:pt x="1547813" y="2338387"/>
                    </a:lnTo>
                    <a:cubicBezTo>
                      <a:pt x="1531938" y="2344737"/>
                      <a:pt x="1515481" y="2349791"/>
                      <a:pt x="1500188" y="2357437"/>
                    </a:cubicBezTo>
                    <a:lnTo>
                      <a:pt x="1462088" y="2376487"/>
                    </a:lnTo>
                    <a:cubicBezTo>
                      <a:pt x="1455738" y="2379662"/>
                      <a:pt x="1449630" y="2383375"/>
                      <a:pt x="1443038" y="2386012"/>
                    </a:cubicBezTo>
                    <a:cubicBezTo>
                      <a:pt x="1426028" y="2392816"/>
                      <a:pt x="1415748" y="2396163"/>
                      <a:pt x="1400175" y="2405062"/>
                    </a:cubicBezTo>
                    <a:cubicBezTo>
                      <a:pt x="1395205" y="2407902"/>
                      <a:pt x="1391007" y="2412027"/>
                      <a:pt x="1385888" y="2414587"/>
                    </a:cubicBezTo>
                    <a:cubicBezTo>
                      <a:pt x="1375074" y="2419994"/>
                      <a:pt x="1363527" y="2423809"/>
                      <a:pt x="1352550" y="2428875"/>
                    </a:cubicBezTo>
                    <a:cubicBezTo>
                      <a:pt x="1342881" y="2433338"/>
                      <a:pt x="1333670" y="2438755"/>
                      <a:pt x="1323975" y="2443162"/>
                    </a:cubicBezTo>
                    <a:cubicBezTo>
                      <a:pt x="1316192" y="2446699"/>
                      <a:pt x="1307809" y="2448864"/>
                      <a:pt x="1300163" y="2452687"/>
                    </a:cubicBezTo>
                    <a:cubicBezTo>
                      <a:pt x="1288715" y="2458411"/>
                      <a:pt x="1278273" y="2466013"/>
                      <a:pt x="1266825" y="2471737"/>
                    </a:cubicBezTo>
                    <a:cubicBezTo>
                      <a:pt x="1248419" y="2480940"/>
                      <a:pt x="1245211" y="2479843"/>
                      <a:pt x="1228725" y="2486025"/>
                    </a:cubicBezTo>
                    <a:cubicBezTo>
                      <a:pt x="1169614" y="2508192"/>
                      <a:pt x="1236400" y="2483418"/>
                      <a:pt x="1185863" y="2505075"/>
                    </a:cubicBezTo>
                    <a:cubicBezTo>
                      <a:pt x="1159008" y="2516584"/>
                      <a:pt x="1184735" y="2502521"/>
                      <a:pt x="1152525" y="2514600"/>
                    </a:cubicBezTo>
                    <a:cubicBezTo>
                      <a:pt x="1145878" y="2517093"/>
                      <a:pt x="1140067" y="2521488"/>
                      <a:pt x="1133475" y="2524125"/>
                    </a:cubicBezTo>
                    <a:cubicBezTo>
                      <a:pt x="1124153" y="2527854"/>
                      <a:pt x="1114271" y="2530046"/>
                      <a:pt x="1104900" y="2533650"/>
                    </a:cubicBezTo>
                    <a:cubicBezTo>
                      <a:pt x="1093616" y="2537990"/>
                      <a:pt x="1082925" y="2543805"/>
                      <a:pt x="1071563" y="2547937"/>
                    </a:cubicBezTo>
                    <a:cubicBezTo>
                      <a:pt x="1065412" y="2550174"/>
                      <a:pt x="1058555" y="2550182"/>
                      <a:pt x="1052513" y="2552700"/>
                    </a:cubicBezTo>
                    <a:cubicBezTo>
                      <a:pt x="1039406" y="2558161"/>
                      <a:pt x="1026227" y="2563874"/>
                      <a:pt x="1014413" y="2571750"/>
                    </a:cubicBezTo>
                    <a:cubicBezTo>
                      <a:pt x="1009650" y="2574925"/>
                      <a:pt x="1005504" y="2579319"/>
                      <a:pt x="1000125" y="2581275"/>
                    </a:cubicBezTo>
                    <a:cubicBezTo>
                      <a:pt x="987822" y="2585749"/>
                      <a:pt x="974537" y="2586950"/>
                      <a:pt x="962025" y="2590800"/>
                    </a:cubicBezTo>
                    <a:cubicBezTo>
                      <a:pt x="953854" y="2593314"/>
                      <a:pt x="946401" y="2597869"/>
                      <a:pt x="938213" y="2600325"/>
                    </a:cubicBezTo>
                    <a:cubicBezTo>
                      <a:pt x="929587" y="2602913"/>
                      <a:pt x="904783" y="2605919"/>
                      <a:pt x="895350" y="2609850"/>
                    </a:cubicBezTo>
                    <a:cubicBezTo>
                      <a:pt x="882243" y="2615311"/>
                      <a:pt x="871379" y="2627487"/>
                      <a:pt x="857250" y="2628900"/>
                    </a:cubicBezTo>
                    <a:cubicBezTo>
                      <a:pt x="832881" y="2631337"/>
                      <a:pt x="796583" y="2634570"/>
                      <a:pt x="771525" y="2638425"/>
                    </a:cubicBezTo>
                    <a:cubicBezTo>
                      <a:pt x="755796" y="2640845"/>
                      <a:pt x="743840" y="2644155"/>
                      <a:pt x="728663" y="2647950"/>
                    </a:cubicBezTo>
                    <a:cubicBezTo>
                      <a:pt x="717734" y="2647404"/>
                      <a:pt x="636227" y="2646985"/>
                      <a:pt x="604838" y="2638425"/>
                    </a:cubicBezTo>
                    <a:cubicBezTo>
                      <a:pt x="596590" y="2636176"/>
                      <a:pt x="589214" y="2631357"/>
                      <a:pt x="581025" y="2628900"/>
                    </a:cubicBezTo>
                    <a:cubicBezTo>
                      <a:pt x="573272" y="2626574"/>
                      <a:pt x="565066" y="2626100"/>
                      <a:pt x="557213" y="2624137"/>
                    </a:cubicBezTo>
                    <a:cubicBezTo>
                      <a:pt x="552343" y="2622919"/>
                      <a:pt x="547826" y="2620464"/>
                      <a:pt x="542925" y="2619375"/>
                    </a:cubicBezTo>
                    <a:cubicBezTo>
                      <a:pt x="533499" y="2617280"/>
                      <a:pt x="523841" y="2616392"/>
                      <a:pt x="514350" y="2614612"/>
                    </a:cubicBezTo>
                    <a:cubicBezTo>
                      <a:pt x="465968" y="2605540"/>
                      <a:pt x="472663" y="2606571"/>
                      <a:pt x="428625" y="2595562"/>
                    </a:cubicBezTo>
                    <a:cubicBezTo>
                      <a:pt x="422275" y="2593975"/>
                      <a:pt x="415785" y="2592870"/>
                      <a:pt x="409575" y="2590800"/>
                    </a:cubicBezTo>
                    <a:cubicBezTo>
                      <a:pt x="400050" y="2587625"/>
                      <a:pt x="389980" y="2585765"/>
                      <a:pt x="381000" y="2581275"/>
                    </a:cubicBezTo>
                    <a:cubicBezTo>
                      <a:pt x="368300" y="2574925"/>
                      <a:pt x="356370" y="2566715"/>
                      <a:pt x="342900" y="2562225"/>
                    </a:cubicBezTo>
                    <a:cubicBezTo>
                      <a:pt x="333375" y="2559050"/>
                      <a:pt x="323441" y="2556907"/>
                      <a:pt x="314325" y="2552700"/>
                    </a:cubicBezTo>
                    <a:cubicBezTo>
                      <a:pt x="302704" y="2547337"/>
                      <a:pt x="292435" y="2539374"/>
                      <a:pt x="280988" y="2533650"/>
                    </a:cubicBezTo>
                    <a:cubicBezTo>
                      <a:pt x="273341" y="2529827"/>
                      <a:pt x="264922" y="2527740"/>
                      <a:pt x="257175" y="2524125"/>
                    </a:cubicBezTo>
                    <a:cubicBezTo>
                      <a:pt x="234658" y="2513617"/>
                      <a:pt x="212725" y="2501900"/>
                      <a:pt x="190500" y="2490787"/>
                    </a:cubicBezTo>
                    <a:cubicBezTo>
                      <a:pt x="176931" y="2484003"/>
                      <a:pt x="159597" y="2475944"/>
                      <a:pt x="147638" y="2466975"/>
                    </a:cubicBezTo>
                    <a:cubicBezTo>
                      <a:pt x="142250" y="2462934"/>
                      <a:pt x="138464" y="2457070"/>
                      <a:pt x="133350" y="2452687"/>
                    </a:cubicBezTo>
                    <a:cubicBezTo>
                      <a:pt x="127323" y="2447521"/>
                      <a:pt x="120132" y="2443784"/>
                      <a:pt x="114300" y="2438400"/>
                    </a:cubicBezTo>
                    <a:cubicBezTo>
                      <a:pt x="105859" y="2430608"/>
                      <a:pt x="67835" y="2395719"/>
                      <a:pt x="57150" y="2376487"/>
                    </a:cubicBezTo>
                    <a:cubicBezTo>
                      <a:pt x="52998" y="2369014"/>
                      <a:pt x="51207" y="2360437"/>
                      <a:pt x="47625" y="2352675"/>
                    </a:cubicBezTo>
                    <a:cubicBezTo>
                      <a:pt x="13319" y="2278345"/>
                      <a:pt x="40732" y="2344968"/>
                      <a:pt x="19050" y="2290762"/>
                    </a:cubicBezTo>
                    <a:lnTo>
                      <a:pt x="9525" y="2243137"/>
                    </a:lnTo>
                    <a:cubicBezTo>
                      <a:pt x="7938" y="2235200"/>
                      <a:pt x="6726" y="2227178"/>
                      <a:pt x="4763" y="2219325"/>
                    </a:cubicBezTo>
                    <a:lnTo>
                      <a:pt x="0" y="2200275"/>
                    </a:lnTo>
                    <a:cubicBezTo>
                      <a:pt x="3515" y="2161613"/>
                      <a:pt x="3733" y="2149302"/>
                      <a:pt x="9525" y="2114550"/>
                    </a:cubicBezTo>
                    <a:cubicBezTo>
                      <a:pt x="14129" y="2086926"/>
                      <a:pt x="15527" y="2087781"/>
                      <a:pt x="23813" y="2057400"/>
                    </a:cubicBezTo>
                    <a:cubicBezTo>
                      <a:pt x="25535" y="2051085"/>
                      <a:pt x="26144" y="2044427"/>
                      <a:pt x="28575" y="2038350"/>
                    </a:cubicBezTo>
                    <a:cubicBezTo>
                      <a:pt x="32530" y="2028462"/>
                      <a:pt x="38767" y="2019605"/>
                      <a:pt x="42863" y="2009775"/>
                    </a:cubicBezTo>
                    <a:cubicBezTo>
                      <a:pt x="46725" y="2000507"/>
                      <a:pt x="47898" y="1990180"/>
                      <a:pt x="52388" y="1981200"/>
                    </a:cubicBezTo>
                    <a:cubicBezTo>
                      <a:pt x="55938" y="1974101"/>
                      <a:pt x="62272" y="1968754"/>
                      <a:pt x="66675" y="1962150"/>
                    </a:cubicBezTo>
                    <a:cubicBezTo>
                      <a:pt x="71810" y="1954448"/>
                      <a:pt x="75654" y="1945920"/>
                      <a:pt x="80963" y="1938337"/>
                    </a:cubicBezTo>
                    <a:cubicBezTo>
                      <a:pt x="86792" y="1930010"/>
                      <a:pt x="94034" y="1922746"/>
                      <a:pt x="100013" y="1914525"/>
                    </a:cubicBezTo>
                    <a:cubicBezTo>
                      <a:pt x="144466" y="1853402"/>
                      <a:pt x="91670" y="1918823"/>
                      <a:pt x="142875" y="1857375"/>
                    </a:cubicBezTo>
                    <a:cubicBezTo>
                      <a:pt x="158721" y="1817759"/>
                      <a:pt x="143218" y="1847448"/>
                      <a:pt x="171450" y="1814512"/>
                    </a:cubicBezTo>
                    <a:cubicBezTo>
                      <a:pt x="175175" y="1810166"/>
                      <a:pt x="176578" y="1803889"/>
                      <a:pt x="180975" y="1800225"/>
                    </a:cubicBezTo>
                    <a:cubicBezTo>
                      <a:pt x="186429" y="1795680"/>
                      <a:pt x="193861" y="1794222"/>
                      <a:pt x="200025" y="1790700"/>
                    </a:cubicBezTo>
                    <a:cubicBezTo>
                      <a:pt x="204995" y="1787860"/>
                      <a:pt x="209967" y="1784900"/>
                      <a:pt x="214313" y="1781175"/>
                    </a:cubicBezTo>
                    <a:cubicBezTo>
                      <a:pt x="221131" y="1775331"/>
                      <a:pt x="226351" y="1767735"/>
                      <a:pt x="233363" y="1762125"/>
                    </a:cubicBezTo>
                    <a:cubicBezTo>
                      <a:pt x="242302" y="1754974"/>
                      <a:pt x="252999" y="1750226"/>
                      <a:pt x="261938" y="1743075"/>
                    </a:cubicBezTo>
                    <a:cubicBezTo>
                      <a:pt x="268950" y="1737465"/>
                      <a:pt x="274038" y="1729712"/>
                      <a:pt x="280988" y="1724025"/>
                    </a:cubicBezTo>
                    <a:cubicBezTo>
                      <a:pt x="291557" y="1715377"/>
                      <a:pt x="303213" y="1708150"/>
                      <a:pt x="314325" y="1700212"/>
                    </a:cubicBezTo>
                    <a:cubicBezTo>
                      <a:pt x="317500" y="1695450"/>
                      <a:pt x="319542" y="1689694"/>
                      <a:pt x="323850" y="1685925"/>
                    </a:cubicBezTo>
                    <a:cubicBezTo>
                      <a:pt x="332465" y="1678387"/>
                      <a:pt x="352425" y="1666875"/>
                      <a:pt x="352425" y="1666875"/>
                    </a:cubicBezTo>
                    <a:cubicBezTo>
                      <a:pt x="355600" y="1662112"/>
                      <a:pt x="357903" y="1656634"/>
                      <a:pt x="361950" y="1652587"/>
                    </a:cubicBezTo>
                    <a:cubicBezTo>
                      <a:pt x="368055" y="1646482"/>
                      <a:pt x="389793" y="1629873"/>
                      <a:pt x="400050" y="1624012"/>
                    </a:cubicBezTo>
                    <a:cubicBezTo>
                      <a:pt x="406214" y="1620490"/>
                      <a:pt x="413193" y="1618425"/>
                      <a:pt x="419100" y="1614487"/>
                    </a:cubicBezTo>
                    <a:cubicBezTo>
                      <a:pt x="427558" y="1608848"/>
                      <a:pt x="434781" y="1601536"/>
                      <a:pt x="442913" y="1595437"/>
                    </a:cubicBezTo>
                    <a:cubicBezTo>
                      <a:pt x="447492" y="1592003"/>
                      <a:pt x="452621" y="1589346"/>
                      <a:pt x="457200" y="1585912"/>
                    </a:cubicBezTo>
                    <a:cubicBezTo>
                      <a:pt x="471680" y="1575052"/>
                      <a:pt x="485830" y="1563758"/>
                      <a:pt x="500063" y="1552575"/>
                    </a:cubicBezTo>
                    <a:cubicBezTo>
                      <a:pt x="525115" y="1532892"/>
                      <a:pt x="523875" y="1543634"/>
                      <a:pt x="538163" y="1533525"/>
                    </a:cubicBezTo>
                    <a:close/>
                  </a:path>
                </a:pathLst>
              </a:custGeom>
              <a:noFill/>
              <a:ln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611AF5F9-F154-4D50-A168-1ED7B1AD38B4}"/>
                  </a:ext>
                </a:extLst>
              </p:cNvPr>
              <p:cNvSpPr txBox="1"/>
              <p:nvPr/>
            </p:nvSpPr>
            <p:spPr>
              <a:xfrm rot="20337961">
                <a:off x="3704311" y="4487251"/>
                <a:ext cx="2426925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</p:grp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D2D0133-3A54-40AD-BD77-7721BFAE873E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67ABB3EE-AAFC-477F-9717-40C1DC81F3DB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02A52530-8D2D-4833-97AE-4EEDC5F72D88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6720BB4-46A2-4DC2-90D3-2C125AF0BB35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93CDE1E9-E598-45E1-868D-5314A5FAD253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9E45C34B-2ED1-47A4-85FE-49E918D21795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sp>
        <p:nvSpPr>
          <p:cNvPr id="36" name="TextBox 35">
            <a:extLst>
              <a:ext uri="{FF2B5EF4-FFF2-40B4-BE49-F238E27FC236}">
                <a16:creationId xmlns:a16="http://schemas.microsoft.com/office/drawing/2014/main" id="{FF384E60-8090-4223-B635-2750E68651E9}"/>
              </a:ext>
            </a:extLst>
          </p:cNvPr>
          <p:cNvSpPr txBox="1"/>
          <p:nvPr/>
        </p:nvSpPr>
        <p:spPr>
          <a:xfrm>
            <a:off x="10363918" y="1182203"/>
            <a:ext cx="45236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>
                <a:solidFill>
                  <a:srgbClr val="80FFFF"/>
                </a:solidFill>
              </a:rPr>
              <a:t>Fn1</a:t>
            </a: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F6AC6DF3-182F-45BC-B9E2-C006859D5147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10F1F145-C43C-4D40-9853-3D704C4550EE}"/>
              </a:ext>
            </a:extLst>
          </p:cNvPr>
          <p:cNvSpPr txBox="1"/>
          <p:nvPr/>
        </p:nvSpPr>
        <p:spPr>
          <a:xfrm>
            <a:off x="9817681" y="738179"/>
            <a:ext cx="394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Bar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ACFA9990-037F-4154-86D3-E4F5457822F6}"/>
              </a:ext>
            </a:extLst>
          </p:cNvPr>
          <p:cNvCxnSpPr>
            <a:cxnSpLocks/>
          </p:cNvCxnSpPr>
          <p:nvPr/>
        </p:nvCxnSpPr>
        <p:spPr>
          <a:xfrm>
            <a:off x="10217150" y="876678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85575474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 descr="A picture containing night, star, dark, night sky&#10;&#10;Description automatically generated">
            <a:extLst>
              <a:ext uri="{FF2B5EF4-FFF2-40B4-BE49-F238E27FC236}">
                <a16:creationId xmlns:a16="http://schemas.microsoft.com/office/drawing/2014/main" id="{E866743A-8F8D-676A-E644-5871C32CB27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173" y="3387710"/>
            <a:ext cx="3848485" cy="2886364"/>
          </a:xfrm>
          <a:prstGeom prst="rect">
            <a:avLst/>
          </a:prstGeom>
        </p:spPr>
      </p:pic>
      <p:grpSp>
        <p:nvGrpSpPr>
          <p:cNvPr id="45" name="Group 44">
            <a:extLst>
              <a:ext uri="{FF2B5EF4-FFF2-40B4-BE49-F238E27FC236}">
                <a16:creationId xmlns:a16="http://schemas.microsoft.com/office/drawing/2014/main" id="{9FC6D65A-1CE5-4A9B-93F5-7C0645C0ACD0}"/>
              </a:ext>
            </a:extLst>
          </p:cNvPr>
          <p:cNvGrpSpPr/>
          <p:nvPr/>
        </p:nvGrpSpPr>
        <p:grpSpPr>
          <a:xfrm>
            <a:off x="965666" y="4505342"/>
            <a:ext cx="2412459" cy="1771907"/>
            <a:chOff x="2365375" y="2662237"/>
            <a:chExt cx="5732003" cy="4210051"/>
          </a:xfrm>
        </p:grpSpPr>
        <p:grpSp>
          <p:nvGrpSpPr>
            <p:cNvPr id="47" name="Group 46">
              <a:extLst>
                <a:ext uri="{FF2B5EF4-FFF2-40B4-BE49-F238E27FC236}">
                  <a16:creationId xmlns:a16="http://schemas.microsoft.com/office/drawing/2014/main" id="{24B34662-82EB-4659-A99C-4B2AA74E111F}"/>
                </a:ext>
              </a:extLst>
            </p:cNvPr>
            <p:cNvGrpSpPr/>
            <p:nvPr/>
          </p:nvGrpSpPr>
          <p:grpSpPr>
            <a:xfrm>
              <a:off x="2556663" y="2967038"/>
              <a:ext cx="5540715" cy="3905250"/>
              <a:chOff x="2556663" y="2967038"/>
              <a:chExt cx="5540715" cy="3905250"/>
            </a:xfrm>
          </p:grpSpPr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93C6BF4B-6D8C-41F0-9EA0-E3342237FF86}"/>
                  </a:ext>
                </a:extLst>
              </p:cNvPr>
              <p:cNvSpPr/>
              <p:nvPr/>
            </p:nvSpPr>
            <p:spPr>
              <a:xfrm>
                <a:off x="2556663" y="2967038"/>
                <a:ext cx="5540715" cy="3905250"/>
              </a:xfrm>
              <a:custGeom>
                <a:avLst/>
                <a:gdLst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1525 w 5540715"/>
                  <a:gd name="connsiteY319" fmla="*/ 20288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19716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72525 w 5540715"/>
                  <a:gd name="connsiteY307" fmla="*/ 1795462 h 3905250"/>
                  <a:gd name="connsiteX308" fmla="*/ 2329662 w 5540715"/>
                  <a:gd name="connsiteY308" fmla="*/ 1838325 h 3905250"/>
                  <a:gd name="connsiteX309" fmla="*/ 2305850 w 5540715"/>
                  <a:gd name="connsiteY309" fmla="*/ 1876425 h 3905250"/>
                  <a:gd name="connsiteX310" fmla="*/ 2296325 w 5540715"/>
                  <a:gd name="connsiteY310" fmla="*/ 1890712 h 3905250"/>
                  <a:gd name="connsiteX311" fmla="*/ 2253462 w 5540715"/>
                  <a:gd name="connsiteY311" fmla="*/ 1924050 h 3905250"/>
                  <a:gd name="connsiteX312" fmla="*/ 2234412 w 5540715"/>
                  <a:gd name="connsiteY312" fmla="*/ 1943100 h 3905250"/>
                  <a:gd name="connsiteX313" fmla="*/ 2220125 w 5540715"/>
                  <a:gd name="connsiteY313" fmla="*/ 1947862 h 3905250"/>
                  <a:gd name="connsiteX314" fmla="*/ 2186787 w 5540715"/>
                  <a:gd name="connsiteY314" fmla="*/ 1966912 h 3905250"/>
                  <a:gd name="connsiteX315" fmla="*/ 2148687 w 5540715"/>
                  <a:gd name="connsiteY315" fmla="*/ 1985962 h 3905250"/>
                  <a:gd name="connsiteX316" fmla="*/ 2110587 w 5540715"/>
                  <a:gd name="connsiteY316" fmla="*/ 1995487 h 3905250"/>
                  <a:gd name="connsiteX317" fmla="*/ 2072487 w 5540715"/>
                  <a:gd name="connsiteY317" fmla="*/ 1971675 h 3905250"/>
                  <a:gd name="connsiteX318" fmla="*/ 1996288 w 5540715"/>
                  <a:gd name="connsiteY318" fmla="*/ 1990725 h 3905250"/>
                  <a:gd name="connsiteX319" fmla="*/ 1939137 w 5540715"/>
                  <a:gd name="connsiteY319" fmla="*/ 2047875 h 3905250"/>
                  <a:gd name="connsiteX320" fmla="*/ 1910562 w 5540715"/>
                  <a:gd name="connsiteY320" fmla="*/ 2071687 h 3905250"/>
                  <a:gd name="connsiteX321" fmla="*/ 1886750 w 5540715"/>
                  <a:gd name="connsiteY321" fmla="*/ 2081212 h 3905250"/>
                  <a:gd name="connsiteX322" fmla="*/ 1858175 w 5540715"/>
                  <a:gd name="connsiteY322" fmla="*/ 2100262 h 3905250"/>
                  <a:gd name="connsiteX323" fmla="*/ 1834362 w 5540715"/>
                  <a:gd name="connsiteY323" fmla="*/ 2109787 h 3905250"/>
                  <a:gd name="connsiteX324" fmla="*/ 1815312 w 5540715"/>
                  <a:gd name="connsiteY324" fmla="*/ 2124075 h 3905250"/>
                  <a:gd name="connsiteX325" fmla="*/ 1796262 w 5540715"/>
                  <a:gd name="connsiteY325" fmla="*/ 2133600 h 3905250"/>
                  <a:gd name="connsiteX326" fmla="*/ 1786737 w 5540715"/>
                  <a:gd name="connsiteY326" fmla="*/ 2147887 h 3905250"/>
                  <a:gd name="connsiteX327" fmla="*/ 1772450 w 5540715"/>
                  <a:gd name="connsiteY327" fmla="*/ 2152650 h 3905250"/>
                  <a:gd name="connsiteX328" fmla="*/ 1753400 w 5540715"/>
                  <a:gd name="connsiteY328" fmla="*/ 2166937 h 3905250"/>
                  <a:gd name="connsiteX329" fmla="*/ 1696250 w 5540715"/>
                  <a:gd name="connsiteY329" fmla="*/ 2219325 h 3905250"/>
                  <a:gd name="connsiteX330" fmla="*/ 1672437 w 5540715"/>
                  <a:gd name="connsiteY330" fmla="*/ 2238375 h 3905250"/>
                  <a:gd name="connsiteX331" fmla="*/ 1648625 w 5540715"/>
                  <a:gd name="connsiteY331" fmla="*/ 2252662 h 3905250"/>
                  <a:gd name="connsiteX332" fmla="*/ 1615287 w 5540715"/>
                  <a:gd name="connsiteY332" fmla="*/ 2286000 h 3905250"/>
                  <a:gd name="connsiteX333" fmla="*/ 1591475 w 5540715"/>
                  <a:gd name="connsiteY333" fmla="*/ 2305050 h 3905250"/>
                  <a:gd name="connsiteX334" fmla="*/ 1577187 w 5540715"/>
                  <a:gd name="connsiteY334" fmla="*/ 2314575 h 3905250"/>
                  <a:gd name="connsiteX335" fmla="*/ 1562900 w 5540715"/>
                  <a:gd name="connsiteY335" fmla="*/ 2328862 h 3905250"/>
                  <a:gd name="connsiteX336" fmla="*/ 1558137 w 5540715"/>
                  <a:gd name="connsiteY336" fmla="*/ 2343150 h 3905250"/>
                  <a:gd name="connsiteX337" fmla="*/ 1520037 w 5540715"/>
                  <a:gd name="connsiteY337" fmla="*/ 2366962 h 3905250"/>
                  <a:gd name="connsiteX338" fmla="*/ 1496225 w 5540715"/>
                  <a:gd name="connsiteY338" fmla="*/ 2381250 h 3905250"/>
                  <a:gd name="connsiteX339" fmla="*/ 1477175 w 5540715"/>
                  <a:gd name="connsiteY339" fmla="*/ 2395537 h 3905250"/>
                  <a:gd name="connsiteX340" fmla="*/ 1462887 w 5540715"/>
                  <a:gd name="connsiteY340" fmla="*/ 2400300 h 3905250"/>
                  <a:gd name="connsiteX341" fmla="*/ 1424787 w 5540715"/>
                  <a:gd name="connsiteY341" fmla="*/ 2419350 h 3905250"/>
                  <a:gd name="connsiteX342" fmla="*/ 1405737 w 5540715"/>
                  <a:gd name="connsiteY342" fmla="*/ 2428875 h 3905250"/>
                  <a:gd name="connsiteX343" fmla="*/ 1362875 w 5540715"/>
                  <a:gd name="connsiteY343" fmla="*/ 2462212 h 3905250"/>
                  <a:gd name="connsiteX344" fmla="*/ 1329537 w 5540715"/>
                  <a:gd name="connsiteY344" fmla="*/ 2476500 h 3905250"/>
                  <a:gd name="connsiteX345" fmla="*/ 1310487 w 5540715"/>
                  <a:gd name="connsiteY345" fmla="*/ 2490787 h 3905250"/>
                  <a:gd name="connsiteX346" fmla="*/ 1262862 w 5540715"/>
                  <a:gd name="connsiteY346" fmla="*/ 2514600 h 3905250"/>
                  <a:gd name="connsiteX347" fmla="*/ 1224762 w 5540715"/>
                  <a:gd name="connsiteY347" fmla="*/ 2538412 h 3905250"/>
                  <a:gd name="connsiteX348" fmla="*/ 1210475 w 5540715"/>
                  <a:gd name="connsiteY348" fmla="*/ 2543175 h 3905250"/>
                  <a:gd name="connsiteX349" fmla="*/ 1191425 w 5540715"/>
                  <a:gd name="connsiteY349" fmla="*/ 2557462 h 3905250"/>
                  <a:gd name="connsiteX350" fmla="*/ 1129512 w 5540715"/>
                  <a:gd name="connsiteY350" fmla="*/ 2600325 h 3905250"/>
                  <a:gd name="connsiteX351" fmla="*/ 1100937 w 5540715"/>
                  <a:gd name="connsiteY351" fmla="*/ 2624137 h 3905250"/>
                  <a:gd name="connsiteX352" fmla="*/ 1086650 w 5540715"/>
                  <a:gd name="connsiteY352" fmla="*/ 2638425 h 3905250"/>
                  <a:gd name="connsiteX353" fmla="*/ 1077125 w 5540715"/>
                  <a:gd name="connsiteY353" fmla="*/ 2652712 h 3905250"/>
                  <a:gd name="connsiteX354" fmla="*/ 1053312 w 5540715"/>
                  <a:gd name="connsiteY35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29662 w 5540715"/>
                  <a:gd name="connsiteY307" fmla="*/ 1838325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315375 w 5540715"/>
                  <a:gd name="connsiteY309" fmla="*/ 190976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70156 w 5540715"/>
                  <a:gd name="connsiteY306" fmla="*/ 1804987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70156 w 5540715"/>
                  <a:gd name="connsiteY305" fmla="*/ 1804987 h 3905250"/>
                  <a:gd name="connsiteX306" fmla="*/ 2389193 w 5540715"/>
                  <a:gd name="connsiteY306" fmla="*/ 1881187 h 3905250"/>
                  <a:gd name="connsiteX307" fmla="*/ 2315375 w 5540715"/>
                  <a:gd name="connsiteY307" fmla="*/ 1909762 h 3905250"/>
                  <a:gd name="connsiteX308" fmla="*/ 2253462 w 5540715"/>
                  <a:gd name="connsiteY308" fmla="*/ 1924050 h 3905250"/>
                  <a:gd name="connsiteX309" fmla="*/ 2234412 w 5540715"/>
                  <a:gd name="connsiteY309" fmla="*/ 1943100 h 3905250"/>
                  <a:gd name="connsiteX310" fmla="*/ 2220125 w 5540715"/>
                  <a:gd name="connsiteY310" fmla="*/ 1947862 h 3905250"/>
                  <a:gd name="connsiteX311" fmla="*/ 2186787 w 5540715"/>
                  <a:gd name="connsiteY311" fmla="*/ 1966912 h 3905250"/>
                  <a:gd name="connsiteX312" fmla="*/ 2148687 w 5540715"/>
                  <a:gd name="connsiteY312" fmla="*/ 1985962 h 3905250"/>
                  <a:gd name="connsiteX313" fmla="*/ 2110587 w 5540715"/>
                  <a:gd name="connsiteY313" fmla="*/ 1995487 h 3905250"/>
                  <a:gd name="connsiteX314" fmla="*/ 2072487 w 5540715"/>
                  <a:gd name="connsiteY314" fmla="*/ 1971675 h 3905250"/>
                  <a:gd name="connsiteX315" fmla="*/ 1996288 w 5540715"/>
                  <a:gd name="connsiteY315" fmla="*/ 1990725 h 3905250"/>
                  <a:gd name="connsiteX316" fmla="*/ 1939137 w 5540715"/>
                  <a:gd name="connsiteY316" fmla="*/ 2047875 h 3905250"/>
                  <a:gd name="connsiteX317" fmla="*/ 1910562 w 5540715"/>
                  <a:gd name="connsiteY317" fmla="*/ 2071687 h 3905250"/>
                  <a:gd name="connsiteX318" fmla="*/ 1886750 w 5540715"/>
                  <a:gd name="connsiteY318" fmla="*/ 2081212 h 3905250"/>
                  <a:gd name="connsiteX319" fmla="*/ 1858175 w 5540715"/>
                  <a:gd name="connsiteY319" fmla="*/ 2100262 h 3905250"/>
                  <a:gd name="connsiteX320" fmla="*/ 1834362 w 5540715"/>
                  <a:gd name="connsiteY320" fmla="*/ 2109787 h 3905250"/>
                  <a:gd name="connsiteX321" fmla="*/ 1815312 w 5540715"/>
                  <a:gd name="connsiteY321" fmla="*/ 2124075 h 3905250"/>
                  <a:gd name="connsiteX322" fmla="*/ 1796262 w 5540715"/>
                  <a:gd name="connsiteY322" fmla="*/ 2133600 h 3905250"/>
                  <a:gd name="connsiteX323" fmla="*/ 1786737 w 5540715"/>
                  <a:gd name="connsiteY323" fmla="*/ 2147887 h 3905250"/>
                  <a:gd name="connsiteX324" fmla="*/ 1772450 w 5540715"/>
                  <a:gd name="connsiteY324" fmla="*/ 2152650 h 3905250"/>
                  <a:gd name="connsiteX325" fmla="*/ 1753400 w 5540715"/>
                  <a:gd name="connsiteY325" fmla="*/ 2166937 h 3905250"/>
                  <a:gd name="connsiteX326" fmla="*/ 1696250 w 5540715"/>
                  <a:gd name="connsiteY326" fmla="*/ 2219325 h 3905250"/>
                  <a:gd name="connsiteX327" fmla="*/ 1672437 w 5540715"/>
                  <a:gd name="connsiteY327" fmla="*/ 2238375 h 3905250"/>
                  <a:gd name="connsiteX328" fmla="*/ 1648625 w 5540715"/>
                  <a:gd name="connsiteY328" fmla="*/ 2252662 h 3905250"/>
                  <a:gd name="connsiteX329" fmla="*/ 1615287 w 5540715"/>
                  <a:gd name="connsiteY329" fmla="*/ 2286000 h 3905250"/>
                  <a:gd name="connsiteX330" fmla="*/ 1591475 w 5540715"/>
                  <a:gd name="connsiteY330" fmla="*/ 2305050 h 3905250"/>
                  <a:gd name="connsiteX331" fmla="*/ 1577187 w 5540715"/>
                  <a:gd name="connsiteY331" fmla="*/ 2314575 h 3905250"/>
                  <a:gd name="connsiteX332" fmla="*/ 1562900 w 5540715"/>
                  <a:gd name="connsiteY332" fmla="*/ 2328862 h 3905250"/>
                  <a:gd name="connsiteX333" fmla="*/ 1558137 w 5540715"/>
                  <a:gd name="connsiteY333" fmla="*/ 2343150 h 3905250"/>
                  <a:gd name="connsiteX334" fmla="*/ 1520037 w 5540715"/>
                  <a:gd name="connsiteY334" fmla="*/ 2366962 h 3905250"/>
                  <a:gd name="connsiteX335" fmla="*/ 1496225 w 5540715"/>
                  <a:gd name="connsiteY335" fmla="*/ 2381250 h 3905250"/>
                  <a:gd name="connsiteX336" fmla="*/ 1477175 w 5540715"/>
                  <a:gd name="connsiteY336" fmla="*/ 2395537 h 3905250"/>
                  <a:gd name="connsiteX337" fmla="*/ 1462887 w 5540715"/>
                  <a:gd name="connsiteY337" fmla="*/ 2400300 h 3905250"/>
                  <a:gd name="connsiteX338" fmla="*/ 1424787 w 5540715"/>
                  <a:gd name="connsiteY338" fmla="*/ 2419350 h 3905250"/>
                  <a:gd name="connsiteX339" fmla="*/ 1405737 w 5540715"/>
                  <a:gd name="connsiteY339" fmla="*/ 2428875 h 3905250"/>
                  <a:gd name="connsiteX340" fmla="*/ 1362875 w 5540715"/>
                  <a:gd name="connsiteY340" fmla="*/ 2462212 h 3905250"/>
                  <a:gd name="connsiteX341" fmla="*/ 1329537 w 5540715"/>
                  <a:gd name="connsiteY341" fmla="*/ 2476500 h 3905250"/>
                  <a:gd name="connsiteX342" fmla="*/ 1310487 w 5540715"/>
                  <a:gd name="connsiteY342" fmla="*/ 2490787 h 3905250"/>
                  <a:gd name="connsiteX343" fmla="*/ 1262862 w 5540715"/>
                  <a:gd name="connsiteY343" fmla="*/ 2514600 h 3905250"/>
                  <a:gd name="connsiteX344" fmla="*/ 1224762 w 5540715"/>
                  <a:gd name="connsiteY344" fmla="*/ 2538412 h 3905250"/>
                  <a:gd name="connsiteX345" fmla="*/ 1210475 w 5540715"/>
                  <a:gd name="connsiteY345" fmla="*/ 2543175 h 3905250"/>
                  <a:gd name="connsiteX346" fmla="*/ 1191425 w 5540715"/>
                  <a:gd name="connsiteY346" fmla="*/ 2557462 h 3905250"/>
                  <a:gd name="connsiteX347" fmla="*/ 1129512 w 5540715"/>
                  <a:gd name="connsiteY347" fmla="*/ 2600325 h 3905250"/>
                  <a:gd name="connsiteX348" fmla="*/ 1100937 w 5540715"/>
                  <a:gd name="connsiteY348" fmla="*/ 2624137 h 3905250"/>
                  <a:gd name="connsiteX349" fmla="*/ 1086650 w 5540715"/>
                  <a:gd name="connsiteY349" fmla="*/ 2638425 h 3905250"/>
                  <a:gd name="connsiteX350" fmla="*/ 1077125 w 5540715"/>
                  <a:gd name="connsiteY350" fmla="*/ 2652712 h 3905250"/>
                  <a:gd name="connsiteX351" fmla="*/ 1053312 w 5540715"/>
                  <a:gd name="connsiteY35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70156 w 5540715"/>
                  <a:gd name="connsiteY304" fmla="*/ 1804987 h 3905250"/>
                  <a:gd name="connsiteX305" fmla="*/ 2389193 w 5540715"/>
                  <a:gd name="connsiteY305" fmla="*/ 1881187 h 3905250"/>
                  <a:gd name="connsiteX306" fmla="*/ 2315375 w 5540715"/>
                  <a:gd name="connsiteY306" fmla="*/ 1909762 h 3905250"/>
                  <a:gd name="connsiteX307" fmla="*/ 2253462 w 5540715"/>
                  <a:gd name="connsiteY307" fmla="*/ 1924050 h 3905250"/>
                  <a:gd name="connsiteX308" fmla="*/ 2234412 w 5540715"/>
                  <a:gd name="connsiteY308" fmla="*/ 1943100 h 3905250"/>
                  <a:gd name="connsiteX309" fmla="*/ 2220125 w 5540715"/>
                  <a:gd name="connsiteY309" fmla="*/ 1947862 h 3905250"/>
                  <a:gd name="connsiteX310" fmla="*/ 2186787 w 5540715"/>
                  <a:gd name="connsiteY310" fmla="*/ 1966912 h 3905250"/>
                  <a:gd name="connsiteX311" fmla="*/ 2148687 w 5540715"/>
                  <a:gd name="connsiteY311" fmla="*/ 1985962 h 3905250"/>
                  <a:gd name="connsiteX312" fmla="*/ 2110587 w 5540715"/>
                  <a:gd name="connsiteY312" fmla="*/ 1995487 h 3905250"/>
                  <a:gd name="connsiteX313" fmla="*/ 2072487 w 5540715"/>
                  <a:gd name="connsiteY313" fmla="*/ 1971675 h 3905250"/>
                  <a:gd name="connsiteX314" fmla="*/ 1996288 w 5540715"/>
                  <a:gd name="connsiteY314" fmla="*/ 1990725 h 3905250"/>
                  <a:gd name="connsiteX315" fmla="*/ 1939137 w 5540715"/>
                  <a:gd name="connsiteY315" fmla="*/ 2047875 h 3905250"/>
                  <a:gd name="connsiteX316" fmla="*/ 1910562 w 5540715"/>
                  <a:gd name="connsiteY316" fmla="*/ 2071687 h 3905250"/>
                  <a:gd name="connsiteX317" fmla="*/ 1886750 w 5540715"/>
                  <a:gd name="connsiteY317" fmla="*/ 2081212 h 3905250"/>
                  <a:gd name="connsiteX318" fmla="*/ 1858175 w 5540715"/>
                  <a:gd name="connsiteY318" fmla="*/ 2100262 h 3905250"/>
                  <a:gd name="connsiteX319" fmla="*/ 1834362 w 5540715"/>
                  <a:gd name="connsiteY319" fmla="*/ 2109787 h 3905250"/>
                  <a:gd name="connsiteX320" fmla="*/ 1815312 w 5540715"/>
                  <a:gd name="connsiteY320" fmla="*/ 2124075 h 3905250"/>
                  <a:gd name="connsiteX321" fmla="*/ 1796262 w 5540715"/>
                  <a:gd name="connsiteY321" fmla="*/ 2133600 h 3905250"/>
                  <a:gd name="connsiteX322" fmla="*/ 1786737 w 5540715"/>
                  <a:gd name="connsiteY322" fmla="*/ 2147887 h 3905250"/>
                  <a:gd name="connsiteX323" fmla="*/ 1772450 w 5540715"/>
                  <a:gd name="connsiteY323" fmla="*/ 2152650 h 3905250"/>
                  <a:gd name="connsiteX324" fmla="*/ 1753400 w 5540715"/>
                  <a:gd name="connsiteY324" fmla="*/ 2166937 h 3905250"/>
                  <a:gd name="connsiteX325" fmla="*/ 1696250 w 5540715"/>
                  <a:gd name="connsiteY325" fmla="*/ 2219325 h 3905250"/>
                  <a:gd name="connsiteX326" fmla="*/ 1672437 w 5540715"/>
                  <a:gd name="connsiteY326" fmla="*/ 2238375 h 3905250"/>
                  <a:gd name="connsiteX327" fmla="*/ 1648625 w 5540715"/>
                  <a:gd name="connsiteY327" fmla="*/ 2252662 h 3905250"/>
                  <a:gd name="connsiteX328" fmla="*/ 1615287 w 5540715"/>
                  <a:gd name="connsiteY328" fmla="*/ 2286000 h 3905250"/>
                  <a:gd name="connsiteX329" fmla="*/ 1591475 w 5540715"/>
                  <a:gd name="connsiteY329" fmla="*/ 2305050 h 3905250"/>
                  <a:gd name="connsiteX330" fmla="*/ 1577187 w 5540715"/>
                  <a:gd name="connsiteY330" fmla="*/ 2314575 h 3905250"/>
                  <a:gd name="connsiteX331" fmla="*/ 1562900 w 5540715"/>
                  <a:gd name="connsiteY331" fmla="*/ 2328862 h 3905250"/>
                  <a:gd name="connsiteX332" fmla="*/ 1558137 w 5540715"/>
                  <a:gd name="connsiteY332" fmla="*/ 2343150 h 3905250"/>
                  <a:gd name="connsiteX333" fmla="*/ 1520037 w 5540715"/>
                  <a:gd name="connsiteY333" fmla="*/ 2366962 h 3905250"/>
                  <a:gd name="connsiteX334" fmla="*/ 1496225 w 5540715"/>
                  <a:gd name="connsiteY334" fmla="*/ 2381250 h 3905250"/>
                  <a:gd name="connsiteX335" fmla="*/ 1477175 w 5540715"/>
                  <a:gd name="connsiteY335" fmla="*/ 2395537 h 3905250"/>
                  <a:gd name="connsiteX336" fmla="*/ 1462887 w 5540715"/>
                  <a:gd name="connsiteY336" fmla="*/ 2400300 h 3905250"/>
                  <a:gd name="connsiteX337" fmla="*/ 1424787 w 5540715"/>
                  <a:gd name="connsiteY337" fmla="*/ 2419350 h 3905250"/>
                  <a:gd name="connsiteX338" fmla="*/ 1405737 w 5540715"/>
                  <a:gd name="connsiteY338" fmla="*/ 2428875 h 3905250"/>
                  <a:gd name="connsiteX339" fmla="*/ 1362875 w 5540715"/>
                  <a:gd name="connsiteY339" fmla="*/ 2462212 h 3905250"/>
                  <a:gd name="connsiteX340" fmla="*/ 1329537 w 5540715"/>
                  <a:gd name="connsiteY340" fmla="*/ 2476500 h 3905250"/>
                  <a:gd name="connsiteX341" fmla="*/ 1310487 w 5540715"/>
                  <a:gd name="connsiteY341" fmla="*/ 2490787 h 3905250"/>
                  <a:gd name="connsiteX342" fmla="*/ 1262862 w 5540715"/>
                  <a:gd name="connsiteY342" fmla="*/ 2514600 h 3905250"/>
                  <a:gd name="connsiteX343" fmla="*/ 1224762 w 5540715"/>
                  <a:gd name="connsiteY343" fmla="*/ 2538412 h 3905250"/>
                  <a:gd name="connsiteX344" fmla="*/ 1210475 w 5540715"/>
                  <a:gd name="connsiteY344" fmla="*/ 2543175 h 3905250"/>
                  <a:gd name="connsiteX345" fmla="*/ 1191425 w 5540715"/>
                  <a:gd name="connsiteY345" fmla="*/ 2557462 h 3905250"/>
                  <a:gd name="connsiteX346" fmla="*/ 1129512 w 5540715"/>
                  <a:gd name="connsiteY346" fmla="*/ 2600325 h 3905250"/>
                  <a:gd name="connsiteX347" fmla="*/ 1100937 w 5540715"/>
                  <a:gd name="connsiteY347" fmla="*/ 2624137 h 3905250"/>
                  <a:gd name="connsiteX348" fmla="*/ 1086650 w 5540715"/>
                  <a:gd name="connsiteY348" fmla="*/ 2638425 h 3905250"/>
                  <a:gd name="connsiteX349" fmla="*/ 1077125 w 5540715"/>
                  <a:gd name="connsiteY349" fmla="*/ 2652712 h 3905250"/>
                  <a:gd name="connsiteX350" fmla="*/ 1053312 w 5540715"/>
                  <a:gd name="connsiteY35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5350 w 5540715"/>
                  <a:gd name="connsiteY311" fmla="*/ 1978818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1970887 w 5540715"/>
                  <a:gd name="connsiteY78" fmla="*/ 2763837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9650 w 5540715"/>
                  <a:gd name="connsiteY78" fmla="*/ 2876550 h 3905250"/>
                  <a:gd name="connsiteX79" fmla="*/ 2220125 w 5540715"/>
                  <a:gd name="connsiteY79" fmla="*/ 2852737 h 3905250"/>
                  <a:gd name="connsiteX80" fmla="*/ 2215362 w 5540715"/>
                  <a:gd name="connsiteY80" fmla="*/ 2833687 h 3905250"/>
                  <a:gd name="connsiteX81" fmla="*/ 2196312 w 5540715"/>
                  <a:gd name="connsiteY81" fmla="*/ 2790825 h 3905250"/>
                  <a:gd name="connsiteX82" fmla="*/ 2172500 w 5540715"/>
                  <a:gd name="connsiteY82" fmla="*/ 2733675 h 3905250"/>
                  <a:gd name="connsiteX83" fmla="*/ 2167737 w 5540715"/>
                  <a:gd name="connsiteY83" fmla="*/ 2709862 h 3905250"/>
                  <a:gd name="connsiteX84" fmla="*/ 2158212 w 5540715"/>
                  <a:gd name="connsiteY84" fmla="*/ 2686050 h 3905250"/>
                  <a:gd name="connsiteX85" fmla="*/ 2153450 w 5540715"/>
                  <a:gd name="connsiteY85" fmla="*/ 2643187 h 3905250"/>
                  <a:gd name="connsiteX86" fmla="*/ 2158212 w 5540715"/>
                  <a:gd name="connsiteY86" fmla="*/ 2586037 h 3905250"/>
                  <a:gd name="connsiteX87" fmla="*/ 2182025 w 5540715"/>
                  <a:gd name="connsiteY87" fmla="*/ 2547937 h 3905250"/>
                  <a:gd name="connsiteX88" fmla="*/ 2215362 w 5540715"/>
                  <a:gd name="connsiteY88" fmla="*/ 2509837 h 3905250"/>
                  <a:gd name="connsiteX89" fmla="*/ 2234412 w 5540715"/>
                  <a:gd name="connsiteY89" fmla="*/ 2490787 h 3905250"/>
                  <a:gd name="connsiteX90" fmla="*/ 2267750 w 5540715"/>
                  <a:gd name="connsiteY90" fmla="*/ 2481262 h 3905250"/>
                  <a:gd name="connsiteX91" fmla="*/ 2291562 w 5540715"/>
                  <a:gd name="connsiteY91" fmla="*/ 2471737 h 3905250"/>
                  <a:gd name="connsiteX92" fmla="*/ 2386812 w 5540715"/>
                  <a:gd name="connsiteY92" fmla="*/ 2462212 h 3905250"/>
                  <a:gd name="connsiteX93" fmla="*/ 2453487 w 5540715"/>
                  <a:gd name="connsiteY93" fmla="*/ 2452687 h 3905250"/>
                  <a:gd name="connsiteX94" fmla="*/ 2510637 w 5540715"/>
                  <a:gd name="connsiteY94" fmla="*/ 2443162 h 3905250"/>
                  <a:gd name="connsiteX95" fmla="*/ 2529687 w 5540715"/>
                  <a:gd name="connsiteY95" fmla="*/ 2433637 h 3905250"/>
                  <a:gd name="connsiteX96" fmla="*/ 2634462 w 5540715"/>
                  <a:gd name="connsiteY96" fmla="*/ 2424112 h 3905250"/>
                  <a:gd name="connsiteX97" fmla="*/ 2767812 w 5540715"/>
                  <a:gd name="connsiteY97" fmla="*/ 2419350 h 3905250"/>
                  <a:gd name="connsiteX98" fmla="*/ 2791625 w 5540715"/>
                  <a:gd name="connsiteY98" fmla="*/ 2414587 h 3905250"/>
                  <a:gd name="connsiteX99" fmla="*/ 2829725 w 5540715"/>
                  <a:gd name="connsiteY99" fmla="*/ 2390775 h 3905250"/>
                  <a:gd name="connsiteX100" fmla="*/ 2848775 w 5540715"/>
                  <a:gd name="connsiteY100" fmla="*/ 2381250 h 3905250"/>
                  <a:gd name="connsiteX101" fmla="*/ 2886875 w 5540715"/>
                  <a:gd name="connsiteY101" fmla="*/ 2352675 h 3905250"/>
                  <a:gd name="connsiteX102" fmla="*/ 2905925 w 5540715"/>
                  <a:gd name="connsiteY102" fmla="*/ 2338387 h 3905250"/>
                  <a:gd name="connsiteX103" fmla="*/ 2920212 w 5540715"/>
                  <a:gd name="connsiteY103" fmla="*/ 2328862 h 3905250"/>
                  <a:gd name="connsiteX104" fmla="*/ 2934500 w 5540715"/>
                  <a:gd name="connsiteY104" fmla="*/ 2314575 h 3905250"/>
                  <a:gd name="connsiteX105" fmla="*/ 2958312 w 5540715"/>
                  <a:gd name="connsiteY105" fmla="*/ 2309812 h 3905250"/>
                  <a:gd name="connsiteX106" fmla="*/ 2982125 w 5540715"/>
                  <a:gd name="connsiteY106" fmla="*/ 2295525 h 3905250"/>
                  <a:gd name="connsiteX107" fmla="*/ 3001175 w 5540715"/>
                  <a:gd name="connsiteY107" fmla="*/ 2281237 h 3905250"/>
                  <a:gd name="connsiteX108" fmla="*/ 3024987 w 5540715"/>
                  <a:gd name="connsiteY108" fmla="*/ 2271712 h 3905250"/>
                  <a:gd name="connsiteX109" fmla="*/ 3063087 w 5540715"/>
                  <a:gd name="connsiteY109" fmla="*/ 2243137 h 3905250"/>
                  <a:gd name="connsiteX110" fmla="*/ 3096425 w 5540715"/>
                  <a:gd name="connsiteY110" fmla="*/ 2224087 h 3905250"/>
                  <a:gd name="connsiteX111" fmla="*/ 3115475 w 5540715"/>
                  <a:gd name="connsiteY111" fmla="*/ 2205037 h 3905250"/>
                  <a:gd name="connsiteX112" fmla="*/ 3153575 w 5540715"/>
                  <a:gd name="connsiteY112" fmla="*/ 2185987 h 3905250"/>
                  <a:gd name="connsiteX113" fmla="*/ 3172625 w 5540715"/>
                  <a:gd name="connsiteY113" fmla="*/ 2171700 h 3905250"/>
                  <a:gd name="connsiteX114" fmla="*/ 3234537 w 5540715"/>
                  <a:gd name="connsiteY114" fmla="*/ 2119312 h 3905250"/>
                  <a:gd name="connsiteX115" fmla="*/ 3296450 w 5540715"/>
                  <a:gd name="connsiteY115" fmla="*/ 2076450 h 3905250"/>
                  <a:gd name="connsiteX116" fmla="*/ 3329787 w 5540715"/>
                  <a:gd name="connsiteY116" fmla="*/ 2052637 h 3905250"/>
                  <a:gd name="connsiteX117" fmla="*/ 3358362 w 5540715"/>
                  <a:gd name="connsiteY117" fmla="*/ 2033587 h 3905250"/>
                  <a:gd name="connsiteX118" fmla="*/ 3420275 w 5540715"/>
                  <a:gd name="connsiteY118" fmla="*/ 1995487 h 3905250"/>
                  <a:gd name="connsiteX119" fmla="*/ 3453612 w 5540715"/>
                  <a:gd name="connsiteY119" fmla="*/ 1981200 h 3905250"/>
                  <a:gd name="connsiteX120" fmla="*/ 3482187 w 5540715"/>
                  <a:gd name="connsiteY120" fmla="*/ 1962150 h 3905250"/>
                  <a:gd name="connsiteX121" fmla="*/ 3534575 w 5540715"/>
                  <a:gd name="connsiteY121" fmla="*/ 1933575 h 3905250"/>
                  <a:gd name="connsiteX122" fmla="*/ 3563150 w 5540715"/>
                  <a:gd name="connsiteY122" fmla="*/ 1914525 h 3905250"/>
                  <a:gd name="connsiteX123" fmla="*/ 3639350 w 5540715"/>
                  <a:gd name="connsiteY123" fmla="*/ 1871662 h 3905250"/>
                  <a:gd name="connsiteX124" fmla="*/ 3686975 w 5540715"/>
                  <a:gd name="connsiteY124" fmla="*/ 1843087 h 3905250"/>
                  <a:gd name="connsiteX125" fmla="*/ 3720312 w 5540715"/>
                  <a:gd name="connsiteY125" fmla="*/ 1824037 h 3905250"/>
                  <a:gd name="connsiteX126" fmla="*/ 3744125 w 5540715"/>
                  <a:gd name="connsiteY126" fmla="*/ 1804987 h 3905250"/>
                  <a:gd name="connsiteX127" fmla="*/ 3772700 w 5540715"/>
                  <a:gd name="connsiteY127" fmla="*/ 1795462 h 3905250"/>
                  <a:gd name="connsiteX128" fmla="*/ 3796512 w 5540715"/>
                  <a:gd name="connsiteY128" fmla="*/ 1776412 h 3905250"/>
                  <a:gd name="connsiteX129" fmla="*/ 3829850 w 5540715"/>
                  <a:gd name="connsiteY129" fmla="*/ 1762125 h 3905250"/>
                  <a:gd name="connsiteX130" fmla="*/ 3858425 w 5540715"/>
                  <a:gd name="connsiteY130" fmla="*/ 1747837 h 3905250"/>
                  <a:gd name="connsiteX131" fmla="*/ 3882237 w 5540715"/>
                  <a:gd name="connsiteY131" fmla="*/ 1733550 h 3905250"/>
                  <a:gd name="connsiteX132" fmla="*/ 3929862 w 5540715"/>
                  <a:gd name="connsiteY132" fmla="*/ 1714500 h 3905250"/>
                  <a:gd name="connsiteX133" fmla="*/ 3958437 w 5540715"/>
                  <a:gd name="connsiteY133" fmla="*/ 1695450 h 3905250"/>
                  <a:gd name="connsiteX134" fmla="*/ 3977487 w 5540715"/>
                  <a:gd name="connsiteY134" fmla="*/ 1681162 h 3905250"/>
                  <a:gd name="connsiteX135" fmla="*/ 4029875 w 5540715"/>
                  <a:gd name="connsiteY135" fmla="*/ 1657350 h 3905250"/>
                  <a:gd name="connsiteX136" fmla="*/ 4082262 w 5540715"/>
                  <a:gd name="connsiteY136" fmla="*/ 1614487 h 3905250"/>
                  <a:gd name="connsiteX137" fmla="*/ 4139412 w 5540715"/>
                  <a:gd name="connsiteY137" fmla="*/ 1576387 h 3905250"/>
                  <a:gd name="connsiteX138" fmla="*/ 4167987 w 5540715"/>
                  <a:gd name="connsiteY138" fmla="*/ 1557337 h 3905250"/>
                  <a:gd name="connsiteX139" fmla="*/ 4196562 w 5540715"/>
                  <a:gd name="connsiteY139" fmla="*/ 1538287 h 3905250"/>
                  <a:gd name="connsiteX140" fmla="*/ 4253712 w 5540715"/>
                  <a:gd name="connsiteY140" fmla="*/ 1509712 h 3905250"/>
                  <a:gd name="connsiteX141" fmla="*/ 4277525 w 5540715"/>
                  <a:gd name="connsiteY141" fmla="*/ 1500187 h 3905250"/>
                  <a:gd name="connsiteX142" fmla="*/ 4296575 w 5540715"/>
                  <a:gd name="connsiteY142" fmla="*/ 1490662 h 3905250"/>
                  <a:gd name="connsiteX143" fmla="*/ 4325150 w 5540715"/>
                  <a:gd name="connsiteY143" fmla="*/ 1485900 h 3905250"/>
                  <a:gd name="connsiteX144" fmla="*/ 4353725 w 5540715"/>
                  <a:gd name="connsiteY144" fmla="*/ 1476375 h 3905250"/>
                  <a:gd name="connsiteX145" fmla="*/ 4491837 w 5540715"/>
                  <a:gd name="connsiteY145" fmla="*/ 1481137 h 3905250"/>
                  <a:gd name="connsiteX146" fmla="*/ 4510887 w 5540715"/>
                  <a:gd name="connsiteY146" fmla="*/ 1495425 h 3905250"/>
                  <a:gd name="connsiteX147" fmla="*/ 4568037 w 5540715"/>
                  <a:gd name="connsiteY147" fmla="*/ 1528762 h 3905250"/>
                  <a:gd name="connsiteX148" fmla="*/ 4615662 w 5540715"/>
                  <a:gd name="connsiteY148" fmla="*/ 1571625 h 3905250"/>
                  <a:gd name="connsiteX149" fmla="*/ 4629950 w 5540715"/>
                  <a:gd name="connsiteY149" fmla="*/ 1590675 h 3905250"/>
                  <a:gd name="connsiteX150" fmla="*/ 4629950 w 5540715"/>
                  <a:gd name="connsiteY150" fmla="*/ 1690687 h 3905250"/>
                  <a:gd name="connsiteX151" fmla="*/ 4610900 w 5540715"/>
                  <a:gd name="connsiteY151" fmla="*/ 1724025 h 3905250"/>
                  <a:gd name="connsiteX152" fmla="*/ 4587087 w 5540715"/>
                  <a:gd name="connsiteY152" fmla="*/ 1785937 h 3905250"/>
                  <a:gd name="connsiteX153" fmla="*/ 4577562 w 5540715"/>
                  <a:gd name="connsiteY153" fmla="*/ 1809750 h 3905250"/>
                  <a:gd name="connsiteX154" fmla="*/ 4572800 w 5540715"/>
                  <a:gd name="connsiteY154" fmla="*/ 1828800 h 3905250"/>
                  <a:gd name="connsiteX155" fmla="*/ 4563275 w 5540715"/>
                  <a:gd name="connsiteY155" fmla="*/ 1876425 h 3905250"/>
                  <a:gd name="connsiteX156" fmla="*/ 4558512 w 5540715"/>
                  <a:gd name="connsiteY156" fmla="*/ 1909762 h 3905250"/>
                  <a:gd name="connsiteX157" fmla="*/ 4553750 w 5540715"/>
                  <a:gd name="connsiteY157" fmla="*/ 1938337 h 3905250"/>
                  <a:gd name="connsiteX158" fmla="*/ 4572800 w 5540715"/>
                  <a:gd name="connsiteY158" fmla="*/ 2133600 h 3905250"/>
                  <a:gd name="connsiteX159" fmla="*/ 4601375 w 5540715"/>
                  <a:gd name="connsiteY159" fmla="*/ 2162175 h 3905250"/>
                  <a:gd name="connsiteX160" fmla="*/ 4620425 w 5540715"/>
                  <a:gd name="connsiteY160" fmla="*/ 2166937 h 3905250"/>
                  <a:gd name="connsiteX161" fmla="*/ 4644237 w 5540715"/>
                  <a:gd name="connsiteY161" fmla="*/ 2181225 h 3905250"/>
                  <a:gd name="connsiteX162" fmla="*/ 4663287 w 5540715"/>
                  <a:gd name="connsiteY162" fmla="*/ 2185987 h 3905250"/>
                  <a:gd name="connsiteX163" fmla="*/ 4715675 w 5540715"/>
                  <a:gd name="connsiteY163" fmla="*/ 2195512 h 3905250"/>
                  <a:gd name="connsiteX164" fmla="*/ 4829975 w 5540715"/>
                  <a:gd name="connsiteY164" fmla="*/ 2185987 h 3905250"/>
                  <a:gd name="connsiteX165" fmla="*/ 4863312 w 5540715"/>
                  <a:gd name="connsiteY165" fmla="*/ 2166937 h 3905250"/>
                  <a:gd name="connsiteX166" fmla="*/ 4915700 w 5540715"/>
                  <a:gd name="connsiteY166" fmla="*/ 2147887 h 3905250"/>
                  <a:gd name="connsiteX167" fmla="*/ 4934750 w 5540715"/>
                  <a:gd name="connsiteY167" fmla="*/ 2133600 h 3905250"/>
                  <a:gd name="connsiteX168" fmla="*/ 4949037 w 5540715"/>
                  <a:gd name="connsiteY168" fmla="*/ 2128837 h 3905250"/>
                  <a:gd name="connsiteX169" fmla="*/ 4963325 w 5540715"/>
                  <a:gd name="connsiteY169" fmla="*/ 2114550 h 3905250"/>
                  <a:gd name="connsiteX170" fmla="*/ 4982375 w 5540715"/>
                  <a:gd name="connsiteY170" fmla="*/ 2100262 h 3905250"/>
                  <a:gd name="connsiteX171" fmla="*/ 5010950 w 5540715"/>
                  <a:gd name="connsiteY171" fmla="*/ 2081212 h 3905250"/>
                  <a:gd name="connsiteX172" fmla="*/ 5053812 w 5540715"/>
                  <a:gd name="connsiteY172" fmla="*/ 2038350 h 3905250"/>
                  <a:gd name="connsiteX173" fmla="*/ 5077625 w 5540715"/>
                  <a:gd name="connsiteY173" fmla="*/ 2019300 h 3905250"/>
                  <a:gd name="connsiteX174" fmla="*/ 5096675 w 5540715"/>
                  <a:gd name="connsiteY174" fmla="*/ 2000250 h 3905250"/>
                  <a:gd name="connsiteX175" fmla="*/ 5125250 w 5540715"/>
                  <a:gd name="connsiteY175" fmla="*/ 1981200 h 3905250"/>
                  <a:gd name="connsiteX176" fmla="*/ 5172875 w 5540715"/>
                  <a:gd name="connsiteY176" fmla="*/ 1943100 h 3905250"/>
                  <a:gd name="connsiteX177" fmla="*/ 5210975 w 5540715"/>
                  <a:gd name="connsiteY177" fmla="*/ 1909762 h 3905250"/>
                  <a:gd name="connsiteX178" fmla="*/ 5220500 w 5540715"/>
                  <a:gd name="connsiteY178" fmla="*/ 1895475 h 3905250"/>
                  <a:gd name="connsiteX179" fmla="*/ 5234787 w 5540715"/>
                  <a:gd name="connsiteY179" fmla="*/ 1876425 h 3905250"/>
                  <a:gd name="connsiteX180" fmla="*/ 5253837 w 5540715"/>
                  <a:gd name="connsiteY180" fmla="*/ 1838325 h 3905250"/>
                  <a:gd name="connsiteX181" fmla="*/ 5282412 w 5540715"/>
                  <a:gd name="connsiteY181" fmla="*/ 1790700 h 3905250"/>
                  <a:gd name="connsiteX182" fmla="*/ 5287175 w 5540715"/>
                  <a:gd name="connsiteY182" fmla="*/ 1771650 h 3905250"/>
                  <a:gd name="connsiteX183" fmla="*/ 5306225 w 5540715"/>
                  <a:gd name="connsiteY183" fmla="*/ 1743075 h 3905250"/>
                  <a:gd name="connsiteX184" fmla="*/ 5320512 w 5540715"/>
                  <a:gd name="connsiteY184" fmla="*/ 1709737 h 3905250"/>
                  <a:gd name="connsiteX185" fmla="*/ 5334800 w 5540715"/>
                  <a:gd name="connsiteY185" fmla="*/ 1695450 h 3905250"/>
                  <a:gd name="connsiteX186" fmla="*/ 5358612 w 5540715"/>
                  <a:gd name="connsiteY186" fmla="*/ 1647825 h 3905250"/>
                  <a:gd name="connsiteX187" fmla="*/ 5391950 w 5540715"/>
                  <a:gd name="connsiteY187" fmla="*/ 1581150 h 3905250"/>
                  <a:gd name="connsiteX188" fmla="*/ 5439575 w 5540715"/>
                  <a:gd name="connsiteY188" fmla="*/ 1452562 h 3905250"/>
                  <a:gd name="connsiteX189" fmla="*/ 5449100 w 5540715"/>
                  <a:gd name="connsiteY189" fmla="*/ 1414462 h 3905250"/>
                  <a:gd name="connsiteX190" fmla="*/ 5453862 w 5540715"/>
                  <a:gd name="connsiteY190" fmla="*/ 1381125 h 3905250"/>
                  <a:gd name="connsiteX191" fmla="*/ 5463387 w 5540715"/>
                  <a:gd name="connsiteY191" fmla="*/ 1181100 h 3905250"/>
                  <a:gd name="connsiteX192" fmla="*/ 5468150 w 5540715"/>
                  <a:gd name="connsiteY192" fmla="*/ 1157287 h 3905250"/>
                  <a:gd name="connsiteX193" fmla="*/ 5472912 w 5540715"/>
                  <a:gd name="connsiteY193" fmla="*/ 1128712 h 3905250"/>
                  <a:gd name="connsiteX194" fmla="*/ 5477675 w 5540715"/>
                  <a:gd name="connsiteY194" fmla="*/ 1095375 h 3905250"/>
                  <a:gd name="connsiteX195" fmla="*/ 5487200 w 5540715"/>
                  <a:gd name="connsiteY195" fmla="*/ 1066800 h 3905250"/>
                  <a:gd name="connsiteX196" fmla="*/ 5501487 w 5540715"/>
                  <a:gd name="connsiteY196" fmla="*/ 981075 h 3905250"/>
                  <a:gd name="connsiteX197" fmla="*/ 5501487 w 5540715"/>
                  <a:gd name="connsiteY197" fmla="*/ 981075 h 3905250"/>
                  <a:gd name="connsiteX198" fmla="*/ 5511012 w 5540715"/>
                  <a:gd name="connsiteY198" fmla="*/ 923925 h 3905250"/>
                  <a:gd name="connsiteX199" fmla="*/ 5515775 w 5540715"/>
                  <a:gd name="connsiteY199" fmla="*/ 890587 h 3905250"/>
                  <a:gd name="connsiteX200" fmla="*/ 5525300 w 5540715"/>
                  <a:gd name="connsiteY200" fmla="*/ 833437 h 3905250"/>
                  <a:gd name="connsiteX201" fmla="*/ 5530062 w 5540715"/>
                  <a:gd name="connsiteY201" fmla="*/ 804862 h 3905250"/>
                  <a:gd name="connsiteX202" fmla="*/ 5534825 w 5540715"/>
                  <a:gd name="connsiteY202" fmla="*/ 738187 h 3905250"/>
                  <a:gd name="connsiteX203" fmla="*/ 5520537 w 5540715"/>
                  <a:gd name="connsiteY203" fmla="*/ 466725 h 3905250"/>
                  <a:gd name="connsiteX204" fmla="*/ 5511012 w 5540715"/>
                  <a:gd name="connsiteY204" fmla="*/ 442912 h 3905250"/>
                  <a:gd name="connsiteX205" fmla="*/ 5491962 w 5540715"/>
                  <a:gd name="connsiteY205" fmla="*/ 390525 h 3905250"/>
                  <a:gd name="connsiteX206" fmla="*/ 5477675 w 5540715"/>
                  <a:gd name="connsiteY206" fmla="*/ 366712 h 3905250"/>
                  <a:gd name="connsiteX207" fmla="*/ 5453862 w 5540715"/>
                  <a:gd name="connsiteY207" fmla="*/ 347662 h 3905250"/>
                  <a:gd name="connsiteX208" fmla="*/ 5420525 w 5540715"/>
                  <a:gd name="connsiteY208" fmla="*/ 309562 h 3905250"/>
                  <a:gd name="connsiteX209" fmla="*/ 5401475 w 5540715"/>
                  <a:gd name="connsiteY209" fmla="*/ 300037 h 3905250"/>
                  <a:gd name="connsiteX210" fmla="*/ 5391950 w 5540715"/>
                  <a:gd name="connsiteY210" fmla="*/ 280987 h 3905250"/>
                  <a:gd name="connsiteX211" fmla="*/ 5358612 w 5540715"/>
                  <a:gd name="connsiteY211" fmla="*/ 257175 h 3905250"/>
                  <a:gd name="connsiteX212" fmla="*/ 5325275 w 5540715"/>
                  <a:gd name="connsiteY212" fmla="*/ 223837 h 3905250"/>
                  <a:gd name="connsiteX213" fmla="*/ 5244312 w 5540715"/>
                  <a:gd name="connsiteY213" fmla="*/ 133350 h 3905250"/>
                  <a:gd name="connsiteX214" fmla="*/ 5201450 w 5540715"/>
                  <a:gd name="connsiteY214" fmla="*/ 85725 h 3905250"/>
                  <a:gd name="connsiteX215" fmla="*/ 5163350 w 5540715"/>
                  <a:gd name="connsiteY215" fmla="*/ 71437 h 3905250"/>
                  <a:gd name="connsiteX216" fmla="*/ 5087150 w 5540715"/>
                  <a:gd name="connsiteY216" fmla="*/ 42862 h 3905250"/>
                  <a:gd name="connsiteX217" fmla="*/ 5039525 w 5540715"/>
                  <a:gd name="connsiteY217" fmla="*/ 23812 h 3905250"/>
                  <a:gd name="connsiteX218" fmla="*/ 5006187 w 5540715"/>
                  <a:gd name="connsiteY218" fmla="*/ 19050 h 3905250"/>
                  <a:gd name="connsiteX219" fmla="*/ 4982375 w 5540715"/>
                  <a:gd name="connsiteY219" fmla="*/ 9525 h 3905250"/>
                  <a:gd name="connsiteX220" fmla="*/ 4915700 w 5540715"/>
                  <a:gd name="connsiteY220" fmla="*/ 4762 h 3905250"/>
                  <a:gd name="connsiteX221" fmla="*/ 4858550 w 5540715"/>
                  <a:gd name="connsiteY221" fmla="*/ 0 h 3905250"/>
                  <a:gd name="connsiteX222" fmla="*/ 4749012 w 5540715"/>
                  <a:gd name="connsiteY222" fmla="*/ 14287 h 3905250"/>
                  <a:gd name="connsiteX223" fmla="*/ 4725200 w 5540715"/>
                  <a:gd name="connsiteY223" fmla="*/ 19050 h 3905250"/>
                  <a:gd name="connsiteX224" fmla="*/ 4668050 w 5540715"/>
                  <a:gd name="connsiteY224" fmla="*/ 42862 h 3905250"/>
                  <a:gd name="connsiteX225" fmla="*/ 4629950 w 5540715"/>
                  <a:gd name="connsiteY225" fmla="*/ 57150 h 3905250"/>
                  <a:gd name="connsiteX226" fmla="*/ 4548987 w 5540715"/>
                  <a:gd name="connsiteY226" fmla="*/ 104775 h 3905250"/>
                  <a:gd name="connsiteX227" fmla="*/ 4529937 w 5540715"/>
                  <a:gd name="connsiteY227" fmla="*/ 128587 h 3905250"/>
                  <a:gd name="connsiteX228" fmla="*/ 4510887 w 5540715"/>
                  <a:gd name="connsiteY228" fmla="*/ 147637 h 3905250"/>
                  <a:gd name="connsiteX229" fmla="*/ 4491837 w 5540715"/>
                  <a:gd name="connsiteY229" fmla="*/ 176212 h 3905250"/>
                  <a:gd name="connsiteX230" fmla="*/ 4458500 w 5540715"/>
                  <a:gd name="connsiteY230" fmla="*/ 247650 h 3905250"/>
                  <a:gd name="connsiteX231" fmla="*/ 4439450 w 5540715"/>
                  <a:gd name="connsiteY231" fmla="*/ 304800 h 3905250"/>
                  <a:gd name="connsiteX232" fmla="*/ 4420400 w 5540715"/>
                  <a:gd name="connsiteY232" fmla="*/ 366712 h 3905250"/>
                  <a:gd name="connsiteX233" fmla="*/ 4415637 w 5540715"/>
                  <a:gd name="connsiteY233" fmla="*/ 400050 h 3905250"/>
                  <a:gd name="connsiteX234" fmla="*/ 4406112 w 5540715"/>
                  <a:gd name="connsiteY234" fmla="*/ 423862 h 3905250"/>
                  <a:gd name="connsiteX235" fmla="*/ 4401350 w 5540715"/>
                  <a:gd name="connsiteY235" fmla="*/ 457200 h 3905250"/>
                  <a:gd name="connsiteX236" fmla="*/ 4391825 w 5540715"/>
                  <a:gd name="connsiteY236" fmla="*/ 519112 h 3905250"/>
                  <a:gd name="connsiteX237" fmla="*/ 4425162 w 5540715"/>
                  <a:gd name="connsiteY237" fmla="*/ 685800 h 3905250"/>
                  <a:gd name="connsiteX238" fmla="*/ 4434687 w 5540715"/>
                  <a:gd name="connsiteY238" fmla="*/ 728662 h 3905250"/>
                  <a:gd name="connsiteX239" fmla="*/ 4444212 w 5540715"/>
                  <a:gd name="connsiteY239" fmla="*/ 752475 h 3905250"/>
                  <a:gd name="connsiteX240" fmla="*/ 4439450 w 5540715"/>
                  <a:gd name="connsiteY240" fmla="*/ 819150 h 3905250"/>
                  <a:gd name="connsiteX241" fmla="*/ 4396587 w 5540715"/>
                  <a:gd name="connsiteY241" fmla="*/ 852487 h 3905250"/>
                  <a:gd name="connsiteX242" fmla="*/ 4382300 w 5540715"/>
                  <a:gd name="connsiteY242" fmla="*/ 866775 h 3905250"/>
                  <a:gd name="connsiteX243" fmla="*/ 4363250 w 5540715"/>
                  <a:gd name="connsiteY243" fmla="*/ 876300 h 3905250"/>
                  <a:gd name="connsiteX244" fmla="*/ 4329912 w 5540715"/>
                  <a:gd name="connsiteY244" fmla="*/ 900112 h 3905250"/>
                  <a:gd name="connsiteX245" fmla="*/ 4315625 w 5540715"/>
                  <a:gd name="connsiteY245" fmla="*/ 909637 h 3905250"/>
                  <a:gd name="connsiteX246" fmla="*/ 4296575 w 5540715"/>
                  <a:gd name="connsiteY246" fmla="*/ 923925 h 3905250"/>
                  <a:gd name="connsiteX247" fmla="*/ 4277525 w 5540715"/>
                  <a:gd name="connsiteY247" fmla="*/ 928687 h 3905250"/>
                  <a:gd name="connsiteX248" fmla="*/ 4248950 w 5540715"/>
                  <a:gd name="connsiteY248" fmla="*/ 938212 h 3905250"/>
                  <a:gd name="connsiteX249" fmla="*/ 4229900 w 5540715"/>
                  <a:gd name="connsiteY249" fmla="*/ 942975 h 3905250"/>
                  <a:gd name="connsiteX250" fmla="*/ 4215612 w 5540715"/>
                  <a:gd name="connsiteY250" fmla="*/ 947737 h 3905250"/>
                  <a:gd name="connsiteX251" fmla="*/ 4158462 w 5540715"/>
                  <a:gd name="connsiteY251" fmla="*/ 957262 h 3905250"/>
                  <a:gd name="connsiteX252" fmla="*/ 4120362 w 5540715"/>
                  <a:gd name="connsiteY252" fmla="*/ 966787 h 3905250"/>
                  <a:gd name="connsiteX253" fmla="*/ 4091787 w 5540715"/>
                  <a:gd name="connsiteY253" fmla="*/ 976312 h 3905250"/>
                  <a:gd name="connsiteX254" fmla="*/ 4067975 w 5540715"/>
                  <a:gd name="connsiteY254" fmla="*/ 985837 h 3905250"/>
                  <a:gd name="connsiteX255" fmla="*/ 4034637 w 5540715"/>
                  <a:gd name="connsiteY255" fmla="*/ 990600 h 3905250"/>
                  <a:gd name="connsiteX256" fmla="*/ 3967962 w 5540715"/>
                  <a:gd name="connsiteY256" fmla="*/ 1009650 h 3905250"/>
                  <a:gd name="connsiteX257" fmla="*/ 3939387 w 5540715"/>
                  <a:gd name="connsiteY257" fmla="*/ 1019175 h 3905250"/>
                  <a:gd name="connsiteX258" fmla="*/ 3906050 w 5540715"/>
                  <a:gd name="connsiteY258" fmla="*/ 1023937 h 3905250"/>
                  <a:gd name="connsiteX259" fmla="*/ 3744125 w 5540715"/>
                  <a:gd name="connsiteY259" fmla="*/ 1019175 h 3905250"/>
                  <a:gd name="connsiteX260" fmla="*/ 3715550 w 5540715"/>
                  <a:gd name="connsiteY260" fmla="*/ 1014412 h 3905250"/>
                  <a:gd name="connsiteX261" fmla="*/ 3677450 w 5540715"/>
                  <a:gd name="connsiteY261" fmla="*/ 1009650 h 3905250"/>
                  <a:gd name="connsiteX262" fmla="*/ 3548862 w 5540715"/>
                  <a:gd name="connsiteY262" fmla="*/ 1023937 h 3905250"/>
                  <a:gd name="connsiteX263" fmla="*/ 3506000 w 5540715"/>
                  <a:gd name="connsiteY263" fmla="*/ 1052512 h 3905250"/>
                  <a:gd name="connsiteX264" fmla="*/ 3486950 w 5540715"/>
                  <a:gd name="connsiteY264" fmla="*/ 1071562 h 3905250"/>
                  <a:gd name="connsiteX265" fmla="*/ 3463137 w 5540715"/>
                  <a:gd name="connsiteY265" fmla="*/ 1090612 h 3905250"/>
                  <a:gd name="connsiteX266" fmla="*/ 3425037 w 5540715"/>
                  <a:gd name="connsiteY266" fmla="*/ 1128712 h 3905250"/>
                  <a:gd name="connsiteX267" fmla="*/ 3396462 w 5540715"/>
                  <a:gd name="connsiteY267" fmla="*/ 1176337 h 3905250"/>
                  <a:gd name="connsiteX268" fmla="*/ 3363125 w 5540715"/>
                  <a:gd name="connsiteY268" fmla="*/ 1228725 h 3905250"/>
                  <a:gd name="connsiteX269" fmla="*/ 3353600 w 5540715"/>
                  <a:gd name="connsiteY269" fmla="*/ 1262062 h 3905250"/>
                  <a:gd name="connsiteX270" fmla="*/ 3348837 w 5540715"/>
                  <a:gd name="connsiteY270" fmla="*/ 1281112 h 3905250"/>
                  <a:gd name="connsiteX271" fmla="*/ 3339312 w 5540715"/>
                  <a:gd name="connsiteY271" fmla="*/ 1295400 h 3905250"/>
                  <a:gd name="connsiteX272" fmla="*/ 3329787 w 5540715"/>
                  <a:gd name="connsiteY272" fmla="*/ 1323975 h 3905250"/>
                  <a:gd name="connsiteX273" fmla="*/ 3301212 w 5540715"/>
                  <a:gd name="connsiteY273" fmla="*/ 1357312 h 3905250"/>
                  <a:gd name="connsiteX274" fmla="*/ 3291687 w 5540715"/>
                  <a:gd name="connsiteY274" fmla="*/ 1381125 h 3905250"/>
                  <a:gd name="connsiteX275" fmla="*/ 3248825 w 5540715"/>
                  <a:gd name="connsiteY275" fmla="*/ 1414462 h 3905250"/>
                  <a:gd name="connsiteX276" fmla="*/ 3234537 w 5540715"/>
                  <a:gd name="connsiteY276" fmla="*/ 1433512 h 3905250"/>
                  <a:gd name="connsiteX277" fmla="*/ 3220250 w 5540715"/>
                  <a:gd name="connsiteY277" fmla="*/ 1443037 h 3905250"/>
                  <a:gd name="connsiteX278" fmla="*/ 3172625 w 5540715"/>
                  <a:gd name="connsiteY278" fmla="*/ 1481137 h 3905250"/>
                  <a:gd name="connsiteX279" fmla="*/ 3153575 w 5540715"/>
                  <a:gd name="connsiteY279" fmla="*/ 1495425 h 3905250"/>
                  <a:gd name="connsiteX280" fmla="*/ 3129762 w 5540715"/>
                  <a:gd name="connsiteY280" fmla="*/ 1504950 h 3905250"/>
                  <a:gd name="connsiteX281" fmla="*/ 3110712 w 5540715"/>
                  <a:gd name="connsiteY281" fmla="*/ 1519237 h 3905250"/>
                  <a:gd name="connsiteX282" fmla="*/ 3096425 w 5540715"/>
                  <a:gd name="connsiteY282" fmla="*/ 1533525 h 3905250"/>
                  <a:gd name="connsiteX283" fmla="*/ 3072612 w 5540715"/>
                  <a:gd name="connsiteY283" fmla="*/ 1543050 h 3905250"/>
                  <a:gd name="connsiteX284" fmla="*/ 3058325 w 5540715"/>
                  <a:gd name="connsiteY284" fmla="*/ 1557337 h 3905250"/>
                  <a:gd name="connsiteX285" fmla="*/ 3034512 w 5540715"/>
                  <a:gd name="connsiteY285" fmla="*/ 1566862 h 3905250"/>
                  <a:gd name="connsiteX286" fmla="*/ 3015462 w 5540715"/>
                  <a:gd name="connsiteY286" fmla="*/ 1576387 h 3905250"/>
                  <a:gd name="connsiteX287" fmla="*/ 2967837 w 5540715"/>
                  <a:gd name="connsiteY287" fmla="*/ 1604962 h 3905250"/>
                  <a:gd name="connsiteX288" fmla="*/ 2953550 w 5540715"/>
                  <a:gd name="connsiteY288" fmla="*/ 1614487 h 3905250"/>
                  <a:gd name="connsiteX289" fmla="*/ 2939262 w 5540715"/>
                  <a:gd name="connsiteY289" fmla="*/ 1619250 h 3905250"/>
                  <a:gd name="connsiteX290" fmla="*/ 2910687 w 5540715"/>
                  <a:gd name="connsiteY290" fmla="*/ 1638300 h 3905250"/>
                  <a:gd name="connsiteX291" fmla="*/ 2896400 w 5540715"/>
                  <a:gd name="connsiteY291" fmla="*/ 1652587 h 3905250"/>
                  <a:gd name="connsiteX292" fmla="*/ 2834487 w 5540715"/>
                  <a:gd name="connsiteY292" fmla="*/ 1681162 h 3905250"/>
                  <a:gd name="connsiteX293" fmla="*/ 2791625 w 5540715"/>
                  <a:gd name="connsiteY293" fmla="*/ 1709737 h 3905250"/>
                  <a:gd name="connsiteX294" fmla="*/ 2767812 w 5540715"/>
                  <a:gd name="connsiteY294" fmla="*/ 1719262 h 3905250"/>
                  <a:gd name="connsiteX295" fmla="*/ 2753525 w 5540715"/>
                  <a:gd name="connsiteY295" fmla="*/ 1728787 h 3905250"/>
                  <a:gd name="connsiteX296" fmla="*/ 2739237 w 5540715"/>
                  <a:gd name="connsiteY296" fmla="*/ 1733550 h 3905250"/>
                  <a:gd name="connsiteX297" fmla="*/ 2724950 w 5540715"/>
                  <a:gd name="connsiteY297" fmla="*/ 1743075 h 3905250"/>
                  <a:gd name="connsiteX298" fmla="*/ 2663037 w 5540715"/>
                  <a:gd name="connsiteY298" fmla="*/ 1752600 h 3905250"/>
                  <a:gd name="connsiteX299" fmla="*/ 2596362 w 5540715"/>
                  <a:gd name="connsiteY299" fmla="*/ 1738312 h 3905250"/>
                  <a:gd name="connsiteX300" fmla="*/ 2572550 w 5540715"/>
                  <a:gd name="connsiteY300" fmla="*/ 1728788 h 3905250"/>
                  <a:gd name="connsiteX301" fmla="*/ 2524925 w 5540715"/>
                  <a:gd name="connsiteY301" fmla="*/ 1728787 h 3905250"/>
                  <a:gd name="connsiteX302" fmla="*/ 2470156 w 5540715"/>
                  <a:gd name="connsiteY302" fmla="*/ 1804987 h 3905250"/>
                  <a:gd name="connsiteX303" fmla="*/ 2389193 w 5540715"/>
                  <a:gd name="connsiteY303" fmla="*/ 1881187 h 3905250"/>
                  <a:gd name="connsiteX304" fmla="*/ 2315375 w 5540715"/>
                  <a:gd name="connsiteY304" fmla="*/ 1909762 h 3905250"/>
                  <a:gd name="connsiteX305" fmla="*/ 2253462 w 5540715"/>
                  <a:gd name="connsiteY305" fmla="*/ 1924050 h 3905250"/>
                  <a:gd name="connsiteX306" fmla="*/ 2234412 w 5540715"/>
                  <a:gd name="connsiteY306" fmla="*/ 1943100 h 3905250"/>
                  <a:gd name="connsiteX307" fmla="*/ 2220125 w 5540715"/>
                  <a:gd name="connsiteY307" fmla="*/ 1947862 h 3905250"/>
                  <a:gd name="connsiteX308" fmla="*/ 2186787 w 5540715"/>
                  <a:gd name="connsiteY308" fmla="*/ 1966912 h 3905250"/>
                  <a:gd name="connsiteX309" fmla="*/ 2148687 w 5540715"/>
                  <a:gd name="connsiteY309" fmla="*/ 1985962 h 3905250"/>
                  <a:gd name="connsiteX310" fmla="*/ 2072487 w 5540715"/>
                  <a:gd name="connsiteY310" fmla="*/ 1971675 h 3905250"/>
                  <a:gd name="connsiteX311" fmla="*/ 1996288 w 5540715"/>
                  <a:gd name="connsiteY311" fmla="*/ 1990725 h 3905250"/>
                  <a:gd name="connsiteX312" fmla="*/ 1939137 w 5540715"/>
                  <a:gd name="connsiteY312" fmla="*/ 2047875 h 3905250"/>
                  <a:gd name="connsiteX313" fmla="*/ 1910562 w 5540715"/>
                  <a:gd name="connsiteY313" fmla="*/ 2071687 h 3905250"/>
                  <a:gd name="connsiteX314" fmla="*/ 1886750 w 5540715"/>
                  <a:gd name="connsiteY314" fmla="*/ 2081212 h 3905250"/>
                  <a:gd name="connsiteX315" fmla="*/ 1858175 w 5540715"/>
                  <a:gd name="connsiteY315" fmla="*/ 2100262 h 3905250"/>
                  <a:gd name="connsiteX316" fmla="*/ 1834362 w 5540715"/>
                  <a:gd name="connsiteY316" fmla="*/ 2109787 h 3905250"/>
                  <a:gd name="connsiteX317" fmla="*/ 1815312 w 5540715"/>
                  <a:gd name="connsiteY317" fmla="*/ 2124075 h 3905250"/>
                  <a:gd name="connsiteX318" fmla="*/ 1796262 w 5540715"/>
                  <a:gd name="connsiteY318" fmla="*/ 2133600 h 3905250"/>
                  <a:gd name="connsiteX319" fmla="*/ 1786737 w 5540715"/>
                  <a:gd name="connsiteY319" fmla="*/ 2147887 h 3905250"/>
                  <a:gd name="connsiteX320" fmla="*/ 1772450 w 5540715"/>
                  <a:gd name="connsiteY320" fmla="*/ 2152650 h 3905250"/>
                  <a:gd name="connsiteX321" fmla="*/ 1753400 w 5540715"/>
                  <a:gd name="connsiteY321" fmla="*/ 2166937 h 3905250"/>
                  <a:gd name="connsiteX322" fmla="*/ 1696250 w 5540715"/>
                  <a:gd name="connsiteY322" fmla="*/ 2219325 h 3905250"/>
                  <a:gd name="connsiteX323" fmla="*/ 1672437 w 5540715"/>
                  <a:gd name="connsiteY323" fmla="*/ 2238375 h 3905250"/>
                  <a:gd name="connsiteX324" fmla="*/ 1648625 w 5540715"/>
                  <a:gd name="connsiteY324" fmla="*/ 2252662 h 3905250"/>
                  <a:gd name="connsiteX325" fmla="*/ 1615287 w 5540715"/>
                  <a:gd name="connsiteY325" fmla="*/ 2286000 h 3905250"/>
                  <a:gd name="connsiteX326" fmla="*/ 1591475 w 5540715"/>
                  <a:gd name="connsiteY326" fmla="*/ 2305050 h 3905250"/>
                  <a:gd name="connsiteX327" fmla="*/ 1577187 w 5540715"/>
                  <a:gd name="connsiteY327" fmla="*/ 2314575 h 3905250"/>
                  <a:gd name="connsiteX328" fmla="*/ 1562900 w 5540715"/>
                  <a:gd name="connsiteY328" fmla="*/ 2328862 h 3905250"/>
                  <a:gd name="connsiteX329" fmla="*/ 1558137 w 5540715"/>
                  <a:gd name="connsiteY329" fmla="*/ 2343150 h 3905250"/>
                  <a:gd name="connsiteX330" fmla="*/ 1520037 w 5540715"/>
                  <a:gd name="connsiteY330" fmla="*/ 2366962 h 3905250"/>
                  <a:gd name="connsiteX331" fmla="*/ 1496225 w 5540715"/>
                  <a:gd name="connsiteY331" fmla="*/ 2381250 h 3905250"/>
                  <a:gd name="connsiteX332" fmla="*/ 1477175 w 5540715"/>
                  <a:gd name="connsiteY332" fmla="*/ 2395537 h 3905250"/>
                  <a:gd name="connsiteX333" fmla="*/ 1462887 w 5540715"/>
                  <a:gd name="connsiteY333" fmla="*/ 2400300 h 3905250"/>
                  <a:gd name="connsiteX334" fmla="*/ 1424787 w 5540715"/>
                  <a:gd name="connsiteY334" fmla="*/ 2419350 h 3905250"/>
                  <a:gd name="connsiteX335" fmla="*/ 1405737 w 5540715"/>
                  <a:gd name="connsiteY335" fmla="*/ 2428875 h 3905250"/>
                  <a:gd name="connsiteX336" fmla="*/ 1362875 w 5540715"/>
                  <a:gd name="connsiteY336" fmla="*/ 2462212 h 3905250"/>
                  <a:gd name="connsiteX337" fmla="*/ 1329537 w 5540715"/>
                  <a:gd name="connsiteY337" fmla="*/ 2476500 h 3905250"/>
                  <a:gd name="connsiteX338" fmla="*/ 1310487 w 5540715"/>
                  <a:gd name="connsiteY338" fmla="*/ 2490787 h 3905250"/>
                  <a:gd name="connsiteX339" fmla="*/ 1262862 w 5540715"/>
                  <a:gd name="connsiteY339" fmla="*/ 2514600 h 3905250"/>
                  <a:gd name="connsiteX340" fmla="*/ 1224762 w 5540715"/>
                  <a:gd name="connsiteY340" fmla="*/ 2538412 h 3905250"/>
                  <a:gd name="connsiteX341" fmla="*/ 1210475 w 5540715"/>
                  <a:gd name="connsiteY341" fmla="*/ 2543175 h 3905250"/>
                  <a:gd name="connsiteX342" fmla="*/ 1191425 w 5540715"/>
                  <a:gd name="connsiteY342" fmla="*/ 2557462 h 3905250"/>
                  <a:gd name="connsiteX343" fmla="*/ 1129512 w 5540715"/>
                  <a:gd name="connsiteY343" fmla="*/ 2600325 h 3905250"/>
                  <a:gd name="connsiteX344" fmla="*/ 1100937 w 5540715"/>
                  <a:gd name="connsiteY344" fmla="*/ 2624137 h 3905250"/>
                  <a:gd name="connsiteX345" fmla="*/ 1086650 w 5540715"/>
                  <a:gd name="connsiteY345" fmla="*/ 2638425 h 3905250"/>
                  <a:gd name="connsiteX346" fmla="*/ 1077125 w 5540715"/>
                  <a:gd name="connsiteY346" fmla="*/ 2652712 h 3905250"/>
                  <a:gd name="connsiteX347" fmla="*/ 1053312 w 5540715"/>
                  <a:gd name="connsiteY34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215362 w 5540715"/>
                  <a:gd name="connsiteY79" fmla="*/ 2833687 h 3905250"/>
                  <a:gd name="connsiteX80" fmla="*/ 2196312 w 5540715"/>
                  <a:gd name="connsiteY80" fmla="*/ 2790825 h 3905250"/>
                  <a:gd name="connsiteX81" fmla="*/ 2172500 w 5540715"/>
                  <a:gd name="connsiteY81" fmla="*/ 2733675 h 3905250"/>
                  <a:gd name="connsiteX82" fmla="*/ 2167737 w 5540715"/>
                  <a:gd name="connsiteY82" fmla="*/ 2709862 h 3905250"/>
                  <a:gd name="connsiteX83" fmla="*/ 2158212 w 5540715"/>
                  <a:gd name="connsiteY83" fmla="*/ 2686050 h 3905250"/>
                  <a:gd name="connsiteX84" fmla="*/ 2153450 w 5540715"/>
                  <a:gd name="connsiteY84" fmla="*/ 2643187 h 3905250"/>
                  <a:gd name="connsiteX85" fmla="*/ 2158212 w 5540715"/>
                  <a:gd name="connsiteY85" fmla="*/ 2586037 h 3905250"/>
                  <a:gd name="connsiteX86" fmla="*/ 2182025 w 5540715"/>
                  <a:gd name="connsiteY86" fmla="*/ 2547937 h 3905250"/>
                  <a:gd name="connsiteX87" fmla="*/ 2215362 w 5540715"/>
                  <a:gd name="connsiteY87" fmla="*/ 2509837 h 3905250"/>
                  <a:gd name="connsiteX88" fmla="*/ 2234412 w 5540715"/>
                  <a:gd name="connsiteY88" fmla="*/ 2490787 h 3905250"/>
                  <a:gd name="connsiteX89" fmla="*/ 2267750 w 5540715"/>
                  <a:gd name="connsiteY89" fmla="*/ 2481262 h 3905250"/>
                  <a:gd name="connsiteX90" fmla="*/ 2291562 w 5540715"/>
                  <a:gd name="connsiteY90" fmla="*/ 2471737 h 3905250"/>
                  <a:gd name="connsiteX91" fmla="*/ 2386812 w 5540715"/>
                  <a:gd name="connsiteY91" fmla="*/ 2462212 h 3905250"/>
                  <a:gd name="connsiteX92" fmla="*/ 2453487 w 5540715"/>
                  <a:gd name="connsiteY92" fmla="*/ 2452687 h 3905250"/>
                  <a:gd name="connsiteX93" fmla="*/ 2510637 w 5540715"/>
                  <a:gd name="connsiteY93" fmla="*/ 2443162 h 3905250"/>
                  <a:gd name="connsiteX94" fmla="*/ 2529687 w 5540715"/>
                  <a:gd name="connsiteY94" fmla="*/ 2433637 h 3905250"/>
                  <a:gd name="connsiteX95" fmla="*/ 2634462 w 5540715"/>
                  <a:gd name="connsiteY95" fmla="*/ 2424112 h 3905250"/>
                  <a:gd name="connsiteX96" fmla="*/ 2767812 w 5540715"/>
                  <a:gd name="connsiteY96" fmla="*/ 2419350 h 3905250"/>
                  <a:gd name="connsiteX97" fmla="*/ 2791625 w 5540715"/>
                  <a:gd name="connsiteY97" fmla="*/ 2414587 h 3905250"/>
                  <a:gd name="connsiteX98" fmla="*/ 2829725 w 5540715"/>
                  <a:gd name="connsiteY98" fmla="*/ 2390775 h 3905250"/>
                  <a:gd name="connsiteX99" fmla="*/ 2848775 w 5540715"/>
                  <a:gd name="connsiteY99" fmla="*/ 2381250 h 3905250"/>
                  <a:gd name="connsiteX100" fmla="*/ 2886875 w 5540715"/>
                  <a:gd name="connsiteY100" fmla="*/ 2352675 h 3905250"/>
                  <a:gd name="connsiteX101" fmla="*/ 2905925 w 5540715"/>
                  <a:gd name="connsiteY101" fmla="*/ 2338387 h 3905250"/>
                  <a:gd name="connsiteX102" fmla="*/ 2920212 w 5540715"/>
                  <a:gd name="connsiteY102" fmla="*/ 2328862 h 3905250"/>
                  <a:gd name="connsiteX103" fmla="*/ 2934500 w 5540715"/>
                  <a:gd name="connsiteY103" fmla="*/ 2314575 h 3905250"/>
                  <a:gd name="connsiteX104" fmla="*/ 2958312 w 5540715"/>
                  <a:gd name="connsiteY104" fmla="*/ 2309812 h 3905250"/>
                  <a:gd name="connsiteX105" fmla="*/ 2982125 w 5540715"/>
                  <a:gd name="connsiteY105" fmla="*/ 2295525 h 3905250"/>
                  <a:gd name="connsiteX106" fmla="*/ 3001175 w 5540715"/>
                  <a:gd name="connsiteY106" fmla="*/ 2281237 h 3905250"/>
                  <a:gd name="connsiteX107" fmla="*/ 3024987 w 5540715"/>
                  <a:gd name="connsiteY107" fmla="*/ 2271712 h 3905250"/>
                  <a:gd name="connsiteX108" fmla="*/ 3063087 w 5540715"/>
                  <a:gd name="connsiteY108" fmla="*/ 2243137 h 3905250"/>
                  <a:gd name="connsiteX109" fmla="*/ 3096425 w 5540715"/>
                  <a:gd name="connsiteY109" fmla="*/ 2224087 h 3905250"/>
                  <a:gd name="connsiteX110" fmla="*/ 3115475 w 5540715"/>
                  <a:gd name="connsiteY110" fmla="*/ 2205037 h 3905250"/>
                  <a:gd name="connsiteX111" fmla="*/ 3153575 w 5540715"/>
                  <a:gd name="connsiteY111" fmla="*/ 2185987 h 3905250"/>
                  <a:gd name="connsiteX112" fmla="*/ 3172625 w 5540715"/>
                  <a:gd name="connsiteY112" fmla="*/ 2171700 h 3905250"/>
                  <a:gd name="connsiteX113" fmla="*/ 3234537 w 5540715"/>
                  <a:gd name="connsiteY113" fmla="*/ 2119312 h 3905250"/>
                  <a:gd name="connsiteX114" fmla="*/ 3296450 w 5540715"/>
                  <a:gd name="connsiteY114" fmla="*/ 2076450 h 3905250"/>
                  <a:gd name="connsiteX115" fmla="*/ 3329787 w 5540715"/>
                  <a:gd name="connsiteY115" fmla="*/ 2052637 h 3905250"/>
                  <a:gd name="connsiteX116" fmla="*/ 3358362 w 5540715"/>
                  <a:gd name="connsiteY116" fmla="*/ 2033587 h 3905250"/>
                  <a:gd name="connsiteX117" fmla="*/ 3420275 w 5540715"/>
                  <a:gd name="connsiteY117" fmla="*/ 1995487 h 3905250"/>
                  <a:gd name="connsiteX118" fmla="*/ 3453612 w 5540715"/>
                  <a:gd name="connsiteY118" fmla="*/ 1981200 h 3905250"/>
                  <a:gd name="connsiteX119" fmla="*/ 3482187 w 5540715"/>
                  <a:gd name="connsiteY119" fmla="*/ 1962150 h 3905250"/>
                  <a:gd name="connsiteX120" fmla="*/ 3534575 w 5540715"/>
                  <a:gd name="connsiteY120" fmla="*/ 1933575 h 3905250"/>
                  <a:gd name="connsiteX121" fmla="*/ 3563150 w 5540715"/>
                  <a:gd name="connsiteY121" fmla="*/ 1914525 h 3905250"/>
                  <a:gd name="connsiteX122" fmla="*/ 3639350 w 5540715"/>
                  <a:gd name="connsiteY122" fmla="*/ 1871662 h 3905250"/>
                  <a:gd name="connsiteX123" fmla="*/ 3686975 w 5540715"/>
                  <a:gd name="connsiteY123" fmla="*/ 1843087 h 3905250"/>
                  <a:gd name="connsiteX124" fmla="*/ 3720312 w 5540715"/>
                  <a:gd name="connsiteY124" fmla="*/ 1824037 h 3905250"/>
                  <a:gd name="connsiteX125" fmla="*/ 3744125 w 5540715"/>
                  <a:gd name="connsiteY125" fmla="*/ 1804987 h 3905250"/>
                  <a:gd name="connsiteX126" fmla="*/ 3772700 w 5540715"/>
                  <a:gd name="connsiteY126" fmla="*/ 1795462 h 3905250"/>
                  <a:gd name="connsiteX127" fmla="*/ 3796512 w 5540715"/>
                  <a:gd name="connsiteY127" fmla="*/ 1776412 h 3905250"/>
                  <a:gd name="connsiteX128" fmla="*/ 3829850 w 5540715"/>
                  <a:gd name="connsiteY128" fmla="*/ 1762125 h 3905250"/>
                  <a:gd name="connsiteX129" fmla="*/ 3858425 w 5540715"/>
                  <a:gd name="connsiteY129" fmla="*/ 1747837 h 3905250"/>
                  <a:gd name="connsiteX130" fmla="*/ 3882237 w 5540715"/>
                  <a:gd name="connsiteY130" fmla="*/ 1733550 h 3905250"/>
                  <a:gd name="connsiteX131" fmla="*/ 3929862 w 5540715"/>
                  <a:gd name="connsiteY131" fmla="*/ 1714500 h 3905250"/>
                  <a:gd name="connsiteX132" fmla="*/ 3958437 w 5540715"/>
                  <a:gd name="connsiteY132" fmla="*/ 1695450 h 3905250"/>
                  <a:gd name="connsiteX133" fmla="*/ 3977487 w 5540715"/>
                  <a:gd name="connsiteY133" fmla="*/ 1681162 h 3905250"/>
                  <a:gd name="connsiteX134" fmla="*/ 4029875 w 5540715"/>
                  <a:gd name="connsiteY134" fmla="*/ 1657350 h 3905250"/>
                  <a:gd name="connsiteX135" fmla="*/ 4082262 w 5540715"/>
                  <a:gd name="connsiteY135" fmla="*/ 1614487 h 3905250"/>
                  <a:gd name="connsiteX136" fmla="*/ 4139412 w 5540715"/>
                  <a:gd name="connsiteY136" fmla="*/ 1576387 h 3905250"/>
                  <a:gd name="connsiteX137" fmla="*/ 4167987 w 5540715"/>
                  <a:gd name="connsiteY137" fmla="*/ 1557337 h 3905250"/>
                  <a:gd name="connsiteX138" fmla="*/ 4196562 w 5540715"/>
                  <a:gd name="connsiteY138" fmla="*/ 1538287 h 3905250"/>
                  <a:gd name="connsiteX139" fmla="*/ 4253712 w 5540715"/>
                  <a:gd name="connsiteY139" fmla="*/ 1509712 h 3905250"/>
                  <a:gd name="connsiteX140" fmla="*/ 4277525 w 5540715"/>
                  <a:gd name="connsiteY140" fmla="*/ 1500187 h 3905250"/>
                  <a:gd name="connsiteX141" fmla="*/ 4296575 w 5540715"/>
                  <a:gd name="connsiteY141" fmla="*/ 1490662 h 3905250"/>
                  <a:gd name="connsiteX142" fmla="*/ 4325150 w 5540715"/>
                  <a:gd name="connsiteY142" fmla="*/ 1485900 h 3905250"/>
                  <a:gd name="connsiteX143" fmla="*/ 4353725 w 5540715"/>
                  <a:gd name="connsiteY143" fmla="*/ 1476375 h 3905250"/>
                  <a:gd name="connsiteX144" fmla="*/ 4491837 w 5540715"/>
                  <a:gd name="connsiteY144" fmla="*/ 1481137 h 3905250"/>
                  <a:gd name="connsiteX145" fmla="*/ 4510887 w 5540715"/>
                  <a:gd name="connsiteY145" fmla="*/ 1495425 h 3905250"/>
                  <a:gd name="connsiteX146" fmla="*/ 4568037 w 5540715"/>
                  <a:gd name="connsiteY146" fmla="*/ 1528762 h 3905250"/>
                  <a:gd name="connsiteX147" fmla="*/ 4615662 w 5540715"/>
                  <a:gd name="connsiteY147" fmla="*/ 1571625 h 3905250"/>
                  <a:gd name="connsiteX148" fmla="*/ 4629950 w 5540715"/>
                  <a:gd name="connsiteY148" fmla="*/ 1590675 h 3905250"/>
                  <a:gd name="connsiteX149" fmla="*/ 4629950 w 5540715"/>
                  <a:gd name="connsiteY149" fmla="*/ 1690687 h 3905250"/>
                  <a:gd name="connsiteX150" fmla="*/ 4610900 w 5540715"/>
                  <a:gd name="connsiteY150" fmla="*/ 1724025 h 3905250"/>
                  <a:gd name="connsiteX151" fmla="*/ 4587087 w 5540715"/>
                  <a:gd name="connsiteY151" fmla="*/ 1785937 h 3905250"/>
                  <a:gd name="connsiteX152" fmla="*/ 4577562 w 5540715"/>
                  <a:gd name="connsiteY152" fmla="*/ 1809750 h 3905250"/>
                  <a:gd name="connsiteX153" fmla="*/ 4572800 w 5540715"/>
                  <a:gd name="connsiteY153" fmla="*/ 1828800 h 3905250"/>
                  <a:gd name="connsiteX154" fmla="*/ 4563275 w 5540715"/>
                  <a:gd name="connsiteY154" fmla="*/ 1876425 h 3905250"/>
                  <a:gd name="connsiteX155" fmla="*/ 4558512 w 5540715"/>
                  <a:gd name="connsiteY155" fmla="*/ 1909762 h 3905250"/>
                  <a:gd name="connsiteX156" fmla="*/ 4553750 w 5540715"/>
                  <a:gd name="connsiteY156" fmla="*/ 1938337 h 3905250"/>
                  <a:gd name="connsiteX157" fmla="*/ 4572800 w 5540715"/>
                  <a:gd name="connsiteY157" fmla="*/ 2133600 h 3905250"/>
                  <a:gd name="connsiteX158" fmla="*/ 4601375 w 5540715"/>
                  <a:gd name="connsiteY158" fmla="*/ 2162175 h 3905250"/>
                  <a:gd name="connsiteX159" fmla="*/ 4620425 w 5540715"/>
                  <a:gd name="connsiteY159" fmla="*/ 2166937 h 3905250"/>
                  <a:gd name="connsiteX160" fmla="*/ 4644237 w 5540715"/>
                  <a:gd name="connsiteY160" fmla="*/ 2181225 h 3905250"/>
                  <a:gd name="connsiteX161" fmla="*/ 4663287 w 5540715"/>
                  <a:gd name="connsiteY161" fmla="*/ 2185987 h 3905250"/>
                  <a:gd name="connsiteX162" fmla="*/ 4715675 w 5540715"/>
                  <a:gd name="connsiteY162" fmla="*/ 2195512 h 3905250"/>
                  <a:gd name="connsiteX163" fmla="*/ 4829975 w 5540715"/>
                  <a:gd name="connsiteY163" fmla="*/ 2185987 h 3905250"/>
                  <a:gd name="connsiteX164" fmla="*/ 4863312 w 5540715"/>
                  <a:gd name="connsiteY164" fmla="*/ 2166937 h 3905250"/>
                  <a:gd name="connsiteX165" fmla="*/ 4915700 w 5540715"/>
                  <a:gd name="connsiteY165" fmla="*/ 2147887 h 3905250"/>
                  <a:gd name="connsiteX166" fmla="*/ 4934750 w 5540715"/>
                  <a:gd name="connsiteY166" fmla="*/ 2133600 h 3905250"/>
                  <a:gd name="connsiteX167" fmla="*/ 4949037 w 5540715"/>
                  <a:gd name="connsiteY167" fmla="*/ 2128837 h 3905250"/>
                  <a:gd name="connsiteX168" fmla="*/ 4963325 w 5540715"/>
                  <a:gd name="connsiteY168" fmla="*/ 2114550 h 3905250"/>
                  <a:gd name="connsiteX169" fmla="*/ 4982375 w 5540715"/>
                  <a:gd name="connsiteY169" fmla="*/ 2100262 h 3905250"/>
                  <a:gd name="connsiteX170" fmla="*/ 5010950 w 5540715"/>
                  <a:gd name="connsiteY170" fmla="*/ 2081212 h 3905250"/>
                  <a:gd name="connsiteX171" fmla="*/ 5053812 w 5540715"/>
                  <a:gd name="connsiteY171" fmla="*/ 2038350 h 3905250"/>
                  <a:gd name="connsiteX172" fmla="*/ 5077625 w 5540715"/>
                  <a:gd name="connsiteY172" fmla="*/ 2019300 h 3905250"/>
                  <a:gd name="connsiteX173" fmla="*/ 5096675 w 5540715"/>
                  <a:gd name="connsiteY173" fmla="*/ 2000250 h 3905250"/>
                  <a:gd name="connsiteX174" fmla="*/ 5125250 w 5540715"/>
                  <a:gd name="connsiteY174" fmla="*/ 1981200 h 3905250"/>
                  <a:gd name="connsiteX175" fmla="*/ 5172875 w 5540715"/>
                  <a:gd name="connsiteY175" fmla="*/ 1943100 h 3905250"/>
                  <a:gd name="connsiteX176" fmla="*/ 5210975 w 5540715"/>
                  <a:gd name="connsiteY176" fmla="*/ 1909762 h 3905250"/>
                  <a:gd name="connsiteX177" fmla="*/ 5220500 w 5540715"/>
                  <a:gd name="connsiteY177" fmla="*/ 1895475 h 3905250"/>
                  <a:gd name="connsiteX178" fmla="*/ 5234787 w 5540715"/>
                  <a:gd name="connsiteY178" fmla="*/ 1876425 h 3905250"/>
                  <a:gd name="connsiteX179" fmla="*/ 5253837 w 5540715"/>
                  <a:gd name="connsiteY179" fmla="*/ 1838325 h 3905250"/>
                  <a:gd name="connsiteX180" fmla="*/ 5282412 w 5540715"/>
                  <a:gd name="connsiteY180" fmla="*/ 1790700 h 3905250"/>
                  <a:gd name="connsiteX181" fmla="*/ 5287175 w 5540715"/>
                  <a:gd name="connsiteY181" fmla="*/ 1771650 h 3905250"/>
                  <a:gd name="connsiteX182" fmla="*/ 5306225 w 5540715"/>
                  <a:gd name="connsiteY182" fmla="*/ 1743075 h 3905250"/>
                  <a:gd name="connsiteX183" fmla="*/ 5320512 w 5540715"/>
                  <a:gd name="connsiteY183" fmla="*/ 1709737 h 3905250"/>
                  <a:gd name="connsiteX184" fmla="*/ 5334800 w 5540715"/>
                  <a:gd name="connsiteY184" fmla="*/ 1695450 h 3905250"/>
                  <a:gd name="connsiteX185" fmla="*/ 5358612 w 5540715"/>
                  <a:gd name="connsiteY185" fmla="*/ 1647825 h 3905250"/>
                  <a:gd name="connsiteX186" fmla="*/ 5391950 w 5540715"/>
                  <a:gd name="connsiteY186" fmla="*/ 1581150 h 3905250"/>
                  <a:gd name="connsiteX187" fmla="*/ 5439575 w 5540715"/>
                  <a:gd name="connsiteY187" fmla="*/ 1452562 h 3905250"/>
                  <a:gd name="connsiteX188" fmla="*/ 5449100 w 5540715"/>
                  <a:gd name="connsiteY188" fmla="*/ 1414462 h 3905250"/>
                  <a:gd name="connsiteX189" fmla="*/ 5453862 w 5540715"/>
                  <a:gd name="connsiteY189" fmla="*/ 1381125 h 3905250"/>
                  <a:gd name="connsiteX190" fmla="*/ 5463387 w 5540715"/>
                  <a:gd name="connsiteY190" fmla="*/ 1181100 h 3905250"/>
                  <a:gd name="connsiteX191" fmla="*/ 5468150 w 5540715"/>
                  <a:gd name="connsiteY191" fmla="*/ 1157287 h 3905250"/>
                  <a:gd name="connsiteX192" fmla="*/ 5472912 w 5540715"/>
                  <a:gd name="connsiteY192" fmla="*/ 1128712 h 3905250"/>
                  <a:gd name="connsiteX193" fmla="*/ 5477675 w 5540715"/>
                  <a:gd name="connsiteY193" fmla="*/ 1095375 h 3905250"/>
                  <a:gd name="connsiteX194" fmla="*/ 5487200 w 5540715"/>
                  <a:gd name="connsiteY194" fmla="*/ 1066800 h 3905250"/>
                  <a:gd name="connsiteX195" fmla="*/ 5501487 w 5540715"/>
                  <a:gd name="connsiteY195" fmla="*/ 981075 h 3905250"/>
                  <a:gd name="connsiteX196" fmla="*/ 5501487 w 5540715"/>
                  <a:gd name="connsiteY196" fmla="*/ 981075 h 3905250"/>
                  <a:gd name="connsiteX197" fmla="*/ 5511012 w 5540715"/>
                  <a:gd name="connsiteY197" fmla="*/ 923925 h 3905250"/>
                  <a:gd name="connsiteX198" fmla="*/ 5515775 w 5540715"/>
                  <a:gd name="connsiteY198" fmla="*/ 890587 h 3905250"/>
                  <a:gd name="connsiteX199" fmla="*/ 5525300 w 5540715"/>
                  <a:gd name="connsiteY199" fmla="*/ 833437 h 3905250"/>
                  <a:gd name="connsiteX200" fmla="*/ 5530062 w 5540715"/>
                  <a:gd name="connsiteY200" fmla="*/ 804862 h 3905250"/>
                  <a:gd name="connsiteX201" fmla="*/ 5534825 w 5540715"/>
                  <a:gd name="connsiteY201" fmla="*/ 738187 h 3905250"/>
                  <a:gd name="connsiteX202" fmla="*/ 5520537 w 5540715"/>
                  <a:gd name="connsiteY202" fmla="*/ 466725 h 3905250"/>
                  <a:gd name="connsiteX203" fmla="*/ 5511012 w 5540715"/>
                  <a:gd name="connsiteY203" fmla="*/ 442912 h 3905250"/>
                  <a:gd name="connsiteX204" fmla="*/ 5491962 w 5540715"/>
                  <a:gd name="connsiteY204" fmla="*/ 390525 h 3905250"/>
                  <a:gd name="connsiteX205" fmla="*/ 5477675 w 5540715"/>
                  <a:gd name="connsiteY205" fmla="*/ 366712 h 3905250"/>
                  <a:gd name="connsiteX206" fmla="*/ 5453862 w 5540715"/>
                  <a:gd name="connsiteY206" fmla="*/ 347662 h 3905250"/>
                  <a:gd name="connsiteX207" fmla="*/ 5420525 w 5540715"/>
                  <a:gd name="connsiteY207" fmla="*/ 309562 h 3905250"/>
                  <a:gd name="connsiteX208" fmla="*/ 5401475 w 5540715"/>
                  <a:gd name="connsiteY208" fmla="*/ 300037 h 3905250"/>
                  <a:gd name="connsiteX209" fmla="*/ 5391950 w 5540715"/>
                  <a:gd name="connsiteY209" fmla="*/ 280987 h 3905250"/>
                  <a:gd name="connsiteX210" fmla="*/ 5358612 w 5540715"/>
                  <a:gd name="connsiteY210" fmla="*/ 257175 h 3905250"/>
                  <a:gd name="connsiteX211" fmla="*/ 5325275 w 5540715"/>
                  <a:gd name="connsiteY211" fmla="*/ 223837 h 3905250"/>
                  <a:gd name="connsiteX212" fmla="*/ 5244312 w 5540715"/>
                  <a:gd name="connsiteY212" fmla="*/ 133350 h 3905250"/>
                  <a:gd name="connsiteX213" fmla="*/ 5201450 w 5540715"/>
                  <a:gd name="connsiteY213" fmla="*/ 85725 h 3905250"/>
                  <a:gd name="connsiteX214" fmla="*/ 5163350 w 5540715"/>
                  <a:gd name="connsiteY214" fmla="*/ 71437 h 3905250"/>
                  <a:gd name="connsiteX215" fmla="*/ 5087150 w 5540715"/>
                  <a:gd name="connsiteY215" fmla="*/ 42862 h 3905250"/>
                  <a:gd name="connsiteX216" fmla="*/ 5039525 w 5540715"/>
                  <a:gd name="connsiteY216" fmla="*/ 23812 h 3905250"/>
                  <a:gd name="connsiteX217" fmla="*/ 5006187 w 5540715"/>
                  <a:gd name="connsiteY217" fmla="*/ 19050 h 3905250"/>
                  <a:gd name="connsiteX218" fmla="*/ 4982375 w 5540715"/>
                  <a:gd name="connsiteY218" fmla="*/ 9525 h 3905250"/>
                  <a:gd name="connsiteX219" fmla="*/ 4915700 w 5540715"/>
                  <a:gd name="connsiteY219" fmla="*/ 4762 h 3905250"/>
                  <a:gd name="connsiteX220" fmla="*/ 4858550 w 5540715"/>
                  <a:gd name="connsiteY220" fmla="*/ 0 h 3905250"/>
                  <a:gd name="connsiteX221" fmla="*/ 4749012 w 5540715"/>
                  <a:gd name="connsiteY221" fmla="*/ 14287 h 3905250"/>
                  <a:gd name="connsiteX222" fmla="*/ 4725200 w 5540715"/>
                  <a:gd name="connsiteY222" fmla="*/ 19050 h 3905250"/>
                  <a:gd name="connsiteX223" fmla="*/ 4668050 w 5540715"/>
                  <a:gd name="connsiteY223" fmla="*/ 42862 h 3905250"/>
                  <a:gd name="connsiteX224" fmla="*/ 4629950 w 5540715"/>
                  <a:gd name="connsiteY224" fmla="*/ 57150 h 3905250"/>
                  <a:gd name="connsiteX225" fmla="*/ 4548987 w 5540715"/>
                  <a:gd name="connsiteY225" fmla="*/ 104775 h 3905250"/>
                  <a:gd name="connsiteX226" fmla="*/ 4529937 w 5540715"/>
                  <a:gd name="connsiteY226" fmla="*/ 128587 h 3905250"/>
                  <a:gd name="connsiteX227" fmla="*/ 4510887 w 5540715"/>
                  <a:gd name="connsiteY227" fmla="*/ 147637 h 3905250"/>
                  <a:gd name="connsiteX228" fmla="*/ 4491837 w 5540715"/>
                  <a:gd name="connsiteY228" fmla="*/ 176212 h 3905250"/>
                  <a:gd name="connsiteX229" fmla="*/ 4458500 w 5540715"/>
                  <a:gd name="connsiteY229" fmla="*/ 247650 h 3905250"/>
                  <a:gd name="connsiteX230" fmla="*/ 4439450 w 5540715"/>
                  <a:gd name="connsiteY230" fmla="*/ 304800 h 3905250"/>
                  <a:gd name="connsiteX231" fmla="*/ 4420400 w 5540715"/>
                  <a:gd name="connsiteY231" fmla="*/ 366712 h 3905250"/>
                  <a:gd name="connsiteX232" fmla="*/ 4415637 w 5540715"/>
                  <a:gd name="connsiteY232" fmla="*/ 400050 h 3905250"/>
                  <a:gd name="connsiteX233" fmla="*/ 4406112 w 5540715"/>
                  <a:gd name="connsiteY233" fmla="*/ 423862 h 3905250"/>
                  <a:gd name="connsiteX234" fmla="*/ 4401350 w 5540715"/>
                  <a:gd name="connsiteY234" fmla="*/ 457200 h 3905250"/>
                  <a:gd name="connsiteX235" fmla="*/ 4391825 w 5540715"/>
                  <a:gd name="connsiteY235" fmla="*/ 519112 h 3905250"/>
                  <a:gd name="connsiteX236" fmla="*/ 4425162 w 5540715"/>
                  <a:gd name="connsiteY236" fmla="*/ 685800 h 3905250"/>
                  <a:gd name="connsiteX237" fmla="*/ 4434687 w 5540715"/>
                  <a:gd name="connsiteY237" fmla="*/ 728662 h 3905250"/>
                  <a:gd name="connsiteX238" fmla="*/ 4444212 w 5540715"/>
                  <a:gd name="connsiteY238" fmla="*/ 752475 h 3905250"/>
                  <a:gd name="connsiteX239" fmla="*/ 4439450 w 5540715"/>
                  <a:gd name="connsiteY239" fmla="*/ 819150 h 3905250"/>
                  <a:gd name="connsiteX240" fmla="*/ 4396587 w 5540715"/>
                  <a:gd name="connsiteY240" fmla="*/ 852487 h 3905250"/>
                  <a:gd name="connsiteX241" fmla="*/ 4382300 w 5540715"/>
                  <a:gd name="connsiteY241" fmla="*/ 866775 h 3905250"/>
                  <a:gd name="connsiteX242" fmla="*/ 4363250 w 5540715"/>
                  <a:gd name="connsiteY242" fmla="*/ 876300 h 3905250"/>
                  <a:gd name="connsiteX243" fmla="*/ 4329912 w 5540715"/>
                  <a:gd name="connsiteY243" fmla="*/ 900112 h 3905250"/>
                  <a:gd name="connsiteX244" fmla="*/ 4315625 w 5540715"/>
                  <a:gd name="connsiteY244" fmla="*/ 909637 h 3905250"/>
                  <a:gd name="connsiteX245" fmla="*/ 4296575 w 5540715"/>
                  <a:gd name="connsiteY245" fmla="*/ 923925 h 3905250"/>
                  <a:gd name="connsiteX246" fmla="*/ 4277525 w 5540715"/>
                  <a:gd name="connsiteY246" fmla="*/ 928687 h 3905250"/>
                  <a:gd name="connsiteX247" fmla="*/ 4248950 w 5540715"/>
                  <a:gd name="connsiteY247" fmla="*/ 938212 h 3905250"/>
                  <a:gd name="connsiteX248" fmla="*/ 4229900 w 5540715"/>
                  <a:gd name="connsiteY248" fmla="*/ 942975 h 3905250"/>
                  <a:gd name="connsiteX249" fmla="*/ 4215612 w 5540715"/>
                  <a:gd name="connsiteY249" fmla="*/ 947737 h 3905250"/>
                  <a:gd name="connsiteX250" fmla="*/ 4158462 w 5540715"/>
                  <a:gd name="connsiteY250" fmla="*/ 957262 h 3905250"/>
                  <a:gd name="connsiteX251" fmla="*/ 4120362 w 5540715"/>
                  <a:gd name="connsiteY251" fmla="*/ 966787 h 3905250"/>
                  <a:gd name="connsiteX252" fmla="*/ 4091787 w 5540715"/>
                  <a:gd name="connsiteY252" fmla="*/ 976312 h 3905250"/>
                  <a:gd name="connsiteX253" fmla="*/ 4067975 w 5540715"/>
                  <a:gd name="connsiteY253" fmla="*/ 985837 h 3905250"/>
                  <a:gd name="connsiteX254" fmla="*/ 4034637 w 5540715"/>
                  <a:gd name="connsiteY254" fmla="*/ 990600 h 3905250"/>
                  <a:gd name="connsiteX255" fmla="*/ 3967962 w 5540715"/>
                  <a:gd name="connsiteY255" fmla="*/ 1009650 h 3905250"/>
                  <a:gd name="connsiteX256" fmla="*/ 3939387 w 5540715"/>
                  <a:gd name="connsiteY256" fmla="*/ 1019175 h 3905250"/>
                  <a:gd name="connsiteX257" fmla="*/ 3906050 w 5540715"/>
                  <a:gd name="connsiteY257" fmla="*/ 1023937 h 3905250"/>
                  <a:gd name="connsiteX258" fmla="*/ 3744125 w 5540715"/>
                  <a:gd name="connsiteY258" fmla="*/ 1019175 h 3905250"/>
                  <a:gd name="connsiteX259" fmla="*/ 3715550 w 5540715"/>
                  <a:gd name="connsiteY259" fmla="*/ 1014412 h 3905250"/>
                  <a:gd name="connsiteX260" fmla="*/ 3677450 w 5540715"/>
                  <a:gd name="connsiteY260" fmla="*/ 1009650 h 3905250"/>
                  <a:gd name="connsiteX261" fmla="*/ 3548862 w 5540715"/>
                  <a:gd name="connsiteY261" fmla="*/ 1023937 h 3905250"/>
                  <a:gd name="connsiteX262" fmla="*/ 3506000 w 5540715"/>
                  <a:gd name="connsiteY262" fmla="*/ 1052512 h 3905250"/>
                  <a:gd name="connsiteX263" fmla="*/ 3486950 w 5540715"/>
                  <a:gd name="connsiteY263" fmla="*/ 1071562 h 3905250"/>
                  <a:gd name="connsiteX264" fmla="*/ 3463137 w 5540715"/>
                  <a:gd name="connsiteY264" fmla="*/ 1090612 h 3905250"/>
                  <a:gd name="connsiteX265" fmla="*/ 3425037 w 5540715"/>
                  <a:gd name="connsiteY265" fmla="*/ 1128712 h 3905250"/>
                  <a:gd name="connsiteX266" fmla="*/ 3396462 w 5540715"/>
                  <a:gd name="connsiteY266" fmla="*/ 1176337 h 3905250"/>
                  <a:gd name="connsiteX267" fmla="*/ 3363125 w 5540715"/>
                  <a:gd name="connsiteY267" fmla="*/ 1228725 h 3905250"/>
                  <a:gd name="connsiteX268" fmla="*/ 3353600 w 5540715"/>
                  <a:gd name="connsiteY268" fmla="*/ 1262062 h 3905250"/>
                  <a:gd name="connsiteX269" fmla="*/ 3348837 w 5540715"/>
                  <a:gd name="connsiteY269" fmla="*/ 1281112 h 3905250"/>
                  <a:gd name="connsiteX270" fmla="*/ 3339312 w 5540715"/>
                  <a:gd name="connsiteY270" fmla="*/ 1295400 h 3905250"/>
                  <a:gd name="connsiteX271" fmla="*/ 3329787 w 5540715"/>
                  <a:gd name="connsiteY271" fmla="*/ 1323975 h 3905250"/>
                  <a:gd name="connsiteX272" fmla="*/ 3301212 w 5540715"/>
                  <a:gd name="connsiteY272" fmla="*/ 1357312 h 3905250"/>
                  <a:gd name="connsiteX273" fmla="*/ 3291687 w 5540715"/>
                  <a:gd name="connsiteY273" fmla="*/ 1381125 h 3905250"/>
                  <a:gd name="connsiteX274" fmla="*/ 3248825 w 5540715"/>
                  <a:gd name="connsiteY274" fmla="*/ 1414462 h 3905250"/>
                  <a:gd name="connsiteX275" fmla="*/ 3234537 w 5540715"/>
                  <a:gd name="connsiteY275" fmla="*/ 1433512 h 3905250"/>
                  <a:gd name="connsiteX276" fmla="*/ 3220250 w 5540715"/>
                  <a:gd name="connsiteY276" fmla="*/ 1443037 h 3905250"/>
                  <a:gd name="connsiteX277" fmla="*/ 3172625 w 5540715"/>
                  <a:gd name="connsiteY277" fmla="*/ 1481137 h 3905250"/>
                  <a:gd name="connsiteX278" fmla="*/ 3153575 w 5540715"/>
                  <a:gd name="connsiteY278" fmla="*/ 1495425 h 3905250"/>
                  <a:gd name="connsiteX279" fmla="*/ 3129762 w 5540715"/>
                  <a:gd name="connsiteY279" fmla="*/ 1504950 h 3905250"/>
                  <a:gd name="connsiteX280" fmla="*/ 3110712 w 5540715"/>
                  <a:gd name="connsiteY280" fmla="*/ 1519237 h 3905250"/>
                  <a:gd name="connsiteX281" fmla="*/ 3096425 w 5540715"/>
                  <a:gd name="connsiteY281" fmla="*/ 1533525 h 3905250"/>
                  <a:gd name="connsiteX282" fmla="*/ 3072612 w 5540715"/>
                  <a:gd name="connsiteY282" fmla="*/ 1543050 h 3905250"/>
                  <a:gd name="connsiteX283" fmla="*/ 3058325 w 5540715"/>
                  <a:gd name="connsiteY283" fmla="*/ 1557337 h 3905250"/>
                  <a:gd name="connsiteX284" fmla="*/ 3034512 w 5540715"/>
                  <a:gd name="connsiteY284" fmla="*/ 1566862 h 3905250"/>
                  <a:gd name="connsiteX285" fmla="*/ 3015462 w 5540715"/>
                  <a:gd name="connsiteY285" fmla="*/ 1576387 h 3905250"/>
                  <a:gd name="connsiteX286" fmla="*/ 2967837 w 5540715"/>
                  <a:gd name="connsiteY286" fmla="*/ 1604962 h 3905250"/>
                  <a:gd name="connsiteX287" fmla="*/ 2953550 w 5540715"/>
                  <a:gd name="connsiteY287" fmla="*/ 1614487 h 3905250"/>
                  <a:gd name="connsiteX288" fmla="*/ 2939262 w 5540715"/>
                  <a:gd name="connsiteY288" fmla="*/ 1619250 h 3905250"/>
                  <a:gd name="connsiteX289" fmla="*/ 2910687 w 5540715"/>
                  <a:gd name="connsiteY289" fmla="*/ 1638300 h 3905250"/>
                  <a:gd name="connsiteX290" fmla="*/ 2896400 w 5540715"/>
                  <a:gd name="connsiteY290" fmla="*/ 1652587 h 3905250"/>
                  <a:gd name="connsiteX291" fmla="*/ 2834487 w 5540715"/>
                  <a:gd name="connsiteY291" fmla="*/ 1681162 h 3905250"/>
                  <a:gd name="connsiteX292" fmla="*/ 2791625 w 5540715"/>
                  <a:gd name="connsiteY292" fmla="*/ 1709737 h 3905250"/>
                  <a:gd name="connsiteX293" fmla="*/ 2767812 w 5540715"/>
                  <a:gd name="connsiteY293" fmla="*/ 1719262 h 3905250"/>
                  <a:gd name="connsiteX294" fmla="*/ 2753525 w 5540715"/>
                  <a:gd name="connsiteY294" fmla="*/ 1728787 h 3905250"/>
                  <a:gd name="connsiteX295" fmla="*/ 2739237 w 5540715"/>
                  <a:gd name="connsiteY295" fmla="*/ 1733550 h 3905250"/>
                  <a:gd name="connsiteX296" fmla="*/ 2724950 w 5540715"/>
                  <a:gd name="connsiteY296" fmla="*/ 1743075 h 3905250"/>
                  <a:gd name="connsiteX297" fmla="*/ 2663037 w 5540715"/>
                  <a:gd name="connsiteY297" fmla="*/ 1752600 h 3905250"/>
                  <a:gd name="connsiteX298" fmla="*/ 2596362 w 5540715"/>
                  <a:gd name="connsiteY298" fmla="*/ 1738312 h 3905250"/>
                  <a:gd name="connsiteX299" fmla="*/ 2572550 w 5540715"/>
                  <a:gd name="connsiteY299" fmla="*/ 1728788 h 3905250"/>
                  <a:gd name="connsiteX300" fmla="*/ 2524925 w 5540715"/>
                  <a:gd name="connsiteY300" fmla="*/ 1728787 h 3905250"/>
                  <a:gd name="connsiteX301" fmla="*/ 2470156 w 5540715"/>
                  <a:gd name="connsiteY301" fmla="*/ 1804987 h 3905250"/>
                  <a:gd name="connsiteX302" fmla="*/ 2389193 w 5540715"/>
                  <a:gd name="connsiteY302" fmla="*/ 1881187 h 3905250"/>
                  <a:gd name="connsiteX303" fmla="*/ 2315375 w 5540715"/>
                  <a:gd name="connsiteY303" fmla="*/ 1909762 h 3905250"/>
                  <a:gd name="connsiteX304" fmla="*/ 2253462 w 5540715"/>
                  <a:gd name="connsiteY304" fmla="*/ 1924050 h 3905250"/>
                  <a:gd name="connsiteX305" fmla="*/ 2234412 w 5540715"/>
                  <a:gd name="connsiteY305" fmla="*/ 1943100 h 3905250"/>
                  <a:gd name="connsiteX306" fmla="*/ 2220125 w 5540715"/>
                  <a:gd name="connsiteY306" fmla="*/ 1947862 h 3905250"/>
                  <a:gd name="connsiteX307" fmla="*/ 2186787 w 5540715"/>
                  <a:gd name="connsiteY307" fmla="*/ 1966912 h 3905250"/>
                  <a:gd name="connsiteX308" fmla="*/ 2148687 w 5540715"/>
                  <a:gd name="connsiteY308" fmla="*/ 1985962 h 3905250"/>
                  <a:gd name="connsiteX309" fmla="*/ 2072487 w 5540715"/>
                  <a:gd name="connsiteY309" fmla="*/ 1971675 h 3905250"/>
                  <a:gd name="connsiteX310" fmla="*/ 1996288 w 5540715"/>
                  <a:gd name="connsiteY310" fmla="*/ 1990725 h 3905250"/>
                  <a:gd name="connsiteX311" fmla="*/ 1939137 w 5540715"/>
                  <a:gd name="connsiteY311" fmla="*/ 2047875 h 3905250"/>
                  <a:gd name="connsiteX312" fmla="*/ 1910562 w 5540715"/>
                  <a:gd name="connsiteY312" fmla="*/ 2071687 h 3905250"/>
                  <a:gd name="connsiteX313" fmla="*/ 1886750 w 5540715"/>
                  <a:gd name="connsiteY313" fmla="*/ 2081212 h 3905250"/>
                  <a:gd name="connsiteX314" fmla="*/ 1858175 w 5540715"/>
                  <a:gd name="connsiteY314" fmla="*/ 2100262 h 3905250"/>
                  <a:gd name="connsiteX315" fmla="*/ 1834362 w 5540715"/>
                  <a:gd name="connsiteY315" fmla="*/ 2109787 h 3905250"/>
                  <a:gd name="connsiteX316" fmla="*/ 1815312 w 5540715"/>
                  <a:gd name="connsiteY316" fmla="*/ 2124075 h 3905250"/>
                  <a:gd name="connsiteX317" fmla="*/ 1796262 w 5540715"/>
                  <a:gd name="connsiteY317" fmla="*/ 2133600 h 3905250"/>
                  <a:gd name="connsiteX318" fmla="*/ 1786737 w 5540715"/>
                  <a:gd name="connsiteY318" fmla="*/ 2147887 h 3905250"/>
                  <a:gd name="connsiteX319" fmla="*/ 1772450 w 5540715"/>
                  <a:gd name="connsiteY319" fmla="*/ 2152650 h 3905250"/>
                  <a:gd name="connsiteX320" fmla="*/ 1753400 w 5540715"/>
                  <a:gd name="connsiteY320" fmla="*/ 2166937 h 3905250"/>
                  <a:gd name="connsiteX321" fmla="*/ 1696250 w 5540715"/>
                  <a:gd name="connsiteY321" fmla="*/ 2219325 h 3905250"/>
                  <a:gd name="connsiteX322" fmla="*/ 1672437 w 5540715"/>
                  <a:gd name="connsiteY322" fmla="*/ 2238375 h 3905250"/>
                  <a:gd name="connsiteX323" fmla="*/ 1648625 w 5540715"/>
                  <a:gd name="connsiteY323" fmla="*/ 2252662 h 3905250"/>
                  <a:gd name="connsiteX324" fmla="*/ 1615287 w 5540715"/>
                  <a:gd name="connsiteY324" fmla="*/ 2286000 h 3905250"/>
                  <a:gd name="connsiteX325" fmla="*/ 1591475 w 5540715"/>
                  <a:gd name="connsiteY325" fmla="*/ 2305050 h 3905250"/>
                  <a:gd name="connsiteX326" fmla="*/ 1577187 w 5540715"/>
                  <a:gd name="connsiteY326" fmla="*/ 2314575 h 3905250"/>
                  <a:gd name="connsiteX327" fmla="*/ 1562900 w 5540715"/>
                  <a:gd name="connsiteY327" fmla="*/ 2328862 h 3905250"/>
                  <a:gd name="connsiteX328" fmla="*/ 1558137 w 5540715"/>
                  <a:gd name="connsiteY328" fmla="*/ 2343150 h 3905250"/>
                  <a:gd name="connsiteX329" fmla="*/ 1520037 w 5540715"/>
                  <a:gd name="connsiteY329" fmla="*/ 2366962 h 3905250"/>
                  <a:gd name="connsiteX330" fmla="*/ 1496225 w 5540715"/>
                  <a:gd name="connsiteY330" fmla="*/ 2381250 h 3905250"/>
                  <a:gd name="connsiteX331" fmla="*/ 1477175 w 5540715"/>
                  <a:gd name="connsiteY331" fmla="*/ 2395537 h 3905250"/>
                  <a:gd name="connsiteX332" fmla="*/ 1462887 w 5540715"/>
                  <a:gd name="connsiteY332" fmla="*/ 2400300 h 3905250"/>
                  <a:gd name="connsiteX333" fmla="*/ 1424787 w 5540715"/>
                  <a:gd name="connsiteY333" fmla="*/ 2419350 h 3905250"/>
                  <a:gd name="connsiteX334" fmla="*/ 1405737 w 5540715"/>
                  <a:gd name="connsiteY334" fmla="*/ 2428875 h 3905250"/>
                  <a:gd name="connsiteX335" fmla="*/ 1362875 w 5540715"/>
                  <a:gd name="connsiteY335" fmla="*/ 2462212 h 3905250"/>
                  <a:gd name="connsiteX336" fmla="*/ 1329537 w 5540715"/>
                  <a:gd name="connsiteY336" fmla="*/ 2476500 h 3905250"/>
                  <a:gd name="connsiteX337" fmla="*/ 1310487 w 5540715"/>
                  <a:gd name="connsiteY337" fmla="*/ 2490787 h 3905250"/>
                  <a:gd name="connsiteX338" fmla="*/ 1262862 w 5540715"/>
                  <a:gd name="connsiteY338" fmla="*/ 2514600 h 3905250"/>
                  <a:gd name="connsiteX339" fmla="*/ 1224762 w 5540715"/>
                  <a:gd name="connsiteY339" fmla="*/ 2538412 h 3905250"/>
                  <a:gd name="connsiteX340" fmla="*/ 1210475 w 5540715"/>
                  <a:gd name="connsiteY340" fmla="*/ 2543175 h 3905250"/>
                  <a:gd name="connsiteX341" fmla="*/ 1191425 w 5540715"/>
                  <a:gd name="connsiteY341" fmla="*/ 2557462 h 3905250"/>
                  <a:gd name="connsiteX342" fmla="*/ 1129512 w 5540715"/>
                  <a:gd name="connsiteY342" fmla="*/ 2600325 h 3905250"/>
                  <a:gd name="connsiteX343" fmla="*/ 1100937 w 5540715"/>
                  <a:gd name="connsiteY343" fmla="*/ 2624137 h 3905250"/>
                  <a:gd name="connsiteX344" fmla="*/ 1086650 w 5540715"/>
                  <a:gd name="connsiteY344" fmla="*/ 2638425 h 3905250"/>
                  <a:gd name="connsiteX345" fmla="*/ 1077125 w 5540715"/>
                  <a:gd name="connsiteY345" fmla="*/ 2652712 h 3905250"/>
                  <a:gd name="connsiteX346" fmla="*/ 1053312 w 5540715"/>
                  <a:gd name="connsiteY34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196312 w 5540715"/>
                  <a:gd name="connsiteY79" fmla="*/ 2790825 h 3905250"/>
                  <a:gd name="connsiteX80" fmla="*/ 2172500 w 5540715"/>
                  <a:gd name="connsiteY80" fmla="*/ 2733675 h 3905250"/>
                  <a:gd name="connsiteX81" fmla="*/ 2167737 w 5540715"/>
                  <a:gd name="connsiteY81" fmla="*/ 2709862 h 3905250"/>
                  <a:gd name="connsiteX82" fmla="*/ 2158212 w 5540715"/>
                  <a:gd name="connsiteY82" fmla="*/ 2686050 h 3905250"/>
                  <a:gd name="connsiteX83" fmla="*/ 2153450 w 5540715"/>
                  <a:gd name="connsiteY83" fmla="*/ 2643187 h 3905250"/>
                  <a:gd name="connsiteX84" fmla="*/ 2158212 w 5540715"/>
                  <a:gd name="connsiteY84" fmla="*/ 2586037 h 3905250"/>
                  <a:gd name="connsiteX85" fmla="*/ 2182025 w 5540715"/>
                  <a:gd name="connsiteY85" fmla="*/ 2547937 h 3905250"/>
                  <a:gd name="connsiteX86" fmla="*/ 2215362 w 5540715"/>
                  <a:gd name="connsiteY86" fmla="*/ 2509837 h 3905250"/>
                  <a:gd name="connsiteX87" fmla="*/ 2234412 w 5540715"/>
                  <a:gd name="connsiteY87" fmla="*/ 2490787 h 3905250"/>
                  <a:gd name="connsiteX88" fmla="*/ 2267750 w 5540715"/>
                  <a:gd name="connsiteY88" fmla="*/ 2481262 h 3905250"/>
                  <a:gd name="connsiteX89" fmla="*/ 2291562 w 5540715"/>
                  <a:gd name="connsiteY89" fmla="*/ 2471737 h 3905250"/>
                  <a:gd name="connsiteX90" fmla="*/ 2386812 w 5540715"/>
                  <a:gd name="connsiteY90" fmla="*/ 2462212 h 3905250"/>
                  <a:gd name="connsiteX91" fmla="*/ 2453487 w 5540715"/>
                  <a:gd name="connsiteY91" fmla="*/ 2452687 h 3905250"/>
                  <a:gd name="connsiteX92" fmla="*/ 2510637 w 5540715"/>
                  <a:gd name="connsiteY92" fmla="*/ 2443162 h 3905250"/>
                  <a:gd name="connsiteX93" fmla="*/ 2529687 w 5540715"/>
                  <a:gd name="connsiteY93" fmla="*/ 2433637 h 3905250"/>
                  <a:gd name="connsiteX94" fmla="*/ 2634462 w 5540715"/>
                  <a:gd name="connsiteY94" fmla="*/ 2424112 h 3905250"/>
                  <a:gd name="connsiteX95" fmla="*/ 2767812 w 5540715"/>
                  <a:gd name="connsiteY95" fmla="*/ 2419350 h 3905250"/>
                  <a:gd name="connsiteX96" fmla="*/ 2791625 w 5540715"/>
                  <a:gd name="connsiteY96" fmla="*/ 2414587 h 3905250"/>
                  <a:gd name="connsiteX97" fmla="*/ 2829725 w 5540715"/>
                  <a:gd name="connsiteY97" fmla="*/ 2390775 h 3905250"/>
                  <a:gd name="connsiteX98" fmla="*/ 2848775 w 5540715"/>
                  <a:gd name="connsiteY98" fmla="*/ 2381250 h 3905250"/>
                  <a:gd name="connsiteX99" fmla="*/ 2886875 w 5540715"/>
                  <a:gd name="connsiteY99" fmla="*/ 2352675 h 3905250"/>
                  <a:gd name="connsiteX100" fmla="*/ 2905925 w 5540715"/>
                  <a:gd name="connsiteY100" fmla="*/ 2338387 h 3905250"/>
                  <a:gd name="connsiteX101" fmla="*/ 2920212 w 5540715"/>
                  <a:gd name="connsiteY101" fmla="*/ 2328862 h 3905250"/>
                  <a:gd name="connsiteX102" fmla="*/ 2934500 w 5540715"/>
                  <a:gd name="connsiteY102" fmla="*/ 2314575 h 3905250"/>
                  <a:gd name="connsiteX103" fmla="*/ 2958312 w 5540715"/>
                  <a:gd name="connsiteY103" fmla="*/ 2309812 h 3905250"/>
                  <a:gd name="connsiteX104" fmla="*/ 2982125 w 5540715"/>
                  <a:gd name="connsiteY104" fmla="*/ 2295525 h 3905250"/>
                  <a:gd name="connsiteX105" fmla="*/ 3001175 w 5540715"/>
                  <a:gd name="connsiteY105" fmla="*/ 2281237 h 3905250"/>
                  <a:gd name="connsiteX106" fmla="*/ 3024987 w 5540715"/>
                  <a:gd name="connsiteY106" fmla="*/ 2271712 h 3905250"/>
                  <a:gd name="connsiteX107" fmla="*/ 3063087 w 5540715"/>
                  <a:gd name="connsiteY107" fmla="*/ 2243137 h 3905250"/>
                  <a:gd name="connsiteX108" fmla="*/ 3096425 w 5540715"/>
                  <a:gd name="connsiteY108" fmla="*/ 2224087 h 3905250"/>
                  <a:gd name="connsiteX109" fmla="*/ 3115475 w 5540715"/>
                  <a:gd name="connsiteY109" fmla="*/ 2205037 h 3905250"/>
                  <a:gd name="connsiteX110" fmla="*/ 3153575 w 5540715"/>
                  <a:gd name="connsiteY110" fmla="*/ 2185987 h 3905250"/>
                  <a:gd name="connsiteX111" fmla="*/ 3172625 w 5540715"/>
                  <a:gd name="connsiteY111" fmla="*/ 2171700 h 3905250"/>
                  <a:gd name="connsiteX112" fmla="*/ 3234537 w 5540715"/>
                  <a:gd name="connsiteY112" fmla="*/ 2119312 h 3905250"/>
                  <a:gd name="connsiteX113" fmla="*/ 3296450 w 5540715"/>
                  <a:gd name="connsiteY113" fmla="*/ 2076450 h 3905250"/>
                  <a:gd name="connsiteX114" fmla="*/ 3329787 w 5540715"/>
                  <a:gd name="connsiteY114" fmla="*/ 2052637 h 3905250"/>
                  <a:gd name="connsiteX115" fmla="*/ 3358362 w 5540715"/>
                  <a:gd name="connsiteY115" fmla="*/ 2033587 h 3905250"/>
                  <a:gd name="connsiteX116" fmla="*/ 3420275 w 5540715"/>
                  <a:gd name="connsiteY116" fmla="*/ 1995487 h 3905250"/>
                  <a:gd name="connsiteX117" fmla="*/ 3453612 w 5540715"/>
                  <a:gd name="connsiteY117" fmla="*/ 1981200 h 3905250"/>
                  <a:gd name="connsiteX118" fmla="*/ 3482187 w 5540715"/>
                  <a:gd name="connsiteY118" fmla="*/ 1962150 h 3905250"/>
                  <a:gd name="connsiteX119" fmla="*/ 3534575 w 5540715"/>
                  <a:gd name="connsiteY119" fmla="*/ 1933575 h 3905250"/>
                  <a:gd name="connsiteX120" fmla="*/ 3563150 w 5540715"/>
                  <a:gd name="connsiteY120" fmla="*/ 1914525 h 3905250"/>
                  <a:gd name="connsiteX121" fmla="*/ 3639350 w 5540715"/>
                  <a:gd name="connsiteY121" fmla="*/ 1871662 h 3905250"/>
                  <a:gd name="connsiteX122" fmla="*/ 3686975 w 5540715"/>
                  <a:gd name="connsiteY122" fmla="*/ 1843087 h 3905250"/>
                  <a:gd name="connsiteX123" fmla="*/ 3720312 w 5540715"/>
                  <a:gd name="connsiteY123" fmla="*/ 1824037 h 3905250"/>
                  <a:gd name="connsiteX124" fmla="*/ 3744125 w 5540715"/>
                  <a:gd name="connsiteY124" fmla="*/ 1804987 h 3905250"/>
                  <a:gd name="connsiteX125" fmla="*/ 3772700 w 5540715"/>
                  <a:gd name="connsiteY125" fmla="*/ 1795462 h 3905250"/>
                  <a:gd name="connsiteX126" fmla="*/ 3796512 w 5540715"/>
                  <a:gd name="connsiteY126" fmla="*/ 1776412 h 3905250"/>
                  <a:gd name="connsiteX127" fmla="*/ 3829850 w 5540715"/>
                  <a:gd name="connsiteY127" fmla="*/ 1762125 h 3905250"/>
                  <a:gd name="connsiteX128" fmla="*/ 3858425 w 5540715"/>
                  <a:gd name="connsiteY128" fmla="*/ 1747837 h 3905250"/>
                  <a:gd name="connsiteX129" fmla="*/ 3882237 w 5540715"/>
                  <a:gd name="connsiteY129" fmla="*/ 1733550 h 3905250"/>
                  <a:gd name="connsiteX130" fmla="*/ 3929862 w 5540715"/>
                  <a:gd name="connsiteY130" fmla="*/ 1714500 h 3905250"/>
                  <a:gd name="connsiteX131" fmla="*/ 3958437 w 5540715"/>
                  <a:gd name="connsiteY131" fmla="*/ 1695450 h 3905250"/>
                  <a:gd name="connsiteX132" fmla="*/ 3977487 w 5540715"/>
                  <a:gd name="connsiteY132" fmla="*/ 1681162 h 3905250"/>
                  <a:gd name="connsiteX133" fmla="*/ 4029875 w 5540715"/>
                  <a:gd name="connsiteY133" fmla="*/ 1657350 h 3905250"/>
                  <a:gd name="connsiteX134" fmla="*/ 4082262 w 5540715"/>
                  <a:gd name="connsiteY134" fmla="*/ 1614487 h 3905250"/>
                  <a:gd name="connsiteX135" fmla="*/ 4139412 w 5540715"/>
                  <a:gd name="connsiteY135" fmla="*/ 1576387 h 3905250"/>
                  <a:gd name="connsiteX136" fmla="*/ 4167987 w 5540715"/>
                  <a:gd name="connsiteY136" fmla="*/ 1557337 h 3905250"/>
                  <a:gd name="connsiteX137" fmla="*/ 4196562 w 5540715"/>
                  <a:gd name="connsiteY137" fmla="*/ 1538287 h 3905250"/>
                  <a:gd name="connsiteX138" fmla="*/ 4253712 w 5540715"/>
                  <a:gd name="connsiteY138" fmla="*/ 1509712 h 3905250"/>
                  <a:gd name="connsiteX139" fmla="*/ 4277525 w 5540715"/>
                  <a:gd name="connsiteY139" fmla="*/ 1500187 h 3905250"/>
                  <a:gd name="connsiteX140" fmla="*/ 4296575 w 5540715"/>
                  <a:gd name="connsiteY140" fmla="*/ 1490662 h 3905250"/>
                  <a:gd name="connsiteX141" fmla="*/ 4325150 w 5540715"/>
                  <a:gd name="connsiteY141" fmla="*/ 1485900 h 3905250"/>
                  <a:gd name="connsiteX142" fmla="*/ 4353725 w 5540715"/>
                  <a:gd name="connsiteY142" fmla="*/ 1476375 h 3905250"/>
                  <a:gd name="connsiteX143" fmla="*/ 4491837 w 5540715"/>
                  <a:gd name="connsiteY143" fmla="*/ 1481137 h 3905250"/>
                  <a:gd name="connsiteX144" fmla="*/ 4510887 w 5540715"/>
                  <a:gd name="connsiteY144" fmla="*/ 1495425 h 3905250"/>
                  <a:gd name="connsiteX145" fmla="*/ 4568037 w 5540715"/>
                  <a:gd name="connsiteY145" fmla="*/ 1528762 h 3905250"/>
                  <a:gd name="connsiteX146" fmla="*/ 4615662 w 5540715"/>
                  <a:gd name="connsiteY146" fmla="*/ 1571625 h 3905250"/>
                  <a:gd name="connsiteX147" fmla="*/ 4629950 w 5540715"/>
                  <a:gd name="connsiteY147" fmla="*/ 1590675 h 3905250"/>
                  <a:gd name="connsiteX148" fmla="*/ 4629950 w 5540715"/>
                  <a:gd name="connsiteY148" fmla="*/ 1690687 h 3905250"/>
                  <a:gd name="connsiteX149" fmla="*/ 4610900 w 5540715"/>
                  <a:gd name="connsiteY149" fmla="*/ 1724025 h 3905250"/>
                  <a:gd name="connsiteX150" fmla="*/ 4587087 w 5540715"/>
                  <a:gd name="connsiteY150" fmla="*/ 1785937 h 3905250"/>
                  <a:gd name="connsiteX151" fmla="*/ 4577562 w 5540715"/>
                  <a:gd name="connsiteY151" fmla="*/ 1809750 h 3905250"/>
                  <a:gd name="connsiteX152" fmla="*/ 4572800 w 5540715"/>
                  <a:gd name="connsiteY152" fmla="*/ 1828800 h 3905250"/>
                  <a:gd name="connsiteX153" fmla="*/ 4563275 w 5540715"/>
                  <a:gd name="connsiteY153" fmla="*/ 1876425 h 3905250"/>
                  <a:gd name="connsiteX154" fmla="*/ 4558512 w 5540715"/>
                  <a:gd name="connsiteY154" fmla="*/ 1909762 h 3905250"/>
                  <a:gd name="connsiteX155" fmla="*/ 4553750 w 5540715"/>
                  <a:gd name="connsiteY155" fmla="*/ 1938337 h 3905250"/>
                  <a:gd name="connsiteX156" fmla="*/ 4572800 w 5540715"/>
                  <a:gd name="connsiteY156" fmla="*/ 2133600 h 3905250"/>
                  <a:gd name="connsiteX157" fmla="*/ 4601375 w 5540715"/>
                  <a:gd name="connsiteY157" fmla="*/ 2162175 h 3905250"/>
                  <a:gd name="connsiteX158" fmla="*/ 4620425 w 5540715"/>
                  <a:gd name="connsiteY158" fmla="*/ 2166937 h 3905250"/>
                  <a:gd name="connsiteX159" fmla="*/ 4644237 w 5540715"/>
                  <a:gd name="connsiteY159" fmla="*/ 2181225 h 3905250"/>
                  <a:gd name="connsiteX160" fmla="*/ 4663287 w 5540715"/>
                  <a:gd name="connsiteY160" fmla="*/ 2185987 h 3905250"/>
                  <a:gd name="connsiteX161" fmla="*/ 4715675 w 5540715"/>
                  <a:gd name="connsiteY161" fmla="*/ 2195512 h 3905250"/>
                  <a:gd name="connsiteX162" fmla="*/ 4829975 w 5540715"/>
                  <a:gd name="connsiteY162" fmla="*/ 2185987 h 3905250"/>
                  <a:gd name="connsiteX163" fmla="*/ 4863312 w 5540715"/>
                  <a:gd name="connsiteY163" fmla="*/ 2166937 h 3905250"/>
                  <a:gd name="connsiteX164" fmla="*/ 4915700 w 5540715"/>
                  <a:gd name="connsiteY164" fmla="*/ 2147887 h 3905250"/>
                  <a:gd name="connsiteX165" fmla="*/ 4934750 w 5540715"/>
                  <a:gd name="connsiteY165" fmla="*/ 2133600 h 3905250"/>
                  <a:gd name="connsiteX166" fmla="*/ 4949037 w 5540715"/>
                  <a:gd name="connsiteY166" fmla="*/ 2128837 h 3905250"/>
                  <a:gd name="connsiteX167" fmla="*/ 4963325 w 5540715"/>
                  <a:gd name="connsiteY167" fmla="*/ 2114550 h 3905250"/>
                  <a:gd name="connsiteX168" fmla="*/ 4982375 w 5540715"/>
                  <a:gd name="connsiteY168" fmla="*/ 2100262 h 3905250"/>
                  <a:gd name="connsiteX169" fmla="*/ 5010950 w 5540715"/>
                  <a:gd name="connsiteY169" fmla="*/ 2081212 h 3905250"/>
                  <a:gd name="connsiteX170" fmla="*/ 5053812 w 5540715"/>
                  <a:gd name="connsiteY170" fmla="*/ 2038350 h 3905250"/>
                  <a:gd name="connsiteX171" fmla="*/ 5077625 w 5540715"/>
                  <a:gd name="connsiteY171" fmla="*/ 2019300 h 3905250"/>
                  <a:gd name="connsiteX172" fmla="*/ 5096675 w 5540715"/>
                  <a:gd name="connsiteY172" fmla="*/ 2000250 h 3905250"/>
                  <a:gd name="connsiteX173" fmla="*/ 5125250 w 5540715"/>
                  <a:gd name="connsiteY173" fmla="*/ 1981200 h 3905250"/>
                  <a:gd name="connsiteX174" fmla="*/ 5172875 w 5540715"/>
                  <a:gd name="connsiteY174" fmla="*/ 1943100 h 3905250"/>
                  <a:gd name="connsiteX175" fmla="*/ 5210975 w 5540715"/>
                  <a:gd name="connsiteY175" fmla="*/ 1909762 h 3905250"/>
                  <a:gd name="connsiteX176" fmla="*/ 5220500 w 5540715"/>
                  <a:gd name="connsiteY176" fmla="*/ 1895475 h 3905250"/>
                  <a:gd name="connsiteX177" fmla="*/ 5234787 w 5540715"/>
                  <a:gd name="connsiteY177" fmla="*/ 1876425 h 3905250"/>
                  <a:gd name="connsiteX178" fmla="*/ 5253837 w 5540715"/>
                  <a:gd name="connsiteY178" fmla="*/ 1838325 h 3905250"/>
                  <a:gd name="connsiteX179" fmla="*/ 5282412 w 5540715"/>
                  <a:gd name="connsiteY179" fmla="*/ 1790700 h 3905250"/>
                  <a:gd name="connsiteX180" fmla="*/ 5287175 w 5540715"/>
                  <a:gd name="connsiteY180" fmla="*/ 1771650 h 3905250"/>
                  <a:gd name="connsiteX181" fmla="*/ 5306225 w 5540715"/>
                  <a:gd name="connsiteY181" fmla="*/ 1743075 h 3905250"/>
                  <a:gd name="connsiteX182" fmla="*/ 5320512 w 5540715"/>
                  <a:gd name="connsiteY182" fmla="*/ 1709737 h 3905250"/>
                  <a:gd name="connsiteX183" fmla="*/ 5334800 w 5540715"/>
                  <a:gd name="connsiteY183" fmla="*/ 1695450 h 3905250"/>
                  <a:gd name="connsiteX184" fmla="*/ 5358612 w 5540715"/>
                  <a:gd name="connsiteY184" fmla="*/ 1647825 h 3905250"/>
                  <a:gd name="connsiteX185" fmla="*/ 5391950 w 5540715"/>
                  <a:gd name="connsiteY185" fmla="*/ 1581150 h 3905250"/>
                  <a:gd name="connsiteX186" fmla="*/ 5439575 w 5540715"/>
                  <a:gd name="connsiteY186" fmla="*/ 1452562 h 3905250"/>
                  <a:gd name="connsiteX187" fmla="*/ 5449100 w 5540715"/>
                  <a:gd name="connsiteY187" fmla="*/ 1414462 h 3905250"/>
                  <a:gd name="connsiteX188" fmla="*/ 5453862 w 5540715"/>
                  <a:gd name="connsiteY188" fmla="*/ 1381125 h 3905250"/>
                  <a:gd name="connsiteX189" fmla="*/ 5463387 w 5540715"/>
                  <a:gd name="connsiteY189" fmla="*/ 1181100 h 3905250"/>
                  <a:gd name="connsiteX190" fmla="*/ 5468150 w 5540715"/>
                  <a:gd name="connsiteY190" fmla="*/ 1157287 h 3905250"/>
                  <a:gd name="connsiteX191" fmla="*/ 5472912 w 5540715"/>
                  <a:gd name="connsiteY191" fmla="*/ 1128712 h 3905250"/>
                  <a:gd name="connsiteX192" fmla="*/ 5477675 w 5540715"/>
                  <a:gd name="connsiteY192" fmla="*/ 1095375 h 3905250"/>
                  <a:gd name="connsiteX193" fmla="*/ 5487200 w 5540715"/>
                  <a:gd name="connsiteY193" fmla="*/ 1066800 h 3905250"/>
                  <a:gd name="connsiteX194" fmla="*/ 5501487 w 5540715"/>
                  <a:gd name="connsiteY194" fmla="*/ 981075 h 3905250"/>
                  <a:gd name="connsiteX195" fmla="*/ 5501487 w 5540715"/>
                  <a:gd name="connsiteY195" fmla="*/ 981075 h 3905250"/>
                  <a:gd name="connsiteX196" fmla="*/ 5511012 w 5540715"/>
                  <a:gd name="connsiteY196" fmla="*/ 923925 h 3905250"/>
                  <a:gd name="connsiteX197" fmla="*/ 5515775 w 5540715"/>
                  <a:gd name="connsiteY197" fmla="*/ 890587 h 3905250"/>
                  <a:gd name="connsiteX198" fmla="*/ 5525300 w 5540715"/>
                  <a:gd name="connsiteY198" fmla="*/ 833437 h 3905250"/>
                  <a:gd name="connsiteX199" fmla="*/ 5530062 w 5540715"/>
                  <a:gd name="connsiteY199" fmla="*/ 804862 h 3905250"/>
                  <a:gd name="connsiteX200" fmla="*/ 5534825 w 5540715"/>
                  <a:gd name="connsiteY200" fmla="*/ 738187 h 3905250"/>
                  <a:gd name="connsiteX201" fmla="*/ 5520537 w 5540715"/>
                  <a:gd name="connsiteY201" fmla="*/ 466725 h 3905250"/>
                  <a:gd name="connsiteX202" fmla="*/ 5511012 w 5540715"/>
                  <a:gd name="connsiteY202" fmla="*/ 442912 h 3905250"/>
                  <a:gd name="connsiteX203" fmla="*/ 5491962 w 5540715"/>
                  <a:gd name="connsiteY203" fmla="*/ 390525 h 3905250"/>
                  <a:gd name="connsiteX204" fmla="*/ 5477675 w 5540715"/>
                  <a:gd name="connsiteY204" fmla="*/ 366712 h 3905250"/>
                  <a:gd name="connsiteX205" fmla="*/ 5453862 w 5540715"/>
                  <a:gd name="connsiteY205" fmla="*/ 347662 h 3905250"/>
                  <a:gd name="connsiteX206" fmla="*/ 5420525 w 5540715"/>
                  <a:gd name="connsiteY206" fmla="*/ 309562 h 3905250"/>
                  <a:gd name="connsiteX207" fmla="*/ 5401475 w 5540715"/>
                  <a:gd name="connsiteY207" fmla="*/ 300037 h 3905250"/>
                  <a:gd name="connsiteX208" fmla="*/ 5391950 w 5540715"/>
                  <a:gd name="connsiteY208" fmla="*/ 280987 h 3905250"/>
                  <a:gd name="connsiteX209" fmla="*/ 5358612 w 5540715"/>
                  <a:gd name="connsiteY209" fmla="*/ 257175 h 3905250"/>
                  <a:gd name="connsiteX210" fmla="*/ 5325275 w 5540715"/>
                  <a:gd name="connsiteY210" fmla="*/ 223837 h 3905250"/>
                  <a:gd name="connsiteX211" fmla="*/ 5244312 w 5540715"/>
                  <a:gd name="connsiteY211" fmla="*/ 133350 h 3905250"/>
                  <a:gd name="connsiteX212" fmla="*/ 5201450 w 5540715"/>
                  <a:gd name="connsiteY212" fmla="*/ 85725 h 3905250"/>
                  <a:gd name="connsiteX213" fmla="*/ 5163350 w 5540715"/>
                  <a:gd name="connsiteY213" fmla="*/ 71437 h 3905250"/>
                  <a:gd name="connsiteX214" fmla="*/ 5087150 w 5540715"/>
                  <a:gd name="connsiteY214" fmla="*/ 42862 h 3905250"/>
                  <a:gd name="connsiteX215" fmla="*/ 5039525 w 5540715"/>
                  <a:gd name="connsiteY215" fmla="*/ 23812 h 3905250"/>
                  <a:gd name="connsiteX216" fmla="*/ 5006187 w 5540715"/>
                  <a:gd name="connsiteY216" fmla="*/ 19050 h 3905250"/>
                  <a:gd name="connsiteX217" fmla="*/ 4982375 w 5540715"/>
                  <a:gd name="connsiteY217" fmla="*/ 9525 h 3905250"/>
                  <a:gd name="connsiteX218" fmla="*/ 4915700 w 5540715"/>
                  <a:gd name="connsiteY218" fmla="*/ 4762 h 3905250"/>
                  <a:gd name="connsiteX219" fmla="*/ 4858550 w 5540715"/>
                  <a:gd name="connsiteY219" fmla="*/ 0 h 3905250"/>
                  <a:gd name="connsiteX220" fmla="*/ 4749012 w 5540715"/>
                  <a:gd name="connsiteY220" fmla="*/ 14287 h 3905250"/>
                  <a:gd name="connsiteX221" fmla="*/ 4725200 w 5540715"/>
                  <a:gd name="connsiteY221" fmla="*/ 19050 h 3905250"/>
                  <a:gd name="connsiteX222" fmla="*/ 4668050 w 5540715"/>
                  <a:gd name="connsiteY222" fmla="*/ 42862 h 3905250"/>
                  <a:gd name="connsiteX223" fmla="*/ 4629950 w 5540715"/>
                  <a:gd name="connsiteY223" fmla="*/ 57150 h 3905250"/>
                  <a:gd name="connsiteX224" fmla="*/ 4548987 w 5540715"/>
                  <a:gd name="connsiteY224" fmla="*/ 104775 h 3905250"/>
                  <a:gd name="connsiteX225" fmla="*/ 4529937 w 5540715"/>
                  <a:gd name="connsiteY225" fmla="*/ 128587 h 3905250"/>
                  <a:gd name="connsiteX226" fmla="*/ 4510887 w 5540715"/>
                  <a:gd name="connsiteY226" fmla="*/ 147637 h 3905250"/>
                  <a:gd name="connsiteX227" fmla="*/ 4491837 w 5540715"/>
                  <a:gd name="connsiteY227" fmla="*/ 176212 h 3905250"/>
                  <a:gd name="connsiteX228" fmla="*/ 4458500 w 5540715"/>
                  <a:gd name="connsiteY228" fmla="*/ 247650 h 3905250"/>
                  <a:gd name="connsiteX229" fmla="*/ 4439450 w 5540715"/>
                  <a:gd name="connsiteY229" fmla="*/ 304800 h 3905250"/>
                  <a:gd name="connsiteX230" fmla="*/ 4420400 w 5540715"/>
                  <a:gd name="connsiteY230" fmla="*/ 366712 h 3905250"/>
                  <a:gd name="connsiteX231" fmla="*/ 4415637 w 5540715"/>
                  <a:gd name="connsiteY231" fmla="*/ 400050 h 3905250"/>
                  <a:gd name="connsiteX232" fmla="*/ 4406112 w 5540715"/>
                  <a:gd name="connsiteY232" fmla="*/ 423862 h 3905250"/>
                  <a:gd name="connsiteX233" fmla="*/ 4401350 w 5540715"/>
                  <a:gd name="connsiteY233" fmla="*/ 457200 h 3905250"/>
                  <a:gd name="connsiteX234" fmla="*/ 4391825 w 5540715"/>
                  <a:gd name="connsiteY234" fmla="*/ 519112 h 3905250"/>
                  <a:gd name="connsiteX235" fmla="*/ 4425162 w 5540715"/>
                  <a:gd name="connsiteY235" fmla="*/ 685800 h 3905250"/>
                  <a:gd name="connsiteX236" fmla="*/ 4434687 w 5540715"/>
                  <a:gd name="connsiteY236" fmla="*/ 728662 h 3905250"/>
                  <a:gd name="connsiteX237" fmla="*/ 4444212 w 5540715"/>
                  <a:gd name="connsiteY237" fmla="*/ 752475 h 3905250"/>
                  <a:gd name="connsiteX238" fmla="*/ 4439450 w 5540715"/>
                  <a:gd name="connsiteY238" fmla="*/ 819150 h 3905250"/>
                  <a:gd name="connsiteX239" fmla="*/ 4396587 w 5540715"/>
                  <a:gd name="connsiteY239" fmla="*/ 852487 h 3905250"/>
                  <a:gd name="connsiteX240" fmla="*/ 4382300 w 5540715"/>
                  <a:gd name="connsiteY240" fmla="*/ 866775 h 3905250"/>
                  <a:gd name="connsiteX241" fmla="*/ 4363250 w 5540715"/>
                  <a:gd name="connsiteY241" fmla="*/ 876300 h 3905250"/>
                  <a:gd name="connsiteX242" fmla="*/ 4329912 w 5540715"/>
                  <a:gd name="connsiteY242" fmla="*/ 900112 h 3905250"/>
                  <a:gd name="connsiteX243" fmla="*/ 4315625 w 5540715"/>
                  <a:gd name="connsiteY243" fmla="*/ 909637 h 3905250"/>
                  <a:gd name="connsiteX244" fmla="*/ 4296575 w 5540715"/>
                  <a:gd name="connsiteY244" fmla="*/ 923925 h 3905250"/>
                  <a:gd name="connsiteX245" fmla="*/ 4277525 w 5540715"/>
                  <a:gd name="connsiteY245" fmla="*/ 928687 h 3905250"/>
                  <a:gd name="connsiteX246" fmla="*/ 4248950 w 5540715"/>
                  <a:gd name="connsiteY246" fmla="*/ 938212 h 3905250"/>
                  <a:gd name="connsiteX247" fmla="*/ 4229900 w 5540715"/>
                  <a:gd name="connsiteY247" fmla="*/ 942975 h 3905250"/>
                  <a:gd name="connsiteX248" fmla="*/ 4215612 w 5540715"/>
                  <a:gd name="connsiteY248" fmla="*/ 947737 h 3905250"/>
                  <a:gd name="connsiteX249" fmla="*/ 4158462 w 5540715"/>
                  <a:gd name="connsiteY249" fmla="*/ 957262 h 3905250"/>
                  <a:gd name="connsiteX250" fmla="*/ 4120362 w 5540715"/>
                  <a:gd name="connsiteY250" fmla="*/ 966787 h 3905250"/>
                  <a:gd name="connsiteX251" fmla="*/ 4091787 w 5540715"/>
                  <a:gd name="connsiteY251" fmla="*/ 976312 h 3905250"/>
                  <a:gd name="connsiteX252" fmla="*/ 4067975 w 5540715"/>
                  <a:gd name="connsiteY252" fmla="*/ 985837 h 3905250"/>
                  <a:gd name="connsiteX253" fmla="*/ 4034637 w 5540715"/>
                  <a:gd name="connsiteY253" fmla="*/ 990600 h 3905250"/>
                  <a:gd name="connsiteX254" fmla="*/ 3967962 w 5540715"/>
                  <a:gd name="connsiteY254" fmla="*/ 1009650 h 3905250"/>
                  <a:gd name="connsiteX255" fmla="*/ 3939387 w 5540715"/>
                  <a:gd name="connsiteY255" fmla="*/ 1019175 h 3905250"/>
                  <a:gd name="connsiteX256" fmla="*/ 3906050 w 5540715"/>
                  <a:gd name="connsiteY256" fmla="*/ 1023937 h 3905250"/>
                  <a:gd name="connsiteX257" fmla="*/ 3744125 w 5540715"/>
                  <a:gd name="connsiteY257" fmla="*/ 1019175 h 3905250"/>
                  <a:gd name="connsiteX258" fmla="*/ 3715550 w 5540715"/>
                  <a:gd name="connsiteY258" fmla="*/ 1014412 h 3905250"/>
                  <a:gd name="connsiteX259" fmla="*/ 3677450 w 5540715"/>
                  <a:gd name="connsiteY259" fmla="*/ 1009650 h 3905250"/>
                  <a:gd name="connsiteX260" fmla="*/ 3548862 w 5540715"/>
                  <a:gd name="connsiteY260" fmla="*/ 1023937 h 3905250"/>
                  <a:gd name="connsiteX261" fmla="*/ 3506000 w 5540715"/>
                  <a:gd name="connsiteY261" fmla="*/ 1052512 h 3905250"/>
                  <a:gd name="connsiteX262" fmla="*/ 3486950 w 5540715"/>
                  <a:gd name="connsiteY262" fmla="*/ 1071562 h 3905250"/>
                  <a:gd name="connsiteX263" fmla="*/ 3463137 w 5540715"/>
                  <a:gd name="connsiteY263" fmla="*/ 1090612 h 3905250"/>
                  <a:gd name="connsiteX264" fmla="*/ 3425037 w 5540715"/>
                  <a:gd name="connsiteY264" fmla="*/ 1128712 h 3905250"/>
                  <a:gd name="connsiteX265" fmla="*/ 3396462 w 5540715"/>
                  <a:gd name="connsiteY265" fmla="*/ 1176337 h 3905250"/>
                  <a:gd name="connsiteX266" fmla="*/ 3363125 w 5540715"/>
                  <a:gd name="connsiteY266" fmla="*/ 1228725 h 3905250"/>
                  <a:gd name="connsiteX267" fmla="*/ 3353600 w 5540715"/>
                  <a:gd name="connsiteY267" fmla="*/ 1262062 h 3905250"/>
                  <a:gd name="connsiteX268" fmla="*/ 3348837 w 5540715"/>
                  <a:gd name="connsiteY268" fmla="*/ 1281112 h 3905250"/>
                  <a:gd name="connsiteX269" fmla="*/ 3339312 w 5540715"/>
                  <a:gd name="connsiteY269" fmla="*/ 1295400 h 3905250"/>
                  <a:gd name="connsiteX270" fmla="*/ 3329787 w 5540715"/>
                  <a:gd name="connsiteY270" fmla="*/ 1323975 h 3905250"/>
                  <a:gd name="connsiteX271" fmla="*/ 3301212 w 5540715"/>
                  <a:gd name="connsiteY271" fmla="*/ 1357312 h 3905250"/>
                  <a:gd name="connsiteX272" fmla="*/ 3291687 w 5540715"/>
                  <a:gd name="connsiteY272" fmla="*/ 1381125 h 3905250"/>
                  <a:gd name="connsiteX273" fmla="*/ 3248825 w 5540715"/>
                  <a:gd name="connsiteY273" fmla="*/ 1414462 h 3905250"/>
                  <a:gd name="connsiteX274" fmla="*/ 3234537 w 5540715"/>
                  <a:gd name="connsiteY274" fmla="*/ 1433512 h 3905250"/>
                  <a:gd name="connsiteX275" fmla="*/ 3220250 w 5540715"/>
                  <a:gd name="connsiteY275" fmla="*/ 1443037 h 3905250"/>
                  <a:gd name="connsiteX276" fmla="*/ 3172625 w 5540715"/>
                  <a:gd name="connsiteY276" fmla="*/ 1481137 h 3905250"/>
                  <a:gd name="connsiteX277" fmla="*/ 3153575 w 5540715"/>
                  <a:gd name="connsiteY277" fmla="*/ 1495425 h 3905250"/>
                  <a:gd name="connsiteX278" fmla="*/ 3129762 w 5540715"/>
                  <a:gd name="connsiteY278" fmla="*/ 1504950 h 3905250"/>
                  <a:gd name="connsiteX279" fmla="*/ 3110712 w 5540715"/>
                  <a:gd name="connsiteY279" fmla="*/ 1519237 h 3905250"/>
                  <a:gd name="connsiteX280" fmla="*/ 3096425 w 5540715"/>
                  <a:gd name="connsiteY280" fmla="*/ 1533525 h 3905250"/>
                  <a:gd name="connsiteX281" fmla="*/ 3072612 w 5540715"/>
                  <a:gd name="connsiteY281" fmla="*/ 1543050 h 3905250"/>
                  <a:gd name="connsiteX282" fmla="*/ 3058325 w 5540715"/>
                  <a:gd name="connsiteY282" fmla="*/ 1557337 h 3905250"/>
                  <a:gd name="connsiteX283" fmla="*/ 3034512 w 5540715"/>
                  <a:gd name="connsiteY283" fmla="*/ 1566862 h 3905250"/>
                  <a:gd name="connsiteX284" fmla="*/ 3015462 w 5540715"/>
                  <a:gd name="connsiteY284" fmla="*/ 1576387 h 3905250"/>
                  <a:gd name="connsiteX285" fmla="*/ 2967837 w 5540715"/>
                  <a:gd name="connsiteY285" fmla="*/ 1604962 h 3905250"/>
                  <a:gd name="connsiteX286" fmla="*/ 2953550 w 5540715"/>
                  <a:gd name="connsiteY286" fmla="*/ 1614487 h 3905250"/>
                  <a:gd name="connsiteX287" fmla="*/ 2939262 w 5540715"/>
                  <a:gd name="connsiteY287" fmla="*/ 1619250 h 3905250"/>
                  <a:gd name="connsiteX288" fmla="*/ 2910687 w 5540715"/>
                  <a:gd name="connsiteY288" fmla="*/ 1638300 h 3905250"/>
                  <a:gd name="connsiteX289" fmla="*/ 2896400 w 5540715"/>
                  <a:gd name="connsiteY289" fmla="*/ 1652587 h 3905250"/>
                  <a:gd name="connsiteX290" fmla="*/ 2834487 w 5540715"/>
                  <a:gd name="connsiteY290" fmla="*/ 1681162 h 3905250"/>
                  <a:gd name="connsiteX291" fmla="*/ 2791625 w 5540715"/>
                  <a:gd name="connsiteY291" fmla="*/ 1709737 h 3905250"/>
                  <a:gd name="connsiteX292" fmla="*/ 2767812 w 5540715"/>
                  <a:gd name="connsiteY292" fmla="*/ 1719262 h 3905250"/>
                  <a:gd name="connsiteX293" fmla="*/ 2753525 w 5540715"/>
                  <a:gd name="connsiteY293" fmla="*/ 1728787 h 3905250"/>
                  <a:gd name="connsiteX294" fmla="*/ 2739237 w 5540715"/>
                  <a:gd name="connsiteY294" fmla="*/ 1733550 h 3905250"/>
                  <a:gd name="connsiteX295" fmla="*/ 2724950 w 5540715"/>
                  <a:gd name="connsiteY295" fmla="*/ 1743075 h 3905250"/>
                  <a:gd name="connsiteX296" fmla="*/ 2663037 w 5540715"/>
                  <a:gd name="connsiteY296" fmla="*/ 1752600 h 3905250"/>
                  <a:gd name="connsiteX297" fmla="*/ 2596362 w 5540715"/>
                  <a:gd name="connsiteY297" fmla="*/ 1738312 h 3905250"/>
                  <a:gd name="connsiteX298" fmla="*/ 2572550 w 5540715"/>
                  <a:gd name="connsiteY298" fmla="*/ 1728788 h 3905250"/>
                  <a:gd name="connsiteX299" fmla="*/ 2524925 w 5540715"/>
                  <a:gd name="connsiteY299" fmla="*/ 1728787 h 3905250"/>
                  <a:gd name="connsiteX300" fmla="*/ 2470156 w 5540715"/>
                  <a:gd name="connsiteY300" fmla="*/ 1804987 h 3905250"/>
                  <a:gd name="connsiteX301" fmla="*/ 2389193 w 5540715"/>
                  <a:gd name="connsiteY301" fmla="*/ 1881187 h 3905250"/>
                  <a:gd name="connsiteX302" fmla="*/ 2315375 w 5540715"/>
                  <a:gd name="connsiteY302" fmla="*/ 1909762 h 3905250"/>
                  <a:gd name="connsiteX303" fmla="*/ 2253462 w 5540715"/>
                  <a:gd name="connsiteY303" fmla="*/ 1924050 h 3905250"/>
                  <a:gd name="connsiteX304" fmla="*/ 2234412 w 5540715"/>
                  <a:gd name="connsiteY304" fmla="*/ 1943100 h 3905250"/>
                  <a:gd name="connsiteX305" fmla="*/ 2220125 w 5540715"/>
                  <a:gd name="connsiteY305" fmla="*/ 1947862 h 3905250"/>
                  <a:gd name="connsiteX306" fmla="*/ 2186787 w 5540715"/>
                  <a:gd name="connsiteY306" fmla="*/ 1966912 h 3905250"/>
                  <a:gd name="connsiteX307" fmla="*/ 2148687 w 5540715"/>
                  <a:gd name="connsiteY307" fmla="*/ 1985962 h 3905250"/>
                  <a:gd name="connsiteX308" fmla="*/ 2072487 w 5540715"/>
                  <a:gd name="connsiteY308" fmla="*/ 1971675 h 3905250"/>
                  <a:gd name="connsiteX309" fmla="*/ 1996288 w 5540715"/>
                  <a:gd name="connsiteY309" fmla="*/ 1990725 h 3905250"/>
                  <a:gd name="connsiteX310" fmla="*/ 1939137 w 5540715"/>
                  <a:gd name="connsiteY310" fmla="*/ 2047875 h 3905250"/>
                  <a:gd name="connsiteX311" fmla="*/ 1910562 w 5540715"/>
                  <a:gd name="connsiteY311" fmla="*/ 2071687 h 3905250"/>
                  <a:gd name="connsiteX312" fmla="*/ 1886750 w 5540715"/>
                  <a:gd name="connsiteY312" fmla="*/ 2081212 h 3905250"/>
                  <a:gd name="connsiteX313" fmla="*/ 1858175 w 5540715"/>
                  <a:gd name="connsiteY313" fmla="*/ 2100262 h 3905250"/>
                  <a:gd name="connsiteX314" fmla="*/ 1834362 w 5540715"/>
                  <a:gd name="connsiteY314" fmla="*/ 2109787 h 3905250"/>
                  <a:gd name="connsiteX315" fmla="*/ 1815312 w 5540715"/>
                  <a:gd name="connsiteY315" fmla="*/ 2124075 h 3905250"/>
                  <a:gd name="connsiteX316" fmla="*/ 1796262 w 5540715"/>
                  <a:gd name="connsiteY316" fmla="*/ 2133600 h 3905250"/>
                  <a:gd name="connsiteX317" fmla="*/ 1786737 w 5540715"/>
                  <a:gd name="connsiteY317" fmla="*/ 2147887 h 3905250"/>
                  <a:gd name="connsiteX318" fmla="*/ 1772450 w 5540715"/>
                  <a:gd name="connsiteY318" fmla="*/ 2152650 h 3905250"/>
                  <a:gd name="connsiteX319" fmla="*/ 1753400 w 5540715"/>
                  <a:gd name="connsiteY319" fmla="*/ 2166937 h 3905250"/>
                  <a:gd name="connsiteX320" fmla="*/ 1696250 w 5540715"/>
                  <a:gd name="connsiteY320" fmla="*/ 2219325 h 3905250"/>
                  <a:gd name="connsiteX321" fmla="*/ 1672437 w 5540715"/>
                  <a:gd name="connsiteY321" fmla="*/ 2238375 h 3905250"/>
                  <a:gd name="connsiteX322" fmla="*/ 1648625 w 5540715"/>
                  <a:gd name="connsiteY322" fmla="*/ 2252662 h 3905250"/>
                  <a:gd name="connsiteX323" fmla="*/ 1615287 w 5540715"/>
                  <a:gd name="connsiteY323" fmla="*/ 2286000 h 3905250"/>
                  <a:gd name="connsiteX324" fmla="*/ 1591475 w 5540715"/>
                  <a:gd name="connsiteY324" fmla="*/ 2305050 h 3905250"/>
                  <a:gd name="connsiteX325" fmla="*/ 1577187 w 5540715"/>
                  <a:gd name="connsiteY325" fmla="*/ 2314575 h 3905250"/>
                  <a:gd name="connsiteX326" fmla="*/ 1562900 w 5540715"/>
                  <a:gd name="connsiteY326" fmla="*/ 2328862 h 3905250"/>
                  <a:gd name="connsiteX327" fmla="*/ 1558137 w 5540715"/>
                  <a:gd name="connsiteY327" fmla="*/ 2343150 h 3905250"/>
                  <a:gd name="connsiteX328" fmla="*/ 1520037 w 5540715"/>
                  <a:gd name="connsiteY328" fmla="*/ 2366962 h 3905250"/>
                  <a:gd name="connsiteX329" fmla="*/ 1496225 w 5540715"/>
                  <a:gd name="connsiteY329" fmla="*/ 2381250 h 3905250"/>
                  <a:gd name="connsiteX330" fmla="*/ 1477175 w 5540715"/>
                  <a:gd name="connsiteY330" fmla="*/ 2395537 h 3905250"/>
                  <a:gd name="connsiteX331" fmla="*/ 1462887 w 5540715"/>
                  <a:gd name="connsiteY331" fmla="*/ 2400300 h 3905250"/>
                  <a:gd name="connsiteX332" fmla="*/ 1424787 w 5540715"/>
                  <a:gd name="connsiteY332" fmla="*/ 2419350 h 3905250"/>
                  <a:gd name="connsiteX333" fmla="*/ 1405737 w 5540715"/>
                  <a:gd name="connsiteY333" fmla="*/ 2428875 h 3905250"/>
                  <a:gd name="connsiteX334" fmla="*/ 1362875 w 5540715"/>
                  <a:gd name="connsiteY334" fmla="*/ 2462212 h 3905250"/>
                  <a:gd name="connsiteX335" fmla="*/ 1329537 w 5540715"/>
                  <a:gd name="connsiteY335" fmla="*/ 2476500 h 3905250"/>
                  <a:gd name="connsiteX336" fmla="*/ 1310487 w 5540715"/>
                  <a:gd name="connsiteY336" fmla="*/ 2490787 h 3905250"/>
                  <a:gd name="connsiteX337" fmla="*/ 1262862 w 5540715"/>
                  <a:gd name="connsiteY337" fmla="*/ 2514600 h 3905250"/>
                  <a:gd name="connsiteX338" fmla="*/ 1224762 w 5540715"/>
                  <a:gd name="connsiteY338" fmla="*/ 2538412 h 3905250"/>
                  <a:gd name="connsiteX339" fmla="*/ 1210475 w 5540715"/>
                  <a:gd name="connsiteY339" fmla="*/ 2543175 h 3905250"/>
                  <a:gd name="connsiteX340" fmla="*/ 1191425 w 5540715"/>
                  <a:gd name="connsiteY340" fmla="*/ 2557462 h 3905250"/>
                  <a:gd name="connsiteX341" fmla="*/ 1129512 w 5540715"/>
                  <a:gd name="connsiteY341" fmla="*/ 2600325 h 3905250"/>
                  <a:gd name="connsiteX342" fmla="*/ 1100937 w 5540715"/>
                  <a:gd name="connsiteY342" fmla="*/ 2624137 h 3905250"/>
                  <a:gd name="connsiteX343" fmla="*/ 1086650 w 5540715"/>
                  <a:gd name="connsiteY343" fmla="*/ 2638425 h 3905250"/>
                  <a:gd name="connsiteX344" fmla="*/ 1077125 w 5540715"/>
                  <a:gd name="connsiteY344" fmla="*/ 2652712 h 3905250"/>
                  <a:gd name="connsiteX345" fmla="*/ 1053312 w 5540715"/>
                  <a:gd name="connsiteY34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96312 w 5540715"/>
                  <a:gd name="connsiteY78" fmla="*/ 2790825 h 3905250"/>
                  <a:gd name="connsiteX79" fmla="*/ 2172500 w 5540715"/>
                  <a:gd name="connsiteY79" fmla="*/ 2733675 h 3905250"/>
                  <a:gd name="connsiteX80" fmla="*/ 2167737 w 5540715"/>
                  <a:gd name="connsiteY80" fmla="*/ 2709862 h 3905250"/>
                  <a:gd name="connsiteX81" fmla="*/ 2158212 w 5540715"/>
                  <a:gd name="connsiteY81" fmla="*/ 2686050 h 3905250"/>
                  <a:gd name="connsiteX82" fmla="*/ 2153450 w 5540715"/>
                  <a:gd name="connsiteY82" fmla="*/ 2643187 h 3905250"/>
                  <a:gd name="connsiteX83" fmla="*/ 2158212 w 5540715"/>
                  <a:gd name="connsiteY83" fmla="*/ 2586037 h 3905250"/>
                  <a:gd name="connsiteX84" fmla="*/ 2182025 w 5540715"/>
                  <a:gd name="connsiteY84" fmla="*/ 2547937 h 3905250"/>
                  <a:gd name="connsiteX85" fmla="*/ 2215362 w 5540715"/>
                  <a:gd name="connsiteY85" fmla="*/ 2509837 h 3905250"/>
                  <a:gd name="connsiteX86" fmla="*/ 2234412 w 5540715"/>
                  <a:gd name="connsiteY86" fmla="*/ 2490787 h 3905250"/>
                  <a:gd name="connsiteX87" fmla="*/ 2267750 w 5540715"/>
                  <a:gd name="connsiteY87" fmla="*/ 2481262 h 3905250"/>
                  <a:gd name="connsiteX88" fmla="*/ 2291562 w 5540715"/>
                  <a:gd name="connsiteY88" fmla="*/ 2471737 h 3905250"/>
                  <a:gd name="connsiteX89" fmla="*/ 2386812 w 5540715"/>
                  <a:gd name="connsiteY89" fmla="*/ 2462212 h 3905250"/>
                  <a:gd name="connsiteX90" fmla="*/ 2453487 w 5540715"/>
                  <a:gd name="connsiteY90" fmla="*/ 2452687 h 3905250"/>
                  <a:gd name="connsiteX91" fmla="*/ 2510637 w 5540715"/>
                  <a:gd name="connsiteY91" fmla="*/ 2443162 h 3905250"/>
                  <a:gd name="connsiteX92" fmla="*/ 2529687 w 5540715"/>
                  <a:gd name="connsiteY92" fmla="*/ 2433637 h 3905250"/>
                  <a:gd name="connsiteX93" fmla="*/ 2634462 w 5540715"/>
                  <a:gd name="connsiteY93" fmla="*/ 2424112 h 3905250"/>
                  <a:gd name="connsiteX94" fmla="*/ 2767812 w 5540715"/>
                  <a:gd name="connsiteY94" fmla="*/ 2419350 h 3905250"/>
                  <a:gd name="connsiteX95" fmla="*/ 2791625 w 5540715"/>
                  <a:gd name="connsiteY95" fmla="*/ 2414587 h 3905250"/>
                  <a:gd name="connsiteX96" fmla="*/ 2829725 w 5540715"/>
                  <a:gd name="connsiteY96" fmla="*/ 2390775 h 3905250"/>
                  <a:gd name="connsiteX97" fmla="*/ 2848775 w 5540715"/>
                  <a:gd name="connsiteY97" fmla="*/ 2381250 h 3905250"/>
                  <a:gd name="connsiteX98" fmla="*/ 2886875 w 5540715"/>
                  <a:gd name="connsiteY98" fmla="*/ 2352675 h 3905250"/>
                  <a:gd name="connsiteX99" fmla="*/ 2905925 w 5540715"/>
                  <a:gd name="connsiteY99" fmla="*/ 2338387 h 3905250"/>
                  <a:gd name="connsiteX100" fmla="*/ 2920212 w 5540715"/>
                  <a:gd name="connsiteY100" fmla="*/ 2328862 h 3905250"/>
                  <a:gd name="connsiteX101" fmla="*/ 2934500 w 5540715"/>
                  <a:gd name="connsiteY101" fmla="*/ 2314575 h 3905250"/>
                  <a:gd name="connsiteX102" fmla="*/ 2958312 w 5540715"/>
                  <a:gd name="connsiteY102" fmla="*/ 2309812 h 3905250"/>
                  <a:gd name="connsiteX103" fmla="*/ 2982125 w 5540715"/>
                  <a:gd name="connsiteY103" fmla="*/ 2295525 h 3905250"/>
                  <a:gd name="connsiteX104" fmla="*/ 3001175 w 5540715"/>
                  <a:gd name="connsiteY104" fmla="*/ 2281237 h 3905250"/>
                  <a:gd name="connsiteX105" fmla="*/ 3024987 w 5540715"/>
                  <a:gd name="connsiteY105" fmla="*/ 2271712 h 3905250"/>
                  <a:gd name="connsiteX106" fmla="*/ 3063087 w 5540715"/>
                  <a:gd name="connsiteY106" fmla="*/ 2243137 h 3905250"/>
                  <a:gd name="connsiteX107" fmla="*/ 3096425 w 5540715"/>
                  <a:gd name="connsiteY107" fmla="*/ 2224087 h 3905250"/>
                  <a:gd name="connsiteX108" fmla="*/ 3115475 w 5540715"/>
                  <a:gd name="connsiteY108" fmla="*/ 2205037 h 3905250"/>
                  <a:gd name="connsiteX109" fmla="*/ 3153575 w 5540715"/>
                  <a:gd name="connsiteY109" fmla="*/ 2185987 h 3905250"/>
                  <a:gd name="connsiteX110" fmla="*/ 3172625 w 5540715"/>
                  <a:gd name="connsiteY110" fmla="*/ 2171700 h 3905250"/>
                  <a:gd name="connsiteX111" fmla="*/ 3234537 w 5540715"/>
                  <a:gd name="connsiteY111" fmla="*/ 2119312 h 3905250"/>
                  <a:gd name="connsiteX112" fmla="*/ 3296450 w 5540715"/>
                  <a:gd name="connsiteY112" fmla="*/ 2076450 h 3905250"/>
                  <a:gd name="connsiteX113" fmla="*/ 3329787 w 5540715"/>
                  <a:gd name="connsiteY113" fmla="*/ 2052637 h 3905250"/>
                  <a:gd name="connsiteX114" fmla="*/ 3358362 w 5540715"/>
                  <a:gd name="connsiteY114" fmla="*/ 2033587 h 3905250"/>
                  <a:gd name="connsiteX115" fmla="*/ 3420275 w 5540715"/>
                  <a:gd name="connsiteY115" fmla="*/ 1995487 h 3905250"/>
                  <a:gd name="connsiteX116" fmla="*/ 3453612 w 5540715"/>
                  <a:gd name="connsiteY116" fmla="*/ 1981200 h 3905250"/>
                  <a:gd name="connsiteX117" fmla="*/ 3482187 w 5540715"/>
                  <a:gd name="connsiteY117" fmla="*/ 1962150 h 3905250"/>
                  <a:gd name="connsiteX118" fmla="*/ 3534575 w 5540715"/>
                  <a:gd name="connsiteY118" fmla="*/ 1933575 h 3905250"/>
                  <a:gd name="connsiteX119" fmla="*/ 3563150 w 5540715"/>
                  <a:gd name="connsiteY119" fmla="*/ 1914525 h 3905250"/>
                  <a:gd name="connsiteX120" fmla="*/ 3639350 w 5540715"/>
                  <a:gd name="connsiteY120" fmla="*/ 1871662 h 3905250"/>
                  <a:gd name="connsiteX121" fmla="*/ 3686975 w 5540715"/>
                  <a:gd name="connsiteY121" fmla="*/ 1843087 h 3905250"/>
                  <a:gd name="connsiteX122" fmla="*/ 3720312 w 5540715"/>
                  <a:gd name="connsiteY122" fmla="*/ 1824037 h 3905250"/>
                  <a:gd name="connsiteX123" fmla="*/ 3744125 w 5540715"/>
                  <a:gd name="connsiteY123" fmla="*/ 1804987 h 3905250"/>
                  <a:gd name="connsiteX124" fmla="*/ 3772700 w 5540715"/>
                  <a:gd name="connsiteY124" fmla="*/ 1795462 h 3905250"/>
                  <a:gd name="connsiteX125" fmla="*/ 3796512 w 5540715"/>
                  <a:gd name="connsiteY125" fmla="*/ 1776412 h 3905250"/>
                  <a:gd name="connsiteX126" fmla="*/ 3829850 w 5540715"/>
                  <a:gd name="connsiteY126" fmla="*/ 1762125 h 3905250"/>
                  <a:gd name="connsiteX127" fmla="*/ 3858425 w 5540715"/>
                  <a:gd name="connsiteY127" fmla="*/ 1747837 h 3905250"/>
                  <a:gd name="connsiteX128" fmla="*/ 3882237 w 5540715"/>
                  <a:gd name="connsiteY128" fmla="*/ 1733550 h 3905250"/>
                  <a:gd name="connsiteX129" fmla="*/ 3929862 w 5540715"/>
                  <a:gd name="connsiteY129" fmla="*/ 1714500 h 3905250"/>
                  <a:gd name="connsiteX130" fmla="*/ 3958437 w 5540715"/>
                  <a:gd name="connsiteY130" fmla="*/ 1695450 h 3905250"/>
                  <a:gd name="connsiteX131" fmla="*/ 3977487 w 5540715"/>
                  <a:gd name="connsiteY131" fmla="*/ 1681162 h 3905250"/>
                  <a:gd name="connsiteX132" fmla="*/ 4029875 w 5540715"/>
                  <a:gd name="connsiteY132" fmla="*/ 1657350 h 3905250"/>
                  <a:gd name="connsiteX133" fmla="*/ 4082262 w 5540715"/>
                  <a:gd name="connsiteY133" fmla="*/ 1614487 h 3905250"/>
                  <a:gd name="connsiteX134" fmla="*/ 4139412 w 5540715"/>
                  <a:gd name="connsiteY134" fmla="*/ 1576387 h 3905250"/>
                  <a:gd name="connsiteX135" fmla="*/ 4167987 w 5540715"/>
                  <a:gd name="connsiteY135" fmla="*/ 1557337 h 3905250"/>
                  <a:gd name="connsiteX136" fmla="*/ 4196562 w 5540715"/>
                  <a:gd name="connsiteY136" fmla="*/ 1538287 h 3905250"/>
                  <a:gd name="connsiteX137" fmla="*/ 4253712 w 5540715"/>
                  <a:gd name="connsiteY137" fmla="*/ 1509712 h 3905250"/>
                  <a:gd name="connsiteX138" fmla="*/ 4277525 w 5540715"/>
                  <a:gd name="connsiteY138" fmla="*/ 1500187 h 3905250"/>
                  <a:gd name="connsiteX139" fmla="*/ 4296575 w 5540715"/>
                  <a:gd name="connsiteY139" fmla="*/ 1490662 h 3905250"/>
                  <a:gd name="connsiteX140" fmla="*/ 4325150 w 5540715"/>
                  <a:gd name="connsiteY140" fmla="*/ 1485900 h 3905250"/>
                  <a:gd name="connsiteX141" fmla="*/ 4353725 w 5540715"/>
                  <a:gd name="connsiteY141" fmla="*/ 1476375 h 3905250"/>
                  <a:gd name="connsiteX142" fmla="*/ 4491837 w 5540715"/>
                  <a:gd name="connsiteY142" fmla="*/ 1481137 h 3905250"/>
                  <a:gd name="connsiteX143" fmla="*/ 4510887 w 5540715"/>
                  <a:gd name="connsiteY143" fmla="*/ 1495425 h 3905250"/>
                  <a:gd name="connsiteX144" fmla="*/ 4568037 w 5540715"/>
                  <a:gd name="connsiteY144" fmla="*/ 1528762 h 3905250"/>
                  <a:gd name="connsiteX145" fmla="*/ 4615662 w 5540715"/>
                  <a:gd name="connsiteY145" fmla="*/ 1571625 h 3905250"/>
                  <a:gd name="connsiteX146" fmla="*/ 4629950 w 5540715"/>
                  <a:gd name="connsiteY146" fmla="*/ 1590675 h 3905250"/>
                  <a:gd name="connsiteX147" fmla="*/ 4629950 w 5540715"/>
                  <a:gd name="connsiteY147" fmla="*/ 1690687 h 3905250"/>
                  <a:gd name="connsiteX148" fmla="*/ 4610900 w 5540715"/>
                  <a:gd name="connsiteY148" fmla="*/ 1724025 h 3905250"/>
                  <a:gd name="connsiteX149" fmla="*/ 4587087 w 5540715"/>
                  <a:gd name="connsiteY149" fmla="*/ 1785937 h 3905250"/>
                  <a:gd name="connsiteX150" fmla="*/ 4577562 w 5540715"/>
                  <a:gd name="connsiteY150" fmla="*/ 1809750 h 3905250"/>
                  <a:gd name="connsiteX151" fmla="*/ 4572800 w 5540715"/>
                  <a:gd name="connsiteY151" fmla="*/ 1828800 h 3905250"/>
                  <a:gd name="connsiteX152" fmla="*/ 4563275 w 5540715"/>
                  <a:gd name="connsiteY152" fmla="*/ 1876425 h 3905250"/>
                  <a:gd name="connsiteX153" fmla="*/ 4558512 w 5540715"/>
                  <a:gd name="connsiteY153" fmla="*/ 1909762 h 3905250"/>
                  <a:gd name="connsiteX154" fmla="*/ 4553750 w 5540715"/>
                  <a:gd name="connsiteY154" fmla="*/ 1938337 h 3905250"/>
                  <a:gd name="connsiteX155" fmla="*/ 4572800 w 5540715"/>
                  <a:gd name="connsiteY155" fmla="*/ 2133600 h 3905250"/>
                  <a:gd name="connsiteX156" fmla="*/ 4601375 w 5540715"/>
                  <a:gd name="connsiteY156" fmla="*/ 2162175 h 3905250"/>
                  <a:gd name="connsiteX157" fmla="*/ 4620425 w 5540715"/>
                  <a:gd name="connsiteY157" fmla="*/ 2166937 h 3905250"/>
                  <a:gd name="connsiteX158" fmla="*/ 4644237 w 5540715"/>
                  <a:gd name="connsiteY158" fmla="*/ 2181225 h 3905250"/>
                  <a:gd name="connsiteX159" fmla="*/ 4663287 w 5540715"/>
                  <a:gd name="connsiteY159" fmla="*/ 2185987 h 3905250"/>
                  <a:gd name="connsiteX160" fmla="*/ 4715675 w 5540715"/>
                  <a:gd name="connsiteY160" fmla="*/ 2195512 h 3905250"/>
                  <a:gd name="connsiteX161" fmla="*/ 4829975 w 5540715"/>
                  <a:gd name="connsiteY161" fmla="*/ 2185987 h 3905250"/>
                  <a:gd name="connsiteX162" fmla="*/ 4863312 w 5540715"/>
                  <a:gd name="connsiteY162" fmla="*/ 2166937 h 3905250"/>
                  <a:gd name="connsiteX163" fmla="*/ 4915700 w 5540715"/>
                  <a:gd name="connsiteY163" fmla="*/ 2147887 h 3905250"/>
                  <a:gd name="connsiteX164" fmla="*/ 4934750 w 5540715"/>
                  <a:gd name="connsiteY164" fmla="*/ 2133600 h 3905250"/>
                  <a:gd name="connsiteX165" fmla="*/ 4949037 w 5540715"/>
                  <a:gd name="connsiteY165" fmla="*/ 2128837 h 3905250"/>
                  <a:gd name="connsiteX166" fmla="*/ 4963325 w 5540715"/>
                  <a:gd name="connsiteY166" fmla="*/ 2114550 h 3905250"/>
                  <a:gd name="connsiteX167" fmla="*/ 4982375 w 5540715"/>
                  <a:gd name="connsiteY167" fmla="*/ 2100262 h 3905250"/>
                  <a:gd name="connsiteX168" fmla="*/ 5010950 w 5540715"/>
                  <a:gd name="connsiteY168" fmla="*/ 2081212 h 3905250"/>
                  <a:gd name="connsiteX169" fmla="*/ 5053812 w 5540715"/>
                  <a:gd name="connsiteY169" fmla="*/ 2038350 h 3905250"/>
                  <a:gd name="connsiteX170" fmla="*/ 5077625 w 5540715"/>
                  <a:gd name="connsiteY170" fmla="*/ 2019300 h 3905250"/>
                  <a:gd name="connsiteX171" fmla="*/ 5096675 w 5540715"/>
                  <a:gd name="connsiteY171" fmla="*/ 2000250 h 3905250"/>
                  <a:gd name="connsiteX172" fmla="*/ 5125250 w 5540715"/>
                  <a:gd name="connsiteY172" fmla="*/ 1981200 h 3905250"/>
                  <a:gd name="connsiteX173" fmla="*/ 5172875 w 5540715"/>
                  <a:gd name="connsiteY173" fmla="*/ 1943100 h 3905250"/>
                  <a:gd name="connsiteX174" fmla="*/ 5210975 w 5540715"/>
                  <a:gd name="connsiteY174" fmla="*/ 1909762 h 3905250"/>
                  <a:gd name="connsiteX175" fmla="*/ 5220500 w 5540715"/>
                  <a:gd name="connsiteY175" fmla="*/ 1895475 h 3905250"/>
                  <a:gd name="connsiteX176" fmla="*/ 5234787 w 5540715"/>
                  <a:gd name="connsiteY176" fmla="*/ 1876425 h 3905250"/>
                  <a:gd name="connsiteX177" fmla="*/ 5253837 w 5540715"/>
                  <a:gd name="connsiteY177" fmla="*/ 1838325 h 3905250"/>
                  <a:gd name="connsiteX178" fmla="*/ 5282412 w 5540715"/>
                  <a:gd name="connsiteY178" fmla="*/ 1790700 h 3905250"/>
                  <a:gd name="connsiteX179" fmla="*/ 5287175 w 5540715"/>
                  <a:gd name="connsiteY179" fmla="*/ 1771650 h 3905250"/>
                  <a:gd name="connsiteX180" fmla="*/ 5306225 w 5540715"/>
                  <a:gd name="connsiteY180" fmla="*/ 1743075 h 3905250"/>
                  <a:gd name="connsiteX181" fmla="*/ 5320512 w 5540715"/>
                  <a:gd name="connsiteY181" fmla="*/ 1709737 h 3905250"/>
                  <a:gd name="connsiteX182" fmla="*/ 5334800 w 5540715"/>
                  <a:gd name="connsiteY182" fmla="*/ 1695450 h 3905250"/>
                  <a:gd name="connsiteX183" fmla="*/ 5358612 w 5540715"/>
                  <a:gd name="connsiteY183" fmla="*/ 1647825 h 3905250"/>
                  <a:gd name="connsiteX184" fmla="*/ 5391950 w 5540715"/>
                  <a:gd name="connsiteY184" fmla="*/ 1581150 h 3905250"/>
                  <a:gd name="connsiteX185" fmla="*/ 5439575 w 5540715"/>
                  <a:gd name="connsiteY185" fmla="*/ 1452562 h 3905250"/>
                  <a:gd name="connsiteX186" fmla="*/ 5449100 w 5540715"/>
                  <a:gd name="connsiteY186" fmla="*/ 1414462 h 3905250"/>
                  <a:gd name="connsiteX187" fmla="*/ 5453862 w 5540715"/>
                  <a:gd name="connsiteY187" fmla="*/ 1381125 h 3905250"/>
                  <a:gd name="connsiteX188" fmla="*/ 5463387 w 5540715"/>
                  <a:gd name="connsiteY188" fmla="*/ 1181100 h 3905250"/>
                  <a:gd name="connsiteX189" fmla="*/ 5468150 w 5540715"/>
                  <a:gd name="connsiteY189" fmla="*/ 1157287 h 3905250"/>
                  <a:gd name="connsiteX190" fmla="*/ 5472912 w 5540715"/>
                  <a:gd name="connsiteY190" fmla="*/ 1128712 h 3905250"/>
                  <a:gd name="connsiteX191" fmla="*/ 5477675 w 5540715"/>
                  <a:gd name="connsiteY191" fmla="*/ 1095375 h 3905250"/>
                  <a:gd name="connsiteX192" fmla="*/ 5487200 w 5540715"/>
                  <a:gd name="connsiteY192" fmla="*/ 1066800 h 3905250"/>
                  <a:gd name="connsiteX193" fmla="*/ 5501487 w 5540715"/>
                  <a:gd name="connsiteY193" fmla="*/ 981075 h 3905250"/>
                  <a:gd name="connsiteX194" fmla="*/ 5501487 w 5540715"/>
                  <a:gd name="connsiteY194" fmla="*/ 981075 h 3905250"/>
                  <a:gd name="connsiteX195" fmla="*/ 5511012 w 5540715"/>
                  <a:gd name="connsiteY195" fmla="*/ 923925 h 3905250"/>
                  <a:gd name="connsiteX196" fmla="*/ 5515775 w 5540715"/>
                  <a:gd name="connsiteY196" fmla="*/ 890587 h 3905250"/>
                  <a:gd name="connsiteX197" fmla="*/ 5525300 w 5540715"/>
                  <a:gd name="connsiteY197" fmla="*/ 833437 h 3905250"/>
                  <a:gd name="connsiteX198" fmla="*/ 5530062 w 5540715"/>
                  <a:gd name="connsiteY198" fmla="*/ 804862 h 3905250"/>
                  <a:gd name="connsiteX199" fmla="*/ 5534825 w 5540715"/>
                  <a:gd name="connsiteY199" fmla="*/ 738187 h 3905250"/>
                  <a:gd name="connsiteX200" fmla="*/ 5520537 w 5540715"/>
                  <a:gd name="connsiteY200" fmla="*/ 466725 h 3905250"/>
                  <a:gd name="connsiteX201" fmla="*/ 5511012 w 5540715"/>
                  <a:gd name="connsiteY201" fmla="*/ 442912 h 3905250"/>
                  <a:gd name="connsiteX202" fmla="*/ 5491962 w 5540715"/>
                  <a:gd name="connsiteY202" fmla="*/ 390525 h 3905250"/>
                  <a:gd name="connsiteX203" fmla="*/ 5477675 w 5540715"/>
                  <a:gd name="connsiteY203" fmla="*/ 366712 h 3905250"/>
                  <a:gd name="connsiteX204" fmla="*/ 5453862 w 5540715"/>
                  <a:gd name="connsiteY204" fmla="*/ 347662 h 3905250"/>
                  <a:gd name="connsiteX205" fmla="*/ 5420525 w 5540715"/>
                  <a:gd name="connsiteY205" fmla="*/ 309562 h 3905250"/>
                  <a:gd name="connsiteX206" fmla="*/ 5401475 w 5540715"/>
                  <a:gd name="connsiteY206" fmla="*/ 300037 h 3905250"/>
                  <a:gd name="connsiteX207" fmla="*/ 5391950 w 5540715"/>
                  <a:gd name="connsiteY207" fmla="*/ 280987 h 3905250"/>
                  <a:gd name="connsiteX208" fmla="*/ 5358612 w 5540715"/>
                  <a:gd name="connsiteY208" fmla="*/ 257175 h 3905250"/>
                  <a:gd name="connsiteX209" fmla="*/ 5325275 w 5540715"/>
                  <a:gd name="connsiteY209" fmla="*/ 223837 h 3905250"/>
                  <a:gd name="connsiteX210" fmla="*/ 5244312 w 5540715"/>
                  <a:gd name="connsiteY210" fmla="*/ 133350 h 3905250"/>
                  <a:gd name="connsiteX211" fmla="*/ 5201450 w 5540715"/>
                  <a:gd name="connsiteY211" fmla="*/ 85725 h 3905250"/>
                  <a:gd name="connsiteX212" fmla="*/ 5163350 w 5540715"/>
                  <a:gd name="connsiteY212" fmla="*/ 71437 h 3905250"/>
                  <a:gd name="connsiteX213" fmla="*/ 5087150 w 5540715"/>
                  <a:gd name="connsiteY213" fmla="*/ 42862 h 3905250"/>
                  <a:gd name="connsiteX214" fmla="*/ 5039525 w 5540715"/>
                  <a:gd name="connsiteY214" fmla="*/ 23812 h 3905250"/>
                  <a:gd name="connsiteX215" fmla="*/ 5006187 w 5540715"/>
                  <a:gd name="connsiteY215" fmla="*/ 19050 h 3905250"/>
                  <a:gd name="connsiteX216" fmla="*/ 4982375 w 5540715"/>
                  <a:gd name="connsiteY216" fmla="*/ 9525 h 3905250"/>
                  <a:gd name="connsiteX217" fmla="*/ 4915700 w 5540715"/>
                  <a:gd name="connsiteY217" fmla="*/ 4762 h 3905250"/>
                  <a:gd name="connsiteX218" fmla="*/ 4858550 w 5540715"/>
                  <a:gd name="connsiteY218" fmla="*/ 0 h 3905250"/>
                  <a:gd name="connsiteX219" fmla="*/ 4749012 w 5540715"/>
                  <a:gd name="connsiteY219" fmla="*/ 14287 h 3905250"/>
                  <a:gd name="connsiteX220" fmla="*/ 4725200 w 5540715"/>
                  <a:gd name="connsiteY220" fmla="*/ 19050 h 3905250"/>
                  <a:gd name="connsiteX221" fmla="*/ 4668050 w 5540715"/>
                  <a:gd name="connsiteY221" fmla="*/ 42862 h 3905250"/>
                  <a:gd name="connsiteX222" fmla="*/ 4629950 w 5540715"/>
                  <a:gd name="connsiteY222" fmla="*/ 57150 h 3905250"/>
                  <a:gd name="connsiteX223" fmla="*/ 4548987 w 5540715"/>
                  <a:gd name="connsiteY223" fmla="*/ 104775 h 3905250"/>
                  <a:gd name="connsiteX224" fmla="*/ 4529937 w 5540715"/>
                  <a:gd name="connsiteY224" fmla="*/ 128587 h 3905250"/>
                  <a:gd name="connsiteX225" fmla="*/ 4510887 w 5540715"/>
                  <a:gd name="connsiteY225" fmla="*/ 147637 h 3905250"/>
                  <a:gd name="connsiteX226" fmla="*/ 4491837 w 5540715"/>
                  <a:gd name="connsiteY226" fmla="*/ 176212 h 3905250"/>
                  <a:gd name="connsiteX227" fmla="*/ 4458500 w 5540715"/>
                  <a:gd name="connsiteY227" fmla="*/ 247650 h 3905250"/>
                  <a:gd name="connsiteX228" fmla="*/ 4439450 w 5540715"/>
                  <a:gd name="connsiteY228" fmla="*/ 304800 h 3905250"/>
                  <a:gd name="connsiteX229" fmla="*/ 4420400 w 5540715"/>
                  <a:gd name="connsiteY229" fmla="*/ 366712 h 3905250"/>
                  <a:gd name="connsiteX230" fmla="*/ 4415637 w 5540715"/>
                  <a:gd name="connsiteY230" fmla="*/ 400050 h 3905250"/>
                  <a:gd name="connsiteX231" fmla="*/ 4406112 w 5540715"/>
                  <a:gd name="connsiteY231" fmla="*/ 423862 h 3905250"/>
                  <a:gd name="connsiteX232" fmla="*/ 4401350 w 5540715"/>
                  <a:gd name="connsiteY232" fmla="*/ 457200 h 3905250"/>
                  <a:gd name="connsiteX233" fmla="*/ 4391825 w 5540715"/>
                  <a:gd name="connsiteY233" fmla="*/ 519112 h 3905250"/>
                  <a:gd name="connsiteX234" fmla="*/ 4425162 w 5540715"/>
                  <a:gd name="connsiteY234" fmla="*/ 685800 h 3905250"/>
                  <a:gd name="connsiteX235" fmla="*/ 4434687 w 5540715"/>
                  <a:gd name="connsiteY235" fmla="*/ 728662 h 3905250"/>
                  <a:gd name="connsiteX236" fmla="*/ 4444212 w 5540715"/>
                  <a:gd name="connsiteY236" fmla="*/ 752475 h 3905250"/>
                  <a:gd name="connsiteX237" fmla="*/ 4439450 w 5540715"/>
                  <a:gd name="connsiteY237" fmla="*/ 819150 h 3905250"/>
                  <a:gd name="connsiteX238" fmla="*/ 4396587 w 5540715"/>
                  <a:gd name="connsiteY238" fmla="*/ 852487 h 3905250"/>
                  <a:gd name="connsiteX239" fmla="*/ 4382300 w 5540715"/>
                  <a:gd name="connsiteY239" fmla="*/ 866775 h 3905250"/>
                  <a:gd name="connsiteX240" fmla="*/ 4363250 w 5540715"/>
                  <a:gd name="connsiteY240" fmla="*/ 876300 h 3905250"/>
                  <a:gd name="connsiteX241" fmla="*/ 4329912 w 5540715"/>
                  <a:gd name="connsiteY241" fmla="*/ 900112 h 3905250"/>
                  <a:gd name="connsiteX242" fmla="*/ 4315625 w 5540715"/>
                  <a:gd name="connsiteY242" fmla="*/ 909637 h 3905250"/>
                  <a:gd name="connsiteX243" fmla="*/ 4296575 w 5540715"/>
                  <a:gd name="connsiteY243" fmla="*/ 923925 h 3905250"/>
                  <a:gd name="connsiteX244" fmla="*/ 4277525 w 5540715"/>
                  <a:gd name="connsiteY244" fmla="*/ 928687 h 3905250"/>
                  <a:gd name="connsiteX245" fmla="*/ 4248950 w 5540715"/>
                  <a:gd name="connsiteY245" fmla="*/ 938212 h 3905250"/>
                  <a:gd name="connsiteX246" fmla="*/ 4229900 w 5540715"/>
                  <a:gd name="connsiteY246" fmla="*/ 942975 h 3905250"/>
                  <a:gd name="connsiteX247" fmla="*/ 4215612 w 5540715"/>
                  <a:gd name="connsiteY247" fmla="*/ 947737 h 3905250"/>
                  <a:gd name="connsiteX248" fmla="*/ 4158462 w 5540715"/>
                  <a:gd name="connsiteY248" fmla="*/ 957262 h 3905250"/>
                  <a:gd name="connsiteX249" fmla="*/ 4120362 w 5540715"/>
                  <a:gd name="connsiteY249" fmla="*/ 966787 h 3905250"/>
                  <a:gd name="connsiteX250" fmla="*/ 4091787 w 5540715"/>
                  <a:gd name="connsiteY250" fmla="*/ 976312 h 3905250"/>
                  <a:gd name="connsiteX251" fmla="*/ 4067975 w 5540715"/>
                  <a:gd name="connsiteY251" fmla="*/ 985837 h 3905250"/>
                  <a:gd name="connsiteX252" fmla="*/ 4034637 w 5540715"/>
                  <a:gd name="connsiteY252" fmla="*/ 990600 h 3905250"/>
                  <a:gd name="connsiteX253" fmla="*/ 3967962 w 5540715"/>
                  <a:gd name="connsiteY253" fmla="*/ 1009650 h 3905250"/>
                  <a:gd name="connsiteX254" fmla="*/ 3939387 w 5540715"/>
                  <a:gd name="connsiteY254" fmla="*/ 1019175 h 3905250"/>
                  <a:gd name="connsiteX255" fmla="*/ 3906050 w 5540715"/>
                  <a:gd name="connsiteY255" fmla="*/ 1023937 h 3905250"/>
                  <a:gd name="connsiteX256" fmla="*/ 3744125 w 5540715"/>
                  <a:gd name="connsiteY256" fmla="*/ 1019175 h 3905250"/>
                  <a:gd name="connsiteX257" fmla="*/ 3715550 w 5540715"/>
                  <a:gd name="connsiteY257" fmla="*/ 1014412 h 3905250"/>
                  <a:gd name="connsiteX258" fmla="*/ 3677450 w 5540715"/>
                  <a:gd name="connsiteY258" fmla="*/ 1009650 h 3905250"/>
                  <a:gd name="connsiteX259" fmla="*/ 3548862 w 5540715"/>
                  <a:gd name="connsiteY259" fmla="*/ 1023937 h 3905250"/>
                  <a:gd name="connsiteX260" fmla="*/ 3506000 w 5540715"/>
                  <a:gd name="connsiteY260" fmla="*/ 1052512 h 3905250"/>
                  <a:gd name="connsiteX261" fmla="*/ 3486950 w 5540715"/>
                  <a:gd name="connsiteY261" fmla="*/ 1071562 h 3905250"/>
                  <a:gd name="connsiteX262" fmla="*/ 3463137 w 5540715"/>
                  <a:gd name="connsiteY262" fmla="*/ 1090612 h 3905250"/>
                  <a:gd name="connsiteX263" fmla="*/ 3425037 w 5540715"/>
                  <a:gd name="connsiteY263" fmla="*/ 1128712 h 3905250"/>
                  <a:gd name="connsiteX264" fmla="*/ 3396462 w 5540715"/>
                  <a:gd name="connsiteY264" fmla="*/ 1176337 h 3905250"/>
                  <a:gd name="connsiteX265" fmla="*/ 3363125 w 5540715"/>
                  <a:gd name="connsiteY265" fmla="*/ 1228725 h 3905250"/>
                  <a:gd name="connsiteX266" fmla="*/ 3353600 w 5540715"/>
                  <a:gd name="connsiteY266" fmla="*/ 1262062 h 3905250"/>
                  <a:gd name="connsiteX267" fmla="*/ 3348837 w 5540715"/>
                  <a:gd name="connsiteY267" fmla="*/ 1281112 h 3905250"/>
                  <a:gd name="connsiteX268" fmla="*/ 3339312 w 5540715"/>
                  <a:gd name="connsiteY268" fmla="*/ 1295400 h 3905250"/>
                  <a:gd name="connsiteX269" fmla="*/ 3329787 w 5540715"/>
                  <a:gd name="connsiteY269" fmla="*/ 1323975 h 3905250"/>
                  <a:gd name="connsiteX270" fmla="*/ 3301212 w 5540715"/>
                  <a:gd name="connsiteY270" fmla="*/ 1357312 h 3905250"/>
                  <a:gd name="connsiteX271" fmla="*/ 3291687 w 5540715"/>
                  <a:gd name="connsiteY271" fmla="*/ 1381125 h 3905250"/>
                  <a:gd name="connsiteX272" fmla="*/ 3248825 w 5540715"/>
                  <a:gd name="connsiteY272" fmla="*/ 1414462 h 3905250"/>
                  <a:gd name="connsiteX273" fmla="*/ 3234537 w 5540715"/>
                  <a:gd name="connsiteY273" fmla="*/ 1433512 h 3905250"/>
                  <a:gd name="connsiteX274" fmla="*/ 3220250 w 5540715"/>
                  <a:gd name="connsiteY274" fmla="*/ 1443037 h 3905250"/>
                  <a:gd name="connsiteX275" fmla="*/ 3172625 w 5540715"/>
                  <a:gd name="connsiteY275" fmla="*/ 1481137 h 3905250"/>
                  <a:gd name="connsiteX276" fmla="*/ 3153575 w 5540715"/>
                  <a:gd name="connsiteY276" fmla="*/ 1495425 h 3905250"/>
                  <a:gd name="connsiteX277" fmla="*/ 3129762 w 5540715"/>
                  <a:gd name="connsiteY277" fmla="*/ 1504950 h 3905250"/>
                  <a:gd name="connsiteX278" fmla="*/ 3110712 w 5540715"/>
                  <a:gd name="connsiteY278" fmla="*/ 1519237 h 3905250"/>
                  <a:gd name="connsiteX279" fmla="*/ 3096425 w 5540715"/>
                  <a:gd name="connsiteY279" fmla="*/ 1533525 h 3905250"/>
                  <a:gd name="connsiteX280" fmla="*/ 3072612 w 5540715"/>
                  <a:gd name="connsiteY280" fmla="*/ 1543050 h 3905250"/>
                  <a:gd name="connsiteX281" fmla="*/ 3058325 w 5540715"/>
                  <a:gd name="connsiteY281" fmla="*/ 1557337 h 3905250"/>
                  <a:gd name="connsiteX282" fmla="*/ 3034512 w 5540715"/>
                  <a:gd name="connsiteY282" fmla="*/ 1566862 h 3905250"/>
                  <a:gd name="connsiteX283" fmla="*/ 3015462 w 5540715"/>
                  <a:gd name="connsiteY283" fmla="*/ 1576387 h 3905250"/>
                  <a:gd name="connsiteX284" fmla="*/ 2967837 w 5540715"/>
                  <a:gd name="connsiteY284" fmla="*/ 1604962 h 3905250"/>
                  <a:gd name="connsiteX285" fmla="*/ 2953550 w 5540715"/>
                  <a:gd name="connsiteY285" fmla="*/ 1614487 h 3905250"/>
                  <a:gd name="connsiteX286" fmla="*/ 2939262 w 5540715"/>
                  <a:gd name="connsiteY286" fmla="*/ 1619250 h 3905250"/>
                  <a:gd name="connsiteX287" fmla="*/ 2910687 w 5540715"/>
                  <a:gd name="connsiteY287" fmla="*/ 1638300 h 3905250"/>
                  <a:gd name="connsiteX288" fmla="*/ 2896400 w 5540715"/>
                  <a:gd name="connsiteY288" fmla="*/ 1652587 h 3905250"/>
                  <a:gd name="connsiteX289" fmla="*/ 2834487 w 5540715"/>
                  <a:gd name="connsiteY289" fmla="*/ 1681162 h 3905250"/>
                  <a:gd name="connsiteX290" fmla="*/ 2791625 w 5540715"/>
                  <a:gd name="connsiteY290" fmla="*/ 1709737 h 3905250"/>
                  <a:gd name="connsiteX291" fmla="*/ 2767812 w 5540715"/>
                  <a:gd name="connsiteY291" fmla="*/ 1719262 h 3905250"/>
                  <a:gd name="connsiteX292" fmla="*/ 2753525 w 5540715"/>
                  <a:gd name="connsiteY292" fmla="*/ 1728787 h 3905250"/>
                  <a:gd name="connsiteX293" fmla="*/ 2739237 w 5540715"/>
                  <a:gd name="connsiteY293" fmla="*/ 1733550 h 3905250"/>
                  <a:gd name="connsiteX294" fmla="*/ 2724950 w 5540715"/>
                  <a:gd name="connsiteY294" fmla="*/ 1743075 h 3905250"/>
                  <a:gd name="connsiteX295" fmla="*/ 2663037 w 5540715"/>
                  <a:gd name="connsiteY295" fmla="*/ 1752600 h 3905250"/>
                  <a:gd name="connsiteX296" fmla="*/ 2596362 w 5540715"/>
                  <a:gd name="connsiteY296" fmla="*/ 1738312 h 3905250"/>
                  <a:gd name="connsiteX297" fmla="*/ 2572550 w 5540715"/>
                  <a:gd name="connsiteY297" fmla="*/ 1728788 h 3905250"/>
                  <a:gd name="connsiteX298" fmla="*/ 2524925 w 5540715"/>
                  <a:gd name="connsiteY298" fmla="*/ 1728787 h 3905250"/>
                  <a:gd name="connsiteX299" fmla="*/ 2470156 w 5540715"/>
                  <a:gd name="connsiteY299" fmla="*/ 1804987 h 3905250"/>
                  <a:gd name="connsiteX300" fmla="*/ 2389193 w 5540715"/>
                  <a:gd name="connsiteY300" fmla="*/ 1881187 h 3905250"/>
                  <a:gd name="connsiteX301" fmla="*/ 2315375 w 5540715"/>
                  <a:gd name="connsiteY301" fmla="*/ 1909762 h 3905250"/>
                  <a:gd name="connsiteX302" fmla="*/ 2253462 w 5540715"/>
                  <a:gd name="connsiteY302" fmla="*/ 1924050 h 3905250"/>
                  <a:gd name="connsiteX303" fmla="*/ 2234412 w 5540715"/>
                  <a:gd name="connsiteY303" fmla="*/ 1943100 h 3905250"/>
                  <a:gd name="connsiteX304" fmla="*/ 2220125 w 5540715"/>
                  <a:gd name="connsiteY304" fmla="*/ 1947862 h 3905250"/>
                  <a:gd name="connsiteX305" fmla="*/ 2186787 w 5540715"/>
                  <a:gd name="connsiteY305" fmla="*/ 1966912 h 3905250"/>
                  <a:gd name="connsiteX306" fmla="*/ 2148687 w 5540715"/>
                  <a:gd name="connsiteY306" fmla="*/ 1985962 h 3905250"/>
                  <a:gd name="connsiteX307" fmla="*/ 2072487 w 5540715"/>
                  <a:gd name="connsiteY307" fmla="*/ 1971675 h 3905250"/>
                  <a:gd name="connsiteX308" fmla="*/ 1996288 w 5540715"/>
                  <a:gd name="connsiteY308" fmla="*/ 1990725 h 3905250"/>
                  <a:gd name="connsiteX309" fmla="*/ 1939137 w 5540715"/>
                  <a:gd name="connsiteY309" fmla="*/ 2047875 h 3905250"/>
                  <a:gd name="connsiteX310" fmla="*/ 1910562 w 5540715"/>
                  <a:gd name="connsiteY310" fmla="*/ 2071687 h 3905250"/>
                  <a:gd name="connsiteX311" fmla="*/ 1886750 w 5540715"/>
                  <a:gd name="connsiteY311" fmla="*/ 2081212 h 3905250"/>
                  <a:gd name="connsiteX312" fmla="*/ 1858175 w 5540715"/>
                  <a:gd name="connsiteY312" fmla="*/ 2100262 h 3905250"/>
                  <a:gd name="connsiteX313" fmla="*/ 1834362 w 5540715"/>
                  <a:gd name="connsiteY313" fmla="*/ 2109787 h 3905250"/>
                  <a:gd name="connsiteX314" fmla="*/ 1815312 w 5540715"/>
                  <a:gd name="connsiteY314" fmla="*/ 2124075 h 3905250"/>
                  <a:gd name="connsiteX315" fmla="*/ 1796262 w 5540715"/>
                  <a:gd name="connsiteY315" fmla="*/ 2133600 h 3905250"/>
                  <a:gd name="connsiteX316" fmla="*/ 1786737 w 5540715"/>
                  <a:gd name="connsiteY316" fmla="*/ 2147887 h 3905250"/>
                  <a:gd name="connsiteX317" fmla="*/ 1772450 w 5540715"/>
                  <a:gd name="connsiteY317" fmla="*/ 2152650 h 3905250"/>
                  <a:gd name="connsiteX318" fmla="*/ 1753400 w 5540715"/>
                  <a:gd name="connsiteY318" fmla="*/ 2166937 h 3905250"/>
                  <a:gd name="connsiteX319" fmla="*/ 1696250 w 5540715"/>
                  <a:gd name="connsiteY319" fmla="*/ 2219325 h 3905250"/>
                  <a:gd name="connsiteX320" fmla="*/ 1672437 w 5540715"/>
                  <a:gd name="connsiteY320" fmla="*/ 2238375 h 3905250"/>
                  <a:gd name="connsiteX321" fmla="*/ 1648625 w 5540715"/>
                  <a:gd name="connsiteY321" fmla="*/ 2252662 h 3905250"/>
                  <a:gd name="connsiteX322" fmla="*/ 1615287 w 5540715"/>
                  <a:gd name="connsiteY322" fmla="*/ 2286000 h 3905250"/>
                  <a:gd name="connsiteX323" fmla="*/ 1591475 w 5540715"/>
                  <a:gd name="connsiteY323" fmla="*/ 2305050 h 3905250"/>
                  <a:gd name="connsiteX324" fmla="*/ 1577187 w 5540715"/>
                  <a:gd name="connsiteY324" fmla="*/ 2314575 h 3905250"/>
                  <a:gd name="connsiteX325" fmla="*/ 1562900 w 5540715"/>
                  <a:gd name="connsiteY325" fmla="*/ 2328862 h 3905250"/>
                  <a:gd name="connsiteX326" fmla="*/ 1558137 w 5540715"/>
                  <a:gd name="connsiteY326" fmla="*/ 2343150 h 3905250"/>
                  <a:gd name="connsiteX327" fmla="*/ 1520037 w 5540715"/>
                  <a:gd name="connsiteY327" fmla="*/ 2366962 h 3905250"/>
                  <a:gd name="connsiteX328" fmla="*/ 1496225 w 5540715"/>
                  <a:gd name="connsiteY328" fmla="*/ 2381250 h 3905250"/>
                  <a:gd name="connsiteX329" fmla="*/ 1477175 w 5540715"/>
                  <a:gd name="connsiteY329" fmla="*/ 2395537 h 3905250"/>
                  <a:gd name="connsiteX330" fmla="*/ 1462887 w 5540715"/>
                  <a:gd name="connsiteY330" fmla="*/ 2400300 h 3905250"/>
                  <a:gd name="connsiteX331" fmla="*/ 1424787 w 5540715"/>
                  <a:gd name="connsiteY331" fmla="*/ 2419350 h 3905250"/>
                  <a:gd name="connsiteX332" fmla="*/ 1405737 w 5540715"/>
                  <a:gd name="connsiteY332" fmla="*/ 2428875 h 3905250"/>
                  <a:gd name="connsiteX333" fmla="*/ 1362875 w 5540715"/>
                  <a:gd name="connsiteY333" fmla="*/ 2462212 h 3905250"/>
                  <a:gd name="connsiteX334" fmla="*/ 1329537 w 5540715"/>
                  <a:gd name="connsiteY334" fmla="*/ 2476500 h 3905250"/>
                  <a:gd name="connsiteX335" fmla="*/ 1310487 w 5540715"/>
                  <a:gd name="connsiteY335" fmla="*/ 2490787 h 3905250"/>
                  <a:gd name="connsiteX336" fmla="*/ 1262862 w 5540715"/>
                  <a:gd name="connsiteY336" fmla="*/ 2514600 h 3905250"/>
                  <a:gd name="connsiteX337" fmla="*/ 1224762 w 5540715"/>
                  <a:gd name="connsiteY337" fmla="*/ 2538412 h 3905250"/>
                  <a:gd name="connsiteX338" fmla="*/ 1210475 w 5540715"/>
                  <a:gd name="connsiteY338" fmla="*/ 2543175 h 3905250"/>
                  <a:gd name="connsiteX339" fmla="*/ 1191425 w 5540715"/>
                  <a:gd name="connsiteY339" fmla="*/ 2557462 h 3905250"/>
                  <a:gd name="connsiteX340" fmla="*/ 1129512 w 5540715"/>
                  <a:gd name="connsiteY340" fmla="*/ 2600325 h 3905250"/>
                  <a:gd name="connsiteX341" fmla="*/ 1100937 w 5540715"/>
                  <a:gd name="connsiteY341" fmla="*/ 2624137 h 3905250"/>
                  <a:gd name="connsiteX342" fmla="*/ 1086650 w 5540715"/>
                  <a:gd name="connsiteY342" fmla="*/ 2638425 h 3905250"/>
                  <a:gd name="connsiteX343" fmla="*/ 1077125 w 5540715"/>
                  <a:gd name="connsiteY343" fmla="*/ 2652712 h 3905250"/>
                  <a:gd name="connsiteX344" fmla="*/ 1053312 w 5540715"/>
                  <a:gd name="connsiteY34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72500 w 5540715"/>
                  <a:gd name="connsiteY78" fmla="*/ 2733675 h 3905250"/>
                  <a:gd name="connsiteX79" fmla="*/ 2167737 w 5540715"/>
                  <a:gd name="connsiteY79" fmla="*/ 2709862 h 3905250"/>
                  <a:gd name="connsiteX80" fmla="*/ 2158212 w 5540715"/>
                  <a:gd name="connsiteY80" fmla="*/ 2686050 h 3905250"/>
                  <a:gd name="connsiteX81" fmla="*/ 2153450 w 5540715"/>
                  <a:gd name="connsiteY81" fmla="*/ 2643187 h 3905250"/>
                  <a:gd name="connsiteX82" fmla="*/ 2158212 w 5540715"/>
                  <a:gd name="connsiteY82" fmla="*/ 2586037 h 3905250"/>
                  <a:gd name="connsiteX83" fmla="*/ 2182025 w 5540715"/>
                  <a:gd name="connsiteY83" fmla="*/ 2547937 h 3905250"/>
                  <a:gd name="connsiteX84" fmla="*/ 2215362 w 5540715"/>
                  <a:gd name="connsiteY84" fmla="*/ 2509837 h 3905250"/>
                  <a:gd name="connsiteX85" fmla="*/ 2234412 w 5540715"/>
                  <a:gd name="connsiteY85" fmla="*/ 2490787 h 3905250"/>
                  <a:gd name="connsiteX86" fmla="*/ 2267750 w 5540715"/>
                  <a:gd name="connsiteY86" fmla="*/ 2481262 h 3905250"/>
                  <a:gd name="connsiteX87" fmla="*/ 2291562 w 5540715"/>
                  <a:gd name="connsiteY87" fmla="*/ 2471737 h 3905250"/>
                  <a:gd name="connsiteX88" fmla="*/ 2386812 w 5540715"/>
                  <a:gd name="connsiteY88" fmla="*/ 2462212 h 3905250"/>
                  <a:gd name="connsiteX89" fmla="*/ 2453487 w 5540715"/>
                  <a:gd name="connsiteY89" fmla="*/ 2452687 h 3905250"/>
                  <a:gd name="connsiteX90" fmla="*/ 2510637 w 5540715"/>
                  <a:gd name="connsiteY90" fmla="*/ 2443162 h 3905250"/>
                  <a:gd name="connsiteX91" fmla="*/ 2529687 w 5540715"/>
                  <a:gd name="connsiteY91" fmla="*/ 2433637 h 3905250"/>
                  <a:gd name="connsiteX92" fmla="*/ 2634462 w 5540715"/>
                  <a:gd name="connsiteY92" fmla="*/ 2424112 h 3905250"/>
                  <a:gd name="connsiteX93" fmla="*/ 2767812 w 5540715"/>
                  <a:gd name="connsiteY93" fmla="*/ 2419350 h 3905250"/>
                  <a:gd name="connsiteX94" fmla="*/ 2791625 w 5540715"/>
                  <a:gd name="connsiteY94" fmla="*/ 2414587 h 3905250"/>
                  <a:gd name="connsiteX95" fmla="*/ 2829725 w 5540715"/>
                  <a:gd name="connsiteY95" fmla="*/ 2390775 h 3905250"/>
                  <a:gd name="connsiteX96" fmla="*/ 2848775 w 5540715"/>
                  <a:gd name="connsiteY96" fmla="*/ 2381250 h 3905250"/>
                  <a:gd name="connsiteX97" fmla="*/ 2886875 w 5540715"/>
                  <a:gd name="connsiteY97" fmla="*/ 2352675 h 3905250"/>
                  <a:gd name="connsiteX98" fmla="*/ 2905925 w 5540715"/>
                  <a:gd name="connsiteY98" fmla="*/ 2338387 h 3905250"/>
                  <a:gd name="connsiteX99" fmla="*/ 2920212 w 5540715"/>
                  <a:gd name="connsiteY99" fmla="*/ 2328862 h 3905250"/>
                  <a:gd name="connsiteX100" fmla="*/ 2934500 w 5540715"/>
                  <a:gd name="connsiteY100" fmla="*/ 2314575 h 3905250"/>
                  <a:gd name="connsiteX101" fmla="*/ 2958312 w 5540715"/>
                  <a:gd name="connsiteY101" fmla="*/ 2309812 h 3905250"/>
                  <a:gd name="connsiteX102" fmla="*/ 2982125 w 5540715"/>
                  <a:gd name="connsiteY102" fmla="*/ 2295525 h 3905250"/>
                  <a:gd name="connsiteX103" fmla="*/ 3001175 w 5540715"/>
                  <a:gd name="connsiteY103" fmla="*/ 2281237 h 3905250"/>
                  <a:gd name="connsiteX104" fmla="*/ 3024987 w 5540715"/>
                  <a:gd name="connsiteY104" fmla="*/ 2271712 h 3905250"/>
                  <a:gd name="connsiteX105" fmla="*/ 3063087 w 5540715"/>
                  <a:gd name="connsiteY105" fmla="*/ 2243137 h 3905250"/>
                  <a:gd name="connsiteX106" fmla="*/ 3096425 w 5540715"/>
                  <a:gd name="connsiteY106" fmla="*/ 2224087 h 3905250"/>
                  <a:gd name="connsiteX107" fmla="*/ 3115475 w 5540715"/>
                  <a:gd name="connsiteY107" fmla="*/ 2205037 h 3905250"/>
                  <a:gd name="connsiteX108" fmla="*/ 3153575 w 5540715"/>
                  <a:gd name="connsiteY108" fmla="*/ 2185987 h 3905250"/>
                  <a:gd name="connsiteX109" fmla="*/ 3172625 w 5540715"/>
                  <a:gd name="connsiteY109" fmla="*/ 2171700 h 3905250"/>
                  <a:gd name="connsiteX110" fmla="*/ 3234537 w 5540715"/>
                  <a:gd name="connsiteY110" fmla="*/ 2119312 h 3905250"/>
                  <a:gd name="connsiteX111" fmla="*/ 3296450 w 5540715"/>
                  <a:gd name="connsiteY111" fmla="*/ 2076450 h 3905250"/>
                  <a:gd name="connsiteX112" fmla="*/ 3329787 w 5540715"/>
                  <a:gd name="connsiteY112" fmla="*/ 2052637 h 3905250"/>
                  <a:gd name="connsiteX113" fmla="*/ 3358362 w 5540715"/>
                  <a:gd name="connsiteY113" fmla="*/ 2033587 h 3905250"/>
                  <a:gd name="connsiteX114" fmla="*/ 3420275 w 5540715"/>
                  <a:gd name="connsiteY114" fmla="*/ 1995487 h 3905250"/>
                  <a:gd name="connsiteX115" fmla="*/ 3453612 w 5540715"/>
                  <a:gd name="connsiteY115" fmla="*/ 1981200 h 3905250"/>
                  <a:gd name="connsiteX116" fmla="*/ 3482187 w 5540715"/>
                  <a:gd name="connsiteY116" fmla="*/ 1962150 h 3905250"/>
                  <a:gd name="connsiteX117" fmla="*/ 3534575 w 5540715"/>
                  <a:gd name="connsiteY117" fmla="*/ 1933575 h 3905250"/>
                  <a:gd name="connsiteX118" fmla="*/ 3563150 w 5540715"/>
                  <a:gd name="connsiteY118" fmla="*/ 1914525 h 3905250"/>
                  <a:gd name="connsiteX119" fmla="*/ 3639350 w 5540715"/>
                  <a:gd name="connsiteY119" fmla="*/ 1871662 h 3905250"/>
                  <a:gd name="connsiteX120" fmla="*/ 3686975 w 5540715"/>
                  <a:gd name="connsiteY120" fmla="*/ 1843087 h 3905250"/>
                  <a:gd name="connsiteX121" fmla="*/ 3720312 w 5540715"/>
                  <a:gd name="connsiteY121" fmla="*/ 1824037 h 3905250"/>
                  <a:gd name="connsiteX122" fmla="*/ 3744125 w 5540715"/>
                  <a:gd name="connsiteY122" fmla="*/ 1804987 h 3905250"/>
                  <a:gd name="connsiteX123" fmla="*/ 3772700 w 5540715"/>
                  <a:gd name="connsiteY123" fmla="*/ 1795462 h 3905250"/>
                  <a:gd name="connsiteX124" fmla="*/ 3796512 w 5540715"/>
                  <a:gd name="connsiteY124" fmla="*/ 1776412 h 3905250"/>
                  <a:gd name="connsiteX125" fmla="*/ 3829850 w 5540715"/>
                  <a:gd name="connsiteY125" fmla="*/ 1762125 h 3905250"/>
                  <a:gd name="connsiteX126" fmla="*/ 3858425 w 5540715"/>
                  <a:gd name="connsiteY126" fmla="*/ 1747837 h 3905250"/>
                  <a:gd name="connsiteX127" fmla="*/ 3882237 w 5540715"/>
                  <a:gd name="connsiteY127" fmla="*/ 1733550 h 3905250"/>
                  <a:gd name="connsiteX128" fmla="*/ 3929862 w 5540715"/>
                  <a:gd name="connsiteY128" fmla="*/ 1714500 h 3905250"/>
                  <a:gd name="connsiteX129" fmla="*/ 3958437 w 5540715"/>
                  <a:gd name="connsiteY129" fmla="*/ 1695450 h 3905250"/>
                  <a:gd name="connsiteX130" fmla="*/ 3977487 w 5540715"/>
                  <a:gd name="connsiteY130" fmla="*/ 1681162 h 3905250"/>
                  <a:gd name="connsiteX131" fmla="*/ 4029875 w 5540715"/>
                  <a:gd name="connsiteY131" fmla="*/ 1657350 h 3905250"/>
                  <a:gd name="connsiteX132" fmla="*/ 4082262 w 5540715"/>
                  <a:gd name="connsiteY132" fmla="*/ 1614487 h 3905250"/>
                  <a:gd name="connsiteX133" fmla="*/ 4139412 w 5540715"/>
                  <a:gd name="connsiteY133" fmla="*/ 1576387 h 3905250"/>
                  <a:gd name="connsiteX134" fmla="*/ 4167987 w 5540715"/>
                  <a:gd name="connsiteY134" fmla="*/ 1557337 h 3905250"/>
                  <a:gd name="connsiteX135" fmla="*/ 4196562 w 5540715"/>
                  <a:gd name="connsiteY135" fmla="*/ 1538287 h 3905250"/>
                  <a:gd name="connsiteX136" fmla="*/ 4253712 w 5540715"/>
                  <a:gd name="connsiteY136" fmla="*/ 1509712 h 3905250"/>
                  <a:gd name="connsiteX137" fmla="*/ 4277525 w 5540715"/>
                  <a:gd name="connsiteY137" fmla="*/ 1500187 h 3905250"/>
                  <a:gd name="connsiteX138" fmla="*/ 4296575 w 5540715"/>
                  <a:gd name="connsiteY138" fmla="*/ 1490662 h 3905250"/>
                  <a:gd name="connsiteX139" fmla="*/ 4325150 w 5540715"/>
                  <a:gd name="connsiteY139" fmla="*/ 1485900 h 3905250"/>
                  <a:gd name="connsiteX140" fmla="*/ 4353725 w 5540715"/>
                  <a:gd name="connsiteY140" fmla="*/ 1476375 h 3905250"/>
                  <a:gd name="connsiteX141" fmla="*/ 4491837 w 5540715"/>
                  <a:gd name="connsiteY141" fmla="*/ 1481137 h 3905250"/>
                  <a:gd name="connsiteX142" fmla="*/ 4510887 w 5540715"/>
                  <a:gd name="connsiteY142" fmla="*/ 1495425 h 3905250"/>
                  <a:gd name="connsiteX143" fmla="*/ 4568037 w 5540715"/>
                  <a:gd name="connsiteY143" fmla="*/ 1528762 h 3905250"/>
                  <a:gd name="connsiteX144" fmla="*/ 4615662 w 5540715"/>
                  <a:gd name="connsiteY144" fmla="*/ 1571625 h 3905250"/>
                  <a:gd name="connsiteX145" fmla="*/ 4629950 w 5540715"/>
                  <a:gd name="connsiteY145" fmla="*/ 1590675 h 3905250"/>
                  <a:gd name="connsiteX146" fmla="*/ 4629950 w 5540715"/>
                  <a:gd name="connsiteY146" fmla="*/ 1690687 h 3905250"/>
                  <a:gd name="connsiteX147" fmla="*/ 4610900 w 5540715"/>
                  <a:gd name="connsiteY147" fmla="*/ 1724025 h 3905250"/>
                  <a:gd name="connsiteX148" fmla="*/ 4587087 w 5540715"/>
                  <a:gd name="connsiteY148" fmla="*/ 1785937 h 3905250"/>
                  <a:gd name="connsiteX149" fmla="*/ 4577562 w 5540715"/>
                  <a:gd name="connsiteY149" fmla="*/ 1809750 h 3905250"/>
                  <a:gd name="connsiteX150" fmla="*/ 4572800 w 5540715"/>
                  <a:gd name="connsiteY150" fmla="*/ 1828800 h 3905250"/>
                  <a:gd name="connsiteX151" fmla="*/ 4563275 w 5540715"/>
                  <a:gd name="connsiteY151" fmla="*/ 1876425 h 3905250"/>
                  <a:gd name="connsiteX152" fmla="*/ 4558512 w 5540715"/>
                  <a:gd name="connsiteY152" fmla="*/ 1909762 h 3905250"/>
                  <a:gd name="connsiteX153" fmla="*/ 4553750 w 5540715"/>
                  <a:gd name="connsiteY153" fmla="*/ 1938337 h 3905250"/>
                  <a:gd name="connsiteX154" fmla="*/ 4572800 w 5540715"/>
                  <a:gd name="connsiteY154" fmla="*/ 2133600 h 3905250"/>
                  <a:gd name="connsiteX155" fmla="*/ 4601375 w 5540715"/>
                  <a:gd name="connsiteY155" fmla="*/ 2162175 h 3905250"/>
                  <a:gd name="connsiteX156" fmla="*/ 4620425 w 5540715"/>
                  <a:gd name="connsiteY156" fmla="*/ 2166937 h 3905250"/>
                  <a:gd name="connsiteX157" fmla="*/ 4644237 w 5540715"/>
                  <a:gd name="connsiteY157" fmla="*/ 2181225 h 3905250"/>
                  <a:gd name="connsiteX158" fmla="*/ 4663287 w 5540715"/>
                  <a:gd name="connsiteY158" fmla="*/ 2185987 h 3905250"/>
                  <a:gd name="connsiteX159" fmla="*/ 4715675 w 5540715"/>
                  <a:gd name="connsiteY159" fmla="*/ 2195512 h 3905250"/>
                  <a:gd name="connsiteX160" fmla="*/ 4829975 w 5540715"/>
                  <a:gd name="connsiteY160" fmla="*/ 2185987 h 3905250"/>
                  <a:gd name="connsiteX161" fmla="*/ 4863312 w 5540715"/>
                  <a:gd name="connsiteY161" fmla="*/ 2166937 h 3905250"/>
                  <a:gd name="connsiteX162" fmla="*/ 4915700 w 5540715"/>
                  <a:gd name="connsiteY162" fmla="*/ 2147887 h 3905250"/>
                  <a:gd name="connsiteX163" fmla="*/ 4934750 w 5540715"/>
                  <a:gd name="connsiteY163" fmla="*/ 2133600 h 3905250"/>
                  <a:gd name="connsiteX164" fmla="*/ 4949037 w 5540715"/>
                  <a:gd name="connsiteY164" fmla="*/ 2128837 h 3905250"/>
                  <a:gd name="connsiteX165" fmla="*/ 4963325 w 5540715"/>
                  <a:gd name="connsiteY165" fmla="*/ 2114550 h 3905250"/>
                  <a:gd name="connsiteX166" fmla="*/ 4982375 w 5540715"/>
                  <a:gd name="connsiteY166" fmla="*/ 2100262 h 3905250"/>
                  <a:gd name="connsiteX167" fmla="*/ 5010950 w 5540715"/>
                  <a:gd name="connsiteY167" fmla="*/ 2081212 h 3905250"/>
                  <a:gd name="connsiteX168" fmla="*/ 5053812 w 5540715"/>
                  <a:gd name="connsiteY168" fmla="*/ 2038350 h 3905250"/>
                  <a:gd name="connsiteX169" fmla="*/ 5077625 w 5540715"/>
                  <a:gd name="connsiteY169" fmla="*/ 2019300 h 3905250"/>
                  <a:gd name="connsiteX170" fmla="*/ 5096675 w 5540715"/>
                  <a:gd name="connsiteY170" fmla="*/ 2000250 h 3905250"/>
                  <a:gd name="connsiteX171" fmla="*/ 5125250 w 5540715"/>
                  <a:gd name="connsiteY171" fmla="*/ 1981200 h 3905250"/>
                  <a:gd name="connsiteX172" fmla="*/ 5172875 w 5540715"/>
                  <a:gd name="connsiteY172" fmla="*/ 1943100 h 3905250"/>
                  <a:gd name="connsiteX173" fmla="*/ 5210975 w 5540715"/>
                  <a:gd name="connsiteY173" fmla="*/ 1909762 h 3905250"/>
                  <a:gd name="connsiteX174" fmla="*/ 5220500 w 5540715"/>
                  <a:gd name="connsiteY174" fmla="*/ 1895475 h 3905250"/>
                  <a:gd name="connsiteX175" fmla="*/ 5234787 w 5540715"/>
                  <a:gd name="connsiteY175" fmla="*/ 1876425 h 3905250"/>
                  <a:gd name="connsiteX176" fmla="*/ 5253837 w 5540715"/>
                  <a:gd name="connsiteY176" fmla="*/ 1838325 h 3905250"/>
                  <a:gd name="connsiteX177" fmla="*/ 5282412 w 5540715"/>
                  <a:gd name="connsiteY177" fmla="*/ 1790700 h 3905250"/>
                  <a:gd name="connsiteX178" fmla="*/ 5287175 w 5540715"/>
                  <a:gd name="connsiteY178" fmla="*/ 1771650 h 3905250"/>
                  <a:gd name="connsiteX179" fmla="*/ 5306225 w 5540715"/>
                  <a:gd name="connsiteY179" fmla="*/ 1743075 h 3905250"/>
                  <a:gd name="connsiteX180" fmla="*/ 5320512 w 5540715"/>
                  <a:gd name="connsiteY180" fmla="*/ 1709737 h 3905250"/>
                  <a:gd name="connsiteX181" fmla="*/ 5334800 w 5540715"/>
                  <a:gd name="connsiteY181" fmla="*/ 1695450 h 3905250"/>
                  <a:gd name="connsiteX182" fmla="*/ 5358612 w 5540715"/>
                  <a:gd name="connsiteY182" fmla="*/ 1647825 h 3905250"/>
                  <a:gd name="connsiteX183" fmla="*/ 5391950 w 5540715"/>
                  <a:gd name="connsiteY183" fmla="*/ 1581150 h 3905250"/>
                  <a:gd name="connsiteX184" fmla="*/ 5439575 w 5540715"/>
                  <a:gd name="connsiteY184" fmla="*/ 1452562 h 3905250"/>
                  <a:gd name="connsiteX185" fmla="*/ 5449100 w 5540715"/>
                  <a:gd name="connsiteY185" fmla="*/ 1414462 h 3905250"/>
                  <a:gd name="connsiteX186" fmla="*/ 5453862 w 5540715"/>
                  <a:gd name="connsiteY186" fmla="*/ 1381125 h 3905250"/>
                  <a:gd name="connsiteX187" fmla="*/ 5463387 w 5540715"/>
                  <a:gd name="connsiteY187" fmla="*/ 1181100 h 3905250"/>
                  <a:gd name="connsiteX188" fmla="*/ 5468150 w 5540715"/>
                  <a:gd name="connsiteY188" fmla="*/ 1157287 h 3905250"/>
                  <a:gd name="connsiteX189" fmla="*/ 5472912 w 5540715"/>
                  <a:gd name="connsiteY189" fmla="*/ 1128712 h 3905250"/>
                  <a:gd name="connsiteX190" fmla="*/ 5477675 w 5540715"/>
                  <a:gd name="connsiteY190" fmla="*/ 1095375 h 3905250"/>
                  <a:gd name="connsiteX191" fmla="*/ 5487200 w 5540715"/>
                  <a:gd name="connsiteY191" fmla="*/ 1066800 h 3905250"/>
                  <a:gd name="connsiteX192" fmla="*/ 5501487 w 5540715"/>
                  <a:gd name="connsiteY192" fmla="*/ 981075 h 3905250"/>
                  <a:gd name="connsiteX193" fmla="*/ 5501487 w 5540715"/>
                  <a:gd name="connsiteY193" fmla="*/ 981075 h 3905250"/>
                  <a:gd name="connsiteX194" fmla="*/ 5511012 w 5540715"/>
                  <a:gd name="connsiteY194" fmla="*/ 923925 h 3905250"/>
                  <a:gd name="connsiteX195" fmla="*/ 5515775 w 5540715"/>
                  <a:gd name="connsiteY195" fmla="*/ 890587 h 3905250"/>
                  <a:gd name="connsiteX196" fmla="*/ 5525300 w 5540715"/>
                  <a:gd name="connsiteY196" fmla="*/ 833437 h 3905250"/>
                  <a:gd name="connsiteX197" fmla="*/ 5530062 w 5540715"/>
                  <a:gd name="connsiteY197" fmla="*/ 804862 h 3905250"/>
                  <a:gd name="connsiteX198" fmla="*/ 5534825 w 5540715"/>
                  <a:gd name="connsiteY198" fmla="*/ 738187 h 3905250"/>
                  <a:gd name="connsiteX199" fmla="*/ 5520537 w 5540715"/>
                  <a:gd name="connsiteY199" fmla="*/ 466725 h 3905250"/>
                  <a:gd name="connsiteX200" fmla="*/ 5511012 w 5540715"/>
                  <a:gd name="connsiteY200" fmla="*/ 442912 h 3905250"/>
                  <a:gd name="connsiteX201" fmla="*/ 5491962 w 5540715"/>
                  <a:gd name="connsiteY201" fmla="*/ 390525 h 3905250"/>
                  <a:gd name="connsiteX202" fmla="*/ 5477675 w 5540715"/>
                  <a:gd name="connsiteY202" fmla="*/ 366712 h 3905250"/>
                  <a:gd name="connsiteX203" fmla="*/ 5453862 w 5540715"/>
                  <a:gd name="connsiteY203" fmla="*/ 347662 h 3905250"/>
                  <a:gd name="connsiteX204" fmla="*/ 5420525 w 5540715"/>
                  <a:gd name="connsiteY204" fmla="*/ 309562 h 3905250"/>
                  <a:gd name="connsiteX205" fmla="*/ 5401475 w 5540715"/>
                  <a:gd name="connsiteY205" fmla="*/ 300037 h 3905250"/>
                  <a:gd name="connsiteX206" fmla="*/ 5391950 w 5540715"/>
                  <a:gd name="connsiteY206" fmla="*/ 280987 h 3905250"/>
                  <a:gd name="connsiteX207" fmla="*/ 5358612 w 5540715"/>
                  <a:gd name="connsiteY207" fmla="*/ 257175 h 3905250"/>
                  <a:gd name="connsiteX208" fmla="*/ 5325275 w 5540715"/>
                  <a:gd name="connsiteY208" fmla="*/ 223837 h 3905250"/>
                  <a:gd name="connsiteX209" fmla="*/ 5244312 w 5540715"/>
                  <a:gd name="connsiteY209" fmla="*/ 133350 h 3905250"/>
                  <a:gd name="connsiteX210" fmla="*/ 5201450 w 5540715"/>
                  <a:gd name="connsiteY210" fmla="*/ 85725 h 3905250"/>
                  <a:gd name="connsiteX211" fmla="*/ 5163350 w 5540715"/>
                  <a:gd name="connsiteY211" fmla="*/ 71437 h 3905250"/>
                  <a:gd name="connsiteX212" fmla="*/ 5087150 w 5540715"/>
                  <a:gd name="connsiteY212" fmla="*/ 42862 h 3905250"/>
                  <a:gd name="connsiteX213" fmla="*/ 5039525 w 5540715"/>
                  <a:gd name="connsiteY213" fmla="*/ 23812 h 3905250"/>
                  <a:gd name="connsiteX214" fmla="*/ 5006187 w 5540715"/>
                  <a:gd name="connsiteY214" fmla="*/ 19050 h 3905250"/>
                  <a:gd name="connsiteX215" fmla="*/ 4982375 w 5540715"/>
                  <a:gd name="connsiteY215" fmla="*/ 9525 h 3905250"/>
                  <a:gd name="connsiteX216" fmla="*/ 4915700 w 5540715"/>
                  <a:gd name="connsiteY216" fmla="*/ 4762 h 3905250"/>
                  <a:gd name="connsiteX217" fmla="*/ 4858550 w 5540715"/>
                  <a:gd name="connsiteY217" fmla="*/ 0 h 3905250"/>
                  <a:gd name="connsiteX218" fmla="*/ 4749012 w 5540715"/>
                  <a:gd name="connsiteY218" fmla="*/ 14287 h 3905250"/>
                  <a:gd name="connsiteX219" fmla="*/ 4725200 w 5540715"/>
                  <a:gd name="connsiteY219" fmla="*/ 19050 h 3905250"/>
                  <a:gd name="connsiteX220" fmla="*/ 4668050 w 5540715"/>
                  <a:gd name="connsiteY220" fmla="*/ 42862 h 3905250"/>
                  <a:gd name="connsiteX221" fmla="*/ 4629950 w 5540715"/>
                  <a:gd name="connsiteY221" fmla="*/ 57150 h 3905250"/>
                  <a:gd name="connsiteX222" fmla="*/ 4548987 w 5540715"/>
                  <a:gd name="connsiteY222" fmla="*/ 104775 h 3905250"/>
                  <a:gd name="connsiteX223" fmla="*/ 4529937 w 5540715"/>
                  <a:gd name="connsiteY223" fmla="*/ 128587 h 3905250"/>
                  <a:gd name="connsiteX224" fmla="*/ 4510887 w 5540715"/>
                  <a:gd name="connsiteY224" fmla="*/ 147637 h 3905250"/>
                  <a:gd name="connsiteX225" fmla="*/ 4491837 w 5540715"/>
                  <a:gd name="connsiteY225" fmla="*/ 176212 h 3905250"/>
                  <a:gd name="connsiteX226" fmla="*/ 4458500 w 5540715"/>
                  <a:gd name="connsiteY226" fmla="*/ 247650 h 3905250"/>
                  <a:gd name="connsiteX227" fmla="*/ 4439450 w 5540715"/>
                  <a:gd name="connsiteY227" fmla="*/ 304800 h 3905250"/>
                  <a:gd name="connsiteX228" fmla="*/ 4420400 w 5540715"/>
                  <a:gd name="connsiteY228" fmla="*/ 366712 h 3905250"/>
                  <a:gd name="connsiteX229" fmla="*/ 4415637 w 5540715"/>
                  <a:gd name="connsiteY229" fmla="*/ 400050 h 3905250"/>
                  <a:gd name="connsiteX230" fmla="*/ 4406112 w 5540715"/>
                  <a:gd name="connsiteY230" fmla="*/ 423862 h 3905250"/>
                  <a:gd name="connsiteX231" fmla="*/ 4401350 w 5540715"/>
                  <a:gd name="connsiteY231" fmla="*/ 457200 h 3905250"/>
                  <a:gd name="connsiteX232" fmla="*/ 4391825 w 5540715"/>
                  <a:gd name="connsiteY232" fmla="*/ 519112 h 3905250"/>
                  <a:gd name="connsiteX233" fmla="*/ 4425162 w 5540715"/>
                  <a:gd name="connsiteY233" fmla="*/ 685800 h 3905250"/>
                  <a:gd name="connsiteX234" fmla="*/ 4434687 w 5540715"/>
                  <a:gd name="connsiteY234" fmla="*/ 728662 h 3905250"/>
                  <a:gd name="connsiteX235" fmla="*/ 4444212 w 5540715"/>
                  <a:gd name="connsiteY235" fmla="*/ 752475 h 3905250"/>
                  <a:gd name="connsiteX236" fmla="*/ 4439450 w 5540715"/>
                  <a:gd name="connsiteY236" fmla="*/ 819150 h 3905250"/>
                  <a:gd name="connsiteX237" fmla="*/ 4396587 w 5540715"/>
                  <a:gd name="connsiteY237" fmla="*/ 852487 h 3905250"/>
                  <a:gd name="connsiteX238" fmla="*/ 4382300 w 5540715"/>
                  <a:gd name="connsiteY238" fmla="*/ 866775 h 3905250"/>
                  <a:gd name="connsiteX239" fmla="*/ 4363250 w 5540715"/>
                  <a:gd name="connsiteY239" fmla="*/ 876300 h 3905250"/>
                  <a:gd name="connsiteX240" fmla="*/ 4329912 w 5540715"/>
                  <a:gd name="connsiteY240" fmla="*/ 900112 h 3905250"/>
                  <a:gd name="connsiteX241" fmla="*/ 4315625 w 5540715"/>
                  <a:gd name="connsiteY241" fmla="*/ 909637 h 3905250"/>
                  <a:gd name="connsiteX242" fmla="*/ 4296575 w 5540715"/>
                  <a:gd name="connsiteY242" fmla="*/ 923925 h 3905250"/>
                  <a:gd name="connsiteX243" fmla="*/ 4277525 w 5540715"/>
                  <a:gd name="connsiteY243" fmla="*/ 928687 h 3905250"/>
                  <a:gd name="connsiteX244" fmla="*/ 4248950 w 5540715"/>
                  <a:gd name="connsiteY244" fmla="*/ 938212 h 3905250"/>
                  <a:gd name="connsiteX245" fmla="*/ 4229900 w 5540715"/>
                  <a:gd name="connsiteY245" fmla="*/ 942975 h 3905250"/>
                  <a:gd name="connsiteX246" fmla="*/ 4215612 w 5540715"/>
                  <a:gd name="connsiteY246" fmla="*/ 947737 h 3905250"/>
                  <a:gd name="connsiteX247" fmla="*/ 4158462 w 5540715"/>
                  <a:gd name="connsiteY247" fmla="*/ 957262 h 3905250"/>
                  <a:gd name="connsiteX248" fmla="*/ 4120362 w 5540715"/>
                  <a:gd name="connsiteY248" fmla="*/ 966787 h 3905250"/>
                  <a:gd name="connsiteX249" fmla="*/ 4091787 w 5540715"/>
                  <a:gd name="connsiteY249" fmla="*/ 976312 h 3905250"/>
                  <a:gd name="connsiteX250" fmla="*/ 4067975 w 5540715"/>
                  <a:gd name="connsiteY250" fmla="*/ 985837 h 3905250"/>
                  <a:gd name="connsiteX251" fmla="*/ 4034637 w 5540715"/>
                  <a:gd name="connsiteY251" fmla="*/ 990600 h 3905250"/>
                  <a:gd name="connsiteX252" fmla="*/ 3967962 w 5540715"/>
                  <a:gd name="connsiteY252" fmla="*/ 1009650 h 3905250"/>
                  <a:gd name="connsiteX253" fmla="*/ 3939387 w 5540715"/>
                  <a:gd name="connsiteY253" fmla="*/ 1019175 h 3905250"/>
                  <a:gd name="connsiteX254" fmla="*/ 3906050 w 5540715"/>
                  <a:gd name="connsiteY254" fmla="*/ 1023937 h 3905250"/>
                  <a:gd name="connsiteX255" fmla="*/ 3744125 w 5540715"/>
                  <a:gd name="connsiteY255" fmla="*/ 1019175 h 3905250"/>
                  <a:gd name="connsiteX256" fmla="*/ 3715550 w 5540715"/>
                  <a:gd name="connsiteY256" fmla="*/ 1014412 h 3905250"/>
                  <a:gd name="connsiteX257" fmla="*/ 3677450 w 5540715"/>
                  <a:gd name="connsiteY257" fmla="*/ 1009650 h 3905250"/>
                  <a:gd name="connsiteX258" fmla="*/ 3548862 w 5540715"/>
                  <a:gd name="connsiteY258" fmla="*/ 1023937 h 3905250"/>
                  <a:gd name="connsiteX259" fmla="*/ 3506000 w 5540715"/>
                  <a:gd name="connsiteY259" fmla="*/ 1052512 h 3905250"/>
                  <a:gd name="connsiteX260" fmla="*/ 3486950 w 5540715"/>
                  <a:gd name="connsiteY260" fmla="*/ 1071562 h 3905250"/>
                  <a:gd name="connsiteX261" fmla="*/ 3463137 w 5540715"/>
                  <a:gd name="connsiteY261" fmla="*/ 1090612 h 3905250"/>
                  <a:gd name="connsiteX262" fmla="*/ 3425037 w 5540715"/>
                  <a:gd name="connsiteY262" fmla="*/ 1128712 h 3905250"/>
                  <a:gd name="connsiteX263" fmla="*/ 3396462 w 5540715"/>
                  <a:gd name="connsiteY263" fmla="*/ 1176337 h 3905250"/>
                  <a:gd name="connsiteX264" fmla="*/ 3363125 w 5540715"/>
                  <a:gd name="connsiteY264" fmla="*/ 1228725 h 3905250"/>
                  <a:gd name="connsiteX265" fmla="*/ 3353600 w 5540715"/>
                  <a:gd name="connsiteY265" fmla="*/ 1262062 h 3905250"/>
                  <a:gd name="connsiteX266" fmla="*/ 3348837 w 5540715"/>
                  <a:gd name="connsiteY266" fmla="*/ 1281112 h 3905250"/>
                  <a:gd name="connsiteX267" fmla="*/ 3339312 w 5540715"/>
                  <a:gd name="connsiteY267" fmla="*/ 1295400 h 3905250"/>
                  <a:gd name="connsiteX268" fmla="*/ 3329787 w 5540715"/>
                  <a:gd name="connsiteY268" fmla="*/ 1323975 h 3905250"/>
                  <a:gd name="connsiteX269" fmla="*/ 3301212 w 5540715"/>
                  <a:gd name="connsiteY269" fmla="*/ 1357312 h 3905250"/>
                  <a:gd name="connsiteX270" fmla="*/ 3291687 w 5540715"/>
                  <a:gd name="connsiteY270" fmla="*/ 1381125 h 3905250"/>
                  <a:gd name="connsiteX271" fmla="*/ 3248825 w 5540715"/>
                  <a:gd name="connsiteY271" fmla="*/ 1414462 h 3905250"/>
                  <a:gd name="connsiteX272" fmla="*/ 3234537 w 5540715"/>
                  <a:gd name="connsiteY272" fmla="*/ 1433512 h 3905250"/>
                  <a:gd name="connsiteX273" fmla="*/ 3220250 w 5540715"/>
                  <a:gd name="connsiteY273" fmla="*/ 1443037 h 3905250"/>
                  <a:gd name="connsiteX274" fmla="*/ 3172625 w 5540715"/>
                  <a:gd name="connsiteY274" fmla="*/ 1481137 h 3905250"/>
                  <a:gd name="connsiteX275" fmla="*/ 3153575 w 5540715"/>
                  <a:gd name="connsiteY275" fmla="*/ 1495425 h 3905250"/>
                  <a:gd name="connsiteX276" fmla="*/ 3129762 w 5540715"/>
                  <a:gd name="connsiteY276" fmla="*/ 1504950 h 3905250"/>
                  <a:gd name="connsiteX277" fmla="*/ 3110712 w 5540715"/>
                  <a:gd name="connsiteY277" fmla="*/ 1519237 h 3905250"/>
                  <a:gd name="connsiteX278" fmla="*/ 3096425 w 5540715"/>
                  <a:gd name="connsiteY278" fmla="*/ 1533525 h 3905250"/>
                  <a:gd name="connsiteX279" fmla="*/ 3072612 w 5540715"/>
                  <a:gd name="connsiteY279" fmla="*/ 1543050 h 3905250"/>
                  <a:gd name="connsiteX280" fmla="*/ 3058325 w 5540715"/>
                  <a:gd name="connsiteY280" fmla="*/ 1557337 h 3905250"/>
                  <a:gd name="connsiteX281" fmla="*/ 3034512 w 5540715"/>
                  <a:gd name="connsiteY281" fmla="*/ 1566862 h 3905250"/>
                  <a:gd name="connsiteX282" fmla="*/ 3015462 w 5540715"/>
                  <a:gd name="connsiteY282" fmla="*/ 1576387 h 3905250"/>
                  <a:gd name="connsiteX283" fmla="*/ 2967837 w 5540715"/>
                  <a:gd name="connsiteY283" fmla="*/ 1604962 h 3905250"/>
                  <a:gd name="connsiteX284" fmla="*/ 2953550 w 5540715"/>
                  <a:gd name="connsiteY284" fmla="*/ 1614487 h 3905250"/>
                  <a:gd name="connsiteX285" fmla="*/ 2939262 w 5540715"/>
                  <a:gd name="connsiteY285" fmla="*/ 1619250 h 3905250"/>
                  <a:gd name="connsiteX286" fmla="*/ 2910687 w 5540715"/>
                  <a:gd name="connsiteY286" fmla="*/ 1638300 h 3905250"/>
                  <a:gd name="connsiteX287" fmla="*/ 2896400 w 5540715"/>
                  <a:gd name="connsiteY287" fmla="*/ 1652587 h 3905250"/>
                  <a:gd name="connsiteX288" fmla="*/ 2834487 w 5540715"/>
                  <a:gd name="connsiteY288" fmla="*/ 1681162 h 3905250"/>
                  <a:gd name="connsiteX289" fmla="*/ 2791625 w 5540715"/>
                  <a:gd name="connsiteY289" fmla="*/ 1709737 h 3905250"/>
                  <a:gd name="connsiteX290" fmla="*/ 2767812 w 5540715"/>
                  <a:gd name="connsiteY290" fmla="*/ 1719262 h 3905250"/>
                  <a:gd name="connsiteX291" fmla="*/ 2753525 w 5540715"/>
                  <a:gd name="connsiteY291" fmla="*/ 1728787 h 3905250"/>
                  <a:gd name="connsiteX292" fmla="*/ 2739237 w 5540715"/>
                  <a:gd name="connsiteY292" fmla="*/ 1733550 h 3905250"/>
                  <a:gd name="connsiteX293" fmla="*/ 2724950 w 5540715"/>
                  <a:gd name="connsiteY293" fmla="*/ 1743075 h 3905250"/>
                  <a:gd name="connsiteX294" fmla="*/ 2663037 w 5540715"/>
                  <a:gd name="connsiteY294" fmla="*/ 1752600 h 3905250"/>
                  <a:gd name="connsiteX295" fmla="*/ 2596362 w 5540715"/>
                  <a:gd name="connsiteY295" fmla="*/ 1738312 h 3905250"/>
                  <a:gd name="connsiteX296" fmla="*/ 2572550 w 5540715"/>
                  <a:gd name="connsiteY296" fmla="*/ 1728788 h 3905250"/>
                  <a:gd name="connsiteX297" fmla="*/ 2524925 w 5540715"/>
                  <a:gd name="connsiteY297" fmla="*/ 1728787 h 3905250"/>
                  <a:gd name="connsiteX298" fmla="*/ 2470156 w 5540715"/>
                  <a:gd name="connsiteY298" fmla="*/ 1804987 h 3905250"/>
                  <a:gd name="connsiteX299" fmla="*/ 2389193 w 5540715"/>
                  <a:gd name="connsiteY299" fmla="*/ 1881187 h 3905250"/>
                  <a:gd name="connsiteX300" fmla="*/ 2315375 w 5540715"/>
                  <a:gd name="connsiteY300" fmla="*/ 1909762 h 3905250"/>
                  <a:gd name="connsiteX301" fmla="*/ 2253462 w 5540715"/>
                  <a:gd name="connsiteY301" fmla="*/ 1924050 h 3905250"/>
                  <a:gd name="connsiteX302" fmla="*/ 2234412 w 5540715"/>
                  <a:gd name="connsiteY302" fmla="*/ 1943100 h 3905250"/>
                  <a:gd name="connsiteX303" fmla="*/ 2220125 w 5540715"/>
                  <a:gd name="connsiteY303" fmla="*/ 1947862 h 3905250"/>
                  <a:gd name="connsiteX304" fmla="*/ 2186787 w 5540715"/>
                  <a:gd name="connsiteY304" fmla="*/ 1966912 h 3905250"/>
                  <a:gd name="connsiteX305" fmla="*/ 2148687 w 5540715"/>
                  <a:gd name="connsiteY305" fmla="*/ 1985962 h 3905250"/>
                  <a:gd name="connsiteX306" fmla="*/ 2072487 w 5540715"/>
                  <a:gd name="connsiteY306" fmla="*/ 1971675 h 3905250"/>
                  <a:gd name="connsiteX307" fmla="*/ 1996288 w 5540715"/>
                  <a:gd name="connsiteY307" fmla="*/ 1990725 h 3905250"/>
                  <a:gd name="connsiteX308" fmla="*/ 1939137 w 5540715"/>
                  <a:gd name="connsiteY308" fmla="*/ 2047875 h 3905250"/>
                  <a:gd name="connsiteX309" fmla="*/ 1910562 w 5540715"/>
                  <a:gd name="connsiteY309" fmla="*/ 2071687 h 3905250"/>
                  <a:gd name="connsiteX310" fmla="*/ 1886750 w 5540715"/>
                  <a:gd name="connsiteY310" fmla="*/ 2081212 h 3905250"/>
                  <a:gd name="connsiteX311" fmla="*/ 1858175 w 5540715"/>
                  <a:gd name="connsiteY311" fmla="*/ 2100262 h 3905250"/>
                  <a:gd name="connsiteX312" fmla="*/ 1834362 w 5540715"/>
                  <a:gd name="connsiteY312" fmla="*/ 2109787 h 3905250"/>
                  <a:gd name="connsiteX313" fmla="*/ 1815312 w 5540715"/>
                  <a:gd name="connsiteY313" fmla="*/ 2124075 h 3905250"/>
                  <a:gd name="connsiteX314" fmla="*/ 1796262 w 5540715"/>
                  <a:gd name="connsiteY314" fmla="*/ 2133600 h 3905250"/>
                  <a:gd name="connsiteX315" fmla="*/ 1786737 w 5540715"/>
                  <a:gd name="connsiteY315" fmla="*/ 2147887 h 3905250"/>
                  <a:gd name="connsiteX316" fmla="*/ 1772450 w 5540715"/>
                  <a:gd name="connsiteY316" fmla="*/ 2152650 h 3905250"/>
                  <a:gd name="connsiteX317" fmla="*/ 1753400 w 5540715"/>
                  <a:gd name="connsiteY317" fmla="*/ 2166937 h 3905250"/>
                  <a:gd name="connsiteX318" fmla="*/ 1696250 w 5540715"/>
                  <a:gd name="connsiteY318" fmla="*/ 2219325 h 3905250"/>
                  <a:gd name="connsiteX319" fmla="*/ 1672437 w 5540715"/>
                  <a:gd name="connsiteY319" fmla="*/ 2238375 h 3905250"/>
                  <a:gd name="connsiteX320" fmla="*/ 1648625 w 5540715"/>
                  <a:gd name="connsiteY320" fmla="*/ 2252662 h 3905250"/>
                  <a:gd name="connsiteX321" fmla="*/ 1615287 w 5540715"/>
                  <a:gd name="connsiteY321" fmla="*/ 2286000 h 3905250"/>
                  <a:gd name="connsiteX322" fmla="*/ 1591475 w 5540715"/>
                  <a:gd name="connsiteY322" fmla="*/ 2305050 h 3905250"/>
                  <a:gd name="connsiteX323" fmla="*/ 1577187 w 5540715"/>
                  <a:gd name="connsiteY323" fmla="*/ 2314575 h 3905250"/>
                  <a:gd name="connsiteX324" fmla="*/ 1562900 w 5540715"/>
                  <a:gd name="connsiteY324" fmla="*/ 2328862 h 3905250"/>
                  <a:gd name="connsiteX325" fmla="*/ 1558137 w 5540715"/>
                  <a:gd name="connsiteY325" fmla="*/ 2343150 h 3905250"/>
                  <a:gd name="connsiteX326" fmla="*/ 1520037 w 5540715"/>
                  <a:gd name="connsiteY326" fmla="*/ 2366962 h 3905250"/>
                  <a:gd name="connsiteX327" fmla="*/ 1496225 w 5540715"/>
                  <a:gd name="connsiteY327" fmla="*/ 2381250 h 3905250"/>
                  <a:gd name="connsiteX328" fmla="*/ 1477175 w 5540715"/>
                  <a:gd name="connsiteY328" fmla="*/ 2395537 h 3905250"/>
                  <a:gd name="connsiteX329" fmla="*/ 1462887 w 5540715"/>
                  <a:gd name="connsiteY329" fmla="*/ 2400300 h 3905250"/>
                  <a:gd name="connsiteX330" fmla="*/ 1424787 w 5540715"/>
                  <a:gd name="connsiteY330" fmla="*/ 2419350 h 3905250"/>
                  <a:gd name="connsiteX331" fmla="*/ 1405737 w 5540715"/>
                  <a:gd name="connsiteY331" fmla="*/ 2428875 h 3905250"/>
                  <a:gd name="connsiteX332" fmla="*/ 1362875 w 5540715"/>
                  <a:gd name="connsiteY332" fmla="*/ 2462212 h 3905250"/>
                  <a:gd name="connsiteX333" fmla="*/ 1329537 w 5540715"/>
                  <a:gd name="connsiteY333" fmla="*/ 2476500 h 3905250"/>
                  <a:gd name="connsiteX334" fmla="*/ 1310487 w 5540715"/>
                  <a:gd name="connsiteY334" fmla="*/ 2490787 h 3905250"/>
                  <a:gd name="connsiteX335" fmla="*/ 1262862 w 5540715"/>
                  <a:gd name="connsiteY335" fmla="*/ 2514600 h 3905250"/>
                  <a:gd name="connsiteX336" fmla="*/ 1224762 w 5540715"/>
                  <a:gd name="connsiteY336" fmla="*/ 2538412 h 3905250"/>
                  <a:gd name="connsiteX337" fmla="*/ 1210475 w 5540715"/>
                  <a:gd name="connsiteY337" fmla="*/ 2543175 h 3905250"/>
                  <a:gd name="connsiteX338" fmla="*/ 1191425 w 5540715"/>
                  <a:gd name="connsiteY338" fmla="*/ 2557462 h 3905250"/>
                  <a:gd name="connsiteX339" fmla="*/ 1129512 w 5540715"/>
                  <a:gd name="connsiteY339" fmla="*/ 2600325 h 3905250"/>
                  <a:gd name="connsiteX340" fmla="*/ 1100937 w 5540715"/>
                  <a:gd name="connsiteY340" fmla="*/ 2624137 h 3905250"/>
                  <a:gd name="connsiteX341" fmla="*/ 1086650 w 5540715"/>
                  <a:gd name="connsiteY341" fmla="*/ 2638425 h 3905250"/>
                  <a:gd name="connsiteX342" fmla="*/ 1077125 w 5540715"/>
                  <a:gd name="connsiteY342" fmla="*/ 2652712 h 3905250"/>
                  <a:gd name="connsiteX343" fmla="*/ 1053312 w 5540715"/>
                  <a:gd name="connsiteY34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40750 w 5540715"/>
                  <a:gd name="connsiteY79" fmla="*/ 263683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8212 w 5540715"/>
                  <a:gd name="connsiteY79" fmla="*/ 2586037 h 3905250"/>
                  <a:gd name="connsiteX80" fmla="*/ 2182025 w 5540715"/>
                  <a:gd name="connsiteY80" fmla="*/ 2547937 h 3905250"/>
                  <a:gd name="connsiteX81" fmla="*/ 2215362 w 5540715"/>
                  <a:gd name="connsiteY81" fmla="*/ 2509837 h 3905250"/>
                  <a:gd name="connsiteX82" fmla="*/ 2234412 w 5540715"/>
                  <a:gd name="connsiteY82" fmla="*/ 2490787 h 3905250"/>
                  <a:gd name="connsiteX83" fmla="*/ 2267750 w 5540715"/>
                  <a:gd name="connsiteY83" fmla="*/ 2481262 h 3905250"/>
                  <a:gd name="connsiteX84" fmla="*/ 2291562 w 5540715"/>
                  <a:gd name="connsiteY84" fmla="*/ 2471737 h 3905250"/>
                  <a:gd name="connsiteX85" fmla="*/ 2386812 w 5540715"/>
                  <a:gd name="connsiteY85" fmla="*/ 2462212 h 3905250"/>
                  <a:gd name="connsiteX86" fmla="*/ 2453487 w 5540715"/>
                  <a:gd name="connsiteY86" fmla="*/ 2452687 h 3905250"/>
                  <a:gd name="connsiteX87" fmla="*/ 2510637 w 5540715"/>
                  <a:gd name="connsiteY87" fmla="*/ 2443162 h 3905250"/>
                  <a:gd name="connsiteX88" fmla="*/ 2529687 w 5540715"/>
                  <a:gd name="connsiteY88" fmla="*/ 2433637 h 3905250"/>
                  <a:gd name="connsiteX89" fmla="*/ 2634462 w 5540715"/>
                  <a:gd name="connsiteY89" fmla="*/ 2424112 h 3905250"/>
                  <a:gd name="connsiteX90" fmla="*/ 2767812 w 5540715"/>
                  <a:gd name="connsiteY90" fmla="*/ 2419350 h 3905250"/>
                  <a:gd name="connsiteX91" fmla="*/ 2791625 w 5540715"/>
                  <a:gd name="connsiteY91" fmla="*/ 2414587 h 3905250"/>
                  <a:gd name="connsiteX92" fmla="*/ 2829725 w 5540715"/>
                  <a:gd name="connsiteY92" fmla="*/ 2390775 h 3905250"/>
                  <a:gd name="connsiteX93" fmla="*/ 2848775 w 5540715"/>
                  <a:gd name="connsiteY93" fmla="*/ 2381250 h 3905250"/>
                  <a:gd name="connsiteX94" fmla="*/ 2886875 w 5540715"/>
                  <a:gd name="connsiteY94" fmla="*/ 2352675 h 3905250"/>
                  <a:gd name="connsiteX95" fmla="*/ 2905925 w 5540715"/>
                  <a:gd name="connsiteY95" fmla="*/ 2338387 h 3905250"/>
                  <a:gd name="connsiteX96" fmla="*/ 2920212 w 5540715"/>
                  <a:gd name="connsiteY96" fmla="*/ 2328862 h 3905250"/>
                  <a:gd name="connsiteX97" fmla="*/ 2934500 w 5540715"/>
                  <a:gd name="connsiteY97" fmla="*/ 2314575 h 3905250"/>
                  <a:gd name="connsiteX98" fmla="*/ 2958312 w 5540715"/>
                  <a:gd name="connsiteY98" fmla="*/ 2309812 h 3905250"/>
                  <a:gd name="connsiteX99" fmla="*/ 2982125 w 5540715"/>
                  <a:gd name="connsiteY99" fmla="*/ 2295525 h 3905250"/>
                  <a:gd name="connsiteX100" fmla="*/ 3001175 w 5540715"/>
                  <a:gd name="connsiteY100" fmla="*/ 2281237 h 3905250"/>
                  <a:gd name="connsiteX101" fmla="*/ 3024987 w 5540715"/>
                  <a:gd name="connsiteY101" fmla="*/ 2271712 h 3905250"/>
                  <a:gd name="connsiteX102" fmla="*/ 3063087 w 5540715"/>
                  <a:gd name="connsiteY102" fmla="*/ 2243137 h 3905250"/>
                  <a:gd name="connsiteX103" fmla="*/ 3096425 w 5540715"/>
                  <a:gd name="connsiteY103" fmla="*/ 2224087 h 3905250"/>
                  <a:gd name="connsiteX104" fmla="*/ 3115475 w 5540715"/>
                  <a:gd name="connsiteY104" fmla="*/ 2205037 h 3905250"/>
                  <a:gd name="connsiteX105" fmla="*/ 3153575 w 5540715"/>
                  <a:gd name="connsiteY105" fmla="*/ 2185987 h 3905250"/>
                  <a:gd name="connsiteX106" fmla="*/ 3172625 w 5540715"/>
                  <a:gd name="connsiteY106" fmla="*/ 2171700 h 3905250"/>
                  <a:gd name="connsiteX107" fmla="*/ 3234537 w 5540715"/>
                  <a:gd name="connsiteY107" fmla="*/ 2119312 h 3905250"/>
                  <a:gd name="connsiteX108" fmla="*/ 3296450 w 5540715"/>
                  <a:gd name="connsiteY108" fmla="*/ 2076450 h 3905250"/>
                  <a:gd name="connsiteX109" fmla="*/ 3329787 w 5540715"/>
                  <a:gd name="connsiteY109" fmla="*/ 2052637 h 3905250"/>
                  <a:gd name="connsiteX110" fmla="*/ 3358362 w 5540715"/>
                  <a:gd name="connsiteY110" fmla="*/ 2033587 h 3905250"/>
                  <a:gd name="connsiteX111" fmla="*/ 3420275 w 5540715"/>
                  <a:gd name="connsiteY111" fmla="*/ 1995487 h 3905250"/>
                  <a:gd name="connsiteX112" fmla="*/ 3453612 w 5540715"/>
                  <a:gd name="connsiteY112" fmla="*/ 1981200 h 3905250"/>
                  <a:gd name="connsiteX113" fmla="*/ 3482187 w 5540715"/>
                  <a:gd name="connsiteY113" fmla="*/ 1962150 h 3905250"/>
                  <a:gd name="connsiteX114" fmla="*/ 3534575 w 5540715"/>
                  <a:gd name="connsiteY114" fmla="*/ 1933575 h 3905250"/>
                  <a:gd name="connsiteX115" fmla="*/ 3563150 w 5540715"/>
                  <a:gd name="connsiteY115" fmla="*/ 1914525 h 3905250"/>
                  <a:gd name="connsiteX116" fmla="*/ 3639350 w 5540715"/>
                  <a:gd name="connsiteY116" fmla="*/ 1871662 h 3905250"/>
                  <a:gd name="connsiteX117" fmla="*/ 3686975 w 5540715"/>
                  <a:gd name="connsiteY117" fmla="*/ 1843087 h 3905250"/>
                  <a:gd name="connsiteX118" fmla="*/ 3720312 w 5540715"/>
                  <a:gd name="connsiteY118" fmla="*/ 1824037 h 3905250"/>
                  <a:gd name="connsiteX119" fmla="*/ 3744125 w 5540715"/>
                  <a:gd name="connsiteY119" fmla="*/ 1804987 h 3905250"/>
                  <a:gd name="connsiteX120" fmla="*/ 3772700 w 5540715"/>
                  <a:gd name="connsiteY120" fmla="*/ 1795462 h 3905250"/>
                  <a:gd name="connsiteX121" fmla="*/ 3796512 w 5540715"/>
                  <a:gd name="connsiteY121" fmla="*/ 1776412 h 3905250"/>
                  <a:gd name="connsiteX122" fmla="*/ 3829850 w 5540715"/>
                  <a:gd name="connsiteY122" fmla="*/ 1762125 h 3905250"/>
                  <a:gd name="connsiteX123" fmla="*/ 3858425 w 5540715"/>
                  <a:gd name="connsiteY123" fmla="*/ 1747837 h 3905250"/>
                  <a:gd name="connsiteX124" fmla="*/ 3882237 w 5540715"/>
                  <a:gd name="connsiteY124" fmla="*/ 1733550 h 3905250"/>
                  <a:gd name="connsiteX125" fmla="*/ 3929862 w 5540715"/>
                  <a:gd name="connsiteY125" fmla="*/ 1714500 h 3905250"/>
                  <a:gd name="connsiteX126" fmla="*/ 3958437 w 5540715"/>
                  <a:gd name="connsiteY126" fmla="*/ 1695450 h 3905250"/>
                  <a:gd name="connsiteX127" fmla="*/ 3977487 w 5540715"/>
                  <a:gd name="connsiteY127" fmla="*/ 1681162 h 3905250"/>
                  <a:gd name="connsiteX128" fmla="*/ 4029875 w 5540715"/>
                  <a:gd name="connsiteY128" fmla="*/ 1657350 h 3905250"/>
                  <a:gd name="connsiteX129" fmla="*/ 4082262 w 5540715"/>
                  <a:gd name="connsiteY129" fmla="*/ 1614487 h 3905250"/>
                  <a:gd name="connsiteX130" fmla="*/ 4139412 w 5540715"/>
                  <a:gd name="connsiteY130" fmla="*/ 1576387 h 3905250"/>
                  <a:gd name="connsiteX131" fmla="*/ 4167987 w 5540715"/>
                  <a:gd name="connsiteY131" fmla="*/ 1557337 h 3905250"/>
                  <a:gd name="connsiteX132" fmla="*/ 4196562 w 5540715"/>
                  <a:gd name="connsiteY132" fmla="*/ 1538287 h 3905250"/>
                  <a:gd name="connsiteX133" fmla="*/ 4253712 w 5540715"/>
                  <a:gd name="connsiteY133" fmla="*/ 1509712 h 3905250"/>
                  <a:gd name="connsiteX134" fmla="*/ 4277525 w 5540715"/>
                  <a:gd name="connsiteY134" fmla="*/ 1500187 h 3905250"/>
                  <a:gd name="connsiteX135" fmla="*/ 4296575 w 5540715"/>
                  <a:gd name="connsiteY135" fmla="*/ 1490662 h 3905250"/>
                  <a:gd name="connsiteX136" fmla="*/ 4325150 w 5540715"/>
                  <a:gd name="connsiteY136" fmla="*/ 1485900 h 3905250"/>
                  <a:gd name="connsiteX137" fmla="*/ 4353725 w 5540715"/>
                  <a:gd name="connsiteY137" fmla="*/ 1476375 h 3905250"/>
                  <a:gd name="connsiteX138" fmla="*/ 4491837 w 5540715"/>
                  <a:gd name="connsiteY138" fmla="*/ 1481137 h 3905250"/>
                  <a:gd name="connsiteX139" fmla="*/ 4510887 w 5540715"/>
                  <a:gd name="connsiteY139" fmla="*/ 1495425 h 3905250"/>
                  <a:gd name="connsiteX140" fmla="*/ 4568037 w 5540715"/>
                  <a:gd name="connsiteY140" fmla="*/ 1528762 h 3905250"/>
                  <a:gd name="connsiteX141" fmla="*/ 4615662 w 5540715"/>
                  <a:gd name="connsiteY141" fmla="*/ 1571625 h 3905250"/>
                  <a:gd name="connsiteX142" fmla="*/ 4629950 w 5540715"/>
                  <a:gd name="connsiteY142" fmla="*/ 1590675 h 3905250"/>
                  <a:gd name="connsiteX143" fmla="*/ 4629950 w 5540715"/>
                  <a:gd name="connsiteY143" fmla="*/ 1690687 h 3905250"/>
                  <a:gd name="connsiteX144" fmla="*/ 4610900 w 5540715"/>
                  <a:gd name="connsiteY144" fmla="*/ 1724025 h 3905250"/>
                  <a:gd name="connsiteX145" fmla="*/ 4587087 w 5540715"/>
                  <a:gd name="connsiteY145" fmla="*/ 1785937 h 3905250"/>
                  <a:gd name="connsiteX146" fmla="*/ 4577562 w 5540715"/>
                  <a:gd name="connsiteY146" fmla="*/ 1809750 h 3905250"/>
                  <a:gd name="connsiteX147" fmla="*/ 4572800 w 5540715"/>
                  <a:gd name="connsiteY147" fmla="*/ 1828800 h 3905250"/>
                  <a:gd name="connsiteX148" fmla="*/ 4563275 w 5540715"/>
                  <a:gd name="connsiteY148" fmla="*/ 1876425 h 3905250"/>
                  <a:gd name="connsiteX149" fmla="*/ 4558512 w 5540715"/>
                  <a:gd name="connsiteY149" fmla="*/ 1909762 h 3905250"/>
                  <a:gd name="connsiteX150" fmla="*/ 4553750 w 5540715"/>
                  <a:gd name="connsiteY150" fmla="*/ 1938337 h 3905250"/>
                  <a:gd name="connsiteX151" fmla="*/ 4572800 w 5540715"/>
                  <a:gd name="connsiteY151" fmla="*/ 2133600 h 3905250"/>
                  <a:gd name="connsiteX152" fmla="*/ 4601375 w 5540715"/>
                  <a:gd name="connsiteY152" fmla="*/ 2162175 h 3905250"/>
                  <a:gd name="connsiteX153" fmla="*/ 4620425 w 5540715"/>
                  <a:gd name="connsiteY153" fmla="*/ 2166937 h 3905250"/>
                  <a:gd name="connsiteX154" fmla="*/ 4644237 w 5540715"/>
                  <a:gd name="connsiteY154" fmla="*/ 2181225 h 3905250"/>
                  <a:gd name="connsiteX155" fmla="*/ 4663287 w 5540715"/>
                  <a:gd name="connsiteY155" fmla="*/ 2185987 h 3905250"/>
                  <a:gd name="connsiteX156" fmla="*/ 4715675 w 5540715"/>
                  <a:gd name="connsiteY156" fmla="*/ 2195512 h 3905250"/>
                  <a:gd name="connsiteX157" fmla="*/ 4829975 w 5540715"/>
                  <a:gd name="connsiteY157" fmla="*/ 2185987 h 3905250"/>
                  <a:gd name="connsiteX158" fmla="*/ 4863312 w 5540715"/>
                  <a:gd name="connsiteY158" fmla="*/ 2166937 h 3905250"/>
                  <a:gd name="connsiteX159" fmla="*/ 4915700 w 5540715"/>
                  <a:gd name="connsiteY159" fmla="*/ 2147887 h 3905250"/>
                  <a:gd name="connsiteX160" fmla="*/ 4934750 w 5540715"/>
                  <a:gd name="connsiteY160" fmla="*/ 2133600 h 3905250"/>
                  <a:gd name="connsiteX161" fmla="*/ 4949037 w 5540715"/>
                  <a:gd name="connsiteY161" fmla="*/ 2128837 h 3905250"/>
                  <a:gd name="connsiteX162" fmla="*/ 4963325 w 5540715"/>
                  <a:gd name="connsiteY162" fmla="*/ 2114550 h 3905250"/>
                  <a:gd name="connsiteX163" fmla="*/ 4982375 w 5540715"/>
                  <a:gd name="connsiteY163" fmla="*/ 2100262 h 3905250"/>
                  <a:gd name="connsiteX164" fmla="*/ 5010950 w 5540715"/>
                  <a:gd name="connsiteY164" fmla="*/ 2081212 h 3905250"/>
                  <a:gd name="connsiteX165" fmla="*/ 5053812 w 5540715"/>
                  <a:gd name="connsiteY165" fmla="*/ 2038350 h 3905250"/>
                  <a:gd name="connsiteX166" fmla="*/ 5077625 w 5540715"/>
                  <a:gd name="connsiteY166" fmla="*/ 2019300 h 3905250"/>
                  <a:gd name="connsiteX167" fmla="*/ 5096675 w 5540715"/>
                  <a:gd name="connsiteY167" fmla="*/ 2000250 h 3905250"/>
                  <a:gd name="connsiteX168" fmla="*/ 5125250 w 5540715"/>
                  <a:gd name="connsiteY168" fmla="*/ 1981200 h 3905250"/>
                  <a:gd name="connsiteX169" fmla="*/ 5172875 w 5540715"/>
                  <a:gd name="connsiteY169" fmla="*/ 1943100 h 3905250"/>
                  <a:gd name="connsiteX170" fmla="*/ 5210975 w 5540715"/>
                  <a:gd name="connsiteY170" fmla="*/ 1909762 h 3905250"/>
                  <a:gd name="connsiteX171" fmla="*/ 5220500 w 5540715"/>
                  <a:gd name="connsiteY171" fmla="*/ 1895475 h 3905250"/>
                  <a:gd name="connsiteX172" fmla="*/ 5234787 w 5540715"/>
                  <a:gd name="connsiteY172" fmla="*/ 1876425 h 3905250"/>
                  <a:gd name="connsiteX173" fmla="*/ 5253837 w 5540715"/>
                  <a:gd name="connsiteY173" fmla="*/ 1838325 h 3905250"/>
                  <a:gd name="connsiteX174" fmla="*/ 5282412 w 5540715"/>
                  <a:gd name="connsiteY174" fmla="*/ 1790700 h 3905250"/>
                  <a:gd name="connsiteX175" fmla="*/ 5287175 w 5540715"/>
                  <a:gd name="connsiteY175" fmla="*/ 1771650 h 3905250"/>
                  <a:gd name="connsiteX176" fmla="*/ 5306225 w 5540715"/>
                  <a:gd name="connsiteY176" fmla="*/ 1743075 h 3905250"/>
                  <a:gd name="connsiteX177" fmla="*/ 5320512 w 5540715"/>
                  <a:gd name="connsiteY177" fmla="*/ 1709737 h 3905250"/>
                  <a:gd name="connsiteX178" fmla="*/ 5334800 w 5540715"/>
                  <a:gd name="connsiteY178" fmla="*/ 1695450 h 3905250"/>
                  <a:gd name="connsiteX179" fmla="*/ 5358612 w 5540715"/>
                  <a:gd name="connsiteY179" fmla="*/ 1647825 h 3905250"/>
                  <a:gd name="connsiteX180" fmla="*/ 5391950 w 5540715"/>
                  <a:gd name="connsiteY180" fmla="*/ 1581150 h 3905250"/>
                  <a:gd name="connsiteX181" fmla="*/ 5439575 w 5540715"/>
                  <a:gd name="connsiteY181" fmla="*/ 1452562 h 3905250"/>
                  <a:gd name="connsiteX182" fmla="*/ 5449100 w 5540715"/>
                  <a:gd name="connsiteY182" fmla="*/ 1414462 h 3905250"/>
                  <a:gd name="connsiteX183" fmla="*/ 5453862 w 5540715"/>
                  <a:gd name="connsiteY183" fmla="*/ 1381125 h 3905250"/>
                  <a:gd name="connsiteX184" fmla="*/ 5463387 w 5540715"/>
                  <a:gd name="connsiteY184" fmla="*/ 1181100 h 3905250"/>
                  <a:gd name="connsiteX185" fmla="*/ 5468150 w 5540715"/>
                  <a:gd name="connsiteY185" fmla="*/ 1157287 h 3905250"/>
                  <a:gd name="connsiteX186" fmla="*/ 5472912 w 5540715"/>
                  <a:gd name="connsiteY186" fmla="*/ 1128712 h 3905250"/>
                  <a:gd name="connsiteX187" fmla="*/ 5477675 w 5540715"/>
                  <a:gd name="connsiteY187" fmla="*/ 1095375 h 3905250"/>
                  <a:gd name="connsiteX188" fmla="*/ 5487200 w 5540715"/>
                  <a:gd name="connsiteY188" fmla="*/ 1066800 h 3905250"/>
                  <a:gd name="connsiteX189" fmla="*/ 5501487 w 5540715"/>
                  <a:gd name="connsiteY189" fmla="*/ 981075 h 3905250"/>
                  <a:gd name="connsiteX190" fmla="*/ 5501487 w 5540715"/>
                  <a:gd name="connsiteY190" fmla="*/ 981075 h 3905250"/>
                  <a:gd name="connsiteX191" fmla="*/ 5511012 w 5540715"/>
                  <a:gd name="connsiteY191" fmla="*/ 923925 h 3905250"/>
                  <a:gd name="connsiteX192" fmla="*/ 5515775 w 5540715"/>
                  <a:gd name="connsiteY192" fmla="*/ 890587 h 3905250"/>
                  <a:gd name="connsiteX193" fmla="*/ 5525300 w 5540715"/>
                  <a:gd name="connsiteY193" fmla="*/ 833437 h 3905250"/>
                  <a:gd name="connsiteX194" fmla="*/ 5530062 w 5540715"/>
                  <a:gd name="connsiteY194" fmla="*/ 804862 h 3905250"/>
                  <a:gd name="connsiteX195" fmla="*/ 5534825 w 5540715"/>
                  <a:gd name="connsiteY195" fmla="*/ 738187 h 3905250"/>
                  <a:gd name="connsiteX196" fmla="*/ 5520537 w 5540715"/>
                  <a:gd name="connsiteY196" fmla="*/ 466725 h 3905250"/>
                  <a:gd name="connsiteX197" fmla="*/ 5511012 w 5540715"/>
                  <a:gd name="connsiteY197" fmla="*/ 442912 h 3905250"/>
                  <a:gd name="connsiteX198" fmla="*/ 5491962 w 5540715"/>
                  <a:gd name="connsiteY198" fmla="*/ 390525 h 3905250"/>
                  <a:gd name="connsiteX199" fmla="*/ 5477675 w 5540715"/>
                  <a:gd name="connsiteY199" fmla="*/ 366712 h 3905250"/>
                  <a:gd name="connsiteX200" fmla="*/ 5453862 w 5540715"/>
                  <a:gd name="connsiteY200" fmla="*/ 347662 h 3905250"/>
                  <a:gd name="connsiteX201" fmla="*/ 5420525 w 5540715"/>
                  <a:gd name="connsiteY201" fmla="*/ 309562 h 3905250"/>
                  <a:gd name="connsiteX202" fmla="*/ 5401475 w 5540715"/>
                  <a:gd name="connsiteY202" fmla="*/ 300037 h 3905250"/>
                  <a:gd name="connsiteX203" fmla="*/ 5391950 w 5540715"/>
                  <a:gd name="connsiteY203" fmla="*/ 280987 h 3905250"/>
                  <a:gd name="connsiteX204" fmla="*/ 5358612 w 5540715"/>
                  <a:gd name="connsiteY204" fmla="*/ 257175 h 3905250"/>
                  <a:gd name="connsiteX205" fmla="*/ 5325275 w 5540715"/>
                  <a:gd name="connsiteY205" fmla="*/ 223837 h 3905250"/>
                  <a:gd name="connsiteX206" fmla="*/ 5244312 w 5540715"/>
                  <a:gd name="connsiteY206" fmla="*/ 133350 h 3905250"/>
                  <a:gd name="connsiteX207" fmla="*/ 5201450 w 5540715"/>
                  <a:gd name="connsiteY207" fmla="*/ 85725 h 3905250"/>
                  <a:gd name="connsiteX208" fmla="*/ 5163350 w 5540715"/>
                  <a:gd name="connsiteY208" fmla="*/ 71437 h 3905250"/>
                  <a:gd name="connsiteX209" fmla="*/ 5087150 w 5540715"/>
                  <a:gd name="connsiteY209" fmla="*/ 42862 h 3905250"/>
                  <a:gd name="connsiteX210" fmla="*/ 5039525 w 5540715"/>
                  <a:gd name="connsiteY210" fmla="*/ 23812 h 3905250"/>
                  <a:gd name="connsiteX211" fmla="*/ 5006187 w 5540715"/>
                  <a:gd name="connsiteY211" fmla="*/ 19050 h 3905250"/>
                  <a:gd name="connsiteX212" fmla="*/ 4982375 w 5540715"/>
                  <a:gd name="connsiteY212" fmla="*/ 9525 h 3905250"/>
                  <a:gd name="connsiteX213" fmla="*/ 4915700 w 5540715"/>
                  <a:gd name="connsiteY213" fmla="*/ 4762 h 3905250"/>
                  <a:gd name="connsiteX214" fmla="*/ 4858550 w 5540715"/>
                  <a:gd name="connsiteY214" fmla="*/ 0 h 3905250"/>
                  <a:gd name="connsiteX215" fmla="*/ 4749012 w 5540715"/>
                  <a:gd name="connsiteY215" fmla="*/ 14287 h 3905250"/>
                  <a:gd name="connsiteX216" fmla="*/ 4725200 w 5540715"/>
                  <a:gd name="connsiteY216" fmla="*/ 19050 h 3905250"/>
                  <a:gd name="connsiteX217" fmla="*/ 4668050 w 5540715"/>
                  <a:gd name="connsiteY217" fmla="*/ 42862 h 3905250"/>
                  <a:gd name="connsiteX218" fmla="*/ 4629950 w 5540715"/>
                  <a:gd name="connsiteY218" fmla="*/ 57150 h 3905250"/>
                  <a:gd name="connsiteX219" fmla="*/ 4548987 w 5540715"/>
                  <a:gd name="connsiteY219" fmla="*/ 104775 h 3905250"/>
                  <a:gd name="connsiteX220" fmla="*/ 4529937 w 5540715"/>
                  <a:gd name="connsiteY220" fmla="*/ 128587 h 3905250"/>
                  <a:gd name="connsiteX221" fmla="*/ 4510887 w 5540715"/>
                  <a:gd name="connsiteY221" fmla="*/ 147637 h 3905250"/>
                  <a:gd name="connsiteX222" fmla="*/ 4491837 w 5540715"/>
                  <a:gd name="connsiteY222" fmla="*/ 176212 h 3905250"/>
                  <a:gd name="connsiteX223" fmla="*/ 4458500 w 5540715"/>
                  <a:gd name="connsiteY223" fmla="*/ 247650 h 3905250"/>
                  <a:gd name="connsiteX224" fmla="*/ 4439450 w 5540715"/>
                  <a:gd name="connsiteY224" fmla="*/ 304800 h 3905250"/>
                  <a:gd name="connsiteX225" fmla="*/ 4420400 w 5540715"/>
                  <a:gd name="connsiteY225" fmla="*/ 366712 h 3905250"/>
                  <a:gd name="connsiteX226" fmla="*/ 4415637 w 5540715"/>
                  <a:gd name="connsiteY226" fmla="*/ 400050 h 3905250"/>
                  <a:gd name="connsiteX227" fmla="*/ 4406112 w 5540715"/>
                  <a:gd name="connsiteY227" fmla="*/ 423862 h 3905250"/>
                  <a:gd name="connsiteX228" fmla="*/ 4401350 w 5540715"/>
                  <a:gd name="connsiteY228" fmla="*/ 457200 h 3905250"/>
                  <a:gd name="connsiteX229" fmla="*/ 4391825 w 5540715"/>
                  <a:gd name="connsiteY229" fmla="*/ 519112 h 3905250"/>
                  <a:gd name="connsiteX230" fmla="*/ 4425162 w 5540715"/>
                  <a:gd name="connsiteY230" fmla="*/ 685800 h 3905250"/>
                  <a:gd name="connsiteX231" fmla="*/ 4434687 w 5540715"/>
                  <a:gd name="connsiteY231" fmla="*/ 728662 h 3905250"/>
                  <a:gd name="connsiteX232" fmla="*/ 4444212 w 5540715"/>
                  <a:gd name="connsiteY232" fmla="*/ 752475 h 3905250"/>
                  <a:gd name="connsiteX233" fmla="*/ 4439450 w 5540715"/>
                  <a:gd name="connsiteY233" fmla="*/ 819150 h 3905250"/>
                  <a:gd name="connsiteX234" fmla="*/ 4396587 w 5540715"/>
                  <a:gd name="connsiteY234" fmla="*/ 852487 h 3905250"/>
                  <a:gd name="connsiteX235" fmla="*/ 4382300 w 5540715"/>
                  <a:gd name="connsiteY235" fmla="*/ 866775 h 3905250"/>
                  <a:gd name="connsiteX236" fmla="*/ 4363250 w 5540715"/>
                  <a:gd name="connsiteY236" fmla="*/ 876300 h 3905250"/>
                  <a:gd name="connsiteX237" fmla="*/ 4329912 w 5540715"/>
                  <a:gd name="connsiteY237" fmla="*/ 900112 h 3905250"/>
                  <a:gd name="connsiteX238" fmla="*/ 4315625 w 5540715"/>
                  <a:gd name="connsiteY238" fmla="*/ 909637 h 3905250"/>
                  <a:gd name="connsiteX239" fmla="*/ 4296575 w 5540715"/>
                  <a:gd name="connsiteY239" fmla="*/ 923925 h 3905250"/>
                  <a:gd name="connsiteX240" fmla="*/ 4277525 w 5540715"/>
                  <a:gd name="connsiteY240" fmla="*/ 928687 h 3905250"/>
                  <a:gd name="connsiteX241" fmla="*/ 4248950 w 5540715"/>
                  <a:gd name="connsiteY241" fmla="*/ 938212 h 3905250"/>
                  <a:gd name="connsiteX242" fmla="*/ 4229900 w 5540715"/>
                  <a:gd name="connsiteY242" fmla="*/ 942975 h 3905250"/>
                  <a:gd name="connsiteX243" fmla="*/ 4215612 w 5540715"/>
                  <a:gd name="connsiteY243" fmla="*/ 947737 h 3905250"/>
                  <a:gd name="connsiteX244" fmla="*/ 4158462 w 5540715"/>
                  <a:gd name="connsiteY244" fmla="*/ 957262 h 3905250"/>
                  <a:gd name="connsiteX245" fmla="*/ 4120362 w 5540715"/>
                  <a:gd name="connsiteY245" fmla="*/ 966787 h 3905250"/>
                  <a:gd name="connsiteX246" fmla="*/ 4091787 w 5540715"/>
                  <a:gd name="connsiteY246" fmla="*/ 976312 h 3905250"/>
                  <a:gd name="connsiteX247" fmla="*/ 4067975 w 5540715"/>
                  <a:gd name="connsiteY247" fmla="*/ 985837 h 3905250"/>
                  <a:gd name="connsiteX248" fmla="*/ 4034637 w 5540715"/>
                  <a:gd name="connsiteY248" fmla="*/ 990600 h 3905250"/>
                  <a:gd name="connsiteX249" fmla="*/ 3967962 w 5540715"/>
                  <a:gd name="connsiteY249" fmla="*/ 1009650 h 3905250"/>
                  <a:gd name="connsiteX250" fmla="*/ 3939387 w 5540715"/>
                  <a:gd name="connsiteY250" fmla="*/ 1019175 h 3905250"/>
                  <a:gd name="connsiteX251" fmla="*/ 3906050 w 5540715"/>
                  <a:gd name="connsiteY251" fmla="*/ 1023937 h 3905250"/>
                  <a:gd name="connsiteX252" fmla="*/ 3744125 w 5540715"/>
                  <a:gd name="connsiteY252" fmla="*/ 1019175 h 3905250"/>
                  <a:gd name="connsiteX253" fmla="*/ 3715550 w 5540715"/>
                  <a:gd name="connsiteY253" fmla="*/ 1014412 h 3905250"/>
                  <a:gd name="connsiteX254" fmla="*/ 3677450 w 5540715"/>
                  <a:gd name="connsiteY254" fmla="*/ 1009650 h 3905250"/>
                  <a:gd name="connsiteX255" fmla="*/ 3548862 w 5540715"/>
                  <a:gd name="connsiteY255" fmla="*/ 1023937 h 3905250"/>
                  <a:gd name="connsiteX256" fmla="*/ 3506000 w 5540715"/>
                  <a:gd name="connsiteY256" fmla="*/ 1052512 h 3905250"/>
                  <a:gd name="connsiteX257" fmla="*/ 3486950 w 5540715"/>
                  <a:gd name="connsiteY257" fmla="*/ 1071562 h 3905250"/>
                  <a:gd name="connsiteX258" fmla="*/ 3463137 w 5540715"/>
                  <a:gd name="connsiteY258" fmla="*/ 1090612 h 3905250"/>
                  <a:gd name="connsiteX259" fmla="*/ 3425037 w 5540715"/>
                  <a:gd name="connsiteY259" fmla="*/ 1128712 h 3905250"/>
                  <a:gd name="connsiteX260" fmla="*/ 3396462 w 5540715"/>
                  <a:gd name="connsiteY260" fmla="*/ 1176337 h 3905250"/>
                  <a:gd name="connsiteX261" fmla="*/ 3363125 w 5540715"/>
                  <a:gd name="connsiteY261" fmla="*/ 1228725 h 3905250"/>
                  <a:gd name="connsiteX262" fmla="*/ 3353600 w 5540715"/>
                  <a:gd name="connsiteY262" fmla="*/ 1262062 h 3905250"/>
                  <a:gd name="connsiteX263" fmla="*/ 3348837 w 5540715"/>
                  <a:gd name="connsiteY263" fmla="*/ 1281112 h 3905250"/>
                  <a:gd name="connsiteX264" fmla="*/ 3339312 w 5540715"/>
                  <a:gd name="connsiteY264" fmla="*/ 1295400 h 3905250"/>
                  <a:gd name="connsiteX265" fmla="*/ 3329787 w 5540715"/>
                  <a:gd name="connsiteY265" fmla="*/ 1323975 h 3905250"/>
                  <a:gd name="connsiteX266" fmla="*/ 3301212 w 5540715"/>
                  <a:gd name="connsiteY266" fmla="*/ 1357312 h 3905250"/>
                  <a:gd name="connsiteX267" fmla="*/ 3291687 w 5540715"/>
                  <a:gd name="connsiteY267" fmla="*/ 1381125 h 3905250"/>
                  <a:gd name="connsiteX268" fmla="*/ 3248825 w 5540715"/>
                  <a:gd name="connsiteY268" fmla="*/ 1414462 h 3905250"/>
                  <a:gd name="connsiteX269" fmla="*/ 3234537 w 5540715"/>
                  <a:gd name="connsiteY269" fmla="*/ 1433512 h 3905250"/>
                  <a:gd name="connsiteX270" fmla="*/ 3220250 w 5540715"/>
                  <a:gd name="connsiteY270" fmla="*/ 1443037 h 3905250"/>
                  <a:gd name="connsiteX271" fmla="*/ 3172625 w 5540715"/>
                  <a:gd name="connsiteY271" fmla="*/ 1481137 h 3905250"/>
                  <a:gd name="connsiteX272" fmla="*/ 3153575 w 5540715"/>
                  <a:gd name="connsiteY272" fmla="*/ 1495425 h 3905250"/>
                  <a:gd name="connsiteX273" fmla="*/ 3129762 w 5540715"/>
                  <a:gd name="connsiteY273" fmla="*/ 1504950 h 3905250"/>
                  <a:gd name="connsiteX274" fmla="*/ 3110712 w 5540715"/>
                  <a:gd name="connsiteY274" fmla="*/ 1519237 h 3905250"/>
                  <a:gd name="connsiteX275" fmla="*/ 3096425 w 5540715"/>
                  <a:gd name="connsiteY275" fmla="*/ 1533525 h 3905250"/>
                  <a:gd name="connsiteX276" fmla="*/ 3072612 w 5540715"/>
                  <a:gd name="connsiteY276" fmla="*/ 1543050 h 3905250"/>
                  <a:gd name="connsiteX277" fmla="*/ 3058325 w 5540715"/>
                  <a:gd name="connsiteY277" fmla="*/ 1557337 h 3905250"/>
                  <a:gd name="connsiteX278" fmla="*/ 3034512 w 5540715"/>
                  <a:gd name="connsiteY278" fmla="*/ 1566862 h 3905250"/>
                  <a:gd name="connsiteX279" fmla="*/ 3015462 w 5540715"/>
                  <a:gd name="connsiteY279" fmla="*/ 1576387 h 3905250"/>
                  <a:gd name="connsiteX280" fmla="*/ 2967837 w 5540715"/>
                  <a:gd name="connsiteY280" fmla="*/ 1604962 h 3905250"/>
                  <a:gd name="connsiteX281" fmla="*/ 2953550 w 5540715"/>
                  <a:gd name="connsiteY281" fmla="*/ 1614487 h 3905250"/>
                  <a:gd name="connsiteX282" fmla="*/ 2939262 w 5540715"/>
                  <a:gd name="connsiteY282" fmla="*/ 1619250 h 3905250"/>
                  <a:gd name="connsiteX283" fmla="*/ 2910687 w 5540715"/>
                  <a:gd name="connsiteY283" fmla="*/ 1638300 h 3905250"/>
                  <a:gd name="connsiteX284" fmla="*/ 2896400 w 5540715"/>
                  <a:gd name="connsiteY284" fmla="*/ 1652587 h 3905250"/>
                  <a:gd name="connsiteX285" fmla="*/ 2834487 w 5540715"/>
                  <a:gd name="connsiteY285" fmla="*/ 1681162 h 3905250"/>
                  <a:gd name="connsiteX286" fmla="*/ 2791625 w 5540715"/>
                  <a:gd name="connsiteY286" fmla="*/ 1709737 h 3905250"/>
                  <a:gd name="connsiteX287" fmla="*/ 2767812 w 5540715"/>
                  <a:gd name="connsiteY287" fmla="*/ 1719262 h 3905250"/>
                  <a:gd name="connsiteX288" fmla="*/ 2753525 w 5540715"/>
                  <a:gd name="connsiteY288" fmla="*/ 1728787 h 3905250"/>
                  <a:gd name="connsiteX289" fmla="*/ 2739237 w 5540715"/>
                  <a:gd name="connsiteY289" fmla="*/ 1733550 h 3905250"/>
                  <a:gd name="connsiteX290" fmla="*/ 2724950 w 5540715"/>
                  <a:gd name="connsiteY290" fmla="*/ 1743075 h 3905250"/>
                  <a:gd name="connsiteX291" fmla="*/ 2663037 w 5540715"/>
                  <a:gd name="connsiteY291" fmla="*/ 1752600 h 3905250"/>
                  <a:gd name="connsiteX292" fmla="*/ 2596362 w 5540715"/>
                  <a:gd name="connsiteY292" fmla="*/ 1738312 h 3905250"/>
                  <a:gd name="connsiteX293" fmla="*/ 2572550 w 5540715"/>
                  <a:gd name="connsiteY293" fmla="*/ 1728788 h 3905250"/>
                  <a:gd name="connsiteX294" fmla="*/ 2524925 w 5540715"/>
                  <a:gd name="connsiteY294" fmla="*/ 1728787 h 3905250"/>
                  <a:gd name="connsiteX295" fmla="*/ 2470156 w 5540715"/>
                  <a:gd name="connsiteY295" fmla="*/ 1804987 h 3905250"/>
                  <a:gd name="connsiteX296" fmla="*/ 2389193 w 5540715"/>
                  <a:gd name="connsiteY296" fmla="*/ 1881187 h 3905250"/>
                  <a:gd name="connsiteX297" fmla="*/ 2315375 w 5540715"/>
                  <a:gd name="connsiteY297" fmla="*/ 1909762 h 3905250"/>
                  <a:gd name="connsiteX298" fmla="*/ 2253462 w 5540715"/>
                  <a:gd name="connsiteY298" fmla="*/ 1924050 h 3905250"/>
                  <a:gd name="connsiteX299" fmla="*/ 2234412 w 5540715"/>
                  <a:gd name="connsiteY299" fmla="*/ 1943100 h 3905250"/>
                  <a:gd name="connsiteX300" fmla="*/ 2220125 w 5540715"/>
                  <a:gd name="connsiteY300" fmla="*/ 1947862 h 3905250"/>
                  <a:gd name="connsiteX301" fmla="*/ 2186787 w 5540715"/>
                  <a:gd name="connsiteY301" fmla="*/ 1966912 h 3905250"/>
                  <a:gd name="connsiteX302" fmla="*/ 2148687 w 5540715"/>
                  <a:gd name="connsiteY302" fmla="*/ 1985962 h 3905250"/>
                  <a:gd name="connsiteX303" fmla="*/ 2072487 w 5540715"/>
                  <a:gd name="connsiteY303" fmla="*/ 1971675 h 3905250"/>
                  <a:gd name="connsiteX304" fmla="*/ 1996288 w 5540715"/>
                  <a:gd name="connsiteY304" fmla="*/ 1990725 h 3905250"/>
                  <a:gd name="connsiteX305" fmla="*/ 1939137 w 5540715"/>
                  <a:gd name="connsiteY305" fmla="*/ 2047875 h 3905250"/>
                  <a:gd name="connsiteX306" fmla="*/ 1910562 w 5540715"/>
                  <a:gd name="connsiteY306" fmla="*/ 2071687 h 3905250"/>
                  <a:gd name="connsiteX307" fmla="*/ 1886750 w 5540715"/>
                  <a:gd name="connsiteY307" fmla="*/ 2081212 h 3905250"/>
                  <a:gd name="connsiteX308" fmla="*/ 1858175 w 5540715"/>
                  <a:gd name="connsiteY308" fmla="*/ 2100262 h 3905250"/>
                  <a:gd name="connsiteX309" fmla="*/ 1834362 w 5540715"/>
                  <a:gd name="connsiteY309" fmla="*/ 2109787 h 3905250"/>
                  <a:gd name="connsiteX310" fmla="*/ 1815312 w 5540715"/>
                  <a:gd name="connsiteY310" fmla="*/ 2124075 h 3905250"/>
                  <a:gd name="connsiteX311" fmla="*/ 1796262 w 5540715"/>
                  <a:gd name="connsiteY311" fmla="*/ 2133600 h 3905250"/>
                  <a:gd name="connsiteX312" fmla="*/ 1786737 w 5540715"/>
                  <a:gd name="connsiteY312" fmla="*/ 2147887 h 3905250"/>
                  <a:gd name="connsiteX313" fmla="*/ 1772450 w 5540715"/>
                  <a:gd name="connsiteY313" fmla="*/ 2152650 h 3905250"/>
                  <a:gd name="connsiteX314" fmla="*/ 1753400 w 5540715"/>
                  <a:gd name="connsiteY314" fmla="*/ 2166937 h 3905250"/>
                  <a:gd name="connsiteX315" fmla="*/ 1696250 w 5540715"/>
                  <a:gd name="connsiteY315" fmla="*/ 2219325 h 3905250"/>
                  <a:gd name="connsiteX316" fmla="*/ 1672437 w 5540715"/>
                  <a:gd name="connsiteY316" fmla="*/ 2238375 h 3905250"/>
                  <a:gd name="connsiteX317" fmla="*/ 1648625 w 5540715"/>
                  <a:gd name="connsiteY317" fmla="*/ 2252662 h 3905250"/>
                  <a:gd name="connsiteX318" fmla="*/ 1615287 w 5540715"/>
                  <a:gd name="connsiteY318" fmla="*/ 2286000 h 3905250"/>
                  <a:gd name="connsiteX319" fmla="*/ 1591475 w 5540715"/>
                  <a:gd name="connsiteY319" fmla="*/ 2305050 h 3905250"/>
                  <a:gd name="connsiteX320" fmla="*/ 1577187 w 5540715"/>
                  <a:gd name="connsiteY320" fmla="*/ 2314575 h 3905250"/>
                  <a:gd name="connsiteX321" fmla="*/ 1562900 w 5540715"/>
                  <a:gd name="connsiteY321" fmla="*/ 2328862 h 3905250"/>
                  <a:gd name="connsiteX322" fmla="*/ 1558137 w 5540715"/>
                  <a:gd name="connsiteY322" fmla="*/ 2343150 h 3905250"/>
                  <a:gd name="connsiteX323" fmla="*/ 1520037 w 5540715"/>
                  <a:gd name="connsiteY323" fmla="*/ 2366962 h 3905250"/>
                  <a:gd name="connsiteX324" fmla="*/ 1496225 w 5540715"/>
                  <a:gd name="connsiteY324" fmla="*/ 2381250 h 3905250"/>
                  <a:gd name="connsiteX325" fmla="*/ 1477175 w 5540715"/>
                  <a:gd name="connsiteY325" fmla="*/ 2395537 h 3905250"/>
                  <a:gd name="connsiteX326" fmla="*/ 1462887 w 5540715"/>
                  <a:gd name="connsiteY326" fmla="*/ 2400300 h 3905250"/>
                  <a:gd name="connsiteX327" fmla="*/ 1424787 w 5540715"/>
                  <a:gd name="connsiteY327" fmla="*/ 2419350 h 3905250"/>
                  <a:gd name="connsiteX328" fmla="*/ 1405737 w 5540715"/>
                  <a:gd name="connsiteY328" fmla="*/ 2428875 h 3905250"/>
                  <a:gd name="connsiteX329" fmla="*/ 1362875 w 5540715"/>
                  <a:gd name="connsiteY329" fmla="*/ 2462212 h 3905250"/>
                  <a:gd name="connsiteX330" fmla="*/ 1329537 w 5540715"/>
                  <a:gd name="connsiteY330" fmla="*/ 2476500 h 3905250"/>
                  <a:gd name="connsiteX331" fmla="*/ 1310487 w 5540715"/>
                  <a:gd name="connsiteY331" fmla="*/ 2490787 h 3905250"/>
                  <a:gd name="connsiteX332" fmla="*/ 1262862 w 5540715"/>
                  <a:gd name="connsiteY332" fmla="*/ 2514600 h 3905250"/>
                  <a:gd name="connsiteX333" fmla="*/ 1224762 w 5540715"/>
                  <a:gd name="connsiteY333" fmla="*/ 2538412 h 3905250"/>
                  <a:gd name="connsiteX334" fmla="*/ 1210475 w 5540715"/>
                  <a:gd name="connsiteY334" fmla="*/ 2543175 h 3905250"/>
                  <a:gd name="connsiteX335" fmla="*/ 1191425 w 5540715"/>
                  <a:gd name="connsiteY335" fmla="*/ 2557462 h 3905250"/>
                  <a:gd name="connsiteX336" fmla="*/ 1129512 w 5540715"/>
                  <a:gd name="connsiteY336" fmla="*/ 2600325 h 3905250"/>
                  <a:gd name="connsiteX337" fmla="*/ 1100937 w 5540715"/>
                  <a:gd name="connsiteY337" fmla="*/ 2624137 h 3905250"/>
                  <a:gd name="connsiteX338" fmla="*/ 1086650 w 5540715"/>
                  <a:gd name="connsiteY338" fmla="*/ 2638425 h 3905250"/>
                  <a:gd name="connsiteX339" fmla="*/ 1077125 w 5540715"/>
                  <a:gd name="connsiteY339" fmla="*/ 2652712 h 3905250"/>
                  <a:gd name="connsiteX340" fmla="*/ 1053312 w 5540715"/>
                  <a:gd name="connsiteY34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1994700 w 5540715"/>
                  <a:gd name="connsiteY75" fmla="*/ 31416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1994700 w 5540715"/>
                  <a:gd name="connsiteY74" fmla="*/ 3141662 h 3905250"/>
                  <a:gd name="connsiteX75" fmla="*/ 1824837 w 5540715"/>
                  <a:gd name="connsiteY75" fmla="*/ 2870200 h 3905250"/>
                  <a:gd name="connsiteX76" fmla="*/ 2082012 w 5540715"/>
                  <a:gd name="connsiteY76" fmla="*/ 2681287 h 3905250"/>
                  <a:gd name="connsiteX77" fmla="*/ 2158212 w 5540715"/>
                  <a:gd name="connsiteY77" fmla="*/ 2586037 h 3905250"/>
                  <a:gd name="connsiteX78" fmla="*/ 2182025 w 5540715"/>
                  <a:gd name="connsiteY78" fmla="*/ 2547937 h 3905250"/>
                  <a:gd name="connsiteX79" fmla="*/ 2215362 w 5540715"/>
                  <a:gd name="connsiteY79" fmla="*/ 2509837 h 3905250"/>
                  <a:gd name="connsiteX80" fmla="*/ 2234412 w 5540715"/>
                  <a:gd name="connsiteY80" fmla="*/ 2490787 h 3905250"/>
                  <a:gd name="connsiteX81" fmla="*/ 2267750 w 5540715"/>
                  <a:gd name="connsiteY81" fmla="*/ 2481262 h 3905250"/>
                  <a:gd name="connsiteX82" fmla="*/ 2291562 w 5540715"/>
                  <a:gd name="connsiteY82" fmla="*/ 2471737 h 3905250"/>
                  <a:gd name="connsiteX83" fmla="*/ 2386812 w 5540715"/>
                  <a:gd name="connsiteY83" fmla="*/ 2462212 h 3905250"/>
                  <a:gd name="connsiteX84" fmla="*/ 2453487 w 5540715"/>
                  <a:gd name="connsiteY84" fmla="*/ 2452687 h 3905250"/>
                  <a:gd name="connsiteX85" fmla="*/ 2510637 w 5540715"/>
                  <a:gd name="connsiteY85" fmla="*/ 2443162 h 3905250"/>
                  <a:gd name="connsiteX86" fmla="*/ 2529687 w 5540715"/>
                  <a:gd name="connsiteY86" fmla="*/ 2433637 h 3905250"/>
                  <a:gd name="connsiteX87" fmla="*/ 2634462 w 5540715"/>
                  <a:gd name="connsiteY87" fmla="*/ 2424112 h 3905250"/>
                  <a:gd name="connsiteX88" fmla="*/ 2767812 w 5540715"/>
                  <a:gd name="connsiteY88" fmla="*/ 2419350 h 3905250"/>
                  <a:gd name="connsiteX89" fmla="*/ 2791625 w 5540715"/>
                  <a:gd name="connsiteY89" fmla="*/ 2414587 h 3905250"/>
                  <a:gd name="connsiteX90" fmla="*/ 2829725 w 5540715"/>
                  <a:gd name="connsiteY90" fmla="*/ 2390775 h 3905250"/>
                  <a:gd name="connsiteX91" fmla="*/ 2848775 w 5540715"/>
                  <a:gd name="connsiteY91" fmla="*/ 2381250 h 3905250"/>
                  <a:gd name="connsiteX92" fmla="*/ 2886875 w 5540715"/>
                  <a:gd name="connsiteY92" fmla="*/ 2352675 h 3905250"/>
                  <a:gd name="connsiteX93" fmla="*/ 2905925 w 5540715"/>
                  <a:gd name="connsiteY93" fmla="*/ 2338387 h 3905250"/>
                  <a:gd name="connsiteX94" fmla="*/ 2920212 w 5540715"/>
                  <a:gd name="connsiteY94" fmla="*/ 2328862 h 3905250"/>
                  <a:gd name="connsiteX95" fmla="*/ 2934500 w 5540715"/>
                  <a:gd name="connsiteY95" fmla="*/ 2314575 h 3905250"/>
                  <a:gd name="connsiteX96" fmla="*/ 2958312 w 5540715"/>
                  <a:gd name="connsiteY96" fmla="*/ 2309812 h 3905250"/>
                  <a:gd name="connsiteX97" fmla="*/ 2982125 w 5540715"/>
                  <a:gd name="connsiteY97" fmla="*/ 2295525 h 3905250"/>
                  <a:gd name="connsiteX98" fmla="*/ 3001175 w 5540715"/>
                  <a:gd name="connsiteY98" fmla="*/ 2281237 h 3905250"/>
                  <a:gd name="connsiteX99" fmla="*/ 3024987 w 5540715"/>
                  <a:gd name="connsiteY99" fmla="*/ 2271712 h 3905250"/>
                  <a:gd name="connsiteX100" fmla="*/ 3063087 w 5540715"/>
                  <a:gd name="connsiteY100" fmla="*/ 2243137 h 3905250"/>
                  <a:gd name="connsiteX101" fmla="*/ 3096425 w 5540715"/>
                  <a:gd name="connsiteY101" fmla="*/ 2224087 h 3905250"/>
                  <a:gd name="connsiteX102" fmla="*/ 3115475 w 5540715"/>
                  <a:gd name="connsiteY102" fmla="*/ 2205037 h 3905250"/>
                  <a:gd name="connsiteX103" fmla="*/ 3153575 w 5540715"/>
                  <a:gd name="connsiteY103" fmla="*/ 2185987 h 3905250"/>
                  <a:gd name="connsiteX104" fmla="*/ 3172625 w 5540715"/>
                  <a:gd name="connsiteY104" fmla="*/ 2171700 h 3905250"/>
                  <a:gd name="connsiteX105" fmla="*/ 3234537 w 5540715"/>
                  <a:gd name="connsiteY105" fmla="*/ 2119312 h 3905250"/>
                  <a:gd name="connsiteX106" fmla="*/ 3296450 w 5540715"/>
                  <a:gd name="connsiteY106" fmla="*/ 2076450 h 3905250"/>
                  <a:gd name="connsiteX107" fmla="*/ 3329787 w 5540715"/>
                  <a:gd name="connsiteY107" fmla="*/ 2052637 h 3905250"/>
                  <a:gd name="connsiteX108" fmla="*/ 3358362 w 5540715"/>
                  <a:gd name="connsiteY108" fmla="*/ 2033587 h 3905250"/>
                  <a:gd name="connsiteX109" fmla="*/ 3420275 w 5540715"/>
                  <a:gd name="connsiteY109" fmla="*/ 1995487 h 3905250"/>
                  <a:gd name="connsiteX110" fmla="*/ 3453612 w 5540715"/>
                  <a:gd name="connsiteY110" fmla="*/ 1981200 h 3905250"/>
                  <a:gd name="connsiteX111" fmla="*/ 3482187 w 5540715"/>
                  <a:gd name="connsiteY111" fmla="*/ 1962150 h 3905250"/>
                  <a:gd name="connsiteX112" fmla="*/ 3534575 w 5540715"/>
                  <a:gd name="connsiteY112" fmla="*/ 1933575 h 3905250"/>
                  <a:gd name="connsiteX113" fmla="*/ 3563150 w 5540715"/>
                  <a:gd name="connsiteY113" fmla="*/ 1914525 h 3905250"/>
                  <a:gd name="connsiteX114" fmla="*/ 3639350 w 5540715"/>
                  <a:gd name="connsiteY114" fmla="*/ 1871662 h 3905250"/>
                  <a:gd name="connsiteX115" fmla="*/ 3686975 w 5540715"/>
                  <a:gd name="connsiteY115" fmla="*/ 1843087 h 3905250"/>
                  <a:gd name="connsiteX116" fmla="*/ 3720312 w 5540715"/>
                  <a:gd name="connsiteY116" fmla="*/ 1824037 h 3905250"/>
                  <a:gd name="connsiteX117" fmla="*/ 3744125 w 5540715"/>
                  <a:gd name="connsiteY117" fmla="*/ 1804987 h 3905250"/>
                  <a:gd name="connsiteX118" fmla="*/ 3772700 w 5540715"/>
                  <a:gd name="connsiteY118" fmla="*/ 1795462 h 3905250"/>
                  <a:gd name="connsiteX119" fmla="*/ 3796512 w 5540715"/>
                  <a:gd name="connsiteY119" fmla="*/ 1776412 h 3905250"/>
                  <a:gd name="connsiteX120" fmla="*/ 3829850 w 5540715"/>
                  <a:gd name="connsiteY120" fmla="*/ 1762125 h 3905250"/>
                  <a:gd name="connsiteX121" fmla="*/ 3858425 w 5540715"/>
                  <a:gd name="connsiteY121" fmla="*/ 1747837 h 3905250"/>
                  <a:gd name="connsiteX122" fmla="*/ 3882237 w 5540715"/>
                  <a:gd name="connsiteY122" fmla="*/ 1733550 h 3905250"/>
                  <a:gd name="connsiteX123" fmla="*/ 3929862 w 5540715"/>
                  <a:gd name="connsiteY123" fmla="*/ 1714500 h 3905250"/>
                  <a:gd name="connsiteX124" fmla="*/ 3958437 w 5540715"/>
                  <a:gd name="connsiteY124" fmla="*/ 1695450 h 3905250"/>
                  <a:gd name="connsiteX125" fmla="*/ 3977487 w 5540715"/>
                  <a:gd name="connsiteY125" fmla="*/ 1681162 h 3905250"/>
                  <a:gd name="connsiteX126" fmla="*/ 4029875 w 5540715"/>
                  <a:gd name="connsiteY126" fmla="*/ 1657350 h 3905250"/>
                  <a:gd name="connsiteX127" fmla="*/ 4082262 w 5540715"/>
                  <a:gd name="connsiteY127" fmla="*/ 1614487 h 3905250"/>
                  <a:gd name="connsiteX128" fmla="*/ 4139412 w 5540715"/>
                  <a:gd name="connsiteY128" fmla="*/ 1576387 h 3905250"/>
                  <a:gd name="connsiteX129" fmla="*/ 4167987 w 5540715"/>
                  <a:gd name="connsiteY129" fmla="*/ 1557337 h 3905250"/>
                  <a:gd name="connsiteX130" fmla="*/ 4196562 w 5540715"/>
                  <a:gd name="connsiteY130" fmla="*/ 1538287 h 3905250"/>
                  <a:gd name="connsiteX131" fmla="*/ 4253712 w 5540715"/>
                  <a:gd name="connsiteY131" fmla="*/ 1509712 h 3905250"/>
                  <a:gd name="connsiteX132" fmla="*/ 4277525 w 5540715"/>
                  <a:gd name="connsiteY132" fmla="*/ 1500187 h 3905250"/>
                  <a:gd name="connsiteX133" fmla="*/ 4296575 w 5540715"/>
                  <a:gd name="connsiteY133" fmla="*/ 1490662 h 3905250"/>
                  <a:gd name="connsiteX134" fmla="*/ 4325150 w 5540715"/>
                  <a:gd name="connsiteY134" fmla="*/ 1485900 h 3905250"/>
                  <a:gd name="connsiteX135" fmla="*/ 4353725 w 5540715"/>
                  <a:gd name="connsiteY135" fmla="*/ 1476375 h 3905250"/>
                  <a:gd name="connsiteX136" fmla="*/ 4491837 w 5540715"/>
                  <a:gd name="connsiteY136" fmla="*/ 1481137 h 3905250"/>
                  <a:gd name="connsiteX137" fmla="*/ 4510887 w 5540715"/>
                  <a:gd name="connsiteY137" fmla="*/ 1495425 h 3905250"/>
                  <a:gd name="connsiteX138" fmla="*/ 4568037 w 5540715"/>
                  <a:gd name="connsiteY138" fmla="*/ 1528762 h 3905250"/>
                  <a:gd name="connsiteX139" fmla="*/ 4615662 w 5540715"/>
                  <a:gd name="connsiteY139" fmla="*/ 1571625 h 3905250"/>
                  <a:gd name="connsiteX140" fmla="*/ 4629950 w 5540715"/>
                  <a:gd name="connsiteY140" fmla="*/ 1590675 h 3905250"/>
                  <a:gd name="connsiteX141" fmla="*/ 4629950 w 5540715"/>
                  <a:gd name="connsiteY141" fmla="*/ 1690687 h 3905250"/>
                  <a:gd name="connsiteX142" fmla="*/ 4610900 w 5540715"/>
                  <a:gd name="connsiteY142" fmla="*/ 1724025 h 3905250"/>
                  <a:gd name="connsiteX143" fmla="*/ 4587087 w 5540715"/>
                  <a:gd name="connsiteY143" fmla="*/ 1785937 h 3905250"/>
                  <a:gd name="connsiteX144" fmla="*/ 4577562 w 5540715"/>
                  <a:gd name="connsiteY144" fmla="*/ 1809750 h 3905250"/>
                  <a:gd name="connsiteX145" fmla="*/ 4572800 w 5540715"/>
                  <a:gd name="connsiteY145" fmla="*/ 1828800 h 3905250"/>
                  <a:gd name="connsiteX146" fmla="*/ 4563275 w 5540715"/>
                  <a:gd name="connsiteY146" fmla="*/ 1876425 h 3905250"/>
                  <a:gd name="connsiteX147" fmla="*/ 4558512 w 5540715"/>
                  <a:gd name="connsiteY147" fmla="*/ 1909762 h 3905250"/>
                  <a:gd name="connsiteX148" fmla="*/ 4553750 w 5540715"/>
                  <a:gd name="connsiteY148" fmla="*/ 1938337 h 3905250"/>
                  <a:gd name="connsiteX149" fmla="*/ 4572800 w 5540715"/>
                  <a:gd name="connsiteY149" fmla="*/ 2133600 h 3905250"/>
                  <a:gd name="connsiteX150" fmla="*/ 4601375 w 5540715"/>
                  <a:gd name="connsiteY150" fmla="*/ 2162175 h 3905250"/>
                  <a:gd name="connsiteX151" fmla="*/ 4620425 w 5540715"/>
                  <a:gd name="connsiteY151" fmla="*/ 2166937 h 3905250"/>
                  <a:gd name="connsiteX152" fmla="*/ 4644237 w 5540715"/>
                  <a:gd name="connsiteY152" fmla="*/ 2181225 h 3905250"/>
                  <a:gd name="connsiteX153" fmla="*/ 4663287 w 5540715"/>
                  <a:gd name="connsiteY153" fmla="*/ 2185987 h 3905250"/>
                  <a:gd name="connsiteX154" fmla="*/ 4715675 w 5540715"/>
                  <a:gd name="connsiteY154" fmla="*/ 2195512 h 3905250"/>
                  <a:gd name="connsiteX155" fmla="*/ 4829975 w 5540715"/>
                  <a:gd name="connsiteY155" fmla="*/ 2185987 h 3905250"/>
                  <a:gd name="connsiteX156" fmla="*/ 4863312 w 5540715"/>
                  <a:gd name="connsiteY156" fmla="*/ 2166937 h 3905250"/>
                  <a:gd name="connsiteX157" fmla="*/ 4915700 w 5540715"/>
                  <a:gd name="connsiteY157" fmla="*/ 2147887 h 3905250"/>
                  <a:gd name="connsiteX158" fmla="*/ 4934750 w 5540715"/>
                  <a:gd name="connsiteY158" fmla="*/ 2133600 h 3905250"/>
                  <a:gd name="connsiteX159" fmla="*/ 4949037 w 5540715"/>
                  <a:gd name="connsiteY159" fmla="*/ 2128837 h 3905250"/>
                  <a:gd name="connsiteX160" fmla="*/ 4963325 w 5540715"/>
                  <a:gd name="connsiteY160" fmla="*/ 2114550 h 3905250"/>
                  <a:gd name="connsiteX161" fmla="*/ 4982375 w 5540715"/>
                  <a:gd name="connsiteY161" fmla="*/ 2100262 h 3905250"/>
                  <a:gd name="connsiteX162" fmla="*/ 5010950 w 5540715"/>
                  <a:gd name="connsiteY162" fmla="*/ 2081212 h 3905250"/>
                  <a:gd name="connsiteX163" fmla="*/ 5053812 w 5540715"/>
                  <a:gd name="connsiteY163" fmla="*/ 2038350 h 3905250"/>
                  <a:gd name="connsiteX164" fmla="*/ 5077625 w 5540715"/>
                  <a:gd name="connsiteY164" fmla="*/ 2019300 h 3905250"/>
                  <a:gd name="connsiteX165" fmla="*/ 5096675 w 5540715"/>
                  <a:gd name="connsiteY165" fmla="*/ 2000250 h 3905250"/>
                  <a:gd name="connsiteX166" fmla="*/ 5125250 w 5540715"/>
                  <a:gd name="connsiteY166" fmla="*/ 1981200 h 3905250"/>
                  <a:gd name="connsiteX167" fmla="*/ 5172875 w 5540715"/>
                  <a:gd name="connsiteY167" fmla="*/ 1943100 h 3905250"/>
                  <a:gd name="connsiteX168" fmla="*/ 5210975 w 5540715"/>
                  <a:gd name="connsiteY168" fmla="*/ 1909762 h 3905250"/>
                  <a:gd name="connsiteX169" fmla="*/ 5220500 w 5540715"/>
                  <a:gd name="connsiteY169" fmla="*/ 1895475 h 3905250"/>
                  <a:gd name="connsiteX170" fmla="*/ 5234787 w 5540715"/>
                  <a:gd name="connsiteY170" fmla="*/ 1876425 h 3905250"/>
                  <a:gd name="connsiteX171" fmla="*/ 5253837 w 5540715"/>
                  <a:gd name="connsiteY171" fmla="*/ 1838325 h 3905250"/>
                  <a:gd name="connsiteX172" fmla="*/ 5282412 w 5540715"/>
                  <a:gd name="connsiteY172" fmla="*/ 1790700 h 3905250"/>
                  <a:gd name="connsiteX173" fmla="*/ 5287175 w 5540715"/>
                  <a:gd name="connsiteY173" fmla="*/ 1771650 h 3905250"/>
                  <a:gd name="connsiteX174" fmla="*/ 5306225 w 5540715"/>
                  <a:gd name="connsiteY174" fmla="*/ 1743075 h 3905250"/>
                  <a:gd name="connsiteX175" fmla="*/ 5320512 w 5540715"/>
                  <a:gd name="connsiteY175" fmla="*/ 1709737 h 3905250"/>
                  <a:gd name="connsiteX176" fmla="*/ 5334800 w 5540715"/>
                  <a:gd name="connsiteY176" fmla="*/ 1695450 h 3905250"/>
                  <a:gd name="connsiteX177" fmla="*/ 5358612 w 5540715"/>
                  <a:gd name="connsiteY177" fmla="*/ 1647825 h 3905250"/>
                  <a:gd name="connsiteX178" fmla="*/ 5391950 w 5540715"/>
                  <a:gd name="connsiteY178" fmla="*/ 1581150 h 3905250"/>
                  <a:gd name="connsiteX179" fmla="*/ 5439575 w 5540715"/>
                  <a:gd name="connsiteY179" fmla="*/ 1452562 h 3905250"/>
                  <a:gd name="connsiteX180" fmla="*/ 5449100 w 5540715"/>
                  <a:gd name="connsiteY180" fmla="*/ 1414462 h 3905250"/>
                  <a:gd name="connsiteX181" fmla="*/ 5453862 w 5540715"/>
                  <a:gd name="connsiteY181" fmla="*/ 1381125 h 3905250"/>
                  <a:gd name="connsiteX182" fmla="*/ 5463387 w 5540715"/>
                  <a:gd name="connsiteY182" fmla="*/ 1181100 h 3905250"/>
                  <a:gd name="connsiteX183" fmla="*/ 5468150 w 5540715"/>
                  <a:gd name="connsiteY183" fmla="*/ 1157287 h 3905250"/>
                  <a:gd name="connsiteX184" fmla="*/ 5472912 w 5540715"/>
                  <a:gd name="connsiteY184" fmla="*/ 1128712 h 3905250"/>
                  <a:gd name="connsiteX185" fmla="*/ 5477675 w 5540715"/>
                  <a:gd name="connsiteY185" fmla="*/ 1095375 h 3905250"/>
                  <a:gd name="connsiteX186" fmla="*/ 5487200 w 5540715"/>
                  <a:gd name="connsiteY186" fmla="*/ 1066800 h 3905250"/>
                  <a:gd name="connsiteX187" fmla="*/ 5501487 w 5540715"/>
                  <a:gd name="connsiteY187" fmla="*/ 981075 h 3905250"/>
                  <a:gd name="connsiteX188" fmla="*/ 5501487 w 5540715"/>
                  <a:gd name="connsiteY188" fmla="*/ 981075 h 3905250"/>
                  <a:gd name="connsiteX189" fmla="*/ 5511012 w 5540715"/>
                  <a:gd name="connsiteY189" fmla="*/ 923925 h 3905250"/>
                  <a:gd name="connsiteX190" fmla="*/ 5515775 w 5540715"/>
                  <a:gd name="connsiteY190" fmla="*/ 890587 h 3905250"/>
                  <a:gd name="connsiteX191" fmla="*/ 5525300 w 5540715"/>
                  <a:gd name="connsiteY191" fmla="*/ 833437 h 3905250"/>
                  <a:gd name="connsiteX192" fmla="*/ 5530062 w 5540715"/>
                  <a:gd name="connsiteY192" fmla="*/ 804862 h 3905250"/>
                  <a:gd name="connsiteX193" fmla="*/ 5534825 w 5540715"/>
                  <a:gd name="connsiteY193" fmla="*/ 738187 h 3905250"/>
                  <a:gd name="connsiteX194" fmla="*/ 5520537 w 5540715"/>
                  <a:gd name="connsiteY194" fmla="*/ 466725 h 3905250"/>
                  <a:gd name="connsiteX195" fmla="*/ 5511012 w 5540715"/>
                  <a:gd name="connsiteY195" fmla="*/ 442912 h 3905250"/>
                  <a:gd name="connsiteX196" fmla="*/ 5491962 w 5540715"/>
                  <a:gd name="connsiteY196" fmla="*/ 390525 h 3905250"/>
                  <a:gd name="connsiteX197" fmla="*/ 5477675 w 5540715"/>
                  <a:gd name="connsiteY197" fmla="*/ 366712 h 3905250"/>
                  <a:gd name="connsiteX198" fmla="*/ 5453862 w 5540715"/>
                  <a:gd name="connsiteY198" fmla="*/ 347662 h 3905250"/>
                  <a:gd name="connsiteX199" fmla="*/ 5420525 w 5540715"/>
                  <a:gd name="connsiteY199" fmla="*/ 309562 h 3905250"/>
                  <a:gd name="connsiteX200" fmla="*/ 5401475 w 5540715"/>
                  <a:gd name="connsiteY200" fmla="*/ 300037 h 3905250"/>
                  <a:gd name="connsiteX201" fmla="*/ 5391950 w 5540715"/>
                  <a:gd name="connsiteY201" fmla="*/ 280987 h 3905250"/>
                  <a:gd name="connsiteX202" fmla="*/ 5358612 w 5540715"/>
                  <a:gd name="connsiteY202" fmla="*/ 257175 h 3905250"/>
                  <a:gd name="connsiteX203" fmla="*/ 5325275 w 5540715"/>
                  <a:gd name="connsiteY203" fmla="*/ 223837 h 3905250"/>
                  <a:gd name="connsiteX204" fmla="*/ 5244312 w 5540715"/>
                  <a:gd name="connsiteY204" fmla="*/ 133350 h 3905250"/>
                  <a:gd name="connsiteX205" fmla="*/ 5201450 w 5540715"/>
                  <a:gd name="connsiteY205" fmla="*/ 85725 h 3905250"/>
                  <a:gd name="connsiteX206" fmla="*/ 5163350 w 5540715"/>
                  <a:gd name="connsiteY206" fmla="*/ 71437 h 3905250"/>
                  <a:gd name="connsiteX207" fmla="*/ 5087150 w 5540715"/>
                  <a:gd name="connsiteY207" fmla="*/ 42862 h 3905250"/>
                  <a:gd name="connsiteX208" fmla="*/ 5039525 w 5540715"/>
                  <a:gd name="connsiteY208" fmla="*/ 23812 h 3905250"/>
                  <a:gd name="connsiteX209" fmla="*/ 5006187 w 5540715"/>
                  <a:gd name="connsiteY209" fmla="*/ 19050 h 3905250"/>
                  <a:gd name="connsiteX210" fmla="*/ 4982375 w 5540715"/>
                  <a:gd name="connsiteY210" fmla="*/ 9525 h 3905250"/>
                  <a:gd name="connsiteX211" fmla="*/ 4915700 w 5540715"/>
                  <a:gd name="connsiteY211" fmla="*/ 4762 h 3905250"/>
                  <a:gd name="connsiteX212" fmla="*/ 4858550 w 5540715"/>
                  <a:gd name="connsiteY212" fmla="*/ 0 h 3905250"/>
                  <a:gd name="connsiteX213" fmla="*/ 4749012 w 5540715"/>
                  <a:gd name="connsiteY213" fmla="*/ 14287 h 3905250"/>
                  <a:gd name="connsiteX214" fmla="*/ 4725200 w 5540715"/>
                  <a:gd name="connsiteY214" fmla="*/ 19050 h 3905250"/>
                  <a:gd name="connsiteX215" fmla="*/ 4668050 w 5540715"/>
                  <a:gd name="connsiteY215" fmla="*/ 42862 h 3905250"/>
                  <a:gd name="connsiteX216" fmla="*/ 4629950 w 5540715"/>
                  <a:gd name="connsiteY216" fmla="*/ 57150 h 3905250"/>
                  <a:gd name="connsiteX217" fmla="*/ 4548987 w 5540715"/>
                  <a:gd name="connsiteY217" fmla="*/ 104775 h 3905250"/>
                  <a:gd name="connsiteX218" fmla="*/ 4529937 w 5540715"/>
                  <a:gd name="connsiteY218" fmla="*/ 128587 h 3905250"/>
                  <a:gd name="connsiteX219" fmla="*/ 4510887 w 5540715"/>
                  <a:gd name="connsiteY219" fmla="*/ 147637 h 3905250"/>
                  <a:gd name="connsiteX220" fmla="*/ 4491837 w 5540715"/>
                  <a:gd name="connsiteY220" fmla="*/ 176212 h 3905250"/>
                  <a:gd name="connsiteX221" fmla="*/ 4458500 w 5540715"/>
                  <a:gd name="connsiteY221" fmla="*/ 247650 h 3905250"/>
                  <a:gd name="connsiteX222" fmla="*/ 4439450 w 5540715"/>
                  <a:gd name="connsiteY222" fmla="*/ 304800 h 3905250"/>
                  <a:gd name="connsiteX223" fmla="*/ 4420400 w 5540715"/>
                  <a:gd name="connsiteY223" fmla="*/ 366712 h 3905250"/>
                  <a:gd name="connsiteX224" fmla="*/ 4415637 w 5540715"/>
                  <a:gd name="connsiteY224" fmla="*/ 400050 h 3905250"/>
                  <a:gd name="connsiteX225" fmla="*/ 4406112 w 5540715"/>
                  <a:gd name="connsiteY225" fmla="*/ 423862 h 3905250"/>
                  <a:gd name="connsiteX226" fmla="*/ 4401350 w 5540715"/>
                  <a:gd name="connsiteY226" fmla="*/ 457200 h 3905250"/>
                  <a:gd name="connsiteX227" fmla="*/ 4391825 w 5540715"/>
                  <a:gd name="connsiteY227" fmla="*/ 519112 h 3905250"/>
                  <a:gd name="connsiteX228" fmla="*/ 4425162 w 5540715"/>
                  <a:gd name="connsiteY228" fmla="*/ 685800 h 3905250"/>
                  <a:gd name="connsiteX229" fmla="*/ 4434687 w 5540715"/>
                  <a:gd name="connsiteY229" fmla="*/ 728662 h 3905250"/>
                  <a:gd name="connsiteX230" fmla="*/ 4444212 w 5540715"/>
                  <a:gd name="connsiteY230" fmla="*/ 752475 h 3905250"/>
                  <a:gd name="connsiteX231" fmla="*/ 4439450 w 5540715"/>
                  <a:gd name="connsiteY231" fmla="*/ 819150 h 3905250"/>
                  <a:gd name="connsiteX232" fmla="*/ 4396587 w 5540715"/>
                  <a:gd name="connsiteY232" fmla="*/ 852487 h 3905250"/>
                  <a:gd name="connsiteX233" fmla="*/ 4382300 w 5540715"/>
                  <a:gd name="connsiteY233" fmla="*/ 866775 h 3905250"/>
                  <a:gd name="connsiteX234" fmla="*/ 4363250 w 5540715"/>
                  <a:gd name="connsiteY234" fmla="*/ 876300 h 3905250"/>
                  <a:gd name="connsiteX235" fmla="*/ 4329912 w 5540715"/>
                  <a:gd name="connsiteY235" fmla="*/ 900112 h 3905250"/>
                  <a:gd name="connsiteX236" fmla="*/ 4315625 w 5540715"/>
                  <a:gd name="connsiteY236" fmla="*/ 909637 h 3905250"/>
                  <a:gd name="connsiteX237" fmla="*/ 4296575 w 5540715"/>
                  <a:gd name="connsiteY237" fmla="*/ 923925 h 3905250"/>
                  <a:gd name="connsiteX238" fmla="*/ 4277525 w 5540715"/>
                  <a:gd name="connsiteY238" fmla="*/ 928687 h 3905250"/>
                  <a:gd name="connsiteX239" fmla="*/ 4248950 w 5540715"/>
                  <a:gd name="connsiteY239" fmla="*/ 938212 h 3905250"/>
                  <a:gd name="connsiteX240" fmla="*/ 4229900 w 5540715"/>
                  <a:gd name="connsiteY240" fmla="*/ 942975 h 3905250"/>
                  <a:gd name="connsiteX241" fmla="*/ 4215612 w 5540715"/>
                  <a:gd name="connsiteY241" fmla="*/ 947737 h 3905250"/>
                  <a:gd name="connsiteX242" fmla="*/ 4158462 w 5540715"/>
                  <a:gd name="connsiteY242" fmla="*/ 957262 h 3905250"/>
                  <a:gd name="connsiteX243" fmla="*/ 4120362 w 5540715"/>
                  <a:gd name="connsiteY243" fmla="*/ 966787 h 3905250"/>
                  <a:gd name="connsiteX244" fmla="*/ 4091787 w 5540715"/>
                  <a:gd name="connsiteY244" fmla="*/ 976312 h 3905250"/>
                  <a:gd name="connsiteX245" fmla="*/ 4067975 w 5540715"/>
                  <a:gd name="connsiteY245" fmla="*/ 985837 h 3905250"/>
                  <a:gd name="connsiteX246" fmla="*/ 4034637 w 5540715"/>
                  <a:gd name="connsiteY246" fmla="*/ 990600 h 3905250"/>
                  <a:gd name="connsiteX247" fmla="*/ 3967962 w 5540715"/>
                  <a:gd name="connsiteY247" fmla="*/ 1009650 h 3905250"/>
                  <a:gd name="connsiteX248" fmla="*/ 3939387 w 5540715"/>
                  <a:gd name="connsiteY248" fmla="*/ 1019175 h 3905250"/>
                  <a:gd name="connsiteX249" fmla="*/ 3906050 w 5540715"/>
                  <a:gd name="connsiteY249" fmla="*/ 1023937 h 3905250"/>
                  <a:gd name="connsiteX250" fmla="*/ 3744125 w 5540715"/>
                  <a:gd name="connsiteY250" fmla="*/ 1019175 h 3905250"/>
                  <a:gd name="connsiteX251" fmla="*/ 3715550 w 5540715"/>
                  <a:gd name="connsiteY251" fmla="*/ 1014412 h 3905250"/>
                  <a:gd name="connsiteX252" fmla="*/ 3677450 w 5540715"/>
                  <a:gd name="connsiteY252" fmla="*/ 1009650 h 3905250"/>
                  <a:gd name="connsiteX253" fmla="*/ 3548862 w 5540715"/>
                  <a:gd name="connsiteY253" fmla="*/ 1023937 h 3905250"/>
                  <a:gd name="connsiteX254" fmla="*/ 3506000 w 5540715"/>
                  <a:gd name="connsiteY254" fmla="*/ 1052512 h 3905250"/>
                  <a:gd name="connsiteX255" fmla="*/ 3486950 w 5540715"/>
                  <a:gd name="connsiteY255" fmla="*/ 1071562 h 3905250"/>
                  <a:gd name="connsiteX256" fmla="*/ 3463137 w 5540715"/>
                  <a:gd name="connsiteY256" fmla="*/ 1090612 h 3905250"/>
                  <a:gd name="connsiteX257" fmla="*/ 3425037 w 5540715"/>
                  <a:gd name="connsiteY257" fmla="*/ 1128712 h 3905250"/>
                  <a:gd name="connsiteX258" fmla="*/ 3396462 w 5540715"/>
                  <a:gd name="connsiteY258" fmla="*/ 1176337 h 3905250"/>
                  <a:gd name="connsiteX259" fmla="*/ 3363125 w 5540715"/>
                  <a:gd name="connsiteY259" fmla="*/ 1228725 h 3905250"/>
                  <a:gd name="connsiteX260" fmla="*/ 3353600 w 5540715"/>
                  <a:gd name="connsiteY260" fmla="*/ 1262062 h 3905250"/>
                  <a:gd name="connsiteX261" fmla="*/ 3348837 w 5540715"/>
                  <a:gd name="connsiteY261" fmla="*/ 1281112 h 3905250"/>
                  <a:gd name="connsiteX262" fmla="*/ 3339312 w 5540715"/>
                  <a:gd name="connsiteY262" fmla="*/ 1295400 h 3905250"/>
                  <a:gd name="connsiteX263" fmla="*/ 3329787 w 5540715"/>
                  <a:gd name="connsiteY263" fmla="*/ 1323975 h 3905250"/>
                  <a:gd name="connsiteX264" fmla="*/ 3301212 w 5540715"/>
                  <a:gd name="connsiteY264" fmla="*/ 1357312 h 3905250"/>
                  <a:gd name="connsiteX265" fmla="*/ 3291687 w 5540715"/>
                  <a:gd name="connsiteY265" fmla="*/ 1381125 h 3905250"/>
                  <a:gd name="connsiteX266" fmla="*/ 3248825 w 5540715"/>
                  <a:gd name="connsiteY266" fmla="*/ 1414462 h 3905250"/>
                  <a:gd name="connsiteX267" fmla="*/ 3234537 w 5540715"/>
                  <a:gd name="connsiteY267" fmla="*/ 1433512 h 3905250"/>
                  <a:gd name="connsiteX268" fmla="*/ 3220250 w 5540715"/>
                  <a:gd name="connsiteY268" fmla="*/ 1443037 h 3905250"/>
                  <a:gd name="connsiteX269" fmla="*/ 3172625 w 5540715"/>
                  <a:gd name="connsiteY269" fmla="*/ 1481137 h 3905250"/>
                  <a:gd name="connsiteX270" fmla="*/ 3153575 w 5540715"/>
                  <a:gd name="connsiteY270" fmla="*/ 1495425 h 3905250"/>
                  <a:gd name="connsiteX271" fmla="*/ 3129762 w 5540715"/>
                  <a:gd name="connsiteY271" fmla="*/ 1504950 h 3905250"/>
                  <a:gd name="connsiteX272" fmla="*/ 3110712 w 5540715"/>
                  <a:gd name="connsiteY272" fmla="*/ 1519237 h 3905250"/>
                  <a:gd name="connsiteX273" fmla="*/ 3096425 w 5540715"/>
                  <a:gd name="connsiteY273" fmla="*/ 1533525 h 3905250"/>
                  <a:gd name="connsiteX274" fmla="*/ 3072612 w 5540715"/>
                  <a:gd name="connsiteY274" fmla="*/ 1543050 h 3905250"/>
                  <a:gd name="connsiteX275" fmla="*/ 3058325 w 5540715"/>
                  <a:gd name="connsiteY275" fmla="*/ 1557337 h 3905250"/>
                  <a:gd name="connsiteX276" fmla="*/ 3034512 w 5540715"/>
                  <a:gd name="connsiteY276" fmla="*/ 1566862 h 3905250"/>
                  <a:gd name="connsiteX277" fmla="*/ 3015462 w 5540715"/>
                  <a:gd name="connsiteY277" fmla="*/ 1576387 h 3905250"/>
                  <a:gd name="connsiteX278" fmla="*/ 2967837 w 5540715"/>
                  <a:gd name="connsiteY278" fmla="*/ 1604962 h 3905250"/>
                  <a:gd name="connsiteX279" fmla="*/ 2953550 w 5540715"/>
                  <a:gd name="connsiteY279" fmla="*/ 1614487 h 3905250"/>
                  <a:gd name="connsiteX280" fmla="*/ 2939262 w 5540715"/>
                  <a:gd name="connsiteY280" fmla="*/ 1619250 h 3905250"/>
                  <a:gd name="connsiteX281" fmla="*/ 2910687 w 5540715"/>
                  <a:gd name="connsiteY281" fmla="*/ 1638300 h 3905250"/>
                  <a:gd name="connsiteX282" fmla="*/ 2896400 w 5540715"/>
                  <a:gd name="connsiteY282" fmla="*/ 1652587 h 3905250"/>
                  <a:gd name="connsiteX283" fmla="*/ 2834487 w 5540715"/>
                  <a:gd name="connsiteY283" fmla="*/ 1681162 h 3905250"/>
                  <a:gd name="connsiteX284" fmla="*/ 2791625 w 5540715"/>
                  <a:gd name="connsiteY284" fmla="*/ 1709737 h 3905250"/>
                  <a:gd name="connsiteX285" fmla="*/ 2767812 w 5540715"/>
                  <a:gd name="connsiteY285" fmla="*/ 1719262 h 3905250"/>
                  <a:gd name="connsiteX286" fmla="*/ 2753525 w 5540715"/>
                  <a:gd name="connsiteY286" fmla="*/ 1728787 h 3905250"/>
                  <a:gd name="connsiteX287" fmla="*/ 2739237 w 5540715"/>
                  <a:gd name="connsiteY287" fmla="*/ 1733550 h 3905250"/>
                  <a:gd name="connsiteX288" fmla="*/ 2724950 w 5540715"/>
                  <a:gd name="connsiteY288" fmla="*/ 1743075 h 3905250"/>
                  <a:gd name="connsiteX289" fmla="*/ 2663037 w 5540715"/>
                  <a:gd name="connsiteY289" fmla="*/ 1752600 h 3905250"/>
                  <a:gd name="connsiteX290" fmla="*/ 2596362 w 5540715"/>
                  <a:gd name="connsiteY290" fmla="*/ 1738312 h 3905250"/>
                  <a:gd name="connsiteX291" fmla="*/ 2572550 w 5540715"/>
                  <a:gd name="connsiteY291" fmla="*/ 1728788 h 3905250"/>
                  <a:gd name="connsiteX292" fmla="*/ 2524925 w 5540715"/>
                  <a:gd name="connsiteY292" fmla="*/ 1728787 h 3905250"/>
                  <a:gd name="connsiteX293" fmla="*/ 2470156 w 5540715"/>
                  <a:gd name="connsiteY293" fmla="*/ 1804987 h 3905250"/>
                  <a:gd name="connsiteX294" fmla="*/ 2389193 w 5540715"/>
                  <a:gd name="connsiteY294" fmla="*/ 1881187 h 3905250"/>
                  <a:gd name="connsiteX295" fmla="*/ 2315375 w 5540715"/>
                  <a:gd name="connsiteY295" fmla="*/ 1909762 h 3905250"/>
                  <a:gd name="connsiteX296" fmla="*/ 2253462 w 5540715"/>
                  <a:gd name="connsiteY296" fmla="*/ 1924050 h 3905250"/>
                  <a:gd name="connsiteX297" fmla="*/ 2234412 w 5540715"/>
                  <a:gd name="connsiteY297" fmla="*/ 1943100 h 3905250"/>
                  <a:gd name="connsiteX298" fmla="*/ 2220125 w 5540715"/>
                  <a:gd name="connsiteY298" fmla="*/ 1947862 h 3905250"/>
                  <a:gd name="connsiteX299" fmla="*/ 2186787 w 5540715"/>
                  <a:gd name="connsiteY299" fmla="*/ 1966912 h 3905250"/>
                  <a:gd name="connsiteX300" fmla="*/ 2148687 w 5540715"/>
                  <a:gd name="connsiteY300" fmla="*/ 1985962 h 3905250"/>
                  <a:gd name="connsiteX301" fmla="*/ 2072487 w 5540715"/>
                  <a:gd name="connsiteY301" fmla="*/ 1971675 h 3905250"/>
                  <a:gd name="connsiteX302" fmla="*/ 1996288 w 5540715"/>
                  <a:gd name="connsiteY302" fmla="*/ 1990725 h 3905250"/>
                  <a:gd name="connsiteX303" fmla="*/ 1939137 w 5540715"/>
                  <a:gd name="connsiteY303" fmla="*/ 2047875 h 3905250"/>
                  <a:gd name="connsiteX304" fmla="*/ 1910562 w 5540715"/>
                  <a:gd name="connsiteY304" fmla="*/ 2071687 h 3905250"/>
                  <a:gd name="connsiteX305" fmla="*/ 1886750 w 5540715"/>
                  <a:gd name="connsiteY305" fmla="*/ 2081212 h 3905250"/>
                  <a:gd name="connsiteX306" fmla="*/ 1858175 w 5540715"/>
                  <a:gd name="connsiteY306" fmla="*/ 2100262 h 3905250"/>
                  <a:gd name="connsiteX307" fmla="*/ 1834362 w 5540715"/>
                  <a:gd name="connsiteY307" fmla="*/ 2109787 h 3905250"/>
                  <a:gd name="connsiteX308" fmla="*/ 1815312 w 5540715"/>
                  <a:gd name="connsiteY308" fmla="*/ 2124075 h 3905250"/>
                  <a:gd name="connsiteX309" fmla="*/ 1796262 w 5540715"/>
                  <a:gd name="connsiteY309" fmla="*/ 2133600 h 3905250"/>
                  <a:gd name="connsiteX310" fmla="*/ 1786737 w 5540715"/>
                  <a:gd name="connsiteY310" fmla="*/ 2147887 h 3905250"/>
                  <a:gd name="connsiteX311" fmla="*/ 1772450 w 5540715"/>
                  <a:gd name="connsiteY311" fmla="*/ 2152650 h 3905250"/>
                  <a:gd name="connsiteX312" fmla="*/ 1753400 w 5540715"/>
                  <a:gd name="connsiteY312" fmla="*/ 2166937 h 3905250"/>
                  <a:gd name="connsiteX313" fmla="*/ 1696250 w 5540715"/>
                  <a:gd name="connsiteY313" fmla="*/ 2219325 h 3905250"/>
                  <a:gd name="connsiteX314" fmla="*/ 1672437 w 5540715"/>
                  <a:gd name="connsiteY314" fmla="*/ 2238375 h 3905250"/>
                  <a:gd name="connsiteX315" fmla="*/ 1648625 w 5540715"/>
                  <a:gd name="connsiteY315" fmla="*/ 2252662 h 3905250"/>
                  <a:gd name="connsiteX316" fmla="*/ 1615287 w 5540715"/>
                  <a:gd name="connsiteY316" fmla="*/ 2286000 h 3905250"/>
                  <a:gd name="connsiteX317" fmla="*/ 1591475 w 5540715"/>
                  <a:gd name="connsiteY317" fmla="*/ 2305050 h 3905250"/>
                  <a:gd name="connsiteX318" fmla="*/ 1577187 w 5540715"/>
                  <a:gd name="connsiteY318" fmla="*/ 2314575 h 3905250"/>
                  <a:gd name="connsiteX319" fmla="*/ 1562900 w 5540715"/>
                  <a:gd name="connsiteY319" fmla="*/ 2328862 h 3905250"/>
                  <a:gd name="connsiteX320" fmla="*/ 1558137 w 5540715"/>
                  <a:gd name="connsiteY320" fmla="*/ 2343150 h 3905250"/>
                  <a:gd name="connsiteX321" fmla="*/ 1520037 w 5540715"/>
                  <a:gd name="connsiteY321" fmla="*/ 2366962 h 3905250"/>
                  <a:gd name="connsiteX322" fmla="*/ 1496225 w 5540715"/>
                  <a:gd name="connsiteY322" fmla="*/ 2381250 h 3905250"/>
                  <a:gd name="connsiteX323" fmla="*/ 1477175 w 5540715"/>
                  <a:gd name="connsiteY323" fmla="*/ 2395537 h 3905250"/>
                  <a:gd name="connsiteX324" fmla="*/ 1462887 w 5540715"/>
                  <a:gd name="connsiteY324" fmla="*/ 2400300 h 3905250"/>
                  <a:gd name="connsiteX325" fmla="*/ 1424787 w 5540715"/>
                  <a:gd name="connsiteY325" fmla="*/ 2419350 h 3905250"/>
                  <a:gd name="connsiteX326" fmla="*/ 1405737 w 5540715"/>
                  <a:gd name="connsiteY326" fmla="*/ 2428875 h 3905250"/>
                  <a:gd name="connsiteX327" fmla="*/ 1362875 w 5540715"/>
                  <a:gd name="connsiteY327" fmla="*/ 2462212 h 3905250"/>
                  <a:gd name="connsiteX328" fmla="*/ 1329537 w 5540715"/>
                  <a:gd name="connsiteY328" fmla="*/ 2476500 h 3905250"/>
                  <a:gd name="connsiteX329" fmla="*/ 1310487 w 5540715"/>
                  <a:gd name="connsiteY329" fmla="*/ 2490787 h 3905250"/>
                  <a:gd name="connsiteX330" fmla="*/ 1262862 w 5540715"/>
                  <a:gd name="connsiteY330" fmla="*/ 2514600 h 3905250"/>
                  <a:gd name="connsiteX331" fmla="*/ 1224762 w 5540715"/>
                  <a:gd name="connsiteY331" fmla="*/ 2538412 h 3905250"/>
                  <a:gd name="connsiteX332" fmla="*/ 1210475 w 5540715"/>
                  <a:gd name="connsiteY332" fmla="*/ 2543175 h 3905250"/>
                  <a:gd name="connsiteX333" fmla="*/ 1191425 w 5540715"/>
                  <a:gd name="connsiteY333" fmla="*/ 2557462 h 3905250"/>
                  <a:gd name="connsiteX334" fmla="*/ 1129512 w 5540715"/>
                  <a:gd name="connsiteY334" fmla="*/ 2600325 h 3905250"/>
                  <a:gd name="connsiteX335" fmla="*/ 1100937 w 5540715"/>
                  <a:gd name="connsiteY335" fmla="*/ 2624137 h 3905250"/>
                  <a:gd name="connsiteX336" fmla="*/ 1086650 w 5540715"/>
                  <a:gd name="connsiteY336" fmla="*/ 2638425 h 3905250"/>
                  <a:gd name="connsiteX337" fmla="*/ 1077125 w 5540715"/>
                  <a:gd name="connsiteY337" fmla="*/ 2652712 h 3905250"/>
                  <a:gd name="connsiteX338" fmla="*/ 1053312 w 5540715"/>
                  <a:gd name="connsiteY33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08825 w 5540715"/>
                  <a:gd name="connsiteY12" fmla="*/ 2947987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08825 w 5540715"/>
                  <a:gd name="connsiteY11" fmla="*/ 2947987 h 3905250"/>
                  <a:gd name="connsiteX12" fmla="*/ 686600 w 5540715"/>
                  <a:gd name="connsiteY12" fmla="*/ 2990850 h 3905250"/>
                  <a:gd name="connsiteX13" fmla="*/ 672312 w 5540715"/>
                  <a:gd name="connsiteY13" fmla="*/ 3000375 h 3905250"/>
                  <a:gd name="connsiteX14" fmla="*/ 596112 w 5540715"/>
                  <a:gd name="connsiteY14" fmla="*/ 3014662 h 3905250"/>
                  <a:gd name="connsiteX15" fmla="*/ 572300 w 5540715"/>
                  <a:gd name="connsiteY15" fmla="*/ 3019425 h 3905250"/>
                  <a:gd name="connsiteX16" fmla="*/ 234162 w 5540715"/>
                  <a:gd name="connsiteY16" fmla="*/ 3028950 h 3905250"/>
                  <a:gd name="connsiteX17" fmla="*/ 157962 w 5540715"/>
                  <a:gd name="connsiteY17" fmla="*/ 3071812 h 3905250"/>
                  <a:gd name="connsiteX18" fmla="*/ 96050 w 5540715"/>
                  <a:gd name="connsiteY18" fmla="*/ 3138487 h 3905250"/>
                  <a:gd name="connsiteX19" fmla="*/ 81762 w 5540715"/>
                  <a:gd name="connsiteY19" fmla="*/ 3148012 h 3905250"/>
                  <a:gd name="connsiteX20" fmla="*/ 53187 w 5540715"/>
                  <a:gd name="connsiteY20" fmla="*/ 3200400 h 3905250"/>
                  <a:gd name="connsiteX21" fmla="*/ 34137 w 5540715"/>
                  <a:gd name="connsiteY21" fmla="*/ 3233737 h 3905250"/>
                  <a:gd name="connsiteX22" fmla="*/ 24612 w 5540715"/>
                  <a:gd name="connsiteY22" fmla="*/ 3267075 h 3905250"/>
                  <a:gd name="connsiteX23" fmla="*/ 15087 w 5540715"/>
                  <a:gd name="connsiteY23" fmla="*/ 3309937 h 3905250"/>
                  <a:gd name="connsiteX24" fmla="*/ 5562 w 5540715"/>
                  <a:gd name="connsiteY24" fmla="*/ 3348037 h 3905250"/>
                  <a:gd name="connsiteX25" fmla="*/ 5562 w 5540715"/>
                  <a:gd name="connsiteY25" fmla="*/ 3571875 h 3905250"/>
                  <a:gd name="connsiteX26" fmla="*/ 19850 w 5540715"/>
                  <a:gd name="connsiteY26" fmla="*/ 3624262 h 3905250"/>
                  <a:gd name="connsiteX27" fmla="*/ 24612 w 5540715"/>
                  <a:gd name="connsiteY27" fmla="*/ 3648075 h 3905250"/>
                  <a:gd name="connsiteX28" fmla="*/ 38900 w 5540715"/>
                  <a:gd name="connsiteY28" fmla="*/ 3671887 h 3905250"/>
                  <a:gd name="connsiteX29" fmla="*/ 62712 w 5540715"/>
                  <a:gd name="connsiteY29" fmla="*/ 3714750 h 3905250"/>
                  <a:gd name="connsiteX30" fmla="*/ 77000 w 5540715"/>
                  <a:gd name="connsiteY30" fmla="*/ 3738562 h 3905250"/>
                  <a:gd name="connsiteX31" fmla="*/ 110337 w 5540715"/>
                  <a:gd name="connsiteY31" fmla="*/ 3757612 h 3905250"/>
                  <a:gd name="connsiteX32" fmla="*/ 129387 w 5540715"/>
                  <a:gd name="connsiteY32" fmla="*/ 3771900 h 3905250"/>
                  <a:gd name="connsiteX33" fmla="*/ 177012 w 5540715"/>
                  <a:gd name="connsiteY33" fmla="*/ 3800475 h 3905250"/>
                  <a:gd name="connsiteX34" fmla="*/ 243687 w 5540715"/>
                  <a:gd name="connsiteY34" fmla="*/ 3843337 h 3905250"/>
                  <a:gd name="connsiteX35" fmla="*/ 281787 w 5540715"/>
                  <a:gd name="connsiteY35" fmla="*/ 3867150 h 3905250"/>
                  <a:gd name="connsiteX36" fmla="*/ 319887 w 5540715"/>
                  <a:gd name="connsiteY36" fmla="*/ 3876675 h 3905250"/>
                  <a:gd name="connsiteX37" fmla="*/ 353225 w 5540715"/>
                  <a:gd name="connsiteY37" fmla="*/ 3890962 h 3905250"/>
                  <a:gd name="connsiteX38" fmla="*/ 496100 w 5540715"/>
                  <a:gd name="connsiteY38" fmla="*/ 3905250 h 3905250"/>
                  <a:gd name="connsiteX39" fmla="*/ 881862 w 5540715"/>
                  <a:gd name="connsiteY39" fmla="*/ 3900487 h 3905250"/>
                  <a:gd name="connsiteX40" fmla="*/ 991400 w 5540715"/>
                  <a:gd name="connsiteY40" fmla="*/ 3895725 h 3905250"/>
                  <a:gd name="connsiteX41" fmla="*/ 1234287 w 5540715"/>
                  <a:gd name="connsiteY41" fmla="*/ 3900487 h 3905250"/>
                  <a:gd name="connsiteX42" fmla="*/ 1410500 w 5540715"/>
                  <a:gd name="connsiteY42" fmla="*/ 3895725 h 3905250"/>
                  <a:gd name="connsiteX43" fmla="*/ 1453362 w 5540715"/>
                  <a:gd name="connsiteY43" fmla="*/ 3881437 h 3905250"/>
                  <a:gd name="connsiteX44" fmla="*/ 1472412 w 5540715"/>
                  <a:gd name="connsiteY44" fmla="*/ 3876675 h 3905250"/>
                  <a:gd name="connsiteX45" fmla="*/ 1510512 w 5540715"/>
                  <a:gd name="connsiteY45" fmla="*/ 3862387 h 3905250"/>
                  <a:gd name="connsiteX46" fmla="*/ 1539087 w 5540715"/>
                  <a:gd name="connsiteY46" fmla="*/ 3857625 h 3905250"/>
                  <a:gd name="connsiteX47" fmla="*/ 1577187 w 5540715"/>
                  <a:gd name="connsiteY47" fmla="*/ 3829050 h 3905250"/>
                  <a:gd name="connsiteX48" fmla="*/ 1610525 w 5540715"/>
                  <a:gd name="connsiteY48" fmla="*/ 3795712 h 3905250"/>
                  <a:gd name="connsiteX49" fmla="*/ 1624812 w 5540715"/>
                  <a:gd name="connsiteY49" fmla="*/ 3781425 h 3905250"/>
                  <a:gd name="connsiteX50" fmla="*/ 1677200 w 5540715"/>
                  <a:gd name="connsiteY50" fmla="*/ 3738562 h 3905250"/>
                  <a:gd name="connsiteX51" fmla="*/ 1696250 w 5540715"/>
                  <a:gd name="connsiteY51" fmla="*/ 3724275 h 3905250"/>
                  <a:gd name="connsiteX52" fmla="*/ 1710537 w 5540715"/>
                  <a:gd name="connsiteY52" fmla="*/ 3705225 h 3905250"/>
                  <a:gd name="connsiteX53" fmla="*/ 1729587 w 5540715"/>
                  <a:gd name="connsiteY53" fmla="*/ 3695700 h 3905250"/>
                  <a:gd name="connsiteX54" fmla="*/ 1748637 w 5540715"/>
                  <a:gd name="connsiteY54" fmla="*/ 3681412 h 3905250"/>
                  <a:gd name="connsiteX55" fmla="*/ 1767687 w 5540715"/>
                  <a:gd name="connsiteY55" fmla="*/ 3662362 h 3905250"/>
                  <a:gd name="connsiteX56" fmla="*/ 1781975 w 5540715"/>
                  <a:gd name="connsiteY56" fmla="*/ 3643312 h 3905250"/>
                  <a:gd name="connsiteX57" fmla="*/ 1801025 w 5540715"/>
                  <a:gd name="connsiteY57" fmla="*/ 3633787 h 3905250"/>
                  <a:gd name="connsiteX58" fmla="*/ 1815312 w 5540715"/>
                  <a:gd name="connsiteY58" fmla="*/ 3624262 h 3905250"/>
                  <a:gd name="connsiteX59" fmla="*/ 1843887 w 5540715"/>
                  <a:gd name="connsiteY59" fmla="*/ 3600450 h 3905250"/>
                  <a:gd name="connsiteX60" fmla="*/ 1867700 w 5540715"/>
                  <a:gd name="connsiteY60" fmla="*/ 3581400 h 3905250"/>
                  <a:gd name="connsiteX61" fmla="*/ 1886750 w 5540715"/>
                  <a:gd name="connsiteY61" fmla="*/ 3562350 h 3905250"/>
                  <a:gd name="connsiteX62" fmla="*/ 1905800 w 5540715"/>
                  <a:gd name="connsiteY62" fmla="*/ 3543300 h 3905250"/>
                  <a:gd name="connsiteX63" fmla="*/ 1910562 w 5540715"/>
                  <a:gd name="connsiteY63" fmla="*/ 3529012 h 3905250"/>
                  <a:gd name="connsiteX64" fmla="*/ 1953425 w 5540715"/>
                  <a:gd name="connsiteY64" fmla="*/ 3490912 h 3905250"/>
                  <a:gd name="connsiteX65" fmla="*/ 1972475 w 5540715"/>
                  <a:gd name="connsiteY65" fmla="*/ 3462337 h 3905250"/>
                  <a:gd name="connsiteX66" fmla="*/ 2001050 w 5540715"/>
                  <a:gd name="connsiteY66" fmla="*/ 3424237 h 3905250"/>
                  <a:gd name="connsiteX67" fmla="*/ 2029625 w 5540715"/>
                  <a:gd name="connsiteY67" fmla="*/ 3381375 h 3905250"/>
                  <a:gd name="connsiteX68" fmla="*/ 2043912 w 5540715"/>
                  <a:gd name="connsiteY68" fmla="*/ 3357562 h 3905250"/>
                  <a:gd name="connsiteX69" fmla="*/ 2058200 w 5540715"/>
                  <a:gd name="connsiteY69" fmla="*/ 3338512 h 3905250"/>
                  <a:gd name="connsiteX70" fmla="*/ 2067725 w 5540715"/>
                  <a:gd name="connsiteY70" fmla="*/ 3314700 h 3905250"/>
                  <a:gd name="connsiteX71" fmla="*/ 2062962 w 5540715"/>
                  <a:gd name="connsiteY71" fmla="*/ 3271837 h 3905250"/>
                  <a:gd name="connsiteX72" fmla="*/ 1994700 w 5540715"/>
                  <a:gd name="connsiteY72" fmla="*/ 3141662 h 3905250"/>
                  <a:gd name="connsiteX73" fmla="*/ 1824837 w 5540715"/>
                  <a:gd name="connsiteY73" fmla="*/ 2870200 h 3905250"/>
                  <a:gd name="connsiteX74" fmla="*/ 2082012 w 5540715"/>
                  <a:gd name="connsiteY74" fmla="*/ 2681287 h 3905250"/>
                  <a:gd name="connsiteX75" fmla="*/ 2158212 w 5540715"/>
                  <a:gd name="connsiteY75" fmla="*/ 2586037 h 3905250"/>
                  <a:gd name="connsiteX76" fmla="*/ 2182025 w 5540715"/>
                  <a:gd name="connsiteY76" fmla="*/ 2547937 h 3905250"/>
                  <a:gd name="connsiteX77" fmla="*/ 2215362 w 5540715"/>
                  <a:gd name="connsiteY77" fmla="*/ 2509837 h 3905250"/>
                  <a:gd name="connsiteX78" fmla="*/ 2234412 w 5540715"/>
                  <a:gd name="connsiteY78" fmla="*/ 2490787 h 3905250"/>
                  <a:gd name="connsiteX79" fmla="*/ 2267750 w 5540715"/>
                  <a:gd name="connsiteY79" fmla="*/ 2481262 h 3905250"/>
                  <a:gd name="connsiteX80" fmla="*/ 2291562 w 5540715"/>
                  <a:gd name="connsiteY80" fmla="*/ 2471737 h 3905250"/>
                  <a:gd name="connsiteX81" fmla="*/ 2386812 w 5540715"/>
                  <a:gd name="connsiteY81" fmla="*/ 2462212 h 3905250"/>
                  <a:gd name="connsiteX82" fmla="*/ 2453487 w 5540715"/>
                  <a:gd name="connsiteY82" fmla="*/ 2452687 h 3905250"/>
                  <a:gd name="connsiteX83" fmla="*/ 2510637 w 5540715"/>
                  <a:gd name="connsiteY83" fmla="*/ 2443162 h 3905250"/>
                  <a:gd name="connsiteX84" fmla="*/ 2529687 w 5540715"/>
                  <a:gd name="connsiteY84" fmla="*/ 2433637 h 3905250"/>
                  <a:gd name="connsiteX85" fmla="*/ 2634462 w 5540715"/>
                  <a:gd name="connsiteY85" fmla="*/ 2424112 h 3905250"/>
                  <a:gd name="connsiteX86" fmla="*/ 2767812 w 5540715"/>
                  <a:gd name="connsiteY86" fmla="*/ 2419350 h 3905250"/>
                  <a:gd name="connsiteX87" fmla="*/ 2791625 w 5540715"/>
                  <a:gd name="connsiteY87" fmla="*/ 2414587 h 3905250"/>
                  <a:gd name="connsiteX88" fmla="*/ 2829725 w 5540715"/>
                  <a:gd name="connsiteY88" fmla="*/ 2390775 h 3905250"/>
                  <a:gd name="connsiteX89" fmla="*/ 2848775 w 5540715"/>
                  <a:gd name="connsiteY89" fmla="*/ 2381250 h 3905250"/>
                  <a:gd name="connsiteX90" fmla="*/ 2886875 w 5540715"/>
                  <a:gd name="connsiteY90" fmla="*/ 2352675 h 3905250"/>
                  <a:gd name="connsiteX91" fmla="*/ 2905925 w 5540715"/>
                  <a:gd name="connsiteY91" fmla="*/ 2338387 h 3905250"/>
                  <a:gd name="connsiteX92" fmla="*/ 2920212 w 5540715"/>
                  <a:gd name="connsiteY92" fmla="*/ 2328862 h 3905250"/>
                  <a:gd name="connsiteX93" fmla="*/ 2934500 w 5540715"/>
                  <a:gd name="connsiteY93" fmla="*/ 2314575 h 3905250"/>
                  <a:gd name="connsiteX94" fmla="*/ 2958312 w 5540715"/>
                  <a:gd name="connsiteY94" fmla="*/ 2309812 h 3905250"/>
                  <a:gd name="connsiteX95" fmla="*/ 2982125 w 5540715"/>
                  <a:gd name="connsiteY95" fmla="*/ 2295525 h 3905250"/>
                  <a:gd name="connsiteX96" fmla="*/ 3001175 w 5540715"/>
                  <a:gd name="connsiteY96" fmla="*/ 2281237 h 3905250"/>
                  <a:gd name="connsiteX97" fmla="*/ 3024987 w 5540715"/>
                  <a:gd name="connsiteY97" fmla="*/ 2271712 h 3905250"/>
                  <a:gd name="connsiteX98" fmla="*/ 3063087 w 5540715"/>
                  <a:gd name="connsiteY98" fmla="*/ 2243137 h 3905250"/>
                  <a:gd name="connsiteX99" fmla="*/ 3096425 w 5540715"/>
                  <a:gd name="connsiteY99" fmla="*/ 2224087 h 3905250"/>
                  <a:gd name="connsiteX100" fmla="*/ 3115475 w 5540715"/>
                  <a:gd name="connsiteY100" fmla="*/ 2205037 h 3905250"/>
                  <a:gd name="connsiteX101" fmla="*/ 3153575 w 5540715"/>
                  <a:gd name="connsiteY101" fmla="*/ 2185987 h 3905250"/>
                  <a:gd name="connsiteX102" fmla="*/ 3172625 w 5540715"/>
                  <a:gd name="connsiteY102" fmla="*/ 2171700 h 3905250"/>
                  <a:gd name="connsiteX103" fmla="*/ 3234537 w 5540715"/>
                  <a:gd name="connsiteY103" fmla="*/ 2119312 h 3905250"/>
                  <a:gd name="connsiteX104" fmla="*/ 3296450 w 5540715"/>
                  <a:gd name="connsiteY104" fmla="*/ 2076450 h 3905250"/>
                  <a:gd name="connsiteX105" fmla="*/ 3329787 w 5540715"/>
                  <a:gd name="connsiteY105" fmla="*/ 2052637 h 3905250"/>
                  <a:gd name="connsiteX106" fmla="*/ 3358362 w 5540715"/>
                  <a:gd name="connsiteY106" fmla="*/ 2033587 h 3905250"/>
                  <a:gd name="connsiteX107" fmla="*/ 3420275 w 5540715"/>
                  <a:gd name="connsiteY107" fmla="*/ 1995487 h 3905250"/>
                  <a:gd name="connsiteX108" fmla="*/ 3453612 w 5540715"/>
                  <a:gd name="connsiteY108" fmla="*/ 1981200 h 3905250"/>
                  <a:gd name="connsiteX109" fmla="*/ 3482187 w 5540715"/>
                  <a:gd name="connsiteY109" fmla="*/ 1962150 h 3905250"/>
                  <a:gd name="connsiteX110" fmla="*/ 3534575 w 5540715"/>
                  <a:gd name="connsiteY110" fmla="*/ 1933575 h 3905250"/>
                  <a:gd name="connsiteX111" fmla="*/ 3563150 w 5540715"/>
                  <a:gd name="connsiteY111" fmla="*/ 1914525 h 3905250"/>
                  <a:gd name="connsiteX112" fmla="*/ 3639350 w 5540715"/>
                  <a:gd name="connsiteY112" fmla="*/ 1871662 h 3905250"/>
                  <a:gd name="connsiteX113" fmla="*/ 3686975 w 5540715"/>
                  <a:gd name="connsiteY113" fmla="*/ 1843087 h 3905250"/>
                  <a:gd name="connsiteX114" fmla="*/ 3720312 w 5540715"/>
                  <a:gd name="connsiteY114" fmla="*/ 1824037 h 3905250"/>
                  <a:gd name="connsiteX115" fmla="*/ 3744125 w 5540715"/>
                  <a:gd name="connsiteY115" fmla="*/ 1804987 h 3905250"/>
                  <a:gd name="connsiteX116" fmla="*/ 3772700 w 5540715"/>
                  <a:gd name="connsiteY116" fmla="*/ 1795462 h 3905250"/>
                  <a:gd name="connsiteX117" fmla="*/ 3796512 w 5540715"/>
                  <a:gd name="connsiteY117" fmla="*/ 1776412 h 3905250"/>
                  <a:gd name="connsiteX118" fmla="*/ 3829850 w 5540715"/>
                  <a:gd name="connsiteY118" fmla="*/ 1762125 h 3905250"/>
                  <a:gd name="connsiteX119" fmla="*/ 3858425 w 5540715"/>
                  <a:gd name="connsiteY119" fmla="*/ 1747837 h 3905250"/>
                  <a:gd name="connsiteX120" fmla="*/ 3882237 w 5540715"/>
                  <a:gd name="connsiteY120" fmla="*/ 1733550 h 3905250"/>
                  <a:gd name="connsiteX121" fmla="*/ 3929862 w 5540715"/>
                  <a:gd name="connsiteY121" fmla="*/ 1714500 h 3905250"/>
                  <a:gd name="connsiteX122" fmla="*/ 3958437 w 5540715"/>
                  <a:gd name="connsiteY122" fmla="*/ 1695450 h 3905250"/>
                  <a:gd name="connsiteX123" fmla="*/ 3977487 w 5540715"/>
                  <a:gd name="connsiteY123" fmla="*/ 1681162 h 3905250"/>
                  <a:gd name="connsiteX124" fmla="*/ 4029875 w 5540715"/>
                  <a:gd name="connsiteY124" fmla="*/ 1657350 h 3905250"/>
                  <a:gd name="connsiteX125" fmla="*/ 4082262 w 5540715"/>
                  <a:gd name="connsiteY125" fmla="*/ 1614487 h 3905250"/>
                  <a:gd name="connsiteX126" fmla="*/ 4139412 w 5540715"/>
                  <a:gd name="connsiteY126" fmla="*/ 1576387 h 3905250"/>
                  <a:gd name="connsiteX127" fmla="*/ 4167987 w 5540715"/>
                  <a:gd name="connsiteY127" fmla="*/ 1557337 h 3905250"/>
                  <a:gd name="connsiteX128" fmla="*/ 4196562 w 5540715"/>
                  <a:gd name="connsiteY128" fmla="*/ 1538287 h 3905250"/>
                  <a:gd name="connsiteX129" fmla="*/ 4253712 w 5540715"/>
                  <a:gd name="connsiteY129" fmla="*/ 1509712 h 3905250"/>
                  <a:gd name="connsiteX130" fmla="*/ 4277525 w 5540715"/>
                  <a:gd name="connsiteY130" fmla="*/ 1500187 h 3905250"/>
                  <a:gd name="connsiteX131" fmla="*/ 4296575 w 5540715"/>
                  <a:gd name="connsiteY131" fmla="*/ 1490662 h 3905250"/>
                  <a:gd name="connsiteX132" fmla="*/ 4325150 w 5540715"/>
                  <a:gd name="connsiteY132" fmla="*/ 1485900 h 3905250"/>
                  <a:gd name="connsiteX133" fmla="*/ 4353725 w 5540715"/>
                  <a:gd name="connsiteY133" fmla="*/ 1476375 h 3905250"/>
                  <a:gd name="connsiteX134" fmla="*/ 4491837 w 5540715"/>
                  <a:gd name="connsiteY134" fmla="*/ 1481137 h 3905250"/>
                  <a:gd name="connsiteX135" fmla="*/ 4510887 w 5540715"/>
                  <a:gd name="connsiteY135" fmla="*/ 1495425 h 3905250"/>
                  <a:gd name="connsiteX136" fmla="*/ 4568037 w 5540715"/>
                  <a:gd name="connsiteY136" fmla="*/ 1528762 h 3905250"/>
                  <a:gd name="connsiteX137" fmla="*/ 4615662 w 5540715"/>
                  <a:gd name="connsiteY137" fmla="*/ 1571625 h 3905250"/>
                  <a:gd name="connsiteX138" fmla="*/ 4629950 w 5540715"/>
                  <a:gd name="connsiteY138" fmla="*/ 1590675 h 3905250"/>
                  <a:gd name="connsiteX139" fmla="*/ 4629950 w 5540715"/>
                  <a:gd name="connsiteY139" fmla="*/ 1690687 h 3905250"/>
                  <a:gd name="connsiteX140" fmla="*/ 4610900 w 5540715"/>
                  <a:gd name="connsiteY140" fmla="*/ 1724025 h 3905250"/>
                  <a:gd name="connsiteX141" fmla="*/ 4587087 w 5540715"/>
                  <a:gd name="connsiteY141" fmla="*/ 1785937 h 3905250"/>
                  <a:gd name="connsiteX142" fmla="*/ 4577562 w 5540715"/>
                  <a:gd name="connsiteY142" fmla="*/ 1809750 h 3905250"/>
                  <a:gd name="connsiteX143" fmla="*/ 4572800 w 5540715"/>
                  <a:gd name="connsiteY143" fmla="*/ 1828800 h 3905250"/>
                  <a:gd name="connsiteX144" fmla="*/ 4563275 w 5540715"/>
                  <a:gd name="connsiteY144" fmla="*/ 1876425 h 3905250"/>
                  <a:gd name="connsiteX145" fmla="*/ 4558512 w 5540715"/>
                  <a:gd name="connsiteY145" fmla="*/ 1909762 h 3905250"/>
                  <a:gd name="connsiteX146" fmla="*/ 4553750 w 5540715"/>
                  <a:gd name="connsiteY146" fmla="*/ 1938337 h 3905250"/>
                  <a:gd name="connsiteX147" fmla="*/ 4572800 w 5540715"/>
                  <a:gd name="connsiteY147" fmla="*/ 2133600 h 3905250"/>
                  <a:gd name="connsiteX148" fmla="*/ 4601375 w 5540715"/>
                  <a:gd name="connsiteY148" fmla="*/ 2162175 h 3905250"/>
                  <a:gd name="connsiteX149" fmla="*/ 4620425 w 5540715"/>
                  <a:gd name="connsiteY149" fmla="*/ 2166937 h 3905250"/>
                  <a:gd name="connsiteX150" fmla="*/ 4644237 w 5540715"/>
                  <a:gd name="connsiteY150" fmla="*/ 2181225 h 3905250"/>
                  <a:gd name="connsiteX151" fmla="*/ 4663287 w 5540715"/>
                  <a:gd name="connsiteY151" fmla="*/ 2185987 h 3905250"/>
                  <a:gd name="connsiteX152" fmla="*/ 4715675 w 5540715"/>
                  <a:gd name="connsiteY152" fmla="*/ 2195512 h 3905250"/>
                  <a:gd name="connsiteX153" fmla="*/ 4829975 w 5540715"/>
                  <a:gd name="connsiteY153" fmla="*/ 2185987 h 3905250"/>
                  <a:gd name="connsiteX154" fmla="*/ 4863312 w 5540715"/>
                  <a:gd name="connsiteY154" fmla="*/ 2166937 h 3905250"/>
                  <a:gd name="connsiteX155" fmla="*/ 4915700 w 5540715"/>
                  <a:gd name="connsiteY155" fmla="*/ 2147887 h 3905250"/>
                  <a:gd name="connsiteX156" fmla="*/ 4934750 w 5540715"/>
                  <a:gd name="connsiteY156" fmla="*/ 2133600 h 3905250"/>
                  <a:gd name="connsiteX157" fmla="*/ 4949037 w 5540715"/>
                  <a:gd name="connsiteY157" fmla="*/ 2128837 h 3905250"/>
                  <a:gd name="connsiteX158" fmla="*/ 4963325 w 5540715"/>
                  <a:gd name="connsiteY158" fmla="*/ 2114550 h 3905250"/>
                  <a:gd name="connsiteX159" fmla="*/ 4982375 w 5540715"/>
                  <a:gd name="connsiteY159" fmla="*/ 2100262 h 3905250"/>
                  <a:gd name="connsiteX160" fmla="*/ 5010950 w 5540715"/>
                  <a:gd name="connsiteY160" fmla="*/ 2081212 h 3905250"/>
                  <a:gd name="connsiteX161" fmla="*/ 5053812 w 5540715"/>
                  <a:gd name="connsiteY161" fmla="*/ 2038350 h 3905250"/>
                  <a:gd name="connsiteX162" fmla="*/ 5077625 w 5540715"/>
                  <a:gd name="connsiteY162" fmla="*/ 2019300 h 3905250"/>
                  <a:gd name="connsiteX163" fmla="*/ 5096675 w 5540715"/>
                  <a:gd name="connsiteY163" fmla="*/ 2000250 h 3905250"/>
                  <a:gd name="connsiteX164" fmla="*/ 5125250 w 5540715"/>
                  <a:gd name="connsiteY164" fmla="*/ 1981200 h 3905250"/>
                  <a:gd name="connsiteX165" fmla="*/ 5172875 w 5540715"/>
                  <a:gd name="connsiteY165" fmla="*/ 1943100 h 3905250"/>
                  <a:gd name="connsiteX166" fmla="*/ 5210975 w 5540715"/>
                  <a:gd name="connsiteY166" fmla="*/ 1909762 h 3905250"/>
                  <a:gd name="connsiteX167" fmla="*/ 5220500 w 5540715"/>
                  <a:gd name="connsiteY167" fmla="*/ 1895475 h 3905250"/>
                  <a:gd name="connsiteX168" fmla="*/ 5234787 w 5540715"/>
                  <a:gd name="connsiteY168" fmla="*/ 1876425 h 3905250"/>
                  <a:gd name="connsiteX169" fmla="*/ 5253837 w 5540715"/>
                  <a:gd name="connsiteY169" fmla="*/ 1838325 h 3905250"/>
                  <a:gd name="connsiteX170" fmla="*/ 5282412 w 5540715"/>
                  <a:gd name="connsiteY170" fmla="*/ 1790700 h 3905250"/>
                  <a:gd name="connsiteX171" fmla="*/ 5287175 w 5540715"/>
                  <a:gd name="connsiteY171" fmla="*/ 1771650 h 3905250"/>
                  <a:gd name="connsiteX172" fmla="*/ 5306225 w 5540715"/>
                  <a:gd name="connsiteY172" fmla="*/ 1743075 h 3905250"/>
                  <a:gd name="connsiteX173" fmla="*/ 5320512 w 5540715"/>
                  <a:gd name="connsiteY173" fmla="*/ 1709737 h 3905250"/>
                  <a:gd name="connsiteX174" fmla="*/ 5334800 w 5540715"/>
                  <a:gd name="connsiteY174" fmla="*/ 1695450 h 3905250"/>
                  <a:gd name="connsiteX175" fmla="*/ 5358612 w 5540715"/>
                  <a:gd name="connsiteY175" fmla="*/ 1647825 h 3905250"/>
                  <a:gd name="connsiteX176" fmla="*/ 5391950 w 5540715"/>
                  <a:gd name="connsiteY176" fmla="*/ 1581150 h 3905250"/>
                  <a:gd name="connsiteX177" fmla="*/ 5439575 w 5540715"/>
                  <a:gd name="connsiteY177" fmla="*/ 1452562 h 3905250"/>
                  <a:gd name="connsiteX178" fmla="*/ 5449100 w 5540715"/>
                  <a:gd name="connsiteY178" fmla="*/ 1414462 h 3905250"/>
                  <a:gd name="connsiteX179" fmla="*/ 5453862 w 5540715"/>
                  <a:gd name="connsiteY179" fmla="*/ 1381125 h 3905250"/>
                  <a:gd name="connsiteX180" fmla="*/ 5463387 w 5540715"/>
                  <a:gd name="connsiteY180" fmla="*/ 1181100 h 3905250"/>
                  <a:gd name="connsiteX181" fmla="*/ 5468150 w 5540715"/>
                  <a:gd name="connsiteY181" fmla="*/ 1157287 h 3905250"/>
                  <a:gd name="connsiteX182" fmla="*/ 5472912 w 5540715"/>
                  <a:gd name="connsiteY182" fmla="*/ 1128712 h 3905250"/>
                  <a:gd name="connsiteX183" fmla="*/ 5477675 w 5540715"/>
                  <a:gd name="connsiteY183" fmla="*/ 1095375 h 3905250"/>
                  <a:gd name="connsiteX184" fmla="*/ 5487200 w 5540715"/>
                  <a:gd name="connsiteY184" fmla="*/ 1066800 h 3905250"/>
                  <a:gd name="connsiteX185" fmla="*/ 5501487 w 5540715"/>
                  <a:gd name="connsiteY185" fmla="*/ 981075 h 3905250"/>
                  <a:gd name="connsiteX186" fmla="*/ 5501487 w 5540715"/>
                  <a:gd name="connsiteY186" fmla="*/ 981075 h 3905250"/>
                  <a:gd name="connsiteX187" fmla="*/ 5511012 w 5540715"/>
                  <a:gd name="connsiteY187" fmla="*/ 923925 h 3905250"/>
                  <a:gd name="connsiteX188" fmla="*/ 5515775 w 5540715"/>
                  <a:gd name="connsiteY188" fmla="*/ 890587 h 3905250"/>
                  <a:gd name="connsiteX189" fmla="*/ 5525300 w 5540715"/>
                  <a:gd name="connsiteY189" fmla="*/ 833437 h 3905250"/>
                  <a:gd name="connsiteX190" fmla="*/ 5530062 w 5540715"/>
                  <a:gd name="connsiteY190" fmla="*/ 804862 h 3905250"/>
                  <a:gd name="connsiteX191" fmla="*/ 5534825 w 5540715"/>
                  <a:gd name="connsiteY191" fmla="*/ 738187 h 3905250"/>
                  <a:gd name="connsiteX192" fmla="*/ 5520537 w 5540715"/>
                  <a:gd name="connsiteY192" fmla="*/ 466725 h 3905250"/>
                  <a:gd name="connsiteX193" fmla="*/ 5511012 w 5540715"/>
                  <a:gd name="connsiteY193" fmla="*/ 442912 h 3905250"/>
                  <a:gd name="connsiteX194" fmla="*/ 5491962 w 5540715"/>
                  <a:gd name="connsiteY194" fmla="*/ 390525 h 3905250"/>
                  <a:gd name="connsiteX195" fmla="*/ 5477675 w 5540715"/>
                  <a:gd name="connsiteY195" fmla="*/ 366712 h 3905250"/>
                  <a:gd name="connsiteX196" fmla="*/ 5453862 w 5540715"/>
                  <a:gd name="connsiteY196" fmla="*/ 347662 h 3905250"/>
                  <a:gd name="connsiteX197" fmla="*/ 5420525 w 5540715"/>
                  <a:gd name="connsiteY197" fmla="*/ 309562 h 3905250"/>
                  <a:gd name="connsiteX198" fmla="*/ 5401475 w 5540715"/>
                  <a:gd name="connsiteY198" fmla="*/ 300037 h 3905250"/>
                  <a:gd name="connsiteX199" fmla="*/ 5391950 w 5540715"/>
                  <a:gd name="connsiteY199" fmla="*/ 280987 h 3905250"/>
                  <a:gd name="connsiteX200" fmla="*/ 5358612 w 5540715"/>
                  <a:gd name="connsiteY200" fmla="*/ 257175 h 3905250"/>
                  <a:gd name="connsiteX201" fmla="*/ 5325275 w 5540715"/>
                  <a:gd name="connsiteY201" fmla="*/ 223837 h 3905250"/>
                  <a:gd name="connsiteX202" fmla="*/ 5244312 w 5540715"/>
                  <a:gd name="connsiteY202" fmla="*/ 133350 h 3905250"/>
                  <a:gd name="connsiteX203" fmla="*/ 5201450 w 5540715"/>
                  <a:gd name="connsiteY203" fmla="*/ 85725 h 3905250"/>
                  <a:gd name="connsiteX204" fmla="*/ 5163350 w 5540715"/>
                  <a:gd name="connsiteY204" fmla="*/ 71437 h 3905250"/>
                  <a:gd name="connsiteX205" fmla="*/ 5087150 w 5540715"/>
                  <a:gd name="connsiteY205" fmla="*/ 42862 h 3905250"/>
                  <a:gd name="connsiteX206" fmla="*/ 5039525 w 5540715"/>
                  <a:gd name="connsiteY206" fmla="*/ 23812 h 3905250"/>
                  <a:gd name="connsiteX207" fmla="*/ 5006187 w 5540715"/>
                  <a:gd name="connsiteY207" fmla="*/ 19050 h 3905250"/>
                  <a:gd name="connsiteX208" fmla="*/ 4982375 w 5540715"/>
                  <a:gd name="connsiteY208" fmla="*/ 9525 h 3905250"/>
                  <a:gd name="connsiteX209" fmla="*/ 4915700 w 5540715"/>
                  <a:gd name="connsiteY209" fmla="*/ 4762 h 3905250"/>
                  <a:gd name="connsiteX210" fmla="*/ 4858550 w 5540715"/>
                  <a:gd name="connsiteY210" fmla="*/ 0 h 3905250"/>
                  <a:gd name="connsiteX211" fmla="*/ 4749012 w 5540715"/>
                  <a:gd name="connsiteY211" fmla="*/ 14287 h 3905250"/>
                  <a:gd name="connsiteX212" fmla="*/ 4725200 w 5540715"/>
                  <a:gd name="connsiteY212" fmla="*/ 19050 h 3905250"/>
                  <a:gd name="connsiteX213" fmla="*/ 4668050 w 5540715"/>
                  <a:gd name="connsiteY213" fmla="*/ 42862 h 3905250"/>
                  <a:gd name="connsiteX214" fmla="*/ 4629950 w 5540715"/>
                  <a:gd name="connsiteY214" fmla="*/ 57150 h 3905250"/>
                  <a:gd name="connsiteX215" fmla="*/ 4548987 w 5540715"/>
                  <a:gd name="connsiteY215" fmla="*/ 104775 h 3905250"/>
                  <a:gd name="connsiteX216" fmla="*/ 4529937 w 5540715"/>
                  <a:gd name="connsiteY216" fmla="*/ 128587 h 3905250"/>
                  <a:gd name="connsiteX217" fmla="*/ 4510887 w 5540715"/>
                  <a:gd name="connsiteY217" fmla="*/ 147637 h 3905250"/>
                  <a:gd name="connsiteX218" fmla="*/ 4491837 w 5540715"/>
                  <a:gd name="connsiteY218" fmla="*/ 176212 h 3905250"/>
                  <a:gd name="connsiteX219" fmla="*/ 4458500 w 5540715"/>
                  <a:gd name="connsiteY219" fmla="*/ 247650 h 3905250"/>
                  <a:gd name="connsiteX220" fmla="*/ 4439450 w 5540715"/>
                  <a:gd name="connsiteY220" fmla="*/ 304800 h 3905250"/>
                  <a:gd name="connsiteX221" fmla="*/ 4420400 w 5540715"/>
                  <a:gd name="connsiteY221" fmla="*/ 366712 h 3905250"/>
                  <a:gd name="connsiteX222" fmla="*/ 4415637 w 5540715"/>
                  <a:gd name="connsiteY222" fmla="*/ 400050 h 3905250"/>
                  <a:gd name="connsiteX223" fmla="*/ 4406112 w 5540715"/>
                  <a:gd name="connsiteY223" fmla="*/ 423862 h 3905250"/>
                  <a:gd name="connsiteX224" fmla="*/ 4401350 w 5540715"/>
                  <a:gd name="connsiteY224" fmla="*/ 457200 h 3905250"/>
                  <a:gd name="connsiteX225" fmla="*/ 4391825 w 5540715"/>
                  <a:gd name="connsiteY225" fmla="*/ 519112 h 3905250"/>
                  <a:gd name="connsiteX226" fmla="*/ 4425162 w 5540715"/>
                  <a:gd name="connsiteY226" fmla="*/ 685800 h 3905250"/>
                  <a:gd name="connsiteX227" fmla="*/ 4434687 w 5540715"/>
                  <a:gd name="connsiteY227" fmla="*/ 728662 h 3905250"/>
                  <a:gd name="connsiteX228" fmla="*/ 4444212 w 5540715"/>
                  <a:gd name="connsiteY228" fmla="*/ 752475 h 3905250"/>
                  <a:gd name="connsiteX229" fmla="*/ 4439450 w 5540715"/>
                  <a:gd name="connsiteY229" fmla="*/ 819150 h 3905250"/>
                  <a:gd name="connsiteX230" fmla="*/ 4396587 w 5540715"/>
                  <a:gd name="connsiteY230" fmla="*/ 852487 h 3905250"/>
                  <a:gd name="connsiteX231" fmla="*/ 4382300 w 5540715"/>
                  <a:gd name="connsiteY231" fmla="*/ 866775 h 3905250"/>
                  <a:gd name="connsiteX232" fmla="*/ 4363250 w 5540715"/>
                  <a:gd name="connsiteY232" fmla="*/ 876300 h 3905250"/>
                  <a:gd name="connsiteX233" fmla="*/ 4329912 w 5540715"/>
                  <a:gd name="connsiteY233" fmla="*/ 900112 h 3905250"/>
                  <a:gd name="connsiteX234" fmla="*/ 4315625 w 5540715"/>
                  <a:gd name="connsiteY234" fmla="*/ 909637 h 3905250"/>
                  <a:gd name="connsiteX235" fmla="*/ 4296575 w 5540715"/>
                  <a:gd name="connsiteY235" fmla="*/ 923925 h 3905250"/>
                  <a:gd name="connsiteX236" fmla="*/ 4277525 w 5540715"/>
                  <a:gd name="connsiteY236" fmla="*/ 928687 h 3905250"/>
                  <a:gd name="connsiteX237" fmla="*/ 4248950 w 5540715"/>
                  <a:gd name="connsiteY237" fmla="*/ 938212 h 3905250"/>
                  <a:gd name="connsiteX238" fmla="*/ 4229900 w 5540715"/>
                  <a:gd name="connsiteY238" fmla="*/ 942975 h 3905250"/>
                  <a:gd name="connsiteX239" fmla="*/ 4215612 w 5540715"/>
                  <a:gd name="connsiteY239" fmla="*/ 947737 h 3905250"/>
                  <a:gd name="connsiteX240" fmla="*/ 4158462 w 5540715"/>
                  <a:gd name="connsiteY240" fmla="*/ 957262 h 3905250"/>
                  <a:gd name="connsiteX241" fmla="*/ 4120362 w 5540715"/>
                  <a:gd name="connsiteY241" fmla="*/ 966787 h 3905250"/>
                  <a:gd name="connsiteX242" fmla="*/ 4091787 w 5540715"/>
                  <a:gd name="connsiteY242" fmla="*/ 976312 h 3905250"/>
                  <a:gd name="connsiteX243" fmla="*/ 4067975 w 5540715"/>
                  <a:gd name="connsiteY243" fmla="*/ 985837 h 3905250"/>
                  <a:gd name="connsiteX244" fmla="*/ 4034637 w 5540715"/>
                  <a:gd name="connsiteY244" fmla="*/ 990600 h 3905250"/>
                  <a:gd name="connsiteX245" fmla="*/ 3967962 w 5540715"/>
                  <a:gd name="connsiteY245" fmla="*/ 1009650 h 3905250"/>
                  <a:gd name="connsiteX246" fmla="*/ 3939387 w 5540715"/>
                  <a:gd name="connsiteY246" fmla="*/ 1019175 h 3905250"/>
                  <a:gd name="connsiteX247" fmla="*/ 3906050 w 5540715"/>
                  <a:gd name="connsiteY247" fmla="*/ 1023937 h 3905250"/>
                  <a:gd name="connsiteX248" fmla="*/ 3744125 w 5540715"/>
                  <a:gd name="connsiteY248" fmla="*/ 1019175 h 3905250"/>
                  <a:gd name="connsiteX249" fmla="*/ 3715550 w 5540715"/>
                  <a:gd name="connsiteY249" fmla="*/ 1014412 h 3905250"/>
                  <a:gd name="connsiteX250" fmla="*/ 3677450 w 5540715"/>
                  <a:gd name="connsiteY250" fmla="*/ 1009650 h 3905250"/>
                  <a:gd name="connsiteX251" fmla="*/ 3548862 w 5540715"/>
                  <a:gd name="connsiteY251" fmla="*/ 1023937 h 3905250"/>
                  <a:gd name="connsiteX252" fmla="*/ 3506000 w 5540715"/>
                  <a:gd name="connsiteY252" fmla="*/ 1052512 h 3905250"/>
                  <a:gd name="connsiteX253" fmla="*/ 3486950 w 5540715"/>
                  <a:gd name="connsiteY253" fmla="*/ 1071562 h 3905250"/>
                  <a:gd name="connsiteX254" fmla="*/ 3463137 w 5540715"/>
                  <a:gd name="connsiteY254" fmla="*/ 1090612 h 3905250"/>
                  <a:gd name="connsiteX255" fmla="*/ 3425037 w 5540715"/>
                  <a:gd name="connsiteY255" fmla="*/ 1128712 h 3905250"/>
                  <a:gd name="connsiteX256" fmla="*/ 3396462 w 5540715"/>
                  <a:gd name="connsiteY256" fmla="*/ 1176337 h 3905250"/>
                  <a:gd name="connsiteX257" fmla="*/ 3363125 w 5540715"/>
                  <a:gd name="connsiteY257" fmla="*/ 1228725 h 3905250"/>
                  <a:gd name="connsiteX258" fmla="*/ 3353600 w 5540715"/>
                  <a:gd name="connsiteY258" fmla="*/ 1262062 h 3905250"/>
                  <a:gd name="connsiteX259" fmla="*/ 3348837 w 5540715"/>
                  <a:gd name="connsiteY259" fmla="*/ 1281112 h 3905250"/>
                  <a:gd name="connsiteX260" fmla="*/ 3339312 w 5540715"/>
                  <a:gd name="connsiteY260" fmla="*/ 1295400 h 3905250"/>
                  <a:gd name="connsiteX261" fmla="*/ 3329787 w 5540715"/>
                  <a:gd name="connsiteY261" fmla="*/ 1323975 h 3905250"/>
                  <a:gd name="connsiteX262" fmla="*/ 3301212 w 5540715"/>
                  <a:gd name="connsiteY262" fmla="*/ 1357312 h 3905250"/>
                  <a:gd name="connsiteX263" fmla="*/ 3291687 w 5540715"/>
                  <a:gd name="connsiteY263" fmla="*/ 1381125 h 3905250"/>
                  <a:gd name="connsiteX264" fmla="*/ 3248825 w 5540715"/>
                  <a:gd name="connsiteY264" fmla="*/ 1414462 h 3905250"/>
                  <a:gd name="connsiteX265" fmla="*/ 3234537 w 5540715"/>
                  <a:gd name="connsiteY265" fmla="*/ 1433512 h 3905250"/>
                  <a:gd name="connsiteX266" fmla="*/ 3220250 w 5540715"/>
                  <a:gd name="connsiteY266" fmla="*/ 1443037 h 3905250"/>
                  <a:gd name="connsiteX267" fmla="*/ 3172625 w 5540715"/>
                  <a:gd name="connsiteY267" fmla="*/ 1481137 h 3905250"/>
                  <a:gd name="connsiteX268" fmla="*/ 3153575 w 5540715"/>
                  <a:gd name="connsiteY268" fmla="*/ 1495425 h 3905250"/>
                  <a:gd name="connsiteX269" fmla="*/ 3129762 w 5540715"/>
                  <a:gd name="connsiteY269" fmla="*/ 1504950 h 3905250"/>
                  <a:gd name="connsiteX270" fmla="*/ 3110712 w 5540715"/>
                  <a:gd name="connsiteY270" fmla="*/ 1519237 h 3905250"/>
                  <a:gd name="connsiteX271" fmla="*/ 3096425 w 5540715"/>
                  <a:gd name="connsiteY271" fmla="*/ 1533525 h 3905250"/>
                  <a:gd name="connsiteX272" fmla="*/ 3072612 w 5540715"/>
                  <a:gd name="connsiteY272" fmla="*/ 1543050 h 3905250"/>
                  <a:gd name="connsiteX273" fmla="*/ 3058325 w 5540715"/>
                  <a:gd name="connsiteY273" fmla="*/ 1557337 h 3905250"/>
                  <a:gd name="connsiteX274" fmla="*/ 3034512 w 5540715"/>
                  <a:gd name="connsiteY274" fmla="*/ 1566862 h 3905250"/>
                  <a:gd name="connsiteX275" fmla="*/ 3015462 w 5540715"/>
                  <a:gd name="connsiteY275" fmla="*/ 1576387 h 3905250"/>
                  <a:gd name="connsiteX276" fmla="*/ 2967837 w 5540715"/>
                  <a:gd name="connsiteY276" fmla="*/ 1604962 h 3905250"/>
                  <a:gd name="connsiteX277" fmla="*/ 2953550 w 5540715"/>
                  <a:gd name="connsiteY277" fmla="*/ 1614487 h 3905250"/>
                  <a:gd name="connsiteX278" fmla="*/ 2939262 w 5540715"/>
                  <a:gd name="connsiteY278" fmla="*/ 1619250 h 3905250"/>
                  <a:gd name="connsiteX279" fmla="*/ 2910687 w 5540715"/>
                  <a:gd name="connsiteY279" fmla="*/ 1638300 h 3905250"/>
                  <a:gd name="connsiteX280" fmla="*/ 2896400 w 5540715"/>
                  <a:gd name="connsiteY280" fmla="*/ 1652587 h 3905250"/>
                  <a:gd name="connsiteX281" fmla="*/ 2834487 w 5540715"/>
                  <a:gd name="connsiteY281" fmla="*/ 1681162 h 3905250"/>
                  <a:gd name="connsiteX282" fmla="*/ 2791625 w 5540715"/>
                  <a:gd name="connsiteY282" fmla="*/ 1709737 h 3905250"/>
                  <a:gd name="connsiteX283" fmla="*/ 2767812 w 5540715"/>
                  <a:gd name="connsiteY283" fmla="*/ 1719262 h 3905250"/>
                  <a:gd name="connsiteX284" fmla="*/ 2753525 w 5540715"/>
                  <a:gd name="connsiteY284" fmla="*/ 1728787 h 3905250"/>
                  <a:gd name="connsiteX285" fmla="*/ 2739237 w 5540715"/>
                  <a:gd name="connsiteY285" fmla="*/ 1733550 h 3905250"/>
                  <a:gd name="connsiteX286" fmla="*/ 2724950 w 5540715"/>
                  <a:gd name="connsiteY286" fmla="*/ 1743075 h 3905250"/>
                  <a:gd name="connsiteX287" fmla="*/ 2663037 w 5540715"/>
                  <a:gd name="connsiteY287" fmla="*/ 1752600 h 3905250"/>
                  <a:gd name="connsiteX288" fmla="*/ 2596362 w 5540715"/>
                  <a:gd name="connsiteY288" fmla="*/ 1738312 h 3905250"/>
                  <a:gd name="connsiteX289" fmla="*/ 2572550 w 5540715"/>
                  <a:gd name="connsiteY289" fmla="*/ 1728788 h 3905250"/>
                  <a:gd name="connsiteX290" fmla="*/ 2524925 w 5540715"/>
                  <a:gd name="connsiteY290" fmla="*/ 1728787 h 3905250"/>
                  <a:gd name="connsiteX291" fmla="*/ 2470156 w 5540715"/>
                  <a:gd name="connsiteY291" fmla="*/ 1804987 h 3905250"/>
                  <a:gd name="connsiteX292" fmla="*/ 2389193 w 5540715"/>
                  <a:gd name="connsiteY292" fmla="*/ 1881187 h 3905250"/>
                  <a:gd name="connsiteX293" fmla="*/ 2315375 w 5540715"/>
                  <a:gd name="connsiteY293" fmla="*/ 1909762 h 3905250"/>
                  <a:gd name="connsiteX294" fmla="*/ 2253462 w 5540715"/>
                  <a:gd name="connsiteY294" fmla="*/ 1924050 h 3905250"/>
                  <a:gd name="connsiteX295" fmla="*/ 2234412 w 5540715"/>
                  <a:gd name="connsiteY295" fmla="*/ 1943100 h 3905250"/>
                  <a:gd name="connsiteX296" fmla="*/ 2220125 w 5540715"/>
                  <a:gd name="connsiteY296" fmla="*/ 1947862 h 3905250"/>
                  <a:gd name="connsiteX297" fmla="*/ 2186787 w 5540715"/>
                  <a:gd name="connsiteY297" fmla="*/ 1966912 h 3905250"/>
                  <a:gd name="connsiteX298" fmla="*/ 2148687 w 5540715"/>
                  <a:gd name="connsiteY298" fmla="*/ 1985962 h 3905250"/>
                  <a:gd name="connsiteX299" fmla="*/ 2072487 w 5540715"/>
                  <a:gd name="connsiteY299" fmla="*/ 1971675 h 3905250"/>
                  <a:gd name="connsiteX300" fmla="*/ 1996288 w 5540715"/>
                  <a:gd name="connsiteY300" fmla="*/ 1990725 h 3905250"/>
                  <a:gd name="connsiteX301" fmla="*/ 1939137 w 5540715"/>
                  <a:gd name="connsiteY301" fmla="*/ 2047875 h 3905250"/>
                  <a:gd name="connsiteX302" fmla="*/ 1910562 w 5540715"/>
                  <a:gd name="connsiteY302" fmla="*/ 2071687 h 3905250"/>
                  <a:gd name="connsiteX303" fmla="*/ 1886750 w 5540715"/>
                  <a:gd name="connsiteY303" fmla="*/ 2081212 h 3905250"/>
                  <a:gd name="connsiteX304" fmla="*/ 1858175 w 5540715"/>
                  <a:gd name="connsiteY304" fmla="*/ 2100262 h 3905250"/>
                  <a:gd name="connsiteX305" fmla="*/ 1834362 w 5540715"/>
                  <a:gd name="connsiteY305" fmla="*/ 2109787 h 3905250"/>
                  <a:gd name="connsiteX306" fmla="*/ 1815312 w 5540715"/>
                  <a:gd name="connsiteY306" fmla="*/ 2124075 h 3905250"/>
                  <a:gd name="connsiteX307" fmla="*/ 1796262 w 5540715"/>
                  <a:gd name="connsiteY307" fmla="*/ 2133600 h 3905250"/>
                  <a:gd name="connsiteX308" fmla="*/ 1786737 w 5540715"/>
                  <a:gd name="connsiteY308" fmla="*/ 2147887 h 3905250"/>
                  <a:gd name="connsiteX309" fmla="*/ 1772450 w 5540715"/>
                  <a:gd name="connsiteY309" fmla="*/ 2152650 h 3905250"/>
                  <a:gd name="connsiteX310" fmla="*/ 1753400 w 5540715"/>
                  <a:gd name="connsiteY310" fmla="*/ 2166937 h 3905250"/>
                  <a:gd name="connsiteX311" fmla="*/ 1696250 w 5540715"/>
                  <a:gd name="connsiteY311" fmla="*/ 2219325 h 3905250"/>
                  <a:gd name="connsiteX312" fmla="*/ 1672437 w 5540715"/>
                  <a:gd name="connsiteY312" fmla="*/ 2238375 h 3905250"/>
                  <a:gd name="connsiteX313" fmla="*/ 1648625 w 5540715"/>
                  <a:gd name="connsiteY313" fmla="*/ 2252662 h 3905250"/>
                  <a:gd name="connsiteX314" fmla="*/ 1615287 w 5540715"/>
                  <a:gd name="connsiteY314" fmla="*/ 2286000 h 3905250"/>
                  <a:gd name="connsiteX315" fmla="*/ 1591475 w 5540715"/>
                  <a:gd name="connsiteY315" fmla="*/ 2305050 h 3905250"/>
                  <a:gd name="connsiteX316" fmla="*/ 1577187 w 5540715"/>
                  <a:gd name="connsiteY316" fmla="*/ 2314575 h 3905250"/>
                  <a:gd name="connsiteX317" fmla="*/ 1562900 w 5540715"/>
                  <a:gd name="connsiteY317" fmla="*/ 2328862 h 3905250"/>
                  <a:gd name="connsiteX318" fmla="*/ 1558137 w 5540715"/>
                  <a:gd name="connsiteY318" fmla="*/ 2343150 h 3905250"/>
                  <a:gd name="connsiteX319" fmla="*/ 1520037 w 5540715"/>
                  <a:gd name="connsiteY319" fmla="*/ 2366962 h 3905250"/>
                  <a:gd name="connsiteX320" fmla="*/ 1496225 w 5540715"/>
                  <a:gd name="connsiteY320" fmla="*/ 2381250 h 3905250"/>
                  <a:gd name="connsiteX321" fmla="*/ 1477175 w 5540715"/>
                  <a:gd name="connsiteY321" fmla="*/ 2395537 h 3905250"/>
                  <a:gd name="connsiteX322" fmla="*/ 1462887 w 5540715"/>
                  <a:gd name="connsiteY322" fmla="*/ 2400300 h 3905250"/>
                  <a:gd name="connsiteX323" fmla="*/ 1424787 w 5540715"/>
                  <a:gd name="connsiteY323" fmla="*/ 2419350 h 3905250"/>
                  <a:gd name="connsiteX324" fmla="*/ 1405737 w 5540715"/>
                  <a:gd name="connsiteY324" fmla="*/ 2428875 h 3905250"/>
                  <a:gd name="connsiteX325" fmla="*/ 1362875 w 5540715"/>
                  <a:gd name="connsiteY325" fmla="*/ 2462212 h 3905250"/>
                  <a:gd name="connsiteX326" fmla="*/ 1329537 w 5540715"/>
                  <a:gd name="connsiteY326" fmla="*/ 2476500 h 3905250"/>
                  <a:gd name="connsiteX327" fmla="*/ 1310487 w 5540715"/>
                  <a:gd name="connsiteY327" fmla="*/ 2490787 h 3905250"/>
                  <a:gd name="connsiteX328" fmla="*/ 1262862 w 5540715"/>
                  <a:gd name="connsiteY328" fmla="*/ 2514600 h 3905250"/>
                  <a:gd name="connsiteX329" fmla="*/ 1224762 w 5540715"/>
                  <a:gd name="connsiteY329" fmla="*/ 2538412 h 3905250"/>
                  <a:gd name="connsiteX330" fmla="*/ 1210475 w 5540715"/>
                  <a:gd name="connsiteY330" fmla="*/ 2543175 h 3905250"/>
                  <a:gd name="connsiteX331" fmla="*/ 1191425 w 5540715"/>
                  <a:gd name="connsiteY331" fmla="*/ 2557462 h 3905250"/>
                  <a:gd name="connsiteX332" fmla="*/ 1129512 w 5540715"/>
                  <a:gd name="connsiteY332" fmla="*/ 2600325 h 3905250"/>
                  <a:gd name="connsiteX333" fmla="*/ 1100937 w 5540715"/>
                  <a:gd name="connsiteY333" fmla="*/ 2624137 h 3905250"/>
                  <a:gd name="connsiteX334" fmla="*/ 1086650 w 5540715"/>
                  <a:gd name="connsiteY334" fmla="*/ 2638425 h 3905250"/>
                  <a:gd name="connsiteX335" fmla="*/ 1077125 w 5540715"/>
                  <a:gd name="connsiteY335" fmla="*/ 2652712 h 3905250"/>
                  <a:gd name="connsiteX336" fmla="*/ 1053312 w 5540715"/>
                  <a:gd name="connsiteY33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72300 w 5540715"/>
                  <a:gd name="connsiteY14" fmla="*/ 3019425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404025 w 5540715"/>
                  <a:gd name="connsiteY14" fmla="*/ 2974975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</a:cxnLst>
                <a:rect l="l" t="t" r="r" b="b"/>
                <a:pathLst>
                  <a:path w="5540715" h="3905250">
                    <a:moveTo>
                      <a:pt x="1053312" y="2667000"/>
                    </a:moveTo>
                    <a:cubicBezTo>
                      <a:pt x="1045374" y="2671763"/>
                      <a:pt x="1037626" y="2676855"/>
                      <a:pt x="1029500" y="2681287"/>
                    </a:cubicBezTo>
                    <a:cubicBezTo>
                      <a:pt x="1020151" y="2686387"/>
                      <a:pt x="1009649" y="2689468"/>
                      <a:pt x="1000925" y="2695575"/>
                    </a:cubicBezTo>
                    <a:cubicBezTo>
                      <a:pt x="993568" y="2700725"/>
                      <a:pt x="989183" y="2709405"/>
                      <a:pt x="981875" y="2714625"/>
                    </a:cubicBezTo>
                    <a:cubicBezTo>
                      <a:pt x="966810" y="2725386"/>
                      <a:pt x="934250" y="2743200"/>
                      <a:pt x="934250" y="2743200"/>
                    </a:cubicBezTo>
                    <a:cubicBezTo>
                      <a:pt x="916430" y="2766959"/>
                      <a:pt x="909182" y="2778494"/>
                      <a:pt x="881862" y="2800350"/>
                    </a:cubicBezTo>
                    <a:cubicBezTo>
                      <a:pt x="873925" y="2806700"/>
                      <a:pt x="864919" y="2811907"/>
                      <a:pt x="858050" y="2819400"/>
                    </a:cubicBezTo>
                    <a:cubicBezTo>
                      <a:pt x="847323" y="2831102"/>
                      <a:pt x="840701" y="2846275"/>
                      <a:pt x="829475" y="2857500"/>
                    </a:cubicBezTo>
                    <a:lnTo>
                      <a:pt x="815187" y="2871787"/>
                    </a:lnTo>
                    <a:cubicBezTo>
                      <a:pt x="803016" y="2878931"/>
                      <a:pt x="774177" y="2887662"/>
                      <a:pt x="756450" y="2900362"/>
                    </a:cubicBezTo>
                    <a:cubicBezTo>
                      <a:pt x="738723" y="2913062"/>
                      <a:pt x="720467" y="2932906"/>
                      <a:pt x="708825" y="2947987"/>
                    </a:cubicBezTo>
                    <a:cubicBezTo>
                      <a:pt x="697183" y="2963068"/>
                      <a:pt x="721725" y="2982068"/>
                      <a:pt x="686600" y="2990850"/>
                    </a:cubicBezTo>
                    <a:cubicBezTo>
                      <a:pt x="681837" y="2994025"/>
                      <a:pt x="677783" y="2998692"/>
                      <a:pt x="672312" y="3000375"/>
                    </a:cubicBezTo>
                    <a:cubicBezTo>
                      <a:pt x="655065" y="3005682"/>
                      <a:pt x="640826" y="3018895"/>
                      <a:pt x="596112" y="3014662"/>
                    </a:cubicBezTo>
                    <a:cubicBezTo>
                      <a:pt x="551398" y="3010429"/>
                      <a:pt x="462762" y="2977356"/>
                      <a:pt x="404025" y="2974975"/>
                    </a:cubicBezTo>
                    <a:lnTo>
                      <a:pt x="243687" y="3000375"/>
                    </a:lnTo>
                    <a:cubicBezTo>
                      <a:pt x="186930" y="3034429"/>
                      <a:pt x="203096" y="3049246"/>
                      <a:pt x="157962" y="3071812"/>
                    </a:cubicBezTo>
                    <a:cubicBezTo>
                      <a:pt x="142873" y="3089919"/>
                      <a:pt x="113626" y="3126770"/>
                      <a:pt x="96050" y="3138487"/>
                    </a:cubicBezTo>
                    <a:lnTo>
                      <a:pt x="81762" y="3148012"/>
                    </a:lnTo>
                    <a:cubicBezTo>
                      <a:pt x="49976" y="3200991"/>
                      <a:pt x="85443" y="3140497"/>
                      <a:pt x="53187" y="3200400"/>
                    </a:cubicBezTo>
                    <a:cubicBezTo>
                      <a:pt x="47119" y="3211669"/>
                      <a:pt x="40487" y="3222625"/>
                      <a:pt x="34137" y="3233737"/>
                    </a:cubicBezTo>
                    <a:cubicBezTo>
                      <a:pt x="30962" y="3244850"/>
                      <a:pt x="27415" y="3255863"/>
                      <a:pt x="24612" y="3267075"/>
                    </a:cubicBezTo>
                    <a:cubicBezTo>
                      <a:pt x="21062" y="3281274"/>
                      <a:pt x="18439" y="3295690"/>
                      <a:pt x="15087" y="3309937"/>
                    </a:cubicBezTo>
                    <a:cubicBezTo>
                      <a:pt x="12089" y="3322680"/>
                      <a:pt x="8737" y="3335337"/>
                      <a:pt x="5562" y="3348037"/>
                    </a:cubicBezTo>
                    <a:cubicBezTo>
                      <a:pt x="-1538" y="3454550"/>
                      <a:pt x="-2165" y="3428922"/>
                      <a:pt x="5562" y="3571875"/>
                    </a:cubicBezTo>
                    <a:cubicBezTo>
                      <a:pt x="6605" y="3591167"/>
                      <a:pt x="14822" y="3605826"/>
                      <a:pt x="19850" y="3624262"/>
                    </a:cubicBezTo>
                    <a:cubicBezTo>
                      <a:pt x="21980" y="3632072"/>
                      <a:pt x="21606" y="3640559"/>
                      <a:pt x="24612" y="3648075"/>
                    </a:cubicBezTo>
                    <a:cubicBezTo>
                      <a:pt x="28050" y="3656670"/>
                      <a:pt x="34760" y="3663608"/>
                      <a:pt x="38900" y="3671887"/>
                    </a:cubicBezTo>
                    <a:cubicBezTo>
                      <a:pt x="70817" y="3735720"/>
                      <a:pt x="25243" y="3658547"/>
                      <a:pt x="62712" y="3714750"/>
                    </a:cubicBezTo>
                    <a:cubicBezTo>
                      <a:pt x="67847" y="3722452"/>
                      <a:pt x="70976" y="3731534"/>
                      <a:pt x="77000" y="3738562"/>
                    </a:cubicBezTo>
                    <a:cubicBezTo>
                      <a:pt x="83051" y="3745622"/>
                      <a:pt x="103710" y="3753470"/>
                      <a:pt x="110337" y="3757612"/>
                    </a:cubicBezTo>
                    <a:cubicBezTo>
                      <a:pt x="117068" y="3761819"/>
                      <a:pt x="122710" y="3767608"/>
                      <a:pt x="129387" y="3771900"/>
                    </a:cubicBezTo>
                    <a:cubicBezTo>
                      <a:pt x="144960" y="3781911"/>
                      <a:pt x="162201" y="3789367"/>
                      <a:pt x="177012" y="3800475"/>
                    </a:cubicBezTo>
                    <a:cubicBezTo>
                      <a:pt x="266148" y="3867327"/>
                      <a:pt x="172392" y="3800560"/>
                      <a:pt x="243687" y="3843337"/>
                    </a:cubicBezTo>
                    <a:cubicBezTo>
                      <a:pt x="264057" y="3855559"/>
                      <a:pt x="259537" y="3859733"/>
                      <a:pt x="281787" y="3867150"/>
                    </a:cubicBezTo>
                    <a:cubicBezTo>
                      <a:pt x="294206" y="3871290"/>
                      <a:pt x="307468" y="3872535"/>
                      <a:pt x="319887" y="3876675"/>
                    </a:cubicBezTo>
                    <a:cubicBezTo>
                      <a:pt x="331357" y="3880498"/>
                      <a:pt x="341464" y="3888162"/>
                      <a:pt x="353225" y="3890962"/>
                    </a:cubicBezTo>
                    <a:cubicBezTo>
                      <a:pt x="395266" y="3900972"/>
                      <a:pt x="453977" y="3902617"/>
                      <a:pt x="496100" y="3905250"/>
                    </a:cubicBezTo>
                    <a:lnTo>
                      <a:pt x="881862" y="3900487"/>
                    </a:lnTo>
                    <a:cubicBezTo>
                      <a:pt x="918402" y="3899784"/>
                      <a:pt x="954853" y="3895725"/>
                      <a:pt x="991400" y="3895725"/>
                    </a:cubicBezTo>
                    <a:cubicBezTo>
                      <a:pt x="1072378" y="3895725"/>
                      <a:pt x="1153325" y="3898900"/>
                      <a:pt x="1234287" y="3900487"/>
                    </a:cubicBezTo>
                    <a:cubicBezTo>
                      <a:pt x="1293025" y="3898900"/>
                      <a:pt x="1351883" y="3899814"/>
                      <a:pt x="1410500" y="3895725"/>
                    </a:cubicBezTo>
                    <a:cubicBezTo>
                      <a:pt x="1417121" y="3895263"/>
                      <a:pt x="1442908" y="3884050"/>
                      <a:pt x="1453362" y="3881437"/>
                    </a:cubicBezTo>
                    <a:cubicBezTo>
                      <a:pt x="1459712" y="3879850"/>
                      <a:pt x="1466202" y="3878745"/>
                      <a:pt x="1472412" y="3876675"/>
                    </a:cubicBezTo>
                    <a:cubicBezTo>
                      <a:pt x="1479811" y="3874209"/>
                      <a:pt x="1500490" y="3864614"/>
                      <a:pt x="1510512" y="3862387"/>
                    </a:cubicBezTo>
                    <a:cubicBezTo>
                      <a:pt x="1519938" y="3860292"/>
                      <a:pt x="1529562" y="3859212"/>
                      <a:pt x="1539087" y="3857625"/>
                    </a:cubicBezTo>
                    <a:cubicBezTo>
                      <a:pt x="1551787" y="3848100"/>
                      <a:pt x="1565962" y="3840275"/>
                      <a:pt x="1577187" y="3829050"/>
                    </a:cubicBezTo>
                    <a:lnTo>
                      <a:pt x="1610525" y="3795712"/>
                    </a:lnTo>
                    <a:cubicBezTo>
                      <a:pt x="1615287" y="3790950"/>
                      <a:pt x="1619332" y="3785340"/>
                      <a:pt x="1624812" y="3781425"/>
                    </a:cubicBezTo>
                    <a:cubicBezTo>
                      <a:pt x="1699418" y="3728134"/>
                      <a:pt x="1626161" y="3783220"/>
                      <a:pt x="1677200" y="3738562"/>
                    </a:cubicBezTo>
                    <a:cubicBezTo>
                      <a:pt x="1683174" y="3733335"/>
                      <a:pt x="1690637" y="3729888"/>
                      <a:pt x="1696250" y="3724275"/>
                    </a:cubicBezTo>
                    <a:cubicBezTo>
                      <a:pt x="1701863" y="3718662"/>
                      <a:pt x="1704511" y="3710391"/>
                      <a:pt x="1710537" y="3705225"/>
                    </a:cubicBezTo>
                    <a:cubicBezTo>
                      <a:pt x="1715927" y="3700605"/>
                      <a:pt x="1723567" y="3699463"/>
                      <a:pt x="1729587" y="3695700"/>
                    </a:cubicBezTo>
                    <a:cubicBezTo>
                      <a:pt x="1736318" y="3691493"/>
                      <a:pt x="1742663" y="3686639"/>
                      <a:pt x="1748637" y="3681412"/>
                    </a:cubicBezTo>
                    <a:cubicBezTo>
                      <a:pt x="1755395" y="3675498"/>
                      <a:pt x="1761773" y="3669120"/>
                      <a:pt x="1767687" y="3662362"/>
                    </a:cubicBezTo>
                    <a:cubicBezTo>
                      <a:pt x="1772914" y="3656388"/>
                      <a:pt x="1775948" y="3648478"/>
                      <a:pt x="1781975" y="3643312"/>
                    </a:cubicBezTo>
                    <a:cubicBezTo>
                      <a:pt x="1787365" y="3638692"/>
                      <a:pt x="1794861" y="3637309"/>
                      <a:pt x="1801025" y="3633787"/>
                    </a:cubicBezTo>
                    <a:cubicBezTo>
                      <a:pt x="1805995" y="3630947"/>
                      <a:pt x="1810550" y="3627437"/>
                      <a:pt x="1815312" y="3624262"/>
                    </a:cubicBezTo>
                    <a:cubicBezTo>
                      <a:pt x="1838519" y="3589452"/>
                      <a:pt x="1807631" y="3630664"/>
                      <a:pt x="1843887" y="3600450"/>
                    </a:cubicBezTo>
                    <a:cubicBezTo>
                      <a:pt x="1872608" y="3576515"/>
                      <a:pt x="1833588" y="3592769"/>
                      <a:pt x="1867700" y="3581400"/>
                    </a:cubicBezTo>
                    <a:cubicBezTo>
                      <a:pt x="1877224" y="3552824"/>
                      <a:pt x="1864525" y="3578225"/>
                      <a:pt x="1886750" y="3562350"/>
                    </a:cubicBezTo>
                    <a:cubicBezTo>
                      <a:pt x="1894058" y="3557130"/>
                      <a:pt x="1899450" y="3549650"/>
                      <a:pt x="1905800" y="3543300"/>
                    </a:cubicBezTo>
                    <a:cubicBezTo>
                      <a:pt x="1907387" y="3538537"/>
                      <a:pt x="1907550" y="3533028"/>
                      <a:pt x="1910562" y="3529012"/>
                    </a:cubicBezTo>
                    <a:cubicBezTo>
                      <a:pt x="1964252" y="3457426"/>
                      <a:pt x="1908237" y="3541749"/>
                      <a:pt x="1953425" y="3490912"/>
                    </a:cubicBezTo>
                    <a:cubicBezTo>
                      <a:pt x="1961030" y="3482356"/>
                      <a:pt x="1965606" y="3471495"/>
                      <a:pt x="1972475" y="3462337"/>
                    </a:cubicBezTo>
                    <a:cubicBezTo>
                      <a:pt x="1982000" y="3449637"/>
                      <a:pt x="1992882" y="3437850"/>
                      <a:pt x="2001050" y="3424237"/>
                    </a:cubicBezTo>
                    <a:cubicBezTo>
                      <a:pt x="2042568" y="3355040"/>
                      <a:pt x="1989934" y="3440912"/>
                      <a:pt x="2029625" y="3381375"/>
                    </a:cubicBezTo>
                    <a:cubicBezTo>
                      <a:pt x="2034760" y="3373673"/>
                      <a:pt x="2038777" y="3365264"/>
                      <a:pt x="2043912" y="3357562"/>
                    </a:cubicBezTo>
                    <a:cubicBezTo>
                      <a:pt x="2048315" y="3350957"/>
                      <a:pt x="2054345" y="3345451"/>
                      <a:pt x="2058200" y="3338512"/>
                    </a:cubicBezTo>
                    <a:cubicBezTo>
                      <a:pt x="2062352" y="3331039"/>
                      <a:pt x="2066931" y="3325812"/>
                      <a:pt x="2067725" y="3314700"/>
                    </a:cubicBezTo>
                    <a:cubicBezTo>
                      <a:pt x="2068519" y="3303588"/>
                      <a:pt x="2075133" y="3300677"/>
                      <a:pt x="2062962" y="3271837"/>
                    </a:cubicBezTo>
                    <a:cubicBezTo>
                      <a:pt x="2050791" y="3242997"/>
                      <a:pt x="2034388" y="3208602"/>
                      <a:pt x="1994700" y="3141662"/>
                    </a:cubicBezTo>
                    <a:cubicBezTo>
                      <a:pt x="1955012" y="3074722"/>
                      <a:pt x="1810285" y="2946929"/>
                      <a:pt x="1824837" y="2870200"/>
                    </a:cubicBezTo>
                    <a:cubicBezTo>
                      <a:pt x="1839389" y="2793471"/>
                      <a:pt x="2026449" y="2728648"/>
                      <a:pt x="2082012" y="2681287"/>
                    </a:cubicBezTo>
                    <a:cubicBezTo>
                      <a:pt x="2137575" y="2633926"/>
                      <a:pt x="2141543" y="2608262"/>
                      <a:pt x="2158212" y="2586037"/>
                    </a:cubicBezTo>
                    <a:cubicBezTo>
                      <a:pt x="2174881" y="2563812"/>
                      <a:pt x="2175382" y="2557901"/>
                      <a:pt x="2182025" y="2547937"/>
                    </a:cubicBezTo>
                    <a:cubicBezTo>
                      <a:pt x="2211466" y="2503776"/>
                      <a:pt x="2179414" y="2541292"/>
                      <a:pt x="2215362" y="2509837"/>
                    </a:cubicBezTo>
                    <a:cubicBezTo>
                      <a:pt x="2222120" y="2503923"/>
                      <a:pt x="2226528" y="2495087"/>
                      <a:pt x="2234412" y="2490787"/>
                    </a:cubicBezTo>
                    <a:cubicBezTo>
                      <a:pt x="2244558" y="2485253"/>
                      <a:pt x="2256786" y="2484917"/>
                      <a:pt x="2267750" y="2481262"/>
                    </a:cubicBezTo>
                    <a:cubicBezTo>
                      <a:pt x="2275860" y="2478559"/>
                      <a:pt x="2283314" y="2473986"/>
                      <a:pt x="2291562" y="2471737"/>
                    </a:cubicBezTo>
                    <a:cubicBezTo>
                      <a:pt x="2316862" y="2464837"/>
                      <a:pt x="2368777" y="2464144"/>
                      <a:pt x="2386812" y="2462212"/>
                    </a:cubicBezTo>
                    <a:cubicBezTo>
                      <a:pt x="2409135" y="2459820"/>
                      <a:pt x="2431262" y="2455862"/>
                      <a:pt x="2453487" y="2452687"/>
                    </a:cubicBezTo>
                    <a:cubicBezTo>
                      <a:pt x="2494846" y="2446779"/>
                      <a:pt x="2475812" y="2450128"/>
                      <a:pt x="2510637" y="2443162"/>
                    </a:cubicBezTo>
                    <a:cubicBezTo>
                      <a:pt x="2516987" y="2439987"/>
                      <a:pt x="2523039" y="2436130"/>
                      <a:pt x="2529687" y="2433637"/>
                    </a:cubicBezTo>
                    <a:cubicBezTo>
                      <a:pt x="2558079" y="2422991"/>
                      <a:pt x="2622755" y="2424621"/>
                      <a:pt x="2634462" y="2424112"/>
                    </a:cubicBezTo>
                    <a:lnTo>
                      <a:pt x="2767812" y="2419350"/>
                    </a:lnTo>
                    <a:cubicBezTo>
                      <a:pt x="2775750" y="2417762"/>
                      <a:pt x="2783946" y="2417147"/>
                      <a:pt x="2791625" y="2414587"/>
                    </a:cubicBezTo>
                    <a:cubicBezTo>
                      <a:pt x="2812311" y="2407692"/>
                      <a:pt x="2811104" y="2402413"/>
                      <a:pt x="2829725" y="2390775"/>
                    </a:cubicBezTo>
                    <a:cubicBezTo>
                      <a:pt x="2835745" y="2387012"/>
                      <a:pt x="2842868" y="2385188"/>
                      <a:pt x="2848775" y="2381250"/>
                    </a:cubicBezTo>
                    <a:cubicBezTo>
                      <a:pt x="2861984" y="2372444"/>
                      <a:pt x="2874175" y="2362200"/>
                      <a:pt x="2886875" y="2352675"/>
                    </a:cubicBezTo>
                    <a:cubicBezTo>
                      <a:pt x="2893225" y="2347912"/>
                      <a:pt x="2899321" y="2342790"/>
                      <a:pt x="2905925" y="2338387"/>
                    </a:cubicBezTo>
                    <a:cubicBezTo>
                      <a:pt x="2910687" y="2335212"/>
                      <a:pt x="2915815" y="2332526"/>
                      <a:pt x="2920212" y="2328862"/>
                    </a:cubicBezTo>
                    <a:cubicBezTo>
                      <a:pt x="2925386" y="2324550"/>
                      <a:pt x="2928476" y="2317587"/>
                      <a:pt x="2934500" y="2314575"/>
                    </a:cubicBezTo>
                    <a:cubicBezTo>
                      <a:pt x="2941740" y="2310955"/>
                      <a:pt x="2950375" y="2311400"/>
                      <a:pt x="2958312" y="2309812"/>
                    </a:cubicBezTo>
                    <a:cubicBezTo>
                      <a:pt x="2966250" y="2305050"/>
                      <a:pt x="2974423" y="2300660"/>
                      <a:pt x="2982125" y="2295525"/>
                    </a:cubicBezTo>
                    <a:cubicBezTo>
                      <a:pt x="2988730" y="2291122"/>
                      <a:pt x="2994236" y="2285092"/>
                      <a:pt x="3001175" y="2281237"/>
                    </a:cubicBezTo>
                    <a:cubicBezTo>
                      <a:pt x="3008648" y="2277085"/>
                      <a:pt x="3017706" y="2276192"/>
                      <a:pt x="3024987" y="2271712"/>
                    </a:cubicBezTo>
                    <a:cubicBezTo>
                      <a:pt x="3038507" y="2263392"/>
                      <a:pt x="3049304" y="2251013"/>
                      <a:pt x="3063087" y="2243137"/>
                    </a:cubicBezTo>
                    <a:cubicBezTo>
                      <a:pt x="3074200" y="2236787"/>
                      <a:pt x="3086074" y="2231615"/>
                      <a:pt x="3096425" y="2224087"/>
                    </a:cubicBezTo>
                    <a:cubicBezTo>
                      <a:pt x="3103688" y="2218805"/>
                      <a:pt x="3108003" y="2210018"/>
                      <a:pt x="3115475" y="2205037"/>
                    </a:cubicBezTo>
                    <a:cubicBezTo>
                      <a:pt x="3127289" y="2197161"/>
                      <a:pt x="3141310" y="2193141"/>
                      <a:pt x="3153575" y="2185987"/>
                    </a:cubicBezTo>
                    <a:cubicBezTo>
                      <a:pt x="3160431" y="2181988"/>
                      <a:pt x="3166498" y="2176746"/>
                      <a:pt x="3172625" y="2171700"/>
                    </a:cubicBezTo>
                    <a:cubicBezTo>
                      <a:pt x="3193493" y="2154514"/>
                      <a:pt x="3212310" y="2134700"/>
                      <a:pt x="3234537" y="2119312"/>
                    </a:cubicBezTo>
                    <a:lnTo>
                      <a:pt x="3296450" y="2076450"/>
                    </a:lnTo>
                    <a:cubicBezTo>
                      <a:pt x="3307638" y="2068619"/>
                      <a:pt x="3318559" y="2060410"/>
                      <a:pt x="3329787" y="2052637"/>
                    </a:cubicBezTo>
                    <a:cubicBezTo>
                      <a:pt x="3339199" y="2046121"/>
                      <a:pt x="3348837" y="2039937"/>
                      <a:pt x="3358362" y="2033587"/>
                    </a:cubicBezTo>
                    <a:cubicBezTo>
                      <a:pt x="3380998" y="2018496"/>
                      <a:pt x="3395544" y="2007852"/>
                      <a:pt x="3420275" y="1995487"/>
                    </a:cubicBezTo>
                    <a:cubicBezTo>
                      <a:pt x="3431088" y="1990080"/>
                      <a:pt x="3442967" y="1986932"/>
                      <a:pt x="3453612" y="1981200"/>
                    </a:cubicBezTo>
                    <a:cubicBezTo>
                      <a:pt x="3463691" y="1975773"/>
                      <a:pt x="3472299" y="1967918"/>
                      <a:pt x="3482187" y="1962150"/>
                    </a:cubicBezTo>
                    <a:cubicBezTo>
                      <a:pt x="3550962" y="1922031"/>
                      <a:pt x="3473884" y="1972195"/>
                      <a:pt x="3534575" y="1933575"/>
                    </a:cubicBezTo>
                    <a:cubicBezTo>
                      <a:pt x="3544233" y="1927429"/>
                      <a:pt x="3553294" y="1920349"/>
                      <a:pt x="3563150" y="1914525"/>
                    </a:cubicBezTo>
                    <a:cubicBezTo>
                      <a:pt x="3588240" y="1899699"/>
                      <a:pt x="3614107" y="1886225"/>
                      <a:pt x="3639350" y="1871662"/>
                    </a:cubicBezTo>
                    <a:cubicBezTo>
                      <a:pt x="3655386" y="1862410"/>
                      <a:pt x="3671018" y="1852474"/>
                      <a:pt x="3686975" y="1843087"/>
                    </a:cubicBezTo>
                    <a:cubicBezTo>
                      <a:pt x="3698007" y="1836598"/>
                      <a:pt x="3710318" y="1832032"/>
                      <a:pt x="3720312" y="1824037"/>
                    </a:cubicBezTo>
                    <a:cubicBezTo>
                      <a:pt x="3728250" y="1817687"/>
                      <a:pt x="3735201" y="1809855"/>
                      <a:pt x="3744125" y="1804987"/>
                    </a:cubicBezTo>
                    <a:cubicBezTo>
                      <a:pt x="3752939" y="1800179"/>
                      <a:pt x="3763175" y="1798637"/>
                      <a:pt x="3772700" y="1795462"/>
                    </a:cubicBezTo>
                    <a:cubicBezTo>
                      <a:pt x="3780637" y="1789112"/>
                      <a:pt x="3787732" y="1781534"/>
                      <a:pt x="3796512" y="1776412"/>
                    </a:cubicBezTo>
                    <a:cubicBezTo>
                      <a:pt x="3806955" y="1770320"/>
                      <a:pt x="3818873" y="1767191"/>
                      <a:pt x="3829850" y="1762125"/>
                    </a:cubicBezTo>
                    <a:cubicBezTo>
                      <a:pt x="3839519" y="1757662"/>
                      <a:pt x="3849076" y="1752937"/>
                      <a:pt x="3858425" y="1747837"/>
                    </a:cubicBezTo>
                    <a:cubicBezTo>
                      <a:pt x="3866551" y="1743405"/>
                      <a:pt x="3873849" y="1737464"/>
                      <a:pt x="3882237" y="1733550"/>
                    </a:cubicBezTo>
                    <a:cubicBezTo>
                      <a:pt x="3897731" y="1726320"/>
                      <a:pt x="3915636" y="1723984"/>
                      <a:pt x="3929862" y="1714500"/>
                    </a:cubicBezTo>
                    <a:cubicBezTo>
                      <a:pt x="3939387" y="1708150"/>
                      <a:pt x="3949059" y="1702015"/>
                      <a:pt x="3958437" y="1695450"/>
                    </a:cubicBezTo>
                    <a:cubicBezTo>
                      <a:pt x="3964940" y="1690898"/>
                      <a:pt x="3970681" y="1685246"/>
                      <a:pt x="3977487" y="1681162"/>
                    </a:cubicBezTo>
                    <a:cubicBezTo>
                      <a:pt x="4059233" y="1632114"/>
                      <a:pt x="3959628" y="1695666"/>
                      <a:pt x="4029875" y="1657350"/>
                    </a:cubicBezTo>
                    <a:cubicBezTo>
                      <a:pt x="4081751" y="1629054"/>
                      <a:pt x="4036666" y="1649355"/>
                      <a:pt x="4082262" y="1614487"/>
                    </a:cubicBezTo>
                    <a:cubicBezTo>
                      <a:pt x="4100449" y="1600579"/>
                      <a:pt x="4120362" y="1589087"/>
                      <a:pt x="4139412" y="1576387"/>
                    </a:cubicBezTo>
                    <a:lnTo>
                      <a:pt x="4167987" y="1557337"/>
                    </a:lnTo>
                    <a:cubicBezTo>
                      <a:pt x="4177512" y="1550987"/>
                      <a:pt x="4186323" y="1543407"/>
                      <a:pt x="4196562" y="1538287"/>
                    </a:cubicBezTo>
                    <a:cubicBezTo>
                      <a:pt x="4215612" y="1528762"/>
                      <a:pt x="4233937" y="1517622"/>
                      <a:pt x="4253712" y="1509712"/>
                    </a:cubicBezTo>
                    <a:cubicBezTo>
                      <a:pt x="4261650" y="1506537"/>
                      <a:pt x="4269713" y="1503659"/>
                      <a:pt x="4277525" y="1500187"/>
                    </a:cubicBezTo>
                    <a:cubicBezTo>
                      <a:pt x="4284013" y="1497304"/>
                      <a:pt x="4289775" y="1492702"/>
                      <a:pt x="4296575" y="1490662"/>
                    </a:cubicBezTo>
                    <a:cubicBezTo>
                      <a:pt x="4305824" y="1487887"/>
                      <a:pt x="4315625" y="1487487"/>
                      <a:pt x="4325150" y="1485900"/>
                    </a:cubicBezTo>
                    <a:cubicBezTo>
                      <a:pt x="4334675" y="1482725"/>
                      <a:pt x="4343821" y="1478026"/>
                      <a:pt x="4353725" y="1476375"/>
                    </a:cubicBezTo>
                    <a:cubicBezTo>
                      <a:pt x="4413268" y="1466451"/>
                      <a:pt x="4426982" y="1473507"/>
                      <a:pt x="4491837" y="1481137"/>
                    </a:cubicBezTo>
                    <a:cubicBezTo>
                      <a:pt x="4498187" y="1485900"/>
                      <a:pt x="4504156" y="1491218"/>
                      <a:pt x="4510887" y="1495425"/>
                    </a:cubicBezTo>
                    <a:cubicBezTo>
                      <a:pt x="4529589" y="1507114"/>
                      <a:pt x="4551095" y="1514643"/>
                      <a:pt x="4568037" y="1528762"/>
                    </a:cubicBezTo>
                    <a:cubicBezTo>
                      <a:pt x="4585785" y="1543552"/>
                      <a:pt x="4600683" y="1554507"/>
                      <a:pt x="4615662" y="1571625"/>
                    </a:cubicBezTo>
                    <a:cubicBezTo>
                      <a:pt x="4620889" y="1577599"/>
                      <a:pt x="4625187" y="1584325"/>
                      <a:pt x="4629950" y="1590675"/>
                    </a:cubicBezTo>
                    <a:cubicBezTo>
                      <a:pt x="4639541" y="1629041"/>
                      <a:pt x="4642231" y="1631735"/>
                      <a:pt x="4629950" y="1690687"/>
                    </a:cubicBezTo>
                    <a:cubicBezTo>
                      <a:pt x="4627340" y="1703217"/>
                      <a:pt x="4616624" y="1712577"/>
                      <a:pt x="4610900" y="1724025"/>
                    </a:cubicBezTo>
                    <a:cubicBezTo>
                      <a:pt x="4595405" y="1755014"/>
                      <a:pt x="4598153" y="1755506"/>
                      <a:pt x="4587087" y="1785937"/>
                    </a:cubicBezTo>
                    <a:cubicBezTo>
                      <a:pt x="4584165" y="1793971"/>
                      <a:pt x="4580265" y="1801640"/>
                      <a:pt x="4577562" y="1809750"/>
                    </a:cubicBezTo>
                    <a:cubicBezTo>
                      <a:pt x="4575492" y="1815960"/>
                      <a:pt x="4574171" y="1822400"/>
                      <a:pt x="4572800" y="1828800"/>
                    </a:cubicBezTo>
                    <a:cubicBezTo>
                      <a:pt x="4569408" y="1844630"/>
                      <a:pt x="4566089" y="1860482"/>
                      <a:pt x="4563275" y="1876425"/>
                    </a:cubicBezTo>
                    <a:cubicBezTo>
                      <a:pt x="4561324" y="1887479"/>
                      <a:pt x="4560219" y="1898667"/>
                      <a:pt x="4558512" y="1909762"/>
                    </a:cubicBezTo>
                    <a:cubicBezTo>
                      <a:pt x="4557044" y="1919306"/>
                      <a:pt x="4555337" y="1928812"/>
                      <a:pt x="4553750" y="1938337"/>
                    </a:cubicBezTo>
                    <a:cubicBezTo>
                      <a:pt x="4559227" y="2039655"/>
                      <a:pt x="4537503" y="2071832"/>
                      <a:pt x="4572800" y="2133600"/>
                    </a:cubicBezTo>
                    <a:cubicBezTo>
                      <a:pt x="4580534" y="2147134"/>
                      <a:pt x="4586336" y="2154656"/>
                      <a:pt x="4601375" y="2162175"/>
                    </a:cubicBezTo>
                    <a:cubicBezTo>
                      <a:pt x="4607229" y="2165102"/>
                      <a:pt x="4614075" y="2165350"/>
                      <a:pt x="4620425" y="2166937"/>
                    </a:cubicBezTo>
                    <a:cubicBezTo>
                      <a:pt x="4628362" y="2171700"/>
                      <a:pt x="4635778" y="2177466"/>
                      <a:pt x="4644237" y="2181225"/>
                    </a:cubicBezTo>
                    <a:cubicBezTo>
                      <a:pt x="4650218" y="2183883"/>
                      <a:pt x="4656897" y="2184567"/>
                      <a:pt x="4663287" y="2185987"/>
                    </a:cubicBezTo>
                    <a:cubicBezTo>
                      <a:pt x="4683271" y="2190428"/>
                      <a:pt x="4694978" y="2192063"/>
                      <a:pt x="4715675" y="2195512"/>
                    </a:cubicBezTo>
                    <a:cubicBezTo>
                      <a:pt x="4753775" y="2192337"/>
                      <a:pt x="4792440" y="2193252"/>
                      <a:pt x="4829975" y="2185987"/>
                    </a:cubicBezTo>
                    <a:cubicBezTo>
                      <a:pt x="4842540" y="2183555"/>
                      <a:pt x="4852043" y="2173005"/>
                      <a:pt x="4863312" y="2166937"/>
                    </a:cubicBezTo>
                    <a:cubicBezTo>
                      <a:pt x="4895056" y="2149844"/>
                      <a:pt x="4884540" y="2154120"/>
                      <a:pt x="4915700" y="2147887"/>
                    </a:cubicBezTo>
                    <a:cubicBezTo>
                      <a:pt x="4922050" y="2143125"/>
                      <a:pt x="4927858" y="2137538"/>
                      <a:pt x="4934750" y="2133600"/>
                    </a:cubicBezTo>
                    <a:cubicBezTo>
                      <a:pt x="4939109" y="2131109"/>
                      <a:pt x="4944860" y="2131622"/>
                      <a:pt x="4949037" y="2128837"/>
                    </a:cubicBezTo>
                    <a:cubicBezTo>
                      <a:pt x="4954641" y="2125101"/>
                      <a:pt x="4958211" y="2118933"/>
                      <a:pt x="4963325" y="2114550"/>
                    </a:cubicBezTo>
                    <a:cubicBezTo>
                      <a:pt x="4969352" y="2109384"/>
                      <a:pt x="4975872" y="2104814"/>
                      <a:pt x="4982375" y="2100262"/>
                    </a:cubicBezTo>
                    <a:cubicBezTo>
                      <a:pt x="4991753" y="2093697"/>
                      <a:pt x="5002299" y="2088709"/>
                      <a:pt x="5010950" y="2081212"/>
                    </a:cubicBezTo>
                    <a:cubicBezTo>
                      <a:pt x="5026219" y="2067979"/>
                      <a:pt x="5038034" y="2050972"/>
                      <a:pt x="5053812" y="2038350"/>
                    </a:cubicBezTo>
                    <a:cubicBezTo>
                      <a:pt x="5061750" y="2032000"/>
                      <a:pt x="5070027" y="2026053"/>
                      <a:pt x="5077625" y="2019300"/>
                    </a:cubicBezTo>
                    <a:cubicBezTo>
                      <a:pt x="5084337" y="2013334"/>
                      <a:pt x="5089663" y="2005860"/>
                      <a:pt x="5096675" y="2000250"/>
                    </a:cubicBezTo>
                    <a:cubicBezTo>
                      <a:pt x="5105614" y="1993099"/>
                      <a:pt x="5116092" y="1988069"/>
                      <a:pt x="5125250" y="1981200"/>
                    </a:cubicBezTo>
                    <a:cubicBezTo>
                      <a:pt x="5141514" y="1969002"/>
                      <a:pt x="5160175" y="1958975"/>
                      <a:pt x="5172875" y="1943100"/>
                    </a:cubicBezTo>
                    <a:cubicBezTo>
                      <a:pt x="5196360" y="1913743"/>
                      <a:pt x="5182833" y="1923833"/>
                      <a:pt x="5210975" y="1909762"/>
                    </a:cubicBezTo>
                    <a:cubicBezTo>
                      <a:pt x="5214150" y="1905000"/>
                      <a:pt x="5217173" y="1900133"/>
                      <a:pt x="5220500" y="1895475"/>
                    </a:cubicBezTo>
                    <a:cubicBezTo>
                      <a:pt x="5225114" y="1889016"/>
                      <a:pt x="5230788" y="1883281"/>
                      <a:pt x="5234787" y="1876425"/>
                    </a:cubicBezTo>
                    <a:cubicBezTo>
                      <a:pt x="5241941" y="1864160"/>
                      <a:pt x="5246941" y="1850737"/>
                      <a:pt x="5253837" y="1838325"/>
                    </a:cubicBezTo>
                    <a:cubicBezTo>
                      <a:pt x="5262828" y="1822141"/>
                      <a:pt x="5282412" y="1790700"/>
                      <a:pt x="5282412" y="1790700"/>
                    </a:cubicBezTo>
                    <a:cubicBezTo>
                      <a:pt x="5284000" y="1784350"/>
                      <a:pt x="5284248" y="1777504"/>
                      <a:pt x="5287175" y="1771650"/>
                    </a:cubicBezTo>
                    <a:cubicBezTo>
                      <a:pt x="5292295" y="1761411"/>
                      <a:pt x="5306225" y="1743075"/>
                      <a:pt x="5306225" y="1743075"/>
                    </a:cubicBezTo>
                    <a:cubicBezTo>
                      <a:pt x="5310111" y="1731414"/>
                      <a:pt x="5313155" y="1720037"/>
                      <a:pt x="5320512" y="1709737"/>
                    </a:cubicBezTo>
                    <a:cubicBezTo>
                      <a:pt x="5324427" y="1704256"/>
                      <a:pt x="5330037" y="1700212"/>
                      <a:pt x="5334800" y="1695450"/>
                    </a:cubicBezTo>
                    <a:cubicBezTo>
                      <a:pt x="5348820" y="1639364"/>
                      <a:pt x="5324595" y="1727197"/>
                      <a:pt x="5358612" y="1647825"/>
                    </a:cubicBezTo>
                    <a:cubicBezTo>
                      <a:pt x="5395693" y="1561305"/>
                      <a:pt x="5348110" y="1668829"/>
                      <a:pt x="5391950" y="1581150"/>
                    </a:cubicBezTo>
                    <a:cubicBezTo>
                      <a:pt x="5410623" y="1543805"/>
                      <a:pt x="5430349" y="1489465"/>
                      <a:pt x="5439575" y="1452562"/>
                    </a:cubicBezTo>
                    <a:cubicBezTo>
                      <a:pt x="5442750" y="1439862"/>
                      <a:pt x="5446533" y="1427299"/>
                      <a:pt x="5449100" y="1414462"/>
                    </a:cubicBezTo>
                    <a:cubicBezTo>
                      <a:pt x="5451301" y="1403455"/>
                      <a:pt x="5452275" y="1392237"/>
                      <a:pt x="5453862" y="1381125"/>
                    </a:cubicBezTo>
                    <a:cubicBezTo>
                      <a:pt x="5455930" y="1314959"/>
                      <a:pt x="5454571" y="1247223"/>
                      <a:pt x="5463387" y="1181100"/>
                    </a:cubicBezTo>
                    <a:cubicBezTo>
                      <a:pt x="5464457" y="1173076"/>
                      <a:pt x="5466702" y="1165251"/>
                      <a:pt x="5468150" y="1157287"/>
                    </a:cubicBezTo>
                    <a:cubicBezTo>
                      <a:pt x="5469877" y="1147786"/>
                      <a:pt x="5471444" y="1138256"/>
                      <a:pt x="5472912" y="1128712"/>
                    </a:cubicBezTo>
                    <a:cubicBezTo>
                      <a:pt x="5474619" y="1117617"/>
                      <a:pt x="5475151" y="1106313"/>
                      <a:pt x="5477675" y="1095375"/>
                    </a:cubicBezTo>
                    <a:cubicBezTo>
                      <a:pt x="5479933" y="1085592"/>
                      <a:pt x="5484025" y="1076325"/>
                      <a:pt x="5487200" y="1066800"/>
                    </a:cubicBezTo>
                    <a:cubicBezTo>
                      <a:pt x="5493264" y="1006149"/>
                      <a:pt x="5488093" y="1034653"/>
                      <a:pt x="5501487" y="981075"/>
                    </a:cubicBezTo>
                    <a:lnTo>
                      <a:pt x="5501487" y="981075"/>
                    </a:lnTo>
                    <a:cubicBezTo>
                      <a:pt x="5504662" y="962025"/>
                      <a:pt x="5508281" y="943044"/>
                      <a:pt x="5511012" y="923925"/>
                    </a:cubicBezTo>
                    <a:cubicBezTo>
                      <a:pt x="5512600" y="912812"/>
                      <a:pt x="5514024" y="901675"/>
                      <a:pt x="5515775" y="890587"/>
                    </a:cubicBezTo>
                    <a:cubicBezTo>
                      <a:pt x="5518787" y="871511"/>
                      <a:pt x="5522125" y="852487"/>
                      <a:pt x="5525300" y="833437"/>
                    </a:cubicBezTo>
                    <a:lnTo>
                      <a:pt x="5530062" y="804862"/>
                    </a:lnTo>
                    <a:cubicBezTo>
                      <a:pt x="5531650" y="782637"/>
                      <a:pt x="5534825" y="760469"/>
                      <a:pt x="5534825" y="738187"/>
                    </a:cubicBezTo>
                    <a:cubicBezTo>
                      <a:pt x="5534825" y="569733"/>
                      <a:pt x="5555055" y="561649"/>
                      <a:pt x="5520537" y="466725"/>
                    </a:cubicBezTo>
                    <a:cubicBezTo>
                      <a:pt x="5517615" y="458691"/>
                      <a:pt x="5513934" y="450946"/>
                      <a:pt x="5511012" y="442912"/>
                    </a:cubicBezTo>
                    <a:cubicBezTo>
                      <a:pt x="5505084" y="426609"/>
                      <a:pt x="5499852" y="406305"/>
                      <a:pt x="5491962" y="390525"/>
                    </a:cubicBezTo>
                    <a:cubicBezTo>
                      <a:pt x="5487822" y="382246"/>
                      <a:pt x="5483825" y="373631"/>
                      <a:pt x="5477675" y="366712"/>
                    </a:cubicBezTo>
                    <a:cubicBezTo>
                      <a:pt x="5470922" y="359114"/>
                      <a:pt x="5461050" y="354850"/>
                      <a:pt x="5453862" y="347662"/>
                    </a:cubicBezTo>
                    <a:cubicBezTo>
                      <a:pt x="5442671" y="336471"/>
                      <a:pt x="5434004" y="319190"/>
                      <a:pt x="5420525" y="309562"/>
                    </a:cubicBezTo>
                    <a:cubicBezTo>
                      <a:pt x="5414748" y="305435"/>
                      <a:pt x="5407825" y="303212"/>
                      <a:pt x="5401475" y="300037"/>
                    </a:cubicBezTo>
                    <a:cubicBezTo>
                      <a:pt x="5398300" y="293687"/>
                      <a:pt x="5396570" y="286377"/>
                      <a:pt x="5391950" y="280987"/>
                    </a:cubicBezTo>
                    <a:cubicBezTo>
                      <a:pt x="5388012" y="276393"/>
                      <a:pt x="5365304" y="261636"/>
                      <a:pt x="5358612" y="257175"/>
                    </a:cubicBezTo>
                    <a:cubicBezTo>
                      <a:pt x="5328851" y="217492"/>
                      <a:pt x="5361387" y="257171"/>
                      <a:pt x="5325275" y="223837"/>
                    </a:cubicBezTo>
                    <a:cubicBezTo>
                      <a:pt x="5297513" y="198211"/>
                      <a:pt x="5265376" y="164947"/>
                      <a:pt x="5244312" y="133350"/>
                    </a:cubicBezTo>
                    <a:cubicBezTo>
                      <a:pt x="5234239" y="118241"/>
                      <a:pt x="5216405" y="89464"/>
                      <a:pt x="5201450" y="85725"/>
                    </a:cubicBezTo>
                    <a:cubicBezTo>
                      <a:pt x="5166327" y="76943"/>
                      <a:pt x="5198218" y="86380"/>
                      <a:pt x="5163350" y="71437"/>
                    </a:cubicBezTo>
                    <a:cubicBezTo>
                      <a:pt x="5077443" y="34620"/>
                      <a:pt x="5148951" y="66038"/>
                      <a:pt x="5087150" y="42862"/>
                    </a:cubicBezTo>
                    <a:cubicBezTo>
                      <a:pt x="5071141" y="36859"/>
                      <a:pt x="5056451" y="26230"/>
                      <a:pt x="5039525" y="23812"/>
                    </a:cubicBezTo>
                    <a:lnTo>
                      <a:pt x="5006187" y="19050"/>
                    </a:lnTo>
                    <a:cubicBezTo>
                      <a:pt x="4998250" y="15875"/>
                      <a:pt x="4990819" y="10858"/>
                      <a:pt x="4982375" y="9525"/>
                    </a:cubicBezTo>
                    <a:cubicBezTo>
                      <a:pt x="4960366" y="6050"/>
                      <a:pt x="4937916" y="6471"/>
                      <a:pt x="4915700" y="4762"/>
                    </a:cubicBezTo>
                    <a:lnTo>
                      <a:pt x="4858550" y="0"/>
                    </a:lnTo>
                    <a:cubicBezTo>
                      <a:pt x="4780501" y="6003"/>
                      <a:pt x="4816929" y="703"/>
                      <a:pt x="4749012" y="14287"/>
                    </a:cubicBezTo>
                    <a:cubicBezTo>
                      <a:pt x="4741075" y="15875"/>
                      <a:pt x="4732879" y="16490"/>
                      <a:pt x="4725200" y="19050"/>
                    </a:cubicBezTo>
                    <a:cubicBezTo>
                      <a:pt x="4659973" y="40792"/>
                      <a:pt x="4733765" y="14698"/>
                      <a:pt x="4668050" y="42862"/>
                    </a:cubicBezTo>
                    <a:cubicBezTo>
                      <a:pt x="4655583" y="48205"/>
                      <a:pt x="4641835" y="50613"/>
                      <a:pt x="4629950" y="57150"/>
                    </a:cubicBezTo>
                    <a:cubicBezTo>
                      <a:pt x="4515711" y="119982"/>
                      <a:pt x="4612719" y="79283"/>
                      <a:pt x="4548987" y="104775"/>
                    </a:cubicBezTo>
                    <a:cubicBezTo>
                      <a:pt x="4542637" y="112712"/>
                      <a:pt x="4536690" y="120990"/>
                      <a:pt x="4529937" y="128587"/>
                    </a:cubicBezTo>
                    <a:cubicBezTo>
                      <a:pt x="4523971" y="135299"/>
                      <a:pt x="4516497" y="140625"/>
                      <a:pt x="4510887" y="147637"/>
                    </a:cubicBezTo>
                    <a:cubicBezTo>
                      <a:pt x="4503736" y="156576"/>
                      <a:pt x="4497983" y="166554"/>
                      <a:pt x="4491837" y="176212"/>
                    </a:cubicBezTo>
                    <a:cubicBezTo>
                      <a:pt x="4474555" y="203371"/>
                      <a:pt x="4470273" y="212332"/>
                      <a:pt x="4458500" y="247650"/>
                    </a:cubicBezTo>
                    <a:lnTo>
                      <a:pt x="4439450" y="304800"/>
                    </a:lnTo>
                    <a:cubicBezTo>
                      <a:pt x="4426396" y="396169"/>
                      <a:pt x="4446144" y="283044"/>
                      <a:pt x="4420400" y="366712"/>
                    </a:cubicBezTo>
                    <a:cubicBezTo>
                      <a:pt x="4417099" y="377441"/>
                      <a:pt x="4418360" y="389160"/>
                      <a:pt x="4415637" y="400050"/>
                    </a:cubicBezTo>
                    <a:cubicBezTo>
                      <a:pt x="4413564" y="408344"/>
                      <a:pt x="4409287" y="415925"/>
                      <a:pt x="4406112" y="423862"/>
                    </a:cubicBezTo>
                    <a:cubicBezTo>
                      <a:pt x="4404525" y="434975"/>
                      <a:pt x="4403057" y="446105"/>
                      <a:pt x="4401350" y="457200"/>
                    </a:cubicBezTo>
                    <a:cubicBezTo>
                      <a:pt x="4388131" y="543121"/>
                      <a:pt x="4405636" y="422424"/>
                      <a:pt x="4391825" y="519112"/>
                    </a:cubicBezTo>
                    <a:cubicBezTo>
                      <a:pt x="4412585" y="664431"/>
                      <a:pt x="4393188" y="611191"/>
                      <a:pt x="4425162" y="685800"/>
                    </a:cubicBezTo>
                    <a:cubicBezTo>
                      <a:pt x="4427048" y="695227"/>
                      <a:pt x="4431327" y="718581"/>
                      <a:pt x="4434687" y="728662"/>
                    </a:cubicBezTo>
                    <a:cubicBezTo>
                      <a:pt x="4437390" y="736772"/>
                      <a:pt x="4441037" y="744537"/>
                      <a:pt x="4444212" y="752475"/>
                    </a:cubicBezTo>
                    <a:cubicBezTo>
                      <a:pt x="4442625" y="774700"/>
                      <a:pt x="4449030" y="799033"/>
                      <a:pt x="4439450" y="819150"/>
                    </a:cubicBezTo>
                    <a:cubicBezTo>
                      <a:pt x="4431668" y="835492"/>
                      <a:pt x="4409385" y="839688"/>
                      <a:pt x="4396587" y="852487"/>
                    </a:cubicBezTo>
                    <a:cubicBezTo>
                      <a:pt x="4391825" y="857250"/>
                      <a:pt x="4387781" y="862860"/>
                      <a:pt x="4382300" y="866775"/>
                    </a:cubicBezTo>
                    <a:cubicBezTo>
                      <a:pt x="4376523" y="870902"/>
                      <a:pt x="4369414" y="872778"/>
                      <a:pt x="4363250" y="876300"/>
                    </a:cubicBezTo>
                    <a:cubicBezTo>
                      <a:pt x="4352026" y="882714"/>
                      <a:pt x="4340134" y="892811"/>
                      <a:pt x="4329912" y="900112"/>
                    </a:cubicBezTo>
                    <a:cubicBezTo>
                      <a:pt x="4325254" y="903439"/>
                      <a:pt x="4320282" y="906310"/>
                      <a:pt x="4315625" y="909637"/>
                    </a:cubicBezTo>
                    <a:cubicBezTo>
                      <a:pt x="4309166" y="914251"/>
                      <a:pt x="4303675" y="920375"/>
                      <a:pt x="4296575" y="923925"/>
                    </a:cubicBezTo>
                    <a:cubicBezTo>
                      <a:pt x="4290721" y="926852"/>
                      <a:pt x="4283794" y="926806"/>
                      <a:pt x="4277525" y="928687"/>
                    </a:cubicBezTo>
                    <a:cubicBezTo>
                      <a:pt x="4267908" y="931572"/>
                      <a:pt x="4258690" y="935777"/>
                      <a:pt x="4248950" y="938212"/>
                    </a:cubicBezTo>
                    <a:cubicBezTo>
                      <a:pt x="4242600" y="939800"/>
                      <a:pt x="4236194" y="941177"/>
                      <a:pt x="4229900" y="942975"/>
                    </a:cubicBezTo>
                    <a:cubicBezTo>
                      <a:pt x="4225073" y="944354"/>
                      <a:pt x="4220482" y="946519"/>
                      <a:pt x="4215612" y="947737"/>
                    </a:cubicBezTo>
                    <a:cubicBezTo>
                      <a:pt x="4197031" y="952382"/>
                      <a:pt x="4177294" y="954572"/>
                      <a:pt x="4158462" y="957262"/>
                    </a:cubicBezTo>
                    <a:cubicBezTo>
                      <a:pt x="4115128" y="971709"/>
                      <a:pt x="4183553" y="949554"/>
                      <a:pt x="4120362" y="966787"/>
                    </a:cubicBezTo>
                    <a:cubicBezTo>
                      <a:pt x="4110676" y="969429"/>
                      <a:pt x="4101109" y="972583"/>
                      <a:pt x="4091787" y="976312"/>
                    </a:cubicBezTo>
                    <a:cubicBezTo>
                      <a:pt x="4083850" y="979487"/>
                      <a:pt x="4076269" y="983764"/>
                      <a:pt x="4067975" y="985837"/>
                    </a:cubicBezTo>
                    <a:cubicBezTo>
                      <a:pt x="4057085" y="988560"/>
                      <a:pt x="4045750" y="989012"/>
                      <a:pt x="4034637" y="990600"/>
                    </a:cubicBezTo>
                    <a:cubicBezTo>
                      <a:pt x="3981960" y="1016938"/>
                      <a:pt x="4031838" y="995962"/>
                      <a:pt x="3967962" y="1009650"/>
                    </a:cubicBezTo>
                    <a:cubicBezTo>
                      <a:pt x="3958145" y="1011754"/>
                      <a:pt x="3949170" y="1016917"/>
                      <a:pt x="3939387" y="1019175"/>
                    </a:cubicBezTo>
                    <a:cubicBezTo>
                      <a:pt x="3928449" y="1021699"/>
                      <a:pt x="3917162" y="1022350"/>
                      <a:pt x="3906050" y="1023937"/>
                    </a:cubicBezTo>
                    <a:cubicBezTo>
                      <a:pt x="3852075" y="1022350"/>
                      <a:pt x="3798056" y="1021872"/>
                      <a:pt x="3744125" y="1019175"/>
                    </a:cubicBezTo>
                    <a:cubicBezTo>
                      <a:pt x="3734481" y="1018693"/>
                      <a:pt x="3725109" y="1015778"/>
                      <a:pt x="3715550" y="1014412"/>
                    </a:cubicBezTo>
                    <a:cubicBezTo>
                      <a:pt x="3702880" y="1012602"/>
                      <a:pt x="3690150" y="1011237"/>
                      <a:pt x="3677450" y="1009650"/>
                    </a:cubicBezTo>
                    <a:cubicBezTo>
                      <a:pt x="3634587" y="1014412"/>
                      <a:pt x="3591250" y="1015989"/>
                      <a:pt x="3548862" y="1023937"/>
                    </a:cubicBezTo>
                    <a:cubicBezTo>
                      <a:pt x="3542227" y="1025181"/>
                      <a:pt x="3511890" y="1047358"/>
                      <a:pt x="3506000" y="1052512"/>
                    </a:cubicBezTo>
                    <a:cubicBezTo>
                      <a:pt x="3499242" y="1058425"/>
                      <a:pt x="3493662" y="1065596"/>
                      <a:pt x="3486950" y="1071562"/>
                    </a:cubicBezTo>
                    <a:cubicBezTo>
                      <a:pt x="3479352" y="1078315"/>
                      <a:pt x="3470325" y="1083424"/>
                      <a:pt x="3463137" y="1090612"/>
                    </a:cubicBezTo>
                    <a:cubicBezTo>
                      <a:pt x="3408773" y="1144976"/>
                      <a:pt x="3498563" y="1069893"/>
                      <a:pt x="3425037" y="1128712"/>
                    </a:cubicBezTo>
                    <a:cubicBezTo>
                      <a:pt x="3415512" y="1144587"/>
                      <a:pt x="3406274" y="1160638"/>
                      <a:pt x="3396462" y="1176337"/>
                    </a:cubicBezTo>
                    <a:cubicBezTo>
                      <a:pt x="3336051" y="1272995"/>
                      <a:pt x="3412595" y="1146271"/>
                      <a:pt x="3363125" y="1228725"/>
                    </a:cubicBezTo>
                    <a:cubicBezTo>
                      <a:pt x="3359950" y="1239837"/>
                      <a:pt x="3356641" y="1250912"/>
                      <a:pt x="3353600" y="1262062"/>
                    </a:cubicBezTo>
                    <a:cubicBezTo>
                      <a:pt x="3351878" y="1268377"/>
                      <a:pt x="3351415" y="1275096"/>
                      <a:pt x="3348837" y="1281112"/>
                    </a:cubicBezTo>
                    <a:cubicBezTo>
                      <a:pt x="3346582" y="1286373"/>
                      <a:pt x="3342487" y="1290637"/>
                      <a:pt x="3339312" y="1295400"/>
                    </a:cubicBezTo>
                    <a:cubicBezTo>
                      <a:pt x="3336137" y="1304925"/>
                      <a:pt x="3336887" y="1316875"/>
                      <a:pt x="3329787" y="1323975"/>
                    </a:cubicBezTo>
                    <a:cubicBezTo>
                      <a:pt x="3318960" y="1334802"/>
                      <a:pt x="3308848" y="1343567"/>
                      <a:pt x="3301212" y="1357312"/>
                    </a:cubicBezTo>
                    <a:cubicBezTo>
                      <a:pt x="3297060" y="1364785"/>
                      <a:pt x="3296218" y="1373875"/>
                      <a:pt x="3291687" y="1381125"/>
                    </a:cubicBezTo>
                    <a:cubicBezTo>
                      <a:pt x="3269400" y="1416786"/>
                      <a:pt x="3282844" y="1369105"/>
                      <a:pt x="3248825" y="1414462"/>
                    </a:cubicBezTo>
                    <a:cubicBezTo>
                      <a:pt x="3244062" y="1420812"/>
                      <a:pt x="3240150" y="1427899"/>
                      <a:pt x="3234537" y="1433512"/>
                    </a:cubicBezTo>
                    <a:cubicBezTo>
                      <a:pt x="3230490" y="1437559"/>
                      <a:pt x="3224787" y="1439547"/>
                      <a:pt x="3220250" y="1443037"/>
                    </a:cubicBezTo>
                    <a:cubicBezTo>
                      <a:pt x="3204136" y="1455432"/>
                      <a:pt x="3188611" y="1468577"/>
                      <a:pt x="3172625" y="1481137"/>
                    </a:cubicBezTo>
                    <a:cubicBezTo>
                      <a:pt x="3166384" y="1486041"/>
                      <a:pt x="3160945" y="1492477"/>
                      <a:pt x="3153575" y="1495425"/>
                    </a:cubicBezTo>
                    <a:cubicBezTo>
                      <a:pt x="3145637" y="1498600"/>
                      <a:pt x="3137235" y="1500798"/>
                      <a:pt x="3129762" y="1504950"/>
                    </a:cubicBezTo>
                    <a:cubicBezTo>
                      <a:pt x="3122823" y="1508805"/>
                      <a:pt x="3116738" y="1514071"/>
                      <a:pt x="3110712" y="1519237"/>
                    </a:cubicBezTo>
                    <a:cubicBezTo>
                      <a:pt x="3105598" y="1523620"/>
                      <a:pt x="3102136" y="1529955"/>
                      <a:pt x="3096425" y="1533525"/>
                    </a:cubicBezTo>
                    <a:cubicBezTo>
                      <a:pt x="3089175" y="1538056"/>
                      <a:pt x="3080550" y="1539875"/>
                      <a:pt x="3072612" y="1543050"/>
                    </a:cubicBezTo>
                    <a:cubicBezTo>
                      <a:pt x="3067850" y="1547812"/>
                      <a:pt x="3064036" y="1553768"/>
                      <a:pt x="3058325" y="1557337"/>
                    </a:cubicBezTo>
                    <a:cubicBezTo>
                      <a:pt x="3051075" y="1561868"/>
                      <a:pt x="3042324" y="1563390"/>
                      <a:pt x="3034512" y="1566862"/>
                    </a:cubicBezTo>
                    <a:cubicBezTo>
                      <a:pt x="3028024" y="1569745"/>
                      <a:pt x="3021626" y="1572865"/>
                      <a:pt x="3015462" y="1576387"/>
                    </a:cubicBezTo>
                    <a:cubicBezTo>
                      <a:pt x="2999388" y="1585572"/>
                      <a:pt x="2983241" y="1594692"/>
                      <a:pt x="2967837" y="1604962"/>
                    </a:cubicBezTo>
                    <a:cubicBezTo>
                      <a:pt x="2963075" y="1608137"/>
                      <a:pt x="2958669" y="1611927"/>
                      <a:pt x="2953550" y="1614487"/>
                    </a:cubicBezTo>
                    <a:cubicBezTo>
                      <a:pt x="2949060" y="1616732"/>
                      <a:pt x="2943651" y="1616812"/>
                      <a:pt x="2939262" y="1619250"/>
                    </a:cubicBezTo>
                    <a:cubicBezTo>
                      <a:pt x="2929255" y="1624809"/>
                      <a:pt x="2918782" y="1630205"/>
                      <a:pt x="2910687" y="1638300"/>
                    </a:cubicBezTo>
                    <a:cubicBezTo>
                      <a:pt x="2905925" y="1643062"/>
                      <a:pt x="2902082" y="1648971"/>
                      <a:pt x="2896400" y="1652587"/>
                    </a:cubicBezTo>
                    <a:cubicBezTo>
                      <a:pt x="2851329" y="1681268"/>
                      <a:pt x="2871076" y="1662867"/>
                      <a:pt x="2834487" y="1681162"/>
                    </a:cubicBezTo>
                    <a:cubicBezTo>
                      <a:pt x="2750989" y="1722912"/>
                      <a:pt x="2863424" y="1669850"/>
                      <a:pt x="2791625" y="1709737"/>
                    </a:cubicBezTo>
                    <a:cubicBezTo>
                      <a:pt x="2784152" y="1713889"/>
                      <a:pt x="2775459" y="1715439"/>
                      <a:pt x="2767812" y="1719262"/>
                    </a:cubicBezTo>
                    <a:cubicBezTo>
                      <a:pt x="2762693" y="1721822"/>
                      <a:pt x="2758644" y="1726227"/>
                      <a:pt x="2753525" y="1728787"/>
                    </a:cubicBezTo>
                    <a:cubicBezTo>
                      <a:pt x="2749035" y="1731032"/>
                      <a:pt x="2743727" y="1731305"/>
                      <a:pt x="2739237" y="1733550"/>
                    </a:cubicBezTo>
                    <a:cubicBezTo>
                      <a:pt x="2734118" y="1736110"/>
                      <a:pt x="2730211" y="1740820"/>
                      <a:pt x="2724950" y="1743075"/>
                    </a:cubicBezTo>
                    <a:cubicBezTo>
                      <a:pt x="2710517" y="1749260"/>
                      <a:pt x="2671635" y="1751645"/>
                      <a:pt x="2663037" y="1752600"/>
                    </a:cubicBezTo>
                    <a:lnTo>
                      <a:pt x="2596362" y="1738312"/>
                    </a:lnTo>
                    <a:cubicBezTo>
                      <a:pt x="2586893" y="1736418"/>
                      <a:pt x="2584456" y="1730375"/>
                      <a:pt x="2572550" y="1728788"/>
                    </a:cubicBezTo>
                    <a:cubicBezTo>
                      <a:pt x="2560644" y="1727201"/>
                      <a:pt x="2541991" y="1716087"/>
                      <a:pt x="2524925" y="1728787"/>
                    </a:cubicBezTo>
                    <a:cubicBezTo>
                      <a:pt x="2507859" y="1741487"/>
                      <a:pt x="2492778" y="1779587"/>
                      <a:pt x="2470156" y="1804987"/>
                    </a:cubicBezTo>
                    <a:cubicBezTo>
                      <a:pt x="2447534" y="1830387"/>
                      <a:pt x="2414990" y="1863725"/>
                      <a:pt x="2389193" y="1881187"/>
                    </a:cubicBezTo>
                    <a:cubicBezTo>
                      <a:pt x="2363396" y="1898650"/>
                      <a:pt x="2337997" y="1902618"/>
                      <a:pt x="2315375" y="1909762"/>
                    </a:cubicBezTo>
                    <a:cubicBezTo>
                      <a:pt x="2292753" y="1916906"/>
                      <a:pt x="2266956" y="1918494"/>
                      <a:pt x="2253462" y="1924050"/>
                    </a:cubicBezTo>
                    <a:cubicBezTo>
                      <a:pt x="2239968" y="1929606"/>
                      <a:pt x="2241720" y="1937880"/>
                      <a:pt x="2234412" y="1943100"/>
                    </a:cubicBezTo>
                    <a:cubicBezTo>
                      <a:pt x="2230327" y="1946018"/>
                      <a:pt x="2224615" y="1945617"/>
                      <a:pt x="2220125" y="1947862"/>
                    </a:cubicBezTo>
                    <a:cubicBezTo>
                      <a:pt x="2208677" y="1953586"/>
                      <a:pt x="2198080" y="1960889"/>
                      <a:pt x="2186787" y="1966912"/>
                    </a:cubicBezTo>
                    <a:cubicBezTo>
                      <a:pt x="2174258" y="1973594"/>
                      <a:pt x="2162462" y="1982518"/>
                      <a:pt x="2148687" y="1985962"/>
                    </a:cubicBezTo>
                    <a:lnTo>
                      <a:pt x="2072487" y="1971675"/>
                    </a:lnTo>
                    <a:cubicBezTo>
                      <a:pt x="2052643" y="1973659"/>
                      <a:pt x="2063181" y="1982362"/>
                      <a:pt x="1996288" y="1990725"/>
                    </a:cubicBezTo>
                    <a:cubicBezTo>
                      <a:pt x="1982953" y="1995170"/>
                      <a:pt x="1953425" y="2034381"/>
                      <a:pt x="1939137" y="2047875"/>
                    </a:cubicBezTo>
                    <a:cubicBezTo>
                      <a:pt x="1924849" y="2061369"/>
                      <a:pt x="1952685" y="2045361"/>
                      <a:pt x="1910562" y="2071687"/>
                    </a:cubicBezTo>
                    <a:cubicBezTo>
                      <a:pt x="1903313" y="2076218"/>
                      <a:pt x="1894255" y="2077118"/>
                      <a:pt x="1886750" y="2081212"/>
                    </a:cubicBezTo>
                    <a:cubicBezTo>
                      <a:pt x="1876700" y="2086694"/>
                      <a:pt x="1868225" y="2094780"/>
                      <a:pt x="1858175" y="2100262"/>
                    </a:cubicBezTo>
                    <a:cubicBezTo>
                      <a:pt x="1850670" y="2104356"/>
                      <a:pt x="1841835" y="2105635"/>
                      <a:pt x="1834362" y="2109787"/>
                    </a:cubicBezTo>
                    <a:cubicBezTo>
                      <a:pt x="1827423" y="2113642"/>
                      <a:pt x="1822043" y="2119868"/>
                      <a:pt x="1815312" y="2124075"/>
                    </a:cubicBezTo>
                    <a:cubicBezTo>
                      <a:pt x="1809292" y="2127838"/>
                      <a:pt x="1802612" y="2130425"/>
                      <a:pt x="1796262" y="2133600"/>
                    </a:cubicBezTo>
                    <a:cubicBezTo>
                      <a:pt x="1793087" y="2138362"/>
                      <a:pt x="1791206" y="2144311"/>
                      <a:pt x="1786737" y="2147887"/>
                    </a:cubicBezTo>
                    <a:cubicBezTo>
                      <a:pt x="1782817" y="2151023"/>
                      <a:pt x="1776809" y="2150159"/>
                      <a:pt x="1772450" y="2152650"/>
                    </a:cubicBezTo>
                    <a:cubicBezTo>
                      <a:pt x="1765558" y="2156588"/>
                      <a:pt x="1759750" y="2162175"/>
                      <a:pt x="1753400" y="2166937"/>
                    </a:cubicBezTo>
                    <a:cubicBezTo>
                      <a:pt x="1732598" y="2198141"/>
                      <a:pt x="1748344" y="2177650"/>
                      <a:pt x="1696250" y="2219325"/>
                    </a:cubicBezTo>
                    <a:cubicBezTo>
                      <a:pt x="1688312" y="2225675"/>
                      <a:pt x="1681154" y="2233145"/>
                      <a:pt x="1672437" y="2238375"/>
                    </a:cubicBezTo>
                    <a:cubicBezTo>
                      <a:pt x="1664500" y="2243137"/>
                      <a:pt x="1655736" y="2246736"/>
                      <a:pt x="1648625" y="2252662"/>
                    </a:cubicBezTo>
                    <a:cubicBezTo>
                      <a:pt x="1636552" y="2262723"/>
                      <a:pt x="1627559" y="2276182"/>
                      <a:pt x="1615287" y="2286000"/>
                    </a:cubicBezTo>
                    <a:cubicBezTo>
                      <a:pt x="1607350" y="2292350"/>
                      <a:pt x="1599607" y="2298951"/>
                      <a:pt x="1591475" y="2305050"/>
                    </a:cubicBezTo>
                    <a:cubicBezTo>
                      <a:pt x="1586896" y="2308484"/>
                      <a:pt x="1581584" y="2310911"/>
                      <a:pt x="1577187" y="2314575"/>
                    </a:cubicBezTo>
                    <a:cubicBezTo>
                      <a:pt x="1572013" y="2318887"/>
                      <a:pt x="1567662" y="2324100"/>
                      <a:pt x="1562900" y="2328862"/>
                    </a:cubicBezTo>
                    <a:cubicBezTo>
                      <a:pt x="1561312" y="2333625"/>
                      <a:pt x="1561351" y="2339293"/>
                      <a:pt x="1558137" y="2343150"/>
                    </a:cubicBezTo>
                    <a:cubicBezTo>
                      <a:pt x="1548155" y="2355128"/>
                      <a:pt x="1532995" y="2359763"/>
                      <a:pt x="1520037" y="2366962"/>
                    </a:cubicBezTo>
                    <a:cubicBezTo>
                      <a:pt x="1511945" y="2371458"/>
                      <a:pt x="1503927" y="2376115"/>
                      <a:pt x="1496225" y="2381250"/>
                    </a:cubicBezTo>
                    <a:cubicBezTo>
                      <a:pt x="1489621" y="2385653"/>
                      <a:pt x="1484067" y="2391599"/>
                      <a:pt x="1477175" y="2395537"/>
                    </a:cubicBezTo>
                    <a:cubicBezTo>
                      <a:pt x="1472816" y="2398028"/>
                      <a:pt x="1467457" y="2398223"/>
                      <a:pt x="1462887" y="2400300"/>
                    </a:cubicBezTo>
                    <a:cubicBezTo>
                      <a:pt x="1449961" y="2406176"/>
                      <a:pt x="1437487" y="2413000"/>
                      <a:pt x="1424787" y="2419350"/>
                    </a:cubicBezTo>
                    <a:cubicBezTo>
                      <a:pt x="1418437" y="2422525"/>
                      <a:pt x="1410757" y="2423855"/>
                      <a:pt x="1405737" y="2428875"/>
                    </a:cubicBezTo>
                    <a:cubicBezTo>
                      <a:pt x="1386256" y="2448356"/>
                      <a:pt x="1388086" y="2449607"/>
                      <a:pt x="1362875" y="2462212"/>
                    </a:cubicBezTo>
                    <a:cubicBezTo>
                      <a:pt x="1352061" y="2467619"/>
                      <a:pt x="1340151" y="2470711"/>
                      <a:pt x="1329537" y="2476500"/>
                    </a:cubicBezTo>
                    <a:cubicBezTo>
                      <a:pt x="1322569" y="2480301"/>
                      <a:pt x="1317379" y="2486849"/>
                      <a:pt x="1310487" y="2490787"/>
                    </a:cubicBezTo>
                    <a:cubicBezTo>
                      <a:pt x="1295077" y="2499593"/>
                      <a:pt x="1277630" y="2504754"/>
                      <a:pt x="1262862" y="2514600"/>
                    </a:cubicBezTo>
                    <a:cubicBezTo>
                      <a:pt x="1251523" y="2522159"/>
                      <a:pt x="1236259" y="2532664"/>
                      <a:pt x="1224762" y="2538412"/>
                    </a:cubicBezTo>
                    <a:cubicBezTo>
                      <a:pt x="1220272" y="2540657"/>
                      <a:pt x="1215237" y="2541587"/>
                      <a:pt x="1210475" y="2543175"/>
                    </a:cubicBezTo>
                    <a:cubicBezTo>
                      <a:pt x="1204125" y="2547937"/>
                      <a:pt x="1198156" y="2553255"/>
                      <a:pt x="1191425" y="2557462"/>
                    </a:cubicBezTo>
                    <a:cubicBezTo>
                      <a:pt x="1164878" y="2574054"/>
                      <a:pt x="1155818" y="2565249"/>
                      <a:pt x="1129512" y="2600325"/>
                    </a:cubicBezTo>
                    <a:cubicBezTo>
                      <a:pt x="1112213" y="2623391"/>
                      <a:pt x="1122755" y="2616865"/>
                      <a:pt x="1100937" y="2624137"/>
                    </a:cubicBezTo>
                    <a:cubicBezTo>
                      <a:pt x="1096175" y="2628900"/>
                      <a:pt x="1090962" y="2633251"/>
                      <a:pt x="1086650" y="2638425"/>
                    </a:cubicBezTo>
                    <a:cubicBezTo>
                      <a:pt x="1082986" y="2642822"/>
                      <a:pt x="1081172" y="2648665"/>
                      <a:pt x="1077125" y="2652712"/>
                    </a:cubicBezTo>
                    <a:cubicBezTo>
                      <a:pt x="1076002" y="2653835"/>
                      <a:pt x="1061250" y="2662237"/>
                      <a:pt x="1053312" y="2667000"/>
                    </a:cubicBezTo>
                    <a:close/>
                  </a:path>
                </a:pathLst>
              </a:custGeom>
              <a:noFill/>
              <a:ln w="15875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8D5F497-06D4-4493-9951-262203772EF8}"/>
                  </a:ext>
                </a:extLst>
              </p:cNvPr>
              <p:cNvSpPr txBox="1"/>
              <p:nvPr/>
            </p:nvSpPr>
            <p:spPr>
              <a:xfrm rot="19771130">
                <a:off x="4445661" y="4487250"/>
                <a:ext cx="2426925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B585C0B8-585E-4245-B409-7E6E6A393D3F}"/>
                </a:ext>
              </a:extLst>
            </p:cNvPr>
            <p:cNvSpPr/>
            <p:nvPr/>
          </p:nvSpPr>
          <p:spPr>
            <a:xfrm>
              <a:off x="2609850" y="4794250"/>
              <a:ext cx="142875" cy="142875"/>
            </a:xfrm>
            <a:prstGeom prst="ellipse">
              <a:avLst/>
            </a:pr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638402E3-7346-4EBF-8EBD-27D4F953632E}"/>
                </a:ext>
              </a:extLst>
            </p:cNvPr>
            <p:cNvSpPr/>
            <p:nvPr/>
          </p:nvSpPr>
          <p:spPr>
            <a:xfrm>
              <a:off x="3692525" y="5753100"/>
              <a:ext cx="142875" cy="142875"/>
            </a:xfrm>
            <a:prstGeom prst="ellipse">
              <a:avLst/>
            </a:pr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08B2F7DE-9521-40BF-83B4-1A6F9CA095C4}"/>
                </a:ext>
              </a:extLst>
            </p:cNvPr>
            <p:cNvSpPr/>
            <p:nvPr/>
          </p:nvSpPr>
          <p:spPr>
            <a:xfrm>
              <a:off x="4089400" y="5965825"/>
              <a:ext cx="142875" cy="142875"/>
            </a:xfrm>
            <a:prstGeom prst="ellipse">
              <a:avLst/>
            </a:pr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2AFED6E9-F606-42BA-AA16-B9263D213DDE}"/>
                </a:ext>
              </a:extLst>
            </p:cNvPr>
            <p:cNvSpPr/>
            <p:nvPr/>
          </p:nvSpPr>
          <p:spPr>
            <a:xfrm>
              <a:off x="4289425" y="5842000"/>
              <a:ext cx="142875" cy="142875"/>
            </a:xfrm>
            <a:prstGeom prst="ellipse">
              <a:avLst/>
            </a:pr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29641952-CCED-4327-979F-FA4CE1D6C96C}"/>
                </a:ext>
              </a:extLst>
            </p:cNvPr>
            <p:cNvSpPr/>
            <p:nvPr/>
          </p:nvSpPr>
          <p:spPr>
            <a:xfrm>
              <a:off x="2365375" y="6029325"/>
              <a:ext cx="142875" cy="142875"/>
            </a:xfrm>
            <a:prstGeom prst="ellipse">
              <a:avLst/>
            </a:pr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FE6B422C-E7A3-439F-9174-D0465699FCC6}"/>
                </a:ext>
              </a:extLst>
            </p:cNvPr>
            <p:cNvSpPr/>
            <p:nvPr/>
          </p:nvSpPr>
          <p:spPr>
            <a:xfrm>
              <a:off x="5448300" y="5229225"/>
              <a:ext cx="142875" cy="142875"/>
            </a:xfrm>
            <a:prstGeom prst="ellipse">
              <a:avLst/>
            </a:pr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>
              <a:extLst>
                <a:ext uri="{FF2B5EF4-FFF2-40B4-BE49-F238E27FC236}">
                  <a16:creationId xmlns:a16="http://schemas.microsoft.com/office/drawing/2014/main" id="{F0854AB5-FE9D-488A-BAB2-30EF5DA57029}"/>
                </a:ext>
              </a:extLst>
            </p:cNvPr>
            <p:cNvSpPr/>
            <p:nvPr/>
          </p:nvSpPr>
          <p:spPr>
            <a:xfrm>
              <a:off x="5670550" y="5140325"/>
              <a:ext cx="142875" cy="142875"/>
            </a:xfrm>
            <a:prstGeom prst="ellipse">
              <a:avLst/>
            </a:pr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Oval 54">
              <a:extLst>
                <a:ext uri="{FF2B5EF4-FFF2-40B4-BE49-F238E27FC236}">
                  <a16:creationId xmlns:a16="http://schemas.microsoft.com/office/drawing/2014/main" id="{7A1C98F4-418D-408C-9C5F-1A2720CD4A37}"/>
                </a:ext>
              </a:extLst>
            </p:cNvPr>
            <p:cNvSpPr/>
            <p:nvPr/>
          </p:nvSpPr>
          <p:spPr>
            <a:xfrm>
              <a:off x="5940425" y="4991100"/>
              <a:ext cx="142875" cy="142875"/>
            </a:xfrm>
            <a:prstGeom prst="ellipse">
              <a:avLst/>
            </a:pr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Oval 55">
              <a:extLst>
                <a:ext uri="{FF2B5EF4-FFF2-40B4-BE49-F238E27FC236}">
                  <a16:creationId xmlns:a16="http://schemas.microsoft.com/office/drawing/2014/main" id="{48F78056-A7C2-4226-A379-EEDB0D57B169}"/>
                </a:ext>
              </a:extLst>
            </p:cNvPr>
            <p:cNvSpPr/>
            <p:nvPr/>
          </p:nvSpPr>
          <p:spPr>
            <a:xfrm>
              <a:off x="5575300" y="4562475"/>
              <a:ext cx="142875" cy="142875"/>
            </a:xfrm>
            <a:prstGeom prst="ellipse">
              <a:avLst/>
            </a:pr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DF048561-878E-47C5-A425-C2173191C743}"/>
                </a:ext>
              </a:extLst>
            </p:cNvPr>
            <p:cNvSpPr/>
            <p:nvPr/>
          </p:nvSpPr>
          <p:spPr>
            <a:xfrm>
              <a:off x="6375400" y="2662237"/>
              <a:ext cx="142875" cy="142875"/>
            </a:xfrm>
            <a:prstGeom prst="ellipse">
              <a:avLst/>
            </a:pr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5" name="Picture 4" descr="A starry night sky&#10;&#10;Description automatically generated with medium confidence">
            <a:extLst>
              <a:ext uri="{FF2B5EF4-FFF2-40B4-BE49-F238E27FC236}">
                <a16:creationId xmlns:a16="http://schemas.microsoft.com/office/drawing/2014/main" id="{17B9A882-F5F1-0116-DE4E-0522193492DD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rightnessContrast brigh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49978" y="365613"/>
            <a:ext cx="3848485" cy="2886364"/>
          </a:xfrm>
          <a:prstGeom prst="rect">
            <a:avLst/>
          </a:prstGeom>
        </p:spPr>
      </p:pic>
      <p:pic>
        <p:nvPicPr>
          <p:cNvPr id="9" name="Picture 8" descr="A picture containing night, star, slope, dark&#10;&#10;Description automatically generated">
            <a:extLst>
              <a:ext uri="{FF2B5EF4-FFF2-40B4-BE49-F238E27FC236}">
                <a16:creationId xmlns:a16="http://schemas.microsoft.com/office/drawing/2014/main" id="{AD734F78-9B87-1D93-0CDD-85466346021C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brigh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68344" y="3383195"/>
            <a:ext cx="3848485" cy="2886364"/>
          </a:xfrm>
          <a:prstGeom prst="rect">
            <a:avLst/>
          </a:prstGeom>
        </p:spPr>
      </p:pic>
      <p:pic>
        <p:nvPicPr>
          <p:cNvPr id="3" name="Picture 2" descr="A picture containing star, night, dark, outdoor object&#10;&#10;Description automatically generated">
            <a:extLst>
              <a:ext uri="{FF2B5EF4-FFF2-40B4-BE49-F238E27FC236}">
                <a16:creationId xmlns:a16="http://schemas.microsoft.com/office/drawing/2014/main" id="{C14F6973-62C9-C4E4-FB11-466A3494AFE4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rightnessContrast bright="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6145" y="346565"/>
            <a:ext cx="3848485" cy="2886364"/>
          </a:xfrm>
          <a:prstGeom prst="rect">
            <a:avLst/>
          </a:prstGeom>
        </p:spPr>
      </p:pic>
      <p:sp>
        <p:nvSpPr>
          <p:cNvPr id="26" name="Freeform: Shape 25">
            <a:extLst>
              <a:ext uri="{FF2B5EF4-FFF2-40B4-BE49-F238E27FC236}">
                <a16:creationId xmlns:a16="http://schemas.microsoft.com/office/drawing/2014/main" id="{F50424AD-98D8-4154-86E2-7F767D2EB1F8}"/>
              </a:ext>
            </a:extLst>
          </p:cNvPr>
          <p:cNvSpPr/>
          <p:nvPr/>
        </p:nvSpPr>
        <p:spPr>
          <a:xfrm>
            <a:off x="3483690" y="1408084"/>
            <a:ext cx="2223327" cy="1234722"/>
          </a:xfrm>
          <a:custGeom>
            <a:avLst/>
            <a:gdLst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283897 w 5282625"/>
              <a:gd name="connsiteY32" fmla="*/ 2000250 h 2933700"/>
              <a:gd name="connsiteX33" fmla="*/ 1345809 w 5282625"/>
              <a:gd name="connsiteY33" fmla="*/ 1981200 h 2933700"/>
              <a:gd name="connsiteX34" fmla="*/ 1450584 w 5282625"/>
              <a:gd name="connsiteY34" fmla="*/ 1933575 h 2933700"/>
              <a:gd name="connsiteX35" fmla="*/ 1483922 w 5282625"/>
              <a:gd name="connsiteY35" fmla="*/ 1914525 h 2933700"/>
              <a:gd name="connsiteX36" fmla="*/ 1541072 w 5282625"/>
              <a:gd name="connsiteY36" fmla="*/ 1866900 h 2933700"/>
              <a:gd name="connsiteX37" fmla="*/ 1579172 w 5282625"/>
              <a:gd name="connsiteY37" fmla="*/ 1824037 h 2933700"/>
              <a:gd name="connsiteX38" fmla="*/ 1598222 w 5282625"/>
              <a:gd name="connsiteY38" fmla="*/ 1809750 h 2933700"/>
              <a:gd name="connsiteX39" fmla="*/ 1645847 w 5282625"/>
              <a:gd name="connsiteY39" fmla="*/ 1724025 h 2933700"/>
              <a:gd name="connsiteX40" fmla="*/ 1674422 w 5282625"/>
              <a:gd name="connsiteY40" fmla="*/ 1690687 h 2933700"/>
              <a:gd name="connsiteX41" fmla="*/ 1717284 w 5282625"/>
              <a:gd name="connsiteY41" fmla="*/ 1624012 h 2933700"/>
              <a:gd name="connsiteX42" fmla="*/ 1741097 w 5282625"/>
              <a:gd name="connsiteY42" fmla="*/ 1590675 h 2933700"/>
              <a:gd name="connsiteX43" fmla="*/ 1774434 w 5282625"/>
              <a:gd name="connsiteY43" fmla="*/ 1547812 h 2933700"/>
              <a:gd name="connsiteX44" fmla="*/ 1798247 w 5282625"/>
              <a:gd name="connsiteY44" fmla="*/ 1514475 h 2933700"/>
              <a:gd name="connsiteX45" fmla="*/ 1817297 w 5282625"/>
              <a:gd name="connsiteY45" fmla="*/ 1485900 h 2933700"/>
              <a:gd name="connsiteX46" fmla="*/ 1855397 w 5282625"/>
              <a:gd name="connsiteY46" fmla="*/ 1457325 h 2933700"/>
              <a:gd name="connsiteX47" fmla="*/ 1864922 w 5282625"/>
              <a:gd name="connsiteY47" fmla="*/ 1443037 h 2933700"/>
              <a:gd name="connsiteX48" fmla="*/ 1907784 w 5282625"/>
              <a:gd name="connsiteY48" fmla="*/ 1433512 h 2933700"/>
              <a:gd name="connsiteX49" fmla="*/ 1936359 w 5282625"/>
              <a:gd name="connsiteY49" fmla="*/ 1423987 h 2933700"/>
              <a:gd name="connsiteX50" fmla="*/ 1960172 w 5282625"/>
              <a:gd name="connsiteY50" fmla="*/ 1419225 h 2933700"/>
              <a:gd name="connsiteX51" fmla="*/ 2022084 w 5282625"/>
              <a:gd name="connsiteY51" fmla="*/ 1428750 h 2933700"/>
              <a:gd name="connsiteX52" fmla="*/ 2036372 w 5282625"/>
              <a:gd name="connsiteY52" fmla="*/ 1438275 h 2933700"/>
              <a:gd name="connsiteX53" fmla="*/ 2055422 w 5282625"/>
              <a:gd name="connsiteY53" fmla="*/ 1447800 h 2933700"/>
              <a:gd name="connsiteX54" fmla="*/ 2093522 w 5282625"/>
              <a:gd name="connsiteY54" fmla="*/ 1476375 h 2933700"/>
              <a:gd name="connsiteX55" fmla="*/ 2131622 w 5282625"/>
              <a:gd name="connsiteY55" fmla="*/ 1519237 h 2933700"/>
              <a:gd name="connsiteX56" fmla="*/ 2179247 w 5282625"/>
              <a:gd name="connsiteY56" fmla="*/ 1533525 h 2933700"/>
              <a:gd name="connsiteX57" fmla="*/ 2212584 w 5282625"/>
              <a:gd name="connsiteY57" fmla="*/ 1528762 h 2933700"/>
              <a:gd name="connsiteX58" fmla="*/ 2226872 w 5282625"/>
              <a:gd name="connsiteY58" fmla="*/ 1519237 h 2933700"/>
              <a:gd name="connsiteX59" fmla="*/ 2241159 w 5282625"/>
              <a:gd name="connsiteY59" fmla="*/ 1514475 h 2933700"/>
              <a:gd name="connsiteX60" fmla="*/ 2274497 w 5282625"/>
              <a:gd name="connsiteY60" fmla="*/ 1495425 h 2933700"/>
              <a:gd name="connsiteX61" fmla="*/ 2288784 w 5282625"/>
              <a:gd name="connsiteY61" fmla="*/ 1476375 h 2933700"/>
              <a:gd name="connsiteX62" fmla="*/ 2303072 w 5282625"/>
              <a:gd name="connsiteY62" fmla="*/ 1466850 h 2933700"/>
              <a:gd name="connsiteX63" fmla="*/ 2322122 w 5282625"/>
              <a:gd name="connsiteY63" fmla="*/ 1452562 h 2933700"/>
              <a:gd name="connsiteX64" fmla="*/ 2336409 w 5282625"/>
              <a:gd name="connsiteY64" fmla="*/ 1433512 h 2933700"/>
              <a:gd name="connsiteX65" fmla="*/ 2355459 w 5282625"/>
              <a:gd name="connsiteY65" fmla="*/ 1423987 h 2933700"/>
              <a:gd name="connsiteX66" fmla="*/ 2398322 w 5282625"/>
              <a:gd name="connsiteY66" fmla="*/ 1404937 h 2933700"/>
              <a:gd name="connsiteX67" fmla="*/ 2498334 w 5282625"/>
              <a:gd name="connsiteY67" fmla="*/ 1395412 h 2933700"/>
              <a:gd name="connsiteX68" fmla="*/ 2531672 w 5282625"/>
              <a:gd name="connsiteY68" fmla="*/ 1381125 h 2933700"/>
              <a:gd name="connsiteX69" fmla="*/ 2569772 w 5282625"/>
              <a:gd name="connsiteY69" fmla="*/ 1371600 h 2933700"/>
              <a:gd name="connsiteX70" fmla="*/ 2645972 w 5282625"/>
              <a:gd name="connsiteY70" fmla="*/ 1314450 h 2933700"/>
              <a:gd name="connsiteX71" fmla="*/ 2665022 w 5282625"/>
              <a:gd name="connsiteY71" fmla="*/ 1290637 h 2933700"/>
              <a:gd name="connsiteX72" fmla="*/ 2703122 w 5282625"/>
              <a:gd name="connsiteY72" fmla="*/ 1257300 h 2933700"/>
              <a:gd name="connsiteX73" fmla="*/ 2717409 w 5282625"/>
              <a:gd name="connsiteY73" fmla="*/ 1233487 h 2933700"/>
              <a:gd name="connsiteX74" fmla="*/ 2779322 w 5282625"/>
              <a:gd name="connsiteY74" fmla="*/ 1157287 h 2933700"/>
              <a:gd name="connsiteX75" fmla="*/ 2812659 w 5282625"/>
              <a:gd name="connsiteY75" fmla="*/ 1123950 h 2933700"/>
              <a:gd name="connsiteX76" fmla="*/ 2884097 w 5282625"/>
              <a:gd name="connsiteY76" fmla="*/ 1076325 h 2933700"/>
              <a:gd name="connsiteX77" fmla="*/ 2917434 w 5282625"/>
              <a:gd name="connsiteY77" fmla="*/ 1052512 h 2933700"/>
              <a:gd name="connsiteX78" fmla="*/ 2984109 w 5282625"/>
              <a:gd name="connsiteY78" fmla="*/ 1038225 h 2933700"/>
              <a:gd name="connsiteX79" fmla="*/ 3007922 w 5282625"/>
              <a:gd name="connsiteY79" fmla="*/ 1028700 h 2933700"/>
              <a:gd name="connsiteX80" fmla="*/ 3031734 w 5282625"/>
              <a:gd name="connsiteY80" fmla="*/ 1023937 h 2933700"/>
              <a:gd name="connsiteX81" fmla="*/ 3146034 w 5282625"/>
              <a:gd name="connsiteY81" fmla="*/ 1014412 h 2933700"/>
              <a:gd name="connsiteX82" fmla="*/ 3331772 w 5282625"/>
              <a:gd name="connsiteY82" fmla="*/ 1000125 h 2933700"/>
              <a:gd name="connsiteX83" fmla="*/ 3360347 w 5282625"/>
              <a:gd name="connsiteY83" fmla="*/ 990600 h 2933700"/>
              <a:gd name="connsiteX84" fmla="*/ 3398447 w 5282625"/>
              <a:gd name="connsiteY84" fmla="*/ 985837 h 2933700"/>
              <a:gd name="connsiteX85" fmla="*/ 3431784 w 5282625"/>
              <a:gd name="connsiteY85" fmla="*/ 981075 h 2933700"/>
              <a:gd name="connsiteX86" fmla="*/ 3465122 w 5282625"/>
              <a:gd name="connsiteY86" fmla="*/ 966787 h 2933700"/>
              <a:gd name="connsiteX87" fmla="*/ 3536559 w 5282625"/>
              <a:gd name="connsiteY87" fmla="*/ 942975 h 2933700"/>
              <a:gd name="connsiteX88" fmla="*/ 3627047 w 5282625"/>
              <a:gd name="connsiteY88" fmla="*/ 885825 h 2933700"/>
              <a:gd name="connsiteX89" fmla="*/ 3674672 w 5282625"/>
              <a:gd name="connsiteY89" fmla="*/ 833437 h 2933700"/>
              <a:gd name="connsiteX90" fmla="*/ 3693722 w 5282625"/>
              <a:gd name="connsiteY90" fmla="*/ 733425 h 2933700"/>
              <a:gd name="connsiteX91" fmla="*/ 3703247 w 5282625"/>
              <a:gd name="connsiteY91" fmla="*/ 642937 h 2933700"/>
              <a:gd name="connsiteX92" fmla="*/ 3708009 w 5282625"/>
              <a:gd name="connsiteY92" fmla="*/ 552450 h 2933700"/>
              <a:gd name="connsiteX93" fmla="*/ 3717534 w 5282625"/>
              <a:gd name="connsiteY93" fmla="*/ 528637 h 2933700"/>
              <a:gd name="connsiteX94" fmla="*/ 3727059 w 5282625"/>
              <a:gd name="connsiteY94" fmla="*/ 495300 h 2933700"/>
              <a:gd name="connsiteX95" fmla="*/ 3741347 w 5282625"/>
              <a:gd name="connsiteY95" fmla="*/ 466725 h 2933700"/>
              <a:gd name="connsiteX96" fmla="*/ 3750872 w 5282625"/>
              <a:gd name="connsiteY96" fmla="*/ 438150 h 2933700"/>
              <a:gd name="connsiteX97" fmla="*/ 3769922 w 5282625"/>
              <a:gd name="connsiteY97" fmla="*/ 390525 h 2933700"/>
              <a:gd name="connsiteX98" fmla="*/ 3788972 w 5282625"/>
              <a:gd name="connsiteY98" fmla="*/ 352425 h 2933700"/>
              <a:gd name="connsiteX99" fmla="*/ 3808022 w 5282625"/>
              <a:gd name="connsiteY99" fmla="*/ 300037 h 2933700"/>
              <a:gd name="connsiteX100" fmla="*/ 3812784 w 5282625"/>
              <a:gd name="connsiteY100" fmla="*/ 271462 h 2933700"/>
              <a:gd name="connsiteX101" fmla="*/ 3831834 w 5282625"/>
              <a:gd name="connsiteY101" fmla="*/ 238125 h 2933700"/>
              <a:gd name="connsiteX102" fmla="*/ 3865172 w 5282625"/>
              <a:gd name="connsiteY102" fmla="*/ 180975 h 2933700"/>
              <a:gd name="connsiteX103" fmla="*/ 3903272 w 5282625"/>
              <a:gd name="connsiteY103" fmla="*/ 114300 h 2933700"/>
              <a:gd name="connsiteX104" fmla="*/ 3908034 w 5282625"/>
              <a:gd name="connsiteY104" fmla="*/ 100012 h 2933700"/>
              <a:gd name="connsiteX105" fmla="*/ 3941372 w 5282625"/>
              <a:gd name="connsiteY105" fmla="*/ 61912 h 2933700"/>
              <a:gd name="connsiteX106" fmla="*/ 3960422 w 5282625"/>
              <a:gd name="connsiteY106" fmla="*/ 47625 h 2933700"/>
              <a:gd name="connsiteX107" fmla="*/ 3979472 w 5282625"/>
              <a:gd name="connsiteY107" fmla="*/ 38100 h 2933700"/>
              <a:gd name="connsiteX108" fmla="*/ 4022334 w 5282625"/>
              <a:gd name="connsiteY108" fmla="*/ 19050 h 2933700"/>
              <a:gd name="connsiteX109" fmla="*/ 4050909 w 5282625"/>
              <a:gd name="connsiteY109" fmla="*/ 14287 h 2933700"/>
              <a:gd name="connsiteX110" fmla="*/ 4108059 w 5282625"/>
              <a:gd name="connsiteY110" fmla="*/ 4762 h 2933700"/>
              <a:gd name="connsiteX111" fmla="*/ 4246172 w 5282625"/>
              <a:gd name="connsiteY111" fmla="*/ 0 h 2933700"/>
              <a:gd name="connsiteX112" fmla="*/ 4355709 w 5282625"/>
              <a:gd name="connsiteY112" fmla="*/ 4762 h 2933700"/>
              <a:gd name="connsiteX113" fmla="*/ 4384284 w 5282625"/>
              <a:gd name="connsiteY113" fmla="*/ 9525 h 2933700"/>
              <a:gd name="connsiteX114" fmla="*/ 4455722 w 5282625"/>
              <a:gd name="connsiteY114" fmla="*/ 19050 h 2933700"/>
              <a:gd name="connsiteX115" fmla="*/ 4489059 w 5282625"/>
              <a:gd name="connsiteY115" fmla="*/ 33337 h 2933700"/>
              <a:gd name="connsiteX116" fmla="*/ 4565259 w 5282625"/>
              <a:gd name="connsiteY116" fmla="*/ 71437 h 2933700"/>
              <a:gd name="connsiteX117" fmla="*/ 4612884 w 5282625"/>
              <a:gd name="connsiteY117" fmla="*/ 85725 h 2933700"/>
              <a:gd name="connsiteX118" fmla="*/ 4684322 w 5282625"/>
              <a:gd name="connsiteY118" fmla="*/ 114300 h 2933700"/>
              <a:gd name="connsiteX119" fmla="*/ 4731947 w 5282625"/>
              <a:gd name="connsiteY119" fmla="*/ 128587 h 2933700"/>
              <a:gd name="connsiteX120" fmla="*/ 4774809 w 5282625"/>
              <a:gd name="connsiteY120" fmla="*/ 147637 h 2933700"/>
              <a:gd name="connsiteX121" fmla="*/ 4798622 w 5282625"/>
              <a:gd name="connsiteY121" fmla="*/ 157162 h 2933700"/>
              <a:gd name="connsiteX122" fmla="*/ 4851009 w 5282625"/>
              <a:gd name="connsiteY122" fmla="*/ 171450 h 2933700"/>
              <a:gd name="connsiteX123" fmla="*/ 4889109 w 5282625"/>
              <a:gd name="connsiteY123" fmla="*/ 185737 h 2933700"/>
              <a:gd name="connsiteX124" fmla="*/ 5003409 w 5282625"/>
              <a:gd name="connsiteY124" fmla="*/ 238125 h 2933700"/>
              <a:gd name="connsiteX125" fmla="*/ 5060559 w 5282625"/>
              <a:gd name="connsiteY125" fmla="*/ 280987 h 2933700"/>
              <a:gd name="connsiteX126" fmla="*/ 5074847 w 5282625"/>
              <a:gd name="connsiteY126" fmla="*/ 290512 h 2933700"/>
              <a:gd name="connsiteX127" fmla="*/ 5103422 w 5282625"/>
              <a:gd name="connsiteY127" fmla="*/ 319087 h 2933700"/>
              <a:gd name="connsiteX128" fmla="*/ 5141522 w 5282625"/>
              <a:gd name="connsiteY128" fmla="*/ 347662 h 2933700"/>
              <a:gd name="connsiteX129" fmla="*/ 5160572 w 5282625"/>
              <a:gd name="connsiteY129" fmla="*/ 366712 h 2933700"/>
              <a:gd name="connsiteX130" fmla="*/ 5179622 w 5282625"/>
              <a:gd name="connsiteY130" fmla="*/ 376237 h 2933700"/>
              <a:gd name="connsiteX131" fmla="*/ 5189147 w 5282625"/>
              <a:gd name="connsiteY131" fmla="*/ 395287 h 2933700"/>
              <a:gd name="connsiteX132" fmla="*/ 5203434 w 5282625"/>
              <a:gd name="connsiteY132" fmla="*/ 404812 h 2933700"/>
              <a:gd name="connsiteX133" fmla="*/ 5222484 w 5282625"/>
              <a:gd name="connsiteY133" fmla="*/ 428625 h 2933700"/>
              <a:gd name="connsiteX134" fmla="*/ 5236772 w 5282625"/>
              <a:gd name="connsiteY134" fmla="*/ 476250 h 2933700"/>
              <a:gd name="connsiteX135" fmla="*/ 5246297 w 5282625"/>
              <a:gd name="connsiteY135" fmla="*/ 528637 h 2933700"/>
              <a:gd name="connsiteX136" fmla="*/ 5236772 w 5282625"/>
              <a:gd name="connsiteY136" fmla="*/ 1000125 h 2933700"/>
              <a:gd name="connsiteX137" fmla="*/ 5246297 w 5282625"/>
              <a:gd name="connsiteY137" fmla="*/ 1509712 h 2933700"/>
              <a:gd name="connsiteX138" fmla="*/ 5251059 w 5282625"/>
              <a:gd name="connsiteY138" fmla="*/ 1590675 h 2933700"/>
              <a:gd name="connsiteX139" fmla="*/ 5260584 w 5282625"/>
              <a:gd name="connsiteY139" fmla="*/ 1671637 h 2933700"/>
              <a:gd name="connsiteX140" fmla="*/ 5274872 w 5282625"/>
              <a:gd name="connsiteY140" fmla="*/ 1885950 h 2933700"/>
              <a:gd name="connsiteX141" fmla="*/ 5270109 w 5282625"/>
              <a:gd name="connsiteY141" fmla="*/ 2162175 h 2933700"/>
              <a:gd name="connsiteX142" fmla="*/ 5251059 w 5282625"/>
              <a:gd name="connsiteY142" fmla="*/ 2205037 h 2933700"/>
              <a:gd name="connsiteX143" fmla="*/ 5232009 w 5282625"/>
              <a:gd name="connsiteY143" fmla="*/ 2252662 h 2933700"/>
              <a:gd name="connsiteX144" fmla="*/ 5222484 w 5282625"/>
              <a:gd name="connsiteY144" fmla="*/ 2281237 h 2933700"/>
              <a:gd name="connsiteX145" fmla="*/ 5212959 w 5282625"/>
              <a:gd name="connsiteY145" fmla="*/ 2305050 h 2933700"/>
              <a:gd name="connsiteX146" fmla="*/ 5198672 w 5282625"/>
              <a:gd name="connsiteY146" fmla="*/ 2333625 h 2933700"/>
              <a:gd name="connsiteX147" fmla="*/ 5184384 w 5282625"/>
              <a:gd name="connsiteY147" fmla="*/ 2381250 h 2933700"/>
              <a:gd name="connsiteX148" fmla="*/ 5170097 w 5282625"/>
              <a:gd name="connsiteY148" fmla="*/ 2419350 h 2933700"/>
              <a:gd name="connsiteX149" fmla="*/ 5165334 w 5282625"/>
              <a:gd name="connsiteY149" fmla="*/ 2447925 h 2933700"/>
              <a:gd name="connsiteX150" fmla="*/ 5131997 w 5282625"/>
              <a:gd name="connsiteY150" fmla="*/ 2557462 h 2933700"/>
              <a:gd name="connsiteX151" fmla="*/ 5117709 w 5282625"/>
              <a:gd name="connsiteY151" fmla="*/ 2609850 h 2933700"/>
              <a:gd name="connsiteX152" fmla="*/ 5108184 w 5282625"/>
              <a:gd name="connsiteY152" fmla="*/ 2657475 h 2933700"/>
              <a:gd name="connsiteX153" fmla="*/ 5084372 w 5282625"/>
              <a:gd name="connsiteY153" fmla="*/ 2728912 h 2933700"/>
              <a:gd name="connsiteX154" fmla="*/ 5079609 w 5282625"/>
              <a:gd name="connsiteY154" fmla="*/ 2757487 h 2933700"/>
              <a:gd name="connsiteX155" fmla="*/ 5074847 w 5282625"/>
              <a:gd name="connsiteY155" fmla="*/ 2781300 h 2933700"/>
              <a:gd name="connsiteX156" fmla="*/ 5055797 w 5282625"/>
              <a:gd name="connsiteY156" fmla="*/ 2890837 h 2933700"/>
              <a:gd name="connsiteX157" fmla="*/ 5022459 w 5282625"/>
              <a:gd name="connsiteY157" fmla="*/ 2924175 h 2933700"/>
              <a:gd name="connsiteX158" fmla="*/ 4970072 w 5282625"/>
              <a:gd name="connsiteY158" fmla="*/ 2933700 h 2933700"/>
              <a:gd name="connsiteX159" fmla="*/ 4917684 w 5282625"/>
              <a:gd name="connsiteY159" fmla="*/ 2928937 h 2933700"/>
              <a:gd name="connsiteX160" fmla="*/ 4893872 w 5282625"/>
              <a:gd name="connsiteY160" fmla="*/ 2905125 h 2933700"/>
              <a:gd name="connsiteX161" fmla="*/ 4865297 w 5282625"/>
              <a:gd name="connsiteY161" fmla="*/ 2886075 h 2933700"/>
              <a:gd name="connsiteX162" fmla="*/ 4831959 w 5282625"/>
              <a:gd name="connsiteY162" fmla="*/ 2847975 h 2933700"/>
              <a:gd name="connsiteX163" fmla="*/ 4727184 w 5282625"/>
              <a:gd name="connsiteY163" fmla="*/ 2771775 h 2933700"/>
              <a:gd name="connsiteX164" fmla="*/ 4693847 w 5282625"/>
              <a:gd name="connsiteY164" fmla="*/ 2728912 h 2933700"/>
              <a:gd name="connsiteX165" fmla="*/ 4655747 w 5282625"/>
              <a:gd name="connsiteY165" fmla="*/ 2695575 h 2933700"/>
              <a:gd name="connsiteX166" fmla="*/ 4593834 w 5282625"/>
              <a:gd name="connsiteY166" fmla="*/ 2590800 h 2933700"/>
              <a:gd name="connsiteX167" fmla="*/ 4574784 w 5282625"/>
              <a:gd name="connsiteY167" fmla="*/ 2557462 h 2933700"/>
              <a:gd name="connsiteX168" fmla="*/ 4560497 w 5282625"/>
              <a:gd name="connsiteY168" fmla="*/ 2519362 h 2933700"/>
              <a:gd name="connsiteX169" fmla="*/ 4541447 w 5282625"/>
              <a:gd name="connsiteY169" fmla="*/ 2476500 h 2933700"/>
              <a:gd name="connsiteX170" fmla="*/ 4531922 w 5282625"/>
              <a:gd name="connsiteY170" fmla="*/ 2447925 h 2933700"/>
              <a:gd name="connsiteX171" fmla="*/ 4517634 w 5282625"/>
              <a:gd name="connsiteY171" fmla="*/ 2419350 h 2933700"/>
              <a:gd name="connsiteX172" fmla="*/ 4508109 w 5282625"/>
              <a:gd name="connsiteY172" fmla="*/ 2395537 h 2933700"/>
              <a:gd name="connsiteX173" fmla="*/ 4498584 w 5282625"/>
              <a:gd name="connsiteY173" fmla="*/ 2357437 h 2933700"/>
              <a:gd name="connsiteX174" fmla="*/ 4484297 w 5282625"/>
              <a:gd name="connsiteY174" fmla="*/ 2276475 h 2933700"/>
              <a:gd name="connsiteX175" fmla="*/ 4470009 w 5282625"/>
              <a:gd name="connsiteY175" fmla="*/ 2257425 h 2933700"/>
              <a:gd name="connsiteX176" fmla="*/ 4446197 w 5282625"/>
              <a:gd name="connsiteY176" fmla="*/ 2219325 h 2933700"/>
              <a:gd name="connsiteX177" fmla="*/ 4431909 w 5282625"/>
              <a:gd name="connsiteY177" fmla="*/ 2205037 h 2933700"/>
              <a:gd name="connsiteX178" fmla="*/ 4408097 w 5282625"/>
              <a:gd name="connsiteY178" fmla="*/ 2176462 h 2933700"/>
              <a:gd name="connsiteX179" fmla="*/ 4374759 w 5282625"/>
              <a:gd name="connsiteY179" fmla="*/ 2138362 h 2933700"/>
              <a:gd name="connsiteX180" fmla="*/ 4355709 w 5282625"/>
              <a:gd name="connsiteY180" fmla="*/ 2076450 h 2933700"/>
              <a:gd name="connsiteX181" fmla="*/ 4350947 w 5282625"/>
              <a:gd name="connsiteY181" fmla="*/ 2043112 h 2933700"/>
              <a:gd name="connsiteX182" fmla="*/ 4346184 w 5282625"/>
              <a:gd name="connsiteY182" fmla="*/ 1757362 h 2933700"/>
              <a:gd name="connsiteX183" fmla="*/ 4341422 w 5282625"/>
              <a:gd name="connsiteY183" fmla="*/ 1743075 h 2933700"/>
              <a:gd name="connsiteX184" fmla="*/ 4308084 w 5282625"/>
              <a:gd name="connsiteY184" fmla="*/ 1724025 h 2933700"/>
              <a:gd name="connsiteX185" fmla="*/ 4269984 w 5282625"/>
              <a:gd name="connsiteY185" fmla="*/ 1709737 h 2933700"/>
              <a:gd name="connsiteX186" fmla="*/ 4189022 w 5282625"/>
              <a:gd name="connsiteY186" fmla="*/ 1690687 h 2933700"/>
              <a:gd name="connsiteX187" fmla="*/ 4141397 w 5282625"/>
              <a:gd name="connsiteY187" fmla="*/ 1704975 h 2933700"/>
              <a:gd name="connsiteX188" fmla="*/ 4098534 w 5282625"/>
              <a:gd name="connsiteY188" fmla="*/ 1733550 h 2933700"/>
              <a:gd name="connsiteX189" fmla="*/ 4084247 w 5282625"/>
              <a:gd name="connsiteY189" fmla="*/ 1743075 h 2933700"/>
              <a:gd name="connsiteX190" fmla="*/ 4012809 w 5282625"/>
              <a:gd name="connsiteY190" fmla="*/ 1747837 h 2933700"/>
              <a:gd name="connsiteX191" fmla="*/ 3888984 w 5282625"/>
              <a:gd name="connsiteY191" fmla="*/ 1733550 h 2933700"/>
              <a:gd name="connsiteX192" fmla="*/ 3869934 w 5282625"/>
              <a:gd name="connsiteY192" fmla="*/ 1714500 h 2933700"/>
              <a:gd name="connsiteX193" fmla="*/ 3831834 w 5282625"/>
              <a:gd name="connsiteY193" fmla="*/ 1704975 h 2933700"/>
              <a:gd name="connsiteX194" fmla="*/ 3812784 w 5282625"/>
              <a:gd name="connsiteY194" fmla="*/ 1690687 h 2933700"/>
              <a:gd name="connsiteX195" fmla="*/ 3684197 w 5282625"/>
              <a:gd name="connsiteY195" fmla="*/ 1690687 h 2933700"/>
              <a:gd name="connsiteX196" fmla="*/ 3612759 w 5282625"/>
              <a:gd name="connsiteY196" fmla="*/ 1728787 h 2933700"/>
              <a:gd name="connsiteX197" fmla="*/ 3584184 w 5282625"/>
              <a:gd name="connsiteY197" fmla="*/ 1752600 h 2933700"/>
              <a:gd name="connsiteX198" fmla="*/ 3560372 w 5282625"/>
              <a:gd name="connsiteY198" fmla="*/ 1766887 h 2933700"/>
              <a:gd name="connsiteX199" fmla="*/ 3541322 w 5282625"/>
              <a:gd name="connsiteY199" fmla="*/ 1785937 h 2933700"/>
              <a:gd name="connsiteX200" fmla="*/ 3512747 w 5282625"/>
              <a:gd name="connsiteY200" fmla="*/ 1804987 h 2933700"/>
              <a:gd name="connsiteX201" fmla="*/ 3498459 w 5282625"/>
              <a:gd name="connsiteY201" fmla="*/ 1824037 h 2933700"/>
              <a:gd name="connsiteX202" fmla="*/ 3474647 w 5282625"/>
              <a:gd name="connsiteY202" fmla="*/ 1838325 h 2933700"/>
              <a:gd name="connsiteX203" fmla="*/ 3431784 w 5282625"/>
              <a:gd name="connsiteY203" fmla="*/ 1862137 h 2933700"/>
              <a:gd name="connsiteX204" fmla="*/ 3388922 w 5282625"/>
              <a:gd name="connsiteY204" fmla="*/ 1885950 h 2933700"/>
              <a:gd name="connsiteX205" fmla="*/ 3374634 w 5282625"/>
              <a:gd name="connsiteY205" fmla="*/ 1895475 h 2933700"/>
              <a:gd name="connsiteX206" fmla="*/ 3350822 w 5282625"/>
              <a:gd name="connsiteY206" fmla="*/ 1900237 h 2933700"/>
              <a:gd name="connsiteX207" fmla="*/ 3303197 w 5282625"/>
              <a:gd name="connsiteY207" fmla="*/ 1919287 h 2933700"/>
              <a:gd name="connsiteX208" fmla="*/ 3279384 w 5282625"/>
              <a:gd name="connsiteY208" fmla="*/ 1928812 h 2933700"/>
              <a:gd name="connsiteX209" fmla="*/ 3046022 w 5282625"/>
              <a:gd name="connsiteY209" fmla="*/ 1928812 h 2933700"/>
              <a:gd name="connsiteX210" fmla="*/ 3026972 w 5282625"/>
              <a:gd name="connsiteY210" fmla="*/ 1943100 h 2933700"/>
              <a:gd name="connsiteX211" fmla="*/ 3003159 w 5282625"/>
              <a:gd name="connsiteY211" fmla="*/ 1947862 h 2933700"/>
              <a:gd name="connsiteX212" fmla="*/ 2988872 w 5282625"/>
              <a:gd name="connsiteY212" fmla="*/ 1962150 h 2933700"/>
              <a:gd name="connsiteX213" fmla="*/ 2946009 w 5282625"/>
              <a:gd name="connsiteY213" fmla="*/ 1976437 h 2933700"/>
              <a:gd name="connsiteX214" fmla="*/ 2907909 w 5282625"/>
              <a:gd name="connsiteY214" fmla="*/ 1995487 h 2933700"/>
              <a:gd name="connsiteX215" fmla="*/ 2865047 w 5282625"/>
              <a:gd name="connsiteY215" fmla="*/ 2005012 h 2933700"/>
              <a:gd name="connsiteX216" fmla="*/ 2826947 w 5282625"/>
              <a:gd name="connsiteY216" fmla="*/ 2009775 h 2933700"/>
              <a:gd name="connsiteX217" fmla="*/ 2798372 w 5282625"/>
              <a:gd name="connsiteY217" fmla="*/ 2019300 h 2933700"/>
              <a:gd name="connsiteX218" fmla="*/ 2760272 w 5282625"/>
              <a:gd name="connsiteY218" fmla="*/ 2024062 h 2933700"/>
              <a:gd name="connsiteX219" fmla="*/ 2745984 w 5282625"/>
              <a:gd name="connsiteY219" fmla="*/ 2038350 h 2933700"/>
              <a:gd name="connsiteX220" fmla="*/ 2712647 w 5282625"/>
              <a:gd name="connsiteY220" fmla="*/ 2066925 h 2933700"/>
              <a:gd name="connsiteX221" fmla="*/ 2665022 w 5282625"/>
              <a:gd name="connsiteY221" fmla="*/ 2090737 h 2933700"/>
              <a:gd name="connsiteX222" fmla="*/ 2626922 w 5282625"/>
              <a:gd name="connsiteY222" fmla="*/ 2105025 h 2933700"/>
              <a:gd name="connsiteX223" fmla="*/ 2579297 w 5282625"/>
              <a:gd name="connsiteY223" fmla="*/ 2133600 h 2933700"/>
              <a:gd name="connsiteX224" fmla="*/ 2555484 w 5282625"/>
              <a:gd name="connsiteY224" fmla="*/ 2147887 h 2933700"/>
              <a:gd name="connsiteX225" fmla="*/ 2536434 w 5282625"/>
              <a:gd name="connsiteY225" fmla="*/ 2162175 h 2933700"/>
              <a:gd name="connsiteX226" fmla="*/ 2493572 w 5282625"/>
              <a:gd name="connsiteY226" fmla="*/ 2171700 h 2933700"/>
              <a:gd name="connsiteX227" fmla="*/ 2464997 w 5282625"/>
              <a:gd name="connsiteY227" fmla="*/ 2181225 h 2933700"/>
              <a:gd name="connsiteX228" fmla="*/ 2445947 w 5282625"/>
              <a:gd name="connsiteY228" fmla="*/ 2185987 h 2933700"/>
              <a:gd name="connsiteX229" fmla="*/ 2403084 w 5282625"/>
              <a:gd name="connsiteY229" fmla="*/ 2200275 h 2933700"/>
              <a:gd name="connsiteX230" fmla="*/ 2388797 w 5282625"/>
              <a:gd name="connsiteY230" fmla="*/ 2205037 h 2933700"/>
              <a:gd name="connsiteX231" fmla="*/ 2369747 w 5282625"/>
              <a:gd name="connsiteY231" fmla="*/ 2214562 h 2933700"/>
              <a:gd name="connsiteX232" fmla="*/ 2350697 w 5282625"/>
              <a:gd name="connsiteY232" fmla="*/ 2219325 h 2933700"/>
              <a:gd name="connsiteX233" fmla="*/ 2288784 w 5282625"/>
              <a:gd name="connsiteY233" fmla="*/ 2228850 h 2933700"/>
              <a:gd name="connsiteX234" fmla="*/ 2241159 w 5282625"/>
              <a:gd name="connsiteY234" fmla="*/ 2243137 h 2933700"/>
              <a:gd name="connsiteX235" fmla="*/ 2222109 w 5282625"/>
              <a:gd name="connsiteY235" fmla="*/ 2247900 h 2933700"/>
              <a:gd name="connsiteX236" fmla="*/ 2188772 w 5282625"/>
              <a:gd name="connsiteY236" fmla="*/ 2257425 h 2933700"/>
              <a:gd name="connsiteX237" fmla="*/ 2136384 w 5282625"/>
              <a:gd name="connsiteY237" fmla="*/ 2262187 h 2933700"/>
              <a:gd name="connsiteX238" fmla="*/ 2103047 w 5282625"/>
              <a:gd name="connsiteY238" fmla="*/ 2266950 h 2933700"/>
              <a:gd name="connsiteX239" fmla="*/ 2079234 w 5282625"/>
              <a:gd name="connsiteY239" fmla="*/ 2295525 h 2933700"/>
              <a:gd name="connsiteX240" fmla="*/ 2060184 w 5282625"/>
              <a:gd name="connsiteY240" fmla="*/ 2300287 h 2933700"/>
              <a:gd name="connsiteX241" fmla="*/ 1993509 w 5282625"/>
              <a:gd name="connsiteY241" fmla="*/ 2338387 h 2933700"/>
              <a:gd name="connsiteX242" fmla="*/ 1955409 w 5282625"/>
              <a:gd name="connsiteY242" fmla="*/ 2352675 h 2933700"/>
              <a:gd name="connsiteX243" fmla="*/ 1941122 w 5282625"/>
              <a:gd name="connsiteY243" fmla="*/ 2357437 h 2933700"/>
              <a:gd name="connsiteX244" fmla="*/ 1893497 w 5282625"/>
              <a:gd name="connsiteY244" fmla="*/ 2376487 h 2933700"/>
              <a:gd name="connsiteX245" fmla="*/ 1845872 w 5282625"/>
              <a:gd name="connsiteY245" fmla="*/ 2390775 h 2933700"/>
              <a:gd name="connsiteX246" fmla="*/ 1798247 w 5282625"/>
              <a:gd name="connsiteY246" fmla="*/ 2405062 h 2933700"/>
              <a:gd name="connsiteX247" fmla="*/ 1745859 w 5282625"/>
              <a:gd name="connsiteY247" fmla="*/ 2419350 h 2933700"/>
              <a:gd name="connsiteX248" fmla="*/ 1698234 w 5282625"/>
              <a:gd name="connsiteY248" fmla="*/ 2438400 h 2933700"/>
              <a:gd name="connsiteX249" fmla="*/ 1674422 w 5282625"/>
              <a:gd name="connsiteY249" fmla="*/ 2443162 h 2933700"/>
              <a:gd name="connsiteX250" fmla="*/ 1641084 w 5282625"/>
              <a:gd name="connsiteY250" fmla="*/ 2452687 h 2933700"/>
              <a:gd name="connsiteX251" fmla="*/ 1617272 w 5282625"/>
              <a:gd name="connsiteY251" fmla="*/ 2466975 h 2933700"/>
              <a:gd name="connsiteX252" fmla="*/ 1602984 w 5282625"/>
              <a:gd name="connsiteY252" fmla="*/ 2471737 h 2933700"/>
              <a:gd name="connsiteX253" fmla="*/ 1550597 w 5282625"/>
              <a:gd name="connsiteY253" fmla="*/ 2481262 h 2933700"/>
              <a:gd name="connsiteX254" fmla="*/ 1502972 w 5282625"/>
              <a:gd name="connsiteY254" fmla="*/ 2505075 h 2933700"/>
              <a:gd name="connsiteX255" fmla="*/ 1464872 w 5282625"/>
              <a:gd name="connsiteY255" fmla="*/ 2514600 h 2933700"/>
              <a:gd name="connsiteX256" fmla="*/ 1445822 w 5282625"/>
              <a:gd name="connsiteY256" fmla="*/ 2524125 h 2933700"/>
              <a:gd name="connsiteX257" fmla="*/ 1412484 w 5282625"/>
              <a:gd name="connsiteY257" fmla="*/ 2533650 h 2933700"/>
              <a:gd name="connsiteX258" fmla="*/ 1360097 w 5282625"/>
              <a:gd name="connsiteY258" fmla="*/ 2557462 h 2933700"/>
              <a:gd name="connsiteX259" fmla="*/ 1279134 w 5282625"/>
              <a:gd name="connsiteY259" fmla="*/ 2595562 h 2933700"/>
              <a:gd name="connsiteX260" fmla="*/ 1260084 w 5282625"/>
              <a:gd name="connsiteY260" fmla="*/ 2605087 h 2933700"/>
              <a:gd name="connsiteX261" fmla="*/ 1183884 w 5282625"/>
              <a:gd name="connsiteY261" fmla="*/ 2619375 h 2933700"/>
              <a:gd name="connsiteX262" fmla="*/ 1155309 w 5282625"/>
              <a:gd name="connsiteY262" fmla="*/ 2628900 h 2933700"/>
              <a:gd name="connsiteX263" fmla="*/ 1098159 w 5282625"/>
              <a:gd name="connsiteY263" fmla="*/ 2638425 h 2933700"/>
              <a:gd name="connsiteX264" fmla="*/ 1055297 w 5282625"/>
              <a:gd name="connsiteY264" fmla="*/ 2647950 h 2933700"/>
              <a:gd name="connsiteX265" fmla="*/ 874322 w 5282625"/>
              <a:gd name="connsiteY265" fmla="*/ 2647950 h 2933700"/>
              <a:gd name="connsiteX266" fmla="*/ 850509 w 5282625"/>
              <a:gd name="connsiteY266" fmla="*/ 2652712 h 2933700"/>
              <a:gd name="connsiteX267" fmla="*/ 802884 w 5282625"/>
              <a:gd name="connsiteY267" fmla="*/ 2671762 h 2933700"/>
              <a:gd name="connsiteX268" fmla="*/ 774309 w 5282625"/>
              <a:gd name="connsiteY268" fmla="*/ 2686050 h 2933700"/>
              <a:gd name="connsiteX269" fmla="*/ 726684 w 5282625"/>
              <a:gd name="connsiteY269" fmla="*/ 2705100 h 2933700"/>
              <a:gd name="connsiteX270" fmla="*/ 702872 w 5282625"/>
              <a:gd name="connsiteY270" fmla="*/ 2714625 h 2933700"/>
              <a:gd name="connsiteX271" fmla="*/ 679059 w 5282625"/>
              <a:gd name="connsiteY271" fmla="*/ 2728912 h 2933700"/>
              <a:gd name="connsiteX272" fmla="*/ 655247 w 5282625"/>
              <a:gd name="connsiteY272" fmla="*/ 2733675 h 2933700"/>
              <a:gd name="connsiteX273" fmla="*/ 612384 w 5282625"/>
              <a:gd name="connsiteY273" fmla="*/ 2752725 h 2933700"/>
              <a:gd name="connsiteX274" fmla="*/ 588572 w 5282625"/>
              <a:gd name="connsiteY274" fmla="*/ 2767012 h 2933700"/>
              <a:gd name="connsiteX275" fmla="*/ 550472 w 5282625"/>
              <a:gd name="connsiteY275" fmla="*/ 2771775 h 2933700"/>
              <a:gd name="connsiteX276" fmla="*/ 521897 w 5282625"/>
              <a:gd name="connsiteY276" fmla="*/ 2776537 h 2933700"/>
              <a:gd name="connsiteX277" fmla="*/ 336159 w 5282625"/>
              <a:gd name="connsiteY277" fmla="*/ 2790825 h 2933700"/>
              <a:gd name="connsiteX278" fmla="*/ 150422 w 5282625"/>
              <a:gd name="connsiteY278" fmla="*/ 2786062 h 2933700"/>
              <a:gd name="connsiteX279" fmla="*/ 78984 w 5282625"/>
              <a:gd name="connsiteY279" fmla="*/ 2781300 h 2933700"/>
              <a:gd name="connsiteX280" fmla="*/ 40884 w 5282625"/>
              <a:gd name="connsiteY280" fmla="*/ 2776537 h 2933700"/>
              <a:gd name="connsiteX281" fmla="*/ 7547 w 5282625"/>
              <a:gd name="connsiteY281" fmla="*/ 2757487 h 2933700"/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345809 w 5282625"/>
              <a:gd name="connsiteY32" fmla="*/ 1981200 h 2933700"/>
              <a:gd name="connsiteX33" fmla="*/ 1450584 w 5282625"/>
              <a:gd name="connsiteY33" fmla="*/ 1933575 h 2933700"/>
              <a:gd name="connsiteX34" fmla="*/ 1483922 w 5282625"/>
              <a:gd name="connsiteY34" fmla="*/ 1914525 h 2933700"/>
              <a:gd name="connsiteX35" fmla="*/ 1541072 w 5282625"/>
              <a:gd name="connsiteY35" fmla="*/ 1866900 h 2933700"/>
              <a:gd name="connsiteX36" fmla="*/ 1579172 w 5282625"/>
              <a:gd name="connsiteY36" fmla="*/ 1824037 h 2933700"/>
              <a:gd name="connsiteX37" fmla="*/ 1598222 w 5282625"/>
              <a:gd name="connsiteY37" fmla="*/ 1809750 h 2933700"/>
              <a:gd name="connsiteX38" fmla="*/ 1645847 w 5282625"/>
              <a:gd name="connsiteY38" fmla="*/ 1724025 h 2933700"/>
              <a:gd name="connsiteX39" fmla="*/ 1674422 w 5282625"/>
              <a:gd name="connsiteY39" fmla="*/ 1690687 h 2933700"/>
              <a:gd name="connsiteX40" fmla="*/ 1717284 w 5282625"/>
              <a:gd name="connsiteY40" fmla="*/ 1624012 h 2933700"/>
              <a:gd name="connsiteX41" fmla="*/ 1741097 w 5282625"/>
              <a:gd name="connsiteY41" fmla="*/ 1590675 h 2933700"/>
              <a:gd name="connsiteX42" fmla="*/ 1774434 w 5282625"/>
              <a:gd name="connsiteY42" fmla="*/ 1547812 h 2933700"/>
              <a:gd name="connsiteX43" fmla="*/ 1798247 w 5282625"/>
              <a:gd name="connsiteY43" fmla="*/ 1514475 h 2933700"/>
              <a:gd name="connsiteX44" fmla="*/ 1817297 w 5282625"/>
              <a:gd name="connsiteY44" fmla="*/ 1485900 h 2933700"/>
              <a:gd name="connsiteX45" fmla="*/ 1855397 w 5282625"/>
              <a:gd name="connsiteY45" fmla="*/ 1457325 h 2933700"/>
              <a:gd name="connsiteX46" fmla="*/ 1864922 w 5282625"/>
              <a:gd name="connsiteY46" fmla="*/ 1443037 h 2933700"/>
              <a:gd name="connsiteX47" fmla="*/ 1907784 w 5282625"/>
              <a:gd name="connsiteY47" fmla="*/ 1433512 h 2933700"/>
              <a:gd name="connsiteX48" fmla="*/ 1936359 w 5282625"/>
              <a:gd name="connsiteY48" fmla="*/ 1423987 h 2933700"/>
              <a:gd name="connsiteX49" fmla="*/ 1960172 w 5282625"/>
              <a:gd name="connsiteY49" fmla="*/ 1419225 h 2933700"/>
              <a:gd name="connsiteX50" fmla="*/ 2022084 w 5282625"/>
              <a:gd name="connsiteY50" fmla="*/ 1428750 h 2933700"/>
              <a:gd name="connsiteX51" fmla="*/ 2036372 w 5282625"/>
              <a:gd name="connsiteY51" fmla="*/ 1438275 h 2933700"/>
              <a:gd name="connsiteX52" fmla="*/ 2055422 w 5282625"/>
              <a:gd name="connsiteY52" fmla="*/ 1447800 h 2933700"/>
              <a:gd name="connsiteX53" fmla="*/ 2093522 w 5282625"/>
              <a:gd name="connsiteY53" fmla="*/ 1476375 h 2933700"/>
              <a:gd name="connsiteX54" fmla="*/ 2131622 w 5282625"/>
              <a:gd name="connsiteY54" fmla="*/ 1519237 h 2933700"/>
              <a:gd name="connsiteX55" fmla="*/ 2179247 w 5282625"/>
              <a:gd name="connsiteY55" fmla="*/ 1533525 h 2933700"/>
              <a:gd name="connsiteX56" fmla="*/ 2212584 w 5282625"/>
              <a:gd name="connsiteY56" fmla="*/ 1528762 h 2933700"/>
              <a:gd name="connsiteX57" fmla="*/ 2226872 w 5282625"/>
              <a:gd name="connsiteY57" fmla="*/ 1519237 h 2933700"/>
              <a:gd name="connsiteX58" fmla="*/ 2241159 w 5282625"/>
              <a:gd name="connsiteY58" fmla="*/ 1514475 h 2933700"/>
              <a:gd name="connsiteX59" fmla="*/ 2274497 w 5282625"/>
              <a:gd name="connsiteY59" fmla="*/ 1495425 h 2933700"/>
              <a:gd name="connsiteX60" fmla="*/ 2288784 w 5282625"/>
              <a:gd name="connsiteY60" fmla="*/ 1476375 h 2933700"/>
              <a:gd name="connsiteX61" fmla="*/ 2303072 w 5282625"/>
              <a:gd name="connsiteY61" fmla="*/ 1466850 h 2933700"/>
              <a:gd name="connsiteX62" fmla="*/ 2322122 w 5282625"/>
              <a:gd name="connsiteY62" fmla="*/ 1452562 h 2933700"/>
              <a:gd name="connsiteX63" fmla="*/ 2336409 w 5282625"/>
              <a:gd name="connsiteY63" fmla="*/ 1433512 h 2933700"/>
              <a:gd name="connsiteX64" fmla="*/ 2355459 w 5282625"/>
              <a:gd name="connsiteY64" fmla="*/ 1423987 h 2933700"/>
              <a:gd name="connsiteX65" fmla="*/ 2398322 w 5282625"/>
              <a:gd name="connsiteY65" fmla="*/ 1404937 h 2933700"/>
              <a:gd name="connsiteX66" fmla="*/ 2498334 w 5282625"/>
              <a:gd name="connsiteY66" fmla="*/ 1395412 h 2933700"/>
              <a:gd name="connsiteX67" fmla="*/ 2531672 w 5282625"/>
              <a:gd name="connsiteY67" fmla="*/ 1381125 h 2933700"/>
              <a:gd name="connsiteX68" fmla="*/ 2569772 w 5282625"/>
              <a:gd name="connsiteY68" fmla="*/ 1371600 h 2933700"/>
              <a:gd name="connsiteX69" fmla="*/ 2645972 w 5282625"/>
              <a:gd name="connsiteY69" fmla="*/ 1314450 h 2933700"/>
              <a:gd name="connsiteX70" fmla="*/ 2665022 w 5282625"/>
              <a:gd name="connsiteY70" fmla="*/ 1290637 h 2933700"/>
              <a:gd name="connsiteX71" fmla="*/ 2703122 w 5282625"/>
              <a:gd name="connsiteY71" fmla="*/ 1257300 h 2933700"/>
              <a:gd name="connsiteX72" fmla="*/ 2717409 w 5282625"/>
              <a:gd name="connsiteY72" fmla="*/ 1233487 h 2933700"/>
              <a:gd name="connsiteX73" fmla="*/ 2779322 w 5282625"/>
              <a:gd name="connsiteY73" fmla="*/ 1157287 h 2933700"/>
              <a:gd name="connsiteX74" fmla="*/ 2812659 w 5282625"/>
              <a:gd name="connsiteY74" fmla="*/ 1123950 h 2933700"/>
              <a:gd name="connsiteX75" fmla="*/ 2884097 w 5282625"/>
              <a:gd name="connsiteY75" fmla="*/ 1076325 h 2933700"/>
              <a:gd name="connsiteX76" fmla="*/ 2917434 w 5282625"/>
              <a:gd name="connsiteY76" fmla="*/ 1052512 h 2933700"/>
              <a:gd name="connsiteX77" fmla="*/ 2984109 w 5282625"/>
              <a:gd name="connsiteY77" fmla="*/ 1038225 h 2933700"/>
              <a:gd name="connsiteX78" fmla="*/ 3007922 w 5282625"/>
              <a:gd name="connsiteY78" fmla="*/ 1028700 h 2933700"/>
              <a:gd name="connsiteX79" fmla="*/ 3031734 w 5282625"/>
              <a:gd name="connsiteY79" fmla="*/ 1023937 h 2933700"/>
              <a:gd name="connsiteX80" fmla="*/ 3146034 w 5282625"/>
              <a:gd name="connsiteY80" fmla="*/ 1014412 h 2933700"/>
              <a:gd name="connsiteX81" fmla="*/ 3331772 w 5282625"/>
              <a:gd name="connsiteY81" fmla="*/ 1000125 h 2933700"/>
              <a:gd name="connsiteX82" fmla="*/ 3360347 w 5282625"/>
              <a:gd name="connsiteY82" fmla="*/ 990600 h 2933700"/>
              <a:gd name="connsiteX83" fmla="*/ 3398447 w 5282625"/>
              <a:gd name="connsiteY83" fmla="*/ 985837 h 2933700"/>
              <a:gd name="connsiteX84" fmla="*/ 3431784 w 5282625"/>
              <a:gd name="connsiteY84" fmla="*/ 981075 h 2933700"/>
              <a:gd name="connsiteX85" fmla="*/ 3465122 w 5282625"/>
              <a:gd name="connsiteY85" fmla="*/ 966787 h 2933700"/>
              <a:gd name="connsiteX86" fmla="*/ 3536559 w 5282625"/>
              <a:gd name="connsiteY86" fmla="*/ 942975 h 2933700"/>
              <a:gd name="connsiteX87" fmla="*/ 3627047 w 5282625"/>
              <a:gd name="connsiteY87" fmla="*/ 885825 h 2933700"/>
              <a:gd name="connsiteX88" fmla="*/ 3674672 w 5282625"/>
              <a:gd name="connsiteY88" fmla="*/ 833437 h 2933700"/>
              <a:gd name="connsiteX89" fmla="*/ 3693722 w 5282625"/>
              <a:gd name="connsiteY89" fmla="*/ 733425 h 2933700"/>
              <a:gd name="connsiteX90" fmla="*/ 3703247 w 5282625"/>
              <a:gd name="connsiteY90" fmla="*/ 642937 h 2933700"/>
              <a:gd name="connsiteX91" fmla="*/ 3708009 w 5282625"/>
              <a:gd name="connsiteY91" fmla="*/ 552450 h 2933700"/>
              <a:gd name="connsiteX92" fmla="*/ 3717534 w 5282625"/>
              <a:gd name="connsiteY92" fmla="*/ 528637 h 2933700"/>
              <a:gd name="connsiteX93" fmla="*/ 3727059 w 5282625"/>
              <a:gd name="connsiteY93" fmla="*/ 495300 h 2933700"/>
              <a:gd name="connsiteX94" fmla="*/ 3741347 w 5282625"/>
              <a:gd name="connsiteY94" fmla="*/ 466725 h 2933700"/>
              <a:gd name="connsiteX95" fmla="*/ 3750872 w 5282625"/>
              <a:gd name="connsiteY95" fmla="*/ 438150 h 2933700"/>
              <a:gd name="connsiteX96" fmla="*/ 3769922 w 5282625"/>
              <a:gd name="connsiteY96" fmla="*/ 390525 h 2933700"/>
              <a:gd name="connsiteX97" fmla="*/ 3788972 w 5282625"/>
              <a:gd name="connsiteY97" fmla="*/ 352425 h 2933700"/>
              <a:gd name="connsiteX98" fmla="*/ 3808022 w 5282625"/>
              <a:gd name="connsiteY98" fmla="*/ 300037 h 2933700"/>
              <a:gd name="connsiteX99" fmla="*/ 3812784 w 5282625"/>
              <a:gd name="connsiteY99" fmla="*/ 271462 h 2933700"/>
              <a:gd name="connsiteX100" fmla="*/ 3831834 w 5282625"/>
              <a:gd name="connsiteY100" fmla="*/ 238125 h 2933700"/>
              <a:gd name="connsiteX101" fmla="*/ 3865172 w 5282625"/>
              <a:gd name="connsiteY101" fmla="*/ 180975 h 2933700"/>
              <a:gd name="connsiteX102" fmla="*/ 3903272 w 5282625"/>
              <a:gd name="connsiteY102" fmla="*/ 114300 h 2933700"/>
              <a:gd name="connsiteX103" fmla="*/ 3908034 w 5282625"/>
              <a:gd name="connsiteY103" fmla="*/ 100012 h 2933700"/>
              <a:gd name="connsiteX104" fmla="*/ 3941372 w 5282625"/>
              <a:gd name="connsiteY104" fmla="*/ 61912 h 2933700"/>
              <a:gd name="connsiteX105" fmla="*/ 3960422 w 5282625"/>
              <a:gd name="connsiteY105" fmla="*/ 47625 h 2933700"/>
              <a:gd name="connsiteX106" fmla="*/ 3979472 w 5282625"/>
              <a:gd name="connsiteY106" fmla="*/ 38100 h 2933700"/>
              <a:gd name="connsiteX107" fmla="*/ 4022334 w 5282625"/>
              <a:gd name="connsiteY107" fmla="*/ 19050 h 2933700"/>
              <a:gd name="connsiteX108" fmla="*/ 4050909 w 5282625"/>
              <a:gd name="connsiteY108" fmla="*/ 14287 h 2933700"/>
              <a:gd name="connsiteX109" fmla="*/ 4108059 w 5282625"/>
              <a:gd name="connsiteY109" fmla="*/ 4762 h 2933700"/>
              <a:gd name="connsiteX110" fmla="*/ 4246172 w 5282625"/>
              <a:gd name="connsiteY110" fmla="*/ 0 h 2933700"/>
              <a:gd name="connsiteX111" fmla="*/ 4355709 w 5282625"/>
              <a:gd name="connsiteY111" fmla="*/ 4762 h 2933700"/>
              <a:gd name="connsiteX112" fmla="*/ 4384284 w 5282625"/>
              <a:gd name="connsiteY112" fmla="*/ 9525 h 2933700"/>
              <a:gd name="connsiteX113" fmla="*/ 4455722 w 5282625"/>
              <a:gd name="connsiteY113" fmla="*/ 19050 h 2933700"/>
              <a:gd name="connsiteX114" fmla="*/ 4489059 w 5282625"/>
              <a:gd name="connsiteY114" fmla="*/ 33337 h 2933700"/>
              <a:gd name="connsiteX115" fmla="*/ 4565259 w 5282625"/>
              <a:gd name="connsiteY115" fmla="*/ 71437 h 2933700"/>
              <a:gd name="connsiteX116" fmla="*/ 4612884 w 5282625"/>
              <a:gd name="connsiteY116" fmla="*/ 85725 h 2933700"/>
              <a:gd name="connsiteX117" fmla="*/ 4684322 w 5282625"/>
              <a:gd name="connsiteY117" fmla="*/ 114300 h 2933700"/>
              <a:gd name="connsiteX118" fmla="*/ 4731947 w 5282625"/>
              <a:gd name="connsiteY118" fmla="*/ 128587 h 2933700"/>
              <a:gd name="connsiteX119" fmla="*/ 4774809 w 5282625"/>
              <a:gd name="connsiteY119" fmla="*/ 147637 h 2933700"/>
              <a:gd name="connsiteX120" fmla="*/ 4798622 w 5282625"/>
              <a:gd name="connsiteY120" fmla="*/ 157162 h 2933700"/>
              <a:gd name="connsiteX121" fmla="*/ 4851009 w 5282625"/>
              <a:gd name="connsiteY121" fmla="*/ 171450 h 2933700"/>
              <a:gd name="connsiteX122" fmla="*/ 4889109 w 5282625"/>
              <a:gd name="connsiteY122" fmla="*/ 185737 h 2933700"/>
              <a:gd name="connsiteX123" fmla="*/ 5003409 w 5282625"/>
              <a:gd name="connsiteY123" fmla="*/ 238125 h 2933700"/>
              <a:gd name="connsiteX124" fmla="*/ 5060559 w 5282625"/>
              <a:gd name="connsiteY124" fmla="*/ 280987 h 2933700"/>
              <a:gd name="connsiteX125" fmla="*/ 5074847 w 5282625"/>
              <a:gd name="connsiteY125" fmla="*/ 290512 h 2933700"/>
              <a:gd name="connsiteX126" fmla="*/ 5103422 w 5282625"/>
              <a:gd name="connsiteY126" fmla="*/ 319087 h 2933700"/>
              <a:gd name="connsiteX127" fmla="*/ 5141522 w 5282625"/>
              <a:gd name="connsiteY127" fmla="*/ 347662 h 2933700"/>
              <a:gd name="connsiteX128" fmla="*/ 5160572 w 5282625"/>
              <a:gd name="connsiteY128" fmla="*/ 366712 h 2933700"/>
              <a:gd name="connsiteX129" fmla="*/ 5179622 w 5282625"/>
              <a:gd name="connsiteY129" fmla="*/ 376237 h 2933700"/>
              <a:gd name="connsiteX130" fmla="*/ 5189147 w 5282625"/>
              <a:gd name="connsiteY130" fmla="*/ 395287 h 2933700"/>
              <a:gd name="connsiteX131" fmla="*/ 5203434 w 5282625"/>
              <a:gd name="connsiteY131" fmla="*/ 404812 h 2933700"/>
              <a:gd name="connsiteX132" fmla="*/ 5222484 w 5282625"/>
              <a:gd name="connsiteY132" fmla="*/ 428625 h 2933700"/>
              <a:gd name="connsiteX133" fmla="*/ 5236772 w 5282625"/>
              <a:gd name="connsiteY133" fmla="*/ 476250 h 2933700"/>
              <a:gd name="connsiteX134" fmla="*/ 5246297 w 5282625"/>
              <a:gd name="connsiteY134" fmla="*/ 528637 h 2933700"/>
              <a:gd name="connsiteX135" fmla="*/ 5236772 w 5282625"/>
              <a:gd name="connsiteY135" fmla="*/ 1000125 h 2933700"/>
              <a:gd name="connsiteX136" fmla="*/ 5246297 w 5282625"/>
              <a:gd name="connsiteY136" fmla="*/ 1509712 h 2933700"/>
              <a:gd name="connsiteX137" fmla="*/ 5251059 w 5282625"/>
              <a:gd name="connsiteY137" fmla="*/ 1590675 h 2933700"/>
              <a:gd name="connsiteX138" fmla="*/ 5260584 w 5282625"/>
              <a:gd name="connsiteY138" fmla="*/ 1671637 h 2933700"/>
              <a:gd name="connsiteX139" fmla="*/ 5274872 w 5282625"/>
              <a:gd name="connsiteY139" fmla="*/ 1885950 h 2933700"/>
              <a:gd name="connsiteX140" fmla="*/ 5270109 w 5282625"/>
              <a:gd name="connsiteY140" fmla="*/ 2162175 h 2933700"/>
              <a:gd name="connsiteX141" fmla="*/ 5251059 w 5282625"/>
              <a:gd name="connsiteY141" fmla="*/ 2205037 h 2933700"/>
              <a:gd name="connsiteX142" fmla="*/ 5232009 w 5282625"/>
              <a:gd name="connsiteY142" fmla="*/ 2252662 h 2933700"/>
              <a:gd name="connsiteX143" fmla="*/ 5222484 w 5282625"/>
              <a:gd name="connsiteY143" fmla="*/ 2281237 h 2933700"/>
              <a:gd name="connsiteX144" fmla="*/ 5212959 w 5282625"/>
              <a:gd name="connsiteY144" fmla="*/ 2305050 h 2933700"/>
              <a:gd name="connsiteX145" fmla="*/ 5198672 w 5282625"/>
              <a:gd name="connsiteY145" fmla="*/ 2333625 h 2933700"/>
              <a:gd name="connsiteX146" fmla="*/ 5184384 w 5282625"/>
              <a:gd name="connsiteY146" fmla="*/ 2381250 h 2933700"/>
              <a:gd name="connsiteX147" fmla="*/ 5170097 w 5282625"/>
              <a:gd name="connsiteY147" fmla="*/ 2419350 h 2933700"/>
              <a:gd name="connsiteX148" fmla="*/ 5165334 w 5282625"/>
              <a:gd name="connsiteY148" fmla="*/ 2447925 h 2933700"/>
              <a:gd name="connsiteX149" fmla="*/ 5131997 w 5282625"/>
              <a:gd name="connsiteY149" fmla="*/ 2557462 h 2933700"/>
              <a:gd name="connsiteX150" fmla="*/ 5117709 w 5282625"/>
              <a:gd name="connsiteY150" fmla="*/ 2609850 h 2933700"/>
              <a:gd name="connsiteX151" fmla="*/ 5108184 w 5282625"/>
              <a:gd name="connsiteY151" fmla="*/ 2657475 h 2933700"/>
              <a:gd name="connsiteX152" fmla="*/ 5084372 w 5282625"/>
              <a:gd name="connsiteY152" fmla="*/ 2728912 h 2933700"/>
              <a:gd name="connsiteX153" fmla="*/ 5079609 w 5282625"/>
              <a:gd name="connsiteY153" fmla="*/ 2757487 h 2933700"/>
              <a:gd name="connsiteX154" fmla="*/ 5074847 w 5282625"/>
              <a:gd name="connsiteY154" fmla="*/ 2781300 h 2933700"/>
              <a:gd name="connsiteX155" fmla="*/ 5055797 w 5282625"/>
              <a:gd name="connsiteY155" fmla="*/ 2890837 h 2933700"/>
              <a:gd name="connsiteX156" fmla="*/ 5022459 w 5282625"/>
              <a:gd name="connsiteY156" fmla="*/ 2924175 h 2933700"/>
              <a:gd name="connsiteX157" fmla="*/ 4970072 w 5282625"/>
              <a:gd name="connsiteY157" fmla="*/ 2933700 h 2933700"/>
              <a:gd name="connsiteX158" fmla="*/ 4917684 w 5282625"/>
              <a:gd name="connsiteY158" fmla="*/ 2928937 h 2933700"/>
              <a:gd name="connsiteX159" fmla="*/ 4893872 w 5282625"/>
              <a:gd name="connsiteY159" fmla="*/ 2905125 h 2933700"/>
              <a:gd name="connsiteX160" fmla="*/ 4865297 w 5282625"/>
              <a:gd name="connsiteY160" fmla="*/ 2886075 h 2933700"/>
              <a:gd name="connsiteX161" fmla="*/ 4831959 w 5282625"/>
              <a:gd name="connsiteY161" fmla="*/ 2847975 h 2933700"/>
              <a:gd name="connsiteX162" fmla="*/ 4727184 w 5282625"/>
              <a:gd name="connsiteY162" fmla="*/ 2771775 h 2933700"/>
              <a:gd name="connsiteX163" fmla="*/ 4693847 w 5282625"/>
              <a:gd name="connsiteY163" fmla="*/ 2728912 h 2933700"/>
              <a:gd name="connsiteX164" fmla="*/ 4655747 w 5282625"/>
              <a:gd name="connsiteY164" fmla="*/ 2695575 h 2933700"/>
              <a:gd name="connsiteX165" fmla="*/ 4593834 w 5282625"/>
              <a:gd name="connsiteY165" fmla="*/ 2590800 h 2933700"/>
              <a:gd name="connsiteX166" fmla="*/ 4574784 w 5282625"/>
              <a:gd name="connsiteY166" fmla="*/ 2557462 h 2933700"/>
              <a:gd name="connsiteX167" fmla="*/ 4560497 w 5282625"/>
              <a:gd name="connsiteY167" fmla="*/ 2519362 h 2933700"/>
              <a:gd name="connsiteX168" fmla="*/ 4541447 w 5282625"/>
              <a:gd name="connsiteY168" fmla="*/ 2476500 h 2933700"/>
              <a:gd name="connsiteX169" fmla="*/ 4531922 w 5282625"/>
              <a:gd name="connsiteY169" fmla="*/ 2447925 h 2933700"/>
              <a:gd name="connsiteX170" fmla="*/ 4517634 w 5282625"/>
              <a:gd name="connsiteY170" fmla="*/ 2419350 h 2933700"/>
              <a:gd name="connsiteX171" fmla="*/ 4508109 w 5282625"/>
              <a:gd name="connsiteY171" fmla="*/ 2395537 h 2933700"/>
              <a:gd name="connsiteX172" fmla="*/ 4498584 w 5282625"/>
              <a:gd name="connsiteY172" fmla="*/ 2357437 h 2933700"/>
              <a:gd name="connsiteX173" fmla="*/ 4484297 w 5282625"/>
              <a:gd name="connsiteY173" fmla="*/ 2276475 h 2933700"/>
              <a:gd name="connsiteX174" fmla="*/ 4470009 w 5282625"/>
              <a:gd name="connsiteY174" fmla="*/ 2257425 h 2933700"/>
              <a:gd name="connsiteX175" fmla="*/ 4446197 w 5282625"/>
              <a:gd name="connsiteY175" fmla="*/ 2219325 h 2933700"/>
              <a:gd name="connsiteX176" fmla="*/ 4431909 w 5282625"/>
              <a:gd name="connsiteY176" fmla="*/ 2205037 h 2933700"/>
              <a:gd name="connsiteX177" fmla="*/ 4408097 w 5282625"/>
              <a:gd name="connsiteY177" fmla="*/ 2176462 h 2933700"/>
              <a:gd name="connsiteX178" fmla="*/ 4374759 w 5282625"/>
              <a:gd name="connsiteY178" fmla="*/ 2138362 h 2933700"/>
              <a:gd name="connsiteX179" fmla="*/ 4355709 w 5282625"/>
              <a:gd name="connsiteY179" fmla="*/ 2076450 h 2933700"/>
              <a:gd name="connsiteX180" fmla="*/ 4350947 w 5282625"/>
              <a:gd name="connsiteY180" fmla="*/ 2043112 h 2933700"/>
              <a:gd name="connsiteX181" fmla="*/ 4346184 w 5282625"/>
              <a:gd name="connsiteY181" fmla="*/ 1757362 h 2933700"/>
              <a:gd name="connsiteX182" fmla="*/ 4341422 w 5282625"/>
              <a:gd name="connsiteY182" fmla="*/ 1743075 h 2933700"/>
              <a:gd name="connsiteX183" fmla="*/ 4308084 w 5282625"/>
              <a:gd name="connsiteY183" fmla="*/ 1724025 h 2933700"/>
              <a:gd name="connsiteX184" fmla="*/ 4269984 w 5282625"/>
              <a:gd name="connsiteY184" fmla="*/ 1709737 h 2933700"/>
              <a:gd name="connsiteX185" fmla="*/ 4189022 w 5282625"/>
              <a:gd name="connsiteY185" fmla="*/ 1690687 h 2933700"/>
              <a:gd name="connsiteX186" fmla="*/ 4141397 w 5282625"/>
              <a:gd name="connsiteY186" fmla="*/ 1704975 h 2933700"/>
              <a:gd name="connsiteX187" fmla="*/ 4098534 w 5282625"/>
              <a:gd name="connsiteY187" fmla="*/ 1733550 h 2933700"/>
              <a:gd name="connsiteX188" fmla="*/ 4084247 w 5282625"/>
              <a:gd name="connsiteY188" fmla="*/ 1743075 h 2933700"/>
              <a:gd name="connsiteX189" fmla="*/ 4012809 w 5282625"/>
              <a:gd name="connsiteY189" fmla="*/ 1747837 h 2933700"/>
              <a:gd name="connsiteX190" fmla="*/ 3888984 w 5282625"/>
              <a:gd name="connsiteY190" fmla="*/ 1733550 h 2933700"/>
              <a:gd name="connsiteX191" fmla="*/ 3869934 w 5282625"/>
              <a:gd name="connsiteY191" fmla="*/ 1714500 h 2933700"/>
              <a:gd name="connsiteX192" fmla="*/ 3831834 w 5282625"/>
              <a:gd name="connsiteY192" fmla="*/ 1704975 h 2933700"/>
              <a:gd name="connsiteX193" fmla="*/ 3812784 w 5282625"/>
              <a:gd name="connsiteY193" fmla="*/ 1690687 h 2933700"/>
              <a:gd name="connsiteX194" fmla="*/ 3684197 w 5282625"/>
              <a:gd name="connsiteY194" fmla="*/ 1690687 h 2933700"/>
              <a:gd name="connsiteX195" fmla="*/ 3612759 w 5282625"/>
              <a:gd name="connsiteY195" fmla="*/ 1728787 h 2933700"/>
              <a:gd name="connsiteX196" fmla="*/ 3584184 w 5282625"/>
              <a:gd name="connsiteY196" fmla="*/ 1752600 h 2933700"/>
              <a:gd name="connsiteX197" fmla="*/ 3560372 w 5282625"/>
              <a:gd name="connsiteY197" fmla="*/ 1766887 h 2933700"/>
              <a:gd name="connsiteX198" fmla="*/ 3541322 w 5282625"/>
              <a:gd name="connsiteY198" fmla="*/ 1785937 h 2933700"/>
              <a:gd name="connsiteX199" fmla="*/ 3512747 w 5282625"/>
              <a:gd name="connsiteY199" fmla="*/ 1804987 h 2933700"/>
              <a:gd name="connsiteX200" fmla="*/ 3498459 w 5282625"/>
              <a:gd name="connsiteY200" fmla="*/ 1824037 h 2933700"/>
              <a:gd name="connsiteX201" fmla="*/ 3474647 w 5282625"/>
              <a:gd name="connsiteY201" fmla="*/ 1838325 h 2933700"/>
              <a:gd name="connsiteX202" fmla="*/ 3431784 w 5282625"/>
              <a:gd name="connsiteY202" fmla="*/ 1862137 h 2933700"/>
              <a:gd name="connsiteX203" fmla="*/ 3388922 w 5282625"/>
              <a:gd name="connsiteY203" fmla="*/ 1885950 h 2933700"/>
              <a:gd name="connsiteX204" fmla="*/ 3374634 w 5282625"/>
              <a:gd name="connsiteY204" fmla="*/ 1895475 h 2933700"/>
              <a:gd name="connsiteX205" fmla="*/ 3350822 w 5282625"/>
              <a:gd name="connsiteY205" fmla="*/ 1900237 h 2933700"/>
              <a:gd name="connsiteX206" fmla="*/ 3303197 w 5282625"/>
              <a:gd name="connsiteY206" fmla="*/ 1919287 h 2933700"/>
              <a:gd name="connsiteX207" fmla="*/ 3279384 w 5282625"/>
              <a:gd name="connsiteY207" fmla="*/ 1928812 h 2933700"/>
              <a:gd name="connsiteX208" fmla="*/ 3046022 w 5282625"/>
              <a:gd name="connsiteY208" fmla="*/ 1928812 h 2933700"/>
              <a:gd name="connsiteX209" fmla="*/ 3026972 w 5282625"/>
              <a:gd name="connsiteY209" fmla="*/ 1943100 h 2933700"/>
              <a:gd name="connsiteX210" fmla="*/ 3003159 w 5282625"/>
              <a:gd name="connsiteY210" fmla="*/ 1947862 h 2933700"/>
              <a:gd name="connsiteX211" fmla="*/ 2988872 w 5282625"/>
              <a:gd name="connsiteY211" fmla="*/ 1962150 h 2933700"/>
              <a:gd name="connsiteX212" fmla="*/ 2946009 w 5282625"/>
              <a:gd name="connsiteY212" fmla="*/ 1976437 h 2933700"/>
              <a:gd name="connsiteX213" fmla="*/ 2907909 w 5282625"/>
              <a:gd name="connsiteY213" fmla="*/ 1995487 h 2933700"/>
              <a:gd name="connsiteX214" fmla="*/ 2865047 w 5282625"/>
              <a:gd name="connsiteY214" fmla="*/ 2005012 h 2933700"/>
              <a:gd name="connsiteX215" fmla="*/ 2826947 w 5282625"/>
              <a:gd name="connsiteY215" fmla="*/ 2009775 h 2933700"/>
              <a:gd name="connsiteX216" fmla="*/ 2798372 w 5282625"/>
              <a:gd name="connsiteY216" fmla="*/ 2019300 h 2933700"/>
              <a:gd name="connsiteX217" fmla="*/ 2760272 w 5282625"/>
              <a:gd name="connsiteY217" fmla="*/ 2024062 h 2933700"/>
              <a:gd name="connsiteX218" fmla="*/ 2745984 w 5282625"/>
              <a:gd name="connsiteY218" fmla="*/ 2038350 h 2933700"/>
              <a:gd name="connsiteX219" fmla="*/ 2712647 w 5282625"/>
              <a:gd name="connsiteY219" fmla="*/ 2066925 h 2933700"/>
              <a:gd name="connsiteX220" fmla="*/ 2665022 w 5282625"/>
              <a:gd name="connsiteY220" fmla="*/ 2090737 h 2933700"/>
              <a:gd name="connsiteX221" fmla="*/ 2626922 w 5282625"/>
              <a:gd name="connsiteY221" fmla="*/ 2105025 h 2933700"/>
              <a:gd name="connsiteX222" fmla="*/ 2579297 w 5282625"/>
              <a:gd name="connsiteY222" fmla="*/ 2133600 h 2933700"/>
              <a:gd name="connsiteX223" fmla="*/ 2555484 w 5282625"/>
              <a:gd name="connsiteY223" fmla="*/ 2147887 h 2933700"/>
              <a:gd name="connsiteX224" fmla="*/ 2536434 w 5282625"/>
              <a:gd name="connsiteY224" fmla="*/ 2162175 h 2933700"/>
              <a:gd name="connsiteX225" fmla="*/ 2493572 w 5282625"/>
              <a:gd name="connsiteY225" fmla="*/ 2171700 h 2933700"/>
              <a:gd name="connsiteX226" fmla="*/ 2464997 w 5282625"/>
              <a:gd name="connsiteY226" fmla="*/ 2181225 h 2933700"/>
              <a:gd name="connsiteX227" fmla="*/ 2445947 w 5282625"/>
              <a:gd name="connsiteY227" fmla="*/ 2185987 h 2933700"/>
              <a:gd name="connsiteX228" fmla="*/ 2403084 w 5282625"/>
              <a:gd name="connsiteY228" fmla="*/ 2200275 h 2933700"/>
              <a:gd name="connsiteX229" fmla="*/ 2388797 w 5282625"/>
              <a:gd name="connsiteY229" fmla="*/ 2205037 h 2933700"/>
              <a:gd name="connsiteX230" fmla="*/ 2369747 w 5282625"/>
              <a:gd name="connsiteY230" fmla="*/ 2214562 h 2933700"/>
              <a:gd name="connsiteX231" fmla="*/ 2350697 w 5282625"/>
              <a:gd name="connsiteY231" fmla="*/ 2219325 h 2933700"/>
              <a:gd name="connsiteX232" fmla="*/ 2288784 w 5282625"/>
              <a:gd name="connsiteY232" fmla="*/ 2228850 h 2933700"/>
              <a:gd name="connsiteX233" fmla="*/ 2241159 w 5282625"/>
              <a:gd name="connsiteY233" fmla="*/ 2243137 h 2933700"/>
              <a:gd name="connsiteX234" fmla="*/ 2222109 w 5282625"/>
              <a:gd name="connsiteY234" fmla="*/ 2247900 h 2933700"/>
              <a:gd name="connsiteX235" fmla="*/ 2188772 w 5282625"/>
              <a:gd name="connsiteY235" fmla="*/ 2257425 h 2933700"/>
              <a:gd name="connsiteX236" fmla="*/ 2136384 w 5282625"/>
              <a:gd name="connsiteY236" fmla="*/ 2262187 h 2933700"/>
              <a:gd name="connsiteX237" fmla="*/ 2103047 w 5282625"/>
              <a:gd name="connsiteY237" fmla="*/ 2266950 h 2933700"/>
              <a:gd name="connsiteX238" fmla="*/ 2079234 w 5282625"/>
              <a:gd name="connsiteY238" fmla="*/ 2295525 h 2933700"/>
              <a:gd name="connsiteX239" fmla="*/ 2060184 w 5282625"/>
              <a:gd name="connsiteY239" fmla="*/ 2300287 h 2933700"/>
              <a:gd name="connsiteX240" fmla="*/ 1993509 w 5282625"/>
              <a:gd name="connsiteY240" fmla="*/ 2338387 h 2933700"/>
              <a:gd name="connsiteX241" fmla="*/ 1955409 w 5282625"/>
              <a:gd name="connsiteY241" fmla="*/ 2352675 h 2933700"/>
              <a:gd name="connsiteX242" fmla="*/ 1941122 w 5282625"/>
              <a:gd name="connsiteY242" fmla="*/ 2357437 h 2933700"/>
              <a:gd name="connsiteX243" fmla="*/ 1893497 w 5282625"/>
              <a:gd name="connsiteY243" fmla="*/ 2376487 h 2933700"/>
              <a:gd name="connsiteX244" fmla="*/ 1845872 w 5282625"/>
              <a:gd name="connsiteY244" fmla="*/ 2390775 h 2933700"/>
              <a:gd name="connsiteX245" fmla="*/ 1798247 w 5282625"/>
              <a:gd name="connsiteY245" fmla="*/ 2405062 h 2933700"/>
              <a:gd name="connsiteX246" fmla="*/ 1745859 w 5282625"/>
              <a:gd name="connsiteY246" fmla="*/ 2419350 h 2933700"/>
              <a:gd name="connsiteX247" fmla="*/ 1698234 w 5282625"/>
              <a:gd name="connsiteY247" fmla="*/ 2438400 h 2933700"/>
              <a:gd name="connsiteX248" fmla="*/ 1674422 w 5282625"/>
              <a:gd name="connsiteY248" fmla="*/ 2443162 h 2933700"/>
              <a:gd name="connsiteX249" fmla="*/ 1641084 w 5282625"/>
              <a:gd name="connsiteY249" fmla="*/ 2452687 h 2933700"/>
              <a:gd name="connsiteX250" fmla="*/ 1617272 w 5282625"/>
              <a:gd name="connsiteY250" fmla="*/ 2466975 h 2933700"/>
              <a:gd name="connsiteX251" fmla="*/ 1602984 w 5282625"/>
              <a:gd name="connsiteY251" fmla="*/ 2471737 h 2933700"/>
              <a:gd name="connsiteX252" fmla="*/ 1550597 w 5282625"/>
              <a:gd name="connsiteY252" fmla="*/ 2481262 h 2933700"/>
              <a:gd name="connsiteX253" fmla="*/ 1502972 w 5282625"/>
              <a:gd name="connsiteY253" fmla="*/ 2505075 h 2933700"/>
              <a:gd name="connsiteX254" fmla="*/ 1464872 w 5282625"/>
              <a:gd name="connsiteY254" fmla="*/ 2514600 h 2933700"/>
              <a:gd name="connsiteX255" fmla="*/ 1445822 w 5282625"/>
              <a:gd name="connsiteY255" fmla="*/ 2524125 h 2933700"/>
              <a:gd name="connsiteX256" fmla="*/ 1412484 w 5282625"/>
              <a:gd name="connsiteY256" fmla="*/ 2533650 h 2933700"/>
              <a:gd name="connsiteX257" fmla="*/ 1360097 w 5282625"/>
              <a:gd name="connsiteY257" fmla="*/ 2557462 h 2933700"/>
              <a:gd name="connsiteX258" fmla="*/ 1279134 w 5282625"/>
              <a:gd name="connsiteY258" fmla="*/ 2595562 h 2933700"/>
              <a:gd name="connsiteX259" fmla="*/ 1260084 w 5282625"/>
              <a:gd name="connsiteY259" fmla="*/ 2605087 h 2933700"/>
              <a:gd name="connsiteX260" fmla="*/ 1183884 w 5282625"/>
              <a:gd name="connsiteY260" fmla="*/ 2619375 h 2933700"/>
              <a:gd name="connsiteX261" fmla="*/ 1155309 w 5282625"/>
              <a:gd name="connsiteY261" fmla="*/ 2628900 h 2933700"/>
              <a:gd name="connsiteX262" fmla="*/ 1098159 w 5282625"/>
              <a:gd name="connsiteY262" fmla="*/ 2638425 h 2933700"/>
              <a:gd name="connsiteX263" fmla="*/ 1055297 w 5282625"/>
              <a:gd name="connsiteY263" fmla="*/ 2647950 h 2933700"/>
              <a:gd name="connsiteX264" fmla="*/ 874322 w 5282625"/>
              <a:gd name="connsiteY264" fmla="*/ 2647950 h 2933700"/>
              <a:gd name="connsiteX265" fmla="*/ 850509 w 5282625"/>
              <a:gd name="connsiteY265" fmla="*/ 2652712 h 2933700"/>
              <a:gd name="connsiteX266" fmla="*/ 802884 w 5282625"/>
              <a:gd name="connsiteY266" fmla="*/ 2671762 h 2933700"/>
              <a:gd name="connsiteX267" fmla="*/ 774309 w 5282625"/>
              <a:gd name="connsiteY267" fmla="*/ 2686050 h 2933700"/>
              <a:gd name="connsiteX268" fmla="*/ 726684 w 5282625"/>
              <a:gd name="connsiteY268" fmla="*/ 2705100 h 2933700"/>
              <a:gd name="connsiteX269" fmla="*/ 702872 w 5282625"/>
              <a:gd name="connsiteY269" fmla="*/ 2714625 h 2933700"/>
              <a:gd name="connsiteX270" fmla="*/ 679059 w 5282625"/>
              <a:gd name="connsiteY270" fmla="*/ 2728912 h 2933700"/>
              <a:gd name="connsiteX271" fmla="*/ 655247 w 5282625"/>
              <a:gd name="connsiteY271" fmla="*/ 2733675 h 2933700"/>
              <a:gd name="connsiteX272" fmla="*/ 612384 w 5282625"/>
              <a:gd name="connsiteY272" fmla="*/ 2752725 h 2933700"/>
              <a:gd name="connsiteX273" fmla="*/ 588572 w 5282625"/>
              <a:gd name="connsiteY273" fmla="*/ 2767012 h 2933700"/>
              <a:gd name="connsiteX274" fmla="*/ 550472 w 5282625"/>
              <a:gd name="connsiteY274" fmla="*/ 2771775 h 2933700"/>
              <a:gd name="connsiteX275" fmla="*/ 521897 w 5282625"/>
              <a:gd name="connsiteY275" fmla="*/ 2776537 h 2933700"/>
              <a:gd name="connsiteX276" fmla="*/ 336159 w 5282625"/>
              <a:gd name="connsiteY276" fmla="*/ 2790825 h 2933700"/>
              <a:gd name="connsiteX277" fmla="*/ 150422 w 5282625"/>
              <a:gd name="connsiteY277" fmla="*/ 2786062 h 2933700"/>
              <a:gd name="connsiteX278" fmla="*/ 78984 w 5282625"/>
              <a:gd name="connsiteY278" fmla="*/ 2781300 h 2933700"/>
              <a:gd name="connsiteX279" fmla="*/ 40884 w 5282625"/>
              <a:gd name="connsiteY279" fmla="*/ 2776537 h 2933700"/>
              <a:gd name="connsiteX280" fmla="*/ 7547 w 5282625"/>
              <a:gd name="connsiteY280" fmla="*/ 2757487 h 2933700"/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345809 w 5282625"/>
              <a:gd name="connsiteY32" fmla="*/ 1981200 h 2933700"/>
              <a:gd name="connsiteX33" fmla="*/ 1450584 w 5282625"/>
              <a:gd name="connsiteY33" fmla="*/ 1933575 h 2933700"/>
              <a:gd name="connsiteX34" fmla="*/ 1483922 w 5282625"/>
              <a:gd name="connsiteY34" fmla="*/ 1914525 h 2933700"/>
              <a:gd name="connsiteX35" fmla="*/ 1541072 w 5282625"/>
              <a:gd name="connsiteY35" fmla="*/ 1866900 h 2933700"/>
              <a:gd name="connsiteX36" fmla="*/ 1579172 w 5282625"/>
              <a:gd name="connsiteY36" fmla="*/ 1824037 h 2933700"/>
              <a:gd name="connsiteX37" fmla="*/ 1598222 w 5282625"/>
              <a:gd name="connsiteY37" fmla="*/ 1809750 h 2933700"/>
              <a:gd name="connsiteX38" fmla="*/ 1645847 w 5282625"/>
              <a:gd name="connsiteY38" fmla="*/ 1724025 h 2933700"/>
              <a:gd name="connsiteX39" fmla="*/ 1674422 w 5282625"/>
              <a:gd name="connsiteY39" fmla="*/ 1690687 h 2933700"/>
              <a:gd name="connsiteX40" fmla="*/ 1717284 w 5282625"/>
              <a:gd name="connsiteY40" fmla="*/ 1624012 h 2933700"/>
              <a:gd name="connsiteX41" fmla="*/ 1741097 w 5282625"/>
              <a:gd name="connsiteY41" fmla="*/ 1590675 h 2933700"/>
              <a:gd name="connsiteX42" fmla="*/ 1774434 w 5282625"/>
              <a:gd name="connsiteY42" fmla="*/ 1547812 h 2933700"/>
              <a:gd name="connsiteX43" fmla="*/ 1798247 w 5282625"/>
              <a:gd name="connsiteY43" fmla="*/ 1514475 h 2933700"/>
              <a:gd name="connsiteX44" fmla="*/ 1817297 w 5282625"/>
              <a:gd name="connsiteY44" fmla="*/ 1485900 h 2933700"/>
              <a:gd name="connsiteX45" fmla="*/ 1855397 w 5282625"/>
              <a:gd name="connsiteY45" fmla="*/ 1457325 h 2933700"/>
              <a:gd name="connsiteX46" fmla="*/ 1864922 w 5282625"/>
              <a:gd name="connsiteY46" fmla="*/ 1443037 h 2933700"/>
              <a:gd name="connsiteX47" fmla="*/ 1907784 w 5282625"/>
              <a:gd name="connsiteY47" fmla="*/ 1433512 h 2933700"/>
              <a:gd name="connsiteX48" fmla="*/ 1936359 w 5282625"/>
              <a:gd name="connsiteY48" fmla="*/ 1423987 h 2933700"/>
              <a:gd name="connsiteX49" fmla="*/ 1960172 w 5282625"/>
              <a:gd name="connsiteY49" fmla="*/ 1419225 h 2933700"/>
              <a:gd name="connsiteX50" fmla="*/ 2022084 w 5282625"/>
              <a:gd name="connsiteY50" fmla="*/ 1428750 h 2933700"/>
              <a:gd name="connsiteX51" fmla="*/ 2036372 w 5282625"/>
              <a:gd name="connsiteY51" fmla="*/ 1438275 h 2933700"/>
              <a:gd name="connsiteX52" fmla="*/ 2055422 w 5282625"/>
              <a:gd name="connsiteY52" fmla="*/ 1447800 h 2933700"/>
              <a:gd name="connsiteX53" fmla="*/ 2093522 w 5282625"/>
              <a:gd name="connsiteY53" fmla="*/ 1476375 h 2933700"/>
              <a:gd name="connsiteX54" fmla="*/ 2131622 w 5282625"/>
              <a:gd name="connsiteY54" fmla="*/ 1519237 h 2933700"/>
              <a:gd name="connsiteX55" fmla="*/ 2179247 w 5282625"/>
              <a:gd name="connsiteY55" fmla="*/ 1533525 h 2933700"/>
              <a:gd name="connsiteX56" fmla="*/ 2212584 w 5282625"/>
              <a:gd name="connsiteY56" fmla="*/ 1528762 h 2933700"/>
              <a:gd name="connsiteX57" fmla="*/ 2226872 w 5282625"/>
              <a:gd name="connsiteY57" fmla="*/ 1519237 h 2933700"/>
              <a:gd name="connsiteX58" fmla="*/ 2241159 w 5282625"/>
              <a:gd name="connsiteY58" fmla="*/ 1514475 h 2933700"/>
              <a:gd name="connsiteX59" fmla="*/ 2274497 w 5282625"/>
              <a:gd name="connsiteY59" fmla="*/ 1495425 h 2933700"/>
              <a:gd name="connsiteX60" fmla="*/ 2288784 w 5282625"/>
              <a:gd name="connsiteY60" fmla="*/ 1476375 h 2933700"/>
              <a:gd name="connsiteX61" fmla="*/ 2303072 w 5282625"/>
              <a:gd name="connsiteY61" fmla="*/ 1466850 h 2933700"/>
              <a:gd name="connsiteX62" fmla="*/ 2322122 w 5282625"/>
              <a:gd name="connsiteY62" fmla="*/ 1452562 h 2933700"/>
              <a:gd name="connsiteX63" fmla="*/ 2336409 w 5282625"/>
              <a:gd name="connsiteY63" fmla="*/ 1433512 h 2933700"/>
              <a:gd name="connsiteX64" fmla="*/ 2355459 w 5282625"/>
              <a:gd name="connsiteY64" fmla="*/ 1423987 h 2933700"/>
              <a:gd name="connsiteX65" fmla="*/ 2398322 w 5282625"/>
              <a:gd name="connsiteY65" fmla="*/ 1404937 h 2933700"/>
              <a:gd name="connsiteX66" fmla="*/ 2498334 w 5282625"/>
              <a:gd name="connsiteY66" fmla="*/ 1395412 h 2933700"/>
              <a:gd name="connsiteX67" fmla="*/ 2531672 w 5282625"/>
              <a:gd name="connsiteY67" fmla="*/ 1381125 h 2933700"/>
              <a:gd name="connsiteX68" fmla="*/ 2569772 w 5282625"/>
              <a:gd name="connsiteY68" fmla="*/ 1371600 h 2933700"/>
              <a:gd name="connsiteX69" fmla="*/ 2645972 w 5282625"/>
              <a:gd name="connsiteY69" fmla="*/ 1314450 h 2933700"/>
              <a:gd name="connsiteX70" fmla="*/ 2665022 w 5282625"/>
              <a:gd name="connsiteY70" fmla="*/ 1290637 h 2933700"/>
              <a:gd name="connsiteX71" fmla="*/ 2703122 w 5282625"/>
              <a:gd name="connsiteY71" fmla="*/ 1257300 h 2933700"/>
              <a:gd name="connsiteX72" fmla="*/ 2717409 w 5282625"/>
              <a:gd name="connsiteY72" fmla="*/ 1233487 h 2933700"/>
              <a:gd name="connsiteX73" fmla="*/ 2779322 w 5282625"/>
              <a:gd name="connsiteY73" fmla="*/ 1157287 h 2933700"/>
              <a:gd name="connsiteX74" fmla="*/ 2812659 w 5282625"/>
              <a:gd name="connsiteY74" fmla="*/ 1123950 h 2933700"/>
              <a:gd name="connsiteX75" fmla="*/ 2884097 w 5282625"/>
              <a:gd name="connsiteY75" fmla="*/ 1076325 h 2933700"/>
              <a:gd name="connsiteX76" fmla="*/ 2917434 w 5282625"/>
              <a:gd name="connsiteY76" fmla="*/ 1052512 h 2933700"/>
              <a:gd name="connsiteX77" fmla="*/ 2984109 w 5282625"/>
              <a:gd name="connsiteY77" fmla="*/ 1038225 h 2933700"/>
              <a:gd name="connsiteX78" fmla="*/ 3007922 w 5282625"/>
              <a:gd name="connsiteY78" fmla="*/ 1028700 h 2933700"/>
              <a:gd name="connsiteX79" fmla="*/ 3031734 w 5282625"/>
              <a:gd name="connsiteY79" fmla="*/ 1023937 h 2933700"/>
              <a:gd name="connsiteX80" fmla="*/ 3146034 w 5282625"/>
              <a:gd name="connsiteY80" fmla="*/ 1014412 h 2933700"/>
              <a:gd name="connsiteX81" fmla="*/ 3331772 w 5282625"/>
              <a:gd name="connsiteY81" fmla="*/ 1000125 h 2933700"/>
              <a:gd name="connsiteX82" fmla="*/ 3360347 w 5282625"/>
              <a:gd name="connsiteY82" fmla="*/ 990600 h 2933700"/>
              <a:gd name="connsiteX83" fmla="*/ 3398447 w 5282625"/>
              <a:gd name="connsiteY83" fmla="*/ 985837 h 2933700"/>
              <a:gd name="connsiteX84" fmla="*/ 3431784 w 5282625"/>
              <a:gd name="connsiteY84" fmla="*/ 981075 h 2933700"/>
              <a:gd name="connsiteX85" fmla="*/ 3465122 w 5282625"/>
              <a:gd name="connsiteY85" fmla="*/ 966787 h 2933700"/>
              <a:gd name="connsiteX86" fmla="*/ 3536559 w 5282625"/>
              <a:gd name="connsiteY86" fmla="*/ 942975 h 2933700"/>
              <a:gd name="connsiteX87" fmla="*/ 3627047 w 5282625"/>
              <a:gd name="connsiteY87" fmla="*/ 885825 h 2933700"/>
              <a:gd name="connsiteX88" fmla="*/ 3674672 w 5282625"/>
              <a:gd name="connsiteY88" fmla="*/ 833437 h 2933700"/>
              <a:gd name="connsiteX89" fmla="*/ 3693722 w 5282625"/>
              <a:gd name="connsiteY89" fmla="*/ 733425 h 2933700"/>
              <a:gd name="connsiteX90" fmla="*/ 3703247 w 5282625"/>
              <a:gd name="connsiteY90" fmla="*/ 642937 h 2933700"/>
              <a:gd name="connsiteX91" fmla="*/ 3708009 w 5282625"/>
              <a:gd name="connsiteY91" fmla="*/ 552450 h 2933700"/>
              <a:gd name="connsiteX92" fmla="*/ 3717534 w 5282625"/>
              <a:gd name="connsiteY92" fmla="*/ 528637 h 2933700"/>
              <a:gd name="connsiteX93" fmla="*/ 3727059 w 5282625"/>
              <a:gd name="connsiteY93" fmla="*/ 495300 h 2933700"/>
              <a:gd name="connsiteX94" fmla="*/ 3741347 w 5282625"/>
              <a:gd name="connsiteY94" fmla="*/ 466725 h 2933700"/>
              <a:gd name="connsiteX95" fmla="*/ 3750872 w 5282625"/>
              <a:gd name="connsiteY95" fmla="*/ 438150 h 2933700"/>
              <a:gd name="connsiteX96" fmla="*/ 3769922 w 5282625"/>
              <a:gd name="connsiteY96" fmla="*/ 390525 h 2933700"/>
              <a:gd name="connsiteX97" fmla="*/ 3788972 w 5282625"/>
              <a:gd name="connsiteY97" fmla="*/ 352425 h 2933700"/>
              <a:gd name="connsiteX98" fmla="*/ 3808022 w 5282625"/>
              <a:gd name="connsiteY98" fmla="*/ 300037 h 2933700"/>
              <a:gd name="connsiteX99" fmla="*/ 3812784 w 5282625"/>
              <a:gd name="connsiteY99" fmla="*/ 271462 h 2933700"/>
              <a:gd name="connsiteX100" fmla="*/ 3831834 w 5282625"/>
              <a:gd name="connsiteY100" fmla="*/ 238125 h 2933700"/>
              <a:gd name="connsiteX101" fmla="*/ 3865172 w 5282625"/>
              <a:gd name="connsiteY101" fmla="*/ 180975 h 2933700"/>
              <a:gd name="connsiteX102" fmla="*/ 3903272 w 5282625"/>
              <a:gd name="connsiteY102" fmla="*/ 114300 h 2933700"/>
              <a:gd name="connsiteX103" fmla="*/ 3908034 w 5282625"/>
              <a:gd name="connsiteY103" fmla="*/ 100012 h 2933700"/>
              <a:gd name="connsiteX104" fmla="*/ 3941372 w 5282625"/>
              <a:gd name="connsiteY104" fmla="*/ 61912 h 2933700"/>
              <a:gd name="connsiteX105" fmla="*/ 3960422 w 5282625"/>
              <a:gd name="connsiteY105" fmla="*/ 47625 h 2933700"/>
              <a:gd name="connsiteX106" fmla="*/ 3979472 w 5282625"/>
              <a:gd name="connsiteY106" fmla="*/ 38100 h 2933700"/>
              <a:gd name="connsiteX107" fmla="*/ 4022334 w 5282625"/>
              <a:gd name="connsiteY107" fmla="*/ 19050 h 2933700"/>
              <a:gd name="connsiteX108" fmla="*/ 4050909 w 5282625"/>
              <a:gd name="connsiteY108" fmla="*/ 14287 h 2933700"/>
              <a:gd name="connsiteX109" fmla="*/ 4108059 w 5282625"/>
              <a:gd name="connsiteY109" fmla="*/ 4762 h 2933700"/>
              <a:gd name="connsiteX110" fmla="*/ 4246172 w 5282625"/>
              <a:gd name="connsiteY110" fmla="*/ 0 h 2933700"/>
              <a:gd name="connsiteX111" fmla="*/ 4355709 w 5282625"/>
              <a:gd name="connsiteY111" fmla="*/ 4762 h 2933700"/>
              <a:gd name="connsiteX112" fmla="*/ 4384284 w 5282625"/>
              <a:gd name="connsiteY112" fmla="*/ 9525 h 2933700"/>
              <a:gd name="connsiteX113" fmla="*/ 4455722 w 5282625"/>
              <a:gd name="connsiteY113" fmla="*/ 19050 h 2933700"/>
              <a:gd name="connsiteX114" fmla="*/ 4489059 w 5282625"/>
              <a:gd name="connsiteY114" fmla="*/ 33337 h 2933700"/>
              <a:gd name="connsiteX115" fmla="*/ 4565259 w 5282625"/>
              <a:gd name="connsiteY115" fmla="*/ 71437 h 2933700"/>
              <a:gd name="connsiteX116" fmla="*/ 4612884 w 5282625"/>
              <a:gd name="connsiteY116" fmla="*/ 85725 h 2933700"/>
              <a:gd name="connsiteX117" fmla="*/ 4684322 w 5282625"/>
              <a:gd name="connsiteY117" fmla="*/ 114300 h 2933700"/>
              <a:gd name="connsiteX118" fmla="*/ 4731947 w 5282625"/>
              <a:gd name="connsiteY118" fmla="*/ 128587 h 2933700"/>
              <a:gd name="connsiteX119" fmla="*/ 4774809 w 5282625"/>
              <a:gd name="connsiteY119" fmla="*/ 147637 h 2933700"/>
              <a:gd name="connsiteX120" fmla="*/ 4798622 w 5282625"/>
              <a:gd name="connsiteY120" fmla="*/ 157162 h 2933700"/>
              <a:gd name="connsiteX121" fmla="*/ 4851009 w 5282625"/>
              <a:gd name="connsiteY121" fmla="*/ 171450 h 2933700"/>
              <a:gd name="connsiteX122" fmla="*/ 4889109 w 5282625"/>
              <a:gd name="connsiteY122" fmla="*/ 185737 h 2933700"/>
              <a:gd name="connsiteX123" fmla="*/ 5003409 w 5282625"/>
              <a:gd name="connsiteY123" fmla="*/ 238125 h 2933700"/>
              <a:gd name="connsiteX124" fmla="*/ 5060559 w 5282625"/>
              <a:gd name="connsiteY124" fmla="*/ 280987 h 2933700"/>
              <a:gd name="connsiteX125" fmla="*/ 5074847 w 5282625"/>
              <a:gd name="connsiteY125" fmla="*/ 290512 h 2933700"/>
              <a:gd name="connsiteX126" fmla="*/ 5103422 w 5282625"/>
              <a:gd name="connsiteY126" fmla="*/ 319087 h 2933700"/>
              <a:gd name="connsiteX127" fmla="*/ 5141522 w 5282625"/>
              <a:gd name="connsiteY127" fmla="*/ 347662 h 2933700"/>
              <a:gd name="connsiteX128" fmla="*/ 5160572 w 5282625"/>
              <a:gd name="connsiteY128" fmla="*/ 366712 h 2933700"/>
              <a:gd name="connsiteX129" fmla="*/ 5179622 w 5282625"/>
              <a:gd name="connsiteY129" fmla="*/ 376237 h 2933700"/>
              <a:gd name="connsiteX130" fmla="*/ 5189147 w 5282625"/>
              <a:gd name="connsiteY130" fmla="*/ 395287 h 2933700"/>
              <a:gd name="connsiteX131" fmla="*/ 5203434 w 5282625"/>
              <a:gd name="connsiteY131" fmla="*/ 404812 h 2933700"/>
              <a:gd name="connsiteX132" fmla="*/ 5222484 w 5282625"/>
              <a:gd name="connsiteY132" fmla="*/ 428625 h 2933700"/>
              <a:gd name="connsiteX133" fmla="*/ 5236772 w 5282625"/>
              <a:gd name="connsiteY133" fmla="*/ 476250 h 2933700"/>
              <a:gd name="connsiteX134" fmla="*/ 5246297 w 5282625"/>
              <a:gd name="connsiteY134" fmla="*/ 528637 h 2933700"/>
              <a:gd name="connsiteX135" fmla="*/ 5236772 w 5282625"/>
              <a:gd name="connsiteY135" fmla="*/ 1000125 h 2933700"/>
              <a:gd name="connsiteX136" fmla="*/ 5246297 w 5282625"/>
              <a:gd name="connsiteY136" fmla="*/ 1509712 h 2933700"/>
              <a:gd name="connsiteX137" fmla="*/ 5251059 w 5282625"/>
              <a:gd name="connsiteY137" fmla="*/ 1590675 h 2933700"/>
              <a:gd name="connsiteX138" fmla="*/ 5260584 w 5282625"/>
              <a:gd name="connsiteY138" fmla="*/ 1671637 h 2933700"/>
              <a:gd name="connsiteX139" fmla="*/ 5274872 w 5282625"/>
              <a:gd name="connsiteY139" fmla="*/ 1885950 h 2933700"/>
              <a:gd name="connsiteX140" fmla="*/ 5270109 w 5282625"/>
              <a:gd name="connsiteY140" fmla="*/ 2162175 h 2933700"/>
              <a:gd name="connsiteX141" fmla="*/ 5251059 w 5282625"/>
              <a:gd name="connsiteY141" fmla="*/ 2205037 h 2933700"/>
              <a:gd name="connsiteX142" fmla="*/ 5232009 w 5282625"/>
              <a:gd name="connsiteY142" fmla="*/ 2252662 h 2933700"/>
              <a:gd name="connsiteX143" fmla="*/ 5222484 w 5282625"/>
              <a:gd name="connsiteY143" fmla="*/ 2281237 h 2933700"/>
              <a:gd name="connsiteX144" fmla="*/ 5212959 w 5282625"/>
              <a:gd name="connsiteY144" fmla="*/ 2305050 h 2933700"/>
              <a:gd name="connsiteX145" fmla="*/ 5198672 w 5282625"/>
              <a:gd name="connsiteY145" fmla="*/ 2333625 h 2933700"/>
              <a:gd name="connsiteX146" fmla="*/ 5184384 w 5282625"/>
              <a:gd name="connsiteY146" fmla="*/ 2381250 h 2933700"/>
              <a:gd name="connsiteX147" fmla="*/ 5170097 w 5282625"/>
              <a:gd name="connsiteY147" fmla="*/ 2419350 h 2933700"/>
              <a:gd name="connsiteX148" fmla="*/ 5165334 w 5282625"/>
              <a:gd name="connsiteY148" fmla="*/ 2447925 h 2933700"/>
              <a:gd name="connsiteX149" fmla="*/ 5131997 w 5282625"/>
              <a:gd name="connsiteY149" fmla="*/ 2557462 h 2933700"/>
              <a:gd name="connsiteX150" fmla="*/ 5117709 w 5282625"/>
              <a:gd name="connsiteY150" fmla="*/ 2609850 h 2933700"/>
              <a:gd name="connsiteX151" fmla="*/ 5108184 w 5282625"/>
              <a:gd name="connsiteY151" fmla="*/ 2657475 h 2933700"/>
              <a:gd name="connsiteX152" fmla="*/ 5084372 w 5282625"/>
              <a:gd name="connsiteY152" fmla="*/ 2728912 h 2933700"/>
              <a:gd name="connsiteX153" fmla="*/ 5079609 w 5282625"/>
              <a:gd name="connsiteY153" fmla="*/ 2757487 h 2933700"/>
              <a:gd name="connsiteX154" fmla="*/ 5074847 w 5282625"/>
              <a:gd name="connsiteY154" fmla="*/ 2781300 h 2933700"/>
              <a:gd name="connsiteX155" fmla="*/ 5055797 w 5282625"/>
              <a:gd name="connsiteY155" fmla="*/ 2890837 h 2933700"/>
              <a:gd name="connsiteX156" fmla="*/ 5022459 w 5282625"/>
              <a:gd name="connsiteY156" fmla="*/ 2924175 h 2933700"/>
              <a:gd name="connsiteX157" fmla="*/ 4970072 w 5282625"/>
              <a:gd name="connsiteY157" fmla="*/ 2933700 h 2933700"/>
              <a:gd name="connsiteX158" fmla="*/ 4917684 w 5282625"/>
              <a:gd name="connsiteY158" fmla="*/ 2928937 h 2933700"/>
              <a:gd name="connsiteX159" fmla="*/ 4893872 w 5282625"/>
              <a:gd name="connsiteY159" fmla="*/ 2905125 h 2933700"/>
              <a:gd name="connsiteX160" fmla="*/ 4865297 w 5282625"/>
              <a:gd name="connsiteY160" fmla="*/ 2886075 h 2933700"/>
              <a:gd name="connsiteX161" fmla="*/ 4831959 w 5282625"/>
              <a:gd name="connsiteY161" fmla="*/ 2847975 h 2933700"/>
              <a:gd name="connsiteX162" fmla="*/ 4727184 w 5282625"/>
              <a:gd name="connsiteY162" fmla="*/ 2771775 h 2933700"/>
              <a:gd name="connsiteX163" fmla="*/ 4693847 w 5282625"/>
              <a:gd name="connsiteY163" fmla="*/ 2728912 h 2933700"/>
              <a:gd name="connsiteX164" fmla="*/ 4655747 w 5282625"/>
              <a:gd name="connsiteY164" fmla="*/ 2695575 h 2933700"/>
              <a:gd name="connsiteX165" fmla="*/ 4593834 w 5282625"/>
              <a:gd name="connsiteY165" fmla="*/ 2590800 h 2933700"/>
              <a:gd name="connsiteX166" fmla="*/ 4574784 w 5282625"/>
              <a:gd name="connsiteY166" fmla="*/ 2557462 h 2933700"/>
              <a:gd name="connsiteX167" fmla="*/ 4560497 w 5282625"/>
              <a:gd name="connsiteY167" fmla="*/ 2519362 h 2933700"/>
              <a:gd name="connsiteX168" fmla="*/ 4541447 w 5282625"/>
              <a:gd name="connsiteY168" fmla="*/ 2476500 h 2933700"/>
              <a:gd name="connsiteX169" fmla="*/ 4531922 w 5282625"/>
              <a:gd name="connsiteY169" fmla="*/ 2447925 h 2933700"/>
              <a:gd name="connsiteX170" fmla="*/ 4517634 w 5282625"/>
              <a:gd name="connsiteY170" fmla="*/ 2419350 h 2933700"/>
              <a:gd name="connsiteX171" fmla="*/ 4508109 w 5282625"/>
              <a:gd name="connsiteY171" fmla="*/ 2395537 h 2933700"/>
              <a:gd name="connsiteX172" fmla="*/ 4498584 w 5282625"/>
              <a:gd name="connsiteY172" fmla="*/ 2357437 h 2933700"/>
              <a:gd name="connsiteX173" fmla="*/ 4484297 w 5282625"/>
              <a:gd name="connsiteY173" fmla="*/ 2276475 h 2933700"/>
              <a:gd name="connsiteX174" fmla="*/ 4470009 w 5282625"/>
              <a:gd name="connsiteY174" fmla="*/ 2257425 h 2933700"/>
              <a:gd name="connsiteX175" fmla="*/ 4446197 w 5282625"/>
              <a:gd name="connsiteY175" fmla="*/ 2219325 h 2933700"/>
              <a:gd name="connsiteX176" fmla="*/ 4431909 w 5282625"/>
              <a:gd name="connsiteY176" fmla="*/ 2205037 h 2933700"/>
              <a:gd name="connsiteX177" fmla="*/ 4408097 w 5282625"/>
              <a:gd name="connsiteY177" fmla="*/ 2176462 h 2933700"/>
              <a:gd name="connsiteX178" fmla="*/ 4374759 w 5282625"/>
              <a:gd name="connsiteY178" fmla="*/ 2138362 h 2933700"/>
              <a:gd name="connsiteX179" fmla="*/ 4355709 w 5282625"/>
              <a:gd name="connsiteY179" fmla="*/ 2076450 h 2933700"/>
              <a:gd name="connsiteX180" fmla="*/ 4350947 w 5282625"/>
              <a:gd name="connsiteY180" fmla="*/ 2043112 h 2933700"/>
              <a:gd name="connsiteX181" fmla="*/ 4346184 w 5282625"/>
              <a:gd name="connsiteY181" fmla="*/ 1757362 h 2933700"/>
              <a:gd name="connsiteX182" fmla="*/ 4341422 w 5282625"/>
              <a:gd name="connsiteY182" fmla="*/ 1743075 h 2933700"/>
              <a:gd name="connsiteX183" fmla="*/ 4308084 w 5282625"/>
              <a:gd name="connsiteY183" fmla="*/ 1724025 h 2933700"/>
              <a:gd name="connsiteX184" fmla="*/ 4269984 w 5282625"/>
              <a:gd name="connsiteY184" fmla="*/ 1709737 h 2933700"/>
              <a:gd name="connsiteX185" fmla="*/ 4189022 w 5282625"/>
              <a:gd name="connsiteY185" fmla="*/ 1690687 h 2933700"/>
              <a:gd name="connsiteX186" fmla="*/ 4141397 w 5282625"/>
              <a:gd name="connsiteY186" fmla="*/ 1704975 h 2933700"/>
              <a:gd name="connsiteX187" fmla="*/ 4098534 w 5282625"/>
              <a:gd name="connsiteY187" fmla="*/ 1733550 h 2933700"/>
              <a:gd name="connsiteX188" fmla="*/ 4084247 w 5282625"/>
              <a:gd name="connsiteY188" fmla="*/ 1743075 h 2933700"/>
              <a:gd name="connsiteX189" fmla="*/ 4012809 w 5282625"/>
              <a:gd name="connsiteY189" fmla="*/ 1747837 h 2933700"/>
              <a:gd name="connsiteX190" fmla="*/ 3888984 w 5282625"/>
              <a:gd name="connsiteY190" fmla="*/ 1733550 h 2933700"/>
              <a:gd name="connsiteX191" fmla="*/ 3869934 w 5282625"/>
              <a:gd name="connsiteY191" fmla="*/ 1714500 h 2933700"/>
              <a:gd name="connsiteX192" fmla="*/ 3831834 w 5282625"/>
              <a:gd name="connsiteY192" fmla="*/ 1704975 h 2933700"/>
              <a:gd name="connsiteX193" fmla="*/ 3812784 w 5282625"/>
              <a:gd name="connsiteY193" fmla="*/ 1690687 h 2933700"/>
              <a:gd name="connsiteX194" fmla="*/ 3684197 w 5282625"/>
              <a:gd name="connsiteY194" fmla="*/ 1690687 h 2933700"/>
              <a:gd name="connsiteX195" fmla="*/ 3612759 w 5282625"/>
              <a:gd name="connsiteY195" fmla="*/ 1728787 h 2933700"/>
              <a:gd name="connsiteX196" fmla="*/ 3584184 w 5282625"/>
              <a:gd name="connsiteY196" fmla="*/ 1752600 h 2933700"/>
              <a:gd name="connsiteX197" fmla="*/ 3560372 w 5282625"/>
              <a:gd name="connsiteY197" fmla="*/ 1766887 h 2933700"/>
              <a:gd name="connsiteX198" fmla="*/ 3541322 w 5282625"/>
              <a:gd name="connsiteY198" fmla="*/ 1785937 h 2933700"/>
              <a:gd name="connsiteX199" fmla="*/ 3512747 w 5282625"/>
              <a:gd name="connsiteY199" fmla="*/ 1804987 h 2933700"/>
              <a:gd name="connsiteX200" fmla="*/ 3498459 w 5282625"/>
              <a:gd name="connsiteY200" fmla="*/ 1824037 h 2933700"/>
              <a:gd name="connsiteX201" fmla="*/ 3474647 w 5282625"/>
              <a:gd name="connsiteY201" fmla="*/ 1838325 h 2933700"/>
              <a:gd name="connsiteX202" fmla="*/ 3431784 w 5282625"/>
              <a:gd name="connsiteY202" fmla="*/ 1862137 h 2933700"/>
              <a:gd name="connsiteX203" fmla="*/ 3388922 w 5282625"/>
              <a:gd name="connsiteY203" fmla="*/ 1885950 h 2933700"/>
              <a:gd name="connsiteX204" fmla="*/ 3374634 w 5282625"/>
              <a:gd name="connsiteY204" fmla="*/ 1895475 h 2933700"/>
              <a:gd name="connsiteX205" fmla="*/ 3350822 w 5282625"/>
              <a:gd name="connsiteY205" fmla="*/ 1900237 h 2933700"/>
              <a:gd name="connsiteX206" fmla="*/ 3303197 w 5282625"/>
              <a:gd name="connsiteY206" fmla="*/ 1919287 h 2933700"/>
              <a:gd name="connsiteX207" fmla="*/ 3279384 w 5282625"/>
              <a:gd name="connsiteY207" fmla="*/ 1928812 h 2933700"/>
              <a:gd name="connsiteX208" fmla="*/ 3046022 w 5282625"/>
              <a:gd name="connsiteY208" fmla="*/ 1928812 h 2933700"/>
              <a:gd name="connsiteX209" fmla="*/ 3026972 w 5282625"/>
              <a:gd name="connsiteY209" fmla="*/ 1943100 h 2933700"/>
              <a:gd name="connsiteX210" fmla="*/ 3003159 w 5282625"/>
              <a:gd name="connsiteY210" fmla="*/ 1947862 h 2933700"/>
              <a:gd name="connsiteX211" fmla="*/ 2988872 w 5282625"/>
              <a:gd name="connsiteY211" fmla="*/ 1962150 h 2933700"/>
              <a:gd name="connsiteX212" fmla="*/ 2946009 w 5282625"/>
              <a:gd name="connsiteY212" fmla="*/ 1976437 h 2933700"/>
              <a:gd name="connsiteX213" fmla="*/ 2907909 w 5282625"/>
              <a:gd name="connsiteY213" fmla="*/ 1995487 h 2933700"/>
              <a:gd name="connsiteX214" fmla="*/ 2865047 w 5282625"/>
              <a:gd name="connsiteY214" fmla="*/ 2005012 h 2933700"/>
              <a:gd name="connsiteX215" fmla="*/ 2826947 w 5282625"/>
              <a:gd name="connsiteY215" fmla="*/ 2009775 h 2933700"/>
              <a:gd name="connsiteX216" fmla="*/ 2798372 w 5282625"/>
              <a:gd name="connsiteY216" fmla="*/ 2019300 h 2933700"/>
              <a:gd name="connsiteX217" fmla="*/ 2760272 w 5282625"/>
              <a:gd name="connsiteY217" fmla="*/ 2024062 h 2933700"/>
              <a:gd name="connsiteX218" fmla="*/ 2745984 w 5282625"/>
              <a:gd name="connsiteY218" fmla="*/ 2038350 h 2933700"/>
              <a:gd name="connsiteX219" fmla="*/ 2712647 w 5282625"/>
              <a:gd name="connsiteY219" fmla="*/ 2066925 h 2933700"/>
              <a:gd name="connsiteX220" fmla="*/ 2665022 w 5282625"/>
              <a:gd name="connsiteY220" fmla="*/ 2090737 h 2933700"/>
              <a:gd name="connsiteX221" fmla="*/ 2626922 w 5282625"/>
              <a:gd name="connsiteY221" fmla="*/ 2105025 h 2933700"/>
              <a:gd name="connsiteX222" fmla="*/ 2579297 w 5282625"/>
              <a:gd name="connsiteY222" fmla="*/ 2133600 h 2933700"/>
              <a:gd name="connsiteX223" fmla="*/ 2555484 w 5282625"/>
              <a:gd name="connsiteY223" fmla="*/ 2147887 h 2933700"/>
              <a:gd name="connsiteX224" fmla="*/ 2536434 w 5282625"/>
              <a:gd name="connsiteY224" fmla="*/ 2162175 h 2933700"/>
              <a:gd name="connsiteX225" fmla="*/ 2493572 w 5282625"/>
              <a:gd name="connsiteY225" fmla="*/ 2171700 h 2933700"/>
              <a:gd name="connsiteX226" fmla="*/ 2464997 w 5282625"/>
              <a:gd name="connsiteY226" fmla="*/ 2181225 h 2933700"/>
              <a:gd name="connsiteX227" fmla="*/ 2445947 w 5282625"/>
              <a:gd name="connsiteY227" fmla="*/ 2185987 h 2933700"/>
              <a:gd name="connsiteX228" fmla="*/ 2403084 w 5282625"/>
              <a:gd name="connsiteY228" fmla="*/ 2200275 h 2933700"/>
              <a:gd name="connsiteX229" fmla="*/ 2388797 w 5282625"/>
              <a:gd name="connsiteY229" fmla="*/ 2205037 h 2933700"/>
              <a:gd name="connsiteX230" fmla="*/ 2369747 w 5282625"/>
              <a:gd name="connsiteY230" fmla="*/ 2214562 h 2933700"/>
              <a:gd name="connsiteX231" fmla="*/ 2350697 w 5282625"/>
              <a:gd name="connsiteY231" fmla="*/ 2219325 h 2933700"/>
              <a:gd name="connsiteX232" fmla="*/ 2288784 w 5282625"/>
              <a:gd name="connsiteY232" fmla="*/ 2228850 h 2933700"/>
              <a:gd name="connsiteX233" fmla="*/ 2241159 w 5282625"/>
              <a:gd name="connsiteY233" fmla="*/ 2243137 h 2933700"/>
              <a:gd name="connsiteX234" fmla="*/ 2222109 w 5282625"/>
              <a:gd name="connsiteY234" fmla="*/ 2247900 h 2933700"/>
              <a:gd name="connsiteX235" fmla="*/ 2188772 w 5282625"/>
              <a:gd name="connsiteY235" fmla="*/ 2257425 h 2933700"/>
              <a:gd name="connsiteX236" fmla="*/ 2136384 w 5282625"/>
              <a:gd name="connsiteY236" fmla="*/ 2262187 h 2933700"/>
              <a:gd name="connsiteX237" fmla="*/ 2103047 w 5282625"/>
              <a:gd name="connsiteY237" fmla="*/ 2266950 h 2933700"/>
              <a:gd name="connsiteX238" fmla="*/ 2079234 w 5282625"/>
              <a:gd name="connsiteY238" fmla="*/ 2295525 h 2933700"/>
              <a:gd name="connsiteX239" fmla="*/ 2060184 w 5282625"/>
              <a:gd name="connsiteY239" fmla="*/ 2300287 h 2933700"/>
              <a:gd name="connsiteX240" fmla="*/ 1993509 w 5282625"/>
              <a:gd name="connsiteY240" fmla="*/ 2338387 h 2933700"/>
              <a:gd name="connsiteX241" fmla="*/ 1955409 w 5282625"/>
              <a:gd name="connsiteY241" fmla="*/ 2352675 h 2933700"/>
              <a:gd name="connsiteX242" fmla="*/ 1941122 w 5282625"/>
              <a:gd name="connsiteY242" fmla="*/ 2357437 h 2933700"/>
              <a:gd name="connsiteX243" fmla="*/ 1893497 w 5282625"/>
              <a:gd name="connsiteY243" fmla="*/ 2376487 h 2933700"/>
              <a:gd name="connsiteX244" fmla="*/ 1845872 w 5282625"/>
              <a:gd name="connsiteY244" fmla="*/ 2390775 h 2933700"/>
              <a:gd name="connsiteX245" fmla="*/ 1798247 w 5282625"/>
              <a:gd name="connsiteY245" fmla="*/ 2405062 h 2933700"/>
              <a:gd name="connsiteX246" fmla="*/ 1745859 w 5282625"/>
              <a:gd name="connsiteY246" fmla="*/ 2419350 h 2933700"/>
              <a:gd name="connsiteX247" fmla="*/ 1698234 w 5282625"/>
              <a:gd name="connsiteY247" fmla="*/ 2438400 h 2933700"/>
              <a:gd name="connsiteX248" fmla="*/ 1674422 w 5282625"/>
              <a:gd name="connsiteY248" fmla="*/ 2443162 h 2933700"/>
              <a:gd name="connsiteX249" fmla="*/ 1641084 w 5282625"/>
              <a:gd name="connsiteY249" fmla="*/ 2452687 h 2933700"/>
              <a:gd name="connsiteX250" fmla="*/ 1617272 w 5282625"/>
              <a:gd name="connsiteY250" fmla="*/ 2466975 h 2933700"/>
              <a:gd name="connsiteX251" fmla="*/ 1602984 w 5282625"/>
              <a:gd name="connsiteY251" fmla="*/ 2471737 h 2933700"/>
              <a:gd name="connsiteX252" fmla="*/ 1550597 w 5282625"/>
              <a:gd name="connsiteY252" fmla="*/ 2481262 h 2933700"/>
              <a:gd name="connsiteX253" fmla="*/ 1502972 w 5282625"/>
              <a:gd name="connsiteY253" fmla="*/ 2505075 h 2933700"/>
              <a:gd name="connsiteX254" fmla="*/ 1464872 w 5282625"/>
              <a:gd name="connsiteY254" fmla="*/ 2514600 h 2933700"/>
              <a:gd name="connsiteX255" fmla="*/ 1445822 w 5282625"/>
              <a:gd name="connsiteY255" fmla="*/ 2524125 h 2933700"/>
              <a:gd name="connsiteX256" fmla="*/ 1412484 w 5282625"/>
              <a:gd name="connsiteY256" fmla="*/ 2533650 h 2933700"/>
              <a:gd name="connsiteX257" fmla="*/ 1360097 w 5282625"/>
              <a:gd name="connsiteY257" fmla="*/ 2557462 h 2933700"/>
              <a:gd name="connsiteX258" fmla="*/ 1279134 w 5282625"/>
              <a:gd name="connsiteY258" fmla="*/ 2595562 h 2933700"/>
              <a:gd name="connsiteX259" fmla="*/ 1260084 w 5282625"/>
              <a:gd name="connsiteY259" fmla="*/ 2605087 h 2933700"/>
              <a:gd name="connsiteX260" fmla="*/ 1183884 w 5282625"/>
              <a:gd name="connsiteY260" fmla="*/ 2619375 h 2933700"/>
              <a:gd name="connsiteX261" fmla="*/ 1155309 w 5282625"/>
              <a:gd name="connsiteY261" fmla="*/ 2628900 h 2933700"/>
              <a:gd name="connsiteX262" fmla="*/ 1098159 w 5282625"/>
              <a:gd name="connsiteY262" fmla="*/ 2638425 h 2933700"/>
              <a:gd name="connsiteX263" fmla="*/ 1055297 w 5282625"/>
              <a:gd name="connsiteY263" fmla="*/ 2647950 h 2933700"/>
              <a:gd name="connsiteX264" fmla="*/ 874322 w 5282625"/>
              <a:gd name="connsiteY264" fmla="*/ 2647950 h 2933700"/>
              <a:gd name="connsiteX265" fmla="*/ 850509 w 5282625"/>
              <a:gd name="connsiteY265" fmla="*/ 2652712 h 2933700"/>
              <a:gd name="connsiteX266" fmla="*/ 802884 w 5282625"/>
              <a:gd name="connsiteY266" fmla="*/ 2671762 h 2933700"/>
              <a:gd name="connsiteX267" fmla="*/ 774309 w 5282625"/>
              <a:gd name="connsiteY267" fmla="*/ 2686050 h 2933700"/>
              <a:gd name="connsiteX268" fmla="*/ 726684 w 5282625"/>
              <a:gd name="connsiteY268" fmla="*/ 2705100 h 2933700"/>
              <a:gd name="connsiteX269" fmla="*/ 702872 w 5282625"/>
              <a:gd name="connsiteY269" fmla="*/ 2714625 h 2933700"/>
              <a:gd name="connsiteX270" fmla="*/ 679059 w 5282625"/>
              <a:gd name="connsiteY270" fmla="*/ 2728912 h 2933700"/>
              <a:gd name="connsiteX271" fmla="*/ 655247 w 5282625"/>
              <a:gd name="connsiteY271" fmla="*/ 2733675 h 2933700"/>
              <a:gd name="connsiteX272" fmla="*/ 612384 w 5282625"/>
              <a:gd name="connsiteY272" fmla="*/ 2752725 h 2933700"/>
              <a:gd name="connsiteX273" fmla="*/ 588572 w 5282625"/>
              <a:gd name="connsiteY273" fmla="*/ 2767012 h 2933700"/>
              <a:gd name="connsiteX274" fmla="*/ 521897 w 5282625"/>
              <a:gd name="connsiteY274" fmla="*/ 2776537 h 2933700"/>
              <a:gd name="connsiteX275" fmla="*/ 336159 w 5282625"/>
              <a:gd name="connsiteY275" fmla="*/ 2790825 h 2933700"/>
              <a:gd name="connsiteX276" fmla="*/ 150422 w 5282625"/>
              <a:gd name="connsiteY276" fmla="*/ 2786062 h 2933700"/>
              <a:gd name="connsiteX277" fmla="*/ 78984 w 5282625"/>
              <a:gd name="connsiteY277" fmla="*/ 2781300 h 2933700"/>
              <a:gd name="connsiteX278" fmla="*/ 40884 w 5282625"/>
              <a:gd name="connsiteY278" fmla="*/ 2776537 h 2933700"/>
              <a:gd name="connsiteX279" fmla="*/ 7547 w 5282625"/>
              <a:gd name="connsiteY279" fmla="*/ 2757487 h 2933700"/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345809 w 5282625"/>
              <a:gd name="connsiteY32" fmla="*/ 1981200 h 2933700"/>
              <a:gd name="connsiteX33" fmla="*/ 1450584 w 5282625"/>
              <a:gd name="connsiteY33" fmla="*/ 1933575 h 2933700"/>
              <a:gd name="connsiteX34" fmla="*/ 1483922 w 5282625"/>
              <a:gd name="connsiteY34" fmla="*/ 1914525 h 2933700"/>
              <a:gd name="connsiteX35" fmla="*/ 1541072 w 5282625"/>
              <a:gd name="connsiteY35" fmla="*/ 1866900 h 2933700"/>
              <a:gd name="connsiteX36" fmla="*/ 1579172 w 5282625"/>
              <a:gd name="connsiteY36" fmla="*/ 1824037 h 2933700"/>
              <a:gd name="connsiteX37" fmla="*/ 1598222 w 5282625"/>
              <a:gd name="connsiteY37" fmla="*/ 1809750 h 2933700"/>
              <a:gd name="connsiteX38" fmla="*/ 1645847 w 5282625"/>
              <a:gd name="connsiteY38" fmla="*/ 1724025 h 2933700"/>
              <a:gd name="connsiteX39" fmla="*/ 1674422 w 5282625"/>
              <a:gd name="connsiteY39" fmla="*/ 1690687 h 2933700"/>
              <a:gd name="connsiteX40" fmla="*/ 1717284 w 5282625"/>
              <a:gd name="connsiteY40" fmla="*/ 1624012 h 2933700"/>
              <a:gd name="connsiteX41" fmla="*/ 1741097 w 5282625"/>
              <a:gd name="connsiteY41" fmla="*/ 1590675 h 2933700"/>
              <a:gd name="connsiteX42" fmla="*/ 1774434 w 5282625"/>
              <a:gd name="connsiteY42" fmla="*/ 1547812 h 2933700"/>
              <a:gd name="connsiteX43" fmla="*/ 1798247 w 5282625"/>
              <a:gd name="connsiteY43" fmla="*/ 1514475 h 2933700"/>
              <a:gd name="connsiteX44" fmla="*/ 1817297 w 5282625"/>
              <a:gd name="connsiteY44" fmla="*/ 1485900 h 2933700"/>
              <a:gd name="connsiteX45" fmla="*/ 1855397 w 5282625"/>
              <a:gd name="connsiteY45" fmla="*/ 1457325 h 2933700"/>
              <a:gd name="connsiteX46" fmla="*/ 1864922 w 5282625"/>
              <a:gd name="connsiteY46" fmla="*/ 1443037 h 2933700"/>
              <a:gd name="connsiteX47" fmla="*/ 1907784 w 5282625"/>
              <a:gd name="connsiteY47" fmla="*/ 1433512 h 2933700"/>
              <a:gd name="connsiteX48" fmla="*/ 1936359 w 5282625"/>
              <a:gd name="connsiteY48" fmla="*/ 1423987 h 2933700"/>
              <a:gd name="connsiteX49" fmla="*/ 1960172 w 5282625"/>
              <a:gd name="connsiteY49" fmla="*/ 1419225 h 2933700"/>
              <a:gd name="connsiteX50" fmla="*/ 2022084 w 5282625"/>
              <a:gd name="connsiteY50" fmla="*/ 1428750 h 2933700"/>
              <a:gd name="connsiteX51" fmla="*/ 2036372 w 5282625"/>
              <a:gd name="connsiteY51" fmla="*/ 1438275 h 2933700"/>
              <a:gd name="connsiteX52" fmla="*/ 2055422 w 5282625"/>
              <a:gd name="connsiteY52" fmla="*/ 1447800 h 2933700"/>
              <a:gd name="connsiteX53" fmla="*/ 2093522 w 5282625"/>
              <a:gd name="connsiteY53" fmla="*/ 1476375 h 2933700"/>
              <a:gd name="connsiteX54" fmla="*/ 2131622 w 5282625"/>
              <a:gd name="connsiteY54" fmla="*/ 1519237 h 2933700"/>
              <a:gd name="connsiteX55" fmla="*/ 2179247 w 5282625"/>
              <a:gd name="connsiteY55" fmla="*/ 1533525 h 2933700"/>
              <a:gd name="connsiteX56" fmla="*/ 2212584 w 5282625"/>
              <a:gd name="connsiteY56" fmla="*/ 1528762 h 2933700"/>
              <a:gd name="connsiteX57" fmla="*/ 2226872 w 5282625"/>
              <a:gd name="connsiteY57" fmla="*/ 1519237 h 2933700"/>
              <a:gd name="connsiteX58" fmla="*/ 2241159 w 5282625"/>
              <a:gd name="connsiteY58" fmla="*/ 1514475 h 2933700"/>
              <a:gd name="connsiteX59" fmla="*/ 2274497 w 5282625"/>
              <a:gd name="connsiteY59" fmla="*/ 1495425 h 2933700"/>
              <a:gd name="connsiteX60" fmla="*/ 2288784 w 5282625"/>
              <a:gd name="connsiteY60" fmla="*/ 1476375 h 2933700"/>
              <a:gd name="connsiteX61" fmla="*/ 2303072 w 5282625"/>
              <a:gd name="connsiteY61" fmla="*/ 1466850 h 2933700"/>
              <a:gd name="connsiteX62" fmla="*/ 2322122 w 5282625"/>
              <a:gd name="connsiteY62" fmla="*/ 1452562 h 2933700"/>
              <a:gd name="connsiteX63" fmla="*/ 2336409 w 5282625"/>
              <a:gd name="connsiteY63" fmla="*/ 1433512 h 2933700"/>
              <a:gd name="connsiteX64" fmla="*/ 2355459 w 5282625"/>
              <a:gd name="connsiteY64" fmla="*/ 1423987 h 2933700"/>
              <a:gd name="connsiteX65" fmla="*/ 2398322 w 5282625"/>
              <a:gd name="connsiteY65" fmla="*/ 1404937 h 2933700"/>
              <a:gd name="connsiteX66" fmla="*/ 2498334 w 5282625"/>
              <a:gd name="connsiteY66" fmla="*/ 1395412 h 2933700"/>
              <a:gd name="connsiteX67" fmla="*/ 2531672 w 5282625"/>
              <a:gd name="connsiteY67" fmla="*/ 1381125 h 2933700"/>
              <a:gd name="connsiteX68" fmla="*/ 2569772 w 5282625"/>
              <a:gd name="connsiteY68" fmla="*/ 1371600 h 2933700"/>
              <a:gd name="connsiteX69" fmla="*/ 2645972 w 5282625"/>
              <a:gd name="connsiteY69" fmla="*/ 1314450 h 2933700"/>
              <a:gd name="connsiteX70" fmla="*/ 2665022 w 5282625"/>
              <a:gd name="connsiteY70" fmla="*/ 1290637 h 2933700"/>
              <a:gd name="connsiteX71" fmla="*/ 2703122 w 5282625"/>
              <a:gd name="connsiteY71" fmla="*/ 1257300 h 2933700"/>
              <a:gd name="connsiteX72" fmla="*/ 2717409 w 5282625"/>
              <a:gd name="connsiteY72" fmla="*/ 1233487 h 2933700"/>
              <a:gd name="connsiteX73" fmla="*/ 2779322 w 5282625"/>
              <a:gd name="connsiteY73" fmla="*/ 1157287 h 2933700"/>
              <a:gd name="connsiteX74" fmla="*/ 2812659 w 5282625"/>
              <a:gd name="connsiteY74" fmla="*/ 1123950 h 2933700"/>
              <a:gd name="connsiteX75" fmla="*/ 2884097 w 5282625"/>
              <a:gd name="connsiteY75" fmla="*/ 1076325 h 2933700"/>
              <a:gd name="connsiteX76" fmla="*/ 2917434 w 5282625"/>
              <a:gd name="connsiteY76" fmla="*/ 1052512 h 2933700"/>
              <a:gd name="connsiteX77" fmla="*/ 2984109 w 5282625"/>
              <a:gd name="connsiteY77" fmla="*/ 1038225 h 2933700"/>
              <a:gd name="connsiteX78" fmla="*/ 3007922 w 5282625"/>
              <a:gd name="connsiteY78" fmla="*/ 1028700 h 2933700"/>
              <a:gd name="connsiteX79" fmla="*/ 3031734 w 5282625"/>
              <a:gd name="connsiteY79" fmla="*/ 1023937 h 2933700"/>
              <a:gd name="connsiteX80" fmla="*/ 3146034 w 5282625"/>
              <a:gd name="connsiteY80" fmla="*/ 1014412 h 2933700"/>
              <a:gd name="connsiteX81" fmla="*/ 3331772 w 5282625"/>
              <a:gd name="connsiteY81" fmla="*/ 1000125 h 2933700"/>
              <a:gd name="connsiteX82" fmla="*/ 3360347 w 5282625"/>
              <a:gd name="connsiteY82" fmla="*/ 990600 h 2933700"/>
              <a:gd name="connsiteX83" fmla="*/ 3398447 w 5282625"/>
              <a:gd name="connsiteY83" fmla="*/ 985837 h 2933700"/>
              <a:gd name="connsiteX84" fmla="*/ 3431784 w 5282625"/>
              <a:gd name="connsiteY84" fmla="*/ 981075 h 2933700"/>
              <a:gd name="connsiteX85" fmla="*/ 3465122 w 5282625"/>
              <a:gd name="connsiteY85" fmla="*/ 966787 h 2933700"/>
              <a:gd name="connsiteX86" fmla="*/ 3536559 w 5282625"/>
              <a:gd name="connsiteY86" fmla="*/ 942975 h 2933700"/>
              <a:gd name="connsiteX87" fmla="*/ 3627047 w 5282625"/>
              <a:gd name="connsiteY87" fmla="*/ 885825 h 2933700"/>
              <a:gd name="connsiteX88" fmla="*/ 3674672 w 5282625"/>
              <a:gd name="connsiteY88" fmla="*/ 833437 h 2933700"/>
              <a:gd name="connsiteX89" fmla="*/ 3693722 w 5282625"/>
              <a:gd name="connsiteY89" fmla="*/ 733425 h 2933700"/>
              <a:gd name="connsiteX90" fmla="*/ 3703247 w 5282625"/>
              <a:gd name="connsiteY90" fmla="*/ 642937 h 2933700"/>
              <a:gd name="connsiteX91" fmla="*/ 3708009 w 5282625"/>
              <a:gd name="connsiteY91" fmla="*/ 552450 h 2933700"/>
              <a:gd name="connsiteX92" fmla="*/ 3717534 w 5282625"/>
              <a:gd name="connsiteY92" fmla="*/ 528637 h 2933700"/>
              <a:gd name="connsiteX93" fmla="*/ 3727059 w 5282625"/>
              <a:gd name="connsiteY93" fmla="*/ 495300 h 2933700"/>
              <a:gd name="connsiteX94" fmla="*/ 3741347 w 5282625"/>
              <a:gd name="connsiteY94" fmla="*/ 466725 h 2933700"/>
              <a:gd name="connsiteX95" fmla="*/ 3750872 w 5282625"/>
              <a:gd name="connsiteY95" fmla="*/ 438150 h 2933700"/>
              <a:gd name="connsiteX96" fmla="*/ 3769922 w 5282625"/>
              <a:gd name="connsiteY96" fmla="*/ 390525 h 2933700"/>
              <a:gd name="connsiteX97" fmla="*/ 3788972 w 5282625"/>
              <a:gd name="connsiteY97" fmla="*/ 352425 h 2933700"/>
              <a:gd name="connsiteX98" fmla="*/ 3808022 w 5282625"/>
              <a:gd name="connsiteY98" fmla="*/ 300037 h 2933700"/>
              <a:gd name="connsiteX99" fmla="*/ 3812784 w 5282625"/>
              <a:gd name="connsiteY99" fmla="*/ 271462 h 2933700"/>
              <a:gd name="connsiteX100" fmla="*/ 3831834 w 5282625"/>
              <a:gd name="connsiteY100" fmla="*/ 238125 h 2933700"/>
              <a:gd name="connsiteX101" fmla="*/ 3865172 w 5282625"/>
              <a:gd name="connsiteY101" fmla="*/ 180975 h 2933700"/>
              <a:gd name="connsiteX102" fmla="*/ 3903272 w 5282625"/>
              <a:gd name="connsiteY102" fmla="*/ 114300 h 2933700"/>
              <a:gd name="connsiteX103" fmla="*/ 3908034 w 5282625"/>
              <a:gd name="connsiteY103" fmla="*/ 100012 h 2933700"/>
              <a:gd name="connsiteX104" fmla="*/ 3941372 w 5282625"/>
              <a:gd name="connsiteY104" fmla="*/ 61912 h 2933700"/>
              <a:gd name="connsiteX105" fmla="*/ 3960422 w 5282625"/>
              <a:gd name="connsiteY105" fmla="*/ 47625 h 2933700"/>
              <a:gd name="connsiteX106" fmla="*/ 3979472 w 5282625"/>
              <a:gd name="connsiteY106" fmla="*/ 38100 h 2933700"/>
              <a:gd name="connsiteX107" fmla="*/ 4022334 w 5282625"/>
              <a:gd name="connsiteY107" fmla="*/ 19050 h 2933700"/>
              <a:gd name="connsiteX108" fmla="*/ 4050909 w 5282625"/>
              <a:gd name="connsiteY108" fmla="*/ 14287 h 2933700"/>
              <a:gd name="connsiteX109" fmla="*/ 4108059 w 5282625"/>
              <a:gd name="connsiteY109" fmla="*/ 4762 h 2933700"/>
              <a:gd name="connsiteX110" fmla="*/ 4246172 w 5282625"/>
              <a:gd name="connsiteY110" fmla="*/ 0 h 2933700"/>
              <a:gd name="connsiteX111" fmla="*/ 4355709 w 5282625"/>
              <a:gd name="connsiteY111" fmla="*/ 4762 h 2933700"/>
              <a:gd name="connsiteX112" fmla="*/ 4384284 w 5282625"/>
              <a:gd name="connsiteY112" fmla="*/ 9525 h 2933700"/>
              <a:gd name="connsiteX113" fmla="*/ 4455722 w 5282625"/>
              <a:gd name="connsiteY113" fmla="*/ 19050 h 2933700"/>
              <a:gd name="connsiteX114" fmla="*/ 4489059 w 5282625"/>
              <a:gd name="connsiteY114" fmla="*/ 33337 h 2933700"/>
              <a:gd name="connsiteX115" fmla="*/ 4565259 w 5282625"/>
              <a:gd name="connsiteY115" fmla="*/ 71437 h 2933700"/>
              <a:gd name="connsiteX116" fmla="*/ 4612884 w 5282625"/>
              <a:gd name="connsiteY116" fmla="*/ 85725 h 2933700"/>
              <a:gd name="connsiteX117" fmla="*/ 4684322 w 5282625"/>
              <a:gd name="connsiteY117" fmla="*/ 114300 h 2933700"/>
              <a:gd name="connsiteX118" fmla="*/ 4731947 w 5282625"/>
              <a:gd name="connsiteY118" fmla="*/ 128587 h 2933700"/>
              <a:gd name="connsiteX119" fmla="*/ 4774809 w 5282625"/>
              <a:gd name="connsiteY119" fmla="*/ 147637 h 2933700"/>
              <a:gd name="connsiteX120" fmla="*/ 4798622 w 5282625"/>
              <a:gd name="connsiteY120" fmla="*/ 157162 h 2933700"/>
              <a:gd name="connsiteX121" fmla="*/ 4851009 w 5282625"/>
              <a:gd name="connsiteY121" fmla="*/ 171450 h 2933700"/>
              <a:gd name="connsiteX122" fmla="*/ 4889109 w 5282625"/>
              <a:gd name="connsiteY122" fmla="*/ 185737 h 2933700"/>
              <a:gd name="connsiteX123" fmla="*/ 5003409 w 5282625"/>
              <a:gd name="connsiteY123" fmla="*/ 238125 h 2933700"/>
              <a:gd name="connsiteX124" fmla="*/ 5060559 w 5282625"/>
              <a:gd name="connsiteY124" fmla="*/ 280987 h 2933700"/>
              <a:gd name="connsiteX125" fmla="*/ 5074847 w 5282625"/>
              <a:gd name="connsiteY125" fmla="*/ 290512 h 2933700"/>
              <a:gd name="connsiteX126" fmla="*/ 5103422 w 5282625"/>
              <a:gd name="connsiteY126" fmla="*/ 319087 h 2933700"/>
              <a:gd name="connsiteX127" fmla="*/ 5141522 w 5282625"/>
              <a:gd name="connsiteY127" fmla="*/ 347662 h 2933700"/>
              <a:gd name="connsiteX128" fmla="*/ 5160572 w 5282625"/>
              <a:gd name="connsiteY128" fmla="*/ 366712 h 2933700"/>
              <a:gd name="connsiteX129" fmla="*/ 5179622 w 5282625"/>
              <a:gd name="connsiteY129" fmla="*/ 376237 h 2933700"/>
              <a:gd name="connsiteX130" fmla="*/ 5189147 w 5282625"/>
              <a:gd name="connsiteY130" fmla="*/ 395287 h 2933700"/>
              <a:gd name="connsiteX131" fmla="*/ 5203434 w 5282625"/>
              <a:gd name="connsiteY131" fmla="*/ 404812 h 2933700"/>
              <a:gd name="connsiteX132" fmla="*/ 5222484 w 5282625"/>
              <a:gd name="connsiteY132" fmla="*/ 428625 h 2933700"/>
              <a:gd name="connsiteX133" fmla="*/ 5236772 w 5282625"/>
              <a:gd name="connsiteY133" fmla="*/ 476250 h 2933700"/>
              <a:gd name="connsiteX134" fmla="*/ 5246297 w 5282625"/>
              <a:gd name="connsiteY134" fmla="*/ 528637 h 2933700"/>
              <a:gd name="connsiteX135" fmla="*/ 5236772 w 5282625"/>
              <a:gd name="connsiteY135" fmla="*/ 1000125 h 2933700"/>
              <a:gd name="connsiteX136" fmla="*/ 5246297 w 5282625"/>
              <a:gd name="connsiteY136" fmla="*/ 1509712 h 2933700"/>
              <a:gd name="connsiteX137" fmla="*/ 5251059 w 5282625"/>
              <a:gd name="connsiteY137" fmla="*/ 1590675 h 2933700"/>
              <a:gd name="connsiteX138" fmla="*/ 5260584 w 5282625"/>
              <a:gd name="connsiteY138" fmla="*/ 1671637 h 2933700"/>
              <a:gd name="connsiteX139" fmla="*/ 5274872 w 5282625"/>
              <a:gd name="connsiteY139" fmla="*/ 1885950 h 2933700"/>
              <a:gd name="connsiteX140" fmla="*/ 5270109 w 5282625"/>
              <a:gd name="connsiteY140" fmla="*/ 2162175 h 2933700"/>
              <a:gd name="connsiteX141" fmla="*/ 5251059 w 5282625"/>
              <a:gd name="connsiteY141" fmla="*/ 2205037 h 2933700"/>
              <a:gd name="connsiteX142" fmla="*/ 5232009 w 5282625"/>
              <a:gd name="connsiteY142" fmla="*/ 2252662 h 2933700"/>
              <a:gd name="connsiteX143" fmla="*/ 5222484 w 5282625"/>
              <a:gd name="connsiteY143" fmla="*/ 2281237 h 2933700"/>
              <a:gd name="connsiteX144" fmla="*/ 5212959 w 5282625"/>
              <a:gd name="connsiteY144" fmla="*/ 2305050 h 2933700"/>
              <a:gd name="connsiteX145" fmla="*/ 5198672 w 5282625"/>
              <a:gd name="connsiteY145" fmla="*/ 2333625 h 2933700"/>
              <a:gd name="connsiteX146" fmla="*/ 5184384 w 5282625"/>
              <a:gd name="connsiteY146" fmla="*/ 2381250 h 2933700"/>
              <a:gd name="connsiteX147" fmla="*/ 5170097 w 5282625"/>
              <a:gd name="connsiteY147" fmla="*/ 2419350 h 2933700"/>
              <a:gd name="connsiteX148" fmla="*/ 5165334 w 5282625"/>
              <a:gd name="connsiteY148" fmla="*/ 2447925 h 2933700"/>
              <a:gd name="connsiteX149" fmla="*/ 5131997 w 5282625"/>
              <a:gd name="connsiteY149" fmla="*/ 2557462 h 2933700"/>
              <a:gd name="connsiteX150" fmla="*/ 5117709 w 5282625"/>
              <a:gd name="connsiteY150" fmla="*/ 2609850 h 2933700"/>
              <a:gd name="connsiteX151" fmla="*/ 5108184 w 5282625"/>
              <a:gd name="connsiteY151" fmla="*/ 2657475 h 2933700"/>
              <a:gd name="connsiteX152" fmla="*/ 5084372 w 5282625"/>
              <a:gd name="connsiteY152" fmla="*/ 2728912 h 2933700"/>
              <a:gd name="connsiteX153" fmla="*/ 5079609 w 5282625"/>
              <a:gd name="connsiteY153" fmla="*/ 2757487 h 2933700"/>
              <a:gd name="connsiteX154" fmla="*/ 5074847 w 5282625"/>
              <a:gd name="connsiteY154" fmla="*/ 2781300 h 2933700"/>
              <a:gd name="connsiteX155" fmla="*/ 5055797 w 5282625"/>
              <a:gd name="connsiteY155" fmla="*/ 2890837 h 2933700"/>
              <a:gd name="connsiteX156" fmla="*/ 5022459 w 5282625"/>
              <a:gd name="connsiteY156" fmla="*/ 2924175 h 2933700"/>
              <a:gd name="connsiteX157" fmla="*/ 4970072 w 5282625"/>
              <a:gd name="connsiteY157" fmla="*/ 2933700 h 2933700"/>
              <a:gd name="connsiteX158" fmla="*/ 4917684 w 5282625"/>
              <a:gd name="connsiteY158" fmla="*/ 2928937 h 2933700"/>
              <a:gd name="connsiteX159" fmla="*/ 4893872 w 5282625"/>
              <a:gd name="connsiteY159" fmla="*/ 2905125 h 2933700"/>
              <a:gd name="connsiteX160" fmla="*/ 4865297 w 5282625"/>
              <a:gd name="connsiteY160" fmla="*/ 2886075 h 2933700"/>
              <a:gd name="connsiteX161" fmla="*/ 4831959 w 5282625"/>
              <a:gd name="connsiteY161" fmla="*/ 2847975 h 2933700"/>
              <a:gd name="connsiteX162" fmla="*/ 4727184 w 5282625"/>
              <a:gd name="connsiteY162" fmla="*/ 2771775 h 2933700"/>
              <a:gd name="connsiteX163" fmla="*/ 4693847 w 5282625"/>
              <a:gd name="connsiteY163" fmla="*/ 2728912 h 2933700"/>
              <a:gd name="connsiteX164" fmla="*/ 4655747 w 5282625"/>
              <a:gd name="connsiteY164" fmla="*/ 2695575 h 2933700"/>
              <a:gd name="connsiteX165" fmla="*/ 4593834 w 5282625"/>
              <a:gd name="connsiteY165" fmla="*/ 2590800 h 2933700"/>
              <a:gd name="connsiteX166" fmla="*/ 4574784 w 5282625"/>
              <a:gd name="connsiteY166" fmla="*/ 2557462 h 2933700"/>
              <a:gd name="connsiteX167" fmla="*/ 4560497 w 5282625"/>
              <a:gd name="connsiteY167" fmla="*/ 2519362 h 2933700"/>
              <a:gd name="connsiteX168" fmla="*/ 4541447 w 5282625"/>
              <a:gd name="connsiteY168" fmla="*/ 2476500 h 2933700"/>
              <a:gd name="connsiteX169" fmla="*/ 4531922 w 5282625"/>
              <a:gd name="connsiteY169" fmla="*/ 2447925 h 2933700"/>
              <a:gd name="connsiteX170" fmla="*/ 4517634 w 5282625"/>
              <a:gd name="connsiteY170" fmla="*/ 2419350 h 2933700"/>
              <a:gd name="connsiteX171" fmla="*/ 4508109 w 5282625"/>
              <a:gd name="connsiteY171" fmla="*/ 2395537 h 2933700"/>
              <a:gd name="connsiteX172" fmla="*/ 4498584 w 5282625"/>
              <a:gd name="connsiteY172" fmla="*/ 2357437 h 2933700"/>
              <a:gd name="connsiteX173" fmla="*/ 4484297 w 5282625"/>
              <a:gd name="connsiteY173" fmla="*/ 2276475 h 2933700"/>
              <a:gd name="connsiteX174" fmla="*/ 4470009 w 5282625"/>
              <a:gd name="connsiteY174" fmla="*/ 2257425 h 2933700"/>
              <a:gd name="connsiteX175" fmla="*/ 4446197 w 5282625"/>
              <a:gd name="connsiteY175" fmla="*/ 2219325 h 2933700"/>
              <a:gd name="connsiteX176" fmla="*/ 4431909 w 5282625"/>
              <a:gd name="connsiteY176" fmla="*/ 2205037 h 2933700"/>
              <a:gd name="connsiteX177" fmla="*/ 4408097 w 5282625"/>
              <a:gd name="connsiteY177" fmla="*/ 2176462 h 2933700"/>
              <a:gd name="connsiteX178" fmla="*/ 4374759 w 5282625"/>
              <a:gd name="connsiteY178" fmla="*/ 2138362 h 2933700"/>
              <a:gd name="connsiteX179" fmla="*/ 4355709 w 5282625"/>
              <a:gd name="connsiteY179" fmla="*/ 2076450 h 2933700"/>
              <a:gd name="connsiteX180" fmla="*/ 4350947 w 5282625"/>
              <a:gd name="connsiteY180" fmla="*/ 2043112 h 2933700"/>
              <a:gd name="connsiteX181" fmla="*/ 4346184 w 5282625"/>
              <a:gd name="connsiteY181" fmla="*/ 1757362 h 2933700"/>
              <a:gd name="connsiteX182" fmla="*/ 4341422 w 5282625"/>
              <a:gd name="connsiteY182" fmla="*/ 1743075 h 2933700"/>
              <a:gd name="connsiteX183" fmla="*/ 4308084 w 5282625"/>
              <a:gd name="connsiteY183" fmla="*/ 1724025 h 2933700"/>
              <a:gd name="connsiteX184" fmla="*/ 4269984 w 5282625"/>
              <a:gd name="connsiteY184" fmla="*/ 1709737 h 2933700"/>
              <a:gd name="connsiteX185" fmla="*/ 4189022 w 5282625"/>
              <a:gd name="connsiteY185" fmla="*/ 1690687 h 2933700"/>
              <a:gd name="connsiteX186" fmla="*/ 4141397 w 5282625"/>
              <a:gd name="connsiteY186" fmla="*/ 1704975 h 2933700"/>
              <a:gd name="connsiteX187" fmla="*/ 4098534 w 5282625"/>
              <a:gd name="connsiteY187" fmla="*/ 1733550 h 2933700"/>
              <a:gd name="connsiteX188" fmla="*/ 4084247 w 5282625"/>
              <a:gd name="connsiteY188" fmla="*/ 1743075 h 2933700"/>
              <a:gd name="connsiteX189" fmla="*/ 4012809 w 5282625"/>
              <a:gd name="connsiteY189" fmla="*/ 1747837 h 2933700"/>
              <a:gd name="connsiteX190" fmla="*/ 3888984 w 5282625"/>
              <a:gd name="connsiteY190" fmla="*/ 1733550 h 2933700"/>
              <a:gd name="connsiteX191" fmla="*/ 3869934 w 5282625"/>
              <a:gd name="connsiteY191" fmla="*/ 1714500 h 2933700"/>
              <a:gd name="connsiteX192" fmla="*/ 3831834 w 5282625"/>
              <a:gd name="connsiteY192" fmla="*/ 1704975 h 2933700"/>
              <a:gd name="connsiteX193" fmla="*/ 3812784 w 5282625"/>
              <a:gd name="connsiteY193" fmla="*/ 1690687 h 2933700"/>
              <a:gd name="connsiteX194" fmla="*/ 3684197 w 5282625"/>
              <a:gd name="connsiteY194" fmla="*/ 1690687 h 2933700"/>
              <a:gd name="connsiteX195" fmla="*/ 3612759 w 5282625"/>
              <a:gd name="connsiteY195" fmla="*/ 1728787 h 2933700"/>
              <a:gd name="connsiteX196" fmla="*/ 3584184 w 5282625"/>
              <a:gd name="connsiteY196" fmla="*/ 1752600 h 2933700"/>
              <a:gd name="connsiteX197" fmla="*/ 3560372 w 5282625"/>
              <a:gd name="connsiteY197" fmla="*/ 1766887 h 2933700"/>
              <a:gd name="connsiteX198" fmla="*/ 3541322 w 5282625"/>
              <a:gd name="connsiteY198" fmla="*/ 1785937 h 2933700"/>
              <a:gd name="connsiteX199" fmla="*/ 3512747 w 5282625"/>
              <a:gd name="connsiteY199" fmla="*/ 1804987 h 2933700"/>
              <a:gd name="connsiteX200" fmla="*/ 3498459 w 5282625"/>
              <a:gd name="connsiteY200" fmla="*/ 1824037 h 2933700"/>
              <a:gd name="connsiteX201" fmla="*/ 3474647 w 5282625"/>
              <a:gd name="connsiteY201" fmla="*/ 1838325 h 2933700"/>
              <a:gd name="connsiteX202" fmla="*/ 3431784 w 5282625"/>
              <a:gd name="connsiteY202" fmla="*/ 1862137 h 2933700"/>
              <a:gd name="connsiteX203" fmla="*/ 3388922 w 5282625"/>
              <a:gd name="connsiteY203" fmla="*/ 1885950 h 2933700"/>
              <a:gd name="connsiteX204" fmla="*/ 3374634 w 5282625"/>
              <a:gd name="connsiteY204" fmla="*/ 1895475 h 2933700"/>
              <a:gd name="connsiteX205" fmla="*/ 3350822 w 5282625"/>
              <a:gd name="connsiteY205" fmla="*/ 1900237 h 2933700"/>
              <a:gd name="connsiteX206" fmla="*/ 3303197 w 5282625"/>
              <a:gd name="connsiteY206" fmla="*/ 1919287 h 2933700"/>
              <a:gd name="connsiteX207" fmla="*/ 3279384 w 5282625"/>
              <a:gd name="connsiteY207" fmla="*/ 1928812 h 2933700"/>
              <a:gd name="connsiteX208" fmla="*/ 3046022 w 5282625"/>
              <a:gd name="connsiteY208" fmla="*/ 1928812 h 2933700"/>
              <a:gd name="connsiteX209" fmla="*/ 3026972 w 5282625"/>
              <a:gd name="connsiteY209" fmla="*/ 1943100 h 2933700"/>
              <a:gd name="connsiteX210" fmla="*/ 3003159 w 5282625"/>
              <a:gd name="connsiteY210" fmla="*/ 1947862 h 2933700"/>
              <a:gd name="connsiteX211" fmla="*/ 2988872 w 5282625"/>
              <a:gd name="connsiteY211" fmla="*/ 1962150 h 2933700"/>
              <a:gd name="connsiteX212" fmla="*/ 2946009 w 5282625"/>
              <a:gd name="connsiteY212" fmla="*/ 1976437 h 2933700"/>
              <a:gd name="connsiteX213" fmla="*/ 2907909 w 5282625"/>
              <a:gd name="connsiteY213" fmla="*/ 1995487 h 2933700"/>
              <a:gd name="connsiteX214" fmla="*/ 2865047 w 5282625"/>
              <a:gd name="connsiteY214" fmla="*/ 2005012 h 2933700"/>
              <a:gd name="connsiteX215" fmla="*/ 2826947 w 5282625"/>
              <a:gd name="connsiteY215" fmla="*/ 2009775 h 2933700"/>
              <a:gd name="connsiteX216" fmla="*/ 2798372 w 5282625"/>
              <a:gd name="connsiteY216" fmla="*/ 2019300 h 2933700"/>
              <a:gd name="connsiteX217" fmla="*/ 2760272 w 5282625"/>
              <a:gd name="connsiteY217" fmla="*/ 2024062 h 2933700"/>
              <a:gd name="connsiteX218" fmla="*/ 2745984 w 5282625"/>
              <a:gd name="connsiteY218" fmla="*/ 2038350 h 2933700"/>
              <a:gd name="connsiteX219" fmla="*/ 2712647 w 5282625"/>
              <a:gd name="connsiteY219" fmla="*/ 2066925 h 2933700"/>
              <a:gd name="connsiteX220" fmla="*/ 2665022 w 5282625"/>
              <a:gd name="connsiteY220" fmla="*/ 2090737 h 2933700"/>
              <a:gd name="connsiteX221" fmla="*/ 2626922 w 5282625"/>
              <a:gd name="connsiteY221" fmla="*/ 2105025 h 2933700"/>
              <a:gd name="connsiteX222" fmla="*/ 2579297 w 5282625"/>
              <a:gd name="connsiteY222" fmla="*/ 2133600 h 2933700"/>
              <a:gd name="connsiteX223" fmla="*/ 2555484 w 5282625"/>
              <a:gd name="connsiteY223" fmla="*/ 2147887 h 2933700"/>
              <a:gd name="connsiteX224" fmla="*/ 2536434 w 5282625"/>
              <a:gd name="connsiteY224" fmla="*/ 2162175 h 2933700"/>
              <a:gd name="connsiteX225" fmla="*/ 2493572 w 5282625"/>
              <a:gd name="connsiteY225" fmla="*/ 2171700 h 2933700"/>
              <a:gd name="connsiteX226" fmla="*/ 2464997 w 5282625"/>
              <a:gd name="connsiteY226" fmla="*/ 2181225 h 2933700"/>
              <a:gd name="connsiteX227" fmla="*/ 2445947 w 5282625"/>
              <a:gd name="connsiteY227" fmla="*/ 2185987 h 2933700"/>
              <a:gd name="connsiteX228" fmla="*/ 2403084 w 5282625"/>
              <a:gd name="connsiteY228" fmla="*/ 2200275 h 2933700"/>
              <a:gd name="connsiteX229" fmla="*/ 2388797 w 5282625"/>
              <a:gd name="connsiteY229" fmla="*/ 2205037 h 2933700"/>
              <a:gd name="connsiteX230" fmla="*/ 2369747 w 5282625"/>
              <a:gd name="connsiteY230" fmla="*/ 2214562 h 2933700"/>
              <a:gd name="connsiteX231" fmla="*/ 2350697 w 5282625"/>
              <a:gd name="connsiteY231" fmla="*/ 2219325 h 2933700"/>
              <a:gd name="connsiteX232" fmla="*/ 2288784 w 5282625"/>
              <a:gd name="connsiteY232" fmla="*/ 2228850 h 2933700"/>
              <a:gd name="connsiteX233" fmla="*/ 2241159 w 5282625"/>
              <a:gd name="connsiteY233" fmla="*/ 2243137 h 2933700"/>
              <a:gd name="connsiteX234" fmla="*/ 2222109 w 5282625"/>
              <a:gd name="connsiteY234" fmla="*/ 2247900 h 2933700"/>
              <a:gd name="connsiteX235" fmla="*/ 2188772 w 5282625"/>
              <a:gd name="connsiteY235" fmla="*/ 2257425 h 2933700"/>
              <a:gd name="connsiteX236" fmla="*/ 2136384 w 5282625"/>
              <a:gd name="connsiteY236" fmla="*/ 2262187 h 2933700"/>
              <a:gd name="connsiteX237" fmla="*/ 2103047 w 5282625"/>
              <a:gd name="connsiteY237" fmla="*/ 2266950 h 2933700"/>
              <a:gd name="connsiteX238" fmla="*/ 2079234 w 5282625"/>
              <a:gd name="connsiteY238" fmla="*/ 2295525 h 2933700"/>
              <a:gd name="connsiteX239" fmla="*/ 2060184 w 5282625"/>
              <a:gd name="connsiteY239" fmla="*/ 2300287 h 2933700"/>
              <a:gd name="connsiteX240" fmla="*/ 1993509 w 5282625"/>
              <a:gd name="connsiteY240" fmla="*/ 2338387 h 2933700"/>
              <a:gd name="connsiteX241" fmla="*/ 1955409 w 5282625"/>
              <a:gd name="connsiteY241" fmla="*/ 2352675 h 2933700"/>
              <a:gd name="connsiteX242" fmla="*/ 1941122 w 5282625"/>
              <a:gd name="connsiteY242" fmla="*/ 2357437 h 2933700"/>
              <a:gd name="connsiteX243" fmla="*/ 1893497 w 5282625"/>
              <a:gd name="connsiteY243" fmla="*/ 2376487 h 2933700"/>
              <a:gd name="connsiteX244" fmla="*/ 1798247 w 5282625"/>
              <a:gd name="connsiteY244" fmla="*/ 2405062 h 2933700"/>
              <a:gd name="connsiteX245" fmla="*/ 1745859 w 5282625"/>
              <a:gd name="connsiteY245" fmla="*/ 2419350 h 2933700"/>
              <a:gd name="connsiteX246" fmla="*/ 1698234 w 5282625"/>
              <a:gd name="connsiteY246" fmla="*/ 2438400 h 2933700"/>
              <a:gd name="connsiteX247" fmla="*/ 1674422 w 5282625"/>
              <a:gd name="connsiteY247" fmla="*/ 2443162 h 2933700"/>
              <a:gd name="connsiteX248" fmla="*/ 1641084 w 5282625"/>
              <a:gd name="connsiteY248" fmla="*/ 2452687 h 2933700"/>
              <a:gd name="connsiteX249" fmla="*/ 1617272 w 5282625"/>
              <a:gd name="connsiteY249" fmla="*/ 2466975 h 2933700"/>
              <a:gd name="connsiteX250" fmla="*/ 1602984 w 5282625"/>
              <a:gd name="connsiteY250" fmla="*/ 2471737 h 2933700"/>
              <a:gd name="connsiteX251" fmla="*/ 1550597 w 5282625"/>
              <a:gd name="connsiteY251" fmla="*/ 2481262 h 2933700"/>
              <a:gd name="connsiteX252" fmla="*/ 1502972 w 5282625"/>
              <a:gd name="connsiteY252" fmla="*/ 2505075 h 2933700"/>
              <a:gd name="connsiteX253" fmla="*/ 1464872 w 5282625"/>
              <a:gd name="connsiteY253" fmla="*/ 2514600 h 2933700"/>
              <a:gd name="connsiteX254" fmla="*/ 1445822 w 5282625"/>
              <a:gd name="connsiteY254" fmla="*/ 2524125 h 2933700"/>
              <a:gd name="connsiteX255" fmla="*/ 1412484 w 5282625"/>
              <a:gd name="connsiteY255" fmla="*/ 2533650 h 2933700"/>
              <a:gd name="connsiteX256" fmla="*/ 1360097 w 5282625"/>
              <a:gd name="connsiteY256" fmla="*/ 2557462 h 2933700"/>
              <a:gd name="connsiteX257" fmla="*/ 1279134 w 5282625"/>
              <a:gd name="connsiteY257" fmla="*/ 2595562 h 2933700"/>
              <a:gd name="connsiteX258" fmla="*/ 1260084 w 5282625"/>
              <a:gd name="connsiteY258" fmla="*/ 2605087 h 2933700"/>
              <a:gd name="connsiteX259" fmla="*/ 1183884 w 5282625"/>
              <a:gd name="connsiteY259" fmla="*/ 2619375 h 2933700"/>
              <a:gd name="connsiteX260" fmla="*/ 1155309 w 5282625"/>
              <a:gd name="connsiteY260" fmla="*/ 2628900 h 2933700"/>
              <a:gd name="connsiteX261" fmla="*/ 1098159 w 5282625"/>
              <a:gd name="connsiteY261" fmla="*/ 2638425 h 2933700"/>
              <a:gd name="connsiteX262" fmla="*/ 1055297 w 5282625"/>
              <a:gd name="connsiteY262" fmla="*/ 2647950 h 2933700"/>
              <a:gd name="connsiteX263" fmla="*/ 874322 w 5282625"/>
              <a:gd name="connsiteY263" fmla="*/ 2647950 h 2933700"/>
              <a:gd name="connsiteX264" fmla="*/ 850509 w 5282625"/>
              <a:gd name="connsiteY264" fmla="*/ 2652712 h 2933700"/>
              <a:gd name="connsiteX265" fmla="*/ 802884 w 5282625"/>
              <a:gd name="connsiteY265" fmla="*/ 2671762 h 2933700"/>
              <a:gd name="connsiteX266" fmla="*/ 774309 w 5282625"/>
              <a:gd name="connsiteY266" fmla="*/ 2686050 h 2933700"/>
              <a:gd name="connsiteX267" fmla="*/ 726684 w 5282625"/>
              <a:gd name="connsiteY267" fmla="*/ 2705100 h 2933700"/>
              <a:gd name="connsiteX268" fmla="*/ 702872 w 5282625"/>
              <a:gd name="connsiteY268" fmla="*/ 2714625 h 2933700"/>
              <a:gd name="connsiteX269" fmla="*/ 679059 w 5282625"/>
              <a:gd name="connsiteY269" fmla="*/ 2728912 h 2933700"/>
              <a:gd name="connsiteX270" fmla="*/ 655247 w 5282625"/>
              <a:gd name="connsiteY270" fmla="*/ 2733675 h 2933700"/>
              <a:gd name="connsiteX271" fmla="*/ 612384 w 5282625"/>
              <a:gd name="connsiteY271" fmla="*/ 2752725 h 2933700"/>
              <a:gd name="connsiteX272" fmla="*/ 588572 w 5282625"/>
              <a:gd name="connsiteY272" fmla="*/ 2767012 h 2933700"/>
              <a:gd name="connsiteX273" fmla="*/ 521897 w 5282625"/>
              <a:gd name="connsiteY273" fmla="*/ 2776537 h 2933700"/>
              <a:gd name="connsiteX274" fmla="*/ 336159 w 5282625"/>
              <a:gd name="connsiteY274" fmla="*/ 2790825 h 2933700"/>
              <a:gd name="connsiteX275" fmla="*/ 150422 w 5282625"/>
              <a:gd name="connsiteY275" fmla="*/ 2786062 h 2933700"/>
              <a:gd name="connsiteX276" fmla="*/ 78984 w 5282625"/>
              <a:gd name="connsiteY276" fmla="*/ 2781300 h 2933700"/>
              <a:gd name="connsiteX277" fmla="*/ 40884 w 5282625"/>
              <a:gd name="connsiteY277" fmla="*/ 2776537 h 2933700"/>
              <a:gd name="connsiteX278" fmla="*/ 7547 w 5282625"/>
              <a:gd name="connsiteY278" fmla="*/ 2757487 h 2933700"/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345809 w 5282625"/>
              <a:gd name="connsiteY32" fmla="*/ 1981200 h 2933700"/>
              <a:gd name="connsiteX33" fmla="*/ 1450584 w 5282625"/>
              <a:gd name="connsiteY33" fmla="*/ 1933575 h 2933700"/>
              <a:gd name="connsiteX34" fmla="*/ 1483922 w 5282625"/>
              <a:gd name="connsiteY34" fmla="*/ 1914525 h 2933700"/>
              <a:gd name="connsiteX35" fmla="*/ 1541072 w 5282625"/>
              <a:gd name="connsiteY35" fmla="*/ 1866900 h 2933700"/>
              <a:gd name="connsiteX36" fmla="*/ 1579172 w 5282625"/>
              <a:gd name="connsiteY36" fmla="*/ 1824037 h 2933700"/>
              <a:gd name="connsiteX37" fmla="*/ 1598222 w 5282625"/>
              <a:gd name="connsiteY37" fmla="*/ 1809750 h 2933700"/>
              <a:gd name="connsiteX38" fmla="*/ 1645847 w 5282625"/>
              <a:gd name="connsiteY38" fmla="*/ 1724025 h 2933700"/>
              <a:gd name="connsiteX39" fmla="*/ 1674422 w 5282625"/>
              <a:gd name="connsiteY39" fmla="*/ 1690687 h 2933700"/>
              <a:gd name="connsiteX40" fmla="*/ 1717284 w 5282625"/>
              <a:gd name="connsiteY40" fmla="*/ 1624012 h 2933700"/>
              <a:gd name="connsiteX41" fmla="*/ 1741097 w 5282625"/>
              <a:gd name="connsiteY41" fmla="*/ 1590675 h 2933700"/>
              <a:gd name="connsiteX42" fmla="*/ 1774434 w 5282625"/>
              <a:gd name="connsiteY42" fmla="*/ 1547812 h 2933700"/>
              <a:gd name="connsiteX43" fmla="*/ 1798247 w 5282625"/>
              <a:gd name="connsiteY43" fmla="*/ 1514475 h 2933700"/>
              <a:gd name="connsiteX44" fmla="*/ 1817297 w 5282625"/>
              <a:gd name="connsiteY44" fmla="*/ 1485900 h 2933700"/>
              <a:gd name="connsiteX45" fmla="*/ 1855397 w 5282625"/>
              <a:gd name="connsiteY45" fmla="*/ 1457325 h 2933700"/>
              <a:gd name="connsiteX46" fmla="*/ 1864922 w 5282625"/>
              <a:gd name="connsiteY46" fmla="*/ 1443037 h 2933700"/>
              <a:gd name="connsiteX47" fmla="*/ 1907784 w 5282625"/>
              <a:gd name="connsiteY47" fmla="*/ 1433512 h 2933700"/>
              <a:gd name="connsiteX48" fmla="*/ 1936359 w 5282625"/>
              <a:gd name="connsiteY48" fmla="*/ 1423987 h 2933700"/>
              <a:gd name="connsiteX49" fmla="*/ 1960172 w 5282625"/>
              <a:gd name="connsiteY49" fmla="*/ 1419225 h 2933700"/>
              <a:gd name="connsiteX50" fmla="*/ 2022084 w 5282625"/>
              <a:gd name="connsiteY50" fmla="*/ 1428750 h 2933700"/>
              <a:gd name="connsiteX51" fmla="*/ 2036372 w 5282625"/>
              <a:gd name="connsiteY51" fmla="*/ 1438275 h 2933700"/>
              <a:gd name="connsiteX52" fmla="*/ 2055422 w 5282625"/>
              <a:gd name="connsiteY52" fmla="*/ 1447800 h 2933700"/>
              <a:gd name="connsiteX53" fmla="*/ 2093522 w 5282625"/>
              <a:gd name="connsiteY53" fmla="*/ 1476375 h 2933700"/>
              <a:gd name="connsiteX54" fmla="*/ 2131622 w 5282625"/>
              <a:gd name="connsiteY54" fmla="*/ 1519237 h 2933700"/>
              <a:gd name="connsiteX55" fmla="*/ 2179247 w 5282625"/>
              <a:gd name="connsiteY55" fmla="*/ 1533525 h 2933700"/>
              <a:gd name="connsiteX56" fmla="*/ 2212584 w 5282625"/>
              <a:gd name="connsiteY56" fmla="*/ 1528762 h 2933700"/>
              <a:gd name="connsiteX57" fmla="*/ 2226872 w 5282625"/>
              <a:gd name="connsiteY57" fmla="*/ 1519237 h 2933700"/>
              <a:gd name="connsiteX58" fmla="*/ 2241159 w 5282625"/>
              <a:gd name="connsiteY58" fmla="*/ 1514475 h 2933700"/>
              <a:gd name="connsiteX59" fmla="*/ 2274497 w 5282625"/>
              <a:gd name="connsiteY59" fmla="*/ 1495425 h 2933700"/>
              <a:gd name="connsiteX60" fmla="*/ 2288784 w 5282625"/>
              <a:gd name="connsiteY60" fmla="*/ 1476375 h 2933700"/>
              <a:gd name="connsiteX61" fmla="*/ 2303072 w 5282625"/>
              <a:gd name="connsiteY61" fmla="*/ 1466850 h 2933700"/>
              <a:gd name="connsiteX62" fmla="*/ 2322122 w 5282625"/>
              <a:gd name="connsiteY62" fmla="*/ 1452562 h 2933700"/>
              <a:gd name="connsiteX63" fmla="*/ 2336409 w 5282625"/>
              <a:gd name="connsiteY63" fmla="*/ 1433512 h 2933700"/>
              <a:gd name="connsiteX64" fmla="*/ 2355459 w 5282625"/>
              <a:gd name="connsiteY64" fmla="*/ 1423987 h 2933700"/>
              <a:gd name="connsiteX65" fmla="*/ 2398322 w 5282625"/>
              <a:gd name="connsiteY65" fmla="*/ 1404937 h 2933700"/>
              <a:gd name="connsiteX66" fmla="*/ 2498334 w 5282625"/>
              <a:gd name="connsiteY66" fmla="*/ 1395412 h 2933700"/>
              <a:gd name="connsiteX67" fmla="*/ 2531672 w 5282625"/>
              <a:gd name="connsiteY67" fmla="*/ 1381125 h 2933700"/>
              <a:gd name="connsiteX68" fmla="*/ 2569772 w 5282625"/>
              <a:gd name="connsiteY68" fmla="*/ 1371600 h 2933700"/>
              <a:gd name="connsiteX69" fmla="*/ 2645972 w 5282625"/>
              <a:gd name="connsiteY69" fmla="*/ 1314450 h 2933700"/>
              <a:gd name="connsiteX70" fmla="*/ 2665022 w 5282625"/>
              <a:gd name="connsiteY70" fmla="*/ 1290637 h 2933700"/>
              <a:gd name="connsiteX71" fmla="*/ 2703122 w 5282625"/>
              <a:gd name="connsiteY71" fmla="*/ 1257300 h 2933700"/>
              <a:gd name="connsiteX72" fmla="*/ 2717409 w 5282625"/>
              <a:gd name="connsiteY72" fmla="*/ 1233487 h 2933700"/>
              <a:gd name="connsiteX73" fmla="*/ 2779322 w 5282625"/>
              <a:gd name="connsiteY73" fmla="*/ 1157287 h 2933700"/>
              <a:gd name="connsiteX74" fmla="*/ 2812659 w 5282625"/>
              <a:gd name="connsiteY74" fmla="*/ 1123950 h 2933700"/>
              <a:gd name="connsiteX75" fmla="*/ 2884097 w 5282625"/>
              <a:gd name="connsiteY75" fmla="*/ 1076325 h 2933700"/>
              <a:gd name="connsiteX76" fmla="*/ 2917434 w 5282625"/>
              <a:gd name="connsiteY76" fmla="*/ 1052512 h 2933700"/>
              <a:gd name="connsiteX77" fmla="*/ 2984109 w 5282625"/>
              <a:gd name="connsiteY77" fmla="*/ 1038225 h 2933700"/>
              <a:gd name="connsiteX78" fmla="*/ 3007922 w 5282625"/>
              <a:gd name="connsiteY78" fmla="*/ 1028700 h 2933700"/>
              <a:gd name="connsiteX79" fmla="*/ 3031734 w 5282625"/>
              <a:gd name="connsiteY79" fmla="*/ 1023937 h 2933700"/>
              <a:gd name="connsiteX80" fmla="*/ 3146034 w 5282625"/>
              <a:gd name="connsiteY80" fmla="*/ 1014412 h 2933700"/>
              <a:gd name="connsiteX81" fmla="*/ 3331772 w 5282625"/>
              <a:gd name="connsiteY81" fmla="*/ 1000125 h 2933700"/>
              <a:gd name="connsiteX82" fmla="*/ 3360347 w 5282625"/>
              <a:gd name="connsiteY82" fmla="*/ 990600 h 2933700"/>
              <a:gd name="connsiteX83" fmla="*/ 3398447 w 5282625"/>
              <a:gd name="connsiteY83" fmla="*/ 985837 h 2933700"/>
              <a:gd name="connsiteX84" fmla="*/ 3431784 w 5282625"/>
              <a:gd name="connsiteY84" fmla="*/ 981075 h 2933700"/>
              <a:gd name="connsiteX85" fmla="*/ 3465122 w 5282625"/>
              <a:gd name="connsiteY85" fmla="*/ 966787 h 2933700"/>
              <a:gd name="connsiteX86" fmla="*/ 3536559 w 5282625"/>
              <a:gd name="connsiteY86" fmla="*/ 942975 h 2933700"/>
              <a:gd name="connsiteX87" fmla="*/ 3627047 w 5282625"/>
              <a:gd name="connsiteY87" fmla="*/ 885825 h 2933700"/>
              <a:gd name="connsiteX88" fmla="*/ 3674672 w 5282625"/>
              <a:gd name="connsiteY88" fmla="*/ 833437 h 2933700"/>
              <a:gd name="connsiteX89" fmla="*/ 3693722 w 5282625"/>
              <a:gd name="connsiteY89" fmla="*/ 733425 h 2933700"/>
              <a:gd name="connsiteX90" fmla="*/ 3703247 w 5282625"/>
              <a:gd name="connsiteY90" fmla="*/ 642937 h 2933700"/>
              <a:gd name="connsiteX91" fmla="*/ 3708009 w 5282625"/>
              <a:gd name="connsiteY91" fmla="*/ 552450 h 2933700"/>
              <a:gd name="connsiteX92" fmla="*/ 3717534 w 5282625"/>
              <a:gd name="connsiteY92" fmla="*/ 528637 h 2933700"/>
              <a:gd name="connsiteX93" fmla="*/ 3727059 w 5282625"/>
              <a:gd name="connsiteY93" fmla="*/ 495300 h 2933700"/>
              <a:gd name="connsiteX94" fmla="*/ 3741347 w 5282625"/>
              <a:gd name="connsiteY94" fmla="*/ 466725 h 2933700"/>
              <a:gd name="connsiteX95" fmla="*/ 3750872 w 5282625"/>
              <a:gd name="connsiteY95" fmla="*/ 438150 h 2933700"/>
              <a:gd name="connsiteX96" fmla="*/ 3769922 w 5282625"/>
              <a:gd name="connsiteY96" fmla="*/ 390525 h 2933700"/>
              <a:gd name="connsiteX97" fmla="*/ 3788972 w 5282625"/>
              <a:gd name="connsiteY97" fmla="*/ 352425 h 2933700"/>
              <a:gd name="connsiteX98" fmla="*/ 3808022 w 5282625"/>
              <a:gd name="connsiteY98" fmla="*/ 300037 h 2933700"/>
              <a:gd name="connsiteX99" fmla="*/ 3812784 w 5282625"/>
              <a:gd name="connsiteY99" fmla="*/ 271462 h 2933700"/>
              <a:gd name="connsiteX100" fmla="*/ 3831834 w 5282625"/>
              <a:gd name="connsiteY100" fmla="*/ 238125 h 2933700"/>
              <a:gd name="connsiteX101" fmla="*/ 3865172 w 5282625"/>
              <a:gd name="connsiteY101" fmla="*/ 180975 h 2933700"/>
              <a:gd name="connsiteX102" fmla="*/ 3903272 w 5282625"/>
              <a:gd name="connsiteY102" fmla="*/ 114300 h 2933700"/>
              <a:gd name="connsiteX103" fmla="*/ 3908034 w 5282625"/>
              <a:gd name="connsiteY103" fmla="*/ 100012 h 2933700"/>
              <a:gd name="connsiteX104" fmla="*/ 3941372 w 5282625"/>
              <a:gd name="connsiteY104" fmla="*/ 61912 h 2933700"/>
              <a:gd name="connsiteX105" fmla="*/ 3960422 w 5282625"/>
              <a:gd name="connsiteY105" fmla="*/ 47625 h 2933700"/>
              <a:gd name="connsiteX106" fmla="*/ 3979472 w 5282625"/>
              <a:gd name="connsiteY106" fmla="*/ 38100 h 2933700"/>
              <a:gd name="connsiteX107" fmla="*/ 4022334 w 5282625"/>
              <a:gd name="connsiteY107" fmla="*/ 19050 h 2933700"/>
              <a:gd name="connsiteX108" fmla="*/ 4050909 w 5282625"/>
              <a:gd name="connsiteY108" fmla="*/ 14287 h 2933700"/>
              <a:gd name="connsiteX109" fmla="*/ 4108059 w 5282625"/>
              <a:gd name="connsiteY109" fmla="*/ 4762 h 2933700"/>
              <a:gd name="connsiteX110" fmla="*/ 4246172 w 5282625"/>
              <a:gd name="connsiteY110" fmla="*/ 0 h 2933700"/>
              <a:gd name="connsiteX111" fmla="*/ 4355709 w 5282625"/>
              <a:gd name="connsiteY111" fmla="*/ 4762 h 2933700"/>
              <a:gd name="connsiteX112" fmla="*/ 4384284 w 5282625"/>
              <a:gd name="connsiteY112" fmla="*/ 9525 h 2933700"/>
              <a:gd name="connsiteX113" fmla="*/ 4455722 w 5282625"/>
              <a:gd name="connsiteY113" fmla="*/ 19050 h 2933700"/>
              <a:gd name="connsiteX114" fmla="*/ 4489059 w 5282625"/>
              <a:gd name="connsiteY114" fmla="*/ 33337 h 2933700"/>
              <a:gd name="connsiteX115" fmla="*/ 4565259 w 5282625"/>
              <a:gd name="connsiteY115" fmla="*/ 71437 h 2933700"/>
              <a:gd name="connsiteX116" fmla="*/ 4612884 w 5282625"/>
              <a:gd name="connsiteY116" fmla="*/ 85725 h 2933700"/>
              <a:gd name="connsiteX117" fmla="*/ 4684322 w 5282625"/>
              <a:gd name="connsiteY117" fmla="*/ 114300 h 2933700"/>
              <a:gd name="connsiteX118" fmla="*/ 4731947 w 5282625"/>
              <a:gd name="connsiteY118" fmla="*/ 128587 h 2933700"/>
              <a:gd name="connsiteX119" fmla="*/ 4774809 w 5282625"/>
              <a:gd name="connsiteY119" fmla="*/ 147637 h 2933700"/>
              <a:gd name="connsiteX120" fmla="*/ 4798622 w 5282625"/>
              <a:gd name="connsiteY120" fmla="*/ 157162 h 2933700"/>
              <a:gd name="connsiteX121" fmla="*/ 4851009 w 5282625"/>
              <a:gd name="connsiteY121" fmla="*/ 171450 h 2933700"/>
              <a:gd name="connsiteX122" fmla="*/ 4889109 w 5282625"/>
              <a:gd name="connsiteY122" fmla="*/ 185737 h 2933700"/>
              <a:gd name="connsiteX123" fmla="*/ 5003409 w 5282625"/>
              <a:gd name="connsiteY123" fmla="*/ 238125 h 2933700"/>
              <a:gd name="connsiteX124" fmla="*/ 5060559 w 5282625"/>
              <a:gd name="connsiteY124" fmla="*/ 280987 h 2933700"/>
              <a:gd name="connsiteX125" fmla="*/ 5074847 w 5282625"/>
              <a:gd name="connsiteY125" fmla="*/ 290512 h 2933700"/>
              <a:gd name="connsiteX126" fmla="*/ 5103422 w 5282625"/>
              <a:gd name="connsiteY126" fmla="*/ 319087 h 2933700"/>
              <a:gd name="connsiteX127" fmla="*/ 5141522 w 5282625"/>
              <a:gd name="connsiteY127" fmla="*/ 347662 h 2933700"/>
              <a:gd name="connsiteX128" fmla="*/ 5160572 w 5282625"/>
              <a:gd name="connsiteY128" fmla="*/ 366712 h 2933700"/>
              <a:gd name="connsiteX129" fmla="*/ 5179622 w 5282625"/>
              <a:gd name="connsiteY129" fmla="*/ 376237 h 2933700"/>
              <a:gd name="connsiteX130" fmla="*/ 5189147 w 5282625"/>
              <a:gd name="connsiteY130" fmla="*/ 395287 h 2933700"/>
              <a:gd name="connsiteX131" fmla="*/ 5203434 w 5282625"/>
              <a:gd name="connsiteY131" fmla="*/ 404812 h 2933700"/>
              <a:gd name="connsiteX132" fmla="*/ 5222484 w 5282625"/>
              <a:gd name="connsiteY132" fmla="*/ 428625 h 2933700"/>
              <a:gd name="connsiteX133" fmla="*/ 5236772 w 5282625"/>
              <a:gd name="connsiteY133" fmla="*/ 476250 h 2933700"/>
              <a:gd name="connsiteX134" fmla="*/ 5246297 w 5282625"/>
              <a:gd name="connsiteY134" fmla="*/ 528637 h 2933700"/>
              <a:gd name="connsiteX135" fmla="*/ 5236772 w 5282625"/>
              <a:gd name="connsiteY135" fmla="*/ 1000125 h 2933700"/>
              <a:gd name="connsiteX136" fmla="*/ 5246297 w 5282625"/>
              <a:gd name="connsiteY136" fmla="*/ 1509712 h 2933700"/>
              <a:gd name="connsiteX137" fmla="*/ 5251059 w 5282625"/>
              <a:gd name="connsiteY137" fmla="*/ 1590675 h 2933700"/>
              <a:gd name="connsiteX138" fmla="*/ 5260584 w 5282625"/>
              <a:gd name="connsiteY138" fmla="*/ 1671637 h 2933700"/>
              <a:gd name="connsiteX139" fmla="*/ 5274872 w 5282625"/>
              <a:gd name="connsiteY139" fmla="*/ 1885950 h 2933700"/>
              <a:gd name="connsiteX140" fmla="*/ 5270109 w 5282625"/>
              <a:gd name="connsiteY140" fmla="*/ 2162175 h 2933700"/>
              <a:gd name="connsiteX141" fmla="*/ 5251059 w 5282625"/>
              <a:gd name="connsiteY141" fmla="*/ 2205037 h 2933700"/>
              <a:gd name="connsiteX142" fmla="*/ 5232009 w 5282625"/>
              <a:gd name="connsiteY142" fmla="*/ 2252662 h 2933700"/>
              <a:gd name="connsiteX143" fmla="*/ 5222484 w 5282625"/>
              <a:gd name="connsiteY143" fmla="*/ 2281237 h 2933700"/>
              <a:gd name="connsiteX144" fmla="*/ 5212959 w 5282625"/>
              <a:gd name="connsiteY144" fmla="*/ 2305050 h 2933700"/>
              <a:gd name="connsiteX145" fmla="*/ 5198672 w 5282625"/>
              <a:gd name="connsiteY145" fmla="*/ 2333625 h 2933700"/>
              <a:gd name="connsiteX146" fmla="*/ 5184384 w 5282625"/>
              <a:gd name="connsiteY146" fmla="*/ 2381250 h 2933700"/>
              <a:gd name="connsiteX147" fmla="*/ 5170097 w 5282625"/>
              <a:gd name="connsiteY147" fmla="*/ 2419350 h 2933700"/>
              <a:gd name="connsiteX148" fmla="*/ 5165334 w 5282625"/>
              <a:gd name="connsiteY148" fmla="*/ 2447925 h 2933700"/>
              <a:gd name="connsiteX149" fmla="*/ 5131997 w 5282625"/>
              <a:gd name="connsiteY149" fmla="*/ 2557462 h 2933700"/>
              <a:gd name="connsiteX150" fmla="*/ 5117709 w 5282625"/>
              <a:gd name="connsiteY150" fmla="*/ 2609850 h 2933700"/>
              <a:gd name="connsiteX151" fmla="*/ 5108184 w 5282625"/>
              <a:gd name="connsiteY151" fmla="*/ 2657475 h 2933700"/>
              <a:gd name="connsiteX152" fmla="*/ 5084372 w 5282625"/>
              <a:gd name="connsiteY152" fmla="*/ 2728912 h 2933700"/>
              <a:gd name="connsiteX153" fmla="*/ 5079609 w 5282625"/>
              <a:gd name="connsiteY153" fmla="*/ 2757487 h 2933700"/>
              <a:gd name="connsiteX154" fmla="*/ 5074847 w 5282625"/>
              <a:gd name="connsiteY154" fmla="*/ 2781300 h 2933700"/>
              <a:gd name="connsiteX155" fmla="*/ 5055797 w 5282625"/>
              <a:gd name="connsiteY155" fmla="*/ 2890837 h 2933700"/>
              <a:gd name="connsiteX156" fmla="*/ 5022459 w 5282625"/>
              <a:gd name="connsiteY156" fmla="*/ 2924175 h 2933700"/>
              <a:gd name="connsiteX157" fmla="*/ 4970072 w 5282625"/>
              <a:gd name="connsiteY157" fmla="*/ 2933700 h 2933700"/>
              <a:gd name="connsiteX158" fmla="*/ 4917684 w 5282625"/>
              <a:gd name="connsiteY158" fmla="*/ 2928937 h 2933700"/>
              <a:gd name="connsiteX159" fmla="*/ 4893872 w 5282625"/>
              <a:gd name="connsiteY159" fmla="*/ 2905125 h 2933700"/>
              <a:gd name="connsiteX160" fmla="*/ 4865297 w 5282625"/>
              <a:gd name="connsiteY160" fmla="*/ 2886075 h 2933700"/>
              <a:gd name="connsiteX161" fmla="*/ 4831959 w 5282625"/>
              <a:gd name="connsiteY161" fmla="*/ 2847975 h 2933700"/>
              <a:gd name="connsiteX162" fmla="*/ 4727184 w 5282625"/>
              <a:gd name="connsiteY162" fmla="*/ 2771775 h 2933700"/>
              <a:gd name="connsiteX163" fmla="*/ 4693847 w 5282625"/>
              <a:gd name="connsiteY163" fmla="*/ 2728912 h 2933700"/>
              <a:gd name="connsiteX164" fmla="*/ 4655747 w 5282625"/>
              <a:gd name="connsiteY164" fmla="*/ 2695575 h 2933700"/>
              <a:gd name="connsiteX165" fmla="*/ 4593834 w 5282625"/>
              <a:gd name="connsiteY165" fmla="*/ 2590800 h 2933700"/>
              <a:gd name="connsiteX166" fmla="*/ 4574784 w 5282625"/>
              <a:gd name="connsiteY166" fmla="*/ 2557462 h 2933700"/>
              <a:gd name="connsiteX167" fmla="*/ 4560497 w 5282625"/>
              <a:gd name="connsiteY167" fmla="*/ 2519362 h 2933700"/>
              <a:gd name="connsiteX168" fmla="*/ 4541447 w 5282625"/>
              <a:gd name="connsiteY168" fmla="*/ 2476500 h 2933700"/>
              <a:gd name="connsiteX169" fmla="*/ 4531922 w 5282625"/>
              <a:gd name="connsiteY169" fmla="*/ 2447925 h 2933700"/>
              <a:gd name="connsiteX170" fmla="*/ 4517634 w 5282625"/>
              <a:gd name="connsiteY170" fmla="*/ 2419350 h 2933700"/>
              <a:gd name="connsiteX171" fmla="*/ 4508109 w 5282625"/>
              <a:gd name="connsiteY171" fmla="*/ 2395537 h 2933700"/>
              <a:gd name="connsiteX172" fmla="*/ 4498584 w 5282625"/>
              <a:gd name="connsiteY172" fmla="*/ 2357437 h 2933700"/>
              <a:gd name="connsiteX173" fmla="*/ 4484297 w 5282625"/>
              <a:gd name="connsiteY173" fmla="*/ 2276475 h 2933700"/>
              <a:gd name="connsiteX174" fmla="*/ 4470009 w 5282625"/>
              <a:gd name="connsiteY174" fmla="*/ 2257425 h 2933700"/>
              <a:gd name="connsiteX175" fmla="*/ 4446197 w 5282625"/>
              <a:gd name="connsiteY175" fmla="*/ 2219325 h 2933700"/>
              <a:gd name="connsiteX176" fmla="*/ 4431909 w 5282625"/>
              <a:gd name="connsiteY176" fmla="*/ 2205037 h 2933700"/>
              <a:gd name="connsiteX177" fmla="*/ 4408097 w 5282625"/>
              <a:gd name="connsiteY177" fmla="*/ 2176462 h 2933700"/>
              <a:gd name="connsiteX178" fmla="*/ 4374759 w 5282625"/>
              <a:gd name="connsiteY178" fmla="*/ 2138362 h 2933700"/>
              <a:gd name="connsiteX179" fmla="*/ 4355709 w 5282625"/>
              <a:gd name="connsiteY179" fmla="*/ 2076450 h 2933700"/>
              <a:gd name="connsiteX180" fmla="*/ 4350947 w 5282625"/>
              <a:gd name="connsiteY180" fmla="*/ 2043112 h 2933700"/>
              <a:gd name="connsiteX181" fmla="*/ 4346184 w 5282625"/>
              <a:gd name="connsiteY181" fmla="*/ 1757362 h 2933700"/>
              <a:gd name="connsiteX182" fmla="*/ 4341422 w 5282625"/>
              <a:gd name="connsiteY182" fmla="*/ 1743075 h 2933700"/>
              <a:gd name="connsiteX183" fmla="*/ 4308084 w 5282625"/>
              <a:gd name="connsiteY183" fmla="*/ 1724025 h 2933700"/>
              <a:gd name="connsiteX184" fmla="*/ 4269984 w 5282625"/>
              <a:gd name="connsiteY184" fmla="*/ 1709737 h 2933700"/>
              <a:gd name="connsiteX185" fmla="*/ 4189022 w 5282625"/>
              <a:gd name="connsiteY185" fmla="*/ 1690687 h 2933700"/>
              <a:gd name="connsiteX186" fmla="*/ 4141397 w 5282625"/>
              <a:gd name="connsiteY186" fmla="*/ 1704975 h 2933700"/>
              <a:gd name="connsiteX187" fmla="*/ 4098534 w 5282625"/>
              <a:gd name="connsiteY187" fmla="*/ 1733550 h 2933700"/>
              <a:gd name="connsiteX188" fmla="*/ 4084247 w 5282625"/>
              <a:gd name="connsiteY188" fmla="*/ 1743075 h 2933700"/>
              <a:gd name="connsiteX189" fmla="*/ 4012809 w 5282625"/>
              <a:gd name="connsiteY189" fmla="*/ 1747837 h 2933700"/>
              <a:gd name="connsiteX190" fmla="*/ 3888984 w 5282625"/>
              <a:gd name="connsiteY190" fmla="*/ 1733550 h 2933700"/>
              <a:gd name="connsiteX191" fmla="*/ 3869934 w 5282625"/>
              <a:gd name="connsiteY191" fmla="*/ 1714500 h 2933700"/>
              <a:gd name="connsiteX192" fmla="*/ 3831834 w 5282625"/>
              <a:gd name="connsiteY192" fmla="*/ 1704975 h 2933700"/>
              <a:gd name="connsiteX193" fmla="*/ 3812784 w 5282625"/>
              <a:gd name="connsiteY193" fmla="*/ 1690687 h 2933700"/>
              <a:gd name="connsiteX194" fmla="*/ 3684197 w 5282625"/>
              <a:gd name="connsiteY194" fmla="*/ 1690687 h 2933700"/>
              <a:gd name="connsiteX195" fmla="*/ 3612759 w 5282625"/>
              <a:gd name="connsiteY195" fmla="*/ 1728787 h 2933700"/>
              <a:gd name="connsiteX196" fmla="*/ 3584184 w 5282625"/>
              <a:gd name="connsiteY196" fmla="*/ 1752600 h 2933700"/>
              <a:gd name="connsiteX197" fmla="*/ 3560372 w 5282625"/>
              <a:gd name="connsiteY197" fmla="*/ 1766887 h 2933700"/>
              <a:gd name="connsiteX198" fmla="*/ 3541322 w 5282625"/>
              <a:gd name="connsiteY198" fmla="*/ 1785937 h 2933700"/>
              <a:gd name="connsiteX199" fmla="*/ 3512747 w 5282625"/>
              <a:gd name="connsiteY199" fmla="*/ 1804987 h 2933700"/>
              <a:gd name="connsiteX200" fmla="*/ 3498459 w 5282625"/>
              <a:gd name="connsiteY200" fmla="*/ 1824037 h 2933700"/>
              <a:gd name="connsiteX201" fmla="*/ 3474647 w 5282625"/>
              <a:gd name="connsiteY201" fmla="*/ 1838325 h 2933700"/>
              <a:gd name="connsiteX202" fmla="*/ 3431784 w 5282625"/>
              <a:gd name="connsiteY202" fmla="*/ 1862137 h 2933700"/>
              <a:gd name="connsiteX203" fmla="*/ 3388922 w 5282625"/>
              <a:gd name="connsiteY203" fmla="*/ 1885950 h 2933700"/>
              <a:gd name="connsiteX204" fmla="*/ 3374634 w 5282625"/>
              <a:gd name="connsiteY204" fmla="*/ 1895475 h 2933700"/>
              <a:gd name="connsiteX205" fmla="*/ 3350822 w 5282625"/>
              <a:gd name="connsiteY205" fmla="*/ 1900237 h 2933700"/>
              <a:gd name="connsiteX206" fmla="*/ 3303197 w 5282625"/>
              <a:gd name="connsiteY206" fmla="*/ 1919287 h 2933700"/>
              <a:gd name="connsiteX207" fmla="*/ 3279384 w 5282625"/>
              <a:gd name="connsiteY207" fmla="*/ 1928812 h 2933700"/>
              <a:gd name="connsiteX208" fmla="*/ 3046022 w 5282625"/>
              <a:gd name="connsiteY208" fmla="*/ 1928812 h 2933700"/>
              <a:gd name="connsiteX209" fmla="*/ 3026972 w 5282625"/>
              <a:gd name="connsiteY209" fmla="*/ 1943100 h 2933700"/>
              <a:gd name="connsiteX210" fmla="*/ 3003159 w 5282625"/>
              <a:gd name="connsiteY210" fmla="*/ 1947862 h 2933700"/>
              <a:gd name="connsiteX211" fmla="*/ 2988872 w 5282625"/>
              <a:gd name="connsiteY211" fmla="*/ 1962150 h 2933700"/>
              <a:gd name="connsiteX212" fmla="*/ 2946009 w 5282625"/>
              <a:gd name="connsiteY212" fmla="*/ 1976437 h 2933700"/>
              <a:gd name="connsiteX213" fmla="*/ 2907909 w 5282625"/>
              <a:gd name="connsiteY213" fmla="*/ 1995487 h 2933700"/>
              <a:gd name="connsiteX214" fmla="*/ 2865047 w 5282625"/>
              <a:gd name="connsiteY214" fmla="*/ 2005012 h 2933700"/>
              <a:gd name="connsiteX215" fmla="*/ 2826947 w 5282625"/>
              <a:gd name="connsiteY215" fmla="*/ 2009775 h 2933700"/>
              <a:gd name="connsiteX216" fmla="*/ 2798372 w 5282625"/>
              <a:gd name="connsiteY216" fmla="*/ 2019300 h 2933700"/>
              <a:gd name="connsiteX217" fmla="*/ 2760272 w 5282625"/>
              <a:gd name="connsiteY217" fmla="*/ 2024062 h 2933700"/>
              <a:gd name="connsiteX218" fmla="*/ 2745984 w 5282625"/>
              <a:gd name="connsiteY218" fmla="*/ 2038350 h 2933700"/>
              <a:gd name="connsiteX219" fmla="*/ 2712647 w 5282625"/>
              <a:gd name="connsiteY219" fmla="*/ 2066925 h 2933700"/>
              <a:gd name="connsiteX220" fmla="*/ 2665022 w 5282625"/>
              <a:gd name="connsiteY220" fmla="*/ 2090737 h 2933700"/>
              <a:gd name="connsiteX221" fmla="*/ 2626922 w 5282625"/>
              <a:gd name="connsiteY221" fmla="*/ 2105025 h 2933700"/>
              <a:gd name="connsiteX222" fmla="*/ 2579297 w 5282625"/>
              <a:gd name="connsiteY222" fmla="*/ 2133600 h 2933700"/>
              <a:gd name="connsiteX223" fmla="*/ 2555484 w 5282625"/>
              <a:gd name="connsiteY223" fmla="*/ 2147887 h 2933700"/>
              <a:gd name="connsiteX224" fmla="*/ 2536434 w 5282625"/>
              <a:gd name="connsiteY224" fmla="*/ 2162175 h 2933700"/>
              <a:gd name="connsiteX225" fmla="*/ 2493572 w 5282625"/>
              <a:gd name="connsiteY225" fmla="*/ 2171700 h 2933700"/>
              <a:gd name="connsiteX226" fmla="*/ 2464997 w 5282625"/>
              <a:gd name="connsiteY226" fmla="*/ 2181225 h 2933700"/>
              <a:gd name="connsiteX227" fmla="*/ 2445947 w 5282625"/>
              <a:gd name="connsiteY227" fmla="*/ 2185987 h 2933700"/>
              <a:gd name="connsiteX228" fmla="*/ 2403084 w 5282625"/>
              <a:gd name="connsiteY228" fmla="*/ 2200275 h 2933700"/>
              <a:gd name="connsiteX229" fmla="*/ 2388797 w 5282625"/>
              <a:gd name="connsiteY229" fmla="*/ 2205037 h 2933700"/>
              <a:gd name="connsiteX230" fmla="*/ 2369747 w 5282625"/>
              <a:gd name="connsiteY230" fmla="*/ 2214562 h 2933700"/>
              <a:gd name="connsiteX231" fmla="*/ 2350697 w 5282625"/>
              <a:gd name="connsiteY231" fmla="*/ 2219325 h 2933700"/>
              <a:gd name="connsiteX232" fmla="*/ 2288784 w 5282625"/>
              <a:gd name="connsiteY232" fmla="*/ 2228850 h 2933700"/>
              <a:gd name="connsiteX233" fmla="*/ 2241159 w 5282625"/>
              <a:gd name="connsiteY233" fmla="*/ 2243137 h 2933700"/>
              <a:gd name="connsiteX234" fmla="*/ 2222109 w 5282625"/>
              <a:gd name="connsiteY234" fmla="*/ 2247900 h 2933700"/>
              <a:gd name="connsiteX235" fmla="*/ 2188772 w 5282625"/>
              <a:gd name="connsiteY235" fmla="*/ 2257425 h 2933700"/>
              <a:gd name="connsiteX236" fmla="*/ 2136384 w 5282625"/>
              <a:gd name="connsiteY236" fmla="*/ 2262187 h 2933700"/>
              <a:gd name="connsiteX237" fmla="*/ 2103047 w 5282625"/>
              <a:gd name="connsiteY237" fmla="*/ 2266950 h 2933700"/>
              <a:gd name="connsiteX238" fmla="*/ 2079234 w 5282625"/>
              <a:gd name="connsiteY238" fmla="*/ 2295525 h 2933700"/>
              <a:gd name="connsiteX239" fmla="*/ 2060184 w 5282625"/>
              <a:gd name="connsiteY239" fmla="*/ 2300287 h 2933700"/>
              <a:gd name="connsiteX240" fmla="*/ 1993509 w 5282625"/>
              <a:gd name="connsiteY240" fmla="*/ 2338387 h 2933700"/>
              <a:gd name="connsiteX241" fmla="*/ 1955409 w 5282625"/>
              <a:gd name="connsiteY241" fmla="*/ 2352675 h 2933700"/>
              <a:gd name="connsiteX242" fmla="*/ 1941122 w 5282625"/>
              <a:gd name="connsiteY242" fmla="*/ 2357437 h 2933700"/>
              <a:gd name="connsiteX243" fmla="*/ 1798247 w 5282625"/>
              <a:gd name="connsiteY243" fmla="*/ 2405062 h 2933700"/>
              <a:gd name="connsiteX244" fmla="*/ 1745859 w 5282625"/>
              <a:gd name="connsiteY244" fmla="*/ 2419350 h 2933700"/>
              <a:gd name="connsiteX245" fmla="*/ 1698234 w 5282625"/>
              <a:gd name="connsiteY245" fmla="*/ 2438400 h 2933700"/>
              <a:gd name="connsiteX246" fmla="*/ 1674422 w 5282625"/>
              <a:gd name="connsiteY246" fmla="*/ 2443162 h 2933700"/>
              <a:gd name="connsiteX247" fmla="*/ 1641084 w 5282625"/>
              <a:gd name="connsiteY247" fmla="*/ 2452687 h 2933700"/>
              <a:gd name="connsiteX248" fmla="*/ 1617272 w 5282625"/>
              <a:gd name="connsiteY248" fmla="*/ 2466975 h 2933700"/>
              <a:gd name="connsiteX249" fmla="*/ 1602984 w 5282625"/>
              <a:gd name="connsiteY249" fmla="*/ 2471737 h 2933700"/>
              <a:gd name="connsiteX250" fmla="*/ 1550597 w 5282625"/>
              <a:gd name="connsiteY250" fmla="*/ 2481262 h 2933700"/>
              <a:gd name="connsiteX251" fmla="*/ 1502972 w 5282625"/>
              <a:gd name="connsiteY251" fmla="*/ 2505075 h 2933700"/>
              <a:gd name="connsiteX252" fmla="*/ 1464872 w 5282625"/>
              <a:gd name="connsiteY252" fmla="*/ 2514600 h 2933700"/>
              <a:gd name="connsiteX253" fmla="*/ 1445822 w 5282625"/>
              <a:gd name="connsiteY253" fmla="*/ 2524125 h 2933700"/>
              <a:gd name="connsiteX254" fmla="*/ 1412484 w 5282625"/>
              <a:gd name="connsiteY254" fmla="*/ 2533650 h 2933700"/>
              <a:gd name="connsiteX255" fmla="*/ 1360097 w 5282625"/>
              <a:gd name="connsiteY255" fmla="*/ 2557462 h 2933700"/>
              <a:gd name="connsiteX256" fmla="*/ 1279134 w 5282625"/>
              <a:gd name="connsiteY256" fmla="*/ 2595562 h 2933700"/>
              <a:gd name="connsiteX257" fmla="*/ 1260084 w 5282625"/>
              <a:gd name="connsiteY257" fmla="*/ 2605087 h 2933700"/>
              <a:gd name="connsiteX258" fmla="*/ 1183884 w 5282625"/>
              <a:gd name="connsiteY258" fmla="*/ 2619375 h 2933700"/>
              <a:gd name="connsiteX259" fmla="*/ 1155309 w 5282625"/>
              <a:gd name="connsiteY259" fmla="*/ 2628900 h 2933700"/>
              <a:gd name="connsiteX260" fmla="*/ 1098159 w 5282625"/>
              <a:gd name="connsiteY260" fmla="*/ 2638425 h 2933700"/>
              <a:gd name="connsiteX261" fmla="*/ 1055297 w 5282625"/>
              <a:gd name="connsiteY261" fmla="*/ 2647950 h 2933700"/>
              <a:gd name="connsiteX262" fmla="*/ 874322 w 5282625"/>
              <a:gd name="connsiteY262" fmla="*/ 2647950 h 2933700"/>
              <a:gd name="connsiteX263" fmla="*/ 850509 w 5282625"/>
              <a:gd name="connsiteY263" fmla="*/ 2652712 h 2933700"/>
              <a:gd name="connsiteX264" fmla="*/ 802884 w 5282625"/>
              <a:gd name="connsiteY264" fmla="*/ 2671762 h 2933700"/>
              <a:gd name="connsiteX265" fmla="*/ 774309 w 5282625"/>
              <a:gd name="connsiteY265" fmla="*/ 2686050 h 2933700"/>
              <a:gd name="connsiteX266" fmla="*/ 726684 w 5282625"/>
              <a:gd name="connsiteY266" fmla="*/ 2705100 h 2933700"/>
              <a:gd name="connsiteX267" fmla="*/ 702872 w 5282625"/>
              <a:gd name="connsiteY267" fmla="*/ 2714625 h 2933700"/>
              <a:gd name="connsiteX268" fmla="*/ 679059 w 5282625"/>
              <a:gd name="connsiteY268" fmla="*/ 2728912 h 2933700"/>
              <a:gd name="connsiteX269" fmla="*/ 655247 w 5282625"/>
              <a:gd name="connsiteY269" fmla="*/ 2733675 h 2933700"/>
              <a:gd name="connsiteX270" fmla="*/ 612384 w 5282625"/>
              <a:gd name="connsiteY270" fmla="*/ 2752725 h 2933700"/>
              <a:gd name="connsiteX271" fmla="*/ 588572 w 5282625"/>
              <a:gd name="connsiteY271" fmla="*/ 2767012 h 2933700"/>
              <a:gd name="connsiteX272" fmla="*/ 521897 w 5282625"/>
              <a:gd name="connsiteY272" fmla="*/ 2776537 h 2933700"/>
              <a:gd name="connsiteX273" fmla="*/ 336159 w 5282625"/>
              <a:gd name="connsiteY273" fmla="*/ 2790825 h 2933700"/>
              <a:gd name="connsiteX274" fmla="*/ 150422 w 5282625"/>
              <a:gd name="connsiteY274" fmla="*/ 2786062 h 2933700"/>
              <a:gd name="connsiteX275" fmla="*/ 78984 w 5282625"/>
              <a:gd name="connsiteY275" fmla="*/ 2781300 h 2933700"/>
              <a:gd name="connsiteX276" fmla="*/ 40884 w 5282625"/>
              <a:gd name="connsiteY276" fmla="*/ 2776537 h 2933700"/>
              <a:gd name="connsiteX277" fmla="*/ 7547 w 5282625"/>
              <a:gd name="connsiteY277" fmla="*/ 2757487 h 2933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</a:cxnLst>
            <a:rect l="l" t="t" r="r" b="b"/>
            <a:pathLst>
              <a:path w="5282625" h="2933700">
                <a:moveTo>
                  <a:pt x="7547" y="2757487"/>
                </a:moveTo>
                <a:cubicBezTo>
                  <a:pt x="1991" y="2740818"/>
                  <a:pt x="-6217" y="2735023"/>
                  <a:pt x="7547" y="2676525"/>
                </a:cubicBezTo>
                <a:cubicBezTo>
                  <a:pt x="9505" y="2668203"/>
                  <a:pt x="11860" y="2659488"/>
                  <a:pt x="17072" y="2652712"/>
                </a:cubicBezTo>
                <a:cubicBezTo>
                  <a:pt x="25510" y="2641742"/>
                  <a:pt x="59985" y="2614510"/>
                  <a:pt x="69459" y="2595562"/>
                </a:cubicBezTo>
                <a:cubicBezTo>
                  <a:pt x="77105" y="2580269"/>
                  <a:pt x="79025" y="2562163"/>
                  <a:pt x="88509" y="2547937"/>
                </a:cubicBezTo>
                <a:cubicBezTo>
                  <a:pt x="103626" y="2525261"/>
                  <a:pt x="107321" y="2522279"/>
                  <a:pt x="117084" y="2500312"/>
                </a:cubicBezTo>
                <a:cubicBezTo>
                  <a:pt x="126475" y="2479182"/>
                  <a:pt x="124341" y="2474006"/>
                  <a:pt x="140897" y="2457450"/>
                </a:cubicBezTo>
                <a:cubicBezTo>
                  <a:pt x="144944" y="2453403"/>
                  <a:pt x="151137" y="2451972"/>
                  <a:pt x="155184" y="2447925"/>
                </a:cubicBezTo>
                <a:cubicBezTo>
                  <a:pt x="166857" y="2436252"/>
                  <a:pt x="169508" y="2423656"/>
                  <a:pt x="183759" y="2414587"/>
                </a:cubicBezTo>
                <a:cubicBezTo>
                  <a:pt x="195738" y="2406964"/>
                  <a:pt x="209683" y="2402842"/>
                  <a:pt x="221859" y="2395537"/>
                </a:cubicBezTo>
                <a:cubicBezTo>
                  <a:pt x="237734" y="2386012"/>
                  <a:pt x="252149" y="2373462"/>
                  <a:pt x="269484" y="2366962"/>
                </a:cubicBezTo>
                <a:cubicBezTo>
                  <a:pt x="292103" y="2358480"/>
                  <a:pt x="313135" y="2350057"/>
                  <a:pt x="336159" y="2343150"/>
                </a:cubicBezTo>
                <a:cubicBezTo>
                  <a:pt x="342428" y="2341269"/>
                  <a:pt x="349080" y="2340685"/>
                  <a:pt x="355209" y="2338387"/>
                </a:cubicBezTo>
                <a:cubicBezTo>
                  <a:pt x="361856" y="2335894"/>
                  <a:pt x="367667" y="2331499"/>
                  <a:pt x="374259" y="2328862"/>
                </a:cubicBezTo>
                <a:cubicBezTo>
                  <a:pt x="383581" y="2325133"/>
                  <a:pt x="393694" y="2323492"/>
                  <a:pt x="402834" y="2319337"/>
                </a:cubicBezTo>
                <a:cubicBezTo>
                  <a:pt x="440429" y="2302249"/>
                  <a:pt x="415903" y="2302281"/>
                  <a:pt x="464747" y="2286000"/>
                </a:cubicBezTo>
                <a:cubicBezTo>
                  <a:pt x="474272" y="2282825"/>
                  <a:pt x="484054" y="2280337"/>
                  <a:pt x="493322" y="2276475"/>
                </a:cubicBezTo>
                <a:cubicBezTo>
                  <a:pt x="503152" y="2272379"/>
                  <a:pt x="511846" y="2265705"/>
                  <a:pt x="521897" y="2262187"/>
                </a:cubicBezTo>
                <a:cubicBezTo>
                  <a:pt x="543714" y="2254551"/>
                  <a:pt x="567111" y="2251722"/>
                  <a:pt x="588572" y="2243137"/>
                </a:cubicBezTo>
                <a:cubicBezTo>
                  <a:pt x="645071" y="2220537"/>
                  <a:pt x="574481" y="2247834"/>
                  <a:pt x="645722" y="2224087"/>
                </a:cubicBezTo>
                <a:cubicBezTo>
                  <a:pt x="728626" y="2196452"/>
                  <a:pt x="595933" y="2235591"/>
                  <a:pt x="702872" y="2205037"/>
                </a:cubicBezTo>
                <a:cubicBezTo>
                  <a:pt x="715572" y="2197100"/>
                  <a:pt x="727577" y="2187923"/>
                  <a:pt x="740972" y="2181225"/>
                </a:cubicBezTo>
                <a:cubicBezTo>
                  <a:pt x="765770" y="2168826"/>
                  <a:pt x="795523" y="2165207"/>
                  <a:pt x="817172" y="2147887"/>
                </a:cubicBezTo>
                <a:cubicBezTo>
                  <a:pt x="848524" y="2122805"/>
                  <a:pt x="830957" y="2130508"/>
                  <a:pt x="869559" y="2124075"/>
                </a:cubicBezTo>
                <a:cubicBezTo>
                  <a:pt x="883762" y="2118394"/>
                  <a:pt x="907495" y="2108360"/>
                  <a:pt x="921947" y="2105025"/>
                </a:cubicBezTo>
                <a:cubicBezTo>
                  <a:pt x="932885" y="2102501"/>
                  <a:pt x="944172" y="2101850"/>
                  <a:pt x="955284" y="2100262"/>
                </a:cubicBezTo>
                <a:cubicBezTo>
                  <a:pt x="967984" y="2095500"/>
                  <a:pt x="980438" y="2090021"/>
                  <a:pt x="993384" y="2085975"/>
                </a:cubicBezTo>
                <a:cubicBezTo>
                  <a:pt x="1005879" y="2082070"/>
                  <a:pt x="1018835" y="2079823"/>
                  <a:pt x="1031484" y="2076450"/>
                </a:cubicBezTo>
                <a:cubicBezTo>
                  <a:pt x="1042651" y="2073472"/>
                  <a:pt x="1053801" y="2070405"/>
                  <a:pt x="1064822" y="2066925"/>
                </a:cubicBezTo>
                <a:cubicBezTo>
                  <a:pt x="1083970" y="2060878"/>
                  <a:pt x="1103170" y="2054926"/>
                  <a:pt x="1121972" y="2047875"/>
                </a:cubicBezTo>
                <a:cubicBezTo>
                  <a:pt x="1134672" y="2043112"/>
                  <a:pt x="1147003" y="2037217"/>
                  <a:pt x="1160072" y="2033587"/>
                </a:cubicBezTo>
                <a:cubicBezTo>
                  <a:pt x="1175671" y="2029254"/>
                  <a:pt x="1191822" y="2027237"/>
                  <a:pt x="1207697" y="2024062"/>
                </a:cubicBezTo>
                <a:cubicBezTo>
                  <a:pt x="1238653" y="2015331"/>
                  <a:pt x="1305328" y="1996281"/>
                  <a:pt x="1345809" y="1981200"/>
                </a:cubicBezTo>
                <a:cubicBezTo>
                  <a:pt x="1392291" y="1965706"/>
                  <a:pt x="1390956" y="1967648"/>
                  <a:pt x="1450584" y="1933575"/>
                </a:cubicBezTo>
                <a:cubicBezTo>
                  <a:pt x="1461697" y="1927225"/>
                  <a:pt x="1473618" y="1922117"/>
                  <a:pt x="1483922" y="1914525"/>
                </a:cubicBezTo>
                <a:cubicBezTo>
                  <a:pt x="1503885" y="1899815"/>
                  <a:pt x="1525581" y="1886264"/>
                  <a:pt x="1541072" y="1866900"/>
                </a:cubicBezTo>
                <a:cubicBezTo>
                  <a:pt x="1555832" y="1848450"/>
                  <a:pt x="1561680" y="1839342"/>
                  <a:pt x="1579172" y="1824037"/>
                </a:cubicBezTo>
                <a:cubicBezTo>
                  <a:pt x="1585146" y="1818810"/>
                  <a:pt x="1591872" y="1814512"/>
                  <a:pt x="1598222" y="1809750"/>
                </a:cubicBezTo>
                <a:cubicBezTo>
                  <a:pt x="1611583" y="1776347"/>
                  <a:pt x="1617902" y="1756628"/>
                  <a:pt x="1645847" y="1724025"/>
                </a:cubicBezTo>
                <a:cubicBezTo>
                  <a:pt x="1655372" y="1712912"/>
                  <a:pt x="1665380" y="1702196"/>
                  <a:pt x="1674422" y="1690687"/>
                </a:cubicBezTo>
                <a:cubicBezTo>
                  <a:pt x="1710559" y="1644694"/>
                  <a:pt x="1686880" y="1671307"/>
                  <a:pt x="1717284" y="1624012"/>
                </a:cubicBezTo>
                <a:cubicBezTo>
                  <a:pt x="1724669" y="1612525"/>
                  <a:pt x="1732903" y="1601600"/>
                  <a:pt x="1741097" y="1590675"/>
                </a:cubicBezTo>
                <a:cubicBezTo>
                  <a:pt x="1751957" y="1576195"/>
                  <a:pt x="1766339" y="1564001"/>
                  <a:pt x="1774434" y="1547812"/>
                </a:cubicBezTo>
                <a:cubicBezTo>
                  <a:pt x="1795113" y="1506454"/>
                  <a:pt x="1771215" y="1549230"/>
                  <a:pt x="1798247" y="1514475"/>
                </a:cubicBezTo>
                <a:cubicBezTo>
                  <a:pt x="1805275" y="1505439"/>
                  <a:pt x="1808139" y="1492769"/>
                  <a:pt x="1817297" y="1485900"/>
                </a:cubicBezTo>
                <a:lnTo>
                  <a:pt x="1855397" y="1457325"/>
                </a:lnTo>
                <a:cubicBezTo>
                  <a:pt x="1858572" y="1452562"/>
                  <a:pt x="1860452" y="1446613"/>
                  <a:pt x="1864922" y="1443037"/>
                </a:cubicBezTo>
                <a:cubicBezTo>
                  <a:pt x="1871114" y="1438084"/>
                  <a:pt x="1907452" y="1433595"/>
                  <a:pt x="1907784" y="1433512"/>
                </a:cubicBezTo>
                <a:cubicBezTo>
                  <a:pt x="1917524" y="1431077"/>
                  <a:pt x="1926673" y="1426629"/>
                  <a:pt x="1936359" y="1423987"/>
                </a:cubicBezTo>
                <a:cubicBezTo>
                  <a:pt x="1944169" y="1421857"/>
                  <a:pt x="1952234" y="1420812"/>
                  <a:pt x="1960172" y="1419225"/>
                </a:cubicBezTo>
                <a:cubicBezTo>
                  <a:pt x="1980809" y="1422400"/>
                  <a:pt x="2001827" y="1423686"/>
                  <a:pt x="2022084" y="1428750"/>
                </a:cubicBezTo>
                <a:cubicBezTo>
                  <a:pt x="2027637" y="1430138"/>
                  <a:pt x="2031402" y="1435435"/>
                  <a:pt x="2036372" y="1438275"/>
                </a:cubicBezTo>
                <a:cubicBezTo>
                  <a:pt x="2042536" y="1441797"/>
                  <a:pt x="2049742" y="1443540"/>
                  <a:pt x="2055422" y="1447800"/>
                </a:cubicBezTo>
                <a:cubicBezTo>
                  <a:pt x="2103562" y="1483905"/>
                  <a:pt x="2047411" y="1453319"/>
                  <a:pt x="2093522" y="1476375"/>
                </a:cubicBezTo>
                <a:cubicBezTo>
                  <a:pt x="2099905" y="1484354"/>
                  <a:pt x="2121531" y="1513183"/>
                  <a:pt x="2131622" y="1519237"/>
                </a:cubicBezTo>
                <a:cubicBezTo>
                  <a:pt x="2139902" y="1524205"/>
                  <a:pt x="2167736" y="1530647"/>
                  <a:pt x="2179247" y="1533525"/>
                </a:cubicBezTo>
                <a:cubicBezTo>
                  <a:pt x="2190359" y="1531937"/>
                  <a:pt x="2201832" y="1531988"/>
                  <a:pt x="2212584" y="1528762"/>
                </a:cubicBezTo>
                <a:cubicBezTo>
                  <a:pt x="2218067" y="1527117"/>
                  <a:pt x="2221752" y="1521797"/>
                  <a:pt x="2226872" y="1519237"/>
                </a:cubicBezTo>
                <a:cubicBezTo>
                  <a:pt x="2231362" y="1516992"/>
                  <a:pt x="2236397" y="1516062"/>
                  <a:pt x="2241159" y="1514475"/>
                </a:cubicBezTo>
                <a:cubicBezTo>
                  <a:pt x="2302858" y="1452776"/>
                  <a:pt x="2207337" y="1543396"/>
                  <a:pt x="2274497" y="1495425"/>
                </a:cubicBezTo>
                <a:cubicBezTo>
                  <a:pt x="2280956" y="1490811"/>
                  <a:pt x="2283171" y="1481988"/>
                  <a:pt x="2288784" y="1476375"/>
                </a:cubicBezTo>
                <a:cubicBezTo>
                  <a:pt x="2292831" y="1472328"/>
                  <a:pt x="2298414" y="1470177"/>
                  <a:pt x="2303072" y="1466850"/>
                </a:cubicBezTo>
                <a:cubicBezTo>
                  <a:pt x="2309531" y="1462236"/>
                  <a:pt x="2316509" y="1458175"/>
                  <a:pt x="2322122" y="1452562"/>
                </a:cubicBezTo>
                <a:cubicBezTo>
                  <a:pt x="2327735" y="1446949"/>
                  <a:pt x="2330383" y="1438678"/>
                  <a:pt x="2336409" y="1433512"/>
                </a:cubicBezTo>
                <a:cubicBezTo>
                  <a:pt x="2341799" y="1428892"/>
                  <a:pt x="2349295" y="1427509"/>
                  <a:pt x="2355459" y="1423987"/>
                </a:cubicBezTo>
                <a:cubicBezTo>
                  <a:pt x="2372935" y="1414001"/>
                  <a:pt x="2373378" y="1407313"/>
                  <a:pt x="2398322" y="1404937"/>
                </a:cubicBezTo>
                <a:lnTo>
                  <a:pt x="2498334" y="1395412"/>
                </a:lnTo>
                <a:cubicBezTo>
                  <a:pt x="2509447" y="1390650"/>
                  <a:pt x="2520202" y="1384948"/>
                  <a:pt x="2531672" y="1381125"/>
                </a:cubicBezTo>
                <a:cubicBezTo>
                  <a:pt x="2544091" y="1376985"/>
                  <a:pt x="2558464" y="1378196"/>
                  <a:pt x="2569772" y="1371600"/>
                </a:cubicBezTo>
                <a:cubicBezTo>
                  <a:pt x="2597197" y="1355602"/>
                  <a:pt x="2626138" y="1339243"/>
                  <a:pt x="2645972" y="1314450"/>
                </a:cubicBezTo>
                <a:cubicBezTo>
                  <a:pt x="2652322" y="1306512"/>
                  <a:pt x="2658328" y="1298287"/>
                  <a:pt x="2665022" y="1290637"/>
                </a:cubicBezTo>
                <a:cubicBezTo>
                  <a:pt x="2677549" y="1276320"/>
                  <a:pt x="2687555" y="1269753"/>
                  <a:pt x="2703122" y="1257300"/>
                </a:cubicBezTo>
                <a:cubicBezTo>
                  <a:pt x="2707884" y="1249362"/>
                  <a:pt x="2712140" y="1241098"/>
                  <a:pt x="2717409" y="1233487"/>
                </a:cubicBezTo>
                <a:cubicBezTo>
                  <a:pt x="2736693" y="1205632"/>
                  <a:pt x="2756170" y="1182092"/>
                  <a:pt x="2779322" y="1157287"/>
                </a:cubicBezTo>
                <a:cubicBezTo>
                  <a:pt x="2790045" y="1145798"/>
                  <a:pt x="2799583" y="1132667"/>
                  <a:pt x="2812659" y="1123950"/>
                </a:cubicBezTo>
                <a:cubicBezTo>
                  <a:pt x="2836472" y="1108075"/>
                  <a:pt x="2860514" y="1092539"/>
                  <a:pt x="2884097" y="1076325"/>
                </a:cubicBezTo>
                <a:cubicBezTo>
                  <a:pt x="2895350" y="1068588"/>
                  <a:pt x="2904186" y="1055824"/>
                  <a:pt x="2917434" y="1052512"/>
                </a:cubicBezTo>
                <a:cubicBezTo>
                  <a:pt x="2964902" y="1040645"/>
                  <a:pt x="2942621" y="1045139"/>
                  <a:pt x="2984109" y="1038225"/>
                </a:cubicBezTo>
                <a:cubicBezTo>
                  <a:pt x="2992047" y="1035050"/>
                  <a:pt x="2999733" y="1031157"/>
                  <a:pt x="3007922" y="1028700"/>
                </a:cubicBezTo>
                <a:cubicBezTo>
                  <a:pt x="3015675" y="1026374"/>
                  <a:pt x="3023770" y="1025385"/>
                  <a:pt x="3031734" y="1023937"/>
                </a:cubicBezTo>
                <a:cubicBezTo>
                  <a:pt x="3081713" y="1014850"/>
                  <a:pt x="3070896" y="1018587"/>
                  <a:pt x="3146034" y="1014412"/>
                </a:cubicBezTo>
                <a:cubicBezTo>
                  <a:pt x="3258499" y="1000354"/>
                  <a:pt x="3196660" y="1005999"/>
                  <a:pt x="3331772" y="1000125"/>
                </a:cubicBezTo>
                <a:cubicBezTo>
                  <a:pt x="3341297" y="996950"/>
                  <a:pt x="3350530" y="992704"/>
                  <a:pt x="3360347" y="990600"/>
                </a:cubicBezTo>
                <a:cubicBezTo>
                  <a:pt x="3372862" y="987918"/>
                  <a:pt x="3385760" y="987529"/>
                  <a:pt x="3398447" y="985837"/>
                </a:cubicBezTo>
                <a:lnTo>
                  <a:pt x="3431784" y="981075"/>
                </a:lnTo>
                <a:cubicBezTo>
                  <a:pt x="3442897" y="976312"/>
                  <a:pt x="3453760" y="970919"/>
                  <a:pt x="3465122" y="966787"/>
                </a:cubicBezTo>
                <a:cubicBezTo>
                  <a:pt x="3488711" y="958209"/>
                  <a:pt x="3514109" y="954201"/>
                  <a:pt x="3536559" y="942975"/>
                </a:cubicBezTo>
                <a:cubicBezTo>
                  <a:pt x="3569132" y="926688"/>
                  <a:pt x="3599870" y="913002"/>
                  <a:pt x="3627047" y="885825"/>
                </a:cubicBezTo>
                <a:cubicBezTo>
                  <a:pt x="3632508" y="880364"/>
                  <a:pt x="3666876" y="850977"/>
                  <a:pt x="3674672" y="833437"/>
                </a:cubicBezTo>
                <a:cubicBezTo>
                  <a:pt x="3688723" y="801823"/>
                  <a:pt x="3690642" y="767304"/>
                  <a:pt x="3693722" y="733425"/>
                </a:cubicBezTo>
                <a:cubicBezTo>
                  <a:pt x="3700841" y="655113"/>
                  <a:pt x="3694943" y="701056"/>
                  <a:pt x="3703247" y="642937"/>
                </a:cubicBezTo>
                <a:cubicBezTo>
                  <a:pt x="3704834" y="612775"/>
                  <a:pt x="3704263" y="582421"/>
                  <a:pt x="3708009" y="552450"/>
                </a:cubicBezTo>
                <a:cubicBezTo>
                  <a:pt x="3709069" y="543967"/>
                  <a:pt x="3714831" y="536747"/>
                  <a:pt x="3717534" y="528637"/>
                </a:cubicBezTo>
                <a:cubicBezTo>
                  <a:pt x="3721189" y="517673"/>
                  <a:pt x="3722910" y="506087"/>
                  <a:pt x="3727059" y="495300"/>
                </a:cubicBezTo>
                <a:cubicBezTo>
                  <a:pt x="3730882" y="485361"/>
                  <a:pt x="3737251" y="476555"/>
                  <a:pt x="3741347" y="466725"/>
                </a:cubicBezTo>
                <a:cubicBezTo>
                  <a:pt x="3745209" y="457457"/>
                  <a:pt x="3747347" y="447551"/>
                  <a:pt x="3750872" y="438150"/>
                </a:cubicBezTo>
                <a:cubicBezTo>
                  <a:pt x="3756875" y="422141"/>
                  <a:pt x="3762276" y="405818"/>
                  <a:pt x="3769922" y="390525"/>
                </a:cubicBezTo>
                <a:lnTo>
                  <a:pt x="3788972" y="352425"/>
                </a:lnTo>
                <a:cubicBezTo>
                  <a:pt x="3799885" y="308772"/>
                  <a:pt x="3791236" y="325217"/>
                  <a:pt x="3808022" y="300037"/>
                </a:cubicBezTo>
                <a:cubicBezTo>
                  <a:pt x="3809609" y="290512"/>
                  <a:pt x="3810009" y="280711"/>
                  <a:pt x="3812784" y="271462"/>
                </a:cubicBezTo>
                <a:cubicBezTo>
                  <a:pt x="3816871" y="257838"/>
                  <a:pt x="3824819" y="249817"/>
                  <a:pt x="3831834" y="238125"/>
                </a:cubicBezTo>
                <a:cubicBezTo>
                  <a:pt x="3843181" y="219214"/>
                  <a:pt x="3855309" y="200701"/>
                  <a:pt x="3865172" y="180975"/>
                </a:cubicBezTo>
                <a:cubicBezTo>
                  <a:pt x="3892534" y="126250"/>
                  <a:pt x="3878335" y="147549"/>
                  <a:pt x="3903272" y="114300"/>
                </a:cubicBezTo>
                <a:cubicBezTo>
                  <a:pt x="3904859" y="109537"/>
                  <a:pt x="3905789" y="104502"/>
                  <a:pt x="3908034" y="100012"/>
                </a:cubicBezTo>
                <a:cubicBezTo>
                  <a:pt x="3915276" y="85528"/>
                  <a:pt x="3930202" y="71840"/>
                  <a:pt x="3941372" y="61912"/>
                </a:cubicBezTo>
                <a:cubicBezTo>
                  <a:pt x="3947305" y="56639"/>
                  <a:pt x="3953691" y="51832"/>
                  <a:pt x="3960422" y="47625"/>
                </a:cubicBezTo>
                <a:cubicBezTo>
                  <a:pt x="3966442" y="43862"/>
                  <a:pt x="3973308" y="41622"/>
                  <a:pt x="3979472" y="38100"/>
                </a:cubicBezTo>
                <a:cubicBezTo>
                  <a:pt x="3999460" y="26678"/>
                  <a:pt x="3992983" y="23942"/>
                  <a:pt x="4022334" y="19050"/>
                </a:cubicBezTo>
                <a:cubicBezTo>
                  <a:pt x="4031859" y="17462"/>
                  <a:pt x="4041483" y="16382"/>
                  <a:pt x="4050909" y="14287"/>
                </a:cubicBezTo>
                <a:cubicBezTo>
                  <a:pt x="4091360" y="5298"/>
                  <a:pt x="4024341" y="9168"/>
                  <a:pt x="4108059" y="4762"/>
                </a:cubicBezTo>
                <a:cubicBezTo>
                  <a:pt x="4154060" y="2341"/>
                  <a:pt x="4200134" y="1587"/>
                  <a:pt x="4246172" y="0"/>
                </a:cubicBezTo>
                <a:cubicBezTo>
                  <a:pt x="4282684" y="1587"/>
                  <a:pt x="4319249" y="2247"/>
                  <a:pt x="4355709" y="4762"/>
                </a:cubicBezTo>
                <a:cubicBezTo>
                  <a:pt x="4365343" y="5426"/>
                  <a:pt x="4374740" y="8057"/>
                  <a:pt x="4384284" y="9525"/>
                </a:cubicBezTo>
                <a:cubicBezTo>
                  <a:pt x="4412731" y="13901"/>
                  <a:pt x="4426506" y="15398"/>
                  <a:pt x="4455722" y="19050"/>
                </a:cubicBezTo>
                <a:cubicBezTo>
                  <a:pt x="4466834" y="23812"/>
                  <a:pt x="4478246" y="27930"/>
                  <a:pt x="4489059" y="33337"/>
                </a:cubicBezTo>
                <a:cubicBezTo>
                  <a:pt x="4535635" y="56625"/>
                  <a:pt x="4511113" y="51488"/>
                  <a:pt x="4565259" y="71437"/>
                </a:cubicBezTo>
                <a:cubicBezTo>
                  <a:pt x="4580811" y="77167"/>
                  <a:pt x="4597255" y="80209"/>
                  <a:pt x="4612884" y="85725"/>
                </a:cubicBezTo>
                <a:cubicBezTo>
                  <a:pt x="4741691" y="131186"/>
                  <a:pt x="4541783" y="66787"/>
                  <a:pt x="4684322" y="114300"/>
                </a:cubicBezTo>
                <a:cubicBezTo>
                  <a:pt x="4700045" y="119541"/>
                  <a:pt x="4716395" y="122857"/>
                  <a:pt x="4731947" y="128587"/>
                </a:cubicBezTo>
                <a:cubicBezTo>
                  <a:pt x="4746618" y="133992"/>
                  <a:pt x="4760438" y="141478"/>
                  <a:pt x="4774809" y="147637"/>
                </a:cubicBezTo>
                <a:cubicBezTo>
                  <a:pt x="4782667" y="151005"/>
                  <a:pt x="4790588" y="154240"/>
                  <a:pt x="4798622" y="157162"/>
                </a:cubicBezTo>
                <a:cubicBezTo>
                  <a:pt x="4895594" y="192424"/>
                  <a:pt x="4768400" y="146032"/>
                  <a:pt x="4851009" y="171450"/>
                </a:cubicBezTo>
                <a:cubicBezTo>
                  <a:pt x="4863973" y="175439"/>
                  <a:pt x="4876589" y="180520"/>
                  <a:pt x="4889109" y="185737"/>
                </a:cubicBezTo>
                <a:cubicBezTo>
                  <a:pt x="4909623" y="194284"/>
                  <a:pt x="4975693" y="222287"/>
                  <a:pt x="5003409" y="238125"/>
                </a:cubicBezTo>
                <a:cubicBezTo>
                  <a:pt x="5033639" y="255400"/>
                  <a:pt x="5032570" y="259218"/>
                  <a:pt x="5060559" y="280987"/>
                </a:cubicBezTo>
                <a:cubicBezTo>
                  <a:pt x="5065077" y="284501"/>
                  <a:pt x="5070084" y="287337"/>
                  <a:pt x="5074847" y="290512"/>
                </a:cubicBezTo>
                <a:cubicBezTo>
                  <a:pt x="5092648" y="317215"/>
                  <a:pt x="5074421" y="293308"/>
                  <a:pt x="5103422" y="319087"/>
                </a:cubicBezTo>
                <a:cubicBezTo>
                  <a:pt x="5136257" y="348274"/>
                  <a:pt x="5114137" y="338535"/>
                  <a:pt x="5141522" y="347662"/>
                </a:cubicBezTo>
                <a:cubicBezTo>
                  <a:pt x="5147872" y="354012"/>
                  <a:pt x="5153388" y="361324"/>
                  <a:pt x="5160572" y="366712"/>
                </a:cubicBezTo>
                <a:cubicBezTo>
                  <a:pt x="5166252" y="370972"/>
                  <a:pt x="5174602" y="371217"/>
                  <a:pt x="5179622" y="376237"/>
                </a:cubicBezTo>
                <a:cubicBezTo>
                  <a:pt x="5184642" y="381257"/>
                  <a:pt x="5184602" y="389833"/>
                  <a:pt x="5189147" y="395287"/>
                </a:cubicBezTo>
                <a:cubicBezTo>
                  <a:pt x="5192811" y="399684"/>
                  <a:pt x="5199387" y="400765"/>
                  <a:pt x="5203434" y="404812"/>
                </a:cubicBezTo>
                <a:cubicBezTo>
                  <a:pt x="5210622" y="412000"/>
                  <a:pt x="5216134" y="420687"/>
                  <a:pt x="5222484" y="428625"/>
                </a:cubicBezTo>
                <a:cubicBezTo>
                  <a:pt x="5232181" y="486804"/>
                  <a:pt x="5220159" y="431947"/>
                  <a:pt x="5236772" y="476250"/>
                </a:cubicBezTo>
                <a:cubicBezTo>
                  <a:pt x="5241952" y="490065"/>
                  <a:pt x="5244559" y="516475"/>
                  <a:pt x="5246297" y="528637"/>
                </a:cubicBezTo>
                <a:cubicBezTo>
                  <a:pt x="5244376" y="613169"/>
                  <a:pt x="5236772" y="933710"/>
                  <a:pt x="5236772" y="1000125"/>
                </a:cubicBezTo>
                <a:cubicBezTo>
                  <a:pt x="5236772" y="1060533"/>
                  <a:pt x="5243088" y="1413442"/>
                  <a:pt x="5246297" y="1509712"/>
                </a:cubicBezTo>
                <a:cubicBezTo>
                  <a:pt x="5247198" y="1536731"/>
                  <a:pt x="5248903" y="1563727"/>
                  <a:pt x="5251059" y="1590675"/>
                </a:cubicBezTo>
                <a:cubicBezTo>
                  <a:pt x="5256196" y="1654892"/>
                  <a:pt x="5255991" y="1602742"/>
                  <a:pt x="5260584" y="1671637"/>
                </a:cubicBezTo>
                <a:cubicBezTo>
                  <a:pt x="5276066" y="1903869"/>
                  <a:pt x="5262492" y="1774538"/>
                  <a:pt x="5274872" y="1885950"/>
                </a:cubicBezTo>
                <a:cubicBezTo>
                  <a:pt x="5277183" y="1994568"/>
                  <a:pt x="5293657" y="2067984"/>
                  <a:pt x="5270109" y="2162175"/>
                </a:cubicBezTo>
                <a:cubicBezTo>
                  <a:pt x="5267069" y="2174335"/>
                  <a:pt x="5256832" y="2193491"/>
                  <a:pt x="5251059" y="2205037"/>
                </a:cubicBezTo>
                <a:cubicBezTo>
                  <a:pt x="5241409" y="2253294"/>
                  <a:pt x="5253976" y="2204336"/>
                  <a:pt x="5232009" y="2252662"/>
                </a:cubicBezTo>
                <a:cubicBezTo>
                  <a:pt x="5227854" y="2261802"/>
                  <a:pt x="5225915" y="2271801"/>
                  <a:pt x="5222484" y="2281237"/>
                </a:cubicBezTo>
                <a:cubicBezTo>
                  <a:pt x="5219562" y="2289271"/>
                  <a:pt x="5216497" y="2297267"/>
                  <a:pt x="5212959" y="2305050"/>
                </a:cubicBezTo>
                <a:cubicBezTo>
                  <a:pt x="5208552" y="2314745"/>
                  <a:pt x="5202411" y="2323654"/>
                  <a:pt x="5198672" y="2333625"/>
                </a:cubicBezTo>
                <a:cubicBezTo>
                  <a:pt x="5192852" y="2349144"/>
                  <a:pt x="5189625" y="2365526"/>
                  <a:pt x="5184384" y="2381250"/>
                </a:cubicBezTo>
                <a:cubicBezTo>
                  <a:pt x="5180095" y="2394118"/>
                  <a:pt x="5174859" y="2406650"/>
                  <a:pt x="5170097" y="2419350"/>
                </a:cubicBezTo>
                <a:cubicBezTo>
                  <a:pt x="5168509" y="2428875"/>
                  <a:pt x="5167676" y="2438557"/>
                  <a:pt x="5165334" y="2447925"/>
                </a:cubicBezTo>
                <a:cubicBezTo>
                  <a:pt x="5142965" y="2537400"/>
                  <a:pt x="5153060" y="2487251"/>
                  <a:pt x="5131997" y="2557462"/>
                </a:cubicBezTo>
                <a:cubicBezTo>
                  <a:pt x="5126796" y="2574799"/>
                  <a:pt x="5121902" y="2592242"/>
                  <a:pt x="5117709" y="2609850"/>
                </a:cubicBezTo>
                <a:cubicBezTo>
                  <a:pt x="5113959" y="2625599"/>
                  <a:pt x="5112549" y="2641885"/>
                  <a:pt x="5108184" y="2657475"/>
                </a:cubicBezTo>
                <a:cubicBezTo>
                  <a:pt x="5101416" y="2681646"/>
                  <a:pt x="5088499" y="2704153"/>
                  <a:pt x="5084372" y="2728912"/>
                </a:cubicBezTo>
                <a:cubicBezTo>
                  <a:pt x="5082784" y="2738437"/>
                  <a:pt x="5081336" y="2747986"/>
                  <a:pt x="5079609" y="2757487"/>
                </a:cubicBezTo>
                <a:cubicBezTo>
                  <a:pt x="5078161" y="2765451"/>
                  <a:pt x="5075992" y="2773287"/>
                  <a:pt x="5074847" y="2781300"/>
                </a:cubicBezTo>
                <a:cubicBezTo>
                  <a:pt x="5071538" y="2804464"/>
                  <a:pt x="5068901" y="2862010"/>
                  <a:pt x="5055797" y="2890837"/>
                </a:cubicBezTo>
                <a:cubicBezTo>
                  <a:pt x="5050194" y="2903162"/>
                  <a:pt x="5034411" y="2918199"/>
                  <a:pt x="5022459" y="2924175"/>
                </a:cubicBezTo>
                <a:cubicBezTo>
                  <a:pt x="5013480" y="2928664"/>
                  <a:pt x="4973941" y="2933147"/>
                  <a:pt x="4970072" y="2933700"/>
                </a:cubicBezTo>
                <a:cubicBezTo>
                  <a:pt x="4952609" y="2932112"/>
                  <a:pt x="4934102" y="2935094"/>
                  <a:pt x="4917684" y="2928937"/>
                </a:cubicBezTo>
                <a:cubicBezTo>
                  <a:pt x="4907174" y="2924996"/>
                  <a:pt x="4902560" y="2912233"/>
                  <a:pt x="4893872" y="2905125"/>
                </a:cubicBezTo>
                <a:cubicBezTo>
                  <a:pt x="4885012" y="2897876"/>
                  <a:pt x="4873709" y="2893840"/>
                  <a:pt x="4865297" y="2886075"/>
                </a:cubicBezTo>
                <a:cubicBezTo>
                  <a:pt x="4852897" y="2874629"/>
                  <a:pt x="4844659" y="2859088"/>
                  <a:pt x="4831959" y="2847975"/>
                </a:cubicBezTo>
                <a:cubicBezTo>
                  <a:pt x="4797340" y="2817683"/>
                  <a:pt x="4757359" y="2810573"/>
                  <a:pt x="4727184" y="2771775"/>
                </a:cubicBezTo>
                <a:cubicBezTo>
                  <a:pt x="4716072" y="2757487"/>
                  <a:pt x="4706227" y="2742117"/>
                  <a:pt x="4693847" y="2728912"/>
                </a:cubicBezTo>
                <a:cubicBezTo>
                  <a:pt x="4682305" y="2716601"/>
                  <a:pt x="4666365" y="2708691"/>
                  <a:pt x="4655747" y="2695575"/>
                </a:cubicBezTo>
                <a:cubicBezTo>
                  <a:pt x="4619286" y="2650535"/>
                  <a:pt x="4617133" y="2634486"/>
                  <a:pt x="4593834" y="2590800"/>
                </a:cubicBezTo>
                <a:cubicBezTo>
                  <a:pt x="4587811" y="2579507"/>
                  <a:pt x="4580196" y="2569060"/>
                  <a:pt x="4574784" y="2557462"/>
                </a:cubicBezTo>
                <a:cubicBezTo>
                  <a:pt x="4569048" y="2545171"/>
                  <a:pt x="4565661" y="2531904"/>
                  <a:pt x="4560497" y="2519362"/>
                </a:cubicBezTo>
                <a:cubicBezTo>
                  <a:pt x="4554544" y="2504905"/>
                  <a:pt x="4547254" y="2491017"/>
                  <a:pt x="4541447" y="2476500"/>
                </a:cubicBezTo>
                <a:cubicBezTo>
                  <a:pt x="4537718" y="2467178"/>
                  <a:pt x="4535784" y="2457193"/>
                  <a:pt x="4531922" y="2447925"/>
                </a:cubicBezTo>
                <a:cubicBezTo>
                  <a:pt x="4527826" y="2438095"/>
                  <a:pt x="4522041" y="2429045"/>
                  <a:pt x="4517634" y="2419350"/>
                </a:cubicBezTo>
                <a:cubicBezTo>
                  <a:pt x="4514096" y="2411567"/>
                  <a:pt x="4510623" y="2403708"/>
                  <a:pt x="4508109" y="2395537"/>
                </a:cubicBezTo>
                <a:cubicBezTo>
                  <a:pt x="4504259" y="2383025"/>
                  <a:pt x="4498584" y="2357437"/>
                  <a:pt x="4498584" y="2357437"/>
                </a:cubicBezTo>
                <a:cubicBezTo>
                  <a:pt x="4495840" y="2332738"/>
                  <a:pt x="4494155" y="2300133"/>
                  <a:pt x="4484297" y="2276475"/>
                </a:cubicBezTo>
                <a:cubicBezTo>
                  <a:pt x="4481244" y="2269148"/>
                  <a:pt x="4474412" y="2264030"/>
                  <a:pt x="4470009" y="2257425"/>
                </a:cubicBezTo>
                <a:cubicBezTo>
                  <a:pt x="4466904" y="2252768"/>
                  <a:pt x="4452122" y="2226434"/>
                  <a:pt x="4446197" y="2219325"/>
                </a:cubicBezTo>
                <a:cubicBezTo>
                  <a:pt x="4441885" y="2214151"/>
                  <a:pt x="4436384" y="2210071"/>
                  <a:pt x="4431909" y="2205037"/>
                </a:cubicBezTo>
                <a:cubicBezTo>
                  <a:pt x="4423672" y="2195770"/>
                  <a:pt x="4416391" y="2185678"/>
                  <a:pt x="4408097" y="2176462"/>
                </a:cubicBezTo>
                <a:cubicBezTo>
                  <a:pt x="4371098" y="2135352"/>
                  <a:pt x="4405339" y="2179134"/>
                  <a:pt x="4374759" y="2138362"/>
                </a:cubicBezTo>
                <a:cubicBezTo>
                  <a:pt x="4369050" y="2121235"/>
                  <a:pt x="4359393" y="2093644"/>
                  <a:pt x="4355709" y="2076450"/>
                </a:cubicBezTo>
                <a:cubicBezTo>
                  <a:pt x="4353357" y="2065474"/>
                  <a:pt x="4352534" y="2054225"/>
                  <a:pt x="4350947" y="2043112"/>
                </a:cubicBezTo>
                <a:cubicBezTo>
                  <a:pt x="4349359" y="1947862"/>
                  <a:pt x="4349207" y="1852577"/>
                  <a:pt x="4346184" y="1757362"/>
                </a:cubicBezTo>
                <a:cubicBezTo>
                  <a:pt x="4346025" y="1752345"/>
                  <a:pt x="4344558" y="1746995"/>
                  <a:pt x="4341422" y="1743075"/>
                </a:cubicBezTo>
                <a:cubicBezTo>
                  <a:pt x="4337313" y="1737938"/>
                  <a:pt x="4312302" y="1725783"/>
                  <a:pt x="4308084" y="1724025"/>
                </a:cubicBezTo>
                <a:cubicBezTo>
                  <a:pt x="4295564" y="1718808"/>
                  <a:pt x="4282976" y="1713634"/>
                  <a:pt x="4269984" y="1709737"/>
                </a:cubicBezTo>
                <a:cubicBezTo>
                  <a:pt x="4237496" y="1699991"/>
                  <a:pt x="4218685" y="1696620"/>
                  <a:pt x="4189022" y="1690687"/>
                </a:cubicBezTo>
                <a:cubicBezTo>
                  <a:pt x="4173147" y="1695450"/>
                  <a:pt x="4156376" y="1697880"/>
                  <a:pt x="4141397" y="1704975"/>
                </a:cubicBezTo>
                <a:cubicBezTo>
                  <a:pt x="4125878" y="1712326"/>
                  <a:pt x="4112822" y="1724025"/>
                  <a:pt x="4098534" y="1733550"/>
                </a:cubicBezTo>
                <a:cubicBezTo>
                  <a:pt x="4093772" y="1736725"/>
                  <a:pt x="4089958" y="1742694"/>
                  <a:pt x="4084247" y="1743075"/>
                </a:cubicBezTo>
                <a:lnTo>
                  <a:pt x="4012809" y="1747837"/>
                </a:lnTo>
                <a:cubicBezTo>
                  <a:pt x="3971534" y="1743075"/>
                  <a:pt x="3929446" y="1742991"/>
                  <a:pt x="3888984" y="1733550"/>
                </a:cubicBezTo>
                <a:cubicBezTo>
                  <a:pt x="3880239" y="1731509"/>
                  <a:pt x="3877966" y="1718516"/>
                  <a:pt x="3869934" y="1714500"/>
                </a:cubicBezTo>
                <a:cubicBezTo>
                  <a:pt x="3858225" y="1708646"/>
                  <a:pt x="3831834" y="1704975"/>
                  <a:pt x="3831834" y="1704975"/>
                </a:cubicBezTo>
                <a:cubicBezTo>
                  <a:pt x="3825484" y="1700212"/>
                  <a:pt x="3820314" y="1693197"/>
                  <a:pt x="3812784" y="1690687"/>
                </a:cubicBezTo>
                <a:cubicBezTo>
                  <a:pt x="3781459" y="1680245"/>
                  <a:pt x="3700749" y="1689816"/>
                  <a:pt x="3684197" y="1690687"/>
                </a:cubicBezTo>
                <a:cubicBezTo>
                  <a:pt x="3649294" y="1705646"/>
                  <a:pt x="3645999" y="1705044"/>
                  <a:pt x="3612759" y="1728787"/>
                </a:cubicBezTo>
                <a:cubicBezTo>
                  <a:pt x="3602670" y="1735994"/>
                  <a:pt x="3594211" y="1745307"/>
                  <a:pt x="3584184" y="1752600"/>
                </a:cubicBezTo>
                <a:cubicBezTo>
                  <a:pt x="3576698" y="1758044"/>
                  <a:pt x="3567679" y="1761204"/>
                  <a:pt x="3560372" y="1766887"/>
                </a:cubicBezTo>
                <a:cubicBezTo>
                  <a:pt x="3553283" y="1772400"/>
                  <a:pt x="3548334" y="1780327"/>
                  <a:pt x="3541322" y="1785937"/>
                </a:cubicBezTo>
                <a:cubicBezTo>
                  <a:pt x="3532383" y="1793088"/>
                  <a:pt x="3521303" y="1797382"/>
                  <a:pt x="3512747" y="1804987"/>
                </a:cubicBezTo>
                <a:cubicBezTo>
                  <a:pt x="3506814" y="1810260"/>
                  <a:pt x="3504433" y="1818810"/>
                  <a:pt x="3498459" y="1824037"/>
                </a:cubicBezTo>
                <a:cubicBezTo>
                  <a:pt x="3491493" y="1830133"/>
                  <a:pt x="3482739" y="1833829"/>
                  <a:pt x="3474647" y="1838325"/>
                </a:cubicBezTo>
                <a:cubicBezTo>
                  <a:pt x="3447413" y="1853455"/>
                  <a:pt x="3461560" y="1842287"/>
                  <a:pt x="3431784" y="1862137"/>
                </a:cubicBezTo>
                <a:cubicBezTo>
                  <a:pt x="3375574" y="1899610"/>
                  <a:pt x="3452760" y="1854031"/>
                  <a:pt x="3388922" y="1885950"/>
                </a:cubicBezTo>
                <a:cubicBezTo>
                  <a:pt x="3383802" y="1888510"/>
                  <a:pt x="3379994" y="1893465"/>
                  <a:pt x="3374634" y="1895475"/>
                </a:cubicBezTo>
                <a:cubicBezTo>
                  <a:pt x="3367055" y="1898317"/>
                  <a:pt x="3358759" y="1898650"/>
                  <a:pt x="3350822" y="1900237"/>
                </a:cubicBezTo>
                <a:lnTo>
                  <a:pt x="3303197" y="1919287"/>
                </a:lnTo>
                <a:lnTo>
                  <a:pt x="3279384" y="1928812"/>
                </a:lnTo>
                <a:cubicBezTo>
                  <a:pt x="3188867" y="1921850"/>
                  <a:pt x="3159722" y="1917442"/>
                  <a:pt x="3046022" y="1928812"/>
                </a:cubicBezTo>
                <a:cubicBezTo>
                  <a:pt x="3038124" y="1929602"/>
                  <a:pt x="3034225" y="1939876"/>
                  <a:pt x="3026972" y="1943100"/>
                </a:cubicBezTo>
                <a:cubicBezTo>
                  <a:pt x="3019575" y="1946388"/>
                  <a:pt x="3011097" y="1946275"/>
                  <a:pt x="3003159" y="1947862"/>
                </a:cubicBezTo>
                <a:cubicBezTo>
                  <a:pt x="2998397" y="1952625"/>
                  <a:pt x="2994353" y="1958235"/>
                  <a:pt x="2988872" y="1962150"/>
                </a:cubicBezTo>
                <a:cubicBezTo>
                  <a:pt x="2973536" y="1973104"/>
                  <a:pt x="2964293" y="1972781"/>
                  <a:pt x="2946009" y="1976437"/>
                </a:cubicBezTo>
                <a:cubicBezTo>
                  <a:pt x="2933309" y="1982787"/>
                  <a:pt x="2921684" y="1992043"/>
                  <a:pt x="2907909" y="1995487"/>
                </a:cubicBezTo>
                <a:cubicBezTo>
                  <a:pt x="2892732" y="1999282"/>
                  <a:pt x="2880776" y="2002592"/>
                  <a:pt x="2865047" y="2005012"/>
                </a:cubicBezTo>
                <a:cubicBezTo>
                  <a:pt x="2852397" y="2006958"/>
                  <a:pt x="2839647" y="2008187"/>
                  <a:pt x="2826947" y="2009775"/>
                </a:cubicBezTo>
                <a:cubicBezTo>
                  <a:pt x="2817422" y="2012950"/>
                  <a:pt x="2808189" y="2017196"/>
                  <a:pt x="2798372" y="2019300"/>
                </a:cubicBezTo>
                <a:cubicBezTo>
                  <a:pt x="2785857" y="2021982"/>
                  <a:pt x="2772300" y="2019688"/>
                  <a:pt x="2760272" y="2024062"/>
                </a:cubicBezTo>
                <a:cubicBezTo>
                  <a:pt x="2753942" y="2026364"/>
                  <a:pt x="2750990" y="2033844"/>
                  <a:pt x="2745984" y="2038350"/>
                </a:cubicBezTo>
                <a:cubicBezTo>
                  <a:pt x="2735105" y="2048141"/>
                  <a:pt x="2724935" y="2058974"/>
                  <a:pt x="2712647" y="2066925"/>
                </a:cubicBezTo>
                <a:cubicBezTo>
                  <a:pt x="2697746" y="2076567"/>
                  <a:pt x="2680897" y="2082800"/>
                  <a:pt x="2665022" y="2090737"/>
                </a:cubicBezTo>
                <a:cubicBezTo>
                  <a:pt x="2640117" y="2103189"/>
                  <a:pt x="2652860" y="2098540"/>
                  <a:pt x="2626922" y="2105025"/>
                </a:cubicBezTo>
                <a:lnTo>
                  <a:pt x="2579297" y="2133600"/>
                </a:lnTo>
                <a:cubicBezTo>
                  <a:pt x="2571359" y="2138362"/>
                  <a:pt x="2562889" y="2142333"/>
                  <a:pt x="2555484" y="2147887"/>
                </a:cubicBezTo>
                <a:cubicBezTo>
                  <a:pt x="2549134" y="2152650"/>
                  <a:pt x="2543842" y="2159325"/>
                  <a:pt x="2536434" y="2162175"/>
                </a:cubicBezTo>
                <a:cubicBezTo>
                  <a:pt x="2522774" y="2167429"/>
                  <a:pt x="2507714" y="2167929"/>
                  <a:pt x="2493572" y="2171700"/>
                </a:cubicBezTo>
                <a:cubicBezTo>
                  <a:pt x="2483871" y="2174287"/>
                  <a:pt x="2474614" y="2178340"/>
                  <a:pt x="2464997" y="2181225"/>
                </a:cubicBezTo>
                <a:cubicBezTo>
                  <a:pt x="2458728" y="2183106"/>
                  <a:pt x="2452203" y="2184062"/>
                  <a:pt x="2445947" y="2185987"/>
                </a:cubicBezTo>
                <a:cubicBezTo>
                  <a:pt x="2431552" y="2190416"/>
                  <a:pt x="2417372" y="2195512"/>
                  <a:pt x="2403084" y="2200275"/>
                </a:cubicBezTo>
                <a:cubicBezTo>
                  <a:pt x="2398322" y="2201862"/>
                  <a:pt x="2393287" y="2202792"/>
                  <a:pt x="2388797" y="2205037"/>
                </a:cubicBezTo>
                <a:cubicBezTo>
                  <a:pt x="2382447" y="2208212"/>
                  <a:pt x="2376394" y="2212069"/>
                  <a:pt x="2369747" y="2214562"/>
                </a:cubicBezTo>
                <a:cubicBezTo>
                  <a:pt x="2363618" y="2216860"/>
                  <a:pt x="2357115" y="2218041"/>
                  <a:pt x="2350697" y="2219325"/>
                </a:cubicBezTo>
                <a:cubicBezTo>
                  <a:pt x="2334194" y="2222626"/>
                  <a:pt x="2304775" y="2226565"/>
                  <a:pt x="2288784" y="2228850"/>
                </a:cubicBezTo>
                <a:cubicBezTo>
                  <a:pt x="2258189" y="2244147"/>
                  <a:pt x="2280692" y="2235230"/>
                  <a:pt x="2241159" y="2243137"/>
                </a:cubicBezTo>
                <a:cubicBezTo>
                  <a:pt x="2234741" y="2244421"/>
                  <a:pt x="2228403" y="2246102"/>
                  <a:pt x="2222109" y="2247900"/>
                </a:cubicBezTo>
                <a:cubicBezTo>
                  <a:pt x="2209259" y="2251571"/>
                  <a:pt x="2202721" y="2255565"/>
                  <a:pt x="2188772" y="2257425"/>
                </a:cubicBezTo>
                <a:cubicBezTo>
                  <a:pt x="2171391" y="2259742"/>
                  <a:pt x="2153811" y="2260251"/>
                  <a:pt x="2136384" y="2262187"/>
                </a:cubicBezTo>
                <a:cubicBezTo>
                  <a:pt x="2125227" y="2263427"/>
                  <a:pt x="2114159" y="2265362"/>
                  <a:pt x="2103047" y="2266950"/>
                </a:cubicBezTo>
                <a:cubicBezTo>
                  <a:pt x="2096978" y="2276054"/>
                  <a:pt x="2089106" y="2289884"/>
                  <a:pt x="2079234" y="2295525"/>
                </a:cubicBezTo>
                <a:cubicBezTo>
                  <a:pt x="2073551" y="2298772"/>
                  <a:pt x="2066534" y="2298700"/>
                  <a:pt x="2060184" y="2300287"/>
                </a:cubicBezTo>
                <a:cubicBezTo>
                  <a:pt x="2043177" y="2311625"/>
                  <a:pt x="2012846" y="2333552"/>
                  <a:pt x="1993509" y="2338387"/>
                </a:cubicBezTo>
                <a:cubicBezTo>
                  <a:pt x="1958384" y="2347169"/>
                  <a:pt x="1990278" y="2337731"/>
                  <a:pt x="1955409" y="2352675"/>
                </a:cubicBezTo>
                <a:cubicBezTo>
                  <a:pt x="1950795" y="2354652"/>
                  <a:pt x="1967316" y="2348706"/>
                  <a:pt x="1941122" y="2357437"/>
                </a:cubicBezTo>
                <a:lnTo>
                  <a:pt x="1798247" y="2405062"/>
                </a:lnTo>
                <a:cubicBezTo>
                  <a:pt x="1747266" y="2425454"/>
                  <a:pt x="1803427" y="2404958"/>
                  <a:pt x="1745859" y="2419350"/>
                </a:cubicBezTo>
                <a:cubicBezTo>
                  <a:pt x="1666561" y="2439175"/>
                  <a:pt x="1757368" y="2418689"/>
                  <a:pt x="1698234" y="2438400"/>
                </a:cubicBezTo>
                <a:cubicBezTo>
                  <a:pt x="1690555" y="2440960"/>
                  <a:pt x="1682275" y="2441199"/>
                  <a:pt x="1674422" y="2443162"/>
                </a:cubicBezTo>
                <a:cubicBezTo>
                  <a:pt x="1663210" y="2445965"/>
                  <a:pt x="1652197" y="2449512"/>
                  <a:pt x="1641084" y="2452687"/>
                </a:cubicBezTo>
                <a:cubicBezTo>
                  <a:pt x="1633147" y="2457450"/>
                  <a:pt x="1625551" y="2462835"/>
                  <a:pt x="1617272" y="2466975"/>
                </a:cubicBezTo>
                <a:cubicBezTo>
                  <a:pt x="1612782" y="2469220"/>
                  <a:pt x="1607811" y="2470358"/>
                  <a:pt x="1602984" y="2471737"/>
                </a:cubicBezTo>
                <a:cubicBezTo>
                  <a:pt x="1580522" y="2478155"/>
                  <a:pt x="1577589" y="2477406"/>
                  <a:pt x="1550597" y="2481262"/>
                </a:cubicBezTo>
                <a:cubicBezTo>
                  <a:pt x="1531472" y="2494012"/>
                  <a:pt x="1530540" y="2495886"/>
                  <a:pt x="1502972" y="2505075"/>
                </a:cubicBezTo>
                <a:cubicBezTo>
                  <a:pt x="1490553" y="2509215"/>
                  <a:pt x="1476581" y="2508746"/>
                  <a:pt x="1464872" y="2514600"/>
                </a:cubicBezTo>
                <a:cubicBezTo>
                  <a:pt x="1458522" y="2517775"/>
                  <a:pt x="1452470" y="2521632"/>
                  <a:pt x="1445822" y="2524125"/>
                </a:cubicBezTo>
                <a:cubicBezTo>
                  <a:pt x="1438226" y="2526973"/>
                  <a:pt x="1420460" y="2529219"/>
                  <a:pt x="1412484" y="2533650"/>
                </a:cubicBezTo>
                <a:cubicBezTo>
                  <a:pt x="1366141" y="2559396"/>
                  <a:pt x="1402936" y="2548895"/>
                  <a:pt x="1360097" y="2557462"/>
                </a:cubicBezTo>
                <a:cubicBezTo>
                  <a:pt x="1310447" y="2578741"/>
                  <a:pt x="1337570" y="2566344"/>
                  <a:pt x="1279134" y="2595562"/>
                </a:cubicBezTo>
                <a:cubicBezTo>
                  <a:pt x="1272784" y="2598737"/>
                  <a:pt x="1267087" y="2603920"/>
                  <a:pt x="1260084" y="2605087"/>
                </a:cubicBezTo>
                <a:cubicBezTo>
                  <a:pt x="1242786" y="2607970"/>
                  <a:pt x="1195298" y="2615570"/>
                  <a:pt x="1183884" y="2619375"/>
                </a:cubicBezTo>
                <a:cubicBezTo>
                  <a:pt x="1174359" y="2622550"/>
                  <a:pt x="1165110" y="2626722"/>
                  <a:pt x="1155309" y="2628900"/>
                </a:cubicBezTo>
                <a:cubicBezTo>
                  <a:pt x="1136456" y="2633090"/>
                  <a:pt x="1117097" y="2634638"/>
                  <a:pt x="1098159" y="2638425"/>
                </a:cubicBezTo>
                <a:cubicBezTo>
                  <a:pt x="1067929" y="2644471"/>
                  <a:pt x="1082200" y="2641224"/>
                  <a:pt x="1055297" y="2647950"/>
                </a:cubicBezTo>
                <a:cubicBezTo>
                  <a:pt x="960296" y="2643819"/>
                  <a:pt x="957163" y="2639666"/>
                  <a:pt x="874322" y="2647950"/>
                </a:cubicBezTo>
                <a:cubicBezTo>
                  <a:pt x="866267" y="2648755"/>
                  <a:pt x="858447" y="2651125"/>
                  <a:pt x="850509" y="2652712"/>
                </a:cubicBezTo>
                <a:cubicBezTo>
                  <a:pt x="797505" y="2679214"/>
                  <a:pt x="873512" y="2642333"/>
                  <a:pt x="802884" y="2671762"/>
                </a:cubicBezTo>
                <a:cubicBezTo>
                  <a:pt x="793054" y="2675858"/>
                  <a:pt x="784065" y="2681781"/>
                  <a:pt x="774309" y="2686050"/>
                </a:cubicBezTo>
                <a:cubicBezTo>
                  <a:pt x="758645" y="2692903"/>
                  <a:pt x="742559" y="2698750"/>
                  <a:pt x="726684" y="2705100"/>
                </a:cubicBezTo>
                <a:cubicBezTo>
                  <a:pt x="718747" y="2708275"/>
                  <a:pt x="710203" y="2710227"/>
                  <a:pt x="702872" y="2714625"/>
                </a:cubicBezTo>
                <a:cubicBezTo>
                  <a:pt x="694934" y="2719387"/>
                  <a:pt x="687654" y="2725474"/>
                  <a:pt x="679059" y="2728912"/>
                </a:cubicBezTo>
                <a:cubicBezTo>
                  <a:pt x="671543" y="2731918"/>
                  <a:pt x="663184" y="2732087"/>
                  <a:pt x="655247" y="2733675"/>
                </a:cubicBezTo>
                <a:cubicBezTo>
                  <a:pt x="576263" y="2781063"/>
                  <a:pt x="675457" y="2724692"/>
                  <a:pt x="612384" y="2752725"/>
                </a:cubicBezTo>
                <a:cubicBezTo>
                  <a:pt x="603925" y="2756484"/>
                  <a:pt x="603653" y="2763043"/>
                  <a:pt x="588572" y="2767012"/>
                </a:cubicBezTo>
                <a:cubicBezTo>
                  <a:pt x="573491" y="2770981"/>
                  <a:pt x="563966" y="2772568"/>
                  <a:pt x="521897" y="2776537"/>
                </a:cubicBezTo>
                <a:cubicBezTo>
                  <a:pt x="479828" y="2780506"/>
                  <a:pt x="411213" y="2786134"/>
                  <a:pt x="336159" y="2790825"/>
                </a:cubicBezTo>
                <a:lnTo>
                  <a:pt x="150422" y="2786062"/>
                </a:lnTo>
                <a:cubicBezTo>
                  <a:pt x="126573" y="2785179"/>
                  <a:pt x="102760" y="2783367"/>
                  <a:pt x="78984" y="2781300"/>
                </a:cubicBezTo>
                <a:cubicBezTo>
                  <a:pt x="66233" y="2780191"/>
                  <a:pt x="53534" y="2778483"/>
                  <a:pt x="40884" y="2776537"/>
                </a:cubicBezTo>
                <a:cubicBezTo>
                  <a:pt x="32884" y="2775306"/>
                  <a:pt x="13103" y="2774156"/>
                  <a:pt x="7547" y="2757487"/>
                </a:cubicBezTo>
                <a:close/>
              </a:path>
            </a:pathLst>
          </a:custGeom>
          <a:noFill/>
          <a:ln w="15875" cap="sq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DD1B7005-1210-4A02-A3DD-421D62F9F154}"/>
              </a:ext>
            </a:extLst>
          </p:cNvPr>
          <p:cNvSpPr txBox="1"/>
          <p:nvPr/>
        </p:nvSpPr>
        <p:spPr>
          <a:xfrm rot="20337961">
            <a:off x="4212081" y="1942291"/>
            <a:ext cx="102143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/>
              <a:t>Scp/fiber region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9563D73-657D-44A6-97E8-058CF965BA10}"/>
              </a:ext>
            </a:extLst>
          </p:cNvPr>
          <p:cNvGrpSpPr/>
          <p:nvPr/>
        </p:nvGrpSpPr>
        <p:grpSpPr>
          <a:xfrm>
            <a:off x="3781515" y="2135272"/>
            <a:ext cx="1288846" cy="638823"/>
            <a:chOff x="5086350" y="4247162"/>
            <a:chExt cx="3062297" cy="1517844"/>
          </a:xfrm>
        </p:grpSpPr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44468BB-1982-4697-A9E4-EBA5E80586EB}"/>
                </a:ext>
              </a:extLst>
            </p:cNvPr>
            <p:cNvSpPr/>
            <p:nvPr/>
          </p:nvSpPr>
          <p:spPr>
            <a:xfrm>
              <a:off x="5086350" y="5006132"/>
              <a:ext cx="133350" cy="140543"/>
            </a:xfrm>
            <a:custGeom>
              <a:avLst/>
              <a:gdLst>
                <a:gd name="connsiteX0" fmla="*/ 101600 w 133350"/>
                <a:gd name="connsiteY0" fmla="*/ 843 h 140543"/>
                <a:gd name="connsiteX1" fmla="*/ 31750 w 133350"/>
                <a:gd name="connsiteY1" fmla="*/ 10368 h 140543"/>
                <a:gd name="connsiteX2" fmla="*/ 19050 w 133350"/>
                <a:gd name="connsiteY2" fmla="*/ 32593 h 140543"/>
                <a:gd name="connsiteX3" fmla="*/ 12700 w 133350"/>
                <a:gd name="connsiteY3" fmla="*/ 45293 h 140543"/>
                <a:gd name="connsiteX4" fmla="*/ 6350 w 133350"/>
                <a:gd name="connsiteY4" fmla="*/ 64343 h 140543"/>
                <a:gd name="connsiteX5" fmla="*/ 0 w 133350"/>
                <a:gd name="connsiteY5" fmla="*/ 80218 h 140543"/>
                <a:gd name="connsiteX6" fmla="*/ 9525 w 133350"/>
                <a:gd name="connsiteY6" fmla="*/ 108793 h 140543"/>
                <a:gd name="connsiteX7" fmla="*/ 25400 w 133350"/>
                <a:gd name="connsiteY7" fmla="*/ 121493 h 140543"/>
                <a:gd name="connsiteX8" fmla="*/ 63500 w 133350"/>
                <a:gd name="connsiteY8" fmla="*/ 140543 h 140543"/>
                <a:gd name="connsiteX9" fmla="*/ 107950 w 133350"/>
                <a:gd name="connsiteY9" fmla="*/ 134193 h 140543"/>
                <a:gd name="connsiteX10" fmla="*/ 117475 w 133350"/>
                <a:gd name="connsiteY10" fmla="*/ 127843 h 140543"/>
                <a:gd name="connsiteX11" fmla="*/ 127000 w 133350"/>
                <a:gd name="connsiteY11" fmla="*/ 102443 h 140543"/>
                <a:gd name="connsiteX12" fmla="*/ 133350 w 133350"/>
                <a:gd name="connsiteY12" fmla="*/ 73868 h 140543"/>
                <a:gd name="connsiteX13" fmla="*/ 130175 w 133350"/>
                <a:gd name="connsiteY13" fmla="*/ 29418 h 140543"/>
                <a:gd name="connsiteX14" fmla="*/ 101600 w 133350"/>
                <a:gd name="connsiteY14" fmla="*/ 843 h 14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3350" h="140543">
                  <a:moveTo>
                    <a:pt x="101600" y="843"/>
                  </a:moveTo>
                  <a:cubicBezTo>
                    <a:pt x="85196" y="-2332"/>
                    <a:pt x="54379" y="4032"/>
                    <a:pt x="31750" y="10368"/>
                  </a:cubicBezTo>
                  <a:cubicBezTo>
                    <a:pt x="23644" y="12638"/>
                    <a:pt x="21731" y="26338"/>
                    <a:pt x="19050" y="32593"/>
                  </a:cubicBezTo>
                  <a:cubicBezTo>
                    <a:pt x="17186" y="36943"/>
                    <a:pt x="14458" y="40899"/>
                    <a:pt x="12700" y="45293"/>
                  </a:cubicBezTo>
                  <a:cubicBezTo>
                    <a:pt x="10214" y="51508"/>
                    <a:pt x="8637" y="58053"/>
                    <a:pt x="6350" y="64343"/>
                  </a:cubicBezTo>
                  <a:cubicBezTo>
                    <a:pt x="4402" y="69699"/>
                    <a:pt x="2117" y="74926"/>
                    <a:pt x="0" y="80218"/>
                  </a:cubicBezTo>
                  <a:cubicBezTo>
                    <a:pt x="3175" y="89743"/>
                    <a:pt x="4263" y="100242"/>
                    <a:pt x="9525" y="108793"/>
                  </a:cubicBezTo>
                  <a:cubicBezTo>
                    <a:pt x="13077" y="114564"/>
                    <a:pt x="19919" y="117507"/>
                    <a:pt x="25400" y="121493"/>
                  </a:cubicBezTo>
                  <a:cubicBezTo>
                    <a:pt x="46232" y="136643"/>
                    <a:pt x="40532" y="132887"/>
                    <a:pt x="63500" y="140543"/>
                  </a:cubicBezTo>
                  <a:cubicBezTo>
                    <a:pt x="67675" y="140079"/>
                    <a:pt x="99437" y="137385"/>
                    <a:pt x="107950" y="134193"/>
                  </a:cubicBezTo>
                  <a:cubicBezTo>
                    <a:pt x="111523" y="132853"/>
                    <a:pt x="114300" y="129960"/>
                    <a:pt x="117475" y="127843"/>
                  </a:cubicBezTo>
                  <a:cubicBezTo>
                    <a:pt x="125528" y="87580"/>
                    <a:pt x="114737" y="131057"/>
                    <a:pt x="127000" y="102443"/>
                  </a:cubicBezTo>
                  <a:cubicBezTo>
                    <a:pt x="128681" y="98520"/>
                    <a:pt x="132785" y="76693"/>
                    <a:pt x="133350" y="73868"/>
                  </a:cubicBezTo>
                  <a:cubicBezTo>
                    <a:pt x="132292" y="59051"/>
                    <a:pt x="131730" y="44191"/>
                    <a:pt x="130175" y="29418"/>
                  </a:cubicBezTo>
                  <a:cubicBezTo>
                    <a:pt x="128395" y="12505"/>
                    <a:pt x="118004" y="4018"/>
                    <a:pt x="101600" y="843"/>
                  </a:cubicBezTo>
                  <a:close/>
                </a:path>
              </a:pathLst>
            </a:cu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9156DFF-8C26-4D3E-9B15-642FB23A2D89}"/>
                </a:ext>
              </a:extLst>
            </p:cNvPr>
            <p:cNvSpPr/>
            <p:nvPr/>
          </p:nvSpPr>
          <p:spPr>
            <a:xfrm>
              <a:off x="6937375" y="4980637"/>
              <a:ext cx="110063" cy="137463"/>
            </a:xfrm>
            <a:custGeom>
              <a:avLst/>
              <a:gdLst>
                <a:gd name="connsiteX0" fmla="*/ 98425 w 110063"/>
                <a:gd name="connsiteY0" fmla="*/ 7288 h 137463"/>
                <a:gd name="connsiteX1" fmla="*/ 53975 w 110063"/>
                <a:gd name="connsiteY1" fmla="*/ 10463 h 137463"/>
                <a:gd name="connsiteX2" fmla="*/ 44450 w 110063"/>
                <a:gd name="connsiteY2" fmla="*/ 16813 h 137463"/>
                <a:gd name="connsiteX3" fmla="*/ 31750 w 110063"/>
                <a:gd name="connsiteY3" fmla="*/ 19988 h 137463"/>
                <a:gd name="connsiteX4" fmla="*/ 19050 w 110063"/>
                <a:gd name="connsiteY4" fmla="*/ 39038 h 137463"/>
                <a:gd name="connsiteX5" fmla="*/ 9525 w 110063"/>
                <a:gd name="connsiteY5" fmla="*/ 54913 h 137463"/>
                <a:gd name="connsiteX6" fmla="*/ 0 w 110063"/>
                <a:gd name="connsiteY6" fmla="*/ 86663 h 137463"/>
                <a:gd name="connsiteX7" fmla="*/ 6350 w 110063"/>
                <a:gd name="connsiteY7" fmla="*/ 115238 h 137463"/>
                <a:gd name="connsiteX8" fmla="*/ 31750 w 110063"/>
                <a:gd name="connsiteY8" fmla="*/ 124763 h 137463"/>
                <a:gd name="connsiteX9" fmla="*/ 50800 w 110063"/>
                <a:gd name="connsiteY9" fmla="*/ 131113 h 137463"/>
                <a:gd name="connsiteX10" fmla="*/ 79375 w 110063"/>
                <a:gd name="connsiteY10" fmla="*/ 137463 h 137463"/>
                <a:gd name="connsiteX11" fmla="*/ 98425 w 110063"/>
                <a:gd name="connsiteY11" fmla="*/ 121588 h 137463"/>
                <a:gd name="connsiteX12" fmla="*/ 104775 w 110063"/>
                <a:gd name="connsiteY12" fmla="*/ 112063 h 137463"/>
                <a:gd name="connsiteX13" fmla="*/ 98425 w 110063"/>
                <a:gd name="connsiteY13" fmla="*/ 7288 h 13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0063" h="137463">
                  <a:moveTo>
                    <a:pt x="98425" y="7288"/>
                  </a:moveTo>
                  <a:cubicBezTo>
                    <a:pt x="89958" y="-9645"/>
                    <a:pt x="68603" y="7882"/>
                    <a:pt x="53975" y="10463"/>
                  </a:cubicBezTo>
                  <a:cubicBezTo>
                    <a:pt x="50217" y="11126"/>
                    <a:pt x="47957" y="15310"/>
                    <a:pt x="44450" y="16813"/>
                  </a:cubicBezTo>
                  <a:cubicBezTo>
                    <a:pt x="40439" y="18532"/>
                    <a:pt x="35983" y="18930"/>
                    <a:pt x="31750" y="19988"/>
                  </a:cubicBezTo>
                  <a:cubicBezTo>
                    <a:pt x="13694" y="38044"/>
                    <a:pt x="28240" y="20658"/>
                    <a:pt x="19050" y="39038"/>
                  </a:cubicBezTo>
                  <a:cubicBezTo>
                    <a:pt x="16290" y="44558"/>
                    <a:pt x="12285" y="49393"/>
                    <a:pt x="9525" y="54913"/>
                  </a:cubicBezTo>
                  <a:cubicBezTo>
                    <a:pt x="2563" y="68837"/>
                    <a:pt x="2974" y="71791"/>
                    <a:pt x="0" y="86663"/>
                  </a:cubicBezTo>
                  <a:cubicBezTo>
                    <a:pt x="2117" y="96188"/>
                    <a:pt x="2312" y="106355"/>
                    <a:pt x="6350" y="115238"/>
                  </a:cubicBezTo>
                  <a:cubicBezTo>
                    <a:pt x="9738" y="122692"/>
                    <a:pt x="27162" y="123512"/>
                    <a:pt x="31750" y="124763"/>
                  </a:cubicBezTo>
                  <a:cubicBezTo>
                    <a:pt x="38208" y="126524"/>
                    <a:pt x="44236" y="129800"/>
                    <a:pt x="50800" y="131113"/>
                  </a:cubicBezTo>
                  <a:cubicBezTo>
                    <a:pt x="70954" y="135144"/>
                    <a:pt x="61440" y="132979"/>
                    <a:pt x="79375" y="137463"/>
                  </a:cubicBezTo>
                  <a:cubicBezTo>
                    <a:pt x="85725" y="132171"/>
                    <a:pt x="92580" y="127433"/>
                    <a:pt x="98425" y="121588"/>
                  </a:cubicBezTo>
                  <a:cubicBezTo>
                    <a:pt x="101123" y="118890"/>
                    <a:pt x="103225" y="115550"/>
                    <a:pt x="104775" y="112063"/>
                  </a:cubicBezTo>
                  <a:cubicBezTo>
                    <a:pt x="116145" y="86480"/>
                    <a:pt x="106892" y="24221"/>
                    <a:pt x="98425" y="7288"/>
                  </a:cubicBezTo>
                  <a:close/>
                </a:path>
              </a:pathLst>
            </a:cu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Freeform: Shape 30">
              <a:extLst>
                <a:ext uri="{FF2B5EF4-FFF2-40B4-BE49-F238E27FC236}">
                  <a16:creationId xmlns:a16="http://schemas.microsoft.com/office/drawing/2014/main" id="{D9689C9D-C7A3-41CC-90AB-D1A81C2DE5AF}"/>
                </a:ext>
              </a:extLst>
            </p:cNvPr>
            <p:cNvSpPr/>
            <p:nvPr/>
          </p:nvSpPr>
          <p:spPr>
            <a:xfrm>
              <a:off x="7296150" y="4247162"/>
              <a:ext cx="149225" cy="134338"/>
            </a:xfrm>
            <a:custGeom>
              <a:avLst/>
              <a:gdLst>
                <a:gd name="connsiteX0" fmla="*/ 107950 w 149225"/>
                <a:gd name="connsiteY0" fmla="*/ 4163 h 134338"/>
                <a:gd name="connsiteX1" fmla="*/ 31750 w 149225"/>
                <a:gd name="connsiteY1" fmla="*/ 4163 h 134338"/>
                <a:gd name="connsiteX2" fmla="*/ 22225 w 149225"/>
                <a:gd name="connsiteY2" fmla="*/ 10513 h 134338"/>
                <a:gd name="connsiteX3" fmla="*/ 12700 w 149225"/>
                <a:gd name="connsiteY3" fmla="*/ 23213 h 134338"/>
                <a:gd name="connsiteX4" fmla="*/ 9525 w 149225"/>
                <a:gd name="connsiteY4" fmla="*/ 39088 h 134338"/>
                <a:gd name="connsiteX5" fmla="*/ 3175 w 149225"/>
                <a:gd name="connsiteY5" fmla="*/ 51788 h 134338"/>
                <a:gd name="connsiteX6" fmla="*/ 0 w 149225"/>
                <a:gd name="connsiteY6" fmla="*/ 64488 h 134338"/>
                <a:gd name="connsiteX7" fmla="*/ 3175 w 149225"/>
                <a:gd name="connsiteY7" fmla="*/ 102588 h 134338"/>
                <a:gd name="connsiteX8" fmla="*/ 19050 w 149225"/>
                <a:gd name="connsiteY8" fmla="*/ 118463 h 134338"/>
                <a:gd name="connsiteX9" fmla="*/ 66675 w 149225"/>
                <a:gd name="connsiteY9" fmla="*/ 134338 h 134338"/>
                <a:gd name="connsiteX10" fmla="*/ 123825 w 149225"/>
                <a:gd name="connsiteY10" fmla="*/ 131163 h 134338"/>
                <a:gd name="connsiteX11" fmla="*/ 136525 w 149225"/>
                <a:gd name="connsiteY11" fmla="*/ 118463 h 134338"/>
                <a:gd name="connsiteX12" fmla="*/ 139700 w 149225"/>
                <a:gd name="connsiteY12" fmla="*/ 105763 h 134338"/>
                <a:gd name="connsiteX13" fmla="*/ 149225 w 149225"/>
                <a:gd name="connsiteY13" fmla="*/ 83538 h 134338"/>
                <a:gd name="connsiteX14" fmla="*/ 142875 w 149225"/>
                <a:gd name="connsiteY14" fmla="*/ 39088 h 134338"/>
                <a:gd name="connsiteX15" fmla="*/ 139700 w 149225"/>
                <a:gd name="connsiteY15" fmla="*/ 29563 h 134338"/>
                <a:gd name="connsiteX16" fmla="*/ 107950 w 149225"/>
                <a:gd name="connsiteY16" fmla="*/ 4163 h 13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49225" h="134338">
                  <a:moveTo>
                    <a:pt x="107950" y="4163"/>
                  </a:moveTo>
                  <a:cubicBezTo>
                    <a:pt x="89958" y="-70"/>
                    <a:pt x="81106" y="-2567"/>
                    <a:pt x="31750" y="4163"/>
                  </a:cubicBezTo>
                  <a:cubicBezTo>
                    <a:pt x="27969" y="4679"/>
                    <a:pt x="24923" y="7815"/>
                    <a:pt x="22225" y="10513"/>
                  </a:cubicBezTo>
                  <a:cubicBezTo>
                    <a:pt x="18483" y="14255"/>
                    <a:pt x="15875" y="18980"/>
                    <a:pt x="12700" y="23213"/>
                  </a:cubicBezTo>
                  <a:cubicBezTo>
                    <a:pt x="11642" y="28505"/>
                    <a:pt x="11232" y="33968"/>
                    <a:pt x="9525" y="39088"/>
                  </a:cubicBezTo>
                  <a:cubicBezTo>
                    <a:pt x="8028" y="43578"/>
                    <a:pt x="4837" y="47356"/>
                    <a:pt x="3175" y="51788"/>
                  </a:cubicBezTo>
                  <a:cubicBezTo>
                    <a:pt x="1643" y="55874"/>
                    <a:pt x="1058" y="60255"/>
                    <a:pt x="0" y="64488"/>
                  </a:cubicBezTo>
                  <a:cubicBezTo>
                    <a:pt x="1058" y="77188"/>
                    <a:pt x="826" y="90062"/>
                    <a:pt x="3175" y="102588"/>
                  </a:cubicBezTo>
                  <a:cubicBezTo>
                    <a:pt x="6469" y="120157"/>
                    <a:pt x="8254" y="112465"/>
                    <a:pt x="19050" y="118463"/>
                  </a:cubicBezTo>
                  <a:cubicBezTo>
                    <a:pt x="52830" y="137230"/>
                    <a:pt x="22031" y="129378"/>
                    <a:pt x="66675" y="134338"/>
                  </a:cubicBezTo>
                  <a:cubicBezTo>
                    <a:pt x="85725" y="133280"/>
                    <a:pt x="105220" y="135391"/>
                    <a:pt x="123825" y="131163"/>
                  </a:cubicBezTo>
                  <a:cubicBezTo>
                    <a:pt x="129663" y="129836"/>
                    <a:pt x="133352" y="123540"/>
                    <a:pt x="136525" y="118463"/>
                  </a:cubicBezTo>
                  <a:cubicBezTo>
                    <a:pt x="138838" y="114763"/>
                    <a:pt x="138501" y="109959"/>
                    <a:pt x="139700" y="105763"/>
                  </a:cubicBezTo>
                  <a:cubicBezTo>
                    <a:pt x="142814" y="94862"/>
                    <a:pt x="143581" y="94827"/>
                    <a:pt x="149225" y="83538"/>
                  </a:cubicBezTo>
                  <a:cubicBezTo>
                    <a:pt x="147108" y="68721"/>
                    <a:pt x="145476" y="53827"/>
                    <a:pt x="142875" y="39088"/>
                  </a:cubicBezTo>
                  <a:cubicBezTo>
                    <a:pt x="142293" y="35792"/>
                    <a:pt x="141556" y="32348"/>
                    <a:pt x="139700" y="29563"/>
                  </a:cubicBezTo>
                  <a:cubicBezTo>
                    <a:pt x="137209" y="25827"/>
                    <a:pt x="125942" y="8396"/>
                    <a:pt x="107950" y="4163"/>
                  </a:cubicBezTo>
                  <a:close/>
                </a:path>
              </a:pathLst>
            </a:cu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35A51F53-6709-4832-A962-CBC958002A88}"/>
                </a:ext>
              </a:extLst>
            </p:cNvPr>
            <p:cNvSpPr/>
            <p:nvPr/>
          </p:nvSpPr>
          <p:spPr>
            <a:xfrm>
              <a:off x="8050923" y="5641181"/>
              <a:ext cx="97724" cy="123825"/>
            </a:xfrm>
            <a:custGeom>
              <a:avLst/>
              <a:gdLst>
                <a:gd name="connsiteX0" fmla="*/ 83427 w 97724"/>
                <a:gd name="connsiteY0" fmla="*/ 21432 h 123825"/>
                <a:gd name="connsiteX1" fmla="*/ 78665 w 97724"/>
                <a:gd name="connsiteY1" fmla="*/ 9525 h 123825"/>
                <a:gd name="connsiteX2" fmla="*/ 61996 w 97724"/>
                <a:gd name="connsiteY2" fmla="*/ 0 h 123825"/>
                <a:gd name="connsiteX3" fmla="*/ 31040 w 97724"/>
                <a:gd name="connsiteY3" fmla="*/ 2382 h 123825"/>
                <a:gd name="connsiteX4" fmla="*/ 26277 w 97724"/>
                <a:gd name="connsiteY4" fmla="*/ 9525 h 123825"/>
                <a:gd name="connsiteX5" fmla="*/ 19133 w 97724"/>
                <a:gd name="connsiteY5" fmla="*/ 21432 h 123825"/>
                <a:gd name="connsiteX6" fmla="*/ 16752 w 97724"/>
                <a:gd name="connsiteY6" fmla="*/ 30957 h 123825"/>
                <a:gd name="connsiteX7" fmla="*/ 4846 w 97724"/>
                <a:gd name="connsiteY7" fmla="*/ 50007 h 123825"/>
                <a:gd name="connsiteX8" fmla="*/ 2465 w 97724"/>
                <a:gd name="connsiteY8" fmla="*/ 61913 h 123825"/>
                <a:gd name="connsiteX9" fmla="*/ 83 w 97724"/>
                <a:gd name="connsiteY9" fmla="*/ 71438 h 123825"/>
                <a:gd name="connsiteX10" fmla="*/ 7227 w 97724"/>
                <a:gd name="connsiteY10" fmla="*/ 90488 h 123825"/>
                <a:gd name="connsiteX11" fmla="*/ 9608 w 97724"/>
                <a:gd name="connsiteY11" fmla="*/ 97632 h 123825"/>
                <a:gd name="connsiteX12" fmla="*/ 16752 w 97724"/>
                <a:gd name="connsiteY12" fmla="*/ 102394 h 123825"/>
                <a:gd name="connsiteX13" fmla="*/ 26277 w 97724"/>
                <a:gd name="connsiteY13" fmla="*/ 109538 h 123825"/>
                <a:gd name="connsiteX14" fmla="*/ 33421 w 97724"/>
                <a:gd name="connsiteY14" fmla="*/ 114300 h 123825"/>
                <a:gd name="connsiteX15" fmla="*/ 47708 w 97724"/>
                <a:gd name="connsiteY15" fmla="*/ 123825 h 123825"/>
                <a:gd name="connsiteX16" fmla="*/ 83427 w 97724"/>
                <a:gd name="connsiteY16" fmla="*/ 114300 h 123825"/>
                <a:gd name="connsiteX17" fmla="*/ 90571 w 97724"/>
                <a:gd name="connsiteY17" fmla="*/ 104775 h 123825"/>
                <a:gd name="connsiteX18" fmla="*/ 97715 w 97724"/>
                <a:gd name="connsiteY18" fmla="*/ 66675 h 123825"/>
                <a:gd name="connsiteX19" fmla="*/ 83427 w 97724"/>
                <a:gd name="connsiteY19" fmla="*/ 21432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7724" h="123825">
                  <a:moveTo>
                    <a:pt x="83427" y="21432"/>
                  </a:moveTo>
                  <a:cubicBezTo>
                    <a:pt x="80252" y="11907"/>
                    <a:pt x="81150" y="13003"/>
                    <a:pt x="78665" y="9525"/>
                  </a:cubicBezTo>
                  <a:cubicBezTo>
                    <a:pt x="76797" y="6909"/>
                    <a:pt x="63873" y="939"/>
                    <a:pt x="61996" y="0"/>
                  </a:cubicBezTo>
                  <a:cubicBezTo>
                    <a:pt x="51677" y="794"/>
                    <a:pt x="41040" y="-285"/>
                    <a:pt x="31040" y="2382"/>
                  </a:cubicBezTo>
                  <a:cubicBezTo>
                    <a:pt x="28275" y="3119"/>
                    <a:pt x="27794" y="7098"/>
                    <a:pt x="26277" y="9525"/>
                  </a:cubicBezTo>
                  <a:cubicBezTo>
                    <a:pt x="23824" y="13450"/>
                    <a:pt x="21514" y="17463"/>
                    <a:pt x="19133" y="21432"/>
                  </a:cubicBezTo>
                  <a:cubicBezTo>
                    <a:pt x="18339" y="24607"/>
                    <a:pt x="18216" y="28030"/>
                    <a:pt x="16752" y="30957"/>
                  </a:cubicBezTo>
                  <a:cubicBezTo>
                    <a:pt x="13403" y="37655"/>
                    <a:pt x="4846" y="50007"/>
                    <a:pt x="4846" y="50007"/>
                  </a:cubicBezTo>
                  <a:cubicBezTo>
                    <a:pt x="4052" y="53976"/>
                    <a:pt x="3343" y="57962"/>
                    <a:pt x="2465" y="61913"/>
                  </a:cubicBezTo>
                  <a:cubicBezTo>
                    <a:pt x="1755" y="65108"/>
                    <a:pt x="-455" y="68210"/>
                    <a:pt x="83" y="71438"/>
                  </a:cubicBezTo>
                  <a:cubicBezTo>
                    <a:pt x="1198" y="78128"/>
                    <a:pt x="4909" y="84114"/>
                    <a:pt x="7227" y="90488"/>
                  </a:cubicBezTo>
                  <a:cubicBezTo>
                    <a:pt x="8085" y="92847"/>
                    <a:pt x="8040" y="95672"/>
                    <a:pt x="9608" y="97632"/>
                  </a:cubicBezTo>
                  <a:cubicBezTo>
                    <a:pt x="11396" y="99867"/>
                    <a:pt x="14423" y="100731"/>
                    <a:pt x="16752" y="102394"/>
                  </a:cubicBezTo>
                  <a:cubicBezTo>
                    <a:pt x="19982" y="104701"/>
                    <a:pt x="23047" y="107231"/>
                    <a:pt x="26277" y="109538"/>
                  </a:cubicBezTo>
                  <a:cubicBezTo>
                    <a:pt x="28606" y="111201"/>
                    <a:pt x="31222" y="112468"/>
                    <a:pt x="33421" y="114300"/>
                  </a:cubicBezTo>
                  <a:cubicBezTo>
                    <a:pt x="45314" y="124210"/>
                    <a:pt x="35154" y="119640"/>
                    <a:pt x="47708" y="123825"/>
                  </a:cubicBezTo>
                  <a:cubicBezTo>
                    <a:pt x="58625" y="122006"/>
                    <a:pt x="74319" y="123408"/>
                    <a:pt x="83427" y="114300"/>
                  </a:cubicBezTo>
                  <a:cubicBezTo>
                    <a:pt x="86233" y="111494"/>
                    <a:pt x="88190" y="107950"/>
                    <a:pt x="90571" y="104775"/>
                  </a:cubicBezTo>
                  <a:cubicBezTo>
                    <a:pt x="90943" y="102915"/>
                    <a:pt x="97185" y="73029"/>
                    <a:pt x="97715" y="66675"/>
                  </a:cubicBezTo>
                  <a:cubicBezTo>
                    <a:pt x="98111" y="61929"/>
                    <a:pt x="86602" y="30957"/>
                    <a:pt x="83427" y="21432"/>
                  </a:cubicBezTo>
                  <a:close/>
                </a:path>
              </a:pathLst>
            </a:cu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46457A36-43DC-4E59-96AE-A63A4221136D}"/>
              </a:ext>
            </a:extLst>
          </p:cNvPr>
          <p:cNvGrpSpPr/>
          <p:nvPr/>
        </p:nvGrpSpPr>
        <p:grpSpPr>
          <a:xfrm>
            <a:off x="6709927" y="1218574"/>
            <a:ext cx="2678572" cy="2028078"/>
            <a:chOff x="2527300" y="2034625"/>
            <a:chExt cx="6364286" cy="4818714"/>
          </a:xfrm>
        </p:grpSpPr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0C394994-B283-4DDC-B5A2-60C993746710}"/>
                </a:ext>
              </a:extLst>
            </p:cNvPr>
            <p:cNvGrpSpPr/>
            <p:nvPr/>
          </p:nvGrpSpPr>
          <p:grpSpPr>
            <a:xfrm>
              <a:off x="2853815" y="2433267"/>
              <a:ext cx="6037771" cy="4420072"/>
              <a:chOff x="2853815" y="2433267"/>
              <a:chExt cx="6037771" cy="4420072"/>
            </a:xfrm>
          </p:grpSpPr>
          <p:sp>
            <p:nvSpPr>
              <p:cNvPr id="43" name="Freeform: Shape 42">
                <a:extLst>
                  <a:ext uri="{FF2B5EF4-FFF2-40B4-BE49-F238E27FC236}">
                    <a16:creationId xmlns:a16="http://schemas.microsoft.com/office/drawing/2014/main" id="{C3B33674-B35D-456F-9167-3A8FC6220906}"/>
                  </a:ext>
                </a:extLst>
              </p:cNvPr>
              <p:cNvSpPr/>
              <p:nvPr/>
            </p:nvSpPr>
            <p:spPr>
              <a:xfrm>
                <a:off x="2853815" y="2433267"/>
                <a:ext cx="6037771" cy="4420072"/>
              </a:xfrm>
              <a:custGeom>
                <a:avLst/>
                <a:gdLst>
                  <a:gd name="connsiteX0" fmla="*/ 42862 w 5934075"/>
                  <a:gd name="connsiteY0" fmla="*/ 3891335 h 3891603"/>
                  <a:gd name="connsiteX1" fmla="*/ 23812 w 5934075"/>
                  <a:gd name="connsiteY1" fmla="*/ 3824660 h 3891603"/>
                  <a:gd name="connsiteX2" fmla="*/ 9525 w 5934075"/>
                  <a:gd name="connsiteY2" fmla="*/ 3791323 h 3891603"/>
                  <a:gd name="connsiteX3" fmla="*/ 4762 w 5934075"/>
                  <a:gd name="connsiteY3" fmla="*/ 3719885 h 3891603"/>
                  <a:gd name="connsiteX4" fmla="*/ 0 w 5934075"/>
                  <a:gd name="connsiteY4" fmla="*/ 3700835 h 3891603"/>
                  <a:gd name="connsiteX5" fmla="*/ 4762 w 5934075"/>
                  <a:gd name="connsiteY5" fmla="*/ 3596060 h 3891603"/>
                  <a:gd name="connsiteX6" fmla="*/ 14287 w 5934075"/>
                  <a:gd name="connsiteY6" fmla="*/ 3543673 h 3891603"/>
                  <a:gd name="connsiteX7" fmla="*/ 80962 w 5934075"/>
                  <a:gd name="connsiteY7" fmla="*/ 3457948 h 3891603"/>
                  <a:gd name="connsiteX8" fmla="*/ 100012 w 5934075"/>
                  <a:gd name="connsiteY8" fmla="*/ 3434135 h 3891603"/>
                  <a:gd name="connsiteX9" fmla="*/ 119062 w 5934075"/>
                  <a:gd name="connsiteY9" fmla="*/ 3424610 h 3891603"/>
                  <a:gd name="connsiteX10" fmla="*/ 133350 w 5934075"/>
                  <a:gd name="connsiteY10" fmla="*/ 3410323 h 3891603"/>
                  <a:gd name="connsiteX11" fmla="*/ 161925 w 5934075"/>
                  <a:gd name="connsiteY11" fmla="*/ 3391273 h 3891603"/>
                  <a:gd name="connsiteX12" fmla="*/ 223837 w 5934075"/>
                  <a:gd name="connsiteY12" fmla="*/ 3334123 h 3891603"/>
                  <a:gd name="connsiteX13" fmla="*/ 252412 w 5934075"/>
                  <a:gd name="connsiteY13" fmla="*/ 3315073 h 3891603"/>
                  <a:gd name="connsiteX14" fmla="*/ 333375 w 5934075"/>
                  <a:gd name="connsiteY14" fmla="*/ 3281735 h 3891603"/>
                  <a:gd name="connsiteX15" fmla="*/ 376237 w 5934075"/>
                  <a:gd name="connsiteY15" fmla="*/ 3262685 h 3891603"/>
                  <a:gd name="connsiteX16" fmla="*/ 414337 w 5934075"/>
                  <a:gd name="connsiteY16" fmla="*/ 3253160 h 3891603"/>
                  <a:gd name="connsiteX17" fmla="*/ 442912 w 5934075"/>
                  <a:gd name="connsiteY17" fmla="*/ 3238873 h 3891603"/>
                  <a:gd name="connsiteX18" fmla="*/ 466725 w 5934075"/>
                  <a:gd name="connsiteY18" fmla="*/ 3229348 h 3891603"/>
                  <a:gd name="connsiteX19" fmla="*/ 481012 w 5934075"/>
                  <a:gd name="connsiteY19" fmla="*/ 3224585 h 3891603"/>
                  <a:gd name="connsiteX20" fmla="*/ 495300 w 5934075"/>
                  <a:gd name="connsiteY20" fmla="*/ 3215060 h 3891603"/>
                  <a:gd name="connsiteX21" fmla="*/ 514350 w 5934075"/>
                  <a:gd name="connsiteY21" fmla="*/ 3210298 h 3891603"/>
                  <a:gd name="connsiteX22" fmla="*/ 538162 w 5934075"/>
                  <a:gd name="connsiteY22" fmla="*/ 3200773 h 3891603"/>
                  <a:gd name="connsiteX23" fmla="*/ 595312 w 5934075"/>
                  <a:gd name="connsiteY23" fmla="*/ 3172198 h 3891603"/>
                  <a:gd name="connsiteX24" fmla="*/ 623887 w 5934075"/>
                  <a:gd name="connsiteY24" fmla="*/ 3157910 h 3891603"/>
                  <a:gd name="connsiteX25" fmla="*/ 676275 w 5934075"/>
                  <a:gd name="connsiteY25" fmla="*/ 3138860 h 3891603"/>
                  <a:gd name="connsiteX26" fmla="*/ 728662 w 5934075"/>
                  <a:gd name="connsiteY26" fmla="*/ 3095998 h 3891603"/>
                  <a:gd name="connsiteX27" fmla="*/ 795337 w 5934075"/>
                  <a:gd name="connsiteY27" fmla="*/ 3053135 h 3891603"/>
                  <a:gd name="connsiteX28" fmla="*/ 814387 w 5934075"/>
                  <a:gd name="connsiteY28" fmla="*/ 3034085 h 3891603"/>
                  <a:gd name="connsiteX29" fmla="*/ 842962 w 5934075"/>
                  <a:gd name="connsiteY29" fmla="*/ 3010273 h 3891603"/>
                  <a:gd name="connsiteX30" fmla="*/ 857250 w 5934075"/>
                  <a:gd name="connsiteY30" fmla="*/ 2991223 h 3891603"/>
                  <a:gd name="connsiteX31" fmla="*/ 885825 w 5934075"/>
                  <a:gd name="connsiteY31" fmla="*/ 2972173 h 3891603"/>
                  <a:gd name="connsiteX32" fmla="*/ 923925 w 5934075"/>
                  <a:gd name="connsiteY32" fmla="*/ 2934073 h 3891603"/>
                  <a:gd name="connsiteX33" fmla="*/ 966787 w 5934075"/>
                  <a:gd name="connsiteY33" fmla="*/ 2919785 h 3891603"/>
                  <a:gd name="connsiteX34" fmla="*/ 985837 w 5934075"/>
                  <a:gd name="connsiteY34" fmla="*/ 2910260 h 3891603"/>
                  <a:gd name="connsiteX35" fmla="*/ 1062037 w 5934075"/>
                  <a:gd name="connsiteY35" fmla="*/ 2895973 h 3891603"/>
                  <a:gd name="connsiteX36" fmla="*/ 1143000 w 5934075"/>
                  <a:gd name="connsiteY36" fmla="*/ 2881685 h 3891603"/>
                  <a:gd name="connsiteX37" fmla="*/ 1195387 w 5934075"/>
                  <a:gd name="connsiteY37" fmla="*/ 2862635 h 3891603"/>
                  <a:gd name="connsiteX38" fmla="*/ 1223962 w 5934075"/>
                  <a:gd name="connsiteY38" fmla="*/ 2834060 h 3891603"/>
                  <a:gd name="connsiteX39" fmla="*/ 1243012 w 5934075"/>
                  <a:gd name="connsiteY39" fmla="*/ 2815010 h 3891603"/>
                  <a:gd name="connsiteX40" fmla="*/ 1276350 w 5934075"/>
                  <a:gd name="connsiteY40" fmla="*/ 2767385 h 3891603"/>
                  <a:gd name="connsiteX41" fmla="*/ 1295400 w 5934075"/>
                  <a:gd name="connsiteY41" fmla="*/ 2753098 h 3891603"/>
                  <a:gd name="connsiteX42" fmla="*/ 1314450 w 5934075"/>
                  <a:gd name="connsiteY42" fmla="*/ 2719760 h 3891603"/>
                  <a:gd name="connsiteX43" fmla="*/ 1333500 w 5934075"/>
                  <a:gd name="connsiteY43" fmla="*/ 2691185 h 3891603"/>
                  <a:gd name="connsiteX44" fmla="*/ 1352550 w 5934075"/>
                  <a:gd name="connsiteY44" fmla="*/ 2672135 h 3891603"/>
                  <a:gd name="connsiteX45" fmla="*/ 1362075 w 5934075"/>
                  <a:gd name="connsiteY45" fmla="*/ 2657848 h 3891603"/>
                  <a:gd name="connsiteX46" fmla="*/ 1376362 w 5934075"/>
                  <a:gd name="connsiteY46" fmla="*/ 2643560 h 3891603"/>
                  <a:gd name="connsiteX47" fmla="*/ 1390650 w 5934075"/>
                  <a:gd name="connsiteY47" fmla="*/ 2624510 h 3891603"/>
                  <a:gd name="connsiteX48" fmla="*/ 1471612 w 5934075"/>
                  <a:gd name="connsiteY48" fmla="*/ 2586410 h 3891603"/>
                  <a:gd name="connsiteX49" fmla="*/ 1519237 w 5934075"/>
                  <a:gd name="connsiteY49" fmla="*/ 2557835 h 3891603"/>
                  <a:gd name="connsiteX50" fmla="*/ 1552575 w 5934075"/>
                  <a:gd name="connsiteY50" fmla="*/ 2548310 h 3891603"/>
                  <a:gd name="connsiteX51" fmla="*/ 1566862 w 5934075"/>
                  <a:gd name="connsiteY51" fmla="*/ 2538785 h 3891603"/>
                  <a:gd name="connsiteX52" fmla="*/ 1633537 w 5934075"/>
                  <a:gd name="connsiteY52" fmla="*/ 2529260 h 3891603"/>
                  <a:gd name="connsiteX53" fmla="*/ 1671637 w 5934075"/>
                  <a:gd name="connsiteY53" fmla="*/ 2514973 h 3891603"/>
                  <a:gd name="connsiteX54" fmla="*/ 1714500 w 5934075"/>
                  <a:gd name="connsiteY54" fmla="*/ 2476873 h 3891603"/>
                  <a:gd name="connsiteX55" fmla="*/ 1733550 w 5934075"/>
                  <a:gd name="connsiteY55" fmla="*/ 2467348 h 3891603"/>
                  <a:gd name="connsiteX56" fmla="*/ 1757362 w 5934075"/>
                  <a:gd name="connsiteY56" fmla="*/ 2438773 h 3891603"/>
                  <a:gd name="connsiteX57" fmla="*/ 1785937 w 5934075"/>
                  <a:gd name="connsiteY57" fmla="*/ 2400673 h 3891603"/>
                  <a:gd name="connsiteX58" fmla="*/ 1881187 w 5934075"/>
                  <a:gd name="connsiteY58" fmla="*/ 2319710 h 3891603"/>
                  <a:gd name="connsiteX59" fmla="*/ 1900237 w 5934075"/>
                  <a:gd name="connsiteY59" fmla="*/ 2314948 h 3891603"/>
                  <a:gd name="connsiteX60" fmla="*/ 1919287 w 5934075"/>
                  <a:gd name="connsiteY60" fmla="*/ 2305423 h 3891603"/>
                  <a:gd name="connsiteX61" fmla="*/ 1933575 w 5934075"/>
                  <a:gd name="connsiteY61" fmla="*/ 2295898 h 3891603"/>
                  <a:gd name="connsiteX62" fmla="*/ 1966912 w 5934075"/>
                  <a:gd name="connsiteY62" fmla="*/ 2286373 h 3891603"/>
                  <a:gd name="connsiteX63" fmla="*/ 1990725 w 5934075"/>
                  <a:gd name="connsiteY63" fmla="*/ 2276848 h 3891603"/>
                  <a:gd name="connsiteX64" fmla="*/ 2005012 w 5934075"/>
                  <a:gd name="connsiteY64" fmla="*/ 2272085 h 3891603"/>
                  <a:gd name="connsiteX65" fmla="*/ 2028825 w 5934075"/>
                  <a:gd name="connsiteY65" fmla="*/ 2262560 h 3891603"/>
                  <a:gd name="connsiteX66" fmla="*/ 2090737 w 5934075"/>
                  <a:gd name="connsiteY66" fmla="*/ 2257798 h 3891603"/>
                  <a:gd name="connsiteX67" fmla="*/ 2143125 w 5934075"/>
                  <a:gd name="connsiteY67" fmla="*/ 2248273 h 3891603"/>
                  <a:gd name="connsiteX68" fmla="*/ 2166937 w 5934075"/>
                  <a:gd name="connsiteY68" fmla="*/ 2233985 h 3891603"/>
                  <a:gd name="connsiteX69" fmla="*/ 2185987 w 5934075"/>
                  <a:gd name="connsiteY69" fmla="*/ 2229223 h 3891603"/>
                  <a:gd name="connsiteX70" fmla="*/ 2224087 w 5934075"/>
                  <a:gd name="connsiteY70" fmla="*/ 2219698 h 3891603"/>
                  <a:gd name="connsiteX71" fmla="*/ 2257425 w 5934075"/>
                  <a:gd name="connsiteY71" fmla="*/ 2200648 h 3891603"/>
                  <a:gd name="connsiteX72" fmla="*/ 2271712 w 5934075"/>
                  <a:gd name="connsiteY72" fmla="*/ 2191123 h 3891603"/>
                  <a:gd name="connsiteX73" fmla="*/ 2314575 w 5934075"/>
                  <a:gd name="connsiteY73" fmla="*/ 2176835 h 3891603"/>
                  <a:gd name="connsiteX74" fmla="*/ 2324100 w 5934075"/>
                  <a:gd name="connsiteY74" fmla="*/ 2157785 h 3891603"/>
                  <a:gd name="connsiteX75" fmla="*/ 2424112 w 5934075"/>
                  <a:gd name="connsiteY75" fmla="*/ 2100635 h 3891603"/>
                  <a:gd name="connsiteX76" fmla="*/ 2481262 w 5934075"/>
                  <a:gd name="connsiteY76" fmla="*/ 2067298 h 3891603"/>
                  <a:gd name="connsiteX77" fmla="*/ 2495550 w 5934075"/>
                  <a:gd name="connsiteY77" fmla="*/ 2062535 h 3891603"/>
                  <a:gd name="connsiteX78" fmla="*/ 2519362 w 5934075"/>
                  <a:gd name="connsiteY78" fmla="*/ 2048248 h 3891603"/>
                  <a:gd name="connsiteX79" fmla="*/ 2557462 w 5934075"/>
                  <a:gd name="connsiteY79" fmla="*/ 2029198 h 3891603"/>
                  <a:gd name="connsiteX80" fmla="*/ 2590800 w 5934075"/>
                  <a:gd name="connsiteY80" fmla="*/ 2014910 h 3891603"/>
                  <a:gd name="connsiteX81" fmla="*/ 2652712 w 5934075"/>
                  <a:gd name="connsiteY81" fmla="*/ 1976810 h 3891603"/>
                  <a:gd name="connsiteX82" fmla="*/ 2690812 w 5934075"/>
                  <a:gd name="connsiteY82" fmla="*/ 1962523 h 3891603"/>
                  <a:gd name="connsiteX83" fmla="*/ 2733675 w 5934075"/>
                  <a:gd name="connsiteY83" fmla="*/ 1943473 h 3891603"/>
                  <a:gd name="connsiteX84" fmla="*/ 2757487 w 5934075"/>
                  <a:gd name="connsiteY84" fmla="*/ 1938710 h 3891603"/>
                  <a:gd name="connsiteX85" fmla="*/ 2786062 w 5934075"/>
                  <a:gd name="connsiteY85" fmla="*/ 1929185 h 3891603"/>
                  <a:gd name="connsiteX86" fmla="*/ 2833687 w 5934075"/>
                  <a:gd name="connsiteY86" fmla="*/ 1919660 h 3891603"/>
                  <a:gd name="connsiteX87" fmla="*/ 2871787 w 5934075"/>
                  <a:gd name="connsiteY87" fmla="*/ 1910135 h 3891603"/>
                  <a:gd name="connsiteX88" fmla="*/ 2919412 w 5934075"/>
                  <a:gd name="connsiteY88" fmla="*/ 1900610 h 3891603"/>
                  <a:gd name="connsiteX89" fmla="*/ 2933700 w 5934075"/>
                  <a:gd name="connsiteY89" fmla="*/ 1895848 h 3891603"/>
                  <a:gd name="connsiteX90" fmla="*/ 2986087 w 5934075"/>
                  <a:gd name="connsiteY90" fmla="*/ 1881560 h 3891603"/>
                  <a:gd name="connsiteX91" fmla="*/ 3033712 w 5934075"/>
                  <a:gd name="connsiteY91" fmla="*/ 1848223 h 3891603"/>
                  <a:gd name="connsiteX92" fmla="*/ 3067050 w 5934075"/>
                  <a:gd name="connsiteY92" fmla="*/ 1829173 h 3891603"/>
                  <a:gd name="connsiteX93" fmla="*/ 3109912 w 5934075"/>
                  <a:gd name="connsiteY93" fmla="*/ 1786310 h 3891603"/>
                  <a:gd name="connsiteX94" fmla="*/ 3148012 w 5934075"/>
                  <a:gd name="connsiteY94" fmla="*/ 1752973 h 3891603"/>
                  <a:gd name="connsiteX95" fmla="*/ 3176587 w 5934075"/>
                  <a:gd name="connsiteY95" fmla="*/ 1724398 h 3891603"/>
                  <a:gd name="connsiteX96" fmla="*/ 3190875 w 5934075"/>
                  <a:gd name="connsiteY96" fmla="*/ 1710110 h 3891603"/>
                  <a:gd name="connsiteX97" fmla="*/ 3205162 w 5934075"/>
                  <a:gd name="connsiteY97" fmla="*/ 1705348 h 3891603"/>
                  <a:gd name="connsiteX98" fmla="*/ 3252787 w 5934075"/>
                  <a:gd name="connsiteY98" fmla="*/ 1667248 h 3891603"/>
                  <a:gd name="connsiteX99" fmla="*/ 3295650 w 5934075"/>
                  <a:gd name="connsiteY99" fmla="*/ 1614860 h 3891603"/>
                  <a:gd name="connsiteX100" fmla="*/ 3328987 w 5934075"/>
                  <a:gd name="connsiteY100" fmla="*/ 1586285 h 3891603"/>
                  <a:gd name="connsiteX101" fmla="*/ 3343275 w 5934075"/>
                  <a:gd name="connsiteY101" fmla="*/ 1567235 h 3891603"/>
                  <a:gd name="connsiteX102" fmla="*/ 3409950 w 5934075"/>
                  <a:gd name="connsiteY102" fmla="*/ 1510085 h 3891603"/>
                  <a:gd name="connsiteX103" fmla="*/ 3419475 w 5934075"/>
                  <a:gd name="connsiteY103" fmla="*/ 1495798 h 3891603"/>
                  <a:gd name="connsiteX104" fmla="*/ 3457575 w 5934075"/>
                  <a:gd name="connsiteY104" fmla="*/ 1462460 h 3891603"/>
                  <a:gd name="connsiteX105" fmla="*/ 3476625 w 5934075"/>
                  <a:gd name="connsiteY105" fmla="*/ 1452935 h 3891603"/>
                  <a:gd name="connsiteX106" fmla="*/ 3500437 w 5934075"/>
                  <a:gd name="connsiteY106" fmla="*/ 1429123 h 3891603"/>
                  <a:gd name="connsiteX107" fmla="*/ 3514725 w 5934075"/>
                  <a:gd name="connsiteY107" fmla="*/ 1414835 h 3891603"/>
                  <a:gd name="connsiteX108" fmla="*/ 3576637 w 5934075"/>
                  <a:gd name="connsiteY108" fmla="*/ 1357685 h 3891603"/>
                  <a:gd name="connsiteX109" fmla="*/ 3600450 w 5934075"/>
                  <a:gd name="connsiteY109" fmla="*/ 1329110 h 3891603"/>
                  <a:gd name="connsiteX110" fmla="*/ 3619500 w 5934075"/>
                  <a:gd name="connsiteY110" fmla="*/ 1300535 h 3891603"/>
                  <a:gd name="connsiteX111" fmla="*/ 3633787 w 5934075"/>
                  <a:gd name="connsiteY111" fmla="*/ 1295773 h 3891603"/>
                  <a:gd name="connsiteX112" fmla="*/ 3705225 w 5934075"/>
                  <a:gd name="connsiteY112" fmla="*/ 1205285 h 3891603"/>
                  <a:gd name="connsiteX113" fmla="*/ 3724275 w 5934075"/>
                  <a:gd name="connsiteY113" fmla="*/ 1186235 h 3891603"/>
                  <a:gd name="connsiteX114" fmla="*/ 3776662 w 5934075"/>
                  <a:gd name="connsiteY114" fmla="*/ 1148135 h 3891603"/>
                  <a:gd name="connsiteX115" fmla="*/ 3795712 w 5934075"/>
                  <a:gd name="connsiteY115" fmla="*/ 1138610 h 3891603"/>
                  <a:gd name="connsiteX116" fmla="*/ 3824287 w 5934075"/>
                  <a:gd name="connsiteY116" fmla="*/ 1114798 h 3891603"/>
                  <a:gd name="connsiteX117" fmla="*/ 3857625 w 5934075"/>
                  <a:gd name="connsiteY117" fmla="*/ 1100510 h 3891603"/>
                  <a:gd name="connsiteX118" fmla="*/ 3900487 w 5934075"/>
                  <a:gd name="connsiteY118" fmla="*/ 1071935 h 3891603"/>
                  <a:gd name="connsiteX119" fmla="*/ 3914775 w 5934075"/>
                  <a:gd name="connsiteY119" fmla="*/ 1062410 h 3891603"/>
                  <a:gd name="connsiteX120" fmla="*/ 3933825 w 5934075"/>
                  <a:gd name="connsiteY120" fmla="*/ 1057648 h 3891603"/>
                  <a:gd name="connsiteX121" fmla="*/ 4010025 w 5934075"/>
                  <a:gd name="connsiteY121" fmla="*/ 1033835 h 3891603"/>
                  <a:gd name="connsiteX122" fmla="*/ 4057650 w 5934075"/>
                  <a:gd name="connsiteY122" fmla="*/ 1014785 h 3891603"/>
                  <a:gd name="connsiteX123" fmla="*/ 4090987 w 5934075"/>
                  <a:gd name="connsiteY123" fmla="*/ 1005260 h 3891603"/>
                  <a:gd name="connsiteX124" fmla="*/ 4129087 w 5934075"/>
                  <a:gd name="connsiteY124" fmla="*/ 1000498 h 3891603"/>
                  <a:gd name="connsiteX125" fmla="*/ 4171950 w 5934075"/>
                  <a:gd name="connsiteY125" fmla="*/ 990973 h 3891603"/>
                  <a:gd name="connsiteX126" fmla="*/ 4214812 w 5934075"/>
                  <a:gd name="connsiteY126" fmla="*/ 971923 h 3891603"/>
                  <a:gd name="connsiteX127" fmla="*/ 4252912 w 5934075"/>
                  <a:gd name="connsiteY127" fmla="*/ 962398 h 3891603"/>
                  <a:gd name="connsiteX128" fmla="*/ 4267200 w 5934075"/>
                  <a:gd name="connsiteY128" fmla="*/ 952873 h 3891603"/>
                  <a:gd name="connsiteX129" fmla="*/ 4305300 w 5934075"/>
                  <a:gd name="connsiteY129" fmla="*/ 938585 h 3891603"/>
                  <a:gd name="connsiteX130" fmla="*/ 4324350 w 5934075"/>
                  <a:gd name="connsiteY130" fmla="*/ 924298 h 3891603"/>
                  <a:gd name="connsiteX131" fmla="*/ 4357687 w 5934075"/>
                  <a:gd name="connsiteY131" fmla="*/ 895723 h 3891603"/>
                  <a:gd name="connsiteX132" fmla="*/ 4367212 w 5934075"/>
                  <a:gd name="connsiteY132" fmla="*/ 876673 h 3891603"/>
                  <a:gd name="connsiteX133" fmla="*/ 4386262 w 5934075"/>
                  <a:gd name="connsiteY133" fmla="*/ 857623 h 3891603"/>
                  <a:gd name="connsiteX134" fmla="*/ 4410075 w 5934075"/>
                  <a:gd name="connsiteY134" fmla="*/ 809998 h 3891603"/>
                  <a:gd name="connsiteX135" fmla="*/ 4424362 w 5934075"/>
                  <a:gd name="connsiteY135" fmla="*/ 786185 h 3891603"/>
                  <a:gd name="connsiteX136" fmla="*/ 4438650 w 5934075"/>
                  <a:gd name="connsiteY136" fmla="*/ 695698 h 3891603"/>
                  <a:gd name="connsiteX137" fmla="*/ 4448175 w 5934075"/>
                  <a:gd name="connsiteY137" fmla="*/ 581398 h 3891603"/>
                  <a:gd name="connsiteX138" fmla="*/ 4457700 w 5934075"/>
                  <a:gd name="connsiteY138" fmla="*/ 543298 h 3891603"/>
                  <a:gd name="connsiteX139" fmla="*/ 4462462 w 5934075"/>
                  <a:gd name="connsiteY139" fmla="*/ 500435 h 3891603"/>
                  <a:gd name="connsiteX140" fmla="*/ 4471987 w 5934075"/>
                  <a:gd name="connsiteY140" fmla="*/ 424235 h 3891603"/>
                  <a:gd name="connsiteX141" fmla="*/ 4476750 w 5934075"/>
                  <a:gd name="connsiteY141" fmla="*/ 381373 h 3891603"/>
                  <a:gd name="connsiteX142" fmla="*/ 4491037 w 5934075"/>
                  <a:gd name="connsiteY142" fmla="*/ 271835 h 3891603"/>
                  <a:gd name="connsiteX143" fmla="*/ 4495800 w 5934075"/>
                  <a:gd name="connsiteY143" fmla="*/ 233735 h 3891603"/>
                  <a:gd name="connsiteX144" fmla="*/ 4505325 w 5934075"/>
                  <a:gd name="connsiteY144" fmla="*/ 190873 h 3891603"/>
                  <a:gd name="connsiteX145" fmla="*/ 4510087 w 5934075"/>
                  <a:gd name="connsiteY145" fmla="*/ 152773 h 3891603"/>
                  <a:gd name="connsiteX146" fmla="*/ 4519612 w 5934075"/>
                  <a:gd name="connsiteY146" fmla="*/ 119435 h 3891603"/>
                  <a:gd name="connsiteX147" fmla="*/ 4524375 w 5934075"/>
                  <a:gd name="connsiteY147" fmla="*/ 95623 h 3891603"/>
                  <a:gd name="connsiteX148" fmla="*/ 4533900 w 5934075"/>
                  <a:gd name="connsiteY148" fmla="*/ 76573 h 3891603"/>
                  <a:gd name="connsiteX149" fmla="*/ 4543425 w 5934075"/>
                  <a:gd name="connsiteY149" fmla="*/ 52760 h 3891603"/>
                  <a:gd name="connsiteX150" fmla="*/ 4581525 w 5934075"/>
                  <a:gd name="connsiteY150" fmla="*/ 14660 h 3891603"/>
                  <a:gd name="connsiteX151" fmla="*/ 4600575 w 5934075"/>
                  <a:gd name="connsiteY151" fmla="*/ 9898 h 3891603"/>
                  <a:gd name="connsiteX152" fmla="*/ 4619625 w 5934075"/>
                  <a:gd name="connsiteY152" fmla="*/ 373 h 3891603"/>
                  <a:gd name="connsiteX153" fmla="*/ 4743450 w 5934075"/>
                  <a:gd name="connsiteY153" fmla="*/ 14660 h 3891603"/>
                  <a:gd name="connsiteX154" fmla="*/ 4781550 w 5934075"/>
                  <a:gd name="connsiteY154" fmla="*/ 28948 h 3891603"/>
                  <a:gd name="connsiteX155" fmla="*/ 4829175 w 5934075"/>
                  <a:gd name="connsiteY155" fmla="*/ 52760 h 3891603"/>
                  <a:gd name="connsiteX156" fmla="*/ 4867275 w 5934075"/>
                  <a:gd name="connsiteY156" fmla="*/ 86098 h 3891603"/>
                  <a:gd name="connsiteX157" fmla="*/ 4910137 w 5934075"/>
                  <a:gd name="connsiteY157" fmla="*/ 133723 h 3891603"/>
                  <a:gd name="connsiteX158" fmla="*/ 4957762 w 5934075"/>
                  <a:gd name="connsiteY158" fmla="*/ 200398 h 3891603"/>
                  <a:gd name="connsiteX159" fmla="*/ 4976812 w 5934075"/>
                  <a:gd name="connsiteY159" fmla="*/ 228973 h 3891603"/>
                  <a:gd name="connsiteX160" fmla="*/ 4995862 w 5934075"/>
                  <a:gd name="connsiteY160" fmla="*/ 252785 h 3891603"/>
                  <a:gd name="connsiteX161" fmla="*/ 5010150 w 5934075"/>
                  <a:gd name="connsiteY161" fmla="*/ 276598 h 3891603"/>
                  <a:gd name="connsiteX162" fmla="*/ 5029200 w 5934075"/>
                  <a:gd name="connsiteY162" fmla="*/ 300410 h 3891603"/>
                  <a:gd name="connsiteX163" fmla="*/ 5048250 w 5934075"/>
                  <a:gd name="connsiteY163" fmla="*/ 328985 h 3891603"/>
                  <a:gd name="connsiteX164" fmla="*/ 5067300 w 5934075"/>
                  <a:gd name="connsiteY164" fmla="*/ 362323 h 3891603"/>
                  <a:gd name="connsiteX165" fmla="*/ 5124450 w 5934075"/>
                  <a:gd name="connsiteY165" fmla="*/ 409948 h 3891603"/>
                  <a:gd name="connsiteX166" fmla="*/ 5143500 w 5934075"/>
                  <a:gd name="connsiteY166" fmla="*/ 419473 h 3891603"/>
                  <a:gd name="connsiteX167" fmla="*/ 5172075 w 5934075"/>
                  <a:gd name="connsiteY167" fmla="*/ 428998 h 3891603"/>
                  <a:gd name="connsiteX168" fmla="*/ 5253037 w 5934075"/>
                  <a:gd name="connsiteY168" fmla="*/ 471860 h 3891603"/>
                  <a:gd name="connsiteX169" fmla="*/ 5286375 w 5934075"/>
                  <a:gd name="connsiteY169" fmla="*/ 481385 h 3891603"/>
                  <a:gd name="connsiteX170" fmla="*/ 5300662 w 5934075"/>
                  <a:gd name="connsiteY170" fmla="*/ 486148 h 3891603"/>
                  <a:gd name="connsiteX171" fmla="*/ 5357812 w 5934075"/>
                  <a:gd name="connsiteY171" fmla="*/ 514723 h 3891603"/>
                  <a:gd name="connsiteX172" fmla="*/ 5386387 w 5934075"/>
                  <a:gd name="connsiteY172" fmla="*/ 529010 h 3891603"/>
                  <a:gd name="connsiteX173" fmla="*/ 5434012 w 5934075"/>
                  <a:gd name="connsiteY173" fmla="*/ 548060 h 3891603"/>
                  <a:gd name="connsiteX174" fmla="*/ 5467350 w 5934075"/>
                  <a:gd name="connsiteY174" fmla="*/ 571873 h 3891603"/>
                  <a:gd name="connsiteX175" fmla="*/ 5495925 w 5934075"/>
                  <a:gd name="connsiteY175" fmla="*/ 586160 h 3891603"/>
                  <a:gd name="connsiteX176" fmla="*/ 5519737 w 5934075"/>
                  <a:gd name="connsiteY176" fmla="*/ 605210 h 3891603"/>
                  <a:gd name="connsiteX177" fmla="*/ 5543550 w 5934075"/>
                  <a:gd name="connsiteY177" fmla="*/ 619498 h 3891603"/>
                  <a:gd name="connsiteX178" fmla="*/ 5586412 w 5934075"/>
                  <a:gd name="connsiteY178" fmla="*/ 652835 h 3891603"/>
                  <a:gd name="connsiteX179" fmla="*/ 5614987 w 5934075"/>
                  <a:gd name="connsiteY179" fmla="*/ 671885 h 3891603"/>
                  <a:gd name="connsiteX180" fmla="*/ 5648325 w 5934075"/>
                  <a:gd name="connsiteY180" fmla="*/ 714748 h 3891603"/>
                  <a:gd name="connsiteX181" fmla="*/ 5681662 w 5934075"/>
                  <a:gd name="connsiteY181" fmla="*/ 743323 h 3891603"/>
                  <a:gd name="connsiteX182" fmla="*/ 5710237 w 5934075"/>
                  <a:gd name="connsiteY182" fmla="*/ 786185 h 3891603"/>
                  <a:gd name="connsiteX183" fmla="*/ 5748337 w 5934075"/>
                  <a:gd name="connsiteY183" fmla="*/ 867148 h 3891603"/>
                  <a:gd name="connsiteX184" fmla="*/ 5767387 w 5934075"/>
                  <a:gd name="connsiteY184" fmla="*/ 957635 h 3891603"/>
                  <a:gd name="connsiteX185" fmla="*/ 5781675 w 5934075"/>
                  <a:gd name="connsiteY185" fmla="*/ 1000498 h 3891603"/>
                  <a:gd name="connsiteX186" fmla="*/ 5800725 w 5934075"/>
                  <a:gd name="connsiteY186" fmla="*/ 1081460 h 3891603"/>
                  <a:gd name="connsiteX187" fmla="*/ 5815012 w 5934075"/>
                  <a:gd name="connsiteY187" fmla="*/ 1124323 h 3891603"/>
                  <a:gd name="connsiteX188" fmla="*/ 5824537 w 5934075"/>
                  <a:gd name="connsiteY188" fmla="*/ 1157660 h 3891603"/>
                  <a:gd name="connsiteX189" fmla="*/ 5834062 w 5934075"/>
                  <a:gd name="connsiteY189" fmla="*/ 1181473 h 3891603"/>
                  <a:gd name="connsiteX190" fmla="*/ 5857875 w 5934075"/>
                  <a:gd name="connsiteY190" fmla="*/ 1248148 h 3891603"/>
                  <a:gd name="connsiteX191" fmla="*/ 5876925 w 5934075"/>
                  <a:gd name="connsiteY191" fmla="*/ 1295773 h 3891603"/>
                  <a:gd name="connsiteX192" fmla="*/ 5881687 w 5934075"/>
                  <a:gd name="connsiteY192" fmla="*/ 1329110 h 3891603"/>
                  <a:gd name="connsiteX193" fmla="*/ 5895975 w 5934075"/>
                  <a:gd name="connsiteY193" fmla="*/ 1362448 h 3891603"/>
                  <a:gd name="connsiteX194" fmla="*/ 5910262 w 5934075"/>
                  <a:gd name="connsiteY194" fmla="*/ 1471985 h 3891603"/>
                  <a:gd name="connsiteX195" fmla="*/ 5915025 w 5934075"/>
                  <a:gd name="connsiteY195" fmla="*/ 1505323 h 3891603"/>
                  <a:gd name="connsiteX196" fmla="*/ 5919787 w 5934075"/>
                  <a:gd name="connsiteY196" fmla="*/ 1529135 h 3891603"/>
                  <a:gd name="connsiteX197" fmla="*/ 5924550 w 5934075"/>
                  <a:gd name="connsiteY197" fmla="*/ 1610098 h 3891603"/>
                  <a:gd name="connsiteX198" fmla="*/ 5934075 w 5934075"/>
                  <a:gd name="connsiteY198" fmla="*/ 1705348 h 3891603"/>
                  <a:gd name="connsiteX199" fmla="*/ 5929312 w 5934075"/>
                  <a:gd name="connsiteY199" fmla="*/ 1948235 h 3891603"/>
                  <a:gd name="connsiteX200" fmla="*/ 5905500 w 5934075"/>
                  <a:gd name="connsiteY200" fmla="*/ 2029198 h 3891603"/>
                  <a:gd name="connsiteX201" fmla="*/ 5895975 w 5934075"/>
                  <a:gd name="connsiteY201" fmla="*/ 2053010 h 3891603"/>
                  <a:gd name="connsiteX202" fmla="*/ 5857875 w 5934075"/>
                  <a:gd name="connsiteY202" fmla="*/ 2076823 h 3891603"/>
                  <a:gd name="connsiteX203" fmla="*/ 5748337 w 5934075"/>
                  <a:gd name="connsiteY203" fmla="*/ 2067298 h 3891603"/>
                  <a:gd name="connsiteX204" fmla="*/ 5686425 w 5934075"/>
                  <a:gd name="connsiteY204" fmla="*/ 2048248 h 3891603"/>
                  <a:gd name="connsiteX205" fmla="*/ 5648325 w 5934075"/>
                  <a:gd name="connsiteY205" fmla="*/ 2038723 h 3891603"/>
                  <a:gd name="connsiteX206" fmla="*/ 5624512 w 5934075"/>
                  <a:gd name="connsiteY206" fmla="*/ 2029198 h 3891603"/>
                  <a:gd name="connsiteX207" fmla="*/ 5605462 w 5934075"/>
                  <a:gd name="connsiteY207" fmla="*/ 2024435 h 3891603"/>
                  <a:gd name="connsiteX208" fmla="*/ 5581650 w 5934075"/>
                  <a:gd name="connsiteY208" fmla="*/ 2014910 h 3891603"/>
                  <a:gd name="connsiteX209" fmla="*/ 5548312 w 5934075"/>
                  <a:gd name="connsiteY209" fmla="*/ 2010148 h 3891603"/>
                  <a:gd name="connsiteX210" fmla="*/ 5519737 w 5934075"/>
                  <a:gd name="connsiteY210" fmla="*/ 2000623 h 3891603"/>
                  <a:gd name="connsiteX211" fmla="*/ 5500687 w 5934075"/>
                  <a:gd name="connsiteY211" fmla="*/ 1995860 h 3891603"/>
                  <a:gd name="connsiteX212" fmla="*/ 5476875 w 5934075"/>
                  <a:gd name="connsiteY212" fmla="*/ 1986335 h 3891603"/>
                  <a:gd name="connsiteX213" fmla="*/ 5448300 w 5934075"/>
                  <a:gd name="connsiteY213" fmla="*/ 1976810 h 3891603"/>
                  <a:gd name="connsiteX214" fmla="*/ 5414962 w 5934075"/>
                  <a:gd name="connsiteY214" fmla="*/ 1962523 h 3891603"/>
                  <a:gd name="connsiteX215" fmla="*/ 5410200 w 5934075"/>
                  <a:gd name="connsiteY215" fmla="*/ 1948235 h 3891603"/>
                  <a:gd name="connsiteX216" fmla="*/ 5372100 w 5934075"/>
                  <a:gd name="connsiteY216" fmla="*/ 1924423 h 3891603"/>
                  <a:gd name="connsiteX217" fmla="*/ 5329237 w 5934075"/>
                  <a:gd name="connsiteY217" fmla="*/ 1900610 h 3891603"/>
                  <a:gd name="connsiteX218" fmla="*/ 5262562 w 5934075"/>
                  <a:gd name="connsiteY218" fmla="*/ 1824410 h 3891603"/>
                  <a:gd name="connsiteX219" fmla="*/ 5238750 w 5934075"/>
                  <a:gd name="connsiteY219" fmla="*/ 1805360 h 3891603"/>
                  <a:gd name="connsiteX220" fmla="*/ 5214937 w 5934075"/>
                  <a:gd name="connsiteY220" fmla="*/ 1800598 h 3891603"/>
                  <a:gd name="connsiteX221" fmla="*/ 5143500 w 5934075"/>
                  <a:gd name="connsiteY221" fmla="*/ 1762498 h 3891603"/>
                  <a:gd name="connsiteX222" fmla="*/ 4995862 w 5934075"/>
                  <a:gd name="connsiteY222" fmla="*/ 1719635 h 3891603"/>
                  <a:gd name="connsiteX223" fmla="*/ 4967287 w 5934075"/>
                  <a:gd name="connsiteY223" fmla="*/ 1714873 h 3891603"/>
                  <a:gd name="connsiteX224" fmla="*/ 4943475 w 5934075"/>
                  <a:gd name="connsiteY224" fmla="*/ 1710110 h 3891603"/>
                  <a:gd name="connsiteX225" fmla="*/ 4724400 w 5934075"/>
                  <a:gd name="connsiteY225" fmla="*/ 1700585 h 3891603"/>
                  <a:gd name="connsiteX226" fmla="*/ 4614862 w 5934075"/>
                  <a:gd name="connsiteY226" fmla="*/ 1714873 h 3891603"/>
                  <a:gd name="connsiteX227" fmla="*/ 4567237 w 5934075"/>
                  <a:gd name="connsiteY227" fmla="*/ 1743448 h 3891603"/>
                  <a:gd name="connsiteX228" fmla="*/ 4552950 w 5934075"/>
                  <a:gd name="connsiteY228" fmla="*/ 1748210 h 3891603"/>
                  <a:gd name="connsiteX229" fmla="*/ 4510087 w 5934075"/>
                  <a:gd name="connsiteY229" fmla="*/ 1800598 h 3891603"/>
                  <a:gd name="connsiteX230" fmla="*/ 4486275 w 5934075"/>
                  <a:gd name="connsiteY230" fmla="*/ 1833935 h 3891603"/>
                  <a:gd name="connsiteX231" fmla="*/ 4462462 w 5934075"/>
                  <a:gd name="connsiteY231" fmla="*/ 1857748 h 3891603"/>
                  <a:gd name="connsiteX232" fmla="*/ 4443412 w 5934075"/>
                  <a:gd name="connsiteY232" fmla="*/ 1881560 h 3891603"/>
                  <a:gd name="connsiteX233" fmla="*/ 4400550 w 5934075"/>
                  <a:gd name="connsiteY233" fmla="*/ 1924423 h 3891603"/>
                  <a:gd name="connsiteX234" fmla="*/ 4343400 w 5934075"/>
                  <a:gd name="connsiteY234" fmla="*/ 1972048 h 3891603"/>
                  <a:gd name="connsiteX235" fmla="*/ 4324350 w 5934075"/>
                  <a:gd name="connsiteY235" fmla="*/ 1981573 h 3891603"/>
                  <a:gd name="connsiteX236" fmla="*/ 4267200 w 5934075"/>
                  <a:gd name="connsiteY236" fmla="*/ 2014910 h 3891603"/>
                  <a:gd name="connsiteX237" fmla="*/ 4252912 w 5934075"/>
                  <a:gd name="connsiteY237" fmla="*/ 2019673 h 3891603"/>
                  <a:gd name="connsiteX238" fmla="*/ 4238625 w 5934075"/>
                  <a:gd name="connsiteY238" fmla="*/ 2029198 h 3891603"/>
                  <a:gd name="connsiteX239" fmla="*/ 4162425 w 5934075"/>
                  <a:gd name="connsiteY239" fmla="*/ 2038723 h 3891603"/>
                  <a:gd name="connsiteX240" fmla="*/ 4105275 w 5934075"/>
                  <a:gd name="connsiteY240" fmla="*/ 2048248 h 3891603"/>
                  <a:gd name="connsiteX241" fmla="*/ 4076700 w 5934075"/>
                  <a:gd name="connsiteY241" fmla="*/ 2053010 h 3891603"/>
                  <a:gd name="connsiteX242" fmla="*/ 4062412 w 5934075"/>
                  <a:gd name="connsiteY242" fmla="*/ 2057773 h 3891603"/>
                  <a:gd name="connsiteX243" fmla="*/ 4043362 w 5934075"/>
                  <a:gd name="connsiteY243" fmla="*/ 2062535 h 3891603"/>
                  <a:gd name="connsiteX244" fmla="*/ 4019550 w 5934075"/>
                  <a:gd name="connsiteY244" fmla="*/ 2072060 h 3891603"/>
                  <a:gd name="connsiteX245" fmla="*/ 3971925 w 5934075"/>
                  <a:gd name="connsiteY245" fmla="*/ 2081585 h 3891603"/>
                  <a:gd name="connsiteX246" fmla="*/ 3948112 w 5934075"/>
                  <a:gd name="connsiteY246" fmla="*/ 2091110 h 3891603"/>
                  <a:gd name="connsiteX247" fmla="*/ 3895725 w 5934075"/>
                  <a:gd name="connsiteY247" fmla="*/ 2105398 h 3891603"/>
                  <a:gd name="connsiteX248" fmla="*/ 3871912 w 5934075"/>
                  <a:gd name="connsiteY248" fmla="*/ 2114923 h 3891603"/>
                  <a:gd name="connsiteX249" fmla="*/ 3852862 w 5934075"/>
                  <a:gd name="connsiteY249" fmla="*/ 2129210 h 3891603"/>
                  <a:gd name="connsiteX250" fmla="*/ 3819525 w 5934075"/>
                  <a:gd name="connsiteY250" fmla="*/ 2138735 h 3891603"/>
                  <a:gd name="connsiteX251" fmla="*/ 3795712 w 5934075"/>
                  <a:gd name="connsiteY251" fmla="*/ 2153023 h 3891603"/>
                  <a:gd name="connsiteX252" fmla="*/ 3752850 w 5934075"/>
                  <a:gd name="connsiteY252" fmla="*/ 2181598 h 3891603"/>
                  <a:gd name="connsiteX253" fmla="*/ 3714750 w 5934075"/>
                  <a:gd name="connsiteY253" fmla="*/ 2200648 h 3891603"/>
                  <a:gd name="connsiteX254" fmla="*/ 3700462 w 5934075"/>
                  <a:gd name="connsiteY254" fmla="*/ 2214935 h 3891603"/>
                  <a:gd name="connsiteX255" fmla="*/ 3690937 w 5934075"/>
                  <a:gd name="connsiteY255" fmla="*/ 2229223 h 3891603"/>
                  <a:gd name="connsiteX256" fmla="*/ 3662362 w 5934075"/>
                  <a:gd name="connsiteY256" fmla="*/ 2248273 h 3891603"/>
                  <a:gd name="connsiteX257" fmla="*/ 3638550 w 5934075"/>
                  <a:gd name="connsiteY257" fmla="*/ 2267323 h 3891603"/>
                  <a:gd name="connsiteX258" fmla="*/ 3609975 w 5934075"/>
                  <a:gd name="connsiteY258" fmla="*/ 2276848 h 3891603"/>
                  <a:gd name="connsiteX259" fmla="*/ 3543300 w 5934075"/>
                  <a:gd name="connsiteY259" fmla="*/ 2305423 h 3891603"/>
                  <a:gd name="connsiteX260" fmla="*/ 3519487 w 5934075"/>
                  <a:gd name="connsiteY260" fmla="*/ 2314948 h 3891603"/>
                  <a:gd name="connsiteX261" fmla="*/ 3495675 w 5934075"/>
                  <a:gd name="connsiteY261" fmla="*/ 2329235 h 3891603"/>
                  <a:gd name="connsiteX262" fmla="*/ 3476625 w 5934075"/>
                  <a:gd name="connsiteY262" fmla="*/ 2333998 h 3891603"/>
                  <a:gd name="connsiteX263" fmla="*/ 3424237 w 5934075"/>
                  <a:gd name="connsiteY263" fmla="*/ 2357810 h 3891603"/>
                  <a:gd name="connsiteX264" fmla="*/ 3405187 w 5934075"/>
                  <a:gd name="connsiteY264" fmla="*/ 2372098 h 3891603"/>
                  <a:gd name="connsiteX265" fmla="*/ 3386137 w 5934075"/>
                  <a:gd name="connsiteY265" fmla="*/ 2381623 h 3891603"/>
                  <a:gd name="connsiteX266" fmla="*/ 3371850 w 5934075"/>
                  <a:gd name="connsiteY266" fmla="*/ 2391148 h 3891603"/>
                  <a:gd name="connsiteX267" fmla="*/ 3352800 w 5934075"/>
                  <a:gd name="connsiteY267" fmla="*/ 2395910 h 3891603"/>
                  <a:gd name="connsiteX268" fmla="*/ 3338512 w 5934075"/>
                  <a:gd name="connsiteY268" fmla="*/ 2410198 h 3891603"/>
                  <a:gd name="connsiteX269" fmla="*/ 3295650 w 5934075"/>
                  <a:gd name="connsiteY269" fmla="*/ 2429248 h 3891603"/>
                  <a:gd name="connsiteX270" fmla="*/ 3262312 w 5934075"/>
                  <a:gd name="connsiteY270" fmla="*/ 2448298 h 3891603"/>
                  <a:gd name="connsiteX271" fmla="*/ 3190875 w 5934075"/>
                  <a:gd name="connsiteY271" fmla="*/ 2481635 h 3891603"/>
                  <a:gd name="connsiteX272" fmla="*/ 3143250 w 5934075"/>
                  <a:gd name="connsiteY272" fmla="*/ 2495923 h 3891603"/>
                  <a:gd name="connsiteX273" fmla="*/ 3114675 w 5934075"/>
                  <a:gd name="connsiteY273" fmla="*/ 2510210 h 3891603"/>
                  <a:gd name="connsiteX274" fmla="*/ 3081337 w 5934075"/>
                  <a:gd name="connsiteY274" fmla="*/ 2524498 h 3891603"/>
                  <a:gd name="connsiteX275" fmla="*/ 3052762 w 5934075"/>
                  <a:gd name="connsiteY275" fmla="*/ 2538785 h 3891603"/>
                  <a:gd name="connsiteX276" fmla="*/ 3019425 w 5934075"/>
                  <a:gd name="connsiteY276" fmla="*/ 2553073 h 3891603"/>
                  <a:gd name="connsiteX277" fmla="*/ 2986087 w 5934075"/>
                  <a:gd name="connsiteY277" fmla="*/ 2581648 h 3891603"/>
                  <a:gd name="connsiteX278" fmla="*/ 2967037 w 5934075"/>
                  <a:gd name="connsiteY278" fmla="*/ 2591173 h 3891603"/>
                  <a:gd name="connsiteX279" fmla="*/ 2947987 w 5934075"/>
                  <a:gd name="connsiteY279" fmla="*/ 2605460 h 3891603"/>
                  <a:gd name="connsiteX280" fmla="*/ 2928937 w 5934075"/>
                  <a:gd name="connsiteY280" fmla="*/ 2614985 h 3891603"/>
                  <a:gd name="connsiteX281" fmla="*/ 2909887 w 5934075"/>
                  <a:gd name="connsiteY281" fmla="*/ 2634035 h 3891603"/>
                  <a:gd name="connsiteX282" fmla="*/ 2881312 w 5934075"/>
                  <a:gd name="connsiteY282" fmla="*/ 2653085 h 3891603"/>
                  <a:gd name="connsiteX283" fmla="*/ 2852737 w 5934075"/>
                  <a:gd name="connsiteY283" fmla="*/ 2681660 h 3891603"/>
                  <a:gd name="connsiteX284" fmla="*/ 2767012 w 5934075"/>
                  <a:gd name="connsiteY284" fmla="*/ 2743573 h 3891603"/>
                  <a:gd name="connsiteX285" fmla="*/ 2752725 w 5934075"/>
                  <a:gd name="connsiteY285" fmla="*/ 2762623 h 3891603"/>
                  <a:gd name="connsiteX286" fmla="*/ 2714625 w 5934075"/>
                  <a:gd name="connsiteY286" fmla="*/ 2786435 h 3891603"/>
                  <a:gd name="connsiteX287" fmla="*/ 2695575 w 5934075"/>
                  <a:gd name="connsiteY287" fmla="*/ 2800723 h 3891603"/>
                  <a:gd name="connsiteX288" fmla="*/ 2643187 w 5934075"/>
                  <a:gd name="connsiteY288" fmla="*/ 2843585 h 3891603"/>
                  <a:gd name="connsiteX289" fmla="*/ 2619375 w 5934075"/>
                  <a:gd name="connsiteY289" fmla="*/ 2853110 h 3891603"/>
                  <a:gd name="connsiteX290" fmla="*/ 2552700 w 5934075"/>
                  <a:gd name="connsiteY290" fmla="*/ 2900735 h 3891603"/>
                  <a:gd name="connsiteX291" fmla="*/ 2528887 w 5934075"/>
                  <a:gd name="connsiteY291" fmla="*/ 2905498 h 3891603"/>
                  <a:gd name="connsiteX292" fmla="*/ 2476500 w 5934075"/>
                  <a:gd name="connsiteY292" fmla="*/ 2924548 h 3891603"/>
                  <a:gd name="connsiteX293" fmla="*/ 2414587 w 5934075"/>
                  <a:gd name="connsiteY293" fmla="*/ 2934073 h 3891603"/>
                  <a:gd name="connsiteX294" fmla="*/ 2305050 w 5934075"/>
                  <a:gd name="connsiteY294" fmla="*/ 2943598 h 3891603"/>
                  <a:gd name="connsiteX295" fmla="*/ 2252662 w 5934075"/>
                  <a:gd name="connsiteY295" fmla="*/ 2957885 h 3891603"/>
                  <a:gd name="connsiteX296" fmla="*/ 2200275 w 5934075"/>
                  <a:gd name="connsiteY296" fmla="*/ 2967410 h 3891603"/>
                  <a:gd name="connsiteX297" fmla="*/ 2143125 w 5934075"/>
                  <a:gd name="connsiteY297" fmla="*/ 2986460 h 3891603"/>
                  <a:gd name="connsiteX298" fmla="*/ 2100262 w 5934075"/>
                  <a:gd name="connsiteY298" fmla="*/ 2995985 h 3891603"/>
                  <a:gd name="connsiteX299" fmla="*/ 2043112 w 5934075"/>
                  <a:gd name="connsiteY299" fmla="*/ 3005510 h 3891603"/>
                  <a:gd name="connsiteX300" fmla="*/ 2014537 w 5934075"/>
                  <a:gd name="connsiteY300" fmla="*/ 3015035 h 3891603"/>
                  <a:gd name="connsiteX301" fmla="*/ 1966912 w 5934075"/>
                  <a:gd name="connsiteY301" fmla="*/ 3024560 h 3891603"/>
                  <a:gd name="connsiteX302" fmla="*/ 1943100 w 5934075"/>
                  <a:gd name="connsiteY302" fmla="*/ 3034085 h 3891603"/>
                  <a:gd name="connsiteX303" fmla="*/ 1924050 w 5934075"/>
                  <a:gd name="connsiteY303" fmla="*/ 3048373 h 3891603"/>
                  <a:gd name="connsiteX304" fmla="*/ 1885950 w 5934075"/>
                  <a:gd name="connsiteY304" fmla="*/ 3057898 h 3891603"/>
                  <a:gd name="connsiteX305" fmla="*/ 1819275 w 5934075"/>
                  <a:gd name="connsiteY305" fmla="*/ 3076948 h 3891603"/>
                  <a:gd name="connsiteX306" fmla="*/ 1790700 w 5934075"/>
                  <a:gd name="connsiteY306" fmla="*/ 3081710 h 3891603"/>
                  <a:gd name="connsiteX307" fmla="*/ 1743075 w 5934075"/>
                  <a:gd name="connsiteY307" fmla="*/ 3095998 h 3891603"/>
                  <a:gd name="connsiteX308" fmla="*/ 1728787 w 5934075"/>
                  <a:gd name="connsiteY308" fmla="*/ 3100760 h 3891603"/>
                  <a:gd name="connsiteX309" fmla="*/ 1704975 w 5934075"/>
                  <a:gd name="connsiteY309" fmla="*/ 3105523 h 3891603"/>
                  <a:gd name="connsiteX310" fmla="*/ 1662112 w 5934075"/>
                  <a:gd name="connsiteY310" fmla="*/ 3124573 h 3891603"/>
                  <a:gd name="connsiteX311" fmla="*/ 1643062 w 5934075"/>
                  <a:gd name="connsiteY311" fmla="*/ 3134098 h 3891603"/>
                  <a:gd name="connsiteX312" fmla="*/ 1614487 w 5934075"/>
                  <a:gd name="connsiteY312" fmla="*/ 3143623 h 3891603"/>
                  <a:gd name="connsiteX313" fmla="*/ 1576387 w 5934075"/>
                  <a:gd name="connsiteY313" fmla="*/ 3153148 h 3891603"/>
                  <a:gd name="connsiteX314" fmla="*/ 1495425 w 5934075"/>
                  <a:gd name="connsiteY314" fmla="*/ 3181723 h 3891603"/>
                  <a:gd name="connsiteX315" fmla="*/ 1400175 w 5934075"/>
                  <a:gd name="connsiteY315" fmla="*/ 3229348 h 3891603"/>
                  <a:gd name="connsiteX316" fmla="*/ 1381125 w 5934075"/>
                  <a:gd name="connsiteY316" fmla="*/ 3238873 h 3891603"/>
                  <a:gd name="connsiteX317" fmla="*/ 1362075 w 5934075"/>
                  <a:gd name="connsiteY317" fmla="*/ 3248398 h 3891603"/>
                  <a:gd name="connsiteX318" fmla="*/ 1300162 w 5934075"/>
                  <a:gd name="connsiteY318" fmla="*/ 3276973 h 3891603"/>
                  <a:gd name="connsiteX319" fmla="*/ 1281112 w 5934075"/>
                  <a:gd name="connsiteY319" fmla="*/ 3286498 h 3891603"/>
                  <a:gd name="connsiteX320" fmla="*/ 1238250 w 5934075"/>
                  <a:gd name="connsiteY320" fmla="*/ 3315073 h 3891603"/>
                  <a:gd name="connsiteX321" fmla="*/ 1214437 w 5934075"/>
                  <a:gd name="connsiteY321" fmla="*/ 3319835 h 3891603"/>
                  <a:gd name="connsiteX322" fmla="*/ 1195387 w 5934075"/>
                  <a:gd name="connsiteY322" fmla="*/ 3334123 h 3891603"/>
                  <a:gd name="connsiteX323" fmla="*/ 1109662 w 5934075"/>
                  <a:gd name="connsiteY323" fmla="*/ 3367460 h 3891603"/>
                  <a:gd name="connsiteX324" fmla="*/ 1085850 w 5934075"/>
                  <a:gd name="connsiteY324" fmla="*/ 3372223 h 3891603"/>
                  <a:gd name="connsiteX325" fmla="*/ 1071562 w 5934075"/>
                  <a:gd name="connsiteY325" fmla="*/ 3376985 h 3891603"/>
                  <a:gd name="connsiteX326" fmla="*/ 1033462 w 5934075"/>
                  <a:gd name="connsiteY326" fmla="*/ 3386510 h 3891603"/>
                  <a:gd name="connsiteX327" fmla="*/ 1014412 w 5934075"/>
                  <a:gd name="connsiteY327" fmla="*/ 3391273 h 3891603"/>
                  <a:gd name="connsiteX328" fmla="*/ 962025 w 5934075"/>
                  <a:gd name="connsiteY328" fmla="*/ 3400798 h 3891603"/>
                  <a:gd name="connsiteX329" fmla="*/ 919162 w 5934075"/>
                  <a:gd name="connsiteY329" fmla="*/ 3410323 h 3891603"/>
                  <a:gd name="connsiteX330" fmla="*/ 900112 w 5934075"/>
                  <a:gd name="connsiteY330" fmla="*/ 3415085 h 3891603"/>
                  <a:gd name="connsiteX331" fmla="*/ 876300 w 5934075"/>
                  <a:gd name="connsiteY331" fmla="*/ 3419848 h 3891603"/>
                  <a:gd name="connsiteX332" fmla="*/ 833437 w 5934075"/>
                  <a:gd name="connsiteY332" fmla="*/ 3438898 h 3891603"/>
                  <a:gd name="connsiteX333" fmla="*/ 795337 w 5934075"/>
                  <a:gd name="connsiteY333" fmla="*/ 3448423 h 3891603"/>
                  <a:gd name="connsiteX334" fmla="*/ 733425 w 5934075"/>
                  <a:gd name="connsiteY334" fmla="*/ 3486523 h 3891603"/>
                  <a:gd name="connsiteX335" fmla="*/ 681037 w 5934075"/>
                  <a:gd name="connsiteY335" fmla="*/ 3524623 h 3891603"/>
                  <a:gd name="connsiteX336" fmla="*/ 652462 w 5934075"/>
                  <a:gd name="connsiteY336" fmla="*/ 3553198 h 3891603"/>
                  <a:gd name="connsiteX337" fmla="*/ 633412 w 5934075"/>
                  <a:gd name="connsiteY337" fmla="*/ 3586535 h 3891603"/>
                  <a:gd name="connsiteX338" fmla="*/ 619125 w 5934075"/>
                  <a:gd name="connsiteY338" fmla="*/ 3600823 h 3891603"/>
                  <a:gd name="connsiteX339" fmla="*/ 609600 w 5934075"/>
                  <a:gd name="connsiteY339" fmla="*/ 3619873 h 3891603"/>
                  <a:gd name="connsiteX340" fmla="*/ 566737 w 5934075"/>
                  <a:gd name="connsiteY340" fmla="*/ 3662735 h 3891603"/>
                  <a:gd name="connsiteX341" fmla="*/ 552450 w 5934075"/>
                  <a:gd name="connsiteY341" fmla="*/ 3672260 h 3891603"/>
                  <a:gd name="connsiteX342" fmla="*/ 538162 w 5934075"/>
                  <a:gd name="connsiteY342" fmla="*/ 3691310 h 3891603"/>
                  <a:gd name="connsiteX343" fmla="*/ 519112 w 5934075"/>
                  <a:gd name="connsiteY343" fmla="*/ 3700835 h 3891603"/>
                  <a:gd name="connsiteX344" fmla="*/ 504825 w 5934075"/>
                  <a:gd name="connsiteY344" fmla="*/ 3710360 h 3891603"/>
                  <a:gd name="connsiteX345" fmla="*/ 481012 w 5934075"/>
                  <a:gd name="connsiteY345" fmla="*/ 3724648 h 3891603"/>
                  <a:gd name="connsiteX346" fmla="*/ 419100 w 5934075"/>
                  <a:gd name="connsiteY346" fmla="*/ 3762748 h 3891603"/>
                  <a:gd name="connsiteX347" fmla="*/ 385762 w 5934075"/>
                  <a:gd name="connsiteY347" fmla="*/ 3772273 h 3891603"/>
                  <a:gd name="connsiteX348" fmla="*/ 347662 w 5934075"/>
                  <a:gd name="connsiteY348" fmla="*/ 3786560 h 3891603"/>
                  <a:gd name="connsiteX349" fmla="*/ 323850 w 5934075"/>
                  <a:gd name="connsiteY349" fmla="*/ 3800848 h 3891603"/>
                  <a:gd name="connsiteX350" fmla="*/ 280987 w 5934075"/>
                  <a:gd name="connsiteY350" fmla="*/ 3805610 h 3891603"/>
                  <a:gd name="connsiteX351" fmla="*/ 228600 w 5934075"/>
                  <a:gd name="connsiteY351" fmla="*/ 3819898 h 3891603"/>
                  <a:gd name="connsiteX352" fmla="*/ 190500 w 5934075"/>
                  <a:gd name="connsiteY352" fmla="*/ 3824660 h 3891603"/>
                  <a:gd name="connsiteX353" fmla="*/ 128587 w 5934075"/>
                  <a:gd name="connsiteY353" fmla="*/ 3834185 h 3891603"/>
                  <a:gd name="connsiteX354" fmla="*/ 80962 w 5934075"/>
                  <a:gd name="connsiteY354" fmla="*/ 3843710 h 3891603"/>
                  <a:gd name="connsiteX355" fmla="*/ 66675 w 5934075"/>
                  <a:gd name="connsiteY355" fmla="*/ 3848473 h 3891603"/>
                  <a:gd name="connsiteX356" fmla="*/ 42862 w 5934075"/>
                  <a:gd name="connsiteY356" fmla="*/ 3891335 h 3891603"/>
                  <a:gd name="connsiteX0" fmla="*/ 66675 w 5934075"/>
                  <a:gd name="connsiteY0" fmla="*/ 3848473 h 3848473"/>
                  <a:gd name="connsiteX1" fmla="*/ 23812 w 5934075"/>
                  <a:gd name="connsiteY1" fmla="*/ 3824660 h 3848473"/>
                  <a:gd name="connsiteX2" fmla="*/ 9525 w 5934075"/>
                  <a:gd name="connsiteY2" fmla="*/ 3791323 h 3848473"/>
                  <a:gd name="connsiteX3" fmla="*/ 4762 w 5934075"/>
                  <a:gd name="connsiteY3" fmla="*/ 3719885 h 3848473"/>
                  <a:gd name="connsiteX4" fmla="*/ 0 w 5934075"/>
                  <a:gd name="connsiteY4" fmla="*/ 3700835 h 3848473"/>
                  <a:gd name="connsiteX5" fmla="*/ 4762 w 5934075"/>
                  <a:gd name="connsiteY5" fmla="*/ 3596060 h 3848473"/>
                  <a:gd name="connsiteX6" fmla="*/ 14287 w 5934075"/>
                  <a:gd name="connsiteY6" fmla="*/ 3543673 h 3848473"/>
                  <a:gd name="connsiteX7" fmla="*/ 80962 w 5934075"/>
                  <a:gd name="connsiteY7" fmla="*/ 3457948 h 3848473"/>
                  <a:gd name="connsiteX8" fmla="*/ 100012 w 5934075"/>
                  <a:gd name="connsiteY8" fmla="*/ 3434135 h 3848473"/>
                  <a:gd name="connsiteX9" fmla="*/ 119062 w 5934075"/>
                  <a:gd name="connsiteY9" fmla="*/ 3424610 h 3848473"/>
                  <a:gd name="connsiteX10" fmla="*/ 133350 w 5934075"/>
                  <a:gd name="connsiteY10" fmla="*/ 3410323 h 3848473"/>
                  <a:gd name="connsiteX11" fmla="*/ 161925 w 5934075"/>
                  <a:gd name="connsiteY11" fmla="*/ 3391273 h 3848473"/>
                  <a:gd name="connsiteX12" fmla="*/ 223837 w 5934075"/>
                  <a:gd name="connsiteY12" fmla="*/ 3334123 h 3848473"/>
                  <a:gd name="connsiteX13" fmla="*/ 252412 w 5934075"/>
                  <a:gd name="connsiteY13" fmla="*/ 3315073 h 3848473"/>
                  <a:gd name="connsiteX14" fmla="*/ 333375 w 5934075"/>
                  <a:gd name="connsiteY14" fmla="*/ 3281735 h 3848473"/>
                  <a:gd name="connsiteX15" fmla="*/ 376237 w 5934075"/>
                  <a:gd name="connsiteY15" fmla="*/ 3262685 h 3848473"/>
                  <a:gd name="connsiteX16" fmla="*/ 414337 w 5934075"/>
                  <a:gd name="connsiteY16" fmla="*/ 3253160 h 3848473"/>
                  <a:gd name="connsiteX17" fmla="*/ 442912 w 5934075"/>
                  <a:gd name="connsiteY17" fmla="*/ 3238873 h 3848473"/>
                  <a:gd name="connsiteX18" fmla="*/ 466725 w 5934075"/>
                  <a:gd name="connsiteY18" fmla="*/ 3229348 h 3848473"/>
                  <a:gd name="connsiteX19" fmla="*/ 481012 w 5934075"/>
                  <a:gd name="connsiteY19" fmla="*/ 3224585 h 3848473"/>
                  <a:gd name="connsiteX20" fmla="*/ 495300 w 5934075"/>
                  <a:gd name="connsiteY20" fmla="*/ 3215060 h 3848473"/>
                  <a:gd name="connsiteX21" fmla="*/ 514350 w 5934075"/>
                  <a:gd name="connsiteY21" fmla="*/ 3210298 h 3848473"/>
                  <a:gd name="connsiteX22" fmla="*/ 538162 w 5934075"/>
                  <a:gd name="connsiteY22" fmla="*/ 3200773 h 3848473"/>
                  <a:gd name="connsiteX23" fmla="*/ 595312 w 5934075"/>
                  <a:gd name="connsiteY23" fmla="*/ 3172198 h 3848473"/>
                  <a:gd name="connsiteX24" fmla="*/ 623887 w 5934075"/>
                  <a:gd name="connsiteY24" fmla="*/ 3157910 h 3848473"/>
                  <a:gd name="connsiteX25" fmla="*/ 676275 w 5934075"/>
                  <a:gd name="connsiteY25" fmla="*/ 3138860 h 3848473"/>
                  <a:gd name="connsiteX26" fmla="*/ 728662 w 5934075"/>
                  <a:gd name="connsiteY26" fmla="*/ 3095998 h 3848473"/>
                  <a:gd name="connsiteX27" fmla="*/ 795337 w 5934075"/>
                  <a:gd name="connsiteY27" fmla="*/ 3053135 h 3848473"/>
                  <a:gd name="connsiteX28" fmla="*/ 814387 w 5934075"/>
                  <a:gd name="connsiteY28" fmla="*/ 3034085 h 3848473"/>
                  <a:gd name="connsiteX29" fmla="*/ 842962 w 5934075"/>
                  <a:gd name="connsiteY29" fmla="*/ 3010273 h 3848473"/>
                  <a:gd name="connsiteX30" fmla="*/ 857250 w 5934075"/>
                  <a:gd name="connsiteY30" fmla="*/ 2991223 h 3848473"/>
                  <a:gd name="connsiteX31" fmla="*/ 885825 w 5934075"/>
                  <a:gd name="connsiteY31" fmla="*/ 2972173 h 3848473"/>
                  <a:gd name="connsiteX32" fmla="*/ 923925 w 5934075"/>
                  <a:gd name="connsiteY32" fmla="*/ 2934073 h 3848473"/>
                  <a:gd name="connsiteX33" fmla="*/ 966787 w 5934075"/>
                  <a:gd name="connsiteY33" fmla="*/ 2919785 h 3848473"/>
                  <a:gd name="connsiteX34" fmla="*/ 985837 w 5934075"/>
                  <a:gd name="connsiteY34" fmla="*/ 2910260 h 3848473"/>
                  <a:gd name="connsiteX35" fmla="*/ 1062037 w 5934075"/>
                  <a:gd name="connsiteY35" fmla="*/ 2895973 h 3848473"/>
                  <a:gd name="connsiteX36" fmla="*/ 1143000 w 5934075"/>
                  <a:gd name="connsiteY36" fmla="*/ 2881685 h 3848473"/>
                  <a:gd name="connsiteX37" fmla="*/ 1195387 w 5934075"/>
                  <a:gd name="connsiteY37" fmla="*/ 2862635 h 3848473"/>
                  <a:gd name="connsiteX38" fmla="*/ 1223962 w 5934075"/>
                  <a:gd name="connsiteY38" fmla="*/ 2834060 h 3848473"/>
                  <a:gd name="connsiteX39" fmla="*/ 1243012 w 5934075"/>
                  <a:gd name="connsiteY39" fmla="*/ 2815010 h 3848473"/>
                  <a:gd name="connsiteX40" fmla="*/ 1276350 w 5934075"/>
                  <a:gd name="connsiteY40" fmla="*/ 2767385 h 3848473"/>
                  <a:gd name="connsiteX41" fmla="*/ 1295400 w 5934075"/>
                  <a:gd name="connsiteY41" fmla="*/ 2753098 h 3848473"/>
                  <a:gd name="connsiteX42" fmla="*/ 1314450 w 5934075"/>
                  <a:gd name="connsiteY42" fmla="*/ 2719760 h 3848473"/>
                  <a:gd name="connsiteX43" fmla="*/ 1333500 w 5934075"/>
                  <a:gd name="connsiteY43" fmla="*/ 2691185 h 3848473"/>
                  <a:gd name="connsiteX44" fmla="*/ 1352550 w 5934075"/>
                  <a:gd name="connsiteY44" fmla="*/ 2672135 h 3848473"/>
                  <a:gd name="connsiteX45" fmla="*/ 1362075 w 5934075"/>
                  <a:gd name="connsiteY45" fmla="*/ 2657848 h 3848473"/>
                  <a:gd name="connsiteX46" fmla="*/ 1376362 w 5934075"/>
                  <a:gd name="connsiteY46" fmla="*/ 2643560 h 3848473"/>
                  <a:gd name="connsiteX47" fmla="*/ 1390650 w 5934075"/>
                  <a:gd name="connsiteY47" fmla="*/ 2624510 h 3848473"/>
                  <a:gd name="connsiteX48" fmla="*/ 1471612 w 5934075"/>
                  <a:gd name="connsiteY48" fmla="*/ 2586410 h 3848473"/>
                  <a:gd name="connsiteX49" fmla="*/ 1519237 w 5934075"/>
                  <a:gd name="connsiteY49" fmla="*/ 2557835 h 3848473"/>
                  <a:gd name="connsiteX50" fmla="*/ 1552575 w 5934075"/>
                  <a:gd name="connsiteY50" fmla="*/ 2548310 h 3848473"/>
                  <a:gd name="connsiteX51" fmla="*/ 1566862 w 5934075"/>
                  <a:gd name="connsiteY51" fmla="*/ 2538785 h 3848473"/>
                  <a:gd name="connsiteX52" fmla="*/ 1633537 w 5934075"/>
                  <a:gd name="connsiteY52" fmla="*/ 2529260 h 3848473"/>
                  <a:gd name="connsiteX53" fmla="*/ 1671637 w 5934075"/>
                  <a:gd name="connsiteY53" fmla="*/ 2514973 h 3848473"/>
                  <a:gd name="connsiteX54" fmla="*/ 1714500 w 5934075"/>
                  <a:gd name="connsiteY54" fmla="*/ 2476873 h 3848473"/>
                  <a:gd name="connsiteX55" fmla="*/ 1733550 w 5934075"/>
                  <a:gd name="connsiteY55" fmla="*/ 2467348 h 3848473"/>
                  <a:gd name="connsiteX56" fmla="*/ 1757362 w 5934075"/>
                  <a:gd name="connsiteY56" fmla="*/ 2438773 h 3848473"/>
                  <a:gd name="connsiteX57" fmla="*/ 1785937 w 5934075"/>
                  <a:gd name="connsiteY57" fmla="*/ 2400673 h 3848473"/>
                  <a:gd name="connsiteX58" fmla="*/ 1881187 w 5934075"/>
                  <a:gd name="connsiteY58" fmla="*/ 2319710 h 3848473"/>
                  <a:gd name="connsiteX59" fmla="*/ 1900237 w 5934075"/>
                  <a:gd name="connsiteY59" fmla="*/ 2314948 h 3848473"/>
                  <a:gd name="connsiteX60" fmla="*/ 1919287 w 5934075"/>
                  <a:gd name="connsiteY60" fmla="*/ 2305423 h 3848473"/>
                  <a:gd name="connsiteX61" fmla="*/ 1933575 w 5934075"/>
                  <a:gd name="connsiteY61" fmla="*/ 2295898 h 3848473"/>
                  <a:gd name="connsiteX62" fmla="*/ 1966912 w 5934075"/>
                  <a:gd name="connsiteY62" fmla="*/ 2286373 h 3848473"/>
                  <a:gd name="connsiteX63" fmla="*/ 1990725 w 5934075"/>
                  <a:gd name="connsiteY63" fmla="*/ 2276848 h 3848473"/>
                  <a:gd name="connsiteX64" fmla="*/ 2005012 w 5934075"/>
                  <a:gd name="connsiteY64" fmla="*/ 2272085 h 3848473"/>
                  <a:gd name="connsiteX65" fmla="*/ 2028825 w 5934075"/>
                  <a:gd name="connsiteY65" fmla="*/ 2262560 h 3848473"/>
                  <a:gd name="connsiteX66" fmla="*/ 2090737 w 5934075"/>
                  <a:gd name="connsiteY66" fmla="*/ 2257798 h 3848473"/>
                  <a:gd name="connsiteX67" fmla="*/ 2143125 w 5934075"/>
                  <a:gd name="connsiteY67" fmla="*/ 2248273 h 3848473"/>
                  <a:gd name="connsiteX68" fmla="*/ 2166937 w 5934075"/>
                  <a:gd name="connsiteY68" fmla="*/ 2233985 h 3848473"/>
                  <a:gd name="connsiteX69" fmla="*/ 2185987 w 5934075"/>
                  <a:gd name="connsiteY69" fmla="*/ 2229223 h 3848473"/>
                  <a:gd name="connsiteX70" fmla="*/ 2224087 w 5934075"/>
                  <a:gd name="connsiteY70" fmla="*/ 2219698 h 3848473"/>
                  <a:gd name="connsiteX71" fmla="*/ 2257425 w 5934075"/>
                  <a:gd name="connsiteY71" fmla="*/ 2200648 h 3848473"/>
                  <a:gd name="connsiteX72" fmla="*/ 2271712 w 5934075"/>
                  <a:gd name="connsiteY72" fmla="*/ 2191123 h 3848473"/>
                  <a:gd name="connsiteX73" fmla="*/ 2314575 w 5934075"/>
                  <a:gd name="connsiteY73" fmla="*/ 2176835 h 3848473"/>
                  <a:gd name="connsiteX74" fmla="*/ 2324100 w 5934075"/>
                  <a:gd name="connsiteY74" fmla="*/ 2157785 h 3848473"/>
                  <a:gd name="connsiteX75" fmla="*/ 2424112 w 5934075"/>
                  <a:gd name="connsiteY75" fmla="*/ 2100635 h 3848473"/>
                  <a:gd name="connsiteX76" fmla="*/ 2481262 w 5934075"/>
                  <a:gd name="connsiteY76" fmla="*/ 2067298 h 3848473"/>
                  <a:gd name="connsiteX77" fmla="*/ 2495550 w 5934075"/>
                  <a:gd name="connsiteY77" fmla="*/ 2062535 h 3848473"/>
                  <a:gd name="connsiteX78" fmla="*/ 2519362 w 5934075"/>
                  <a:gd name="connsiteY78" fmla="*/ 2048248 h 3848473"/>
                  <a:gd name="connsiteX79" fmla="*/ 2557462 w 5934075"/>
                  <a:gd name="connsiteY79" fmla="*/ 2029198 h 3848473"/>
                  <a:gd name="connsiteX80" fmla="*/ 2590800 w 5934075"/>
                  <a:gd name="connsiteY80" fmla="*/ 2014910 h 3848473"/>
                  <a:gd name="connsiteX81" fmla="*/ 2652712 w 5934075"/>
                  <a:gd name="connsiteY81" fmla="*/ 1976810 h 3848473"/>
                  <a:gd name="connsiteX82" fmla="*/ 2690812 w 5934075"/>
                  <a:gd name="connsiteY82" fmla="*/ 1962523 h 3848473"/>
                  <a:gd name="connsiteX83" fmla="*/ 2733675 w 5934075"/>
                  <a:gd name="connsiteY83" fmla="*/ 1943473 h 3848473"/>
                  <a:gd name="connsiteX84" fmla="*/ 2757487 w 5934075"/>
                  <a:gd name="connsiteY84" fmla="*/ 1938710 h 3848473"/>
                  <a:gd name="connsiteX85" fmla="*/ 2786062 w 5934075"/>
                  <a:gd name="connsiteY85" fmla="*/ 1929185 h 3848473"/>
                  <a:gd name="connsiteX86" fmla="*/ 2833687 w 5934075"/>
                  <a:gd name="connsiteY86" fmla="*/ 1919660 h 3848473"/>
                  <a:gd name="connsiteX87" fmla="*/ 2871787 w 5934075"/>
                  <a:gd name="connsiteY87" fmla="*/ 1910135 h 3848473"/>
                  <a:gd name="connsiteX88" fmla="*/ 2919412 w 5934075"/>
                  <a:gd name="connsiteY88" fmla="*/ 1900610 h 3848473"/>
                  <a:gd name="connsiteX89" fmla="*/ 2933700 w 5934075"/>
                  <a:gd name="connsiteY89" fmla="*/ 1895848 h 3848473"/>
                  <a:gd name="connsiteX90" fmla="*/ 2986087 w 5934075"/>
                  <a:gd name="connsiteY90" fmla="*/ 1881560 h 3848473"/>
                  <a:gd name="connsiteX91" fmla="*/ 3033712 w 5934075"/>
                  <a:gd name="connsiteY91" fmla="*/ 1848223 h 3848473"/>
                  <a:gd name="connsiteX92" fmla="*/ 3067050 w 5934075"/>
                  <a:gd name="connsiteY92" fmla="*/ 1829173 h 3848473"/>
                  <a:gd name="connsiteX93" fmla="*/ 3109912 w 5934075"/>
                  <a:gd name="connsiteY93" fmla="*/ 1786310 h 3848473"/>
                  <a:gd name="connsiteX94" fmla="*/ 3148012 w 5934075"/>
                  <a:gd name="connsiteY94" fmla="*/ 1752973 h 3848473"/>
                  <a:gd name="connsiteX95" fmla="*/ 3176587 w 5934075"/>
                  <a:gd name="connsiteY95" fmla="*/ 1724398 h 3848473"/>
                  <a:gd name="connsiteX96" fmla="*/ 3190875 w 5934075"/>
                  <a:gd name="connsiteY96" fmla="*/ 1710110 h 3848473"/>
                  <a:gd name="connsiteX97" fmla="*/ 3205162 w 5934075"/>
                  <a:gd name="connsiteY97" fmla="*/ 1705348 h 3848473"/>
                  <a:gd name="connsiteX98" fmla="*/ 3252787 w 5934075"/>
                  <a:gd name="connsiteY98" fmla="*/ 1667248 h 3848473"/>
                  <a:gd name="connsiteX99" fmla="*/ 3295650 w 5934075"/>
                  <a:gd name="connsiteY99" fmla="*/ 1614860 h 3848473"/>
                  <a:gd name="connsiteX100" fmla="*/ 3328987 w 5934075"/>
                  <a:gd name="connsiteY100" fmla="*/ 1586285 h 3848473"/>
                  <a:gd name="connsiteX101" fmla="*/ 3343275 w 5934075"/>
                  <a:gd name="connsiteY101" fmla="*/ 1567235 h 3848473"/>
                  <a:gd name="connsiteX102" fmla="*/ 3409950 w 5934075"/>
                  <a:gd name="connsiteY102" fmla="*/ 1510085 h 3848473"/>
                  <a:gd name="connsiteX103" fmla="*/ 3419475 w 5934075"/>
                  <a:gd name="connsiteY103" fmla="*/ 1495798 h 3848473"/>
                  <a:gd name="connsiteX104" fmla="*/ 3457575 w 5934075"/>
                  <a:gd name="connsiteY104" fmla="*/ 1462460 h 3848473"/>
                  <a:gd name="connsiteX105" fmla="*/ 3476625 w 5934075"/>
                  <a:gd name="connsiteY105" fmla="*/ 1452935 h 3848473"/>
                  <a:gd name="connsiteX106" fmla="*/ 3500437 w 5934075"/>
                  <a:gd name="connsiteY106" fmla="*/ 1429123 h 3848473"/>
                  <a:gd name="connsiteX107" fmla="*/ 3514725 w 5934075"/>
                  <a:gd name="connsiteY107" fmla="*/ 1414835 h 3848473"/>
                  <a:gd name="connsiteX108" fmla="*/ 3576637 w 5934075"/>
                  <a:gd name="connsiteY108" fmla="*/ 1357685 h 3848473"/>
                  <a:gd name="connsiteX109" fmla="*/ 3600450 w 5934075"/>
                  <a:gd name="connsiteY109" fmla="*/ 1329110 h 3848473"/>
                  <a:gd name="connsiteX110" fmla="*/ 3619500 w 5934075"/>
                  <a:gd name="connsiteY110" fmla="*/ 1300535 h 3848473"/>
                  <a:gd name="connsiteX111" fmla="*/ 3633787 w 5934075"/>
                  <a:gd name="connsiteY111" fmla="*/ 1295773 h 3848473"/>
                  <a:gd name="connsiteX112" fmla="*/ 3705225 w 5934075"/>
                  <a:gd name="connsiteY112" fmla="*/ 1205285 h 3848473"/>
                  <a:gd name="connsiteX113" fmla="*/ 3724275 w 5934075"/>
                  <a:gd name="connsiteY113" fmla="*/ 1186235 h 3848473"/>
                  <a:gd name="connsiteX114" fmla="*/ 3776662 w 5934075"/>
                  <a:gd name="connsiteY114" fmla="*/ 1148135 h 3848473"/>
                  <a:gd name="connsiteX115" fmla="*/ 3795712 w 5934075"/>
                  <a:gd name="connsiteY115" fmla="*/ 1138610 h 3848473"/>
                  <a:gd name="connsiteX116" fmla="*/ 3824287 w 5934075"/>
                  <a:gd name="connsiteY116" fmla="*/ 1114798 h 3848473"/>
                  <a:gd name="connsiteX117" fmla="*/ 3857625 w 5934075"/>
                  <a:gd name="connsiteY117" fmla="*/ 1100510 h 3848473"/>
                  <a:gd name="connsiteX118" fmla="*/ 3900487 w 5934075"/>
                  <a:gd name="connsiteY118" fmla="*/ 1071935 h 3848473"/>
                  <a:gd name="connsiteX119" fmla="*/ 3914775 w 5934075"/>
                  <a:gd name="connsiteY119" fmla="*/ 1062410 h 3848473"/>
                  <a:gd name="connsiteX120" fmla="*/ 3933825 w 5934075"/>
                  <a:gd name="connsiteY120" fmla="*/ 1057648 h 3848473"/>
                  <a:gd name="connsiteX121" fmla="*/ 4010025 w 5934075"/>
                  <a:gd name="connsiteY121" fmla="*/ 1033835 h 3848473"/>
                  <a:gd name="connsiteX122" fmla="*/ 4057650 w 5934075"/>
                  <a:gd name="connsiteY122" fmla="*/ 1014785 h 3848473"/>
                  <a:gd name="connsiteX123" fmla="*/ 4090987 w 5934075"/>
                  <a:gd name="connsiteY123" fmla="*/ 1005260 h 3848473"/>
                  <a:gd name="connsiteX124" fmla="*/ 4129087 w 5934075"/>
                  <a:gd name="connsiteY124" fmla="*/ 1000498 h 3848473"/>
                  <a:gd name="connsiteX125" fmla="*/ 4171950 w 5934075"/>
                  <a:gd name="connsiteY125" fmla="*/ 990973 h 3848473"/>
                  <a:gd name="connsiteX126" fmla="*/ 4214812 w 5934075"/>
                  <a:gd name="connsiteY126" fmla="*/ 971923 h 3848473"/>
                  <a:gd name="connsiteX127" fmla="*/ 4252912 w 5934075"/>
                  <a:gd name="connsiteY127" fmla="*/ 962398 h 3848473"/>
                  <a:gd name="connsiteX128" fmla="*/ 4267200 w 5934075"/>
                  <a:gd name="connsiteY128" fmla="*/ 952873 h 3848473"/>
                  <a:gd name="connsiteX129" fmla="*/ 4305300 w 5934075"/>
                  <a:gd name="connsiteY129" fmla="*/ 938585 h 3848473"/>
                  <a:gd name="connsiteX130" fmla="*/ 4324350 w 5934075"/>
                  <a:gd name="connsiteY130" fmla="*/ 924298 h 3848473"/>
                  <a:gd name="connsiteX131" fmla="*/ 4357687 w 5934075"/>
                  <a:gd name="connsiteY131" fmla="*/ 895723 h 3848473"/>
                  <a:gd name="connsiteX132" fmla="*/ 4367212 w 5934075"/>
                  <a:gd name="connsiteY132" fmla="*/ 876673 h 3848473"/>
                  <a:gd name="connsiteX133" fmla="*/ 4386262 w 5934075"/>
                  <a:gd name="connsiteY133" fmla="*/ 857623 h 3848473"/>
                  <a:gd name="connsiteX134" fmla="*/ 4410075 w 5934075"/>
                  <a:gd name="connsiteY134" fmla="*/ 809998 h 3848473"/>
                  <a:gd name="connsiteX135" fmla="*/ 4424362 w 5934075"/>
                  <a:gd name="connsiteY135" fmla="*/ 786185 h 3848473"/>
                  <a:gd name="connsiteX136" fmla="*/ 4438650 w 5934075"/>
                  <a:gd name="connsiteY136" fmla="*/ 695698 h 3848473"/>
                  <a:gd name="connsiteX137" fmla="*/ 4448175 w 5934075"/>
                  <a:gd name="connsiteY137" fmla="*/ 581398 h 3848473"/>
                  <a:gd name="connsiteX138" fmla="*/ 4457700 w 5934075"/>
                  <a:gd name="connsiteY138" fmla="*/ 543298 h 3848473"/>
                  <a:gd name="connsiteX139" fmla="*/ 4462462 w 5934075"/>
                  <a:gd name="connsiteY139" fmla="*/ 500435 h 3848473"/>
                  <a:gd name="connsiteX140" fmla="*/ 4471987 w 5934075"/>
                  <a:gd name="connsiteY140" fmla="*/ 424235 h 3848473"/>
                  <a:gd name="connsiteX141" fmla="*/ 4476750 w 5934075"/>
                  <a:gd name="connsiteY141" fmla="*/ 381373 h 3848473"/>
                  <a:gd name="connsiteX142" fmla="*/ 4491037 w 5934075"/>
                  <a:gd name="connsiteY142" fmla="*/ 271835 h 3848473"/>
                  <a:gd name="connsiteX143" fmla="*/ 4495800 w 5934075"/>
                  <a:gd name="connsiteY143" fmla="*/ 233735 h 3848473"/>
                  <a:gd name="connsiteX144" fmla="*/ 4505325 w 5934075"/>
                  <a:gd name="connsiteY144" fmla="*/ 190873 h 3848473"/>
                  <a:gd name="connsiteX145" fmla="*/ 4510087 w 5934075"/>
                  <a:gd name="connsiteY145" fmla="*/ 152773 h 3848473"/>
                  <a:gd name="connsiteX146" fmla="*/ 4519612 w 5934075"/>
                  <a:gd name="connsiteY146" fmla="*/ 119435 h 3848473"/>
                  <a:gd name="connsiteX147" fmla="*/ 4524375 w 5934075"/>
                  <a:gd name="connsiteY147" fmla="*/ 95623 h 3848473"/>
                  <a:gd name="connsiteX148" fmla="*/ 4533900 w 5934075"/>
                  <a:gd name="connsiteY148" fmla="*/ 76573 h 3848473"/>
                  <a:gd name="connsiteX149" fmla="*/ 4543425 w 5934075"/>
                  <a:gd name="connsiteY149" fmla="*/ 52760 h 3848473"/>
                  <a:gd name="connsiteX150" fmla="*/ 4581525 w 5934075"/>
                  <a:gd name="connsiteY150" fmla="*/ 14660 h 3848473"/>
                  <a:gd name="connsiteX151" fmla="*/ 4600575 w 5934075"/>
                  <a:gd name="connsiteY151" fmla="*/ 9898 h 3848473"/>
                  <a:gd name="connsiteX152" fmla="*/ 4619625 w 5934075"/>
                  <a:gd name="connsiteY152" fmla="*/ 373 h 3848473"/>
                  <a:gd name="connsiteX153" fmla="*/ 4743450 w 5934075"/>
                  <a:gd name="connsiteY153" fmla="*/ 14660 h 3848473"/>
                  <a:gd name="connsiteX154" fmla="*/ 4781550 w 5934075"/>
                  <a:gd name="connsiteY154" fmla="*/ 28948 h 3848473"/>
                  <a:gd name="connsiteX155" fmla="*/ 4829175 w 5934075"/>
                  <a:gd name="connsiteY155" fmla="*/ 52760 h 3848473"/>
                  <a:gd name="connsiteX156" fmla="*/ 4867275 w 5934075"/>
                  <a:gd name="connsiteY156" fmla="*/ 86098 h 3848473"/>
                  <a:gd name="connsiteX157" fmla="*/ 4910137 w 5934075"/>
                  <a:gd name="connsiteY157" fmla="*/ 133723 h 3848473"/>
                  <a:gd name="connsiteX158" fmla="*/ 4957762 w 5934075"/>
                  <a:gd name="connsiteY158" fmla="*/ 200398 h 3848473"/>
                  <a:gd name="connsiteX159" fmla="*/ 4976812 w 5934075"/>
                  <a:gd name="connsiteY159" fmla="*/ 228973 h 3848473"/>
                  <a:gd name="connsiteX160" fmla="*/ 4995862 w 5934075"/>
                  <a:gd name="connsiteY160" fmla="*/ 252785 h 3848473"/>
                  <a:gd name="connsiteX161" fmla="*/ 5010150 w 5934075"/>
                  <a:gd name="connsiteY161" fmla="*/ 276598 h 3848473"/>
                  <a:gd name="connsiteX162" fmla="*/ 5029200 w 5934075"/>
                  <a:gd name="connsiteY162" fmla="*/ 300410 h 3848473"/>
                  <a:gd name="connsiteX163" fmla="*/ 5048250 w 5934075"/>
                  <a:gd name="connsiteY163" fmla="*/ 328985 h 3848473"/>
                  <a:gd name="connsiteX164" fmla="*/ 5067300 w 5934075"/>
                  <a:gd name="connsiteY164" fmla="*/ 362323 h 3848473"/>
                  <a:gd name="connsiteX165" fmla="*/ 5124450 w 5934075"/>
                  <a:gd name="connsiteY165" fmla="*/ 409948 h 3848473"/>
                  <a:gd name="connsiteX166" fmla="*/ 5143500 w 5934075"/>
                  <a:gd name="connsiteY166" fmla="*/ 419473 h 3848473"/>
                  <a:gd name="connsiteX167" fmla="*/ 5172075 w 5934075"/>
                  <a:gd name="connsiteY167" fmla="*/ 428998 h 3848473"/>
                  <a:gd name="connsiteX168" fmla="*/ 5253037 w 5934075"/>
                  <a:gd name="connsiteY168" fmla="*/ 471860 h 3848473"/>
                  <a:gd name="connsiteX169" fmla="*/ 5286375 w 5934075"/>
                  <a:gd name="connsiteY169" fmla="*/ 481385 h 3848473"/>
                  <a:gd name="connsiteX170" fmla="*/ 5300662 w 5934075"/>
                  <a:gd name="connsiteY170" fmla="*/ 486148 h 3848473"/>
                  <a:gd name="connsiteX171" fmla="*/ 5357812 w 5934075"/>
                  <a:gd name="connsiteY171" fmla="*/ 514723 h 3848473"/>
                  <a:gd name="connsiteX172" fmla="*/ 5386387 w 5934075"/>
                  <a:gd name="connsiteY172" fmla="*/ 529010 h 3848473"/>
                  <a:gd name="connsiteX173" fmla="*/ 5434012 w 5934075"/>
                  <a:gd name="connsiteY173" fmla="*/ 548060 h 3848473"/>
                  <a:gd name="connsiteX174" fmla="*/ 5467350 w 5934075"/>
                  <a:gd name="connsiteY174" fmla="*/ 571873 h 3848473"/>
                  <a:gd name="connsiteX175" fmla="*/ 5495925 w 5934075"/>
                  <a:gd name="connsiteY175" fmla="*/ 586160 h 3848473"/>
                  <a:gd name="connsiteX176" fmla="*/ 5519737 w 5934075"/>
                  <a:gd name="connsiteY176" fmla="*/ 605210 h 3848473"/>
                  <a:gd name="connsiteX177" fmla="*/ 5543550 w 5934075"/>
                  <a:gd name="connsiteY177" fmla="*/ 619498 h 3848473"/>
                  <a:gd name="connsiteX178" fmla="*/ 5586412 w 5934075"/>
                  <a:gd name="connsiteY178" fmla="*/ 652835 h 3848473"/>
                  <a:gd name="connsiteX179" fmla="*/ 5614987 w 5934075"/>
                  <a:gd name="connsiteY179" fmla="*/ 671885 h 3848473"/>
                  <a:gd name="connsiteX180" fmla="*/ 5648325 w 5934075"/>
                  <a:gd name="connsiteY180" fmla="*/ 714748 h 3848473"/>
                  <a:gd name="connsiteX181" fmla="*/ 5681662 w 5934075"/>
                  <a:gd name="connsiteY181" fmla="*/ 743323 h 3848473"/>
                  <a:gd name="connsiteX182" fmla="*/ 5710237 w 5934075"/>
                  <a:gd name="connsiteY182" fmla="*/ 786185 h 3848473"/>
                  <a:gd name="connsiteX183" fmla="*/ 5748337 w 5934075"/>
                  <a:gd name="connsiteY183" fmla="*/ 867148 h 3848473"/>
                  <a:gd name="connsiteX184" fmla="*/ 5767387 w 5934075"/>
                  <a:gd name="connsiteY184" fmla="*/ 957635 h 3848473"/>
                  <a:gd name="connsiteX185" fmla="*/ 5781675 w 5934075"/>
                  <a:gd name="connsiteY185" fmla="*/ 1000498 h 3848473"/>
                  <a:gd name="connsiteX186" fmla="*/ 5800725 w 5934075"/>
                  <a:gd name="connsiteY186" fmla="*/ 1081460 h 3848473"/>
                  <a:gd name="connsiteX187" fmla="*/ 5815012 w 5934075"/>
                  <a:gd name="connsiteY187" fmla="*/ 1124323 h 3848473"/>
                  <a:gd name="connsiteX188" fmla="*/ 5824537 w 5934075"/>
                  <a:gd name="connsiteY188" fmla="*/ 1157660 h 3848473"/>
                  <a:gd name="connsiteX189" fmla="*/ 5834062 w 5934075"/>
                  <a:gd name="connsiteY189" fmla="*/ 1181473 h 3848473"/>
                  <a:gd name="connsiteX190" fmla="*/ 5857875 w 5934075"/>
                  <a:gd name="connsiteY190" fmla="*/ 1248148 h 3848473"/>
                  <a:gd name="connsiteX191" fmla="*/ 5876925 w 5934075"/>
                  <a:gd name="connsiteY191" fmla="*/ 1295773 h 3848473"/>
                  <a:gd name="connsiteX192" fmla="*/ 5881687 w 5934075"/>
                  <a:gd name="connsiteY192" fmla="*/ 1329110 h 3848473"/>
                  <a:gd name="connsiteX193" fmla="*/ 5895975 w 5934075"/>
                  <a:gd name="connsiteY193" fmla="*/ 1362448 h 3848473"/>
                  <a:gd name="connsiteX194" fmla="*/ 5910262 w 5934075"/>
                  <a:gd name="connsiteY194" fmla="*/ 1471985 h 3848473"/>
                  <a:gd name="connsiteX195" fmla="*/ 5915025 w 5934075"/>
                  <a:gd name="connsiteY195" fmla="*/ 1505323 h 3848473"/>
                  <a:gd name="connsiteX196" fmla="*/ 5919787 w 5934075"/>
                  <a:gd name="connsiteY196" fmla="*/ 1529135 h 3848473"/>
                  <a:gd name="connsiteX197" fmla="*/ 5924550 w 5934075"/>
                  <a:gd name="connsiteY197" fmla="*/ 1610098 h 3848473"/>
                  <a:gd name="connsiteX198" fmla="*/ 5934075 w 5934075"/>
                  <a:gd name="connsiteY198" fmla="*/ 1705348 h 3848473"/>
                  <a:gd name="connsiteX199" fmla="*/ 5929312 w 5934075"/>
                  <a:gd name="connsiteY199" fmla="*/ 1948235 h 3848473"/>
                  <a:gd name="connsiteX200" fmla="*/ 5905500 w 5934075"/>
                  <a:gd name="connsiteY200" fmla="*/ 2029198 h 3848473"/>
                  <a:gd name="connsiteX201" fmla="*/ 5895975 w 5934075"/>
                  <a:gd name="connsiteY201" fmla="*/ 2053010 h 3848473"/>
                  <a:gd name="connsiteX202" fmla="*/ 5857875 w 5934075"/>
                  <a:gd name="connsiteY202" fmla="*/ 2076823 h 3848473"/>
                  <a:gd name="connsiteX203" fmla="*/ 5748337 w 5934075"/>
                  <a:gd name="connsiteY203" fmla="*/ 2067298 h 3848473"/>
                  <a:gd name="connsiteX204" fmla="*/ 5686425 w 5934075"/>
                  <a:gd name="connsiteY204" fmla="*/ 2048248 h 3848473"/>
                  <a:gd name="connsiteX205" fmla="*/ 5648325 w 5934075"/>
                  <a:gd name="connsiteY205" fmla="*/ 2038723 h 3848473"/>
                  <a:gd name="connsiteX206" fmla="*/ 5624512 w 5934075"/>
                  <a:gd name="connsiteY206" fmla="*/ 2029198 h 3848473"/>
                  <a:gd name="connsiteX207" fmla="*/ 5605462 w 5934075"/>
                  <a:gd name="connsiteY207" fmla="*/ 2024435 h 3848473"/>
                  <a:gd name="connsiteX208" fmla="*/ 5581650 w 5934075"/>
                  <a:gd name="connsiteY208" fmla="*/ 2014910 h 3848473"/>
                  <a:gd name="connsiteX209" fmla="*/ 5548312 w 5934075"/>
                  <a:gd name="connsiteY209" fmla="*/ 2010148 h 3848473"/>
                  <a:gd name="connsiteX210" fmla="*/ 5519737 w 5934075"/>
                  <a:gd name="connsiteY210" fmla="*/ 2000623 h 3848473"/>
                  <a:gd name="connsiteX211" fmla="*/ 5500687 w 5934075"/>
                  <a:gd name="connsiteY211" fmla="*/ 1995860 h 3848473"/>
                  <a:gd name="connsiteX212" fmla="*/ 5476875 w 5934075"/>
                  <a:gd name="connsiteY212" fmla="*/ 1986335 h 3848473"/>
                  <a:gd name="connsiteX213" fmla="*/ 5448300 w 5934075"/>
                  <a:gd name="connsiteY213" fmla="*/ 1976810 h 3848473"/>
                  <a:gd name="connsiteX214" fmla="*/ 5414962 w 5934075"/>
                  <a:gd name="connsiteY214" fmla="*/ 1962523 h 3848473"/>
                  <a:gd name="connsiteX215" fmla="*/ 5410200 w 5934075"/>
                  <a:gd name="connsiteY215" fmla="*/ 1948235 h 3848473"/>
                  <a:gd name="connsiteX216" fmla="*/ 5372100 w 5934075"/>
                  <a:gd name="connsiteY216" fmla="*/ 1924423 h 3848473"/>
                  <a:gd name="connsiteX217" fmla="*/ 5329237 w 5934075"/>
                  <a:gd name="connsiteY217" fmla="*/ 1900610 h 3848473"/>
                  <a:gd name="connsiteX218" fmla="*/ 5262562 w 5934075"/>
                  <a:gd name="connsiteY218" fmla="*/ 1824410 h 3848473"/>
                  <a:gd name="connsiteX219" fmla="*/ 5238750 w 5934075"/>
                  <a:gd name="connsiteY219" fmla="*/ 1805360 h 3848473"/>
                  <a:gd name="connsiteX220" fmla="*/ 5214937 w 5934075"/>
                  <a:gd name="connsiteY220" fmla="*/ 1800598 h 3848473"/>
                  <a:gd name="connsiteX221" fmla="*/ 5143500 w 5934075"/>
                  <a:gd name="connsiteY221" fmla="*/ 1762498 h 3848473"/>
                  <a:gd name="connsiteX222" fmla="*/ 4995862 w 5934075"/>
                  <a:gd name="connsiteY222" fmla="*/ 1719635 h 3848473"/>
                  <a:gd name="connsiteX223" fmla="*/ 4967287 w 5934075"/>
                  <a:gd name="connsiteY223" fmla="*/ 1714873 h 3848473"/>
                  <a:gd name="connsiteX224" fmla="*/ 4943475 w 5934075"/>
                  <a:gd name="connsiteY224" fmla="*/ 1710110 h 3848473"/>
                  <a:gd name="connsiteX225" fmla="*/ 4724400 w 5934075"/>
                  <a:gd name="connsiteY225" fmla="*/ 1700585 h 3848473"/>
                  <a:gd name="connsiteX226" fmla="*/ 4614862 w 5934075"/>
                  <a:gd name="connsiteY226" fmla="*/ 1714873 h 3848473"/>
                  <a:gd name="connsiteX227" fmla="*/ 4567237 w 5934075"/>
                  <a:gd name="connsiteY227" fmla="*/ 1743448 h 3848473"/>
                  <a:gd name="connsiteX228" fmla="*/ 4552950 w 5934075"/>
                  <a:gd name="connsiteY228" fmla="*/ 1748210 h 3848473"/>
                  <a:gd name="connsiteX229" fmla="*/ 4510087 w 5934075"/>
                  <a:gd name="connsiteY229" fmla="*/ 1800598 h 3848473"/>
                  <a:gd name="connsiteX230" fmla="*/ 4486275 w 5934075"/>
                  <a:gd name="connsiteY230" fmla="*/ 1833935 h 3848473"/>
                  <a:gd name="connsiteX231" fmla="*/ 4462462 w 5934075"/>
                  <a:gd name="connsiteY231" fmla="*/ 1857748 h 3848473"/>
                  <a:gd name="connsiteX232" fmla="*/ 4443412 w 5934075"/>
                  <a:gd name="connsiteY232" fmla="*/ 1881560 h 3848473"/>
                  <a:gd name="connsiteX233" fmla="*/ 4400550 w 5934075"/>
                  <a:gd name="connsiteY233" fmla="*/ 1924423 h 3848473"/>
                  <a:gd name="connsiteX234" fmla="*/ 4343400 w 5934075"/>
                  <a:gd name="connsiteY234" fmla="*/ 1972048 h 3848473"/>
                  <a:gd name="connsiteX235" fmla="*/ 4324350 w 5934075"/>
                  <a:gd name="connsiteY235" fmla="*/ 1981573 h 3848473"/>
                  <a:gd name="connsiteX236" fmla="*/ 4267200 w 5934075"/>
                  <a:gd name="connsiteY236" fmla="*/ 2014910 h 3848473"/>
                  <a:gd name="connsiteX237" fmla="*/ 4252912 w 5934075"/>
                  <a:gd name="connsiteY237" fmla="*/ 2019673 h 3848473"/>
                  <a:gd name="connsiteX238" fmla="*/ 4238625 w 5934075"/>
                  <a:gd name="connsiteY238" fmla="*/ 2029198 h 3848473"/>
                  <a:gd name="connsiteX239" fmla="*/ 4162425 w 5934075"/>
                  <a:gd name="connsiteY239" fmla="*/ 2038723 h 3848473"/>
                  <a:gd name="connsiteX240" fmla="*/ 4105275 w 5934075"/>
                  <a:gd name="connsiteY240" fmla="*/ 2048248 h 3848473"/>
                  <a:gd name="connsiteX241" fmla="*/ 4076700 w 5934075"/>
                  <a:gd name="connsiteY241" fmla="*/ 2053010 h 3848473"/>
                  <a:gd name="connsiteX242" fmla="*/ 4062412 w 5934075"/>
                  <a:gd name="connsiteY242" fmla="*/ 2057773 h 3848473"/>
                  <a:gd name="connsiteX243" fmla="*/ 4043362 w 5934075"/>
                  <a:gd name="connsiteY243" fmla="*/ 2062535 h 3848473"/>
                  <a:gd name="connsiteX244" fmla="*/ 4019550 w 5934075"/>
                  <a:gd name="connsiteY244" fmla="*/ 2072060 h 3848473"/>
                  <a:gd name="connsiteX245" fmla="*/ 3971925 w 5934075"/>
                  <a:gd name="connsiteY245" fmla="*/ 2081585 h 3848473"/>
                  <a:gd name="connsiteX246" fmla="*/ 3948112 w 5934075"/>
                  <a:gd name="connsiteY246" fmla="*/ 2091110 h 3848473"/>
                  <a:gd name="connsiteX247" fmla="*/ 3895725 w 5934075"/>
                  <a:gd name="connsiteY247" fmla="*/ 2105398 h 3848473"/>
                  <a:gd name="connsiteX248" fmla="*/ 3871912 w 5934075"/>
                  <a:gd name="connsiteY248" fmla="*/ 2114923 h 3848473"/>
                  <a:gd name="connsiteX249" fmla="*/ 3852862 w 5934075"/>
                  <a:gd name="connsiteY249" fmla="*/ 2129210 h 3848473"/>
                  <a:gd name="connsiteX250" fmla="*/ 3819525 w 5934075"/>
                  <a:gd name="connsiteY250" fmla="*/ 2138735 h 3848473"/>
                  <a:gd name="connsiteX251" fmla="*/ 3795712 w 5934075"/>
                  <a:gd name="connsiteY251" fmla="*/ 2153023 h 3848473"/>
                  <a:gd name="connsiteX252" fmla="*/ 3752850 w 5934075"/>
                  <a:gd name="connsiteY252" fmla="*/ 2181598 h 3848473"/>
                  <a:gd name="connsiteX253" fmla="*/ 3714750 w 5934075"/>
                  <a:gd name="connsiteY253" fmla="*/ 2200648 h 3848473"/>
                  <a:gd name="connsiteX254" fmla="*/ 3700462 w 5934075"/>
                  <a:gd name="connsiteY254" fmla="*/ 2214935 h 3848473"/>
                  <a:gd name="connsiteX255" fmla="*/ 3690937 w 5934075"/>
                  <a:gd name="connsiteY255" fmla="*/ 2229223 h 3848473"/>
                  <a:gd name="connsiteX256" fmla="*/ 3662362 w 5934075"/>
                  <a:gd name="connsiteY256" fmla="*/ 2248273 h 3848473"/>
                  <a:gd name="connsiteX257" fmla="*/ 3638550 w 5934075"/>
                  <a:gd name="connsiteY257" fmla="*/ 2267323 h 3848473"/>
                  <a:gd name="connsiteX258" fmla="*/ 3609975 w 5934075"/>
                  <a:gd name="connsiteY258" fmla="*/ 2276848 h 3848473"/>
                  <a:gd name="connsiteX259" fmla="*/ 3543300 w 5934075"/>
                  <a:gd name="connsiteY259" fmla="*/ 2305423 h 3848473"/>
                  <a:gd name="connsiteX260" fmla="*/ 3519487 w 5934075"/>
                  <a:gd name="connsiteY260" fmla="*/ 2314948 h 3848473"/>
                  <a:gd name="connsiteX261" fmla="*/ 3495675 w 5934075"/>
                  <a:gd name="connsiteY261" fmla="*/ 2329235 h 3848473"/>
                  <a:gd name="connsiteX262" fmla="*/ 3476625 w 5934075"/>
                  <a:gd name="connsiteY262" fmla="*/ 2333998 h 3848473"/>
                  <a:gd name="connsiteX263" fmla="*/ 3424237 w 5934075"/>
                  <a:gd name="connsiteY263" fmla="*/ 2357810 h 3848473"/>
                  <a:gd name="connsiteX264" fmla="*/ 3405187 w 5934075"/>
                  <a:gd name="connsiteY264" fmla="*/ 2372098 h 3848473"/>
                  <a:gd name="connsiteX265" fmla="*/ 3386137 w 5934075"/>
                  <a:gd name="connsiteY265" fmla="*/ 2381623 h 3848473"/>
                  <a:gd name="connsiteX266" fmla="*/ 3371850 w 5934075"/>
                  <a:gd name="connsiteY266" fmla="*/ 2391148 h 3848473"/>
                  <a:gd name="connsiteX267" fmla="*/ 3352800 w 5934075"/>
                  <a:gd name="connsiteY267" fmla="*/ 2395910 h 3848473"/>
                  <a:gd name="connsiteX268" fmla="*/ 3338512 w 5934075"/>
                  <a:gd name="connsiteY268" fmla="*/ 2410198 h 3848473"/>
                  <a:gd name="connsiteX269" fmla="*/ 3295650 w 5934075"/>
                  <a:gd name="connsiteY269" fmla="*/ 2429248 h 3848473"/>
                  <a:gd name="connsiteX270" fmla="*/ 3262312 w 5934075"/>
                  <a:gd name="connsiteY270" fmla="*/ 2448298 h 3848473"/>
                  <a:gd name="connsiteX271" fmla="*/ 3190875 w 5934075"/>
                  <a:gd name="connsiteY271" fmla="*/ 2481635 h 3848473"/>
                  <a:gd name="connsiteX272" fmla="*/ 3143250 w 5934075"/>
                  <a:gd name="connsiteY272" fmla="*/ 2495923 h 3848473"/>
                  <a:gd name="connsiteX273" fmla="*/ 3114675 w 5934075"/>
                  <a:gd name="connsiteY273" fmla="*/ 2510210 h 3848473"/>
                  <a:gd name="connsiteX274" fmla="*/ 3081337 w 5934075"/>
                  <a:gd name="connsiteY274" fmla="*/ 2524498 h 3848473"/>
                  <a:gd name="connsiteX275" fmla="*/ 3052762 w 5934075"/>
                  <a:gd name="connsiteY275" fmla="*/ 2538785 h 3848473"/>
                  <a:gd name="connsiteX276" fmla="*/ 3019425 w 5934075"/>
                  <a:gd name="connsiteY276" fmla="*/ 2553073 h 3848473"/>
                  <a:gd name="connsiteX277" fmla="*/ 2986087 w 5934075"/>
                  <a:gd name="connsiteY277" fmla="*/ 2581648 h 3848473"/>
                  <a:gd name="connsiteX278" fmla="*/ 2967037 w 5934075"/>
                  <a:gd name="connsiteY278" fmla="*/ 2591173 h 3848473"/>
                  <a:gd name="connsiteX279" fmla="*/ 2947987 w 5934075"/>
                  <a:gd name="connsiteY279" fmla="*/ 2605460 h 3848473"/>
                  <a:gd name="connsiteX280" fmla="*/ 2928937 w 5934075"/>
                  <a:gd name="connsiteY280" fmla="*/ 2614985 h 3848473"/>
                  <a:gd name="connsiteX281" fmla="*/ 2909887 w 5934075"/>
                  <a:gd name="connsiteY281" fmla="*/ 2634035 h 3848473"/>
                  <a:gd name="connsiteX282" fmla="*/ 2881312 w 5934075"/>
                  <a:gd name="connsiteY282" fmla="*/ 2653085 h 3848473"/>
                  <a:gd name="connsiteX283" fmla="*/ 2852737 w 5934075"/>
                  <a:gd name="connsiteY283" fmla="*/ 2681660 h 3848473"/>
                  <a:gd name="connsiteX284" fmla="*/ 2767012 w 5934075"/>
                  <a:gd name="connsiteY284" fmla="*/ 2743573 h 3848473"/>
                  <a:gd name="connsiteX285" fmla="*/ 2752725 w 5934075"/>
                  <a:gd name="connsiteY285" fmla="*/ 2762623 h 3848473"/>
                  <a:gd name="connsiteX286" fmla="*/ 2714625 w 5934075"/>
                  <a:gd name="connsiteY286" fmla="*/ 2786435 h 3848473"/>
                  <a:gd name="connsiteX287" fmla="*/ 2695575 w 5934075"/>
                  <a:gd name="connsiteY287" fmla="*/ 2800723 h 3848473"/>
                  <a:gd name="connsiteX288" fmla="*/ 2643187 w 5934075"/>
                  <a:gd name="connsiteY288" fmla="*/ 2843585 h 3848473"/>
                  <a:gd name="connsiteX289" fmla="*/ 2619375 w 5934075"/>
                  <a:gd name="connsiteY289" fmla="*/ 2853110 h 3848473"/>
                  <a:gd name="connsiteX290" fmla="*/ 2552700 w 5934075"/>
                  <a:gd name="connsiteY290" fmla="*/ 2900735 h 3848473"/>
                  <a:gd name="connsiteX291" fmla="*/ 2528887 w 5934075"/>
                  <a:gd name="connsiteY291" fmla="*/ 2905498 h 3848473"/>
                  <a:gd name="connsiteX292" fmla="*/ 2476500 w 5934075"/>
                  <a:gd name="connsiteY292" fmla="*/ 2924548 h 3848473"/>
                  <a:gd name="connsiteX293" fmla="*/ 2414587 w 5934075"/>
                  <a:gd name="connsiteY293" fmla="*/ 2934073 h 3848473"/>
                  <a:gd name="connsiteX294" fmla="*/ 2305050 w 5934075"/>
                  <a:gd name="connsiteY294" fmla="*/ 2943598 h 3848473"/>
                  <a:gd name="connsiteX295" fmla="*/ 2252662 w 5934075"/>
                  <a:gd name="connsiteY295" fmla="*/ 2957885 h 3848473"/>
                  <a:gd name="connsiteX296" fmla="*/ 2200275 w 5934075"/>
                  <a:gd name="connsiteY296" fmla="*/ 2967410 h 3848473"/>
                  <a:gd name="connsiteX297" fmla="*/ 2143125 w 5934075"/>
                  <a:gd name="connsiteY297" fmla="*/ 2986460 h 3848473"/>
                  <a:gd name="connsiteX298" fmla="*/ 2100262 w 5934075"/>
                  <a:gd name="connsiteY298" fmla="*/ 2995985 h 3848473"/>
                  <a:gd name="connsiteX299" fmla="*/ 2043112 w 5934075"/>
                  <a:gd name="connsiteY299" fmla="*/ 3005510 h 3848473"/>
                  <a:gd name="connsiteX300" fmla="*/ 2014537 w 5934075"/>
                  <a:gd name="connsiteY300" fmla="*/ 3015035 h 3848473"/>
                  <a:gd name="connsiteX301" fmla="*/ 1966912 w 5934075"/>
                  <a:gd name="connsiteY301" fmla="*/ 3024560 h 3848473"/>
                  <a:gd name="connsiteX302" fmla="*/ 1943100 w 5934075"/>
                  <a:gd name="connsiteY302" fmla="*/ 3034085 h 3848473"/>
                  <a:gd name="connsiteX303" fmla="*/ 1924050 w 5934075"/>
                  <a:gd name="connsiteY303" fmla="*/ 3048373 h 3848473"/>
                  <a:gd name="connsiteX304" fmla="*/ 1885950 w 5934075"/>
                  <a:gd name="connsiteY304" fmla="*/ 3057898 h 3848473"/>
                  <a:gd name="connsiteX305" fmla="*/ 1819275 w 5934075"/>
                  <a:gd name="connsiteY305" fmla="*/ 3076948 h 3848473"/>
                  <a:gd name="connsiteX306" fmla="*/ 1790700 w 5934075"/>
                  <a:gd name="connsiteY306" fmla="*/ 3081710 h 3848473"/>
                  <a:gd name="connsiteX307" fmla="*/ 1743075 w 5934075"/>
                  <a:gd name="connsiteY307" fmla="*/ 3095998 h 3848473"/>
                  <a:gd name="connsiteX308" fmla="*/ 1728787 w 5934075"/>
                  <a:gd name="connsiteY308" fmla="*/ 3100760 h 3848473"/>
                  <a:gd name="connsiteX309" fmla="*/ 1704975 w 5934075"/>
                  <a:gd name="connsiteY309" fmla="*/ 3105523 h 3848473"/>
                  <a:gd name="connsiteX310" fmla="*/ 1662112 w 5934075"/>
                  <a:gd name="connsiteY310" fmla="*/ 3124573 h 3848473"/>
                  <a:gd name="connsiteX311" fmla="*/ 1643062 w 5934075"/>
                  <a:gd name="connsiteY311" fmla="*/ 3134098 h 3848473"/>
                  <a:gd name="connsiteX312" fmla="*/ 1614487 w 5934075"/>
                  <a:gd name="connsiteY312" fmla="*/ 3143623 h 3848473"/>
                  <a:gd name="connsiteX313" fmla="*/ 1576387 w 5934075"/>
                  <a:gd name="connsiteY313" fmla="*/ 3153148 h 3848473"/>
                  <a:gd name="connsiteX314" fmla="*/ 1495425 w 5934075"/>
                  <a:gd name="connsiteY314" fmla="*/ 3181723 h 3848473"/>
                  <a:gd name="connsiteX315" fmla="*/ 1400175 w 5934075"/>
                  <a:gd name="connsiteY315" fmla="*/ 3229348 h 3848473"/>
                  <a:gd name="connsiteX316" fmla="*/ 1381125 w 5934075"/>
                  <a:gd name="connsiteY316" fmla="*/ 3238873 h 3848473"/>
                  <a:gd name="connsiteX317" fmla="*/ 1362075 w 5934075"/>
                  <a:gd name="connsiteY317" fmla="*/ 3248398 h 3848473"/>
                  <a:gd name="connsiteX318" fmla="*/ 1300162 w 5934075"/>
                  <a:gd name="connsiteY318" fmla="*/ 3276973 h 3848473"/>
                  <a:gd name="connsiteX319" fmla="*/ 1281112 w 5934075"/>
                  <a:gd name="connsiteY319" fmla="*/ 3286498 h 3848473"/>
                  <a:gd name="connsiteX320" fmla="*/ 1238250 w 5934075"/>
                  <a:gd name="connsiteY320" fmla="*/ 3315073 h 3848473"/>
                  <a:gd name="connsiteX321" fmla="*/ 1214437 w 5934075"/>
                  <a:gd name="connsiteY321" fmla="*/ 3319835 h 3848473"/>
                  <a:gd name="connsiteX322" fmla="*/ 1195387 w 5934075"/>
                  <a:gd name="connsiteY322" fmla="*/ 3334123 h 3848473"/>
                  <a:gd name="connsiteX323" fmla="*/ 1109662 w 5934075"/>
                  <a:gd name="connsiteY323" fmla="*/ 3367460 h 3848473"/>
                  <a:gd name="connsiteX324" fmla="*/ 1085850 w 5934075"/>
                  <a:gd name="connsiteY324" fmla="*/ 3372223 h 3848473"/>
                  <a:gd name="connsiteX325" fmla="*/ 1071562 w 5934075"/>
                  <a:gd name="connsiteY325" fmla="*/ 3376985 h 3848473"/>
                  <a:gd name="connsiteX326" fmla="*/ 1033462 w 5934075"/>
                  <a:gd name="connsiteY326" fmla="*/ 3386510 h 3848473"/>
                  <a:gd name="connsiteX327" fmla="*/ 1014412 w 5934075"/>
                  <a:gd name="connsiteY327" fmla="*/ 3391273 h 3848473"/>
                  <a:gd name="connsiteX328" fmla="*/ 962025 w 5934075"/>
                  <a:gd name="connsiteY328" fmla="*/ 3400798 h 3848473"/>
                  <a:gd name="connsiteX329" fmla="*/ 919162 w 5934075"/>
                  <a:gd name="connsiteY329" fmla="*/ 3410323 h 3848473"/>
                  <a:gd name="connsiteX330" fmla="*/ 900112 w 5934075"/>
                  <a:gd name="connsiteY330" fmla="*/ 3415085 h 3848473"/>
                  <a:gd name="connsiteX331" fmla="*/ 876300 w 5934075"/>
                  <a:gd name="connsiteY331" fmla="*/ 3419848 h 3848473"/>
                  <a:gd name="connsiteX332" fmla="*/ 833437 w 5934075"/>
                  <a:gd name="connsiteY332" fmla="*/ 3438898 h 3848473"/>
                  <a:gd name="connsiteX333" fmla="*/ 795337 w 5934075"/>
                  <a:gd name="connsiteY333" fmla="*/ 3448423 h 3848473"/>
                  <a:gd name="connsiteX334" fmla="*/ 733425 w 5934075"/>
                  <a:gd name="connsiteY334" fmla="*/ 3486523 h 3848473"/>
                  <a:gd name="connsiteX335" fmla="*/ 681037 w 5934075"/>
                  <a:gd name="connsiteY335" fmla="*/ 3524623 h 3848473"/>
                  <a:gd name="connsiteX336" fmla="*/ 652462 w 5934075"/>
                  <a:gd name="connsiteY336" fmla="*/ 3553198 h 3848473"/>
                  <a:gd name="connsiteX337" fmla="*/ 633412 w 5934075"/>
                  <a:gd name="connsiteY337" fmla="*/ 3586535 h 3848473"/>
                  <a:gd name="connsiteX338" fmla="*/ 619125 w 5934075"/>
                  <a:gd name="connsiteY338" fmla="*/ 3600823 h 3848473"/>
                  <a:gd name="connsiteX339" fmla="*/ 609600 w 5934075"/>
                  <a:gd name="connsiteY339" fmla="*/ 3619873 h 3848473"/>
                  <a:gd name="connsiteX340" fmla="*/ 566737 w 5934075"/>
                  <a:gd name="connsiteY340" fmla="*/ 3662735 h 3848473"/>
                  <a:gd name="connsiteX341" fmla="*/ 552450 w 5934075"/>
                  <a:gd name="connsiteY341" fmla="*/ 3672260 h 3848473"/>
                  <a:gd name="connsiteX342" fmla="*/ 538162 w 5934075"/>
                  <a:gd name="connsiteY342" fmla="*/ 3691310 h 3848473"/>
                  <a:gd name="connsiteX343" fmla="*/ 519112 w 5934075"/>
                  <a:gd name="connsiteY343" fmla="*/ 3700835 h 3848473"/>
                  <a:gd name="connsiteX344" fmla="*/ 504825 w 5934075"/>
                  <a:gd name="connsiteY344" fmla="*/ 3710360 h 3848473"/>
                  <a:gd name="connsiteX345" fmla="*/ 481012 w 5934075"/>
                  <a:gd name="connsiteY345" fmla="*/ 3724648 h 3848473"/>
                  <a:gd name="connsiteX346" fmla="*/ 419100 w 5934075"/>
                  <a:gd name="connsiteY346" fmla="*/ 3762748 h 3848473"/>
                  <a:gd name="connsiteX347" fmla="*/ 385762 w 5934075"/>
                  <a:gd name="connsiteY347" fmla="*/ 3772273 h 3848473"/>
                  <a:gd name="connsiteX348" fmla="*/ 347662 w 5934075"/>
                  <a:gd name="connsiteY348" fmla="*/ 3786560 h 3848473"/>
                  <a:gd name="connsiteX349" fmla="*/ 323850 w 5934075"/>
                  <a:gd name="connsiteY349" fmla="*/ 3800848 h 3848473"/>
                  <a:gd name="connsiteX350" fmla="*/ 280987 w 5934075"/>
                  <a:gd name="connsiteY350" fmla="*/ 3805610 h 3848473"/>
                  <a:gd name="connsiteX351" fmla="*/ 228600 w 5934075"/>
                  <a:gd name="connsiteY351" fmla="*/ 3819898 h 3848473"/>
                  <a:gd name="connsiteX352" fmla="*/ 190500 w 5934075"/>
                  <a:gd name="connsiteY352" fmla="*/ 3824660 h 3848473"/>
                  <a:gd name="connsiteX353" fmla="*/ 128587 w 5934075"/>
                  <a:gd name="connsiteY353" fmla="*/ 3834185 h 3848473"/>
                  <a:gd name="connsiteX354" fmla="*/ 80962 w 5934075"/>
                  <a:gd name="connsiteY354" fmla="*/ 3843710 h 3848473"/>
                  <a:gd name="connsiteX355" fmla="*/ 66675 w 5934075"/>
                  <a:gd name="connsiteY355" fmla="*/ 3848473 h 3848473"/>
                  <a:gd name="connsiteX0" fmla="*/ 1472 w 5945072"/>
                  <a:gd name="connsiteY0" fmla="*/ 4196136 h 4196136"/>
                  <a:gd name="connsiteX1" fmla="*/ 34809 w 5945072"/>
                  <a:gd name="connsiteY1" fmla="*/ 3824660 h 4196136"/>
                  <a:gd name="connsiteX2" fmla="*/ 20522 w 5945072"/>
                  <a:gd name="connsiteY2" fmla="*/ 3791323 h 4196136"/>
                  <a:gd name="connsiteX3" fmla="*/ 15759 w 5945072"/>
                  <a:gd name="connsiteY3" fmla="*/ 3719885 h 4196136"/>
                  <a:gd name="connsiteX4" fmla="*/ 10997 w 5945072"/>
                  <a:gd name="connsiteY4" fmla="*/ 3700835 h 4196136"/>
                  <a:gd name="connsiteX5" fmla="*/ 15759 w 5945072"/>
                  <a:gd name="connsiteY5" fmla="*/ 3596060 h 4196136"/>
                  <a:gd name="connsiteX6" fmla="*/ 25284 w 5945072"/>
                  <a:gd name="connsiteY6" fmla="*/ 3543673 h 4196136"/>
                  <a:gd name="connsiteX7" fmla="*/ 91959 w 5945072"/>
                  <a:gd name="connsiteY7" fmla="*/ 3457948 h 4196136"/>
                  <a:gd name="connsiteX8" fmla="*/ 111009 w 5945072"/>
                  <a:gd name="connsiteY8" fmla="*/ 3434135 h 4196136"/>
                  <a:gd name="connsiteX9" fmla="*/ 130059 w 5945072"/>
                  <a:gd name="connsiteY9" fmla="*/ 3424610 h 4196136"/>
                  <a:gd name="connsiteX10" fmla="*/ 144347 w 5945072"/>
                  <a:gd name="connsiteY10" fmla="*/ 3410323 h 4196136"/>
                  <a:gd name="connsiteX11" fmla="*/ 172922 w 5945072"/>
                  <a:gd name="connsiteY11" fmla="*/ 3391273 h 4196136"/>
                  <a:gd name="connsiteX12" fmla="*/ 234834 w 5945072"/>
                  <a:gd name="connsiteY12" fmla="*/ 3334123 h 4196136"/>
                  <a:gd name="connsiteX13" fmla="*/ 263409 w 5945072"/>
                  <a:gd name="connsiteY13" fmla="*/ 3315073 h 4196136"/>
                  <a:gd name="connsiteX14" fmla="*/ 344372 w 5945072"/>
                  <a:gd name="connsiteY14" fmla="*/ 3281735 h 4196136"/>
                  <a:gd name="connsiteX15" fmla="*/ 387234 w 5945072"/>
                  <a:gd name="connsiteY15" fmla="*/ 3262685 h 4196136"/>
                  <a:gd name="connsiteX16" fmla="*/ 425334 w 5945072"/>
                  <a:gd name="connsiteY16" fmla="*/ 3253160 h 4196136"/>
                  <a:gd name="connsiteX17" fmla="*/ 453909 w 5945072"/>
                  <a:gd name="connsiteY17" fmla="*/ 3238873 h 4196136"/>
                  <a:gd name="connsiteX18" fmla="*/ 477722 w 5945072"/>
                  <a:gd name="connsiteY18" fmla="*/ 3229348 h 4196136"/>
                  <a:gd name="connsiteX19" fmla="*/ 492009 w 5945072"/>
                  <a:gd name="connsiteY19" fmla="*/ 3224585 h 4196136"/>
                  <a:gd name="connsiteX20" fmla="*/ 506297 w 5945072"/>
                  <a:gd name="connsiteY20" fmla="*/ 3215060 h 4196136"/>
                  <a:gd name="connsiteX21" fmla="*/ 525347 w 5945072"/>
                  <a:gd name="connsiteY21" fmla="*/ 3210298 h 4196136"/>
                  <a:gd name="connsiteX22" fmla="*/ 549159 w 5945072"/>
                  <a:gd name="connsiteY22" fmla="*/ 3200773 h 4196136"/>
                  <a:gd name="connsiteX23" fmla="*/ 606309 w 5945072"/>
                  <a:gd name="connsiteY23" fmla="*/ 3172198 h 4196136"/>
                  <a:gd name="connsiteX24" fmla="*/ 634884 w 5945072"/>
                  <a:gd name="connsiteY24" fmla="*/ 3157910 h 4196136"/>
                  <a:gd name="connsiteX25" fmla="*/ 687272 w 5945072"/>
                  <a:gd name="connsiteY25" fmla="*/ 3138860 h 4196136"/>
                  <a:gd name="connsiteX26" fmla="*/ 739659 w 5945072"/>
                  <a:gd name="connsiteY26" fmla="*/ 3095998 h 4196136"/>
                  <a:gd name="connsiteX27" fmla="*/ 806334 w 5945072"/>
                  <a:gd name="connsiteY27" fmla="*/ 3053135 h 4196136"/>
                  <a:gd name="connsiteX28" fmla="*/ 825384 w 5945072"/>
                  <a:gd name="connsiteY28" fmla="*/ 3034085 h 4196136"/>
                  <a:gd name="connsiteX29" fmla="*/ 853959 w 5945072"/>
                  <a:gd name="connsiteY29" fmla="*/ 3010273 h 4196136"/>
                  <a:gd name="connsiteX30" fmla="*/ 868247 w 5945072"/>
                  <a:gd name="connsiteY30" fmla="*/ 2991223 h 4196136"/>
                  <a:gd name="connsiteX31" fmla="*/ 896822 w 5945072"/>
                  <a:gd name="connsiteY31" fmla="*/ 2972173 h 4196136"/>
                  <a:gd name="connsiteX32" fmla="*/ 934922 w 5945072"/>
                  <a:gd name="connsiteY32" fmla="*/ 2934073 h 4196136"/>
                  <a:gd name="connsiteX33" fmla="*/ 977784 w 5945072"/>
                  <a:gd name="connsiteY33" fmla="*/ 2919785 h 4196136"/>
                  <a:gd name="connsiteX34" fmla="*/ 996834 w 5945072"/>
                  <a:gd name="connsiteY34" fmla="*/ 2910260 h 4196136"/>
                  <a:gd name="connsiteX35" fmla="*/ 1073034 w 5945072"/>
                  <a:gd name="connsiteY35" fmla="*/ 2895973 h 4196136"/>
                  <a:gd name="connsiteX36" fmla="*/ 1153997 w 5945072"/>
                  <a:gd name="connsiteY36" fmla="*/ 2881685 h 4196136"/>
                  <a:gd name="connsiteX37" fmla="*/ 1206384 w 5945072"/>
                  <a:gd name="connsiteY37" fmla="*/ 2862635 h 4196136"/>
                  <a:gd name="connsiteX38" fmla="*/ 1234959 w 5945072"/>
                  <a:gd name="connsiteY38" fmla="*/ 2834060 h 4196136"/>
                  <a:gd name="connsiteX39" fmla="*/ 1254009 w 5945072"/>
                  <a:gd name="connsiteY39" fmla="*/ 2815010 h 4196136"/>
                  <a:gd name="connsiteX40" fmla="*/ 1287347 w 5945072"/>
                  <a:gd name="connsiteY40" fmla="*/ 2767385 h 4196136"/>
                  <a:gd name="connsiteX41" fmla="*/ 1306397 w 5945072"/>
                  <a:gd name="connsiteY41" fmla="*/ 2753098 h 4196136"/>
                  <a:gd name="connsiteX42" fmla="*/ 1325447 w 5945072"/>
                  <a:gd name="connsiteY42" fmla="*/ 2719760 h 4196136"/>
                  <a:gd name="connsiteX43" fmla="*/ 1344497 w 5945072"/>
                  <a:gd name="connsiteY43" fmla="*/ 2691185 h 4196136"/>
                  <a:gd name="connsiteX44" fmla="*/ 1363547 w 5945072"/>
                  <a:gd name="connsiteY44" fmla="*/ 2672135 h 4196136"/>
                  <a:gd name="connsiteX45" fmla="*/ 1373072 w 5945072"/>
                  <a:gd name="connsiteY45" fmla="*/ 2657848 h 4196136"/>
                  <a:gd name="connsiteX46" fmla="*/ 1387359 w 5945072"/>
                  <a:gd name="connsiteY46" fmla="*/ 2643560 h 4196136"/>
                  <a:gd name="connsiteX47" fmla="*/ 1401647 w 5945072"/>
                  <a:gd name="connsiteY47" fmla="*/ 2624510 h 4196136"/>
                  <a:gd name="connsiteX48" fmla="*/ 1482609 w 5945072"/>
                  <a:gd name="connsiteY48" fmla="*/ 2586410 h 4196136"/>
                  <a:gd name="connsiteX49" fmla="*/ 1530234 w 5945072"/>
                  <a:gd name="connsiteY49" fmla="*/ 2557835 h 4196136"/>
                  <a:gd name="connsiteX50" fmla="*/ 1563572 w 5945072"/>
                  <a:gd name="connsiteY50" fmla="*/ 2548310 h 4196136"/>
                  <a:gd name="connsiteX51" fmla="*/ 1577859 w 5945072"/>
                  <a:gd name="connsiteY51" fmla="*/ 2538785 h 4196136"/>
                  <a:gd name="connsiteX52" fmla="*/ 1644534 w 5945072"/>
                  <a:gd name="connsiteY52" fmla="*/ 2529260 h 4196136"/>
                  <a:gd name="connsiteX53" fmla="*/ 1682634 w 5945072"/>
                  <a:gd name="connsiteY53" fmla="*/ 2514973 h 4196136"/>
                  <a:gd name="connsiteX54" fmla="*/ 1725497 w 5945072"/>
                  <a:gd name="connsiteY54" fmla="*/ 2476873 h 4196136"/>
                  <a:gd name="connsiteX55" fmla="*/ 1744547 w 5945072"/>
                  <a:gd name="connsiteY55" fmla="*/ 2467348 h 4196136"/>
                  <a:gd name="connsiteX56" fmla="*/ 1768359 w 5945072"/>
                  <a:gd name="connsiteY56" fmla="*/ 2438773 h 4196136"/>
                  <a:gd name="connsiteX57" fmla="*/ 1796934 w 5945072"/>
                  <a:gd name="connsiteY57" fmla="*/ 2400673 h 4196136"/>
                  <a:gd name="connsiteX58" fmla="*/ 1892184 w 5945072"/>
                  <a:gd name="connsiteY58" fmla="*/ 2319710 h 4196136"/>
                  <a:gd name="connsiteX59" fmla="*/ 1911234 w 5945072"/>
                  <a:gd name="connsiteY59" fmla="*/ 2314948 h 4196136"/>
                  <a:gd name="connsiteX60" fmla="*/ 1930284 w 5945072"/>
                  <a:gd name="connsiteY60" fmla="*/ 2305423 h 4196136"/>
                  <a:gd name="connsiteX61" fmla="*/ 1944572 w 5945072"/>
                  <a:gd name="connsiteY61" fmla="*/ 2295898 h 4196136"/>
                  <a:gd name="connsiteX62" fmla="*/ 1977909 w 5945072"/>
                  <a:gd name="connsiteY62" fmla="*/ 2286373 h 4196136"/>
                  <a:gd name="connsiteX63" fmla="*/ 2001722 w 5945072"/>
                  <a:gd name="connsiteY63" fmla="*/ 2276848 h 4196136"/>
                  <a:gd name="connsiteX64" fmla="*/ 2016009 w 5945072"/>
                  <a:gd name="connsiteY64" fmla="*/ 2272085 h 4196136"/>
                  <a:gd name="connsiteX65" fmla="*/ 2039822 w 5945072"/>
                  <a:gd name="connsiteY65" fmla="*/ 2262560 h 4196136"/>
                  <a:gd name="connsiteX66" fmla="*/ 2101734 w 5945072"/>
                  <a:gd name="connsiteY66" fmla="*/ 2257798 h 4196136"/>
                  <a:gd name="connsiteX67" fmla="*/ 2154122 w 5945072"/>
                  <a:gd name="connsiteY67" fmla="*/ 2248273 h 4196136"/>
                  <a:gd name="connsiteX68" fmla="*/ 2177934 w 5945072"/>
                  <a:gd name="connsiteY68" fmla="*/ 2233985 h 4196136"/>
                  <a:gd name="connsiteX69" fmla="*/ 2196984 w 5945072"/>
                  <a:gd name="connsiteY69" fmla="*/ 2229223 h 4196136"/>
                  <a:gd name="connsiteX70" fmla="*/ 2235084 w 5945072"/>
                  <a:gd name="connsiteY70" fmla="*/ 2219698 h 4196136"/>
                  <a:gd name="connsiteX71" fmla="*/ 2268422 w 5945072"/>
                  <a:gd name="connsiteY71" fmla="*/ 2200648 h 4196136"/>
                  <a:gd name="connsiteX72" fmla="*/ 2282709 w 5945072"/>
                  <a:gd name="connsiteY72" fmla="*/ 2191123 h 4196136"/>
                  <a:gd name="connsiteX73" fmla="*/ 2325572 w 5945072"/>
                  <a:gd name="connsiteY73" fmla="*/ 2176835 h 4196136"/>
                  <a:gd name="connsiteX74" fmla="*/ 2335097 w 5945072"/>
                  <a:gd name="connsiteY74" fmla="*/ 2157785 h 4196136"/>
                  <a:gd name="connsiteX75" fmla="*/ 2435109 w 5945072"/>
                  <a:gd name="connsiteY75" fmla="*/ 2100635 h 4196136"/>
                  <a:gd name="connsiteX76" fmla="*/ 2492259 w 5945072"/>
                  <a:gd name="connsiteY76" fmla="*/ 2067298 h 4196136"/>
                  <a:gd name="connsiteX77" fmla="*/ 2506547 w 5945072"/>
                  <a:gd name="connsiteY77" fmla="*/ 2062535 h 4196136"/>
                  <a:gd name="connsiteX78" fmla="*/ 2530359 w 5945072"/>
                  <a:gd name="connsiteY78" fmla="*/ 2048248 h 4196136"/>
                  <a:gd name="connsiteX79" fmla="*/ 2568459 w 5945072"/>
                  <a:gd name="connsiteY79" fmla="*/ 2029198 h 4196136"/>
                  <a:gd name="connsiteX80" fmla="*/ 2601797 w 5945072"/>
                  <a:gd name="connsiteY80" fmla="*/ 2014910 h 4196136"/>
                  <a:gd name="connsiteX81" fmla="*/ 2663709 w 5945072"/>
                  <a:gd name="connsiteY81" fmla="*/ 1976810 h 4196136"/>
                  <a:gd name="connsiteX82" fmla="*/ 2701809 w 5945072"/>
                  <a:gd name="connsiteY82" fmla="*/ 1962523 h 4196136"/>
                  <a:gd name="connsiteX83" fmla="*/ 2744672 w 5945072"/>
                  <a:gd name="connsiteY83" fmla="*/ 1943473 h 4196136"/>
                  <a:gd name="connsiteX84" fmla="*/ 2768484 w 5945072"/>
                  <a:gd name="connsiteY84" fmla="*/ 1938710 h 4196136"/>
                  <a:gd name="connsiteX85" fmla="*/ 2797059 w 5945072"/>
                  <a:gd name="connsiteY85" fmla="*/ 1929185 h 4196136"/>
                  <a:gd name="connsiteX86" fmla="*/ 2844684 w 5945072"/>
                  <a:gd name="connsiteY86" fmla="*/ 1919660 h 4196136"/>
                  <a:gd name="connsiteX87" fmla="*/ 2882784 w 5945072"/>
                  <a:gd name="connsiteY87" fmla="*/ 1910135 h 4196136"/>
                  <a:gd name="connsiteX88" fmla="*/ 2930409 w 5945072"/>
                  <a:gd name="connsiteY88" fmla="*/ 1900610 h 4196136"/>
                  <a:gd name="connsiteX89" fmla="*/ 2944697 w 5945072"/>
                  <a:gd name="connsiteY89" fmla="*/ 1895848 h 4196136"/>
                  <a:gd name="connsiteX90" fmla="*/ 2997084 w 5945072"/>
                  <a:gd name="connsiteY90" fmla="*/ 1881560 h 4196136"/>
                  <a:gd name="connsiteX91" fmla="*/ 3044709 w 5945072"/>
                  <a:gd name="connsiteY91" fmla="*/ 1848223 h 4196136"/>
                  <a:gd name="connsiteX92" fmla="*/ 3078047 w 5945072"/>
                  <a:gd name="connsiteY92" fmla="*/ 1829173 h 4196136"/>
                  <a:gd name="connsiteX93" fmla="*/ 3120909 w 5945072"/>
                  <a:gd name="connsiteY93" fmla="*/ 1786310 h 4196136"/>
                  <a:gd name="connsiteX94" fmla="*/ 3159009 w 5945072"/>
                  <a:gd name="connsiteY94" fmla="*/ 1752973 h 4196136"/>
                  <a:gd name="connsiteX95" fmla="*/ 3187584 w 5945072"/>
                  <a:gd name="connsiteY95" fmla="*/ 1724398 h 4196136"/>
                  <a:gd name="connsiteX96" fmla="*/ 3201872 w 5945072"/>
                  <a:gd name="connsiteY96" fmla="*/ 1710110 h 4196136"/>
                  <a:gd name="connsiteX97" fmla="*/ 3216159 w 5945072"/>
                  <a:gd name="connsiteY97" fmla="*/ 1705348 h 4196136"/>
                  <a:gd name="connsiteX98" fmla="*/ 3263784 w 5945072"/>
                  <a:gd name="connsiteY98" fmla="*/ 1667248 h 4196136"/>
                  <a:gd name="connsiteX99" fmla="*/ 3306647 w 5945072"/>
                  <a:gd name="connsiteY99" fmla="*/ 1614860 h 4196136"/>
                  <a:gd name="connsiteX100" fmla="*/ 3339984 w 5945072"/>
                  <a:gd name="connsiteY100" fmla="*/ 1586285 h 4196136"/>
                  <a:gd name="connsiteX101" fmla="*/ 3354272 w 5945072"/>
                  <a:gd name="connsiteY101" fmla="*/ 1567235 h 4196136"/>
                  <a:gd name="connsiteX102" fmla="*/ 3420947 w 5945072"/>
                  <a:gd name="connsiteY102" fmla="*/ 1510085 h 4196136"/>
                  <a:gd name="connsiteX103" fmla="*/ 3430472 w 5945072"/>
                  <a:gd name="connsiteY103" fmla="*/ 1495798 h 4196136"/>
                  <a:gd name="connsiteX104" fmla="*/ 3468572 w 5945072"/>
                  <a:gd name="connsiteY104" fmla="*/ 1462460 h 4196136"/>
                  <a:gd name="connsiteX105" fmla="*/ 3487622 w 5945072"/>
                  <a:gd name="connsiteY105" fmla="*/ 1452935 h 4196136"/>
                  <a:gd name="connsiteX106" fmla="*/ 3511434 w 5945072"/>
                  <a:gd name="connsiteY106" fmla="*/ 1429123 h 4196136"/>
                  <a:gd name="connsiteX107" fmla="*/ 3525722 w 5945072"/>
                  <a:gd name="connsiteY107" fmla="*/ 1414835 h 4196136"/>
                  <a:gd name="connsiteX108" fmla="*/ 3587634 w 5945072"/>
                  <a:gd name="connsiteY108" fmla="*/ 1357685 h 4196136"/>
                  <a:gd name="connsiteX109" fmla="*/ 3611447 w 5945072"/>
                  <a:gd name="connsiteY109" fmla="*/ 1329110 h 4196136"/>
                  <a:gd name="connsiteX110" fmla="*/ 3630497 w 5945072"/>
                  <a:gd name="connsiteY110" fmla="*/ 1300535 h 4196136"/>
                  <a:gd name="connsiteX111" fmla="*/ 3644784 w 5945072"/>
                  <a:gd name="connsiteY111" fmla="*/ 1295773 h 4196136"/>
                  <a:gd name="connsiteX112" fmla="*/ 3716222 w 5945072"/>
                  <a:gd name="connsiteY112" fmla="*/ 1205285 h 4196136"/>
                  <a:gd name="connsiteX113" fmla="*/ 3735272 w 5945072"/>
                  <a:gd name="connsiteY113" fmla="*/ 1186235 h 4196136"/>
                  <a:gd name="connsiteX114" fmla="*/ 3787659 w 5945072"/>
                  <a:gd name="connsiteY114" fmla="*/ 1148135 h 4196136"/>
                  <a:gd name="connsiteX115" fmla="*/ 3806709 w 5945072"/>
                  <a:gd name="connsiteY115" fmla="*/ 1138610 h 4196136"/>
                  <a:gd name="connsiteX116" fmla="*/ 3835284 w 5945072"/>
                  <a:gd name="connsiteY116" fmla="*/ 1114798 h 4196136"/>
                  <a:gd name="connsiteX117" fmla="*/ 3868622 w 5945072"/>
                  <a:gd name="connsiteY117" fmla="*/ 1100510 h 4196136"/>
                  <a:gd name="connsiteX118" fmla="*/ 3911484 w 5945072"/>
                  <a:gd name="connsiteY118" fmla="*/ 1071935 h 4196136"/>
                  <a:gd name="connsiteX119" fmla="*/ 3925772 w 5945072"/>
                  <a:gd name="connsiteY119" fmla="*/ 1062410 h 4196136"/>
                  <a:gd name="connsiteX120" fmla="*/ 3944822 w 5945072"/>
                  <a:gd name="connsiteY120" fmla="*/ 1057648 h 4196136"/>
                  <a:gd name="connsiteX121" fmla="*/ 4021022 w 5945072"/>
                  <a:gd name="connsiteY121" fmla="*/ 1033835 h 4196136"/>
                  <a:gd name="connsiteX122" fmla="*/ 4068647 w 5945072"/>
                  <a:gd name="connsiteY122" fmla="*/ 1014785 h 4196136"/>
                  <a:gd name="connsiteX123" fmla="*/ 4101984 w 5945072"/>
                  <a:gd name="connsiteY123" fmla="*/ 1005260 h 4196136"/>
                  <a:gd name="connsiteX124" fmla="*/ 4140084 w 5945072"/>
                  <a:gd name="connsiteY124" fmla="*/ 1000498 h 4196136"/>
                  <a:gd name="connsiteX125" fmla="*/ 4182947 w 5945072"/>
                  <a:gd name="connsiteY125" fmla="*/ 990973 h 4196136"/>
                  <a:gd name="connsiteX126" fmla="*/ 4225809 w 5945072"/>
                  <a:gd name="connsiteY126" fmla="*/ 971923 h 4196136"/>
                  <a:gd name="connsiteX127" fmla="*/ 4263909 w 5945072"/>
                  <a:gd name="connsiteY127" fmla="*/ 962398 h 4196136"/>
                  <a:gd name="connsiteX128" fmla="*/ 4278197 w 5945072"/>
                  <a:gd name="connsiteY128" fmla="*/ 952873 h 4196136"/>
                  <a:gd name="connsiteX129" fmla="*/ 4316297 w 5945072"/>
                  <a:gd name="connsiteY129" fmla="*/ 938585 h 4196136"/>
                  <a:gd name="connsiteX130" fmla="*/ 4335347 w 5945072"/>
                  <a:gd name="connsiteY130" fmla="*/ 924298 h 4196136"/>
                  <a:gd name="connsiteX131" fmla="*/ 4368684 w 5945072"/>
                  <a:gd name="connsiteY131" fmla="*/ 895723 h 4196136"/>
                  <a:gd name="connsiteX132" fmla="*/ 4378209 w 5945072"/>
                  <a:gd name="connsiteY132" fmla="*/ 876673 h 4196136"/>
                  <a:gd name="connsiteX133" fmla="*/ 4397259 w 5945072"/>
                  <a:gd name="connsiteY133" fmla="*/ 857623 h 4196136"/>
                  <a:gd name="connsiteX134" fmla="*/ 4421072 w 5945072"/>
                  <a:gd name="connsiteY134" fmla="*/ 809998 h 4196136"/>
                  <a:gd name="connsiteX135" fmla="*/ 4435359 w 5945072"/>
                  <a:gd name="connsiteY135" fmla="*/ 786185 h 4196136"/>
                  <a:gd name="connsiteX136" fmla="*/ 4449647 w 5945072"/>
                  <a:gd name="connsiteY136" fmla="*/ 695698 h 4196136"/>
                  <a:gd name="connsiteX137" fmla="*/ 4459172 w 5945072"/>
                  <a:gd name="connsiteY137" fmla="*/ 581398 h 4196136"/>
                  <a:gd name="connsiteX138" fmla="*/ 4468697 w 5945072"/>
                  <a:gd name="connsiteY138" fmla="*/ 543298 h 4196136"/>
                  <a:gd name="connsiteX139" fmla="*/ 4473459 w 5945072"/>
                  <a:gd name="connsiteY139" fmla="*/ 500435 h 4196136"/>
                  <a:gd name="connsiteX140" fmla="*/ 4482984 w 5945072"/>
                  <a:gd name="connsiteY140" fmla="*/ 424235 h 4196136"/>
                  <a:gd name="connsiteX141" fmla="*/ 4487747 w 5945072"/>
                  <a:gd name="connsiteY141" fmla="*/ 381373 h 4196136"/>
                  <a:gd name="connsiteX142" fmla="*/ 4502034 w 5945072"/>
                  <a:gd name="connsiteY142" fmla="*/ 271835 h 4196136"/>
                  <a:gd name="connsiteX143" fmla="*/ 4506797 w 5945072"/>
                  <a:gd name="connsiteY143" fmla="*/ 233735 h 4196136"/>
                  <a:gd name="connsiteX144" fmla="*/ 4516322 w 5945072"/>
                  <a:gd name="connsiteY144" fmla="*/ 190873 h 4196136"/>
                  <a:gd name="connsiteX145" fmla="*/ 4521084 w 5945072"/>
                  <a:gd name="connsiteY145" fmla="*/ 152773 h 4196136"/>
                  <a:gd name="connsiteX146" fmla="*/ 4530609 w 5945072"/>
                  <a:gd name="connsiteY146" fmla="*/ 119435 h 4196136"/>
                  <a:gd name="connsiteX147" fmla="*/ 4535372 w 5945072"/>
                  <a:gd name="connsiteY147" fmla="*/ 95623 h 4196136"/>
                  <a:gd name="connsiteX148" fmla="*/ 4544897 w 5945072"/>
                  <a:gd name="connsiteY148" fmla="*/ 76573 h 4196136"/>
                  <a:gd name="connsiteX149" fmla="*/ 4554422 w 5945072"/>
                  <a:gd name="connsiteY149" fmla="*/ 52760 h 4196136"/>
                  <a:gd name="connsiteX150" fmla="*/ 4592522 w 5945072"/>
                  <a:gd name="connsiteY150" fmla="*/ 14660 h 4196136"/>
                  <a:gd name="connsiteX151" fmla="*/ 4611572 w 5945072"/>
                  <a:gd name="connsiteY151" fmla="*/ 9898 h 4196136"/>
                  <a:gd name="connsiteX152" fmla="*/ 4630622 w 5945072"/>
                  <a:gd name="connsiteY152" fmla="*/ 373 h 4196136"/>
                  <a:gd name="connsiteX153" fmla="*/ 4754447 w 5945072"/>
                  <a:gd name="connsiteY153" fmla="*/ 14660 h 4196136"/>
                  <a:gd name="connsiteX154" fmla="*/ 4792547 w 5945072"/>
                  <a:gd name="connsiteY154" fmla="*/ 28948 h 4196136"/>
                  <a:gd name="connsiteX155" fmla="*/ 4840172 w 5945072"/>
                  <a:gd name="connsiteY155" fmla="*/ 52760 h 4196136"/>
                  <a:gd name="connsiteX156" fmla="*/ 4878272 w 5945072"/>
                  <a:gd name="connsiteY156" fmla="*/ 86098 h 4196136"/>
                  <a:gd name="connsiteX157" fmla="*/ 4921134 w 5945072"/>
                  <a:gd name="connsiteY157" fmla="*/ 133723 h 4196136"/>
                  <a:gd name="connsiteX158" fmla="*/ 4968759 w 5945072"/>
                  <a:gd name="connsiteY158" fmla="*/ 200398 h 4196136"/>
                  <a:gd name="connsiteX159" fmla="*/ 4987809 w 5945072"/>
                  <a:gd name="connsiteY159" fmla="*/ 228973 h 4196136"/>
                  <a:gd name="connsiteX160" fmla="*/ 5006859 w 5945072"/>
                  <a:gd name="connsiteY160" fmla="*/ 252785 h 4196136"/>
                  <a:gd name="connsiteX161" fmla="*/ 5021147 w 5945072"/>
                  <a:gd name="connsiteY161" fmla="*/ 276598 h 4196136"/>
                  <a:gd name="connsiteX162" fmla="*/ 5040197 w 5945072"/>
                  <a:gd name="connsiteY162" fmla="*/ 300410 h 4196136"/>
                  <a:gd name="connsiteX163" fmla="*/ 5059247 w 5945072"/>
                  <a:gd name="connsiteY163" fmla="*/ 328985 h 4196136"/>
                  <a:gd name="connsiteX164" fmla="*/ 5078297 w 5945072"/>
                  <a:gd name="connsiteY164" fmla="*/ 362323 h 4196136"/>
                  <a:gd name="connsiteX165" fmla="*/ 5135447 w 5945072"/>
                  <a:gd name="connsiteY165" fmla="*/ 409948 h 4196136"/>
                  <a:gd name="connsiteX166" fmla="*/ 5154497 w 5945072"/>
                  <a:gd name="connsiteY166" fmla="*/ 419473 h 4196136"/>
                  <a:gd name="connsiteX167" fmla="*/ 5183072 w 5945072"/>
                  <a:gd name="connsiteY167" fmla="*/ 428998 h 4196136"/>
                  <a:gd name="connsiteX168" fmla="*/ 5264034 w 5945072"/>
                  <a:gd name="connsiteY168" fmla="*/ 471860 h 4196136"/>
                  <a:gd name="connsiteX169" fmla="*/ 5297372 w 5945072"/>
                  <a:gd name="connsiteY169" fmla="*/ 481385 h 4196136"/>
                  <a:gd name="connsiteX170" fmla="*/ 5311659 w 5945072"/>
                  <a:gd name="connsiteY170" fmla="*/ 486148 h 4196136"/>
                  <a:gd name="connsiteX171" fmla="*/ 5368809 w 5945072"/>
                  <a:gd name="connsiteY171" fmla="*/ 514723 h 4196136"/>
                  <a:gd name="connsiteX172" fmla="*/ 5397384 w 5945072"/>
                  <a:gd name="connsiteY172" fmla="*/ 529010 h 4196136"/>
                  <a:gd name="connsiteX173" fmla="*/ 5445009 w 5945072"/>
                  <a:gd name="connsiteY173" fmla="*/ 548060 h 4196136"/>
                  <a:gd name="connsiteX174" fmla="*/ 5478347 w 5945072"/>
                  <a:gd name="connsiteY174" fmla="*/ 571873 h 4196136"/>
                  <a:gd name="connsiteX175" fmla="*/ 5506922 w 5945072"/>
                  <a:gd name="connsiteY175" fmla="*/ 586160 h 4196136"/>
                  <a:gd name="connsiteX176" fmla="*/ 5530734 w 5945072"/>
                  <a:gd name="connsiteY176" fmla="*/ 605210 h 4196136"/>
                  <a:gd name="connsiteX177" fmla="*/ 5554547 w 5945072"/>
                  <a:gd name="connsiteY177" fmla="*/ 619498 h 4196136"/>
                  <a:gd name="connsiteX178" fmla="*/ 5597409 w 5945072"/>
                  <a:gd name="connsiteY178" fmla="*/ 652835 h 4196136"/>
                  <a:gd name="connsiteX179" fmla="*/ 5625984 w 5945072"/>
                  <a:gd name="connsiteY179" fmla="*/ 671885 h 4196136"/>
                  <a:gd name="connsiteX180" fmla="*/ 5659322 w 5945072"/>
                  <a:gd name="connsiteY180" fmla="*/ 714748 h 4196136"/>
                  <a:gd name="connsiteX181" fmla="*/ 5692659 w 5945072"/>
                  <a:gd name="connsiteY181" fmla="*/ 743323 h 4196136"/>
                  <a:gd name="connsiteX182" fmla="*/ 5721234 w 5945072"/>
                  <a:gd name="connsiteY182" fmla="*/ 786185 h 4196136"/>
                  <a:gd name="connsiteX183" fmla="*/ 5759334 w 5945072"/>
                  <a:gd name="connsiteY183" fmla="*/ 867148 h 4196136"/>
                  <a:gd name="connsiteX184" fmla="*/ 5778384 w 5945072"/>
                  <a:gd name="connsiteY184" fmla="*/ 957635 h 4196136"/>
                  <a:gd name="connsiteX185" fmla="*/ 5792672 w 5945072"/>
                  <a:gd name="connsiteY185" fmla="*/ 1000498 h 4196136"/>
                  <a:gd name="connsiteX186" fmla="*/ 5811722 w 5945072"/>
                  <a:gd name="connsiteY186" fmla="*/ 1081460 h 4196136"/>
                  <a:gd name="connsiteX187" fmla="*/ 5826009 w 5945072"/>
                  <a:gd name="connsiteY187" fmla="*/ 1124323 h 4196136"/>
                  <a:gd name="connsiteX188" fmla="*/ 5835534 w 5945072"/>
                  <a:gd name="connsiteY188" fmla="*/ 1157660 h 4196136"/>
                  <a:gd name="connsiteX189" fmla="*/ 5845059 w 5945072"/>
                  <a:gd name="connsiteY189" fmla="*/ 1181473 h 4196136"/>
                  <a:gd name="connsiteX190" fmla="*/ 5868872 w 5945072"/>
                  <a:gd name="connsiteY190" fmla="*/ 1248148 h 4196136"/>
                  <a:gd name="connsiteX191" fmla="*/ 5887922 w 5945072"/>
                  <a:gd name="connsiteY191" fmla="*/ 1295773 h 4196136"/>
                  <a:gd name="connsiteX192" fmla="*/ 5892684 w 5945072"/>
                  <a:gd name="connsiteY192" fmla="*/ 1329110 h 4196136"/>
                  <a:gd name="connsiteX193" fmla="*/ 5906972 w 5945072"/>
                  <a:gd name="connsiteY193" fmla="*/ 1362448 h 4196136"/>
                  <a:gd name="connsiteX194" fmla="*/ 5921259 w 5945072"/>
                  <a:gd name="connsiteY194" fmla="*/ 1471985 h 4196136"/>
                  <a:gd name="connsiteX195" fmla="*/ 5926022 w 5945072"/>
                  <a:gd name="connsiteY195" fmla="*/ 1505323 h 4196136"/>
                  <a:gd name="connsiteX196" fmla="*/ 5930784 w 5945072"/>
                  <a:gd name="connsiteY196" fmla="*/ 1529135 h 4196136"/>
                  <a:gd name="connsiteX197" fmla="*/ 5935547 w 5945072"/>
                  <a:gd name="connsiteY197" fmla="*/ 1610098 h 4196136"/>
                  <a:gd name="connsiteX198" fmla="*/ 5945072 w 5945072"/>
                  <a:gd name="connsiteY198" fmla="*/ 1705348 h 4196136"/>
                  <a:gd name="connsiteX199" fmla="*/ 5940309 w 5945072"/>
                  <a:gd name="connsiteY199" fmla="*/ 1948235 h 4196136"/>
                  <a:gd name="connsiteX200" fmla="*/ 5916497 w 5945072"/>
                  <a:gd name="connsiteY200" fmla="*/ 2029198 h 4196136"/>
                  <a:gd name="connsiteX201" fmla="*/ 5906972 w 5945072"/>
                  <a:gd name="connsiteY201" fmla="*/ 2053010 h 4196136"/>
                  <a:gd name="connsiteX202" fmla="*/ 5868872 w 5945072"/>
                  <a:gd name="connsiteY202" fmla="*/ 2076823 h 4196136"/>
                  <a:gd name="connsiteX203" fmla="*/ 5759334 w 5945072"/>
                  <a:gd name="connsiteY203" fmla="*/ 2067298 h 4196136"/>
                  <a:gd name="connsiteX204" fmla="*/ 5697422 w 5945072"/>
                  <a:gd name="connsiteY204" fmla="*/ 2048248 h 4196136"/>
                  <a:gd name="connsiteX205" fmla="*/ 5659322 w 5945072"/>
                  <a:gd name="connsiteY205" fmla="*/ 2038723 h 4196136"/>
                  <a:gd name="connsiteX206" fmla="*/ 5635509 w 5945072"/>
                  <a:gd name="connsiteY206" fmla="*/ 2029198 h 4196136"/>
                  <a:gd name="connsiteX207" fmla="*/ 5616459 w 5945072"/>
                  <a:gd name="connsiteY207" fmla="*/ 2024435 h 4196136"/>
                  <a:gd name="connsiteX208" fmla="*/ 5592647 w 5945072"/>
                  <a:gd name="connsiteY208" fmla="*/ 2014910 h 4196136"/>
                  <a:gd name="connsiteX209" fmla="*/ 5559309 w 5945072"/>
                  <a:gd name="connsiteY209" fmla="*/ 2010148 h 4196136"/>
                  <a:gd name="connsiteX210" fmla="*/ 5530734 w 5945072"/>
                  <a:gd name="connsiteY210" fmla="*/ 2000623 h 4196136"/>
                  <a:gd name="connsiteX211" fmla="*/ 5511684 w 5945072"/>
                  <a:gd name="connsiteY211" fmla="*/ 1995860 h 4196136"/>
                  <a:gd name="connsiteX212" fmla="*/ 5487872 w 5945072"/>
                  <a:gd name="connsiteY212" fmla="*/ 1986335 h 4196136"/>
                  <a:gd name="connsiteX213" fmla="*/ 5459297 w 5945072"/>
                  <a:gd name="connsiteY213" fmla="*/ 1976810 h 4196136"/>
                  <a:gd name="connsiteX214" fmla="*/ 5425959 w 5945072"/>
                  <a:gd name="connsiteY214" fmla="*/ 1962523 h 4196136"/>
                  <a:gd name="connsiteX215" fmla="*/ 5421197 w 5945072"/>
                  <a:gd name="connsiteY215" fmla="*/ 1948235 h 4196136"/>
                  <a:gd name="connsiteX216" fmla="*/ 5383097 w 5945072"/>
                  <a:gd name="connsiteY216" fmla="*/ 1924423 h 4196136"/>
                  <a:gd name="connsiteX217" fmla="*/ 5340234 w 5945072"/>
                  <a:gd name="connsiteY217" fmla="*/ 1900610 h 4196136"/>
                  <a:gd name="connsiteX218" fmla="*/ 5273559 w 5945072"/>
                  <a:gd name="connsiteY218" fmla="*/ 1824410 h 4196136"/>
                  <a:gd name="connsiteX219" fmla="*/ 5249747 w 5945072"/>
                  <a:gd name="connsiteY219" fmla="*/ 1805360 h 4196136"/>
                  <a:gd name="connsiteX220" fmla="*/ 5225934 w 5945072"/>
                  <a:gd name="connsiteY220" fmla="*/ 1800598 h 4196136"/>
                  <a:gd name="connsiteX221" fmla="*/ 5154497 w 5945072"/>
                  <a:gd name="connsiteY221" fmla="*/ 1762498 h 4196136"/>
                  <a:gd name="connsiteX222" fmla="*/ 5006859 w 5945072"/>
                  <a:gd name="connsiteY222" fmla="*/ 1719635 h 4196136"/>
                  <a:gd name="connsiteX223" fmla="*/ 4978284 w 5945072"/>
                  <a:gd name="connsiteY223" fmla="*/ 1714873 h 4196136"/>
                  <a:gd name="connsiteX224" fmla="*/ 4954472 w 5945072"/>
                  <a:gd name="connsiteY224" fmla="*/ 1710110 h 4196136"/>
                  <a:gd name="connsiteX225" fmla="*/ 4735397 w 5945072"/>
                  <a:gd name="connsiteY225" fmla="*/ 1700585 h 4196136"/>
                  <a:gd name="connsiteX226" fmla="*/ 4625859 w 5945072"/>
                  <a:gd name="connsiteY226" fmla="*/ 1714873 h 4196136"/>
                  <a:gd name="connsiteX227" fmla="*/ 4578234 w 5945072"/>
                  <a:gd name="connsiteY227" fmla="*/ 1743448 h 4196136"/>
                  <a:gd name="connsiteX228" fmla="*/ 4563947 w 5945072"/>
                  <a:gd name="connsiteY228" fmla="*/ 1748210 h 4196136"/>
                  <a:gd name="connsiteX229" fmla="*/ 4521084 w 5945072"/>
                  <a:gd name="connsiteY229" fmla="*/ 1800598 h 4196136"/>
                  <a:gd name="connsiteX230" fmla="*/ 4497272 w 5945072"/>
                  <a:gd name="connsiteY230" fmla="*/ 1833935 h 4196136"/>
                  <a:gd name="connsiteX231" fmla="*/ 4473459 w 5945072"/>
                  <a:gd name="connsiteY231" fmla="*/ 1857748 h 4196136"/>
                  <a:gd name="connsiteX232" fmla="*/ 4454409 w 5945072"/>
                  <a:gd name="connsiteY232" fmla="*/ 1881560 h 4196136"/>
                  <a:gd name="connsiteX233" fmla="*/ 4411547 w 5945072"/>
                  <a:gd name="connsiteY233" fmla="*/ 1924423 h 4196136"/>
                  <a:gd name="connsiteX234" fmla="*/ 4354397 w 5945072"/>
                  <a:gd name="connsiteY234" fmla="*/ 1972048 h 4196136"/>
                  <a:gd name="connsiteX235" fmla="*/ 4335347 w 5945072"/>
                  <a:gd name="connsiteY235" fmla="*/ 1981573 h 4196136"/>
                  <a:gd name="connsiteX236" fmla="*/ 4278197 w 5945072"/>
                  <a:gd name="connsiteY236" fmla="*/ 2014910 h 4196136"/>
                  <a:gd name="connsiteX237" fmla="*/ 4263909 w 5945072"/>
                  <a:gd name="connsiteY237" fmla="*/ 2019673 h 4196136"/>
                  <a:gd name="connsiteX238" fmla="*/ 4249622 w 5945072"/>
                  <a:gd name="connsiteY238" fmla="*/ 2029198 h 4196136"/>
                  <a:gd name="connsiteX239" fmla="*/ 4173422 w 5945072"/>
                  <a:gd name="connsiteY239" fmla="*/ 2038723 h 4196136"/>
                  <a:gd name="connsiteX240" fmla="*/ 4116272 w 5945072"/>
                  <a:gd name="connsiteY240" fmla="*/ 2048248 h 4196136"/>
                  <a:gd name="connsiteX241" fmla="*/ 4087697 w 5945072"/>
                  <a:gd name="connsiteY241" fmla="*/ 2053010 h 4196136"/>
                  <a:gd name="connsiteX242" fmla="*/ 4073409 w 5945072"/>
                  <a:gd name="connsiteY242" fmla="*/ 2057773 h 4196136"/>
                  <a:gd name="connsiteX243" fmla="*/ 4054359 w 5945072"/>
                  <a:gd name="connsiteY243" fmla="*/ 2062535 h 4196136"/>
                  <a:gd name="connsiteX244" fmla="*/ 4030547 w 5945072"/>
                  <a:gd name="connsiteY244" fmla="*/ 2072060 h 4196136"/>
                  <a:gd name="connsiteX245" fmla="*/ 3982922 w 5945072"/>
                  <a:gd name="connsiteY245" fmla="*/ 2081585 h 4196136"/>
                  <a:gd name="connsiteX246" fmla="*/ 3959109 w 5945072"/>
                  <a:gd name="connsiteY246" fmla="*/ 2091110 h 4196136"/>
                  <a:gd name="connsiteX247" fmla="*/ 3906722 w 5945072"/>
                  <a:gd name="connsiteY247" fmla="*/ 2105398 h 4196136"/>
                  <a:gd name="connsiteX248" fmla="*/ 3882909 w 5945072"/>
                  <a:gd name="connsiteY248" fmla="*/ 2114923 h 4196136"/>
                  <a:gd name="connsiteX249" fmla="*/ 3863859 w 5945072"/>
                  <a:gd name="connsiteY249" fmla="*/ 2129210 h 4196136"/>
                  <a:gd name="connsiteX250" fmla="*/ 3830522 w 5945072"/>
                  <a:gd name="connsiteY250" fmla="*/ 2138735 h 4196136"/>
                  <a:gd name="connsiteX251" fmla="*/ 3806709 w 5945072"/>
                  <a:gd name="connsiteY251" fmla="*/ 2153023 h 4196136"/>
                  <a:gd name="connsiteX252" fmla="*/ 3763847 w 5945072"/>
                  <a:gd name="connsiteY252" fmla="*/ 2181598 h 4196136"/>
                  <a:gd name="connsiteX253" fmla="*/ 3725747 w 5945072"/>
                  <a:gd name="connsiteY253" fmla="*/ 2200648 h 4196136"/>
                  <a:gd name="connsiteX254" fmla="*/ 3711459 w 5945072"/>
                  <a:gd name="connsiteY254" fmla="*/ 2214935 h 4196136"/>
                  <a:gd name="connsiteX255" fmla="*/ 3701934 w 5945072"/>
                  <a:gd name="connsiteY255" fmla="*/ 2229223 h 4196136"/>
                  <a:gd name="connsiteX256" fmla="*/ 3673359 w 5945072"/>
                  <a:gd name="connsiteY256" fmla="*/ 2248273 h 4196136"/>
                  <a:gd name="connsiteX257" fmla="*/ 3649547 w 5945072"/>
                  <a:gd name="connsiteY257" fmla="*/ 2267323 h 4196136"/>
                  <a:gd name="connsiteX258" fmla="*/ 3620972 w 5945072"/>
                  <a:gd name="connsiteY258" fmla="*/ 2276848 h 4196136"/>
                  <a:gd name="connsiteX259" fmla="*/ 3554297 w 5945072"/>
                  <a:gd name="connsiteY259" fmla="*/ 2305423 h 4196136"/>
                  <a:gd name="connsiteX260" fmla="*/ 3530484 w 5945072"/>
                  <a:gd name="connsiteY260" fmla="*/ 2314948 h 4196136"/>
                  <a:gd name="connsiteX261" fmla="*/ 3506672 w 5945072"/>
                  <a:gd name="connsiteY261" fmla="*/ 2329235 h 4196136"/>
                  <a:gd name="connsiteX262" fmla="*/ 3487622 w 5945072"/>
                  <a:gd name="connsiteY262" fmla="*/ 2333998 h 4196136"/>
                  <a:gd name="connsiteX263" fmla="*/ 3435234 w 5945072"/>
                  <a:gd name="connsiteY263" fmla="*/ 2357810 h 4196136"/>
                  <a:gd name="connsiteX264" fmla="*/ 3416184 w 5945072"/>
                  <a:gd name="connsiteY264" fmla="*/ 2372098 h 4196136"/>
                  <a:gd name="connsiteX265" fmla="*/ 3397134 w 5945072"/>
                  <a:gd name="connsiteY265" fmla="*/ 2381623 h 4196136"/>
                  <a:gd name="connsiteX266" fmla="*/ 3382847 w 5945072"/>
                  <a:gd name="connsiteY266" fmla="*/ 2391148 h 4196136"/>
                  <a:gd name="connsiteX267" fmla="*/ 3363797 w 5945072"/>
                  <a:gd name="connsiteY267" fmla="*/ 2395910 h 4196136"/>
                  <a:gd name="connsiteX268" fmla="*/ 3349509 w 5945072"/>
                  <a:gd name="connsiteY268" fmla="*/ 2410198 h 4196136"/>
                  <a:gd name="connsiteX269" fmla="*/ 3306647 w 5945072"/>
                  <a:gd name="connsiteY269" fmla="*/ 2429248 h 4196136"/>
                  <a:gd name="connsiteX270" fmla="*/ 3273309 w 5945072"/>
                  <a:gd name="connsiteY270" fmla="*/ 2448298 h 4196136"/>
                  <a:gd name="connsiteX271" fmla="*/ 3201872 w 5945072"/>
                  <a:gd name="connsiteY271" fmla="*/ 2481635 h 4196136"/>
                  <a:gd name="connsiteX272" fmla="*/ 3154247 w 5945072"/>
                  <a:gd name="connsiteY272" fmla="*/ 2495923 h 4196136"/>
                  <a:gd name="connsiteX273" fmla="*/ 3125672 w 5945072"/>
                  <a:gd name="connsiteY273" fmla="*/ 2510210 h 4196136"/>
                  <a:gd name="connsiteX274" fmla="*/ 3092334 w 5945072"/>
                  <a:gd name="connsiteY274" fmla="*/ 2524498 h 4196136"/>
                  <a:gd name="connsiteX275" fmla="*/ 3063759 w 5945072"/>
                  <a:gd name="connsiteY275" fmla="*/ 2538785 h 4196136"/>
                  <a:gd name="connsiteX276" fmla="*/ 3030422 w 5945072"/>
                  <a:gd name="connsiteY276" fmla="*/ 2553073 h 4196136"/>
                  <a:gd name="connsiteX277" fmla="*/ 2997084 w 5945072"/>
                  <a:gd name="connsiteY277" fmla="*/ 2581648 h 4196136"/>
                  <a:gd name="connsiteX278" fmla="*/ 2978034 w 5945072"/>
                  <a:gd name="connsiteY278" fmla="*/ 2591173 h 4196136"/>
                  <a:gd name="connsiteX279" fmla="*/ 2958984 w 5945072"/>
                  <a:gd name="connsiteY279" fmla="*/ 2605460 h 4196136"/>
                  <a:gd name="connsiteX280" fmla="*/ 2939934 w 5945072"/>
                  <a:gd name="connsiteY280" fmla="*/ 2614985 h 4196136"/>
                  <a:gd name="connsiteX281" fmla="*/ 2920884 w 5945072"/>
                  <a:gd name="connsiteY281" fmla="*/ 2634035 h 4196136"/>
                  <a:gd name="connsiteX282" fmla="*/ 2892309 w 5945072"/>
                  <a:gd name="connsiteY282" fmla="*/ 2653085 h 4196136"/>
                  <a:gd name="connsiteX283" fmla="*/ 2863734 w 5945072"/>
                  <a:gd name="connsiteY283" fmla="*/ 2681660 h 4196136"/>
                  <a:gd name="connsiteX284" fmla="*/ 2778009 w 5945072"/>
                  <a:gd name="connsiteY284" fmla="*/ 2743573 h 4196136"/>
                  <a:gd name="connsiteX285" fmla="*/ 2763722 w 5945072"/>
                  <a:gd name="connsiteY285" fmla="*/ 2762623 h 4196136"/>
                  <a:gd name="connsiteX286" fmla="*/ 2725622 w 5945072"/>
                  <a:gd name="connsiteY286" fmla="*/ 2786435 h 4196136"/>
                  <a:gd name="connsiteX287" fmla="*/ 2706572 w 5945072"/>
                  <a:gd name="connsiteY287" fmla="*/ 2800723 h 4196136"/>
                  <a:gd name="connsiteX288" fmla="*/ 2654184 w 5945072"/>
                  <a:gd name="connsiteY288" fmla="*/ 2843585 h 4196136"/>
                  <a:gd name="connsiteX289" fmla="*/ 2630372 w 5945072"/>
                  <a:gd name="connsiteY289" fmla="*/ 2853110 h 4196136"/>
                  <a:gd name="connsiteX290" fmla="*/ 2563697 w 5945072"/>
                  <a:gd name="connsiteY290" fmla="*/ 2900735 h 4196136"/>
                  <a:gd name="connsiteX291" fmla="*/ 2539884 w 5945072"/>
                  <a:gd name="connsiteY291" fmla="*/ 2905498 h 4196136"/>
                  <a:gd name="connsiteX292" fmla="*/ 2487497 w 5945072"/>
                  <a:gd name="connsiteY292" fmla="*/ 2924548 h 4196136"/>
                  <a:gd name="connsiteX293" fmla="*/ 2425584 w 5945072"/>
                  <a:gd name="connsiteY293" fmla="*/ 2934073 h 4196136"/>
                  <a:gd name="connsiteX294" fmla="*/ 2316047 w 5945072"/>
                  <a:gd name="connsiteY294" fmla="*/ 2943598 h 4196136"/>
                  <a:gd name="connsiteX295" fmla="*/ 2263659 w 5945072"/>
                  <a:gd name="connsiteY295" fmla="*/ 2957885 h 4196136"/>
                  <a:gd name="connsiteX296" fmla="*/ 2211272 w 5945072"/>
                  <a:gd name="connsiteY296" fmla="*/ 2967410 h 4196136"/>
                  <a:gd name="connsiteX297" fmla="*/ 2154122 w 5945072"/>
                  <a:gd name="connsiteY297" fmla="*/ 2986460 h 4196136"/>
                  <a:gd name="connsiteX298" fmla="*/ 2111259 w 5945072"/>
                  <a:gd name="connsiteY298" fmla="*/ 2995985 h 4196136"/>
                  <a:gd name="connsiteX299" fmla="*/ 2054109 w 5945072"/>
                  <a:gd name="connsiteY299" fmla="*/ 3005510 h 4196136"/>
                  <a:gd name="connsiteX300" fmla="*/ 2025534 w 5945072"/>
                  <a:gd name="connsiteY300" fmla="*/ 3015035 h 4196136"/>
                  <a:gd name="connsiteX301" fmla="*/ 1977909 w 5945072"/>
                  <a:gd name="connsiteY301" fmla="*/ 3024560 h 4196136"/>
                  <a:gd name="connsiteX302" fmla="*/ 1954097 w 5945072"/>
                  <a:gd name="connsiteY302" fmla="*/ 3034085 h 4196136"/>
                  <a:gd name="connsiteX303" fmla="*/ 1935047 w 5945072"/>
                  <a:gd name="connsiteY303" fmla="*/ 3048373 h 4196136"/>
                  <a:gd name="connsiteX304" fmla="*/ 1896947 w 5945072"/>
                  <a:gd name="connsiteY304" fmla="*/ 3057898 h 4196136"/>
                  <a:gd name="connsiteX305" fmla="*/ 1830272 w 5945072"/>
                  <a:gd name="connsiteY305" fmla="*/ 3076948 h 4196136"/>
                  <a:gd name="connsiteX306" fmla="*/ 1801697 w 5945072"/>
                  <a:gd name="connsiteY306" fmla="*/ 3081710 h 4196136"/>
                  <a:gd name="connsiteX307" fmla="*/ 1754072 w 5945072"/>
                  <a:gd name="connsiteY307" fmla="*/ 3095998 h 4196136"/>
                  <a:gd name="connsiteX308" fmla="*/ 1739784 w 5945072"/>
                  <a:gd name="connsiteY308" fmla="*/ 3100760 h 4196136"/>
                  <a:gd name="connsiteX309" fmla="*/ 1715972 w 5945072"/>
                  <a:gd name="connsiteY309" fmla="*/ 3105523 h 4196136"/>
                  <a:gd name="connsiteX310" fmla="*/ 1673109 w 5945072"/>
                  <a:gd name="connsiteY310" fmla="*/ 3124573 h 4196136"/>
                  <a:gd name="connsiteX311" fmla="*/ 1654059 w 5945072"/>
                  <a:gd name="connsiteY311" fmla="*/ 3134098 h 4196136"/>
                  <a:gd name="connsiteX312" fmla="*/ 1625484 w 5945072"/>
                  <a:gd name="connsiteY312" fmla="*/ 3143623 h 4196136"/>
                  <a:gd name="connsiteX313" fmla="*/ 1587384 w 5945072"/>
                  <a:gd name="connsiteY313" fmla="*/ 3153148 h 4196136"/>
                  <a:gd name="connsiteX314" fmla="*/ 1506422 w 5945072"/>
                  <a:gd name="connsiteY314" fmla="*/ 3181723 h 4196136"/>
                  <a:gd name="connsiteX315" fmla="*/ 1411172 w 5945072"/>
                  <a:gd name="connsiteY315" fmla="*/ 3229348 h 4196136"/>
                  <a:gd name="connsiteX316" fmla="*/ 1392122 w 5945072"/>
                  <a:gd name="connsiteY316" fmla="*/ 3238873 h 4196136"/>
                  <a:gd name="connsiteX317" fmla="*/ 1373072 w 5945072"/>
                  <a:gd name="connsiteY317" fmla="*/ 3248398 h 4196136"/>
                  <a:gd name="connsiteX318" fmla="*/ 1311159 w 5945072"/>
                  <a:gd name="connsiteY318" fmla="*/ 3276973 h 4196136"/>
                  <a:gd name="connsiteX319" fmla="*/ 1292109 w 5945072"/>
                  <a:gd name="connsiteY319" fmla="*/ 3286498 h 4196136"/>
                  <a:gd name="connsiteX320" fmla="*/ 1249247 w 5945072"/>
                  <a:gd name="connsiteY320" fmla="*/ 3315073 h 4196136"/>
                  <a:gd name="connsiteX321" fmla="*/ 1225434 w 5945072"/>
                  <a:gd name="connsiteY321" fmla="*/ 3319835 h 4196136"/>
                  <a:gd name="connsiteX322" fmla="*/ 1206384 w 5945072"/>
                  <a:gd name="connsiteY322" fmla="*/ 3334123 h 4196136"/>
                  <a:gd name="connsiteX323" fmla="*/ 1120659 w 5945072"/>
                  <a:gd name="connsiteY323" fmla="*/ 3367460 h 4196136"/>
                  <a:gd name="connsiteX324" fmla="*/ 1096847 w 5945072"/>
                  <a:gd name="connsiteY324" fmla="*/ 3372223 h 4196136"/>
                  <a:gd name="connsiteX325" fmla="*/ 1082559 w 5945072"/>
                  <a:gd name="connsiteY325" fmla="*/ 3376985 h 4196136"/>
                  <a:gd name="connsiteX326" fmla="*/ 1044459 w 5945072"/>
                  <a:gd name="connsiteY326" fmla="*/ 3386510 h 4196136"/>
                  <a:gd name="connsiteX327" fmla="*/ 1025409 w 5945072"/>
                  <a:gd name="connsiteY327" fmla="*/ 3391273 h 4196136"/>
                  <a:gd name="connsiteX328" fmla="*/ 973022 w 5945072"/>
                  <a:gd name="connsiteY328" fmla="*/ 3400798 h 4196136"/>
                  <a:gd name="connsiteX329" fmla="*/ 930159 w 5945072"/>
                  <a:gd name="connsiteY329" fmla="*/ 3410323 h 4196136"/>
                  <a:gd name="connsiteX330" fmla="*/ 911109 w 5945072"/>
                  <a:gd name="connsiteY330" fmla="*/ 3415085 h 4196136"/>
                  <a:gd name="connsiteX331" fmla="*/ 887297 w 5945072"/>
                  <a:gd name="connsiteY331" fmla="*/ 3419848 h 4196136"/>
                  <a:gd name="connsiteX332" fmla="*/ 844434 w 5945072"/>
                  <a:gd name="connsiteY332" fmla="*/ 3438898 h 4196136"/>
                  <a:gd name="connsiteX333" fmla="*/ 806334 w 5945072"/>
                  <a:gd name="connsiteY333" fmla="*/ 3448423 h 4196136"/>
                  <a:gd name="connsiteX334" fmla="*/ 744422 w 5945072"/>
                  <a:gd name="connsiteY334" fmla="*/ 3486523 h 4196136"/>
                  <a:gd name="connsiteX335" fmla="*/ 692034 w 5945072"/>
                  <a:gd name="connsiteY335" fmla="*/ 3524623 h 4196136"/>
                  <a:gd name="connsiteX336" fmla="*/ 663459 w 5945072"/>
                  <a:gd name="connsiteY336" fmla="*/ 3553198 h 4196136"/>
                  <a:gd name="connsiteX337" fmla="*/ 644409 w 5945072"/>
                  <a:gd name="connsiteY337" fmla="*/ 3586535 h 4196136"/>
                  <a:gd name="connsiteX338" fmla="*/ 630122 w 5945072"/>
                  <a:gd name="connsiteY338" fmla="*/ 3600823 h 4196136"/>
                  <a:gd name="connsiteX339" fmla="*/ 620597 w 5945072"/>
                  <a:gd name="connsiteY339" fmla="*/ 3619873 h 4196136"/>
                  <a:gd name="connsiteX340" fmla="*/ 577734 w 5945072"/>
                  <a:gd name="connsiteY340" fmla="*/ 3662735 h 4196136"/>
                  <a:gd name="connsiteX341" fmla="*/ 563447 w 5945072"/>
                  <a:gd name="connsiteY341" fmla="*/ 3672260 h 4196136"/>
                  <a:gd name="connsiteX342" fmla="*/ 549159 w 5945072"/>
                  <a:gd name="connsiteY342" fmla="*/ 3691310 h 4196136"/>
                  <a:gd name="connsiteX343" fmla="*/ 530109 w 5945072"/>
                  <a:gd name="connsiteY343" fmla="*/ 3700835 h 4196136"/>
                  <a:gd name="connsiteX344" fmla="*/ 515822 w 5945072"/>
                  <a:gd name="connsiteY344" fmla="*/ 3710360 h 4196136"/>
                  <a:gd name="connsiteX345" fmla="*/ 492009 w 5945072"/>
                  <a:gd name="connsiteY345" fmla="*/ 3724648 h 4196136"/>
                  <a:gd name="connsiteX346" fmla="*/ 430097 w 5945072"/>
                  <a:gd name="connsiteY346" fmla="*/ 3762748 h 4196136"/>
                  <a:gd name="connsiteX347" fmla="*/ 396759 w 5945072"/>
                  <a:gd name="connsiteY347" fmla="*/ 3772273 h 4196136"/>
                  <a:gd name="connsiteX348" fmla="*/ 358659 w 5945072"/>
                  <a:gd name="connsiteY348" fmla="*/ 3786560 h 4196136"/>
                  <a:gd name="connsiteX349" fmla="*/ 334847 w 5945072"/>
                  <a:gd name="connsiteY349" fmla="*/ 3800848 h 4196136"/>
                  <a:gd name="connsiteX350" fmla="*/ 291984 w 5945072"/>
                  <a:gd name="connsiteY350" fmla="*/ 3805610 h 4196136"/>
                  <a:gd name="connsiteX351" fmla="*/ 239597 w 5945072"/>
                  <a:gd name="connsiteY351" fmla="*/ 3819898 h 4196136"/>
                  <a:gd name="connsiteX352" fmla="*/ 201497 w 5945072"/>
                  <a:gd name="connsiteY352" fmla="*/ 3824660 h 4196136"/>
                  <a:gd name="connsiteX353" fmla="*/ 139584 w 5945072"/>
                  <a:gd name="connsiteY353" fmla="*/ 3834185 h 4196136"/>
                  <a:gd name="connsiteX354" fmla="*/ 91959 w 5945072"/>
                  <a:gd name="connsiteY354" fmla="*/ 3843710 h 4196136"/>
                  <a:gd name="connsiteX355" fmla="*/ 1472 w 5945072"/>
                  <a:gd name="connsiteY355" fmla="*/ 4196136 h 4196136"/>
                  <a:gd name="connsiteX0" fmla="*/ 1472 w 5945072"/>
                  <a:gd name="connsiteY0" fmla="*/ 4196136 h 4386638"/>
                  <a:gd name="connsiteX1" fmla="*/ 34809 w 5945072"/>
                  <a:gd name="connsiteY1" fmla="*/ 3824660 h 4386638"/>
                  <a:gd name="connsiteX2" fmla="*/ 20522 w 5945072"/>
                  <a:gd name="connsiteY2" fmla="*/ 3791323 h 4386638"/>
                  <a:gd name="connsiteX3" fmla="*/ 15759 w 5945072"/>
                  <a:gd name="connsiteY3" fmla="*/ 3719885 h 4386638"/>
                  <a:gd name="connsiteX4" fmla="*/ 10997 w 5945072"/>
                  <a:gd name="connsiteY4" fmla="*/ 3700835 h 4386638"/>
                  <a:gd name="connsiteX5" fmla="*/ 15759 w 5945072"/>
                  <a:gd name="connsiteY5" fmla="*/ 3596060 h 4386638"/>
                  <a:gd name="connsiteX6" fmla="*/ 25284 w 5945072"/>
                  <a:gd name="connsiteY6" fmla="*/ 3543673 h 4386638"/>
                  <a:gd name="connsiteX7" fmla="*/ 91959 w 5945072"/>
                  <a:gd name="connsiteY7" fmla="*/ 3457948 h 4386638"/>
                  <a:gd name="connsiteX8" fmla="*/ 111009 w 5945072"/>
                  <a:gd name="connsiteY8" fmla="*/ 3434135 h 4386638"/>
                  <a:gd name="connsiteX9" fmla="*/ 130059 w 5945072"/>
                  <a:gd name="connsiteY9" fmla="*/ 3424610 h 4386638"/>
                  <a:gd name="connsiteX10" fmla="*/ 144347 w 5945072"/>
                  <a:gd name="connsiteY10" fmla="*/ 3410323 h 4386638"/>
                  <a:gd name="connsiteX11" fmla="*/ 172922 w 5945072"/>
                  <a:gd name="connsiteY11" fmla="*/ 3391273 h 4386638"/>
                  <a:gd name="connsiteX12" fmla="*/ 234834 w 5945072"/>
                  <a:gd name="connsiteY12" fmla="*/ 3334123 h 4386638"/>
                  <a:gd name="connsiteX13" fmla="*/ 263409 w 5945072"/>
                  <a:gd name="connsiteY13" fmla="*/ 3315073 h 4386638"/>
                  <a:gd name="connsiteX14" fmla="*/ 344372 w 5945072"/>
                  <a:gd name="connsiteY14" fmla="*/ 3281735 h 4386638"/>
                  <a:gd name="connsiteX15" fmla="*/ 387234 w 5945072"/>
                  <a:gd name="connsiteY15" fmla="*/ 3262685 h 4386638"/>
                  <a:gd name="connsiteX16" fmla="*/ 425334 w 5945072"/>
                  <a:gd name="connsiteY16" fmla="*/ 3253160 h 4386638"/>
                  <a:gd name="connsiteX17" fmla="*/ 453909 w 5945072"/>
                  <a:gd name="connsiteY17" fmla="*/ 3238873 h 4386638"/>
                  <a:gd name="connsiteX18" fmla="*/ 477722 w 5945072"/>
                  <a:gd name="connsiteY18" fmla="*/ 3229348 h 4386638"/>
                  <a:gd name="connsiteX19" fmla="*/ 492009 w 5945072"/>
                  <a:gd name="connsiteY19" fmla="*/ 3224585 h 4386638"/>
                  <a:gd name="connsiteX20" fmla="*/ 506297 w 5945072"/>
                  <a:gd name="connsiteY20" fmla="*/ 3215060 h 4386638"/>
                  <a:gd name="connsiteX21" fmla="*/ 525347 w 5945072"/>
                  <a:gd name="connsiteY21" fmla="*/ 3210298 h 4386638"/>
                  <a:gd name="connsiteX22" fmla="*/ 549159 w 5945072"/>
                  <a:gd name="connsiteY22" fmla="*/ 3200773 h 4386638"/>
                  <a:gd name="connsiteX23" fmla="*/ 606309 w 5945072"/>
                  <a:gd name="connsiteY23" fmla="*/ 3172198 h 4386638"/>
                  <a:gd name="connsiteX24" fmla="*/ 634884 w 5945072"/>
                  <a:gd name="connsiteY24" fmla="*/ 3157910 h 4386638"/>
                  <a:gd name="connsiteX25" fmla="*/ 687272 w 5945072"/>
                  <a:gd name="connsiteY25" fmla="*/ 3138860 h 4386638"/>
                  <a:gd name="connsiteX26" fmla="*/ 739659 w 5945072"/>
                  <a:gd name="connsiteY26" fmla="*/ 3095998 h 4386638"/>
                  <a:gd name="connsiteX27" fmla="*/ 806334 w 5945072"/>
                  <a:gd name="connsiteY27" fmla="*/ 3053135 h 4386638"/>
                  <a:gd name="connsiteX28" fmla="*/ 825384 w 5945072"/>
                  <a:gd name="connsiteY28" fmla="*/ 3034085 h 4386638"/>
                  <a:gd name="connsiteX29" fmla="*/ 853959 w 5945072"/>
                  <a:gd name="connsiteY29" fmla="*/ 3010273 h 4386638"/>
                  <a:gd name="connsiteX30" fmla="*/ 868247 w 5945072"/>
                  <a:gd name="connsiteY30" fmla="*/ 2991223 h 4386638"/>
                  <a:gd name="connsiteX31" fmla="*/ 896822 w 5945072"/>
                  <a:gd name="connsiteY31" fmla="*/ 2972173 h 4386638"/>
                  <a:gd name="connsiteX32" fmla="*/ 934922 w 5945072"/>
                  <a:gd name="connsiteY32" fmla="*/ 2934073 h 4386638"/>
                  <a:gd name="connsiteX33" fmla="*/ 977784 w 5945072"/>
                  <a:gd name="connsiteY33" fmla="*/ 2919785 h 4386638"/>
                  <a:gd name="connsiteX34" fmla="*/ 996834 w 5945072"/>
                  <a:gd name="connsiteY34" fmla="*/ 2910260 h 4386638"/>
                  <a:gd name="connsiteX35" fmla="*/ 1073034 w 5945072"/>
                  <a:gd name="connsiteY35" fmla="*/ 2895973 h 4386638"/>
                  <a:gd name="connsiteX36" fmla="*/ 1153997 w 5945072"/>
                  <a:gd name="connsiteY36" fmla="*/ 2881685 h 4386638"/>
                  <a:gd name="connsiteX37" fmla="*/ 1206384 w 5945072"/>
                  <a:gd name="connsiteY37" fmla="*/ 2862635 h 4386638"/>
                  <a:gd name="connsiteX38" fmla="*/ 1234959 w 5945072"/>
                  <a:gd name="connsiteY38" fmla="*/ 2834060 h 4386638"/>
                  <a:gd name="connsiteX39" fmla="*/ 1254009 w 5945072"/>
                  <a:gd name="connsiteY39" fmla="*/ 2815010 h 4386638"/>
                  <a:gd name="connsiteX40" fmla="*/ 1287347 w 5945072"/>
                  <a:gd name="connsiteY40" fmla="*/ 2767385 h 4386638"/>
                  <a:gd name="connsiteX41" fmla="*/ 1306397 w 5945072"/>
                  <a:gd name="connsiteY41" fmla="*/ 2753098 h 4386638"/>
                  <a:gd name="connsiteX42" fmla="*/ 1325447 w 5945072"/>
                  <a:gd name="connsiteY42" fmla="*/ 2719760 h 4386638"/>
                  <a:gd name="connsiteX43" fmla="*/ 1344497 w 5945072"/>
                  <a:gd name="connsiteY43" fmla="*/ 2691185 h 4386638"/>
                  <a:gd name="connsiteX44" fmla="*/ 1363547 w 5945072"/>
                  <a:gd name="connsiteY44" fmla="*/ 2672135 h 4386638"/>
                  <a:gd name="connsiteX45" fmla="*/ 1373072 w 5945072"/>
                  <a:gd name="connsiteY45" fmla="*/ 2657848 h 4386638"/>
                  <a:gd name="connsiteX46" fmla="*/ 1387359 w 5945072"/>
                  <a:gd name="connsiteY46" fmla="*/ 2643560 h 4386638"/>
                  <a:gd name="connsiteX47" fmla="*/ 1401647 w 5945072"/>
                  <a:gd name="connsiteY47" fmla="*/ 2624510 h 4386638"/>
                  <a:gd name="connsiteX48" fmla="*/ 1482609 w 5945072"/>
                  <a:gd name="connsiteY48" fmla="*/ 2586410 h 4386638"/>
                  <a:gd name="connsiteX49" fmla="*/ 1530234 w 5945072"/>
                  <a:gd name="connsiteY49" fmla="*/ 2557835 h 4386638"/>
                  <a:gd name="connsiteX50" fmla="*/ 1563572 w 5945072"/>
                  <a:gd name="connsiteY50" fmla="*/ 2548310 h 4386638"/>
                  <a:gd name="connsiteX51" fmla="*/ 1577859 w 5945072"/>
                  <a:gd name="connsiteY51" fmla="*/ 2538785 h 4386638"/>
                  <a:gd name="connsiteX52" fmla="*/ 1644534 w 5945072"/>
                  <a:gd name="connsiteY52" fmla="*/ 2529260 h 4386638"/>
                  <a:gd name="connsiteX53" fmla="*/ 1682634 w 5945072"/>
                  <a:gd name="connsiteY53" fmla="*/ 2514973 h 4386638"/>
                  <a:gd name="connsiteX54" fmla="*/ 1725497 w 5945072"/>
                  <a:gd name="connsiteY54" fmla="*/ 2476873 h 4386638"/>
                  <a:gd name="connsiteX55" fmla="*/ 1744547 w 5945072"/>
                  <a:gd name="connsiteY55" fmla="*/ 2467348 h 4386638"/>
                  <a:gd name="connsiteX56" fmla="*/ 1768359 w 5945072"/>
                  <a:gd name="connsiteY56" fmla="*/ 2438773 h 4386638"/>
                  <a:gd name="connsiteX57" fmla="*/ 1796934 w 5945072"/>
                  <a:gd name="connsiteY57" fmla="*/ 2400673 h 4386638"/>
                  <a:gd name="connsiteX58" fmla="*/ 1892184 w 5945072"/>
                  <a:gd name="connsiteY58" fmla="*/ 2319710 h 4386638"/>
                  <a:gd name="connsiteX59" fmla="*/ 1911234 w 5945072"/>
                  <a:gd name="connsiteY59" fmla="*/ 2314948 h 4386638"/>
                  <a:gd name="connsiteX60" fmla="*/ 1930284 w 5945072"/>
                  <a:gd name="connsiteY60" fmla="*/ 2305423 h 4386638"/>
                  <a:gd name="connsiteX61" fmla="*/ 1944572 w 5945072"/>
                  <a:gd name="connsiteY61" fmla="*/ 2295898 h 4386638"/>
                  <a:gd name="connsiteX62" fmla="*/ 1977909 w 5945072"/>
                  <a:gd name="connsiteY62" fmla="*/ 2286373 h 4386638"/>
                  <a:gd name="connsiteX63" fmla="*/ 2001722 w 5945072"/>
                  <a:gd name="connsiteY63" fmla="*/ 2276848 h 4386638"/>
                  <a:gd name="connsiteX64" fmla="*/ 2016009 w 5945072"/>
                  <a:gd name="connsiteY64" fmla="*/ 2272085 h 4386638"/>
                  <a:gd name="connsiteX65" fmla="*/ 2039822 w 5945072"/>
                  <a:gd name="connsiteY65" fmla="*/ 2262560 h 4386638"/>
                  <a:gd name="connsiteX66" fmla="*/ 2101734 w 5945072"/>
                  <a:gd name="connsiteY66" fmla="*/ 2257798 h 4386638"/>
                  <a:gd name="connsiteX67" fmla="*/ 2154122 w 5945072"/>
                  <a:gd name="connsiteY67" fmla="*/ 2248273 h 4386638"/>
                  <a:gd name="connsiteX68" fmla="*/ 2177934 w 5945072"/>
                  <a:gd name="connsiteY68" fmla="*/ 2233985 h 4386638"/>
                  <a:gd name="connsiteX69" fmla="*/ 2196984 w 5945072"/>
                  <a:gd name="connsiteY69" fmla="*/ 2229223 h 4386638"/>
                  <a:gd name="connsiteX70" fmla="*/ 2235084 w 5945072"/>
                  <a:gd name="connsiteY70" fmla="*/ 2219698 h 4386638"/>
                  <a:gd name="connsiteX71" fmla="*/ 2268422 w 5945072"/>
                  <a:gd name="connsiteY71" fmla="*/ 2200648 h 4386638"/>
                  <a:gd name="connsiteX72" fmla="*/ 2282709 w 5945072"/>
                  <a:gd name="connsiteY72" fmla="*/ 2191123 h 4386638"/>
                  <a:gd name="connsiteX73" fmla="*/ 2325572 w 5945072"/>
                  <a:gd name="connsiteY73" fmla="*/ 2176835 h 4386638"/>
                  <a:gd name="connsiteX74" fmla="*/ 2335097 w 5945072"/>
                  <a:gd name="connsiteY74" fmla="*/ 2157785 h 4386638"/>
                  <a:gd name="connsiteX75" fmla="*/ 2435109 w 5945072"/>
                  <a:gd name="connsiteY75" fmla="*/ 2100635 h 4386638"/>
                  <a:gd name="connsiteX76" fmla="*/ 2492259 w 5945072"/>
                  <a:gd name="connsiteY76" fmla="*/ 2067298 h 4386638"/>
                  <a:gd name="connsiteX77" fmla="*/ 2506547 w 5945072"/>
                  <a:gd name="connsiteY77" fmla="*/ 2062535 h 4386638"/>
                  <a:gd name="connsiteX78" fmla="*/ 2530359 w 5945072"/>
                  <a:gd name="connsiteY78" fmla="*/ 2048248 h 4386638"/>
                  <a:gd name="connsiteX79" fmla="*/ 2568459 w 5945072"/>
                  <a:gd name="connsiteY79" fmla="*/ 2029198 h 4386638"/>
                  <a:gd name="connsiteX80" fmla="*/ 2601797 w 5945072"/>
                  <a:gd name="connsiteY80" fmla="*/ 2014910 h 4386638"/>
                  <a:gd name="connsiteX81" fmla="*/ 2663709 w 5945072"/>
                  <a:gd name="connsiteY81" fmla="*/ 1976810 h 4386638"/>
                  <a:gd name="connsiteX82" fmla="*/ 2701809 w 5945072"/>
                  <a:gd name="connsiteY82" fmla="*/ 1962523 h 4386638"/>
                  <a:gd name="connsiteX83" fmla="*/ 2744672 w 5945072"/>
                  <a:gd name="connsiteY83" fmla="*/ 1943473 h 4386638"/>
                  <a:gd name="connsiteX84" fmla="*/ 2768484 w 5945072"/>
                  <a:gd name="connsiteY84" fmla="*/ 1938710 h 4386638"/>
                  <a:gd name="connsiteX85" fmla="*/ 2797059 w 5945072"/>
                  <a:gd name="connsiteY85" fmla="*/ 1929185 h 4386638"/>
                  <a:gd name="connsiteX86" fmla="*/ 2844684 w 5945072"/>
                  <a:gd name="connsiteY86" fmla="*/ 1919660 h 4386638"/>
                  <a:gd name="connsiteX87" fmla="*/ 2882784 w 5945072"/>
                  <a:gd name="connsiteY87" fmla="*/ 1910135 h 4386638"/>
                  <a:gd name="connsiteX88" fmla="*/ 2930409 w 5945072"/>
                  <a:gd name="connsiteY88" fmla="*/ 1900610 h 4386638"/>
                  <a:gd name="connsiteX89" fmla="*/ 2944697 w 5945072"/>
                  <a:gd name="connsiteY89" fmla="*/ 1895848 h 4386638"/>
                  <a:gd name="connsiteX90" fmla="*/ 2997084 w 5945072"/>
                  <a:gd name="connsiteY90" fmla="*/ 1881560 h 4386638"/>
                  <a:gd name="connsiteX91" fmla="*/ 3044709 w 5945072"/>
                  <a:gd name="connsiteY91" fmla="*/ 1848223 h 4386638"/>
                  <a:gd name="connsiteX92" fmla="*/ 3078047 w 5945072"/>
                  <a:gd name="connsiteY92" fmla="*/ 1829173 h 4386638"/>
                  <a:gd name="connsiteX93" fmla="*/ 3120909 w 5945072"/>
                  <a:gd name="connsiteY93" fmla="*/ 1786310 h 4386638"/>
                  <a:gd name="connsiteX94" fmla="*/ 3159009 w 5945072"/>
                  <a:gd name="connsiteY94" fmla="*/ 1752973 h 4386638"/>
                  <a:gd name="connsiteX95" fmla="*/ 3187584 w 5945072"/>
                  <a:gd name="connsiteY95" fmla="*/ 1724398 h 4386638"/>
                  <a:gd name="connsiteX96" fmla="*/ 3201872 w 5945072"/>
                  <a:gd name="connsiteY96" fmla="*/ 1710110 h 4386638"/>
                  <a:gd name="connsiteX97" fmla="*/ 3216159 w 5945072"/>
                  <a:gd name="connsiteY97" fmla="*/ 1705348 h 4386638"/>
                  <a:gd name="connsiteX98" fmla="*/ 3263784 w 5945072"/>
                  <a:gd name="connsiteY98" fmla="*/ 1667248 h 4386638"/>
                  <a:gd name="connsiteX99" fmla="*/ 3306647 w 5945072"/>
                  <a:gd name="connsiteY99" fmla="*/ 1614860 h 4386638"/>
                  <a:gd name="connsiteX100" fmla="*/ 3339984 w 5945072"/>
                  <a:gd name="connsiteY100" fmla="*/ 1586285 h 4386638"/>
                  <a:gd name="connsiteX101" fmla="*/ 3354272 w 5945072"/>
                  <a:gd name="connsiteY101" fmla="*/ 1567235 h 4386638"/>
                  <a:gd name="connsiteX102" fmla="*/ 3420947 w 5945072"/>
                  <a:gd name="connsiteY102" fmla="*/ 1510085 h 4386638"/>
                  <a:gd name="connsiteX103" fmla="*/ 3430472 w 5945072"/>
                  <a:gd name="connsiteY103" fmla="*/ 1495798 h 4386638"/>
                  <a:gd name="connsiteX104" fmla="*/ 3468572 w 5945072"/>
                  <a:gd name="connsiteY104" fmla="*/ 1462460 h 4386638"/>
                  <a:gd name="connsiteX105" fmla="*/ 3487622 w 5945072"/>
                  <a:gd name="connsiteY105" fmla="*/ 1452935 h 4386638"/>
                  <a:gd name="connsiteX106" fmla="*/ 3511434 w 5945072"/>
                  <a:gd name="connsiteY106" fmla="*/ 1429123 h 4386638"/>
                  <a:gd name="connsiteX107" fmla="*/ 3525722 w 5945072"/>
                  <a:gd name="connsiteY107" fmla="*/ 1414835 h 4386638"/>
                  <a:gd name="connsiteX108" fmla="*/ 3587634 w 5945072"/>
                  <a:gd name="connsiteY108" fmla="*/ 1357685 h 4386638"/>
                  <a:gd name="connsiteX109" fmla="*/ 3611447 w 5945072"/>
                  <a:gd name="connsiteY109" fmla="*/ 1329110 h 4386638"/>
                  <a:gd name="connsiteX110" fmla="*/ 3630497 w 5945072"/>
                  <a:gd name="connsiteY110" fmla="*/ 1300535 h 4386638"/>
                  <a:gd name="connsiteX111" fmla="*/ 3644784 w 5945072"/>
                  <a:gd name="connsiteY111" fmla="*/ 1295773 h 4386638"/>
                  <a:gd name="connsiteX112" fmla="*/ 3716222 w 5945072"/>
                  <a:gd name="connsiteY112" fmla="*/ 1205285 h 4386638"/>
                  <a:gd name="connsiteX113" fmla="*/ 3735272 w 5945072"/>
                  <a:gd name="connsiteY113" fmla="*/ 1186235 h 4386638"/>
                  <a:gd name="connsiteX114" fmla="*/ 3787659 w 5945072"/>
                  <a:gd name="connsiteY114" fmla="*/ 1148135 h 4386638"/>
                  <a:gd name="connsiteX115" fmla="*/ 3806709 w 5945072"/>
                  <a:gd name="connsiteY115" fmla="*/ 1138610 h 4386638"/>
                  <a:gd name="connsiteX116" fmla="*/ 3835284 w 5945072"/>
                  <a:gd name="connsiteY116" fmla="*/ 1114798 h 4386638"/>
                  <a:gd name="connsiteX117" fmla="*/ 3868622 w 5945072"/>
                  <a:gd name="connsiteY117" fmla="*/ 1100510 h 4386638"/>
                  <a:gd name="connsiteX118" fmla="*/ 3911484 w 5945072"/>
                  <a:gd name="connsiteY118" fmla="*/ 1071935 h 4386638"/>
                  <a:gd name="connsiteX119" fmla="*/ 3925772 w 5945072"/>
                  <a:gd name="connsiteY119" fmla="*/ 1062410 h 4386638"/>
                  <a:gd name="connsiteX120" fmla="*/ 3944822 w 5945072"/>
                  <a:gd name="connsiteY120" fmla="*/ 1057648 h 4386638"/>
                  <a:gd name="connsiteX121" fmla="*/ 4021022 w 5945072"/>
                  <a:gd name="connsiteY121" fmla="*/ 1033835 h 4386638"/>
                  <a:gd name="connsiteX122" fmla="*/ 4068647 w 5945072"/>
                  <a:gd name="connsiteY122" fmla="*/ 1014785 h 4386638"/>
                  <a:gd name="connsiteX123" fmla="*/ 4101984 w 5945072"/>
                  <a:gd name="connsiteY123" fmla="*/ 1005260 h 4386638"/>
                  <a:gd name="connsiteX124" fmla="*/ 4140084 w 5945072"/>
                  <a:gd name="connsiteY124" fmla="*/ 1000498 h 4386638"/>
                  <a:gd name="connsiteX125" fmla="*/ 4182947 w 5945072"/>
                  <a:gd name="connsiteY125" fmla="*/ 990973 h 4386638"/>
                  <a:gd name="connsiteX126" fmla="*/ 4225809 w 5945072"/>
                  <a:gd name="connsiteY126" fmla="*/ 971923 h 4386638"/>
                  <a:gd name="connsiteX127" fmla="*/ 4263909 w 5945072"/>
                  <a:gd name="connsiteY127" fmla="*/ 962398 h 4386638"/>
                  <a:gd name="connsiteX128" fmla="*/ 4278197 w 5945072"/>
                  <a:gd name="connsiteY128" fmla="*/ 952873 h 4386638"/>
                  <a:gd name="connsiteX129" fmla="*/ 4316297 w 5945072"/>
                  <a:gd name="connsiteY129" fmla="*/ 938585 h 4386638"/>
                  <a:gd name="connsiteX130" fmla="*/ 4335347 w 5945072"/>
                  <a:gd name="connsiteY130" fmla="*/ 924298 h 4386638"/>
                  <a:gd name="connsiteX131" fmla="*/ 4368684 w 5945072"/>
                  <a:gd name="connsiteY131" fmla="*/ 895723 h 4386638"/>
                  <a:gd name="connsiteX132" fmla="*/ 4378209 w 5945072"/>
                  <a:gd name="connsiteY132" fmla="*/ 876673 h 4386638"/>
                  <a:gd name="connsiteX133" fmla="*/ 4397259 w 5945072"/>
                  <a:gd name="connsiteY133" fmla="*/ 857623 h 4386638"/>
                  <a:gd name="connsiteX134" fmla="*/ 4421072 w 5945072"/>
                  <a:gd name="connsiteY134" fmla="*/ 809998 h 4386638"/>
                  <a:gd name="connsiteX135" fmla="*/ 4435359 w 5945072"/>
                  <a:gd name="connsiteY135" fmla="*/ 786185 h 4386638"/>
                  <a:gd name="connsiteX136" fmla="*/ 4449647 w 5945072"/>
                  <a:gd name="connsiteY136" fmla="*/ 695698 h 4386638"/>
                  <a:gd name="connsiteX137" fmla="*/ 4459172 w 5945072"/>
                  <a:gd name="connsiteY137" fmla="*/ 581398 h 4386638"/>
                  <a:gd name="connsiteX138" fmla="*/ 4468697 w 5945072"/>
                  <a:gd name="connsiteY138" fmla="*/ 543298 h 4386638"/>
                  <a:gd name="connsiteX139" fmla="*/ 4473459 w 5945072"/>
                  <a:gd name="connsiteY139" fmla="*/ 500435 h 4386638"/>
                  <a:gd name="connsiteX140" fmla="*/ 4482984 w 5945072"/>
                  <a:gd name="connsiteY140" fmla="*/ 424235 h 4386638"/>
                  <a:gd name="connsiteX141" fmla="*/ 4487747 w 5945072"/>
                  <a:gd name="connsiteY141" fmla="*/ 381373 h 4386638"/>
                  <a:gd name="connsiteX142" fmla="*/ 4502034 w 5945072"/>
                  <a:gd name="connsiteY142" fmla="*/ 271835 h 4386638"/>
                  <a:gd name="connsiteX143" fmla="*/ 4506797 w 5945072"/>
                  <a:gd name="connsiteY143" fmla="*/ 233735 h 4386638"/>
                  <a:gd name="connsiteX144" fmla="*/ 4516322 w 5945072"/>
                  <a:gd name="connsiteY144" fmla="*/ 190873 h 4386638"/>
                  <a:gd name="connsiteX145" fmla="*/ 4521084 w 5945072"/>
                  <a:gd name="connsiteY145" fmla="*/ 152773 h 4386638"/>
                  <a:gd name="connsiteX146" fmla="*/ 4530609 w 5945072"/>
                  <a:gd name="connsiteY146" fmla="*/ 119435 h 4386638"/>
                  <a:gd name="connsiteX147" fmla="*/ 4535372 w 5945072"/>
                  <a:gd name="connsiteY147" fmla="*/ 95623 h 4386638"/>
                  <a:gd name="connsiteX148" fmla="*/ 4544897 w 5945072"/>
                  <a:gd name="connsiteY148" fmla="*/ 76573 h 4386638"/>
                  <a:gd name="connsiteX149" fmla="*/ 4554422 w 5945072"/>
                  <a:gd name="connsiteY149" fmla="*/ 52760 h 4386638"/>
                  <a:gd name="connsiteX150" fmla="*/ 4592522 w 5945072"/>
                  <a:gd name="connsiteY150" fmla="*/ 14660 h 4386638"/>
                  <a:gd name="connsiteX151" fmla="*/ 4611572 w 5945072"/>
                  <a:gd name="connsiteY151" fmla="*/ 9898 h 4386638"/>
                  <a:gd name="connsiteX152" fmla="*/ 4630622 w 5945072"/>
                  <a:gd name="connsiteY152" fmla="*/ 373 h 4386638"/>
                  <a:gd name="connsiteX153" fmla="*/ 4754447 w 5945072"/>
                  <a:gd name="connsiteY153" fmla="*/ 14660 h 4386638"/>
                  <a:gd name="connsiteX154" fmla="*/ 4792547 w 5945072"/>
                  <a:gd name="connsiteY154" fmla="*/ 28948 h 4386638"/>
                  <a:gd name="connsiteX155" fmla="*/ 4840172 w 5945072"/>
                  <a:gd name="connsiteY155" fmla="*/ 52760 h 4386638"/>
                  <a:gd name="connsiteX156" fmla="*/ 4878272 w 5945072"/>
                  <a:gd name="connsiteY156" fmla="*/ 86098 h 4386638"/>
                  <a:gd name="connsiteX157" fmla="*/ 4921134 w 5945072"/>
                  <a:gd name="connsiteY157" fmla="*/ 133723 h 4386638"/>
                  <a:gd name="connsiteX158" fmla="*/ 4968759 w 5945072"/>
                  <a:gd name="connsiteY158" fmla="*/ 200398 h 4386638"/>
                  <a:gd name="connsiteX159" fmla="*/ 4987809 w 5945072"/>
                  <a:gd name="connsiteY159" fmla="*/ 228973 h 4386638"/>
                  <a:gd name="connsiteX160" fmla="*/ 5006859 w 5945072"/>
                  <a:gd name="connsiteY160" fmla="*/ 252785 h 4386638"/>
                  <a:gd name="connsiteX161" fmla="*/ 5021147 w 5945072"/>
                  <a:gd name="connsiteY161" fmla="*/ 276598 h 4386638"/>
                  <a:gd name="connsiteX162" fmla="*/ 5040197 w 5945072"/>
                  <a:gd name="connsiteY162" fmla="*/ 300410 h 4386638"/>
                  <a:gd name="connsiteX163" fmla="*/ 5059247 w 5945072"/>
                  <a:gd name="connsiteY163" fmla="*/ 328985 h 4386638"/>
                  <a:gd name="connsiteX164" fmla="*/ 5078297 w 5945072"/>
                  <a:gd name="connsiteY164" fmla="*/ 362323 h 4386638"/>
                  <a:gd name="connsiteX165" fmla="*/ 5135447 w 5945072"/>
                  <a:gd name="connsiteY165" fmla="*/ 409948 h 4386638"/>
                  <a:gd name="connsiteX166" fmla="*/ 5154497 w 5945072"/>
                  <a:gd name="connsiteY166" fmla="*/ 419473 h 4386638"/>
                  <a:gd name="connsiteX167" fmla="*/ 5183072 w 5945072"/>
                  <a:gd name="connsiteY167" fmla="*/ 428998 h 4386638"/>
                  <a:gd name="connsiteX168" fmla="*/ 5264034 w 5945072"/>
                  <a:gd name="connsiteY168" fmla="*/ 471860 h 4386638"/>
                  <a:gd name="connsiteX169" fmla="*/ 5297372 w 5945072"/>
                  <a:gd name="connsiteY169" fmla="*/ 481385 h 4386638"/>
                  <a:gd name="connsiteX170" fmla="*/ 5311659 w 5945072"/>
                  <a:gd name="connsiteY170" fmla="*/ 486148 h 4386638"/>
                  <a:gd name="connsiteX171" fmla="*/ 5368809 w 5945072"/>
                  <a:gd name="connsiteY171" fmla="*/ 514723 h 4386638"/>
                  <a:gd name="connsiteX172" fmla="*/ 5397384 w 5945072"/>
                  <a:gd name="connsiteY172" fmla="*/ 529010 h 4386638"/>
                  <a:gd name="connsiteX173" fmla="*/ 5445009 w 5945072"/>
                  <a:gd name="connsiteY173" fmla="*/ 548060 h 4386638"/>
                  <a:gd name="connsiteX174" fmla="*/ 5478347 w 5945072"/>
                  <a:gd name="connsiteY174" fmla="*/ 571873 h 4386638"/>
                  <a:gd name="connsiteX175" fmla="*/ 5506922 w 5945072"/>
                  <a:gd name="connsiteY175" fmla="*/ 586160 h 4386638"/>
                  <a:gd name="connsiteX176" fmla="*/ 5530734 w 5945072"/>
                  <a:gd name="connsiteY176" fmla="*/ 605210 h 4386638"/>
                  <a:gd name="connsiteX177" fmla="*/ 5554547 w 5945072"/>
                  <a:gd name="connsiteY177" fmla="*/ 619498 h 4386638"/>
                  <a:gd name="connsiteX178" fmla="*/ 5597409 w 5945072"/>
                  <a:gd name="connsiteY178" fmla="*/ 652835 h 4386638"/>
                  <a:gd name="connsiteX179" fmla="*/ 5625984 w 5945072"/>
                  <a:gd name="connsiteY179" fmla="*/ 671885 h 4386638"/>
                  <a:gd name="connsiteX180" fmla="*/ 5659322 w 5945072"/>
                  <a:gd name="connsiteY180" fmla="*/ 714748 h 4386638"/>
                  <a:gd name="connsiteX181" fmla="*/ 5692659 w 5945072"/>
                  <a:gd name="connsiteY181" fmla="*/ 743323 h 4386638"/>
                  <a:gd name="connsiteX182" fmla="*/ 5721234 w 5945072"/>
                  <a:gd name="connsiteY182" fmla="*/ 786185 h 4386638"/>
                  <a:gd name="connsiteX183" fmla="*/ 5759334 w 5945072"/>
                  <a:gd name="connsiteY183" fmla="*/ 867148 h 4386638"/>
                  <a:gd name="connsiteX184" fmla="*/ 5778384 w 5945072"/>
                  <a:gd name="connsiteY184" fmla="*/ 957635 h 4386638"/>
                  <a:gd name="connsiteX185" fmla="*/ 5792672 w 5945072"/>
                  <a:gd name="connsiteY185" fmla="*/ 1000498 h 4386638"/>
                  <a:gd name="connsiteX186" fmla="*/ 5811722 w 5945072"/>
                  <a:gd name="connsiteY186" fmla="*/ 1081460 h 4386638"/>
                  <a:gd name="connsiteX187" fmla="*/ 5826009 w 5945072"/>
                  <a:gd name="connsiteY187" fmla="*/ 1124323 h 4386638"/>
                  <a:gd name="connsiteX188" fmla="*/ 5835534 w 5945072"/>
                  <a:gd name="connsiteY188" fmla="*/ 1157660 h 4386638"/>
                  <a:gd name="connsiteX189" fmla="*/ 5845059 w 5945072"/>
                  <a:gd name="connsiteY189" fmla="*/ 1181473 h 4386638"/>
                  <a:gd name="connsiteX190" fmla="*/ 5868872 w 5945072"/>
                  <a:gd name="connsiteY190" fmla="*/ 1248148 h 4386638"/>
                  <a:gd name="connsiteX191" fmla="*/ 5887922 w 5945072"/>
                  <a:gd name="connsiteY191" fmla="*/ 1295773 h 4386638"/>
                  <a:gd name="connsiteX192" fmla="*/ 5892684 w 5945072"/>
                  <a:gd name="connsiteY192" fmla="*/ 1329110 h 4386638"/>
                  <a:gd name="connsiteX193" fmla="*/ 5906972 w 5945072"/>
                  <a:gd name="connsiteY193" fmla="*/ 1362448 h 4386638"/>
                  <a:gd name="connsiteX194" fmla="*/ 5921259 w 5945072"/>
                  <a:gd name="connsiteY194" fmla="*/ 1471985 h 4386638"/>
                  <a:gd name="connsiteX195" fmla="*/ 5926022 w 5945072"/>
                  <a:gd name="connsiteY195" fmla="*/ 1505323 h 4386638"/>
                  <a:gd name="connsiteX196" fmla="*/ 5930784 w 5945072"/>
                  <a:gd name="connsiteY196" fmla="*/ 1529135 h 4386638"/>
                  <a:gd name="connsiteX197" fmla="*/ 5935547 w 5945072"/>
                  <a:gd name="connsiteY197" fmla="*/ 1610098 h 4386638"/>
                  <a:gd name="connsiteX198" fmla="*/ 5945072 w 5945072"/>
                  <a:gd name="connsiteY198" fmla="*/ 1705348 h 4386638"/>
                  <a:gd name="connsiteX199" fmla="*/ 5940309 w 5945072"/>
                  <a:gd name="connsiteY199" fmla="*/ 1948235 h 4386638"/>
                  <a:gd name="connsiteX200" fmla="*/ 5916497 w 5945072"/>
                  <a:gd name="connsiteY200" fmla="*/ 2029198 h 4386638"/>
                  <a:gd name="connsiteX201" fmla="*/ 5906972 w 5945072"/>
                  <a:gd name="connsiteY201" fmla="*/ 2053010 h 4386638"/>
                  <a:gd name="connsiteX202" fmla="*/ 5868872 w 5945072"/>
                  <a:gd name="connsiteY202" fmla="*/ 2076823 h 4386638"/>
                  <a:gd name="connsiteX203" fmla="*/ 5759334 w 5945072"/>
                  <a:gd name="connsiteY203" fmla="*/ 2067298 h 4386638"/>
                  <a:gd name="connsiteX204" fmla="*/ 5697422 w 5945072"/>
                  <a:gd name="connsiteY204" fmla="*/ 2048248 h 4386638"/>
                  <a:gd name="connsiteX205" fmla="*/ 5659322 w 5945072"/>
                  <a:gd name="connsiteY205" fmla="*/ 2038723 h 4386638"/>
                  <a:gd name="connsiteX206" fmla="*/ 5635509 w 5945072"/>
                  <a:gd name="connsiteY206" fmla="*/ 2029198 h 4386638"/>
                  <a:gd name="connsiteX207" fmla="*/ 5616459 w 5945072"/>
                  <a:gd name="connsiteY207" fmla="*/ 2024435 h 4386638"/>
                  <a:gd name="connsiteX208" fmla="*/ 5592647 w 5945072"/>
                  <a:gd name="connsiteY208" fmla="*/ 2014910 h 4386638"/>
                  <a:gd name="connsiteX209" fmla="*/ 5559309 w 5945072"/>
                  <a:gd name="connsiteY209" fmla="*/ 2010148 h 4386638"/>
                  <a:gd name="connsiteX210" fmla="*/ 5530734 w 5945072"/>
                  <a:gd name="connsiteY210" fmla="*/ 2000623 h 4386638"/>
                  <a:gd name="connsiteX211" fmla="*/ 5511684 w 5945072"/>
                  <a:gd name="connsiteY211" fmla="*/ 1995860 h 4386638"/>
                  <a:gd name="connsiteX212" fmla="*/ 5487872 w 5945072"/>
                  <a:gd name="connsiteY212" fmla="*/ 1986335 h 4386638"/>
                  <a:gd name="connsiteX213" fmla="*/ 5459297 w 5945072"/>
                  <a:gd name="connsiteY213" fmla="*/ 1976810 h 4386638"/>
                  <a:gd name="connsiteX214" fmla="*/ 5425959 w 5945072"/>
                  <a:gd name="connsiteY214" fmla="*/ 1962523 h 4386638"/>
                  <a:gd name="connsiteX215" fmla="*/ 5421197 w 5945072"/>
                  <a:gd name="connsiteY215" fmla="*/ 1948235 h 4386638"/>
                  <a:gd name="connsiteX216" fmla="*/ 5383097 w 5945072"/>
                  <a:gd name="connsiteY216" fmla="*/ 1924423 h 4386638"/>
                  <a:gd name="connsiteX217" fmla="*/ 5340234 w 5945072"/>
                  <a:gd name="connsiteY217" fmla="*/ 1900610 h 4386638"/>
                  <a:gd name="connsiteX218" fmla="*/ 5273559 w 5945072"/>
                  <a:gd name="connsiteY218" fmla="*/ 1824410 h 4386638"/>
                  <a:gd name="connsiteX219" fmla="*/ 5249747 w 5945072"/>
                  <a:gd name="connsiteY219" fmla="*/ 1805360 h 4386638"/>
                  <a:gd name="connsiteX220" fmla="*/ 5225934 w 5945072"/>
                  <a:gd name="connsiteY220" fmla="*/ 1800598 h 4386638"/>
                  <a:gd name="connsiteX221" fmla="*/ 5154497 w 5945072"/>
                  <a:gd name="connsiteY221" fmla="*/ 1762498 h 4386638"/>
                  <a:gd name="connsiteX222" fmla="*/ 5006859 w 5945072"/>
                  <a:gd name="connsiteY222" fmla="*/ 1719635 h 4386638"/>
                  <a:gd name="connsiteX223" fmla="*/ 4978284 w 5945072"/>
                  <a:gd name="connsiteY223" fmla="*/ 1714873 h 4386638"/>
                  <a:gd name="connsiteX224" fmla="*/ 4954472 w 5945072"/>
                  <a:gd name="connsiteY224" fmla="*/ 1710110 h 4386638"/>
                  <a:gd name="connsiteX225" fmla="*/ 4735397 w 5945072"/>
                  <a:gd name="connsiteY225" fmla="*/ 1700585 h 4386638"/>
                  <a:gd name="connsiteX226" fmla="*/ 4625859 w 5945072"/>
                  <a:gd name="connsiteY226" fmla="*/ 1714873 h 4386638"/>
                  <a:gd name="connsiteX227" fmla="*/ 4578234 w 5945072"/>
                  <a:gd name="connsiteY227" fmla="*/ 1743448 h 4386638"/>
                  <a:gd name="connsiteX228" fmla="*/ 4563947 w 5945072"/>
                  <a:gd name="connsiteY228" fmla="*/ 1748210 h 4386638"/>
                  <a:gd name="connsiteX229" fmla="*/ 4521084 w 5945072"/>
                  <a:gd name="connsiteY229" fmla="*/ 1800598 h 4386638"/>
                  <a:gd name="connsiteX230" fmla="*/ 4497272 w 5945072"/>
                  <a:gd name="connsiteY230" fmla="*/ 1833935 h 4386638"/>
                  <a:gd name="connsiteX231" fmla="*/ 4473459 w 5945072"/>
                  <a:gd name="connsiteY231" fmla="*/ 1857748 h 4386638"/>
                  <a:gd name="connsiteX232" fmla="*/ 4454409 w 5945072"/>
                  <a:gd name="connsiteY232" fmla="*/ 1881560 h 4386638"/>
                  <a:gd name="connsiteX233" fmla="*/ 4411547 w 5945072"/>
                  <a:gd name="connsiteY233" fmla="*/ 1924423 h 4386638"/>
                  <a:gd name="connsiteX234" fmla="*/ 4354397 w 5945072"/>
                  <a:gd name="connsiteY234" fmla="*/ 1972048 h 4386638"/>
                  <a:gd name="connsiteX235" fmla="*/ 4335347 w 5945072"/>
                  <a:gd name="connsiteY235" fmla="*/ 1981573 h 4386638"/>
                  <a:gd name="connsiteX236" fmla="*/ 4278197 w 5945072"/>
                  <a:gd name="connsiteY236" fmla="*/ 2014910 h 4386638"/>
                  <a:gd name="connsiteX237" fmla="*/ 4263909 w 5945072"/>
                  <a:gd name="connsiteY237" fmla="*/ 2019673 h 4386638"/>
                  <a:gd name="connsiteX238" fmla="*/ 4249622 w 5945072"/>
                  <a:gd name="connsiteY238" fmla="*/ 2029198 h 4386638"/>
                  <a:gd name="connsiteX239" fmla="*/ 4173422 w 5945072"/>
                  <a:gd name="connsiteY239" fmla="*/ 2038723 h 4386638"/>
                  <a:gd name="connsiteX240" fmla="*/ 4116272 w 5945072"/>
                  <a:gd name="connsiteY240" fmla="*/ 2048248 h 4386638"/>
                  <a:gd name="connsiteX241" fmla="*/ 4087697 w 5945072"/>
                  <a:gd name="connsiteY241" fmla="*/ 2053010 h 4386638"/>
                  <a:gd name="connsiteX242" fmla="*/ 4073409 w 5945072"/>
                  <a:gd name="connsiteY242" fmla="*/ 2057773 h 4386638"/>
                  <a:gd name="connsiteX243" fmla="*/ 4054359 w 5945072"/>
                  <a:gd name="connsiteY243" fmla="*/ 2062535 h 4386638"/>
                  <a:gd name="connsiteX244" fmla="*/ 4030547 w 5945072"/>
                  <a:gd name="connsiteY244" fmla="*/ 2072060 h 4386638"/>
                  <a:gd name="connsiteX245" fmla="*/ 3982922 w 5945072"/>
                  <a:gd name="connsiteY245" fmla="*/ 2081585 h 4386638"/>
                  <a:gd name="connsiteX246" fmla="*/ 3959109 w 5945072"/>
                  <a:gd name="connsiteY246" fmla="*/ 2091110 h 4386638"/>
                  <a:gd name="connsiteX247" fmla="*/ 3906722 w 5945072"/>
                  <a:gd name="connsiteY247" fmla="*/ 2105398 h 4386638"/>
                  <a:gd name="connsiteX248" fmla="*/ 3882909 w 5945072"/>
                  <a:gd name="connsiteY248" fmla="*/ 2114923 h 4386638"/>
                  <a:gd name="connsiteX249" fmla="*/ 3863859 w 5945072"/>
                  <a:gd name="connsiteY249" fmla="*/ 2129210 h 4386638"/>
                  <a:gd name="connsiteX250" fmla="*/ 3830522 w 5945072"/>
                  <a:gd name="connsiteY250" fmla="*/ 2138735 h 4386638"/>
                  <a:gd name="connsiteX251" fmla="*/ 3806709 w 5945072"/>
                  <a:gd name="connsiteY251" fmla="*/ 2153023 h 4386638"/>
                  <a:gd name="connsiteX252" fmla="*/ 3763847 w 5945072"/>
                  <a:gd name="connsiteY252" fmla="*/ 2181598 h 4386638"/>
                  <a:gd name="connsiteX253" fmla="*/ 3725747 w 5945072"/>
                  <a:gd name="connsiteY253" fmla="*/ 2200648 h 4386638"/>
                  <a:gd name="connsiteX254" fmla="*/ 3711459 w 5945072"/>
                  <a:gd name="connsiteY254" fmla="*/ 2214935 h 4386638"/>
                  <a:gd name="connsiteX255" fmla="*/ 3701934 w 5945072"/>
                  <a:gd name="connsiteY255" fmla="*/ 2229223 h 4386638"/>
                  <a:gd name="connsiteX256" fmla="*/ 3673359 w 5945072"/>
                  <a:gd name="connsiteY256" fmla="*/ 2248273 h 4386638"/>
                  <a:gd name="connsiteX257" fmla="*/ 3649547 w 5945072"/>
                  <a:gd name="connsiteY257" fmla="*/ 2267323 h 4386638"/>
                  <a:gd name="connsiteX258" fmla="*/ 3620972 w 5945072"/>
                  <a:gd name="connsiteY258" fmla="*/ 2276848 h 4386638"/>
                  <a:gd name="connsiteX259" fmla="*/ 3554297 w 5945072"/>
                  <a:gd name="connsiteY259" fmla="*/ 2305423 h 4386638"/>
                  <a:gd name="connsiteX260" fmla="*/ 3530484 w 5945072"/>
                  <a:gd name="connsiteY260" fmla="*/ 2314948 h 4386638"/>
                  <a:gd name="connsiteX261" fmla="*/ 3506672 w 5945072"/>
                  <a:gd name="connsiteY261" fmla="*/ 2329235 h 4386638"/>
                  <a:gd name="connsiteX262" fmla="*/ 3487622 w 5945072"/>
                  <a:gd name="connsiteY262" fmla="*/ 2333998 h 4386638"/>
                  <a:gd name="connsiteX263" fmla="*/ 3435234 w 5945072"/>
                  <a:gd name="connsiteY263" fmla="*/ 2357810 h 4386638"/>
                  <a:gd name="connsiteX264" fmla="*/ 3416184 w 5945072"/>
                  <a:gd name="connsiteY264" fmla="*/ 2372098 h 4386638"/>
                  <a:gd name="connsiteX265" fmla="*/ 3397134 w 5945072"/>
                  <a:gd name="connsiteY265" fmla="*/ 2381623 h 4386638"/>
                  <a:gd name="connsiteX266" fmla="*/ 3382847 w 5945072"/>
                  <a:gd name="connsiteY266" fmla="*/ 2391148 h 4386638"/>
                  <a:gd name="connsiteX267" fmla="*/ 3363797 w 5945072"/>
                  <a:gd name="connsiteY267" fmla="*/ 2395910 h 4386638"/>
                  <a:gd name="connsiteX268" fmla="*/ 3349509 w 5945072"/>
                  <a:gd name="connsiteY268" fmla="*/ 2410198 h 4386638"/>
                  <a:gd name="connsiteX269" fmla="*/ 3306647 w 5945072"/>
                  <a:gd name="connsiteY269" fmla="*/ 2429248 h 4386638"/>
                  <a:gd name="connsiteX270" fmla="*/ 3273309 w 5945072"/>
                  <a:gd name="connsiteY270" fmla="*/ 2448298 h 4386638"/>
                  <a:gd name="connsiteX271" fmla="*/ 3201872 w 5945072"/>
                  <a:gd name="connsiteY271" fmla="*/ 2481635 h 4386638"/>
                  <a:gd name="connsiteX272" fmla="*/ 3154247 w 5945072"/>
                  <a:gd name="connsiteY272" fmla="*/ 2495923 h 4386638"/>
                  <a:gd name="connsiteX273" fmla="*/ 3125672 w 5945072"/>
                  <a:gd name="connsiteY273" fmla="*/ 2510210 h 4386638"/>
                  <a:gd name="connsiteX274" fmla="*/ 3092334 w 5945072"/>
                  <a:gd name="connsiteY274" fmla="*/ 2524498 h 4386638"/>
                  <a:gd name="connsiteX275" fmla="*/ 3063759 w 5945072"/>
                  <a:gd name="connsiteY275" fmla="*/ 2538785 h 4386638"/>
                  <a:gd name="connsiteX276" fmla="*/ 3030422 w 5945072"/>
                  <a:gd name="connsiteY276" fmla="*/ 2553073 h 4386638"/>
                  <a:gd name="connsiteX277" fmla="*/ 2997084 w 5945072"/>
                  <a:gd name="connsiteY277" fmla="*/ 2581648 h 4386638"/>
                  <a:gd name="connsiteX278" fmla="*/ 2978034 w 5945072"/>
                  <a:gd name="connsiteY278" fmla="*/ 2591173 h 4386638"/>
                  <a:gd name="connsiteX279" fmla="*/ 2958984 w 5945072"/>
                  <a:gd name="connsiteY279" fmla="*/ 2605460 h 4386638"/>
                  <a:gd name="connsiteX280" fmla="*/ 2939934 w 5945072"/>
                  <a:gd name="connsiteY280" fmla="*/ 2614985 h 4386638"/>
                  <a:gd name="connsiteX281" fmla="*/ 2920884 w 5945072"/>
                  <a:gd name="connsiteY281" fmla="*/ 2634035 h 4386638"/>
                  <a:gd name="connsiteX282" fmla="*/ 2892309 w 5945072"/>
                  <a:gd name="connsiteY282" fmla="*/ 2653085 h 4386638"/>
                  <a:gd name="connsiteX283" fmla="*/ 2863734 w 5945072"/>
                  <a:gd name="connsiteY283" fmla="*/ 2681660 h 4386638"/>
                  <a:gd name="connsiteX284" fmla="*/ 2778009 w 5945072"/>
                  <a:gd name="connsiteY284" fmla="*/ 2743573 h 4386638"/>
                  <a:gd name="connsiteX285" fmla="*/ 2763722 w 5945072"/>
                  <a:gd name="connsiteY285" fmla="*/ 2762623 h 4386638"/>
                  <a:gd name="connsiteX286" fmla="*/ 2725622 w 5945072"/>
                  <a:gd name="connsiteY286" fmla="*/ 2786435 h 4386638"/>
                  <a:gd name="connsiteX287" fmla="*/ 2706572 w 5945072"/>
                  <a:gd name="connsiteY287" fmla="*/ 2800723 h 4386638"/>
                  <a:gd name="connsiteX288" fmla="*/ 2654184 w 5945072"/>
                  <a:gd name="connsiteY288" fmla="*/ 2843585 h 4386638"/>
                  <a:gd name="connsiteX289" fmla="*/ 2630372 w 5945072"/>
                  <a:gd name="connsiteY289" fmla="*/ 2853110 h 4386638"/>
                  <a:gd name="connsiteX290" fmla="*/ 2563697 w 5945072"/>
                  <a:gd name="connsiteY290" fmla="*/ 2900735 h 4386638"/>
                  <a:gd name="connsiteX291" fmla="*/ 2539884 w 5945072"/>
                  <a:gd name="connsiteY291" fmla="*/ 2905498 h 4386638"/>
                  <a:gd name="connsiteX292" fmla="*/ 2487497 w 5945072"/>
                  <a:gd name="connsiteY292" fmla="*/ 2924548 h 4386638"/>
                  <a:gd name="connsiteX293" fmla="*/ 2425584 w 5945072"/>
                  <a:gd name="connsiteY293" fmla="*/ 2934073 h 4386638"/>
                  <a:gd name="connsiteX294" fmla="*/ 2316047 w 5945072"/>
                  <a:gd name="connsiteY294" fmla="*/ 2943598 h 4386638"/>
                  <a:gd name="connsiteX295" fmla="*/ 2263659 w 5945072"/>
                  <a:gd name="connsiteY295" fmla="*/ 2957885 h 4386638"/>
                  <a:gd name="connsiteX296" fmla="*/ 2211272 w 5945072"/>
                  <a:gd name="connsiteY296" fmla="*/ 2967410 h 4386638"/>
                  <a:gd name="connsiteX297" fmla="*/ 2154122 w 5945072"/>
                  <a:gd name="connsiteY297" fmla="*/ 2986460 h 4386638"/>
                  <a:gd name="connsiteX298" fmla="*/ 2111259 w 5945072"/>
                  <a:gd name="connsiteY298" fmla="*/ 2995985 h 4386638"/>
                  <a:gd name="connsiteX299" fmla="*/ 2054109 w 5945072"/>
                  <a:gd name="connsiteY299" fmla="*/ 3005510 h 4386638"/>
                  <a:gd name="connsiteX300" fmla="*/ 2025534 w 5945072"/>
                  <a:gd name="connsiteY300" fmla="*/ 3015035 h 4386638"/>
                  <a:gd name="connsiteX301" fmla="*/ 1977909 w 5945072"/>
                  <a:gd name="connsiteY301" fmla="*/ 3024560 h 4386638"/>
                  <a:gd name="connsiteX302" fmla="*/ 1954097 w 5945072"/>
                  <a:gd name="connsiteY302" fmla="*/ 3034085 h 4386638"/>
                  <a:gd name="connsiteX303" fmla="*/ 1935047 w 5945072"/>
                  <a:gd name="connsiteY303" fmla="*/ 3048373 h 4386638"/>
                  <a:gd name="connsiteX304" fmla="*/ 1896947 w 5945072"/>
                  <a:gd name="connsiteY304" fmla="*/ 3057898 h 4386638"/>
                  <a:gd name="connsiteX305" fmla="*/ 1830272 w 5945072"/>
                  <a:gd name="connsiteY305" fmla="*/ 3076948 h 4386638"/>
                  <a:gd name="connsiteX306" fmla="*/ 1801697 w 5945072"/>
                  <a:gd name="connsiteY306" fmla="*/ 3081710 h 4386638"/>
                  <a:gd name="connsiteX307" fmla="*/ 1754072 w 5945072"/>
                  <a:gd name="connsiteY307" fmla="*/ 3095998 h 4386638"/>
                  <a:gd name="connsiteX308" fmla="*/ 1739784 w 5945072"/>
                  <a:gd name="connsiteY308" fmla="*/ 3100760 h 4386638"/>
                  <a:gd name="connsiteX309" fmla="*/ 1715972 w 5945072"/>
                  <a:gd name="connsiteY309" fmla="*/ 3105523 h 4386638"/>
                  <a:gd name="connsiteX310" fmla="*/ 1673109 w 5945072"/>
                  <a:gd name="connsiteY310" fmla="*/ 3124573 h 4386638"/>
                  <a:gd name="connsiteX311" fmla="*/ 1654059 w 5945072"/>
                  <a:gd name="connsiteY311" fmla="*/ 3134098 h 4386638"/>
                  <a:gd name="connsiteX312" fmla="*/ 1625484 w 5945072"/>
                  <a:gd name="connsiteY312" fmla="*/ 3143623 h 4386638"/>
                  <a:gd name="connsiteX313" fmla="*/ 1587384 w 5945072"/>
                  <a:gd name="connsiteY313" fmla="*/ 3153148 h 4386638"/>
                  <a:gd name="connsiteX314" fmla="*/ 1506422 w 5945072"/>
                  <a:gd name="connsiteY314" fmla="*/ 3181723 h 4386638"/>
                  <a:gd name="connsiteX315" fmla="*/ 1411172 w 5945072"/>
                  <a:gd name="connsiteY315" fmla="*/ 3229348 h 4386638"/>
                  <a:gd name="connsiteX316" fmla="*/ 1392122 w 5945072"/>
                  <a:gd name="connsiteY316" fmla="*/ 3238873 h 4386638"/>
                  <a:gd name="connsiteX317" fmla="*/ 1373072 w 5945072"/>
                  <a:gd name="connsiteY317" fmla="*/ 3248398 h 4386638"/>
                  <a:gd name="connsiteX318" fmla="*/ 1311159 w 5945072"/>
                  <a:gd name="connsiteY318" fmla="*/ 3276973 h 4386638"/>
                  <a:gd name="connsiteX319" fmla="*/ 1292109 w 5945072"/>
                  <a:gd name="connsiteY319" fmla="*/ 3286498 h 4386638"/>
                  <a:gd name="connsiteX320" fmla="*/ 1249247 w 5945072"/>
                  <a:gd name="connsiteY320" fmla="*/ 3315073 h 4386638"/>
                  <a:gd name="connsiteX321" fmla="*/ 1225434 w 5945072"/>
                  <a:gd name="connsiteY321" fmla="*/ 3319835 h 4386638"/>
                  <a:gd name="connsiteX322" fmla="*/ 1206384 w 5945072"/>
                  <a:gd name="connsiteY322" fmla="*/ 3334123 h 4386638"/>
                  <a:gd name="connsiteX323" fmla="*/ 1120659 w 5945072"/>
                  <a:gd name="connsiteY323" fmla="*/ 3367460 h 4386638"/>
                  <a:gd name="connsiteX324" fmla="*/ 1096847 w 5945072"/>
                  <a:gd name="connsiteY324" fmla="*/ 3372223 h 4386638"/>
                  <a:gd name="connsiteX325" fmla="*/ 1082559 w 5945072"/>
                  <a:gd name="connsiteY325" fmla="*/ 3376985 h 4386638"/>
                  <a:gd name="connsiteX326" fmla="*/ 1044459 w 5945072"/>
                  <a:gd name="connsiteY326" fmla="*/ 3386510 h 4386638"/>
                  <a:gd name="connsiteX327" fmla="*/ 1025409 w 5945072"/>
                  <a:gd name="connsiteY327" fmla="*/ 3391273 h 4386638"/>
                  <a:gd name="connsiteX328" fmla="*/ 973022 w 5945072"/>
                  <a:gd name="connsiteY328" fmla="*/ 3400798 h 4386638"/>
                  <a:gd name="connsiteX329" fmla="*/ 930159 w 5945072"/>
                  <a:gd name="connsiteY329" fmla="*/ 3410323 h 4386638"/>
                  <a:gd name="connsiteX330" fmla="*/ 911109 w 5945072"/>
                  <a:gd name="connsiteY330" fmla="*/ 3415085 h 4386638"/>
                  <a:gd name="connsiteX331" fmla="*/ 887297 w 5945072"/>
                  <a:gd name="connsiteY331" fmla="*/ 3419848 h 4386638"/>
                  <a:gd name="connsiteX332" fmla="*/ 844434 w 5945072"/>
                  <a:gd name="connsiteY332" fmla="*/ 3438898 h 4386638"/>
                  <a:gd name="connsiteX333" fmla="*/ 806334 w 5945072"/>
                  <a:gd name="connsiteY333" fmla="*/ 3448423 h 4386638"/>
                  <a:gd name="connsiteX334" fmla="*/ 744422 w 5945072"/>
                  <a:gd name="connsiteY334" fmla="*/ 3486523 h 4386638"/>
                  <a:gd name="connsiteX335" fmla="*/ 692034 w 5945072"/>
                  <a:gd name="connsiteY335" fmla="*/ 3524623 h 4386638"/>
                  <a:gd name="connsiteX336" fmla="*/ 663459 w 5945072"/>
                  <a:gd name="connsiteY336" fmla="*/ 3553198 h 4386638"/>
                  <a:gd name="connsiteX337" fmla="*/ 644409 w 5945072"/>
                  <a:gd name="connsiteY337" fmla="*/ 3586535 h 4386638"/>
                  <a:gd name="connsiteX338" fmla="*/ 630122 w 5945072"/>
                  <a:gd name="connsiteY338" fmla="*/ 3600823 h 4386638"/>
                  <a:gd name="connsiteX339" fmla="*/ 620597 w 5945072"/>
                  <a:gd name="connsiteY339" fmla="*/ 3619873 h 4386638"/>
                  <a:gd name="connsiteX340" fmla="*/ 577734 w 5945072"/>
                  <a:gd name="connsiteY340" fmla="*/ 3662735 h 4386638"/>
                  <a:gd name="connsiteX341" fmla="*/ 563447 w 5945072"/>
                  <a:gd name="connsiteY341" fmla="*/ 3672260 h 4386638"/>
                  <a:gd name="connsiteX342" fmla="*/ 549159 w 5945072"/>
                  <a:gd name="connsiteY342" fmla="*/ 3691310 h 4386638"/>
                  <a:gd name="connsiteX343" fmla="*/ 530109 w 5945072"/>
                  <a:gd name="connsiteY343" fmla="*/ 3700835 h 4386638"/>
                  <a:gd name="connsiteX344" fmla="*/ 515822 w 5945072"/>
                  <a:gd name="connsiteY344" fmla="*/ 3710360 h 4386638"/>
                  <a:gd name="connsiteX345" fmla="*/ 492009 w 5945072"/>
                  <a:gd name="connsiteY345" fmla="*/ 3724648 h 4386638"/>
                  <a:gd name="connsiteX346" fmla="*/ 430097 w 5945072"/>
                  <a:gd name="connsiteY346" fmla="*/ 3762748 h 4386638"/>
                  <a:gd name="connsiteX347" fmla="*/ 396759 w 5945072"/>
                  <a:gd name="connsiteY347" fmla="*/ 3772273 h 4386638"/>
                  <a:gd name="connsiteX348" fmla="*/ 358659 w 5945072"/>
                  <a:gd name="connsiteY348" fmla="*/ 3786560 h 4386638"/>
                  <a:gd name="connsiteX349" fmla="*/ 334847 w 5945072"/>
                  <a:gd name="connsiteY349" fmla="*/ 3800848 h 4386638"/>
                  <a:gd name="connsiteX350" fmla="*/ 291984 w 5945072"/>
                  <a:gd name="connsiteY350" fmla="*/ 3805610 h 4386638"/>
                  <a:gd name="connsiteX351" fmla="*/ 239597 w 5945072"/>
                  <a:gd name="connsiteY351" fmla="*/ 3819898 h 4386638"/>
                  <a:gd name="connsiteX352" fmla="*/ 201497 w 5945072"/>
                  <a:gd name="connsiteY352" fmla="*/ 3824660 h 4386638"/>
                  <a:gd name="connsiteX353" fmla="*/ 139584 w 5945072"/>
                  <a:gd name="connsiteY353" fmla="*/ 3834185 h 4386638"/>
                  <a:gd name="connsiteX354" fmla="*/ 111009 w 5945072"/>
                  <a:gd name="connsiteY354" fmla="*/ 4386635 h 4386638"/>
                  <a:gd name="connsiteX355" fmla="*/ 1472 w 5945072"/>
                  <a:gd name="connsiteY355" fmla="*/ 4196136 h 4386638"/>
                  <a:gd name="connsiteX0" fmla="*/ 668 w 6010943"/>
                  <a:gd name="connsiteY0" fmla="*/ 4305674 h 4386643"/>
                  <a:gd name="connsiteX1" fmla="*/ 100680 w 6010943"/>
                  <a:gd name="connsiteY1" fmla="*/ 3824660 h 4386643"/>
                  <a:gd name="connsiteX2" fmla="*/ 86393 w 6010943"/>
                  <a:gd name="connsiteY2" fmla="*/ 3791323 h 4386643"/>
                  <a:gd name="connsiteX3" fmla="*/ 81630 w 6010943"/>
                  <a:gd name="connsiteY3" fmla="*/ 3719885 h 4386643"/>
                  <a:gd name="connsiteX4" fmla="*/ 76868 w 6010943"/>
                  <a:gd name="connsiteY4" fmla="*/ 3700835 h 4386643"/>
                  <a:gd name="connsiteX5" fmla="*/ 81630 w 6010943"/>
                  <a:gd name="connsiteY5" fmla="*/ 3596060 h 4386643"/>
                  <a:gd name="connsiteX6" fmla="*/ 91155 w 6010943"/>
                  <a:gd name="connsiteY6" fmla="*/ 3543673 h 4386643"/>
                  <a:gd name="connsiteX7" fmla="*/ 157830 w 6010943"/>
                  <a:gd name="connsiteY7" fmla="*/ 3457948 h 4386643"/>
                  <a:gd name="connsiteX8" fmla="*/ 176880 w 6010943"/>
                  <a:gd name="connsiteY8" fmla="*/ 3434135 h 4386643"/>
                  <a:gd name="connsiteX9" fmla="*/ 195930 w 6010943"/>
                  <a:gd name="connsiteY9" fmla="*/ 3424610 h 4386643"/>
                  <a:gd name="connsiteX10" fmla="*/ 210218 w 6010943"/>
                  <a:gd name="connsiteY10" fmla="*/ 3410323 h 4386643"/>
                  <a:gd name="connsiteX11" fmla="*/ 238793 w 6010943"/>
                  <a:gd name="connsiteY11" fmla="*/ 3391273 h 4386643"/>
                  <a:gd name="connsiteX12" fmla="*/ 300705 w 6010943"/>
                  <a:gd name="connsiteY12" fmla="*/ 3334123 h 4386643"/>
                  <a:gd name="connsiteX13" fmla="*/ 329280 w 6010943"/>
                  <a:gd name="connsiteY13" fmla="*/ 3315073 h 4386643"/>
                  <a:gd name="connsiteX14" fmla="*/ 410243 w 6010943"/>
                  <a:gd name="connsiteY14" fmla="*/ 3281735 h 4386643"/>
                  <a:gd name="connsiteX15" fmla="*/ 453105 w 6010943"/>
                  <a:gd name="connsiteY15" fmla="*/ 3262685 h 4386643"/>
                  <a:gd name="connsiteX16" fmla="*/ 491205 w 6010943"/>
                  <a:gd name="connsiteY16" fmla="*/ 3253160 h 4386643"/>
                  <a:gd name="connsiteX17" fmla="*/ 519780 w 6010943"/>
                  <a:gd name="connsiteY17" fmla="*/ 3238873 h 4386643"/>
                  <a:gd name="connsiteX18" fmla="*/ 543593 w 6010943"/>
                  <a:gd name="connsiteY18" fmla="*/ 3229348 h 4386643"/>
                  <a:gd name="connsiteX19" fmla="*/ 557880 w 6010943"/>
                  <a:gd name="connsiteY19" fmla="*/ 3224585 h 4386643"/>
                  <a:gd name="connsiteX20" fmla="*/ 572168 w 6010943"/>
                  <a:gd name="connsiteY20" fmla="*/ 3215060 h 4386643"/>
                  <a:gd name="connsiteX21" fmla="*/ 591218 w 6010943"/>
                  <a:gd name="connsiteY21" fmla="*/ 3210298 h 4386643"/>
                  <a:gd name="connsiteX22" fmla="*/ 615030 w 6010943"/>
                  <a:gd name="connsiteY22" fmla="*/ 3200773 h 4386643"/>
                  <a:gd name="connsiteX23" fmla="*/ 672180 w 6010943"/>
                  <a:gd name="connsiteY23" fmla="*/ 3172198 h 4386643"/>
                  <a:gd name="connsiteX24" fmla="*/ 700755 w 6010943"/>
                  <a:gd name="connsiteY24" fmla="*/ 3157910 h 4386643"/>
                  <a:gd name="connsiteX25" fmla="*/ 753143 w 6010943"/>
                  <a:gd name="connsiteY25" fmla="*/ 3138860 h 4386643"/>
                  <a:gd name="connsiteX26" fmla="*/ 805530 w 6010943"/>
                  <a:gd name="connsiteY26" fmla="*/ 3095998 h 4386643"/>
                  <a:gd name="connsiteX27" fmla="*/ 872205 w 6010943"/>
                  <a:gd name="connsiteY27" fmla="*/ 3053135 h 4386643"/>
                  <a:gd name="connsiteX28" fmla="*/ 891255 w 6010943"/>
                  <a:gd name="connsiteY28" fmla="*/ 3034085 h 4386643"/>
                  <a:gd name="connsiteX29" fmla="*/ 919830 w 6010943"/>
                  <a:gd name="connsiteY29" fmla="*/ 3010273 h 4386643"/>
                  <a:gd name="connsiteX30" fmla="*/ 934118 w 6010943"/>
                  <a:gd name="connsiteY30" fmla="*/ 2991223 h 4386643"/>
                  <a:gd name="connsiteX31" fmla="*/ 962693 w 6010943"/>
                  <a:gd name="connsiteY31" fmla="*/ 2972173 h 4386643"/>
                  <a:gd name="connsiteX32" fmla="*/ 1000793 w 6010943"/>
                  <a:gd name="connsiteY32" fmla="*/ 2934073 h 4386643"/>
                  <a:gd name="connsiteX33" fmla="*/ 1043655 w 6010943"/>
                  <a:gd name="connsiteY33" fmla="*/ 2919785 h 4386643"/>
                  <a:gd name="connsiteX34" fmla="*/ 1062705 w 6010943"/>
                  <a:gd name="connsiteY34" fmla="*/ 2910260 h 4386643"/>
                  <a:gd name="connsiteX35" fmla="*/ 1138905 w 6010943"/>
                  <a:gd name="connsiteY35" fmla="*/ 2895973 h 4386643"/>
                  <a:gd name="connsiteX36" fmla="*/ 1219868 w 6010943"/>
                  <a:gd name="connsiteY36" fmla="*/ 2881685 h 4386643"/>
                  <a:gd name="connsiteX37" fmla="*/ 1272255 w 6010943"/>
                  <a:gd name="connsiteY37" fmla="*/ 2862635 h 4386643"/>
                  <a:gd name="connsiteX38" fmla="*/ 1300830 w 6010943"/>
                  <a:gd name="connsiteY38" fmla="*/ 2834060 h 4386643"/>
                  <a:gd name="connsiteX39" fmla="*/ 1319880 w 6010943"/>
                  <a:gd name="connsiteY39" fmla="*/ 2815010 h 4386643"/>
                  <a:gd name="connsiteX40" fmla="*/ 1353218 w 6010943"/>
                  <a:gd name="connsiteY40" fmla="*/ 2767385 h 4386643"/>
                  <a:gd name="connsiteX41" fmla="*/ 1372268 w 6010943"/>
                  <a:gd name="connsiteY41" fmla="*/ 2753098 h 4386643"/>
                  <a:gd name="connsiteX42" fmla="*/ 1391318 w 6010943"/>
                  <a:gd name="connsiteY42" fmla="*/ 2719760 h 4386643"/>
                  <a:gd name="connsiteX43" fmla="*/ 1410368 w 6010943"/>
                  <a:gd name="connsiteY43" fmla="*/ 2691185 h 4386643"/>
                  <a:gd name="connsiteX44" fmla="*/ 1429418 w 6010943"/>
                  <a:gd name="connsiteY44" fmla="*/ 2672135 h 4386643"/>
                  <a:gd name="connsiteX45" fmla="*/ 1438943 w 6010943"/>
                  <a:gd name="connsiteY45" fmla="*/ 2657848 h 4386643"/>
                  <a:gd name="connsiteX46" fmla="*/ 1453230 w 6010943"/>
                  <a:gd name="connsiteY46" fmla="*/ 2643560 h 4386643"/>
                  <a:gd name="connsiteX47" fmla="*/ 1467518 w 6010943"/>
                  <a:gd name="connsiteY47" fmla="*/ 2624510 h 4386643"/>
                  <a:gd name="connsiteX48" fmla="*/ 1548480 w 6010943"/>
                  <a:gd name="connsiteY48" fmla="*/ 2586410 h 4386643"/>
                  <a:gd name="connsiteX49" fmla="*/ 1596105 w 6010943"/>
                  <a:gd name="connsiteY49" fmla="*/ 2557835 h 4386643"/>
                  <a:gd name="connsiteX50" fmla="*/ 1629443 w 6010943"/>
                  <a:gd name="connsiteY50" fmla="*/ 2548310 h 4386643"/>
                  <a:gd name="connsiteX51" fmla="*/ 1643730 w 6010943"/>
                  <a:gd name="connsiteY51" fmla="*/ 2538785 h 4386643"/>
                  <a:gd name="connsiteX52" fmla="*/ 1710405 w 6010943"/>
                  <a:gd name="connsiteY52" fmla="*/ 2529260 h 4386643"/>
                  <a:gd name="connsiteX53" fmla="*/ 1748505 w 6010943"/>
                  <a:gd name="connsiteY53" fmla="*/ 2514973 h 4386643"/>
                  <a:gd name="connsiteX54" fmla="*/ 1791368 w 6010943"/>
                  <a:gd name="connsiteY54" fmla="*/ 2476873 h 4386643"/>
                  <a:gd name="connsiteX55" fmla="*/ 1810418 w 6010943"/>
                  <a:gd name="connsiteY55" fmla="*/ 2467348 h 4386643"/>
                  <a:gd name="connsiteX56" fmla="*/ 1834230 w 6010943"/>
                  <a:gd name="connsiteY56" fmla="*/ 2438773 h 4386643"/>
                  <a:gd name="connsiteX57" fmla="*/ 1862805 w 6010943"/>
                  <a:gd name="connsiteY57" fmla="*/ 2400673 h 4386643"/>
                  <a:gd name="connsiteX58" fmla="*/ 1958055 w 6010943"/>
                  <a:gd name="connsiteY58" fmla="*/ 2319710 h 4386643"/>
                  <a:gd name="connsiteX59" fmla="*/ 1977105 w 6010943"/>
                  <a:gd name="connsiteY59" fmla="*/ 2314948 h 4386643"/>
                  <a:gd name="connsiteX60" fmla="*/ 1996155 w 6010943"/>
                  <a:gd name="connsiteY60" fmla="*/ 2305423 h 4386643"/>
                  <a:gd name="connsiteX61" fmla="*/ 2010443 w 6010943"/>
                  <a:gd name="connsiteY61" fmla="*/ 2295898 h 4386643"/>
                  <a:gd name="connsiteX62" fmla="*/ 2043780 w 6010943"/>
                  <a:gd name="connsiteY62" fmla="*/ 2286373 h 4386643"/>
                  <a:gd name="connsiteX63" fmla="*/ 2067593 w 6010943"/>
                  <a:gd name="connsiteY63" fmla="*/ 2276848 h 4386643"/>
                  <a:gd name="connsiteX64" fmla="*/ 2081880 w 6010943"/>
                  <a:gd name="connsiteY64" fmla="*/ 2272085 h 4386643"/>
                  <a:gd name="connsiteX65" fmla="*/ 2105693 w 6010943"/>
                  <a:gd name="connsiteY65" fmla="*/ 2262560 h 4386643"/>
                  <a:gd name="connsiteX66" fmla="*/ 2167605 w 6010943"/>
                  <a:gd name="connsiteY66" fmla="*/ 2257798 h 4386643"/>
                  <a:gd name="connsiteX67" fmla="*/ 2219993 w 6010943"/>
                  <a:gd name="connsiteY67" fmla="*/ 2248273 h 4386643"/>
                  <a:gd name="connsiteX68" fmla="*/ 2243805 w 6010943"/>
                  <a:gd name="connsiteY68" fmla="*/ 2233985 h 4386643"/>
                  <a:gd name="connsiteX69" fmla="*/ 2262855 w 6010943"/>
                  <a:gd name="connsiteY69" fmla="*/ 2229223 h 4386643"/>
                  <a:gd name="connsiteX70" fmla="*/ 2300955 w 6010943"/>
                  <a:gd name="connsiteY70" fmla="*/ 2219698 h 4386643"/>
                  <a:gd name="connsiteX71" fmla="*/ 2334293 w 6010943"/>
                  <a:gd name="connsiteY71" fmla="*/ 2200648 h 4386643"/>
                  <a:gd name="connsiteX72" fmla="*/ 2348580 w 6010943"/>
                  <a:gd name="connsiteY72" fmla="*/ 2191123 h 4386643"/>
                  <a:gd name="connsiteX73" fmla="*/ 2391443 w 6010943"/>
                  <a:gd name="connsiteY73" fmla="*/ 2176835 h 4386643"/>
                  <a:gd name="connsiteX74" fmla="*/ 2400968 w 6010943"/>
                  <a:gd name="connsiteY74" fmla="*/ 2157785 h 4386643"/>
                  <a:gd name="connsiteX75" fmla="*/ 2500980 w 6010943"/>
                  <a:gd name="connsiteY75" fmla="*/ 2100635 h 4386643"/>
                  <a:gd name="connsiteX76" fmla="*/ 2558130 w 6010943"/>
                  <a:gd name="connsiteY76" fmla="*/ 2067298 h 4386643"/>
                  <a:gd name="connsiteX77" fmla="*/ 2572418 w 6010943"/>
                  <a:gd name="connsiteY77" fmla="*/ 2062535 h 4386643"/>
                  <a:gd name="connsiteX78" fmla="*/ 2596230 w 6010943"/>
                  <a:gd name="connsiteY78" fmla="*/ 2048248 h 4386643"/>
                  <a:gd name="connsiteX79" fmla="*/ 2634330 w 6010943"/>
                  <a:gd name="connsiteY79" fmla="*/ 2029198 h 4386643"/>
                  <a:gd name="connsiteX80" fmla="*/ 2667668 w 6010943"/>
                  <a:gd name="connsiteY80" fmla="*/ 2014910 h 4386643"/>
                  <a:gd name="connsiteX81" fmla="*/ 2729580 w 6010943"/>
                  <a:gd name="connsiteY81" fmla="*/ 1976810 h 4386643"/>
                  <a:gd name="connsiteX82" fmla="*/ 2767680 w 6010943"/>
                  <a:gd name="connsiteY82" fmla="*/ 1962523 h 4386643"/>
                  <a:gd name="connsiteX83" fmla="*/ 2810543 w 6010943"/>
                  <a:gd name="connsiteY83" fmla="*/ 1943473 h 4386643"/>
                  <a:gd name="connsiteX84" fmla="*/ 2834355 w 6010943"/>
                  <a:gd name="connsiteY84" fmla="*/ 1938710 h 4386643"/>
                  <a:gd name="connsiteX85" fmla="*/ 2862930 w 6010943"/>
                  <a:gd name="connsiteY85" fmla="*/ 1929185 h 4386643"/>
                  <a:gd name="connsiteX86" fmla="*/ 2910555 w 6010943"/>
                  <a:gd name="connsiteY86" fmla="*/ 1919660 h 4386643"/>
                  <a:gd name="connsiteX87" fmla="*/ 2948655 w 6010943"/>
                  <a:gd name="connsiteY87" fmla="*/ 1910135 h 4386643"/>
                  <a:gd name="connsiteX88" fmla="*/ 2996280 w 6010943"/>
                  <a:gd name="connsiteY88" fmla="*/ 1900610 h 4386643"/>
                  <a:gd name="connsiteX89" fmla="*/ 3010568 w 6010943"/>
                  <a:gd name="connsiteY89" fmla="*/ 1895848 h 4386643"/>
                  <a:gd name="connsiteX90" fmla="*/ 3062955 w 6010943"/>
                  <a:gd name="connsiteY90" fmla="*/ 1881560 h 4386643"/>
                  <a:gd name="connsiteX91" fmla="*/ 3110580 w 6010943"/>
                  <a:gd name="connsiteY91" fmla="*/ 1848223 h 4386643"/>
                  <a:gd name="connsiteX92" fmla="*/ 3143918 w 6010943"/>
                  <a:gd name="connsiteY92" fmla="*/ 1829173 h 4386643"/>
                  <a:gd name="connsiteX93" fmla="*/ 3186780 w 6010943"/>
                  <a:gd name="connsiteY93" fmla="*/ 1786310 h 4386643"/>
                  <a:gd name="connsiteX94" fmla="*/ 3224880 w 6010943"/>
                  <a:gd name="connsiteY94" fmla="*/ 1752973 h 4386643"/>
                  <a:gd name="connsiteX95" fmla="*/ 3253455 w 6010943"/>
                  <a:gd name="connsiteY95" fmla="*/ 1724398 h 4386643"/>
                  <a:gd name="connsiteX96" fmla="*/ 3267743 w 6010943"/>
                  <a:gd name="connsiteY96" fmla="*/ 1710110 h 4386643"/>
                  <a:gd name="connsiteX97" fmla="*/ 3282030 w 6010943"/>
                  <a:gd name="connsiteY97" fmla="*/ 1705348 h 4386643"/>
                  <a:gd name="connsiteX98" fmla="*/ 3329655 w 6010943"/>
                  <a:gd name="connsiteY98" fmla="*/ 1667248 h 4386643"/>
                  <a:gd name="connsiteX99" fmla="*/ 3372518 w 6010943"/>
                  <a:gd name="connsiteY99" fmla="*/ 1614860 h 4386643"/>
                  <a:gd name="connsiteX100" fmla="*/ 3405855 w 6010943"/>
                  <a:gd name="connsiteY100" fmla="*/ 1586285 h 4386643"/>
                  <a:gd name="connsiteX101" fmla="*/ 3420143 w 6010943"/>
                  <a:gd name="connsiteY101" fmla="*/ 1567235 h 4386643"/>
                  <a:gd name="connsiteX102" fmla="*/ 3486818 w 6010943"/>
                  <a:gd name="connsiteY102" fmla="*/ 1510085 h 4386643"/>
                  <a:gd name="connsiteX103" fmla="*/ 3496343 w 6010943"/>
                  <a:gd name="connsiteY103" fmla="*/ 1495798 h 4386643"/>
                  <a:gd name="connsiteX104" fmla="*/ 3534443 w 6010943"/>
                  <a:gd name="connsiteY104" fmla="*/ 1462460 h 4386643"/>
                  <a:gd name="connsiteX105" fmla="*/ 3553493 w 6010943"/>
                  <a:gd name="connsiteY105" fmla="*/ 1452935 h 4386643"/>
                  <a:gd name="connsiteX106" fmla="*/ 3577305 w 6010943"/>
                  <a:gd name="connsiteY106" fmla="*/ 1429123 h 4386643"/>
                  <a:gd name="connsiteX107" fmla="*/ 3591593 w 6010943"/>
                  <a:gd name="connsiteY107" fmla="*/ 1414835 h 4386643"/>
                  <a:gd name="connsiteX108" fmla="*/ 3653505 w 6010943"/>
                  <a:gd name="connsiteY108" fmla="*/ 1357685 h 4386643"/>
                  <a:gd name="connsiteX109" fmla="*/ 3677318 w 6010943"/>
                  <a:gd name="connsiteY109" fmla="*/ 1329110 h 4386643"/>
                  <a:gd name="connsiteX110" fmla="*/ 3696368 w 6010943"/>
                  <a:gd name="connsiteY110" fmla="*/ 1300535 h 4386643"/>
                  <a:gd name="connsiteX111" fmla="*/ 3710655 w 6010943"/>
                  <a:gd name="connsiteY111" fmla="*/ 1295773 h 4386643"/>
                  <a:gd name="connsiteX112" fmla="*/ 3782093 w 6010943"/>
                  <a:gd name="connsiteY112" fmla="*/ 1205285 h 4386643"/>
                  <a:gd name="connsiteX113" fmla="*/ 3801143 w 6010943"/>
                  <a:gd name="connsiteY113" fmla="*/ 1186235 h 4386643"/>
                  <a:gd name="connsiteX114" fmla="*/ 3853530 w 6010943"/>
                  <a:gd name="connsiteY114" fmla="*/ 1148135 h 4386643"/>
                  <a:gd name="connsiteX115" fmla="*/ 3872580 w 6010943"/>
                  <a:gd name="connsiteY115" fmla="*/ 1138610 h 4386643"/>
                  <a:gd name="connsiteX116" fmla="*/ 3901155 w 6010943"/>
                  <a:gd name="connsiteY116" fmla="*/ 1114798 h 4386643"/>
                  <a:gd name="connsiteX117" fmla="*/ 3934493 w 6010943"/>
                  <a:gd name="connsiteY117" fmla="*/ 1100510 h 4386643"/>
                  <a:gd name="connsiteX118" fmla="*/ 3977355 w 6010943"/>
                  <a:gd name="connsiteY118" fmla="*/ 1071935 h 4386643"/>
                  <a:gd name="connsiteX119" fmla="*/ 3991643 w 6010943"/>
                  <a:gd name="connsiteY119" fmla="*/ 1062410 h 4386643"/>
                  <a:gd name="connsiteX120" fmla="*/ 4010693 w 6010943"/>
                  <a:gd name="connsiteY120" fmla="*/ 1057648 h 4386643"/>
                  <a:gd name="connsiteX121" fmla="*/ 4086893 w 6010943"/>
                  <a:gd name="connsiteY121" fmla="*/ 1033835 h 4386643"/>
                  <a:gd name="connsiteX122" fmla="*/ 4134518 w 6010943"/>
                  <a:gd name="connsiteY122" fmla="*/ 1014785 h 4386643"/>
                  <a:gd name="connsiteX123" fmla="*/ 4167855 w 6010943"/>
                  <a:gd name="connsiteY123" fmla="*/ 1005260 h 4386643"/>
                  <a:gd name="connsiteX124" fmla="*/ 4205955 w 6010943"/>
                  <a:gd name="connsiteY124" fmla="*/ 1000498 h 4386643"/>
                  <a:gd name="connsiteX125" fmla="*/ 4248818 w 6010943"/>
                  <a:gd name="connsiteY125" fmla="*/ 990973 h 4386643"/>
                  <a:gd name="connsiteX126" fmla="*/ 4291680 w 6010943"/>
                  <a:gd name="connsiteY126" fmla="*/ 971923 h 4386643"/>
                  <a:gd name="connsiteX127" fmla="*/ 4329780 w 6010943"/>
                  <a:gd name="connsiteY127" fmla="*/ 962398 h 4386643"/>
                  <a:gd name="connsiteX128" fmla="*/ 4344068 w 6010943"/>
                  <a:gd name="connsiteY128" fmla="*/ 952873 h 4386643"/>
                  <a:gd name="connsiteX129" fmla="*/ 4382168 w 6010943"/>
                  <a:gd name="connsiteY129" fmla="*/ 938585 h 4386643"/>
                  <a:gd name="connsiteX130" fmla="*/ 4401218 w 6010943"/>
                  <a:gd name="connsiteY130" fmla="*/ 924298 h 4386643"/>
                  <a:gd name="connsiteX131" fmla="*/ 4434555 w 6010943"/>
                  <a:gd name="connsiteY131" fmla="*/ 895723 h 4386643"/>
                  <a:gd name="connsiteX132" fmla="*/ 4444080 w 6010943"/>
                  <a:gd name="connsiteY132" fmla="*/ 876673 h 4386643"/>
                  <a:gd name="connsiteX133" fmla="*/ 4463130 w 6010943"/>
                  <a:gd name="connsiteY133" fmla="*/ 857623 h 4386643"/>
                  <a:gd name="connsiteX134" fmla="*/ 4486943 w 6010943"/>
                  <a:gd name="connsiteY134" fmla="*/ 809998 h 4386643"/>
                  <a:gd name="connsiteX135" fmla="*/ 4501230 w 6010943"/>
                  <a:gd name="connsiteY135" fmla="*/ 786185 h 4386643"/>
                  <a:gd name="connsiteX136" fmla="*/ 4515518 w 6010943"/>
                  <a:gd name="connsiteY136" fmla="*/ 695698 h 4386643"/>
                  <a:gd name="connsiteX137" fmla="*/ 4525043 w 6010943"/>
                  <a:gd name="connsiteY137" fmla="*/ 581398 h 4386643"/>
                  <a:gd name="connsiteX138" fmla="*/ 4534568 w 6010943"/>
                  <a:gd name="connsiteY138" fmla="*/ 543298 h 4386643"/>
                  <a:gd name="connsiteX139" fmla="*/ 4539330 w 6010943"/>
                  <a:gd name="connsiteY139" fmla="*/ 500435 h 4386643"/>
                  <a:gd name="connsiteX140" fmla="*/ 4548855 w 6010943"/>
                  <a:gd name="connsiteY140" fmla="*/ 424235 h 4386643"/>
                  <a:gd name="connsiteX141" fmla="*/ 4553618 w 6010943"/>
                  <a:gd name="connsiteY141" fmla="*/ 381373 h 4386643"/>
                  <a:gd name="connsiteX142" fmla="*/ 4567905 w 6010943"/>
                  <a:gd name="connsiteY142" fmla="*/ 271835 h 4386643"/>
                  <a:gd name="connsiteX143" fmla="*/ 4572668 w 6010943"/>
                  <a:gd name="connsiteY143" fmla="*/ 233735 h 4386643"/>
                  <a:gd name="connsiteX144" fmla="*/ 4582193 w 6010943"/>
                  <a:gd name="connsiteY144" fmla="*/ 190873 h 4386643"/>
                  <a:gd name="connsiteX145" fmla="*/ 4586955 w 6010943"/>
                  <a:gd name="connsiteY145" fmla="*/ 152773 h 4386643"/>
                  <a:gd name="connsiteX146" fmla="*/ 4596480 w 6010943"/>
                  <a:gd name="connsiteY146" fmla="*/ 119435 h 4386643"/>
                  <a:gd name="connsiteX147" fmla="*/ 4601243 w 6010943"/>
                  <a:gd name="connsiteY147" fmla="*/ 95623 h 4386643"/>
                  <a:gd name="connsiteX148" fmla="*/ 4610768 w 6010943"/>
                  <a:gd name="connsiteY148" fmla="*/ 76573 h 4386643"/>
                  <a:gd name="connsiteX149" fmla="*/ 4620293 w 6010943"/>
                  <a:gd name="connsiteY149" fmla="*/ 52760 h 4386643"/>
                  <a:gd name="connsiteX150" fmla="*/ 4658393 w 6010943"/>
                  <a:gd name="connsiteY150" fmla="*/ 14660 h 4386643"/>
                  <a:gd name="connsiteX151" fmla="*/ 4677443 w 6010943"/>
                  <a:gd name="connsiteY151" fmla="*/ 9898 h 4386643"/>
                  <a:gd name="connsiteX152" fmla="*/ 4696493 w 6010943"/>
                  <a:gd name="connsiteY152" fmla="*/ 373 h 4386643"/>
                  <a:gd name="connsiteX153" fmla="*/ 4820318 w 6010943"/>
                  <a:gd name="connsiteY153" fmla="*/ 14660 h 4386643"/>
                  <a:gd name="connsiteX154" fmla="*/ 4858418 w 6010943"/>
                  <a:gd name="connsiteY154" fmla="*/ 28948 h 4386643"/>
                  <a:gd name="connsiteX155" fmla="*/ 4906043 w 6010943"/>
                  <a:gd name="connsiteY155" fmla="*/ 52760 h 4386643"/>
                  <a:gd name="connsiteX156" fmla="*/ 4944143 w 6010943"/>
                  <a:gd name="connsiteY156" fmla="*/ 86098 h 4386643"/>
                  <a:gd name="connsiteX157" fmla="*/ 4987005 w 6010943"/>
                  <a:gd name="connsiteY157" fmla="*/ 133723 h 4386643"/>
                  <a:gd name="connsiteX158" fmla="*/ 5034630 w 6010943"/>
                  <a:gd name="connsiteY158" fmla="*/ 200398 h 4386643"/>
                  <a:gd name="connsiteX159" fmla="*/ 5053680 w 6010943"/>
                  <a:gd name="connsiteY159" fmla="*/ 228973 h 4386643"/>
                  <a:gd name="connsiteX160" fmla="*/ 5072730 w 6010943"/>
                  <a:gd name="connsiteY160" fmla="*/ 252785 h 4386643"/>
                  <a:gd name="connsiteX161" fmla="*/ 5087018 w 6010943"/>
                  <a:gd name="connsiteY161" fmla="*/ 276598 h 4386643"/>
                  <a:gd name="connsiteX162" fmla="*/ 5106068 w 6010943"/>
                  <a:gd name="connsiteY162" fmla="*/ 300410 h 4386643"/>
                  <a:gd name="connsiteX163" fmla="*/ 5125118 w 6010943"/>
                  <a:gd name="connsiteY163" fmla="*/ 328985 h 4386643"/>
                  <a:gd name="connsiteX164" fmla="*/ 5144168 w 6010943"/>
                  <a:gd name="connsiteY164" fmla="*/ 362323 h 4386643"/>
                  <a:gd name="connsiteX165" fmla="*/ 5201318 w 6010943"/>
                  <a:gd name="connsiteY165" fmla="*/ 409948 h 4386643"/>
                  <a:gd name="connsiteX166" fmla="*/ 5220368 w 6010943"/>
                  <a:gd name="connsiteY166" fmla="*/ 419473 h 4386643"/>
                  <a:gd name="connsiteX167" fmla="*/ 5248943 w 6010943"/>
                  <a:gd name="connsiteY167" fmla="*/ 428998 h 4386643"/>
                  <a:gd name="connsiteX168" fmla="*/ 5329905 w 6010943"/>
                  <a:gd name="connsiteY168" fmla="*/ 471860 h 4386643"/>
                  <a:gd name="connsiteX169" fmla="*/ 5363243 w 6010943"/>
                  <a:gd name="connsiteY169" fmla="*/ 481385 h 4386643"/>
                  <a:gd name="connsiteX170" fmla="*/ 5377530 w 6010943"/>
                  <a:gd name="connsiteY170" fmla="*/ 486148 h 4386643"/>
                  <a:gd name="connsiteX171" fmla="*/ 5434680 w 6010943"/>
                  <a:gd name="connsiteY171" fmla="*/ 514723 h 4386643"/>
                  <a:gd name="connsiteX172" fmla="*/ 5463255 w 6010943"/>
                  <a:gd name="connsiteY172" fmla="*/ 529010 h 4386643"/>
                  <a:gd name="connsiteX173" fmla="*/ 5510880 w 6010943"/>
                  <a:gd name="connsiteY173" fmla="*/ 548060 h 4386643"/>
                  <a:gd name="connsiteX174" fmla="*/ 5544218 w 6010943"/>
                  <a:gd name="connsiteY174" fmla="*/ 571873 h 4386643"/>
                  <a:gd name="connsiteX175" fmla="*/ 5572793 w 6010943"/>
                  <a:gd name="connsiteY175" fmla="*/ 586160 h 4386643"/>
                  <a:gd name="connsiteX176" fmla="*/ 5596605 w 6010943"/>
                  <a:gd name="connsiteY176" fmla="*/ 605210 h 4386643"/>
                  <a:gd name="connsiteX177" fmla="*/ 5620418 w 6010943"/>
                  <a:gd name="connsiteY177" fmla="*/ 619498 h 4386643"/>
                  <a:gd name="connsiteX178" fmla="*/ 5663280 w 6010943"/>
                  <a:gd name="connsiteY178" fmla="*/ 652835 h 4386643"/>
                  <a:gd name="connsiteX179" fmla="*/ 5691855 w 6010943"/>
                  <a:gd name="connsiteY179" fmla="*/ 671885 h 4386643"/>
                  <a:gd name="connsiteX180" fmla="*/ 5725193 w 6010943"/>
                  <a:gd name="connsiteY180" fmla="*/ 714748 h 4386643"/>
                  <a:gd name="connsiteX181" fmla="*/ 5758530 w 6010943"/>
                  <a:gd name="connsiteY181" fmla="*/ 743323 h 4386643"/>
                  <a:gd name="connsiteX182" fmla="*/ 5787105 w 6010943"/>
                  <a:gd name="connsiteY182" fmla="*/ 786185 h 4386643"/>
                  <a:gd name="connsiteX183" fmla="*/ 5825205 w 6010943"/>
                  <a:gd name="connsiteY183" fmla="*/ 867148 h 4386643"/>
                  <a:gd name="connsiteX184" fmla="*/ 5844255 w 6010943"/>
                  <a:gd name="connsiteY184" fmla="*/ 957635 h 4386643"/>
                  <a:gd name="connsiteX185" fmla="*/ 5858543 w 6010943"/>
                  <a:gd name="connsiteY185" fmla="*/ 1000498 h 4386643"/>
                  <a:gd name="connsiteX186" fmla="*/ 5877593 w 6010943"/>
                  <a:gd name="connsiteY186" fmla="*/ 1081460 h 4386643"/>
                  <a:gd name="connsiteX187" fmla="*/ 5891880 w 6010943"/>
                  <a:gd name="connsiteY187" fmla="*/ 1124323 h 4386643"/>
                  <a:gd name="connsiteX188" fmla="*/ 5901405 w 6010943"/>
                  <a:gd name="connsiteY188" fmla="*/ 1157660 h 4386643"/>
                  <a:gd name="connsiteX189" fmla="*/ 5910930 w 6010943"/>
                  <a:gd name="connsiteY189" fmla="*/ 1181473 h 4386643"/>
                  <a:gd name="connsiteX190" fmla="*/ 5934743 w 6010943"/>
                  <a:gd name="connsiteY190" fmla="*/ 1248148 h 4386643"/>
                  <a:gd name="connsiteX191" fmla="*/ 5953793 w 6010943"/>
                  <a:gd name="connsiteY191" fmla="*/ 1295773 h 4386643"/>
                  <a:gd name="connsiteX192" fmla="*/ 5958555 w 6010943"/>
                  <a:gd name="connsiteY192" fmla="*/ 1329110 h 4386643"/>
                  <a:gd name="connsiteX193" fmla="*/ 5972843 w 6010943"/>
                  <a:gd name="connsiteY193" fmla="*/ 1362448 h 4386643"/>
                  <a:gd name="connsiteX194" fmla="*/ 5987130 w 6010943"/>
                  <a:gd name="connsiteY194" fmla="*/ 1471985 h 4386643"/>
                  <a:gd name="connsiteX195" fmla="*/ 5991893 w 6010943"/>
                  <a:gd name="connsiteY195" fmla="*/ 1505323 h 4386643"/>
                  <a:gd name="connsiteX196" fmla="*/ 5996655 w 6010943"/>
                  <a:gd name="connsiteY196" fmla="*/ 1529135 h 4386643"/>
                  <a:gd name="connsiteX197" fmla="*/ 6001418 w 6010943"/>
                  <a:gd name="connsiteY197" fmla="*/ 1610098 h 4386643"/>
                  <a:gd name="connsiteX198" fmla="*/ 6010943 w 6010943"/>
                  <a:gd name="connsiteY198" fmla="*/ 1705348 h 4386643"/>
                  <a:gd name="connsiteX199" fmla="*/ 6006180 w 6010943"/>
                  <a:gd name="connsiteY199" fmla="*/ 1948235 h 4386643"/>
                  <a:gd name="connsiteX200" fmla="*/ 5982368 w 6010943"/>
                  <a:gd name="connsiteY200" fmla="*/ 2029198 h 4386643"/>
                  <a:gd name="connsiteX201" fmla="*/ 5972843 w 6010943"/>
                  <a:gd name="connsiteY201" fmla="*/ 2053010 h 4386643"/>
                  <a:gd name="connsiteX202" fmla="*/ 5934743 w 6010943"/>
                  <a:gd name="connsiteY202" fmla="*/ 2076823 h 4386643"/>
                  <a:gd name="connsiteX203" fmla="*/ 5825205 w 6010943"/>
                  <a:gd name="connsiteY203" fmla="*/ 2067298 h 4386643"/>
                  <a:gd name="connsiteX204" fmla="*/ 5763293 w 6010943"/>
                  <a:gd name="connsiteY204" fmla="*/ 2048248 h 4386643"/>
                  <a:gd name="connsiteX205" fmla="*/ 5725193 w 6010943"/>
                  <a:gd name="connsiteY205" fmla="*/ 2038723 h 4386643"/>
                  <a:gd name="connsiteX206" fmla="*/ 5701380 w 6010943"/>
                  <a:gd name="connsiteY206" fmla="*/ 2029198 h 4386643"/>
                  <a:gd name="connsiteX207" fmla="*/ 5682330 w 6010943"/>
                  <a:gd name="connsiteY207" fmla="*/ 2024435 h 4386643"/>
                  <a:gd name="connsiteX208" fmla="*/ 5658518 w 6010943"/>
                  <a:gd name="connsiteY208" fmla="*/ 2014910 h 4386643"/>
                  <a:gd name="connsiteX209" fmla="*/ 5625180 w 6010943"/>
                  <a:gd name="connsiteY209" fmla="*/ 2010148 h 4386643"/>
                  <a:gd name="connsiteX210" fmla="*/ 5596605 w 6010943"/>
                  <a:gd name="connsiteY210" fmla="*/ 2000623 h 4386643"/>
                  <a:gd name="connsiteX211" fmla="*/ 5577555 w 6010943"/>
                  <a:gd name="connsiteY211" fmla="*/ 1995860 h 4386643"/>
                  <a:gd name="connsiteX212" fmla="*/ 5553743 w 6010943"/>
                  <a:gd name="connsiteY212" fmla="*/ 1986335 h 4386643"/>
                  <a:gd name="connsiteX213" fmla="*/ 5525168 w 6010943"/>
                  <a:gd name="connsiteY213" fmla="*/ 1976810 h 4386643"/>
                  <a:gd name="connsiteX214" fmla="*/ 5491830 w 6010943"/>
                  <a:gd name="connsiteY214" fmla="*/ 1962523 h 4386643"/>
                  <a:gd name="connsiteX215" fmla="*/ 5487068 w 6010943"/>
                  <a:gd name="connsiteY215" fmla="*/ 1948235 h 4386643"/>
                  <a:gd name="connsiteX216" fmla="*/ 5448968 w 6010943"/>
                  <a:gd name="connsiteY216" fmla="*/ 1924423 h 4386643"/>
                  <a:gd name="connsiteX217" fmla="*/ 5406105 w 6010943"/>
                  <a:gd name="connsiteY217" fmla="*/ 1900610 h 4386643"/>
                  <a:gd name="connsiteX218" fmla="*/ 5339430 w 6010943"/>
                  <a:gd name="connsiteY218" fmla="*/ 1824410 h 4386643"/>
                  <a:gd name="connsiteX219" fmla="*/ 5315618 w 6010943"/>
                  <a:gd name="connsiteY219" fmla="*/ 1805360 h 4386643"/>
                  <a:gd name="connsiteX220" fmla="*/ 5291805 w 6010943"/>
                  <a:gd name="connsiteY220" fmla="*/ 1800598 h 4386643"/>
                  <a:gd name="connsiteX221" fmla="*/ 5220368 w 6010943"/>
                  <a:gd name="connsiteY221" fmla="*/ 1762498 h 4386643"/>
                  <a:gd name="connsiteX222" fmla="*/ 5072730 w 6010943"/>
                  <a:gd name="connsiteY222" fmla="*/ 1719635 h 4386643"/>
                  <a:gd name="connsiteX223" fmla="*/ 5044155 w 6010943"/>
                  <a:gd name="connsiteY223" fmla="*/ 1714873 h 4386643"/>
                  <a:gd name="connsiteX224" fmla="*/ 5020343 w 6010943"/>
                  <a:gd name="connsiteY224" fmla="*/ 1710110 h 4386643"/>
                  <a:gd name="connsiteX225" fmla="*/ 4801268 w 6010943"/>
                  <a:gd name="connsiteY225" fmla="*/ 1700585 h 4386643"/>
                  <a:gd name="connsiteX226" fmla="*/ 4691730 w 6010943"/>
                  <a:gd name="connsiteY226" fmla="*/ 1714873 h 4386643"/>
                  <a:gd name="connsiteX227" fmla="*/ 4644105 w 6010943"/>
                  <a:gd name="connsiteY227" fmla="*/ 1743448 h 4386643"/>
                  <a:gd name="connsiteX228" fmla="*/ 4629818 w 6010943"/>
                  <a:gd name="connsiteY228" fmla="*/ 1748210 h 4386643"/>
                  <a:gd name="connsiteX229" fmla="*/ 4586955 w 6010943"/>
                  <a:gd name="connsiteY229" fmla="*/ 1800598 h 4386643"/>
                  <a:gd name="connsiteX230" fmla="*/ 4563143 w 6010943"/>
                  <a:gd name="connsiteY230" fmla="*/ 1833935 h 4386643"/>
                  <a:gd name="connsiteX231" fmla="*/ 4539330 w 6010943"/>
                  <a:gd name="connsiteY231" fmla="*/ 1857748 h 4386643"/>
                  <a:gd name="connsiteX232" fmla="*/ 4520280 w 6010943"/>
                  <a:gd name="connsiteY232" fmla="*/ 1881560 h 4386643"/>
                  <a:gd name="connsiteX233" fmla="*/ 4477418 w 6010943"/>
                  <a:gd name="connsiteY233" fmla="*/ 1924423 h 4386643"/>
                  <a:gd name="connsiteX234" fmla="*/ 4420268 w 6010943"/>
                  <a:gd name="connsiteY234" fmla="*/ 1972048 h 4386643"/>
                  <a:gd name="connsiteX235" fmla="*/ 4401218 w 6010943"/>
                  <a:gd name="connsiteY235" fmla="*/ 1981573 h 4386643"/>
                  <a:gd name="connsiteX236" fmla="*/ 4344068 w 6010943"/>
                  <a:gd name="connsiteY236" fmla="*/ 2014910 h 4386643"/>
                  <a:gd name="connsiteX237" fmla="*/ 4329780 w 6010943"/>
                  <a:gd name="connsiteY237" fmla="*/ 2019673 h 4386643"/>
                  <a:gd name="connsiteX238" fmla="*/ 4315493 w 6010943"/>
                  <a:gd name="connsiteY238" fmla="*/ 2029198 h 4386643"/>
                  <a:gd name="connsiteX239" fmla="*/ 4239293 w 6010943"/>
                  <a:gd name="connsiteY239" fmla="*/ 2038723 h 4386643"/>
                  <a:gd name="connsiteX240" fmla="*/ 4182143 w 6010943"/>
                  <a:gd name="connsiteY240" fmla="*/ 2048248 h 4386643"/>
                  <a:gd name="connsiteX241" fmla="*/ 4153568 w 6010943"/>
                  <a:gd name="connsiteY241" fmla="*/ 2053010 h 4386643"/>
                  <a:gd name="connsiteX242" fmla="*/ 4139280 w 6010943"/>
                  <a:gd name="connsiteY242" fmla="*/ 2057773 h 4386643"/>
                  <a:gd name="connsiteX243" fmla="*/ 4120230 w 6010943"/>
                  <a:gd name="connsiteY243" fmla="*/ 2062535 h 4386643"/>
                  <a:gd name="connsiteX244" fmla="*/ 4096418 w 6010943"/>
                  <a:gd name="connsiteY244" fmla="*/ 2072060 h 4386643"/>
                  <a:gd name="connsiteX245" fmla="*/ 4048793 w 6010943"/>
                  <a:gd name="connsiteY245" fmla="*/ 2081585 h 4386643"/>
                  <a:gd name="connsiteX246" fmla="*/ 4024980 w 6010943"/>
                  <a:gd name="connsiteY246" fmla="*/ 2091110 h 4386643"/>
                  <a:gd name="connsiteX247" fmla="*/ 3972593 w 6010943"/>
                  <a:gd name="connsiteY247" fmla="*/ 2105398 h 4386643"/>
                  <a:gd name="connsiteX248" fmla="*/ 3948780 w 6010943"/>
                  <a:gd name="connsiteY248" fmla="*/ 2114923 h 4386643"/>
                  <a:gd name="connsiteX249" fmla="*/ 3929730 w 6010943"/>
                  <a:gd name="connsiteY249" fmla="*/ 2129210 h 4386643"/>
                  <a:gd name="connsiteX250" fmla="*/ 3896393 w 6010943"/>
                  <a:gd name="connsiteY250" fmla="*/ 2138735 h 4386643"/>
                  <a:gd name="connsiteX251" fmla="*/ 3872580 w 6010943"/>
                  <a:gd name="connsiteY251" fmla="*/ 2153023 h 4386643"/>
                  <a:gd name="connsiteX252" fmla="*/ 3829718 w 6010943"/>
                  <a:gd name="connsiteY252" fmla="*/ 2181598 h 4386643"/>
                  <a:gd name="connsiteX253" fmla="*/ 3791618 w 6010943"/>
                  <a:gd name="connsiteY253" fmla="*/ 2200648 h 4386643"/>
                  <a:gd name="connsiteX254" fmla="*/ 3777330 w 6010943"/>
                  <a:gd name="connsiteY254" fmla="*/ 2214935 h 4386643"/>
                  <a:gd name="connsiteX255" fmla="*/ 3767805 w 6010943"/>
                  <a:gd name="connsiteY255" fmla="*/ 2229223 h 4386643"/>
                  <a:gd name="connsiteX256" fmla="*/ 3739230 w 6010943"/>
                  <a:gd name="connsiteY256" fmla="*/ 2248273 h 4386643"/>
                  <a:gd name="connsiteX257" fmla="*/ 3715418 w 6010943"/>
                  <a:gd name="connsiteY257" fmla="*/ 2267323 h 4386643"/>
                  <a:gd name="connsiteX258" fmla="*/ 3686843 w 6010943"/>
                  <a:gd name="connsiteY258" fmla="*/ 2276848 h 4386643"/>
                  <a:gd name="connsiteX259" fmla="*/ 3620168 w 6010943"/>
                  <a:gd name="connsiteY259" fmla="*/ 2305423 h 4386643"/>
                  <a:gd name="connsiteX260" fmla="*/ 3596355 w 6010943"/>
                  <a:gd name="connsiteY260" fmla="*/ 2314948 h 4386643"/>
                  <a:gd name="connsiteX261" fmla="*/ 3572543 w 6010943"/>
                  <a:gd name="connsiteY261" fmla="*/ 2329235 h 4386643"/>
                  <a:gd name="connsiteX262" fmla="*/ 3553493 w 6010943"/>
                  <a:gd name="connsiteY262" fmla="*/ 2333998 h 4386643"/>
                  <a:gd name="connsiteX263" fmla="*/ 3501105 w 6010943"/>
                  <a:gd name="connsiteY263" fmla="*/ 2357810 h 4386643"/>
                  <a:gd name="connsiteX264" fmla="*/ 3482055 w 6010943"/>
                  <a:gd name="connsiteY264" fmla="*/ 2372098 h 4386643"/>
                  <a:gd name="connsiteX265" fmla="*/ 3463005 w 6010943"/>
                  <a:gd name="connsiteY265" fmla="*/ 2381623 h 4386643"/>
                  <a:gd name="connsiteX266" fmla="*/ 3448718 w 6010943"/>
                  <a:gd name="connsiteY266" fmla="*/ 2391148 h 4386643"/>
                  <a:gd name="connsiteX267" fmla="*/ 3429668 w 6010943"/>
                  <a:gd name="connsiteY267" fmla="*/ 2395910 h 4386643"/>
                  <a:gd name="connsiteX268" fmla="*/ 3415380 w 6010943"/>
                  <a:gd name="connsiteY268" fmla="*/ 2410198 h 4386643"/>
                  <a:gd name="connsiteX269" fmla="*/ 3372518 w 6010943"/>
                  <a:gd name="connsiteY269" fmla="*/ 2429248 h 4386643"/>
                  <a:gd name="connsiteX270" fmla="*/ 3339180 w 6010943"/>
                  <a:gd name="connsiteY270" fmla="*/ 2448298 h 4386643"/>
                  <a:gd name="connsiteX271" fmla="*/ 3267743 w 6010943"/>
                  <a:gd name="connsiteY271" fmla="*/ 2481635 h 4386643"/>
                  <a:gd name="connsiteX272" fmla="*/ 3220118 w 6010943"/>
                  <a:gd name="connsiteY272" fmla="*/ 2495923 h 4386643"/>
                  <a:gd name="connsiteX273" fmla="*/ 3191543 w 6010943"/>
                  <a:gd name="connsiteY273" fmla="*/ 2510210 h 4386643"/>
                  <a:gd name="connsiteX274" fmla="*/ 3158205 w 6010943"/>
                  <a:gd name="connsiteY274" fmla="*/ 2524498 h 4386643"/>
                  <a:gd name="connsiteX275" fmla="*/ 3129630 w 6010943"/>
                  <a:gd name="connsiteY275" fmla="*/ 2538785 h 4386643"/>
                  <a:gd name="connsiteX276" fmla="*/ 3096293 w 6010943"/>
                  <a:gd name="connsiteY276" fmla="*/ 2553073 h 4386643"/>
                  <a:gd name="connsiteX277" fmla="*/ 3062955 w 6010943"/>
                  <a:gd name="connsiteY277" fmla="*/ 2581648 h 4386643"/>
                  <a:gd name="connsiteX278" fmla="*/ 3043905 w 6010943"/>
                  <a:gd name="connsiteY278" fmla="*/ 2591173 h 4386643"/>
                  <a:gd name="connsiteX279" fmla="*/ 3024855 w 6010943"/>
                  <a:gd name="connsiteY279" fmla="*/ 2605460 h 4386643"/>
                  <a:gd name="connsiteX280" fmla="*/ 3005805 w 6010943"/>
                  <a:gd name="connsiteY280" fmla="*/ 2614985 h 4386643"/>
                  <a:gd name="connsiteX281" fmla="*/ 2986755 w 6010943"/>
                  <a:gd name="connsiteY281" fmla="*/ 2634035 h 4386643"/>
                  <a:gd name="connsiteX282" fmla="*/ 2958180 w 6010943"/>
                  <a:gd name="connsiteY282" fmla="*/ 2653085 h 4386643"/>
                  <a:gd name="connsiteX283" fmla="*/ 2929605 w 6010943"/>
                  <a:gd name="connsiteY283" fmla="*/ 2681660 h 4386643"/>
                  <a:gd name="connsiteX284" fmla="*/ 2843880 w 6010943"/>
                  <a:gd name="connsiteY284" fmla="*/ 2743573 h 4386643"/>
                  <a:gd name="connsiteX285" fmla="*/ 2829593 w 6010943"/>
                  <a:gd name="connsiteY285" fmla="*/ 2762623 h 4386643"/>
                  <a:gd name="connsiteX286" fmla="*/ 2791493 w 6010943"/>
                  <a:gd name="connsiteY286" fmla="*/ 2786435 h 4386643"/>
                  <a:gd name="connsiteX287" fmla="*/ 2772443 w 6010943"/>
                  <a:gd name="connsiteY287" fmla="*/ 2800723 h 4386643"/>
                  <a:gd name="connsiteX288" fmla="*/ 2720055 w 6010943"/>
                  <a:gd name="connsiteY288" fmla="*/ 2843585 h 4386643"/>
                  <a:gd name="connsiteX289" fmla="*/ 2696243 w 6010943"/>
                  <a:gd name="connsiteY289" fmla="*/ 2853110 h 4386643"/>
                  <a:gd name="connsiteX290" fmla="*/ 2629568 w 6010943"/>
                  <a:gd name="connsiteY290" fmla="*/ 2900735 h 4386643"/>
                  <a:gd name="connsiteX291" fmla="*/ 2605755 w 6010943"/>
                  <a:gd name="connsiteY291" fmla="*/ 2905498 h 4386643"/>
                  <a:gd name="connsiteX292" fmla="*/ 2553368 w 6010943"/>
                  <a:gd name="connsiteY292" fmla="*/ 2924548 h 4386643"/>
                  <a:gd name="connsiteX293" fmla="*/ 2491455 w 6010943"/>
                  <a:gd name="connsiteY293" fmla="*/ 2934073 h 4386643"/>
                  <a:gd name="connsiteX294" fmla="*/ 2381918 w 6010943"/>
                  <a:gd name="connsiteY294" fmla="*/ 2943598 h 4386643"/>
                  <a:gd name="connsiteX295" fmla="*/ 2329530 w 6010943"/>
                  <a:gd name="connsiteY295" fmla="*/ 2957885 h 4386643"/>
                  <a:gd name="connsiteX296" fmla="*/ 2277143 w 6010943"/>
                  <a:gd name="connsiteY296" fmla="*/ 2967410 h 4386643"/>
                  <a:gd name="connsiteX297" fmla="*/ 2219993 w 6010943"/>
                  <a:gd name="connsiteY297" fmla="*/ 2986460 h 4386643"/>
                  <a:gd name="connsiteX298" fmla="*/ 2177130 w 6010943"/>
                  <a:gd name="connsiteY298" fmla="*/ 2995985 h 4386643"/>
                  <a:gd name="connsiteX299" fmla="*/ 2119980 w 6010943"/>
                  <a:gd name="connsiteY299" fmla="*/ 3005510 h 4386643"/>
                  <a:gd name="connsiteX300" fmla="*/ 2091405 w 6010943"/>
                  <a:gd name="connsiteY300" fmla="*/ 3015035 h 4386643"/>
                  <a:gd name="connsiteX301" fmla="*/ 2043780 w 6010943"/>
                  <a:gd name="connsiteY301" fmla="*/ 3024560 h 4386643"/>
                  <a:gd name="connsiteX302" fmla="*/ 2019968 w 6010943"/>
                  <a:gd name="connsiteY302" fmla="*/ 3034085 h 4386643"/>
                  <a:gd name="connsiteX303" fmla="*/ 2000918 w 6010943"/>
                  <a:gd name="connsiteY303" fmla="*/ 3048373 h 4386643"/>
                  <a:gd name="connsiteX304" fmla="*/ 1962818 w 6010943"/>
                  <a:gd name="connsiteY304" fmla="*/ 3057898 h 4386643"/>
                  <a:gd name="connsiteX305" fmla="*/ 1896143 w 6010943"/>
                  <a:gd name="connsiteY305" fmla="*/ 3076948 h 4386643"/>
                  <a:gd name="connsiteX306" fmla="*/ 1867568 w 6010943"/>
                  <a:gd name="connsiteY306" fmla="*/ 3081710 h 4386643"/>
                  <a:gd name="connsiteX307" fmla="*/ 1819943 w 6010943"/>
                  <a:gd name="connsiteY307" fmla="*/ 3095998 h 4386643"/>
                  <a:gd name="connsiteX308" fmla="*/ 1805655 w 6010943"/>
                  <a:gd name="connsiteY308" fmla="*/ 3100760 h 4386643"/>
                  <a:gd name="connsiteX309" fmla="*/ 1781843 w 6010943"/>
                  <a:gd name="connsiteY309" fmla="*/ 3105523 h 4386643"/>
                  <a:gd name="connsiteX310" fmla="*/ 1738980 w 6010943"/>
                  <a:gd name="connsiteY310" fmla="*/ 3124573 h 4386643"/>
                  <a:gd name="connsiteX311" fmla="*/ 1719930 w 6010943"/>
                  <a:gd name="connsiteY311" fmla="*/ 3134098 h 4386643"/>
                  <a:gd name="connsiteX312" fmla="*/ 1691355 w 6010943"/>
                  <a:gd name="connsiteY312" fmla="*/ 3143623 h 4386643"/>
                  <a:gd name="connsiteX313" fmla="*/ 1653255 w 6010943"/>
                  <a:gd name="connsiteY313" fmla="*/ 3153148 h 4386643"/>
                  <a:gd name="connsiteX314" fmla="*/ 1572293 w 6010943"/>
                  <a:gd name="connsiteY314" fmla="*/ 3181723 h 4386643"/>
                  <a:gd name="connsiteX315" fmla="*/ 1477043 w 6010943"/>
                  <a:gd name="connsiteY315" fmla="*/ 3229348 h 4386643"/>
                  <a:gd name="connsiteX316" fmla="*/ 1457993 w 6010943"/>
                  <a:gd name="connsiteY316" fmla="*/ 3238873 h 4386643"/>
                  <a:gd name="connsiteX317" fmla="*/ 1438943 w 6010943"/>
                  <a:gd name="connsiteY317" fmla="*/ 3248398 h 4386643"/>
                  <a:gd name="connsiteX318" fmla="*/ 1377030 w 6010943"/>
                  <a:gd name="connsiteY318" fmla="*/ 3276973 h 4386643"/>
                  <a:gd name="connsiteX319" fmla="*/ 1357980 w 6010943"/>
                  <a:gd name="connsiteY319" fmla="*/ 3286498 h 4386643"/>
                  <a:gd name="connsiteX320" fmla="*/ 1315118 w 6010943"/>
                  <a:gd name="connsiteY320" fmla="*/ 3315073 h 4386643"/>
                  <a:gd name="connsiteX321" fmla="*/ 1291305 w 6010943"/>
                  <a:gd name="connsiteY321" fmla="*/ 3319835 h 4386643"/>
                  <a:gd name="connsiteX322" fmla="*/ 1272255 w 6010943"/>
                  <a:gd name="connsiteY322" fmla="*/ 3334123 h 4386643"/>
                  <a:gd name="connsiteX323" fmla="*/ 1186530 w 6010943"/>
                  <a:gd name="connsiteY323" fmla="*/ 3367460 h 4386643"/>
                  <a:gd name="connsiteX324" fmla="*/ 1162718 w 6010943"/>
                  <a:gd name="connsiteY324" fmla="*/ 3372223 h 4386643"/>
                  <a:gd name="connsiteX325" fmla="*/ 1148430 w 6010943"/>
                  <a:gd name="connsiteY325" fmla="*/ 3376985 h 4386643"/>
                  <a:gd name="connsiteX326" fmla="*/ 1110330 w 6010943"/>
                  <a:gd name="connsiteY326" fmla="*/ 3386510 h 4386643"/>
                  <a:gd name="connsiteX327" fmla="*/ 1091280 w 6010943"/>
                  <a:gd name="connsiteY327" fmla="*/ 3391273 h 4386643"/>
                  <a:gd name="connsiteX328" fmla="*/ 1038893 w 6010943"/>
                  <a:gd name="connsiteY328" fmla="*/ 3400798 h 4386643"/>
                  <a:gd name="connsiteX329" fmla="*/ 996030 w 6010943"/>
                  <a:gd name="connsiteY329" fmla="*/ 3410323 h 4386643"/>
                  <a:gd name="connsiteX330" fmla="*/ 976980 w 6010943"/>
                  <a:gd name="connsiteY330" fmla="*/ 3415085 h 4386643"/>
                  <a:gd name="connsiteX331" fmla="*/ 953168 w 6010943"/>
                  <a:gd name="connsiteY331" fmla="*/ 3419848 h 4386643"/>
                  <a:gd name="connsiteX332" fmla="*/ 910305 w 6010943"/>
                  <a:gd name="connsiteY332" fmla="*/ 3438898 h 4386643"/>
                  <a:gd name="connsiteX333" fmla="*/ 872205 w 6010943"/>
                  <a:gd name="connsiteY333" fmla="*/ 3448423 h 4386643"/>
                  <a:gd name="connsiteX334" fmla="*/ 810293 w 6010943"/>
                  <a:gd name="connsiteY334" fmla="*/ 3486523 h 4386643"/>
                  <a:gd name="connsiteX335" fmla="*/ 757905 w 6010943"/>
                  <a:gd name="connsiteY335" fmla="*/ 3524623 h 4386643"/>
                  <a:gd name="connsiteX336" fmla="*/ 729330 w 6010943"/>
                  <a:gd name="connsiteY336" fmla="*/ 3553198 h 4386643"/>
                  <a:gd name="connsiteX337" fmla="*/ 710280 w 6010943"/>
                  <a:gd name="connsiteY337" fmla="*/ 3586535 h 4386643"/>
                  <a:gd name="connsiteX338" fmla="*/ 695993 w 6010943"/>
                  <a:gd name="connsiteY338" fmla="*/ 3600823 h 4386643"/>
                  <a:gd name="connsiteX339" fmla="*/ 686468 w 6010943"/>
                  <a:gd name="connsiteY339" fmla="*/ 3619873 h 4386643"/>
                  <a:gd name="connsiteX340" fmla="*/ 643605 w 6010943"/>
                  <a:gd name="connsiteY340" fmla="*/ 3662735 h 4386643"/>
                  <a:gd name="connsiteX341" fmla="*/ 629318 w 6010943"/>
                  <a:gd name="connsiteY341" fmla="*/ 3672260 h 4386643"/>
                  <a:gd name="connsiteX342" fmla="*/ 615030 w 6010943"/>
                  <a:gd name="connsiteY342" fmla="*/ 3691310 h 4386643"/>
                  <a:gd name="connsiteX343" fmla="*/ 595980 w 6010943"/>
                  <a:gd name="connsiteY343" fmla="*/ 3700835 h 4386643"/>
                  <a:gd name="connsiteX344" fmla="*/ 581693 w 6010943"/>
                  <a:gd name="connsiteY344" fmla="*/ 3710360 h 4386643"/>
                  <a:gd name="connsiteX345" fmla="*/ 557880 w 6010943"/>
                  <a:gd name="connsiteY345" fmla="*/ 3724648 h 4386643"/>
                  <a:gd name="connsiteX346" fmla="*/ 495968 w 6010943"/>
                  <a:gd name="connsiteY346" fmla="*/ 3762748 h 4386643"/>
                  <a:gd name="connsiteX347" fmla="*/ 462630 w 6010943"/>
                  <a:gd name="connsiteY347" fmla="*/ 3772273 h 4386643"/>
                  <a:gd name="connsiteX348" fmla="*/ 424530 w 6010943"/>
                  <a:gd name="connsiteY348" fmla="*/ 3786560 h 4386643"/>
                  <a:gd name="connsiteX349" fmla="*/ 400718 w 6010943"/>
                  <a:gd name="connsiteY349" fmla="*/ 3800848 h 4386643"/>
                  <a:gd name="connsiteX350" fmla="*/ 357855 w 6010943"/>
                  <a:gd name="connsiteY350" fmla="*/ 3805610 h 4386643"/>
                  <a:gd name="connsiteX351" fmla="*/ 305468 w 6010943"/>
                  <a:gd name="connsiteY351" fmla="*/ 3819898 h 4386643"/>
                  <a:gd name="connsiteX352" fmla="*/ 267368 w 6010943"/>
                  <a:gd name="connsiteY352" fmla="*/ 3824660 h 4386643"/>
                  <a:gd name="connsiteX353" fmla="*/ 205455 w 6010943"/>
                  <a:gd name="connsiteY353" fmla="*/ 3834185 h 4386643"/>
                  <a:gd name="connsiteX354" fmla="*/ 176880 w 6010943"/>
                  <a:gd name="connsiteY354" fmla="*/ 4386635 h 4386643"/>
                  <a:gd name="connsiteX355" fmla="*/ 668 w 6010943"/>
                  <a:gd name="connsiteY355" fmla="*/ 4305674 h 4386643"/>
                  <a:gd name="connsiteX0" fmla="*/ 668 w 6010943"/>
                  <a:gd name="connsiteY0" fmla="*/ 4305674 h 4415216"/>
                  <a:gd name="connsiteX1" fmla="*/ 100680 w 6010943"/>
                  <a:gd name="connsiteY1" fmla="*/ 3824660 h 4415216"/>
                  <a:gd name="connsiteX2" fmla="*/ 86393 w 6010943"/>
                  <a:gd name="connsiteY2" fmla="*/ 3791323 h 4415216"/>
                  <a:gd name="connsiteX3" fmla="*/ 81630 w 6010943"/>
                  <a:gd name="connsiteY3" fmla="*/ 3719885 h 4415216"/>
                  <a:gd name="connsiteX4" fmla="*/ 76868 w 6010943"/>
                  <a:gd name="connsiteY4" fmla="*/ 3700835 h 4415216"/>
                  <a:gd name="connsiteX5" fmla="*/ 81630 w 6010943"/>
                  <a:gd name="connsiteY5" fmla="*/ 3596060 h 4415216"/>
                  <a:gd name="connsiteX6" fmla="*/ 91155 w 6010943"/>
                  <a:gd name="connsiteY6" fmla="*/ 3543673 h 4415216"/>
                  <a:gd name="connsiteX7" fmla="*/ 157830 w 6010943"/>
                  <a:gd name="connsiteY7" fmla="*/ 3457948 h 4415216"/>
                  <a:gd name="connsiteX8" fmla="*/ 176880 w 6010943"/>
                  <a:gd name="connsiteY8" fmla="*/ 3434135 h 4415216"/>
                  <a:gd name="connsiteX9" fmla="*/ 195930 w 6010943"/>
                  <a:gd name="connsiteY9" fmla="*/ 3424610 h 4415216"/>
                  <a:gd name="connsiteX10" fmla="*/ 210218 w 6010943"/>
                  <a:gd name="connsiteY10" fmla="*/ 3410323 h 4415216"/>
                  <a:gd name="connsiteX11" fmla="*/ 238793 w 6010943"/>
                  <a:gd name="connsiteY11" fmla="*/ 3391273 h 4415216"/>
                  <a:gd name="connsiteX12" fmla="*/ 300705 w 6010943"/>
                  <a:gd name="connsiteY12" fmla="*/ 3334123 h 4415216"/>
                  <a:gd name="connsiteX13" fmla="*/ 329280 w 6010943"/>
                  <a:gd name="connsiteY13" fmla="*/ 3315073 h 4415216"/>
                  <a:gd name="connsiteX14" fmla="*/ 410243 w 6010943"/>
                  <a:gd name="connsiteY14" fmla="*/ 3281735 h 4415216"/>
                  <a:gd name="connsiteX15" fmla="*/ 453105 w 6010943"/>
                  <a:gd name="connsiteY15" fmla="*/ 3262685 h 4415216"/>
                  <a:gd name="connsiteX16" fmla="*/ 491205 w 6010943"/>
                  <a:gd name="connsiteY16" fmla="*/ 3253160 h 4415216"/>
                  <a:gd name="connsiteX17" fmla="*/ 519780 w 6010943"/>
                  <a:gd name="connsiteY17" fmla="*/ 3238873 h 4415216"/>
                  <a:gd name="connsiteX18" fmla="*/ 543593 w 6010943"/>
                  <a:gd name="connsiteY18" fmla="*/ 3229348 h 4415216"/>
                  <a:gd name="connsiteX19" fmla="*/ 557880 w 6010943"/>
                  <a:gd name="connsiteY19" fmla="*/ 3224585 h 4415216"/>
                  <a:gd name="connsiteX20" fmla="*/ 572168 w 6010943"/>
                  <a:gd name="connsiteY20" fmla="*/ 3215060 h 4415216"/>
                  <a:gd name="connsiteX21" fmla="*/ 591218 w 6010943"/>
                  <a:gd name="connsiteY21" fmla="*/ 3210298 h 4415216"/>
                  <a:gd name="connsiteX22" fmla="*/ 615030 w 6010943"/>
                  <a:gd name="connsiteY22" fmla="*/ 3200773 h 4415216"/>
                  <a:gd name="connsiteX23" fmla="*/ 672180 w 6010943"/>
                  <a:gd name="connsiteY23" fmla="*/ 3172198 h 4415216"/>
                  <a:gd name="connsiteX24" fmla="*/ 700755 w 6010943"/>
                  <a:gd name="connsiteY24" fmla="*/ 3157910 h 4415216"/>
                  <a:gd name="connsiteX25" fmla="*/ 753143 w 6010943"/>
                  <a:gd name="connsiteY25" fmla="*/ 3138860 h 4415216"/>
                  <a:gd name="connsiteX26" fmla="*/ 805530 w 6010943"/>
                  <a:gd name="connsiteY26" fmla="*/ 3095998 h 4415216"/>
                  <a:gd name="connsiteX27" fmla="*/ 872205 w 6010943"/>
                  <a:gd name="connsiteY27" fmla="*/ 3053135 h 4415216"/>
                  <a:gd name="connsiteX28" fmla="*/ 891255 w 6010943"/>
                  <a:gd name="connsiteY28" fmla="*/ 3034085 h 4415216"/>
                  <a:gd name="connsiteX29" fmla="*/ 919830 w 6010943"/>
                  <a:gd name="connsiteY29" fmla="*/ 3010273 h 4415216"/>
                  <a:gd name="connsiteX30" fmla="*/ 934118 w 6010943"/>
                  <a:gd name="connsiteY30" fmla="*/ 2991223 h 4415216"/>
                  <a:gd name="connsiteX31" fmla="*/ 962693 w 6010943"/>
                  <a:gd name="connsiteY31" fmla="*/ 2972173 h 4415216"/>
                  <a:gd name="connsiteX32" fmla="*/ 1000793 w 6010943"/>
                  <a:gd name="connsiteY32" fmla="*/ 2934073 h 4415216"/>
                  <a:gd name="connsiteX33" fmla="*/ 1043655 w 6010943"/>
                  <a:gd name="connsiteY33" fmla="*/ 2919785 h 4415216"/>
                  <a:gd name="connsiteX34" fmla="*/ 1062705 w 6010943"/>
                  <a:gd name="connsiteY34" fmla="*/ 2910260 h 4415216"/>
                  <a:gd name="connsiteX35" fmla="*/ 1138905 w 6010943"/>
                  <a:gd name="connsiteY35" fmla="*/ 2895973 h 4415216"/>
                  <a:gd name="connsiteX36" fmla="*/ 1219868 w 6010943"/>
                  <a:gd name="connsiteY36" fmla="*/ 2881685 h 4415216"/>
                  <a:gd name="connsiteX37" fmla="*/ 1272255 w 6010943"/>
                  <a:gd name="connsiteY37" fmla="*/ 2862635 h 4415216"/>
                  <a:gd name="connsiteX38" fmla="*/ 1300830 w 6010943"/>
                  <a:gd name="connsiteY38" fmla="*/ 2834060 h 4415216"/>
                  <a:gd name="connsiteX39" fmla="*/ 1319880 w 6010943"/>
                  <a:gd name="connsiteY39" fmla="*/ 2815010 h 4415216"/>
                  <a:gd name="connsiteX40" fmla="*/ 1353218 w 6010943"/>
                  <a:gd name="connsiteY40" fmla="*/ 2767385 h 4415216"/>
                  <a:gd name="connsiteX41" fmla="*/ 1372268 w 6010943"/>
                  <a:gd name="connsiteY41" fmla="*/ 2753098 h 4415216"/>
                  <a:gd name="connsiteX42" fmla="*/ 1391318 w 6010943"/>
                  <a:gd name="connsiteY42" fmla="*/ 2719760 h 4415216"/>
                  <a:gd name="connsiteX43" fmla="*/ 1410368 w 6010943"/>
                  <a:gd name="connsiteY43" fmla="*/ 2691185 h 4415216"/>
                  <a:gd name="connsiteX44" fmla="*/ 1429418 w 6010943"/>
                  <a:gd name="connsiteY44" fmla="*/ 2672135 h 4415216"/>
                  <a:gd name="connsiteX45" fmla="*/ 1438943 w 6010943"/>
                  <a:gd name="connsiteY45" fmla="*/ 2657848 h 4415216"/>
                  <a:gd name="connsiteX46" fmla="*/ 1453230 w 6010943"/>
                  <a:gd name="connsiteY46" fmla="*/ 2643560 h 4415216"/>
                  <a:gd name="connsiteX47" fmla="*/ 1467518 w 6010943"/>
                  <a:gd name="connsiteY47" fmla="*/ 2624510 h 4415216"/>
                  <a:gd name="connsiteX48" fmla="*/ 1548480 w 6010943"/>
                  <a:gd name="connsiteY48" fmla="*/ 2586410 h 4415216"/>
                  <a:gd name="connsiteX49" fmla="*/ 1596105 w 6010943"/>
                  <a:gd name="connsiteY49" fmla="*/ 2557835 h 4415216"/>
                  <a:gd name="connsiteX50" fmla="*/ 1629443 w 6010943"/>
                  <a:gd name="connsiteY50" fmla="*/ 2548310 h 4415216"/>
                  <a:gd name="connsiteX51" fmla="*/ 1643730 w 6010943"/>
                  <a:gd name="connsiteY51" fmla="*/ 2538785 h 4415216"/>
                  <a:gd name="connsiteX52" fmla="*/ 1710405 w 6010943"/>
                  <a:gd name="connsiteY52" fmla="*/ 2529260 h 4415216"/>
                  <a:gd name="connsiteX53" fmla="*/ 1748505 w 6010943"/>
                  <a:gd name="connsiteY53" fmla="*/ 2514973 h 4415216"/>
                  <a:gd name="connsiteX54" fmla="*/ 1791368 w 6010943"/>
                  <a:gd name="connsiteY54" fmla="*/ 2476873 h 4415216"/>
                  <a:gd name="connsiteX55" fmla="*/ 1810418 w 6010943"/>
                  <a:gd name="connsiteY55" fmla="*/ 2467348 h 4415216"/>
                  <a:gd name="connsiteX56" fmla="*/ 1834230 w 6010943"/>
                  <a:gd name="connsiteY56" fmla="*/ 2438773 h 4415216"/>
                  <a:gd name="connsiteX57" fmla="*/ 1862805 w 6010943"/>
                  <a:gd name="connsiteY57" fmla="*/ 2400673 h 4415216"/>
                  <a:gd name="connsiteX58" fmla="*/ 1958055 w 6010943"/>
                  <a:gd name="connsiteY58" fmla="*/ 2319710 h 4415216"/>
                  <a:gd name="connsiteX59" fmla="*/ 1977105 w 6010943"/>
                  <a:gd name="connsiteY59" fmla="*/ 2314948 h 4415216"/>
                  <a:gd name="connsiteX60" fmla="*/ 1996155 w 6010943"/>
                  <a:gd name="connsiteY60" fmla="*/ 2305423 h 4415216"/>
                  <a:gd name="connsiteX61" fmla="*/ 2010443 w 6010943"/>
                  <a:gd name="connsiteY61" fmla="*/ 2295898 h 4415216"/>
                  <a:gd name="connsiteX62" fmla="*/ 2043780 w 6010943"/>
                  <a:gd name="connsiteY62" fmla="*/ 2286373 h 4415216"/>
                  <a:gd name="connsiteX63" fmla="*/ 2067593 w 6010943"/>
                  <a:gd name="connsiteY63" fmla="*/ 2276848 h 4415216"/>
                  <a:gd name="connsiteX64" fmla="*/ 2081880 w 6010943"/>
                  <a:gd name="connsiteY64" fmla="*/ 2272085 h 4415216"/>
                  <a:gd name="connsiteX65" fmla="*/ 2105693 w 6010943"/>
                  <a:gd name="connsiteY65" fmla="*/ 2262560 h 4415216"/>
                  <a:gd name="connsiteX66" fmla="*/ 2167605 w 6010943"/>
                  <a:gd name="connsiteY66" fmla="*/ 2257798 h 4415216"/>
                  <a:gd name="connsiteX67" fmla="*/ 2219993 w 6010943"/>
                  <a:gd name="connsiteY67" fmla="*/ 2248273 h 4415216"/>
                  <a:gd name="connsiteX68" fmla="*/ 2243805 w 6010943"/>
                  <a:gd name="connsiteY68" fmla="*/ 2233985 h 4415216"/>
                  <a:gd name="connsiteX69" fmla="*/ 2262855 w 6010943"/>
                  <a:gd name="connsiteY69" fmla="*/ 2229223 h 4415216"/>
                  <a:gd name="connsiteX70" fmla="*/ 2300955 w 6010943"/>
                  <a:gd name="connsiteY70" fmla="*/ 2219698 h 4415216"/>
                  <a:gd name="connsiteX71" fmla="*/ 2334293 w 6010943"/>
                  <a:gd name="connsiteY71" fmla="*/ 2200648 h 4415216"/>
                  <a:gd name="connsiteX72" fmla="*/ 2348580 w 6010943"/>
                  <a:gd name="connsiteY72" fmla="*/ 2191123 h 4415216"/>
                  <a:gd name="connsiteX73" fmla="*/ 2391443 w 6010943"/>
                  <a:gd name="connsiteY73" fmla="*/ 2176835 h 4415216"/>
                  <a:gd name="connsiteX74" fmla="*/ 2400968 w 6010943"/>
                  <a:gd name="connsiteY74" fmla="*/ 2157785 h 4415216"/>
                  <a:gd name="connsiteX75" fmla="*/ 2500980 w 6010943"/>
                  <a:gd name="connsiteY75" fmla="*/ 2100635 h 4415216"/>
                  <a:gd name="connsiteX76" fmla="*/ 2558130 w 6010943"/>
                  <a:gd name="connsiteY76" fmla="*/ 2067298 h 4415216"/>
                  <a:gd name="connsiteX77" fmla="*/ 2572418 w 6010943"/>
                  <a:gd name="connsiteY77" fmla="*/ 2062535 h 4415216"/>
                  <a:gd name="connsiteX78" fmla="*/ 2596230 w 6010943"/>
                  <a:gd name="connsiteY78" fmla="*/ 2048248 h 4415216"/>
                  <a:gd name="connsiteX79" fmla="*/ 2634330 w 6010943"/>
                  <a:gd name="connsiteY79" fmla="*/ 2029198 h 4415216"/>
                  <a:gd name="connsiteX80" fmla="*/ 2667668 w 6010943"/>
                  <a:gd name="connsiteY80" fmla="*/ 2014910 h 4415216"/>
                  <a:gd name="connsiteX81" fmla="*/ 2729580 w 6010943"/>
                  <a:gd name="connsiteY81" fmla="*/ 1976810 h 4415216"/>
                  <a:gd name="connsiteX82" fmla="*/ 2767680 w 6010943"/>
                  <a:gd name="connsiteY82" fmla="*/ 1962523 h 4415216"/>
                  <a:gd name="connsiteX83" fmla="*/ 2810543 w 6010943"/>
                  <a:gd name="connsiteY83" fmla="*/ 1943473 h 4415216"/>
                  <a:gd name="connsiteX84" fmla="*/ 2834355 w 6010943"/>
                  <a:gd name="connsiteY84" fmla="*/ 1938710 h 4415216"/>
                  <a:gd name="connsiteX85" fmla="*/ 2862930 w 6010943"/>
                  <a:gd name="connsiteY85" fmla="*/ 1929185 h 4415216"/>
                  <a:gd name="connsiteX86" fmla="*/ 2910555 w 6010943"/>
                  <a:gd name="connsiteY86" fmla="*/ 1919660 h 4415216"/>
                  <a:gd name="connsiteX87" fmla="*/ 2948655 w 6010943"/>
                  <a:gd name="connsiteY87" fmla="*/ 1910135 h 4415216"/>
                  <a:gd name="connsiteX88" fmla="*/ 2996280 w 6010943"/>
                  <a:gd name="connsiteY88" fmla="*/ 1900610 h 4415216"/>
                  <a:gd name="connsiteX89" fmla="*/ 3010568 w 6010943"/>
                  <a:gd name="connsiteY89" fmla="*/ 1895848 h 4415216"/>
                  <a:gd name="connsiteX90" fmla="*/ 3062955 w 6010943"/>
                  <a:gd name="connsiteY90" fmla="*/ 1881560 h 4415216"/>
                  <a:gd name="connsiteX91" fmla="*/ 3110580 w 6010943"/>
                  <a:gd name="connsiteY91" fmla="*/ 1848223 h 4415216"/>
                  <a:gd name="connsiteX92" fmla="*/ 3143918 w 6010943"/>
                  <a:gd name="connsiteY92" fmla="*/ 1829173 h 4415216"/>
                  <a:gd name="connsiteX93" fmla="*/ 3186780 w 6010943"/>
                  <a:gd name="connsiteY93" fmla="*/ 1786310 h 4415216"/>
                  <a:gd name="connsiteX94" fmla="*/ 3224880 w 6010943"/>
                  <a:gd name="connsiteY94" fmla="*/ 1752973 h 4415216"/>
                  <a:gd name="connsiteX95" fmla="*/ 3253455 w 6010943"/>
                  <a:gd name="connsiteY95" fmla="*/ 1724398 h 4415216"/>
                  <a:gd name="connsiteX96" fmla="*/ 3267743 w 6010943"/>
                  <a:gd name="connsiteY96" fmla="*/ 1710110 h 4415216"/>
                  <a:gd name="connsiteX97" fmla="*/ 3282030 w 6010943"/>
                  <a:gd name="connsiteY97" fmla="*/ 1705348 h 4415216"/>
                  <a:gd name="connsiteX98" fmla="*/ 3329655 w 6010943"/>
                  <a:gd name="connsiteY98" fmla="*/ 1667248 h 4415216"/>
                  <a:gd name="connsiteX99" fmla="*/ 3372518 w 6010943"/>
                  <a:gd name="connsiteY99" fmla="*/ 1614860 h 4415216"/>
                  <a:gd name="connsiteX100" fmla="*/ 3405855 w 6010943"/>
                  <a:gd name="connsiteY100" fmla="*/ 1586285 h 4415216"/>
                  <a:gd name="connsiteX101" fmla="*/ 3420143 w 6010943"/>
                  <a:gd name="connsiteY101" fmla="*/ 1567235 h 4415216"/>
                  <a:gd name="connsiteX102" fmla="*/ 3486818 w 6010943"/>
                  <a:gd name="connsiteY102" fmla="*/ 1510085 h 4415216"/>
                  <a:gd name="connsiteX103" fmla="*/ 3496343 w 6010943"/>
                  <a:gd name="connsiteY103" fmla="*/ 1495798 h 4415216"/>
                  <a:gd name="connsiteX104" fmla="*/ 3534443 w 6010943"/>
                  <a:gd name="connsiteY104" fmla="*/ 1462460 h 4415216"/>
                  <a:gd name="connsiteX105" fmla="*/ 3553493 w 6010943"/>
                  <a:gd name="connsiteY105" fmla="*/ 1452935 h 4415216"/>
                  <a:gd name="connsiteX106" fmla="*/ 3577305 w 6010943"/>
                  <a:gd name="connsiteY106" fmla="*/ 1429123 h 4415216"/>
                  <a:gd name="connsiteX107" fmla="*/ 3591593 w 6010943"/>
                  <a:gd name="connsiteY107" fmla="*/ 1414835 h 4415216"/>
                  <a:gd name="connsiteX108" fmla="*/ 3653505 w 6010943"/>
                  <a:gd name="connsiteY108" fmla="*/ 1357685 h 4415216"/>
                  <a:gd name="connsiteX109" fmla="*/ 3677318 w 6010943"/>
                  <a:gd name="connsiteY109" fmla="*/ 1329110 h 4415216"/>
                  <a:gd name="connsiteX110" fmla="*/ 3696368 w 6010943"/>
                  <a:gd name="connsiteY110" fmla="*/ 1300535 h 4415216"/>
                  <a:gd name="connsiteX111" fmla="*/ 3710655 w 6010943"/>
                  <a:gd name="connsiteY111" fmla="*/ 1295773 h 4415216"/>
                  <a:gd name="connsiteX112" fmla="*/ 3782093 w 6010943"/>
                  <a:gd name="connsiteY112" fmla="*/ 1205285 h 4415216"/>
                  <a:gd name="connsiteX113" fmla="*/ 3801143 w 6010943"/>
                  <a:gd name="connsiteY113" fmla="*/ 1186235 h 4415216"/>
                  <a:gd name="connsiteX114" fmla="*/ 3853530 w 6010943"/>
                  <a:gd name="connsiteY114" fmla="*/ 1148135 h 4415216"/>
                  <a:gd name="connsiteX115" fmla="*/ 3872580 w 6010943"/>
                  <a:gd name="connsiteY115" fmla="*/ 1138610 h 4415216"/>
                  <a:gd name="connsiteX116" fmla="*/ 3901155 w 6010943"/>
                  <a:gd name="connsiteY116" fmla="*/ 1114798 h 4415216"/>
                  <a:gd name="connsiteX117" fmla="*/ 3934493 w 6010943"/>
                  <a:gd name="connsiteY117" fmla="*/ 1100510 h 4415216"/>
                  <a:gd name="connsiteX118" fmla="*/ 3977355 w 6010943"/>
                  <a:gd name="connsiteY118" fmla="*/ 1071935 h 4415216"/>
                  <a:gd name="connsiteX119" fmla="*/ 3991643 w 6010943"/>
                  <a:gd name="connsiteY119" fmla="*/ 1062410 h 4415216"/>
                  <a:gd name="connsiteX120" fmla="*/ 4010693 w 6010943"/>
                  <a:gd name="connsiteY120" fmla="*/ 1057648 h 4415216"/>
                  <a:gd name="connsiteX121" fmla="*/ 4086893 w 6010943"/>
                  <a:gd name="connsiteY121" fmla="*/ 1033835 h 4415216"/>
                  <a:gd name="connsiteX122" fmla="*/ 4134518 w 6010943"/>
                  <a:gd name="connsiteY122" fmla="*/ 1014785 h 4415216"/>
                  <a:gd name="connsiteX123" fmla="*/ 4167855 w 6010943"/>
                  <a:gd name="connsiteY123" fmla="*/ 1005260 h 4415216"/>
                  <a:gd name="connsiteX124" fmla="*/ 4205955 w 6010943"/>
                  <a:gd name="connsiteY124" fmla="*/ 1000498 h 4415216"/>
                  <a:gd name="connsiteX125" fmla="*/ 4248818 w 6010943"/>
                  <a:gd name="connsiteY125" fmla="*/ 990973 h 4415216"/>
                  <a:gd name="connsiteX126" fmla="*/ 4291680 w 6010943"/>
                  <a:gd name="connsiteY126" fmla="*/ 971923 h 4415216"/>
                  <a:gd name="connsiteX127" fmla="*/ 4329780 w 6010943"/>
                  <a:gd name="connsiteY127" fmla="*/ 962398 h 4415216"/>
                  <a:gd name="connsiteX128" fmla="*/ 4344068 w 6010943"/>
                  <a:gd name="connsiteY128" fmla="*/ 952873 h 4415216"/>
                  <a:gd name="connsiteX129" fmla="*/ 4382168 w 6010943"/>
                  <a:gd name="connsiteY129" fmla="*/ 938585 h 4415216"/>
                  <a:gd name="connsiteX130" fmla="*/ 4401218 w 6010943"/>
                  <a:gd name="connsiteY130" fmla="*/ 924298 h 4415216"/>
                  <a:gd name="connsiteX131" fmla="*/ 4434555 w 6010943"/>
                  <a:gd name="connsiteY131" fmla="*/ 895723 h 4415216"/>
                  <a:gd name="connsiteX132" fmla="*/ 4444080 w 6010943"/>
                  <a:gd name="connsiteY132" fmla="*/ 876673 h 4415216"/>
                  <a:gd name="connsiteX133" fmla="*/ 4463130 w 6010943"/>
                  <a:gd name="connsiteY133" fmla="*/ 857623 h 4415216"/>
                  <a:gd name="connsiteX134" fmla="*/ 4486943 w 6010943"/>
                  <a:gd name="connsiteY134" fmla="*/ 809998 h 4415216"/>
                  <a:gd name="connsiteX135" fmla="*/ 4501230 w 6010943"/>
                  <a:gd name="connsiteY135" fmla="*/ 786185 h 4415216"/>
                  <a:gd name="connsiteX136" fmla="*/ 4515518 w 6010943"/>
                  <a:gd name="connsiteY136" fmla="*/ 695698 h 4415216"/>
                  <a:gd name="connsiteX137" fmla="*/ 4525043 w 6010943"/>
                  <a:gd name="connsiteY137" fmla="*/ 581398 h 4415216"/>
                  <a:gd name="connsiteX138" fmla="*/ 4534568 w 6010943"/>
                  <a:gd name="connsiteY138" fmla="*/ 543298 h 4415216"/>
                  <a:gd name="connsiteX139" fmla="*/ 4539330 w 6010943"/>
                  <a:gd name="connsiteY139" fmla="*/ 500435 h 4415216"/>
                  <a:gd name="connsiteX140" fmla="*/ 4548855 w 6010943"/>
                  <a:gd name="connsiteY140" fmla="*/ 424235 h 4415216"/>
                  <a:gd name="connsiteX141" fmla="*/ 4553618 w 6010943"/>
                  <a:gd name="connsiteY141" fmla="*/ 381373 h 4415216"/>
                  <a:gd name="connsiteX142" fmla="*/ 4567905 w 6010943"/>
                  <a:gd name="connsiteY142" fmla="*/ 271835 h 4415216"/>
                  <a:gd name="connsiteX143" fmla="*/ 4572668 w 6010943"/>
                  <a:gd name="connsiteY143" fmla="*/ 233735 h 4415216"/>
                  <a:gd name="connsiteX144" fmla="*/ 4582193 w 6010943"/>
                  <a:gd name="connsiteY144" fmla="*/ 190873 h 4415216"/>
                  <a:gd name="connsiteX145" fmla="*/ 4586955 w 6010943"/>
                  <a:gd name="connsiteY145" fmla="*/ 152773 h 4415216"/>
                  <a:gd name="connsiteX146" fmla="*/ 4596480 w 6010943"/>
                  <a:gd name="connsiteY146" fmla="*/ 119435 h 4415216"/>
                  <a:gd name="connsiteX147" fmla="*/ 4601243 w 6010943"/>
                  <a:gd name="connsiteY147" fmla="*/ 95623 h 4415216"/>
                  <a:gd name="connsiteX148" fmla="*/ 4610768 w 6010943"/>
                  <a:gd name="connsiteY148" fmla="*/ 76573 h 4415216"/>
                  <a:gd name="connsiteX149" fmla="*/ 4620293 w 6010943"/>
                  <a:gd name="connsiteY149" fmla="*/ 52760 h 4415216"/>
                  <a:gd name="connsiteX150" fmla="*/ 4658393 w 6010943"/>
                  <a:gd name="connsiteY150" fmla="*/ 14660 h 4415216"/>
                  <a:gd name="connsiteX151" fmla="*/ 4677443 w 6010943"/>
                  <a:gd name="connsiteY151" fmla="*/ 9898 h 4415216"/>
                  <a:gd name="connsiteX152" fmla="*/ 4696493 w 6010943"/>
                  <a:gd name="connsiteY152" fmla="*/ 373 h 4415216"/>
                  <a:gd name="connsiteX153" fmla="*/ 4820318 w 6010943"/>
                  <a:gd name="connsiteY153" fmla="*/ 14660 h 4415216"/>
                  <a:gd name="connsiteX154" fmla="*/ 4858418 w 6010943"/>
                  <a:gd name="connsiteY154" fmla="*/ 28948 h 4415216"/>
                  <a:gd name="connsiteX155" fmla="*/ 4906043 w 6010943"/>
                  <a:gd name="connsiteY155" fmla="*/ 52760 h 4415216"/>
                  <a:gd name="connsiteX156" fmla="*/ 4944143 w 6010943"/>
                  <a:gd name="connsiteY156" fmla="*/ 86098 h 4415216"/>
                  <a:gd name="connsiteX157" fmla="*/ 4987005 w 6010943"/>
                  <a:gd name="connsiteY157" fmla="*/ 133723 h 4415216"/>
                  <a:gd name="connsiteX158" fmla="*/ 5034630 w 6010943"/>
                  <a:gd name="connsiteY158" fmla="*/ 200398 h 4415216"/>
                  <a:gd name="connsiteX159" fmla="*/ 5053680 w 6010943"/>
                  <a:gd name="connsiteY159" fmla="*/ 228973 h 4415216"/>
                  <a:gd name="connsiteX160" fmla="*/ 5072730 w 6010943"/>
                  <a:gd name="connsiteY160" fmla="*/ 252785 h 4415216"/>
                  <a:gd name="connsiteX161" fmla="*/ 5087018 w 6010943"/>
                  <a:gd name="connsiteY161" fmla="*/ 276598 h 4415216"/>
                  <a:gd name="connsiteX162" fmla="*/ 5106068 w 6010943"/>
                  <a:gd name="connsiteY162" fmla="*/ 300410 h 4415216"/>
                  <a:gd name="connsiteX163" fmla="*/ 5125118 w 6010943"/>
                  <a:gd name="connsiteY163" fmla="*/ 328985 h 4415216"/>
                  <a:gd name="connsiteX164" fmla="*/ 5144168 w 6010943"/>
                  <a:gd name="connsiteY164" fmla="*/ 362323 h 4415216"/>
                  <a:gd name="connsiteX165" fmla="*/ 5201318 w 6010943"/>
                  <a:gd name="connsiteY165" fmla="*/ 409948 h 4415216"/>
                  <a:gd name="connsiteX166" fmla="*/ 5220368 w 6010943"/>
                  <a:gd name="connsiteY166" fmla="*/ 419473 h 4415216"/>
                  <a:gd name="connsiteX167" fmla="*/ 5248943 w 6010943"/>
                  <a:gd name="connsiteY167" fmla="*/ 428998 h 4415216"/>
                  <a:gd name="connsiteX168" fmla="*/ 5329905 w 6010943"/>
                  <a:gd name="connsiteY168" fmla="*/ 471860 h 4415216"/>
                  <a:gd name="connsiteX169" fmla="*/ 5363243 w 6010943"/>
                  <a:gd name="connsiteY169" fmla="*/ 481385 h 4415216"/>
                  <a:gd name="connsiteX170" fmla="*/ 5377530 w 6010943"/>
                  <a:gd name="connsiteY170" fmla="*/ 486148 h 4415216"/>
                  <a:gd name="connsiteX171" fmla="*/ 5434680 w 6010943"/>
                  <a:gd name="connsiteY171" fmla="*/ 514723 h 4415216"/>
                  <a:gd name="connsiteX172" fmla="*/ 5463255 w 6010943"/>
                  <a:gd name="connsiteY172" fmla="*/ 529010 h 4415216"/>
                  <a:gd name="connsiteX173" fmla="*/ 5510880 w 6010943"/>
                  <a:gd name="connsiteY173" fmla="*/ 548060 h 4415216"/>
                  <a:gd name="connsiteX174" fmla="*/ 5544218 w 6010943"/>
                  <a:gd name="connsiteY174" fmla="*/ 571873 h 4415216"/>
                  <a:gd name="connsiteX175" fmla="*/ 5572793 w 6010943"/>
                  <a:gd name="connsiteY175" fmla="*/ 586160 h 4415216"/>
                  <a:gd name="connsiteX176" fmla="*/ 5596605 w 6010943"/>
                  <a:gd name="connsiteY176" fmla="*/ 605210 h 4415216"/>
                  <a:gd name="connsiteX177" fmla="*/ 5620418 w 6010943"/>
                  <a:gd name="connsiteY177" fmla="*/ 619498 h 4415216"/>
                  <a:gd name="connsiteX178" fmla="*/ 5663280 w 6010943"/>
                  <a:gd name="connsiteY178" fmla="*/ 652835 h 4415216"/>
                  <a:gd name="connsiteX179" fmla="*/ 5691855 w 6010943"/>
                  <a:gd name="connsiteY179" fmla="*/ 671885 h 4415216"/>
                  <a:gd name="connsiteX180" fmla="*/ 5725193 w 6010943"/>
                  <a:gd name="connsiteY180" fmla="*/ 714748 h 4415216"/>
                  <a:gd name="connsiteX181" fmla="*/ 5758530 w 6010943"/>
                  <a:gd name="connsiteY181" fmla="*/ 743323 h 4415216"/>
                  <a:gd name="connsiteX182" fmla="*/ 5787105 w 6010943"/>
                  <a:gd name="connsiteY182" fmla="*/ 786185 h 4415216"/>
                  <a:gd name="connsiteX183" fmla="*/ 5825205 w 6010943"/>
                  <a:gd name="connsiteY183" fmla="*/ 867148 h 4415216"/>
                  <a:gd name="connsiteX184" fmla="*/ 5844255 w 6010943"/>
                  <a:gd name="connsiteY184" fmla="*/ 957635 h 4415216"/>
                  <a:gd name="connsiteX185" fmla="*/ 5858543 w 6010943"/>
                  <a:gd name="connsiteY185" fmla="*/ 1000498 h 4415216"/>
                  <a:gd name="connsiteX186" fmla="*/ 5877593 w 6010943"/>
                  <a:gd name="connsiteY186" fmla="*/ 1081460 h 4415216"/>
                  <a:gd name="connsiteX187" fmla="*/ 5891880 w 6010943"/>
                  <a:gd name="connsiteY187" fmla="*/ 1124323 h 4415216"/>
                  <a:gd name="connsiteX188" fmla="*/ 5901405 w 6010943"/>
                  <a:gd name="connsiteY188" fmla="*/ 1157660 h 4415216"/>
                  <a:gd name="connsiteX189" fmla="*/ 5910930 w 6010943"/>
                  <a:gd name="connsiteY189" fmla="*/ 1181473 h 4415216"/>
                  <a:gd name="connsiteX190" fmla="*/ 5934743 w 6010943"/>
                  <a:gd name="connsiteY190" fmla="*/ 1248148 h 4415216"/>
                  <a:gd name="connsiteX191" fmla="*/ 5953793 w 6010943"/>
                  <a:gd name="connsiteY191" fmla="*/ 1295773 h 4415216"/>
                  <a:gd name="connsiteX192" fmla="*/ 5958555 w 6010943"/>
                  <a:gd name="connsiteY192" fmla="*/ 1329110 h 4415216"/>
                  <a:gd name="connsiteX193" fmla="*/ 5972843 w 6010943"/>
                  <a:gd name="connsiteY193" fmla="*/ 1362448 h 4415216"/>
                  <a:gd name="connsiteX194" fmla="*/ 5987130 w 6010943"/>
                  <a:gd name="connsiteY194" fmla="*/ 1471985 h 4415216"/>
                  <a:gd name="connsiteX195" fmla="*/ 5991893 w 6010943"/>
                  <a:gd name="connsiteY195" fmla="*/ 1505323 h 4415216"/>
                  <a:gd name="connsiteX196" fmla="*/ 5996655 w 6010943"/>
                  <a:gd name="connsiteY196" fmla="*/ 1529135 h 4415216"/>
                  <a:gd name="connsiteX197" fmla="*/ 6001418 w 6010943"/>
                  <a:gd name="connsiteY197" fmla="*/ 1610098 h 4415216"/>
                  <a:gd name="connsiteX198" fmla="*/ 6010943 w 6010943"/>
                  <a:gd name="connsiteY198" fmla="*/ 1705348 h 4415216"/>
                  <a:gd name="connsiteX199" fmla="*/ 6006180 w 6010943"/>
                  <a:gd name="connsiteY199" fmla="*/ 1948235 h 4415216"/>
                  <a:gd name="connsiteX200" fmla="*/ 5982368 w 6010943"/>
                  <a:gd name="connsiteY200" fmla="*/ 2029198 h 4415216"/>
                  <a:gd name="connsiteX201" fmla="*/ 5972843 w 6010943"/>
                  <a:gd name="connsiteY201" fmla="*/ 2053010 h 4415216"/>
                  <a:gd name="connsiteX202" fmla="*/ 5934743 w 6010943"/>
                  <a:gd name="connsiteY202" fmla="*/ 2076823 h 4415216"/>
                  <a:gd name="connsiteX203" fmla="*/ 5825205 w 6010943"/>
                  <a:gd name="connsiteY203" fmla="*/ 2067298 h 4415216"/>
                  <a:gd name="connsiteX204" fmla="*/ 5763293 w 6010943"/>
                  <a:gd name="connsiteY204" fmla="*/ 2048248 h 4415216"/>
                  <a:gd name="connsiteX205" fmla="*/ 5725193 w 6010943"/>
                  <a:gd name="connsiteY205" fmla="*/ 2038723 h 4415216"/>
                  <a:gd name="connsiteX206" fmla="*/ 5701380 w 6010943"/>
                  <a:gd name="connsiteY206" fmla="*/ 2029198 h 4415216"/>
                  <a:gd name="connsiteX207" fmla="*/ 5682330 w 6010943"/>
                  <a:gd name="connsiteY207" fmla="*/ 2024435 h 4415216"/>
                  <a:gd name="connsiteX208" fmla="*/ 5658518 w 6010943"/>
                  <a:gd name="connsiteY208" fmla="*/ 2014910 h 4415216"/>
                  <a:gd name="connsiteX209" fmla="*/ 5625180 w 6010943"/>
                  <a:gd name="connsiteY209" fmla="*/ 2010148 h 4415216"/>
                  <a:gd name="connsiteX210" fmla="*/ 5596605 w 6010943"/>
                  <a:gd name="connsiteY210" fmla="*/ 2000623 h 4415216"/>
                  <a:gd name="connsiteX211" fmla="*/ 5577555 w 6010943"/>
                  <a:gd name="connsiteY211" fmla="*/ 1995860 h 4415216"/>
                  <a:gd name="connsiteX212" fmla="*/ 5553743 w 6010943"/>
                  <a:gd name="connsiteY212" fmla="*/ 1986335 h 4415216"/>
                  <a:gd name="connsiteX213" fmla="*/ 5525168 w 6010943"/>
                  <a:gd name="connsiteY213" fmla="*/ 1976810 h 4415216"/>
                  <a:gd name="connsiteX214" fmla="*/ 5491830 w 6010943"/>
                  <a:gd name="connsiteY214" fmla="*/ 1962523 h 4415216"/>
                  <a:gd name="connsiteX215" fmla="*/ 5487068 w 6010943"/>
                  <a:gd name="connsiteY215" fmla="*/ 1948235 h 4415216"/>
                  <a:gd name="connsiteX216" fmla="*/ 5448968 w 6010943"/>
                  <a:gd name="connsiteY216" fmla="*/ 1924423 h 4415216"/>
                  <a:gd name="connsiteX217" fmla="*/ 5406105 w 6010943"/>
                  <a:gd name="connsiteY217" fmla="*/ 1900610 h 4415216"/>
                  <a:gd name="connsiteX218" fmla="*/ 5339430 w 6010943"/>
                  <a:gd name="connsiteY218" fmla="*/ 1824410 h 4415216"/>
                  <a:gd name="connsiteX219" fmla="*/ 5315618 w 6010943"/>
                  <a:gd name="connsiteY219" fmla="*/ 1805360 h 4415216"/>
                  <a:gd name="connsiteX220" fmla="*/ 5291805 w 6010943"/>
                  <a:gd name="connsiteY220" fmla="*/ 1800598 h 4415216"/>
                  <a:gd name="connsiteX221" fmla="*/ 5220368 w 6010943"/>
                  <a:gd name="connsiteY221" fmla="*/ 1762498 h 4415216"/>
                  <a:gd name="connsiteX222" fmla="*/ 5072730 w 6010943"/>
                  <a:gd name="connsiteY222" fmla="*/ 1719635 h 4415216"/>
                  <a:gd name="connsiteX223" fmla="*/ 5044155 w 6010943"/>
                  <a:gd name="connsiteY223" fmla="*/ 1714873 h 4415216"/>
                  <a:gd name="connsiteX224" fmla="*/ 5020343 w 6010943"/>
                  <a:gd name="connsiteY224" fmla="*/ 1710110 h 4415216"/>
                  <a:gd name="connsiteX225" fmla="*/ 4801268 w 6010943"/>
                  <a:gd name="connsiteY225" fmla="*/ 1700585 h 4415216"/>
                  <a:gd name="connsiteX226" fmla="*/ 4691730 w 6010943"/>
                  <a:gd name="connsiteY226" fmla="*/ 1714873 h 4415216"/>
                  <a:gd name="connsiteX227" fmla="*/ 4644105 w 6010943"/>
                  <a:gd name="connsiteY227" fmla="*/ 1743448 h 4415216"/>
                  <a:gd name="connsiteX228" fmla="*/ 4629818 w 6010943"/>
                  <a:gd name="connsiteY228" fmla="*/ 1748210 h 4415216"/>
                  <a:gd name="connsiteX229" fmla="*/ 4586955 w 6010943"/>
                  <a:gd name="connsiteY229" fmla="*/ 1800598 h 4415216"/>
                  <a:gd name="connsiteX230" fmla="*/ 4563143 w 6010943"/>
                  <a:gd name="connsiteY230" fmla="*/ 1833935 h 4415216"/>
                  <a:gd name="connsiteX231" fmla="*/ 4539330 w 6010943"/>
                  <a:gd name="connsiteY231" fmla="*/ 1857748 h 4415216"/>
                  <a:gd name="connsiteX232" fmla="*/ 4520280 w 6010943"/>
                  <a:gd name="connsiteY232" fmla="*/ 1881560 h 4415216"/>
                  <a:gd name="connsiteX233" fmla="*/ 4477418 w 6010943"/>
                  <a:gd name="connsiteY233" fmla="*/ 1924423 h 4415216"/>
                  <a:gd name="connsiteX234" fmla="*/ 4420268 w 6010943"/>
                  <a:gd name="connsiteY234" fmla="*/ 1972048 h 4415216"/>
                  <a:gd name="connsiteX235" fmla="*/ 4401218 w 6010943"/>
                  <a:gd name="connsiteY235" fmla="*/ 1981573 h 4415216"/>
                  <a:gd name="connsiteX236" fmla="*/ 4344068 w 6010943"/>
                  <a:gd name="connsiteY236" fmla="*/ 2014910 h 4415216"/>
                  <a:gd name="connsiteX237" fmla="*/ 4329780 w 6010943"/>
                  <a:gd name="connsiteY237" fmla="*/ 2019673 h 4415216"/>
                  <a:gd name="connsiteX238" fmla="*/ 4315493 w 6010943"/>
                  <a:gd name="connsiteY238" fmla="*/ 2029198 h 4415216"/>
                  <a:gd name="connsiteX239" fmla="*/ 4239293 w 6010943"/>
                  <a:gd name="connsiteY239" fmla="*/ 2038723 h 4415216"/>
                  <a:gd name="connsiteX240" fmla="*/ 4182143 w 6010943"/>
                  <a:gd name="connsiteY240" fmla="*/ 2048248 h 4415216"/>
                  <a:gd name="connsiteX241" fmla="*/ 4153568 w 6010943"/>
                  <a:gd name="connsiteY241" fmla="*/ 2053010 h 4415216"/>
                  <a:gd name="connsiteX242" fmla="*/ 4139280 w 6010943"/>
                  <a:gd name="connsiteY242" fmla="*/ 2057773 h 4415216"/>
                  <a:gd name="connsiteX243" fmla="*/ 4120230 w 6010943"/>
                  <a:gd name="connsiteY243" fmla="*/ 2062535 h 4415216"/>
                  <a:gd name="connsiteX244" fmla="*/ 4096418 w 6010943"/>
                  <a:gd name="connsiteY244" fmla="*/ 2072060 h 4415216"/>
                  <a:gd name="connsiteX245" fmla="*/ 4048793 w 6010943"/>
                  <a:gd name="connsiteY245" fmla="*/ 2081585 h 4415216"/>
                  <a:gd name="connsiteX246" fmla="*/ 4024980 w 6010943"/>
                  <a:gd name="connsiteY246" fmla="*/ 2091110 h 4415216"/>
                  <a:gd name="connsiteX247" fmla="*/ 3972593 w 6010943"/>
                  <a:gd name="connsiteY247" fmla="*/ 2105398 h 4415216"/>
                  <a:gd name="connsiteX248" fmla="*/ 3948780 w 6010943"/>
                  <a:gd name="connsiteY248" fmla="*/ 2114923 h 4415216"/>
                  <a:gd name="connsiteX249" fmla="*/ 3929730 w 6010943"/>
                  <a:gd name="connsiteY249" fmla="*/ 2129210 h 4415216"/>
                  <a:gd name="connsiteX250" fmla="*/ 3896393 w 6010943"/>
                  <a:gd name="connsiteY250" fmla="*/ 2138735 h 4415216"/>
                  <a:gd name="connsiteX251" fmla="*/ 3872580 w 6010943"/>
                  <a:gd name="connsiteY251" fmla="*/ 2153023 h 4415216"/>
                  <a:gd name="connsiteX252" fmla="*/ 3829718 w 6010943"/>
                  <a:gd name="connsiteY252" fmla="*/ 2181598 h 4415216"/>
                  <a:gd name="connsiteX253" fmla="*/ 3791618 w 6010943"/>
                  <a:gd name="connsiteY253" fmla="*/ 2200648 h 4415216"/>
                  <a:gd name="connsiteX254" fmla="*/ 3777330 w 6010943"/>
                  <a:gd name="connsiteY254" fmla="*/ 2214935 h 4415216"/>
                  <a:gd name="connsiteX255" fmla="*/ 3767805 w 6010943"/>
                  <a:gd name="connsiteY255" fmla="*/ 2229223 h 4415216"/>
                  <a:gd name="connsiteX256" fmla="*/ 3739230 w 6010943"/>
                  <a:gd name="connsiteY256" fmla="*/ 2248273 h 4415216"/>
                  <a:gd name="connsiteX257" fmla="*/ 3715418 w 6010943"/>
                  <a:gd name="connsiteY257" fmla="*/ 2267323 h 4415216"/>
                  <a:gd name="connsiteX258" fmla="*/ 3686843 w 6010943"/>
                  <a:gd name="connsiteY258" fmla="*/ 2276848 h 4415216"/>
                  <a:gd name="connsiteX259" fmla="*/ 3620168 w 6010943"/>
                  <a:gd name="connsiteY259" fmla="*/ 2305423 h 4415216"/>
                  <a:gd name="connsiteX260" fmla="*/ 3596355 w 6010943"/>
                  <a:gd name="connsiteY260" fmla="*/ 2314948 h 4415216"/>
                  <a:gd name="connsiteX261" fmla="*/ 3572543 w 6010943"/>
                  <a:gd name="connsiteY261" fmla="*/ 2329235 h 4415216"/>
                  <a:gd name="connsiteX262" fmla="*/ 3553493 w 6010943"/>
                  <a:gd name="connsiteY262" fmla="*/ 2333998 h 4415216"/>
                  <a:gd name="connsiteX263" fmla="*/ 3501105 w 6010943"/>
                  <a:gd name="connsiteY263" fmla="*/ 2357810 h 4415216"/>
                  <a:gd name="connsiteX264" fmla="*/ 3482055 w 6010943"/>
                  <a:gd name="connsiteY264" fmla="*/ 2372098 h 4415216"/>
                  <a:gd name="connsiteX265" fmla="*/ 3463005 w 6010943"/>
                  <a:gd name="connsiteY265" fmla="*/ 2381623 h 4415216"/>
                  <a:gd name="connsiteX266" fmla="*/ 3448718 w 6010943"/>
                  <a:gd name="connsiteY266" fmla="*/ 2391148 h 4415216"/>
                  <a:gd name="connsiteX267" fmla="*/ 3429668 w 6010943"/>
                  <a:gd name="connsiteY267" fmla="*/ 2395910 h 4415216"/>
                  <a:gd name="connsiteX268" fmla="*/ 3415380 w 6010943"/>
                  <a:gd name="connsiteY268" fmla="*/ 2410198 h 4415216"/>
                  <a:gd name="connsiteX269" fmla="*/ 3372518 w 6010943"/>
                  <a:gd name="connsiteY269" fmla="*/ 2429248 h 4415216"/>
                  <a:gd name="connsiteX270" fmla="*/ 3339180 w 6010943"/>
                  <a:gd name="connsiteY270" fmla="*/ 2448298 h 4415216"/>
                  <a:gd name="connsiteX271" fmla="*/ 3267743 w 6010943"/>
                  <a:gd name="connsiteY271" fmla="*/ 2481635 h 4415216"/>
                  <a:gd name="connsiteX272" fmla="*/ 3220118 w 6010943"/>
                  <a:gd name="connsiteY272" fmla="*/ 2495923 h 4415216"/>
                  <a:gd name="connsiteX273" fmla="*/ 3191543 w 6010943"/>
                  <a:gd name="connsiteY273" fmla="*/ 2510210 h 4415216"/>
                  <a:gd name="connsiteX274" fmla="*/ 3158205 w 6010943"/>
                  <a:gd name="connsiteY274" fmla="*/ 2524498 h 4415216"/>
                  <a:gd name="connsiteX275" fmla="*/ 3129630 w 6010943"/>
                  <a:gd name="connsiteY275" fmla="*/ 2538785 h 4415216"/>
                  <a:gd name="connsiteX276" fmla="*/ 3096293 w 6010943"/>
                  <a:gd name="connsiteY276" fmla="*/ 2553073 h 4415216"/>
                  <a:gd name="connsiteX277" fmla="*/ 3062955 w 6010943"/>
                  <a:gd name="connsiteY277" fmla="*/ 2581648 h 4415216"/>
                  <a:gd name="connsiteX278" fmla="*/ 3043905 w 6010943"/>
                  <a:gd name="connsiteY278" fmla="*/ 2591173 h 4415216"/>
                  <a:gd name="connsiteX279" fmla="*/ 3024855 w 6010943"/>
                  <a:gd name="connsiteY279" fmla="*/ 2605460 h 4415216"/>
                  <a:gd name="connsiteX280" fmla="*/ 3005805 w 6010943"/>
                  <a:gd name="connsiteY280" fmla="*/ 2614985 h 4415216"/>
                  <a:gd name="connsiteX281" fmla="*/ 2986755 w 6010943"/>
                  <a:gd name="connsiteY281" fmla="*/ 2634035 h 4415216"/>
                  <a:gd name="connsiteX282" fmla="*/ 2958180 w 6010943"/>
                  <a:gd name="connsiteY282" fmla="*/ 2653085 h 4415216"/>
                  <a:gd name="connsiteX283" fmla="*/ 2929605 w 6010943"/>
                  <a:gd name="connsiteY283" fmla="*/ 2681660 h 4415216"/>
                  <a:gd name="connsiteX284" fmla="*/ 2843880 w 6010943"/>
                  <a:gd name="connsiteY284" fmla="*/ 2743573 h 4415216"/>
                  <a:gd name="connsiteX285" fmla="*/ 2829593 w 6010943"/>
                  <a:gd name="connsiteY285" fmla="*/ 2762623 h 4415216"/>
                  <a:gd name="connsiteX286" fmla="*/ 2791493 w 6010943"/>
                  <a:gd name="connsiteY286" fmla="*/ 2786435 h 4415216"/>
                  <a:gd name="connsiteX287" fmla="*/ 2772443 w 6010943"/>
                  <a:gd name="connsiteY287" fmla="*/ 2800723 h 4415216"/>
                  <a:gd name="connsiteX288" fmla="*/ 2720055 w 6010943"/>
                  <a:gd name="connsiteY288" fmla="*/ 2843585 h 4415216"/>
                  <a:gd name="connsiteX289" fmla="*/ 2696243 w 6010943"/>
                  <a:gd name="connsiteY289" fmla="*/ 2853110 h 4415216"/>
                  <a:gd name="connsiteX290" fmla="*/ 2629568 w 6010943"/>
                  <a:gd name="connsiteY290" fmla="*/ 2900735 h 4415216"/>
                  <a:gd name="connsiteX291" fmla="*/ 2605755 w 6010943"/>
                  <a:gd name="connsiteY291" fmla="*/ 2905498 h 4415216"/>
                  <a:gd name="connsiteX292" fmla="*/ 2553368 w 6010943"/>
                  <a:gd name="connsiteY292" fmla="*/ 2924548 h 4415216"/>
                  <a:gd name="connsiteX293" fmla="*/ 2491455 w 6010943"/>
                  <a:gd name="connsiteY293" fmla="*/ 2934073 h 4415216"/>
                  <a:gd name="connsiteX294" fmla="*/ 2381918 w 6010943"/>
                  <a:gd name="connsiteY294" fmla="*/ 2943598 h 4415216"/>
                  <a:gd name="connsiteX295" fmla="*/ 2329530 w 6010943"/>
                  <a:gd name="connsiteY295" fmla="*/ 2957885 h 4415216"/>
                  <a:gd name="connsiteX296" fmla="*/ 2277143 w 6010943"/>
                  <a:gd name="connsiteY296" fmla="*/ 2967410 h 4415216"/>
                  <a:gd name="connsiteX297" fmla="*/ 2219993 w 6010943"/>
                  <a:gd name="connsiteY297" fmla="*/ 2986460 h 4415216"/>
                  <a:gd name="connsiteX298" fmla="*/ 2177130 w 6010943"/>
                  <a:gd name="connsiteY298" fmla="*/ 2995985 h 4415216"/>
                  <a:gd name="connsiteX299" fmla="*/ 2119980 w 6010943"/>
                  <a:gd name="connsiteY299" fmla="*/ 3005510 h 4415216"/>
                  <a:gd name="connsiteX300" fmla="*/ 2091405 w 6010943"/>
                  <a:gd name="connsiteY300" fmla="*/ 3015035 h 4415216"/>
                  <a:gd name="connsiteX301" fmla="*/ 2043780 w 6010943"/>
                  <a:gd name="connsiteY301" fmla="*/ 3024560 h 4415216"/>
                  <a:gd name="connsiteX302" fmla="*/ 2019968 w 6010943"/>
                  <a:gd name="connsiteY302" fmla="*/ 3034085 h 4415216"/>
                  <a:gd name="connsiteX303" fmla="*/ 2000918 w 6010943"/>
                  <a:gd name="connsiteY303" fmla="*/ 3048373 h 4415216"/>
                  <a:gd name="connsiteX304" fmla="*/ 1962818 w 6010943"/>
                  <a:gd name="connsiteY304" fmla="*/ 3057898 h 4415216"/>
                  <a:gd name="connsiteX305" fmla="*/ 1896143 w 6010943"/>
                  <a:gd name="connsiteY305" fmla="*/ 3076948 h 4415216"/>
                  <a:gd name="connsiteX306" fmla="*/ 1867568 w 6010943"/>
                  <a:gd name="connsiteY306" fmla="*/ 3081710 h 4415216"/>
                  <a:gd name="connsiteX307" fmla="*/ 1819943 w 6010943"/>
                  <a:gd name="connsiteY307" fmla="*/ 3095998 h 4415216"/>
                  <a:gd name="connsiteX308" fmla="*/ 1805655 w 6010943"/>
                  <a:gd name="connsiteY308" fmla="*/ 3100760 h 4415216"/>
                  <a:gd name="connsiteX309" fmla="*/ 1781843 w 6010943"/>
                  <a:gd name="connsiteY309" fmla="*/ 3105523 h 4415216"/>
                  <a:gd name="connsiteX310" fmla="*/ 1738980 w 6010943"/>
                  <a:gd name="connsiteY310" fmla="*/ 3124573 h 4415216"/>
                  <a:gd name="connsiteX311" fmla="*/ 1719930 w 6010943"/>
                  <a:gd name="connsiteY311" fmla="*/ 3134098 h 4415216"/>
                  <a:gd name="connsiteX312" fmla="*/ 1691355 w 6010943"/>
                  <a:gd name="connsiteY312" fmla="*/ 3143623 h 4415216"/>
                  <a:gd name="connsiteX313" fmla="*/ 1653255 w 6010943"/>
                  <a:gd name="connsiteY313" fmla="*/ 3153148 h 4415216"/>
                  <a:gd name="connsiteX314" fmla="*/ 1572293 w 6010943"/>
                  <a:gd name="connsiteY314" fmla="*/ 3181723 h 4415216"/>
                  <a:gd name="connsiteX315" fmla="*/ 1477043 w 6010943"/>
                  <a:gd name="connsiteY315" fmla="*/ 3229348 h 4415216"/>
                  <a:gd name="connsiteX316" fmla="*/ 1457993 w 6010943"/>
                  <a:gd name="connsiteY316" fmla="*/ 3238873 h 4415216"/>
                  <a:gd name="connsiteX317" fmla="*/ 1438943 w 6010943"/>
                  <a:gd name="connsiteY317" fmla="*/ 3248398 h 4415216"/>
                  <a:gd name="connsiteX318" fmla="*/ 1377030 w 6010943"/>
                  <a:gd name="connsiteY318" fmla="*/ 3276973 h 4415216"/>
                  <a:gd name="connsiteX319" fmla="*/ 1357980 w 6010943"/>
                  <a:gd name="connsiteY319" fmla="*/ 3286498 h 4415216"/>
                  <a:gd name="connsiteX320" fmla="*/ 1315118 w 6010943"/>
                  <a:gd name="connsiteY320" fmla="*/ 3315073 h 4415216"/>
                  <a:gd name="connsiteX321" fmla="*/ 1291305 w 6010943"/>
                  <a:gd name="connsiteY321" fmla="*/ 3319835 h 4415216"/>
                  <a:gd name="connsiteX322" fmla="*/ 1272255 w 6010943"/>
                  <a:gd name="connsiteY322" fmla="*/ 3334123 h 4415216"/>
                  <a:gd name="connsiteX323" fmla="*/ 1186530 w 6010943"/>
                  <a:gd name="connsiteY323" fmla="*/ 3367460 h 4415216"/>
                  <a:gd name="connsiteX324" fmla="*/ 1162718 w 6010943"/>
                  <a:gd name="connsiteY324" fmla="*/ 3372223 h 4415216"/>
                  <a:gd name="connsiteX325" fmla="*/ 1148430 w 6010943"/>
                  <a:gd name="connsiteY325" fmla="*/ 3376985 h 4415216"/>
                  <a:gd name="connsiteX326" fmla="*/ 1110330 w 6010943"/>
                  <a:gd name="connsiteY326" fmla="*/ 3386510 h 4415216"/>
                  <a:gd name="connsiteX327" fmla="*/ 1091280 w 6010943"/>
                  <a:gd name="connsiteY327" fmla="*/ 3391273 h 4415216"/>
                  <a:gd name="connsiteX328" fmla="*/ 1038893 w 6010943"/>
                  <a:gd name="connsiteY328" fmla="*/ 3400798 h 4415216"/>
                  <a:gd name="connsiteX329" fmla="*/ 996030 w 6010943"/>
                  <a:gd name="connsiteY329" fmla="*/ 3410323 h 4415216"/>
                  <a:gd name="connsiteX330" fmla="*/ 976980 w 6010943"/>
                  <a:gd name="connsiteY330" fmla="*/ 3415085 h 4415216"/>
                  <a:gd name="connsiteX331" fmla="*/ 953168 w 6010943"/>
                  <a:gd name="connsiteY331" fmla="*/ 3419848 h 4415216"/>
                  <a:gd name="connsiteX332" fmla="*/ 910305 w 6010943"/>
                  <a:gd name="connsiteY332" fmla="*/ 3438898 h 4415216"/>
                  <a:gd name="connsiteX333" fmla="*/ 872205 w 6010943"/>
                  <a:gd name="connsiteY333" fmla="*/ 3448423 h 4415216"/>
                  <a:gd name="connsiteX334" fmla="*/ 810293 w 6010943"/>
                  <a:gd name="connsiteY334" fmla="*/ 3486523 h 4415216"/>
                  <a:gd name="connsiteX335" fmla="*/ 757905 w 6010943"/>
                  <a:gd name="connsiteY335" fmla="*/ 3524623 h 4415216"/>
                  <a:gd name="connsiteX336" fmla="*/ 729330 w 6010943"/>
                  <a:gd name="connsiteY336" fmla="*/ 3553198 h 4415216"/>
                  <a:gd name="connsiteX337" fmla="*/ 710280 w 6010943"/>
                  <a:gd name="connsiteY337" fmla="*/ 3586535 h 4415216"/>
                  <a:gd name="connsiteX338" fmla="*/ 695993 w 6010943"/>
                  <a:gd name="connsiteY338" fmla="*/ 3600823 h 4415216"/>
                  <a:gd name="connsiteX339" fmla="*/ 686468 w 6010943"/>
                  <a:gd name="connsiteY339" fmla="*/ 3619873 h 4415216"/>
                  <a:gd name="connsiteX340" fmla="*/ 643605 w 6010943"/>
                  <a:gd name="connsiteY340" fmla="*/ 3662735 h 4415216"/>
                  <a:gd name="connsiteX341" fmla="*/ 629318 w 6010943"/>
                  <a:gd name="connsiteY341" fmla="*/ 3672260 h 4415216"/>
                  <a:gd name="connsiteX342" fmla="*/ 615030 w 6010943"/>
                  <a:gd name="connsiteY342" fmla="*/ 3691310 h 4415216"/>
                  <a:gd name="connsiteX343" fmla="*/ 595980 w 6010943"/>
                  <a:gd name="connsiteY343" fmla="*/ 3700835 h 4415216"/>
                  <a:gd name="connsiteX344" fmla="*/ 581693 w 6010943"/>
                  <a:gd name="connsiteY344" fmla="*/ 3710360 h 4415216"/>
                  <a:gd name="connsiteX345" fmla="*/ 557880 w 6010943"/>
                  <a:gd name="connsiteY345" fmla="*/ 3724648 h 4415216"/>
                  <a:gd name="connsiteX346" fmla="*/ 495968 w 6010943"/>
                  <a:gd name="connsiteY346" fmla="*/ 3762748 h 4415216"/>
                  <a:gd name="connsiteX347" fmla="*/ 462630 w 6010943"/>
                  <a:gd name="connsiteY347" fmla="*/ 3772273 h 4415216"/>
                  <a:gd name="connsiteX348" fmla="*/ 424530 w 6010943"/>
                  <a:gd name="connsiteY348" fmla="*/ 3786560 h 4415216"/>
                  <a:gd name="connsiteX349" fmla="*/ 400718 w 6010943"/>
                  <a:gd name="connsiteY349" fmla="*/ 3800848 h 4415216"/>
                  <a:gd name="connsiteX350" fmla="*/ 357855 w 6010943"/>
                  <a:gd name="connsiteY350" fmla="*/ 3805610 h 4415216"/>
                  <a:gd name="connsiteX351" fmla="*/ 305468 w 6010943"/>
                  <a:gd name="connsiteY351" fmla="*/ 3819898 h 4415216"/>
                  <a:gd name="connsiteX352" fmla="*/ 267368 w 6010943"/>
                  <a:gd name="connsiteY352" fmla="*/ 3824660 h 4415216"/>
                  <a:gd name="connsiteX353" fmla="*/ 205455 w 6010943"/>
                  <a:gd name="connsiteY353" fmla="*/ 3834185 h 4415216"/>
                  <a:gd name="connsiteX354" fmla="*/ 162593 w 6010943"/>
                  <a:gd name="connsiteY354" fmla="*/ 4415210 h 4415216"/>
                  <a:gd name="connsiteX355" fmla="*/ 668 w 6010943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67476 w 6011051"/>
                  <a:gd name="connsiteY352" fmla="*/ 3824660 h 4415216"/>
                  <a:gd name="connsiteX353" fmla="*/ 205563 w 6011051"/>
                  <a:gd name="connsiteY353" fmla="*/ 3834185 h 4415216"/>
                  <a:gd name="connsiteX354" fmla="*/ 162701 w 6011051"/>
                  <a:gd name="connsiteY354" fmla="*/ 4415210 h 4415216"/>
                  <a:gd name="connsiteX355" fmla="*/ 776 w 6011051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05563 w 6011051"/>
                  <a:gd name="connsiteY352" fmla="*/ 3834185 h 4415216"/>
                  <a:gd name="connsiteX353" fmla="*/ 162701 w 6011051"/>
                  <a:gd name="connsiteY353" fmla="*/ 4415210 h 4415216"/>
                  <a:gd name="connsiteX354" fmla="*/ 776 w 6011051"/>
                  <a:gd name="connsiteY354" fmla="*/ 4305674 h 4415216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305576 w 6011051"/>
                  <a:gd name="connsiteY351" fmla="*/ 3819898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610376 w 6011051"/>
                  <a:gd name="connsiteY350" fmla="*/ 3943722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610376 w 6011051"/>
                  <a:gd name="connsiteY349" fmla="*/ 3943722 h 4422601"/>
                  <a:gd name="connsiteX350" fmla="*/ 472263 w 6011051"/>
                  <a:gd name="connsiteY350" fmla="*/ 4062786 h 4422601"/>
                  <a:gd name="connsiteX351" fmla="*/ 462738 w 6011051"/>
                  <a:gd name="connsiteY351" fmla="*/ 4419972 h 4422601"/>
                  <a:gd name="connsiteX352" fmla="*/ 162701 w 6011051"/>
                  <a:gd name="connsiteY352" fmla="*/ 4415210 h 4422601"/>
                  <a:gd name="connsiteX353" fmla="*/ 776 w 6011051"/>
                  <a:gd name="connsiteY35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610376 w 6011051"/>
                  <a:gd name="connsiteY348" fmla="*/ 3943722 h 4422601"/>
                  <a:gd name="connsiteX349" fmla="*/ 472263 w 6011051"/>
                  <a:gd name="connsiteY349" fmla="*/ 4062786 h 4422601"/>
                  <a:gd name="connsiteX350" fmla="*/ 462738 w 6011051"/>
                  <a:gd name="connsiteY350" fmla="*/ 4419972 h 4422601"/>
                  <a:gd name="connsiteX351" fmla="*/ 162701 w 6011051"/>
                  <a:gd name="connsiteY351" fmla="*/ 4415210 h 4422601"/>
                  <a:gd name="connsiteX352" fmla="*/ 776 w 6011051"/>
                  <a:gd name="connsiteY35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472263 w 6011051"/>
                  <a:gd name="connsiteY348" fmla="*/ 4062786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929463 w 6011051"/>
                  <a:gd name="connsiteY346" fmla="*/ 3757986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929463 w 6011051"/>
                  <a:gd name="connsiteY345" fmla="*/ 3757986 h 4422601"/>
                  <a:gd name="connsiteX346" fmla="*/ 738964 w 6011051"/>
                  <a:gd name="connsiteY346" fmla="*/ 3948485 h 4422601"/>
                  <a:gd name="connsiteX347" fmla="*/ 519888 w 6011051"/>
                  <a:gd name="connsiteY347" fmla="*/ 4086598 h 4422601"/>
                  <a:gd name="connsiteX348" fmla="*/ 462738 w 6011051"/>
                  <a:gd name="connsiteY348" fmla="*/ 4419972 h 4422601"/>
                  <a:gd name="connsiteX349" fmla="*/ 162701 w 6011051"/>
                  <a:gd name="connsiteY349" fmla="*/ 4415210 h 4422601"/>
                  <a:gd name="connsiteX350" fmla="*/ 776 w 6011051"/>
                  <a:gd name="connsiteY35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929463 w 6011051"/>
                  <a:gd name="connsiteY344" fmla="*/ 3757986 h 4422601"/>
                  <a:gd name="connsiteX345" fmla="*/ 738964 w 6011051"/>
                  <a:gd name="connsiteY345" fmla="*/ 3948485 h 4422601"/>
                  <a:gd name="connsiteX346" fmla="*/ 519888 w 6011051"/>
                  <a:gd name="connsiteY346" fmla="*/ 4086598 h 4422601"/>
                  <a:gd name="connsiteX347" fmla="*/ 462738 w 6011051"/>
                  <a:gd name="connsiteY347" fmla="*/ 4419972 h 4422601"/>
                  <a:gd name="connsiteX348" fmla="*/ 162701 w 6011051"/>
                  <a:gd name="connsiteY348" fmla="*/ 4415210 h 4422601"/>
                  <a:gd name="connsiteX349" fmla="*/ 776 w 6011051"/>
                  <a:gd name="connsiteY34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929463 w 6011051"/>
                  <a:gd name="connsiteY343" fmla="*/ 3757986 h 4422601"/>
                  <a:gd name="connsiteX344" fmla="*/ 738964 w 6011051"/>
                  <a:gd name="connsiteY344" fmla="*/ 3948485 h 4422601"/>
                  <a:gd name="connsiteX345" fmla="*/ 519888 w 6011051"/>
                  <a:gd name="connsiteY345" fmla="*/ 4086598 h 4422601"/>
                  <a:gd name="connsiteX346" fmla="*/ 462738 w 6011051"/>
                  <a:gd name="connsiteY346" fmla="*/ 4419972 h 4422601"/>
                  <a:gd name="connsiteX347" fmla="*/ 162701 w 6011051"/>
                  <a:gd name="connsiteY347" fmla="*/ 4415210 h 4422601"/>
                  <a:gd name="connsiteX348" fmla="*/ 776 w 6011051"/>
                  <a:gd name="connsiteY34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929463 w 6011051"/>
                  <a:gd name="connsiteY342" fmla="*/ 3757986 h 4422601"/>
                  <a:gd name="connsiteX343" fmla="*/ 738964 w 6011051"/>
                  <a:gd name="connsiteY343" fmla="*/ 3948485 h 4422601"/>
                  <a:gd name="connsiteX344" fmla="*/ 519888 w 6011051"/>
                  <a:gd name="connsiteY344" fmla="*/ 4086598 h 4422601"/>
                  <a:gd name="connsiteX345" fmla="*/ 462738 w 6011051"/>
                  <a:gd name="connsiteY345" fmla="*/ 4419972 h 4422601"/>
                  <a:gd name="connsiteX346" fmla="*/ 162701 w 6011051"/>
                  <a:gd name="connsiteY346" fmla="*/ 4415210 h 4422601"/>
                  <a:gd name="connsiteX347" fmla="*/ 776 w 6011051"/>
                  <a:gd name="connsiteY34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929463 w 6011051"/>
                  <a:gd name="connsiteY341" fmla="*/ 3757986 h 4422601"/>
                  <a:gd name="connsiteX342" fmla="*/ 738964 w 6011051"/>
                  <a:gd name="connsiteY342" fmla="*/ 3948485 h 4422601"/>
                  <a:gd name="connsiteX343" fmla="*/ 519888 w 6011051"/>
                  <a:gd name="connsiteY343" fmla="*/ 4086598 h 4422601"/>
                  <a:gd name="connsiteX344" fmla="*/ 462738 w 6011051"/>
                  <a:gd name="connsiteY344" fmla="*/ 4419972 h 4422601"/>
                  <a:gd name="connsiteX345" fmla="*/ 162701 w 6011051"/>
                  <a:gd name="connsiteY345" fmla="*/ 4415210 h 4422601"/>
                  <a:gd name="connsiteX346" fmla="*/ 776 w 6011051"/>
                  <a:gd name="connsiteY346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929463 w 6011051"/>
                  <a:gd name="connsiteY340" fmla="*/ 3757986 h 4422601"/>
                  <a:gd name="connsiteX341" fmla="*/ 738964 w 6011051"/>
                  <a:gd name="connsiteY341" fmla="*/ 3948485 h 4422601"/>
                  <a:gd name="connsiteX342" fmla="*/ 519888 w 6011051"/>
                  <a:gd name="connsiteY342" fmla="*/ 4086598 h 4422601"/>
                  <a:gd name="connsiteX343" fmla="*/ 462738 w 6011051"/>
                  <a:gd name="connsiteY343" fmla="*/ 4419972 h 4422601"/>
                  <a:gd name="connsiteX344" fmla="*/ 162701 w 6011051"/>
                  <a:gd name="connsiteY344" fmla="*/ 4415210 h 4422601"/>
                  <a:gd name="connsiteX345" fmla="*/ 776 w 6011051"/>
                  <a:gd name="connsiteY345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929463 w 6011051"/>
                  <a:gd name="connsiteY339" fmla="*/ 3757986 h 4422601"/>
                  <a:gd name="connsiteX340" fmla="*/ 738964 w 6011051"/>
                  <a:gd name="connsiteY340" fmla="*/ 3948485 h 4422601"/>
                  <a:gd name="connsiteX341" fmla="*/ 519888 w 6011051"/>
                  <a:gd name="connsiteY341" fmla="*/ 4086598 h 4422601"/>
                  <a:gd name="connsiteX342" fmla="*/ 462738 w 6011051"/>
                  <a:gd name="connsiteY342" fmla="*/ 4419972 h 4422601"/>
                  <a:gd name="connsiteX343" fmla="*/ 162701 w 6011051"/>
                  <a:gd name="connsiteY343" fmla="*/ 4415210 h 4422601"/>
                  <a:gd name="connsiteX344" fmla="*/ 776 w 6011051"/>
                  <a:gd name="connsiteY34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929463 w 6011051"/>
                  <a:gd name="connsiteY338" fmla="*/ 3757986 h 4422601"/>
                  <a:gd name="connsiteX339" fmla="*/ 738964 w 6011051"/>
                  <a:gd name="connsiteY339" fmla="*/ 3948485 h 4422601"/>
                  <a:gd name="connsiteX340" fmla="*/ 519888 w 6011051"/>
                  <a:gd name="connsiteY340" fmla="*/ 4086598 h 4422601"/>
                  <a:gd name="connsiteX341" fmla="*/ 462738 w 6011051"/>
                  <a:gd name="connsiteY341" fmla="*/ 4419972 h 4422601"/>
                  <a:gd name="connsiteX342" fmla="*/ 162701 w 6011051"/>
                  <a:gd name="connsiteY342" fmla="*/ 4415210 h 4422601"/>
                  <a:gd name="connsiteX343" fmla="*/ 776 w 6011051"/>
                  <a:gd name="connsiteY34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929463 w 6011051"/>
                  <a:gd name="connsiteY337" fmla="*/ 3757986 h 4422601"/>
                  <a:gd name="connsiteX338" fmla="*/ 738964 w 6011051"/>
                  <a:gd name="connsiteY338" fmla="*/ 3948485 h 4422601"/>
                  <a:gd name="connsiteX339" fmla="*/ 519888 w 6011051"/>
                  <a:gd name="connsiteY339" fmla="*/ 4086598 h 4422601"/>
                  <a:gd name="connsiteX340" fmla="*/ 462738 w 6011051"/>
                  <a:gd name="connsiteY340" fmla="*/ 4419972 h 4422601"/>
                  <a:gd name="connsiteX341" fmla="*/ 162701 w 6011051"/>
                  <a:gd name="connsiteY341" fmla="*/ 4415210 h 4422601"/>
                  <a:gd name="connsiteX342" fmla="*/ 776 w 6011051"/>
                  <a:gd name="connsiteY34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929463 w 6011051"/>
                  <a:gd name="connsiteY336" fmla="*/ 3757986 h 4422601"/>
                  <a:gd name="connsiteX337" fmla="*/ 738964 w 6011051"/>
                  <a:gd name="connsiteY337" fmla="*/ 3948485 h 4422601"/>
                  <a:gd name="connsiteX338" fmla="*/ 519888 w 6011051"/>
                  <a:gd name="connsiteY338" fmla="*/ 4086598 h 4422601"/>
                  <a:gd name="connsiteX339" fmla="*/ 462738 w 6011051"/>
                  <a:gd name="connsiteY339" fmla="*/ 4419972 h 4422601"/>
                  <a:gd name="connsiteX340" fmla="*/ 162701 w 6011051"/>
                  <a:gd name="connsiteY340" fmla="*/ 4415210 h 4422601"/>
                  <a:gd name="connsiteX341" fmla="*/ 776 w 6011051"/>
                  <a:gd name="connsiteY34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929463 w 6011051"/>
                  <a:gd name="connsiteY335" fmla="*/ 3757986 h 4422601"/>
                  <a:gd name="connsiteX336" fmla="*/ 738964 w 6011051"/>
                  <a:gd name="connsiteY336" fmla="*/ 3948485 h 4422601"/>
                  <a:gd name="connsiteX337" fmla="*/ 519888 w 6011051"/>
                  <a:gd name="connsiteY337" fmla="*/ 4086598 h 4422601"/>
                  <a:gd name="connsiteX338" fmla="*/ 462738 w 6011051"/>
                  <a:gd name="connsiteY338" fmla="*/ 4419972 h 4422601"/>
                  <a:gd name="connsiteX339" fmla="*/ 162701 w 6011051"/>
                  <a:gd name="connsiteY339" fmla="*/ 4415210 h 4422601"/>
                  <a:gd name="connsiteX340" fmla="*/ 776 w 6011051"/>
                  <a:gd name="connsiteY34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29463 w 6011051"/>
                  <a:gd name="connsiteY334" fmla="*/ 3757986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38988 w 6011051"/>
                  <a:gd name="connsiteY334" fmla="*/ 3729411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938988 w 6011051"/>
                  <a:gd name="connsiteY333" fmla="*/ 3729411 h 4422601"/>
                  <a:gd name="connsiteX334" fmla="*/ 738964 w 6011051"/>
                  <a:gd name="connsiteY334" fmla="*/ 3948485 h 4422601"/>
                  <a:gd name="connsiteX335" fmla="*/ 519888 w 6011051"/>
                  <a:gd name="connsiteY335" fmla="*/ 4086598 h 4422601"/>
                  <a:gd name="connsiteX336" fmla="*/ 462738 w 6011051"/>
                  <a:gd name="connsiteY336" fmla="*/ 4419972 h 4422601"/>
                  <a:gd name="connsiteX337" fmla="*/ 162701 w 6011051"/>
                  <a:gd name="connsiteY337" fmla="*/ 4415210 h 4422601"/>
                  <a:gd name="connsiteX338" fmla="*/ 776 w 6011051"/>
                  <a:gd name="connsiteY33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96138 w 6011051"/>
                  <a:gd name="connsiteY330" fmla="*/ 3419848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1599 w 6011874"/>
                  <a:gd name="connsiteY0" fmla="*/ 4305674 h 4422601"/>
                  <a:gd name="connsiteX1" fmla="*/ 87323 w 6011874"/>
                  <a:gd name="connsiteY1" fmla="*/ 3986585 h 4422601"/>
                  <a:gd name="connsiteX2" fmla="*/ 87324 w 6011874"/>
                  <a:gd name="connsiteY2" fmla="*/ 3791323 h 4422601"/>
                  <a:gd name="connsiteX3" fmla="*/ 82561 w 6011874"/>
                  <a:gd name="connsiteY3" fmla="*/ 3719885 h 4422601"/>
                  <a:gd name="connsiteX4" fmla="*/ 77799 w 6011874"/>
                  <a:gd name="connsiteY4" fmla="*/ 3700835 h 4422601"/>
                  <a:gd name="connsiteX5" fmla="*/ 82561 w 6011874"/>
                  <a:gd name="connsiteY5" fmla="*/ 3596060 h 4422601"/>
                  <a:gd name="connsiteX6" fmla="*/ 92086 w 6011874"/>
                  <a:gd name="connsiteY6" fmla="*/ 3543673 h 4422601"/>
                  <a:gd name="connsiteX7" fmla="*/ 158761 w 6011874"/>
                  <a:gd name="connsiteY7" fmla="*/ 3457948 h 4422601"/>
                  <a:gd name="connsiteX8" fmla="*/ 177811 w 6011874"/>
                  <a:gd name="connsiteY8" fmla="*/ 3434135 h 4422601"/>
                  <a:gd name="connsiteX9" fmla="*/ 196861 w 6011874"/>
                  <a:gd name="connsiteY9" fmla="*/ 3424610 h 4422601"/>
                  <a:gd name="connsiteX10" fmla="*/ 211149 w 6011874"/>
                  <a:gd name="connsiteY10" fmla="*/ 3410323 h 4422601"/>
                  <a:gd name="connsiteX11" fmla="*/ 239724 w 6011874"/>
                  <a:gd name="connsiteY11" fmla="*/ 3391273 h 4422601"/>
                  <a:gd name="connsiteX12" fmla="*/ 301636 w 6011874"/>
                  <a:gd name="connsiteY12" fmla="*/ 3334123 h 4422601"/>
                  <a:gd name="connsiteX13" fmla="*/ 330211 w 6011874"/>
                  <a:gd name="connsiteY13" fmla="*/ 3315073 h 4422601"/>
                  <a:gd name="connsiteX14" fmla="*/ 411174 w 6011874"/>
                  <a:gd name="connsiteY14" fmla="*/ 3281735 h 4422601"/>
                  <a:gd name="connsiteX15" fmla="*/ 454036 w 6011874"/>
                  <a:gd name="connsiteY15" fmla="*/ 3262685 h 4422601"/>
                  <a:gd name="connsiteX16" fmla="*/ 492136 w 6011874"/>
                  <a:gd name="connsiteY16" fmla="*/ 3253160 h 4422601"/>
                  <a:gd name="connsiteX17" fmla="*/ 520711 w 6011874"/>
                  <a:gd name="connsiteY17" fmla="*/ 3238873 h 4422601"/>
                  <a:gd name="connsiteX18" fmla="*/ 544524 w 6011874"/>
                  <a:gd name="connsiteY18" fmla="*/ 3229348 h 4422601"/>
                  <a:gd name="connsiteX19" fmla="*/ 558811 w 6011874"/>
                  <a:gd name="connsiteY19" fmla="*/ 3224585 h 4422601"/>
                  <a:gd name="connsiteX20" fmla="*/ 573099 w 6011874"/>
                  <a:gd name="connsiteY20" fmla="*/ 3215060 h 4422601"/>
                  <a:gd name="connsiteX21" fmla="*/ 592149 w 6011874"/>
                  <a:gd name="connsiteY21" fmla="*/ 3210298 h 4422601"/>
                  <a:gd name="connsiteX22" fmla="*/ 615961 w 6011874"/>
                  <a:gd name="connsiteY22" fmla="*/ 3200773 h 4422601"/>
                  <a:gd name="connsiteX23" fmla="*/ 673111 w 6011874"/>
                  <a:gd name="connsiteY23" fmla="*/ 3172198 h 4422601"/>
                  <a:gd name="connsiteX24" fmla="*/ 701686 w 6011874"/>
                  <a:gd name="connsiteY24" fmla="*/ 3157910 h 4422601"/>
                  <a:gd name="connsiteX25" fmla="*/ 754074 w 6011874"/>
                  <a:gd name="connsiteY25" fmla="*/ 3138860 h 4422601"/>
                  <a:gd name="connsiteX26" fmla="*/ 806461 w 6011874"/>
                  <a:gd name="connsiteY26" fmla="*/ 3095998 h 4422601"/>
                  <a:gd name="connsiteX27" fmla="*/ 873136 w 6011874"/>
                  <a:gd name="connsiteY27" fmla="*/ 3053135 h 4422601"/>
                  <a:gd name="connsiteX28" fmla="*/ 892186 w 6011874"/>
                  <a:gd name="connsiteY28" fmla="*/ 3034085 h 4422601"/>
                  <a:gd name="connsiteX29" fmla="*/ 920761 w 6011874"/>
                  <a:gd name="connsiteY29" fmla="*/ 3010273 h 4422601"/>
                  <a:gd name="connsiteX30" fmla="*/ 935049 w 6011874"/>
                  <a:gd name="connsiteY30" fmla="*/ 2991223 h 4422601"/>
                  <a:gd name="connsiteX31" fmla="*/ 963624 w 6011874"/>
                  <a:gd name="connsiteY31" fmla="*/ 2972173 h 4422601"/>
                  <a:gd name="connsiteX32" fmla="*/ 1001724 w 6011874"/>
                  <a:gd name="connsiteY32" fmla="*/ 2934073 h 4422601"/>
                  <a:gd name="connsiteX33" fmla="*/ 1044586 w 6011874"/>
                  <a:gd name="connsiteY33" fmla="*/ 2919785 h 4422601"/>
                  <a:gd name="connsiteX34" fmla="*/ 1063636 w 6011874"/>
                  <a:gd name="connsiteY34" fmla="*/ 2910260 h 4422601"/>
                  <a:gd name="connsiteX35" fmla="*/ 1139836 w 6011874"/>
                  <a:gd name="connsiteY35" fmla="*/ 2895973 h 4422601"/>
                  <a:gd name="connsiteX36" fmla="*/ 1220799 w 6011874"/>
                  <a:gd name="connsiteY36" fmla="*/ 2881685 h 4422601"/>
                  <a:gd name="connsiteX37" fmla="*/ 1273186 w 6011874"/>
                  <a:gd name="connsiteY37" fmla="*/ 2862635 h 4422601"/>
                  <a:gd name="connsiteX38" fmla="*/ 1301761 w 6011874"/>
                  <a:gd name="connsiteY38" fmla="*/ 2834060 h 4422601"/>
                  <a:gd name="connsiteX39" fmla="*/ 1320811 w 6011874"/>
                  <a:gd name="connsiteY39" fmla="*/ 2815010 h 4422601"/>
                  <a:gd name="connsiteX40" fmla="*/ 1354149 w 6011874"/>
                  <a:gd name="connsiteY40" fmla="*/ 2767385 h 4422601"/>
                  <a:gd name="connsiteX41" fmla="*/ 1373199 w 6011874"/>
                  <a:gd name="connsiteY41" fmla="*/ 2753098 h 4422601"/>
                  <a:gd name="connsiteX42" fmla="*/ 1392249 w 6011874"/>
                  <a:gd name="connsiteY42" fmla="*/ 2719760 h 4422601"/>
                  <a:gd name="connsiteX43" fmla="*/ 1411299 w 6011874"/>
                  <a:gd name="connsiteY43" fmla="*/ 2691185 h 4422601"/>
                  <a:gd name="connsiteX44" fmla="*/ 1430349 w 6011874"/>
                  <a:gd name="connsiteY44" fmla="*/ 2672135 h 4422601"/>
                  <a:gd name="connsiteX45" fmla="*/ 1439874 w 6011874"/>
                  <a:gd name="connsiteY45" fmla="*/ 2657848 h 4422601"/>
                  <a:gd name="connsiteX46" fmla="*/ 1454161 w 6011874"/>
                  <a:gd name="connsiteY46" fmla="*/ 2643560 h 4422601"/>
                  <a:gd name="connsiteX47" fmla="*/ 1468449 w 6011874"/>
                  <a:gd name="connsiteY47" fmla="*/ 2624510 h 4422601"/>
                  <a:gd name="connsiteX48" fmla="*/ 1549411 w 6011874"/>
                  <a:gd name="connsiteY48" fmla="*/ 2586410 h 4422601"/>
                  <a:gd name="connsiteX49" fmla="*/ 1597036 w 6011874"/>
                  <a:gd name="connsiteY49" fmla="*/ 2557835 h 4422601"/>
                  <a:gd name="connsiteX50" fmla="*/ 1630374 w 6011874"/>
                  <a:gd name="connsiteY50" fmla="*/ 2548310 h 4422601"/>
                  <a:gd name="connsiteX51" fmla="*/ 1644661 w 6011874"/>
                  <a:gd name="connsiteY51" fmla="*/ 2538785 h 4422601"/>
                  <a:gd name="connsiteX52" fmla="*/ 1711336 w 6011874"/>
                  <a:gd name="connsiteY52" fmla="*/ 2529260 h 4422601"/>
                  <a:gd name="connsiteX53" fmla="*/ 1749436 w 6011874"/>
                  <a:gd name="connsiteY53" fmla="*/ 2514973 h 4422601"/>
                  <a:gd name="connsiteX54" fmla="*/ 1792299 w 6011874"/>
                  <a:gd name="connsiteY54" fmla="*/ 2476873 h 4422601"/>
                  <a:gd name="connsiteX55" fmla="*/ 1811349 w 6011874"/>
                  <a:gd name="connsiteY55" fmla="*/ 2467348 h 4422601"/>
                  <a:gd name="connsiteX56" fmla="*/ 1835161 w 6011874"/>
                  <a:gd name="connsiteY56" fmla="*/ 2438773 h 4422601"/>
                  <a:gd name="connsiteX57" fmla="*/ 1863736 w 6011874"/>
                  <a:gd name="connsiteY57" fmla="*/ 2400673 h 4422601"/>
                  <a:gd name="connsiteX58" fmla="*/ 1958986 w 6011874"/>
                  <a:gd name="connsiteY58" fmla="*/ 2319710 h 4422601"/>
                  <a:gd name="connsiteX59" fmla="*/ 1978036 w 6011874"/>
                  <a:gd name="connsiteY59" fmla="*/ 2314948 h 4422601"/>
                  <a:gd name="connsiteX60" fmla="*/ 1997086 w 6011874"/>
                  <a:gd name="connsiteY60" fmla="*/ 2305423 h 4422601"/>
                  <a:gd name="connsiteX61" fmla="*/ 2011374 w 6011874"/>
                  <a:gd name="connsiteY61" fmla="*/ 2295898 h 4422601"/>
                  <a:gd name="connsiteX62" fmla="*/ 2044711 w 6011874"/>
                  <a:gd name="connsiteY62" fmla="*/ 2286373 h 4422601"/>
                  <a:gd name="connsiteX63" fmla="*/ 2068524 w 6011874"/>
                  <a:gd name="connsiteY63" fmla="*/ 2276848 h 4422601"/>
                  <a:gd name="connsiteX64" fmla="*/ 2082811 w 6011874"/>
                  <a:gd name="connsiteY64" fmla="*/ 2272085 h 4422601"/>
                  <a:gd name="connsiteX65" fmla="*/ 2106624 w 6011874"/>
                  <a:gd name="connsiteY65" fmla="*/ 2262560 h 4422601"/>
                  <a:gd name="connsiteX66" fmla="*/ 2168536 w 6011874"/>
                  <a:gd name="connsiteY66" fmla="*/ 2257798 h 4422601"/>
                  <a:gd name="connsiteX67" fmla="*/ 2220924 w 6011874"/>
                  <a:gd name="connsiteY67" fmla="*/ 2248273 h 4422601"/>
                  <a:gd name="connsiteX68" fmla="*/ 2244736 w 6011874"/>
                  <a:gd name="connsiteY68" fmla="*/ 2233985 h 4422601"/>
                  <a:gd name="connsiteX69" fmla="*/ 2263786 w 6011874"/>
                  <a:gd name="connsiteY69" fmla="*/ 2229223 h 4422601"/>
                  <a:gd name="connsiteX70" fmla="*/ 2301886 w 6011874"/>
                  <a:gd name="connsiteY70" fmla="*/ 2219698 h 4422601"/>
                  <a:gd name="connsiteX71" fmla="*/ 2335224 w 6011874"/>
                  <a:gd name="connsiteY71" fmla="*/ 2200648 h 4422601"/>
                  <a:gd name="connsiteX72" fmla="*/ 2349511 w 6011874"/>
                  <a:gd name="connsiteY72" fmla="*/ 2191123 h 4422601"/>
                  <a:gd name="connsiteX73" fmla="*/ 2392374 w 6011874"/>
                  <a:gd name="connsiteY73" fmla="*/ 2176835 h 4422601"/>
                  <a:gd name="connsiteX74" fmla="*/ 2401899 w 6011874"/>
                  <a:gd name="connsiteY74" fmla="*/ 2157785 h 4422601"/>
                  <a:gd name="connsiteX75" fmla="*/ 2501911 w 6011874"/>
                  <a:gd name="connsiteY75" fmla="*/ 2100635 h 4422601"/>
                  <a:gd name="connsiteX76" fmla="*/ 2559061 w 6011874"/>
                  <a:gd name="connsiteY76" fmla="*/ 2067298 h 4422601"/>
                  <a:gd name="connsiteX77" fmla="*/ 2573349 w 6011874"/>
                  <a:gd name="connsiteY77" fmla="*/ 2062535 h 4422601"/>
                  <a:gd name="connsiteX78" fmla="*/ 2597161 w 6011874"/>
                  <a:gd name="connsiteY78" fmla="*/ 2048248 h 4422601"/>
                  <a:gd name="connsiteX79" fmla="*/ 2635261 w 6011874"/>
                  <a:gd name="connsiteY79" fmla="*/ 2029198 h 4422601"/>
                  <a:gd name="connsiteX80" fmla="*/ 2668599 w 6011874"/>
                  <a:gd name="connsiteY80" fmla="*/ 2014910 h 4422601"/>
                  <a:gd name="connsiteX81" fmla="*/ 2730511 w 6011874"/>
                  <a:gd name="connsiteY81" fmla="*/ 1976810 h 4422601"/>
                  <a:gd name="connsiteX82" fmla="*/ 2768611 w 6011874"/>
                  <a:gd name="connsiteY82" fmla="*/ 1962523 h 4422601"/>
                  <a:gd name="connsiteX83" fmla="*/ 2811474 w 6011874"/>
                  <a:gd name="connsiteY83" fmla="*/ 1943473 h 4422601"/>
                  <a:gd name="connsiteX84" fmla="*/ 2835286 w 6011874"/>
                  <a:gd name="connsiteY84" fmla="*/ 1938710 h 4422601"/>
                  <a:gd name="connsiteX85" fmla="*/ 2863861 w 6011874"/>
                  <a:gd name="connsiteY85" fmla="*/ 1929185 h 4422601"/>
                  <a:gd name="connsiteX86" fmla="*/ 2911486 w 6011874"/>
                  <a:gd name="connsiteY86" fmla="*/ 1919660 h 4422601"/>
                  <a:gd name="connsiteX87" fmla="*/ 2949586 w 6011874"/>
                  <a:gd name="connsiteY87" fmla="*/ 1910135 h 4422601"/>
                  <a:gd name="connsiteX88" fmla="*/ 2997211 w 6011874"/>
                  <a:gd name="connsiteY88" fmla="*/ 1900610 h 4422601"/>
                  <a:gd name="connsiteX89" fmla="*/ 3011499 w 6011874"/>
                  <a:gd name="connsiteY89" fmla="*/ 1895848 h 4422601"/>
                  <a:gd name="connsiteX90" fmla="*/ 3063886 w 6011874"/>
                  <a:gd name="connsiteY90" fmla="*/ 1881560 h 4422601"/>
                  <a:gd name="connsiteX91" fmla="*/ 3111511 w 6011874"/>
                  <a:gd name="connsiteY91" fmla="*/ 1848223 h 4422601"/>
                  <a:gd name="connsiteX92" fmla="*/ 3144849 w 6011874"/>
                  <a:gd name="connsiteY92" fmla="*/ 1829173 h 4422601"/>
                  <a:gd name="connsiteX93" fmla="*/ 3187711 w 6011874"/>
                  <a:gd name="connsiteY93" fmla="*/ 1786310 h 4422601"/>
                  <a:gd name="connsiteX94" fmla="*/ 3225811 w 6011874"/>
                  <a:gd name="connsiteY94" fmla="*/ 1752973 h 4422601"/>
                  <a:gd name="connsiteX95" fmla="*/ 3254386 w 6011874"/>
                  <a:gd name="connsiteY95" fmla="*/ 1724398 h 4422601"/>
                  <a:gd name="connsiteX96" fmla="*/ 3268674 w 6011874"/>
                  <a:gd name="connsiteY96" fmla="*/ 1710110 h 4422601"/>
                  <a:gd name="connsiteX97" fmla="*/ 3282961 w 6011874"/>
                  <a:gd name="connsiteY97" fmla="*/ 1705348 h 4422601"/>
                  <a:gd name="connsiteX98" fmla="*/ 3330586 w 6011874"/>
                  <a:gd name="connsiteY98" fmla="*/ 1667248 h 4422601"/>
                  <a:gd name="connsiteX99" fmla="*/ 3373449 w 6011874"/>
                  <a:gd name="connsiteY99" fmla="*/ 1614860 h 4422601"/>
                  <a:gd name="connsiteX100" fmla="*/ 3406786 w 6011874"/>
                  <a:gd name="connsiteY100" fmla="*/ 1586285 h 4422601"/>
                  <a:gd name="connsiteX101" fmla="*/ 3421074 w 6011874"/>
                  <a:gd name="connsiteY101" fmla="*/ 1567235 h 4422601"/>
                  <a:gd name="connsiteX102" fmla="*/ 3487749 w 6011874"/>
                  <a:gd name="connsiteY102" fmla="*/ 1510085 h 4422601"/>
                  <a:gd name="connsiteX103" fmla="*/ 3497274 w 6011874"/>
                  <a:gd name="connsiteY103" fmla="*/ 1495798 h 4422601"/>
                  <a:gd name="connsiteX104" fmla="*/ 3535374 w 6011874"/>
                  <a:gd name="connsiteY104" fmla="*/ 1462460 h 4422601"/>
                  <a:gd name="connsiteX105" fmla="*/ 3554424 w 6011874"/>
                  <a:gd name="connsiteY105" fmla="*/ 1452935 h 4422601"/>
                  <a:gd name="connsiteX106" fmla="*/ 3578236 w 6011874"/>
                  <a:gd name="connsiteY106" fmla="*/ 1429123 h 4422601"/>
                  <a:gd name="connsiteX107" fmla="*/ 3592524 w 6011874"/>
                  <a:gd name="connsiteY107" fmla="*/ 1414835 h 4422601"/>
                  <a:gd name="connsiteX108" fmla="*/ 3654436 w 6011874"/>
                  <a:gd name="connsiteY108" fmla="*/ 1357685 h 4422601"/>
                  <a:gd name="connsiteX109" fmla="*/ 3678249 w 6011874"/>
                  <a:gd name="connsiteY109" fmla="*/ 1329110 h 4422601"/>
                  <a:gd name="connsiteX110" fmla="*/ 3697299 w 6011874"/>
                  <a:gd name="connsiteY110" fmla="*/ 1300535 h 4422601"/>
                  <a:gd name="connsiteX111" fmla="*/ 3711586 w 6011874"/>
                  <a:gd name="connsiteY111" fmla="*/ 1295773 h 4422601"/>
                  <a:gd name="connsiteX112" fmla="*/ 3783024 w 6011874"/>
                  <a:gd name="connsiteY112" fmla="*/ 1205285 h 4422601"/>
                  <a:gd name="connsiteX113" fmla="*/ 3802074 w 6011874"/>
                  <a:gd name="connsiteY113" fmla="*/ 1186235 h 4422601"/>
                  <a:gd name="connsiteX114" fmla="*/ 3854461 w 6011874"/>
                  <a:gd name="connsiteY114" fmla="*/ 1148135 h 4422601"/>
                  <a:gd name="connsiteX115" fmla="*/ 3873511 w 6011874"/>
                  <a:gd name="connsiteY115" fmla="*/ 1138610 h 4422601"/>
                  <a:gd name="connsiteX116" fmla="*/ 3902086 w 6011874"/>
                  <a:gd name="connsiteY116" fmla="*/ 1114798 h 4422601"/>
                  <a:gd name="connsiteX117" fmla="*/ 3935424 w 6011874"/>
                  <a:gd name="connsiteY117" fmla="*/ 1100510 h 4422601"/>
                  <a:gd name="connsiteX118" fmla="*/ 3978286 w 6011874"/>
                  <a:gd name="connsiteY118" fmla="*/ 1071935 h 4422601"/>
                  <a:gd name="connsiteX119" fmla="*/ 3992574 w 6011874"/>
                  <a:gd name="connsiteY119" fmla="*/ 1062410 h 4422601"/>
                  <a:gd name="connsiteX120" fmla="*/ 4011624 w 6011874"/>
                  <a:gd name="connsiteY120" fmla="*/ 1057648 h 4422601"/>
                  <a:gd name="connsiteX121" fmla="*/ 4087824 w 6011874"/>
                  <a:gd name="connsiteY121" fmla="*/ 1033835 h 4422601"/>
                  <a:gd name="connsiteX122" fmla="*/ 4135449 w 6011874"/>
                  <a:gd name="connsiteY122" fmla="*/ 1014785 h 4422601"/>
                  <a:gd name="connsiteX123" fmla="*/ 4168786 w 6011874"/>
                  <a:gd name="connsiteY123" fmla="*/ 1005260 h 4422601"/>
                  <a:gd name="connsiteX124" fmla="*/ 4206886 w 6011874"/>
                  <a:gd name="connsiteY124" fmla="*/ 1000498 h 4422601"/>
                  <a:gd name="connsiteX125" fmla="*/ 4249749 w 6011874"/>
                  <a:gd name="connsiteY125" fmla="*/ 990973 h 4422601"/>
                  <a:gd name="connsiteX126" fmla="*/ 4292611 w 6011874"/>
                  <a:gd name="connsiteY126" fmla="*/ 971923 h 4422601"/>
                  <a:gd name="connsiteX127" fmla="*/ 4330711 w 6011874"/>
                  <a:gd name="connsiteY127" fmla="*/ 962398 h 4422601"/>
                  <a:gd name="connsiteX128" fmla="*/ 4344999 w 6011874"/>
                  <a:gd name="connsiteY128" fmla="*/ 952873 h 4422601"/>
                  <a:gd name="connsiteX129" fmla="*/ 4383099 w 6011874"/>
                  <a:gd name="connsiteY129" fmla="*/ 938585 h 4422601"/>
                  <a:gd name="connsiteX130" fmla="*/ 4402149 w 6011874"/>
                  <a:gd name="connsiteY130" fmla="*/ 924298 h 4422601"/>
                  <a:gd name="connsiteX131" fmla="*/ 4435486 w 6011874"/>
                  <a:gd name="connsiteY131" fmla="*/ 895723 h 4422601"/>
                  <a:gd name="connsiteX132" fmla="*/ 4445011 w 6011874"/>
                  <a:gd name="connsiteY132" fmla="*/ 876673 h 4422601"/>
                  <a:gd name="connsiteX133" fmla="*/ 4464061 w 6011874"/>
                  <a:gd name="connsiteY133" fmla="*/ 857623 h 4422601"/>
                  <a:gd name="connsiteX134" fmla="*/ 4487874 w 6011874"/>
                  <a:gd name="connsiteY134" fmla="*/ 809998 h 4422601"/>
                  <a:gd name="connsiteX135" fmla="*/ 4502161 w 6011874"/>
                  <a:gd name="connsiteY135" fmla="*/ 786185 h 4422601"/>
                  <a:gd name="connsiteX136" fmla="*/ 4516449 w 6011874"/>
                  <a:gd name="connsiteY136" fmla="*/ 695698 h 4422601"/>
                  <a:gd name="connsiteX137" fmla="*/ 4525974 w 6011874"/>
                  <a:gd name="connsiteY137" fmla="*/ 581398 h 4422601"/>
                  <a:gd name="connsiteX138" fmla="*/ 4535499 w 6011874"/>
                  <a:gd name="connsiteY138" fmla="*/ 543298 h 4422601"/>
                  <a:gd name="connsiteX139" fmla="*/ 4540261 w 6011874"/>
                  <a:gd name="connsiteY139" fmla="*/ 500435 h 4422601"/>
                  <a:gd name="connsiteX140" fmla="*/ 4549786 w 6011874"/>
                  <a:gd name="connsiteY140" fmla="*/ 424235 h 4422601"/>
                  <a:gd name="connsiteX141" fmla="*/ 4554549 w 6011874"/>
                  <a:gd name="connsiteY141" fmla="*/ 381373 h 4422601"/>
                  <a:gd name="connsiteX142" fmla="*/ 4568836 w 6011874"/>
                  <a:gd name="connsiteY142" fmla="*/ 271835 h 4422601"/>
                  <a:gd name="connsiteX143" fmla="*/ 4573599 w 6011874"/>
                  <a:gd name="connsiteY143" fmla="*/ 233735 h 4422601"/>
                  <a:gd name="connsiteX144" fmla="*/ 4583124 w 6011874"/>
                  <a:gd name="connsiteY144" fmla="*/ 190873 h 4422601"/>
                  <a:gd name="connsiteX145" fmla="*/ 4587886 w 6011874"/>
                  <a:gd name="connsiteY145" fmla="*/ 152773 h 4422601"/>
                  <a:gd name="connsiteX146" fmla="*/ 4597411 w 6011874"/>
                  <a:gd name="connsiteY146" fmla="*/ 119435 h 4422601"/>
                  <a:gd name="connsiteX147" fmla="*/ 4602174 w 6011874"/>
                  <a:gd name="connsiteY147" fmla="*/ 95623 h 4422601"/>
                  <a:gd name="connsiteX148" fmla="*/ 4611699 w 6011874"/>
                  <a:gd name="connsiteY148" fmla="*/ 76573 h 4422601"/>
                  <a:gd name="connsiteX149" fmla="*/ 4621224 w 6011874"/>
                  <a:gd name="connsiteY149" fmla="*/ 52760 h 4422601"/>
                  <a:gd name="connsiteX150" fmla="*/ 4659324 w 6011874"/>
                  <a:gd name="connsiteY150" fmla="*/ 14660 h 4422601"/>
                  <a:gd name="connsiteX151" fmla="*/ 4678374 w 6011874"/>
                  <a:gd name="connsiteY151" fmla="*/ 9898 h 4422601"/>
                  <a:gd name="connsiteX152" fmla="*/ 4697424 w 6011874"/>
                  <a:gd name="connsiteY152" fmla="*/ 373 h 4422601"/>
                  <a:gd name="connsiteX153" fmla="*/ 4821249 w 6011874"/>
                  <a:gd name="connsiteY153" fmla="*/ 14660 h 4422601"/>
                  <a:gd name="connsiteX154" fmla="*/ 4859349 w 6011874"/>
                  <a:gd name="connsiteY154" fmla="*/ 28948 h 4422601"/>
                  <a:gd name="connsiteX155" fmla="*/ 4906974 w 6011874"/>
                  <a:gd name="connsiteY155" fmla="*/ 52760 h 4422601"/>
                  <a:gd name="connsiteX156" fmla="*/ 4945074 w 6011874"/>
                  <a:gd name="connsiteY156" fmla="*/ 86098 h 4422601"/>
                  <a:gd name="connsiteX157" fmla="*/ 4987936 w 6011874"/>
                  <a:gd name="connsiteY157" fmla="*/ 133723 h 4422601"/>
                  <a:gd name="connsiteX158" fmla="*/ 5035561 w 6011874"/>
                  <a:gd name="connsiteY158" fmla="*/ 200398 h 4422601"/>
                  <a:gd name="connsiteX159" fmla="*/ 5054611 w 6011874"/>
                  <a:gd name="connsiteY159" fmla="*/ 228973 h 4422601"/>
                  <a:gd name="connsiteX160" fmla="*/ 5073661 w 6011874"/>
                  <a:gd name="connsiteY160" fmla="*/ 252785 h 4422601"/>
                  <a:gd name="connsiteX161" fmla="*/ 5087949 w 6011874"/>
                  <a:gd name="connsiteY161" fmla="*/ 276598 h 4422601"/>
                  <a:gd name="connsiteX162" fmla="*/ 5106999 w 6011874"/>
                  <a:gd name="connsiteY162" fmla="*/ 300410 h 4422601"/>
                  <a:gd name="connsiteX163" fmla="*/ 5126049 w 6011874"/>
                  <a:gd name="connsiteY163" fmla="*/ 328985 h 4422601"/>
                  <a:gd name="connsiteX164" fmla="*/ 5145099 w 6011874"/>
                  <a:gd name="connsiteY164" fmla="*/ 362323 h 4422601"/>
                  <a:gd name="connsiteX165" fmla="*/ 5202249 w 6011874"/>
                  <a:gd name="connsiteY165" fmla="*/ 409948 h 4422601"/>
                  <a:gd name="connsiteX166" fmla="*/ 5221299 w 6011874"/>
                  <a:gd name="connsiteY166" fmla="*/ 419473 h 4422601"/>
                  <a:gd name="connsiteX167" fmla="*/ 5249874 w 6011874"/>
                  <a:gd name="connsiteY167" fmla="*/ 428998 h 4422601"/>
                  <a:gd name="connsiteX168" fmla="*/ 5330836 w 6011874"/>
                  <a:gd name="connsiteY168" fmla="*/ 471860 h 4422601"/>
                  <a:gd name="connsiteX169" fmla="*/ 5364174 w 6011874"/>
                  <a:gd name="connsiteY169" fmla="*/ 481385 h 4422601"/>
                  <a:gd name="connsiteX170" fmla="*/ 5378461 w 6011874"/>
                  <a:gd name="connsiteY170" fmla="*/ 486148 h 4422601"/>
                  <a:gd name="connsiteX171" fmla="*/ 5435611 w 6011874"/>
                  <a:gd name="connsiteY171" fmla="*/ 514723 h 4422601"/>
                  <a:gd name="connsiteX172" fmla="*/ 5464186 w 6011874"/>
                  <a:gd name="connsiteY172" fmla="*/ 529010 h 4422601"/>
                  <a:gd name="connsiteX173" fmla="*/ 5511811 w 6011874"/>
                  <a:gd name="connsiteY173" fmla="*/ 548060 h 4422601"/>
                  <a:gd name="connsiteX174" fmla="*/ 5545149 w 6011874"/>
                  <a:gd name="connsiteY174" fmla="*/ 571873 h 4422601"/>
                  <a:gd name="connsiteX175" fmla="*/ 5573724 w 6011874"/>
                  <a:gd name="connsiteY175" fmla="*/ 586160 h 4422601"/>
                  <a:gd name="connsiteX176" fmla="*/ 5597536 w 6011874"/>
                  <a:gd name="connsiteY176" fmla="*/ 605210 h 4422601"/>
                  <a:gd name="connsiteX177" fmla="*/ 5621349 w 6011874"/>
                  <a:gd name="connsiteY177" fmla="*/ 619498 h 4422601"/>
                  <a:gd name="connsiteX178" fmla="*/ 5664211 w 6011874"/>
                  <a:gd name="connsiteY178" fmla="*/ 652835 h 4422601"/>
                  <a:gd name="connsiteX179" fmla="*/ 5692786 w 6011874"/>
                  <a:gd name="connsiteY179" fmla="*/ 671885 h 4422601"/>
                  <a:gd name="connsiteX180" fmla="*/ 5726124 w 6011874"/>
                  <a:gd name="connsiteY180" fmla="*/ 714748 h 4422601"/>
                  <a:gd name="connsiteX181" fmla="*/ 5759461 w 6011874"/>
                  <a:gd name="connsiteY181" fmla="*/ 743323 h 4422601"/>
                  <a:gd name="connsiteX182" fmla="*/ 5788036 w 6011874"/>
                  <a:gd name="connsiteY182" fmla="*/ 786185 h 4422601"/>
                  <a:gd name="connsiteX183" fmla="*/ 5826136 w 6011874"/>
                  <a:gd name="connsiteY183" fmla="*/ 867148 h 4422601"/>
                  <a:gd name="connsiteX184" fmla="*/ 5845186 w 6011874"/>
                  <a:gd name="connsiteY184" fmla="*/ 957635 h 4422601"/>
                  <a:gd name="connsiteX185" fmla="*/ 5859474 w 6011874"/>
                  <a:gd name="connsiteY185" fmla="*/ 1000498 h 4422601"/>
                  <a:gd name="connsiteX186" fmla="*/ 5878524 w 6011874"/>
                  <a:gd name="connsiteY186" fmla="*/ 1081460 h 4422601"/>
                  <a:gd name="connsiteX187" fmla="*/ 5892811 w 6011874"/>
                  <a:gd name="connsiteY187" fmla="*/ 1124323 h 4422601"/>
                  <a:gd name="connsiteX188" fmla="*/ 5902336 w 6011874"/>
                  <a:gd name="connsiteY188" fmla="*/ 1157660 h 4422601"/>
                  <a:gd name="connsiteX189" fmla="*/ 5911861 w 6011874"/>
                  <a:gd name="connsiteY189" fmla="*/ 1181473 h 4422601"/>
                  <a:gd name="connsiteX190" fmla="*/ 5935674 w 6011874"/>
                  <a:gd name="connsiteY190" fmla="*/ 1248148 h 4422601"/>
                  <a:gd name="connsiteX191" fmla="*/ 5954724 w 6011874"/>
                  <a:gd name="connsiteY191" fmla="*/ 1295773 h 4422601"/>
                  <a:gd name="connsiteX192" fmla="*/ 5959486 w 6011874"/>
                  <a:gd name="connsiteY192" fmla="*/ 1329110 h 4422601"/>
                  <a:gd name="connsiteX193" fmla="*/ 5973774 w 6011874"/>
                  <a:gd name="connsiteY193" fmla="*/ 1362448 h 4422601"/>
                  <a:gd name="connsiteX194" fmla="*/ 5988061 w 6011874"/>
                  <a:gd name="connsiteY194" fmla="*/ 1471985 h 4422601"/>
                  <a:gd name="connsiteX195" fmla="*/ 5992824 w 6011874"/>
                  <a:gd name="connsiteY195" fmla="*/ 1505323 h 4422601"/>
                  <a:gd name="connsiteX196" fmla="*/ 5997586 w 6011874"/>
                  <a:gd name="connsiteY196" fmla="*/ 1529135 h 4422601"/>
                  <a:gd name="connsiteX197" fmla="*/ 6002349 w 6011874"/>
                  <a:gd name="connsiteY197" fmla="*/ 1610098 h 4422601"/>
                  <a:gd name="connsiteX198" fmla="*/ 6011874 w 6011874"/>
                  <a:gd name="connsiteY198" fmla="*/ 1705348 h 4422601"/>
                  <a:gd name="connsiteX199" fmla="*/ 6007111 w 6011874"/>
                  <a:gd name="connsiteY199" fmla="*/ 1948235 h 4422601"/>
                  <a:gd name="connsiteX200" fmla="*/ 5983299 w 6011874"/>
                  <a:gd name="connsiteY200" fmla="*/ 2029198 h 4422601"/>
                  <a:gd name="connsiteX201" fmla="*/ 5973774 w 6011874"/>
                  <a:gd name="connsiteY201" fmla="*/ 2053010 h 4422601"/>
                  <a:gd name="connsiteX202" fmla="*/ 5935674 w 6011874"/>
                  <a:gd name="connsiteY202" fmla="*/ 2076823 h 4422601"/>
                  <a:gd name="connsiteX203" fmla="*/ 5826136 w 6011874"/>
                  <a:gd name="connsiteY203" fmla="*/ 2067298 h 4422601"/>
                  <a:gd name="connsiteX204" fmla="*/ 5764224 w 6011874"/>
                  <a:gd name="connsiteY204" fmla="*/ 2048248 h 4422601"/>
                  <a:gd name="connsiteX205" fmla="*/ 5726124 w 6011874"/>
                  <a:gd name="connsiteY205" fmla="*/ 2038723 h 4422601"/>
                  <a:gd name="connsiteX206" fmla="*/ 5702311 w 6011874"/>
                  <a:gd name="connsiteY206" fmla="*/ 2029198 h 4422601"/>
                  <a:gd name="connsiteX207" fmla="*/ 5683261 w 6011874"/>
                  <a:gd name="connsiteY207" fmla="*/ 2024435 h 4422601"/>
                  <a:gd name="connsiteX208" fmla="*/ 5659449 w 6011874"/>
                  <a:gd name="connsiteY208" fmla="*/ 2014910 h 4422601"/>
                  <a:gd name="connsiteX209" fmla="*/ 5626111 w 6011874"/>
                  <a:gd name="connsiteY209" fmla="*/ 2010148 h 4422601"/>
                  <a:gd name="connsiteX210" fmla="*/ 5597536 w 6011874"/>
                  <a:gd name="connsiteY210" fmla="*/ 2000623 h 4422601"/>
                  <a:gd name="connsiteX211" fmla="*/ 5578486 w 6011874"/>
                  <a:gd name="connsiteY211" fmla="*/ 1995860 h 4422601"/>
                  <a:gd name="connsiteX212" fmla="*/ 5554674 w 6011874"/>
                  <a:gd name="connsiteY212" fmla="*/ 1986335 h 4422601"/>
                  <a:gd name="connsiteX213" fmla="*/ 5526099 w 6011874"/>
                  <a:gd name="connsiteY213" fmla="*/ 1976810 h 4422601"/>
                  <a:gd name="connsiteX214" fmla="*/ 5492761 w 6011874"/>
                  <a:gd name="connsiteY214" fmla="*/ 1962523 h 4422601"/>
                  <a:gd name="connsiteX215" fmla="*/ 5487999 w 6011874"/>
                  <a:gd name="connsiteY215" fmla="*/ 1948235 h 4422601"/>
                  <a:gd name="connsiteX216" fmla="*/ 5449899 w 6011874"/>
                  <a:gd name="connsiteY216" fmla="*/ 1924423 h 4422601"/>
                  <a:gd name="connsiteX217" fmla="*/ 5407036 w 6011874"/>
                  <a:gd name="connsiteY217" fmla="*/ 1900610 h 4422601"/>
                  <a:gd name="connsiteX218" fmla="*/ 5340361 w 6011874"/>
                  <a:gd name="connsiteY218" fmla="*/ 1824410 h 4422601"/>
                  <a:gd name="connsiteX219" fmla="*/ 5316549 w 6011874"/>
                  <a:gd name="connsiteY219" fmla="*/ 1805360 h 4422601"/>
                  <a:gd name="connsiteX220" fmla="*/ 5292736 w 6011874"/>
                  <a:gd name="connsiteY220" fmla="*/ 1800598 h 4422601"/>
                  <a:gd name="connsiteX221" fmla="*/ 5221299 w 6011874"/>
                  <a:gd name="connsiteY221" fmla="*/ 1762498 h 4422601"/>
                  <a:gd name="connsiteX222" fmla="*/ 5073661 w 6011874"/>
                  <a:gd name="connsiteY222" fmla="*/ 1719635 h 4422601"/>
                  <a:gd name="connsiteX223" fmla="*/ 5045086 w 6011874"/>
                  <a:gd name="connsiteY223" fmla="*/ 1714873 h 4422601"/>
                  <a:gd name="connsiteX224" fmla="*/ 5021274 w 6011874"/>
                  <a:gd name="connsiteY224" fmla="*/ 1710110 h 4422601"/>
                  <a:gd name="connsiteX225" fmla="*/ 4802199 w 6011874"/>
                  <a:gd name="connsiteY225" fmla="*/ 1700585 h 4422601"/>
                  <a:gd name="connsiteX226" fmla="*/ 4692661 w 6011874"/>
                  <a:gd name="connsiteY226" fmla="*/ 1714873 h 4422601"/>
                  <a:gd name="connsiteX227" fmla="*/ 4645036 w 6011874"/>
                  <a:gd name="connsiteY227" fmla="*/ 1743448 h 4422601"/>
                  <a:gd name="connsiteX228" fmla="*/ 4630749 w 6011874"/>
                  <a:gd name="connsiteY228" fmla="*/ 1748210 h 4422601"/>
                  <a:gd name="connsiteX229" fmla="*/ 4587886 w 6011874"/>
                  <a:gd name="connsiteY229" fmla="*/ 1800598 h 4422601"/>
                  <a:gd name="connsiteX230" fmla="*/ 4564074 w 6011874"/>
                  <a:gd name="connsiteY230" fmla="*/ 1833935 h 4422601"/>
                  <a:gd name="connsiteX231" fmla="*/ 4540261 w 6011874"/>
                  <a:gd name="connsiteY231" fmla="*/ 1857748 h 4422601"/>
                  <a:gd name="connsiteX232" fmla="*/ 4521211 w 6011874"/>
                  <a:gd name="connsiteY232" fmla="*/ 1881560 h 4422601"/>
                  <a:gd name="connsiteX233" fmla="*/ 4478349 w 6011874"/>
                  <a:gd name="connsiteY233" fmla="*/ 1924423 h 4422601"/>
                  <a:gd name="connsiteX234" fmla="*/ 4421199 w 6011874"/>
                  <a:gd name="connsiteY234" fmla="*/ 1972048 h 4422601"/>
                  <a:gd name="connsiteX235" fmla="*/ 4402149 w 6011874"/>
                  <a:gd name="connsiteY235" fmla="*/ 1981573 h 4422601"/>
                  <a:gd name="connsiteX236" fmla="*/ 4344999 w 6011874"/>
                  <a:gd name="connsiteY236" fmla="*/ 2014910 h 4422601"/>
                  <a:gd name="connsiteX237" fmla="*/ 4330711 w 6011874"/>
                  <a:gd name="connsiteY237" fmla="*/ 2019673 h 4422601"/>
                  <a:gd name="connsiteX238" fmla="*/ 4316424 w 6011874"/>
                  <a:gd name="connsiteY238" fmla="*/ 2029198 h 4422601"/>
                  <a:gd name="connsiteX239" fmla="*/ 4240224 w 6011874"/>
                  <a:gd name="connsiteY239" fmla="*/ 2038723 h 4422601"/>
                  <a:gd name="connsiteX240" fmla="*/ 4183074 w 6011874"/>
                  <a:gd name="connsiteY240" fmla="*/ 2048248 h 4422601"/>
                  <a:gd name="connsiteX241" fmla="*/ 4154499 w 6011874"/>
                  <a:gd name="connsiteY241" fmla="*/ 2053010 h 4422601"/>
                  <a:gd name="connsiteX242" fmla="*/ 4140211 w 6011874"/>
                  <a:gd name="connsiteY242" fmla="*/ 2057773 h 4422601"/>
                  <a:gd name="connsiteX243" fmla="*/ 4121161 w 6011874"/>
                  <a:gd name="connsiteY243" fmla="*/ 2062535 h 4422601"/>
                  <a:gd name="connsiteX244" fmla="*/ 4097349 w 6011874"/>
                  <a:gd name="connsiteY244" fmla="*/ 2072060 h 4422601"/>
                  <a:gd name="connsiteX245" fmla="*/ 4049724 w 6011874"/>
                  <a:gd name="connsiteY245" fmla="*/ 2081585 h 4422601"/>
                  <a:gd name="connsiteX246" fmla="*/ 4025911 w 6011874"/>
                  <a:gd name="connsiteY246" fmla="*/ 2091110 h 4422601"/>
                  <a:gd name="connsiteX247" fmla="*/ 3973524 w 6011874"/>
                  <a:gd name="connsiteY247" fmla="*/ 2105398 h 4422601"/>
                  <a:gd name="connsiteX248" fmla="*/ 3949711 w 6011874"/>
                  <a:gd name="connsiteY248" fmla="*/ 2114923 h 4422601"/>
                  <a:gd name="connsiteX249" fmla="*/ 3930661 w 6011874"/>
                  <a:gd name="connsiteY249" fmla="*/ 2129210 h 4422601"/>
                  <a:gd name="connsiteX250" fmla="*/ 3897324 w 6011874"/>
                  <a:gd name="connsiteY250" fmla="*/ 2138735 h 4422601"/>
                  <a:gd name="connsiteX251" fmla="*/ 3873511 w 6011874"/>
                  <a:gd name="connsiteY251" fmla="*/ 2153023 h 4422601"/>
                  <a:gd name="connsiteX252" fmla="*/ 3830649 w 6011874"/>
                  <a:gd name="connsiteY252" fmla="*/ 2181598 h 4422601"/>
                  <a:gd name="connsiteX253" fmla="*/ 3792549 w 6011874"/>
                  <a:gd name="connsiteY253" fmla="*/ 2200648 h 4422601"/>
                  <a:gd name="connsiteX254" fmla="*/ 3778261 w 6011874"/>
                  <a:gd name="connsiteY254" fmla="*/ 2214935 h 4422601"/>
                  <a:gd name="connsiteX255" fmla="*/ 3768736 w 6011874"/>
                  <a:gd name="connsiteY255" fmla="*/ 2229223 h 4422601"/>
                  <a:gd name="connsiteX256" fmla="*/ 3740161 w 6011874"/>
                  <a:gd name="connsiteY256" fmla="*/ 2248273 h 4422601"/>
                  <a:gd name="connsiteX257" fmla="*/ 3716349 w 6011874"/>
                  <a:gd name="connsiteY257" fmla="*/ 2267323 h 4422601"/>
                  <a:gd name="connsiteX258" fmla="*/ 3687774 w 6011874"/>
                  <a:gd name="connsiteY258" fmla="*/ 2276848 h 4422601"/>
                  <a:gd name="connsiteX259" fmla="*/ 3621099 w 6011874"/>
                  <a:gd name="connsiteY259" fmla="*/ 2305423 h 4422601"/>
                  <a:gd name="connsiteX260" fmla="*/ 3597286 w 6011874"/>
                  <a:gd name="connsiteY260" fmla="*/ 2314948 h 4422601"/>
                  <a:gd name="connsiteX261" fmla="*/ 3573474 w 6011874"/>
                  <a:gd name="connsiteY261" fmla="*/ 2329235 h 4422601"/>
                  <a:gd name="connsiteX262" fmla="*/ 3554424 w 6011874"/>
                  <a:gd name="connsiteY262" fmla="*/ 2333998 h 4422601"/>
                  <a:gd name="connsiteX263" fmla="*/ 3502036 w 6011874"/>
                  <a:gd name="connsiteY263" fmla="*/ 2357810 h 4422601"/>
                  <a:gd name="connsiteX264" fmla="*/ 3482986 w 6011874"/>
                  <a:gd name="connsiteY264" fmla="*/ 2372098 h 4422601"/>
                  <a:gd name="connsiteX265" fmla="*/ 3463936 w 6011874"/>
                  <a:gd name="connsiteY265" fmla="*/ 2381623 h 4422601"/>
                  <a:gd name="connsiteX266" fmla="*/ 3449649 w 6011874"/>
                  <a:gd name="connsiteY266" fmla="*/ 2391148 h 4422601"/>
                  <a:gd name="connsiteX267" fmla="*/ 3430599 w 6011874"/>
                  <a:gd name="connsiteY267" fmla="*/ 2395910 h 4422601"/>
                  <a:gd name="connsiteX268" fmla="*/ 3416311 w 6011874"/>
                  <a:gd name="connsiteY268" fmla="*/ 2410198 h 4422601"/>
                  <a:gd name="connsiteX269" fmla="*/ 3373449 w 6011874"/>
                  <a:gd name="connsiteY269" fmla="*/ 2429248 h 4422601"/>
                  <a:gd name="connsiteX270" fmla="*/ 3340111 w 6011874"/>
                  <a:gd name="connsiteY270" fmla="*/ 2448298 h 4422601"/>
                  <a:gd name="connsiteX271" fmla="*/ 3268674 w 6011874"/>
                  <a:gd name="connsiteY271" fmla="*/ 2481635 h 4422601"/>
                  <a:gd name="connsiteX272" fmla="*/ 3221049 w 6011874"/>
                  <a:gd name="connsiteY272" fmla="*/ 2495923 h 4422601"/>
                  <a:gd name="connsiteX273" fmla="*/ 3192474 w 6011874"/>
                  <a:gd name="connsiteY273" fmla="*/ 2510210 h 4422601"/>
                  <a:gd name="connsiteX274" fmla="*/ 3159136 w 6011874"/>
                  <a:gd name="connsiteY274" fmla="*/ 2524498 h 4422601"/>
                  <a:gd name="connsiteX275" fmla="*/ 3130561 w 6011874"/>
                  <a:gd name="connsiteY275" fmla="*/ 2538785 h 4422601"/>
                  <a:gd name="connsiteX276" fmla="*/ 3097224 w 6011874"/>
                  <a:gd name="connsiteY276" fmla="*/ 2553073 h 4422601"/>
                  <a:gd name="connsiteX277" fmla="*/ 3063886 w 6011874"/>
                  <a:gd name="connsiteY277" fmla="*/ 2581648 h 4422601"/>
                  <a:gd name="connsiteX278" fmla="*/ 3044836 w 6011874"/>
                  <a:gd name="connsiteY278" fmla="*/ 2591173 h 4422601"/>
                  <a:gd name="connsiteX279" fmla="*/ 3025786 w 6011874"/>
                  <a:gd name="connsiteY279" fmla="*/ 2605460 h 4422601"/>
                  <a:gd name="connsiteX280" fmla="*/ 3006736 w 6011874"/>
                  <a:gd name="connsiteY280" fmla="*/ 2614985 h 4422601"/>
                  <a:gd name="connsiteX281" fmla="*/ 2987686 w 6011874"/>
                  <a:gd name="connsiteY281" fmla="*/ 2634035 h 4422601"/>
                  <a:gd name="connsiteX282" fmla="*/ 2959111 w 6011874"/>
                  <a:gd name="connsiteY282" fmla="*/ 2653085 h 4422601"/>
                  <a:gd name="connsiteX283" fmla="*/ 2930536 w 6011874"/>
                  <a:gd name="connsiteY283" fmla="*/ 2681660 h 4422601"/>
                  <a:gd name="connsiteX284" fmla="*/ 2844811 w 6011874"/>
                  <a:gd name="connsiteY284" fmla="*/ 2743573 h 4422601"/>
                  <a:gd name="connsiteX285" fmla="*/ 2830524 w 6011874"/>
                  <a:gd name="connsiteY285" fmla="*/ 2762623 h 4422601"/>
                  <a:gd name="connsiteX286" fmla="*/ 2792424 w 6011874"/>
                  <a:gd name="connsiteY286" fmla="*/ 2786435 h 4422601"/>
                  <a:gd name="connsiteX287" fmla="*/ 2773374 w 6011874"/>
                  <a:gd name="connsiteY287" fmla="*/ 2800723 h 4422601"/>
                  <a:gd name="connsiteX288" fmla="*/ 2720986 w 6011874"/>
                  <a:gd name="connsiteY288" fmla="*/ 2843585 h 4422601"/>
                  <a:gd name="connsiteX289" fmla="*/ 2697174 w 6011874"/>
                  <a:gd name="connsiteY289" fmla="*/ 2853110 h 4422601"/>
                  <a:gd name="connsiteX290" fmla="*/ 2630499 w 6011874"/>
                  <a:gd name="connsiteY290" fmla="*/ 2900735 h 4422601"/>
                  <a:gd name="connsiteX291" fmla="*/ 2606686 w 6011874"/>
                  <a:gd name="connsiteY291" fmla="*/ 2905498 h 4422601"/>
                  <a:gd name="connsiteX292" fmla="*/ 2554299 w 6011874"/>
                  <a:gd name="connsiteY292" fmla="*/ 2924548 h 4422601"/>
                  <a:gd name="connsiteX293" fmla="*/ 2492386 w 6011874"/>
                  <a:gd name="connsiteY293" fmla="*/ 2934073 h 4422601"/>
                  <a:gd name="connsiteX294" fmla="*/ 2382849 w 6011874"/>
                  <a:gd name="connsiteY294" fmla="*/ 2943598 h 4422601"/>
                  <a:gd name="connsiteX295" fmla="*/ 2330461 w 6011874"/>
                  <a:gd name="connsiteY295" fmla="*/ 2957885 h 4422601"/>
                  <a:gd name="connsiteX296" fmla="*/ 2278074 w 6011874"/>
                  <a:gd name="connsiteY296" fmla="*/ 2967410 h 4422601"/>
                  <a:gd name="connsiteX297" fmla="*/ 2220924 w 6011874"/>
                  <a:gd name="connsiteY297" fmla="*/ 2986460 h 4422601"/>
                  <a:gd name="connsiteX298" fmla="*/ 2178061 w 6011874"/>
                  <a:gd name="connsiteY298" fmla="*/ 2995985 h 4422601"/>
                  <a:gd name="connsiteX299" fmla="*/ 2120911 w 6011874"/>
                  <a:gd name="connsiteY299" fmla="*/ 3005510 h 4422601"/>
                  <a:gd name="connsiteX300" fmla="*/ 2092336 w 6011874"/>
                  <a:gd name="connsiteY300" fmla="*/ 3015035 h 4422601"/>
                  <a:gd name="connsiteX301" fmla="*/ 2044711 w 6011874"/>
                  <a:gd name="connsiteY301" fmla="*/ 3024560 h 4422601"/>
                  <a:gd name="connsiteX302" fmla="*/ 2020899 w 6011874"/>
                  <a:gd name="connsiteY302" fmla="*/ 3034085 h 4422601"/>
                  <a:gd name="connsiteX303" fmla="*/ 2001849 w 6011874"/>
                  <a:gd name="connsiteY303" fmla="*/ 3048373 h 4422601"/>
                  <a:gd name="connsiteX304" fmla="*/ 1963749 w 6011874"/>
                  <a:gd name="connsiteY304" fmla="*/ 3057898 h 4422601"/>
                  <a:gd name="connsiteX305" fmla="*/ 1897074 w 6011874"/>
                  <a:gd name="connsiteY305" fmla="*/ 3076948 h 4422601"/>
                  <a:gd name="connsiteX306" fmla="*/ 1868499 w 6011874"/>
                  <a:gd name="connsiteY306" fmla="*/ 3081710 h 4422601"/>
                  <a:gd name="connsiteX307" fmla="*/ 1820874 w 6011874"/>
                  <a:gd name="connsiteY307" fmla="*/ 3095998 h 4422601"/>
                  <a:gd name="connsiteX308" fmla="*/ 1806586 w 6011874"/>
                  <a:gd name="connsiteY308" fmla="*/ 3100760 h 4422601"/>
                  <a:gd name="connsiteX309" fmla="*/ 1782774 w 6011874"/>
                  <a:gd name="connsiteY309" fmla="*/ 3105523 h 4422601"/>
                  <a:gd name="connsiteX310" fmla="*/ 1739911 w 6011874"/>
                  <a:gd name="connsiteY310" fmla="*/ 3124573 h 4422601"/>
                  <a:gd name="connsiteX311" fmla="*/ 1720861 w 6011874"/>
                  <a:gd name="connsiteY311" fmla="*/ 3134098 h 4422601"/>
                  <a:gd name="connsiteX312" fmla="*/ 1692286 w 6011874"/>
                  <a:gd name="connsiteY312" fmla="*/ 3143623 h 4422601"/>
                  <a:gd name="connsiteX313" fmla="*/ 1654186 w 6011874"/>
                  <a:gd name="connsiteY313" fmla="*/ 3153148 h 4422601"/>
                  <a:gd name="connsiteX314" fmla="*/ 1573224 w 6011874"/>
                  <a:gd name="connsiteY314" fmla="*/ 3181723 h 4422601"/>
                  <a:gd name="connsiteX315" fmla="*/ 1477974 w 6011874"/>
                  <a:gd name="connsiteY315" fmla="*/ 3229348 h 4422601"/>
                  <a:gd name="connsiteX316" fmla="*/ 1458924 w 6011874"/>
                  <a:gd name="connsiteY316" fmla="*/ 3238873 h 4422601"/>
                  <a:gd name="connsiteX317" fmla="*/ 1439874 w 6011874"/>
                  <a:gd name="connsiteY317" fmla="*/ 3248398 h 4422601"/>
                  <a:gd name="connsiteX318" fmla="*/ 1377961 w 6011874"/>
                  <a:gd name="connsiteY318" fmla="*/ 3276973 h 4422601"/>
                  <a:gd name="connsiteX319" fmla="*/ 1358911 w 6011874"/>
                  <a:gd name="connsiteY319" fmla="*/ 3286498 h 4422601"/>
                  <a:gd name="connsiteX320" fmla="*/ 1316049 w 6011874"/>
                  <a:gd name="connsiteY320" fmla="*/ 3315073 h 4422601"/>
                  <a:gd name="connsiteX321" fmla="*/ 1292236 w 6011874"/>
                  <a:gd name="connsiteY321" fmla="*/ 3319835 h 4422601"/>
                  <a:gd name="connsiteX322" fmla="*/ 1273186 w 6011874"/>
                  <a:gd name="connsiteY322" fmla="*/ 3334123 h 4422601"/>
                  <a:gd name="connsiteX323" fmla="*/ 1187461 w 6011874"/>
                  <a:gd name="connsiteY323" fmla="*/ 3367460 h 4422601"/>
                  <a:gd name="connsiteX324" fmla="*/ 1163649 w 6011874"/>
                  <a:gd name="connsiteY324" fmla="*/ 3372223 h 4422601"/>
                  <a:gd name="connsiteX325" fmla="*/ 1149361 w 6011874"/>
                  <a:gd name="connsiteY325" fmla="*/ 3376985 h 4422601"/>
                  <a:gd name="connsiteX326" fmla="*/ 1111261 w 6011874"/>
                  <a:gd name="connsiteY326" fmla="*/ 3386510 h 4422601"/>
                  <a:gd name="connsiteX327" fmla="*/ 1092211 w 6011874"/>
                  <a:gd name="connsiteY327" fmla="*/ 3391273 h 4422601"/>
                  <a:gd name="connsiteX328" fmla="*/ 1039824 w 6011874"/>
                  <a:gd name="connsiteY328" fmla="*/ 3400798 h 4422601"/>
                  <a:gd name="connsiteX329" fmla="*/ 996961 w 6011874"/>
                  <a:gd name="connsiteY329" fmla="*/ 3410323 h 4422601"/>
                  <a:gd name="connsiteX330" fmla="*/ 996961 w 6011874"/>
                  <a:gd name="connsiteY330" fmla="*/ 3419848 h 4422601"/>
                  <a:gd name="connsiteX331" fmla="*/ 954099 w 6011874"/>
                  <a:gd name="connsiteY331" fmla="*/ 3472236 h 4422601"/>
                  <a:gd name="connsiteX332" fmla="*/ 939811 w 6011874"/>
                  <a:gd name="connsiteY332" fmla="*/ 3729411 h 4422601"/>
                  <a:gd name="connsiteX333" fmla="*/ 739787 w 6011874"/>
                  <a:gd name="connsiteY333" fmla="*/ 3948485 h 4422601"/>
                  <a:gd name="connsiteX334" fmla="*/ 520711 w 6011874"/>
                  <a:gd name="connsiteY334" fmla="*/ 4086598 h 4422601"/>
                  <a:gd name="connsiteX335" fmla="*/ 463561 w 6011874"/>
                  <a:gd name="connsiteY335" fmla="*/ 4419972 h 4422601"/>
                  <a:gd name="connsiteX336" fmla="*/ 163524 w 6011874"/>
                  <a:gd name="connsiteY336" fmla="*/ 4415210 h 4422601"/>
                  <a:gd name="connsiteX337" fmla="*/ 1599 w 6011874"/>
                  <a:gd name="connsiteY337" fmla="*/ 4305674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89421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67990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3872"/>
                  <a:gd name="connsiteX1" fmla="*/ 113220 w 6037771"/>
                  <a:gd name="connsiteY1" fmla="*/ 3986585 h 4423872"/>
                  <a:gd name="connsiteX2" fmla="*/ 113221 w 6037771"/>
                  <a:gd name="connsiteY2" fmla="*/ 3791323 h 4423872"/>
                  <a:gd name="connsiteX3" fmla="*/ 108458 w 6037771"/>
                  <a:gd name="connsiteY3" fmla="*/ 3719885 h 4423872"/>
                  <a:gd name="connsiteX4" fmla="*/ 103696 w 6037771"/>
                  <a:gd name="connsiteY4" fmla="*/ 3700835 h 4423872"/>
                  <a:gd name="connsiteX5" fmla="*/ 108458 w 6037771"/>
                  <a:gd name="connsiteY5" fmla="*/ 3596060 h 4423872"/>
                  <a:gd name="connsiteX6" fmla="*/ 117983 w 6037771"/>
                  <a:gd name="connsiteY6" fmla="*/ 3543673 h 4423872"/>
                  <a:gd name="connsiteX7" fmla="*/ 184658 w 6037771"/>
                  <a:gd name="connsiteY7" fmla="*/ 3457948 h 4423872"/>
                  <a:gd name="connsiteX8" fmla="*/ 203708 w 6037771"/>
                  <a:gd name="connsiteY8" fmla="*/ 3434135 h 4423872"/>
                  <a:gd name="connsiteX9" fmla="*/ 222758 w 6037771"/>
                  <a:gd name="connsiteY9" fmla="*/ 3424610 h 4423872"/>
                  <a:gd name="connsiteX10" fmla="*/ 237046 w 6037771"/>
                  <a:gd name="connsiteY10" fmla="*/ 3410323 h 4423872"/>
                  <a:gd name="connsiteX11" fmla="*/ 265621 w 6037771"/>
                  <a:gd name="connsiteY11" fmla="*/ 3391273 h 4423872"/>
                  <a:gd name="connsiteX12" fmla="*/ 327533 w 6037771"/>
                  <a:gd name="connsiteY12" fmla="*/ 3334123 h 4423872"/>
                  <a:gd name="connsiteX13" fmla="*/ 356108 w 6037771"/>
                  <a:gd name="connsiteY13" fmla="*/ 3315073 h 4423872"/>
                  <a:gd name="connsiteX14" fmla="*/ 437071 w 6037771"/>
                  <a:gd name="connsiteY14" fmla="*/ 3281735 h 4423872"/>
                  <a:gd name="connsiteX15" fmla="*/ 479933 w 6037771"/>
                  <a:gd name="connsiteY15" fmla="*/ 3262685 h 4423872"/>
                  <a:gd name="connsiteX16" fmla="*/ 518033 w 6037771"/>
                  <a:gd name="connsiteY16" fmla="*/ 3253160 h 4423872"/>
                  <a:gd name="connsiteX17" fmla="*/ 546608 w 6037771"/>
                  <a:gd name="connsiteY17" fmla="*/ 3238873 h 4423872"/>
                  <a:gd name="connsiteX18" fmla="*/ 570421 w 6037771"/>
                  <a:gd name="connsiteY18" fmla="*/ 3229348 h 4423872"/>
                  <a:gd name="connsiteX19" fmla="*/ 584708 w 6037771"/>
                  <a:gd name="connsiteY19" fmla="*/ 3224585 h 4423872"/>
                  <a:gd name="connsiteX20" fmla="*/ 598996 w 6037771"/>
                  <a:gd name="connsiteY20" fmla="*/ 3215060 h 4423872"/>
                  <a:gd name="connsiteX21" fmla="*/ 618046 w 6037771"/>
                  <a:gd name="connsiteY21" fmla="*/ 3210298 h 4423872"/>
                  <a:gd name="connsiteX22" fmla="*/ 641858 w 6037771"/>
                  <a:gd name="connsiteY22" fmla="*/ 3200773 h 4423872"/>
                  <a:gd name="connsiteX23" fmla="*/ 699008 w 6037771"/>
                  <a:gd name="connsiteY23" fmla="*/ 3172198 h 4423872"/>
                  <a:gd name="connsiteX24" fmla="*/ 727583 w 6037771"/>
                  <a:gd name="connsiteY24" fmla="*/ 3157910 h 4423872"/>
                  <a:gd name="connsiteX25" fmla="*/ 779971 w 6037771"/>
                  <a:gd name="connsiteY25" fmla="*/ 3138860 h 4423872"/>
                  <a:gd name="connsiteX26" fmla="*/ 832358 w 6037771"/>
                  <a:gd name="connsiteY26" fmla="*/ 3095998 h 4423872"/>
                  <a:gd name="connsiteX27" fmla="*/ 899033 w 6037771"/>
                  <a:gd name="connsiteY27" fmla="*/ 3053135 h 4423872"/>
                  <a:gd name="connsiteX28" fmla="*/ 918083 w 6037771"/>
                  <a:gd name="connsiteY28" fmla="*/ 3034085 h 4423872"/>
                  <a:gd name="connsiteX29" fmla="*/ 946658 w 6037771"/>
                  <a:gd name="connsiteY29" fmla="*/ 3010273 h 4423872"/>
                  <a:gd name="connsiteX30" fmla="*/ 960946 w 6037771"/>
                  <a:gd name="connsiteY30" fmla="*/ 2991223 h 4423872"/>
                  <a:gd name="connsiteX31" fmla="*/ 989521 w 6037771"/>
                  <a:gd name="connsiteY31" fmla="*/ 2972173 h 4423872"/>
                  <a:gd name="connsiteX32" fmla="*/ 1027621 w 6037771"/>
                  <a:gd name="connsiteY32" fmla="*/ 2934073 h 4423872"/>
                  <a:gd name="connsiteX33" fmla="*/ 1070483 w 6037771"/>
                  <a:gd name="connsiteY33" fmla="*/ 2919785 h 4423872"/>
                  <a:gd name="connsiteX34" fmla="*/ 1089533 w 6037771"/>
                  <a:gd name="connsiteY34" fmla="*/ 2910260 h 4423872"/>
                  <a:gd name="connsiteX35" fmla="*/ 1165733 w 6037771"/>
                  <a:gd name="connsiteY35" fmla="*/ 2895973 h 4423872"/>
                  <a:gd name="connsiteX36" fmla="*/ 1246696 w 6037771"/>
                  <a:gd name="connsiteY36" fmla="*/ 2881685 h 4423872"/>
                  <a:gd name="connsiteX37" fmla="*/ 1299083 w 6037771"/>
                  <a:gd name="connsiteY37" fmla="*/ 2862635 h 4423872"/>
                  <a:gd name="connsiteX38" fmla="*/ 1327658 w 6037771"/>
                  <a:gd name="connsiteY38" fmla="*/ 2834060 h 4423872"/>
                  <a:gd name="connsiteX39" fmla="*/ 1346708 w 6037771"/>
                  <a:gd name="connsiteY39" fmla="*/ 2815010 h 4423872"/>
                  <a:gd name="connsiteX40" fmla="*/ 1380046 w 6037771"/>
                  <a:gd name="connsiteY40" fmla="*/ 2767385 h 4423872"/>
                  <a:gd name="connsiteX41" fmla="*/ 1399096 w 6037771"/>
                  <a:gd name="connsiteY41" fmla="*/ 2753098 h 4423872"/>
                  <a:gd name="connsiteX42" fmla="*/ 1418146 w 6037771"/>
                  <a:gd name="connsiteY42" fmla="*/ 2719760 h 4423872"/>
                  <a:gd name="connsiteX43" fmla="*/ 1437196 w 6037771"/>
                  <a:gd name="connsiteY43" fmla="*/ 2691185 h 4423872"/>
                  <a:gd name="connsiteX44" fmla="*/ 1456246 w 6037771"/>
                  <a:gd name="connsiteY44" fmla="*/ 2672135 h 4423872"/>
                  <a:gd name="connsiteX45" fmla="*/ 1465771 w 6037771"/>
                  <a:gd name="connsiteY45" fmla="*/ 2657848 h 4423872"/>
                  <a:gd name="connsiteX46" fmla="*/ 1480058 w 6037771"/>
                  <a:gd name="connsiteY46" fmla="*/ 2643560 h 4423872"/>
                  <a:gd name="connsiteX47" fmla="*/ 1494346 w 6037771"/>
                  <a:gd name="connsiteY47" fmla="*/ 2624510 h 4423872"/>
                  <a:gd name="connsiteX48" fmla="*/ 1575308 w 6037771"/>
                  <a:gd name="connsiteY48" fmla="*/ 2586410 h 4423872"/>
                  <a:gd name="connsiteX49" fmla="*/ 1622933 w 6037771"/>
                  <a:gd name="connsiteY49" fmla="*/ 2557835 h 4423872"/>
                  <a:gd name="connsiteX50" fmla="*/ 1656271 w 6037771"/>
                  <a:gd name="connsiteY50" fmla="*/ 2548310 h 4423872"/>
                  <a:gd name="connsiteX51" fmla="*/ 1670558 w 6037771"/>
                  <a:gd name="connsiteY51" fmla="*/ 2538785 h 4423872"/>
                  <a:gd name="connsiteX52" fmla="*/ 1737233 w 6037771"/>
                  <a:gd name="connsiteY52" fmla="*/ 2529260 h 4423872"/>
                  <a:gd name="connsiteX53" fmla="*/ 1775333 w 6037771"/>
                  <a:gd name="connsiteY53" fmla="*/ 2514973 h 4423872"/>
                  <a:gd name="connsiteX54" fmla="*/ 1818196 w 6037771"/>
                  <a:gd name="connsiteY54" fmla="*/ 2476873 h 4423872"/>
                  <a:gd name="connsiteX55" fmla="*/ 1837246 w 6037771"/>
                  <a:gd name="connsiteY55" fmla="*/ 2467348 h 4423872"/>
                  <a:gd name="connsiteX56" fmla="*/ 1861058 w 6037771"/>
                  <a:gd name="connsiteY56" fmla="*/ 2438773 h 4423872"/>
                  <a:gd name="connsiteX57" fmla="*/ 1889633 w 6037771"/>
                  <a:gd name="connsiteY57" fmla="*/ 2400673 h 4423872"/>
                  <a:gd name="connsiteX58" fmla="*/ 1984883 w 6037771"/>
                  <a:gd name="connsiteY58" fmla="*/ 2319710 h 4423872"/>
                  <a:gd name="connsiteX59" fmla="*/ 2003933 w 6037771"/>
                  <a:gd name="connsiteY59" fmla="*/ 2314948 h 4423872"/>
                  <a:gd name="connsiteX60" fmla="*/ 2022983 w 6037771"/>
                  <a:gd name="connsiteY60" fmla="*/ 2305423 h 4423872"/>
                  <a:gd name="connsiteX61" fmla="*/ 2037271 w 6037771"/>
                  <a:gd name="connsiteY61" fmla="*/ 2295898 h 4423872"/>
                  <a:gd name="connsiteX62" fmla="*/ 2070608 w 6037771"/>
                  <a:gd name="connsiteY62" fmla="*/ 2286373 h 4423872"/>
                  <a:gd name="connsiteX63" fmla="*/ 2094421 w 6037771"/>
                  <a:gd name="connsiteY63" fmla="*/ 2276848 h 4423872"/>
                  <a:gd name="connsiteX64" fmla="*/ 2108708 w 6037771"/>
                  <a:gd name="connsiteY64" fmla="*/ 2272085 h 4423872"/>
                  <a:gd name="connsiteX65" fmla="*/ 2132521 w 6037771"/>
                  <a:gd name="connsiteY65" fmla="*/ 2262560 h 4423872"/>
                  <a:gd name="connsiteX66" fmla="*/ 2194433 w 6037771"/>
                  <a:gd name="connsiteY66" fmla="*/ 2257798 h 4423872"/>
                  <a:gd name="connsiteX67" fmla="*/ 2246821 w 6037771"/>
                  <a:gd name="connsiteY67" fmla="*/ 2248273 h 4423872"/>
                  <a:gd name="connsiteX68" fmla="*/ 2270633 w 6037771"/>
                  <a:gd name="connsiteY68" fmla="*/ 2233985 h 4423872"/>
                  <a:gd name="connsiteX69" fmla="*/ 2289683 w 6037771"/>
                  <a:gd name="connsiteY69" fmla="*/ 2229223 h 4423872"/>
                  <a:gd name="connsiteX70" fmla="*/ 2327783 w 6037771"/>
                  <a:gd name="connsiteY70" fmla="*/ 2219698 h 4423872"/>
                  <a:gd name="connsiteX71" fmla="*/ 2361121 w 6037771"/>
                  <a:gd name="connsiteY71" fmla="*/ 2200648 h 4423872"/>
                  <a:gd name="connsiteX72" fmla="*/ 2375408 w 6037771"/>
                  <a:gd name="connsiteY72" fmla="*/ 2191123 h 4423872"/>
                  <a:gd name="connsiteX73" fmla="*/ 2418271 w 6037771"/>
                  <a:gd name="connsiteY73" fmla="*/ 2176835 h 4423872"/>
                  <a:gd name="connsiteX74" fmla="*/ 2427796 w 6037771"/>
                  <a:gd name="connsiteY74" fmla="*/ 2157785 h 4423872"/>
                  <a:gd name="connsiteX75" fmla="*/ 2527808 w 6037771"/>
                  <a:gd name="connsiteY75" fmla="*/ 2100635 h 4423872"/>
                  <a:gd name="connsiteX76" fmla="*/ 2584958 w 6037771"/>
                  <a:gd name="connsiteY76" fmla="*/ 2067298 h 4423872"/>
                  <a:gd name="connsiteX77" fmla="*/ 2599246 w 6037771"/>
                  <a:gd name="connsiteY77" fmla="*/ 2062535 h 4423872"/>
                  <a:gd name="connsiteX78" fmla="*/ 2623058 w 6037771"/>
                  <a:gd name="connsiteY78" fmla="*/ 2048248 h 4423872"/>
                  <a:gd name="connsiteX79" fmla="*/ 2661158 w 6037771"/>
                  <a:gd name="connsiteY79" fmla="*/ 2029198 h 4423872"/>
                  <a:gd name="connsiteX80" fmla="*/ 2694496 w 6037771"/>
                  <a:gd name="connsiteY80" fmla="*/ 2014910 h 4423872"/>
                  <a:gd name="connsiteX81" fmla="*/ 2756408 w 6037771"/>
                  <a:gd name="connsiteY81" fmla="*/ 1976810 h 4423872"/>
                  <a:gd name="connsiteX82" fmla="*/ 2794508 w 6037771"/>
                  <a:gd name="connsiteY82" fmla="*/ 1962523 h 4423872"/>
                  <a:gd name="connsiteX83" fmla="*/ 2837371 w 6037771"/>
                  <a:gd name="connsiteY83" fmla="*/ 1943473 h 4423872"/>
                  <a:gd name="connsiteX84" fmla="*/ 2861183 w 6037771"/>
                  <a:gd name="connsiteY84" fmla="*/ 1938710 h 4423872"/>
                  <a:gd name="connsiteX85" fmla="*/ 2889758 w 6037771"/>
                  <a:gd name="connsiteY85" fmla="*/ 1929185 h 4423872"/>
                  <a:gd name="connsiteX86" fmla="*/ 2937383 w 6037771"/>
                  <a:gd name="connsiteY86" fmla="*/ 1919660 h 4423872"/>
                  <a:gd name="connsiteX87" fmla="*/ 2975483 w 6037771"/>
                  <a:gd name="connsiteY87" fmla="*/ 1910135 h 4423872"/>
                  <a:gd name="connsiteX88" fmla="*/ 3023108 w 6037771"/>
                  <a:gd name="connsiteY88" fmla="*/ 1900610 h 4423872"/>
                  <a:gd name="connsiteX89" fmla="*/ 3037396 w 6037771"/>
                  <a:gd name="connsiteY89" fmla="*/ 1895848 h 4423872"/>
                  <a:gd name="connsiteX90" fmla="*/ 3089783 w 6037771"/>
                  <a:gd name="connsiteY90" fmla="*/ 1881560 h 4423872"/>
                  <a:gd name="connsiteX91" fmla="*/ 3137408 w 6037771"/>
                  <a:gd name="connsiteY91" fmla="*/ 1848223 h 4423872"/>
                  <a:gd name="connsiteX92" fmla="*/ 3170746 w 6037771"/>
                  <a:gd name="connsiteY92" fmla="*/ 1829173 h 4423872"/>
                  <a:gd name="connsiteX93" fmla="*/ 3213608 w 6037771"/>
                  <a:gd name="connsiteY93" fmla="*/ 1786310 h 4423872"/>
                  <a:gd name="connsiteX94" fmla="*/ 3251708 w 6037771"/>
                  <a:gd name="connsiteY94" fmla="*/ 1752973 h 4423872"/>
                  <a:gd name="connsiteX95" fmla="*/ 3280283 w 6037771"/>
                  <a:gd name="connsiteY95" fmla="*/ 1724398 h 4423872"/>
                  <a:gd name="connsiteX96" fmla="*/ 3294571 w 6037771"/>
                  <a:gd name="connsiteY96" fmla="*/ 1710110 h 4423872"/>
                  <a:gd name="connsiteX97" fmla="*/ 3308858 w 6037771"/>
                  <a:gd name="connsiteY97" fmla="*/ 1705348 h 4423872"/>
                  <a:gd name="connsiteX98" fmla="*/ 3356483 w 6037771"/>
                  <a:gd name="connsiteY98" fmla="*/ 1667248 h 4423872"/>
                  <a:gd name="connsiteX99" fmla="*/ 3399346 w 6037771"/>
                  <a:gd name="connsiteY99" fmla="*/ 1614860 h 4423872"/>
                  <a:gd name="connsiteX100" fmla="*/ 3432683 w 6037771"/>
                  <a:gd name="connsiteY100" fmla="*/ 1586285 h 4423872"/>
                  <a:gd name="connsiteX101" fmla="*/ 3446971 w 6037771"/>
                  <a:gd name="connsiteY101" fmla="*/ 1567235 h 4423872"/>
                  <a:gd name="connsiteX102" fmla="*/ 3513646 w 6037771"/>
                  <a:gd name="connsiteY102" fmla="*/ 1510085 h 4423872"/>
                  <a:gd name="connsiteX103" fmla="*/ 3523171 w 6037771"/>
                  <a:gd name="connsiteY103" fmla="*/ 1495798 h 4423872"/>
                  <a:gd name="connsiteX104" fmla="*/ 3561271 w 6037771"/>
                  <a:gd name="connsiteY104" fmla="*/ 1462460 h 4423872"/>
                  <a:gd name="connsiteX105" fmla="*/ 3580321 w 6037771"/>
                  <a:gd name="connsiteY105" fmla="*/ 1452935 h 4423872"/>
                  <a:gd name="connsiteX106" fmla="*/ 3604133 w 6037771"/>
                  <a:gd name="connsiteY106" fmla="*/ 1429123 h 4423872"/>
                  <a:gd name="connsiteX107" fmla="*/ 3618421 w 6037771"/>
                  <a:gd name="connsiteY107" fmla="*/ 1414835 h 4423872"/>
                  <a:gd name="connsiteX108" fmla="*/ 3680333 w 6037771"/>
                  <a:gd name="connsiteY108" fmla="*/ 1357685 h 4423872"/>
                  <a:gd name="connsiteX109" fmla="*/ 3704146 w 6037771"/>
                  <a:gd name="connsiteY109" fmla="*/ 1329110 h 4423872"/>
                  <a:gd name="connsiteX110" fmla="*/ 3723196 w 6037771"/>
                  <a:gd name="connsiteY110" fmla="*/ 1300535 h 4423872"/>
                  <a:gd name="connsiteX111" fmla="*/ 3737483 w 6037771"/>
                  <a:gd name="connsiteY111" fmla="*/ 1295773 h 4423872"/>
                  <a:gd name="connsiteX112" fmla="*/ 3808921 w 6037771"/>
                  <a:gd name="connsiteY112" fmla="*/ 1205285 h 4423872"/>
                  <a:gd name="connsiteX113" fmla="*/ 3827971 w 6037771"/>
                  <a:gd name="connsiteY113" fmla="*/ 1186235 h 4423872"/>
                  <a:gd name="connsiteX114" fmla="*/ 3880358 w 6037771"/>
                  <a:gd name="connsiteY114" fmla="*/ 1148135 h 4423872"/>
                  <a:gd name="connsiteX115" fmla="*/ 3899408 w 6037771"/>
                  <a:gd name="connsiteY115" fmla="*/ 1138610 h 4423872"/>
                  <a:gd name="connsiteX116" fmla="*/ 3927983 w 6037771"/>
                  <a:gd name="connsiteY116" fmla="*/ 1114798 h 4423872"/>
                  <a:gd name="connsiteX117" fmla="*/ 3961321 w 6037771"/>
                  <a:gd name="connsiteY117" fmla="*/ 1100510 h 4423872"/>
                  <a:gd name="connsiteX118" fmla="*/ 4004183 w 6037771"/>
                  <a:gd name="connsiteY118" fmla="*/ 1071935 h 4423872"/>
                  <a:gd name="connsiteX119" fmla="*/ 4018471 w 6037771"/>
                  <a:gd name="connsiteY119" fmla="*/ 1062410 h 4423872"/>
                  <a:gd name="connsiteX120" fmla="*/ 4037521 w 6037771"/>
                  <a:gd name="connsiteY120" fmla="*/ 1057648 h 4423872"/>
                  <a:gd name="connsiteX121" fmla="*/ 4113721 w 6037771"/>
                  <a:gd name="connsiteY121" fmla="*/ 1033835 h 4423872"/>
                  <a:gd name="connsiteX122" fmla="*/ 4161346 w 6037771"/>
                  <a:gd name="connsiteY122" fmla="*/ 1014785 h 4423872"/>
                  <a:gd name="connsiteX123" fmla="*/ 4194683 w 6037771"/>
                  <a:gd name="connsiteY123" fmla="*/ 1005260 h 4423872"/>
                  <a:gd name="connsiteX124" fmla="*/ 4232783 w 6037771"/>
                  <a:gd name="connsiteY124" fmla="*/ 1000498 h 4423872"/>
                  <a:gd name="connsiteX125" fmla="*/ 4275646 w 6037771"/>
                  <a:gd name="connsiteY125" fmla="*/ 990973 h 4423872"/>
                  <a:gd name="connsiteX126" fmla="*/ 4318508 w 6037771"/>
                  <a:gd name="connsiteY126" fmla="*/ 971923 h 4423872"/>
                  <a:gd name="connsiteX127" fmla="*/ 4356608 w 6037771"/>
                  <a:gd name="connsiteY127" fmla="*/ 962398 h 4423872"/>
                  <a:gd name="connsiteX128" fmla="*/ 4370896 w 6037771"/>
                  <a:gd name="connsiteY128" fmla="*/ 952873 h 4423872"/>
                  <a:gd name="connsiteX129" fmla="*/ 4408996 w 6037771"/>
                  <a:gd name="connsiteY129" fmla="*/ 938585 h 4423872"/>
                  <a:gd name="connsiteX130" fmla="*/ 4428046 w 6037771"/>
                  <a:gd name="connsiteY130" fmla="*/ 924298 h 4423872"/>
                  <a:gd name="connsiteX131" fmla="*/ 4461383 w 6037771"/>
                  <a:gd name="connsiteY131" fmla="*/ 895723 h 4423872"/>
                  <a:gd name="connsiteX132" fmla="*/ 4470908 w 6037771"/>
                  <a:gd name="connsiteY132" fmla="*/ 876673 h 4423872"/>
                  <a:gd name="connsiteX133" fmla="*/ 4489958 w 6037771"/>
                  <a:gd name="connsiteY133" fmla="*/ 857623 h 4423872"/>
                  <a:gd name="connsiteX134" fmla="*/ 4513771 w 6037771"/>
                  <a:gd name="connsiteY134" fmla="*/ 809998 h 4423872"/>
                  <a:gd name="connsiteX135" fmla="*/ 4528058 w 6037771"/>
                  <a:gd name="connsiteY135" fmla="*/ 786185 h 4423872"/>
                  <a:gd name="connsiteX136" fmla="*/ 4542346 w 6037771"/>
                  <a:gd name="connsiteY136" fmla="*/ 695698 h 4423872"/>
                  <a:gd name="connsiteX137" fmla="*/ 4551871 w 6037771"/>
                  <a:gd name="connsiteY137" fmla="*/ 581398 h 4423872"/>
                  <a:gd name="connsiteX138" fmla="*/ 4561396 w 6037771"/>
                  <a:gd name="connsiteY138" fmla="*/ 543298 h 4423872"/>
                  <a:gd name="connsiteX139" fmla="*/ 4566158 w 6037771"/>
                  <a:gd name="connsiteY139" fmla="*/ 500435 h 4423872"/>
                  <a:gd name="connsiteX140" fmla="*/ 4575683 w 6037771"/>
                  <a:gd name="connsiteY140" fmla="*/ 424235 h 4423872"/>
                  <a:gd name="connsiteX141" fmla="*/ 4580446 w 6037771"/>
                  <a:gd name="connsiteY141" fmla="*/ 381373 h 4423872"/>
                  <a:gd name="connsiteX142" fmla="*/ 4594733 w 6037771"/>
                  <a:gd name="connsiteY142" fmla="*/ 271835 h 4423872"/>
                  <a:gd name="connsiteX143" fmla="*/ 4599496 w 6037771"/>
                  <a:gd name="connsiteY143" fmla="*/ 233735 h 4423872"/>
                  <a:gd name="connsiteX144" fmla="*/ 4609021 w 6037771"/>
                  <a:gd name="connsiteY144" fmla="*/ 190873 h 4423872"/>
                  <a:gd name="connsiteX145" fmla="*/ 4613783 w 6037771"/>
                  <a:gd name="connsiteY145" fmla="*/ 152773 h 4423872"/>
                  <a:gd name="connsiteX146" fmla="*/ 4623308 w 6037771"/>
                  <a:gd name="connsiteY146" fmla="*/ 119435 h 4423872"/>
                  <a:gd name="connsiteX147" fmla="*/ 4628071 w 6037771"/>
                  <a:gd name="connsiteY147" fmla="*/ 95623 h 4423872"/>
                  <a:gd name="connsiteX148" fmla="*/ 4637596 w 6037771"/>
                  <a:gd name="connsiteY148" fmla="*/ 76573 h 4423872"/>
                  <a:gd name="connsiteX149" fmla="*/ 4647121 w 6037771"/>
                  <a:gd name="connsiteY149" fmla="*/ 52760 h 4423872"/>
                  <a:gd name="connsiteX150" fmla="*/ 4685221 w 6037771"/>
                  <a:gd name="connsiteY150" fmla="*/ 14660 h 4423872"/>
                  <a:gd name="connsiteX151" fmla="*/ 4704271 w 6037771"/>
                  <a:gd name="connsiteY151" fmla="*/ 9898 h 4423872"/>
                  <a:gd name="connsiteX152" fmla="*/ 4723321 w 6037771"/>
                  <a:gd name="connsiteY152" fmla="*/ 373 h 4423872"/>
                  <a:gd name="connsiteX153" fmla="*/ 4847146 w 6037771"/>
                  <a:gd name="connsiteY153" fmla="*/ 14660 h 4423872"/>
                  <a:gd name="connsiteX154" fmla="*/ 4885246 w 6037771"/>
                  <a:gd name="connsiteY154" fmla="*/ 28948 h 4423872"/>
                  <a:gd name="connsiteX155" fmla="*/ 4932871 w 6037771"/>
                  <a:gd name="connsiteY155" fmla="*/ 52760 h 4423872"/>
                  <a:gd name="connsiteX156" fmla="*/ 4970971 w 6037771"/>
                  <a:gd name="connsiteY156" fmla="*/ 86098 h 4423872"/>
                  <a:gd name="connsiteX157" fmla="*/ 5013833 w 6037771"/>
                  <a:gd name="connsiteY157" fmla="*/ 133723 h 4423872"/>
                  <a:gd name="connsiteX158" fmla="*/ 5061458 w 6037771"/>
                  <a:gd name="connsiteY158" fmla="*/ 200398 h 4423872"/>
                  <a:gd name="connsiteX159" fmla="*/ 5080508 w 6037771"/>
                  <a:gd name="connsiteY159" fmla="*/ 228973 h 4423872"/>
                  <a:gd name="connsiteX160" fmla="*/ 5099558 w 6037771"/>
                  <a:gd name="connsiteY160" fmla="*/ 252785 h 4423872"/>
                  <a:gd name="connsiteX161" fmla="*/ 5113846 w 6037771"/>
                  <a:gd name="connsiteY161" fmla="*/ 276598 h 4423872"/>
                  <a:gd name="connsiteX162" fmla="*/ 5132896 w 6037771"/>
                  <a:gd name="connsiteY162" fmla="*/ 300410 h 4423872"/>
                  <a:gd name="connsiteX163" fmla="*/ 5151946 w 6037771"/>
                  <a:gd name="connsiteY163" fmla="*/ 328985 h 4423872"/>
                  <a:gd name="connsiteX164" fmla="*/ 5170996 w 6037771"/>
                  <a:gd name="connsiteY164" fmla="*/ 362323 h 4423872"/>
                  <a:gd name="connsiteX165" fmla="*/ 5228146 w 6037771"/>
                  <a:gd name="connsiteY165" fmla="*/ 409948 h 4423872"/>
                  <a:gd name="connsiteX166" fmla="*/ 5247196 w 6037771"/>
                  <a:gd name="connsiteY166" fmla="*/ 419473 h 4423872"/>
                  <a:gd name="connsiteX167" fmla="*/ 5275771 w 6037771"/>
                  <a:gd name="connsiteY167" fmla="*/ 428998 h 4423872"/>
                  <a:gd name="connsiteX168" fmla="*/ 5356733 w 6037771"/>
                  <a:gd name="connsiteY168" fmla="*/ 471860 h 4423872"/>
                  <a:gd name="connsiteX169" fmla="*/ 5390071 w 6037771"/>
                  <a:gd name="connsiteY169" fmla="*/ 481385 h 4423872"/>
                  <a:gd name="connsiteX170" fmla="*/ 5404358 w 6037771"/>
                  <a:gd name="connsiteY170" fmla="*/ 486148 h 4423872"/>
                  <a:gd name="connsiteX171" fmla="*/ 5461508 w 6037771"/>
                  <a:gd name="connsiteY171" fmla="*/ 514723 h 4423872"/>
                  <a:gd name="connsiteX172" fmla="*/ 5490083 w 6037771"/>
                  <a:gd name="connsiteY172" fmla="*/ 529010 h 4423872"/>
                  <a:gd name="connsiteX173" fmla="*/ 5537708 w 6037771"/>
                  <a:gd name="connsiteY173" fmla="*/ 548060 h 4423872"/>
                  <a:gd name="connsiteX174" fmla="*/ 5571046 w 6037771"/>
                  <a:gd name="connsiteY174" fmla="*/ 571873 h 4423872"/>
                  <a:gd name="connsiteX175" fmla="*/ 5599621 w 6037771"/>
                  <a:gd name="connsiteY175" fmla="*/ 586160 h 4423872"/>
                  <a:gd name="connsiteX176" fmla="*/ 5623433 w 6037771"/>
                  <a:gd name="connsiteY176" fmla="*/ 605210 h 4423872"/>
                  <a:gd name="connsiteX177" fmla="*/ 5647246 w 6037771"/>
                  <a:gd name="connsiteY177" fmla="*/ 619498 h 4423872"/>
                  <a:gd name="connsiteX178" fmla="*/ 5690108 w 6037771"/>
                  <a:gd name="connsiteY178" fmla="*/ 652835 h 4423872"/>
                  <a:gd name="connsiteX179" fmla="*/ 5718683 w 6037771"/>
                  <a:gd name="connsiteY179" fmla="*/ 671885 h 4423872"/>
                  <a:gd name="connsiteX180" fmla="*/ 5752021 w 6037771"/>
                  <a:gd name="connsiteY180" fmla="*/ 714748 h 4423872"/>
                  <a:gd name="connsiteX181" fmla="*/ 5785358 w 6037771"/>
                  <a:gd name="connsiteY181" fmla="*/ 743323 h 4423872"/>
                  <a:gd name="connsiteX182" fmla="*/ 5813933 w 6037771"/>
                  <a:gd name="connsiteY182" fmla="*/ 786185 h 4423872"/>
                  <a:gd name="connsiteX183" fmla="*/ 5852033 w 6037771"/>
                  <a:gd name="connsiteY183" fmla="*/ 867148 h 4423872"/>
                  <a:gd name="connsiteX184" fmla="*/ 5871083 w 6037771"/>
                  <a:gd name="connsiteY184" fmla="*/ 957635 h 4423872"/>
                  <a:gd name="connsiteX185" fmla="*/ 5885371 w 6037771"/>
                  <a:gd name="connsiteY185" fmla="*/ 1000498 h 4423872"/>
                  <a:gd name="connsiteX186" fmla="*/ 5904421 w 6037771"/>
                  <a:gd name="connsiteY186" fmla="*/ 1081460 h 4423872"/>
                  <a:gd name="connsiteX187" fmla="*/ 5918708 w 6037771"/>
                  <a:gd name="connsiteY187" fmla="*/ 1124323 h 4423872"/>
                  <a:gd name="connsiteX188" fmla="*/ 5928233 w 6037771"/>
                  <a:gd name="connsiteY188" fmla="*/ 1157660 h 4423872"/>
                  <a:gd name="connsiteX189" fmla="*/ 5937758 w 6037771"/>
                  <a:gd name="connsiteY189" fmla="*/ 1181473 h 4423872"/>
                  <a:gd name="connsiteX190" fmla="*/ 5961571 w 6037771"/>
                  <a:gd name="connsiteY190" fmla="*/ 1248148 h 4423872"/>
                  <a:gd name="connsiteX191" fmla="*/ 5980621 w 6037771"/>
                  <a:gd name="connsiteY191" fmla="*/ 1295773 h 4423872"/>
                  <a:gd name="connsiteX192" fmla="*/ 5985383 w 6037771"/>
                  <a:gd name="connsiteY192" fmla="*/ 1329110 h 4423872"/>
                  <a:gd name="connsiteX193" fmla="*/ 5999671 w 6037771"/>
                  <a:gd name="connsiteY193" fmla="*/ 1362448 h 4423872"/>
                  <a:gd name="connsiteX194" fmla="*/ 6013958 w 6037771"/>
                  <a:gd name="connsiteY194" fmla="*/ 1471985 h 4423872"/>
                  <a:gd name="connsiteX195" fmla="*/ 6018721 w 6037771"/>
                  <a:gd name="connsiteY195" fmla="*/ 1505323 h 4423872"/>
                  <a:gd name="connsiteX196" fmla="*/ 6023483 w 6037771"/>
                  <a:gd name="connsiteY196" fmla="*/ 1529135 h 4423872"/>
                  <a:gd name="connsiteX197" fmla="*/ 6028246 w 6037771"/>
                  <a:gd name="connsiteY197" fmla="*/ 1610098 h 4423872"/>
                  <a:gd name="connsiteX198" fmla="*/ 6037771 w 6037771"/>
                  <a:gd name="connsiteY198" fmla="*/ 1705348 h 4423872"/>
                  <a:gd name="connsiteX199" fmla="*/ 6033008 w 6037771"/>
                  <a:gd name="connsiteY199" fmla="*/ 1948235 h 4423872"/>
                  <a:gd name="connsiteX200" fmla="*/ 6009196 w 6037771"/>
                  <a:gd name="connsiteY200" fmla="*/ 2029198 h 4423872"/>
                  <a:gd name="connsiteX201" fmla="*/ 5999671 w 6037771"/>
                  <a:gd name="connsiteY201" fmla="*/ 2053010 h 4423872"/>
                  <a:gd name="connsiteX202" fmla="*/ 5961571 w 6037771"/>
                  <a:gd name="connsiteY202" fmla="*/ 2076823 h 4423872"/>
                  <a:gd name="connsiteX203" fmla="*/ 5852033 w 6037771"/>
                  <a:gd name="connsiteY203" fmla="*/ 2067298 h 4423872"/>
                  <a:gd name="connsiteX204" fmla="*/ 5790121 w 6037771"/>
                  <a:gd name="connsiteY204" fmla="*/ 2048248 h 4423872"/>
                  <a:gd name="connsiteX205" fmla="*/ 5752021 w 6037771"/>
                  <a:gd name="connsiteY205" fmla="*/ 2038723 h 4423872"/>
                  <a:gd name="connsiteX206" fmla="*/ 5728208 w 6037771"/>
                  <a:gd name="connsiteY206" fmla="*/ 2029198 h 4423872"/>
                  <a:gd name="connsiteX207" fmla="*/ 5709158 w 6037771"/>
                  <a:gd name="connsiteY207" fmla="*/ 2024435 h 4423872"/>
                  <a:gd name="connsiteX208" fmla="*/ 5685346 w 6037771"/>
                  <a:gd name="connsiteY208" fmla="*/ 2014910 h 4423872"/>
                  <a:gd name="connsiteX209" fmla="*/ 5652008 w 6037771"/>
                  <a:gd name="connsiteY209" fmla="*/ 2010148 h 4423872"/>
                  <a:gd name="connsiteX210" fmla="*/ 5623433 w 6037771"/>
                  <a:gd name="connsiteY210" fmla="*/ 2000623 h 4423872"/>
                  <a:gd name="connsiteX211" fmla="*/ 5604383 w 6037771"/>
                  <a:gd name="connsiteY211" fmla="*/ 1995860 h 4423872"/>
                  <a:gd name="connsiteX212" fmla="*/ 5580571 w 6037771"/>
                  <a:gd name="connsiteY212" fmla="*/ 1986335 h 4423872"/>
                  <a:gd name="connsiteX213" fmla="*/ 5551996 w 6037771"/>
                  <a:gd name="connsiteY213" fmla="*/ 1976810 h 4423872"/>
                  <a:gd name="connsiteX214" fmla="*/ 5518658 w 6037771"/>
                  <a:gd name="connsiteY214" fmla="*/ 1962523 h 4423872"/>
                  <a:gd name="connsiteX215" fmla="*/ 5513896 w 6037771"/>
                  <a:gd name="connsiteY215" fmla="*/ 1948235 h 4423872"/>
                  <a:gd name="connsiteX216" fmla="*/ 5475796 w 6037771"/>
                  <a:gd name="connsiteY216" fmla="*/ 1924423 h 4423872"/>
                  <a:gd name="connsiteX217" fmla="*/ 5432933 w 6037771"/>
                  <a:gd name="connsiteY217" fmla="*/ 1900610 h 4423872"/>
                  <a:gd name="connsiteX218" fmla="*/ 5366258 w 6037771"/>
                  <a:gd name="connsiteY218" fmla="*/ 1824410 h 4423872"/>
                  <a:gd name="connsiteX219" fmla="*/ 5342446 w 6037771"/>
                  <a:gd name="connsiteY219" fmla="*/ 1805360 h 4423872"/>
                  <a:gd name="connsiteX220" fmla="*/ 5318633 w 6037771"/>
                  <a:gd name="connsiteY220" fmla="*/ 1800598 h 4423872"/>
                  <a:gd name="connsiteX221" fmla="*/ 5247196 w 6037771"/>
                  <a:gd name="connsiteY221" fmla="*/ 1762498 h 4423872"/>
                  <a:gd name="connsiteX222" fmla="*/ 5099558 w 6037771"/>
                  <a:gd name="connsiteY222" fmla="*/ 1719635 h 4423872"/>
                  <a:gd name="connsiteX223" fmla="*/ 5070983 w 6037771"/>
                  <a:gd name="connsiteY223" fmla="*/ 1714873 h 4423872"/>
                  <a:gd name="connsiteX224" fmla="*/ 5047171 w 6037771"/>
                  <a:gd name="connsiteY224" fmla="*/ 1710110 h 4423872"/>
                  <a:gd name="connsiteX225" fmla="*/ 4828096 w 6037771"/>
                  <a:gd name="connsiteY225" fmla="*/ 1700585 h 4423872"/>
                  <a:gd name="connsiteX226" fmla="*/ 4718558 w 6037771"/>
                  <a:gd name="connsiteY226" fmla="*/ 1714873 h 4423872"/>
                  <a:gd name="connsiteX227" fmla="*/ 4670933 w 6037771"/>
                  <a:gd name="connsiteY227" fmla="*/ 1743448 h 4423872"/>
                  <a:gd name="connsiteX228" fmla="*/ 4656646 w 6037771"/>
                  <a:gd name="connsiteY228" fmla="*/ 1748210 h 4423872"/>
                  <a:gd name="connsiteX229" fmla="*/ 4613783 w 6037771"/>
                  <a:gd name="connsiteY229" fmla="*/ 1800598 h 4423872"/>
                  <a:gd name="connsiteX230" fmla="*/ 4589971 w 6037771"/>
                  <a:gd name="connsiteY230" fmla="*/ 1833935 h 4423872"/>
                  <a:gd name="connsiteX231" fmla="*/ 4566158 w 6037771"/>
                  <a:gd name="connsiteY231" fmla="*/ 1857748 h 4423872"/>
                  <a:gd name="connsiteX232" fmla="*/ 4547108 w 6037771"/>
                  <a:gd name="connsiteY232" fmla="*/ 1881560 h 4423872"/>
                  <a:gd name="connsiteX233" fmla="*/ 4504246 w 6037771"/>
                  <a:gd name="connsiteY233" fmla="*/ 1924423 h 4423872"/>
                  <a:gd name="connsiteX234" fmla="*/ 4447096 w 6037771"/>
                  <a:gd name="connsiteY234" fmla="*/ 1972048 h 4423872"/>
                  <a:gd name="connsiteX235" fmla="*/ 4428046 w 6037771"/>
                  <a:gd name="connsiteY235" fmla="*/ 1981573 h 4423872"/>
                  <a:gd name="connsiteX236" fmla="*/ 4370896 w 6037771"/>
                  <a:gd name="connsiteY236" fmla="*/ 2014910 h 4423872"/>
                  <a:gd name="connsiteX237" fmla="*/ 4356608 w 6037771"/>
                  <a:gd name="connsiteY237" fmla="*/ 2019673 h 4423872"/>
                  <a:gd name="connsiteX238" fmla="*/ 4342321 w 6037771"/>
                  <a:gd name="connsiteY238" fmla="*/ 2029198 h 4423872"/>
                  <a:gd name="connsiteX239" fmla="*/ 4266121 w 6037771"/>
                  <a:gd name="connsiteY239" fmla="*/ 2038723 h 4423872"/>
                  <a:gd name="connsiteX240" fmla="*/ 4208971 w 6037771"/>
                  <a:gd name="connsiteY240" fmla="*/ 2048248 h 4423872"/>
                  <a:gd name="connsiteX241" fmla="*/ 4180396 w 6037771"/>
                  <a:gd name="connsiteY241" fmla="*/ 2053010 h 4423872"/>
                  <a:gd name="connsiteX242" fmla="*/ 4166108 w 6037771"/>
                  <a:gd name="connsiteY242" fmla="*/ 2057773 h 4423872"/>
                  <a:gd name="connsiteX243" fmla="*/ 4147058 w 6037771"/>
                  <a:gd name="connsiteY243" fmla="*/ 2062535 h 4423872"/>
                  <a:gd name="connsiteX244" fmla="*/ 4123246 w 6037771"/>
                  <a:gd name="connsiteY244" fmla="*/ 2072060 h 4423872"/>
                  <a:gd name="connsiteX245" fmla="*/ 4075621 w 6037771"/>
                  <a:gd name="connsiteY245" fmla="*/ 2081585 h 4423872"/>
                  <a:gd name="connsiteX246" fmla="*/ 4051808 w 6037771"/>
                  <a:gd name="connsiteY246" fmla="*/ 2091110 h 4423872"/>
                  <a:gd name="connsiteX247" fmla="*/ 3999421 w 6037771"/>
                  <a:gd name="connsiteY247" fmla="*/ 2105398 h 4423872"/>
                  <a:gd name="connsiteX248" fmla="*/ 3975608 w 6037771"/>
                  <a:gd name="connsiteY248" fmla="*/ 2114923 h 4423872"/>
                  <a:gd name="connsiteX249" fmla="*/ 3956558 w 6037771"/>
                  <a:gd name="connsiteY249" fmla="*/ 2129210 h 4423872"/>
                  <a:gd name="connsiteX250" fmla="*/ 3923221 w 6037771"/>
                  <a:gd name="connsiteY250" fmla="*/ 2138735 h 4423872"/>
                  <a:gd name="connsiteX251" fmla="*/ 3899408 w 6037771"/>
                  <a:gd name="connsiteY251" fmla="*/ 2153023 h 4423872"/>
                  <a:gd name="connsiteX252" fmla="*/ 3856546 w 6037771"/>
                  <a:gd name="connsiteY252" fmla="*/ 2181598 h 4423872"/>
                  <a:gd name="connsiteX253" fmla="*/ 3818446 w 6037771"/>
                  <a:gd name="connsiteY253" fmla="*/ 2200648 h 4423872"/>
                  <a:gd name="connsiteX254" fmla="*/ 3804158 w 6037771"/>
                  <a:gd name="connsiteY254" fmla="*/ 2214935 h 4423872"/>
                  <a:gd name="connsiteX255" fmla="*/ 3794633 w 6037771"/>
                  <a:gd name="connsiteY255" fmla="*/ 2229223 h 4423872"/>
                  <a:gd name="connsiteX256" fmla="*/ 3766058 w 6037771"/>
                  <a:gd name="connsiteY256" fmla="*/ 2248273 h 4423872"/>
                  <a:gd name="connsiteX257" fmla="*/ 3742246 w 6037771"/>
                  <a:gd name="connsiteY257" fmla="*/ 2267323 h 4423872"/>
                  <a:gd name="connsiteX258" fmla="*/ 3713671 w 6037771"/>
                  <a:gd name="connsiteY258" fmla="*/ 2276848 h 4423872"/>
                  <a:gd name="connsiteX259" fmla="*/ 3646996 w 6037771"/>
                  <a:gd name="connsiteY259" fmla="*/ 2305423 h 4423872"/>
                  <a:gd name="connsiteX260" fmla="*/ 3623183 w 6037771"/>
                  <a:gd name="connsiteY260" fmla="*/ 2314948 h 4423872"/>
                  <a:gd name="connsiteX261" fmla="*/ 3599371 w 6037771"/>
                  <a:gd name="connsiteY261" fmla="*/ 2329235 h 4423872"/>
                  <a:gd name="connsiteX262" fmla="*/ 3580321 w 6037771"/>
                  <a:gd name="connsiteY262" fmla="*/ 2333998 h 4423872"/>
                  <a:gd name="connsiteX263" fmla="*/ 3527933 w 6037771"/>
                  <a:gd name="connsiteY263" fmla="*/ 2357810 h 4423872"/>
                  <a:gd name="connsiteX264" fmla="*/ 3508883 w 6037771"/>
                  <a:gd name="connsiteY264" fmla="*/ 2372098 h 4423872"/>
                  <a:gd name="connsiteX265" fmla="*/ 3489833 w 6037771"/>
                  <a:gd name="connsiteY265" fmla="*/ 2381623 h 4423872"/>
                  <a:gd name="connsiteX266" fmla="*/ 3475546 w 6037771"/>
                  <a:gd name="connsiteY266" fmla="*/ 2391148 h 4423872"/>
                  <a:gd name="connsiteX267" fmla="*/ 3456496 w 6037771"/>
                  <a:gd name="connsiteY267" fmla="*/ 2395910 h 4423872"/>
                  <a:gd name="connsiteX268" fmla="*/ 3442208 w 6037771"/>
                  <a:gd name="connsiteY268" fmla="*/ 2410198 h 4423872"/>
                  <a:gd name="connsiteX269" fmla="*/ 3399346 w 6037771"/>
                  <a:gd name="connsiteY269" fmla="*/ 2429248 h 4423872"/>
                  <a:gd name="connsiteX270" fmla="*/ 3366008 w 6037771"/>
                  <a:gd name="connsiteY270" fmla="*/ 2448298 h 4423872"/>
                  <a:gd name="connsiteX271" fmla="*/ 3294571 w 6037771"/>
                  <a:gd name="connsiteY271" fmla="*/ 2481635 h 4423872"/>
                  <a:gd name="connsiteX272" fmla="*/ 3246946 w 6037771"/>
                  <a:gd name="connsiteY272" fmla="*/ 2495923 h 4423872"/>
                  <a:gd name="connsiteX273" fmla="*/ 3218371 w 6037771"/>
                  <a:gd name="connsiteY273" fmla="*/ 2510210 h 4423872"/>
                  <a:gd name="connsiteX274" fmla="*/ 3185033 w 6037771"/>
                  <a:gd name="connsiteY274" fmla="*/ 2524498 h 4423872"/>
                  <a:gd name="connsiteX275" fmla="*/ 3156458 w 6037771"/>
                  <a:gd name="connsiteY275" fmla="*/ 2538785 h 4423872"/>
                  <a:gd name="connsiteX276" fmla="*/ 3123121 w 6037771"/>
                  <a:gd name="connsiteY276" fmla="*/ 2553073 h 4423872"/>
                  <a:gd name="connsiteX277" fmla="*/ 3089783 w 6037771"/>
                  <a:gd name="connsiteY277" fmla="*/ 2581648 h 4423872"/>
                  <a:gd name="connsiteX278" fmla="*/ 3070733 w 6037771"/>
                  <a:gd name="connsiteY278" fmla="*/ 2591173 h 4423872"/>
                  <a:gd name="connsiteX279" fmla="*/ 3051683 w 6037771"/>
                  <a:gd name="connsiteY279" fmla="*/ 2605460 h 4423872"/>
                  <a:gd name="connsiteX280" fmla="*/ 3032633 w 6037771"/>
                  <a:gd name="connsiteY280" fmla="*/ 2614985 h 4423872"/>
                  <a:gd name="connsiteX281" fmla="*/ 3013583 w 6037771"/>
                  <a:gd name="connsiteY281" fmla="*/ 2634035 h 4423872"/>
                  <a:gd name="connsiteX282" fmla="*/ 2985008 w 6037771"/>
                  <a:gd name="connsiteY282" fmla="*/ 2653085 h 4423872"/>
                  <a:gd name="connsiteX283" fmla="*/ 2956433 w 6037771"/>
                  <a:gd name="connsiteY283" fmla="*/ 2681660 h 4423872"/>
                  <a:gd name="connsiteX284" fmla="*/ 2870708 w 6037771"/>
                  <a:gd name="connsiteY284" fmla="*/ 2743573 h 4423872"/>
                  <a:gd name="connsiteX285" fmla="*/ 2856421 w 6037771"/>
                  <a:gd name="connsiteY285" fmla="*/ 2762623 h 4423872"/>
                  <a:gd name="connsiteX286" fmla="*/ 2818321 w 6037771"/>
                  <a:gd name="connsiteY286" fmla="*/ 2786435 h 4423872"/>
                  <a:gd name="connsiteX287" fmla="*/ 2799271 w 6037771"/>
                  <a:gd name="connsiteY287" fmla="*/ 2800723 h 4423872"/>
                  <a:gd name="connsiteX288" fmla="*/ 2746883 w 6037771"/>
                  <a:gd name="connsiteY288" fmla="*/ 2843585 h 4423872"/>
                  <a:gd name="connsiteX289" fmla="*/ 2723071 w 6037771"/>
                  <a:gd name="connsiteY289" fmla="*/ 2853110 h 4423872"/>
                  <a:gd name="connsiteX290" fmla="*/ 2656396 w 6037771"/>
                  <a:gd name="connsiteY290" fmla="*/ 2900735 h 4423872"/>
                  <a:gd name="connsiteX291" fmla="*/ 2632583 w 6037771"/>
                  <a:gd name="connsiteY291" fmla="*/ 2905498 h 4423872"/>
                  <a:gd name="connsiteX292" fmla="*/ 2580196 w 6037771"/>
                  <a:gd name="connsiteY292" fmla="*/ 2924548 h 4423872"/>
                  <a:gd name="connsiteX293" fmla="*/ 2518283 w 6037771"/>
                  <a:gd name="connsiteY293" fmla="*/ 2934073 h 4423872"/>
                  <a:gd name="connsiteX294" fmla="*/ 2408746 w 6037771"/>
                  <a:gd name="connsiteY294" fmla="*/ 2943598 h 4423872"/>
                  <a:gd name="connsiteX295" fmla="*/ 2356358 w 6037771"/>
                  <a:gd name="connsiteY295" fmla="*/ 2957885 h 4423872"/>
                  <a:gd name="connsiteX296" fmla="*/ 2303971 w 6037771"/>
                  <a:gd name="connsiteY296" fmla="*/ 2967410 h 4423872"/>
                  <a:gd name="connsiteX297" fmla="*/ 2246821 w 6037771"/>
                  <a:gd name="connsiteY297" fmla="*/ 2986460 h 4423872"/>
                  <a:gd name="connsiteX298" fmla="*/ 2203958 w 6037771"/>
                  <a:gd name="connsiteY298" fmla="*/ 2995985 h 4423872"/>
                  <a:gd name="connsiteX299" fmla="*/ 2146808 w 6037771"/>
                  <a:gd name="connsiteY299" fmla="*/ 3005510 h 4423872"/>
                  <a:gd name="connsiteX300" fmla="*/ 2118233 w 6037771"/>
                  <a:gd name="connsiteY300" fmla="*/ 3015035 h 4423872"/>
                  <a:gd name="connsiteX301" fmla="*/ 2070608 w 6037771"/>
                  <a:gd name="connsiteY301" fmla="*/ 3024560 h 4423872"/>
                  <a:gd name="connsiteX302" fmla="*/ 2046796 w 6037771"/>
                  <a:gd name="connsiteY302" fmla="*/ 3034085 h 4423872"/>
                  <a:gd name="connsiteX303" fmla="*/ 2027746 w 6037771"/>
                  <a:gd name="connsiteY303" fmla="*/ 3048373 h 4423872"/>
                  <a:gd name="connsiteX304" fmla="*/ 1989646 w 6037771"/>
                  <a:gd name="connsiteY304" fmla="*/ 3057898 h 4423872"/>
                  <a:gd name="connsiteX305" fmla="*/ 1922971 w 6037771"/>
                  <a:gd name="connsiteY305" fmla="*/ 3076948 h 4423872"/>
                  <a:gd name="connsiteX306" fmla="*/ 1894396 w 6037771"/>
                  <a:gd name="connsiteY306" fmla="*/ 3081710 h 4423872"/>
                  <a:gd name="connsiteX307" fmla="*/ 1846771 w 6037771"/>
                  <a:gd name="connsiteY307" fmla="*/ 3095998 h 4423872"/>
                  <a:gd name="connsiteX308" fmla="*/ 1832483 w 6037771"/>
                  <a:gd name="connsiteY308" fmla="*/ 3100760 h 4423872"/>
                  <a:gd name="connsiteX309" fmla="*/ 1808671 w 6037771"/>
                  <a:gd name="connsiteY309" fmla="*/ 3105523 h 4423872"/>
                  <a:gd name="connsiteX310" fmla="*/ 1765808 w 6037771"/>
                  <a:gd name="connsiteY310" fmla="*/ 3124573 h 4423872"/>
                  <a:gd name="connsiteX311" fmla="*/ 1746758 w 6037771"/>
                  <a:gd name="connsiteY311" fmla="*/ 3134098 h 4423872"/>
                  <a:gd name="connsiteX312" fmla="*/ 1718183 w 6037771"/>
                  <a:gd name="connsiteY312" fmla="*/ 3143623 h 4423872"/>
                  <a:gd name="connsiteX313" fmla="*/ 1680083 w 6037771"/>
                  <a:gd name="connsiteY313" fmla="*/ 3153148 h 4423872"/>
                  <a:gd name="connsiteX314" fmla="*/ 1599121 w 6037771"/>
                  <a:gd name="connsiteY314" fmla="*/ 3181723 h 4423872"/>
                  <a:gd name="connsiteX315" fmla="*/ 1503871 w 6037771"/>
                  <a:gd name="connsiteY315" fmla="*/ 3229348 h 4423872"/>
                  <a:gd name="connsiteX316" fmla="*/ 1484821 w 6037771"/>
                  <a:gd name="connsiteY316" fmla="*/ 3238873 h 4423872"/>
                  <a:gd name="connsiteX317" fmla="*/ 1465771 w 6037771"/>
                  <a:gd name="connsiteY317" fmla="*/ 3248398 h 4423872"/>
                  <a:gd name="connsiteX318" fmla="*/ 1403858 w 6037771"/>
                  <a:gd name="connsiteY318" fmla="*/ 3276973 h 4423872"/>
                  <a:gd name="connsiteX319" fmla="*/ 1384808 w 6037771"/>
                  <a:gd name="connsiteY319" fmla="*/ 3286498 h 4423872"/>
                  <a:gd name="connsiteX320" fmla="*/ 1341946 w 6037771"/>
                  <a:gd name="connsiteY320" fmla="*/ 3315073 h 4423872"/>
                  <a:gd name="connsiteX321" fmla="*/ 1318133 w 6037771"/>
                  <a:gd name="connsiteY321" fmla="*/ 3319835 h 4423872"/>
                  <a:gd name="connsiteX322" fmla="*/ 1299083 w 6037771"/>
                  <a:gd name="connsiteY322" fmla="*/ 3334123 h 4423872"/>
                  <a:gd name="connsiteX323" fmla="*/ 1213358 w 6037771"/>
                  <a:gd name="connsiteY323" fmla="*/ 3367460 h 4423872"/>
                  <a:gd name="connsiteX324" fmla="*/ 1189546 w 6037771"/>
                  <a:gd name="connsiteY324" fmla="*/ 3372223 h 4423872"/>
                  <a:gd name="connsiteX325" fmla="*/ 1175258 w 6037771"/>
                  <a:gd name="connsiteY325" fmla="*/ 3376985 h 4423872"/>
                  <a:gd name="connsiteX326" fmla="*/ 1137158 w 6037771"/>
                  <a:gd name="connsiteY326" fmla="*/ 3386510 h 4423872"/>
                  <a:gd name="connsiteX327" fmla="*/ 1118108 w 6037771"/>
                  <a:gd name="connsiteY327" fmla="*/ 3391273 h 4423872"/>
                  <a:gd name="connsiteX328" fmla="*/ 1065721 w 6037771"/>
                  <a:gd name="connsiteY328" fmla="*/ 3400798 h 4423872"/>
                  <a:gd name="connsiteX329" fmla="*/ 1022858 w 6037771"/>
                  <a:gd name="connsiteY329" fmla="*/ 3410323 h 4423872"/>
                  <a:gd name="connsiteX330" fmla="*/ 1022858 w 6037771"/>
                  <a:gd name="connsiteY330" fmla="*/ 3419848 h 4423872"/>
                  <a:gd name="connsiteX331" fmla="*/ 979996 w 6037771"/>
                  <a:gd name="connsiteY331" fmla="*/ 3472236 h 4423872"/>
                  <a:gd name="connsiteX332" fmla="*/ 965708 w 6037771"/>
                  <a:gd name="connsiteY332" fmla="*/ 3729411 h 4423872"/>
                  <a:gd name="connsiteX333" fmla="*/ 765684 w 6037771"/>
                  <a:gd name="connsiteY333" fmla="*/ 3948485 h 4423872"/>
                  <a:gd name="connsiteX334" fmla="*/ 546608 w 6037771"/>
                  <a:gd name="connsiteY334" fmla="*/ 4086598 h 4423872"/>
                  <a:gd name="connsiteX335" fmla="*/ 489458 w 6037771"/>
                  <a:gd name="connsiteY335" fmla="*/ 4419972 h 4423872"/>
                  <a:gd name="connsiteX336" fmla="*/ 187040 w 6037771"/>
                  <a:gd name="connsiteY336" fmla="*/ 4412829 h 4423872"/>
                  <a:gd name="connsiteX337" fmla="*/ 1302 w 6037771"/>
                  <a:gd name="connsiteY337" fmla="*/ 4310437 h 4423872"/>
                  <a:gd name="connsiteX0" fmla="*/ 1302 w 6037771"/>
                  <a:gd name="connsiteY0" fmla="*/ 4310437 h 4414875"/>
                  <a:gd name="connsiteX1" fmla="*/ 113220 w 6037771"/>
                  <a:gd name="connsiteY1" fmla="*/ 3986585 h 4414875"/>
                  <a:gd name="connsiteX2" fmla="*/ 113221 w 6037771"/>
                  <a:gd name="connsiteY2" fmla="*/ 3791323 h 4414875"/>
                  <a:gd name="connsiteX3" fmla="*/ 108458 w 6037771"/>
                  <a:gd name="connsiteY3" fmla="*/ 3719885 h 4414875"/>
                  <a:gd name="connsiteX4" fmla="*/ 103696 w 6037771"/>
                  <a:gd name="connsiteY4" fmla="*/ 3700835 h 4414875"/>
                  <a:gd name="connsiteX5" fmla="*/ 108458 w 6037771"/>
                  <a:gd name="connsiteY5" fmla="*/ 3596060 h 4414875"/>
                  <a:gd name="connsiteX6" fmla="*/ 117983 w 6037771"/>
                  <a:gd name="connsiteY6" fmla="*/ 3543673 h 4414875"/>
                  <a:gd name="connsiteX7" fmla="*/ 184658 w 6037771"/>
                  <a:gd name="connsiteY7" fmla="*/ 3457948 h 4414875"/>
                  <a:gd name="connsiteX8" fmla="*/ 203708 w 6037771"/>
                  <a:gd name="connsiteY8" fmla="*/ 3434135 h 4414875"/>
                  <a:gd name="connsiteX9" fmla="*/ 222758 w 6037771"/>
                  <a:gd name="connsiteY9" fmla="*/ 3424610 h 4414875"/>
                  <a:gd name="connsiteX10" fmla="*/ 237046 w 6037771"/>
                  <a:gd name="connsiteY10" fmla="*/ 3410323 h 4414875"/>
                  <a:gd name="connsiteX11" fmla="*/ 265621 w 6037771"/>
                  <a:gd name="connsiteY11" fmla="*/ 3391273 h 4414875"/>
                  <a:gd name="connsiteX12" fmla="*/ 327533 w 6037771"/>
                  <a:gd name="connsiteY12" fmla="*/ 3334123 h 4414875"/>
                  <a:gd name="connsiteX13" fmla="*/ 356108 w 6037771"/>
                  <a:gd name="connsiteY13" fmla="*/ 3315073 h 4414875"/>
                  <a:gd name="connsiteX14" fmla="*/ 437071 w 6037771"/>
                  <a:gd name="connsiteY14" fmla="*/ 3281735 h 4414875"/>
                  <a:gd name="connsiteX15" fmla="*/ 479933 w 6037771"/>
                  <a:gd name="connsiteY15" fmla="*/ 3262685 h 4414875"/>
                  <a:gd name="connsiteX16" fmla="*/ 518033 w 6037771"/>
                  <a:gd name="connsiteY16" fmla="*/ 3253160 h 4414875"/>
                  <a:gd name="connsiteX17" fmla="*/ 546608 w 6037771"/>
                  <a:gd name="connsiteY17" fmla="*/ 3238873 h 4414875"/>
                  <a:gd name="connsiteX18" fmla="*/ 570421 w 6037771"/>
                  <a:gd name="connsiteY18" fmla="*/ 3229348 h 4414875"/>
                  <a:gd name="connsiteX19" fmla="*/ 584708 w 6037771"/>
                  <a:gd name="connsiteY19" fmla="*/ 3224585 h 4414875"/>
                  <a:gd name="connsiteX20" fmla="*/ 598996 w 6037771"/>
                  <a:gd name="connsiteY20" fmla="*/ 3215060 h 4414875"/>
                  <a:gd name="connsiteX21" fmla="*/ 618046 w 6037771"/>
                  <a:gd name="connsiteY21" fmla="*/ 3210298 h 4414875"/>
                  <a:gd name="connsiteX22" fmla="*/ 641858 w 6037771"/>
                  <a:gd name="connsiteY22" fmla="*/ 3200773 h 4414875"/>
                  <a:gd name="connsiteX23" fmla="*/ 699008 w 6037771"/>
                  <a:gd name="connsiteY23" fmla="*/ 3172198 h 4414875"/>
                  <a:gd name="connsiteX24" fmla="*/ 727583 w 6037771"/>
                  <a:gd name="connsiteY24" fmla="*/ 3157910 h 4414875"/>
                  <a:gd name="connsiteX25" fmla="*/ 779971 w 6037771"/>
                  <a:gd name="connsiteY25" fmla="*/ 3138860 h 4414875"/>
                  <a:gd name="connsiteX26" fmla="*/ 832358 w 6037771"/>
                  <a:gd name="connsiteY26" fmla="*/ 3095998 h 4414875"/>
                  <a:gd name="connsiteX27" fmla="*/ 899033 w 6037771"/>
                  <a:gd name="connsiteY27" fmla="*/ 3053135 h 4414875"/>
                  <a:gd name="connsiteX28" fmla="*/ 918083 w 6037771"/>
                  <a:gd name="connsiteY28" fmla="*/ 3034085 h 4414875"/>
                  <a:gd name="connsiteX29" fmla="*/ 946658 w 6037771"/>
                  <a:gd name="connsiteY29" fmla="*/ 3010273 h 4414875"/>
                  <a:gd name="connsiteX30" fmla="*/ 960946 w 6037771"/>
                  <a:gd name="connsiteY30" fmla="*/ 2991223 h 4414875"/>
                  <a:gd name="connsiteX31" fmla="*/ 989521 w 6037771"/>
                  <a:gd name="connsiteY31" fmla="*/ 2972173 h 4414875"/>
                  <a:gd name="connsiteX32" fmla="*/ 1027621 w 6037771"/>
                  <a:gd name="connsiteY32" fmla="*/ 2934073 h 4414875"/>
                  <a:gd name="connsiteX33" fmla="*/ 1070483 w 6037771"/>
                  <a:gd name="connsiteY33" fmla="*/ 2919785 h 4414875"/>
                  <a:gd name="connsiteX34" fmla="*/ 1089533 w 6037771"/>
                  <a:gd name="connsiteY34" fmla="*/ 2910260 h 4414875"/>
                  <a:gd name="connsiteX35" fmla="*/ 1165733 w 6037771"/>
                  <a:gd name="connsiteY35" fmla="*/ 2895973 h 4414875"/>
                  <a:gd name="connsiteX36" fmla="*/ 1246696 w 6037771"/>
                  <a:gd name="connsiteY36" fmla="*/ 2881685 h 4414875"/>
                  <a:gd name="connsiteX37" fmla="*/ 1299083 w 6037771"/>
                  <a:gd name="connsiteY37" fmla="*/ 2862635 h 4414875"/>
                  <a:gd name="connsiteX38" fmla="*/ 1327658 w 6037771"/>
                  <a:gd name="connsiteY38" fmla="*/ 2834060 h 4414875"/>
                  <a:gd name="connsiteX39" fmla="*/ 1346708 w 6037771"/>
                  <a:gd name="connsiteY39" fmla="*/ 2815010 h 4414875"/>
                  <a:gd name="connsiteX40" fmla="*/ 1380046 w 6037771"/>
                  <a:gd name="connsiteY40" fmla="*/ 2767385 h 4414875"/>
                  <a:gd name="connsiteX41" fmla="*/ 1399096 w 6037771"/>
                  <a:gd name="connsiteY41" fmla="*/ 2753098 h 4414875"/>
                  <a:gd name="connsiteX42" fmla="*/ 1418146 w 6037771"/>
                  <a:gd name="connsiteY42" fmla="*/ 2719760 h 4414875"/>
                  <a:gd name="connsiteX43" fmla="*/ 1437196 w 6037771"/>
                  <a:gd name="connsiteY43" fmla="*/ 2691185 h 4414875"/>
                  <a:gd name="connsiteX44" fmla="*/ 1456246 w 6037771"/>
                  <a:gd name="connsiteY44" fmla="*/ 2672135 h 4414875"/>
                  <a:gd name="connsiteX45" fmla="*/ 1465771 w 6037771"/>
                  <a:gd name="connsiteY45" fmla="*/ 2657848 h 4414875"/>
                  <a:gd name="connsiteX46" fmla="*/ 1480058 w 6037771"/>
                  <a:gd name="connsiteY46" fmla="*/ 2643560 h 4414875"/>
                  <a:gd name="connsiteX47" fmla="*/ 1494346 w 6037771"/>
                  <a:gd name="connsiteY47" fmla="*/ 2624510 h 4414875"/>
                  <a:gd name="connsiteX48" fmla="*/ 1575308 w 6037771"/>
                  <a:gd name="connsiteY48" fmla="*/ 2586410 h 4414875"/>
                  <a:gd name="connsiteX49" fmla="*/ 1622933 w 6037771"/>
                  <a:gd name="connsiteY49" fmla="*/ 2557835 h 4414875"/>
                  <a:gd name="connsiteX50" fmla="*/ 1656271 w 6037771"/>
                  <a:gd name="connsiteY50" fmla="*/ 2548310 h 4414875"/>
                  <a:gd name="connsiteX51" fmla="*/ 1670558 w 6037771"/>
                  <a:gd name="connsiteY51" fmla="*/ 2538785 h 4414875"/>
                  <a:gd name="connsiteX52" fmla="*/ 1737233 w 6037771"/>
                  <a:gd name="connsiteY52" fmla="*/ 2529260 h 4414875"/>
                  <a:gd name="connsiteX53" fmla="*/ 1775333 w 6037771"/>
                  <a:gd name="connsiteY53" fmla="*/ 2514973 h 4414875"/>
                  <a:gd name="connsiteX54" fmla="*/ 1818196 w 6037771"/>
                  <a:gd name="connsiteY54" fmla="*/ 2476873 h 4414875"/>
                  <a:gd name="connsiteX55" fmla="*/ 1837246 w 6037771"/>
                  <a:gd name="connsiteY55" fmla="*/ 2467348 h 4414875"/>
                  <a:gd name="connsiteX56" fmla="*/ 1861058 w 6037771"/>
                  <a:gd name="connsiteY56" fmla="*/ 2438773 h 4414875"/>
                  <a:gd name="connsiteX57" fmla="*/ 1889633 w 6037771"/>
                  <a:gd name="connsiteY57" fmla="*/ 2400673 h 4414875"/>
                  <a:gd name="connsiteX58" fmla="*/ 1984883 w 6037771"/>
                  <a:gd name="connsiteY58" fmla="*/ 2319710 h 4414875"/>
                  <a:gd name="connsiteX59" fmla="*/ 2003933 w 6037771"/>
                  <a:gd name="connsiteY59" fmla="*/ 2314948 h 4414875"/>
                  <a:gd name="connsiteX60" fmla="*/ 2022983 w 6037771"/>
                  <a:gd name="connsiteY60" fmla="*/ 2305423 h 4414875"/>
                  <a:gd name="connsiteX61" fmla="*/ 2037271 w 6037771"/>
                  <a:gd name="connsiteY61" fmla="*/ 2295898 h 4414875"/>
                  <a:gd name="connsiteX62" fmla="*/ 2070608 w 6037771"/>
                  <a:gd name="connsiteY62" fmla="*/ 2286373 h 4414875"/>
                  <a:gd name="connsiteX63" fmla="*/ 2094421 w 6037771"/>
                  <a:gd name="connsiteY63" fmla="*/ 2276848 h 4414875"/>
                  <a:gd name="connsiteX64" fmla="*/ 2108708 w 6037771"/>
                  <a:gd name="connsiteY64" fmla="*/ 2272085 h 4414875"/>
                  <a:gd name="connsiteX65" fmla="*/ 2132521 w 6037771"/>
                  <a:gd name="connsiteY65" fmla="*/ 2262560 h 4414875"/>
                  <a:gd name="connsiteX66" fmla="*/ 2194433 w 6037771"/>
                  <a:gd name="connsiteY66" fmla="*/ 2257798 h 4414875"/>
                  <a:gd name="connsiteX67" fmla="*/ 2246821 w 6037771"/>
                  <a:gd name="connsiteY67" fmla="*/ 2248273 h 4414875"/>
                  <a:gd name="connsiteX68" fmla="*/ 2270633 w 6037771"/>
                  <a:gd name="connsiteY68" fmla="*/ 2233985 h 4414875"/>
                  <a:gd name="connsiteX69" fmla="*/ 2289683 w 6037771"/>
                  <a:gd name="connsiteY69" fmla="*/ 2229223 h 4414875"/>
                  <a:gd name="connsiteX70" fmla="*/ 2327783 w 6037771"/>
                  <a:gd name="connsiteY70" fmla="*/ 2219698 h 4414875"/>
                  <a:gd name="connsiteX71" fmla="*/ 2361121 w 6037771"/>
                  <a:gd name="connsiteY71" fmla="*/ 2200648 h 4414875"/>
                  <a:gd name="connsiteX72" fmla="*/ 2375408 w 6037771"/>
                  <a:gd name="connsiteY72" fmla="*/ 2191123 h 4414875"/>
                  <a:gd name="connsiteX73" fmla="*/ 2418271 w 6037771"/>
                  <a:gd name="connsiteY73" fmla="*/ 2176835 h 4414875"/>
                  <a:gd name="connsiteX74" fmla="*/ 2427796 w 6037771"/>
                  <a:gd name="connsiteY74" fmla="*/ 2157785 h 4414875"/>
                  <a:gd name="connsiteX75" fmla="*/ 2527808 w 6037771"/>
                  <a:gd name="connsiteY75" fmla="*/ 2100635 h 4414875"/>
                  <a:gd name="connsiteX76" fmla="*/ 2584958 w 6037771"/>
                  <a:gd name="connsiteY76" fmla="*/ 2067298 h 4414875"/>
                  <a:gd name="connsiteX77" fmla="*/ 2599246 w 6037771"/>
                  <a:gd name="connsiteY77" fmla="*/ 2062535 h 4414875"/>
                  <a:gd name="connsiteX78" fmla="*/ 2623058 w 6037771"/>
                  <a:gd name="connsiteY78" fmla="*/ 2048248 h 4414875"/>
                  <a:gd name="connsiteX79" fmla="*/ 2661158 w 6037771"/>
                  <a:gd name="connsiteY79" fmla="*/ 2029198 h 4414875"/>
                  <a:gd name="connsiteX80" fmla="*/ 2694496 w 6037771"/>
                  <a:gd name="connsiteY80" fmla="*/ 2014910 h 4414875"/>
                  <a:gd name="connsiteX81" fmla="*/ 2756408 w 6037771"/>
                  <a:gd name="connsiteY81" fmla="*/ 1976810 h 4414875"/>
                  <a:gd name="connsiteX82" fmla="*/ 2794508 w 6037771"/>
                  <a:gd name="connsiteY82" fmla="*/ 1962523 h 4414875"/>
                  <a:gd name="connsiteX83" fmla="*/ 2837371 w 6037771"/>
                  <a:gd name="connsiteY83" fmla="*/ 1943473 h 4414875"/>
                  <a:gd name="connsiteX84" fmla="*/ 2861183 w 6037771"/>
                  <a:gd name="connsiteY84" fmla="*/ 1938710 h 4414875"/>
                  <a:gd name="connsiteX85" fmla="*/ 2889758 w 6037771"/>
                  <a:gd name="connsiteY85" fmla="*/ 1929185 h 4414875"/>
                  <a:gd name="connsiteX86" fmla="*/ 2937383 w 6037771"/>
                  <a:gd name="connsiteY86" fmla="*/ 1919660 h 4414875"/>
                  <a:gd name="connsiteX87" fmla="*/ 2975483 w 6037771"/>
                  <a:gd name="connsiteY87" fmla="*/ 1910135 h 4414875"/>
                  <a:gd name="connsiteX88" fmla="*/ 3023108 w 6037771"/>
                  <a:gd name="connsiteY88" fmla="*/ 1900610 h 4414875"/>
                  <a:gd name="connsiteX89" fmla="*/ 3037396 w 6037771"/>
                  <a:gd name="connsiteY89" fmla="*/ 1895848 h 4414875"/>
                  <a:gd name="connsiteX90" fmla="*/ 3089783 w 6037771"/>
                  <a:gd name="connsiteY90" fmla="*/ 1881560 h 4414875"/>
                  <a:gd name="connsiteX91" fmla="*/ 3137408 w 6037771"/>
                  <a:gd name="connsiteY91" fmla="*/ 1848223 h 4414875"/>
                  <a:gd name="connsiteX92" fmla="*/ 3170746 w 6037771"/>
                  <a:gd name="connsiteY92" fmla="*/ 1829173 h 4414875"/>
                  <a:gd name="connsiteX93" fmla="*/ 3213608 w 6037771"/>
                  <a:gd name="connsiteY93" fmla="*/ 1786310 h 4414875"/>
                  <a:gd name="connsiteX94" fmla="*/ 3251708 w 6037771"/>
                  <a:gd name="connsiteY94" fmla="*/ 1752973 h 4414875"/>
                  <a:gd name="connsiteX95" fmla="*/ 3280283 w 6037771"/>
                  <a:gd name="connsiteY95" fmla="*/ 1724398 h 4414875"/>
                  <a:gd name="connsiteX96" fmla="*/ 3294571 w 6037771"/>
                  <a:gd name="connsiteY96" fmla="*/ 1710110 h 4414875"/>
                  <a:gd name="connsiteX97" fmla="*/ 3308858 w 6037771"/>
                  <a:gd name="connsiteY97" fmla="*/ 1705348 h 4414875"/>
                  <a:gd name="connsiteX98" fmla="*/ 3356483 w 6037771"/>
                  <a:gd name="connsiteY98" fmla="*/ 1667248 h 4414875"/>
                  <a:gd name="connsiteX99" fmla="*/ 3399346 w 6037771"/>
                  <a:gd name="connsiteY99" fmla="*/ 1614860 h 4414875"/>
                  <a:gd name="connsiteX100" fmla="*/ 3432683 w 6037771"/>
                  <a:gd name="connsiteY100" fmla="*/ 1586285 h 4414875"/>
                  <a:gd name="connsiteX101" fmla="*/ 3446971 w 6037771"/>
                  <a:gd name="connsiteY101" fmla="*/ 1567235 h 4414875"/>
                  <a:gd name="connsiteX102" fmla="*/ 3513646 w 6037771"/>
                  <a:gd name="connsiteY102" fmla="*/ 1510085 h 4414875"/>
                  <a:gd name="connsiteX103" fmla="*/ 3523171 w 6037771"/>
                  <a:gd name="connsiteY103" fmla="*/ 1495798 h 4414875"/>
                  <a:gd name="connsiteX104" fmla="*/ 3561271 w 6037771"/>
                  <a:gd name="connsiteY104" fmla="*/ 1462460 h 4414875"/>
                  <a:gd name="connsiteX105" fmla="*/ 3580321 w 6037771"/>
                  <a:gd name="connsiteY105" fmla="*/ 1452935 h 4414875"/>
                  <a:gd name="connsiteX106" fmla="*/ 3604133 w 6037771"/>
                  <a:gd name="connsiteY106" fmla="*/ 1429123 h 4414875"/>
                  <a:gd name="connsiteX107" fmla="*/ 3618421 w 6037771"/>
                  <a:gd name="connsiteY107" fmla="*/ 1414835 h 4414875"/>
                  <a:gd name="connsiteX108" fmla="*/ 3680333 w 6037771"/>
                  <a:gd name="connsiteY108" fmla="*/ 1357685 h 4414875"/>
                  <a:gd name="connsiteX109" fmla="*/ 3704146 w 6037771"/>
                  <a:gd name="connsiteY109" fmla="*/ 1329110 h 4414875"/>
                  <a:gd name="connsiteX110" fmla="*/ 3723196 w 6037771"/>
                  <a:gd name="connsiteY110" fmla="*/ 1300535 h 4414875"/>
                  <a:gd name="connsiteX111" fmla="*/ 3737483 w 6037771"/>
                  <a:gd name="connsiteY111" fmla="*/ 1295773 h 4414875"/>
                  <a:gd name="connsiteX112" fmla="*/ 3808921 w 6037771"/>
                  <a:gd name="connsiteY112" fmla="*/ 1205285 h 4414875"/>
                  <a:gd name="connsiteX113" fmla="*/ 3827971 w 6037771"/>
                  <a:gd name="connsiteY113" fmla="*/ 1186235 h 4414875"/>
                  <a:gd name="connsiteX114" fmla="*/ 3880358 w 6037771"/>
                  <a:gd name="connsiteY114" fmla="*/ 1148135 h 4414875"/>
                  <a:gd name="connsiteX115" fmla="*/ 3899408 w 6037771"/>
                  <a:gd name="connsiteY115" fmla="*/ 1138610 h 4414875"/>
                  <a:gd name="connsiteX116" fmla="*/ 3927983 w 6037771"/>
                  <a:gd name="connsiteY116" fmla="*/ 1114798 h 4414875"/>
                  <a:gd name="connsiteX117" fmla="*/ 3961321 w 6037771"/>
                  <a:gd name="connsiteY117" fmla="*/ 1100510 h 4414875"/>
                  <a:gd name="connsiteX118" fmla="*/ 4004183 w 6037771"/>
                  <a:gd name="connsiteY118" fmla="*/ 1071935 h 4414875"/>
                  <a:gd name="connsiteX119" fmla="*/ 4018471 w 6037771"/>
                  <a:gd name="connsiteY119" fmla="*/ 1062410 h 4414875"/>
                  <a:gd name="connsiteX120" fmla="*/ 4037521 w 6037771"/>
                  <a:gd name="connsiteY120" fmla="*/ 1057648 h 4414875"/>
                  <a:gd name="connsiteX121" fmla="*/ 4113721 w 6037771"/>
                  <a:gd name="connsiteY121" fmla="*/ 1033835 h 4414875"/>
                  <a:gd name="connsiteX122" fmla="*/ 4161346 w 6037771"/>
                  <a:gd name="connsiteY122" fmla="*/ 1014785 h 4414875"/>
                  <a:gd name="connsiteX123" fmla="*/ 4194683 w 6037771"/>
                  <a:gd name="connsiteY123" fmla="*/ 1005260 h 4414875"/>
                  <a:gd name="connsiteX124" fmla="*/ 4232783 w 6037771"/>
                  <a:gd name="connsiteY124" fmla="*/ 1000498 h 4414875"/>
                  <a:gd name="connsiteX125" fmla="*/ 4275646 w 6037771"/>
                  <a:gd name="connsiteY125" fmla="*/ 990973 h 4414875"/>
                  <a:gd name="connsiteX126" fmla="*/ 4318508 w 6037771"/>
                  <a:gd name="connsiteY126" fmla="*/ 971923 h 4414875"/>
                  <a:gd name="connsiteX127" fmla="*/ 4356608 w 6037771"/>
                  <a:gd name="connsiteY127" fmla="*/ 962398 h 4414875"/>
                  <a:gd name="connsiteX128" fmla="*/ 4370896 w 6037771"/>
                  <a:gd name="connsiteY128" fmla="*/ 952873 h 4414875"/>
                  <a:gd name="connsiteX129" fmla="*/ 4408996 w 6037771"/>
                  <a:gd name="connsiteY129" fmla="*/ 938585 h 4414875"/>
                  <a:gd name="connsiteX130" fmla="*/ 4428046 w 6037771"/>
                  <a:gd name="connsiteY130" fmla="*/ 924298 h 4414875"/>
                  <a:gd name="connsiteX131" fmla="*/ 4461383 w 6037771"/>
                  <a:gd name="connsiteY131" fmla="*/ 895723 h 4414875"/>
                  <a:gd name="connsiteX132" fmla="*/ 4470908 w 6037771"/>
                  <a:gd name="connsiteY132" fmla="*/ 876673 h 4414875"/>
                  <a:gd name="connsiteX133" fmla="*/ 4489958 w 6037771"/>
                  <a:gd name="connsiteY133" fmla="*/ 857623 h 4414875"/>
                  <a:gd name="connsiteX134" fmla="*/ 4513771 w 6037771"/>
                  <a:gd name="connsiteY134" fmla="*/ 809998 h 4414875"/>
                  <a:gd name="connsiteX135" fmla="*/ 4528058 w 6037771"/>
                  <a:gd name="connsiteY135" fmla="*/ 786185 h 4414875"/>
                  <a:gd name="connsiteX136" fmla="*/ 4542346 w 6037771"/>
                  <a:gd name="connsiteY136" fmla="*/ 695698 h 4414875"/>
                  <a:gd name="connsiteX137" fmla="*/ 4551871 w 6037771"/>
                  <a:gd name="connsiteY137" fmla="*/ 581398 h 4414875"/>
                  <a:gd name="connsiteX138" fmla="*/ 4561396 w 6037771"/>
                  <a:gd name="connsiteY138" fmla="*/ 543298 h 4414875"/>
                  <a:gd name="connsiteX139" fmla="*/ 4566158 w 6037771"/>
                  <a:gd name="connsiteY139" fmla="*/ 500435 h 4414875"/>
                  <a:gd name="connsiteX140" fmla="*/ 4575683 w 6037771"/>
                  <a:gd name="connsiteY140" fmla="*/ 424235 h 4414875"/>
                  <a:gd name="connsiteX141" fmla="*/ 4580446 w 6037771"/>
                  <a:gd name="connsiteY141" fmla="*/ 381373 h 4414875"/>
                  <a:gd name="connsiteX142" fmla="*/ 4594733 w 6037771"/>
                  <a:gd name="connsiteY142" fmla="*/ 271835 h 4414875"/>
                  <a:gd name="connsiteX143" fmla="*/ 4599496 w 6037771"/>
                  <a:gd name="connsiteY143" fmla="*/ 233735 h 4414875"/>
                  <a:gd name="connsiteX144" fmla="*/ 4609021 w 6037771"/>
                  <a:gd name="connsiteY144" fmla="*/ 190873 h 4414875"/>
                  <a:gd name="connsiteX145" fmla="*/ 4613783 w 6037771"/>
                  <a:gd name="connsiteY145" fmla="*/ 152773 h 4414875"/>
                  <a:gd name="connsiteX146" fmla="*/ 4623308 w 6037771"/>
                  <a:gd name="connsiteY146" fmla="*/ 119435 h 4414875"/>
                  <a:gd name="connsiteX147" fmla="*/ 4628071 w 6037771"/>
                  <a:gd name="connsiteY147" fmla="*/ 95623 h 4414875"/>
                  <a:gd name="connsiteX148" fmla="*/ 4637596 w 6037771"/>
                  <a:gd name="connsiteY148" fmla="*/ 76573 h 4414875"/>
                  <a:gd name="connsiteX149" fmla="*/ 4647121 w 6037771"/>
                  <a:gd name="connsiteY149" fmla="*/ 52760 h 4414875"/>
                  <a:gd name="connsiteX150" fmla="*/ 4685221 w 6037771"/>
                  <a:gd name="connsiteY150" fmla="*/ 14660 h 4414875"/>
                  <a:gd name="connsiteX151" fmla="*/ 4704271 w 6037771"/>
                  <a:gd name="connsiteY151" fmla="*/ 9898 h 4414875"/>
                  <a:gd name="connsiteX152" fmla="*/ 4723321 w 6037771"/>
                  <a:gd name="connsiteY152" fmla="*/ 373 h 4414875"/>
                  <a:gd name="connsiteX153" fmla="*/ 4847146 w 6037771"/>
                  <a:gd name="connsiteY153" fmla="*/ 14660 h 4414875"/>
                  <a:gd name="connsiteX154" fmla="*/ 4885246 w 6037771"/>
                  <a:gd name="connsiteY154" fmla="*/ 28948 h 4414875"/>
                  <a:gd name="connsiteX155" fmla="*/ 4932871 w 6037771"/>
                  <a:gd name="connsiteY155" fmla="*/ 52760 h 4414875"/>
                  <a:gd name="connsiteX156" fmla="*/ 4970971 w 6037771"/>
                  <a:gd name="connsiteY156" fmla="*/ 86098 h 4414875"/>
                  <a:gd name="connsiteX157" fmla="*/ 5013833 w 6037771"/>
                  <a:gd name="connsiteY157" fmla="*/ 133723 h 4414875"/>
                  <a:gd name="connsiteX158" fmla="*/ 5061458 w 6037771"/>
                  <a:gd name="connsiteY158" fmla="*/ 200398 h 4414875"/>
                  <a:gd name="connsiteX159" fmla="*/ 5080508 w 6037771"/>
                  <a:gd name="connsiteY159" fmla="*/ 228973 h 4414875"/>
                  <a:gd name="connsiteX160" fmla="*/ 5099558 w 6037771"/>
                  <a:gd name="connsiteY160" fmla="*/ 252785 h 4414875"/>
                  <a:gd name="connsiteX161" fmla="*/ 5113846 w 6037771"/>
                  <a:gd name="connsiteY161" fmla="*/ 276598 h 4414875"/>
                  <a:gd name="connsiteX162" fmla="*/ 5132896 w 6037771"/>
                  <a:gd name="connsiteY162" fmla="*/ 300410 h 4414875"/>
                  <a:gd name="connsiteX163" fmla="*/ 5151946 w 6037771"/>
                  <a:gd name="connsiteY163" fmla="*/ 328985 h 4414875"/>
                  <a:gd name="connsiteX164" fmla="*/ 5170996 w 6037771"/>
                  <a:gd name="connsiteY164" fmla="*/ 362323 h 4414875"/>
                  <a:gd name="connsiteX165" fmla="*/ 5228146 w 6037771"/>
                  <a:gd name="connsiteY165" fmla="*/ 409948 h 4414875"/>
                  <a:gd name="connsiteX166" fmla="*/ 5247196 w 6037771"/>
                  <a:gd name="connsiteY166" fmla="*/ 419473 h 4414875"/>
                  <a:gd name="connsiteX167" fmla="*/ 5275771 w 6037771"/>
                  <a:gd name="connsiteY167" fmla="*/ 428998 h 4414875"/>
                  <a:gd name="connsiteX168" fmla="*/ 5356733 w 6037771"/>
                  <a:gd name="connsiteY168" fmla="*/ 471860 h 4414875"/>
                  <a:gd name="connsiteX169" fmla="*/ 5390071 w 6037771"/>
                  <a:gd name="connsiteY169" fmla="*/ 481385 h 4414875"/>
                  <a:gd name="connsiteX170" fmla="*/ 5404358 w 6037771"/>
                  <a:gd name="connsiteY170" fmla="*/ 486148 h 4414875"/>
                  <a:gd name="connsiteX171" fmla="*/ 5461508 w 6037771"/>
                  <a:gd name="connsiteY171" fmla="*/ 514723 h 4414875"/>
                  <a:gd name="connsiteX172" fmla="*/ 5490083 w 6037771"/>
                  <a:gd name="connsiteY172" fmla="*/ 529010 h 4414875"/>
                  <a:gd name="connsiteX173" fmla="*/ 5537708 w 6037771"/>
                  <a:gd name="connsiteY173" fmla="*/ 548060 h 4414875"/>
                  <a:gd name="connsiteX174" fmla="*/ 5571046 w 6037771"/>
                  <a:gd name="connsiteY174" fmla="*/ 571873 h 4414875"/>
                  <a:gd name="connsiteX175" fmla="*/ 5599621 w 6037771"/>
                  <a:gd name="connsiteY175" fmla="*/ 586160 h 4414875"/>
                  <a:gd name="connsiteX176" fmla="*/ 5623433 w 6037771"/>
                  <a:gd name="connsiteY176" fmla="*/ 605210 h 4414875"/>
                  <a:gd name="connsiteX177" fmla="*/ 5647246 w 6037771"/>
                  <a:gd name="connsiteY177" fmla="*/ 619498 h 4414875"/>
                  <a:gd name="connsiteX178" fmla="*/ 5690108 w 6037771"/>
                  <a:gd name="connsiteY178" fmla="*/ 652835 h 4414875"/>
                  <a:gd name="connsiteX179" fmla="*/ 5718683 w 6037771"/>
                  <a:gd name="connsiteY179" fmla="*/ 671885 h 4414875"/>
                  <a:gd name="connsiteX180" fmla="*/ 5752021 w 6037771"/>
                  <a:gd name="connsiteY180" fmla="*/ 714748 h 4414875"/>
                  <a:gd name="connsiteX181" fmla="*/ 5785358 w 6037771"/>
                  <a:gd name="connsiteY181" fmla="*/ 743323 h 4414875"/>
                  <a:gd name="connsiteX182" fmla="*/ 5813933 w 6037771"/>
                  <a:gd name="connsiteY182" fmla="*/ 786185 h 4414875"/>
                  <a:gd name="connsiteX183" fmla="*/ 5852033 w 6037771"/>
                  <a:gd name="connsiteY183" fmla="*/ 867148 h 4414875"/>
                  <a:gd name="connsiteX184" fmla="*/ 5871083 w 6037771"/>
                  <a:gd name="connsiteY184" fmla="*/ 957635 h 4414875"/>
                  <a:gd name="connsiteX185" fmla="*/ 5885371 w 6037771"/>
                  <a:gd name="connsiteY185" fmla="*/ 1000498 h 4414875"/>
                  <a:gd name="connsiteX186" fmla="*/ 5904421 w 6037771"/>
                  <a:gd name="connsiteY186" fmla="*/ 1081460 h 4414875"/>
                  <a:gd name="connsiteX187" fmla="*/ 5918708 w 6037771"/>
                  <a:gd name="connsiteY187" fmla="*/ 1124323 h 4414875"/>
                  <a:gd name="connsiteX188" fmla="*/ 5928233 w 6037771"/>
                  <a:gd name="connsiteY188" fmla="*/ 1157660 h 4414875"/>
                  <a:gd name="connsiteX189" fmla="*/ 5937758 w 6037771"/>
                  <a:gd name="connsiteY189" fmla="*/ 1181473 h 4414875"/>
                  <a:gd name="connsiteX190" fmla="*/ 5961571 w 6037771"/>
                  <a:gd name="connsiteY190" fmla="*/ 1248148 h 4414875"/>
                  <a:gd name="connsiteX191" fmla="*/ 5980621 w 6037771"/>
                  <a:gd name="connsiteY191" fmla="*/ 1295773 h 4414875"/>
                  <a:gd name="connsiteX192" fmla="*/ 5985383 w 6037771"/>
                  <a:gd name="connsiteY192" fmla="*/ 1329110 h 4414875"/>
                  <a:gd name="connsiteX193" fmla="*/ 5999671 w 6037771"/>
                  <a:gd name="connsiteY193" fmla="*/ 1362448 h 4414875"/>
                  <a:gd name="connsiteX194" fmla="*/ 6013958 w 6037771"/>
                  <a:gd name="connsiteY194" fmla="*/ 1471985 h 4414875"/>
                  <a:gd name="connsiteX195" fmla="*/ 6018721 w 6037771"/>
                  <a:gd name="connsiteY195" fmla="*/ 1505323 h 4414875"/>
                  <a:gd name="connsiteX196" fmla="*/ 6023483 w 6037771"/>
                  <a:gd name="connsiteY196" fmla="*/ 1529135 h 4414875"/>
                  <a:gd name="connsiteX197" fmla="*/ 6028246 w 6037771"/>
                  <a:gd name="connsiteY197" fmla="*/ 1610098 h 4414875"/>
                  <a:gd name="connsiteX198" fmla="*/ 6037771 w 6037771"/>
                  <a:gd name="connsiteY198" fmla="*/ 1705348 h 4414875"/>
                  <a:gd name="connsiteX199" fmla="*/ 6033008 w 6037771"/>
                  <a:gd name="connsiteY199" fmla="*/ 1948235 h 4414875"/>
                  <a:gd name="connsiteX200" fmla="*/ 6009196 w 6037771"/>
                  <a:gd name="connsiteY200" fmla="*/ 2029198 h 4414875"/>
                  <a:gd name="connsiteX201" fmla="*/ 5999671 w 6037771"/>
                  <a:gd name="connsiteY201" fmla="*/ 2053010 h 4414875"/>
                  <a:gd name="connsiteX202" fmla="*/ 5961571 w 6037771"/>
                  <a:gd name="connsiteY202" fmla="*/ 2076823 h 4414875"/>
                  <a:gd name="connsiteX203" fmla="*/ 5852033 w 6037771"/>
                  <a:gd name="connsiteY203" fmla="*/ 2067298 h 4414875"/>
                  <a:gd name="connsiteX204" fmla="*/ 5790121 w 6037771"/>
                  <a:gd name="connsiteY204" fmla="*/ 2048248 h 4414875"/>
                  <a:gd name="connsiteX205" fmla="*/ 5752021 w 6037771"/>
                  <a:gd name="connsiteY205" fmla="*/ 2038723 h 4414875"/>
                  <a:gd name="connsiteX206" fmla="*/ 5728208 w 6037771"/>
                  <a:gd name="connsiteY206" fmla="*/ 2029198 h 4414875"/>
                  <a:gd name="connsiteX207" fmla="*/ 5709158 w 6037771"/>
                  <a:gd name="connsiteY207" fmla="*/ 2024435 h 4414875"/>
                  <a:gd name="connsiteX208" fmla="*/ 5685346 w 6037771"/>
                  <a:gd name="connsiteY208" fmla="*/ 2014910 h 4414875"/>
                  <a:gd name="connsiteX209" fmla="*/ 5652008 w 6037771"/>
                  <a:gd name="connsiteY209" fmla="*/ 2010148 h 4414875"/>
                  <a:gd name="connsiteX210" fmla="*/ 5623433 w 6037771"/>
                  <a:gd name="connsiteY210" fmla="*/ 2000623 h 4414875"/>
                  <a:gd name="connsiteX211" fmla="*/ 5604383 w 6037771"/>
                  <a:gd name="connsiteY211" fmla="*/ 1995860 h 4414875"/>
                  <a:gd name="connsiteX212" fmla="*/ 5580571 w 6037771"/>
                  <a:gd name="connsiteY212" fmla="*/ 1986335 h 4414875"/>
                  <a:gd name="connsiteX213" fmla="*/ 5551996 w 6037771"/>
                  <a:gd name="connsiteY213" fmla="*/ 1976810 h 4414875"/>
                  <a:gd name="connsiteX214" fmla="*/ 5518658 w 6037771"/>
                  <a:gd name="connsiteY214" fmla="*/ 1962523 h 4414875"/>
                  <a:gd name="connsiteX215" fmla="*/ 5513896 w 6037771"/>
                  <a:gd name="connsiteY215" fmla="*/ 1948235 h 4414875"/>
                  <a:gd name="connsiteX216" fmla="*/ 5475796 w 6037771"/>
                  <a:gd name="connsiteY216" fmla="*/ 1924423 h 4414875"/>
                  <a:gd name="connsiteX217" fmla="*/ 5432933 w 6037771"/>
                  <a:gd name="connsiteY217" fmla="*/ 1900610 h 4414875"/>
                  <a:gd name="connsiteX218" fmla="*/ 5366258 w 6037771"/>
                  <a:gd name="connsiteY218" fmla="*/ 1824410 h 4414875"/>
                  <a:gd name="connsiteX219" fmla="*/ 5342446 w 6037771"/>
                  <a:gd name="connsiteY219" fmla="*/ 1805360 h 4414875"/>
                  <a:gd name="connsiteX220" fmla="*/ 5318633 w 6037771"/>
                  <a:gd name="connsiteY220" fmla="*/ 1800598 h 4414875"/>
                  <a:gd name="connsiteX221" fmla="*/ 5247196 w 6037771"/>
                  <a:gd name="connsiteY221" fmla="*/ 1762498 h 4414875"/>
                  <a:gd name="connsiteX222" fmla="*/ 5099558 w 6037771"/>
                  <a:gd name="connsiteY222" fmla="*/ 1719635 h 4414875"/>
                  <a:gd name="connsiteX223" fmla="*/ 5070983 w 6037771"/>
                  <a:gd name="connsiteY223" fmla="*/ 1714873 h 4414875"/>
                  <a:gd name="connsiteX224" fmla="*/ 5047171 w 6037771"/>
                  <a:gd name="connsiteY224" fmla="*/ 1710110 h 4414875"/>
                  <a:gd name="connsiteX225" fmla="*/ 4828096 w 6037771"/>
                  <a:gd name="connsiteY225" fmla="*/ 1700585 h 4414875"/>
                  <a:gd name="connsiteX226" fmla="*/ 4718558 w 6037771"/>
                  <a:gd name="connsiteY226" fmla="*/ 1714873 h 4414875"/>
                  <a:gd name="connsiteX227" fmla="*/ 4670933 w 6037771"/>
                  <a:gd name="connsiteY227" fmla="*/ 1743448 h 4414875"/>
                  <a:gd name="connsiteX228" fmla="*/ 4656646 w 6037771"/>
                  <a:gd name="connsiteY228" fmla="*/ 1748210 h 4414875"/>
                  <a:gd name="connsiteX229" fmla="*/ 4613783 w 6037771"/>
                  <a:gd name="connsiteY229" fmla="*/ 1800598 h 4414875"/>
                  <a:gd name="connsiteX230" fmla="*/ 4589971 w 6037771"/>
                  <a:gd name="connsiteY230" fmla="*/ 1833935 h 4414875"/>
                  <a:gd name="connsiteX231" fmla="*/ 4566158 w 6037771"/>
                  <a:gd name="connsiteY231" fmla="*/ 1857748 h 4414875"/>
                  <a:gd name="connsiteX232" fmla="*/ 4547108 w 6037771"/>
                  <a:gd name="connsiteY232" fmla="*/ 1881560 h 4414875"/>
                  <a:gd name="connsiteX233" fmla="*/ 4504246 w 6037771"/>
                  <a:gd name="connsiteY233" fmla="*/ 1924423 h 4414875"/>
                  <a:gd name="connsiteX234" fmla="*/ 4447096 w 6037771"/>
                  <a:gd name="connsiteY234" fmla="*/ 1972048 h 4414875"/>
                  <a:gd name="connsiteX235" fmla="*/ 4428046 w 6037771"/>
                  <a:gd name="connsiteY235" fmla="*/ 1981573 h 4414875"/>
                  <a:gd name="connsiteX236" fmla="*/ 4370896 w 6037771"/>
                  <a:gd name="connsiteY236" fmla="*/ 2014910 h 4414875"/>
                  <a:gd name="connsiteX237" fmla="*/ 4356608 w 6037771"/>
                  <a:gd name="connsiteY237" fmla="*/ 2019673 h 4414875"/>
                  <a:gd name="connsiteX238" fmla="*/ 4342321 w 6037771"/>
                  <a:gd name="connsiteY238" fmla="*/ 2029198 h 4414875"/>
                  <a:gd name="connsiteX239" fmla="*/ 4266121 w 6037771"/>
                  <a:gd name="connsiteY239" fmla="*/ 2038723 h 4414875"/>
                  <a:gd name="connsiteX240" fmla="*/ 4208971 w 6037771"/>
                  <a:gd name="connsiteY240" fmla="*/ 2048248 h 4414875"/>
                  <a:gd name="connsiteX241" fmla="*/ 4180396 w 6037771"/>
                  <a:gd name="connsiteY241" fmla="*/ 2053010 h 4414875"/>
                  <a:gd name="connsiteX242" fmla="*/ 4166108 w 6037771"/>
                  <a:gd name="connsiteY242" fmla="*/ 2057773 h 4414875"/>
                  <a:gd name="connsiteX243" fmla="*/ 4147058 w 6037771"/>
                  <a:gd name="connsiteY243" fmla="*/ 2062535 h 4414875"/>
                  <a:gd name="connsiteX244" fmla="*/ 4123246 w 6037771"/>
                  <a:gd name="connsiteY244" fmla="*/ 2072060 h 4414875"/>
                  <a:gd name="connsiteX245" fmla="*/ 4075621 w 6037771"/>
                  <a:gd name="connsiteY245" fmla="*/ 2081585 h 4414875"/>
                  <a:gd name="connsiteX246" fmla="*/ 4051808 w 6037771"/>
                  <a:gd name="connsiteY246" fmla="*/ 2091110 h 4414875"/>
                  <a:gd name="connsiteX247" fmla="*/ 3999421 w 6037771"/>
                  <a:gd name="connsiteY247" fmla="*/ 2105398 h 4414875"/>
                  <a:gd name="connsiteX248" fmla="*/ 3975608 w 6037771"/>
                  <a:gd name="connsiteY248" fmla="*/ 2114923 h 4414875"/>
                  <a:gd name="connsiteX249" fmla="*/ 3956558 w 6037771"/>
                  <a:gd name="connsiteY249" fmla="*/ 2129210 h 4414875"/>
                  <a:gd name="connsiteX250" fmla="*/ 3923221 w 6037771"/>
                  <a:gd name="connsiteY250" fmla="*/ 2138735 h 4414875"/>
                  <a:gd name="connsiteX251" fmla="*/ 3899408 w 6037771"/>
                  <a:gd name="connsiteY251" fmla="*/ 2153023 h 4414875"/>
                  <a:gd name="connsiteX252" fmla="*/ 3856546 w 6037771"/>
                  <a:gd name="connsiteY252" fmla="*/ 2181598 h 4414875"/>
                  <a:gd name="connsiteX253" fmla="*/ 3818446 w 6037771"/>
                  <a:gd name="connsiteY253" fmla="*/ 2200648 h 4414875"/>
                  <a:gd name="connsiteX254" fmla="*/ 3804158 w 6037771"/>
                  <a:gd name="connsiteY254" fmla="*/ 2214935 h 4414875"/>
                  <a:gd name="connsiteX255" fmla="*/ 3794633 w 6037771"/>
                  <a:gd name="connsiteY255" fmla="*/ 2229223 h 4414875"/>
                  <a:gd name="connsiteX256" fmla="*/ 3766058 w 6037771"/>
                  <a:gd name="connsiteY256" fmla="*/ 2248273 h 4414875"/>
                  <a:gd name="connsiteX257" fmla="*/ 3742246 w 6037771"/>
                  <a:gd name="connsiteY257" fmla="*/ 2267323 h 4414875"/>
                  <a:gd name="connsiteX258" fmla="*/ 3713671 w 6037771"/>
                  <a:gd name="connsiteY258" fmla="*/ 2276848 h 4414875"/>
                  <a:gd name="connsiteX259" fmla="*/ 3646996 w 6037771"/>
                  <a:gd name="connsiteY259" fmla="*/ 2305423 h 4414875"/>
                  <a:gd name="connsiteX260" fmla="*/ 3623183 w 6037771"/>
                  <a:gd name="connsiteY260" fmla="*/ 2314948 h 4414875"/>
                  <a:gd name="connsiteX261" fmla="*/ 3599371 w 6037771"/>
                  <a:gd name="connsiteY261" fmla="*/ 2329235 h 4414875"/>
                  <a:gd name="connsiteX262" fmla="*/ 3580321 w 6037771"/>
                  <a:gd name="connsiteY262" fmla="*/ 2333998 h 4414875"/>
                  <a:gd name="connsiteX263" fmla="*/ 3527933 w 6037771"/>
                  <a:gd name="connsiteY263" fmla="*/ 2357810 h 4414875"/>
                  <a:gd name="connsiteX264" fmla="*/ 3508883 w 6037771"/>
                  <a:gd name="connsiteY264" fmla="*/ 2372098 h 4414875"/>
                  <a:gd name="connsiteX265" fmla="*/ 3489833 w 6037771"/>
                  <a:gd name="connsiteY265" fmla="*/ 2381623 h 4414875"/>
                  <a:gd name="connsiteX266" fmla="*/ 3475546 w 6037771"/>
                  <a:gd name="connsiteY266" fmla="*/ 2391148 h 4414875"/>
                  <a:gd name="connsiteX267" fmla="*/ 3456496 w 6037771"/>
                  <a:gd name="connsiteY267" fmla="*/ 2395910 h 4414875"/>
                  <a:gd name="connsiteX268" fmla="*/ 3442208 w 6037771"/>
                  <a:gd name="connsiteY268" fmla="*/ 2410198 h 4414875"/>
                  <a:gd name="connsiteX269" fmla="*/ 3399346 w 6037771"/>
                  <a:gd name="connsiteY269" fmla="*/ 2429248 h 4414875"/>
                  <a:gd name="connsiteX270" fmla="*/ 3366008 w 6037771"/>
                  <a:gd name="connsiteY270" fmla="*/ 2448298 h 4414875"/>
                  <a:gd name="connsiteX271" fmla="*/ 3294571 w 6037771"/>
                  <a:gd name="connsiteY271" fmla="*/ 2481635 h 4414875"/>
                  <a:gd name="connsiteX272" fmla="*/ 3246946 w 6037771"/>
                  <a:gd name="connsiteY272" fmla="*/ 2495923 h 4414875"/>
                  <a:gd name="connsiteX273" fmla="*/ 3218371 w 6037771"/>
                  <a:gd name="connsiteY273" fmla="*/ 2510210 h 4414875"/>
                  <a:gd name="connsiteX274" fmla="*/ 3185033 w 6037771"/>
                  <a:gd name="connsiteY274" fmla="*/ 2524498 h 4414875"/>
                  <a:gd name="connsiteX275" fmla="*/ 3156458 w 6037771"/>
                  <a:gd name="connsiteY275" fmla="*/ 2538785 h 4414875"/>
                  <a:gd name="connsiteX276" fmla="*/ 3123121 w 6037771"/>
                  <a:gd name="connsiteY276" fmla="*/ 2553073 h 4414875"/>
                  <a:gd name="connsiteX277" fmla="*/ 3089783 w 6037771"/>
                  <a:gd name="connsiteY277" fmla="*/ 2581648 h 4414875"/>
                  <a:gd name="connsiteX278" fmla="*/ 3070733 w 6037771"/>
                  <a:gd name="connsiteY278" fmla="*/ 2591173 h 4414875"/>
                  <a:gd name="connsiteX279" fmla="*/ 3051683 w 6037771"/>
                  <a:gd name="connsiteY279" fmla="*/ 2605460 h 4414875"/>
                  <a:gd name="connsiteX280" fmla="*/ 3032633 w 6037771"/>
                  <a:gd name="connsiteY280" fmla="*/ 2614985 h 4414875"/>
                  <a:gd name="connsiteX281" fmla="*/ 3013583 w 6037771"/>
                  <a:gd name="connsiteY281" fmla="*/ 2634035 h 4414875"/>
                  <a:gd name="connsiteX282" fmla="*/ 2985008 w 6037771"/>
                  <a:gd name="connsiteY282" fmla="*/ 2653085 h 4414875"/>
                  <a:gd name="connsiteX283" fmla="*/ 2956433 w 6037771"/>
                  <a:gd name="connsiteY283" fmla="*/ 2681660 h 4414875"/>
                  <a:gd name="connsiteX284" fmla="*/ 2870708 w 6037771"/>
                  <a:gd name="connsiteY284" fmla="*/ 2743573 h 4414875"/>
                  <a:gd name="connsiteX285" fmla="*/ 2856421 w 6037771"/>
                  <a:gd name="connsiteY285" fmla="*/ 2762623 h 4414875"/>
                  <a:gd name="connsiteX286" fmla="*/ 2818321 w 6037771"/>
                  <a:gd name="connsiteY286" fmla="*/ 2786435 h 4414875"/>
                  <a:gd name="connsiteX287" fmla="*/ 2799271 w 6037771"/>
                  <a:gd name="connsiteY287" fmla="*/ 2800723 h 4414875"/>
                  <a:gd name="connsiteX288" fmla="*/ 2746883 w 6037771"/>
                  <a:gd name="connsiteY288" fmla="*/ 2843585 h 4414875"/>
                  <a:gd name="connsiteX289" fmla="*/ 2723071 w 6037771"/>
                  <a:gd name="connsiteY289" fmla="*/ 2853110 h 4414875"/>
                  <a:gd name="connsiteX290" fmla="*/ 2656396 w 6037771"/>
                  <a:gd name="connsiteY290" fmla="*/ 2900735 h 4414875"/>
                  <a:gd name="connsiteX291" fmla="*/ 2632583 w 6037771"/>
                  <a:gd name="connsiteY291" fmla="*/ 2905498 h 4414875"/>
                  <a:gd name="connsiteX292" fmla="*/ 2580196 w 6037771"/>
                  <a:gd name="connsiteY292" fmla="*/ 2924548 h 4414875"/>
                  <a:gd name="connsiteX293" fmla="*/ 2518283 w 6037771"/>
                  <a:gd name="connsiteY293" fmla="*/ 2934073 h 4414875"/>
                  <a:gd name="connsiteX294" fmla="*/ 2408746 w 6037771"/>
                  <a:gd name="connsiteY294" fmla="*/ 2943598 h 4414875"/>
                  <a:gd name="connsiteX295" fmla="*/ 2356358 w 6037771"/>
                  <a:gd name="connsiteY295" fmla="*/ 2957885 h 4414875"/>
                  <a:gd name="connsiteX296" fmla="*/ 2303971 w 6037771"/>
                  <a:gd name="connsiteY296" fmla="*/ 2967410 h 4414875"/>
                  <a:gd name="connsiteX297" fmla="*/ 2246821 w 6037771"/>
                  <a:gd name="connsiteY297" fmla="*/ 2986460 h 4414875"/>
                  <a:gd name="connsiteX298" fmla="*/ 2203958 w 6037771"/>
                  <a:gd name="connsiteY298" fmla="*/ 2995985 h 4414875"/>
                  <a:gd name="connsiteX299" fmla="*/ 2146808 w 6037771"/>
                  <a:gd name="connsiteY299" fmla="*/ 3005510 h 4414875"/>
                  <a:gd name="connsiteX300" fmla="*/ 2118233 w 6037771"/>
                  <a:gd name="connsiteY300" fmla="*/ 3015035 h 4414875"/>
                  <a:gd name="connsiteX301" fmla="*/ 2070608 w 6037771"/>
                  <a:gd name="connsiteY301" fmla="*/ 3024560 h 4414875"/>
                  <a:gd name="connsiteX302" fmla="*/ 2046796 w 6037771"/>
                  <a:gd name="connsiteY302" fmla="*/ 3034085 h 4414875"/>
                  <a:gd name="connsiteX303" fmla="*/ 2027746 w 6037771"/>
                  <a:gd name="connsiteY303" fmla="*/ 3048373 h 4414875"/>
                  <a:gd name="connsiteX304" fmla="*/ 1989646 w 6037771"/>
                  <a:gd name="connsiteY304" fmla="*/ 3057898 h 4414875"/>
                  <a:gd name="connsiteX305" fmla="*/ 1922971 w 6037771"/>
                  <a:gd name="connsiteY305" fmla="*/ 3076948 h 4414875"/>
                  <a:gd name="connsiteX306" fmla="*/ 1894396 w 6037771"/>
                  <a:gd name="connsiteY306" fmla="*/ 3081710 h 4414875"/>
                  <a:gd name="connsiteX307" fmla="*/ 1846771 w 6037771"/>
                  <a:gd name="connsiteY307" fmla="*/ 3095998 h 4414875"/>
                  <a:gd name="connsiteX308" fmla="*/ 1832483 w 6037771"/>
                  <a:gd name="connsiteY308" fmla="*/ 3100760 h 4414875"/>
                  <a:gd name="connsiteX309" fmla="*/ 1808671 w 6037771"/>
                  <a:gd name="connsiteY309" fmla="*/ 3105523 h 4414875"/>
                  <a:gd name="connsiteX310" fmla="*/ 1765808 w 6037771"/>
                  <a:gd name="connsiteY310" fmla="*/ 3124573 h 4414875"/>
                  <a:gd name="connsiteX311" fmla="*/ 1746758 w 6037771"/>
                  <a:gd name="connsiteY311" fmla="*/ 3134098 h 4414875"/>
                  <a:gd name="connsiteX312" fmla="*/ 1718183 w 6037771"/>
                  <a:gd name="connsiteY312" fmla="*/ 3143623 h 4414875"/>
                  <a:gd name="connsiteX313" fmla="*/ 1680083 w 6037771"/>
                  <a:gd name="connsiteY313" fmla="*/ 3153148 h 4414875"/>
                  <a:gd name="connsiteX314" fmla="*/ 1599121 w 6037771"/>
                  <a:gd name="connsiteY314" fmla="*/ 3181723 h 4414875"/>
                  <a:gd name="connsiteX315" fmla="*/ 1503871 w 6037771"/>
                  <a:gd name="connsiteY315" fmla="*/ 3229348 h 4414875"/>
                  <a:gd name="connsiteX316" fmla="*/ 1484821 w 6037771"/>
                  <a:gd name="connsiteY316" fmla="*/ 3238873 h 4414875"/>
                  <a:gd name="connsiteX317" fmla="*/ 1465771 w 6037771"/>
                  <a:gd name="connsiteY317" fmla="*/ 3248398 h 4414875"/>
                  <a:gd name="connsiteX318" fmla="*/ 1403858 w 6037771"/>
                  <a:gd name="connsiteY318" fmla="*/ 3276973 h 4414875"/>
                  <a:gd name="connsiteX319" fmla="*/ 1384808 w 6037771"/>
                  <a:gd name="connsiteY319" fmla="*/ 3286498 h 4414875"/>
                  <a:gd name="connsiteX320" fmla="*/ 1341946 w 6037771"/>
                  <a:gd name="connsiteY320" fmla="*/ 3315073 h 4414875"/>
                  <a:gd name="connsiteX321" fmla="*/ 1318133 w 6037771"/>
                  <a:gd name="connsiteY321" fmla="*/ 3319835 h 4414875"/>
                  <a:gd name="connsiteX322" fmla="*/ 1299083 w 6037771"/>
                  <a:gd name="connsiteY322" fmla="*/ 3334123 h 4414875"/>
                  <a:gd name="connsiteX323" fmla="*/ 1213358 w 6037771"/>
                  <a:gd name="connsiteY323" fmla="*/ 3367460 h 4414875"/>
                  <a:gd name="connsiteX324" fmla="*/ 1189546 w 6037771"/>
                  <a:gd name="connsiteY324" fmla="*/ 3372223 h 4414875"/>
                  <a:gd name="connsiteX325" fmla="*/ 1175258 w 6037771"/>
                  <a:gd name="connsiteY325" fmla="*/ 3376985 h 4414875"/>
                  <a:gd name="connsiteX326" fmla="*/ 1137158 w 6037771"/>
                  <a:gd name="connsiteY326" fmla="*/ 3386510 h 4414875"/>
                  <a:gd name="connsiteX327" fmla="*/ 1118108 w 6037771"/>
                  <a:gd name="connsiteY327" fmla="*/ 3391273 h 4414875"/>
                  <a:gd name="connsiteX328" fmla="*/ 1065721 w 6037771"/>
                  <a:gd name="connsiteY328" fmla="*/ 3400798 h 4414875"/>
                  <a:gd name="connsiteX329" fmla="*/ 1022858 w 6037771"/>
                  <a:gd name="connsiteY329" fmla="*/ 3410323 h 4414875"/>
                  <a:gd name="connsiteX330" fmla="*/ 1022858 w 6037771"/>
                  <a:gd name="connsiteY330" fmla="*/ 3419848 h 4414875"/>
                  <a:gd name="connsiteX331" fmla="*/ 979996 w 6037771"/>
                  <a:gd name="connsiteY331" fmla="*/ 3472236 h 4414875"/>
                  <a:gd name="connsiteX332" fmla="*/ 965708 w 6037771"/>
                  <a:gd name="connsiteY332" fmla="*/ 3729411 h 4414875"/>
                  <a:gd name="connsiteX333" fmla="*/ 765684 w 6037771"/>
                  <a:gd name="connsiteY333" fmla="*/ 3948485 h 4414875"/>
                  <a:gd name="connsiteX334" fmla="*/ 546608 w 6037771"/>
                  <a:gd name="connsiteY334" fmla="*/ 4086598 h 4414875"/>
                  <a:gd name="connsiteX335" fmla="*/ 501364 w 6037771"/>
                  <a:gd name="connsiteY335" fmla="*/ 4405684 h 4414875"/>
                  <a:gd name="connsiteX336" fmla="*/ 187040 w 6037771"/>
                  <a:gd name="connsiteY336" fmla="*/ 4412829 h 4414875"/>
                  <a:gd name="connsiteX337" fmla="*/ 1302 w 6037771"/>
                  <a:gd name="connsiteY337" fmla="*/ 4310437 h 4414875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8566 w 6037771"/>
                  <a:gd name="connsiteY331" fmla="*/ 3460330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08671 w 6037771"/>
                  <a:gd name="connsiteY308" fmla="*/ 3105523 h 4420072"/>
                  <a:gd name="connsiteX309" fmla="*/ 1765808 w 6037771"/>
                  <a:gd name="connsiteY309" fmla="*/ 3124573 h 4420072"/>
                  <a:gd name="connsiteX310" fmla="*/ 1746758 w 6037771"/>
                  <a:gd name="connsiteY310" fmla="*/ 3134098 h 4420072"/>
                  <a:gd name="connsiteX311" fmla="*/ 1718183 w 6037771"/>
                  <a:gd name="connsiteY311" fmla="*/ 3143623 h 4420072"/>
                  <a:gd name="connsiteX312" fmla="*/ 1680083 w 6037771"/>
                  <a:gd name="connsiteY312" fmla="*/ 3153148 h 4420072"/>
                  <a:gd name="connsiteX313" fmla="*/ 1599121 w 6037771"/>
                  <a:gd name="connsiteY313" fmla="*/ 3181723 h 4420072"/>
                  <a:gd name="connsiteX314" fmla="*/ 1503871 w 6037771"/>
                  <a:gd name="connsiteY314" fmla="*/ 3229348 h 4420072"/>
                  <a:gd name="connsiteX315" fmla="*/ 1484821 w 6037771"/>
                  <a:gd name="connsiteY315" fmla="*/ 3238873 h 4420072"/>
                  <a:gd name="connsiteX316" fmla="*/ 1465771 w 6037771"/>
                  <a:gd name="connsiteY316" fmla="*/ 3248398 h 4420072"/>
                  <a:gd name="connsiteX317" fmla="*/ 1403858 w 6037771"/>
                  <a:gd name="connsiteY317" fmla="*/ 3276973 h 4420072"/>
                  <a:gd name="connsiteX318" fmla="*/ 1384808 w 6037771"/>
                  <a:gd name="connsiteY318" fmla="*/ 3286498 h 4420072"/>
                  <a:gd name="connsiteX319" fmla="*/ 1341946 w 6037771"/>
                  <a:gd name="connsiteY319" fmla="*/ 3315073 h 4420072"/>
                  <a:gd name="connsiteX320" fmla="*/ 1318133 w 6037771"/>
                  <a:gd name="connsiteY320" fmla="*/ 3319835 h 4420072"/>
                  <a:gd name="connsiteX321" fmla="*/ 1299083 w 6037771"/>
                  <a:gd name="connsiteY321" fmla="*/ 3334123 h 4420072"/>
                  <a:gd name="connsiteX322" fmla="*/ 1213358 w 6037771"/>
                  <a:gd name="connsiteY322" fmla="*/ 3367460 h 4420072"/>
                  <a:gd name="connsiteX323" fmla="*/ 1189546 w 6037771"/>
                  <a:gd name="connsiteY323" fmla="*/ 3372223 h 4420072"/>
                  <a:gd name="connsiteX324" fmla="*/ 1175258 w 6037771"/>
                  <a:gd name="connsiteY324" fmla="*/ 3376985 h 4420072"/>
                  <a:gd name="connsiteX325" fmla="*/ 1137158 w 6037771"/>
                  <a:gd name="connsiteY325" fmla="*/ 3386510 h 4420072"/>
                  <a:gd name="connsiteX326" fmla="*/ 1118108 w 6037771"/>
                  <a:gd name="connsiteY326" fmla="*/ 3391273 h 4420072"/>
                  <a:gd name="connsiteX327" fmla="*/ 1065721 w 6037771"/>
                  <a:gd name="connsiteY327" fmla="*/ 3400798 h 4420072"/>
                  <a:gd name="connsiteX328" fmla="*/ 1034765 w 6037771"/>
                  <a:gd name="connsiteY328" fmla="*/ 3412705 h 4420072"/>
                  <a:gd name="connsiteX329" fmla="*/ 963328 w 6037771"/>
                  <a:gd name="connsiteY329" fmla="*/ 3476999 h 4420072"/>
                  <a:gd name="connsiteX330" fmla="*/ 965708 w 6037771"/>
                  <a:gd name="connsiteY330" fmla="*/ 3729411 h 4420072"/>
                  <a:gd name="connsiteX331" fmla="*/ 765684 w 6037771"/>
                  <a:gd name="connsiteY331" fmla="*/ 3948485 h 4420072"/>
                  <a:gd name="connsiteX332" fmla="*/ 546608 w 6037771"/>
                  <a:gd name="connsiteY332" fmla="*/ 4086598 h 4420072"/>
                  <a:gd name="connsiteX333" fmla="*/ 501364 w 6037771"/>
                  <a:gd name="connsiteY333" fmla="*/ 4405684 h 4420072"/>
                  <a:gd name="connsiteX334" fmla="*/ 187040 w 6037771"/>
                  <a:gd name="connsiteY334" fmla="*/ 4412829 h 4420072"/>
                  <a:gd name="connsiteX335" fmla="*/ 1302 w 6037771"/>
                  <a:gd name="connsiteY335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03971 w 6037771"/>
                  <a:gd name="connsiteY295" fmla="*/ 2967410 h 4420072"/>
                  <a:gd name="connsiteX296" fmla="*/ 2246821 w 6037771"/>
                  <a:gd name="connsiteY296" fmla="*/ 2986460 h 4420072"/>
                  <a:gd name="connsiteX297" fmla="*/ 2203958 w 6037771"/>
                  <a:gd name="connsiteY297" fmla="*/ 2995985 h 4420072"/>
                  <a:gd name="connsiteX298" fmla="*/ 2146808 w 6037771"/>
                  <a:gd name="connsiteY298" fmla="*/ 3005510 h 4420072"/>
                  <a:gd name="connsiteX299" fmla="*/ 2118233 w 6037771"/>
                  <a:gd name="connsiteY299" fmla="*/ 3015035 h 4420072"/>
                  <a:gd name="connsiteX300" fmla="*/ 2070608 w 6037771"/>
                  <a:gd name="connsiteY300" fmla="*/ 3024560 h 4420072"/>
                  <a:gd name="connsiteX301" fmla="*/ 2046796 w 6037771"/>
                  <a:gd name="connsiteY301" fmla="*/ 3034085 h 4420072"/>
                  <a:gd name="connsiteX302" fmla="*/ 2027746 w 6037771"/>
                  <a:gd name="connsiteY302" fmla="*/ 3048373 h 4420072"/>
                  <a:gd name="connsiteX303" fmla="*/ 1989646 w 6037771"/>
                  <a:gd name="connsiteY303" fmla="*/ 3057898 h 4420072"/>
                  <a:gd name="connsiteX304" fmla="*/ 1922971 w 6037771"/>
                  <a:gd name="connsiteY304" fmla="*/ 3076948 h 4420072"/>
                  <a:gd name="connsiteX305" fmla="*/ 1894396 w 6037771"/>
                  <a:gd name="connsiteY305" fmla="*/ 3081710 h 4420072"/>
                  <a:gd name="connsiteX306" fmla="*/ 1846771 w 6037771"/>
                  <a:gd name="connsiteY306" fmla="*/ 3095998 h 4420072"/>
                  <a:gd name="connsiteX307" fmla="*/ 1808671 w 6037771"/>
                  <a:gd name="connsiteY307" fmla="*/ 3105523 h 4420072"/>
                  <a:gd name="connsiteX308" fmla="*/ 1765808 w 6037771"/>
                  <a:gd name="connsiteY308" fmla="*/ 3124573 h 4420072"/>
                  <a:gd name="connsiteX309" fmla="*/ 1746758 w 6037771"/>
                  <a:gd name="connsiteY309" fmla="*/ 3134098 h 4420072"/>
                  <a:gd name="connsiteX310" fmla="*/ 1718183 w 6037771"/>
                  <a:gd name="connsiteY310" fmla="*/ 3143623 h 4420072"/>
                  <a:gd name="connsiteX311" fmla="*/ 1680083 w 6037771"/>
                  <a:gd name="connsiteY311" fmla="*/ 3153148 h 4420072"/>
                  <a:gd name="connsiteX312" fmla="*/ 1599121 w 6037771"/>
                  <a:gd name="connsiteY312" fmla="*/ 3181723 h 4420072"/>
                  <a:gd name="connsiteX313" fmla="*/ 1503871 w 6037771"/>
                  <a:gd name="connsiteY313" fmla="*/ 3229348 h 4420072"/>
                  <a:gd name="connsiteX314" fmla="*/ 1484821 w 6037771"/>
                  <a:gd name="connsiteY314" fmla="*/ 3238873 h 4420072"/>
                  <a:gd name="connsiteX315" fmla="*/ 1465771 w 6037771"/>
                  <a:gd name="connsiteY315" fmla="*/ 3248398 h 4420072"/>
                  <a:gd name="connsiteX316" fmla="*/ 1403858 w 6037771"/>
                  <a:gd name="connsiteY316" fmla="*/ 3276973 h 4420072"/>
                  <a:gd name="connsiteX317" fmla="*/ 1384808 w 6037771"/>
                  <a:gd name="connsiteY317" fmla="*/ 3286498 h 4420072"/>
                  <a:gd name="connsiteX318" fmla="*/ 1341946 w 6037771"/>
                  <a:gd name="connsiteY318" fmla="*/ 3315073 h 4420072"/>
                  <a:gd name="connsiteX319" fmla="*/ 1318133 w 6037771"/>
                  <a:gd name="connsiteY319" fmla="*/ 3319835 h 4420072"/>
                  <a:gd name="connsiteX320" fmla="*/ 1299083 w 6037771"/>
                  <a:gd name="connsiteY320" fmla="*/ 3334123 h 4420072"/>
                  <a:gd name="connsiteX321" fmla="*/ 1213358 w 6037771"/>
                  <a:gd name="connsiteY321" fmla="*/ 3367460 h 4420072"/>
                  <a:gd name="connsiteX322" fmla="*/ 1189546 w 6037771"/>
                  <a:gd name="connsiteY322" fmla="*/ 3372223 h 4420072"/>
                  <a:gd name="connsiteX323" fmla="*/ 1175258 w 6037771"/>
                  <a:gd name="connsiteY323" fmla="*/ 3376985 h 4420072"/>
                  <a:gd name="connsiteX324" fmla="*/ 1137158 w 6037771"/>
                  <a:gd name="connsiteY324" fmla="*/ 3386510 h 4420072"/>
                  <a:gd name="connsiteX325" fmla="*/ 1118108 w 6037771"/>
                  <a:gd name="connsiteY325" fmla="*/ 3391273 h 4420072"/>
                  <a:gd name="connsiteX326" fmla="*/ 1065721 w 6037771"/>
                  <a:gd name="connsiteY326" fmla="*/ 3400798 h 4420072"/>
                  <a:gd name="connsiteX327" fmla="*/ 1034765 w 6037771"/>
                  <a:gd name="connsiteY327" fmla="*/ 3412705 h 4420072"/>
                  <a:gd name="connsiteX328" fmla="*/ 963328 w 6037771"/>
                  <a:gd name="connsiteY328" fmla="*/ 3476999 h 4420072"/>
                  <a:gd name="connsiteX329" fmla="*/ 965708 w 6037771"/>
                  <a:gd name="connsiteY329" fmla="*/ 3729411 h 4420072"/>
                  <a:gd name="connsiteX330" fmla="*/ 765684 w 6037771"/>
                  <a:gd name="connsiteY330" fmla="*/ 3948485 h 4420072"/>
                  <a:gd name="connsiteX331" fmla="*/ 546608 w 6037771"/>
                  <a:gd name="connsiteY331" fmla="*/ 4086598 h 4420072"/>
                  <a:gd name="connsiteX332" fmla="*/ 501364 w 6037771"/>
                  <a:gd name="connsiteY332" fmla="*/ 4405684 h 4420072"/>
                  <a:gd name="connsiteX333" fmla="*/ 187040 w 6037771"/>
                  <a:gd name="connsiteY333" fmla="*/ 4412829 h 4420072"/>
                  <a:gd name="connsiteX334" fmla="*/ 1302 w 6037771"/>
                  <a:gd name="connsiteY334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818196 w 6037771"/>
                  <a:gd name="connsiteY53" fmla="*/ 2476873 h 4420072"/>
                  <a:gd name="connsiteX54" fmla="*/ 1837246 w 6037771"/>
                  <a:gd name="connsiteY54" fmla="*/ 2467348 h 4420072"/>
                  <a:gd name="connsiteX55" fmla="*/ 1861058 w 6037771"/>
                  <a:gd name="connsiteY55" fmla="*/ 2438773 h 4420072"/>
                  <a:gd name="connsiteX56" fmla="*/ 1889633 w 6037771"/>
                  <a:gd name="connsiteY56" fmla="*/ 2400673 h 4420072"/>
                  <a:gd name="connsiteX57" fmla="*/ 1984883 w 6037771"/>
                  <a:gd name="connsiteY57" fmla="*/ 2319710 h 4420072"/>
                  <a:gd name="connsiteX58" fmla="*/ 2003933 w 6037771"/>
                  <a:gd name="connsiteY58" fmla="*/ 2314948 h 4420072"/>
                  <a:gd name="connsiteX59" fmla="*/ 2022983 w 6037771"/>
                  <a:gd name="connsiteY59" fmla="*/ 2305423 h 4420072"/>
                  <a:gd name="connsiteX60" fmla="*/ 2037271 w 6037771"/>
                  <a:gd name="connsiteY60" fmla="*/ 2295898 h 4420072"/>
                  <a:gd name="connsiteX61" fmla="*/ 2070608 w 6037771"/>
                  <a:gd name="connsiteY61" fmla="*/ 2286373 h 4420072"/>
                  <a:gd name="connsiteX62" fmla="*/ 2094421 w 6037771"/>
                  <a:gd name="connsiteY62" fmla="*/ 2276848 h 4420072"/>
                  <a:gd name="connsiteX63" fmla="*/ 2108708 w 6037771"/>
                  <a:gd name="connsiteY63" fmla="*/ 2272085 h 4420072"/>
                  <a:gd name="connsiteX64" fmla="*/ 2132521 w 6037771"/>
                  <a:gd name="connsiteY64" fmla="*/ 2262560 h 4420072"/>
                  <a:gd name="connsiteX65" fmla="*/ 2194433 w 6037771"/>
                  <a:gd name="connsiteY65" fmla="*/ 2257798 h 4420072"/>
                  <a:gd name="connsiteX66" fmla="*/ 2246821 w 6037771"/>
                  <a:gd name="connsiteY66" fmla="*/ 2248273 h 4420072"/>
                  <a:gd name="connsiteX67" fmla="*/ 2270633 w 6037771"/>
                  <a:gd name="connsiteY67" fmla="*/ 2233985 h 4420072"/>
                  <a:gd name="connsiteX68" fmla="*/ 2289683 w 6037771"/>
                  <a:gd name="connsiteY68" fmla="*/ 2229223 h 4420072"/>
                  <a:gd name="connsiteX69" fmla="*/ 2327783 w 6037771"/>
                  <a:gd name="connsiteY69" fmla="*/ 2219698 h 4420072"/>
                  <a:gd name="connsiteX70" fmla="*/ 2361121 w 6037771"/>
                  <a:gd name="connsiteY70" fmla="*/ 2200648 h 4420072"/>
                  <a:gd name="connsiteX71" fmla="*/ 2375408 w 6037771"/>
                  <a:gd name="connsiteY71" fmla="*/ 2191123 h 4420072"/>
                  <a:gd name="connsiteX72" fmla="*/ 2418271 w 6037771"/>
                  <a:gd name="connsiteY72" fmla="*/ 2176835 h 4420072"/>
                  <a:gd name="connsiteX73" fmla="*/ 2427796 w 6037771"/>
                  <a:gd name="connsiteY73" fmla="*/ 2157785 h 4420072"/>
                  <a:gd name="connsiteX74" fmla="*/ 2527808 w 6037771"/>
                  <a:gd name="connsiteY74" fmla="*/ 2100635 h 4420072"/>
                  <a:gd name="connsiteX75" fmla="*/ 2584958 w 6037771"/>
                  <a:gd name="connsiteY75" fmla="*/ 2067298 h 4420072"/>
                  <a:gd name="connsiteX76" fmla="*/ 2599246 w 6037771"/>
                  <a:gd name="connsiteY76" fmla="*/ 2062535 h 4420072"/>
                  <a:gd name="connsiteX77" fmla="*/ 2623058 w 6037771"/>
                  <a:gd name="connsiteY77" fmla="*/ 2048248 h 4420072"/>
                  <a:gd name="connsiteX78" fmla="*/ 2661158 w 6037771"/>
                  <a:gd name="connsiteY78" fmla="*/ 2029198 h 4420072"/>
                  <a:gd name="connsiteX79" fmla="*/ 2694496 w 6037771"/>
                  <a:gd name="connsiteY79" fmla="*/ 2014910 h 4420072"/>
                  <a:gd name="connsiteX80" fmla="*/ 2756408 w 6037771"/>
                  <a:gd name="connsiteY80" fmla="*/ 1976810 h 4420072"/>
                  <a:gd name="connsiteX81" fmla="*/ 2794508 w 6037771"/>
                  <a:gd name="connsiteY81" fmla="*/ 1962523 h 4420072"/>
                  <a:gd name="connsiteX82" fmla="*/ 2837371 w 6037771"/>
                  <a:gd name="connsiteY82" fmla="*/ 1943473 h 4420072"/>
                  <a:gd name="connsiteX83" fmla="*/ 2861183 w 6037771"/>
                  <a:gd name="connsiteY83" fmla="*/ 1938710 h 4420072"/>
                  <a:gd name="connsiteX84" fmla="*/ 2889758 w 6037771"/>
                  <a:gd name="connsiteY84" fmla="*/ 1929185 h 4420072"/>
                  <a:gd name="connsiteX85" fmla="*/ 2937383 w 6037771"/>
                  <a:gd name="connsiteY85" fmla="*/ 1919660 h 4420072"/>
                  <a:gd name="connsiteX86" fmla="*/ 2975483 w 6037771"/>
                  <a:gd name="connsiteY86" fmla="*/ 1910135 h 4420072"/>
                  <a:gd name="connsiteX87" fmla="*/ 3023108 w 6037771"/>
                  <a:gd name="connsiteY87" fmla="*/ 1900610 h 4420072"/>
                  <a:gd name="connsiteX88" fmla="*/ 3037396 w 6037771"/>
                  <a:gd name="connsiteY88" fmla="*/ 1895848 h 4420072"/>
                  <a:gd name="connsiteX89" fmla="*/ 3089783 w 6037771"/>
                  <a:gd name="connsiteY89" fmla="*/ 1881560 h 4420072"/>
                  <a:gd name="connsiteX90" fmla="*/ 3137408 w 6037771"/>
                  <a:gd name="connsiteY90" fmla="*/ 1848223 h 4420072"/>
                  <a:gd name="connsiteX91" fmla="*/ 3170746 w 6037771"/>
                  <a:gd name="connsiteY91" fmla="*/ 1829173 h 4420072"/>
                  <a:gd name="connsiteX92" fmla="*/ 3213608 w 6037771"/>
                  <a:gd name="connsiteY92" fmla="*/ 1786310 h 4420072"/>
                  <a:gd name="connsiteX93" fmla="*/ 3251708 w 6037771"/>
                  <a:gd name="connsiteY93" fmla="*/ 1752973 h 4420072"/>
                  <a:gd name="connsiteX94" fmla="*/ 3280283 w 6037771"/>
                  <a:gd name="connsiteY94" fmla="*/ 1724398 h 4420072"/>
                  <a:gd name="connsiteX95" fmla="*/ 3294571 w 6037771"/>
                  <a:gd name="connsiteY95" fmla="*/ 1710110 h 4420072"/>
                  <a:gd name="connsiteX96" fmla="*/ 3308858 w 6037771"/>
                  <a:gd name="connsiteY96" fmla="*/ 1705348 h 4420072"/>
                  <a:gd name="connsiteX97" fmla="*/ 3356483 w 6037771"/>
                  <a:gd name="connsiteY97" fmla="*/ 1667248 h 4420072"/>
                  <a:gd name="connsiteX98" fmla="*/ 3399346 w 6037771"/>
                  <a:gd name="connsiteY98" fmla="*/ 1614860 h 4420072"/>
                  <a:gd name="connsiteX99" fmla="*/ 3432683 w 6037771"/>
                  <a:gd name="connsiteY99" fmla="*/ 1586285 h 4420072"/>
                  <a:gd name="connsiteX100" fmla="*/ 3446971 w 6037771"/>
                  <a:gd name="connsiteY100" fmla="*/ 1567235 h 4420072"/>
                  <a:gd name="connsiteX101" fmla="*/ 3513646 w 6037771"/>
                  <a:gd name="connsiteY101" fmla="*/ 1510085 h 4420072"/>
                  <a:gd name="connsiteX102" fmla="*/ 3523171 w 6037771"/>
                  <a:gd name="connsiteY102" fmla="*/ 1495798 h 4420072"/>
                  <a:gd name="connsiteX103" fmla="*/ 3561271 w 6037771"/>
                  <a:gd name="connsiteY103" fmla="*/ 1462460 h 4420072"/>
                  <a:gd name="connsiteX104" fmla="*/ 3580321 w 6037771"/>
                  <a:gd name="connsiteY104" fmla="*/ 1452935 h 4420072"/>
                  <a:gd name="connsiteX105" fmla="*/ 3604133 w 6037771"/>
                  <a:gd name="connsiteY105" fmla="*/ 1429123 h 4420072"/>
                  <a:gd name="connsiteX106" fmla="*/ 3618421 w 6037771"/>
                  <a:gd name="connsiteY106" fmla="*/ 1414835 h 4420072"/>
                  <a:gd name="connsiteX107" fmla="*/ 3680333 w 6037771"/>
                  <a:gd name="connsiteY107" fmla="*/ 1357685 h 4420072"/>
                  <a:gd name="connsiteX108" fmla="*/ 3704146 w 6037771"/>
                  <a:gd name="connsiteY108" fmla="*/ 1329110 h 4420072"/>
                  <a:gd name="connsiteX109" fmla="*/ 3723196 w 6037771"/>
                  <a:gd name="connsiteY109" fmla="*/ 1300535 h 4420072"/>
                  <a:gd name="connsiteX110" fmla="*/ 3737483 w 6037771"/>
                  <a:gd name="connsiteY110" fmla="*/ 1295773 h 4420072"/>
                  <a:gd name="connsiteX111" fmla="*/ 3808921 w 6037771"/>
                  <a:gd name="connsiteY111" fmla="*/ 1205285 h 4420072"/>
                  <a:gd name="connsiteX112" fmla="*/ 3827971 w 6037771"/>
                  <a:gd name="connsiteY112" fmla="*/ 1186235 h 4420072"/>
                  <a:gd name="connsiteX113" fmla="*/ 3880358 w 6037771"/>
                  <a:gd name="connsiteY113" fmla="*/ 1148135 h 4420072"/>
                  <a:gd name="connsiteX114" fmla="*/ 3899408 w 6037771"/>
                  <a:gd name="connsiteY114" fmla="*/ 1138610 h 4420072"/>
                  <a:gd name="connsiteX115" fmla="*/ 3927983 w 6037771"/>
                  <a:gd name="connsiteY115" fmla="*/ 1114798 h 4420072"/>
                  <a:gd name="connsiteX116" fmla="*/ 3961321 w 6037771"/>
                  <a:gd name="connsiteY116" fmla="*/ 1100510 h 4420072"/>
                  <a:gd name="connsiteX117" fmla="*/ 4004183 w 6037771"/>
                  <a:gd name="connsiteY117" fmla="*/ 1071935 h 4420072"/>
                  <a:gd name="connsiteX118" fmla="*/ 4018471 w 6037771"/>
                  <a:gd name="connsiteY118" fmla="*/ 1062410 h 4420072"/>
                  <a:gd name="connsiteX119" fmla="*/ 4037521 w 6037771"/>
                  <a:gd name="connsiteY119" fmla="*/ 1057648 h 4420072"/>
                  <a:gd name="connsiteX120" fmla="*/ 4113721 w 6037771"/>
                  <a:gd name="connsiteY120" fmla="*/ 1033835 h 4420072"/>
                  <a:gd name="connsiteX121" fmla="*/ 4161346 w 6037771"/>
                  <a:gd name="connsiteY121" fmla="*/ 1014785 h 4420072"/>
                  <a:gd name="connsiteX122" fmla="*/ 4194683 w 6037771"/>
                  <a:gd name="connsiteY122" fmla="*/ 1005260 h 4420072"/>
                  <a:gd name="connsiteX123" fmla="*/ 4232783 w 6037771"/>
                  <a:gd name="connsiteY123" fmla="*/ 1000498 h 4420072"/>
                  <a:gd name="connsiteX124" fmla="*/ 4275646 w 6037771"/>
                  <a:gd name="connsiteY124" fmla="*/ 990973 h 4420072"/>
                  <a:gd name="connsiteX125" fmla="*/ 4318508 w 6037771"/>
                  <a:gd name="connsiteY125" fmla="*/ 971923 h 4420072"/>
                  <a:gd name="connsiteX126" fmla="*/ 4356608 w 6037771"/>
                  <a:gd name="connsiteY126" fmla="*/ 962398 h 4420072"/>
                  <a:gd name="connsiteX127" fmla="*/ 4370896 w 6037771"/>
                  <a:gd name="connsiteY127" fmla="*/ 952873 h 4420072"/>
                  <a:gd name="connsiteX128" fmla="*/ 4408996 w 6037771"/>
                  <a:gd name="connsiteY128" fmla="*/ 938585 h 4420072"/>
                  <a:gd name="connsiteX129" fmla="*/ 4428046 w 6037771"/>
                  <a:gd name="connsiteY129" fmla="*/ 924298 h 4420072"/>
                  <a:gd name="connsiteX130" fmla="*/ 4461383 w 6037771"/>
                  <a:gd name="connsiteY130" fmla="*/ 895723 h 4420072"/>
                  <a:gd name="connsiteX131" fmla="*/ 4470908 w 6037771"/>
                  <a:gd name="connsiteY131" fmla="*/ 876673 h 4420072"/>
                  <a:gd name="connsiteX132" fmla="*/ 4489958 w 6037771"/>
                  <a:gd name="connsiteY132" fmla="*/ 857623 h 4420072"/>
                  <a:gd name="connsiteX133" fmla="*/ 4513771 w 6037771"/>
                  <a:gd name="connsiteY133" fmla="*/ 809998 h 4420072"/>
                  <a:gd name="connsiteX134" fmla="*/ 4528058 w 6037771"/>
                  <a:gd name="connsiteY134" fmla="*/ 786185 h 4420072"/>
                  <a:gd name="connsiteX135" fmla="*/ 4542346 w 6037771"/>
                  <a:gd name="connsiteY135" fmla="*/ 695698 h 4420072"/>
                  <a:gd name="connsiteX136" fmla="*/ 4551871 w 6037771"/>
                  <a:gd name="connsiteY136" fmla="*/ 581398 h 4420072"/>
                  <a:gd name="connsiteX137" fmla="*/ 4561396 w 6037771"/>
                  <a:gd name="connsiteY137" fmla="*/ 543298 h 4420072"/>
                  <a:gd name="connsiteX138" fmla="*/ 4566158 w 6037771"/>
                  <a:gd name="connsiteY138" fmla="*/ 500435 h 4420072"/>
                  <a:gd name="connsiteX139" fmla="*/ 4575683 w 6037771"/>
                  <a:gd name="connsiteY139" fmla="*/ 424235 h 4420072"/>
                  <a:gd name="connsiteX140" fmla="*/ 4580446 w 6037771"/>
                  <a:gd name="connsiteY140" fmla="*/ 381373 h 4420072"/>
                  <a:gd name="connsiteX141" fmla="*/ 4594733 w 6037771"/>
                  <a:gd name="connsiteY141" fmla="*/ 271835 h 4420072"/>
                  <a:gd name="connsiteX142" fmla="*/ 4599496 w 6037771"/>
                  <a:gd name="connsiteY142" fmla="*/ 233735 h 4420072"/>
                  <a:gd name="connsiteX143" fmla="*/ 4609021 w 6037771"/>
                  <a:gd name="connsiteY143" fmla="*/ 190873 h 4420072"/>
                  <a:gd name="connsiteX144" fmla="*/ 4613783 w 6037771"/>
                  <a:gd name="connsiteY144" fmla="*/ 152773 h 4420072"/>
                  <a:gd name="connsiteX145" fmla="*/ 4623308 w 6037771"/>
                  <a:gd name="connsiteY145" fmla="*/ 119435 h 4420072"/>
                  <a:gd name="connsiteX146" fmla="*/ 4628071 w 6037771"/>
                  <a:gd name="connsiteY146" fmla="*/ 95623 h 4420072"/>
                  <a:gd name="connsiteX147" fmla="*/ 4637596 w 6037771"/>
                  <a:gd name="connsiteY147" fmla="*/ 76573 h 4420072"/>
                  <a:gd name="connsiteX148" fmla="*/ 4647121 w 6037771"/>
                  <a:gd name="connsiteY148" fmla="*/ 52760 h 4420072"/>
                  <a:gd name="connsiteX149" fmla="*/ 4685221 w 6037771"/>
                  <a:gd name="connsiteY149" fmla="*/ 14660 h 4420072"/>
                  <a:gd name="connsiteX150" fmla="*/ 4704271 w 6037771"/>
                  <a:gd name="connsiteY150" fmla="*/ 9898 h 4420072"/>
                  <a:gd name="connsiteX151" fmla="*/ 4723321 w 6037771"/>
                  <a:gd name="connsiteY151" fmla="*/ 373 h 4420072"/>
                  <a:gd name="connsiteX152" fmla="*/ 4847146 w 6037771"/>
                  <a:gd name="connsiteY152" fmla="*/ 14660 h 4420072"/>
                  <a:gd name="connsiteX153" fmla="*/ 4885246 w 6037771"/>
                  <a:gd name="connsiteY153" fmla="*/ 28948 h 4420072"/>
                  <a:gd name="connsiteX154" fmla="*/ 4932871 w 6037771"/>
                  <a:gd name="connsiteY154" fmla="*/ 52760 h 4420072"/>
                  <a:gd name="connsiteX155" fmla="*/ 4970971 w 6037771"/>
                  <a:gd name="connsiteY155" fmla="*/ 86098 h 4420072"/>
                  <a:gd name="connsiteX156" fmla="*/ 5013833 w 6037771"/>
                  <a:gd name="connsiteY156" fmla="*/ 133723 h 4420072"/>
                  <a:gd name="connsiteX157" fmla="*/ 5061458 w 6037771"/>
                  <a:gd name="connsiteY157" fmla="*/ 200398 h 4420072"/>
                  <a:gd name="connsiteX158" fmla="*/ 5080508 w 6037771"/>
                  <a:gd name="connsiteY158" fmla="*/ 228973 h 4420072"/>
                  <a:gd name="connsiteX159" fmla="*/ 5099558 w 6037771"/>
                  <a:gd name="connsiteY159" fmla="*/ 252785 h 4420072"/>
                  <a:gd name="connsiteX160" fmla="*/ 5113846 w 6037771"/>
                  <a:gd name="connsiteY160" fmla="*/ 276598 h 4420072"/>
                  <a:gd name="connsiteX161" fmla="*/ 5132896 w 6037771"/>
                  <a:gd name="connsiteY161" fmla="*/ 300410 h 4420072"/>
                  <a:gd name="connsiteX162" fmla="*/ 5151946 w 6037771"/>
                  <a:gd name="connsiteY162" fmla="*/ 328985 h 4420072"/>
                  <a:gd name="connsiteX163" fmla="*/ 5170996 w 6037771"/>
                  <a:gd name="connsiteY163" fmla="*/ 362323 h 4420072"/>
                  <a:gd name="connsiteX164" fmla="*/ 5228146 w 6037771"/>
                  <a:gd name="connsiteY164" fmla="*/ 409948 h 4420072"/>
                  <a:gd name="connsiteX165" fmla="*/ 5247196 w 6037771"/>
                  <a:gd name="connsiteY165" fmla="*/ 419473 h 4420072"/>
                  <a:gd name="connsiteX166" fmla="*/ 5275771 w 6037771"/>
                  <a:gd name="connsiteY166" fmla="*/ 428998 h 4420072"/>
                  <a:gd name="connsiteX167" fmla="*/ 5356733 w 6037771"/>
                  <a:gd name="connsiteY167" fmla="*/ 471860 h 4420072"/>
                  <a:gd name="connsiteX168" fmla="*/ 5390071 w 6037771"/>
                  <a:gd name="connsiteY168" fmla="*/ 481385 h 4420072"/>
                  <a:gd name="connsiteX169" fmla="*/ 5404358 w 6037771"/>
                  <a:gd name="connsiteY169" fmla="*/ 486148 h 4420072"/>
                  <a:gd name="connsiteX170" fmla="*/ 5461508 w 6037771"/>
                  <a:gd name="connsiteY170" fmla="*/ 514723 h 4420072"/>
                  <a:gd name="connsiteX171" fmla="*/ 5490083 w 6037771"/>
                  <a:gd name="connsiteY171" fmla="*/ 529010 h 4420072"/>
                  <a:gd name="connsiteX172" fmla="*/ 5537708 w 6037771"/>
                  <a:gd name="connsiteY172" fmla="*/ 548060 h 4420072"/>
                  <a:gd name="connsiteX173" fmla="*/ 5571046 w 6037771"/>
                  <a:gd name="connsiteY173" fmla="*/ 571873 h 4420072"/>
                  <a:gd name="connsiteX174" fmla="*/ 5599621 w 6037771"/>
                  <a:gd name="connsiteY174" fmla="*/ 586160 h 4420072"/>
                  <a:gd name="connsiteX175" fmla="*/ 5623433 w 6037771"/>
                  <a:gd name="connsiteY175" fmla="*/ 605210 h 4420072"/>
                  <a:gd name="connsiteX176" fmla="*/ 5647246 w 6037771"/>
                  <a:gd name="connsiteY176" fmla="*/ 619498 h 4420072"/>
                  <a:gd name="connsiteX177" fmla="*/ 5690108 w 6037771"/>
                  <a:gd name="connsiteY177" fmla="*/ 652835 h 4420072"/>
                  <a:gd name="connsiteX178" fmla="*/ 5718683 w 6037771"/>
                  <a:gd name="connsiteY178" fmla="*/ 671885 h 4420072"/>
                  <a:gd name="connsiteX179" fmla="*/ 5752021 w 6037771"/>
                  <a:gd name="connsiteY179" fmla="*/ 714748 h 4420072"/>
                  <a:gd name="connsiteX180" fmla="*/ 5785358 w 6037771"/>
                  <a:gd name="connsiteY180" fmla="*/ 743323 h 4420072"/>
                  <a:gd name="connsiteX181" fmla="*/ 5813933 w 6037771"/>
                  <a:gd name="connsiteY181" fmla="*/ 786185 h 4420072"/>
                  <a:gd name="connsiteX182" fmla="*/ 5852033 w 6037771"/>
                  <a:gd name="connsiteY182" fmla="*/ 867148 h 4420072"/>
                  <a:gd name="connsiteX183" fmla="*/ 5871083 w 6037771"/>
                  <a:gd name="connsiteY183" fmla="*/ 957635 h 4420072"/>
                  <a:gd name="connsiteX184" fmla="*/ 5885371 w 6037771"/>
                  <a:gd name="connsiteY184" fmla="*/ 1000498 h 4420072"/>
                  <a:gd name="connsiteX185" fmla="*/ 5904421 w 6037771"/>
                  <a:gd name="connsiteY185" fmla="*/ 1081460 h 4420072"/>
                  <a:gd name="connsiteX186" fmla="*/ 5918708 w 6037771"/>
                  <a:gd name="connsiteY186" fmla="*/ 1124323 h 4420072"/>
                  <a:gd name="connsiteX187" fmla="*/ 5928233 w 6037771"/>
                  <a:gd name="connsiteY187" fmla="*/ 1157660 h 4420072"/>
                  <a:gd name="connsiteX188" fmla="*/ 5937758 w 6037771"/>
                  <a:gd name="connsiteY188" fmla="*/ 1181473 h 4420072"/>
                  <a:gd name="connsiteX189" fmla="*/ 5961571 w 6037771"/>
                  <a:gd name="connsiteY189" fmla="*/ 1248148 h 4420072"/>
                  <a:gd name="connsiteX190" fmla="*/ 5980621 w 6037771"/>
                  <a:gd name="connsiteY190" fmla="*/ 1295773 h 4420072"/>
                  <a:gd name="connsiteX191" fmla="*/ 5985383 w 6037771"/>
                  <a:gd name="connsiteY191" fmla="*/ 1329110 h 4420072"/>
                  <a:gd name="connsiteX192" fmla="*/ 5999671 w 6037771"/>
                  <a:gd name="connsiteY192" fmla="*/ 1362448 h 4420072"/>
                  <a:gd name="connsiteX193" fmla="*/ 6013958 w 6037771"/>
                  <a:gd name="connsiteY193" fmla="*/ 1471985 h 4420072"/>
                  <a:gd name="connsiteX194" fmla="*/ 6018721 w 6037771"/>
                  <a:gd name="connsiteY194" fmla="*/ 1505323 h 4420072"/>
                  <a:gd name="connsiteX195" fmla="*/ 6023483 w 6037771"/>
                  <a:gd name="connsiteY195" fmla="*/ 1529135 h 4420072"/>
                  <a:gd name="connsiteX196" fmla="*/ 6028246 w 6037771"/>
                  <a:gd name="connsiteY196" fmla="*/ 1610098 h 4420072"/>
                  <a:gd name="connsiteX197" fmla="*/ 6037771 w 6037771"/>
                  <a:gd name="connsiteY197" fmla="*/ 1705348 h 4420072"/>
                  <a:gd name="connsiteX198" fmla="*/ 6033008 w 6037771"/>
                  <a:gd name="connsiteY198" fmla="*/ 1948235 h 4420072"/>
                  <a:gd name="connsiteX199" fmla="*/ 6009196 w 6037771"/>
                  <a:gd name="connsiteY199" fmla="*/ 2029198 h 4420072"/>
                  <a:gd name="connsiteX200" fmla="*/ 5999671 w 6037771"/>
                  <a:gd name="connsiteY200" fmla="*/ 2053010 h 4420072"/>
                  <a:gd name="connsiteX201" fmla="*/ 5961571 w 6037771"/>
                  <a:gd name="connsiteY201" fmla="*/ 2076823 h 4420072"/>
                  <a:gd name="connsiteX202" fmla="*/ 5852033 w 6037771"/>
                  <a:gd name="connsiteY202" fmla="*/ 2067298 h 4420072"/>
                  <a:gd name="connsiteX203" fmla="*/ 5790121 w 6037771"/>
                  <a:gd name="connsiteY203" fmla="*/ 2048248 h 4420072"/>
                  <a:gd name="connsiteX204" fmla="*/ 5752021 w 6037771"/>
                  <a:gd name="connsiteY204" fmla="*/ 2038723 h 4420072"/>
                  <a:gd name="connsiteX205" fmla="*/ 5728208 w 6037771"/>
                  <a:gd name="connsiteY205" fmla="*/ 2029198 h 4420072"/>
                  <a:gd name="connsiteX206" fmla="*/ 5709158 w 6037771"/>
                  <a:gd name="connsiteY206" fmla="*/ 2024435 h 4420072"/>
                  <a:gd name="connsiteX207" fmla="*/ 5685346 w 6037771"/>
                  <a:gd name="connsiteY207" fmla="*/ 2014910 h 4420072"/>
                  <a:gd name="connsiteX208" fmla="*/ 5652008 w 6037771"/>
                  <a:gd name="connsiteY208" fmla="*/ 2010148 h 4420072"/>
                  <a:gd name="connsiteX209" fmla="*/ 5623433 w 6037771"/>
                  <a:gd name="connsiteY209" fmla="*/ 2000623 h 4420072"/>
                  <a:gd name="connsiteX210" fmla="*/ 5604383 w 6037771"/>
                  <a:gd name="connsiteY210" fmla="*/ 1995860 h 4420072"/>
                  <a:gd name="connsiteX211" fmla="*/ 5580571 w 6037771"/>
                  <a:gd name="connsiteY211" fmla="*/ 1986335 h 4420072"/>
                  <a:gd name="connsiteX212" fmla="*/ 5551996 w 6037771"/>
                  <a:gd name="connsiteY212" fmla="*/ 1976810 h 4420072"/>
                  <a:gd name="connsiteX213" fmla="*/ 5518658 w 6037771"/>
                  <a:gd name="connsiteY213" fmla="*/ 1962523 h 4420072"/>
                  <a:gd name="connsiteX214" fmla="*/ 5513896 w 6037771"/>
                  <a:gd name="connsiteY214" fmla="*/ 1948235 h 4420072"/>
                  <a:gd name="connsiteX215" fmla="*/ 5475796 w 6037771"/>
                  <a:gd name="connsiteY215" fmla="*/ 1924423 h 4420072"/>
                  <a:gd name="connsiteX216" fmla="*/ 5432933 w 6037771"/>
                  <a:gd name="connsiteY216" fmla="*/ 1900610 h 4420072"/>
                  <a:gd name="connsiteX217" fmla="*/ 5366258 w 6037771"/>
                  <a:gd name="connsiteY217" fmla="*/ 1824410 h 4420072"/>
                  <a:gd name="connsiteX218" fmla="*/ 5342446 w 6037771"/>
                  <a:gd name="connsiteY218" fmla="*/ 1805360 h 4420072"/>
                  <a:gd name="connsiteX219" fmla="*/ 5318633 w 6037771"/>
                  <a:gd name="connsiteY219" fmla="*/ 1800598 h 4420072"/>
                  <a:gd name="connsiteX220" fmla="*/ 5247196 w 6037771"/>
                  <a:gd name="connsiteY220" fmla="*/ 1762498 h 4420072"/>
                  <a:gd name="connsiteX221" fmla="*/ 5099558 w 6037771"/>
                  <a:gd name="connsiteY221" fmla="*/ 1719635 h 4420072"/>
                  <a:gd name="connsiteX222" fmla="*/ 5070983 w 6037771"/>
                  <a:gd name="connsiteY222" fmla="*/ 1714873 h 4420072"/>
                  <a:gd name="connsiteX223" fmla="*/ 5047171 w 6037771"/>
                  <a:gd name="connsiteY223" fmla="*/ 1710110 h 4420072"/>
                  <a:gd name="connsiteX224" fmla="*/ 4828096 w 6037771"/>
                  <a:gd name="connsiteY224" fmla="*/ 1700585 h 4420072"/>
                  <a:gd name="connsiteX225" fmla="*/ 4718558 w 6037771"/>
                  <a:gd name="connsiteY225" fmla="*/ 1714873 h 4420072"/>
                  <a:gd name="connsiteX226" fmla="*/ 4670933 w 6037771"/>
                  <a:gd name="connsiteY226" fmla="*/ 1743448 h 4420072"/>
                  <a:gd name="connsiteX227" fmla="*/ 4656646 w 6037771"/>
                  <a:gd name="connsiteY227" fmla="*/ 1748210 h 4420072"/>
                  <a:gd name="connsiteX228" fmla="*/ 4613783 w 6037771"/>
                  <a:gd name="connsiteY228" fmla="*/ 1800598 h 4420072"/>
                  <a:gd name="connsiteX229" fmla="*/ 4589971 w 6037771"/>
                  <a:gd name="connsiteY229" fmla="*/ 1833935 h 4420072"/>
                  <a:gd name="connsiteX230" fmla="*/ 4566158 w 6037771"/>
                  <a:gd name="connsiteY230" fmla="*/ 1857748 h 4420072"/>
                  <a:gd name="connsiteX231" fmla="*/ 4547108 w 6037771"/>
                  <a:gd name="connsiteY231" fmla="*/ 1881560 h 4420072"/>
                  <a:gd name="connsiteX232" fmla="*/ 4504246 w 6037771"/>
                  <a:gd name="connsiteY232" fmla="*/ 1924423 h 4420072"/>
                  <a:gd name="connsiteX233" fmla="*/ 4447096 w 6037771"/>
                  <a:gd name="connsiteY233" fmla="*/ 1972048 h 4420072"/>
                  <a:gd name="connsiteX234" fmla="*/ 4428046 w 6037771"/>
                  <a:gd name="connsiteY234" fmla="*/ 1981573 h 4420072"/>
                  <a:gd name="connsiteX235" fmla="*/ 4370896 w 6037771"/>
                  <a:gd name="connsiteY235" fmla="*/ 2014910 h 4420072"/>
                  <a:gd name="connsiteX236" fmla="*/ 4356608 w 6037771"/>
                  <a:gd name="connsiteY236" fmla="*/ 2019673 h 4420072"/>
                  <a:gd name="connsiteX237" fmla="*/ 4342321 w 6037771"/>
                  <a:gd name="connsiteY237" fmla="*/ 2029198 h 4420072"/>
                  <a:gd name="connsiteX238" fmla="*/ 4266121 w 6037771"/>
                  <a:gd name="connsiteY238" fmla="*/ 2038723 h 4420072"/>
                  <a:gd name="connsiteX239" fmla="*/ 4208971 w 6037771"/>
                  <a:gd name="connsiteY239" fmla="*/ 2048248 h 4420072"/>
                  <a:gd name="connsiteX240" fmla="*/ 4180396 w 6037771"/>
                  <a:gd name="connsiteY240" fmla="*/ 2053010 h 4420072"/>
                  <a:gd name="connsiteX241" fmla="*/ 4166108 w 6037771"/>
                  <a:gd name="connsiteY241" fmla="*/ 2057773 h 4420072"/>
                  <a:gd name="connsiteX242" fmla="*/ 4147058 w 6037771"/>
                  <a:gd name="connsiteY242" fmla="*/ 2062535 h 4420072"/>
                  <a:gd name="connsiteX243" fmla="*/ 4123246 w 6037771"/>
                  <a:gd name="connsiteY243" fmla="*/ 2072060 h 4420072"/>
                  <a:gd name="connsiteX244" fmla="*/ 4075621 w 6037771"/>
                  <a:gd name="connsiteY244" fmla="*/ 2081585 h 4420072"/>
                  <a:gd name="connsiteX245" fmla="*/ 4051808 w 6037771"/>
                  <a:gd name="connsiteY245" fmla="*/ 2091110 h 4420072"/>
                  <a:gd name="connsiteX246" fmla="*/ 3999421 w 6037771"/>
                  <a:gd name="connsiteY246" fmla="*/ 2105398 h 4420072"/>
                  <a:gd name="connsiteX247" fmla="*/ 3975608 w 6037771"/>
                  <a:gd name="connsiteY247" fmla="*/ 2114923 h 4420072"/>
                  <a:gd name="connsiteX248" fmla="*/ 3956558 w 6037771"/>
                  <a:gd name="connsiteY248" fmla="*/ 2129210 h 4420072"/>
                  <a:gd name="connsiteX249" fmla="*/ 3923221 w 6037771"/>
                  <a:gd name="connsiteY249" fmla="*/ 2138735 h 4420072"/>
                  <a:gd name="connsiteX250" fmla="*/ 3899408 w 6037771"/>
                  <a:gd name="connsiteY250" fmla="*/ 2153023 h 4420072"/>
                  <a:gd name="connsiteX251" fmla="*/ 3856546 w 6037771"/>
                  <a:gd name="connsiteY251" fmla="*/ 2181598 h 4420072"/>
                  <a:gd name="connsiteX252" fmla="*/ 3818446 w 6037771"/>
                  <a:gd name="connsiteY252" fmla="*/ 2200648 h 4420072"/>
                  <a:gd name="connsiteX253" fmla="*/ 3804158 w 6037771"/>
                  <a:gd name="connsiteY253" fmla="*/ 2214935 h 4420072"/>
                  <a:gd name="connsiteX254" fmla="*/ 3794633 w 6037771"/>
                  <a:gd name="connsiteY254" fmla="*/ 2229223 h 4420072"/>
                  <a:gd name="connsiteX255" fmla="*/ 3766058 w 6037771"/>
                  <a:gd name="connsiteY255" fmla="*/ 2248273 h 4420072"/>
                  <a:gd name="connsiteX256" fmla="*/ 3742246 w 6037771"/>
                  <a:gd name="connsiteY256" fmla="*/ 2267323 h 4420072"/>
                  <a:gd name="connsiteX257" fmla="*/ 3713671 w 6037771"/>
                  <a:gd name="connsiteY257" fmla="*/ 2276848 h 4420072"/>
                  <a:gd name="connsiteX258" fmla="*/ 3646996 w 6037771"/>
                  <a:gd name="connsiteY258" fmla="*/ 2305423 h 4420072"/>
                  <a:gd name="connsiteX259" fmla="*/ 3623183 w 6037771"/>
                  <a:gd name="connsiteY259" fmla="*/ 2314948 h 4420072"/>
                  <a:gd name="connsiteX260" fmla="*/ 3599371 w 6037771"/>
                  <a:gd name="connsiteY260" fmla="*/ 2329235 h 4420072"/>
                  <a:gd name="connsiteX261" fmla="*/ 3580321 w 6037771"/>
                  <a:gd name="connsiteY261" fmla="*/ 2333998 h 4420072"/>
                  <a:gd name="connsiteX262" fmla="*/ 3527933 w 6037771"/>
                  <a:gd name="connsiteY262" fmla="*/ 2357810 h 4420072"/>
                  <a:gd name="connsiteX263" fmla="*/ 3508883 w 6037771"/>
                  <a:gd name="connsiteY263" fmla="*/ 2372098 h 4420072"/>
                  <a:gd name="connsiteX264" fmla="*/ 3489833 w 6037771"/>
                  <a:gd name="connsiteY264" fmla="*/ 2381623 h 4420072"/>
                  <a:gd name="connsiteX265" fmla="*/ 3475546 w 6037771"/>
                  <a:gd name="connsiteY265" fmla="*/ 2391148 h 4420072"/>
                  <a:gd name="connsiteX266" fmla="*/ 3456496 w 6037771"/>
                  <a:gd name="connsiteY266" fmla="*/ 2395910 h 4420072"/>
                  <a:gd name="connsiteX267" fmla="*/ 3442208 w 6037771"/>
                  <a:gd name="connsiteY267" fmla="*/ 2410198 h 4420072"/>
                  <a:gd name="connsiteX268" fmla="*/ 3399346 w 6037771"/>
                  <a:gd name="connsiteY268" fmla="*/ 2429248 h 4420072"/>
                  <a:gd name="connsiteX269" fmla="*/ 3366008 w 6037771"/>
                  <a:gd name="connsiteY269" fmla="*/ 2448298 h 4420072"/>
                  <a:gd name="connsiteX270" fmla="*/ 3294571 w 6037771"/>
                  <a:gd name="connsiteY270" fmla="*/ 2481635 h 4420072"/>
                  <a:gd name="connsiteX271" fmla="*/ 3246946 w 6037771"/>
                  <a:gd name="connsiteY271" fmla="*/ 2495923 h 4420072"/>
                  <a:gd name="connsiteX272" fmla="*/ 3218371 w 6037771"/>
                  <a:gd name="connsiteY272" fmla="*/ 2510210 h 4420072"/>
                  <a:gd name="connsiteX273" fmla="*/ 3185033 w 6037771"/>
                  <a:gd name="connsiteY273" fmla="*/ 2524498 h 4420072"/>
                  <a:gd name="connsiteX274" fmla="*/ 3156458 w 6037771"/>
                  <a:gd name="connsiteY274" fmla="*/ 2538785 h 4420072"/>
                  <a:gd name="connsiteX275" fmla="*/ 3123121 w 6037771"/>
                  <a:gd name="connsiteY275" fmla="*/ 2553073 h 4420072"/>
                  <a:gd name="connsiteX276" fmla="*/ 3089783 w 6037771"/>
                  <a:gd name="connsiteY276" fmla="*/ 2581648 h 4420072"/>
                  <a:gd name="connsiteX277" fmla="*/ 3070733 w 6037771"/>
                  <a:gd name="connsiteY277" fmla="*/ 2591173 h 4420072"/>
                  <a:gd name="connsiteX278" fmla="*/ 3051683 w 6037771"/>
                  <a:gd name="connsiteY278" fmla="*/ 2605460 h 4420072"/>
                  <a:gd name="connsiteX279" fmla="*/ 3032633 w 6037771"/>
                  <a:gd name="connsiteY279" fmla="*/ 2614985 h 4420072"/>
                  <a:gd name="connsiteX280" fmla="*/ 3013583 w 6037771"/>
                  <a:gd name="connsiteY280" fmla="*/ 2634035 h 4420072"/>
                  <a:gd name="connsiteX281" fmla="*/ 2985008 w 6037771"/>
                  <a:gd name="connsiteY281" fmla="*/ 2653085 h 4420072"/>
                  <a:gd name="connsiteX282" fmla="*/ 2956433 w 6037771"/>
                  <a:gd name="connsiteY282" fmla="*/ 2681660 h 4420072"/>
                  <a:gd name="connsiteX283" fmla="*/ 2870708 w 6037771"/>
                  <a:gd name="connsiteY283" fmla="*/ 2743573 h 4420072"/>
                  <a:gd name="connsiteX284" fmla="*/ 2856421 w 6037771"/>
                  <a:gd name="connsiteY284" fmla="*/ 2762623 h 4420072"/>
                  <a:gd name="connsiteX285" fmla="*/ 2818321 w 6037771"/>
                  <a:gd name="connsiteY285" fmla="*/ 2786435 h 4420072"/>
                  <a:gd name="connsiteX286" fmla="*/ 2799271 w 6037771"/>
                  <a:gd name="connsiteY286" fmla="*/ 2800723 h 4420072"/>
                  <a:gd name="connsiteX287" fmla="*/ 2746883 w 6037771"/>
                  <a:gd name="connsiteY287" fmla="*/ 2843585 h 4420072"/>
                  <a:gd name="connsiteX288" fmla="*/ 2723071 w 6037771"/>
                  <a:gd name="connsiteY288" fmla="*/ 2853110 h 4420072"/>
                  <a:gd name="connsiteX289" fmla="*/ 2656396 w 6037771"/>
                  <a:gd name="connsiteY289" fmla="*/ 2900735 h 4420072"/>
                  <a:gd name="connsiteX290" fmla="*/ 2632583 w 6037771"/>
                  <a:gd name="connsiteY290" fmla="*/ 2905498 h 4420072"/>
                  <a:gd name="connsiteX291" fmla="*/ 2580196 w 6037771"/>
                  <a:gd name="connsiteY291" fmla="*/ 2924548 h 4420072"/>
                  <a:gd name="connsiteX292" fmla="*/ 2518283 w 6037771"/>
                  <a:gd name="connsiteY292" fmla="*/ 2934073 h 4420072"/>
                  <a:gd name="connsiteX293" fmla="*/ 2408746 w 6037771"/>
                  <a:gd name="connsiteY293" fmla="*/ 2943598 h 4420072"/>
                  <a:gd name="connsiteX294" fmla="*/ 2303971 w 6037771"/>
                  <a:gd name="connsiteY294" fmla="*/ 2967410 h 4420072"/>
                  <a:gd name="connsiteX295" fmla="*/ 2246821 w 6037771"/>
                  <a:gd name="connsiteY295" fmla="*/ 2986460 h 4420072"/>
                  <a:gd name="connsiteX296" fmla="*/ 2203958 w 6037771"/>
                  <a:gd name="connsiteY296" fmla="*/ 2995985 h 4420072"/>
                  <a:gd name="connsiteX297" fmla="*/ 2146808 w 6037771"/>
                  <a:gd name="connsiteY297" fmla="*/ 3005510 h 4420072"/>
                  <a:gd name="connsiteX298" fmla="*/ 2118233 w 6037771"/>
                  <a:gd name="connsiteY298" fmla="*/ 3015035 h 4420072"/>
                  <a:gd name="connsiteX299" fmla="*/ 2070608 w 6037771"/>
                  <a:gd name="connsiteY299" fmla="*/ 3024560 h 4420072"/>
                  <a:gd name="connsiteX300" fmla="*/ 2046796 w 6037771"/>
                  <a:gd name="connsiteY300" fmla="*/ 3034085 h 4420072"/>
                  <a:gd name="connsiteX301" fmla="*/ 2027746 w 6037771"/>
                  <a:gd name="connsiteY301" fmla="*/ 3048373 h 4420072"/>
                  <a:gd name="connsiteX302" fmla="*/ 1989646 w 6037771"/>
                  <a:gd name="connsiteY302" fmla="*/ 3057898 h 4420072"/>
                  <a:gd name="connsiteX303" fmla="*/ 1922971 w 6037771"/>
                  <a:gd name="connsiteY303" fmla="*/ 3076948 h 4420072"/>
                  <a:gd name="connsiteX304" fmla="*/ 1894396 w 6037771"/>
                  <a:gd name="connsiteY304" fmla="*/ 3081710 h 4420072"/>
                  <a:gd name="connsiteX305" fmla="*/ 1846771 w 6037771"/>
                  <a:gd name="connsiteY305" fmla="*/ 3095998 h 4420072"/>
                  <a:gd name="connsiteX306" fmla="*/ 1808671 w 6037771"/>
                  <a:gd name="connsiteY306" fmla="*/ 3105523 h 4420072"/>
                  <a:gd name="connsiteX307" fmla="*/ 1765808 w 6037771"/>
                  <a:gd name="connsiteY307" fmla="*/ 3124573 h 4420072"/>
                  <a:gd name="connsiteX308" fmla="*/ 1746758 w 6037771"/>
                  <a:gd name="connsiteY308" fmla="*/ 3134098 h 4420072"/>
                  <a:gd name="connsiteX309" fmla="*/ 1718183 w 6037771"/>
                  <a:gd name="connsiteY309" fmla="*/ 3143623 h 4420072"/>
                  <a:gd name="connsiteX310" fmla="*/ 1680083 w 6037771"/>
                  <a:gd name="connsiteY310" fmla="*/ 3153148 h 4420072"/>
                  <a:gd name="connsiteX311" fmla="*/ 1599121 w 6037771"/>
                  <a:gd name="connsiteY311" fmla="*/ 3181723 h 4420072"/>
                  <a:gd name="connsiteX312" fmla="*/ 1503871 w 6037771"/>
                  <a:gd name="connsiteY312" fmla="*/ 3229348 h 4420072"/>
                  <a:gd name="connsiteX313" fmla="*/ 1484821 w 6037771"/>
                  <a:gd name="connsiteY313" fmla="*/ 3238873 h 4420072"/>
                  <a:gd name="connsiteX314" fmla="*/ 1465771 w 6037771"/>
                  <a:gd name="connsiteY314" fmla="*/ 3248398 h 4420072"/>
                  <a:gd name="connsiteX315" fmla="*/ 1403858 w 6037771"/>
                  <a:gd name="connsiteY315" fmla="*/ 3276973 h 4420072"/>
                  <a:gd name="connsiteX316" fmla="*/ 1384808 w 6037771"/>
                  <a:gd name="connsiteY316" fmla="*/ 3286498 h 4420072"/>
                  <a:gd name="connsiteX317" fmla="*/ 1341946 w 6037771"/>
                  <a:gd name="connsiteY317" fmla="*/ 3315073 h 4420072"/>
                  <a:gd name="connsiteX318" fmla="*/ 1318133 w 6037771"/>
                  <a:gd name="connsiteY318" fmla="*/ 3319835 h 4420072"/>
                  <a:gd name="connsiteX319" fmla="*/ 1299083 w 6037771"/>
                  <a:gd name="connsiteY319" fmla="*/ 3334123 h 4420072"/>
                  <a:gd name="connsiteX320" fmla="*/ 1213358 w 6037771"/>
                  <a:gd name="connsiteY320" fmla="*/ 3367460 h 4420072"/>
                  <a:gd name="connsiteX321" fmla="*/ 1189546 w 6037771"/>
                  <a:gd name="connsiteY321" fmla="*/ 3372223 h 4420072"/>
                  <a:gd name="connsiteX322" fmla="*/ 1175258 w 6037771"/>
                  <a:gd name="connsiteY322" fmla="*/ 3376985 h 4420072"/>
                  <a:gd name="connsiteX323" fmla="*/ 1137158 w 6037771"/>
                  <a:gd name="connsiteY323" fmla="*/ 3386510 h 4420072"/>
                  <a:gd name="connsiteX324" fmla="*/ 1118108 w 6037771"/>
                  <a:gd name="connsiteY324" fmla="*/ 3391273 h 4420072"/>
                  <a:gd name="connsiteX325" fmla="*/ 1065721 w 6037771"/>
                  <a:gd name="connsiteY325" fmla="*/ 3400798 h 4420072"/>
                  <a:gd name="connsiteX326" fmla="*/ 1034765 w 6037771"/>
                  <a:gd name="connsiteY326" fmla="*/ 3412705 h 4420072"/>
                  <a:gd name="connsiteX327" fmla="*/ 963328 w 6037771"/>
                  <a:gd name="connsiteY327" fmla="*/ 3476999 h 4420072"/>
                  <a:gd name="connsiteX328" fmla="*/ 965708 w 6037771"/>
                  <a:gd name="connsiteY328" fmla="*/ 3729411 h 4420072"/>
                  <a:gd name="connsiteX329" fmla="*/ 765684 w 6037771"/>
                  <a:gd name="connsiteY329" fmla="*/ 3948485 h 4420072"/>
                  <a:gd name="connsiteX330" fmla="*/ 546608 w 6037771"/>
                  <a:gd name="connsiteY330" fmla="*/ 4086598 h 4420072"/>
                  <a:gd name="connsiteX331" fmla="*/ 501364 w 6037771"/>
                  <a:gd name="connsiteY331" fmla="*/ 4405684 h 4420072"/>
                  <a:gd name="connsiteX332" fmla="*/ 187040 w 6037771"/>
                  <a:gd name="connsiteY332" fmla="*/ 4412829 h 4420072"/>
                  <a:gd name="connsiteX333" fmla="*/ 1302 w 6037771"/>
                  <a:gd name="connsiteY333" fmla="*/ 4310437 h 4420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</a:cxnLst>
                <a:rect l="l" t="t" r="r" b="b"/>
                <a:pathLst>
                  <a:path w="6037771" h="4420072">
                    <a:moveTo>
                      <a:pt x="1302" y="4310437"/>
                    </a:moveTo>
                    <a:cubicBezTo>
                      <a:pt x="-12985" y="4273924"/>
                      <a:pt x="94567" y="4073104"/>
                      <a:pt x="113220" y="3986585"/>
                    </a:cubicBezTo>
                    <a:cubicBezTo>
                      <a:pt x="131873" y="3900066"/>
                      <a:pt x="131756" y="3819125"/>
                      <a:pt x="113221" y="3791323"/>
                    </a:cubicBezTo>
                    <a:cubicBezTo>
                      <a:pt x="111633" y="3767510"/>
                      <a:pt x="110956" y="3743619"/>
                      <a:pt x="108458" y="3719885"/>
                    </a:cubicBezTo>
                    <a:cubicBezTo>
                      <a:pt x="107773" y="3713376"/>
                      <a:pt x="103696" y="3707380"/>
                      <a:pt x="103696" y="3700835"/>
                    </a:cubicBezTo>
                    <a:cubicBezTo>
                      <a:pt x="103696" y="3665874"/>
                      <a:pt x="106132" y="3630944"/>
                      <a:pt x="108458" y="3596060"/>
                    </a:cubicBezTo>
                    <a:cubicBezTo>
                      <a:pt x="109215" y="3584700"/>
                      <a:pt x="110989" y="3557661"/>
                      <a:pt x="117983" y="3543673"/>
                    </a:cubicBezTo>
                    <a:cubicBezTo>
                      <a:pt x="157316" y="3465006"/>
                      <a:pt x="123183" y="3534794"/>
                      <a:pt x="184658" y="3457948"/>
                    </a:cubicBezTo>
                    <a:cubicBezTo>
                      <a:pt x="191008" y="3450010"/>
                      <a:pt x="196058" y="3440829"/>
                      <a:pt x="203708" y="3434135"/>
                    </a:cubicBezTo>
                    <a:cubicBezTo>
                      <a:pt x="209051" y="3429460"/>
                      <a:pt x="216981" y="3428736"/>
                      <a:pt x="222758" y="3424610"/>
                    </a:cubicBezTo>
                    <a:cubicBezTo>
                      <a:pt x="228239" y="3420695"/>
                      <a:pt x="231730" y="3414458"/>
                      <a:pt x="237046" y="3410323"/>
                    </a:cubicBezTo>
                    <a:cubicBezTo>
                      <a:pt x="246082" y="3403295"/>
                      <a:pt x="256882" y="3398668"/>
                      <a:pt x="265621" y="3391273"/>
                    </a:cubicBezTo>
                    <a:cubicBezTo>
                      <a:pt x="330445" y="3336421"/>
                      <a:pt x="268960" y="3378052"/>
                      <a:pt x="327533" y="3334123"/>
                    </a:cubicBezTo>
                    <a:cubicBezTo>
                      <a:pt x="336691" y="3327254"/>
                      <a:pt x="346292" y="3320963"/>
                      <a:pt x="356108" y="3315073"/>
                    </a:cubicBezTo>
                    <a:cubicBezTo>
                      <a:pt x="376988" y="3302545"/>
                      <a:pt x="424427" y="3286652"/>
                      <a:pt x="437071" y="3281735"/>
                    </a:cubicBezTo>
                    <a:cubicBezTo>
                      <a:pt x="516874" y="3250700"/>
                      <a:pt x="412212" y="3291707"/>
                      <a:pt x="479933" y="3262685"/>
                    </a:cubicBezTo>
                    <a:cubicBezTo>
                      <a:pt x="492743" y="3257195"/>
                      <a:pt x="504063" y="3255954"/>
                      <a:pt x="518033" y="3253160"/>
                    </a:cubicBezTo>
                    <a:cubicBezTo>
                      <a:pt x="527558" y="3248398"/>
                      <a:pt x="536913" y="3243280"/>
                      <a:pt x="546608" y="3238873"/>
                    </a:cubicBezTo>
                    <a:cubicBezTo>
                      <a:pt x="554391" y="3235335"/>
                      <a:pt x="562416" y="3232350"/>
                      <a:pt x="570421" y="3229348"/>
                    </a:cubicBezTo>
                    <a:cubicBezTo>
                      <a:pt x="575121" y="3227585"/>
                      <a:pt x="580218" y="3226830"/>
                      <a:pt x="584708" y="3224585"/>
                    </a:cubicBezTo>
                    <a:cubicBezTo>
                      <a:pt x="589828" y="3222025"/>
                      <a:pt x="593735" y="3217315"/>
                      <a:pt x="598996" y="3215060"/>
                    </a:cubicBezTo>
                    <a:cubicBezTo>
                      <a:pt x="605012" y="3212482"/>
                      <a:pt x="611836" y="3212368"/>
                      <a:pt x="618046" y="3210298"/>
                    </a:cubicBezTo>
                    <a:cubicBezTo>
                      <a:pt x="626156" y="3207595"/>
                      <a:pt x="634123" y="3204413"/>
                      <a:pt x="641858" y="3200773"/>
                    </a:cubicBezTo>
                    <a:cubicBezTo>
                      <a:pt x="661129" y="3191704"/>
                      <a:pt x="679958" y="3181723"/>
                      <a:pt x="699008" y="3172198"/>
                    </a:cubicBezTo>
                    <a:cubicBezTo>
                      <a:pt x="708533" y="3167435"/>
                      <a:pt x="717480" y="3161278"/>
                      <a:pt x="727583" y="3157910"/>
                    </a:cubicBezTo>
                    <a:cubicBezTo>
                      <a:pt x="764268" y="3145682"/>
                      <a:pt x="746836" y="3152114"/>
                      <a:pt x="779971" y="3138860"/>
                    </a:cubicBezTo>
                    <a:cubicBezTo>
                      <a:pt x="797433" y="3124573"/>
                      <a:pt x="812178" y="3106088"/>
                      <a:pt x="832358" y="3095998"/>
                    </a:cubicBezTo>
                    <a:cubicBezTo>
                      <a:pt x="859495" y="3082429"/>
                      <a:pt x="875724" y="3076444"/>
                      <a:pt x="899033" y="3053135"/>
                    </a:cubicBezTo>
                    <a:cubicBezTo>
                      <a:pt x="905383" y="3046785"/>
                      <a:pt x="911265" y="3039929"/>
                      <a:pt x="918083" y="3034085"/>
                    </a:cubicBezTo>
                    <a:cubicBezTo>
                      <a:pt x="941827" y="3013733"/>
                      <a:pt x="923791" y="3036951"/>
                      <a:pt x="946658" y="3010273"/>
                    </a:cubicBezTo>
                    <a:cubicBezTo>
                      <a:pt x="951824" y="3004246"/>
                      <a:pt x="955013" y="2996496"/>
                      <a:pt x="960946" y="2991223"/>
                    </a:cubicBezTo>
                    <a:cubicBezTo>
                      <a:pt x="969502" y="2983618"/>
                      <a:pt x="981050" y="2979874"/>
                      <a:pt x="989521" y="2972173"/>
                    </a:cubicBezTo>
                    <a:cubicBezTo>
                      <a:pt x="1006176" y="2957032"/>
                      <a:pt x="1008012" y="2942243"/>
                      <a:pt x="1027621" y="2934073"/>
                    </a:cubicBezTo>
                    <a:cubicBezTo>
                      <a:pt x="1041523" y="2928280"/>
                      <a:pt x="1057013" y="2926520"/>
                      <a:pt x="1070483" y="2919785"/>
                    </a:cubicBezTo>
                    <a:cubicBezTo>
                      <a:pt x="1076833" y="2916610"/>
                      <a:pt x="1082798" y="2912505"/>
                      <a:pt x="1089533" y="2910260"/>
                    </a:cubicBezTo>
                    <a:cubicBezTo>
                      <a:pt x="1119844" y="2900156"/>
                      <a:pt x="1134398" y="2899889"/>
                      <a:pt x="1165733" y="2895973"/>
                    </a:cubicBezTo>
                    <a:cubicBezTo>
                      <a:pt x="1217779" y="2882961"/>
                      <a:pt x="1190822" y="2887894"/>
                      <a:pt x="1246696" y="2881685"/>
                    </a:cubicBezTo>
                    <a:cubicBezTo>
                      <a:pt x="1258954" y="2878183"/>
                      <a:pt x="1286839" y="2872431"/>
                      <a:pt x="1299083" y="2862635"/>
                    </a:cubicBezTo>
                    <a:cubicBezTo>
                      <a:pt x="1309602" y="2854220"/>
                      <a:pt x="1318133" y="2843585"/>
                      <a:pt x="1327658" y="2834060"/>
                    </a:cubicBezTo>
                    <a:cubicBezTo>
                      <a:pt x="1334008" y="2827710"/>
                      <a:pt x="1342088" y="2822710"/>
                      <a:pt x="1346708" y="2815010"/>
                    </a:cubicBezTo>
                    <a:cubicBezTo>
                      <a:pt x="1357744" y="2796617"/>
                      <a:pt x="1364528" y="2782903"/>
                      <a:pt x="1380046" y="2767385"/>
                    </a:cubicBezTo>
                    <a:cubicBezTo>
                      <a:pt x="1385659" y="2761772"/>
                      <a:pt x="1392746" y="2757860"/>
                      <a:pt x="1399096" y="2753098"/>
                    </a:cubicBezTo>
                    <a:cubicBezTo>
                      <a:pt x="1407031" y="2729290"/>
                      <a:pt x="1399797" y="2745972"/>
                      <a:pt x="1418146" y="2719760"/>
                    </a:cubicBezTo>
                    <a:cubicBezTo>
                      <a:pt x="1424711" y="2710382"/>
                      <a:pt x="1430045" y="2700124"/>
                      <a:pt x="1437196" y="2691185"/>
                    </a:cubicBezTo>
                    <a:cubicBezTo>
                      <a:pt x="1442806" y="2684173"/>
                      <a:pt x="1450402" y="2678953"/>
                      <a:pt x="1456246" y="2672135"/>
                    </a:cubicBezTo>
                    <a:cubicBezTo>
                      <a:pt x="1459971" y="2667789"/>
                      <a:pt x="1462107" y="2662245"/>
                      <a:pt x="1465771" y="2657848"/>
                    </a:cubicBezTo>
                    <a:cubicBezTo>
                      <a:pt x="1470083" y="2652674"/>
                      <a:pt x="1475675" y="2648674"/>
                      <a:pt x="1480058" y="2643560"/>
                    </a:cubicBezTo>
                    <a:cubicBezTo>
                      <a:pt x="1485224" y="2637533"/>
                      <a:pt x="1487742" y="2628913"/>
                      <a:pt x="1494346" y="2624510"/>
                    </a:cubicBezTo>
                    <a:cubicBezTo>
                      <a:pt x="1600363" y="2553833"/>
                      <a:pt x="1515176" y="2619210"/>
                      <a:pt x="1575308" y="2586410"/>
                    </a:cubicBezTo>
                    <a:cubicBezTo>
                      <a:pt x="1599674" y="2573119"/>
                      <a:pt x="1599918" y="2566465"/>
                      <a:pt x="1622933" y="2557835"/>
                    </a:cubicBezTo>
                    <a:cubicBezTo>
                      <a:pt x="1635148" y="2553254"/>
                      <a:pt x="1644751" y="2554070"/>
                      <a:pt x="1656271" y="2548310"/>
                    </a:cubicBezTo>
                    <a:cubicBezTo>
                      <a:pt x="1661390" y="2545750"/>
                      <a:pt x="1664986" y="2540096"/>
                      <a:pt x="1670558" y="2538785"/>
                    </a:cubicBezTo>
                    <a:cubicBezTo>
                      <a:pt x="1692412" y="2533643"/>
                      <a:pt x="1712627" y="2539579"/>
                      <a:pt x="1737233" y="2529260"/>
                    </a:cubicBezTo>
                    <a:cubicBezTo>
                      <a:pt x="1761839" y="2518941"/>
                      <a:pt x="1801527" y="2487192"/>
                      <a:pt x="1818196" y="2476873"/>
                    </a:cubicBezTo>
                    <a:cubicBezTo>
                      <a:pt x="1834865" y="2466554"/>
                      <a:pt x="1830896" y="2470523"/>
                      <a:pt x="1837246" y="2467348"/>
                    </a:cubicBezTo>
                    <a:cubicBezTo>
                      <a:pt x="1847205" y="2437468"/>
                      <a:pt x="1833744" y="2468819"/>
                      <a:pt x="1861058" y="2438773"/>
                    </a:cubicBezTo>
                    <a:cubicBezTo>
                      <a:pt x="1871737" y="2427027"/>
                      <a:pt x="1879013" y="2412473"/>
                      <a:pt x="1889633" y="2400673"/>
                    </a:cubicBezTo>
                    <a:cubicBezTo>
                      <a:pt x="1900886" y="2388170"/>
                      <a:pt x="1955339" y="2327095"/>
                      <a:pt x="1984883" y="2319710"/>
                    </a:cubicBezTo>
                    <a:lnTo>
                      <a:pt x="2003933" y="2314948"/>
                    </a:lnTo>
                    <a:cubicBezTo>
                      <a:pt x="2010283" y="2311773"/>
                      <a:pt x="2016819" y="2308945"/>
                      <a:pt x="2022983" y="2305423"/>
                    </a:cubicBezTo>
                    <a:cubicBezTo>
                      <a:pt x="2027953" y="2302583"/>
                      <a:pt x="2031956" y="2298024"/>
                      <a:pt x="2037271" y="2295898"/>
                    </a:cubicBezTo>
                    <a:cubicBezTo>
                      <a:pt x="2048001" y="2291606"/>
                      <a:pt x="2059644" y="2290028"/>
                      <a:pt x="2070608" y="2286373"/>
                    </a:cubicBezTo>
                    <a:cubicBezTo>
                      <a:pt x="2078718" y="2283670"/>
                      <a:pt x="2086416" y="2279850"/>
                      <a:pt x="2094421" y="2276848"/>
                    </a:cubicBezTo>
                    <a:cubicBezTo>
                      <a:pt x="2099121" y="2275085"/>
                      <a:pt x="2104008" y="2273848"/>
                      <a:pt x="2108708" y="2272085"/>
                    </a:cubicBezTo>
                    <a:cubicBezTo>
                      <a:pt x="2116713" y="2269083"/>
                      <a:pt x="2124088" y="2263965"/>
                      <a:pt x="2132521" y="2262560"/>
                    </a:cubicBezTo>
                    <a:cubicBezTo>
                      <a:pt x="2152938" y="2259157"/>
                      <a:pt x="2173837" y="2259858"/>
                      <a:pt x="2194433" y="2257798"/>
                    </a:cubicBezTo>
                    <a:cubicBezTo>
                      <a:pt x="2222869" y="2254954"/>
                      <a:pt x="2223517" y="2254098"/>
                      <a:pt x="2246821" y="2248273"/>
                    </a:cubicBezTo>
                    <a:cubicBezTo>
                      <a:pt x="2254758" y="2243510"/>
                      <a:pt x="2262174" y="2237744"/>
                      <a:pt x="2270633" y="2233985"/>
                    </a:cubicBezTo>
                    <a:cubicBezTo>
                      <a:pt x="2276614" y="2231327"/>
                      <a:pt x="2283293" y="2230643"/>
                      <a:pt x="2289683" y="2229223"/>
                    </a:cubicBezTo>
                    <a:cubicBezTo>
                      <a:pt x="2324162" y="2221561"/>
                      <a:pt x="2302255" y="2228207"/>
                      <a:pt x="2327783" y="2219698"/>
                    </a:cubicBezTo>
                    <a:cubicBezTo>
                      <a:pt x="2354927" y="2192554"/>
                      <a:pt x="2327541" y="2215039"/>
                      <a:pt x="2361121" y="2200648"/>
                    </a:cubicBezTo>
                    <a:cubicBezTo>
                      <a:pt x="2366382" y="2198393"/>
                      <a:pt x="2370125" y="2193324"/>
                      <a:pt x="2375408" y="2191123"/>
                    </a:cubicBezTo>
                    <a:cubicBezTo>
                      <a:pt x="2389310" y="2185330"/>
                      <a:pt x="2418271" y="2176835"/>
                      <a:pt x="2418271" y="2176835"/>
                    </a:cubicBezTo>
                    <a:cubicBezTo>
                      <a:pt x="2421446" y="2170485"/>
                      <a:pt x="2422156" y="2162098"/>
                      <a:pt x="2427796" y="2157785"/>
                    </a:cubicBezTo>
                    <a:cubicBezTo>
                      <a:pt x="2481901" y="2116411"/>
                      <a:pt x="2484544" y="2124671"/>
                      <a:pt x="2527808" y="2100635"/>
                    </a:cubicBezTo>
                    <a:cubicBezTo>
                      <a:pt x="2547087" y="2089925"/>
                      <a:pt x="2564036" y="2074273"/>
                      <a:pt x="2584958" y="2067298"/>
                    </a:cubicBezTo>
                    <a:cubicBezTo>
                      <a:pt x="2589721" y="2065710"/>
                      <a:pt x="2594756" y="2064780"/>
                      <a:pt x="2599246" y="2062535"/>
                    </a:cubicBezTo>
                    <a:cubicBezTo>
                      <a:pt x="2607525" y="2058395"/>
                      <a:pt x="2614908" y="2052636"/>
                      <a:pt x="2623058" y="2048248"/>
                    </a:cubicBezTo>
                    <a:cubicBezTo>
                      <a:pt x="2635560" y="2041516"/>
                      <a:pt x="2648291" y="2035203"/>
                      <a:pt x="2661158" y="2029198"/>
                    </a:cubicBezTo>
                    <a:cubicBezTo>
                      <a:pt x="2672114" y="2024085"/>
                      <a:pt x="2683851" y="2020642"/>
                      <a:pt x="2694496" y="2014910"/>
                    </a:cubicBezTo>
                    <a:cubicBezTo>
                      <a:pt x="2747271" y="1986492"/>
                      <a:pt x="2697981" y="2004076"/>
                      <a:pt x="2756408" y="1976810"/>
                    </a:cubicBezTo>
                    <a:cubicBezTo>
                      <a:pt x="2768699" y="1971074"/>
                      <a:pt x="2782041" y="1967866"/>
                      <a:pt x="2794508" y="1962523"/>
                    </a:cubicBezTo>
                    <a:cubicBezTo>
                      <a:pt x="2816671" y="1953025"/>
                      <a:pt x="2818120" y="1948286"/>
                      <a:pt x="2837371" y="1943473"/>
                    </a:cubicBezTo>
                    <a:cubicBezTo>
                      <a:pt x="2845224" y="1941510"/>
                      <a:pt x="2853374" y="1940840"/>
                      <a:pt x="2861183" y="1938710"/>
                    </a:cubicBezTo>
                    <a:cubicBezTo>
                      <a:pt x="2870869" y="1936068"/>
                      <a:pt x="2880141" y="1932070"/>
                      <a:pt x="2889758" y="1929185"/>
                    </a:cubicBezTo>
                    <a:cubicBezTo>
                      <a:pt x="2914782" y="1921678"/>
                      <a:pt x="2907359" y="1926094"/>
                      <a:pt x="2937383" y="1919660"/>
                    </a:cubicBezTo>
                    <a:cubicBezTo>
                      <a:pt x="2950183" y="1916917"/>
                      <a:pt x="2962646" y="1912702"/>
                      <a:pt x="2975483" y="1910135"/>
                    </a:cubicBezTo>
                    <a:cubicBezTo>
                      <a:pt x="2991358" y="1906960"/>
                      <a:pt x="3007749" y="1905729"/>
                      <a:pt x="3023108" y="1900610"/>
                    </a:cubicBezTo>
                    <a:cubicBezTo>
                      <a:pt x="3027871" y="1899023"/>
                      <a:pt x="3032526" y="1897066"/>
                      <a:pt x="3037396" y="1895848"/>
                    </a:cubicBezTo>
                    <a:cubicBezTo>
                      <a:pt x="3061957" y="1889708"/>
                      <a:pt x="3064811" y="1892910"/>
                      <a:pt x="3089783" y="1881560"/>
                    </a:cubicBezTo>
                    <a:cubicBezTo>
                      <a:pt x="3117780" y="1868835"/>
                      <a:pt x="3111345" y="1865598"/>
                      <a:pt x="3137408" y="1848223"/>
                    </a:cubicBezTo>
                    <a:cubicBezTo>
                      <a:pt x="3148057" y="1841123"/>
                      <a:pt x="3160223" y="1836458"/>
                      <a:pt x="3170746" y="1829173"/>
                    </a:cubicBezTo>
                    <a:cubicBezTo>
                      <a:pt x="3207038" y="1804047"/>
                      <a:pt x="3190845" y="1812866"/>
                      <a:pt x="3213608" y="1786310"/>
                    </a:cubicBezTo>
                    <a:cubicBezTo>
                      <a:pt x="3229340" y="1767956"/>
                      <a:pt x="3231305" y="1771522"/>
                      <a:pt x="3251708" y="1752973"/>
                    </a:cubicBezTo>
                    <a:cubicBezTo>
                      <a:pt x="3261675" y="1743912"/>
                      <a:pt x="3270758" y="1733923"/>
                      <a:pt x="3280283" y="1724398"/>
                    </a:cubicBezTo>
                    <a:cubicBezTo>
                      <a:pt x="3285046" y="1719635"/>
                      <a:pt x="3288181" y="1712240"/>
                      <a:pt x="3294571" y="1710110"/>
                    </a:cubicBezTo>
                    <a:lnTo>
                      <a:pt x="3308858" y="1705348"/>
                    </a:lnTo>
                    <a:cubicBezTo>
                      <a:pt x="3321468" y="1695890"/>
                      <a:pt x="3347362" y="1676977"/>
                      <a:pt x="3356483" y="1667248"/>
                    </a:cubicBezTo>
                    <a:cubicBezTo>
                      <a:pt x="3371915" y="1650788"/>
                      <a:pt x="3382215" y="1629544"/>
                      <a:pt x="3399346" y="1614860"/>
                    </a:cubicBezTo>
                    <a:cubicBezTo>
                      <a:pt x="3410458" y="1605335"/>
                      <a:pt x="3422334" y="1596634"/>
                      <a:pt x="3432683" y="1586285"/>
                    </a:cubicBezTo>
                    <a:cubicBezTo>
                      <a:pt x="3438296" y="1580672"/>
                      <a:pt x="3441587" y="1573068"/>
                      <a:pt x="3446971" y="1567235"/>
                    </a:cubicBezTo>
                    <a:cubicBezTo>
                      <a:pt x="3487861" y="1522938"/>
                      <a:pt x="3476410" y="1532427"/>
                      <a:pt x="3513646" y="1510085"/>
                    </a:cubicBezTo>
                    <a:cubicBezTo>
                      <a:pt x="3516821" y="1505323"/>
                      <a:pt x="3519446" y="1500144"/>
                      <a:pt x="3523171" y="1495798"/>
                    </a:cubicBezTo>
                    <a:cubicBezTo>
                      <a:pt x="3533395" y="1483870"/>
                      <a:pt x="3547799" y="1470880"/>
                      <a:pt x="3561271" y="1462460"/>
                    </a:cubicBezTo>
                    <a:cubicBezTo>
                      <a:pt x="3567291" y="1458697"/>
                      <a:pt x="3573971" y="1456110"/>
                      <a:pt x="3580321" y="1452935"/>
                    </a:cubicBezTo>
                    <a:cubicBezTo>
                      <a:pt x="3597784" y="1426742"/>
                      <a:pt x="3580321" y="1448967"/>
                      <a:pt x="3604133" y="1429123"/>
                    </a:cubicBezTo>
                    <a:cubicBezTo>
                      <a:pt x="3609307" y="1424811"/>
                      <a:pt x="3613415" y="1419341"/>
                      <a:pt x="3618421" y="1414835"/>
                    </a:cubicBezTo>
                    <a:cubicBezTo>
                      <a:pt x="3651627" y="1384949"/>
                      <a:pt x="3650943" y="1389747"/>
                      <a:pt x="3680333" y="1357685"/>
                    </a:cubicBezTo>
                    <a:cubicBezTo>
                      <a:pt x="3688711" y="1348545"/>
                      <a:pt x="3696707" y="1339029"/>
                      <a:pt x="3704146" y="1329110"/>
                    </a:cubicBezTo>
                    <a:cubicBezTo>
                      <a:pt x="3711015" y="1319952"/>
                      <a:pt x="3715101" y="1308630"/>
                      <a:pt x="3723196" y="1300535"/>
                    </a:cubicBezTo>
                    <a:cubicBezTo>
                      <a:pt x="3726746" y="1296985"/>
                      <a:pt x="3732721" y="1297360"/>
                      <a:pt x="3737483" y="1295773"/>
                    </a:cubicBezTo>
                    <a:cubicBezTo>
                      <a:pt x="3774384" y="1245033"/>
                      <a:pt x="3770058" y="1247680"/>
                      <a:pt x="3808921" y="1205285"/>
                    </a:cubicBezTo>
                    <a:cubicBezTo>
                      <a:pt x="3814989" y="1198665"/>
                      <a:pt x="3820959" y="1191845"/>
                      <a:pt x="3827971" y="1186235"/>
                    </a:cubicBezTo>
                    <a:cubicBezTo>
                      <a:pt x="3844832" y="1172746"/>
                      <a:pt x="3861045" y="1157791"/>
                      <a:pt x="3880358" y="1148135"/>
                    </a:cubicBezTo>
                    <a:cubicBezTo>
                      <a:pt x="3886708" y="1144960"/>
                      <a:pt x="3893592" y="1142681"/>
                      <a:pt x="3899408" y="1138610"/>
                    </a:cubicBezTo>
                    <a:cubicBezTo>
                      <a:pt x="3909565" y="1131500"/>
                      <a:pt x="3917424" y="1121296"/>
                      <a:pt x="3927983" y="1114798"/>
                    </a:cubicBezTo>
                    <a:cubicBezTo>
                      <a:pt x="3938280" y="1108462"/>
                      <a:pt x="3950507" y="1105917"/>
                      <a:pt x="3961321" y="1100510"/>
                    </a:cubicBezTo>
                    <a:cubicBezTo>
                      <a:pt x="3982797" y="1089772"/>
                      <a:pt x="3985568" y="1085232"/>
                      <a:pt x="4004183" y="1071935"/>
                    </a:cubicBezTo>
                    <a:cubicBezTo>
                      <a:pt x="4008841" y="1068608"/>
                      <a:pt x="4013210" y="1064665"/>
                      <a:pt x="4018471" y="1062410"/>
                    </a:cubicBezTo>
                    <a:cubicBezTo>
                      <a:pt x="4024487" y="1059832"/>
                      <a:pt x="4031357" y="1059849"/>
                      <a:pt x="4037521" y="1057648"/>
                    </a:cubicBezTo>
                    <a:cubicBezTo>
                      <a:pt x="4106849" y="1032889"/>
                      <a:pt x="4061087" y="1042608"/>
                      <a:pt x="4113721" y="1033835"/>
                    </a:cubicBezTo>
                    <a:cubicBezTo>
                      <a:pt x="4138422" y="1021484"/>
                      <a:pt x="4130743" y="1024201"/>
                      <a:pt x="4161346" y="1014785"/>
                    </a:cubicBezTo>
                    <a:cubicBezTo>
                      <a:pt x="4172392" y="1011386"/>
                      <a:pt x="4183350" y="1007526"/>
                      <a:pt x="4194683" y="1005260"/>
                    </a:cubicBezTo>
                    <a:cubicBezTo>
                      <a:pt x="4207233" y="1002750"/>
                      <a:pt x="4220179" y="1002722"/>
                      <a:pt x="4232783" y="1000498"/>
                    </a:cubicBezTo>
                    <a:cubicBezTo>
                      <a:pt x="4247196" y="997955"/>
                      <a:pt x="4261358" y="994148"/>
                      <a:pt x="4275646" y="990973"/>
                    </a:cubicBezTo>
                    <a:cubicBezTo>
                      <a:pt x="4290222" y="983685"/>
                      <a:pt x="4302699" y="976787"/>
                      <a:pt x="4318508" y="971923"/>
                    </a:cubicBezTo>
                    <a:cubicBezTo>
                      <a:pt x="4331020" y="968073"/>
                      <a:pt x="4343908" y="965573"/>
                      <a:pt x="4356608" y="962398"/>
                    </a:cubicBezTo>
                    <a:cubicBezTo>
                      <a:pt x="4361371" y="959223"/>
                      <a:pt x="4365776" y="955433"/>
                      <a:pt x="4370896" y="952873"/>
                    </a:cubicBezTo>
                    <a:cubicBezTo>
                      <a:pt x="4382284" y="947179"/>
                      <a:pt x="4396631" y="942707"/>
                      <a:pt x="4408996" y="938585"/>
                    </a:cubicBezTo>
                    <a:cubicBezTo>
                      <a:pt x="4415346" y="933823"/>
                      <a:pt x="4421587" y="928912"/>
                      <a:pt x="4428046" y="924298"/>
                    </a:cubicBezTo>
                    <a:cubicBezTo>
                      <a:pt x="4443551" y="913223"/>
                      <a:pt x="4448098" y="913436"/>
                      <a:pt x="4461383" y="895723"/>
                    </a:cubicBezTo>
                    <a:cubicBezTo>
                      <a:pt x="4465643" y="890043"/>
                      <a:pt x="4466648" y="882353"/>
                      <a:pt x="4470908" y="876673"/>
                    </a:cubicBezTo>
                    <a:cubicBezTo>
                      <a:pt x="4476296" y="869489"/>
                      <a:pt x="4484445" y="864712"/>
                      <a:pt x="4489958" y="857623"/>
                    </a:cubicBezTo>
                    <a:cubicBezTo>
                      <a:pt x="4508503" y="833780"/>
                      <a:pt x="4500939" y="835663"/>
                      <a:pt x="4513771" y="809998"/>
                    </a:cubicBezTo>
                    <a:cubicBezTo>
                      <a:pt x="4517911" y="801719"/>
                      <a:pt x="4523296" y="794123"/>
                      <a:pt x="4528058" y="786185"/>
                    </a:cubicBezTo>
                    <a:cubicBezTo>
                      <a:pt x="4539776" y="657305"/>
                      <a:pt x="4524261" y="798184"/>
                      <a:pt x="4542346" y="695698"/>
                    </a:cubicBezTo>
                    <a:cubicBezTo>
                      <a:pt x="4550041" y="652089"/>
                      <a:pt x="4545656" y="629041"/>
                      <a:pt x="4551871" y="581398"/>
                    </a:cubicBezTo>
                    <a:cubicBezTo>
                      <a:pt x="4553564" y="568417"/>
                      <a:pt x="4558221" y="555998"/>
                      <a:pt x="4561396" y="543298"/>
                    </a:cubicBezTo>
                    <a:cubicBezTo>
                      <a:pt x="4562983" y="529010"/>
                      <a:pt x="4564445" y="514708"/>
                      <a:pt x="4566158" y="500435"/>
                    </a:cubicBezTo>
                    <a:cubicBezTo>
                      <a:pt x="4569208" y="475020"/>
                      <a:pt x="4572856" y="449676"/>
                      <a:pt x="4575683" y="424235"/>
                    </a:cubicBezTo>
                    <a:cubicBezTo>
                      <a:pt x="4577271" y="409948"/>
                      <a:pt x="4578733" y="395646"/>
                      <a:pt x="4580446" y="381373"/>
                    </a:cubicBezTo>
                    <a:cubicBezTo>
                      <a:pt x="4598454" y="231316"/>
                      <a:pt x="4583242" y="358018"/>
                      <a:pt x="4594733" y="271835"/>
                    </a:cubicBezTo>
                    <a:cubicBezTo>
                      <a:pt x="4596425" y="259148"/>
                      <a:pt x="4597272" y="246339"/>
                      <a:pt x="4599496" y="233735"/>
                    </a:cubicBezTo>
                    <a:cubicBezTo>
                      <a:pt x="4602040" y="219322"/>
                      <a:pt x="4606478" y="205286"/>
                      <a:pt x="4609021" y="190873"/>
                    </a:cubicBezTo>
                    <a:cubicBezTo>
                      <a:pt x="4611245" y="178269"/>
                      <a:pt x="4611273" y="165323"/>
                      <a:pt x="4613783" y="152773"/>
                    </a:cubicBezTo>
                    <a:cubicBezTo>
                      <a:pt x="4616049" y="141440"/>
                      <a:pt x="4620505" y="130647"/>
                      <a:pt x="4623308" y="119435"/>
                    </a:cubicBezTo>
                    <a:cubicBezTo>
                      <a:pt x="4625271" y="111582"/>
                      <a:pt x="4625511" y="103302"/>
                      <a:pt x="4628071" y="95623"/>
                    </a:cubicBezTo>
                    <a:cubicBezTo>
                      <a:pt x="4630316" y="88888"/>
                      <a:pt x="4634713" y="83061"/>
                      <a:pt x="4637596" y="76573"/>
                    </a:cubicBezTo>
                    <a:cubicBezTo>
                      <a:pt x="4641068" y="68761"/>
                      <a:pt x="4642723" y="60091"/>
                      <a:pt x="4647121" y="52760"/>
                    </a:cubicBezTo>
                    <a:cubicBezTo>
                      <a:pt x="4655095" y="39470"/>
                      <a:pt x="4670561" y="21990"/>
                      <a:pt x="4685221" y="14660"/>
                    </a:cubicBezTo>
                    <a:cubicBezTo>
                      <a:pt x="4691075" y="11733"/>
                      <a:pt x="4697921" y="11485"/>
                      <a:pt x="4704271" y="9898"/>
                    </a:cubicBezTo>
                    <a:cubicBezTo>
                      <a:pt x="4710621" y="6723"/>
                      <a:pt x="4716229" y="695"/>
                      <a:pt x="4723321" y="373"/>
                    </a:cubicBezTo>
                    <a:cubicBezTo>
                      <a:pt x="4755572" y="-1093"/>
                      <a:pt x="4811720" y="1375"/>
                      <a:pt x="4847146" y="14660"/>
                    </a:cubicBezTo>
                    <a:cubicBezTo>
                      <a:pt x="4859846" y="19423"/>
                      <a:pt x="4873114" y="22882"/>
                      <a:pt x="4885246" y="28948"/>
                    </a:cubicBezTo>
                    <a:cubicBezTo>
                      <a:pt x="4952947" y="62799"/>
                      <a:pt x="4845386" y="23598"/>
                      <a:pt x="4932871" y="52760"/>
                    </a:cubicBezTo>
                    <a:cubicBezTo>
                      <a:pt x="4962556" y="92342"/>
                      <a:pt x="4928871" y="52418"/>
                      <a:pt x="4970971" y="86098"/>
                    </a:cubicBezTo>
                    <a:cubicBezTo>
                      <a:pt x="4985309" y="97569"/>
                      <a:pt x="5002859" y="118830"/>
                      <a:pt x="5013833" y="133723"/>
                    </a:cubicBezTo>
                    <a:cubicBezTo>
                      <a:pt x="5030035" y="155711"/>
                      <a:pt x="5045795" y="178023"/>
                      <a:pt x="5061458" y="200398"/>
                    </a:cubicBezTo>
                    <a:cubicBezTo>
                      <a:pt x="5068023" y="209776"/>
                      <a:pt x="5073357" y="220034"/>
                      <a:pt x="5080508" y="228973"/>
                    </a:cubicBezTo>
                    <a:cubicBezTo>
                      <a:pt x="5086858" y="236910"/>
                      <a:pt x="5093729" y="244458"/>
                      <a:pt x="5099558" y="252785"/>
                    </a:cubicBezTo>
                    <a:cubicBezTo>
                      <a:pt x="5104867" y="260368"/>
                      <a:pt x="5108537" y="269015"/>
                      <a:pt x="5113846" y="276598"/>
                    </a:cubicBezTo>
                    <a:cubicBezTo>
                      <a:pt x="5119675" y="284925"/>
                      <a:pt x="5126917" y="292189"/>
                      <a:pt x="5132896" y="300410"/>
                    </a:cubicBezTo>
                    <a:cubicBezTo>
                      <a:pt x="5139629" y="309668"/>
                      <a:pt x="5145946" y="319236"/>
                      <a:pt x="5151946" y="328985"/>
                    </a:cubicBezTo>
                    <a:cubicBezTo>
                      <a:pt x="5158654" y="339885"/>
                      <a:pt x="5163468" y="351972"/>
                      <a:pt x="5170996" y="362323"/>
                    </a:cubicBezTo>
                    <a:cubicBezTo>
                      <a:pt x="5180977" y="376047"/>
                      <a:pt x="5218737" y="405244"/>
                      <a:pt x="5228146" y="409948"/>
                    </a:cubicBezTo>
                    <a:cubicBezTo>
                      <a:pt x="5234496" y="413123"/>
                      <a:pt x="5240604" y="416836"/>
                      <a:pt x="5247196" y="419473"/>
                    </a:cubicBezTo>
                    <a:cubicBezTo>
                      <a:pt x="5256518" y="423202"/>
                      <a:pt x="5266631" y="424843"/>
                      <a:pt x="5275771" y="428998"/>
                    </a:cubicBezTo>
                    <a:cubicBezTo>
                      <a:pt x="5318003" y="448194"/>
                      <a:pt x="5290943" y="453063"/>
                      <a:pt x="5356733" y="471860"/>
                    </a:cubicBezTo>
                    <a:lnTo>
                      <a:pt x="5390071" y="481385"/>
                    </a:lnTo>
                    <a:cubicBezTo>
                      <a:pt x="5394879" y="482828"/>
                      <a:pt x="5399809" y="484025"/>
                      <a:pt x="5404358" y="486148"/>
                    </a:cubicBezTo>
                    <a:cubicBezTo>
                      <a:pt x="5423658" y="495155"/>
                      <a:pt x="5442458" y="505198"/>
                      <a:pt x="5461508" y="514723"/>
                    </a:cubicBezTo>
                    <a:cubicBezTo>
                      <a:pt x="5471033" y="519485"/>
                      <a:pt x="5479980" y="525642"/>
                      <a:pt x="5490083" y="529010"/>
                    </a:cubicBezTo>
                    <a:cubicBezTo>
                      <a:pt x="5513502" y="536816"/>
                      <a:pt x="5518086" y="536848"/>
                      <a:pt x="5537708" y="548060"/>
                    </a:cubicBezTo>
                    <a:cubicBezTo>
                      <a:pt x="5578436" y="571333"/>
                      <a:pt x="5519910" y="541192"/>
                      <a:pt x="5571046" y="571873"/>
                    </a:cubicBezTo>
                    <a:cubicBezTo>
                      <a:pt x="5580178" y="577352"/>
                      <a:pt x="5590637" y="580443"/>
                      <a:pt x="5599621" y="586160"/>
                    </a:cubicBezTo>
                    <a:cubicBezTo>
                      <a:pt x="5608197" y="591617"/>
                      <a:pt x="5615106" y="599381"/>
                      <a:pt x="5623433" y="605210"/>
                    </a:cubicBezTo>
                    <a:cubicBezTo>
                      <a:pt x="5631016" y="610519"/>
                      <a:pt x="5639713" y="614118"/>
                      <a:pt x="5647246" y="619498"/>
                    </a:cubicBezTo>
                    <a:cubicBezTo>
                      <a:pt x="5661975" y="630018"/>
                      <a:pt x="5675048" y="642795"/>
                      <a:pt x="5690108" y="652835"/>
                    </a:cubicBezTo>
                    <a:cubicBezTo>
                      <a:pt x="5699633" y="659185"/>
                      <a:pt x="5711655" y="662849"/>
                      <a:pt x="5718683" y="671885"/>
                    </a:cubicBezTo>
                    <a:cubicBezTo>
                      <a:pt x="5729796" y="686173"/>
                      <a:pt x="5738278" y="702968"/>
                      <a:pt x="5752021" y="714748"/>
                    </a:cubicBezTo>
                    <a:cubicBezTo>
                      <a:pt x="5763133" y="724273"/>
                      <a:pt x="5775773" y="732263"/>
                      <a:pt x="5785358" y="743323"/>
                    </a:cubicBezTo>
                    <a:cubicBezTo>
                      <a:pt x="5796604" y="756299"/>
                      <a:pt x="5804979" y="771533"/>
                      <a:pt x="5813933" y="786185"/>
                    </a:cubicBezTo>
                    <a:cubicBezTo>
                      <a:pt x="5831479" y="814897"/>
                      <a:pt x="5842674" y="835327"/>
                      <a:pt x="5852033" y="867148"/>
                    </a:cubicBezTo>
                    <a:cubicBezTo>
                      <a:pt x="5862840" y="903893"/>
                      <a:pt x="5861154" y="919906"/>
                      <a:pt x="5871083" y="957635"/>
                    </a:cubicBezTo>
                    <a:cubicBezTo>
                      <a:pt x="5874916" y="972200"/>
                      <a:pt x="5881340" y="985987"/>
                      <a:pt x="5885371" y="1000498"/>
                    </a:cubicBezTo>
                    <a:cubicBezTo>
                      <a:pt x="5909542" y="1087513"/>
                      <a:pt x="5880786" y="1001099"/>
                      <a:pt x="5904421" y="1081460"/>
                    </a:cubicBezTo>
                    <a:cubicBezTo>
                      <a:pt x="5908670" y="1095909"/>
                      <a:pt x="5914216" y="1109948"/>
                      <a:pt x="5918708" y="1124323"/>
                    </a:cubicBezTo>
                    <a:cubicBezTo>
                      <a:pt x="5922155" y="1135354"/>
                      <a:pt x="5924578" y="1146696"/>
                      <a:pt x="5928233" y="1157660"/>
                    </a:cubicBezTo>
                    <a:cubicBezTo>
                      <a:pt x="5930936" y="1165770"/>
                      <a:pt x="5935055" y="1173363"/>
                      <a:pt x="5937758" y="1181473"/>
                    </a:cubicBezTo>
                    <a:cubicBezTo>
                      <a:pt x="5960238" y="1248912"/>
                      <a:pt x="5932653" y="1180673"/>
                      <a:pt x="5961571" y="1248148"/>
                    </a:cubicBezTo>
                    <a:cubicBezTo>
                      <a:pt x="5978903" y="1334817"/>
                      <a:pt x="5949869" y="1203517"/>
                      <a:pt x="5980621" y="1295773"/>
                    </a:cubicBezTo>
                    <a:cubicBezTo>
                      <a:pt x="5984171" y="1306422"/>
                      <a:pt x="5982299" y="1318317"/>
                      <a:pt x="5985383" y="1329110"/>
                    </a:cubicBezTo>
                    <a:cubicBezTo>
                      <a:pt x="5988704" y="1340735"/>
                      <a:pt x="5994908" y="1351335"/>
                      <a:pt x="5999671" y="1362448"/>
                    </a:cubicBezTo>
                    <a:cubicBezTo>
                      <a:pt x="6004433" y="1398960"/>
                      <a:pt x="6008750" y="1435534"/>
                      <a:pt x="6013958" y="1471985"/>
                    </a:cubicBezTo>
                    <a:cubicBezTo>
                      <a:pt x="6015546" y="1483098"/>
                      <a:pt x="6016876" y="1494250"/>
                      <a:pt x="6018721" y="1505323"/>
                    </a:cubicBezTo>
                    <a:cubicBezTo>
                      <a:pt x="6020052" y="1513307"/>
                      <a:pt x="6021896" y="1521198"/>
                      <a:pt x="6023483" y="1529135"/>
                    </a:cubicBezTo>
                    <a:cubicBezTo>
                      <a:pt x="6025071" y="1556123"/>
                      <a:pt x="6026061" y="1583152"/>
                      <a:pt x="6028246" y="1610098"/>
                    </a:cubicBezTo>
                    <a:cubicBezTo>
                      <a:pt x="6030825" y="1641902"/>
                      <a:pt x="6037771" y="1705348"/>
                      <a:pt x="6037771" y="1705348"/>
                    </a:cubicBezTo>
                    <a:cubicBezTo>
                      <a:pt x="6036183" y="1786310"/>
                      <a:pt x="6036860" y="1867349"/>
                      <a:pt x="6033008" y="1948235"/>
                    </a:cubicBezTo>
                    <a:cubicBezTo>
                      <a:pt x="6029796" y="2015690"/>
                      <a:pt x="6029664" y="1988262"/>
                      <a:pt x="6009196" y="2029198"/>
                    </a:cubicBezTo>
                    <a:cubicBezTo>
                      <a:pt x="6005373" y="2036844"/>
                      <a:pt x="6004920" y="2046262"/>
                      <a:pt x="5999671" y="2053010"/>
                    </a:cubicBezTo>
                    <a:cubicBezTo>
                      <a:pt x="5986083" y="2070480"/>
                      <a:pt x="5978516" y="2071174"/>
                      <a:pt x="5961571" y="2076823"/>
                    </a:cubicBezTo>
                    <a:cubicBezTo>
                      <a:pt x="5925058" y="2073648"/>
                      <a:pt x="5888362" y="2072142"/>
                      <a:pt x="5852033" y="2067298"/>
                    </a:cubicBezTo>
                    <a:cubicBezTo>
                      <a:pt x="5837812" y="2065402"/>
                      <a:pt x="5804666" y="2052404"/>
                      <a:pt x="5790121" y="2048248"/>
                    </a:cubicBezTo>
                    <a:cubicBezTo>
                      <a:pt x="5777534" y="2044652"/>
                      <a:pt x="5764533" y="2042573"/>
                      <a:pt x="5752021" y="2038723"/>
                    </a:cubicBezTo>
                    <a:cubicBezTo>
                      <a:pt x="5743850" y="2036209"/>
                      <a:pt x="5736318" y="2031902"/>
                      <a:pt x="5728208" y="2029198"/>
                    </a:cubicBezTo>
                    <a:cubicBezTo>
                      <a:pt x="5721998" y="2027128"/>
                      <a:pt x="5715368" y="2026505"/>
                      <a:pt x="5709158" y="2024435"/>
                    </a:cubicBezTo>
                    <a:cubicBezTo>
                      <a:pt x="5701048" y="2021732"/>
                      <a:pt x="5693640" y="2016983"/>
                      <a:pt x="5685346" y="2014910"/>
                    </a:cubicBezTo>
                    <a:cubicBezTo>
                      <a:pt x="5674456" y="2012188"/>
                      <a:pt x="5663121" y="2011735"/>
                      <a:pt x="5652008" y="2010148"/>
                    </a:cubicBezTo>
                    <a:cubicBezTo>
                      <a:pt x="5642483" y="2006973"/>
                      <a:pt x="5633050" y="2003508"/>
                      <a:pt x="5623433" y="2000623"/>
                    </a:cubicBezTo>
                    <a:cubicBezTo>
                      <a:pt x="5617164" y="1998742"/>
                      <a:pt x="5610593" y="1997930"/>
                      <a:pt x="5604383" y="1995860"/>
                    </a:cubicBezTo>
                    <a:cubicBezTo>
                      <a:pt x="5596273" y="1993157"/>
                      <a:pt x="5588605" y="1989257"/>
                      <a:pt x="5580571" y="1986335"/>
                    </a:cubicBezTo>
                    <a:cubicBezTo>
                      <a:pt x="5571135" y="1982904"/>
                      <a:pt x="5561171" y="1980888"/>
                      <a:pt x="5551996" y="1976810"/>
                    </a:cubicBezTo>
                    <a:cubicBezTo>
                      <a:pt x="5509713" y="1958018"/>
                      <a:pt x="5569046" y="1975119"/>
                      <a:pt x="5518658" y="1962523"/>
                    </a:cubicBezTo>
                    <a:cubicBezTo>
                      <a:pt x="5517071" y="1957760"/>
                      <a:pt x="5517648" y="1951570"/>
                      <a:pt x="5513896" y="1948235"/>
                    </a:cubicBezTo>
                    <a:cubicBezTo>
                      <a:pt x="5502703" y="1938285"/>
                      <a:pt x="5487777" y="1933409"/>
                      <a:pt x="5475796" y="1924423"/>
                    </a:cubicBezTo>
                    <a:cubicBezTo>
                      <a:pt x="5449907" y="1905005"/>
                      <a:pt x="5464116" y="1913083"/>
                      <a:pt x="5432933" y="1900610"/>
                    </a:cubicBezTo>
                    <a:cubicBezTo>
                      <a:pt x="5411826" y="1873472"/>
                      <a:pt x="5393398" y="1846123"/>
                      <a:pt x="5366258" y="1824410"/>
                    </a:cubicBezTo>
                    <a:cubicBezTo>
                      <a:pt x="5358321" y="1818060"/>
                      <a:pt x="5351538" y="1809906"/>
                      <a:pt x="5342446" y="1805360"/>
                    </a:cubicBezTo>
                    <a:cubicBezTo>
                      <a:pt x="5335206" y="1801740"/>
                      <a:pt x="5326571" y="1802185"/>
                      <a:pt x="5318633" y="1800598"/>
                    </a:cubicBezTo>
                    <a:cubicBezTo>
                      <a:pt x="5296414" y="1787901"/>
                      <a:pt x="5270732" y="1772408"/>
                      <a:pt x="5247196" y="1762498"/>
                    </a:cubicBezTo>
                    <a:cubicBezTo>
                      <a:pt x="5203890" y="1744264"/>
                      <a:pt x="5142667" y="1726819"/>
                      <a:pt x="5099558" y="1719635"/>
                    </a:cubicBezTo>
                    <a:lnTo>
                      <a:pt x="5070983" y="1714873"/>
                    </a:lnTo>
                    <a:cubicBezTo>
                      <a:pt x="5063019" y="1713425"/>
                      <a:pt x="5055203" y="1711114"/>
                      <a:pt x="5047171" y="1710110"/>
                    </a:cubicBezTo>
                    <a:cubicBezTo>
                      <a:pt x="4977531" y="1701405"/>
                      <a:pt x="4891519" y="1702397"/>
                      <a:pt x="4828096" y="1700585"/>
                    </a:cubicBezTo>
                    <a:cubicBezTo>
                      <a:pt x="4791583" y="1705348"/>
                      <a:pt x="4754665" y="1707652"/>
                      <a:pt x="4718558" y="1714873"/>
                    </a:cubicBezTo>
                    <a:cubicBezTo>
                      <a:pt x="4669111" y="1724762"/>
                      <a:pt x="4699296" y="1724539"/>
                      <a:pt x="4670933" y="1743448"/>
                    </a:cubicBezTo>
                    <a:cubicBezTo>
                      <a:pt x="4666756" y="1746233"/>
                      <a:pt x="4661408" y="1746623"/>
                      <a:pt x="4656646" y="1748210"/>
                    </a:cubicBezTo>
                    <a:cubicBezTo>
                      <a:pt x="4609677" y="1818664"/>
                      <a:pt x="4666962" y="1736783"/>
                      <a:pt x="4613783" y="1800598"/>
                    </a:cubicBezTo>
                    <a:cubicBezTo>
                      <a:pt x="4605041" y="1811089"/>
                      <a:pt x="4598713" y="1823444"/>
                      <a:pt x="4589971" y="1833935"/>
                    </a:cubicBezTo>
                    <a:cubicBezTo>
                      <a:pt x="4582785" y="1842559"/>
                      <a:pt x="4573668" y="1849404"/>
                      <a:pt x="4566158" y="1857748"/>
                    </a:cubicBezTo>
                    <a:cubicBezTo>
                      <a:pt x="4559358" y="1865303"/>
                      <a:pt x="4554025" y="1874111"/>
                      <a:pt x="4547108" y="1881560"/>
                    </a:cubicBezTo>
                    <a:cubicBezTo>
                      <a:pt x="4533359" y="1896367"/>
                      <a:pt x="4518534" y="1910135"/>
                      <a:pt x="4504246" y="1924423"/>
                    </a:cubicBezTo>
                    <a:cubicBezTo>
                      <a:pt x="4487123" y="1941546"/>
                      <a:pt x="4468496" y="1961348"/>
                      <a:pt x="4447096" y="1972048"/>
                    </a:cubicBezTo>
                    <a:cubicBezTo>
                      <a:pt x="4440746" y="1975223"/>
                      <a:pt x="4434066" y="1977810"/>
                      <a:pt x="4428046" y="1981573"/>
                    </a:cubicBezTo>
                    <a:cubicBezTo>
                      <a:pt x="4399042" y="1999700"/>
                      <a:pt x="4413582" y="2000680"/>
                      <a:pt x="4370896" y="2014910"/>
                    </a:cubicBezTo>
                    <a:cubicBezTo>
                      <a:pt x="4366133" y="2016498"/>
                      <a:pt x="4361098" y="2017428"/>
                      <a:pt x="4356608" y="2019673"/>
                    </a:cubicBezTo>
                    <a:cubicBezTo>
                      <a:pt x="4351489" y="2022233"/>
                      <a:pt x="4347751" y="2027388"/>
                      <a:pt x="4342321" y="2029198"/>
                    </a:cubicBezTo>
                    <a:cubicBezTo>
                      <a:pt x="4329114" y="2033600"/>
                      <a:pt x="4271963" y="2037926"/>
                      <a:pt x="4266121" y="2038723"/>
                    </a:cubicBezTo>
                    <a:cubicBezTo>
                      <a:pt x="4246985" y="2041333"/>
                      <a:pt x="4228021" y="2045073"/>
                      <a:pt x="4208971" y="2048248"/>
                    </a:cubicBezTo>
                    <a:lnTo>
                      <a:pt x="4180396" y="2053010"/>
                    </a:lnTo>
                    <a:cubicBezTo>
                      <a:pt x="4175633" y="2054598"/>
                      <a:pt x="4170935" y="2056394"/>
                      <a:pt x="4166108" y="2057773"/>
                    </a:cubicBezTo>
                    <a:cubicBezTo>
                      <a:pt x="4159814" y="2059571"/>
                      <a:pt x="4153268" y="2060465"/>
                      <a:pt x="4147058" y="2062535"/>
                    </a:cubicBezTo>
                    <a:cubicBezTo>
                      <a:pt x="4138948" y="2065238"/>
                      <a:pt x="4131506" y="2069857"/>
                      <a:pt x="4123246" y="2072060"/>
                    </a:cubicBezTo>
                    <a:cubicBezTo>
                      <a:pt x="4107603" y="2076231"/>
                      <a:pt x="4075621" y="2081585"/>
                      <a:pt x="4075621" y="2081585"/>
                    </a:cubicBezTo>
                    <a:cubicBezTo>
                      <a:pt x="4067683" y="2084760"/>
                      <a:pt x="4059997" y="2088653"/>
                      <a:pt x="4051808" y="2091110"/>
                    </a:cubicBezTo>
                    <a:cubicBezTo>
                      <a:pt x="3979177" y="2112900"/>
                      <a:pt x="4084017" y="2074636"/>
                      <a:pt x="3999421" y="2105398"/>
                    </a:cubicBezTo>
                    <a:cubicBezTo>
                      <a:pt x="3991387" y="2108320"/>
                      <a:pt x="3983081" y="2110771"/>
                      <a:pt x="3975608" y="2114923"/>
                    </a:cubicBezTo>
                    <a:cubicBezTo>
                      <a:pt x="3968669" y="2118778"/>
                      <a:pt x="3963784" y="2125926"/>
                      <a:pt x="3956558" y="2129210"/>
                    </a:cubicBezTo>
                    <a:cubicBezTo>
                      <a:pt x="3946037" y="2133992"/>
                      <a:pt x="3934333" y="2135560"/>
                      <a:pt x="3923221" y="2138735"/>
                    </a:cubicBezTo>
                    <a:cubicBezTo>
                      <a:pt x="3915283" y="2143498"/>
                      <a:pt x="3907195" y="2148017"/>
                      <a:pt x="3899408" y="2153023"/>
                    </a:cubicBezTo>
                    <a:cubicBezTo>
                      <a:pt x="3884964" y="2162309"/>
                      <a:pt x="3872489" y="2175221"/>
                      <a:pt x="3856546" y="2181598"/>
                    </a:cubicBezTo>
                    <a:cubicBezTo>
                      <a:pt x="3839710" y="2188332"/>
                      <a:pt x="3831617" y="2189672"/>
                      <a:pt x="3818446" y="2200648"/>
                    </a:cubicBezTo>
                    <a:cubicBezTo>
                      <a:pt x="3813272" y="2204960"/>
                      <a:pt x="3808470" y="2209761"/>
                      <a:pt x="3804158" y="2214935"/>
                    </a:cubicBezTo>
                    <a:cubicBezTo>
                      <a:pt x="3800494" y="2219332"/>
                      <a:pt x="3798941" y="2225454"/>
                      <a:pt x="3794633" y="2229223"/>
                    </a:cubicBezTo>
                    <a:cubicBezTo>
                      <a:pt x="3786018" y="2236761"/>
                      <a:pt x="3775316" y="2241540"/>
                      <a:pt x="3766058" y="2248273"/>
                    </a:cubicBezTo>
                    <a:cubicBezTo>
                      <a:pt x="3757837" y="2254252"/>
                      <a:pt x="3751170" y="2262456"/>
                      <a:pt x="3742246" y="2267323"/>
                    </a:cubicBezTo>
                    <a:cubicBezTo>
                      <a:pt x="3733432" y="2272131"/>
                      <a:pt x="3722993" y="2273119"/>
                      <a:pt x="3713671" y="2276848"/>
                    </a:cubicBezTo>
                    <a:cubicBezTo>
                      <a:pt x="3691220" y="2285828"/>
                      <a:pt x="3669281" y="2296040"/>
                      <a:pt x="3646996" y="2305423"/>
                    </a:cubicBezTo>
                    <a:cubicBezTo>
                      <a:pt x="3639117" y="2308741"/>
                      <a:pt x="3630514" y="2310550"/>
                      <a:pt x="3623183" y="2314948"/>
                    </a:cubicBezTo>
                    <a:cubicBezTo>
                      <a:pt x="3615246" y="2319710"/>
                      <a:pt x="3607830" y="2325476"/>
                      <a:pt x="3599371" y="2329235"/>
                    </a:cubicBezTo>
                    <a:cubicBezTo>
                      <a:pt x="3593390" y="2331893"/>
                      <a:pt x="3586671" y="2332410"/>
                      <a:pt x="3580321" y="2333998"/>
                    </a:cubicBezTo>
                    <a:cubicBezTo>
                      <a:pt x="3535944" y="2367280"/>
                      <a:pt x="3592318" y="2328544"/>
                      <a:pt x="3527933" y="2357810"/>
                    </a:cubicBezTo>
                    <a:cubicBezTo>
                      <a:pt x="3520707" y="2361095"/>
                      <a:pt x="3515614" y="2367891"/>
                      <a:pt x="3508883" y="2372098"/>
                    </a:cubicBezTo>
                    <a:cubicBezTo>
                      <a:pt x="3502863" y="2375861"/>
                      <a:pt x="3495997" y="2378101"/>
                      <a:pt x="3489833" y="2381623"/>
                    </a:cubicBezTo>
                    <a:cubicBezTo>
                      <a:pt x="3484863" y="2384463"/>
                      <a:pt x="3480807" y="2388893"/>
                      <a:pt x="3475546" y="2391148"/>
                    </a:cubicBezTo>
                    <a:cubicBezTo>
                      <a:pt x="3469530" y="2393726"/>
                      <a:pt x="3462846" y="2394323"/>
                      <a:pt x="3456496" y="2395910"/>
                    </a:cubicBezTo>
                    <a:cubicBezTo>
                      <a:pt x="3451733" y="2400673"/>
                      <a:pt x="3447920" y="2406628"/>
                      <a:pt x="3442208" y="2410198"/>
                    </a:cubicBezTo>
                    <a:cubicBezTo>
                      <a:pt x="3412327" y="2428874"/>
                      <a:pt x="3425608" y="2410490"/>
                      <a:pt x="3399346" y="2429248"/>
                    </a:cubicBezTo>
                    <a:cubicBezTo>
                      <a:pt x="3368789" y="2451074"/>
                      <a:pt x="3402905" y="2439073"/>
                      <a:pt x="3366008" y="2448298"/>
                    </a:cubicBezTo>
                    <a:cubicBezTo>
                      <a:pt x="3340058" y="2465598"/>
                      <a:pt x="3337143" y="2468863"/>
                      <a:pt x="3294571" y="2481635"/>
                    </a:cubicBezTo>
                    <a:cubicBezTo>
                      <a:pt x="3278696" y="2486398"/>
                      <a:pt x="3262465" y="2490103"/>
                      <a:pt x="3246946" y="2495923"/>
                    </a:cubicBezTo>
                    <a:cubicBezTo>
                      <a:pt x="3236975" y="2499662"/>
                      <a:pt x="3228040" y="2505747"/>
                      <a:pt x="3218371" y="2510210"/>
                    </a:cubicBezTo>
                    <a:cubicBezTo>
                      <a:pt x="3207394" y="2515276"/>
                      <a:pt x="3196010" y="2519432"/>
                      <a:pt x="3185033" y="2524498"/>
                    </a:cubicBezTo>
                    <a:cubicBezTo>
                      <a:pt x="3175364" y="2528961"/>
                      <a:pt x="3166127" y="2534322"/>
                      <a:pt x="3156458" y="2538785"/>
                    </a:cubicBezTo>
                    <a:cubicBezTo>
                      <a:pt x="3145481" y="2543851"/>
                      <a:pt x="3133735" y="2547284"/>
                      <a:pt x="3123121" y="2553073"/>
                    </a:cubicBezTo>
                    <a:cubicBezTo>
                      <a:pt x="3088599" y="2571904"/>
                      <a:pt x="3118240" y="2561321"/>
                      <a:pt x="3089783" y="2581648"/>
                    </a:cubicBezTo>
                    <a:cubicBezTo>
                      <a:pt x="3084006" y="2585775"/>
                      <a:pt x="3076753" y="2587410"/>
                      <a:pt x="3070733" y="2591173"/>
                    </a:cubicBezTo>
                    <a:cubicBezTo>
                      <a:pt x="3064002" y="2595380"/>
                      <a:pt x="3058414" y="2601253"/>
                      <a:pt x="3051683" y="2605460"/>
                    </a:cubicBezTo>
                    <a:cubicBezTo>
                      <a:pt x="3045663" y="2609223"/>
                      <a:pt x="3038313" y="2610725"/>
                      <a:pt x="3032633" y="2614985"/>
                    </a:cubicBezTo>
                    <a:cubicBezTo>
                      <a:pt x="3025449" y="2620373"/>
                      <a:pt x="3020595" y="2628425"/>
                      <a:pt x="3013583" y="2634035"/>
                    </a:cubicBezTo>
                    <a:cubicBezTo>
                      <a:pt x="3004644" y="2641186"/>
                      <a:pt x="2993802" y="2645756"/>
                      <a:pt x="2985008" y="2653085"/>
                    </a:cubicBezTo>
                    <a:cubicBezTo>
                      <a:pt x="2974660" y="2661709"/>
                      <a:pt x="2967025" y="2673338"/>
                      <a:pt x="2956433" y="2681660"/>
                    </a:cubicBezTo>
                    <a:cubicBezTo>
                      <a:pt x="2927414" y="2704461"/>
                      <a:pt x="2894299" y="2712118"/>
                      <a:pt x="2870708" y="2743573"/>
                    </a:cubicBezTo>
                    <a:cubicBezTo>
                      <a:pt x="2865946" y="2749923"/>
                      <a:pt x="2862034" y="2757010"/>
                      <a:pt x="2856421" y="2762623"/>
                    </a:cubicBezTo>
                    <a:cubicBezTo>
                      <a:pt x="2838434" y="2780610"/>
                      <a:pt x="2838440" y="2773860"/>
                      <a:pt x="2818321" y="2786435"/>
                    </a:cubicBezTo>
                    <a:cubicBezTo>
                      <a:pt x="2811590" y="2790642"/>
                      <a:pt x="2805204" y="2795450"/>
                      <a:pt x="2799271" y="2800723"/>
                    </a:cubicBezTo>
                    <a:cubicBezTo>
                      <a:pt x="2770164" y="2826595"/>
                      <a:pt x="2781941" y="2824462"/>
                      <a:pt x="2746883" y="2843585"/>
                    </a:cubicBezTo>
                    <a:cubicBezTo>
                      <a:pt x="2739378" y="2847679"/>
                      <a:pt x="2730262" y="2848487"/>
                      <a:pt x="2723071" y="2853110"/>
                    </a:cubicBezTo>
                    <a:cubicBezTo>
                      <a:pt x="2708368" y="2862562"/>
                      <a:pt x="2677592" y="2892257"/>
                      <a:pt x="2656396" y="2900735"/>
                    </a:cubicBezTo>
                    <a:cubicBezTo>
                      <a:pt x="2648880" y="2903741"/>
                      <a:pt x="2640336" y="2903172"/>
                      <a:pt x="2632583" y="2905498"/>
                    </a:cubicBezTo>
                    <a:cubicBezTo>
                      <a:pt x="2615137" y="2910732"/>
                      <a:pt x="2598456" y="2921739"/>
                      <a:pt x="2580196" y="2924548"/>
                    </a:cubicBezTo>
                    <a:cubicBezTo>
                      <a:pt x="2559558" y="2927723"/>
                      <a:pt x="2539036" y="2931767"/>
                      <a:pt x="2518283" y="2934073"/>
                    </a:cubicBezTo>
                    <a:cubicBezTo>
                      <a:pt x="2481857" y="2938120"/>
                      <a:pt x="2444465" y="2938042"/>
                      <a:pt x="2408746" y="2943598"/>
                    </a:cubicBezTo>
                    <a:cubicBezTo>
                      <a:pt x="2373027" y="2949154"/>
                      <a:pt x="2330959" y="2960266"/>
                      <a:pt x="2303971" y="2967410"/>
                    </a:cubicBezTo>
                    <a:cubicBezTo>
                      <a:pt x="2276984" y="2974554"/>
                      <a:pt x="2266423" y="2982104"/>
                      <a:pt x="2246821" y="2986460"/>
                    </a:cubicBezTo>
                    <a:cubicBezTo>
                      <a:pt x="2232533" y="2989635"/>
                      <a:pt x="2218343" y="2993288"/>
                      <a:pt x="2203958" y="2995985"/>
                    </a:cubicBezTo>
                    <a:cubicBezTo>
                      <a:pt x="2182168" y="3000071"/>
                      <a:pt x="2167522" y="2999861"/>
                      <a:pt x="2146808" y="3005510"/>
                    </a:cubicBezTo>
                    <a:cubicBezTo>
                      <a:pt x="2137122" y="3008152"/>
                      <a:pt x="2127973" y="3012600"/>
                      <a:pt x="2118233" y="3015035"/>
                    </a:cubicBezTo>
                    <a:cubicBezTo>
                      <a:pt x="2090110" y="3022066"/>
                      <a:pt x="2094343" y="3016648"/>
                      <a:pt x="2070608" y="3024560"/>
                    </a:cubicBezTo>
                    <a:cubicBezTo>
                      <a:pt x="2062498" y="3027263"/>
                      <a:pt x="2054269" y="3029933"/>
                      <a:pt x="2046796" y="3034085"/>
                    </a:cubicBezTo>
                    <a:cubicBezTo>
                      <a:pt x="2039857" y="3037940"/>
                      <a:pt x="2035073" y="3045320"/>
                      <a:pt x="2027746" y="3048373"/>
                    </a:cubicBezTo>
                    <a:cubicBezTo>
                      <a:pt x="2015662" y="3053408"/>
                      <a:pt x="2002065" y="3053758"/>
                      <a:pt x="1989646" y="3057898"/>
                    </a:cubicBezTo>
                    <a:cubicBezTo>
                      <a:pt x="1959661" y="3067893"/>
                      <a:pt x="1956457" y="3069773"/>
                      <a:pt x="1922971" y="3076948"/>
                    </a:cubicBezTo>
                    <a:cubicBezTo>
                      <a:pt x="1913529" y="3078971"/>
                      <a:pt x="1903921" y="3080123"/>
                      <a:pt x="1894396" y="3081710"/>
                    </a:cubicBezTo>
                    <a:cubicBezTo>
                      <a:pt x="1826521" y="3104335"/>
                      <a:pt x="1861058" y="3092029"/>
                      <a:pt x="1846771" y="3095998"/>
                    </a:cubicBezTo>
                    <a:cubicBezTo>
                      <a:pt x="1832484" y="3099967"/>
                      <a:pt x="1822165" y="3100761"/>
                      <a:pt x="1808671" y="3105523"/>
                    </a:cubicBezTo>
                    <a:cubicBezTo>
                      <a:pt x="1773231" y="3132102"/>
                      <a:pt x="1807515" y="3110670"/>
                      <a:pt x="1765808" y="3124573"/>
                    </a:cubicBezTo>
                    <a:cubicBezTo>
                      <a:pt x="1759073" y="3126818"/>
                      <a:pt x="1753350" y="3131461"/>
                      <a:pt x="1746758" y="3134098"/>
                    </a:cubicBezTo>
                    <a:cubicBezTo>
                      <a:pt x="1737436" y="3137827"/>
                      <a:pt x="1727837" y="3140865"/>
                      <a:pt x="1718183" y="3143623"/>
                    </a:cubicBezTo>
                    <a:cubicBezTo>
                      <a:pt x="1705596" y="3147219"/>
                      <a:pt x="1692439" y="3148823"/>
                      <a:pt x="1680083" y="3153148"/>
                    </a:cubicBezTo>
                    <a:cubicBezTo>
                      <a:pt x="1586736" y="3185819"/>
                      <a:pt x="1654436" y="3170659"/>
                      <a:pt x="1599121" y="3181723"/>
                    </a:cubicBezTo>
                    <a:lnTo>
                      <a:pt x="1503871" y="3229348"/>
                    </a:lnTo>
                    <a:lnTo>
                      <a:pt x="1484821" y="3238873"/>
                    </a:lnTo>
                    <a:cubicBezTo>
                      <a:pt x="1478471" y="3242048"/>
                      <a:pt x="1472506" y="3246153"/>
                      <a:pt x="1465771" y="3248398"/>
                    </a:cubicBezTo>
                    <a:cubicBezTo>
                      <a:pt x="1434644" y="3258772"/>
                      <a:pt x="1455974" y="3250915"/>
                      <a:pt x="1403858" y="3276973"/>
                    </a:cubicBezTo>
                    <a:cubicBezTo>
                      <a:pt x="1397508" y="3280148"/>
                      <a:pt x="1390488" y="3282238"/>
                      <a:pt x="1384808" y="3286498"/>
                    </a:cubicBezTo>
                    <a:cubicBezTo>
                      <a:pt x="1373359" y="3295084"/>
                      <a:pt x="1355064" y="3309826"/>
                      <a:pt x="1341946" y="3315073"/>
                    </a:cubicBezTo>
                    <a:cubicBezTo>
                      <a:pt x="1334430" y="3318079"/>
                      <a:pt x="1326071" y="3318248"/>
                      <a:pt x="1318133" y="3319835"/>
                    </a:cubicBezTo>
                    <a:cubicBezTo>
                      <a:pt x="1311783" y="3324598"/>
                      <a:pt x="1305889" y="3330039"/>
                      <a:pt x="1299083" y="3334123"/>
                    </a:cubicBezTo>
                    <a:cubicBezTo>
                      <a:pt x="1276071" y="3347930"/>
                      <a:pt x="1236253" y="3362880"/>
                      <a:pt x="1213358" y="3367460"/>
                    </a:cubicBezTo>
                    <a:cubicBezTo>
                      <a:pt x="1205421" y="3369048"/>
                      <a:pt x="1197399" y="3370260"/>
                      <a:pt x="1189546" y="3372223"/>
                    </a:cubicBezTo>
                    <a:cubicBezTo>
                      <a:pt x="1184676" y="3373441"/>
                      <a:pt x="1180101" y="3375664"/>
                      <a:pt x="1175258" y="3376985"/>
                    </a:cubicBezTo>
                    <a:cubicBezTo>
                      <a:pt x="1162628" y="3380429"/>
                      <a:pt x="1149858" y="3383335"/>
                      <a:pt x="1137158" y="3386510"/>
                    </a:cubicBezTo>
                    <a:cubicBezTo>
                      <a:pt x="1130808" y="3388098"/>
                      <a:pt x="1124564" y="3390197"/>
                      <a:pt x="1118108" y="3391273"/>
                    </a:cubicBezTo>
                    <a:cubicBezTo>
                      <a:pt x="1093438" y="3395384"/>
                      <a:pt x="1089035" y="3395802"/>
                      <a:pt x="1065721" y="3400798"/>
                    </a:cubicBezTo>
                    <a:lnTo>
                      <a:pt x="1034765" y="3412705"/>
                    </a:lnTo>
                    <a:cubicBezTo>
                      <a:pt x="1016906" y="3422627"/>
                      <a:pt x="994284" y="3430961"/>
                      <a:pt x="963328" y="3476999"/>
                    </a:cubicBezTo>
                    <a:cubicBezTo>
                      <a:pt x="953803" y="3530180"/>
                      <a:pt x="998649" y="3650830"/>
                      <a:pt x="965708" y="3729411"/>
                    </a:cubicBezTo>
                    <a:cubicBezTo>
                      <a:pt x="932767" y="3807992"/>
                      <a:pt x="835534" y="3888954"/>
                      <a:pt x="765684" y="3948485"/>
                    </a:cubicBezTo>
                    <a:cubicBezTo>
                      <a:pt x="695834" y="4008016"/>
                      <a:pt x="590661" y="4010398"/>
                      <a:pt x="546608" y="4086598"/>
                    </a:cubicBezTo>
                    <a:cubicBezTo>
                      <a:pt x="502555" y="4162798"/>
                      <a:pt x="534701" y="4356472"/>
                      <a:pt x="501364" y="4405684"/>
                    </a:cubicBezTo>
                    <a:cubicBezTo>
                      <a:pt x="447655" y="4430733"/>
                      <a:pt x="246526" y="4416172"/>
                      <a:pt x="187040" y="4412829"/>
                    </a:cubicBezTo>
                    <a:cubicBezTo>
                      <a:pt x="139255" y="4413814"/>
                      <a:pt x="15589" y="4346950"/>
                      <a:pt x="1302" y="4310437"/>
                    </a:cubicBezTo>
                    <a:close/>
                  </a:path>
                </a:pathLst>
              </a:custGeom>
              <a:noFill/>
              <a:ln w="19050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TextBox 43">
                <a:extLst>
                  <a:ext uri="{FF2B5EF4-FFF2-40B4-BE49-F238E27FC236}">
                    <a16:creationId xmlns:a16="http://schemas.microsoft.com/office/drawing/2014/main" id="{CB7E91B0-8900-47FE-AB32-B02FD6EE0B34}"/>
                  </a:ext>
                </a:extLst>
              </p:cNvPr>
              <p:cNvSpPr txBox="1"/>
              <p:nvPr/>
            </p:nvSpPr>
            <p:spPr>
              <a:xfrm rot="19771130">
                <a:off x="4882538" y="4303373"/>
                <a:ext cx="2426924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C1E82272-F0E5-472B-B054-6A1E09536C95}"/>
                </a:ext>
              </a:extLst>
            </p:cNvPr>
            <p:cNvSpPr/>
            <p:nvPr/>
          </p:nvSpPr>
          <p:spPr>
            <a:xfrm>
              <a:off x="3740150" y="3930325"/>
              <a:ext cx="152400" cy="111450"/>
            </a:xfrm>
            <a:custGeom>
              <a:avLst/>
              <a:gdLst>
                <a:gd name="connsiteX0" fmla="*/ 104775 w 152400"/>
                <a:gd name="connsiteY0" fmla="*/ 3500 h 111450"/>
                <a:gd name="connsiteX1" fmla="*/ 88900 w 152400"/>
                <a:gd name="connsiteY1" fmla="*/ 325 h 111450"/>
                <a:gd name="connsiteX2" fmla="*/ 31750 w 152400"/>
                <a:gd name="connsiteY2" fmla="*/ 9850 h 111450"/>
                <a:gd name="connsiteX3" fmla="*/ 22225 w 152400"/>
                <a:gd name="connsiteY3" fmla="*/ 19375 h 111450"/>
                <a:gd name="connsiteX4" fmla="*/ 6350 w 152400"/>
                <a:gd name="connsiteY4" fmla="*/ 51125 h 111450"/>
                <a:gd name="connsiteX5" fmla="*/ 3175 w 152400"/>
                <a:gd name="connsiteY5" fmla="*/ 67000 h 111450"/>
                <a:gd name="connsiteX6" fmla="*/ 0 w 152400"/>
                <a:gd name="connsiteY6" fmla="*/ 79700 h 111450"/>
                <a:gd name="connsiteX7" fmla="*/ 15875 w 152400"/>
                <a:gd name="connsiteY7" fmla="*/ 89225 h 111450"/>
                <a:gd name="connsiteX8" fmla="*/ 63500 w 152400"/>
                <a:gd name="connsiteY8" fmla="*/ 105100 h 111450"/>
                <a:gd name="connsiteX9" fmla="*/ 79375 w 152400"/>
                <a:gd name="connsiteY9" fmla="*/ 111450 h 111450"/>
                <a:gd name="connsiteX10" fmla="*/ 104775 w 152400"/>
                <a:gd name="connsiteY10" fmla="*/ 108275 h 111450"/>
                <a:gd name="connsiteX11" fmla="*/ 127000 w 152400"/>
                <a:gd name="connsiteY11" fmla="*/ 98750 h 111450"/>
                <a:gd name="connsiteX12" fmla="*/ 142875 w 152400"/>
                <a:gd name="connsiteY12" fmla="*/ 92400 h 111450"/>
                <a:gd name="connsiteX13" fmla="*/ 152400 w 152400"/>
                <a:gd name="connsiteY13" fmla="*/ 70175 h 111450"/>
                <a:gd name="connsiteX14" fmla="*/ 149225 w 152400"/>
                <a:gd name="connsiteY14" fmla="*/ 47950 h 111450"/>
                <a:gd name="connsiteX15" fmla="*/ 146050 w 152400"/>
                <a:gd name="connsiteY15" fmla="*/ 32075 h 111450"/>
                <a:gd name="connsiteX16" fmla="*/ 136525 w 152400"/>
                <a:gd name="connsiteY16" fmla="*/ 25725 h 111450"/>
                <a:gd name="connsiteX17" fmla="*/ 104775 w 152400"/>
                <a:gd name="connsiteY17" fmla="*/ 3500 h 11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2400" h="111450">
                  <a:moveTo>
                    <a:pt x="104775" y="3500"/>
                  </a:moveTo>
                  <a:cubicBezTo>
                    <a:pt x="96838" y="-733"/>
                    <a:pt x="94276" y="-142"/>
                    <a:pt x="88900" y="325"/>
                  </a:cubicBezTo>
                  <a:cubicBezTo>
                    <a:pt x="69660" y="1998"/>
                    <a:pt x="50320" y="4544"/>
                    <a:pt x="31750" y="9850"/>
                  </a:cubicBezTo>
                  <a:cubicBezTo>
                    <a:pt x="27433" y="11084"/>
                    <a:pt x="24919" y="15783"/>
                    <a:pt x="22225" y="19375"/>
                  </a:cubicBezTo>
                  <a:cubicBezTo>
                    <a:pt x="15743" y="28018"/>
                    <a:pt x="9474" y="40713"/>
                    <a:pt x="6350" y="51125"/>
                  </a:cubicBezTo>
                  <a:cubicBezTo>
                    <a:pt x="4799" y="56294"/>
                    <a:pt x="4346" y="61732"/>
                    <a:pt x="3175" y="67000"/>
                  </a:cubicBezTo>
                  <a:cubicBezTo>
                    <a:pt x="2228" y="71260"/>
                    <a:pt x="1058" y="75467"/>
                    <a:pt x="0" y="79700"/>
                  </a:cubicBezTo>
                  <a:cubicBezTo>
                    <a:pt x="5292" y="82875"/>
                    <a:pt x="10272" y="86639"/>
                    <a:pt x="15875" y="89225"/>
                  </a:cubicBezTo>
                  <a:cubicBezTo>
                    <a:pt x="39953" y="100338"/>
                    <a:pt x="39854" y="97218"/>
                    <a:pt x="63500" y="105100"/>
                  </a:cubicBezTo>
                  <a:cubicBezTo>
                    <a:pt x="68907" y="106902"/>
                    <a:pt x="74083" y="109333"/>
                    <a:pt x="79375" y="111450"/>
                  </a:cubicBezTo>
                  <a:cubicBezTo>
                    <a:pt x="87842" y="110392"/>
                    <a:pt x="96380" y="109801"/>
                    <a:pt x="104775" y="108275"/>
                  </a:cubicBezTo>
                  <a:cubicBezTo>
                    <a:pt x="113052" y="106770"/>
                    <a:pt x="119422" y="102118"/>
                    <a:pt x="127000" y="98750"/>
                  </a:cubicBezTo>
                  <a:cubicBezTo>
                    <a:pt x="132208" y="96435"/>
                    <a:pt x="137583" y="94517"/>
                    <a:pt x="142875" y="92400"/>
                  </a:cubicBezTo>
                  <a:cubicBezTo>
                    <a:pt x="144115" y="89920"/>
                    <a:pt x="152400" y="74847"/>
                    <a:pt x="152400" y="70175"/>
                  </a:cubicBezTo>
                  <a:cubicBezTo>
                    <a:pt x="152400" y="62691"/>
                    <a:pt x="150455" y="55332"/>
                    <a:pt x="149225" y="47950"/>
                  </a:cubicBezTo>
                  <a:cubicBezTo>
                    <a:pt x="148338" y="42627"/>
                    <a:pt x="148727" y="36760"/>
                    <a:pt x="146050" y="32075"/>
                  </a:cubicBezTo>
                  <a:cubicBezTo>
                    <a:pt x="144157" y="28762"/>
                    <a:pt x="139223" y="28423"/>
                    <a:pt x="136525" y="25725"/>
                  </a:cubicBezTo>
                  <a:cubicBezTo>
                    <a:pt x="132783" y="21983"/>
                    <a:pt x="112712" y="7733"/>
                    <a:pt x="104775" y="3500"/>
                  </a:cubicBezTo>
                  <a:close/>
                </a:path>
              </a:pathLst>
            </a:cu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59CB94E0-86D9-445E-B958-D8B58F5F1075}"/>
                </a:ext>
              </a:extLst>
            </p:cNvPr>
            <p:cNvSpPr/>
            <p:nvPr/>
          </p:nvSpPr>
          <p:spPr>
            <a:xfrm>
              <a:off x="2527300" y="4933672"/>
              <a:ext cx="136979" cy="130453"/>
            </a:xfrm>
            <a:custGeom>
              <a:avLst/>
              <a:gdLst>
                <a:gd name="connsiteX0" fmla="*/ 101600 w 136979"/>
                <a:gd name="connsiteY0" fmla="*/ 278 h 130453"/>
                <a:gd name="connsiteX1" fmla="*/ 15875 w 136979"/>
                <a:gd name="connsiteY1" fmla="*/ 22503 h 130453"/>
                <a:gd name="connsiteX2" fmla="*/ 6350 w 136979"/>
                <a:gd name="connsiteY2" fmla="*/ 54253 h 130453"/>
                <a:gd name="connsiteX3" fmla="*/ 0 w 136979"/>
                <a:gd name="connsiteY3" fmla="*/ 70128 h 130453"/>
                <a:gd name="connsiteX4" fmla="*/ 9525 w 136979"/>
                <a:gd name="connsiteY4" fmla="*/ 108228 h 130453"/>
                <a:gd name="connsiteX5" fmla="*/ 22225 w 136979"/>
                <a:gd name="connsiteY5" fmla="*/ 117753 h 130453"/>
                <a:gd name="connsiteX6" fmla="*/ 41275 w 136979"/>
                <a:gd name="connsiteY6" fmla="*/ 130453 h 130453"/>
                <a:gd name="connsiteX7" fmla="*/ 76200 w 136979"/>
                <a:gd name="connsiteY7" fmla="*/ 124103 h 130453"/>
                <a:gd name="connsiteX8" fmla="*/ 88900 w 136979"/>
                <a:gd name="connsiteY8" fmla="*/ 120928 h 130453"/>
                <a:gd name="connsiteX9" fmla="*/ 114300 w 136979"/>
                <a:gd name="connsiteY9" fmla="*/ 95528 h 130453"/>
                <a:gd name="connsiteX10" fmla="*/ 127000 w 136979"/>
                <a:gd name="connsiteY10" fmla="*/ 86003 h 130453"/>
                <a:gd name="connsiteX11" fmla="*/ 133350 w 136979"/>
                <a:gd name="connsiteY11" fmla="*/ 70128 h 130453"/>
                <a:gd name="connsiteX12" fmla="*/ 133350 w 136979"/>
                <a:gd name="connsiteY12" fmla="*/ 9803 h 130453"/>
                <a:gd name="connsiteX13" fmla="*/ 101600 w 136979"/>
                <a:gd name="connsiteY13" fmla="*/ 278 h 130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6979" h="130453">
                  <a:moveTo>
                    <a:pt x="101600" y="278"/>
                  </a:moveTo>
                  <a:cubicBezTo>
                    <a:pt x="82021" y="2395"/>
                    <a:pt x="43608" y="-5230"/>
                    <a:pt x="15875" y="22503"/>
                  </a:cubicBezTo>
                  <a:cubicBezTo>
                    <a:pt x="-1546" y="66057"/>
                    <a:pt x="19228" y="11326"/>
                    <a:pt x="6350" y="54253"/>
                  </a:cubicBezTo>
                  <a:cubicBezTo>
                    <a:pt x="4712" y="59712"/>
                    <a:pt x="2117" y="64836"/>
                    <a:pt x="0" y="70128"/>
                  </a:cubicBezTo>
                  <a:cubicBezTo>
                    <a:pt x="3175" y="82828"/>
                    <a:pt x="3989" y="96365"/>
                    <a:pt x="9525" y="108228"/>
                  </a:cubicBezTo>
                  <a:cubicBezTo>
                    <a:pt x="11763" y="113023"/>
                    <a:pt x="17890" y="114718"/>
                    <a:pt x="22225" y="117753"/>
                  </a:cubicBezTo>
                  <a:cubicBezTo>
                    <a:pt x="28477" y="122130"/>
                    <a:pt x="41275" y="130453"/>
                    <a:pt x="41275" y="130453"/>
                  </a:cubicBezTo>
                  <a:lnTo>
                    <a:pt x="76200" y="124103"/>
                  </a:lnTo>
                  <a:cubicBezTo>
                    <a:pt x="80479" y="123247"/>
                    <a:pt x="84997" y="122879"/>
                    <a:pt x="88900" y="120928"/>
                  </a:cubicBezTo>
                  <a:cubicBezTo>
                    <a:pt x="104210" y="113273"/>
                    <a:pt x="101895" y="107933"/>
                    <a:pt x="114300" y="95528"/>
                  </a:cubicBezTo>
                  <a:cubicBezTo>
                    <a:pt x="118042" y="91786"/>
                    <a:pt x="122767" y="89178"/>
                    <a:pt x="127000" y="86003"/>
                  </a:cubicBezTo>
                  <a:cubicBezTo>
                    <a:pt x="129117" y="80711"/>
                    <a:pt x="131712" y="75587"/>
                    <a:pt x="133350" y="70128"/>
                  </a:cubicBezTo>
                  <a:cubicBezTo>
                    <a:pt x="139544" y="49481"/>
                    <a:pt x="136618" y="32677"/>
                    <a:pt x="133350" y="9803"/>
                  </a:cubicBezTo>
                  <a:cubicBezTo>
                    <a:pt x="133200" y="8755"/>
                    <a:pt x="121179" y="-1839"/>
                    <a:pt x="101600" y="278"/>
                  </a:cubicBezTo>
                  <a:close/>
                </a:path>
              </a:pathLst>
            </a:cu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CCFF288F-5742-4446-8A4E-D2F668258B93}"/>
                </a:ext>
              </a:extLst>
            </p:cNvPr>
            <p:cNvSpPr/>
            <p:nvPr/>
          </p:nvSpPr>
          <p:spPr>
            <a:xfrm>
              <a:off x="4232275" y="5451475"/>
              <a:ext cx="139952" cy="126924"/>
            </a:xfrm>
            <a:custGeom>
              <a:avLst/>
              <a:gdLst>
                <a:gd name="connsiteX0" fmla="*/ 133350 w 139952"/>
                <a:gd name="connsiteY0" fmla="*/ 31750 h 126924"/>
                <a:gd name="connsiteX1" fmla="*/ 127000 w 139952"/>
                <a:gd name="connsiteY1" fmla="*/ 15875 h 126924"/>
                <a:gd name="connsiteX2" fmla="*/ 101600 w 139952"/>
                <a:gd name="connsiteY2" fmla="*/ 3175 h 126924"/>
                <a:gd name="connsiteX3" fmla="*/ 76200 w 139952"/>
                <a:gd name="connsiteY3" fmla="*/ 0 h 126924"/>
                <a:gd name="connsiteX4" fmla="*/ 38100 w 139952"/>
                <a:gd name="connsiteY4" fmla="*/ 3175 h 126924"/>
                <a:gd name="connsiteX5" fmla="*/ 22225 w 139952"/>
                <a:gd name="connsiteY5" fmla="*/ 19050 h 126924"/>
                <a:gd name="connsiteX6" fmla="*/ 3175 w 139952"/>
                <a:gd name="connsiteY6" fmla="*/ 50800 h 126924"/>
                <a:gd name="connsiteX7" fmla="*/ 0 w 139952"/>
                <a:gd name="connsiteY7" fmla="*/ 60325 h 126924"/>
                <a:gd name="connsiteX8" fmla="*/ 6350 w 139952"/>
                <a:gd name="connsiteY8" fmla="*/ 95250 h 126924"/>
                <a:gd name="connsiteX9" fmla="*/ 9525 w 139952"/>
                <a:gd name="connsiteY9" fmla="*/ 107950 h 126924"/>
                <a:gd name="connsiteX10" fmla="*/ 38100 w 139952"/>
                <a:gd name="connsiteY10" fmla="*/ 123825 h 126924"/>
                <a:gd name="connsiteX11" fmla="*/ 133350 w 139952"/>
                <a:gd name="connsiteY11" fmla="*/ 111125 h 126924"/>
                <a:gd name="connsiteX12" fmla="*/ 139700 w 139952"/>
                <a:gd name="connsiteY12" fmla="*/ 95250 h 126924"/>
                <a:gd name="connsiteX13" fmla="*/ 133350 w 139952"/>
                <a:gd name="connsiteY13" fmla="*/ 31750 h 126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9952" h="126924">
                  <a:moveTo>
                    <a:pt x="133350" y="31750"/>
                  </a:moveTo>
                  <a:cubicBezTo>
                    <a:pt x="131233" y="18521"/>
                    <a:pt x="130021" y="20708"/>
                    <a:pt x="127000" y="15875"/>
                  </a:cubicBezTo>
                  <a:cubicBezTo>
                    <a:pt x="119733" y="4247"/>
                    <a:pt x="114578" y="5172"/>
                    <a:pt x="101600" y="3175"/>
                  </a:cubicBezTo>
                  <a:cubicBezTo>
                    <a:pt x="93167" y="1878"/>
                    <a:pt x="84667" y="1058"/>
                    <a:pt x="76200" y="0"/>
                  </a:cubicBezTo>
                  <a:cubicBezTo>
                    <a:pt x="63500" y="1058"/>
                    <a:pt x="50117" y="-1066"/>
                    <a:pt x="38100" y="3175"/>
                  </a:cubicBezTo>
                  <a:cubicBezTo>
                    <a:pt x="31043" y="5666"/>
                    <a:pt x="27197" y="13457"/>
                    <a:pt x="22225" y="19050"/>
                  </a:cubicBezTo>
                  <a:cubicBezTo>
                    <a:pt x="12963" y="29470"/>
                    <a:pt x="8999" y="37696"/>
                    <a:pt x="3175" y="50800"/>
                  </a:cubicBezTo>
                  <a:cubicBezTo>
                    <a:pt x="1816" y="53858"/>
                    <a:pt x="1058" y="57150"/>
                    <a:pt x="0" y="60325"/>
                  </a:cubicBezTo>
                  <a:cubicBezTo>
                    <a:pt x="2117" y="71967"/>
                    <a:pt x="4029" y="83647"/>
                    <a:pt x="6350" y="95250"/>
                  </a:cubicBezTo>
                  <a:cubicBezTo>
                    <a:pt x="7206" y="99529"/>
                    <a:pt x="6652" y="104666"/>
                    <a:pt x="9525" y="107950"/>
                  </a:cubicBezTo>
                  <a:cubicBezTo>
                    <a:pt x="18516" y="118225"/>
                    <a:pt x="26967" y="120114"/>
                    <a:pt x="38100" y="123825"/>
                  </a:cubicBezTo>
                  <a:cubicBezTo>
                    <a:pt x="44521" y="123578"/>
                    <a:pt x="114266" y="136570"/>
                    <a:pt x="133350" y="111125"/>
                  </a:cubicBezTo>
                  <a:cubicBezTo>
                    <a:pt x="136770" y="106566"/>
                    <a:pt x="139071" y="100914"/>
                    <a:pt x="139700" y="95250"/>
                  </a:cubicBezTo>
                  <a:cubicBezTo>
                    <a:pt x="141219" y="81576"/>
                    <a:pt x="135467" y="44979"/>
                    <a:pt x="133350" y="31750"/>
                  </a:cubicBezTo>
                  <a:close/>
                </a:path>
              </a:pathLst>
            </a:cu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FE01A82A-0F2C-4556-A430-6AE8A9D32438}"/>
                </a:ext>
              </a:extLst>
            </p:cNvPr>
            <p:cNvSpPr/>
            <p:nvPr/>
          </p:nvSpPr>
          <p:spPr>
            <a:xfrm>
              <a:off x="7378674" y="5422900"/>
              <a:ext cx="241326" cy="155575"/>
            </a:xfrm>
            <a:custGeom>
              <a:avLst/>
              <a:gdLst>
                <a:gd name="connsiteX0" fmla="*/ 190526 w 241326"/>
                <a:gd name="connsiteY0" fmla="*/ 60325 h 155575"/>
                <a:gd name="connsiteX1" fmla="*/ 177826 w 241326"/>
                <a:gd name="connsiteY1" fmla="*/ 38100 h 155575"/>
                <a:gd name="connsiteX2" fmla="*/ 146076 w 241326"/>
                <a:gd name="connsiteY2" fmla="*/ 22225 h 155575"/>
                <a:gd name="connsiteX3" fmla="*/ 130201 w 241326"/>
                <a:gd name="connsiteY3" fmla="*/ 19050 h 155575"/>
                <a:gd name="connsiteX4" fmla="*/ 120676 w 241326"/>
                <a:gd name="connsiteY4" fmla="*/ 12700 h 155575"/>
                <a:gd name="connsiteX5" fmla="*/ 101626 w 241326"/>
                <a:gd name="connsiteY5" fmla="*/ 9525 h 155575"/>
                <a:gd name="connsiteX6" fmla="*/ 85751 w 241326"/>
                <a:gd name="connsiteY6" fmla="*/ 6350 h 155575"/>
                <a:gd name="connsiteX7" fmla="*/ 66701 w 241326"/>
                <a:gd name="connsiteY7" fmla="*/ 0 h 155575"/>
                <a:gd name="connsiteX8" fmla="*/ 34951 w 241326"/>
                <a:gd name="connsiteY8" fmla="*/ 6350 h 155575"/>
                <a:gd name="connsiteX9" fmla="*/ 22251 w 241326"/>
                <a:gd name="connsiteY9" fmla="*/ 15875 h 155575"/>
                <a:gd name="connsiteX10" fmla="*/ 3201 w 241326"/>
                <a:gd name="connsiteY10" fmla="*/ 34925 h 155575"/>
                <a:gd name="connsiteX11" fmla="*/ 26 w 241326"/>
                <a:gd name="connsiteY11" fmla="*/ 44450 h 155575"/>
                <a:gd name="connsiteX12" fmla="*/ 19076 w 241326"/>
                <a:gd name="connsiteY12" fmla="*/ 85725 h 155575"/>
                <a:gd name="connsiteX13" fmla="*/ 31776 w 241326"/>
                <a:gd name="connsiteY13" fmla="*/ 98425 h 155575"/>
                <a:gd name="connsiteX14" fmla="*/ 38126 w 241326"/>
                <a:gd name="connsiteY14" fmla="*/ 111125 h 155575"/>
                <a:gd name="connsiteX15" fmla="*/ 47651 w 241326"/>
                <a:gd name="connsiteY15" fmla="*/ 117475 h 155575"/>
                <a:gd name="connsiteX16" fmla="*/ 98451 w 241326"/>
                <a:gd name="connsiteY16" fmla="*/ 139700 h 155575"/>
                <a:gd name="connsiteX17" fmla="*/ 117501 w 241326"/>
                <a:gd name="connsiteY17" fmla="*/ 149225 h 155575"/>
                <a:gd name="connsiteX18" fmla="*/ 149251 w 241326"/>
                <a:gd name="connsiteY18" fmla="*/ 155575 h 155575"/>
                <a:gd name="connsiteX19" fmla="*/ 225451 w 241326"/>
                <a:gd name="connsiteY19" fmla="*/ 142875 h 155575"/>
                <a:gd name="connsiteX20" fmla="*/ 241326 w 241326"/>
                <a:gd name="connsiteY20" fmla="*/ 123825 h 155575"/>
                <a:gd name="connsiteX21" fmla="*/ 228626 w 241326"/>
                <a:gd name="connsiteY21" fmla="*/ 85725 h 155575"/>
                <a:gd name="connsiteX22" fmla="*/ 203226 w 241326"/>
                <a:gd name="connsiteY22" fmla="*/ 69850 h 155575"/>
                <a:gd name="connsiteX23" fmla="*/ 190526 w 241326"/>
                <a:gd name="connsiteY23" fmla="*/ 60325 h 155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41326" h="155575">
                  <a:moveTo>
                    <a:pt x="190526" y="60325"/>
                  </a:moveTo>
                  <a:cubicBezTo>
                    <a:pt x="186293" y="55033"/>
                    <a:pt x="183566" y="44414"/>
                    <a:pt x="177826" y="38100"/>
                  </a:cubicBezTo>
                  <a:cubicBezTo>
                    <a:pt x="167455" y="26692"/>
                    <a:pt x="159142" y="25128"/>
                    <a:pt x="146076" y="22225"/>
                  </a:cubicBezTo>
                  <a:cubicBezTo>
                    <a:pt x="140808" y="21054"/>
                    <a:pt x="135493" y="20108"/>
                    <a:pt x="130201" y="19050"/>
                  </a:cubicBezTo>
                  <a:cubicBezTo>
                    <a:pt x="127026" y="16933"/>
                    <a:pt x="124296" y="13907"/>
                    <a:pt x="120676" y="12700"/>
                  </a:cubicBezTo>
                  <a:cubicBezTo>
                    <a:pt x="114569" y="10664"/>
                    <a:pt x="107960" y="10677"/>
                    <a:pt x="101626" y="9525"/>
                  </a:cubicBezTo>
                  <a:cubicBezTo>
                    <a:pt x="96317" y="8560"/>
                    <a:pt x="90957" y="7770"/>
                    <a:pt x="85751" y="6350"/>
                  </a:cubicBezTo>
                  <a:cubicBezTo>
                    <a:pt x="79293" y="4589"/>
                    <a:pt x="66701" y="0"/>
                    <a:pt x="66701" y="0"/>
                  </a:cubicBezTo>
                  <a:cubicBezTo>
                    <a:pt x="64309" y="399"/>
                    <a:pt x="39687" y="3982"/>
                    <a:pt x="34951" y="6350"/>
                  </a:cubicBezTo>
                  <a:cubicBezTo>
                    <a:pt x="30218" y="8717"/>
                    <a:pt x="26184" y="12335"/>
                    <a:pt x="22251" y="15875"/>
                  </a:cubicBezTo>
                  <a:cubicBezTo>
                    <a:pt x="15576" y="21882"/>
                    <a:pt x="3201" y="34925"/>
                    <a:pt x="3201" y="34925"/>
                  </a:cubicBezTo>
                  <a:cubicBezTo>
                    <a:pt x="2143" y="38100"/>
                    <a:pt x="-277" y="41117"/>
                    <a:pt x="26" y="44450"/>
                  </a:cubicBezTo>
                  <a:cubicBezTo>
                    <a:pt x="2057" y="66795"/>
                    <a:pt x="5554" y="70512"/>
                    <a:pt x="19076" y="85725"/>
                  </a:cubicBezTo>
                  <a:cubicBezTo>
                    <a:pt x="23053" y="90200"/>
                    <a:pt x="28184" y="93636"/>
                    <a:pt x="31776" y="98425"/>
                  </a:cubicBezTo>
                  <a:cubicBezTo>
                    <a:pt x="34616" y="102211"/>
                    <a:pt x="35096" y="107489"/>
                    <a:pt x="38126" y="111125"/>
                  </a:cubicBezTo>
                  <a:cubicBezTo>
                    <a:pt x="40569" y="114056"/>
                    <a:pt x="44315" y="115622"/>
                    <a:pt x="47651" y="117475"/>
                  </a:cubicBezTo>
                  <a:cubicBezTo>
                    <a:pt x="90636" y="141356"/>
                    <a:pt x="38049" y="109499"/>
                    <a:pt x="98451" y="139700"/>
                  </a:cubicBezTo>
                  <a:cubicBezTo>
                    <a:pt x="104801" y="142875"/>
                    <a:pt x="110725" y="147107"/>
                    <a:pt x="117501" y="149225"/>
                  </a:cubicBezTo>
                  <a:cubicBezTo>
                    <a:pt x="127803" y="152444"/>
                    <a:pt x="149251" y="155575"/>
                    <a:pt x="149251" y="155575"/>
                  </a:cubicBezTo>
                  <a:cubicBezTo>
                    <a:pt x="162030" y="154230"/>
                    <a:pt x="205802" y="155155"/>
                    <a:pt x="225451" y="142875"/>
                  </a:cubicBezTo>
                  <a:cubicBezTo>
                    <a:pt x="232436" y="138510"/>
                    <a:pt x="236937" y="130408"/>
                    <a:pt x="241326" y="123825"/>
                  </a:cubicBezTo>
                  <a:cubicBezTo>
                    <a:pt x="237093" y="111125"/>
                    <a:pt x="235189" y="97393"/>
                    <a:pt x="228626" y="85725"/>
                  </a:cubicBezTo>
                  <a:cubicBezTo>
                    <a:pt x="218172" y="67141"/>
                    <a:pt x="215212" y="77042"/>
                    <a:pt x="203226" y="69850"/>
                  </a:cubicBezTo>
                  <a:cubicBezTo>
                    <a:pt x="200659" y="68310"/>
                    <a:pt x="194759" y="65617"/>
                    <a:pt x="190526" y="60325"/>
                  </a:cubicBezTo>
                  <a:close/>
                </a:path>
              </a:pathLst>
            </a:cu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76A0E44E-075C-4E38-8A50-4EE5D239073F}"/>
                </a:ext>
              </a:extLst>
            </p:cNvPr>
            <p:cNvSpPr/>
            <p:nvPr/>
          </p:nvSpPr>
          <p:spPr>
            <a:xfrm>
              <a:off x="8229600" y="2034625"/>
              <a:ext cx="120650" cy="127550"/>
            </a:xfrm>
            <a:custGeom>
              <a:avLst/>
              <a:gdLst>
                <a:gd name="connsiteX0" fmla="*/ 53975 w 120650"/>
                <a:gd name="connsiteY0" fmla="*/ 550 h 127550"/>
                <a:gd name="connsiteX1" fmla="*/ 12700 w 120650"/>
                <a:gd name="connsiteY1" fmla="*/ 35475 h 127550"/>
                <a:gd name="connsiteX2" fmla="*/ 9525 w 120650"/>
                <a:gd name="connsiteY2" fmla="*/ 48175 h 127550"/>
                <a:gd name="connsiteX3" fmla="*/ 3175 w 120650"/>
                <a:gd name="connsiteY3" fmla="*/ 67225 h 127550"/>
                <a:gd name="connsiteX4" fmla="*/ 0 w 120650"/>
                <a:gd name="connsiteY4" fmla="*/ 76750 h 127550"/>
                <a:gd name="connsiteX5" fmla="*/ 19050 w 120650"/>
                <a:gd name="connsiteY5" fmla="*/ 124375 h 127550"/>
                <a:gd name="connsiteX6" fmla="*/ 38100 w 120650"/>
                <a:gd name="connsiteY6" fmla="*/ 127550 h 127550"/>
                <a:gd name="connsiteX7" fmla="*/ 69850 w 120650"/>
                <a:gd name="connsiteY7" fmla="*/ 124375 h 127550"/>
                <a:gd name="connsiteX8" fmla="*/ 88900 w 120650"/>
                <a:gd name="connsiteY8" fmla="*/ 118025 h 127550"/>
                <a:gd name="connsiteX9" fmla="*/ 114300 w 120650"/>
                <a:gd name="connsiteY9" fmla="*/ 92625 h 127550"/>
                <a:gd name="connsiteX10" fmla="*/ 120650 w 120650"/>
                <a:gd name="connsiteY10" fmla="*/ 76750 h 127550"/>
                <a:gd name="connsiteX11" fmla="*/ 114300 w 120650"/>
                <a:gd name="connsiteY11" fmla="*/ 38650 h 127550"/>
                <a:gd name="connsiteX12" fmla="*/ 101600 w 120650"/>
                <a:gd name="connsiteY12" fmla="*/ 29125 h 127550"/>
                <a:gd name="connsiteX13" fmla="*/ 79375 w 120650"/>
                <a:gd name="connsiteY13" fmla="*/ 13250 h 127550"/>
                <a:gd name="connsiteX14" fmla="*/ 53975 w 120650"/>
                <a:gd name="connsiteY14" fmla="*/ 550 h 127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0650" h="127550">
                  <a:moveTo>
                    <a:pt x="53975" y="550"/>
                  </a:moveTo>
                  <a:cubicBezTo>
                    <a:pt x="42863" y="4254"/>
                    <a:pt x="23812" y="7694"/>
                    <a:pt x="12700" y="35475"/>
                  </a:cubicBezTo>
                  <a:cubicBezTo>
                    <a:pt x="11079" y="39527"/>
                    <a:pt x="10779" y="43995"/>
                    <a:pt x="9525" y="48175"/>
                  </a:cubicBezTo>
                  <a:cubicBezTo>
                    <a:pt x="7602" y="54586"/>
                    <a:pt x="5292" y="60875"/>
                    <a:pt x="3175" y="67225"/>
                  </a:cubicBezTo>
                  <a:lnTo>
                    <a:pt x="0" y="76750"/>
                  </a:lnTo>
                  <a:cubicBezTo>
                    <a:pt x="3823" y="93317"/>
                    <a:pt x="-451" y="117875"/>
                    <a:pt x="19050" y="124375"/>
                  </a:cubicBezTo>
                  <a:cubicBezTo>
                    <a:pt x="25157" y="126411"/>
                    <a:pt x="31750" y="126492"/>
                    <a:pt x="38100" y="127550"/>
                  </a:cubicBezTo>
                  <a:cubicBezTo>
                    <a:pt x="48683" y="126492"/>
                    <a:pt x="59396" y="126335"/>
                    <a:pt x="69850" y="124375"/>
                  </a:cubicBezTo>
                  <a:cubicBezTo>
                    <a:pt x="76429" y="123141"/>
                    <a:pt x="83024" y="121230"/>
                    <a:pt x="88900" y="118025"/>
                  </a:cubicBezTo>
                  <a:cubicBezTo>
                    <a:pt x="98373" y="112858"/>
                    <a:pt x="108934" y="102283"/>
                    <a:pt x="114300" y="92625"/>
                  </a:cubicBezTo>
                  <a:cubicBezTo>
                    <a:pt x="117068" y="87643"/>
                    <a:pt x="118533" y="82042"/>
                    <a:pt x="120650" y="76750"/>
                  </a:cubicBezTo>
                  <a:cubicBezTo>
                    <a:pt x="118533" y="64050"/>
                    <a:pt x="119082" y="50604"/>
                    <a:pt x="114300" y="38650"/>
                  </a:cubicBezTo>
                  <a:cubicBezTo>
                    <a:pt x="112335" y="33737"/>
                    <a:pt x="105342" y="32867"/>
                    <a:pt x="101600" y="29125"/>
                  </a:cubicBezTo>
                  <a:cubicBezTo>
                    <a:pt x="85749" y="13274"/>
                    <a:pt x="100266" y="17428"/>
                    <a:pt x="79375" y="13250"/>
                  </a:cubicBezTo>
                  <a:cubicBezTo>
                    <a:pt x="78337" y="13042"/>
                    <a:pt x="65087" y="-3154"/>
                    <a:pt x="53975" y="550"/>
                  </a:cubicBezTo>
                  <a:close/>
                </a:path>
              </a:pathLst>
            </a:cu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B9D052AD-DD58-4F72-B949-237FBDE01CCD}"/>
              </a:ext>
            </a:extLst>
          </p:cNvPr>
          <p:cNvGrpSpPr/>
          <p:nvPr/>
        </p:nvGrpSpPr>
        <p:grpSpPr>
          <a:xfrm>
            <a:off x="4946455" y="4662115"/>
            <a:ext cx="2143591" cy="1608881"/>
            <a:chOff x="2336327" y="3035300"/>
            <a:chExt cx="5093173" cy="3822700"/>
          </a:xfrm>
        </p:grpSpPr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5A4630B2-618B-420F-ADDA-65EAB2C4C9E8}"/>
                </a:ext>
              </a:extLst>
            </p:cNvPr>
            <p:cNvSpPr/>
            <p:nvPr/>
          </p:nvSpPr>
          <p:spPr>
            <a:xfrm>
              <a:off x="2336327" y="3035300"/>
              <a:ext cx="5093173" cy="3822700"/>
            </a:xfrm>
            <a:custGeom>
              <a:avLst/>
              <a:gdLst>
                <a:gd name="connsiteX0" fmla="*/ 705323 w 5093173"/>
                <a:gd name="connsiteY0" fmla="*/ 3778250 h 3822700"/>
                <a:gd name="connsiteX1" fmla="*/ 673573 w 5093173"/>
                <a:gd name="connsiteY1" fmla="*/ 3765550 h 3822700"/>
                <a:gd name="connsiteX2" fmla="*/ 641823 w 5093173"/>
                <a:gd name="connsiteY2" fmla="*/ 3759200 h 3822700"/>
                <a:gd name="connsiteX3" fmla="*/ 610073 w 5093173"/>
                <a:gd name="connsiteY3" fmla="*/ 3746500 h 3822700"/>
                <a:gd name="connsiteX4" fmla="*/ 591023 w 5093173"/>
                <a:gd name="connsiteY4" fmla="*/ 3740150 h 3822700"/>
                <a:gd name="connsiteX5" fmla="*/ 559273 w 5093173"/>
                <a:gd name="connsiteY5" fmla="*/ 3721100 h 3822700"/>
                <a:gd name="connsiteX6" fmla="*/ 533873 w 5093173"/>
                <a:gd name="connsiteY6" fmla="*/ 3714750 h 3822700"/>
                <a:gd name="connsiteX7" fmla="*/ 444973 w 5093173"/>
                <a:gd name="connsiteY7" fmla="*/ 3676650 h 3822700"/>
                <a:gd name="connsiteX8" fmla="*/ 400523 w 5093173"/>
                <a:gd name="connsiteY8" fmla="*/ 3663950 h 3822700"/>
                <a:gd name="connsiteX9" fmla="*/ 375123 w 5093173"/>
                <a:gd name="connsiteY9" fmla="*/ 3657600 h 3822700"/>
                <a:gd name="connsiteX10" fmla="*/ 324323 w 5093173"/>
                <a:gd name="connsiteY10" fmla="*/ 3632200 h 3822700"/>
                <a:gd name="connsiteX11" fmla="*/ 298923 w 5093173"/>
                <a:gd name="connsiteY11" fmla="*/ 3625850 h 3822700"/>
                <a:gd name="connsiteX12" fmla="*/ 241773 w 5093173"/>
                <a:gd name="connsiteY12" fmla="*/ 3594100 h 3822700"/>
                <a:gd name="connsiteX13" fmla="*/ 216373 w 5093173"/>
                <a:gd name="connsiteY13" fmla="*/ 3587750 h 3822700"/>
                <a:gd name="connsiteX14" fmla="*/ 197323 w 5093173"/>
                <a:gd name="connsiteY14" fmla="*/ 3581400 h 3822700"/>
                <a:gd name="connsiteX15" fmla="*/ 133823 w 5093173"/>
                <a:gd name="connsiteY15" fmla="*/ 3556000 h 3822700"/>
                <a:gd name="connsiteX16" fmla="*/ 83023 w 5093173"/>
                <a:gd name="connsiteY16" fmla="*/ 3524250 h 3822700"/>
                <a:gd name="connsiteX17" fmla="*/ 57623 w 5093173"/>
                <a:gd name="connsiteY17" fmla="*/ 3479800 h 3822700"/>
                <a:gd name="connsiteX18" fmla="*/ 25873 w 5093173"/>
                <a:gd name="connsiteY18" fmla="*/ 3416300 h 3822700"/>
                <a:gd name="connsiteX19" fmla="*/ 6823 w 5093173"/>
                <a:gd name="connsiteY19" fmla="*/ 3340100 h 3822700"/>
                <a:gd name="connsiteX20" fmla="*/ 6823 w 5093173"/>
                <a:gd name="connsiteY20" fmla="*/ 3175000 h 3822700"/>
                <a:gd name="connsiteX21" fmla="*/ 13173 w 5093173"/>
                <a:gd name="connsiteY21" fmla="*/ 3143250 h 3822700"/>
                <a:gd name="connsiteX22" fmla="*/ 25873 w 5093173"/>
                <a:gd name="connsiteY22" fmla="*/ 3117850 h 3822700"/>
                <a:gd name="connsiteX23" fmla="*/ 38573 w 5093173"/>
                <a:gd name="connsiteY23" fmla="*/ 3035300 h 3822700"/>
                <a:gd name="connsiteX24" fmla="*/ 51273 w 5093173"/>
                <a:gd name="connsiteY24" fmla="*/ 3003550 h 3822700"/>
                <a:gd name="connsiteX25" fmla="*/ 63973 w 5093173"/>
                <a:gd name="connsiteY25" fmla="*/ 2959100 h 3822700"/>
                <a:gd name="connsiteX26" fmla="*/ 70323 w 5093173"/>
                <a:gd name="connsiteY26" fmla="*/ 2933700 h 3822700"/>
                <a:gd name="connsiteX27" fmla="*/ 76673 w 5093173"/>
                <a:gd name="connsiteY27" fmla="*/ 2889250 h 3822700"/>
                <a:gd name="connsiteX28" fmla="*/ 95723 w 5093173"/>
                <a:gd name="connsiteY28" fmla="*/ 2838450 h 3822700"/>
                <a:gd name="connsiteX29" fmla="*/ 108423 w 5093173"/>
                <a:gd name="connsiteY29" fmla="*/ 2794000 h 3822700"/>
                <a:gd name="connsiteX30" fmla="*/ 127473 w 5093173"/>
                <a:gd name="connsiteY30" fmla="*/ 2736850 h 3822700"/>
                <a:gd name="connsiteX31" fmla="*/ 178273 w 5093173"/>
                <a:gd name="connsiteY31" fmla="*/ 2660650 h 3822700"/>
                <a:gd name="connsiteX32" fmla="*/ 235423 w 5093173"/>
                <a:gd name="connsiteY32" fmla="*/ 2597150 h 3822700"/>
                <a:gd name="connsiteX33" fmla="*/ 248123 w 5093173"/>
                <a:gd name="connsiteY33" fmla="*/ 2565400 h 3822700"/>
                <a:gd name="connsiteX34" fmla="*/ 279873 w 5093173"/>
                <a:gd name="connsiteY34" fmla="*/ 2533650 h 3822700"/>
                <a:gd name="connsiteX35" fmla="*/ 298923 w 5093173"/>
                <a:gd name="connsiteY35" fmla="*/ 2495550 h 3822700"/>
                <a:gd name="connsiteX36" fmla="*/ 324323 w 5093173"/>
                <a:gd name="connsiteY36" fmla="*/ 2457450 h 3822700"/>
                <a:gd name="connsiteX37" fmla="*/ 337023 w 5093173"/>
                <a:gd name="connsiteY37" fmla="*/ 2432050 h 3822700"/>
                <a:gd name="connsiteX38" fmla="*/ 368773 w 5093173"/>
                <a:gd name="connsiteY38" fmla="*/ 2387600 h 3822700"/>
                <a:gd name="connsiteX39" fmla="*/ 400523 w 5093173"/>
                <a:gd name="connsiteY39" fmla="*/ 2362200 h 3822700"/>
                <a:gd name="connsiteX40" fmla="*/ 470373 w 5093173"/>
                <a:gd name="connsiteY40" fmla="*/ 2292350 h 3822700"/>
                <a:gd name="connsiteX41" fmla="*/ 540223 w 5093173"/>
                <a:gd name="connsiteY41" fmla="*/ 2241550 h 3822700"/>
                <a:gd name="connsiteX42" fmla="*/ 571973 w 5093173"/>
                <a:gd name="connsiteY42" fmla="*/ 2216150 h 3822700"/>
                <a:gd name="connsiteX43" fmla="*/ 616423 w 5093173"/>
                <a:gd name="connsiteY43" fmla="*/ 2184400 h 3822700"/>
                <a:gd name="connsiteX44" fmla="*/ 660873 w 5093173"/>
                <a:gd name="connsiteY44" fmla="*/ 2146300 h 3822700"/>
                <a:gd name="connsiteX45" fmla="*/ 749773 w 5093173"/>
                <a:gd name="connsiteY45" fmla="*/ 2070100 h 3822700"/>
                <a:gd name="connsiteX46" fmla="*/ 819623 w 5093173"/>
                <a:gd name="connsiteY46" fmla="*/ 2025650 h 3822700"/>
                <a:gd name="connsiteX47" fmla="*/ 914873 w 5093173"/>
                <a:gd name="connsiteY47" fmla="*/ 1968500 h 3822700"/>
                <a:gd name="connsiteX48" fmla="*/ 933923 w 5093173"/>
                <a:gd name="connsiteY48" fmla="*/ 1949450 h 3822700"/>
                <a:gd name="connsiteX49" fmla="*/ 959323 w 5093173"/>
                <a:gd name="connsiteY49" fmla="*/ 1943100 h 3822700"/>
                <a:gd name="connsiteX50" fmla="*/ 978373 w 5093173"/>
                <a:gd name="connsiteY50" fmla="*/ 1936750 h 3822700"/>
                <a:gd name="connsiteX51" fmla="*/ 1048223 w 5093173"/>
                <a:gd name="connsiteY51" fmla="*/ 1911350 h 3822700"/>
                <a:gd name="connsiteX52" fmla="*/ 1168873 w 5093173"/>
                <a:gd name="connsiteY52" fmla="*/ 1860550 h 3822700"/>
                <a:gd name="connsiteX53" fmla="*/ 1264123 w 5093173"/>
                <a:gd name="connsiteY53" fmla="*/ 1816100 h 3822700"/>
                <a:gd name="connsiteX54" fmla="*/ 1295873 w 5093173"/>
                <a:gd name="connsiteY54" fmla="*/ 1809750 h 3822700"/>
                <a:gd name="connsiteX55" fmla="*/ 1353023 w 5093173"/>
                <a:gd name="connsiteY55" fmla="*/ 1797050 h 3822700"/>
                <a:gd name="connsiteX56" fmla="*/ 1422873 w 5093173"/>
                <a:gd name="connsiteY56" fmla="*/ 1784350 h 3822700"/>
                <a:gd name="connsiteX57" fmla="*/ 1480023 w 5093173"/>
                <a:gd name="connsiteY57" fmla="*/ 1765300 h 3822700"/>
                <a:gd name="connsiteX58" fmla="*/ 1518123 w 5093173"/>
                <a:gd name="connsiteY58" fmla="*/ 1758950 h 3822700"/>
                <a:gd name="connsiteX59" fmla="*/ 1556223 w 5093173"/>
                <a:gd name="connsiteY59" fmla="*/ 1746250 h 3822700"/>
                <a:gd name="connsiteX60" fmla="*/ 1607023 w 5093173"/>
                <a:gd name="connsiteY60" fmla="*/ 1733550 h 3822700"/>
                <a:gd name="connsiteX61" fmla="*/ 1664173 w 5093173"/>
                <a:gd name="connsiteY61" fmla="*/ 1714500 h 3822700"/>
                <a:gd name="connsiteX62" fmla="*/ 1772123 w 5093173"/>
                <a:gd name="connsiteY62" fmla="*/ 1670050 h 3822700"/>
                <a:gd name="connsiteX63" fmla="*/ 1816573 w 5093173"/>
                <a:gd name="connsiteY63" fmla="*/ 1657350 h 3822700"/>
                <a:gd name="connsiteX64" fmla="*/ 1867373 w 5093173"/>
                <a:gd name="connsiteY64" fmla="*/ 1631950 h 3822700"/>
                <a:gd name="connsiteX65" fmla="*/ 1930873 w 5093173"/>
                <a:gd name="connsiteY65" fmla="*/ 1600200 h 3822700"/>
                <a:gd name="connsiteX66" fmla="*/ 1994373 w 5093173"/>
                <a:gd name="connsiteY66" fmla="*/ 1562100 h 3822700"/>
                <a:gd name="connsiteX67" fmla="*/ 2019773 w 5093173"/>
                <a:gd name="connsiteY67" fmla="*/ 1549400 h 3822700"/>
                <a:gd name="connsiteX68" fmla="*/ 2045173 w 5093173"/>
                <a:gd name="connsiteY68" fmla="*/ 1530350 h 3822700"/>
                <a:gd name="connsiteX69" fmla="*/ 2064223 w 5093173"/>
                <a:gd name="connsiteY69" fmla="*/ 1517650 h 3822700"/>
                <a:gd name="connsiteX70" fmla="*/ 2115023 w 5093173"/>
                <a:gd name="connsiteY70" fmla="*/ 1479550 h 3822700"/>
                <a:gd name="connsiteX71" fmla="*/ 2134073 w 5093173"/>
                <a:gd name="connsiteY71" fmla="*/ 1466850 h 3822700"/>
                <a:gd name="connsiteX72" fmla="*/ 2153123 w 5093173"/>
                <a:gd name="connsiteY72" fmla="*/ 1447800 h 3822700"/>
                <a:gd name="connsiteX73" fmla="*/ 2324573 w 5093173"/>
                <a:gd name="connsiteY73" fmla="*/ 1428750 h 3822700"/>
                <a:gd name="connsiteX74" fmla="*/ 2521423 w 5093173"/>
                <a:gd name="connsiteY74" fmla="*/ 1422400 h 3822700"/>
                <a:gd name="connsiteX75" fmla="*/ 2546823 w 5093173"/>
                <a:gd name="connsiteY75" fmla="*/ 1416050 h 3822700"/>
                <a:gd name="connsiteX76" fmla="*/ 2591273 w 5093173"/>
                <a:gd name="connsiteY76" fmla="*/ 1397000 h 3822700"/>
                <a:gd name="connsiteX77" fmla="*/ 2673823 w 5093173"/>
                <a:gd name="connsiteY77" fmla="*/ 1352550 h 3822700"/>
                <a:gd name="connsiteX78" fmla="*/ 2692873 w 5093173"/>
                <a:gd name="connsiteY78" fmla="*/ 1346200 h 3822700"/>
                <a:gd name="connsiteX79" fmla="*/ 2750023 w 5093173"/>
                <a:gd name="connsiteY79" fmla="*/ 1327150 h 3822700"/>
                <a:gd name="connsiteX80" fmla="*/ 2889723 w 5093173"/>
                <a:gd name="connsiteY80" fmla="*/ 1308100 h 3822700"/>
                <a:gd name="connsiteX81" fmla="*/ 2927823 w 5093173"/>
                <a:gd name="connsiteY81" fmla="*/ 1295400 h 3822700"/>
                <a:gd name="connsiteX82" fmla="*/ 2953223 w 5093173"/>
                <a:gd name="connsiteY82" fmla="*/ 1289050 h 3822700"/>
                <a:gd name="connsiteX83" fmla="*/ 3004023 w 5093173"/>
                <a:gd name="connsiteY83" fmla="*/ 1263650 h 3822700"/>
                <a:gd name="connsiteX84" fmla="*/ 3099273 w 5093173"/>
                <a:gd name="connsiteY84" fmla="*/ 1231900 h 3822700"/>
                <a:gd name="connsiteX85" fmla="*/ 3162773 w 5093173"/>
                <a:gd name="connsiteY85" fmla="*/ 1200150 h 3822700"/>
                <a:gd name="connsiteX86" fmla="*/ 3181823 w 5093173"/>
                <a:gd name="connsiteY86" fmla="*/ 1187450 h 3822700"/>
                <a:gd name="connsiteX87" fmla="*/ 3207223 w 5093173"/>
                <a:gd name="connsiteY87" fmla="*/ 1181100 h 3822700"/>
                <a:gd name="connsiteX88" fmla="*/ 3258023 w 5093173"/>
                <a:gd name="connsiteY88" fmla="*/ 1155700 h 3822700"/>
                <a:gd name="connsiteX89" fmla="*/ 3289773 w 5093173"/>
                <a:gd name="connsiteY89" fmla="*/ 1143000 h 3822700"/>
                <a:gd name="connsiteX90" fmla="*/ 3327873 w 5093173"/>
                <a:gd name="connsiteY90" fmla="*/ 1130300 h 3822700"/>
                <a:gd name="connsiteX91" fmla="*/ 3372323 w 5093173"/>
                <a:gd name="connsiteY91" fmla="*/ 1111250 h 3822700"/>
                <a:gd name="connsiteX92" fmla="*/ 3410423 w 5093173"/>
                <a:gd name="connsiteY92" fmla="*/ 1092200 h 3822700"/>
                <a:gd name="connsiteX93" fmla="*/ 3442173 w 5093173"/>
                <a:gd name="connsiteY93" fmla="*/ 1079500 h 3822700"/>
                <a:gd name="connsiteX94" fmla="*/ 3473923 w 5093173"/>
                <a:gd name="connsiteY94" fmla="*/ 1060450 h 3822700"/>
                <a:gd name="connsiteX95" fmla="*/ 3518373 w 5093173"/>
                <a:gd name="connsiteY95" fmla="*/ 1047750 h 3822700"/>
                <a:gd name="connsiteX96" fmla="*/ 3581873 w 5093173"/>
                <a:gd name="connsiteY96" fmla="*/ 1022350 h 3822700"/>
                <a:gd name="connsiteX97" fmla="*/ 3632673 w 5093173"/>
                <a:gd name="connsiteY97" fmla="*/ 996950 h 3822700"/>
                <a:gd name="connsiteX98" fmla="*/ 3658073 w 5093173"/>
                <a:gd name="connsiteY98" fmla="*/ 971550 h 3822700"/>
                <a:gd name="connsiteX99" fmla="*/ 3696173 w 5093173"/>
                <a:gd name="connsiteY99" fmla="*/ 952500 h 3822700"/>
                <a:gd name="connsiteX100" fmla="*/ 3727923 w 5093173"/>
                <a:gd name="connsiteY100" fmla="*/ 920750 h 3822700"/>
                <a:gd name="connsiteX101" fmla="*/ 3797773 w 5093173"/>
                <a:gd name="connsiteY101" fmla="*/ 869950 h 3822700"/>
                <a:gd name="connsiteX102" fmla="*/ 3842223 w 5093173"/>
                <a:gd name="connsiteY102" fmla="*/ 819150 h 3822700"/>
                <a:gd name="connsiteX103" fmla="*/ 3867623 w 5093173"/>
                <a:gd name="connsiteY103" fmla="*/ 787400 h 3822700"/>
                <a:gd name="connsiteX104" fmla="*/ 3931123 w 5093173"/>
                <a:gd name="connsiteY104" fmla="*/ 723900 h 3822700"/>
                <a:gd name="connsiteX105" fmla="*/ 3962873 w 5093173"/>
                <a:gd name="connsiteY105" fmla="*/ 673100 h 3822700"/>
                <a:gd name="connsiteX106" fmla="*/ 4007323 w 5093173"/>
                <a:gd name="connsiteY106" fmla="*/ 622300 h 3822700"/>
                <a:gd name="connsiteX107" fmla="*/ 4026373 w 5093173"/>
                <a:gd name="connsiteY107" fmla="*/ 590550 h 3822700"/>
                <a:gd name="connsiteX108" fmla="*/ 4058123 w 5093173"/>
                <a:gd name="connsiteY108" fmla="*/ 558800 h 3822700"/>
                <a:gd name="connsiteX109" fmla="*/ 4083523 w 5093173"/>
                <a:gd name="connsiteY109" fmla="*/ 527050 h 3822700"/>
                <a:gd name="connsiteX110" fmla="*/ 4108923 w 5093173"/>
                <a:gd name="connsiteY110" fmla="*/ 501650 h 3822700"/>
                <a:gd name="connsiteX111" fmla="*/ 4185123 w 5093173"/>
                <a:gd name="connsiteY111" fmla="*/ 400050 h 3822700"/>
                <a:gd name="connsiteX112" fmla="*/ 4235923 w 5093173"/>
                <a:gd name="connsiteY112" fmla="*/ 330200 h 3822700"/>
                <a:gd name="connsiteX113" fmla="*/ 4248623 w 5093173"/>
                <a:gd name="connsiteY113" fmla="*/ 304800 h 3822700"/>
                <a:gd name="connsiteX114" fmla="*/ 4280373 w 5093173"/>
                <a:gd name="connsiteY114" fmla="*/ 254000 h 3822700"/>
                <a:gd name="connsiteX115" fmla="*/ 4286723 w 5093173"/>
                <a:gd name="connsiteY115" fmla="*/ 234950 h 3822700"/>
                <a:gd name="connsiteX116" fmla="*/ 4299423 w 5093173"/>
                <a:gd name="connsiteY116" fmla="*/ 209550 h 3822700"/>
                <a:gd name="connsiteX117" fmla="*/ 4362923 w 5093173"/>
                <a:gd name="connsiteY117" fmla="*/ 76200 h 3822700"/>
                <a:gd name="connsiteX118" fmla="*/ 4381973 w 5093173"/>
                <a:gd name="connsiteY118" fmla="*/ 44450 h 3822700"/>
                <a:gd name="connsiteX119" fmla="*/ 4394673 w 5093173"/>
                <a:gd name="connsiteY119" fmla="*/ 25400 h 3822700"/>
                <a:gd name="connsiteX120" fmla="*/ 4420073 w 5093173"/>
                <a:gd name="connsiteY120" fmla="*/ 12700 h 3822700"/>
                <a:gd name="connsiteX121" fmla="*/ 4578823 w 5093173"/>
                <a:gd name="connsiteY121" fmla="*/ 0 h 3822700"/>
                <a:gd name="connsiteX122" fmla="*/ 4686773 w 5093173"/>
                <a:gd name="connsiteY122" fmla="*/ 6350 h 3822700"/>
                <a:gd name="connsiteX123" fmla="*/ 4750273 w 5093173"/>
                <a:gd name="connsiteY123" fmla="*/ 44450 h 3822700"/>
                <a:gd name="connsiteX124" fmla="*/ 4775673 w 5093173"/>
                <a:gd name="connsiteY124" fmla="*/ 69850 h 3822700"/>
                <a:gd name="connsiteX125" fmla="*/ 4832823 w 5093173"/>
                <a:gd name="connsiteY125" fmla="*/ 114300 h 3822700"/>
                <a:gd name="connsiteX126" fmla="*/ 4858223 w 5093173"/>
                <a:gd name="connsiteY126" fmla="*/ 127000 h 3822700"/>
                <a:gd name="connsiteX127" fmla="*/ 4902673 w 5093173"/>
                <a:gd name="connsiteY127" fmla="*/ 171450 h 3822700"/>
                <a:gd name="connsiteX128" fmla="*/ 4928073 w 5093173"/>
                <a:gd name="connsiteY128" fmla="*/ 190500 h 3822700"/>
                <a:gd name="connsiteX129" fmla="*/ 4978873 w 5093173"/>
                <a:gd name="connsiteY129" fmla="*/ 254000 h 3822700"/>
                <a:gd name="connsiteX130" fmla="*/ 5048723 w 5093173"/>
                <a:gd name="connsiteY130" fmla="*/ 317500 h 3822700"/>
                <a:gd name="connsiteX131" fmla="*/ 5067773 w 5093173"/>
                <a:gd name="connsiteY131" fmla="*/ 342900 h 3822700"/>
                <a:gd name="connsiteX132" fmla="*/ 5086823 w 5093173"/>
                <a:gd name="connsiteY132" fmla="*/ 406400 h 3822700"/>
                <a:gd name="connsiteX133" fmla="*/ 5093173 w 5093173"/>
                <a:gd name="connsiteY133" fmla="*/ 444500 h 3822700"/>
                <a:gd name="connsiteX134" fmla="*/ 5080473 w 5093173"/>
                <a:gd name="connsiteY134" fmla="*/ 647700 h 3822700"/>
                <a:gd name="connsiteX135" fmla="*/ 5029673 w 5093173"/>
                <a:gd name="connsiteY135" fmla="*/ 768350 h 3822700"/>
                <a:gd name="connsiteX136" fmla="*/ 4997923 w 5093173"/>
                <a:gd name="connsiteY136" fmla="*/ 844550 h 3822700"/>
                <a:gd name="connsiteX137" fmla="*/ 4953473 w 5093173"/>
                <a:gd name="connsiteY137" fmla="*/ 971550 h 3822700"/>
                <a:gd name="connsiteX138" fmla="*/ 4934423 w 5093173"/>
                <a:gd name="connsiteY138" fmla="*/ 1003300 h 3822700"/>
                <a:gd name="connsiteX139" fmla="*/ 4921723 w 5093173"/>
                <a:gd name="connsiteY139" fmla="*/ 1041400 h 3822700"/>
                <a:gd name="connsiteX140" fmla="*/ 4909023 w 5093173"/>
                <a:gd name="connsiteY140" fmla="*/ 1073150 h 3822700"/>
                <a:gd name="connsiteX141" fmla="*/ 4889973 w 5093173"/>
                <a:gd name="connsiteY141" fmla="*/ 1162050 h 3822700"/>
                <a:gd name="connsiteX142" fmla="*/ 4877273 w 5093173"/>
                <a:gd name="connsiteY142" fmla="*/ 1200150 h 3822700"/>
                <a:gd name="connsiteX143" fmla="*/ 4870923 w 5093173"/>
                <a:gd name="connsiteY143" fmla="*/ 1231900 h 3822700"/>
                <a:gd name="connsiteX144" fmla="*/ 4845523 w 5093173"/>
                <a:gd name="connsiteY144" fmla="*/ 1314450 h 3822700"/>
                <a:gd name="connsiteX145" fmla="*/ 4820123 w 5093173"/>
                <a:gd name="connsiteY145" fmla="*/ 1397000 h 3822700"/>
                <a:gd name="connsiteX146" fmla="*/ 4807423 w 5093173"/>
                <a:gd name="connsiteY146" fmla="*/ 1422400 h 3822700"/>
                <a:gd name="connsiteX147" fmla="*/ 4794723 w 5093173"/>
                <a:gd name="connsiteY147" fmla="*/ 1466850 h 3822700"/>
                <a:gd name="connsiteX148" fmla="*/ 4769323 w 5093173"/>
                <a:gd name="connsiteY148" fmla="*/ 1517650 h 3822700"/>
                <a:gd name="connsiteX149" fmla="*/ 4737573 w 5093173"/>
                <a:gd name="connsiteY149" fmla="*/ 1600200 h 3822700"/>
                <a:gd name="connsiteX150" fmla="*/ 4731223 w 5093173"/>
                <a:gd name="connsiteY150" fmla="*/ 1619250 h 3822700"/>
                <a:gd name="connsiteX151" fmla="*/ 4712173 w 5093173"/>
                <a:gd name="connsiteY151" fmla="*/ 1644650 h 3822700"/>
                <a:gd name="connsiteX152" fmla="*/ 4686773 w 5093173"/>
                <a:gd name="connsiteY152" fmla="*/ 1663700 h 3822700"/>
                <a:gd name="connsiteX153" fmla="*/ 4680423 w 5093173"/>
                <a:gd name="connsiteY153" fmla="*/ 1682750 h 3822700"/>
                <a:gd name="connsiteX154" fmla="*/ 4629623 w 5093173"/>
                <a:gd name="connsiteY154" fmla="*/ 1727200 h 3822700"/>
                <a:gd name="connsiteX155" fmla="*/ 4610573 w 5093173"/>
                <a:gd name="connsiteY155" fmla="*/ 1746250 h 3822700"/>
                <a:gd name="connsiteX156" fmla="*/ 4578823 w 5093173"/>
                <a:gd name="connsiteY156" fmla="*/ 1752600 h 3822700"/>
                <a:gd name="connsiteX157" fmla="*/ 4528023 w 5093173"/>
                <a:gd name="connsiteY157" fmla="*/ 1733550 h 3822700"/>
                <a:gd name="connsiteX158" fmla="*/ 4515323 w 5093173"/>
                <a:gd name="connsiteY158" fmla="*/ 1714500 h 3822700"/>
                <a:gd name="connsiteX159" fmla="*/ 4489923 w 5093173"/>
                <a:gd name="connsiteY159" fmla="*/ 1689100 h 3822700"/>
                <a:gd name="connsiteX160" fmla="*/ 4470873 w 5093173"/>
                <a:gd name="connsiteY160" fmla="*/ 1657350 h 3822700"/>
                <a:gd name="connsiteX161" fmla="*/ 4445473 w 5093173"/>
                <a:gd name="connsiteY161" fmla="*/ 1625600 h 3822700"/>
                <a:gd name="connsiteX162" fmla="*/ 4426423 w 5093173"/>
                <a:gd name="connsiteY162" fmla="*/ 1574800 h 3822700"/>
                <a:gd name="connsiteX163" fmla="*/ 4413723 w 5093173"/>
                <a:gd name="connsiteY163" fmla="*/ 1543050 h 3822700"/>
                <a:gd name="connsiteX164" fmla="*/ 4388323 w 5093173"/>
                <a:gd name="connsiteY164" fmla="*/ 1517650 h 3822700"/>
                <a:gd name="connsiteX165" fmla="*/ 4362923 w 5093173"/>
                <a:gd name="connsiteY165" fmla="*/ 1498600 h 3822700"/>
                <a:gd name="connsiteX166" fmla="*/ 4299423 w 5093173"/>
                <a:gd name="connsiteY166" fmla="*/ 1473200 h 3822700"/>
                <a:gd name="connsiteX167" fmla="*/ 4261323 w 5093173"/>
                <a:gd name="connsiteY167" fmla="*/ 1466850 h 3822700"/>
                <a:gd name="connsiteX168" fmla="*/ 3943823 w 5093173"/>
                <a:gd name="connsiteY168" fmla="*/ 1473200 h 3822700"/>
                <a:gd name="connsiteX169" fmla="*/ 3873973 w 5093173"/>
                <a:gd name="connsiteY169" fmla="*/ 1498600 h 3822700"/>
                <a:gd name="connsiteX170" fmla="*/ 3848573 w 5093173"/>
                <a:gd name="connsiteY170" fmla="*/ 1517650 h 3822700"/>
                <a:gd name="connsiteX171" fmla="*/ 3823173 w 5093173"/>
                <a:gd name="connsiteY171" fmla="*/ 1524000 h 3822700"/>
                <a:gd name="connsiteX172" fmla="*/ 3791423 w 5093173"/>
                <a:gd name="connsiteY172" fmla="*/ 1549400 h 3822700"/>
                <a:gd name="connsiteX173" fmla="*/ 3766023 w 5093173"/>
                <a:gd name="connsiteY173" fmla="*/ 1574800 h 3822700"/>
                <a:gd name="connsiteX174" fmla="*/ 3702523 w 5093173"/>
                <a:gd name="connsiteY174" fmla="*/ 1600200 h 3822700"/>
                <a:gd name="connsiteX175" fmla="*/ 3658073 w 5093173"/>
                <a:gd name="connsiteY175" fmla="*/ 1625600 h 3822700"/>
                <a:gd name="connsiteX176" fmla="*/ 3613623 w 5093173"/>
                <a:gd name="connsiteY176" fmla="*/ 1644650 h 3822700"/>
                <a:gd name="connsiteX177" fmla="*/ 3569173 w 5093173"/>
                <a:gd name="connsiteY177" fmla="*/ 1676400 h 3822700"/>
                <a:gd name="connsiteX178" fmla="*/ 3512023 w 5093173"/>
                <a:gd name="connsiteY178" fmla="*/ 1708150 h 3822700"/>
                <a:gd name="connsiteX179" fmla="*/ 3492973 w 5093173"/>
                <a:gd name="connsiteY179" fmla="*/ 1727200 h 3822700"/>
                <a:gd name="connsiteX180" fmla="*/ 3435823 w 5093173"/>
                <a:gd name="connsiteY180" fmla="*/ 1752600 h 3822700"/>
                <a:gd name="connsiteX181" fmla="*/ 3416773 w 5093173"/>
                <a:gd name="connsiteY181" fmla="*/ 1765300 h 3822700"/>
                <a:gd name="connsiteX182" fmla="*/ 3340573 w 5093173"/>
                <a:gd name="connsiteY182" fmla="*/ 1828800 h 3822700"/>
                <a:gd name="connsiteX183" fmla="*/ 3251673 w 5093173"/>
                <a:gd name="connsiteY183" fmla="*/ 1866900 h 3822700"/>
                <a:gd name="connsiteX184" fmla="*/ 3162773 w 5093173"/>
                <a:gd name="connsiteY184" fmla="*/ 1911350 h 3822700"/>
                <a:gd name="connsiteX185" fmla="*/ 3124673 w 5093173"/>
                <a:gd name="connsiteY185" fmla="*/ 1936750 h 3822700"/>
                <a:gd name="connsiteX186" fmla="*/ 3080223 w 5093173"/>
                <a:gd name="connsiteY186" fmla="*/ 1949450 h 3822700"/>
                <a:gd name="connsiteX187" fmla="*/ 3010373 w 5093173"/>
                <a:gd name="connsiteY187" fmla="*/ 2000250 h 3822700"/>
                <a:gd name="connsiteX188" fmla="*/ 2965923 w 5093173"/>
                <a:gd name="connsiteY188" fmla="*/ 2044700 h 3822700"/>
                <a:gd name="connsiteX189" fmla="*/ 2934173 w 5093173"/>
                <a:gd name="connsiteY189" fmla="*/ 2063750 h 3822700"/>
                <a:gd name="connsiteX190" fmla="*/ 2908773 w 5093173"/>
                <a:gd name="connsiteY190" fmla="*/ 2089150 h 3822700"/>
                <a:gd name="connsiteX191" fmla="*/ 2877023 w 5093173"/>
                <a:gd name="connsiteY191" fmla="*/ 2114550 h 3822700"/>
                <a:gd name="connsiteX192" fmla="*/ 2851623 w 5093173"/>
                <a:gd name="connsiteY192" fmla="*/ 2152650 h 3822700"/>
                <a:gd name="connsiteX193" fmla="*/ 2819873 w 5093173"/>
                <a:gd name="connsiteY193" fmla="*/ 2178050 h 3822700"/>
                <a:gd name="connsiteX194" fmla="*/ 2800823 w 5093173"/>
                <a:gd name="connsiteY194" fmla="*/ 2203450 h 3822700"/>
                <a:gd name="connsiteX195" fmla="*/ 2750023 w 5093173"/>
                <a:gd name="connsiteY195" fmla="*/ 2254250 h 3822700"/>
                <a:gd name="connsiteX196" fmla="*/ 2724623 w 5093173"/>
                <a:gd name="connsiteY196" fmla="*/ 2305050 h 3822700"/>
                <a:gd name="connsiteX197" fmla="*/ 2711923 w 5093173"/>
                <a:gd name="connsiteY197" fmla="*/ 2330450 h 3822700"/>
                <a:gd name="connsiteX198" fmla="*/ 2692873 w 5093173"/>
                <a:gd name="connsiteY198" fmla="*/ 2355850 h 3822700"/>
                <a:gd name="connsiteX199" fmla="*/ 2648423 w 5093173"/>
                <a:gd name="connsiteY199" fmla="*/ 2432050 h 3822700"/>
                <a:gd name="connsiteX200" fmla="*/ 2635723 w 5093173"/>
                <a:gd name="connsiteY200" fmla="*/ 2451100 h 3822700"/>
                <a:gd name="connsiteX201" fmla="*/ 2610323 w 5093173"/>
                <a:gd name="connsiteY201" fmla="*/ 2470150 h 3822700"/>
                <a:gd name="connsiteX202" fmla="*/ 2559523 w 5093173"/>
                <a:gd name="connsiteY202" fmla="*/ 2520950 h 3822700"/>
                <a:gd name="connsiteX203" fmla="*/ 2527773 w 5093173"/>
                <a:gd name="connsiteY203" fmla="*/ 2559050 h 3822700"/>
                <a:gd name="connsiteX204" fmla="*/ 2483323 w 5093173"/>
                <a:gd name="connsiteY204" fmla="*/ 2584450 h 3822700"/>
                <a:gd name="connsiteX205" fmla="*/ 2457923 w 5093173"/>
                <a:gd name="connsiteY205" fmla="*/ 2603500 h 3822700"/>
                <a:gd name="connsiteX206" fmla="*/ 2445223 w 5093173"/>
                <a:gd name="connsiteY206" fmla="*/ 2622550 h 3822700"/>
                <a:gd name="connsiteX207" fmla="*/ 2426173 w 5093173"/>
                <a:gd name="connsiteY207" fmla="*/ 2628900 h 3822700"/>
                <a:gd name="connsiteX208" fmla="*/ 2407123 w 5093173"/>
                <a:gd name="connsiteY208" fmla="*/ 2647950 h 3822700"/>
                <a:gd name="connsiteX209" fmla="*/ 2349973 w 5093173"/>
                <a:gd name="connsiteY209" fmla="*/ 2679700 h 3822700"/>
                <a:gd name="connsiteX210" fmla="*/ 2318223 w 5093173"/>
                <a:gd name="connsiteY210" fmla="*/ 2698750 h 3822700"/>
                <a:gd name="connsiteX211" fmla="*/ 2261073 w 5093173"/>
                <a:gd name="connsiteY211" fmla="*/ 2724150 h 3822700"/>
                <a:gd name="connsiteX212" fmla="*/ 2216623 w 5093173"/>
                <a:gd name="connsiteY212" fmla="*/ 2749550 h 3822700"/>
                <a:gd name="connsiteX213" fmla="*/ 2159473 w 5093173"/>
                <a:gd name="connsiteY213" fmla="*/ 2768600 h 3822700"/>
                <a:gd name="connsiteX214" fmla="*/ 2140423 w 5093173"/>
                <a:gd name="connsiteY214" fmla="*/ 2774950 h 3822700"/>
                <a:gd name="connsiteX215" fmla="*/ 2108673 w 5093173"/>
                <a:gd name="connsiteY215" fmla="*/ 2781300 h 3822700"/>
                <a:gd name="connsiteX216" fmla="*/ 2026123 w 5093173"/>
                <a:gd name="connsiteY216" fmla="*/ 2806700 h 3822700"/>
                <a:gd name="connsiteX217" fmla="*/ 1962623 w 5093173"/>
                <a:gd name="connsiteY217" fmla="*/ 2819400 h 3822700"/>
                <a:gd name="connsiteX218" fmla="*/ 1905473 w 5093173"/>
                <a:gd name="connsiteY218" fmla="*/ 2838450 h 3822700"/>
                <a:gd name="connsiteX219" fmla="*/ 1822923 w 5093173"/>
                <a:gd name="connsiteY219" fmla="*/ 2863850 h 3822700"/>
                <a:gd name="connsiteX220" fmla="*/ 1791173 w 5093173"/>
                <a:gd name="connsiteY220" fmla="*/ 2882900 h 3822700"/>
                <a:gd name="connsiteX221" fmla="*/ 1753073 w 5093173"/>
                <a:gd name="connsiteY221" fmla="*/ 2901950 h 3822700"/>
                <a:gd name="connsiteX222" fmla="*/ 1727673 w 5093173"/>
                <a:gd name="connsiteY222" fmla="*/ 2921000 h 3822700"/>
                <a:gd name="connsiteX223" fmla="*/ 1695923 w 5093173"/>
                <a:gd name="connsiteY223" fmla="*/ 2933700 h 3822700"/>
                <a:gd name="connsiteX224" fmla="*/ 1619723 w 5093173"/>
                <a:gd name="connsiteY224" fmla="*/ 2997200 h 3822700"/>
                <a:gd name="connsiteX225" fmla="*/ 1568923 w 5093173"/>
                <a:gd name="connsiteY225" fmla="*/ 3035300 h 3822700"/>
                <a:gd name="connsiteX226" fmla="*/ 1543523 w 5093173"/>
                <a:gd name="connsiteY226" fmla="*/ 3067050 h 3822700"/>
                <a:gd name="connsiteX227" fmla="*/ 1486373 w 5093173"/>
                <a:gd name="connsiteY227" fmla="*/ 3117850 h 3822700"/>
                <a:gd name="connsiteX228" fmla="*/ 1460973 w 5093173"/>
                <a:gd name="connsiteY228" fmla="*/ 3155950 h 3822700"/>
                <a:gd name="connsiteX229" fmla="*/ 1416523 w 5093173"/>
                <a:gd name="connsiteY229" fmla="*/ 3206750 h 3822700"/>
                <a:gd name="connsiteX230" fmla="*/ 1333973 w 5093173"/>
                <a:gd name="connsiteY230" fmla="*/ 3333750 h 3822700"/>
                <a:gd name="connsiteX231" fmla="*/ 1321273 w 5093173"/>
                <a:gd name="connsiteY231" fmla="*/ 3359150 h 3822700"/>
                <a:gd name="connsiteX232" fmla="*/ 1276823 w 5093173"/>
                <a:gd name="connsiteY232" fmla="*/ 3486150 h 3822700"/>
                <a:gd name="connsiteX233" fmla="*/ 1226023 w 5093173"/>
                <a:gd name="connsiteY233" fmla="*/ 3562350 h 3822700"/>
                <a:gd name="connsiteX234" fmla="*/ 1194273 w 5093173"/>
                <a:gd name="connsiteY234" fmla="*/ 3632200 h 3822700"/>
                <a:gd name="connsiteX235" fmla="*/ 1175223 w 5093173"/>
                <a:gd name="connsiteY235" fmla="*/ 3663950 h 3822700"/>
                <a:gd name="connsiteX236" fmla="*/ 1162523 w 5093173"/>
                <a:gd name="connsiteY236" fmla="*/ 3695700 h 3822700"/>
                <a:gd name="connsiteX237" fmla="*/ 1105373 w 5093173"/>
                <a:gd name="connsiteY237" fmla="*/ 3765550 h 3822700"/>
                <a:gd name="connsiteX238" fmla="*/ 1092673 w 5093173"/>
                <a:gd name="connsiteY238" fmla="*/ 3784600 h 3822700"/>
                <a:gd name="connsiteX239" fmla="*/ 1073623 w 5093173"/>
                <a:gd name="connsiteY239" fmla="*/ 3790950 h 3822700"/>
                <a:gd name="connsiteX240" fmla="*/ 997423 w 5093173"/>
                <a:gd name="connsiteY240" fmla="*/ 3816350 h 3822700"/>
                <a:gd name="connsiteX241" fmla="*/ 972023 w 5093173"/>
                <a:gd name="connsiteY241" fmla="*/ 3822700 h 3822700"/>
                <a:gd name="connsiteX242" fmla="*/ 794223 w 5093173"/>
                <a:gd name="connsiteY242" fmla="*/ 3816350 h 3822700"/>
                <a:gd name="connsiteX243" fmla="*/ 743423 w 5093173"/>
                <a:gd name="connsiteY243" fmla="*/ 3803650 h 3822700"/>
                <a:gd name="connsiteX244" fmla="*/ 705323 w 5093173"/>
                <a:gd name="connsiteY244" fmla="*/ 3778250 h 382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5093173" h="3822700">
                  <a:moveTo>
                    <a:pt x="705323" y="3778250"/>
                  </a:moveTo>
                  <a:cubicBezTo>
                    <a:pt x="693681" y="3771900"/>
                    <a:pt x="684491" y="3768825"/>
                    <a:pt x="673573" y="3765550"/>
                  </a:cubicBezTo>
                  <a:cubicBezTo>
                    <a:pt x="663235" y="3762449"/>
                    <a:pt x="652161" y="3762301"/>
                    <a:pt x="641823" y="3759200"/>
                  </a:cubicBezTo>
                  <a:cubicBezTo>
                    <a:pt x="630905" y="3755925"/>
                    <a:pt x="620746" y="3750502"/>
                    <a:pt x="610073" y="3746500"/>
                  </a:cubicBezTo>
                  <a:cubicBezTo>
                    <a:pt x="603806" y="3744150"/>
                    <a:pt x="597010" y="3743143"/>
                    <a:pt x="591023" y="3740150"/>
                  </a:cubicBezTo>
                  <a:cubicBezTo>
                    <a:pt x="579984" y="3734630"/>
                    <a:pt x="570551" y="3726113"/>
                    <a:pt x="559273" y="3721100"/>
                  </a:cubicBezTo>
                  <a:cubicBezTo>
                    <a:pt x="551298" y="3717556"/>
                    <a:pt x="542045" y="3717814"/>
                    <a:pt x="533873" y="3714750"/>
                  </a:cubicBezTo>
                  <a:cubicBezTo>
                    <a:pt x="478312" y="3693915"/>
                    <a:pt x="540793" y="3700605"/>
                    <a:pt x="444973" y="3676650"/>
                  </a:cubicBezTo>
                  <a:cubicBezTo>
                    <a:pt x="365568" y="3656799"/>
                    <a:pt x="464292" y="3682170"/>
                    <a:pt x="400523" y="3663950"/>
                  </a:cubicBezTo>
                  <a:cubicBezTo>
                    <a:pt x="392132" y="3661552"/>
                    <a:pt x="383179" y="3660957"/>
                    <a:pt x="375123" y="3657600"/>
                  </a:cubicBezTo>
                  <a:cubicBezTo>
                    <a:pt x="357647" y="3650318"/>
                    <a:pt x="342690" y="3636792"/>
                    <a:pt x="324323" y="3632200"/>
                  </a:cubicBezTo>
                  <a:cubicBezTo>
                    <a:pt x="315856" y="3630083"/>
                    <a:pt x="307095" y="3628914"/>
                    <a:pt x="298923" y="3625850"/>
                  </a:cubicBezTo>
                  <a:cubicBezTo>
                    <a:pt x="259583" y="3611097"/>
                    <a:pt x="285423" y="3613500"/>
                    <a:pt x="241773" y="3594100"/>
                  </a:cubicBezTo>
                  <a:cubicBezTo>
                    <a:pt x="233798" y="3590556"/>
                    <a:pt x="224764" y="3590148"/>
                    <a:pt x="216373" y="3587750"/>
                  </a:cubicBezTo>
                  <a:cubicBezTo>
                    <a:pt x="209937" y="3585911"/>
                    <a:pt x="203570" y="3583803"/>
                    <a:pt x="197323" y="3581400"/>
                  </a:cubicBezTo>
                  <a:cubicBezTo>
                    <a:pt x="176045" y="3573216"/>
                    <a:pt x="153371" y="3567729"/>
                    <a:pt x="133823" y="3556000"/>
                  </a:cubicBezTo>
                  <a:cubicBezTo>
                    <a:pt x="95529" y="3533023"/>
                    <a:pt x="112342" y="3543796"/>
                    <a:pt x="83023" y="3524250"/>
                  </a:cubicBezTo>
                  <a:cubicBezTo>
                    <a:pt x="56412" y="3484333"/>
                    <a:pt x="84478" y="3528139"/>
                    <a:pt x="57623" y="3479800"/>
                  </a:cubicBezTo>
                  <a:cubicBezTo>
                    <a:pt x="41159" y="3450165"/>
                    <a:pt x="35352" y="3448529"/>
                    <a:pt x="25873" y="3416300"/>
                  </a:cubicBezTo>
                  <a:cubicBezTo>
                    <a:pt x="18485" y="3391182"/>
                    <a:pt x="6823" y="3340100"/>
                    <a:pt x="6823" y="3340100"/>
                  </a:cubicBezTo>
                  <a:cubicBezTo>
                    <a:pt x="-1612" y="3255748"/>
                    <a:pt x="-2914" y="3277234"/>
                    <a:pt x="6823" y="3175000"/>
                  </a:cubicBezTo>
                  <a:cubicBezTo>
                    <a:pt x="7846" y="3164256"/>
                    <a:pt x="9760" y="3153489"/>
                    <a:pt x="13173" y="3143250"/>
                  </a:cubicBezTo>
                  <a:cubicBezTo>
                    <a:pt x="16166" y="3134270"/>
                    <a:pt x="21640" y="3126317"/>
                    <a:pt x="25873" y="3117850"/>
                  </a:cubicBezTo>
                  <a:cubicBezTo>
                    <a:pt x="30106" y="3090333"/>
                    <a:pt x="32534" y="3062477"/>
                    <a:pt x="38573" y="3035300"/>
                  </a:cubicBezTo>
                  <a:cubicBezTo>
                    <a:pt x="41046" y="3024173"/>
                    <a:pt x="47668" y="3014364"/>
                    <a:pt x="51273" y="3003550"/>
                  </a:cubicBezTo>
                  <a:cubicBezTo>
                    <a:pt x="56146" y="2988931"/>
                    <a:pt x="59918" y="2973967"/>
                    <a:pt x="63973" y="2959100"/>
                  </a:cubicBezTo>
                  <a:cubicBezTo>
                    <a:pt x="66269" y="2950680"/>
                    <a:pt x="68762" y="2942286"/>
                    <a:pt x="70323" y="2933700"/>
                  </a:cubicBezTo>
                  <a:cubicBezTo>
                    <a:pt x="73000" y="2918974"/>
                    <a:pt x="72817" y="2903712"/>
                    <a:pt x="76673" y="2889250"/>
                  </a:cubicBezTo>
                  <a:cubicBezTo>
                    <a:pt x="81333" y="2871776"/>
                    <a:pt x="90004" y="2855607"/>
                    <a:pt x="95723" y="2838450"/>
                  </a:cubicBezTo>
                  <a:cubicBezTo>
                    <a:pt x="100596" y="2823831"/>
                    <a:pt x="104368" y="2808867"/>
                    <a:pt x="108423" y="2794000"/>
                  </a:cubicBezTo>
                  <a:cubicBezTo>
                    <a:pt x="114118" y="2773120"/>
                    <a:pt x="115999" y="2756356"/>
                    <a:pt x="127473" y="2736850"/>
                  </a:cubicBezTo>
                  <a:cubicBezTo>
                    <a:pt x="142951" y="2710538"/>
                    <a:pt x="156687" y="2682236"/>
                    <a:pt x="178273" y="2660650"/>
                  </a:cubicBezTo>
                  <a:cubicBezTo>
                    <a:pt x="195622" y="2643301"/>
                    <a:pt x="222392" y="2618869"/>
                    <a:pt x="235423" y="2597150"/>
                  </a:cubicBezTo>
                  <a:cubicBezTo>
                    <a:pt x="241288" y="2587376"/>
                    <a:pt x="241586" y="2574738"/>
                    <a:pt x="248123" y="2565400"/>
                  </a:cubicBezTo>
                  <a:cubicBezTo>
                    <a:pt x="256706" y="2553138"/>
                    <a:pt x="271070" y="2545754"/>
                    <a:pt x="279873" y="2533650"/>
                  </a:cubicBezTo>
                  <a:cubicBezTo>
                    <a:pt x="288224" y="2522167"/>
                    <a:pt x="291769" y="2507815"/>
                    <a:pt x="298923" y="2495550"/>
                  </a:cubicBezTo>
                  <a:cubicBezTo>
                    <a:pt x="306614" y="2482366"/>
                    <a:pt x="316470" y="2470538"/>
                    <a:pt x="324323" y="2457450"/>
                  </a:cubicBezTo>
                  <a:cubicBezTo>
                    <a:pt x="329193" y="2449333"/>
                    <a:pt x="332327" y="2440269"/>
                    <a:pt x="337023" y="2432050"/>
                  </a:cubicBezTo>
                  <a:cubicBezTo>
                    <a:pt x="341830" y="2423637"/>
                    <a:pt x="364230" y="2392143"/>
                    <a:pt x="368773" y="2387600"/>
                  </a:cubicBezTo>
                  <a:cubicBezTo>
                    <a:pt x="378357" y="2378016"/>
                    <a:pt x="390939" y="2371784"/>
                    <a:pt x="400523" y="2362200"/>
                  </a:cubicBezTo>
                  <a:cubicBezTo>
                    <a:pt x="464023" y="2298700"/>
                    <a:pt x="398406" y="2347383"/>
                    <a:pt x="470373" y="2292350"/>
                  </a:cubicBezTo>
                  <a:cubicBezTo>
                    <a:pt x="493242" y="2274862"/>
                    <a:pt x="517191" y="2258824"/>
                    <a:pt x="540223" y="2241550"/>
                  </a:cubicBezTo>
                  <a:cubicBezTo>
                    <a:pt x="551066" y="2233418"/>
                    <a:pt x="560944" y="2224028"/>
                    <a:pt x="571973" y="2216150"/>
                  </a:cubicBezTo>
                  <a:cubicBezTo>
                    <a:pt x="586790" y="2205567"/>
                    <a:pt x="602106" y="2195649"/>
                    <a:pt x="616423" y="2184400"/>
                  </a:cubicBezTo>
                  <a:cubicBezTo>
                    <a:pt x="631768" y="2172343"/>
                    <a:pt x="646433" y="2159427"/>
                    <a:pt x="660873" y="2146300"/>
                  </a:cubicBezTo>
                  <a:cubicBezTo>
                    <a:pt x="700988" y="2109832"/>
                    <a:pt x="687002" y="2110045"/>
                    <a:pt x="749773" y="2070100"/>
                  </a:cubicBezTo>
                  <a:cubicBezTo>
                    <a:pt x="773056" y="2055283"/>
                    <a:pt x="797838" y="2042594"/>
                    <a:pt x="819623" y="2025650"/>
                  </a:cubicBezTo>
                  <a:cubicBezTo>
                    <a:pt x="887340" y="1972981"/>
                    <a:pt x="853878" y="1988832"/>
                    <a:pt x="914873" y="1968500"/>
                  </a:cubicBezTo>
                  <a:cubicBezTo>
                    <a:pt x="921223" y="1962150"/>
                    <a:pt x="926126" y="1953905"/>
                    <a:pt x="933923" y="1949450"/>
                  </a:cubicBezTo>
                  <a:cubicBezTo>
                    <a:pt x="941500" y="1945120"/>
                    <a:pt x="950932" y="1945498"/>
                    <a:pt x="959323" y="1943100"/>
                  </a:cubicBezTo>
                  <a:cubicBezTo>
                    <a:pt x="965759" y="1941261"/>
                    <a:pt x="972386" y="1939743"/>
                    <a:pt x="978373" y="1936750"/>
                  </a:cubicBezTo>
                  <a:cubicBezTo>
                    <a:pt x="1034000" y="1908936"/>
                    <a:pt x="984557" y="1921961"/>
                    <a:pt x="1048223" y="1911350"/>
                  </a:cubicBezTo>
                  <a:cubicBezTo>
                    <a:pt x="1079791" y="1898723"/>
                    <a:pt x="1154676" y="1869068"/>
                    <a:pt x="1168873" y="1860550"/>
                  </a:cubicBezTo>
                  <a:cubicBezTo>
                    <a:pt x="1199880" y="1841946"/>
                    <a:pt x="1226643" y="1823596"/>
                    <a:pt x="1264123" y="1816100"/>
                  </a:cubicBezTo>
                  <a:lnTo>
                    <a:pt x="1295873" y="1809750"/>
                  </a:lnTo>
                  <a:cubicBezTo>
                    <a:pt x="1314955" y="1805661"/>
                    <a:pt x="1333887" y="1800877"/>
                    <a:pt x="1353023" y="1797050"/>
                  </a:cubicBezTo>
                  <a:cubicBezTo>
                    <a:pt x="1376228" y="1792409"/>
                    <a:pt x="1399915" y="1790090"/>
                    <a:pt x="1422873" y="1784350"/>
                  </a:cubicBezTo>
                  <a:cubicBezTo>
                    <a:pt x="1442354" y="1779480"/>
                    <a:pt x="1460621" y="1770474"/>
                    <a:pt x="1480023" y="1765300"/>
                  </a:cubicBezTo>
                  <a:cubicBezTo>
                    <a:pt x="1492463" y="1761983"/>
                    <a:pt x="1505632" y="1762073"/>
                    <a:pt x="1518123" y="1758950"/>
                  </a:cubicBezTo>
                  <a:cubicBezTo>
                    <a:pt x="1531110" y="1755703"/>
                    <a:pt x="1543351" y="1749928"/>
                    <a:pt x="1556223" y="1746250"/>
                  </a:cubicBezTo>
                  <a:cubicBezTo>
                    <a:pt x="1573006" y="1741455"/>
                    <a:pt x="1590278" y="1738475"/>
                    <a:pt x="1607023" y="1733550"/>
                  </a:cubicBezTo>
                  <a:cubicBezTo>
                    <a:pt x="1626288" y="1727884"/>
                    <a:pt x="1645431" y="1721708"/>
                    <a:pt x="1664173" y="1714500"/>
                  </a:cubicBezTo>
                  <a:cubicBezTo>
                    <a:pt x="1700494" y="1700531"/>
                    <a:pt x="1734706" y="1680741"/>
                    <a:pt x="1772123" y="1670050"/>
                  </a:cubicBezTo>
                  <a:lnTo>
                    <a:pt x="1816573" y="1657350"/>
                  </a:lnTo>
                  <a:cubicBezTo>
                    <a:pt x="1892208" y="1600624"/>
                    <a:pt x="1796038" y="1667617"/>
                    <a:pt x="1867373" y="1631950"/>
                  </a:cubicBezTo>
                  <a:cubicBezTo>
                    <a:pt x="1942976" y="1594149"/>
                    <a:pt x="1873374" y="1614575"/>
                    <a:pt x="1930873" y="1600200"/>
                  </a:cubicBezTo>
                  <a:cubicBezTo>
                    <a:pt x="1952040" y="1587500"/>
                    <a:pt x="1972295" y="1573139"/>
                    <a:pt x="1994373" y="1562100"/>
                  </a:cubicBezTo>
                  <a:cubicBezTo>
                    <a:pt x="2002840" y="1557867"/>
                    <a:pt x="2011746" y="1554417"/>
                    <a:pt x="2019773" y="1549400"/>
                  </a:cubicBezTo>
                  <a:cubicBezTo>
                    <a:pt x="2028748" y="1543791"/>
                    <a:pt x="2036561" y="1536501"/>
                    <a:pt x="2045173" y="1530350"/>
                  </a:cubicBezTo>
                  <a:cubicBezTo>
                    <a:pt x="2051383" y="1525914"/>
                    <a:pt x="2058051" y="1522139"/>
                    <a:pt x="2064223" y="1517650"/>
                  </a:cubicBezTo>
                  <a:cubicBezTo>
                    <a:pt x="2081341" y="1505200"/>
                    <a:pt x="2097411" y="1491291"/>
                    <a:pt x="2115023" y="1479550"/>
                  </a:cubicBezTo>
                  <a:cubicBezTo>
                    <a:pt x="2121373" y="1475317"/>
                    <a:pt x="2128210" y="1471736"/>
                    <a:pt x="2134073" y="1466850"/>
                  </a:cubicBezTo>
                  <a:cubicBezTo>
                    <a:pt x="2140972" y="1461101"/>
                    <a:pt x="2144741" y="1451024"/>
                    <a:pt x="2153123" y="1447800"/>
                  </a:cubicBezTo>
                  <a:cubicBezTo>
                    <a:pt x="2194879" y="1431740"/>
                    <a:pt x="2290407" y="1430174"/>
                    <a:pt x="2324573" y="1428750"/>
                  </a:cubicBezTo>
                  <a:lnTo>
                    <a:pt x="2521423" y="1422400"/>
                  </a:lnTo>
                  <a:cubicBezTo>
                    <a:pt x="2529890" y="1420283"/>
                    <a:pt x="2538801" y="1419488"/>
                    <a:pt x="2546823" y="1416050"/>
                  </a:cubicBezTo>
                  <a:cubicBezTo>
                    <a:pt x="2608217" y="1389738"/>
                    <a:pt x="2518351" y="1415230"/>
                    <a:pt x="2591273" y="1397000"/>
                  </a:cubicBezTo>
                  <a:cubicBezTo>
                    <a:pt x="2614061" y="1383327"/>
                    <a:pt x="2650633" y="1360280"/>
                    <a:pt x="2673823" y="1352550"/>
                  </a:cubicBezTo>
                  <a:cubicBezTo>
                    <a:pt x="2680173" y="1350433"/>
                    <a:pt x="2686721" y="1348837"/>
                    <a:pt x="2692873" y="1346200"/>
                  </a:cubicBezTo>
                  <a:cubicBezTo>
                    <a:pt x="2730201" y="1330202"/>
                    <a:pt x="2706398" y="1333613"/>
                    <a:pt x="2750023" y="1327150"/>
                  </a:cubicBezTo>
                  <a:cubicBezTo>
                    <a:pt x="2796513" y="1320263"/>
                    <a:pt x="2889723" y="1308100"/>
                    <a:pt x="2889723" y="1308100"/>
                  </a:cubicBezTo>
                  <a:cubicBezTo>
                    <a:pt x="2902423" y="1303867"/>
                    <a:pt x="2915001" y="1299247"/>
                    <a:pt x="2927823" y="1295400"/>
                  </a:cubicBezTo>
                  <a:cubicBezTo>
                    <a:pt x="2936182" y="1292892"/>
                    <a:pt x="2945167" y="1292407"/>
                    <a:pt x="2953223" y="1289050"/>
                  </a:cubicBezTo>
                  <a:cubicBezTo>
                    <a:pt x="2970699" y="1281768"/>
                    <a:pt x="2985459" y="1267363"/>
                    <a:pt x="3004023" y="1263650"/>
                  </a:cubicBezTo>
                  <a:cubicBezTo>
                    <a:pt x="3040724" y="1256310"/>
                    <a:pt x="3062513" y="1253956"/>
                    <a:pt x="3099273" y="1231900"/>
                  </a:cubicBezTo>
                  <a:cubicBezTo>
                    <a:pt x="3187584" y="1178914"/>
                    <a:pt x="3076354" y="1243359"/>
                    <a:pt x="3162773" y="1200150"/>
                  </a:cubicBezTo>
                  <a:cubicBezTo>
                    <a:pt x="3169599" y="1196737"/>
                    <a:pt x="3174808" y="1190456"/>
                    <a:pt x="3181823" y="1187450"/>
                  </a:cubicBezTo>
                  <a:cubicBezTo>
                    <a:pt x="3189845" y="1184012"/>
                    <a:pt x="3199167" y="1184457"/>
                    <a:pt x="3207223" y="1181100"/>
                  </a:cubicBezTo>
                  <a:cubicBezTo>
                    <a:pt x="3224699" y="1173818"/>
                    <a:pt x="3240445" y="1162731"/>
                    <a:pt x="3258023" y="1155700"/>
                  </a:cubicBezTo>
                  <a:cubicBezTo>
                    <a:pt x="3268606" y="1151467"/>
                    <a:pt x="3279061" y="1146895"/>
                    <a:pt x="3289773" y="1143000"/>
                  </a:cubicBezTo>
                  <a:cubicBezTo>
                    <a:pt x="3302354" y="1138425"/>
                    <a:pt x="3315378" y="1135106"/>
                    <a:pt x="3327873" y="1130300"/>
                  </a:cubicBezTo>
                  <a:cubicBezTo>
                    <a:pt x="3342919" y="1124513"/>
                    <a:pt x="3357687" y="1118005"/>
                    <a:pt x="3372323" y="1111250"/>
                  </a:cubicBezTo>
                  <a:cubicBezTo>
                    <a:pt x="3385215" y="1105300"/>
                    <a:pt x="3397497" y="1098076"/>
                    <a:pt x="3410423" y="1092200"/>
                  </a:cubicBezTo>
                  <a:cubicBezTo>
                    <a:pt x="3420800" y="1087483"/>
                    <a:pt x="3431978" y="1084598"/>
                    <a:pt x="3442173" y="1079500"/>
                  </a:cubicBezTo>
                  <a:cubicBezTo>
                    <a:pt x="3453212" y="1073980"/>
                    <a:pt x="3462530" y="1065197"/>
                    <a:pt x="3473923" y="1060450"/>
                  </a:cubicBezTo>
                  <a:cubicBezTo>
                    <a:pt x="3488147" y="1054523"/>
                    <a:pt x="3503842" y="1052879"/>
                    <a:pt x="3518373" y="1047750"/>
                  </a:cubicBezTo>
                  <a:cubicBezTo>
                    <a:pt x="3539871" y="1040163"/>
                    <a:pt x="3581873" y="1022350"/>
                    <a:pt x="3581873" y="1022350"/>
                  </a:cubicBezTo>
                  <a:cubicBezTo>
                    <a:pt x="3635550" y="968673"/>
                    <a:pt x="3559672" y="1037506"/>
                    <a:pt x="3632673" y="996950"/>
                  </a:cubicBezTo>
                  <a:cubicBezTo>
                    <a:pt x="3643140" y="991135"/>
                    <a:pt x="3648264" y="978416"/>
                    <a:pt x="3658073" y="971550"/>
                  </a:cubicBezTo>
                  <a:cubicBezTo>
                    <a:pt x="3669705" y="963407"/>
                    <a:pt x="3684690" y="960851"/>
                    <a:pt x="3696173" y="952500"/>
                  </a:cubicBezTo>
                  <a:cubicBezTo>
                    <a:pt x="3708277" y="943697"/>
                    <a:pt x="3716848" y="930818"/>
                    <a:pt x="3727923" y="920750"/>
                  </a:cubicBezTo>
                  <a:cubicBezTo>
                    <a:pt x="3763842" y="888096"/>
                    <a:pt x="3760554" y="892281"/>
                    <a:pt x="3797773" y="869950"/>
                  </a:cubicBezTo>
                  <a:cubicBezTo>
                    <a:pt x="3841446" y="811719"/>
                    <a:pt x="3789609" y="878340"/>
                    <a:pt x="3842223" y="819150"/>
                  </a:cubicBezTo>
                  <a:cubicBezTo>
                    <a:pt x="3851227" y="809020"/>
                    <a:pt x="3858375" y="797308"/>
                    <a:pt x="3867623" y="787400"/>
                  </a:cubicBezTo>
                  <a:cubicBezTo>
                    <a:pt x="3888048" y="765516"/>
                    <a:pt x="3917736" y="750674"/>
                    <a:pt x="3931123" y="723900"/>
                  </a:cubicBezTo>
                  <a:cubicBezTo>
                    <a:pt x="3943641" y="698865"/>
                    <a:pt x="3943639" y="695082"/>
                    <a:pt x="3962873" y="673100"/>
                  </a:cubicBezTo>
                  <a:cubicBezTo>
                    <a:pt x="3995059" y="636316"/>
                    <a:pt x="3981705" y="660726"/>
                    <a:pt x="4007323" y="622300"/>
                  </a:cubicBezTo>
                  <a:cubicBezTo>
                    <a:pt x="4014169" y="612031"/>
                    <a:pt x="4018663" y="600188"/>
                    <a:pt x="4026373" y="590550"/>
                  </a:cubicBezTo>
                  <a:cubicBezTo>
                    <a:pt x="4035723" y="578863"/>
                    <a:pt x="4048111" y="569925"/>
                    <a:pt x="4058123" y="558800"/>
                  </a:cubicBezTo>
                  <a:cubicBezTo>
                    <a:pt x="4067190" y="548726"/>
                    <a:pt x="4074519" y="537180"/>
                    <a:pt x="4083523" y="527050"/>
                  </a:cubicBezTo>
                  <a:cubicBezTo>
                    <a:pt x="4091478" y="518101"/>
                    <a:pt x="4101131" y="510741"/>
                    <a:pt x="4108923" y="501650"/>
                  </a:cubicBezTo>
                  <a:cubicBezTo>
                    <a:pt x="4188210" y="409148"/>
                    <a:pt x="4134015" y="470323"/>
                    <a:pt x="4185123" y="400050"/>
                  </a:cubicBezTo>
                  <a:cubicBezTo>
                    <a:pt x="4218328" y="354394"/>
                    <a:pt x="4204954" y="381815"/>
                    <a:pt x="4235923" y="330200"/>
                  </a:cubicBezTo>
                  <a:cubicBezTo>
                    <a:pt x="4240793" y="322083"/>
                    <a:pt x="4243606" y="312827"/>
                    <a:pt x="4248623" y="304800"/>
                  </a:cubicBezTo>
                  <a:cubicBezTo>
                    <a:pt x="4273486" y="265020"/>
                    <a:pt x="4262821" y="294955"/>
                    <a:pt x="4280373" y="254000"/>
                  </a:cubicBezTo>
                  <a:cubicBezTo>
                    <a:pt x="4283010" y="247848"/>
                    <a:pt x="4284086" y="241102"/>
                    <a:pt x="4286723" y="234950"/>
                  </a:cubicBezTo>
                  <a:cubicBezTo>
                    <a:pt x="4290452" y="226249"/>
                    <a:pt x="4295578" y="218200"/>
                    <a:pt x="4299423" y="209550"/>
                  </a:cubicBezTo>
                  <a:cubicBezTo>
                    <a:pt x="4328039" y="145163"/>
                    <a:pt x="4300867" y="179627"/>
                    <a:pt x="4362923" y="76200"/>
                  </a:cubicBezTo>
                  <a:cubicBezTo>
                    <a:pt x="4369273" y="65617"/>
                    <a:pt x="4375432" y="54916"/>
                    <a:pt x="4381973" y="44450"/>
                  </a:cubicBezTo>
                  <a:cubicBezTo>
                    <a:pt x="4386018" y="37978"/>
                    <a:pt x="4388810" y="30286"/>
                    <a:pt x="4394673" y="25400"/>
                  </a:cubicBezTo>
                  <a:cubicBezTo>
                    <a:pt x="4401945" y="19340"/>
                    <a:pt x="4410941" y="15191"/>
                    <a:pt x="4420073" y="12700"/>
                  </a:cubicBezTo>
                  <a:cubicBezTo>
                    <a:pt x="4453127" y="3685"/>
                    <a:pt x="4574942" y="216"/>
                    <a:pt x="4578823" y="0"/>
                  </a:cubicBezTo>
                  <a:cubicBezTo>
                    <a:pt x="4614806" y="2117"/>
                    <a:pt x="4651485" y="-1002"/>
                    <a:pt x="4686773" y="6350"/>
                  </a:cubicBezTo>
                  <a:cubicBezTo>
                    <a:pt x="4687439" y="6489"/>
                    <a:pt x="4739568" y="35275"/>
                    <a:pt x="4750273" y="44450"/>
                  </a:cubicBezTo>
                  <a:cubicBezTo>
                    <a:pt x="4759364" y="52242"/>
                    <a:pt x="4766532" y="62116"/>
                    <a:pt x="4775673" y="69850"/>
                  </a:cubicBezTo>
                  <a:cubicBezTo>
                    <a:pt x="4794096" y="85439"/>
                    <a:pt x="4811237" y="103507"/>
                    <a:pt x="4832823" y="114300"/>
                  </a:cubicBezTo>
                  <a:cubicBezTo>
                    <a:pt x="4841290" y="118533"/>
                    <a:pt x="4850897" y="121006"/>
                    <a:pt x="4858223" y="127000"/>
                  </a:cubicBezTo>
                  <a:cubicBezTo>
                    <a:pt x="4874440" y="140269"/>
                    <a:pt x="4885910" y="158878"/>
                    <a:pt x="4902673" y="171450"/>
                  </a:cubicBezTo>
                  <a:cubicBezTo>
                    <a:pt x="4911140" y="177800"/>
                    <a:pt x="4920895" y="182723"/>
                    <a:pt x="4928073" y="190500"/>
                  </a:cubicBezTo>
                  <a:cubicBezTo>
                    <a:pt x="4946459" y="210418"/>
                    <a:pt x="4957706" y="237067"/>
                    <a:pt x="4978873" y="254000"/>
                  </a:cubicBezTo>
                  <a:cubicBezTo>
                    <a:pt x="5002159" y="272628"/>
                    <a:pt x="5030842" y="293658"/>
                    <a:pt x="5048723" y="317500"/>
                  </a:cubicBezTo>
                  <a:lnTo>
                    <a:pt x="5067773" y="342900"/>
                  </a:lnTo>
                  <a:cubicBezTo>
                    <a:pt x="5090201" y="455042"/>
                    <a:pt x="5055495" y="291530"/>
                    <a:pt x="5086823" y="406400"/>
                  </a:cubicBezTo>
                  <a:cubicBezTo>
                    <a:pt x="5090211" y="418822"/>
                    <a:pt x="5091056" y="431800"/>
                    <a:pt x="5093173" y="444500"/>
                  </a:cubicBezTo>
                  <a:cubicBezTo>
                    <a:pt x="5088940" y="512233"/>
                    <a:pt x="5093531" y="581103"/>
                    <a:pt x="5080473" y="647700"/>
                  </a:cubicBezTo>
                  <a:cubicBezTo>
                    <a:pt x="5072077" y="690521"/>
                    <a:pt x="5046548" y="728109"/>
                    <a:pt x="5029673" y="768350"/>
                  </a:cubicBezTo>
                  <a:cubicBezTo>
                    <a:pt x="5019032" y="793726"/>
                    <a:pt x="5006625" y="818445"/>
                    <a:pt x="4997923" y="844550"/>
                  </a:cubicBezTo>
                  <a:cubicBezTo>
                    <a:pt x="4992076" y="862090"/>
                    <a:pt x="4964853" y="946892"/>
                    <a:pt x="4953473" y="971550"/>
                  </a:cubicBezTo>
                  <a:cubicBezTo>
                    <a:pt x="4948301" y="982756"/>
                    <a:pt x="4939530" y="992064"/>
                    <a:pt x="4934423" y="1003300"/>
                  </a:cubicBezTo>
                  <a:cubicBezTo>
                    <a:pt x="4928883" y="1015487"/>
                    <a:pt x="4926298" y="1028819"/>
                    <a:pt x="4921723" y="1041400"/>
                  </a:cubicBezTo>
                  <a:cubicBezTo>
                    <a:pt x="4917828" y="1052112"/>
                    <a:pt x="4911960" y="1062136"/>
                    <a:pt x="4909023" y="1073150"/>
                  </a:cubicBezTo>
                  <a:cubicBezTo>
                    <a:pt x="4897225" y="1117393"/>
                    <a:pt x="4900502" y="1126954"/>
                    <a:pt x="4889973" y="1162050"/>
                  </a:cubicBezTo>
                  <a:cubicBezTo>
                    <a:pt x="4886126" y="1174872"/>
                    <a:pt x="4880795" y="1187235"/>
                    <a:pt x="4877273" y="1200150"/>
                  </a:cubicBezTo>
                  <a:cubicBezTo>
                    <a:pt x="4874433" y="1210563"/>
                    <a:pt x="4873541" y="1221429"/>
                    <a:pt x="4870923" y="1231900"/>
                  </a:cubicBezTo>
                  <a:cubicBezTo>
                    <a:pt x="4858721" y="1280708"/>
                    <a:pt x="4859468" y="1269128"/>
                    <a:pt x="4845523" y="1314450"/>
                  </a:cubicBezTo>
                  <a:cubicBezTo>
                    <a:pt x="4837171" y="1341593"/>
                    <a:pt x="4830723" y="1370499"/>
                    <a:pt x="4820123" y="1397000"/>
                  </a:cubicBezTo>
                  <a:cubicBezTo>
                    <a:pt x="4816607" y="1405789"/>
                    <a:pt x="4810658" y="1413504"/>
                    <a:pt x="4807423" y="1422400"/>
                  </a:cubicBezTo>
                  <a:cubicBezTo>
                    <a:pt x="4802157" y="1436882"/>
                    <a:pt x="4800446" y="1452543"/>
                    <a:pt x="4794723" y="1466850"/>
                  </a:cubicBezTo>
                  <a:cubicBezTo>
                    <a:pt x="4787692" y="1484428"/>
                    <a:pt x="4776119" y="1499980"/>
                    <a:pt x="4769323" y="1517650"/>
                  </a:cubicBezTo>
                  <a:cubicBezTo>
                    <a:pt x="4758740" y="1545167"/>
                    <a:pt x="4746896" y="1572231"/>
                    <a:pt x="4737573" y="1600200"/>
                  </a:cubicBezTo>
                  <a:cubicBezTo>
                    <a:pt x="4735456" y="1606550"/>
                    <a:pt x="4734544" y="1613438"/>
                    <a:pt x="4731223" y="1619250"/>
                  </a:cubicBezTo>
                  <a:cubicBezTo>
                    <a:pt x="4725972" y="1628439"/>
                    <a:pt x="4719657" y="1637166"/>
                    <a:pt x="4712173" y="1644650"/>
                  </a:cubicBezTo>
                  <a:cubicBezTo>
                    <a:pt x="4704689" y="1652134"/>
                    <a:pt x="4695240" y="1657350"/>
                    <a:pt x="4686773" y="1663700"/>
                  </a:cubicBezTo>
                  <a:cubicBezTo>
                    <a:pt x="4684656" y="1670050"/>
                    <a:pt x="4684314" y="1677303"/>
                    <a:pt x="4680423" y="1682750"/>
                  </a:cubicBezTo>
                  <a:cubicBezTo>
                    <a:pt x="4663959" y="1705800"/>
                    <a:pt x="4650089" y="1709658"/>
                    <a:pt x="4629623" y="1727200"/>
                  </a:cubicBezTo>
                  <a:cubicBezTo>
                    <a:pt x="4622805" y="1733044"/>
                    <a:pt x="4618605" y="1742234"/>
                    <a:pt x="4610573" y="1746250"/>
                  </a:cubicBezTo>
                  <a:cubicBezTo>
                    <a:pt x="4600920" y="1751077"/>
                    <a:pt x="4589406" y="1750483"/>
                    <a:pt x="4578823" y="1752600"/>
                  </a:cubicBezTo>
                  <a:cubicBezTo>
                    <a:pt x="4561890" y="1746250"/>
                    <a:pt x="4543531" y="1742855"/>
                    <a:pt x="4528023" y="1733550"/>
                  </a:cubicBezTo>
                  <a:cubicBezTo>
                    <a:pt x="4521479" y="1729623"/>
                    <a:pt x="4520290" y="1720294"/>
                    <a:pt x="4515323" y="1714500"/>
                  </a:cubicBezTo>
                  <a:cubicBezTo>
                    <a:pt x="4507531" y="1705409"/>
                    <a:pt x="4497274" y="1698551"/>
                    <a:pt x="4489923" y="1689100"/>
                  </a:cubicBezTo>
                  <a:cubicBezTo>
                    <a:pt x="4482346" y="1679358"/>
                    <a:pt x="4477951" y="1667461"/>
                    <a:pt x="4470873" y="1657350"/>
                  </a:cubicBezTo>
                  <a:cubicBezTo>
                    <a:pt x="4463101" y="1646247"/>
                    <a:pt x="4453940" y="1636183"/>
                    <a:pt x="4445473" y="1625600"/>
                  </a:cubicBezTo>
                  <a:cubicBezTo>
                    <a:pt x="4434640" y="1582270"/>
                    <a:pt x="4445398" y="1617493"/>
                    <a:pt x="4426423" y="1574800"/>
                  </a:cubicBezTo>
                  <a:cubicBezTo>
                    <a:pt x="4421794" y="1564384"/>
                    <a:pt x="4420046" y="1552534"/>
                    <a:pt x="4413723" y="1543050"/>
                  </a:cubicBezTo>
                  <a:cubicBezTo>
                    <a:pt x="4407081" y="1533087"/>
                    <a:pt x="4397334" y="1525535"/>
                    <a:pt x="4388323" y="1517650"/>
                  </a:cubicBezTo>
                  <a:cubicBezTo>
                    <a:pt x="4380358" y="1510681"/>
                    <a:pt x="4371898" y="1504209"/>
                    <a:pt x="4362923" y="1498600"/>
                  </a:cubicBezTo>
                  <a:cubicBezTo>
                    <a:pt x="4345405" y="1487651"/>
                    <a:pt x="4318423" y="1477950"/>
                    <a:pt x="4299423" y="1473200"/>
                  </a:cubicBezTo>
                  <a:cubicBezTo>
                    <a:pt x="4286932" y="1470077"/>
                    <a:pt x="4274023" y="1468967"/>
                    <a:pt x="4261323" y="1466850"/>
                  </a:cubicBezTo>
                  <a:cubicBezTo>
                    <a:pt x="4155490" y="1468967"/>
                    <a:pt x="4049526" y="1467537"/>
                    <a:pt x="3943823" y="1473200"/>
                  </a:cubicBezTo>
                  <a:cubicBezTo>
                    <a:pt x="3938248" y="1473499"/>
                    <a:pt x="3881251" y="1494557"/>
                    <a:pt x="3873973" y="1498600"/>
                  </a:cubicBezTo>
                  <a:cubicBezTo>
                    <a:pt x="3864722" y="1503740"/>
                    <a:pt x="3858039" y="1512917"/>
                    <a:pt x="3848573" y="1517650"/>
                  </a:cubicBezTo>
                  <a:cubicBezTo>
                    <a:pt x="3840767" y="1521553"/>
                    <a:pt x="3831640" y="1521883"/>
                    <a:pt x="3823173" y="1524000"/>
                  </a:cubicBezTo>
                  <a:cubicBezTo>
                    <a:pt x="3812590" y="1532467"/>
                    <a:pt x="3801553" y="1540396"/>
                    <a:pt x="3791423" y="1549400"/>
                  </a:cubicBezTo>
                  <a:cubicBezTo>
                    <a:pt x="3782474" y="1557355"/>
                    <a:pt x="3775602" y="1567616"/>
                    <a:pt x="3766023" y="1574800"/>
                  </a:cubicBezTo>
                  <a:cubicBezTo>
                    <a:pt x="3746244" y="1589634"/>
                    <a:pt x="3724721" y="1589955"/>
                    <a:pt x="3702523" y="1600200"/>
                  </a:cubicBezTo>
                  <a:cubicBezTo>
                    <a:pt x="3687029" y="1607351"/>
                    <a:pt x="3673337" y="1617968"/>
                    <a:pt x="3658073" y="1625600"/>
                  </a:cubicBezTo>
                  <a:cubicBezTo>
                    <a:pt x="3643655" y="1632809"/>
                    <a:pt x="3627619" y="1636652"/>
                    <a:pt x="3613623" y="1644650"/>
                  </a:cubicBezTo>
                  <a:cubicBezTo>
                    <a:pt x="3597814" y="1653684"/>
                    <a:pt x="3584680" y="1666857"/>
                    <a:pt x="3569173" y="1676400"/>
                  </a:cubicBezTo>
                  <a:cubicBezTo>
                    <a:pt x="3544375" y="1691660"/>
                    <a:pt x="3532069" y="1691445"/>
                    <a:pt x="3512023" y="1708150"/>
                  </a:cubicBezTo>
                  <a:cubicBezTo>
                    <a:pt x="3505124" y="1713899"/>
                    <a:pt x="3500445" y="1722219"/>
                    <a:pt x="3492973" y="1727200"/>
                  </a:cubicBezTo>
                  <a:cubicBezTo>
                    <a:pt x="3423987" y="1773191"/>
                    <a:pt x="3480081" y="1730471"/>
                    <a:pt x="3435823" y="1752600"/>
                  </a:cubicBezTo>
                  <a:cubicBezTo>
                    <a:pt x="3428997" y="1756013"/>
                    <a:pt x="3422732" y="1760532"/>
                    <a:pt x="3416773" y="1765300"/>
                  </a:cubicBezTo>
                  <a:cubicBezTo>
                    <a:pt x="3390955" y="1785955"/>
                    <a:pt x="3369280" y="1812396"/>
                    <a:pt x="3340573" y="1828800"/>
                  </a:cubicBezTo>
                  <a:cubicBezTo>
                    <a:pt x="3215347" y="1900358"/>
                    <a:pt x="3373390" y="1814736"/>
                    <a:pt x="3251673" y="1866900"/>
                  </a:cubicBezTo>
                  <a:cubicBezTo>
                    <a:pt x="3221221" y="1879951"/>
                    <a:pt x="3190340" y="1892972"/>
                    <a:pt x="3162773" y="1911350"/>
                  </a:cubicBezTo>
                  <a:cubicBezTo>
                    <a:pt x="3150073" y="1919817"/>
                    <a:pt x="3138532" y="1930354"/>
                    <a:pt x="3124673" y="1936750"/>
                  </a:cubicBezTo>
                  <a:cubicBezTo>
                    <a:pt x="3110682" y="1943208"/>
                    <a:pt x="3095040" y="1945217"/>
                    <a:pt x="3080223" y="1949450"/>
                  </a:cubicBezTo>
                  <a:cubicBezTo>
                    <a:pt x="3004274" y="2025399"/>
                    <a:pt x="3120065" y="1914063"/>
                    <a:pt x="3010373" y="2000250"/>
                  </a:cubicBezTo>
                  <a:cubicBezTo>
                    <a:pt x="2993897" y="2013196"/>
                    <a:pt x="2982020" y="2031286"/>
                    <a:pt x="2965923" y="2044700"/>
                  </a:cubicBezTo>
                  <a:cubicBezTo>
                    <a:pt x="2956441" y="2052601"/>
                    <a:pt x="2943915" y="2056173"/>
                    <a:pt x="2934173" y="2063750"/>
                  </a:cubicBezTo>
                  <a:cubicBezTo>
                    <a:pt x="2924722" y="2071101"/>
                    <a:pt x="2917722" y="2081195"/>
                    <a:pt x="2908773" y="2089150"/>
                  </a:cubicBezTo>
                  <a:cubicBezTo>
                    <a:pt x="2898643" y="2098154"/>
                    <a:pt x="2886090" y="2104476"/>
                    <a:pt x="2877023" y="2114550"/>
                  </a:cubicBezTo>
                  <a:cubicBezTo>
                    <a:pt x="2866812" y="2125895"/>
                    <a:pt x="2861834" y="2141305"/>
                    <a:pt x="2851623" y="2152650"/>
                  </a:cubicBezTo>
                  <a:cubicBezTo>
                    <a:pt x="2842556" y="2162724"/>
                    <a:pt x="2829457" y="2168466"/>
                    <a:pt x="2819873" y="2178050"/>
                  </a:cubicBezTo>
                  <a:cubicBezTo>
                    <a:pt x="2812389" y="2185534"/>
                    <a:pt x="2807974" y="2195648"/>
                    <a:pt x="2800823" y="2203450"/>
                  </a:cubicBezTo>
                  <a:cubicBezTo>
                    <a:pt x="2784641" y="2221103"/>
                    <a:pt x="2760733" y="2232831"/>
                    <a:pt x="2750023" y="2254250"/>
                  </a:cubicBezTo>
                  <a:lnTo>
                    <a:pt x="2724623" y="2305050"/>
                  </a:lnTo>
                  <a:cubicBezTo>
                    <a:pt x="2720390" y="2313517"/>
                    <a:pt x="2717603" y="2322877"/>
                    <a:pt x="2711923" y="2330450"/>
                  </a:cubicBezTo>
                  <a:lnTo>
                    <a:pt x="2692873" y="2355850"/>
                  </a:lnTo>
                  <a:cubicBezTo>
                    <a:pt x="2679283" y="2396620"/>
                    <a:pt x="2690236" y="2369331"/>
                    <a:pt x="2648423" y="2432050"/>
                  </a:cubicBezTo>
                  <a:cubicBezTo>
                    <a:pt x="2644190" y="2438400"/>
                    <a:pt x="2641828" y="2446521"/>
                    <a:pt x="2635723" y="2451100"/>
                  </a:cubicBezTo>
                  <a:cubicBezTo>
                    <a:pt x="2627256" y="2457450"/>
                    <a:pt x="2618125" y="2462999"/>
                    <a:pt x="2610323" y="2470150"/>
                  </a:cubicBezTo>
                  <a:cubicBezTo>
                    <a:pt x="2592670" y="2486332"/>
                    <a:pt x="2574854" y="2502553"/>
                    <a:pt x="2559523" y="2520950"/>
                  </a:cubicBezTo>
                  <a:cubicBezTo>
                    <a:pt x="2548940" y="2533650"/>
                    <a:pt x="2540473" y="2548467"/>
                    <a:pt x="2527773" y="2559050"/>
                  </a:cubicBezTo>
                  <a:cubicBezTo>
                    <a:pt x="2514663" y="2569975"/>
                    <a:pt x="2497720" y="2575288"/>
                    <a:pt x="2483323" y="2584450"/>
                  </a:cubicBezTo>
                  <a:cubicBezTo>
                    <a:pt x="2474394" y="2590132"/>
                    <a:pt x="2465407" y="2596016"/>
                    <a:pt x="2457923" y="2603500"/>
                  </a:cubicBezTo>
                  <a:cubicBezTo>
                    <a:pt x="2452527" y="2608896"/>
                    <a:pt x="2451182" y="2617782"/>
                    <a:pt x="2445223" y="2622550"/>
                  </a:cubicBezTo>
                  <a:cubicBezTo>
                    <a:pt x="2439996" y="2626731"/>
                    <a:pt x="2432523" y="2626783"/>
                    <a:pt x="2426173" y="2628900"/>
                  </a:cubicBezTo>
                  <a:cubicBezTo>
                    <a:pt x="2419823" y="2635250"/>
                    <a:pt x="2414307" y="2642562"/>
                    <a:pt x="2407123" y="2647950"/>
                  </a:cubicBezTo>
                  <a:cubicBezTo>
                    <a:pt x="2384436" y="2664965"/>
                    <a:pt x="2373236" y="2666776"/>
                    <a:pt x="2349973" y="2679700"/>
                  </a:cubicBezTo>
                  <a:cubicBezTo>
                    <a:pt x="2339184" y="2685694"/>
                    <a:pt x="2329262" y="2693230"/>
                    <a:pt x="2318223" y="2698750"/>
                  </a:cubicBezTo>
                  <a:cubicBezTo>
                    <a:pt x="2299577" y="2708073"/>
                    <a:pt x="2279719" y="2714827"/>
                    <a:pt x="2261073" y="2724150"/>
                  </a:cubicBezTo>
                  <a:cubicBezTo>
                    <a:pt x="2245809" y="2731782"/>
                    <a:pt x="2232257" y="2742710"/>
                    <a:pt x="2216623" y="2749550"/>
                  </a:cubicBezTo>
                  <a:cubicBezTo>
                    <a:pt x="2198226" y="2757599"/>
                    <a:pt x="2178523" y="2762250"/>
                    <a:pt x="2159473" y="2768600"/>
                  </a:cubicBezTo>
                  <a:cubicBezTo>
                    <a:pt x="2153123" y="2770717"/>
                    <a:pt x="2146987" y="2773637"/>
                    <a:pt x="2140423" y="2774950"/>
                  </a:cubicBezTo>
                  <a:cubicBezTo>
                    <a:pt x="2129840" y="2777067"/>
                    <a:pt x="2119086" y="2778460"/>
                    <a:pt x="2108673" y="2781300"/>
                  </a:cubicBezTo>
                  <a:cubicBezTo>
                    <a:pt x="2037675" y="2800663"/>
                    <a:pt x="2104486" y="2788262"/>
                    <a:pt x="2026123" y="2806700"/>
                  </a:cubicBezTo>
                  <a:cubicBezTo>
                    <a:pt x="2005111" y="2811644"/>
                    <a:pt x="1983498" y="2813907"/>
                    <a:pt x="1962623" y="2819400"/>
                  </a:cubicBezTo>
                  <a:cubicBezTo>
                    <a:pt x="1943204" y="2824510"/>
                    <a:pt x="1924639" y="2832460"/>
                    <a:pt x="1905473" y="2838450"/>
                  </a:cubicBezTo>
                  <a:cubicBezTo>
                    <a:pt x="1889125" y="2843559"/>
                    <a:pt x="1840046" y="2856067"/>
                    <a:pt x="1822923" y="2863850"/>
                  </a:cubicBezTo>
                  <a:cubicBezTo>
                    <a:pt x="1811687" y="2868957"/>
                    <a:pt x="1802008" y="2876990"/>
                    <a:pt x="1791173" y="2882900"/>
                  </a:cubicBezTo>
                  <a:cubicBezTo>
                    <a:pt x="1778708" y="2889699"/>
                    <a:pt x="1765249" y="2894645"/>
                    <a:pt x="1753073" y="2901950"/>
                  </a:cubicBezTo>
                  <a:cubicBezTo>
                    <a:pt x="1743998" y="2907395"/>
                    <a:pt x="1736924" y="2915860"/>
                    <a:pt x="1727673" y="2921000"/>
                  </a:cubicBezTo>
                  <a:cubicBezTo>
                    <a:pt x="1717709" y="2926536"/>
                    <a:pt x="1706506" y="2929467"/>
                    <a:pt x="1695923" y="2933700"/>
                  </a:cubicBezTo>
                  <a:cubicBezTo>
                    <a:pt x="1670523" y="2954867"/>
                    <a:pt x="1646174" y="2977362"/>
                    <a:pt x="1619723" y="2997200"/>
                  </a:cubicBezTo>
                  <a:cubicBezTo>
                    <a:pt x="1602790" y="3009900"/>
                    <a:pt x="1584526" y="3020997"/>
                    <a:pt x="1568923" y="3035300"/>
                  </a:cubicBezTo>
                  <a:cubicBezTo>
                    <a:pt x="1558932" y="3044458"/>
                    <a:pt x="1553107" y="3057466"/>
                    <a:pt x="1543523" y="3067050"/>
                  </a:cubicBezTo>
                  <a:cubicBezTo>
                    <a:pt x="1509142" y="3101431"/>
                    <a:pt x="1515421" y="3081540"/>
                    <a:pt x="1486373" y="3117850"/>
                  </a:cubicBezTo>
                  <a:cubicBezTo>
                    <a:pt x="1476838" y="3129769"/>
                    <a:pt x="1470403" y="3143948"/>
                    <a:pt x="1460973" y="3155950"/>
                  </a:cubicBezTo>
                  <a:cubicBezTo>
                    <a:pt x="1447072" y="3173643"/>
                    <a:pt x="1430579" y="3189180"/>
                    <a:pt x="1416523" y="3206750"/>
                  </a:cubicBezTo>
                  <a:cubicBezTo>
                    <a:pt x="1393103" y="3236025"/>
                    <a:pt x="1346212" y="3309272"/>
                    <a:pt x="1333973" y="3333750"/>
                  </a:cubicBezTo>
                  <a:cubicBezTo>
                    <a:pt x="1329740" y="3342217"/>
                    <a:pt x="1324266" y="3350170"/>
                    <a:pt x="1321273" y="3359150"/>
                  </a:cubicBezTo>
                  <a:cubicBezTo>
                    <a:pt x="1303622" y="3412102"/>
                    <a:pt x="1312570" y="3432530"/>
                    <a:pt x="1276823" y="3486150"/>
                  </a:cubicBezTo>
                  <a:cubicBezTo>
                    <a:pt x="1259890" y="3511550"/>
                    <a:pt x="1237360" y="3534006"/>
                    <a:pt x="1226023" y="3562350"/>
                  </a:cubicBezTo>
                  <a:cubicBezTo>
                    <a:pt x="1212896" y="3595168"/>
                    <a:pt x="1212384" y="3598997"/>
                    <a:pt x="1194273" y="3632200"/>
                  </a:cubicBezTo>
                  <a:cubicBezTo>
                    <a:pt x="1188363" y="3643035"/>
                    <a:pt x="1180743" y="3652911"/>
                    <a:pt x="1175223" y="3663950"/>
                  </a:cubicBezTo>
                  <a:cubicBezTo>
                    <a:pt x="1170125" y="3674145"/>
                    <a:pt x="1168178" y="3685803"/>
                    <a:pt x="1162523" y="3695700"/>
                  </a:cubicBezTo>
                  <a:cubicBezTo>
                    <a:pt x="1129959" y="3752687"/>
                    <a:pt x="1140217" y="3742321"/>
                    <a:pt x="1105373" y="3765550"/>
                  </a:cubicBezTo>
                  <a:cubicBezTo>
                    <a:pt x="1101140" y="3771900"/>
                    <a:pt x="1098632" y="3779832"/>
                    <a:pt x="1092673" y="3784600"/>
                  </a:cubicBezTo>
                  <a:cubicBezTo>
                    <a:pt x="1087446" y="3788781"/>
                    <a:pt x="1079775" y="3788313"/>
                    <a:pt x="1073623" y="3790950"/>
                  </a:cubicBezTo>
                  <a:cubicBezTo>
                    <a:pt x="1016207" y="3815557"/>
                    <a:pt x="1087655" y="3793792"/>
                    <a:pt x="997423" y="3816350"/>
                  </a:cubicBezTo>
                  <a:lnTo>
                    <a:pt x="972023" y="3822700"/>
                  </a:lnTo>
                  <a:cubicBezTo>
                    <a:pt x="912756" y="3820583"/>
                    <a:pt x="853419" y="3819938"/>
                    <a:pt x="794223" y="3816350"/>
                  </a:cubicBezTo>
                  <a:cubicBezTo>
                    <a:pt x="785978" y="3815850"/>
                    <a:pt x="754064" y="3808971"/>
                    <a:pt x="743423" y="3803650"/>
                  </a:cubicBezTo>
                  <a:cubicBezTo>
                    <a:pt x="736597" y="3800237"/>
                    <a:pt x="716965" y="3784600"/>
                    <a:pt x="705323" y="3778250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2EFCC74D-EF3F-476A-A191-A1D03AF12D93}"/>
                </a:ext>
              </a:extLst>
            </p:cNvPr>
            <p:cNvSpPr txBox="1"/>
            <p:nvPr/>
          </p:nvSpPr>
          <p:spPr>
            <a:xfrm rot="19771130">
              <a:off x="4109662" y="4327114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63C77B9C-2884-4920-8984-1F097308007B}"/>
                </a:ext>
              </a:extLst>
            </p:cNvPr>
            <p:cNvSpPr/>
            <p:nvPr/>
          </p:nvSpPr>
          <p:spPr>
            <a:xfrm>
              <a:off x="2882886" y="5826490"/>
              <a:ext cx="133364" cy="142510"/>
            </a:xfrm>
            <a:custGeom>
              <a:avLst/>
              <a:gdLst>
                <a:gd name="connsiteX0" fmla="*/ 88914 w 133364"/>
                <a:gd name="connsiteY0" fmla="*/ 9160 h 142510"/>
                <a:gd name="connsiteX1" fmla="*/ 12714 w 133364"/>
                <a:gd name="connsiteY1" fmla="*/ 9160 h 142510"/>
                <a:gd name="connsiteX2" fmla="*/ 14 w 133364"/>
                <a:gd name="connsiteY2" fmla="*/ 72660 h 142510"/>
                <a:gd name="connsiteX3" fmla="*/ 44464 w 133364"/>
                <a:gd name="connsiteY3" fmla="*/ 117110 h 142510"/>
                <a:gd name="connsiteX4" fmla="*/ 95264 w 133364"/>
                <a:gd name="connsiteY4" fmla="*/ 142510 h 142510"/>
                <a:gd name="connsiteX5" fmla="*/ 133364 w 133364"/>
                <a:gd name="connsiteY5" fmla="*/ 91710 h 142510"/>
                <a:gd name="connsiteX6" fmla="*/ 120664 w 133364"/>
                <a:gd name="connsiteY6" fmla="*/ 53610 h 142510"/>
                <a:gd name="connsiteX7" fmla="*/ 88914 w 133364"/>
                <a:gd name="connsiteY7" fmla="*/ 9160 h 142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364" h="142510">
                  <a:moveTo>
                    <a:pt x="88914" y="9160"/>
                  </a:moveTo>
                  <a:cubicBezTo>
                    <a:pt x="70922" y="1752"/>
                    <a:pt x="26005" y="-7085"/>
                    <a:pt x="12714" y="9160"/>
                  </a:cubicBezTo>
                  <a:cubicBezTo>
                    <a:pt x="-955" y="25867"/>
                    <a:pt x="14" y="72660"/>
                    <a:pt x="14" y="72660"/>
                  </a:cubicBezTo>
                  <a:cubicBezTo>
                    <a:pt x="10433" y="124754"/>
                    <a:pt x="-5665" y="92045"/>
                    <a:pt x="44464" y="117110"/>
                  </a:cubicBezTo>
                  <a:lnTo>
                    <a:pt x="95264" y="142510"/>
                  </a:lnTo>
                  <a:cubicBezTo>
                    <a:pt x="104520" y="133254"/>
                    <a:pt x="133364" y="109765"/>
                    <a:pt x="133364" y="91710"/>
                  </a:cubicBezTo>
                  <a:cubicBezTo>
                    <a:pt x="133364" y="78323"/>
                    <a:pt x="131803" y="61036"/>
                    <a:pt x="120664" y="53610"/>
                  </a:cubicBezTo>
                  <a:cubicBezTo>
                    <a:pt x="99853" y="39736"/>
                    <a:pt x="106906" y="16568"/>
                    <a:pt x="88914" y="9160"/>
                  </a:cubicBezTo>
                  <a:close/>
                </a:path>
              </a:pathLst>
            </a:cu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CE795F6C-6E33-46F3-AD4B-2BD0EB562E98}"/>
                </a:ext>
              </a:extLst>
            </p:cNvPr>
            <p:cNvSpPr/>
            <p:nvPr/>
          </p:nvSpPr>
          <p:spPr>
            <a:xfrm>
              <a:off x="4387850" y="4587160"/>
              <a:ext cx="95250" cy="137240"/>
            </a:xfrm>
            <a:custGeom>
              <a:avLst/>
              <a:gdLst>
                <a:gd name="connsiteX0" fmla="*/ 69850 w 95250"/>
                <a:gd name="connsiteY0" fmla="*/ 10240 h 137240"/>
                <a:gd name="connsiteX1" fmla="*/ 38100 w 95250"/>
                <a:gd name="connsiteY1" fmla="*/ 3890 h 137240"/>
                <a:gd name="connsiteX2" fmla="*/ 25400 w 95250"/>
                <a:gd name="connsiteY2" fmla="*/ 22940 h 137240"/>
                <a:gd name="connsiteX3" fmla="*/ 19050 w 95250"/>
                <a:gd name="connsiteY3" fmla="*/ 41990 h 137240"/>
                <a:gd name="connsiteX4" fmla="*/ 0 w 95250"/>
                <a:gd name="connsiteY4" fmla="*/ 80090 h 137240"/>
                <a:gd name="connsiteX5" fmla="*/ 19050 w 95250"/>
                <a:gd name="connsiteY5" fmla="*/ 124540 h 137240"/>
                <a:gd name="connsiteX6" fmla="*/ 57150 w 95250"/>
                <a:gd name="connsiteY6" fmla="*/ 137240 h 137240"/>
                <a:gd name="connsiteX7" fmla="*/ 95250 w 95250"/>
                <a:gd name="connsiteY7" fmla="*/ 99140 h 137240"/>
                <a:gd name="connsiteX8" fmla="*/ 69850 w 95250"/>
                <a:gd name="connsiteY8" fmla="*/ 10240 h 137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250" h="137240">
                  <a:moveTo>
                    <a:pt x="69850" y="10240"/>
                  </a:moveTo>
                  <a:cubicBezTo>
                    <a:pt x="60325" y="-5635"/>
                    <a:pt x="48478" y="925"/>
                    <a:pt x="38100" y="3890"/>
                  </a:cubicBezTo>
                  <a:cubicBezTo>
                    <a:pt x="30762" y="5987"/>
                    <a:pt x="28813" y="16114"/>
                    <a:pt x="25400" y="22940"/>
                  </a:cubicBezTo>
                  <a:cubicBezTo>
                    <a:pt x="22407" y="28927"/>
                    <a:pt x="22043" y="36003"/>
                    <a:pt x="19050" y="41990"/>
                  </a:cubicBezTo>
                  <a:cubicBezTo>
                    <a:pt x="-5569" y="91229"/>
                    <a:pt x="15961" y="32207"/>
                    <a:pt x="0" y="80090"/>
                  </a:cubicBezTo>
                  <a:cubicBezTo>
                    <a:pt x="3001" y="92092"/>
                    <a:pt x="6057" y="116419"/>
                    <a:pt x="19050" y="124540"/>
                  </a:cubicBezTo>
                  <a:cubicBezTo>
                    <a:pt x="30402" y="131635"/>
                    <a:pt x="57150" y="137240"/>
                    <a:pt x="57150" y="137240"/>
                  </a:cubicBezTo>
                  <a:cubicBezTo>
                    <a:pt x="85099" y="126061"/>
                    <a:pt x="95250" y="131952"/>
                    <a:pt x="95250" y="99140"/>
                  </a:cubicBezTo>
                  <a:cubicBezTo>
                    <a:pt x="95250" y="79973"/>
                    <a:pt x="79375" y="26115"/>
                    <a:pt x="69850" y="10240"/>
                  </a:cubicBezTo>
                  <a:close/>
                </a:path>
              </a:pathLst>
            </a:cu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291EF483-8B1A-48B0-9E2E-9A23E7FD5CB0}"/>
              </a:ext>
            </a:extLst>
          </p:cNvPr>
          <p:cNvGrpSpPr/>
          <p:nvPr/>
        </p:nvGrpSpPr>
        <p:grpSpPr>
          <a:xfrm>
            <a:off x="8187218" y="3383195"/>
            <a:ext cx="3848485" cy="2886364"/>
            <a:chOff x="484632" y="0"/>
            <a:chExt cx="9144000" cy="6858000"/>
          </a:xfrm>
        </p:grpSpPr>
        <p:pic>
          <p:nvPicPr>
            <p:cNvPr id="67" name="Picture 66" descr="A picture containing dark, night sky&#10;&#10;Description automatically generated">
              <a:extLst>
                <a:ext uri="{FF2B5EF4-FFF2-40B4-BE49-F238E27FC236}">
                  <a16:creationId xmlns:a16="http://schemas.microsoft.com/office/drawing/2014/main" id="{E9642BF8-AC53-4D0B-881F-32E439BD1C6D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brightnessContrast bright="7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F223440D-4314-480C-8A56-ABEA10DDB6D1}"/>
                </a:ext>
              </a:extLst>
            </p:cNvPr>
            <p:cNvGrpSpPr/>
            <p:nvPr/>
          </p:nvGrpSpPr>
          <p:grpSpPr>
            <a:xfrm>
              <a:off x="2800350" y="3252788"/>
              <a:ext cx="3910013" cy="2647950"/>
              <a:chOff x="2800350" y="3252788"/>
              <a:chExt cx="3910013" cy="2647950"/>
            </a:xfrm>
          </p:grpSpPr>
          <p:sp>
            <p:nvSpPr>
              <p:cNvPr id="70" name="Freeform: Shape 69">
                <a:extLst>
                  <a:ext uri="{FF2B5EF4-FFF2-40B4-BE49-F238E27FC236}">
                    <a16:creationId xmlns:a16="http://schemas.microsoft.com/office/drawing/2014/main" id="{105602CA-3904-40F5-BB38-F5E47C230E03}"/>
                  </a:ext>
                </a:extLst>
              </p:cNvPr>
              <p:cNvSpPr/>
              <p:nvPr/>
            </p:nvSpPr>
            <p:spPr>
              <a:xfrm>
                <a:off x="2800350" y="3252788"/>
                <a:ext cx="3910013" cy="2647950"/>
              </a:xfrm>
              <a:custGeom>
                <a:avLst/>
                <a:gdLst>
                  <a:gd name="connsiteX0" fmla="*/ 538163 w 3910013"/>
                  <a:gd name="connsiteY0" fmla="*/ 1533525 h 2647950"/>
                  <a:gd name="connsiteX1" fmla="*/ 590550 w 3910013"/>
                  <a:gd name="connsiteY1" fmla="*/ 1471612 h 2647950"/>
                  <a:gd name="connsiteX2" fmla="*/ 604838 w 3910013"/>
                  <a:gd name="connsiteY2" fmla="*/ 1466850 h 2647950"/>
                  <a:gd name="connsiteX3" fmla="*/ 628650 w 3910013"/>
                  <a:gd name="connsiteY3" fmla="*/ 1447800 h 2647950"/>
                  <a:gd name="connsiteX4" fmla="*/ 681038 w 3910013"/>
                  <a:gd name="connsiteY4" fmla="*/ 1423987 h 2647950"/>
                  <a:gd name="connsiteX5" fmla="*/ 719138 w 3910013"/>
                  <a:gd name="connsiteY5" fmla="*/ 1404937 h 2647950"/>
                  <a:gd name="connsiteX6" fmla="*/ 738188 w 3910013"/>
                  <a:gd name="connsiteY6" fmla="*/ 1395412 h 2647950"/>
                  <a:gd name="connsiteX7" fmla="*/ 785813 w 3910013"/>
                  <a:gd name="connsiteY7" fmla="*/ 1376362 h 2647950"/>
                  <a:gd name="connsiteX8" fmla="*/ 823913 w 3910013"/>
                  <a:gd name="connsiteY8" fmla="*/ 1366837 h 2647950"/>
                  <a:gd name="connsiteX9" fmla="*/ 842963 w 3910013"/>
                  <a:gd name="connsiteY9" fmla="*/ 1357312 h 2647950"/>
                  <a:gd name="connsiteX10" fmla="*/ 890588 w 3910013"/>
                  <a:gd name="connsiteY10" fmla="*/ 1347787 h 2647950"/>
                  <a:gd name="connsiteX11" fmla="*/ 957263 w 3910013"/>
                  <a:gd name="connsiteY11" fmla="*/ 1338262 h 2647950"/>
                  <a:gd name="connsiteX12" fmla="*/ 990600 w 3910013"/>
                  <a:gd name="connsiteY12" fmla="*/ 1333500 h 2647950"/>
                  <a:gd name="connsiteX13" fmla="*/ 1071563 w 3910013"/>
                  <a:gd name="connsiteY13" fmla="*/ 1328737 h 2647950"/>
                  <a:gd name="connsiteX14" fmla="*/ 1100138 w 3910013"/>
                  <a:gd name="connsiteY14" fmla="*/ 1319212 h 2647950"/>
                  <a:gd name="connsiteX15" fmla="*/ 1147763 w 3910013"/>
                  <a:gd name="connsiteY15" fmla="*/ 1309687 h 2647950"/>
                  <a:gd name="connsiteX16" fmla="*/ 1352550 w 3910013"/>
                  <a:gd name="connsiteY16" fmla="*/ 1314450 h 2647950"/>
                  <a:gd name="connsiteX17" fmla="*/ 1385888 w 3910013"/>
                  <a:gd name="connsiteY17" fmla="*/ 1323975 h 2647950"/>
                  <a:gd name="connsiteX18" fmla="*/ 1428750 w 3910013"/>
                  <a:gd name="connsiteY18" fmla="*/ 1328737 h 2647950"/>
                  <a:gd name="connsiteX19" fmla="*/ 1524000 w 3910013"/>
                  <a:gd name="connsiteY19" fmla="*/ 1338262 h 2647950"/>
                  <a:gd name="connsiteX20" fmla="*/ 1657350 w 3910013"/>
                  <a:gd name="connsiteY20" fmla="*/ 1333500 h 2647950"/>
                  <a:gd name="connsiteX21" fmla="*/ 1690688 w 3910013"/>
                  <a:gd name="connsiteY21" fmla="*/ 1314450 h 2647950"/>
                  <a:gd name="connsiteX22" fmla="*/ 1714500 w 3910013"/>
                  <a:gd name="connsiteY22" fmla="*/ 1309687 h 2647950"/>
                  <a:gd name="connsiteX23" fmla="*/ 1733550 w 3910013"/>
                  <a:gd name="connsiteY23" fmla="*/ 1300162 h 2647950"/>
                  <a:gd name="connsiteX24" fmla="*/ 1804988 w 3910013"/>
                  <a:gd name="connsiteY24" fmla="*/ 1290637 h 2647950"/>
                  <a:gd name="connsiteX25" fmla="*/ 1828800 w 3910013"/>
                  <a:gd name="connsiteY25" fmla="*/ 1281112 h 2647950"/>
                  <a:gd name="connsiteX26" fmla="*/ 1881188 w 3910013"/>
                  <a:gd name="connsiteY26" fmla="*/ 1271587 h 2647950"/>
                  <a:gd name="connsiteX27" fmla="*/ 1914525 w 3910013"/>
                  <a:gd name="connsiteY27" fmla="*/ 1262062 h 2647950"/>
                  <a:gd name="connsiteX28" fmla="*/ 1938338 w 3910013"/>
                  <a:gd name="connsiteY28" fmla="*/ 1257300 h 2647950"/>
                  <a:gd name="connsiteX29" fmla="*/ 1957388 w 3910013"/>
                  <a:gd name="connsiteY29" fmla="*/ 1252537 h 2647950"/>
                  <a:gd name="connsiteX30" fmla="*/ 2038350 w 3910013"/>
                  <a:gd name="connsiteY30" fmla="*/ 1243012 h 2647950"/>
                  <a:gd name="connsiteX31" fmla="*/ 2071688 w 3910013"/>
                  <a:gd name="connsiteY31" fmla="*/ 1238250 h 2647950"/>
                  <a:gd name="connsiteX32" fmla="*/ 2085975 w 3910013"/>
                  <a:gd name="connsiteY32" fmla="*/ 1233487 h 2647950"/>
                  <a:gd name="connsiteX33" fmla="*/ 2119313 w 3910013"/>
                  <a:gd name="connsiteY33" fmla="*/ 1223962 h 2647950"/>
                  <a:gd name="connsiteX34" fmla="*/ 2133600 w 3910013"/>
                  <a:gd name="connsiteY34" fmla="*/ 1214437 h 2647950"/>
                  <a:gd name="connsiteX35" fmla="*/ 2147888 w 3910013"/>
                  <a:gd name="connsiteY35" fmla="*/ 1209675 h 2647950"/>
                  <a:gd name="connsiteX36" fmla="*/ 2157413 w 3910013"/>
                  <a:gd name="connsiteY36" fmla="*/ 1195387 h 2647950"/>
                  <a:gd name="connsiteX37" fmla="*/ 2190750 w 3910013"/>
                  <a:gd name="connsiteY37" fmla="*/ 1176337 h 2647950"/>
                  <a:gd name="connsiteX38" fmla="*/ 2238375 w 3910013"/>
                  <a:gd name="connsiteY38" fmla="*/ 1143000 h 2647950"/>
                  <a:gd name="connsiteX39" fmla="*/ 2257425 w 3910013"/>
                  <a:gd name="connsiteY39" fmla="*/ 1133475 h 2647950"/>
                  <a:gd name="connsiteX40" fmla="*/ 2314575 w 3910013"/>
                  <a:gd name="connsiteY40" fmla="*/ 1090612 h 2647950"/>
                  <a:gd name="connsiteX41" fmla="*/ 2343150 w 3910013"/>
                  <a:gd name="connsiteY41" fmla="*/ 1052512 h 2647950"/>
                  <a:gd name="connsiteX42" fmla="*/ 2357438 w 3910013"/>
                  <a:gd name="connsiteY42" fmla="*/ 1038225 h 2647950"/>
                  <a:gd name="connsiteX43" fmla="*/ 2390775 w 3910013"/>
                  <a:gd name="connsiteY43" fmla="*/ 1000125 h 2647950"/>
                  <a:gd name="connsiteX44" fmla="*/ 2424113 w 3910013"/>
                  <a:gd name="connsiteY44" fmla="*/ 976312 h 2647950"/>
                  <a:gd name="connsiteX45" fmla="*/ 2433638 w 3910013"/>
                  <a:gd name="connsiteY45" fmla="*/ 962025 h 2647950"/>
                  <a:gd name="connsiteX46" fmla="*/ 2447925 w 3910013"/>
                  <a:gd name="connsiteY46" fmla="*/ 957262 h 2647950"/>
                  <a:gd name="connsiteX47" fmla="*/ 2471738 w 3910013"/>
                  <a:gd name="connsiteY47" fmla="*/ 947737 h 2647950"/>
                  <a:gd name="connsiteX48" fmla="*/ 2490788 w 3910013"/>
                  <a:gd name="connsiteY48" fmla="*/ 938212 h 2647950"/>
                  <a:gd name="connsiteX49" fmla="*/ 2509838 w 3910013"/>
                  <a:gd name="connsiteY49" fmla="*/ 933450 h 2647950"/>
                  <a:gd name="connsiteX50" fmla="*/ 2547938 w 3910013"/>
                  <a:gd name="connsiteY50" fmla="*/ 914400 h 2647950"/>
                  <a:gd name="connsiteX51" fmla="*/ 2566988 w 3910013"/>
                  <a:gd name="connsiteY51" fmla="*/ 904875 h 2647950"/>
                  <a:gd name="connsiteX52" fmla="*/ 2595563 w 3910013"/>
                  <a:gd name="connsiteY52" fmla="*/ 900112 h 2647950"/>
                  <a:gd name="connsiteX53" fmla="*/ 2724150 w 3910013"/>
                  <a:gd name="connsiteY53" fmla="*/ 895350 h 2647950"/>
                  <a:gd name="connsiteX54" fmla="*/ 2795588 w 3910013"/>
                  <a:gd name="connsiteY54" fmla="*/ 890587 h 2647950"/>
                  <a:gd name="connsiteX55" fmla="*/ 2967038 w 3910013"/>
                  <a:gd name="connsiteY55" fmla="*/ 885825 h 2647950"/>
                  <a:gd name="connsiteX56" fmla="*/ 2986088 w 3910013"/>
                  <a:gd name="connsiteY56" fmla="*/ 881062 h 2647950"/>
                  <a:gd name="connsiteX57" fmla="*/ 3019425 w 3910013"/>
                  <a:gd name="connsiteY57" fmla="*/ 876300 h 2647950"/>
                  <a:gd name="connsiteX58" fmla="*/ 3038475 w 3910013"/>
                  <a:gd name="connsiteY58" fmla="*/ 866775 h 2647950"/>
                  <a:gd name="connsiteX59" fmla="*/ 3071813 w 3910013"/>
                  <a:gd name="connsiteY59" fmla="*/ 828675 h 2647950"/>
                  <a:gd name="connsiteX60" fmla="*/ 3100388 w 3910013"/>
                  <a:gd name="connsiteY60" fmla="*/ 804862 h 2647950"/>
                  <a:gd name="connsiteX61" fmla="*/ 3128963 w 3910013"/>
                  <a:gd name="connsiteY61" fmla="*/ 776287 h 2647950"/>
                  <a:gd name="connsiteX62" fmla="*/ 3171825 w 3910013"/>
                  <a:gd name="connsiteY62" fmla="*/ 747712 h 2647950"/>
                  <a:gd name="connsiteX63" fmla="*/ 3186113 w 3910013"/>
                  <a:gd name="connsiteY63" fmla="*/ 742950 h 2647950"/>
                  <a:gd name="connsiteX64" fmla="*/ 3205163 w 3910013"/>
                  <a:gd name="connsiteY64" fmla="*/ 728662 h 2647950"/>
                  <a:gd name="connsiteX65" fmla="*/ 3224213 w 3910013"/>
                  <a:gd name="connsiteY65" fmla="*/ 723900 h 2647950"/>
                  <a:gd name="connsiteX66" fmla="*/ 3238500 w 3910013"/>
                  <a:gd name="connsiteY66" fmla="*/ 719137 h 2647950"/>
                  <a:gd name="connsiteX67" fmla="*/ 3252788 w 3910013"/>
                  <a:gd name="connsiteY67" fmla="*/ 709612 h 2647950"/>
                  <a:gd name="connsiteX68" fmla="*/ 3319463 w 3910013"/>
                  <a:gd name="connsiteY68" fmla="*/ 690562 h 2647950"/>
                  <a:gd name="connsiteX69" fmla="*/ 3352800 w 3910013"/>
                  <a:gd name="connsiteY69" fmla="*/ 671512 h 2647950"/>
                  <a:gd name="connsiteX70" fmla="*/ 3376613 w 3910013"/>
                  <a:gd name="connsiteY70" fmla="*/ 657225 h 2647950"/>
                  <a:gd name="connsiteX71" fmla="*/ 3390900 w 3910013"/>
                  <a:gd name="connsiteY71" fmla="*/ 642937 h 2647950"/>
                  <a:gd name="connsiteX72" fmla="*/ 3405188 w 3910013"/>
                  <a:gd name="connsiteY72" fmla="*/ 604837 h 2647950"/>
                  <a:gd name="connsiteX73" fmla="*/ 3409950 w 3910013"/>
                  <a:gd name="connsiteY73" fmla="*/ 585787 h 2647950"/>
                  <a:gd name="connsiteX74" fmla="*/ 3371850 w 3910013"/>
                  <a:gd name="connsiteY74" fmla="*/ 447675 h 2647950"/>
                  <a:gd name="connsiteX75" fmla="*/ 3357563 w 3910013"/>
                  <a:gd name="connsiteY75" fmla="*/ 442912 h 2647950"/>
                  <a:gd name="connsiteX76" fmla="*/ 3314700 w 3910013"/>
                  <a:gd name="connsiteY76" fmla="*/ 409575 h 2647950"/>
                  <a:gd name="connsiteX77" fmla="*/ 3300413 w 3910013"/>
                  <a:gd name="connsiteY77" fmla="*/ 395287 h 2647950"/>
                  <a:gd name="connsiteX78" fmla="*/ 3257550 w 3910013"/>
                  <a:gd name="connsiteY78" fmla="*/ 376237 h 2647950"/>
                  <a:gd name="connsiteX79" fmla="*/ 3243263 w 3910013"/>
                  <a:gd name="connsiteY79" fmla="*/ 361950 h 2647950"/>
                  <a:gd name="connsiteX80" fmla="*/ 3205163 w 3910013"/>
                  <a:gd name="connsiteY80" fmla="*/ 338137 h 2647950"/>
                  <a:gd name="connsiteX81" fmla="*/ 3186113 w 3910013"/>
                  <a:gd name="connsiteY81" fmla="*/ 300037 h 2647950"/>
                  <a:gd name="connsiteX82" fmla="*/ 3171825 w 3910013"/>
                  <a:gd name="connsiteY82" fmla="*/ 261937 h 2647950"/>
                  <a:gd name="connsiteX83" fmla="*/ 3181350 w 3910013"/>
                  <a:gd name="connsiteY83" fmla="*/ 180975 h 2647950"/>
                  <a:gd name="connsiteX84" fmla="*/ 3190875 w 3910013"/>
                  <a:gd name="connsiteY84" fmla="*/ 166687 h 2647950"/>
                  <a:gd name="connsiteX85" fmla="*/ 3214688 w 3910013"/>
                  <a:gd name="connsiteY85" fmla="*/ 109537 h 2647950"/>
                  <a:gd name="connsiteX86" fmla="*/ 3228975 w 3910013"/>
                  <a:gd name="connsiteY86" fmla="*/ 95250 h 2647950"/>
                  <a:gd name="connsiteX87" fmla="*/ 3248025 w 3910013"/>
                  <a:gd name="connsiteY87" fmla="*/ 71437 h 2647950"/>
                  <a:gd name="connsiteX88" fmla="*/ 3257550 w 3910013"/>
                  <a:gd name="connsiteY88" fmla="*/ 57150 h 2647950"/>
                  <a:gd name="connsiteX89" fmla="*/ 3305175 w 3910013"/>
                  <a:gd name="connsiteY89" fmla="*/ 23812 h 2647950"/>
                  <a:gd name="connsiteX90" fmla="*/ 3324225 w 3910013"/>
                  <a:gd name="connsiteY90" fmla="*/ 19050 h 2647950"/>
                  <a:gd name="connsiteX91" fmla="*/ 3343275 w 3910013"/>
                  <a:gd name="connsiteY91" fmla="*/ 9525 h 2647950"/>
                  <a:gd name="connsiteX92" fmla="*/ 3381375 w 3910013"/>
                  <a:gd name="connsiteY92" fmla="*/ 4762 h 2647950"/>
                  <a:gd name="connsiteX93" fmla="*/ 3405188 w 3910013"/>
                  <a:gd name="connsiteY93" fmla="*/ 0 h 2647950"/>
                  <a:gd name="connsiteX94" fmla="*/ 3529013 w 3910013"/>
                  <a:gd name="connsiteY94" fmla="*/ 9525 h 2647950"/>
                  <a:gd name="connsiteX95" fmla="*/ 3548063 w 3910013"/>
                  <a:gd name="connsiteY95" fmla="*/ 19050 h 2647950"/>
                  <a:gd name="connsiteX96" fmla="*/ 3567113 w 3910013"/>
                  <a:gd name="connsiteY96" fmla="*/ 23812 h 2647950"/>
                  <a:gd name="connsiteX97" fmla="*/ 3581400 w 3910013"/>
                  <a:gd name="connsiteY97" fmla="*/ 33337 h 2647950"/>
                  <a:gd name="connsiteX98" fmla="*/ 3619500 w 3910013"/>
                  <a:gd name="connsiteY98" fmla="*/ 71437 h 2647950"/>
                  <a:gd name="connsiteX99" fmla="*/ 3638550 w 3910013"/>
                  <a:gd name="connsiteY99" fmla="*/ 80962 h 2647950"/>
                  <a:gd name="connsiteX100" fmla="*/ 3671888 w 3910013"/>
                  <a:gd name="connsiteY100" fmla="*/ 104775 h 2647950"/>
                  <a:gd name="connsiteX101" fmla="*/ 3686175 w 3910013"/>
                  <a:gd name="connsiteY101" fmla="*/ 119062 h 2647950"/>
                  <a:gd name="connsiteX102" fmla="*/ 3729038 w 3910013"/>
                  <a:gd name="connsiteY102" fmla="*/ 152400 h 2647950"/>
                  <a:gd name="connsiteX103" fmla="*/ 3762375 w 3910013"/>
                  <a:gd name="connsiteY103" fmla="*/ 171450 h 2647950"/>
                  <a:gd name="connsiteX104" fmla="*/ 3781425 w 3910013"/>
                  <a:gd name="connsiteY104" fmla="*/ 190500 h 2647950"/>
                  <a:gd name="connsiteX105" fmla="*/ 3800475 w 3910013"/>
                  <a:gd name="connsiteY105" fmla="*/ 219075 h 2647950"/>
                  <a:gd name="connsiteX106" fmla="*/ 3819525 w 3910013"/>
                  <a:gd name="connsiteY106" fmla="*/ 247650 h 2647950"/>
                  <a:gd name="connsiteX107" fmla="*/ 3824288 w 3910013"/>
                  <a:gd name="connsiteY107" fmla="*/ 266700 h 2647950"/>
                  <a:gd name="connsiteX108" fmla="*/ 3838575 w 3910013"/>
                  <a:gd name="connsiteY108" fmla="*/ 285750 h 2647950"/>
                  <a:gd name="connsiteX109" fmla="*/ 3848100 w 3910013"/>
                  <a:gd name="connsiteY109" fmla="*/ 300037 h 2647950"/>
                  <a:gd name="connsiteX110" fmla="*/ 3876675 w 3910013"/>
                  <a:gd name="connsiteY110" fmla="*/ 381000 h 2647950"/>
                  <a:gd name="connsiteX111" fmla="*/ 3881438 w 3910013"/>
                  <a:gd name="connsiteY111" fmla="*/ 414337 h 2647950"/>
                  <a:gd name="connsiteX112" fmla="*/ 3886200 w 3910013"/>
                  <a:gd name="connsiteY112" fmla="*/ 433387 h 2647950"/>
                  <a:gd name="connsiteX113" fmla="*/ 3895725 w 3910013"/>
                  <a:gd name="connsiteY113" fmla="*/ 481012 h 2647950"/>
                  <a:gd name="connsiteX114" fmla="*/ 3905250 w 3910013"/>
                  <a:gd name="connsiteY114" fmla="*/ 542925 h 2647950"/>
                  <a:gd name="connsiteX115" fmla="*/ 3910013 w 3910013"/>
                  <a:gd name="connsiteY115" fmla="*/ 566737 h 2647950"/>
                  <a:gd name="connsiteX116" fmla="*/ 3905250 w 3910013"/>
                  <a:gd name="connsiteY116" fmla="*/ 657225 h 2647950"/>
                  <a:gd name="connsiteX117" fmla="*/ 3895725 w 3910013"/>
                  <a:gd name="connsiteY117" fmla="*/ 704850 h 2647950"/>
                  <a:gd name="connsiteX118" fmla="*/ 3881438 w 3910013"/>
                  <a:gd name="connsiteY118" fmla="*/ 733425 h 2647950"/>
                  <a:gd name="connsiteX119" fmla="*/ 3871913 w 3910013"/>
                  <a:gd name="connsiteY119" fmla="*/ 757237 h 2647950"/>
                  <a:gd name="connsiteX120" fmla="*/ 3857625 w 3910013"/>
                  <a:gd name="connsiteY120" fmla="*/ 819150 h 2647950"/>
                  <a:gd name="connsiteX121" fmla="*/ 3852863 w 3910013"/>
                  <a:gd name="connsiteY121" fmla="*/ 833437 h 2647950"/>
                  <a:gd name="connsiteX122" fmla="*/ 3824288 w 3910013"/>
                  <a:gd name="connsiteY122" fmla="*/ 881062 h 2647950"/>
                  <a:gd name="connsiteX123" fmla="*/ 3819525 w 3910013"/>
                  <a:gd name="connsiteY123" fmla="*/ 914400 h 2647950"/>
                  <a:gd name="connsiteX124" fmla="*/ 3814763 w 3910013"/>
                  <a:gd name="connsiteY124" fmla="*/ 995362 h 2647950"/>
                  <a:gd name="connsiteX125" fmla="*/ 3805238 w 3910013"/>
                  <a:gd name="connsiteY125" fmla="*/ 1076325 h 2647950"/>
                  <a:gd name="connsiteX126" fmla="*/ 3790950 w 3910013"/>
                  <a:gd name="connsiteY126" fmla="*/ 1123950 h 2647950"/>
                  <a:gd name="connsiteX127" fmla="*/ 3776663 w 3910013"/>
                  <a:gd name="connsiteY127" fmla="*/ 1162050 h 2647950"/>
                  <a:gd name="connsiteX128" fmla="*/ 3757613 w 3910013"/>
                  <a:gd name="connsiteY128" fmla="*/ 1171575 h 2647950"/>
                  <a:gd name="connsiteX129" fmla="*/ 3724275 w 3910013"/>
                  <a:gd name="connsiteY129" fmla="*/ 1190625 h 2647950"/>
                  <a:gd name="connsiteX130" fmla="*/ 3686175 w 3910013"/>
                  <a:gd name="connsiteY130" fmla="*/ 1214437 h 2647950"/>
                  <a:gd name="connsiteX131" fmla="*/ 3643313 w 3910013"/>
                  <a:gd name="connsiteY131" fmla="*/ 1233487 h 2647950"/>
                  <a:gd name="connsiteX132" fmla="*/ 3614738 w 3910013"/>
                  <a:gd name="connsiteY132" fmla="*/ 1252537 h 2647950"/>
                  <a:gd name="connsiteX133" fmla="*/ 3590925 w 3910013"/>
                  <a:gd name="connsiteY133" fmla="*/ 1281112 h 2647950"/>
                  <a:gd name="connsiteX134" fmla="*/ 3571875 w 3910013"/>
                  <a:gd name="connsiteY134" fmla="*/ 1295400 h 2647950"/>
                  <a:gd name="connsiteX135" fmla="*/ 3557588 w 3910013"/>
                  <a:gd name="connsiteY135" fmla="*/ 1304925 h 2647950"/>
                  <a:gd name="connsiteX136" fmla="*/ 3538538 w 3910013"/>
                  <a:gd name="connsiteY136" fmla="*/ 1328737 h 2647950"/>
                  <a:gd name="connsiteX137" fmla="*/ 3495675 w 3910013"/>
                  <a:gd name="connsiteY137" fmla="*/ 1366837 h 2647950"/>
                  <a:gd name="connsiteX138" fmla="*/ 3481388 w 3910013"/>
                  <a:gd name="connsiteY138" fmla="*/ 1390650 h 2647950"/>
                  <a:gd name="connsiteX139" fmla="*/ 3467100 w 3910013"/>
                  <a:gd name="connsiteY139" fmla="*/ 1409700 h 2647950"/>
                  <a:gd name="connsiteX140" fmla="*/ 3457575 w 3910013"/>
                  <a:gd name="connsiteY140" fmla="*/ 1423987 h 2647950"/>
                  <a:gd name="connsiteX141" fmla="*/ 3433763 w 3910013"/>
                  <a:gd name="connsiteY141" fmla="*/ 1443037 h 2647950"/>
                  <a:gd name="connsiteX142" fmla="*/ 3414713 w 3910013"/>
                  <a:gd name="connsiteY142" fmla="*/ 1462087 h 2647950"/>
                  <a:gd name="connsiteX143" fmla="*/ 3367088 w 3910013"/>
                  <a:gd name="connsiteY143" fmla="*/ 1471612 h 2647950"/>
                  <a:gd name="connsiteX144" fmla="*/ 3252788 w 3910013"/>
                  <a:gd name="connsiteY144" fmla="*/ 1462087 h 2647950"/>
                  <a:gd name="connsiteX145" fmla="*/ 3219450 w 3910013"/>
                  <a:gd name="connsiteY145" fmla="*/ 1452562 h 2647950"/>
                  <a:gd name="connsiteX146" fmla="*/ 3190875 w 3910013"/>
                  <a:gd name="connsiteY146" fmla="*/ 1438275 h 2647950"/>
                  <a:gd name="connsiteX147" fmla="*/ 3152775 w 3910013"/>
                  <a:gd name="connsiteY147" fmla="*/ 1428750 h 2647950"/>
                  <a:gd name="connsiteX148" fmla="*/ 3095625 w 3910013"/>
                  <a:gd name="connsiteY148" fmla="*/ 1433512 h 2647950"/>
                  <a:gd name="connsiteX149" fmla="*/ 3081338 w 3910013"/>
                  <a:gd name="connsiteY149" fmla="*/ 1443037 h 2647950"/>
                  <a:gd name="connsiteX150" fmla="*/ 3067050 w 3910013"/>
                  <a:gd name="connsiteY150" fmla="*/ 1447800 h 2647950"/>
                  <a:gd name="connsiteX151" fmla="*/ 3038475 w 3910013"/>
                  <a:gd name="connsiteY151" fmla="*/ 1466850 h 2647950"/>
                  <a:gd name="connsiteX152" fmla="*/ 2986088 w 3910013"/>
                  <a:gd name="connsiteY152" fmla="*/ 1490662 h 2647950"/>
                  <a:gd name="connsiteX153" fmla="*/ 2943225 w 3910013"/>
                  <a:gd name="connsiteY153" fmla="*/ 1504950 h 2647950"/>
                  <a:gd name="connsiteX154" fmla="*/ 2924175 w 3910013"/>
                  <a:gd name="connsiteY154" fmla="*/ 1509712 h 2647950"/>
                  <a:gd name="connsiteX155" fmla="*/ 2900363 w 3910013"/>
                  <a:gd name="connsiteY155" fmla="*/ 1519237 h 2647950"/>
                  <a:gd name="connsiteX156" fmla="*/ 2876550 w 3910013"/>
                  <a:gd name="connsiteY156" fmla="*/ 1524000 h 2647950"/>
                  <a:gd name="connsiteX157" fmla="*/ 2857500 w 3910013"/>
                  <a:gd name="connsiteY157" fmla="*/ 1528762 h 2647950"/>
                  <a:gd name="connsiteX158" fmla="*/ 2843213 w 3910013"/>
                  <a:gd name="connsiteY158" fmla="*/ 1538287 h 2647950"/>
                  <a:gd name="connsiteX159" fmla="*/ 2814638 w 3910013"/>
                  <a:gd name="connsiteY159" fmla="*/ 1543050 h 2647950"/>
                  <a:gd name="connsiteX160" fmla="*/ 2795588 w 3910013"/>
                  <a:gd name="connsiteY160" fmla="*/ 1547812 h 2647950"/>
                  <a:gd name="connsiteX161" fmla="*/ 2776538 w 3910013"/>
                  <a:gd name="connsiteY161" fmla="*/ 1557337 h 2647950"/>
                  <a:gd name="connsiteX162" fmla="*/ 2757488 w 3910013"/>
                  <a:gd name="connsiteY162" fmla="*/ 1562100 h 2647950"/>
                  <a:gd name="connsiteX163" fmla="*/ 2743200 w 3910013"/>
                  <a:gd name="connsiteY163" fmla="*/ 1571625 h 2647950"/>
                  <a:gd name="connsiteX164" fmla="*/ 2709863 w 3910013"/>
                  <a:gd name="connsiteY164" fmla="*/ 1581150 h 2647950"/>
                  <a:gd name="connsiteX165" fmla="*/ 2686050 w 3910013"/>
                  <a:gd name="connsiteY165" fmla="*/ 1595437 h 2647950"/>
                  <a:gd name="connsiteX166" fmla="*/ 2643188 w 3910013"/>
                  <a:gd name="connsiteY166" fmla="*/ 1609725 h 2647950"/>
                  <a:gd name="connsiteX167" fmla="*/ 2624138 w 3910013"/>
                  <a:gd name="connsiteY167" fmla="*/ 1628775 h 2647950"/>
                  <a:gd name="connsiteX168" fmla="*/ 2605088 w 3910013"/>
                  <a:gd name="connsiteY168" fmla="*/ 1638300 h 2647950"/>
                  <a:gd name="connsiteX169" fmla="*/ 2557463 w 3910013"/>
                  <a:gd name="connsiteY169" fmla="*/ 1666875 h 2647950"/>
                  <a:gd name="connsiteX170" fmla="*/ 2538413 w 3910013"/>
                  <a:gd name="connsiteY170" fmla="*/ 1690687 h 2647950"/>
                  <a:gd name="connsiteX171" fmla="*/ 2495550 w 3910013"/>
                  <a:gd name="connsiteY171" fmla="*/ 1728787 h 2647950"/>
                  <a:gd name="connsiteX172" fmla="*/ 2476500 w 3910013"/>
                  <a:gd name="connsiteY172" fmla="*/ 1738312 h 2647950"/>
                  <a:gd name="connsiteX173" fmla="*/ 2457450 w 3910013"/>
                  <a:gd name="connsiteY173" fmla="*/ 1771650 h 2647950"/>
                  <a:gd name="connsiteX174" fmla="*/ 2447925 w 3910013"/>
                  <a:gd name="connsiteY174" fmla="*/ 1785937 h 2647950"/>
                  <a:gd name="connsiteX175" fmla="*/ 2438400 w 3910013"/>
                  <a:gd name="connsiteY175" fmla="*/ 1809750 h 2647950"/>
                  <a:gd name="connsiteX176" fmla="*/ 2424113 w 3910013"/>
                  <a:gd name="connsiteY176" fmla="*/ 1833562 h 2647950"/>
                  <a:gd name="connsiteX177" fmla="*/ 2409825 w 3910013"/>
                  <a:gd name="connsiteY177" fmla="*/ 1862137 h 2647950"/>
                  <a:gd name="connsiteX178" fmla="*/ 2357438 w 3910013"/>
                  <a:gd name="connsiteY178" fmla="*/ 1924050 h 2647950"/>
                  <a:gd name="connsiteX179" fmla="*/ 2328863 w 3910013"/>
                  <a:gd name="connsiteY179" fmla="*/ 1966912 h 2647950"/>
                  <a:gd name="connsiteX180" fmla="*/ 2309813 w 3910013"/>
                  <a:gd name="connsiteY180" fmla="*/ 1985962 h 2647950"/>
                  <a:gd name="connsiteX181" fmla="*/ 2271713 w 3910013"/>
                  <a:gd name="connsiteY181" fmla="*/ 2014537 h 2647950"/>
                  <a:gd name="connsiteX182" fmla="*/ 2214563 w 3910013"/>
                  <a:gd name="connsiteY182" fmla="*/ 2066925 h 2647950"/>
                  <a:gd name="connsiteX183" fmla="*/ 2166938 w 3910013"/>
                  <a:gd name="connsiteY183" fmla="*/ 2090737 h 2647950"/>
                  <a:gd name="connsiteX184" fmla="*/ 2095500 w 3910013"/>
                  <a:gd name="connsiteY184" fmla="*/ 2128837 h 2647950"/>
                  <a:gd name="connsiteX185" fmla="*/ 2052638 w 3910013"/>
                  <a:gd name="connsiteY185" fmla="*/ 2152650 h 2647950"/>
                  <a:gd name="connsiteX186" fmla="*/ 2033588 w 3910013"/>
                  <a:gd name="connsiteY186" fmla="*/ 2162175 h 2647950"/>
                  <a:gd name="connsiteX187" fmla="*/ 2000250 w 3910013"/>
                  <a:gd name="connsiteY187" fmla="*/ 2181225 h 2647950"/>
                  <a:gd name="connsiteX188" fmla="*/ 1933575 w 3910013"/>
                  <a:gd name="connsiteY188" fmla="*/ 2219325 h 2647950"/>
                  <a:gd name="connsiteX189" fmla="*/ 1895475 w 3910013"/>
                  <a:gd name="connsiteY189" fmla="*/ 2238375 h 2647950"/>
                  <a:gd name="connsiteX190" fmla="*/ 1862138 w 3910013"/>
                  <a:gd name="connsiteY190" fmla="*/ 2257425 h 2647950"/>
                  <a:gd name="connsiteX191" fmla="*/ 1847850 w 3910013"/>
                  <a:gd name="connsiteY191" fmla="*/ 2266950 h 2647950"/>
                  <a:gd name="connsiteX192" fmla="*/ 1800225 w 3910013"/>
                  <a:gd name="connsiteY192" fmla="*/ 2276475 h 2647950"/>
                  <a:gd name="connsiteX193" fmla="*/ 1781175 w 3910013"/>
                  <a:gd name="connsiteY193" fmla="*/ 2281237 h 2647950"/>
                  <a:gd name="connsiteX194" fmla="*/ 1762125 w 3910013"/>
                  <a:gd name="connsiteY194" fmla="*/ 2290762 h 2647950"/>
                  <a:gd name="connsiteX195" fmla="*/ 1695450 w 3910013"/>
                  <a:gd name="connsiteY195" fmla="*/ 2300287 h 2647950"/>
                  <a:gd name="connsiteX196" fmla="*/ 1681163 w 3910013"/>
                  <a:gd name="connsiteY196" fmla="*/ 2305050 h 2647950"/>
                  <a:gd name="connsiteX197" fmla="*/ 1624013 w 3910013"/>
                  <a:gd name="connsiteY197" fmla="*/ 2314575 h 2647950"/>
                  <a:gd name="connsiteX198" fmla="*/ 1571625 w 3910013"/>
                  <a:gd name="connsiteY198" fmla="*/ 2333625 h 2647950"/>
                  <a:gd name="connsiteX199" fmla="*/ 1547813 w 3910013"/>
                  <a:gd name="connsiteY199" fmla="*/ 2338387 h 2647950"/>
                  <a:gd name="connsiteX200" fmla="*/ 1500188 w 3910013"/>
                  <a:gd name="connsiteY200" fmla="*/ 2357437 h 2647950"/>
                  <a:gd name="connsiteX201" fmla="*/ 1462088 w 3910013"/>
                  <a:gd name="connsiteY201" fmla="*/ 2376487 h 2647950"/>
                  <a:gd name="connsiteX202" fmla="*/ 1443038 w 3910013"/>
                  <a:gd name="connsiteY202" fmla="*/ 2386012 h 2647950"/>
                  <a:gd name="connsiteX203" fmla="*/ 1400175 w 3910013"/>
                  <a:gd name="connsiteY203" fmla="*/ 2405062 h 2647950"/>
                  <a:gd name="connsiteX204" fmla="*/ 1385888 w 3910013"/>
                  <a:gd name="connsiteY204" fmla="*/ 2414587 h 2647950"/>
                  <a:gd name="connsiteX205" fmla="*/ 1352550 w 3910013"/>
                  <a:gd name="connsiteY205" fmla="*/ 2428875 h 2647950"/>
                  <a:gd name="connsiteX206" fmla="*/ 1323975 w 3910013"/>
                  <a:gd name="connsiteY206" fmla="*/ 2443162 h 2647950"/>
                  <a:gd name="connsiteX207" fmla="*/ 1300163 w 3910013"/>
                  <a:gd name="connsiteY207" fmla="*/ 2452687 h 2647950"/>
                  <a:gd name="connsiteX208" fmla="*/ 1266825 w 3910013"/>
                  <a:gd name="connsiteY208" fmla="*/ 2471737 h 2647950"/>
                  <a:gd name="connsiteX209" fmla="*/ 1228725 w 3910013"/>
                  <a:gd name="connsiteY209" fmla="*/ 2486025 h 2647950"/>
                  <a:gd name="connsiteX210" fmla="*/ 1185863 w 3910013"/>
                  <a:gd name="connsiteY210" fmla="*/ 2505075 h 2647950"/>
                  <a:gd name="connsiteX211" fmla="*/ 1152525 w 3910013"/>
                  <a:gd name="connsiteY211" fmla="*/ 2514600 h 2647950"/>
                  <a:gd name="connsiteX212" fmla="*/ 1133475 w 3910013"/>
                  <a:gd name="connsiteY212" fmla="*/ 2524125 h 2647950"/>
                  <a:gd name="connsiteX213" fmla="*/ 1104900 w 3910013"/>
                  <a:gd name="connsiteY213" fmla="*/ 2533650 h 2647950"/>
                  <a:gd name="connsiteX214" fmla="*/ 1071563 w 3910013"/>
                  <a:gd name="connsiteY214" fmla="*/ 2547937 h 2647950"/>
                  <a:gd name="connsiteX215" fmla="*/ 1052513 w 3910013"/>
                  <a:gd name="connsiteY215" fmla="*/ 2552700 h 2647950"/>
                  <a:gd name="connsiteX216" fmla="*/ 1014413 w 3910013"/>
                  <a:gd name="connsiteY216" fmla="*/ 2571750 h 2647950"/>
                  <a:gd name="connsiteX217" fmla="*/ 1000125 w 3910013"/>
                  <a:gd name="connsiteY217" fmla="*/ 2581275 h 2647950"/>
                  <a:gd name="connsiteX218" fmla="*/ 962025 w 3910013"/>
                  <a:gd name="connsiteY218" fmla="*/ 2590800 h 2647950"/>
                  <a:gd name="connsiteX219" fmla="*/ 938213 w 3910013"/>
                  <a:gd name="connsiteY219" fmla="*/ 2600325 h 2647950"/>
                  <a:gd name="connsiteX220" fmla="*/ 895350 w 3910013"/>
                  <a:gd name="connsiteY220" fmla="*/ 2609850 h 2647950"/>
                  <a:gd name="connsiteX221" fmla="*/ 857250 w 3910013"/>
                  <a:gd name="connsiteY221" fmla="*/ 2628900 h 2647950"/>
                  <a:gd name="connsiteX222" fmla="*/ 771525 w 3910013"/>
                  <a:gd name="connsiteY222" fmla="*/ 2638425 h 2647950"/>
                  <a:gd name="connsiteX223" fmla="*/ 728663 w 3910013"/>
                  <a:gd name="connsiteY223" fmla="*/ 2647950 h 2647950"/>
                  <a:gd name="connsiteX224" fmla="*/ 604838 w 3910013"/>
                  <a:gd name="connsiteY224" fmla="*/ 2638425 h 2647950"/>
                  <a:gd name="connsiteX225" fmla="*/ 581025 w 3910013"/>
                  <a:gd name="connsiteY225" fmla="*/ 2628900 h 2647950"/>
                  <a:gd name="connsiteX226" fmla="*/ 557213 w 3910013"/>
                  <a:gd name="connsiteY226" fmla="*/ 2624137 h 2647950"/>
                  <a:gd name="connsiteX227" fmla="*/ 542925 w 3910013"/>
                  <a:gd name="connsiteY227" fmla="*/ 2619375 h 2647950"/>
                  <a:gd name="connsiteX228" fmla="*/ 514350 w 3910013"/>
                  <a:gd name="connsiteY228" fmla="*/ 2614612 h 2647950"/>
                  <a:gd name="connsiteX229" fmla="*/ 428625 w 3910013"/>
                  <a:gd name="connsiteY229" fmla="*/ 2595562 h 2647950"/>
                  <a:gd name="connsiteX230" fmla="*/ 409575 w 3910013"/>
                  <a:gd name="connsiteY230" fmla="*/ 2590800 h 2647950"/>
                  <a:gd name="connsiteX231" fmla="*/ 381000 w 3910013"/>
                  <a:gd name="connsiteY231" fmla="*/ 2581275 h 2647950"/>
                  <a:gd name="connsiteX232" fmla="*/ 342900 w 3910013"/>
                  <a:gd name="connsiteY232" fmla="*/ 2562225 h 2647950"/>
                  <a:gd name="connsiteX233" fmla="*/ 314325 w 3910013"/>
                  <a:gd name="connsiteY233" fmla="*/ 2552700 h 2647950"/>
                  <a:gd name="connsiteX234" fmla="*/ 280988 w 3910013"/>
                  <a:gd name="connsiteY234" fmla="*/ 2533650 h 2647950"/>
                  <a:gd name="connsiteX235" fmla="*/ 257175 w 3910013"/>
                  <a:gd name="connsiteY235" fmla="*/ 2524125 h 2647950"/>
                  <a:gd name="connsiteX236" fmla="*/ 190500 w 3910013"/>
                  <a:gd name="connsiteY236" fmla="*/ 2490787 h 2647950"/>
                  <a:gd name="connsiteX237" fmla="*/ 147638 w 3910013"/>
                  <a:gd name="connsiteY237" fmla="*/ 2466975 h 2647950"/>
                  <a:gd name="connsiteX238" fmla="*/ 133350 w 3910013"/>
                  <a:gd name="connsiteY238" fmla="*/ 2452687 h 2647950"/>
                  <a:gd name="connsiteX239" fmla="*/ 114300 w 3910013"/>
                  <a:gd name="connsiteY239" fmla="*/ 2438400 h 2647950"/>
                  <a:gd name="connsiteX240" fmla="*/ 57150 w 3910013"/>
                  <a:gd name="connsiteY240" fmla="*/ 2376487 h 2647950"/>
                  <a:gd name="connsiteX241" fmla="*/ 47625 w 3910013"/>
                  <a:gd name="connsiteY241" fmla="*/ 2352675 h 2647950"/>
                  <a:gd name="connsiteX242" fmla="*/ 19050 w 3910013"/>
                  <a:gd name="connsiteY242" fmla="*/ 2290762 h 2647950"/>
                  <a:gd name="connsiteX243" fmla="*/ 9525 w 3910013"/>
                  <a:gd name="connsiteY243" fmla="*/ 2243137 h 2647950"/>
                  <a:gd name="connsiteX244" fmla="*/ 4763 w 3910013"/>
                  <a:gd name="connsiteY244" fmla="*/ 2219325 h 2647950"/>
                  <a:gd name="connsiteX245" fmla="*/ 0 w 3910013"/>
                  <a:gd name="connsiteY245" fmla="*/ 2200275 h 2647950"/>
                  <a:gd name="connsiteX246" fmla="*/ 9525 w 3910013"/>
                  <a:gd name="connsiteY246" fmla="*/ 2114550 h 2647950"/>
                  <a:gd name="connsiteX247" fmla="*/ 23813 w 3910013"/>
                  <a:gd name="connsiteY247" fmla="*/ 2057400 h 2647950"/>
                  <a:gd name="connsiteX248" fmla="*/ 28575 w 3910013"/>
                  <a:gd name="connsiteY248" fmla="*/ 2038350 h 2647950"/>
                  <a:gd name="connsiteX249" fmla="*/ 42863 w 3910013"/>
                  <a:gd name="connsiteY249" fmla="*/ 2009775 h 2647950"/>
                  <a:gd name="connsiteX250" fmla="*/ 52388 w 3910013"/>
                  <a:gd name="connsiteY250" fmla="*/ 1981200 h 2647950"/>
                  <a:gd name="connsiteX251" fmla="*/ 66675 w 3910013"/>
                  <a:gd name="connsiteY251" fmla="*/ 1962150 h 2647950"/>
                  <a:gd name="connsiteX252" fmla="*/ 80963 w 3910013"/>
                  <a:gd name="connsiteY252" fmla="*/ 1938337 h 2647950"/>
                  <a:gd name="connsiteX253" fmla="*/ 100013 w 3910013"/>
                  <a:gd name="connsiteY253" fmla="*/ 1914525 h 2647950"/>
                  <a:gd name="connsiteX254" fmla="*/ 142875 w 3910013"/>
                  <a:gd name="connsiteY254" fmla="*/ 1857375 h 2647950"/>
                  <a:gd name="connsiteX255" fmla="*/ 171450 w 3910013"/>
                  <a:gd name="connsiteY255" fmla="*/ 1814512 h 2647950"/>
                  <a:gd name="connsiteX256" fmla="*/ 180975 w 3910013"/>
                  <a:gd name="connsiteY256" fmla="*/ 1800225 h 2647950"/>
                  <a:gd name="connsiteX257" fmla="*/ 200025 w 3910013"/>
                  <a:gd name="connsiteY257" fmla="*/ 1790700 h 2647950"/>
                  <a:gd name="connsiteX258" fmla="*/ 214313 w 3910013"/>
                  <a:gd name="connsiteY258" fmla="*/ 1781175 h 2647950"/>
                  <a:gd name="connsiteX259" fmla="*/ 233363 w 3910013"/>
                  <a:gd name="connsiteY259" fmla="*/ 1762125 h 2647950"/>
                  <a:gd name="connsiteX260" fmla="*/ 261938 w 3910013"/>
                  <a:gd name="connsiteY260" fmla="*/ 1743075 h 2647950"/>
                  <a:gd name="connsiteX261" fmla="*/ 280988 w 3910013"/>
                  <a:gd name="connsiteY261" fmla="*/ 1724025 h 2647950"/>
                  <a:gd name="connsiteX262" fmla="*/ 314325 w 3910013"/>
                  <a:gd name="connsiteY262" fmla="*/ 1700212 h 2647950"/>
                  <a:gd name="connsiteX263" fmla="*/ 323850 w 3910013"/>
                  <a:gd name="connsiteY263" fmla="*/ 1685925 h 2647950"/>
                  <a:gd name="connsiteX264" fmla="*/ 352425 w 3910013"/>
                  <a:gd name="connsiteY264" fmla="*/ 1666875 h 2647950"/>
                  <a:gd name="connsiteX265" fmla="*/ 361950 w 3910013"/>
                  <a:gd name="connsiteY265" fmla="*/ 1652587 h 2647950"/>
                  <a:gd name="connsiteX266" fmla="*/ 400050 w 3910013"/>
                  <a:gd name="connsiteY266" fmla="*/ 1624012 h 2647950"/>
                  <a:gd name="connsiteX267" fmla="*/ 419100 w 3910013"/>
                  <a:gd name="connsiteY267" fmla="*/ 1614487 h 2647950"/>
                  <a:gd name="connsiteX268" fmla="*/ 442913 w 3910013"/>
                  <a:gd name="connsiteY268" fmla="*/ 1595437 h 2647950"/>
                  <a:gd name="connsiteX269" fmla="*/ 457200 w 3910013"/>
                  <a:gd name="connsiteY269" fmla="*/ 1585912 h 2647950"/>
                  <a:gd name="connsiteX270" fmla="*/ 500063 w 3910013"/>
                  <a:gd name="connsiteY270" fmla="*/ 1552575 h 2647950"/>
                  <a:gd name="connsiteX271" fmla="*/ 538163 w 3910013"/>
                  <a:gd name="connsiteY271" fmla="*/ 1533525 h 2647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</a:cxnLst>
                <a:rect l="l" t="t" r="r" b="b"/>
                <a:pathLst>
                  <a:path w="3910013" h="2647950">
                    <a:moveTo>
                      <a:pt x="538163" y="1533525"/>
                    </a:moveTo>
                    <a:cubicBezTo>
                      <a:pt x="550186" y="1513486"/>
                      <a:pt x="568226" y="1479052"/>
                      <a:pt x="590550" y="1471612"/>
                    </a:cubicBezTo>
                    <a:lnTo>
                      <a:pt x="604838" y="1466850"/>
                    </a:lnTo>
                    <a:cubicBezTo>
                      <a:pt x="612775" y="1460500"/>
                      <a:pt x="619993" y="1453127"/>
                      <a:pt x="628650" y="1447800"/>
                    </a:cubicBezTo>
                    <a:cubicBezTo>
                      <a:pt x="653815" y="1432314"/>
                      <a:pt x="659441" y="1431187"/>
                      <a:pt x="681038" y="1423987"/>
                    </a:cubicBezTo>
                    <a:cubicBezTo>
                      <a:pt x="706110" y="1398915"/>
                      <a:pt x="682638" y="1417104"/>
                      <a:pt x="719138" y="1404937"/>
                    </a:cubicBezTo>
                    <a:cubicBezTo>
                      <a:pt x="725873" y="1402692"/>
                      <a:pt x="731663" y="1398209"/>
                      <a:pt x="738188" y="1395412"/>
                    </a:cubicBezTo>
                    <a:cubicBezTo>
                      <a:pt x="753903" y="1388677"/>
                      <a:pt x="769226" y="1380509"/>
                      <a:pt x="785813" y="1376362"/>
                    </a:cubicBezTo>
                    <a:cubicBezTo>
                      <a:pt x="798513" y="1373187"/>
                      <a:pt x="812204" y="1372691"/>
                      <a:pt x="823913" y="1366837"/>
                    </a:cubicBezTo>
                    <a:cubicBezTo>
                      <a:pt x="830263" y="1363662"/>
                      <a:pt x="836137" y="1359262"/>
                      <a:pt x="842963" y="1357312"/>
                    </a:cubicBezTo>
                    <a:cubicBezTo>
                      <a:pt x="858529" y="1352864"/>
                      <a:pt x="874561" y="1350077"/>
                      <a:pt x="890588" y="1347787"/>
                    </a:cubicBezTo>
                    <a:lnTo>
                      <a:pt x="957263" y="1338262"/>
                    </a:lnTo>
                    <a:cubicBezTo>
                      <a:pt x="968375" y="1336675"/>
                      <a:pt x="979394" y="1334159"/>
                      <a:pt x="990600" y="1333500"/>
                    </a:cubicBezTo>
                    <a:lnTo>
                      <a:pt x="1071563" y="1328737"/>
                    </a:lnTo>
                    <a:cubicBezTo>
                      <a:pt x="1081088" y="1325562"/>
                      <a:pt x="1090398" y="1321647"/>
                      <a:pt x="1100138" y="1319212"/>
                    </a:cubicBezTo>
                    <a:cubicBezTo>
                      <a:pt x="1115844" y="1315285"/>
                      <a:pt x="1147763" y="1309687"/>
                      <a:pt x="1147763" y="1309687"/>
                    </a:cubicBezTo>
                    <a:lnTo>
                      <a:pt x="1352550" y="1314450"/>
                    </a:lnTo>
                    <a:cubicBezTo>
                      <a:pt x="1372386" y="1315294"/>
                      <a:pt x="1368523" y="1321081"/>
                      <a:pt x="1385888" y="1323975"/>
                    </a:cubicBezTo>
                    <a:cubicBezTo>
                      <a:pt x="1400068" y="1326338"/>
                      <a:pt x="1414519" y="1326704"/>
                      <a:pt x="1428750" y="1328737"/>
                    </a:cubicBezTo>
                    <a:cubicBezTo>
                      <a:pt x="1511383" y="1340542"/>
                      <a:pt x="1340066" y="1326001"/>
                      <a:pt x="1524000" y="1338262"/>
                    </a:cubicBezTo>
                    <a:cubicBezTo>
                      <a:pt x="1568450" y="1336675"/>
                      <a:pt x="1613319" y="1339790"/>
                      <a:pt x="1657350" y="1333500"/>
                    </a:cubicBezTo>
                    <a:cubicBezTo>
                      <a:pt x="1670020" y="1331690"/>
                      <a:pt x="1678874" y="1319373"/>
                      <a:pt x="1690688" y="1314450"/>
                    </a:cubicBezTo>
                    <a:cubicBezTo>
                      <a:pt x="1698160" y="1311337"/>
                      <a:pt x="1706563" y="1311275"/>
                      <a:pt x="1714500" y="1309687"/>
                    </a:cubicBezTo>
                    <a:cubicBezTo>
                      <a:pt x="1720850" y="1306512"/>
                      <a:pt x="1726608" y="1301650"/>
                      <a:pt x="1733550" y="1300162"/>
                    </a:cubicBezTo>
                    <a:cubicBezTo>
                      <a:pt x="1772753" y="1291762"/>
                      <a:pt x="1773891" y="1299967"/>
                      <a:pt x="1804988" y="1290637"/>
                    </a:cubicBezTo>
                    <a:cubicBezTo>
                      <a:pt x="1813176" y="1288180"/>
                      <a:pt x="1820612" y="1283568"/>
                      <a:pt x="1828800" y="1281112"/>
                    </a:cubicBezTo>
                    <a:cubicBezTo>
                      <a:pt x="1842369" y="1277041"/>
                      <a:pt x="1868144" y="1274597"/>
                      <a:pt x="1881188" y="1271587"/>
                    </a:cubicBezTo>
                    <a:cubicBezTo>
                      <a:pt x="1892449" y="1268988"/>
                      <a:pt x="1903313" y="1264865"/>
                      <a:pt x="1914525" y="1262062"/>
                    </a:cubicBezTo>
                    <a:cubicBezTo>
                      <a:pt x="1922378" y="1260099"/>
                      <a:pt x="1930436" y="1259056"/>
                      <a:pt x="1938338" y="1257300"/>
                    </a:cubicBezTo>
                    <a:cubicBezTo>
                      <a:pt x="1944728" y="1255880"/>
                      <a:pt x="1950908" y="1253463"/>
                      <a:pt x="1957388" y="1252537"/>
                    </a:cubicBezTo>
                    <a:cubicBezTo>
                      <a:pt x="1984288" y="1248694"/>
                      <a:pt x="2011386" y="1246382"/>
                      <a:pt x="2038350" y="1243012"/>
                    </a:cubicBezTo>
                    <a:cubicBezTo>
                      <a:pt x="2049489" y="1241620"/>
                      <a:pt x="2060575" y="1239837"/>
                      <a:pt x="2071688" y="1238250"/>
                    </a:cubicBezTo>
                    <a:cubicBezTo>
                      <a:pt x="2076450" y="1236662"/>
                      <a:pt x="2081167" y="1234930"/>
                      <a:pt x="2085975" y="1233487"/>
                    </a:cubicBezTo>
                    <a:cubicBezTo>
                      <a:pt x="2097045" y="1230166"/>
                      <a:pt x="2108582" y="1228254"/>
                      <a:pt x="2119313" y="1223962"/>
                    </a:cubicBezTo>
                    <a:cubicBezTo>
                      <a:pt x="2124627" y="1221836"/>
                      <a:pt x="2128481" y="1216997"/>
                      <a:pt x="2133600" y="1214437"/>
                    </a:cubicBezTo>
                    <a:cubicBezTo>
                      <a:pt x="2138090" y="1212192"/>
                      <a:pt x="2143125" y="1211262"/>
                      <a:pt x="2147888" y="1209675"/>
                    </a:cubicBezTo>
                    <a:cubicBezTo>
                      <a:pt x="2151063" y="1204912"/>
                      <a:pt x="2153366" y="1199435"/>
                      <a:pt x="2157413" y="1195387"/>
                    </a:cubicBezTo>
                    <a:cubicBezTo>
                      <a:pt x="2166152" y="1186648"/>
                      <a:pt x="2180789" y="1182562"/>
                      <a:pt x="2190750" y="1176337"/>
                    </a:cubicBezTo>
                    <a:cubicBezTo>
                      <a:pt x="2214640" y="1161406"/>
                      <a:pt x="2209423" y="1157476"/>
                      <a:pt x="2238375" y="1143000"/>
                    </a:cubicBezTo>
                    <a:cubicBezTo>
                      <a:pt x="2244725" y="1139825"/>
                      <a:pt x="2251930" y="1137971"/>
                      <a:pt x="2257425" y="1133475"/>
                    </a:cubicBezTo>
                    <a:cubicBezTo>
                      <a:pt x="2313931" y="1087243"/>
                      <a:pt x="2266857" y="1109700"/>
                      <a:pt x="2314575" y="1090612"/>
                    </a:cubicBezTo>
                    <a:cubicBezTo>
                      <a:pt x="2324100" y="1077912"/>
                      <a:pt x="2331924" y="1063737"/>
                      <a:pt x="2343150" y="1052512"/>
                    </a:cubicBezTo>
                    <a:cubicBezTo>
                      <a:pt x="2347913" y="1047750"/>
                      <a:pt x="2353126" y="1043399"/>
                      <a:pt x="2357438" y="1038225"/>
                    </a:cubicBezTo>
                    <a:cubicBezTo>
                      <a:pt x="2383310" y="1007179"/>
                      <a:pt x="2343068" y="1042532"/>
                      <a:pt x="2390775" y="1000125"/>
                    </a:cubicBezTo>
                    <a:cubicBezTo>
                      <a:pt x="2399640" y="992245"/>
                      <a:pt x="2413867" y="983142"/>
                      <a:pt x="2424113" y="976312"/>
                    </a:cubicBezTo>
                    <a:cubicBezTo>
                      <a:pt x="2427288" y="971550"/>
                      <a:pt x="2429169" y="965601"/>
                      <a:pt x="2433638" y="962025"/>
                    </a:cubicBezTo>
                    <a:cubicBezTo>
                      <a:pt x="2437558" y="958889"/>
                      <a:pt x="2443225" y="959025"/>
                      <a:pt x="2447925" y="957262"/>
                    </a:cubicBezTo>
                    <a:cubicBezTo>
                      <a:pt x="2455930" y="954260"/>
                      <a:pt x="2463926" y="951209"/>
                      <a:pt x="2471738" y="947737"/>
                    </a:cubicBezTo>
                    <a:cubicBezTo>
                      <a:pt x="2478226" y="944854"/>
                      <a:pt x="2484140" y="940705"/>
                      <a:pt x="2490788" y="938212"/>
                    </a:cubicBezTo>
                    <a:cubicBezTo>
                      <a:pt x="2496917" y="935914"/>
                      <a:pt x="2503488" y="935037"/>
                      <a:pt x="2509838" y="933450"/>
                    </a:cubicBezTo>
                    <a:lnTo>
                      <a:pt x="2547938" y="914400"/>
                    </a:lnTo>
                    <a:cubicBezTo>
                      <a:pt x="2554288" y="911225"/>
                      <a:pt x="2559985" y="906042"/>
                      <a:pt x="2566988" y="904875"/>
                    </a:cubicBezTo>
                    <a:cubicBezTo>
                      <a:pt x="2576513" y="903287"/>
                      <a:pt x="2585924" y="900696"/>
                      <a:pt x="2595563" y="900112"/>
                    </a:cubicBezTo>
                    <a:cubicBezTo>
                      <a:pt x="2638376" y="897517"/>
                      <a:pt x="2681307" y="897390"/>
                      <a:pt x="2724150" y="895350"/>
                    </a:cubicBezTo>
                    <a:cubicBezTo>
                      <a:pt x="2747989" y="894215"/>
                      <a:pt x="2771741" y="891522"/>
                      <a:pt x="2795588" y="890587"/>
                    </a:cubicBezTo>
                    <a:cubicBezTo>
                      <a:pt x="2852716" y="888347"/>
                      <a:pt x="2909888" y="887412"/>
                      <a:pt x="2967038" y="885825"/>
                    </a:cubicBezTo>
                    <a:cubicBezTo>
                      <a:pt x="2973388" y="884237"/>
                      <a:pt x="2979648" y="882233"/>
                      <a:pt x="2986088" y="881062"/>
                    </a:cubicBezTo>
                    <a:cubicBezTo>
                      <a:pt x="2997132" y="879054"/>
                      <a:pt x="3008595" y="879253"/>
                      <a:pt x="3019425" y="876300"/>
                    </a:cubicBezTo>
                    <a:cubicBezTo>
                      <a:pt x="3026274" y="874432"/>
                      <a:pt x="3032125" y="869950"/>
                      <a:pt x="3038475" y="866775"/>
                    </a:cubicBezTo>
                    <a:cubicBezTo>
                      <a:pt x="3048773" y="853903"/>
                      <a:pt x="3058924" y="839416"/>
                      <a:pt x="3071813" y="828675"/>
                    </a:cubicBezTo>
                    <a:cubicBezTo>
                      <a:pt x="3087946" y="815231"/>
                      <a:pt x="3086476" y="823412"/>
                      <a:pt x="3100388" y="804862"/>
                    </a:cubicBezTo>
                    <a:cubicBezTo>
                      <a:pt x="3122882" y="774870"/>
                      <a:pt x="3102844" y="784994"/>
                      <a:pt x="3128963" y="776287"/>
                    </a:cubicBezTo>
                    <a:cubicBezTo>
                      <a:pt x="3144912" y="764326"/>
                      <a:pt x="3153460" y="756895"/>
                      <a:pt x="3171825" y="747712"/>
                    </a:cubicBezTo>
                    <a:cubicBezTo>
                      <a:pt x="3176315" y="745467"/>
                      <a:pt x="3181350" y="744537"/>
                      <a:pt x="3186113" y="742950"/>
                    </a:cubicBezTo>
                    <a:cubicBezTo>
                      <a:pt x="3192463" y="738187"/>
                      <a:pt x="3198063" y="732212"/>
                      <a:pt x="3205163" y="728662"/>
                    </a:cubicBezTo>
                    <a:cubicBezTo>
                      <a:pt x="3211017" y="725735"/>
                      <a:pt x="3217919" y="725698"/>
                      <a:pt x="3224213" y="723900"/>
                    </a:cubicBezTo>
                    <a:cubicBezTo>
                      <a:pt x="3229040" y="722521"/>
                      <a:pt x="3234010" y="721382"/>
                      <a:pt x="3238500" y="719137"/>
                    </a:cubicBezTo>
                    <a:cubicBezTo>
                      <a:pt x="3243620" y="716577"/>
                      <a:pt x="3247428" y="711622"/>
                      <a:pt x="3252788" y="709612"/>
                    </a:cubicBezTo>
                    <a:cubicBezTo>
                      <a:pt x="3309162" y="688473"/>
                      <a:pt x="3235814" y="732387"/>
                      <a:pt x="3319463" y="690562"/>
                    </a:cubicBezTo>
                    <a:cubicBezTo>
                      <a:pt x="3351990" y="674298"/>
                      <a:pt x="3325868" y="688344"/>
                      <a:pt x="3352800" y="671512"/>
                    </a:cubicBezTo>
                    <a:cubicBezTo>
                      <a:pt x="3360650" y="666606"/>
                      <a:pt x="3369208" y="662779"/>
                      <a:pt x="3376613" y="657225"/>
                    </a:cubicBezTo>
                    <a:cubicBezTo>
                      <a:pt x="3382001" y="653184"/>
                      <a:pt x="3386138" y="647700"/>
                      <a:pt x="3390900" y="642937"/>
                    </a:cubicBezTo>
                    <a:cubicBezTo>
                      <a:pt x="3403128" y="594029"/>
                      <a:pt x="3386506" y="654656"/>
                      <a:pt x="3405188" y="604837"/>
                    </a:cubicBezTo>
                    <a:cubicBezTo>
                      <a:pt x="3407486" y="598708"/>
                      <a:pt x="3408363" y="592137"/>
                      <a:pt x="3409950" y="585787"/>
                    </a:cubicBezTo>
                    <a:cubicBezTo>
                      <a:pt x="3408448" y="552735"/>
                      <a:pt x="3428124" y="466435"/>
                      <a:pt x="3371850" y="447675"/>
                    </a:cubicBezTo>
                    <a:lnTo>
                      <a:pt x="3357563" y="442912"/>
                    </a:lnTo>
                    <a:cubicBezTo>
                      <a:pt x="3343275" y="431800"/>
                      <a:pt x="3327498" y="422374"/>
                      <a:pt x="3314700" y="409575"/>
                    </a:cubicBezTo>
                    <a:cubicBezTo>
                      <a:pt x="3309938" y="404812"/>
                      <a:pt x="3306301" y="398558"/>
                      <a:pt x="3300413" y="395287"/>
                    </a:cubicBezTo>
                    <a:cubicBezTo>
                      <a:pt x="3263031" y="374519"/>
                      <a:pt x="3282117" y="396709"/>
                      <a:pt x="3257550" y="376237"/>
                    </a:cubicBezTo>
                    <a:cubicBezTo>
                      <a:pt x="3252376" y="371925"/>
                      <a:pt x="3248377" y="366333"/>
                      <a:pt x="3243263" y="361950"/>
                    </a:cubicBezTo>
                    <a:cubicBezTo>
                      <a:pt x="3225951" y="347111"/>
                      <a:pt x="3224678" y="347895"/>
                      <a:pt x="3205163" y="338137"/>
                    </a:cubicBezTo>
                    <a:cubicBezTo>
                      <a:pt x="3198813" y="325437"/>
                      <a:pt x="3191386" y="313220"/>
                      <a:pt x="3186113" y="300037"/>
                    </a:cubicBezTo>
                    <a:cubicBezTo>
                      <a:pt x="3174723" y="271564"/>
                      <a:pt x="3179292" y="284335"/>
                      <a:pt x="3171825" y="261937"/>
                    </a:cubicBezTo>
                    <a:cubicBezTo>
                      <a:pt x="3175000" y="234950"/>
                      <a:pt x="3176021" y="207621"/>
                      <a:pt x="3181350" y="180975"/>
                    </a:cubicBezTo>
                    <a:cubicBezTo>
                      <a:pt x="3182473" y="175362"/>
                      <a:pt x="3188550" y="171918"/>
                      <a:pt x="3190875" y="166687"/>
                    </a:cubicBezTo>
                    <a:cubicBezTo>
                      <a:pt x="3204858" y="135224"/>
                      <a:pt x="3194753" y="139439"/>
                      <a:pt x="3214688" y="109537"/>
                    </a:cubicBezTo>
                    <a:cubicBezTo>
                      <a:pt x="3218424" y="103933"/>
                      <a:pt x="3224213" y="100012"/>
                      <a:pt x="3228975" y="95250"/>
                    </a:cubicBezTo>
                    <a:cubicBezTo>
                      <a:pt x="3238853" y="55741"/>
                      <a:pt x="3224539" y="90226"/>
                      <a:pt x="3248025" y="71437"/>
                    </a:cubicBezTo>
                    <a:cubicBezTo>
                      <a:pt x="3252494" y="67861"/>
                      <a:pt x="3253503" y="61197"/>
                      <a:pt x="3257550" y="57150"/>
                    </a:cubicBezTo>
                    <a:cubicBezTo>
                      <a:pt x="3267412" y="47288"/>
                      <a:pt x="3291933" y="29697"/>
                      <a:pt x="3305175" y="23812"/>
                    </a:cubicBezTo>
                    <a:cubicBezTo>
                      <a:pt x="3311156" y="21154"/>
                      <a:pt x="3317875" y="20637"/>
                      <a:pt x="3324225" y="19050"/>
                    </a:cubicBezTo>
                    <a:cubicBezTo>
                      <a:pt x="3330575" y="15875"/>
                      <a:pt x="3336387" y="11247"/>
                      <a:pt x="3343275" y="9525"/>
                    </a:cubicBezTo>
                    <a:cubicBezTo>
                      <a:pt x="3355692" y="6421"/>
                      <a:pt x="3368725" y="6708"/>
                      <a:pt x="3381375" y="4762"/>
                    </a:cubicBezTo>
                    <a:cubicBezTo>
                      <a:pt x="3389376" y="3531"/>
                      <a:pt x="3397250" y="1587"/>
                      <a:pt x="3405188" y="0"/>
                    </a:cubicBezTo>
                    <a:cubicBezTo>
                      <a:pt x="3406494" y="69"/>
                      <a:pt x="3503085" y="2454"/>
                      <a:pt x="3529013" y="9525"/>
                    </a:cubicBezTo>
                    <a:cubicBezTo>
                      <a:pt x="3535862" y="11393"/>
                      <a:pt x="3541415" y="16557"/>
                      <a:pt x="3548063" y="19050"/>
                    </a:cubicBezTo>
                    <a:cubicBezTo>
                      <a:pt x="3554192" y="21348"/>
                      <a:pt x="3560763" y="22225"/>
                      <a:pt x="3567113" y="23812"/>
                    </a:cubicBezTo>
                    <a:cubicBezTo>
                      <a:pt x="3571875" y="26987"/>
                      <a:pt x="3577165" y="29487"/>
                      <a:pt x="3581400" y="33337"/>
                    </a:cubicBezTo>
                    <a:cubicBezTo>
                      <a:pt x="3594690" y="45419"/>
                      <a:pt x="3603436" y="63405"/>
                      <a:pt x="3619500" y="71437"/>
                    </a:cubicBezTo>
                    <a:cubicBezTo>
                      <a:pt x="3625850" y="74612"/>
                      <a:pt x="3632386" y="77440"/>
                      <a:pt x="3638550" y="80962"/>
                    </a:cubicBezTo>
                    <a:cubicBezTo>
                      <a:pt x="3646091" y="85271"/>
                      <a:pt x="3666773" y="100391"/>
                      <a:pt x="3671888" y="104775"/>
                    </a:cubicBezTo>
                    <a:cubicBezTo>
                      <a:pt x="3677002" y="109158"/>
                      <a:pt x="3681001" y="114750"/>
                      <a:pt x="3686175" y="119062"/>
                    </a:cubicBezTo>
                    <a:cubicBezTo>
                      <a:pt x="3700080" y="130650"/>
                      <a:pt x="3714691" y="141364"/>
                      <a:pt x="3729038" y="152400"/>
                    </a:cubicBezTo>
                    <a:cubicBezTo>
                      <a:pt x="3751085" y="169359"/>
                      <a:pt x="3741202" y="164391"/>
                      <a:pt x="3762375" y="171450"/>
                    </a:cubicBezTo>
                    <a:cubicBezTo>
                      <a:pt x="3768725" y="177800"/>
                      <a:pt x="3775815" y="183488"/>
                      <a:pt x="3781425" y="190500"/>
                    </a:cubicBezTo>
                    <a:cubicBezTo>
                      <a:pt x="3788576" y="199439"/>
                      <a:pt x="3800475" y="219075"/>
                      <a:pt x="3800475" y="219075"/>
                    </a:cubicBezTo>
                    <a:cubicBezTo>
                      <a:pt x="3814150" y="273767"/>
                      <a:pt x="3793213" y="208182"/>
                      <a:pt x="3819525" y="247650"/>
                    </a:cubicBezTo>
                    <a:cubicBezTo>
                      <a:pt x="3823156" y="253096"/>
                      <a:pt x="3821361" y="260846"/>
                      <a:pt x="3824288" y="266700"/>
                    </a:cubicBezTo>
                    <a:cubicBezTo>
                      <a:pt x="3827838" y="273799"/>
                      <a:pt x="3833961" y="279291"/>
                      <a:pt x="3838575" y="285750"/>
                    </a:cubicBezTo>
                    <a:cubicBezTo>
                      <a:pt x="3841902" y="290408"/>
                      <a:pt x="3844925" y="295275"/>
                      <a:pt x="3848100" y="300037"/>
                    </a:cubicBezTo>
                    <a:cubicBezTo>
                      <a:pt x="3869853" y="365297"/>
                      <a:pt x="3859692" y="338543"/>
                      <a:pt x="3876675" y="381000"/>
                    </a:cubicBezTo>
                    <a:cubicBezTo>
                      <a:pt x="3878263" y="392112"/>
                      <a:pt x="3879430" y="403293"/>
                      <a:pt x="3881438" y="414337"/>
                    </a:cubicBezTo>
                    <a:cubicBezTo>
                      <a:pt x="3882609" y="420777"/>
                      <a:pt x="3884829" y="426987"/>
                      <a:pt x="3886200" y="433387"/>
                    </a:cubicBezTo>
                    <a:cubicBezTo>
                      <a:pt x="3889592" y="449217"/>
                      <a:pt x="3892741" y="465100"/>
                      <a:pt x="3895725" y="481012"/>
                    </a:cubicBezTo>
                    <a:cubicBezTo>
                      <a:pt x="3903642" y="523235"/>
                      <a:pt x="3897601" y="497033"/>
                      <a:pt x="3905250" y="542925"/>
                    </a:cubicBezTo>
                    <a:cubicBezTo>
                      <a:pt x="3906581" y="550909"/>
                      <a:pt x="3908425" y="558800"/>
                      <a:pt x="3910013" y="566737"/>
                    </a:cubicBezTo>
                    <a:cubicBezTo>
                      <a:pt x="3908425" y="596900"/>
                      <a:pt x="3907659" y="627117"/>
                      <a:pt x="3905250" y="657225"/>
                    </a:cubicBezTo>
                    <a:cubicBezTo>
                      <a:pt x="3904210" y="670227"/>
                      <a:pt x="3899578" y="691364"/>
                      <a:pt x="3895725" y="704850"/>
                    </a:cubicBezTo>
                    <a:cubicBezTo>
                      <a:pt x="3887744" y="732782"/>
                      <a:pt x="3895354" y="705594"/>
                      <a:pt x="3881438" y="733425"/>
                    </a:cubicBezTo>
                    <a:cubicBezTo>
                      <a:pt x="3877615" y="741071"/>
                      <a:pt x="3874370" y="749049"/>
                      <a:pt x="3871913" y="757237"/>
                    </a:cubicBezTo>
                    <a:cubicBezTo>
                      <a:pt x="3849229" y="832849"/>
                      <a:pt x="3893943" y="710188"/>
                      <a:pt x="3857625" y="819150"/>
                    </a:cubicBezTo>
                    <a:cubicBezTo>
                      <a:pt x="3856038" y="823912"/>
                      <a:pt x="3855108" y="828947"/>
                      <a:pt x="3852863" y="833437"/>
                    </a:cubicBezTo>
                    <a:cubicBezTo>
                      <a:pt x="3841917" y="855330"/>
                      <a:pt x="3836019" y="863466"/>
                      <a:pt x="3824288" y="881062"/>
                    </a:cubicBezTo>
                    <a:cubicBezTo>
                      <a:pt x="3822700" y="892175"/>
                      <a:pt x="3820457" y="903213"/>
                      <a:pt x="3819525" y="914400"/>
                    </a:cubicBezTo>
                    <a:cubicBezTo>
                      <a:pt x="3817280" y="941341"/>
                      <a:pt x="3816836" y="968408"/>
                      <a:pt x="3814763" y="995362"/>
                    </a:cubicBezTo>
                    <a:cubicBezTo>
                      <a:pt x="3814218" y="1002448"/>
                      <a:pt x="3806769" y="1067138"/>
                      <a:pt x="3805238" y="1076325"/>
                    </a:cubicBezTo>
                    <a:cubicBezTo>
                      <a:pt x="3801459" y="1098998"/>
                      <a:pt x="3797300" y="1098549"/>
                      <a:pt x="3790950" y="1123950"/>
                    </a:cubicBezTo>
                    <a:cubicBezTo>
                      <a:pt x="3788293" y="1134581"/>
                      <a:pt x="3784965" y="1153748"/>
                      <a:pt x="3776663" y="1162050"/>
                    </a:cubicBezTo>
                    <a:cubicBezTo>
                      <a:pt x="3771643" y="1167070"/>
                      <a:pt x="3763390" y="1167449"/>
                      <a:pt x="3757613" y="1171575"/>
                    </a:cubicBezTo>
                    <a:cubicBezTo>
                      <a:pt x="3727056" y="1193401"/>
                      <a:pt x="3761172" y="1181400"/>
                      <a:pt x="3724275" y="1190625"/>
                    </a:cubicBezTo>
                    <a:cubicBezTo>
                      <a:pt x="3709385" y="1200552"/>
                      <a:pt x="3703416" y="1204859"/>
                      <a:pt x="3686175" y="1214437"/>
                    </a:cubicBezTo>
                    <a:cubicBezTo>
                      <a:pt x="3669012" y="1223972"/>
                      <a:pt x="3662238" y="1225917"/>
                      <a:pt x="3643313" y="1233487"/>
                    </a:cubicBezTo>
                    <a:cubicBezTo>
                      <a:pt x="3597730" y="1279070"/>
                      <a:pt x="3656093" y="1224967"/>
                      <a:pt x="3614738" y="1252537"/>
                    </a:cubicBezTo>
                    <a:cubicBezTo>
                      <a:pt x="3591332" y="1268141"/>
                      <a:pt x="3608495" y="1263542"/>
                      <a:pt x="3590925" y="1281112"/>
                    </a:cubicBezTo>
                    <a:cubicBezTo>
                      <a:pt x="3585312" y="1286725"/>
                      <a:pt x="3578334" y="1290786"/>
                      <a:pt x="3571875" y="1295400"/>
                    </a:cubicBezTo>
                    <a:cubicBezTo>
                      <a:pt x="3567218" y="1298727"/>
                      <a:pt x="3561635" y="1300878"/>
                      <a:pt x="3557588" y="1304925"/>
                    </a:cubicBezTo>
                    <a:cubicBezTo>
                      <a:pt x="3550400" y="1312113"/>
                      <a:pt x="3545726" y="1321549"/>
                      <a:pt x="3538538" y="1328737"/>
                    </a:cubicBezTo>
                    <a:cubicBezTo>
                      <a:pt x="3515837" y="1351438"/>
                      <a:pt x="3514735" y="1342330"/>
                      <a:pt x="3495675" y="1366837"/>
                    </a:cubicBezTo>
                    <a:cubicBezTo>
                      <a:pt x="3489992" y="1374144"/>
                      <a:pt x="3486523" y="1382948"/>
                      <a:pt x="3481388" y="1390650"/>
                    </a:cubicBezTo>
                    <a:cubicBezTo>
                      <a:pt x="3476985" y="1397255"/>
                      <a:pt x="3471714" y="1403241"/>
                      <a:pt x="3467100" y="1409700"/>
                    </a:cubicBezTo>
                    <a:cubicBezTo>
                      <a:pt x="3463773" y="1414357"/>
                      <a:pt x="3461622" y="1419940"/>
                      <a:pt x="3457575" y="1423987"/>
                    </a:cubicBezTo>
                    <a:cubicBezTo>
                      <a:pt x="3450387" y="1431175"/>
                      <a:pt x="3441360" y="1436284"/>
                      <a:pt x="3433763" y="1443037"/>
                    </a:cubicBezTo>
                    <a:cubicBezTo>
                      <a:pt x="3427051" y="1449003"/>
                      <a:pt x="3422328" y="1457327"/>
                      <a:pt x="3414713" y="1462087"/>
                    </a:cubicBezTo>
                    <a:cubicBezTo>
                      <a:pt x="3409544" y="1465318"/>
                      <a:pt x="3367821" y="1471490"/>
                      <a:pt x="3367088" y="1471612"/>
                    </a:cubicBezTo>
                    <a:cubicBezTo>
                      <a:pt x="3200910" y="1463700"/>
                      <a:pt x="3307935" y="1477844"/>
                      <a:pt x="3252788" y="1462087"/>
                    </a:cubicBezTo>
                    <a:cubicBezTo>
                      <a:pt x="3242184" y="1459057"/>
                      <a:pt x="3229734" y="1457133"/>
                      <a:pt x="3219450" y="1452562"/>
                    </a:cubicBezTo>
                    <a:cubicBezTo>
                      <a:pt x="3209719" y="1448237"/>
                      <a:pt x="3200904" y="1441857"/>
                      <a:pt x="3190875" y="1438275"/>
                    </a:cubicBezTo>
                    <a:cubicBezTo>
                      <a:pt x="3178547" y="1433872"/>
                      <a:pt x="3152775" y="1428750"/>
                      <a:pt x="3152775" y="1428750"/>
                    </a:cubicBezTo>
                    <a:cubicBezTo>
                      <a:pt x="3133725" y="1430337"/>
                      <a:pt x="3114370" y="1429763"/>
                      <a:pt x="3095625" y="1433512"/>
                    </a:cubicBezTo>
                    <a:cubicBezTo>
                      <a:pt x="3090012" y="1434634"/>
                      <a:pt x="3086457" y="1440477"/>
                      <a:pt x="3081338" y="1443037"/>
                    </a:cubicBezTo>
                    <a:cubicBezTo>
                      <a:pt x="3076848" y="1445282"/>
                      <a:pt x="3071813" y="1446212"/>
                      <a:pt x="3067050" y="1447800"/>
                    </a:cubicBezTo>
                    <a:cubicBezTo>
                      <a:pt x="3048516" y="1475601"/>
                      <a:pt x="3069228" y="1451473"/>
                      <a:pt x="3038475" y="1466850"/>
                    </a:cubicBezTo>
                    <a:cubicBezTo>
                      <a:pt x="2955881" y="1508148"/>
                      <a:pt x="3054559" y="1471099"/>
                      <a:pt x="2986088" y="1490662"/>
                    </a:cubicBezTo>
                    <a:cubicBezTo>
                      <a:pt x="2971607" y="1494799"/>
                      <a:pt x="2957836" y="1501298"/>
                      <a:pt x="2943225" y="1504950"/>
                    </a:cubicBezTo>
                    <a:cubicBezTo>
                      <a:pt x="2936875" y="1506537"/>
                      <a:pt x="2930385" y="1507642"/>
                      <a:pt x="2924175" y="1509712"/>
                    </a:cubicBezTo>
                    <a:cubicBezTo>
                      <a:pt x="2916065" y="1512415"/>
                      <a:pt x="2908551" y="1516780"/>
                      <a:pt x="2900363" y="1519237"/>
                    </a:cubicBezTo>
                    <a:cubicBezTo>
                      <a:pt x="2892610" y="1521563"/>
                      <a:pt x="2884452" y="1522244"/>
                      <a:pt x="2876550" y="1524000"/>
                    </a:cubicBezTo>
                    <a:cubicBezTo>
                      <a:pt x="2870160" y="1525420"/>
                      <a:pt x="2863850" y="1527175"/>
                      <a:pt x="2857500" y="1528762"/>
                    </a:cubicBezTo>
                    <a:cubicBezTo>
                      <a:pt x="2852738" y="1531937"/>
                      <a:pt x="2848643" y="1536477"/>
                      <a:pt x="2843213" y="1538287"/>
                    </a:cubicBezTo>
                    <a:cubicBezTo>
                      <a:pt x="2834052" y="1541341"/>
                      <a:pt x="2824107" y="1541156"/>
                      <a:pt x="2814638" y="1543050"/>
                    </a:cubicBezTo>
                    <a:cubicBezTo>
                      <a:pt x="2808220" y="1544334"/>
                      <a:pt x="2801938" y="1546225"/>
                      <a:pt x="2795588" y="1547812"/>
                    </a:cubicBezTo>
                    <a:cubicBezTo>
                      <a:pt x="2789238" y="1550987"/>
                      <a:pt x="2783185" y="1554844"/>
                      <a:pt x="2776538" y="1557337"/>
                    </a:cubicBezTo>
                    <a:cubicBezTo>
                      <a:pt x="2770409" y="1559635"/>
                      <a:pt x="2763504" y="1559522"/>
                      <a:pt x="2757488" y="1562100"/>
                    </a:cubicBezTo>
                    <a:cubicBezTo>
                      <a:pt x="2752227" y="1564355"/>
                      <a:pt x="2748515" y="1569499"/>
                      <a:pt x="2743200" y="1571625"/>
                    </a:cubicBezTo>
                    <a:cubicBezTo>
                      <a:pt x="2732470" y="1575917"/>
                      <a:pt x="2720975" y="1577975"/>
                      <a:pt x="2709863" y="1581150"/>
                    </a:cubicBezTo>
                    <a:cubicBezTo>
                      <a:pt x="2701925" y="1585912"/>
                      <a:pt x="2694329" y="1591297"/>
                      <a:pt x="2686050" y="1595437"/>
                    </a:cubicBezTo>
                    <a:cubicBezTo>
                      <a:pt x="2668116" y="1604404"/>
                      <a:pt x="2661378" y="1605177"/>
                      <a:pt x="2643188" y="1609725"/>
                    </a:cubicBezTo>
                    <a:cubicBezTo>
                      <a:pt x="2636838" y="1616075"/>
                      <a:pt x="2631322" y="1623387"/>
                      <a:pt x="2624138" y="1628775"/>
                    </a:cubicBezTo>
                    <a:cubicBezTo>
                      <a:pt x="2618458" y="1633035"/>
                      <a:pt x="2611176" y="1634647"/>
                      <a:pt x="2605088" y="1638300"/>
                    </a:cubicBezTo>
                    <a:cubicBezTo>
                      <a:pt x="2547618" y="1672782"/>
                      <a:pt x="2601009" y="1645102"/>
                      <a:pt x="2557463" y="1666875"/>
                    </a:cubicBezTo>
                    <a:cubicBezTo>
                      <a:pt x="2549185" y="1691706"/>
                      <a:pt x="2558821" y="1672547"/>
                      <a:pt x="2538413" y="1690687"/>
                    </a:cubicBezTo>
                    <a:cubicBezTo>
                      <a:pt x="2512371" y="1713836"/>
                      <a:pt x="2518250" y="1715816"/>
                      <a:pt x="2495550" y="1728787"/>
                    </a:cubicBezTo>
                    <a:cubicBezTo>
                      <a:pt x="2489386" y="1732309"/>
                      <a:pt x="2482850" y="1735137"/>
                      <a:pt x="2476500" y="1738312"/>
                    </a:cubicBezTo>
                    <a:cubicBezTo>
                      <a:pt x="2453290" y="1773129"/>
                      <a:pt x="2481625" y="1729345"/>
                      <a:pt x="2457450" y="1771650"/>
                    </a:cubicBezTo>
                    <a:cubicBezTo>
                      <a:pt x="2454610" y="1776620"/>
                      <a:pt x="2450485" y="1780818"/>
                      <a:pt x="2447925" y="1785937"/>
                    </a:cubicBezTo>
                    <a:cubicBezTo>
                      <a:pt x="2444102" y="1793584"/>
                      <a:pt x="2442223" y="1802103"/>
                      <a:pt x="2438400" y="1809750"/>
                    </a:cubicBezTo>
                    <a:cubicBezTo>
                      <a:pt x="2434260" y="1818029"/>
                      <a:pt x="2428545" y="1825436"/>
                      <a:pt x="2424113" y="1833562"/>
                    </a:cubicBezTo>
                    <a:cubicBezTo>
                      <a:pt x="2419013" y="1842911"/>
                      <a:pt x="2415732" y="1853276"/>
                      <a:pt x="2409825" y="1862137"/>
                    </a:cubicBezTo>
                    <a:cubicBezTo>
                      <a:pt x="2368608" y="1923963"/>
                      <a:pt x="2390461" y="1886310"/>
                      <a:pt x="2357438" y="1924050"/>
                    </a:cubicBezTo>
                    <a:cubicBezTo>
                      <a:pt x="2322039" y="1964505"/>
                      <a:pt x="2365376" y="1919967"/>
                      <a:pt x="2328863" y="1966912"/>
                    </a:cubicBezTo>
                    <a:cubicBezTo>
                      <a:pt x="2323350" y="1974001"/>
                      <a:pt x="2316631" y="1980118"/>
                      <a:pt x="2309813" y="1985962"/>
                    </a:cubicBezTo>
                    <a:cubicBezTo>
                      <a:pt x="2279033" y="2012345"/>
                      <a:pt x="2314262" y="1971988"/>
                      <a:pt x="2271713" y="2014537"/>
                    </a:cubicBezTo>
                    <a:cubicBezTo>
                      <a:pt x="2241772" y="2044478"/>
                      <a:pt x="2274620" y="2036897"/>
                      <a:pt x="2214563" y="2066925"/>
                    </a:cubicBezTo>
                    <a:cubicBezTo>
                      <a:pt x="2198688" y="2074862"/>
                      <a:pt x="2182348" y="2081931"/>
                      <a:pt x="2166938" y="2090737"/>
                    </a:cubicBezTo>
                    <a:cubicBezTo>
                      <a:pt x="2121272" y="2116832"/>
                      <a:pt x="2145048" y="2104063"/>
                      <a:pt x="2095500" y="2128837"/>
                    </a:cubicBezTo>
                    <a:cubicBezTo>
                      <a:pt x="2049825" y="2151675"/>
                      <a:pt x="2106458" y="2122749"/>
                      <a:pt x="2052638" y="2152650"/>
                    </a:cubicBezTo>
                    <a:cubicBezTo>
                      <a:pt x="2046432" y="2156098"/>
                      <a:pt x="2039365" y="2158049"/>
                      <a:pt x="2033588" y="2162175"/>
                    </a:cubicBezTo>
                    <a:cubicBezTo>
                      <a:pt x="2003031" y="2184001"/>
                      <a:pt x="2037147" y="2172000"/>
                      <a:pt x="2000250" y="2181225"/>
                    </a:cubicBezTo>
                    <a:cubicBezTo>
                      <a:pt x="1950275" y="2214542"/>
                      <a:pt x="1973331" y="2203423"/>
                      <a:pt x="1933575" y="2219325"/>
                    </a:cubicBezTo>
                    <a:cubicBezTo>
                      <a:pt x="1898381" y="2254519"/>
                      <a:pt x="1944141" y="2214042"/>
                      <a:pt x="1895475" y="2238375"/>
                    </a:cubicBezTo>
                    <a:cubicBezTo>
                      <a:pt x="1838725" y="2266750"/>
                      <a:pt x="1924492" y="2241835"/>
                      <a:pt x="1862138" y="2257425"/>
                    </a:cubicBezTo>
                    <a:cubicBezTo>
                      <a:pt x="1857375" y="2260600"/>
                      <a:pt x="1852970" y="2264390"/>
                      <a:pt x="1847850" y="2266950"/>
                    </a:cubicBezTo>
                    <a:cubicBezTo>
                      <a:pt x="1833880" y="2273935"/>
                      <a:pt x="1814010" y="2273969"/>
                      <a:pt x="1800225" y="2276475"/>
                    </a:cubicBezTo>
                    <a:cubicBezTo>
                      <a:pt x="1793785" y="2277646"/>
                      <a:pt x="1787525" y="2279650"/>
                      <a:pt x="1781175" y="2281237"/>
                    </a:cubicBezTo>
                    <a:cubicBezTo>
                      <a:pt x="1774825" y="2284412"/>
                      <a:pt x="1768925" y="2288722"/>
                      <a:pt x="1762125" y="2290762"/>
                    </a:cubicBezTo>
                    <a:cubicBezTo>
                      <a:pt x="1752310" y="2293707"/>
                      <a:pt x="1701534" y="2299527"/>
                      <a:pt x="1695450" y="2300287"/>
                    </a:cubicBezTo>
                    <a:cubicBezTo>
                      <a:pt x="1690688" y="2301875"/>
                      <a:pt x="1686086" y="2304065"/>
                      <a:pt x="1681163" y="2305050"/>
                    </a:cubicBezTo>
                    <a:cubicBezTo>
                      <a:pt x="1662225" y="2308838"/>
                      <a:pt x="1624013" y="2314575"/>
                      <a:pt x="1624013" y="2314575"/>
                    </a:cubicBezTo>
                    <a:cubicBezTo>
                      <a:pt x="1611704" y="2319498"/>
                      <a:pt x="1583851" y="2331180"/>
                      <a:pt x="1571625" y="2333625"/>
                    </a:cubicBezTo>
                    <a:lnTo>
                      <a:pt x="1547813" y="2338387"/>
                    </a:lnTo>
                    <a:cubicBezTo>
                      <a:pt x="1531938" y="2344737"/>
                      <a:pt x="1515481" y="2349791"/>
                      <a:pt x="1500188" y="2357437"/>
                    </a:cubicBezTo>
                    <a:lnTo>
                      <a:pt x="1462088" y="2376487"/>
                    </a:lnTo>
                    <a:cubicBezTo>
                      <a:pt x="1455738" y="2379662"/>
                      <a:pt x="1449630" y="2383375"/>
                      <a:pt x="1443038" y="2386012"/>
                    </a:cubicBezTo>
                    <a:cubicBezTo>
                      <a:pt x="1426028" y="2392816"/>
                      <a:pt x="1415748" y="2396163"/>
                      <a:pt x="1400175" y="2405062"/>
                    </a:cubicBezTo>
                    <a:cubicBezTo>
                      <a:pt x="1395205" y="2407902"/>
                      <a:pt x="1391007" y="2412027"/>
                      <a:pt x="1385888" y="2414587"/>
                    </a:cubicBezTo>
                    <a:cubicBezTo>
                      <a:pt x="1375074" y="2419994"/>
                      <a:pt x="1363527" y="2423809"/>
                      <a:pt x="1352550" y="2428875"/>
                    </a:cubicBezTo>
                    <a:cubicBezTo>
                      <a:pt x="1342881" y="2433338"/>
                      <a:pt x="1333670" y="2438755"/>
                      <a:pt x="1323975" y="2443162"/>
                    </a:cubicBezTo>
                    <a:cubicBezTo>
                      <a:pt x="1316192" y="2446699"/>
                      <a:pt x="1307809" y="2448864"/>
                      <a:pt x="1300163" y="2452687"/>
                    </a:cubicBezTo>
                    <a:cubicBezTo>
                      <a:pt x="1288715" y="2458411"/>
                      <a:pt x="1278273" y="2466013"/>
                      <a:pt x="1266825" y="2471737"/>
                    </a:cubicBezTo>
                    <a:cubicBezTo>
                      <a:pt x="1248419" y="2480940"/>
                      <a:pt x="1245211" y="2479843"/>
                      <a:pt x="1228725" y="2486025"/>
                    </a:cubicBezTo>
                    <a:cubicBezTo>
                      <a:pt x="1169614" y="2508192"/>
                      <a:pt x="1236400" y="2483418"/>
                      <a:pt x="1185863" y="2505075"/>
                    </a:cubicBezTo>
                    <a:cubicBezTo>
                      <a:pt x="1159008" y="2516584"/>
                      <a:pt x="1184735" y="2502521"/>
                      <a:pt x="1152525" y="2514600"/>
                    </a:cubicBezTo>
                    <a:cubicBezTo>
                      <a:pt x="1145878" y="2517093"/>
                      <a:pt x="1140067" y="2521488"/>
                      <a:pt x="1133475" y="2524125"/>
                    </a:cubicBezTo>
                    <a:cubicBezTo>
                      <a:pt x="1124153" y="2527854"/>
                      <a:pt x="1114271" y="2530046"/>
                      <a:pt x="1104900" y="2533650"/>
                    </a:cubicBezTo>
                    <a:cubicBezTo>
                      <a:pt x="1093616" y="2537990"/>
                      <a:pt x="1082925" y="2543805"/>
                      <a:pt x="1071563" y="2547937"/>
                    </a:cubicBezTo>
                    <a:cubicBezTo>
                      <a:pt x="1065412" y="2550174"/>
                      <a:pt x="1058555" y="2550182"/>
                      <a:pt x="1052513" y="2552700"/>
                    </a:cubicBezTo>
                    <a:cubicBezTo>
                      <a:pt x="1039406" y="2558161"/>
                      <a:pt x="1026227" y="2563874"/>
                      <a:pt x="1014413" y="2571750"/>
                    </a:cubicBezTo>
                    <a:cubicBezTo>
                      <a:pt x="1009650" y="2574925"/>
                      <a:pt x="1005504" y="2579319"/>
                      <a:pt x="1000125" y="2581275"/>
                    </a:cubicBezTo>
                    <a:cubicBezTo>
                      <a:pt x="987822" y="2585749"/>
                      <a:pt x="974537" y="2586950"/>
                      <a:pt x="962025" y="2590800"/>
                    </a:cubicBezTo>
                    <a:cubicBezTo>
                      <a:pt x="953854" y="2593314"/>
                      <a:pt x="946401" y="2597869"/>
                      <a:pt x="938213" y="2600325"/>
                    </a:cubicBezTo>
                    <a:cubicBezTo>
                      <a:pt x="929587" y="2602913"/>
                      <a:pt x="904783" y="2605919"/>
                      <a:pt x="895350" y="2609850"/>
                    </a:cubicBezTo>
                    <a:cubicBezTo>
                      <a:pt x="882243" y="2615311"/>
                      <a:pt x="871379" y="2627487"/>
                      <a:pt x="857250" y="2628900"/>
                    </a:cubicBezTo>
                    <a:cubicBezTo>
                      <a:pt x="832881" y="2631337"/>
                      <a:pt x="796583" y="2634570"/>
                      <a:pt x="771525" y="2638425"/>
                    </a:cubicBezTo>
                    <a:cubicBezTo>
                      <a:pt x="755796" y="2640845"/>
                      <a:pt x="743840" y="2644155"/>
                      <a:pt x="728663" y="2647950"/>
                    </a:cubicBezTo>
                    <a:cubicBezTo>
                      <a:pt x="717734" y="2647404"/>
                      <a:pt x="636227" y="2646985"/>
                      <a:pt x="604838" y="2638425"/>
                    </a:cubicBezTo>
                    <a:cubicBezTo>
                      <a:pt x="596590" y="2636176"/>
                      <a:pt x="589214" y="2631357"/>
                      <a:pt x="581025" y="2628900"/>
                    </a:cubicBezTo>
                    <a:cubicBezTo>
                      <a:pt x="573272" y="2626574"/>
                      <a:pt x="565066" y="2626100"/>
                      <a:pt x="557213" y="2624137"/>
                    </a:cubicBezTo>
                    <a:cubicBezTo>
                      <a:pt x="552343" y="2622919"/>
                      <a:pt x="547826" y="2620464"/>
                      <a:pt x="542925" y="2619375"/>
                    </a:cubicBezTo>
                    <a:cubicBezTo>
                      <a:pt x="533499" y="2617280"/>
                      <a:pt x="523841" y="2616392"/>
                      <a:pt x="514350" y="2614612"/>
                    </a:cubicBezTo>
                    <a:cubicBezTo>
                      <a:pt x="465968" y="2605540"/>
                      <a:pt x="472663" y="2606571"/>
                      <a:pt x="428625" y="2595562"/>
                    </a:cubicBezTo>
                    <a:cubicBezTo>
                      <a:pt x="422275" y="2593975"/>
                      <a:pt x="415785" y="2592870"/>
                      <a:pt x="409575" y="2590800"/>
                    </a:cubicBezTo>
                    <a:cubicBezTo>
                      <a:pt x="400050" y="2587625"/>
                      <a:pt x="389980" y="2585765"/>
                      <a:pt x="381000" y="2581275"/>
                    </a:cubicBezTo>
                    <a:cubicBezTo>
                      <a:pt x="368300" y="2574925"/>
                      <a:pt x="356370" y="2566715"/>
                      <a:pt x="342900" y="2562225"/>
                    </a:cubicBezTo>
                    <a:cubicBezTo>
                      <a:pt x="333375" y="2559050"/>
                      <a:pt x="323441" y="2556907"/>
                      <a:pt x="314325" y="2552700"/>
                    </a:cubicBezTo>
                    <a:cubicBezTo>
                      <a:pt x="302704" y="2547337"/>
                      <a:pt x="292435" y="2539374"/>
                      <a:pt x="280988" y="2533650"/>
                    </a:cubicBezTo>
                    <a:cubicBezTo>
                      <a:pt x="273341" y="2529827"/>
                      <a:pt x="264922" y="2527740"/>
                      <a:pt x="257175" y="2524125"/>
                    </a:cubicBezTo>
                    <a:cubicBezTo>
                      <a:pt x="234658" y="2513617"/>
                      <a:pt x="212725" y="2501900"/>
                      <a:pt x="190500" y="2490787"/>
                    </a:cubicBezTo>
                    <a:cubicBezTo>
                      <a:pt x="176931" y="2484003"/>
                      <a:pt x="159597" y="2475944"/>
                      <a:pt x="147638" y="2466975"/>
                    </a:cubicBezTo>
                    <a:cubicBezTo>
                      <a:pt x="142250" y="2462934"/>
                      <a:pt x="138464" y="2457070"/>
                      <a:pt x="133350" y="2452687"/>
                    </a:cubicBezTo>
                    <a:cubicBezTo>
                      <a:pt x="127323" y="2447521"/>
                      <a:pt x="120132" y="2443784"/>
                      <a:pt x="114300" y="2438400"/>
                    </a:cubicBezTo>
                    <a:cubicBezTo>
                      <a:pt x="105859" y="2430608"/>
                      <a:pt x="67835" y="2395719"/>
                      <a:pt x="57150" y="2376487"/>
                    </a:cubicBezTo>
                    <a:cubicBezTo>
                      <a:pt x="52998" y="2369014"/>
                      <a:pt x="51207" y="2360437"/>
                      <a:pt x="47625" y="2352675"/>
                    </a:cubicBezTo>
                    <a:cubicBezTo>
                      <a:pt x="13319" y="2278345"/>
                      <a:pt x="40732" y="2344968"/>
                      <a:pt x="19050" y="2290762"/>
                    </a:cubicBezTo>
                    <a:lnTo>
                      <a:pt x="9525" y="2243137"/>
                    </a:lnTo>
                    <a:cubicBezTo>
                      <a:pt x="7938" y="2235200"/>
                      <a:pt x="6726" y="2227178"/>
                      <a:pt x="4763" y="2219325"/>
                    </a:cubicBezTo>
                    <a:lnTo>
                      <a:pt x="0" y="2200275"/>
                    </a:lnTo>
                    <a:cubicBezTo>
                      <a:pt x="3515" y="2161613"/>
                      <a:pt x="3733" y="2149302"/>
                      <a:pt x="9525" y="2114550"/>
                    </a:cubicBezTo>
                    <a:cubicBezTo>
                      <a:pt x="14129" y="2086926"/>
                      <a:pt x="15527" y="2087781"/>
                      <a:pt x="23813" y="2057400"/>
                    </a:cubicBezTo>
                    <a:cubicBezTo>
                      <a:pt x="25535" y="2051085"/>
                      <a:pt x="26144" y="2044427"/>
                      <a:pt x="28575" y="2038350"/>
                    </a:cubicBezTo>
                    <a:cubicBezTo>
                      <a:pt x="32530" y="2028462"/>
                      <a:pt x="38767" y="2019605"/>
                      <a:pt x="42863" y="2009775"/>
                    </a:cubicBezTo>
                    <a:cubicBezTo>
                      <a:pt x="46725" y="2000507"/>
                      <a:pt x="47898" y="1990180"/>
                      <a:pt x="52388" y="1981200"/>
                    </a:cubicBezTo>
                    <a:cubicBezTo>
                      <a:pt x="55938" y="1974101"/>
                      <a:pt x="62272" y="1968754"/>
                      <a:pt x="66675" y="1962150"/>
                    </a:cubicBezTo>
                    <a:cubicBezTo>
                      <a:pt x="71810" y="1954448"/>
                      <a:pt x="75654" y="1945920"/>
                      <a:pt x="80963" y="1938337"/>
                    </a:cubicBezTo>
                    <a:cubicBezTo>
                      <a:pt x="86792" y="1930010"/>
                      <a:pt x="94034" y="1922746"/>
                      <a:pt x="100013" y="1914525"/>
                    </a:cubicBezTo>
                    <a:cubicBezTo>
                      <a:pt x="144466" y="1853402"/>
                      <a:pt x="91670" y="1918823"/>
                      <a:pt x="142875" y="1857375"/>
                    </a:cubicBezTo>
                    <a:cubicBezTo>
                      <a:pt x="158721" y="1817759"/>
                      <a:pt x="143218" y="1847448"/>
                      <a:pt x="171450" y="1814512"/>
                    </a:cubicBezTo>
                    <a:cubicBezTo>
                      <a:pt x="175175" y="1810166"/>
                      <a:pt x="176578" y="1803889"/>
                      <a:pt x="180975" y="1800225"/>
                    </a:cubicBezTo>
                    <a:cubicBezTo>
                      <a:pt x="186429" y="1795680"/>
                      <a:pt x="193861" y="1794222"/>
                      <a:pt x="200025" y="1790700"/>
                    </a:cubicBezTo>
                    <a:cubicBezTo>
                      <a:pt x="204995" y="1787860"/>
                      <a:pt x="209967" y="1784900"/>
                      <a:pt x="214313" y="1781175"/>
                    </a:cubicBezTo>
                    <a:cubicBezTo>
                      <a:pt x="221131" y="1775331"/>
                      <a:pt x="226351" y="1767735"/>
                      <a:pt x="233363" y="1762125"/>
                    </a:cubicBezTo>
                    <a:cubicBezTo>
                      <a:pt x="242302" y="1754974"/>
                      <a:pt x="252999" y="1750226"/>
                      <a:pt x="261938" y="1743075"/>
                    </a:cubicBezTo>
                    <a:cubicBezTo>
                      <a:pt x="268950" y="1737465"/>
                      <a:pt x="274038" y="1729712"/>
                      <a:pt x="280988" y="1724025"/>
                    </a:cubicBezTo>
                    <a:cubicBezTo>
                      <a:pt x="291557" y="1715377"/>
                      <a:pt x="303213" y="1708150"/>
                      <a:pt x="314325" y="1700212"/>
                    </a:cubicBezTo>
                    <a:cubicBezTo>
                      <a:pt x="317500" y="1695450"/>
                      <a:pt x="319542" y="1689694"/>
                      <a:pt x="323850" y="1685925"/>
                    </a:cubicBezTo>
                    <a:cubicBezTo>
                      <a:pt x="332465" y="1678387"/>
                      <a:pt x="352425" y="1666875"/>
                      <a:pt x="352425" y="1666875"/>
                    </a:cubicBezTo>
                    <a:cubicBezTo>
                      <a:pt x="355600" y="1662112"/>
                      <a:pt x="357903" y="1656634"/>
                      <a:pt x="361950" y="1652587"/>
                    </a:cubicBezTo>
                    <a:cubicBezTo>
                      <a:pt x="368055" y="1646482"/>
                      <a:pt x="389793" y="1629873"/>
                      <a:pt x="400050" y="1624012"/>
                    </a:cubicBezTo>
                    <a:cubicBezTo>
                      <a:pt x="406214" y="1620490"/>
                      <a:pt x="413193" y="1618425"/>
                      <a:pt x="419100" y="1614487"/>
                    </a:cubicBezTo>
                    <a:cubicBezTo>
                      <a:pt x="427558" y="1608848"/>
                      <a:pt x="434781" y="1601536"/>
                      <a:pt x="442913" y="1595437"/>
                    </a:cubicBezTo>
                    <a:cubicBezTo>
                      <a:pt x="447492" y="1592003"/>
                      <a:pt x="452621" y="1589346"/>
                      <a:pt x="457200" y="1585912"/>
                    </a:cubicBezTo>
                    <a:cubicBezTo>
                      <a:pt x="471680" y="1575052"/>
                      <a:pt x="485830" y="1563758"/>
                      <a:pt x="500063" y="1552575"/>
                    </a:cubicBezTo>
                    <a:cubicBezTo>
                      <a:pt x="525115" y="1532892"/>
                      <a:pt x="523875" y="1543634"/>
                      <a:pt x="538163" y="1533525"/>
                    </a:cubicBezTo>
                    <a:close/>
                  </a:path>
                </a:pathLst>
              </a:custGeom>
              <a:noFill/>
              <a:ln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51E9247C-7503-4B8D-A698-297EC93C2156}"/>
                  </a:ext>
                </a:extLst>
              </p:cNvPr>
              <p:cNvSpPr txBox="1"/>
              <p:nvPr/>
            </p:nvSpPr>
            <p:spPr>
              <a:xfrm rot="20337961">
                <a:off x="3704311" y="4487251"/>
                <a:ext cx="2426925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333E4ACA-F951-46B1-B6BC-11A8927B0DC8}"/>
                </a:ext>
              </a:extLst>
            </p:cNvPr>
            <p:cNvSpPr/>
            <p:nvPr/>
          </p:nvSpPr>
          <p:spPr>
            <a:xfrm>
              <a:off x="3308350" y="5897891"/>
              <a:ext cx="133350" cy="140543"/>
            </a:xfrm>
            <a:custGeom>
              <a:avLst/>
              <a:gdLst>
                <a:gd name="connsiteX0" fmla="*/ 101600 w 133350"/>
                <a:gd name="connsiteY0" fmla="*/ 843 h 140543"/>
                <a:gd name="connsiteX1" fmla="*/ 31750 w 133350"/>
                <a:gd name="connsiteY1" fmla="*/ 10368 h 140543"/>
                <a:gd name="connsiteX2" fmla="*/ 19050 w 133350"/>
                <a:gd name="connsiteY2" fmla="*/ 32593 h 140543"/>
                <a:gd name="connsiteX3" fmla="*/ 12700 w 133350"/>
                <a:gd name="connsiteY3" fmla="*/ 45293 h 140543"/>
                <a:gd name="connsiteX4" fmla="*/ 6350 w 133350"/>
                <a:gd name="connsiteY4" fmla="*/ 64343 h 140543"/>
                <a:gd name="connsiteX5" fmla="*/ 0 w 133350"/>
                <a:gd name="connsiteY5" fmla="*/ 80218 h 140543"/>
                <a:gd name="connsiteX6" fmla="*/ 9525 w 133350"/>
                <a:gd name="connsiteY6" fmla="*/ 108793 h 140543"/>
                <a:gd name="connsiteX7" fmla="*/ 25400 w 133350"/>
                <a:gd name="connsiteY7" fmla="*/ 121493 h 140543"/>
                <a:gd name="connsiteX8" fmla="*/ 63500 w 133350"/>
                <a:gd name="connsiteY8" fmla="*/ 140543 h 140543"/>
                <a:gd name="connsiteX9" fmla="*/ 107950 w 133350"/>
                <a:gd name="connsiteY9" fmla="*/ 134193 h 140543"/>
                <a:gd name="connsiteX10" fmla="*/ 117475 w 133350"/>
                <a:gd name="connsiteY10" fmla="*/ 127843 h 140543"/>
                <a:gd name="connsiteX11" fmla="*/ 127000 w 133350"/>
                <a:gd name="connsiteY11" fmla="*/ 102443 h 140543"/>
                <a:gd name="connsiteX12" fmla="*/ 133350 w 133350"/>
                <a:gd name="connsiteY12" fmla="*/ 73868 h 140543"/>
                <a:gd name="connsiteX13" fmla="*/ 130175 w 133350"/>
                <a:gd name="connsiteY13" fmla="*/ 29418 h 140543"/>
                <a:gd name="connsiteX14" fmla="*/ 101600 w 133350"/>
                <a:gd name="connsiteY14" fmla="*/ 843 h 14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3350" h="140543">
                  <a:moveTo>
                    <a:pt x="101600" y="843"/>
                  </a:moveTo>
                  <a:cubicBezTo>
                    <a:pt x="85196" y="-2332"/>
                    <a:pt x="54379" y="4032"/>
                    <a:pt x="31750" y="10368"/>
                  </a:cubicBezTo>
                  <a:cubicBezTo>
                    <a:pt x="23644" y="12638"/>
                    <a:pt x="21731" y="26338"/>
                    <a:pt x="19050" y="32593"/>
                  </a:cubicBezTo>
                  <a:cubicBezTo>
                    <a:pt x="17186" y="36943"/>
                    <a:pt x="14458" y="40899"/>
                    <a:pt x="12700" y="45293"/>
                  </a:cubicBezTo>
                  <a:cubicBezTo>
                    <a:pt x="10214" y="51508"/>
                    <a:pt x="8637" y="58053"/>
                    <a:pt x="6350" y="64343"/>
                  </a:cubicBezTo>
                  <a:cubicBezTo>
                    <a:pt x="4402" y="69699"/>
                    <a:pt x="2117" y="74926"/>
                    <a:pt x="0" y="80218"/>
                  </a:cubicBezTo>
                  <a:cubicBezTo>
                    <a:pt x="3175" y="89743"/>
                    <a:pt x="4263" y="100242"/>
                    <a:pt x="9525" y="108793"/>
                  </a:cubicBezTo>
                  <a:cubicBezTo>
                    <a:pt x="13077" y="114564"/>
                    <a:pt x="19919" y="117507"/>
                    <a:pt x="25400" y="121493"/>
                  </a:cubicBezTo>
                  <a:cubicBezTo>
                    <a:pt x="46232" y="136643"/>
                    <a:pt x="40532" y="132887"/>
                    <a:pt x="63500" y="140543"/>
                  </a:cubicBezTo>
                  <a:cubicBezTo>
                    <a:pt x="67675" y="140079"/>
                    <a:pt x="99437" y="137385"/>
                    <a:pt x="107950" y="134193"/>
                  </a:cubicBezTo>
                  <a:cubicBezTo>
                    <a:pt x="111523" y="132853"/>
                    <a:pt x="114300" y="129960"/>
                    <a:pt x="117475" y="127843"/>
                  </a:cubicBezTo>
                  <a:cubicBezTo>
                    <a:pt x="125528" y="87580"/>
                    <a:pt x="114737" y="131057"/>
                    <a:pt x="127000" y="102443"/>
                  </a:cubicBezTo>
                  <a:cubicBezTo>
                    <a:pt x="128681" y="98520"/>
                    <a:pt x="132785" y="76693"/>
                    <a:pt x="133350" y="73868"/>
                  </a:cubicBezTo>
                  <a:cubicBezTo>
                    <a:pt x="132292" y="59051"/>
                    <a:pt x="131730" y="44191"/>
                    <a:pt x="130175" y="29418"/>
                  </a:cubicBezTo>
                  <a:cubicBezTo>
                    <a:pt x="128395" y="12505"/>
                    <a:pt x="118004" y="4018"/>
                    <a:pt x="101600" y="843"/>
                  </a:cubicBezTo>
                  <a:close/>
                </a:path>
              </a:pathLst>
            </a:custGeom>
            <a:noFill/>
            <a:ln>
              <a:solidFill>
                <a:srgbClr val="00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D2D0133-3A54-40AD-BD77-7721BFAE873E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67ABB3EE-AAFC-477F-9717-40C1DC81F3DB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02A52530-8D2D-4833-97AE-4EEDC5F72D88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6720BB4-46A2-4DC2-90D3-2C125AF0BB35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93CDE1E9-E598-45E1-868D-5314A5FAD253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9E45C34B-2ED1-47A4-85FE-49E918D21795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0EB5F903-7A9F-4138-8E86-8864A589C244}"/>
              </a:ext>
            </a:extLst>
          </p:cNvPr>
          <p:cNvSpPr txBox="1"/>
          <p:nvPr/>
        </p:nvSpPr>
        <p:spPr>
          <a:xfrm>
            <a:off x="10321439" y="1170376"/>
            <a:ext cx="53732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 err="1">
                <a:solidFill>
                  <a:srgbClr val="0080FF"/>
                </a:solidFill>
              </a:rPr>
              <a:t>Nmu</a:t>
            </a:r>
            <a:endParaRPr lang="en-US" sz="1400" i="1" dirty="0">
              <a:solidFill>
                <a:srgbClr val="0080FF"/>
              </a:solidFill>
            </a:endParaRP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8F8DD274-6F9A-458C-A01B-50F399DDF83E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466376C4-0F29-430B-BAE9-F098CB1B540B}"/>
              </a:ext>
            </a:extLst>
          </p:cNvPr>
          <p:cNvSpPr txBox="1"/>
          <p:nvPr/>
        </p:nvSpPr>
        <p:spPr>
          <a:xfrm>
            <a:off x="9817681" y="738179"/>
            <a:ext cx="394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Bar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5E009474-1EB2-4244-8765-1D8B726B84CD}"/>
              </a:ext>
            </a:extLst>
          </p:cNvPr>
          <p:cNvCxnSpPr>
            <a:cxnSpLocks/>
          </p:cNvCxnSpPr>
          <p:nvPr/>
        </p:nvCxnSpPr>
        <p:spPr>
          <a:xfrm>
            <a:off x="10217150" y="876678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3857616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 descr="A group of fireworks in the night sky&#10;&#10;Description automatically generated with low confidence">
            <a:extLst>
              <a:ext uri="{FF2B5EF4-FFF2-40B4-BE49-F238E27FC236}">
                <a16:creationId xmlns:a16="http://schemas.microsoft.com/office/drawing/2014/main" id="{182A588C-DDBD-79F7-83E0-433D1E36DDE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76221" y="3383297"/>
            <a:ext cx="3839557" cy="2879668"/>
          </a:xfrm>
          <a:prstGeom prst="rect">
            <a:avLst/>
          </a:prstGeom>
        </p:spPr>
      </p:pic>
      <p:pic>
        <p:nvPicPr>
          <p:cNvPr id="7" name="Picture 6" descr="Fireworks in the night sky&#10;&#10;Description automatically generated">
            <a:extLst>
              <a:ext uri="{FF2B5EF4-FFF2-40B4-BE49-F238E27FC236}">
                <a16:creationId xmlns:a16="http://schemas.microsoft.com/office/drawing/2014/main" id="{018035B3-F450-B34C-D5BB-77922C162D9F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rightnessContrast brigh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8619" y="3389109"/>
            <a:ext cx="3839557" cy="2879668"/>
          </a:xfrm>
          <a:prstGeom prst="rect">
            <a:avLst/>
          </a:prstGeom>
        </p:spPr>
      </p:pic>
      <p:pic>
        <p:nvPicPr>
          <p:cNvPr id="5" name="Picture 4" descr="Fireworks in the night sky&#10;&#10;Description automatically generated">
            <a:extLst>
              <a:ext uri="{FF2B5EF4-FFF2-40B4-BE49-F238E27FC236}">
                <a16:creationId xmlns:a16="http://schemas.microsoft.com/office/drawing/2014/main" id="{8A55F4DE-55CB-B8E6-9BB1-50ABB4E1F9F8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brigh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30062" y="359067"/>
            <a:ext cx="3839557" cy="2879668"/>
          </a:xfrm>
          <a:prstGeom prst="rect">
            <a:avLst/>
          </a:prstGeom>
        </p:spPr>
      </p:pic>
      <p:pic>
        <p:nvPicPr>
          <p:cNvPr id="3" name="Picture 2" descr="A picture containing outdoor object, night, star, dark&#10;&#10;Description automatically generated">
            <a:extLst>
              <a:ext uri="{FF2B5EF4-FFF2-40B4-BE49-F238E27FC236}">
                <a16:creationId xmlns:a16="http://schemas.microsoft.com/office/drawing/2014/main" id="{A4C926F3-E830-5AD1-12CC-51F9A4854871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brightnessContrast brigh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61782" y="354219"/>
            <a:ext cx="3839557" cy="2879668"/>
          </a:xfrm>
          <a:prstGeom prst="rect">
            <a:avLst/>
          </a:prstGeom>
        </p:spPr>
      </p:pic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1C3B971C-3A4A-4A5E-A47E-D0C1920BB6D2}"/>
              </a:ext>
            </a:extLst>
          </p:cNvPr>
          <p:cNvSpPr/>
          <p:nvPr/>
        </p:nvSpPr>
        <p:spPr>
          <a:xfrm>
            <a:off x="3508908" y="1410156"/>
            <a:ext cx="2218704" cy="1232155"/>
          </a:xfrm>
          <a:custGeom>
            <a:avLst/>
            <a:gdLst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283897 w 5282625"/>
              <a:gd name="connsiteY32" fmla="*/ 2000250 h 2933700"/>
              <a:gd name="connsiteX33" fmla="*/ 1345809 w 5282625"/>
              <a:gd name="connsiteY33" fmla="*/ 1981200 h 2933700"/>
              <a:gd name="connsiteX34" fmla="*/ 1450584 w 5282625"/>
              <a:gd name="connsiteY34" fmla="*/ 1933575 h 2933700"/>
              <a:gd name="connsiteX35" fmla="*/ 1483922 w 5282625"/>
              <a:gd name="connsiteY35" fmla="*/ 1914525 h 2933700"/>
              <a:gd name="connsiteX36" fmla="*/ 1541072 w 5282625"/>
              <a:gd name="connsiteY36" fmla="*/ 1866900 h 2933700"/>
              <a:gd name="connsiteX37" fmla="*/ 1579172 w 5282625"/>
              <a:gd name="connsiteY37" fmla="*/ 1824037 h 2933700"/>
              <a:gd name="connsiteX38" fmla="*/ 1598222 w 5282625"/>
              <a:gd name="connsiteY38" fmla="*/ 1809750 h 2933700"/>
              <a:gd name="connsiteX39" fmla="*/ 1645847 w 5282625"/>
              <a:gd name="connsiteY39" fmla="*/ 1724025 h 2933700"/>
              <a:gd name="connsiteX40" fmla="*/ 1674422 w 5282625"/>
              <a:gd name="connsiteY40" fmla="*/ 1690687 h 2933700"/>
              <a:gd name="connsiteX41" fmla="*/ 1717284 w 5282625"/>
              <a:gd name="connsiteY41" fmla="*/ 1624012 h 2933700"/>
              <a:gd name="connsiteX42" fmla="*/ 1741097 w 5282625"/>
              <a:gd name="connsiteY42" fmla="*/ 1590675 h 2933700"/>
              <a:gd name="connsiteX43" fmla="*/ 1774434 w 5282625"/>
              <a:gd name="connsiteY43" fmla="*/ 1547812 h 2933700"/>
              <a:gd name="connsiteX44" fmla="*/ 1798247 w 5282625"/>
              <a:gd name="connsiteY44" fmla="*/ 1514475 h 2933700"/>
              <a:gd name="connsiteX45" fmla="*/ 1817297 w 5282625"/>
              <a:gd name="connsiteY45" fmla="*/ 1485900 h 2933700"/>
              <a:gd name="connsiteX46" fmla="*/ 1855397 w 5282625"/>
              <a:gd name="connsiteY46" fmla="*/ 1457325 h 2933700"/>
              <a:gd name="connsiteX47" fmla="*/ 1864922 w 5282625"/>
              <a:gd name="connsiteY47" fmla="*/ 1443037 h 2933700"/>
              <a:gd name="connsiteX48" fmla="*/ 1907784 w 5282625"/>
              <a:gd name="connsiteY48" fmla="*/ 1433512 h 2933700"/>
              <a:gd name="connsiteX49" fmla="*/ 1936359 w 5282625"/>
              <a:gd name="connsiteY49" fmla="*/ 1423987 h 2933700"/>
              <a:gd name="connsiteX50" fmla="*/ 1960172 w 5282625"/>
              <a:gd name="connsiteY50" fmla="*/ 1419225 h 2933700"/>
              <a:gd name="connsiteX51" fmla="*/ 2022084 w 5282625"/>
              <a:gd name="connsiteY51" fmla="*/ 1428750 h 2933700"/>
              <a:gd name="connsiteX52" fmla="*/ 2036372 w 5282625"/>
              <a:gd name="connsiteY52" fmla="*/ 1438275 h 2933700"/>
              <a:gd name="connsiteX53" fmla="*/ 2055422 w 5282625"/>
              <a:gd name="connsiteY53" fmla="*/ 1447800 h 2933700"/>
              <a:gd name="connsiteX54" fmla="*/ 2093522 w 5282625"/>
              <a:gd name="connsiteY54" fmla="*/ 1476375 h 2933700"/>
              <a:gd name="connsiteX55" fmla="*/ 2131622 w 5282625"/>
              <a:gd name="connsiteY55" fmla="*/ 1519237 h 2933700"/>
              <a:gd name="connsiteX56" fmla="*/ 2179247 w 5282625"/>
              <a:gd name="connsiteY56" fmla="*/ 1533525 h 2933700"/>
              <a:gd name="connsiteX57" fmla="*/ 2212584 w 5282625"/>
              <a:gd name="connsiteY57" fmla="*/ 1528762 h 2933700"/>
              <a:gd name="connsiteX58" fmla="*/ 2226872 w 5282625"/>
              <a:gd name="connsiteY58" fmla="*/ 1519237 h 2933700"/>
              <a:gd name="connsiteX59" fmla="*/ 2241159 w 5282625"/>
              <a:gd name="connsiteY59" fmla="*/ 1514475 h 2933700"/>
              <a:gd name="connsiteX60" fmla="*/ 2274497 w 5282625"/>
              <a:gd name="connsiteY60" fmla="*/ 1495425 h 2933700"/>
              <a:gd name="connsiteX61" fmla="*/ 2288784 w 5282625"/>
              <a:gd name="connsiteY61" fmla="*/ 1476375 h 2933700"/>
              <a:gd name="connsiteX62" fmla="*/ 2303072 w 5282625"/>
              <a:gd name="connsiteY62" fmla="*/ 1466850 h 2933700"/>
              <a:gd name="connsiteX63" fmla="*/ 2322122 w 5282625"/>
              <a:gd name="connsiteY63" fmla="*/ 1452562 h 2933700"/>
              <a:gd name="connsiteX64" fmla="*/ 2336409 w 5282625"/>
              <a:gd name="connsiteY64" fmla="*/ 1433512 h 2933700"/>
              <a:gd name="connsiteX65" fmla="*/ 2355459 w 5282625"/>
              <a:gd name="connsiteY65" fmla="*/ 1423987 h 2933700"/>
              <a:gd name="connsiteX66" fmla="*/ 2398322 w 5282625"/>
              <a:gd name="connsiteY66" fmla="*/ 1404937 h 2933700"/>
              <a:gd name="connsiteX67" fmla="*/ 2498334 w 5282625"/>
              <a:gd name="connsiteY67" fmla="*/ 1395412 h 2933700"/>
              <a:gd name="connsiteX68" fmla="*/ 2531672 w 5282625"/>
              <a:gd name="connsiteY68" fmla="*/ 1381125 h 2933700"/>
              <a:gd name="connsiteX69" fmla="*/ 2569772 w 5282625"/>
              <a:gd name="connsiteY69" fmla="*/ 1371600 h 2933700"/>
              <a:gd name="connsiteX70" fmla="*/ 2645972 w 5282625"/>
              <a:gd name="connsiteY70" fmla="*/ 1314450 h 2933700"/>
              <a:gd name="connsiteX71" fmla="*/ 2665022 w 5282625"/>
              <a:gd name="connsiteY71" fmla="*/ 1290637 h 2933700"/>
              <a:gd name="connsiteX72" fmla="*/ 2703122 w 5282625"/>
              <a:gd name="connsiteY72" fmla="*/ 1257300 h 2933700"/>
              <a:gd name="connsiteX73" fmla="*/ 2717409 w 5282625"/>
              <a:gd name="connsiteY73" fmla="*/ 1233487 h 2933700"/>
              <a:gd name="connsiteX74" fmla="*/ 2779322 w 5282625"/>
              <a:gd name="connsiteY74" fmla="*/ 1157287 h 2933700"/>
              <a:gd name="connsiteX75" fmla="*/ 2812659 w 5282625"/>
              <a:gd name="connsiteY75" fmla="*/ 1123950 h 2933700"/>
              <a:gd name="connsiteX76" fmla="*/ 2884097 w 5282625"/>
              <a:gd name="connsiteY76" fmla="*/ 1076325 h 2933700"/>
              <a:gd name="connsiteX77" fmla="*/ 2917434 w 5282625"/>
              <a:gd name="connsiteY77" fmla="*/ 1052512 h 2933700"/>
              <a:gd name="connsiteX78" fmla="*/ 2984109 w 5282625"/>
              <a:gd name="connsiteY78" fmla="*/ 1038225 h 2933700"/>
              <a:gd name="connsiteX79" fmla="*/ 3007922 w 5282625"/>
              <a:gd name="connsiteY79" fmla="*/ 1028700 h 2933700"/>
              <a:gd name="connsiteX80" fmla="*/ 3031734 w 5282625"/>
              <a:gd name="connsiteY80" fmla="*/ 1023937 h 2933700"/>
              <a:gd name="connsiteX81" fmla="*/ 3146034 w 5282625"/>
              <a:gd name="connsiteY81" fmla="*/ 1014412 h 2933700"/>
              <a:gd name="connsiteX82" fmla="*/ 3331772 w 5282625"/>
              <a:gd name="connsiteY82" fmla="*/ 1000125 h 2933700"/>
              <a:gd name="connsiteX83" fmla="*/ 3360347 w 5282625"/>
              <a:gd name="connsiteY83" fmla="*/ 990600 h 2933700"/>
              <a:gd name="connsiteX84" fmla="*/ 3398447 w 5282625"/>
              <a:gd name="connsiteY84" fmla="*/ 985837 h 2933700"/>
              <a:gd name="connsiteX85" fmla="*/ 3431784 w 5282625"/>
              <a:gd name="connsiteY85" fmla="*/ 981075 h 2933700"/>
              <a:gd name="connsiteX86" fmla="*/ 3465122 w 5282625"/>
              <a:gd name="connsiteY86" fmla="*/ 966787 h 2933700"/>
              <a:gd name="connsiteX87" fmla="*/ 3536559 w 5282625"/>
              <a:gd name="connsiteY87" fmla="*/ 942975 h 2933700"/>
              <a:gd name="connsiteX88" fmla="*/ 3627047 w 5282625"/>
              <a:gd name="connsiteY88" fmla="*/ 885825 h 2933700"/>
              <a:gd name="connsiteX89" fmla="*/ 3674672 w 5282625"/>
              <a:gd name="connsiteY89" fmla="*/ 833437 h 2933700"/>
              <a:gd name="connsiteX90" fmla="*/ 3693722 w 5282625"/>
              <a:gd name="connsiteY90" fmla="*/ 733425 h 2933700"/>
              <a:gd name="connsiteX91" fmla="*/ 3703247 w 5282625"/>
              <a:gd name="connsiteY91" fmla="*/ 642937 h 2933700"/>
              <a:gd name="connsiteX92" fmla="*/ 3708009 w 5282625"/>
              <a:gd name="connsiteY92" fmla="*/ 552450 h 2933700"/>
              <a:gd name="connsiteX93" fmla="*/ 3717534 w 5282625"/>
              <a:gd name="connsiteY93" fmla="*/ 528637 h 2933700"/>
              <a:gd name="connsiteX94" fmla="*/ 3727059 w 5282625"/>
              <a:gd name="connsiteY94" fmla="*/ 495300 h 2933700"/>
              <a:gd name="connsiteX95" fmla="*/ 3741347 w 5282625"/>
              <a:gd name="connsiteY95" fmla="*/ 466725 h 2933700"/>
              <a:gd name="connsiteX96" fmla="*/ 3750872 w 5282625"/>
              <a:gd name="connsiteY96" fmla="*/ 438150 h 2933700"/>
              <a:gd name="connsiteX97" fmla="*/ 3769922 w 5282625"/>
              <a:gd name="connsiteY97" fmla="*/ 390525 h 2933700"/>
              <a:gd name="connsiteX98" fmla="*/ 3788972 w 5282625"/>
              <a:gd name="connsiteY98" fmla="*/ 352425 h 2933700"/>
              <a:gd name="connsiteX99" fmla="*/ 3808022 w 5282625"/>
              <a:gd name="connsiteY99" fmla="*/ 300037 h 2933700"/>
              <a:gd name="connsiteX100" fmla="*/ 3812784 w 5282625"/>
              <a:gd name="connsiteY100" fmla="*/ 271462 h 2933700"/>
              <a:gd name="connsiteX101" fmla="*/ 3831834 w 5282625"/>
              <a:gd name="connsiteY101" fmla="*/ 238125 h 2933700"/>
              <a:gd name="connsiteX102" fmla="*/ 3865172 w 5282625"/>
              <a:gd name="connsiteY102" fmla="*/ 180975 h 2933700"/>
              <a:gd name="connsiteX103" fmla="*/ 3903272 w 5282625"/>
              <a:gd name="connsiteY103" fmla="*/ 114300 h 2933700"/>
              <a:gd name="connsiteX104" fmla="*/ 3908034 w 5282625"/>
              <a:gd name="connsiteY104" fmla="*/ 100012 h 2933700"/>
              <a:gd name="connsiteX105" fmla="*/ 3941372 w 5282625"/>
              <a:gd name="connsiteY105" fmla="*/ 61912 h 2933700"/>
              <a:gd name="connsiteX106" fmla="*/ 3960422 w 5282625"/>
              <a:gd name="connsiteY106" fmla="*/ 47625 h 2933700"/>
              <a:gd name="connsiteX107" fmla="*/ 3979472 w 5282625"/>
              <a:gd name="connsiteY107" fmla="*/ 38100 h 2933700"/>
              <a:gd name="connsiteX108" fmla="*/ 4022334 w 5282625"/>
              <a:gd name="connsiteY108" fmla="*/ 19050 h 2933700"/>
              <a:gd name="connsiteX109" fmla="*/ 4050909 w 5282625"/>
              <a:gd name="connsiteY109" fmla="*/ 14287 h 2933700"/>
              <a:gd name="connsiteX110" fmla="*/ 4108059 w 5282625"/>
              <a:gd name="connsiteY110" fmla="*/ 4762 h 2933700"/>
              <a:gd name="connsiteX111" fmla="*/ 4246172 w 5282625"/>
              <a:gd name="connsiteY111" fmla="*/ 0 h 2933700"/>
              <a:gd name="connsiteX112" fmla="*/ 4355709 w 5282625"/>
              <a:gd name="connsiteY112" fmla="*/ 4762 h 2933700"/>
              <a:gd name="connsiteX113" fmla="*/ 4384284 w 5282625"/>
              <a:gd name="connsiteY113" fmla="*/ 9525 h 2933700"/>
              <a:gd name="connsiteX114" fmla="*/ 4455722 w 5282625"/>
              <a:gd name="connsiteY114" fmla="*/ 19050 h 2933700"/>
              <a:gd name="connsiteX115" fmla="*/ 4489059 w 5282625"/>
              <a:gd name="connsiteY115" fmla="*/ 33337 h 2933700"/>
              <a:gd name="connsiteX116" fmla="*/ 4565259 w 5282625"/>
              <a:gd name="connsiteY116" fmla="*/ 71437 h 2933700"/>
              <a:gd name="connsiteX117" fmla="*/ 4612884 w 5282625"/>
              <a:gd name="connsiteY117" fmla="*/ 85725 h 2933700"/>
              <a:gd name="connsiteX118" fmla="*/ 4684322 w 5282625"/>
              <a:gd name="connsiteY118" fmla="*/ 114300 h 2933700"/>
              <a:gd name="connsiteX119" fmla="*/ 4731947 w 5282625"/>
              <a:gd name="connsiteY119" fmla="*/ 128587 h 2933700"/>
              <a:gd name="connsiteX120" fmla="*/ 4774809 w 5282625"/>
              <a:gd name="connsiteY120" fmla="*/ 147637 h 2933700"/>
              <a:gd name="connsiteX121" fmla="*/ 4798622 w 5282625"/>
              <a:gd name="connsiteY121" fmla="*/ 157162 h 2933700"/>
              <a:gd name="connsiteX122" fmla="*/ 4851009 w 5282625"/>
              <a:gd name="connsiteY122" fmla="*/ 171450 h 2933700"/>
              <a:gd name="connsiteX123" fmla="*/ 4889109 w 5282625"/>
              <a:gd name="connsiteY123" fmla="*/ 185737 h 2933700"/>
              <a:gd name="connsiteX124" fmla="*/ 5003409 w 5282625"/>
              <a:gd name="connsiteY124" fmla="*/ 238125 h 2933700"/>
              <a:gd name="connsiteX125" fmla="*/ 5060559 w 5282625"/>
              <a:gd name="connsiteY125" fmla="*/ 280987 h 2933700"/>
              <a:gd name="connsiteX126" fmla="*/ 5074847 w 5282625"/>
              <a:gd name="connsiteY126" fmla="*/ 290512 h 2933700"/>
              <a:gd name="connsiteX127" fmla="*/ 5103422 w 5282625"/>
              <a:gd name="connsiteY127" fmla="*/ 319087 h 2933700"/>
              <a:gd name="connsiteX128" fmla="*/ 5141522 w 5282625"/>
              <a:gd name="connsiteY128" fmla="*/ 347662 h 2933700"/>
              <a:gd name="connsiteX129" fmla="*/ 5160572 w 5282625"/>
              <a:gd name="connsiteY129" fmla="*/ 366712 h 2933700"/>
              <a:gd name="connsiteX130" fmla="*/ 5179622 w 5282625"/>
              <a:gd name="connsiteY130" fmla="*/ 376237 h 2933700"/>
              <a:gd name="connsiteX131" fmla="*/ 5189147 w 5282625"/>
              <a:gd name="connsiteY131" fmla="*/ 395287 h 2933700"/>
              <a:gd name="connsiteX132" fmla="*/ 5203434 w 5282625"/>
              <a:gd name="connsiteY132" fmla="*/ 404812 h 2933700"/>
              <a:gd name="connsiteX133" fmla="*/ 5222484 w 5282625"/>
              <a:gd name="connsiteY133" fmla="*/ 428625 h 2933700"/>
              <a:gd name="connsiteX134" fmla="*/ 5236772 w 5282625"/>
              <a:gd name="connsiteY134" fmla="*/ 476250 h 2933700"/>
              <a:gd name="connsiteX135" fmla="*/ 5246297 w 5282625"/>
              <a:gd name="connsiteY135" fmla="*/ 528637 h 2933700"/>
              <a:gd name="connsiteX136" fmla="*/ 5236772 w 5282625"/>
              <a:gd name="connsiteY136" fmla="*/ 1000125 h 2933700"/>
              <a:gd name="connsiteX137" fmla="*/ 5246297 w 5282625"/>
              <a:gd name="connsiteY137" fmla="*/ 1509712 h 2933700"/>
              <a:gd name="connsiteX138" fmla="*/ 5251059 w 5282625"/>
              <a:gd name="connsiteY138" fmla="*/ 1590675 h 2933700"/>
              <a:gd name="connsiteX139" fmla="*/ 5260584 w 5282625"/>
              <a:gd name="connsiteY139" fmla="*/ 1671637 h 2933700"/>
              <a:gd name="connsiteX140" fmla="*/ 5274872 w 5282625"/>
              <a:gd name="connsiteY140" fmla="*/ 1885950 h 2933700"/>
              <a:gd name="connsiteX141" fmla="*/ 5270109 w 5282625"/>
              <a:gd name="connsiteY141" fmla="*/ 2162175 h 2933700"/>
              <a:gd name="connsiteX142" fmla="*/ 5251059 w 5282625"/>
              <a:gd name="connsiteY142" fmla="*/ 2205037 h 2933700"/>
              <a:gd name="connsiteX143" fmla="*/ 5232009 w 5282625"/>
              <a:gd name="connsiteY143" fmla="*/ 2252662 h 2933700"/>
              <a:gd name="connsiteX144" fmla="*/ 5222484 w 5282625"/>
              <a:gd name="connsiteY144" fmla="*/ 2281237 h 2933700"/>
              <a:gd name="connsiteX145" fmla="*/ 5212959 w 5282625"/>
              <a:gd name="connsiteY145" fmla="*/ 2305050 h 2933700"/>
              <a:gd name="connsiteX146" fmla="*/ 5198672 w 5282625"/>
              <a:gd name="connsiteY146" fmla="*/ 2333625 h 2933700"/>
              <a:gd name="connsiteX147" fmla="*/ 5184384 w 5282625"/>
              <a:gd name="connsiteY147" fmla="*/ 2381250 h 2933700"/>
              <a:gd name="connsiteX148" fmla="*/ 5170097 w 5282625"/>
              <a:gd name="connsiteY148" fmla="*/ 2419350 h 2933700"/>
              <a:gd name="connsiteX149" fmla="*/ 5165334 w 5282625"/>
              <a:gd name="connsiteY149" fmla="*/ 2447925 h 2933700"/>
              <a:gd name="connsiteX150" fmla="*/ 5131997 w 5282625"/>
              <a:gd name="connsiteY150" fmla="*/ 2557462 h 2933700"/>
              <a:gd name="connsiteX151" fmla="*/ 5117709 w 5282625"/>
              <a:gd name="connsiteY151" fmla="*/ 2609850 h 2933700"/>
              <a:gd name="connsiteX152" fmla="*/ 5108184 w 5282625"/>
              <a:gd name="connsiteY152" fmla="*/ 2657475 h 2933700"/>
              <a:gd name="connsiteX153" fmla="*/ 5084372 w 5282625"/>
              <a:gd name="connsiteY153" fmla="*/ 2728912 h 2933700"/>
              <a:gd name="connsiteX154" fmla="*/ 5079609 w 5282625"/>
              <a:gd name="connsiteY154" fmla="*/ 2757487 h 2933700"/>
              <a:gd name="connsiteX155" fmla="*/ 5074847 w 5282625"/>
              <a:gd name="connsiteY155" fmla="*/ 2781300 h 2933700"/>
              <a:gd name="connsiteX156" fmla="*/ 5055797 w 5282625"/>
              <a:gd name="connsiteY156" fmla="*/ 2890837 h 2933700"/>
              <a:gd name="connsiteX157" fmla="*/ 5022459 w 5282625"/>
              <a:gd name="connsiteY157" fmla="*/ 2924175 h 2933700"/>
              <a:gd name="connsiteX158" fmla="*/ 4970072 w 5282625"/>
              <a:gd name="connsiteY158" fmla="*/ 2933700 h 2933700"/>
              <a:gd name="connsiteX159" fmla="*/ 4917684 w 5282625"/>
              <a:gd name="connsiteY159" fmla="*/ 2928937 h 2933700"/>
              <a:gd name="connsiteX160" fmla="*/ 4893872 w 5282625"/>
              <a:gd name="connsiteY160" fmla="*/ 2905125 h 2933700"/>
              <a:gd name="connsiteX161" fmla="*/ 4865297 w 5282625"/>
              <a:gd name="connsiteY161" fmla="*/ 2886075 h 2933700"/>
              <a:gd name="connsiteX162" fmla="*/ 4831959 w 5282625"/>
              <a:gd name="connsiteY162" fmla="*/ 2847975 h 2933700"/>
              <a:gd name="connsiteX163" fmla="*/ 4727184 w 5282625"/>
              <a:gd name="connsiteY163" fmla="*/ 2771775 h 2933700"/>
              <a:gd name="connsiteX164" fmla="*/ 4693847 w 5282625"/>
              <a:gd name="connsiteY164" fmla="*/ 2728912 h 2933700"/>
              <a:gd name="connsiteX165" fmla="*/ 4655747 w 5282625"/>
              <a:gd name="connsiteY165" fmla="*/ 2695575 h 2933700"/>
              <a:gd name="connsiteX166" fmla="*/ 4593834 w 5282625"/>
              <a:gd name="connsiteY166" fmla="*/ 2590800 h 2933700"/>
              <a:gd name="connsiteX167" fmla="*/ 4574784 w 5282625"/>
              <a:gd name="connsiteY167" fmla="*/ 2557462 h 2933700"/>
              <a:gd name="connsiteX168" fmla="*/ 4560497 w 5282625"/>
              <a:gd name="connsiteY168" fmla="*/ 2519362 h 2933700"/>
              <a:gd name="connsiteX169" fmla="*/ 4541447 w 5282625"/>
              <a:gd name="connsiteY169" fmla="*/ 2476500 h 2933700"/>
              <a:gd name="connsiteX170" fmla="*/ 4531922 w 5282625"/>
              <a:gd name="connsiteY170" fmla="*/ 2447925 h 2933700"/>
              <a:gd name="connsiteX171" fmla="*/ 4517634 w 5282625"/>
              <a:gd name="connsiteY171" fmla="*/ 2419350 h 2933700"/>
              <a:gd name="connsiteX172" fmla="*/ 4508109 w 5282625"/>
              <a:gd name="connsiteY172" fmla="*/ 2395537 h 2933700"/>
              <a:gd name="connsiteX173" fmla="*/ 4498584 w 5282625"/>
              <a:gd name="connsiteY173" fmla="*/ 2357437 h 2933700"/>
              <a:gd name="connsiteX174" fmla="*/ 4484297 w 5282625"/>
              <a:gd name="connsiteY174" fmla="*/ 2276475 h 2933700"/>
              <a:gd name="connsiteX175" fmla="*/ 4470009 w 5282625"/>
              <a:gd name="connsiteY175" fmla="*/ 2257425 h 2933700"/>
              <a:gd name="connsiteX176" fmla="*/ 4446197 w 5282625"/>
              <a:gd name="connsiteY176" fmla="*/ 2219325 h 2933700"/>
              <a:gd name="connsiteX177" fmla="*/ 4431909 w 5282625"/>
              <a:gd name="connsiteY177" fmla="*/ 2205037 h 2933700"/>
              <a:gd name="connsiteX178" fmla="*/ 4408097 w 5282625"/>
              <a:gd name="connsiteY178" fmla="*/ 2176462 h 2933700"/>
              <a:gd name="connsiteX179" fmla="*/ 4374759 w 5282625"/>
              <a:gd name="connsiteY179" fmla="*/ 2138362 h 2933700"/>
              <a:gd name="connsiteX180" fmla="*/ 4355709 w 5282625"/>
              <a:gd name="connsiteY180" fmla="*/ 2076450 h 2933700"/>
              <a:gd name="connsiteX181" fmla="*/ 4350947 w 5282625"/>
              <a:gd name="connsiteY181" fmla="*/ 2043112 h 2933700"/>
              <a:gd name="connsiteX182" fmla="*/ 4346184 w 5282625"/>
              <a:gd name="connsiteY182" fmla="*/ 1757362 h 2933700"/>
              <a:gd name="connsiteX183" fmla="*/ 4341422 w 5282625"/>
              <a:gd name="connsiteY183" fmla="*/ 1743075 h 2933700"/>
              <a:gd name="connsiteX184" fmla="*/ 4308084 w 5282625"/>
              <a:gd name="connsiteY184" fmla="*/ 1724025 h 2933700"/>
              <a:gd name="connsiteX185" fmla="*/ 4269984 w 5282625"/>
              <a:gd name="connsiteY185" fmla="*/ 1709737 h 2933700"/>
              <a:gd name="connsiteX186" fmla="*/ 4189022 w 5282625"/>
              <a:gd name="connsiteY186" fmla="*/ 1690687 h 2933700"/>
              <a:gd name="connsiteX187" fmla="*/ 4141397 w 5282625"/>
              <a:gd name="connsiteY187" fmla="*/ 1704975 h 2933700"/>
              <a:gd name="connsiteX188" fmla="*/ 4098534 w 5282625"/>
              <a:gd name="connsiteY188" fmla="*/ 1733550 h 2933700"/>
              <a:gd name="connsiteX189" fmla="*/ 4084247 w 5282625"/>
              <a:gd name="connsiteY189" fmla="*/ 1743075 h 2933700"/>
              <a:gd name="connsiteX190" fmla="*/ 4012809 w 5282625"/>
              <a:gd name="connsiteY190" fmla="*/ 1747837 h 2933700"/>
              <a:gd name="connsiteX191" fmla="*/ 3888984 w 5282625"/>
              <a:gd name="connsiteY191" fmla="*/ 1733550 h 2933700"/>
              <a:gd name="connsiteX192" fmla="*/ 3869934 w 5282625"/>
              <a:gd name="connsiteY192" fmla="*/ 1714500 h 2933700"/>
              <a:gd name="connsiteX193" fmla="*/ 3831834 w 5282625"/>
              <a:gd name="connsiteY193" fmla="*/ 1704975 h 2933700"/>
              <a:gd name="connsiteX194" fmla="*/ 3812784 w 5282625"/>
              <a:gd name="connsiteY194" fmla="*/ 1690687 h 2933700"/>
              <a:gd name="connsiteX195" fmla="*/ 3684197 w 5282625"/>
              <a:gd name="connsiteY195" fmla="*/ 1690687 h 2933700"/>
              <a:gd name="connsiteX196" fmla="*/ 3612759 w 5282625"/>
              <a:gd name="connsiteY196" fmla="*/ 1728787 h 2933700"/>
              <a:gd name="connsiteX197" fmla="*/ 3584184 w 5282625"/>
              <a:gd name="connsiteY197" fmla="*/ 1752600 h 2933700"/>
              <a:gd name="connsiteX198" fmla="*/ 3560372 w 5282625"/>
              <a:gd name="connsiteY198" fmla="*/ 1766887 h 2933700"/>
              <a:gd name="connsiteX199" fmla="*/ 3541322 w 5282625"/>
              <a:gd name="connsiteY199" fmla="*/ 1785937 h 2933700"/>
              <a:gd name="connsiteX200" fmla="*/ 3512747 w 5282625"/>
              <a:gd name="connsiteY200" fmla="*/ 1804987 h 2933700"/>
              <a:gd name="connsiteX201" fmla="*/ 3498459 w 5282625"/>
              <a:gd name="connsiteY201" fmla="*/ 1824037 h 2933700"/>
              <a:gd name="connsiteX202" fmla="*/ 3474647 w 5282625"/>
              <a:gd name="connsiteY202" fmla="*/ 1838325 h 2933700"/>
              <a:gd name="connsiteX203" fmla="*/ 3431784 w 5282625"/>
              <a:gd name="connsiteY203" fmla="*/ 1862137 h 2933700"/>
              <a:gd name="connsiteX204" fmla="*/ 3388922 w 5282625"/>
              <a:gd name="connsiteY204" fmla="*/ 1885950 h 2933700"/>
              <a:gd name="connsiteX205" fmla="*/ 3374634 w 5282625"/>
              <a:gd name="connsiteY205" fmla="*/ 1895475 h 2933700"/>
              <a:gd name="connsiteX206" fmla="*/ 3350822 w 5282625"/>
              <a:gd name="connsiteY206" fmla="*/ 1900237 h 2933700"/>
              <a:gd name="connsiteX207" fmla="*/ 3303197 w 5282625"/>
              <a:gd name="connsiteY207" fmla="*/ 1919287 h 2933700"/>
              <a:gd name="connsiteX208" fmla="*/ 3279384 w 5282625"/>
              <a:gd name="connsiteY208" fmla="*/ 1928812 h 2933700"/>
              <a:gd name="connsiteX209" fmla="*/ 3046022 w 5282625"/>
              <a:gd name="connsiteY209" fmla="*/ 1928812 h 2933700"/>
              <a:gd name="connsiteX210" fmla="*/ 3026972 w 5282625"/>
              <a:gd name="connsiteY210" fmla="*/ 1943100 h 2933700"/>
              <a:gd name="connsiteX211" fmla="*/ 3003159 w 5282625"/>
              <a:gd name="connsiteY211" fmla="*/ 1947862 h 2933700"/>
              <a:gd name="connsiteX212" fmla="*/ 2988872 w 5282625"/>
              <a:gd name="connsiteY212" fmla="*/ 1962150 h 2933700"/>
              <a:gd name="connsiteX213" fmla="*/ 2946009 w 5282625"/>
              <a:gd name="connsiteY213" fmla="*/ 1976437 h 2933700"/>
              <a:gd name="connsiteX214" fmla="*/ 2907909 w 5282625"/>
              <a:gd name="connsiteY214" fmla="*/ 1995487 h 2933700"/>
              <a:gd name="connsiteX215" fmla="*/ 2865047 w 5282625"/>
              <a:gd name="connsiteY215" fmla="*/ 2005012 h 2933700"/>
              <a:gd name="connsiteX216" fmla="*/ 2826947 w 5282625"/>
              <a:gd name="connsiteY216" fmla="*/ 2009775 h 2933700"/>
              <a:gd name="connsiteX217" fmla="*/ 2798372 w 5282625"/>
              <a:gd name="connsiteY217" fmla="*/ 2019300 h 2933700"/>
              <a:gd name="connsiteX218" fmla="*/ 2760272 w 5282625"/>
              <a:gd name="connsiteY218" fmla="*/ 2024062 h 2933700"/>
              <a:gd name="connsiteX219" fmla="*/ 2745984 w 5282625"/>
              <a:gd name="connsiteY219" fmla="*/ 2038350 h 2933700"/>
              <a:gd name="connsiteX220" fmla="*/ 2712647 w 5282625"/>
              <a:gd name="connsiteY220" fmla="*/ 2066925 h 2933700"/>
              <a:gd name="connsiteX221" fmla="*/ 2665022 w 5282625"/>
              <a:gd name="connsiteY221" fmla="*/ 2090737 h 2933700"/>
              <a:gd name="connsiteX222" fmla="*/ 2626922 w 5282625"/>
              <a:gd name="connsiteY222" fmla="*/ 2105025 h 2933700"/>
              <a:gd name="connsiteX223" fmla="*/ 2579297 w 5282625"/>
              <a:gd name="connsiteY223" fmla="*/ 2133600 h 2933700"/>
              <a:gd name="connsiteX224" fmla="*/ 2555484 w 5282625"/>
              <a:gd name="connsiteY224" fmla="*/ 2147887 h 2933700"/>
              <a:gd name="connsiteX225" fmla="*/ 2536434 w 5282625"/>
              <a:gd name="connsiteY225" fmla="*/ 2162175 h 2933700"/>
              <a:gd name="connsiteX226" fmla="*/ 2493572 w 5282625"/>
              <a:gd name="connsiteY226" fmla="*/ 2171700 h 2933700"/>
              <a:gd name="connsiteX227" fmla="*/ 2464997 w 5282625"/>
              <a:gd name="connsiteY227" fmla="*/ 2181225 h 2933700"/>
              <a:gd name="connsiteX228" fmla="*/ 2445947 w 5282625"/>
              <a:gd name="connsiteY228" fmla="*/ 2185987 h 2933700"/>
              <a:gd name="connsiteX229" fmla="*/ 2403084 w 5282625"/>
              <a:gd name="connsiteY229" fmla="*/ 2200275 h 2933700"/>
              <a:gd name="connsiteX230" fmla="*/ 2388797 w 5282625"/>
              <a:gd name="connsiteY230" fmla="*/ 2205037 h 2933700"/>
              <a:gd name="connsiteX231" fmla="*/ 2369747 w 5282625"/>
              <a:gd name="connsiteY231" fmla="*/ 2214562 h 2933700"/>
              <a:gd name="connsiteX232" fmla="*/ 2350697 w 5282625"/>
              <a:gd name="connsiteY232" fmla="*/ 2219325 h 2933700"/>
              <a:gd name="connsiteX233" fmla="*/ 2288784 w 5282625"/>
              <a:gd name="connsiteY233" fmla="*/ 2228850 h 2933700"/>
              <a:gd name="connsiteX234" fmla="*/ 2241159 w 5282625"/>
              <a:gd name="connsiteY234" fmla="*/ 2243137 h 2933700"/>
              <a:gd name="connsiteX235" fmla="*/ 2222109 w 5282625"/>
              <a:gd name="connsiteY235" fmla="*/ 2247900 h 2933700"/>
              <a:gd name="connsiteX236" fmla="*/ 2188772 w 5282625"/>
              <a:gd name="connsiteY236" fmla="*/ 2257425 h 2933700"/>
              <a:gd name="connsiteX237" fmla="*/ 2136384 w 5282625"/>
              <a:gd name="connsiteY237" fmla="*/ 2262187 h 2933700"/>
              <a:gd name="connsiteX238" fmla="*/ 2103047 w 5282625"/>
              <a:gd name="connsiteY238" fmla="*/ 2266950 h 2933700"/>
              <a:gd name="connsiteX239" fmla="*/ 2079234 w 5282625"/>
              <a:gd name="connsiteY239" fmla="*/ 2295525 h 2933700"/>
              <a:gd name="connsiteX240" fmla="*/ 2060184 w 5282625"/>
              <a:gd name="connsiteY240" fmla="*/ 2300287 h 2933700"/>
              <a:gd name="connsiteX241" fmla="*/ 1993509 w 5282625"/>
              <a:gd name="connsiteY241" fmla="*/ 2338387 h 2933700"/>
              <a:gd name="connsiteX242" fmla="*/ 1955409 w 5282625"/>
              <a:gd name="connsiteY242" fmla="*/ 2352675 h 2933700"/>
              <a:gd name="connsiteX243" fmla="*/ 1941122 w 5282625"/>
              <a:gd name="connsiteY243" fmla="*/ 2357437 h 2933700"/>
              <a:gd name="connsiteX244" fmla="*/ 1893497 w 5282625"/>
              <a:gd name="connsiteY244" fmla="*/ 2376487 h 2933700"/>
              <a:gd name="connsiteX245" fmla="*/ 1845872 w 5282625"/>
              <a:gd name="connsiteY245" fmla="*/ 2390775 h 2933700"/>
              <a:gd name="connsiteX246" fmla="*/ 1798247 w 5282625"/>
              <a:gd name="connsiteY246" fmla="*/ 2405062 h 2933700"/>
              <a:gd name="connsiteX247" fmla="*/ 1745859 w 5282625"/>
              <a:gd name="connsiteY247" fmla="*/ 2419350 h 2933700"/>
              <a:gd name="connsiteX248" fmla="*/ 1698234 w 5282625"/>
              <a:gd name="connsiteY248" fmla="*/ 2438400 h 2933700"/>
              <a:gd name="connsiteX249" fmla="*/ 1674422 w 5282625"/>
              <a:gd name="connsiteY249" fmla="*/ 2443162 h 2933700"/>
              <a:gd name="connsiteX250" fmla="*/ 1641084 w 5282625"/>
              <a:gd name="connsiteY250" fmla="*/ 2452687 h 2933700"/>
              <a:gd name="connsiteX251" fmla="*/ 1617272 w 5282625"/>
              <a:gd name="connsiteY251" fmla="*/ 2466975 h 2933700"/>
              <a:gd name="connsiteX252" fmla="*/ 1602984 w 5282625"/>
              <a:gd name="connsiteY252" fmla="*/ 2471737 h 2933700"/>
              <a:gd name="connsiteX253" fmla="*/ 1550597 w 5282625"/>
              <a:gd name="connsiteY253" fmla="*/ 2481262 h 2933700"/>
              <a:gd name="connsiteX254" fmla="*/ 1502972 w 5282625"/>
              <a:gd name="connsiteY254" fmla="*/ 2505075 h 2933700"/>
              <a:gd name="connsiteX255" fmla="*/ 1464872 w 5282625"/>
              <a:gd name="connsiteY255" fmla="*/ 2514600 h 2933700"/>
              <a:gd name="connsiteX256" fmla="*/ 1445822 w 5282625"/>
              <a:gd name="connsiteY256" fmla="*/ 2524125 h 2933700"/>
              <a:gd name="connsiteX257" fmla="*/ 1412484 w 5282625"/>
              <a:gd name="connsiteY257" fmla="*/ 2533650 h 2933700"/>
              <a:gd name="connsiteX258" fmla="*/ 1360097 w 5282625"/>
              <a:gd name="connsiteY258" fmla="*/ 2557462 h 2933700"/>
              <a:gd name="connsiteX259" fmla="*/ 1279134 w 5282625"/>
              <a:gd name="connsiteY259" fmla="*/ 2595562 h 2933700"/>
              <a:gd name="connsiteX260" fmla="*/ 1260084 w 5282625"/>
              <a:gd name="connsiteY260" fmla="*/ 2605087 h 2933700"/>
              <a:gd name="connsiteX261" fmla="*/ 1183884 w 5282625"/>
              <a:gd name="connsiteY261" fmla="*/ 2619375 h 2933700"/>
              <a:gd name="connsiteX262" fmla="*/ 1155309 w 5282625"/>
              <a:gd name="connsiteY262" fmla="*/ 2628900 h 2933700"/>
              <a:gd name="connsiteX263" fmla="*/ 1098159 w 5282625"/>
              <a:gd name="connsiteY263" fmla="*/ 2638425 h 2933700"/>
              <a:gd name="connsiteX264" fmla="*/ 1055297 w 5282625"/>
              <a:gd name="connsiteY264" fmla="*/ 2647950 h 2933700"/>
              <a:gd name="connsiteX265" fmla="*/ 874322 w 5282625"/>
              <a:gd name="connsiteY265" fmla="*/ 2647950 h 2933700"/>
              <a:gd name="connsiteX266" fmla="*/ 850509 w 5282625"/>
              <a:gd name="connsiteY266" fmla="*/ 2652712 h 2933700"/>
              <a:gd name="connsiteX267" fmla="*/ 802884 w 5282625"/>
              <a:gd name="connsiteY267" fmla="*/ 2671762 h 2933700"/>
              <a:gd name="connsiteX268" fmla="*/ 774309 w 5282625"/>
              <a:gd name="connsiteY268" fmla="*/ 2686050 h 2933700"/>
              <a:gd name="connsiteX269" fmla="*/ 726684 w 5282625"/>
              <a:gd name="connsiteY269" fmla="*/ 2705100 h 2933700"/>
              <a:gd name="connsiteX270" fmla="*/ 702872 w 5282625"/>
              <a:gd name="connsiteY270" fmla="*/ 2714625 h 2933700"/>
              <a:gd name="connsiteX271" fmla="*/ 679059 w 5282625"/>
              <a:gd name="connsiteY271" fmla="*/ 2728912 h 2933700"/>
              <a:gd name="connsiteX272" fmla="*/ 655247 w 5282625"/>
              <a:gd name="connsiteY272" fmla="*/ 2733675 h 2933700"/>
              <a:gd name="connsiteX273" fmla="*/ 612384 w 5282625"/>
              <a:gd name="connsiteY273" fmla="*/ 2752725 h 2933700"/>
              <a:gd name="connsiteX274" fmla="*/ 588572 w 5282625"/>
              <a:gd name="connsiteY274" fmla="*/ 2767012 h 2933700"/>
              <a:gd name="connsiteX275" fmla="*/ 550472 w 5282625"/>
              <a:gd name="connsiteY275" fmla="*/ 2771775 h 2933700"/>
              <a:gd name="connsiteX276" fmla="*/ 521897 w 5282625"/>
              <a:gd name="connsiteY276" fmla="*/ 2776537 h 2933700"/>
              <a:gd name="connsiteX277" fmla="*/ 336159 w 5282625"/>
              <a:gd name="connsiteY277" fmla="*/ 2790825 h 2933700"/>
              <a:gd name="connsiteX278" fmla="*/ 150422 w 5282625"/>
              <a:gd name="connsiteY278" fmla="*/ 2786062 h 2933700"/>
              <a:gd name="connsiteX279" fmla="*/ 78984 w 5282625"/>
              <a:gd name="connsiteY279" fmla="*/ 2781300 h 2933700"/>
              <a:gd name="connsiteX280" fmla="*/ 40884 w 5282625"/>
              <a:gd name="connsiteY280" fmla="*/ 2776537 h 2933700"/>
              <a:gd name="connsiteX281" fmla="*/ 7547 w 5282625"/>
              <a:gd name="connsiteY281" fmla="*/ 2757487 h 2933700"/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345809 w 5282625"/>
              <a:gd name="connsiteY32" fmla="*/ 1981200 h 2933700"/>
              <a:gd name="connsiteX33" fmla="*/ 1450584 w 5282625"/>
              <a:gd name="connsiteY33" fmla="*/ 1933575 h 2933700"/>
              <a:gd name="connsiteX34" fmla="*/ 1483922 w 5282625"/>
              <a:gd name="connsiteY34" fmla="*/ 1914525 h 2933700"/>
              <a:gd name="connsiteX35" fmla="*/ 1541072 w 5282625"/>
              <a:gd name="connsiteY35" fmla="*/ 1866900 h 2933700"/>
              <a:gd name="connsiteX36" fmla="*/ 1579172 w 5282625"/>
              <a:gd name="connsiteY36" fmla="*/ 1824037 h 2933700"/>
              <a:gd name="connsiteX37" fmla="*/ 1598222 w 5282625"/>
              <a:gd name="connsiteY37" fmla="*/ 1809750 h 2933700"/>
              <a:gd name="connsiteX38" fmla="*/ 1645847 w 5282625"/>
              <a:gd name="connsiteY38" fmla="*/ 1724025 h 2933700"/>
              <a:gd name="connsiteX39" fmla="*/ 1674422 w 5282625"/>
              <a:gd name="connsiteY39" fmla="*/ 1690687 h 2933700"/>
              <a:gd name="connsiteX40" fmla="*/ 1717284 w 5282625"/>
              <a:gd name="connsiteY40" fmla="*/ 1624012 h 2933700"/>
              <a:gd name="connsiteX41" fmla="*/ 1741097 w 5282625"/>
              <a:gd name="connsiteY41" fmla="*/ 1590675 h 2933700"/>
              <a:gd name="connsiteX42" fmla="*/ 1774434 w 5282625"/>
              <a:gd name="connsiteY42" fmla="*/ 1547812 h 2933700"/>
              <a:gd name="connsiteX43" fmla="*/ 1798247 w 5282625"/>
              <a:gd name="connsiteY43" fmla="*/ 1514475 h 2933700"/>
              <a:gd name="connsiteX44" fmla="*/ 1817297 w 5282625"/>
              <a:gd name="connsiteY44" fmla="*/ 1485900 h 2933700"/>
              <a:gd name="connsiteX45" fmla="*/ 1855397 w 5282625"/>
              <a:gd name="connsiteY45" fmla="*/ 1457325 h 2933700"/>
              <a:gd name="connsiteX46" fmla="*/ 1864922 w 5282625"/>
              <a:gd name="connsiteY46" fmla="*/ 1443037 h 2933700"/>
              <a:gd name="connsiteX47" fmla="*/ 1907784 w 5282625"/>
              <a:gd name="connsiteY47" fmla="*/ 1433512 h 2933700"/>
              <a:gd name="connsiteX48" fmla="*/ 1936359 w 5282625"/>
              <a:gd name="connsiteY48" fmla="*/ 1423987 h 2933700"/>
              <a:gd name="connsiteX49" fmla="*/ 1960172 w 5282625"/>
              <a:gd name="connsiteY49" fmla="*/ 1419225 h 2933700"/>
              <a:gd name="connsiteX50" fmla="*/ 2022084 w 5282625"/>
              <a:gd name="connsiteY50" fmla="*/ 1428750 h 2933700"/>
              <a:gd name="connsiteX51" fmla="*/ 2036372 w 5282625"/>
              <a:gd name="connsiteY51" fmla="*/ 1438275 h 2933700"/>
              <a:gd name="connsiteX52" fmla="*/ 2055422 w 5282625"/>
              <a:gd name="connsiteY52" fmla="*/ 1447800 h 2933700"/>
              <a:gd name="connsiteX53" fmla="*/ 2093522 w 5282625"/>
              <a:gd name="connsiteY53" fmla="*/ 1476375 h 2933700"/>
              <a:gd name="connsiteX54" fmla="*/ 2131622 w 5282625"/>
              <a:gd name="connsiteY54" fmla="*/ 1519237 h 2933700"/>
              <a:gd name="connsiteX55" fmla="*/ 2179247 w 5282625"/>
              <a:gd name="connsiteY55" fmla="*/ 1533525 h 2933700"/>
              <a:gd name="connsiteX56" fmla="*/ 2212584 w 5282625"/>
              <a:gd name="connsiteY56" fmla="*/ 1528762 h 2933700"/>
              <a:gd name="connsiteX57" fmla="*/ 2226872 w 5282625"/>
              <a:gd name="connsiteY57" fmla="*/ 1519237 h 2933700"/>
              <a:gd name="connsiteX58" fmla="*/ 2241159 w 5282625"/>
              <a:gd name="connsiteY58" fmla="*/ 1514475 h 2933700"/>
              <a:gd name="connsiteX59" fmla="*/ 2274497 w 5282625"/>
              <a:gd name="connsiteY59" fmla="*/ 1495425 h 2933700"/>
              <a:gd name="connsiteX60" fmla="*/ 2288784 w 5282625"/>
              <a:gd name="connsiteY60" fmla="*/ 1476375 h 2933700"/>
              <a:gd name="connsiteX61" fmla="*/ 2303072 w 5282625"/>
              <a:gd name="connsiteY61" fmla="*/ 1466850 h 2933700"/>
              <a:gd name="connsiteX62" fmla="*/ 2322122 w 5282625"/>
              <a:gd name="connsiteY62" fmla="*/ 1452562 h 2933700"/>
              <a:gd name="connsiteX63" fmla="*/ 2336409 w 5282625"/>
              <a:gd name="connsiteY63" fmla="*/ 1433512 h 2933700"/>
              <a:gd name="connsiteX64" fmla="*/ 2355459 w 5282625"/>
              <a:gd name="connsiteY64" fmla="*/ 1423987 h 2933700"/>
              <a:gd name="connsiteX65" fmla="*/ 2398322 w 5282625"/>
              <a:gd name="connsiteY65" fmla="*/ 1404937 h 2933700"/>
              <a:gd name="connsiteX66" fmla="*/ 2498334 w 5282625"/>
              <a:gd name="connsiteY66" fmla="*/ 1395412 h 2933700"/>
              <a:gd name="connsiteX67" fmla="*/ 2531672 w 5282625"/>
              <a:gd name="connsiteY67" fmla="*/ 1381125 h 2933700"/>
              <a:gd name="connsiteX68" fmla="*/ 2569772 w 5282625"/>
              <a:gd name="connsiteY68" fmla="*/ 1371600 h 2933700"/>
              <a:gd name="connsiteX69" fmla="*/ 2645972 w 5282625"/>
              <a:gd name="connsiteY69" fmla="*/ 1314450 h 2933700"/>
              <a:gd name="connsiteX70" fmla="*/ 2665022 w 5282625"/>
              <a:gd name="connsiteY70" fmla="*/ 1290637 h 2933700"/>
              <a:gd name="connsiteX71" fmla="*/ 2703122 w 5282625"/>
              <a:gd name="connsiteY71" fmla="*/ 1257300 h 2933700"/>
              <a:gd name="connsiteX72" fmla="*/ 2717409 w 5282625"/>
              <a:gd name="connsiteY72" fmla="*/ 1233487 h 2933700"/>
              <a:gd name="connsiteX73" fmla="*/ 2779322 w 5282625"/>
              <a:gd name="connsiteY73" fmla="*/ 1157287 h 2933700"/>
              <a:gd name="connsiteX74" fmla="*/ 2812659 w 5282625"/>
              <a:gd name="connsiteY74" fmla="*/ 1123950 h 2933700"/>
              <a:gd name="connsiteX75" fmla="*/ 2884097 w 5282625"/>
              <a:gd name="connsiteY75" fmla="*/ 1076325 h 2933700"/>
              <a:gd name="connsiteX76" fmla="*/ 2917434 w 5282625"/>
              <a:gd name="connsiteY76" fmla="*/ 1052512 h 2933700"/>
              <a:gd name="connsiteX77" fmla="*/ 2984109 w 5282625"/>
              <a:gd name="connsiteY77" fmla="*/ 1038225 h 2933700"/>
              <a:gd name="connsiteX78" fmla="*/ 3007922 w 5282625"/>
              <a:gd name="connsiteY78" fmla="*/ 1028700 h 2933700"/>
              <a:gd name="connsiteX79" fmla="*/ 3031734 w 5282625"/>
              <a:gd name="connsiteY79" fmla="*/ 1023937 h 2933700"/>
              <a:gd name="connsiteX80" fmla="*/ 3146034 w 5282625"/>
              <a:gd name="connsiteY80" fmla="*/ 1014412 h 2933700"/>
              <a:gd name="connsiteX81" fmla="*/ 3331772 w 5282625"/>
              <a:gd name="connsiteY81" fmla="*/ 1000125 h 2933700"/>
              <a:gd name="connsiteX82" fmla="*/ 3360347 w 5282625"/>
              <a:gd name="connsiteY82" fmla="*/ 990600 h 2933700"/>
              <a:gd name="connsiteX83" fmla="*/ 3398447 w 5282625"/>
              <a:gd name="connsiteY83" fmla="*/ 985837 h 2933700"/>
              <a:gd name="connsiteX84" fmla="*/ 3431784 w 5282625"/>
              <a:gd name="connsiteY84" fmla="*/ 981075 h 2933700"/>
              <a:gd name="connsiteX85" fmla="*/ 3465122 w 5282625"/>
              <a:gd name="connsiteY85" fmla="*/ 966787 h 2933700"/>
              <a:gd name="connsiteX86" fmla="*/ 3536559 w 5282625"/>
              <a:gd name="connsiteY86" fmla="*/ 942975 h 2933700"/>
              <a:gd name="connsiteX87" fmla="*/ 3627047 w 5282625"/>
              <a:gd name="connsiteY87" fmla="*/ 885825 h 2933700"/>
              <a:gd name="connsiteX88" fmla="*/ 3674672 w 5282625"/>
              <a:gd name="connsiteY88" fmla="*/ 833437 h 2933700"/>
              <a:gd name="connsiteX89" fmla="*/ 3693722 w 5282625"/>
              <a:gd name="connsiteY89" fmla="*/ 733425 h 2933700"/>
              <a:gd name="connsiteX90" fmla="*/ 3703247 w 5282625"/>
              <a:gd name="connsiteY90" fmla="*/ 642937 h 2933700"/>
              <a:gd name="connsiteX91" fmla="*/ 3708009 w 5282625"/>
              <a:gd name="connsiteY91" fmla="*/ 552450 h 2933700"/>
              <a:gd name="connsiteX92" fmla="*/ 3717534 w 5282625"/>
              <a:gd name="connsiteY92" fmla="*/ 528637 h 2933700"/>
              <a:gd name="connsiteX93" fmla="*/ 3727059 w 5282625"/>
              <a:gd name="connsiteY93" fmla="*/ 495300 h 2933700"/>
              <a:gd name="connsiteX94" fmla="*/ 3741347 w 5282625"/>
              <a:gd name="connsiteY94" fmla="*/ 466725 h 2933700"/>
              <a:gd name="connsiteX95" fmla="*/ 3750872 w 5282625"/>
              <a:gd name="connsiteY95" fmla="*/ 438150 h 2933700"/>
              <a:gd name="connsiteX96" fmla="*/ 3769922 w 5282625"/>
              <a:gd name="connsiteY96" fmla="*/ 390525 h 2933700"/>
              <a:gd name="connsiteX97" fmla="*/ 3788972 w 5282625"/>
              <a:gd name="connsiteY97" fmla="*/ 352425 h 2933700"/>
              <a:gd name="connsiteX98" fmla="*/ 3808022 w 5282625"/>
              <a:gd name="connsiteY98" fmla="*/ 300037 h 2933700"/>
              <a:gd name="connsiteX99" fmla="*/ 3812784 w 5282625"/>
              <a:gd name="connsiteY99" fmla="*/ 271462 h 2933700"/>
              <a:gd name="connsiteX100" fmla="*/ 3831834 w 5282625"/>
              <a:gd name="connsiteY100" fmla="*/ 238125 h 2933700"/>
              <a:gd name="connsiteX101" fmla="*/ 3865172 w 5282625"/>
              <a:gd name="connsiteY101" fmla="*/ 180975 h 2933700"/>
              <a:gd name="connsiteX102" fmla="*/ 3903272 w 5282625"/>
              <a:gd name="connsiteY102" fmla="*/ 114300 h 2933700"/>
              <a:gd name="connsiteX103" fmla="*/ 3908034 w 5282625"/>
              <a:gd name="connsiteY103" fmla="*/ 100012 h 2933700"/>
              <a:gd name="connsiteX104" fmla="*/ 3941372 w 5282625"/>
              <a:gd name="connsiteY104" fmla="*/ 61912 h 2933700"/>
              <a:gd name="connsiteX105" fmla="*/ 3960422 w 5282625"/>
              <a:gd name="connsiteY105" fmla="*/ 47625 h 2933700"/>
              <a:gd name="connsiteX106" fmla="*/ 3979472 w 5282625"/>
              <a:gd name="connsiteY106" fmla="*/ 38100 h 2933700"/>
              <a:gd name="connsiteX107" fmla="*/ 4022334 w 5282625"/>
              <a:gd name="connsiteY107" fmla="*/ 19050 h 2933700"/>
              <a:gd name="connsiteX108" fmla="*/ 4050909 w 5282625"/>
              <a:gd name="connsiteY108" fmla="*/ 14287 h 2933700"/>
              <a:gd name="connsiteX109" fmla="*/ 4108059 w 5282625"/>
              <a:gd name="connsiteY109" fmla="*/ 4762 h 2933700"/>
              <a:gd name="connsiteX110" fmla="*/ 4246172 w 5282625"/>
              <a:gd name="connsiteY110" fmla="*/ 0 h 2933700"/>
              <a:gd name="connsiteX111" fmla="*/ 4355709 w 5282625"/>
              <a:gd name="connsiteY111" fmla="*/ 4762 h 2933700"/>
              <a:gd name="connsiteX112" fmla="*/ 4384284 w 5282625"/>
              <a:gd name="connsiteY112" fmla="*/ 9525 h 2933700"/>
              <a:gd name="connsiteX113" fmla="*/ 4455722 w 5282625"/>
              <a:gd name="connsiteY113" fmla="*/ 19050 h 2933700"/>
              <a:gd name="connsiteX114" fmla="*/ 4489059 w 5282625"/>
              <a:gd name="connsiteY114" fmla="*/ 33337 h 2933700"/>
              <a:gd name="connsiteX115" fmla="*/ 4565259 w 5282625"/>
              <a:gd name="connsiteY115" fmla="*/ 71437 h 2933700"/>
              <a:gd name="connsiteX116" fmla="*/ 4612884 w 5282625"/>
              <a:gd name="connsiteY116" fmla="*/ 85725 h 2933700"/>
              <a:gd name="connsiteX117" fmla="*/ 4684322 w 5282625"/>
              <a:gd name="connsiteY117" fmla="*/ 114300 h 2933700"/>
              <a:gd name="connsiteX118" fmla="*/ 4731947 w 5282625"/>
              <a:gd name="connsiteY118" fmla="*/ 128587 h 2933700"/>
              <a:gd name="connsiteX119" fmla="*/ 4774809 w 5282625"/>
              <a:gd name="connsiteY119" fmla="*/ 147637 h 2933700"/>
              <a:gd name="connsiteX120" fmla="*/ 4798622 w 5282625"/>
              <a:gd name="connsiteY120" fmla="*/ 157162 h 2933700"/>
              <a:gd name="connsiteX121" fmla="*/ 4851009 w 5282625"/>
              <a:gd name="connsiteY121" fmla="*/ 171450 h 2933700"/>
              <a:gd name="connsiteX122" fmla="*/ 4889109 w 5282625"/>
              <a:gd name="connsiteY122" fmla="*/ 185737 h 2933700"/>
              <a:gd name="connsiteX123" fmla="*/ 5003409 w 5282625"/>
              <a:gd name="connsiteY123" fmla="*/ 238125 h 2933700"/>
              <a:gd name="connsiteX124" fmla="*/ 5060559 w 5282625"/>
              <a:gd name="connsiteY124" fmla="*/ 280987 h 2933700"/>
              <a:gd name="connsiteX125" fmla="*/ 5074847 w 5282625"/>
              <a:gd name="connsiteY125" fmla="*/ 290512 h 2933700"/>
              <a:gd name="connsiteX126" fmla="*/ 5103422 w 5282625"/>
              <a:gd name="connsiteY126" fmla="*/ 319087 h 2933700"/>
              <a:gd name="connsiteX127" fmla="*/ 5141522 w 5282625"/>
              <a:gd name="connsiteY127" fmla="*/ 347662 h 2933700"/>
              <a:gd name="connsiteX128" fmla="*/ 5160572 w 5282625"/>
              <a:gd name="connsiteY128" fmla="*/ 366712 h 2933700"/>
              <a:gd name="connsiteX129" fmla="*/ 5179622 w 5282625"/>
              <a:gd name="connsiteY129" fmla="*/ 376237 h 2933700"/>
              <a:gd name="connsiteX130" fmla="*/ 5189147 w 5282625"/>
              <a:gd name="connsiteY130" fmla="*/ 395287 h 2933700"/>
              <a:gd name="connsiteX131" fmla="*/ 5203434 w 5282625"/>
              <a:gd name="connsiteY131" fmla="*/ 404812 h 2933700"/>
              <a:gd name="connsiteX132" fmla="*/ 5222484 w 5282625"/>
              <a:gd name="connsiteY132" fmla="*/ 428625 h 2933700"/>
              <a:gd name="connsiteX133" fmla="*/ 5236772 w 5282625"/>
              <a:gd name="connsiteY133" fmla="*/ 476250 h 2933700"/>
              <a:gd name="connsiteX134" fmla="*/ 5246297 w 5282625"/>
              <a:gd name="connsiteY134" fmla="*/ 528637 h 2933700"/>
              <a:gd name="connsiteX135" fmla="*/ 5236772 w 5282625"/>
              <a:gd name="connsiteY135" fmla="*/ 1000125 h 2933700"/>
              <a:gd name="connsiteX136" fmla="*/ 5246297 w 5282625"/>
              <a:gd name="connsiteY136" fmla="*/ 1509712 h 2933700"/>
              <a:gd name="connsiteX137" fmla="*/ 5251059 w 5282625"/>
              <a:gd name="connsiteY137" fmla="*/ 1590675 h 2933700"/>
              <a:gd name="connsiteX138" fmla="*/ 5260584 w 5282625"/>
              <a:gd name="connsiteY138" fmla="*/ 1671637 h 2933700"/>
              <a:gd name="connsiteX139" fmla="*/ 5274872 w 5282625"/>
              <a:gd name="connsiteY139" fmla="*/ 1885950 h 2933700"/>
              <a:gd name="connsiteX140" fmla="*/ 5270109 w 5282625"/>
              <a:gd name="connsiteY140" fmla="*/ 2162175 h 2933700"/>
              <a:gd name="connsiteX141" fmla="*/ 5251059 w 5282625"/>
              <a:gd name="connsiteY141" fmla="*/ 2205037 h 2933700"/>
              <a:gd name="connsiteX142" fmla="*/ 5232009 w 5282625"/>
              <a:gd name="connsiteY142" fmla="*/ 2252662 h 2933700"/>
              <a:gd name="connsiteX143" fmla="*/ 5222484 w 5282625"/>
              <a:gd name="connsiteY143" fmla="*/ 2281237 h 2933700"/>
              <a:gd name="connsiteX144" fmla="*/ 5212959 w 5282625"/>
              <a:gd name="connsiteY144" fmla="*/ 2305050 h 2933700"/>
              <a:gd name="connsiteX145" fmla="*/ 5198672 w 5282625"/>
              <a:gd name="connsiteY145" fmla="*/ 2333625 h 2933700"/>
              <a:gd name="connsiteX146" fmla="*/ 5184384 w 5282625"/>
              <a:gd name="connsiteY146" fmla="*/ 2381250 h 2933700"/>
              <a:gd name="connsiteX147" fmla="*/ 5170097 w 5282625"/>
              <a:gd name="connsiteY147" fmla="*/ 2419350 h 2933700"/>
              <a:gd name="connsiteX148" fmla="*/ 5165334 w 5282625"/>
              <a:gd name="connsiteY148" fmla="*/ 2447925 h 2933700"/>
              <a:gd name="connsiteX149" fmla="*/ 5131997 w 5282625"/>
              <a:gd name="connsiteY149" fmla="*/ 2557462 h 2933700"/>
              <a:gd name="connsiteX150" fmla="*/ 5117709 w 5282625"/>
              <a:gd name="connsiteY150" fmla="*/ 2609850 h 2933700"/>
              <a:gd name="connsiteX151" fmla="*/ 5108184 w 5282625"/>
              <a:gd name="connsiteY151" fmla="*/ 2657475 h 2933700"/>
              <a:gd name="connsiteX152" fmla="*/ 5084372 w 5282625"/>
              <a:gd name="connsiteY152" fmla="*/ 2728912 h 2933700"/>
              <a:gd name="connsiteX153" fmla="*/ 5079609 w 5282625"/>
              <a:gd name="connsiteY153" fmla="*/ 2757487 h 2933700"/>
              <a:gd name="connsiteX154" fmla="*/ 5074847 w 5282625"/>
              <a:gd name="connsiteY154" fmla="*/ 2781300 h 2933700"/>
              <a:gd name="connsiteX155" fmla="*/ 5055797 w 5282625"/>
              <a:gd name="connsiteY155" fmla="*/ 2890837 h 2933700"/>
              <a:gd name="connsiteX156" fmla="*/ 5022459 w 5282625"/>
              <a:gd name="connsiteY156" fmla="*/ 2924175 h 2933700"/>
              <a:gd name="connsiteX157" fmla="*/ 4970072 w 5282625"/>
              <a:gd name="connsiteY157" fmla="*/ 2933700 h 2933700"/>
              <a:gd name="connsiteX158" fmla="*/ 4917684 w 5282625"/>
              <a:gd name="connsiteY158" fmla="*/ 2928937 h 2933700"/>
              <a:gd name="connsiteX159" fmla="*/ 4893872 w 5282625"/>
              <a:gd name="connsiteY159" fmla="*/ 2905125 h 2933700"/>
              <a:gd name="connsiteX160" fmla="*/ 4865297 w 5282625"/>
              <a:gd name="connsiteY160" fmla="*/ 2886075 h 2933700"/>
              <a:gd name="connsiteX161" fmla="*/ 4831959 w 5282625"/>
              <a:gd name="connsiteY161" fmla="*/ 2847975 h 2933700"/>
              <a:gd name="connsiteX162" fmla="*/ 4727184 w 5282625"/>
              <a:gd name="connsiteY162" fmla="*/ 2771775 h 2933700"/>
              <a:gd name="connsiteX163" fmla="*/ 4693847 w 5282625"/>
              <a:gd name="connsiteY163" fmla="*/ 2728912 h 2933700"/>
              <a:gd name="connsiteX164" fmla="*/ 4655747 w 5282625"/>
              <a:gd name="connsiteY164" fmla="*/ 2695575 h 2933700"/>
              <a:gd name="connsiteX165" fmla="*/ 4593834 w 5282625"/>
              <a:gd name="connsiteY165" fmla="*/ 2590800 h 2933700"/>
              <a:gd name="connsiteX166" fmla="*/ 4574784 w 5282625"/>
              <a:gd name="connsiteY166" fmla="*/ 2557462 h 2933700"/>
              <a:gd name="connsiteX167" fmla="*/ 4560497 w 5282625"/>
              <a:gd name="connsiteY167" fmla="*/ 2519362 h 2933700"/>
              <a:gd name="connsiteX168" fmla="*/ 4541447 w 5282625"/>
              <a:gd name="connsiteY168" fmla="*/ 2476500 h 2933700"/>
              <a:gd name="connsiteX169" fmla="*/ 4531922 w 5282625"/>
              <a:gd name="connsiteY169" fmla="*/ 2447925 h 2933700"/>
              <a:gd name="connsiteX170" fmla="*/ 4517634 w 5282625"/>
              <a:gd name="connsiteY170" fmla="*/ 2419350 h 2933700"/>
              <a:gd name="connsiteX171" fmla="*/ 4508109 w 5282625"/>
              <a:gd name="connsiteY171" fmla="*/ 2395537 h 2933700"/>
              <a:gd name="connsiteX172" fmla="*/ 4498584 w 5282625"/>
              <a:gd name="connsiteY172" fmla="*/ 2357437 h 2933700"/>
              <a:gd name="connsiteX173" fmla="*/ 4484297 w 5282625"/>
              <a:gd name="connsiteY173" fmla="*/ 2276475 h 2933700"/>
              <a:gd name="connsiteX174" fmla="*/ 4470009 w 5282625"/>
              <a:gd name="connsiteY174" fmla="*/ 2257425 h 2933700"/>
              <a:gd name="connsiteX175" fmla="*/ 4446197 w 5282625"/>
              <a:gd name="connsiteY175" fmla="*/ 2219325 h 2933700"/>
              <a:gd name="connsiteX176" fmla="*/ 4431909 w 5282625"/>
              <a:gd name="connsiteY176" fmla="*/ 2205037 h 2933700"/>
              <a:gd name="connsiteX177" fmla="*/ 4408097 w 5282625"/>
              <a:gd name="connsiteY177" fmla="*/ 2176462 h 2933700"/>
              <a:gd name="connsiteX178" fmla="*/ 4374759 w 5282625"/>
              <a:gd name="connsiteY178" fmla="*/ 2138362 h 2933700"/>
              <a:gd name="connsiteX179" fmla="*/ 4355709 w 5282625"/>
              <a:gd name="connsiteY179" fmla="*/ 2076450 h 2933700"/>
              <a:gd name="connsiteX180" fmla="*/ 4350947 w 5282625"/>
              <a:gd name="connsiteY180" fmla="*/ 2043112 h 2933700"/>
              <a:gd name="connsiteX181" fmla="*/ 4346184 w 5282625"/>
              <a:gd name="connsiteY181" fmla="*/ 1757362 h 2933700"/>
              <a:gd name="connsiteX182" fmla="*/ 4341422 w 5282625"/>
              <a:gd name="connsiteY182" fmla="*/ 1743075 h 2933700"/>
              <a:gd name="connsiteX183" fmla="*/ 4308084 w 5282625"/>
              <a:gd name="connsiteY183" fmla="*/ 1724025 h 2933700"/>
              <a:gd name="connsiteX184" fmla="*/ 4269984 w 5282625"/>
              <a:gd name="connsiteY184" fmla="*/ 1709737 h 2933700"/>
              <a:gd name="connsiteX185" fmla="*/ 4189022 w 5282625"/>
              <a:gd name="connsiteY185" fmla="*/ 1690687 h 2933700"/>
              <a:gd name="connsiteX186" fmla="*/ 4141397 w 5282625"/>
              <a:gd name="connsiteY186" fmla="*/ 1704975 h 2933700"/>
              <a:gd name="connsiteX187" fmla="*/ 4098534 w 5282625"/>
              <a:gd name="connsiteY187" fmla="*/ 1733550 h 2933700"/>
              <a:gd name="connsiteX188" fmla="*/ 4084247 w 5282625"/>
              <a:gd name="connsiteY188" fmla="*/ 1743075 h 2933700"/>
              <a:gd name="connsiteX189" fmla="*/ 4012809 w 5282625"/>
              <a:gd name="connsiteY189" fmla="*/ 1747837 h 2933700"/>
              <a:gd name="connsiteX190" fmla="*/ 3888984 w 5282625"/>
              <a:gd name="connsiteY190" fmla="*/ 1733550 h 2933700"/>
              <a:gd name="connsiteX191" fmla="*/ 3869934 w 5282625"/>
              <a:gd name="connsiteY191" fmla="*/ 1714500 h 2933700"/>
              <a:gd name="connsiteX192" fmla="*/ 3831834 w 5282625"/>
              <a:gd name="connsiteY192" fmla="*/ 1704975 h 2933700"/>
              <a:gd name="connsiteX193" fmla="*/ 3812784 w 5282625"/>
              <a:gd name="connsiteY193" fmla="*/ 1690687 h 2933700"/>
              <a:gd name="connsiteX194" fmla="*/ 3684197 w 5282625"/>
              <a:gd name="connsiteY194" fmla="*/ 1690687 h 2933700"/>
              <a:gd name="connsiteX195" fmla="*/ 3612759 w 5282625"/>
              <a:gd name="connsiteY195" fmla="*/ 1728787 h 2933700"/>
              <a:gd name="connsiteX196" fmla="*/ 3584184 w 5282625"/>
              <a:gd name="connsiteY196" fmla="*/ 1752600 h 2933700"/>
              <a:gd name="connsiteX197" fmla="*/ 3560372 w 5282625"/>
              <a:gd name="connsiteY197" fmla="*/ 1766887 h 2933700"/>
              <a:gd name="connsiteX198" fmla="*/ 3541322 w 5282625"/>
              <a:gd name="connsiteY198" fmla="*/ 1785937 h 2933700"/>
              <a:gd name="connsiteX199" fmla="*/ 3512747 w 5282625"/>
              <a:gd name="connsiteY199" fmla="*/ 1804987 h 2933700"/>
              <a:gd name="connsiteX200" fmla="*/ 3498459 w 5282625"/>
              <a:gd name="connsiteY200" fmla="*/ 1824037 h 2933700"/>
              <a:gd name="connsiteX201" fmla="*/ 3474647 w 5282625"/>
              <a:gd name="connsiteY201" fmla="*/ 1838325 h 2933700"/>
              <a:gd name="connsiteX202" fmla="*/ 3431784 w 5282625"/>
              <a:gd name="connsiteY202" fmla="*/ 1862137 h 2933700"/>
              <a:gd name="connsiteX203" fmla="*/ 3388922 w 5282625"/>
              <a:gd name="connsiteY203" fmla="*/ 1885950 h 2933700"/>
              <a:gd name="connsiteX204" fmla="*/ 3374634 w 5282625"/>
              <a:gd name="connsiteY204" fmla="*/ 1895475 h 2933700"/>
              <a:gd name="connsiteX205" fmla="*/ 3350822 w 5282625"/>
              <a:gd name="connsiteY205" fmla="*/ 1900237 h 2933700"/>
              <a:gd name="connsiteX206" fmla="*/ 3303197 w 5282625"/>
              <a:gd name="connsiteY206" fmla="*/ 1919287 h 2933700"/>
              <a:gd name="connsiteX207" fmla="*/ 3279384 w 5282625"/>
              <a:gd name="connsiteY207" fmla="*/ 1928812 h 2933700"/>
              <a:gd name="connsiteX208" fmla="*/ 3046022 w 5282625"/>
              <a:gd name="connsiteY208" fmla="*/ 1928812 h 2933700"/>
              <a:gd name="connsiteX209" fmla="*/ 3026972 w 5282625"/>
              <a:gd name="connsiteY209" fmla="*/ 1943100 h 2933700"/>
              <a:gd name="connsiteX210" fmla="*/ 3003159 w 5282625"/>
              <a:gd name="connsiteY210" fmla="*/ 1947862 h 2933700"/>
              <a:gd name="connsiteX211" fmla="*/ 2988872 w 5282625"/>
              <a:gd name="connsiteY211" fmla="*/ 1962150 h 2933700"/>
              <a:gd name="connsiteX212" fmla="*/ 2946009 w 5282625"/>
              <a:gd name="connsiteY212" fmla="*/ 1976437 h 2933700"/>
              <a:gd name="connsiteX213" fmla="*/ 2907909 w 5282625"/>
              <a:gd name="connsiteY213" fmla="*/ 1995487 h 2933700"/>
              <a:gd name="connsiteX214" fmla="*/ 2865047 w 5282625"/>
              <a:gd name="connsiteY214" fmla="*/ 2005012 h 2933700"/>
              <a:gd name="connsiteX215" fmla="*/ 2826947 w 5282625"/>
              <a:gd name="connsiteY215" fmla="*/ 2009775 h 2933700"/>
              <a:gd name="connsiteX216" fmla="*/ 2798372 w 5282625"/>
              <a:gd name="connsiteY216" fmla="*/ 2019300 h 2933700"/>
              <a:gd name="connsiteX217" fmla="*/ 2760272 w 5282625"/>
              <a:gd name="connsiteY217" fmla="*/ 2024062 h 2933700"/>
              <a:gd name="connsiteX218" fmla="*/ 2745984 w 5282625"/>
              <a:gd name="connsiteY218" fmla="*/ 2038350 h 2933700"/>
              <a:gd name="connsiteX219" fmla="*/ 2712647 w 5282625"/>
              <a:gd name="connsiteY219" fmla="*/ 2066925 h 2933700"/>
              <a:gd name="connsiteX220" fmla="*/ 2665022 w 5282625"/>
              <a:gd name="connsiteY220" fmla="*/ 2090737 h 2933700"/>
              <a:gd name="connsiteX221" fmla="*/ 2626922 w 5282625"/>
              <a:gd name="connsiteY221" fmla="*/ 2105025 h 2933700"/>
              <a:gd name="connsiteX222" fmla="*/ 2579297 w 5282625"/>
              <a:gd name="connsiteY222" fmla="*/ 2133600 h 2933700"/>
              <a:gd name="connsiteX223" fmla="*/ 2555484 w 5282625"/>
              <a:gd name="connsiteY223" fmla="*/ 2147887 h 2933700"/>
              <a:gd name="connsiteX224" fmla="*/ 2536434 w 5282625"/>
              <a:gd name="connsiteY224" fmla="*/ 2162175 h 2933700"/>
              <a:gd name="connsiteX225" fmla="*/ 2493572 w 5282625"/>
              <a:gd name="connsiteY225" fmla="*/ 2171700 h 2933700"/>
              <a:gd name="connsiteX226" fmla="*/ 2464997 w 5282625"/>
              <a:gd name="connsiteY226" fmla="*/ 2181225 h 2933700"/>
              <a:gd name="connsiteX227" fmla="*/ 2445947 w 5282625"/>
              <a:gd name="connsiteY227" fmla="*/ 2185987 h 2933700"/>
              <a:gd name="connsiteX228" fmla="*/ 2403084 w 5282625"/>
              <a:gd name="connsiteY228" fmla="*/ 2200275 h 2933700"/>
              <a:gd name="connsiteX229" fmla="*/ 2388797 w 5282625"/>
              <a:gd name="connsiteY229" fmla="*/ 2205037 h 2933700"/>
              <a:gd name="connsiteX230" fmla="*/ 2369747 w 5282625"/>
              <a:gd name="connsiteY230" fmla="*/ 2214562 h 2933700"/>
              <a:gd name="connsiteX231" fmla="*/ 2350697 w 5282625"/>
              <a:gd name="connsiteY231" fmla="*/ 2219325 h 2933700"/>
              <a:gd name="connsiteX232" fmla="*/ 2288784 w 5282625"/>
              <a:gd name="connsiteY232" fmla="*/ 2228850 h 2933700"/>
              <a:gd name="connsiteX233" fmla="*/ 2241159 w 5282625"/>
              <a:gd name="connsiteY233" fmla="*/ 2243137 h 2933700"/>
              <a:gd name="connsiteX234" fmla="*/ 2222109 w 5282625"/>
              <a:gd name="connsiteY234" fmla="*/ 2247900 h 2933700"/>
              <a:gd name="connsiteX235" fmla="*/ 2188772 w 5282625"/>
              <a:gd name="connsiteY235" fmla="*/ 2257425 h 2933700"/>
              <a:gd name="connsiteX236" fmla="*/ 2136384 w 5282625"/>
              <a:gd name="connsiteY236" fmla="*/ 2262187 h 2933700"/>
              <a:gd name="connsiteX237" fmla="*/ 2103047 w 5282625"/>
              <a:gd name="connsiteY237" fmla="*/ 2266950 h 2933700"/>
              <a:gd name="connsiteX238" fmla="*/ 2079234 w 5282625"/>
              <a:gd name="connsiteY238" fmla="*/ 2295525 h 2933700"/>
              <a:gd name="connsiteX239" fmla="*/ 2060184 w 5282625"/>
              <a:gd name="connsiteY239" fmla="*/ 2300287 h 2933700"/>
              <a:gd name="connsiteX240" fmla="*/ 1993509 w 5282625"/>
              <a:gd name="connsiteY240" fmla="*/ 2338387 h 2933700"/>
              <a:gd name="connsiteX241" fmla="*/ 1955409 w 5282625"/>
              <a:gd name="connsiteY241" fmla="*/ 2352675 h 2933700"/>
              <a:gd name="connsiteX242" fmla="*/ 1941122 w 5282625"/>
              <a:gd name="connsiteY242" fmla="*/ 2357437 h 2933700"/>
              <a:gd name="connsiteX243" fmla="*/ 1893497 w 5282625"/>
              <a:gd name="connsiteY243" fmla="*/ 2376487 h 2933700"/>
              <a:gd name="connsiteX244" fmla="*/ 1845872 w 5282625"/>
              <a:gd name="connsiteY244" fmla="*/ 2390775 h 2933700"/>
              <a:gd name="connsiteX245" fmla="*/ 1798247 w 5282625"/>
              <a:gd name="connsiteY245" fmla="*/ 2405062 h 2933700"/>
              <a:gd name="connsiteX246" fmla="*/ 1745859 w 5282625"/>
              <a:gd name="connsiteY246" fmla="*/ 2419350 h 2933700"/>
              <a:gd name="connsiteX247" fmla="*/ 1698234 w 5282625"/>
              <a:gd name="connsiteY247" fmla="*/ 2438400 h 2933700"/>
              <a:gd name="connsiteX248" fmla="*/ 1674422 w 5282625"/>
              <a:gd name="connsiteY248" fmla="*/ 2443162 h 2933700"/>
              <a:gd name="connsiteX249" fmla="*/ 1641084 w 5282625"/>
              <a:gd name="connsiteY249" fmla="*/ 2452687 h 2933700"/>
              <a:gd name="connsiteX250" fmla="*/ 1617272 w 5282625"/>
              <a:gd name="connsiteY250" fmla="*/ 2466975 h 2933700"/>
              <a:gd name="connsiteX251" fmla="*/ 1602984 w 5282625"/>
              <a:gd name="connsiteY251" fmla="*/ 2471737 h 2933700"/>
              <a:gd name="connsiteX252" fmla="*/ 1550597 w 5282625"/>
              <a:gd name="connsiteY252" fmla="*/ 2481262 h 2933700"/>
              <a:gd name="connsiteX253" fmla="*/ 1502972 w 5282625"/>
              <a:gd name="connsiteY253" fmla="*/ 2505075 h 2933700"/>
              <a:gd name="connsiteX254" fmla="*/ 1464872 w 5282625"/>
              <a:gd name="connsiteY254" fmla="*/ 2514600 h 2933700"/>
              <a:gd name="connsiteX255" fmla="*/ 1445822 w 5282625"/>
              <a:gd name="connsiteY255" fmla="*/ 2524125 h 2933700"/>
              <a:gd name="connsiteX256" fmla="*/ 1412484 w 5282625"/>
              <a:gd name="connsiteY256" fmla="*/ 2533650 h 2933700"/>
              <a:gd name="connsiteX257" fmla="*/ 1360097 w 5282625"/>
              <a:gd name="connsiteY257" fmla="*/ 2557462 h 2933700"/>
              <a:gd name="connsiteX258" fmla="*/ 1279134 w 5282625"/>
              <a:gd name="connsiteY258" fmla="*/ 2595562 h 2933700"/>
              <a:gd name="connsiteX259" fmla="*/ 1260084 w 5282625"/>
              <a:gd name="connsiteY259" fmla="*/ 2605087 h 2933700"/>
              <a:gd name="connsiteX260" fmla="*/ 1183884 w 5282625"/>
              <a:gd name="connsiteY260" fmla="*/ 2619375 h 2933700"/>
              <a:gd name="connsiteX261" fmla="*/ 1155309 w 5282625"/>
              <a:gd name="connsiteY261" fmla="*/ 2628900 h 2933700"/>
              <a:gd name="connsiteX262" fmla="*/ 1098159 w 5282625"/>
              <a:gd name="connsiteY262" fmla="*/ 2638425 h 2933700"/>
              <a:gd name="connsiteX263" fmla="*/ 1055297 w 5282625"/>
              <a:gd name="connsiteY263" fmla="*/ 2647950 h 2933700"/>
              <a:gd name="connsiteX264" fmla="*/ 874322 w 5282625"/>
              <a:gd name="connsiteY264" fmla="*/ 2647950 h 2933700"/>
              <a:gd name="connsiteX265" fmla="*/ 850509 w 5282625"/>
              <a:gd name="connsiteY265" fmla="*/ 2652712 h 2933700"/>
              <a:gd name="connsiteX266" fmla="*/ 802884 w 5282625"/>
              <a:gd name="connsiteY266" fmla="*/ 2671762 h 2933700"/>
              <a:gd name="connsiteX267" fmla="*/ 774309 w 5282625"/>
              <a:gd name="connsiteY267" fmla="*/ 2686050 h 2933700"/>
              <a:gd name="connsiteX268" fmla="*/ 726684 w 5282625"/>
              <a:gd name="connsiteY268" fmla="*/ 2705100 h 2933700"/>
              <a:gd name="connsiteX269" fmla="*/ 702872 w 5282625"/>
              <a:gd name="connsiteY269" fmla="*/ 2714625 h 2933700"/>
              <a:gd name="connsiteX270" fmla="*/ 679059 w 5282625"/>
              <a:gd name="connsiteY270" fmla="*/ 2728912 h 2933700"/>
              <a:gd name="connsiteX271" fmla="*/ 655247 w 5282625"/>
              <a:gd name="connsiteY271" fmla="*/ 2733675 h 2933700"/>
              <a:gd name="connsiteX272" fmla="*/ 612384 w 5282625"/>
              <a:gd name="connsiteY272" fmla="*/ 2752725 h 2933700"/>
              <a:gd name="connsiteX273" fmla="*/ 588572 w 5282625"/>
              <a:gd name="connsiteY273" fmla="*/ 2767012 h 2933700"/>
              <a:gd name="connsiteX274" fmla="*/ 550472 w 5282625"/>
              <a:gd name="connsiteY274" fmla="*/ 2771775 h 2933700"/>
              <a:gd name="connsiteX275" fmla="*/ 521897 w 5282625"/>
              <a:gd name="connsiteY275" fmla="*/ 2776537 h 2933700"/>
              <a:gd name="connsiteX276" fmla="*/ 336159 w 5282625"/>
              <a:gd name="connsiteY276" fmla="*/ 2790825 h 2933700"/>
              <a:gd name="connsiteX277" fmla="*/ 150422 w 5282625"/>
              <a:gd name="connsiteY277" fmla="*/ 2786062 h 2933700"/>
              <a:gd name="connsiteX278" fmla="*/ 78984 w 5282625"/>
              <a:gd name="connsiteY278" fmla="*/ 2781300 h 2933700"/>
              <a:gd name="connsiteX279" fmla="*/ 40884 w 5282625"/>
              <a:gd name="connsiteY279" fmla="*/ 2776537 h 2933700"/>
              <a:gd name="connsiteX280" fmla="*/ 7547 w 5282625"/>
              <a:gd name="connsiteY280" fmla="*/ 2757487 h 2933700"/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345809 w 5282625"/>
              <a:gd name="connsiteY32" fmla="*/ 1981200 h 2933700"/>
              <a:gd name="connsiteX33" fmla="*/ 1450584 w 5282625"/>
              <a:gd name="connsiteY33" fmla="*/ 1933575 h 2933700"/>
              <a:gd name="connsiteX34" fmla="*/ 1483922 w 5282625"/>
              <a:gd name="connsiteY34" fmla="*/ 1914525 h 2933700"/>
              <a:gd name="connsiteX35" fmla="*/ 1541072 w 5282625"/>
              <a:gd name="connsiteY35" fmla="*/ 1866900 h 2933700"/>
              <a:gd name="connsiteX36" fmla="*/ 1579172 w 5282625"/>
              <a:gd name="connsiteY36" fmla="*/ 1824037 h 2933700"/>
              <a:gd name="connsiteX37" fmla="*/ 1598222 w 5282625"/>
              <a:gd name="connsiteY37" fmla="*/ 1809750 h 2933700"/>
              <a:gd name="connsiteX38" fmla="*/ 1645847 w 5282625"/>
              <a:gd name="connsiteY38" fmla="*/ 1724025 h 2933700"/>
              <a:gd name="connsiteX39" fmla="*/ 1674422 w 5282625"/>
              <a:gd name="connsiteY39" fmla="*/ 1690687 h 2933700"/>
              <a:gd name="connsiteX40" fmla="*/ 1717284 w 5282625"/>
              <a:gd name="connsiteY40" fmla="*/ 1624012 h 2933700"/>
              <a:gd name="connsiteX41" fmla="*/ 1741097 w 5282625"/>
              <a:gd name="connsiteY41" fmla="*/ 1590675 h 2933700"/>
              <a:gd name="connsiteX42" fmla="*/ 1774434 w 5282625"/>
              <a:gd name="connsiteY42" fmla="*/ 1547812 h 2933700"/>
              <a:gd name="connsiteX43" fmla="*/ 1798247 w 5282625"/>
              <a:gd name="connsiteY43" fmla="*/ 1514475 h 2933700"/>
              <a:gd name="connsiteX44" fmla="*/ 1817297 w 5282625"/>
              <a:gd name="connsiteY44" fmla="*/ 1485900 h 2933700"/>
              <a:gd name="connsiteX45" fmla="*/ 1855397 w 5282625"/>
              <a:gd name="connsiteY45" fmla="*/ 1457325 h 2933700"/>
              <a:gd name="connsiteX46" fmla="*/ 1864922 w 5282625"/>
              <a:gd name="connsiteY46" fmla="*/ 1443037 h 2933700"/>
              <a:gd name="connsiteX47" fmla="*/ 1907784 w 5282625"/>
              <a:gd name="connsiteY47" fmla="*/ 1433512 h 2933700"/>
              <a:gd name="connsiteX48" fmla="*/ 1936359 w 5282625"/>
              <a:gd name="connsiteY48" fmla="*/ 1423987 h 2933700"/>
              <a:gd name="connsiteX49" fmla="*/ 1960172 w 5282625"/>
              <a:gd name="connsiteY49" fmla="*/ 1419225 h 2933700"/>
              <a:gd name="connsiteX50" fmla="*/ 2022084 w 5282625"/>
              <a:gd name="connsiteY50" fmla="*/ 1428750 h 2933700"/>
              <a:gd name="connsiteX51" fmla="*/ 2036372 w 5282625"/>
              <a:gd name="connsiteY51" fmla="*/ 1438275 h 2933700"/>
              <a:gd name="connsiteX52" fmla="*/ 2055422 w 5282625"/>
              <a:gd name="connsiteY52" fmla="*/ 1447800 h 2933700"/>
              <a:gd name="connsiteX53" fmla="*/ 2093522 w 5282625"/>
              <a:gd name="connsiteY53" fmla="*/ 1476375 h 2933700"/>
              <a:gd name="connsiteX54" fmla="*/ 2131622 w 5282625"/>
              <a:gd name="connsiteY54" fmla="*/ 1519237 h 2933700"/>
              <a:gd name="connsiteX55" fmla="*/ 2179247 w 5282625"/>
              <a:gd name="connsiteY55" fmla="*/ 1533525 h 2933700"/>
              <a:gd name="connsiteX56" fmla="*/ 2212584 w 5282625"/>
              <a:gd name="connsiteY56" fmla="*/ 1528762 h 2933700"/>
              <a:gd name="connsiteX57" fmla="*/ 2226872 w 5282625"/>
              <a:gd name="connsiteY57" fmla="*/ 1519237 h 2933700"/>
              <a:gd name="connsiteX58" fmla="*/ 2241159 w 5282625"/>
              <a:gd name="connsiteY58" fmla="*/ 1514475 h 2933700"/>
              <a:gd name="connsiteX59" fmla="*/ 2274497 w 5282625"/>
              <a:gd name="connsiteY59" fmla="*/ 1495425 h 2933700"/>
              <a:gd name="connsiteX60" fmla="*/ 2288784 w 5282625"/>
              <a:gd name="connsiteY60" fmla="*/ 1476375 h 2933700"/>
              <a:gd name="connsiteX61" fmla="*/ 2303072 w 5282625"/>
              <a:gd name="connsiteY61" fmla="*/ 1466850 h 2933700"/>
              <a:gd name="connsiteX62" fmla="*/ 2322122 w 5282625"/>
              <a:gd name="connsiteY62" fmla="*/ 1452562 h 2933700"/>
              <a:gd name="connsiteX63" fmla="*/ 2336409 w 5282625"/>
              <a:gd name="connsiteY63" fmla="*/ 1433512 h 2933700"/>
              <a:gd name="connsiteX64" fmla="*/ 2355459 w 5282625"/>
              <a:gd name="connsiteY64" fmla="*/ 1423987 h 2933700"/>
              <a:gd name="connsiteX65" fmla="*/ 2398322 w 5282625"/>
              <a:gd name="connsiteY65" fmla="*/ 1404937 h 2933700"/>
              <a:gd name="connsiteX66" fmla="*/ 2498334 w 5282625"/>
              <a:gd name="connsiteY66" fmla="*/ 1395412 h 2933700"/>
              <a:gd name="connsiteX67" fmla="*/ 2531672 w 5282625"/>
              <a:gd name="connsiteY67" fmla="*/ 1381125 h 2933700"/>
              <a:gd name="connsiteX68" fmla="*/ 2569772 w 5282625"/>
              <a:gd name="connsiteY68" fmla="*/ 1371600 h 2933700"/>
              <a:gd name="connsiteX69" fmla="*/ 2645972 w 5282625"/>
              <a:gd name="connsiteY69" fmla="*/ 1314450 h 2933700"/>
              <a:gd name="connsiteX70" fmla="*/ 2665022 w 5282625"/>
              <a:gd name="connsiteY70" fmla="*/ 1290637 h 2933700"/>
              <a:gd name="connsiteX71" fmla="*/ 2703122 w 5282625"/>
              <a:gd name="connsiteY71" fmla="*/ 1257300 h 2933700"/>
              <a:gd name="connsiteX72" fmla="*/ 2717409 w 5282625"/>
              <a:gd name="connsiteY72" fmla="*/ 1233487 h 2933700"/>
              <a:gd name="connsiteX73" fmla="*/ 2779322 w 5282625"/>
              <a:gd name="connsiteY73" fmla="*/ 1157287 h 2933700"/>
              <a:gd name="connsiteX74" fmla="*/ 2812659 w 5282625"/>
              <a:gd name="connsiteY74" fmla="*/ 1123950 h 2933700"/>
              <a:gd name="connsiteX75" fmla="*/ 2884097 w 5282625"/>
              <a:gd name="connsiteY75" fmla="*/ 1076325 h 2933700"/>
              <a:gd name="connsiteX76" fmla="*/ 2917434 w 5282625"/>
              <a:gd name="connsiteY76" fmla="*/ 1052512 h 2933700"/>
              <a:gd name="connsiteX77" fmla="*/ 2984109 w 5282625"/>
              <a:gd name="connsiteY77" fmla="*/ 1038225 h 2933700"/>
              <a:gd name="connsiteX78" fmla="*/ 3007922 w 5282625"/>
              <a:gd name="connsiteY78" fmla="*/ 1028700 h 2933700"/>
              <a:gd name="connsiteX79" fmla="*/ 3031734 w 5282625"/>
              <a:gd name="connsiteY79" fmla="*/ 1023937 h 2933700"/>
              <a:gd name="connsiteX80" fmla="*/ 3146034 w 5282625"/>
              <a:gd name="connsiteY80" fmla="*/ 1014412 h 2933700"/>
              <a:gd name="connsiteX81" fmla="*/ 3331772 w 5282625"/>
              <a:gd name="connsiteY81" fmla="*/ 1000125 h 2933700"/>
              <a:gd name="connsiteX82" fmla="*/ 3360347 w 5282625"/>
              <a:gd name="connsiteY82" fmla="*/ 990600 h 2933700"/>
              <a:gd name="connsiteX83" fmla="*/ 3398447 w 5282625"/>
              <a:gd name="connsiteY83" fmla="*/ 985837 h 2933700"/>
              <a:gd name="connsiteX84" fmla="*/ 3431784 w 5282625"/>
              <a:gd name="connsiteY84" fmla="*/ 981075 h 2933700"/>
              <a:gd name="connsiteX85" fmla="*/ 3465122 w 5282625"/>
              <a:gd name="connsiteY85" fmla="*/ 966787 h 2933700"/>
              <a:gd name="connsiteX86" fmla="*/ 3536559 w 5282625"/>
              <a:gd name="connsiteY86" fmla="*/ 942975 h 2933700"/>
              <a:gd name="connsiteX87" fmla="*/ 3627047 w 5282625"/>
              <a:gd name="connsiteY87" fmla="*/ 885825 h 2933700"/>
              <a:gd name="connsiteX88" fmla="*/ 3674672 w 5282625"/>
              <a:gd name="connsiteY88" fmla="*/ 833437 h 2933700"/>
              <a:gd name="connsiteX89" fmla="*/ 3693722 w 5282625"/>
              <a:gd name="connsiteY89" fmla="*/ 733425 h 2933700"/>
              <a:gd name="connsiteX90" fmla="*/ 3703247 w 5282625"/>
              <a:gd name="connsiteY90" fmla="*/ 642937 h 2933700"/>
              <a:gd name="connsiteX91" fmla="*/ 3708009 w 5282625"/>
              <a:gd name="connsiteY91" fmla="*/ 552450 h 2933700"/>
              <a:gd name="connsiteX92" fmla="*/ 3717534 w 5282625"/>
              <a:gd name="connsiteY92" fmla="*/ 528637 h 2933700"/>
              <a:gd name="connsiteX93" fmla="*/ 3727059 w 5282625"/>
              <a:gd name="connsiteY93" fmla="*/ 495300 h 2933700"/>
              <a:gd name="connsiteX94" fmla="*/ 3741347 w 5282625"/>
              <a:gd name="connsiteY94" fmla="*/ 466725 h 2933700"/>
              <a:gd name="connsiteX95" fmla="*/ 3750872 w 5282625"/>
              <a:gd name="connsiteY95" fmla="*/ 438150 h 2933700"/>
              <a:gd name="connsiteX96" fmla="*/ 3769922 w 5282625"/>
              <a:gd name="connsiteY96" fmla="*/ 390525 h 2933700"/>
              <a:gd name="connsiteX97" fmla="*/ 3788972 w 5282625"/>
              <a:gd name="connsiteY97" fmla="*/ 352425 h 2933700"/>
              <a:gd name="connsiteX98" fmla="*/ 3808022 w 5282625"/>
              <a:gd name="connsiteY98" fmla="*/ 300037 h 2933700"/>
              <a:gd name="connsiteX99" fmla="*/ 3812784 w 5282625"/>
              <a:gd name="connsiteY99" fmla="*/ 271462 h 2933700"/>
              <a:gd name="connsiteX100" fmla="*/ 3831834 w 5282625"/>
              <a:gd name="connsiteY100" fmla="*/ 238125 h 2933700"/>
              <a:gd name="connsiteX101" fmla="*/ 3865172 w 5282625"/>
              <a:gd name="connsiteY101" fmla="*/ 180975 h 2933700"/>
              <a:gd name="connsiteX102" fmla="*/ 3903272 w 5282625"/>
              <a:gd name="connsiteY102" fmla="*/ 114300 h 2933700"/>
              <a:gd name="connsiteX103" fmla="*/ 3908034 w 5282625"/>
              <a:gd name="connsiteY103" fmla="*/ 100012 h 2933700"/>
              <a:gd name="connsiteX104" fmla="*/ 3941372 w 5282625"/>
              <a:gd name="connsiteY104" fmla="*/ 61912 h 2933700"/>
              <a:gd name="connsiteX105" fmla="*/ 3960422 w 5282625"/>
              <a:gd name="connsiteY105" fmla="*/ 47625 h 2933700"/>
              <a:gd name="connsiteX106" fmla="*/ 3979472 w 5282625"/>
              <a:gd name="connsiteY106" fmla="*/ 38100 h 2933700"/>
              <a:gd name="connsiteX107" fmla="*/ 4022334 w 5282625"/>
              <a:gd name="connsiteY107" fmla="*/ 19050 h 2933700"/>
              <a:gd name="connsiteX108" fmla="*/ 4050909 w 5282625"/>
              <a:gd name="connsiteY108" fmla="*/ 14287 h 2933700"/>
              <a:gd name="connsiteX109" fmla="*/ 4108059 w 5282625"/>
              <a:gd name="connsiteY109" fmla="*/ 4762 h 2933700"/>
              <a:gd name="connsiteX110" fmla="*/ 4246172 w 5282625"/>
              <a:gd name="connsiteY110" fmla="*/ 0 h 2933700"/>
              <a:gd name="connsiteX111" fmla="*/ 4355709 w 5282625"/>
              <a:gd name="connsiteY111" fmla="*/ 4762 h 2933700"/>
              <a:gd name="connsiteX112" fmla="*/ 4384284 w 5282625"/>
              <a:gd name="connsiteY112" fmla="*/ 9525 h 2933700"/>
              <a:gd name="connsiteX113" fmla="*/ 4455722 w 5282625"/>
              <a:gd name="connsiteY113" fmla="*/ 19050 h 2933700"/>
              <a:gd name="connsiteX114" fmla="*/ 4489059 w 5282625"/>
              <a:gd name="connsiteY114" fmla="*/ 33337 h 2933700"/>
              <a:gd name="connsiteX115" fmla="*/ 4565259 w 5282625"/>
              <a:gd name="connsiteY115" fmla="*/ 71437 h 2933700"/>
              <a:gd name="connsiteX116" fmla="*/ 4612884 w 5282625"/>
              <a:gd name="connsiteY116" fmla="*/ 85725 h 2933700"/>
              <a:gd name="connsiteX117" fmla="*/ 4684322 w 5282625"/>
              <a:gd name="connsiteY117" fmla="*/ 114300 h 2933700"/>
              <a:gd name="connsiteX118" fmla="*/ 4731947 w 5282625"/>
              <a:gd name="connsiteY118" fmla="*/ 128587 h 2933700"/>
              <a:gd name="connsiteX119" fmla="*/ 4774809 w 5282625"/>
              <a:gd name="connsiteY119" fmla="*/ 147637 h 2933700"/>
              <a:gd name="connsiteX120" fmla="*/ 4798622 w 5282625"/>
              <a:gd name="connsiteY120" fmla="*/ 157162 h 2933700"/>
              <a:gd name="connsiteX121" fmla="*/ 4851009 w 5282625"/>
              <a:gd name="connsiteY121" fmla="*/ 171450 h 2933700"/>
              <a:gd name="connsiteX122" fmla="*/ 4889109 w 5282625"/>
              <a:gd name="connsiteY122" fmla="*/ 185737 h 2933700"/>
              <a:gd name="connsiteX123" fmla="*/ 5003409 w 5282625"/>
              <a:gd name="connsiteY123" fmla="*/ 238125 h 2933700"/>
              <a:gd name="connsiteX124" fmla="*/ 5060559 w 5282625"/>
              <a:gd name="connsiteY124" fmla="*/ 280987 h 2933700"/>
              <a:gd name="connsiteX125" fmla="*/ 5074847 w 5282625"/>
              <a:gd name="connsiteY125" fmla="*/ 290512 h 2933700"/>
              <a:gd name="connsiteX126" fmla="*/ 5103422 w 5282625"/>
              <a:gd name="connsiteY126" fmla="*/ 319087 h 2933700"/>
              <a:gd name="connsiteX127" fmla="*/ 5141522 w 5282625"/>
              <a:gd name="connsiteY127" fmla="*/ 347662 h 2933700"/>
              <a:gd name="connsiteX128" fmla="*/ 5160572 w 5282625"/>
              <a:gd name="connsiteY128" fmla="*/ 366712 h 2933700"/>
              <a:gd name="connsiteX129" fmla="*/ 5179622 w 5282625"/>
              <a:gd name="connsiteY129" fmla="*/ 376237 h 2933700"/>
              <a:gd name="connsiteX130" fmla="*/ 5189147 w 5282625"/>
              <a:gd name="connsiteY130" fmla="*/ 395287 h 2933700"/>
              <a:gd name="connsiteX131" fmla="*/ 5203434 w 5282625"/>
              <a:gd name="connsiteY131" fmla="*/ 404812 h 2933700"/>
              <a:gd name="connsiteX132" fmla="*/ 5222484 w 5282625"/>
              <a:gd name="connsiteY132" fmla="*/ 428625 h 2933700"/>
              <a:gd name="connsiteX133" fmla="*/ 5236772 w 5282625"/>
              <a:gd name="connsiteY133" fmla="*/ 476250 h 2933700"/>
              <a:gd name="connsiteX134" fmla="*/ 5246297 w 5282625"/>
              <a:gd name="connsiteY134" fmla="*/ 528637 h 2933700"/>
              <a:gd name="connsiteX135" fmla="*/ 5236772 w 5282625"/>
              <a:gd name="connsiteY135" fmla="*/ 1000125 h 2933700"/>
              <a:gd name="connsiteX136" fmla="*/ 5246297 w 5282625"/>
              <a:gd name="connsiteY136" fmla="*/ 1509712 h 2933700"/>
              <a:gd name="connsiteX137" fmla="*/ 5251059 w 5282625"/>
              <a:gd name="connsiteY137" fmla="*/ 1590675 h 2933700"/>
              <a:gd name="connsiteX138" fmla="*/ 5260584 w 5282625"/>
              <a:gd name="connsiteY138" fmla="*/ 1671637 h 2933700"/>
              <a:gd name="connsiteX139" fmla="*/ 5274872 w 5282625"/>
              <a:gd name="connsiteY139" fmla="*/ 1885950 h 2933700"/>
              <a:gd name="connsiteX140" fmla="*/ 5270109 w 5282625"/>
              <a:gd name="connsiteY140" fmla="*/ 2162175 h 2933700"/>
              <a:gd name="connsiteX141" fmla="*/ 5251059 w 5282625"/>
              <a:gd name="connsiteY141" fmla="*/ 2205037 h 2933700"/>
              <a:gd name="connsiteX142" fmla="*/ 5232009 w 5282625"/>
              <a:gd name="connsiteY142" fmla="*/ 2252662 h 2933700"/>
              <a:gd name="connsiteX143" fmla="*/ 5222484 w 5282625"/>
              <a:gd name="connsiteY143" fmla="*/ 2281237 h 2933700"/>
              <a:gd name="connsiteX144" fmla="*/ 5212959 w 5282625"/>
              <a:gd name="connsiteY144" fmla="*/ 2305050 h 2933700"/>
              <a:gd name="connsiteX145" fmla="*/ 5198672 w 5282625"/>
              <a:gd name="connsiteY145" fmla="*/ 2333625 h 2933700"/>
              <a:gd name="connsiteX146" fmla="*/ 5184384 w 5282625"/>
              <a:gd name="connsiteY146" fmla="*/ 2381250 h 2933700"/>
              <a:gd name="connsiteX147" fmla="*/ 5170097 w 5282625"/>
              <a:gd name="connsiteY147" fmla="*/ 2419350 h 2933700"/>
              <a:gd name="connsiteX148" fmla="*/ 5165334 w 5282625"/>
              <a:gd name="connsiteY148" fmla="*/ 2447925 h 2933700"/>
              <a:gd name="connsiteX149" fmla="*/ 5131997 w 5282625"/>
              <a:gd name="connsiteY149" fmla="*/ 2557462 h 2933700"/>
              <a:gd name="connsiteX150" fmla="*/ 5117709 w 5282625"/>
              <a:gd name="connsiteY150" fmla="*/ 2609850 h 2933700"/>
              <a:gd name="connsiteX151" fmla="*/ 5108184 w 5282625"/>
              <a:gd name="connsiteY151" fmla="*/ 2657475 h 2933700"/>
              <a:gd name="connsiteX152" fmla="*/ 5084372 w 5282625"/>
              <a:gd name="connsiteY152" fmla="*/ 2728912 h 2933700"/>
              <a:gd name="connsiteX153" fmla="*/ 5079609 w 5282625"/>
              <a:gd name="connsiteY153" fmla="*/ 2757487 h 2933700"/>
              <a:gd name="connsiteX154" fmla="*/ 5074847 w 5282625"/>
              <a:gd name="connsiteY154" fmla="*/ 2781300 h 2933700"/>
              <a:gd name="connsiteX155" fmla="*/ 5055797 w 5282625"/>
              <a:gd name="connsiteY155" fmla="*/ 2890837 h 2933700"/>
              <a:gd name="connsiteX156" fmla="*/ 5022459 w 5282625"/>
              <a:gd name="connsiteY156" fmla="*/ 2924175 h 2933700"/>
              <a:gd name="connsiteX157" fmla="*/ 4970072 w 5282625"/>
              <a:gd name="connsiteY157" fmla="*/ 2933700 h 2933700"/>
              <a:gd name="connsiteX158" fmla="*/ 4917684 w 5282625"/>
              <a:gd name="connsiteY158" fmla="*/ 2928937 h 2933700"/>
              <a:gd name="connsiteX159" fmla="*/ 4893872 w 5282625"/>
              <a:gd name="connsiteY159" fmla="*/ 2905125 h 2933700"/>
              <a:gd name="connsiteX160" fmla="*/ 4865297 w 5282625"/>
              <a:gd name="connsiteY160" fmla="*/ 2886075 h 2933700"/>
              <a:gd name="connsiteX161" fmla="*/ 4831959 w 5282625"/>
              <a:gd name="connsiteY161" fmla="*/ 2847975 h 2933700"/>
              <a:gd name="connsiteX162" fmla="*/ 4727184 w 5282625"/>
              <a:gd name="connsiteY162" fmla="*/ 2771775 h 2933700"/>
              <a:gd name="connsiteX163" fmla="*/ 4693847 w 5282625"/>
              <a:gd name="connsiteY163" fmla="*/ 2728912 h 2933700"/>
              <a:gd name="connsiteX164" fmla="*/ 4655747 w 5282625"/>
              <a:gd name="connsiteY164" fmla="*/ 2695575 h 2933700"/>
              <a:gd name="connsiteX165" fmla="*/ 4593834 w 5282625"/>
              <a:gd name="connsiteY165" fmla="*/ 2590800 h 2933700"/>
              <a:gd name="connsiteX166" fmla="*/ 4574784 w 5282625"/>
              <a:gd name="connsiteY166" fmla="*/ 2557462 h 2933700"/>
              <a:gd name="connsiteX167" fmla="*/ 4560497 w 5282625"/>
              <a:gd name="connsiteY167" fmla="*/ 2519362 h 2933700"/>
              <a:gd name="connsiteX168" fmla="*/ 4541447 w 5282625"/>
              <a:gd name="connsiteY168" fmla="*/ 2476500 h 2933700"/>
              <a:gd name="connsiteX169" fmla="*/ 4531922 w 5282625"/>
              <a:gd name="connsiteY169" fmla="*/ 2447925 h 2933700"/>
              <a:gd name="connsiteX170" fmla="*/ 4517634 w 5282625"/>
              <a:gd name="connsiteY170" fmla="*/ 2419350 h 2933700"/>
              <a:gd name="connsiteX171" fmla="*/ 4508109 w 5282625"/>
              <a:gd name="connsiteY171" fmla="*/ 2395537 h 2933700"/>
              <a:gd name="connsiteX172" fmla="*/ 4498584 w 5282625"/>
              <a:gd name="connsiteY172" fmla="*/ 2357437 h 2933700"/>
              <a:gd name="connsiteX173" fmla="*/ 4484297 w 5282625"/>
              <a:gd name="connsiteY173" fmla="*/ 2276475 h 2933700"/>
              <a:gd name="connsiteX174" fmla="*/ 4470009 w 5282625"/>
              <a:gd name="connsiteY174" fmla="*/ 2257425 h 2933700"/>
              <a:gd name="connsiteX175" fmla="*/ 4446197 w 5282625"/>
              <a:gd name="connsiteY175" fmla="*/ 2219325 h 2933700"/>
              <a:gd name="connsiteX176" fmla="*/ 4431909 w 5282625"/>
              <a:gd name="connsiteY176" fmla="*/ 2205037 h 2933700"/>
              <a:gd name="connsiteX177" fmla="*/ 4408097 w 5282625"/>
              <a:gd name="connsiteY177" fmla="*/ 2176462 h 2933700"/>
              <a:gd name="connsiteX178" fmla="*/ 4374759 w 5282625"/>
              <a:gd name="connsiteY178" fmla="*/ 2138362 h 2933700"/>
              <a:gd name="connsiteX179" fmla="*/ 4355709 w 5282625"/>
              <a:gd name="connsiteY179" fmla="*/ 2076450 h 2933700"/>
              <a:gd name="connsiteX180" fmla="*/ 4350947 w 5282625"/>
              <a:gd name="connsiteY180" fmla="*/ 2043112 h 2933700"/>
              <a:gd name="connsiteX181" fmla="*/ 4346184 w 5282625"/>
              <a:gd name="connsiteY181" fmla="*/ 1757362 h 2933700"/>
              <a:gd name="connsiteX182" fmla="*/ 4341422 w 5282625"/>
              <a:gd name="connsiteY182" fmla="*/ 1743075 h 2933700"/>
              <a:gd name="connsiteX183" fmla="*/ 4308084 w 5282625"/>
              <a:gd name="connsiteY183" fmla="*/ 1724025 h 2933700"/>
              <a:gd name="connsiteX184" fmla="*/ 4269984 w 5282625"/>
              <a:gd name="connsiteY184" fmla="*/ 1709737 h 2933700"/>
              <a:gd name="connsiteX185" fmla="*/ 4189022 w 5282625"/>
              <a:gd name="connsiteY185" fmla="*/ 1690687 h 2933700"/>
              <a:gd name="connsiteX186" fmla="*/ 4141397 w 5282625"/>
              <a:gd name="connsiteY186" fmla="*/ 1704975 h 2933700"/>
              <a:gd name="connsiteX187" fmla="*/ 4098534 w 5282625"/>
              <a:gd name="connsiteY187" fmla="*/ 1733550 h 2933700"/>
              <a:gd name="connsiteX188" fmla="*/ 4084247 w 5282625"/>
              <a:gd name="connsiteY188" fmla="*/ 1743075 h 2933700"/>
              <a:gd name="connsiteX189" fmla="*/ 4012809 w 5282625"/>
              <a:gd name="connsiteY189" fmla="*/ 1747837 h 2933700"/>
              <a:gd name="connsiteX190" fmla="*/ 3888984 w 5282625"/>
              <a:gd name="connsiteY190" fmla="*/ 1733550 h 2933700"/>
              <a:gd name="connsiteX191" fmla="*/ 3869934 w 5282625"/>
              <a:gd name="connsiteY191" fmla="*/ 1714500 h 2933700"/>
              <a:gd name="connsiteX192" fmla="*/ 3831834 w 5282625"/>
              <a:gd name="connsiteY192" fmla="*/ 1704975 h 2933700"/>
              <a:gd name="connsiteX193" fmla="*/ 3812784 w 5282625"/>
              <a:gd name="connsiteY193" fmla="*/ 1690687 h 2933700"/>
              <a:gd name="connsiteX194" fmla="*/ 3684197 w 5282625"/>
              <a:gd name="connsiteY194" fmla="*/ 1690687 h 2933700"/>
              <a:gd name="connsiteX195" fmla="*/ 3612759 w 5282625"/>
              <a:gd name="connsiteY195" fmla="*/ 1728787 h 2933700"/>
              <a:gd name="connsiteX196" fmla="*/ 3584184 w 5282625"/>
              <a:gd name="connsiteY196" fmla="*/ 1752600 h 2933700"/>
              <a:gd name="connsiteX197" fmla="*/ 3560372 w 5282625"/>
              <a:gd name="connsiteY197" fmla="*/ 1766887 h 2933700"/>
              <a:gd name="connsiteX198" fmla="*/ 3541322 w 5282625"/>
              <a:gd name="connsiteY198" fmla="*/ 1785937 h 2933700"/>
              <a:gd name="connsiteX199" fmla="*/ 3512747 w 5282625"/>
              <a:gd name="connsiteY199" fmla="*/ 1804987 h 2933700"/>
              <a:gd name="connsiteX200" fmla="*/ 3498459 w 5282625"/>
              <a:gd name="connsiteY200" fmla="*/ 1824037 h 2933700"/>
              <a:gd name="connsiteX201" fmla="*/ 3474647 w 5282625"/>
              <a:gd name="connsiteY201" fmla="*/ 1838325 h 2933700"/>
              <a:gd name="connsiteX202" fmla="*/ 3431784 w 5282625"/>
              <a:gd name="connsiteY202" fmla="*/ 1862137 h 2933700"/>
              <a:gd name="connsiteX203" fmla="*/ 3388922 w 5282625"/>
              <a:gd name="connsiteY203" fmla="*/ 1885950 h 2933700"/>
              <a:gd name="connsiteX204" fmla="*/ 3374634 w 5282625"/>
              <a:gd name="connsiteY204" fmla="*/ 1895475 h 2933700"/>
              <a:gd name="connsiteX205" fmla="*/ 3350822 w 5282625"/>
              <a:gd name="connsiteY205" fmla="*/ 1900237 h 2933700"/>
              <a:gd name="connsiteX206" fmla="*/ 3303197 w 5282625"/>
              <a:gd name="connsiteY206" fmla="*/ 1919287 h 2933700"/>
              <a:gd name="connsiteX207" fmla="*/ 3279384 w 5282625"/>
              <a:gd name="connsiteY207" fmla="*/ 1928812 h 2933700"/>
              <a:gd name="connsiteX208" fmla="*/ 3046022 w 5282625"/>
              <a:gd name="connsiteY208" fmla="*/ 1928812 h 2933700"/>
              <a:gd name="connsiteX209" fmla="*/ 3026972 w 5282625"/>
              <a:gd name="connsiteY209" fmla="*/ 1943100 h 2933700"/>
              <a:gd name="connsiteX210" fmla="*/ 3003159 w 5282625"/>
              <a:gd name="connsiteY210" fmla="*/ 1947862 h 2933700"/>
              <a:gd name="connsiteX211" fmla="*/ 2988872 w 5282625"/>
              <a:gd name="connsiteY211" fmla="*/ 1962150 h 2933700"/>
              <a:gd name="connsiteX212" fmla="*/ 2946009 w 5282625"/>
              <a:gd name="connsiteY212" fmla="*/ 1976437 h 2933700"/>
              <a:gd name="connsiteX213" fmla="*/ 2907909 w 5282625"/>
              <a:gd name="connsiteY213" fmla="*/ 1995487 h 2933700"/>
              <a:gd name="connsiteX214" fmla="*/ 2865047 w 5282625"/>
              <a:gd name="connsiteY214" fmla="*/ 2005012 h 2933700"/>
              <a:gd name="connsiteX215" fmla="*/ 2826947 w 5282625"/>
              <a:gd name="connsiteY215" fmla="*/ 2009775 h 2933700"/>
              <a:gd name="connsiteX216" fmla="*/ 2798372 w 5282625"/>
              <a:gd name="connsiteY216" fmla="*/ 2019300 h 2933700"/>
              <a:gd name="connsiteX217" fmla="*/ 2760272 w 5282625"/>
              <a:gd name="connsiteY217" fmla="*/ 2024062 h 2933700"/>
              <a:gd name="connsiteX218" fmla="*/ 2745984 w 5282625"/>
              <a:gd name="connsiteY218" fmla="*/ 2038350 h 2933700"/>
              <a:gd name="connsiteX219" fmla="*/ 2712647 w 5282625"/>
              <a:gd name="connsiteY219" fmla="*/ 2066925 h 2933700"/>
              <a:gd name="connsiteX220" fmla="*/ 2665022 w 5282625"/>
              <a:gd name="connsiteY220" fmla="*/ 2090737 h 2933700"/>
              <a:gd name="connsiteX221" fmla="*/ 2626922 w 5282625"/>
              <a:gd name="connsiteY221" fmla="*/ 2105025 h 2933700"/>
              <a:gd name="connsiteX222" fmla="*/ 2579297 w 5282625"/>
              <a:gd name="connsiteY222" fmla="*/ 2133600 h 2933700"/>
              <a:gd name="connsiteX223" fmla="*/ 2555484 w 5282625"/>
              <a:gd name="connsiteY223" fmla="*/ 2147887 h 2933700"/>
              <a:gd name="connsiteX224" fmla="*/ 2536434 w 5282625"/>
              <a:gd name="connsiteY224" fmla="*/ 2162175 h 2933700"/>
              <a:gd name="connsiteX225" fmla="*/ 2493572 w 5282625"/>
              <a:gd name="connsiteY225" fmla="*/ 2171700 h 2933700"/>
              <a:gd name="connsiteX226" fmla="*/ 2464997 w 5282625"/>
              <a:gd name="connsiteY226" fmla="*/ 2181225 h 2933700"/>
              <a:gd name="connsiteX227" fmla="*/ 2445947 w 5282625"/>
              <a:gd name="connsiteY227" fmla="*/ 2185987 h 2933700"/>
              <a:gd name="connsiteX228" fmla="*/ 2403084 w 5282625"/>
              <a:gd name="connsiteY228" fmla="*/ 2200275 h 2933700"/>
              <a:gd name="connsiteX229" fmla="*/ 2388797 w 5282625"/>
              <a:gd name="connsiteY229" fmla="*/ 2205037 h 2933700"/>
              <a:gd name="connsiteX230" fmla="*/ 2369747 w 5282625"/>
              <a:gd name="connsiteY230" fmla="*/ 2214562 h 2933700"/>
              <a:gd name="connsiteX231" fmla="*/ 2350697 w 5282625"/>
              <a:gd name="connsiteY231" fmla="*/ 2219325 h 2933700"/>
              <a:gd name="connsiteX232" fmla="*/ 2288784 w 5282625"/>
              <a:gd name="connsiteY232" fmla="*/ 2228850 h 2933700"/>
              <a:gd name="connsiteX233" fmla="*/ 2241159 w 5282625"/>
              <a:gd name="connsiteY233" fmla="*/ 2243137 h 2933700"/>
              <a:gd name="connsiteX234" fmla="*/ 2222109 w 5282625"/>
              <a:gd name="connsiteY234" fmla="*/ 2247900 h 2933700"/>
              <a:gd name="connsiteX235" fmla="*/ 2188772 w 5282625"/>
              <a:gd name="connsiteY235" fmla="*/ 2257425 h 2933700"/>
              <a:gd name="connsiteX236" fmla="*/ 2136384 w 5282625"/>
              <a:gd name="connsiteY236" fmla="*/ 2262187 h 2933700"/>
              <a:gd name="connsiteX237" fmla="*/ 2103047 w 5282625"/>
              <a:gd name="connsiteY237" fmla="*/ 2266950 h 2933700"/>
              <a:gd name="connsiteX238" fmla="*/ 2079234 w 5282625"/>
              <a:gd name="connsiteY238" fmla="*/ 2295525 h 2933700"/>
              <a:gd name="connsiteX239" fmla="*/ 2060184 w 5282625"/>
              <a:gd name="connsiteY239" fmla="*/ 2300287 h 2933700"/>
              <a:gd name="connsiteX240" fmla="*/ 1993509 w 5282625"/>
              <a:gd name="connsiteY240" fmla="*/ 2338387 h 2933700"/>
              <a:gd name="connsiteX241" fmla="*/ 1955409 w 5282625"/>
              <a:gd name="connsiteY241" fmla="*/ 2352675 h 2933700"/>
              <a:gd name="connsiteX242" fmla="*/ 1941122 w 5282625"/>
              <a:gd name="connsiteY242" fmla="*/ 2357437 h 2933700"/>
              <a:gd name="connsiteX243" fmla="*/ 1893497 w 5282625"/>
              <a:gd name="connsiteY243" fmla="*/ 2376487 h 2933700"/>
              <a:gd name="connsiteX244" fmla="*/ 1845872 w 5282625"/>
              <a:gd name="connsiteY244" fmla="*/ 2390775 h 2933700"/>
              <a:gd name="connsiteX245" fmla="*/ 1798247 w 5282625"/>
              <a:gd name="connsiteY245" fmla="*/ 2405062 h 2933700"/>
              <a:gd name="connsiteX246" fmla="*/ 1745859 w 5282625"/>
              <a:gd name="connsiteY246" fmla="*/ 2419350 h 2933700"/>
              <a:gd name="connsiteX247" fmla="*/ 1698234 w 5282625"/>
              <a:gd name="connsiteY247" fmla="*/ 2438400 h 2933700"/>
              <a:gd name="connsiteX248" fmla="*/ 1674422 w 5282625"/>
              <a:gd name="connsiteY248" fmla="*/ 2443162 h 2933700"/>
              <a:gd name="connsiteX249" fmla="*/ 1641084 w 5282625"/>
              <a:gd name="connsiteY249" fmla="*/ 2452687 h 2933700"/>
              <a:gd name="connsiteX250" fmla="*/ 1617272 w 5282625"/>
              <a:gd name="connsiteY250" fmla="*/ 2466975 h 2933700"/>
              <a:gd name="connsiteX251" fmla="*/ 1602984 w 5282625"/>
              <a:gd name="connsiteY251" fmla="*/ 2471737 h 2933700"/>
              <a:gd name="connsiteX252" fmla="*/ 1550597 w 5282625"/>
              <a:gd name="connsiteY252" fmla="*/ 2481262 h 2933700"/>
              <a:gd name="connsiteX253" fmla="*/ 1502972 w 5282625"/>
              <a:gd name="connsiteY253" fmla="*/ 2505075 h 2933700"/>
              <a:gd name="connsiteX254" fmla="*/ 1464872 w 5282625"/>
              <a:gd name="connsiteY254" fmla="*/ 2514600 h 2933700"/>
              <a:gd name="connsiteX255" fmla="*/ 1445822 w 5282625"/>
              <a:gd name="connsiteY255" fmla="*/ 2524125 h 2933700"/>
              <a:gd name="connsiteX256" fmla="*/ 1412484 w 5282625"/>
              <a:gd name="connsiteY256" fmla="*/ 2533650 h 2933700"/>
              <a:gd name="connsiteX257" fmla="*/ 1360097 w 5282625"/>
              <a:gd name="connsiteY257" fmla="*/ 2557462 h 2933700"/>
              <a:gd name="connsiteX258" fmla="*/ 1279134 w 5282625"/>
              <a:gd name="connsiteY258" fmla="*/ 2595562 h 2933700"/>
              <a:gd name="connsiteX259" fmla="*/ 1260084 w 5282625"/>
              <a:gd name="connsiteY259" fmla="*/ 2605087 h 2933700"/>
              <a:gd name="connsiteX260" fmla="*/ 1183884 w 5282625"/>
              <a:gd name="connsiteY260" fmla="*/ 2619375 h 2933700"/>
              <a:gd name="connsiteX261" fmla="*/ 1155309 w 5282625"/>
              <a:gd name="connsiteY261" fmla="*/ 2628900 h 2933700"/>
              <a:gd name="connsiteX262" fmla="*/ 1098159 w 5282625"/>
              <a:gd name="connsiteY262" fmla="*/ 2638425 h 2933700"/>
              <a:gd name="connsiteX263" fmla="*/ 1055297 w 5282625"/>
              <a:gd name="connsiteY263" fmla="*/ 2647950 h 2933700"/>
              <a:gd name="connsiteX264" fmla="*/ 874322 w 5282625"/>
              <a:gd name="connsiteY264" fmla="*/ 2647950 h 2933700"/>
              <a:gd name="connsiteX265" fmla="*/ 850509 w 5282625"/>
              <a:gd name="connsiteY265" fmla="*/ 2652712 h 2933700"/>
              <a:gd name="connsiteX266" fmla="*/ 802884 w 5282625"/>
              <a:gd name="connsiteY266" fmla="*/ 2671762 h 2933700"/>
              <a:gd name="connsiteX267" fmla="*/ 774309 w 5282625"/>
              <a:gd name="connsiteY267" fmla="*/ 2686050 h 2933700"/>
              <a:gd name="connsiteX268" fmla="*/ 726684 w 5282625"/>
              <a:gd name="connsiteY268" fmla="*/ 2705100 h 2933700"/>
              <a:gd name="connsiteX269" fmla="*/ 702872 w 5282625"/>
              <a:gd name="connsiteY269" fmla="*/ 2714625 h 2933700"/>
              <a:gd name="connsiteX270" fmla="*/ 679059 w 5282625"/>
              <a:gd name="connsiteY270" fmla="*/ 2728912 h 2933700"/>
              <a:gd name="connsiteX271" fmla="*/ 655247 w 5282625"/>
              <a:gd name="connsiteY271" fmla="*/ 2733675 h 2933700"/>
              <a:gd name="connsiteX272" fmla="*/ 612384 w 5282625"/>
              <a:gd name="connsiteY272" fmla="*/ 2752725 h 2933700"/>
              <a:gd name="connsiteX273" fmla="*/ 588572 w 5282625"/>
              <a:gd name="connsiteY273" fmla="*/ 2767012 h 2933700"/>
              <a:gd name="connsiteX274" fmla="*/ 521897 w 5282625"/>
              <a:gd name="connsiteY274" fmla="*/ 2776537 h 2933700"/>
              <a:gd name="connsiteX275" fmla="*/ 336159 w 5282625"/>
              <a:gd name="connsiteY275" fmla="*/ 2790825 h 2933700"/>
              <a:gd name="connsiteX276" fmla="*/ 150422 w 5282625"/>
              <a:gd name="connsiteY276" fmla="*/ 2786062 h 2933700"/>
              <a:gd name="connsiteX277" fmla="*/ 78984 w 5282625"/>
              <a:gd name="connsiteY277" fmla="*/ 2781300 h 2933700"/>
              <a:gd name="connsiteX278" fmla="*/ 40884 w 5282625"/>
              <a:gd name="connsiteY278" fmla="*/ 2776537 h 2933700"/>
              <a:gd name="connsiteX279" fmla="*/ 7547 w 5282625"/>
              <a:gd name="connsiteY279" fmla="*/ 2757487 h 2933700"/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345809 w 5282625"/>
              <a:gd name="connsiteY32" fmla="*/ 1981200 h 2933700"/>
              <a:gd name="connsiteX33" fmla="*/ 1450584 w 5282625"/>
              <a:gd name="connsiteY33" fmla="*/ 1933575 h 2933700"/>
              <a:gd name="connsiteX34" fmla="*/ 1483922 w 5282625"/>
              <a:gd name="connsiteY34" fmla="*/ 1914525 h 2933700"/>
              <a:gd name="connsiteX35" fmla="*/ 1541072 w 5282625"/>
              <a:gd name="connsiteY35" fmla="*/ 1866900 h 2933700"/>
              <a:gd name="connsiteX36" fmla="*/ 1579172 w 5282625"/>
              <a:gd name="connsiteY36" fmla="*/ 1824037 h 2933700"/>
              <a:gd name="connsiteX37" fmla="*/ 1598222 w 5282625"/>
              <a:gd name="connsiteY37" fmla="*/ 1809750 h 2933700"/>
              <a:gd name="connsiteX38" fmla="*/ 1645847 w 5282625"/>
              <a:gd name="connsiteY38" fmla="*/ 1724025 h 2933700"/>
              <a:gd name="connsiteX39" fmla="*/ 1674422 w 5282625"/>
              <a:gd name="connsiteY39" fmla="*/ 1690687 h 2933700"/>
              <a:gd name="connsiteX40" fmla="*/ 1717284 w 5282625"/>
              <a:gd name="connsiteY40" fmla="*/ 1624012 h 2933700"/>
              <a:gd name="connsiteX41" fmla="*/ 1741097 w 5282625"/>
              <a:gd name="connsiteY41" fmla="*/ 1590675 h 2933700"/>
              <a:gd name="connsiteX42" fmla="*/ 1774434 w 5282625"/>
              <a:gd name="connsiteY42" fmla="*/ 1547812 h 2933700"/>
              <a:gd name="connsiteX43" fmla="*/ 1798247 w 5282625"/>
              <a:gd name="connsiteY43" fmla="*/ 1514475 h 2933700"/>
              <a:gd name="connsiteX44" fmla="*/ 1817297 w 5282625"/>
              <a:gd name="connsiteY44" fmla="*/ 1485900 h 2933700"/>
              <a:gd name="connsiteX45" fmla="*/ 1855397 w 5282625"/>
              <a:gd name="connsiteY45" fmla="*/ 1457325 h 2933700"/>
              <a:gd name="connsiteX46" fmla="*/ 1864922 w 5282625"/>
              <a:gd name="connsiteY46" fmla="*/ 1443037 h 2933700"/>
              <a:gd name="connsiteX47" fmla="*/ 1907784 w 5282625"/>
              <a:gd name="connsiteY47" fmla="*/ 1433512 h 2933700"/>
              <a:gd name="connsiteX48" fmla="*/ 1936359 w 5282625"/>
              <a:gd name="connsiteY48" fmla="*/ 1423987 h 2933700"/>
              <a:gd name="connsiteX49" fmla="*/ 1960172 w 5282625"/>
              <a:gd name="connsiteY49" fmla="*/ 1419225 h 2933700"/>
              <a:gd name="connsiteX50" fmla="*/ 2022084 w 5282625"/>
              <a:gd name="connsiteY50" fmla="*/ 1428750 h 2933700"/>
              <a:gd name="connsiteX51" fmla="*/ 2036372 w 5282625"/>
              <a:gd name="connsiteY51" fmla="*/ 1438275 h 2933700"/>
              <a:gd name="connsiteX52" fmla="*/ 2055422 w 5282625"/>
              <a:gd name="connsiteY52" fmla="*/ 1447800 h 2933700"/>
              <a:gd name="connsiteX53" fmla="*/ 2093522 w 5282625"/>
              <a:gd name="connsiteY53" fmla="*/ 1476375 h 2933700"/>
              <a:gd name="connsiteX54" fmla="*/ 2131622 w 5282625"/>
              <a:gd name="connsiteY54" fmla="*/ 1519237 h 2933700"/>
              <a:gd name="connsiteX55" fmla="*/ 2179247 w 5282625"/>
              <a:gd name="connsiteY55" fmla="*/ 1533525 h 2933700"/>
              <a:gd name="connsiteX56" fmla="*/ 2212584 w 5282625"/>
              <a:gd name="connsiteY56" fmla="*/ 1528762 h 2933700"/>
              <a:gd name="connsiteX57" fmla="*/ 2226872 w 5282625"/>
              <a:gd name="connsiteY57" fmla="*/ 1519237 h 2933700"/>
              <a:gd name="connsiteX58" fmla="*/ 2241159 w 5282625"/>
              <a:gd name="connsiteY58" fmla="*/ 1514475 h 2933700"/>
              <a:gd name="connsiteX59" fmla="*/ 2274497 w 5282625"/>
              <a:gd name="connsiteY59" fmla="*/ 1495425 h 2933700"/>
              <a:gd name="connsiteX60" fmla="*/ 2288784 w 5282625"/>
              <a:gd name="connsiteY60" fmla="*/ 1476375 h 2933700"/>
              <a:gd name="connsiteX61" fmla="*/ 2303072 w 5282625"/>
              <a:gd name="connsiteY61" fmla="*/ 1466850 h 2933700"/>
              <a:gd name="connsiteX62" fmla="*/ 2322122 w 5282625"/>
              <a:gd name="connsiteY62" fmla="*/ 1452562 h 2933700"/>
              <a:gd name="connsiteX63" fmla="*/ 2336409 w 5282625"/>
              <a:gd name="connsiteY63" fmla="*/ 1433512 h 2933700"/>
              <a:gd name="connsiteX64" fmla="*/ 2355459 w 5282625"/>
              <a:gd name="connsiteY64" fmla="*/ 1423987 h 2933700"/>
              <a:gd name="connsiteX65" fmla="*/ 2398322 w 5282625"/>
              <a:gd name="connsiteY65" fmla="*/ 1404937 h 2933700"/>
              <a:gd name="connsiteX66" fmla="*/ 2498334 w 5282625"/>
              <a:gd name="connsiteY66" fmla="*/ 1395412 h 2933700"/>
              <a:gd name="connsiteX67" fmla="*/ 2531672 w 5282625"/>
              <a:gd name="connsiteY67" fmla="*/ 1381125 h 2933700"/>
              <a:gd name="connsiteX68" fmla="*/ 2569772 w 5282625"/>
              <a:gd name="connsiteY68" fmla="*/ 1371600 h 2933700"/>
              <a:gd name="connsiteX69" fmla="*/ 2645972 w 5282625"/>
              <a:gd name="connsiteY69" fmla="*/ 1314450 h 2933700"/>
              <a:gd name="connsiteX70" fmla="*/ 2665022 w 5282625"/>
              <a:gd name="connsiteY70" fmla="*/ 1290637 h 2933700"/>
              <a:gd name="connsiteX71" fmla="*/ 2703122 w 5282625"/>
              <a:gd name="connsiteY71" fmla="*/ 1257300 h 2933700"/>
              <a:gd name="connsiteX72" fmla="*/ 2717409 w 5282625"/>
              <a:gd name="connsiteY72" fmla="*/ 1233487 h 2933700"/>
              <a:gd name="connsiteX73" fmla="*/ 2779322 w 5282625"/>
              <a:gd name="connsiteY73" fmla="*/ 1157287 h 2933700"/>
              <a:gd name="connsiteX74" fmla="*/ 2812659 w 5282625"/>
              <a:gd name="connsiteY74" fmla="*/ 1123950 h 2933700"/>
              <a:gd name="connsiteX75" fmla="*/ 2884097 w 5282625"/>
              <a:gd name="connsiteY75" fmla="*/ 1076325 h 2933700"/>
              <a:gd name="connsiteX76" fmla="*/ 2917434 w 5282625"/>
              <a:gd name="connsiteY76" fmla="*/ 1052512 h 2933700"/>
              <a:gd name="connsiteX77" fmla="*/ 2984109 w 5282625"/>
              <a:gd name="connsiteY77" fmla="*/ 1038225 h 2933700"/>
              <a:gd name="connsiteX78" fmla="*/ 3007922 w 5282625"/>
              <a:gd name="connsiteY78" fmla="*/ 1028700 h 2933700"/>
              <a:gd name="connsiteX79" fmla="*/ 3031734 w 5282625"/>
              <a:gd name="connsiteY79" fmla="*/ 1023937 h 2933700"/>
              <a:gd name="connsiteX80" fmla="*/ 3146034 w 5282625"/>
              <a:gd name="connsiteY80" fmla="*/ 1014412 h 2933700"/>
              <a:gd name="connsiteX81" fmla="*/ 3331772 w 5282625"/>
              <a:gd name="connsiteY81" fmla="*/ 1000125 h 2933700"/>
              <a:gd name="connsiteX82" fmla="*/ 3360347 w 5282625"/>
              <a:gd name="connsiteY82" fmla="*/ 990600 h 2933700"/>
              <a:gd name="connsiteX83" fmla="*/ 3398447 w 5282625"/>
              <a:gd name="connsiteY83" fmla="*/ 985837 h 2933700"/>
              <a:gd name="connsiteX84" fmla="*/ 3431784 w 5282625"/>
              <a:gd name="connsiteY84" fmla="*/ 981075 h 2933700"/>
              <a:gd name="connsiteX85" fmla="*/ 3465122 w 5282625"/>
              <a:gd name="connsiteY85" fmla="*/ 966787 h 2933700"/>
              <a:gd name="connsiteX86" fmla="*/ 3536559 w 5282625"/>
              <a:gd name="connsiteY86" fmla="*/ 942975 h 2933700"/>
              <a:gd name="connsiteX87" fmla="*/ 3627047 w 5282625"/>
              <a:gd name="connsiteY87" fmla="*/ 885825 h 2933700"/>
              <a:gd name="connsiteX88" fmla="*/ 3674672 w 5282625"/>
              <a:gd name="connsiteY88" fmla="*/ 833437 h 2933700"/>
              <a:gd name="connsiteX89" fmla="*/ 3693722 w 5282625"/>
              <a:gd name="connsiteY89" fmla="*/ 733425 h 2933700"/>
              <a:gd name="connsiteX90" fmla="*/ 3703247 w 5282625"/>
              <a:gd name="connsiteY90" fmla="*/ 642937 h 2933700"/>
              <a:gd name="connsiteX91" fmla="*/ 3708009 w 5282625"/>
              <a:gd name="connsiteY91" fmla="*/ 552450 h 2933700"/>
              <a:gd name="connsiteX92" fmla="*/ 3717534 w 5282625"/>
              <a:gd name="connsiteY92" fmla="*/ 528637 h 2933700"/>
              <a:gd name="connsiteX93" fmla="*/ 3727059 w 5282625"/>
              <a:gd name="connsiteY93" fmla="*/ 495300 h 2933700"/>
              <a:gd name="connsiteX94" fmla="*/ 3741347 w 5282625"/>
              <a:gd name="connsiteY94" fmla="*/ 466725 h 2933700"/>
              <a:gd name="connsiteX95" fmla="*/ 3750872 w 5282625"/>
              <a:gd name="connsiteY95" fmla="*/ 438150 h 2933700"/>
              <a:gd name="connsiteX96" fmla="*/ 3769922 w 5282625"/>
              <a:gd name="connsiteY96" fmla="*/ 390525 h 2933700"/>
              <a:gd name="connsiteX97" fmla="*/ 3788972 w 5282625"/>
              <a:gd name="connsiteY97" fmla="*/ 352425 h 2933700"/>
              <a:gd name="connsiteX98" fmla="*/ 3808022 w 5282625"/>
              <a:gd name="connsiteY98" fmla="*/ 300037 h 2933700"/>
              <a:gd name="connsiteX99" fmla="*/ 3812784 w 5282625"/>
              <a:gd name="connsiteY99" fmla="*/ 271462 h 2933700"/>
              <a:gd name="connsiteX100" fmla="*/ 3831834 w 5282625"/>
              <a:gd name="connsiteY100" fmla="*/ 238125 h 2933700"/>
              <a:gd name="connsiteX101" fmla="*/ 3865172 w 5282625"/>
              <a:gd name="connsiteY101" fmla="*/ 180975 h 2933700"/>
              <a:gd name="connsiteX102" fmla="*/ 3903272 w 5282625"/>
              <a:gd name="connsiteY102" fmla="*/ 114300 h 2933700"/>
              <a:gd name="connsiteX103" fmla="*/ 3908034 w 5282625"/>
              <a:gd name="connsiteY103" fmla="*/ 100012 h 2933700"/>
              <a:gd name="connsiteX104" fmla="*/ 3941372 w 5282625"/>
              <a:gd name="connsiteY104" fmla="*/ 61912 h 2933700"/>
              <a:gd name="connsiteX105" fmla="*/ 3960422 w 5282625"/>
              <a:gd name="connsiteY105" fmla="*/ 47625 h 2933700"/>
              <a:gd name="connsiteX106" fmla="*/ 3979472 w 5282625"/>
              <a:gd name="connsiteY106" fmla="*/ 38100 h 2933700"/>
              <a:gd name="connsiteX107" fmla="*/ 4022334 w 5282625"/>
              <a:gd name="connsiteY107" fmla="*/ 19050 h 2933700"/>
              <a:gd name="connsiteX108" fmla="*/ 4050909 w 5282625"/>
              <a:gd name="connsiteY108" fmla="*/ 14287 h 2933700"/>
              <a:gd name="connsiteX109" fmla="*/ 4108059 w 5282625"/>
              <a:gd name="connsiteY109" fmla="*/ 4762 h 2933700"/>
              <a:gd name="connsiteX110" fmla="*/ 4246172 w 5282625"/>
              <a:gd name="connsiteY110" fmla="*/ 0 h 2933700"/>
              <a:gd name="connsiteX111" fmla="*/ 4355709 w 5282625"/>
              <a:gd name="connsiteY111" fmla="*/ 4762 h 2933700"/>
              <a:gd name="connsiteX112" fmla="*/ 4384284 w 5282625"/>
              <a:gd name="connsiteY112" fmla="*/ 9525 h 2933700"/>
              <a:gd name="connsiteX113" fmla="*/ 4455722 w 5282625"/>
              <a:gd name="connsiteY113" fmla="*/ 19050 h 2933700"/>
              <a:gd name="connsiteX114" fmla="*/ 4489059 w 5282625"/>
              <a:gd name="connsiteY114" fmla="*/ 33337 h 2933700"/>
              <a:gd name="connsiteX115" fmla="*/ 4565259 w 5282625"/>
              <a:gd name="connsiteY115" fmla="*/ 71437 h 2933700"/>
              <a:gd name="connsiteX116" fmla="*/ 4612884 w 5282625"/>
              <a:gd name="connsiteY116" fmla="*/ 85725 h 2933700"/>
              <a:gd name="connsiteX117" fmla="*/ 4684322 w 5282625"/>
              <a:gd name="connsiteY117" fmla="*/ 114300 h 2933700"/>
              <a:gd name="connsiteX118" fmla="*/ 4731947 w 5282625"/>
              <a:gd name="connsiteY118" fmla="*/ 128587 h 2933700"/>
              <a:gd name="connsiteX119" fmla="*/ 4774809 w 5282625"/>
              <a:gd name="connsiteY119" fmla="*/ 147637 h 2933700"/>
              <a:gd name="connsiteX120" fmla="*/ 4798622 w 5282625"/>
              <a:gd name="connsiteY120" fmla="*/ 157162 h 2933700"/>
              <a:gd name="connsiteX121" fmla="*/ 4851009 w 5282625"/>
              <a:gd name="connsiteY121" fmla="*/ 171450 h 2933700"/>
              <a:gd name="connsiteX122" fmla="*/ 4889109 w 5282625"/>
              <a:gd name="connsiteY122" fmla="*/ 185737 h 2933700"/>
              <a:gd name="connsiteX123" fmla="*/ 5003409 w 5282625"/>
              <a:gd name="connsiteY123" fmla="*/ 238125 h 2933700"/>
              <a:gd name="connsiteX124" fmla="*/ 5060559 w 5282625"/>
              <a:gd name="connsiteY124" fmla="*/ 280987 h 2933700"/>
              <a:gd name="connsiteX125" fmla="*/ 5074847 w 5282625"/>
              <a:gd name="connsiteY125" fmla="*/ 290512 h 2933700"/>
              <a:gd name="connsiteX126" fmla="*/ 5103422 w 5282625"/>
              <a:gd name="connsiteY126" fmla="*/ 319087 h 2933700"/>
              <a:gd name="connsiteX127" fmla="*/ 5141522 w 5282625"/>
              <a:gd name="connsiteY127" fmla="*/ 347662 h 2933700"/>
              <a:gd name="connsiteX128" fmla="*/ 5160572 w 5282625"/>
              <a:gd name="connsiteY128" fmla="*/ 366712 h 2933700"/>
              <a:gd name="connsiteX129" fmla="*/ 5179622 w 5282625"/>
              <a:gd name="connsiteY129" fmla="*/ 376237 h 2933700"/>
              <a:gd name="connsiteX130" fmla="*/ 5189147 w 5282625"/>
              <a:gd name="connsiteY130" fmla="*/ 395287 h 2933700"/>
              <a:gd name="connsiteX131" fmla="*/ 5203434 w 5282625"/>
              <a:gd name="connsiteY131" fmla="*/ 404812 h 2933700"/>
              <a:gd name="connsiteX132" fmla="*/ 5222484 w 5282625"/>
              <a:gd name="connsiteY132" fmla="*/ 428625 h 2933700"/>
              <a:gd name="connsiteX133" fmla="*/ 5236772 w 5282625"/>
              <a:gd name="connsiteY133" fmla="*/ 476250 h 2933700"/>
              <a:gd name="connsiteX134" fmla="*/ 5246297 w 5282625"/>
              <a:gd name="connsiteY134" fmla="*/ 528637 h 2933700"/>
              <a:gd name="connsiteX135" fmla="*/ 5236772 w 5282625"/>
              <a:gd name="connsiteY135" fmla="*/ 1000125 h 2933700"/>
              <a:gd name="connsiteX136" fmla="*/ 5246297 w 5282625"/>
              <a:gd name="connsiteY136" fmla="*/ 1509712 h 2933700"/>
              <a:gd name="connsiteX137" fmla="*/ 5251059 w 5282625"/>
              <a:gd name="connsiteY137" fmla="*/ 1590675 h 2933700"/>
              <a:gd name="connsiteX138" fmla="*/ 5260584 w 5282625"/>
              <a:gd name="connsiteY138" fmla="*/ 1671637 h 2933700"/>
              <a:gd name="connsiteX139" fmla="*/ 5274872 w 5282625"/>
              <a:gd name="connsiteY139" fmla="*/ 1885950 h 2933700"/>
              <a:gd name="connsiteX140" fmla="*/ 5270109 w 5282625"/>
              <a:gd name="connsiteY140" fmla="*/ 2162175 h 2933700"/>
              <a:gd name="connsiteX141" fmla="*/ 5251059 w 5282625"/>
              <a:gd name="connsiteY141" fmla="*/ 2205037 h 2933700"/>
              <a:gd name="connsiteX142" fmla="*/ 5232009 w 5282625"/>
              <a:gd name="connsiteY142" fmla="*/ 2252662 h 2933700"/>
              <a:gd name="connsiteX143" fmla="*/ 5222484 w 5282625"/>
              <a:gd name="connsiteY143" fmla="*/ 2281237 h 2933700"/>
              <a:gd name="connsiteX144" fmla="*/ 5212959 w 5282625"/>
              <a:gd name="connsiteY144" fmla="*/ 2305050 h 2933700"/>
              <a:gd name="connsiteX145" fmla="*/ 5198672 w 5282625"/>
              <a:gd name="connsiteY145" fmla="*/ 2333625 h 2933700"/>
              <a:gd name="connsiteX146" fmla="*/ 5184384 w 5282625"/>
              <a:gd name="connsiteY146" fmla="*/ 2381250 h 2933700"/>
              <a:gd name="connsiteX147" fmla="*/ 5170097 w 5282625"/>
              <a:gd name="connsiteY147" fmla="*/ 2419350 h 2933700"/>
              <a:gd name="connsiteX148" fmla="*/ 5165334 w 5282625"/>
              <a:gd name="connsiteY148" fmla="*/ 2447925 h 2933700"/>
              <a:gd name="connsiteX149" fmla="*/ 5131997 w 5282625"/>
              <a:gd name="connsiteY149" fmla="*/ 2557462 h 2933700"/>
              <a:gd name="connsiteX150" fmla="*/ 5117709 w 5282625"/>
              <a:gd name="connsiteY150" fmla="*/ 2609850 h 2933700"/>
              <a:gd name="connsiteX151" fmla="*/ 5108184 w 5282625"/>
              <a:gd name="connsiteY151" fmla="*/ 2657475 h 2933700"/>
              <a:gd name="connsiteX152" fmla="*/ 5084372 w 5282625"/>
              <a:gd name="connsiteY152" fmla="*/ 2728912 h 2933700"/>
              <a:gd name="connsiteX153" fmla="*/ 5079609 w 5282625"/>
              <a:gd name="connsiteY153" fmla="*/ 2757487 h 2933700"/>
              <a:gd name="connsiteX154" fmla="*/ 5074847 w 5282625"/>
              <a:gd name="connsiteY154" fmla="*/ 2781300 h 2933700"/>
              <a:gd name="connsiteX155" fmla="*/ 5055797 w 5282625"/>
              <a:gd name="connsiteY155" fmla="*/ 2890837 h 2933700"/>
              <a:gd name="connsiteX156" fmla="*/ 5022459 w 5282625"/>
              <a:gd name="connsiteY156" fmla="*/ 2924175 h 2933700"/>
              <a:gd name="connsiteX157" fmla="*/ 4970072 w 5282625"/>
              <a:gd name="connsiteY157" fmla="*/ 2933700 h 2933700"/>
              <a:gd name="connsiteX158" fmla="*/ 4917684 w 5282625"/>
              <a:gd name="connsiteY158" fmla="*/ 2928937 h 2933700"/>
              <a:gd name="connsiteX159" fmla="*/ 4893872 w 5282625"/>
              <a:gd name="connsiteY159" fmla="*/ 2905125 h 2933700"/>
              <a:gd name="connsiteX160" fmla="*/ 4865297 w 5282625"/>
              <a:gd name="connsiteY160" fmla="*/ 2886075 h 2933700"/>
              <a:gd name="connsiteX161" fmla="*/ 4831959 w 5282625"/>
              <a:gd name="connsiteY161" fmla="*/ 2847975 h 2933700"/>
              <a:gd name="connsiteX162" fmla="*/ 4727184 w 5282625"/>
              <a:gd name="connsiteY162" fmla="*/ 2771775 h 2933700"/>
              <a:gd name="connsiteX163" fmla="*/ 4693847 w 5282625"/>
              <a:gd name="connsiteY163" fmla="*/ 2728912 h 2933700"/>
              <a:gd name="connsiteX164" fmla="*/ 4655747 w 5282625"/>
              <a:gd name="connsiteY164" fmla="*/ 2695575 h 2933700"/>
              <a:gd name="connsiteX165" fmla="*/ 4593834 w 5282625"/>
              <a:gd name="connsiteY165" fmla="*/ 2590800 h 2933700"/>
              <a:gd name="connsiteX166" fmla="*/ 4574784 w 5282625"/>
              <a:gd name="connsiteY166" fmla="*/ 2557462 h 2933700"/>
              <a:gd name="connsiteX167" fmla="*/ 4560497 w 5282625"/>
              <a:gd name="connsiteY167" fmla="*/ 2519362 h 2933700"/>
              <a:gd name="connsiteX168" fmla="*/ 4541447 w 5282625"/>
              <a:gd name="connsiteY168" fmla="*/ 2476500 h 2933700"/>
              <a:gd name="connsiteX169" fmla="*/ 4531922 w 5282625"/>
              <a:gd name="connsiteY169" fmla="*/ 2447925 h 2933700"/>
              <a:gd name="connsiteX170" fmla="*/ 4517634 w 5282625"/>
              <a:gd name="connsiteY170" fmla="*/ 2419350 h 2933700"/>
              <a:gd name="connsiteX171" fmla="*/ 4508109 w 5282625"/>
              <a:gd name="connsiteY171" fmla="*/ 2395537 h 2933700"/>
              <a:gd name="connsiteX172" fmla="*/ 4498584 w 5282625"/>
              <a:gd name="connsiteY172" fmla="*/ 2357437 h 2933700"/>
              <a:gd name="connsiteX173" fmla="*/ 4484297 w 5282625"/>
              <a:gd name="connsiteY173" fmla="*/ 2276475 h 2933700"/>
              <a:gd name="connsiteX174" fmla="*/ 4470009 w 5282625"/>
              <a:gd name="connsiteY174" fmla="*/ 2257425 h 2933700"/>
              <a:gd name="connsiteX175" fmla="*/ 4446197 w 5282625"/>
              <a:gd name="connsiteY175" fmla="*/ 2219325 h 2933700"/>
              <a:gd name="connsiteX176" fmla="*/ 4431909 w 5282625"/>
              <a:gd name="connsiteY176" fmla="*/ 2205037 h 2933700"/>
              <a:gd name="connsiteX177" fmla="*/ 4408097 w 5282625"/>
              <a:gd name="connsiteY177" fmla="*/ 2176462 h 2933700"/>
              <a:gd name="connsiteX178" fmla="*/ 4374759 w 5282625"/>
              <a:gd name="connsiteY178" fmla="*/ 2138362 h 2933700"/>
              <a:gd name="connsiteX179" fmla="*/ 4355709 w 5282625"/>
              <a:gd name="connsiteY179" fmla="*/ 2076450 h 2933700"/>
              <a:gd name="connsiteX180" fmla="*/ 4350947 w 5282625"/>
              <a:gd name="connsiteY180" fmla="*/ 2043112 h 2933700"/>
              <a:gd name="connsiteX181" fmla="*/ 4346184 w 5282625"/>
              <a:gd name="connsiteY181" fmla="*/ 1757362 h 2933700"/>
              <a:gd name="connsiteX182" fmla="*/ 4341422 w 5282625"/>
              <a:gd name="connsiteY182" fmla="*/ 1743075 h 2933700"/>
              <a:gd name="connsiteX183" fmla="*/ 4308084 w 5282625"/>
              <a:gd name="connsiteY183" fmla="*/ 1724025 h 2933700"/>
              <a:gd name="connsiteX184" fmla="*/ 4269984 w 5282625"/>
              <a:gd name="connsiteY184" fmla="*/ 1709737 h 2933700"/>
              <a:gd name="connsiteX185" fmla="*/ 4189022 w 5282625"/>
              <a:gd name="connsiteY185" fmla="*/ 1690687 h 2933700"/>
              <a:gd name="connsiteX186" fmla="*/ 4141397 w 5282625"/>
              <a:gd name="connsiteY186" fmla="*/ 1704975 h 2933700"/>
              <a:gd name="connsiteX187" fmla="*/ 4098534 w 5282625"/>
              <a:gd name="connsiteY187" fmla="*/ 1733550 h 2933700"/>
              <a:gd name="connsiteX188" fmla="*/ 4084247 w 5282625"/>
              <a:gd name="connsiteY188" fmla="*/ 1743075 h 2933700"/>
              <a:gd name="connsiteX189" fmla="*/ 4012809 w 5282625"/>
              <a:gd name="connsiteY189" fmla="*/ 1747837 h 2933700"/>
              <a:gd name="connsiteX190" fmla="*/ 3888984 w 5282625"/>
              <a:gd name="connsiteY190" fmla="*/ 1733550 h 2933700"/>
              <a:gd name="connsiteX191" fmla="*/ 3869934 w 5282625"/>
              <a:gd name="connsiteY191" fmla="*/ 1714500 h 2933700"/>
              <a:gd name="connsiteX192" fmla="*/ 3831834 w 5282625"/>
              <a:gd name="connsiteY192" fmla="*/ 1704975 h 2933700"/>
              <a:gd name="connsiteX193" fmla="*/ 3812784 w 5282625"/>
              <a:gd name="connsiteY193" fmla="*/ 1690687 h 2933700"/>
              <a:gd name="connsiteX194" fmla="*/ 3684197 w 5282625"/>
              <a:gd name="connsiteY194" fmla="*/ 1690687 h 2933700"/>
              <a:gd name="connsiteX195" fmla="*/ 3612759 w 5282625"/>
              <a:gd name="connsiteY195" fmla="*/ 1728787 h 2933700"/>
              <a:gd name="connsiteX196" fmla="*/ 3584184 w 5282625"/>
              <a:gd name="connsiteY196" fmla="*/ 1752600 h 2933700"/>
              <a:gd name="connsiteX197" fmla="*/ 3560372 w 5282625"/>
              <a:gd name="connsiteY197" fmla="*/ 1766887 h 2933700"/>
              <a:gd name="connsiteX198" fmla="*/ 3541322 w 5282625"/>
              <a:gd name="connsiteY198" fmla="*/ 1785937 h 2933700"/>
              <a:gd name="connsiteX199" fmla="*/ 3512747 w 5282625"/>
              <a:gd name="connsiteY199" fmla="*/ 1804987 h 2933700"/>
              <a:gd name="connsiteX200" fmla="*/ 3498459 w 5282625"/>
              <a:gd name="connsiteY200" fmla="*/ 1824037 h 2933700"/>
              <a:gd name="connsiteX201" fmla="*/ 3474647 w 5282625"/>
              <a:gd name="connsiteY201" fmla="*/ 1838325 h 2933700"/>
              <a:gd name="connsiteX202" fmla="*/ 3431784 w 5282625"/>
              <a:gd name="connsiteY202" fmla="*/ 1862137 h 2933700"/>
              <a:gd name="connsiteX203" fmla="*/ 3388922 w 5282625"/>
              <a:gd name="connsiteY203" fmla="*/ 1885950 h 2933700"/>
              <a:gd name="connsiteX204" fmla="*/ 3374634 w 5282625"/>
              <a:gd name="connsiteY204" fmla="*/ 1895475 h 2933700"/>
              <a:gd name="connsiteX205" fmla="*/ 3350822 w 5282625"/>
              <a:gd name="connsiteY205" fmla="*/ 1900237 h 2933700"/>
              <a:gd name="connsiteX206" fmla="*/ 3303197 w 5282625"/>
              <a:gd name="connsiteY206" fmla="*/ 1919287 h 2933700"/>
              <a:gd name="connsiteX207" fmla="*/ 3279384 w 5282625"/>
              <a:gd name="connsiteY207" fmla="*/ 1928812 h 2933700"/>
              <a:gd name="connsiteX208" fmla="*/ 3046022 w 5282625"/>
              <a:gd name="connsiteY208" fmla="*/ 1928812 h 2933700"/>
              <a:gd name="connsiteX209" fmla="*/ 3026972 w 5282625"/>
              <a:gd name="connsiteY209" fmla="*/ 1943100 h 2933700"/>
              <a:gd name="connsiteX210" fmla="*/ 3003159 w 5282625"/>
              <a:gd name="connsiteY210" fmla="*/ 1947862 h 2933700"/>
              <a:gd name="connsiteX211" fmla="*/ 2988872 w 5282625"/>
              <a:gd name="connsiteY211" fmla="*/ 1962150 h 2933700"/>
              <a:gd name="connsiteX212" fmla="*/ 2946009 w 5282625"/>
              <a:gd name="connsiteY212" fmla="*/ 1976437 h 2933700"/>
              <a:gd name="connsiteX213" fmla="*/ 2907909 w 5282625"/>
              <a:gd name="connsiteY213" fmla="*/ 1995487 h 2933700"/>
              <a:gd name="connsiteX214" fmla="*/ 2865047 w 5282625"/>
              <a:gd name="connsiteY214" fmla="*/ 2005012 h 2933700"/>
              <a:gd name="connsiteX215" fmla="*/ 2826947 w 5282625"/>
              <a:gd name="connsiteY215" fmla="*/ 2009775 h 2933700"/>
              <a:gd name="connsiteX216" fmla="*/ 2798372 w 5282625"/>
              <a:gd name="connsiteY216" fmla="*/ 2019300 h 2933700"/>
              <a:gd name="connsiteX217" fmla="*/ 2760272 w 5282625"/>
              <a:gd name="connsiteY217" fmla="*/ 2024062 h 2933700"/>
              <a:gd name="connsiteX218" fmla="*/ 2745984 w 5282625"/>
              <a:gd name="connsiteY218" fmla="*/ 2038350 h 2933700"/>
              <a:gd name="connsiteX219" fmla="*/ 2712647 w 5282625"/>
              <a:gd name="connsiteY219" fmla="*/ 2066925 h 2933700"/>
              <a:gd name="connsiteX220" fmla="*/ 2665022 w 5282625"/>
              <a:gd name="connsiteY220" fmla="*/ 2090737 h 2933700"/>
              <a:gd name="connsiteX221" fmla="*/ 2626922 w 5282625"/>
              <a:gd name="connsiteY221" fmla="*/ 2105025 h 2933700"/>
              <a:gd name="connsiteX222" fmla="*/ 2579297 w 5282625"/>
              <a:gd name="connsiteY222" fmla="*/ 2133600 h 2933700"/>
              <a:gd name="connsiteX223" fmla="*/ 2555484 w 5282625"/>
              <a:gd name="connsiteY223" fmla="*/ 2147887 h 2933700"/>
              <a:gd name="connsiteX224" fmla="*/ 2536434 w 5282625"/>
              <a:gd name="connsiteY224" fmla="*/ 2162175 h 2933700"/>
              <a:gd name="connsiteX225" fmla="*/ 2493572 w 5282625"/>
              <a:gd name="connsiteY225" fmla="*/ 2171700 h 2933700"/>
              <a:gd name="connsiteX226" fmla="*/ 2464997 w 5282625"/>
              <a:gd name="connsiteY226" fmla="*/ 2181225 h 2933700"/>
              <a:gd name="connsiteX227" fmla="*/ 2445947 w 5282625"/>
              <a:gd name="connsiteY227" fmla="*/ 2185987 h 2933700"/>
              <a:gd name="connsiteX228" fmla="*/ 2403084 w 5282625"/>
              <a:gd name="connsiteY228" fmla="*/ 2200275 h 2933700"/>
              <a:gd name="connsiteX229" fmla="*/ 2388797 w 5282625"/>
              <a:gd name="connsiteY229" fmla="*/ 2205037 h 2933700"/>
              <a:gd name="connsiteX230" fmla="*/ 2369747 w 5282625"/>
              <a:gd name="connsiteY230" fmla="*/ 2214562 h 2933700"/>
              <a:gd name="connsiteX231" fmla="*/ 2350697 w 5282625"/>
              <a:gd name="connsiteY231" fmla="*/ 2219325 h 2933700"/>
              <a:gd name="connsiteX232" fmla="*/ 2288784 w 5282625"/>
              <a:gd name="connsiteY232" fmla="*/ 2228850 h 2933700"/>
              <a:gd name="connsiteX233" fmla="*/ 2241159 w 5282625"/>
              <a:gd name="connsiteY233" fmla="*/ 2243137 h 2933700"/>
              <a:gd name="connsiteX234" fmla="*/ 2222109 w 5282625"/>
              <a:gd name="connsiteY234" fmla="*/ 2247900 h 2933700"/>
              <a:gd name="connsiteX235" fmla="*/ 2188772 w 5282625"/>
              <a:gd name="connsiteY235" fmla="*/ 2257425 h 2933700"/>
              <a:gd name="connsiteX236" fmla="*/ 2136384 w 5282625"/>
              <a:gd name="connsiteY236" fmla="*/ 2262187 h 2933700"/>
              <a:gd name="connsiteX237" fmla="*/ 2103047 w 5282625"/>
              <a:gd name="connsiteY237" fmla="*/ 2266950 h 2933700"/>
              <a:gd name="connsiteX238" fmla="*/ 2079234 w 5282625"/>
              <a:gd name="connsiteY238" fmla="*/ 2295525 h 2933700"/>
              <a:gd name="connsiteX239" fmla="*/ 2060184 w 5282625"/>
              <a:gd name="connsiteY239" fmla="*/ 2300287 h 2933700"/>
              <a:gd name="connsiteX240" fmla="*/ 1993509 w 5282625"/>
              <a:gd name="connsiteY240" fmla="*/ 2338387 h 2933700"/>
              <a:gd name="connsiteX241" fmla="*/ 1955409 w 5282625"/>
              <a:gd name="connsiteY241" fmla="*/ 2352675 h 2933700"/>
              <a:gd name="connsiteX242" fmla="*/ 1941122 w 5282625"/>
              <a:gd name="connsiteY242" fmla="*/ 2357437 h 2933700"/>
              <a:gd name="connsiteX243" fmla="*/ 1893497 w 5282625"/>
              <a:gd name="connsiteY243" fmla="*/ 2376487 h 2933700"/>
              <a:gd name="connsiteX244" fmla="*/ 1798247 w 5282625"/>
              <a:gd name="connsiteY244" fmla="*/ 2405062 h 2933700"/>
              <a:gd name="connsiteX245" fmla="*/ 1745859 w 5282625"/>
              <a:gd name="connsiteY245" fmla="*/ 2419350 h 2933700"/>
              <a:gd name="connsiteX246" fmla="*/ 1698234 w 5282625"/>
              <a:gd name="connsiteY246" fmla="*/ 2438400 h 2933700"/>
              <a:gd name="connsiteX247" fmla="*/ 1674422 w 5282625"/>
              <a:gd name="connsiteY247" fmla="*/ 2443162 h 2933700"/>
              <a:gd name="connsiteX248" fmla="*/ 1641084 w 5282625"/>
              <a:gd name="connsiteY248" fmla="*/ 2452687 h 2933700"/>
              <a:gd name="connsiteX249" fmla="*/ 1617272 w 5282625"/>
              <a:gd name="connsiteY249" fmla="*/ 2466975 h 2933700"/>
              <a:gd name="connsiteX250" fmla="*/ 1602984 w 5282625"/>
              <a:gd name="connsiteY250" fmla="*/ 2471737 h 2933700"/>
              <a:gd name="connsiteX251" fmla="*/ 1550597 w 5282625"/>
              <a:gd name="connsiteY251" fmla="*/ 2481262 h 2933700"/>
              <a:gd name="connsiteX252" fmla="*/ 1502972 w 5282625"/>
              <a:gd name="connsiteY252" fmla="*/ 2505075 h 2933700"/>
              <a:gd name="connsiteX253" fmla="*/ 1464872 w 5282625"/>
              <a:gd name="connsiteY253" fmla="*/ 2514600 h 2933700"/>
              <a:gd name="connsiteX254" fmla="*/ 1445822 w 5282625"/>
              <a:gd name="connsiteY254" fmla="*/ 2524125 h 2933700"/>
              <a:gd name="connsiteX255" fmla="*/ 1412484 w 5282625"/>
              <a:gd name="connsiteY255" fmla="*/ 2533650 h 2933700"/>
              <a:gd name="connsiteX256" fmla="*/ 1360097 w 5282625"/>
              <a:gd name="connsiteY256" fmla="*/ 2557462 h 2933700"/>
              <a:gd name="connsiteX257" fmla="*/ 1279134 w 5282625"/>
              <a:gd name="connsiteY257" fmla="*/ 2595562 h 2933700"/>
              <a:gd name="connsiteX258" fmla="*/ 1260084 w 5282625"/>
              <a:gd name="connsiteY258" fmla="*/ 2605087 h 2933700"/>
              <a:gd name="connsiteX259" fmla="*/ 1183884 w 5282625"/>
              <a:gd name="connsiteY259" fmla="*/ 2619375 h 2933700"/>
              <a:gd name="connsiteX260" fmla="*/ 1155309 w 5282625"/>
              <a:gd name="connsiteY260" fmla="*/ 2628900 h 2933700"/>
              <a:gd name="connsiteX261" fmla="*/ 1098159 w 5282625"/>
              <a:gd name="connsiteY261" fmla="*/ 2638425 h 2933700"/>
              <a:gd name="connsiteX262" fmla="*/ 1055297 w 5282625"/>
              <a:gd name="connsiteY262" fmla="*/ 2647950 h 2933700"/>
              <a:gd name="connsiteX263" fmla="*/ 874322 w 5282625"/>
              <a:gd name="connsiteY263" fmla="*/ 2647950 h 2933700"/>
              <a:gd name="connsiteX264" fmla="*/ 850509 w 5282625"/>
              <a:gd name="connsiteY264" fmla="*/ 2652712 h 2933700"/>
              <a:gd name="connsiteX265" fmla="*/ 802884 w 5282625"/>
              <a:gd name="connsiteY265" fmla="*/ 2671762 h 2933700"/>
              <a:gd name="connsiteX266" fmla="*/ 774309 w 5282625"/>
              <a:gd name="connsiteY266" fmla="*/ 2686050 h 2933700"/>
              <a:gd name="connsiteX267" fmla="*/ 726684 w 5282625"/>
              <a:gd name="connsiteY267" fmla="*/ 2705100 h 2933700"/>
              <a:gd name="connsiteX268" fmla="*/ 702872 w 5282625"/>
              <a:gd name="connsiteY268" fmla="*/ 2714625 h 2933700"/>
              <a:gd name="connsiteX269" fmla="*/ 679059 w 5282625"/>
              <a:gd name="connsiteY269" fmla="*/ 2728912 h 2933700"/>
              <a:gd name="connsiteX270" fmla="*/ 655247 w 5282625"/>
              <a:gd name="connsiteY270" fmla="*/ 2733675 h 2933700"/>
              <a:gd name="connsiteX271" fmla="*/ 612384 w 5282625"/>
              <a:gd name="connsiteY271" fmla="*/ 2752725 h 2933700"/>
              <a:gd name="connsiteX272" fmla="*/ 588572 w 5282625"/>
              <a:gd name="connsiteY272" fmla="*/ 2767012 h 2933700"/>
              <a:gd name="connsiteX273" fmla="*/ 521897 w 5282625"/>
              <a:gd name="connsiteY273" fmla="*/ 2776537 h 2933700"/>
              <a:gd name="connsiteX274" fmla="*/ 336159 w 5282625"/>
              <a:gd name="connsiteY274" fmla="*/ 2790825 h 2933700"/>
              <a:gd name="connsiteX275" fmla="*/ 150422 w 5282625"/>
              <a:gd name="connsiteY275" fmla="*/ 2786062 h 2933700"/>
              <a:gd name="connsiteX276" fmla="*/ 78984 w 5282625"/>
              <a:gd name="connsiteY276" fmla="*/ 2781300 h 2933700"/>
              <a:gd name="connsiteX277" fmla="*/ 40884 w 5282625"/>
              <a:gd name="connsiteY277" fmla="*/ 2776537 h 2933700"/>
              <a:gd name="connsiteX278" fmla="*/ 7547 w 5282625"/>
              <a:gd name="connsiteY278" fmla="*/ 2757487 h 2933700"/>
              <a:gd name="connsiteX0" fmla="*/ 7547 w 5282625"/>
              <a:gd name="connsiteY0" fmla="*/ 2757487 h 2933700"/>
              <a:gd name="connsiteX1" fmla="*/ 7547 w 5282625"/>
              <a:gd name="connsiteY1" fmla="*/ 2676525 h 2933700"/>
              <a:gd name="connsiteX2" fmla="*/ 17072 w 5282625"/>
              <a:gd name="connsiteY2" fmla="*/ 2652712 h 2933700"/>
              <a:gd name="connsiteX3" fmla="*/ 69459 w 5282625"/>
              <a:gd name="connsiteY3" fmla="*/ 2595562 h 2933700"/>
              <a:gd name="connsiteX4" fmla="*/ 88509 w 5282625"/>
              <a:gd name="connsiteY4" fmla="*/ 2547937 h 2933700"/>
              <a:gd name="connsiteX5" fmla="*/ 117084 w 5282625"/>
              <a:gd name="connsiteY5" fmla="*/ 2500312 h 2933700"/>
              <a:gd name="connsiteX6" fmla="*/ 140897 w 5282625"/>
              <a:gd name="connsiteY6" fmla="*/ 2457450 h 2933700"/>
              <a:gd name="connsiteX7" fmla="*/ 155184 w 5282625"/>
              <a:gd name="connsiteY7" fmla="*/ 2447925 h 2933700"/>
              <a:gd name="connsiteX8" fmla="*/ 183759 w 5282625"/>
              <a:gd name="connsiteY8" fmla="*/ 2414587 h 2933700"/>
              <a:gd name="connsiteX9" fmla="*/ 221859 w 5282625"/>
              <a:gd name="connsiteY9" fmla="*/ 2395537 h 2933700"/>
              <a:gd name="connsiteX10" fmla="*/ 269484 w 5282625"/>
              <a:gd name="connsiteY10" fmla="*/ 2366962 h 2933700"/>
              <a:gd name="connsiteX11" fmla="*/ 336159 w 5282625"/>
              <a:gd name="connsiteY11" fmla="*/ 2343150 h 2933700"/>
              <a:gd name="connsiteX12" fmla="*/ 355209 w 5282625"/>
              <a:gd name="connsiteY12" fmla="*/ 2338387 h 2933700"/>
              <a:gd name="connsiteX13" fmla="*/ 374259 w 5282625"/>
              <a:gd name="connsiteY13" fmla="*/ 2328862 h 2933700"/>
              <a:gd name="connsiteX14" fmla="*/ 402834 w 5282625"/>
              <a:gd name="connsiteY14" fmla="*/ 2319337 h 2933700"/>
              <a:gd name="connsiteX15" fmla="*/ 464747 w 5282625"/>
              <a:gd name="connsiteY15" fmla="*/ 2286000 h 2933700"/>
              <a:gd name="connsiteX16" fmla="*/ 493322 w 5282625"/>
              <a:gd name="connsiteY16" fmla="*/ 2276475 h 2933700"/>
              <a:gd name="connsiteX17" fmla="*/ 521897 w 5282625"/>
              <a:gd name="connsiteY17" fmla="*/ 2262187 h 2933700"/>
              <a:gd name="connsiteX18" fmla="*/ 588572 w 5282625"/>
              <a:gd name="connsiteY18" fmla="*/ 2243137 h 2933700"/>
              <a:gd name="connsiteX19" fmla="*/ 645722 w 5282625"/>
              <a:gd name="connsiteY19" fmla="*/ 2224087 h 2933700"/>
              <a:gd name="connsiteX20" fmla="*/ 702872 w 5282625"/>
              <a:gd name="connsiteY20" fmla="*/ 2205037 h 2933700"/>
              <a:gd name="connsiteX21" fmla="*/ 740972 w 5282625"/>
              <a:gd name="connsiteY21" fmla="*/ 2181225 h 2933700"/>
              <a:gd name="connsiteX22" fmla="*/ 817172 w 5282625"/>
              <a:gd name="connsiteY22" fmla="*/ 2147887 h 2933700"/>
              <a:gd name="connsiteX23" fmla="*/ 869559 w 5282625"/>
              <a:gd name="connsiteY23" fmla="*/ 2124075 h 2933700"/>
              <a:gd name="connsiteX24" fmla="*/ 921947 w 5282625"/>
              <a:gd name="connsiteY24" fmla="*/ 2105025 h 2933700"/>
              <a:gd name="connsiteX25" fmla="*/ 955284 w 5282625"/>
              <a:gd name="connsiteY25" fmla="*/ 2100262 h 2933700"/>
              <a:gd name="connsiteX26" fmla="*/ 993384 w 5282625"/>
              <a:gd name="connsiteY26" fmla="*/ 2085975 h 2933700"/>
              <a:gd name="connsiteX27" fmla="*/ 1031484 w 5282625"/>
              <a:gd name="connsiteY27" fmla="*/ 2076450 h 2933700"/>
              <a:gd name="connsiteX28" fmla="*/ 1064822 w 5282625"/>
              <a:gd name="connsiteY28" fmla="*/ 2066925 h 2933700"/>
              <a:gd name="connsiteX29" fmla="*/ 1121972 w 5282625"/>
              <a:gd name="connsiteY29" fmla="*/ 2047875 h 2933700"/>
              <a:gd name="connsiteX30" fmla="*/ 1160072 w 5282625"/>
              <a:gd name="connsiteY30" fmla="*/ 2033587 h 2933700"/>
              <a:gd name="connsiteX31" fmla="*/ 1207697 w 5282625"/>
              <a:gd name="connsiteY31" fmla="*/ 2024062 h 2933700"/>
              <a:gd name="connsiteX32" fmla="*/ 1345809 w 5282625"/>
              <a:gd name="connsiteY32" fmla="*/ 1981200 h 2933700"/>
              <a:gd name="connsiteX33" fmla="*/ 1450584 w 5282625"/>
              <a:gd name="connsiteY33" fmla="*/ 1933575 h 2933700"/>
              <a:gd name="connsiteX34" fmla="*/ 1483922 w 5282625"/>
              <a:gd name="connsiteY34" fmla="*/ 1914525 h 2933700"/>
              <a:gd name="connsiteX35" fmla="*/ 1541072 w 5282625"/>
              <a:gd name="connsiteY35" fmla="*/ 1866900 h 2933700"/>
              <a:gd name="connsiteX36" fmla="*/ 1579172 w 5282625"/>
              <a:gd name="connsiteY36" fmla="*/ 1824037 h 2933700"/>
              <a:gd name="connsiteX37" fmla="*/ 1598222 w 5282625"/>
              <a:gd name="connsiteY37" fmla="*/ 1809750 h 2933700"/>
              <a:gd name="connsiteX38" fmla="*/ 1645847 w 5282625"/>
              <a:gd name="connsiteY38" fmla="*/ 1724025 h 2933700"/>
              <a:gd name="connsiteX39" fmla="*/ 1674422 w 5282625"/>
              <a:gd name="connsiteY39" fmla="*/ 1690687 h 2933700"/>
              <a:gd name="connsiteX40" fmla="*/ 1717284 w 5282625"/>
              <a:gd name="connsiteY40" fmla="*/ 1624012 h 2933700"/>
              <a:gd name="connsiteX41" fmla="*/ 1741097 w 5282625"/>
              <a:gd name="connsiteY41" fmla="*/ 1590675 h 2933700"/>
              <a:gd name="connsiteX42" fmla="*/ 1774434 w 5282625"/>
              <a:gd name="connsiteY42" fmla="*/ 1547812 h 2933700"/>
              <a:gd name="connsiteX43" fmla="*/ 1798247 w 5282625"/>
              <a:gd name="connsiteY43" fmla="*/ 1514475 h 2933700"/>
              <a:gd name="connsiteX44" fmla="*/ 1817297 w 5282625"/>
              <a:gd name="connsiteY44" fmla="*/ 1485900 h 2933700"/>
              <a:gd name="connsiteX45" fmla="*/ 1855397 w 5282625"/>
              <a:gd name="connsiteY45" fmla="*/ 1457325 h 2933700"/>
              <a:gd name="connsiteX46" fmla="*/ 1864922 w 5282625"/>
              <a:gd name="connsiteY46" fmla="*/ 1443037 h 2933700"/>
              <a:gd name="connsiteX47" fmla="*/ 1907784 w 5282625"/>
              <a:gd name="connsiteY47" fmla="*/ 1433512 h 2933700"/>
              <a:gd name="connsiteX48" fmla="*/ 1936359 w 5282625"/>
              <a:gd name="connsiteY48" fmla="*/ 1423987 h 2933700"/>
              <a:gd name="connsiteX49" fmla="*/ 1960172 w 5282625"/>
              <a:gd name="connsiteY49" fmla="*/ 1419225 h 2933700"/>
              <a:gd name="connsiteX50" fmla="*/ 2022084 w 5282625"/>
              <a:gd name="connsiteY50" fmla="*/ 1428750 h 2933700"/>
              <a:gd name="connsiteX51" fmla="*/ 2036372 w 5282625"/>
              <a:gd name="connsiteY51" fmla="*/ 1438275 h 2933700"/>
              <a:gd name="connsiteX52" fmla="*/ 2055422 w 5282625"/>
              <a:gd name="connsiteY52" fmla="*/ 1447800 h 2933700"/>
              <a:gd name="connsiteX53" fmla="*/ 2093522 w 5282625"/>
              <a:gd name="connsiteY53" fmla="*/ 1476375 h 2933700"/>
              <a:gd name="connsiteX54" fmla="*/ 2131622 w 5282625"/>
              <a:gd name="connsiteY54" fmla="*/ 1519237 h 2933700"/>
              <a:gd name="connsiteX55" fmla="*/ 2179247 w 5282625"/>
              <a:gd name="connsiteY55" fmla="*/ 1533525 h 2933700"/>
              <a:gd name="connsiteX56" fmla="*/ 2212584 w 5282625"/>
              <a:gd name="connsiteY56" fmla="*/ 1528762 h 2933700"/>
              <a:gd name="connsiteX57" fmla="*/ 2226872 w 5282625"/>
              <a:gd name="connsiteY57" fmla="*/ 1519237 h 2933700"/>
              <a:gd name="connsiteX58" fmla="*/ 2241159 w 5282625"/>
              <a:gd name="connsiteY58" fmla="*/ 1514475 h 2933700"/>
              <a:gd name="connsiteX59" fmla="*/ 2274497 w 5282625"/>
              <a:gd name="connsiteY59" fmla="*/ 1495425 h 2933700"/>
              <a:gd name="connsiteX60" fmla="*/ 2288784 w 5282625"/>
              <a:gd name="connsiteY60" fmla="*/ 1476375 h 2933700"/>
              <a:gd name="connsiteX61" fmla="*/ 2303072 w 5282625"/>
              <a:gd name="connsiteY61" fmla="*/ 1466850 h 2933700"/>
              <a:gd name="connsiteX62" fmla="*/ 2322122 w 5282625"/>
              <a:gd name="connsiteY62" fmla="*/ 1452562 h 2933700"/>
              <a:gd name="connsiteX63" fmla="*/ 2336409 w 5282625"/>
              <a:gd name="connsiteY63" fmla="*/ 1433512 h 2933700"/>
              <a:gd name="connsiteX64" fmla="*/ 2355459 w 5282625"/>
              <a:gd name="connsiteY64" fmla="*/ 1423987 h 2933700"/>
              <a:gd name="connsiteX65" fmla="*/ 2398322 w 5282625"/>
              <a:gd name="connsiteY65" fmla="*/ 1404937 h 2933700"/>
              <a:gd name="connsiteX66" fmla="*/ 2498334 w 5282625"/>
              <a:gd name="connsiteY66" fmla="*/ 1395412 h 2933700"/>
              <a:gd name="connsiteX67" fmla="*/ 2531672 w 5282625"/>
              <a:gd name="connsiteY67" fmla="*/ 1381125 h 2933700"/>
              <a:gd name="connsiteX68" fmla="*/ 2569772 w 5282625"/>
              <a:gd name="connsiteY68" fmla="*/ 1371600 h 2933700"/>
              <a:gd name="connsiteX69" fmla="*/ 2645972 w 5282625"/>
              <a:gd name="connsiteY69" fmla="*/ 1314450 h 2933700"/>
              <a:gd name="connsiteX70" fmla="*/ 2665022 w 5282625"/>
              <a:gd name="connsiteY70" fmla="*/ 1290637 h 2933700"/>
              <a:gd name="connsiteX71" fmla="*/ 2703122 w 5282625"/>
              <a:gd name="connsiteY71" fmla="*/ 1257300 h 2933700"/>
              <a:gd name="connsiteX72" fmla="*/ 2717409 w 5282625"/>
              <a:gd name="connsiteY72" fmla="*/ 1233487 h 2933700"/>
              <a:gd name="connsiteX73" fmla="*/ 2779322 w 5282625"/>
              <a:gd name="connsiteY73" fmla="*/ 1157287 h 2933700"/>
              <a:gd name="connsiteX74" fmla="*/ 2812659 w 5282625"/>
              <a:gd name="connsiteY74" fmla="*/ 1123950 h 2933700"/>
              <a:gd name="connsiteX75" fmla="*/ 2884097 w 5282625"/>
              <a:gd name="connsiteY75" fmla="*/ 1076325 h 2933700"/>
              <a:gd name="connsiteX76" fmla="*/ 2917434 w 5282625"/>
              <a:gd name="connsiteY76" fmla="*/ 1052512 h 2933700"/>
              <a:gd name="connsiteX77" fmla="*/ 2984109 w 5282625"/>
              <a:gd name="connsiteY77" fmla="*/ 1038225 h 2933700"/>
              <a:gd name="connsiteX78" fmla="*/ 3007922 w 5282625"/>
              <a:gd name="connsiteY78" fmla="*/ 1028700 h 2933700"/>
              <a:gd name="connsiteX79" fmla="*/ 3031734 w 5282625"/>
              <a:gd name="connsiteY79" fmla="*/ 1023937 h 2933700"/>
              <a:gd name="connsiteX80" fmla="*/ 3146034 w 5282625"/>
              <a:gd name="connsiteY80" fmla="*/ 1014412 h 2933700"/>
              <a:gd name="connsiteX81" fmla="*/ 3331772 w 5282625"/>
              <a:gd name="connsiteY81" fmla="*/ 1000125 h 2933700"/>
              <a:gd name="connsiteX82" fmla="*/ 3360347 w 5282625"/>
              <a:gd name="connsiteY82" fmla="*/ 990600 h 2933700"/>
              <a:gd name="connsiteX83" fmla="*/ 3398447 w 5282625"/>
              <a:gd name="connsiteY83" fmla="*/ 985837 h 2933700"/>
              <a:gd name="connsiteX84" fmla="*/ 3431784 w 5282625"/>
              <a:gd name="connsiteY84" fmla="*/ 981075 h 2933700"/>
              <a:gd name="connsiteX85" fmla="*/ 3465122 w 5282625"/>
              <a:gd name="connsiteY85" fmla="*/ 966787 h 2933700"/>
              <a:gd name="connsiteX86" fmla="*/ 3536559 w 5282625"/>
              <a:gd name="connsiteY86" fmla="*/ 942975 h 2933700"/>
              <a:gd name="connsiteX87" fmla="*/ 3627047 w 5282625"/>
              <a:gd name="connsiteY87" fmla="*/ 885825 h 2933700"/>
              <a:gd name="connsiteX88" fmla="*/ 3674672 w 5282625"/>
              <a:gd name="connsiteY88" fmla="*/ 833437 h 2933700"/>
              <a:gd name="connsiteX89" fmla="*/ 3693722 w 5282625"/>
              <a:gd name="connsiteY89" fmla="*/ 733425 h 2933700"/>
              <a:gd name="connsiteX90" fmla="*/ 3703247 w 5282625"/>
              <a:gd name="connsiteY90" fmla="*/ 642937 h 2933700"/>
              <a:gd name="connsiteX91" fmla="*/ 3708009 w 5282625"/>
              <a:gd name="connsiteY91" fmla="*/ 552450 h 2933700"/>
              <a:gd name="connsiteX92" fmla="*/ 3717534 w 5282625"/>
              <a:gd name="connsiteY92" fmla="*/ 528637 h 2933700"/>
              <a:gd name="connsiteX93" fmla="*/ 3727059 w 5282625"/>
              <a:gd name="connsiteY93" fmla="*/ 495300 h 2933700"/>
              <a:gd name="connsiteX94" fmla="*/ 3741347 w 5282625"/>
              <a:gd name="connsiteY94" fmla="*/ 466725 h 2933700"/>
              <a:gd name="connsiteX95" fmla="*/ 3750872 w 5282625"/>
              <a:gd name="connsiteY95" fmla="*/ 438150 h 2933700"/>
              <a:gd name="connsiteX96" fmla="*/ 3769922 w 5282625"/>
              <a:gd name="connsiteY96" fmla="*/ 390525 h 2933700"/>
              <a:gd name="connsiteX97" fmla="*/ 3788972 w 5282625"/>
              <a:gd name="connsiteY97" fmla="*/ 352425 h 2933700"/>
              <a:gd name="connsiteX98" fmla="*/ 3808022 w 5282625"/>
              <a:gd name="connsiteY98" fmla="*/ 300037 h 2933700"/>
              <a:gd name="connsiteX99" fmla="*/ 3812784 w 5282625"/>
              <a:gd name="connsiteY99" fmla="*/ 271462 h 2933700"/>
              <a:gd name="connsiteX100" fmla="*/ 3831834 w 5282625"/>
              <a:gd name="connsiteY100" fmla="*/ 238125 h 2933700"/>
              <a:gd name="connsiteX101" fmla="*/ 3865172 w 5282625"/>
              <a:gd name="connsiteY101" fmla="*/ 180975 h 2933700"/>
              <a:gd name="connsiteX102" fmla="*/ 3903272 w 5282625"/>
              <a:gd name="connsiteY102" fmla="*/ 114300 h 2933700"/>
              <a:gd name="connsiteX103" fmla="*/ 3908034 w 5282625"/>
              <a:gd name="connsiteY103" fmla="*/ 100012 h 2933700"/>
              <a:gd name="connsiteX104" fmla="*/ 3941372 w 5282625"/>
              <a:gd name="connsiteY104" fmla="*/ 61912 h 2933700"/>
              <a:gd name="connsiteX105" fmla="*/ 3960422 w 5282625"/>
              <a:gd name="connsiteY105" fmla="*/ 47625 h 2933700"/>
              <a:gd name="connsiteX106" fmla="*/ 3979472 w 5282625"/>
              <a:gd name="connsiteY106" fmla="*/ 38100 h 2933700"/>
              <a:gd name="connsiteX107" fmla="*/ 4022334 w 5282625"/>
              <a:gd name="connsiteY107" fmla="*/ 19050 h 2933700"/>
              <a:gd name="connsiteX108" fmla="*/ 4050909 w 5282625"/>
              <a:gd name="connsiteY108" fmla="*/ 14287 h 2933700"/>
              <a:gd name="connsiteX109" fmla="*/ 4108059 w 5282625"/>
              <a:gd name="connsiteY109" fmla="*/ 4762 h 2933700"/>
              <a:gd name="connsiteX110" fmla="*/ 4246172 w 5282625"/>
              <a:gd name="connsiteY110" fmla="*/ 0 h 2933700"/>
              <a:gd name="connsiteX111" fmla="*/ 4355709 w 5282625"/>
              <a:gd name="connsiteY111" fmla="*/ 4762 h 2933700"/>
              <a:gd name="connsiteX112" fmla="*/ 4384284 w 5282625"/>
              <a:gd name="connsiteY112" fmla="*/ 9525 h 2933700"/>
              <a:gd name="connsiteX113" fmla="*/ 4455722 w 5282625"/>
              <a:gd name="connsiteY113" fmla="*/ 19050 h 2933700"/>
              <a:gd name="connsiteX114" fmla="*/ 4489059 w 5282625"/>
              <a:gd name="connsiteY114" fmla="*/ 33337 h 2933700"/>
              <a:gd name="connsiteX115" fmla="*/ 4565259 w 5282625"/>
              <a:gd name="connsiteY115" fmla="*/ 71437 h 2933700"/>
              <a:gd name="connsiteX116" fmla="*/ 4612884 w 5282625"/>
              <a:gd name="connsiteY116" fmla="*/ 85725 h 2933700"/>
              <a:gd name="connsiteX117" fmla="*/ 4684322 w 5282625"/>
              <a:gd name="connsiteY117" fmla="*/ 114300 h 2933700"/>
              <a:gd name="connsiteX118" fmla="*/ 4731947 w 5282625"/>
              <a:gd name="connsiteY118" fmla="*/ 128587 h 2933700"/>
              <a:gd name="connsiteX119" fmla="*/ 4774809 w 5282625"/>
              <a:gd name="connsiteY119" fmla="*/ 147637 h 2933700"/>
              <a:gd name="connsiteX120" fmla="*/ 4798622 w 5282625"/>
              <a:gd name="connsiteY120" fmla="*/ 157162 h 2933700"/>
              <a:gd name="connsiteX121" fmla="*/ 4851009 w 5282625"/>
              <a:gd name="connsiteY121" fmla="*/ 171450 h 2933700"/>
              <a:gd name="connsiteX122" fmla="*/ 4889109 w 5282625"/>
              <a:gd name="connsiteY122" fmla="*/ 185737 h 2933700"/>
              <a:gd name="connsiteX123" fmla="*/ 5003409 w 5282625"/>
              <a:gd name="connsiteY123" fmla="*/ 238125 h 2933700"/>
              <a:gd name="connsiteX124" fmla="*/ 5060559 w 5282625"/>
              <a:gd name="connsiteY124" fmla="*/ 280987 h 2933700"/>
              <a:gd name="connsiteX125" fmla="*/ 5074847 w 5282625"/>
              <a:gd name="connsiteY125" fmla="*/ 290512 h 2933700"/>
              <a:gd name="connsiteX126" fmla="*/ 5103422 w 5282625"/>
              <a:gd name="connsiteY126" fmla="*/ 319087 h 2933700"/>
              <a:gd name="connsiteX127" fmla="*/ 5141522 w 5282625"/>
              <a:gd name="connsiteY127" fmla="*/ 347662 h 2933700"/>
              <a:gd name="connsiteX128" fmla="*/ 5160572 w 5282625"/>
              <a:gd name="connsiteY128" fmla="*/ 366712 h 2933700"/>
              <a:gd name="connsiteX129" fmla="*/ 5179622 w 5282625"/>
              <a:gd name="connsiteY129" fmla="*/ 376237 h 2933700"/>
              <a:gd name="connsiteX130" fmla="*/ 5189147 w 5282625"/>
              <a:gd name="connsiteY130" fmla="*/ 395287 h 2933700"/>
              <a:gd name="connsiteX131" fmla="*/ 5203434 w 5282625"/>
              <a:gd name="connsiteY131" fmla="*/ 404812 h 2933700"/>
              <a:gd name="connsiteX132" fmla="*/ 5222484 w 5282625"/>
              <a:gd name="connsiteY132" fmla="*/ 428625 h 2933700"/>
              <a:gd name="connsiteX133" fmla="*/ 5236772 w 5282625"/>
              <a:gd name="connsiteY133" fmla="*/ 476250 h 2933700"/>
              <a:gd name="connsiteX134" fmla="*/ 5246297 w 5282625"/>
              <a:gd name="connsiteY134" fmla="*/ 528637 h 2933700"/>
              <a:gd name="connsiteX135" fmla="*/ 5236772 w 5282625"/>
              <a:gd name="connsiteY135" fmla="*/ 1000125 h 2933700"/>
              <a:gd name="connsiteX136" fmla="*/ 5246297 w 5282625"/>
              <a:gd name="connsiteY136" fmla="*/ 1509712 h 2933700"/>
              <a:gd name="connsiteX137" fmla="*/ 5251059 w 5282625"/>
              <a:gd name="connsiteY137" fmla="*/ 1590675 h 2933700"/>
              <a:gd name="connsiteX138" fmla="*/ 5260584 w 5282625"/>
              <a:gd name="connsiteY138" fmla="*/ 1671637 h 2933700"/>
              <a:gd name="connsiteX139" fmla="*/ 5274872 w 5282625"/>
              <a:gd name="connsiteY139" fmla="*/ 1885950 h 2933700"/>
              <a:gd name="connsiteX140" fmla="*/ 5270109 w 5282625"/>
              <a:gd name="connsiteY140" fmla="*/ 2162175 h 2933700"/>
              <a:gd name="connsiteX141" fmla="*/ 5251059 w 5282625"/>
              <a:gd name="connsiteY141" fmla="*/ 2205037 h 2933700"/>
              <a:gd name="connsiteX142" fmla="*/ 5232009 w 5282625"/>
              <a:gd name="connsiteY142" fmla="*/ 2252662 h 2933700"/>
              <a:gd name="connsiteX143" fmla="*/ 5222484 w 5282625"/>
              <a:gd name="connsiteY143" fmla="*/ 2281237 h 2933700"/>
              <a:gd name="connsiteX144" fmla="*/ 5212959 w 5282625"/>
              <a:gd name="connsiteY144" fmla="*/ 2305050 h 2933700"/>
              <a:gd name="connsiteX145" fmla="*/ 5198672 w 5282625"/>
              <a:gd name="connsiteY145" fmla="*/ 2333625 h 2933700"/>
              <a:gd name="connsiteX146" fmla="*/ 5184384 w 5282625"/>
              <a:gd name="connsiteY146" fmla="*/ 2381250 h 2933700"/>
              <a:gd name="connsiteX147" fmla="*/ 5170097 w 5282625"/>
              <a:gd name="connsiteY147" fmla="*/ 2419350 h 2933700"/>
              <a:gd name="connsiteX148" fmla="*/ 5165334 w 5282625"/>
              <a:gd name="connsiteY148" fmla="*/ 2447925 h 2933700"/>
              <a:gd name="connsiteX149" fmla="*/ 5131997 w 5282625"/>
              <a:gd name="connsiteY149" fmla="*/ 2557462 h 2933700"/>
              <a:gd name="connsiteX150" fmla="*/ 5117709 w 5282625"/>
              <a:gd name="connsiteY150" fmla="*/ 2609850 h 2933700"/>
              <a:gd name="connsiteX151" fmla="*/ 5108184 w 5282625"/>
              <a:gd name="connsiteY151" fmla="*/ 2657475 h 2933700"/>
              <a:gd name="connsiteX152" fmla="*/ 5084372 w 5282625"/>
              <a:gd name="connsiteY152" fmla="*/ 2728912 h 2933700"/>
              <a:gd name="connsiteX153" fmla="*/ 5079609 w 5282625"/>
              <a:gd name="connsiteY153" fmla="*/ 2757487 h 2933700"/>
              <a:gd name="connsiteX154" fmla="*/ 5074847 w 5282625"/>
              <a:gd name="connsiteY154" fmla="*/ 2781300 h 2933700"/>
              <a:gd name="connsiteX155" fmla="*/ 5055797 w 5282625"/>
              <a:gd name="connsiteY155" fmla="*/ 2890837 h 2933700"/>
              <a:gd name="connsiteX156" fmla="*/ 5022459 w 5282625"/>
              <a:gd name="connsiteY156" fmla="*/ 2924175 h 2933700"/>
              <a:gd name="connsiteX157" fmla="*/ 4970072 w 5282625"/>
              <a:gd name="connsiteY157" fmla="*/ 2933700 h 2933700"/>
              <a:gd name="connsiteX158" fmla="*/ 4917684 w 5282625"/>
              <a:gd name="connsiteY158" fmla="*/ 2928937 h 2933700"/>
              <a:gd name="connsiteX159" fmla="*/ 4893872 w 5282625"/>
              <a:gd name="connsiteY159" fmla="*/ 2905125 h 2933700"/>
              <a:gd name="connsiteX160" fmla="*/ 4865297 w 5282625"/>
              <a:gd name="connsiteY160" fmla="*/ 2886075 h 2933700"/>
              <a:gd name="connsiteX161" fmla="*/ 4831959 w 5282625"/>
              <a:gd name="connsiteY161" fmla="*/ 2847975 h 2933700"/>
              <a:gd name="connsiteX162" fmla="*/ 4727184 w 5282625"/>
              <a:gd name="connsiteY162" fmla="*/ 2771775 h 2933700"/>
              <a:gd name="connsiteX163" fmla="*/ 4693847 w 5282625"/>
              <a:gd name="connsiteY163" fmla="*/ 2728912 h 2933700"/>
              <a:gd name="connsiteX164" fmla="*/ 4655747 w 5282625"/>
              <a:gd name="connsiteY164" fmla="*/ 2695575 h 2933700"/>
              <a:gd name="connsiteX165" fmla="*/ 4593834 w 5282625"/>
              <a:gd name="connsiteY165" fmla="*/ 2590800 h 2933700"/>
              <a:gd name="connsiteX166" fmla="*/ 4574784 w 5282625"/>
              <a:gd name="connsiteY166" fmla="*/ 2557462 h 2933700"/>
              <a:gd name="connsiteX167" fmla="*/ 4560497 w 5282625"/>
              <a:gd name="connsiteY167" fmla="*/ 2519362 h 2933700"/>
              <a:gd name="connsiteX168" fmla="*/ 4541447 w 5282625"/>
              <a:gd name="connsiteY168" fmla="*/ 2476500 h 2933700"/>
              <a:gd name="connsiteX169" fmla="*/ 4531922 w 5282625"/>
              <a:gd name="connsiteY169" fmla="*/ 2447925 h 2933700"/>
              <a:gd name="connsiteX170" fmla="*/ 4517634 w 5282625"/>
              <a:gd name="connsiteY170" fmla="*/ 2419350 h 2933700"/>
              <a:gd name="connsiteX171" fmla="*/ 4508109 w 5282625"/>
              <a:gd name="connsiteY171" fmla="*/ 2395537 h 2933700"/>
              <a:gd name="connsiteX172" fmla="*/ 4498584 w 5282625"/>
              <a:gd name="connsiteY172" fmla="*/ 2357437 h 2933700"/>
              <a:gd name="connsiteX173" fmla="*/ 4484297 w 5282625"/>
              <a:gd name="connsiteY173" fmla="*/ 2276475 h 2933700"/>
              <a:gd name="connsiteX174" fmla="*/ 4470009 w 5282625"/>
              <a:gd name="connsiteY174" fmla="*/ 2257425 h 2933700"/>
              <a:gd name="connsiteX175" fmla="*/ 4446197 w 5282625"/>
              <a:gd name="connsiteY175" fmla="*/ 2219325 h 2933700"/>
              <a:gd name="connsiteX176" fmla="*/ 4431909 w 5282625"/>
              <a:gd name="connsiteY176" fmla="*/ 2205037 h 2933700"/>
              <a:gd name="connsiteX177" fmla="*/ 4408097 w 5282625"/>
              <a:gd name="connsiteY177" fmla="*/ 2176462 h 2933700"/>
              <a:gd name="connsiteX178" fmla="*/ 4374759 w 5282625"/>
              <a:gd name="connsiteY178" fmla="*/ 2138362 h 2933700"/>
              <a:gd name="connsiteX179" fmla="*/ 4355709 w 5282625"/>
              <a:gd name="connsiteY179" fmla="*/ 2076450 h 2933700"/>
              <a:gd name="connsiteX180" fmla="*/ 4350947 w 5282625"/>
              <a:gd name="connsiteY180" fmla="*/ 2043112 h 2933700"/>
              <a:gd name="connsiteX181" fmla="*/ 4346184 w 5282625"/>
              <a:gd name="connsiteY181" fmla="*/ 1757362 h 2933700"/>
              <a:gd name="connsiteX182" fmla="*/ 4341422 w 5282625"/>
              <a:gd name="connsiteY182" fmla="*/ 1743075 h 2933700"/>
              <a:gd name="connsiteX183" fmla="*/ 4308084 w 5282625"/>
              <a:gd name="connsiteY183" fmla="*/ 1724025 h 2933700"/>
              <a:gd name="connsiteX184" fmla="*/ 4269984 w 5282625"/>
              <a:gd name="connsiteY184" fmla="*/ 1709737 h 2933700"/>
              <a:gd name="connsiteX185" fmla="*/ 4189022 w 5282625"/>
              <a:gd name="connsiteY185" fmla="*/ 1690687 h 2933700"/>
              <a:gd name="connsiteX186" fmla="*/ 4141397 w 5282625"/>
              <a:gd name="connsiteY186" fmla="*/ 1704975 h 2933700"/>
              <a:gd name="connsiteX187" fmla="*/ 4098534 w 5282625"/>
              <a:gd name="connsiteY187" fmla="*/ 1733550 h 2933700"/>
              <a:gd name="connsiteX188" fmla="*/ 4084247 w 5282625"/>
              <a:gd name="connsiteY188" fmla="*/ 1743075 h 2933700"/>
              <a:gd name="connsiteX189" fmla="*/ 4012809 w 5282625"/>
              <a:gd name="connsiteY189" fmla="*/ 1747837 h 2933700"/>
              <a:gd name="connsiteX190" fmla="*/ 3888984 w 5282625"/>
              <a:gd name="connsiteY190" fmla="*/ 1733550 h 2933700"/>
              <a:gd name="connsiteX191" fmla="*/ 3869934 w 5282625"/>
              <a:gd name="connsiteY191" fmla="*/ 1714500 h 2933700"/>
              <a:gd name="connsiteX192" fmla="*/ 3831834 w 5282625"/>
              <a:gd name="connsiteY192" fmla="*/ 1704975 h 2933700"/>
              <a:gd name="connsiteX193" fmla="*/ 3812784 w 5282625"/>
              <a:gd name="connsiteY193" fmla="*/ 1690687 h 2933700"/>
              <a:gd name="connsiteX194" fmla="*/ 3684197 w 5282625"/>
              <a:gd name="connsiteY194" fmla="*/ 1690687 h 2933700"/>
              <a:gd name="connsiteX195" fmla="*/ 3612759 w 5282625"/>
              <a:gd name="connsiteY195" fmla="*/ 1728787 h 2933700"/>
              <a:gd name="connsiteX196" fmla="*/ 3584184 w 5282625"/>
              <a:gd name="connsiteY196" fmla="*/ 1752600 h 2933700"/>
              <a:gd name="connsiteX197" fmla="*/ 3560372 w 5282625"/>
              <a:gd name="connsiteY197" fmla="*/ 1766887 h 2933700"/>
              <a:gd name="connsiteX198" fmla="*/ 3541322 w 5282625"/>
              <a:gd name="connsiteY198" fmla="*/ 1785937 h 2933700"/>
              <a:gd name="connsiteX199" fmla="*/ 3512747 w 5282625"/>
              <a:gd name="connsiteY199" fmla="*/ 1804987 h 2933700"/>
              <a:gd name="connsiteX200" fmla="*/ 3498459 w 5282625"/>
              <a:gd name="connsiteY200" fmla="*/ 1824037 h 2933700"/>
              <a:gd name="connsiteX201" fmla="*/ 3474647 w 5282625"/>
              <a:gd name="connsiteY201" fmla="*/ 1838325 h 2933700"/>
              <a:gd name="connsiteX202" fmla="*/ 3431784 w 5282625"/>
              <a:gd name="connsiteY202" fmla="*/ 1862137 h 2933700"/>
              <a:gd name="connsiteX203" fmla="*/ 3388922 w 5282625"/>
              <a:gd name="connsiteY203" fmla="*/ 1885950 h 2933700"/>
              <a:gd name="connsiteX204" fmla="*/ 3374634 w 5282625"/>
              <a:gd name="connsiteY204" fmla="*/ 1895475 h 2933700"/>
              <a:gd name="connsiteX205" fmla="*/ 3350822 w 5282625"/>
              <a:gd name="connsiteY205" fmla="*/ 1900237 h 2933700"/>
              <a:gd name="connsiteX206" fmla="*/ 3303197 w 5282625"/>
              <a:gd name="connsiteY206" fmla="*/ 1919287 h 2933700"/>
              <a:gd name="connsiteX207" fmla="*/ 3279384 w 5282625"/>
              <a:gd name="connsiteY207" fmla="*/ 1928812 h 2933700"/>
              <a:gd name="connsiteX208" fmla="*/ 3046022 w 5282625"/>
              <a:gd name="connsiteY208" fmla="*/ 1928812 h 2933700"/>
              <a:gd name="connsiteX209" fmla="*/ 3026972 w 5282625"/>
              <a:gd name="connsiteY209" fmla="*/ 1943100 h 2933700"/>
              <a:gd name="connsiteX210" fmla="*/ 3003159 w 5282625"/>
              <a:gd name="connsiteY210" fmla="*/ 1947862 h 2933700"/>
              <a:gd name="connsiteX211" fmla="*/ 2988872 w 5282625"/>
              <a:gd name="connsiteY211" fmla="*/ 1962150 h 2933700"/>
              <a:gd name="connsiteX212" fmla="*/ 2946009 w 5282625"/>
              <a:gd name="connsiteY212" fmla="*/ 1976437 h 2933700"/>
              <a:gd name="connsiteX213" fmla="*/ 2907909 w 5282625"/>
              <a:gd name="connsiteY213" fmla="*/ 1995487 h 2933700"/>
              <a:gd name="connsiteX214" fmla="*/ 2865047 w 5282625"/>
              <a:gd name="connsiteY214" fmla="*/ 2005012 h 2933700"/>
              <a:gd name="connsiteX215" fmla="*/ 2826947 w 5282625"/>
              <a:gd name="connsiteY215" fmla="*/ 2009775 h 2933700"/>
              <a:gd name="connsiteX216" fmla="*/ 2798372 w 5282625"/>
              <a:gd name="connsiteY216" fmla="*/ 2019300 h 2933700"/>
              <a:gd name="connsiteX217" fmla="*/ 2760272 w 5282625"/>
              <a:gd name="connsiteY217" fmla="*/ 2024062 h 2933700"/>
              <a:gd name="connsiteX218" fmla="*/ 2745984 w 5282625"/>
              <a:gd name="connsiteY218" fmla="*/ 2038350 h 2933700"/>
              <a:gd name="connsiteX219" fmla="*/ 2712647 w 5282625"/>
              <a:gd name="connsiteY219" fmla="*/ 2066925 h 2933700"/>
              <a:gd name="connsiteX220" fmla="*/ 2665022 w 5282625"/>
              <a:gd name="connsiteY220" fmla="*/ 2090737 h 2933700"/>
              <a:gd name="connsiteX221" fmla="*/ 2626922 w 5282625"/>
              <a:gd name="connsiteY221" fmla="*/ 2105025 h 2933700"/>
              <a:gd name="connsiteX222" fmla="*/ 2579297 w 5282625"/>
              <a:gd name="connsiteY222" fmla="*/ 2133600 h 2933700"/>
              <a:gd name="connsiteX223" fmla="*/ 2555484 w 5282625"/>
              <a:gd name="connsiteY223" fmla="*/ 2147887 h 2933700"/>
              <a:gd name="connsiteX224" fmla="*/ 2536434 w 5282625"/>
              <a:gd name="connsiteY224" fmla="*/ 2162175 h 2933700"/>
              <a:gd name="connsiteX225" fmla="*/ 2493572 w 5282625"/>
              <a:gd name="connsiteY225" fmla="*/ 2171700 h 2933700"/>
              <a:gd name="connsiteX226" fmla="*/ 2464997 w 5282625"/>
              <a:gd name="connsiteY226" fmla="*/ 2181225 h 2933700"/>
              <a:gd name="connsiteX227" fmla="*/ 2445947 w 5282625"/>
              <a:gd name="connsiteY227" fmla="*/ 2185987 h 2933700"/>
              <a:gd name="connsiteX228" fmla="*/ 2403084 w 5282625"/>
              <a:gd name="connsiteY228" fmla="*/ 2200275 h 2933700"/>
              <a:gd name="connsiteX229" fmla="*/ 2388797 w 5282625"/>
              <a:gd name="connsiteY229" fmla="*/ 2205037 h 2933700"/>
              <a:gd name="connsiteX230" fmla="*/ 2369747 w 5282625"/>
              <a:gd name="connsiteY230" fmla="*/ 2214562 h 2933700"/>
              <a:gd name="connsiteX231" fmla="*/ 2350697 w 5282625"/>
              <a:gd name="connsiteY231" fmla="*/ 2219325 h 2933700"/>
              <a:gd name="connsiteX232" fmla="*/ 2288784 w 5282625"/>
              <a:gd name="connsiteY232" fmla="*/ 2228850 h 2933700"/>
              <a:gd name="connsiteX233" fmla="*/ 2241159 w 5282625"/>
              <a:gd name="connsiteY233" fmla="*/ 2243137 h 2933700"/>
              <a:gd name="connsiteX234" fmla="*/ 2222109 w 5282625"/>
              <a:gd name="connsiteY234" fmla="*/ 2247900 h 2933700"/>
              <a:gd name="connsiteX235" fmla="*/ 2188772 w 5282625"/>
              <a:gd name="connsiteY235" fmla="*/ 2257425 h 2933700"/>
              <a:gd name="connsiteX236" fmla="*/ 2136384 w 5282625"/>
              <a:gd name="connsiteY236" fmla="*/ 2262187 h 2933700"/>
              <a:gd name="connsiteX237" fmla="*/ 2103047 w 5282625"/>
              <a:gd name="connsiteY237" fmla="*/ 2266950 h 2933700"/>
              <a:gd name="connsiteX238" fmla="*/ 2079234 w 5282625"/>
              <a:gd name="connsiteY238" fmla="*/ 2295525 h 2933700"/>
              <a:gd name="connsiteX239" fmla="*/ 2060184 w 5282625"/>
              <a:gd name="connsiteY239" fmla="*/ 2300287 h 2933700"/>
              <a:gd name="connsiteX240" fmla="*/ 1993509 w 5282625"/>
              <a:gd name="connsiteY240" fmla="*/ 2338387 h 2933700"/>
              <a:gd name="connsiteX241" fmla="*/ 1955409 w 5282625"/>
              <a:gd name="connsiteY241" fmla="*/ 2352675 h 2933700"/>
              <a:gd name="connsiteX242" fmla="*/ 1941122 w 5282625"/>
              <a:gd name="connsiteY242" fmla="*/ 2357437 h 2933700"/>
              <a:gd name="connsiteX243" fmla="*/ 1798247 w 5282625"/>
              <a:gd name="connsiteY243" fmla="*/ 2405062 h 2933700"/>
              <a:gd name="connsiteX244" fmla="*/ 1745859 w 5282625"/>
              <a:gd name="connsiteY244" fmla="*/ 2419350 h 2933700"/>
              <a:gd name="connsiteX245" fmla="*/ 1698234 w 5282625"/>
              <a:gd name="connsiteY245" fmla="*/ 2438400 h 2933700"/>
              <a:gd name="connsiteX246" fmla="*/ 1674422 w 5282625"/>
              <a:gd name="connsiteY246" fmla="*/ 2443162 h 2933700"/>
              <a:gd name="connsiteX247" fmla="*/ 1641084 w 5282625"/>
              <a:gd name="connsiteY247" fmla="*/ 2452687 h 2933700"/>
              <a:gd name="connsiteX248" fmla="*/ 1617272 w 5282625"/>
              <a:gd name="connsiteY248" fmla="*/ 2466975 h 2933700"/>
              <a:gd name="connsiteX249" fmla="*/ 1602984 w 5282625"/>
              <a:gd name="connsiteY249" fmla="*/ 2471737 h 2933700"/>
              <a:gd name="connsiteX250" fmla="*/ 1550597 w 5282625"/>
              <a:gd name="connsiteY250" fmla="*/ 2481262 h 2933700"/>
              <a:gd name="connsiteX251" fmla="*/ 1502972 w 5282625"/>
              <a:gd name="connsiteY251" fmla="*/ 2505075 h 2933700"/>
              <a:gd name="connsiteX252" fmla="*/ 1464872 w 5282625"/>
              <a:gd name="connsiteY252" fmla="*/ 2514600 h 2933700"/>
              <a:gd name="connsiteX253" fmla="*/ 1445822 w 5282625"/>
              <a:gd name="connsiteY253" fmla="*/ 2524125 h 2933700"/>
              <a:gd name="connsiteX254" fmla="*/ 1412484 w 5282625"/>
              <a:gd name="connsiteY254" fmla="*/ 2533650 h 2933700"/>
              <a:gd name="connsiteX255" fmla="*/ 1360097 w 5282625"/>
              <a:gd name="connsiteY255" fmla="*/ 2557462 h 2933700"/>
              <a:gd name="connsiteX256" fmla="*/ 1279134 w 5282625"/>
              <a:gd name="connsiteY256" fmla="*/ 2595562 h 2933700"/>
              <a:gd name="connsiteX257" fmla="*/ 1260084 w 5282625"/>
              <a:gd name="connsiteY257" fmla="*/ 2605087 h 2933700"/>
              <a:gd name="connsiteX258" fmla="*/ 1183884 w 5282625"/>
              <a:gd name="connsiteY258" fmla="*/ 2619375 h 2933700"/>
              <a:gd name="connsiteX259" fmla="*/ 1155309 w 5282625"/>
              <a:gd name="connsiteY259" fmla="*/ 2628900 h 2933700"/>
              <a:gd name="connsiteX260" fmla="*/ 1098159 w 5282625"/>
              <a:gd name="connsiteY260" fmla="*/ 2638425 h 2933700"/>
              <a:gd name="connsiteX261" fmla="*/ 1055297 w 5282625"/>
              <a:gd name="connsiteY261" fmla="*/ 2647950 h 2933700"/>
              <a:gd name="connsiteX262" fmla="*/ 874322 w 5282625"/>
              <a:gd name="connsiteY262" fmla="*/ 2647950 h 2933700"/>
              <a:gd name="connsiteX263" fmla="*/ 850509 w 5282625"/>
              <a:gd name="connsiteY263" fmla="*/ 2652712 h 2933700"/>
              <a:gd name="connsiteX264" fmla="*/ 802884 w 5282625"/>
              <a:gd name="connsiteY264" fmla="*/ 2671762 h 2933700"/>
              <a:gd name="connsiteX265" fmla="*/ 774309 w 5282625"/>
              <a:gd name="connsiteY265" fmla="*/ 2686050 h 2933700"/>
              <a:gd name="connsiteX266" fmla="*/ 726684 w 5282625"/>
              <a:gd name="connsiteY266" fmla="*/ 2705100 h 2933700"/>
              <a:gd name="connsiteX267" fmla="*/ 702872 w 5282625"/>
              <a:gd name="connsiteY267" fmla="*/ 2714625 h 2933700"/>
              <a:gd name="connsiteX268" fmla="*/ 679059 w 5282625"/>
              <a:gd name="connsiteY268" fmla="*/ 2728912 h 2933700"/>
              <a:gd name="connsiteX269" fmla="*/ 655247 w 5282625"/>
              <a:gd name="connsiteY269" fmla="*/ 2733675 h 2933700"/>
              <a:gd name="connsiteX270" fmla="*/ 612384 w 5282625"/>
              <a:gd name="connsiteY270" fmla="*/ 2752725 h 2933700"/>
              <a:gd name="connsiteX271" fmla="*/ 588572 w 5282625"/>
              <a:gd name="connsiteY271" fmla="*/ 2767012 h 2933700"/>
              <a:gd name="connsiteX272" fmla="*/ 521897 w 5282625"/>
              <a:gd name="connsiteY272" fmla="*/ 2776537 h 2933700"/>
              <a:gd name="connsiteX273" fmla="*/ 336159 w 5282625"/>
              <a:gd name="connsiteY273" fmla="*/ 2790825 h 2933700"/>
              <a:gd name="connsiteX274" fmla="*/ 150422 w 5282625"/>
              <a:gd name="connsiteY274" fmla="*/ 2786062 h 2933700"/>
              <a:gd name="connsiteX275" fmla="*/ 78984 w 5282625"/>
              <a:gd name="connsiteY275" fmla="*/ 2781300 h 2933700"/>
              <a:gd name="connsiteX276" fmla="*/ 40884 w 5282625"/>
              <a:gd name="connsiteY276" fmla="*/ 2776537 h 2933700"/>
              <a:gd name="connsiteX277" fmla="*/ 7547 w 5282625"/>
              <a:gd name="connsiteY277" fmla="*/ 2757487 h 2933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</a:cxnLst>
            <a:rect l="l" t="t" r="r" b="b"/>
            <a:pathLst>
              <a:path w="5282625" h="2933700">
                <a:moveTo>
                  <a:pt x="7547" y="2757487"/>
                </a:moveTo>
                <a:cubicBezTo>
                  <a:pt x="1991" y="2740818"/>
                  <a:pt x="-6217" y="2735023"/>
                  <a:pt x="7547" y="2676525"/>
                </a:cubicBezTo>
                <a:cubicBezTo>
                  <a:pt x="9505" y="2668203"/>
                  <a:pt x="11860" y="2659488"/>
                  <a:pt x="17072" y="2652712"/>
                </a:cubicBezTo>
                <a:cubicBezTo>
                  <a:pt x="25510" y="2641742"/>
                  <a:pt x="59985" y="2614510"/>
                  <a:pt x="69459" y="2595562"/>
                </a:cubicBezTo>
                <a:cubicBezTo>
                  <a:pt x="77105" y="2580269"/>
                  <a:pt x="79025" y="2562163"/>
                  <a:pt x="88509" y="2547937"/>
                </a:cubicBezTo>
                <a:cubicBezTo>
                  <a:pt x="103626" y="2525261"/>
                  <a:pt x="107321" y="2522279"/>
                  <a:pt x="117084" y="2500312"/>
                </a:cubicBezTo>
                <a:cubicBezTo>
                  <a:pt x="126475" y="2479182"/>
                  <a:pt x="124341" y="2474006"/>
                  <a:pt x="140897" y="2457450"/>
                </a:cubicBezTo>
                <a:cubicBezTo>
                  <a:pt x="144944" y="2453403"/>
                  <a:pt x="151137" y="2451972"/>
                  <a:pt x="155184" y="2447925"/>
                </a:cubicBezTo>
                <a:cubicBezTo>
                  <a:pt x="166857" y="2436252"/>
                  <a:pt x="169508" y="2423656"/>
                  <a:pt x="183759" y="2414587"/>
                </a:cubicBezTo>
                <a:cubicBezTo>
                  <a:pt x="195738" y="2406964"/>
                  <a:pt x="209683" y="2402842"/>
                  <a:pt x="221859" y="2395537"/>
                </a:cubicBezTo>
                <a:cubicBezTo>
                  <a:pt x="237734" y="2386012"/>
                  <a:pt x="252149" y="2373462"/>
                  <a:pt x="269484" y="2366962"/>
                </a:cubicBezTo>
                <a:cubicBezTo>
                  <a:pt x="292103" y="2358480"/>
                  <a:pt x="313135" y="2350057"/>
                  <a:pt x="336159" y="2343150"/>
                </a:cubicBezTo>
                <a:cubicBezTo>
                  <a:pt x="342428" y="2341269"/>
                  <a:pt x="349080" y="2340685"/>
                  <a:pt x="355209" y="2338387"/>
                </a:cubicBezTo>
                <a:cubicBezTo>
                  <a:pt x="361856" y="2335894"/>
                  <a:pt x="367667" y="2331499"/>
                  <a:pt x="374259" y="2328862"/>
                </a:cubicBezTo>
                <a:cubicBezTo>
                  <a:pt x="383581" y="2325133"/>
                  <a:pt x="393694" y="2323492"/>
                  <a:pt x="402834" y="2319337"/>
                </a:cubicBezTo>
                <a:cubicBezTo>
                  <a:pt x="440429" y="2302249"/>
                  <a:pt x="415903" y="2302281"/>
                  <a:pt x="464747" y="2286000"/>
                </a:cubicBezTo>
                <a:cubicBezTo>
                  <a:pt x="474272" y="2282825"/>
                  <a:pt x="484054" y="2280337"/>
                  <a:pt x="493322" y="2276475"/>
                </a:cubicBezTo>
                <a:cubicBezTo>
                  <a:pt x="503152" y="2272379"/>
                  <a:pt x="511846" y="2265705"/>
                  <a:pt x="521897" y="2262187"/>
                </a:cubicBezTo>
                <a:cubicBezTo>
                  <a:pt x="543714" y="2254551"/>
                  <a:pt x="567111" y="2251722"/>
                  <a:pt x="588572" y="2243137"/>
                </a:cubicBezTo>
                <a:cubicBezTo>
                  <a:pt x="645071" y="2220537"/>
                  <a:pt x="574481" y="2247834"/>
                  <a:pt x="645722" y="2224087"/>
                </a:cubicBezTo>
                <a:cubicBezTo>
                  <a:pt x="728626" y="2196452"/>
                  <a:pt x="595933" y="2235591"/>
                  <a:pt x="702872" y="2205037"/>
                </a:cubicBezTo>
                <a:cubicBezTo>
                  <a:pt x="715572" y="2197100"/>
                  <a:pt x="727577" y="2187923"/>
                  <a:pt x="740972" y="2181225"/>
                </a:cubicBezTo>
                <a:cubicBezTo>
                  <a:pt x="765770" y="2168826"/>
                  <a:pt x="795523" y="2165207"/>
                  <a:pt x="817172" y="2147887"/>
                </a:cubicBezTo>
                <a:cubicBezTo>
                  <a:pt x="848524" y="2122805"/>
                  <a:pt x="830957" y="2130508"/>
                  <a:pt x="869559" y="2124075"/>
                </a:cubicBezTo>
                <a:cubicBezTo>
                  <a:pt x="883762" y="2118394"/>
                  <a:pt x="907495" y="2108360"/>
                  <a:pt x="921947" y="2105025"/>
                </a:cubicBezTo>
                <a:cubicBezTo>
                  <a:pt x="932885" y="2102501"/>
                  <a:pt x="944172" y="2101850"/>
                  <a:pt x="955284" y="2100262"/>
                </a:cubicBezTo>
                <a:cubicBezTo>
                  <a:pt x="967984" y="2095500"/>
                  <a:pt x="980438" y="2090021"/>
                  <a:pt x="993384" y="2085975"/>
                </a:cubicBezTo>
                <a:cubicBezTo>
                  <a:pt x="1005879" y="2082070"/>
                  <a:pt x="1018835" y="2079823"/>
                  <a:pt x="1031484" y="2076450"/>
                </a:cubicBezTo>
                <a:cubicBezTo>
                  <a:pt x="1042651" y="2073472"/>
                  <a:pt x="1053801" y="2070405"/>
                  <a:pt x="1064822" y="2066925"/>
                </a:cubicBezTo>
                <a:cubicBezTo>
                  <a:pt x="1083970" y="2060878"/>
                  <a:pt x="1103170" y="2054926"/>
                  <a:pt x="1121972" y="2047875"/>
                </a:cubicBezTo>
                <a:cubicBezTo>
                  <a:pt x="1134672" y="2043112"/>
                  <a:pt x="1147003" y="2037217"/>
                  <a:pt x="1160072" y="2033587"/>
                </a:cubicBezTo>
                <a:cubicBezTo>
                  <a:pt x="1175671" y="2029254"/>
                  <a:pt x="1191822" y="2027237"/>
                  <a:pt x="1207697" y="2024062"/>
                </a:cubicBezTo>
                <a:cubicBezTo>
                  <a:pt x="1238653" y="2015331"/>
                  <a:pt x="1305328" y="1996281"/>
                  <a:pt x="1345809" y="1981200"/>
                </a:cubicBezTo>
                <a:cubicBezTo>
                  <a:pt x="1392291" y="1965706"/>
                  <a:pt x="1390956" y="1967648"/>
                  <a:pt x="1450584" y="1933575"/>
                </a:cubicBezTo>
                <a:cubicBezTo>
                  <a:pt x="1461697" y="1927225"/>
                  <a:pt x="1473618" y="1922117"/>
                  <a:pt x="1483922" y="1914525"/>
                </a:cubicBezTo>
                <a:cubicBezTo>
                  <a:pt x="1503885" y="1899815"/>
                  <a:pt x="1525581" y="1886264"/>
                  <a:pt x="1541072" y="1866900"/>
                </a:cubicBezTo>
                <a:cubicBezTo>
                  <a:pt x="1555832" y="1848450"/>
                  <a:pt x="1561680" y="1839342"/>
                  <a:pt x="1579172" y="1824037"/>
                </a:cubicBezTo>
                <a:cubicBezTo>
                  <a:pt x="1585146" y="1818810"/>
                  <a:pt x="1591872" y="1814512"/>
                  <a:pt x="1598222" y="1809750"/>
                </a:cubicBezTo>
                <a:cubicBezTo>
                  <a:pt x="1611583" y="1776347"/>
                  <a:pt x="1617902" y="1756628"/>
                  <a:pt x="1645847" y="1724025"/>
                </a:cubicBezTo>
                <a:cubicBezTo>
                  <a:pt x="1655372" y="1712912"/>
                  <a:pt x="1665380" y="1702196"/>
                  <a:pt x="1674422" y="1690687"/>
                </a:cubicBezTo>
                <a:cubicBezTo>
                  <a:pt x="1710559" y="1644694"/>
                  <a:pt x="1686880" y="1671307"/>
                  <a:pt x="1717284" y="1624012"/>
                </a:cubicBezTo>
                <a:cubicBezTo>
                  <a:pt x="1724669" y="1612525"/>
                  <a:pt x="1732903" y="1601600"/>
                  <a:pt x="1741097" y="1590675"/>
                </a:cubicBezTo>
                <a:cubicBezTo>
                  <a:pt x="1751957" y="1576195"/>
                  <a:pt x="1766339" y="1564001"/>
                  <a:pt x="1774434" y="1547812"/>
                </a:cubicBezTo>
                <a:cubicBezTo>
                  <a:pt x="1795113" y="1506454"/>
                  <a:pt x="1771215" y="1549230"/>
                  <a:pt x="1798247" y="1514475"/>
                </a:cubicBezTo>
                <a:cubicBezTo>
                  <a:pt x="1805275" y="1505439"/>
                  <a:pt x="1808139" y="1492769"/>
                  <a:pt x="1817297" y="1485900"/>
                </a:cubicBezTo>
                <a:lnTo>
                  <a:pt x="1855397" y="1457325"/>
                </a:lnTo>
                <a:cubicBezTo>
                  <a:pt x="1858572" y="1452562"/>
                  <a:pt x="1860452" y="1446613"/>
                  <a:pt x="1864922" y="1443037"/>
                </a:cubicBezTo>
                <a:cubicBezTo>
                  <a:pt x="1871114" y="1438084"/>
                  <a:pt x="1907452" y="1433595"/>
                  <a:pt x="1907784" y="1433512"/>
                </a:cubicBezTo>
                <a:cubicBezTo>
                  <a:pt x="1917524" y="1431077"/>
                  <a:pt x="1926673" y="1426629"/>
                  <a:pt x="1936359" y="1423987"/>
                </a:cubicBezTo>
                <a:cubicBezTo>
                  <a:pt x="1944169" y="1421857"/>
                  <a:pt x="1952234" y="1420812"/>
                  <a:pt x="1960172" y="1419225"/>
                </a:cubicBezTo>
                <a:cubicBezTo>
                  <a:pt x="1980809" y="1422400"/>
                  <a:pt x="2001827" y="1423686"/>
                  <a:pt x="2022084" y="1428750"/>
                </a:cubicBezTo>
                <a:cubicBezTo>
                  <a:pt x="2027637" y="1430138"/>
                  <a:pt x="2031402" y="1435435"/>
                  <a:pt x="2036372" y="1438275"/>
                </a:cubicBezTo>
                <a:cubicBezTo>
                  <a:pt x="2042536" y="1441797"/>
                  <a:pt x="2049742" y="1443540"/>
                  <a:pt x="2055422" y="1447800"/>
                </a:cubicBezTo>
                <a:cubicBezTo>
                  <a:pt x="2103562" y="1483905"/>
                  <a:pt x="2047411" y="1453319"/>
                  <a:pt x="2093522" y="1476375"/>
                </a:cubicBezTo>
                <a:cubicBezTo>
                  <a:pt x="2099905" y="1484354"/>
                  <a:pt x="2121531" y="1513183"/>
                  <a:pt x="2131622" y="1519237"/>
                </a:cubicBezTo>
                <a:cubicBezTo>
                  <a:pt x="2139902" y="1524205"/>
                  <a:pt x="2167736" y="1530647"/>
                  <a:pt x="2179247" y="1533525"/>
                </a:cubicBezTo>
                <a:cubicBezTo>
                  <a:pt x="2190359" y="1531937"/>
                  <a:pt x="2201832" y="1531988"/>
                  <a:pt x="2212584" y="1528762"/>
                </a:cubicBezTo>
                <a:cubicBezTo>
                  <a:pt x="2218067" y="1527117"/>
                  <a:pt x="2221752" y="1521797"/>
                  <a:pt x="2226872" y="1519237"/>
                </a:cubicBezTo>
                <a:cubicBezTo>
                  <a:pt x="2231362" y="1516992"/>
                  <a:pt x="2236397" y="1516062"/>
                  <a:pt x="2241159" y="1514475"/>
                </a:cubicBezTo>
                <a:cubicBezTo>
                  <a:pt x="2302858" y="1452776"/>
                  <a:pt x="2207337" y="1543396"/>
                  <a:pt x="2274497" y="1495425"/>
                </a:cubicBezTo>
                <a:cubicBezTo>
                  <a:pt x="2280956" y="1490811"/>
                  <a:pt x="2283171" y="1481988"/>
                  <a:pt x="2288784" y="1476375"/>
                </a:cubicBezTo>
                <a:cubicBezTo>
                  <a:pt x="2292831" y="1472328"/>
                  <a:pt x="2298414" y="1470177"/>
                  <a:pt x="2303072" y="1466850"/>
                </a:cubicBezTo>
                <a:cubicBezTo>
                  <a:pt x="2309531" y="1462236"/>
                  <a:pt x="2316509" y="1458175"/>
                  <a:pt x="2322122" y="1452562"/>
                </a:cubicBezTo>
                <a:cubicBezTo>
                  <a:pt x="2327735" y="1446949"/>
                  <a:pt x="2330383" y="1438678"/>
                  <a:pt x="2336409" y="1433512"/>
                </a:cubicBezTo>
                <a:cubicBezTo>
                  <a:pt x="2341799" y="1428892"/>
                  <a:pt x="2349295" y="1427509"/>
                  <a:pt x="2355459" y="1423987"/>
                </a:cubicBezTo>
                <a:cubicBezTo>
                  <a:pt x="2372935" y="1414001"/>
                  <a:pt x="2373378" y="1407313"/>
                  <a:pt x="2398322" y="1404937"/>
                </a:cubicBezTo>
                <a:lnTo>
                  <a:pt x="2498334" y="1395412"/>
                </a:lnTo>
                <a:cubicBezTo>
                  <a:pt x="2509447" y="1390650"/>
                  <a:pt x="2520202" y="1384948"/>
                  <a:pt x="2531672" y="1381125"/>
                </a:cubicBezTo>
                <a:cubicBezTo>
                  <a:pt x="2544091" y="1376985"/>
                  <a:pt x="2558464" y="1378196"/>
                  <a:pt x="2569772" y="1371600"/>
                </a:cubicBezTo>
                <a:cubicBezTo>
                  <a:pt x="2597197" y="1355602"/>
                  <a:pt x="2626138" y="1339243"/>
                  <a:pt x="2645972" y="1314450"/>
                </a:cubicBezTo>
                <a:cubicBezTo>
                  <a:pt x="2652322" y="1306512"/>
                  <a:pt x="2658328" y="1298287"/>
                  <a:pt x="2665022" y="1290637"/>
                </a:cubicBezTo>
                <a:cubicBezTo>
                  <a:pt x="2677549" y="1276320"/>
                  <a:pt x="2687555" y="1269753"/>
                  <a:pt x="2703122" y="1257300"/>
                </a:cubicBezTo>
                <a:cubicBezTo>
                  <a:pt x="2707884" y="1249362"/>
                  <a:pt x="2712140" y="1241098"/>
                  <a:pt x="2717409" y="1233487"/>
                </a:cubicBezTo>
                <a:cubicBezTo>
                  <a:pt x="2736693" y="1205632"/>
                  <a:pt x="2756170" y="1182092"/>
                  <a:pt x="2779322" y="1157287"/>
                </a:cubicBezTo>
                <a:cubicBezTo>
                  <a:pt x="2790045" y="1145798"/>
                  <a:pt x="2799583" y="1132667"/>
                  <a:pt x="2812659" y="1123950"/>
                </a:cubicBezTo>
                <a:cubicBezTo>
                  <a:pt x="2836472" y="1108075"/>
                  <a:pt x="2860514" y="1092539"/>
                  <a:pt x="2884097" y="1076325"/>
                </a:cubicBezTo>
                <a:cubicBezTo>
                  <a:pt x="2895350" y="1068588"/>
                  <a:pt x="2904186" y="1055824"/>
                  <a:pt x="2917434" y="1052512"/>
                </a:cubicBezTo>
                <a:cubicBezTo>
                  <a:pt x="2964902" y="1040645"/>
                  <a:pt x="2942621" y="1045139"/>
                  <a:pt x="2984109" y="1038225"/>
                </a:cubicBezTo>
                <a:cubicBezTo>
                  <a:pt x="2992047" y="1035050"/>
                  <a:pt x="2999733" y="1031157"/>
                  <a:pt x="3007922" y="1028700"/>
                </a:cubicBezTo>
                <a:cubicBezTo>
                  <a:pt x="3015675" y="1026374"/>
                  <a:pt x="3023770" y="1025385"/>
                  <a:pt x="3031734" y="1023937"/>
                </a:cubicBezTo>
                <a:cubicBezTo>
                  <a:pt x="3081713" y="1014850"/>
                  <a:pt x="3070896" y="1018587"/>
                  <a:pt x="3146034" y="1014412"/>
                </a:cubicBezTo>
                <a:cubicBezTo>
                  <a:pt x="3258499" y="1000354"/>
                  <a:pt x="3196660" y="1005999"/>
                  <a:pt x="3331772" y="1000125"/>
                </a:cubicBezTo>
                <a:cubicBezTo>
                  <a:pt x="3341297" y="996950"/>
                  <a:pt x="3350530" y="992704"/>
                  <a:pt x="3360347" y="990600"/>
                </a:cubicBezTo>
                <a:cubicBezTo>
                  <a:pt x="3372862" y="987918"/>
                  <a:pt x="3385760" y="987529"/>
                  <a:pt x="3398447" y="985837"/>
                </a:cubicBezTo>
                <a:lnTo>
                  <a:pt x="3431784" y="981075"/>
                </a:lnTo>
                <a:cubicBezTo>
                  <a:pt x="3442897" y="976312"/>
                  <a:pt x="3453760" y="970919"/>
                  <a:pt x="3465122" y="966787"/>
                </a:cubicBezTo>
                <a:cubicBezTo>
                  <a:pt x="3488711" y="958209"/>
                  <a:pt x="3514109" y="954201"/>
                  <a:pt x="3536559" y="942975"/>
                </a:cubicBezTo>
                <a:cubicBezTo>
                  <a:pt x="3569132" y="926688"/>
                  <a:pt x="3599870" y="913002"/>
                  <a:pt x="3627047" y="885825"/>
                </a:cubicBezTo>
                <a:cubicBezTo>
                  <a:pt x="3632508" y="880364"/>
                  <a:pt x="3666876" y="850977"/>
                  <a:pt x="3674672" y="833437"/>
                </a:cubicBezTo>
                <a:cubicBezTo>
                  <a:pt x="3688723" y="801823"/>
                  <a:pt x="3690642" y="767304"/>
                  <a:pt x="3693722" y="733425"/>
                </a:cubicBezTo>
                <a:cubicBezTo>
                  <a:pt x="3700841" y="655113"/>
                  <a:pt x="3694943" y="701056"/>
                  <a:pt x="3703247" y="642937"/>
                </a:cubicBezTo>
                <a:cubicBezTo>
                  <a:pt x="3704834" y="612775"/>
                  <a:pt x="3704263" y="582421"/>
                  <a:pt x="3708009" y="552450"/>
                </a:cubicBezTo>
                <a:cubicBezTo>
                  <a:pt x="3709069" y="543967"/>
                  <a:pt x="3714831" y="536747"/>
                  <a:pt x="3717534" y="528637"/>
                </a:cubicBezTo>
                <a:cubicBezTo>
                  <a:pt x="3721189" y="517673"/>
                  <a:pt x="3722910" y="506087"/>
                  <a:pt x="3727059" y="495300"/>
                </a:cubicBezTo>
                <a:cubicBezTo>
                  <a:pt x="3730882" y="485361"/>
                  <a:pt x="3737251" y="476555"/>
                  <a:pt x="3741347" y="466725"/>
                </a:cubicBezTo>
                <a:cubicBezTo>
                  <a:pt x="3745209" y="457457"/>
                  <a:pt x="3747347" y="447551"/>
                  <a:pt x="3750872" y="438150"/>
                </a:cubicBezTo>
                <a:cubicBezTo>
                  <a:pt x="3756875" y="422141"/>
                  <a:pt x="3762276" y="405818"/>
                  <a:pt x="3769922" y="390525"/>
                </a:cubicBezTo>
                <a:lnTo>
                  <a:pt x="3788972" y="352425"/>
                </a:lnTo>
                <a:cubicBezTo>
                  <a:pt x="3799885" y="308772"/>
                  <a:pt x="3791236" y="325217"/>
                  <a:pt x="3808022" y="300037"/>
                </a:cubicBezTo>
                <a:cubicBezTo>
                  <a:pt x="3809609" y="290512"/>
                  <a:pt x="3810009" y="280711"/>
                  <a:pt x="3812784" y="271462"/>
                </a:cubicBezTo>
                <a:cubicBezTo>
                  <a:pt x="3816871" y="257838"/>
                  <a:pt x="3824819" y="249817"/>
                  <a:pt x="3831834" y="238125"/>
                </a:cubicBezTo>
                <a:cubicBezTo>
                  <a:pt x="3843181" y="219214"/>
                  <a:pt x="3855309" y="200701"/>
                  <a:pt x="3865172" y="180975"/>
                </a:cubicBezTo>
                <a:cubicBezTo>
                  <a:pt x="3892534" y="126250"/>
                  <a:pt x="3878335" y="147549"/>
                  <a:pt x="3903272" y="114300"/>
                </a:cubicBezTo>
                <a:cubicBezTo>
                  <a:pt x="3904859" y="109537"/>
                  <a:pt x="3905789" y="104502"/>
                  <a:pt x="3908034" y="100012"/>
                </a:cubicBezTo>
                <a:cubicBezTo>
                  <a:pt x="3915276" y="85528"/>
                  <a:pt x="3930202" y="71840"/>
                  <a:pt x="3941372" y="61912"/>
                </a:cubicBezTo>
                <a:cubicBezTo>
                  <a:pt x="3947305" y="56639"/>
                  <a:pt x="3953691" y="51832"/>
                  <a:pt x="3960422" y="47625"/>
                </a:cubicBezTo>
                <a:cubicBezTo>
                  <a:pt x="3966442" y="43862"/>
                  <a:pt x="3973308" y="41622"/>
                  <a:pt x="3979472" y="38100"/>
                </a:cubicBezTo>
                <a:cubicBezTo>
                  <a:pt x="3999460" y="26678"/>
                  <a:pt x="3992983" y="23942"/>
                  <a:pt x="4022334" y="19050"/>
                </a:cubicBezTo>
                <a:cubicBezTo>
                  <a:pt x="4031859" y="17462"/>
                  <a:pt x="4041483" y="16382"/>
                  <a:pt x="4050909" y="14287"/>
                </a:cubicBezTo>
                <a:cubicBezTo>
                  <a:pt x="4091360" y="5298"/>
                  <a:pt x="4024341" y="9168"/>
                  <a:pt x="4108059" y="4762"/>
                </a:cubicBezTo>
                <a:cubicBezTo>
                  <a:pt x="4154060" y="2341"/>
                  <a:pt x="4200134" y="1587"/>
                  <a:pt x="4246172" y="0"/>
                </a:cubicBezTo>
                <a:cubicBezTo>
                  <a:pt x="4282684" y="1587"/>
                  <a:pt x="4319249" y="2247"/>
                  <a:pt x="4355709" y="4762"/>
                </a:cubicBezTo>
                <a:cubicBezTo>
                  <a:pt x="4365343" y="5426"/>
                  <a:pt x="4374740" y="8057"/>
                  <a:pt x="4384284" y="9525"/>
                </a:cubicBezTo>
                <a:cubicBezTo>
                  <a:pt x="4412731" y="13901"/>
                  <a:pt x="4426506" y="15398"/>
                  <a:pt x="4455722" y="19050"/>
                </a:cubicBezTo>
                <a:cubicBezTo>
                  <a:pt x="4466834" y="23812"/>
                  <a:pt x="4478246" y="27930"/>
                  <a:pt x="4489059" y="33337"/>
                </a:cubicBezTo>
                <a:cubicBezTo>
                  <a:pt x="4535635" y="56625"/>
                  <a:pt x="4511113" y="51488"/>
                  <a:pt x="4565259" y="71437"/>
                </a:cubicBezTo>
                <a:cubicBezTo>
                  <a:pt x="4580811" y="77167"/>
                  <a:pt x="4597255" y="80209"/>
                  <a:pt x="4612884" y="85725"/>
                </a:cubicBezTo>
                <a:cubicBezTo>
                  <a:pt x="4741691" y="131186"/>
                  <a:pt x="4541783" y="66787"/>
                  <a:pt x="4684322" y="114300"/>
                </a:cubicBezTo>
                <a:cubicBezTo>
                  <a:pt x="4700045" y="119541"/>
                  <a:pt x="4716395" y="122857"/>
                  <a:pt x="4731947" y="128587"/>
                </a:cubicBezTo>
                <a:cubicBezTo>
                  <a:pt x="4746618" y="133992"/>
                  <a:pt x="4760438" y="141478"/>
                  <a:pt x="4774809" y="147637"/>
                </a:cubicBezTo>
                <a:cubicBezTo>
                  <a:pt x="4782667" y="151005"/>
                  <a:pt x="4790588" y="154240"/>
                  <a:pt x="4798622" y="157162"/>
                </a:cubicBezTo>
                <a:cubicBezTo>
                  <a:pt x="4895594" y="192424"/>
                  <a:pt x="4768400" y="146032"/>
                  <a:pt x="4851009" y="171450"/>
                </a:cubicBezTo>
                <a:cubicBezTo>
                  <a:pt x="4863973" y="175439"/>
                  <a:pt x="4876589" y="180520"/>
                  <a:pt x="4889109" y="185737"/>
                </a:cubicBezTo>
                <a:cubicBezTo>
                  <a:pt x="4909623" y="194284"/>
                  <a:pt x="4975693" y="222287"/>
                  <a:pt x="5003409" y="238125"/>
                </a:cubicBezTo>
                <a:cubicBezTo>
                  <a:pt x="5033639" y="255400"/>
                  <a:pt x="5032570" y="259218"/>
                  <a:pt x="5060559" y="280987"/>
                </a:cubicBezTo>
                <a:cubicBezTo>
                  <a:pt x="5065077" y="284501"/>
                  <a:pt x="5070084" y="287337"/>
                  <a:pt x="5074847" y="290512"/>
                </a:cubicBezTo>
                <a:cubicBezTo>
                  <a:pt x="5092648" y="317215"/>
                  <a:pt x="5074421" y="293308"/>
                  <a:pt x="5103422" y="319087"/>
                </a:cubicBezTo>
                <a:cubicBezTo>
                  <a:pt x="5136257" y="348274"/>
                  <a:pt x="5114137" y="338535"/>
                  <a:pt x="5141522" y="347662"/>
                </a:cubicBezTo>
                <a:cubicBezTo>
                  <a:pt x="5147872" y="354012"/>
                  <a:pt x="5153388" y="361324"/>
                  <a:pt x="5160572" y="366712"/>
                </a:cubicBezTo>
                <a:cubicBezTo>
                  <a:pt x="5166252" y="370972"/>
                  <a:pt x="5174602" y="371217"/>
                  <a:pt x="5179622" y="376237"/>
                </a:cubicBezTo>
                <a:cubicBezTo>
                  <a:pt x="5184642" y="381257"/>
                  <a:pt x="5184602" y="389833"/>
                  <a:pt x="5189147" y="395287"/>
                </a:cubicBezTo>
                <a:cubicBezTo>
                  <a:pt x="5192811" y="399684"/>
                  <a:pt x="5199387" y="400765"/>
                  <a:pt x="5203434" y="404812"/>
                </a:cubicBezTo>
                <a:cubicBezTo>
                  <a:pt x="5210622" y="412000"/>
                  <a:pt x="5216134" y="420687"/>
                  <a:pt x="5222484" y="428625"/>
                </a:cubicBezTo>
                <a:cubicBezTo>
                  <a:pt x="5232181" y="486804"/>
                  <a:pt x="5220159" y="431947"/>
                  <a:pt x="5236772" y="476250"/>
                </a:cubicBezTo>
                <a:cubicBezTo>
                  <a:pt x="5241952" y="490065"/>
                  <a:pt x="5244559" y="516475"/>
                  <a:pt x="5246297" y="528637"/>
                </a:cubicBezTo>
                <a:cubicBezTo>
                  <a:pt x="5244376" y="613169"/>
                  <a:pt x="5236772" y="933710"/>
                  <a:pt x="5236772" y="1000125"/>
                </a:cubicBezTo>
                <a:cubicBezTo>
                  <a:pt x="5236772" y="1060533"/>
                  <a:pt x="5243088" y="1413442"/>
                  <a:pt x="5246297" y="1509712"/>
                </a:cubicBezTo>
                <a:cubicBezTo>
                  <a:pt x="5247198" y="1536731"/>
                  <a:pt x="5248903" y="1563727"/>
                  <a:pt x="5251059" y="1590675"/>
                </a:cubicBezTo>
                <a:cubicBezTo>
                  <a:pt x="5256196" y="1654892"/>
                  <a:pt x="5255991" y="1602742"/>
                  <a:pt x="5260584" y="1671637"/>
                </a:cubicBezTo>
                <a:cubicBezTo>
                  <a:pt x="5276066" y="1903869"/>
                  <a:pt x="5262492" y="1774538"/>
                  <a:pt x="5274872" y="1885950"/>
                </a:cubicBezTo>
                <a:cubicBezTo>
                  <a:pt x="5277183" y="1994568"/>
                  <a:pt x="5293657" y="2067984"/>
                  <a:pt x="5270109" y="2162175"/>
                </a:cubicBezTo>
                <a:cubicBezTo>
                  <a:pt x="5267069" y="2174335"/>
                  <a:pt x="5256832" y="2193491"/>
                  <a:pt x="5251059" y="2205037"/>
                </a:cubicBezTo>
                <a:cubicBezTo>
                  <a:pt x="5241409" y="2253294"/>
                  <a:pt x="5253976" y="2204336"/>
                  <a:pt x="5232009" y="2252662"/>
                </a:cubicBezTo>
                <a:cubicBezTo>
                  <a:pt x="5227854" y="2261802"/>
                  <a:pt x="5225915" y="2271801"/>
                  <a:pt x="5222484" y="2281237"/>
                </a:cubicBezTo>
                <a:cubicBezTo>
                  <a:pt x="5219562" y="2289271"/>
                  <a:pt x="5216497" y="2297267"/>
                  <a:pt x="5212959" y="2305050"/>
                </a:cubicBezTo>
                <a:cubicBezTo>
                  <a:pt x="5208552" y="2314745"/>
                  <a:pt x="5202411" y="2323654"/>
                  <a:pt x="5198672" y="2333625"/>
                </a:cubicBezTo>
                <a:cubicBezTo>
                  <a:pt x="5192852" y="2349144"/>
                  <a:pt x="5189625" y="2365526"/>
                  <a:pt x="5184384" y="2381250"/>
                </a:cubicBezTo>
                <a:cubicBezTo>
                  <a:pt x="5180095" y="2394118"/>
                  <a:pt x="5174859" y="2406650"/>
                  <a:pt x="5170097" y="2419350"/>
                </a:cubicBezTo>
                <a:cubicBezTo>
                  <a:pt x="5168509" y="2428875"/>
                  <a:pt x="5167676" y="2438557"/>
                  <a:pt x="5165334" y="2447925"/>
                </a:cubicBezTo>
                <a:cubicBezTo>
                  <a:pt x="5142965" y="2537400"/>
                  <a:pt x="5153060" y="2487251"/>
                  <a:pt x="5131997" y="2557462"/>
                </a:cubicBezTo>
                <a:cubicBezTo>
                  <a:pt x="5126796" y="2574799"/>
                  <a:pt x="5121902" y="2592242"/>
                  <a:pt x="5117709" y="2609850"/>
                </a:cubicBezTo>
                <a:cubicBezTo>
                  <a:pt x="5113959" y="2625599"/>
                  <a:pt x="5112549" y="2641885"/>
                  <a:pt x="5108184" y="2657475"/>
                </a:cubicBezTo>
                <a:cubicBezTo>
                  <a:pt x="5101416" y="2681646"/>
                  <a:pt x="5088499" y="2704153"/>
                  <a:pt x="5084372" y="2728912"/>
                </a:cubicBezTo>
                <a:cubicBezTo>
                  <a:pt x="5082784" y="2738437"/>
                  <a:pt x="5081336" y="2747986"/>
                  <a:pt x="5079609" y="2757487"/>
                </a:cubicBezTo>
                <a:cubicBezTo>
                  <a:pt x="5078161" y="2765451"/>
                  <a:pt x="5075992" y="2773287"/>
                  <a:pt x="5074847" y="2781300"/>
                </a:cubicBezTo>
                <a:cubicBezTo>
                  <a:pt x="5071538" y="2804464"/>
                  <a:pt x="5068901" y="2862010"/>
                  <a:pt x="5055797" y="2890837"/>
                </a:cubicBezTo>
                <a:cubicBezTo>
                  <a:pt x="5050194" y="2903162"/>
                  <a:pt x="5034411" y="2918199"/>
                  <a:pt x="5022459" y="2924175"/>
                </a:cubicBezTo>
                <a:cubicBezTo>
                  <a:pt x="5013480" y="2928664"/>
                  <a:pt x="4973941" y="2933147"/>
                  <a:pt x="4970072" y="2933700"/>
                </a:cubicBezTo>
                <a:cubicBezTo>
                  <a:pt x="4952609" y="2932112"/>
                  <a:pt x="4934102" y="2935094"/>
                  <a:pt x="4917684" y="2928937"/>
                </a:cubicBezTo>
                <a:cubicBezTo>
                  <a:pt x="4907174" y="2924996"/>
                  <a:pt x="4902560" y="2912233"/>
                  <a:pt x="4893872" y="2905125"/>
                </a:cubicBezTo>
                <a:cubicBezTo>
                  <a:pt x="4885012" y="2897876"/>
                  <a:pt x="4873709" y="2893840"/>
                  <a:pt x="4865297" y="2886075"/>
                </a:cubicBezTo>
                <a:cubicBezTo>
                  <a:pt x="4852897" y="2874629"/>
                  <a:pt x="4844659" y="2859088"/>
                  <a:pt x="4831959" y="2847975"/>
                </a:cubicBezTo>
                <a:cubicBezTo>
                  <a:pt x="4797340" y="2817683"/>
                  <a:pt x="4757359" y="2810573"/>
                  <a:pt x="4727184" y="2771775"/>
                </a:cubicBezTo>
                <a:cubicBezTo>
                  <a:pt x="4716072" y="2757487"/>
                  <a:pt x="4706227" y="2742117"/>
                  <a:pt x="4693847" y="2728912"/>
                </a:cubicBezTo>
                <a:cubicBezTo>
                  <a:pt x="4682305" y="2716601"/>
                  <a:pt x="4666365" y="2708691"/>
                  <a:pt x="4655747" y="2695575"/>
                </a:cubicBezTo>
                <a:cubicBezTo>
                  <a:pt x="4619286" y="2650535"/>
                  <a:pt x="4617133" y="2634486"/>
                  <a:pt x="4593834" y="2590800"/>
                </a:cubicBezTo>
                <a:cubicBezTo>
                  <a:pt x="4587811" y="2579507"/>
                  <a:pt x="4580196" y="2569060"/>
                  <a:pt x="4574784" y="2557462"/>
                </a:cubicBezTo>
                <a:cubicBezTo>
                  <a:pt x="4569048" y="2545171"/>
                  <a:pt x="4565661" y="2531904"/>
                  <a:pt x="4560497" y="2519362"/>
                </a:cubicBezTo>
                <a:cubicBezTo>
                  <a:pt x="4554544" y="2504905"/>
                  <a:pt x="4547254" y="2491017"/>
                  <a:pt x="4541447" y="2476500"/>
                </a:cubicBezTo>
                <a:cubicBezTo>
                  <a:pt x="4537718" y="2467178"/>
                  <a:pt x="4535784" y="2457193"/>
                  <a:pt x="4531922" y="2447925"/>
                </a:cubicBezTo>
                <a:cubicBezTo>
                  <a:pt x="4527826" y="2438095"/>
                  <a:pt x="4522041" y="2429045"/>
                  <a:pt x="4517634" y="2419350"/>
                </a:cubicBezTo>
                <a:cubicBezTo>
                  <a:pt x="4514096" y="2411567"/>
                  <a:pt x="4510623" y="2403708"/>
                  <a:pt x="4508109" y="2395537"/>
                </a:cubicBezTo>
                <a:cubicBezTo>
                  <a:pt x="4504259" y="2383025"/>
                  <a:pt x="4498584" y="2357437"/>
                  <a:pt x="4498584" y="2357437"/>
                </a:cubicBezTo>
                <a:cubicBezTo>
                  <a:pt x="4495840" y="2332738"/>
                  <a:pt x="4494155" y="2300133"/>
                  <a:pt x="4484297" y="2276475"/>
                </a:cubicBezTo>
                <a:cubicBezTo>
                  <a:pt x="4481244" y="2269148"/>
                  <a:pt x="4474412" y="2264030"/>
                  <a:pt x="4470009" y="2257425"/>
                </a:cubicBezTo>
                <a:cubicBezTo>
                  <a:pt x="4466904" y="2252768"/>
                  <a:pt x="4452122" y="2226434"/>
                  <a:pt x="4446197" y="2219325"/>
                </a:cubicBezTo>
                <a:cubicBezTo>
                  <a:pt x="4441885" y="2214151"/>
                  <a:pt x="4436384" y="2210071"/>
                  <a:pt x="4431909" y="2205037"/>
                </a:cubicBezTo>
                <a:cubicBezTo>
                  <a:pt x="4423672" y="2195770"/>
                  <a:pt x="4416391" y="2185678"/>
                  <a:pt x="4408097" y="2176462"/>
                </a:cubicBezTo>
                <a:cubicBezTo>
                  <a:pt x="4371098" y="2135352"/>
                  <a:pt x="4405339" y="2179134"/>
                  <a:pt x="4374759" y="2138362"/>
                </a:cubicBezTo>
                <a:cubicBezTo>
                  <a:pt x="4369050" y="2121235"/>
                  <a:pt x="4359393" y="2093644"/>
                  <a:pt x="4355709" y="2076450"/>
                </a:cubicBezTo>
                <a:cubicBezTo>
                  <a:pt x="4353357" y="2065474"/>
                  <a:pt x="4352534" y="2054225"/>
                  <a:pt x="4350947" y="2043112"/>
                </a:cubicBezTo>
                <a:cubicBezTo>
                  <a:pt x="4349359" y="1947862"/>
                  <a:pt x="4349207" y="1852577"/>
                  <a:pt x="4346184" y="1757362"/>
                </a:cubicBezTo>
                <a:cubicBezTo>
                  <a:pt x="4346025" y="1752345"/>
                  <a:pt x="4344558" y="1746995"/>
                  <a:pt x="4341422" y="1743075"/>
                </a:cubicBezTo>
                <a:cubicBezTo>
                  <a:pt x="4337313" y="1737938"/>
                  <a:pt x="4312302" y="1725783"/>
                  <a:pt x="4308084" y="1724025"/>
                </a:cubicBezTo>
                <a:cubicBezTo>
                  <a:pt x="4295564" y="1718808"/>
                  <a:pt x="4282976" y="1713634"/>
                  <a:pt x="4269984" y="1709737"/>
                </a:cubicBezTo>
                <a:cubicBezTo>
                  <a:pt x="4237496" y="1699991"/>
                  <a:pt x="4218685" y="1696620"/>
                  <a:pt x="4189022" y="1690687"/>
                </a:cubicBezTo>
                <a:cubicBezTo>
                  <a:pt x="4173147" y="1695450"/>
                  <a:pt x="4156376" y="1697880"/>
                  <a:pt x="4141397" y="1704975"/>
                </a:cubicBezTo>
                <a:cubicBezTo>
                  <a:pt x="4125878" y="1712326"/>
                  <a:pt x="4112822" y="1724025"/>
                  <a:pt x="4098534" y="1733550"/>
                </a:cubicBezTo>
                <a:cubicBezTo>
                  <a:pt x="4093772" y="1736725"/>
                  <a:pt x="4089958" y="1742694"/>
                  <a:pt x="4084247" y="1743075"/>
                </a:cubicBezTo>
                <a:lnTo>
                  <a:pt x="4012809" y="1747837"/>
                </a:lnTo>
                <a:cubicBezTo>
                  <a:pt x="3971534" y="1743075"/>
                  <a:pt x="3929446" y="1742991"/>
                  <a:pt x="3888984" y="1733550"/>
                </a:cubicBezTo>
                <a:cubicBezTo>
                  <a:pt x="3880239" y="1731509"/>
                  <a:pt x="3877966" y="1718516"/>
                  <a:pt x="3869934" y="1714500"/>
                </a:cubicBezTo>
                <a:cubicBezTo>
                  <a:pt x="3858225" y="1708646"/>
                  <a:pt x="3831834" y="1704975"/>
                  <a:pt x="3831834" y="1704975"/>
                </a:cubicBezTo>
                <a:cubicBezTo>
                  <a:pt x="3825484" y="1700212"/>
                  <a:pt x="3820314" y="1693197"/>
                  <a:pt x="3812784" y="1690687"/>
                </a:cubicBezTo>
                <a:cubicBezTo>
                  <a:pt x="3781459" y="1680245"/>
                  <a:pt x="3700749" y="1689816"/>
                  <a:pt x="3684197" y="1690687"/>
                </a:cubicBezTo>
                <a:cubicBezTo>
                  <a:pt x="3649294" y="1705646"/>
                  <a:pt x="3645999" y="1705044"/>
                  <a:pt x="3612759" y="1728787"/>
                </a:cubicBezTo>
                <a:cubicBezTo>
                  <a:pt x="3602670" y="1735994"/>
                  <a:pt x="3594211" y="1745307"/>
                  <a:pt x="3584184" y="1752600"/>
                </a:cubicBezTo>
                <a:cubicBezTo>
                  <a:pt x="3576698" y="1758044"/>
                  <a:pt x="3567679" y="1761204"/>
                  <a:pt x="3560372" y="1766887"/>
                </a:cubicBezTo>
                <a:cubicBezTo>
                  <a:pt x="3553283" y="1772400"/>
                  <a:pt x="3548334" y="1780327"/>
                  <a:pt x="3541322" y="1785937"/>
                </a:cubicBezTo>
                <a:cubicBezTo>
                  <a:pt x="3532383" y="1793088"/>
                  <a:pt x="3521303" y="1797382"/>
                  <a:pt x="3512747" y="1804987"/>
                </a:cubicBezTo>
                <a:cubicBezTo>
                  <a:pt x="3506814" y="1810260"/>
                  <a:pt x="3504433" y="1818810"/>
                  <a:pt x="3498459" y="1824037"/>
                </a:cubicBezTo>
                <a:cubicBezTo>
                  <a:pt x="3491493" y="1830133"/>
                  <a:pt x="3482739" y="1833829"/>
                  <a:pt x="3474647" y="1838325"/>
                </a:cubicBezTo>
                <a:cubicBezTo>
                  <a:pt x="3447413" y="1853455"/>
                  <a:pt x="3461560" y="1842287"/>
                  <a:pt x="3431784" y="1862137"/>
                </a:cubicBezTo>
                <a:cubicBezTo>
                  <a:pt x="3375574" y="1899610"/>
                  <a:pt x="3452760" y="1854031"/>
                  <a:pt x="3388922" y="1885950"/>
                </a:cubicBezTo>
                <a:cubicBezTo>
                  <a:pt x="3383802" y="1888510"/>
                  <a:pt x="3379994" y="1893465"/>
                  <a:pt x="3374634" y="1895475"/>
                </a:cubicBezTo>
                <a:cubicBezTo>
                  <a:pt x="3367055" y="1898317"/>
                  <a:pt x="3358759" y="1898650"/>
                  <a:pt x="3350822" y="1900237"/>
                </a:cubicBezTo>
                <a:lnTo>
                  <a:pt x="3303197" y="1919287"/>
                </a:lnTo>
                <a:lnTo>
                  <a:pt x="3279384" y="1928812"/>
                </a:lnTo>
                <a:cubicBezTo>
                  <a:pt x="3188867" y="1921850"/>
                  <a:pt x="3159722" y="1917442"/>
                  <a:pt x="3046022" y="1928812"/>
                </a:cubicBezTo>
                <a:cubicBezTo>
                  <a:pt x="3038124" y="1929602"/>
                  <a:pt x="3034225" y="1939876"/>
                  <a:pt x="3026972" y="1943100"/>
                </a:cubicBezTo>
                <a:cubicBezTo>
                  <a:pt x="3019575" y="1946388"/>
                  <a:pt x="3011097" y="1946275"/>
                  <a:pt x="3003159" y="1947862"/>
                </a:cubicBezTo>
                <a:cubicBezTo>
                  <a:pt x="2998397" y="1952625"/>
                  <a:pt x="2994353" y="1958235"/>
                  <a:pt x="2988872" y="1962150"/>
                </a:cubicBezTo>
                <a:cubicBezTo>
                  <a:pt x="2973536" y="1973104"/>
                  <a:pt x="2964293" y="1972781"/>
                  <a:pt x="2946009" y="1976437"/>
                </a:cubicBezTo>
                <a:cubicBezTo>
                  <a:pt x="2933309" y="1982787"/>
                  <a:pt x="2921684" y="1992043"/>
                  <a:pt x="2907909" y="1995487"/>
                </a:cubicBezTo>
                <a:cubicBezTo>
                  <a:pt x="2892732" y="1999282"/>
                  <a:pt x="2880776" y="2002592"/>
                  <a:pt x="2865047" y="2005012"/>
                </a:cubicBezTo>
                <a:cubicBezTo>
                  <a:pt x="2852397" y="2006958"/>
                  <a:pt x="2839647" y="2008187"/>
                  <a:pt x="2826947" y="2009775"/>
                </a:cubicBezTo>
                <a:cubicBezTo>
                  <a:pt x="2817422" y="2012950"/>
                  <a:pt x="2808189" y="2017196"/>
                  <a:pt x="2798372" y="2019300"/>
                </a:cubicBezTo>
                <a:cubicBezTo>
                  <a:pt x="2785857" y="2021982"/>
                  <a:pt x="2772300" y="2019688"/>
                  <a:pt x="2760272" y="2024062"/>
                </a:cubicBezTo>
                <a:cubicBezTo>
                  <a:pt x="2753942" y="2026364"/>
                  <a:pt x="2750990" y="2033844"/>
                  <a:pt x="2745984" y="2038350"/>
                </a:cubicBezTo>
                <a:cubicBezTo>
                  <a:pt x="2735105" y="2048141"/>
                  <a:pt x="2724935" y="2058974"/>
                  <a:pt x="2712647" y="2066925"/>
                </a:cubicBezTo>
                <a:cubicBezTo>
                  <a:pt x="2697746" y="2076567"/>
                  <a:pt x="2680897" y="2082800"/>
                  <a:pt x="2665022" y="2090737"/>
                </a:cubicBezTo>
                <a:cubicBezTo>
                  <a:pt x="2640117" y="2103189"/>
                  <a:pt x="2652860" y="2098540"/>
                  <a:pt x="2626922" y="2105025"/>
                </a:cubicBezTo>
                <a:lnTo>
                  <a:pt x="2579297" y="2133600"/>
                </a:lnTo>
                <a:cubicBezTo>
                  <a:pt x="2571359" y="2138362"/>
                  <a:pt x="2562889" y="2142333"/>
                  <a:pt x="2555484" y="2147887"/>
                </a:cubicBezTo>
                <a:cubicBezTo>
                  <a:pt x="2549134" y="2152650"/>
                  <a:pt x="2543842" y="2159325"/>
                  <a:pt x="2536434" y="2162175"/>
                </a:cubicBezTo>
                <a:cubicBezTo>
                  <a:pt x="2522774" y="2167429"/>
                  <a:pt x="2507714" y="2167929"/>
                  <a:pt x="2493572" y="2171700"/>
                </a:cubicBezTo>
                <a:cubicBezTo>
                  <a:pt x="2483871" y="2174287"/>
                  <a:pt x="2474614" y="2178340"/>
                  <a:pt x="2464997" y="2181225"/>
                </a:cubicBezTo>
                <a:cubicBezTo>
                  <a:pt x="2458728" y="2183106"/>
                  <a:pt x="2452203" y="2184062"/>
                  <a:pt x="2445947" y="2185987"/>
                </a:cubicBezTo>
                <a:cubicBezTo>
                  <a:pt x="2431552" y="2190416"/>
                  <a:pt x="2417372" y="2195512"/>
                  <a:pt x="2403084" y="2200275"/>
                </a:cubicBezTo>
                <a:cubicBezTo>
                  <a:pt x="2398322" y="2201862"/>
                  <a:pt x="2393287" y="2202792"/>
                  <a:pt x="2388797" y="2205037"/>
                </a:cubicBezTo>
                <a:cubicBezTo>
                  <a:pt x="2382447" y="2208212"/>
                  <a:pt x="2376394" y="2212069"/>
                  <a:pt x="2369747" y="2214562"/>
                </a:cubicBezTo>
                <a:cubicBezTo>
                  <a:pt x="2363618" y="2216860"/>
                  <a:pt x="2357115" y="2218041"/>
                  <a:pt x="2350697" y="2219325"/>
                </a:cubicBezTo>
                <a:cubicBezTo>
                  <a:pt x="2334194" y="2222626"/>
                  <a:pt x="2304775" y="2226565"/>
                  <a:pt x="2288784" y="2228850"/>
                </a:cubicBezTo>
                <a:cubicBezTo>
                  <a:pt x="2258189" y="2244147"/>
                  <a:pt x="2280692" y="2235230"/>
                  <a:pt x="2241159" y="2243137"/>
                </a:cubicBezTo>
                <a:cubicBezTo>
                  <a:pt x="2234741" y="2244421"/>
                  <a:pt x="2228403" y="2246102"/>
                  <a:pt x="2222109" y="2247900"/>
                </a:cubicBezTo>
                <a:cubicBezTo>
                  <a:pt x="2209259" y="2251571"/>
                  <a:pt x="2202721" y="2255565"/>
                  <a:pt x="2188772" y="2257425"/>
                </a:cubicBezTo>
                <a:cubicBezTo>
                  <a:pt x="2171391" y="2259742"/>
                  <a:pt x="2153811" y="2260251"/>
                  <a:pt x="2136384" y="2262187"/>
                </a:cubicBezTo>
                <a:cubicBezTo>
                  <a:pt x="2125227" y="2263427"/>
                  <a:pt x="2114159" y="2265362"/>
                  <a:pt x="2103047" y="2266950"/>
                </a:cubicBezTo>
                <a:cubicBezTo>
                  <a:pt x="2096978" y="2276054"/>
                  <a:pt x="2089106" y="2289884"/>
                  <a:pt x="2079234" y="2295525"/>
                </a:cubicBezTo>
                <a:cubicBezTo>
                  <a:pt x="2073551" y="2298772"/>
                  <a:pt x="2066534" y="2298700"/>
                  <a:pt x="2060184" y="2300287"/>
                </a:cubicBezTo>
                <a:cubicBezTo>
                  <a:pt x="2043177" y="2311625"/>
                  <a:pt x="2012846" y="2333552"/>
                  <a:pt x="1993509" y="2338387"/>
                </a:cubicBezTo>
                <a:cubicBezTo>
                  <a:pt x="1958384" y="2347169"/>
                  <a:pt x="1990278" y="2337731"/>
                  <a:pt x="1955409" y="2352675"/>
                </a:cubicBezTo>
                <a:cubicBezTo>
                  <a:pt x="1950795" y="2354652"/>
                  <a:pt x="1967316" y="2348706"/>
                  <a:pt x="1941122" y="2357437"/>
                </a:cubicBezTo>
                <a:lnTo>
                  <a:pt x="1798247" y="2405062"/>
                </a:lnTo>
                <a:cubicBezTo>
                  <a:pt x="1747266" y="2425454"/>
                  <a:pt x="1803427" y="2404958"/>
                  <a:pt x="1745859" y="2419350"/>
                </a:cubicBezTo>
                <a:cubicBezTo>
                  <a:pt x="1666561" y="2439175"/>
                  <a:pt x="1757368" y="2418689"/>
                  <a:pt x="1698234" y="2438400"/>
                </a:cubicBezTo>
                <a:cubicBezTo>
                  <a:pt x="1690555" y="2440960"/>
                  <a:pt x="1682275" y="2441199"/>
                  <a:pt x="1674422" y="2443162"/>
                </a:cubicBezTo>
                <a:cubicBezTo>
                  <a:pt x="1663210" y="2445965"/>
                  <a:pt x="1652197" y="2449512"/>
                  <a:pt x="1641084" y="2452687"/>
                </a:cubicBezTo>
                <a:cubicBezTo>
                  <a:pt x="1633147" y="2457450"/>
                  <a:pt x="1625551" y="2462835"/>
                  <a:pt x="1617272" y="2466975"/>
                </a:cubicBezTo>
                <a:cubicBezTo>
                  <a:pt x="1612782" y="2469220"/>
                  <a:pt x="1607811" y="2470358"/>
                  <a:pt x="1602984" y="2471737"/>
                </a:cubicBezTo>
                <a:cubicBezTo>
                  <a:pt x="1580522" y="2478155"/>
                  <a:pt x="1577589" y="2477406"/>
                  <a:pt x="1550597" y="2481262"/>
                </a:cubicBezTo>
                <a:cubicBezTo>
                  <a:pt x="1531472" y="2494012"/>
                  <a:pt x="1530540" y="2495886"/>
                  <a:pt x="1502972" y="2505075"/>
                </a:cubicBezTo>
                <a:cubicBezTo>
                  <a:pt x="1490553" y="2509215"/>
                  <a:pt x="1476581" y="2508746"/>
                  <a:pt x="1464872" y="2514600"/>
                </a:cubicBezTo>
                <a:cubicBezTo>
                  <a:pt x="1458522" y="2517775"/>
                  <a:pt x="1452470" y="2521632"/>
                  <a:pt x="1445822" y="2524125"/>
                </a:cubicBezTo>
                <a:cubicBezTo>
                  <a:pt x="1438226" y="2526973"/>
                  <a:pt x="1420460" y="2529219"/>
                  <a:pt x="1412484" y="2533650"/>
                </a:cubicBezTo>
                <a:cubicBezTo>
                  <a:pt x="1366141" y="2559396"/>
                  <a:pt x="1402936" y="2548895"/>
                  <a:pt x="1360097" y="2557462"/>
                </a:cubicBezTo>
                <a:cubicBezTo>
                  <a:pt x="1310447" y="2578741"/>
                  <a:pt x="1337570" y="2566344"/>
                  <a:pt x="1279134" y="2595562"/>
                </a:cubicBezTo>
                <a:cubicBezTo>
                  <a:pt x="1272784" y="2598737"/>
                  <a:pt x="1267087" y="2603920"/>
                  <a:pt x="1260084" y="2605087"/>
                </a:cubicBezTo>
                <a:cubicBezTo>
                  <a:pt x="1242786" y="2607970"/>
                  <a:pt x="1195298" y="2615570"/>
                  <a:pt x="1183884" y="2619375"/>
                </a:cubicBezTo>
                <a:cubicBezTo>
                  <a:pt x="1174359" y="2622550"/>
                  <a:pt x="1165110" y="2626722"/>
                  <a:pt x="1155309" y="2628900"/>
                </a:cubicBezTo>
                <a:cubicBezTo>
                  <a:pt x="1136456" y="2633090"/>
                  <a:pt x="1117097" y="2634638"/>
                  <a:pt x="1098159" y="2638425"/>
                </a:cubicBezTo>
                <a:cubicBezTo>
                  <a:pt x="1067929" y="2644471"/>
                  <a:pt x="1082200" y="2641224"/>
                  <a:pt x="1055297" y="2647950"/>
                </a:cubicBezTo>
                <a:cubicBezTo>
                  <a:pt x="960296" y="2643819"/>
                  <a:pt x="957163" y="2639666"/>
                  <a:pt x="874322" y="2647950"/>
                </a:cubicBezTo>
                <a:cubicBezTo>
                  <a:pt x="866267" y="2648755"/>
                  <a:pt x="858447" y="2651125"/>
                  <a:pt x="850509" y="2652712"/>
                </a:cubicBezTo>
                <a:cubicBezTo>
                  <a:pt x="797505" y="2679214"/>
                  <a:pt x="873512" y="2642333"/>
                  <a:pt x="802884" y="2671762"/>
                </a:cubicBezTo>
                <a:cubicBezTo>
                  <a:pt x="793054" y="2675858"/>
                  <a:pt x="784065" y="2681781"/>
                  <a:pt x="774309" y="2686050"/>
                </a:cubicBezTo>
                <a:cubicBezTo>
                  <a:pt x="758645" y="2692903"/>
                  <a:pt x="742559" y="2698750"/>
                  <a:pt x="726684" y="2705100"/>
                </a:cubicBezTo>
                <a:cubicBezTo>
                  <a:pt x="718747" y="2708275"/>
                  <a:pt x="710203" y="2710227"/>
                  <a:pt x="702872" y="2714625"/>
                </a:cubicBezTo>
                <a:cubicBezTo>
                  <a:pt x="694934" y="2719387"/>
                  <a:pt x="687654" y="2725474"/>
                  <a:pt x="679059" y="2728912"/>
                </a:cubicBezTo>
                <a:cubicBezTo>
                  <a:pt x="671543" y="2731918"/>
                  <a:pt x="663184" y="2732087"/>
                  <a:pt x="655247" y="2733675"/>
                </a:cubicBezTo>
                <a:cubicBezTo>
                  <a:pt x="576263" y="2781063"/>
                  <a:pt x="675457" y="2724692"/>
                  <a:pt x="612384" y="2752725"/>
                </a:cubicBezTo>
                <a:cubicBezTo>
                  <a:pt x="603925" y="2756484"/>
                  <a:pt x="603653" y="2763043"/>
                  <a:pt x="588572" y="2767012"/>
                </a:cubicBezTo>
                <a:cubicBezTo>
                  <a:pt x="573491" y="2770981"/>
                  <a:pt x="563966" y="2772568"/>
                  <a:pt x="521897" y="2776537"/>
                </a:cubicBezTo>
                <a:cubicBezTo>
                  <a:pt x="479828" y="2780506"/>
                  <a:pt x="411213" y="2786134"/>
                  <a:pt x="336159" y="2790825"/>
                </a:cubicBezTo>
                <a:lnTo>
                  <a:pt x="150422" y="2786062"/>
                </a:lnTo>
                <a:cubicBezTo>
                  <a:pt x="126573" y="2785179"/>
                  <a:pt x="102760" y="2783367"/>
                  <a:pt x="78984" y="2781300"/>
                </a:cubicBezTo>
                <a:cubicBezTo>
                  <a:pt x="66233" y="2780191"/>
                  <a:pt x="53534" y="2778483"/>
                  <a:pt x="40884" y="2776537"/>
                </a:cubicBezTo>
                <a:cubicBezTo>
                  <a:pt x="32884" y="2775306"/>
                  <a:pt x="13103" y="2774156"/>
                  <a:pt x="7547" y="2757487"/>
                </a:cubicBezTo>
                <a:close/>
              </a:path>
            </a:pathLst>
          </a:custGeom>
          <a:noFill/>
          <a:ln w="15875" cap="sq" cmpd="dbl">
            <a:solidFill>
              <a:schemeClr val="tx1"/>
            </a:solidFill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8AB4D7CC-3AE3-4EFD-A59D-D60CCF287A6A}"/>
              </a:ext>
            </a:extLst>
          </p:cNvPr>
          <p:cNvSpPr txBox="1"/>
          <p:nvPr/>
        </p:nvSpPr>
        <p:spPr>
          <a:xfrm rot="20337961">
            <a:off x="4234723" y="1942996"/>
            <a:ext cx="102143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00" dirty="0"/>
              <a:t>Scp/fiber region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C9AD50A4-C807-41FC-83B8-ECE46ED5F89F}"/>
              </a:ext>
            </a:extLst>
          </p:cNvPr>
          <p:cNvGrpSpPr/>
          <p:nvPr/>
        </p:nvGrpSpPr>
        <p:grpSpPr>
          <a:xfrm>
            <a:off x="3702102" y="768075"/>
            <a:ext cx="2040256" cy="2424305"/>
            <a:chOff x="4838700" y="990600"/>
            <a:chExt cx="4857750" cy="5772150"/>
          </a:xfrm>
        </p:grpSpPr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3F7297BC-21AA-4FEB-B44C-449B014B57C9}"/>
                </a:ext>
              </a:extLst>
            </p:cNvPr>
            <p:cNvSpPr/>
            <p:nvPr/>
          </p:nvSpPr>
          <p:spPr>
            <a:xfrm>
              <a:off x="4838700" y="2813050"/>
              <a:ext cx="1562967" cy="1371600"/>
            </a:xfrm>
            <a:custGeom>
              <a:avLst/>
              <a:gdLst>
                <a:gd name="connsiteX0" fmla="*/ 152400 w 1562967"/>
                <a:gd name="connsiteY0" fmla="*/ 203200 h 1371600"/>
                <a:gd name="connsiteX1" fmla="*/ 120650 w 1562967"/>
                <a:gd name="connsiteY1" fmla="*/ 228600 h 1371600"/>
                <a:gd name="connsiteX2" fmla="*/ 88900 w 1562967"/>
                <a:gd name="connsiteY2" fmla="*/ 266700 h 1371600"/>
                <a:gd name="connsiteX3" fmla="*/ 57150 w 1562967"/>
                <a:gd name="connsiteY3" fmla="*/ 292100 h 1371600"/>
                <a:gd name="connsiteX4" fmla="*/ 38100 w 1562967"/>
                <a:gd name="connsiteY4" fmla="*/ 304800 h 1371600"/>
                <a:gd name="connsiteX5" fmla="*/ 19050 w 1562967"/>
                <a:gd name="connsiteY5" fmla="*/ 323850 h 1371600"/>
                <a:gd name="connsiteX6" fmla="*/ 12700 w 1562967"/>
                <a:gd name="connsiteY6" fmla="*/ 342900 h 1371600"/>
                <a:gd name="connsiteX7" fmla="*/ 0 w 1562967"/>
                <a:gd name="connsiteY7" fmla="*/ 400050 h 1371600"/>
                <a:gd name="connsiteX8" fmla="*/ 12700 w 1562967"/>
                <a:gd name="connsiteY8" fmla="*/ 565150 h 1371600"/>
                <a:gd name="connsiteX9" fmla="*/ 25400 w 1562967"/>
                <a:gd name="connsiteY9" fmla="*/ 628650 h 1371600"/>
                <a:gd name="connsiteX10" fmla="*/ 63500 w 1562967"/>
                <a:gd name="connsiteY10" fmla="*/ 679450 h 1371600"/>
                <a:gd name="connsiteX11" fmla="*/ 88900 w 1562967"/>
                <a:gd name="connsiteY11" fmla="*/ 730250 h 1371600"/>
                <a:gd name="connsiteX12" fmla="*/ 146050 w 1562967"/>
                <a:gd name="connsiteY12" fmla="*/ 781050 h 1371600"/>
                <a:gd name="connsiteX13" fmla="*/ 177800 w 1562967"/>
                <a:gd name="connsiteY13" fmla="*/ 844550 h 1371600"/>
                <a:gd name="connsiteX14" fmla="*/ 196850 w 1562967"/>
                <a:gd name="connsiteY14" fmla="*/ 889000 h 1371600"/>
                <a:gd name="connsiteX15" fmla="*/ 190500 w 1562967"/>
                <a:gd name="connsiteY15" fmla="*/ 990600 h 1371600"/>
                <a:gd name="connsiteX16" fmla="*/ 203200 w 1562967"/>
                <a:gd name="connsiteY16" fmla="*/ 1104900 h 1371600"/>
                <a:gd name="connsiteX17" fmla="*/ 222250 w 1562967"/>
                <a:gd name="connsiteY17" fmla="*/ 1193800 h 1371600"/>
                <a:gd name="connsiteX18" fmla="*/ 234950 w 1562967"/>
                <a:gd name="connsiteY18" fmla="*/ 1231900 h 1371600"/>
                <a:gd name="connsiteX19" fmla="*/ 247650 w 1562967"/>
                <a:gd name="connsiteY19" fmla="*/ 1250950 h 1371600"/>
                <a:gd name="connsiteX20" fmla="*/ 260350 w 1562967"/>
                <a:gd name="connsiteY20" fmla="*/ 1276350 h 1371600"/>
                <a:gd name="connsiteX21" fmla="*/ 317500 w 1562967"/>
                <a:gd name="connsiteY21" fmla="*/ 1320800 h 1371600"/>
                <a:gd name="connsiteX22" fmla="*/ 374650 w 1562967"/>
                <a:gd name="connsiteY22" fmla="*/ 1371600 h 1371600"/>
                <a:gd name="connsiteX23" fmla="*/ 539750 w 1562967"/>
                <a:gd name="connsiteY23" fmla="*/ 1358900 h 1371600"/>
                <a:gd name="connsiteX24" fmla="*/ 596900 w 1562967"/>
                <a:gd name="connsiteY24" fmla="*/ 1320800 h 1371600"/>
                <a:gd name="connsiteX25" fmla="*/ 692150 w 1562967"/>
                <a:gd name="connsiteY25" fmla="*/ 1257300 h 1371600"/>
                <a:gd name="connsiteX26" fmla="*/ 704850 w 1562967"/>
                <a:gd name="connsiteY26" fmla="*/ 1238250 h 1371600"/>
                <a:gd name="connsiteX27" fmla="*/ 749300 w 1562967"/>
                <a:gd name="connsiteY27" fmla="*/ 1200150 h 1371600"/>
                <a:gd name="connsiteX28" fmla="*/ 762000 w 1562967"/>
                <a:gd name="connsiteY28" fmla="*/ 1174750 h 1371600"/>
                <a:gd name="connsiteX29" fmla="*/ 825500 w 1562967"/>
                <a:gd name="connsiteY29" fmla="*/ 1104900 h 1371600"/>
                <a:gd name="connsiteX30" fmla="*/ 882650 w 1562967"/>
                <a:gd name="connsiteY30" fmla="*/ 1060450 h 1371600"/>
                <a:gd name="connsiteX31" fmla="*/ 908050 w 1562967"/>
                <a:gd name="connsiteY31" fmla="*/ 1041400 h 1371600"/>
                <a:gd name="connsiteX32" fmla="*/ 927100 w 1562967"/>
                <a:gd name="connsiteY32" fmla="*/ 1016000 h 1371600"/>
                <a:gd name="connsiteX33" fmla="*/ 952500 w 1562967"/>
                <a:gd name="connsiteY33" fmla="*/ 1003300 h 1371600"/>
                <a:gd name="connsiteX34" fmla="*/ 977900 w 1562967"/>
                <a:gd name="connsiteY34" fmla="*/ 984250 h 1371600"/>
                <a:gd name="connsiteX35" fmla="*/ 1016000 w 1562967"/>
                <a:gd name="connsiteY35" fmla="*/ 958850 h 1371600"/>
                <a:gd name="connsiteX36" fmla="*/ 1073150 w 1562967"/>
                <a:gd name="connsiteY36" fmla="*/ 920750 h 1371600"/>
                <a:gd name="connsiteX37" fmla="*/ 1174750 w 1562967"/>
                <a:gd name="connsiteY37" fmla="*/ 939800 h 1371600"/>
                <a:gd name="connsiteX38" fmla="*/ 1225550 w 1562967"/>
                <a:gd name="connsiteY38" fmla="*/ 977900 h 1371600"/>
                <a:gd name="connsiteX39" fmla="*/ 1244600 w 1562967"/>
                <a:gd name="connsiteY39" fmla="*/ 984250 h 1371600"/>
                <a:gd name="connsiteX40" fmla="*/ 1276350 w 1562967"/>
                <a:gd name="connsiteY40" fmla="*/ 990600 h 1371600"/>
                <a:gd name="connsiteX41" fmla="*/ 1327150 w 1562967"/>
                <a:gd name="connsiteY41" fmla="*/ 1009650 h 1371600"/>
                <a:gd name="connsiteX42" fmla="*/ 1358900 w 1562967"/>
                <a:gd name="connsiteY42" fmla="*/ 1016000 h 1371600"/>
                <a:gd name="connsiteX43" fmla="*/ 1377950 w 1562967"/>
                <a:gd name="connsiteY43" fmla="*/ 1022350 h 1371600"/>
                <a:gd name="connsiteX44" fmla="*/ 1409700 w 1562967"/>
                <a:gd name="connsiteY44" fmla="*/ 1028700 h 1371600"/>
                <a:gd name="connsiteX45" fmla="*/ 1435100 w 1562967"/>
                <a:gd name="connsiteY45" fmla="*/ 1022350 h 1371600"/>
                <a:gd name="connsiteX46" fmla="*/ 1454150 w 1562967"/>
                <a:gd name="connsiteY46" fmla="*/ 996950 h 1371600"/>
                <a:gd name="connsiteX47" fmla="*/ 1473200 w 1562967"/>
                <a:gd name="connsiteY47" fmla="*/ 965200 h 1371600"/>
                <a:gd name="connsiteX48" fmla="*/ 1485900 w 1562967"/>
                <a:gd name="connsiteY48" fmla="*/ 946150 h 1371600"/>
                <a:gd name="connsiteX49" fmla="*/ 1504950 w 1562967"/>
                <a:gd name="connsiteY49" fmla="*/ 876300 h 1371600"/>
                <a:gd name="connsiteX50" fmla="*/ 1498600 w 1562967"/>
                <a:gd name="connsiteY50" fmla="*/ 850900 h 1371600"/>
                <a:gd name="connsiteX51" fmla="*/ 1485900 w 1562967"/>
                <a:gd name="connsiteY51" fmla="*/ 825500 h 1371600"/>
                <a:gd name="connsiteX52" fmla="*/ 1473200 w 1562967"/>
                <a:gd name="connsiteY52" fmla="*/ 793750 h 1371600"/>
                <a:gd name="connsiteX53" fmla="*/ 1454150 w 1562967"/>
                <a:gd name="connsiteY53" fmla="*/ 762000 h 1371600"/>
                <a:gd name="connsiteX54" fmla="*/ 1435100 w 1562967"/>
                <a:gd name="connsiteY54" fmla="*/ 723900 h 1371600"/>
                <a:gd name="connsiteX55" fmla="*/ 1428750 w 1562967"/>
                <a:gd name="connsiteY55" fmla="*/ 692150 h 1371600"/>
                <a:gd name="connsiteX56" fmla="*/ 1479550 w 1562967"/>
                <a:gd name="connsiteY56" fmla="*/ 590550 h 1371600"/>
                <a:gd name="connsiteX57" fmla="*/ 1511300 w 1562967"/>
                <a:gd name="connsiteY57" fmla="*/ 558800 h 1371600"/>
                <a:gd name="connsiteX58" fmla="*/ 1549400 w 1562967"/>
                <a:gd name="connsiteY58" fmla="*/ 482600 h 1371600"/>
                <a:gd name="connsiteX59" fmla="*/ 1555750 w 1562967"/>
                <a:gd name="connsiteY59" fmla="*/ 463550 h 1371600"/>
                <a:gd name="connsiteX60" fmla="*/ 1543050 w 1562967"/>
                <a:gd name="connsiteY60" fmla="*/ 228600 h 1371600"/>
                <a:gd name="connsiteX61" fmla="*/ 1517650 w 1562967"/>
                <a:gd name="connsiteY61" fmla="*/ 209550 h 1371600"/>
                <a:gd name="connsiteX62" fmla="*/ 1435100 w 1562967"/>
                <a:gd name="connsiteY62" fmla="*/ 196850 h 1371600"/>
                <a:gd name="connsiteX63" fmla="*/ 1409700 w 1562967"/>
                <a:gd name="connsiteY63" fmla="*/ 133350 h 1371600"/>
                <a:gd name="connsiteX64" fmla="*/ 1397000 w 1562967"/>
                <a:gd name="connsiteY64" fmla="*/ 107950 h 1371600"/>
                <a:gd name="connsiteX65" fmla="*/ 1390650 w 1562967"/>
                <a:gd name="connsiteY65" fmla="*/ 57150 h 1371600"/>
                <a:gd name="connsiteX66" fmla="*/ 1384300 w 1562967"/>
                <a:gd name="connsiteY66" fmla="*/ 31750 h 1371600"/>
                <a:gd name="connsiteX67" fmla="*/ 1320800 w 1562967"/>
                <a:gd name="connsiteY67" fmla="*/ 0 h 1371600"/>
                <a:gd name="connsiteX68" fmla="*/ 1206500 w 1562967"/>
                <a:gd name="connsiteY68" fmla="*/ 50800 h 1371600"/>
                <a:gd name="connsiteX69" fmla="*/ 1187450 w 1562967"/>
                <a:gd name="connsiteY69" fmla="*/ 95250 h 1371600"/>
                <a:gd name="connsiteX70" fmla="*/ 1174750 w 1562967"/>
                <a:gd name="connsiteY70" fmla="*/ 165100 h 1371600"/>
                <a:gd name="connsiteX71" fmla="*/ 1168400 w 1562967"/>
                <a:gd name="connsiteY71" fmla="*/ 234950 h 1371600"/>
                <a:gd name="connsiteX72" fmla="*/ 1162050 w 1562967"/>
                <a:gd name="connsiteY72" fmla="*/ 254000 h 1371600"/>
                <a:gd name="connsiteX73" fmla="*/ 1136650 w 1562967"/>
                <a:gd name="connsiteY73" fmla="*/ 285750 h 1371600"/>
                <a:gd name="connsiteX74" fmla="*/ 1117600 w 1562967"/>
                <a:gd name="connsiteY74" fmla="*/ 304800 h 1371600"/>
                <a:gd name="connsiteX75" fmla="*/ 1066800 w 1562967"/>
                <a:gd name="connsiteY75" fmla="*/ 323850 h 1371600"/>
                <a:gd name="connsiteX76" fmla="*/ 965200 w 1562967"/>
                <a:gd name="connsiteY76" fmla="*/ 304800 h 1371600"/>
                <a:gd name="connsiteX77" fmla="*/ 939800 w 1562967"/>
                <a:gd name="connsiteY77" fmla="*/ 292100 h 1371600"/>
                <a:gd name="connsiteX78" fmla="*/ 920750 w 1562967"/>
                <a:gd name="connsiteY78" fmla="*/ 260350 h 1371600"/>
                <a:gd name="connsiteX79" fmla="*/ 850900 w 1562967"/>
                <a:gd name="connsiteY79" fmla="*/ 196850 h 1371600"/>
                <a:gd name="connsiteX80" fmla="*/ 825500 w 1562967"/>
                <a:gd name="connsiteY80" fmla="*/ 184150 h 1371600"/>
                <a:gd name="connsiteX81" fmla="*/ 793750 w 1562967"/>
                <a:gd name="connsiteY81" fmla="*/ 177800 h 1371600"/>
                <a:gd name="connsiteX82" fmla="*/ 590550 w 1562967"/>
                <a:gd name="connsiteY82" fmla="*/ 196850 h 1371600"/>
                <a:gd name="connsiteX83" fmla="*/ 520700 w 1562967"/>
                <a:gd name="connsiteY83" fmla="*/ 215900 h 1371600"/>
                <a:gd name="connsiteX84" fmla="*/ 482600 w 1562967"/>
                <a:gd name="connsiteY84" fmla="*/ 222250 h 1371600"/>
                <a:gd name="connsiteX85" fmla="*/ 260350 w 1562967"/>
                <a:gd name="connsiteY85" fmla="*/ 209550 h 1371600"/>
                <a:gd name="connsiteX86" fmla="*/ 152400 w 1562967"/>
                <a:gd name="connsiteY86" fmla="*/ 203200 h 137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1562967" h="1371600">
                  <a:moveTo>
                    <a:pt x="152400" y="203200"/>
                  </a:moveTo>
                  <a:cubicBezTo>
                    <a:pt x="129117" y="206375"/>
                    <a:pt x="130234" y="219016"/>
                    <a:pt x="120650" y="228600"/>
                  </a:cubicBezTo>
                  <a:cubicBezTo>
                    <a:pt x="53019" y="296231"/>
                    <a:pt x="172122" y="193880"/>
                    <a:pt x="88900" y="266700"/>
                  </a:cubicBezTo>
                  <a:cubicBezTo>
                    <a:pt x="78700" y="275625"/>
                    <a:pt x="67993" y="283968"/>
                    <a:pt x="57150" y="292100"/>
                  </a:cubicBezTo>
                  <a:cubicBezTo>
                    <a:pt x="51045" y="296679"/>
                    <a:pt x="43963" y="299914"/>
                    <a:pt x="38100" y="304800"/>
                  </a:cubicBezTo>
                  <a:cubicBezTo>
                    <a:pt x="31201" y="310549"/>
                    <a:pt x="25400" y="317500"/>
                    <a:pt x="19050" y="323850"/>
                  </a:cubicBezTo>
                  <a:cubicBezTo>
                    <a:pt x="16933" y="330200"/>
                    <a:pt x="14539" y="336464"/>
                    <a:pt x="12700" y="342900"/>
                  </a:cubicBezTo>
                  <a:cubicBezTo>
                    <a:pt x="6722" y="363825"/>
                    <a:pt x="4365" y="378226"/>
                    <a:pt x="0" y="400050"/>
                  </a:cubicBezTo>
                  <a:cubicBezTo>
                    <a:pt x="4233" y="455083"/>
                    <a:pt x="6605" y="510292"/>
                    <a:pt x="12700" y="565150"/>
                  </a:cubicBezTo>
                  <a:cubicBezTo>
                    <a:pt x="15084" y="586604"/>
                    <a:pt x="13426" y="610689"/>
                    <a:pt x="25400" y="628650"/>
                  </a:cubicBezTo>
                  <a:cubicBezTo>
                    <a:pt x="45618" y="658977"/>
                    <a:pt x="33332" y="641741"/>
                    <a:pt x="63500" y="679450"/>
                  </a:cubicBezTo>
                  <a:cubicBezTo>
                    <a:pt x="71042" y="702076"/>
                    <a:pt x="71405" y="707756"/>
                    <a:pt x="88900" y="730250"/>
                  </a:cubicBezTo>
                  <a:cubicBezTo>
                    <a:pt x="103305" y="748771"/>
                    <a:pt x="128244" y="766805"/>
                    <a:pt x="146050" y="781050"/>
                  </a:cubicBezTo>
                  <a:cubicBezTo>
                    <a:pt x="156633" y="802217"/>
                    <a:pt x="170316" y="822099"/>
                    <a:pt x="177800" y="844550"/>
                  </a:cubicBezTo>
                  <a:cubicBezTo>
                    <a:pt x="187143" y="872580"/>
                    <a:pt x="181157" y="857613"/>
                    <a:pt x="196850" y="889000"/>
                  </a:cubicBezTo>
                  <a:cubicBezTo>
                    <a:pt x="194733" y="922867"/>
                    <a:pt x="189502" y="956682"/>
                    <a:pt x="190500" y="990600"/>
                  </a:cubicBezTo>
                  <a:cubicBezTo>
                    <a:pt x="191627" y="1028918"/>
                    <a:pt x="198445" y="1066862"/>
                    <a:pt x="203200" y="1104900"/>
                  </a:cubicBezTo>
                  <a:cubicBezTo>
                    <a:pt x="206397" y="1130479"/>
                    <a:pt x="214591" y="1170824"/>
                    <a:pt x="222250" y="1193800"/>
                  </a:cubicBezTo>
                  <a:cubicBezTo>
                    <a:pt x="226483" y="1206500"/>
                    <a:pt x="227524" y="1220761"/>
                    <a:pt x="234950" y="1231900"/>
                  </a:cubicBezTo>
                  <a:cubicBezTo>
                    <a:pt x="239183" y="1238250"/>
                    <a:pt x="243864" y="1244324"/>
                    <a:pt x="247650" y="1250950"/>
                  </a:cubicBezTo>
                  <a:cubicBezTo>
                    <a:pt x="252346" y="1259169"/>
                    <a:pt x="254437" y="1268958"/>
                    <a:pt x="260350" y="1276350"/>
                  </a:cubicBezTo>
                  <a:cubicBezTo>
                    <a:pt x="291501" y="1315289"/>
                    <a:pt x="285765" y="1310222"/>
                    <a:pt x="317500" y="1320800"/>
                  </a:cubicBezTo>
                  <a:cubicBezTo>
                    <a:pt x="360996" y="1364296"/>
                    <a:pt x="340656" y="1348937"/>
                    <a:pt x="374650" y="1371600"/>
                  </a:cubicBezTo>
                  <a:cubicBezTo>
                    <a:pt x="429683" y="1367367"/>
                    <a:pt x="485258" y="1367689"/>
                    <a:pt x="539750" y="1358900"/>
                  </a:cubicBezTo>
                  <a:cubicBezTo>
                    <a:pt x="553815" y="1356631"/>
                    <a:pt x="584573" y="1328196"/>
                    <a:pt x="596900" y="1320800"/>
                  </a:cubicBezTo>
                  <a:cubicBezTo>
                    <a:pt x="630944" y="1300374"/>
                    <a:pt x="667375" y="1294462"/>
                    <a:pt x="692150" y="1257300"/>
                  </a:cubicBezTo>
                  <a:cubicBezTo>
                    <a:pt x="696383" y="1250950"/>
                    <a:pt x="699454" y="1243646"/>
                    <a:pt x="704850" y="1238250"/>
                  </a:cubicBezTo>
                  <a:cubicBezTo>
                    <a:pt x="726529" y="1216571"/>
                    <a:pt x="732020" y="1224343"/>
                    <a:pt x="749300" y="1200150"/>
                  </a:cubicBezTo>
                  <a:cubicBezTo>
                    <a:pt x="754802" y="1192447"/>
                    <a:pt x="756749" y="1182626"/>
                    <a:pt x="762000" y="1174750"/>
                  </a:cubicBezTo>
                  <a:cubicBezTo>
                    <a:pt x="796572" y="1122892"/>
                    <a:pt x="788106" y="1132946"/>
                    <a:pt x="825500" y="1104900"/>
                  </a:cubicBezTo>
                  <a:cubicBezTo>
                    <a:pt x="840068" y="1061197"/>
                    <a:pt x="819554" y="1107772"/>
                    <a:pt x="882650" y="1060450"/>
                  </a:cubicBezTo>
                  <a:cubicBezTo>
                    <a:pt x="891117" y="1054100"/>
                    <a:pt x="900566" y="1048884"/>
                    <a:pt x="908050" y="1041400"/>
                  </a:cubicBezTo>
                  <a:cubicBezTo>
                    <a:pt x="915534" y="1033916"/>
                    <a:pt x="919065" y="1022888"/>
                    <a:pt x="927100" y="1016000"/>
                  </a:cubicBezTo>
                  <a:cubicBezTo>
                    <a:pt x="934287" y="1009840"/>
                    <a:pt x="944473" y="1008317"/>
                    <a:pt x="952500" y="1003300"/>
                  </a:cubicBezTo>
                  <a:cubicBezTo>
                    <a:pt x="961475" y="997691"/>
                    <a:pt x="969865" y="991138"/>
                    <a:pt x="977900" y="984250"/>
                  </a:cubicBezTo>
                  <a:cubicBezTo>
                    <a:pt x="1008169" y="958305"/>
                    <a:pt x="983596" y="969651"/>
                    <a:pt x="1016000" y="958850"/>
                  </a:cubicBezTo>
                  <a:cubicBezTo>
                    <a:pt x="1021564" y="954399"/>
                    <a:pt x="1059079" y="920750"/>
                    <a:pt x="1073150" y="920750"/>
                  </a:cubicBezTo>
                  <a:cubicBezTo>
                    <a:pt x="1101419" y="920750"/>
                    <a:pt x="1143531" y="931995"/>
                    <a:pt x="1174750" y="939800"/>
                  </a:cubicBezTo>
                  <a:cubicBezTo>
                    <a:pt x="1191683" y="952500"/>
                    <a:pt x="1205470" y="971207"/>
                    <a:pt x="1225550" y="977900"/>
                  </a:cubicBezTo>
                  <a:cubicBezTo>
                    <a:pt x="1231900" y="980017"/>
                    <a:pt x="1238106" y="982627"/>
                    <a:pt x="1244600" y="984250"/>
                  </a:cubicBezTo>
                  <a:cubicBezTo>
                    <a:pt x="1255071" y="986868"/>
                    <a:pt x="1266012" y="987499"/>
                    <a:pt x="1276350" y="990600"/>
                  </a:cubicBezTo>
                  <a:cubicBezTo>
                    <a:pt x="1305484" y="999340"/>
                    <a:pt x="1302472" y="1003480"/>
                    <a:pt x="1327150" y="1009650"/>
                  </a:cubicBezTo>
                  <a:cubicBezTo>
                    <a:pt x="1337621" y="1012268"/>
                    <a:pt x="1348429" y="1013382"/>
                    <a:pt x="1358900" y="1016000"/>
                  </a:cubicBezTo>
                  <a:cubicBezTo>
                    <a:pt x="1365394" y="1017623"/>
                    <a:pt x="1371456" y="1020727"/>
                    <a:pt x="1377950" y="1022350"/>
                  </a:cubicBezTo>
                  <a:cubicBezTo>
                    <a:pt x="1388421" y="1024968"/>
                    <a:pt x="1399117" y="1026583"/>
                    <a:pt x="1409700" y="1028700"/>
                  </a:cubicBezTo>
                  <a:cubicBezTo>
                    <a:pt x="1418167" y="1026583"/>
                    <a:pt x="1427998" y="1027423"/>
                    <a:pt x="1435100" y="1022350"/>
                  </a:cubicBezTo>
                  <a:cubicBezTo>
                    <a:pt x="1443712" y="1016199"/>
                    <a:pt x="1448279" y="1005756"/>
                    <a:pt x="1454150" y="996950"/>
                  </a:cubicBezTo>
                  <a:cubicBezTo>
                    <a:pt x="1460996" y="986681"/>
                    <a:pt x="1466659" y="975666"/>
                    <a:pt x="1473200" y="965200"/>
                  </a:cubicBezTo>
                  <a:cubicBezTo>
                    <a:pt x="1477245" y="958728"/>
                    <a:pt x="1481667" y="952500"/>
                    <a:pt x="1485900" y="946150"/>
                  </a:cubicBezTo>
                  <a:cubicBezTo>
                    <a:pt x="1500223" y="888856"/>
                    <a:pt x="1493080" y="911909"/>
                    <a:pt x="1504950" y="876300"/>
                  </a:cubicBezTo>
                  <a:cubicBezTo>
                    <a:pt x="1502833" y="867833"/>
                    <a:pt x="1501664" y="859072"/>
                    <a:pt x="1498600" y="850900"/>
                  </a:cubicBezTo>
                  <a:cubicBezTo>
                    <a:pt x="1495276" y="842037"/>
                    <a:pt x="1489745" y="834150"/>
                    <a:pt x="1485900" y="825500"/>
                  </a:cubicBezTo>
                  <a:cubicBezTo>
                    <a:pt x="1481271" y="815084"/>
                    <a:pt x="1478298" y="803945"/>
                    <a:pt x="1473200" y="793750"/>
                  </a:cubicBezTo>
                  <a:cubicBezTo>
                    <a:pt x="1467680" y="782711"/>
                    <a:pt x="1460060" y="772835"/>
                    <a:pt x="1454150" y="762000"/>
                  </a:cubicBezTo>
                  <a:cubicBezTo>
                    <a:pt x="1447351" y="749535"/>
                    <a:pt x="1441450" y="736600"/>
                    <a:pt x="1435100" y="723900"/>
                  </a:cubicBezTo>
                  <a:cubicBezTo>
                    <a:pt x="1432983" y="713317"/>
                    <a:pt x="1427224" y="702834"/>
                    <a:pt x="1428750" y="692150"/>
                  </a:cubicBezTo>
                  <a:cubicBezTo>
                    <a:pt x="1434798" y="649816"/>
                    <a:pt x="1453140" y="622243"/>
                    <a:pt x="1479550" y="590550"/>
                  </a:cubicBezTo>
                  <a:cubicBezTo>
                    <a:pt x="1489132" y="579052"/>
                    <a:pt x="1501822" y="570384"/>
                    <a:pt x="1511300" y="558800"/>
                  </a:cubicBezTo>
                  <a:cubicBezTo>
                    <a:pt x="1538997" y="524948"/>
                    <a:pt x="1536372" y="521685"/>
                    <a:pt x="1549400" y="482600"/>
                  </a:cubicBezTo>
                  <a:lnTo>
                    <a:pt x="1555750" y="463550"/>
                  </a:lnTo>
                  <a:cubicBezTo>
                    <a:pt x="1563665" y="368566"/>
                    <a:pt x="1571119" y="340874"/>
                    <a:pt x="1543050" y="228600"/>
                  </a:cubicBezTo>
                  <a:cubicBezTo>
                    <a:pt x="1540483" y="218333"/>
                    <a:pt x="1527803" y="212536"/>
                    <a:pt x="1517650" y="209550"/>
                  </a:cubicBezTo>
                  <a:cubicBezTo>
                    <a:pt x="1490941" y="201694"/>
                    <a:pt x="1462617" y="201083"/>
                    <a:pt x="1435100" y="196850"/>
                  </a:cubicBezTo>
                  <a:cubicBezTo>
                    <a:pt x="1405316" y="137282"/>
                    <a:pt x="1441087" y="211817"/>
                    <a:pt x="1409700" y="133350"/>
                  </a:cubicBezTo>
                  <a:cubicBezTo>
                    <a:pt x="1406184" y="124561"/>
                    <a:pt x="1401233" y="116417"/>
                    <a:pt x="1397000" y="107950"/>
                  </a:cubicBezTo>
                  <a:cubicBezTo>
                    <a:pt x="1394883" y="91017"/>
                    <a:pt x="1393455" y="73983"/>
                    <a:pt x="1390650" y="57150"/>
                  </a:cubicBezTo>
                  <a:cubicBezTo>
                    <a:pt x="1389215" y="48542"/>
                    <a:pt x="1389980" y="38376"/>
                    <a:pt x="1384300" y="31750"/>
                  </a:cubicBezTo>
                  <a:cubicBezTo>
                    <a:pt x="1373468" y="19112"/>
                    <a:pt x="1335664" y="5946"/>
                    <a:pt x="1320800" y="0"/>
                  </a:cubicBezTo>
                  <a:cubicBezTo>
                    <a:pt x="1271113" y="12422"/>
                    <a:pt x="1237846" y="9006"/>
                    <a:pt x="1206500" y="50800"/>
                  </a:cubicBezTo>
                  <a:cubicBezTo>
                    <a:pt x="1196828" y="63696"/>
                    <a:pt x="1193800" y="80433"/>
                    <a:pt x="1187450" y="95250"/>
                  </a:cubicBezTo>
                  <a:cubicBezTo>
                    <a:pt x="1183440" y="115302"/>
                    <a:pt x="1177071" y="145369"/>
                    <a:pt x="1174750" y="165100"/>
                  </a:cubicBezTo>
                  <a:cubicBezTo>
                    <a:pt x="1172018" y="188319"/>
                    <a:pt x="1171706" y="211806"/>
                    <a:pt x="1168400" y="234950"/>
                  </a:cubicBezTo>
                  <a:cubicBezTo>
                    <a:pt x="1167453" y="241576"/>
                    <a:pt x="1165598" y="248324"/>
                    <a:pt x="1162050" y="254000"/>
                  </a:cubicBezTo>
                  <a:cubicBezTo>
                    <a:pt x="1154867" y="265493"/>
                    <a:pt x="1145575" y="275550"/>
                    <a:pt x="1136650" y="285750"/>
                  </a:cubicBezTo>
                  <a:cubicBezTo>
                    <a:pt x="1130736" y="292508"/>
                    <a:pt x="1124908" y="299580"/>
                    <a:pt x="1117600" y="304800"/>
                  </a:cubicBezTo>
                  <a:cubicBezTo>
                    <a:pt x="1099720" y="317571"/>
                    <a:pt x="1087254" y="318737"/>
                    <a:pt x="1066800" y="323850"/>
                  </a:cubicBezTo>
                  <a:cubicBezTo>
                    <a:pt x="1032933" y="317500"/>
                    <a:pt x="998628" y="313157"/>
                    <a:pt x="965200" y="304800"/>
                  </a:cubicBezTo>
                  <a:cubicBezTo>
                    <a:pt x="956017" y="302504"/>
                    <a:pt x="946493" y="298793"/>
                    <a:pt x="939800" y="292100"/>
                  </a:cubicBezTo>
                  <a:cubicBezTo>
                    <a:pt x="931073" y="283373"/>
                    <a:pt x="928722" y="269772"/>
                    <a:pt x="920750" y="260350"/>
                  </a:cubicBezTo>
                  <a:cubicBezTo>
                    <a:pt x="900375" y="236271"/>
                    <a:pt x="878459" y="212598"/>
                    <a:pt x="850900" y="196850"/>
                  </a:cubicBezTo>
                  <a:cubicBezTo>
                    <a:pt x="842681" y="192154"/>
                    <a:pt x="834480" y="187143"/>
                    <a:pt x="825500" y="184150"/>
                  </a:cubicBezTo>
                  <a:cubicBezTo>
                    <a:pt x="815261" y="180737"/>
                    <a:pt x="804333" y="179917"/>
                    <a:pt x="793750" y="177800"/>
                  </a:cubicBezTo>
                  <a:cubicBezTo>
                    <a:pt x="714600" y="184132"/>
                    <a:pt x="660903" y="185124"/>
                    <a:pt x="590550" y="196850"/>
                  </a:cubicBezTo>
                  <a:cubicBezTo>
                    <a:pt x="524652" y="207833"/>
                    <a:pt x="595113" y="197297"/>
                    <a:pt x="520700" y="215900"/>
                  </a:cubicBezTo>
                  <a:cubicBezTo>
                    <a:pt x="508209" y="219023"/>
                    <a:pt x="495300" y="220133"/>
                    <a:pt x="482600" y="222250"/>
                  </a:cubicBezTo>
                  <a:cubicBezTo>
                    <a:pt x="408517" y="218017"/>
                    <a:pt x="334540" y="211005"/>
                    <a:pt x="260350" y="209550"/>
                  </a:cubicBezTo>
                  <a:cubicBezTo>
                    <a:pt x="226424" y="208885"/>
                    <a:pt x="175683" y="200025"/>
                    <a:pt x="152400" y="203200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15546A4F-79DB-4576-8E8B-296E55A32754}"/>
                </a:ext>
              </a:extLst>
            </p:cNvPr>
            <p:cNvSpPr/>
            <p:nvPr/>
          </p:nvSpPr>
          <p:spPr>
            <a:xfrm>
              <a:off x="5962349" y="1284139"/>
              <a:ext cx="1276651" cy="811361"/>
            </a:xfrm>
            <a:custGeom>
              <a:avLst/>
              <a:gdLst>
                <a:gd name="connsiteX0" fmla="*/ 1022651 w 1276651"/>
                <a:gd name="connsiteY0" fmla="*/ 4911 h 811361"/>
                <a:gd name="connsiteX1" fmla="*/ 451151 w 1276651"/>
                <a:gd name="connsiteY1" fmla="*/ 131911 h 811361"/>
                <a:gd name="connsiteX2" fmla="*/ 267001 w 1276651"/>
                <a:gd name="connsiteY2" fmla="*/ 195411 h 811361"/>
                <a:gd name="connsiteX3" fmla="*/ 95551 w 1276651"/>
                <a:gd name="connsiteY3" fmla="*/ 271611 h 811361"/>
                <a:gd name="connsiteX4" fmla="*/ 38401 w 1276651"/>
                <a:gd name="connsiteY4" fmla="*/ 309711 h 811361"/>
                <a:gd name="connsiteX5" fmla="*/ 6651 w 1276651"/>
                <a:gd name="connsiteY5" fmla="*/ 354161 h 811361"/>
                <a:gd name="connsiteX6" fmla="*/ 301 w 1276651"/>
                <a:gd name="connsiteY6" fmla="*/ 398611 h 811361"/>
                <a:gd name="connsiteX7" fmla="*/ 19351 w 1276651"/>
                <a:gd name="connsiteY7" fmla="*/ 538311 h 811361"/>
                <a:gd name="connsiteX8" fmla="*/ 44751 w 1276651"/>
                <a:gd name="connsiteY8" fmla="*/ 570061 h 811361"/>
                <a:gd name="connsiteX9" fmla="*/ 114601 w 1276651"/>
                <a:gd name="connsiteY9" fmla="*/ 627211 h 811361"/>
                <a:gd name="connsiteX10" fmla="*/ 349551 w 1276651"/>
                <a:gd name="connsiteY10" fmla="*/ 703411 h 811361"/>
                <a:gd name="connsiteX11" fmla="*/ 533701 w 1276651"/>
                <a:gd name="connsiteY11" fmla="*/ 728811 h 811361"/>
                <a:gd name="connsiteX12" fmla="*/ 609901 w 1276651"/>
                <a:gd name="connsiteY12" fmla="*/ 747861 h 811361"/>
                <a:gd name="connsiteX13" fmla="*/ 686101 w 1276651"/>
                <a:gd name="connsiteY13" fmla="*/ 760561 h 811361"/>
                <a:gd name="connsiteX14" fmla="*/ 819451 w 1276651"/>
                <a:gd name="connsiteY14" fmla="*/ 785961 h 811361"/>
                <a:gd name="connsiteX15" fmla="*/ 876601 w 1276651"/>
                <a:gd name="connsiteY15" fmla="*/ 798661 h 811361"/>
                <a:gd name="connsiteX16" fmla="*/ 940101 w 1276651"/>
                <a:gd name="connsiteY16" fmla="*/ 805011 h 811361"/>
                <a:gd name="connsiteX17" fmla="*/ 997251 w 1276651"/>
                <a:gd name="connsiteY17" fmla="*/ 811361 h 811361"/>
                <a:gd name="connsiteX18" fmla="*/ 1136951 w 1276651"/>
                <a:gd name="connsiteY18" fmla="*/ 805011 h 811361"/>
                <a:gd name="connsiteX19" fmla="*/ 1200451 w 1276651"/>
                <a:gd name="connsiteY19" fmla="*/ 747861 h 811361"/>
                <a:gd name="connsiteX20" fmla="*/ 1225851 w 1276651"/>
                <a:gd name="connsiteY20" fmla="*/ 703411 h 811361"/>
                <a:gd name="connsiteX21" fmla="*/ 1257601 w 1276651"/>
                <a:gd name="connsiteY21" fmla="*/ 595461 h 811361"/>
                <a:gd name="connsiteX22" fmla="*/ 1263951 w 1276651"/>
                <a:gd name="connsiteY22" fmla="*/ 544661 h 811361"/>
                <a:gd name="connsiteX23" fmla="*/ 1276651 w 1276651"/>
                <a:gd name="connsiteY23" fmla="*/ 436711 h 811361"/>
                <a:gd name="connsiteX24" fmla="*/ 1263951 w 1276651"/>
                <a:gd name="connsiteY24" fmla="*/ 246211 h 811361"/>
                <a:gd name="connsiteX25" fmla="*/ 1257601 w 1276651"/>
                <a:gd name="connsiteY25" fmla="*/ 201761 h 811361"/>
                <a:gd name="connsiteX26" fmla="*/ 1213151 w 1276651"/>
                <a:gd name="connsiteY26" fmla="*/ 119211 h 811361"/>
                <a:gd name="connsiteX27" fmla="*/ 1181401 w 1276651"/>
                <a:gd name="connsiteY27" fmla="*/ 87461 h 811361"/>
                <a:gd name="connsiteX28" fmla="*/ 1098851 w 1276651"/>
                <a:gd name="connsiteY28" fmla="*/ 30311 h 811361"/>
                <a:gd name="connsiteX29" fmla="*/ 1022651 w 1276651"/>
                <a:gd name="connsiteY29" fmla="*/ 4911 h 811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276651" h="811361">
                  <a:moveTo>
                    <a:pt x="1022651" y="4911"/>
                  </a:moveTo>
                  <a:cubicBezTo>
                    <a:pt x="914701" y="21844"/>
                    <a:pt x="638388" y="67346"/>
                    <a:pt x="451151" y="131911"/>
                  </a:cubicBezTo>
                  <a:cubicBezTo>
                    <a:pt x="389768" y="153078"/>
                    <a:pt x="327287" y="171296"/>
                    <a:pt x="267001" y="195411"/>
                  </a:cubicBezTo>
                  <a:cubicBezTo>
                    <a:pt x="198962" y="222627"/>
                    <a:pt x="157843" y="236016"/>
                    <a:pt x="95551" y="271611"/>
                  </a:cubicBezTo>
                  <a:cubicBezTo>
                    <a:pt x="75672" y="282970"/>
                    <a:pt x="57451" y="297011"/>
                    <a:pt x="38401" y="309711"/>
                  </a:cubicBezTo>
                  <a:cubicBezTo>
                    <a:pt x="27818" y="324528"/>
                    <a:pt x="13824" y="337425"/>
                    <a:pt x="6651" y="354161"/>
                  </a:cubicBezTo>
                  <a:cubicBezTo>
                    <a:pt x="755" y="367918"/>
                    <a:pt x="-729" y="383679"/>
                    <a:pt x="301" y="398611"/>
                  </a:cubicBezTo>
                  <a:cubicBezTo>
                    <a:pt x="3535" y="445497"/>
                    <a:pt x="7556" y="492817"/>
                    <a:pt x="19351" y="538311"/>
                  </a:cubicBezTo>
                  <a:cubicBezTo>
                    <a:pt x="22752" y="551431"/>
                    <a:pt x="34843" y="560813"/>
                    <a:pt x="44751" y="570061"/>
                  </a:cubicBezTo>
                  <a:cubicBezTo>
                    <a:pt x="66744" y="590588"/>
                    <a:pt x="86669" y="616038"/>
                    <a:pt x="114601" y="627211"/>
                  </a:cubicBezTo>
                  <a:cubicBezTo>
                    <a:pt x="187391" y="656327"/>
                    <a:pt x="276654" y="694299"/>
                    <a:pt x="349551" y="703411"/>
                  </a:cubicBezTo>
                  <a:cubicBezTo>
                    <a:pt x="391051" y="708598"/>
                    <a:pt x="488977" y="719866"/>
                    <a:pt x="533701" y="728811"/>
                  </a:cubicBezTo>
                  <a:cubicBezTo>
                    <a:pt x="559374" y="733946"/>
                    <a:pt x="584270" y="742521"/>
                    <a:pt x="609901" y="747861"/>
                  </a:cubicBezTo>
                  <a:cubicBezTo>
                    <a:pt x="635110" y="753113"/>
                    <a:pt x="660938" y="755091"/>
                    <a:pt x="686101" y="760561"/>
                  </a:cubicBezTo>
                  <a:cubicBezTo>
                    <a:pt x="819074" y="789468"/>
                    <a:pt x="694388" y="773455"/>
                    <a:pt x="819451" y="785961"/>
                  </a:cubicBezTo>
                  <a:cubicBezTo>
                    <a:pt x="838501" y="790194"/>
                    <a:pt x="857325" y="795617"/>
                    <a:pt x="876601" y="798661"/>
                  </a:cubicBezTo>
                  <a:cubicBezTo>
                    <a:pt x="897613" y="801979"/>
                    <a:pt x="918946" y="802784"/>
                    <a:pt x="940101" y="805011"/>
                  </a:cubicBezTo>
                  <a:lnTo>
                    <a:pt x="997251" y="811361"/>
                  </a:lnTo>
                  <a:cubicBezTo>
                    <a:pt x="1043818" y="809244"/>
                    <a:pt x="1091116" y="813499"/>
                    <a:pt x="1136951" y="805011"/>
                  </a:cubicBezTo>
                  <a:cubicBezTo>
                    <a:pt x="1146262" y="803287"/>
                    <a:pt x="1196804" y="752724"/>
                    <a:pt x="1200451" y="747861"/>
                  </a:cubicBezTo>
                  <a:cubicBezTo>
                    <a:pt x="1210690" y="734209"/>
                    <a:pt x="1218634" y="718875"/>
                    <a:pt x="1225851" y="703411"/>
                  </a:cubicBezTo>
                  <a:cubicBezTo>
                    <a:pt x="1242802" y="667087"/>
                    <a:pt x="1250636" y="634928"/>
                    <a:pt x="1257601" y="595461"/>
                  </a:cubicBezTo>
                  <a:cubicBezTo>
                    <a:pt x="1260567" y="578656"/>
                    <a:pt x="1261957" y="561609"/>
                    <a:pt x="1263951" y="544661"/>
                  </a:cubicBezTo>
                  <a:cubicBezTo>
                    <a:pt x="1280420" y="404674"/>
                    <a:pt x="1260592" y="565182"/>
                    <a:pt x="1276651" y="436711"/>
                  </a:cubicBezTo>
                  <a:cubicBezTo>
                    <a:pt x="1272418" y="373211"/>
                    <a:pt x="1269094" y="309644"/>
                    <a:pt x="1263951" y="246211"/>
                  </a:cubicBezTo>
                  <a:cubicBezTo>
                    <a:pt x="1262741" y="231293"/>
                    <a:pt x="1261713" y="216152"/>
                    <a:pt x="1257601" y="201761"/>
                  </a:cubicBezTo>
                  <a:cubicBezTo>
                    <a:pt x="1249798" y="174452"/>
                    <a:pt x="1231150" y="141210"/>
                    <a:pt x="1213151" y="119211"/>
                  </a:cubicBezTo>
                  <a:cubicBezTo>
                    <a:pt x="1203673" y="107627"/>
                    <a:pt x="1192476" y="97529"/>
                    <a:pt x="1181401" y="87461"/>
                  </a:cubicBezTo>
                  <a:cubicBezTo>
                    <a:pt x="1155973" y="64345"/>
                    <a:pt x="1131041" y="43723"/>
                    <a:pt x="1098851" y="30311"/>
                  </a:cubicBezTo>
                  <a:cubicBezTo>
                    <a:pt x="1072652" y="19395"/>
                    <a:pt x="1130601" y="-12022"/>
                    <a:pt x="1022651" y="4911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56EAFFE7-D659-4D76-B251-A6B6D84EDC77}"/>
                </a:ext>
              </a:extLst>
            </p:cNvPr>
            <p:cNvSpPr/>
            <p:nvPr/>
          </p:nvSpPr>
          <p:spPr>
            <a:xfrm>
              <a:off x="6242050" y="2298700"/>
              <a:ext cx="1276355" cy="1092200"/>
            </a:xfrm>
            <a:custGeom>
              <a:avLst/>
              <a:gdLst>
                <a:gd name="connsiteX0" fmla="*/ 171450 w 1276355"/>
                <a:gd name="connsiteY0" fmla="*/ 50800 h 1092200"/>
                <a:gd name="connsiteX1" fmla="*/ 139700 w 1276355"/>
                <a:gd name="connsiteY1" fmla="*/ 44450 h 1092200"/>
                <a:gd name="connsiteX2" fmla="*/ 0 w 1276355"/>
                <a:gd name="connsiteY2" fmla="*/ 146050 h 1092200"/>
                <a:gd name="connsiteX3" fmla="*/ 6350 w 1276355"/>
                <a:gd name="connsiteY3" fmla="*/ 196850 h 1092200"/>
                <a:gd name="connsiteX4" fmla="*/ 69850 w 1276355"/>
                <a:gd name="connsiteY4" fmla="*/ 247650 h 1092200"/>
                <a:gd name="connsiteX5" fmla="*/ 101600 w 1276355"/>
                <a:gd name="connsiteY5" fmla="*/ 260350 h 1092200"/>
                <a:gd name="connsiteX6" fmla="*/ 311150 w 1276355"/>
                <a:gd name="connsiteY6" fmla="*/ 279400 h 1092200"/>
                <a:gd name="connsiteX7" fmla="*/ 387350 w 1276355"/>
                <a:gd name="connsiteY7" fmla="*/ 285750 h 1092200"/>
                <a:gd name="connsiteX8" fmla="*/ 412750 w 1276355"/>
                <a:gd name="connsiteY8" fmla="*/ 311150 h 1092200"/>
                <a:gd name="connsiteX9" fmla="*/ 450850 w 1276355"/>
                <a:gd name="connsiteY9" fmla="*/ 361950 h 1092200"/>
                <a:gd name="connsiteX10" fmla="*/ 463550 w 1276355"/>
                <a:gd name="connsiteY10" fmla="*/ 387350 h 1092200"/>
                <a:gd name="connsiteX11" fmla="*/ 488950 w 1276355"/>
                <a:gd name="connsiteY11" fmla="*/ 412750 h 1092200"/>
                <a:gd name="connsiteX12" fmla="*/ 501650 w 1276355"/>
                <a:gd name="connsiteY12" fmla="*/ 450850 h 1092200"/>
                <a:gd name="connsiteX13" fmla="*/ 514350 w 1276355"/>
                <a:gd name="connsiteY13" fmla="*/ 508000 h 1092200"/>
                <a:gd name="connsiteX14" fmla="*/ 527050 w 1276355"/>
                <a:gd name="connsiteY14" fmla="*/ 558800 h 1092200"/>
                <a:gd name="connsiteX15" fmla="*/ 539750 w 1276355"/>
                <a:gd name="connsiteY15" fmla="*/ 635000 h 1092200"/>
                <a:gd name="connsiteX16" fmla="*/ 558800 w 1276355"/>
                <a:gd name="connsiteY16" fmla="*/ 673100 h 1092200"/>
                <a:gd name="connsiteX17" fmla="*/ 571500 w 1276355"/>
                <a:gd name="connsiteY17" fmla="*/ 704850 h 1092200"/>
                <a:gd name="connsiteX18" fmla="*/ 590550 w 1276355"/>
                <a:gd name="connsiteY18" fmla="*/ 736600 h 1092200"/>
                <a:gd name="connsiteX19" fmla="*/ 615950 w 1276355"/>
                <a:gd name="connsiteY19" fmla="*/ 774700 h 1092200"/>
                <a:gd name="connsiteX20" fmla="*/ 660400 w 1276355"/>
                <a:gd name="connsiteY20" fmla="*/ 831850 h 1092200"/>
                <a:gd name="connsiteX21" fmla="*/ 685800 w 1276355"/>
                <a:gd name="connsiteY21" fmla="*/ 895350 h 1092200"/>
                <a:gd name="connsiteX22" fmla="*/ 698500 w 1276355"/>
                <a:gd name="connsiteY22" fmla="*/ 920750 h 1092200"/>
                <a:gd name="connsiteX23" fmla="*/ 711200 w 1276355"/>
                <a:gd name="connsiteY23" fmla="*/ 952500 h 1092200"/>
                <a:gd name="connsiteX24" fmla="*/ 717550 w 1276355"/>
                <a:gd name="connsiteY24" fmla="*/ 971550 h 1092200"/>
                <a:gd name="connsiteX25" fmla="*/ 730250 w 1276355"/>
                <a:gd name="connsiteY25" fmla="*/ 990600 h 1092200"/>
                <a:gd name="connsiteX26" fmla="*/ 774700 w 1276355"/>
                <a:gd name="connsiteY26" fmla="*/ 1047750 h 1092200"/>
                <a:gd name="connsiteX27" fmla="*/ 825500 w 1276355"/>
                <a:gd name="connsiteY27" fmla="*/ 1073150 h 1092200"/>
                <a:gd name="connsiteX28" fmla="*/ 958850 w 1276355"/>
                <a:gd name="connsiteY28" fmla="*/ 1092200 h 1092200"/>
                <a:gd name="connsiteX29" fmla="*/ 1130300 w 1276355"/>
                <a:gd name="connsiteY29" fmla="*/ 1073150 h 1092200"/>
                <a:gd name="connsiteX30" fmla="*/ 1149350 w 1276355"/>
                <a:gd name="connsiteY30" fmla="*/ 1066800 h 1092200"/>
                <a:gd name="connsiteX31" fmla="*/ 1168400 w 1276355"/>
                <a:gd name="connsiteY31" fmla="*/ 1047750 h 1092200"/>
                <a:gd name="connsiteX32" fmla="*/ 1193800 w 1276355"/>
                <a:gd name="connsiteY32" fmla="*/ 1028700 h 1092200"/>
                <a:gd name="connsiteX33" fmla="*/ 1250950 w 1276355"/>
                <a:gd name="connsiteY33" fmla="*/ 971550 h 1092200"/>
                <a:gd name="connsiteX34" fmla="*/ 1270000 w 1276355"/>
                <a:gd name="connsiteY34" fmla="*/ 933450 h 1092200"/>
                <a:gd name="connsiteX35" fmla="*/ 1257300 w 1276355"/>
                <a:gd name="connsiteY35" fmla="*/ 850900 h 1092200"/>
                <a:gd name="connsiteX36" fmla="*/ 1225550 w 1276355"/>
                <a:gd name="connsiteY36" fmla="*/ 838200 h 1092200"/>
                <a:gd name="connsiteX37" fmla="*/ 1162050 w 1276355"/>
                <a:gd name="connsiteY37" fmla="*/ 812800 h 1092200"/>
                <a:gd name="connsiteX38" fmla="*/ 1092200 w 1276355"/>
                <a:gd name="connsiteY38" fmla="*/ 787400 h 1092200"/>
                <a:gd name="connsiteX39" fmla="*/ 1060450 w 1276355"/>
                <a:gd name="connsiteY39" fmla="*/ 768350 h 1092200"/>
                <a:gd name="connsiteX40" fmla="*/ 1028700 w 1276355"/>
                <a:gd name="connsiteY40" fmla="*/ 762000 h 1092200"/>
                <a:gd name="connsiteX41" fmla="*/ 1003300 w 1276355"/>
                <a:gd name="connsiteY41" fmla="*/ 742950 h 1092200"/>
                <a:gd name="connsiteX42" fmla="*/ 971550 w 1276355"/>
                <a:gd name="connsiteY42" fmla="*/ 723900 h 1092200"/>
                <a:gd name="connsiteX43" fmla="*/ 933450 w 1276355"/>
                <a:gd name="connsiteY43" fmla="*/ 685800 h 1092200"/>
                <a:gd name="connsiteX44" fmla="*/ 895350 w 1276355"/>
                <a:gd name="connsiteY44" fmla="*/ 660400 h 1092200"/>
                <a:gd name="connsiteX45" fmla="*/ 838200 w 1276355"/>
                <a:gd name="connsiteY45" fmla="*/ 628650 h 1092200"/>
                <a:gd name="connsiteX46" fmla="*/ 806450 w 1276355"/>
                <a:gd name="connsiteY46" fmla="*/ 596900 h 1092200"/>
                <a:gd name="connsiteX47" fmla="*/ 755650 w 1276355"/>
                <a:gd name="connsiteY47" fmla="*/ 558800 h 1092200"/>
                <a:gd name="connsiteX48" fmla="*/ 749300 w 1276355"/>
                <a:gd name="connsiteY48" fmla="*/ 539750 h 1092200"/>
                <a:gd name="connsiteX49" fmla="*/ 742950 w 1276355"/>
                <a:gd name="connsiteY49" fmla="*/ 514350 h 1092200"/>
                <a:gd name="connsiteX50" fmla="*/ 723900 w 1276355"/>
                <a:gd name="connsiteY50" fmla="*/ 488950 h 1092200"/>
                <a:gd name="connsiteX51" fmla="*/ 704850 w 1276355"/>
                <a:gd name="connsiteY51" fmla="*/ 406400 h 1092200"/>
                <a:gd name="connsiteX52" fmla="*/ 692150 w 1276355"/>
                <a:gd name="connsiteY52" fmla="*/ 349250 h 1092200"/>
                <a:gd name="connsiteX53" fmla="*/ 666750 w 1276355"/>
                <a:gd name="connsiteY53" fmla="*/ 273050 h 1092200"/>
                <a:gd name="connsiteX54" fmla="*/ 615950 w 1276355"/>
                <a:gd name="connsiteY54" fmla="*/ 133350 h 1092200"/>
                <a:gd name="connsiteX55" fmla="*/ 590550 w 1276355"/>
                <a:gd name="connsiteY55" fmla="*/ 88900 h 1092200"/>
                <a:gd name="connsiteX56" fmla="*/ 533400 w 1276355"/>
                <a:gd name="connsiteY56" fmla="*/ 50800 h 1092200"/>
                <a:gd name="connsiteX57" fmla="*/ 438150 w 1276355"/>
                <a:gd name="connsiteY57" fmla="*/ 19050 h 1092200"/>
                <a:gd name="connsiteX58" fmla="*/ 342900 w 1276355"/>
                <a:gd name="connsiteY58" fmla="*/ 0 h 1092200"/>
                <a:gd name="connsiteX59" fmla="*/ 209550 w 1276355"/>
                <a:gd name="connsiteY59" fmla="*/ 25400 h 1092200"/>
                <a:gd name="connsiteX60" fmla="*/ 171450 w 1276355"/>
                <a:gd name="connsiteY60" fmla="*/ 50800 h 1092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276355" h="1092200">
                  <a:moveTo>
                    <a:pt x="171450" y="50800"/>
                  </a:moveTo>
                  <a:cubicBezTo>
                    <a:pt x="159808" y="53975"/>
                    <a:pt x="149663" y="40299"/>
                    <a:pt x="139700" y="44450"/>
                  </a:cubicBezTo>
                  <a:cubicBezTo>
                    <a:pt x="25419" y="92067"/>
                    <a:pt x="38430" y="81999"/>
                    <a:pt x="0" y="146050"/>
                  </a:cubicBezTo>
                  <a:cubicBezTo>
                    <a:pt x="2117" y="162983"/>
                    <a:pt x="-214" y="181098"/>
                    <a:pt x="6350" y="196850"/>
                  </a:cubicBezTo>
                  <a:cubicBezTo>
                    <a:pt x="12757" y="212226"/>
                    <a:pt x="59758" y="242145"/>
                    <a:pt x="69850" y="247650"/>
                  </a:cubicBezTo>
                  <a:cubicBezTo>
                    <a:pt x="79857" y="253108"/>
                    <a:pt x="90888" y="256455"/>
                    <a:pt x="101600" y="260350"/>
                  </a:cubicBezTo>
                  <a:cubicBezTo>
                    <a:pt x="185385" y="290817"/>
                    <a:pt x="162929" y="273910"/>
                    <a:pt x="311150" y="279400"/>
                  </a:cubicBezTo>
                  <a:cubicBezTo>
                    <a:pt x="336550" y="281517"/>
                    <a:pt x="363022" y="278148"/>
                    <a:pt x="387350" y="285750"/>
                  </a:cubicBezTo>
                  <a:cubicBezTo>
                    <a:pt x="398779" y="289321"/>
                    <a:pt x="405085" y="301952"/>
                    <a:pt x="412750" y="311150"/>
                  </a:cubicBezTo>
                  <a:cubicBezTo>
                    <a:pt x="426301" y="327411"/>
                    <a:pt x="441384" y="343018"/>
                    <a:pt x="450850" y="361950"/>
                  </a:cubicBezTo>
                  <a:cubicBezTo>
                    <a:pt x="455083" y="370417"/>
                    <a:pt x="457870" y="379777"/>
                    <a:pt x="463550" y="387350"/>
                  </a:cubicBezTo>
                  <a:cubicBezTo>
                    <a:pt x="470734" y="396929"/>
                    <a:pt x="480483" y="404283"/>
                    <a:pt x="488950" y="412750"/>
                  </a:cubicBezTo>
                  <a:cubicBezTo>
                    <a:pt x="493183" y="425450"/>
                    <a:pt x="497803" y="438028"/>
                    <a:pt x="501650" y="450850"/>
                  </a:cubicBezTo>
                  <a:cubicBezTo>
                    <a:pt x="508985" y="475300"/>
                    <a:pt x="508308" y="481816"/>
                    <a:pt x="514350" y="508000"/>
                  </a:cubicBezTo>
                  <a:cubicBezTo>
                    <a:pt x="518275" y="525007"/>
                    <a:pt x="524181" y="541583"/>
                    <a:pt x="527050" y="558800"/>
                  </a:cubicBezTo>
                  <a:cubicBezTo>
                    <a:pt x="531283" y="584200"/>
                    <a:pt x="528234" y="611968"/>
                    <a:pt x="539750" y="635000"/>
                  </a:cubicBezTo>
                  <a:cubicBezTo>
                    <a:pt x="546100" y="647700"/>
                    <a:pt x="552924" y="660174"/>
                    <a:pt x="558800" y="673100"/>
                  </a:cubicBezTo>
                  <a:cubicBezTo>
                    <a:pt x="563517" y="683477"/>
                    <a:pt x="566402" y="694655"/>
                    <a:pt x="571500" y="704850"/>
                  </a:cubicBezTo>
                  <a:cubicBezTo>
                    <a:pt x="577020" y="715889"/>
                    <a:pt x="583924" y="726187"/>
                    <a:pt x="590550" y="736600"/>
                  </a:cubicBezTo>
                  <a:cubicBezTo>
                    <a:pt x="598745" y="749477"/>
                    <a:pt x="606415" y="762781"/>
                    <a:pt x="615950" y="774700"/>
                  </a:cubicBezTo>
                  <a:cubicBezTo>
                    <a:pt x="659660" y="829338"/>
                    <a:pt x="625311" y="768691"/>
                    <a:pt x="660400" y="831850"/>
                  </a:cubicBezTo>
                  <a:cubicBezTo>
                    <a:pt x="681674" y="870143"/>
                    <a:pt x="666448" y="846969"/>
                    <a:pt x="685800" y="895350"/>
                  </a:cubicBezTo>
                  <a:cubicBezTo>
                    <a:pt x="689316" y="904139"/>
                    <a:pt x="694655" y="912100"/>
                    <a:pt x="698500" y="920750"/>
                  </a:cubicBezTo>
                  <a:cubicBezTo>
                    <a:pt x="703129" y="931166"/>
                    <a:pt x="707198" y="941827"/>
                    <a:pt x="711200" y="952500"/>
                  </a:cubicBezTo>
                  <a:cubicBezTo>
                    <a:pt x="713550" y="958767"/>
                    <a:pt x="714557" y="965563"/>
                    <a:pt x="717550" y="971550"/>
                  </a:cubicBezTo>
                  <a:cubicBezTo>
                    <a:pt x="720963" y="978376"/>
                    <a:pt x="726205" y="984128"/>
                    <a:pt x="730250" y="990600"/>
                  </a:cubicBezTo>
                  <a:cubicBezTo>
                    <a:pt x="744698" y="1013716"/>
                    <a:pt x="751014" y="1031959"/>
                    <a:pt x="774700" y="1047750"/>
                  </a:cubicBezTo>
                  <a:cubicBezTo>
                    <a:pt x="790452" y="1058252"/>
                    <a:pt x="806936" y="1069437"/>
                    <a:pt x="825500" y="1073150"/>
                  </a:cubicBezTo>
                  <a:cubicBezTo>
                    <a:pt x="911925" y="1090435"/>
                    <a:pt x="867503" y="1083896"/>
                    <a:pt x="958850" y="1092200"/>
                  </a:cubicBezTo>
                  <a:cubicBezTo>
                    <a:pt x="1003638" y="1088128"/>
                    <a:pt x="1077088" y="1086453"/>
                    <a:pt x="1130300" y="1073150"/>
                  </a:cubicBezTo>
                  <a:cubicBezTo>
                    <a:pt x="1136794" y="1071527"/>
                    <a:pt x="1143000" y="1068917"/>
                    <a:pt x="1149350" y="1066800"/>
                  </a:cubicBezTo>
                  <a:cubicBezTo>
                    <a:pt x="1155700" y="1060450"/>
                    <a:pt x="1161582" y="1053594"/>
                    <a:pt x="1168400" y="1047750"/>
                  </a:cubicBezTo>
                  <a:cubicBezTo>
                    <a:pt x="1176435" y="1040862"/>
                    <a:pt x="1186316" y="1036184"/>
                    <a:pt x="1193800" y="1028700"/>
                  </a:cubicBezTo>
                  <a:cubicBezTo>
                    <a:pt x="1270000" y="952500"/>
                    <a:pt x="1166283" y="1039283"/>
                    <a:pt x="1250950" y="971550"/>
                  </a:cubicBezTo>
                  <a:cubicBezTo>
                    <a:pt x="1257300" y="958850"/>
                    <a:pt x="1265148" y="946794"/>
                    <a:pt x="1270000" y="933450"/>
                  </a:cubicBezTo>
                  <a:cubicBezTo>
                    <a:pt x="1280636" y="904201"/>
                    <a:pt x="1278901" y="877901"/>
                    <a:pt x="1257300" y="850900"/>
                  </a:cubicBezTo>
                  <a:cubicBezTo>
                    <a:pt x="1250179" y="841999"/>
                    <a:pt x="1235745" y="843298"/>
                    <a:pt x="1225550" y="838200"/>
                  </a:cubicBezTo>
                  <a:cubicBezTo>
                    <a:pt x="1150456" y="800653"/>
                    <a:pt x="1235713" y="832890"/>
                    <a:pt x="1162050" y="812800"/>
                  </a:cubicBezTo>
                  <a:cubicBezTo>
                    <a:pt x="1149010" y="809244"/>
                    <a:pt x="1105834" y="794217"/>
                    <a:pt x="1092200" y="787400"/>
                  </a:cubicBezTo>
                  <a:cubicBezTo>
                    <a:pt x="1081161" y="781880"/>
                    <a:pt x="1071909" y="772934"/>
                    <a:pt x="1060450" y="768350"/>
                  </a:cubicBezTo>
                  <a:cubicBezTo>
                    <a:pt x="1050429" y="764342"/>
                    <a:pt x="1039283" y="764117"/>
                    <a:pt x="1028700" y="762000"/>
                  </a:cubicBezTo>
                  <a:cubicBezTo>
                    <a:pt x="1020233" y="755650"/>
                    <a:pt x="1012106" y="748821"/>
                    <a:pt x="1003300" y="742950"/>
                  </a:cubicBezTo>
                  <a:cubicBezTo>
                    <a:pt x="993031" y="736104"/>
                    <a:pt x="981102" y="731716"/>
                    <a:pt x="971550" y="723900"/>
                  </a:cubicBezTo>
                  <a:cubicBezTo>
                    <a:pt x="957649" y="712527"/>
                    <a:pt x="948394" y="695763"/>
                    <a:pt x="933450" y="685800"/>
                  </a:cubicBezTo>
                  <a:cubicBezTo>
                    <a:pt x="920750" y="677333"/>
                    <a:pt x="909002" y="667226"/>
                    <a:pt x="895350" y="660400"/>
                  </a:cubicBezTo>
                  <a:cubicBezTo>
                    <a:pt x="879295" y="652373"/>
                    <a:pt x="851489" y="639281"/>
                    <a:pt x="838200" y="628650"/>
                  </a:cubicBezTo>
                  <a:cubicBezTo>
                    <a:pt x="826513" y="619300"/>
                    <a:pt x="818137" y="606250"/>
                    <a:pt x="806450" y="596900"/>
                  </a:cubicBezTo>
                  <a:cubicBezTo>
                    <a:pt x="727549" y="533779"/>
                    <a:pt x="812132" y="615282"/>
                    <a:pt x="755650" y="558800"/>
                  </a:cubicBezTo>
                  <a:cubicBezTo>
                    <a:pt x="753533" y="552450"/>
                    <a:pt x="751139" y="546186"/>
                    <a:pt x="749300" y="539750"/>
                  </a:cubicBezTo>
                  <a:cubicBezTo>
                    <a:pt x="746902" y="531359"/>
                    <a:pt x="746853" y="522156"/>
                    <a:pt x="742950" y="514350"/>
                  </a:cubicBezTo>
                  <a:cubicBezTo>
                    <a:pt x="738217" y="504884"/>
                    <a:pt x="730250" y="497417"/>
                    <a:pt x="723900" y="488950"/>
                  </a:cubicBezTo>
                  <a:cubicBezTo>
                    <a:pt x="711759" y="403961"/>
                    <a:pt x="725770" y="483105"/>
                    <a:pt x="704850" y="406400"/>
                  </a:cubicBezTo>
                  <a:cubicBezTo>
                    <a:pt x="692767" y="362097"/>
                    <a:pt x="704369" y="388351"/>
                    <a:pt x="692150" y="349250"/>
                  </a:cubicBezTo>
                  <a:cubicBezTo>
                    <a:pt x="684164" y="323695"/>
                    <a:pt x="674105" y="298794"/>
                    <a:pt x="666750" y="273050"/>
                  </a:cubicBezTo>
                  <a:cubicBezTo>
                    <a:pt x="636149" y="165946"/>
                    <a:pt x="655133" y="211715"/>
                    <a:pt x="615950" y="133350"/>
                  </a:cubicBezTo>
                  <a:cubicBezTo>
                    <a:pt x="610970" y="123389"/>
                    <a:pt x="599525" y="97875"/>
                    <a:pt x="590550" y="88900"/>
                  </a:cubicBezTo>
                  <a:cubicBezTo>
                    <a:pt x="579915" y="78265"/>
                    <a:pt x="545492" y="56846"/>
                    <a:pt x="533400" y="50800"/>
                  </a:cubicBezTo>
                  <a:cubicBezTo>
                    <a:pt x="492639" y="30420"/>
                    <a:pt x="483223" y="29655"/>
                    <a:pt x="438150" y="19050"/>
                  </a:cubicBezTo>
                  <a:cubicBezTo>
                    <a:pt x="381711" y="5770"/>
                    <a:pt x="391488" y="8098"/>
                    <a:pt x="342900" y="0"/>
                  </a:cubicBezTo>
                  <a:cubicBezTo>
                    <a:pt x="280643" y="7782"/>
                    <a:pt x="256072" y="2139"/>
                    <a:pt x="209550" y="25400"/>
                  </a:cubicBezTo>
                  <a:cubicBezTo>
                    <a:pt x="206873" y="26739"/>
                    <a:pt x="183092" y="47625"/>
                    <a:pt x="171450" y="50800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CC049992-9C1B-4199-9F80-C200010AA84B}"/>
                </a:ext>
              </a:extLst>
            </p:cNvPr>
            <p:cNvSpPr/>
            <p:nvPr/>
          </p:nvSpPr>
          <p:spPr>
            <a:xfrm>
              <a:off x="8146910" y="3562350"/>
              <a:ext cx="246741" cy="228600"/>
            </a:xfrm>
            <a:custGeom>
              <a:avLst/>
              <a:gdLst>
                <a:gd name="connsiteX0" fmla="*/ 241440 w 246741"/>
                <a:gd name="connsiteY0" fmla="*/ 82550 h 228600"/>
                <a:gd name="connsiteX1" fmla="*/ 209690 w 246741"/>
                <a:gd name="connsiteY1" fmla="*/ 57150 h 228600"/>
                <a:gd name="connsiteX2" fmla="*/ 184290 w 246741"/>
                <a:gd name="connsiteY2" fmla="*/ 31750 h 228600"/>
                <a:gd name="connsiteX3" fmla="*/ 158890 w 246741"/>
                <a:gd name="connsiteY3" fmla="*/ 19050 h 228600"/>
                <a:gd name="connsiteX4" fmla="*/ 139840 w 246741"/>
                <a:gd name="connsiteY4" fmla="*/ 6350 h 228600"/>
                <a:gd name="connsiteX5" fmla="*/ 95390 w 246741"/>
                <a:gd name="connsiteY5" fmla="*/ 0 h 228600"/>
                <a:gd name="connsiteX6" fmla="*/ 31890 w 246741"/>
                <a:gd name="connsiteY6" fmla="*/ 6350 h 228600"/>
                <a:gd name="connsiteX7" fmla="*/ 6490 w 246741"/>
                <a:gd name="connsiteY7" fmla="*/ 44450 h 228600"/>
                <a:gd name="connsiteX8" fmla="*/ 140 w 246741"/>
                <a:gd name="connsiteY8" fmla="*/ 82550 h 228600"/>
                <a:gd name="connsiteX9" fmla="*/ 31890 w 246741"/>
                <a:gd name="connsiteY9" fmla="*/ 152400 h 228600"/>
                <a:gd name="connsiteX10" fmla="*/ 44590 w 246741"/>
                <a:gd name="connsiteY10" fmla="*/ 171450 h 228600"/>
                <a:gd name="connsiteX11" fmla="*/ 63640 w 246741"/>
                <a:gd name="connsiteY11" fmla="*/ 177800 h 228600"/>
                <a:gd name="connsiteX12" fmla="*/ 101740 w 246741"/>
                <a:gd name="connsiteY12" fmla="*/ 209550 h 228600"/>
                <a:gd name="connsiteX13" fmla="*/ 120790 w 246741"/>
                <a:gd name="connsiteY13" fmla="*/ 215900 h 228600"/>
                <a:gd name="connsiteX14" fmla="*/ 152540 w 246741"/>
                <a:gd name="connsiteY14" fmla="*/ 228600 h 228600"/>
                <a:gd name="connsiteX15" fmla="*/ 235090 w 246741"/>
                <a:gd name="connsiteY15" fmla="*/ 215900 h 228600"/>
                <a:gd name="connsiteX16" fmla="*/ 241440 w 246741"/>
                <a:gd name="connsiteY16" fmla="*/ 82550 h 22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6741" h="228600">
                  <a:moveTo>
                    <a:pt x="241440" y="82550"/>
                  </a:moveTo>
                  <a:cubicBezTo>
                    <a:pt x="237207" y="56092"/>
                    <a:pt x="219820" y="66154"/>
                    <a:pt x="209690" y="57150"/>
                  </a:cubicBezTo>
                  <a:cubicBezTo>
                    <a:pt x="200741" y="49195"/>
                    <a:pt x="193869" y="38934"/>
                    <a:pt x="184290" y="31750"/>
                  </a:cubicBezTo>
                  <a:cubicBezTo>
                    <a:pt x="176717" y="26070"/>
                    <a:pt x="167109" y="23746"/>
                    <a:pt x="158890" y="19050"/>
                  </a:cubicBezTo>
                  <a:cubicBezTo>
                    <a:pt x="152264" y="15264"/>
                    <a:pt x="147150" y="8543"/>
                    <a:pt x="139840" y="6350"/>
                  </a:cubicBezTo>
                  <a:cubicBezTo>
                    <a:pt x="125504" y="2049"/>
                    <a:pt x="110207" y="2117"/>
                    <a:pt x="95390" y="0"/>
                  </a:cubicBezTo>
                  <a:cubicBezTo>
                    <a:pt x="74223" y="2117"/>
                    <a:pt x="50916" y="-3163"/>
                    <a:pt x="31890" y="6350"/>
                  </a:cubicBezTo>
                  <a:cubicBezTo>
                    <a:pt x="18238" y="13176"/>
                    <a:pt x="6490" y="44450"/>
                    <a:pt x="6490" y="44450"/>
                  </a:cubicBezTo>
                  <a:cubicBezTo>
                    <a:pt x="4373" y="57150"/>
                    <a:pt x="-929" y="69719"/>
                    <a:pt x="140" y="82550"/>
                  </a:cubicBezTo>
                  <a:cubicBezTo>
                    <a:pt x="2195" y="107206"/>
                    <a:pt x="19365" y="132360"/>
                    <a:pt x="31890" y="152400"/>
                  </a:cubicBezTo>
                  <a:cubicBezTo>
                    <a:pt x="35935" y="158872"/>
                    <a:pt x="38631" y="166682"/>
                    <a:pt x="44590" y="171450"/>
                  </a:cubicBezTo>
                  <a:cubicBezTo>
                    <a:pt x="49817" y="175631"/>
                    <a:pt x="57290" y="175683"/>
                    <a:pt x="63640" y="177800"/>
                  </a:cubicBezTo>
                  <a:cubicBezTo>
                    <a:pt x="76340" y="188383"/>
                    <a:pt x="87985" y="200380"/>
                    <a:pt x="101740" y="209550"/>
                  </a:cubicBezTo>
                  <a:cubicBezTo>
                    <a:pt x="107309" y="213263"/>
                    <a:pt x="114523" y="213550"/>
                    <a:pt x="120790" y="215900"/>
                  </a:cubicBezTo>
                  <a:cubicBezTo>
                    <a:pt x="131463" y="219902"/>
                    <a:pt x="141957" y="224367"/>
                    <a:pt x="152540" y="228600"/>
                  </a:cubicBezTo>
                  <a:lnTo>
                    <a:pt x="235090" y="215900"/>
                  </a:lnTo>
                  <a:cubicBezTo>
                    <a:pt x="253440" y="189904"/>
                    <a:pt x="245673" y="109008"/>
                    <a:pt x="241440" y="82550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28576AB-F8D9-425C-8116-F4BB1F4B76AE}"/>
                </a:ext>
              </a:extLst>
            </p:cNvPr>
            <p:cNvSpPr/>
            <p:nvPr/>
          </p:nvSpPr>
          <p:spPr>
            <a:xfrm>
              <a:off x="8659177" y="2679700"/>
              <a:ext cx="973773" cy="1092200"/>
            </a:xfrm>
            <a:custGeom>
              <a:avLst/>
              <a:gdLst>
                <a:gd name="connsiteX0" fmla="*/ 97473 w 973773"/>
                <a:gd name="connsiteY0" fmla="*/ 177800 h 1092200"/>
                <a:gd name="connsiteX1" fmla="*/ 2223 w 973773"/>
                <a:gd name="connsiteY1" fmla="*/ 330200 h 1092200"/>
                <a:gd name="connsiteX2" fmla="*/ 33973 w 973773"/>
                <a:gd name="connsiteY2" fmla="*/ 431800 h 1092200"/>
                <a:gd name="connsiteX3" fmla="*/ 110173 w 973773"/>
                <a:gd name="connsiteY3" fmla="*/ 469900 h 1092200"/>
                <a:gd name="connsiteX4" fmla="*/ 287973 w 973773"/>
                <a:gd name="connsiteY4" fmla="*/ 457200 h 1092200"/>
                <a:gd name="connsiteX5" fmla="*/ 402273 w 973773"/>
                <a:gd name="connsiteY5" fmla="*/ 406400 h 1092200"/>
                <a:gd name="connsiteX6" fmla="*/ 446723 w 973773"/>
                <a:gd name="connsiteY6" fmla="*/ 393700 h 1092200"/>
                <a:gd name="connsiteX7" fmla="*/ 491173 w 973773"/>
                <a:gd name="connsiteY7" fmla="*/ 381000 h 1092200"/>
                <a:gd name="connsiteX8" fmla="*/ 510223 w 973773"/>
                <a:gd name="connsiteY8" fmla="*/ 387350 h 1092200"/>
                <a:gd name="connsiteX9" fmla="*/ 573723 w 973773"/>
                <a:gd name="connsiteY9" fmla="*/ 476250 h 1092200"/>
                <a:gd name="connsiteX10" fmla="*/ 580073 w 973773"/>
                <a:gd name="connsiteY10" fmla="*/ 501650 h 1092200"/>
                <a:gd name="connsiteX11" fmla="*/ 586423 w 973773"/>
                <a:gd name="connsiteY11" fmla="*/ 558800 h 1092200"/>
                <a:gd name="connsiteX12" fmla="*/ 599123 w 973773"/>
                <a:gd name="connsiteY12" fmla="*/ 596900 h 1092200"/>
                <a:gd name="connsiteX13" fmla="*/ 611823 w 973773"/>
                <a:gd name="connsiteY13" fmla="*/ 641350 h 1092200"/>
                <a:gd name="connsiteX14" fmla="*/ 624523 w 973773"/>
                <a:gd name="connsiteY14" fmla="*/ 666750 h 1092200"/>
                <a:gd name="connsiteX15" fmla="*/ 637223 w 973773"/>
                <a:gd name="connsiteY15" fmla="*/ 717550 h 1092200"/>
                <a:gd name="connsiteX16" fmla="*/ 624523 w 973773"/>
                <a:gd name="connsiteY16" fmla="*/ 876300 h 1092200"/>
                <a:gd name="connsiteX17" fmla="*/ 643573 w 973773"/>
                <a:gd name="connsiteY17" fmla="*/ 927100 h 1092200"/>
                <a:gd name="connsiteX18" fmla="*/ 656273 w 973773"/>
                <a:gd name="connsiteY18" fmla="*/ 1003300 h 1092200"/>
                <a:gd name="connsiteX19" fmla="*/ 662623 w 973773"/>
                <a:gd name="connsiteY19" fmla="*/ 1035050 h 1092200"/>
                <a:gd name="connsiteX20" fmla="*/ 668973 w 973773"/>
                <a:gd name="connsiteY20" fmla="*/ 1092200 h 1092200"/>
                <a:gd name="connsiteX21" fmla="*/ 719773 w 973773"/>
                <a:gd name="connsiteY21" fmla="*/ 1085850 h 1092200"/>
                <a:gd name="connsiteX22" fmla="*/ 738823 w 973773"/>
                <a:gd name="connsiteY22" fmla="*/ 1079500 h 1092200"/>
                <a:gd name="connsiteX23" fmla="*/ 764223 w 973773"/>
                <a:gd name="connsiteY23" fmla="*/ 1073150 h 1092200"/>
                <a:gd name="connsiteX24" fmla="*/ 808673 w 973773"/>
                <a:gd name="connsiteY24" fmla="*/ 1054100 h 1092200"/>
                <a:gd name="connsiteX25" fmla="*/ 853123 w 973773"/>
                <a:gd name="connsiteY25" fmla="*/ 1022350 h 1092200"/>
                <a:gd name="connsiteX26" fmla="*/ 916623 w 973773"/>
                <a:gd name="connsiteY26" fmla="*/ 933450 h 1092200"/>
                <a:gd name="connsiteX27" fmla="*/ 935673 w 973773"/>
                <a:gd name="connsiteY27" fmla="*/ 882650 h 1092200"/>
                <a:gd name="connsiteX28" fmla="*/ 942023 w 973773"/>
                <a:gd name="connsiteY28" fmla="*/ 857250 h 1092200"/>
                <a:gd name="connsiteX29" fmla="*/ 948373 w 973773"/>
                <a:gd name="connsiteY29" fmla="*/ 838200 h 1092200"/>
                <a:gd name="connsiteX30" fmla="*/ 954723 w 973773"/>
                <a:gd name="connsiteY30" fmla="*/ 781050 h 1092200"/>
                <a:gd name="connsiteX31" fmla="*/ 961073 w 973773"/>
                <a:gd name="connsiteY31" fmla="*/ 711200 h 1092200"/>
                <a:gd name="connsiteX32" fmla="*/ 973773 w 973773"/>
                <a:gd name="connsiteY32" fmla="*/ 666750 h 1092200"/>
                <a:gd name="connsiteX33" fmla="*/ 961073 w 973773"/>
                <a:gd name="connsiteY33" fmla="*/ 520700 h 1092200"/>
                <a:gd name="connsiteX34" fmla="*/ 942023 w 973773"/>
                <a:gd name="connsiteY34" fmla="*/ 488950 h 1092200"/>
                <a:gd name="connsiteX35" fmla="*/ 929323 w 973773"/>
                <a:gd name="connsiteY35" fmla="*/ 469900 h 1092200"/>
                <a:gd name="connsiteX36" fmla="*/ 916623 w 973773"/>
                <a:gd name="connsiteY36" fmla="*/ 444500 h 1092200"/>
                <a:gd name="connsiteX37" fmla="*/ 897573 w 973773"/>
                <a:gd name="connsiteY37" fmla="*/ 425450 h 1092200"/>
                <a:gd name="connsiteX38" fmla="*/ 865823 w 973773"/>
                <a:gd name="connsiteY38" fmla="*/ 368300 h 1092200"/>
                <a:gd name="connsiteX39" fmla="*/ 846773 w 973773"/>
                <a:gd name="connsiteY39" fmla="*/ 317500 h 1092200"/>
                <a:gd name="connsiteX40" fmla="*/ 815023 w 973773"/>
                <a:gd name="connsiteY40" fmla="*/ 292100 h 1092200"/>
                <a:gd name="connsiteX41" fmla="*/ 770573 w 973773"/>
                <a:gd name="connsiteY41" fmla="*/ 247650 h 1092200"/>
                <a:gd name="connsiteX42" fmla="*/ 745173 w 973773"/>
                <a:gd name="connsiteY42" fmla="*/ 222250 h 1092200"/>
                <a:gd name="connsiteX43" fmla="*/ 713423 w 973773"/>
                <a:gd name="connsiteY43" fmla="*/ 203200 h 1092200"/>
                <a:gd name="connsiteX44" fmla="*/ 649923 w 973773"/>
                <a:gd name="connsiteY44" fmla="*/ 158750 h 1092200"/>
                <a:gd name="connsiteX45" fmla="*/ 605473 w 973773"/>
                <a:gd name="connsiteY45" fmla="*/ 139700 h 1092200"/>
                <a:gd name="connsiteX46" fmla="*/ 535623 w 973773"/>
                <a:gd name="connsiteY46" fmla="*/ 114300 h 1092200"/>
                <a:gd name="connsiteX47" fmla="*/ 516573 w 973773"/>
                <a:gd name="connsiteY47" fmla="*/ 101600 h 1092200"/>
                <a:gd name="connsiteX48" fmla="*/ 478473 w 973773"/>
                <a:gd name="connsiteY48" fmla="*/ 82550 h 1092200"/>
                <a:gd name="connsiteX49" fmla="*/ 453073 w 973773"/>
                <a:gd name="connsiteY49" fmla="*/ 57150 h 1092200"/>
                <a:gd name="connsiteX50" fmla="*/ 395923 w 973773"/>
                <a:gd name="connsiteY50" fmla="*/ 25400 h 1092200"/>
                <a:gd name="connsiteX51" fmla="*/ 370523 w 973773"/>
                <a:gd name="connsiteY51" fmla="*/ 19050 h 1092200"/>
                <a:gd name="connsiteX52" fmla="*/ 313373 w 973773"/>
                <a:gd name="connsiteY52" fmla="*/ 0 h 1092200"/>
                <a:gd name="connsiteX53" fmla="*/ 211773 w 973773"/>
                <a:gd name="connsiteY53" fmla="*/ 12700 h 1092200"/>
                <a:gd name="connsiteX54" fmla="*/ 129223 w 973773"/>
                <a:gd name="connsiteY54" fmla="*/ 82550 h 1092200"/>
                <a:gd name="connsiteX55" fmla="*/ 110173 w 973773"/>
                <a:gd name="connsiteY55" fmla="*/ 127000 h 1092200"/>
                <a:gd name="connsiteX56" fmla="*/ 97473 w 973773"/>
                <a:gd name="connsiteY56" fmla="*/ 177800 h 1092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973773" h="1092200">
                  <a:moveTo>
                    <a:pt x="97473" y="177800"/>
                  </a:moveTo>
                  <a:cubicBezTo>
                    <a:pt x="79481" y="211667"/>
                    <a:pt x="-15645" y="273021"/>
                    <a:pt x="2223" y="330200"/>
                  </a:cubicBezTo>
                  <a:cubicBezTo>
                    <a:pt x="12806" y="364067"/>
                    <a:pt x="12278" y="403724"/>
                    <a:pt x="33973" y="431800"/>
                  </a:cubicBezTo>
                  <a:cubicBezTo>
                    <a:pt x="51337" y="454271"/>
                    <a:pt x="110173" y="469900"/>
                    <a:pt x="110173" y="469900"/>
                  </a:cubicBezTo>
                  <a:cubicBezTo>
                    <a:pt x="169440" y="465667"/>
                    <a:pt x="229282" y="466467"/>
                    <a:pt x="287973" y="457200"/>
                  </a:cubicBezTo>
                  <a:cubicBezTo>
                    <a:pt x="359195" y="445954"/>
                    <a:pt x="339268" y="424401"/>
                    <a:pt x="402273" y="406400"/>
                  </a:cubicBezTo>
                  <a:lnTo>
                    <a:pt x="446723" y="393700"/>
                  </a:lnTo>
                  <a:cubicBezTo>
                    <a:pt x="490577" y="381740"/>
                    <a:pt x="454671" y="393167"/>
                    <a:pt x="491173" y="381000"/>
                  </a:cubicBezTo>
                  <a:cubicBezTo>
                    <a:pt x="497523" y="383117"/>
                    <a:pt x="505490" y="382617"/>
                    <a:pt x="510223" y="387350"/>
                  </a:cubicBezTo>
                  <a:cubicBezTo>
                    <a:pt x="539953" y="417080"/>
                    <a:pt x="553659" y="442811"/>
                    <a:pt x="573723" y="476250"/>
                  </a:cubicBezTo>
                  <a:cubicBezTo>
                    <a:pt x="575840" y="484717"/>
                    <a:pt x="578746" y="493024"/>
                    <a:pt x="580073" y="501650"/>
                  </a:cubicBezTo>
                  <a:cubicBezTo>
                    <a:pt x="582988" y="520594"/>
                    <a:pt x="582664" y="540005"/>
                    <a:pt x="586423" y="558800"/>
                  </a:cubicBezTo>
                  <a:cubicBezTo>
                    <a:pt x="589048" y="571927"/>
                    <a:pt x="595276" y="584078"/>
                    <a:pt x="599123" y="596900"/>
                  </a:cubicBezTo>
                  <a:cubicBezTo>
                    <a:pt x="604494" y="614802"/>
                    <a:pt x="604710" y="624752"/>
                    <a:pt x="611823" y="641350"/>
                  </a:cubicBezTo>
                  <a:cubicBezTo>
                    <a:pt x="615552" y="650051"/>
                    <a:pt x="621530" y="657770"/>
                    <a:pt x="624523" y="666750"/>
                  </a:cubicBezTo>
                  <a:cubicBezTo>
                    <a:pt x="630043" y="683309"/>
                    <a:pt x="637223" y="717550"/>
                    <a:pt x="637223" y="717550"/>
                  </a:cubicBezTo>
                  <a:cubicBezTo>
                    <a:pt x="620424" y="812745"/>
                    <a:pt x="611205" y="803049"/>
                    <a:pt x="624523" y="876300"/>
                  </a:cubicBezTo>
                  <a:cubicBezTo>
                    <a:pt x="626182" y="885425"/>
                    <a:pt x="642514" y="924452"/>
                    <a:pt x="643573" y="927100"/>
                  </a:cubicBezTo>
                  <a:cubicBezTo>
                    <a:pt x="647806" y="952500"/>
                    <a:pt x="651223" y="978050"/>
                    <a:pt x="656273" y="1003300"/>
                  </a:cubicBezTo>
                  <a:cubicBezTo>
                    <a:pt x="658390" y="1013883"/>
                    <a:pt x="661097" y="1024366"/>
                    <a:pt x="662623" y="1035050"/>
                  </a:cubicBezTo>
                  <a:cubicBezTo>
                    <a:pt x="665334" y="1054025"/>
                    <a:pt x="666856" y="1073150"/>
                    <a:pt x="668973" y="1092200"/>
                  </a:cubicBezTo>
                  <a:cubicBezTo>
                    <a:pt x="685906" y="1090083"/>
                    <a:pt x="702983" y="1088903"/>
                    <a:pt x="719773" y="1085850"/>
                  </a:cubicBezTo>
                  <a:cubicBezTo>
                    <a:pt x="726359" y="1084653"/>
                    <a:pt x="732387" y="1081339"/>
                    <a:pt x="738823" y="1079500"/>
                  </a:cubicBezTo>
                  <a:cubicBezTo>
                    <a:pt x="747214" y="1077102"/>
                    <a:pt x="755756" y="1075267"/>
                    <a:pt x="764223" y="1073150"/>
                  </a:cubicBezTo>
                  <a:cubicBezTo>
                    <a:pt x="812049" y="1041266"/>
                    <a:pt x="751266" y="1078703"/>
                    <a:pt x="808673" y="1054100"/>
                  </a:cubicBezTo>
                  <a:cubicBezTo>
                    <a:pt x="815895" y="1051005"/>
                    <a:pt x="850232" y="1024518"/>
                    <a:pt x="853123" y="1022350"/>
                  </a:cubicBezTo>
                  <a:cubicBezTo>
                    <a:pt x="897383" y="948583"/>
                    <a:pt x="873769" y="976304"/>
                    <a:pt x="916623" y="933450"/>
                  </a:cubicBezTo>
                  <a:cubicBezTo>
                    <a:pt x="932922" y="868252"/>
                    <a:pt x="910769" y="949062"/>
                    <a:pt x="935673" y="882650"/>
                  </a:cubicBezTo>
                  <a:cubicBezTo>
                    <a:pt x="938737" y="874478"/>
                    <a:pt x="939625" y="865641"/>
                    <a:pt x="942023" y="857250"/>
                  </a:cubicBezTo>
                  <a:cubicBezTo>
                    <a:pt x="943862" y="850814"/>
                    <a:pt x="946256" y="844550"/>
                    <a:pt x="948373" y="838200"/>
                  </a:cubicBezTo>
                  <a:cubicBezTo>
                    <a:pt x="950490" y="819150"/>
                    <a:pt x="952816" y="800122"/>
                    <a:pt x="954723" y="781050"/>
                  </a:cubicBezTo>
                  <a:cubicBezTo>
                    <a:pt x="957049" y="757787"/>
                    <a:pt x="957983" y="734374"/>
                    <a:pt x="961073" y="711200"/>
                  </a:cubicBezTo>
                  <a:cubicBezTo>
                    <a:pt x="962845" y="697911"/>
                    <a:pt x="969420" y="679810"/>
                    <a:pt x="973773" y="666750"/>
                  </a:cubicBezTo>
                  <a:cubicBezTo>
                    <a:pt x="969540" y="618067"/>
                    <a:pt x="969663" y="568806"/>
                    <a:pt x="961073" y="520700"/>
                  </a:cubicBezTo>
                  <a:cubicBezTo>
                    <a:pt x="958903" y="508550"/>
                    <a:pt x="948564" y="499416"/>
                    <a:pt x="942023" y="488950"/>
                  </a:cubicBezTo>
                  <a:cubicBezTo>
                    <a:pt x="937978" y="482478"/>
                    <a:pt x="933109" y="476526"/>
                    <a:pt x="929323" y="469900"/>
                  </a:cubicBezTo>
                  <a:cubicBezTo>
                    <a:pt x="924627" y="461681"/>
                    <a:pt x="922125" y="452203"/>
                    <a:pt x="916623" y="444500"/>
                  </a:cubicBezTo>
                  <a:cubicBezTo>
                    <a:pt x="911403" y="437192"/>
                    <a:pt x="902961" y="432634"/>
                    <a:pt x="897573" y="425450"/>
                  </a:cubicBezTo>
                  <a:cubicBezTo>
                    <a:pt x="891511" y="417367"/>
                    <a:pt x="870346" y="380362"/>
                    <a:pt x="865823" y="368300"/>
                  </a:cubicBezTo>
                  <a:cubicBezTo>
                    <a:pt x="858222" y="348031"/>
                    <a:pt x="862242" y="335179"/>
                    <a:pt x="846773" y="317500"/>
                  </a:cubicBezTo>
                  <a:cubicBezTo>
                    <a:pt x="837848" y="307300"/>
                    <a:pt x="825014" y="301258"/>
                    <a:pt x="815023" y="292100"/>
                  </a:cubicBezTo>
                  <a:cubicBezTo>
                    <a:pt x="799577" y="277941"/>
                    <a:pt x="785390" y="262467"/>
                    <a:pt x="770573" y="247650"/>
                  </a:cubicBezTo>
                  <a:cubicBezTo>
                    <a:pt x="762106" y="239183"/>
                    <a:pt x="755440" y="228410"/>
                    <a:pt x="745173" y="222250"/>
                  </a:cubicBezTo>
                  <a:cubicBezTo>
                    <a:pt x="734590" y="215900"/>
                    <a:pt x="723534" y="210278"/>
                    <a:pt x="713423" y="203200"/>
                  </a:cubicBezTo>
                  <a:cubicBezTo>
                    <a:pt x="675155" y="176413"/>
                    <a:pt x="690454" y="179015"/>
                    <a:pt x="649923" y="158750"/>
                  </a:cubicBezTo>
                  <a:cubicBezTo>
                    <a:pt x="635505" y="151541"/>
                    <a:pt x="620519" y="145487"/>
                    <a:pt x="605473" y="139700"/>
                  </a:cubicBezTo>
                  <a:cubicBezTo>
                    <a:pt x="579788" y="129821"/>
                    <a:pt x="560024" y="126501"/>
                    <a:pt x="535623" y="114300"/>
                  </a:cubicBezTo>
                  <a:cubicBezTo>
                    <a:pt x="528797" y="110887"/>
                    <a:pt x="523244" y="105306"/>
                    <a:pt x="516573" y="101600"/>
                  </a:cubicBezTo>
                  <a:cubicBezTo>
                    <a:pt x="504161" y="94704"/>
                    <a:pt x="490105" y="90693"/>
                    <a:pt x="478473" y="82550"/>
                  </a:cubicBezTo>
                  <a:cubicBezTo>
                    <a:pt x="468664" y="75684"/>
                    <a:pt x="462524" y="64501"/>
                    <a:pt x="453073" y="57150"/>
                  </a:cubicBezTo>
                  <a:cubicBezTo>
                    <a:pt x="445547" y="51297"/>
                    <a:pt x="407558" y="29763"/>
                    <a:pt x="395923" y="25400"/>
                  </a:cubicBezTo>
                  <a:cubicBezTo>
                    <a:pt x="387751" y="22336"/>
                    <a:pt x="378695" y="22114"/>
                    <a:pt x="370523" y="19050"/>
                  </a:cubicBezTo>
                  <a:cubicBezTo>
                    <a:pt x="310431" y="-3484"/>
                    <a:pt x="382953" y="13916"/>
                    <a:pt x="313373" y="0"/>
                  </a:cubicBezTo>
                  <a:cubicBezTo>
                    <a:pt x="279506" y="4233"/>
                    <a:pt x="242917" y="-1261"/>
                    <a:pt x="211773" y="12700"/>
                  </a:cubicBezTo>
                  <a:cubicBezTo>
                    <a:pt x="178881" y="27445"/>
                    <a:pt x="129223" y="82550"/>
                    <a:pt x="129223" y="82550"/>
                  </a:cubicBezTo>
                  <a:cubicBezTo>
                    <a:pt x="122873" y="97367"/>
                    <a:pt x="114722" y="111535"/>
                    <a:pt x="110173" y="127000"/>
                  </a:cubicBezTo>
                  <a:cubicBezTo>
                    <a:pt x="104082" y="147709"/>
                    <a:pt x="115465" y="143933"/>
                    <a:pt x="97473" y="177800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0000A91F-50D1-413B-AE3F-3468EA11AD34}"/>
                </a:ext>
              </a:extLst>
            </p:cNvPr>
            <p:cNvSpPr/>
            <p:nvPr/>
          </p:nvSpPr>
          <p:spPr>
            <a:xfrm>
              <a:off x="8582137" y="3968750"/>
              <a:ext cx="860313" cy="1365250"/>
            </a:xfrm>
            <a:custGeom>
              <a:avLst/>
              <a:gdLst>
                <a:gd name="connsiteX0" fmla="*/ 536463 w 860313"/>
                <a:gd name="connsiteY0" fmla="*/ 63500 h 1365250"/>
                <a:gd name="connsiteX1" fmla="*/ 542813 w 860313"/>
                <a:gd name="connsiteY1" fmla="*/ 95250 h 1365250"/>
                <a:gd name="connsiteX2" fmla="*/ 549163 w 860313"/>
                <a:gd name="connsiteY2" fmla="*/ 120650 h 1365250"/>
                <a:gd name="connsiteX3" fmla="*/ 568213 w 860313"/>
                <a:gd name="connsiteY3" fmla="*/ 222250 h 1365250"/>
                <a:gd name="connsiteX4" fmla="*/ 574563 w 860313"/>
                <a:gd name="connsiteY4" fmla="*/ 241300 h 1365250"/>
                <a:gd name="connsiteX5" fmla="*/ 536463 w 860313"/>
                <a:gd name="connsiteY5" fmla="*/ 406400 h 1365250"/>
                <a:gd name="connsiteX6" fmla="*/ 511063 w 860313"/>
                <a:gd name="connsiteY6" fmla="*/ 463550 h 1365250"/>
                <a:gd name="connsiteX7" fmla="*/ 492013 w 860313"/>
                <a:gd name="connsiteY7" fmla="*/ 476250 h 1365250"/>
                <a:gd name="connsiteX8" fmla="*/ 479313 w 860313"/>
                <a:gd name="connsiteY8" fmla="*/ 495300 h 1365250"/>
                <a:gd name="connsiteX9" fmla="*/ 466613 w 860313"/>
                <a:gd name="connsiteY9" fmla="*/ 520700 h 1365250"/>
                <a:gd name="connsiteX10" fmla="*/ 409463 w 860313"/>
                <a:gd name="connsiteY10" fmla="*/ 558800 h 1365250"/>
                <a:gd name="connsiteX11" fmla="*/ 365013 w 860313"/>
                <a:gd name="connsiteY11" fmla="*/ 596900 h 1365250"/>
                <a:gd name="connsiteX12" fmla="*/ 301513 w 860313"/>
                <a:gd name="connsiteY12" fmla="*/ 635000 h 1365250"/>
                <a:gd name="connsiteX13" fmla="*/ 257063 w 860313"/>
                <a:gd name="connsiteY13" fmla="*/ 679450 h 1365250"/>
                <a:gd name="connsiteX14" fmla="*/ 238013 w 860313"/>
                <a:gd name="connsiteY14" fmla="*/ 698500 h 1365250"/>
                <a:gd name="connsiteX15" fmla="*/ 218963 w 860313"/>
                <a:gd name="connsiteY15" fmla="*/ 800100 h 1365250"/>
                <a:gd name="connsiteX16" fmla="*/ 199913 w 860313"/>
                <a:gd name="connsiteY16" fmla="*/ 838200 h 1365250"/>
                <a:gd name="connsiteX17" fmla="*/ 187213 w 860313"/>
                <a:gd name="connsiteY17" fmla="*/ 863600 h 1365250"/>
                <a:gd name="connsiteX18" fmla="*/ 142763 w 860313"/>
                <a:gd name="connsiteY18" fmla="*/ 895350 h 1365250"/>
                <a:gd name="connsiteX19" fmla="*/ 111013 w 860313"/>
                <a:gd name="connsiteY19" fmla="*/ 933450 h 1365250"/>
                <a:gd name="connsiteX20" fmla="*/ 98313 w 860313"/>
                <a:gd name="connsiteY20" fmla="*/ 952500 h 1365250"/>
                <a:gd name="connsiteX21" fmla="*/ 72913 w 860313"/>
                <a:gd name="connsiteY21" fmla="*/ 977900 h 1365250"/>
                <a:gd name="connsiteX22" fmla="*/ 60213 w 860313"/>
                <a:gd name="connsiteY22" fmla="*/ 996950 h 1365250"/>
                <a:gd name="connsiteX23" fmla="*/ 22113 w 860313"/>
                <a:gd name="connsiteY23" fmla="*/ 1041400 h 1365250"/>
                <a:gd name="connsiteX24" fmla="*/ 9413 w 860313"/>
                <a:gd name="connsiteY24" fmla="*/ 1073150 h 1365250"/>
                <a:gd name="connsiteX25" fmla="*/ 9413 w 860313"/>
                <a:gd name="connsiteY25" fmla="*/ 1270000 h 1365250"/>
                <a:gd name="connsiteX26" fmla="*/ 47513 w 860313"/>
                <a:gd name="connsiteY26" fmla="*/ 1289050 h 1365250"/>
                <a:gd name="connsiteX27" fmla="*/ 85613 w 860313"/>
                <a:gd name="connsiteY27" fmla="*/ 1314450 h 1365250"/>
                <a:gd name="connsiteX28" fmla="*/ 111013 w 860313"/>
                <a:gd name="connsiteY28" fmla="*/ 1320800 h 1365250"/>
                <a:gd name="connsiteX29" fmla="*/ 168163 w 860313"/>
                <a:gd name="connsiteY29" fmla="*/ 1333500 h 1365250"/>
                <a:gd name="connsiteX30" fmla="*/ 193563 w 860313"/>
                <a:gd name="connsiteY30" fmla="*/ 1346200 h 1365250"/>
                <a:gd name="connsiteX31" fmla="*/ 307863 w 860313"/>
                <a:gd name="connsiteY31" fmla="*/ 1365250 h 1365250"/>
                <a:gd name="connsiteX32" fmla="*/ 434863 w 860313"/>
                <a:gd name="connsiteY32" fmla="*/ 1346200 h 1365250"/>
                <a:gd name="connsiteX33" fmla="*/ 504713 w 860313"/>
                <a:gd name="connsiteY33" fmla="*/ 1295400 h 1365250"/>
                <a:gd name="connsiteX34" fmla="*/ 517413 w 860313"/>
                <a:gd name="connsiteY34" fmla="*/ 1263650 h 1365250"/>
                <a:gd name="connsiteX35" fmla="*/ 530113 w 860313"/>
                <a:gd name="connsiteY35" fmla="*/ 1225550 h 1365250"/>
                <a:gd name="connsiteX36" fmla="*/ 574563 w 860313"/>
                <a:gd name="connsiteY36" fmla="*/ 1143000 h 1365250"/>
                <a:gd name="connsiteX37" fmla="*/ 587263 w 860313"/>
                <a:gd name="connsiteY37" fmla="*/ 1117600 h 1365250"/>
                <a:gd name="connsiteX38" fmla="*/ 599963 w 860313"/>
                <a:gd name="connsiteY38" fmla="*/ 1098550 h 1365250"/>
                <a:gd name="connsiteX39" fmla="*/ 625363 w 860313"/>
                <a:gd name="connsiteY39" fmla="*/ 1066800 h 1365250"/>
                <a:gd name="connsiteX40" fmla="*/ 638063 w 860313"/>
                <a:gd name="connsiteY40" fmla="*/ 1035050 h 1365250"/>
                <a:gd name="connsiteX41" fmla="*/ 650763 w 860313"/>
                <a:gd name="connsiteY41" fmla="*/ 1009650 h 1365250"/>
                <a:gd name="connsiteX42" fmla="*/ 695213 w 860313"/>
                <a:gd name="connsiteY42" fmla="*/ 965200 h 1365250"/>
                <a:gd name="connsiteX43" fmla="*/ 720613 w 860313"/>
                <a:gd name="connsiteY43" fmla="*/ 933450 h 1365250"/>
                <a:gd name="connsiteX44" fmla="*/ 746013 w 860313"/>
                <a:gd name="connsiteY44" fmla="*/ 908050 h 1365250"/>
                <a:gd name="connsiteX45" fmla="*/ 784113 w 860313"/>
                <a:gd name="connsiteY45" fmla="*/ 819150 h 1365250"/>
                <a:gd name="connsiteX46" fmla="*/ 803163 w 860313"/>
                <a:gd name="connsiteY46" fmla="*/ 787400 h 1365250"/>
                <a:gd name="connsiteX47" fmla="*/ 809513 w 860313"/>
                <a:gd name="connsiteY47" fmla="*/ 692150 h 1365250"/>
                <a:gd name="connsiteX48" fmla="*/ 815863 w 860313"/>
                <a:gd name="connsiteY48" fmla="*/ 654050 h 1365250"/>
                <a:gd name="connsiteX49" fmla="*/ 828563 w 860313"/>
                <a:gd name="connsiteY49" fmla="*/ 558800 h 1365250"/>
                <a:gd name="connsiteX50" fmla="*/ 841263 w 860313"/>
                <a:gd name="connsiteY50" fmla="*/ 406400 h 1365250"/>
                <a:gd name="connsiteX51" fmla="*/ 847613 w 860313"/>
                <a:gd name="connsiteY51" fmla="*/ 374650 h 1365250"/>
                <a:gd name="connsiteX52" fmla="*/ 860313 w 860313"/>
                <a:gd name="connsiteY52" fmla="*/ 273050 h 1365250"/>
                <a:gd name="connsiteX53" fmla="*/ 841263 w 860313"/>
                <a:gd name="connsiteY53" fmla="*/ 63500 h 1365250"/>
                <a:gd name="connsiteX54" fmla="*/ 809513 w 860313"/>
                <a:gd name="connsiteY54" fmla="*/ 25400 h 1365250"/>
                <a:gd name="connsiteX55" fmla="*/ 746013 w 860313"/>
                <a:gd name="connsiteY55" fmla="*/ 0 h 1365250"/>
                <a:gd name="connsiteX56" fmla="*/ 657113 w 860313"/>
                <a:gd name="connsiteY56" fmla="*/ 12700 h 1365250"/>
                <a:gd name="connsiteX57" fmla="*/ 625363 w 860313"/>
                <a:gd name="connsiteY57" fmla="*/ 31750 h 1365250"/>
                <a:gd name="connsiteX58" fmla="*/ 599963 w 860313"/>
                <a:gd name="connsiteY58" fmla="*/ 38100 h 1365250"/>
                <a:gd name="connsiteX59" fmla="*/ 536463 w 860313"/>
                <a:gd name="connsiteY59" fmla="*/ 63500 h 1365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60313" h="1365250">
                  <a:moveTo>
                    <a:pt x="536463" y="63500"/>
                  </a:moveTo>
                  <a:cubicBezTo>
                    <a:pt x="526938" y="73025"/>
                    <a:pt x="540472" y="84714"/>
                    <a:pt x="542813" y="95250"/>
                  </a:cubicBezTo>
                  <a:cubicBezTo>
                    <a:pt x="544706" y="103769"/>
                    <a:pt x="547451" y="112092"/>
                    <a:pt x="549163" y="120650"/>
                  </a:cubicBezTo>
                  <a:cubicBezTo>
                    <a:pt x="554930" y="149484"/>
                    <a:pt x="559915" y="197357"/>
                    <a:pt x="568213" y="222250"/>
                  </a:cubicBezTo>
                  <a:lnTo>
                    <a:pt x="574563" y="241300"/>
                  </a:lnTo>
                  <a:cubicBezTo>
                    <a:pt x="543544" y="458431"/>
                    <a:pt x="581425" y="316477"/>
                    <a:pt x="536463" y="406400"/>
                  </a:cubicBezTo>
                  <a:cubicBezTo>
                    <a:pt x="531544" y="416238"/>
                    <a:pt x="519479" y="453450"/>
                    <a:pt x="511063" y="463550"/>
                  </a:cubicBezTo>
                  <a:cubicBezTo>
                    <a:pt x="506177" y="469413"/>
                    <a:pt x="498363" y="472017"/>
                    <a:pt x="492013" y="476250"/>
                  </a:cubicBezTo>
                  <a:cubicBezTo>
                    <a:pt x="487780" y="482600"/>
                    <a:pt x="483099" y="488674"/>
                    <a:pt x="479313" y="495300"/>
                  </a:cubicBezTo>
                  <a:cubicBezTo>
                    <a:pt x="474617" y="503519"/>
                    <a:pt x="473617" y="514332"/>
                    <a:pt x="466613" y="520700"/>
                  </a:cubicBezTo>
                  <a:cubicBezTo>
                    <a:pt x="449672" y="536101"/>
                    <a:pt x="425652" y="542611"/>
                    <a:pt x="409463" y="558800"/>
                  </a:cubicBezTo>
                  <a:cubicBezTo>
                    <a:pt x="391224" y="577039"/>
                    <a:pt x="387822" y="582237"/>
                    <a:pt x="365013" y="596900"/>
                  </a:cubicBezTo>
                  <a:cubicBezTo>
                    <a:pt x="344249" y="610248"/>
                    <a:pt x="318967" y="617546"/>
                    <a:pt x="301513" y="635000"/>
                  </a:cubicBezTo>
                  <a:lnTo>
                    <a:pt x="257063" y="679450"/>
                  </a:lnTo>
                  <a:lnTo>
                    <a:pt x="238013" y="698500"/>
                  </a:lnTo>
                  <a:cubicBezTo>
                    <a:pt x="213752" y="771284"/>
                    <a:pt x="234327" y="700233"/>
                    <a:pt x="218963" y="800100"/>
                  </a:cubicBezTo>
                  <a:cubicBezTo>
                    <a:pt x="215899" y="820015"/>
                    <a:pt x="209827" y="820850"/>
                    <a:pt x="199913" y="838200"/>
                  </a:cubicBezTo>
                  <a:cubicBezTo>
                    <a:pt x="195217" y="846419"/>
                    <a:pt x="192715" y="855897"/>
                    <a:pt x="187213" y="863600"/>
                  </a:cubicBezTo>
                  <a:cubicBezTo>
                    <a:pt x="172911" y="883623"/>
                    <a:pt x="164135" y="884664"/>
                    <a:pt x="142763" y="895350"/>
                  </a:cubicBezTo>
                  <a:cubicBezTo>
                    <a:pt x="111231" y="942648"/>
                    <a:pt x="151757" y="884557"/>
                    <a:pt x="111013" y="933450"/>
                  </a:cubicBezTo>
                  <a:cubicBezTo>
                    <a:pt x="106127" y="939313"/>
                    <a:pt x="103280" y="946706"/>
                    <a:pt x="98313" y="952500"/>
                  </a:cubicBezTo>
                  <a:cubicBezTo>
                    <a:pt x="90521" y="961591"/>
                    <a:pt x="80705" y="968809"/>
                    <a:pt x="72913" y="977900"/>
                  </a:cubicBezTo>
                  <a:cubicBezTo>
                    <a:pt x="67946" y="983694"/>
                    <a:pt x="64649" y="990740"/>
                    <a:pt x="60213" y="996950"/>
                  </a:cubicBezTo>
                  <a:cubicBezTo>
                    <a:pt x="39848" y="1025461"/>
                    <a:pt x="45190" y="1018323"/>
                    <a:pt x="22113" y="1041400"/>
                  </a:cubicBezTo>
                  <a:cubicBezTo>
                    <a:pt x="17880" y="1051983"/>
                    <a:pt x="12688" y="1062232"/>
                    <a:pt x="9413" y="1073150"/>
                  </a:cubicBezTo>
                  <a:cubicBezTo>
                    <a:pt x="-7686" y="1130145"/>
                    <a:pt x="2381" y="1240868"/>
                    <a:pt x="9413" y="1270000"/>
                  </a:cubicBezTo>
                  <a:cubicBezTo>
                    <a:pt x="12745" y="1283803"/>
                    <a:pt x="35248" y="1281896"/>
                    <a:pt x="47513" y="1289050"/>
                  </a:cubicBezTo>
                  <a:cubicBezTo>
                    <a:pt x="60697" y="1296741"/>
                    <a:pt x="71961" y="1307624"/>
                    <a:pt x="85613" y="1314450"/>
                  </a:cubicBezTo>
                  <a:cubicBezTo>
                    <a:pt x="93419" y="1318353"/>
                    <a:pt x="102622" y="1318402"/>
                    <a:pt x="111013" y="1320800"/>
                  </a:cubicBezTo>
                  <a:cubicBezTo>
                    <a:pt x="154783" y="1333306"/>
                    <a:pt x="99405" y="1322040"/>
                    <a:pt x="168163" y="1333500"/>
                  </a:cubicBezTo>
                  <a:cubicBezTo>
                    <a:pt x="176630" y="1337733"/>
                    <a:pt x="184417" y="1343761"/>
                    <a:pt x="193563" y="1346200"/>
                  </a:cubicBezTo>
                  <a:cubicBezTo>
                    <a:pt x="220178" y="1353297"/>
                    <a:pt x="276644" y="1360790"/>
                    <a:pt x="307863" y="1365250"/>
                  </a:cubicBezTo>
                  <a:cubicBezTo>
                    <a:pt x="350196" y="1358900"/>
                    <a:pt x="393528" y="1357329"/>
                    <a:pt x="434863" y="1346200"/>
                  </a:cubicBezTo>
                  <a:cubicBezTo>
                    <a:pt x="447267" y="1342860"/>
                    <a:pt x="493875" y="1304071"/>
                    <a:pt x="504713" y="1295400"/>
                  </a:cubicBezTo>
                  <a:cubicBezTo>
                    <a:pt x="508946" y="1284817"/>
                    <a:pt x="513518" y="1274362"/>
                    <a:pt x="517413" y="1263650"/>
                  </a:cubicBezTo>
                  <a:cubicBezTo>
                    <a:pt x="521988" y="1251069"/>
                    <a:pt x="524840" y="1237855"/>
                    <a:pt x="530113" y="1225550"/>
                  </a:cubicBezTo>
                  <a:cubicBezTo>
                    <a:pt x="552748" y="1172734"/>
                    <a:pt x="551173" y="1185102"/>
                    <a:pt x="574563" y="1143000"/>
                  </a:cubicBezTo>
                  <a:cubicBezTo>
                    <a:pt x="579160" y="1134725"/>
                    <a:pt x="582567" y="1125819"/>
                    <a:pt x="587263" y="1117600"/>
                  </a:cubicBezTo>
                  <a:cubicBezTo>
                    <a:pt x="591049" y="1110974"/>
                    <a:pt x="595384" y="1104655"/>
                    <a:pt x="599963" y="1098550"/>
                  </a:cubicBezTo>
                  <a:cubicBezTo>
                    <a:pt x="608095" y="1087707"/>
                    <a:pt x="618390" y="1078422"/>
                    <a:pt x="625363" y="1066800"/>
                  </a:cubicBezTo>
                  <a:cubicBezTo>
                    <a:pt x="631228" y="1057026"/>
                    <a:pt x="633434" y="1045466"/>
                    <a:pt x="638063" y="1035050"/>
                  </a:cubicBezTo>
                  <a:cubicBezTo>
                    <a:pt x="641908" y="1026400"/>
                    <a:pt x="645746" y="1017677"/>
                    <a:pt x="650763" y="1009650"/>
                  </a:cubicBezTo>
                  <a:cubicBezTo>
                    <a:pt x="678985" y="964494"/>
                    <a:pt x="658524" y="1001889"/>
                    <a:pt x="695213" y="965200"/>
                  </a:cubicBezTo>
                  <a:cubicBezTo>
                    <a:pt x="704797" y="955616"/>
                    <a:pt x="711609" y="943580"/>
                    <a:pt x="720613" y="933450"/>
                  </a:cubicBezTo>
                  <a:cubicBezTo>
                    <a:pt x="728568" y="924501"/>
                    <a:pt x="739147" y="917859"/>
                    <a:pt x="746013" y="908050"/>
                  </a:cubicBezTo>
                  <a:cubicBezTo>
                    <a:pt x="764925" y="881033"/>
                    <a:pt x="770555" y="848526"/>
                    <a:pt x="784113" y="819150"/>
                  </a:cubicBezTo>
                  <a:cubicBezTo>
                    <a:pt x="789285" y="807944"/>
                    <a:pt x="796813" y="797983"/>
                    <a:pt x="803163" y="787400"/>
                  </a:cubicBezTo>
                  <a:cubicBezTo>
                    <a:pt x="805280" y="755650"/>
                    <a:pt x="806496" y="723827"/>
                    <a:pt x="809513" y="692150"/>
                  </a:cubicBezTo>
                  <a:cubicBezTo>
                    <a:pt x="810734" y="679333"/>
                    <a:pt x="813905" y="666775"/>
                    <a:pt x="815863" y="654050"/>
                  </a:cubicBezTo>
                  <a:cubicBezTo>
                    <a:pt x="818968" y="633865"/>
                    <a:pt x="826808" y="577523"/>
                    <a:pt x="828563" y="558800"/>
                  </a:cubicBezTo>
                  <a:cubicBezTo>
                    <a:pt x="833321" y="508046"/>
                    <a:pt x="831266" y="456386"/>
                    <a:pt x="841263" y="406400"/>
                  </a:cubicBezTo>
                  <a:cubicBezTo>
                    <a:pt x="843380" y="395817"/>
                    <a:pt x="845839" y="385296"/>
                    <a:pt x="847613" y="374650"/>
                  </a:cubicBezTo>
                  <a:cubicBezTo>
                    <a:pt x="853653" y="338407"/>
                    <a:pt x="856178" y="310266"/>
                    <a:pt x="860313" y="273050"/>
                  </a:cubicBezTo>
                  <a:cubicBezTo>
                    <a:pt x="853963" y="203200"/>
                    <a:pt x="855357" y="132207"/>
                    <a:pt x="841263" y="63500"/>
                  </a:cubicBezTo>
                  <a:cubicBezTo>
                    <a:pt x="837941" y="47306"/>
                    <a:pt x="821203" y="37090"/>
                    <a:pt x="809513" y="25400"/>
                  </a:cubicBezTo>
                  <a:cubicBezTo>
                    <a:pt x="793204" y="9091"/>
                    <a:pt x="767183" y="5292"/>
                    <a:pt x="746013" y="0"/>
                  </a:cubicBezTo>
                  <a:cubicBezTo>
                    <a:pt x="716380" y="4233"/>
                    <a:pt x="686062" y="5082"/>
                    <a:pt x="657113" y="12700"/>
                  </a:cubicBezTo>
                  <a:cubicBezTo>
                    <a:pt x="645177" y="15841"/>
                    <a:pt x="636641" y="26737"/>
                    <a:pt x="625363" y="31750"/>
                  </a:cubicBezTo>
                  <a:cubicBezTo>
                    <a:pt x="617388" y="35294"/>
                    <a:pt x="608430" y="35983"/>
                    <a:pt x="599963" y="38100"/>
                  </a:cubicBezTo>
                  <a:cubicBezTo>
                    <a:pt x="561669" y="61077"/>
                    <a:pt x="545988" y="53975"/>
                    <a:pt x="536463" y="63500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175AAA6E-7098-40BB-BB13-178DCB74EAEA}"/>
                </a:ext>
              </a:extLst>
            </p:cNvPr>
            <p:cNvSpPr/>
            <p:nvPr/>
          </p:nvSpPr>
          <p:spPr>
            <a:xfrm>
              <a:off x="7600950" y="5218327"/>
              <a:ext cx="1041400" cy="1284073"/>
            </a:xfrm>
            <a:custGeom>
              <a:avLst/>
              <a:gdLst>
                <a:gd name="connsiteX0" fmla="*/ 323850 w 1041400"/>
                <a:gd name="connsiteY0" fmla="*/ 1373 h 1284073"/>
                <a:gd name="connsiteX1" fmla="*/ 304800 w 1041400"/>
                <a:gd name="connsiteY1" fmla="*/ 33123 h 1284073"/>
                <a:gd name="connsiteX2" fmla="*/ 260350 w 1041400"/>
                <a:gd name="connsiteY2" fmla="*/ 90273 h 1284073"/>
                <a:gd name="connsiteX3" fmla="*/ 234950 w 1041400"/>
                <a:gd name="connsiteY3" fmla="*/ 128373 h 1284073"/>
                <a:gd name="connsiteX4" fmla="*/ 184150 w 1041400"/>
                <a:gd name="connsiteY4" fmla="*/ 223623 h 1284073"/>
                <a:gd name="connsiteX5" fmla="*/ 158750 w 1041400"/>
                <a:gd name="connsiteY5" fmla="*/ 261723 h 1284073"/>
                <a:gd name="connsiteX6" fmla="*/ 146050 w 1041400"/>
                <a:gd name="connsiteY6" fmla="*/ 299823 h 1284073"/>
                <a:gd name="connsiteX7" fmla="*/ 120650 w 1041400"/>
                <a:gd name="connsiteY7" fmla="*/ 337923 h 1284073"/>
                <a:gd name="connsiteX8" fmla="*/ 101600 w 1041400"/>
                <a:gd name="connsiteY8" fmla="*/ 382373 h 1284073"/>
                <a:gd name="connsiteX9" fmla="*/ 82550 w 1041400"/>
                <a:gd name="connsiteY9" fmla="*/ 401423 h 1284073"/>
                <a:gd name="connsiteX10" fmla="*/ 50800 w 1041400"/>
                <a:gd name="connsiteY10" fmla="*/ 445873 h 1284073"/>
                <a:gd name="connsiteX11" fmla="*/ 31750 w 1041400"/>
                <a:gd name="connsiteY11" fmla="*/ 509373 h 1284073"/>
                <a:gd name="connsiteX12" fmla="*/ 0 w 1041400"/>
                <a:gd name="connsiteY12" fmla="*/ 604623 h 1284073"/>
                <a:gd name="connsiteX13" fmla="*/ 12700 w 1041400"/>
                <a:gd name="connsiteY13" fmla="*/ 712573 h 1284073"/>
                <a:gd name="connsiteX14" fmla="*/ 31750 w 1041400"/>
                <a:gd name="connsiteY14" fmla="*/ 725273 h 1284073"/>
                <a:gd name="connsiteX15" fmla="*/ 38100 w 1041400"/>
                <a:gd name="connsiteY15" fmla="*/ 750673 h 1284073"/>
                <a:gd name="connsiteX16" fmla="*/ 82550 w 1041400"/>
                <a:gd name="connsiteY16" fmla="*/ 782423 h 1284073"/>
                <a:gd name="connsiteX17" fmla="*/ 114300 w 1041400"/>
                <a:gd name="connsiteY17" fmla="*/ 795123 h 1284073"/>
                <a:gd name="connsiteX18" fmla="*/ 184150 w 1041400"/>
                <a:gd name="connsiteY18" fmla="*/ 826873 h 1284073"/>
                <a:gd name="connsiteX19" fmla="*/ 209550 w 1041400"/>
                <a:gd name="connsiteY19" fmla="*/ 839573 h 1284073"/>
                <a:gd name="connsiteX20" fmla="*/ 254000 w 1041400"/>
                <a:gd name="connsiteY20" fmla="*/ 858623 h 1284073"/>
                <a:gd name="connsiteX21" fmla="*/ 311150 w 1041400"/>
                <a:gd name="connsiteY21" fmla="*/ 909423 h 1284073"/>
                <a:gd name="connsiteX22" fmla="*/ 374650 w 1041400"/>
                <a:gd name="connsiteY22" fmla="*/ 966573 h 1284073"/>
                <a:gd name="connsiteX23" fmla="*/ 387350 w 1041400"/>
                <a:gd name="connsiteY23" fmla="*/ 985623 h 1284073"/>
                <a:gd name="connsiteX24" fmla="*/ 425450 w 1041400"/>
                <a:gd name="connsiteY24" fmla="*/ 1055473 h 1284073"/>
                <a:gd name="connsiteX25" fmla="*/ 431800 w 1041400"/>
                <a:gd name="connsiteY25" fmla="*/ 1093573 h 1284073"/>
                <a:gd name="connsiteX26" fmla="*/ 444500 w 1041400"/>
                <a:gd name="connsiteY26" fmla="*/ 1176123 h 1284073"/>
                <a:gd name="connsiteX27" fmla="*/ 469900 w 1041400"/>
                <a:gd name="connsiteY27" fmla="*/ 1233273 h 1284073"/>
                <a:gd name="connsiteX28" fmla="*/ 584200 w 1041400"/>
                <a:gd name="connsiteY28" fmla="*/ 1277723 h 1284073"/>
                <a:gd name="connsiteX29" fmla="*/ 635000 w 1041400"/>
                <a:gd name="connsiteY29" fmla="*/ 1284073 h 1284073"/>
                <a:gd name="connsiteX30" fmla="*/ 768350 w 1041400"/>
                <a:gd name="connsiteY30" fmla="*/ 1252323 h 1284073"/>
                <a:gd name="connsiteX31" fmla="*/ 800100 w 1041400"/>
                <a:gd name="connsiteY31" fmla="*/ 1214223 h 1284073"/>
                <a:gd name="connsiteX32" fmla="*/ 831850 w 1041400"/>
                <a:gd name="connsiteY32" fmla="*/ 1118973 h 1284073"/>
                <a:gd name="connsiteX33" fmla="*/ 876300 w 1041400"/>
                <a:gd name="connsiteY33" fmla="*/ 1042773 h 1284073"/>
                <a:gd name="connsiteX34" fmla="*/ 901700 w 1041400"/>
                <a:gd name="connsiteY34" fmla="*/ 998323 h 1284073"/>
                <a:gd name="connsiteX35" fmla="*/ 933450 w 1041400"/>
                <a:gd name="connsiteY35" fmla="*/ 960223 h 1284073"/>
                <a:gd name="connsiteX36" fmla="*/ 952500 w 1041400"/>
                <a:gd name="connsiteY36" fmla="*/ 922123 h 1284073"/>
                <a:gd name="connsiteX37" fmla="*/ 977900 w 1041400"/>
                <a:gd name="connsiteY37" fmla="*/ 884023 h 1284073"/>
                <a:gd name="connsiteX38" fmla="*/ 1022350 w 1041400"/>
                <a:gd name="connsiteY38" fmla="*/ 801473 h 1284073"/>
                <a:gd name="connsiteX39" fmla="*/ 1041400 w 1041400"/>
                <a:gd name="connsiteY39" fmla="*/ 769723 h 1284073"/>
                <a:gd name="connsiteX40" fmla="*/ 1028700 w 1041400"/>
                <a:gd name="connsiteY40" fmla="*/ 598273 h 1284073"/>
                <a:gd name="connsiteX41" fmla="*/ 1009650 w 1041400"/>
                <a:gd name="connsiteY41" fmla="*/ 572873 h 1284073"/>
                <a:gd name="connsiteX42" fmla="*/ 958850 w 1041400"/>
                <a:gd name="connsiteY42" fmla="*/ 566523 h 1284073"/>
                <a:gd name="connsiteX43" fmla="*/ 863600 w 1041400"/>
                <a:gd name="connsiteY43" fmla="*/ 560173 h 1284073"/>
                <a:gd name="connsiteX44" fmla="*/ 781050 w 1041400"/>
                <a:gd name="connsiteY44" fmla="*/ 528423 h 1284073"/>
                <a:gd name="connsiteX45" fmla="*/ 685800 w 1041400"/>
                <a:gd name="connsiteY45" fmla="*/ 439523 h 1284073"/>
                <a:gd name="connsiteX46" fmla="*/ 673100 w 1041400"/>
                <a:gd name="connsiteY46" fmla="*/ 420473 h 1284073"/>
                <a:gd name="connsiteX47" fmla="*/ 647700 w 1041400"/>
                <a:gd name="connsiteY47" fmla="*/ 350623 h 1284073"/>
                <a:gd name="connsiteX48" fmla="*/ 628650 w 1041400"/>
                <a:gd name="connsiteY48" fmla="*/ 299823 h 1284073"/>
                <a:gd name="connsiteX49" fmla="*/ 590550 w 1041400"/>
                <a:gd name="connsiteY49" fmla="*/ 172823 h 1284073"/>
                <a:gd name="connsiteX50" fmla="*/ 546100 w 1041400"/>
                <a:gd name="connsiteY50" fmla="*/ 83923 h 1284073"/>
                <a:gd name="connsiteX51" fmla="*/ 520700 w 1041400"/>
                <a:gd name="connsiteY51" fmla="*/ 45823 h 1284073"/>
                <a:gd name="connsiteX52" fmla="*/ 488950 w 1041400"/>
                <a:gd name="connsiteY52" fmla="*/ 33123 h 1284073"/>
                <a:gd name="connsiteX53" fmla="*/ 425450 w 1041400"/>
                <a:gd name="connsiteY53" fmla="*/ 1373 h 1284073"/>
                <a:gd name="connsiteX54" fmla="*/ 323850 w 1041400"/>
                <a:gd name="connsiteY54" fmla="*/ 1373 h 1284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041400" h="1284073">
                  <a:moveTo>
                    <a:pt x="323850" y="1373"/>
                  </a:moveTo>
                  <a:cubicBezTo>
                    <a:pt x="303742" y="6665"/>
                    <a:pt x="311974" y="23080"/>
                    <a:pt x="304800" y="33123"/>
                  </a:cubicBezTo>
                  <a:cubicBezTo>
                    <a:pt x="290773" y="52761"/>
                    <a:pt x="273737" y="70193"/>
                    <a:pt x="260350" y="90273"/>
                  </a:cubicBezTo>
                  <a:cubicBezTo>
                    <a:pt x="251883" y="102973"/>
                    <a:pt x="241776" y="114721"/>
                    <a:pt x="234950" y="128373"/>
                  </a:cubicBezTo>
                  <a:cubicBezTo>
                    <a:pt x="214785" y="168704"/>
                    <a:pt x="207345" y="185931"/>
                    <a:pt x="184150" y="223623"/>
                  </a:cubicBezTo>
                  <a:cubicBezTo>
                    <a:pt x="176150" y="236622"/>
                    <a:pt x="165576" y="248071"/>
                    <a:pt x="158750" y="261723"/>
                  </a:cubicBezTo>
                  <a:cubicBezTo>
                    <a:pt x="152763" y="273697"/>
                    <a:pt x="152037" y="287849"/>
                    <a:pt x="146050" y="299823"/>
                  </a:cubicBezTo>
                  <a:cubicBezTo>
                    <a:pt x="139224" y="313475"/>
                    <a:pt x="127886" y="324484"/>
                    <a:pt x="120650" y="337923"/>
                  </a:cubicBezTo>
                  <a:cubicBezTo>
                    <a:pt x="113007" y="352116"/>
                    <a:pt x="109894" y="368550"/>
                    <a:pt x="101600" y="382373"/>
                  </a:cubicBezTo>
                  <a:cubicBezTo>
                    <a:pt x="96980" y="390074"/>
                    <a:pt x="87770" y="394115"/>
                    <a:pt x="82550" y="401423"/>
                  </a:cubicBezTo>
                  <a:cubicBezTo>
                    <a:pt x="40760" y="459929"/>
                    <a:pt x="100331" y="396342"/>
                    <a:pt x="50800" y="445873"/>
                  </a:cubicBezTo>
                  <a:cubicBezTo>
                    <a:pt x="38259" y="508576"/>
                    <a:pt x="52635" y="446717"/>
                    <a:pt x="31750" y="509373"/>
                  </a:cubicBezTo>
                  <a:cubicBezTo>
                    <a:pt x="-12421" y="641885"/>
                    <a:pt x="55564" y="456452"/>
                    <a:pt x="0" y="604623"/>
                  </a:cubicBezTo>
                  <a:cubicBezTo>
                    <a:pt x="4233" y="640606"/>
                    <a:pt x="3479" y="677534"/>
                    <a:pt x="12700" y="712573"/>
                  </a:cubicBezTo>
                  <a:cubicBezTo>
                    <a:pt x="14642" y="719953"/>
                    <a:pt x="27517" y="718923"/>
                    <a:pt x="31750" y="725273"/>
                  </a:cubicBezTo>
                  <a:cubicBezTo>
                    <a:pt x="36591" y="732535"/>
                    <a:pt x="33770" y="743096"/>
                    <a:pt x="38100" y="750673"/>
                  </a:cubicBezTo>
                  <a:cubicBezTo>
                    <a:pt x="47705" y="767482"/>
                    <a:pt x="66129" y="775125"/>
                    <a:pt x="82550" y="782423"/>
                  </a:cubicBezTo>
                  <a:cubicBezTo>
                    <a:pt x="92966" y="787052"/>
                    <a:pt x="104526" y="789258"/>
                    <a:pt x="114300" y="795123"/>
                  </a:cubicBezTo>
                  <a:cubicBezTo>
                    <a:pt x="175398" y="831782"/>
                    <a:pt x="114352" y="815240"/>
                    <a:pt x="184150" y="826873"/>
                  </a:cubicBezTo>
                  <a:cubicBezTo>
                    <a:pt x="192617" y="831106"/>
                    <a:pt x="200932" y="835656"/>
                    <a:pt x="209550" y="839573"/>
                  </a:cubicBezTo>
                  <a:cubicBezTo>
                    <a:pt x="224225" y="846244"/>
                    <a:pt x="239848" y="850904"/>
                    <a:pt x="254000" y="858623"/>
                  </a:cubicBezTo>
                  <a:cubicBezTo>
                    <a:pt x="277637" y="871516"/>
                    <a:pt x="291343" y="891597"/>
                    <a:pt x="311150" y="909423"/>
                  </a:cubicBezTo>
                  <a:cubicBezTo>
                    <a:pt x="350456" y="944799"/>
                    <a:pt x="337879" y="924548"/>
                    <a:pt x="374650" y="966573"/>
                  </a:cubicBezTo>
                  <a:cubicBezTo>
                    <a:pt x="379676" y="972316"/>
                    <a:pt x="383305" y="979151"/>
                    <a:pt x="387350" y="985623"/>
                  </a:cubicBezTo>
                  <a:cubicBezTo>
                    <a:pt x="409313" y="1020763"/>
                    <a:pt x="405934" y="1016441"/>
                    <a:pt x="425450" y="1055473"/>
                  </a:cubicBezTo>
                  <a:cubicBezTo>
                    <a:pt x="427567" y="1068173"/>
                    <a:pt x="429979" y="1080827"/>
                    <a:pt x="431800" y="1093573"/>
                  </a:cubicBezTo>
                  <a:cubicBezTo>
                    <a:pt x="439498" y="1147458"/>
                    <a:pt x="434798" y="1132462"/>
                    <a:pt x="444500" y="1176123"/>
                  </a:cubicBezTo>
                  <a:cubicBezTo>
                    <a:pt x="448587" y="1194515"/>
                    <a:pt x="453793" y="1220883"/>
                    <a:pt x="469900" y="1233273"/>
                  </a:cubicBezTo>
                  <a:cubicBezTo>
                    <a:pt x="501654" y="1257699"/>
                    <a:pt x="545371" y="1270443"/>
                    <a:pt x="584200" y="1277723"/>
                  </a:cubicBezTo>
                  <a:cubicBezTo>
                    <a:pt x="600973" y="1280868"/>
                    <a:pt x="618067" y="1281956"/>
                    <a:pt x="635000" y="1284073"/>
                  </a:cubicBezTo>
                  <a:cubicBezTo>
                    <a:pt x="679450" y="1273490"/>
                    <a:pt x="726269" y="1270127"/>
                    <a:pt x="768350" y="1252323"/>
                  </a:cubicBezTo>
                  <a:cubicBezTo>
                    <a:pt x="783575" y="1245882"/>
                    <a:pt x="791898" y="1228577"/>
                    <a:pt x="800100" y="1214223"/>
                  </a:cubicBezTo>
                  <a:cubicBezTo>
                    <a:pt x="820137" y="1179158"/>
                    <a:pt x="817951" y="1155110"/>
                    <a:pt x="831850" y="1118973"/>
                  </a:cubicBezTo>
                  <a:cubicBezTo>
                    <a:pt x="848565" y="1075514"/>
                    <a:pt x="852871" y="1083773"/>
                    <a:pt x="876300" y="1042773"/>
                  </a:cubicBezTo>
                  <a:cubicBezTo>
                    <a:pt x="884767" y="1027956"/>
                    <a:pt x="891986" y="1012354"/>
                    <a:pt x="901700" y="998323"/>
                  </a:cubicBezTo>
                  <a:cubicBezTo>
                    <a:pt x="911110" y="984731"/>
                    <a:pt x="924280" y="973978"/>
                    <a:pt x="933450" y="960223"/>
                  </a:cubicBezTo>
                  <a:cubicBezTo>
                    <a:pt x="941326" y="948409"/>
                    <a:pt x="945346" y="934388"/>
                    <a:pt x="952500" y="922123"/>
                  </a:cubicBezTo>
                  <a:cubicBezTo>
                    <a:pt x="960191" y="908939"/>
                    <a:pt x="969900" y="897022"/>
                    <a:pt x="977900" y="884023"/>
                  </a:cubicBezTo>
                  <a:cubicBezTo>
                    <a:pt x="1016532" y="821246"/>
                    <a:pt x="990520" y="859828"/>
                    <a:pt x="1022350" y="801473"/>
                  </a:cubicBezTo>
                  <a:cubicBezTo>
                    <a:pt x="1028260" y="790638"/>
                    <a:pt x="1035050" y="780306"/>
                    <a:pt x="1041400" y="769723"/>
                  </a:cubicBezTo>
                  <a:cubicBezTo>
                    <a:pt x="1037167" y="712573"/>
                    <a:pt x="1037825" y="654848"/>
                    <a:pt x="1028700" y="598273"/>
                  </a:cubicBezTo>
                  <a:cubicBezTo>
                    <a:pt x="1027015" y="587825"/>
                    <a:pt x="1019285" y="577252"/>
                    <a:pt x="1009650" y="572873"/>
                  </a:cubicBezTo>
                  <a:cubicBezTo>
                    <a:pt x="994114" y="565811"/>
                    <a:pt x="975851" y="568001"/>
                    <a:pt x="958850" y="566523"/>
                  </a:cubicBezTo>
                  <a:cubicBezTo>
                    <a:pt x="927149" y="563766"/>
                    <a:pt x="895350" y="562290"/>
                    <a:pt x="863600" y="560173"/>
                  </a:cubicBezTo>
                  <a:cubicBezTo>
                    <a:pt x="819132" y="552762"/>
                    <a:pt x="822808" y="557899"/>
                    <a:pt x="781050" y="528423"/>
                  </a:cubicBezTo>
                  <a:cubicBezTo>
                    <a:pt x="728945" y="491643"/>
                    <a:pt x="720080" y="483598"/>
                    <a:pt x="685800" y="439523"/>
                  </a:cubicBezTo>
                  <a:cubicBezTo>
                    <a:pt x="681115" y="433499"/>
                    <a:pt x="676513" y="427299"/>
                    <a:pt x="673100" y="420473"/>
                  </a:cubicBezTo>
                  <a:cubicBezTo>
                    <a:pt x="663002" y="400278"/>
                    <a:pt x="655109" y="371369"/>
                    <a:pt x="647700" y="350623"/>
                  </a:cubicBezTo>
                  <a:cubicBezTo>
                    <a:pt x="641617" y="333592"/>
                    <a:pt x="633753" y="317173"/>
                    <a:pt x="628650" y="299823"/>
                  </a:cubicBezTo>
                  <a:cubicBezTo>
                    <a:pt x="595501" y="187117"/>
                    <a:pt x="641757" y="300840"/>
                    <a:pt x="590550" y="172823"/>
                  </a:cubicBezTo>
                  <a:cubicBezTo>
                    <a:pt x="573484" y="130157"/>
                    <a:pt x="567974" y="118296"/>
                    <a:pt x="546100" y="83923"/>
                  </a:cubicBezTo>
                  <a:cubicBezTo>
                    <a:pt x="537905" y="71046"/>
                    <a:pt x="532108" y="55964"/>
                    <a:pt x="520700" y="45823"/>
                  </a:cubicBezTo>
                  <a:cubicBezTo>
                    <a:pt x="512181" y="38250"/>
                    <a:pt x="499279" y="37943"/>
                    <a:pt x="488950" y="33123"/>
                  </a:cubicBezTo>
                  <a:cubicBezTo>
                    <a:pt x="467505" y="23115"/>
                    <a:pt x="425450" y="1373"/>
                    <a:pt x="425450" y="1373"/>
                  </a:cubicBezTo>
                  <a:cubicBezTo>
                    <a:pt x="342580" y="8279"/>
                    <a:pt x="343958" y="-3919"/>
                    <a:pt x="323850" y="1373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5B4E06C-FB93-46A0-858A-52C1808EE13F}"/>
                </a:ext>
              </a:extLst>
            </p:cNvPr>
            <p:cNvSpPr/>
            <p:nvPr/>
          </p:nvSpPr>
          <p:spPr>
            <a:xfrm>
              <a:off x="8312150" y="4868422"/>
              <a:ext cx="159112" cy="198878"/>
            </a:xfrm>
            <a:custGeom>
              <a:avLst/>
              <a:gdLst>
                <a:gd name="connsiteX0" fmla="*/ 133350 w 159112"/>
                <a:gd name="connsiteY0" fmla="*/ 14728 h 198878"/>
                <a:gd name="connsiteX1" fmla="*/ 101600 w 159112"/>
                <a:gd name="connsiteY1" fmla="*/ 2028 h 198878"/>
                <a:gd name="connsiteX2" fmla="*/ 69850 w 159112"/>
                <a:gd name="connsiteY2" fmla="*/ 14728 h 198878"/>
                <a:gd name="connsiteX3" fmla="*/ 44450 w 159112"/>
                <a:gd name="connsiteY3" fmla="*/ 21078 h 198878"/>
                <a:gd name="connsiteX4" fmla="*/ 25400 w 159112"/>
                <a:gd name="connsiteY4" fmla="*/ 46478 h 198878"/>
                <a:gd name="connsiteX5" fmla="*/ 19050 w 159112"/>
                <a:gd name="connsiteY5" fmla="*/ 65528 h 198878"/>
                <a:gd name="connsiteX6" fmla="*/ 6350 w 159112"/>
                <a:gd name="connsiteY6" fmla="*/ 84578 h 198878"/>
                <a:gd name="connsiteX7" fmla="*/ 0 w 159112"/>
                <a:gd name="connsiteY7" fmla="*/ 109978 h 198878"/>
                <a:gd name="connsiteX8" fmla="*/ 19050 w 159112"/>
                <a:gd name="connsiteY8" fmla="*/ 160778 h 198878"/>
                <a:gd name="connsiteX9" fmla="*/ 38100 w 159112"/>
                <a:gd name="connsiteY9" fmla="*/ 167128 h 198878"/>
                <a:gd name="connsiteX10" fmla="*/ 63500 w 159112"/>
                <a:gd name="connsiteY10" fmla="*/ 186178 h 198878"/>
                <a:gd name="connsiteX11" fmla="*/ 120650 w 159112"/>
                <a:gd name="connsiteY11" fmla="*/ 198878 h 198878"/>
                <a:gd name="connsiteX12" fmla="*/ 139700 w 159112"/>
                <a:gd name="connsiteY12" fmla="*/ 160778 h 198878"/>
                <a:gd name="connsiteX13" fmla="*/ 158750 w 159112"/>
                <a:gd name="connsiteY13" fmla="*/ 135378 h 198878"/>
                <a:gd name="connsiteX14" fmla="*/ 133350 w 159112"/>
                <a:gd name="connsiteY14" fmla="*/ 14728 h 198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9112" h="198878">
                  <a:moveTo>
                    <a:pt x="133350" y="14728"/>
                  </a:moveTo>
                  <a:cubicBezTo>
                    <a:pt x="123825" y="-7497"/>
                    <a:pt x="112999" y="2028"/>
                    <a:pt x="101600" y="2028"/>
                  </a:cubicBezTo>
                  <a:cubicBezTo>
                    <a:pt x="90201" y="2028"/>
                    <a:pt x="80664" y="11123"/>
                    <a:pt x="69850" y="14728"/>
                  </a:cubicBezTo>
                  <a:cubicBezTo>
                    <a:pt x="61571" y="17488"/>
                    <a:pt x="52917" y="18961"/>
                    <a:pt x="44450" y="21078"/>
                  </a:cubicBezTo>
                  <a:cubicBezTo>
                    <a:pt x="38100" y="29545"/>
                    <a:pt x="30651" y="37289"/>
                    <a:pt x="25400" y="46478"/>
                  </a:cubicBezTo>
                  <a:cubicBezTo>
                    <a:pt x="22079" y="52290"/>
                    <a:pt x="22043" y="59541"/>
                    <a:pt x="19050" y="65528"/>
                  </a:cubicBezTo>
                  <a:cubicBezTo>
                    <a:pt x="15637" y="72354"/>
                    <a:pt x="10583" y="78228"/>
                    <a:pt x="6350" y="84578"/>
                  </a:cubicBezTo>
                  <a:cubicBezTo>
                    <a:pt x="4233" y="93045"/>
                    <a:pt x="0" y="101251"/>
                    <a:pt x="0" y="109978"/>
                  </a:cubicBezTo>
                  <a:cubicBezTo>
                    <a:pt x="0" y="120608"/>
                    <a:pt x="11825" y="153553"/>
                    <a:pt x="19050" y="160778"/>
                  </a:cubicBezTo>
                  <a:cubicBezTo>
                    <a:pt x="23783" y="165511"/>
                    <a:pt x="31750" y="165011"/>
                    <a:pt x="38100" y="167128"/>
                  </a:cubicBezTo>
                  <a:cubicBezTo>
                    <a:pt x="46567" y="173478"/>
                    <a:pt x="54034" y="181445"/>
                    <a:pt x="63500" y="186178"/>
                  </a:cubicBezTo>
                  <a:cubicBezTo>
                    <a:pt x="69478" y="189167"/>
                    <a:pt x="117310" y="198210"/>
                    <a:pt x="120650" y="198878"/>
                  </a:cubicBezTo>
                  <a:cubicBezTo>
                    <a:pt x="187022" y="99320"/>
                    <a:pt x="87120" y="252793"/>
                    <a:pt x="139700" y="160778"/>
                  </a:cubicBezTo>
                  <a:cubicBezTo>
                    <a:pt x="144951" y="151589"/>
                    <a:pt x="157513" y="145889"/>
                    <a:pt x="158750" y="135378"/>
                  </a:cubicBezTo>
                  <a:cubicBezTo>
                    <a:pt x="161975" y="107969"/>
                    <a:pt x="142875" y="36953"/>
                    <a:pt x="133350" y="14728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B888E118-4F03-49EF-9621-82809E973760}"/>
                </a:ext>
              </a:extLst>
            </p:cNvPr>
            <p:cNvSpPr/>
            <p:nvPr/>
          </p:nvSpPr>
          <p:spPr>
            <a:xfrm>
              <a:off x="8838239" y="5625255"/>
              <a:ext cx="858211" cy="1137495"/>
            </a:xfrm>
            <a:custGeom>
              <a:avLst/>
              <a:gdLst>
                <a:gd name="connsiteX0" fmla="*/ 197811 w 858211"/>
                <a:gd name="connsiteY0" fmla="*/ 845 h 1137495"/>
                <a:gd name="connsiteX1" fmla="*/ 159711 w 858211"/>
                <a:gd name="connsiteY1" fmla="*/ 7195 h 1137495"/>
                <a:gd name="connsiteX2" fmla="*/ 153361 w 858211"/>
                <a:gd name="connsiteY2" fmla="*/ 191345 h 1137495"/>
                <a:gd name="connsiteX3" fmla="*/ 185111 w 858211"/>
                <a:gd name="connsiteY3" fmla="*/ 210395 h 1137495"/>
                <a:gd name="connsiteX4" fmla="*/ 223211 w 858211"/>
                <a:gd name="connsiteY4" fmla="*/ 242145 h 1137495"/>
                <a:gd name="connsiteX5" fmla="*/ 254961 w 858211"/>
                <a:gd name="connsiteY5" fmla="*/ 261195 h 1137495"/>
                <a:gd name="connsiteX6" fmla="*/ 267661 w 858211"/>
                <a:gd name="connsiteY6" fmla="*/ 286595 h 1137495"/>
                <a:gd name="connsiteX7" fmla="*/ 318461 w 858211"/>
                <a:gd name="connsiteY7" fmla="*/ 343745 h 1137495"/>
                <a:gd name="connsiteX8" fmla="*/ 274011 w 858211"/>
                <a:gd name="connsiteY8" fmla="*/ 559645 h 1137495"/>
                <a:gd name="connsiteX9" fmla="*/ 254961 w 858211"/>
                <a:gd name="connsiteY9" fmla="*/ 591395 h 1137495"/>
                <a:gd name="connsiteX10" fmla="*/ 235911 w 858211"/>
                <a:gd name="connsiteY10" fmla="*/ 629495 h 1137495"/>
                <a:gd name="connsiteX11" fmla="*/ 121611 w 858211"/>
                <a:gd name="connsiteY11" fmla="*/ 781895 h 1137495"/>
                <a:gd name="connsiteX12" fmla="*/ 77161 w 858211"/>
                <a:gd name="connsiteY12" fmla="*/ 858095 h 1137495"/>
                <a:gd name="connsiteX13" fmla="*/ 58111 w 858211"/>
                <a:gd name="connsiteY13" fmla="*/ 896195 h 1137495"/>
                <a:gd name="connsiteX14" fmla="*/ 39061 w 858211"/>
                <a:gd name="connsiteY14" fmla="*/ 921595 h 1137495"/>
                <a:gd name="connsiteX15" fmla="*/ 13661 w 858211"/>
                <a:gd name="connsiteY15" fmla="*/ 985095 h 1137495"/>
                <a:gd name="connsiteX16" fmla="*/ 7311 w 858211"/>
                <a:gd name="connsiteY16" fmla="*/ 1029545 h 1137495"/>
                <a:gd name="connsiteX17" fmla="*/ 13661 w 858211"/>
                <a:gd name="connsiteY17" fmla="*/ 1131145 h 1137495"/>
                <a:gd name="connsiteX18" fmla="*/ 39061 w 858211"/>
                <a:gd name="connsiteY18" fmla="*/ 1137495 h 1137495"/>
                <a:gd name="connsiteX19" fmla="*/ 96211 w 858211"/>
                <a:gd name="connsiteY19" fmla="*/ 1131145 h 1137495"/>
                <a:gd name="connsiteX20" fmla="*/ 153361 w 858211"/>
                <a:gd name="connsiteY20" fmla="*/ 1099395 h 1137495"/>
                <a:gd name="connsiteX21" fmla="*/ 223211 w 858211"/>
                <a:gd name="connsiteY21" fmla="*/ 1048595 h 1137495"/>
                <a:gd name="connsiteX22" fmla="*/ 242261 w 858211"/>
                <a:gd name="connsiteY22" fmla="*/ 1010495 h 1137495"/>
                <a:gd name="connsiteX23" fmla="*/ 267661 w 858211"/>
                <a:gd name="connsiteY23" fmla="*/ 997795 h 1137495"/>
                <a:gd name="connsiteX24" fmla="*/ 286711 w 858211"/>
                <a:gd name="connsiteY24" fmla="*/ 978745 h 1137495"/>
                <a:gd name="connsiteX25" fmla="*/ 337511 w 858211"/>
                <a:gd name="connsiteY25" fmla="*/ 959695 h 1137495"/>
                <a:gd name="connsiteX26" fmla="*/ 528011 w 858211"/>
                <a:gd name="connsiteY26" fmla="*/ 946995 h 1137495"/>
                <a:gd name="connsiteX27" fmla="*/ 566111 w 858211"/>
                <a:gd name="connsiteY27" fmla="*/ 940645 h 1137495"/>
                <a:gd name="connsiteX28" fmla="*/ 597861 w 858211"/>
                <a:gd name="connsiteY28" fmla="*/ 927945 h 1137495"/>
                <a:gd name="connsiteX29" fmla="*/ 705811 w 858211"/>
                <a:gd name="connsiteY29" fmla="*/ 845395 h 1137495"/>
                <a:gd name="connsiteX30" fmla="*/ 724861 w 858211"/>
                <a:gd name="connsiteY30" fmla="*/ 819995 h 1137495"/>
                <a:gd name="connsiteX31" fmla="*/ 750261 w 858211"/>
                <a:gd name="connsiteY31" fmla="*/ 743795 h 1137495"/>
                <a:gd name="connsiteX32" fmla="*/ 762961 w 858211"/>
                <a:gd name="connsiteY32" fmla="*/ 515195 h 1137495"/>
                <a:gd name="connsiteX33" fmla="*/ 756611 w 858211"/>
                <a:gd name="connsiteY33" fmla="*/ 419945 h 1137495"/>
                <a:gd name="connsiteX34" fmla="*/ 769311 w 858211"/>
                <a:gd name="connsiteY34" fmla="*/ 311995 h 1137495"/>
                <a:gd name="connsiteX35" fmla="*/ 788361 w 858211"/>
                <a:gd name="connsiteY35" fmla="*/ 280245 h 1137495"/>
                <a:gd name="connsiteX36" fmla="*/ 845511 w 858211"/>
                <a:gd name="connsiteY36" fmla="*/ 197695 h 1137495"/>
                <a:gd name="connsiteX37" fmla="*/ 858211 w 858211"/>
                <a:gd name="connsiteY37" fmla="*/ 127845 h 1137495"/>
                <a:gd name="connsiteX38" fmla="*/ 851861 w 858211"/>
                <a:gd name="connsiteY38" fmla="*/ 57995 h 1137495"/>
                <a:gd name="connsiteX39" fmla="*/ 807411 w 858211"/>
                <a:gd name="connsiteY39" fmla="*/ 26245 h 1137495"/>
                <a:gd name="connsiteX40" fmla="*/ 661361 w 858211"/>
                <a:gd name="connsiteY40" fmla="*/ 38945 h 1137495"/>
                <a:gd name="connsiteX41" fmla="*/ 635961 w 858211"/>
                <a:gd name="connsiteY41" fmla="*/ 64345 h 1137495"/>
                <a:gd name="connsiteX42" fmla="*/ 604211 w 858211"/>
                <a:gd name="connsiteY42" fmla="*/ 83395 h 1137495"/>
                <a:gd name="connsiteX43" fmla="*/ 578811 w 858211"/>
                <a:gd name="connsiteY43" fmla="*/ 115145 h 1137495"/>
                <a:gd name="connsiteX44" fmla="*/ 553411 w 858211"/>
                <a:gd name="connsiteY44" fmla="*/ 121495 h 1137495"/>
                <a:gd name="connsiteX45" fmla="*/ 534361 w 858211"/>
                <a:gd name="connsiteY45" fmla="*/ 127845 h 1137495"/>
                <a:gd name="connsiteX46" fmla="*/ 420061 w 858211"/>
                <a:gd name="connsiteY46" fmla="*/ 115145 h 1137495"/>
                <a:gd name="connsiteX47" fmla="*/ 356561 w 858211"/>
                <a:gd name="connsiteY47" fmla="*/ 57995 h 1137495"/>
                <a:gd name="connsiteX48" fmla="*/ 337511 w 858211"/>
                <a:gd name="connsiteY48" fmla="*/ 38945 h 1137495"/>
                <a:gd name="connsiteX49" fmla="*/ 324811 w 858211"/>
                <a:gd name="connsiteY49" fmla="*/ 19895 h 1137495"/>
                <a:gd name="connsiteX50" fmla="*/ 293061 w 858211"/>
                <a:gd name="connsiteY50" fmla="*/ 7195 h 1137495"/>
                <a:gd name="connsiteX51" fmla="*/ 197811 w 858211"/>
                <a:gd name="connsiteY51" fmla="*/ 845 h 113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858211" h="1137495">
                  <a:moveTo>
                    <a:pt x="197811" y="845"/>
                  </a:moveTo>
                  <a:cubicBezTo>
                    <a:pt x="175586" y="845"/>
                    <a:pt x="167005" y="-3415"/>
                    <a:pt x="159711" y="7195"/>
                  </a:cubicBezTo>
                  <a:cubicBezTo>
                    <a:pt x="117137" y="69121"/>
                    <a:pt x="119760" y="127876"/>
                    <a:pt x="153361" y="191345"/>
                  </a:cubicBezTo>
                  <a:cubicBezTo>
                    <a:pt x="159136" y="202253"/>
                    <a:pt x="174645" y="203854"/>
                    <a:pt x="185111" y="210395"/>
                  </a:cubicBezTo>
                  <a:cubicBezTo>
                    <a:pt x="244343" y="247415"/>
                    <a:pt x="160274" y="194943"/>
                    <a:pt x="223211" y="242145"/>
                  </a:cubicBezTo>
                  <a:cubicBezTo>
                    <a:pt x="233085" y="249550"/>
                    <a:pt x="244378" y="254845"/>
                    <a:pt x="254961" y="261195"/>
                  </a:cubicBezTo>
                  <a:cubicBezTo>
                    <a:pt x="259194" y="269662"/>
                    <a:pt x="262410" y="278719"/>
                    <a:pt x="267661" y="286595"/>
                  </a:cubicBezTo>
                  <a:cubicBezTo>
                    <a:pt x="284101" y="311255"/>
                    <a:pt x="298001" y="323285"/>
                    <a:pt x="318461" y="343745"/>
                  </a:cubicBezTo>
                  <a:cubicBezTo>
                    <a:pt x="309707" y="413778"/>
                    <a:pt x="312581" y="495362"/>
                    <a:pt x="274011" y="559645"/>
                  </a:cubicBezTo>
                  <a:cubicBezTo>
                    <a:pt x="267661" y="570228"/>
                    <a:pt x="260871" y="580560"/>
                    <a:pt x="254961" y="591395"/>
                  </a:cubicBezTo>
                  <a:cubicBezTo>
                    <a:pt x="248162" y="603860"/>
                    <a:pt x="244099" y="617895"/>
                    <a:pt x="235911" y="629495"/>
                  </a:cubicBezTo>
                  <a:cubicBezTo>
                    <a:pt x="195039" y="687398"/>
                    <a:pt x="154200" y="716718"/>
                    <a:pt x="121611" y="781895"/>
                  </a:cubicBezTo>
                  <a:cubicBezTo>
                    <a:pt x="72518" y="880080"/>
                    <a:pt x="135394" y="758266"/>
                    <a:pt x="77161" y="858095"/>
                  </a:cubicBezTo>
                  <a:cubicBezTo>
                    <a:pt x="70007" y="870360"/>
                    <a:pt x="65416" y="884019"/>
                    <a:pt x="58111" y="896195"/>
                  </a:cubicBezTo>
                  <a:cubicBezTo>
                    <a:pt x="52666" y="905270"/>
                    <a:pt x="44670" y="912620"/>
                    <a:pt x="39061" y="921595"/>
                  </a:cubicBezTo>
                  <a:cubicBezTo>
                    <a:pt x="25713" y="942951"/>
                    <a:pt x="21804" y="960667"/>
                    <a:pt x="13661" y="985095"/>
                  </a:cubicBezTo>
                  <a:cubicBezTo>
                    <a:pt x="11544" y="999912"/>
                    <a:pt x="9587" y="1014752"/>
                    <a:pt x="7311" y="1029545"/>
                  </a:cubicBezTo>
                  <a:cubicBezTo>
                    <a:pt x="1457" y="1067595"/>
                    <a:pt x="-8345" y="1090800"/>
                    <a:pt x="13661" y="1131145"/>
                  </a:cubicBezTo>
                  <a:cubicBezTo>
                    <a:pt x="17840" y="1138807"/>
                    <a:pt x="30594" y="1135378"/>
                    <a:pt x="39061" y="1137495"/>
                  </a:cubicBezTo>
                  <a:cubicBezTo>
                    <a:pt x="58111" y="1135378"/>
                    <a:pt x="78027" y="1137206"/>
                    <a:pt x="96211" y="1131145"/>
                  </a:cubicBezTo>
                  <a:cubicBezTo>
                    <a:pt x="116885" y="1124254"/>
                    <a:pt x="134674" y="1110607"/>
                    <a:pt x="153361" y="1099395"/>
                  </a:cubicBezTo>
                  <a:cubicBezTo>
                    <a:pt x="186279" y="1079644"/>
                    <a:pt x="194157" y="1071838"/>
                    <a:pt x="223211" y="1048595"/>
                  </a:cubicBezTo>
                  <a:cubicBezTo>
                    <a:pt x="229561" y="1035895"/>
                    <a:pt x="232911" y="1021181"/>
                    <a:pt x="242261" y="1010495"/>
                  </a:cubicBezTo>
                  <a:cubicBezTo>
                    <a:pt x="248494" y="1003371"/>
                    <a:pt x="259958" y="1003297"/>
                    <a:pt x="267661" y="997795"/>
                  </a:cubicBezTo>
                  <a:cubicBezTo>
                    <a:pt x="274969" y="992575"/>
                    <a:pt x="279403" y="983965"/>
                    <a:pt x="286711" y="978745"/>
                  </a:cubicBezTo>
                  <a:cubicBezTo>
                    <a:pt x="298859" y="970068"/>
                    <a:pt x="322342" y="961033"/>
                    <a:pt x="337511" y="959695"/>
                  </a:cubicBezTo>
                  <a:cubicBezTo>
                    <a:pt x="400906" y="954101"/>
                    <a:pt x="528011" y="946995"/>
                    <a:pt x="528011" y="946995"/>
                  </a:cubicBezTo>
                  <a:cubicBezTo>
                    <a:pt x="540711" y="944878"/>
                    <a:pt x="553689" y="944033"/>
                    <a:pt x="566111" y="940645"/>
                  </a:cubicBezTo>
                  <a:cubicBezTo>
                    <a:pt x="577108" y="937646"/>
                    <a:pt x="587803" y="933309"/>
                    <a:pt x="597861" y="927945"/>
                  </a:cubicBezTo>
                  <a:cubicBezTo>
                    <a:pt x="642154" y="904322"/>
                    <a:pt x="675463" y="885859"/>
                    <a:pt x="705811" y="845395"/>
                  </a:cubicBezTo>
                  <a:cubicBezTo>
                    <a:pt x="712161" y="836928"/>
                    <a:pt x="719721" y="829246"/>
                    <a:pt x="724861" y="819995"/>
                  </a:cubicBezTo>
                  <a:cubicBezTo>
                    <a:pt x="735698" y="800488"/>
                    <a:pt x="744685" y="763312"/>
                    <a:pt x="750261" y="743795"/>
                  </a:cubicBezTo>
                  <a:cubicBezTo>
                    <a:pt x="760560" y="651100"/>
                    <a:pt x="762961" y="642264"/>
                    <a:pt x="762961" y="515195"/>
                  </a:cubicBezTo>
                  <a:cubicBezTo>
                    <a:pt x="762961" y="483375"/>
                    <a:pt x="758728" y="451695"/>
                    <a:pt x="756611" y="419945"/>
                  </a:cubicBezTo>
                  <a:cubicBezTo>
                    <a:pt x="760844" y="383962"/>
                    <a:pt x="761281" y="347326"/>
                    <a:pt x="769311" y="311995"/>
                  </a:cubicBezTo>
                  <a:cubicBezTo>
                    <a:pt x="772046" y="299960"/>
                    <a:pt x="781187" y="290288"/>
                    <a:pt x="788361" y="280245"/>
                  </a:cubicBezTo>
                  <a:cubicBezTo>
                    <a:pt x="848196" y="196476"/>
                    <a:pt x="818263" y="252191"/>
                    <a:pt x="845511" y="197695"/>
                  </a:cubicBezTo>
                  <a:cubicBezTo>
                    <a:pt x="847576" y="187372"/>
                    <a:pt x="858211" y="135969"/>
                    <a:pt x="858211" y="127845"/>
                  </a:cubicBezTo>
                  <a:cubicBezTo>
                    <a:pt x="858211" y="104466"/>
                    <a:pt x="858284" y="80475"/>
                    <a:pt x="851861" y="57995"/>
                  </a:cubicBezTo>
                  <a:cubicBezTo>
                    <a:pt x="847570" y="42978"/>
                    <a:pt x="818230" y="31654"/>
                    <a:pt x="807411" y="26245"/>
                  </a:cubicBezTo>
                  <a:cubicBezTo>
                    <a:pt x="758728" y="30478"/>
                    <a:pt x="709064" y="28344"/>
                    <a:pt x="661361" y="38945"/>
                  </a:cubicBezTo>
                  <a:cubicBezTo>
                    <a:pt x="649672" y="41542"/>
                    <a:pt x="645412" y="56994"/>
                    <a:pt x="635961" y="64345"/>
                  </a:cubicBezTo>
                  <a:cubicBezTo>
                    <a:pt x="626219" y="71922"/>
                    <a:pt x="614794" y="77045"/>
                    <a:pt x="604211" y="83395"/>
                  </a:cubicBezTo>
                  <a:cubicBezTo>
                    <a:pt x="595744" y="93978"/>
                    <a:pt x="589654" y="107013"/>
                    <a:pt x="578811" y="115145"/>
                  </a:cubicBezTo>
                  <a:cubicBezTo>
                    <a:pt x="571829" y="120381"/>
                    <a:pt x="561802" y="119097"/>
                    <a:pt x="553411" y="121495"/>
                  </a:cubicBezTo>
                  <a:cubicBezTo>
                    <a:pt x="546975" y="123334"/>
                    <a:pt x="540711" y="125728"/>
                    <a:pt x="534361" y="127845"/>
                  </a:cubicBezTo>
                  <a:cubicBezTo>
                    <a:pt x="529046" y="127465"/>
                    <a:pt x="447172" y="126764"/>
                    <a:pt x="420061" y="115145"/>
                  </a:cubicBezTo>
                  <a:cubicBezTo>
                    <a:pt x="398778" y="106024"/>
                    <a:pt x="364669" y="66103"/>
                    <a:pt x="356561" y="57995"/>
                  </a:cubicBezTo>
                  <a:cubicBezTo>
                    <a:pt x="350211" y="51645"/>
                    <a:pt x="342492" y="46417"/>
                    <a:pt x="337511" y="38945"/>
                  </a:cubicBezTo>
                  <a:cubicBezTo>
                    <a:pt x="333278" y="32595"/>
                    <a:pt x="331021" y="24331"/>
                    <a:pt x="324811" y="19895"/>
                  </a:cubicBezTo>
                  <a:cubicBezTo>
                    <a:pt x="315536" y="13270"/>
                    <a:pt x="304264" y="9296"/>
                    <a:pt x="293061" y="7195"/>
                  </a:cubicBezTo>
                  <a:cubicBezTo>
                    <a:pt x="270082" y="2886"/>
                    <a:pt x="220036" y="845"/>
                    <a:pt x="197811" y="845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DCB64667-E698-426F-9B26-51378B9FD648}"/>
                </a:ext>
              </a:extLst>
            </p:cNvPr>
            <p:cNvSpPr/>
            <p:nvPr/>
          </p:nvSpPr>
          <p:spPr>
            <a:xfrm>
              <a:off x="8128000" y="990600"/>
              <a:ext cx="1454150" cy="1168400"/>
            </a:xfrm>
            <a:custGeom>
              <a:avLst/>
              <a:gdLst>
                <a:gd name="connsiteX0" fmla="*/ 266700 w 1454150"/>
                <a:gd name="connsiteY0" fmla="*/ 596900 h 1168400"/>
                <a:gd name="connsiteX1" fmla="*/ 133350 w 1454150"/>
                <a:gd name="connsiteY1" fmla="*/ 685800 h 1168400"/>
                <a:gd name="connsiteX2" fmla="*/ 88900 w 1454150"/>
                <a:gd name="connsiteY2" fmla="*/ 730250 h 1168400"/>
                <a:gd name="connsiteX3" fmla="*/ 31750 w 1454150"/>
                <a:gd name="connsiteY3" fmla="*/ 838200 h 1168400"/>
                <a:gd name="connsiteX4" fmla="*/ 12700 w 1454150"/>
                <a:gd name="connsiteY4" fmla="*/ 939800 h 1168400"/>
                <a:gd name="connsiteX5" fmla="*/ 6350 w 1454150"/>
                <a:gd name="connsiteY5" fmla="*/ 990600 h 1168400"/>
                <a:gd name="connsiteX6" fmla="*/ 0 w 1454150"/>
                <a:gd name="connsiteY6" fmla="*/ 1022350 h 1168400"/>
                <a:gd name="connsiteX7" fmla="*/ 6350 w 1454150"/>
                <a:gd name="connsiteY7" fmla="*/ 1104900 h 1168400"/>
                <a:gd name="connsiteX8" fmla="*/ 69850 w 1454150"/>
                <a:gd name="connsiteY8" fmla="*/ 1168400 h 1168400"/>
                <a:gd name="connsiteX9" fmla="*/ 304800 w 1454150"/>
                <a:gd name="connsiteY9" fmla="*/ 1136650 h 1168400"/>
                <a:gd name="connsiteX10" fmla="*/ 406400 w 1454150"/>
                <a:gd name="connsiteY10" fmla="*/ 1085850 h 1168400"/>
                <a:gd name="connsiteX11" fmla="*/ 450850 w 1454150"/>
                <a:gd name="connsiteY11" fmla="*/ 1060450 h 1168400"/>
                <a:gd name="connsiteX12" fmla="*/ 495300 w 1454150"/>
                <a:gd name="connsiteY12" fmla="*/ 1054100 h 1168400"/>
                <a:gd name="connsiteX13" fmla="*/ 558800 w 1454150"/>
                <a:gd name="connsiteY13" fmla="*/ 1041400 h 1168400"/>
                <a:gd name="connsiteX14" fmla="*/ 717550 w 1454150"/>
                <a:gd name="connsiteY14" fmla="*/ 1028700 h 1168400"/>
                <a:gd name="connsiteX15" fmla="*/ 819150 w 1454150"/>
                <a:gd name="connsiteY15" fmla="*/ 971550 h 1168400"/>
                <a:gd name="connsiteX16" fmla="*/ 850900 w 1454150"/>
                <a:gd name="connsiteY16" fmla="*/ 939800 h 1168400"/>
                <a:gd name="connsiteX17" fmla="*/ 876300 w 1454150"/>
                <a:gd name="connsiteY17" fmla="*/ 895350 h 1168400"/>
                <a:gd name="connsiteX18" fmla="*/ 901700 w 1454150"/>
                <a:gd name="connsiteY18" fmla="*/ 869950 h 1168400"/>
                <a:gd name="connsiteX19" fmla="*/ 946150 w 1454150"/>
                <a:gd name="connsiteY19" fmla="*/ 812800 h 1168400"/>
                <a:gd name="connsiteX20" fmla="*/ 977900 w 1454150"/>
                <a:gd name="connsiteY20" fmla="*/ 793750 h 1168400"/>
                <a:gd name="connsiteX21" fmla="*/ 1060450 w 1454150"/>
                <a:gd name="connsiteY21" fmla="*/ 736600 h 1168400"/>
                <a:gd name="connsiteX22" fmla="*/ 1104900 w 1454150"/>
                <a:gd name="connsiteY22" fmla="*/ 704850 h 1168400"/>
                <a:gd name="connsiteX23" fmla="*/ 1149350 w 1454150"/>
                <a:gd name="connsiteY23" fmla="*/ 673100 h 1168400"/>
                <a:gd name="connsiteX24" fmla="*/ 1193800 w 1454150"/>
                <a:gd name="connsiteY24" fmla="*/ 647700 h 1168400"/>
                <a:gd name="connsiteX25" fmla="*/ 1225550 w 1454150"/>
                <a:gd name="connsiteY25" fmla="*/ 622300 h 1168400"/>
                <a:gd name="connsiteX26" fmla="*/ 1289050 w 1454150"/>
                <a:gd name="connsiteY26" fmla="*/ 584200 h 1168400"/>
                <a:gd name="connsiteX27" fmla="*/ 1320800 w 1454150"/>
                <a:gd name="connsiteY27" fmla="*/ 558800 h 1168400"/>
                <a:gd name="connsiteX28" fmla="*/ 1384300 w 1454150"/>
                <a:gd name="connsiteY28" fmla="*/ 488950 h 1168400"/>
                <a:gd name="connsiteX29" fmla="*/ 1435100 w 1454150"/>
                <a:gd name="connsiteY29" fmla="*/ 393700 h 1168400"/>
                <a:gd name="connsiteX30" fmla="*/ 1454150 w 1454150"/>
                <a:gd name="connsiteY30" fmla="*/ 304800 h 1168400"/>
                <a:gd name="connsiteX31" fmla="*/ 1428750 w 1454150"/>
                <a:gd name="connsiteY31" fmla="*/ 152400 h 1168400"/>
                <a:gd name="connsiteX32" fmla="*/ 1416050 w 1454150"/>
                <a:gd name="connsiteY32" fmla="*/ 127000 h 1168400"/>
                <a:gd name="connsiteX33" fmla="*/ 1384300 w 1454150"/>
                <a:gd name="connsiteY33" fmla="*/ 107950 h 1168400"/>
                <a:gd name="connsiteX34" fmla="*/ 1371600 w 1454150"/>
                <a:gd name="connsiteY34" fmla="*/ 88900 h 1168400"/>
                <a:gd name="connsiteX35" fmla="*/ 1346200 w 1454150"/>
                <a:gd name="connsiteY35" fmla="*/ 82550 h 1168400"/>
                <a:gd name="connsiteX36" fmla="*/ 1327150 w 1454150"/>
                <a:gd name="connsiteY36" fmla="*/ 69850 h 1168400"/>
                <a:gd name="connsiteX37" fmla="*/ 1301750 w 1454150"/>
                <a:gd name="connsiteY37" fmla="*/ 57150 h 1168400"/>
                <a:gd name="connsiteX38" fmla="*/ 1250950 w 1454150"/>
                <a:gd name="connsiteY38" fmla="*/ 19050 h 1168400"/>
                <a:gd name="connsiteX39" fmla="*/ 1231900 w 1454150"/>
                <a:gd name="connsiteY39" fmla="*/ 6350 h 1168400"/>
                <a:gd name="connsiteX40" fmla="*/ 1193800 w 1454150"/>
                <a:gd name="connsiteY40" fmla="*/ 0 h 1168400"/>
                <a:gd name="connsiteX41" fmla="*/ 1104900 w 1454150"/>
                <a:gd name="connsiteY41" fmla="*/ 19050 h 1168400"/>
                <a:gd name="connsiteX42" fmla="*/ 1073150 w 1454150"/>
                <a:gd name="connsiteY42" fmla="*/ 44450 h 1168400"/>
                <a:gd name="connsiteX43" fmla="*/ 1003300 w 1454150"/>
                <a:gd name="connsiteY43" fmla="*/ 107950 h 1168400"/>
                <a:gd name="connsiteX44" fmla="*/ 971550 w 1454150"/>
                <a:gd name="connsiteY44" fmla="*/ 177800 h 1168400"/>
                <a:gd name="connsiteX45" fmla="*/ 952500 w 1454150"/>
                <a:gd name="connsiteY45" fmla="*/ 196850 h 1168400"/>
                <a:gd name="connsiteX46" fmla="*/ 939800 w 1454150"/>
                <a:gd name="connsiteY46" fmla="*/ 215900 h 1168400"/>
                <a:gd name="connsiteX47" fmla="*/ 869950 w 1454150"/>
                <a:gd name="connsiteY47" fmla="*/ 292100 h 1168400"/>
                <a:gd name="connsiteX48" fmla="*/ 844550 w 1454150"/>
                <a:gd name="connsiteY48" fmla="*/ 342900 h 1168400"/>
                <a:gd name="connsiteX49" fmla="*/ 838200 w 1454150"/>
                <a:gd name="connsiteY49" fmla="*/ 368300 h 1168400"/>
                <a:gd name="connsiteX50" fmla="*/ 825500 w 1454150"/>
                <a:gd name="connsiteY50" fmla="*/ 387350 h 1168400"/>
                <a:gd name="connsiteX51" fmla="*/ 812800 w 1454150"/>
                <a:gd name="connsiteY51" fmla="*/ 412750 h 1168400"/>
                <a:gd name="connsiteX52" fmla="*/ 806450 w 1454150"/>
                <a:gd name="connsiteY52" fmla="*/ 444500 h 1168400"/>
                <a:gd name="connsiteX53" fmla="*/ 755650 w 1454150"/>
                <a:gd name="connsiteY53" fmla="*/ 495300 h 1168400"/>
                <a:gd name="connsiteX54" fmla="*/ 692150 w 1454150"/>
                <a:gd name="connsiteY54" fmla="*/ 546100 h 1168400"/>
                <a:gd name="connsiteX55" fmla="*/ 647700 w 1454150"/>
                <a:gd name="connsiteY55" fmla="*/ 577850 h 1168400"/>
                <a:gd name="connsiteX56" fmla="*/ 628650 w 1454150"/>
                <a:gd name="connsiteY56" fmla="*/ 584200 h 1168400"/>
                <a:gd name="connsiteX57" fmla="*/ 571500 w 1454150"/>
                <a:gd name="connsiteY57" fmla="*/ 596900 h 1168400"/>
                <a:gd name="connsiteX58" fmla="*/ 546100 w 1454150"/>
                <a:gd name="connsiteY58" fmla="*/ 603250 h 1168400"/>
                <a:gd name="connsiteX59" fmla="*/ 419100 w 1454150"/>
                <a:gd name="connsiteY59" fmla="*/ 615950 h 1168400"/>
                <a:gd name="connsiteX60" fmla="*/ 400050 w 1454150"/>
                <a:gd name="connsiteY60" fmla="*/ 622300 h 1168400"/>
                <a:gd name="connsiteX61" fmla="*/ 266700 w 1454150"/>
                <a:gd name="connsiteY61" fmla="*/ 596900 h 1168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454150" h="1168400">
                  <a:moveTo>
                    <a:pt x="266700" y="596900"/>
                  </a:moveTo>
                  <a:cubicBezTo>
                    <a:pt x="222250" y="607483"/>
                    <a:pt x="174411" y="650214"/>
                    <a:pt x="133350" y="685800"/>
                  </a:cubicBezTo>
                  <a:cubicBezTo>
                    <a:pt x="117515" y="699523"/>
                    <a:pt x="101990" y="713888"/>
                    <a:pt x="88900" y="730250"/>
                  </a:cubicBezTo>
                  <a:cubicBezTo>
                    <a:pt x="61081" y="765024"/>
                    <a:pt x="49622" y="797989"/>
                    <a:pt x="31750" y="838200"/>
                  </a:cubicBezTo>
                  <a:cubicBezTo>
                    <a:pt x="15003" y="972173"/>
                    <a:pt x="37958" y="805089"/>
                    <a:pt x="12700" y="939800"/>
                  </a:cubicBezTo>
                  <a:cubicBezTo>
                    <a:pt x="9555" y="956573"/>
                    <a:pt x="8945" y="973733"/>
                    <a:pt x="6350" y="990600"/>
                  </a:cubicBezTo>
                  <a:cubicBezTo>
                    <a:pt x="4709" y="1001267"/>
                    <a:pt x="2117" y="1011767"/>
                    <a:pt x="0" y="1022350"/>
                  </a:cubicBezTo>
                  <a:cubicBezTo>
                    <a:pt x="2117" y="1049867"/>
                    <a:pt x="-3081" y="1078964"/>
                    <a:pt x="6350" y="1104900"/>
                  </a:cubicBezTo>
                  <a:cubicBezTo>
                    <a:pt x="25487" y="1157526"/>
                    <a:pt x="36065" y="1157138"/>
                    <a:pt x="69850" y="1168400"/>
                  </a:cubicBezTo>
                  <a:cubicBezTo>
                    <a:pt x="136468" y="1163071"/>
                    <a:pt x="235410" y="1163910"/>
                    <a:pt x="304800" y="1136650"/>
                  </a:cubicBezTo>
                  <a:cubicBezTo>
                    <a:pt x="340042" y="1122805"/>
                    <a:pt x="373525" y="1104636"/>
                    <a:pt x="406400" y="1085850"/>
                  </a:cubicBezTo>
                  <a:cubicBezTo>
                    <a:pt x="421217" y="1077383"/>
                    <a:pt x="434779" y="1066190"/>
                    <a:pt x="450850" y="1060450"/>
                  </a:cubicBezTo>
                  <a:cubicBezTo>
                    <a:pt x="464945" y="1055416"/>
                    <a:pt x="480561" y="1056701"/>
                    <a:pt x="495300" y="1054100"/>
                  </a:cubicBezTo>
                  <a:cubicBezTo>
                    <a:pt x="516557" y="1050349"/>
                    <a:pt x="537256" y="1042746"/>
                    <a:pt x="558800" y="1041400"/>
                  </a:cubicBezTo>
                  <a:cubicBezTo>
                    <a:pt x="679530" y="1033854"/>
                    <a:pt x="626675" y="1038797"/>
                    <a:pt x="717550" y="1028700"/>
                  </a:cubicBezTo>
                  <a:cubicBezTo>
                    <a:pt x="752035" y="1011457"/>
                    <a:pt x="788879" y="996317"/>
                    <a:pt x="819150" y="971550"/>
                  </a:cubicBezTo>
                  <a:cubicBezTo>
                    <a:pt x="830734" y="962072"/>
                    <a:pt x="841920" y="951774"/>
                    <a:pt x="850900" y="939800"/>
                  </a:cubicBezTo>
                  <a:cubicBezTo>
                    <a:pt x="861139" y="926148"/>
                    <a:pt x="866263" y="909151"/>
                    <a:pt x="876300" y="895350"/>
                  </a:cubicBezTo>
                  <a:cubicBezTo>
                    <a:pt x="883343" y="885666"/>
                    <a:pt x="894220" y="879300"/>
                    <a:pt x="901700" y="869950"/>
                  </a:cubicBezTo>
                  <a:cubicBezTo>
                    <a:pt x="921910" y="844687"/>
                    <a:pt x="922291" y="830694"/>
                    <a:pt x="946150" y="812800"/>
                  </a:cubicBezTo>
                  <a:cubicBezTo>
                    <a:pt x="956024" y="805395"/>
                    <a:pt x="967631" y="800596"/>
                    <a:pt x="977900" y="793750"/>
                  </a:cubicBezTo>
                  <a:cubicBezTo>
                    <a:pt x="1005747" y="775186"/>
                    <a:pt x="1033032" y="755792"/>
                    <a:pt x="1060450" y="736600"/>
                  </a:cubicBezTo>
                  <a:cubicBezTo>
                    <a:pt x="1075367" y="726158"/>
                    <a:pt x="1090083" y="715433"/>
                    <a:pt x="1104900" y="704850"/>
                  </a:cubicBezTo>
                  <a:cubicBezTo>
                    <a:pt x="1119717" y="694267"/>
                    <a:pt x="1133541" y="682134"/>
                    <a:pt x="1149350" y="673100"/>
                  </a:cubicBezTo>
                  <a:cubicBezTo>
                    <a:pt x="1164167" y="664633"/>
                    <a:pt x="1179601" y="657166"/>
                    <a:pt x="1193800" y="647700"/>
                  </a:cubicBezTo>
                  <a:cubicBezTo>
                    <a:pt x="1205077" y="640182"/>
                    <a:pt x="1214273" y="629818"/>
                    <a:pt x="1225550" y="622300"/>
                  </a:cubicBezTo>
                  <a:cubicBezTo>
                    <a:pt x="1246089" y="608608"/>
                    <a:pt x="1269775" y="599620"/>
                    <a:pt x="1289050" y="584200"/>
                  </a:cubicBezTo>
                  <a:cubicBezTo>
                    <a:pt x="1299633" y="575733"/>
                    <a:pt x="1310726" y="567867"/>
                    <a:pt x="1320800" y="558800"/>
                  </a:cubicBezTo>
                  <a:cubicBezTo>
                    <a:pt x="1339460" y="542006"/>
                    <a:pt x="1370338" y="509117"/>
                    <a:pt x="1384300" y="488950"/>
                  </a:cubicBezTo>
                  <a:cubicBezTo>
                    <a:pt x="1394154" y="474716"/>
                    <a:pt x="1429735" y="408006"/>
                    <a:pt x="1435100" y="393700"/>
                  </a:cubicBezTo>
                  <a:cubicBezTo>
                    <a:pt x="1444594" y="368384"/>
                    <a:pt x="1449599" y="332105"/>
                    <a:pt x="1454150" y="304800"/>
                  </a:cubicBezTo>
                  <a:cubicBezTo>
                    <a:pt x="1434463" y="98088"/>
                    <a:pt x="1467289" y="219842"/>
                    <a:pt x="1428750" y="152400"/>
                  </a:cubicBezTo>
                  <a:cubicBezTo>
                    <a:pt x="1424054" y="144181"/>
                    <a:pt x="1422743" y="133693"/>
                    <a:pt x="1416050" y="127000"/>
                  </a:cubicBezTo>
                  <a:cubicBezTo>
                    <a:pt x="1407323" y="118273"/>
                    <a:pt x="1394883" y="114300"/>
                    <a:pt x="1384300" y="107950"/>
                  </a:cubicBezTo>
                  <a:cubicBezTo>
                    <a:pt x="1380067" y="101600"/>
                    <a:pt x="1377950" y="93133"/>
                    <a:pt x="1371600" y="88900"/>
                  </a:cubicBezTo>
                  <a:cubicBezTo>
                    <a:pt x="1364338" y="84059"/>
                    <a:pt x="1354222" y="85988"/>
                    <a:pt x="1346200" y="82550"/>
                  </a:cubicBezTo>
                  <a:cubicBezTo>
                    <a:pt x="1339185" y="79544"/>
                    <a:pt x="1333776" y="73636"/>
                    <a:pt x="1327150" y="69850"/>
                  </a:cubicBezTo>
                  <a:cubicBezTo>
                    <a:pt x="1318931" y="65154"/>
                    <a:pt x="1309626" y="62401"/>
                    <a:pt x="1301750" y="57150"/>
                  </a:cubicBezTo>
                  <a:cubicBezTo>
                    <a:pt x="1284138" y="45409"/>
                    <a:pt x="1268562" y="30791"/>
                    <a:pt x="1250950" y="19050"/>
                  </a:cubicBezTo>
                  <a:cubicBezTo>
                    <a:pt x="1244600" y="14817"/>
                    <a:pt x="1239140" y="8763"/>
                    <a:pt x="1231900" y="6350"/>
                  </a:cubicBezTo>
                  <a:cubicBezTo>
                    <a:pt x="1219686" y="2279"/>
                    <a:pt x="1206500" y="2117"/>
                    <a:pt x="1193800" y="0"/>
                  </a:cubicBezTo>
                  <a:cubicBezTo>
                    <a:pt x="1164167" y="6350"/>
                    <a:pt x="1133337" y="8573"/>
                    <a:pt x="1104900" y="19050"/>
                  </a:cubicBezTo>
                  <a:cubicBezTo>
                    <a:pt x="1092182" y="23735"/>
                    <a:pt x="1083179" y="35333"/>
                    <a:pt x="1073150" y="44450"/>
                  </a:cubicBezTo>
                  <a:cubicBezTo>
                    <a:pt x="985730" y="123923"/>
                    <a:pt x="1079060" y="47342"/>
                    <a:pt x="1003300" y="107950"/>
                  </a:cubicBezTo>
                  <a:cubicBezTo>
                    <a:pt x="992324" y="140879"/>
                    <a:pt x="992300" y="150133"/>
                    <a:pt x="971550" y="177800"/>
                  </a:cubicBezTo>
                  <a:cubicBezTo>
                    <a:pt x="966162" y="184984"/>
                    <a:pt x="958249" y="189951"/>
                    <a:pt x="952500" y="196850"/>
                  </a:cubicBezTo>
                  <a:cubicBezTo>
                    <a:pt x="947614" y="202713"/>
                    <a:pt x="944934" y="210253"/>
                    <a:pt x="939800" y="215900"/>
                  </a:cubicBezTo>
                  <a:cubicBezTo>
                    <a:pt x="918923" y="238865"/>
                    <a:pt x="886837" y="263151"/>
                    <a:pt x="869950" y="292100"/>
                  </a:cubicBezTo>
                  <a:cubicBezTo>
                    <a:pt x="860411" y="308453"/>
                    <a:pt x="849142" y="324533"/>
                    <a:pt x="844550" y="342900"/>
                  </a:cubicBezTo>
                  <a:cubicBezTo>
                    <a:pt x="842433" y="351367"/>
                    <a:pt x="841638" y="360278"/>
                    <a:pt x="838200" y="368300"/>
                  </a:cubicBezTo>
                  <a:cubicBezTo>
                    <a:pt x="835194" y="375315"/>
                    <a:pt x="829286" y="380724"/>
                    <a:pt x="825500" y="387350"/>
                  </a:cubicBezTo>
                  <a:cubicBezTo>
                    <a:pt x="820804" y="395569"/>
                    <a:pt x="817033" y="404283"/>
                    <a:pt x="812800" y="412750"/>
                  </a:cubicBezTo>
                  <a:cubicBezTo>
                    <a:pt x="810683" y="423333"/>
                    <a:pt x="810833" y="434637"/>
                    <a:pt x="806450" y="444500"/>
                  </a:cubicBezTo>
                  <a:cubicBezTo>
                    <a:pt x="795410" y="469339"/>
                    <a:pt x="774992" y="477892"/>
                    <a:pt x="755650" y="495300"/>
                  </a:cubicBezTo>
                  <a:cubicBezTo>
                    <a:pt x="682378" y="561245"/>
                    <a:pt x="763778" y="498348"/>
                    <a:pt x="692150" y="546100"/>
                  </a:cubicBezTo>
                  <a:cubicBezTo>
                    <a:pt x="683521" y="551853"/>
                    <a:pt x="659059" y="572170"/>
                    <a:pt x="647700" y="577850"/>
                  </a:cubicBezTo>
                  <a:cubicBezTo>
                    <a:pt x="641713" y="580843"/>
                    <a:pt x="635086" y="582361"/>
                    <a:pt x="628650" y="584200"/>
                  </a:cubicBezTo>
                  <a:cubicBezTo>
                    <a:pt x="601549" y="591943"/>
                    <a:pt x="600962" y="590353"/>
                    <a:pt x="571500" y="596900"/>
                  </a:cubicBezTo>
                  <a:cubicBezTo>
                    <a:pt x="562981" y="598793"/>
                    <a:pt x="554760" y="602168"/>
                    <a:pt x="546100" y="603250"/>
                  </a:cubicBezTo>
                  <a:cubicBezTo>
                    <a:pt x="503884" y="608527"/>
                    <a:pt x="419100" y="615950"/>
                    <a:pt x="419100" y="615950"/>
                  </a:cubicBezTo>
                  <a:cubicBezTo>
                    <a:pt x="412750" y="618067"/>
                    <a:pt x="406707" y="621599"/>
                    <a:pt x="400050" y="622300"/>
                  </a:cubicBezTo>
                  <a:cubicBezTo>
                    <a:pt x="333453" y="629310"/>
                    <a:pt x="311150" y="586317"/>
                    <a:pt x="266700" y="596900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7EA4A61E-BAC6-4F6C-8B52-71CC60487939}"/>
                </a:ext>
              </a:extLst>
            </p:cNvPr>
            <p:cNvSpPr/>
            <p:nvPr/>
          </p:nvSpPr>
          <p:spPr>
            <a:xfrm>
              <a:off x="7181850" y="5041900"/>
              <a:ext cx="242992" cy="952500"/>
            </a:xfrm>
            <a:custGeom>
              <a:avLst/>
              <a:gdLst>
                <a:gd name="connsiteX0" fmla="*/ 25400 w 242992"/>
                <a:gd name="connsiteY0" fmla="*/ 596900 h 952500"/>
                <a:gd name="connsiteX1" fmla="*/ 19050 w 242992"/>
                <a:gd name="connsiteY1" fmla="*/ 762000 h 952500"/>
                <a:gd name="connsiteX2" fmla="*/ 6350 w 242992"/>
                <a:gd name="connsiteY2" fmla="*/ 806450 h 952500"/>
                <a:gd name="connsiteX3" fmla="*/ 12700 w 242992"/>
                <a:gd name="connsiteY3" fmla="*/ 863600 h 952500"/>
                <a:gd name="connsiteX4" fmla="*/ 38100 w 242992"/>
                <a:gd name="connsiteY4" fmla="*/ 895350 h 952500"/>
                <a:gd name="connsiteX5" fmla="*/ 95250 w 242992"/>
                <a:gd name="connsiteY5" fmla="*/ 946150 h 952500"/>
                <a:gd name="connsiteX6" fmla="*/ 114300 w 242992"/>
                <a:gd name="connsiteY6" fmla="*/ 952500 h 952500"/>
                <a:gd name="connsiteX7" fmla="*/ 152400 w 242992"/>
                <a:gd name="connsiteY7" fmla="*/ 876300 h 952500"/>
                <a:gd name="connsiteX8" fmla="*/ 158750 w 242992"/>
                <a:gd name="connsiteY8" fmla="*/ 838200 h 952500"/>
                <a:gd name="connsiteX9" fmla="*/ 171450 w 242992"/>
                <a:gd name="connsiteY9" fmla="*/ 711200 h 952500"/>
                <a:gd name="connsiteX10" fmla="*/ 177800 w 242992"/>
                <a:gd name="connsiteY10" fmla="*/ 495300 h 952500"/>
                <a:gd name="connsiteX11" fmla="*/ 190500 w 242992"/>
                <a:gd name="connsiteY11" fmla="*/ 457200 h 952500"/>
                <a:gd name="connsiteX12" fmla="*/ 209550 w 242992"/>
                <a:gd name="connsiteY12" fmla="*/ 387350 h 952500"/>
                <a:gd name="connsiteX13" fmla="*/ 228600 w 242992"/>
                <a:gd name="connsiteY13" fmla="*/ 311150 h 952500"/>
                <a:gd name="connsiteX14" fmla="*/ 234950 w 242992"/>
                <a:gd name="connsiteY14" fmla="*/ 273050 h 952500"/>
                <a:gd name="connsiteX15" fmla="*/ 241300 w 242992"/>
                <a:gd name="connsiteY15" fmla="*/ 241300 h 952500"/>
                <a:gd name="connsiteX16" fmla="*/ 222250 w 242992"/>
                <a:gd name="connsiteY16" fmla="*/ 38100 h 952500"/>
                <a:gd name="connsiteX17" fmla="*/ 209550 w 242992"/>
                <a:gd name="connsiteY17" fmla="*/ 19050 h 952500"/>
                <a:gd name="connsiteX18" fmla="*/ 171450 w 242992"/>
                <a:gd name="connsiteY18" fmla="*/ 0 h 952500"/>
                <a:gd name="connsiteX19" fmla="*/ 146050 w 242992"/>
                <a:gd name="connsiteY19" fmla="*/ 6350 h 952500"/>
                <a:gd name="connsiteX20" fmla="*/ 133350 w 242992"/>
                <a:gd name="connsiteY20" fmla="*/ 25400 h 952500"/>
                <a:gd name="connsiteX21" fmla="*/ 88900 w 242992"/>
                <a:gd name="connsiteY21" fmla="*/ 63500 h 952500"/>
                <a:gd name="connsiteX22" fmla="*/ 76200 w 242992"/>
                <a:gd name="connsiteY22" fmla="*/ 101600 h 952500"/>
                <a:gd name="connsiteX23" fmla="*/ 63500 w 242992"/>
                <a:gd name="connsiteY23" fmla="*/ 139700 h 952500"/>
                <a:gd name="connsiteX24" fmla="*/ 57150 w 242992"/>
                <a:gd name="connsiteY24" fmla="*/ 177800 h 952500"/>
                <a:gd name="connsiteX25" fmla="*/ 44450 w 242992"/>
                <a:gd name="connsiteY25" fmla="*/ 209550 h 952500"/>
                <a:gd name="connsiteX26" fmla="*/ 19050 w 242992"/>
                <a:gd name="connsiteY26" fmla="*/ 317500 h 952500"/>
                <a:gd name="connsiteX27" fmla="*/ 6350 w 242992"/>
                <a:gd name="connsiteY27" fmla="*/ 361950 h 952500"/>
                <a:gd name="connsiteX28" fmla="*/ 0 w 242992"/>
                <a:gd name="connsiteY28" fmla="*/ 438150 h 952500"/>
                <a:gd name="connsiteX29" fmla="*/ 6350 w 242992"/>
                <a:gd name="connsiteY29" fmla="*/ 527050 h 952500"/>
                <a:gd name="connsiteX30" fmla="*/ 25400 w 242992"/>
                <a:gd name="connsiteY30" fmla="*/ 596900 h 95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42992" h="952500">
                  <a:moveTo>
                    <a:pt x="25400" y="596900"/>
                  </a:moveTo>
                  <a:cubicBezTo>
                    <a:pt x="27517" y="636058"/>
                    <a:pt x="24036" y="707152"/>
                    <a:pt x="19050" y="762000"/>
                  </a:cubicBezTo>
                  <a:cubicBezTo>
                    <a:pt x="17655" y="777346"/>
                    <a:pt x="7311" y="791070"/>
                    <a:pt x="6350" y="806450"/>
                  </a:cubicBezTo>
                  <a:cubicBezTo>
                    <a:pt x="5154" y="825580"/>
                    <a:pt x="6253" y="845549"/>
                    <a:pt x="12700" y="863600"/>
                  </a:cubicBezTo>
                  <a:cubicBezTo>
                    <a:pt x="17258" y="876364"/>
                    <a:pt x="29033" y="885276"/>
                    <a:pt x="38100" y="895350"/>
                  </a:cubicBezTo>
                  <a:cubicBezTo>
                    <a:pt x="51767" y="910536"/>
                    <a:pt x="75954" y="935124"/>
                    <a:pt x="95250" y="946150"/>
                  </a:cubicBezTo>
                  <a:cubicBezTo>
                    <a:pt x="101062" y="949471"/>
                    <a:pt x="107950" y="950383"/>
                    <a:pt x="114300" y="952500"/>
                  </a:cubicBezTo>
                  <a:cubicBezTo>
                    <a:pt x="128006" y="928514"/>
                    <a:pt x="144950" y="903615"/>
                    <a:pt x="152400" y="876300"/>
                  </a:cubicBezTo>
                  <a:cubicBezTo>
                    <a:pt x="155788" y="863878"/>
                    <a:pt x="157048" y="850962"/>
                    <a:pt x="158750" y="838200"/>
                  </a:cubicBezTo>
                  <a:cubicBezTo>
                    <a:pt x="163854" y="799921"/>
                    <a:pt x="168034" y="748778"/>
                    <a:pt x="171450" y="711200"/>
                  </a:cubicBezTo>
                  <a:cubicBezTo>
                    <a:pt x="173567" y="639233"/>
                    <a:pt x="172415" y="567096"/>
                    <a:pt x="177800" y="495300"/>
                  </a:cubicBezTo>
                  <a:cubicBezTo>
                    <a:pt x="178801" y="481951"/>
                    <a:pt x="187253" y="470187"/>
                    <a:pt x="190500" y="457200"/>
                  </a:cubicBezTo>
                  <a:cubicBezTo>
                    <a:pt x="209689" y="380443"/>
                    <a:pt x="182361" y="455324"/>
                    <a:pt x="209550" y="387350"/>
                  </a:cubicBezTo>
                  <a:cubicBezTo>
                    <a:pt x="226166" y="287654"/>
                    <a:pt x="203443" y="411779"/>
                    <a:pt x="228600" y="311150"/>
                  </a:cubicBezTo>
                  <a:cubicBezTo>
                    <a:pt x="231723" y="298659"/>
                    <a:pt x="232647" y="285718"/>
                    <a:pt x="234950" y="273050"/>
                  </a:cubicBezTo>
                  <a:cubicBezTo>
                    <a:pt x="236881" y="262431"/>
                    <a:pt x="239183" y="251883"/>
                    <a:pt x="241300" y="241300"/>
                  </a:cubicBezTo>
                  <a:cubicBezTo>
                    <a:pt x="237934" y="150411"/>
                    <a:pt x="255511" y="104621"/>
                    <a:pt x="222250" y="38100"/>
                  </a:cubicBezTo>
                  <a:cubicBezTo>
                    <a:pt x="218837" y="31274"/>
                    <a:pt x="214946" y="24446"/>
                    <a:pt x="209550" y="19050"/>
                  </a:cubicBezTo>
                  <a:cubicBezTo>
                    <a:pt x="197240" y="6740"/>
                    <a:pt x="186944" y="5165"/>
                    <a:pt x="171450" y="0"/>
                  </a:cubicBezTo>
                  <a:cubicBezTo>
                    <a:pt x="162983" y="2117"/>
                    <a:pt x="153312" y="1509"/>
                    <a:pt x="146050" y="6350"/>
                  </a:cubicBezTo>
                  <a:cubicBezTo>
                    <a:pt x="139700" y="10583"/>
                    <a:pt x="138317" y="19606"/>
                    <a:pt x="133350" y="25400"/>
                  </a:cubicBezTo>
                  <a:cubicBezTo>
                    <a:pt x="112819" y="49353"/>
                    <a:pt x="111370" y="48520"/>
                    <a:pt x="88900" y="63500"/>
                  </a:cubicBezTo>
                  <a:lnTo>
                    <a:pt x="76200" y="101600"/>
                  </a:lnTo>
                  <a:cubicBezTo>
                    <a:pt x="71967" y="114300"/>
                    <a:pt x="65701" y="126495"/>
                    <a:pt x="63500" y="139700"/>
                  </a:cubicBezTo>
                  <a:cubicBezTo>
                    <a:pt x="61383" y="152400"/>
                    <a:pt x="60538" y="165378"/>
                    <a:pt x="57150" y="177800"/>
                  </a:cubicBezTo>
                  <a:cubicBezTo>
                    <a:pt x="54151" y="188797"/>
                    <a:pt x="47802" y="198655"/>
                    <a:pt x="44450" y="209550"/>
                  </a:cubicBezTo>
                  <a:cubicBezTo>
                    <a:pt x="34619" y="241499"/>
                    <a:pt x="27037" y="285553"/>
                    <a:pt x="19050" y="317500"/>
                  </a:cubicBezTo>
                  <a:cubicBezTo>
                    <a:pt x="15313" y="332449"/>
                    <a:pt x="10583" y="347133"/>
                    <a:pt x="6350" y="361950"/>
                  </a:cubicBezTo>
                  <a:cubicBezTo>
                    <a:pt x="4233" y="387350"/>
                    <a:pt x="0" y="412662"/>
                    <a:pt x="0" y="438150"/>
                  </a:cubicBezTo>
                  <a:cubicBezTo>
                    <a:pt x="0" y="467859"/>
                    <a:pt x="3069" y="497523"/>
                    <a:pt x="6350" y="527050"/>
                  </a:cubicBezTo>
                  <a:cubicBezTo>
                    <a:pt x="15267" y="607302"/>
                    <a:pt x="23283" y="557742"/>
                    <a:pt x="25400" y="596900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AF89E6D4-E04F-4871-899E-D9F4ED629630}"/>
              </a:ext>
            </a:extLst>
          </p:cNvPr>
          <p:cNvGrpSpPr/>
          <p:nvPr/>
        </p:nvGrpSpPr>
        <p:grpSpPr>
          <a:xfrm>
            <a:off x="6745199" y="1000068"/>
            <a:ext cx="2947064" cy="2235657"/>
            <a:chOff x="2670175" y="1530350"/>
            <a:chExt cx="7016816" cy="5322989"/>
          </a:xfrm>
        </p:grpSpPr>
        <p:grpSp>
          <p:nvGrpSpPr>
            <p:cNvPr id="44" name="Group 43">
              <a:extLst>
                <a:ext uri="{FF2B5EF4-FFF2-40B4-BE49-F238E27FC236}">
                  <a16:creationId xmlns:a16="http://schemas.microsoft.com/office/drawing/2014/main" id="{81E519DF-D4D0-4DB5-85F7-C23F5565B043}"/>
                </a:ext>
              </a:extLst>
            </p:cNvPr>
            <p:cNvGrpSpPr/>
            <p:nvPr/>
          </p:nvGrpSpPr>
          <p:grpSpPr>
            <a:xfrm>
              <a:off x="2853815" y="2433267"/>
              <a:ext cx="6037771" cy="4420072"/>
              <a:chOff x="2853815" y="2433267"/>
              <a:chExt cx="6037771" cy="4420072"/>
            </a:xfrm>
          </p:grpSpPr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02E82052-66F3-4215-99BD-132D6E3D4206}"/>
                  </a:ext>
                </a:extLst>
              </p:cNvPr>
              <p:cNvSpPr/>
              <p:nvPr/>
            </p:nvSpPr>
            <p:spPr>
              <a:xfrm>
                <a:off x="2853815" y="2433267"/>
                <a:ext cx="6037771" cy="4420072"/>
              </a:xfrm>
              <a:custGeom>
                <a:avLst/>
                <a:gdLst>
                  <a:gd name="connsiteX0" fmla="*/ 42862 w 5934075"/>
                  <a:gd name="connsiteY0" fmla="*/ 3891335 h 3891603"/>
                  <a:gd name="connsiteX1" fmla="*/ 23812 w 5934075"/>
                  <a:gd name="connsiteY1" fmla="*/ 3824660 h 3891603"/>
                  <a:gd name="connsiteX2" fmla="*/ 9525 w 5934075"/>
                  <a:gd name="connsiteY2" fmla="*/ 3791323 h 3891603"/>
                  <a:gd name="connsiteX3" fmla="*/ 4762 w 5934075"/>
                  <a:gd name="connsiteY3" fmla="*/ 3719885 h 3891603"/>
                  <a:gd name="connsiteX4" fmla="*/ 0 w 5934075"/>
                  <a:gd name="connsiteY4" fmla="*/ 3700835 h 3891603"/>
                  <a:gd name="connsiteX5" fmla="*/ 4762 w 5934075"/>
                  <a:gd name="connsiteY5" fmla="*/ 3596060 h 3891603"/>
                  <a:gd name="connsiteX6" fmla="*/ 14287 w 5934075"/>
                  <a:gd name="connsiteY6" fmla="*/ 3543673 h 3891603"/>
                  <a:gd name="connsiteX7" fmla="*/ 80962 w 5934075"/>
                  <a:gd name="connsiteY7" fmla="*/ 3457948 h 3891603"/>
                  <a:gd name="connsiteX8" fmla="*/ 100012 w 5934075"/>
                  <a:gd name="connsiteY8" fmla="*/ 3434135 h 3891603"/>
                  <a:gd name="connsiteX9" fmla="*/ 119062 w 5934075"/>
                  <a:gd name="connsiteY9" fmla="*/ 3424610 h 3891603"/>
                  <a:gd name="connsiteX10" fmla="*/ 133350 w 5934075"/>
                  <a:gd name="connsiteY10" fmla="*/ 3410323 h 3891603"/>
                  <a:gd name="connsiteX11" fmla="*/ 161925 w 5934075"/>
                  <a:gd name="connsiteY11" fmla="*/ 3391273 h 3891603"/>
                  <a:gd name="connsiteX12" fmla="*/ 223837 w 5934075"/>
                  <a:gd name="connsiteY12" fmla="*/ 3334123 h 3891603"/>
                  <a:gd name="connsiteX13" fmla="*/ 252412 w 5934075"/>
                  <a:gd name="connsiteY13" fmla="*/ 3315073 h 3891603"/>
                  <a:gd name="connsiteX14" fmla="*/ 333375 w 5934075"/>
                  <a:gd name="connsiteY14" fmla="*/ 3281735 h 3891603"/>
                  <a:gd name="connsiteX15" fmla="*/ 376237 w 5934075"/>
                  <a:gd name="connsiteY15" fmla="*/ 3262685 h 3891603"/>
                  <a:gd name="connsiteX16" fmla="*/ 414337 w 5934075"/>
                  <a:gd name="connsiteY16" fmla="*/ 3253160 h 3891603"/>
                  <a:gd name="connsiteX17" fmla="*/ 442912 w 5934075"/>
                  <a:gd name="connsiteY17" fmla="*/ 3238873 h 3891603"/>
                  <a:gd name="connsiteX18" fmla="*/ 466725 w 5934075"/>
                  <a:gd name="connsiteY18" fmla="*/ 3229348 h 3891603"/>
                  <a:gd name="connsiteX19" fmla="*/ 481012 w 5934075"/>
                  <a:gd name="connsiteY19" fmla="*/ 3224585 h 3891603"/>
                  <a:gd name="connsiteX20" fmla="*/ 495300 w 5934075"/>
                  <a:gd name="connsiteY20" fmla="*/ 3215060 h 3891603"/>
                  <a:gd name="connsiteX21" fmla="*/ 514350 w 5934075"/>
                  <a:gd name="connsiteY21" fmla="*/ 3210298 h 3891603"/>
                  <a:gd name="connsiteX22" fmla="*/ 538162 w 5934075"/>
                  <a:gd name="connsiteY22" fmla="*/ 3200773 h 3891603"/>
                  <a:gd name="connsiteX23" fmla="*/ 595312 w 5934075"/>
                  <a:gd name="connsiteY23" fmla="*/ 3172198 h 3891603"/>
                  <a:gd name="connsiteX24" fmla="*/ 623887 w 5934075"/>
                  <a:gd name="connsiteY24" fmla="*/ 3157910 h 3891603"/>
                  <a:gd name="connsiteX25" fmla="*/ 676275 w 5934075"/>
                  <a:gd name="connsiteY25" fmla="*/ 3138860 h 3891603"/>
                  <a:gd name="connsiteX26" fmla="*/ 728662 w 5934075"/>
                  <a:gd name="connsiteY26" fmla="*/ 3095998 h 3891603"/>
                  <a:gd name="connsiteX27" fmla="*/ 795337 w 5934075"/>
                  <a:gd name="connsiteY27" fmla="*/ 3053135 h 3891603"/>
                  <a:gd name="connsiteX28" fmla="*/ 814387 w 5934075"/>
                  <a:gd name="connsiteY28" fmla="*/ 3034085 h 3891603"/>
                  <a:gd name="connsiteX29" fmla="*/ 842962 w 5934075"/>
                  <a:gd name="connsiteY29" fmla="*/ 3010273 h 3891603"/>
                  <a:gd name="connsiteX30" fmla="*/ 857250 w 5934075"/>
                  <a:gd name="connsiteY30" fmla="*/ 2991223 h 3891603"/>
                  <a:gd name="connsiteX31" fmla="*/ 885825 w 5934075"/>
                  <a:gd name="connsiteY31" fmla="*/ 2972173 h 3891603"/>
                  <a:gd name="connsiteX32" fmla="*/ 923925 w 5934075"/>
                  <a:gd name="connsiteY32" fmla="*/ 2934073 h 3891603"/>
                  <a:gd name="connsiteX33" fmla="*/ 966787 w 5934075"/>
                  <a:gd name="connsiteY33" fmla="*/ 2919785 h 3891603"/>
                  <a:gd name="connsiteX34" fmla="*/ 985837 w 5934075"/>
                  <a:gd name="connsiteY34" fmla="*/ 2910260 h 3891603"/>
                  <a:gd name="connsiteX35" fmla="*/ 1062037 w 5934075"/>
                  <a:gd name="connsiteY35" fmla="*/ 2895973 h 3891603"/>
                  <a:gd name="connsiteX36" fmla="*/ 1143000 w 5934075"/>
                  <a:gd name="connsiteY36" fmla="*/ 2881685 h 3891603"/>
                  <a:gd name="connsiteX37" fmla="*/ 1195387 w 5934075"/>
                  <a:gd name="connsiteY37" fmla="*/ 2862635 h 3891603"/>
                  <a:gd name="connsiteX38" fmla="*/ 1223962 w 5934075"/>
                  <a:gd name="connsiteY38" fmla="*/ 2834060 h 3891603"/>
                  <a:gd name="connsiteX39" fmla="*/ 1243012 w 5934075"/>
                  <a:gd name="connsiteY39" fmla="*/ 2815010 h 3891603"/>
                  <a:gd name="connsiteX40" fmla="*/ 1276350 w 5934075"/>
                  <a:gd name="connsiteY40" fmla="*/ 2767385 h 3891603"/>
                  <a:gd name="connsiteX41" fmla="*/ 1295400 w 5934075"/>
                  <a:gd name="connsiteY41" fmla="*/ 2753098 h 3891603"/>
                  <a:gd name="connsiteX42" fmla="*/ 1314450 w 5934075"/>
                  <a:gd name="connsiteY42" fmla="*/ 2719760 h 3891603"/>
                  <a:gd name="connsiteX43" fmla="*/ 1333500 w 5934075"/>
                  <a:gd name="connsiteY43" fmla="*/ 2691185 h 3891603"/>
                  <a:gd name="connsiteX44" fmla="*/ 1352550 w 5934075"/>
                  <a:gd name="connsiteY44" fmla="*/ 2672135 h 3891603"/>
                  <a:gd name="connsiteX45" fmla="*/ 1362075 w 5934075"/>
                  <a:gd name="connsiteY45" fmla="*/ 2657848 h 3891603"/>
                  <a:gd name="connsiteX46" fmla="*/ 1376362 w 5934075"/>
                  <a:gd name="connsiteY46" fmla="*/ 2643560 h 3891603"/>
                  <a:gd name="connsiteX47" fmla="*/ 1390650 w 5934075"/>
                  <a:gd name="connsiteY47" fmla="*/ 2624510 h 3891603"/>
                  <a:gd name="connsiteX48" fmla="*/ 1471612 w 5934075"/>
                  <a:gd name="connsiteY48" fmla="*/ 2586410 h 3891603"/>
                  <a:gd name="connsiteX49" fmla="*/ 1519237 w 5934075"/>
                  <a:gd name="connsiteY49" fmla="*/ 2557835 h 3891603"/>
                  <a:gd name="connsiteX50" fmla="*/ 1552575 w 5934075"/>
                  <a:gd name="connsiteY50" fmla="*/ 2548310 h 3891603"/>
                  <a:gd name="connsiteX51" fmla="*/ 1566862 w 5934075"/>
                  <a:gd name="connsiteY51" fmla="*/ 2538785 h 3891603"/>
                  <a:gd name="connsiteX52" fmla="*/ 1633537 w 5934075"/>
                  <a:gd name="connsiteY52" fmla="*/ 2529260 h 3891603"/>
                  <a:gd name="connsiteX53" fmla="*/ 1671637 w 5934075"/>
                  <a:gd name="connsiteY53" fmla="*/ 2514973 h 3891603"/>
                  <a:gd name="connsiteX54" fmla="*/ 1714500 w 5934075"/>
                  <a:gd name="connsiteY54" fmla="*/ 2476873 h 3891603"/>
                  <a:gd name="connsiteX55" fmla="*/ 1733550 w 5934075"/>
                  <a:gd name="connsiteY55" fmla="*/ 2467348 h 3891603"/>
                  <a:gd name="connsiteX56" fmla="*/ 1757362 w 5934075"/>
                  <a:gd name="connsiteY56" fmla="*/ 2438773 h 3891603"/>
                  <a:gd name="connsiteX57" fmla="*/ 1785937 w 5934075"/>
                  <a:gd name="connsiteY57" fmla="*/ 2400673 h 3891603"/>
                  <a:gd name="connsiteX58" fmla="*/ 1881187 w 5934075"/>
                  <a:gd name="connsiteY58" fmla="*/ 2319710 h 3891603"/>
                  <a:gd name="connsiteX59" fmla="*/ 1900237 w 5934075"/>
                  <a:gd name="connsiteY59" fmla="*/ 2314948 h 3891603"/>
                  <a:gd name="connsiteX60" fmla="*/ 1919287 w 5934075"/>
                  <a:gd name="connsiteY60" fmla="*/ 2305423 h 3891603"/>
                  <a:gd name="connsiteX61" fmla="*/ 1933575 w 5934075"/>
                  <a:gd name="connsiteY61" fmla="*/ 2295898 h 3891603"/>
                  <a:gd name="connsiteX62" fmla="*/ 1966912 w 5934075"/>
                  <a:gd name="connsiteY62" fmla="*/ 2286373 h 3891603"/>
                  <a:gd name="connsiteX63" fmla="*/ 1990725 w 5934075"/>
                  <a:gd name="connsiteY63" fmla="*/ 2276848 h 3891603"/>
                  <a:gd name="connsiteX64" fmla="*/ 2005012 w 5934075"/>
                  <a:gd name="connsiteY64" fmla="*/ 2272085 h 3891603"/>
                  <a:gd name="connsiteX65" fmla="*/ 2028825 w 5934075"/>
                  <a:gd name="connsiteY65" fmla="*/ 2262560 h 3891603"/>
                  <a:gd name="connsiteX66" fmla="*/ 2090737 w 5934075"/>
                  <a:gd name="connsiteY66" fmla="*/ 2257798 h 3891603"/>
                  <a:gd name="connsiteX67" fmla="*/ 2143125 w 5934075"/>
                  <a:gd name="connsiteY67" fmla="*/ 2248273 h 3891603"/>
                  <a:gd name="connsiteX68" fmla="*/ 2166937 w 5934075"/>
                  <a:gd name="connsiteY68" fmla="*/ 2233985 h 3891603"/>
                  <a:gd name="connsiteX69" fmla="*/ 2185987 w 5934075"/>
                  <a:gd name="connsiteY69" fmla="*/ 2229223 h 3891603"/>
                  <a:gd name="connsiteX70" fmla="*/ 2224087 w 5934075"/>
                  <a:gd name="connsiteY70" fmla="*/ 2219698 h 3891603"/>
                  <a:gd name="connsiteX71" fmla="*/ 2257425 w 5934075"/>
                  <a:gd name="connsiteY71" fmla="*/ 2200648 h 3891603"/>
                  <a:gd name="connsiteX72" fmla="*/ 2271712 w 5934075"/>
                  <a:gd name="connsiteY72" fmla="*/ 2191123 h 3891603"/>
                  <a:gd name="connsiteX73" fmla="*/ 2314575 w 5934075"/>
                  <a:gd name="connsiteY73" fmla="*/ 2176835 h 3891603"/>
                  <a:gd name="connsiteX74" fmla="*/ 2324100 w 5934075"/>
                  <a:gd name="connsiteY74" fmla="*/ 2157785 h 3891603"/>
                  <a:gd name="connsiteX75" fmla="*/ 2424112 w 5934075"/>
                  <a:gd name="connsiteY75" fmla="*/ 2100635 h 3891603"/>
                  <a:gd name="connsiteX76" fmla="*/ 2481262 w 5934075"/>
                  <a:gd name="connsiteY76" fmla="*/ 2067298 h 3891603"/>
                  <a:gd name="connsiteX77" fmla="*/ 2495550 w 5934075"/>
                  <a:gd name="connsiteY77" fmla="*/ 2062535 h 3891603"/>
                  <a:gd name="connsiteX78" fmla="*/ 2519362 w 5934075"/>
                  <a:gd name="connsiteY78" fmla="*/ 2048248 h 3891603"/>
                  <a:gd name="connsiteX79" fmla="*/ 2557462 w 5934075"/>
                  <a:gd name="connsiteY79" fmla="*/ 2029198 h 3891603"/>
                  <a:gd name="connsiteX80" fmla="*/ 2590800 w 5934075"/>
                  <a:gd name="connsiteY80" fmla="*/ 2014910 h 3891603"/>
                  <a:gd name="connsiteX81" fmla="*/ 2652712 w 5934075"/>
                  <a:gd name="connsiteY81" fmla="*/ 1976810 h 3891603"/>
                  <a:gd name="connsiteX82" fmla="*/ 2690812 w 5934075"/>
                  <a:gd name="connsiteY82" fmla="*/ 1962523 h 3891603"/>
                  <a:gd name="connsiteX83" fmla="*/ 2733675 w 5934075"/>
                  <a:gd name="connsiteY83" fmla="*/ 1943473 h 3891603"/>
                  <a:gd name="connsiteX84" fmla="*/ 2757487 w 5934075"/>
                  <a:gd name="connsiteY84" fmla="*/ 1938710 h 3891603"/>
                  <a:gd name="connsiteX85" fmla="*/ 2786062 w 5934075"/>
                  <a:gd name="connsiteY85" fmla="*/ 1929185 h 3891603"/>
                  <a:gd name="connsiteX86" fmla="*/ 2833687 w 5934075"/>
                  <a:gd name="connsiteY86" fmla="*/ 1919660 h 3891603"/>
                  <a:gd name="connsiteX87" fmla="*/ 2871787 w 5934075"/>
                  <a:gd name="connsiteY87" fmla="*/ 1910135 h 3891603"/>
                  <a:gd name="connsiteX88" fmla="*/ 2919412 w 5934075"/>
                  <a:gd name="connsiteY88" fmla="*/ 1900610 h 3891603"/>
                  <a:gd name="connsiteX89" fmla="*/ 2933700 w 5934075"/>
                  <a:gd name="connsiteY89" fmla="*/ 1895848 h 3891603"/>
                  <a:gd name="connsiteX90" fmla="*/ 2986087 w 5934075"/>
                  <a:gd name="connsiteY90" fmla="*/ 1881560 h 3891603"/>
                  <a:gd name="connsiteX91" fmla="*/ 3033712 w 5934075"/>
                  <a:gd name="connsiteY91" fmla="*/ 1848223 h 3891603"/>
                  <a:gd name="connsiteX92" fmla="*/ 3067050 w 5934075"/>
                  <a:gd name="connsiteY92" fmla="*/ 1829173 h 3891603"/>
                  <a:gd name="connsiteX93" fmla="*/ 3109912 w 5934075"/>
                  <a:gd name="connsiteY93" fmla="*/ 1786310 h 3891603"/>
                  <a:gd name="connsiteX94" fmla="*/ 3148012 w 5934075"/>
                  <a:gd name="connsiteY94" fmla="*/ 1752973 h 3891603"/>
                  <a:gd name="connsiteX95" fmla="*/ 3176587 w 5934075"/>
                  <a:gd name="connsiteY95" fmla="*/ 1724398 h 3891603"/>
                  <a:gd name="connsiteX96" fmla="*/ 3190875 w 5934075"/>
                  <a:gd name="connsiteY96" fmla="*/ 1710110 h 3891603"/>
                  <a:gd name="connsiteX97" fmla="*/ 3205162 w 5934075"/>
                  <a:gd name="connsiteY97" fmla="*/ 1705348 h 3891603"/>
                  <a:gd name="connsiteX98" fmla="*/ 3252787 w 5934075"/>
                  <a:gd name="connsiteY98" fmla="*/ 1667248 h 3891603"/>
                  <a:gd name="connsiteX99" fmla="*/ 3295650 w 5934075"/>
                  <a:gd name="connsiteY99" fmla="*/ 1614860 h 3891603"/>
                  <a:gd name="connsiteX100" fmla="*/ 3328987 w 5934075"/>
                  <a:gd name="connsiteY100" fmla="*/ 1586285 h 3891603"/>
                  <a:gd name="connsiteX101" fmla="*/ 3343275 w 5934075"/>
                  <a:gd name="connsiteY101" fmla="*/ 1567235 h 3891603"/>
                  <a:gd name="connsiteX102" fmla="*/ 3409950 w 5934075"/>
                  <a:gd name="connsiteY102" fmla="*/ 1510085 h 3891603"/>
                  <a:gd name="connsiteX103" fmla="*/ 3419475 w 5934075"/>
                  <a:gd name="connsiteY103" fmla="*/ 1495798 h 3891603"/>
                  <a:gd name="connsiteX104" fmla="*/ 3457575 w 5934075"/>
                  <a:gd name="connsiteY104" fmla="*/ 1462460 h 3891603"/>
                  <a:gd name="connsiteX105" fmla="*/ 3476625 w 5934075"/>
                  <a:gd name="connsiteY105" fmla="*/ 1452935 h 3891603"/>
                  <a:gd name="connsiteX106" fmla="*/ 3500437 w 5934075"/>
                  <a:gd name="connsiteY106" fmla="*/ 1429123 h 3891603"/>
                  <a:gd name="connsiteX107" fmla="*/ 3514725 w 5934075"/>
                  <a:gd name="connsiteY107" fmla="*/ 1414835 h 3891603"/>
                  <a:gd name="connsiteX108" fmla="*/ 3576637 w 5934075"/>
                  <a:gd name="connsiteY108" fmla="*/ 1357685 h 3891603"/>
                  <a:gd name="connsiteX109" fmla="*/ 3600450 w 5934075"/>
                  <a:gd name="connsiteY109" fmla="*/ 1329110 h 3891603"/>
                  <a:gd name="connsiteX110" fmla="*/ 3619500 w 5934075"/>
                  <a:gd name="connsiteY110" fmla="*/ 1300535 h 3891603"/>
                  <a:gd name="connsiteX111" fmla="*/ 3633787 w 5934075"/>
                  <a:gd name="connsiteY111" fmla="*/ 1295773 h 3891603"/>
                  <a:gd name="connsiteX112" fmla="*/ 3705225 w 5934075"/>
                  <a:gd name="connsiteY112" fmla="*/ 1205285 h 3891603"/>
                  <a:gd name="connsiteX113" fmla="*/ 3724275 w 5934075"/>
                  <a:gd name="connsiteY113" fmla="*/ 1186235 h 3891603"/>
                  <a:gd name="connsiteX114" fmla="*/ 3776662 w 5934075"/>
                  <a:gd name="connsiteY114" fmla="*/ 1148135 h 3891603"/>
                  <a:gd name="connsiteX115" fmla="*/ 3795712 w 5934075"/>
                  <a:gd name="connsiteY115" fmla="*/ 1138610 h 3891603"/>
                  <a:gd name="connsiteX116" fmla="*/ 3824287 w 5934075"/>
                  <a:gd name="connsiteY116" fmla="*/ 1114798 h 3891603"/>
                  <a:gd name="connsiteX117" fmla="*/ 3857625 w 5934075"/>
                  <a:gd name="connsiteY117" fmla="*/ 1100510 h 3891603"/>
                  <a:gd name="connsiteX118" fmla="*/ 3900487 w 5934075"/>
                  <a:gd name="connsiteY118" fmla="*/ 1071935 h 3891603"/>
                  <a:gd name="connsiteX119" fmla="*/ 3914775 w 5934075"/>
                  <a:gd name="connsiteY119" fmla="*/ 1062410 h 3891603"/>
                  <a:gd name="connsiteX120" fmla="*/ 3933825 w 5934075"/>
                  <a:gd name="connsiteY120" fmla="*/ 1057648 h 3891603"/>
                  <a:gd name="connsiteX121" fmla="*/ 4010025 w 5934075"/>
                  <a:gd name="connsiteY121" fmla="*/ 1033835 h 3891603"/>
                  <a:gd name="connsiteX122" fmla="*/ 4057650 w 5934075"/>
                  <a:gd name="connsiteY122" fmla="*/ 1014785 h 3891603"/>
                  <a:gd name="connsiteX123" fmla="*/ 4090987 w 5934075"/>
                  <a:gd name="connsiteY123" fmla="*/ 1005260 h 3891603"/>
                  <a:gd name="connsiteX124" fmla="*/ 4129087 w 5934075"/>
                  <a:gd name="connsiteY124" fmla="*/ 1000498 h 3891603"/>
                  <a:gd name="connsiteX125" fmla="*/ 4171950 w 5934075"/>
                  <a:gd name="connsiteY125" fmla="*/ 990973 h 3891603"/>
                  <a:gd name="connsiteX126" fmla="*/ 4214812 w 5934075"/>
                  <a:gd name="connsiteY126" fmla="*/ 971923 h 3891603"/>
                  <a:gd name="connsiteX127" fmla="*/ 4252912 w 5934075"/>
                  <a:gd name="connsiteY127" fmla="*/ 962398 h 3891603"/>
                  <a:gd name="connsiteX128" fmla="*/ 4267200 w 5934075"/>
                  <a:gd name="connsiteY128" fmla="*/ 952873 h 3891603"/>
                  <a:gd name="connsiteX129" fmla="*/ 4305300 w 5934075"/>
                  <a:gd name="connsiteY129" fmla="*/ 938585 h 3891603"/>
                  <a:gd name="connsiteX130" fmla="*/ 4324350 w 5934075"/>
                  <a:gd name="connsiteY130" fmla="*/ 924298 h 3891603"/>
                  <a:gd name="connsiteX131" fmla="*/ 4357687 w 5934075"/>
                  <a:gd name="connsiteY131" fmla="*/ 895723 h 3891603"/>
                  <a:gd name="connsiteX132" fmla="*/ 4367212 w 5934075"/>
                  <a:gd name="connsiteY132" fmla="*/ 876673 h 3891603"/>
                  <a:gd name="connsiteX133" fmla="*/ 4386262 w 5934075"/>
                  <a:gd name="connsiteY133" fmla="*/ 857623 h 3891603"/>
                  <a:gd name="connsiteX134" fmla="*/ 4410075 w 5934075"/>
                  <a:gd name="connsiteY134" fmla="*/ 809998 h 3891603"/>
                  <a:gd name="connsiteX135" fmla="*/ 4424362 w 5934075"/>
                  <a:gd name="connsiteY135" fmla="*/ 786185 h 3891603"/>
                  <a:gd name="connsiteX136" fmla="*/ 4438650 w 5934075"/>
                  <a:gd name="connsiteY136" fmla="*/ 695698 h 3891603"/>
                  <a:gd name="connsiteX137" fmla="*/ 4448175 w 5934075"/>
                  <a:gd name="connsiteY137" fmla="*/ 581398 h 3891603"/>
                  <a:gd name="connsiteX138" fmla="*/ 4457700 w 5934075"/>
                  <a:gd name="connsiteY138" fmla="*/ 543298 h 3891603"/>
                  <a:gd name="connsiteX139" fmla="*/ 4462462 w 5934075"/>
                  <a:gd name="connsiteY139" fmla="*/ 500435 h 3891603"/>
                  <a:gd name="connsiteX140" fmla="*/ 4471987 w 5934075"/>
                  <a:gd name="connsiteY140" fmla="*/ 424235 h 3891603"/>
                  <a:gd name="connsiteX141" fmla="*/ 4476750 w 5934075"/>
                  <a:gd name="connsiteY141" fmla="*/ 381373 h 3891603"/>
                  <a:gd name="connsiteX142" fmla="*/ 4491037 w 5934075"/>
                  <a:gd name="connsiteY142" fmla="*/ 271835 h 3891603"/>
                  <a:gd name="connsiteX143" fmla="*/ 4495800 w 5934075"/>
                  <a:gd name="connsiteY143" fmla="*/ 233735 h 3891603"/>
                  <a:gd name="connsiteX144" fmla="*/ 4505325 w 5934075"/>
                  <a:gd name="connsiteY144" fmla="*/ 190873 h 3891603"/>
                  <a:gd name="connsiteX145" fmla="*/ 4510087 w 5934075"/>
                  <a:gd name="connsiteY145" fmla="*/ 152773 h 3891603"/>
                  <a:gd name="connsiteX146" fmla="*/ 4519612 w 5934075"/>
                  <a:gd name="connsiteY146" fmla="*/ 119435 h 3891603"/>
                  <a:gd name="connsiteX147" fmla="*/ 4524375 w 5934075"/>
                  <a:gd name="connsiteY147" fmla="*/ 95623 h 3891603"/>
                  <a:gd name="connsiteX148" fmla="*/ 4533900 w 5934075"/>
                  <a:gd name="connsiteY148" fmla="*/ 76573 h 3891603"/>
                  <a:gd name="connsiteX149" fmla="*/ 4543425 w 5934075"/>
                  <a:gd name="connsiteY149" fmla="*/ 52760 h 3891603"/>
                  <a:gd name="connsiteX150" fmla="*/ 4581525 w 5934075"/>
                  <a:gd name="connsiteY150" fmla="*/ 14660 h 3891603"/>
                  <a:gd name="connsiteX151" fmla="*/ 4600575 w 5934075"/>
                  <a:gd name="connsiteY151" fmla="*/ 9898 h 3891603"/>
                  <a:gd name="connsiteX152" fmla="*/ 4619625 w 5934075"/>
                  <a:gd name="connsiteY152" fmla="*/ 373 h 3891603"/>
                  <a:gd name="connsiteX153" fmla="*/ 4743450 w 5934075"/>
                  <a:gd name="connsiteY153" fmla="*/ 14660 h 3891603"/>
                  <a:gd name="connsiteX154" fmla="*/ 4781550 w 5934075"/>
                  <a:gd name="connsiteY154" fmla="*/ 28948 h 3891603"/>
                  <a:gd name="connsiteX155" fmla="*/ 4829175 w 5934075"/>
                  <a:gd name="connsiteY155" fmla="*/ 52760 h 3891603"/>
                  <a:gd name="connsiteX156" fmla="*/ 4867275 w 5934075"/>
                  <a:gd name="connsiteY156" fmla="*/ 86098 h 3891603"/>
                  <a:gd name="connsiteX157" fmla="*/ 4910137 w 5934075"/>
                  <a:gd name="connsiteY157" fmla="*/ 133723 h 3891603"/>
                  <a:gd name="connsiteX158" fmla="*/ 4957762 w 5934075"/>
                  <a:gd name="connsiteY158" fmla="*/ 200398 h 3891603"/>
                  <a:gd name="connsiteX159" fmla="*/ 4976812 w 5934075"/>
                  <a:gd name="connsiteY159" fmla="*/ 228973 h 3891603"/>
                  <a:gd name="connsiteX160" fmla="*/ 4995862 w 5934075"/>
                  <a:gd name="connsiteY160" fmla="*/ 252785 h 3891603"/>
                  <a:gd name="connsiteX161" fmla="*/ 5010150 w 5934075"/>
                  <a:gd name="connsiteY161" fmla="*/ 276598 h 3891603"/>
                  <a:gd name="connsiteX162" fmla="*/ 5029200 w 5934075"/>
                  <a:gd name="connsiteY162" fmla="*/ 300410 h 3891603"/>
                  <a:gd name="connsiteX163" fmla="*/ 5048250 w 5934075"/>
                  <a:gd name="connsiteY163" fmla="*/ 328985 h 3891603"/>
                  <a:gd name="connsiteX164" fmla="*/ 5067300 w 5934075"/>
                  <a:gd name="connsiteY164" fmla="*/ 362323 h 3891603"/>
                  <a:gd name="connsiteX165" fmla="*/ 5124450 w 5934075"/>
                  <a:gd name="connsiteY165" fmla="*/ 409948 h 3891603"/>
                  <a:gd name="connsiteX166" fmla="*/ 5143500 w 5934075"/>
                  <a:gd name="connsiteY166" fmla="*/ 419473 h 3891603"/>
                  <a:gd name="connsiteX167" fmla="*/ 5172075 w 5934075"/>
                  <a:gd name="connsiteY167" fmla="*/ 428998 h 3891603"/>
                  <a:gd name="connsiteX168" fmla="*/ 5253037 w 5934075"/>
                  <a:gd name="connsiteY168" fmla="*/ 471860 h 3891603"/>
                  <a:gd name="connsiteX169" fmla="*/ 5286375 w 5934075"/>
                  <a:gd name="connsiteY169" fmla="*/ 481385 h 3891603"/>
                  <a:gd name="connsiteX170" fmla="*/ 5300662 w 5934075"/>
                  <a:gd name="connsiteY170" fmla="*/ 486148 h 3891603"/>
                  <a:gd name="connsiteX171" fmla="*/ 5357812 w 5934075"/>
                  <a:gd name="connsiteY171" fmla="*/ 514723 h 3891603"/>
                  <a:gd name="connsiteX172" fmla="*/ 5386387 w 5934075"/>
                  <a:gd name="connsiteY172" fmla="*/ 529010 h 3891603"/>
                  <a:gd name="connsiteX173" fmla="*/ 5434012 w 5934075"/>
                  <a:gd name="connsiteY173" fmla="*/ 548060 h 3891603"/>
                  <a:gd name="connsiteX174" fmla="*/ 5467350 w 5934075"/>
                  <a:gd name="connsiteY174" fmla="*/ 571873 h 3891603"/>
                  <a:gd name="connsiteX175" fmla="*/ 5495925 w 5934075"/>
                  <a:gd name="connsiteY175" fmla="*/ 586160 h 3891603"/>
                  <a:gd name="connsiteX176" fmla="*/ 5519737 w 5934075"/>
                  <a:gd name="connsiteY176" fmla="*/ 605210 h 3891603"/>
                  <a:gd name="connsiteX177" fmla="*/ 5543550 w 5934075"/>
                  <a:gd name="connsiteY177" fmla="*/ 619498 h 3891603"/>
                  <a:gd name="connsiteX178" fmla="*/ 5586412 w 5934075"/>
                  <a:gd name="connsiteY178" fmla="*/ 652835 h 3891603"/>
                  <a:gd name="connsiteX179" fmla="*/ 5614987 w 5934075"/>
                  <a:gd name="connsiteY179" fmla="*/ 671885 h 3891603"/>
                  <a:gd name="connsiteX180" fmla="*/ 5648325 w 5934075"/>
                  <a:gd name="connsiteY180" fmla="*/ 714748 h 3891603"/>
                  <a:gd name="connsiteX181" fmla="*/ 5681662 w 5934075"/>
                  <a:gd name="connsiteY181" fmla="*/ 743323 h 3891603"/>
                  <a:gd name="connsiteX182" fmla="*/ 5710237 w 5934075"/>
                  <a:gd name="connsiteY182" fmla="*/ 786185 h 3891603"/>
                  <a:gd name="connsiteX183" fmla="*/ 5748337 w 5934075"/>
                  <a:gd name="connsiteY183" fmla="*/ 867148 h 3891603"/>
                  <a:gd name="connsiteX184" fmla="*/ 5767387 w 5934075"/>
                  <a:gd name="connsiteY184" fmla="*/ 957635 h 3891603"/>
                  <a:gd name="connsiteX185" fmla="*/ 5781675 w 5934075"/>
                  <a:gd name="connsiteY185" fmla="*/ 1000498 h 3891603"/>
                  <a:gd name="connsiteX186" fmla="*/ 5800725 w 5934075"/>
                  <a:gd name="connsiteY186" fmla="*/ 1081460 h 3891603"/>
                  <a:gd name="connsiteX187" fmla="*/ 5815012 w 5934075"/>
                  <a:gd name="connsiteY187" fmla="*/ 1124323 h 3891603"/>
                  <a:gd name="connsiteX188" fmla="*/ 5824537 w 5934075"/>
                  <a:gd name="connsiteY188" fmla="*/ 1157660 h 3891603"/>
                  <a:gd name="connsiteX189" fmla="*/ 5834062 w 5934075"/>
                  <a:gd name="connsiteY189" fmla="*/ 1181473 h 3891603"/>
                  <a:gd name="connsiteX190" fmla="*/ 5857875 w 5934075"/>
                  <a:gd name="connsiteY190" fmla="*/ 1248148 h 3891603"/>
                  <a:gd name="connsiteX191" fmla="*/ 5876925 w 5934075"/>
                  <a:gd name="connsiteY191" fmla="*/ 1295773 h 3891603"/>
                  <a:gd name="connsiteX192" fmla="*/ 5881687 w 5934075"/>
                  <a:gd name="connsiteY192" fmla="*/ 1329110 h 3891603"/>
                  <a:gd name="connsiteX193" fmla="*/ 5895975 w 5934075"/>
                  <a:gd name="connsiteY193" fmla="*/ 1362448 h 3891603"/>
                  <a:gd name="connsiteX194" fmla="*/ 5910262 w 5934075"/>
                  <a:gd name="connsiteY194" fmla="*/ 1471985 h 3891603"/>
                  <a:gd name="connsiteX195" fmla="*/ 5915025 w 5934075"/>
                  <a:gd name="connsiteY195" fmla="*/ 1505323 h 3891603"/>
                  <a:gd name="connsiteX196" fmla="*/ 5919787 w 5934075"/>
                  <a:gd name="connsiteY196" fmla="*/ 1529135 h 3891603"/>
                  <a:gd name="connsiteX197" fmla="*/ 5924550 w 5934075"/>
                  <a:gd name="connsiteY197" fmla="*/ 1610098 h 3891603"/>
                  <a:gd name="connsiteX198" fmla="*/ 5934075 w 5934075"/>
                  <a:gd name="connsiteY198" fmla="*/ 1705348 h 3891603"/>
                  <a:gd name="connsiteX199" fmla="*/ 5929312 w 5934075"/>
                  <a:gd name="connsiteY199" fmla="*/ 1948235 h 3891603"/>
                  <a:gd name="connsiteX200" fmla="*/ 5905500 w 5934075"/>
                  <a:gd name="connsiteY200" fmla="*/ 2029198 h 3891603"/>
                  <a:gd name="connsiteX201" fmla="*/ 5895975 w 5934075"/>
                  <a:gd name="connsiteY201" fmla="*/ 2053010 h 3891603"/>
                  <a:gd name="connsiteX202" fmla="*/ 5857875 w 5934075"/>
                  <a:gd name="connsiteY202" fmla="*/ 2076823 h 3891603"/>
                  <a:gd name="connsiteX203" fmla="*/ 5748337 w 5934075"/>
                  <a:gd name="connsiteY203" fmla="*/ 2067298 h 3891603"/>
                  <a:gd name="connsiteX204" fmla="*/ 5686425 w 5934075"/>
                  <a:gd name="connsiteY204" fmla="*/ 2048248 h 3891603"/>
                  <a:gd name="connsiteX205" fmla="*/ 5648325 w 5934075"/>
                  <a:gd name="connsiteY205" fmla="*/ 2038723 h 3891603"/>
                  <a:gd name="connsiteX206" fmla="*/ 5624512 w 5934075"/>
                  <a:gd name="connsiteY206" fmla="*/ 2029198 h 3891603"/>
                  <a:gd name="connsiteX207" fmla="*/ 5605462 w 5934075"/>
                  <a:gd name="connsiteY207" fmla="*/ 2024435 h 3891603"/>
                  <a:gd name="connsiteX208" fmla="*/ 5581650 w 5934075"/>
                  <a:gd name="connsiteY208" fmla="*/ 2014910 h 3891603"/>
                  <a:gd name="connsiteX209" fmla="*/ 5548312 w 5934075"/>
                  <a:gd name="connsiteY209" fmla="*/ 2010148 h 3891603"/>
                  <a:gd name="connsiteX210" fmla="*/ 5519737 w 5934075"/>
                  <a:gd name="connsiteY210" fmla="*/ 2000623 h 3891603"/>
                  <a:gd name="connsiteX211" fmla="*/ 5500687 w 5934075"/>
                  <a:gd name="connsiteY211" fmla="*/ 1995860 h 3891603"/>
                  <a:gd name="connsiteX212" fmla="*/ 5476875 w 5934075"/>
                  <a:gd name="connsiteY212" fmla="*/ 1986335 h 3891603"/>
                  <a:gd name="connsiteX213" fmla="*/ 5448300 w 5934075"/>
                  <a:gd name="connsiteY213" fmla="*/ 1976810 h 3891603"/>
                  <a:gd name="connsiteX214" fmla="*/ 5414962 w 5934075"/>
                  <a:gd name="connsiteY214" fmla="*/ 1962523 h 3891603"/>
                  <a:gd name="connsiteX215" fmla="*/ 5410200 w 5934075"/>
                  <a:gd name="connsiteY215" fmla="*/ 1948235 h 3891603"/>
                  <a:gd name="connsiteX216" fmla="*/ 5372100 w 5934075"/>
                  <a:gd name="connsiteY216" fmla="*/ 1924423 h 3891603"/>
                  <a:gd name="connsiteX217" fmla="*/ 5329237 w 5934075"/>
                  <a:gd name="connsiteY217" fmla="*/ 1900610 h 3891603"/>
                  <a:gd name="connsiteX218" fmla="*/ 5262562 w 5934075"/>
                  <a:gd name="connsiteY218" fmla="*/ 1824410 h 3891603"/>
                  <a:gd name="connsiteX219" fmla="*/ 5238750 w 5934075"/>
                  <a:gd name="connsiteY219" fmla="*/ 1805360 h 3891603"/>
                  <a:gd name="connsiteX220" fmla="*/ 5214937 w 5934075"/>
                  <a:gd name="connsiteY220" fmla="*/ 1800598 h 3891603"/>
                  <a:gd name="connsiteX221" fmla="*/ 5143500 w 5934075"/>
                  <a:gd name="connsiteY221" fmla="*/ 1762498 h 3891603"/>
                  <a:gd name="connsiteX222" fmla="*/ 4995862 w 5934075"/>
                  <a:gd name="connsiteY222" fmla="*/ 1719635 h 3891603"/>
                  <a:gd name="connsiteX223" fmla="*/ 4967287 w 5934075"/>
                  <a:gd name="connsiteY223" fmla="*/ 1714873 h 3891603"/>
                  <a:gd name="connsiteX224" fmla="*/ 4943475 w 5934075"/>
                  <a:gd name="connsiteY224" fmla="*/ 1710110 h 3891603"/>
                  <a:gd name="connsiteX225" fmla="*/ 4724400 w 5934075"/>
                  <a:gd name="connsiteY225" fmla="*/ 1700585 h 3891603"/>
                  <a:gd name="connsiteX226" fmla="*/ 4614862 w 5934075"/>
                  <a:gd name="connsiteY226" fmla="*/ 1714873 h 3891603"/>
                  <a:gd name="connsiteX227" fmla="*/ 4567237 w 5934075"/>
                  <a:gd name="connsiteY227" fmla="*/ 1743448 h 3891603"/>
                  <a:gd name="connsiteX228" fmla="*/ 4552950 w 5934075"/>
                  <a:gd name="connsiteY228" fmla="*/ 1748210 h 3891603"/>
                  <a:gd name="connsiteX229" fmla="*/ 4510087 w 5934075"/>
                  <a:gd name="connsiteY229" fmla="*/ 1800598 h 3891603"/>
                  <a:gd name="connsiteX230" fmla="*/ 4486275 w 5934075"/>
                  <a:gd name="connsiteY230" fmla="*/ 1833935 h 3891603"/>
                  <a:gd name="connsiteX231" fmla="*/ 4462462 w 5934075"/>
                  <a:gd name="connsiteY231" fmla="*/ 1857748 h 3891603"/>
                  <a:gd name="connsiteX232" fmla="*/ 4443412 w 5934075"/>
                  <a:gd name="connsiteY232" fmla="*/ 1881560 h 3891603"/>
                  <a:gd name="connsiteX233" fmla="*/ 4400550 w 5934075"/>
                  <a:gd name="connsiteY233" fmla="*/ 1924423 h 3891603"/>
                  <a:gd name="connsiteX234" fmla="*/ 4343400 w 5934075"/>
                  <a:gd name="connsiteY234" fmla="*/ 1972048 h 3891603"/>
                  <a:gd name="connsiteX235" fmla="*/ 4324350 w 5934075"/>
                  <a:gd name="connsiteY235" fmla="*/ 1981573 h 3891603"/>
                  <a:gd name="connsiteX236" fmla="*/ 4267200 w 5934075"/>
                  <a:gd name="connsiteY236" fmla="*/ 2014910 h 3891603"/>
                  <a:gd name="connsiteX237" fmla="*/ 4252912 w 5934075"/>
                  <a:gd name="connsiteY237" fmla="*/ 2019673 h 3891603"/>
                  <a:gd name="connsiteX238" fmla="*/ 4238625 w 5934075"/>
                  <a:gd name="connsiteY238" fmla="*/ 2029198 h 3891603"/>
                  <a:gd name="connsiteX239" fmla="*/ 4162425 w 5934075"/>
                  <a:gd name="connsiteY239" fmla="*/ 2038723 h 3891603"/>
                  <a:gd name="connsiteX240" fmla="*/ 4105275 w 5934075"/>
                  <a:gd name="connsiteY240" fmla="*/ 2048248 h 3891603"/>
                  <a:gd name="connsiteX241" fmla="*/ 4076700 w 5934075"/>
                  <a:gd name="connsiteY241" fmla="*/ 2053010 h 3891603"/>
                  <a:gd name="connsiteX242" fmla="*/ 4062412 w 5934075"/>
                  <a:gd name="connsiteY242" fmla="*/ 2057773 h 3891603"/>
                  <a:gd name="connsiteX243" fmla="*/ 4043362 w 5934075"/>
                  <a:gd name="connsiteY243" fmla="*/ 2062535 h 3891603"/>
                  <a:gd name="connsiteX244" fmla="*/ 4019550 w 5934075"/>
                  <a:gd name="connsiteY244" fmla="*/ 2072060 h 3891603"/>
                  <a:gd name="connsiteX245" fmla="*/ 3971925 w 5934075"/>
                  <a:gd name="connsiteY245" fmla="*/ 2081585 h 3891603"/>
                  <a:gd name="connsiteX246" fmla="*/ 3948112 w 5934075"/>
                  <a:gd name="connsiteY246" fmla="*/ 2091110 h 3891603"/>
                  <a:gd name="connsiteX247" fmla="*/ 3895725 w 5934075"/>
                  <a:gd name="connsiteY247" fmla="*/ 2105398 h 3891603"/>
                  <a:gd name="connsiteX248" fmla="*/ 3871912 w 5934075"/>
                  <a:gd name="connsiteY248" fmla="*/ 2114923 h 3891603"/>
                  <a:gd name="connsiteX249" fmla="*/ 3852862 w 5934075"/>
                  <a:gd name="connsiteY249" fmla="*/ 2129210 h 3891603"/>
                  <a:gd name="connsiteX250" fmla="*/ 3819525 w 5934075"/>
                  <a:gd name="connsiteY250" fmla="*/ 2138735 h 3891603"/>
                  <a:gd name="connsiteX251" fmla="*/ 3795712 w 5934075"/>
                  <a:gd name="connsiteY251" fmla="*/ 2153023 h 3891603"/>
                  <a:gd name="connsiteX252" fmla="*/ 3752850 w 5934075"/>
                  <a:gd name="connsiteY252" fmla="*/ 2181598 h 3891603"/>
                  <a:gd name="connsiteX253" fmla="*/ 3714750 w 5934075"/>
                  <a:gd name="connsiteY253" fmla="*/ 2200648 h 3891603"/>
                  <a:gd name="connsiteX254" fmla="*/ 3700462 w 5934075"/>
                  <a:gd name="connsiteY254" fmla="*/ 2214935 h 3891603"/>
                  <a:gd name="connsiteX255" fmla="*/ 3690937 w 5934075"/>
                  <a:gd name="connsiteY255" fmla="*/ 2229223 h 3891603"/>
                  <a:gd name="connsiteX256" fmla="*/ 3662362 w 5934075"/>
                  <a:gd name="connsiteY256" fmla="*/ 2248273 h 3891603"/>
                  <a:gd name="connsiteX257" fmla="*/ 3638550 w 5934075"/>
                  <a:gd name="connsiteY257" fmla="*/ 2267323 h 3891603"/>
                  <a:gd name="connsiteX258" fmla="*/ 3609975 w 5934075"/>
                  <a:gd name="connsiteY258" fmla="*/ 2276848 h 3891603"/>
                  <a:gd name="connsiteX259" fmla="*/ 3543300 w 5934075"/>
                  <a:gd name="connsiteY259" fmla="*/ 2305423 h 3891603"/>
                  <a:gd name="connsiteX260" fmla="*/ 3519487 w 5934075"/>
                  <a:gd name="connsiteY260" fmla="*/ 2314948 h 3891603"/>
                  <a:gd name="connsiteX261" fmla="*/ 3495675 w 5934075"/>
                  <a:gd name="connsiteY261" fmla="*/ 2329235 h 3891603"/>
                  <a:gd name="connsiteX262" fmla="*/ 3476625 w 5934075"/>
                  <a:gd name="connsiteY262" fmla="*/ 2333998 h 3891603"/>
                  <a:gd name="connsiteX263" fmla="*/ 3424237 w 5934075"/>
                  <a:gd name="connsiteY263" fmla="*/ 2357810 h 3891603"/>
                  <a:gd name="connsiteX264" fmla="*/ 3405187 w 5934075"/>
                  <a:gd name="connsiteY264" fmla="*/ 2372098 h 3891603"/>
                  <a:gd name="connsiteX265" fmla="*/ 3386137 w 5934075"/>
                  <a:gd name="connsiteY265" fmla="*/ 2381623 h 3891603"/>
                  <a:gd name="connsiteX266" fmla="*/ 3371850 w 5934075"/>
                  <a:gd name="connsiteY266" fmla="*/ 2391148 h 3891603"/>
                  <a:gd name="connsiteX267" fmla="*/ 3352800 w 5934075"/>
                  <a:gd name="connsiteY267" fmla="*/ 2395910 h 3891603"/>
                  <a:gd name="connsiteX268" fmla="*/ 3338512 w 5934075"/>
                  <a:gd name="connsiteY268" fmla="*/ 2410198 h 3891603"/>
                  <a:gd name="connsiteX269" fmla="*/ 3295650 w 5934075"/>
                  <a:gd name="connsiteY269" fmla="*/ 2429248 h 3891603"/>
                  <a:gd name="connsiteX270" fmla="*/ 3262312 w 5934075"/>
                  <a:gd name="connsiteY270" fmla="*/ 2448298 h 3891603"/>
                  <a:gd name="connsiteX271" fmla="*/ 3190875 w 5934075"/>
                  <a:gd name="connsiteY271" fmla="*/ 2481635 h 3891603"/>
                  <a:gd name="connsiteX272" fmla="*/ 3143250 w 5934075"/>
                  <a:gd name="connsiteY272" fmla="*/ 2495923 h 3891603"/>
                  <a:gd name="connsiteX273" fmla="*/ 3114675 w 5934075"/>
                  <a:gd name="connsiteY273" fmla="*/ 2510210 h 3891603"/>
                  <a:gd name="connsiteX274" fmla="*/ 3081337 w 5934075"/>
                  <a:gd name="connsiteY274" fmla="*/ 2524498 h 3891603"/>
                  <a:gd name="connsiteX275" fmla="*/ 3052762 w 5934075"/>
                  <a:gd name="connsiteY275" fmla="*/ 2538785 h 3891603"/>
                  <a:gd name="connsiteX276" fmla="*/ 3019425 w 5934075"/>
                  <a:gd name="connsiteY276" fmla="*/ 2553073 h 3891603"/>
                  <a:gd name="connsiteX277" fmla="*/ 2986087 w 5934075"/>
                  <a:gd name="connsiteY277" fmla="*/ 2581648 h 3891603"/>
                  <a:gd name="connsiteX278" fmla="*/ 2967037 w 5934075"/>
                  <a:gd name="connsiteY278" fmla="*/ 2591173 h 3891603"/>
                  <a:gd name="connsiteX279" fmla="*/ 2947987 w 5934075"/>
                  <a:gd name="connsiteY279" fmla="*/ 2605460 h 3891603"/>
                  <a:gd name="connsiteX280" fmla="*/ 2928937 w 5934075"/>
                  <a:gd name="connsiteY280" fmla="*/ 2614985 h 3891603"/>
                  <a:gd name="connsiteX281" fmla="*/ 2909887 w 5934075"/>
                  <a:gd name="connsiteY281" fmla="*/ 2634035 h 3891603"/>
                  <a:gd name="connsiteX282" fmla="*/ 2881312 w 5934075"/>
                  <a:gd name="connsiteY282" fmla="*/ 2653085 h 3891603"/>
                  <a:gd name="connsiteX283" fmla="*/ 2852737 w 5934075"/>
                  <a:gd name="connsiteY283" fmla="*/ 2681660 h 3891603"/>
                  <a:gd name="connsiteX284" fmla="*/ 2767012 w 5934075"/>
                  <a:gd name="connsiteY284" fmla="*/ 2743573 h 3891603"/>
                  <a:gd name="connsiteX285" fmla="*/ 2752725 w 5934075"/>
                  <a:gd name="connsiteY285" fmla="*/ 2762623 h 3891603"/>
                  <a:gd name="connsiteX286" fmla="*/ 2714625 w 5934075"/>
                  <a:gd name="connsiteY286" fmla="*/ 2786435 h 3891603"/>
                  <a:gd name="connsiteX287" fmla="*/ 2695575 w 5934075"/>
                  <a:gd name="connsiteY287" fmla="*/ 2800723 h 3891603"/>
                  <a:gd name="connsiteX288" fmla="*/ 2643187 w 5934075"/>
                  <a:gd name="connsiteY288" fmla="*/ 2843585 h 3891603"/>
                  <a:gd name="connsiteX289" fmla="*/ 2619375 w 5934075"/>
                  <a:gd name="connsiteY289" fmla="*/ 2853110 h 3891603"/>
                  <a:gd name="connsiteX290" fmla="*/ 2552700 w 5934075"/>
                  <a:gd name="connsiteY290" fmla="*/ 2900735 h 3891603"/>
                  <a:gd name="connsiteX291" fmla="*/ 2528887 w 5934075"/>
                  <a:gd name="connsiteY291" fmla="*/ 2905498 h 3891603"/>
                  <a:gd name="connsiteX292" fmla="*/ 2476500 w 5934075"/>
                  <a:gd name="connsiteY292" fmla="*/ 2924548 h 3891603"/>
                  <a:gd name="connsiteX293" fmla="*/ 2414587 w 5934075"/>
                  <a:gd name="connsiteY293" fmla="*/ 2934073 h 3891603"/>
                  <a:gd name="connsiteX294" fmla="*/ 2305050 w 5934075"/>
                  <a:gd name="connsiteY294" fmla="*/ 2943598 h 3891603"/>
                  <a:gd name="connsiteX295" fmla="*/ 2252662 w 5934075"/>
                  <a:gd name="connsiteY295" fmla="*/ 2957885 h 3891603"/>
                  <a:gd name="connsiteX296" fmla="*/ 2200275 w 5934075"/>
                  <a:gd name="connsiteY296" fmla="*/ 2967410 h 3891603"/>
                  <a:gd name="connsiteX297" fmla="*/ 2143125 w 5934075"/>
                  <a:gd name="connsiteY297" fmla="*/ 2986460 h 3891603"/>
                  <a:gd name="connsiteX298" fmla="*/ 2100262 w 5934075"/>
                  <a:gd name="connsiteY298" fmla="*/ 2995985 h 3891603"/>
                  <a:gd name="connsiteX299" fmla="*/ 2043112 w 5934075"/>
                  <a:gd name="connsiteY299" fmla="*/ 3005510 h 3891603"/>
                  <a:gd name="connsiteX300" fmla="*/ 2014537 w 5934075"/>
                  <a:gd name="connsiteY300" fmla="*/ 3015035 h 3891603"/>
                  <a:gd name="connsiteX301" fmla="*/ 1966912 w 5934075"/>
                  <a:gd name="connsiteY301" fmla="*/ 3024560 h 3891603"/>
                  <a:gd name="connsiteX302" fmla="*/ 1943100 w 5934075"/>
                  <a:gd name="connsiteY302" fmla="*/ 3034085 h 3891603"/>
                  <a:gd name="connsiteX303" fmla="*/ 1924050 w 5934075"/>
                  <a:gd name="connsiteY303" fmla="*/ 3048373 h 3891603"/>
                  <a:gd name="connsiteX304" fmla="*/ 1885950 w 5934075"/>
                  <a:gd name="connsiteY304" fmla="*/ 3057898 h 3891603"/>
                  <a:gd name="connsiteX305" fmla="*/ 1819275 w 5934075"/>
                  <a:gd name="connsiteY305" fmla="*/ 3076948 h 3891603"/>
                  <a:gd name="connsiteX306" fmla="*/ 1790700 w 5934075"/>
                  <a:gd name="connsiteY306" fmla="*/ 3081710 h 3891603"/>
                  <a:gd name="connsiteX307" fmla="*/ 1743075 w 5934075"/>
                  <a:gd name="connsiteY307" fmla="*/ 3095998 h 3891603"/>
                  <a:gd name="connsiteX308" fmla="*/ 1728787 w 5934075"/>
                  <a:gd name="connsiteY308" fmla="*/ 3100760 h 3891603"/>
                  <a:gd name="connsiteX309" fmla="*/ 1704975 w 5934075"/>
                  <a:gd name="connsiteY309" fmla="*/ 3105523 h 3891603"/>
                  <a:gd name="connsiteX310" fmla="*/ 1662112 w 5934075"/>
                  <a:gd name="connsiteY310" fmla="*/ 3124573 h 3891603"/>
                  <a:gd name="connsiteX311" fmla="*/ 1643062 w 5934075"/>
                  <a:gd name="connsiteY311" fmla="*/ 3134098 h 3891603"/>
                  <a:gd name="connsiteX312" fmla="*/ 1614487 w 5934075"/>
                  <a:gd name="connsiteY312" fmla="*/ 3143623 h 3891603"/>
                  <a:gd name="connsiteX313" fmla="*/ 1576387 w 5934075"/>
                  <a:gd name="connsiteY313" fmla="*/ 3153148 h 3891603"/>
                  <a:gd name="connsiteX314" fmla="*/ 1495425 w 5934075"/>
                  <a:gd name="connsiteY314" fmla="*/ 3181723 h 3891603"/>
                  <a:gd name="connsiteX315" fmla="*/ 1400175 w 5934075"/>
                  <a:gd name="connsiteY315" fmla="*/ 3229348 h 3891603"/>
                  <a:gd name="connsiteX316" fmla="*/ 1381125 w 5934075"/>
                  <a:gd name="connsiteY316" fmla="*/ 3238873 h 3891603"/>
                  <a:gd name="connsiteX317" fmla="*/ 1362075 w 5934075"/>
                  <a:gd name="connsiteY317" fmla="*/ 3248398 h 3891603"/>
                  <a:gd name="connsiteX318" fmla="*/ 1300162 w 5934075"/>
                  <a:gd name="connsiteY318" fmla="*/ 3276973 h 3891603"/>
                  <a:gd name="connsiteX319" fmla="*/ 1281112 w 5934075"/>
                  <a:gd name="connsiteY319" fmla="*/ 3286498 h 3891603"/>
                  <a:gd name="connsiteX320" fmla="*/ 1238250 w 5934075"/>
                  <a:gd name="connsiteY320" fmla="*/ 3315073 h 3891603"/>
                  <a:gd name="connsiteX321" fmla="*/ 1214437 w 5934075"/>
                  <a:gd name="connsiteY321" fmla="*/ 3319835 h 3891603"/>
                  <a:gd name="connsiteX322" fmla="*/ 1195387 w 5934075"/>
                  <a:gd name="connsiteY322" fmla="*/ 3334123 h 3891603"/>
                  <a:gd name="connsiteX323" fmla="*/ 1109662 w 5934075"/>
                  <a:gd name="connsiteY323" fmla="*/ 3367460 h 3891603"/>
                  <a:gd name="connsiteX324" fmla="*/ 1085850 w 5934075"/>
                  <a:gd name="connsiteY324" fmla="*/ 3372223 h 3891603"/>
                  <a:gd name="connsiteX325" fmla="*/ 1071562 w 5934075"/>
                  <a:gd name="connsiteY325" fmla="*/ 3376985 h 3891603"/>
                  <a:gd name="connsiteX326" fmla="*/ 1033462 w 5934075"/>
                  <a:gd name="connsiteY326" fmla="*/ 3386510 h 3891603"/>
                  <a:gd name="connsiteX327" fmla="*/ 1014412 w 5934075"/>
                  <a:gd name="connsiteY327" fmla="*/ 3391273 h 3891603"/>
                  <a:gd name="connsiteX328" fmla="*/ 962025 w 5934075"/>
                  <a:gd name="connsiteY328" fmla="*/ 3400798 h 3891603"/>
                  <a:gd name="connsiteX329" fmla="*/ 919162 w 5934075"/>
                  <a:gd name="connsiteY329" fmla="*/ 3410323 h 3891603"/>
                  <a:gd name="connsiteX330" fmla="*/ 900112 w 5934075"/>
                  <a:gd name="connsiteY330" fmla="*/ 3415085 h 3891603"/>
                  <a:gd name="connsiteX331" fmla="*/ 876300 w 5934075"/>
                  <a:gd name="connsiteY331" fmla="*/ 3419848 h 3891603"/>
                  <a:gd name="connsiteX332" fmla="*/ 833437 w 5934075"/>
                  <a:gd name="connsiteY332" fmla="*/ 3438898 h 3891603"/>
                  <a:gd name="connsiteX333" fmla="*/ 795337 w 5934075"/>
                  <a:gd name="connsiteY333" fmla="*/ 3448423 h 3891603"/>
                  <a:gd name="connsiteX334" fmla="*/ 733425 w 5934075"/>
                  <a:gd name="connsiteY334" fmla="*/ 3486523 h 3891603"/>
                  <a:gd name="connsiteX335" fmla="*/ 681037 w 5934075"/>
                  <a:gd name="connsiteY335" fmla="*/ 3524623 h 3891603"/>
                  <a:gd name="connsiteX336" fmla="*/ 652462 w 5934075"/>
                  <a:gd name="connsiteY336" fmla="*/ 3553198 h 3891603"/>
                  <a:gd name="connsiteX337" fmla="*/ 633412 w 5934075"/>
                  <a:gd name="connsiteY337" fmla="*/ 3586535 h 3891603"/>
                  <a:gd name="connsiteX338" fmla="*/ 619125 w 5934075"/>
                  <a:gd name="connsiteY338" fmla="*/ 3600823 h 3891603"/>
                  <a:gd name="connsiteX339" fmla="*/ 609600 w 5934075"/>
                  <a:gd name="connsiteY339" fmla="*/ 3619873 h 3891603"/>
                  <a:gd name="connsiteX340" fmla="*/ 566737 w 5934075"/>
                  <a:gd name="connsiteY340" fmla="*/ 3662735 h 3891603"/>
                  <a:gd name="connsiteX341" fmla="*/ 552450 w 5934075"/>
                  <a:gd name="connsiteY341" fmla="*/ 3672260 h 3891603"/>
                  <a:gd name="connsiteX342" fmla="*/ 538162 w 5934075"/>
                  <a:gd name="connsiteY342" fmla="*/ 3691310 h 3891603"/>
                  <a:gd name="connsiteX343" fmla="*/ 519112 w 5934075"/>
                  <a:gd name="connsiteY343" fmla="*/ 3700835 h 3891603"/>
                  <a:gd name="connsiteX344" fmla="*/ 504825 w 5934075"/>
                  <a:gd name="connsiteY344" fmla="*/ 3710360 h 3891603"/>
                  <a:gd name="connsiteX345" fmla="*/ 481012 w 5934075"/>
                  <a:gd name="connsiteY345" fmla="*/ 3724648 h 3891603"/>
                  <a:gd name="connsiteX346" fmla="*/ 419100 w 5934075"/>
                  <a:gd name="connsiteY346" fmla="*/ 3762748 h 3891603"/>
                  <a:gd name="connsiteX347" fmla="*/ 385762 w 5934075"/>
                  <a:gd name="connsiteY347" fmla="*/ 3772273 h 3891603"/>
                  <a:gd name="connsiteX348" fmla="*/ 347662 w 5934075"/>
                  <a:gd name="connsiteY348" fmla="*/ 3786560 h 3891603"/>
                  <a:gd name="connsiteX349" fmla="*/ 323850 w 5934075"/>
                  <a:gd name="connsiteY349" fmla="*/ 3800848 h 3891603"/>
                  <a:gd name="connsiteX350" fmla="*/ 280987 w 5934075"/>
                  <a:gd name="connsiteY350" fmla="*/ 3805610 h 3891603"/>
                  <a:gd name="connsiteX351" fmla="*/ 228600 w 5934075"/>
                  <a:gd name="connsiteY351" fmla="*/ 3819898 h 3891603"/>
                  <a:gd name="connsiteX352" fmla="*/ 190500 w 5934075"/>
                  <a:gd name="connsiteY352" fmla="*/ 3824660 h 3891603"/>
                  <a:gd name="connsiteX353" fmla="*/ 128587 w 5934075"/>
                  <a:gd name="connsiteY353" fmla="*/ 3834185 h 3891603"/>
                  <a:gd name="connsiteX354" fmla="*/ 80962 w 5934075"/>
                  <a:gd name="connsiteY354" fmla="*/ 3843710 h 3891603"/>
                  <a:gd name="connsiteX355" fmla="*/ 66675 w 5934075"/>
                  <a:gd name="connsiteY355" fmla="*/ 3848473 h 3891603"/>
                  <a:gd name="connsiteX356" fmla="*/ 42862 w 5934075"/>
                  <a:gd name="connsiteY356" fmla="*/ 3891335 h 3891603"/>
                  <a:gd name="connsiteX0" fmla="*/ 66675 w 5934075"/>
                  <a:gd name="connsiteY0" fmla="*/ 3848473 h 3848473"/>
                  <a:gd name="connsiteX1" fmla="*/ 23812 w 5934075"/>
                  <a:gd name="connsiteY1" fmla="*/ 3824660 h 3848473"/>
                  <a:gd name="connsiteX2" fmla="*/ 9525 w 5934075"/>
                  <a:gd name="connsiteY2" fmla="*/ 3791323 h 3848473"/>
                  <a:gd name="connsiteX3" fmla="*/ 4762 w 5934075"/>
                  <a:gd name="connsiteY3" fmla="*/ 3719885 h 3848473"/>
                  <a:gd name="connsiteX4" fmla="*/ 0 w 5934075"/>
                  <a:gd name="connsiteY4" fmla="*/ 3700835 h 3848473"/>
                  <a:gd name="connsiteX5" fmla="*/ 4762 w 5934075"/>
                  <a:gd name="connsiteY5" fmla="*/ 3596060 h 3848473"/>
                  <a:gd name="connsiteX6" fmla="*/ 14287 w 5934075"/>
                  <a:gd name="connsiteY6" fmla="*/ 3543673 h 3848473"/>
                  <a:gd name="connsiteX7" fmla="*/ 80962 w 5934075"/>
                  <a:gd name="connsiteY7" fmla="*/ 3457948 h 3848473"/>
                  <a:gd name="connsiteX8" fmla="*/ 100012 w 5934075"/>
                  <a:gd name="connsiteY8" fmla="*/ 3434135 h 3848473"/>
                  <a:gd name="connsiteX9" fmla="*/ 119062 w 5934075"/>
                  <a:gd name="connsiteY9" fmla="*/ 3424610 h 3848473"/>
                  <a:gd name="connsiteX10" fmla="*/ 133350 w 5934075"/>
                  <a:gd name="connsiteY10" fmla="*/ 3410323 h 3848473"/>
                  <a:gd name="connsiteX11" fmla="*/ 161925 w 5934075"/>
                  <a:gd name="connsiteY11" fmla="*/ 3391273 h 3848473"/>
                  <a:gd name="connsiteX12" fmla="*/ 223837 w 5934075"/>
                  <a:gd name="connsiteY12" fmla="*/ 3334123 h 3848473"/>
                  <a:gd name="connsiteX13" fmla="*/ 252412 w 5934075"/>
                  <a:gd name="connsiteY13" fmla="*/ 3315073 h 3848473"/>
                  <a:gd name="connsiteX14" fmla="*/ 333375 w 5934075"/>
                  <a:gd name="connsiteY14" fmla="*/ 3281735 h 3848473"/>
                  <a:gd name="connsiteX15" fmla="*/ 376237 w 5934075"/>
                  <a:gd name="connsiteY15" fmla="*/ 3262685 h 3848473"/>
                  <a:gd name="connsiteX16" fmla="*/ 414337 w 5934075"/>
                  <a:gd name="connsiteY16" fmla="*/ 3253160 h 3848473"/>
                  <a:gd name="connsiteX17" fmla="*/ 442912 w 5934075"/>
                  <a:gd name="connsiteY17" fmla="*/ 3238873 h 3848473"/>
                  <a:gd name="connsiteX18" fmla="*/ 466725 w 5934075"/>
                  <a:gd name="connsiteY18" fmla="*/ 3229348 h 3848473"/>
                  <a:gd name="connsiteX19" fmla="*/ 481012 w 5934075"/>
                  <a:gd name="connsiteY19" fmla="*/ 3224585 h 3848473"/>
                  <a:gd name="connsiteX20" fmla="*/ 495300 w 5934075"/>
                  <a:gd name="connsiteY20" fmla="*/ 3215060 h 3848473"/>
                  <a:gd name="connsiteX21" fmla="*/ 514350 w 5934075"/>
                  <a:gd name="connsiteY21" fmla="*/ 3210298 h 3848473"/>
                  <a:gd name="connsiteX22" fmla="*/ 538162 w 5934075"/>
                  <a:gd name="connsiteY22" fmla="*/ 3200773 h 3848473"/>
                  <a:gd name="connsiteX23" fmla="*/ 595312 w 5934075"/>
                  <a:gd name="connsiteY23" fmla="*/ 3172198 h 3848473"/>
                  <a:gd name="connsiteX24" fmla="*/ 623887 w 5934075"/>
                  <a:gd name="connsiteY24" fmla="*/ 3157910 h 3848473"/>
                  <a:gd name="connsiteX25" fmla="*/ 676275 w 5934075"/>
                  <a:gd name="connsiteY25" fmla="*/ 3138860 h 3848473"/>
                  <a:gd name="connsiteX26" fmla="*/ 728662 w 5934075"/>
                  <a:gd name="connsiteY26" fmla="*/ 3095998 h 3848473"/>
                  <a:gd name="connsiteX27" fmla="*/ 795337 w 5934075"/>
                  <a:gd name="connsiteY27" fmla="*/ 3053135 h 3848473"/>
                  <a:gd name="connsiteX28" fmla="*/ 814387 w 5934075"/>
                  <a:gd name="connsiteY28" fmla="*/ 3034085 h 3848473"/>
                  <a:gd name="connsiteX29" fmla="*/ 842962 w 5934075"/>
                  <a:gd name="connsiteY29" fmla="*/ 3010273 h 3848473"/>
                  <a:gd name="connsiteX30" fmla="*/ 857250 w 5934075"/>
                  <a:gd name="connsiteY30" fmla="*/ 2991223 h 3848473"/>
                  <a:gd name="connsiteX31" fmla="*/ 885825 w 5934075"/>
                  <a:gd name="connsiteY31" fmla="*/ 2972173 h 3848473"/>
                  <a:gd name="connsiteX32" fmla="*/ 923925 w 5934075"/>
                  <a:gd name="connsiteY32" fmla="*/ 2934073 h 3848473"/>
                  <a:gd name="connsiteX33" fmla="*/ 966787 w 5934075"/>
                  <a:gd name="connsiteY33" fmla="*/ 2919785 h 3848473"/>
                  <a:gd name="connsiteX34" fmla="*/ 985837 w 5934075"/>
                  <a:gd name="connsiteY34" fmla="*/ 2910260 h 3848473"/>
                  <a:gd name="connsiteX35" fmla="*/ 1062037 w 5934075"/>
                  <a:gd name="connsiteY35" fmla="*/ 2895973 h 3848473"/>
                  <a:gd name="connsiteX36" fmla="*/ 1143000 w 5934075"/>
                  <a:gd name="connsiteY36" fmla="*/ 2881685 h 3848473"/>
                  <a:gd name="connsiteX37" fmla="*/ 1195387 w 5934075"/>
                  <a:gd name="connsiteY37" fmla="*/ 2862635 h 3848473"/>
                  <a:gd name="connsiteX38" fmla="*/ 1223962 w 5934075"/>
                  <a:gd name="connsiteY38" fmla="*/ 2834060 h 3848473"/>
                  <a:gd name="connsiteX39" fmla="*/ 1243012 w 5934075"/>
                  <a:gd name="connsiteY39" fmla="*/ 2815010 h 3848473"/>
                  <a:gd name="connsiteX40" fmla="*/ 1276350 w 5934075"/>
                  <a:gd name="connsiteY40" fmla="*/ 2767385 h 3848473"/>
                  <a:gd name="connsiteX41" fmla="*/ 1295400 w 5934075"/>
                  <a:gd name="connsiteY41" fmla="*/ 2753098 h 3848473"/>
                  <a:gd name="connsiteX42" fmla="*/ 1314450 w 5934075"/>
                  <a:gd name="connsiteY42" fmla="*/ 2719760 h 3848473"/>
                  <a:gd name="connsiteX43" fmla="*/ 1333500 w 5934075"/>
                  <a:gd name="connsiteY43" fmla="*/ 2691185 h 3848473"/>
                  <a:gd name="connsiteX44" fmla="*/ 1352550 w 5934075"/>
                  <a:gd name="connsiteY44" fmla="*/ 2672135 h 3848473"/>
                  <a:gd name="connsiteX45" fmla="*/ 1362075 w 5934075"/>
                  <a:gd name="connsiteY45" fmla="*/ 2657848 h 3848473"/>
                  <a:gd name="connsiteX46" fmla="*/ 1376362 w 5934075"/>
                  <a:gd name="connsiteY46" fmla="*/ 2643560 h 3848473"/>
                  <a:gd name="connsiteX47" fmla="*/ 1390650 w 5934075"/>
                  <a:gd name="connsiteY47" fmla="*/ 2624510 h 3848473"/>
                  <a:gd name="connsiteX48" fmla="*/ 1471612 w 5934075"/>
                  <a:gd name="connsiteY48" fmla="*/ 2586410 h 3848473"/>
                  <a:gd name="connsiteX49" fmla="*/ 1519237 w 5934075"/>
                  <a:gd name="connsiteY49" fmla="*/ 2557835 h 3848473"/>
                  <a:gd name="connsiteX50" fmla="*/ 1552575 w 5934075"/>
                  <a:gd name="connsiteY50" fmla="*/ 2548310 h 3848473"/>
                  <a:gd name="connsiteX51" fmla="*/ 1566862 w 5934075"/>
                  <a:gd name="connsiteY51" fmla="*/ 2538785 h 3848473"/>
                  <a:gd name="connsiteX52" fmla="*/ 1633537 w 5934075"/>
                  <a:gd name="connsiteY52" fmla="*/ 2529260 h 3848473"/>
                  <a:gd name="connsiteX53" fmla="*/ 1671637 w 5934075"/>
                  <a:gd name="connsiteY53" fmla="*/ 2514973 h 3848473"/>
                  <a:gd name="connsiteX54" fmla="*/ 1714500 w 5934075"/>
                  <a:gd name="connsiteY54" fmla="*/ 2476873 h 3848473"/>
                  <a:gd name="connsiteX55" fmla="*/ 1733550 w 5934075"/>
                  <a:gd name="connsiteY55" fmla="*/ 2467348 h 3848473"/>
                  <a:gd name="connsiteX56" fmla="*/ 1757362 w 5934075"/>
                  <a:gd name="connsiteY56" fmla="*/ 2438773 h 3848473"/>
                  <a:gd name="connsiteX57" fmla="*/ 1785937 w 5934075"/>
                  <a:gd name="connsiteY57" fmla="*/ 2400673 h 3848473"/>
                  <a:gd name="connsiteX58" fmla="*/ 1881187 w 5934075"/>
                  <a:gd name="connsiteY58" fmla="*/ 2319710 h 3848473"/>
                  <a:gd name="connsiteX59" fmla="*/ 1900237 w 5934075"/>
                  <a:gd name="connsiteY59" fmla="*/ 2314948 h 3848473"/>
                  <a:gd name="connsiteX60" fmla="*/ 1919287 w 5934075"/>
                  <a:gd name="connsiteY60" fmla="*/ 2305423 h 3848473"/>
                  <a:gd name="connsiteX61" fmla="*/ 1933575 w 5934075"/>
                  <a:gd name="connsiteY61" fmla="*/ 2295898 h 3848473"/>
                  <a:gd name="connsiteX62" fmla="*/ 1966912 w 5934075"/>
                  <a:gd name="connsiteY62" fmla="*/ 2286373 h 3848473"/>
                  <a:gd name="connsiteX63" fmla="*/ 1990725 w 5934075"/>
                  <a:gd name="connsiteY63" fmla="*/ 2276848 h 3848473"/>
                  <a:gd name="connsiteX64" fmla="*/ 2005012 w 5934075"/>
                  <a:gd name="connsiteY64" fmla="*/ 2272085 h 3848473"/>
                  <a:gd name="connsiteX65" fmla="*/ 2028825 w 5934075"/>
                  <a:gd name="connsiteY65" fmla="*/ 2262560 h 3848473"/>
                  <a:gd name="connsiteX66" fmla="*/ 2090737 w 5934075"/>
                  <a:gd name="connsiteY66" fmla="*/ 2257798 h 3848473"/>
                  <a:gd name="connsiteX67" fmla="*/ 2143125 w 5934075"/>
                  <a:gd name="connsiteY67" fmla="*/ 2248273 h 3848473"/>
                  <a:gd name="connsiteX68" fmla="*/ 2166937 w 5934075"/>
                  <a:gd name="connsiteY68" fmla="*/ 2233985 h 3848473"/>
                  <a:gd name="connsiteX69" fmla="*/ 2185987 w 5934075"/>
                  <a:gd name="connsiteY69" fmla="*/ 2229223 h 3848473"/>
                  <a:gd name="connsiteX70" fmla="*/ 2224087 w 5934075"/>
                  <a:gd name="connsiteY70" fmla="*/ 2219698 h 3848473"/>
                  <a:gd name="connsiteX71" fmla="*/ 2257425 w 5934075"/>
                  <a:gd name="connsiteY71" fmla="*/ 2200648 h 3848473"/>
                  <a:gd name="connsiteX72" fmla="*/ 2271712 w 5934075"/>
                  <a:gd name="connsiteY72" fmla="*/ 2191123 h 3848473"/>
                  <a:gd name="connsiteX73" fmla="*/ 2314575 w 5934075"/>
                  <a:gd name="connsiteY73" fmla="*/ 2176835 h 3848473"/>
                  <a:gd name="connsiteX74" fmla="*/ 2324100 w 5934075"/>
                  <a:gd name="connsiteY74" fmla="*/ 2157785 h 3848473"/>
                  <a:gd name="connsiteX75" fmla="*/ 2424112 w 5934075"/>
                  <a:gd name="connsiteY75" fmla="*/ 2100635 h 3848473"/>
                  <a:gd name="connsiteX76" fmla="*/ 2481262 w 5934075"/>
                  <a:gd name="connsiteY76" fmla="*/ 2067298 h 3848473"/>
                  <a:gd name="connsiteX77" fmla="*/ 2495550 w 5934075"/>
                  <a:gd name="connsiteY77" fmla="*/ 2062535 h 3848473"/>
                  <a:gd name="connsiteX78" fmla="*/ 2519362 w 5934075"/>
                  <a:gd name="connsiteY78" fmla="*/ 2048248 h 3848473"/>
                  <a:gd name="connsiteX79" fmla="*/ 2557462 w 5934075"/>
                  <a:gd name="connsiteY79" fmla="*/ 2029198 h 3848473"/>
                  <a:gd name="connsiteX80" fmla="*/ 2590800 w 5934075"/>
                  <a:gd name="connsiteY80" fmla="*/ 2014910 h 3848473"/>
                  <a:gd name="connsiteX81" fmla="*/ 2652712 w 5934075"/>
                  <a:gd name="connsiteY81" fmla="*/ 1976810 h 3848473"/>
                  <a:gd name="connsiteX82" fmla="*/ 2690812 w 5934075"/>
                  <a:gd name="connsiteY82" fmla="*/ 1962523 h 3848473"/>
                  <a:gd name="connsiteX83" fmla="*/ 2733675 w 5934075"/>
                  <a:gd name="connsiteY83" fmla="*/ 1943473 h 3848473"/>
                  <a:gd name="connsiteX84" fmla="*/ 2757487 w 5934075"/>
                  <a:gd name="connsiteY84" fmla="*/ 1938710 h 3848473"/>
                  <a:gd name="connsiteX85" fmla="*/ 2786062 w 5934075"/>
                  <a:gd name="connsiteY85" fmla="*/ 1929185 h 3848473"/>
                  <a:gd name="connsiteX86" fmla="*/ 2833687 w 5934075"/>
                  <a:gd name="connsiteY86" fmla="*/ 1919660 h 3848473"/>
                  <a:gd name="connsiteX87" fmla="*/ 2871787 w 5934075"/>
                  <a:gd name="connsiteY87" fmla="*/ 1910135 h 3848473"/>
                  <a:gd name="connsiteX88" fmla="*/ 2919412 w 5934075"/>
                  <a:gd name="connsiteY88" fmla="*/ 1900610 h 3848473"/>
                  <a:gd name="connsiteX89" fmla="*/ 2933700 w 5934075"/>
                  <a:gd name="connsiteY89" fmla="*/ 1895848 h 3848473"/>
                  <a:gd name="connsiteX90" fmla="*/ 2986087 w 5934075"/>
                  <a:gd name="connsiteY90" fmla="*/ 1881560 h 3848473"/>
                  <a:gd name="connsiteX91" fmla="*/ 3033712 w 5934075"/>
                  <a:gd name="connsiteY91" fmla="*/ 1848223 h 3848473"/>
                  <a:gd name="connsiteX92" fmla="*/ 3067050 w 5934075"/>
                  <a:gd name="connsiteY92" fmla="*/ 1829173 h 3848473"/>
                  <a:gd name="connsiteX93" fmla="*/ 3109912 w 5934075"/>
                  <a:gd name="connsiteY93" fmla="*/ 1786310 h 3848473"/>
                  <a:gd name="connsiteX94" fmla="*/ 3148012 w 5934075"/>
                  <a:gd name="connsiteY94" fmla="*/ 1752973 h 3848473"/>
                  <a:gd name="connsiteX95" fmla="*/ 3176587 w 5934075"/>
                  <a:gd name="connsiteY95" fmla="*/ 1724398 h 3848473"/>
                  <a:gd name="connsiteX96" fmla="*/ 3190875 w 5934075"/>
                  <a:gd name="connsiteY96" fmla="*/ 1710110 h 3848473"/>
                  <a:gd name="connsiteX97" fmla="*/ 3205162 w 5934075"/>
                  <a:gd name="connsiteY97" fmla="*/ 1705348 h 3848473"/>
                  <a:gd name="connsiteX98" fmla="*/ 3252787 w 5934075"/>
                  <a:gd name="connsiteY98" fmla="*/ 1667248 h 3848473"/>
                  <a:gd name="connsiteX99" fmla="*/ 3295650 w 5934075"/>
                  <a:gd name="connsiteY99" fmla="*/ 1614860 h 3848473"/>
                  <a:gd name="connsiteX100" fmla="*/ 3328987 w 5934075"/>
                  <a:gd name="connsiteY100" fmla="*/ 1586285 h 3848473"/>
                  <a:gd name="connsiteX101" fmla="*/ 3343275 w 5934075"/>
                  <a:gd name="connsiteY101" fmla="*/ 1567235 h 3848473"/>
                  <a:gd name="connsiteX102" fmla="*/ 3409950 w 5934075"/>
                  <a:gd name="connsiteY102" fmla="*/ 1510085 h 3848473"/>
                  <a:gd name="connsiteX103" fmla="*/ 3419475 w 5934075"/>
                  <a:gd name="connsiteY103" fmla="*/ 1495798 h 3848473"/>
                  <a:gd name="connsiteX104" fmla="*/ 3457575 w 5934075"/>
                  <a:gd name="connsiteY104" fmla="*/ 1462460 h 3848473"/>
                  <a:gd name="connsiteX105" fmla="*/ 3476625 w 5934075"/>
                  <a:gd name="connsiteY105" fmla="*/ 1452935 h 3848473"/>
                  <a:gd name="connsiteX106" fmla="*/ 3500437 w 5934075"/>
                  <a:gd name="connsiteY106" fmla="*/ 1429123 h 3848473"/>
                  <a:gd name="connsiteX107" fmla="*/ 3514725 w 5934075"/>
                  <a:gd name="connsiteY107" fmla="*/ 1414835 h 3848473"/>
                  <a:gd name="connsiteX108" fmla="*/ 3576637 w 5934075"/>
                  <a:gd name="connsiteY108" fmla="*/ 1357685 h 3848473"/>
                  <a:gd name="connsiteX109" fmla="*/ 3600450 w 5934075"/>
                  <a:gd name="connsiteY109" fmla="*/ 1329110 h 3848473"/>
                  <a:gd name="connsiteX110" fmla="*/ 3619500 w 5934075"/>
                  <a:gd name="connsiteY110" fmla="*/ 1300535 h 3848473"/>
                  <a:gd name="connsiteX111" fmla="*/ 3633787 w 5934075"/>
                  <a:gd name="connsiteY111" fmla="*/ 1295773 h 3848473"/>
                  <a:gd name="connsiteX112" fmla="*/ 3705225 w 5934075"/>
                  <a:gd name="connsiteY112" fmla="*/ 1205285 h 3848473"/>
                  <a:gd name="connsiteX113" fmla="*/ 3724275 w 5934075"/>
                  <a:gd name="connsiteY113" fmla="*/ 1186235 h 3848473"/>
                  <a:gd name="connsiteX114" fmla="*/ 3776662 w 5934075"/>
                  <a:gd name="connsiteY114" fmla="*/ 1148135 h 3848473"/>
                  <a:gd name="connsiteX115" fmla="*/ 3795712 w 5934075"/>
                  <a:gd name="connsiteY115" fmla="*/ 1138610 h 3848473"/>
                  <a:gd name="connsiteX116" fmla="*/ 3824287 w 5934075"/>
                  <a:gd name="connsiteY116" fmla="*/ 1114798 h 3848473"/>
                  <a:gd name="connsiteX117" fmla="*/ 3857625 w 5934075"/>
                  <a:gd name="connsiteY117" fmla="*/ 1100510 h 3848473"/>
                  <a:gd name="connsiteX118" fmla="*/ 3900487 w 5934075"/>
                  <a:gd name="connsiteY118" fmla="*/ 1071935 h 3848473"/>
                  <a:gd name="connsiteX119" fmla="*/ 3914775 w 5934075"/>
                  <a:gd name="connsiteY119" fmla="*/ 1062410 h 3848473"/>
                  <a:gd name="connsiteX120" fmla="*/ 3933825 w 5934075"/>
                  <a:gd name="connsiteY120" fmla="*/ 1057648 h 3848473"/>
                  <a:gd name="connsiteX121" fmla="*/ 4010025 w 5934075"/>
                  <a:gd name="connsiteY121" fmla="*/ 1033835 h 3848473"/>
                  <a:gd name="connsiteX122" fmla="*/ 4057650 w 5934075"/>
                  <a:gd name="connsiteY122" fmla="*/ 1014785 h 3848473"/>
                  <a:gd name="connsiteX123" fmla="*/ 4090987 w 5934075"/>
                  <a:gd name="connsiteY123" fmla="*/ 1005260 h 3848473"/>
                  <a:gd name="connsiteX124" fmla="*/ 4129087 w 5934075"/>
                  <a:gd name="connsiteY124" fmla="*/ 1000498 h 3848473"/>
                  <a:gd name="connsiteX125" fmla="*/ 4171950 w 5934075"/>
                  <a:gd name="connsiteY125" fmla="*/ 990973 h 3848473"/>
                  <a:gd name="connsiteX126" fmla="*/ 4214812 w 5934075"/>
                  <a:gd name="connsiteY126" fmla="*/ 971923 h 3848473"/>
                  <a:gd name="connsiteX127" fmla="*/ 4252912 w 5934075"/>
                  <a:gd name="connsiteY127" fmla="*/ 962398 h 3848473"/>
                  <a:gd name="connsiteX128" fmla="*/ 4267200 w 5934075"/>
                  <a:gd name="connsiteY128" fmla="*/ 952873 h 3848473"/>
                  <a:gd name="connsiteX129" fmla="*/ 4305300 w 5934075"/>
                  <a:gd name="connsiteY129" fmla="*/ 938585 h 3848473"/>
                  <a:gd name="connsiteX130" fmla="*/ 4324350 w 5934075"/>
                  <a:gd name="connsiteY130" fmla="*/ 924298 h 3848473"/>
                  <a:gd name="connsiteX131" fmla="*/ 4357687 w 5934075"/>
                  <a:gd name="connsiteY131" fmla="*/ 895723 h 3848473"/>
                  <a:gd name="connsiteX132" fmla="*/ 4367212 w 5934075"/>
                  <a:gd name="connsiteY132" fmla="*/ 876673 h 3848473"/>
                  <a:gd name="connsiteX133" fmla="*/ 4386262 w 5934075"/>
                  <a:gd name="connsiteY133" fmla="*/ 857623 h 3848473"/>
                  <a:gd name="connsiteX134" fmla="*/ 4410075 w 5934075"/>
                  <a:gd name="connsiteY134" fmla="*/ 809998 h 3848473"/>
                  <a:gd name="connsiteX135" fmla="*/ 4424362 w 5934075"/>
                  <a:gd name="connsiteY135" fmla="*/ 786185 h 3848473"/>
                  <a:gd name="connsiteX136" fmla="*/ 4438650 w 5934075"/>
                  <a:gd name="connsiteY136" fmla="*/ 695698 h 3848473"/>
                  <a:gd name="connsiteX137" fmla="*/ 4448175 w 5934075"/>
                  <a:gd name="connsiteY137" fmla="*/ 581398 h 3848473"/>
                  <a:gd name="connsiteX138" fmla="*/ 4457700 w 5934075"/>
                  <a:gd name="connsiteY138" fmla="*/ 543298 h 3848473"/>
                  <a:gd name="connsiteX139" fmla="*/ 4462462 w 5934075"/>
                  <a:gd name="connsiteY139" fmla="*/ 500435 h 3848473"/>
                  <a:gd name="connsiteX140" fmla="*/ 4471987 w 5934075"/>
                  <a:gd name="connsiteY140" fmla="*/ 424235 h 3848473"/>
                  <a:gd name="connsiteX141" fmla="*/ 4476750 w 5934075"/>
                  <a:gd name="connsiteY141" fmla="*/ 381373 h 3848473"/>
                  <a:gd name="connsiteX142" fmla="*/ 4491037 w 5934075"/>
                  <a:gd name="connsiteY142" fmla="*/ 271835 h 3848473"/>
                  <a:gd name="connsiteX143" fmla="*/ 4495800 w 5934075"/>
                  <a:gd name="connsiteY143" fmla="*/ 233735 h 3848473"/>
                  <a:gd name="connsiteX144" fmla="*/ 4505325 w 5934075"/>
                  <a:gd name="connsiteY144" fmla="*/ 190873 h 3848473"/>
                  <a:gd name="connsiteX145" fmla="*/ 4510087 w 5934075"/>
                  <a:gd name="connsiteY145" fmla="*/ 152773 h 3848473"/>
                  <a:gd name="connsiteX146" fmla="*/ 4519612 w 5934075"/>
                  <a:gd name="connsiteY146" fmla="*/ 119435 h 3848473"/>
                  <a:gd name="connsiteX147" fmla="*/ 4524375 w 5934075"/>
                  <a:gd name="connsiteY147" fmla="*/ 95623 h 3848473"/>
                  <a:gd name="connsiteX148" fmla="*/ 4533900 w 5934075"/>
                  <a:gd name="connsiteY148" fmla="*/ 76573 h 3848473"/>
                  <a:gd name="connsiteX149" fmla="*/ 4543425 w 5934075"/>
                  <a:gd name="connsiteY149" fmla="*/ 52760 h 3848473"/>
                  <a:gd name="connsiteX150" fmla="*/ 4581525 w 5934075"/>
                  <a:gd name="connsiteY150" fmla="*/ 14660 h 3848473"/>
                  <a:gd name="connsiteX151" fmla="*/ 4600575 w 5934075"/>
                  <a:gd name="connsiteY151" fmla="*/ 9898 h 3848473"/>
                  <a:gd name="connsiteX152" fmla="*/ 4619625 w 5934075"/>
                  <a:gd name="connsiteY152" fmla="*/ 373 h 3848473"/>
                  <a:gd name="connsiteX153" fmla="*/ 4743450 w 5934075"/>
                  <a:gd name="connsiteY153" fmla="*/ 14660 h 3848473"/>
                  <a:gd name="connsiteX154" fmla="*/ 4781550 w 5934075"/>
                  <a:gd name="connsiteY154" fmla="*/ 28948 h 3848473"/>
                  <a:gd name="connsiteX155" fmla="*/ 4829175 w 5934075"/>
                  <a:gd name="connsiteY155" fmla="*/ 52760 h 3848473"/>
                  <a:gd name="connsiteX156" fmla="*/ 4867275 w 5934075"/>
                  <a:gd name="connsiteY156" fmla="*/ 86098 h 3848473"/>
                  <a:gd name="connsiteX157" fmla="*/ 4910137 w 5934075"/>
                  <a:gd name="connsiteY157" fmla="*/ 133723 h 3848473"/>
                  <a:gd name="connsiteX158" fmla="*/ 4957762 w 5934075"/>
                  <a:gd name="connsiteY158" fmla="*/ 200398 h 3848473"/>
                  <a:gd name="connsiteX159" fmla="*/ 4976812 w 5934075"/>
                  <a:gd name="connsiteY159" fmla="*/ 228973 h 3848473"/>
                  <a:gd name="connsiteX160" fmla="*/ 4995862 w 5934075"/>
                  <a:gd name="connsiteY160" fmla="*/ 252785 h 3848473"/>
                  <a:gd name="connsiteX161" fmla="*/ 5010150 w 5934075"/>
                  <a:gd name="connsiteY161" fmla="*/ 276598 h 3848473"/>
                  <a:gd name="connsiteX162" fmla="*/ 5029200 w 5934075"/>
                  <a:gd name="connsiteY162" fmla="*/ 300410 h 3848473"/>
                  <a:gd name="connsiteX163" fmla="*/ 5048250 w 5934075"/>
                  <a:gd name="connsiteY163" fmla="*/ 328985 h 3848473"/>
                  <a:gd name="connsiteX164" fmla="*/ 5067300 w 5934075"/>
                  <a:gd name="connsiteY164" fmla="*/ 362323 h 3848473"/>
                  <a:gd name="connsiteX165" fmla="*/ 5124450 w 5934075"/>
                  <a:gd name="connsiteY165" fmla="*/ 409948 h 3848473"/>
                  <a:gd name="connsiteX166" fmla="*/ 5143500 w 5934075"/>
                  <a:gd name="connsiteY166" fmla="*/ 419473 h 3848473"/>
                  <a:gd name="connsiteX167" fmla="*/ 5172075 w 5934075"/>
                  <a:gd name="connsiteY167" fmla="*/ 428998 h 3848473"/>
                  <a:gd name="connsiteX168" fmla="*/ 5253037 w 5934075"/>
                  <a:gd name="connsiteY168" fmla="*/ 471860 h 3848473"/>
                  <a:gd name="connsiteX169" fmla="*/ 5286375 w 5934075"/>
                  <a:gd name="connsiteY169" fmla="*/ 481385 h 3848473"/>
                  <a:gd name="connsiteX170" fmla="*/ 5300662 w 5934075"/>
                  <a:gd name="connsiteY170" fmla="*/ 486148 h 3848473"/>
                  <a:gd name="connsiteX171" fmla="*/ 5357812 w 5934075"/>
                  <a:gd name="connsiteY171" fmla="*/ 514723 h 3848473"/>
                  <a:gd name="connsiteX172" fmla="*/ 5386387 w 5934075"/>
                  <a:gd name="connsiteY172" fmla="*/ 529010 h 3848473"/>
                  <a:gd name="connsiteX173" fmla="*/ 5434012 w 5934075"/>
                  <a:gd name="connsiteY173" fmla="*/ 548060 h 3848473"/>
                  <a:gd name="connsiteX174" fmla="*/ 5467350 w 5934075"/>
                  <a:gd name="connsiteY174" fmla="*/ 571873 h 3848473"/>
                  <a:gd name="connsiteX175" fmla="*/ 5495925 w 5934075"/>
                  <a:gd name="connsiteY175" fmla="*/ 586160 h 3848473"/>
                  <a:gd name="connsiteX176" fmla="*/ 5519737 w 5934075"/>
                  <a:gd name="connsiteY176" fmla="*/ 605210 h 3848473"/>
                  <a:gd name="connsiteX177" fmla="*/ 5543550 w 5934075"/>
                  <a:gd name="connsiteY177" fmla="*/ 619498 h 3848473"/>
                  <a:gd name="connsiteX178" fmla="*/ 5586412 w 5934075"/>
                  <a:gd name="connsiteY178" fmla="*/ 652835 h 3848473"/>
                  <a:gd name="connsiteX179" fmla="*/ 5614987 w 5934075"/>
                  <a:gd name="connsiteY179" fmla="*/ 671885 h 3848473"/>
                  <a:gd name="connsiteX180" fmla="*/ 5648325 w 5934075"/>
                  <a:gd name="connsiteY180" fmla="*/ 714748 h 3848473"/>
                  <a:gd name="connsiteX181" fmla="*/ 5681662 w 5934075"/>
                  <a:gd name="connsiteY181" fmla="*/ 743323 h 3848473"/>
                  <a:gd name="connsiteX182" fmla="*/ 5710237 w 5934075"/>
                  <a:gd name="connsiteY182" fmla="*/ 786185 h 3848473"/>
                  <a:gd name="connsiteX183" fmla="*/ 5748337 w 5934075"/>
                  <a:gd name="connsiteY183" fmla="*/ 867148 h 3848473"/>
                  <a:gd name="connsiteX184" fmla="*/ 5767387 w 5934075"/>
                  <a:gd name="connsiteY184" fmla="*/ 957635 h 3848473"/>
                  <a:gd name="connsiteX185" fmla="*/ 5781675 w 5934075"/>
                  <a:gd name="connsiteY185" fmla="*/ 1000498 h 3848473"/>
                  <a:gd name="connsiteX186" fmla="*/ 5800725 w 5934075"/>
                  <a:gd name="connsiteY186" fmla="*/ 1081460 h 3848473"/>
                  <a:gd name="connsiteX187" fmla="*/ 5815012 w 5934075"/>
                  <a:gd name="connsiteY187" fmla="*/ 1124323 h 3848473"/>
                  <a:gd name="connsiteX188" fmla="*/ 5824537 w 5934075"/>
                  <a:gd name="connsiteY188" fmla="*/ 1157660 h 3848473"/>
                  <a:gd name="connsiteX189" fmla="*/ 5834062 w 5934075"/>
                  <a:gd name="connsiteY189" fmla="*/ 1181473 h 3848473"/>
                  <a:gd name="connsiteX190" fmla="*/ 5857875 w 5934075"/>
                  <a:gd name="connsiteY190" fmla="*/ 1248148 h 3848473"/>
                  <a:gd name="connsiteX191" fmla="*/ 5876925 w 5934075"/>
                  <a:gd name="connsiteY191" fmla="*/ 1295773 h 3848473"/>
                  <a:gd name="connsiteX192" fmla="*/ 5881687 w 5934075"/>
                  <a:gd name="connsiteY192" fmla="*/ 1329110 h 3848473"/>
                  <a:gd name="connsiteX193" fmla="*/ 5895975 w 5934075"/>
                  <a:gd name="connsiteY193" fmla="*/ 1362448 h 3848473"/>
                  <a:gd name="connsiteX194" fmla="*/ 5910262 w 5934075"/>
                  <a:gd name="connsiteY194" fmla="*/ 1471985 h 3848473"/>
                  <a:gd name="connsiteX195" fmla="*/ 5915025 w 5934075"/>
                  <a:gd name="connsiteY195" fmla="*/ 1505323 h 3848473"/>
                  <a:gd name="connsiteX196" fmla="*/ 5919787 w 5934075"/>
                  <a:gd name="connsiteY196" fmla="*/ 1529135 h 3848473"/>
                  <a:gd name="connsiteX197" fmla="*/ 5924550 w 5934075"/>
                  <a:gd name="connsiteY197" fmla="*/ 1610098 h 3848473"/>
                  <a:gd name="connsiteX198" fmla="*/ 5934075 w 5934075"/>
                  <a:gd name="connsiteY198" fmla="*/ 1705348 h 3848473"/>
                  <a:gd name="connsiteX199" fmla="*/ 5929312 w 5934075"/>
                  <a:gd name="connsiteY199" fmla="*/ 1948235 h 3848473"/>
                  <a:gd name="connsiteX200" fmla="*/ 5905500 w 5934075"/>
                  <a:gd name="connsiteY200" fmla="*/ 2029198 h 3848473"/>
                  <a:gd name="connsiteX201" fmla="*/ 5895975 w 5934075"/>
                  <a:gd name="connsiteY201" fmla="*/ 2053010 h 3848473"/>
                  <a:gd name="connsiteX202" fmla="*/ 5857875 w 5934075"/>
                  <a:gd name="connsiteY202" fmla="*/ 2076823 h 3848473"/>
                  <a:gd name="connsiteX203" fmla="*/ 5748337 w 5934075"/>
                  <a:gd name="connsiteY203" fmla="*/ 2067298 h 3848473"/>
                  <a:gd name="connsiteX204" fmla="*/ 5686425 w 5934075"/>
                  <a:gd name="connsiteY204" fmla="*/ 2048248 h 3848473"/>
                  <a:gd name="connsiteX205" fmla="*/ 5648325 w 5934075"/>
                  <a:gd name="connsiteY205" fmla="*/ 2038723 h 3848473"/>
                  <a:gd name="connsiteX206" fmla="*/ 5624512 w 5934075"/>
                  <a:gd name="connsiteY206" fmla="*/ 2029198 h 3848473"/>
                  <a:gd name="connsiteX207" fmla="*/ 5605462 w 5934075"/>
                  <a:gd name="connsiteY207" fmla="*/ 2024435 h 3848473"/>
                  <a:gd name="connsiteX208" fmla="*/ 5581650 w 5934075"/>
                  <a:gd name="connsiteY208" fmla="*/ 2014910 h 3848473"/>
                  <a:gd name="connsiteX209" fmla="*/ 5548312 w 5934075"/>
                  <a:gd name="connsiteY209" fmla="*/ 2010148 h 3848473"/>
                  <a:gd name="connsiteX210" fmla="*/ 5519737 w 5934075"/>
                  <a:gd name="connsiteY210" fmla="*/ 2000623 h 3848473"/>
                  <a:gd name="connsiteX211" fmla="*/ 5500687 w 5934075"/>
                  <a:gd name="connsiteY211" fmla="*/ 1995860 h 3848473"/>
                  <a:gd name="connsiteX212" fmla="*/ 5476875 w 5934075"/>
                  <a:gd name="connsiteY212" fmla="*/ 1986335 h 3848473"/>
                  <a:gd name="connsiteX213" fmla="*/ 5448300 w 5934075"/>
                  <a:gd name="connsiteY213" fmla="*/ 1976810 h 3848473"/>
                  <a:gd name="connsiteX214" fmla="*/ 5414962 w 5934075"/>
                  <a:gd name="connsiteY214" fmla="*/ 1962523 h 3848473"/>
                  <a:gd name="connsiteX215" fmla="*/ 5410200 w 5934075"/>
                  <a:gd name="connsiteY215" fmla="*/ 1948235 h 3848473"/>
                  <a:gd name="connsiteX216" fmla="*/ 5372100 w 5934075"/>
                  <a:gd name="connsiteY216" fmla="*/ 1924423 h 3848473"/>
                  <a:gd name="connsiteX217" fmla="*/ 5329237 w 5934075"/>
                  <a:gd name="connsiteY217" fmla="*/ 1900610 h 3848473"/>
                  <a:gd name="connsiteX218" fmla="*/ 5262562 w 5934075"/>
                  <a:gd name="connsiteY218" fmla="*/ 1824410 h 3848473"/>
                  <a:gd name="connsiteX219" fmla="*/ 5238750 w 5934075"/>
                  <a:gd name="connsiteY219" fmla="*/ 1805360 h 3848473"/>
                  <a:gd name="connsiteX220" fmla="*/ 5214937 w 5934075"/>
                  <a:gd name="connsiteY220" fmla="*/ 1800598 h 3848473"/>
                  <a:gd name="connsiteX221" fmla="*/ 5143500 w 5934075"/>
                  <a:gd name="connsiteY221" fmla="*/ 1762498 h 3848473"/>
                  <a:gd name="connsiteX222" fmla="*/ 4995862 w 5934075"/>
                  <a:gd name="connsiteY222" fmla="*/ 1719635 h 3848473"/>
                  <a:gd name="connsiteX223" fmla="*/ 4967287 w 5934075"/>
                  <a:gd name="connsiteY223" fmla="*/ 1714873 h 3848473"/>
                  <a:gd name="connsiteX224" fmla="*/ 4943475 w 5934075"/>
                  <a:gd name="connsiteY224" fmla="*/ 1710110 h 3848473"/>
                  <a:gd name="connsiteX225" fmla="*/ 4724400 w 5934075"/>
                  <a:gd name="connsiteY225" fmla="*/ 1700585 h 3848473"/>
                  <a:gd name="connsiteX226" fmla="*/ 4614862 w 5934075"/>
                  <a:gd name="connsiteY226" fmla="*/ 1714873 h 3848473"/>
                  <a:gd name="connsiteX227" fmla="*/ 4567237 w 5934075"/>
                  <a:gd name="connsiteY227" fmla="*/ 1743448 h 3848473"/>
                  <a:gd name="connsiteX228" fmla="*/ 4552950 w 5934075"/>
                  <a:gd name="connsiteY228" fmla="*/ 1748210 h 3848473"/>
                  <a:gd name="connsiteX229" fmla="*/ 4510087 w 5934075"/>
                  <a:gd name="connsiteY229" fmla="*/ 1800598 h 3848473"/>
                  <a:gd name="connsiteX230" fmla="*/ 4486275 w 5934075"/>
                  <a:gd name="connsiteY230" fmla="*/ 1833935 h 3848473"/>
                  <a:gd name="connsiteX231" fmla="*/ 4462462 w 5934075"/>
                  <a:gd name="connsiteY231" fmla="*/ 1857748 h 3848473"/>
                  <a:gd name="connsiteX232" fmla="*/ 4443412 w 5934075"/>
                  <a:gd name="connsiteY232" fmla="*/ 1881560 h 3848473"/>
                  <a:gd name="connsiteX233" fmla="*/ 4400550 w 5934075"/>
                  <a:gd name="connsiteY233" fmla="*/ 1924423 h 3848473"/>
                  <a:gd name="connsiteX234" fmla="*/ 4343400 w 5934075"/>
                  <a:gd name="connsiteY234" fmla="*/ 1972048 h 3848473"/>
                  <a:gd name="connsiteX235" fmla="*/ 4324350 w 5934075"/>
                  <a:gd name="connsiteY235" fmla="*/ 1981573 h 3848473"/>
                  <a:gd name="connsiteX236" fmla="*/ 4267200 w 5934075"/>
                  <a:gd name="connsiteY236" fmla="*/ 2014910 h 3848473"/>
                  <a:gd name="connsiteX237" fmla="*/ 4252912 w 5934075"/>
                  <a:gd name="connsiteY237" fmla="*/ 2019673 h 3848473"/>
                  <a:gd name="connsiteX238" fmla="*/ 4238625 w 5934075"/>
                  <a:gd name="connsiteY238" fmla="*/ 2029198 h 3848473"/>
                  <a:gd name="connsiteX239" fmla="*/ 4162425 w 5934075"/>
                  <a:gd name="connsiteY239" fmla="*/ 2038723 h 3848473"/>
                  <a:gd name="connsiteX240" fmla="*/ 4105275 w 5934075"/>
                  <a:gd name="connsiteY240" fmla="*/ 2048248 h 3848473"/>
                  <a:gd name="connsiteX241" fmla="*/ 4076700 w 5934075"/>
                  <a:gd name="connsiteY241" fmla="*/ 2053010 h 3848473"/>
                  <a:gd name="connsiteX242" fmla="*/ 4062412 w 5934075"/>
                  <a:gd name="connsiteY242" fmla="*/ 2057773 h 3848473"/>
                  <a:gd name="connsiteX243" fmla="*/ 4043362 w 5934075"/>
                  <a:gd name="connsiteY243" fmla="*/ 2062535 h 3848473"/>
                  <a:gd name="connsiteX244" fmla="*/ 4019550 w 5934075"/>
                  <a:gd name="connsiteY244" fmla="*/ 2072060 h 3848473"/>
                  <a:gd name="connsiteX245" fmla="*/ 3971925 w 5934075"/>
                  <a:gd name="connsiteY245" fmla="*/ 2081585 h 3848473"/>
                  <a:gd name="connsiteX246" fmla="*/ 3948112 w 5934075"/>
                  <a:gd name="connsiteY246" fmla="*/ 2091110 h 3848473"/>
                  <a:gd name="connsiteX247" fmla="*/ 3895725 w 5934075"/>
                  <a:gd name="connsiteY247" fmla="*/ 2105398 h 3848473"/>
                  <a:gd name="connsiteX248" fmla="*/ 3871912 w 5934075"/>
                  <a:gd name="connsiteY248" fmla="*/ 2114923 h 3848473"/>
                  <a:gd name="connsiteX249" fmla="*/ 3852862 w 5934075"/>
                  <a:gd name="connsiteY249" fmla="*/ 2129210 h 3848473"/>
                  <a:gd name="connsiteX250" fmla="*/ 3819525 w 5934075"/>
                  <a:gd name="connsiteY250" fmla="*/ 2138735 h 3848473"/>
                  <a:gd name="connsiteX251" fmla="*/ 3795712 w 5934075"/>
                  <a:gd name="connsiteY251" fmla="*/ 2153023 h 3848473"/>
                  <a:gd name="connsiteX252" fmla="*/ 3752850 w 5934075"/>
                  <a:gd name="connsiteY252" fmla="*/ 2181598 h 3848473"/>
                  <a:gd name="connsiteX253" fmla="*/ 3714750 w 5934075"/>
                  <a:gd name="connsiteY253" fmla="*/ 2200648 h 3848473"/>
                  <a:gd name="connsiteX254" fmla="*/ 3700462 w 5934075"/>
                  <a:gd name="connsiteY254" fmla="*/ 2214935 h 3848473"/>
                  <a:gd name="connsiteX255" fmla="*/ 3690937 w 5934075"/>
                  <a:gd name="connsiteY255" fmla="*/ 2229223 h 3848473"/>
                  <a:gd name="connsiteX256" fmla="*/ 3662362 w 5934075"/>
                  <a:gd name="connsiteY256" fmla="*/ 2248273 h 3848473"/>
                  <a:gd name="connsiteX257" fmla="*/ 3638550 w 5934075"/>
                  <a:gd name="connsiteY257" fmla="*/ 2267323 h 3848473"/>
                  <a:gd name="connsiteX258" fmla="*/ 3609975 w 5934075"/>
                  <a:gd name="connsiteY258" fmla="*/ 2276848 h 3848473"/>
                  <a:gd name="connsiteX259" fmla="*/ 3543300 w 5934075"/>
                  <a:gd name="connsiteY259" fmla="*/ 2305423 h 3848473"/>
                  <a:gd name="connsiteX260" fmla="*/ 3519487 w 5934075"/>
                  <a:gd name="connsiteY260" fmla="*/ 2314948 h 3848473"/>
                  <a:gd name="connsiteX261" fmla="*/ 3495675 w 5934075"/>
                  <a:gd name="connsiteY261" fmla="*/ 2329235 h 3848473"/>
                  <a:gd name="connsiteX262" fmla="*/ 3476625 w 5934075"/>
                  <a:gd name="connsiteY262" fmla="*/ 2333998 h 3848473"/>
                  <a:gd name="connsiteX263" fmla="*/ 3424237 w 5934075"/>
                  <a:gd name="connsiteY263" fmla="*/ 2357810 h 3848473"/>
                  <a:gd name="connsiteX264" fmla="*/ 3405187 w 5934075"/>
                  <a:gd name="connsiteY264" fmla="*/ 2372098 h 3848473"/>
                  <a:gd name="connsiteX265" fmla="*/ 3386137 w 5934075"/>
                  <a:gd name="connsiteY265" fmla="*/ 2381623 h 3848473"/>
                  <a:gd name="connsiteX266" fmla="*/ 3371850 w 5934075"/>
                  <a:gd name="connsiteY266" fmla="*/ 2391148 h 3848473"/>
                  <a:gd name="connsiteX267" fmla="*/ 3352800 w 5934075"/>
                  <a:gd name="connsiteY267" fmla="*/ 2395910 h 3848473"/>
                  <a:gd name="connsiteX268" fmla="*/ 3338512 w 5934075"/>
                  <a:gd name="connsiteY268" fmla="*/ 2410198 h 3848473"/>
                  <a:gd name="connsiteX269" fmla="*/ 3295650 w 5934075"/>
                  <a:gd name="connsiteY269" fmla="*/ 2429248 h 3848473"/>
                  <a:gd name="connsiteX270" fmla="*/ 3262312 w 5934075"/>
                  <a:gd name="connsiteY270" fmla="*/ 2448298 h 3848473"/>
                  <a:gd name="connsiteX271" fmla="*/ 3190875 w 5934075"/>
                  <a:gd name="connsiteY271" fmla="*/ 2481635 h 3848473"/>
                  <a:gd name="connsiteX272" fmla="*/ 3143250 w 5934075"/>
                  <a:gd name="connsiteY272" fmla="*/ 2495923 h 3848473"/>
                  <a:gd name="connsiteX273" fmla="*/ 3114675 w 5934075"/>
                  <a:gd name="connsiteY273" fmla="*/ 2510210 h 3848473"/>
                  <a:gd name="connsiteX274" fmla="*/ 3081337 w 5934075"/>
                  <a:gd name="connsiteY274" fmla="*/ 2524498 h 3848473"/>
                  <a:gd name="connsiteX275" fmla="*/ 3052762 w 5934075"/>
                  <a:gd name="connsiteY275" fmla="*/ 2538785 h 3848473"/>
                  <a:gd name="connsiteX276" fmla="*/ 3019425 w 5934075"/>
                  <a:gd name="connsiteY276" fmla="*/ 2553073 h 3848473"/>
                  <a:gd name="connsiteX277" fmla="*/ 2986087 w 5934075"/>
                  <a:gd name="connsiteY277" fmla="*/ 2581648 h 3848473"/>
                  <a:gd name="connsiteX278" fmla="*/ 2967037 w 5934075"/>
                  <a:gd name="connsiteY278" fmla="*/ 2591173 h 3848473"/>
                  <a:gd name="connsiteX279" fmla="*/ 2947987 w 5934075"/>
                  <a:gd name="connsiteY279" fmla="*/ 2605460 h 3848473"/>
                  <a:gd name="connsiteX280" fmla="*/ 2928937 w 5934075"/>
                  <a:gd name="connsiteY280" fmla="*/ 2614985 h 3848473"/>
                  <a:gd name="connsiteX281" fmla="*/ 2909887 w 5934075"/>
                  <a:gd name="connsiteY281" fmla="*/ 2634035 h 3848473"/>
                  <a:gd name="connsiteX282" fmla="*/ 2881312 w 5934075"/>
                  <a:gd name="connsiteY282" fmla="*/ 2653085 h 3848473"/>
                  <a:gd name="connsiteX283" fmla="*/ 2852737 w 5934075"/>
                  <a:gd name="connsiteY283" fmla="*/ 2681660 h 3848473"/>
                  <a:gd name="connsiteX284" fmla="*/ 2767012 w 5934075"/>
                  <a:gd name="connsiteY284" fmla="*/ 2743573 h 3848473"/>
                  <a:gd name="connsiteX285" fmla="*/ 2752725 w 5934075"/>
                  <a:gd name="connsiteY285" fmla="*/ 2762623 h 3848473"/>
                  <a:gd name="connsiteX286" fmla="*/ 2714625 w 5934075"/>
                  <a:gd name="connsiteY286" fmla="*/ 2786435 h 3848473"/>
                  <a:gd name="connsiteX287" fmla="*/ 2695575 w 5934075"/>
                  <a:gd name="connsiteY287" fmla="*/ 2800723 h 3848473"/>
                  <a:gd name="connsiteX288" fmla="*/ 2643187 w 5934075"/>
                  <a:gd name="connsiteY288" fmla="*/ 2843585 h 3848473"/>
                  <a:gd name="connsiteX289" fmla="*/ 2619375 w 5934075"/>
                  <a:gd name="connsiteY289" fmla="*/ 2853110 h 3848473"/>
                  <a:gd name="connsiteX290" fmla="*/ 2552700 w 5934075"/>
                  <a:gd name="connsiteY290" fmla="*/ 2900735 h 3848473"/>
                  <a:gd name="connsiteX291" fmla="*/ 2528887 w 5934075"/>
                  <a:gd name="connsiteY291" fmla="*/ 2905498 h 3848473"/>
                  <a:gd name="connsiteX292" fmla="*/ 2476500 w 5934075"/>
                  <a:gd name="connsiteY292" fmla="*/ 2924548 h 3848473"/>
                  <a:gd name="connsiteX293" fmla="*/ 2414587 w 5934075"/>
                  <a:gd name="connsiteY293" fmla="*/ 2934073 h 3848473"/>
                  <a:gd name="connsiteX294" fmla="*/ 2305050 w 5934075"/>
                  <a:gd name="connsiteY294" fmla="*/ 2943598 h 3848473"/>
                  <a:gd name="connsiteX295" fmla="*/ 2252662 w 5934075"/>
                  <a:gd name="connsiteY295" fmla="*/ 2957885 h 3848473"/>
                  <a:gd name="connsiteX296" fmla="*/ 2200275 w 5934075"/>
                  <a:gd name="connsiteY296" fmla="*/ 2967410 h 3848473"/>
                  <a:gd name="connsiteX297" fmla="*/ 2143125 w 5934075"/>
                  <a:gd name="connsiteY297" fmla="*/ 2986460 h 3848473"/>
                  <a:gd name="connsiteX298" fmla="*/ 2100262 w 5934075"/>
                  <a:gd name="connsiteY298" fmla="*/ 2995985 h 3848473"/>
                  <a:gd name="connsiteX299" fmla="*/ 2043112 w 5934075"/>
                  <a:gd name="connsiteY299" fmla="*/ 3005510 h 3848473"/>
                  <a:gd name="connsiteX300" fmla="*/ 2014537 w 5934075"/>
                  <a:gd name="connsiteY300" fmla="*/ 3015035 h 3848473"/>
                  <a:gd name="connsiteX301" fmla="*/ 1966912 w 5934075"/>
                  <a:gd name="connsiteY301" fmla="*/ 3024560 h 3848473"/>
                  <a:gd name="connsiteX302" fmla="*/ 1943100 w 5934075"/>
                  <a:gd name="connsiteY302" fmla="*/ 3034085 h 3848473"/>
                  <a:gd name="connsiteX303" fmla="*/ 1924050 w 5934075"/>
                  <a:gd name="connsiteY303" fmla="*/ 3048373 h 3848473"/>
                  <a:gd name="connsiteX304" fmla="*/ 1885950 w 5934075"/>
                  <a:gd name="connsiteY304" fmla="*/ 3057898 h 3848473"/>
                  <a:gd name="connsiteX305" fmla="*/ 1819275 w 5934075"/>
                  <a:gd name="connsiteY305" fmla="*/ 3076948 h 3848473"/>
                  <a:gd name="connsiteX306" fmla="*/ 1790700 w 5934075"/>
                  <a:gd name="connsiteY306" fmla="*/ 3081710 h 3848473"/>
                  <a:gd name="connsiteX307" fmla="*/ 1743075 w 5934075"/>
                  <a:gd name="connsiteY307" fmla="*/ 3095998 h 3848473"/>
                  <a:gd name="connsiteX308" fmla="*/ 1728787 w 5934075"/>
                  <a:gd name="connsiteY308" fmla="*/ 3100760 h 3848473"/>
                  <a:gd name="connsiteX309" fmla="*/ 1704975 w 5934075"/>
                  <a:gd name="connsiteY309" fmla="*/ 3105523 h 3848473"/>
                  <a:gd name="connsiteX310" fmla="*/ 1662112 w 5934075"/>
                  <a:gd name="connsiteY310" fmla="*/ 3124573 h 3848473"/>
                  <a:gd name="connsiteX311" fmla="*/ 1643062 w 5934075"/>
                  <a:gd name="connsiteY311" fmla="*/ 3134098 h 3848473"/>
                  <a:gd name="connsiteX312" fmla="*/ 1614487 w 5934075"/>
                  <a:gd name="connsiteY312" fmla="*/ 3143623 h 3848473"/>
                  <a:gd name="connsiteX313" fmla="*/ 1576387 w 5934075"/>
                  <a:gd name="connsiteY313" fmla="*/ 3153148 h 3848473"/>
                  <a:gd name="connsiteX314" fmla="*/ 1495425 w 5934075"/>
                  <a:gd name="connsiteY314" fmla="*/ 3181723 h 3848473"/>
                  <a:gd name="connsiteX315" fmla="*/ 1400175 w 5934075"/>
                  <a:gd name="connsiteY315" fmla="*/ 3229348 h 3848473"/>
                  <a:gd name="connsiteX316" fmla="*/ 1381125 w 5934075"/>
                  <a:gd name="connsiteY316" fmla="*/ 3238873 h 3848473"/>
                  <a:gd name="connsiteX317" fmla="*/ 1362075 w 5934075"/>
                  <a:gd name="connsiteY317" fmla="*/ 3248398 h 3848473"/>
                  <a:gd name="connsiteX318" fmla="*/ 1300162 w 5934075"/>
                  <a:gd name="connsiteY318" fmla="*/ 3276973 h 3848473"/>
                  <a:gd name="connsiteX319" fmla="*/ 1281112 w 5934075"/>
                  <a:gd name="connsiteY319" fmla="*/ 3286498 h 3848473"/>
                  <a:gd name="connsiteX320" fmla="*/ 1238250 w 5934075"/>
                  <a:gd name="connsiteY320" fmla="*/ 3315073 h 3848473"/>
                  <a:gd name="connsiteX321" fmla="*/ 1214437 w 5934075"/>
                  <a:gd name="connsiteY321" fmla="*/ 3319835 h 3848473"/>
                  <a:gd name="connsiteX322" fmla="*/ 1195387 w 5934075"/>
                  <a:gd name="connsiteY322" fmla="*/ 3334123 h 3848473"/>
                  <a:gd name="connsiteX323" fmla="*/ 1109662 w 5934075"/>
                  <a:gd name="connsiteY323" fmla="*/ 3367460 h 3848473"/>
                  <a:gd name="connsiteX324" fmla="*/ 1085850 w 5934075"/>
                  <a:gd name="connsiteY324" fmla="*/ 3372223 h 3848473"/>
                  <a:gd name="connsiteX325" fmla="*/ 1071562 w 5934075"/>
                  <a:gd name="connsiteY325" fmla="*/ 3376985 h 3848473"/>
                  <a:gd name="connsiteX326" fmla="*/ 1033462 w 5934075"/>
                  <a:gd name="connsiteY326" fmla="*/ 3386510 h 3848473"/>
                  <a:gd name="connsiteX327" fmla="*/ 1014412 w 5934075"/>
                  <a:gd name="connsiteY327" fmla="*/ 3391273 h 3848473"/>
                  <a:gd name="connsiteX328" fmla="*/ 962025 w 5934075"/>
                  <a:gd name="connsiteY328" fmla="*/ 3400798 h 3848473"/>
                  <a:gd name="connsiteX329" fmla="*/ 919162 w 5934075"/>
                  <a:gd name="connsiteY329" fmla="*/ 3410323 h 3848473"/>
                  <a:gd name="connsiteX330" fmla="*/ 900112 w 5934075"/>
                  <a:gd name="connsiteY330" fmla="*/ 3415085 h 3848473"/>
                  <a:gd name="connsiteX331" fmla="*/ 876300 w 5934075"/>
                  <a:gd name="connsiteY331" fmla="*/ 3419848 h 3848473"/>
                  <a:gd name="connsiteX332" fmla="*/ 833437 w 5934075"/>
                  <a:gd name="connsiteY332" fmla="*/ 3438898 h 3848473"/>
                  <a:gd name="connsiteX333" fmla="*/ 795337 w 5934075"/>
                  <a:gd name="connsiteY333" fmla="*/ 3448423 h 3848473"/>
                  <a:gd name="connsiteX334" fmla="*/ 733425 w 5934075"/>
                  <a:gd name="connsiteY334" fmla="*/ 3486523 h 3848473"/>
                  <a:gd name="connsiteX335" fmla="*/ 681037 w 5934075"/>
                  <a:gd name="connsiteY335" fmla="*/ 3524623 h 3848473"/>
                  <a:gd name="connsiteX336" fmla="*/ 652462 w 5934075"/>
                  <a:gd name="connsiteY336" fmla="*/ 3553198 h 3848473"/>
                  <a:gd name="connsiteX337" fmla="*/ 633412 w 5934075"/>
                  <a:gd name="connsiteY337" fmla="*/ 3586535 h 3848473"/>
                  <a:gd name="connsiteX338" fmla="*/ 619125 w 5934075"/>
                  <a:gd name="connsiteY338" fmla="*/ 3600823 h 3848473"/>
                  <a:gd name="connsiteX339" fmla="*/ 609600 w 5934075"/>
                  <a:gd name="connsiteY339" fmla="*/ 3619873 h 3848473"/>
                  <a:gd name="connsiteX340" fmla="*/ 566737 w 5934075"/>
                  <a:gd name="connsiteY340" fmla="*/ 3662735 h 3848473"/>
                  <a:gd name="connsiteX341" fmla="*/ 552450 w 5934075"/>
                  <a:gd name="connsiteY341" fmla="*/ 3672260 h 3848473"/>
                  <a:gd name="connsiteX342" fmla="*/ 538162 w 5934075"/>
                  <a:gd name="connsiteY342" fmla="*/ 3691310 h 3848473"/>
                  <a:gd name="connsiteX343" fmla="*/ 519112 w 5934075"/>
                  <a:gd name="connsiteY343" fmla="*/ 3700835 h 3848473"/>
                  <a:gd name="connsiteX344" fmla="*/ 504825 w 5934075"/>
                  <a:gd name="connsiteY344" fmla="*/ 3710360 h 3848473"/>
                  <a:gd name="connsiteX345" fmla="*/ 481012 w 5934075"/>
                  <a:gd name="connsiteY345" fmla="*/ 3724648 h 3848473"/>
                  <a:gd name="connsiteX346" fmla="*/ 419100 w 5934075"/>
                  <a:gd name="connsiteY346" fmla="*/ 3762748 h 3848473"/>
                  <a:gd name="connsiteX347" fmla="*/ 385762 w 5934075"/>
                  <a:gd name="connsiteY347" fmla="*/ 3772273 h 3848473"/>
                  <a:gd name="connsiteX348" fmla="*/ 347662 w 5934075"/>
                  <a:gd name="connsiteY348" fmla="*/ 3786560 h 3848473"/>
                  <a:gd name="connsiteX349" fmla="*/ 323850 w 5934075"/>
                  <a:gd name="connsiteY349" fmla="*/ 3800848 h 3848473"/>
                  <a:gd name="connsiteX350" fmla="*/ 280987 w 5934075"/>
                  <a:gd name="connsiteY350" fmla="*/ 3805610 h 3848473"/>
                  <a:gd name="connsiteX351" fmla="*/ 228600 w 5934075"/>
                  <a:gd name="connsiteY351" fmla="*/ 3819898 h 3848473"/>
                  <a:gd name="connsiteX352" fmla="*/ 190500 w 5934075"/>
                  <a:gd name="connsiteY352" fmla="*/ 3824660 h 3848473"/>
                  <a:gd name="connsiteX353" fmla="*/ 128587 w 5934075"/>
                  <a:gd name="connsiteY353" fmla="*/ 3834185 h 3848473"/>
                  <a:gd name="connsiteX354" fmla="*/ 80962 w 5934075"/>
                  <a:gd name="connsiteY354" fmla="*/ 3843710 h 3848473"/>
                  <a:gd name="connsiteX355" fmla="*/ 66675 w 5934075"/>
                  <a:gd name="connsiteY355" fmla="*/ 3848473 h 3848473"/>
                  <a:gd name="connsiteX0" fmla="*/ 1472 w 5945072"/>
                  <a:gd name="connsiteY0" fmla="*/ 4196136 h 4196136"/>
                  <a:gd name="connsiteX1" fmla="*/ 34809 w 5945072"/>
                  <a:gd name="connsiteY1" fmla="*/ 3824660 h 4196136"/>
                  <a:gd name="connsiteX2" fmla="*/ 20522 w 5945072"/>
                  <a:gd name="connsiteY2" fmla="*/ 3791323 h 4196136"/>
                  <a:gd name="connsiteX3" fmla="*/ 15759 w 5945072"/>
                  <a:gd name="connsiteY3" fmla="*/ 3719885 h 4196136"/>
                  <a:gd name="connsiteX4" fmla="*/ 10997 w 5945072"/>
                  <a:gd name="connsiteY4" fmla="*/ 3700835 h 4196136"/>
                  <a:gd name="connsiteX5" fmla="*/ 15759 w 5945072"/>
                  <a:gd name="connsiteY5" fmla="*/ 3596060 h 4196136"/>
                  <a:gd name="connsiteX6" fmla="*/ 25284 w 5945072"/>
                  <a:gd name="connsiteY6" fmla="*/ 3543673 h 4196136"/>
                  <a:gd name="connsiteX7" fmla="*/ 91959 w 5945072"/>
                  <a:gd name="connsiteY7" fmla="*/ 3457948 h 4196136"/>
                  <a:gd name="connsiteX8" fmla="*/ 111009 w 5945072"/>
                  <a:gd name="connsiteY8" fmla="*/ 3434135 h 4196136"/>
                  <a:gd name="connsiteX9" fmla="*/ 130059 w 5945072"/>
                  <a:gd name="connsiteY9" fmla="*/ 3424610 h 4196136"/>
                  <a:gd name="connsiteX10" fmla="*/ 144347 w 5945072"/>
                  <a:gd name="connsiteY10" fmla="*/ 3410323 h 4196136"/>
                  <a:gd name="connsiteX11" fmla="*/ 172922 w 5945072"/>
                  <a:gd name="connsiteY11" fmla="*/ 3391273 h 4196136"/>
                  <a:gd name="connsiteX12" fmla="*/ 234834 w 5945072"/>
                  <a:gd name="connsiteY12" fmla="*/ 3334123 h 4196136"/>
                  <a:gd name="connsiteX13" fmla="*/ 263409 w 5945072"/>
                  <a:gd name="connsiteY13" fmla="*/ 3315073 h 4196136"/>
                  <a:gd name="connsiteX14" fmla="*/ 344372 w 5945072"/>
                  <a:gd name="connsiteY14" fmla="*/ 3281735 h 4196136"/>
                  <a:gd name="connsiteX15" fmla="*/ 387234 w 5945072"/>
                  <a:gd name="connsiteY15" fmla="*/ 3262685 h 4196136"/>
                  <a:gd name="connsiteX16" fmla="*/ 425334 w 5945072"/>
                  <a:gd name="connsiteY16" fmla="*/ 3253160 h 4196136"/>
                  <a:gd name="connsiteX17" fmla="*/ 453909 w 5945072"/>
                  <a:gd name="connsiteY17" fmla="*/ 3238873 h 4196136"/>
                  <a:gd name="connsiteX18" fmla="*/ 477722 w 5945072"/>
                  <a:gd name="connsiteY18" fmla="*/ 3229348 h 4196136"/>
                  <a:gd name="connsiteX19" fmla="*/ 492009 w 5945072"/>
                  <a:gd name="connsiteY19" fmla="*/ 3224585 h 4196136"/>
                  <a:gd name="connsiteX20" fmla="*/ 506297 w 5945072"/>
                  <a:gd name="connsiteY20" fmla="*/ 3215060 h 4196136"/>
                  <a:gd name="connsiteX21" fmla="*/ 525347 w 5945072"/>
                  <a:gd name="connsiteY21" fmla="*/ 3210298 h 4196136"/>
                  <a:gd name="connsiteX22" fmla="*/ 549159 w 5945072"/>
                  <a:gd name="connsiteY22" fmla="*/ 3200773 h 4196136"/>
                  <a:gd name="connsiteX23" fmla="*/ 606309 w 5945072"/>
                  <a:gd name="connsiteY23" fmla="*/ 3172198 h 4196136"/>
                  <a:gd name="connsiteX24" fmla="*/ 634884 w 5945072"/>
                  <a:gd name="connsiteY24" fmla="*/ 3157910 h 4196136"/>
                  <a:gd name="connsiteX25" fmla="*/ 687272 w 5945072"/>
                  <a:gd name="connsiteY25" fmla="*/ 3138860 h 4196136"/>
                  <a:gd name="connsiteX26" fmla="*/ 739659 w 5945072"/>
                  <a:gd name="connsiteY26" fmla="*/ 3095998 h 4196136"/>
                  <a:gd name="connsiteX27" fmla="*/ 806334 w 5945072"/>
                  <a:gd name="connsiteY27" fmla="*/ 3053135 h 4196136"/>
                  <a:gd name="connsiteX28" fmla="*/ 825384 w 5945072"/>
                  <a:gd name="connsiteY28" fmla="*/ 3034085 h 4196136"/>
                  <a:gd name="connsiteX29" fmla="*/ 853959 w 5945072"/>
                  <a:gd name="connsiteY29" fmla="*/ 3010273 h 4196136"/>
                  <a:gd name="connsiteX30" fmla="*/ 868247 w 5945072"/>
                  <a:gd name="connsiteY30" fmla="*/ 2991223 h 4196136"/>
                  <a:gd name="connsiteX31" fmla="*/ 896822 w 5945072"/>
                  <a:gd name="connsiteY31" fmla="*/ 2972173 h 4196136"/>
                  <a:gd name="connsiteX32" fmla="*/ 934922 w 5945072"/>
                  <a:gd name="connsiteY32" fmla="*/ 2934073 h 4196136"/>
                  <a:gd name="connsiteX33" fmla="*/ 977784 w 5945072"/>
                  <a:gd name="connsiteY33" fmla="*/ 2919785 h 4196136"/>
                  <a:gd name="connsiteX34" fmla="*/ 996834 w 5945072"/>
                  <a:gd name="connsiteY34" fmla="*/ 2910260 h 4196136"/>
                  <a:gd name="connsiteX35" fmla="*/ 1073034 w 5945072"/>
                  <a:gd name="connsiteY35" fmla="*/ 2895973 h 4196136"/>
                  <a:gd name="connsiteX36" fmla="*/ 1153997 w 5945072"/>
                  <a:gd name="connsiteY36" fmla="*/ 2881685 h 4196136"/>
                  <a:gd name="connsiteX37" fmla="*/ 1206384 w 5945072"/>
                  <a:gd name="connsiteY37" fmla="*/ 2862635 h 4196136"/>
                  <a:gd name="connsiteX38" fmla="*/ 1234959 w 5945072"/>
                  <a:gd name="connsiteY38" fmla="*/ 2834060 h 4196136"/>
                  <a:gd name="connsiteX39" fmla="*/ 1254009 w 5945072"/>
                  <a:gd name="connsiteY39" fmla="*/ 2815010 h 4196136"/>
                  <a:gd name="connsiteX40" fmla="*/ 1287347 w 5945072"/>
                  <a:gd name="connsiteY40" fmla="*/ 2767385 h 4196136"/>
                  <a:gd name="connsiteX41" fmla="*/ 1306397 w 5945072"/>
                  <a:gd name="connsiteY41" fmla="*/ 2753098 h 4196136"/>
                  <a:gd name="connsiteX42" fmla="*/ 1325447 w 5945072"/>
                  <a:gd name="connsiteY42" fmla="*/ 2719760 h 4196136"/>
                  <a:gd name="connsiteX43" fmla="*/ 1344497 w 5945072"/>
                  <a:gd name="connsiteY43" fmla="*/ 2691185 h 4196136"/>
                  <a:gd name="connsiteX44" fmla="*/ 1363547 w 5945072"/>
                  <a:gd name="connsiteY44" fmla="*/ 2672135 h 4196136"/>
                  <a:gd name="connsiteX45" fmla="*/ 1373072 w 5945072"/>
                  <a:gd name="connsiteY45" fmla="*/ 2657848 h 4196136"/>
                  <a:gd name="connsiteX46" fmla="*/ 1387359 w 5945072"/>
                  <a:gd name="connsiteY46" fmla="*/ 2643560 h 4196136"/>
                  <a:gd name="connsiteX47" fmla="*/ 1401647 w 5945072"/>
                  <a:gd name="connsiteY47" fmla="*/ 2624510 h 4196136"/>
                  <a:gd name="connsiteX48" fmla="*/ 1482609 w 5945072"/>
                  <a:gd name="connsiteY48" fmla="*/ 2586410 h 4196136"/>
                  <a:gd name="connsiteX49" fmla="*/ 1530234 w 5945072"/>
                  <a:gd name="connsiteY49" fmla="*/ 2557835 h 4196136"/>
                  <a:gd name="connsiteX50" fmla="*/ 1563572 w 5945072"/>
                  <a:gd name="connsiteY50" fmla="*/ 2548310 h 4196136"/>
                  <a:gd name="connsiteX51" fmla="*/ 1577859 w 5945072"/>
                  <a:gd name="connsiteY51" fmla="*/ 2538785 h 4196136"/>
                  <a:gd name="connsiteX52" fmla="*/ 1644534 w 5945072"/>
                  <a:gd name="connsiteY52" fmla="*/ 2529260 h 4196136"/>
                  <a:gd name="connsiteX53" fmla="*/ 1682634 w 5945072"/>
                  <a:gd name="connsiteY53" fmla="*/ 2514973 h 4196136"/>
                  <a:gd name="connsiteX54" fmla="*/ 1725497 w 5945072"/>
                  <a:gd name="connsiteY54" fmla="*/ 2476873 h 4196136"/>
                  <a:gd name="connsiteX55" fmla="*/ 1744547 w 5945072"/>
                  <a:gd name="connsiteY55" fmla="*/ 2467348 h 4196136"/>
                  <a:gd name="connsiteX56" fmla="*/ 1768359 w 5945072"/>
                  <a:gd name="connsiteY56" fmla="*/ 2438773 h 4196136"/>
                  <a:gd name="connsiteX57" fmla="*/ 1796934 w 5945072"/>
                  <a:gd name="connsiteY57" fmla="*/ 2400673 h 4196136"/>
                  <a:gd name="connsiteX58" fmla="*/ 1892184 w 5945072"/>
                  <a:gd name="connsiteY58" fmla="*/ 2319710 h 4196136"/>
                  <a:gd name="connsiteX59" fmla="*/ 1911234 w 5945072"/>
                  <a:gd name="connsiteY59" fmla="*/ 2314948 h 4196136"/>
                  <a:gd name="connsiteX60" fmla="*/ 1930284 w 5945072"/>
                  <a:gd name="connsiteY60" fmla="*/ 2305423 h 4196136"/>
                  <a:gd name="connsiteX61" fmla="*/ 1944572 w 5945072"/>
                  <a:gd name="connsiteY61" fmla="*/ 2295898 h 4196136"/>
                  <a:gd name="connsiteX62" fmla="*/ 1977909 w 5945072"/>
                  <a:gd name="connsiteY62" fmla="*/ 2286373 h 4196136"/>
                  <a:gd name="connsiteX63" fmla="*/ 2001722 w 5945072"/>
                  <a:gd name="connsiteY63" fmla="*/ 2276848 h 4196136"/>
                  <a:gd name="connsiteX64" fmla="*/ 2016009 w 5945072"/>
                  <a:gd name="connsiteY64" fmla="*/ 2272085 h 4196136"/>
                  <a:gd name="connsiteX65" fmla="*/ 2039822 w 5945072"/>
                  <a:gd name="connsiteY65" fmla="*/ 2262560 h 4196136"/>
                  <a:gd name="connsiteX66" fmla="*/ 2101734 w 5945072"/>
                  <a:gd name="connsiteY66" fmla="*/ 2257798 h 4196136"/>
                  <a:gd name="connsiteX67" fmla="*/ 2154122 w 5945072"/>
                  <a:gd name="connsiteY67" fmla="*/ 2248273 h 4196136"/>
                  <a:gd name="connsiteX68" fmla="*/ 2177934 w 5945072"/>
                  <a:gd name="connsiteY68" fmla="*/ 2233985 h 4196136"/>
                  <a:gd name="connsiteX69" fmla="*/ 2196984 w 5945072"/>
                  <a:gd name="connsiteY69" fmla="*/ 2229223 h 4196136"/>
                  <a:gd name="connsiteX70" fmla="*/ 2235084 w 5945072"/>
                  <a:gd name="connsiteY70" fmla="*/ 2219698 h 4196136"/>
                  <a:gd name="connsiteX71" fmla="*/ 2268422 w 5945072"/>
                  <a:gd name="connsiteY71" fmla="*/ 2200648 h 4196136"/>
                  <a:gd name="connsiteX72" fmla="*/ 2282709 w 5945072"/>
                  <a:gd name="connsiteY72" fmla="*/ 2191123 h 4196136"/>
                  <a:gd name="connsiteX73" fmla="*/ 2325572 w 5945072"/>
                  <a:gd name="connsiteY73" fmla="*/ 2176835 h 4196136"/>
                  <a:gd name="connsiteX74" fmla="*/ 2335097 w 5945072"/>
                  <a:gd name="connsiteY74" fmla="*/ 2157785 h 4196136"/>
                  <a:gd name="connsiteX75" fmla="*/ 2435109 w 5945072"/>
                  <a:gd name="connsiteY75" fmla="*/ 2100635 h 4196136"/>
                  <a:gd name="connsiteX76" fmla="*/ 2492259 w 5945072"/>
                  <a:gd name="connsiteY76" fmla="*/ 2067298 h 4196136"/>
                  <a:gd name="connsiteX77" fmla="*/ 2506547 w 5945072"/>
                  <a:gd name="connsiteY77" fmla="*/ 2062535 h 4196136"/>
                  <a:gd name="connsiteX78" fmla="*/ 2530359 w 5945072"/>
                  <a:gd name="connsiteY78" fmla="*/ 2048248 h 4196136"/>
                  <a:gd name="connsiteX79" fmla="*/ 2568459 w 5945072"/>
                  <a:gd name="connsiteY79" fmla="*/ 2029198 h 4196136"/>
                  <a:gd name="connsiteX80" fmla="*/ 2601797 w 5945072"/>
                  <a:gd name="connsiteY80" fmla="*/ 2014910 h 4196136"/>
                  <a:gd name="connsiteX81" fmla="*/ 2663709 w 5945072"/>
                  <a:gd name="connsiteY81" fmla="*/ 1976810 h 4196136"/>
                  <a:gd name="connsiteX82" fmla="*/ 2701809 w 5945072"/>
                  <a:gd name="connsiteY82" fmla="*/ 1962523 h 4196136"/>
                  <a:gd name="connsiteX83" fmla="*/ 2744672 w 5945072"/>
                  <a:gd name="connsiteY83" fmla="*/ 1943473 h 4196136"/>
                  <a:gd name="connsiteX84" fmla="*/ 2768484 w 5945072"/>
                  <a:gd name="connsiteY84" fmla="*/ 1938710 h 4196136"/>
                  <a:gd name="connsiteX85" fmla="*/ 2797059 w 5945072"/>
                  <a:gd name="connsiteY85" fmla="*/ 1929185 h 4196136"/>
                  <a:gd name="connsiteX86" fmla="*/ 2844684 w 5945072"/>
                  <a:gd name="connsiteY86" fmla="*/ 1919660 h 4196136"/>
                  <a:gd name="connsiteX87" fmla="*/ 2882784 w 5945072"/>
                  <a:gd name="connsiteY87" fmla="*/ 1910135 h 4196136"/>
                  <a:gd name="connsiteX88" fmla="*/ 2930409 w 5945072"/>
                  <a:gd name="connsiteY88" fmla="*/ 1900610 h 4196136"/>
                  <a:gd name="connsiteX89" fmla="*/ 2944697 w 5945072"/>
                  <a:gd name="connsiteY89" fmla="*/ 1895848 h 4196136"/>
                  <a:gd name="connsiteX90" fmla="*/ 2997084 w 5945072"/>
                  <a:gd name="connsiteY90" fmla="*/ 1881560 h 4196136"/>
                  <a:gd name="connsiteX91" fmla="*/ 3044709 w 5945072"/>
                  <a:gd name="connsiteY91" fmla="*/ 1848223 h 4196136"/>
                  <a:gd name="connsiteX92" fmla="*/ 3078047 w 5945072"/>
                  <a:gd name="connsiteY92" fmla="*/ 1829173 h 4196136"/>
                  <a:gd name="connsiteX93" fmla="*/ 3120909 w 5945072"/>
                  <a:gd name="connsiteY93" fmla="*/ 1786310 h 4196136"/>
                  <a:gd name="connsiteX94" fmla="*/ 3159009 w 5945072"/>
                  <a:gd name="connsiteY94" fmla="*/ 1752973 h 4196136"/>
                  <a:gd name="connsiteX95" fmla="*/ 3187584 w 5945072"/>
                  <a:gd name="connsiteY95" fmla="*/ 1724398 h 4196136"/>
                  <a:gd name="connsiteX96" fmla="*/ 3201872 w 5945072"/>
                  <a:gd name="connsiteY96" fmla="*/ 1710110 h 4196136"/>
                  <a:gd name="connsiteX97" fmla="*/ 3216159 w 5945072"/>
                  <a:gd name="connsiteY97" fmla="*/ 1705348 h 4196136"/>
                  <a:gd name="connsiteX98" fmla="*/ 3263784 w 5945072"/>
                  <a:gd name="connsiteY98" fmla="*/ 1667248 h 4196136"/>
                  <a:gd name="connsiteX99" fmla="*/ 3306647 w 5945072"/>
                  <a:gd name="connsiteY99" fmla="*/ 1614860 h 4196136"/>
                  <a:gd name="connsiteX100" fmla="*/ 3339984 w 5945072"/>
                  <a:gd name="connsiteY100" fmla="*/ 1586285 h 4196136"/>
                  <a:gd name="connsiteX101" fmla="*/ 3354272 w 5945072"/>
                  <a:gd name="connsiteY101" fmla="*/ 1567235 h 4196136"/>
                  <a:gd name="connsiteX102" fmla="*/ 3420947 w 5945072"/>
                  <a:gd name="connsiteY102" fmla="*/ 1510085 h 4196136"/>
                  <a:gd name="connsiteX103" fmla="*/ 3430472 w 5945072"/>
                  <a:gd name="connsiteY103" fmla="*/ 1495798 h 4196136"/>
                  <a:gd name="connsiteX104" fmla="*/ 3468572 w 5945072"/>
                  <a:gd name="connsiteY104" fmla="*/ 1462460 h 4196136"/>
                  <a:gd name="connsiteX105" fmla="*/ 3487622 w 5945072"/>
                  <a:gd name="connsiteY105" fmla="*/ 1452935 h 4196136"/>
                  <a:gd name="connsiteX106" fmla="*/ 3511434 w 5945072"/>
                  <a:gd name="connsiteY106" fmla="*/ 1429123 h 4196136"/>
                  <a:gd name="connsiteX107" fmla="*/ 3525722 w 5945072"/>
                  <a:gd name="connsiteY107" fmla="*/ 1414835 h 4196136"/>
                  <a:gd name="connsiteX108" fmla="*/ 3587634 w 5945072"/>
                  <a:gd name="connsiteY108" fmla="*/ 1357685 h 4196136"/>
                  <a:gd name="connsiteX109" fmla="*/ 3611447 w 5945072"/>
                  <a:gd name="connsiteY109" fmla="*/ 1329110 h 4196136"/>
                  <a:gd name="connsiteX110" fmla="*/ 3630497 w 5945072"/>
                  <a:gd name="connsiteY110" fmla="*/ 1300535 h 4196136"/>
                  <a:gd name="connsiteX111" fmla="*/ 3644784 w 5945072"/>
                  <a:gd name="connsiteY111" fmla="*/ 1295773 h 4196136"/>
                  <a:gd name="connsiteX112" fmla="*/ 3716222 w 5945072"/>
                  <a:gd name="connsiteY112" fmla="*/ 1205285 h 4196136"/>
                  <a:gd name="connsiteX113" fmla="*/ 3735272 w 5945072"/>
                  <a:gd name="connsiteY113" fmla="*/ 1186235 h 4196136"/>
                  <a:gd name="connsiteX114" fmla="*/ 3787659 w 5945072"/>
                  <a:gd name="connsiteY114" fmla="*/ 1148135 h 4196136"/>
                  <a:gd name="connsiteX115" fmla="*/ 3806709 w 5945072"/>
                  <a:gd name="connsiteY115" fmla="*/ 1138610 h 4196136"/>
                  <a:gd name="connsiteX116" fmla="*/ 3835284 w 5945072"/>
                  <a:gd name="connsiteY116" fmla="*/ 1114798 h 4196136"/>
                  <a:gd name="connsiteX117" fmla="*/ 3868622 w 5945072"/>
                  <a:gd name="connsiteY117" fmla="*/ 1100510 h 4196136"/>
                  <a:gd name="connsiteX118" fmla="*/ 3911484 w 5945072"/>
                  <a:gd name="connsiteY118" fmla="*/ 1071935 h 4196136"/>
                  <a:gd name="connsiteX119" fmla="*/ 3925772 w 5945072"/>
                  <a:gd name="connsiteY119" fmla="*/ 1062410 h 4196136"/>
                  <a:gd name="connsiteX120" fmla="*/ 3944822 w 5945072"/>
                  <a:gd name="connsiteY120" fmla="*/ 1057648 h 4196136"/>
                  <a:gd name="connsiteX121" fmla="*/ 4021022 w 5945072"/>
                  <a:gd name="connsiteY121" fmla="*/ 1033835 h 4196136"/>
                  <a:gd name="connsiteX122" fmla="*/ 4068647 w 5945072"/>
                  <a:gd name="connsiteY122" fmla="*/ 1014785 h 4196136"/>
                  <a:gd name="connsiteX123" fmla="*/ 4101984 w 5945072"/>
                  <a:gd name="connsiteY123" fmla="*/ 1005260 h 4196136"/>
                  <a:gd name="connsiteX124" fmla="*/ 4140084 w 5945072"/>
                  <a:gd name="connsiteY124" fmla="*/ 1000498 h 4196136"/>
                  <a:gd name="connsiteX125" fmla="*/ 4182947 w 5945072"/>
                  <a:gd name="connsiteY125" fmla="*/ 990973 h 4196136"/>
                  <a:gd name="connsiteX126" fmla="*/ 4225809 w 5945072"/>
                  <a:gd name="connsiteY126" fmla="*/ 971923 h 4196136"/>
                  <a:gd name="connsiteX127" fmla="*/ 4263909 w 5945072"/>
                  <a:gd name="connsiteY127" fmla="*/ 962398 h 4196136"/>
                  <a:gd name="connsiteX128" fmla="*/ 4278197 w 5945072"/>
                  <a:gd name="connsiteY128" fmla="*/ 952873 h 4196136"/>
                  <a:gd name="connsiteX129" fmla="*/ 4316297 w 5945072"/>
                  <a:gd name="connsiteY129" fmla="*/ 938585 h 4196136"/>
                  <a:gd name="connsiteX130" fmla="*/ 4335347 w 5945072"/>
                  <a:gd name="connsiteY130" fmla="*/ 924298 h 4196136"/>
                  <a:gd name="connsiteX131" fmla="*/ 4368684 w 5945072"/>
                  <a:gd name="connsiteY131" fmla="*/ 895723 h 4196136"/>
                  <a:gd name="connsiteX132" fmla="*/ 4378209 w 5945072"/>
                  <a:gd name="connsiteY132" fmla="*/ 876673 h 4196136"/>
                  <a:gd name="connsiteX133" fmla="*/ 4397259 w 5945072"/>
                  <a:gd name="connsiteY133" fmla="*/ 857623 h 4196136"/>
                  <a:gd name="connsiteX134" fmla="*/ 4421072 w 5945072"/>
                  <a:gd name="connsiteY134" fmla="*/ 809998 h 4196136"/>
                  <a:gd name="connsiteX135" fmla="*/ 4435359 w 5945072"/>
                  <a:gd name="connsiteY135" fmla="*/ 786185 h 4196136"/>
                  <a:gd name="connsiteX136" fmla="*/ 4449647 w 5945072"/>
                  <a:gd name="connsiteY136" fmla="*/ 695698 h 4196136"/>
                  <a:gd name="connsiteX137" fmla="*/ 4459172 w 5945072"/>
                  <a:gd name="connsiteY137" fmla="*/ 581398 h 4196136"/>
                  <a:gd name="connsiteX138" fmla="*/ 4468697 w 5945072"/>
                  <a:gd name="connsiteY138" fmla="*/ 543298 h 4196136"/>
                  <a:gd name="connsiteX139" fmla="*/ 4473459 w 5945072"/>
                  <a:gd name="connsiteY139" fmla="*/ 500435 h 4196136"/>
                  <a:gd name="connsiteX140" fmla="*/ 4482984 w 5945072"/>
                  <a:gd name="connsiteY140" fmla="*/ 424235 h 4196136"/>
                  <a:gd name="connsiteX141" fmla="*/ 4487747 w 5945072"/>
                  <a:gd name="connsiteY141" fmla="*/ 381373 h 4196136"/>
                  <a:gd name="connsiteX142" fmla="*/ 4502034 w 5945072"/>
                  <a:gd name="connsiteY142" fmla="*/ 271835 h 4196136"/>
                  <a:gd name="connsiteX143" fmla="*/ 4506797 w 5945072"/>
                  <a:gd name="connsiteY143" fmla="*/ 233735 h 4196136"/>
                  <a:gd name="connsiteX144" fmla="*/ 4516322 w 5945072"/>
                  <a:gd name="connsiteY144" fmla="*/ 190873 h 4196136"/>
                  <a:gd name="connsiteX145" fmla="*/ 4521084 w 5945072"/>
                  <a:gd name="connsiteY145" fmla="*/ 152773 h 4196136"/>
                  <a:gd name="connsiteX146" fmla="*/ 4530609 w 5945072"/>
                  <a:gd name="connsiteY146" fmla="*/ 119435 h 4196136"/>
                  <a:gd name="connsiteX147" fmla="*/ 4535372 w 5945072"/>
                  <a:gd name="connsiteY147" fmla="*/ 95623 h 4196136"/>
                  <a:gd name="connsiteX148" fmla="*/ 4544897 w 5945072"/>
                  <a:gd name="connsiteY148" fmla="*/ 76573 h 4196136"/>
                  <a:gd name="connsiteX149" fmla="*/ 4554422 w 5945072"/>
                  <a:gd name="connsiteY149" fmla="*/ 52760 h 4196136"/>
                  <a:gd name="connsiteX150" fmla="*/ 4592522 w 5945072"/>
                  <a:gd name="connsiteY150" fmla="*/ 14660 h 4196136"/>
                  <a:gd name="connsiteX151" fmla="*/ 4611572 w 5945072"/>
                  <a:gd name="connsiteY151" fmla="*/ 9898 h 4196136"/>
                  <a:gd name="connsiteX152" fmla="*/ 4630622 w 5945072"/>
                  <a:gd name="connsiteY152" fmla="*/ 373 h 4196136"/>
                  <a:gd name="connsiteX153" fmla="*/ 4754447 w 5945072"/>
                  <a:gd name="connsiteY153" fmla="*/ 14660 h 4196136"/>
                  <a:gd name="connsiteX154" fmla="*/ 4792547 w 5945072"/>
                  <a:gd name="connsiteY154" fmla="*/ 28948 h 4196136"/>
                  <a:gd name="connsiteX155" fmla="*/ 4840172 w 5945072"/>
                  <a:gd name="connsiteY155" fmla="*/ 52760 h 4196136"/>
                  <a:gd name="connsiteX156" fmla="*/ 4878272 w 5945072"/>
                  <a:gd name="connsiteY156" fmla="*/ 86098 h 4196136"/>
                  <a:gd name="connsiteX157" fmla="*/ 4921134 w 5945072"/>
                  <a:gd name="connsiteY157" fmla="*/ 133723 h 4196136"/>
                  <a:gd name="connsiteX158" fmla="*/ 4968759 w 5945072"/>
                  <a:gd name="connsiteY158" fmla="*/ 200398 h 4196136"/>
                  <a:gd name="connsiteX159" fmla="*/ 4987809 w 5945072"/>
                  <a:gd name="connsiteY159" fmla="*/ 228973 h 4196136"/>
                  <a:gd name="connsiteX160" fmla="*/ 5006859 w 5945072"/>
                  <a:gd name="connsiteY160" fmla="*/ 252785 h 4196136"/>
                  <a:gd name="connsiteX161" fmla="*/ 5021147 w 5945072"/>
                  <a:gd name="connsiteY161" fmla="*/ 276598 h 4196136"/>
                  <a:gd name="connsiteX162" fmla="*/ 5040197 w 5945072"/>
                  <a:gd name="connsiteY162" fmla="*/ 300410 h 4196136"/>
                  <a:gd name="connsiteX163" fmla="*/ 5059247 w 5945072"/>
                  <a:gd name="connsiteY163" fmla="*/ 328985 h 4196136"/>
                  <a:gd name="connsiteX164" fmla="*/ 5078297 w 5945072"/>
                  <a:gd name="connsiteY164" fmla="*/ 362323 h 4196136"/>
                  <a:gd name="connsiteX165" fmla="*/ 5135447 w 5945072"/>
                  <a:gd name="connsiteY165" fmla="*/ 409948 h 4196136"/>
                  <a:gd name="connsiteX166" fmla="*/ 5154497 w 5945072"/>
                  <a:gd name="connsiteY166" fmla="*/ 419473 h 4196136"/>
                  <a:gd name="connsiteX167" fmla="*/ 5183072 w 5945072"/>
                  <a:gd name="connsiteY167" fmla="*/ 428998 h 4196136"/>
                  <a:gd name="connsiteX168" fmla="*/ 5264034 w 5945072"/>
                  <a:gd name="connsiteY168" fmla="*/ 471860 h 4196136"/>
                  <a:gd name="connsiteX169" fmla="*/ 5297372 w 5945072"/>
                  <a:gd name="connsiteY169" fmla="*/ 481385 h 4196136"/>
                  <a:gd name="connsiteX170" fmla="*/ 5311659 w 5945072"/>
                  <a:gd name="connsiteY170" fmla="*/ 486148 h 4196136"/>
                  <a:gd name="connsiteX171" fmla="*/ 5368809 w 5945072"/>
                  <a:gd name="connsiteY171" fmla="*/ 514723 h 4196136"/>
                  <a:gd name="connsiteX172" fmla="*/ 5397384 w 5945072"/>
                  <a:gd name="connsiteY172" fmla="*/ 529010 h 4196136"/>
                  <a:gd name="connsiteX173" fmla="*/ 5445009 w 5945072"/>
                  <a:gd name="connsiteY173" fmla="*/ 548060 h 4196136"/>
                  <a:gd name="connsiteX174" fmla="*/ 5478347 w 5945072"/>
                  <a:gd name="connsiteY174" fmla="*/ 571873 h 4196136"/>
                  <a:gd name="connsiteX175" fmla="*/ 5506922 w 5945072"/>
                  <a:gd name="connsiteY175" fmla="*/ 586160 h 4196136"/>
                  <a:gd name="connsiteX176" fmla="*/ 5530734 w 5945072"/>
                  <a:gd name="connsiteY176" fmla="*/ 605210 h 4196136"/>
                  <a:gd name="connsiteX177" fmla="*/ 5554547 w 5945072"/>
                  <a:gd name="connsiteY177" fmla="*/ 619498 h 4196136"/>
                  <a:gd name="connsiteX178" fmla="*/ 5597409 w 5945072"/>
                  <a:gd name="connsiteY178" fmla="*/ 652835 h 4196136"/>
                  <a:gd name="connsiteX179" fmla="*/ 5625984 w 5945072"/>
                  <a:gd name="connsiteY179" fmla="*/ 671885 h 4196136"/>
                  <a:gd name="connsiteX180" fmla="*/ 5659322 w 5945072"/>
                  <a:gd name="connsiteY180" fmla="*/ 714748 h 4196136"/>
                  <a:gd name="connsiteX181" fmla="*/ 5692659 w 5945072"/>
                  <a:gd name="connsiteY181" fmla="*/ 743323 h 4196136"/>
                  <a:gd name="connsiteX182" fmla="*/ 5721234 w 5945072"/>
                  <a:gd name="connsiteY182" fmla="*/ 786185 h 4196136"/>
                  <a:gd name="connsiteX183" fmla="*/ 5759334 w 5945072"/>
                  <a:gd name="connsiteY183" fmla="*/ 867148 h 4196136"/>
                  <a:gd name="connsiteX184" fmla="*/ 5778384 w 5945072"/>
                  <a:gd name="connsiteY184" fmla="*/ 957635 h 4196136"/>
                  <a:gd name="connsiteX185" fmla="*/ 5792672 w 5945072"/>
                  <a:gd name="connsiteY185" fmla="*/ 1000498 h 4196136"/>
                  <a:gd name="connsiteX186" fmla="*/ 5811722 w 5945072"/>
                  <a:gd name="connsiteY186" fmla="*/ 1081460 h 4196136"/>
                  <a:gd name="connsiteX187" fmla="*/ 5826009 w 5945072"/>
                  <a:gd name="connsiteY187" fmla="*/ 1124323 h 4196136"/>
                  <a:gd name="connsiteX188" fmla="*/ 5835534 w 5945072"/>
                  <a:gd name="connsiteY188" fmla="*/ 1157660 h 4196136"/>
                  <a:gd name="connsiteX189" fmla="*/ 5845059 w 5945072"/>
                  <a:gd name="connsiteY189" fmla="*/ 1181473 h 4196136"/>
                  <a:gd name="connsiteX190" fmla="*/ 5868872 w 5945072"/>
                  <a:gd name="connsiteY190" fmla="*/ 1248148 h 4196136"/>
                  <a:gd name="connsiteX191" fmla="*/ 5887922 w 5945072"/>
                  <a:gd name="connsiteY191" fmla="*/ 1295773 h 4196136"/>
                  <a:gd name="connsiteX192" fmla="*/ 5892684 w 5945072"/>
                  <a:gd name="connsiteY192" fmla="*/ 1329110 h 4196136"/>
                  <a:gd name="connsiteX193" fmla="*/ 5906972 w 5945072"/>
                  <a:gd name="connsiteY193" fmla="*/ 1362448 h 4196136"/>
                  <a:gd name="connsiteX194" fmla="*/ 5921259 w 5945072"/>
                  <a:gd name="connsiteY194" fmla="*/ 1471985 h 4196136"/>
                  <a:gd name="connsiteX195" fmla="*/ 5926022 w 5945072"/>
                  <a:gd name="connsiteY195" fmla="*/ 1505323 h 4196136"/>
                  <a:gd name="connsiteX196" fmla="*/ 5930784 w 5945072"/>
                  <a:gd name="connsiteY196" fmla="*/ 1529135 h 4196136"/>
                  <a:gd name="connsiteX197" fmla="*/ 5935547 w 5945072"/>
                  <a:gd name="connsiteY197" fmla="*/ 1610098 h 4196136"/>
                  <a:gd name="connsiteX198" fmla="*/ 5945072 w 5945072"/>
                  <a:gd name="connsiteY198" fmla="*/ 1705348 h 4196136"/>
                  <a:gd name="connsiteX199" fmla="*/ 5940309 w 5945072"/>
                  <a:gd name="connsiteY199" fmla="*/ 1948235 h 4196136"/>
                  <a:gd name="connsiteX200" fmla="*/ 5916497 w 5945072"/>
                  <a:gd name="connsiteY200" fmla="*/ 2029198 h 4196136"/>
                  <a:gd name="connsiteX201" fmla="*/ 5906972 w 5945072"/>
                  <a:gd name="connsiteY201" fmla="*/ 2053010 h 4196136"/>
                  <a:gd name="connsiteX202" fmla="*/ 5868872 w 5945072"/>
                  <a:gd name="connsiteY202" fmla="*/ 2076823 h 4196136"/>
                  <a:gd name="connsiteX203" fmla="*/ 5759334 w 5945072"/>
                  <a:gd name="connsiteY203" fmla="*/ 2067298 h 4196136"/>
                  <a:gd name="connsiteX204" fmla="*/ 5697422 w 5945072"/>
                  <a:gd name="connsiteY204" fmla="*/ 2048248 h 4196136"/>
                  <a:gd name="connsiteX205" fmla="*/ 5659322 w 5945072"/>
                  <a:gd name="connsiteY205" fmla="*/ 2038723 h 4196136"/>
                  <a:gd name="connsiteX206" fmla="*/ 5635509 w 5945072"/>
                  <a:gd name="connsiteY206" fmla="*/ 2029198 h 4196136"/>
                  <a:gd name="connsiteX207" fmla="*/ 5616459 w 5945072"/>
                  <a:gd name="connsiteY207" fmla="*/ 2024435 h 4196136"/>
                  <a:gd name="connsiteX208" fmla="*/ 5592647 w 5945072"/>
                  <a:gd name="connsiteY208" fmla="*/ 2014910 h 4196136"/>
                  <a:gd name="connsiteX209" fmla="*/ 5559309 w 5945072"/>
                  <a:gd name="connsiteY209" fmla="*/ 2010148 h 4196136"/>
                  <a:gd name="connsiteX210" fmla="*/ 5530734 w 5945072"/>
                  <a:gd name="connsiteY210" fmla="*/ 2000623 h 4196136"/>
                  <a:gd name="connsiteX211" fmla="*/ 5511684 w 5945072"/>
                  <a:gd name="connsiteY211" fmla="*/ 1995860 h 4196136"/>
                  <a:gd name="connsiteX212" fmla="*/ 5487872 w 5945072"/>
                  <a:gd name="connsiteY212" fmla="*/ 1986335 h 4196136"/>
                  <a:gd name="connsiteX213" fmla="*/ 5459297 w 5945072"/>
                  <a:gd name="connsiteY213" fmla="*/ 1976810 h 4196136"/>
                  <a:gd name="connsiteX214" fmla="*/ 5425959 w 5945072"/>
                  <a:gd name="connsiteY214" fmla="*/ 1962523 h 4196136"/>
                  <a:gd name="connsiteX215" fmla="*/ 5421197 w 5945072"/>
                  <a:gd name="connsiteY215" fmla="*/ 1948235 h 4196136"/>
                  <a:gd name="connsiteX216" fmla="*/ 5383097 w 5945072"/>
                  <a:gd name="connsiteY216" fmla="*/ 1924423 h 4196136"/>
                  <a:gd name="connsiteX217" fmla="*/ 5340234 w 5945072"/>
                  <a:gd name="connsiteY217" fmla="*/ 1900610 h 4196136"/>
                  <a:gd name="connsiteX218" fmla="*/ 5273559 w 5945072"/>
                  <a:gd name="connsiteY218" fmla="*/ 1824410 h 4196136"/>
                  <a:gd name="connsiteX219" fmla="*/ 5249747 w 5945072"/>
                  <a:gd name="connsiteY219" fmla="*/ 1805360 h 4196136"/>
                  <a:gd name="connsiteX220" fmla="*/ 5225934 w 5945072"/>
                  <a:gd name="connsiteY220" fmla="*/ 1800598 h 4196136"/>
                  <a:gd name="connsiteX221" fmla="*/ 5154497 w 5945072"/>
                  <a:gd name="connsiteY221" fmla="*/ 1762498 h 4196136"/>
                  <a:gd name="connsiteX222" fmla="*/ 5006859 w 5945072"/>
                  <a:gd name="connsiteY222" fmla="*/ 1719635 h 4196136"/>
                  <a:gd name="connsiteX223" fmla="*/ 4978284 w 5945072"/>
                  <a:gd name="connsiteY223" fmla="*/ 1714873 h 4196136"/>
                  <a:gd name="connsiteX224" fmla="*/ 4954472 w 5945072"/>
                  <a:gd name="connsiteY224" fmla="*/ 1710110 h 4196136"/>
                  <a:gd name="connsiteX225" fmla="*/ 4735397 w 5945072"/>
                  <a:gd name="connsiteY225" fmla="*/ 1700585 h 4196136"/>
                  <a:gd name="connsiteX226" fmla="*/ 4625859 w 5945072"/>
                  <a:gd name="connsiteY226" fmla="*/ 1714873 h 4196136"/>
                  <a:gd name="connsiteX227" fmla="*/ 4578234 w 5945072"/>
                  <a:gd name="connsiteY227" fmla="*/ 1743448 h 4196136"/>
                  <a:gd name="connsiteX228" fmla="*/ 4563947 w 5945072"/>
                  <a:gd name="connsiteY228" fmla="*/ 1748210 h 4196136"/>
                  <a:gd name="connsiteX229" fmla="*/ 4521084 w 5945072"/>
                  <a:gd name="connsiteY229" fmla="*/ 1800598 h 4196136"/>
                  <a:gd name="connsiteX230" fmla="*/ 4497272 w 5945072"/>
                  <a:gd name="connsiteY230" fmla="*/ 1833935 h 4196136"/>
                  <a:gd name="connsiteX231" fmla="*/ 4473459 w 5945072"/>
                  <a:gd name="connsiteY231" fmla="*/ 1857748 h 4196136"/>
                  <a:gd name="connsiteX232" fmla="*/ 4454409 w 5945072"/>
                  <a:gd name="connsiteY232" fmla="*/ 1881560 h 4196136"/>
                  <a:gd name="connsiteX233" fmla="*/ 4411547 w 5945072"/>
                  <a:gd name="connsiteY233" fmla="*/ 1924423 h 4196136"/>
                  <a:gd name="connsiteX234" fmla="*/ 4354397 w 5945072"/>
                  <a:gd name="connsiteY234" fmla="*/ 1972048 h 4196136"/>
                  <a:gd name="connsiteX235" fmla="*/ 4335347 w 5945072"/>
                  <a:gd name="connsiteY235" fmla="*/ 1981573 h 4196136"/>
                  <a:gd name="connsiteX236" fmla="*/ 4278197 w 5945072"/>
                  <a:gd name="connsiteY236" fmla="*/ 2014910 h 4196136"/>
                  <a:gd name="connsiteX237" fmla="*/ 4263909 w 5945072"/>
                  <a:gd name="connsiteY237" fmla="*/ 2019673 h 4196136"/>
                  <a:gd name="connsiteX238" fmla="*/ 4249622 w 5945072"/>
                  <a:gd name="connsiteY238" fmla="*/ 2029198 h 4196136"/>
                  <a:gd name="connsiteX239" fmla="*/ 4173422 w 5945072"/>
                  <a:gd name="connsiteY239" fmla="*/ 2038723 h 4196136"/>
                  <a:gd name="connsiteX240" fmla="*/ 4116272 w 5945072"/>
                  <a:gd name="connsiteY240" fmla="*/ 2048248 h 4196136"/>
                  <a:gd name="connsiteX241" fmla="*/ 4087697 w 5945072"/>
                  <a:gd name="connsiteY241" fmla="*/ 2053010 h 4196136"/>
                  <a:gd name="connsiteX242" fmla="*/ 4073409 w 5945072"/>
                  <a:gd name="connsiteY242" fmla="*/ 2057773 h 4196136"/>
                  <a:gd name="connsiteX243" fmla="*/ 4054359 w 5945072"/>
                  <a:gd name="connsiteY243" fmla="*/ 2062535 h 4196136"/>
                  <a:gd name="connsiteX244" fmla="*/ 4030547 w 5945072"/>
                  <a:gd name="connsiteY244" fmla="*/ 2072060 h 4196136"/>
                  <a:gd name="connsiteX245" fmla="*/ 3982922 w 5945072"/>
                  <a:gd name="connsiteY245" fmla="*/ 2081585 h 4196136"/>
                  <a:gd name="connsiteX246" fmla="*/ 3959109 w 5945072"/>
                  <a:gd name="connsiteY246" fmla="*/ 2091110 h 4196136"/>
                  <a:gd name="connsiteX247" fmla="*/ 3906722 w 5945072"/>
                  <a:gd name="connsiteY247" fmla="*/ 2105398 h 4196136"/>
                  <a:gd name="connsiteX248" fmla="*/ 3882909 w 5945072"/>
                  <a:gd name="connsiteY248" fmla="*/ 2114923 h 4196136"/>
                  <a:gd name="connsiteX249" fmla="*/ 3863859 w 5945072"/>
                  <a:gd name="connsiteY249" fmla="*/ 2129210 h 4196136"/>
                  <a:gd name="connsiteX250" fmla="*/ 3830522 w 5945072"/>
                  <a:gd name="connsiteY250" fmla="*/ 2138735 h 4196136"/>
                  <a:gd name="connsiteX251" fmla="*/ 3806709 w 5945072"/>
                  <a:gd name="connsiteY251" fmla="*/ 2153023 h 4196136"/>
                  <a:gd name="connsiteX252" fmla="*/ 3763847 w 5945072"/>
                  <a:gd name="connsiteY252" fmla="*/ 2181598 h 4196136"/>
                  <a:gd name="connsiteX253" fmla="*/ 3725747 w 5945072"/>
                  <a:gd name="connsiteY253" fmla="*/ 2200648 h 4196136"/>
                  <a:gd name="connsiteX254" fmla="*/ 3711459 w 5945072"/>
                  <a:gd name="connsiteY254" fmla="*/ 2214935 h 4196136"/>
                  <a:gd name="connsiteX255" fmla="*/ 3701934 w 5945072"/>
                  <a:gd name="connsiteY255" fmla="*/ 2229223 h 4196136"/>
                  <a:gd name="connsiteX256" fmla="*/ 3673359 w 5945072"/>
                  <a:gd name="connsiteY256" fmla="*/ 2248273 h 4196136"/>
                  <a:gd name="connsiteX257" fmla="*/ 3649547 w 5945072"/>
                  <a:gd name="connsiteY257" fmla="*/ 2267323 h 4196136"/>
                  <a:gd name="connsiteX258" fmla="*/ 3620972 w 5945072"/>
                  <a:gd name="connsiteY258" fmla="*/ 2276848 h 4196136"/>
                  <a:gd name="connsiteX259" fmla="*/ 3554297 w 5945072"/>
                  <a:gd name="connsiteY259" fmla="*/ 2305423 h 4196136"/>
                  <a:gd name="connsiteX260" fmla="*/ 3530484 w 5945072"/>
                  <a:gd name="connsiteY260" fmla="*/ 2314948 h 4196136"/>
                  <a:gd name="connsiteX261" fmla="*/ 3506672 w 5945072"/>
                  <a:gd name="connsiteY261" fmla="*/ 2329235 h 4196136"/>
                  <a:gd name="connsiteX262" fmla="*/ 3487622 w 5945072"/>
                  <a:gd name="connsiteY262" fmla="*/ 2333998 h 4196136"/>
                  <a:gd name="connsiteX263" fmla="*/ 3435234 w 5945072"/>
                  <a:gd name="connsiteY263" fmla="*/ 2357810 h 4196136"/>
                  <a:gd name="connsiteX264" fmla="*/ 3416184 w 5945072"/>
                  <a:gd name="connsiteY264" fmla="*/ 2372098 h 4196136"/>
                  <a:gd name="connsiteX265" fmla="*/ 3397134 w 5945072"/>
                  <a:gd name="connsiteY265" fmla="*/ 2381623 h 4196136"/>
                  <a:gd name="connsiteX266" fmla="*/ 3382847 w 5945072"/>
                  <a:gd name="connsiteY266" fmla="*/ 2391148 h 4196136"/>
                  <a:gd name="connsiteX267" fmla="*/ 3363797 w 5945072"/>
                  <a:gd name="connsiteY267" fmla="*/ 2395910 h 4196136"/>
                  <a:gd name="connsiteX268" fmla="*/ 3349509 w 5945072"/>
                  <a:gd name="connsiteY268" fmla="*/ 2410198 h 4196136"/>
                  <a:gd name="connsiteX269" fmla="*/ 3306647 w 5945072"/>
                  <a:gd name="connsiteY269" fmla="*/ 2429248 h 4196136"/>
                  <a:gd name="connsiteX270" fmla="*/ 3273309 w 5945072"/>
                  <a:gd name="connsiteY270" fmla="*/ 2448298 h 4196136"/>
                  <a:gd name="connsiteX271" fmla="*/ 3201872 w 5945072"/>
                  <a:gd name="connsiteY271" fmla="*/ 2481635 h 4196136"/>
                  <a:gd name="connsiteX272" fmla="*/ 3154247 w 5945072"/>
                  <a:gd name="connsiteY272" fmla="*/ 2495923 h 4196136"/>
                  <a:gd name="connsiteX273" fmla="*/ 3125672 w 5945072"/>
                  <a:gd name="connsiteY273" fmla="*/ 2510210 h 4196136"/>
                  <a:gd name="connsiteX274" fmla="*/ 3092334 w 5945072"/>
                  <a:gd name="connsiteY274" fmla="*/ 2524498 h 4196136"/>
                  <a:gd name="connsiteX275" fmla="*/ 3063759 w 5945072"/>
                  <a:gd name="connsiteY275" fmla="*/ 2538785 h 4196136"/>
                  <a:gd name="connsiteX276" fmla="*/ 3030422 w 5945072"/>
                  <a:gd name="connsiteY276" fmla="*/ 2553073 h 4196136"/>
                  <a:gd name="connsiteX277" fmla="*/ 2997084 w 5945072"/>
                  <a:gd name="connsiteY277" fmla="*/ 2581648 h 4196136"/>
                  <a:gd name="connsiteX278" fmla="*/ 2978034 w 5945072"/>
                  <a:gd name="connsiteY278" fmla="*/ 2591173 h 4196136"/>
                  <a:gd name="connsiteX279" fmla="*/ 2958984 w 5945072"/>
                  <a:gd name="connsiteY279" fmla="*/ 2605460 h 4196136"/>
                  <a:gd name="connsiteX280" fmla="*/ 2939934 w 5945072"/>
                  <a:gd name="connsiteY280" fmla="*/ 2614985 h 4196136"/>
                  <a:gd name="connsiteX281" fmla="*/ 2920884 w 5945072"/>
                  <a:gd name="connsiteY281" fmla="*/ 2634035 h 4196136"/>
                  <a:gd name="connsiteX282" fmla="*/ 2892309 w 5945072"/>
                  <a:gd name="connsiteY282" fmla="*/ 2653085 h 4196136"/>
                  <a:gd name="connsiteX283" fmla="*/ 2863734 w 5945072"/>
                  <a:gd name="connsiteY283" fmla="*/ 2681660 h 4196136"/>
                  <a:gd name="connsiteX284" fmla="*/ 2778009 w 5945072"/>
                  <a:gd name="connsiteY284" fmla="*/ 2743573 h 4196136"/>
                  <a:gd name="connsiteX285" fmla="*/ 2763722 w 5945072"/>
                  <a:gd name="connsiteY285" fmla="*/ 2762623 h 4196136"/>
                  <a:gd name="connsiteX286" fmla="*/ 2725622 w 5945072"/>
                  <a:gd name="connsiteY286" fmla="*/ 2786435 h 4196136"/>
                  <a:gd name="connsiteX287" fmla="*/ 2706572 w 5945072"/>
                  <a:gd name="connsiteY287" fmla="*/ 2800723 h 4196136"/>
                  <a:gd name="connsiteX288" fmla="*/ 2654184 w 5945072"/>
                  <a:gd name="connsiteY288" fmla="*/ 2843585 h 4196136"/>
                  <a:gd name="connsiteX289" fmla="*/ 2630372 w 5945072"/>
                  <a:gd name="connsiteY289" fmla="*/ 2853110 h 4196136"/>
                  <a:gd name="connsiteX290" fmla="*/ 2563697 w 5945072"/>
                  <a:gd name="connsiteY290" fmla="*/ 2900735 h 4196136"/>
                  <a:gd name="connsiteX291" fmla="*/ 2539884 w 5945072"/>
                  <a:gd name="connsiteY291" fmla="*/ 2905498 h 4196136"/>
                  <a:gd name="connsiteX292" fmla="*/ 2487497 w 5945072"/>
                  <a:gd name="connsiteY292" fmla="*/ 2924548 h 4196136"/>
                  <a:gd name="connsiteX293" fmla="*/ 2425584 w 5945072"/>
                  <a:gd name="connsiteY293" fmla="*/ 2934073 h 4196136"/>
                  <a:gd name="connsiteX294" fmla="*/ 2316047 w 5945072"/>
                  <a:gd name="connsiteY294" fmla="*/ 2943598 h 4196136"/>
                  <a:gd name="connsiteX295" fmla="*/ 2263659 w 5945072"/>
                  <a:gd name="connsiteY295" fmla="*/ 2957885 h 4196136"/>
                  <a:gd name="connsiteX296" fmla="*/ 2211272 w 5945072"/>
                  <a:gd name="connsiteY296" fmla="*/ 2967410 h 4196136"/>
                  <a:gd name="connsiteX297" fmla="*/ 2154122 w 5945072"/>
                  <a:gd name="connsiteY297" fmla="*/ 2986460 h 4196136"/>
                  <a:gd name="connsiteX298" fmla="*/ 2111259 w 5945072"/>
                  <a:gd name="connsiteY298" fmla="*/ 2995985 h 4196136"/>
                  <a:gd name="connsiteX299" fmla="*/ 2054109 w 5945072"/>
                  <a:gd name="connsiteY299" fmla="*/ 3005510 h 4196136"/>
                  <a:gd name="connsiteX300" fmla="*/ 2025534 w 5945072"/>
                  <a:gd name="connsiteY300" fmla="*/ 3015035 h 4196136"/>
                  <a:gd name="connsiteX301" fmla="*/ 1977909 w 5945072"/>
                  <a:gd name="connsiteY301" fmla="*/ 3024560 h 4196136"/>
                  <a:gd name="connsiteX302" fmla="*/ 1954097 w 5945072"/>
                  <a:gd name="connsiteY302" fmla="*/ 3034085 h 4196136"/>
                  <a:gd name="connsiteX303" fmla="*/ 1935047 w 5945072"/>
                  <a:gd name="connsiteY303" fmla="*/ 3048373 h 4196136"/>
                  <a:gd name="connsiteX304" fmla="*/ 1896947 w 5945072"/>
                  <a:gd name="connsiteY304" fmla="*/ 3057898 h 4196136"/>
                  <a:gd name="connsiteX305" fmla="*/ 1830272 w 5945072"/>
                  <a:gd name="connsiteY305" fmla="*/ 3076948 h 4196136"/>
                  <a:gd name="connsiteX306" fmla="*/ 1801697 w 5945072"/>
                  <a:gd name="connsiteY306" fmla="*/ 3081710 h 4196136"/>
                  <a:gd name="connsiteX307" fmla="*/ 1754072 w 5945072"/>
                  <a:gd name="connsiteY307" fmla="*/ 3095998 h 4196136"/>
                  <a:gd name="connsiteX308" fmla="*/ 1739784 w 5945072"/>
                  <a:gd name="connsiteY308" fmla="*/ 3100760 h 4196136"/>
                  <a:gd name="connsiteX309" fmla="*/ 1715972 w 5945072"/>
                  <a:gd name="connsiteY309" fmla="*/ 3105523 h 4196136"/>
                  <a:gd name="connsiteX310" fmla="*/ 1673109 w 5945072"/>
                  <a:gd name="connsiteY310" fmla="*/ 3124573 h 4196136"/>
                  <a:gd name="connsiteX311" fmla="*/ 1654059 w 5945072"/>
                  <a:gd name="connsiteY311" fmla="*/ 3134098 h 4196136"/>
                  <a:gd name="connsiteX312" fmla="*/ 1625484 w 5945072"/>
                  <a:gd name="connsiteY312" fmla="*/ 3143623 h 4196136"/>
                  <a:gd name="connsiteX313" fmla="*/ 1587384 w 5945072"/>
                  <a:gd name="connsiteY313" fmla="*/ 3153148 h 4196136"/>
                  <a:gd name="connsiteX314" fmla="*/ 1506422 w 5945072"/>
                  <a:gd name="connsiteY314" fmla="*/ 3181723 h 4196136"/>
                  <a:gd name="connsiteX315" fmla="*/ 1411172 w 5945072"/>
                  <a:gd name="connsiteY315" fmla="*/ 3229348 h 4196136"/>
                  <a:gd name="connsiteX316" fmla="*/ 1392122 w 5945072"/>
                  <a:gd name="connsiteY316" fmla="*/ 3238873 h 4196136"/>
                  <a:gd name="connsiteX317" fmla="*/ 1373072 w 5945072"/>
                  <a:gd name="connsiteY317" fmla="*/ 3248398 h 4196136"/>
                  <a:gd name="connsiteX318" fmla="*/ 1311159 w 5945072"/>
                  <a:gd name="connsiteY318" fmla="*/ 3276973 h 4196136"/>
                  <a:gd name="connsiteX319" fmla="*/ 1292109 w 5945072"/>
                  <a:gd name="connsiteY319" fmla="*/ 3286498 h 4196136"/>
                  <a:gd name="connsiteX320" fmla="*/ 1249247 w 5945072"/>
                  <a:gd name="connsiteY320" fmla="*/ 3315073 h 4196136"/>
                  <a:gd name="connsiteX321" fmla="*/ 1225434 w 5945072"/>
                  <a:gd name="connsiteY321" fmla="*/ 3319835 h 4196136"/>
                  <a:gd name="connsiteX322" fmla="*/ 1206384 w 5945072"/>
                  <a:gd name="connsiteY322" fmla="*/ 3334123 h 4196136"/>
                  <a:gd name="connsiteX323" fmla="*/ 1120659 w 5945072"/>
                  <a:gd name="connsiteY323" fmla="*/ 3367460 h 4196136"/>
                  <a:gd name="connsiteX324" fmla="*/ 1096847 w 5945072"/>
                  <a:gd name="connsiteY324" fmla="*/ 3372223 h 4196136"/>
                  <a:gd name="connsiteX325" fmla="*/ 1082559 w 5945072"/>
                  <a:gd name="connsiteY325" fmla="*/ 3376985 h 4196136"/>
                  <a:gd name="connsiteX326" fmla="*/ 1044459 w 5945072"/>
                  <a:gd name="connsiteY326" fmla="*/ 3386510 h 4196136"/>
                  <a:gd name="connsiteX327" fmla="*/ 1025409 w 5945072"/>
                  <a:gd name="connsiteY327" fmla="*/ 3391273 h 4196136"/>
                  <a:gd name="connsiteX328" fmla="*/ 973022 w 5945072"/>
                  <a:gd name="connsiteY328" fmla="*/ 3400798 h 4196136"/>
                  <a:gd name="connsiteX329" fmla="*/ 930159 w 5945072"/>
                  <a:gd name="connsiteY329" fmla="*/ 3410323 h 4196136"/>
                  <a:gd name="connsiteX330" fmla="*/ 911109 w 5945072"/>
                  <a:gd name="connsiteY330" fmla="*/ 3415085 h 4196136"/>
                  <a:gd name="connsiteX331" fmla="*/ 887297 w 5945072"/>
                  <a:gd name="connsiteY331" fmla="*/ 3419848 h 4196136"/>
                  <a:gd name="connsiteX332" fmla="*/ 844434 w 5945072"/>
                  <a:gd name="connsiteY332" fmla="*/ 3438898 h 4196136"/>
                  <a:gd name="connsiteX333" fmla="*/ 806334 w 5945072"/>
                  <a:gd name="connsiteY333" fmla="*/ 3448423 h 4196136"/>
                  <a:gd name="connsiteX334" fmla="*/ 744422 w 5945072"/>
                  <a:gd name="connsiteY334" fmla="*/ 3486523 h 4196136"/>
                  <a:gd name="connsiteX335" fmla="*/ 692034 w 5945072"/>
                  <a:gd name="connsiteY335" fmla="*/ 3524623 h 4196136"/>
                  <a:gd name="connsiteX336" fmla="*/ 663459 w 5945072"/>
                  <a:gd name="connsiteY336" fmla="*/ 3553198 h 4196136"/>
                  <a:gd name="connsiteX337" fmla="*/ 644409 w 5945072"/>
                  <a:gd name="connsiteY337" fmla="*/ 3586535 h 4196136"/>
                  <a:gd name="connsiteX338" fmla="*/ 630122 w 5945072"/>
                  <a:gd name="connsiteY338" fmla="*/ 3600823 h 4196136"/>
                  <a:gd name="connsiteX339" fmla="*/ 620597 w 5945072"/>
                  <a:gd name="connsiteY339" fmla="*/ 3619873 h 4196136"/>
                  <a:gd name="connsiteX340" fmla="*/ 577734 w 5945072"/>
                  <a:gd name="connsiteY340" fmla="*/ 3662735 h 4196136"/>
                  <a:gd name="connsiteX341" fmla="*/ 563447 w 5945072"/>
                  <a:gd name="connsiteY341" fmla="*/ 3672260 h 4196136"/>
                  <a:gd name="connsiteX342" fmla="*/ 549159 w 5945072"/>
                  <a:gd name="connsiteY342" fmla="*/ 3691310 h 4196136"/>
                  <a:gd name="connsiteX343" fmla="*/ 530109 w 5945072"/>
                  <a:gd name="connsiteY343" fmla="*/ 3700835 h 4196136"/>
                  <a:gd name="connsiteX344" fmla="*/ 515822 w 5945072"/>
                  <a:gd name="connsiteY344" fmla="*/ 3710360 h 4196136"/>
                  <a:gd name="connsiteX345" fmla="*/ 492009 w 5945072"/>
                  <a:gd name="connsiteY345" fmla="*/ 3724648 h 4196136"/>
                  <a:gd name="connsiteX346" fmla="*/ 430097 w 5945072"/>
                  <a:gd name="connsiteY346" fmla="*/ 3762748 h 4196136"/>
                  <a:gd name="connsiteX347" fmla="*/ 396759 w 5945072"/>
                  <a:gd name="connsiteY347" fmla="*/ 3772273 h 4196136"/>
                  <a:gd name="connsiteX348" fmla="*/ 358659 w 5945072"/>
                  <a:gd name="connsiteY348" fmla="*/ 3786560 h 4196136"/>
                  <a:gd name="connsiteX349" fmla="*/ 334847 w 5945072"/>
                  <a:gd name="connsiteY349" fmla="*/ 3800848 h 4196136"/>
                  <a:gd name="connsiteX350" fmla="*/ 291984 w 5945072"/>
                  <a:gd name="connsiteY350" fmla="*/ 3805610 h 4196136"/>
                  <a:gd name="connsiteX351" fmla="*/ 239597 w 5945072"/>
                  <a:gd name="connsiteY351" fmla="*/ 3819898 h 4196136"/>
                  <a:gd name="connsiteX352" fmla="*/ 201497 w 5945072"/>
                  <a:gd name="connsiteY352" fmla="*/ 3824660 h 4196136"/>
                  <a:gd name="connsiteX353" fmla="*/ 139584 w 5945072"/>
                  <a:gd name="connsiteY353" fmla="*/ 3834185 h 4196136"/>
                  <a:gd name="connsiteX354" fmla="*/ 91959 w 5945072"/>
                  <a:gd name="connsiteY354" fmla="*/ 3843710 h 4196136"/>
                  <a:gd name="connsiteX355" fmla="*/ 1472 w 5945072"/>
                  <a:gd name="connsiteY355" fmla="*/ 4196136 h 4196136"/>
                  <a:gd name="connsiteX0" fmla="*/ 1472 w 5945072"/>
                  <a:gd name="connsiteY0" fmla="*/ 4196136 h 4386638"/>
                  <a:gd name="connsiteX1" fmla="*/ 34809 w 5945072"/>
                  <a:gd name="connsiteY1" fmla="*/ 3824660 h 4386638"/>
                  <a:gd name="connsiteX2" fmla="*/ 20522 w 5945072"/>
                  <a:gd name="connsiteY2" fmla="*/ 3791323 h 4386638"/>
                  <a:gd name="connsiteX3" fmla="*/ 15759 w 5945072"/>
                  <a:gd name="connsiteY3" fmla="*/ 3719885 h 4386638"/>
                  <a:gd name="connsiteX4" fmla="*/ 10997 w 5945072"/>
                  <a:gd name="connsiteY4" fmla="*/ 3700835 h 4386638"/>
                  <a:gd name="connsiteX5" fmla="*/ 15759 w 5945072"/>
                  <a:gd name="connsiteY5" fmla="*/ 3596060 h 4386638"/>
                  <a:gd name="connsiteX6" fmla="*/ 25284 w 5945072"/>
                  <a:gd name="connsiteY6" fmla="*/ 3543673 h 4386638"/>
                  <a:gd name="connsiteX7" fmla="*/ 91959 w 5945072"/>
                  <a:gd name="connsiteY7" fmla="*/ 3457948 h 4386638"/>
                  <a:gd name="connsiteX8" fmla="*/ 111009 w 5945072"/>
                  <a:gd name="connsiteY8" fmla="*/ 3434135 h 4386638"/>
                  <a:gd name="connsiteX9" fmla="*/ 130059 w 5945072"/>
                  <a:gd name="connsiteY9" fmla="*/ 3424610 h 4386638"/>
                  <a:gd name="connsiteX10" fmla="*/ 144347 w 5945072"/>
                  <a:gd name="connsiteY10" fmla="*/ 3410323 h 4386638"/>
                  <a:gd name="connsiteX11" fmla="*/ 172922 w 5945072"/>
                  <a:gd name="connsiteY11" fmla="*/ 3391273 h 4386638"/>
                  <a:gd name="connsiteX12" fmla="*/ 234834 w 5945072"/>
                  <a:gd name="connsiteY12" fmla="*/ 3334123 h 4386638"/>
                  <a:gd name="connsiteX13" fmla="*/ 263409 w 5945072"/>
                  <a:gd name="connsiteY13" fmla="*/ 3315073 h 4386638"/>
                  <a:gd name="connsiteX14" fmla="*/ 344372 w 5945072"/>
                  <a:gd name="connsiteY14" fmla="*/ 3281735 h 4386638"/>
                  <a:gd name="connsiteX15" fmla="*/ 387234 w 5945072"/>
                  <a:gd name="connsiteY15" fmla="*/ 3262685 h 4386638"/>
                  <a:gd name="connsiteX16" fmla="*/ 425334 w 5945072"/>
                  <a:gd name="connsiteY16" fmla="*/ 3253160 h 4386638"/>
                  <a:gd name="connsiteX17" fmla="*/ 453909 w 5945072"/>
                  <a:gd name="connsiteY17" fmla="*/ 3238873 h 4386638"/>
                  <a:gd name="connsiteX18" fmla="*/ 477722 w 5945072"/>
                  <a:gd name="connsiteY18" fmla="*/ 3229348 h 4386638"/>
                  <a:gd name="connsiteX19" fmla="*/ 492009 w 5945072"/>
                  <a:gd name="connsiteY19" fmla="*/ 3224585 h 4386638"/>
                  <a:gd name="connsiteX20" fmla="*/ 506297 w 5945072"/>
                  <a:gd name="connsiteY20" fmla="*/ 3215060 h 4386638"/>
                  <a:gd name="connsiteX21" fmla="*/ 525347 w 5945072"/>
                  <a:gd name="connsiteY21" fmla="*/ 3210298 h 4386638"/>
                  <a:gd name="connsiteX22" fmla="*/ 549159 w 5945072"/>
                  <a:gd name="connsiteY22" fmla="*/ 3200773 h 4386638"/>
                  <a:gd name="connsiteX23" fmla="*/ 606309 w 5945072"/>
                  <a:gd name="connsiteY23" fmla="*/ 3172198 h 4386638"/>
                  <a:gd name="connsiteX24" fmla="*/ 634884 w 5945072"/>
                  <a:gd name="connsiteY24" fmla="*/ 3157910 h 4386638"/>
                  <a:gd name="connsiteX25" fmla="*/ 687272 w 5945072"/>
                  <a:gd name="connsiteY25" fmla="*/ 3138860 h 4386638"/>
                  <a:gd name="connsiteX26" fmla="*/ 739659 w 5945072"/>
                  <a:gd name="connsiteY26" fmla="*/ 3095998 h 4386638"/>
                  <a:gd name="connsiteX27" fmla="*/ 806334 w 5945072"/>
                  <a:gd name="connsiteY27" fmla="*/ 3053135 h 4386638"/>
                  <a:gd name="connsiteX28" fmla="*/ 825384 w 5945072"/>
                  <a:gd name="connsiteY28" fmla="*/ 3034085 h 4386638"/>
                  <a:gd name="connsiteX29" fmla="*/ 853959 w 5945072"/>
                  <a:gd name="connsiteY29" fmla="*/ 3010273 h 4386638"/>
                  <a:gd name="connsiteX30" fmla="*/ 868247 w 5945072"/>
                  <a:gd name="connsiteY30" fmla="*/ 2991223 h 4386638"/>
                  <a:gd name="connsiteX31" fmla="*/ 896822 w 5945072"/>
                  <a:gd name="connsiteY31" fmla="*/ 2972173 h 4386638"/>
                  <a:gd name="connsiteX32" fmla="*/ 934922 w 5945072"/>
                  <a:gd name="connsiteY32" fmla="*/ 2934073 h 4386638"/>
                  <a:gd name="connsiteX33" fmla="*/ 977784 w 5945072"/>
                  <a:gd name="connsiteY33" fmla="*/ 2919785 h 4386638"/>
                  <a:gd name="connsiteX34" fmla="*/ 996834 w 5945072"/>
                  <a:gd name="connsiteY34" fmla="*/ 2910260 h 4386638"/>
                  <a:gd name="connsiteX35" fmla="*/ 1073034 w 5945072"/>
                  <a:gd name="connsiteY35" fmla="*/ 2895973 h 4386638"/>
                  <a:gd name="connsiteX36" fmla="*/ 1153997 w 5945072"/>
                  <a:gd name="connsiteY36" fmla="*/ 2881685 h 4386638"/>
                  <a:gd name="connsiteX37" fmla="*/ 1206384 w 5945072"/>
                  <a:gd name="connsiteY37" fmla="*/ 2862635 h 4386638"/>
                  <a:gd name="connsiteX38" fmla="*/ 1234959 w 5945072"/>
                  <a:gd name="connsiteY38" fmla="*/ 2834060 h 4386638"/>
                  <a:gd name="connsiteX39" fmla="*/ 1254009 w 5945072"/>
                  <a:gd name="connsiteY39" fmla="*/ 2815010 h 4386638"/>
                  <a:gd name="connsiteX40" fmla="*/ 1287347 w 5945072"/>
                  <a:gd name="connsiteY40" fmla="*/ 2767385 h 4386638"/>
                  <a:gd name="connsiteX41" fmla="*/ 1306397 w 5945072"/>
                  <a:gd name="connsiteY41" fmla="*/ 2753098 h 4386638"/>
                  <a:gd name="connsiteX42" fmla="*/ 1325447 w 5945072"/>
                  <a:gd name="connsiteY42" fmla="*/ 2719760 h 4386638"/>
                  <a:gd name="connsiteX43" fmla="*/ 1344497 w 5945072"/>
                  <a:gd name="connsiteY43" fmla="*/ 2691185 h 4386638"/>
                  <a:gd name="connsiteX44" fmla="*/ 1363547 w 5945072"/>
                  <a:gd name="connsiteY44" fmla="*/ 2672135 h 4386638"/>
                  <a:gd name="connsiteX45" fmla="*/ 1373072 w 5945072"/>
                  <a:gd name="connsiteY45" fmla="*/ 2657848 h 4386638"/>
                  <a:gd name="connsiteX46" fmla="*/ 1387359 w 5945072"/>
                  <a:gd name="connsiteY46" fmla="*/ 2643560 h 4386638"/>
                  <a:gd name="connsiteX47" fmla="*/ 1401647 w 5945072"/>
                  <a:gd name="connsiteY47" fmla="*/ 2624510 h 4386638"/>
                  <a:gd name="connsiteX48" fmla="*/ 1482609 w 5945072"/>
                  <a:gd name="connsiteY48" fmla="*/ 2586410 h 4386638"/>
                  <a:gd name="connsiteX49" fmla="*/ 1530234 w 5945072"/>
                  <a:gd name="connsiteY49" fmla="*/ 2557835 h 4386638"/>
                  <a:gd name="connsiteX50" fmla="*/ 1563572 w 5945072"/>
                  <a:gd name="connsiteY50" fmla="*/ 2548310 h 4386638"/>
                  <a:gd name="connsiteX51" fmla="*/ 1577859 w 5945072"/>
                  <a:gd name="connsiteY51" fmla="*/ 2538785 h 4386638"/>
                  <a:gd name="connsiteX52" fmla="*/ 1644534 w 5945072"/>
                  <a:gd name="connsiteY52" fmla="*/ 2529260 h 4386638"/>
                  <a:gd name="connsiteX53" fmla="*/ 1682634 w 5945072"/>
                  <a:gd name="connsiteY53" fmla="*/ 2514973 h 4386638"/>
                  <a:gd name="connsiteX54" fmla="*/ 1725497 w 5945072"/>
                  <a:gd name="connsiteY54" fmla="*/ 2476873 h 4386638"/>
                  <a:gd name="connsiteX55" fmla="*/ 1744547 w 5945072"/>
                  <a:gd name="connsiteY55" fmla="*/ 2467348 h 4386638"/>
                  <a:gd name="connsiteX56" fmla="*/ 1768359 w 5945072"/>
                  <a:gd name="connsiteY56" fmla="*/ 2438773 h 4386638"/>
                  <a:gd name="connsiteX57" fmla="*/ 1796934 w 5945072"/>
                  <a:gd name="connsiteY57" fmla="*/ 2400673 h 4386638"/>
                  <a:gd name="connsiteX58" fmla="*/ 1892184 w 5945072"/>
                  <a:gd name="connsiteY58" fmla="*/ 2319710 h 4386638"/>
                  <a:gd name="connsiteX59" fmla="*/ 1911234 w 5945072"/>
                  <a:gd name="connsiteY59" fmla="*/ 2314948 h 4386638"/>
                  <a:gd name="connsiteX60" fmla="*/ 1930284 w 5945072"/>
                  <a:gd name="connsiteY60" fmla="*/ 2305423 h 4386638"/>
                  <a:gd name="connsiteX61" fmla="*/ 1944572 w 5945072"/>
                  <a:gd name="connsiteY61" fmla="*/ 2295898 h 4386638"/>
                  <a:gd name="connsiteX62" fmla="*/ 1977909 w 5945072"/>
                  <a:gd name="connsiteY62" fmla="*/ 2286373 h 4386638"/>
                  <a:gd name="connsiteX63" fmla="*/ 2001722 w 5945072"/>
                  <a:gd name="connsiteY63" fmla="*/ 2276848 h 4386638"/>
                  <a:gd name="connsiteX64" fmla="*/ 2016009 w 5945072"/>
                  <a:gd name="connsiteY64" fmla="*/ 2272085 h 4386638"/>
                  <a:gd name="connsiteX65" fmla="*/ 2039822 w 5945072"/>
                  <a:gd name="connsiteY65" fmla="*/ 2262560 h 4386638"/>
                  <a:gd name="connsiteX66" fmla="*/ 2101734 w 5945072"/>
                  <a:gd name="connsiteY66" fmla="*/ 2257798 h 4386638"/>
                  <a:gd name="connsiteX67" fmla="*/ 2154122 w 5945072"/>
                  <a:gd name="connsiteY67" fmla="*/ 2248273 h 4386638"/>
                  <a:gd name="connsiteX68" fmla="*/ 2177934 w 5945072"/>
                  <a:gd name="connsiteY68" fmla="*/ 2233985 h 4386638"/>
                  <a:gd name="connsiteX69" fmla="*/ 2196984 w 5945072"/>
                  <a:gd name="connsiteY69" fmla="*/ 2229223 h 4386638"/>
                  <a:gd name="connsiteX70" fmla="*/ 2235084 w 5945072"/>
                  <a:gd name="connsiteY70" fmla="*/ 2219698 h 4386638"/>
                  <a:gd name="connsiteX71" fmla="*/ 2268422 w 5945072"/>
                  <a:gd name="connsiteY71" fmla="*/ 2200648 h 4386638"/>
                  <a:gd name="connsiteX72" fmla="*/ 2282709 w 5945072"/>
                  <a:gd name="connsiteY72" fmla="*/ 2191123 h 4386638"/>
                  <a:gd name="connsiteX73" fmla="*/ 2325572 w 5945072"/>
                  <a:gd name="connsiteY73" fmla="*/ 2176835 h 4386638"/>
                  <a:gd name="connsiteX74" fmla="*/ 2335097 w 5945072"/>
                  <a:gd name="connsiteY74" fmla="*/ 2157785 h 4386638"/>
                  <a:gd name="connsiteX75" fmla="*/ 2435109 w 5945072"/>
                  <a:gd name="connsiteY75" fmla="*/ 2100635 h 4386638"/>
                  <a:gd name="connsiteX76" fmla="*/ 2492259 w 5945072"/>
                  <a:gd name="connsiteY76" fmla="*/ 2067298 h 4386638"/>
                  <a:gd name="connsiteX77" fmla="*/ 2506547 w 5945072"/>
                  <a:gd name="connsiteY77" fmla="*/ 2062535 h 4386638"/>
                  <a:gd name="connsiteX78" fmla="*/ 2530359 w 5945072"/>
                  <a:gd name="connsiteY78" fmla="*/ 2048248 h 4386638"/>
                  <a:gd name="connsiteX79" fmla="*/ 2568459 w 5945072"/>
                  <a:gd name="connsiteY79" fmla="*/ 2029198 h 4386638"/>
                  <a:gd name="connsiteX80" fmla="*/ 2601797 w 5945072"/>
                  <a:gd name="connsiteY80" fmla="*/ 2014910 h 4386638"/>
                  <a:gd name="connsiteX81" fmla="*/ 2663709 w 5945072"/>
                  <a:gd name="connsiteY81" fmla="*/ 1976810 h 4386638"/>
                  <a:gd name="connsiteX82" fmla="*/ 2701809 w 5945072"/>
                  <a:gd name="connsiteY82" fmla="*/ 1962523 h 4386638"/>
                  <a:gd name="connsiteX83" fmla="*/ 2744672 w 5945072"/>
                  <a:gd name="connsiteY83" fmla="*/ 1943473 h 4386638"/>
                  <a:gd name="connsiteX84" fmla="*/ 2768484 w 5945072"/>
                  <a:gd name="connsiteY84" fmla="*/ 1938710 h 4386638"/>
                  <a:gd name="connsiteX85" fmla="*/ 2797059 w 5945072"/>
                  <a:gd name="connsiteY85" fmla="*/ 1929185 h 4386638"/>
                  <a:gd name="connsiteX86" fmla="*/ 2844684 w 5945072"/>
                  <a:gd name="connsiteY86" fmla="*/ 1919660 h 4386638"/>
                  <a:gd name="connsiteX87" fmla="*/ 2882784 w 5945072"/>
                  <a:gd name="connsiteY87" fmla="*/ 1910135 h 4386638"/>
                  <a:gd name="connsiteX88" fmla="*/ 2930409 w 5945072"/>
                  <a:gd name="connsiteY88" fmla="*/ 1900610 h 4386638"/>
                  <a:gd name="connsiteX89" fmla="*/ 2944697 w 5945072"/>
                  <a:gd name="connsiteY89" fmla="*/ 1895848 h 4386638"/>
                  <a:gd name="connsiteX90" fmla="*/ 2997084 w 5945072"/>
                  <a:gd name="connsiteY90" fmla="*/ 1881560 h 4386638"/>
                  <a:gd name="connsiteX91" fmla="*/ 3044709 w 5945072"/>
                  <a:gd name="connsiteY91" fmla="*/ 1848223 h 4386638"/>
                  <a:gd name="connsiteX92" fmla="*/ 3078047 w 5945072"/>
                  <a:gd name="connsiteY92" fmla="*/ 1829173 h 4386638"/>
                  <a:gd name="connsiteX93" fmla="*/ 3120909 w 5945072"/>
                  <a:gd name="connsiteY93" fmla="*/ 1786310 h 4386638"/>
                  <a:gd name="connsiteX94" fmla="*/ 3159009 w 5945072"/>
                  <a:gd name="connsiteY94" fmla="*/ 1752973 h 4386638"/>
                  <a:gd name="connsiteX95" fmla="*/ 3187584 w 5945072"/>
                  <a:gd name="connsiteY95" fmla="*/ 1724398 h 4386638"/>
                  <a:gd name="connsiteX96" fmla="*/ 3201872 w 5945072"/>
                  <a:gd name="connsiteY96" fmla="*/ 1710110 h 4386638"/>
                  <a:gd name="connsiteX97" fmla="*/ 3216159 w 5945072"/>
                  <a:gd name="connsiteY97" fmla="*/ 1705348 h 4386638"/>
                  <a:gd name="connsiteX98" fmla="*/ 3263784 w 5945072"/>
                  <a:gd name="connsiteY98" fmla="*/ 1667248 h 4386638"/>
                  <a:gd name="connsiteX99" fmla="*/ 3306647 w 5945072"/>
                  <a:gd name="connsiteY99" fmla="*/ 1614860 h 4386638"/>
                  <a:gd name="connsiteX100" fmla="*/ 3339984 w 5945072"/>
                  <a:gd name="connsiteY100" fmla="*/ 1586285 h 4386638"/>
                  <a:gd name="connsiteX101" fmla="*/ 3354272 w 5945072"/>
                  <a:gd name="connsiteY101" fmla="*/ 1567235 h 4386638"/>
                  <a:gd name="connsiteX102" fmla="*/ 3420947 w 5945072"/>
                  <a:gd name="connsiteY102" fmla="*/ 1510085 h 4386638"/>
                  <a:gd name="connsiteX103" fmla="*/ 3430472 w 5945072"/>
                  <a:gd name="connsiteY103" fmla="*/ 1495798 h 4386638"/>
                  <a:gd name="connsiteX104" fmla="*/ 3468572 w 5945072"/>
                  <a:gd name="connsiteY104" fmla="*/ 1462460 h 4386638"/>
                  <a:gd name="connsiteX105" fmla="*/ 3487622 w 5945072"/>
                  <a:gd name="connsiteY105" fmla="*/ 1452935 h 4386638"/>
                  <a:gd name="connsiteX106" fmla="*/ 3511434 w 5945072"/>
                  <a:gd name="connsiteY106" fmla="*/ 1429123 h 4386638"/>
                  <a:gd name="connsiteX107" fmla="*/ 3525722 w 5945072"/>
                  <a:gd name="connsiteY107" fmla="*/ 1414835 h 4386638"/>
                  <a:gd name="connsiteX108" fmla="*/ 3587634 w 5945072"/>
                  <a:gd name="connsiteY108" fmla="*/ 1357685 h 4386638"/>
                  <a:gd name="connsiteX109" fmla="*/ 3611447 w 5945072"/>
                  <a:gd name="connsiteY109" fmla="*/ 1329110 h 4386638"/>
                  <a:gd name="connsiteX110" fmla="*/ 3630497 w 5945072"/>
                  <a:gd name="connsiteY110" fmla="*/ 1300535 h 4386638"/>
                  <a:gd name="connsiteX111" fmla="*/ 3644784 w 5945072"/>
                  <a:gd name="connsiteY111" fmla="*/ 1295773 h 4386638"/>
                  <a:gd name="connsiteX112" fmla="*/ 3716222 w 5945072"/>
                  <a:gd name="connsiteY112" fmla="*/ 1205285 h 4386638"/>
                  <a:gd name="connsiteX113" fmla="*/ 3735272 w 5945072"/>
                  <a:gd name="connsiteY113" fmla="*/ 1186235 h 4386638"/>
                  <a:gd name="connsiteX114" fmla="*/ 3787659 w 5945072"/>
                  <a:gd name="connsiteY114" fmla="*/ 1148135 h 4386638"/>
                  <a:gd name="connsiteX115" fmla="*/ 3806709 w 5945072"/>
                  <a:gd name="connsiteY115" fmla="*/ 1138610 h 4386638"/>
                  <a:gd name="connsiteX116" fmla="*/ 3835284 w 5945072"/>
                  <a:gd name="connsiteY116" fmla="*/ 1114798 h 4386638"/>
                  <a:gd name="connsiteX117" fmla="*/ 3868622 w 5945072"/>
                  <a:gd name="connsiteY117" fmla="*/ 1100510 h 4386638"/>
                  <a:gd name="connsiteX118" fmla="*/ 3911484 w 5945072"/>
                  <a:gd name="connsiteY118" fmla="*/ 1071935 h 4386638"/>
                  <a:gd name="connsiteX119" fmla="*/ 3925772 w 5945072"/>
                  <a:gd name="connsiteY119" fmla="*/ 1062410 h 4386638"/>
                  <a:gd name="connsiteX120" fmla="*/ 3944822 w 5945072"/>
                  <a:gd name="connsiteY120" fmla="*/ 1057648 h 4386638"/>
                  <a:gd name="connsiteX121" fmla="*/ 4021022 w 5945072"/>
                  <a:gd name="connsiteY121" fmla="*/ 1033835 h 4386638"/>
                  <a:gd name="connsiteX122" fmla="*/ 4068647 w 5945072"/>
                  <a:gd name="connsiteY122" fmla="*/ 1014785 h 4386638"/>
                  <a:gd name="connsiteX123" fmla="*/ 4101984 w 5945072"/>
                  <a:gd name="connsiteY123" fmla="*/ 1005260 h 4386638"/>
                  <a:gd name="connsiteX124" fmla="*/ 4140084 w 5945072"/>
                  <a:gd name="connsiteY124" fmla="*/ 1000498 h 4386638"/>
                  <a:gd name="connsiteX125" fmla="*/ 4182947 w 5945072"/>
                  <a:gd name="connsiteY125" fmla="*/ 990973 h 4386638"/>
                  <a:gd name="connsiteX126" fmla="*/ 4225809 w 5945072"/>
                  <a:gd name="connsiteY126" fmla="*/ 971923 h 4386638"/>
                  <a:gd name="connsiteX127" fmla="*/ 4263909 w 5945072"/>
                  <a:gd name="connsiteY127" fmla="*/ 962398 h 4386638"/>
                  <a:gd name="connsiteX128" fmla="*/ 4278197 w 5945072"/>
                  <a:gd name="connsiteY128" fmla="*/ 952873 h 4386638"/>
                  <a:gd name="connsiteX129" fmla="*/ 4316297 w 5945072"/>
                  <a:gd name="connsiteY129" fmla="*/ 938585 h 4386638"/>
                  <a:gd name="connsiteX130" fmla="*/ 4335347 w 5945072"/>
                  <a:gd name="connsiteY130" fmla="*/ 924298 h 4386638"/>
                  <a:gd name="connsiteX131" fmla="*/ 4368684 w 5945072"/>
                  <a:gd name="connsiteY131" fmla="*/ 895723 h 4386638"/>
                  <a:gd name="connsiteX132" fmla="*/ 4378209 w 5945072"/>
                  <a:gd name="connsiteY132" fmla="*/ 876673 h 4386638"/>
                  <a:gd name="connsiteX133" fmla="*/ 4397259 w 5945072"/>
                  <a:gd name="connsiteY133" fmla="*/ 857623 h 4386638"/>
                  <a:gd name="connsiteX134" fmla="*/ 4421072 w 5945072"/>
                  <a:gd name="connsiteY134" fmla="*/ 809998 h 4386638"/>
                  <a:gd name="connsiteX135" fmla="*/ 4435359 w 5945072"/>
                  <a:gd name="connsiteY135" fmla="*/ 786185 h 4386638"/>
                  <a:gd name="connsiteX136" fmla="*/ 4449647 w 5945072"/>
                  <a:gd name="connsiteY136" fmla="*/ 695698 h 4386638"/>
                  <a:gd name="connsiteX137" fmla="*/ 4459172 w 5945072"/>
                  <a:gd name="connsiteY137" fmla="*/ 581398 h 4386638"/>
                  <a:gd name="connsiteX138" fmla="*/ 4468697 w 5945072"/>
                  <a:gd name="connsiteY138" fmla="*/ 543298 h 4386638"/>
                  <a:gd name="connsiteX139" fmla="*/ 4473459 w 5945072"/>
                  <a:gd name="connsiteY139" fmla="*/ 500435 h 4386638"/>
                  <a:gd name="connsiteX140" fmla="*/ 4482984 w 5945072"/>
                  <a:gd name="connsiteY140" fmla="*/ 424235 h 4386638"/>
                  <a:gd name="connsiteX141" fmla="*/ 4487747 w 5945072"/>
                  <a:gd name="connsiteY141" fmla="*/ 381373 h 4386638"/>
                  <a:gd name="connsiteX142" fmla="*/ 4502034 w 5945072"/>
                  <a:gd name="connsiteY142" fmla="*/ 271835 h 4386638"/>
                  <a:gd name="connsiteX143" fmla="*/ 4506797 w 5945072"/>
                  <a:gd name="connsiteY143" fmla="*/ 233735 h 4386638"/>
                  <a:gd name="connsiteX144" fmla="*/ 4516322 w 5945072"/>
                  <a:gd name="connsiteY144" fmla="*/ 190873 h 4386638"/>
                  <a:gd name="connsiteX145" fmla="*/ 4521084 w 5945072"/>
                  <a:gd name="connsiteY145" fmla="*/ 152773 h 4386638"/>
                  <a:gd name="connsiteX146" fmla="*/ 4530609 w 5945072"/>
                  <a:gd name="connsiteY146" fmla="*/ 119435 h 4386638"/>
                  <a:gd name="connsiteX147" fmla="*/ 4535372 w 5945072"/>
                  <a:gd name="connsiteY147" fmla="*/ 95623 h 4386638"/>
                  <a:gd name="connsiteX148" fmla="*/ 4544897 w 5945072"/>
                  <a:gd name="connsiteY148" fmla="*/ 76573 h 4386638"/>
                  <a:gd name="connsiteX149" fmla="*/ 4554422 w 5945072"/>
                  <a:gd name="connsiteY149" fmla="*/ 52760 h 4386638"/>
                  <a:gd name="connsiteX150" fmla="*/ 4592522 w 5945072"/>
                  <a:gd name="connsiteY150" fmla="*/ 14660 h 4386638"/>
                  <a:gd name="connsiteX151" fmla="*/ 4611572 w 5945072"/>
                  <a:gd name="connsiteY151" fmla="*/ 9898 h 4386638"/>
                  <a:gd name="connsiteX152" fmla="*/ 4630622 w 5945072"/>
                  <a:gd name="connsiteY152" fmla="*/ 373 h 4386638"/>
                  <a:gd name="connsiteX153" fmla="*/ 4754447 w 5945072"/>
                  <a:gd name="connsiteY153" fmla="*/ 14660 h 4386638"/>
                  <a:gd name="connsiteX154" fmla="*/ 4792547 w 5945072"/>
                  <a:gd name="connsiteY154" fmla="*/ 28948 h 4386638"/>
                  <a:gd name="connsiteX155" fmla="*/ 4840172 w 5945072"/>
                  <a:gd name="connsiteY155" fmla="*/ 52760 h 4386638"/>
                  <a:gd name="connsiteX156" fmla="*/ 4878272 w 5945072"/>
                  <a:gd name="connsiteY156" fmla="*/ 86098 h 4386638"/>
                  <a:gd name="connsiteX157" fmla="*/ 4921134 w 5945072"/>
                  <a:gd name="connsiteY157" fmla="*/ 133723 h 4386638"/>
                  <a:gd name="connsiteX158" fmla="*/ 4968759 w 5945072"/>
                  <a:gd name="connsiteY158" fmla="*/ 200398 h 4386638"/>
                  <a:gd name="connsiteX159" fmla="*/ 4987809 w 5945072"/>
                  <a:gd name="connsiteY159" fmla="*/ 228973 h 4386638"/>
                  <a:gd name="connsiteX160" fmla="*/ 5006859 w 5945072"/>
                  <a:gd name="connsiteY160" fmla="*/ 252785 h 4386638"/>
                  <a:gd name="connsiteX161" fmla="*/ 5021147 w 5945072"/>
                  <a:gd name="connsiteY161" fmla="*/ 276598 h 4386638"/>
                  <a:gd name="connsiteX162" fmla="*/ 5040197 w 5945072"/>
                  <a:gd name="connsiteY162" fmla="*/ 300410 h 4386638"/>
                  <a:gd name="connsiteX163" fmla="*/ 5059247 w 5945072"/>
                  <a:gd name="connsiteY163" fmla="*/ 328985 h 4386638"/>
                  <a:gd name="connsiteX164" fmla="*/ 5078297 w 5945072"/>
                  <a:gd name="connsiteY164" fmla="*/ 362323 h 4386638"/>
                  <a:gd name="connsiteX165" fmla="*/ 5135447 w 5945072"/>
                  <a:gd name="connsiteY165" fmla="*/ 409948 h 4386638"/>
                  <a:gd name="connsiteX166" fmla="*/ 5154497 w 5945072"/>
                  <a:gd name="connsiteY166" fmla="*/ 419473 h 4386638"/>
                  <a:gd name="connsiteX167" fmla="*/ 5183072 w 5945072"/>
                  <a:gd name="connsiteY167" fmla="*/ 428998 h 4386638"/>
                  <a:gd name="connsiteX168" fmla="*/ 5264034 w 5945072"/>
                  <a:gd name="connsiteY168" fmla="*/ 471860 h 4386638"/>
                  <a:gd name="connsiteX169" fmla="*/ 5297372 w 5945072"/>
                  <a:gd name="connsiteY169" fmla="*/ 481385 h 4386638"/>
                  <a:gd name="connsiteX170" fmla="*/ 5311659 w 5945072"/>
                  <a:gd name="connsiteY170" fmla="*/ 486148 h 4386638"/>
                  <a:gd name="connsiteX171" fmla="*/ 5368809 w 5945072"/>
                  <a:gd name="connsiteY171" fmla="*/ 514723 h 4386638"/>
                  <a:gd name="connsiteX172" fmla="*/ 5397384 w 5945072"/>
                  <a:gd name="connsiteY172" fmla="*/ 529010 h 4386638"/>
                  <a:gd name="connsiteX173" fmla="*/ 5445009 w 5945072"/>
                  <a:gd name="connsiteY173" fmla="*/ 548060 h 4386638"/>
                  <a:gd name="connsiteX174" fmla="*/ 5478347 w 5945072"/>
                  <a:gd name="connsiteY174" fmla="*/ 571873 h 4386638"/>
                  <a:gd name="connsiteX175" fmla="*/ 5506922 w 5945072"/>
                  <a:gd name="connsiteY175" fmla="*/ 586160 h 4386638"/>
                  <a:gd name="connsiteX176" fmla="*/ 5530734 w 5945072"/>
                  <a:gd name="connsiteY176" fmla="*/ 605210 h 4386638"/>
                  <a:gd name="connsiteX177" fmla="*/ 5554547 w 5945072"/>
                  <a:gd name="connsiteY177" fmla="*/ 619498 h 4386638"/>
                  <a:gd name="connsiteX178" fmla="*/ 5597409 w 5945072"/>
                  <a:gd name="connsiteY178" fmla="*/ 652835 h 4386638"/>
                  <a:gd name="connsiteX179" fmla="*/ 5625984 w 5945072"/>
                  <a:gd name="connsiteY179" fmla="*/ 671885 h 4386638"/>
                  <a:gd name="connsiteX180" fmla="*/ 5659322 w 5945072"/>
                  <a:gd name="connsiteY180" fmla="*/ 714748 h 4386638"/>
                  <a:gd name="connsiteX181" fmla="*/ 5692659 w 5945072"/>
                  <a:gd name="connsiteY181" fmla="*/ 743323 h 4386638"/>
                  <a:gd name="connsiteX182" fmla="*/ 5721234 w 5945072"/>
                  <a:gd name="connsiteY182" fmla="*/ 786185 h 4386638"/>
                  <a:gd name="connsiteX183" fmla="*/ 5759334 w 5945072"/>
                  <a:gd name="connsiteY183" fmla="*/ 867148 h 4386638"/>
                  <a:gd name="connsiteX184" fmla="*/ 5778384 w 5945072"/>
                  <a:gd name="connsiteY184" fmla="*/ 957635 h 4386638"/>
                  <a:gd name="connsiteX185" fmla="*/ 5792672 w 5945072"/>
                  <a:gd name="connsiteY185" fmla="*/ 1000498 h 4386638"/>
                  <a:gd name="connsiteX186" fmla="*/ 5811722 w 5945072"/>
                  <a:gd name="connsiteY186" fmla="*/ 1081460 h 4386638"/>
                  <a:gd name="connsiteX187" fmla="*/ 5826009 w 5945072"/>
                  <a:gd name="connsiteY187" fmla="*/ 1124323 h 4386638"/>
                  <a:gd name="connsiteX188" fmla="*/ 5835534 w 5945072"/>
                  <a:gd name="connsiteY188" fmla="*/ 1157660 h 4386638"/>
                  <a:gd name="connsiteX189" fmla="*/ 5845059 w 5945072"/>
                  <a:gd name="connsiteY189" fmla="*/ 1181473 h 4386638"/>
                  <a:gd name="connsiteX190" fmla="*/ 5868872 w 5945072"/>
                  <a:gd name="connsiteY190" fmla="*/ 1248148 h 4386638"/>
                  <a:gd name="connsiteX191" fmla="*/ 5887922 w 5945072"/>
                  <a:gd name="connsiteY191" fmla="*/ 1295773 h 4386638"/>
                  <a:gd name="connsiteX192" fmla="*/ 5892684 w 5945072"/>
                  <a:gd name="connsiteY192" fmla="*/ 1329110 h 4386638"/>
                  <a:gd name="connsiteX193" fmla="*/ 5906972 w 5945072"/>
                  <a:gd name="connsiteY193" fmla="*/ 1362448 h 4386638"/>
                  <a:gd name="connsiteX194" fmla="*/ 5921259 w 5945072"/>
                  <a:gd name="connsiteY194" fmla="*/ 1471985 h 4386638"/>
                  <a:gd name="connsiteX195" fmla="*/ 5926022 w 5945072"/>
                  <a:gd name="connsiteY195" fmla="*/ 1505323 h 4386638"/>
                  <a:gd name="connsiteX196" fmla="*/ 5930784 w 5945072"/>
                  <a:gd name="connsiteY196" fmla="*/ 1529135 h 4386638"/>
                  <a:gd name="connsiteX197" fmla="*/ 5935547 w 5945072"/>
                  <a:gd name="connsiteY197" fmla="*/ 1610098 h 4386638"/>
                  <a:gd name="connsiteX198" fmla="*/ 5945072 w 5945072"/>
                  <a:gd name="connsiteY198" fmla="*/ 1705348 h 4386638"/>
                  <a:gd name="connsiteX199" fmla="*/ 5940309 w 5945072"/>
                  <a:gd name="connsiteY199" fmla="*/ 1948235 h 4386638"/>
                  <a:gd name="connsiteX200" fmla="*/ 5916497 w 5945072"/>
                  <a:gd name="connsiteY200" fmla="*/ 2029198 h 4386638"/>
                  <a:gd name="connsiteX201" fmla="*/ 5906972 w 5945072"/>
                  <a:gd name="connsiteY201" fmla="*/ 2053010 h 4386638"/>
                  <a:gd name="connsiteX202" fmla="*/ 5868872 w 5945072"/>
                  <a:gd name="connsiteY202" fmla="*/ 2076823 h 4386638"/>
                  <a:gd name="connsiteX203" fmla="*/ 5759334 w 5945072"/>
                  <a:gd name="connsiteY203" fmla="*/ 2067298 h 4386638"/>
                  <a:gd name="connsiteX204" fmla="*/ 5697422 w 5945072"/>
                  <a:gd name="connsiteY204" fmla="*/ 2048248 h 4386638"/>
                  <a:gd name="connsiteX205" fmla="*/ 5659322 w 5945072"/>
                  <a:gd name="connsiteY205" fmla="*/ 2038723 h 4386638"/>
                  <a:gd name="connsiteX206" fmla="*/ 5635509 w 5945072"/>
                  <a:gd name="connsiteY206" fmla="*/ 2029198 h 4386638"/>
                  <a:gd name="connsiteX207" fmla="*/ 5616459 w 5945072"/>
                  <a:gd name="connsiteY207" fmla="*/ 2024435 h 4386638"/>
                  <a:gd name="connsiteX208" fmla="*/ 5592647 w 5945072"/>
                  <a:gd name="connsiteY208" fmla="*/ 2014910 h 4386638"/>
                  <a:gd name="connsiteX209" fmla="*/ 5559309 w 5945072"/>
                  <a:gd name="connsiteY209" fmla="*/ 2010148 h 4386638"/>
                  <a:gd name="connsiteX210" fmla="*/ 5530734 w 5945072"/>
                  <a:gd name="connsiteY210" fmla="*/ 2000623 h 4386638"/>
                  <a:gd name="connsiteX211" fmla="*/ 5511684 w 5945072"/>
                  <a:gd name="connsiteY211" fmla="*/ 1995860 h 4386638"/>
                  <a:gd name="connsiteX212" fmla="*/ 5487872 w 5945072"/>
                  <a:gd name="connsiteY212" fmla="*/ 1986335 h 4386638"/>
                  <a:gd name="connsiteX213" fmla="*/ 5459297 w 5945072"/>
                  <a:gd name="connsiteY213" fmla="*/ 1976810 h 4386638"/>
                  <a:gd name="connsiteX214" fmla="*/ 5425959 w 5945072"/>
                  <a:gd name="connsiteY214" fmla="*/ 1962523 h 4386638"/>
                  <a:gd name="connsiteX215" fmla="*/ 5421197 w 5945072"/>
                  <a:gd name="connsiteY215" fmla="*/ 1948235 h 4386638"/>
                  <a:gd name="connsiteX216" fmla="*/ 5383097 w 5945072"/>
                  <a:gd name="connsiteY216" fmla="*/ 1924423 h 4386638"/>
                  <a:gd name="connsiteX217" fmla="*/ 5340234 w 5945072"/>
                  <a:gd name="connsiteY217" fmla="*/ 1900610 h 4386638"/>
                  <a:gd name="connsiteX218" fmla="*/ 5273559 w 5945072"/>
                  <a:gd name="connsiteY218" fmla="*/ 1824410 h 4386638"/>
                  <a:gd name="connsiteX219" fmla="*/ 5249747 w 5945072"/>
                  <a:gd name="connsiteY219" fmla="*/ 1805360 h 4386638"/>
                  <a:gd name="connsiteX220" fmla="*/ 5225934 w 5945072"/>
                  <a:gd name="connsiteY220" fmla="*/ 1800598 h 4386638"/>
                  <a:gd name="connsiteX221" fmla="*/ 5154497 w 5945072"/>
                  <a:gd name="connsiteY221" fmla="*/ 1762498 h 4386638"/>
                  <a:gd name="connsiteX222" fmla="*/ 5006859 w 5945072"/>
                  <a:gd name="connsiteY222" fmla="*/ 1719635 h 4386638"/>
                  <a:gd name="connsiteX223" fmla="*/ 4978284 w 5945072"/>
                  <a:gd name="connsiteY223" fmla="*/ 1714873 h 4386638"/>
                  <a:gd name="connsiteX224" fmla="*/ 4954472 w 5945072"/>
                  <a:gd name="connsiteY224" fmla="*/ 1710110 h 4386638"/>
                  <a:gd name="connsiteX225" fmla="*/ 4735397 w 5945072"/>
                  <a:gd name="connsiteY225" fmla="*/ 1700585 h 4386638"/>
                  <a:gd name="connsiteX226" fmla="*/ 4625859 w 5945072"/>
                  <a:gd name="connsiteY226" fmla="*/ 1714873 h 4386638"/>
                  <a:gd name="connsiteX227" fmla="*/ 4578234 w 5945072"/>
                  <a:gd name="connsiteY227" fmla="*/ 1743448 h 4386638"/>
                  <a:gd name="connsiteX228" fmla="*/ 4563947 w 5945072"/>
                  <a:gd name="connsiteY228" fmla="*/ 1748210 h 4386638"/>
                  <a:gd name="connsiteX229" fmla="*/ 4521084 w 5945072"/>
                  <a:gd name="connsiteY229" fmla="*/ 1800598 h 4386638"/>
                  <a:gd name="connsiteX230" fmla="*/ 4497272 w 5945072"/>
                  <a:gd name="connsiteY230" fmla="*/ 1833935 h 4386638"/>
                  <a:gd name="connsiteX231" fmla="*/ 4473459 w 5945072"/>
                  <a:gd name="connsiteY231" fmla="*/ 1857748 h 4386638"/>
                  <a:gd name="connsiteX232" fmla="*/ 4454409 w 5945072"/>
                  <a:gd name="connsiteY232" fmla="*/ 1881560 h 4386638"/>
                  <a:gd name="connsiteX233" fmla="*/ 4411547 w 5945072"/>
                  <a:gd name="connsiteY233" fmla="*/ 1924423 h 4386638"/>
                  <a:gd name="connsiteX234" fmla="*/ 4354397 w 5945072"/>
                  <a:gd name="connsiteY234" fmla="*/ 1972048 h 4386638"/>
                  <a:gd name="connsiteX235" fmla="*/ 4335347 w 5945072"/>
                  <a:gd name="connsiteY235" fmla="*/ 1981573 h 4386638"/>
                  <a:gd name="connsiteX236" fmla="*/ 4278197 w 5945072"/>
                  <a:gd name="connsiteY236" fmla="*/ 2014910 h 4386638"/>
                  <a:gd name="connsiteX237" fmla="*/ 4263909 w 5945072"/>
                  <a:gd name="connsiteY237" fmla="*/ 2019673 h 4386638"/>
                  <a:gd name="connsiteX238" fmla="*/ 4249622 w 5945072"/>
                  <a:gd name="connsiteY238" fmla="*/ 2029198 h 4386638"/>
                  <a:gd name="connsiteX239" fmla="*/ 4173422 w 5945072"/>
                  <a:gd name="connsiteY239" fmla="*/ 2038723 h 4386638"/>
                  <a:gd name="connsiteX240" fmla="*/ 4116272 w 5945072"/>
                  <a:gd name="connsiteY240" fmla="*/ 2048248 h 4386638"/>
                  <a:gd name="connsiteX241" fmla="*/ 4087697 w 5945072"/>
                  <a:gd name="connsiteY241" fmla="*/ 2053010 h 4386638"/>
                  <a:gd name="connsiteX242" fmla="*/ 4073409 w 5945072"/>
                  <a:gd name="connsiteY242" fmla="*/ 2057773 h 4386638"/>
                  <a:gd name="connsiteX243" fmla="*/ 4054359 w 5945072"/>
                  <a:gd name="connsiteY243" fmla="*/ 2062535 h 4386638"/>
                  <a:gd name="connsiteX244" fmla="*/ 4030547 w 5945072"/>
                  <a:gd name="connsiteY244" fmla="*/ 2072060 h 4386638"/>
                  <a:gd name="connsiteX245" fmla="*/ 3982922 w 5945072"/>
                  <a:gd name="connsiteY245" fmla="*/ 2081585 h 4386638"/>
                  <a:gd name="connsiteX246" fmla="*/ 3959109 w 5945072"/>
                  <a:gd name="connsiteY246" fmla="*/ 2091110 h 4386638"/>
                  <a:gd name="connsiteX247" fmla="*/ 3906722 w 5945072"/>
                  <a:gd name="connsiteY247" fmla="*/ 2105398 h 4386638"/>
                  <a:gd name="connsiteX248" fmla="*/ 3882909 w 5945072"/>
                  <a:gd name="connsiteY248" fmla="*/ 2114923 h 4386638"/>
                  <a:gd name="connsiteX249" fmla="*/ 3863859 w 5945072"/>
                  <a:gd name="connsiteY249" fmla="*/ 2129210 h 4386638"/>
                  <a:gd name="connsiteX250" fmla="*/ 3830522 w 5945072"/>
                  <a:gd name="connsiteY250" fmla="*/ 2138735 h 4386638"/>
                  <a:gd name="connsiteX251" fmla="*/ 3806709 w 5945072"/>
                  <a:gd name="connsiteY251" fmla="*/ 2153023 h 4386638"/>
                  <a:gd name="connsiteX252" fmla="*/ 3763847 w 5945072"/>
                  <a:gd name="connsiteY252" fmla="*/ 2181598 h 4386638"/>
                  <a:gd name="connsiteX253" fmla="*/ 3725747 w 5945072"/>
                  <a:gd name="connsiteY253" fmla="*/ 2200648 h 4386638"/>
                  <a:gd name="connsiteX254" fmla="*/ 3711459 w 5945072"/>
                  <a:gd name="connsiteY254" fmla="*/ 2214935 h 4386638"/>
                  <a:gd name="connsiteX255" fmla="*/ 3701934 w 5945072"/>
                  <a:gd name="connsiteY255" fmla="*/ 2229223 h 4386638"/>
                  <a:gd name="connsiteX256" fmla="*/ 3673359 w 5945072"/>
                  <a:gd name="connsiteY256" fmla="*/ 2248273 h 4386638"/>
                  <a:gd name="connsiteX257" fmla="*/ 3649547 w 5945072"/>
                  <a:gd name="connsiteY257" fmla="*/ 2267323 h 4386638"/>
                  <a:gd name="connsiteX258" fmla="*/ 3620972 w 5945072"/>
                  <a:gd name="connsiteY258" fmla="*/ 2276848 h 4386638"/>
                  <a:gd name="connsiteX259" fmla="*/ 3554297 w 5945072"/>
                  <a:gd name="connsiteY259" fmla="*/ 2305423 h 4386638"/>
                  <a:gd name="connsiteX260" fmla="*/ 3530484 w 5945072"/>
                  <a:gd name="connsiteY260" fmla="*/ 2314948 h 4386638"/>
                  <a:gd name="connsiteX261" fmla="*/ 3506672 w 5945072"/>
                  <a:gd name="connsiteY261" fmla="*/ 2329235 h 4386638"/>
                  <a:gd name="connsiteX262" fmla="*/ 3487622 w 5945072"/>
                  <a:gd name="connsiteY262" fmla="*/ 2333998 h 4386638"/>
                  <a:gd name="connsiteX263" fmla="*/ 3435234 w 5945072"/>
                  <a:gd name="connsiteY263" fmla="*/ 2357810 h 4386638"/>
                  <a:gd name="connsiteX264" fmla="*/ 3416184 w 5945072"/>
                  <a:gd name="connsiteY264" fmla="*/ 2372098 h 4386638"/>
                  <a:gd name="connsiteX265" fmla="*/ 3397134 w 5945072"/>
                  <a:gd name="connsiteY265" fmla="*/ 2381623 h 4386638"/>
                  <a:gd name="connsiteX266" fmla="*/ 3382847 w 5945072"/>
                  <a:gd name="connsiteY266" fmla="*/ 2391148 h 4386638"/>
                  <a:gd name="connsiteX267" fmla="*/ 3363797 w 5945072"/>
                  <a:gd name="connsiteY267" fmla="*/ 2395910 h 4386638"/>
                  <a:gd name="connsiteX268" fmla="*/ 3349509 w 5945072"/>
                  <a:gd name="connsiteY268" fmla="*/ 2410198 h 4386638"/>
                  <a:gd name="connsiteX269" fmla="*/ 3306647 w 5945072"/>
                  <a:gd name="connsiteY269" fmla="*/ 2429248 h 4386638"/>
                  <a:gd name="connsiteX270" fmla="*/ 3273309 w 5945072"/>
                  <a:gd name="connsiteY270" fmla="*/ 2448298 h 4386638"/>
                  <a:gd name="connsiteX271" fmla="*/ 3201872 w 5945072"/>
                  <a:gd name="connsiteY271" fmla="*/ 2481635 h 4386638"/>
                  <a:gd name="connsiteX272" fmla="*/ 3154247 w 5945072"/>
                  <a:gd name="connsiteY272" fmla="*/ 2495923 h 4386638"/>
                  <a:gd name="connsiteX273" fmla="*/ 3125672 w 5945072"/>
                  <a:gd name="connsiteY273" fmla="*/ 2510210 h 4386638"/>
                  <a:gd name="connsiteX274" fmla="*/ 3092334 w 5945072"/>
                  <a:gd name="connsiteY274" fmla="*/ 2524498 h 4386638"/>
                  <a:gd name="connsiteX275" fmla="*/ 3063759 w 5945072"/>
                  <a:gd name="connsiteY275" fmla="*/ 2538785 h 4386638"/>
                  <a:gd name="connsiteX276" fmla="*/ 3030422 w 5945072"/>
                  <a:gd name="connsiteY276" fmla="*/ 2553073 h 4386638"/>
                  <a:gd name="connsiteX277" fmla="*/ 2997084 w 5945072"/>
                  <a:gd name="connsiteY277" fmla="*/ 2581648 h 4386638"/>
                  <a:gd name="connsiteX278" fmla="*/ 2978034 w 5945072"/>
                  <a:gd name="connsiteY278" fmla="*/ 2591173 h 4386638"/>
                  <a:gd name="connsiteX279" fmla="*/ 2958984 w 5945072"/>
                  <a:gd name="connsiteY279" fmla="*/ 2605460 h 4386638"/>
                  <a:gd name="connsiteX280" fmla="*/ 2939934 w 5945072"/>
                  <a:gd name="connsiteY280" fmla="*/ 2614985 h 4386638"/>
                  <a:gd name="connsiteX281" fmla="*/ 2920884 w 5945072"/>
                  <a:gd name="connsiteY281" fmla="*/ 2634035 h 4386638"/>
                  <a:gd name="connsiteX282" fmla="*/ 2892309 w 5945072"/>
                  <a:gd name="connsiteY282" fmla="*/ 2653085 h 4386638"/>
                  <a:gd name="connsiteX283" fmla="*/ 2863734 w 5945072"/>
                  <a:gd name="connsiteY283" fmla="*/ 2681660 h 4386638"/>
                  <a:gd name="connsiteX284" fmla="*/ 2778009 w 5945072"/>
                  <a:gd name="connsiteY284" fmla="*/ 2743573 h 4386638"/>
                  <a:gd name="connsiteX285" fmla="*/ 2763722 w 5945072"/>
                  <a:gd name="connsiteY285" fmla="*/ 2762623 h 4386638"/>
                  <a:gd name="connsiteX286" fmla="*/ 2725622 w 5945072"/>
                  <a:gd name="connsiteY286" fmla="*/ 2786435 h 4386638"/>
                  <a:gd name="connsiteX287" fmla="*/ 2706572 w 5945072"/>
                  <a:gd name="connsiteY287" fmla="*/ 2800723 h 4386638"/>
                  <a:gd name="connsiteX288" fmla="*/ 2654184 w 5945072"/>
                  <a:gd name="connsiteY288" fmla="*/ 2843585 h 4386638"/>
                  <a:gd name="connsiteX289" fmla="*/ 2630372 w 5945072"/>
                  <a:gd name="connsiteY289" fmla="*/ 2853110 h 4386638"/>
                  <a:gd name="connsiteX290" fmla="*/ 2563697 w 5945072"/>
                  <a:gd name="connsiteY290" fmla="*/ 2900735 h 4386638"/>
                  <a:gd name="connsiteX291" fmla="*/ 2539884 w 5945072"/>
                  <a:gd name="connsiteY291" fmla="*/ 2905498 h 4386638"/>
                  <a:gd name="connsiteX292" fmla="*/ 2487497 w 5945072"/>
                  <a:gd name="connsiteY292" fmla="*/ 2924548 h 4386638"/>
                  <a:gd name="connsiteX293" fmla="*/ 2425584 w 5945072"/>
                  <a:gd name="connsiteY293" fmla="*/ 2934073 h 4386638"/>
                  <a:gd name="connsiteX294" fmla="*/ 2316047 w 5945072"/>
                  <a:gd name="connsiteY294" fmla="*/ 2943598 h 4386638"/>
                  <a:gd name="connsiteX295" fmla="*/ 2263659 w 5945072"/>
                  <a:gd name="connsiteY295" fmla="*/ 2957885 h 4386638"/>
                  <a:gd name="connsiteX296" fmla="*/ 2211272 w 5945072"/>
                  <a:gd name="connsiteY296" fmla="*/ 2967410 h 4386638"/>
                  <a:gd name="connsiteX297" fmla="*/ 2154122 w 5945072"/>
                  <a:gd name="connsiteY297" fmla="*/ 2986460 h 4386638"/>
                  <a:gd name="connsiteX298" fmla="*/ 2111259 w 5945072"/>
                  <a:gd name="connsiteY298" fmla="*/ 2995985 h 4386638"/>
                  <a:gd name="connsiteX299" fmla="*/ 2054109 w 5945072"/>
                  <a:gd name="connsiteY299" fmla="*/ 3005510 h 4386638"/>
                  <a:gd name="connsiteX300" fmla="*/ 2025534 w 5945072"/>
                  <a:gd name="connsiteY300" fmla="*/ 3015035 h 4386638"/>
                  <a:gd name="connsiteX301" fmla="*/ 1977909 w 5945072"/>
                  <a:gd name="connsiteY301" fmla="*/ 3024560 h 4386638"/>
                  <a:gd name="connsiteX302" fmla="*/ 1954097 w 5945072"/>
                  <a:gd name="connsiteY302" fmla="*/ 3034085 h 4386638"/>
                  <a:gd name="connsiteX303" fmla="*/ 1935047 w 5945072"/>
                  <a:gd name="connsiteY303" fmla="*/ 3048373 h 4386638"/>
                  <a:gd name="connsiteX304" fmla="*/ 1896947 w 5945072"/>
                  <a:gd name="connsiteY304" fmla="*/ 3057898 h 4386638"/>
                  <a:gd name="connsiteX305" fmla="*/ 1830272 w 5945072"/>
                  <a:gd name="connsiteY305" fmla="*/ 3076948 h 4386638"/>
                  <a:gd name="connsiteX306" fmla="*/ 1801697 w 5945072"/>
                  <a:gd name="connsiteY306" fmla="*/ 3081710 h 4386638"/>
                  <a:gd name="connsiteX307" fmla="*/ 1754072 w 5945072"/>
                  <a:gd name="connsiteY307" fmla="*/ 3095998 h 4386638"/>
                  <a:gd name="connsiteX308" fmla="*/ 1739784 w 5945072"/>
                  <a:gd name="connsiteY308" fmla="*/ 3100760 h 4386638"/>
                  <a:gd name="connsiteX309" fmla="*/ 1715972 w 5945072"/>
                  <a:gd name="connsiteY309" fmla="*/ 3105523 h 4386638"/>
                  <a:gd name="connsiteX310" fmla="*/ 1673109 w 5945072"/>
                  <a:gd name="connsiteY310" fmla="*/ 3124573 h 4386638"/>
                  <a:gd name="connsiteX311" fmla="*/ 1654059 w 5945072"/>
                  <a:gd name="connsiteY311" fmla="*/ 3134098 h 4386638"/>
                  <a:gd name="connsiteX312" fmla="*/ 1625484 w 5945072"/>
                  <a:gd name="connsiteY312" fmla="*/ 3143623 h 4386638"/>
                  <a:gd name="connsiteX313" fmla="*/ 1587384 w 5945072"/>
                  <a:gd name="connsiteY313" fmla="*/ 3153148 h 4386638"/>
                  <a:gd name="connsiteX314" fmla="*/ 1506422 w 5945072"/>
                  <a:gd name="connsiteY314" fmla="*/ 3181723 h 4386638"/>
                  <a:gd name="connsiteX315" fmla="*/ 1411172 w 5945072"/>
                  <a:gd name="connsiteY315" fmla="*/ 3229348 h 4386638"/>
                  <a:gd name="connsiteX316" fmla="*/ 1392122 w 5945072"/>
                  <a:gd name="connsiteY316" fmla="*/ 3238873 h 4386638"/>
                  <a:gd name="connsiteX317" fmla="*/ 1373072 w 5945072"/>
                  <a:gd name="connsiteY317" fmla="*/ 3248398 h 4386638"/>
                  <a:gd name="connsiteX318" fmla="*/ 1311159 w 5945072"/>
                  <a:gd name="connsiteY318" fmla="*/ 3276973 h 4386638"/>
                  <a:gd name="connsiteX319" fmla="*/ 1292109 w 5945072"/>
                  <a:gd name="connsiteY319" fmla="*/ 3286498 h 4386638"/>
                  <a:gd name="connsiteX320" fmla="*/ 1249247 w 5945072"/>
                  <a:gd name="connsiteY320" fmla="*/ 3315073 h 4386638"/>
                  <a:gd name="connsiteX321" fmla="*/ 1225434 w 5945072"/>
                  <a:gd name="connsiteY321" fmla="*/ 3319835 h 4386638"/>
                  <a:gd name="connsiteX322" fmla="*/ 1206384 w 5945072"/>
                  <a:gd name="connsiteY322" fmla="*/ 3334123 h 4386638"/>
                  <a:gd name="connsiteX323" fmla="*/ 1120659 w 5945072"/>
                  <a:gd name="connsiteY323" fmla="*/ 3367460 h 4386638"/>
                  <a:gd name="connsiteX324" fmla="*/ 1096847 w 5945072"/>
                  <a:gd name="connsiteY324" fmla="*/ 3372223 h 4386638"/>
                  <a:gd name="connsiteX325" fmla="*/ 1082559 w 5945072"/>
                  <a:gd name="connsiteY325" fmla="*/ 3376985 h 4386638"/>
                  <a:gd name="connsiteX326" fmla="*/ 1044459 w 5945072"/>
                  <a:gd name="connsiteY326" fmla="*/ 3386510 h 4386638"/>
                  <a:gd name="connsiteX327" fmla="*/ 1025409 w 5945072"/>
                  <a:gd name="connsiteY327" fmla="*/ 3391273 h 4386638"/>
                  <a:gd name="connsiteX328" fmla="*/ 973022 w 5945072"/>
                  <a:gd name="connsiteY328" fmla="*/ 3400798 h 4386638"/>
                  <a:gd name="connsiteX329" fmla="*/ 930159 w 5945072"/>
                  <a:gd name="connsiteY329" fmla="*/ 3410323 h 4386638"/>
                  <a:gd name="connsiteX330" fmla="*/ 911109 w 5945072"/>
                  <a:gd name="connsiteY330" fmla="*/ 3415085 h 4386638"/>
                  <a:gd name="connsiteX331" fmla="*/ 887297 w 5945072"/>
                  <a:gd name="connsiteY331" fmla="*/ 3419848 h 4386638"/>
                  <a:gd name="connsiteX332" fmla="*/ 844434 w 5945072"/>
                  <a:gd name="connsiteY332" fmla="*/ 3438898 h 4386638"/>
                  <a:gd name="connsiteX333" fmla="*/ 806334 w 5945072"/>
                  <a:gd name="connsiteY333" fmla="*/ 3448423 h 4386638"/>
                  <a:gd name="connsiteX334" fmla="*/ 744422 w 5945072"/>
                  <a:gd name="connsiteY334" fmla="*/ 3486523 h 4386638"/>
                  <a:gd name="connsiteX335" fmla="*/ 692034 w 5945072"/>
                  <a:gd name="connsiteY335" fmla="*/ 3524623 h 4386638"/>
                  <a:gd name="connsiteX336" fmla="*/ 663459 w 5945072"/>
                  <a:gd name="connsiteY336" fmla="*/ 3553198 h 4386638"/>
                  <a:gd name="connsiteX337" fmla="*/ 644409 w 5945072"/>
                  <a:gd name="connsiteY337" fmla="*/ 3586535 h 4386638"/>
                  <a:gd name="connsiteX338" fmla="*/ 630122 w 5945072"/>
                  <a:gd name="connsiteY338" fmla="*/ 3600823 h 4386638"/>
                  <a:gd name="connsiteX339" fmla="*/ 620597 w 5945072"/>
                  <a:gd name="connsiteY339" fmla="*/ 3619873 h 4386638"/>
                  <a:gd name="connsiteX340" fmla="*/ 577734 w 5945072"/>
                  <a:gd name="connsiteY340" fmla="*/ 3662735 h 4386638"/>
                  <a:gd name="connsiteX341" fmla="*/ 563447 w 5945072"/>
                  <a:gd name="connsiteY341" fmla="*/ 3672260 h 4386638"/>
                  <a:gd name="connsiteX342" fmla="*/ 549159 w 5945072"/>
                  <a:gd name="connsiteY342" fmla="*/ 3691310 h 4386638"/>
                  <a:gd name="connsiteX343" fmla="*/ 530109 w 5945072"/>
                  <a:gd name="connsiteY343" fmla="*/ 3700835 h 4386638"/>
                  <a:gd name="connsiteX344" fmla="*/ 515822 w 5945072"/>
                  <a:gd name="connsiteY344" fmla="*/ 3710360 h 4386638"/>
                  <a:gd name="connsiteX345" fmla="*/ 492009 w 5945072"/>
                  <a:gd name="connsiteY345" fmla="*/ 3724648 h 4386638"/>
                  <a:gd name="connsiteX346" fmla="*/ 430097 w 5945072"/>
                  <a:gd name="connsiteY346" fmla="*/ 3762748 h 4386638"/>
                  <a:gd name="connsiteX347" fmla="*/ 396759 w 5945072"/>
                  <a:gd name="connsiteY347" fmla="*/ 3772273 h 4386638"/>
                  <a:gd name="connsiteX348" fmla="*/ 358659 w 5945072"/>
                  <a:gd name="connsiteY348" fmla="*/ 3786560 h 4386638"/>
                  <a:gd name="connsiteX349" fmla="*/ 334847 w 5945072"/>
                  <a:gd name="connsiteY349" fmla="*/ 3800848 h 4386638"/>
                  <a:gd name="connsiteX350" fmla="*/ 291984 w 5945072"/>
                  <a:gd name="connsiteY350" fmla="*/ 3805610 h 4386638"/>
                  <a:gd name="connsiteX351" fmla="*/ 239597 w 5945072"/>
                  <a:gd name="connsiteY351" fmla="*/ 3819898 h 4386638"/>
                  <a:gd name="connsiteX352" fmla="*/ 201497 w 5945072"/>
                  <a:gd name="connsiteY352" fmla="*/ 3824660 h 4386638"/>
                  <a:gd name="connsiteX353" fmla="*/ 139584 w 5945072"/>
                  <a:gd name="connsiteY353" fmla="*/ 3834185 h 4386638"/>
                  <a:gd name="connsiteX354" fmla="*/ 111009 w 5945072"/>
                  <a:gd name="connsiteY354" fmla="*/ 4386635 h 4386638"/>
                  <a:gd name="connsiteX355" fmla="*/ 1472 w 5945072"/>
                  <a:gd name="connsiteY355" fmla="*/ 4196136 h 4386638"/>
                  <a:gd name="connsiteX0" fmla="*/ 668 w 6010943"/>
                  <a:gd name="connsiteY0" fmla="*/ 4305674 h 4386643"/>
                  <a:gd name="connsiteX1" fmla="*/ 100680 w 6010943"/>
                  <a:gd name="connsiteY1" fmla="*/ 3824660 h 4386643"/>
                  <a:gd name="connsiteX2" fmla="*/ 86393 w 6010943"/>
                  <a:gd name="connsiteY2" fmla="*/ 3791323 h 4386643"/>
                  <a:gd name="connsiteX3" fmla="*/ 81630 w 6010943"/>
                  <a:gd name="connsiteY3" fmla="*/ 3719885 h 4386643"/>
                  <a:gd name="connsiteX4" fmla="*/ 76868 w 6010943"/>
                  <a:gd name="connsiteY4" fmla="*/ 3700835 h 4386643"/>
                  <a:gd name="connsiteX5" fmla="*/ 81630 w 6010943"/>
                  <a:gd name="connsiteY5" fmla="*/ 3596060 h 4386643"/>
                  <a:gd name="connsiteX6" fmla="*/ 91155 w 6010943"/>
                  <a:gd name="connsiteY6" fmla="*/ 3543673 h 4386643"/>
                  <a:gd name="connsiteX7" fmla="*/ 157830 w 6010943"/>
                  <a:gd name="connsiteY7" fmla="*/ 3457948 h 4386643"/>
                  <a:gd name="connsiteX8" fmla="*/ 176880 w 6010943"/>
                  <a:gd name="connsiteY8" fmla="*/ 3434135 h 4386643"/>
                  <a:gd name="connsiteX9" fmla="*/ 195930 w 6010943"/>
                  <a:gd name="connsiteY9" fmla="*/ 3424610 h 4386643"/>
                  <a:gd name="connsiteX10" fmla="*/ 210218 w 6010943"/>
                  <a:gd name="connsiteY10" fmla="*/ 3410323 h 4386643"/>
                  <a:gd name="connsiteX11" fmla="*/ 238793 w 6010943"/>
                  <a:gd name="connsiteY11" fmla="*/ 3391273 h 4386643"/>
                  <a:gd name="connsiteX12" fmla="*/ 300705 w 6010943"/>
                  <a:gd name="connsiteY12" fmla="*/ 3334123 h 4386643"/>
                  <a:gd name="connsiteX13" fmla="*/ 329280 w 6010943"/>
                  <a:gd name="connsiteY13" fmla="*/ 3315073 h 4386643"/>
                  <a:gd name="connsiteX14" fmla="*/ 410243 w 6010943"/>
                  <a:gd name="connsiteY14" fmla="*/ 3281735 h 4386643"/>
                  <a:gd name="connsiteX15" fmla="*/ 453105 w 6010943"/>
                  <a:gd name="connsiteY15" fmla="*/ 3262685 h 4386643"/>
                  <a:gd name="connsiteX16" fmla="*/ 491205 w 6010943"/>
                  <a:gd name="connsiteY16" fmla="*/ 3253160 h 4386643"/>
                  <a:gd name="connsiteX17" fmla="*/ 519780 w 6010943"/>
                  <a:gd name="connsiteY17" fmla="*/ 3238873 h 4386643"/>
                  <a:gd name="connsiteX18" fmla="*/ 543593 w 6010943"/>
                  <a:gd name="connsiteY18" fmla="*/ 3229348 h 4386643"/>
                  <a:gd name="connsiteX19" fmla="*/ 557880 w 6010943"/>
                  <a:gd name="connsiteY19" fmla="*/ 3224585 h 4386643"/>
                  <a:gd name="connsiteX20" fmla="*/ 572168 w 6010943"/>
                  <a:gd name="connsiteY20" fmla="*/ 3215060 h 4386643"/>
                  <a:gd name="connsiteX21" fmla="*/ 591218 w 6010943"/>
                  <a:gd name="connsiteY21" fmla="*/ 3210298 h 4386643"/>
                  <a:gd name="connsiteX22" fmla="*/ 615030 w 6010943"/>
                  <a:gd name="connsiteY22" fmla="*/ 3200773 h 4386643"/>
                  <a:gd name="connsiteX23" fmla="*/ 672180 w 6010943"/>
                  <a:gd name="connsiteY23" fmla="*/ 3172198 h 4386643"/>
                  <a:gd name="connsiteX24" fmla="*/ 700755 w 6010943"/>
                  <a:gd name="connsiteY24" fmla="*/ 3157910 h 4386643"/>
                  <a:gd name="connsiteX25" fmla="*/ 753143 w 6010943"/>
                  <a:gd name="connsiteY25" fmla="*/ 3138860 h 4386643"/>
                  <a:gd name="connsiteX26" fmla="*/ 805530 w 6010943"/>
                  <a:gd name="connsiteY26" fmla="*/ 3095998 h 4386643"/>
                  <a:gd name="connsiteX27" fmla="*/ 872205 w 6010943"/>
                  <a:gd name="connsiteY27" fmla="*/ 3053135 h 4386643"/>
                  <a:gd name="connsiteX28" fmla="*/ 891255 w 6010943"/>
                  <a:gd name="connsiteY28" fmla="*/ 3034085 h 4386643"/>
                  <a:gd name="connsiteX29" fmla="*/ 919830 w 6010943"/>
                  <a:gd name="connsiteY29" fmla="*/ 3010273 h 4386643"/>
                  <a:gd name="connsiteX30" fmla="*/ 934118 w 6010943"/>
                  <a:gd name="connsiteY30" fmla="*/ 2991223 h 4386643"/>
                  <a:gd name="connsiteX31" fmla="*/ 962693 w 6010943"/>
                  <a:gd name="connsiteY31" fmla="*/ 2972173 h 4386643"/>
                  <a:gd name="connsiteX32" fmla="*/ 1000793 w 6010943"/>
                  <a:gd name="connsiteY32" fmla="*/ 2934073 h 4386643"/>
                  <a:gd name="connsiteX33" fmla="*/ 1043655 w 6010943"/>
                  <a:gd name="connsiteY33" fmla="*/ 2919785 h 4386643"/>
                  <a:gd name="connsiteX34" fmla="*/ 1062705 w 6010943"/>
                  <a:gd name="connsiteY34" fmla="*/ 2910260 h 4386643"/>
                  <a:gd name="connsiteX35" fmla="*/ 1138905 w 6010943"/>
                  <a:gd name="connsiteY35" fmla="*/ 2895973 h 4386643"/>
                  <a:gd name="connsiteX36" fmla="*/ 1219868 w 6010943"/>
                  <a:gd name="connsiteY36" fmla="*/ 2881685 h 4386643"/>
                  <a:gd name="connsiteX37" fmla="*/ 1272255 w 6010943"/>
                  <a:gd name="connsiteY37" fmla="*/ 2862635 h 4386643"/>
                  <a:gd name="connsiteX38" fmla="*/ 1300830 w 6010943"/>
                  <a:gd name="connsiteY38" fmla="*/ 2834060 h 4386643"/>
                  <a:gd name="connsiteX39" fmla="*/ 1319880 w 6010943"/>
                  <a:gd name="connsiteY39" fmla="*/ 2815010 h 4386643"/>
                  <a:gd name="connsiteX40" fmla="*/ 1353218 w 6010943"/>
                  <a:gd name="connsiteY40" fmla="*/ 2767385 h 4386643"/>
                  <a:gd name="connsiteX41" fmla="*/ 1372268 w 6010943"/>
                  <a:gd name="connsiteY41" fmla="*/ 2753098 h 4386643"/>
                  <a:gd name="connsiteX42" fmla="*/ 1391318 w 6010943"/>
                  <a:gd name="connsiteY42" fmla="*/ 2719760 h 4386643"/>
                  <a:gd name="connsiteX43" fmla="*/ 1410368 w 6010943"/>
                  <a:gd name="connsiteY43" fmla="*/ 2691185 h 4386643"/>
                  <a:gd name="connsiteX44" fmla="*/ 1429418 w 6010943"/>
                  <a:gd name="connsiteY44" fmla="*/ 2672135 h 4386643"/>
                  <a:gd name="connsiteX45" fmla="*/ 1438943 w 6010943"/>
                  <a:gd name="connsiteY45" fmla="*/ 2657848 h 4386643"/>
                  <a:gd name="connsiteX46" fmla="*/ 1453230 w 6010943"/>
                  <a:gd name="connsiteY46" fmla="*/ 2643560 h 4386643"/>
                  <a:gd name="connsiteX47" fmla="*/ 1467518 w 6010943"/>
                  <a:gd name="connsiteY47" fmla="*/ 2624510 h 4386643"/>
                  <a:gd name="connsiteX48" fmla="*/ 1548480 w 6010943"/>
                  <a:gd name="connsiteY48" fmla="*/ 2586410 h 4386643"/>
                  <a:gd name="connsiteX49" fmla="*/ 1596105 w 6010943"/>
                  <a:gd name="connsiteY49" fmla="*/ 2557835 h 4386643"/>
                  <a:gd name="connsiteX50" fmla="*/ 1629443 w 6010943"/>
                  <a:gd name="connsiteY50" fmla="*/ 2548310 h 4386643"/>
                  <a:gd name="connsiteX51" fmla="*/ 1643730 w 6010943"/>
                  <a:gd name="connsiteY51" fmla="*/ 2538785 h 4386643"/>
                  <a:gd name="connsiteX52" fmla="*/ 1710405 w 6010943"/>
                  <a:gd name="connsiteY52" fmla="*/ 2529260 h 4386643"/>
                  <a:gd name="connsiteX53" fmla="*/ 1748505 w 6010943"/>
                  <a:gd name="connsiteY53" fmla="*/ 2514973 h 4386643"/>
                  <a:gd name="connsiteX54" fmla="*/ 1791368 w 6010943"/>
                  <a:gd name="connsiteY54" fmla="*/ 2476873 h 4386643"/>
                  <a:gd name="connsiteX55" fmla="*/ 1810418 w 6010943"/>
                  <a:gd name="connsiteY55" fmla="*/ 2467348 h 4386643"/>
                  <a:gd name="connsiteX56" fmla="*/ 1834230 w 6010943"/>
                  <a:gd name="connsiteY56" fmla="*/ 2438773 h 4386643"/>
                  <a:gd name="connsiteX57" fmla="*/ 1862805 w 6010943"/>
                  <a:gd name="connsiteY57" fmla="*/ 2400673 h 4386643"/>
                  <a:gd name="connsiteX58" fmla="*/ 1958055 w 6010943"/>
                  <a:gd name="connsiteY58" fmla="*/ 2319710 h 4386643"/>
                  <a:gd name="connsiteX59" fmla="*/ 1977105 w 6010943"/>
                  <a:gd name="connsiteY59" fmla="*/ 2314948 h 4386643"/>
                  <a:gd name="connsiteX60" fmla="*/ 1996155 w 6010943"/>
                  <a:gd name="connsiteY60" fmla="*/ 2305423 h 4386643"/>
                  <a:gd name="connsiteX61" fmla="*/ 2010443 w 6010943"/>
                  <a:gd name="connsiteY61" fmla="*/ 2295898 h 4386643"/>
                  <a:gd name="connsiteX62" fmla="*/ 2043780 w 6010943"/>
                  <a:gd name="connsiteY62" fmla="*/ 2286373 h 4386643"/>
                  <a:gd name="connsiteX63" fmla="*/ 2067593 w 6010943"/>
                  <a:gd name="connsiteY63" fmla="*/ 2276848 h 4386643"/>
                  <a:gd name="connsiteX64" fmla="*/ 2081880 w 6010943"/>
                  <a:gd name="connsiteY64" fmla="*/ 2272085 h 4386643"/>
                  <a:gd name="connsiteX65" fmla="*/ 2105693 w 6010943"/>
                  <a:gd name="connsiteY65" fmla="*/ 2262560 h 4386643"/>
                  <a:gd name="connsiteX66" fmla="*/ 2167605 w 6010943"/>
                  <a:gd name="connsiteY66" fmla="*/ 2257798 h 4386643"/>
                  <a:gd name="connsiteX67" fmla="*/ 2219993 w 6010943"/>
                  <a:gd name="connsiteY67" fmla="*/ 2248273 h 4386643"/>
                  <a:gd name="connsiteX68" fmla="*/ 2243805 w 6010943"/>
                  <a:gd name="connsiteY68" fmla="*/ 2233985 h 4386643"/>
                  <a:gd name="connsiteX69" fmla="*/ 2262855 w 6010943"/>
                  <a:gd name="connsiteY69" fmla="*/ 2229223 h 4386643"/>
                  <a:gd name="connsiteX70" fmla="*/ 2300955 w 6010943"/>
                  <a:gd name="connsiteY70" fmla="*/ 2219698 h 4386643"/>
                  <a:gd name="connsiteX71" fmla="*/ 2334293 w 6010943"/>
                  <a:gd name="connsiteY71" fmla="*/ 2200648 h 4386643"/>
                  <a:gd name="connsiteX72" fmla="*/ 2348580 w 6010943"/>
                  <a:gd name="connsiteY72" fmla="*/ 2191123 h 4386643"/>
                  <a:gd name="connsiteX73" fmla="*/ 2391443 w 6010943"/>
                  <a:gd name="connsiteY73" fmla="*/ 2176835 h 4386643"/>
                  <a:gd name="connsiteX74" fmla="*/ 2400968 w 6010943"/>
                  <a:gd name="connsiteY74" fmla="*/ 2157785 h 4386643"/>
                  <a:gd name="connsiteX75" fmla="*/ 2500980 w 6010943"/>
                  <a:gd name="connsiteY75" fmla="*/ 2100635 h 4386643"/>
                  <a:gd name="connsiteX76" fmla="*/ 2558130 w 6010943"/>
                  <a:gd name="connsiteY76" fmla="*/ 2067298 h 4386643"/>
                  <a:gd name="connsiteX77" fmla="*/ 2572418 w 6010943"/>
                  <a:gd name="connsiteY77" fmla="*/ 2062535 h 4386643"/>
                  <a:gd name="connsiteX78" fmla="*/ 2596230 w 6010943"/>
                  <a:gd name="connsiteY78" fmla="*/ 2048248 h 4386643"/>
                  <a:gd name="connsiteX79" fmla="*/ 2634330 w 6010943"/>
                  <a:gd name="connsiteY79" fmla="*/ 2029198 h 4386643"/>
                  <a:gd name="connsiteX80" fmla="*/ 2667668 w 6010943"/>
                  <a:gd name="connsiteY80" fmla="*/ 2014910 h 4386643"/>
                  <a:gd name="connsiteX81" fmla="*/ 2729580 w 6010943"/>
                  <a:gd name="connsiteY81" fmla="*/ 1976810 h 4386643"/>
                  <a:gd name="connsiteX82" fmla="*/ 2767680 w 6010943"/>
                  <a:gd name="connsiteY82" fmla="*/ 1962523 h 4386643"/>
                  <a:gd name="connsiteX83" fmla="*/ 2810543 w 6010943"/>
                  <a:gd name="connsiteY83" fmla="*/ 1943473 h 4386643"/>
                  <a:gd name="connsiteX84" fmla="*/ 2834355 w 6010943"/>
                  <a:gd name="connsiteY84" fmla="*/ 1938710 h 4386643"/>
                  <a:gd name="connsiteX85" fmla="*/ 2862930 w 6010943"/>
                  <a:gd name="connsiteY85" fmla="*/ 1929185 h 4386643"/>
                  <a:gd name="connsiteX86" fmla="*/ 2910555 w 6010943"/>
                  <a:gd name="connsiteY86" fmla="*/ 1919660 h 4386643"/>
                  <a:gd name="connsiteX87" fmla="*/ 2948655 w 6010943"/>
                  <a:gd name="connsiteY87" fmla="*/ 1910135 h 4386643"/>
                  <a:gd name="connsiteX88" fmla="*/ 2996280 w 6010943"/>
                  <a:gd name="connsiteY88" fmla="*/ 1900610 h 4386643"/>
                  <a:gd name="connsiteX89" fmla="*/ 3010568 w 6010943"/>
                  <a:gd name="connsiteY89" fmla="*/ 1895848 h 4386643"/>
                  <a:gd name="connsiteX90" fmla="*/ 3062955 w 6010943"/>
                  <a:gd name="connsiteY90" fmla="*/ 1881560 h 4386643"/>
                  <a:gd name="connsiteX91" fmla="*/ 3110580 w 6010943"/>
                  <a:gd name="connsiteY91" fmla="*/ 1848223 h 4386643"/>
                  <a:gd name="connsiteX92" fmla="*/ 3143918 w 6010943"/>
                  <a:gd name="connsiteY92" fmla="*/ 1829173 h 4386643"/>
                  <a:gd name="connsiteX93" fmla="*/ 3186780 w 6010943"/>
                  <a:gd name="connsiteY93" fmla="*/ 1786310 h 4386643"/>
                  <a:gd name="connsiteX94" fmla="*/ 3224880 w 6010943"/>
                  <a:gd name="connsiteY94" fmla="*/ 1752973 h 4386643"/>
                  <a:gd name="connsiteX95" fmla="*/ 3253455 w 6010943"/>
                  <a:gd name="connsiteY95" fmla="*/ 1724398 h 4386643"/>
                  <a:gd name="connsiteX96" fmla="*/ 3267743 w 6010943"/>
                  <a:gd name="connsiteY96" fmla="*/ 1710110 h 4386643"/>
                  <a:gd name="connsiteX97" fmla="*/ 3282030 w 6010943"/>
                  <a:gd name="connsiteY97" fmla="*/ 1705348 h 4386643"/>
                  <a:gd name="connsiteX98" fmla="*/ 3329655 w 6010943"/>
                  <a:gd name="connsiteY98" fmla="*/ 1667248 h 4386643"/>
                  <a:gd name="connsiteX99" fmla="*/ 3372518 w 6010943"/>
                  <a:gd name="connsiteY99" fmla="*/ 1614860 h 4386643"/>
                  <a:gd name="connsiteX100" fmla="*/ 3405855 w 6010943"/>
                  <a:gd name="connsiteY100" fmla="*/ 1586285 h 4386643"/>
                  <a:gd name="connsiteX101" fmla="*/ 3420143 w 6010943"/>
                  <a:gd name="connsiteY101" fmla="*/ 1567235 h 4386643"/>
                  <a:gd name="connsiteX102" fmla="*/ 3486818 w 6010943"/>
                  <a:gd name="connsiteY102" fmla="*/ 1510085 h 4386643"/>
                  <a:gd name="connsiteX103" fmla="*/ 3496343 w 6010943"/>
                  <a:gd name="connsiteY103" fmla="*/ 1495798 h 4386643"/>
                  <a:gd name="connsiteX104" fmla="*/ 3534443 w 6010943"/>
                  <a:gd name="connsiteY104" fmla="*/ 1462460 h 4386643"/>
                  <a:gd name="connsiteX105" fmla="*/ 3553493 w 6010943"/>
                  <a:gd name="connsiteY105" fmla="*/ 1452935 h 4386643"/>
                  <a:gd name="connsiteX106" fmla="*/ 3577305 w 6010943"/>
                  <a:gd name="connsiteY106" fmla="*/ 1429123 h 4386643"/>
                  <a:gd name="connsiteX107" fmla="*/ 3591593 w 6010943"/>
                  <a:gd name="connsiteY107" fmla="*/ 1414835 h 4386643"/>
                  <a:gd name="connsiteX108" fmla="*/ 3653505 w 6010943"/>
                  <a:gd name="connsiteY108" fmla="*/ 1357685 h 4386643"/>
                  <a:gd name="connsiteX109" fmla="*/ 3677318 w 6010943"/>
                  <a:gd name="connsiteY109" fmla="*/ 1329110 h 4386643"/>
                  <a:gd name="connsiteX110" fmla="*/ 3696368 w 6010943"/>
                  <a:gd name="connsiteY110" fmla="*/ 1300535 h 4386643"/>
                  <a:gd name="connsiteX111" fmla="*/ 3710655 w 6010943"/>
                  <a:gd name="connsiteY111" fmla="*/ 1295773 h 4386643"/>
                  <a:gd name="connsiteX112" fmla="*/ 3782093 w 6010943"/>
                  <a:gd name="connsiteY112" fmla="*/ 1205285 h 4386643"/>
                  <a:gd name="connsiteX113" fmla="*/ 3801143 w 6010943"/>
                  <a:gd name="connsiteY113" fmla="*/ 1186235 h 4386643"/>
                  <a:gd name="connsiteX114" fmla="*/ 3853530 w 6010943"/>
                  <a:gd name="connsiteY114" fmla="*/ 1148135 h 4386643"/>
                  <a:gd name="connsiteX115" fmla="*/ 3872580 w 6010943"/>
                  <a:gd name="connsiteY115" fmla="*/ 1138610 h 4386643"/>
                  <a:gd name="connsiteX116" fmla="*/ 3901155 w 6010943"/>
                  <a:gd name="connsiteY116" fmla="*/ 1114798 h 4386643"/>
                  <a:gd name="connsiteX117" fmla="*/ 3934493 w 6010943"/>
                  <a:gd name="connsiteY117" fmla="*/ 1100510 h 4386643"/>
                  <a:gd name="connsiteX118" fmla="*/ 3977355 w 6010943"/>
                  <a:gd name="connsiteY118" fmla="*/ 1071935 h 4386643"/>
                  <a:gd name="connsiteX119" fmla="*/ 3991643 w 6010943"/>
                  <a:gd name="connsiteY119" fmla="*/ 1062410 h 4386643"/>
                  <a:gd name="connsiteX120" fmla="*/ 4010693 w 6010943"/>
                  <a:gd name="connsiteY120" fmla="*/ 1057648 h 4386643"/>
                  <a:gd name="connsiteX121" fmla="*/ 4086893 w 6010943"/>
                  <a:gd name="connsiteY121" fmla="*/ 1033835 h 4386643"/>
                  <a:gd name="connsiteX122" fmla="*/ 4134518 w 6010943"/>
                  <a:gd name="connsiteY122" fmla="*/ 1014785 h 4386643"/>
                  <a:gd name="connsiteX123" fmla="*/ 4167855 w 6010943"/>
                  <a:gd name="connsiteY123" fmla="*/ 1005260 h 4386643"/>
                  <a:gd name="connsiteX124" fmla="*/ 4205955 w 6010943"/>
                  <a:gd name="connsiteY124" fmla="*/ 1000498 h 4386643"/>
                  <a:gd name="connsiteX125" fmla="*/ 4248818 w 6010943"/>
                  <a:gd name="connsiteY125" fmla="*/ 990973 h 4386643"/>
                  <a:gd name="connsiteX126" fmla="*/ 4291680 w 6010943"/>
                  <a:gd name="connsiteY126" fmla="*/ 971923 h 4386643"/>
                  <a:gd name="connsiteX127" fmla="*/ 4329780 w 6010943"/>
                  <a:gd name="connsiteY127" fmla="*/ 962398 h 4386643"/>
                  <a:gd name="connsiteX128" fmla="*/ 4344068 w 6010943"/>
                  <a:gd name="connsiteY128" fmla="*/ 952873 h 4386643"/>
                  <a:gd name="connsiteX129" fmla="*/ 4382168 w 6010943"/>
                  <a:gd name="connsiteY129" fmla="*/ 938585 h 4386643"/>
                  <a:gd name="connsiteX130" fmla="*/ 4401218 w 6010943"/>
                  <a:gd name="connsiteY130" fmla="*/ 924298 h 4386643"/>
                  <a:gd name="connsiteX131" fmla="*/ 4434555 w 6010943"/>
                  <a:gd name="connsiteY131" fmla="*/ 895723 h 4386643"/>
                  <a:gd name="connsiteX132" fmla="*/ 4444080 w 6010943"/>
                  <a:gd name="connsiteY132" fmla="*/ 876673 h 4386643"/>
                  <a:gd name="connsiteX133" fmla="*/ 4463130 w 6010943"/>
                  <a:gd name="connsiteY133" fmla="*/ 857623 h 4386643"/>
                  <a:gd name="connsiteX134" fmla="*/ 4486943 w 6010943"/>
                  <a:gd name="connsiteY134" fmla="*/ 809998 h 4386643"/>
                  <a:gd name="connsiteX135" fmla="*/ 4501230 w 6010943"/>
                  <a:gd name="connsiteY135" fmla="*/ 786185 h 4386643"/>
                  <a:gd name="connsiteX136" fmla="*/ 4515518 w 6010943"/>
                  <a:gd name="connsiteY136" fmla="*/ 695698 h 4386643"/>
                  <a:gd name="connsiteX137" fmla="*/ 4525043 w 6010943"/>
                  <a:gd name="connsiteY137" fmla="*/ 581398 h 4386643"/>
                  <a:gd name="connsiteX138" fmla="*/ 4534568 w 6010943"/>
                  <a:gd name="connsiteY138" fmla="*/ 543298 h 4386643"/>
                  <a:gd name="connsiteX139" fmla="*/ 4539330 w 6010943"/>
                  <a:gd name="connsiteY139" fmla="*/ 500435 h 4386643"/>
                  <a:gd name="connsiteX140" fmla="*/ 4548855 w 6010943"/>
                  <a:gd name="connsiteY140" fmla="*/ 424235 h 4386643"/>
                  <a:gd name="connsiteX141" fmla="*/ 4553618 w 6010943"/>
                  <a:gd name="connsiteY141" fmla="*/ 381373 h 4386643"/>
                  <a:gd name="connsiteX142" fmla="*/ 4567905 w 6010943"/>
                  <a:gd name="connsiteY142" fmla="*/ 271835 h 4386643"/>
                  <a:gd name="connsiteX143" fmla="*/ 4572668 w 6010943"/>
                  <a:gd name="connsiteY143" fmla="*/ 233735 h 4386643"/>
                  <a:gd name="connsiteX144" fmla="*/ 4582193 w 6010943"/>
                  <a:gd name="connsiteY144" fmla="*/ 190873 h 4386643"/>
                  <a:gd name="connsiteX145" fmla="*/ 4586955 w 6010943"/>
                  <a:gd name="connsiteY145" fmla="*/ 152773 h 4386643"/>
                  <a:gd name="connsiteX146" fmla="*/ 4596480 w 6010943"/>
                  <a:gd name="connsiteY146" fmla="*/ 119435 h 4386643"/>
                  <a:gd name="connsiteX147" fmla="*/ 4601243 w 6010943"/>
                  <a:gd name="connsiteY147" fmla="*/ 95623 h 4386643"/>
                  <a:gd name="connsiteX148" fmla="*/ 4610768 w 6010943"/>
                  <a:gd name="connsiteY148" fmla="*/ 76573 h 4386643"/>
                  <a:gd name="connsiteX149" fmla="*/ 4620293 w 6010943"/>
                  <a:gd name="connsiteY149" fmla="*/ 52760 h 4386643"/>
                  <a:gd name="connsiteX150" fmla="*/ 4658393 w 6010943"/>
                  <a:gd name="connsiteY150" fmla="*/ 14660 h 4386643"/>
                  <a:gd name="connsiteX151" fmla="*/ 4677443 w 6010943"/>
                  <a:gd name="connsiteY151" fmla="*/ 9898 h 4386643"/>
                  <a:gd name="connsiteX152" fmla="*/ 4696493 w 6010943"/>
                  <a:gd name="connsiteY152" fmla="*/ 373 h 4386643"/>
                  <a:gd name="connsiteX153" fmla="*/ 4820318 w 6010943"/>
                  <a:gd name="connsiteY153" fmla="*/ 14660 h 4386643"/>
                  <a:gd name="connsiteX154" fmla="*/ 4858418 w 6010943"/>
                  <a:gd name="connsiteY154" fmla="*/ 28948 h 4386643"/>
                  <a:gd name="connsiteX155" fmla="*/ 4906043 w 6010943"/>
                  <a:gd name="connsiteY155" fmla="*/ 52760 h 4386643"/>
                  <a:gd name="connsiteX156" fmla="*/ 4944143 w 6010943"/>
                  <a:gd name="connsiteY156" fmla="*/ 86098 h 4386643"/>
                  <a:gd name="connsiteX157" fmla="*/ 4987005 w 6010943"/>
                  <a:gd name="connsiteY157" fmla="*/ 133723 h 4386643"/>
                  <a:gd name="connsiteX158" fmla="*/ 5034630 w 6010943"/>
                  <a:gd name="connsiteY158" fmla="*/ 200398 h 4386643"/>
                  <a:gd name="connsiteX159" fmla="*/ 5053680 w 6010943"/>
                  <a:gd name="connsiteY159" fmla="*/ 228973 h 4386643"/>
                  <a:gd name="connsiteX160" fmla="*/ 5072730 w 6010943"/>
                  <a:gd name="connsiteY160" fmla="*/ 252785 h 4386643"/>
                  <a:gd name="connsiteX161" fmla="*/ 5087018 w 6010943"/>
                  <a:gd name="connsiteY161" fmla="*/ 276598 h 4386643"/>
                  <a:gd name="connsiteX162" fmla="*/ 5106068 w 6010943"/>
                  <a:gd name="connsiteY162" fmla="*/ 300410 h 4386643"/>
                  <a:gd name="connsiteX163" fmla="*/ 5125118 w 6010943"/>
                  <a:gd name="connsiteY163" fmla="*/ 328985 h 4386643"/>
                  <a:gd name="connsiteX164" fmla="*/ 5144168 w 6010943"/>
                  <a:gd name="connsiteY164" fmla="*/ 362323 h 4386643"/>
                  <a:gd name="connsiteX165" fmla="*/ 5201318 w 6010943"/>
                  <a:gd name="connsiteY165" fmla="*/ 409948 h 4386643"/>
                  <a:gd name="connsiteX166" fmla="*/ 5220368 w 6010943"/>
                  <a:gd name="connsiteY166" fmla="*/ 419473 h 4386643"/>
                  <a:gd name="connsiteX167" fmla="*/ 5248943 w 6010943"/>
                  <a:gd name="connsiteY167" fmla="*/ 428998 h 4386643"/>
                  <a:gd name="connsiteX168" fmla="*/ 5329905 w 6010943"/>
                  <a:gd name="connsiteY168" fmla="*/ 471860 h 4386643"/>
                  <a:gd name="connsiteX169" fmla="*/ 5363243 w 6010943"/>
                  <a:gd name="connsiteY169" fmla="*/ 481385 h 4386643"/>
                  <a:gd name="connsiteX170" fmla="*/ 5377530 w 6010943"/>
                  <a:gd name="connsiteY170" fmla="*/ 486148 h 4386643"/>
                  <a:gd name="connsiteX171" fmla="*/ 5434680 w 6010943"/>
                  <a:gd name="connsiteY171" fmla="*/ 514723 h 4386643"/>
                  <a:gd name="connsiteX172" fmla="*/ 5463255 w 6010943"/>
                  <a:gd name="connsiteY172" fmla="*/ 529010 h 4386643"/>
                  <a:gd name="connsiteX173" fmla="*/ 5510880 w 6010943"/>
                  <a:gd name="connsiteY173" fmla="*/ 548060 h 4386643"/>
                  <a:gd name="connsiteX174" fmla="*/ 5544218 w 6010943"/>
                  <a:gd name="connsiteY174" fmla="*/ 571873 h 4386643"/>
                  <a:gd name="connsiteX175" fmla="*/ 5572793 w 6010943"/>
                  <a:gd name="connsiteY175" fmla="*/ 586160 h 4386643"/>
                  <a:gd name="connsiteX176" fmla="*/ 5596605 w 6010943"/>
                  <a:gd name="connsiteY176" fmla="*/ 605210 h 4386643"/>
                  <a:gd name="connsiteX177" fmla="*/ 5620418 w 6010943"/>
                  <a:gd name="connsiteY177" fmla="*/ 619498 h 4386643"/>
                  <a:gd name="connsiteX178" fmla="*/ 5663280 w 6010943"/>
                  <a:gd name="connsiteY178" fmla="*/ 652835 h 4386643"/>
                  <a:gd name="connsiteX179" fmla="*/ 5691855 w 6010943"/>
                  <a:gd name="connsiteY179" fmla="*/ 671885 h 4386643"/>
                  <a:gd name="connsiteX180" fmla="*/ 5725193 w 6010943"/>
                  <a:gd name="connsiteY180" fmla="*/ 714748 h 4386643"/>
                  <a:gd name="connsiteX181" fmla="*/ 5758530 w 6010943"/>
                  <a:gd name="connsiteY181" fmla="*/ 743323 h 4386643"/>
                  <a:gd name="connsiteX182" fmla="*/ 5787105 w 6010943"/>
                  <a:gd name="connsiteY182" fmla="*/ 786185 h 4386643"/>
                  <a:gd name="connsiteX183" fmla="*/ 5825205 w 6010943"/>
                  <a:gd name="connsiteY183" fmla="*/ 867148 h 4386643"/>
                  <a:gd name="connsiteX184" fmla="*/ 5844255 w 6010943"/>
                  <a:gd name="connsiteY184" fmla="*/ 957635 h 4386643"/>
                  <a:gd name="connsiteX185" fmla="*/ 5858543 w 6010943"/>
                  <a:gd name="connsiteY185" fmla="*/ 1000498 h 4386643"/>
                  <a:gd name="connsiteX186" fmla="*/ 5877593 w 6010943"/>
                  <a:gd name="connsiteY186" fmla="*/ 1081460 h 4386643"/>
                  <a:gd name="connsiteX187" fmla="*/ 5891880 w 6010943"/>
                  <a:gd name="connsiteY187" fmla="*/ 1124323 h 4386643"/>
                  <a:gd name="connsiteX188" fmla="*/ 5901405 w 6010943"/>
                  <a:gd name="connsiteY188" fmla="*/ 1157660 h 4386643"/>
                  <a:gd name="connsiteX189" fmla="*/ 5910930 w 6010943"/>
                  <a:gd name="connsiteY189" fmla="*/ 1181473 h 4386643"/>
                  <a:gd name="connsiteX190" fmla="*/ 5934743 w 6010943"/>
                  <a:gd name="connsiteY190" fmla="*/ 1248148 h 4386643"/>
                  <a:gd name="connsiteX191" fmla="*/ 5953793 w 6010943"/>
                  <a:gd name="connsiteY191" fmla="*/ 1295773 h 4386643"/>
                  <a:gd name="connsiteX192" fmla="*/ 5958555 w 6010943"/>
                  <a:gd name="connsiteY192" fmla="*/ 1329110 h 4386643"/>
                  <a:gd name="connsiteX193" fmla="*/ 5972843 w 6010943"/>
                  <a:gd name="connsiteY193" fmla="*/ 1362448 h 4386643"/>
                  <a:gd name="connsiteX194" fmla="*/ 5987130 w 6010943"/>
                  <a:gd name="connsiteY194" fmla="*/ 1471985 h 4386643"/>
                  <a:gd name="connsiteX195" fmla="*/ 5991893 w 6010943"/>
                  <a:gd name="connsiteY195" fmla="*/ 1505323 h 4386643"/>
                  <a:gd name="connsiteX196" fmla="*/ 5996655 w 6010943"/>
                  <a:gd name="connsiteY196" fmla="*/ 1529135 h 4386643"/>
                  <a:gd name="connsiteX197" fmla="*/ 6001418 w 6010943"/>
                  <a:gd name="connsiteY197" fmla="*/ 1610098 h 4386643"/>
                  <a:gd name="connsiteX198" fmla="*/ 6010943 w 6010943"/>
                  <a:gd name="connsiteY198" fmla="*/ 1705348 h 4386643"/>
                  <a:gd name="connsiteX199" fmla="*/ 6006180 w 6010943"/>
                  <a:gd name="connsiteY199" fmla="*/ 1948235 h 4386643"/>
                  <a:gd name="connsiteX200" fmla="*/ 5982368 w 6010943"/>
                  <a:gd name="connsiteY200" fmla="*/ 2029198 h 4386643"/>
                  <a:gd name="connsiteX201" fmla="*/ 5972843 w 6010943"/>
                  <a:gd name="connsiteY201" fmla="*/ 2053010 h 4386643"/>
                  <a:gd name="connsiteX202" fmla="*/ 5934743 w 6010943"/>
                  <a:gd name="connsiteY202" fmla="*/ 2076823 h 4386643"/>
                  <a:gd name="connsiteX203" fmla="*/ 5825205 w 6010943"/>
                  <a:gd name="connsiteY203" fmla="*/ 2067298 h 4386643"/>
                  <a:gd name="connsiteX204" fmla="*/ 5763293 w 6010943"/>
                  <a:gd name="connsiteY204" fmla="*/ 2048248 h 4386643"/>
                  <a:gd name="connsiteX205" fmla="*/ 5725193 w 6010943"/>
                  <a:gd name="connsiteY205" fmla="*/ 2038723 h 4386643"/>
                  <a:gd name="connsiteX206" fmla="*/ 5701380 w 6010943"/>
                  <a:gd name="connsiteY206" fmla="*/ 2029198 h 4386643"/>
                  <a:gd name="connsiteX207" fmla="*/ 5682330 w 6010943"/>
                  <a:gd name="connsiteY207" fmla="*/ 2024435 h 4386643"/>
                  <a:gd name="connsiteX208" fmla="*/ 5658518 w 6010943"/>
                  <a:gd name="connsiteY208" fmla="*/ 2014910 h 4386643"/>
                  <a:gd name="connsiteX209" fmla="*/ 5625180 w 6010943"/>
                  <a:gd name="connsiteY209" fmla="*/ 2010148 h 4386643"/>
                  <a:gd name="connsiteX210" fmla="*/ 5596605 w 6010943"/>
                  <a:gd name="connsiteY210" fmla="*/ 2000623 h 4386643"/>
                  <a:gd name="connsiteX211" fmla="*/ 5577555 w 6010943"/>
                  <a:gd name="connsiteY211" fmla="*/ 1995860 h 4386643"/>
                  <a:gd name="connsiteX212" fmla="*/ 5553743 w 6010943"/>
                  <a:gd name="connsiteY212" fmla="*/ 1986335 h 4386643"/>
                  <a:gd name="connsiteX213" fmla="*/ 5525168 w 6010943"/>
                  <a:gd name="connsiteY213" fmla="*/ 1976810 h 4386643"/>
                  <a:gd name="connsiteX214" fmla="*/ 5491830 w 6010943"/>
                  <a:gd name="connsiteY214" fmla="*/ 1962523 h 4386643"/>
                  <a:gd name="connsiteX215" fmla="*/ 5487068 w 6010943"/>
                  <a:gd name="connsiteY215" fmla="*/ 1948235 h 4386643"/>
                  <a:gd name="connsiteX216" fmla="*/ 5448968 w 6010943"/>
                  <a:gd name="connsiteY216" fmla="*/ 1924423 h 4386643"/>
                  <a:gd name="connsiteX217" fmla="*/ 5406105 w 6010943"/>
                  <a:gd name="connsiteY217" fmla="*/ 1900610 h 4386643"/>
                  <a:gd name="connsiteX218" fmla="*/ 5339430 w 6010943"/>
                  <a:gd name="connsiteY218" fmla="*/ 1824410 h 4386643"/>
                  <a:gd name="connsiteX219" fmla="*/ 5315618 w 6010943"/>
                  <a:gd name="connsiteY219" fmla="*/ 1805360 h 4386643"/>
                  <a:gd name="connsiteX220" fmla="*/ 5291805 w 6010943"/>
                  <a:gd name="connsiteY220" fmla="*/ 1800598 h 4386643"/>
                  <a:gd name="connsiteX221" fmla="*/ 5220368 w 6010943"/>
                  <a:gd name="connsiteY221" fmla="*/ 1762498 h 4386643"/>
                  <a:gd name="connsiteX222" fmla="*/ 5072730 w 6010943"/>
                  <a:gd name="connsiteY222" fmla="*/ 1719635 h 4386643"/>
                  <a:gd name="connsiteX223" fmla="*/ 5044155 w 6010943"/>
                  <a:gd name="connsiteY223" fmla="*/ 1714873 h 4386643"/>
                  <a:gd name="connsiteX224" fmla="*/ 5020343 w 6010943"/>
                  <a:gd name="connsiteY224" fmla="*/ 1710110 h 4386643"/>
                  <a:gd name="connsiteX225" fmla="*/ 4801268 w 6010943"/>
                  <a:gd name="connsiteY225" fmla="*/ 1700585 h 4386643"/>
                  <a:gd name="connsiteX226" fmla="*/ 4691730 w 6010943"/>
                  <a:gd name="connsiteY226" fmla="*/ 1714873 h 4386643"/>
                  <a:gd name="connsiteX227" fmla="*/ 4644105 w 6010943"/>
                  <a:gd name="connsiteY227" fmla="*/ 1743448 h 4386643"/>
                  <a:gd name="connsiteX228" fmla="*/ 4629818 w 6010943"/>
                  <a:gd name="connsiteY228" fmla="*/ 1748210 h 4386643"/>
                  <a:gd name="connsiteX229" fmla="*/ 4586955 w 6010943"/>
                  <a:gd name="connsiteY229" fmla="*/ 1800598 h 4386643"/>
                  <a:gd name="connsiteX230" fmla="*/ 4563143 w 6010943"/>
                  <a:gd name="connsiteY230" fmla="*/ 1833935 h 4386643"/>
                  <a:gd name="connsiteX231" fmla="*/ 4539330 w 6010943"/>
                  <a:gd name="connsiteY231" fmla="*/ 1857748 h 4386643"/>
                  <a:gd name="connsiteX232" fmla="*/ 4520280 w 6010943"/>
                  <a:gd name="connsiteY232" fmla="*/ 1881560 h 4386643"/>
                  <a:gd name="connsiteX233" fmla="*/ 4477418 w 6010943"/>
                  <a:gd name="connsiteY233" fmla="*/ 1924423 h 4386643"/>
                  <a:gd name="connsiteX234" fmla="*/ 4420268 w 6010943"/>
                  <a:gd name="connsiteY234" fmla="*/ 1972048 h 4386643"/>
                  <a:gd name="connsiteX235" fmla="*/ 4401218 w 6010943"/>
                  <a:gd name="connsiteY235" fmla="*/ 1981573 h 4386643"/>
                  <a:gd name="connsiteX236" fmla="*/ 4344068 w 6010943"/>
                  <a:gd name="connsiteY236" fmla="*/ 2014910 h 4386643"/>
                  <a:gd name="connsiteX237" fmla="*/ 4329780 w 6010943"/>
                  <a:gd name="connsiteY237" fmla="*/ 2019673 h 4386643"/>
                  <a:gd name="connsiteX238" fmla="*/ 4315493 w 6010943"/>
                  <a:gd name="connsiteY238" fmla="*/ 2029198 h 4386643"/>
                  <a:gd name="connsiteX239" fmla="*/ 4239293 w 6010943"/>
                  <a:gd name="connsiteY239" fmla="*/ 2038723 h 4386643"/>
                  <a:gd name="connsiteX240" fmla="*/ 4182143 w 6010943"/>
                  <a:gd name="connsiteY240" fmla="*/ 2048248 h 4386643"/>
                  <a:gd name="connsiteX241" fmla="*/ 4153568 w 6010943"/>
                  <a:gd name="connsiteY241" fmla="*/ 2053010 h 4386643"/>
                  <a:gd name="connsiteX242" fmla="*/ 4139280 w 6010943"/>
                  <a:gd name="connsiteY242" fmla="*/ 2057773 h 4386643"/>
                  <a:gd name="connsiteX243" fmla="*/ 4120230 w 6010943"/>
                  <a:gd name="connsiteY243" fmla="*/ 2062535 h 4386643"/>
                  <a:gd name="connsiteX244" fmla="*/ 4096418 w 6010943"/>
                  <a:gd name="connsiteY244" fmla="*/ 2072060 h 4386643"/>
                  <a:gd name="connsiteX245" fmla="*/ 4048793 w 6010943"/>
                  <a:gd name="connsiteY245" fmla="*/ 2081585 h 4386643"/>
                  <a:gd name="connsiteX246" fmla="*/ 4024980 w 6010943"/>
                  <a:gd name="connsiteY246" fmla="*/ 2091110 h 4386643"/>
                  <a:gd name="connsiteX247" fmla="*/ 3972593 w 6010943"/>
                  <a:gd name="connsiteY247" fmla="*/ 2105398 h 4386643"/>
                  <a:gd name="connsiteX248" fmla="*/ 3948780 w 6010943"/>
                  <a:gd name="connsiteY248" fmla="*/ 2114923 h 4386643"/>
                  <a:gd name="connsiteX249" fmla="*/ 3929730 w 6010943"/>
                  <a:gd name="connsiteY249" fmla="*/ 2129210 h 4386643"/>
                  <a:gd name="connsiteX250" fmla="*/ 3896393 w 6010943"/>
                  <a:gd name="connsiteY250" fmla="*/ 2138735 h 4386643"/>
                  <a:gd name="connsiteX251" fmla="*/ 3872580 w 6010943"/>
                  <a:gd name="connsiteY251" fmla="*/ 2153023 h 4386643"/>
                  <a:gd name="connsiteX252" fmla="*/ 3829718 w 6010943"/>
                  <a:gd name="connsiteY252" fmla="*/ 2181598 h 4386643"/>
                  <a:gd name="connsiteX253" fmla="*/ 3791618 w 6010943"/>
                  <a:gd name="connsiteY253" fmla="*/ 2200648 h 4386643"/>
                  <a:gd name="connsiteX254" fmla="*/ 3777330 w 6010943"/>
                  <a:gd name="connsiteY254" fmla="*/ 2214935 h 4386643"/>
                  <a:gd name="connsiteX255" fmla="*/ 3767805 w 6010943"/>
                  <a:gd name="connsiteY255" fmla="*/ 2229223 h 4386643"/>
                  <a:gd name="connsiteX256" fmla="*/ 3739230 w 6010943"/>
                  <a:gd name="connsiteY256" fmla="*/ 2248273 h 4386643"/>
                  <a:gd name="connsiteX257" fmla="*/ 3715418 w 6010943"/>
                  <a:gd name="connsiteY257" fmla="*/ 2267323 h 4386643"/>
                  <a:gd name="connsiteX258" fmla="*/ 3686843 w 6010943"/>
                  <a:gd name="connsiteY258" fmla="*/ 2276848 h 4386643"/>
                  <a:gd name="connsiteX259" fmla="*/ 3620168 w 6010943"/>
                  <a:gd name="connsiteY259" fmla="*/ 2305423 h 4386643"/>
                  <a:gd name="connsiteX260" fmla="*/ 3596355 w 6010943"/>
                  <a:gd name="connsiteY260" fmla="*/ 2314948 h 4386643"/>
                  <a:gd name="connsiteX261" fmla="*/ 3572543 w 6010943"/>
                  <a:gd name="connsiteY261" fmla="*/ 2329235 h 4386643"/>
                  <a:gd name="connsiteX262" fmla="*/ 3553493 w 6010943"/>
                  <a:gd name="connsiteY262" fmla="*/ 2333998 h 4386643"/>
                  <a:gd name="connsiteX263" fmla="*/ 3501105 w 6010943"/>
                  <a:gd name="connsiteY263" fmla="*/ 2357810 h 4386643"/>
                  <a:gd name="connsiteX264" fmla="*/ 3482055 w 6010943"/>
                  <a:gd name="connsiteY264" fmla="*/ 2372098 h 4386643"/>
                  <a:gd name="connsiteX265" fmla="*/ 3463005 w 6010943"/>
                  <a:gd name="connsiteY265" fmla="*/ 2381623 h 4386643"/>
                  <a:gd name="connsiteX266" fmla="*/ 3448718 w 6010943"/>
                  <a:gd name="connsiteY266" fmla="*/ 2391148 h 4386643"/>
                  <a:gd name="connsiteX267" fmla="*/ 3429668 w 6010943"/>
                  <a:gd name="connsiteY267" fmla="*/ 2395910 h 4386643"/>
                  <a:gd name="connsiteX268" fmla="*/ 3415380 w 6010943"/>
                  <a:gd name="connsiteY268" fmla="*/ 2410198 h 4386643"/>
                  <a:gd name="connsiteX269" fmla="*/ 3372518 w 6010943"/>
                  <a:gd name="connsiteY269" fmla="*/ 2429248 h 4386643"/>
                  <a:gd name="connsiteX270" fmla="*/ 3339180 w 6010943"/>
                  <a:gd name="connsiteY270" fmla="*/ 2448298 h 4386643"/>
                  <a:gd name="connsiteX271" fmla="*/ 3267743 w 6010943"/>
                  <a:gd name="connsiteY271" fmla="*/ 2481635 h 4386643"/>
                  <a:gd name="connsiteX272" fmla="*/ 3220118 w 6010943"/>
                  <a:gd name="connsiteY272" fmla="*/ 2495923 h 4386643"/>
                  <a:gd name="connsiteX273" fmla="*/ 3191543 w 6010943"/>
                  <a:gd name="connsiteY273" fmla="*/ 2510210 h 4386643"/>
                  <a:gd name="connsiteX274" fmla="*/ 3158205 w 6010943"/>
                  <a:gd name="connsiteY274" fmla="*/ 2524498 h 4386643"/>
                  <a:gd name="connsiteX275" fmla="*/ 3129630 w 6010943"/>
                  <a:gd name="connsiteY275" fmla="*/ 2538785 h 4386643"/>
                  <a:gd name="connsiteX276" fmla="*/ 3096293 w 6010943"/>
                  <a:gd name="connsiteY276" fmla="*/ 2553073 h 4386643"/>
                  <a:gd name="connsiteX277" fmla="*/ 3062955 w 6010943"/>
                  <a:gd name="connsiteY277" fmla="*/ 2581648 h 4386643"/>
                  <a:gd name="connsiteX278" fmla="*/ 3043905 w 6010943"/>
                  <a:gd name="connsiteY278" fmla="*/ 2591173 h 4386643"/>
                  <a:gd name="connsiteX279" fmla="*/ 3024855 w 6010943"/>
                  <a:gd name="connsiteY279" fmla="*/ 2605460 h 4386643"/>
                  <a:gd name="connsiteX280" fmla="*/ 3005805 w 6010943"/>
                  <a:gd name="connsiteY280" fmla="*/ 2614985 h 4386643"/>
                  <a:gd name="connsiteX281" fmla="*/ 2986755 w 6010943"/>
                  <a:gd name="connsiteY281" fmla="*/ 2634035 h 4386643"/>
                  <a:gd name="connsiteX282" fmla="*/ 2958180 w 6010943"/>
                  <a:gd name="connsiteY282" fmla="*/ 2653085 h 4386643"/>
                  <a:gd name="connsiteX283" fmla="*/ 2929605 w 6010943"/>
                  <a:gd name="connsiteY283" fmla="*/ 2681660 h 4386643"/>
                  <a:gd name="connsiteX284" fmla="*/ 2843880 w 6010943"/>
                  <a:gd name="connsiteY284" fmla="*/ 2743573 h 4386643"/>
                  <a:gd name="connsiteX285" fmla="*/ 2829593 w 6010943"/>
                  <a:gd name="connsiteY285" fmla="*/ 2762623 h 4386643"/>
                  <a:gd name="connsiteX286" fmla="*/ 2791493 w 6010943"/>
                  <a:gd name="connsiteY286" fmla="*/ 2786435 h 4386643"/>
                  <a:gd name="connsiteX287" fmla="*/ 2772443 w 6010943"/>
                  <a:gd name="connsiteY287" fmla="*/ 2800723 h 4386643"/>
                  <a:gd name="connsiteX288" fmla="*/ 2720055 w 6010943"/>
                  <a:gd name="connsiteY288" fmla="*/ 2843585 h 4386643"/>
                  <a:gd name="connsiteX289" fmla="*/ 2696243 w 6010943"/>
                  <a:gd name="connsiteY289" fmla="*/ 2853110 h 4386643"/>
                  <a:gd name="connsiteX290" fmla="*/ 2629568 w 6010943"/>
                  <a:gd name="connsiteY290" fmla="*/ 2900735 h 4386643"/>
                  <a:gd name="connsiteX291" fmla="*/ 2605755 w 6010943"/>
                  <a:gd name="connsiteY291" fmla="*/ 2905498 h 4386643"/>
                  <a:gd name="connsiteX292" fmla="*/ 2553368 w 6010943"/>
                  <a:gd name="connsiteY292" fmla="*/ 2924548 h 4386643"/>
                  <a:gd name="connsiteX293" fmla="*/ 2491455 w 6010943"/>
                  <a:gd name="connsiteY293" fmla="*/ 2934073 h 4386643"/>
                  <a:gd name="connsiteX294" fmla="*/ 2381918 w 6010943"/>
                  <a:gd name="connsiteY294" fmla="*/ 2943598 h 4386643"/>
                  <a:gd name="connsiteX295" fmla="*/ 2329530 w 6010943"/>
                  <a:gd name="connsiteY295" fmla="*/ 2957885 h 4386643"/>
                  <a:gd name="connsiteX296" fmla="*/ 2277143 w 6010943"/>
                  <a:gd name="connsiteY296" fmla="*/ 2967410 h 4386643"/>
                  <a:gd name="connsiteX297" fmla="*/ 2219993 w 6010943"/>
                  <a:gd name="connsiteY297" fmla="*/ 2986460 h 4386643"/>
                  <a:gd name="connsiteX298" fmla="*/ 2177130 w 6010943"/>
                  <a:gd name="connsiteY298" fmla="*/ 2995985 h 4386643"/>
                  <a:gd name="connsiteX299" fmla="*/ 2119980 w 6010943"/>
                  <a:gd name="connsiteY299" fmla="*/ 3005510 h 4386643"/>
                  <a:gd name="connsiteX300" fmla="*/ 2091405 w 6010943"/>
                  <a:gd name="connsiteY300" fmla="*/ 3015035 h 4386643"/>
                  <a:gd name="connsiteX301" fmla="*/ 2043780 w 6010943"/>
                  <a:gd name="connsiteY301" fmla="*/ 3024560 h 4386643"/>
                  <a:gd name="connsiteX302" fmla="*/ 2019968 w 6010943"/>
                  <a:gd name="connsiteY302" fmla="*/ 3034085 h 4386643"/>
                  <a:gd name="connsiteX303" fmla="*/ 2000918 w 6010943"/>
                  <a:gd name="connsiteY303" fmla="*/ 3048373 h 4386643"/>
                  <a:gd name="connsiteX304" fmla="*/ 1962818 w 6010943"/>
                  <a:gd name="connsiteY304" fmla="*/ 3057898 h 4386643"/>
                  <a:gd name="connsiteX305" fmla="*/ 1896143 w 6010943"/>
                  <a:gd name="connsiteY305" fmla="*/ 3076948 h 4386643"/>
                  <a:gd name="connsiteX306" fmla="*/ 1867568 w 6010943"/>
                  <a:gd name="connsiteY306" fmla="*/ 3081710 h 4386643"/>
                  <a:gd name="connsiteX307" fmla="*/ 1819943 w 6010943"/>
                  <a:gd name="connsiteY307" fmla="*/ 3095998 h 4386643"/>
                  <a:gd name="connsiteX308" fmla="*/ 1805655 w 6010943"/>
                  <a:gd name="connsiteY308" fmla="*/ 3100760 h 4386643"/>
                  <a:gd name="connsiteX309" fmla="*/ 1781843 w 6010943"/>
                  <a:gd name="connsiteY309" fmla="*/ 3105523 h 4386643"/>
                  <a:gd name="connsiteX310" fmla="*/ 1738980 w 6010943"/>
                  <a:gd name="connsiteY310" fmla="*/ 3124573 h 4386643"/>
                  <a:gd name="connsiteX311" fmla="*/ 1719930 w 6010943"/>
                  <a:gd name="connsiteY311" fmla="*/ 3134098 h 4386643"/>
                  <a:gd name="connsiteX312" fmla="*/ 1691355 w 6010943"/>
                  <a:gd name="connsiteY312" fmla="*/ 3143623 h 4386643"/>
                  <a:gd name="connsiteX313" fmla="*/ 1653255 w 6010943"/>
                  <a:gd name="connsiteY313" fmla="*/ 3153148 h 4386643"/>
                  <a:gd name="connsiteX314" fmla="*/ 1572293 w 6010943"/>
                  <a:gd name="connsiteY314" fmla="*/ 3181723 h 4386643"/>
                  <a:gd name="connsiteX315" fmla="*/ 1477043 w 6010943"/>
                  <a:gd name="connsiteY315" fmla="*/ 3229348 h 4386643"/>
                  <a:gd name="connsiteX316" fmla="*/ 1457993 w 6010943"/>
                  <a:gd name="connsiteY316" fmla="*/ 3238873 h 4386643"/>
                  <a:gd name="connsiteX317" fmla="*/ 1438943 w 6010943"/>
                  <a:gd name="connsiteY317" fmla="*/ 3248398 h 4386643"/>
                  <a:gd name="connsiteX318" fmla="*/ 1377030 w 6010943"/>
                  <a:gd name="connsiteY318" fmla="*/ 3276973 h 4386643"/>
                  <a:gd name="connsiteX319" fmla="*/ 1357980 w 6010943"/>
                  <a:gd name="connsiteY319" fmla="*/ 3286498 h 4386643"/>
                  <a:gd name="connsiteX320" fmla="*/ 1315118 w 6010943"/>
                  <a:gd name="connsiteY320" fmla="*/ 3315073 h 4386643"/>
                  <a:gd name="connsiteX321" fmla="*/ 1291305 w 6010943"/>
                  <a:gd name="connsiteY321" fmla="*/ 3319835 h 4386643"/>
                  <a:gd name="connsiteX322" fmla="*/ 1272255 w 6010943"/>
                  <a:gd name="connsiteY322" fmla="*/ 3334123 h 4386643"/>
                  <a:gd name="connsiteX323" fmla="*/ 1186530 w 6010943"/>
                  <a:gd name="connsiteY323" fmla="*/ 3367460 h 4386643"/>
                  <a:gd name="connsiteX324" fmla="*/ 1162718 w 6010943"/>
                  <a:gd name="connsiteY324" fmla="*/ 3372223 h 4386643"/>
                  <a:gd name="connsiteX325" fmla="*/ 1148430 w 6010943"/>
                  <a:gd name="connsiteY325" fmla="*/ 3376985 h 4386643"/>
                  <a:gd name="connsiteX326" fmla="*/ 1110330 w 6010943"/>
                  <a:gd name="connsiteY326" fmla="*/ 3386510 h 4386643"/>
                  <a:gd name="connsiteX327" fmla="*/ 1091280 w 6010943"/>
                  <a:gd name="connsiteY327" fmla="*/ 3391273 h 4386643"/>
                  <a:gd name="connsiteX328" fmla="*/ 1038893 w 6010943"/>
                  <a:gd name="connsiteY328" fmla="*/ 3400798 h 4386643"/>
                  <a:gd name="connsiteX329" fmla="*/ 996030 w 6010943"/>
                  <a:gd name="connsiteY329" fmla="*/ 3410323 h 4386643"/>
                  <a:gd name="connsiteX330" fmla="*/ 976980 w 6010943"/>
                  <a:gd name="connsiteY330" fmla="*/ 3415085 h 4386643"/>
                  <a:gd name="connsiteX331" fmla="*/ 953168 w 6010943"/>
                  <a:gd name="connsiteY331" fmla="*/ 3419848 h 4386643"/>
                  <a:gd name="connsiteX332" fmla="*/ 910305 w 6010943"/>
                  <a:gd name="connsiteY332" fmla="*/ 3438898 h 4386643"/>
                  <a:gd name="connsiteX333" fmla="*/ 872205 w 6010943"/>
                  <a:gd name="connsiteY333" fmla="*/ 3448423 h 4386643"/>
                  <a:gd name="connsiteX334" fmla="*/ 810293 w 6010943"/>
                  <a:gd name="connsiteY334" fmla="*/ 3486523 h 4386643"/>
                  <a:gd name="connsiteX335" fmla="*/ 757905 w 6010943"/>
                  <a:gd name="connsiteY335" fmla="*/ 3524623 h 4386643"/>
                  <a:gd name="connsiteX336" fmla="*/ 729330 w 6010943"/>
                  <a:gd name="connsiteY336" fmla="*/ 3553198 h 4386643"/>
                  <a:gd name="connsiteX337" fmla="*/ 710280 w 6010943"/>
                  <a:gd name="connsiteY337" fmla="*/ 3586535 h 4386643"/>
                  <a:gd name="connsiteX338" fmla="*/ 695993 w 6010943"/>
                  <a:gd name="connsiteY338" fmla="*/ 3600823 h 4386643"/>
                  <a:gd name="connsiteX339" fmla="*/ 686468 w 6010943"/>
                  <a:gd name="connsiteY339" fmla="*/ 3619873 h 4386643"/>
                  <a:gd name="connsiteX340" fmla="*/ 643605 w 6010943"/>
                  <a:gd name="connsiteY340" fmla="*/ 3662735 h 4386643"/>
                  <a:gd name="connsiteX341" fmla="*/ 629318 w 6010943"/>
                  <a:gd name="connsiteY341" fmla="*/ 3672260 h 4386643"/>
                  <a:gd name="connsiteX342" fmla="*/ 615030 w 6010943"/>
                  <a:gd name="connsiteY342" fmla="*/ 3691310 h 4386643"/>
                  <a:gd name="connsiteX343" fmla="*/ 595980 w 6010943"/>
                  <a:gd name="connsiteY343" fmla="*/ 3700835 h 4386643"/>
                  <a:gd name="connsiteX344" fmla="*/ 581693 w 6010943"/>
                  <a:gd name="connsiteY344" fmla="*/ 3710360 h 4386643"/>
                  <a:gd name="connsiteX345" fmla="*/ 557880 w 6010943"/>
                  <a:gd name="connsiteY345" fmla="*/ 3724648 h 4386643"/>
                  <a:gd name="connsiteX346" fmla="*/ 495968 w 6010943"/>
                  <a:gd name="connsiteY346" fmla="*/ 3762748 h 4386643"/>
                  <a:gd name="connsiteX347" fmla="*/ 462630 w 6010943"/>
                  <a:gd name="connsiteY347" fmla="*/ 3772273 h 4386643"/>
                  <a:gd name="connsiteX348" fmla="*/ 424530 w 6010943"/>
                  <a:gd name="connsiteY348" fmla="*/ 3786560 h 4386643"/>
                  <a:gd name="connsiteX349" fmla="*/ 400718 w 6010943"/>
                  <a:gd name="connsiteY349" fmla="*/ 3800848 h 4386643"/>
                  <a:gd name="connsiteX350" fmla="*/ 357855 w 6010943"/>
                  <a:gd name="connsiteY350" fmla="*/ 3805610 h 4386643"/>
                  <a:gd name="connsiteX351" fmla="*/ 305468 w 6010943"/>
                  <a:gd name="connsiteY351" fmla="*/ 3819898 h 4386643"/>
                  <a:gd name="connsiteX352" fmla="*/ 267368 w 6010943"/>
                  <a:gd name="connsiteY352" fmla="*/ 3824660 h 4386643"/>
                  <a:gd name="connsiteX353" fmla="*/ 205455 w 6010943"/>
                  <a:gd name="connsiteY353" fmla="*/ 3834185 h 4386643"/>
                  <a:gd name="connsiteX354" fmla="*/ 176880 w 6010943"/>
                  <a:gd name="connsiteY354" fmla="*/ 4386635 h 4386643"/>
                  <a:gd name="connsiteX355" fmla="*/ 668 w 6010943"/>
                  <a:gd name="connsiteY355" fmla="*/ 4305674 h 4386643"/>
                  <a:gd name="connsiteX0" fmla="*/ 668 w 6010943"/>
                  <a:gd name="connsiteY0" fmla="*/ 4305674 h 4415216"/>
                  <a:gd name="connsiteX1" fmla="*/ 100680 w 6010943"/>
                  <a:gd name="connsiteY1" fmla="*/ 3824660 h 4415216"/>
                  <a:gd name="connsiteX2" fmla="*/ 86393 w 6010943"/>
                  <a:gd name="connsiteY2" fmla="*/ 3791323 h 4415216"/>
                  <a:gd name="connsiteX3" fmla="*/ 81630 w 6010943"/>
                  <a:gd name="connsiteY3" fmla="*/ 3719885 h 4415216"/>
                  <a:gd name="connsiteX4" fmla="*/ 76868 w 6010943"/>
                  <a:gd name="connsiteY4" fmla="*/ 3700835 h 4415216"/>
                  <a:gd name="connsiteX5" fmla="*/ 81630 w 6010943"/>
                  <a:gd name="connsiteY5" fmla="*/ 3596060 h 4415216"/>
                  <a:gd name="connsiteX6" fmla="*/ 91155 w 6010943"/>
                  <a:gd name="connsiteY6" fmla="*/ 3543673 h 4415216"/>
                  <a:gd name="connsiteX7" fmla="*/ 157830 w 6010943"/>
                  <a:gd name="connsiteY7" fmla="*/ 3457948 h 4415216"/>
                  <a:gd name="connsiteX8" fmla="*/ 176880 w 6010943"/>
                  <a:gd name="connsiteY8" fmla="*/ 3434135 h 4415216"/>
                  <a:gd name="connsiteX9" fmla="*/ 195930 w 6010943"/>
                  <a:gd name="connsiteY9" fmla="*/ 3424610 h 4415216"/>
                  <a:gd name="connsiteX10" fmla="*/ 210218 w 6010943"/>
                  <a:gd name="connsiteY10" fmla="*/ 3410323 h 4415216"/>
                  <a:gd name="connsiteX11" fmla="*/ 238793 w 6010943"/>
                  <a:gd name="connsiteY11" fmla="*/ 3391273 h 4415216"/>
                  <a:gd name="connsiteX12" fmla="*/ 300705 w 6010943"/>
                  <a:gd name="connsiteY12" fmla="*/ 3334123 h 4415216"/>
                  <a:gd name="connsiteX13" fmla="*/ 329280 w 6010943"/>
                  <a:gd name="connsiteY13" fmla="*/ 3315073 h 4415216"/>
                  <a:gd name="connsiteX14" fmla="*/ 410243 w 6010943"/>
                  <a:gd name="connsiteY14" fmla="*/ 3281735 h 4415216"/>
                  <a:gd name="connsiteX15" fmla="*/ 453105 w 6010943"/>
                  <a:gd name="connsiteY15" fmla="*/ 3262685 h 4415216"/>
                  <a:gd name="connsiteX16" fmla="*/ 491205 w 6010943"/>
                  <a:gd name="connsiteY16" fmla="*/ 3253160 h 4415216"/>
                  <a:gd name="connsiteX17" fmla="*/ 519780 w 6010943"/>
                  <a:gd name="connsiteY17" fmla="*/ 3238873 h 4415216"/>
                  <a:gd name="connsiteX18" fmla="*/ 543593 w 6010943"/>
                  <a:gd name="connsiteY18" fmla="*/ 3229348 h 4415216"/>
                  <a:gd name="connsiteX19" fmla="*/ 557880 w 6010943"/>
                  <a:gd name="connsiteY19" fmla="*/ 3224585 h 4415216"/>
                  <a:gd name="connsiteX20" fmla="*/ 572168 w 6010943"/>
                  <a:gd name="connsiteY20" fmla="*/ 3215060 h 4415216"/>
                  <a:gd name="connsiteX21" fmla="*/ 591218 w 6010943"/>
                  <a:gd name="connsiteY21" fmla="*/ 3210298 h 4415216"/>
                  <a:gd name="connsiteX22" fmla="*/ 615030 w 6010943"/>
                  <a:gd name="connsiteY22" fmla="*/ 3200773 h 4415216"/>
                  <a:gd name="connsiteX23" fmla="*/ 672180 w 6010943"/>
                  <a:gd name="connsiteY23" fmla="*/ 3172198 h 4415216"/>
                  <a:gd name="connsiteX24" fmla="*/ 700755 w 6010943"/>
                  <a:gd name="connsiteY24" fmla="*/ 3157910 h 4415216"/>
                  <a:gd name="connsiteX25" fmla="*/ 753143 w 6010943"/>
                  <a:gd name="connsiteY25" fmla="*/ 3138860 h 4415216"/>
                  <a:gd name="connsiteX26" fmla="*/ 805530 w 6010943"/>
                  <a:gd name="connsiteY26" fmla="*/ 3095998 h 4415216"/>
                  <a:gd name="connsiteX27" fmla="*/ 872205 w 6010943"/>
                  <a:gd name="connsiteY27" fmla="*/ 3053135 h 4415216"/>
                  <a:gd name="connsiteX28" fmla="*/ 891255 w 6010943"/>
                  <a:gd name="connsiteY28" fmla="*/ 3034085 h 4415216"/>
                  <a:gd name="connsiteX29" fmla="*/ 919830 w 6010943"/>
                  <a:gd name="connsiteY29" fmla="*/ 3010273 h 4415216"/>
                  <a:gd name="connsiteX30" fmla="*/ 934118 w 6010943"/>
                  <a:gd name="connsiteY30" fmla="*/ 2991223 h 4415216"/>
                  <a:gd name="connsiteX31" fmla="*/ 962693 w 6010943"/>
                  <a:gd name="connsiteY31" fmla="*/ 2972173 h 4415216"/>
                  <a:gd name="connsiteX32" fmla="*/ 1000793 w 6010943"/>
                  <a:gd name="connsiteY32" fmla="*/ 2934073 h 4415216"/>
                  <a:gd name="connsiteX33" fmla="*/ 1043655 w 6010943"/>
                  <a:gd name="connsiteY33" fmla="*/ 2919785 h 4415216"/>
                  <a:gd name="connsiteX34" fmla="*/ 1062705 w 6010943"/>
                  <a:gd name="connsiteY34" fmla="*/ 2910260 h 4415216"/>
                  <a:gd name="connsiteX35" fmla="*/ 1138905 w 6010943"/>
                  <a:gd name="connsiteY35" fmla="*/ 2895973 h 4415216"/>
                  <a:gd name="connsiteX36" fmla="*/ 1219868 w 6010943"/>
                  <a:gd name="connsiteY36" fmla="*/ 2881685 h 4415216"/>
                  <a:gd name="connsiteX37" fmla="*/ 1272255 w 6010943"/>
                  <a:gd name="connsiteY37" fmla="*/ 2862635 h 4415216"/>
                  <a:gd name="connsiteX38" fmla="*/ 1300830 w 6010943"/>
                  <a:gd name="connsiteY38" fmla="*/ 2834060 h 4415216"/>
                  <a:gd name="connsiteX39" fmla="*/ 1319880 w 6010943"/>
                  <a:gd name="connsiteY39" fmla="*/ 2815010 h 4415216"/>
                  <a:gd name="connsiteX40" fmla="*/ 1353218 w 6010943"/>
                  <a:gd name="connsiteY40" fmla="*/ 2767385 h 4415216"/>
                  <a:gd name="connsiteX41" fmla="*/ 1372268 w 6010943"/>
                  <a:gd name="connsiteY41" fmla="*/ 2753098 h 4415216"/>
                  <a:gd name="connsiteX42" fmla="*/ 1391318 w 6010943"/>
                  <a:gd name="connsiteY42" fmla="*/ 2719760 h 4415216"/>
                  <a:gd name="connsiteX43" fmla="*/ 1410368 w 6010943"/>
                  <a:gd name="connsiteY43" fmla="*/ 2691185 h 4415216"/>
                  <a:gd name="connsiteX44" fmla="*/ 1429418 w 6010943"/>
                  <a:gd name="connsiteY44" fmla="*/ 2672135 h 4415216"/>
                  <a:gd name="connsiteX45" fmla="*/ 1438943 w 6010943"/>
                  <a:gd name="connsiteY45" fmla="*/ 2657848 h 4415216"/>
                  <a:gd name="connsiteX46" fmla="*/ 1453230 w 6010943"/>
                  <a:gd name="connsiteY46" fmla="*/ 2643560 h 4415216"/>
                  <a:gd name="connsiteX47" fmla="*/ 1467518 w 6010943"/>
                  <a:gd name="connsiteY47" fmla="*/ 2624510 h 4415216"/>
                  <a:gd name="connsiteX48" fmla="*/ 1548480 w 6010943"/>
                  <a:gd name="connsiteY48" fmla="*/ 2586410 h 4415216"/>
                  <a:gd name="connsiteX49" fmla="*/ 1596105 w 6010943"/>
                  <a:gd name="connsiteY49" fmla="*/ 2557835 h 4415216"/>
                  <a:gd name="connsiteX50" fmla="*/ 1629443 w 6010943"/>
                  <a:gd name="connsiteY50" fmla="*/ 2548310 h 4415216"/>
                  <a:gd name="connsiteX51" fmla="*/ 1643730 w 6010943"/>
                  <a:gd name="connsiteY51" fmla="*/ 2538785 h 4415216"/>
                  <a:gd name="connsiteX52" fmla="*/ 1710405 w 6010943"/>
                  <a:gd name="connsiteY52" fmla="*/ 2529260 h 4415216"/>
                  <a:gd name="connsiteX53" fmla="*/ 1748505 w 6010943"/>
                  <a:gd name="connsiteY53" fmla="*/ 2514973 h 4415216"/>
                  <a:gd name="connsiteX54" fmla="*/ 1791368 w 6010943"/>
                  <a:gd name="connsiteY54" fmla="*/ 2476873 h 4415216"/>
                  <a:gd name="connsiteX55" fmla="*/ 1810418 w 6010943"/>
                  <a:gd name="connsiteY55" fmla="*/ 2467348 h 4415216"/>
                  <a:gd name="connsiteX56" fmla="*/ 1834230 w 6010943"/>
                  <a:gd name="connsiteY56" fmla="*/ 2438773 h 4415216"/>
                  <a:gd name="connsiteX57" fmla="*/ 1862805 w 6010943"/>
                  <a:gd name="connsiteY57" fmla="*/ 2400673 h 4415216"/>
                  <a:gd name="connsiteX58" fmla="*/ 1958055 w 6010943"/>
                  <a:gd name="connsiteY58" fmla="*/ 2319710 h 4415216"/>
                  <a:gd name="connsiteX59" fmla="*/ 1977105 w 6010943"/>
                  <a:gd name="connsiteY59" fmla="*/ 2314948 h 4415216"/>
                  <a:gd name="connsiteX60" fmla="*/ 1996155 w 6010943"/>
                  <a:gd name="connsiteY60" fmla="*/ 2305423 h 4415216"/>
                  <a:gd name="connsiteX61" fmla="*/ 2010443 w 6010943"/>
                  <a:gd name="connsiteY61" fmla="*/ 2295898 h 4415216"/>
                  <a:gd name="connsiteX62" fmla="*/ 2043780 w 6010943"/>
                  <a:gd name="connsiteY62" fmla="*/ 2286373 h 4415216"/>
                  <a:gd name="connsiteX63" fmla="*/ 2067593 w 6010943"/>
                  <a:gd name="connsiteY63" fmla="*/ 2276848 h 4415216"/>
                  <a:gd name="connsiteX64" fmla="*/ 2081880 w 6010943"/>
                  <a:gd name="connsiteY64" fmla="*/ 2272085 h 4415216"/>
                  <a:gd name="connsiteX65" fmla="*/ 2105693 w 6010943"/>
                  <a:gd name="connsiteY65" fmla="*/ 2262560 h 4415216"/>
                  <a:gd name="connsiteX66" fmla="*/ 2167605 w 6010943"/>
                  <a:gd name="connsiteY66" fmla="*/ 2257798 h 4415216"/>
                  <a:gd name="connsiteX67" fmla="*/ 2219993 w 6010943"/>
                  <a:gd name="connsiteY67" fmla="*/ 2248273 h 4415216"/>
                  <a:gd name="connsiteX68" fmla="*/ 2243805 w 6010943"/>
                  <a:gd name="connsiteY68" fmla="*/ 2233985 h 4415216"/>
                  <a:gd name="connsiteX69" fmla="*/ 2262855 w 6010943"/>
                  <a:gd name="connsiteY69" fmla="*/ 2229223 h 4415216"/>
                  <a:gd name="connsiteX70" fmla="*/ 2300955 w 6010943"/>
                  <a:gd name="connsiteY70" fmla="*/ 2219698 h 4415216"/>
                  <a:gd name="connsiteX71" fmla="*/ 2334293 w 6010943"/>
                  <a:gd name="connsiteY71" fmla="*/ 2200648 h 4415216"/>
                  <a:gd name="connsiteX72" fmla="*/ 2348580 w 6010943"/>
                  <a:gd name="connsiteY72" fmla="*/ 2191123 h 4415216"/>
                  <a:gd name="connsiteX73" fmla="*/ 2391443 w 6010943"/>
                  <a:gd name="connsiteY73" fmla="*/ 2176835 h 4415216"/>
                  <a:gd name="connsiteX74" fmla="*/ 2400968 w 6010943"/>
                  <a:gd name="connsiteY74" fmla="*/ 2157785 h 4415216"/>
                  <a:gd name="connsiteX75" fmla="*/ 2500980 w 6010943"/>
                  <a:gd name="connsiteY75" fmla="*/ 2100635 h 4415216"/>
                  <a:gd name="connsiteX76" fmla="*/ 2558130 w 6010943"/>
                  <a:gd name="connsiteY76" fmla="*/ 2067298 h 4415216"/>
                  <a:gd name="connsiteX77" fmla="*/ 2572418 w 6010943"/>
                  <a:gd name="connsiteY77" fmla="*/ 2062535 h 4415216"/>
                  <a:gd name="connsiteX78" fmla="*/ 2596230 w 6010943"/>
                  <a:gd name="connsiteY78" fmla="*/ 2048248 h 4415216"/>
                  <a:gd name="connsiteX79" fmla="*/ 2634330 w 6010943"/>
                  <a:gd name="connsiteY79" fmla="*/ 2029198 h 4415216"/>
                  <a:gd name="connsiteX80" fmla="*/ 2667668 w 6010943"/>
                  <a:gd name="connsiteY80" fmla="*/ 2014910 h 4415216"/>
                  <a:gd name="connsiteX81" fmla="*/ 2729580 w 6010943"/>
                  <a:gd name="connsiteY81" fmla="*/ 1976810 h 4415216"/>
                  <a:gd name="connsiteX82" fmla="*/ 2767680 w 6010943"/>
                  <a:gd name="connsiteY82" fmla="*/ 1962523 h 4415216"/>
                  <a:gd name="connsiteX83" fmla="*/ 2810543 w 6010943"/>
                  <a:gd name="connsiteY83" fmla="*/ 1943473 h 4415216"/>
                  <a:gd name="connsiteX84" fmla="*/ 2834355 w 6010943"/>
                  <a:gd name="connsiteY84" fmla="*/ 1938710 h 4415216"/>
                  <a:gd name="connsiteX85" fmla="*/ 2862930 w 6010943"/>
                  <a:gd name="connsiteY85" fmla="*/ 1929185 h 4415216"/>
                  <a:gd name="connsiteX86" fmla="*/ 2910555 w 6010943"/>
                  <a:gd name="connsiteY86" fmla="*/ 1919660 h 4415216"/>
                  <a:gd name="connsiteX87" fmla="*/ 2948655 w 6010943"/>
                  <a:gd name="connsiteY87" fmla="*/ 1910135 h 4415216"/>
                  <a:gd name="connsiteX88" fmla="*/ 2996280 w 6010943"/>
                  <a:gd name="connsiteY88" fmla="*/ 1900610 h 4415216"/>
                  <a:gd name="connsiteX89" fmla="*/ 3010568 w 6010943"/>
                  <a:gd name="connsiteY89" fmla="*/ 1895848 h 4415216"/>
                  <a:gd name="connsiteX90" fmla="*/ 3062955 w 6010943"/>
                  <a:gd name="connsiteY90" fmla="*/ 1881560 h 4415216"/>
                  <a:gd name="connsiteX91" fmla="*/ 3110580 w 6010943"/>
                  <a:gd name="connsiteY91" fmla="*/ 1848223 h 4415216"/>
                  <a:gd name="connsiteX92" fmla="*/ 3143918 w 6010943"/>
                  <a:gd name="connsiteY92" fmla="*/ 1829173 h 4415216"/>
                  <a:gd name="connsiteX93" fmla="*/ 3186780 w 6010943"/>
                  <a:gd name="connsiteY93" fmla="*/ 1786310 h 4415216"/>
                  <a:gd name="connsiteX94" fmla="*/ 3224880 w 6010943"/>
                  <a:gd name="connsiteY94" fmla="*/ 1752973 h 4415216"/>
                  <a:gd name="connsiteX95" fmla="*/ 3253455 w 6010943"/>
                  <a:gd name="connsiteY95" fmla="*/ 1724398 h 4415216"/>
                  <a:gd name="connsiteX96" fmla="*/ 3267743 w 6010943"/>
                  <a:gd name="connsiteY96" fmla="*/ 1710110 h 4415216"/>
                  <a:gd name="connsiteX97" fmla="*/ 3282030 w 6010943"/>
                  <a:gd name="connsiteY97" fmla="*/ 1705348 h 4415216"/>
                  <a:gd name="connsiteX98" fmla="*/ 3329655 w 6010943"/>
                  <a:gd name="connsiteY98" fmla="*/ 1667248 h 4415216"/>
                  <a:gd name="connsiteX99" fmla="*/ 3372518 w 6010943"/>
                  <a:gd name="connsiteY99" fmla="*/ 1614860 h 4415216"/>
                  <a:gd name="connsiteX100" fmla="*/ 3405855 w 6010943"/>
                  <a:gd name="connsiteY100" fmla="*/ 1586285 h 4415216"/>
                  <a:gd name="connsiteX101" fmla="*/ 3420143 w 6010943"/>
                  <a:gd name="connsiteY101" fmla="*/ 1567235 h 4415216"/>
                  <a:gd name="connsiteX102" fmla="*/ 3486818 w 6010943"/>
                  <a:gd name="connsiteY102" fmla="*/ 1510085 h 4415216"/>
                  <a:gd name="connsiteX103" fmla="*/ 3496343 w 6010943"/>
                  <a:gd name="connsiteY103" fmla="*/ 1495798 h 4415216"/>
                  <a:gd name="connsiteX104" fmla="*/ 3534443 w 6010943"/>
                  <a:gd name="connsiteY104" fmla="*/ 1462460 h 4415216"/>
                  <a:gd name="connsiteX105" fmla="*/ 3553493 w 6010943"/>
                  <a:gd name="connsiteY105" fmla="*/ 1452935 h 4415216"/>
                  <a:gd name="connsiteX106" fmla="*/ 3577305 w 6010943"/>
                  <a:gd name="connsiteY106" fmla="*/ 1429123 h 4415216"/>
                  <a:gd name="connsiteX107" fmla="*/ 3591593 w 6010943"/>
                  <a:gd name="connsiteY107" fmla="*/ 1414835 h 4415216"/>
                  <a:gd name="connsiteX108" fmla="*/ 3653505 w 6010943"/>
                  <a:gd name="connsiteY108" fmla="*/ 1357685 h 4415216"/>
                  <a:gd name="connsiteX109" fmla="*/ 3677318 w 6010943"/>
                  <a:gd name="connsiteY109" fmla="*/ 1329110 h 4415216"/>
                  <a:gd name="connsiteX110" fmla="*/ 3696368 w 6010943"/>
                  <a:gd name="connsiteY110" fmla="*/ 1300535 h 4415216"/>
                  <a:gd name="connsiteX111" fmla="*/ 3710655 w 6010943"/>
                  <a:gd name="connsiteY111" fmla="*/ 1295773 h 4415216"/>
                  <a:gd name="connsiteX112" fmla="*/ 3782093 w 6010943"/>
                  <a:gd name="connsiteY112" fmla="*/ 1205285 h 4415216"/>
                  <a:gd name="connsiteX113" fmla="*/ 3801143 w 6010943"/>
                  <a:gd name="connsiteY113" fmla="*/ 1186235 h 4415216"/>
                  <a:gd name="connsiteX114" fmla="*/ 3853530 w 6010943"/>
                  <a:gd name="connsiteY114" fmla="*/ 1148135 h 4415216"/>
                  <a:gd name="connsiteX115" fmla="*/ 3872580 w 6010943"/>
                  <a:gd name="connsiteY115" fmla="*/ 1138610 h 4415216"/>
                  <a:gd name="connsiteX116" fmla="*/ 3901155 w 6010943"/>
                  <a:gd name="connsiteY116" fmla="*/ 1114798 h 4415216"/>
                  <a:gd name="connsiteX117" fmla="*/ 3934493 w 6010943"/>
                  <a:gd name="connsiteY117" fmla="*/ 1100510 h 4415216"/>
                  <a:gd name="connsiteX118" fmla="*/ 3977355 w 6010943"/>
                  <a:gd name="connsiteY118" fmla="*/ 1071935 h 4415216"/>
                  <a:gd name="connsiteX119" fmla="*/ 3991643 w 6010943"/>
                  <a:gd name="connsiteY119" fmla="*/ 1062410 h 4415216"/>
                  <a:gd name="connsiteX120" fmla="*/ 4010693 w 6010943"/>
                  <a:gd name="connsiteY120" fmla="*/ 1057648 h 4415216"/>
                  <a:gd name="connsiteX121" fmla="*/ 4086893 w 6010943"/>
                  <a:gd name="connsiteY121" fmla="*/ 1033835 h 4415216"/>
                  <a:gd name="connsiteX122" fmla="*/ 4134518 w 6010943"/>
                  <a:gd name="connsiteY122" fmla="*/ 1014785 h 4415216"/>
                  <a:gd name="connsiteX123" fmla="*/ 4167855 w 6010943"/>
                  <a:gd name="connsiteY123" fmla="*/ 1005260 h 4415216"/>
                  <a:gd name="connsiteX124" fmla="*/ 4205955 w 6010943"/>
                  <a:gd name="connsiteY124" fmla="*/ 1000498 h 4415216"/>
                  <a:gd name="connsiteX125" fmla="*/ 4248818 w 6010943"/>
                  <a:gd name="connsiteY125" fmla="*/ 990973 h 4415216"/>
                  <a:gd name="connsiteX126" fmla="*/ 4291680 w 6010943"/>
                  <a:gd name="connsiteY126" fmla="*/ 971923 h 4415216"/>
                  <a:gd name="connsiteX127" fmla="*/ 4329780 w 6010943"/>
                  <a:gd name="connsiteY127" fmla="*/ 962398 h 4415216"/>
                  <a:gd name="connsiteX128" fmla="*/ 4344068 w 6010943"/>
                  <a:gd name="connsiteY128" fmla="*/ 952873 h 4415216"/>
                  <a:gd name="connsiteX129" fmla="*/ 4382168 w 6010943"/>
                  <a:gd name="connsiteY129" fmla="*/ 938585 h 4415216"/>
                  <a:gd name="connsiteX130" fmla="*/ 4401218 w 6010943"/>
                  <a:gd name="connsiteY130" fmla="*/ 924298 h 4415216"/>
                  <a:gd name="connsiteX131" fmla="*/ 4434555 w 6010943"/>
                  <a:gd name="connsiteY131" fmla="*/ 895723 h 4415216"/>
                  <a:gd name="connsiteX132" fmla="*/ 4444080 w 6010943"/>
                  <a:gd name="connsiteY132" fmla="*/ 876673 h 4415216"/>
                  <a:gd name="connsiteX133" fmla="*/ 4463130 w 6010943"/>
                  <a:gd name="connsiteY133" fmla="*/ 857623 h 4415216"/>
                  <a:gd name="connsiteX134" fmla="*/ 4486943 w 6010943"/>
                  <a:gd name="connsiteY134" fmla="*/ 809998 h 4415216"/>
                  <a:gd name="connsiteX135" fmla="*/ 4501230 w 6010943"/>
                  <a:gd name="connsiteY135" fmla="*/ 786185 h 4415216"/>
                  <a:gd name="connsiteX136" fmla="*/ 4515518 w 6010943"/>
                  <a:gd name="connsiteY136" fmla="*/ 695698 h 4415216"/>
                  <a:gd name="connsiteX137" fmla="*/ 4525043 w 6010943"/>
                  <a:gd name="connsiteY137" fmla="*/ 581398 h 4415216"/>
                  <a:gd name="connsiteX138" fmla="*/ 4534568 w 6010943"/>
                  <a:gd name="connsiteY138" fmla="*/ 543298 h 4415216"/>
                  <a:gd name="connsiteX139" fmla="*/ 4539330 w 6010943"/>
                  <a:gd name="connsiteY139" fmla="*/ 500435 h 4415216"/>
                  <a:gd name="connsiteX140" fmla="*/ 4548855 w 6010943"/>
                  <a:gd name="connsiteY140" fmla="*/ 424235 h 4415216"/>
                  <a:gd name="connsiteX141" fmla="*/ 4553618 w 6010943"/>
                  <a:gd name="connsiteY141" fmla="*/ 381373 h 4415216"/>
                  <a:gd name="connsiteX142" fmla="*/ 4567905 w 6010943"/>
                  <a:gd name="connsiteY142" fmla="*/ 271835 h 4415216"/>
                  <a:gd name="connsiteX143" fmla="*/ 4572668 w 6010943"/>
                  <a:gd name="connsiteY143" fmla="*/ 233735 h 4415216"/>
                  <a:gd name="connsiteX144" fmla="*/ 4582193 w 6010943"/>
                  <a:gd name="connsiteY144" fmla="*/ 190873 h 4415216"/>
                  <a:gd name="connsiteX145" fmla="*/ 4586955 w 6010943"/>
                  <a:gd name="connsiteY145" fmla="*/ 152773 h 4415216"/>
                  <a:gd name="connsiteX146" fmla="*/ 4596480 w 6010943"/>
                  <a:gd name="connsiteY146" fmla="*/ 119435 h 4415216"/>
                  <a:gd name="connsiteX147" fmla="*/ 4601243 w 6010943"/>
                  <a:gd name="connsiteY147" fmla="*/ 95623 h 4415216"/>
                  <a:gd name="connsiteX148" fmla="*/ 4610768 w 6010943"/>
                  <a:gd name="connsiteY148" fmla="*/ 76573 h 4415216"/>
                  <a:gd name="connsiteX149" fmla="*/ 4620293 w 6010943"/>
                  <a:gd name="connsiteY149" fmla="*/ 52760 h 4415216"/>
                  <a:gd name="connsiteX150" fmla="*/ 4658393 w 6010943"/>
                  <a:gd name="connsiteY150" fmla="*/ 14660 h 4415216"/>
                  <a:gd name="connsiteX151" fmla="*/ 4677443 w 6010943"/>
                  <a:gd name="connsiteY151" fmla="*/ 9898 h 4415216"/>
                  <a:gd name="connsiteX152" fmla="*/ 4696493 w 6010943"/>
                  <a:gd name="connsiteY152" fmla="*/ 373 h 4415216"/>
                  <a:gd name="connsiteX153" fmla="*/ 4820318 w 6010943"/>
                  <a:gd name="connsiteY153" fmla="*/ 14660 h 4415216"/>
                  <a:gd name="connsiteX154" fmla="*/ 4858418 w 6010943"/>
                  <a:gd name="connsiteY154" fmla="*/ 28948 h 4415216"/>
                  <a:gd name="connsiteX155" fmla="*/ 4906043 w 6010943"/>
                  <a:gd name="connsiteY155" fmla="*/ 52760 h 4415216"/>
                  <a:gd name="connsiteX156" fmla="*/ 4944143 w 6010943"/>
                  <a:gd name="connsiteY156" fmla="*/ 86098 h 4415216"/>
                  <a:gd name="connsiteX157" fmla="*/ 4987005 w 6010943"/>
                  <a:gd name="connsiteY157" fmla="*/ 133723 h 4415216"/>
                  <a:gd name="connsiteX158" fmla="*/ 5034630 w 6010943"/>
                  <a:gd name="connsiteY158" fmla="*/ 200398 h 4415216"/>
                  <a:gd name="connsiteX159" fmla="*/ 5053680 w 6010943"/>
                  <a:gd name="connsiteY159" fmla="*/ 228973 h 4415216"/>
                  <a:gd name="connsiteX160" fmla="*/ 5072730 w 6010943"/>
                  <a:gd name="connsiteY160" fmla="*/ 252785 h 4415216"/>
                  <a:gd name="connsiteX161" fmla="*/ 5087018 w 6010943"/>
                  <a:gd name="connsiteY161" fmla="*/ 276598 h 4415216"/>
                  <a:gd name="connsiteX162" fmla="*/ 5106068 w 6010943"/>
                  <a:gd name="connsiteY162" fmla="*/ 300410 h 4415216"/>
                  <a:gd name="connsiteX163" fmla="*/ 5125118 w 6010943"/>
                  <a:gd name="connsiteY163" fmla="*/ 328985 h 4415216"/>
                  <a:gd name="connsiteX164" fmla="*/ 5144168 w 6010943"/>
                  <a:gd name="connsiteY164" fmla="*/ 362323 h 4415216"/>
                  <a:gd name="connsiteX165" fmla="*/ 5201318 w 6010943"/>
                  <a:gd name="connsiteY165" fmla="*/ 409948 h 4415216"/>
                  <a:gd name="connsiteX166" fmla="*/ 5220368 w 6010943"/>
                  <a:gd name="connsiteY166" fmla="*/ 419473 h 4415216"/>
                  <a:gd name="connsiteX167" fmla="*/ 5248943 w 6010943"/>
                  <a:gd name="connsiteY167" fmla="*/ 428998 h 4415216"/>
                  <a:gd name="connsiteX168" fmla="*/ 5329905 w 6010943"/>
                  <a:gd name="connsiteY168" fmla="*/ 471860 h 4415216"/>
                  <a:gd name="connsiteX169" fmla="*/ 5363243 w 6010943"/>
                  <a:gd name="connsiteY169" fmla="*/ 481385 h 4415216"/>
                  <a:gd name="connsiteX170" fmla="*/ 5377530 w 6010943"/>
                  <a:gd name="connsiteY170" fmla="*/ 486148 h 4415216"/>
                  <a:gd name="connsiteX171" fmla="*/ 5434680 w 6010943"/>
                  <a:gd name="connsiteY171" fmla="*/ 514723 h 4415216"/>
                  <a:gd name="connsiteX172" fmla="*/ 5463255 w 6010943"/>
                  <a:gd name="connsiteY172" fmla="*/ 529010 h 4415216"/>
                  <a:gd name="connsiteX173" fmla="*/ 5510880 w 6010943"/>
                  <a:gd name="connsiteY173" fmla="*/ 548060 h 4415216"/>
                  <a:gd name="connsiteX174" fmla="*/ 5544218 w 6010943"/>
                  <a:gd name="connsiteY174" fmla="*/ 571873 h 4415216"/>
                  <a:gd name="connsiteX175" fmla="*/ 5572793 w 6010943"/>
                  <a:gd name="connsiteY175" fmla="*/ 586160 h 4415216"/>
                  <a:gd name="connsiteX176" fmla="*/ 5596605 w 6010943"/>
                  <a:gd name="connsiteY176" fmla="*/ 605210 h 4415216"/>
                  <a:gd name="connsiteX177" fmla="*/ 5620418 w 6010943"/>
                  <a:gd name="connsiteY177" fmla="*/ 619498 h 4415216"/>
                  <a:gd name="connsiteX178" fmla="*/ 5663280 w 6010943"/>
                  <a:gd name="connsiteY178" fmla="*/ 652835 h 4415216"/>
                  <a:gd name="connsiteX179" fmla="*/ 5691855 w 6010943"/>
                  <a:gd name="connsiteY179" fmla="*/ 671885 h 4415216"/>
                  <a:gd name="connsiteX180" fmla="*/ 5725193 w 6010943"/>
                  <a:gd name="connsiteY180" fmla="*/ 714748 h 4415216"/>
                  <a:gd name="connsiteX181" fmla="*/ 5758530 w 6010943"/>
                  <a:gd name="connsiteY181" fmla="*/ 743323 h 4415216"/>
                  <a:gd name="connsiteX182" fmla="*/ 5787105 w 6010943"/>
                  <a:gd name="connsiteY182" fmla="*/ 786185 h 4415216"/>
                  <a:gd name="connsiteX183" fmla="*/ 5825205 w 6010943"/>
                  <a:gd name="connsiteY183" fmla="*/ 867148 h 4415216"/>
                  <a:gd name="connsiteX184" fmla="*/ 5844255 w 6010943"/>
                  <a:gd name="connsiteY184" fmla="*/ 957635 h 4415216"/>
                  <a:gd name="connsiteX185" fmla="*/ 5858543 w 6010943"/>
                  <a:gd name="connsiteY185" fmla="*/ 1000498 h 4415216"/>
                  <a:gd name="connsiteX186" fmla="*/ 5877593 w 6010943"/>
                  <a:gd name="connsiteY186" fmla="*/ 1081460 h 4415216"/>
                  <a:gd name="connsiteX187" fmla="*/ 5891880 w 6010943"/>
                  <a:gd name="connsiteY187" fmla="*/ 1124323 h 4415216"/>
                  <a:gd name="connsiteX188" fmla="*/ 5901405 w 6010943"/>
                  <a:gd name="connsiteY188" fmla="*/ 1157660 h 4415216"/>
                  <a:gd name="connsiteX189" fmla="*/ 5910930 w 6010943"/>
                  <a:gd name="connsiteY189" fmla="*/ 1181473 h 4415216"/>
                  <a:gd name="connsiteX190" fmla="*/ 5934743 w 6010943"/>
                  <a:gd name="connsiteY190" fmla="*/ 1248148 h 4415216"/>
                  <a:gd name="connsiteX191" fmla="*/ 5953793 w 6010943"/>
                  <a:gd name="connsiteY191" fmla="*/ 1295773 h 4415216"/>
                  <a:gd name="connsiteX192" fmla="*/ 5958555 w 6010943"/>
                  <a:gd name="connsiteY192" fmla="*/ 1329110 h 4415216"/>
                  <a:gd name="connsiteX193" fmla="*/ 5972843 w 6010943"/>
                  <a:gd name="connsiteY193" fmla="*/ 1362448 h 4415216"/>
                  <a:gd name="connsiteX194" fmla="*/ 5987130 w 6010943"/>
                  <a:gd name="connsiteY194" fmla="*/ 1471985 h 4415216"/>
                  <a:gd name="connsiteX195" fmla="*/ 5991893 w 6010943"/>
                  <a:gd name="connsiteY195" fmla="*/ 1505323 h 4415216"/>
                  <a:gd name="connsiteX196" fmla="*/ 5996655 w 6010943"/>
                  <a:gd name="connsiteY196" fmla="*/ 1529135 h 4415216"/>
                  <a:gd name="connsiteX197" fmla="*/ 6001418 w 6010943"/>
                  <a:gd name="connsiteY197" fmla="*/ 1610098 h 4415216"/>
                  <a:gd name="connsiteX198" fmla="*/ 6010943 w 6010943"/>
                  <a:gd name="connsiteY198" fmla="*/ 1705348 h 4415216"/>
                  <a:gd name="connsiteX199" fmla="*/ 6006180 w 6010943"/>
                  <a:gd name="connsiteY199" fmla="*/ 1948235 h 4415216"/>
                  <a:gd name="connsiteX200" fmla="*/ 5982368 w 6010943"/>
                  <a:gd name="connsiteY200" fmla="*/ 2029198 h 4415216"/>
                  <a:gd name="connsiteX201" fmla="*/ 5972843 w 6010943"/>
                  <a:gd name="connsiteY201" fmla="*/ 2053010 h 4415216"/>
                  <a:gd name="connsiteX202" fmla="*/ 5934743 w 6010943"/>
                  <a:gd name="connsiteY202" fmla="*/ 2076823 h 4415216"/>
                  <a:gd name="connsiteX203" fmla="*/ 5825205 w 6010943"/>
                  <a:gd name="connsiteY203" fmla="*/ 2067298 h 4415216"/>
                  <a:gd name="connsiteX204" fmla="*/ 5763293 w 6010943"/>
                  <a:gd name="connsiteY204" fmla="*/ 2048248 h 4415216"/>
                  <a:gd name="connsiteX205" fmla="*/ 5725193 w 6010943"/>
                  <a:gd name="connsiteY205" fmla="*/ 2038723 h 4415216"/>
                  <a:gd name="connsiteX206" fmla="*/ 5701380 w 6010943"/>
                  <a:gd name="connsiteY206" fmla="*/ 2029198 h 4415216"/>
                  <a:gd name="connsiteX207" fmla="*/ 5682330 w 6010943"/>
                  <a:gd name="connsiteY207" fmla="*/ 2024435 h 4415216"/>
                  <a:gd name="connsiteX208" fmla="*/ 5658518 w 6010943"/>
                  <a:gd name="connsiteY208" fmla="*/ 2014910 h 4415216"/>
                  <a:gd name="connsiteX209" fmla="*/ 5625180 w 6010943"/>
                  <a:gd name="connsiteY209" fmla="*/ 2010148 h 4415216"/>
                  <a:gd name="connsiteX210" fmla="*/ 5596605 w 6010943"/>
                  <a:gd name="connsiteY210" fmla="*/ 2000623 h 4415216"/>
                  <a:gd name="connsiteX211" fmla="*/ 5577555 w 6010943"/>
                  <a:gd name="connsiteY211" fmla="*/ 1995860 h 4415216"/>
                  <a:gd name="connsiteX212" fmla="*/ 5553743 w 6010943"/>
                  <a:gd name="connsiteY212" fmla="*/ 1986335 h 4415216"/>
                  <a:gd name="connsiteX213" fmla="*/ 5525168 w 6010943"/>
                  <a:gd name="connsiteY213" fmla="*/ 1976810 h 4415216"/>
                  <a:gd name="connsiteX214" fmla="*/ 5491830 w 6010943"/>
                  <a:gd name="connsiteY214" fmla="*/ 1962523 h 4415216"/>
                  <a:gd name="connsiteX215" fmla="*/ 5487068 w 6010943"/>
                  <a:gd name="connsiteY215" fmla="*/ 1948235 h 4415216"/>
                  <a:gd name="connsiteX216" fmla="*/ 5448968 w 6010943"/>
                  <a:gd name="connsiteY216" fmla="*/ 1924423 h 4415216"/>
                  <a:gd name="connsiteX217" fmla="*/ 5406105 w 6010943"/>
                  <a:gd name="connsiteY217" fmla="*/ 1900610 h 4415216"/>
                  <a:gd name="connsiteX218" fmla="*/ 5339430 w 6010943"/>
                  <a:gd name="connsiteY218" fmla="*/ 1824410 h 4415216"/>
                  <a:gd name="connsiteX219" fmla="*/ 5315618 w 6010943"/>
                  <a:gd name="connsiteY219" fmla="*/ 1805360 h 4415216"/>
                  <a:gd name="connsiteX220" fmla="*/ 5291805 w 6010943"/>
                  <a:gd name="connsiteY220" fmla="*/ 1800598 h 4415216"/>
                  <a:gd name="connsiteX221" fmla="*/ 5220368 w 6010943"/>
                  <a:gd name="connsiteY221" fmla="*/ 1762498 h 4415216"/>
                  <a:gd name="connsiteX222" fmla="*/ 5072730 w 6010943"/>
                  <a:gd name="connsiteY222" fmla="*/ 1719635 h 4415216"/>
                  <a:gd name="connsiteX223" fmla="*/ 5044155 w 6010943"/>
                  <a:gd name="connsiteY223" fmla="*/ 1714873 h 4415216"/>
                  <a:gd name="connsiteX224" fmla="*/ 5020343 w 6010943"/>
                  <a:gd name="connsiteY224" fmla="*/ 1710110 h 4415216"/>
                  <a:gd name="connsiteX225" fmla="*/ 4801268 w 6010943"/>
                  <a:gd name="connsiteY225" fmla="*/ 1700585 h 4415216"/>
                  <a:gd name="connsiteX226" fmla="*/ 4691730 w 6010943"/>
                  <a:gd name="connsiteY226" fmla="*/ 1714873 h 4415216"/>
                  <a:gd name="connsiteX227" fmla="*/ 4644105 w 6010943"/>
                  <a:gd name="connsiteY227" fmla="*/ 1743448 h 4415216"/>
                  <a:gd name="connsiteX228" fmla="*/ 4629818 w 6010943"/>
                  <a:gd name="connsiteY228" fmla="*/ 1748210 h 4415216"/>
                  <a:gd name="connsiteX229" fmla="*/ 4586955 w 6010943"/>
                  <a:gd name="connsiteY229" fmla="*/ 1800598 h 4415216"/>
                  <a:gd name="connsiteX230" fmla="*/ 4563143 w 6010943"/>
                  <a:gd name="connsiteY230" fmla="*/ 1833935 h 4415216"/>
                  <a:gd name="connsiteX231" fmla="*/ 4539330 w 6010943"/>
                  <a:gd name="connsiteY231" fmla="*/ 1857748 h 4415216"/>
                  <a:gd name="connsiteX232" fmla="*/ 4520280 w 6010943"/>
                  <a:gd name="connsiteY232" fmla="*/ 1881560 h 4415216"/>
                  <a:gd name="connsiteX233" fmla="*/ 4477418 w 6010943"/>
                  <a:gd name="connsiteY233" fmla="*/ 1924423 h 4415216"/>
                  <a:gd name="connsiteX234" fmla="*/ 4420268 w 6010943"/>
                  <a:gd name="connsiteY234" fmla="*/ 1972048 h 4415216"/>
                  <a:gd name="connsiteX235" fmla="*/ 4401218 w 6010943"/>
                  <a:gd name="connsiteY235" fmla="*/ 1981573 h 4415216"/>
                  <a:gd name="connsiteX236" fmla="*/ 4344068 w 6010943"/>
                  <a:gd name="connsiteY236" fmla="*/ 2014910 h 4415216"/>
                  <a:gd name="connsiteX237" fmla="*/ 4329780 w 6010943"/>
                  <a:gd name="connsiteY237" fmla="*/ 2019673 h 4415216"/>
                  <a:gd name="connsiteX238" fmla="*/ 4315493 w 6010943"/>
                  <a:gd name="connsiteY238" fmla="*/ 2029198 h 4415216"/>
                  <a:gd name="connsiteX239" fmla="*/ 4239293 w 6010943"/>
                  <a:gd name="connsiteY239" fmla="*/ 2038723 h 4415216"/>
                  <a:gd name="connsiteX240" fmla="*/ 4182143 w 6010943"/>
                  <a:gd name="connsiteY240" fmla="*/ 2048248 h 4415216"/>
                  <a:gd name="connsiteX241" fmla="*/ 4153568 w 6010943"/>
                  <a:gd name="connsiteY241" fmla="*/ 2053010 h 4415216"/>
                  <a:gd name="connsiteX242" fmla="*/ 4139280 w 6010943"/>
                  <a:gd name="connsiteY242" fmla="*/ 2057773 h 4415216"/>
                  <a:gd name="connsiteX243" fmla="*/ 4120230 w 6010943"/>
                  <a:gd name="connsiteY243" fmla="*/ 2062535 h 4415216"/>
                  <a:gd name="connsiteX244" fmla="*/ 4096418 w 6010943"/>
                  <a:gd name="connsiteY244" fmla="*/ 2072060 h 4415216"/>
                  <a:gd name="connsiteX245" fmla="*/ 4048793 w 6010943"/>
                  <a:gd name="connsiteY245" fmla="*/ 2081585 h 4415216"/>
                  <a:gd name="connsiteX246" fmla="*/ 4024980 w 6010943"/>
                  <a:gd name="connsiteY246" fmla="*/ 2091110 h 4415216"/>
                  <a:gd name="connsiteX247" fmla="*/ 3972593 w 6010943"/>
                  <a:gd name="connsiteY247" fmla="*/ 2105398 h 4415216"/>
                  <a:gd name="connsiteX248" fmla="*/ 3948780 w 6010943"/>
                  <a:gd name="connsiteY248" fmla="*/ 2114923 h 4415216"/>
                  <a:gd name="connsiteX249" fmla="*/ 3929730 w 6010943"/>
                  <a:gd name="connsiteY249" fmla="*/ 2129210 h 4415216"/>
                  <a:gd name="connsiteX250" fmla="*/ 3896393 w 6010943"/>
                  <a:gd name="connsiteY250" fmla="*/ 2138735 h 4415216"/>
                  <a:gd name="connsiteX251" fmla="*/ 3872580 w 6010943"/>
                  <a:gd name="connsiteY251" fmla="*/ 2153023 h 4415216"/>
                  <a:gd name="connsiteX252" fmla="*/ 3829718 w 6010943"/>
                  <a:gd name="connsiteY252" fmla="*/ 2181598 h 4415216"/>
                  <a:gd name="connsiteX253" fmla="*/ 3791618 w 6010943"/>
                  <a:gd name="connsiteY253" fmla="*/ 2200648 h 4415216"/>
                  <a:gd name="connsiteX254" fmla="*/ 3777330 w 6010943"/>
                  <a:gd name="connsiteY254" fmla="*/ 2214935 h 4415216"/>
                  <a:gd name="connsiteX255" fmla="*/ 3767805 w 6010943"/>
                  <a:gd name="connsiteY255" fmla="*/ 2229223 h 4415216"/>
                  <a:gd name="connsiteX256" fmla="*/ 3739230 w 6010943"/>
                  <a:gd name="connsiteY256" fmla="*/ 2248273 h 4415216"/>
                  <a:gd name="connsiteX257" fmla="*/ 3715418 w 6010943"/>
                  <a:gd name="connsiteY257" fmla="*/ 2267323 h 4415216"/>
                  <a:gd name="connsiteX258" fmla="*/ 3686843 w 6010943"/>
                  <a:gd name="connsiteY258" fmla="*/ 2276848 h 4415216"/>
                  <a:gd name="connsiteX259" fmla="*/ 3620168 w 6010943"/>
                  <a:gd name="connsiteY259" fmla="*/ 2305423 h 4415216"/>
                  <a:gd name="connsiteX260" fmla="*/ 3596355 w 6010943"/>
                  <a:gd name="connsiteY260" fmla="*/ 2314948 h 4415216"/>
                  <a:gd name="connsiteX261" fmla="*/ 3572543 w 6010943"/>
                  <a:gd name="connsiteY261" fmla="*/ 2329235 h 4415216"/>
                  <a:gd name="connsiteX262" fmla="*/ 3553493 w 6010943"/>
                  <a:gd name="connsiteY262" fmla="*/ 2333998 h 4415216"/>
                  <a:gd name="connsiteX263" fmla="*/ 3501105 w 6010943"/>
                  <a:gd name="connsiteY263" fmla="*/ 2357810 h 4415216"/>
                  <a:gd name="connsiteX264" fmla="*/ 3482055 w 6010943"/>
                  <a:gd name="connsiteY264" fmla="*/ 2372098 h 4415216"/>
                  <a:gd name="connsiteX265" fmla="*/ 3463005 w 6010943"/>
                  <a:gd name="connsiteY265" fmla="*/ 2381623 h 4415216"/>
                  <a:gd name="connsiteX266" fmla="*/ 3448718 w 6010943"/>
                  <a:gd name="connsiteY266" fmla="*/ 2391148 h 4415216"/>
                  <a:gd name="connsiteX267" fmla="*/ 3429668 w 6010943"/>
                  <a:gd name="connsiteY267" fmla="*/ 2395910 h 4415216"/>
                  <a:gd name="connsiteX268" fmla="*/ 3415380 w 6010943"/>
                  <a:gd name="connsiteY268" fmla="*/ 2410198 h 4415216"/>
                  <a:gd name="connsiteX269" fmla="*/ 3372518 w 6010943"/>
                  <a:gd name="connsiteY269" fmla="*/ 2429248 h 4415216"/>
                  <a:gd name="connsiteX270" fmla="*/ 3339180 w 6010943"/>
                  <a:gd name="connsiteY270" fmla="*/ 2448298 h 4415216"/>
                  <a:gd name="connsiteX271" fmla="*/ 3267743 w 6010943"/>
                  <a:gd name="connsiteY271" fmla="*/ 2481635 h 4415216"/>
                  <a:gd name="connsiteX272" fmla="*/ 3220118 w 6010943"/>
                  <a:gd name="connsiteY272" fmla="*/ 2495923 h 4415216"/>
                  <a:gd name="connsiteX273" fmla="*/ 3191543 w 6010943"/>
                  <a:gd name="connsiteY273" fmla="*/ 2510210 h 4415216"/>
                  <a:gd name="connsiteX274" fmla="*/ 3158205 w 6010943"/>
                  <a:gd name="connsiteY274" fmla="*/ 2524498 h 4415216"/>
                  <a:gd name="connsiteX275" fmla="*/ 3129630 w 6010943"/>
                  <a:gd name="connsiteY275" fmla="*/ 2538785 h 4415216"/>
                  <a:gd name="connsiteX276" fmla="*/ 3096293 w 6010943"/>
                  <a:gd name="connsiteY276" fmla="*/ 2553073 h 4415216"/>
                  <a:gd name="connsiteX277" fmla="*/ 3062955 w 6010943"/>
                  <a:gd name="connsiteY277" fmla="*/ 2581648 h 4415216"/>
                  <a:gd name="connsiteX278" fmla="*/ 3043905 w 6010943"/>
                  <a:gd name="connsiteY278" fmla="*/ 2591173 h 4415216"/>
                  <a:gd name="connsiteX279" fmla="*/ 3024855 w 6010943"/>
                  <a:gd name="connsiteY279" fmla="*/ 2605460 h 4415216"/>
                  <a:gd name="connsiteX280" fmla="*/ 3005805 w 6010943"/>
                  <a:gd name="connsiteY280" fmla="*/ 2614985 h 4415216"/>
                  <a:gd name="connsiteX281" fmla="*/ 2986755 w 6010943"/>
                  <a:gd name="connsiteY281" fmla="*/ 2634035 h 4415216"/>
                  <a:gd name="connsiteX282" fmla="*/ 2958180 w 6010943"/>
                  <a:gd name="connsiteY282" fmla="*/ 2653085 h 4415216"/>
                  <a:gd name="connsiteX283" fmla="*/ 2929605 w 6010943"/>
                  <a:gd name="connsiteY283" fmla="*/ 2681660 h 4415216"/>
                  <a:gd name="connsiteX284" fmla="*/ 2843880 w 6010943"/>
                  <a:gd name="connsiteY284" fmla="*/ 2743573 h 4415216"/>
                  <a:gd name="connsiteX285" fmla="*/ 2829593 w 6010943"/>
                  <a:gd name="connsiteY285" fmla="*/ 2762623 h 4415216"/>
                  <a:gd name="connsiteX286" fmla="*/ 2791493 w 6010943"/>
                  <a:gd name="connsiteY286" fmla="*/ 2786435 h 4415216"/>
                  <a:gd name="connsiteX287" fmla="*/ 2772443 w 6010943"/>
                  <a:gd name="connsiteY287" fmla="*/ 2800723 h 4415216"/>
                  <a:gd name="connsiteX288" fmla="*/ 2720055 w 6010943"/>
                  <a:gd name="connsiteY288" fmla="*/ 2843585 h 4415216"/>
                  <a:gd name="connsiteX289" fmla="*/ 2696243 w 6010943"/>
                  <a:gd name="connsiteY289" fmla="*/ 2853110 h 4415216"/>
                  <a:gd name="connsiteX290" fmla="*/ 2629568 w 6010943"/>
                  <a:gd name="connsiteY290" fmla="*/ 2900735 h 4415216"/>
                  <a:gd name="connsiteX291" fmla="*/ 2605755 w 6010943"/>
                  <a:gd name="connsiteY291" fmla="*/ 2905498 h 4415216"/>
                  <a:gd name="connsiteX292" fmla="*/ 2553368 w 6010943"/>
                  <a:gd name="connsiteY292" fmla="*/ 2924548 h 4415216"/>
                  <a:gd name="connsiteX293" fmla="*/ 2491455 w 6010943"/>
                  <a:gd name="connsiteY293" fmla="*/ 2934073 h 4415216"/>
                  <a:gd name="connsiteX294" fmla="*/ 2381918 w 6010943"/>
                  <a:gd name="connsiteY294" fmla="*/ 2943598 h 4415216"/>
                  <a:gd name="connsiteX295" fmla="*/ 2329530 w 6010943"/>
                  <a:gd name="connsiteY295" fmla="*/ 2957885 h 4415216"/>
                  <a:gd name="connsiteX296" fmla="*/ 2277143 w 6010943"/>
                  <a:gd name="connsiteY296" fmla="*/ 2967410 h 4415216"/>
                  <a:gd name="connsiteX297" fmla="*/ 2219993 w 6010943"/>
                  <a:gd name="connsiteY297" fmla="*/ 2986460 h 4415216"/>
                  <a:gd name="connsiteX298" fmla="*/ 2177130 w 6010943"/>
                  <a:gd name="connsiteY298" fmla="*/ 2995985 h 4415216"/>
                  <a:gd name="connsiteX299" fmla="*/ 2119980 w 6010943"/>
                  <a:gd name="connsiteY299" fmla="*/ 3005510 h 4415216"/>
                  <a:gd name="connsiteX300" fmla="*/ 2091405 w 6010943"/>
                  <a:gd name="connsiteY300" fmla="*/ 3015035 h 4415216"/>
                  <a:gd name="connsiteX301" fmla="*/ 2043780 w 6010943"/>
                  <a:gd name="connsiteY301" fmla="*/ 3024560 h 4415216"/>
                  <a:gd name="connsiteX302" fmla="*/ 2019968 w 6010943"/>
                  <a:gd name="connsiteY302" fmla="*/ 3034085 h 4415216"/>
                  <a:gd name="connsiteX303" fmla="*/ 2000918 w 6010943"/>
                  <a:gd name="connsiteY303" fmla="*/ 3048373 h 4415216"/>
                  <a:gd name="connsiteX304" fmla="*/ 1962818 w 6010943"/>
                  <a:gd name="connsiteY304" fmla="*/ 3057898 h 4415216"/>
                  <a:gd name="connsiteX305" fmla="*/ 1896143 w 6010943"/>
                  <a:gd name="connsiteY305" fmla="*/ 3076948 h 4415216"/>
                  <a:gd name="connsiteX306" fmla="*/ 1867568 w 6010943"/>
                  <a:gd name="connsiteY306" fmla="*/ 3081710 h 4415216"/>
                  <a:gd name="connsiteX307" fmla="*/ 1819943 w 6010943"/>
                  <a:gd name="connsiteY307" fmla="*/ 3095998 h 4415216"/>
                  <a:gd name="connsiteX308" fmla="*/ 1805655 w 6010943"/>
                  <a:gd name="connsiteY308" fmla="*/ 3100760 h 4415216"/>
                  <a:gd name="connsiteX309" fmla="*/ 1781843 w 6010943"/>
                  <a:gd name="connsiteY309" fmla="*/ 3105523 h 4415216"/>
                  <a:gd name="connsiteX310" fmla="*/ 1738980 w 6010943"/>
                  <a:gd name="connsiteY310" fmla="*/ 3124573 h 4415216"/>
                  <a:gd name="connsiteX311" fmla="*/ 1719930 w 6010943"/>
                  <a:gd name="connsiteY311" fmla="*/ 3134098 h 4415216"/>
                  <a:gd name="connsiteX312" fmla="*/ 1691355 w 6010943"/>
                  <a:gd name="connsiteY312" fmla="*/ 3143623 h 4415216"/>
                  <a:gd name="connsiteX313" fmla="*/ 1653255 w 6010943"/>
                  <a:gd name="connsiteY313" fmla="*/ 3153148 h 4415216"/>
                  <a:gd name="connsiteX314" fmla="*/ 1572293 w 6010943"/>
                  <a:gd name="connsiteY314" fmla="*/ 3181723 h 4415216"/>
                  <a:gd name="connsiteX315" fmla="*/ 1477043 w 6010943"/>
                  <a:gd name="connsiteY315" fmla="*/ 3229348 h 4415216"/>
                  <a:gd name="connsiteX316" fmla="*/ 1457993 w 6010943"/>
                  <a:gd name="connsiteY316" fmla="*/ 3238873 h 4415216"/>
                  <a:gd name="connsiteX317" fmla="*/ 1438943 w 6010943"/>
                  <a:gd name="connsiteY317" fmla="*/ 3248398 h 4415216"/>
                  <a:gd name="connsiteX318" fmla="*/ 1377030 w 6010943"/>
                  <a:gd name="connsiteY318" fmla="*/ 3276973 h 4415216"/>
                  <a:gd name="connsiteX319" fmla="*/ 1357980 w 6010943"/>
                  <a:gd name="connsiteY319" fmla="*/ 3286498 h 4415216"/>
                  <a:gd name="connsiteX320" fmla="*/ 1315118 w 6010943"/>
                  <a:gd name="connsiteY320" fmla="*/ 3315073 h 4415216"/>
                  <a:gd name="connsiteX321" fmla="*/ 1291305 w 6010943"/>
                  <a:gd name="connsiteY321" fmla="*/ 3319835 h 4415216"/>
                  <a:gd name="connsiteX322" fmla="*/ 1272255 w 6010943"/>
                  <a:gd name="connsiteY322" fmla="*/ 3334123 h 4415216"/>
                  <a:gd name="connsiteX323" fmla="*/ 1186530 w 6010943"/>
                  <a:gd name="connsiteY323" fmla="*/ 3367460 h 4415216"/>
                  <a:gd name="connsiteX324" fmla="*/ 1162718 w 6010943"/>
                  <a:gd name="connsiteY324" fmla="*/ 3372223 h 4415216"/>
                  <a:gd name="connsiteX325" fmla="*/ 1148430 w 6010943"/>
                  <a:gd name="connsiteY325" fmla="*/ 3376985 h 4415216"/>
                  <a:gd name="connsiteX326" fmla="*/ 1110330 w 6010943"/>
                  <a:gd name="connsiteY326" fmla="*/ 3386510 h 4415216"/>
                  <a:gd name="connsiteX327" fmla="*/ 1091280 w 6010943"/>
                  <a:gd name="connsiteY327" fmla="*/ 3391273 h 4415216"/>
                  <a:gd name="connsiteX328" fmla="*/ 1038893 w 6010943"/>
                  <a:gd name="connsiteY328" fmla="*/ 3400798 h 4415216"/>
                  <a:gd name="connsiteX329" fmla="*/ 996030 w 6010943"/>
                  <a:gd name="connsiteY329" fmla="*/ 3410323 h 4415216"/>
                  <a:gd name="connsiteX330" fmla="*/ 976980 w 6010943"/>
                  <a:gd name="connsiteY330" fmla="*/ 3415085 h 4415216"/>
                  <a:gd name="connsiteX331" fmla="*/ 953168 w 6010943"/>
                  <a:gd name="connsiteY331" fmla="*/ 3419848 h 4415216"/>
                  <a:gd name="connsiteX332" fmla="*/ 910305 w 6010943"/>
                  <a:gd name="connsiteY332" fmla="*/ 3438898 h 4415216"/>
                  <a:gd name="connsiteX333" fmla="*/ 872205 w 6010943"/>
                  <a:gd name="connsiteY333" fmla="*/ 3448423 h 4415216"/>
                  <a:gd name="connsiteX334" fmla="*/ 810293 w 6010943"/>
                  <a:gd name="connsiteY334" fmla="*/ 3486523 h 4415216"/>
                  <a:gd name="connsiteX335" fmla="*/ 757905 w 6010943"/>
                  <a:gd name="connsiteY335" fmla="*/ 3524623 h 4415216"/>
                  <a:gd name="connsiteX336" fmla="*/ 729330 w 6010943"/>
                  <a:gd name="connsiteY336" fmla="*/ 3553198 h 4415216"/>
                  <a:gd name="connsiteX337" fmla="*/ 710280 w 6010943"/>
                  <a:gd name="connsiteY337" fmla="*/ 3586535 h 4415216"/>
                  <a:gd name="connsiteX338" fmla="*/ 695993 w 6010943"/>
                  <a:gd name="connsiteY338" fmla="*/ 3600823 h 4415216"/>
                  <a:gd name="connsiteX339" fmla="*/ 686468 w 6010943"/>
                  <a:gd name="connsiteY339" fmla="*/ 3619873 h 4415216"/>
                  <a:gd name="connsiteX340" fmla="*/ 643605 w 6010943"/>
                  <a:gd name="connsiteY340" fmla="*/ 3662735 h 4415216"/>
                  <a:gd name="connsiteX341" fmla="*/ 629318 w 6010943"/>
                  <a:gd name="connsiteY341" fmla="*/ 3672260 h 4415216"/>
                  <a:gd name="connsiteX342" fmla="*/ 615030 w 6010943"/>
                  <a:gd name="connsiteY342" fmla="*/ 3691310 h 4415216"/>
                  <a:gd name="connsiteX343" fmla="*/ 595980 w 6010943"/>
                  <a:gd name="connsiteY343" fmla="*/ 3700835 h 4415216"/>
                  <a:gd name="connsiteX344" fmla="*/ 581693 w 6010943"/>
                  <a:gd name="connsiteY344" fmla="*/ 3710360 h 4415216"/>
                  <a:gd name="connsiteX345" fmla="*/ 557880 w 6010943"/>
                  <a:gd name="connsiteY345" fmla="*/ 3724648 h 4415216"/>
                  <a:gd name="connsiteX346" fmla="*/ 495968 w 6010943"/>
                  <a:gd name="connsiteY346" fmla="*/ 3762748 h 4415216"/>
                  <a:gd name="connsiteX347" fmla="*/ 462630 w 6010943"/>
                  <a:gd name="connsiteY347" fmla="*/ 3772273 h 4415216"/>
                  <a:gd name="connsiteX348" fmla="*/ 424530 w 6010943"/>
                  <a:gd name="connsiteY348" fmla="*/ 3786560 h 4415216"/>
                  <a:gd name="connsiteX349" fmla="*/ 400718 w 6010943"/>
                  <a:gd name="connsiteY349" fmla="*/ 3800848 h 4415216"/>
                  <a:gd name="connsiteX350" fmla="*/ 357855 w 6010943"/>
                  <a:gd name="connsiteY350" fmla="*/ 3805610 h 4415216"/>
                  <a:gd name="connsiteX351" fmla="*/ 305468 w 6010943"/>
                  <a:gd name="connsiteY351" fmla="*/ 3819898 h 4415216"/>
                  <a:gd name="connsiteX352" fmla="*/ 267368 w 6010943"/>
                  <a:gd name="connsiteY352" fmla="*/ 3824660 h 4415216"/>
                  <a:gd name="connsiteX353" fmla="*/ 205455 w 6010943"/>
                  <a:gd name="connsiteY353" fmla="*/ 3834185 h 4415216"/>
                  <a:gd name="connsiteX354" fmla="*/ 162593 w 6010943"/>
                  <a:gd name="connsiteY354" fmla="*/ 4415210 h 4415216"/>
                  <a:gd name="connsiteX355" fmla="*/ 668 w 6010943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67476 w 6011051"/>
                  <a:gd name="connsiteY352" fmla="*/ 3824660 h 4415216"/>
                  <a:gd name="connsiteX353" fmla="*/ 205563 w 6011051"/>
                  <a:gd name="connsiteY353" fmla="*/ 3834185 h 4415216"/>
                  <a:gd name="connsiteX354" fmla="*/ 162701 w 6011051"/>
                  <a:gd name="connsiteY354" fmla="*/ 4415210 h 4415216"/>
                  <a:gd name="connsiteX355" fmla="*/ 776 w 6011051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05563 w 6011051"/>
                  <a:gd name="connsiteY352" fmla="*/ 3834185 h 4415216"/>
                  <a:gd name="connsiteX353" fmla="*/ 162701 w 6011051"/>
                  <a:gd name="connsiteY353" fmla="*/ 4415210 h 4415216"/>
                  <a:gd name="connsiteX354" fmla="*/ 776 w 6011051"/>
                  <a:gd name="connsiteY354" fmla="*/ 4305674 h 4415216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305576 w 6011051"/>
                  <a:gd name="connsiteY351" fmla="*/ 3819898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610376 w 6011051"/>
                  <a:gd name="connsiteY350" fmla="*/ 3943722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610376 w 6011051"/>
                  <a:gd name="connsiteY349" fmla="*/ 3943722 h 4422601"/>
                  <a:gd name="connsiteX350" fmla="*/ 472263 w 6011051"/>
                  <a:gd name="connsiteY350" fmla="*/ 4062786 h 4422601"/>
                  <a:gd name="connsiteX351" fmla="*/ 462738 w 6011051"/>
                  <a:gd name="connsiteY351" fmla="*/ 4419972 h 4422601"/>
                  <a:gd name="connsiteX352" fmla="*/ 162701 w 6011051"/>
                  <a:gd name="connsiteY352" fmla="*/ 4415210 h 4422601"/>
                  <a:gd name="connsiteX353" fmla="*/ 776 w 6011051"/>
                  <a:gd name="connsiteY35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610376 w 6011051"/>
                  <a:gd name="connsiteY348" fmla="*/ 3943722 h 4422601"/>
                  <a:gd name="connsiteX349" fmla="*/ 472263 w 6011051"/>
                  <a:gd name="connsiteY349" fmla="*/ 4062786 h 4422601"/>
                  <a:gd name="connsiteX350" fmla="*/ 462738 w 6011051"/>
                  <a:gd name="connsiteY350" fmla="*/ 4419972 h 4422601"/>
                  <a:gd name="connsiteX351" fmla="*/ 162701 w 6011051"/>
                  <a:gd name="connsiteY351" fmla="*/ 4415210 h 4422601"/>
                  <a:gd name="connsiteX352" fmla="*/ 776 w 6011051"/>
                  <a:gd name="connsiteY35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472263 w 6011051"/>
                  <a:gd name="connsiteY348" fmla="*/ 4062786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929463 w 6011051"/>
                  <a:gd name="connsiteY346" fmla="*/ 3757986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929463 w 6011051"/>
                  <a:gd name="connsiteY345" fmla="*/ 3757986 h 4422601"/>
                  <a:gd name="connsiteX346" fmla="*/ 738964 w 6011051"/>
                  <a:gd name="connsiteY346" fmla="*/ 3948485 h 4422601"/>
                  <a:gd name="connsiteX347" fmla="*/ 519888 w 6011051"/>
                  <a:gd name="connsiteY347" fmla="*/ 4086598 h 4422601"/>
                  <a:gd name="connsiteX348" fmla="*/ 462738 w 6011051"/>
                  <a:gd name="connsiteY348" fmla="*/ 4419972 h 4422601"/>
                  <a:gd name="connsiteX349" fmla="*/ 162701 w 6011051"/>
                  <a:gd name="connsiteY349" fmla="*/ 4415210 h 4422601"/>
                  <a:gd name="connsiteX350" fmla="*/ 776 w 6011051"/>
                  <a:gd name="connsiteY35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929463 w 6011051"/>
                  <a:gd name="connsiteY344" fmla="*/ 3757986 h 4422601"/>
                  <a:gd name="connsiteX345" fmla="*/ 738964 w 6011051"/>
                  <a:gd name="connsiteY345" fmla="*/ 3948485 h 4422601"/>
                  <a:gd name="connsiteX346" fmla="*/ 519888 w 6011051"/>
                  <a:gd name="connsiteY346" fmla="*/ 4086598 h 4422601"/>
                  <a:gd name="connsiteX347" fmla="*/ 462738 w 6011051"/>
                  <a:gd name="connsiteY347" fmla="*/ 4419972 h 4422601"/>
                  <a:gd name="connsiteX348" fmla="*/ 162701 w 6011051"/>
                  <a:gd name="connsiteY348" fmla="*/ 4415210 h 4422601"/>
                  <a:gd name="connsiteX349" fmla="*/ 776 w 6011051"/>
                  <a:gd name="connsiteY34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929463 w 6011051"/>
                  <a:gd name="connsiteY343" fmla="*/ 3757986 h 4422601"/>
                  <a:gd name="connsiteX344" fmla="*/ 738964 w 6011051"/>
                  <a:gd name="connsiteY344" fmla="*/ 3948485 h 4422601"/>
                  <a:gd name="connsiteX345" fmla="*/ 519888 w 6011051"/>
                  <a:gd name="connsiteY345" fmla="*/ 4086598 h 4422601"/>
                  <a:gd name="connsiteX346" fmla="*/ 462738 w 6011051"/>
                  <a:gd name="connsiteY346" fmla="*/ 4419972 h 4422601"/>
                  <a:gd name="connsiteX347" fmla="*/ 162701 w 6011051"/>
                  <a:gd name="connsiteY347" fmla="*/ 4415210 h 4422601"/>
                  <a:gd name="connsiteX348" fmla="*/ 776 w 6011051"/>
                  <a:gd name="connsiteY34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929463 w 6011051"/>
                  <a:gd name="connsiteY342" fmla="*/ 3757986 h 4422601"/>
                  <a:gd name="connsiteX343" fmla="*/ 738964 w 6011051"/>
                  <a:gd name="connsiteY343" fmla="*/ 3948485 h 4422601"/>
                  <a:gd name="connsiteX344" fmla="*/ 519888 w 6011051"/>
                  <a:gd name="connsiteY344" fmla="*/ 4086598 h 4422601"/>
                  <a:gd name="connsiteX345" fmla="*/ 462738 w 6011051"/>
                  <a:gd name="connsiteY345" fmla="*/ 4419972 h 4422601"/>
                  <a:gd name="connsiteX346" fmla="*/ 162701 w 6011051"/>
                  <a:gd name="connsiteY346" fmla="*/ 4415210 h 4422601"/>
                  <a:gd name="connsiteX347" fmla="*/ 776 w 6011051"/>
                  <a:gd name="connsiteY34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929463 w 6011051"/>
                  <a:gd name="connsiteY341" fmla="*/ 3757986 h 4422601"/>
                  <a:gd name="connsiteX342" fmla="*/ 738964 w 6011051"/>
                  <a:gd name="connsiteY342" fmla="*/ 3948485 h 4422601"/>
                  <a:gd name="connsiteX343" fmla="*/ 519888 w 6011051"/>
                  <a:gd name="connsiteY343" fmla="*/ 4086598 h 4422601"/>
                  <a:gd name="connsiteX344" fmla="*/ 462738 w 6011051"/>
                  <a:gd name="connsiteY344" fmla="*/ 4419972 h 4422601"/>
                  <a:gd name="connsiteX345" fmla="*/ 162701 w 6011051"/>
                  <a:gd name="connsiteY345" fmla="*/ 4415210 h 4422601"/>
                  <a:gd name="connsiteX346" fmla="*/ 776 w 6011051"/>
                  <a:gd name="connsiteY346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929463 w 6011051"/>
                  <a:gd name="connsiteY340" fmla="*/ 3757986 h 4422601"/>
                  <a:gd name="connsiteX341" fmla="*/ 738964 w 6011051"/>
                  <a:gd name="connsiteY341" fmla="*/ 3948485 h 4422601"/>
                  <a:gd name="connsiteX342" fmla="*/ 519888 w 6011051"/>
                  <a:gd name="connsiteY342" fmla="*/ 4086598 h 4422601"/>
                  <a:gd name="connsiteX343" fmla="*/ 462738 w 6011051"/>
                  <a:gd name="connsiteY343" fmla="*/ 4419972 h 4422601"/>
                  <a:gd name="connsiteX344" fmla="*/ 162701 w 6011051"/>
                  <a:gd name="connsiteY344" fmla="*/ 4415210 h 4422601"/>
                  <a:gd name="connsiteX345" fmla="*/ 776 w 6011051"/>
                  <a:gd name="connsiteY345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929463 w 6011051"/>
                  <a:gd name="connsiteY339" fmla="*/ 3757986 h 4422601"/>
                  <a:gd name="connsiteX340" fmla="*/ 738964 w 6011051"/>
                  <a:gd name="connsiteY340" fmla="*/ 3948485 h 4422601"/>
                  <a:gd name="connsiteX341" fmla="*/ 519888 w 6011051"/>
                  <a:gd name="connsiteY341" fmla="*/ 4086598 h 4422601"/>
                  <a:gd name="connsiteX342" fmla="*/ 462738 w 6011051"/>
                  <a:gd name="connsiteY342" fmla="*/ 4419972 h 4422601"/>
                  <a:gd name="connsiteX343" fmla="*/ 162701 w 6011051"/>
                  <a:gd name="connsiteY343" fmla="*/ 4415210 h 4422601"/>
                  <a:gd name="connsiteX344" fmla="*/ 776 w 6011051"/>
                  <a:gd name="connsiteY34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929463 w 6011051"/>
                  <a:gd name="connsiteY338" fmla="*/ 3757986 h 4422601"/>
                  <a:gd name="connsiteX339" fmla="*/ 738964 w 6011051"/>
                  <a:gd name="connsiteY339" fmla="*/ 3948485 h 4422601"/>
                  <a:gd name="connsiteX340" fmla="*/ 519888 w 6011051"/>
                  <a:gd name="connsiteY340" fmla="*/ 4086598 h 4422601"/>
                  <a:gd name="connsiteX341" fmla="*/ 462738 w 6011051"/>
                  <a:gd name="connsiteY341" fmla="*/ 4419972 h 4422601"/>
                  <a:gd name="connsiteX342" fmla="*/ 162701 w 6011051"/>
                  <a:gd name="connsiteY342" fmla="*/ 4415210 h 4422601"/>
                  <a:gd name="connsiteX343" fmla="*/ 776 w 6011051"/>
                  <a:gd name="connsiteY34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929463 w 6011051"/>
                  <a:gd name="connsiteY337" fmla="*/ 3757986 h 4422601"/>
                  <a:gd name="connsiteX338" fmla="*/ 738964 w 6011051"/>
                  <a:gd name="connsiteY338" fmla="*/ 3948485 h 4422601"/>
                  <a:gd name="connsiteX339" fmla="*/ 519888 w 6011051"/>
                  <a:gd name="connsiteY339" fmla="*/ 4086598 h 4422601"/>
                  <a:gd name="connsiteX340" fmla="*/ 462738 w 6011051"/>
                  <a:gd name="connsiteY340" fmla="*/ 4419972 h 4422601"/>
                  <a:gd name="connsiteX341" fmla="*/ 162701 w 6011051"/>
                  <a:gd name="connsiteY341" fmla="*/ 4415210 h 4422601"/>
                  <a:gd name="connsiteX342" fmla="*/ 776 w 6011051"/>
                  <a:gd name="connsiteY34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929463 w 6011051"/>
                  <a:gd name="connsiteY336" fmla="*/ 3757986 h 4422601"/>
                  <a:gd name="connsiteX337" fmla="*/ 738964 w 6011051"/>
                  <a:gd name="connsiteY337" fmla="*/ 3948485 h 4422601"/>
                  <a:gd name="connsiteX338" fmla="*/ 519888 w 6011051"/>
                  <a:gd name="connsiteY338" fmla="*/ 4086598 h 4422601"/>
                  <a:gd name="connsiteX339" fmla="*/ 462738 w 6011051"/>
                  <a:gd name="connsiteY339" fmla="*/ 4419972 h 4422601"/>
                  <a:gd name="connsiteX340" fmla="*/ 162701 w 6011051"/>
                  <a:gd name="connsiteY340" fmla="*/ 4415210 h 4422601"/>
                  <a:gd name="connsiteX341" fmla="*/ 776 w 6011051"/>
                  <a:gd name="connsiteY34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929463 w 6011051"/>
                  <a:gd name="connsiteY335" fmla="*/ 3757986 h 4422601"/>
                  <a:gd name="connsiteX336" fmla="*/ 738964 w 6011051"/>
                  <a:gd name="connsiteY336" fmla="*/ 3948485 h 4422601"/>
                  <a:gd name="connsiteX337" fmla="*/ 519888 w 6011051"/>
                  <a:gd name="connsiteY337" fmla="*/ 4086598 h 4422601"/>
                  <a:gd name="connsiteX338" fmla="*/ 462738 w 6011051"/>
                  <a:gd name="connsiteY338" fmla="*/ 4419972 h 4422601"/>
                  <a:gd name="connsiteX339" fmla="*/ 162701 w 6011051"/>
                  <a:gd name="connsiteY339" fmla="*/ 4415210 h 4422601"/>
                  <a:gd name="connsiteX340" fmla="*/ 776 w 6011051"/>
                  <a:gd name="connsiteY34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29463 w 6011051"/>
                  <a:gd name="connsiteY334" fmla="*/ 3757986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38988 w 6011051"/>
                  <a:gd name="connsiteY334" fmla="*/ 3729411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938988 w 6011051"/>
                  <a:gd name="connsiteY333" fmla="*/ 3729411 h 4422601"/>
                  <a:gd name="connsiteX334" fmla="*/ 738964 w 6011051"/>
                  <a:gd name="connsiteY334" fmla="*/ 3948485 h 4422601"/>
                  <a:gd name="connsiteX335" fmla="*/ 519888 w 6011051"/>
                  <a:gd name="connsiteY335" fmla="*/ 4086598 h 4422601"/>
                  <a:gd name="connsiteX336" fmla="*/ 462738 w 6011051"/>
                  <a:gd name="connsiteY336" fmla="*/ 4419972 h 4422601"/>
                  <a:gd name="connsiteX337" fmla="*/ 162701 w 6011051"/>
                  <a:gd name="connsiteY337" fmla="*/ 4415210 h 4422601"/>
                  <a:gd name="connsiteX338" fmla="*/ 776 w 6011051"/>
                  <a:gd name="connsiteY33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96138 w 6011051"/>
                  <a:gd name="connsiteY330" fmla="*/ 3419848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1599 w 6011874"/>
                  <a:gd name="connsiteY0" fmla="*/ 4305674 h 4422601"/>
                  <a:gd name="connsiteX1" fmla="*/ 87323 w 6011874"/>
                  <a:gd name="connsiteY1" fmla="*/ 3986585 h 4422601"/>
                  <a:gd name="connsiteX2" fmla="*/ 87324 w 6011874"/>
                  <a:gd name="connsiteY2" fmla="*/ 3791323 h 4422601"/>
                  <a:gd name="connsiteX3" fmla="*/ 82561 w 6011874"/>
                  <a:gd name="connsiteY3" fmla="*/ 3719885 h 4422601"/>
                  <a:gd name="connsiteX4" fmla="*/ 77799 w 6011874"/>
                  <a:gd name="connsiteY4" fmla="*/ 3700835 h 4422601"/>
                  <a:gd name="connsiteX5" fmla="*/ 82561 w 6011874"/>
                  <a:gd name="connsiteY5" fmla="*/ 3596060 h 4422601"/>
                  <a:gd name="connsiteX6" fmla="*/ 92086 w 6011874"/>
                  <a:gd name="connsiteY6" fmla="*/ 3543673 h 4422601"/>
                  <a:gd name="connsiteX7" fmla="*/ 158761 w 6011874"/>
                  <a:gd name="connsiteY7" fmla="*/ 3457948 h 4422601"/>
                  <a:gd name="connsiteX8" fmla="*/ 177811 w 6011874"/>
                  <a:gd name="connsiteY8" fmla="*/ 3434135 h 4422601"/>
                  <a:gd name="connsiteX9" fmla="*/ 196861 w 6011874"/>
                  <a:gd name="connsiteY9" fmla="*/ 3424610 h 4422601"/>
                  <a:gd name="connsiteX10" fmla="*/ 211149 w 6011874"/>
                  <a:gd name="connsiteY10" fmla="*/ 3410323 h 4422601"/>
                  <a:gd name="connsiteX11" fmla="*/ 239724 w 6011874"/>
                  <a:gd name="connsiteY11" fmla="*/ 3391273 h 4422601"/>
                  <a:gd name="connsiteX12" fmla="*/ 301636 w 6011874"/>
                  <a:gd name="connsiteY12" fmla="*/ 3334123 h 4422601"/>
                  <a:gd name="connsiteX13" fmla="*/ 330211 w 6011874"/>
                  <a:gd name="connsiteY13" fmla="*/ 3315073 h 4422601"/>
                  <a:gd name="connsiteX14" fmla="*/ 411174 w 6011874"/>
                  <a:gd name="connsiteY14" fmla="*/ 3281735 h 4422601"/>
                  <a:gd name="connsiteX15" fmla="*/ 454036 w 6011874"/>
                  <a:gd name="connsiteY15" fmla="*/ 3262685 h 4422601"/>
                  <a:gd name="connsiteX16" fmla="*/ 492136 w 6011874"/>
                  <a:gd name="connsiteY16" fmla="*/ 3253160 h 4422601"/>
                  <a:gd name="connsiteX17" fmla="*/ 520711 w 6011874"/>
                  <a:gd name="connsiteY17" fmla="*/ 3238873 h 4422601"/>
                  <a:gd name="connsiteX18" fmla="*/ 544524 w 6011874"/>
                  <a:gd name="connsiteY18" fmla="*/ 3229348 h 4422601"/>
                  <a:gd name="connsiteX19" fmla="*/ 558811 w 6011874"/>
                  <a:gd name="connsiteY19" fmla="*/ 3224585 h 4422601"/>
                  <a:gd name="connsiteX20" fmla="*/ 573099 w 6011874"/>
                  <a:gd name="connsiteY20" fmla="*/ 3215060 h 4422601"/>
                  <a:gd name="connsiteX21" fmla="*/ 592149 w 6011874"/>
                  <a:gd name="connsiteY21" fmla="*/ 3210298 h 4422601"/>
                  <a:gd name="connsiteX22" fmla="*/ 615961 w 6011874"/>
                  <a:gd name="connsiteY22" fmla="*/ 3200773 h 4422601"/>
                  <a:gd name="connsiteX23" fmla="*/ 673111 w 6011874"/>
                  <a:gd name="connsiteY23" fmla="*/ 3172198 h 4422601"/>
                  <a:gd name="connsiteX24" fmla="*/ 701686 w 6011874"/>
                  <a:gd name="connsiteY24" fmla="*/ 3157910 h 4422601"/>
                  <a:gd name="connsiteX25" fmla="*/ 754074 w 6011874"/>
                  <a:gd name="connsiteY25" fmla="*/ 3138860 h 4422601"/>
                  <a:gd name="connsiteX26" fmla="*/ 806461 w 6011874"/>
                  <a:gd name="connsiteY26" fmla="*/ 3095998 h 4422601"/>
                  <a:gd name="connsiteX27" fmla="*/ 873136 w 6011874"/>
                  <a:gd name="connsiteY27" fmla="*/ 3053135 h 4422601"/>
                  <a:gd name="connsiteX28" fmla="*/ 892186 w 6011874"/>
                  <a:gd name="connsiteY28" fmla="*/ 3034085 h 4422601"/>
                  <a:gd name="connsiteX29" fmla="*/ 920761 w 6011874"/>
                  <a:gd name="connsiteY29" fmla="*/ 3010273 h 4422601"/>
                  <a:gd name="connsiteX30" fmla="*/ 935049 w 6011874"/>
                  <a:gd name="connsiteY30" fmla="*/ 2991223 h 4422601"/>
                  <a:gd name="connsiteX31" fmla="*/ 963624 w 6011874"/>
                  <a:gd name="connsiteY31" fmla="*/ 2972173 h 4422601"/>
                  <a:gd name="connsiteX32" fmla="*/ 1001724 w 6011874"/>
                  <a:gd name="connsiteY32" fmla="*/ 2934073 h 4422601"/>
                  <a:gd name="connsiteX33" fmla="*/ 1044586 w 6011874"/>
                  <a:gd name="connsiteY33" fmla="*/ 2919785 h 4422601"/>
                  <a:gd name="connsiteX34" fmla="*/ 1063636 w 6011874"/>
                  <a:gd name="connsiteY34" fmla="*/ 2910260 h 4422601"/>
                  <a:gd name="connsiteX35" fmla="*/ 1139836 w 6011874"/>
                  <a:gd name="connsiteY35" fmla="*/ 2895973 h 4422601"/>
                  <a:gd name="connsiteX36" fmla="*/ 1220799 w 6011874"/>
                  <a:gd name="connsiteY36" fmla="*/ 2881685 h 4422601"/>
                  <a:gd name="connsiteX37" fmla="*/ 1273186 w 6011874"/>
                  <a:gd name="connsiteY37" fmla="*/ 2862635 h 4422601"/>
                  <a:gd name="connsiteX38" fmla="*/ 1301761 w 6011874"/>
                  <a:gd name="connsiteY38" fmla="*/ 2834060 h 4422601"/>
                  <a:gd name="connsiteX39" fmla="*/ 1320811 w 6011874"/>
                  <a:gd name="connsiteY39" fmla="*/ 2815010 h 4422601"/>
                  <a:gd name="connsiteX40" fmla="*/ 1354149 w 6011874"/>
                  <a:gd name="connsiteY40" fmla="*/ 2767385 h 4422601"/>
                  <a:gd name="connsiteX41" fmla="*/ 1373199 w 6011874"/>
                  <a:gd name="connsiteY41" fmla="*/ 2753098 h 4422601"/>
                  <a:gd name="connsiteX42" fmla="*/ 1392249 w 6011874"/>
                  <a:gd name="connsiteY42" fmla="*/ 2719760 h 4422601"/>
                  <a:gd name="connsiteX43" fmla="*/ 1411299 w 6011874"/>
                  <a:gd name="connsiteY43" fmla="*/ 2691185 h 4422601"/>
                  <a:gd name="connsiteX44" fmla="*/ 1430349 w 6011874"/>
                  <a:gd name="connsiteY44" fmla="*/ 2672135 h 4422601"/>
                  <a:gd name="connsiteX45" fmla="*/ 1439874 w 6011874"/>
                  <a:gd name="connsiteY45" fmla="*/ 2657848 h 4422601"/>
                  <a:gd name="connsiteX46" fmla="*/ 1454161 w 6011874"/>
                  <a:gd name="connsiteY46" fmla="*/ 2643560 h 4422601"/>
                  <a:gd name="connsiteX47" fmla="*/ 1468449 w 6011874"/>
                  <a:gd name="connsiteY47" fmla="*/ 2624510 h 4422601"/>
                  <a:gd name="connsiteX48" fmla="*/ 1549411 w 6011874"/>
                  <a:gd name="connsiteY48" fmla="*/ 2586410 h 4422601"/>
                  <a:gd name="connsiteX49" fmla="*/ 1597036 w 6011874"/>
                  <a:gd name="connsiteY49" fmla="*/ 2557835 h 4422601"/>
                  <a:gd name="connsiteX50" fmla="*/ 1630374 w 6011874"/>
                  <a:gd name="connsiteY50" fmla="*/ 2548310 h 4422601"/>
                  <a:gd name="connsiteX51" fmla="*/ 1644661 w 6011874"/>
                  <a:gd name="connsiteY51" fmla="*/ 2538785 h 4422601"/>
                  <a:gd name="connsiteX52" fmla="*/ 1711336 w 6011874"/>
                  <a:gd name="connsiteY52" fmla="*/ 2529260 h 4422601"/>
                  <a:gd name="connsiteX53" fmla="*/ 1749436 w 6011874"/>
                  <a:gd name="connsiteY53" fmla="*/ 2514973 h 4422601"/>
                  <a:gd name="connsiteX54" fmla="*/ 1792299 w 6011874"/>
                  <a:gd name="connsiteY54" fmla="*/ 2476873 h 4422601"/>
                  <a:gd name="connsiteX55" fmla="*/ 1811349 w 6011874"/>
                  <a:gd name="connsiteY55" fmla="*/ 2467348 h 4422601"/>
                  <a:gd name="connsiteX56" fmla="*/ 1835161 w 6011874"/>
                  <a:gd name="connsiteY56" fmla="*/ 2438773 h 4422601"/>
                  <a:gd name="connsiteX57" fmla="*/ 1863736 w 6011874"/>
                  <a:gd name="connsiteY57" fmla="*/ 2400673 h 4422601"/>
                  <a:gd name="connsiteX58" fmla="*/ 1958986 w 6011874"/>
                  <a:gd name="connsiteY58" fmla="*/ 2319710 h 4422601"/>
                  <a:gd name="connsiteX59" fmla="*/ 1978036 w 6011874"/>
                  <a:gd name="connsiteY59" fmla="*/ 2314948 h 4422601"/>
                  <a:gd name="connsiteX60" fmla="*/ 1997086 w 6011874"/>
                  <a:gd name="connsiteY60" fmla="*/ 2305423 h 4422601"/>
                  <a:gd name="connsiteX61" fmla="*/ 2011374 w 6011874"/>
                  <a:gd name="connsiteY61" fmla="*/ 2295898 h 4422601"/>
                  <a:gd name="connsiteX62" fmla="*/ 2044711 w 6011874"/>
                  <a:gd name="connsiteY62" fmla="*/ 2286373 h 4422601"/>
                  <a:gd name="connsiteX63" fmla="*/ 2068524 w 6011874"/>
                  <a:gd name="connsiteY63" fmla="*/ 2276848 h 4422601"/>
                  <a:gd name="connsiteX64" fmla="*/ 2082811 w 6011874"/>
                  <a:gd name="connsiteY64" fmla="*/ 2272085 h 4422601"/>
                  <a:gd name="connsiteX65" fmla="*/ 2106624 w 6011874"/>
                  <a:gd name="connsiteY65" fmla="*/ 2262560 h 4422601"/>
                  <a:gd name="connsiteX66" fmla="*/ 2168536 w 6011874"/>
                  <a:gd name="connsiteY66" fmla="*/ 2257798 h 4422601"/>
                  <a:gd name="connsiteX67" fmla="*/ 2220924 w 6011874"/>
                  <a:gd name="connsiteY67" fmla="*/ 2248273 h 4422601"/>
                  <a:gd name="connsiteX68" fmla="*/ 2244736 w 6011874"/>
                  <a:gd name="connsiteY68" fmla="*/ 2233985 h 4422601"/>
                  <a:gd name="connsiteX69" fmla="*/ 2263786 w 6011874"/>
                  <a:gd name="connsiteY69" fmla="*/ 2229223 h 4422601"/>
                  <a:gd name="connsiteX70" fmla="*/ 2301886 w 6011874"/>
                  <a:gd name="connsiteY70" fmla="*/ 2219698 h 4422601"/>
                  <a:gd name="connsiteX71" fmla="*/ 2335224 w 6011874"/>
                  <a:gd name="connsiteY71" fmla="*/ 2200648 h 4422601"/>
                  <a:gd name="connsiteX72" fmla="*/ 2349511 w 6011874"/>
                  <a:gd name="connsiteY72" fmla="*/ 2191123 h 4422601"/>
                  <a:gd name="connsiteX73" fmla="*/ 2392374 w 6011874"/>
                  <a:gd name="connsiteY73" fmla="*/ 2176835 h 4422601"/>
                  <a:gd name="connsiteX74" fmla="*/ 2401899 w 6011874"/>
                  <a:gd name="connsiteY74" fmla="*/ 2157785 h 4422601"/>
                  <a:gd name="connsiteX75" fmla="*/ 2501911 w 6011874"/>
                  <a:gd name="connsiteY75" fmla="*/ 2100635 h 4422601"/>
                  <a:gd name="connsiteX76" fmla="*/ 2559061 w 6011874"/>
                  <a:gd name="connsiteY76" fmla="*/ 2067298 h 4422601"/>
                  <a:gd name="connsiteX77" fmla="*/ 2573349 w 6011874"/>
                  <a:gd name="connsiteY77" fmla="*/ 2062535 h 4422601"/>
                  <a:gd name="connsiteX78" fmla="*/ 2597161 w 6011874"/>
                  <a:gd name="connsiteY78" fmla="*/ 2048248 h 4422601"/>
                  <a:gd name="connsiteX79" fmla="*/ 2635261 w 6011874"/>
                  <a:gd name="connsiteY79" fmla="*/ 2029198 h 4422601"/>
                  <a:gd name="connsiteX80" fmla="*/ 2668599 w 6011874"/>
                  <a:gd name="connsiteY80" fmla="*/ 2014910 h 4422601"/>
                  <a:gd name="connsiteX81" fmla="*/ 2730511 w 6011874"/>
                  <a:gd name="connsiteY81" fmla="*/ 1976810 h 4422601"/>
                  <a:gd name="connsiteX82" fmla="*/ 2768611 w 6011874"/>
                  <a:gd name="connsiteY82" fmla="*/ 1962523 h 4422601"/>
                  <a:gd name="connsiteX83" fmla="*/ 2811474 w 6011874"/>
                  <a:gd name="connsiteY83" fmla="*/ 1943473 h 4422601"/>
                  <a:gd name="connsiteX84" fmla="*/ 2835286 w 6011874"/>
                  <a:gd name="connsiteY84" fmla="*/ 1938710 h 4422601"/>
                  <a:gd name="connsiteX85" fmla="*/ 2863861 w 6011874"/>
                  <a:gd name="connsiteY85" fmla="*/ 1929185 h 4422601"/>
                  <a:gd name="connsiteX86" fmla="*/ 2911486 w 6011874"/>
                  <a:gd name="connsiteY86" fmla="*/ 1919660 h 4422601"/>
                  <a:gd name="connsiteX87" fmla="*/ 2949586 w 6011874"/>
                  <a:gd name="connsiteY87" fmla="*/ 1910135 h 4422601"/>
                  <a:gd name="connsiteX88" fmla="*/ 2997211 w 6011874"/>
                  <a:gd name="connsiteY88" fmla="*/ 1900610 h 4422601"/>
                  <a:gd name="connsiteX89" fmla="*/ 3011499 w 6011874"/>
                  <a:gd name="connsiteY89" fmla="*/ 1895848 h 4422601"/>
                  <a:gd name="connsiteX90" fmla="*/ 3063886 w 6011874"/>
                  <a:gd name="connsiteY90" fmla="*/ 1881560 h 4422601"/>
                  <a:gd name="connsiteX91" fmla="*/ 3111511 w 6011874"/>
                  <a:gd name="connsiteY91" fmla="*/ 1848223 h 4422601"/>
                  <a:gd name="connsiteX92" fmla="*/ 3144849 w 6011874"/>
                  <a:gd name="connsiteY92" fmla="*/ 1829173 h 4422601"/>
                  <a:gd name="connsiteX93" fmla="*/ 3187711 w 6011874"/>
                  <a:gd name="connsiteY93" fmla="*/ 1786310 h 4422601"/>
                  <a:gd name="connsiteX94" fmla="*/ 3225811 w 6011874"/>
                  <a:gd name="connsiteY94" fmla="*/ 1752973 h 4422601"/>
                  <a:gd name="connsiteX95" fmla="*/ 3254386 w 6011874"/>
                  <a:gd name="connsiteY95" fmla="*/ 1724398 h 4422601"/>
                  <a:gd name="connsiteX96" fmla="*/ 3268674 w 6011874"/>
                  <a:gd name="connsiteY96" fmla="*/ 1710110 h 4422601"/>
                  <a:gd name="connsiteX97" fmla="*/ 3282961 w 6011874"/>
                  <a:gd name="connsiteY97" fmla="*/ 1705348 h 4422601"/>
                  <a:gd name="connsiteX98" fmla="*/ 3330586 w 6011874"/>
                  <a:gd name="connsiteY98" fmla="*/ 1667248 h 4422601"/>
                  <a:gd name="connsiteX99" fmla="*/ 3373449 w 6011874"/>
                  <a:gd name="connsiteY99" fmla="*/ 1614860 h 4422601"/>
                  <a:gd name="connsiteX100" fmla="*/ 3406786 w 6011874"/>
                  <a:gd name="connsiteY100" fmla="*/ 1586285 h 4422601"/>
                  <a:gd name="connsiteX101" fmla="*/ 3421074 w 6011874"/>
                  <a:gd name="connsiteY101" fmla="*/ 1567235 h 4422601"/>
                  <a:gd name="connsiteX102" fmla="*/ 3487749 w 6011874"/>
                  <a:gd name="connsiteY102" fmla="*/ 1510085 h 4422601"/>
                  <a:gd name="connsiteX103" fmla="*/ 3497274 w 6011874"/>
                  <a:gd name="connsiteY103" fmla="*/ 1495798 h 4422601"/>
                  <a:gd name="connsiteX104" fmla="*/ 3535374 w 6011874"/>
                  <a:gd name="connsiteY104" fmla="*/ 1462460 h 4422601"/>
                  <a:gd name="connsiteX105" fmla="*/ 3554424 w 6011874"/>
                  <a:gd name="connsiteY105" fmla="*/ 1452935 h 4422601"/>
                  <a:gd name="connsiteX106" fmla="*/ 3578236 w 6011874"/>
                  <a:gd name="connsiteY106" fmla="*/ 1429123 h 4422601"/>
                  <a:gd name="connsiteX107" fmla="*/ 3592524 w 6011874"/>
                  <a:gd name="connsiteY107" fmla="*/ 1414835 h 4422601"/>
                  <a:gd name="connsiteX108" fmla="*/ 3654436 w 6011874"/>
                  <a:gd name="connsiteY108" fmla="*/ 1357685 h 4422601"/>
                  <a:gd name="connsiteX109" fmla="*/ 3678249 w 6011874"/>
                  <a:gd name="connsiteY109" fmla="*/ 1329110 h 4422601"/>
                  <a:gd name="connsiteX110" fmla="*/ 3697299 w 6011874"/>
                  <a:gd name="connsiteY110" fmla="*/ 1300535 h 4422601"/>
                  <a:gd name="connsiteX111" fmla="*/ 3711586 w 6011874"/>
                  <a:gd name="connsiteY111" fmla="*/ 1295773 h 4422601"/>
                  <a:gd name="connsiteX112" fmla="*/ 3783024 w 6011874"/>
                  <a:gd name="connsiteY112" fmla="*/ 1205285 h 4422601"/>
                  <a:gd name="connsiteX113" fmla="*/ 3802074 w 6011874"/>
                  <a:gd name="connsiteY113" fmla="*/ 1186235 h 4422601"/>
                  <a:gd name="connsiteX114" fmla="*/ 3854461 w 6011874"/>
                  <a:gd name="connsiteY114" fmla="*/ 1148135 h 4422601"/>
                  <a:gd name="connsiteX115" fmla="*/ 3873511 w 6011874"/>
                  <a:gd name="connsiteY115" fmla="*/ 1138610 h 4422601"/>
                  <a:gd name="connsiteX116" fmla="*/ 3902086 w 6011874"/>
                  <a:gd name="connsiteY116" fmla="*/ 1114798 h 4422601"/>
                  <a:gd name="connsiteX117" fmla="*/ 3935424 w 6011874"/>
                  <a:gd name="connsiteY117" fmla="*/ 1100510 h 4422601"/>
                  <a:gd name="connsiteX118" fmla="*/ 3978286 w 6011874"/>
                  <a:gd name="connsiteY118" fmla="*/ 1071935 h 4422601"/>
                  <a:gd name="connsiteX119" fmla="*/ 3992574 w 6011874"/>
                  <a:gd name="connsiteY119" fmla="*/ 1062410 h 4422601"/>
                  <a:gd name="connsiteX120" fmla="*/ 4011624 w 6011874"/>
                  <a:gd name="connsiteY120" fmla="*/ 1057648 h 4422601"/>
                  <a:gd name="connsiteX121" fmla="*/ 4087824 w 6011874"/>
                  <a:gd name="connsiteY121" fmla="*/ 1033835 h 4422601"/>
                  <a:gd name="connsiteX122" fmla="*/ 4135449 w 6011874"/>
                  <a:gd name="connsiteY122" fmla="*/ 1014785 h 4422601"/>
                  <a:gd name="connsiteX123" fmla="*/ 4168786 w 6011874"/>
                  <a:gd name="connsiteY123" fmla="*/ 1005260 h 4422601"/>
                  <a:gd name="connsiteX124" fmla="*/ 4206886 w 6011874"/>
                  <a:gd name="connsiteY124" fmla="*/ 1000498 h 4422601"/>
                  <a:gd name="connsiteX125" fmla="*/ 4249749 w 6011874"/>
                  <a:gd name="connsiteY125" fmla="*/ 990973 h 4422601"/>
                  <a:gd name="connsiteX126" fmla="*/ 4292611 w 6011874"/>
                  <a:gd name="connsiteY126" fmla="*/ 971923 h 4422601"/>
                  <a:gd name="connsiteX127" fmla="*/ 4330711 w 6011874"/>
                  <a:gd name="connsiteY127" fmla="*/ 962398 h 4422601"/>
                  <a:gd name="connsiteX128" fmla="*/ 4344999 w 6011874"/>
                  <a:gd name="connsiteY128" fmla="*/ 952873 h 4422601"/>
                  <a:gd name="connsiteX129" fmla="*/ 4383099 w 6011874"/>
                  <a:gd name="connsiteY129" fmla="*/ 938585 h 4422601"/>
                  <a:gd name="connsiteX130" fmla="*/ 4402149 w 6011874"/>
                  <a:gd name="connsiteY130" fmla="*/ 924298 h 4422601"/>
                  <a:gd name="connsiteX131" fmla="*/ 4435486 w 6011874"/>
                  <a:gd name="connsiteY131" fmla="*/ 895723 h 4422601"/>
                  <a:gd name="connsiteX132" fmla="*/ 4445011 w 6011874"/>
                  <a:gd name="connsiteY132" fmla="*/ 876673 h 4422601"/>
                  <a:gd name="connsiteX133" fmla="*/ 4464061 w 6011874"/>
                  <a:gd name="connsiteY133" fmla="*/ 857623 h 4422601"/>
                  <a:gd name="connsiteX134" fmla="*/ 4487874 w 6011874"/>
                  <a:gd name="connsiteY134" fmla="*/ 809998 h 4422601"/>
                  <a:gd name="connsiteX135" fmla="*/ 4502161 w 6011874"/>
                  <a:gd name="connsiteY135" fmla="*/ 786185 h 4422601"/>
                  <a:gd name="connsiteX136" fmla="*/ 4516449 w 6011874"/>
                  <a:gd name="connsiteY136" fmla="*/ 695698 h 4422601"/>
                  <a:gd name="connsiteX137" fmla="*/ 4525974 w 6011874"/>
                  <a:gd name="connsiteY137" fmla="*/ 581398 h 4422601"/>
                  <a:gd name="connsiteX138" fmla="*/ 4535499 w 6011874"/>
                  <a:gd name="connsiteY138" fmla="*/ 543298 h 4422601"/>
                  <a:gd name="connsiteX139" fmla="*/ 4540261 w 6011874"/>
                  <a:gd name="connsiteY139" fmla="*/ 500435 h 4422601"/>
                  <a:gd name="connsiteX140" fmla="*/ 4549786 w 6011874"/>
                  <a:gd name="connsiteY140" fmla="*/ 424235 h 4422601"/>
                  <a:gd name="connsiteX141" fmla="*/ 4554549 w 6011874"/>
                  <a:gd name="connsiteY141" fmla="*/ 381373 h 4422601"/>
                  <a:gd name="connsiteX142" fmla="*/ 4568836 w 6011874"/>
                  <a:gd name="connsiteY142" fmla="*/ 271835 h 4422601"/>
                  <a:gd name="connsiteX143" fmla="*/ 4573599 w 6011874"/>
                  <a:gd name="connsiteY143" fmla="*/ 233735 h 4422601"/>
                  <a:gd name="connsiteX144" fmla="*/ 4583124 w 6011874"/>
                  <a:gd name="connsiteY144" fmla="*/ 190873 h 4422601"/>
                  <a:gd name="connsiteX145" fmla="*/ 4587886 w 6011874"/>
                  <a:gd name="connsiteY145" fmla="*/ 152773 h 4422601"/>
                  <a:gd name="connsiteX146" fmla="*/ 4597411 w 6011874"/>
                  <a:gd name="connsiteY146" fmla="*/ 119435 h 4422601"/>
                  <a:gd name="connsiteX147" fmla="*/ 4602174 w 6011874"/>
                  <a:gd name="connsiteY147" fmla="*/ 95623 h 4422601"/>
                  <a:gd name="connsiteX148" fmla="*/ 4611699 w 6011874"/>
                  <a:gd name="connsiteY148" fmla="*/ 76573 h 4422601"/>
                  <a:gd name="connsiteX149" fmla="*/ 4621224 w 6011874"/>
                  <a:gd name="connsiteY149" fmla="*/ 52760 h 4422601"/>
                  <a:gd name="connsiteX150" fmla="*/ 4659324 w 6011874"/>
                  <a:gd name="connsiteY150" fmla="*/ 14660 h 4422601"/>
                  <a:gd name="connsiteX151" fmla="*/ 4678374 w 6011874"/>
                  <a:gd name="connsiteY151" fmla="*/ 9898 h 4422601"/>
                  <a:gd name="connsiteX152" fmla="*/ 4697424 w 6011874"/>
                  <a:gd name="connsiteY152" fmla="*/ 373 h 4422601"/>
                  <a:gd name="connsiteX153" fmla="*/ 4821249 w 6011874"/>
                  <a:gd name="connsiteY153" fmla="*/ 14660 h 4422601"/>
                  <a:gd name="connsiteX154" fmla="*/ 4859349 w 6011874"/>
                  <a:gd name="connsiteY154" fmla="*/ 28948 h 4422601"/>
                  <a:gd name="connsiteX155" fmla="*/ 4906974 w 6011874"/>
                  <a:gd name="connsiteY155" fmla="*/ 52760 h 4422601"/>
                  <a:gd name="connsiteX156" fmla="*/ 4945074 w 6011874"/>
                  <a:gd name="connsiteY156" fmla="*/ 86098 h 4422601"/>
                  <a:gd name="connsiteX157" fmla="*/ 4987936 w 6011874"/>
                  <a:gd name="connsiteY157" fmla="*/ 133723 h 4422601"/>
                  <a:gd name="connsiteX158" fmla="*/ 5035561 w 6011874"/>
                  <a:gd name="connsiteY158" fmla="*/ 200398 h 4422601"/>
                  <a:gd name="connsiteX159" fmla="*/ 5054611 w 6011874"/>
                  <a:gd name="connsiteY159" fmla="*/ 228973 h 4422601"/>
                  <a:gd name="connsiteX160" fmla="*/ 5073661 w 6011874"/>
                  <a:gd name="connsiteY160" fmla="*/ 252785 h 4422601"/>
                  <a:gd name="connsiteX161" fmla="*/ 5087949 w 6011874"/>
                  <a:gd name="connsiteY161" fmla="*/ 276598 h 4422601"/>
                  <a:gd name="connsiteX162" fmla="*/ 5106999 w 6011874"/>
                  <a:gd name="connsiteY162" fmla="*/ 300410 h 4422601"/>
                  <a:gd name="connsiteX163" fmla="*/ 5126049 w 6011874"/>
                  <a:gd name="connsiteY163" fmla="*/ 328985 h 4422601"/>
                  <a:gd name="connsiteX164" fmla="*/ 5145099 w 6011874"/>
                  <a:gd name="connsiteY164" fmla="*/ 362323 h 4422601"/>
                  <a:gd name="connsiteX165" fmla="*/ 5202249 w 6011874"/>
                  <a:gd name="connsiteY165" fmla="*/ 409948 h 4422601"/>
                  <a:gd name="connsiteX166" fmla="*/ 5221299 w 6011874"/>
                  <a:gd name="connsiteY166" fmla="*/ 419473 h 4422601"/>
                  <a:gd name="connsiteX167" fmla="*/ 5249874 w 6011874"/>
                  <a:gd name="connsiteY167" fmla="*/ 428998 h 4422601"/>
                  <a:gd name="connsiteX168" fmla="*/ 5330836 w 6011874"/>
                  <a:gd name="connsiteY168" fmla="*/ 471860 h 4422601"/>
                  <a:gd name="connsiteX169" fmla="*/ 5364174 w 6011874"/>
                  <a:gd name="connsiteY169" fmla="*/ 481385 h 4422601"/>
                  <a:gd name="connsiteX170" fmla="*/ 5378461 w 6011874"/>
                  <a:gd name="connsiteY170" fmla="*/ 486148 h 4422601"/>
                  <a:gd name="connsiteX171" fmla="*/ 5435611 w 6011874"/>
                  <a:gd name="connsiteY171" fmla="*/ 514723 h 4422601"/>
                  <a:gd name="connsiteX172" fmla="*/ 5464186 w 6011874"/>
                  <a:gd name="connsiteY172" fmla="*/ 529010 h 4422601"/>
                  <a:gd name="connsiteX173" fmla="*/ 5511811 w 6011874"/>
                  <a:gd name="connsiteY173" fmla="*/ 548060 h 4422601"/>
                  <a:gd name="connsiteX174" fmla="*/ 5545149 w 6011874"/>
                  <a:gd name="connsiteY174" fmla="*/ 571873 h 4422601"/>
                  <a:gd name="connsiteX175" fmla="*/ 5573724 w 6011874"/>
                  <a:gd name="connsiteY175" fmla="*/ 586160 h 4422601"/>
                  <a:gd name="connsiteX176" fmla="*/ 5597536 w 6011874"/>
                  <a:gd name="connsiteY176" fmla="*/ 605210 h 4422601"/>
                  <a:gd name="connsiteX177" fmla="*/ 5621349 w 6011874"/>
                  <a:gd name="connsiteY177" fmla="*/ 619498 h 4422601"/>
                  <a:gd name="connsiteX178" fmla="*/ 5664211 w 6011874"/>
                  <a:gd name="connsiteY178" fmla="*/ 652835 h 4422601"/>
                  <a:gd name="connsiteX179" fmla="*/ 5692786 w 6011874"/>
                  <a:gd name="connsiteY179" fmla="*/ 671885 h 4422601"/>
                  <a:gd name="connsiteX180" fmla="*/ 5726124 w 6011874"/>
                  <a:gd name="connsiteY180" fmla="*/ 714748 h 4422601"/>
                  <a:gd name="connsiteX181" fmla="*/ 5759461 w 6011874"/>
                  <a:gd name="connsiteY181" fmla="*/ 743323 h 4422601"/>
                  <a:gd name="connsiteX182" fmla="*/ 5788036 w 6011874"/>
                  <a:gd name="connsiteY182" fmla="*/ 786185 h 4422601"/>
                  <a:gd name="connsiteX183" fmla="*/ 5826136 w 6011874"/>
                  <a:gd name="connsiteY183" fmla="*/ 867148 h 4422601"/>
                  <a:gd name="connsiteX184" fmla="*/ 5845186 w 6011874"/>
                  <a:gd name="connsiteY184" fmla="*/ 957635 h 4422601"/>
                  <a:gd name="connsiteX185" fmla="*/ 5859474 w 6011874"/>
                  <a:gd name="connsiteY185" fmla="*/ 1000498 h 4422601"/>
                  <a:gd name="connsiteX186" fmla="*/ 5878524 w 6011874"/>
                  <a:gd name="connsiteY186" fmla="*/ 1081460 h 4422601"/>
                  <a:gd name="connsiteX187" fmla="*/ 5892811 w 6011874"/>
                  <a:gd name="connsiteY187" fmla="*/ 1124323 h 4422601"/>
                  <a:gd name="connsiteX188" fmla="*/ 5902336 w 6011874"/>
                  <a:gd name="connsiteY188" fmla="*/ 1157660 h 4422601"/>
                  <a:gd name="connsiteX189" fmla="*/ 5911861 w 6011874"/>
                  <a:gd name="connsiteY189" fmla="*/ 1181473 h 4422601"/>
                  <a:gd name="connsiteX190" fmla="*/ 5935674 w 6011874"/>
                  <a:gd name="connsiteY190" fmla="*/ 1248148 h 4422601"/>
                  <a:gd name="connsiteX191" fmla="*/ 5954724 w 6011874"/>
                  <a:gd name="connsiteY191" fmla="*/ 1295773 h 4422601"/>
                  <a:gd name="connsiteX192" fmla="*/ 5959486 w 6011874"/>
                  <a:gd name="connsiteY192" fmla="*/ 1329110 h 4422601"/>
                  <a:gd name="connsiteX193" fmla="*/ 5973774 w 6011874"/>
                  <a:gd name="connsiteY193" fmla="*/ 1362448 h 4422601"/>
                  <a:gd name="connsiteX194" fmla="*/ 5988061 w 6011874"/>
                  <a:gd name="connsiteY194" fmla="*/ 1471985 h 4422601"/>
                  <a:gd name="connsiteX195" fmla="*/ 5992824 w 6011874"/>
                  <a:gd name="connsiteY195" fmla="*/ 1505323 h 4422601"/>
                  <a:gd name="connsiteX196" fmla="*/ 5997586 w 6011874"/>
                  <a:gd name="connsiteY196" fmla="*/ 1529135 h 4422601"/>
                  <a:gd name="connsiteX197" fmla="*/ 6002349 w 6011874"/>
                  <a:gd name="connsiteY197" fmla="*/ 1610098 h 4422601"/>
                  <a:gd name="connsiteX198" fmla="*/ 6011874 w 6011874"/>
                  <a:gd name="connsiteY198" fmla="*/ 1705348 h 4422601"/>
                  <a:gd name="connsiteX199" fmla="*/ 6007111 w 6011874"/>
                  <a:gd name="connsiteY199" fmla="*/ 1948235 h 4422601"/>
                  <a:gd name="connsiteX200" fmla="*/ 5983299 w 6011874"/>
                  <a:gd name="connsiteY200" fmla="*/ 2029198 h 4422601"/>
                  <a:gd name="connsiteX201" fmla="*/ 5973774 w 6011874"/>
                  <a:gd name="connsiteY201" fmla="*/ 2053010 h 4422601"/>
                  <a:gd name="connsiteX202" fmla="*/ 5935674 w 6011874"/>
                  <a:gd name="connsiteY202" fmla="*/ 2076823 h 4422601"/>
                  <a:gd name="connsiteX203" fmla="*/ 5826136 w 6011874"/>
                  <a:gd name="connsiteY203" fmla="*/ 2067298 h 4422601"/>
                  <a:gd name="connsiteX204" fmla="*/ 5764224 w 6011874"/>
                  <a:gd name="connsiteY204" fmla="*/ 2048248 h 4422601"/>
                  <a:gd name="connsiteX205" fmla="*/ 5726124 w 6011874"/>
                  <a:gd name="connsiteY205" fmla="*/ 2038723 h 4422601"/>
                  <a:gd name="connsiteX206" fmla="*/ 5702311 w 6011874"/>
                  <a:gd name="connsiteY206" fmla="*/ 2029198 h 4422601"/>
                  <a:gd name="connsiteX207" fmla="*/ 5683261 w 6011874"/>
                  <a:gd name="connsiteY207" fmla="*/ 2024435 h 4422601"/>
                  <a:gd name="connsiteX208" fmla="*/ 5659449 w 6011874"/>
                  <a:gd name="connsiteY208" fmla="*/ 2014910 h 4422601"/>
                  <a:gd name="connsiteX209" fmla="*/ 5626111 w 6011874"/>
                  <a:gd name="connsiteY209" fmla="*/ 2010148 h 4422601"/>
                  <a:gd name="connsiteX210" fmla="*/ 5597536 w 6011874"/>
                  <a:gd name="connsiteY210" fmla="*/ 2000623 h 4422601"/>
                  <a:gd name="connsiteX211" fmla="*/ 5578486 w 6011874"/>
                  <a:gd name="connsiteY211" fmla="*/ 1995860 h 4422601"/>
                  <a:gd name="connsiteX212" fmla="*/ 5554674 w 6011874"/>
                  <a:gd name="connsiteY212" fmla="*/ 1986335 h 4422601"/>
                  <a:gd name="connsiteX213" fmla="*/ 5526099 w 6011874"/>
                  <a:gd name="connsiteY213" fmla="*/ 1976810 h 4422601"/>
                  <a:gd name="connsiteX214" fmla="*/ 5492761 w 6011874"/>
                  <a:gd name="connsiteY214" fmla="*/ 1962523 h 4422601"/>
                  <a:gd name="connsiteX215" fmla="*/ 5487999 w 6011874"/>
                  <a:gd name="connsiteY215" fmla="*/ 1948235 h 4422601"/>
                  <a:gd name="connsiteX216" fmla="*/ 5449899 w 6011874"/>
                  <a:gd name="connsiteY216" fmla="*/ 1924423 h 4422601"/>
                  <a:gd name="connsiteX217" fmla="*/ 5407036 w 6011874"/>
                  <a:gd name="connsiteY217" fmla="*/ 1900610 h 4422601"/>
                  <a:gd name="connsiteX218" fmla="*/ 5340361 w 6011874"/>
                  <a:gd name="connsiteY218" fmla="*/ 1824410 h 4422601"/>
                  <a:gd name="connsiteX219" fmla="*/ 5316549 w 6011874"/>
                  <a:gd name="connsiteY219" fmla="*/ 1805360 h 4422601"/>
                  <a:gd name="connsiteX220" fmla="*/ 5292736 w 6011874"/>
                  <a:gd name="connsiteY220" fmla="*/ 1800598 h 4422601"/>
                  <a:gd name="connsiteX221" fmla="*/ 5221299 w 6011874"/>
                  <a:gd name="connsiteY221" fmla="*/ 1762498 h 4422601"/>
                  <a:gd name="connsiteX222" fmla="*/ 5073661 w 6011874"/>
                  <a:gd name="connsiteY222" fmla="*/ 1719635 h 4422601"/>
                  <a:gd name="connsiteX223" fmla="*/ 5045086 w 6011874"/>
                  <a:gd name="connsiteY223" fmla="*/ 1714873 h 4422601"/>
                  <a:gd name="connsiteX224" fmla="*/ 5021274 w 6011874"/>
                  <a:gd name="connsiteY224" fmla="*/ 1710110 h 4422601"/>
                  <a:gd name="connsiteX225" fmla="*/ 4802199 w 6011874"/>
                  <a:gd name="connsiteY225" fmla="*/ 1700585 h 4422601"/>
                  <a:gd name="connsiteX226" fmla="*/ 4692661 w 6011874"/>
                  <a:gd name="connsiteY226" fmla="*/ 1714873 h 4422601"/>
                  <a:gd name="connsiteX227" fmla="*/ 4645036 w 6011874"/>
                  <a:gd name="connsiteY227" fmla="*/ 1743448 h 4422601"/>
                  <a:gd name="connsiteX228" fmla="*/ 4630749 w 6011874"/>
                  <a:gd name="connsiteY228" fmla="*/ 1748210 h 4422601"/>
                  <a:gd name="connsiteX229" fmla="*/ 4587886 w 6011874"/>
                  <a:gd name="connsiteY229" fmla="*/ 1800598 h 4422601"/>
                  <a:gd name="connsiteX230" fmla="*/ 4564074 w 6011874"/>
                  <a:gd name="connsiteY230" fmla="*/ 1833935 h 4422601"/>
                  <a:gd name="connsiteX231" fmla="*/ 4540261 w 6011874"/>
                  <a:gd name="connsiteY231" fmla="*/ 1857748 h 4422601"/>
                  <a:gd name="connsiteX232" fmla="*/ 4521211 w 6011874"/>
                  <a:gd name="connsiteY232" fmla="*/ 1881560 h 4422601"/>
                  <a:gd name="connsiteX233" fmla="*/ 4478349 w 6011874"/>
                  <a:gd name="connsiteY233" fmla="*/ 1924423 h 4422601"/>
                  <a:gd name="connsiteX234" fmla="*/ 4421199 w 6011874"/>
                  <a:gd name="connsiteY234" fmla="*/ 1972048 h 4422601"/>
                  <a:gd name="connsiteX235" fmla="*/ 4402149 w 6011874"/>
                  <a:gd name="connsiteY235" fmla="*/ 1981573 h 4422601"/>
                  <a:gd name="connsiteX236" fmla="*/ 4344999 w 6011874"/>
                  <a:gd name="connsiteY236" fmla="*/ 2014910 h 4422601"/>
                  <a:gd name="connsiteX237" fmla="*/ 4330711 w 6011874"/>
                  <a:gd name="connsiteY237" fmla="*/ 2019673 h 4422601"/>
                  <a:gd name="connsiteX238" fmla="*/ 4316424 w 6011874"/>
                  <a:gd name="connsiteY238" fmla="*/ 2029198 h 4422601"/>
                  <a:gd name="connsiteX239" fmla="*/ 4240224 w 6011874"/>
                  <a:gd name="connsiteY239" fmla="*/ 2038723 h 4422601"/>
                  <a:gd name="connsiteX240" fmla="*/ 4183074 w 6011874"/>
                  <a:gd name="connsiteY240" fmla="*/ 2048248 h 4422601"/>
                  <a:gd name="connsiteX241" fmla="*/ 4154499 w 6011874"/>
                  <a:gd name="connsiteY241" fmla="*/ 2053010 h 4422601"/>
                  <a:gd name="connsiteX242" fmla="*/ 4140211 w 6011874"/>
                  <a:gd name="connsiteY242" fmla="*/ 2057773 h 4422601"/>
                  <a:gd name="connsiteX243" fmla="*/ 4121161 w 6011874"/>
                  <a:gd name="connsiteY243" fmla="*/ 2062535 h 4422601"/>
                  <a:gd name="connsiteX244" fmla="*/ 4097349 w 6011874"/>
                  <a:gd name="connsiteY244" fmla="*/ 2072060 h 4422601"/>
                  <a:gd name="connsiteX245" fmla="*/ 4049724 w 6011874"/>
                  <a:gd name="connsiteY245" fmla="*/ 2081585 h 4422601"/>
                  <a:gd name="connsiteX246" fmla="*/ 4025911 w 6011874"/>
                  <a:gd name="connsiteY246" fmla="*/ 2091110 h 4422601"/>
                  <a:gd name="connsiteX247" fmla="*/ 3973524 w 6011874"/>
                  <a:gd name="connsiteY247" fmla="*/ 2105398 h 4422601"/>
                  <a:gd name="connsiteX248" fmla="*/ 3949711 w 6011874"/>
                  <a:gd name="connsiteY248" fmla="*/ 2114923 h 4422601"/>
                  <a:gd name="connsiteX249" fmla="*/ 3930661 w 6011874"/>
                  <a:gd name="connsiteY249" fmla="*/ 2129210 h 4422601"/>
                  <a:gd name="connsiteX250" fmla="*/ 3897324 w 6011874"/>
                  <a:gd name="connsiteY250" fmla="*/ 2138735 h 4422601"/>
                  <a:gd name="connsiteX251" fmla="*/ 3873511 w 6011874"/>
                  <a:gd name="connsiteY251" fmla="*/ 2153023 h 4422601"/>
                  <a:gd name="connsiteX252" fmla="*/ 3830649 w 6011874"/>
                  <a:gd name="connsiteY252" fmla="*/ 2181598 h 4422601"/>
                  <a:gd name="connsiteX253" fmla="*/ 3792549 w 6011874"/>
                  <a:gd name="connsiteY253" fmla="*/ 2200648 h 4422601"/>
                  <a:gd name="connsiteX254" fmla="*/ 3778261 w 6011874"/>
                  <a:gd name="connsiteY254" fmla="*/ 2214935 h 4422601"/>
                  <a:gd name="connsiteX255" fmla="*/ 3768736 w 6011874"/>
                  <a:gd name="connsiteY255" fmla="*/ 2229223 h 4422601"/>
                  <a:gd name="connsiteX256" fmla="*/ 3740161 w 6011874"/>
                  <a:gd name="connsiteY256" fmla="*/ 2248273 h 4422601"/>
                  <a:gd name="connsiteX257" fmla="*/ 3716349 w 6011874"/>
                  <a:gd name="connsiteY257" fmla="*/ 2267323 h 4422601"/>
                  <a:gd name="connsiteX258" fmla="*/ 3687774 w 6011874"/>
                  <a:gd name="connsiteY258" fmla="*/ 2276848 h 4422601"/>
                  <a:gd name="connsiteX259" fmla="*/ 3621099 w 6011874"/>
                  <a:gd name="connsiteY259" fmla="*/ 2305423 h 4422601"/>
                  <a:gd name="connsiteX260" fmla="*/ 3597286 w 6011874"/>
                  <a:gd name="connsiteY260" fmla="*/ 2314948 h 4422601"/>
                  <a:gd name="connsiteX261" fmla="*/ 3573474 w 6011874"/>
                  <a:gd name="connsiteY261" fmla="*/ 2329235 h 4422601"/>
                  <a:gd name="connsiteX262" fmla="*/ 3554424 w 6011874"/>
                  <a:gd name="connsiteY262" fmla="*/ 2333998 h 4422601"/>
                  <a:gd name="connsiteX263" fmla="*/ 3502036 w 6011874"/>
                  <a:gd name="connsiteY263" fmla="*/ 2357810 h 4422601"/>
                  <a:gd name="connsiteX264" fmla="*/ 3482986 w 6011874"/>
                  <a:gd name="connsiteY264" fmla="*/ 2372098 h 4422601"/>
                  <a:gd name="connsiteX265" fmla="*/ 3463936 w 6011874"/>
                  <a:gd name="connsiteY265" fmla="*/ 2381623 h 4422601"/>
                  <a:gd name="connsiteX266" fmla="*/ 3449649 w 6011874"/>
                  <a:gd name="connsiteY266" fmla="*/ 2391148 h 4422601"/>
                  <a:gd name="connsiteX267" fmla="*/ 3430599 w 6011874"/>
                  <a:gd name="connsiteY267" fmla="*/ 2395910 h 4422601"/>
                  <a:gd name="connsiteX268" fmla="*/ 3416311 w 6011874"/>
                  <a:gd name="connsiteY268" fmla="*/ 2410198 h 4422601"/>
                  <a:gd name="connsiteX269" fmla="*/ 3373449 w 6011874"/>
                  <a:gd name="connsiteY269" fmla="*/ 2429248 h 4422601"/>
                  <a:gd name="connsiteX270" fmla="*/ 3340111 w 6011874"/>
                  <a:gd name="connsiteY270" fmla="*/ 2448298 h 4422601"/>
                  <a:gd name="connsiteX271" fmla="*/ 3268674 w 6011874"/>
                  <a:gd name="connsiteY271" fmla="*/ 2481635 h 4422601"/>
                  <a:gd name="connsiteX272" fmla="*/ 3221049 w 6011874"/>
                  <a:gd name="connsiteY272" fmla="*/ 2495923 h 4422601"/>
                  <a:gd name="connsiteX273" fmla="*/ 3192474 w 6011874"/>
                  <a:gd name="connsiteY273" fmla="*/ 2510210 h 4422601"/>
                  <a:gd name="connsiteX274" fmla="*/ 3159136 w 6011874"/>
                  <a:gd name="connsiteY274" fmla="*/ 2524498 h 4422601"/>
                  <a:gd name="connsiteX275" fmla="*/ 3130561 w 6011874"/>
                  <a:gd name="connsiteY275" fmla="*/ 2538785 h 4422601"/>
                  <a:gd name="connsiteX276" fmla="*/ 3097224 w 6011874"/>
                  <a:gd name="connsiteY276" fmla="*/ 2553073 h 4422601"/>
                  <a:gd name="connsiteX277" fmla="*/ 3063886 w 6011874"/>
                  <a:gd name="connsiteY277" fmla="*/ 2581648 h 4422601"/>
                  <a:gd name="connsiteX278" fmla="*/ 3044836 w 6011874"/>
                  <a:gd name="connsiteY278" fmla="*/ 2591173 h 4422601"/>
                  <a:gd name="connsiteX279" fmla="*/ 3025786 w 6011874"/>
                  <a:gd name="connsiteY279" fmla="*/ 2605460 h 4422601"/>
                  <a:gd name="connsiteX280" fmla="*/ 3006736 w 6011874"/>
                  <a:gd name="connsiteY280" fmla="*/ 2614985 h 4422601"/>
                  <a:gd name="connsiteX281" fmla="*/ 2987686 w 6011874"/>
                  <a:gd name="connsiteY281" fmla="*/ 2634035 h 4422601"/>
                  <a:gd name="connsiteX282" fmla="*/ 2959111 w 6011874"/>
                  <a:gd name="connsiteY282" fmla="*/ 2653085 h 4422601"/>
                  <a:gd name="connsiteX283" fmla="*/ 2930536 w 6011874"/>
                  <a:gd name="connsiteY283" fmla="*/ 2681660 h 4422601"/>
                  <a:gd name="connsiteX284" fmla="*/ 2844811 w 6011874"/>
                  <a:gd name="connsiteY284" fmla="*/ 2743573 h 4422601"/>
                  <a:gd name="connsiteX285" fmla="*/ 2830524 w 6011874"/>
                  <a:gd name="connsiteY285" fmla="*/ 2762623 h 4422601"/>
                  <a:gd name="connsiteX286" fmla="*/ 2792424 w 6011874"/>
                  <a:gd name="connsiteY286" fmla="*/ 2786435 h 4422601"/>
                  <a:gd name="connsiteX287" fmla="*/ 2773374 w 6011874"/>
                  <a:gd name="connsiteY287" fmla="*/ 2800723 h 4422601"/>
                  <a:gd name="connsiteX288" fmla="*/ 2720986 w 6011874"/>
                  <a:gd name="connsiteY288" fmla="*/ 2843585 h 4422601"/>
                  <a:gd name="connsiteX289" fmla="*/ 2697174 w 6011874"/>
                  <a:gd name="connsiteY289" fmla="*/ 2853110 h 4422601"/>
                  <a:gd name="connsiteX290" fmla="*/ 2630499 w 6011874"/>
                  <a:gd name="connsiteY290" fmla="*/ 2900735 h 4422601"/>
                  <a:gd name="connsiteX291" fmla="*/ 2606686 w 6011874"/>
                  <a:gd name="connsiteY291" fmla="*/ 2905498 h 4422601"/>
                  <a:gd name="connsiteX292" fmla="*/ 2554299 w 6011874"/>
                  <a:gd name="connsiteY292" fmla="*/ 2924548 h 4422601"/>
                  <a:gd name="connsiteX293" fmla="*/ 2492386 w 6011874"/>
                  <a:gd name="connsiteY293" fmla="*/ 2934073 h 4422601"/>
                  <a:gd name="connsiteX294" fmla="*/ 2382849 w 6011874"/>
                  <a:gd name="connsiteY294" fmla="*/ 2943598 h 4422601"/>
                  <a:gd name="connsiteX295" fmla="*/ 2330461 w 6011874"/>
                  <a:gd name="connsiteY295" fmla="*/ 2957885 h 4422601"/>
                  <a:gd name="connsiteX296" fmla="*/ 2278074 w 6011874"/>
                  <a:gd name="connsiteY296" fmla="*/ 2967410 h 4422601"/>
                  <a:gd name="connsiteX297" fmla="*/ 2220924 w 6011874"/>
                  <a:gd name="connsiteY297" fmla="*/ 2986460 h 4422601"/>
                  <a:gd name="connsiteX298" fmla="*/ 2178061 w 6011874"/>
                  <a:gd name="connsiteY298" fmla="*/ 2995985 h 4422601"/>
                  <a:gd name="connsiteX299" fmla="*/ 2120911 w 6011874"/>
                  <a:gd name="connsiteY299" fmla="*/ 3005510 h 4422601"/>
                  <a:gd name="connsiteX300" fmla="*/ 2092336 w 6011874"/>
                  <a:gd name="connsiteY300" fmla="*/ 3015035 h 4422601"/>
                  <a:gd name="connsiteX301" fmla="*/ 2044711 w 6011874"/>
                  <a:gd name="connsiteY301" fmla="*/ 3024560 h 4422601"/>
                  <a:gd name="connsiteX302" fmla="*/ 2020899 w 6011874"/>
                  <a:gd name="connsiteY302" fmla="*/ 3034085 h 4422601"/>
                  <a:gd name="connsiteX303" fmla="*/ 2001849 w 6011874"/>
                  <a:gd name="connsiteY303" fmla="*/ 3048373 h 4422601"/>
                  <a:gd name="connsiteX304" fmla="*/ 1963749 w 6011874"/>
                  <a:gd name="connsiteY304" fmla="*/ 3057898 h 4422601"/>
                  <a:gd name="connsiteX305" fmla="*/ 1897074 w 6011874"/>
                  <a:gd name="connsiteY305" fmla="*/ 3076948 h 4422601"/>
                  <a:gd name="connsiteX306" fmla="*/ 1868499 w 6011874"/>
                  <a:gd name="connsiteY306" fmla="*/ 3081710 h 4422601"/>
                  <a:gd name="connsiteX307" fmla="*/ 1820874 w 6011874"/>
                  <a:gd name="connsiteY307" fmla="*/ 3095998 h 4422601"/>
                  <a:gd name="connsiteX308" fmla="*/ 1806586 w 6011874"/>
                  <a:gd name="connsiteY308" fmla="*/ 3100760 h 4422601"/>
                  <a:gd name="connsiteX309" fmla="*/ 1782774 w 6011874"/>
                  <a:gd name="connsiteY309" fmla="*/ 3105523 h 4422601"/>
                  <a:gd name="connsiteX310" fmla="*/ 1739911 w 6011874"/>
                  <a:gd name="connsiteY310" fmla="*/ 3124573 h 4422601"/>
                  <a:gd name="connsiteX311" fmla="*/ 1720861 w 6011874"/>
                  <a:gd name="connsiteY311" fmla="*/ 3134098 h 4422601"/>
                  <a:gd name="connsiteX312" fmla="*/ 1692286 w 6011874"/>
                  <a:gd name="connsiteY312" fmla="*/ 3143623 h 4422601"/>
                  <a:gd name="connsiteX313" fmla="*/ 1654186 w 6011874"/>
                  <a:gd name="connsiteY313" fmla="*/ 3153148 h 4422601"/>
                  <a:gd name="connsiteX314" fmla="*/ 1573224 w 6011874"/>
                  <a:gd name="connsiteY314" fmla="*/ 3181723 h 4422601"/>
                  <a:gd name="connsiteX315" fmla="*/ 1477974 w 6011874"/>
                  <a:gd name="connsiteY315" fmla="*/ 3229348 h 4422601"/>
                  <a:gd name="connsiteX316" fmla="*/ 1458924 w 6011874"/>
                  <a:gd name="connsiteY316" fmla="*/ 3238873 h 4422601"/>
                  <a:gd name="connsiteX317" fmla="*/ 1439874 w 6011874"/>
                  <a:gd name="connsiteY317" fmla="*/ 3248398 h 4422601"/>
                  <a:gd name="connsiteX318" fmla="*/ 1377961 w 6011874"/>
                  <a:gd name="connsiteY318" fmla="*/ 3276973 h 4422601"/>
                  <a:gd name="connsiteX319" fmla="*/ 1358911 w 6011874"/>
                  <a:gd name="connsiteY319" fmla="*/ 3286498 h 4422601"/>
                  <a:gd name="connsiteX320" fmla="*/ 1316049 w 6011874"/>
                  <a:gd name="connsiteY320" fmla="*/ 3315073 h 4422601"/>
                  <a:gd name="connsiteX321" fmla="*/ 1292236 w 6011874"/>
                  <a:gd name="connsiteY321" fmla="*/ 3319835 h 4422601"/>
                  <a:gd name="connsiteX322" fmla="*/ 1273186 w 6011874"/>
                  <a:gd name="connsiteY322" fmla="*/ 3334123 h 4422601"/>
                  <a:gd name="connsiteX323" fmla="*/ 1187461 w 6011874"/>
                  <a:gd name="connsiteY323" fmla="*/ 3367460 h 4422601"/>
                  <a:gd name="connsiteX324" fmla="*/ 1163649 w 6011874"/>
                  <a:gd name="connsiteY324" fmla="*/ 3372223 h 4422601"/>
                  <a:gd name="connsiteX325" fmla="*/ 1149361 w 6011874"/>
                  <a:gd name="connsiteY325" fmla="*/ 3376985 h 4422601"/>
                  <a:gd name="connsiteX326" fmla="*/ 1111261 w 6011874"/>
                  <a:gd name="connsiteY326" fmla="*/ 3386510 h 4422601"/>
                  <a:gd name="connsiteX327" fmla="*/ 1092211 w 6011874"/>
                  <a:gd name="connsiteY327" fmla="*/ 3391273 h 4422601"/>
                  <a:gd name="connsiteX328" fmla="*/ 1039824 w 6011874"/>
                  <a:gd name="connsiteY328" fmla="*/ 3400798 h 4422601"/>
                  <a:gd name="connsiteX329" fmla="*/ 996961 w 6011874"/>
                  <a:gd name="connsiteY329" fmla="*/ 3410323 h 4422601"/>
                  <a:gd name="connsiteX330" fmla="*/ 996961 w 6011874"/>
                  <a:gd name="connsiteY330" fmla="*/ 3419848 h 4422601"/>
                  <a:gd name="connsiteX331" fmla="*/ 954099 w 6011874"/>
                  <a:gd name="connsiteY331" fmla="*/ 3472236 h 4422601"/>
                  <a:gd name="connsiteX332" fmla="*/ 939811 w 6011874"/>
                  <a:gd name="connsiteY332" fmla="*/ 3729411 h 4422601"/>
                  <a:gd name="connsiteX333" fmla="*/ 739787 w 6011874"/>
                  <a:gd name="connsiteY333" fmla="*/ 3948485 h 4422601"/>
                  <a:gd name="connsiteX334" fmla="*/ 520711 w 6011874"/>
                  <a:gd name="connsiteY334" fmla="*/ 4086598 h 4422601"/>
                  <a:gd name="connsiteX335" fmla="*/ 463561 w 6011874"/>
                  <a:gd name="connsiteY335" fmla="*/ 4419972 h 4422601"/>
                  <a:gd name="connsiteX336" fmla="*/ 163524 w 6011874"/>
                  <a:gd name="connsiteY336" fmla="*/ 4415210 h 4422601"/>
                  <a:gd name="connsiteX337" fmla="*/ 1599 w 6011874"/>
                  <a:gd name="connsiteY337" fmla="*/ 4305674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89421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67990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3872"/>
                  <a:gd name="connsiteX1" fmla="*/ 113220 w 6037771"/>
                  <a:gd name="connsiteY1" fmla="*/ 3986585 h 4423872"/>
                  <a:gd name="connsiteX2" fmla="*/ 113221 w 6037771"/>
                  <a:gd name="connsiteY2" fmla="*/ 3791323 h 4423872"/>
                  <a:gd name="connsiteX3" fmla="*/ 108458 w 6037771"/>
                  <a:gd name="connsiteY3" fmla="*/ 3719885 h 4423872"/>
                  <a:gd name="connsiteX4" fmla="*/ 103696 w 6037771"/>
                  <a:gd name="connsiteY4" fmla="*/ 3700835 h 4423872"/>
                  <a:gd name="connsiteX5" fmla="*/ 108458 w 6037771"/>
                  <a:gd name="connsiteY5" fmla="*/ 3596060 h 4423872"/>
                  <a:gd name="connsiteX6" fmla="*/ 117983 w 6037771"/>
                  <a:gd name="connsiteY6" fmla="*/ 3543673 h 4423872"/>
                  <a:gd name="connsiteX7" fmla="*/ 184658 w 6037771"/>
                  <a:gd name="connsiteY7" fmla="*/ 3457948 h 4423872"/>
                  <a:gd name="connsiteX8" fmla="*/ 203708 w 6037771"/>
                  <a:gd name="connsiteY8" fmla="*/ 3434135 h 4423872"/>
                  <a:gd name="connsiteX9" fmla="*/ 222758 w 6037771"/>
                  <a:gd name="connsiteY9" fmla="*/ 3424610 h 4423872"/>
                  <a:gd name="connsiteX10" fmla="*/ 237046 w 6037771"/>
                  <a:gd name="connsiteY10" fmla="*/ 3410323 h 4423872"/>
                  <a:gd name="connsiteX11" fmla="*/ 265621 w 6037771"/>
                  <a:gd name="connsiteY11" fmla="*/ 3391273 h 4423872"/>
                  <a:gd name="connsiteX12" fmla="*/ 327533 w 6037771"/>
                  <a:gd name="connsiteY12" fmla="*/ 3334123 h 4423872"/>
                  <a:gd name="connsiteX13" fmla="*/ 356108 w 6037771"/>
                  <a:gd name="connsiteY13" fmla="*/ 3315073 h 4423872"/>
                  <a:gd name="connsiteX14" fmla="*/ 437071 w 6037771"/>
                  <a:gd name="connsiteY14" fmla="*/ 3281735 h 4423872"/>
                  <a:gd name="connsiteX15" fmla="*/ 479933 w 6037771"/>
                  <a:gd name="connsiteY15" fmla="*/ 3262685 h 4423872"/>
                  <a:gd name="connsiteX16" fmla="*/ 518033 w 6037771"/>
                  <a:gd name="connsiteY16" fmla="*/ 3253160 h 4423872"/>
                  <a:gd name="connsiteX17" fmla="*/ 546608 w 6037771"/>
                  <a:gd name="connsiteY17" fmla="*/ 3238873 h 4423872"/>
                  <a:gd name="connsiteX18" fmla="*/ 570421 w 6037771"/>
                  <a:gd name="connsiteY18" fmla="*/ 3229348 h 4423872"/>
                  <a:gd name="connsiteX19" fmla="*/ 584708 w 6037771"/>
                  <a:gd name="connsiteY19" fmla="*/ 3224585 h 4423872"/>
                  <a:gd name="connsiteX20" fmla="*/ 598996 w 6037771"/>
                  <a:gd name="connsiteY20" fmla="*/ 3215060 h 4423872"/>
                  <a:gd name="connsiteX21" fmla="*/ 618046 w 6037771"/>
                  <a:gd name="connsiteY21" fmla="*/ 3210298 h 4423872"/>
                  <a:gd name="connsiteX22" fmla="*/ 641858 w 6037771"/>
                  <a:gd name="connsiteY22" fmla="*/ 3200773 h 4423872"/>
                  <a:gd name="connsiteX23" fmla="*/ 699008 w 6037771"/>
                  <a:gd name="connsiteY23" fmla="*/ 3172198 h 4423872"/>
                  <a:gd name="connsiteX24" fmla="*/ 727583 w 6037771"/>
                  <a:gd name="connsiteY24" fmla="*/ 3157910 h 4423872"/>
                  <a:gd name="connsiteX25" fmla="*/ 779971 w 6037771"/>
                  <a:gd name="connsiteY25" fmla="*/ 3138860 h 4423872"/>
                  <a:gd name="connsiteX26" fmla="*/ 832358 w 6037771"/>
                  <a:gd name="connsiteY26" fmla="*/ 3095998 h 4423872"/>
                  <a:gd name="connsiteX27" fmla="*/ 899033 w 6037771"/>
                  <a:gd name="connsiteY27" fmla="*/ 3053135 h 4423872"/>
                  <a:gd name="connsiteX28" fmla="*/ 918083 w 6037771"/>
                  <a:gd name="connsiteY28" fmla="*/ 3034085 h 4423872"/>
                  <a:gd name="connsiteX29" fmla="*/ 946658 w 6037771"/>
                  <a:gd name="connsiteY29" fmla="*/ 3010273 h 4423872"/>
                  <a:gd name="connsiteX30" fmla="*/ 960946 w 6037771"/>
                  <a:gd name="connsiteY30" fmla="*/ 2991223 h 4423872"/>
                  <a:gd name="connsiteX31" fmla="*/ 989521 w 6037771"/>
                  <a:gd name="connsiteY31" fmla="*/ 2972173 h 4423872"/>
                  <a:gd name="connsiteX32" fmla="*/ 1027621 w 6037771"/>
                  <a:gd name="connsiteY32" fmla="*/ 2934073 h 4423872"/>
                  <a:gd name="connsiteX33" fmla="*/ 1070483 w 6037771"/>
                  <a:gd name="connsiteY33" fmla="*/ 2919785 h 4423872"/>
                  <a:gd name="connsiteX34" fmla="*/ 1089533 w 6037771"/>
                  <a:gd name="connsiteY34" fmla="*/ 2910260 h 4423872"/>
                  <a:gd name="connsiteX35" fmla="*/ 1165733 w 6037771"/>
                  <a:gd name="connsiteY35" fmla="*/ 2895973 h 4423872"/>
                  <a:gd name="connsiteX36" fmla="*/ 1246696 w 6037771"/>
                  <a:gd name="connsiteY36" fmla="*/ 2881685 h 4423872"/>
                  <a:gd name="connsiteX37" fmla="*/ 1299083 w 6037771"/>
                  <a:gd name="connsiteY37" fmla="*/ 2862635 h 4423872"/>
                  <a:gd name="connsiteX38" fmla="*/ 1327658 w 6037771"/>
                  <a:gd name="connsiteY38" fmla="*/ 2834060 h 4423872"/>
                  <a:gd name="connsiteX39" fmla="*/ 1346708 w 6037771"/>
                  <a:gd name="connsiteY39" fmla="*/ 2815010 h 4423872"/>
                  <a:gd name="connsiteX40" fmla="*/ 1380046 w 6037771"/>
                  <a:gd name="connsiteY40" fmla="*/ 2767385 h 4423872"/>
                  <a:gd name="connsiteX41" fmla="*/ 1399096 w 6037771"/>
                  <a:gd name="connsiteY41" fmla="*/ 2753098 h 4423872"/>
                  <a:gd name="connsiteX42" fmla="*/ 1418146 w 6037771"/>
                  <a:gd name="connsiteY42" fmla="*/ 2719760 h 4423872"/>
                  <a:gd name="connsiteX43" fmla="*/ 1437196 w 6037771"/>
                  <a:gd name="connsiteY43" fmla="*/ 2691185 h 4423872"/>
                  <a:gd name="connsiteX44" fmla="*/ 1456246 w 6037771"/>
                  <a:gd name="connsiteY44" fmla="*/ 2672135 h 4423872"/>
                  <a:gd name="connsiteX45" fmla="*/ 1465771 w 6037771"/>
                  <a:gd name="connsiteY45" fmla="*/ 2657848 h 4423872"/>
                  <a:gd name="connsiteX46" fmla="*/ 1480058 w 6037771"/>
                  <a:gd name="connsiteY46" fmla="*/ 2643560 h 4423872"/>
                  <a:gd name="connsiteX47" fmla="*/ 1494346 w 6037771"/>
                  <a:gd name="connsiteY47" fmla="*/ 2624510 h 4423872"/>
                  <a:gd name="connsiteX48" fmla="*/ 1575308 w 6037771"/>
                  <a:gd name="connsiteY48" fmla="*/ 2586410 h 4423872"/>
                  <a:gd name="connsiteX49" fmla="*/ 1622933 w 6037771"/>
                  <a:gd name="connsiteY49" fmla="*/ 2557835 h 4423872"/>
                  <a:gd name="connsiteX50" fmla="*/ 1656271 w 6037771"/>
                  <a:gd name="connsiteY50" fmla="*/ 2548310 h 4423872"/>
                  <a:gd name="connsiteX51" fmla="*/ 1670558 w 6037771"/>
                  <a:gd name="connsiteY51" fmla="*/ 2538785 h 4423872"/>
                  <a:gd name="connsiteX52" fmla="*/ 1737233 w 6037771"/>
                  <a:gd name="connsiteY52" fmla="*/ 2529260 h 4423872"/>
                  <a:gd name="connsiteX53" fmla="*/ 1775333 w 6037771"/>
                  <a:gd name="connsiteY53" fmla="*/ 2514973 h 4423872"/>
                  <a:gd name="connsiteX54" fmla="*/ 1818196 w 6037771"/>
                  <a:gd name="connsiteY54" fmla="*/ 2476873 h 4423872"/>
                  <a:gd name="connsiteX55" fmla="*/ 1837246 w 6037771"/>
                  <a:gd name="connsiteY55" fmla="*/ 2467348 h 4423872"/>
                  <a:gd name="connsiteX56" fmla="*/ 1861058 w 6037771"/>
                  <a:gd name="connsiteY56" fmla="*/ 2438773 h 4423872"/>
                  <a:gd name="connsiteX57" fmla="*/ 1889633 w 6037771"/>
                  <a:gd name="connsiteY57" fmla="*/ 2400673 h 4423872"/>
                  <a:gd name="connsiteX58" fmla="*/ 1984883 w 6037771"/>
                  <a:gd name="connsiteY58" fmla="*/ 2319710 h 4423872"/>
                  <a:gd name="connsiteX59" fmla="*/ 2003933 w 6037771"/>
                  <a:gd name="connsiteY59" fmla="*/ 2314948 h 4423872"/>
                  <a:gd name="connsiteX60" fmla="*/ 2022983 w 6037771"/>
                  <a:gd name="connsiteY60" fmla="*/ 2305423 h 4423872"/>
                  <a:gd name="connsiteX61" fmla="*/ 2037271 w 6037771"/>
                  <a:gd name="connsiteY61" fmla="*/ 2295898 h 4423872"/>
                  <a:gd name="connsiteX62" fmla="*/ 2070608 w 6037771"/>
                  <a:gd name="connsiteY62" fmla="*/ 2286373 h 4423872"/>
                  <a:gd name="connsiteX63" fmla="*/ 2094421 w 6037771"/>
                  <a:gd name="connsiteY63" fmla="*/ 2276848 h 4423872"/>
                  <a:gd name="connsiteX64" fmla="*/ 2108708 w 6037771"/>
                  <a:gd name="connsiteY64" fmla="*/ 2272085 h 4423872"/>
                  <a:gd name="connsiteX65" fmla="*/ 2132521 w 6037771"/>
                  <a:gd name="connsiteY65" fmla="*/ 2262560 h 4423872"/>
                  <a:gd name="connsiteX66" fmla="*/ 2194433 w 6037771"/>
                  <a:gd name="connsiteY66" fmla="*/ 2257798 h 4423872"/>
                  <a:gd name="connsiteX67" fmla="*/ 2246821 w 6037771"/>
                  <a:gd name="connsiteY67" fmla="*/ 2248273 h 4423872"/>
                  <a:gd name="connsiteX68" fmla="*/ 2270633 w 6037771"/>
                  <a:gd name="connsiteY68" fmla="*/ 2233985 h 4423872"/>
                  <a:gd name="connsiteX69" fmla="*/ 2289683 w 6037771"/>
                  <a:gd name="connsiteY69" fmla="*/ 2229223 h 4423872"/>
                  <a:gd name="connsiteX70" fmla="*/ 2327783 w 6037771"/>
                  <a:gd name="connsiteY70" fmla="*/ 2219698 h 4423872"/>
                  <a:gd name="connsiteX71" fmla="*/ 2361121 w 6037771"/>
                  <a:gd name="connsiteY71" fmla="*/ 2200648 h 4423872"/>
                  <a:gd name="connsiteX72" fmla="*/ 2375408 w 6037771"/>
                  <a:gd name="connsiteY72" fmla="*/ 2191123 h 4423872"/>
                  <a:gd name="connsiteX73" fmla="*/ 2418271 w 6037771"/>
                  <a:gd name="connsiteY73" fmla="*/ 2176835 h 4423872"/>
                  <a:gd name="connsiteX74" fmla="*/ 2427796 w 6037771"/>
                  <a:gd name="connsiteY74" fmla="*/ 2157785 h 4423872"/>
                  <a:gd name="connsiteX75" fmla="*/ 2527808 w 6037771"/>
                  <a:gd name="connsiteY75" fmla="*/ 2100635 h 4423872"/>
                  <a:gd name="connsiteX76" fmla="*/ 2584958 w 6037771"/>
                  <a:gd name="connsiteY76" fmla="*/ 2067298 h 4423872"/>
                  <a:gd name="connsiteX77" fmla="*/ 2599246 w 6037771"/>
                  <a:gd name="connsiteY77" fmla="*/ 2062535 h 4423872"/>
                  <a:gd name="connsiteX78" fmla="*/ 2623058 w 6037771"/>
                  <a:gd name="connsiteY78" fmla="*/ 2048248 h 4423872"/>
                  <a:gd name="connsiteX79" fmla="*/ 2661158 w 6037771"/>
                  <a:gd name="connsiteY79" fmla="*/ 2029198 h 4423872"/>
                  <a:gd name="connsiteX80" fmla="*/ 2694496 w 6037771"/>
                  <a:gd name="connsiteY80" fmla="*/ 2014910 h 4423872"/>
                  <a:gd name="connsiteX81" fmla="*/ 2756408 w 6037771"/>
                  <a:gd name="connsiteY81" fmla="*/ 1976810 h 4423872"/>
                  <a:gd name="connsiteX82" fmla="*/ 2794508 w 6037771"/>
                  <a:gd name="connsiteY82" fmla="*/ 1962523 h 4423872"/>
                  <a:gd name="connsiteX83" fmla="*/ 2837371 w 6037771"/>
                  <a:gd name="connsiteY83" fmla="*/ 1943473 h 4423872"/>
                  <a:gd name="connsiteX84" fmla="*/ 2861183 w 6037771"/>
                  <a:gd name="connsiteY84" fmla="*/ 1938710 h 4423872"/>
                  <a:gd name="connsiteX85" fmla="*/ 2889758 w 6037771"/>
                  <a:gd name="connsiteY85" fmla="*/ 1929185 h 4423872"/>
                  <a:gd name="connsiteX86" fmla="*/ 2937383 w 6037771"/>
                  <a:gd name="connsiteY86" fmla="*/ 1919660 h 4423872"/>
                  <a:gd name="connsiteX87" fmla="*/ 2975483 w 6037771"/>
                  <a:gd name="connsiteY87" fmla="*/ 1910135 h 4423872"/>
                  <a:gd name="connsiteX88" fmla="*/ 3023108 w 6037771"/>
                  <a:gd name="connsiteY88" fmla="*/ 1900610 h 4423872"/>
                  <a:gd name="connsiteX89" fmla="*/ 3037396 w 6037771"/>
                  <a:gd name="connsiteY89" fmla="*/ 1895848 h 4423872"/>
                  <a:gd name="connsiteX90" fmla="*/ 3089783 w 6037771"/>
                  <a:gd name="connsiteY90" fmla="*/ 1881560 h 4423872"/>
                  <a:gd name="connsiteX91" fmla="*/ 3137408 w 6037771"/>
                  <a:gd name="connsiteY91" fmla="*/ 1848223 h 4423872"/>
                  <a:gd name="connsiteX92" fmla="*/ 3170746 w 6037771"/>
                  <a:gd name="connsiteY92" fmla="*/ 1829173 h 4423872"/>
                  <a:gd name="connsiteX93" fmla="*/ 3213608 w 6037771"/>
                  <a:gd name="connsiteY93" fmla="*/ 1786310 h 4423872"/>
                  <a:gd name="connsiteX94" fmla="*/ 3251708 w 6037771"/>
                  <a:gd name="connsiteY94" fmla="*/ 1752973 h 4423872"/>
                  <a:gd name="connsiteX95" fmla="*/ 3280283 w 6037771"/>
                  <a:gd name="connsiteY95" fmla="*/ 1724398 h 4423872"/>
                  <a:gd name="connsiteX96" fmla="*/ 3294571 w 6037771"/>
                  <a:gd name="connsiteY96" fmla="*/ 1710110 h 4423872"/>
                  <a:gd name="connsiteX97" fmla="*/ 3308858 w 6037771"/>
                  <a:gd name="connsiteY97" fmla="*/ 1705348 h 4423872"/>
                  <a:gd name="connsiteX98" fmla="*/ 3356483 w 6037771"/>
                  <a:gd name="connsiteY98" fmla="*/ 1667248 h 4423872"/>
                  <a:gd name="connsiteX99" fmla="*/ 3399346 w 6037771"/>
                  <a:gd name="connsiteY99" fmla="*/ 1614860 h 4423872"/>
                  <a:gd name="connsiteX100" fmla="*/ 3432683 w 6037771"/>
                  <a:gd name="connsiteY100" fmla="*/ 1586285 h 4423872"/>
                  <a:gd name="connsiteX101" fmla="*/ 3446971 w 6037771"/>
                  <a:gd name="connsiteY101" fmla="*/ 1567235 h 4423872"/>
                  <a:gd name="connsiteX102" fmla="*/ 3513646 w 6037771"/>
                  <a:gd name="connsiteY102" fmla="*/ 1510085 h 4423872"/>
                  <a:gd name="connsiteX103" fmla="*/ 3523171 w 6037771"/>
                  <a:gd name="connsiteY103" fmla="*/ 1495798 h 4423872"/>
                  <a:gd name="connsiteX104" fmla="*/ 3561271 w 6037771"/>
                  <a:gd name="connsiteY104" fmla="*/ 1462460 h 4423872"/>
                  <a:gd name="connsiteX105" fmla="*/ 3580321 w 6037771"/>
                  <a:gd name="connsiteY105" fmla="*/ 1452935 h 4423872"/>
                  <a:gd name="connsiteX106" fmla="*/ 3604133 w 6037771"/>
                  <a:gd name="connsiteY106" fmla="*/ 1429123 h 4423872"/>
                  <a:gd name="connsiteX107" fmla="*/ 3618421 w 6037771"/>
                  <a:gd name="connsiteY107" fmla="*/ 1414835 h 4423872"/>
                  <a:gd name="connsiteX108" fmla="*/ 3680333 w 6037771"/>
                  <a:gd name="connsiteY108" fmla="*/ 1357685 h 4423872"/>
                  <a:gd name="connsiteX109" fmla="*/ 3704146 w 6037771"/>
                  <a:gd name="connsiteY109" fmla="*/ 1329110 h 4423872"/>
                  <a:gd name="connsiteX110" fmla="*/ 3723196 w 6037771"/>
                  <a:gd name="connsiteY110" fmla="*/ 1300535 h 4423872"/>
                  <a:gd name="connsiteX111" fmla="*/ 3737483 w 6037771"/>
                  <a:gd name="connsiteY111" fmla="*/ 1295773 h 4423872"/>
                  <a:gd name="connsiteX112" fmla="*/ 3808921 w 6037771"/>
                  <a:gd name="connsiteY112" fmla="*/ 1205285 h 4423872"/>
                  <a:gd name="connsiteX113" fmla="*/ 3827971 w 6037771"/>
                  <a:gd name="connsiteY113" fmla="*/ 1186235 h 4423872"/>
                  <a:gd name="connsiteX114" fmla="*/ 3880358 w 6037771"/>
                  <a:gd name="connsiteY114" fmla="*/ 1148135 h 4423872"/>
                  <a:gd name="connsiteX115" fmla="*/ 3899408 w 6037771"/>
                  <a:gd name="connsiteY115" fmla="*/ 1138610 h 4423872"/>
                  <a:gd name="connsiteX116" fmla="*/ 3927983 w 6037771"/>
                  <a:gd name="connsiteY116" fmla="*/ 1114798 h 4423872"/>
                  <a:gd name="connsiteX117" fmla="*/ 3961321 w 6037771"/>
                  <a:gd name="connsiteY117" fmla="*/ 1100510 h 4423872"/>
                  <a:gd name="connsiteX118" fmla="*/ 4004183 w 6037771"/>
                  <a:gd name="connsiteY118" fmla="*/ 1071935 h 4423872"/>
                  <a:gd name="connsiteX119" fmla="*/ 4018471 w 6037771"/>
                  <a:gd name="connsiteY119" fmla="*/ 1062410 h 4423872"/>
                  <a:gd name="connsiteX120" fmla="*/ 4037521 w 6037771"/>
                  <a:gd name="connsiteY120" fmla="*/ 1057648 h 4423872"/>
                  <a:gd name="connsiteX121" fmla="*/ 4113721 w 6037771"/>
                  <a:gd name="connsiteY121" fmla="*/ 1033835 h 4423872"/>
                  <a:gd name="connsiteX122" fmla="*/ 4161346 w 6037771"/>
                  <a:gd name="connsiteY122" fmla="*/ 1014785 h 4423872"/>
                  <a:gd name="connsiteX123" fmla="*/ 4194683 w 6037771"/>
                  <a:gd name="connsiteY123" fmla="*/ 1005260 h 4423872"/>
                  <a:gd name="connsiteX124" fmla="*/ 4232783 w 6037771"/>
                  <a:gd name="connsiteY124" fmla="*/ 1000498 h 4423872"/>
                  <a:gd name="connsiteX125" fmla="*/ 4275646 w 6037771"/>
                  <a:gd name="connsiteY125" fmla="*/ 990973 h 4423872"/>
                  <a:gd name="connsiteX126" fmla="*/ 4318508 w 6037771"/>
                  <a:gd name="connsiteY126" fmla="*/ 971923 h 4423872"/>
                  <a:gd name="connsiteX127" fmla="*/ 4356608 w 6037771"/>
                  <a:gd name="connsiteY127" fmla="*/ 962398 h 4423872"/>
                  <a:gd name="connsiteX128" fmla="*/ 4370896 w 6037771"/>
                  <a:gd name="connsiteY128" fmla="*/ 952873 h 4423872"/>
                  <a:gd name="connsiteX129" fmla="*/ 4408996 w 6037771"/>
                  <a:gd name="connsiteY129" fmla="*/ 938585 h 4423872"/>
                  <a:gd name="connsiteX130" fmla="*/ 4428046 w 6037771"/>
                  <a:gd name="connsiteY130" fmla="*/ 924298 h 4423872"/>
                  <a:gd name="connsiteX131" fmla="*/ 4461383 w 6037771"/>
                  <a:gd name="connsiteY131" fmla="*/ 895723 h 4423872"/>
                  <a:gd name="connsiteX132" fmla="*/ 4470908 w 6037771"/>
                  <a:gd name="connsiteY132" fmla="*/ 876673 h 4423872"/>
                  <a:gd name="connsiteX133" fmla="*/ 4489958 w 6037771"/>
                  <a:gd name="connsiteY133" fmla="*/ 857623 h 4423872"/>
                  <a:gd name="connsiteX134" fmla="*/ 4513771 w 6037771"/>
                  <a:gd name="connsiteY134" fmla="*/ 809998 h 4423872"/>
                  <a:gd name="connsiteX135" fmla="*/ 4528058 w 6037771"/>
                  <a:gd name="connsiteY135" fmla="*/ 786185 h 4423872"/>
                  <a:gd name="connsiteX136" fmla="*/ 4542346 w 6037771"/>
                  <a:gd name="connsiteY136" fmla="*/ 695698 h 4423872"/>
                  <a:gd name="connsiteX137" fmla="*/ 4551871 w 6037771"/>
                  <a:gd name="connsiteY137" fmla="*/ 581398 h 4423872"/>
                  <a:gd name="connsiteX138" fmla="*/ 4561396 w 6037771"/>
                  <a:gd name="connsiteY138" fmla="*/ 543298 h 4423872"/>
                  <a:gd name="connsiteX139" fmla="*/ 4566158 w 6037771"/>
                  <a:gd name="connsiteY139" fmla="*/ 500435 h 4423872"/>
                  <a:gd name="connsiteX140" fmla="*/ 4575683 w 6037771"/>
                  <a:gd name="connsiteY140" fmla="*/ 424235 h 4423872"/>
                  <a:gd name="connsiteX141" fmla="*/ 4580446 w 6037771"/>
                  <a:gd name="connsiteY141" fmla="*/ 381373 h 4423872"/>
                  <a:gd name="connsiteX142" fmla="*/ 4594733 w 6037771"/>
                  <a:gd name="connsiteY142" fmla="*/ 271835 h 4423872"/>
                  <a:gd name="connsiteX143" fmla="*/ 4599496 w 6037771"/>
                  <a:gd name="connsiteY143" fmla="*/ 233735 h 4423872"/>
                  <a:gd name="connsiteX144" fmla="*/ 4609021 w 6037771"/>
                  <a:gd name="connsiteY144" fmla="*/ 190873 h 4423872"/>
                  <a:gd name="connsiteX145" fmla="*/ 4613783 w 6037771"/>
                  <a:gd name="connsiteY145" fmla="*/ 152773 h 4423872"/>
                  <a:gd name="connsiteX146" fmla="*/ 4623308 w 6037771"/>
                  <a:gd name="connsiteY146" fmla="*/ 119435 h 4423872"/>
                  <a:gd name="connsiteX147" fmla="*/ 4628071 w 6037771"/>
                  <a:gd name="connsiteY147" fmla="*/ 95623 h 4423872"/>
                  <a:gd name="connsiteX148" fmla="*/ 4637596 w 6037771"/>
                  <a:gd name="connsiteY148" fmla="*/ 76573 h 4423872"/>
                  <a:gd name="connsiteX149" fmla="*/ 4647121 w 6037771"/>
                  <a:gd name="connsiteY149" fmla="*/ 52760 h 4423872"/>
                  <a:gd name="connsiteX150" fmla="*/ 4685221 w 6037771"/>
                  <a:gd name="connsiteY150" fmla="*/ 14660 h 4423872"/>
                  <a:gd name="connsiteX151" fmla="*/ 4704271 w 6037771"/>
                  <a:gd name="connsiteY151" fmla="*/ 9898 h 4423872"/>
                  <a:gd name="connsiteX152" fmla="*/ 4723321 w 6037771"/>
                  <a:gd name="connsiteY152" fmla="*/ 373 h 4423872"/>
                  <a:gd name="connsiteX153" fmla="*/ 4847146 w 6037771"/>
                  <a:gd name="connsiteY153" fmla="*/ 14660 h 4423872"/>
                  <a:gd name="connsiteX154" fmla="*/ 4885246 w 6037771"/>
                  <a:gd name="connsiteY154" fmla="*/ 28948 h 4423872"/>
                  <a:gd name="connsiteX155" fmla="*/ 4932871 w 6037771"/>
                  <a:gd name="connsiteY155" fmla="*/ 52760 h 4423872"/>
                  <a:gd name="connsiteX156" fmla="*/ 4970971 w 6037771"/>
                  <a:gd name="connsiteY156" fmla="*/ 86098 h 4423872"/>
                  <a:gd name="connsiteX157" fmla="*/ 5013833 w 6037771"/>
                  <a:gd name="connsiteY157" fmla="*/ 133723 h 4423872"/>
                  <a:gd name="connsiteX158" fmla="*/ 5061458 w 6037771"/>
                  <a:gd name="connsiteY158" fmla="*/ 200398 h 4423872"/>
                  <a:gd name="connsiteX159" fmla="*/ 5080508 w 6037771"/>
                  <a:gd name="connsiteY159" fmla="*/ 228973 h 4423872"/>
                  <a:gd name="connsiteX160" fmla="*/ 5099558 w 6037771"/>
                  <a:gd name="connsiteY160" fmla="*/ 252785 h 4423872"/>
                  <a:gd name="connsiteX161" fmla="*/ 5113846 w 6037771"/>
                  <a:gd name="connsiteY161" fmla="*/ 276598 h 4423872"/>
                  <a:gd name="connsiteX162" fmla="*/ 5132896 w 6037771"/>
                  <a:gd name="connsiteY162" fmla="*/ 300410 h 4423872"/>
                  <a:gd name="connsiteX163" fmla="*/ 5151946 w 6037771"/>
                  <a:gd name="connsiteY163" fmla="*/ 328985 h 4423872"/>
                  <a:gd name="connsiteX164" fmla="*/ 5170996 w 6037771"/>
                  <a:gd name="connsiteY164" fmla="*/ 362323 h 4423872"/>
                  <a:gd name="connsiteX165" fmla="*/ 5228146 w 6037771"/>
                  <a:gd name="connsiteY165" fmla="*/ 409948 h 4423872"/>
                  <a:gd name="connsiteX166" fmla="*/ 5247196 w 6037771"/>
                  <a:gd name="connsiteY166" fmla="*/ 419473 h 4423872"/>
                  <a:gd name="connsiteX167" fmla="*/ 5275771 w 6037771"/>
                  <a:gd name="connsiteY167" fmla="*/ 428998 h 4423872"/>
                  <a:gd name="connsiteX168" fmla="*/ 5356733 w 6037771"/>
                  <a:gd name="connsiteY168" fmla="*/ 471860 h 4423872"/>
                  <a:gd name="connsiteX169" fmla="*/ 5390071 w 6037771"/>
                  <a:gd name="connsiteY169" fmla="*/ 481385 h 4423872"/>
                  <a:gd name="connsiteX170" fmla="*/ 5404358 w 6037771"/>
                  <a:gd name="connsiteY170" fmla="*/ 486148 h 4423872"/>
                  <a:gd name="connsiteX171" fmla="*/ 5461508 w 6037771"/>
                  <a:gd name="connsiteY171" fmla="*/ 514723 h 4423872"/>
                  <a:gd name="connsiteX172" fmla="*/ 5490083 w 6037771"/>
                  <a:gd name="connsiteY172" fmla="*/ 529010 h 4423872"/>
                  <a:gd name="connsiteX173" fmla="*/ 5537708 w 6037771"/>
                  <a:gd name="connsiteY173" fmla="*/ 548060 h 4423872"/>
                  <a:gd name="connsiteX174" fmla="*/ 5571046 w 6037771"/>
                  <a:gd name="connsiteY174" fmla="*/ 571873 h 4423872"/>
                  <a:gd name="connsiteX175" fmla="*/ 5599621 w 6037771"/>
                  <a:gd name="connsiteY175" fmla="*/ 586160 h 4423872"/>
                  <a:gd name="connsiteX176" fmla="*/ 5623433 w 6037771"/>
                  <a:gd name="connsiteY176" fmla="*/ 605210 h 4423872"/>
                  <a:gd name="connsiteX177" fmla="*/ 5647246 w 6037771"/>
                  <a:gd name="connsiteY177" fmla="*/ 619498 h 4423872"/>
                  <a:gd name="connsiteX178" fmla="*/ 5690108 w 6037771"/>
                  <a:gd name="connsiteY178" fmla="*/ 652835 h 4423872"/>
                  <a:gd name="connsiteX179" fmla="*/ 5718683 w 6037771"/>
                  <a:gd name="connsiteY179" fmla="*/ 671885 h 4423872"/>
                  <a:gd name="connsiteX180" fmla="*/ 5752021 w 6037771"/>
                  <a:gd name="connsiteY180" fmla="*/ 714748 h 4423872"/>
                  <a:gd name="connsiteX181" fmla="*/ 5785358 w 6037771"/>
                  <a:gd name="connsiteY181" fmla="*/ 743323 h 4423872"/>
                  <a:gd name="connsiteX182" fmla="*/ 5813933 w 6037771"/>
                  <a:gd name="connsiteY182" fmla="*/ 786185 h 4423872"/>
                  <a:gd name="connsiteX183" fmla="*/ 5852033 w 6037771"/>
                  <a:gd name="connsiteY183" fmla="*/ 867148 h 4423872"/>
                  <a:gd name="connsiteX184" fmla="*/ 5871083 w 6037771"/>
                  <a:gd name="connsiteY184" fmla="*/ 957635 h 4423872"/>
                  <a:gd name="connsiteX185" fmla="*/ 5885371 w 6037771"/>
                  <a:gd name="connsiteY185" fmla="*/ 1000498 h 4423872"/>
                  <a:gd name="connsiteX186" fmla="*/ 5904421 w 6037771"/>
                  <a:gd name="connsiteY186" fmla="*/ 1081460 h 4423872"/>
                  <a:gd name="connsiteX187" fmla="*/ 5918708 w 6037771"/>
                  <a:gd name="connsiteY187" fmla="*/ 1124323 h 4423872"/>
                  <a:gd name="connsiteX188" fmla="*/ 5928233 w 6037771"/>
                  <a:gd name="connsiteY188" fmla="*/ 1157660 h 4423872"/>
                  <a:gd name="connsiteX189" fmla="*/ 5937758 w 6037771"/>
                  <a:gd name="connsiteY189" fmla="*/ 1181473 h 4423872"/>
                  <a:gd name="connsiteX190" fmla="*/ 5961571 w 6037771"/>
                  <a:gd name="connsiteY190" fmla="*/ 1248148 h 4423872"/>
                  <a:gd name="connsiteX191" fmla="*/ 5980621 w 6037771"/>
                  <a:gd name="connsiteY191" fmla="*/ 1295773 h 4423872"/>
                  <a:gd name="connsiteX192" fmla="*/ 5985383 w 6037771"/>
                  <a:gd name="connsiteY192" fmla="*/ 1329110 h 4423872"/>
                  <a:gd name="connsiteX193" fmla="*/ 5999671 w 6037771"/>
                  <a:gd name="connsiteY193" fmla="*/ 1362448 h 4423872"/>
                  <a:gd name="connsiteX194" fmla="*/ 6013958 w 6037771"/>
                  <a:gd name="connsiteY194" fmla="*/ 1471985 h 4423872"/>
                  <a:gd name="connsiteX195" fmla="*/ 6018721 w 6037771"/>
                  <a:gd name="connsiteY195" fmla="*/ 1505323 h 4423872"/>
                  <a:gd name="connsiteX196" fmla="*/ 6023483 w 6037771"/>
                  <a:gd name="connsiteY196" fmla="*/ 1529135 h 4423872"/>
                  <a:gd name="connsiteX197" fmla="*/ 6028246 w 6037771"/>
                  <a:gd name="connsiteY197" fmla="*/ 1610098 h 4423872"/>
                  <a:gd name="connsiteX198" fmla="*/ 6037771 w 6037771"/>
                  <a:gd name="connsiteY198" fmla="*/ 1705348 h 4423872"/>
                  <a:gd name="connsiteX199" fmla="*/ 6033008 w 6037771"/>
                  <a:gd name="connsiteY199" fmla="*/ 1948235 h 4423872"/>
                  <a:gd name="connsiteX200" fmla="*/ 6009196 w 6037771"/>
                  <a:gd name="connsiteY200" fmla="*/ 2029198 h 4423872"/>
                  <a:gd name="connsiteX201" fmla="*/ 5999671 w 6037771"/>
                  <a:gd name="connsiteY201" fmla="*/ 2053010 h 4423872"/>
                  <a:gd name="connsiteX202" fmla="*/ 5961571 w 6037771"/>
                  <a:gd name="connsiteY202" fmla="*/ 2076823 h 4423872"/>
                  <a:gd name="connsiteX203" fmla="*/ 5852033 w 6037771"/>
                  <a:gd name="connsiteY203" fmla="*/ 2067298 h 4423872"/>
                  <a:gd name="connsiteX204" fmla="*/ 5790121 w 6037771"/>
                  <a:gd name="connsiteY204" fmla="*/ 2048248 h 4423872"/>
                  <a:gd name="connsiteX205" fmla="*/ 5752021 w 6037771"/>
                  <a:gd name="connsiteY205" fmla="*/ 2038723 h 4423872"/>
                  <a:gd name="connsiteX206" fmla="*/ 5728208 w 6037771"/>
                  <a:gd name="connsiteY206" fmla="*/ 2029198 h 4423872"/>
                  <a:gd name="connsiteX207" fmla="*/ 5709158 w 6037771"/>
                  <a:gd name="connsiteY207" fmla="*/ 2024435 h 4423872"/>
                  <a:gd name="connsiteX208" fmla="*/ 5685346 w 6037771"/>
                  <a:gd name="connsiteY208" fmla="*/ 2014910 h 4423872"/>
                  <a:gd name="connsiteX209" fmla="*/ 5652008 w 6037771"/>
                  <a:gd name="connsiteY209" fmla="*/ 2010148 h 4423872"/>
                  <a:gd name="connsiteX210" fmla="*/ 5623433 w 6037771"/>
                  <a:gd name="connsiteY210" fmla="*/ 2000623 h 4423872"/>
                  <a:gd name="connsiteX211" fmla="*/ 5604383 w 6037771"/>
                  <a:gd name="connsiteY211" fmla="*/ 1995860 h 4423872"/>
                  <a:gd name="connsiteX212" fmla="*/ 5580571 w 6037771"/>
                  <a:gd name="connsiteY212" fmla="*/ 1986335 h 4423872"/>
                  <a:gd name="connsiteX213" fmla="*/ 5551996 w 6037771"/>
                  <a:gd name="connsiteY213" fmla="*/ 1976810 h 4423872"/>
                  <a:gd name="connsiteX214" fmla="*/ 5518658 w 6037771"/>
                  <a:gd name="connsiteY214" fmla="*/ 1962523 h 4423872"/>
                  <a:gd name="connsiteX215" fmla="*/ 5513896 w 6037771"/>
                  <a:gd name="connsiteY215" fmla="*/ 1948235 h 4423872"/>
                  <a:gd name="connsiteX216" fmla="*/ 5475796 w 6037771"/>
                  <a:gd name="connsiteY216" fmla="*/ 1924423 h 4423872"/>
                  <a:gd name="connsiteX217" fmla="*/ 5432933 w 6037771"/>
                  <a:gd name="connsiteY217" fmla="*/ 1900610 h 4423872"/>
                  <a:gd name="connsiteX218" fmla="*/ 5366258 w 6037771"/>
                  <a:gd name="connsiteY218" fmla="*/ 1824410 h 4423872"/>
                  <a:gd name="connsiteX219" fmla="*/ 5342446 w 6037771"/>
                  <a:gd name="connsiteY219" fmla="*/ 1805360 h 4423872"/>
                  <a:gd name="connsiteX220" fmla="*/ 5318633 w 6037771"/>
                  <a:gd name="connsiteY220" fmla="*/ 1800598 h 4423872"/>
                  <a:gd name="connsiteX221" fmla="*/ 5247196 w 6037771"/>
                  <a:gd name="connsiteY221" fmla="*/ 1762498 h 4423872"/>
                  <a:gd name="connsiteX222" fmla="*/ 5099558 w 6037771"/>
                  <a:gd name="connsiteY222" fmla="*/ 1719635 h 4423872"/>
                  <a:gd name="connsiteX223" fmla="*/ 5070983 w 6037771"/>
                  <a:gd name="connsiteY223" fmla="*/ 1714873 h 4423872"/>
                  <a:gd name="connsiteX224" fmla="*/ 5047171 w 6037771"/>
                  <a:gd name="connsiteY224" fmla="*/ 1710110 h 4423872"/>
                  <a:gd name="connsiteX225" fmla="*/ 4828096 w 6037771"/>
                  <a:gd name="connsiteY225" fmla="*/ 1700585 h 4423872"/>
                  <a:gd name="connsiteX226" fmla="*/ 4718558 w 6037771"/>
                  <a:gd name="connsiteY226" fmla="*/ 1714873 h 4423872"/>
                  <a:gd name="connsiteX227" fmla="*/ 4670933 w 6037771"/>
                  <a:gd name="connsiteY227" fmla="*/ 1743448 h 4423872"/>
                  <a:gd name="connsiteX228" fmla="*/ 4656646 w 6037771"/>
                  <a:gd name="connsiteY228" fmla="*/ 1748210 h 4423872"/>
                  <a:gd name="connsiteX229" fmla="*/ 4613783 w 6037771"/>
                  <a:gd name="connsiteY229" fmla="*/ 1800598 h 4423872"/>
                  <a:gd name="connsiteX230" fmla="*/ 4589971 w 6037771"/>
                  <a:gd name="connsiteY230" fmla="*/ 1833935 h 4423872"/>
                  <a:gd name="connsiteX231" fmla="*/ 4566158 w 6037771"/>
                  <a:gd name="connsiteY231" fmla="*/ 1857748 h 4423872"/>
                  <a:gd name="connsiteX232" fmla="*/ 4547108 w 6037771"/>
                  <a:gd name="connsiteY232" fmla="*/ 1881560 h 4423872"/>
                  <a:gd name="connsiteX233" fmla="*/ 4504246 w 6037771"/>
                  <a:gd name="connsiteY233" fmla="*/ 1924423 h 4423872"/>
                  <a:gd name="connsiteX234" fmla="*/ 4447096 w 6037771"/>
                  <a:gd name="connsiteY234" fmla="*/ 1972048 h 4423872"/>
                  <a:gd name="connsiteX235" fmla="*/ 4428046 w 6037771"/>
                  <a:gd name="connsiteY235" fmla="*/ 1981573 h 4423872"/>
                  <a:gd name="connsiteX236" fmla="*/ 4370896 w 6037771"/>
                  <a:gd name="connsiteY236" fmla="*/ 2014910 h 4423872"/>
                  <a:gd name="connsiteX237" fmla="*/ 4356608 w 6037771"/>
                  <a:gd name="connsiteY237" fmla="*/ 2019673 h 4423872"/>
                  <a:gd name="connsiteX238" fmla="*/ 4342321 w 6037771"/>
                  <a:gd name="connsiteY238" fmla="*/ 2029198 h 4423872"/>
                  <a:gd name="connsiteX239" fmla="*/ 4266121 w 6037771"/>
                  <a:gd name="connsiteY239" fmla="*/ 2038723 h 4423872"/>
                  <a:gd name="connsiteX240" fmla="*/ 4208971 w 6037771"/>
                  <a:gd name="connsiteY240" fmla="*/ 2048248 h 4423872"/>
                  <a:gd name="connsiteX241" fmla="*/ 4180396 w 6037771"/>
                  <a:gd name="connsiteY241" fmla="*/ 2053010 h 4423872"/>
                  <a:gd name="connsiteX242" fmla="*/ 4166108 w 6037771"/>
                  <a:gd name="connsiteY242" fmla="*/ 2057773 h 4423872"/>
                  <a:gd name="connsiteX243" fmla="*/ 4147058 w 6037771"/>
                  <a:gd name="connsiteY243" fmla="*/ 2062535 h 4423872"/>
                  <a:gd name="connsiteX244" fmla="*/ 4123246 w 6037771"/>
                  <a:gd name="connsiteY244" fmla="*/ 2072060 h 4423872"/>
                  <a:gd name="connsiteX245" fmla="*/ 4075621 w 6037771"/>
                  <a:gd name="connsiteY245" fmla="*/ 2081585 h 4423872"/>
                  <a:gd name="connsiteX246" fmla="*/ 4051808 w 6037771"/>
                  <a:gd name="connsiteY246" fmla="*/ 2091110 h 4423872"/>
                  <a:gd name="connsiteX247" fmla="*/ 3999421 w 6037771"/>
                  <a:gd name="connsiteY247" fmla="*/ 2105398 h 4423872"/>
                  <a:gd name="connsiteX248" fmla="*/ 3975608 w 6037771"/>
                  <a:gd name="connsiteY248" fmla="*/ 2114923 h 4423872"/>
                  <a:gd name="connsiteX249" fmla="*/ 3956558 w 6037771"/>
                  <a:gd name="connsiteY249" fmla="*/ 2129210 h 4423872"/>
                  <a:gd name="connsiteX250" fmla="*/ 3923221 w 6037771"/>
                  <a:gd name="connsiteY250" fmla="*/ 2138735 h 4423872"/>
                  <a:gd name="connsiteX251" fmla="*/ 3899408 w 6037771"/>
                  <a:gd name="connsiteY251" fmla="*/ 2153023 h 4423872"/>
                  <a:gd name="connsiteX252" fmla="*/ 3856546 w 6037771"/>
                  <a:gd name="connsiteY252" fmla="*/ 2181598 h 4423872"/>
                  <a:gd name="connsiteX253" fmla="*/ 3818446 w 6037771"/>
                  <a:gd name="connsiteY253" fmla="*/ 2200648 h 4423872"/>
                  <a:gd name="connsiteX254" fmla="*/ 3804158 w 6037771"/>
                  <a:gd name="connsiteY254" fmla="*/ 2214935 h 4423872"/>
                  <a:gd name="connsiteX255" fmla="*/ 3794633 w 6037771"/>
                  <a:gd name="connsiteY255" fmla="*/ 2229223 h 4423872"/>
                  <a:gd name="connsiteX256" fmla="*/ 3766058 w 6037771"/>
                  <a:gd name="connsiteY256" fmla="*/ 2248273 h 4423872"/>
                  <a:gd name="connsiteX257" fmla="*/ 3742246 w 6037771"/>
                  <a:gd name="connsiteY257" fmla="*/ 2267323 h 4423872"/>
                  <a:gd name="connsiteX258" fmla="*/ 3713671 w 6037771"/>
                  <a:gd name="connsiteY258" fmla="*/ 2276848 h 4423872"/>
                  <a:gd name="connsiteX259" fmla="*/ 3646996 w 6037771"/>
                  <a:gd name="connsiteY259" fmla="*/ 2305423 h 4423872"/>
                  <a:gd name="connsiteX260" fmla="*/ 3623183 w 6037771"/>
                  <a:gd name="connsiteY260" fmla="*/ 2314948 h 4423872"/>
                  <a:gd name="connsiteX261" fmla="*/ 3599371 w 6037771"/>
                  <a:gd name="connsiteY261" fmla="*/ 2329235 h 4423872"/>
                  <a:gd name="connsiteX262" fmla="*/ 3580321 w 6037771"/>
                  <a:gd name="connsiteY262" fmla="*/ 2333998 h 4423872"/>
                  <a:gd name="connsiteX263" fmla="*/ 3527933 w 6037771"/>
                  <a:gd name="connsiteY263" fmla="*/ 2357810 h 4423872"/>
                  <a:gd name="connsiteX264" fmla="*/ 3508883 w 6037771"/>
                  <a:gd name="connsiteY264" fmla="*/ 2372098 h 4423872"/>
                  <a:gd name="connsiteX265" fmla="*/ 3489833 w 6037771"/>
                  <a:gd name="connsiteY265" fmla="*/ 2381623 h 4423872"/>
                  <a:gd name="connsiteX266" fmla="*/ 3475546 w 6037771"/>
                  <a:gd name="connsiteY266" fmla="*/ 2391148 h 4423872"/>
                  <a:gd name="connsiteX267" fmla="*/ 3456496 w 6037771"/>
                  <a:gd name="connsiteY267" fmla="*/ 2395910 h 4423872"/>
                  <a:gd name="connsiteX268" fmla="*/ 3442208 w 6037771"/>
                  <a:gd name="connsiteY268" fmla="*/ 2410198 h 4423872"/>
                  <a:gd name="connsiteX269" fmla="*/ 3399346 w 6037771"/>
                  <a:gd name="connsiteY269" fmla="*/ 2429248 h 4423872"/>
                  <a:gd name="connsiteX270" fmla="*/ 3366008 w 6037771"/>
                  <a:gd name="connsiteY270" fmla="*/ 2448298 h 4423872"/>
                  <a:gd name="connsiteX271" fmla="*/ 3294571 w 6037771"/>
                  <a:gd name="connsiteY271" fmla="*/ 2481635 h 4423872"/>
                  <a:gd name="connsiteX272" fmla="*/ 3246946 w 6037771"/>
                  <a:gd name="connsiteY272" fmla="*/ 2495923 h 4423872"/>
                  <a:gd name="connsiteX273" fmla="*/ 3218371 w 6037771"/>
                  <a:gd name="connsiteY273" fmla="*/ 2510210 h 4423872"/>
                  <a:gd name="connsiteX274" fmla="*/ 3185033 w 6037771"/>
                  <a:gd name="connsiteY274" fmla="*/ 2524498 h 4423872"/>
                  <a:gd name="connsiteX275" fmla="*/ 3156458 w 6037771"/>
                  <a:gd name="connsiteY275" fmla="*/ 2538785 h 4423872"/>
                  <a:gd name="connsiteX276" fmla="*/ 3123121 w 6037771"/>
                  <a:gd name="connsiteY276" fmla="*/ 2553073 h 4423872"/>
                  <a:gd name="connsiteX277" fmla="*/ 3089783 w 6037771"/>
                  <a:gd name="connsiteY277" fmla="*/ 2581648 h 4423872"/>
                  <a:gd name="connsiteX278" fmla="*/ 3070733 w 6037771"/>
                  <a:gd name="connsiteY278" fmla="*/ 2591173 h 4423872"/>
                  <a:gd name="connsiteX279" fmla="*/ 3051683 w 6037771"/>
                  <a:gd name="connsiteY279" fmla="*/ 2605460 h 4423872"/>
                  <a:gd name="connsiteX280" fmla="*/ 3032633 w 6037771"/>
                  <a:gd name="connsiteY280" fmla="*/ 2614985 h 4423872"/>
                  <a:gd name="connsiteX281" fmla="*/ 3013583 w 6037771"/>
                  <a:gd name="connsiteY281" fmla="*/ 2634035 h 4423872"/>
                  <a:gd name="connsiteX282" fmla="*/ 2985008 w 6037771"/>
                  <a:gd name="connsiteY282" fmla="*/ 2653085 h 4423872"/>
                  <a:gd name="connsiteX283" fmla="*/ 2956433 w 6037771"/>
                  <a:gd name="connsiteY283" fmla="*/ 2681660 h 4423872"/>
                  <a:gd name="connsiteX284" fmla="*/ 2870708 w 6037771"/>
                  <a:gd name="connsiteY284" fmla="*/ 2743573 h 4423872"/>
                  <a:gd name="connsiteX285" fmla="*/ 2856421 w 6037771"/>
                  <a:gd name="connsiteY285" fmla="*/ 2762623 h 4423872"/>
                  <a:gd name="connsiteX286" fmla="*/ 2818321 w 6037771"/>
                  <a:gd name="connsiteY286" fmla="*/ 2786435 h 4423872"/>
                  <a:gd name="connsiteX287" fmla="*/ 2799271 w 6037771"/>
                  <a:gd name="connsiteY287" fmla="*/ 2800723 h 4423872"/>
                  <a:gd name="connsiteX288" fmla="*/ 2746883 w 6037771"/>
                  <a:gd name="connsiteY288" fmla="*/ 2843585 h 4423872"/>
                  <a:gd name="connsiteX289" fmla="*/ 2723071 w 6037771"/>
                  <a:gd name="connsiteY289" fmla="*/ 2853110 h 4423872"/>
                  <a:gd name="connsiteX290" fmla="*/ 2656396 w 6037771"/>
                  <a:gd name="connsiteY290" fmla="*/ 2900735 h 4423872"/>
                  <a:gd name="connsiteX291" fmla="*/ 2632583 w 6037771"/>
                  <a:gd name="connsiteY291" fmla="*/ 2905498 h 4423872"/>
                  <a:gd name="connsiteX292" fmla="*/ 2580196 w 6037771"/>
                  <a:gd name="connsiteY292" fmla="*/ 2924548 h 4423872"/>
                  <a:gd name="connsiteX293" fmla="*/ 2518283 w 6037771"/>
                  <a:gd name="connsiteY293" fmla="*/ 2934073 h 4423872"/>
                  <a:gd name="connsiteX294" fmla="*/ 2408746 w 6037771"/>
                  <a:gd name="connsiteY294" fmla="*/ 2943598 h 4423872"/>
                  <a:gd name="connsiteX295" fmla="*/ 2356358 w 6037771"/>
                  <a:gd name="connsiteY295" fmla="*/ 2957885 h 4423872"/>
                  <a:gd name="connsiteX296" fmla="*/ 2303971 w 6037771"/>
                  <a:gd name="connsiteY296" fmla="*/ 2967410 h 4423872"/>
                  <a:gd name="connsiteX297" fmla="*/ 2246821 w 6037771"/>
                  <a:gd name="connsiteY297" fmla="*/ 2986460 h 4423872"/>
                  <a:gd name="connsiteX298" fmla="*/ 2203958 w 6037771"/>
                  <a:gd name="connsiteY298" fmla="*/ 2995985 h 4423872"/>
                  <a:gd name="connsiteX299" fmla="*/ 2146808 w 6037771"/>
                  <a:gd name="connsiteY299" fmla="*/ 3005510 h 4423872"/>
                  <a:gd name="connsiteX300" fmla="*/ 2118233 w 6037771"/>
                  <a:gd name="connsiteY300" fmla="*/ 3015035 h 4423872"/>
                  <a:gd name="connsiteX301" fmla="*/ 2070608 w 6037771"/>
                  <a:gd name="connsiteY301" fmla="*/ 3024560 h 4423872"/>
                  <a:gd name="connsiteX302" fmla="*/ 2046796 w 6037771"/>
                  <a:gd name="connsiteY302" fmla="*/ 3034085 h 4423872"/>
                  <a:gd name="connsiteX303" fmla="*/ 2027746 w 6037771"/>
                  <a:gd name="connsiteY303" fmla="*/ 3048373 h 4423872"/>
                  <a:gd name="connsiteX304" fmla="*/ 1989646 w 6037771"/>
                  <a:gd name="connsiteY304" fmla="*/ 3057898 h 4423872"/>
                  <a:gd name="connsiteX305" fmla="*/ 1922971 w 6037771"/>
                  <a:gd name="connsiteY305" fmla="*/ 3076948 h 4423872"/>
                  <a:gd name="connsiteX306" fmla="*/ 1894396 w 6037771"/>
                  <a:gd name="connsiteY306" fmla="*/ 3081710 h 4423872"/>
                  <a:gd name="connsiteX307" fmla="*/ 1846771 w 6037771"/>
                  <a:gd name="connsiteY307" fmla="*/ 3095998 h 4423872"/>
                  <a:gd name="connsiteX308" fmla="*/ 1832483 w 6037771"/>
                  <a:gd name="connsiteY308" fmla="*/ 3100760 h 4423872"/>
                  <a:gd name="connsiteX309" fmla="*/ 1808671 w 6037771"/>
                  <a:gd name="connsiteY309" fmla="*/ 3105523 h 4423872"/>
                  <a:gd name="connsiteX310" fmla="*/ 1765808 w 6037771"/>
                  <a:gd name="connsiteY310" fmla="*/ 3124573 h 4423872"/>
                  <a:gd name="connsiteX311" fmla="*/ 1746758 w 6037771"/>
                  <a:gd name="connsiteY311" fmla="*/ 3134098 h 4423872"/>
                  <a:gd name="connsiteX312" fmla="*/ 1718183 w 6037771"/>
                  <a:gd name="connsiteY312" fmla="*/ 3143623 h 4423872"/>
                  <a:gd name="connsiteX313" fmla="*/ 1680083 w 6037771"/>
                  <a:gd name="connsiteY313" fmla="*/ 3153148 h 4423872"/>
                  <a:gd name="connsiteX314" fmla="*/ 1599121 w 6037771"/>
                  <a:gd name="connsiteY314" fmla="*/ 3181723 h 4423872"/>
                  <a:gd name="connsiteX315" fmla="*/ 1503871 w 6037771"/>
                  <a:gd name="connsiteY315" fmla="*/ 3229348 h 4423872"/>
                  <a:gd name="connsiteX316" fmla="*/ 1484821 w 6037771"/>
                  <a:gd name="connsiteY316" fmla="*/ 3238873 h 4423872"/>
                  <a:gd name="connsiteX317" fmla="*/ 1465771 w 6037771"/>
                  <a:gd name="connsiteY317" fmla="*/ 3248398 h 4423872"/>
                  <a:gd name="connsiteX318" fmla="*/ 1403858 w 6037771"/>
                  <a:gd name="connsiteY318" fmla="*/ 3276973 h 4423872"/>
                  <a:gd name="connsiteX319" fmla="*/ 1384808 w 6037771"/>
                  <a:gd name="connsiteY319" fmla="*/ 3286498 h 4423872"/>
                  <a:gd name="connsiteX320" fmla="*/ 1341946 w 6037771"/>
                  <a:gd name="connsiteY320" fmla="*/ 3315073 h 4423872"/>
                  <a:gd name="connsiteX321" fmla="*/ 1318133 w 6037771"/>
                  <a:gd name="connsiteY321" fmla="*/ 3319835 h 4423872"/>
                  <a:gd name="connsiteX322" fmla="*/ 1299083 w 6037771"/>
                  <a:gd name="connsiteY322" fmla="*/ 3334123 h 4423872"/>
                  <a:gd name="connsiteX323" fmla="*/ 1213358 w 6037771"/>
                  <a:gd name="connsiteY323" fmla="*/ 3367460 h 4423872"/>
                  <a:gd name="connsiteX324" fmla="*/ 1189546 w 6037771"/>
                  <a:gd name="connsiteY324" fmla="*/ 3372223 h 4423872"/>
                  <a:gd name="connsiteX325" fmla="*/ 1175258 w 6037771"/>
                  <a:gd name="connsiteY325" fmla="*/ 3376985 h 4423872"/>
                  <a:gd name="connsiteX326" fmla="*/ 1137158 w 6037771"/>
                  <a:gd name="connsiteY326" fmla="*/ 3386510 h 4423872"/>
                  <a:gd name="connsiteX327" fmla="*/ 1118108 w 6037771"/>
                  <a:gd name="connsiteY327" fmla="*/ 3391273 h 4423872"/>
                  <a:gd name="connsiteX328" fmla="*/ 1065721 w 6037771"/>
                  <a:gd name="connsiteY328" fmla="*/ 3400798 h 4423872"/>
                  <a:gd name="connsiteX329" fmla="*/ 1022858 w 6037771"/>
                  <a:gd name="connsiteY329" fmla="*/ 3410323 h 4423872"/>
                  <a:gd name="connsiteX330" fmla="*/ 1022858 w 6037771"/>
                  <a:gd name="connsiteY330" fmla="*/ 3419848 h 4423872"/>
                  <a:gd name="connsiteX331" fmla="*/ 979996 w 6037771"/>
                  <a:gd name="connsiteY331" fmla="*/ 3472236 h 4423872"/>
                  <a:gd name="connsiteX332" fmla="*/ 965708 w 6037771"/>
                  <a:gd name="connsiteY332" fmla="*/ 3729411 h 4423872"/>
                  <a:gd name="connsiteX333" fmla="*/ 765684 w 6037771"/>
                  <a:gd name="connsiteY333" fmla="*/ 3948485 h 4423872"/>
                  <a:gd name="connsiteX334" fmla="*/ 546608 w 6037771"/>
                  <a:gd name="connsiteY334" fmla="*/ 4086598 h 4423872"/>
                  <a:gd name="connsiteX335" fmla="*/ 489458 w 6037771"/>
                  <a:gd name="connsiteY335" fmla="*/ 4419972 h 4423872"/>
                  <a:gd name="connsiteX336" fmla="*/ 187040 w 6037771"/>
                  <a:gd name="connsiteY336" fmla="*/ 4412829 h 4423872"/>
                  <a:gd name="connsiteX337" fmla="*/ 1302 w 6037771"/>
                  <a:gd name="connsiteY337" fmla="*/ 4310437 h 4423872"/>
                  <a:gd name="connsiteX0" fmla="*/ 1302 w 6037771"/>
                  <a:gd name="connsiteY0" fmla="*/ 4310437 h 4414875"/>
                  <a:gd name="connsiteX1" fmla="*/ 113220 w 6037771"/>
                  <a:gd name="connsiteY1" fmla="*/ 3986585 h 4414875"/>
                  <a:gd name="connsiteX2" fmla="*/ 113221 w 6037771"/>
                  <a:gd name="connsiteY2" fmla="*/ 3791323 h 4414875"/>
                  <a:gd name="connsiteX3" fmla="*/ 108458 w 6037771"/>
                  <a:gd name="connsiteY3" fmla="*/ 3719885 h 4414875"/>
                  <a:gd name="connsiteX4" fmla="*/ 103696 w 6037771"/>
                  <a:gd name="connsiteY4" fmla="*/ 3700835 h 4414875"/>
                  <a:gd name="connsiteX5" fmla="*/ 108458 w 6037771"/>
                  <a:gd name="connsiteY5" fmla="*/ 3596060 h 4414875"/>
                  <a:gd name="connsiteX6" fmla="*/ 117983 w 6037771"/>
                  <a:gd name="connsiteY6" fmla="*/ 3543673 h 4414875"/>
                  <a:gd name="connsiteX7" fmla="*/ 184658 w 6037771"/>
                  <a:gd name="connsiteY7" fmla="*/ 3457948 h 4414875"/>
                  <a:gd name="connsiteX8" fmla="*/ 203708 w 6037771"/>
                  <a:gd name="connsiteY8" fmla="*/ 3434135 h 4414875"/>
                  <a:gd name="connsiteX9" fmla="*/ 222758 w 6037771"/>
                  <a:gd name="connsiteY9" fmla="*/ 3424610 h 4414875"/>
                  <a:gd name="connsiteX10" fmla="*/ 237046 w 6037771"/>
                  <a:gd name="connsiteY10" fmla="*/ 3410323 h 4414875"/>
                  <a:gd name="connsiteX11" fmla="*/ 265621 w 6037771"/>
                  <a:gd name="connsiteY11" fmla="*/ 3391273 h 4414875"/>
                  <a:gd name="connsiteX12" fmla="*/ 327533 w 6037771"/>
                  <a:gd name="connsiteY12" fmla="*/ 3334123 h 4414875"/>
                  <a:gd name="connsiteX13" fmla="*/ 356108 w 6037771"/>
                  <a:gd name="connsiteY13" fmla="*/ 3315073 h 4414875"/>
                  <a:gd name="connsiteX14" fmla="*/ 437071 w 6037771"/>
                  <a:gd name="connsiteY14" fmla="*/ 3281735 h 4414875"/>
                  <a:gd name="connsiteX15" fmla="*/ 479933 w 6037771"/>
                  <a:gd name="connsiteY15" fmla="*/ 3262685 h 4414875"/>
                  <a:gd name="connsiteX16" fmla="*/ 518033 w 6037771"/>
                  <a:gd name="connsiteY16" fmla="*/ 3253160 h 4414875"/>
                  <a:gd name="connsiteX17" fmla="*/ 546608 w 6037771"/>
                  <a:gd name="connsiteY17" fmla="*/ 3238873 h 4414875"/>
                  <a:gd name="connsiteX18" fmla="*/ 570421 w 6037771"/>
                  <a:gd name="connsiteY18" fmla="*/ 3229348 h 4414875"/>
                  <a:gd name="connsiteX19" fmla="*/ 584708 w 6037771"/>
                  <a:gd name="connsiteY19" fmla="*/ 3224585 h 4414875"/>
                  <a:gd name="connsiteX20" fmla="*/ 598996 w 6037771"/>
                  <a:gd name="connsiteY20" fmla="*/ 3215060 h 4414875"/>
                  <a:gd name="connsiteX21" fmla="*/ 618046 w 6037771"/>
                  <a:gd name="connsiteY21" fmla="*/ 3210298 h 4414875"/>
                  <a:gd name="connsiteX22" fmla="*/ 641858 w 6037771"/>
                  <a:gd name="connsiteY22" fmla="*/ 3200773 h 4414875"/>
                  <a:gd name="connsiteX23" fmla="*/ 699008 w 6037771"/>
                  <a:gd name="connsiteY23" fmla="*/ 3172198 h 4414875"/>
                  <a:gd name="connsiteX24" fmla="*/ 727583 w 6037771"/>
                  <a:gd name="connsiteY24" fmla="*/ 3157910 h 4414875"/>
                  <a:gd name="connsiteX25" fmla="*/ 779971 w 6037771"/>
                  <a:gd name="connsiteY25" fmla="*/ 3138860 h 4414875"/>
                  <a:gd name="connsiteX26" fmla="*/ 832358 w 6037771"/>
                  <a:gd name="connsiteY26" fmla="*/ 3095998 h 4414875"/>
                  <a:gd name="connsiteX27" fmla="*/ 899033 w 6037771"/>
                  <a:gd name="connsiteY27" fmla="*/ 3053135 h 4414875"/>
                  <a:gd name="connsiteX28" fmla="*/ 918083 w 6037771"/>
                  <a:gd name="connsiteY28" fmla="*/ 3034085 h 4414875"/>
                  <a:gd name="connsiteX29" fmla="*/ 946658 w 6037771"/>
                  <a:gd name="connsiteY29" fmla="*/ 3010273 h 4414875"/>
                  <a:gd name="connsiteX30" fmla="*/ 960946 w 6037771"/>
                  <a:gd name="connsiteY30" fmla="*/ 2991223 h 4414875"/>
                  <a:gd name="connsiteX31" fmla="*/ 989521 w 6037771"/>
                  <a:gd name="connsiteY31" fmla="*/ 2972173 h 4414875"/>
                  <a:gd name="connsiteX32" fmla="*/ 1027621 w 6037771"/>
                  <a:gd name="connsiteY32" fmla="*/ 2934073 h 4414875"/>
                  <a:gd name="connsiteX33" fmla="*/ 1070483 w 6037771"/>
                  <a:gd name="connsiteY33" fmla="*/ 2919785 h 4414875"/>
                  <a:gd name="connsiteX34" fmla="*/ 1089533 w 6037771"/>
                  <a:gd name="connsiteY34" fmla="*/ 2910260 h 4414875"/>
                  <a:gd name="connsiteX35" fmla="*/ 1165733 w 6037771"/>
                  <a:gd name="connsiteY35" fmla="*/ 2895973 h 4414875"/>
                  <a:gd name="connsiteX36" fmla="*/ 1246696 w 6037771"/>
                  <a:gd name="connsiteY36" fmla="*/ 2881685 h 4414875"/>
                  <a:gd name="connsiteX37" fmla="*/ 1299083 w 6037771"/>
                  <a:gd name="connsiteY37" fmla="*/ 2862635 h 4414875"/>
                  <a:gd name="connsiteX38" fmla="*/ 1327658 w 6037771"/>
                  <a:gd name="connsiteY38" fmla="*/ 2834060 h 4414875"/>
                  <a:gd name="connsiteX39" fmla="*/ 1346708 w 6037771"/>
                  <a:gd name="connsiteY39" fmla="*/ 2815010 h 4414875"/>
                  <a:gd name="connsiteX40" fmla="*/ 1380046 w 6037771"/>
                  <a:gd name="connsiteY40" fmla="*/ 2767385 h 4414875"/>
                  <a:gd name="connsiteX41" fmla="*/ 1399096 w 6037771"/>
                  <a:gd name="connsiteY41" fmla="*/ 2753098 h 4414875"/>
                  <a:gd name="connsiteX42" fmla="*/ 1418146 w 6037771"/>
                  <a:gd name="connsiteY42" fmla="*/ 2719760 h 4414875"/>
                  <a:gd name="connsiteX43" fmla="*/ 1437196 w 6037771"/>
                  <a:gd name="connsiteY43" fmla="*/ 2691185 h 4414875"/>
                  <a:gd name="connsiteX44" fmla="*/ 1456246 w 6037771"/>
                  <a:gd name="connsiteY44" fmla="*/ 2672135 h 4414875"/>
                  <a:gd name="connsiteX45" fmla="*/ 1465771 w 6037771"/>
                  <a:gd name="connsiteY45" fmla="*/ 2657848 h 4414875"/>
                  <a:gd name="connsiteX46" fmla="*/ 1480058 w 6037771"/>
                  <a:gd name="connsiteY46" fmla="*/ 2643560 h 4414875"/>
                  <a:gd name="connsiteX47" fmla="*/ 1494346 w 6037771"/>
                  <a:gd name="connsiteY47" fmla="*/ 2624510 h 4414875"/>
                  <a:gd name="connsiteX48" fmla="*/ 1575308 w 6037771"/>
                  <a:gd name="connsiteY48" fmla="*/ 2586410 h 4414875"/>
                  <a:gd name="connsiteX49" fmla="*/ 1622933 w 6037771"/>
                  <a:gd name="connsiteY49" fmla="*/ 2557835 h 4414875"/>
                  <a:gd name="connsiteX50" fmla="*/ 1656271 w 6037771"/>
                  <a:gd name="connsiteY50" fmla="*/ 2548310 h 4414875"/>
                  <a:gd name="connsiteX51" fmla="*/ 1670558 w 6037771"/>
                  <a:gd name="connsiteY51" fmla="*/ 2538785 h 4414875"/>
                  <a:gd name="connsiteX52" fmla="*/ 1737233 w 6037771"/>
                  <a:gd name="connsiteY52" fmla="*/ 2529260 h 4414875"/>
                  <a:gd name="connsiteX53" fmla="*/ 1775333 w 6037771"/>
                  <a:gd name="connsiteY53" fmla="*/ 2514973 h 4414875"/>
                  <a:gd name="connsiteX54" fmla="*/ 1818196 w 6037771"/>
                  <a:gd name="connsiteY54" fmla="*/ 2476873 h 4414875"/>
                  <a:gd name="connsiteX55" fmla="*/ 1837246 w 6037771"/>
                  <a:gd name="connsiteY55" fmla="*/ 2467348 h 4414875"/>
                  <a:gd name="connsiteX56" fmla="*/ 1861058 w 6037771"/>
                  <a:gd name="connsiteY56" fmla="*/ 2438773 h 4414875"/>
                  <a:gd name="connsiteX57" fmla="*/ 1889633 w 6037771"/>
                  <a:gd name="connsiteY57" fmla="*/ 2400673 h 4414875"/>
                  <a:gd name="connsiteX58" fmla="*/ 1984883 w 6037771"/>
                  <a:gd name="connsiteY58" fmla="*/ 2319710 h 4414875"/>
                  <a:gd name="connsiteX59" fmla="*/ 2003933 w 6037771"/>
                  <a:gd name="connsiteY59" fmla="*/ 2314948 h 4414875"/>
                  <a:gd name="connsiteX60" fmla="*/ 2022983 w 6037771"/>
                  <a:gd name="connsiteY60" fmla="*/ 2305423 h 4414875"/>
                  <a:gd name="connsiteX61" fmla="*/ 2037271 w 6037771"/>
                  <a:gd name="connsiteY61" fmla="*/ 2295898 h 4414875"/>
                  <a:gd name="connsiteX62" fmla="*/ 2070608 w 6037771"/>
                  <a:gd name="connsiteY62" fmla="*/ 2286373 h 4414875"/>
                  <a:gd name="connsiteX63" fmla="*/ 2094421 w 6037771"/>
                  <a:gd name="connsiteY63" fmla="*/ 2276848 h 4414875"/>
                  <a:gd name="connsiteX64" fmla="*/ 2108708 w 6037771"/>
                  <a:gd name="connsiteY64" fmla="*/ 2272085 h 4414875"/>
                  <a:gd name="connsiteX65" fmla="*/ 2132521 w 6037771"/>
                  <a:gd name="connsiteY65" fmla="*/ 2262560 h 4414875"/>
                  <a:gd name="connsiteX66" fmla="*/ 2194433 w 6037771"/>
                  <a:gd name="connsiteY66" fmla="*/ 2257798 h 4414875"/>
                  <a:gd name="connsiteX67" fmla="*/ 2246821 w 6037771"/>
                  <a:gd name="connsiteY67" fmla="*/ 2248273 h 4414875"/>
                  <a:gd name="connsiteX68" fmla="*/ 2270633 w 6037771"/>
                  <a:gd name="connsiteY68" fmla="*/ 2233985 h 4414875"/>
                  <a:gd name="connsiteX69" fmla="*/ 2289683 w 6037771"/>
                  <a:gd name="connsiteY69" fmla="*/ 2229223 h 4414875"/>
                  <a:gd name="connsiteX70" fmla="*/ 2327783 w 6037771"/>
                  <a:gd name="connsiteY70" fmla="*/ 2219698 h 4414875"/>
                  <a:gd name="connsiteX71" fmla="*/ 2361121 w 6037771"/>
                  <a:gd name="connsiteY71" fmla="*/ 2200648 h 4414875"/>
                  <a:gd name="connsiteX72" fmla="*/ 2375408 w 6037771"/>
                  <a:gd name="connsiteY72" fmla="*/ 2191123 h 4414875"/>
                  <a:gd name="connsiteX73" fmla="*/ 2418271 w 6037771"/>
                  <a:gd name="connsiteY73" fmla="*/ 2176835 h 4414875"/>
                  <a:gd name="connsiteX74" fmla="*/ 2427796 w 6037771"/>
                  <a:gd name="connsiteY74" fmla="*/ 2157785 h 4414875"/>
                  <a:gd name="connsiteX75" fmla="*/ 2527808 w 6037771"/>
                  <a:gd name="connsiteY75" fmla="*/ 2100635 h 4414875"/>
                  <a:gd name="connsiteX76" fmla="*/ 2584958 w 6037771"/>
                  <a:gd name="connsiteY76" fmla="*/ 2067298 h 4414875"/>
                  <a:gd name="connsiteX77" fmla="*/ 2599246 w 6037771"/>
                  <a:gd name="connsiteY77" fmla="*/ 2062535 h 4414875"/>
                  <a:gd name="connsiteX78" fmla="*/ 2623058 w 6037771"/>
                  <a:gd name="connsiteY78" fmla="*/ 2048248 h 4414875"/>
                  <a:gd name="connsiteX79" fmla="*/ 2661158 w 6037771"/>
                  <a:gd name="connsiteY79" fmla="*/ 2029198 h 4414875"/>
                  <a:gd name="connsiteX80" fmla="*/ 2694496 w 6037771"/>
                  <a:gd name="connsiteY80" fmla="*/ 2014910 h 4414875"/>
                  <a:gd name="connsiteX81" fmla="*/ 2756408 w 6037771"/>
                  <a:gd name="connsiteY81" fmla="*/ 1976810 h 4414875"/>
                  <a:gd name="connsiteX82" fmla="*/ 2794508 w 6037771"/>
                  <a:gd name="connsiteY82" fmla="*/ 1962523 h 4414875"/>
                  <a:gd name="connsiteX83" fmla="*/ 2837371 w 6037771"/>
                  <a:gd name="connsiteY83" fmla="*/ 1943473 h 4414875"/>
                  <a:gd name="connsiteX84" fmla="*/ 2861183 w 6037771"/>
                  <a:gd name="connsiteY84" fmla="*/ 1938710 h 4414875"/>
                  <a:gd name="connsiteX85" fmla="*/ 2889758 w 6037771"/>
                  <a:gd name="connsiteY85" fmla="*/ 1929185 h 4414875"/>
                  <a:gd name="connsiteX86" fmla="*/ 2937383 w 6037771"/>
                  <a:gd name="connsiteY86" fmla="*/ 1919660 h 4414875"/>
                  <a:gd name="connsiteX87" fmla="*/ 2975483 w 6037771"/>
                  <a:gd name="connsiteY87" fmla="*/ 1910135 h 4414875"/>
                  <a:gd name="connsiteX88" fmla="*/ 3023108 w 6037771"/>
                  <a:gd name="connsiteY88" fmla="*/ 1900610 h 4414875"/>
                  <a:gd name="connsiteX89" fmla="*/ 3037396 w 6037771"/>
                  <a:gd name="connsiteY89" fmla="*/ 1895848 h 4414875"/>
                  <a:gd name="connsiteX90" fmla="*/ 3089783 w 6037771"/>
                  <a:gd name="connsiteY90" fmla="*/ 1881560 h 4414875"/>
                  <a:gd name="connsiteX91" fmla="*/ 3137408 w 6037771"/>
                  <a:gd name="connsiteY91" fmla="*/ 1848223 h 4414875"/>
                  <a:gd name="connsiteX92" fmla="*/ 3170746 w 6037771"/>
                  <a:gd name="connsiteY92" fmla="*/ 1829173 h 4414875"/>
                  <a:gd name="connsiteX93" fmla="*/ 3213608 w 6037771"/>
                  <a:gd name="connsiteY93" fmla="*/ 1786310 h 4414875"/>
                  <a:gd name="connsiteX94" fmla="*/ 3251708 w 6037771"/>
                  <a:gd name="connsiteY94" fmla="*/ 1752973 h 4414875"/>
                  <a:gd name="connsiteX95" fmla="*/ 3280283 w 6037771"/>
                  <a:gd name="connsiteY95" fmla="*/ 1724398 h 4414875"/>
                  <a:gd name="connsiteX96" fmla="*/ 3294571 w 6037771"/>
                  <a:gd name="connsiteY96" fmla="*/ 1710110 h 4414875"/>
                  <a:gd name="connsiteX97" fmla="*/ 3308858 w 6037771"/>
                  <a:gd name="connsiteY97" fmla="*/ 1705348 h 4414875"/>
                  <a:gd name="connsiteX98" fmla="*/ 3356483 w 6037771"/>
                  <a:gd name="connsiteY98" fmla="*/ 1667248 h 4414875"/>
                  <a:gd name="connsiteX99" fmla="*/ 3399346 w 6037771"/>
                  <a:gd name="connsiteY99" fmla="*/ 1614860 h 4414875"/>
                  <a:gd name="connsiteX100" fmla="*/ 3432683 w 6037771"/>
                  <a:gd name="connsiteY100" fmla="*/ 1586285 h 4414875"/>
                  <a:gd name="connsiteX101" fmla="*/ 3446971 w 6037771"/>
                  <a:gd name="connsiteY101" fmla="*/ 1567235 h 4414875"/>
                  <a:gd name="connsiteX102" fmla="*/ 3513646 w 6037771"/>
                  <a:gd name="connsiteY102" fmla="*/ 1510085 h 4414875"/>
                  <a:gd name="connsiteX103" fmla="*/ 3523171 w 6037771"/>
                  <a:gd name="connsiteY103" fmla="*/ 1495798 h 4414875"/>
                  <a:gd name="connsiteX104" fmla="*/ 3561271 w 6037771"/>
                  <a:gd name="connsiteY104" fmla="*/ 1462460 h 4414875"/>
                  <a:gd name="connsiteX105" fmla="*/ 3580321 w 6037771"/>
                  <a:gd name="connsiteY105" fmla="*/ 1452935 h 4414875"/>
                  <a:gd name="connsiteX106" fmla="*/ 3604133 w 6037771"/>
                  <a:gd name="connsiteY106" fmla="*/ 1429123 h 4414875"/>
                  <a:gd name="connsiteX107" fmla="*/ 3618421 w 6037771"/>
                  <a:gd name="connsiteY107" fmla="*/ 1414835 h 4414875"/>
                  <a:gd name="connsiteX108" fmla="*/ 3680333 w 6037771"/>
                  <a:gd name="connsiteY108" fmla="*/ 1357685 h 4414875"/>
                  <a:gd name="connsiteX109" fmla="*/ 3704146 w 6037771"/>
                  <a:gd name="connsiteY109" fmla="*/ 1329110 h 4414875"/>
                  <a:gd name="connsiteX110" fmla="*/ 3723196 w 6037771"/>
                  <a:gd name="connsiteY110" fmla="*/ 1300535 h 4414875"/>
                  <a:gd name="connsiteX111" fmla="*/ 3737483 w 6037771"/>
                  <a:gd name="connsiteY111" fmla="*/ 1295773 h 4414875"/>
                  <a:gd name="connsiteX112" fmla="*/ 3808921 w 6037771"/>
                  <a:gd name="connsiteY112" fmla="*/ 1205285 h 4414875"/>
                  <a:gd name="connsiteX113" fmla="*/ 3827971 w 6037771"/>
                  <a:gd name="connsiteY113" fmla="*/ 1186235 h 4414875"/>
                  <a:gd name="connsiteX114" fmla="*/ 3880358 w 6037771"/>
                  <a:gd name="connsiteY114" fmla="*/ 1148135 h 4414875"/>
                  <a:gd name="connsiteX115" fmla="*/ 3899408 w 6037771"/>
                  <a:gd name="connsiteY115" fmla="*/ 1138610 h 4414875"/>
                  <a:gd name="connsiteX116" fmla="*/ 3927983 w 6037771"/>
                  <a:gd name="connsiteY116" fmla="*/ 1114798 h 4414875"/>
                  <a:gd name="connsiteX117" fmla="*/ 3961321 w 6037771"/>
                  <a:gd name="connsiteY117" fmla="*/ 1100510 h 4414875"/>
                  <a:gd name="connsiteX118" fmla="*/ 4004183 w 6037771"/>
                  <a:gd name="connsiteY118" fmla="*/ 1071935 h 4414875"/>
                  <a:gd name="connsiteX119" fmla="*/ 4018471 w 6037771"/>
                  <a:gd name="connsiteY119" fmla="*/ 1062410 h 4414875"/>
                  <a:gd name="connsiteX120" fmla="*/ 4037521 w 6037771"/>
                  <a:gd name="connsiteY120" fmla="*/ 1057648 h 4414875"/>
                  <a:gd name="connsiteX121" fmla="*/ 4113721 w 6037771"/>
                  <a:gd name="connsiteY121" fmla="*/ 1033835 h 4414875"/>
                  <a:gd name="connsiteX122" fmla="*/ 4161346 w 6037771"/>
                  <a:gd name="connsiteY122" fmla="*/ 1014785 h 4414875"/>
                  <a:gd name="connsiteX123" fmla="*/ 4194683 w 6037771"/>
                  <a:gd name="connsiteY123" fmla="*/ 1005260 h 4414875"/>
                  <a:gd name="connsiteX124" fmla="*/ 4232783 w 6037771"/>
                  <a:gd name="connsiteY124" fmla="*/ 1000498 h 4414875"/>
                  <a:gd name="connsiteX125" fmla="*/ 4275646 w 6037771"/>
                  <a:gd name="connsiteY125" fmla="*/ 990973 h 4414875"/>
                  <a:gd name="connsiteX126" fmla="*/ 4318508 w 6037771"/>
                  <a:gd name="connsiteY126" fmla="*/ 971923 h 4414875"/>
                  <a:gd name="connsiteX127" fmla="*/ 4356608 w 6037771"/>
                  <a:gd name="connsiteY127" fmla="*/ 962398 h 4414875"/>
                  <a:gd name="connsiteX128" fmla="*/ 4370896 w 6037771"/>
                  <a:gd name="connsiteY128" fmla="*/ 952873 h 4414875"/>
                  <a:gd name="connsiteX129" fmla="*/ 4408996 w 6037771"/>
                  <a:gd name="connsiteY129" fmla="*/ 938585 h 4414875"/>
                  <a:gd name="connsiteX130" fmla="*/ 4428046 w 6037771"/>
                  <a:gd name="connsiteY130" fmla="*/ 924298 h 4414875"/>
                  <a:gd name="connsiteX131" fmla="*/ 4461383 w 6037771"/>
                  <a:gd name="connsiteY131" fmla="*/ 895723 h 4414875"/>
                  <a:gd name="connsiteX132" fmla="*/ 4470908 w 6037771"/>
                  <a:gd name="connsiteY132" fmla="*/ 876673 h 4414875"/>
                  <a:gd name="connsiteX133" fmla="*/ 4489958 w 6037771"/>
                  <a:gd name="connsiteY133" fmla="*/ 857623 h 4414875"/>
                  <a:gd name="connsiteX134" fmla="*/ 4513771 w 6037771"/>
                  <a:gd name="connsiteY134" fmla="*/ 809998 h 4414875"/>
                  <a:gd name="connsiteX135" fmla="*/ 4528058 w 6037771"/>
                  <a:gd name="connsiteY135" fmla="*/ 786185 h 4414875"/>
                  <a:gd name="connsiteX136" fmla="*/ 4542346 w 6037771"/>
                  <a:gd name="connsiteY136" fmla="*/ 695698 h 4414875"/>
                  <a:gd name="connsiteX137" fmla="*/ 4551871 w 6037771"/>
                  <a:gd name="connsiteY137" fmla="*/ 581398 h 4414875"/>
                  <a:gd name="connsiteX138" fmla="*/ 4561396 w 6037771"/>
                  <a:gd name="connsiteY138" fmla="*/ 543298 h 4414875"/>
                  <a:gd name="connsiteX139" fmla="*/ 4566158 w 6037771"/>
                  <a:gd name="connsiteY139" fmla="*/ 500435 h 4414875"/>
                  <a:gd name="connsiteX140" fmla="*/ 4575683 w 6037771"/>
                  <a:gd name="connsiteY140" fmla="*/ 424235 h 4414875"/>
                  <a:gd name="connsiteX141" fmla="*/ 4580446 w 6037771"/>
                  <a:gd name="connsiteY141" fmla="*/ 381373 h 4414875"/>
                  <a:gd name="connsiteX142" fmla="*/ 4594733 w 6037771"/>
                  <a:gd name="connsiteY142" fmla="*/ 271835 h 4414875"/>
                  <a:gd name="connsiteX143" fmla="*/ 4599496 w 6037771"/>
                  <a:gd name="connsiteY143" fmla="*/ 233735 h 4414875"/>
                  <a:gd name="connsiteX144" fmla="*/ 4609021 w 6037771"/>
                  <a:gd name="connsiteY144" fmla="*/ 190873 h 4414875"/>
                  <a:gd name="connsiteX145" fmla="*/ 4613783 w 6037771"/>
                  <a:gd name="connsiteY145" fmla="*/ 152773 h 4414875"/>
                  <a:gd name="connsiteX146" fmla="*/ 4623308 w 6037771"/>
                  <a:gd name="connsiteY146" fmla="*/ 119435 h 4414875"/>
                  <a:gd name="connsiteX147" fmla="*/ 4628071 w 6037771"/>
                  <a:gd name="connsiteY147" fmla="*/ 95623 h 4414875"/>
                  <a:gd name="connsiteX148" fmla="*/ 4637596 w 6037771"/>
                  <a:gd name="connsiteY148" fmla="*/ 76573 h 4414875"/>
                  <a:gd name="connsiteX149" fmla="*/ 4647121 w 6037771"/>
                  <a:gd name="connsiteY149" fmla="*/ 52760 h 4414875"/>
                  <a:gd name="connsiteX150" fmla="*/ 4685221 w 6037771"/>
                  <a:gd name="connsiteY150" fmla="*/ 14660 h 4414875"/>
                  <a:gd name="connsiteX151" fmla="*/ 4704271 w 6037771"/>
                  <a:gd name="connsiteY151" fmla="*/ 9898 h 4414875"/>
                  <a:gd name="connsiteX152" fmla="*/ 4723321 w 6037771"/>
                  <a:gd name="connsiteY152" fmla="*/ 373 h 4414875"/>
                  <a:gd name="connsiteX153" fmla="*/ 4847146 w 6037771"/>
                  <a:gd name="connsiteY153" fmla="*/ 14660 h 4414875"/>
                  <a:gd name="connsiteX154" fmla="*/ 4885246 w 6037771"/>
                  <a:gd name="connsiteY154" fmla="*/ 28948 h 4414875"/>
                  <a:gd name="connsiteX155" fmla="*/ 4932871 w 6037771"/>
                  <a:gd name="connsiteY155" fmla="*/ 52760 h 4414875"/>
                  <a:gd name="connsiteX156" fmla="*/ 4970971 w 6037771"/>
                  <a:gd name="connsiteY156" fmla="*/ 86098 h 4414875"/>
                  <a:gd name="connsiteX157" fmla="*/ 5013833 w 6037771"/>
                  <a:gd name="connsiteY157" fmla="*/ 133723 h 4414875"/>
                  <a:gd name="connsiteX158" fmla="*/ 5061458 w 6037771"/>
                  <a:gd name="connsiteY158" fmla="*/ 200398 h 4414875"/>
                  <a:gd name="connsiteX159" fmla="*/ 5080508 w 6037771"/>
                  <a:gd name="connsiteY159" fmla="*/ 228973 h 4414875"/>
                  <a:gd name="connsiteX160" fmla="*/ 5099558 w 6037771"/>
                  <a:gd name="connsiteY160" fmla="*/ 252785 h 4414875"/>
                  <a:gd name="connsiteX161" fmla="*/ 5113846 w 6037771"/>
                  <a:gd name="connsiteY161" fmla="*/ 276598 h 4414875"/>
                  <a:gd name="connsiteX162" fmla="*/ 5132896 w 6037771"/>
                  <a:gd name="connsiteY162" fmla="*/ 300410 h 4414875"/>
                  <a:gd name="connsiteX163" fmla="*/ 5151946 w 6037771"/>
                  <a:gd name="connsiteY163" fmla="*/ 328985 h 4414875"/>
                  <a:gd name="connsiteX164" fmla="*/ 5170996 w 6037771"/>
                  <a:gd name="connsiteY164" fmla="*/ 362323 h 4414875"/>
                  <a:gd name="connsiteX165" fmla="*/ 5228146 w 6037771"/>
                  <a:gd name="connsiteY165" fmla="*/ 409948 h 4414875"/>
                  <a:gd name="connsiteX166" fmla="*/ 5247196 w 6037771"/>
                  <a:gd name="connsiteY166" fmla="*/ 419473 h 4414875"/>
                  <a:gd name="connsiteX167" fmla="*/ 5275771 w 6037771"/>
                  <a:gd name="connsiteY167" fmla="*/ 428998 h 4414875"/>
                  <a:gd name="connsiteX168" fmla="*/ 5356733 w 6037771"/>
                  <a:gd name="connsiteY168" fmla="*/ 471860 h 4414875"/>
                  <a:gd name="connsiteX169" fmla="*/ 5390071 w 6037771"/>
                  <a:gd name="connsiteY169" fmla="*/ 481385 h 4414875"/>
                  <a:gd name="connsiteX170" fmla="*/ 5404358 w 6037771"/>
                  <a:gd name="connsiteY170" fmla="*/ 486148 h 4414875"/>
                  <a:gd name="connsiteX171" fmla="*/ 5461508 w 6037771"/>
                  <a:gd name="connsiteY171" fmla="*/ 514723 h 4414875"/>
                  <a:gd name="connsiteX172" fmla="*/ 5490083 w 6037771"/>
                  <a:gd name="connsiteY172" fmla="*/ 529010 h 4414875"/>
                  <a:gd name="connsiteX173" fmla="*/ 5537708 w 6037771"/>
                  <a:gd name="connsiteY173" fmla="*/ 548060 h 4414875"/>
                  <a:gd name="connsiteX174" fmla="*/ 5571046 w 6037771"/>
                  <a:gd name="connsiteY174" fmla="*/ 571873 h 4414875"/>
                  <a:gd name="connsiteX175" fmla="*/ 5599621 w 6037771"/>
                  <a:gd name="connsiteY175" fmla="*/ 586160 h 4414875"/>
                  <a:gd name="connsiteX176" fmla="*/ 5623433 w 6037771"/>
                  <a:gd name="connsiteY176" fmla="*/ 605210 h 4414875"/>
                  <a:gd name="connsiteX177" fmla="*/ 5647246 w 6037771"/>
                  <a:gd name="connsiteY177" fmla="*/ 619498 h 4414875"/>
                  <a:gd name="connsiteX178" fmla="*/ 5690108 w 6037771"/>
                  <a:gd name="connsiteY178" fmla="*/ 652835 h 4414875"/>
                  <a:gd name="connsiteX179" fmla="*/ 5718683 w 6037771"/>
                  <a:gd name="connsiteY179" fmla="*/ 671885 h 4414875"/>
                  <a:gd name="connsiteX180" fmla="*/ 5752021 w 6037771"/>
                  <a:gd name="connsiteY180" fmla="*/ 714748 h 4414875"/>
                  <a:gd name="connsiteX181" fmla="*/ 5785358 w 6037771"/>
                  <a:gd name="connsiteY181" fmla="*/ 743323 h 4414875"/>
                  <a:gd name="connsiteX182" fmla="*/ 5813933 w 6037771"/>
                  <a:gd name="connsiteY182" fmla="*/ 786185 h 4414875"/>
                  <a:gd name="connsiteX183" fmla="*/ 5852033 w 6037771"/>
                  <a:gd name="connsiteY183" fmla="*/ 867148 h 4414875"/>
                  <a:gd name="connsiteX184" fmla="*/ 5871083 w 6037771"/>
                  <a:gd name="connsiteY184" fmla="*/ 957635 h 4414875"/>
                  <a:gd name="connsiteX185" fmla="*/ 5885371 w 6037771"/>
                  <a:gd name="connsiteY185" fmla="*/ 1000498 h 4414875"/>
                  <a:gd name="connsiteX186" fmla="*/ 5904421 w 6037771"/>
                  <a:gd name="connsiteY186" fmla="*/ 1081460 h 4414875"/>
                  <a:gd name="connsiteX187" fmla="*/ 5918708 w 6037771"/>
                  <a:gd name="connsiteY187" fmla="*/ 1124323 h 4414875"/>
                  <a:gd name="connsiteX188" fmla="*/ 5928233 w 6037771"/>
                  <a:gd name="connsiteY188" fmla="*/ 1157660 h 4414875"/>
                  <a:gd name="connsiteX189" fmla="*/ 5937758 w 6037771"/>
                  <a:gd name="connsiteY189" fmla="*/ 1181473 h 4414875"/>
                  <a:gd name="connsiteX190" fmla="*/ 5961571 w 6037771"/>
                  <a:gd name="connsiteY190" fmla="*/ 1248148 h 4414875"/>
                  <a:gd name="connsiteX191" fmla="*/ 5980621 w 6037771"/>
                  <a:gd name="connsiteY191" fmla="*/ 1295773 h 4414875"/>
                  <a:gd name="connsiteX192" fmla="*/ 5985383 w 6037771"/>
                  <a:gd name="connsiteY192" fmla="*/ 1329110 h 4414875"/>
                  <a:gd name="connsiteX193" fmla="*/ 5999671 w 6037771"/>
                  <a:gd name="connsiteY193" fmla="*/ 1362448 h 4414875"/>
                  <a:gd name="connsiteX194" fmla="*/ 6013958 w 6037771"/>
                  <a:gd name="connsiteY194" fmla="*/ 1471985 h 4414875"/>
                  <a:gd name="connsiteX195" fmla="*/ 6018721 w 6037771"/>
                  <a:gd name="connsiteY195" fmla="*/ 1505323 h 4414875"/>
                  <a:gd name="connsiteX196" fmla="*/ 6023483 w 6037771"/>
                  <a:gd name="connsiteY196" fmla="*/ 1529135 h 4414875"/>
                  <a:gd name="connsiteX197" fmla="*/ 6028246 w 6037771"/>
                  <a:gd name="connsiteY197" fmla="*/ 1610098 h 4414875"/>
                  <a:gd name="connsiteX198" fmla="*/ 6037771 w 6037771"/>
                  <a:gd name="connsiteY198" fmla="*/ 1705348 h 4414875"/>
                  <a:gd name="connsiteX199" fmla="*/ 6033008 w 6037771"/>
                  <a:gd name="connsiteY199" fmla="*/ 1948235 h 4414875"/>
                  <a:gd name="connsiteX200" fmla="*/ 6009196 w 6037771"/>
                  <a:gd name="connsiteY200" fmla="*/ 2029198 h 4414875"/>
                  <a:gd name="connsiteX201" fmla="*/ 5999671 w 6037771"/>
                  <a:gd name="connsiteY201" fmla="*/ 2053010 h 4414875"/>
                  <a:gd name="connsiteX202" fmla="*/ 5961571 w 6037771"/>
                  <a:gd name="connsiteY202" fmla="*/ 2076823 h 4414875"/>
                  <a:gd name="connsiteX203" fmla="*/ 5852033 w 6037771"/>
                  <a:gd name="connsiteY203" fmla="*/ 2067298 h 4414875"/>
                  <a:gd name="connsiteX204" fmla="*/ 5790121 w 6037771"/>
                  <a:gd name="connsiteY204" fmla="*/ 2048248 h 4414875"/>
                  <a:gd name="connsiteX205" fmla="*/ 5752021 w 6037771"/>
                  <a:gd name="connsiteY205" fmla="*/ 2038723 h 4414875"/>
                  <a:gd name="connsiteX206" fmla="*/ 5728208 w 6037771"/>
                  <a:gd name="connsiteY206" fmla="*/ 2029198 h 4414875"/>
                  <a:gd name="connsiteX207" fmla="*/ 5709158 w 6037771"/>
                  <a:gd name="connsiteY207" fmla="*/ 2024435 h 4414875"/>
                  <a:gd name="connsiteX208" fmla="*/ 5685346 w 6037771"/>
                  <a:gd name="connsiteY208" fmla="*/ 2014910 h 4414875"/>
                  <a:gd name="connsiteX209" fmla="*/ 5652008 w 6037771"/>
                  <a:gd name="connsiteY209" fmla="*/ 2010148 h 4414875"/>
                  <a:gd name="connsiteX210" fmla="*/ 5623433 w 6037771"/>
                  <a:gd name="connsiteY210" fmla="*/ 2000623 h 4414875"/>
                  <a:gd name="connsiteX211" fmla="*/ 5604383 w 6037771"/>
                  <a:gd name="connsiteY211" fmla="*/ 1995860 h 4414875"/>
                  <a:gd name="connsiteX212" fmla="*/ 5580571 w 6037771"/>
                  <a:gd name="connsiteY212" fmla="*/ 1986335 h 4414875"/>
                  <a:gd name="connsiteX213" fmla="*/ 5551996 w 6037771"/>
                  <a:gd name="connsiteY213" fmla="*/ 1976810 h 4414875"/>
                  <a:gd name="connsiteX214" fmla="*/ 5518658 w 6037771"/>
                  <a:gd name="connsiteY214" fmla="*/ 1962523 h 4414875"/>
                  <a:gd name="connsiteX215" fmla="*/ 5513896 w 6037771"/>
                  <a:gd name="connsiteY215" fmla="*/ 1948235 h 4414875"/>
                  <a:gd name="connsiteX216" fmla="*/ 5475796 w 6037771"/>
                  <a:gd name="connsiteY216" fmla="*/ 1924423 h 4414875"/>
                  <a:gd name="connsiteX217" fmla="*/ 5432933 w 6037771"/>
                  <a:gd name="connsiteY217" fmla="*/ 1900610 h 4414875"/>
                  <a:gd name="connsiteX218" fmla="*/ 5366258 w 6037771"/>
                  <a:gd name="connsiteY218" fmla="*/ 1824410 h 4414875"/>
                  <a:gd name="connsiteX219" fmla="*/ 5342446 w 6037771"/>
                  <a:gd name="connsiteY219" fmla="*/ 1805360 h 4414875"/>
                  <a:gd name="connsiteX220" fmla="*/ 5318633 w 6037771"/>
                  <a:gd name="connsiteY220" fmla="*/ 1800598 h 4414875"/>
                  <a:gd name="connsiteX221" fmla="*/ 5247196 w 6037771"/>
                  <a:gd name="connsiteY221" fmla="*/ 1762498 h 4414875"/>
                  <a:gd name="connsiteX222" fmla="*/ 5099558 w 6037771"/>
                  <a:gd name="connsiteY222" fmla="*/ 1719635 h 4414875"/>
                  <a:gd name="connsiteX223" fmla="*/ 5070983 w 6037771"/>
                  <a:gd name="connsiteY223" fmla="*/ 1714873 h 4414875"/>
                  <a:gd name="connsiteX224" fmla="*/ 5047171 w 6037771"/>
                  <a:gd name="connsiteY224" fmla="*/ 1710110 h 4414875"/>
                  <a:gd name="connsiteX225" fmla="*/ 4828096 w 6037771"/>
                  <a:gd name="connsiteY225" fmla="*/ 1700585 h 4414875"/>
                  <a:gd name="connsiteX226" fmla="*/ 4718558 w 6037771"/>
                  <a:gd name="connsiteY226" fmla="*/ 1714873 h 4414875"/>
                  <a:gd name="connsiteX227" fmla="*/ 4670933 w 6037771"/>
                  <a:gd name="connsiteY227" fmla="*/ 1743448 h 4414875"/>
                  <a:gd name="connsiteX228" fmla="*/ 4656646 w 6037771"/>
                  <a:gd name="connsiteY228" fmla="*/ 1748210 h 4414875"/>
                  <a:gd name="connsiteX229" fmla="*/ 4613783 w 6037771"/>
                  <a:gd name="connsiteY229" fmla="*/ 1800598 h 4414875"/>
                  <a:gd name="connsiteX230" fmla="*/ 4589971 w 6037771"/>
                  <a:gd name="connsiteY230" fmla="*/ 1833935 h 4414875"/>
                  <a:gd name="connsiteX231" fmla="*/ 4566158 w 6037771"/>
                  <a:gd name="connsiteY231" fmla="*/ 1857748 h 4414875"/>
                  <a:gd name="connsiteX232" fmla="*/ 4547108 w 6037771"/>
                  <a:gd name="connsiteY232" fmla="*/ 1881560 h 4414875"/>
                  <a:gd name="connsiteX233" fmla="*/ 4504246 w 6037771"/>
                  <a:gd name="connsiteY233" fmla="*/ 1924423 h 4414875"/>
                  <a:gd name="connsiteX234" fmla="*/ 4447096 w 6037771"/>
                  <a:gd name="connsiteY234" fmla="*/ 1972048 h 4414875"/>
                  <a:gd name="connsiteX235" fmla="*/ 4428046 w 6037771"/>
                  <a:gd name="connsiteY235" fmla="*/ 1981573 h 4414875"/>
                  <a:gd name="connsiteX236" fmla="*/ 4370896 w 6037771"/>
                  <a:gd name="connsiteY236" fmla="*/ 2014910 h 4414875"/>
                  <a:gd name="connsiteX237" fmla="*/ 4356608 w 6037771"/>
                  <a:gd name="connsiteY237" fmla="*/ 2019673 h 4414875"/>
                  <a:gd name="connsiteX238" fmla="*/ 4342321 w 6037771"/>
                  <a:gd name="connsiteY238" fmla="*/ 2029198 h 4414875"/>
                  <a:gd name="connsiteX239" fmla="*/ 4266121 w 6037771"/>
                  <a:gd name="connsiteY239" fmla="*/ 2038723 h 4414875"/>
                  <a:gd name="connsiteX240" fmla="*/ 4208971 w 6037771"/>
                  <a:gd name="connsiteY240" fmla="*/ 2048248 h 4414875"/>
                  <a:gd name="connsiteX241" fmla="*/ 4180396 w 6037771"/>
                  <a:gd name="connsiteY241" fmla="*/ 2053010 h 4414875"/>
                  <a:gd name="connsiteX242" fmla="*/ 4166108 w 6037771"/>
                  <a:gd name="connsiteY242" fmla="*/ 2057773 h 4414875"/>
                  <a:gd name="connsiteX243" fmla="*/ 4147058 w 6037771"/>
                  <a:gd name="connsiteY243" fmla="*/ 2062535 h 4414875"/>
                  <a:gd name="connsiteX244" fmla="*/ 4123246 w 6037771"/>
                  <a:gd name="connsiteY244" fmla="*/ 2072060 h 4414875"/>
                  <a:gd name="connsiteX245" fmla="*/ 4075621 w 6037771"/>
                  <a:gd name="connsiteY245" fmla="*/ 2081585 h 4414875"/>
                  <a:gd name="connsiteX246" fmla="*/ 4051808 w 6037771"/>
                  <a:gd name="connsiteY246" fmla="*/ 2091110 h 4414875"/>
                  <a:gd name="connsiteX247" fmla="*/ 3999421 w 6037771"/>
                  <a:gd name="connsiteY247" fmla="*/ 2105398 h 4414875"/>
                  <a:gd name="connsiteX248" fmla="*/ 3975608 w 6037771"/>
                  <a:gd name="connsiteY248" fmla="*/ 2114923 h 4414875"/>
                  <a:gd name="connsiteX249" fmla="*/ 3956558 w 6037771"/>
                  <a:gd name="connsiteY249" fmla="*/ 2129210 h 4414875"/>
                  <a:gd name="connsiteX250" fmla="*/ 3923221 w 6037771"/>
                  <a:gd name="connsiteY250" fmla="*/ 2138735 h 4414875"/>
                  <a:gd name="connsiteX251" fmla="*/ 3899408 w 6037771"/>
                  <a:gd name="connsiteY251" fmla="*/ 2153023 h 4414875"/>
                  <a:gd name="connsiteX252" fmla="*/ 3856546 w 6037771"/>
                  <a:gd name="connsiteY252" fmla="*/ 2181598 h 4414875"/>
                  <a:gd name="connsiteX253" fmla="*/ 3818446 w 6037771"/>
                  <a:gd name="connsiteY253" fmla="*/ 2200648 h 4414875"/>
                  <a:gd name="connsiteX254" fmla="*/ 3804158 w 6037771"/>
                  <a:gd name="connsiteY254" fmla="*/ 2214935 h 4414875"/>
                  <a:gd name="connsiteX255" fmla="*/ 3794633 w 6037771"/>
                  <a:gd name="connsiteY255" fmla="*/ 2229223 h 4414875"/>
                  <a:gd name="connsiteX256" fmla="*/ 3766058 w 6037771"/>
                  <a:gd name="connsiteY256" fmla="*/ 2248273 h 4414875"/>
                  <a:gd name="connsiteX257" fmla="*/ 3742246 w 6037771"/>
                  <a:gd name="connsiteY257" fmla="*/ 2267323 h 4414875"/>
                  <a:gd name="connsiteX258" fmla="*/ 3713671 w 6037771"/>
                  <a:gd name="connsiteY258" fmla="*/ 2276848 h 4414875"/>
                  <a:gd name="connsiteX259" fmla="*/ 3646996 w 6037771"/>
                  <a:gd name="connsiteY259" fmla="*/ 2305423 h 4414875"/>
                  <a:gd name="connsiteX260" fmla="*/ 3623183 w 6037771"/>
                  <a:gd name="connsiteY260" fmla="*/ 2314948 h 4414875"/>
                  <a:gd name="connsiteX261" fmla="*/ 3599371 w 6037771"/>
                  <a:gd name="connsiteY261" fmla="*/ 2329235 h 4414875"/>
                  <a:gd name="connsiteX262" fmla="*/ 3580321 w 6037771"/>
                  <a:gd name="connsiteY262" fmla="*/ 2333998 h 4414875"/>
                  <a:gd name="connsiteX263" fmla="*/ 3527933 w 6037771"/>
                  <a:gd name="connsiteY263" fmla="*/ 2357810 h 4414875"/>
                  <a:gd name="connsiteX264" fmla="*/ 3508883 w 6037771"/>
                  <a:gd name="connsiteY264" fmla="*/ 2372098 h 4414875"/>
                  <a:gd name="connsiteX265" fmla="*/ 3489833 w 6037771"/>
                  <a:gd name="connsiteY265" fmla="*/ 2381623 h 4414875"/>
                  <a:gd name="connsiteX266" fmla="*/ 3475546 w 6037771"/>
                  <a:gd name="connsiteY266" fmla="*/ 2391148 h 4414875"/>
                  <a:gd name="connsiteX267" fmla="*/ 3456496 w 6037771"/>
                  <a:gd name="connsiteY267" fmla="*/ 2395910 h 4414875"/>
                  <a:gd name="connsiteX268" fmla="*/ 3442208 w 6037771"/>
                  <a:gd name="connsiteY268" fmla="*/ 2410198 h 4414875"/>
                  <a:gd name="connsiteX269" fmla="*/ 3399346 w 6037771"/>
                  <a:gd name="connsiteY269" fmla="*/ 2429248 h 4414875"/>
                  <a:gd name="connsiteX270" fmla="*/ 3366008 w 6037771"/>
                  <a:gd name="connsiteY270" fmla="*/ 2448298 h 4414875"/>
                  <a:gd name="connsiteX271" fmla="*/ 3294571 w 6037771"/>
                  <a:gd name="connsiteY271" fmla="*/ 2481635 h 4414875"/>
                  <a:gd name="connsiteX272" fmla="*/ 3246946 w 6037771"/>
                  <a:gd name="connsiteY272" fmla="*/ 2495923 h 4414875"/>
                  <a:gd name="connsiteX273" fmla="*/ 3218371 w 6037771"/>
                  <a:gd name="connsiteY273" fmla="*/ 2510210 h 4414875"/>
                  <a:gd name="connsiteX274" fmla="*/ 3185033 w 6037771"/>
                  <a:gd name="connsiteY274" fmla="*/ 2524498 h 4414875"/>
                  <a:gd name="connsiteX275" fmla="*/ 3156458 w 6037771"/>
                  <a:gd name="connsiteY275" fmla="*/ 2538785 h 4414875"/>
                  <a:gd name="connsiteX276" fmla="*/ 3123121 w 6037771"/>
                  <a:gd name="connsiteY276" fmla="*/ 2553073 h 4414875"/>
                  <a:gd name="connsiteX277" fmla="*/ 3089783 w 6037771"/>
                  <a:gd name="connsiteY277" fmla="*/ 2581648 h 4414875"/>
                  <a:gd name="connsiteX278" fmla="*/ 3070733 w 6037771"/>
                  <a:gd name="connsiteY278" fmla="*/ 2591173 h 4414875"/>
                  <a:gd name="connsiteX279" fmla="*/ 3051683 w 6037771"/>
                  <a:gd name="connsiteY279" fmla="*/ 2605460 h 4414875"/>
                  <a:gd name="connsiteX280" fmla="*/ 3032633 w 6037771"/>
                  <a:gd name="connsiteY280" fmla="*/ 2614985 h 4414875"/>
                  <a:gd name="connsiteX281" fmla="*/ 3013583 w 6037771"/>
                  <a:gd name="connsiteY281" fmla="*/ 2634035 h 4414875"/>
                  <a:gd name="connsiteX282" fmla="*/ 2985008 w 6037771"/>
                  <a:gd name="connsiteY282" fmla="*/ 2653085 h 4414875"/>
                  <a:gd name="connsiteX283" fmla="*/ 2956433 w 6037771"/>
                  <a:gd name="connsiteY283" fmla="*/ 2681660 h 4414875"/>
                  <a:gd name="connsiteX284" fmla="*/ 2870708 w 6037771"/>
                  <a:gd name="connsiteY284" fmla="*/ 2743573 h 4414875"/>
                  <a:gd name="connsiteX285" fmla="*/ 2856421 w 6037771"/>
                  <a:gd name="connsiteY285" fmla="*/ 2762623 h 4414875"/>
                  <a:gd name="connsiteX286" fmla="*/ 2818321 w 6037771"/>
                  <a:gd name="connsiteY286" fmla="*/ 2786435 h 4414875"/>
                  <a:gd name="connsiteX287" fmla="*/ 2799271 w 6037771"/>
                  <a:gd name="connsiteY287" fmla="*/ 2800723 h 4414875"/>
                  <a:gd name="connsiteX288" fmla="*/ 2746883 w 6037771"/>
                  <a:gd name="connsiteY288" fmla="*/ 2843585 h 4414875"/>
                  <a:gd name="connsiteX289" fmla="*/ 2723071 w 6037771"/>
                  <a:gd name="connsiteY289" fmla="*/ 2853110 h 4414875"/>
                  <a:gd name="connsiteX290" fmla="*/ 2656396 w 6037771"/>
                  <a:gd name="connsiteY290" fmla="*/ 2900735 h 4414875"/>
                  <a:gd name="connsiteX291" fmla="*/ 2632583 w 6037771"/>
                  <a:gd name="connsiteY291" fmla="*/ 2905498 h 4414875"/>
                  <a:gd name="connsiteX292" fmla="*/ 2580196 w 6037771"/>
                  <a:gd name="connsiteY292" fmla="*/ 2924548 h 4414875"/>
                  <a:gd name="connsiteX293" fmla="*/ 2518283 w 6037771"/>
                  <a:gd name="connsiteY293" fmla="*/ 2934073 h 4414875"/>
                  <a:gd name="connsiteX294" fmla="*/ 2408746 w 6037771"/>
                  <a:gd name="connsiteY294" fmla="*/ 2943598 h 4414875"/>
                  <a:gd name="connsiteX295" fmla="*/ 2356358 w 6037771"/>
                  <a:gd name="connsiteY295" fmla="*/ 2957885 h 4414875"/>
                  <a:gd name="connsiteX296" fmla="*/ 2303971 w 6037771"/>
                  <a:gd name="connsiteY296" fmla="*/ 2967410 h 4414875"/>
                  <a:gd name="connsiteX297" fmla="*/ 2246821 w 6037771"/>
                  <a:gd name="connsiteY297" fmla="*/ 2986460 h 4414875"/>
                  <a:gd name="connsiteX298" fmla="*/ 2203958 w 6037771"/>
                  <a:gd name="connsiteY298" fmla="*/ 2995985 h 4414875"/>
                  <a:gd name="connsiteX299" fmla="*/ 2146808 w 6037771"/>
                  <a:gd name="connsiteY299" fmla="*/ 3005510 h 4414875"/>
                  <a:gd name="connsiteX300" fmla="*/ 2118233 w 6037771"/>
                  <a:gd name="connsiteY300" fmla="*/ 3015035 h 4414875"/>
                  <a:gd name="connsiteX301" fmla="*/ 2070608 w 6037771"/>
                  <a:gd name="connsiteY301" fmla="*/ 3024560 h 4414875"/>
                  <a:gd name="connsiteX302" fmla="*/ 2046796 w 6037771"/>
                  <a:gd name="connsiteY302" fmla="*/ 3034085 h 4414875"/>
                  <a:gd name="connsiteX303" fmla="*/ 2027746 w 6037771"/>
                  <a:gd name="connsiteY303" fmla="*/ 3048373 h 4414875"/>
                  <a:gd name="connsiteX304" fmla="*/ 1989646 w 6037771"/>
                  <a:gd name="connsiteY304" fmla="*/ 3057898 h 4414875"/>
                  <a:gd name="connsiteX305" fmla="*/ 1922971 w 6037771"/>
                  <a:gd name="connsiteY305" fmla="*/ 3076948 h 4414875"/>
                  <a:gd name="connsiteX306" fmla="*/ 1894396 w 6037771"/>
                  <a:gd name="connsiteY306" fmla="*/ 3081710 h 4414875"/>
                  <a:gd name="connsiteX307" fmla="*/ 1846771 w 6037771"/>
                  <a:gd name="connsiteY307" fmla="*/ 3095998 h 4414875"/>
                  <a:gd name="connsiteX308" fmla="*/ 1832483 w 6037771"/>
                  <a:gd name="connsiteY308" fmla="*/ 3100760 h 4414875"/>
                  <a:gd name="connsiteX309" fmla="*/ 1808671 w 6037771"/>
                  <a:gd name="connsiteY309" fmla="*/ 3105523 h 4414875"/>
                  <a:gd name="connsiteX310" fmla="*/ 1765808 w 6037771"/>
                  <a:gd name="connsiteY310" fmla="*/ 3124573 h 4414875"/>
                  <a:gd name="connsiteX311" fmla="*/ 1746758 w 6037771"/>
                  <a:gd name="connsiteY311" fmla="*/ 3134098 h 4414875"/>
                  <a:gd name="connsiteX312" fmla="*/ 1718183 w 6037771"/>
                  <a:gd name="connsiteY312" fmla="*/ 3143623 h 4414875"/>
                  <a:gd name="connsiteX313" fmla="*/ 1680083 w 6037771"/>
                  <a:gd name="connsiteY313" fmla="*/ 3153148 h 4414875"/>
                  <a:gd name="connsiteX314" fmla="*/ 1599121 w 6037771"/>
                  <a:gd name="connsiteY314" fmla="*/ 3181723 h 4414875"/>
                  <a:gd name="connsiteX315" fmla="*/ 1503871 w 6037771"/>
                  <a:gd name="connsiteY315" fmla="*/ 3229348 h 4414875"/>
                  <a:gd name="connsiteX316" fmla="*/ 1484821 w 6037771"/>
                  <a:gd name="connsiteY316" fmla="*/ 3238873 h 4414875"/>
                  <a:gd name="connsiteX317" fmla="*/ 1465771 w 6037771"/>
                  <a:gd name="connsiteY317" fmla="*/ 3248398 h 4414875"/>
                  <a:gd name="connsiteX318" fmla="*/ 1403858 w 6037771"/>
                  <a:gd name="connsiteY318" fmla="*/ 3276973 h 4414875"/>
                  <a:gd name="connsiteX319" fmla="*/ 1384808 w 6037771"/>
                  <a:gd name="connsiteY319" fmla="*/ 3286498 h 4414875"/>
                  <a:gd name="connsiteX320" fmla="*/ 1341946 w 6037771"/>
                  <a:gd name="connsiteY320" fmla="*/ 3315073 h 4414875"/>
                  <a:gd name="connsiteX321" fmla="*/ 1318133 w 6037771"/>
                  <a:gd name="connsiteY321" fmla="*/ 3319835 h 4414875"/>
                  <a:gd name="connsiteX322" fmla="*/ 1299083 w 6037771"/>
                  <a:gd name="connsiteY322" fmla="*/ 3334123 h 4414875"/>
                  <a:gd name="connsiteX323" fmla="*/ 1213358 w 6037771"/>
                  <a:gd name="connsiteY323" fmla="*/ 3367460 h 4414875"/>
                  <a:gd name="connsiteX324" fmla="*/ 1189546 w 6037771"/>
                  <a:gd name="connsiteY324" fmla="*/ 3372223 h 4414875"/>
                  <a:gd name="connsiteX325" fmla="*/ 1175258 w 6037771"/>
                  <a:gd name="connsiteY325" fmla="*/ 3376985 h 4414875"/>
                  <a:gd name="connsiteX326" fmla="*/ 1137158 w 6037771"/>
                  <a:gd name="connsiteY326" fmla="*/ 3386510 h 4414875"/>
                  <a:gd name="connsiteX327" fmla="*/ 1118108 w 6037771"/>
                  <a:gd name="connsiteY327" fmla="*/ 3391273 h 4414875"/>
                  <a:gd name="connsiteX328" fmla="*/ 1065721 w 6037771"/>
                  <a:gd name="connsiteY328" fmla="*/ 3400798 h 4414875"/>
                  <a:gd name="connsiteX329" fmla="*/ 1022858 w 6037771"/>
                  <a:gd name="connsiteY329" fmla="*/ 3410323 h 4414875"/>
                  <a:gd name="connsiteX330" fmla="*/ 1022858 w 6037771"/>
                  <a:gd name="connsiteY330" fmla="*/ 3419848 h 4414875"/>
                  <a:gd name="connsiteX331" fmla="*/ 979996 w 6037771"/>
                  <a:gd name="connsiteY331" fmla="*/ 3472236 h 4414875"/>
                  <a:gd name="connsiteX332" fmla="*/ 965708 w 6037771"/>
                  <a:gd name="connsiteY332" fmla="*/ 3729411 h 4414875"/>
                  <a:gd name="connsiteX333" fmla="*/ 765684 w 6037771"/>
                  <a:gd name="connsiteY333" fmla="*/ 3948485 h 4414875"/>
                  <a:gd name="connsiteX334" fmla="*/ 546608 w 6037771"/>
                  <a:gd name="connsiteY334" fmla="*/ 4086598 h 4414875"/>
                  <a:gd name="connsiteX335" fmla="*/ 501364 w 6037771"/>
                  <a:gd name="connsiteY335" fmla="*/ 4405684 h 4414875"/>
                  <a:gd name="connsiteX336" fmla="*/ 187040 w 6037771"/>
                  <a:gd name="connsiteY336" fmla="*/ 4412829 h 4414875"/>
                  <a:gd name="connsiteX337" fmla="*/ 1302 w 6037771"/>
                  <a:gd name="connsiteY337" fmla="*/ 4310437 h 4414875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8566 w 6037771"/>
                  <a:gd name="connsiteY331" fmla="*/ 3460330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08671 w 6037771"/>
                  <a:gd name="connsiteY308" fmla="*/ 3105523 h 4420072"/>
                  <a:gd name="connsiteX309" fmla="*/ 1765808 w 6037771"/>
                  <a:gd name="connsiteY309" fmla="*/ 3124573 h 4420072"/>
                  <a:gd name="connsiteX310" fmla="*/ 1746758 w 6037771"/>
                  <a:gd name="connsiteY310" fmla="*/ 3134098 h 4420072"/>
                  <a:gd name="connsiteX311" fmla="*/ 1718183 w 6037771"/>
                  <a:gd name="connsiteY311" fmla="*/ 3143623 h 4420072"/>
                  <a:gd name="connsiteX312" fmla="*/ 1680083 w 6037771"/>
                  <a:gd name="connsiteY312" fmla="*/ 3153148 h 4420072"/>
                  <a:gd name="connsiteX313" fmla="*/ 1599121 w 6037771"/>
                  <a:gd name="connsiteY313" fmla="*/ 3181723 h 4420072"/>
                  <a:gd name="connsiteX314" fmla="*/ 1503871 w 6037771"/>
                  <a:gd name="connsiteY314" fmla="*/ 3229348 h 4420072"/>
                  <a:gd name="connsiteX315" fmla="*/ 1484821 w 6037771"/>
                  <a:gd name="connsiteY315" fmla="*/ 3238873 h 4420072"/>
                  <a:gd name="connsiteX316" fmla="*/ 1465771 w 6037771"/>
                  <a:gd name="connsiteY316" fmla="*/ 3248398 h 4420072"/>
                  <a:gd name="connsiteX317" fmla="*/ 1403858 w 6037771"/>
                  <a:gd name="connsiteY317" fmla="*/ 3276973 h 4420072"/>
                  <a:gd name="connsiteX318" fmla="*/ 1384808 w 6037771"/>
                  <a:gd name="connsiteY318" fmla="*/ 3286498 h 4420072"/>
                  <a:gd name="connsiteX319" fmla="*/ 1341946 w 6037771"/>
                  <a:gd name="connsiteY319" fmla="*/ 3315073 h 4420072"/>
                  <a:gd name="connsiteX320" fmla="*/ 1318133 w 6037771"/>
                  <a:gd name="connsiteY320" fmla="*/ 3319835 h 4420072"/>
                  <a:gd name="connsiteX321" fmla="*/ 1299083 w 6037771"/>
                  <a:gd name="connsiteY321" fmla="*/ 3334123 h 4420072"/>
                  <a:gd name="connsiteX322" fmla="*/ 1213358 w 6037771"/>
                  <a:gd name="connsiteY322" fmla="*/ 3367460 h 4420072"/>
                  <a:gd name="connsiteX323" fmla="*/ 1189546 w 6037771"/>
                  <a:gd name="connsiteY323" fmla="*/ 3372223 h 4420072"/>
                  <a:gd name="connsiteX324" fmla="*/ 1175258 w 6037771"/>
                  <a:gd name="connsiteY324" fmla="*/ 3376985 h 4420072"/>
                  <a:gd name="connsiteX325" fmla="*/ 1137158 w 6037771"/>
                  <a:gd name="connsiteY325" fmla="*/ 3386510 h 4420072"/>
                  <a:gd name="connsiteX326" fmla="*/ 1118108 w 6037771"/>
                  <a:gd name="connsiteY326" fmla="*/ 3391273 h 4420072"/>
                  <a:gd name="connsiteX327" fmla="*/ 1065721 w 6037771"/>
                  <a:gd name="connsiteY327" fmla="*/ 3400798 h 4420072"/>
                  <a:gd name="connsiteX328" fmla="*/ 1034765 w 6037771"/>
                  <a:gd name="connsiteY328" fmla="*/ 3412705 h 4420072"/>
                  <a:gd name="connsiteX329" fmla="*/ 963328 w 6037771"/>
                  <a:gd name="connsiteY329" fmla="*/ 3476999 h 4420072"/>
                  <a:gd name="connsiteX330" fmla="*/ 965708 w 6037771"/>
                  <a:gd name="connsiteY330" fmla="*/ 3729411 h 4420072"/>
                  <a:gd name="connsiteX331" fmla="*/ 765684 w 6037771"/>
                  <a:gd name="connsiteY331" fmla="*/ 3948485 h 4420072"/>
                  <a:gd name="connsiteX332" fmla="*/ 546608 w 6037771"/>
                  <a:gd name="connsiteY332" fmla="*/ 4086598 h 4420072"/>
                  <a:gd name="connsiteX333" fmla="*/ 501364 w 6037771"/>
                  <a:gd name="connsiteY333" fmla="*/ 4405684 h 4420072"/>
                  <a:gd name="connsiteX334" fmla="*/ 187040 w 6037771"/>
                  <a:gd name="connsiteY334" fmla="*/ 4412829 h 4420072"/>
                  <a:gd name="connsiteX335" fmla="*/ 1302 w 6037771"/>
                  <a:gd name="connsiteY335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03971 w 6037771"/>
                  <a:gd name="connsiteY295" fmla="*/ 2967410 h 4420072"/>
                  <a:gd name="connsiteX296" fmla="*/ 2246821 w 6037771"/>
                  <a:gd name="connsiteY296" fmla="*/ 2986460 h 4420072"/>
                  <a:gd name="connsiteX297" fmla="*/ 2203958 w 6037771"/>
                  <a:gd name="connsiteY297" fmla="*/ 2995985 h 4420072"/>
                  <a:gd name="connsiteX298" fmla="*/ 2146808 w 6037771"/>
                  <a:gd name="connsiteY298" fmla="*/ 3005510 h 4420072"/>
                  <a:gd name="connsiteX299" fmla="*/ 2118233 w 6037771"/>
                  <a:gd name="connsiteY299" fmla="*/ 3015035 h 4420072"/>
                  <a:gd name="connsiteX300" fmla="*/ 2070608 w 6037771"/>
                  <a:gd name="connsiteY300" fmla="*/ 3024560 h 4420072"/>
                  <a:gd name="connsiteX301" fmla="*/ 2046796 w 6037771"/>
                  <a:gd name="connsiteY301" fmla="*/ 3034085 h 4420072"/>
                  <a:gd name="connsiteX302" fmla="*/ 2027746 w 6037771"/>
                  <a:gd name="connsiteY302" fmla="*/ 3048373 h 4420072"/>
                  <a:gd name="connsiteX303" fmla="*/ 1989646 w 6037771"/>
                  <a:gd name="connsiteY303" fmla="*/ 3057898 h 4420072"/>
                  <a:gd name="connsiteX304" fmla="*/ 1922971 w 6037771"/>
                  <a:gd name="connsiteY304" fmla="*/ 3076948 h 4420072"/>
                  <a:gd name="connsiteX305" fmla="*/ 1894396 w 6037771"/>
                  <a:gd name="connsiteY305" fmla="*/ 3081710 h 4420072"/>
                  <a:gd name="connsiteX306" fmla="*/ 1846771 w 6037771"/>
                  <a:gd name="connsiteY306" fmla="*/ 3095998 h 4420072"/>
                  <a:gd name="connsiteX307" fmla="*/ 1808671 w 6037771"/>
                  <a:gd name="connsiteY307" fmla="*/ 3105523 h 4420072"/>
                  <a:gd name="connsiteX308" fmla="*/ 1765808 w 6037771"/>
                  <a:gd name="connsiteY308" fmla="*/ 3124573 h 4420072"/>
                  <a:gd name="connsiteX309" fmla="*/ 1746758 w 6037771"/>
                  <a:gd name="connsiteY309" fmla="*/ 3134098 h 4420072"/>
                  <a:gd name="connsiteX310" fmla="*/ 1718183 w 6037771"/>
                  <a:gd name="connsiteY310" fmla="*/ 3143623 h 4420072"/>
                  <a:gd name="connsiteX311" fmla="*/ 1680083 w 6037771"/>
                  <a:gd name="connsiteY311" fmla="*/ 3153148 h 4420072"/>
                  <a:gd name="connsiteX312" fmla="*/ 1599121 w 6037771"/>
                  <a:gd name="connsiteY312" fmla="*/ 3181723 h 4420072"/>
                  <a:gd name="connsiteX313" fmla="*/ 1503871 w 6037771"/>
                  <a:gd name="connsiteY313" fmla="*/ 3229348 h 4420072"/>
                  <a:gd name="connsiteX314" fmla="*/ 1484821 w 6037771"/>
                  <a:gd name="connsiteY314" fmla="*/ 3238873 h 4420072"/>
                  <a:gd name="connsiteX315" fmla="*/ 1465771 w 6037771"/>
                  <a:gd name="connsiteY315" fmla="*/ 3248398 h 4420072"/>
                  <a:gd name="connsiteX316" fmla="*/ 1403858 w 6037771"/>
                  <a:gd name="connsiteY316" fmla="*/ 3276973 h 4420072"/>
                  <a:gd name="connsiteX317" fmla="*/ 1384808 w 6037771"/>
                  <a:gd name="connsiteY317" fmla="*/ 3286498 h 4420072"/>
                  <a:gd name="connsiteX318" fmla="*/ 1341946 w 6037771"/>
                  <a:gd name="connsiteY318" fmla="*/ 3315073 h 4420072"/>
                  <a:gd name="connsiteX319" fmla="*/ 1318133 w 6037771"/>
                  <a:gd name="connsiteY319" fmla="*/ 3319835 h 4420072"/>
                  <a:gd name="connsiteX320" fmla="*/ 1299083 w 6037771"/>
                  <a:gd name="connsiteY320" fmla="*/ 3334123 h 4420072"/>
                  <a:gd name="connsiteX321" fmla="*/ 1213358 w 6037771"/>
                  <a:gd name="connsiteY321" fmla="*/ 3367460 h 4420072"/>
                  <a:gd name="connsiteX322" fmla="*/ 1189546 w 6037771"/>
                  <a:gd name="connsiteY322" fmla="*/ 3372223 h 4420072"/>
                  <a:gd name="connsiteX323" fmla="*/ 1175258 w 6037771"/>
                  <a:gd name="connsiteY323" fmla="*/ 3376985 h 4420072"/>
                  <a:gd name="connsiteX324" fmla="*/ 1137158 w 6037771"/>
                  <a:gd name="connsiteY324" fmla="*/ 3386510 h 4420072"/>
                  <a:gd name="connsiteX325" fmla="*/ 1118108 w 6037771"/>
                  <a:gd name="connsiteY325" fmla="*/ 3391273 h 4420072"/>
                  <a:gd name="connsiteX326" fmla="*/ 1065721 w 6037771"/>
                  <a:gd name="connsiteY326" fmla="*/ 3400798 h 4420072"/>
                  <a:gd name="connsiteX327" fmla="*/ 1034765 w 6037771"/>
                  <a:gd name="connsiteY327" fmla="*/ 3412705 h 4420072"/>
                  <a:gd name="connsiteX328" fmla="*/ 963328 w 6037771"/>
                  <a:gd name="connsiteY328" fmla="*/ 3476999 h 4420072"/>
                  <a:gd name="connsiteX329" fmla="*/ 965708 w 6037771"/>
                  <a:gd name="connsiteY329" fmla="*/ 3729411 h 4420072"/>
                  <a:gd name="connsiteX330" fmla="*/ 765684 w 6037771"/>
                  <a:gd name="connsiteY330" fmla="*/ 3948485 h 4420072"/>
                  <a:gd name="connsiteX331" fmla="*/ 546608 w 6037771"/>
                  <a:gd name="connsiteY331" fmla="*/ 4086598 h 4420072"/>
                  <a:gd name="connsiteX332" fmla="*/ 501364 w 6037771"/>
                  <a:gd name="connsiteY332" fmla="*/ 4405684 h 4420072"/>
                  <a:gd name="connsiteX333" fmla="*/ 187040 w 6037771"/>
                  <a:gd name="connsiteY333" fmla="*/ 4412829 h 4420072"/>
                  <a:gd name="connsiteX334" fmla="*/ 1302 w 6037771"/>
                  <a:gd name="connsiteY334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818196 w 6037771"/>
                  <a:gd name="connsiteY53" fmla="*/ 2476873 h 4420072"/>
                  <a:gd name="connsiteX54" fmla="*/ 1837246 w 6037771"/>
                  <a:gd name="connsiteY54" fmla="*/ 2467348 h 4420072"/>
                  <a:gd name="connsiteX55" fmla="*/ 1861058 w 6037771"/>
                  <a:gd name="connsiteY55" fmla="*/ 2438773 h 4420072"/>
                  <a:gd name="connsiteX56" fmla="*/ 1889633 w 6037771"/>
                  <a:gd name="connsiteY56" fmla="*/ 2400673 h 4420072"/>
                  <a:gd name="connsiteX57" fmla="*/ 1984883 w 6037771"/>
                  <a:gd name="connsiteY57" fmla="*/ 2319710 h 4420072"/>
                  <a:gd name="connsiteX58" fmla="*/ 2003933 w 6037771"/>
                  <a:gd name="connsiteY58" fmla="*/ 2314948 h 4420072"/>
                  <a:gd name="connsiteX59" fmla="*/ 2022983 w 6037771"/>
                  <a:gd name="connsiteY59" fmla="*/ 2305423 h 4420072"/>
                  <a:gd name="connsiteX60" fmla="*/ 2037271 w 6037771"/>
                  <a:gd name="connsiteY60" fmla="*/ 2295898 h 4420072"/>
                  <a:gd name="connsiteX61" fmla="*/ 2070608 w 6037771"/>
                  <a:gd name="connsiteY61" fmla="*/ 2286373 h 4420072"/>
                  <a:gd name="connsiteX62" fmla="*/ 2094421 w 6037771"/>
                  <a:gd name="connsiteY62" fmla="*/ 2276848 h 4420072"/>
                  <a:gd name="connsiteX63" fmla="*/ 2108708 w 6037771"/>
                  <a:gd name="connsiteY63" fmla="*/ 2272085 h 4420072"/>
                  <a:gd name="connsiteX64" fmla="*/ 2132521 w 6037771"/>
                  <a:gd name="connsiteY64" fmla="*/ 2262560 h 4420072"/>
                  <a:gd name="connsiteX65" fmla="*/ 2194433 w 6037771"/>
                  <a:gd name="connsiteY65" fmla="*/ 2257798 h 4420072"/>
                  <a:gd name="connsiteX66" fmla="*/ 2246821 w 6037771"/>
                  <a:gd name="connsiteY66" fmla="*/ 2248273 h 4420072"/>
                  <a:gd name="connsiteX67" fmla="*/ 2270633 w 6037771"/>
                  <a:gd name="connsiteY67" fmla="*/ 2233985 h 4420072"/>
                  <a:gd name="connsiteX68" fmla="*/ 2289683 w 6037771"/>
                  <a:gd name="connsiteY68" fmla="*/ 2229223 h 4420072"/>
                  <a:gd name="connsiteX69" fmla="*/ 2327783 w 6037771"/>
                  <a:gd name="connsiteY69" fmla="*/ 2219698 h 4420072"/>
                  <a:gd name="connsiteX70" fmla="*/ 2361121 w 6037771"/>
                  <a:gd name="connsiteY70" fmla="*/ 2200648 h 4420072"/>
                  <a:gd name="connsiteX71" fmla="*/ 2375408 w 6037771"/>
                  <a:gd name="connsiteY71" fmla="*/ 2191123 h 4420072"/>
                  <a:gd name="connsiteX72" fmla="*/ 2418271 w 6037771"/>
                  <a:gd name="connsiteY72" fmla="*/ 2176835 h 4420072"/>
                  <a:gd name="connsiteX73" fmla="*/ 2427796 w 6037771"/>
                  <a:gd name="connsiteY73" fmla="*/ 2157785 h 4420072"/>
                  <a:gd name="connsiteX74" fmla="*/ 2527808 w 6037771"/>
                  <a:gd name="connsiteY74" fmla="*/ 2100635 h 4420072"/>
                  <a:gd name="connsiteX75" fmla="*/ 2584958 w 6037771"/>
                  <a:gd name="connsiteY75" fmla="*/ 2067298 h 4420072"/>
                  <a:gd name="connsiteX76" fmla="*/ 2599246 w 6037771"/>
                  <a:gd name="connsiteY76" fmla="*/ 2062535 h 4420072"/>
                  <a:gd name="connsiteX77" fmla="*/ 2623058 w 6037771"/>
                  <a:gd name="connsiteY77" fmla="*/ 2048248 h 4420072"/>
                  <a:gd name="connsiteX78" fmla="*/ 2661158 w 6037771"/>
                  <a:gd name="connsiteY78" fmla="*/ 2029198 h 4420072"/>
                  <a:gd name="connsiteX79" fmla="*/ 2694496 w 6037771"/>
                  <a:gd name="connsiteY79" fmla="*/ 2014910 h 4420072"/>
                  <a:gd name="connsiteX80" fmla="*/ 2756408 w 6037771"/>
                  <a:gd name="connsiteY80" fmla="*/ 1976810 h 4420072"/>
                  <a:gd name="connsiteX81" fmla="*/ 2794508 w 6037771"/>
                  <a:gd name="connsiteY81" fmla="*/ 1962523 h 4420072"/>
                  <a:gd name="connsiteX82" fmla="*/ 2837371 w 6037771"/>
                  <a:gd name="connsiteY82" fmla="*/ 1943473 h 4420072"/>
                  <a:gd name="connsiteX83" fmla="*/ 2861183 w 6037771"/>
                  <a:gd name="connsiteY83" fmla="*/ 1938710 h 4420072"/>
                  <a:gd name="connsiteX84" fmla="*/ 2889758 w 6037771"/>
                  <a:gd name="connsiteY84" fmla="*/ 1929185 h 4420072"/>
                  <a:gd name="connsiteX85" fmla="*/ 2937383 w 6037771"/>
                  <a:gd name="connsiteY85" fmla="*/ 1919660 h 4420072"/>
                  <a:gd name="connsiteX86" fmla="*/ 2975483 w 6037771"/>
                  <a:gd name="connsiteY86" fmla="*/ 1910135 h 4420072"/>
                  <a:gd name="connsiteX87" fmla="*/ 3023108 w 6037771"/>
                  <a:gd name="connsiteY87" fmla="*/ 1900610 h 4420072"/>
                  <a:gd name="connsiteX88" fmla="*/ 3037396 w 6037771"/>
                  <a:gd name="connsiteY88" fmla="*/ 1895848 h 4420072"/>
                  <a:gd name="connsiteX89" fmla="*/ 3089783 w 6037771"/>
                  <a:gd name="connsiteY89" fmla="*/ 1881560 h 4420072"/>
                  <a:gd name="connsiteX90" fmla="*/ 3137408 w 6037771"/>
                  <a:gd name="connsiteY90" fmla="*/ 1848223 h 4420072"/>
                  <a:gd name="connsiteX91" fmla="*/ 3170746 w 6037771"/>
                  <a:gd name="connsiteY91" fmla="*/ 1829173 h 4420072"/>
                  <a:gd name="connsiteX92" fmla="*/ 3213608 w 6037771"/>
                  <a:gd name="connsiteY92" fmla="*/ 1786310 h 4420072"/>
                  <a:gd name="connsiteX93" fmla="*/ 3251708 w 6037771"/>
                  <a:gd name="connsiteY93" fmla="*/ 1752973 h 4420072"/>
                  <a:gd name="connsiteX94" fmla="*/ 3280283 w 6037771"/>
                  <a:gd name="connsiteY94" fmla="*/ 1724398 h 4420072"/>
                  <a:gd name="connsiteX95" fmla="*/ 3294571 w 6037771"/>
                  <a:gd name="connsiteY95" fmla="*/ 1710110 h 4420072"/>
                  <a:gd name="connsiteX96" fmla="*/ 3308858 w 6037771"/>
                  <a:gd name="connsiteY96" fmla="*/ 1705348 h 4420072"/>
                  <a:gd name="connsiteX97" fmla="*/ 3356483 w 6037771"/>
                  <a:gd name="connsiteY97" fmla="*/ 1667248 h 4420072"/>
                  <a:gd name="connsiteX98" fmla="*/ 3399346 w 6037771"/>
                  <a:gd name="connsiteY98" fmla="*/ 1614860 h 4420072"/>
                  <a:gd name="connsiteX99" fmla="*/ 3432683 w 6037771"/>
                  <a:gd name="connsiteY99" fmla="*/ 1586285 h 4420072"/>
                  <a:gd name="connsiteX100" fmla="*/ 3446971 w 6037771"/>
                  <a:gd name="connsiteY100" fmla="*/ 1567235 h 4420072"/>
                  <a:gd name="connsiteX101" fmla="*/ 3513646 w 6037771"/>
                  <a:gd name="connsiteY101" fmla="*/ 1510085 h 4420072"/>
                  <a:gd name="connsiteX102" fmla="*/ 3523171 w 6037771"/>
                  <a:gd name="connsiteY102" fmla="*/ 1495798 h 4420072"/>
                  <a:gd name="connsiteX103" fmla="*/ 3561271 w 6037771"/>
                  <a:gd name="connsiteY103" fmla="*/ 1462460 h 4420072"/>
                  <a:gd name="connsiteX104" fmla="*/ 3580321 w 6037771"/>
                  <a:gd name="connsiteY104" fmla="*/ 1452935 h 4420072"/>
                  <a:gd name="connsiteX105" fmla="*/ 3604133 w 6037771"/>
                  <a:gd name="connsiteY105" fmla="*/ 1429123 h 4420072"/>
                  <a:gd name="connsiteX106" fmla="*/ 3618421 w 6037771"/>
                  <a:gd name="connsiteY106" fmla="*/ 1414835 h 4420072"/>
                  <a:gd name="connsiteX107" fmla="*/ 3680333 w 6037771"/>
                  <a:gd name="connsiteY107" fmla="*/ 1357685 h 4420072"/>
                  <a:gd name="connsiteX108" fmla="*/ 3704146 w 6037771"/>
                  <a:gd name="connsiteY108" fmla="*/ 1329110 h 4420072"/>
                  <a:gd name="connsiteX109" fmla="*/ 3723196 w 6037771"/>
                  <a:gd name="connsiteY109" fmla="*/ 1300535 h 4420072"/>
                  <a:gd name="connsiteX110" fmla="*/ 3737483 w 6037771"/>
                  <a:gd name="connsiteY110" fmla="*/ 1295773 h 4420072"/>
                  <a:gd name="connsiteX111" fmla="*/ 3808921 w 6037771"/>
                  <a:gd name="connsiteY111" fmla="*/ 1205285 h 4420072"/>
                  <a:gd name="connsiteX112" fmla="*/ 3827971 w 6037771"/>
                  <a:gd name="connsiteY112" fmla="*/ 1186235 h 4420072"/>
                  <a:gd name="connsiteX113" fmla="*/ 3880358 w 6037771"/>
                  <a:gd name="connsiteY113" fmla="*/ 1148135 h 4420072"/>
                  <a:gd name="connsiteX114" fmla="*/ 3899408 w 6037771"/>
                  <a:gd name="connsiteY114" fmla="*/ 1138610 h 4420072"/>
                  <a:gd name="connsiteX115" fmla="*/ 3927983 w 6037771"/>
                  <a:gd name="connsiteY115" fmla="*/ 1114798 h 4420072"/>
                  <a:gd name="connsiteX116" fmla="*/ 3961321 w 6037771"/>
                  <a:gd name="connsiteY116" fmla="*/ 1100510 h 4420072"/>
                  <a:gd name="connsiteX117" fmla="*/ 4004183 w 6037771"/>
                  <a:gd name="connsiteY117" fmla="*/ 1071935 h 4420072"/>
                  <a:gd name="connsiteX118" fmla="*/ 4018471 w 6037771"/>
                  <a:gd name="connsiteY118" fmla="*/ 1062410 h 4420072"/>
                  <a:gd name="connsiteX119" fmla="*/ 4037521 w 6037771"/>
                  <a:gd name="connsiteY119" fmla="*/ 1057648 h 4420072"/>
                  <a:gd name="connsiteX120" fmla="*/ 4113721 w 6037771"/>
                  <a:gd name="connsiteY120" fmla="*/ 1033835 h 4420072"/>
                  <a:gd name="connsiteX121" fmla="*/ 4161346 w 6037771"/>
                  <a:gd name="connsiteY121" fmla="*/ 1014785 h 4420072"/>
                  <a:gd name="connsiteX122" fmla="*/ 4194683 w 6037771"/>
                  <a:gd name="connsiteY122" fmla="*/ 1005260 h 4420072"/>
                  <a:gd name="connsiteX123" fmla="*/ 4232783 w 6037771"/>
                  <a:gd name="connsiteY123" fmla="*/ 1000498 h 4420072"/>
                  <a:gd name="connsiteX124" fmla="*/ 4275646 w 6037771"/>
                  <a:gd name="connsiteY124" fmla="*/ 990973 h 4420072"/>
                  <a:gd name="connsiteX125" fmla="*/ 4318508 w 6037771"/>
                  <a:gd name="connsiteY125" fmla="*/ 971923 h 4420072"/>
                  <a:gd name="connsiteX126" fmla="*/ 4356608 w 6037771"/>
                  <a:gd name="connsiteY126" fmla="*/ 962398 h 4420072"/>
                  <a:gd name="connsiteX127" fmla="*/ 4370896 w 6037771"/>
                  <a:gd name="connsiteY127" fmla="*/ 952873 h 4420072"/>
                  <a:gd name="connsiteX128" fmla="*/ 4408996 w 6037771"/>
                  <a:gd name="connsiteY128" fmla="*/ 938585 h 4420072"/>
                  <a:gd name="connsiteX129" fmla="*/ 4428046 w 6037771"/>
                  <a:gd name="connsiteY129" fmla="*/ 924298 h 4420072"/>
                  <a:gd name="connsiteX130" fmla="*/ 4461383 w 6037771"/>
                  <a:gd name="connsiteY130" fmla="*/ 895723 h 4420072"/>
                  <a:gd name="connsiteX131" fmla="*/ 4470908 w 6037771"/>
                  <a:gd name="connsiteY131" fmla="*/ 876673 h 4420072"/>
                  <a:gd name="connsiteX132" fmla="*/ 4489958 w 6037771"/>
                  <a:gd name="connsiteY132" fmla="*/ 857623 h 4420072"/>
                  <a:gd name="connsiteX133" fmla="*/ 4513771 w 6037771"/>
                  <a:gd name="connsiteY133" fmla="*/ 809998 h 4420072"/>
                  <a:gd name="connsiteX134" fmla="*/ 4528058 w 6037771"/>
                  <a:gd name="connsiteY134" fmla="*/ 786185 h 4420072"/>
                  <a:gd name="connsiteX135" fmla="*/ 4542346 w 6037771"/>
                  <a:gd name="connsiteY135" fmla="*/ 695698 h 4420072"/>
                  <a:gd name="connsiteX136" fmla="*/ 4551871 w 6037771"/>
                  <a:gd name="connsiteY136" fmla="*/ 581398 h 4420072"/>
                  <a:gd name="connsiteX137" fmla="*/ 4561396 w 6037771"/>
                  <a:gd name="connsiteY137" fmla="*/ 543298 h 4420072"/>
                  <a:gd name="connsiteX138" fmla="*/ 4566158 w 6037771"/>
                  <a:gd name="connsiteY138" fmla="*/ 500435 h 4420072"/>
                  <a:gd name="connsiteX139" fmla="*/ 4575683 w 6037771"/>
                  <a:gd name="connsiteY139" fmla="*/ 424235 h 4420072"/>
                  <a:gd name="connsiteX140" fmla="*/ 4580446 w 6037771"/>
                  <a:gd name="connsiteY140" fmla="*/ 381373 h 4420072"/>
                  <a:gd name="connsiteX141" fmla="*/ 4594733 w 6037771"/>
                  <a:gd name="connsiteY141" fmla="*/ 271835 h 4420072"/>
                  <a:gd name="connsiteX142" fmla="*/ 4599496 w 6037771"/>
                  <a:gd name="connsiteY142" fmla="*/ 233735 h 4420072"/>
                  <a:gd name="connsiteX143" fmla="*/ 4609021 w 6037771"/>
                  <a:gd name="connsiteY143" fmla="*/ 190873 h 4420072"/>
                  <a:gd name="connsiteX144" fmla="*/ 4613783 w 6037771"/>
                  <a:gd name="connsiteY144" fmla="*/ 152773 h 4420072"/>
                  <a:gd name="connsiteX145" fmla="*/ 4623308 w 6037771"/>
                  <a:gd name="connsiteY145" fmla="*/ 119435 h 4420072"/>
                  <a:gd name="connsiteX146" fmla="*/ 4628071 w 6037771"/>
                  <a:gd name="connsiteY146" fmla="*/ 95623 h 4420072"/>
                  <a:gd name="connsiteX147" fmla="*/ 4637596 w 6037771"/>
                  <a:gd name="connsiteY147" fmla="*/ 76573 h 4420072"/>
                  <a:gd name="connsiteX148" fmla="*/ 4647121 w 6037771"/>
                  <a:gd name="connsiteY148" fmla="*/ 52760 h 4420072"/>
                  <a:gd name="connsiteX149" fmla="*/ 4685221 w 6037771"/>
                  <a:gd name="connsiteY149" fmla="*/ 14660 h 4420072"/>
                  <a:gd name="connsiteX150" fmla="*/ 4704271 w 6037771"/>
                  <a:gd name="connsiteY150" fmla="*/ 9898 h 4420072"/>
                  <a:gd name="connsiteX151" fmla="*/ 4723321 w 6037771"/>
                  <a:gd name="connsiteY151" fmla="*/ 373 h 4420072"/>
                  <a:gd name="connsiteX152" fmla="*/ 4847146 w 6037771"/>
                  <a:gd name="connsiteY152" fmla="*/ 14660 h 4420072"/>
                  <a:gd name="connsiteX153" fmla="*/ 4885246 w 6037771"/>
                  <a:gd name="connsiteY153" fmla="*/ 28948 h 4420072"/>
                  <a:gd name="connsiteX154" fmla="*/ 4932871 w 6037771"/>
                  <a:gd name="connsiteY154" fmla="*/ 52760 h 4420072"/>
                  <a:gd name="connsiteX155" fmla="*/ 4970971 w 6037771"/>
                  <a:gd name="connsiteY155" fmla="*/ 86098 h 4420072"/>
                  <a:gd name="connsiteX156" fmla="*/ 5013833 w 6037771"/>
                  <a:gd name="connsiteY156" fmla="*/ 133723 h 4420072"/>
                  <a:gd name="connsiteX157" fmla="*/ 5061458 w 6037771"/>
                  <a:gd name="connsiteY157" fmla="*/ 200398 h 4420072"/>
                  <a:gd name="connsiteX158" fmla="*/ 5080508 w 6037771"/>
                  <a:gd name="connsiteY158" fmla="*/ 228973 h 4420072"/>
                  <a:gd name="connsiteX159" fmla="*/ 5099558 w 6037771"/>
                  <a:gd name="connsiteY159" fmla="*/ 252785 h 4420072"/>
                  <a:gd name="connsiteX160" fmla="*/ 5113846 w 6037771"/>
                  <a:gd name="connsiteY160" fmla="*/ 276598 h 4420072"/>
                  <a:gd name="connsiteX161" fmla="*/ 5132896 w 6037771"/>
                  <a:gd name="connsiteY161" fmla="*/ 300410 h 4420072"/>
                  <a:gd name="connsiteX162" fmla="*/ 5151946 w 6037771"/>
                  <a:gd name="connsiteY162" fmla="*/ 328985 h 4420072"/>
                  <a:gd name="connsiteX163" fmla="*/ 5170996 w 6037771"/>
                  <a:gd name="connsiteY163" fmla="*/ 362323 h 4420072"/>
                  <a:gd name="connsiteX164" fmla="*/ 5228146 w 6037771"/>
                  <a:gd name="connsiteY164" fmla="*/ 409948 h 4420072"/>
                  <a:gd name="connsiteX165" fmla="*/ 5247196 w 6037771"/>
                  <a:gd name="connsiteY165" fmla="*/ 419473 h 4420072"/>
                  <a:gd name="connsiteX166" fmla="*/ 5275771 w 6037771"/>
                  <a:gd name="connsiteY166" fmla="*/ 428998 h 4420072"/>
                  <a:gd name="connsiteX167" fmla="*/ 5356733 w 6037771"/>
                  <a:gd name="connsiteY167" fmla="*/ 471860 h 4420072"/>
                  <a:gd name="connsiteX168" fmla="*/ 5390071 w 6037771"/>
                  <a:gd name="connsiteY168" fmla="*/ 481385 h 4420072"/>
                  <a:gd name="connsiteX169" fmla="*/ 5404358 w 6037771"/>
                  <a:gd name="connsiteY169" fmla="*/ 486148 h 4420072"/>
                  <a:gd name="connsiteX170" fmla="*/ 5461508 w 6037771"/>
                  <a:gd name="connsiteY170" fmla="*/ 514723 h 4420072"/>
                  <a:gd name="connsiteX171" fmla="*/ 5490083 w 6037771"/>
                  <a:gd name="connsiteY171" fmla="*/ 529010 h 4420072"/>
                  <a:gd name="connsiteX172" fmla="*/ 5537708 w 6037771"/>
                  <a:gd name="connsiteY172" fmla="*/ 548060 h 4420072"/>
                  <a:gd name="connsiteX173" fmla="*/ 5571046 w 6037771"/>
                  <a:gd name="connsiteY173" fmla="*/ 571873 h 4420072"/>
                  <a:gd name="connsiteX174" fmla="*/ 5599621 w 6037771"/>
                  <a:gd name="connsiteY174" fmla="*/ 586160 h 4420072"/>
                  <a:gd name="connsiteX175" fmla="*/ 5623433 w 6037771"/>
                  <a:gd name="connsiteY175" fmla="*/ 605210 h 4420072"/>
                  <a:gd name="connsiteX176" fmla="*/ 5647246 w 6037771"/>
                  <a:gd name="connsiteY176" fmla="*/ 619498 h 4420072"/>
                  <a:gd name="connsiteX177" fmla="*/ 5690108 w 6037771"/>
                  <a:gd name="connsiteY177" fmla="*/ 652835 h 4420072"/>
                  <a:gd name="connsiteX178" fmla="*/ 5718683 w 6037771"/>
                  <a:gd name="connsiteY178" fmla="*/ 671885 h 4420072"/>
                  <a:gd name="connsiteX179" fmla="*/ 5752021 w 6037771"/>
                  <a:gd name="connsiteY179" fmla="*/ 714748 h 4420072"/>
                  <a:gd name="connsiteX180" fmla="*/ 5785358 w 6037771"/>
                  <a:gd name="connsiteY180" fmla="*/ 743323 h 4420072"/>
                  <a:gd name="connsiteX181" fmla="*/ 5813933 w 6037771"/>
                  <a:gd name="connsiteY181" fmla="*/ 786185 h 4420072"/>
                  <a:gd name="connsiteX182" fmla="*/ 5852033 w 6037771"/>
                  <a:gd name="connsiteY182" fmla="*/ 867148 h 4420072"/>
                  <a:gd name="connsiteX183" fmla="*/ 5871083 w 6037771"/>
                  <a:gd name="connsiteY183" fmla="*/ 957635 h 4420072"/>
                  <a:gd name="connsiteX184" fmla="*/ 5885371 w 6037771"/>
                  <a:gd name="connsiteY184" fmla="*/ 1000498 h 4420072"/>
                  <a:gd name="connsiteX185" fmla="*/ 5904421 w 6037771"/>
                  <a:gd name="connsiteY185" fmla="*/ 1081460 h 4420072"/>
                  <a:gd name="connsiteX186" fmla="*/ 5918708 w 6037771"/>
                  <a:gd name="connsiteY186" fmla="*/ 1124323 h 4420072"/>
                  <a:gd name="connsiteX187" fmla="*/ 5928233 w 6037771"/>
                  <a:gd name="connsiteY187" fmla="*/ 1157660 h 4420072"/>
                  <a:gd name="connsiteX188" fmla="*/ 5937758 w 6037771"/>
                  <a:gd name="connsiteY188" fmla="*/ 1181473 h 4420072"/>
                  <a:gd name="connsiteX189" fmla="*/ 5961571 w 6037771"/>
                  <a:gd name="connsiteY189" fmla="*/ 1248148 h 4420072"/>
                  <a:gd name="connsiteX190" fmla="*/ 5980621 w 6037771"/>
                  <a:gd name="connsiteY190" fmla="*/ 1295773 h 4420072"/>
                  <a:gd name="connsiteX191" fmla="*/ 5985383 w 6037771"/>
                  <a:gd name="connsiteY191" fmla="*/ 1329110 h 4420072"/>
                  <a:gd name="connsiteX192" fmla="*/ 5999671 w 6037771"/>
                  <a:gd name="connsiteY192" fmla="*/ 1362448 h 4420072"/>
                  <a:gd name="connsiteX193" fmla="*/ 6013958 w 6037771"/>
                  <a:gd name="connsiteY193" fmla="*/ 1471985 h 4420072"/>
                  <a:gd name="connsiteX194" fmla="*/ 6018721 w 6037771"/>
                  <a:gd name="connsiteY194" fmla="*/ 1505323 h 4420072"/>
                  <a:gd name="connsiteX195" fmla="*/ 6023483 w 6037771"/>
                  <a:gd name="connsiteY195" fmla="*/ 1529135 h 4420072"/>
                  <a:gd name="connsiteX196" fmla="*/ 6028246 w 6037771"/>
                  <a:gd name="connsiteY196" fmla="*/ 1610098 h 4420072"/>
                  <a:gd name="connsiteX197" fmla="*/ 6037771 w 6037771"/>
                  <a:gd name="connsiteY197" fmla="*/ 1705348 h 4420072"/>
                  <a:gd name="connsiteX198" fmla="*/ 6033008 w 6037771"/>
                  <a:gd name="connsiteY198" fmla="*/ 1948235 h 4420072"/>
                  <a:gd name="connsiteX199" fmla="*/ 6009196 w 6037771"/>
                  <a:gd name="connsiteY199" fmla="*/ 2029198 h 4420072"/>
                  <a:gd name="connsiteX200" fmla="*/ 5999671 w 6037771"/>
                  <a:gd name="connsiteY200" fmla="*/ 2053010 h 4420072"/>
                  <a:gd name="connsiteX201" fmla="*/ 5961571 w 6037771"/>
                  <a:gd name="connsiteY201" fmla="*/ 2076823 h 4420072"/>
                  <a:gd name="connsiteX202" fmla="*/ 5852033 w 6037771"/>
                  <a:gd name="connsiteY202" fmla="*/ 2067298 h 4420072"/>
                  <a:gd name="connsiteX203" fmla="*/ 5790121 w 6037771"/>
                  <a:gd name="connsiteY203" fmla="*/ 2048248 h 4420072"/>
                  <a:gd name="connsiteX204" fmla="*/ 5752021 w 6037771"/>
                  <a:gd name="connsiteY204" fmla="*/ 2038723 h 4420072"/>
                  <a:gd name="connsiteX205" fmla="*/ 5728208 w 6037771"/>
                  <a:gd name="connsiteY205" fmla="*/ 2029198 h 4420072"/>
                  <a:gd name="connsiteX206" fmla="*/ 5709158 w 6037771"/>
                  <a:gd name="connsiteY206" fmla="*/ 2024435 h 4420072"/>
                  <a:gd name="connsiteX207" fmla="*/ 5685346 w 6037771"/>
                  <a:gd name="connsiteY207" fmla="*/ 2014910 h 4420072"/>
                  <a:gd name="connsiteX208" fmla="*/ 5652008 w 6037771"/>
                  <a:gd name="connsiteY208" fmla="*/ 2010148 h 4420072"/>
                  <a:gd name="connsiteX209" fmla="*/ 5623433 w 6037771"/>
                  <a:gd name="connsiteY209" fmla="*/ 2000623 h 4420072"/>
                  <a:gd name="connsiteX210" fmla="*/ 5604383 w 6037771"/>
                  <a:gd name="connsiteY210" fmla="*/ 1995860 h 4420072"/>
                  <a:gd name="connsiteX211" fmla="*/ 5580571 w 6037771"/>
                  <a:gd name="connsiteY211" fmla="*/ 1986335 h 4420072"/>
                  <a:gd name="connsiteX212" fmla="*/ 5551996 w 6037771"/>
                  <a:gd name="connsiteY212" fmla="*/ 1976810 h 4420072"/>
                  <a:gd name="connsiteX213" fmla="*/ 5518658 w 6037771"/>
                  <a:gd name="connsiteY213" fmla="*/ 1962523 h 4420072"/>
                  <a:gd name="connsiteX214" fmla="*/ 5513896 w 6037771"/>
                  <a:gd name="connsiteY214" fmla="*/ 1948235 h 4420072"/>
                  <a:gd name="connsiteX215" fmla="*/ 5475796 w 6037771"/>
                  <a:gd name="connsiteY215" fmla="*/ 1924423 h 4420072"/>
                  <a:gd name="connsiteX216" fmla="*/ 5432933 w 6037771"/>
                  <a:gd name="connsiteY216" fmla="*/ 1900610 h 4420072"/>
                  <a:gd name="connsiteX217" fmla="*/ 5366258 w 6037771"/>
                  <a:gd name="connsiteY217" fmla="*/ 1824410 h 4420072"/>
                  <a:gd name="connsiteX218" fmla="*/ 5342446 w 6037771"/>
                  <a:gd name="connsiteY218" fmla="*/ 1805360 h 4420072"/>
                  <a:gd name="connsiteX219" fmla="*/ 5318633 w 6037771"/>
                  <a:gd name="connsiteY219" fmla="*/ 1800598 h 4420072"/>
                  <a:gd name="connsiteX220" fmla="*/ 5247196 w 6037771"/>
                  <a:gd name="connsiteY220" fmla="*/ 1762498 h 4420072"/>
                  <a:gd name="connsiteX221" fmla="*/ 5099558 w 6037771"/>
                  <a:gd name="connsiteY221" fmla="*/ 1719635 h 4420072"/>
                  <a:gd name="connsiteX222" fmla="*/ 5070983 w 6037771"/>
                  <a:gd name="connsiteY222" fmla="*/ 1714873 h 4420072"/>
                  <a:gd name="connsiteX223" fmla="*/ 5047171 w 6037771"/>
                  <a:gd name="connsiteY223" fmla="*/ 1710110 h 4420072"/>
                  <a:gd name="connsiteX224" fmla="*/ 4828096 w 6037771"/>
                  <a:gd name="connsiteY224" fmla="*/ 1700585 h 4420072"/>
                  <a:gd name="connsiteX225" fmla="*/ 4718558 w 6037771"/>
                  <a:gd name="connsiteY225" fmla="*/ 1714873 h 4420072"/>
                  <a:gd name="connsiteX226" fmla="*/ 4670933 w 6037771"/>
                  <a:gd name="connsiteY226" fmla="*/ 1743448 h 4420072"/>
                  <a:gd name="connsiteX227" fmla="*/ 4656646 w 6037771"/>
                  <a:gd name="connsiteY227" fmla="*/ 1748210 h 4420072"/>
                  <a:gd name="connsiteX228" fmla="*/ 4613783 w 6037771"/>
                  <a:gd name="connsiteY228" fmla="*/ 1800598 h 4420072"/>
                  <a:gd name="connsiteX229" fmla="*/ 4589971 w 6037771"/>
                  <a:gd name="connsiteY229" fmla="*/ 1833935 h 4420072"/>
                  <a:gd name="connsiteX230" fmla="*/ 4566158 w 6037771"/>
                  <a:gd name="connsiteY230" fmla="*/ 1857748 h 4420072"/>
                  <a:gd name="connsiteX231" fmla="*/ 4547108 w 6037771"/>
                  <a:gd name="connsiteY231" fmla="*/ 1881560 h 4420072"/>
                  <a:gd name="connsiteX232" fmla="*/ 4504246 w 6037771"/>
                  <a:gd name="connsiteY232" fmla="*/ 1924423 h 4420072"/>
                  <a:gd name="connsiteX233" fmla="*/ 4447096 w 6037771"/>
                  <a:gd name="connsiteY233" fmla="*/ 1972048 h 4420072"/>
                  <a:gd name="connsiteX234" fmla="*/ 4428046 w 6037771"/>
                  <a:gd name="connsiteY234" fmla="*/ 1981573 h 4420072"/>
                  <a:gd name="connsiteX235" fmla="*/ 4370896 w 6037771"/>
                  <a:gd name="connsiteY235" fmla="*/ 2014910 h 4420072"/>
                  <a:gd name="connsiteX236" fmla="*/ 4356608 w 6037771"/>
                  <a:gd name="connsiteY236" fmla="*/ 2019673 h 4420072"/>
                  <a:gd name="connsiteX237" fmla="*/ 4342321 w 6037771"/>
                  <a:gd name="connsiteY237" fmla="*/ 2029198 h 4420072"/>
                  <a:gd name="connsiteX238" fmla="*/ 4266121 w 6037771"/>
                  <a:gd name="connsiteY238" fmla="*/ 2038723 h 4420072"/>
                  <a:gd name="connsiteX239" fmla="*/ 4208971 w 6037771"/>
                  <a:gd name="connsiteY239" fmla="*/ 2048248 h 4420072"/>
                  <a:gd name="connsiteX240" fmla="*/ 4180396 w 6037771"/>
                  <a:gd name="connsiteY240" fmla="*/ 2053010 h 4420072"/>
                  <a:gd name="connsiteX241" fmla="*/ 4166108 w 6037771"/>
                  <a:gd name="connsiteY241" fmla="*/ 2057773 h 4420072"/>
                  <a:gd name="connsiteX242" fmla="*/ 4147058 w 6037771"/>
                  <a:gd name="connsiteY242" fmla="*/ 2062535 h 4420072"/>
                  <a:gd name="connsiteX243" fmla="*/ 4123246 w 6037771"/>
                  <a:gd name="connsiteY243" fmla="*/ 2072060 h 4420072"/>
                  <a:gd name="connsiteX244" fmla="*/ 4075621 w 6037771"/>
                  <a:gd name="connsiteY244" fmla="*/ 2081585 h 4420072"/>
                  <a:gd name="connsiteX245" fmla="*/ 4051808 w 6037771"/>
                  <a:gd name="connsiteY245" fmla="*/ 2091110 h 4420072"/>
                  <a:gd name="connsiteX246" fmla="*/ 3999421 w 6037771"/>
                  <a:gd name="connsiteY246" fmla="*/ 2105398 h 4420072"/>
                  <a:gd name="connsiteX247" fmla="*/ 3975608 w 6037771"/>
                  <a:gd name="connsiteY247" fmla="*/ 2114923 h 4420072"/>
                  <a:gd name="connsiteX248" fmla="*/ 3956558 w 6037771"/>
                  <a:gd name="connsiteY248" fmla="*/ 2129210 h 4420072"/>
                  <a:gd name="connsiteX249" fmla="*/ 3923221 w 6037771"/>
                  <a:gd name="connsiteY249" fmla="*/ 2138735 h 4420072"/>
                  <a:gd name="connsiteX250" fmla="*/ 3899408 w 6037771"/>
                  <a:gd name="connsiteY250" fmla="*/ 2153023 h 4420072"/>
                  <a:gd name="connsiteX251" fmla="*/ 3856546 w 6037771"/>
                  <a:gd name="connsiteY251" fmla="*/ 2181598 h 4420072"/>
                  <a:gd name="connsiteX252" fmla="*/ 3818446 w 6037771"/>
                  <a:gd name="connsiteY252" fmla="*/ 2200648 h 4420072"/>
                  <a:gd name="connsiteX253" fmla="*/ 3804158 w 6037771"/>
                  <a:gd name="connsiteY253" fmla="*/ 2214935 h 4420072"/>
                  <a:gd name="connsiteX254" fmla="*/ 3794633 w 6037771"/>
                  <a:gd name="connsiteY254" fmla="*/ 2229223 h 4420072"/>
                  <a:gd name="connsiteX255" fmla="*/ 3766058 w 6037771"/>
                  <a:gd name="connsiteY255" fmla="*/ 2248273 h 4420072"/>
                  <a:gd name="connsiteX256" fmla="*/ 3742246 w 6037771"/>
                  <a:gd name="connsiteY256" fmla="*/ 2267323 h 4420072"/>
                  <a:gd name="connsiteX257" fmla="*/ 3713671 w 6037771"/>
                  <a:gd name="connsiteY257" fmla="*/ 2276848 h 4420072"/>
                  <a:gd name="connsiteX258" fmla="*/ 3646996 w 6037771"/>
                  <a:gd name="connsiteY258" fmla="*/ 2305423 h 4420072"/>
                  <a:gd name="connsiteX259" fmla="*/ 3623183 w 6037771"/>
                  <a:gd name="connsiteY259" fmla="*/ 2314948 h 4420072"/>
                  <a:gd name="connsiteX260" fmla="*/ 3599371 w 6037771"/>
                  <a:gd name="connsiteY260" fmla="*/ 2329235 h 4420072"/>
                  <a:gd name="connsiteX261" fmla="*/ 3580321 w 6037771"/>
                  <a:gd name="connsiteY261" fmla="*/ 2333998 h 4420072"/>
                  <a:gd name="connsiteX262" fmla="*/ 3527933 w 6037771"/>
                  <a:gd name="connsiteY262" fmla="*/ 2357810 h 4420072"/>
                  <a:gd name="connsiteX263" fmla="*/ 3508883 w 6037771"/>
                  <a:gd name="connsiteY263" fmla="*/ 2372098 h 4420072"/>
                  <a:gd name="connsiteX264" fmla="*/ 3489833 w 6037771"/>
                  <a:gd name="connsiteY264" fmla="*/ 2381623 h 4420072"/>
                  <a:gd name="connsiteX265" fmla="*/ 3475546 w 6037771"/>
                  <a:gd name="connsiteY265" fmla="*/ 2391148 h 4420072"/>
                  <a:gd name="connsiteX266" fmla="*/ 3456496 w 6037771"/>
                  <a:gd name="connsiteY266" fmla="*/ 2395910 h 4420072"/>
                  <a:gd name="connsiteX267" fmla="*/ 3442208 w 6037771"/>
                  <a:gd name="connsiteY267" fmla="*/ 2410198 h 4420072"/>
                  <a:gd name="connsiteX268" fmla="*/ 3399346 w 6037771"/>
                  <a:gd name="connsiteY268" fmla="*/ 2429248 h 4420072"/>
                  <a:gd name="connsiteX269" fmla="*/ 3366008 w 6037771"/>
                  <a:gd name="connsiteY269" fmla="*/ 2448298 h 4420072"/>
                  <a:gd name="connsiteX270" fmla="*/ 3294571 w 6037771"/>
                  <a:gd name="connsiteY270" fmla="*/ 2481635 h 4420072"/>
                  <a:gd name="connsiteX271" fmla="*/ 3246946 w 6037771"/>
                  <a:gd name="connsiteY271" fmla="*/ 2495923 h 4420072"/>
                  <a:gd name="connsiteX272" fmla="*/ 3218371 w 6037771"/>
                  <a:gd name="connsiteY272" fmla="*/ 2510210 h 4420072"/>
                  <a:gd name="connsiteX273" fmla="*/ 3185033 w 6037771"/>
                  <a:gd name="connsiteY273" fmla="*/ 2524498 h 4420072"/>
                  <a:gd name="connsiteX274" fmla="*/ 3156458 w 6037771"/>
                  <a:gd name="connsiteY274" fmla="*/ 2538785 h 4420072"/>
                  <a:gd name="connsiteX275" fmla="*/ 3123121 w 6037771"/>
                  <a:gd name="connsiteY275" fmla="*/ 2553073 h 4420072"/>
                  <a:gd name="connsiteX276" fmla="*/ 3089783 w 6037771"/>
                  <a:gd name="connsiteY276" fmla="*/ 2581648 h 4420072"/>
                  <a:gd name="connsiteX277" fmla="*/ 3070733 w 6037771"/>
                  <a:gd name="connsiteY277" fmla="*/ 2591173 h 4420072"/>
                  <a:gd name="connsiteX278" fmla="*/ 3051683 w 6037771"/>
                  <a:gd name="connsiteY278" fmla="*/ 2605460 h 4420072"/>
                  <a:gd name="connsiteX279" fmla="*/ 3032633 w 6037771"/>
                  <a:gd name="connsiteY279" fmla="*/ 2614985 h 4420072"/>
                  <a:gd name="connsiteX280" fmla="*/ 3013583 w 6037771"/>
                  <a:gd name="connsiteY280" fmla="*/ 2634035 h 4420072"/>
                  <a:gd name="connsiteX281" fmla="*/ 2985008 w 6037771"/>
                  <a:gd name="connsiteY281" fmla="*/ 2653085 h 4420072"/>
                  <a:gd name="connsiteX282" fmla="*/ 2956433 w 6037771"/>
                  <a:gd name="connsiteY282" fmla="*/ 2681660 h 4420072"/>
                  <a:gd name="connsiteX283" fmla="*/ 2870708 w 6037771"/>
                  <a:gd name="connsiteY283" fmla="*/ 2743573 h 4420072"/>
                  <a:gd name="connsiteX284" fmla="*/ 2856421 w 6037771"/>
                  <a:gd name="connsiteY284" fmla="*/ 2762623 h 4420072"/>
                  <a:gd name="connsiteX285" fmla="*/ 2818321 w 6037771"/>
                  <a:gd name="connsiteY285" fmla="*/ 2786435 h 4420072"/>
                  <a:gd name="connsiteX286" fmla="*/ 2799271 w 6037771"/>
                  <a:gd name="connsiteY286" fmla="*/ 2800723 h 4420072"/>
                  <a:gd name="connsiteX287" fmla="*/ 2746883 w 6037771"/>
                  <a:gd name="connsiteY287" fmla="*/ 2843585 h 4420072"/>
                  <a:gd name="connsiteX288" fmla="*/ 2723071 w 6037771"/>
                  <a:gd name="connsiteY288" fmla="*/ 2853110 h 4420072"/>
                  <a:gd name="connsiteX289" fmla="*/ 2656396 w 6037771"/>
                  <a:gd name="connsiteY289" fmla="*/ 2900735 h 4420072"/>
                  <a:gd name="connsiteX290" fmla="*/ 2632583 w 6037771"/>
                  <a:gd name="connsiteY290" fmla="*/ 2905498 h 4420072"/>
                  <a:gd name="connsiteX291" fmla="*/ 2580196 w 6037771"/>
                  <a:gd name="connsiteY291" fmla="*/ 2924548 h 4420072"/>
                  <a:gd name="connsiteX292" fmla="*/ 2518283 w 6037771"/>
                  <a:gd name="connsiteY292" fmla="*/ 2934073 h 4420072"/>
                  <a:gd name="connsiteX293" fmla="*/ 2408746 w 6037771"/>
                  <a:gd name="connsiteY293" fmla="*/ 2943598 h 4420072"/>
                  <a:gd name="connsiteX294" fmla="*/ 2303971 w 6037771"/>
                  <a:gd name="connsiteY294" fmla="*/ 2967410 h 4420072"/>
                  <a:gd name="connsiteX295" fmla="*/ 2246821 w 6037771"/>
                  <a:gd name="connsiteY295" fmla="*/ 2986460 h 4420072"/>
                  <a:gd name="connsiteX296" fmla="*/ 2203958 w 6037771"/>
                  <a:gd name="connsiteY296" fmla="*/ 2995985 h 4420072"/>
                  <a:gd name="connsiteX297" fmla="*/ 2146808 w 6037771"/>
                  <a:gd name="connsiteY297" fmla="*/ 3005510 h 4420072"/>
                  <a:gd name="connsiteX298" fmla="*/ 2118233 w 6037771"/>
                  <a:gd name="connsiteY298" fmla="*/ 3015035 h 4420072"/>
                  <a:gd name="connsiteX299" fmla="*/ 2070608 w 6037771"/>
                  <a:gd name="connsiteY299" fmla="*/ 3024560 h 4420072"/>
                  <a:gd name="connsiteX300" fmla="*/ 2046796 w 6037771"/>
                  <a:gd name="connsiteY300" fmla="*/ 3034085 h 4420072"/>
                  <a:gd name="connsiteX301" fmla="*/ 2027746 w 6037771"/>
                  <a:gd name="connsiteY301" fmla="*/ 3048373 h 4420072"/>
                  <a:gd name="connsiteX302" fmla="*/ 1989646 w 6037771"/>
                  <a:gd name="connsiteY302" fmla="*/ 3057898 h 4420072"/>
                  <a:gd name="connsiteX303" fmla="*/ 1922971 w 6037771"/>
                  <a:gd name="connsiteY303" fmla="*/ 3076948 h 4420072"/>
                  <a:gd name="connsiteX304" fmla="*/ 1894396 w 6037771"/>
                  <a:gd name="connsiteY304" fmla="*/ 3081710 h 4420072"/>
                  <a:gd name="connsiteX305" fmla="*/ 1846771 w 6037771"/>
                  <a:gd name="connsiteY305" fmla="*/ 3095998 h 4420072"/>
                  <a:gd name="connsiteX306" fmla="*/ 1808671 w 6037771"/>
                  <a:gd name="connsiteY306" fmla="*/ 3105523 h 4420072"/>
                  <a:gd name="connsiteX307" fmla="*/ 1765808 w 6037771"/>
                  <a:gd name="connsiteY307" fmla="*/ 3124573 h 4420072"/>
                  <a:gd name="connsiteX308" fmla="*/ 1746758 w 6037771"/>
                  <a:gd name="connsiteY308" fmla="*/ 3134098 h 4420072"/>
                  <a:gd name="connsiteX309" fmla="*/ 1718183 w 6037771"/>
                  <a:gd name="connsiteY309" fmla="*/ 3143623 h 4420072"/>
                  <a:gd name="connsiteX310" fmla="*/ 1680083 w 6037771"/>
                  <a:gd name="connsiteY310" fmla="*/ 3153148 h 4420072"/>
                  <a:gd name="connsiteX311" fmla="*/ 1599121 w 6037771"/>
                  <a:gd name="connsiteY311" fmla="*/ 3181723 h 4420072"/>
                  <a:gd name="connsiteX312" fmla="*/ 1503871 w 6037771"/>
                  <a:gd name="connsiteY312" fmla="*/ 3229348 h 4420072"/>
                  <a:gd name="connsiteX313" fmla="*/ 1484821 w 6037771"/>
                  <a:gd name="connsiteY313" fmla="*/ 3238873 h 4420072"/>
                  <a:gd name="connsiteX314" fmla="*/ 1465771 w 6037771"/>
                  <a:gd name="connsiteY314" fmla="*/ 3248398 h 4420072"/>
                  <a:gd name="connsiteX315" fmla="*/ 1403858 w 6037771"/>
                  <a:gd name="connsiteY315" fmla="*/ 3276973 h 4420072"/>
                  <a:gd name="connsiteX316" fmla="*/ 1384808 w 6037771"/>
                  <a:gd name="connsiteY316" fmla="*/ 3286498 h 4420072"/>
                  <a:gd name="connsiteX317" fmla="*/ 1341946 w 6037771"/>
                  <a:gd name="connsiteY317" fmla="*/ 3315073 h 4420072"/>
                  <a:gd name="connsiteX318" fmla="*/ 1318133 w 6037771"/>
                  <a:gd name="connsiteY318" fmla="*/ 3319835 h 4420072"/>
                  <a:gd name="connsiteX319" fmla="*/ 1299083 w 6037771"/>
                  <a:gd name="connsiteY319" fmla="*/ 3334123 h 4420072"/>
                  <a:gd name="connsiteX320" fmla="*/ 1213358 w 6037771"/>
                  <a:gd name="connsiteY320" fmla="*/ 3367460 h 4420072"/>
                  <a:gd name="connsiteX321" fmla="*/ 1189546 w 6037771"/>
                  <a:gd name="connsiteY321" fmla="*/ 3372223 h 4420072"/>
                  <a:gd name="connsiteX322" fmla="*/ 1175258 w 6037771"/>
                  <a:gd name="connsiteY322" fmla="*/ 3376985 h 4420072"/>
                  <a:gd name="connsiteX323" fmla="*/ 1137158 w 6037771"/>
                  <a:gd name="connsiteY323" fmla="*/ 3386510 h 4420072"/>
                  <a:gd name="connsiteX324" fmla="*/ 1118108 w 6037771"/>
                  <a:gd name="connsiteY324" fmla="*/ 3391273 h 4420072"/>
                  <a:gd name="connsiteX325" fmla="*/ 1065721 w 6037771"/>
                  <a:gd name="connsiteY325" fmla="*/ 3400798 h 4420072"/>
                  <a:gd name="connsiteX326" fmla="*/ 1034765 w 6037771"/>
                  <a:gd name="connsiteY326" fmla="*/ 3412705 h 4420072"/>
                  <a:gd name="connsiteX327" fmla="*/ 963328 w 6037771"/>
                  <a:gd name="connsiteY327" fmla="*/ 3476999 h 4420072"/>
                  <a:gd name="connsiteX328" fmla="*/ 965708 w 6037771"/>
                  <a:gd name="connsiteY328" fmla="*/ 3729411 h 4420072"/>
                  <a:gd name="connsiteX329" fmla="*/ 765684 w 6037771"/>
                  <a:gd name="connsiteY329" fmla="*/ 3948485 h 4420072"/>
                  <a:gd name="connsiteX330" fmla="*/ 546608 w 6037771"/>
                  <a:gd name="connsiteY330" fmla="*/ 4086598 h 4420072"/>
                  <a:gd name="connsiteX331" fmla="*/ 501364 w 6037771"/>
                  <a:gd name="connsiteY331" fmla="*/ 4405684 h 4420072"/>
                  <a:gd name="connsiteX332" fmla="*/ 187040 w 6037771"/>
                  <a:gd name="connsiteY332" fmla="*/ 4412829 h 4420072"/>
                  <a:gd name="connsiteX333" fmla="*/ 1302 w 6037771"/>
                  <a:gd name="connsiteY333" fmla="*/ 4310437 h 4420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</a:cxnLst>
                <a:rect l="l" t="t" r="r" b="b"/>
                <a:pathLst>
                  <a:path w="6037771" h="4420072">
                    <a:moveTo>
                      <a:pt x="1302" y="4310437"/>
                    </a:moveTo>
                    <a:cubicBezTo>
                      <a:pt x="-12985" y="4273924"/>
                      <a:pt x="94567" y="4073104"/>
                      <a:pt x="113220" y="3986585"/>
                    </a:cubicBezTo>
                    <a:cubicBezTo>
                      <a:pt x="131873" y="3900066"/>
                      <a:pt x="131756" y="3819125"/>
                      <a:pt x="113221" y="3791323"/>
                    </a:cubicBezTo>
                    <a:cubicBezTo>
                      <a:pt x="111633" y="3767510"/>
                      <a:pt x="110956" y="3743619"/>
                      <a:pt x="108458" y="3719885"/>
                    </a:cubicBezTo>
                    <a:cubicBezTo>
                      <a:pt x="107773" y="3713376"/>
                      <a:pt x="103696" y="3707380"/>
                      <a:pt x="103696" y="3700835"/>
                    </a:cubicBezTo>
                    <a:cubicBezTo>
                      <a:pt x="103696" y="3665874"/>
                      <a:pt x="106132" y="3630944"/>
                      <a:pt x="108458" y="3596060"/>
                    </a:cubicBezTo>
                    <a:cubicBezTo>
                      <a:pt x="109215" y="3584700"/>
                      <a:pt x="110989" y="3557661"/>
                      <a:pt x="117983" y="3543673"/>
                    </a:cubicBezTo>
                    <a:cubicBezTo>
                      <a:pt x="157316" y="3465006"/>
                      <a:pt x="123183" y="3534794"/>
                      <a:pt x="184658" y="3457948"/>
                    </a:cubicBezTo>
                    <a:cubicBezTo>
                      <a:pt x="191008" y="3450010"/>
                      <a:pt x="196058" y="3440829"/>
                      <a:pt x="203708" y="3434135"/>
                    </a:cubicBezTo>
                    <a:cubicBezTo>
                      <a:pt x="209051" y="3429460"/>
                      <a:pt x="216981" y="3428736"/>
                      <a:pt x="222758" y="3424610"/>
                    </a:cubicBezTo>
                    <a:cubicBezTo>
                      <a:pt x="228239" y="3420695"/>
                      <a:pt x="231730" y="3414458"/>
                      <a:pt x="237046" y="3410323"/>
                    </a:cubicBezTo>
                    <a:cubicBezTo>
                      <a:pt x="246082" y="3403295"/>
                      <a:pt x="256882" y="3398668"/>
                      <a:pt x="265621" y="3391273"/>
                    </a:cubicBezTo>
                    <a:cubicBezTo>
                      <a:pt x="330445" y="3336421"/>
                      <a:pt x="268960" y="3378052"/>
                      <a:pt x="327533" y="3334123"/>
                    </a:cubicBezTo>
                    <a:cubicBezTo>
                      <a:pt x="336691" y="3327254"/>
                      <a:pt x="346292" y="3320963"/>
                      <a:pt x="356108" y="3315073"/>
                    </a:cubicBezTo>
                    <a:cubicBezTo>
                      <a:pt x="376988" y="3302545"/>
                      <a:pt x="424427" y="3286652"/>
                      <a:pt x="437071" y="3281735"/>
                    </a:cubicBezTo>
                    <a:cubicBezTo>
                      <a:pt x="516874" y="3250700"/>
                      <a:pt x="412212" y="3291707"/>
                      <a:pt x="479933" y="3262685"/>
                    </a:cubicBezTo>
                    <a:cubicBezTo>
                      <a:pt x="492743" y="3257195"/>
                      <a:pt x="504063" y="3255954"/>
                      <a:pt x="518033" y="3253160"/>
                    </a:cubicBezTo>
                    <a:cubicBezTo>
                      <a:pt x="527558" y="3248398"/>
                      <a:pt x="536913" y="3243280"/>
                      <a:pt x="546608" y="3238873"/>
                    </a:cubicBezTo>
                    <a:cubicBezTo>
                      <a:pt x="554391" y="3235335"/>
                      <a:pt x="562416" y="3232350"/>
                      <a:pt x="570421" y="3229348"/>
                    </a:cubicBezTo>
                    <a:cubicBezTo>
                      <a:pt x="575121" y="3227585"/>
                      <a:pt x="580218" y="3226830"/>
                      <a:pt x="584708" y="3224585"/>
                    </a:cubicBezTo>
                    <a:cubicBezTo>
                      <a:pt x="589828" y="3222025"/>
                      <a:pt x="593735" y="3217315"/>
                      <a:pt x="598996" y="3215060"/>
                    </a:cubicBezTo>
                    <a:cubicBezTo>
                      <a:pt x="605012" y="3212482"/>
                      <a:pt x="611836" y="3212368"/>
                      <a:pt x="618046" y="3210298"/>
                    </a:cubicBezTo>
                    <a:cubicBezTo>
                      <a:pt x="626156" y="3207595"/>
                      <a:pt x="634123" y="3204413"/>
                      <a:pt x="641858" y="3200773"/>
                    </a:cubicBezTo>
                    <a:cubicBezTo>
                      <a:pt x="661129" y="3191704"/>
                      <a:pt x="679958" y="3181723"/>
                      <a:pt x="699008" y="3172198"/>
                    </a:cubicBezTo>
                    <a:cubicBezTo>
                      <a:pt x="708533" y="3167435"/>
                      <a:pt x="717480" y="3161278"/>
                      <a:pt x="727583" y="3157910"/>
                    </a:cubicBezTo>
                    <a:cubicBezTo>
                      <a:pt x="764268" y="3145682"/>
                      <a:pt x="746836" y="3152114"/>
                      <a:pt x="779971" y="3138860"/>
                    </a:cubicBezTo>
                    <a:cubicBezTo>
                      <a:pt x="797433" y="3124573"/>
                      <a:pt x="812178" y="3106088"/>
                      <a:pt x="832358" y="3095998"/>
                    </a:cubicBezTo>
                    <a:cubicBezTo>
                      <a:pt x="859495" y="3082429"/>
                      <a:pt x="875724" y="3076444"/>
                      <a:pt x="899033" y="3053135"/>
                    </a:cubicBezTo>
                    <a:cubicBezTo>
                      <a:pt x="905383" y="3046785"/>
                      <a:pt x="911265" y="3039929"/>
                      <a:pt x="918083" y="3034085"/>
                    </a:cubicBezTo>
                    <a:cubicBezTo>
                      <a:pt x="941827" y="3013733"/>
                      <a:pt x="923791" y="3036951"/>
                      <a:pt x="946658" y="3010273"/>
                    </a:cubicBezTo>
                    <a:cubicBezTo>
                      <a:pt x="951824" y="3004246"/>
                      <a:pt x="955013" y="2996496"/>
                      <a:pt x="960946" y="2991223"/>
                    </a:cubicBezTo>
                    <a:cubicBezTo>
                      <a:pt x="969502" y="2983618"/>
                      <a:pt x="981050" y="2979874"/>
                      <a:pt x="989521" y="2972173"/>
                    </a:cubicBezTo>
                    <a:cubicBezTo>
                      <a:pt x="1006176" y="2957032"/>
                      <a:pt x="1008012" y="2942243"/>
                      <a:pt x="1027621" y="2934073"/>
                    </a:cubicBezTo>
                    <a:cubicBezTo>
                      <a:pt x="1041523" y="2928280"/>
                      <a:pt x="1057013" y="2926520"/>
                      <a:pt x="1070483" y="2919785"/>
                    </a:cubicBezTo>
                    <a:cubicBezTo>
                      <a:pt x="1076833" y="2916610"/>
                      <a:pt x="1082798" y="2912505"/>
                      <a:pt x="1089533" y="2910260"/>
                    </a:cubicBezTo>
                    <a:cubicBezTo>
                      <a:pt x="1119844" y="2900156"/>
                      <a:pt x="1134398" y="2899889"/>
                      <a:pt x="1165733" y="2895973"/>
                    </a:cubicBezTo>
                    <a:cubicBezTo>
                      <a:pt x="1217779" y="2882961"/>
                      <a:pt x="1190822" y="2887894"/>
                      <a:pt x="1246696" y="2881685"/>
                    </a:cubicBezTo>
                    <a:cubicBezTo>
                      <a:pt x="1258954" y="2878183"/>
                      <a:pt x="1286839" y="2872431"/>
                      <a:pt x="1299083" y="2862635"/>
                    </a:cubicBezTo>
                    <a:cubicBezTo>
                      <a:pt x="1309602" y="2854220"/>
                      <a:pt x="1318133" y="2843585"/>
                      <a:pt x="1327658" y="2834060"/>
                    </a:cubicBezTo>
                    <a:cubicBezTo>
                      <a:pt x="1334008" y="2827710"/>
                      <a:pt x="1342088" y="2822710"/>
                      <a:pt x="1346708" y="2815010"/>
                    </a:cubicBezTo>
                    <a:cubicBezTo>
                      <a:pt x="1357744" y="2796617"/>
                      <a:pt x="1364528" y="2782903"/>
                      <a:pt x="1380046" y="2767385"/>
                    </a:cubicBezTo>
                    <a:cubicBezTo>
                      <a:pt x="1385659" y="2761772"/>
                      <a:pt x="1392746" y="2757860"/>
                      <a:pt x="1399096" y="2753098"/>
                    </a:cubicBezTo>
                    <a:cubicBezTo>
                      <a:pt x="1407031" y="2729290"/>
                      <a:pt x="1399797" y="2745972"/>
                      <a:pt x="1418146" y="2719760"/>
                    </a:cubicBezTo>
                    <a:cubicBezTo>
                      <a:pt x="1424711" y="2710382"/>
                      <a:pt x="1430045" y="2700124"/>
                      <a:pt x="1437196" y="2691185"/>
                    </a:cubicBezTo>
                    <a:cubicBezTo>
                      <a:pt x="1442806" y="2684173"/>
                      <a:pt x="1450402" y="2678953"/>
                      <a:pt x="1456246" y="2672135"/>
                    </a:cubicBezTo>
                    <a:cubicBezTo>
                      <a:pt x="1459971" y="2667789"/>
                      <a:pt x="1462107" y="2662245"/>
                      <a:pt x="1465771" y="2657848"/>
                    </a:cubicBezTo>
                    <a:cubicBezTo>
                      <a:pt x="1470083" y="2652674"/>
                      <a:pt x="1475675" y="2648674"/>
                      <a:pt x="1480058" y="2643560"/>
                    </a:cubicBezTo>
                    <a:cubicBezTo>
                      <a:pt x="1485224" y="2637533"/>
                      <a:pt x="1487742" y="2628913"/>
                      <a:pt x="1494346" y="2624510"/>
                    </a:cubicBezTo>
                    <a:cubicBezTo>
                      <a:pt x="1600363" y="2553833"/>
                      <a:pt x="1515176" y="2619210"/>
                      <a:pt x="1575308" y="2586410"/>
                    </a:cubicBezTo>
                    <a:cubicBezTo>
                      <a:pt x="1599674" y="2573119"/>
                      <a:pt x="1599918" y="2566465"/>
                      <a:pt x="1622933" y="2557835"/>
                    </a:cubicBezTo>
                    <a:cubicBezTo>
                      <a:pt x="1635148" y="2553254"/>
                      <a:pt x="1644751" y="2554070"/>
                      <a:pt x="1656271" y="2548310"/>
                    </a:cubicBezTo>
                    <a:cubicBezTo>
                      <a:pt x="1661390" y="2545750"/>
                      <a:pt x="1664986" y="2540096"/>
                      <a:pt x="1670558" y="2538785"/>
                    </a:cubicBezTo>
                    <a:cubicBezTo>
                      <a:pt x="1692412" y="2533643"/>
                      <a:pt x="1712627" y="2539579"/>
                      <a:pt x="1737233" y="2529260"/>
                    </a:cubicBezTo>
                    <a:cubicBezTo>
                      <a:pt x="1761839" y="2518941"/>
                      <a:pt x="1801527" y="2487192"/>
                      <a:pt x="1818196" y="2476873"/>
                    </a:cubicBezTo>
                    <a:cubicBezTo>
                      <a:pt x="1834865" y="2466554"/>
                      <a:pt x="1830896" y="2470523"/>
                      <a:pt x="1837246" y="2467348"/>
                    </a:cubicBezTo>
                    <a:cubicBezTo>
                      <a:pt x="1847205" y="2437468"/>
                      <a:pt x="1833744" y="2468819"/>
                      <a:pt x="1861058" y="2438773"/>
                    </a:cubicBezTo>
                    <a:cubicBezTo>
                      <a:pt x="1871737" y="2427027"/>
                      <a:pt x="1879013" y="2412473"/>
                      <a:pt x="1889633" y="2400673"/>
                    </a:cubicBezTo>
                    <a:cubicBezTo>
                      <a:pt x="1900886" y="2388170"/>
                      <a:pt x="1955339" y="2327095"/>
                      <a:pt x="1984883" y="2319710"/>
                    </a:cubicBezTo>
                    <a:lnTo>
                      <a:pt x="2003933" y="2314948"/>
                    </a:lnTo>
                    <a:cubicBezTo>
                      <a:pt x="2010283" y="2311773"/>
                      <a:pt x="2016819" y="2308945"/>
                      <a:pt x="2022983" y="2305423"/>
                    </a:cubicBezTo>
                    <a:cubicBezTo>
                      <a:pt x="2027953" y="2302583"/>
                      <a:pt x="2031956" y="2298024"/>
                      <a:pt x="2037271" y="2295898"/>
                    </a:cubicBezTo>
                    <a:cubicBezTo>
                      <a:pt x="2048001" y="2291606"/>
                      <a:pt x="2059644" y="2290028"/>
                      <a:pt x="2070608" y="2286373"/>
                    </a:cubicBezTo>
                    <a:cubicBezTo>
                      <a:pt x="2078718" y="2283670"/>
                      <a:pt x="2086416" y="2279850"/>
                      <a:pt x="2094421" y="2276848"/>
                    </a:cubicBezTo>
                    <a:cubicBezTo>
                      <a:pt x="2099121" y="2275085"/>
                      <a:pt x="2104008" y="2273848"/>
                      <a:pt x="2108708" y="2272085"/>
                    </a:cubicBezTo>
                    <a:cubicBezTo>
                      <a:pt x="2116713" y="2269083"/>
                      <a:pt x="2124088" y="2263965"/>
                      <a:pt x="2132521" y="2262560"/>
                    </a:cubicBezTo>
                    <a:cubicBezTo>
                      <a:pt x="2152938" y="2259157"/>
                      <a:pt x="2173837" y="2259858"/>
                      <a:pt x="2194433" y="2257798"/>
                    </a:cubicBezTo>
                    <a:cubicBezTo>
                      <a:pt x="2222869" y="2254954"/>
                      <a:pt x="2223517" y="2254098"/>
                      <a:pt x="2246821" y="2248273"/>
                    </a:cubicBezTo>
                    <a:cubicBezTo>
                      <a:pt x="2254758" y="2243510"/>
                      <a:pt x="2262174" y="2237744"/>
                      <a:pt x="2270633" y="2233985"/>
                    </a:cubicBezTo>
                    <a:cubicBezTo>
                      <a:pt x="2276614" y="2231327"/>
                      <a:pt x="2283293" y="2230643"/>
                      <a:pt x="2289683" y="2229223"/>
                    </a:cubicBezTo>
                    <a:cubicBezTo>
                      <a:pt x="2324162" y="2221561"/>
                      <a:pt x="2302255" y="2228207"/>
                      <a:pt x="2327783" y="2219698"/>
                    </a:cubicBezTo>
                    <a:cubicBezTo>
                      <a:pt x="2354927" y="2192554"/>
                      <a:pt x="2327541" y="2215039"/>
                      <a:pt x="2361121" y="2200648"/>
                    </a:cubicBezTo>
                    <a:cubicBezTo>
                      <a:pt x="2366382" y="2198393"/>
                      <a:pt x="2370125" y="2193324"/>
                      <a:pt x="2375408" y="2191123"/>
                    </a:cubicBezTo>
                    <a:cubicBezTo>
                      <a:pt x="2389310" y="2185330"/>
                      <a:pt x="2418271" y="2176835"/>
                      <a:pt x="2418271" y="2176835"/>
                    </a:cubicBezTo>
                    <a:cubicBezTo>
                      <a:pt x="2421446" y="2170485"/>
                      <a:pt x="2422156" y="2162098"/>
                      <a:pt x="2427796" y="2157785"/>
                    </a:cubicBezTo>
                    <a:cubicBezTo>
                      <a:pt x="2481901" y="2116411"/>
                      <a:pt x="2484544" y="2124671"/>
                      <a:pt x="2527808" y="2100635"/>
                    </a:cubicBezTo>
                    <a:cubicBezTo>
                      <a:pt x="2547087" y="2089925"/>
                      <a:pt x="2564036" y="2074273"/>
                      <a:pt x="2584958" y="2067298"/>
                    </a:cubicBezTo>
                    <a:cubicBezTo>
                      <a:pt x="2589721" y="2065710"/>
                      <a:pt x="2594756" y="2064780"/>
                      <a:pt x="2599246" y="2062535"/>
                    </a:cubicBezTo>
                    <a:cubicBezTo>
                      <a:pt x="2607525" y="2058395"/>
                      <a:pt x="2614908" y="2052636"/>
                      <a:pt x="2623058" y="2048248"/>
                    </a:cubicBezTo>
                    <a:cubicBezTo>
                      <a:pt x="2635560" y="2041516"/>
                      <a:pt x="2648291" y="2035203"/>
                      <a:pt x="2661158" y="2029198"/>
                    </a:cubicBezTo>
                    <a:cubicBezTo>
                      <a:pt x="2672114" y="2024085"/>
                      <a:pt x="2683851" y="2020642"/>
                      <a:pt x="2694496" y="2014910"/>
                    </a:cubicBezTo>
                    <a:cubicBezTo>
                      <a:pt x="2747271" y="1986492"/>
                      <a:pt x="2697981" y="2004076"/>
                      <a:pt x="2756408" y="1976810"/>
                    </a:cubicBezTo>
                    <a:cubicBezTo>
                      <a:pt x="2768699" y="1971074"/>
                      <a:pt x="2782041" y="1967866"/>
                      <a:pt x="2794508" y="1962523"/>
                    </a:cubicBezTo>
                    <a:cubicBezTo>
                      <a:pt x="2816671" y="1953025"/>
                      <a:pt x="2818120" y="1948286"/>
                      <a:pt x="2837371" y="1943473"/>
                    </a:cubicBezTo>
                    <a:cubicBezTo>
                      <a:pt x="2845224" y="1941510"/>
                      <a:pt x="2853374" y="1940840"/>
                      <a:pt x="2861183" y="1938710"/>
                    </a:cubicBezTo>
                    <a:cubicBezTo>
                      <a:pt x="2870869" y="1936068"/>
                      <a:pt x="2880141" y="1932070"/>
                      <a:pt x="2889758" y="1929185"/>
                    </a:cubicBezTo>
                    <a:cubicBezTo>
                      <a:pt x="2914782" y="1921678"/>
                      <a:pt x="2907359" y="1926094"/>
                      <a:pt x="2937383" y="1919660"/>
                    </a:cubicBezTo>
                    <a:cubicBezTo>
                      <a:pt x="2950183" y="1916917"/>
                      <a:pt x="2962646" y="1912702"/>
                      <a:pt x="2975483" y="1910135"/>
                    </a:cubicBezTo>
                    <a:cubicBezTo>
                      <a:pt x="2991358" y="1906960"/>
                      <a:pt x="3007749" y="1905729"/>
                      <a:pt x="3023108" y="1900610"/>
                    </a:cubicBezTo>
                    <a:cubicBezTo>
                      <a:pt x="3027871" y="1899023"/>
                      <a:pt x="3032526" y="1897066"/>
                      <a:pt x="3037396" y="1895848"/>
                    </a:cubicBezTo>
                    <a:cubicBezTo>
                      <a:pt x="3061957" y="1889708"/>
                      <a:pt x="3064811" y="1892910"/>
                      <a:pt x="3089783" y="1881560"/>
                    </a:cubicBezTo>
                    <a:cubicBezTo>
                      <a:pt x="3117780" y="1868835"/>
                      <a:pt x="3111345" y="1865598"/>
                      <a:pt x="3137408" y="1848223"/>
                    </a:cubicBezTo>
                    <a:cubicBezTo>
                      <a:pt x="3148057" y="1841123"/>
                      <a:pt x="3160223" y="1836458"/>
                      <a:pt x="3170746" y="1829173"/>
                    </a:cubicBezTo>
                    <a:cubicBezTo>
                      <a:pt x="3207038" y="1804047"/>
                      <a:pt x="3190845" y="1812866"/>
                      <a:pt x="3213608" y="1786310"/>
                    </a:cubicBezTo>
                    <a:cubicBezTo>
                      <a:pt x="3229340" y="1767956"/>
                      <a:pt x="3231305" y="1771522"/>
                      <a:pt x="3251708" y="1752973"/>
                    </a:cubicBezTo>
                    <a:cubicBezTo>
                      <a:pt x="3261675" y="1743912"/>
                      <a:pt x="3270758" y="1733923"/>
                      <a:pt x="3280283" y="1724398"/>
                    </a:cubicBezTo>
                    <a:cubicBezTo>
                      <a:pt x="3285046" y="1719635"/>
                      <a:pt x="3288181" y="1712240"/>
                      <a:pt x="3294571" y="1710110"/>
                    </a:cubicBezTo>
                    <a:lnTo>
                      <a:pt x="3308858" y="1705348"/>
                    </a:lnTo>
                    <a:cubicBezTo>
                      <a:pt x="3321468" y="1695890"/>
                      <a:pt x="3347362" y="1676977"/>
                      <a:pt x="3356483" y="1667248"/>
                    </a:cubicBezTo>
                    <a:cubicBezTo>
                      <a:pt x="3371915" y="1650788"/>
                      <a:pt x="3382215" y="1629544"/>
                      <a:pt x="3399346" y="1614860"/>
                    </a:cubicBezTo>
                    <a:cubicBezTo>
                      <a:pt x="3410458" y="1605335"/>
                      <a:pt x="3422334" y="1596634"/>
                      <a:pt x="3432683" y="1586285"/>
                    </a:cubicBezTo>
                    <a:cubicBezTo>
                      <a:pt x="3438296" y="1580672"/>
                      <a:pt x="3441587" y="1573068"/>
                      <a:pt x="3446971" y="1567235"/>
                    </a:cubicBezTo>
                    <a:cubicBezTo>
                      <a:pt x="3487861" y="1522938"/>
                      <a:pt x="3476410" y="1532427"/>
                      <a:pt x="3513646" y="1510085"/>
                    </a:cubicBezTo>
                    <a:cubicBezTo>
                      <a:pt x="3516821" y="1505323"/>
                      <a:pt x="3519446" y="1500144"/>
                      <a:pt x="3523171" y="1495798"/>
                    </a:cubicBezTo>
                    <a:cubicBezTo>
                      <a:pt x="3533395" y="1483870"/>
                      <a:pt x="3547799" y="1470880"/>
                      <a:pt x="3561271" y="1462460"/>
                    </a:cubicBezTo>
                    <a:cubicBezTo>
                      <a:pt x="3567291" y="1458697"/>
                      <a:pt x="3573971" y="1456110"/>
                      <a:pt x="3580321" y="1452935"/>
                    </a:cubicBezTo>
                    <a:cubicBezTo>
                      <a:pt x="3597784" y="1426742"/>
                      <a:pt x="3580321" y="1448967"/>
                      <a:pt x="3604133" y="1429123"/>
                    </a:cubicBezTo>
                    <a:cubicBezTo>
                      <a:pt x="3609307" y="1424811"/>
                      <a:pt x="3613415" y="1419341"/>
                      <a:pt x="3618421" y="1414835"/>
                    </a:cubicBezTo>
                    <a:cubicBezTo>
                      <a:pt x="3651627" y="1384949"/>
                      <a:pt x="3650943" y="1389747"/>
                      <a:pt x="3680333" y="1357685"/>
                    </a:cubicBezTo>
                    <a:cubicBezTo>
                      <a:pt x="3688711" y="1348545"/>
                      <a:pt x="3696707" y="1339029"/>
                      <a:pt x="3704146" y="1329110"/>
                    </a:cubicBezTo>
                    <a:cubicBezTo>
                      <a:pt x="3711015" y="1319952"/>
                      <a:pt x="3715101" y="1308630"/>
                      <a:pt x="3723196" y="1300535"/>
                    </a:cubicBezTo>
                    <a:cubicBezTo>
                      <a:pt x="3726746" y="1296985"/>
                      <a:pt x="3732721" y="1297360"/>
                      <a:pt x="3737483" y="1295773"/>
                    </a:cubicBezTo>
                    <a:cubicBezTo>
                      <a:pt x="3774384" y="1245033"/>
                      <a:pt x="3770058" y="1247680"/>
                      <a:pt x="3808921" y="1205285"/>
                    </a:cubicBezTo>
                    <a:cubicBezTo>
                      <a:pt x="3814989" y="1198665"/>
                      <a:pt x="3820959" y="1191845"/>
                      <a:pt x="3827971" y="1186235"/>
                    </a:cubicBezTo>
                    <a:cubicBezTo>
                      <a:pt x="3844832" y="1172746"/>
                      <a:pt x="3861045" y="1157791"/>
                      <a:pt x="3880358" y="1148135"/>
                    </a:cubicBezTo>
                    <a:cubicBezTo>
                      <a:pt x="3886708" y="1144960"/>
                      <a:pt x="3893592" y="1142681"/>
                      <a:pt x="3899408" y="1138610"/>
                    </a:cubicBezTo>
                    <a:cubicBezTo>
                      <a:pt x="3909565" y="1131500"/>
                      <a:pt x="3917424" y="1121296"/>
                      <a:pt x="3927983" y="1114798"/>
                    </a:cubicBezTo>
                    <a:cubicBezTo>
                      <a:pt x="3938280" y="1108462"/>
                      <a:pt x="3950507" y="1105917"/>
                      <a:pt x="3961321" y="1100510"/>
                    </a:cubicBezTo>
                    <a:cubicBezTo>
                      <a:pt x="3982797" y="1089772"/>
                      <a:pt x="3985568" y="1085232"/>
                      <a:pt x="4004183" y="1071935"/>
                    </a:cubicBezTo>
                    <a:cubicBezTo>
                      <a:pt x="4008841" y="1068608"/>
                      <a:pt x="4013210" y="1064665"/>
                      <a:pt x="4018471" y="1062410"/>
                    </a:cubicBezTo>
                    <a:cubicBezTo>
                      <a:pt x="4024487" y="1059832"/>
                      <a:pt x="4031357" y="1059849"/>
                      <a:pt x="4037521" y="1057648"/>
                    </a:cubicBezTo>
                    <a:cubicBezTo>
                      <a:pt x="4106849" y="1032889"/>
                      <a:pt x="4061087" y="1042608"/>
                      <a:pt x="4113721" y="1033835"/>
                    </a:cubicBezTo>
                    <a:cubicBezTo>
                      <a:pt x="4138422" y="1021484"/>
                      <a:pt x="4130743" y="1024201"/>
                      <a:pt x="4161346" y="1014785"/>
                    </a:cubicBezTo>
                    <a:cubicBezTo>
                      <a:pt x="4172392" y="1011386"/>
                      <a:pt x="4183350" y="1007526"/>
                      <a:pt x="4194683" y="1005260"/>
                    </a:cubicBezTo>
                    <a:cubicBezTo>
                      <a:pt x="4207233" y="1002750"/>
                      <a:pt x="4220179" y="1002722"/>
                      <a:pt x="4232783" y="1000498"/>
                    </a:cubicBezTo>
                    <a:cubicBezTo>
                      <a:pt x="4247196" y="997955"/>
                      <a:pt x="4261358" y="994148"/>
                      <a:pt x="4275646" y="990973"/>
                    </a:cubicBezTo>
                    <a:cubicBezTo>
                      <a:pt x="4290222" y="983685"/>
                      <a:pt x="4302699" y="976787"/>
                      <a:pt x="4318508" y="971923"/>
                    </a:cubicBezTo>
                    <a:cubicBezTo>
                      <a:pt x="4331020" y="968073"/>
                      <a:pt x="4343908" y="965573"/>
                      <a:pt x="4356608" y="962398"/>
                    </a:cubicBezTo>
                    <a:cubicBezTo>
                      <a:pt x="4361371" y="959223"/>
                      <a:pt x="4365776" y="955433"/>
                      <a:pt x="4370896" y="952873"/>
                    </a:cubicBezTo>
                    <a:cubicBezTo>
                      <a:pt x="4382284" y="947179"/>
                      <a:pt x="4396631" y="942707"/>
                      <a:pt x="4408996" y="938585"/>
                    </a:cubicBezTo>
                    <a:cubicBezTo>
                      <a:pt x="4415346" y="933823"/>
                      <a:pt x="4421587" y="928912"/>
                      <a:pt x="4428046" y="924298"/>
                    </a:cubicBezTo>
                    <a:cubicBezTo>
                      <a:pt x="4443551" y="913223"/>
                      <a:pt x="4448098" y="913436"/>
                      <a:pt x="4461383" y="895723"/>
                    </a:cubicBezTo>
                    <a:cubicBezTo>
                      <a:pt x="4465643" y="890043"/>
                      <a:pt x="4466648" y="882353"/>
                      <a:pt x="4470908" y="876673"/>
                    </a:cubicBezTo>
                    <a:cubicBezTo>
                      <a:pt x="4476296" y="869489"/>
                      <a:pt x="4484445" y="864712"/>
                      <a:pt x="4489958" y="857623"/>
                    </a:cubicBezTo>
                    <a:cubicBezTo>
                      <a:pt x="4508503" y="833780"/>
                      <a:pt x="4500939" y="835663"/>
                      <a:pt x="4513771" y="809998"/>
                    </a:cubicBezTo>
                    <a:cubicBezTo>
                      <a:pt x="4517911" y="801719"/>
                      <a:pt x="4523296" y="794123"/>
                      <a:pt x="4528058" y="786185"/>
                    </a:cubicBezTo>
                    <a:cubicBezTo>
                      <a:pt x="4539776" y="657305"/>
                      <a:pt x="4524261" y="798184"/>
                      <a:pt x="4542346" y="695698"/>
                    </a:cubicBezTo>
                    <a:cubicBezTo>
                      <a:pt x="4550041" y="652089"/>
                      <a:pt x="4545656" y="629041"/>
                      <a:pt x="4551871" y="581398"/>
                    </a:cubicBezTo>
                    <a:cubicBezTo>
                      <a:pt x="4553564" y="568417"/>
                      <a:pt x="4558221" y="555998"/>
                      <a:pt x="4561396" y="543298"/>
                    </a:cubicBezTo>
                    <a:cubicBezTo>
                      <a:pt x="4562983" y="529010"/>
                      <a:pt x="4564445" y="514708"/>
                      <a:pt x="4566158" y="500435"/>
                    </a:cubicBezTo>
                    <a:cubicBezTo>
                      <a:pt x="4569208" y="475020"/>
                      <a:pt x="4572856" y="449676"/>
                      <a:pt x="4575683" y="424235"/>
                    </a:cubicBezTo>
                    <a:cubicBezTo>
                      <a:pt x="4577271" y="409948"/>
                      <a:pt x="4578733" y="395646"/>
                      <a:pt x="4580446" y="381373"/>
                    </a:cubicBezTo>
                    <a:cubicBezTo>
                      <a:pt x="4598454" y="231316"/>
                      <a:pt x="4583242" y="358018"/>
                      <a:pt x="4594733" y="271835"/>
                    </a:cubicBezTo>
                    <a:cubicBezTo>
                      <a:pt x="4596425" y="259148"/>
                      <a:pt x="4597272" y="246339"/>
                      <a:pt x="4599496" y="233735"/>
                    </a:cubicBezTo>
                    <a:cubicBezTo>
                      <a:pt x="4602040" y="219322"/>
                      <a:pt x="4606478" y="205286"/>
                      <a:pt x="4609021" y="190873"/>
                    </a:cubicBezTo>
                    <a:cubicBezTo>
                      <a:pt x="4611245" y="178269"/>
                      <a:pt x="4611273" y="165323"/>
                      <a:pt x="4613783" y="152773"/>
                    </a:cubicBezTo>
                    <a:cubicBezTo>
                      <a:pt x="4616049" y="141440"/>
                      <a:pt x="4620505" y="130647"/>
                      <a:pt x="4623308" y="119435"/>
                    </a:cubicBezTo>
                    <a:cubicBezTo>
                      <a:pt x="4625271" y="111582"/>
                      <a:pt x="4625511" y="103302"/>
                      <a:pt x="4628071" y="95623"/>
                    </a:cubicBezTo>
                    <a:cubicBezTo>
                      <a:pt x="4630316" y="88888"/>
                      <a:pt x="4634713" y="83061"/>
                      <a:pt x="4637596" y="76573"/>
                    </a:cubicBezTo>
                    <a:cubicBezTo>
                      <a:pt x="4641068" y="68761"/>
                      <a:pt x="4642723" y="60091"/>
                      <a:pt x="4647121" y="52760"/>
                    </a:cubicBezTo>
                    <a:cubicBezTo>
                      <a:pt x="4655095" y="39470"/>
                      <a:pt x="4670561" y="21990"/>
                      <a:pt x="4685221" y="14660"/>
                    </a:cubicBezTo>
                    <a:cubicBezTo>
                      <a:pt x="4691075" y="11733"/>
                      <a:pt x="4697921" y="11485"/>
                      <a:pt x="4704271" y="9898"/>
                    </a:cubicBezTo>
                    <a:cubicBezTo>
                      <a:pt x="4710621" y="6723"/>
                      <a:pt x="4716229" y="695"/>
                      <a:pt x="4723321" y="373"/>
                    </a:cubicBezTo>
                    <a:cubicBezTo>
                      <a:pt x="4755572" y="-1093"/>
                      <a:pt x="4811720" y="1375"/>
                      <a:pt x="4847146" y="14660"/>
                    </a:cubicBezTo>
                    <a:cubicBezTo>
                      <a:pt x="4859846" y="19423"/>
                      <a:pt x="4873114" y="22882"/>
                      <a:pt x="4885246" y="28948"/>
                    </a:cubicBezTo>
                    <a:cubicBezTo>
                      <a:pt x="4952947" y="62799"/>
                      <a:pt x="4845386" y="23598"/>
                      <a:pt x="4932871" y="52760"/>
                    </a:cubicBezTo>
                    <a:cubicBezTo>
                      <a:pt x="4962556" y="92342"/>
                      <a:pt x="4928871" y="52418"/>
                      <a:pt x="4970971" y="86098"/>
                    </a:cubicBezTo>
                    <a:cubicBezTo>
                      <a:pt x="4985309" y="97569"/>
                      <a:pt x="5002859" y="118830"/>
                      <a:pt x="5013833" y="133723"/>
                    </a:cubicBezTo>
                    <a:cubicBezTo>
                      <a:pt x="5030035" y="155711"/>
                      <a:pt x="5045795" y="178023"/>
                      <a:pt x="5061458" y="200398"/>
                    </a:cubicBezTo>
                    <a:cubicBezTo>
                      <a:pt x="5068023" y="209776"/>
                      <a:pt x="5073357" y="220034"/>
                      <a:pt x="5080508" y="228973"/>
                    </a:cubicBezTo>
                    <a:cubicBezTo>
                      <a:pt x="5086858" y="236910"/>
                      <a:pt x="5093729" y="244458"/>
                      <a:pt x="5099558" y="252785"/>
                    </a:cubicBezTo>
                    <a:cubicBezTo>
                      <a:pt x="5104867" y="260368"/>
                      <a:pt x="5108537" y="269015"/>
                      <a:pt x="5113846" y="276598"/>
                    </a:cubicBezTo>
                    <a:cubicBezTo>
                      <a:pt x="5119675" y="284925"/>
                      <a:pt x="5126917" y="292189"/>
                      <a:pt x="5132896" y="300410"/>
                    </a:cubicBezTo>
                    <a:cubicBezTo>
                      <a:pt x="5139629" y="309668"/>
                      <a:pt x="5145946" y="319236"/>
                      <a:pt x="5151946" y="328985"/>
                    </a:cubicBezTo>
                    <a:cubicBezTo>
                      <a:pt x="5158654" y="339885"/>
                      <a:pt x="5163468" y="351972"/>
                      <a:pt x="5170996" y="362323"/>
                    </a:cubicBezTo>
                    <a:cubicBezTo>
                      <a:pt x="5180977" y="376047"/>
                      <a:pt x="5218737" y="405244"/>
                      <a:pt x="5228146" y="409948"/>
                    </a:cubicBezTo>
                    <a:cubicBezTo>
                      <a:pt x="5234496" y="413123"/>
                      <a:pt x="5240604" y="416836"/>
                      <a:pt x="5247196" y="419473"/>
                    </a:cubicBezTo>
                    <a:cubicBezTo>
                      <a:pt x="5256518" y="423202"/>
                      <a:pt x="5266631" y="424843"/>
                      <a:pt x="5275771" y="428998"/>
                    </a:cubicBezTo>
                    <a:cubicBezTo>
                      <a:pt x="5318003" y="448194"/>
                      <a:pt x="5290943" y="453063"/>
                      <a:pt x="5356733" y="471860"/>
                    </a:cubicBezTo>
                    <a:lnTo>
                      <a:pt x="5390071" y="481385"/>
                    </a:lnTo>
                    <a:cubicBezTo>
                      <a:pt x="5394879" y="482828"/>
                      <a:pt x="5399809" y="484025"/>
                      <a:pt x="5404358" y="486148"/>
                    </a:cubicBezTo>
                    <a:cubicBezTo>
                      <a:pt x="5423658" y="495155"/>
                      <a:pt x="5442458" y="505198"/>
                      <a:pt x="5461508" y="514723"/>
                    </a:cubicBezTo>
                    <a:cubicBezTo>
                      <a:pt x="5471033" y="519485"/>
                      <a:pt x="5479980" y="525642"/>
                      <a:pt x="5490083" y="529010"/>
                    </a:cubicBezTo>
                    <a:cubicBezTo>
                      <a:pt x="5513502" y="536816"/>
                      <a:pt x="5518086" y="536848"/>
                      <a:pt x="5537708" y="548060"/>
                    </a:cubicBezTo>
                    <a:cubicBezTo>
                      <a:pt x="5578436" y="571333"/>
                      <a:pt x="5519910" y="541192"/>
                      <a:pt x="5571046" y="571873"/>
                    </a:cubicBezTo>
                    <a:cubicBezTo>
                      <a:pt x="5580178" y="577352"/>
                      <a:pt x="5590637" y="580443"/>
                      <a:pt x="5599621" y="586160"/>
                    </a:cubicBezTo>
                    <a:cubicBezTo>
                      <a:pt x="5608197" y="591617"/>
                      <a:pt x="5615106" y="599381"/>
                      <a:pt x="5623433" y="605210"/>
                    </a:cubicBezTo>
                    <a:cubicBezTo>
                      <a:pt x="5631016" y="610519"/>
                      <a:pt x="5639713" y="614118"/>
                      <a:pt x="5647246" y="619498"/>
                    </a:cubicBezTo>
                    <a:cubicBezTo>
                      <a:pt x="5661975" y="630018"/>
                      <a:pt x="5675048" y="642795"/>
                      <a:pt x="5690108" y="652835"/>
                    </a:cubicBezTo>
                    <a:cubicBezTo>
                      <a:pt x="5699633" y="659185"/>
                      <a:pt x="5711655" y="662849"/>
                      <a:pt x="5718683" y="671885"/>
                    </a:cubicBezTo>
                    <a:cubicBezTo>
                      <a:pt x="5729796" y="686173"/>
                      <a:pt x="5738278" y="702968"/>
                      <a:pt x="5752021" y="714748"/>
                    </a:cubicBezTo>
                    <a:cubicBezTo>
                      <a:pt x="5763133" y="724273"/>
                      <a:pt x="5775773" y="732263"/>
                      <a:pt x="5785358" y="743323"/>
                    </a:cubicBezTo>
                    <a:cubicBezTo>
                      <a:pt x="5796604" y="756299"/>
                      <a:pt x="5804979" y="771533"/>
                      <a:pt x="5813933" y="786185"/>
                    </a:cubicBezTo>
                    <a:cubicBezTo>
                      <a:pt x="5831479" y="814897"/>
                      <a:pt x="5842674" y="835327"/>
                      <a:pt x="5852033" y="867148"/>
                    </a:cubicBezTo>
                    <a:cubicBezTo>
                      <a:pt x="5862840" y="903893"/>
                      <a:pt x="5861154" y="919906"/>
                      <a:pt x="5871083" y="957635"/>
                    </a:cubicBezTo>
                    <a:cubicBezTo>
                      <a:pt x="5874916" y="972200"/>
                      <a:pt x="5881340" y="985987"/>
                      <a:pt x="5885371" y="1000498"/>
                    </a:cubicBezTo>
                    <a:cubicBezTo>
                      <a:pt x="5909542" y="1087513"/>
                      <a:pt x="5880786" y="1001099"/>
                      <a:pt x="5904421" y="1081460"/>
                    </a:cubicBezTo>
                    <a:cubicBezTo>
                      <a:pt x="5908670" y="1095909"/>
                      <a:pt x="5914216" y="1109948"/>
                      <a:pt x="5918708" y="1124323"/>
                    </a:cubicBezTo>
                    <a:cubicBezTo>
                      <a:pt x="5922155" y="1135354"/>
                      <a:pt x="5924578" y="1146696"/>
                      <a:pt x="5928233" y="1157660"/>
                    </a:cubicBezTo>
                    <a:cubicBezTo>
                      <a:pt x="5930936" y="1165770"/>
                      <a:pt x="5935055" y="1173363"/>
                      <a:pt x="5937758" y="1181473"/>
                    </a:cubicBezTo>
                    <a:cubicBezTo>
                      <a:pt x="5960238" y="1248912"/>
                      <a:pt x="5932653" y="1180673"/>
                      <a:pt x="5961571" y="1248148"/>
                    </a:cubicBezTo>
                    <a:cubicBezTo>
                      <a:pt x="5978903" y="1334817"/>
                      <a:pt x="5949869" y="1203517"/>
                      <a:pt x="5980621" y="1295773"/>
                    </a:cubicBezTo>
                    <a:cubicBezTo>
                      <a:pt x="5984171" y="1306422"/>
                      <a:pt x="5982299" y="1318317"/>
                      <a:pt x="5985383" y="1329110"/>
                    </a:cubicBezTo>
                    <a:cubicBezTo>
                      <a:pt x="5988704" y="1340735"/>
                      <a:pt x="5994908" y="1351335"/>
                      <a:pt x="5999671" y="1362448"/>
                    </a:cubicBezTo>
                    <a:cubicBezTo>
                      <a:pt x="6004433" y="1398960"/>
                      <a:pt x="6008750" y="1435534"/>
                      <a:pt x="6013958" y="1471985"/>
                    </a:cubicBezTo>
                    <a:cubicBezTo>
                      <a:pt x="6015546" y="1483098"/>
                      <a:pt x="6016876" y="1494250"/>
                      <a:pt x="6018721" y="1505323"/>
                    </a:cubicBezTo>
                    <a:cubicBezTo>
                      <a:pt x="6020052" y="1513307"/>
                      <a:pt x="6021896" y="1521198"/>
                      <a:pt x="6023483" y="1529135"/>
                    </a:cubicBezTo>
                    <a:cubicBezTo>
                      <a:pt x="6025071" y="1556123"/>
                      <a:pt x="6026061" y="1583152"/>
                      <a:pt x="6028246" y="1610098"/>
                    </a:cubicBezTo>
                    <a:cubicBezTo>
                      <a:pt x="6030825" y="1641902"/>
                      <a:pt x="6037771" y="1705348"/>
                      <a:pt x="6037771" y="1705348"/>
                    </a:cubicBezTo>
                    <a:cubicBezTo>
                      <a:pt x="6036183" y="1786310"/>
                      <a:pt x="6036860" y="1867349"/>
                      <a:pt x="6033008" y="1948235"/>
                    </a:cubicBezTo>
                    <a:cubicBezTo>
                      <a:pt x="6029796" y="2015690"/>
                      <a:pt x="6029664" y="1988262"/>
                      <a:pt x="6009196" y="2029198"/>
                    </a:cubicBezTo>
                    <a:cubicBezTo>
                      <a:pt x="6005373" y="2036844"/>
                      <a:pt x="6004920" y="2046262"/>
                      <a:pt x="5999671" y="2053010"/>
                    </a:cubicBezTo>
                    <a:cubicBezTo>
                      <a:pt x="5986083" y="2070480"/>
                      <a:pt x="5978516" y="2071174"/>
                      <a:pt x="5961571" y="2076823"/>
                    </a:cubicBezTo>
                    <a:cubicBezTo>
                      <a:pt x="5925058" y="2073648"/>
                      <a:pt x="5888362" y="2072142"/>
                      <a:pt x="5852033" y="2067298"/>
                    </a:cubicBezTo>
                    <a:cubicBezTo>
                      <a:pt x="5837812" y="2065402"/>
                      <a:pt x="5804666" y="2052404"/>
                      <a:pt x="5790121" y="2048248"/>
                    </a:cubicBezTo>
                    <a:cubicBezTo>
                      <a:pt x="5777534" y="2044652"/>
                      <a:pt x="5764533" y="2042573"/>
                      <a:pt x="5752021" y="2038723"/>
                    </a:cubicBezTo>
                    <a:cubicBezTo>
                      <a:pt x="5743850" y="2036209"/>
                      <a:pt x="5736318" y="2031902"/>
                      <a:pt x="5728208" y="2029198"/>
                    </a:cubicBezTo>
                    <a:cubicBezTo>
                      <a:pt x="5721998" y="2027128"/>
                      <a:pt x="5715368" y="2026505"/>
                      <a:pt x="5709158" y="2024435"/>
                    </a:cubicBezTo>
                    <a:cubicBezTo>
                      <a:pt x="5701048" y="2021732"/>
                      <a:pt x="5693640" y="2016983"/>
                      <a:pt x="5685346" y="2014910"/>
                    </a:cubicBezTo>
                    <a:cubicBezTo>
                      <a:pt x="5674456" y="2012188"/>
                      <a:pt x="5663121" y="2011735"/>
                      <a:pt x="5652008" y="2010148"/>
                    </a:cubicBezTo>
                    <a:cubicBezTo>
                      <a:pt x="5642483" y="2006973"/>
                      <a:pt x="5633050" y="2003508"/>
                      <a:pt x="5623433" y="2000623"/>
                    </a:cubicBezTo>
                    <a:cubicBezTo>
                      <a:pt x="5617164" y="1998742"/>
                      <a:pt x="5610593" y="1997930"/>
                      <a:pt x="5604383" y="1995860"/>
                    </a:cubicBezTo>
                    <a:cubicBezTo>
                      <a:pt x="5596273" y="1993157"/>
                      <a:pt x="5588605" y="1989257"/>
                      <a:pt x="5580571" y="1986335"/>
                    </a:cubicBezTo>
                    <a:cubicBezTo>
                      <a:pt x="5571135" y="1982904"/>
                      <a:pt x="5561171" y="1980888"/>
                      <a:pt x="5551996" y="1976810"/>
                    </a:cubicBezTo>
                    <a:cubicBezTo>
                      <a:pt x="5509713" y="1958018"/>
                      <a:pt x="5569046" y="1975119"/>
                      <a:pt x="5518658" y="1962523"/>
                    </a:cubicBezTo>
                    <a:cubicBezTo>
                      <a:pt x="5517071" y="1957760"/>
                      <a:pt x="5517648" y="1951570"/>
                      <a:pt x="5513896" y="1948235"/>
                    </a:cubicBezTo>
                    <a:cubicBezTo>
                      <a:pt x="5502703" y="1938285"/>
                      <a:pt x="5487777" y="1933409"/>
                      <a:pt x="5475796" y="1924423"/>
                    </a:cubicBezTo>
                    <a:cubicBezTo>
                      <a:pt x="5449907" y="1905005"/>
                      <a:pt x="5464116" y="1913083"/>
                      <a:pt x="5432933" y="1900610"/>
                    </a:cubicBezTo>
                    <a:cubicBezTo>
                      <a:pt x="5411826" y="1873472"/>
                      <a:pt x="5393398" y="1846123"/>
                      <a:pt x="5366258" y="1824410"/>
                    </a:cubicBezTo>
                    <a:cubicBezTo>
                      <a:pt x="5358321" y="1818060"/>
                      <a:pt x="5351538" y="1809906"/>
                      <a:pt x="5342446" y="1805360"/>
                    </a:cubicBezTo>
                    <a:cubicBezTo>
                      <a:pt x="5335206" y="1801740"/>
                      <a:pt x="5326571" y="1802185"/>
                      <a:pt x="5318633" y="1800598"/>
                    </a:cubicBezTo>
                    <a:cubicBezTo>
                      <a:pt x="5296414" y="1787901"/>
                      <a:pt x="5270732" y="1772408"/>
                      <a:pt x="5247196" y="1762498"/>
                    </a:cubicBezTo>
                    <a:cubicBezTo>
                      <a:pt x="5203890" y="1744264"/>
                      <a:pt x="5142667" y="1726819"/>
                      <a:pt x="5099558" y="1719635"/>
                    </a:cubicBezTo>
                    <a:lnTo>
                      <a:pt x="5070983" y="1714873"/>
                    </a:lnTo>
                    <a:cubicBezTo>
                      <a:pt x="5063019" y="1713425"/>
                      <a:pt x="5055203" y="1711114"/>
                      <a:pt x="5047171" y="1710110"/>
                    </a:cubicBezTo>
                    <a:cubicBezTo>
                      <a:pt x="4977531" y="1701405"/>
                      <a:pt x="4891519" y="1702397"/>
                      <a:pt x="4828096" y="1700585"/>
                    </a:cubicBezTo>
                    <a:cubicBezTo>
                      <a:pt x="4791583" y="1705348"/>
                      <a:pt x="4754665" y="1707652"/>
                      <a:pt x="4718558" y="1714873"/>
                    </a:cubicBezTo>
                    <a:cubicBezTo>
                      <a:pt x="4669111" y="1724762"/>
                      <a:pt x="4699296" y="1724539"/>
                      <a:pt x="4670933" y="1743448"/>
                    </a:cubicBezTo>
                    <a:cubicBezTo>
                      <a:pt x="4666756" y="1746233"/>
                      <a:pt x="4661408" y="1746623"/>
                      <a:pt x="4656646" y="1748210"/>
                    </a:cubicBezTo>
                    <a:cubicBezTo>
                      <a:pt x="4609677" y="1818664"/>
                      <a:pt x="4666962" y="1736783"/>
                      <a:pt x="4613783" y="1800598"/>
                    </a:cubicBezTo>
                    <a:cubicBezTo>
                      <a:pt x="4605041" y="1811089"/>
                      <a:pt x="4598713" y="1823444"/>
                      <a:pt x="4589971" y="1833935"/>
                    </a:cubicBezTo>
                    <a:cubicBezTo>
                      <a:pt x="4582785" y="1842559"/>
                      <a:pt x="4573668" y="1849404"/>
                      <a:pt x="4566158" y="1857748"/>
                    </a:cubicBezTo>
                    <a:cubicBezTo>
                      <a:pt x="4559358" y="1865303"/>
                      <a:pt x="4554025" y="1874111"/>
                      <a:pt x="4547108" y="1881560"/>
                    </a:cubicBezTo>
                    <a:cubicBezTo>
                      <a:pt x="4533359" y="1896367"/>
                      <a:pt x="4518534" y="1910135"/>
                      <a:pt x="4504246" y="1924423"/>
                    </a:cubicBezTo>
                    <a:cubicBezTo>
                      <a:pt x="4487123" y="1941546"/>
                      <a:pt x="4468496" y="1961348"/>
                      <a:pt x="4447096" y="1972048"/>
                    </a:cubicBezTo>
                    <a:cubicBezTo>
                      <a:pt x="4440746" y="1975223"/>
                      <a:pt x="4434066" y="1977810"/>
                      <a:pt x="4428046" y="1981573"/>
                    </a:cubicBezTo>
                    <a:cubicBezTo>
                      <a:pt x="4399042" y="1999700"/>
                      <a:pt x="4413582" y="2000680"/>
                      <a:pt x="4370896" y="2014910"/>
                    </a:cubicBezTo>
                    <a:cubicBezTo>
                      <a:pt x="4366133" y="2016498"/>
                      <a:pt x="4361098" y="2017428"/>
                      <a:pt x="4356608" y="2019673"/>
                    </a:cubicBezTo>
                    <a:cubicBezTo>
                      <a:pt x="4351489" y="2022233"/>
                      <a:pt x="4347751" y="2027388"/>
                      <a:pt x="4342321" y="2029198"/>
                    </a:cubicBezTo>
                    <a:cubicBezTo>
                      <a:pt x="4329114" y="2033600"/>
                      <a:pt x="4271963" y="2037926"/>
                      <a:pt x="4266121" y="2038723"/>
                    </a:cubicBezTo>
                    <a:cubicBezTo>
                      <a:pt x="4246985" y="2041333"/>
                      <a:pt x="4228021" y="2045073"/>
                      <a:pt x="4208971" y="2048248"/>
                    </a:cubicBezTo>
                    <a:lnTo>
                      <a:pt x="4180396" y="2053010"/>
                    </a:lnTo>
                    <a:cubicBezTo>
                      <a:pt x="4175633" y="2054598"/>
                      <a:pt x="4170935" y="2056394"/>
                      <a:pt x="4166108" y="2057773"/>
                    </a:cubicBezTo>
                    <a:cubicBezTo>
                      <a:pt x="4159814" y="2059571"/>
                      <a:pt x="4153268" y="2060465"/>
                      <a:pt x="4147058" y="2062535"/>
                    </a:cubicBezTo>
                    <a:cubicBezTo>
                      <a:pt x="4138948" y="2065238"/>
                      <a:pt x="4131506" y="2069857"/>
                      <a:pt x="4123246" y="2072060"/>
                    </a:cubicBezTo>
                    <a:cubicBezTo>
                      <a:pt x="4107603" y="2076231"/>
                      <a:pt x="4075621" y="2081585"/>
                      <a:pt x="4075621" y="2081585"/>
                    </a:cubicBezTo>
                    <a:cubicBezTo>
                      <a:pt x="4067683" y="2084760"/>
                      <a:pt x="4059997" y="2088653"/>
                      <a:pt x="4051808" y="2091110"/>
                    </a:cubicBezTo>
                    <a:cubicBezTo>
                      <a:pt x="3979177" y="2112900"/>
                      <a:pt x="4084017" y="2074636"/>
                      <a:pt x="3999421" y="2105398"/>
                    </a:cubicBezTo>
                    <a:cubicBezTo>
                      <a:pt x="3991387" y="2108320"/>
                      <a:pt x="3983081" y="2110771"/>
                      <a:pt x="3975608" y="2114923"/>
                    </a:cubicBezTo>
                    <a:cubicBezTo>
                      <a:pt x="3968669" y="2118778"/>
                      <a:pt x="3963784" y="2125926"/>
                      <a:pt x="3956558" y="2129210"/>
                    </a:cubicBezTo>
                    <a:cubicBezTo>
                      <a:pt x="3946037" y="2133992"/>
                      <a:pt x="3934333" y="2135560"/>
                      <a:pt x="3923221" y="2138735"/>
                    </a:cubicBezTo>
                    <a:cubicBezTo>
                      <a:pt x="3915283" y="2143498"/>
                      <a:pt x="3907195" y="2148017"/>
                      <a:pt x="3899408" y="2153023"/>
                    </a:cubicBezTo>
                    <a:cubicBezTo>
                      <a:pt x="3884964" y="2162309"/>
                      <a:pt x="3872489" y="2175221"/>
                      <a:pt x="3856546" y="2181598"/>
                    </a:cubicBezTo>
                    <a:cubicBezTo>
                      <a:pt x="3839710" y="2188332"/>
                      <a:pt x="3831617" y="2189672"/>
                      <a:pt x="3818446" y="2200648"/>
                    </a:cubicBezTo>
                    <a:cubicBezTo>
                      <a:pt x="3813272" y="2204960"/>
                      <a:pt x="3808470" y="2209761"/>
                      <a:pt x="3804158" y="2214935"/>
                    </a:cubicBezTo>
                    <a:cubicBezTo>
                      <a:pt x="3800494" y="2219332"/>
                      <a:pt x="3798941" y="2225454"/>
                      <a:pt x="3794633" y="2229223"/>
                    </a:cubicBezTo>
                    <a:cubicBezTo>
                      <a:pt x="3786018" y="2236761"/>
                      <a:pt x="3775316" y="2241540"/>
                      <a:pt x="3766058" y="2248273"/>
                    </a:cubicBezTo>
                    <a:cubicBezTo>
                      <a:pt x="3757837" y="2254252"/>
                      <a:pt x="3751170" y="2262456"/>
                      <a:pt x="3742246" y="2267323"/>
                    </a:cubicBezTo>
                    <a:cubicBezTo>
                      <a:pt x="3733432" y="2272131"/>
                      <a:pt x="3722993" y="2273119"/>
                      <a:pt x="3713671" y="2276848"/>
                    </a:cubicBezTo>
                    <a:cubicBezTo>
                      <a:pt x="3691220" y="2285828"/>
                      <a:pt x="3669281" y="2296040"/>
                      <a:pt x="3646996" y="2305423"/>
                    </a:cubicBezTo>
                    <a:cubicBezTo>
                      <a:pt x="3639117" y="2308741"/>
                      <a:pt x="3630514" y="2310550"/>
                      <a:pt x="3623183" y="2314948"/>
                    </a:cubicBezTo>
                    <a:cubicBezTo>
                      <a:pt x="3615246" y="2319710"/>
                      <a:pt x="3607830" y="2325476"/>
                      <a:pt x="3599371" y="2329235"/>
                    </a:cubicBezTo>
                    <a:cubicBezTo>
                      <a:pt x="3593390" y="2331893"/>
                      <a:pt x="3586671" y="2332410"/>
                      <a:pt x="3580321" y="2333998"/>
                    </a:cubicBezTo>
                    <a:cubicBezTo>
                      <a:pt x="3535944" y="2367280"/>
                      <a:pt x="3592318" y="2328544"/>
                      <a:pt x="3527933" y="2357810"/>
                    </a:cubicBezTo>
                    <a:cubicBezTo>
                      <a:pt x="3520707" y="2361095"/>
                      <a:pt x="3515614" y="2367891"/>
                      <a:pt x="3508883" y="2372098"/>
                    </a:cubicBezTo>
                    <a:cubicBezTo>
                      <a:pt x="3502863" y="2375861"/>
                      <a:pt x="3495997" y="2378101"/>
                      <a:pt x="3489833" y="2381623"/>
                    </a:cubicBezTo>
                    <a:cubicBezTo>
                      <a:pt x="3484863" y="2384463"/>
                      <a:pt x="3480807" y="2388893"/>
                      <a:pt x="3475546" y="2391148"/>
                    </a:cubicBezTo>
                    <a:cubicBezTo>
                      <a:pt x="3469530" y="2393726"/>
                      <a:pt x="3462846" y="2394323"/>
                      <a:pt x="3456496" y="2395910"/>
                    </a:cubicBezTo>
                    <a:cubicBezTo>
                      <a:pt x="3451733" y="2400673"/>
                      <a:pt x="3447920" y="2406628"/>
                      <a:pt x="3442208" y="2410198"/>
                    </a:cubicBezTo>
                    <a:cubicBezTo>
                      <a:pt x="3412327" y="2428874"/>
                      <a:pt x="3425608" y="2410490"/>
                      <a:pt x="3399346" y="2429248"/>
                    </a:cubicBezTo>
                    <a:cubicBezTo>
                      <a:pt x="3368789" y="2451074"/>
                      <a:pt x="3402905" y="2439073"/>
                      <a:pt x="3366008" y="2448298"/>
                    </a:cubicBezTo>
                    <a:cubicBezTo>
                      <a:pt x="3340058" y="2465598"/>
                      <a:pt x="3337143" y="2468863"/>
                      <a:pt x="3294571" y="2481635"/>
                    </a:cubicBezTo>
                    <a:cubicBezTo>
                      <a:pt x="3278696" y="2486398"/>
                      <a:pt x="3262465" y="2490103"/>
                      <a:pt x="3246946" y="2495923"/>
                    </a:cubicBezTo>
                    <a:cubicBezTo>
                      <a:pt x="3236975" y="2499662"/>
                      <a:pt x="3228040" y="2505747"/>
                      <a:pt x="3218371" y="2510210"/>
                    </a:cubicBezTo>
                    <a:cubicBezTo>
                      <a:pt x="3207394" y="2515276"/>
                      <a:pt x="3196010" y="2519432"/>
                      <a:pt x="3185033" y="2524498"/>
                    </a:cubicBezTo>
                    <a:cubicBezTo>
                      <a:pt x="3175364" y="2528961"/>
                      <a:pt x="3166127" y="2534322"/>
                      <a:pt x="3156458" y="2538785"/>
                    </a:cubicBezTo>
                    <a:cubicBezTo>
                      <a:pt x="3145481" y="2543851"/>
                      <a:pt x="3133735" y="2547284"/>
                      <a:pt x="3123121" y="2553073"/>
                    </a:cubicBezTo>
                    <a:cubicBezTo>
                      <a:pt x="3088599" y="2571904"/>
                      <a:pt x="3118240" y="2561321"/>
                      <a:pt x="3089783" y="2581648"/>
                    </a:cubicBezTo>
                    <a:cubicBezTo>
                      <a:pt x="3084006" y="2585775"/>
                      <a:pt x="3076753" y="2587410"/>
                      <a:pt x="3070733" y="2591173"/>
                    </a:cubicBezTo>
                    <a:cubicBezTo>
                      <a:pt x="3064002" y="2595380"/>
                      <a:pt x="3058414" y="2601253"/>
                      <a:pt x="3051683" y="2605460"/>
                    </a:cubicBezTo>
                    <a:cubicBezTo>
                      <a:pt x="3045663" y="2609223"/>
                      <a:pt x="3038313" y="2610725"/>
                      <a:pt x="3032633" y="2614985"/>
                    </a:cubicBezTo>
                    <a:cubicBezTo>
                      <a:pt x="3025449" y="2620373"/>
                      <a:pt x="3020595" y="2628425"/>
                      <a:pt x="3013583" y="2634035"/>
                    </a:cubicBezTo>
                    <a:cubicBezTo>
                      <a:pt x="3004644" y="2641186"/>
                      <a:pt x="2993802" y="2645756"/>
                      <a:pt x="2985008" y="2653085"/>
                    </a:cubicBezTo>
                    <a:cubicBezTo>
                      <a:pt x="2974660" y="2661709"/>
                      <a:pt x="2967025" y="2673338"/>
                      <a:pt x="2956433" y="2681660"/>
                    </a:cubicBezTo>
                    <a:cubicBezTo>
                      <a:pt x="2927414" y="2704461"/>
                      <a:pt x="2894299" y="2712118"/>
                      <a:pt x="2870708" y="2743573"/>
                    </a:cubicBezTo>
                    <a:cubicBezTo>
                      <a:pt x="2865946" y="2749923"/>
                      <a:pt x="2862034" y="2757010"/>
                      <a:pt x="2856421" y="2762623"/>
                    </a:cubicBezTo>
                    <a:cubicBezTo>
                      <a:pt x="2838434" y="2780610"/>
                      <a:pt x="2838440" y="2773860"/>
                      <a:pt x="2818321" y="2786435"/>
                    </a:cubicBezTo>
                    <a:cubicBezTo>
                      <a:pt x="2811590" y="2790642"/>
                      <a:pt x="2805204" y="2795450"/>
                      <a:pt x="2799271" y="2800723"/>
                    </a:cubicBezTo>
                    <a:cubicBezTo>
                      <a:pt x="2770164" y="2826595"/>
                      <a:pt x="2781941" y="2824462"/>
                      <a:pt x="2746883" y="2843585"/>
                    </a:cubicBezTo>
                    <a:cubicBezTo>
                      <a:pt x="2739378" y="2847679"/>
                      <a:pt x="2730262" y="2848487"/>
                      <a:pt x="2723071" y="2853110"/>
                    </a:cubicBezTo>
                    <a:cubicBezTo>
                      <a:pt x="2708368" y="2862562"/>
                      <a:pt x="2677592" y="2892257"/>
                      <a:pt x="2656396" y="2900735"/>
                    </a:cubicBezTo>
                    <a:cubicBezTo>
                      <a:pt x="2648880" y="2903741"/>
                      <a:pt x="2640336" y="2903172"/>
                      <a:pt x="2632583" y="2905498"/>
                    </a:cubicBezTo>
                    <a:cubicBezTo>
                      <a:pt x="2615137" y="2910732"/>
                      <a:pt x="2598456" y="2921739"/>
                      <a:pt x="2580196" y="2924548"/>
                    </a:cubicBezTo>
                    <a:cubicBezTo>
                      <a:pt x="2559558" y="2927723"/>
                      <a:pt x="2539036" y="2931767"/>
                      <a:pt x="2518283" y="2934073"/>
                    </a:cubicBezTo>
                    <a:cubicBezTo>
                      <a:pt x="2481857" y="2938120"/>
                      <a:pt x="2444465" y="2938042"/>
                      <a:pt x="2408746" y="2943598"/>
                    </a:cubicBezTo>
                    <a:cubicBezTo>
                      <a:pt x="2373027" y="2949154"/>
                      <a:pt x="2330959" y="2960266"/>
                      <a:pt x="2303971" y="2967410"/>
                    </a:cubicBezTo>
                    <a:cubicBezTo>
                      <a:pt x="2276984" y="2974554"/>
                      <a:pt x="2266423" y="2982104"/>
                      <a:pt x="2246821" y="2986460"/>
                    </a:cubicBezTo>
                    <a:cubicBezTo>
                      <a:pt x="2232533" y="2989635"/>
                      <a:pt x="2218343" y="2993288"/>
                      <a:pt x="2203958" y="2995985"/>
                    </a:cubicBezTo>
                    <a:cubicBezTo>
                      <a:pt x="2182168" y="3000071"/>
                      <a:pt x="2167522" y="2999861"/>
                      <a:pt x="2146808" y="3005510"/>
                    </a:cubicBezTo>
                    <a:cubicBezTo>
                      <a:pt x="2137122" y="3008152"/>
                      <a:pt x="2127973" y="3012600"/>
                      <a:pt x="2118233" y="3015035"/>
                    </a:cubicBezTo>
                    <a:cubicBezTo>
                      <a:pt x="2090110" y="3022066"/>
                      <a:pt x="2094343" y="3016648"/>
                      <a:pt x="2070608" y="3024560"/>
                    </a:cubicBezTo>
                    <a:cubicBezTo>
                      <a:pt x="2062498" y="3027263"/>
                      <a:pt x="2054269" y="3029933"/>
                      <a:pt x="2046796" y="3034085"/>
                    </a:cubicBezTo>
                    <a:cubicBezTo>
                      <a:pt x="2039857" y="3037940"/>
                      <a:pt x="2035073" y="3045320"/>
                      <a:pt x="2027746" y="3048373"/>
                    </a:cubicBezTo>
                    <a:cubicBezTo>
                      <a:pt x="2015662" y="3053408"/>
                      <a:pt x="2002065" y="3053758"/>
                      <a:pt x="1989646" y="3057898"/>
                    </a:cubicBezTo>
                    <a:cubicBezTo>
                      <a:pt x="1959661" y="3067893"/>
                      <a:pt x="1956457" y="3069773"/>
                      <a:pt x="1922971" y="3076948"/>
                    </a:cubicBezTo>
                    <a:cubicBezTo>
                      <a:pt x="1913529" y="3078971"/>
                      <a:pt x="1903921" y="3080123"/>
                      <a:pt x="1894396" y="3081710"/>
                    </a:cubicBezTo>
                    <a:cubicBezTo>
                      <a:pt x="1826521" y="3104335"/>
                      <a:pt x="1861058" y="3092029"/>
                      <a:pt x="1846771" y="3095998"/>
                    </a:cubicBezTo>
                    <a:cubicBezTo>
                      <a:pt x="1832484" y="3099967"/>
                      <a:pt x="1822165" y="3100761"/>
                      <a:pt x="1808671" y="3105523"/>
                    </a:cubicBezTo>
                    <a:cubicBezTo>
                      <a:pt x="1773231" y="3132102"/>
                      <a:pt x="1807515" y="3110670"/>
                      <a:pt x="1765808" y="3124573"/>
                    </a:cubicBezTo>
                    <a:cubicBezTo>
                      <a:pt x="1759073" y="3126818"/>
                      <a:pt x="1753350" y="3131461"/>
                      <a:pt x="1746758" y="3134098"/>
                    </a:cubicBezTo>
                    <a:cubicBezTo>
                      <a:pt x="1737436" y="3137827"/>
                      <a:pt x="1727837" y="3140865"/>
                      <a:pt x="1718183" y="3143623"/>
                    </a:cubicBezTo>
                    <a:cubicBezTo>
                      <a:pt x="1705596" y="3147219"/>
                      <a:pt x="1692439" y="3148823"/>
                      <a:pt x="1680083" y="3153148"/>
                    </a:cubicBezTo>
                    <a:cubicBezTo>
                      <a:pt x="1586736" y="3185819"/>
                      <a:pt x="1654436" y="3170659"/>
                      <a:pt x="1599121" y="3181723"/>
                    </a:cubicBezTo>
                    <a:lnTo>
                      <a:pt x="1503871" y="3229348"/>
                    </a:lnTo>
                    <a:lnTo>
                      <a:pt x="1484821" y="3238873"/>
                    </a:lnTo>
                    <a:cubicBezTo>
                      <a:pt x="1478471" y="3242048"/>
                      <a:pt x="1472506" y="3246153"/>
                      <a:pt x="1465771" y="3248398"/>
                    </a:cubicBezTo>
                    <a:cubicBezTo>
                      <a:pt x="1434644" y="3258772"/>
                      <a:pt x="1455974" y="3250915"/>
                      <a:pt x="1403858" y="3276973"/>
                    </a:cubicBezTo>
                    <a:cubicBezTo>
                      <a:pt x="1397508" y="3280148"/>
                      <a:pt x="1390488" y="3282238"/>
                      <a:pt x="1384808" y="3286498"/>
                    </a:cubicBezTo>
                    <a:cubicBezTo>
                      <a:pt x="1373359" y="3295084"/>
                      <a:pt x="1355064" y="3309826"/>
                      <a:pt x="1341946" y="3315073"/>
                    </a:cubicBezTo>
                    <a:cubicBezTo>
                      <a:pt x="1334430" y="3318079"/>
                      <a:pt x="1326071" y="3318248"/>
                      <a:pt x="1318133" y="3319835"/>
                    </a:cubicBezTo>
                    <a:cubicBezTo>
                      <a:pt x="1311783" y="3324598"/>
                      <a:pt x="1305889" y="3330039"/>
                      <a:pt x="1299083" y="3334123"/>
                    </a:cubicBezTo>
                    <a:cubicBezTo>
                      <a:pt x="1276071" y="3347930"/>
                      <a:pt x="1236253" y="3362880"/>
                      <a:pt x="1213358" y="3367460"/>
                    </a:cubicBezTo>
                    <a:cubicBezTo>
                      <a:pt x="1205421" y="3369048"/>
                      <a:pt x="1197399" y="3370260"/>
                      <a:pt x="1189546" y="3372223"/>
                    </a:cubicBezTo>
                    <a:cubicBezTo>
                      <a:pt x="1184676" y="3373441"/>
                      <a:pt x="1180101" y="3375664"/>
                      <a:pt x="1175258" y="3376985"/>
                    </a:cubicBezTo>
                    <a:cubicBezTo>
                      <a:pt x="1162628" y="3380429"/>
                      <a:pt x="1149858" y="3383335"/>
                      <a:pt x="1137158" y="3386510"/>
                    </a:cubicBezTo>
                    <a:cubicBezTo>
                      <a:pt x="1130808" y="3388098"/>
                      <a:pt x="1124564" y="3390197"/>
                      <a:pt x="1118108" y="3391273"/>
                    </a:cubicBezTo>
                    <a:cubicBezTo>
                      <a:pt x="1093438" y="3395384"/>
                      <a:pt x="1089035" y="3395802"/>
                      <a:pt x="1065721" y="3400798"/>
                    </a:cubicBezTo>
                    <a:lnTo>
                      <a:pt x="1034765" y="3412705"/>
                    </a:lnTo>
                    <a:cubicBezTo>
                      <a:pt x="1016906" y="3422627"/>
                      <a:pt x="994284" y="3430961"/>
                      <a:pt x="963328" y="3476999"/>
                    </a:cubicBezTo>
                    <a:cubicBezTo>
                      <a:pt x="953803" y="3530180"/>
                      <a:pt x="998649" y="3650830"/>
                      <a:pt x="965708" y="3729411"/>
                    </a:cubicBezTo>
                    <a:cubicBezTo>
                      <a:pt x="932767" y="3807992"/>
                      <a:pt x="835534" y="3888954"/>
                      <a:pt x="765684" y="3948485"/>
                    </a:cubicBezTo>
                    <a:cubicBezTo>
                      <a:pt x="695834" y="4008016"/>
                      <a:pt x="590661" y="4010398"/>
                      <a:pt x="546608" y="4086598"/>
                    </a:cubicBezTo>
                    <a:cubicBezTo>
                      <a:pt x="502555" y="4162798"/>
                      <a:pt x="534701" y="4356472"/>
                      <a:pt x="501364" y="4405684"/>
                    </a:cubicBezTo>
                    <a:cubicBezTo>
                      <a:pt x="447655" y="4430733"/>
                      <a:pt x="246526" y="4416172"/>
                      <a:pt x="187040" y="4412829"/>
                    </a:cubicBezTo>
                    <a:cubicBezTo>
                      <a:pt x="139255" y="4413814"/>
                      <a:pt x="15589" y="4346950"/>
                      <a:pt x="1302" y="4310437"/>
                    </a:cubicBezTo>
                    <a:close/>
                  </a:path>
                </a:pathLst>
              </a:custGeom>
              <a:noFill/>
              <a:ln w="19050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" name="TextBox 62">
                <a:extLst>
                  <a:ext uri="{FF2B5EF4-FFF2-40B4-BE49-F238E27FC236}">
                    <a16:creationId xmlns:a16="http://schemas.microsoft.com/office/drawing/2014/main" id="{49CC046A-7563-4271-A7AD-6D71250FEDCA}"/>
                  </a:ext>
                </a:extLst>
              </p:cNvPr>
              <p:cNvSpPr txBox="1"/>
              <p:nvPr/>
            </p:nvSpPr>
            <p:spPr>
              <a:xfrm rot="19771130">
                <a:off x="4880009" y="4302765"/>
                <a:ext cx="2431982" cy="58624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C2539C6F-5C43-489A-A61E-92D3706FD451}"/>
                </a:ext>
              </a:extLst>
            </p:cNvPr>
            <p:cNvSpPr/>
            <p:nvPr/>
          </p:nvSpPr>
          <p:spPr>
            <a:xfrm>
              <a:off x="3981450" y="3082925"/>
              <a:ext cx="1771650" cy="1168400"/>
            </a:xfrm>
            <a:custGeom>
              <a:avLst/>
              <a:gdLst>
                <a:gd name="connsiteX0" fmla="*/ 28575 w 1771650"/>
                <a:gd name="connsiteY0" fmla="*/ 136525 h 1168400"/>
                <a:gd name="connsiteX1" fmla="*/ 3175 w 1771650"/>
                <a:gd name="connsiteY1" fmla="*/ 158750 h 1168400"/>
                <a:gd name="connsiteX2" fmla="*/ 0 w 1771650"/>
                <a:gd name="connsiteY2" fmla="*/ 180975 h 1168400"/>
                <a:gd name="connsiteX3" fmla="*/ 9525 w 1771650"/>
                <a:gd name="connsiteY3" fmla="*/ 219075 h 1168400"/>
                <a:gd name="connsiteX4" fmla="*/ 63500 w 1771650"/>
                <a:gd name="connsiteY4" fmla="*/ 254000 h 1168400"/>
                <a:gd name="connsiteX5" fmla="*/ 155575 w 1771650"/>
                <a:gd name="connsiteY5" fmla="*/ 311150 h 1168400"/>
                <a:gd name="connsiteX6" fmla="*/ 190500 w 1771650"/>
                <a:gd name="connsiteY6" fmla="*/ 320675 h 1168400"/>
                <a:gd name="connsiteX7" fmla="*/ 263525 w 1771650"/>
                <a:gd name="connsiteY7" fmla="*/ 333375 h 1168400"/>
                <a:gd name="connsiteX8" fmla="*/ 279400 w 1771650"/>
                <a:gd name="connsiteY8" fmla="*/ 339725 h 1168400"/>
                <a:gd name="connsiteX9" fmla="*/ 301625 w 1771650"/>
                <a:gd name="connsiteY9" fmla="*/ 346075 h 1168400"/>
                <a:gd name="connsiteX10" fmla="*/ 330200 w 1771650"/>
                <a:gd name="connsiteY10" fmla="*/ 361950 h 1168400"/>
                <a:gd name="connsiteX11" fmla="*/ 396875 w 1771650"/>
                <a:gd name="connsiteY11" fmla="*/ 387350 h 1168400"/>
                <a:gd name="connsiteX12" fmla="*/ 460375 w 1771650"/>
                <a:gd name="connsiteY12" fmla="*/ 444500 h 1168400"/>
                <a:gd name="connsiteX13" fmla="*/ 495300 w 1771650"/>
                <a:gd name="connsiteY13" fmla="*/ 520700 h 1168400"/>
                <a:gd name="connsiteX14" fmla="*/ 508000 w 1771650"/>
                <a:gd name="connsiteY14" fmla="*/ 628650 h 1168400"/>
                <a:gd name="connsiteX15" fmla="*/ 523875 w 1771650"/>
                <a:gd name="connsiteY15" fmla="*/ 692150 h 1168400"/>
                <a:gd name="connsiteX16" fmla="*/ 561975 w 1771650"/>
                <a:gd name="connsiteY16" fmla="*/ 793750 h 1168400"/>
                <a:gd name="connsiteX17" fmla="*/ 574675 w 1771650"/>
                <a:gd name="connsiteY17" fmla="*/ 822325 h 1168400"/>
                <a:gd name="connsiteX18" fmla="*/ 581025 w 1771650"/>
                <a:gd name="connsiteY18" fmla="*/ 841375 h 1168400"/>
                <a:gd name="connsiteX19" fmla="*/ 600075 w 1771650"/>
                <a:gd name="connsiteY19" fmla="*/ 863600 h 1168400"/>
                <a:gd name="connsiteX20" fmla="*/ 615950 w 1771650"/>
                <a:gd name="connsiteY20" fmla="*/ 879475 h 1168400"/>
                <a:gd name="connsiteX21" fmla="*/ 622300 w 1771650"/>
                <a:gd name="connsiteY21" fmla="*/ 889000 h 1168400"/>
                <a:gd name="connsiteX22" fmla="*/ 631825 w 1771650"/>
                <a:gd name="connsiteY22" fmla="*/ 892175 h 1168400"/>
                <a:gd name="connsiteX23" fmla="*/ 647700 w 1771650"/>
                <a:gd name="connsiteY23" fmla="*/ 901700 h 1168400"/>
                <a:gd name="connsiteX24" fmla="*/ 673100 w 1771650"/>
                <a:gd name="connsiteY24" fmla="*/ 917575 h 1168400"/>
                <a:gd name="connsiteX25" fmla="*/ 720725 w 1771650"/>
                <a:gd name="connsiteY25" fmla="*/ 942975 h 1168400"/>
                <a:gd name="connsiteX26" fmla="*/ 752475 w 1771650"/>
                <a:gd name="connsiteY26" fmla="*/ 952500 h 1168400"/>
                <a:gd name="connsiteX27" fmla="*/ 815975 w 1771650"/>
                <a:gd name="connsiteY27" fmla="*/ 965200 h 1168400"/>
                <a:gd name="connsiteX28" fmla="*/ 908050 w 1771650"/>
                <a:gd name="connsiteY28" fmla="*/ 984250 h 1168400"/>
                <a:gd name="connsiteX29" fmla="*/ 987425 w 1771650"/>
                <a:gd name="connsiteY29" fmla="*/ 1009650 h 1168400"/>
                <a:gd name="connsiteX30" fmla="*/ 1022350 w 1771650"/>
                <a:gd name="connsiteY30" fmla="*/ 1028700 h 1168400"/>
                <a:gd name="connsiteX31" fmla="*/ 1101725 w 1771650"/>
                <a:gd name="connsiteY31" fmla="*/ 1063625 h 1168400"/>
                <a:gd name="connsiteX32" fmla="*/ 1165225 w 1771650"/>
                <a:gd name="connsiteY32" fmla="*/ 1104900 h 1168400"/>
                <a:gd name="connsiteX33" fmla="*/ 1190625 w 1771650"/>
                <a:gd name="connsiteY33" fmla="*/ 1123950 h 1168400"/>
                <a:gd name="connsiteX34" fmla="*/ 1212850 w 1771650"/>
                <a:gd name="connsiteY34" fmla="*/ 1133475 h 1168400"/>
                <a:gd name="connsiteX35" fmla="*/ 1235075 w 1771650"/>
                <a:gd name="connsiteY35" fmla="*/ 1146175 h 1168400"/>
                <a:gd name="connsiteX36" fmla="*/ 1254125 w 1771650"/>
                <a:gd name="connsiteY36" fmla="*/ 1158875 h 1168400"/>
                <a:gd name="connsiteX37" fmla="*/ 1273175 w 1771650"/>
                <a:gd name="connsiteY37" fmla="*/ 1162050 h 1168400"/>
                <a:gd name="connsiteX38" fmla="*/ 1311275 w 1771650"/>
                <a:gd name="connsiteY38" fmla="*/ 1168400 h 1168400"/>
                <a:gd name="connsiteX39" fmla="*/ 1381125 w 1771650"/>
                <a:gd name="connsiteY39" fmla="*/ 1165225 h 1168400"/>
                <a:gd name="connsiteX40" fmla="*/ 1400175 w 1771650"/>
                <a:gd name="connsiteY40" fmla="*/ 1152525 h 1168400"/>
                <a:gd name="connsiteX41" fmla="*/ 1419225 w 1771650"/>
                <a:gd name="connsiteY41" fmla="*/ 1143000 h 1168400"/>
                <a:gd name="connsiteX42" fmla="*/ 1457325 w 1771650"/>
                <a:gd name="connsiteY42" fmla="*/ 1123950 h 1168400"/>
                <a:gd name="connsiteX43" fmla="*/ 1470025 w 1771650"/>
                <a:gd name="connsiteY43" fmla="*/ 1111250 h 1168400"/>
                <a:gd name="connsiteX44" fmla="*/ 1492250 w 1771650"/>
                <a:gd name="connsiteY44" fmla="*/ 1092200 h 1168400"/>
                <a:gd name="connsiteX45" fmla="*/ 1533525 w 1771650"/>
                <a:gd name="connsiteY45" fmla="*/ 1035050 h 1168400"/>
                <a:gd name="connsiteX46" fmla="*/ 1562100 w 1771650"/>
                <a:gd name="connsiteY46" fmla="*/ 971550 h 1168400"/>
                <a:gd name="connsiteX47" fmla="*/ 1577975 w 1771650"/>
                <a:gd name="connsiteY47" fmla="*/ 939800 h 1168400"/>
                <a:gd name="connsiteX48" fmla="*/ 1590675 w 1771650"/>
                <a:gd name="connsiteY48" fmla="*/ 911225 h 1168400"/>
                <a:gd name="connsiteX49" fmla="*/ 1612900 w 1771650"/>
                <a:gd name="connsiteY49" fmla="*/ 882650 h 1168400"/>
                <a:gd name="connsiteX50" fmla="*/ 1628775 w 1771650"/>
                <a:gd name="connsiteY50" fmla="*/ 854075 h 1168400"/>
                <a:gd name="connsiteX51" fmla="*/ 1651000 w 1771650"/>
                <a:gd name="connsiteY51" fmla="*/ 831850 h 1168400"/>
                <a:gd name="connsiteX52" fmla="*/ 1676400 w 1771650"/>
                <a:gd name="connsiteY52" fmla="*/ 796925 h 1168400"/>
                <a:gd name="connsiteX53" fmla="*/ 1724025 w 1771650"/>
                <a:gd name="connsiteY53" fmla="*/ 739775 h 1168400"/>
                <a:gd name="connsiteX54" fmla="*/ 1752600 w 1771650"/>
                <a:gd name="connsiteY54" fmla="*/ 660400 h 1168400"/>
                <a:gd name="connsiteX55" fmla="*/ 1765300 w 1771650"/>
                <a:gd name="connsiteY55" fmla="*/ 574675 h 1168400"/>
                <a:gd name="connsiteX56" fmla="*/ 1771650 w 1771650"/>
                <a:gd name="connsiteY56" fmla="*/ 508000 h 1168400"/>
                <a:gd name="connsiteX57" fmla="*/ 1768475 w 1771650"/>
                <a:gd name="connsiteY57" fmla="*/ 441325 h 1168400"/>
                <a:gd name="connsiteX58" fmla="*/ 1743075 w 1771650"/>
                <a:gd name="connsiteY58" fmla="*/ 381000 h 1168400"/>
                <a:gd name="connsiteX59" fmla="*/ 1730375 w 1771650"/>
                <a:gd name="connsiteY59" fmla="*/ 358775 h 1168400"/>
                <a:gd name="connsiteX60" fmla="*/ 1708150 w 1771650"/>
                <a:gd name="connsiteY60" fmla="*/ 339725 h 1168400"/>
                <a:gd name="connsiteX61" fmla="*/ 1685925 w 1771650"/>
                <a:gd name="connsiteY61" fmla="*/ 314325 h 1168400"/>
                <a:gd name="connsiteX62" fmla="*/ 1654175 w 1771650"/>
                <a:gd name="connsiteY62" fmla="*/ 298450 h 1168400"/>
                <a:gd name="connsiteX63" fmla="*/ 1590675 w 1771650"/>
                <a:gd name="connsiteY63" fmla="*/ 279400 h 1168400"/>
                <a:gd name="connsiteX64" fmla="*/ 1517650 w 1771650"/>
                <a:gd name="connsiteY64" fmla="*/ 285750 h 1168400"/>
                <a:gd name="connsiteX65" fmla="*/ 1431925 w 1771650"/>
                <a:gd name="connsiteY65" fmla="*/ 304800 h 1168400"/>
                <a:gd name="connsiteX66" fmla="*/ 1393825 w 1771650"/>
                <a:gd name="connsiteY66" fmla="*/ 314325 h 1168400"/>
                <a:gd name="connsiteX67" fmla="*/ 1362075 w 1771650"/>
                <a:gd name="connsiteY67" fmla="*/ 317500 h 1168400"/>
                <a:gd name="connsiteX68" fmla="*/ 1343025 w 1771650"/>
                <a:gd name="connsiteY68" fmla="*/ 298450 h 1168400"/>
                <a:gd name="connsiteX69" fmla="*/ 1336675 w 1771650"/>
                <a:gd name="connsiteY69" fmla="*/ 269875 h 1168400"/>
                <a:gd name="connsiteX70" fmla="*/ 1317625 w 1771650"/>
                <a:gd name="connsiteY70" fmla="*/ 219075 h 1168400"/>
                <a:gd name="connsiteX71" fmla="*/ 1292225 w 1771650"/>
                <a:gd name="connsiteY71" fmla="*/ 174625 h 1168400"/>
                <a:gd name="connsiteX72" fmla="*/ 1266825 w 1771650"/>
                <a:gd name="connsiteY72" fmla="*/ 123825 h 1168400"/>
                <a:gd name="connsiteX73" fmla="*/ 1257300 w 1771650"/>
                <a:gd name="connsiteY73" fmla="*/ 101600 h 1168400"/>
                <a:gd name="connsiteX74" fmla="*/ 1241425 w 1771650"/>
                <a:gd name="connsiteY74" fmla="*/ 79375 h 1168400"/>
                <a:gd name="connsiteX75" fmla="*/ 1219200 w 1771650"/>
                <a:gd name="connsiteY75" fmla="*/ 53975 h 1168400"/>
                <a:gd name="connsiteX76" fmla="*/ 1146175 w 1771650"/>
                <a:gd name="connsiteY76" fmla="*/ 6350 h 1168400"/>
                <a:gd name="connsiteX77" fmla="*/ 1111250 w 1771650"/>
                <a:gd name="connsiteY77" fmla="*/ 0 h 1168400"/>
                <a:gd name="connsiteX78" fmla="*/ 1069975 w 1771650"/>
                <a:gd name="connsiteY78" fmla="*/ 19050 h 1168400"/>
                <a:gd name="connsiteX79" fmla="*/ 1031875 w 1771650"/>
                <a:gd name="connsiteY79" fmla="*/ 69850 h 1168400"/>
                <a:gd name="connsiteX80" fmla="*/ 1028700 w 1771650"/>
                <a:gd name="connsiteY80" fmla="*/ 104775 h 1168400"/>
                <a:gd name="connsiteX81" fmla="*/ 1031875 w 1771650"/>
                <a:gd name="connsiteY81" fmla="*/ 149225 h 1168400"/>
                <a:gd name="connsiteX82" fmla="*/ 1028700 w 1771650"/>
                <a:gd name="connsiteY82" fmla="*/ 212725 h 1168400"/>
                <a:gd name="connsiteX83" fmla="*/ 1022350 w 1771650"/>
                <a:gd name="connsiteY83" fmla="*/ 234950 h 1168400"/>
                <a:gd name="connsiteX84" fmla="*/ 996950 w 1771650"/>
                <a:gd name="connsiteY84" fmla="*/ 273050 h 1168400"/>
                <a:gd name="connsiteX85" fmla="*/ 987425 w 1771650"/>
                <a:gd name="connsiteY85" fmla="*/ 282575 h 1168400"/>
                <a:gd name="connsiteX86" fmla="*/ 977900 w 1771650"/>
                <a:gd name="connsiteY86" fmla="*/ 285750 h 1168400"/>
                <a:gd name="connsiteX87" fmla="*/ 892175 w 1771650"/>
                <a:gd name="connsiteY87" fmla="*/ 276225 h 1168400"/>
                <a:gd name="connsiteX88" fmla="*/ 809625 w 1771650"/>
                <a:gd name="connsiteY88" fmla="*/ 260350 h 1168400"/>
                <a:gd name="connsiteX89" fmla="*/ 692150 w 1771650"/>
                <a:gd name="connsiteY89" fmla="*/ 212725 h 1168400"/>
                <a:gd name="connsiteX90" fmla="*/ 615950 w 1771650"/>
                <a:gd name="connsiteY90" fmla="*/ 187325 h 1168400"/>
                <a:gd name="connsiteX91" fmla="*/ 581025 w 1771650"/>
                <a:gd name="connsiteY91" fmla="*/ 174625 h 1168400"/>
                <a:gd name="connsiteX92" fmla="*/ 549275 w 1771650"/>
                <a:gd name="connsiteY92" fmla="*/ 158750 h 1168400"/>
                <a:gd name="connsiteX93" fmla="*/ 485775 w 1771650"/>
                <a:gd name="connsiteY93" fmla="*/ 117475 h 1168400"/>
                <a:gd name="connsiteX94" fmla="*/ 466725 w 1771650"/>
                <a:gd name="connsiteY94" fmla="*/ 111125 h 1168400"/>
                <a:gd name="connsiteX95" fmla="*/ 450850 w 1771650"/>
                <a:gd name="connsiteY95" fmla="*/ 107950 h 1168400"/>
                <a:gd name="connsiteX96" fmla="*/ 387350 w 1771650"/>
                <a:gd name="connsiteY96" fmla="*/ 101600 h 1168400"/>
                <a:gd name="connsiteX97" fmla="*/ 349250 w 1771650"/>
                <a:gd name="connsiteY97" fmla="*/ 95250 h 1168400"/>
                <a:gd name="connsiteX98" fmla="*/ 184150 w 1771650"/>
                <a:gd name="connsiteY98" fmla="*/ 101600 h 1168400"/>
                <a:gd name="connsiteX99" fmla="*/ 155575 w 1771650"/>
                <a:gd name="connsiteY99" fmla="*/ 104775 h 1168400"/>
                <a:gd name="connsiteX100" fmla="*/ 114300 w 1771650"/>
                <a:gd name="connsiteY100" fmla="*/ 107950 h 1168400"/>
                <a:gd name="connsiteX101" fmla="*/ 79375 w 1771650"/>
                <a:gd name="connsiteY101" fmla="*/ 117475 h 1168400"/>
                <a:gd name="connsiteX102" fmla="*/ 66675 w 1771650"/>
                <a:gd name="connsiteY102" fmla="*/ 123825 h 1168400"/>
                <a:gd name="connsiteX103" fmla="*/ 28575 w 1771650"/>
                <a:gd name="connsiteY103" fmla="*/ 136525 h 1168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1771650" h="1168400">
                  <a:moveTo>
                    <a:pt x="28575" y="136525"/>
                  </a:moveTo>
                  <a:cubicBezTo>
                    <a:pt x="17992" y="142346"/>
                    <a:pt x="4859" y="154539"/>
                    <a:pt x="3175" y="158750"/>
                  </a:cubicBezTo>
                  <a:cubicBezTo>
                    <a:pt x="396" y="165698"/>
                    <a:pt x="1058" y="173567"/>
                    <a:pt x="0" y="180975"/>
                  </a:cubicBezTo>
                  <a:cubicBezTo>
                    <a:pt x="3175" y="193675"/>
                    <a:pt x="935" y="209197"/>
                    <a:pt x="9525" y="219075"/>
                  </a:cubicBezTo>
                  <a:cubicBezTo>
                    <a:pt x="23587" y="235246"/>
                    <a:pt x="45669" y="242113"/>
                    <a:pt x="63500" y="254000"/>
                  </a:cubicBezTo>
                  <a:cubicBezTo>
                    <a:pt x="93418" y="273945"/>
                    <a:pt x="120812" y="299562"/>
                    <a:pt x="155575" y="311150"/>
                  </a:cubicBezTo>
                  <a:cubicBezTo>
                    <a:pt x="167023" y="314966"/>
                    <a:pt x="178681" y="318242"/>
                    <a:pt x="190500" y="320675"/>
                  </a:cubicBezTo>
                  <a:cubicBezTo>
                    <a:pt x="214699" y="325657"/>
                    <a:pt x="263525" y="333375"/>
                    <a:pt x="263525" y="333375"/>
                  </a:cubicBezTo>
                  <a:cubicBezTo>
                    <a:pt x="268817" y="335492"/>
                    <a:pt x="273993" y="337923"/>
                    <a:pt x="279400" y="339725"/>
                  </a:cubicBezTo>
                  <a:cubicBezTo>
                    <a:pt x="286709" y="342161"/>
                    <a:pt x="294566" y="342987"/>
                    <a:pt x="301625" y="346075"/>
                  </a:cubicBezTo>
                  <a:cubicBezTo>
                    <a:pt x="311608" y="350442"/>
                    <a:pt x="320202" y="357618"/>
                    <a:pt x="330200" y="361950"/>
                  </a:cubicBezTo>
                  <a:cubicBezTo>
                    <a:pt x="352022" y="371406"/>
                    <a:pt x="396875" y="387350"/>
                    <a:pt x="396875" y="387350"/>
                  </a:cubicBezTo>
                  <a:cubicBezTo>
                    <a:pt x="426665" y="409693"/>
                    <a:pt x="445710" y="415171"/>
                    <a:pt x="460375" y="444500"/>
                  </a:cubicBezTo>
                  <a:cubicBezTo>
                    <a:pt x="472871" y="469491"/>
                    <a:pt x="495300" y="520700"/>
                    <a:pt x="495300" y="520700"/>
                  </a:cubicBezTo>
                  <a:cubicBezTo>
                    <a:pt x="509720" y="585590"/>
                    <a:pt x="494582" y="511246"/>
                    <a:pt x="508000" y="628650"/>
                  </a:cubicBezTo>
                  <a:cubicBezTo>
                    <a:pt x="510402" y="649667"/>
                    <a:pt x="517509" y="672142"/>
                    <a:pt x="523875" y="692150"/>
                  </a:cubicBezTo>
                  <a:cubicBezTo>
                    <a:pt x="537821" y="735980"/>
                    <a:pt x="541758" y="744893"/>
                    <a:pt x="561975" y="793750"/>
                  </a:cubicBezTo>
                  <a:cubicBezTo>
                    <a:pt x="565960" y="803381"/>
                    <a:pt x="571379" y="812437"/>
                    <a:pt x="574675" y="822325"/>
                  </a:cubicBezTo>
                  <a:cubicBezTo>
                    <a:pt x="576792" y="828675"/>
                    <a:pt x="578032" y="835388"/>
                    <a:pt x="581025" y="841375"/>
                  </a:cubicBezTo>
                  <a:cubicBezTo>
                    <a:pt x="586970" y="853266"/>
                    <a:pt x="592132" y="854068"/>
                    <a:pt x="600075" y="863600"/>
                  </a:cubicBezTo>
                  <a:cubicBezTo>
                    <a:pt x="613304" y="879475"/>
                    <a:pt x="598487" y="867833"/>
                    <a:pt x="615950" y="879475"/>
                  </a:cubicBezTo>
                  <a:cubicBezTo>
                    <a:pt x="618067" y="882650"/>
                    <a:pt x="619320" y="886616"/>
                    <a:pt x="622300" y="889000"/>
                  </a:cubicBezTo>
                  <a:cubicBezTo>
                    <a:pt x="624913" y="891091"/>
                    <a:pt x="628832" y="890678"/>
                    <a:pt x="631825" y="892175"/>
                  </a:cubicBezTo>
                  <a:cubicBezTo>
                    <a:pt x="637345" y="894935"/>
                    <a:pt x="642565" y="898277"/>
                    <a:pt x="647700" y="901700"/>
                  </a:cubicBezTo>
                  <a:cubicBezTo>
                    <a:pt x="714030" y="945920"/>
                    <a:pt x="611085" y="880366"/>
                    <a:pt x="673100" y="917575"/>
                  </a:cubicBezTo>
                  <a:cubicBezTo>
                    <a:pt x="700259" y="933870"/>
                    <a:pt x="685946" y="930162"/>
                    <a:pt x="720725" y="942975"/>
                  </a:cubicBezTo>
                  <a:cubicBezTo>
                    <a:pt x="731093" y="946795"/>
                    <a:pt x="741726" y="949941"/>
                    <a:pt x="752475" y="952500"/>
                  </a:cubicBezTo>
                  <a:cubicBezTo>
                    <a:pt x="784741" y="960182"/>
                    <a:pt x="785958" y="956624"/>
                    <a:pt x="815975" y="965200"/>
                  </a:cubicBezTo>
                  <a:cubicBezTo>
                    <a:pt x="886926" y="985472"/>
                    <a:pt x="819582" y="973842"/>
                    <a:pt x="908050" y="984250"/>
                  </a:cubicBezTo>
                  <a:cubicBezTo>
                    <a:pt x="931317" y="990898"/>
                    <a:pt x="964622" y="999285"/>
                    <a:pt x="987425" y="1009650"/>
                  </a:cubicBezTo>
                  <a:cubicBezTo>
                    <a:pt x="999497" y="1015137"/>
                    <a:pt x="1010359" y="1023038"/>
                    <a:pt x="1022350" y="1028700"/>
                  </a:cubicBezTo>
                  <a:cubicBezTo>
                    <a:pt x="1048488" y="1041043"/>
                    <a:pt x="1077489" y="1047871"/>
                    <a:pt x="1101725" y="1063625"/>
                  </a:cubicBezTo>
                  <a:cubicBezTo>
                    <a:pt x="1122892" y="1077383"/>
                    <a:pt x="1145029" y="1089753"/>
                    <a:pt x="1165225" y="1104900"/>
                  </a:cubicBezTo>
                  <a:cubicBezTo>
                    <a:pt x="1173692" y="1111250"/>
                    <a:pt x="1181550" y="1118505"/>
                    <a:pt x="1190625" y="1123950"/>
                  </a:cubicBezTo>
                  <a:cubicBezTo>
                    <a:pt x="1197536" y="1128097"/>
                    <a:pt x="1205641" y="1129870"/>
                    <a:pt x="1212850" y="1133475"/>
                  </a:cubicBezTo>
                  <a:cubicBezTo>
                    <a:pt x="1220482" y="1137291"/>
                    <a:pt x="1227808" y="1141703"/>
                    <a:pt x="1235075" y="1146175"/>
                  </a:cubicBezTo>
                  <a:cubicBezTo>
                    <a:pt x="1241575" y="1150175"/>
                    <a:pt x="1247080" y="1155940"/>
                    <a:pt x="1254125" y="1158875"/>
                  </a:cubicBezTo>
                  <a:cubicBezTo>
                    <a:pt x="1260067" y="1161351"/>
                    <a:pt x="1266891" y="1160653"/>
                    <a:pt x="1273175" y="1162050"/>
                  </a:cubicBezTo>
                  <a:cubicBezTo>
                    <a:pt x="1310409" y="1170324"/>
                    <a:pt x="1226063" y="1158932"/>
                    <a:pt x="1311275" y="1168400"/>
                  </a:cubicBezTo>
                  <a:cubicBezTo>
                    <a:pt x="1334558" y="1167342"/>
                    <a:pt x="1358181" y="1169322"/>
                    <a:pt x="1381125" y="1165225"/>
                  </a:cubicBezTo>
                  <a:cubicBezTo>
                    <a:pt x="1388638" y="1163883"/>
                    <a:pt x="1393583" y="1156370"/>
                    <a:pt x="1400175" y="1152525"/>
                  </a:cubicBezTo>
                  <a:cubicBezTo>
                    <a:pt x="1406307" y="1148948"/>
                    <a:pt x="1412974" y="1146366"/>
                    <a:pt x="1419225" y="1143000"/>
                  </a:cubicBezTo>
                  <a:cubicBezTo>
                    <a:pt x="1452868" y="1124884"/>
                    <a:pt x="1429206" y="1135198"/>
                    <a:pt x="1457325" y="1123950"/>
                  </a:cubicBezTo>
                  <a:cubicBezTo>
                    <a:pt x="1461558" y="1119717"/>
                    <a:pt x="1465595" y="1115277"/>
                    <a:pt x="1470025" y="1111250"/>
                  </a:cubicBezTo>
                  <a:cubicBezTo>
                    <a:pt x="1477245" y="1104686"/>
                    <a:pt x="1485592" y="1099333"/>
                    <a:pt x="1492250" y="1092200"/>
                  </a:cubicBezTo>
                  <a:cubicBezTo>
                    <a:pt x="1502542" y="1081173"/>
                    <a:pt x="1525770" y="1048445"/>
                    <a:pt x="1533525" y="1035050"/>
                  </a:cubicBezTo>
                  <a:cubicBezTo>
                    <a:pt x="1552900" y="1001583"/>
                    <a:pt x="1546544" y="1006118"/>
                    <a:pt x="1562100" y="971550"/>
                  </a:cubicBezTo>
                  <a:cubicBezTo>
                    <a:pt x="1566956" y="960760"/>
                    <a:pt x="1572910" y="950494"/>
                    <a:pt x="1577975" y="939800"/>
                  </a:cubicBezTo>
                  <a:cubicBezTo>
                    <a:pt x="1582437" y="930380"/>
                    <a:pt x="1585240" y="920119"/>
                    <a:pt x="1590675" y="911225"/>
                  </a:cubicBezTo>
                  <a:cubicBezTo>
                    <a:pt x="1596967" y="900929"/>
                    <a:pt x="1606207" y="892690"/>
                    <a:pt x="1612900" y="882650"/>
                  </a:cubicBezTo>
                  <a:cubicBezTo>
                    <a:pt x="1618944" y="873584"/>
                    <a:pt x="1622237" y="862792"/>
                    <a:pt x="1628775" y="854075"/>
                  </a:cubicBezTo>
                  <a:cubicBezTo>
                    <a:pt x="1635061" y="845693"/>
                    <a:pt x="1644293" y="839899"/>
                    <a:pt x="1651000" y="831850"/>
                  </a:cubicBezTo>
                  <a:cubicBezTo>
                    <a:pt x="1660215" y="820792"/>
                    <a:pt x="1667128" y="807936"/>
                    <a:pt x="1676400" y="796925"/>
                  </a:cubicBezTo>
                  <a:cubicBezTo>
                    <a:pt x="1704062" y="764076"/>
                    <a:pt x="1702348" y="779515"/>
                    <a:pt x="1724025" y="739775"/>
                  </a:cubicBezTo>
                  <a:cubicBezTo>
                    <a:pt x="1736872" y="716222"/>
                    <a:pt x="1744815" y="685702"/>
                    <a:pt x="1752600" y="660400"/>
                  </a:cubicBezTo>
                  <a:cubicBezTo>
                    <a:pt x="1756833" y="631825"/>
                    <a:pt x="1762901" y="603462"/>
                    <a:pt x="1765300" y="574675"/>
                  </a:cubicBezTo>
                  <a:cubicBezTo>
                    <a:pt x="1769271" y="527024"/>
                    <a:pt x="1767068" y="549241"/>
                    <a:pt x="1771650" y="508000"/>
                  </a:cubicBezTo>
                  <a:cubicBezTo>
                    <a:pt x="1770592" y="485775"/>
                    <a:pt x="1771910" y="463308"/>
                    <a:pt x="1768475" y="441325"/>
                  </a:cubicBezTo>
                  <a:cubicBezTo>
                    <a:pt x="1766053" y="425824"/>
                    <a:pt x="1750989" y="395838"/>
                    <a:pt x="1743075" y="381000"/>
                  </a:cubicBezTo>
                  <a:cubicBezTo>
                    <a:pt x="1739060" y="373471"/>
                    <a:pt x="1735887" y="365289"/>
                    <a:pt x="1730375" y="358775"/>
                  </a:cubicBezTo>
                  <a:cubicBezTo>
                    <a:pt x="1724072" y="351326"/>
                    <a:pt x="1715049" y="346624"/>
                    <a:pt x="1708150" y="339725"/>
                  </a:cubicBezTo>
                  <a:cubicBezTo>
                    <a:pt x="1700195" y="331770"/>
                    <a:pt x="1694862" y="321159"/>
                    <a:pt x="1685925" y="314325"/>
                  </a:cubicBezTo>
                  <a:cubicBezTo>
                    <a:pt x="1676526" y="307137"/>
                    <a:pt x="1665127" y="302930"/>
                    <a:pt x="1654175" y="298450"/>
                  </a:cubicBezTo>
                  <a:cubicBezTo>
                    <a:pt x="1629881" y="288512"/>
                    <a:pt x="1614664" y="285397"/>
                    <a:pt x="1590675" y="279400"/>
                  </a:cubicBezTo>
                  <a:cubicBezTo>
                    <a:pt x="1566333" y="281517"/>
                    <a:pt x="1541777" y="281890"/>
                    <a:pt x="1517650" y="285750"/>
                  </a:cubicBezTo>
                  <a:cubicBezTo>
                    <a:pt x="1488746" y="290375"/>
                    <a:pt x="1460447" y="298218"/>
                    <a:pt x="1431925" y="304800"/>
                  </a:cubicBezTo>
                  <a:cubicBezTo>
                    <a:pt x="1419169" y="307744"/>
                    <a:pt x="1406851" y="313022"/>
                    <a:pt x="1393825" y="314325"/>
                  </a:cubicBezTo>
                  <a:lnTo>
                    <a:pt x="1362075" y="317500"/>
                  </a:lnTo>
                  <a:cubicBezTo>
                    <a:pt x="1346008" y="322856"/>
                    <a:pt x="1351209" y="324638"/>
                    <a:pt x="1343025" y="298450"/>
                  </a:cubicBezTo>
                  <a:cubicBezTo>
                    <a:pt x="1340115" y="289137"/>
                    <a:pt x="1339286" y="279276"/>
                    <a:pt x="1336675" y="269875"/>
                  </a:cubicBezTo>
                  <a:cubicBezTo>
                    <a:pt x="1333098" y="256999"/>
                    <a:pt x="1324284" y="231787"/>
                    <a:pt x="1317625" y="219075"/>
                  </a:cubicBezTo>
                  <a:cubicBezTo>
                    <a:pt x="1309707" y="203958"/>
                    <a:pt x="1299857" y="189889"/>
                    <a:pt x="1292225" y="174625"/>
                  </a:cubicBezTo>
                  <a:cubicBezTo>
                    <a:pt x="1283758" y="157692"/>
                    <a:pt x="1274283" y="141226"/>
                    <a:pt x="1266825" y="123825"/>
                  </a:cubicBezTo>
                  <a:cubicBezTo>
                    <a:pt x="1263650" y="116417"/>
                    <a:pt x="1261299" y="108598"/>
                    <a:pt x="1257300" y="101600"/>
                  </a:cubicBezTo>
                  <a:cubicBezTo>
                    <a:pt x="1252783" y="93695"/>
                    <a:pt x="1247112" y="86484"/>
                    <a:pt x="1241425" y="79375"/>
                  </a:cubicBezTo>
                  <a:cubicBezTo>
                    <a:pt x="1234397" y="70590"/>
                    <a:pt x="1227379" y="61700"/>
                    <a:pt x="1219200" y="53975"/>
                  </a:cubicBezTo>
                  <a:cubicBezTo>
                    <a:pt x="1196932" y="32944"/>
                    <a:pt x="1175407" y="16518"/>
                    <a:pt x="1146175" y="6350"/>
                  </a:cubicBezTo>
                  <a:cubicBezTo>
                    <a:pt x="1134999" y="2463"/>
                    <a:pt x="1122892" y="2117"/>
                    <a:pt x="1111250" y="0"/>
                  </a:cubicBezTo>
                  <a:cubicBezTo>
                    <a:pt x="1097492" y="6350"/>
                    <a:pt x="1082481" y="10493"/>
                    <a:pt x="1069975" y="19050"/>
                  </a:cubicBezTo>
                  <a:cubicBezTo>
                    <a:pt x="1059147" y="26459"/>
                    <a:pt x="1037950" y="60737"/>
                    <a:pt x="1031875" y="69850"/>
                  </a:cubicBezTo>
                  <a:cubicBezTo>
                    <a:pt x="1030817" y="81492"/>
                    <a:pt x="1028700" y="93085"/>
                    <a:pt x="1028700" y="104775"/>
                  </a:cubicBezTo>
                  <a:cubicBezTo>
                    <a:pt x="1028700" y="119629"/>
                    <a:pt x="1031875" y="134371"/>
                    <a:pt x="1031875" y="149225"/>
                  </a:cubicBezTo>
                  <a:cubicBezTo>
                    <a:pt x="1031875" y="170418"/>
                    <a:pt x="1031040" y="191662"/>
                    <a:pt x="1028700" y="212725"/>
                  </a:cubicBezTo>
                  <a:cubicBezTo>
                    <a:pt x="1027849" y="220383"/>
                    <a:pt x="1024983" y="227709"/>
                    <a:pt x="1022350" y="234950"/>
                  </a:cubicBezTo>
                  <a:cubicBezTo>
                    <a:pt x="1017882" y="247238"/>
                    <a:pt x="1004049" y="265951"/>
                    <a:pt x="996950" y="273050"/>
                  </a:cubicBezTo>
                  <a:cubicBezTo>
                    <a:pt x="993775" y="276225"/>
                    <a:pt x="991161" y="280084"/>
                    <a:pt x="987425" y="282575"/>
                  </a:cubicBezTo>
                  <a:cubicBezTo>
                    <a:pt x="984640" y="284431"/>
                    <a:pt x="981075" y="284692"/>
                    <a:pt x="977900" y="285750"/>
                  </a:cubicBezTo>
                  <a:cubicBezTo>
                    <a:pt x="864090" y="279760"/>
                    <a:pt x="956514" y="288480"/>
                    <a:pt x="892175" y="276225"/>
                  </a:cubicBezTo>
                  <a:cubicBezTo>
                    <a:pt x="851303" y="268440"/>
                    <a:pt x="849899" y="272283"/>
                    <a:pt x="809625" y="260350"/>
                  </a:cubicBezTo>
                  <a:cubicBezTo>
                    <a:pt x="712278" y="231507"/>
                    <a:pt x="826673" y="257566"/>
                    <a:pt x="692150" y="212725"/>
                  </a:cubicBezTo>
                  <a:lnTo>
                    <a:pt x="615950" y="187325"/>
                  </a:lnTo>
                  <a:cubicBezTo>
                    <a:pt x="604232" y="183307"/>
                    <a:pt x="592105" y="180165"/>
                    <a:pt x="581025" y="174625"/>
                  </a:cubicBezTo>
                  <a:cubicBezTo>
                    <a:pt x="570442" y="169333"/>
                    <a:pt x="559309" y="165021"/>
                    <a:pt x="549275" y="158750"/>
                  </a:cubicBezTo>
                  <a:cubicBezTo>
                    <a:pt x="513773" y="136561"/>
                    <a:pt x="515370" y="129806"/>
                    <a:pt x="485775" y="117475"/>
                  </a:cubicBezTo>
                  <a:cubicBezTo>
                    <a:pt x="479596" y="114901"/>
                    <a:pt x="473183" y="112886"/>
                    <a:pt x="466725" y="111125"/>
                  </a:cubicBezTo>
                  <a:cubicBezTo>
                    <a:pt x="461519" y="109705"/>
                    <a:pt x="456192" y="108713"/>
                    <a:pt x="450850" y="107950"/>
                  </a:cubicBezTo>
                  <a:cubicBezTo>
                    <a:pt x="397372" y="100310"/>
                    <a:pt x="448024" y="109514"/>
                    <a:pt x="387350" y="101600"/>
                  </a:cubicBezTo>
                  <a:cubicBezTo>
                    <a:pt x="374583" y="99935"/>
                    <a:pt x="361950" y="97367"/>
                    <a:pt x="349250" y="95250"/>
                  </a:cubicBezTo>
                  <a:lnTo>
                    <a:pt x="184150" y="101600"/>
                  </a:lnTo>
                  <a:cubicBezTo>
                    <a:pt x="174578" y="102071"/>
                    <a:pt x="165119" y="103907"/>
                    <a:pt x="155575" y="104775"/>
                  </a:cubicBezTo>
                  <a:cubicBezTo>
                    <a:pt x="141833" y="106024"/>
                    <a:pt x="128058" y="106892"/>
                    <a:pt x="114300" y="107950"/>
                  </a:cubicBezTo>
                  <a:cubicBezTo>
                    <a:pt x="63325" y="128340"/>
                    <a:pt x="136942" y="100205"/>
                    <a:pt x="79375" y="117475"/>
                  </a:cubicBezTo>
                  <a:cubicBezTo>
                    <a:pt x="74842" y="118835"/>
                    <a:pt x="71069" y="122067"/>
                    <a:pt x="66675" y="123825"/>
                  </a:cubicBezTo>
                  <a:cubicBezTo>
                    <a:pt x="43931" y="132923"/>
                    <a:pt x="39158" y="130704"/>
                    <a:pt x="28575" y="136525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65DCCA96-6F60-4CC9-A8FB-48184DADC932}"/>
                </a:ext>
              </a:extLst>
            </p:cNvPr>
            <p:cNvSpPr/>
            <p:nvPr/>
          </p:nvSpPr>
          <p:spPr>
            <a:xfrm>
              <a:off x="4156075" y="4105237"/>
              <a:ext cx="111125" cy="127038"/>
            </a:xfrm>
            <a:custGeom>
              <a:avLst/>
              <a:gdLst>
                <a:gd name="connsiteX0" fmla="*/ 47625 w 111125"/>
                <a:gd name="connsiteY0" fmla="*/ 38 h 127038"/>
                <a:gd name="connsiteX1" fmla="*/ 19050 w 111125"/>
                <a:gd name="connsiteY1" fmla="*/ 9563 h 127038"/>
                <a:gd name="connsiteX2" fmla="*/ 0 w 111125"/>
                <a:gd name="connsiteY2" fmla="*/ 38138 h 127038"/>
                <a:gd name="connsiteX3" fmla="*/ 3175 w 111125"/>
                <a:gd name="connsiteY3" fmla="*/ 92113 h 127038"/>
                <a:gd name="connsiteX4" fmla="*/ 15875 w 111125"/>
                <a:gd name="connsiteY4" fmla="*/ 104813 h 127038"/>
                <a:gd name="connsiteX5" fmla="*/ 44450 w 111125"/>
                <a:gd name="connsiteY5" fmla="*/ 123863 h 127038"/>
                <a:gd name="connsiteX6" fmla="*/ 53975 w 111125"/>
                <a:gd name="connsiteY6" fmla="*/ 127038 h 127038"/>
                <a:gd name="connsiteX7" fmla="*/ 111125 w 111125"/>
                <a:gd name="connsiteY7" fmla="*/ 98463 h 127038"/>
                <a:gd name="connsiteX8" fmla="*/ 107950 w 111125"/>
                <a:gd name="connsiteY8" fmla="*/ 34963 h 127038"/>
                <a:gd name="connsiteX9" fmla="*/ 92075 w 111125"/>
                <a:gd name="connsiteY9" fmla="*/ 12738 h 127038"/>
                <a:gd name="connsiteX10" fmla="*/ 47625 w 111125"/>
                <a:gd name="connsiteY10" fmla="*/ 38 h 127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125" h="127038">
                  <a:moveTo>
                    <a:pt x="47625" y="38"/>
                  </a:moveTo>
                  <a:cubicBezTo>
                    <a:pt x="35454" y="-491"/>
                    <a:pt x="27723" y="4504"/>
                    <a:pt x="19050" y="9563"/>
                  </a:cubicBezTo>
                  <a:cubicBezTo>
                    <a:pt x="14980" y="11937"/>
                    <a:pt x="1568" y="35525"/>
                    <a:pt x="0" y="38138"/>
                  </a:cubicBezTo>
                  <a:cubicBezTo>
                    <a:pt x="1058" y="56130"/>
                    <a:pt x="-999" y="74580"/>
                    <a:pt x="3175" y="92113"/>
                  </a:cubicBezTo>
                  <a:cubicBezTo>
                    <a:pt x="4562" y="97937"/>
                    <a:pt x="11369" y="100871"/>
                    <a:pt x="15875" y="104813"/>
                  </a:cubicBezTo>
                  <a:cubicBezTo>
                    <a:pt x="22965" y="111017"/>
                    <a:pt x="36337" y="119806"/>
                    <a:pt x="44450" y="123863"/>
                  </a:cubicBezTo>
                  <a:cubicBezTo>
                    <a:pt x="47443" y="125360"/>
                    <a:pt x="50800" y="125980"/>
                    <a:pt x="53975" y="127038"/>
                  </a:cubicBezTo>
                  <a:cubicBezTo>
                    <a:pt x="78943" y="119694"/>
                    <a:pt x="111125" y="127085"/>
                    <a:pt x="111125" y="98463"/>
                  </a:cubicBezTo>
                  <a:cubicBezTo>
                    <a:pt x="111125" y="77270"/>
                    <a:pt x="110579" y="55992"/>
                    <a:pt x="107950" y="34963"/>
                  </a:cubicBezTo>
                  <a:cubicBezTo>
                    <a:pt x="107047" y="27740"/>
                    <a:pt x="97874" y="16604"/>
                    <a:pt x="92075" y="12738"/>
                  </a:cubicBezTo>
                  <a:cubicBezTo>
                    <a:pt x="89290" y="10882"/>
                    <a:pt x="59796" y="567"/>
                    <a:pt x="47625" y="38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E9463693-E869-434E-8445-A2F0C89A3451}"/>
                </a:ext>
              </a:extLst>
            </p:cNvPr>
            <p:cNvSpPr/>
            <p:nvPr/>
          </p:nvSpPr>
          <p:spPr>
            <a:xfrm>
              <a:off x="5482914" y="1530350"/>
              <a:ext cx="2197411" cy="1057275"/>
            </a:xfrm>
            <a:custGeom>
              <a:avLst/>
              <a:gdLst>
                <a:gd name="connsiteX0" fmla="*/ 403536 w 2197411"/>
                <a:gd name="connsiteY0" fmla="*/ 279400 h 1057275"/>
                <a:gd name="connsiteX1" fmla="*/ 200336 w 2197411"/>
                <a:gd name="connsiteY1" fmla="*/ 365125 h 1057275"/>
                <a:gd name="connsiteX2" fmla="*/ 143186 w 2197411"/>
                <a:gd name="connsiteY2" fmla="*/ 412750 h 1057275"/>
                <a:gd name="connsiteX3" fmla="*/ 117786 w 2197411"/>
                <a:gd name="connsiteY3" fmla="*/ 441325 h 1057275"/>
                <a:gd name="connsiteX4" fmla="*/ 66986 w 2197411"/>
                <a:gd name="connsiteY4" fmla="*/ 511175 h 1057275"/>
                <a:gd name="connsiteX5" fmla="*/ 38411 w 2197411"/>
                <a:gd name="connsiteY5" fmla="*/ 542925 h 1057275"/>
                <a:gd name="connsiteX6" fmla="*/ 9836 w 2197411"/>
                <a:gd name="connsiteY6" fmla="*/ 596900 h 1057275"/>
                <a:gd name="connsiteX7" fmla="*/ 3486 w 2197411"/>
                <a:gd name="connsiteY7" fmla="*/ 628650 h 1057275"/>
                <a:gd name="connsiteX8" fmla="*/ 6661 w 2197411"/>
                <a:gd name="connsiteY8" fmla="*/ 790575 h 1057275"/>
                <a:gd name="connsiteX9" fmla="*/ 38411 w 2197411"/>
                <a:gd name="connsiteY9" fmla="*/ 831850 h 1057275"/>
                <a:gd name="connsiteX10" fmla="*/ 86036 w 2197411"/>
                <a:gd name="connsiteY10" fmla="*/ 901700 h 1057275"/>
                <a:gd name="connsiteX11" fmla="*/ 114611 w 2197411"/>
                <a:gd name="connsiteY11" fmla="*/ 930275 h 1057275"/>
                <a:gd name="connsiteX12" fmla="*/ 190811 w 2197411"/>
                <a:gd name="connsiteY12" fmla="*/ 974725 h 1057275"/>
                <a:gd name="connsiteX13" fmla="*/ 289236 w 2197411"/>
                <a:gd name="connsiteY13" fmla="*/ 1012825 h 1057275"/>
                <a:gd name="connsiteX14" fmla="*/ 438461 w 2197411"/>
                <a:gd name="connsiteY14" fmla="*/ 1050925 h 1057275"/>
                <a:gd name="connsiteX15" fmla="*/ 549586 w 2197411"/>
                <a:gd name="connsiteY15" fmla="*/ 1057275 h 1057275"/>
                <a:gd name="connsiteX16" fmla="*/ 689286 w 2197411"/>
                <a:gd name="connsiteY16" fmla="*/ 1050925 h 1057275"/>
                <a:gd name="connsiteX17" fmla="*/ 740086 w 2197411"/>
                <a:gd name="connsiteY17" fmla="*/ 1044575 h 1057275"/>
                <a:gd name="connsiteX18" fmla="*/ 822636 w 2197411"/>
                <a:gd name="connsiteY18" fmla="*/ 1022350 h 1057275"/>
                <a:gd name="connsiteX19" fmla="*/ 902011 w 2197411"/>
                <a:gd name="connsiteY19" fmla="*/ 965200 h 1057275"/>
                <a:gd name="connsiteX20" fmla="*/ 927411 w 2197411"/>
                <a:gd name="connsiteY20" fmla="*/ 930275 h 1057275"/>
                <a:gd name="connsiteX21" fmla="*/ 952811 w 2197411"/>
                <a:gd name="connsiteY21" fmla="*/ 901700 h 1057275"/>
                <a:gd name="connsiteX22" fmla="*/ 965511 w 2197411"/>
                <a:gd name="connsiteY22" fmla="*/ 876300 h 1057275"/>
                <a:gd name="connsiteX23" fmla="*/ 1000436 w 2197411"/>
                <a:gd name="connsiteY23" fmla="*/ 831850 h 1057275"/>
                <a:gd name="connsiteX24" fmla="*/ 1019486 w 2197411"/>
                <a:gd name="connsiteY24" fmla="*/ 784225 h 1057275"/>
                <a:gd name="connsiteX25" fmla="*/ 1051236 w 2197411"/>
                <a:gd name="connsiteY25" fmla="*/ 727075 h 1057275"/>
                <a:gd name="connsiteX26" fmla="*/ 1060761 w 2197411"/>
                <a:gd name="connsiteY26" fmla="*/ 701675 h 1057275"/>
                <a:gd name="connsiteX27" fmla="*/ 1082986 w 2197411"/>
                <a:gd name="connsiteY27" fmla="*/ 663575 h 1057275"/>
                <a:gd name="connsiteX28" fmla="*/ 1098861 w 2197411"/>
                <a:gd name="connsiteY28" fmla="*/ 635000 h 1057275"/>
                <a:gd name="connsiteX29" fmla="*/ 1130611 w 2197411"/>
                <a:gd name="connsiteY29" fmla="*/ 581025 h 1057275"/>
                <a:gd name="connsiteX30" fmla="*/ 1171886 w 2197411"/>
                <a:gd name="connsiteY30" fmla="*/ 530225 h 1057275"/>
                <a:gd name="connsiteX31" fmla="*/ 1206811 w 2197411"/>
                <a:gd name="connsiteY31" fmla="*/ 469900 h 1057275"/>
                <a:gd name="connsiteX32" fmla="*/ 1225861 w 2197411"/>
                <a:gd name="connsiteY32" fmla="*/ 450850 h 1057275"/>
                <a:gd name="connsiteX33" fmla="*/ 1248086 w 2197411"/>
                <a:gd name="connsiteY33" fmla="*/ 415925 h 1057275"/>
                <a:gd name="connsiteX34" fmla="*/ 1270311 w 2197411"/>
                <a:gd name="connsiteY34" fmla="*/ 393700 h 1057275"/>
                <a:gd name="connsiteX35" fmla="*/ 1292536 w 2197411"/>
                <a:gd name="connsiteY35" fmla="*/ 368300 h 1057275"/>
                <a:gd name="connsiteX36" fmla="*/ 1327461 w 2197411"/>
                <a:gd name="connsiteY36" fmla="*/ 342900 h 1057275"/>
                <a:gd name="connsiteX37" fmla="*/ 1359211 w 2197411"/>
                <a:gd name="connsiteY37" fmla="*/ 327025 h 1057275"/>
                <a:gd name="connsiteX38" fmla="*/ 1384611 w 2197411"/>
                <a:gd name="connsiteY38" fmla="*/ 320675 h 1057275"/>
                <a:gd name="connsiteX39" fmla="*/ 1454461 w 2197411"/>
                <a:gd name="connsiteY39" fmla="*/ 327025 h 1057275"/>
                <a:gd name="connsiteX40" fmla="*/ 1473511 w 2197411"/>
                <a:gd name="connsiteY40" fmla="*/ 339725 h 1057275"/>
                <a:gd name="connsiteX41" fmla="*/ 1521136 w 2197411"/>
                <a:gd name="connsiteY41" fmla="*/ 361950 h 1057275"/>
                <a:gd name="connsiteX42" fmla="*/ 1584636 w 2197411"/>
                <a:gd name="connsiteY42" fmla="*/ 384175 h 1057275"/>
                <a:gd name="connsiteX43" fmla="*/ 1613211 w 2197411"/>
                <a:gd name="connsiteY43" fmla="*/ 393700 h 1057275"/>
                <a:gd name="connsiteX44" fmla="*/ 1676711 w 2197411"/>
                <a:gd name="connsiteY44" fmla="*/ 403225 h 1057275"/>
                <a:gd name="connsiteX45" fmla="*/ 1832286 w 2197411"/>
                <a:gd name="connsiteY45" fmla="*/ 396875 h 1057275"/>
                <a:gd name="connsiteX46" fmla="*/ 1854511 w 2197411"/>
                <a:gd name="connsiteY46" fmla="*/ 390525 h 1057275"/>
                <a:gd name="connsiteX47" fmla="*/ 1883086 w 2197411"/>
                <a:gd name="connsiteY47" fmla="*/ 384175 h 1057275"/>
                <a:gd name="connsiteX48" fmla="*/ 1949761 w 2197411"/>
                <a:gd name="connsiteY48" fmla="*/ 349250 h 1057275"/>
                <a:gd name="connsiteX49" fmla="*/ 1975161 w 2197411"/>
                <a:gd name="connsiteY49" fmla="*/ 333375 h 1057275"/>
                <a:gd name="connsiteX50" fmla="*/ 1997386 w 2197411"/>
                <a:gd name="connsiteY50" fmla="*/ 317500 h 1057275"/>
                <a:gd name="connsiteX51" fmla="*/ 2048186 w 2197411"/>
                <a:gd name="connsiteY51" fmla="*/ 288925 h 1057275"/>
                <a:gd name="connsiteX52" fmla="*/ 2067236 w 2197411"/>
                <a:gd name="connsiteY52" fmla="*/ 266700 h 1057275"/>
                <a:gd name="connsiteX53" fmla="*/ 2118036 w 2197411"/>
                <a:gd name="connsiteY53" fmla="*/ 222250 h 1057275"/>
                <a:gd name="connsiteX54" fmla="*/ 2165661 w 2197411"/>
                <a:gd name="connsiteY54" fmla="*/ 165100 h 1057275"/>
                <a:gd name="connsiteX55" fmla="*/ 2191061 w 2197411"/>
                <a:gd name="connsiteY55" fmla="*/ 127000 h 1057275"/>
                <a:gd name="connsiteX56" fmla="*/ 2197411 w 2197411"/>
                <a:gd name="connsiteY56" fmla="*/ 104775 h 1057275"/>
                <a:gd name="connsiteX57" fmla="*/ 2187886 w 2197411"/>
                <a:gd name="connsiteY57" fmla="*/ 50800 h 1057275"/>
                <a:gd name="connsiteX58" fmla="*/ 2165661 w 2197411"/>
                <a:gd name="connsiteY58" fmla="*/ 31750 h 1057275"/>
                <a:gd name="connsiteX59" fmla="*/ 2108511 w 2197411"/>
                <a:gd name="connsiteY59" fmla="*/ 3175 h 1057275"/>
                <a:gd name="connsiteX60" fmla="*/ 2070411 w 2197411"/>
                <a:gd name="connsiteY60" fmla="*/ 0 h 1057275"/>
                <a:gd name="connsiteX61" fmla="*/ 1991036 w 2197411"/>
                <a:gd name="connsiteY61" fmla="*/ 9525 h 1057275"/>
                <a:gd name="connsiteX62" fmla="*/ 1848161 w 2197411"/>
                <a:gd name="connsiteY62" fmla="*/ 57150 h 1057275"/>
                <a:gd name="connsiteX63" fmla="*/ 1768786 w 2197411"/>
                <a:gd name="connsiteY63" fmla="*/ 76200 h 1057275"/>
                <a:gd name="connsiteX64" fmla="*/ 1702111 w 2197411"/>
                <a:gd name="connsiteY64" fmla="*/ 66675 h 1057275"/>
                <a:gd name="connsiteX65" fmla="*/ 1644961 w 2197411"/>
                <a:gd name="connsiteY65" fmla="*/ 28575 h 1057275"/>
                <a:gd name="connsiteX66" fmla="*/ 1622736 w 2197411"/>
                <a:gd name="connsiteY66" fmla="*/ 15875 h 1057275"/>
                <a:gd name="connsiteX67" fmla="*/ 1571936 w 2197411"/>
                <a:gd name="connsiteY67" fmla="*/ 3175 h 1057275"/>
                <a:gd name="connsiteX68" fmla="*/ 1473511 w 2197411"/>
                <a:gd name="connsiteY68" fmla="*/ 12700 h 1057275"/>
                <a:gd name="connsiteX69" fmla="*/ 1378261 w 2197411"/>
                <a:gd name="connsiteY69" fmla="*/ 66675 h 1057275"/>
                <a:gd name="connsiteX70" fmla="*/ 1346511 w 2197411"/>
                <a:gd name="connsiteY70" fmla="*/ 82550 h 1057275"/>
                <a:gd name="connsiteX71" fmla="*/ 1321111 w 2197411"/>
                <a:gd name="connsiteY71" fmla="*/ 98425 h 1057275"/>
                <a:gd name="connsiteX72" fmla="*/ 1295711 w 2197411"/>
                <a:gd name="connsiteY72" fmla="*/ 111125 h 1057275"/>
                <a:gd name="connsiteX73" fmla="*/ 1267136 w 2197411"/>
                <a:gd name="connsiteY73" fmla="*/ 127000 h 1057275"/>
                <a:gd name="connsiteX74" fmla="*/ 1235386 w 2197411"/>
                <a:gd name="connsiteY74" fmla="*/ 136525 h 1057275"/>
                <a:gd name="connsiteX75" fmla="*/ 1200461 w 2197411"/>
                <a:gd name="connsiteY75" fmla="*/ 152400 h 1057275"/>
                <a:gd name="connsiteX76" fmla="*/ 1168711 w 2197411"/>
                <a:gd name="connsiteY76" fmla="*/ 168275 h 1057275"/>
                <a:gd name="connsiteX77" fmla="*/ 1136961 w 2197411"/>
                <a:gd name="connsiteY77" fmla="*/ 174625 h 1057275"/>
                <a:gd name="connsiteX78" fmla="*/ 1070286 w 2197411"/>
                <a:gd name="connsiteY78" fmla="*/ 187325 h 1057275"/>
                <a:gd name="connsiteX79" fmla="*/ 968686 w 2197411"/>
                <a:gd name="connsiteY79" fmla="*/ 180975 h 1057275"/>
                <a:gd name="connsiteX80" fmla="*/ 930586 w 2197411"/>
                <a:gd name="connsiteY80" fmla="*/ 177800 h 1057275"/>
                <a:gd name="connsiteX81" fmla="*/ 895661 w 2197411"/>
                <a:gd name="connsiteY81" fmla="*/ 171450 h 1057275"/>
                <a:gd name="connsiteX82" fmla="*/ 755961 w 2197411"/>
                <a:gd name="connsiteY82" fmla="*/ 174625 h 1057275"/>
                <a:gd name="connsiteX83" fmla="*/ 695636 w 2197411"/>
                <a:gd name="connsiteY83" fmla="*/ 193675 h 1057275"/>
                <a:gd name="connsiteX84" fmla="*/ 673411 w 2197411"/>
                <a:gd name="connsiteY84" fmla="*/ 196850 h 1057275"/>
                <a:gd name="connsiteX85" fmla="*/ 619436 w 2197411"/>
                <a:gd name="connsiteY85" fmla="*/ 222250 h 1057275"/>
                <a:gd name="connsiteX86" fmla="*/ 597211 w 2197411"/>
                <a:gd name="connsiteY86" fmla="*/ 225425 h 1057275"/>
                <a:gd name="connsiteX87" fmla="*/ 524186 w 2197411"/>
                <a:gd name="connsiteY87" fmla="*/ 247650 h 1057275"/>
                <a:gd name="connsiteX88" fmla="*/ 495611 w 2197411"/>
                <a:gd name="connsiteY88" fmla="*/ 254000 h 1057275"/>
                <a:gd name="connsiteX89" fmla="*/ 476561 w 2197411"/>
                <a:gd name="connsiteY89" fmla="*/ 260350 h 1057275"/>
                <a:gd name="connsiteX90" fmla="*/ 444811 w 2197411"/>
                <a:gd name="connsiteY90" fmla="*/ 266700 h 1057275"/>
                <a:gd name="connsiteX91" fmla="*/ 432111 w 2197411"/>
                <a:gd name="connsiteY91" fmla="*/ 273050 h 1057275"/>
                <a:gd name="connsiteX92" fmla="*/ 419411 w 2197411"/>
                <a:gd name="connsiteY92" fmla="*/ 276225 h 1057275"/>
                <a:gd name="connsiteX93" fmla="*/ 403536 w 2197411"/>
                <a:gd name="connsiteY93" fmla="*/ 279400 h 1057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2197411" h="1057275">
                  <a:moveTo>
                    <a:pt x="403536" y="279400"/>
                  </a:moveTo>
                  <a:cubicBezTo>
                    <a:pt x="320245" y="293282"/>
                    <a:pt x="368283" y="283621"/>
                    <a:pt x="200336" y="365125"/>
                  </a:cubicBezTo>
                  <a:cubicBezTo>
                    <a:pt x="178270" y="375833"/>
                    <a:pt x="159653" y="395254"/>
                    <a:pt x="143186" y="412750"/>
                  </a:cubicBezTo>
                  <a:cubicBezTo>
                    <a:pt x="134452" y="422030"/>
                    <a:pt x="125588" y="431248"/>
                    <a:pt x="117786" y="441325"/>
                  </a:cubicBezTo>
                  <a:cubicBezTo>
                    <a:pt x="100162" y="464090"/>
                    <a:pt x="86245" y="489776"/>
                    <a:pt x="66986" y="511175"/>
                  </a:cubicBezTo>
                  <a:cubicBezTo>
                    <a:pt x="57461" y="521758"/>
                    <a:pt x="46857" y="531462"/>
                    <a:pt x="38411" y="542925"/>
                  </a:cubicBezTo>
                  <a:cubicBezTo>
                    <a:pt x="32042" y="551569"/>
                    <a:pt x="15157" y="586258"/>
                    <a:pt x="9836" y="596900"/>
                  </a:cubicBezTo>
                  <a:cubicBezTo>
                    <a:pt x="7719" y="607483"/>
                    <a:pt x="4882" y="617948"/>
                    <a:pt x="3486" y="628650"/>
                  </a:cubicBezTo>
                  <a:cubicBezTo>
                    <a:pt x="-3165" y="679638"/>
                    <a:pt x="715" y="744987"/>
                    <a:pt x="6661" y="790575"/>
                  </a:cubicBezTo>
                  <a:cubicBezTo>
                    <a:pt x="10535" y="820275"/>
                    <a:pt x="23024" y="812616"/>
                    <a:pt x="38411" y="831850"/>
                  </a:cubicBezTo>
                  <a:cubicBezTo>
                    <a:pt x="145770" y="966049"/>
                    <a:pt x="-53026" y="739462"/>
                    <a:pt x="86036" y="901700"/>
                  </a:cubicBezTo>
                  <a:cubicBezTo>
                    <a:pt x="94802" y="911927"/>
                    <a:pt x="104307" y="921598"/>
                    <a:pt x="114611" y="930275"/>
                  </a:cubicBezTo>
                  <a:cubicBezTo>
                    <a:pt x="136503" y="948711"/>
                    <a:pt x="164849" y="963763"/>
                    <a:pt x="190811" y="974725"/>
                  </a:cubicBezTo>
                  <a:cubicBezTo>
                    <a:pt x="223221" y="988409"/>
                    <a:pt x="255409" y="1003160"/>
                    <a:pt x="289236" y="1012825"/>
                  </a:cubicBezTo>
                  <a:cubicBezTo>
                    <a:pt x="320627" y="1021794"/>
                    <a:pt x="399497" y="1046596"/>
                    <a:pt x="438461" y="1050925"/>
                  </a:cubicBezTo>
                  <a:cubicBezTo>
                    <a:pt x="475336" y="1055022"/>
                    <a:pt x="549586" y="1057275"/>
                    <a:pt x="549586" y="1057275"/>
                  </a:cubicBezTo>
                  <a:cubicBezTo>
                    <a:pt x="589899" y="1055931"/>
                    <a:pt x="645779" y="1055276"/>
                    <a:pt x="689286" y="1050925"/>
                  </a:cubicBezTo>
                  <a:cubicBezTo>
                    <a:pt x="706266" y="1049227"/>
                    <a:pt x="723153" y="1046692"/>
                    <a:pt x="740086" y="1044575"/>
                  </a:cubicBezTo>
                  <a:cubicBezTo>
                    <a:pt x="767603" y="1037167"/>
                    <a:pt x="797894" y="1036488"/>
                    <a:pt x="822636" y="1022350"/>
                  </a:cubicBezTo>
                  <a:cubicBezTo>
                    <a:pt x="850896" y="1006201"/>
                    <a:pt x="879973" y="989830"/>
                    <a:pt x="902011" y="965200"/>
                  </a:cubicBezTo>
                  <a:cubicBezTo>
                    <a:pt x="911609" y="954472"/>
                    <a:pt x="918419" y="941516"/>
                    <a:pt x="927411" y="930275"/>
                  </a:cubicBezTo>
                  <a:cubicBezTo>
                    <a:pt x="935372" y="920324"/>
                    <a:pt x="945462" y="912111"/>
                    <a:pt x="952811" y="901700"/>
                  </a:cubicBezTo>
                  <a:cubicBezTo>
                    <a:pt x="958270" y="893967"/>
                    <a:pt x="960392" y="884263"/>
                    <a:pt x="965511" y="876300"/>
                  </a:cubicBezTo>
                  <a:cubicBezTo>
                    <a:pt x="996315" y="828383"/>
                    <a:pt x="965987" y="890413"/>
                    <a:pt x="1000436" y="831850"/>
                  </a:cubicBezTo>
                  <a:cubicBezTo>
                    <a:pt x="1037659" y="768572"/>
                    <a:pt x="995838" y="831521"/>
                    <a:pt x="1019486" y="784225"/>
                  </a:cubicBezTo>
                  <a:cubicBezTo>
                    <a:pt x="1047558" y="728082"/>
                    <a:pt x="1029832" y="775998"/>
                    <a:pt x="1051236" y="727075"/>
                  </a:cubicBezTo>
                  <a:cubicBezTo>
                    <a:pt x="1054860" y="718791"/>
                    <a:pt x="1056717" y="709763"/>
                    <a:pt x="1060761" y="701675"/>
                  </a:cubicBezTo>
                  <a:cubicBezTo>
                    <a:pt x="1067336" y="688524"/>
                    <a:pt x="1075691" y="676341"/>
                    <a:pt x="1082986" y="663575"/>
                  </a:cubicBezTo>
                  <a:cubicBezTo>
                    <a:pt x="1088392" y="654114"/>
                    <a:pt x="1093988" y="644746"/>
                    <a:pt x="1098861" y="635000"/>
                  </a:cubicBezTo>
                  <a:cubicBezTo>
                    <a:pt x="1111271" y="610181"/>
                    <a:pt x="1112853" y="604391"/>
                    <a:pt x="1130611" y="581025"/>
                  </a:cubicBezTo>
                  <a:cubicBezTo>
                    <a:pt x="1143813" y="563654"/>
                    <a:pt x="1160954" y="549107"/>
                    <a:pt x="1171886" y="530225"/>
                  </a:cubicBezTo>
                  <a:cubicBezTo>
                    <a:pt x="1183528" y="510117"/>
                    <a:pt x="1190381" y="486330"/>
                    <a:pt x="1206811" y="469900"/>
                  </a:cubicBezTo>
                  <a:cubicBezTo>
                    <a:pt x="1213161" y="463550"/>
                    <a:pt x="1220406" y="457984"/>
                    <a:pt x="1225861" y="450850"/>
                  </a:cubicBezTo>
                  <a:cubicBezTo>
                    <a:pt x="1234243" y="439889"/>
                    <a:pt x="1239614" y="426817"/>
                    <a:pt x="1248086" y="415925"/>
                  </a:cubicBezTo>
                  <a:cubicBezTo>
                    <a:pt x="1254518" y="407655"/>
                    <a:pt x="1263162" y="401359"/>
                    <a:pt x="1270311" y="393700"/>
                  </a:cubicBezTo>
                  <a:cubicBezTo>
                    <a:pt x="1277987" y="385475"/>
                    <a:pt x="1284581" y="376255"/>
                    <a:pt x="1292536" y="368300"/>
                  </a:cubicBezTo>
                  <a:cubicBezTo>
                    <a:pt x="1303436" y="357400"/>
                    <a:pt x="1314122" y="350014"/>
                    <a:pt x="1327461" y="342900"/>
                  </a:cubicBezTo>
                  <a:cubicBezTo>
                    <a:pt x="1337901" y="337332"/>
                    <a:pt x="1348183" y="331314"/>
                    <a:pt x="1359211" y="327025"/>
                  </a:cubicBezTo>
                  <a:cubicBezTo>
                    <a:pt x="1367345" y="323862"/>
                    <a:pt x="1376144" y="322792"/>
                    <a:pt x="1384611" y="320675"/>
                  </a:cubicBezTo>
                  <a:cubicBezTo>
                    <a:pt x="1407894" y="322792"/>
                    <a:pt x="1431601" y="322126"/>
                    <a:pt x="1454461" y="327025"/>
                  </a:cubicBezTo>
                  <a:cubicBezTo>
                    <a:pt x="1461923" y="328624"/>
                    <a:pt x="1466885" y="335939"/>
                    <a:pt x="1473511" y="339725"/>
                  </a:cubicBezTo>
                  <a:cubicBezTo>
                    <a:pt x="1484022" y="345731"/>
                    <a:pt x="1509027" y="357465"/>
                    <a:pt x="1521136" y="361950"/>
                  </a:cubicBezTo>
                  <a:cubicBezTo>
                    <a:pt x="1542166" y="369739"/>
                    <a:pt x="1563435" y="376864"/>
                    <a:pt x="1584636" y="384175"/>
                  </a:cubicBezTo>
                  <a:cubicBezTo>
                    <a:pt x="1594128" y="387448"/>
                    <a:pt x="1603221" y="392701"/>
                    <a:pt x="1613211" y="393700"/>
                  </a:cubicBezTo>
                  <a:cubicBezTo>
                    <a:pt x="1655700" y="397949"/>
                    <a:pt x="1634531" y="394789"/>
                    <a:pt x="1676711" y="403225"/>
                  </a:cubicBezTo>
                  <a:cubicBezTo>
                    <a:pt x="1728569" y="401108"/>
                    <a:pt x="1780516" y="400573"/>
                    <a:pt x="1832286" y="396875"/>
                  </a:cubicBezTo>
                  <a:cubicBezTo>
                    <a:pt x="1839971" y="396326"/>
                    <a:pt x="1847036" y="392394"/>
                    <a:pt x="1854511" y="390525"/>
                  </a:cubicBezTo>
                  <a:cubicBezTo>
                    <a:pt x="1863977" y="388158"/>
                    <a:pt x="1873561" y="386292"/>
                    <a:pt x="1883086" y="384175"/>
                  </a:cubicBezTo>
                  <a:cubicBezTo>
                    <a:pt x="1905311" y="372533"/>
                    <a:pt x="1928485" y="362547"/>
                    <a:pt x="1949761" y="349250"/>
                  </a:cubicBezTo>
                  <a:cubicBezTo>
                    <a:pt x="1958228" y="343958"/>
                    <a:pt x="1966854" y="338913"/>
                    <a:pt x="1975161" y="333375"/>
                  </a:cubicBezTo>
                  <a:cubicBezTo>
                    <a:pt x="1982736" y="328325"/>
                    <a:pt x="1989609" y="322234"/>
                    <a:pt x="1997386" y="317500"/>
                  </a:cubicBezTo>
                  <a:cubicBezTo>
                    <a:pt x="2013982" y="307398"/>
                    <a:pt x="2048186" y="288925"/>
                    <a:pt x="2048186" y="288925"/>
                  </a:cubicBezTo>
                  <a:cubicBezTo>
                    <a:pt x="2054536" y="281517"/>
                    <a:pt x="2060178" y="273437"/>
                    <a:pt x="2067236" y="266700"/>
                  </a:cubicBezTo>
                  <a:cubicBezTo>
                    <a:pt x="2083512" y="251164"/>
                    <a:pt x="2103632" y="239535"/>
                    <a:pt x="2118036" y="222250"/>
                  </a:cubicBezTo>
                  <a:lnTo>
                    <a:pt x="2165661" y="165100"/>
                  </a:lnTo>
                  <a:cubicBezTo>
                    <a:pt x="2179484" y="148513"/>
                    <a:pt x="2183506" y="146644"/>
                    <a:pt x="2191061" y="127000"/>
                  </a:cubicBezTo>
                  <a:cubicBezTo>
                    <a:pt x="2193827" y="119809"/>
                    <a:pt x="2195294" y="112183"/>
                    <a:pt x="2197411" y="104775"/>
                  </a:cubicBezTo>
                  <a:cubicBezTo>
                    <a:pt x="2194236" y="86783"/>
                    <a:pt x="2195171" y="67555"/>
                    <a:pt x="2187886" y="50800"/>
                  </a:cubicBezTo>
                  <a:cubicBezTo>
                    <a:pt x="2183995" y="41852"/>
                    <a:pt x="2173467" y="37604"/>
                    <a:pt x="2165661" y="31750"/>
                  </a:cubicBezTo>
                  <a:cubicBezTo>
                    <a:pt x="2145712" y="16788"/>
                    <a:pt x="2133054" y="7850"/>
                    <a:pt x="2108511" y="3175"/>
                  </a:cubicBezTo>
                  <a:cubicBezTo>
                    <a:pt x="2095992" y="790"/>
                    <a:pt x="2083111" y="1058"/>
                    <a:pt x="2070411" y="0"/>
                  </a:cubicBezTo>
                  <a:cubicBezTo>
                    <a:pt x="2043953" y="3175"/>
                    <a:pt x="2017214" y="4539"/>
                    <a:pt x="1991036" y="9525"/>
                  </a:cubicBezTo>
                  <a:cubicBezTo>
                    <a:pt x="1932782" y="20621"/>
                    <a:pt x="1911250" y="42009"/>
                    <a:pt x="1848161" y="57150"/>
                  </a:cubicBezTo>
                  <a:lnTo>
                    <a:pt x="1768786" y="76200"/>
                  </a:lnTo>
                  <a:cubicBezTo>
                    <a:pt x="1753753" y="75198"/>
                    <a:pt x="1719734" y="76955"/>
                    <a:pt x="1702111" y="66675"/>
                  </a:cubicBezTo>
                  <a:cubicBezTo>
                    <a:pt x="1682335" y="55139"/>
                    <a:pt x="1664840" y="39934"/>
                    <a:pt x="1644961" y="28575"/>
                  </a:cubicBezTo>
                  <a:cubicBezTo>
                    <a:pt x="1637553" y="24342"/>
                    <a:pt x="1630579" y="19236"/>
                    <a:pt x="1622736" y="15875"/>
                  </a:cubicBezTo>
                  <a:cubicBezTo>
                    <a:pt x="1613011" y="11707"/>
                    <a:pt x="1580321" y="5038"/>
                    <a:pt x="1571936" y="3175"/>
                  </a:cubicBezTo>
                  <a:cubicBezTo>
                    <a:pt x="1539128" y="6350"/>
                    <a:pt x="1505339" y="4131"/>
                    <a:pt x="1473511" y="12700"/>
                  </a:cubicBezTo>
                  <a:cubicBezTo>
                    <a:pt x="1429140" y="24646"/>
                    <a:pt x="1412908" y="46616"/>
                    <a:pt x="1378261" y="66675"/>
                  </a:cubicBezTo>
                  <a:cubicBezTo>
                    <a:pt x="1368021" y="72604"/>
                    <a:pt x="1356854" y="76804"/>
                    <a:pt x="1346511" y="82550"/>
                  </a:cubicBezTo>
                  <a:cubicBezTo>
                    <a:pt x="1337783" y="87399"/>
                    <a:pt x="1329813" y="93530"/>
                    <a:pt x="1321111" y="98425"/>
                  </a:cubicBezTo>
                  <a:cubicBezTo>
                    <a:pt x="1312861" y="103066"/>
                    <a:pt x="1304077" y="106696"/>
                    <a:pt x="1295711" y="111125"/>
                  </a:cubicBezTo>
                  <a:cubicBezTo>
                    <a:pt x="1286081" y="116223"/>
                    <a:pt x="1277178" y="122772"/>
                    <a:pt x="1267136" y="127000"/>
                  </a:cubicBezTo>
                  <a:cubicBezTo>
                    <a:pt x="1256953" y="131288"/>
                    <a:pt x="1245711" y="132591"/>
                    <a:pt x="1235386" y="136525"/>
                  </a:cubicBezTo>
                  <a:cubicBezTo>
                    <a:pt x="1223436" y="141077"/>
                    <a:pt x="1212007" y="146902"/>
                    <a:pt x="1200461" y="152400"/>
                  </a:cubicBezTo>
                  <a:cubicBezTo>
                    <a:pt x="1189778" y="157487"/>
                    <a:pt x="1179879" y="164366"/>
                    <a:pt x="1168711" y="168275"/>
                  </a:cubicBezTo>
                  <a:cubicBezTo>
                    <a:pt x="1158524" y="171840"/>
                    <a:pt x="1147432" y="172007"/>
                    <a:pt x="1136961" y="174625"/>
                  </a:cubicBezTo>
                  <a:cubicBezTo>
                    <a:pt x="1080517" y="188736"/>
                    <a:pt x="1130495" y="181851"/>
                    <a:pt x="1070286" y="187325"/>
                  </a:cubicBezTo>
                  <a:lnTo>
                    <a:pt x="968686" y="180975"/>
                  </a:lnTo>
                  <a:cubicBezTo>
                    <a:pt x="955971" y="180108"/>
                    <a:pt x="943223" y="179448"/>
                    <a:pt x="930586" y="177800"/>
                  </a:cubicBezTo>
                  <a:cubicBezTo>
                    <a:pt x="918853" y="176270"/>
                    <a:pt x="907303" y="173567"/>
                    <a:pt x="895661" y="171450"/>
                  </a:cubicBezTo>
                  <a:cubicBezTo>
                    <a:pt x="849094" y="172508"/>
                    <a:pt x="802468" y="172041"/>
                    <a:pt x="755961" y="174625"/>
                  </a:cubicBezTo>
                  <a:cubicBezTo>
                    <a:pt x="717146" y="176781"/>
                    <a:pt x="731025" y="182616"/>
                    <a:pt x="695636" y="193675"/>
                  </a:cubicBezTo>
                  <a:cubicBezTo>
                    <a:pt x="688493" y="195907"/>
                    <a:pt x="680819" y="195792"/>
                    <a:pt x="673411" y="196850"/>
                  </a:cubicBezTo>
                  <a:cubicBezTo>
                    <a:pt x="662478" y="202317"/>
                    <a:pt x="630466" y="218803"/>
                    <a:pt x="619436" y="222250"/>
                  </a:cubicBezTo>
                  <a:cubicBezTo>
                    <a:pt x="612293" y="224482"/>
                    <a:pt x="604619" y="224367"/>
                    <a:pt x="597211" y="225425"/>
                  </a:cubicBezTo>
                  <a:cubicBezTo>
                    <a:pt x="562138" y="237116"/>
                    <a:pt x="558979" y="238952"/>
                    <a:pt x="524186" y="247650"/>
                  </a:cubicBezTo>
                  <a:cubicBezTo>
                    <a:pt x="514720" y="250017"/>
                    <a:pt x="505039" y="251486"/>
                    <a:pt x="495611" y="254000"/>
                  </a:cubicBezTo>
                  <a:cubicBezTo>
                    <a:pt x="489144" y="255725"/>
                    <a:pt x="483055" y="258727"/>
                    <a:pt x="476561" y="260350"/>
                  </a:cubicBezTo>
                  <a:cubicBezTo>
                    <a:pt x="465587" y="263093"/>
                    <a:pt x="455365" y="262742"/>
                    <a:pt x="444811" y="266700"/>
                  </a:cubicBezTo>
                  <a:cubicBezTo>
                    <a:pt x="440379" y="268362"/>
                    <a:pt x="436543" y="271388"/>
                    <a:pt x="432111" y="273050"/>
                  </a:cubicBezTo>
                  <a:cubicBezTo>
                    <a:pt x="428025" y="274582"/>
                    <a:pt x="423644" y="275167"/>
                    <a:pt x="419411" y="276225"/>
                  </a:cubicBezTo>
                  <a:lnTo>
                    <a:pt x="403536" y="279400"/>
                  </a:ln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9F48437E-C4D6-400A-95BC-AD9879900E2E}"/>
                </a:ext>
              </a:extLst>
            </p:cNvPr>
            <p:cNvSpPr/>
            <p:nvPr/>
          </p:nvSpPr>
          <p:spPr>
            <a:xfrm>
              <a:off x="6654800" y="2850875"/>
              <a:ext cx="307975" cy="663850"/>
            </a:xfrm>
            <a:custGeom>
              <a:avLst/>
              <a:gdLst>
                <a:gd name="connsiteX0" fmla="*/ 266700 w 307975"/>
                <a:gd name="connsiteY0" fmla="*/ 275 h 663850"/>
                <a:gd name="connsiteX1" fmla="*/ 142875 w 307975"/>
                <a:gd name="connsiteY1" fmla="*/ 32025 h 663850"/>
                <a:gd name="connsiteX2" fmla="*/ 111125 w 307975"/>
                <a:gd name="connsiteY2" fmla="*/ 63775 h 663850"/>
                <a:gd name="connsiteX3" fmla="*/ 60325 w 307975"/>
                <a:gd name="connsiteY3" fmla="*/ 139975 h 663850"/>
                <a:gd name="connsiteX4" fmla="*/ 38100 w 307975"/>
                <a:gd name="connsiteY4" fmla="*/ 209825 h 663850"/>
                <a:gd name="connsiteX5" fmla="*/ 28575 w 307975"/>
                <a:gd name="connsiteY5" fmla="*/ 317775 h 663850"/>
                <a:gd name="connsiteX6" fmla="*/ 25400 w 307975"/>
                <a:gd name="connsiteY6" fmla="*/ 346350 h 663850"/>
                <a:gd name="connsiteX7" fmla="*/ 22225 w 307975"/>
                <a:gd name="connsiteY7" fmla="*/ 505100 h 663850"/>
                <a:gd name="connsiteX8" fmla="*/ 9525 w 307975"/>
                <a:gd name="connsiteY8" fmla="*/ 555900 h 663850"/>
                <a:gd name="connsiteX9" fmla="*/ 3175 w 307975"/>
                <a:gd name="connsiteY9" fmla="*/ 590825 h 663850"/>
                <a:gd name="connsiteX10" fmla="*/ 0 w 307975"/>
                <a:gd name="connsiteY10" fmla="*/ 603525 h 663850"/>
                <a:gd name="connsiteX11" fmla="*/ 3175 w 307975"/>
                <a:gd name="connsiteY11" fmla="*/ 628925 h 663850"/>
                <a:gd name="connsiteX12" fmla="*/ 31750 w 307975"/>
                <a:gd name="connsiteY12" fmla="*/ 647975 h 663850"/>
                <a:gd name="connsiteX13" fmla="*/ 57150 w 307975"/>
                <a:gd name="connsiteY13" fmla="*/ 663850 h 663850"/>
                <a:gd name="connsiteX14" fmla="*/ 98425 w 307975"/>
                <a:gd name="connsiteY14" fmla="*/ 654325 h 663850"/>
                <a:gd name="connsiteX15" fmla="*/ 146050 w 307975"/>
                <a:gd name="connsiteY15" fmla="*/ 597175 h 663850"/>
                <a:gd name="connsiteX16" fmla="*/ 158750 w 307975"/>
                <a:gd name="connsiteY16" fmla="*/ 578125 h 663850"/>
                <a:gd name="connsiteX17" fmla="*/ 177800 w 307975"/>
                <a:gd name="connsiteY17" fmla="*/ 524150 h 663850"/>
                <a:gd name="connsiteX18" fmla="*/ 184150 w 307975"/>
                <a:gd name="connsiteY18" fmla="*/ 498750 h 663850"/>
                <a:gd name="connsiteX19" fmla="*/ 193675 w 307975"/>
                <a:gd name="connsiteY19" fmla="*/ 444775 h 663850"/>
                <a:gd name="connsiteX20" fmla="*/ 234950 w 307975"/>
                <a:gd name="connsiteY20" fmla="*/ 355875 h 663850"/>
                <a:gd name="connsiteX21" fmla="*/ 244475 w 307975"/>
                <a:gd name="connsiteY21" fmla="*/ 324125 h 663850"/>
                <a:gd name="connsiteX22" fmla="*/ 250825 w 307975"/>
                <a:gd name="connsiteY22" fmla="*/ 292375 h 663850"/>
                <a:gd name="connsiteX23" fmla="*/ 260350 w 307975"/>
                <a:gd name="connsiteY23" fmla="*/ 266975 h 663850"/>
                <a:gd name="connsiteX24" fmla="*/ 269875 w 307975"/>
                <a:gd name="connsiteY24" fmla="*/ 235225 h 663850"/>
                <a:gd name="connsiteX25" fmla="*/ 282575 w 307975"/>
                <a:gd name="connsiteY25" fmla="*/ 206650 h 663850"/>
                <a:gd name="connsiteX26" fmla="*/ 288925 w 307975"/>
                <a:gd name="connsiteY26" fmla="*/ 178075 h 663850"/>
                <a:gd name="connsiteX27" fmla="*/ 298450 w 307975"/>
                <a:gd name="connsiteY27" fmla="*/ 149500 h 663850"/>
                <a:gd name="connsiteX28" fmla="*/ 307975 w 307975"/>
                <a:gd name="connsiteY28" fmla="*/ 117750 h 663850"/>
                <a:gd name="connsiteX29" fmla="*/ 301625 w 307975"/>
                <a:gd name="connsiteY29" fmla="*/ 22500 h 663850"/>
                <a:gd name="connsiteX30" fmla="*/ 292100 w 307975"/>
                <a:gd name="connsiteY30" fmla="*/ 16150 h 663850"/>
                <a:gd name="connsiteX31" fmla="*/ 266700 w 307975"/>
                <a:gd name="connsiteY31" fmla="*/ 275 h 66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07975" h="663850">
                  <a:moveTo>
                    <a:pt x="266700" y="275"/>
                  </a:moveTo>
                  <a:cubicBezTo>
                    <a:pt x="241829" y="2921"/>
                    <a:pt x="183299" y="18550"/>
                    <a:pt x="142875" y="32025"/>
                  </a:cubicBezTo>
                  <a:cubicBezTo>
                    <a:pt x="133870" y="35027"/>
                    <a:pt x="116485" y="55556"/>
                    <a:pt x="111125" y="63775"/>
                  </a:cubicBezTo>
                  <a:cubicBezTo>
                    <a:pt x="59763" y="142531"/>
                    <a:pt x="94982" y="98386"/>
                    <a:pt x="60325" y="139975"/>
                  </a:cubicBezTo>
                  <a:cubicBezTo>
                    <a:pt x="45141" y="193119"/>
                    <a:pt x="53036" y="169997"/>
                    <a:pt x="38100" y="209825"/>
                  </a:cubicBezTo>
                  <a:cubicBezTo>
                    <a:pt x="29370" y="297121"/>
                    <a:pt x="43042" y="158643"/>
                    <a:pt x="28575" y="317775"/>
                  </a:cubicBezTo>
                  <a:cubicBezTo>
                    <a:pt x="27707" y="327319"/>
                    <a:pt x="26458" y="336825"/>
                    <a:pt x="25400" y="346350"/>
                  </a:cubicBezTo>
                  <a:cubicBezTo>
                    <a:pt x="24342" y="399267"/>
                    <a:pt x="24868" y="452239"/>
                    <a:pt x="22225" y="505100"/>
                  </a:cubicBezTo>
                  <a:cubicBezTo>
                    <a:pt x="20957" y="530461"/>
                    <a:pt x="15322" y="534643"/>
                    <a:pt x="9525" y="555900"/>
                  </a:cubicBezTo>
                  <a:cubicBezTo>
                    <a:pt x="6971" y="565264"/>
                    <a:pt x="4990" y="581749"/>
                    <a:pt x="3175" y="590825"/>
                  </a:cubicBezTo>
                  <a:cubicBezTo>
                    <a:pt x="2319" y="595104"/>
                    <a:pt x="1058" y="599292"/>
                    <a:pt x="0" y="603525"/>
                  </a:cubicBezTo>
                  <a:cubicBezTo>
                    <a:pt x="1058" y="611992"/>
                    <a:pt x="-641" y="621293"/>
                    <a:pt x="3175" y="628925"/>
                  </a:cubicBezTo>
                  <a:cubicBezTo>
                    <a:pt x="9330" y="641235"/>
                    <a:pt x="22359" y="640932"/>
                    <a:pt x="31750" y="647975"/>
                  </a:cubicBezTo>
                  <a:cubicBezTo>
                    <a:pt x="55428" y="665734"/>
                    <a:pt x="32889" y="657785"/>
                    <a:pt x="57150" y="663850"/>
                  </a:cubicBezTo>
                  <a:cubicBezTo>
                    <a:pt x="70908" y="660675"/>
                    <a:pt x="86229" y="661440"/>
                    <a:pt x="98425" y="654325"/>
                  </a:cubicBezTo>
                  <a:cubicBezTo>
                    <a:pt x="127832" y="637171"/>
                    <a:pt x="131168" y="621358"/>
                    <a:pt x="146050" y="597175"/>
                  </a:cubicBezTo>
                  <a:cubicBezTo>
                    <a:pt x="150050" y="590675"/>
                    <a:pt x="155132" y="584845"/>
                    <a:pt x="158750" y="578125"/>
                  </a:cubicBezTo>
                  <a:cubicBezTo>
                    <a:pt x="167514" y="561848"/>
                    <a:pt x="172969" y="541543"/>
                    <a:pt x="177800" y="524150"/>
                  </a:cubicBezTo>
                  <a:cubicBezTo>
                    <a:pt x="180136" y="515741"/>
                    <a:pt x="182542" y="507328"/>
                    <a:pt x="184150" y="498750"/>
                  </a:cubicBezTo>
                  <a:cubicBezTo>
                    <a:pt x="188625" y="474881"/>
                    <a:pt x="185371" y="468857"/>
                    <a:pt x="193675" y="444775"/>
                  </a:cubicBezTo>
                  <a:cubicBezTo>
                    <a:pt x="213827" y="386335"/>
                    <a:pt x="210915" y="394331"/>
                    <a:pt x="234950" y="355875"/>
                  </a:cubicBezTo>
                  <a:cubicBezTo>
                    <a:pt x="238125" y="345292"/>
                    <a:pt x="241795" y="334844"/>
                    <a:pt x="244475" y="324125"/>
                  </a:cubicBezTo>
                  <a:cubicBezTo>
                    <a:pt x="247093" y="313654"/>
                    <a:pt x="247936" y="302774"/>
                    <a:pt x="250825" y="292375"/>
                  </a:cubicBezTo>
                  <a:cubicBezTo>
                    <a:pt x="253245" y="283662"/>
                    <a:pt x="257491" y="275553"/>
                    <a:pt x="260350" y="266975"/>
                  </a:cubicBezTo>
                  <a:cubicBezTo>
                    <a:pt x="263844" y="256493"/>
                    <a:pt x="266055" y="245593"/>
                    <a:pt x="269875" y="235225"/>
                  </a:cubicBezTo>
                  <a:cubicBezTo>
                    <a:pt x="273478" y="225444"/>
                    <a:pt x="279279" y="216538"/>
                    <a:pt x="282575" y="206650"/>
                  </a:cubicBezTo>
                  <a:cubicBezTo>
                    <a:pt x="285661" y="197393"/>
                    <a:pt x="286314" y="187476"/>
                    <a:pt x="288925" y="178075"/>
                  </a:cubicBezTo>
                  <a:cubicBezTo>
                    <a:pt x="291612" y="168401"/>
                    <a:pt x="295427" y="159074"/>
                    <a:pt x="298450" y="149500"/>
                  </a:cubicBezTo>
                  <a:cubicBezTo>
                    <a:pt x="301777" y="138964"/>
                    <a:pt x="304800" y="128333"/>
                    <a:pt x="307975" y="117750"/>
                  </a:cubicBezTo>
                  <a:cubicBezTo>
                    <a:pt x="305858" y="86000"/>
                    <a:pt x="306537" y="53939"/>
                    <a:pt x="301625" y="22500"/>
                  </a:cubicBezTo>
                  <a:cubicBezTo>
                    <a:pt x="301036" y="18730"/>
                    <a:pt x="295802" y="17075"/>
                    <a:pt x="292100" y="16150"/>
                  </a:cubicBezTo>
                  <a:cubicBezTo>
                    <a:pt x="286966" y="14867"/>
                    <a:pt x="291571" y="-2371"/>
                    <a:pt x="266700" y="275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0C81F971-470A-4871-96EC-19BE69C018A5}"/>
                </a:ext>
              </a:extLst>
            </p:cNvPr>
            <p:cNvSpPr/>
            <p:nvPr/>
          </p:nvSpPr>
          <p:spPr>
            <a:xfrm>
              <a:off x="6718300" y="3803650"/>
              <a:ext cx="250886" cy="139700"/>
            </a:xfrm>
            <a:custGeom>
              <a:avLst/>
              <a:gdLst>
                <a:gd name="connsiteX0" fmla="*/ 231775 w 250886"/>
                <a:gd name="connsiteY0" fmla="*/ 25400 h 139700"/>
                <a:gd name="connsiteX1" fmla="*/ 168275 w 250886"/>
                <a:gd name="connsiteY1" fmla="*/ 12700 h 139700"/>
                <a:gd name="connsiteX2" fmla="*/ 149225 w 250886"/>
                <a:gd name="connsiteY2" fmla="*/ 9525 h 139700"/>
                <a:gd name="connsiteX3" fmla="*/ 123825 w 250886"/>
                <a:gd name="connsiteY3" fmla="*/ 3175 h 139700"/>
                <a:gd name="connsiteX4" fmla="*/ 107950 w 250886"/>
                <a:gd name="connsiteY4" fmla="*/ 0 h 139700"/>
                <a:gd name="connsiteX5" fmla="*/ 19050 w 250886"/>
                <a:gd name="connsiteY5" fmla="*/ 22225 h 139700"/>
                <a:gd name="connsiteX6" fmla="*/ 6350 w 250886"/>
                <a:gd name="connsiteY6" fmla="*/ 34925 h 139700"/>
                <a:gd name="connsiteX7" fmla="*/ 0 w 250886"/>
                <a:gd name="connsiteY7" fmla="*/ 50800 h 139700"/>
                <a:gd name="connsiteX8" fmla="*/ 6350 w 250886"/>
                <a:gd name="connsiteY8" fmla="*/ 79375 h 139700"/>
                <a:gd name="connsiteX9" fmla="*/ 15875 w 250886"/>
                <a:gd name="connsiteY9" fmla="*/ 88900 h 139700"/>
                <a:gd name="connsiteX10" fmla="*/ 53975 w 250886"/>
                <a:gd name="connsiteY10" fmla="*/ 114300 h 139700"/>
                <a:gd name="connsiteX11" fmla="*/ 76200 w 250886"/>
                <a:gd name="connsiteY11" fmla="*/ 120650 h 139700"/>
                <a:gd name="connsiteX12" fmla="*/ 85725 w 250886"/>
                <a:gd name="connsiteY12" fmla="*/ 130175 h 139700"/>
                <a:gd name="connsiteX13" fmla="*/ 104775 w 250886"/>
                <a:gd name="connsiteY13" fmla="*/ 133350 h 139700"/>
                <a:gd name="connsiteX14" fmla="*/ 133350 w 250886"/>
                <a:gd name="connsiteY14" fmla="*/ 136525 h 139700"/>
                <a:gd name="connsiteX15" fmla="*/ 155575 w 250886"/>
                <a:gd name="connsiteY15" fmla="*/ 139700 h 139700"/>
                <a:gd name="connsiteX16" fmla="*/ 234950 w 250886"/>
                <a:gd name="connsiteY16" fmla="*/ 133350 h 139700"/>
                <a:gd name="connsiteX17" fmla="*/ 247650 w 250886"/>
                <a:gd name="connsiteY17" fmla="*/ 107950 h 139700"/>
                <a:gd name="connsiteX18" fmla="*/ 250825 w 250886"/>
                <a:gd name="connsiteY18" fmla="*/ 88900 h 139700"/>
                <a:gd name="connsiteX19" fmla="*/ 231775 w 250886"/>
                <a:gd name="connsiteY19" fmla="*/ 25400 h 13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0886" h="139700">
                  <a:moveTo>
                    <a:pt x="231775" y="25400"/>
                  </a:moveTo>
                  <a:cubicBezTo>
                    <a:pt x="218017" y="12700"/>
                    <a:pt x="189472" y="16776"/>
                    <a:pt x="168275" y="12700"/>
                  </a:cubicBezTo>
                  <a:cubicBezTo>
                    <a:pt x="161953" y="11484"/>
                    <a:pt x="155520" y="10874"/>
                    <a:pt x="149225" y="9525"/>
                  </a:cubicBezTo>
                  <a:cubicBezTo>
                    <a:pt x="140691" y="7696"/>
                    <a:pt x="132329" y="5137"/>
                    <a:pt x="123825" y="3175"/>
                  </a:cubicBezTo>
                  <a:cubicBezTo>
                    <a:pt x="118567" y="1962"/>
                    <a:pt x="113242" y="1058"/>
                    <a:pt x="107950" y="0"/>
                  </a:cubicBezTo>
                  <a:cubicBezTo>
                    <a:pt x="62099" y="6550"/>
                    <a:pt x="49643" y="-24"/>
                    <a:pt x="19050" y="22225"/>
                  </a:cubicBezTo>
                  <a:cubicBezTo>
                    <a:pt x="14208" y="25746"/>
                    <a:pt x="10583" y="30692"/>
                    <a:pt x="6350" y="34925"/>
                  </a:cubicBezTo>
                  <a:cubicBezTo>
                    <a:pt x="4233" y="40217"/>
                    <a:pt x="0" y="45101"/>
                    <a:pt x="0" y="50800"/>
                  </a:cubicBezTo>
                  <a:cubicBezTo>
                    <a:pt x="0" y="60557"/>
                    <a:pt x="2597" y="70368"/>
                    <a:pt x="6350" y="79375"/>
                  </a:cubicBezTo>
                  <a:cubicBezTo>
                    <a:pt x="8077" y="83520"/>
                    <a:pt x="12496" y="85943"/>
                    <a:pt x="15875" y="88900"/>
                  </a:cubicBezTo>
                  <a:cubicBezTo>
                    <a:pt x="27483" y="99057"/>
                    <a:pt x="39628" y="108151"/>
                    <a:pt x="53975" y="114300"/>
                  </a:cubicBezTo>
                  <a:cubicBezTo>
                    <a:pt x="61057" y="117335"/>
                    <a:pt x="68792" y="118533"/>
                    <a:pt x="76200" y="120650"/>
                  </a:cubicBezTo>
                  <a:cubicBezTo>
                    <a:pt x="79375" y="123825"/>
                    <a:pt x="81622" y="128351"/>
                    <a:pt x="85725" y="130175"/>
                  </a:cubicBezTo>
                  <a:cubicBezTo>
                    <a:pt x="91608" y="132790"/>
                    <a:pt x="98394" y="132499"/>
                    <a:pt x="104775" y="133350"/>
                  </a:cubicBezTo>
                  <a:cubicBezTo>
                    <a:pt x="114275" y="134617"/>
                    <a:pt x="123840" y="135336"/>
                    <a:pt x="133350" y="136525"/>
                  </a:cubicBezTo>
                  <a:cubicBezTo>
                    <a:pt x="140776" y="137453"/>
                    <a:pt x="148167" y="138642"/>
                    <a:pt x="155575" y="139700"/>
                  </a:cubicBezTo>
                  <a:cubicBezTo>
                    <a:pt x="182033" y="137583"/>
                    <a:pt x="209857" y="142003"/>
                    <a:pt x="234950" y="133350"/>
                  </a:cubicBezTo>
                  <a:cubicBezTo>
                    <a:pt x="243899" y="130264"/>
                    <a:pt x="247650" y="107950"/>
                    <a:pt x="247650" y="107950"/>
                  </a:cubicBezTo>
                  <a:cubicBezTo>
                    <a:pt x="248708" y="101600"/>
                    <a:pt x="251319" y="95319"/>
                    <a:pt x="250825" y="88900"/>
                  </a:cubicBezTo>
                  <a:cubicBezTo>
                    <a:pt x="250234" y="81218"/>
                    <a:pt x="245533" y="38100"/>
                    <a:pt x="231775" y="25400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88F56622-86E5-4D50-BF12-D7CE27E38626}"/>
                </a:ext>
              </a:extLst>
            </p:cNvPr>
            <p:cNvSpPr/>
            <p:nvPr/>
          </p:nvSpPr>
          <p:spPr>
            <a:xfrm>
              <a:off x="6473613" y="5073504"/>
              <a:ext cx="159853" cy="120796"/>
            </a:xfrm>
            <a:custGeom>
              <a:avLst/>
              <a:gdLst>
                <a:gd name="connsiteX0" fmla="*/ 136737 w 159853"/>
                <a:gd name="connsiteY0" fmla="*/ 12846 h 120796"/>
                <a:gd name="connsiteX1" fmla="*/ 57362 w 159853"/>
                <a:gd name="connsiteY1" fmla="*/ 146 h 120796"/>
                <a:gd name="connsiteX2" fmla="*/ 16087 w 159853"/>
                <a:gd name="connsiteY2" fmla="*/ 3321 h 120796"/>
                <a:gd name="connsiteX3" fmla="*/ 3387 w 159853"/>
                <a:gd name="connsiteY3" fmla="*/ 12846 h 120796"/>
                <a:gd name="connsiteX4" fmla="*/ 212 w 159853"/>
                <a:gd name="connsiteY4" fmla="*/ 22371 h 120796"/>
                <a:gd name="connsiteX5" fmla="*/ 12912 w 159853"/>
                <a:gd name="connsiteY5" fmla="*/ 92221 h 120796"/>
                <a:gd name="connsiteX6" fmla="*/ 28787 w 159853"/>
                <a:gd name="connsiteY6" fmla="*/ 108096 h 120796"/>
                <a:gd name="connsiteX7" fmla="*/ 38312 w 159853"/>
                <a:gd name="connsiteY7" fmla="*/ 114446 h 120796"/>
                <a:gd name="connsiteX8" fmla="*/ 73237 w 159853"/>
                <a:gd name="connsiteY8" fmla="*/ 120796 h 120796"/>
                <a:gd name="connsiteX9" fmla="*/ 139912 w 159853"/>
                <a:gd name="connsiteY9" fmla="*/ 114446 h 120796"/>
                <a:gd name="connsiteX10" fmla="*/ 152612 w 159853"/>
                <a:gd name="connsiteY10" fmla="*/ 95396 h 120796"/>
                <a:gd name="connsiteX11" fmla="*/ 136737 w 159853"/>
                <a:gd name="connsiteY11" fmla="*/ 12846 h 120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9853" h="120796">
                  <a:moveTo>
                    <a:pt x="136737" y="12846"/>
                  </a:moveTo>
                  <a:cubicBezTo>
                    <a:pt x="120862" y="-3029"/>
                    <a:pt x="82053" y="1642"/>
                    <a:pt x="57362" y="146"/>
                  </a:cubicBezTo>
                  <a:cubicBezTo>
                    <a:pt x="43588" y="-689"/>
                    <a:pt x="29845" y="2263"/>
                    <a:pt x="16087" y="3321"/>
                  </a:cubicBezTo>
                  <a:cubicBezTo>
                    <a:pt x="11854" y="6496"/>
                    <a:pt x="6775" y="8781"/>
                    <a:pt x="3387" y="12846"/>
                  </a:cubicBezTo>
                  <a:cubicBezTo>
                    <a:pt x="1244" y="15417"/>
                    <a:pt x="212" y="19024"/>
                    <a:pt x="212" y="22371"/>
                  </a:cubicBezTo>
                  <a:cubicBezTo>
                    <a:pt x="212" y="49722"/>
                    <a:pt x="-2687" y="70773"/>
                    <a:pt x="12912" y="92221"/>
                  </a:cubicBezTo>
                  <a:cubicBezTo>
                    <a:pt x="17314" y="98273"/>
                    <a:pt x="23155" y="103168"/>
                    <a:pt x="28787" y="108096"/>
                  </a:cubicBezTo>
                  <a:cubicBezTo>
                    <a:pt x="31659" y="110609"/>
                    <a:pt x="34739" y="113106"/>
                    <a:pt x="38312" y="114446"/>
                  </a:cubicBezTo>
                  <a:cubicBezTo>
                    <a:pt x="41862" y="115777"/>
                    <a:pt x="71097" y="120439"/>
                    <a:pt x="73237" y="120796"/>
                  </a:cubicBezTo>
                  <a:cubicBezTo>
                    <a:pt x="95462" y="118679"/>
                    <a:pt x="118649" y="121250"/>
                    <a:pt x="139912" y="114446"/>
                  </a:cubicBezTo>
                  <a:cubicBezTo>
                    <a:pt x="147181" y="112120"/>
                    <a:pt x="148767" y="101988"/>
                    <a:pt x="152612" y="95396"/>
                  </a:cubicBezTo>
                  <a:cubicBezTo>
                    <a:pt x="170001" y="65587"/>
                    <a:pt x="152612" y="28721"/>
                    <a:pt x="136737" y="12846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Freeform: Shape 50">
              <a:extLst>
                <a:ext uri="{FF2B5EF4-FFF2-40B4-BE49-F238E27FC236}">
                  <a16:creationId xmlns:a16="http://schemas.microsoft.com/office/drawing/2014/main" id="{3AA1B43B-1E5D-46F0-AA7D-B1931401AE57}"/>
                </a:ext>
              </a:extLst>
            </p:cNvPr>
            <p:cNvSpPr/>
            <p:nvPr/>
          </p:nvSpPr>
          <p:spPr>
            <a:xfrm>
              <a:off x="7769225" y="5244842"/>
              <a:ext cx="95250" cy="120908"/>
            </a:xfrm>
            <a:custGeom>
              <a:avLst/>
              <a:gdLst>
                <a:gd name="connsiteX0" fmla="*/ 44450 w 95250"/>
                <a:gd name="connsiteY0" fmla="*/ 3433 h 120908"/>
                <a:gd name="connsiteX1" fmla="*/ 3175 w 95250"/>
                <a:gd name="connsiteY1" fmla="*/ 19308 h 120908"/>
                <a:gd name="connsiteX2" fmla="*/ 0 w 95250"/>
                <a:gd name="connsiteY2" fmla="*/ 47883 h 120908"/>
                <a:gd name="connsiteX3" fmla="*/ 9525 w 95250"/>
                <a:gd name="connsiteY3" fmla="*/ 101858 h 120908"/>
                <a:gd name="connsiteX4" fmla="*/ 28575 w 95250"/>
                <a:gd name="connsiteY4" fmla="*/ 114558 h 120908"/>
                <a:gd name="connsiteX5" fmla="*/ 41275 w 95250"/>
                <a:gd name="connsiteY5" fmla="*/ 120908 h 120908"/>
                <a:gd name="connsiteX6" fmla="*/ 69850 w 95250"/>
                <a:gd name="connsiteY6" fmla="*/ 117733 h 120908"/>
                <a:gd name="connsiteX7" fmla="*/ 85725 w 95250"/>
                <a:gd name="connsiteY7" fmla="*/ 92333 h 120908"/>
                <a:gd name="connsiteX8" fmla="*/ 95250 w 95250"/>
                <a:gd name="connsiteY8" fmla="*/ 54233 h 120908"/>
                <a:gd name="connsiteX9" fmla="*/ 85725 w 95250"/>
                <a:gd name="connsiteY9" fmla="*/ 9783 h 120908"/>
                <a:gd name="connsiteX10" fmla="*/ 53975 w 95250"/>
                <a:gd name="connsiteY10" fmla="*/ 258 h 120908"/>
                <a:gd name="connsiteX11" fmla="*/ 44450 w 95250"/>
                <a:gd name="connsiteY11" fmla="*/ 3433 h 12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250" h="120908">
                  <a:moveTo>
                    <a:pt x="44450" y="3433"/>
                  </a:moveTo>
                  <a:cubicBezTo>
                    <a:pt x="35983" y="6608"/>
                    <a:pt x="10626" y="3164"/>
                    <a:pt x="3175" y="19308"/>
                  </a:cubicBezTo>
                  <a:cubicBezTo>
                    <a:pt x="-841" y="28010"/>
                    <a:pt x="1058" y="38358"/>
                    <a:pt x="0" y="47883"/>
                  </a:cubicBezTo>
                  <a:cubicBezTo>
                    <a:pt x="515" y="54062"/>
                    <a:pt x="-157" y="90966"/>
                    <a:pt x="9525" y="101858"/>
                  </a:cubicBezTo>
                  <a:cubicBezTo>
                    <a:pt x="14595" y="107562"/>
                    <a:pt x="22031" y="110631"/>
                    <a:pt x="28575" y="114558"/>
                  </a:cubicBezTo>
                  <a:cubicBezTo>
                    <a:pt x="32634" y="116993"/>
                    <a:pt x="37042" y="118791"/>
                    <a:pt x="41275" y="120908"/>
                  </a:cubicBezTo>
                  <a:cubicBezTo>
                    <a:pt x="50800" y="119850"/>
                    <a:pt x="61004" y="121419"/>
                    <a:pt x="69850" y="117733"/>
                  </a:cubicBezTo>
                  <a:cubicBezTo>
                    <a:pt x="73941" y="116028"/>
                    <a:pt x="84409" y="96545"/>
                    <a:pt x="85725" y="92333"/>
                  </a:cubicBezTo>
                  <a:cubicBezTo>
                    <a:pt x="89630" y="79838"/>
                    <a:pt x="95250" y="54233"/>
                    <a:pt x="95250" y="54233"/>
                  </a:cubicBezTo>
                  <a:cubicBezTo>
                    <a:pt x="92075" y="39416"/>
                    <a:pt x="91799" y="23666"/>
                    <a:pt x="85725" y="9783"/>
                  </a:cubicBezTo>
                  <a:cubicBezTo>
                    <a:pt x="82771" y="3031"/>
                    <a:pt x="56606" y="843"/>
                    <a:pt x="53975" y="258"/>
                  </a:cubicBezTo>
                  <a:cubicBezTo>
                    <a:pt x="50708" y="-468"/>
                    <a:pt x="52917" y="258"/>
                    <a:pt x="44450" y="3433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01A61ED2-0713-48AA-82BC-EBE870329021}"/>
                </a:ext>
              </a:extLst>
            </p:cNvPr>
            <p:cNvSpPr/>
            <p:nvPr/>
          </p:nvSpPr>
          <p:spPr>
            <a:xfrm>
              <a:off x="2670175" y="4587884"/>
              <a:ext cx="114300" cy="133341"/>
            </a:xfrm>
            <a:custGeom>
              <a:avLst/>
              <a:gdLst>
                <a:gd name="connsiteX0" fmla="*/ 76200 w 114300"/>
                <a:gd name="connsiteY0" fmla="*/ 3166 h 133341"/>
                <a:gd name="connsiteX1" fmla="*/ 25400 w 114300"/>
                <a:gd name="connsiteY1" fmla="*/ 38091 h 133341"/>
                <a:gd name="connsiteX2" fmla="*/ 19050 w 114300"/>
                <a:gd name="connsiteY2" fmla="*/ 57141 h 133341"/>
                <a:gd name="connsiteX3" fmla="*/ 0 w 114300"/>
                <a:gd name="connsiteY3" fmla="*/ 101591 h 133341"/>
                <a:gd name="connsiteX4" fmla="*/ 3175 w 114300"/>
                <a:gd name="connsiteY4" fmla="*/ 123816 h 133341"/>
                <a:gd name="connsiteX5" fmla="*/ 34925 w 114300"/>
                <a:gd name="connsiteY5" fmla="*/ 133341 h 133341"/>
                <a:gd name="connsiteX6" fmla="*/ 79375 w 114300"/>
                <a:gd name="connsiteY6" fmla="*/ 126991 h 133341"/>
                <a:gd name="connsiteX7" fmla="*/ 88900 w 114300"/>
                <a:gd name="connsiteY7" fmla="*/ 123816 h 133341"/>
                <a:gd name="connsiteX8" fmla="*/ 98425 w 114300"/>
                <a:gd name="connsiteY8" fmla="*/ 114291 h 133341"/>
                <a:gd name="connsiteX9" fmla="*/ 107950 w 114300"/>
                <a:gd name="connsiteY9" fmla="*/ 98416 h 133341"/>
                <a:gd name="connsiteX10" fmla="*/ 114300 w 114300"/>
                <a:gd name="connsiteY10" fmla="*/ 82541 h 133341"/>
                <a:gd name="connsiteX11" fmla="*/ 104775 w 114300"/>
                <a:gd name="connsiteY11" fmla="*/ 6341 h 133341"/>
                <a:gd name="connsiteX12" fmla="*/ 76200 w 114300"/>
                <a:gd name="connsiteY12" fmla="*/ 3166 h 13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300" h="133341">
                  <a:moveTo>
                    <a:pt x="76200" y="3166"/>
                  </a:moveTo>
                  <a:cubicBezTo>
                    <a:pt x="62971" y="8458"/>
                    <a:pt x="40339" y="23981"/>
                    <a:pt x="25400" y="38091"/>
                  </a:cubicBezTo>
                  <a:cubicBezTo>
                    <a:pt x="20534" y="42687"/>
                    <a:pt x="21733" y="51009"/>
                    <a:pt x="19050" y="57141"/>
                  </a:cubicBezTo>
                  <a:cubicBezTo>
                    <a:pt x="-1748" y="104678"/>
                    <a:pt x="7140" y="73029"/>
                    <a:pt x="0" y="101591"/>
                  </a:cubicBezTo>
                  <a:cubicBezTo>
                    <a:pt x="1058" y="108999"/>
                    <a:pt x="-976" y="117589"/>
                    <a:pt x="3175" y="123816"/>
                  </a:cubicBezTo>
                  <a:cubicBezTo>
                    <a:pt x="6388" y="128636"/>
                    <a:pt x="30195" y="132395"/>
                    <a:pt x="34925" y="133341"/>
                  </a:cubicBezTo>
                  <a:cubicBezTo>
                    <a:pt x="49742" y="131224"/>
                    <a:pt x="64636" y="129592"/>
                    <a:pt x="79375" y="126991"/>
                  </a:cubicBezTo>
                  <a:cubicBezTo>
                    <a:pt x="82671" y="126409"/>
                    <a:pt x="86115" y="125672"/>
                    <a:pt x="88900" y="123816"/>
                  </a:cubicBezTo>
                  <a:cubicBezTo>
                    <a:pt x="92636" y="121325"/>
                    <a:pt x="95731" y="117883"/>
                    <a:pt x="98425" y="114291"/>
                  </a:cubicBezTo>
                  <a:cubicBezTo>
                    <a:pt x="102128" y="109354"/>
                    <a:pt x="105190" y="103936"/>
                    <a:pt x="107950" y="98416"/>
                  </a:cubicBezTo>
                  <a:cubicBezTo>
                    <a:pt x="110499" y="93318"/>
                    <a:pt x="112183" y="87833"/>
                    <a:pt x="114300" y="82541"/>
                  </a:cubicBezTo>
                  <a:cubicBezTo>
                    <a:pt x="113348" y="68257"/>
                    <a:pt x="112815" y="24029"/>
                    <a:pt x="104775" y="6341"/>
                  </a:cubicBezTo>
                  <a:cubicBezTo>
                    <a:pt x="101622" y="-596"/>
                    <a:pt x="89429" y="-2126"/>
                    <a:pt x="76200" y="3166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Freeform: Shape 52">
              <a:extLst>
                <a:ext uri="{FF2B5EF4-FFF2-40B4-BE49-F238E27FC236}">
                  <a16:creationId xmlns:a16="http://schemas.microsoft.com/office/drawing/2014/main" id="{F6480A12-91FC-426A-B365-926913A1B834}"/>
                </a:ext>
              </a:extLst>
            </p:cNvPr>
            <p:cNvSpPr/>
            <p:nvPr/>
          </p:nvSpPr>
          <p:spPr>
            <a:xfrm>
              <a:off x="3040903" y="5490988"/>
              <a:ext cx="121612" cy="119237"/>
            </a:xfrm>
            <a:custGeom>
              <a:avLst/>
              <a:gdLst>
                <a:gd name="connsiteX0" fmla="*/ 67422 w 121612"/>
                <a:gd name="connsiteY0" fmla="*/ 4937 h 119237"/>
                <a:gd name="connsiteX1" fmla="*/ 51547 w 121612"/>
                <a:gd name="connsiteY1" fmla="*/ 1762 h 119237"/>
                <a:gd name="connsiteX2" fmla="*/ 747 w 121612"/>
                <a:gd name="connsiteY2" fmla="*/ 46212 h 119237"/>
                <a:gd name="connsiteX3" fmla="*/ 3922 w 121612"/>
                <a:gd name="connsiteY3" fmla="*/ 90662 h 119237"/>
                <a:gd name="connsiteX4" fmla="*/ 35672 w 121612"/>
                <a:gd name="connsiteY4" fmla="*/ 109712 h 119237"/>
                <a:gd name="connsiteX5" fmla="*/ 48372 w 121612"/>
                <a:gd name="connsiteY5" fmla="*/ 119237 h 119237"/>
                <a:gd name="connsiteX6" fmla="*/ 111872 w 121612"/>
                <a:gd name="connsiteY6" fmla="*/ 116062 h 119237"/>
                <a:gd name="connsiteX7" fmla="*/ 121397 w 121612"/>
                <a:gd name="connsiteY7" fmla="*/ 106537 h 119237"/>
                <a:gd name="connsiteX8" fmla="*/ 115047 w 121612"/>
                <a:gd name="connsiteY8" fmla="*/ 39862 h 119237"/>
                <a:gd name="connsiteX9" fmla="*/ 67422 w 121612"/>
                <a:gd name="connsiteY9" fmla="*/ 4937 h 119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612" h="119237">
                  <a:moveTo>
                    <a:pt x="67422" y="4937"/>
                  </a:moveTo>
                  <a:cubicBezTo>
                    <a:pt x="56839" y="-1413"/>
                    <a:pt x="56374" y="-651"/>
                    <a:pt x="51547" y="1762"/>
                  </a:cubicBezTo>
                  <a:cubicBezTo>
                    <a:pt x="20768" y="17152"/>
                    <a:pt x="16208" y="25597"/>
                    <a:pt x="747" y="46212"/>
                  </a:cubicBezTo>
                  <a:cubicBezTo>
                    <a:pt x="1805" y="61029"/>
                    <a:pt x="-3237" y="77646"/>
                    <a:pt x="3922" y="90662"/>
                  </a:cubicBezTo>
                  <a:cubicBezTo>
                    <a:pt x="9870" y="101476"/>
                    <a:pt x="25798" y="102307"/>
                    <a:pt x="35672" y="109712"/>
                  </a:cubicBezTo>
                  <a:lnTo>
                    <a:pt x="48372" y="119237"/>
                  </a:lnTo>
                  <a:cubicBezTo>
                    <a:pt x="69539" y="118179"/>
                    <a:pt x="90992" y="119693"/>
                    <a:pt x="111872" y="116062"/>
                  </a:cubicBezTo>
                  <a:cubicBezTo>
                    <a:pt x="116296" y="115293"/>
                    <a:pt x="121210" y="111023"/>
                    <a:pt x="121397" y="106537"/>
                  </a:cubicBezTo>
                  <a:cubicBezTo>
                    <a:pt x="122326" y="84231"/>
                    <a:pt x="120257" y="61571"/>
                    <a:pt x="115047" y="39862"/>
                  </a:cubicBezTo>
                  <a:cubicBezTo>
                    <a:pt x="112631" y="29794"/>
                    <a:pt x="78005" y="11287"/>
                    <a:pt x="67422" y="4937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838C915E-7B61-4F31-8F1F-4D76AC544009}"/>
                </a:ext>
              </a:extLst>
            </p:cNvPr>
            <p:cNvSpPr/>
            <p:nvPr/>
          </p:nvSpPr>
          <p:spPr>
            <a:xfrm>
              <a:off x="3663950" y="5321083"/>
              <a:ext cx="152400" cy="127217"/>
            </a:xfrm>
            <a:custGeom>
              <a:avLst/>
              <a:gdLst>
                <a:gd name="connsiteX0" fmla="*/ 92075 w 152400"/>
                <a:gd name="connsiteY0" fmla="*/ 3392 h 127217"/>
                <a:gd name="connsiteX1" fmla="*/ 15875 w 152400"/>
                <a:gd name="connsiteY1" fmla="*/ 41492 h 127217"/>
                <a:gd name="connsiteX2" fmla="*/ 0 w 152400"/>
                <a:gd name="connsiteY2" fmla="*/ 79592 h 127217"/>
                <a:gd name="connsiteX3" fmla="*/ 12700 w 152400"/>
                <a:gd name="connsiteY3" fmla="*/ 117692 h 127217"/>
                <a:gd name="connsiteX4" fmla="*/ 44450 w 152400"/>
                <a:gd name="connsiteY4" fmla="*/ 127217 h 127217"/>
                <a:gd name="connsiteX5" fmla="*/ 88900 w 152400"/>
                <a:gd name="connsiteY5" fmla="*/ 120867 h 127217"/>
                <a:gd name="connsiteX6" fmla="*/ 120650 w 152400"/>
                <a:gd name="connsiteY6" fmla="*/ 101817 h 127217"/>
                <a:gd name="connsiteX7" fmla="*/ 139700 w 152400"/>
                <a:gd name="connsiteY7" fmla="*/ 76417 h 127217"/>
                <a:gd name="connsiteX8" fmla="*/ 152400 w 152400"/>
                <a:gd name="connsiteY8" fmla="*/ 28792 h 127217"/>
                <a:gd name="connsiteX9" fmla="*/ 92075 w 152400"/>
                <a:gd name="connsiteY9" fmla="*/ 3392 h 127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2400" h="127217">
                  <a:moveTo>
                    <a:pt x="92075" y="3392"/>
                  </a:moveTo>
                  <a:cubicBezTo>
                    <a:pt x="69321" y="5509"/>
                    <a:pt x="41105" y="23143"/>
                    <a:pt x="15875" y="41492"/>
                  </a:cubicBezTo>
                  <a:cubicBezTo>
                    <a:pt x="10367" y="45498"/>
                    <a:pt x="1986" y="73635"/>
                    <a:pt x="0" y="79592"/>
                  </a:cubicBezTo>
                  <a:cubicBezTo>
                    <a:pt x="4233" y="92292"/>
                    <a:pt x="5461" y="106431"/>
                    <a:pt x="12700" y="117692"/>
                  </a:cubicBezTo>
                  <a:cubicBezTo>
                    <a:pt x="15781" y="122485"/>
                    <a:pt x="39844" y="126296"/>
                    <a:pt x="44450" y="127217"/>
                  </a:cubicBezTo>
                  <a:cubicBezTo>
                    <a:pt x="59267" y="125100"/>
                    <a:pt x="74701" y="125600"/>
                    <a:pt x="88900" y="120867"/>
                  </a:cubicBezTo>
                  <a:cubicBezTo>
                    <a:pt x="100609" y="116964"/>
                    <a:pt x="120650" y="101817"/>
                    <a:pt x="120650" y="101817"/>
                  </a:cubicBezTo>
                  <a:cubicBezTo>
                    <a:pt x="127000" y="93350"/>
                    <a:pt x="136793" y="86593"/>
                    <a:pt x="139700" y="76417"/>
                  </a:cubicBezTo>
                  <a:cubicBezTo>
                    <a:pt x="148448" y="45801"/>
                    <a:pt x="144181" y="61667"/>
                    <a:pt x="152400" y="28792"/>
                  </a:cubicBezTo>
                  <a:cubicBezTo>
                    <a:pt x="148796" y="-10847"/>
                    <a:pt x="114829" y="1275"/>
                    <a:pt x="92075" y="3392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12A1278-80FB-4CB9-AEF1-BB3E34CC6D3D}"/>
                </a:ext>
              </a:extLst>
            </p:cNvPr>
            <p:cNvSpPr/>
            <p:nvPr/>
          </p:nvSpPr>
          <p:spPr>
            <a:xfrm>
              <a:off x="3527226" y="5752824"/>
              <a:ext cx="158949" cy="143151"/>
            </a:xfrm>
            <a:custGeom>
              <a:avLst/>
              <a:gdLst>
                <a:gd name="connsiteX0" fmla="*/ 143074 w 158949"/>
                <a:gd name="connsiteY0" fmla="*/ 60601 h 143151"/>
                <a:gd name="connsiteX1" fmla="*/ 22424 w 158949"/>
                <a:gd name="connsiteY1" fmla="*/ 276 h 143151"/>
                <a:gd name="connsiteX2" fmla="*/ 9724 w 158949"/>
                <a:gd name="connsiteY2" fmla="*/ 6626 h 143151"/>
                <a:gd name="connsiteX3" fmla="*/ 199 w 158949"/>
                <a:gd name="connsiteY3" fmla="*/ 25676 h 143151"/>
                <a:gd name="connsiteX4" fmla="*/ 6549 w 158949"/>
                <a:gd name="connsiteY4" fmla="*/ 73301 h 143151"/>
                <a:gd name="connsiteX5" fmla="*/ 28774 w 158949"/>
                <a:gd name="connsiteY5" fmla="*/ 98701 h 143151"/>
                <a:gd name="connsiteX6" fmla="*/ 63699 w 158949"/>
                <a:gd name="connsiteY6" fmla="*/ 124101 h 143151"/>
                <a:gd name="connsiteX7" fmla="*/ 95449 w 158949"/>
                <a:gd name="connsiteY7" fmla="*/ 143151 h 143151"/>
                <a:gd name="connsiteX8" fmla="*/ 136724 w 158949"/>
                <a:gd name="connsiteY8" fmla="*/ 133626 h 143151"/>
                <a:gd name="connsiteX9" fmla="*/ 158949 w 158949"/>
                <a:gd name="connsiteY9" fmla="*/ 89176 h 143151"/>
                <a:gd name="connsiteX10" fmla="*/ 143074 w 158949"/>
                <a:gd name="connsiteY10" fmla="*/ 60601 h 143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8949" h="143151">
                  <a:moveTo>
                    <a:pt x="143074" y="60601"/>
                  </a:moveTo>
                  <a:cubicBezTo>
                    <a:pt x="120320" y="45784"/>
                    <a:pt x="92709" y="25657"/>
                    <a:pt x="22424" y="276"/>
                  </a:cubicBezTo>
                  <a:cubicBezTo>
                    <a:pt x="17972" y="-1332"/>
                    <a:pt x="13957" y="4509"/>
                    <a:pt x="9724" y="6626"/>
                  </a:cubicBezTo>
                  <a:cubicBezTo>
                    <a:pt x="6549" y="12976"/>
                    <a:pt x="537" y="18585"/>
                    <a:pt x="199" y="25676"/>
                  </a:cubicBezTo>
                  <a:cubicBezTo>
                    <a:pt x="-563" y="41673"/>
                    <a:pt x="713" y="58387"/>
                    <a:pt x="6549" y="73301"/>
                  </a:cubicBezTo>
                  <a:cubicBezTo>
                    <a:pt x="10649" y="83778"/>
                    <a:pt x="20819" y="90746"/>
                    <a:pt x="28774" y="98701"/>
                  </a:cubicBezTo>
                  <a:cubicBezTo>
                    <a:pt x="44736" y="114663"/>
                    <a:pt x="46581" y="113207"/>
                    <a:pt x="63699" y="124101"/>
                  </a:cubicBezTo>
                  <a:cubicBezTo>
                    <a:pt x="91796" y="141981"/>
                    <a:pt x="72755" y="131804"/>
                    <a:pt x="95449" y="143151"/>
                  </a:cubicBezTo>
                  <a:cubicBezTo>
                    <a:pt x="109207" y="139976"/>
                    <a:pt x="124381" y="140483"/>
                    <a:pt x="136724" y="133626"/>
                  </a:cubicBezTo>
                  <a:cubicBezTo>
                    <a:pt x="151240" y="125561"/>
                    <a:pt x="155038" y="102865"/>
                    <a:pt x="158949" y="89176"/>
                  </a:cubicBezTo>
                  <a:cubicBezTo>
                    <a:pt x="142513" y="62879"/>
                    <a:pt x="165828" y="75418"/>
                    <a:pt x="143074" y="60601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82395B64-1B57-49D1-9AE0-B2704D883DA3}"/>
                </a:ext>
              </a:extLst>
            </p:cNvPr>
            <p:cNvSpPr/>
            <p:nvPr/>
          </p:nvSpPr>
          <p:spPr>
            <a:xfrm>
              <a:off x="3504869" y="6603967"/>
              <a:ext cx="111456" cy="190533"/>
            </a:xfrm>
            <a:custGeom>
              <a:avLst/>
              <a:gdLst>
                <a:gd name="connsiteX0" fmla="*/ 47956 w 111456"/>
                <a:gd name="connsiteY0" fmla="*/ 15908 h 190533"/>
                <a:gd name="connsiteX1" fmla="*/ 9856 w 111456"/>
                <a:gd name="connsiteY1" fmla="*/ 38133 h 190533"/>
                <a:gd name="connsiteX2" fmla="*/ 6681 w 111456"/>
                <a:gd name="connsiteY2" fmla="*/ 111158 h 190533"/>
                <a:gd name="connsiteX3" fmla="*/ 13031 w 111456"/>
                <a:gd name="connsiteY3" fmla="*/ 133383 h 190533"/>
                <a:gd name="connsiteX4" fmla="*/ 25731 w 111456"/>
                <a:gd name="connsiteY4" fmla="*/ 168308 h 190533"/>
                <a:gd name="connsiteX5" fmla="*/ 41606 w 111456"/>
                <a:gd name="connsiteY5" fmla="*/ 190533 h 190533"/>
                <a:gd name="connsiteX6" fmla="*/ 76531 w 111456"/>
                <a:gd name="connsiteY6" fmla="*/ 187358 h 190533"/>
                <a:gd name="connsiteX7" fmla="*/ 89231 w 111456"/>
                <a:gd name="connsiteY7" fmla="*/ 181008 h 190533"/>
                <a:gd name="connsiteX8" fmla="*/ 98756 w 111456"/>
                <a:gd name="connsiteY8" fmla="*/ 155608 h 190533"/>
                <a:gd name="connsiteX9" fmla="*/ 101931 w 111456"/>
                <a:gd name="connsiteY9" fmla="*/ 130208 h 190533"/>
                <a:gd name="connsiteX10" fmla="*/ 108281 w 111456"/>
                <a:gd name="connsiteY10" fmla="*/ 107983 h 190533"/>
                <a:gd name="connsiteX11" fmla="*/ 111456 w 111456"/>
                <a:gd name="connsiteY11" fmla="*/ 88933 h 190533"/>
                <a:gd name="connsiteX12" fmla="*/ 108281 w 111456"/>
                <a:gd name="connsiteY12" fmla="*/ 38133 h 190533"/>
                <a:gd name="connsiteX13" fmla="*/ 98756 w 111456"/>
                <a:gd name="connsiteY13" fmla="*/ 22258 h 190533"/>
                <a:gd name="connsiteX14" fmla="*/ 63831 w 111456"/>
                <a:gd name="connsiteY14" fmla="*/ 33 h 190533"/>
                <a:gd name="connsiteX15" fmla="*/ 47956 w 111456"/>
                <a:gd name="connsiteY15" fmla="*/ 15908 h 190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1456" h="190533">
                  <a:moveTo>
                    <a:pt x="47956" y="15908"/>
                  </a:moveTo>
                  <a:cubicBezTo>
                    <a:pt x="38960" y="22258"/>
                    <a:pt x="20605" y="28101"/>
                    <a:pt x="9856" y="38133"/>
                  </a:cubicBezTo>
                  <a:cubicBezTo>
                    <a:pt x="-8626" y="55383"/>
                    <a:pt x="4063" y="96104"/>
                    <a:pt x="6681" y="111158"/>
                  </a:cubicBezTo>
                  <a:cubicBezTo>
                    <a:pt x="8001" y="118749"/>
                    <a:pt x="10765" y="126019"/>
                    <a:pt x="13031" y="133383"/>
                  </a:cubicBezTo>
                  <a:cubicBezTo>
                    <a:pt x="15402" y="141089"/>
                    <a:pt x="21818" y="160481"/>
                    <a:pt x="25731" y="168308"/>
                  </a:cubicBezTo>
                  <a:cubicBezTo>
                    <a:pt x="28052" y="172951"/>
                    <a:pt x="39449" y="187657"/>
                    <a:pt x="41606" y="190533"/>
                  </a:cubicBezTo>
                  <a:cubicBezTo>
                    <a:pt x="53248" y="189475"/>
                    <a:pt x="65068" y="189651"/>
                    <a:pt x="76531" y="187358"/>
                  </a:cubicBezTo>
                  <a:cubicBezTo>
                    <a:pt x="81172" y="186430"/>
                    <a:pt x="86517" y="184885"/>
                    <a:pt x="89231" y="181008"/>
                  </a:cubicBezTo>
                  <a:cubicBezTo>
                    <a:pt x="94416" y="173600"/>
                    <a:pt x="95581" y="164075"/>
                    <a:pt x="98756" y="155608"/>
                  </a:cubicBezTo>
                  <a:cubicBezTo>
                    <a:pt x="99814" y="147141"/>
                    <a:pt x="100258" y="138575"/>
                    <a:pt x="101931" y="130208"/>
                  </a:cubicBezTo>
                  <a:cubicBezTo>
                    <a:pt x="103442" y="122653"/>
                    <a:pt x="106549" y="115490"/>
                    <a:pt x="108281" y="107983"/>
                  </a:cubicBezTo>
                  <a:cubicBezTo>
                    <a:pt x="109729" y="101710"/>
                    <a:pt x="110398" y="95283"/>
                    <a:pt x="111456" y="88933"/>
                  </a:cubicBezTo>
                  <a:cubicBezTo>
                    <a:pt x="110398" y="72000"/>
                    <a:pt x="111456" y="54800"/>
                    <a:pt x="108281" y="38133"/>
                  </a:cubicBezTo>
                  <a:cubicBezTo>
                    <a:pt x="107126" y="32071"/>
                    <a:pt x="102611" y="27077"/>
                    <a:pt x="98756" y="22258"/>
                  </a:cubicBezTo>
                  <a:cubicBezTo>
                    <a:pt x="86321" y="6715"/>
                    <a:pt x="82670" y="4219"/>
                    <a:pt x="63831" y="33"/>
                  </a:cubicBezTo>
                  <a:cubicBezTo>
                    <a:pt x="60732" y="-656"/>
                    <a:pt x="56952" y="9558"/>
                    <a:pt x="47956" y="15908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B0C53386-98A0-4AA6-9BDA-0E760131F5A4}"/>
                </a:ext>
              </a:extLst>
            </p:cNvPr>
            <p:cNvSpPr/>
            <p:nvPr/>
          </p:nvSpPr>
          <p:spPr>
            <a:xfrm>
              <a:off x="4667250" y="5408676"/>
              <a:ext cx="127000" cy="118999"/>
            </a:xfrm>
            <a:custGeom>
              <a:avLst/>
              <a:gdLst>
                <a:gd name="connsiteX0" fmla="*/ 53975 w 127000"/>
                <a:gd name="connsiteY0" fmla="*/ 1524 h 118999"/>
                <a:gd name="connsiteX1" fmla="*/ 3175 w 127000"/>
                <a:gd name="connsiteY1" fmla="*/ 36449 h 118999"/>
                <a:gd name="connsiteX2" fmla="*/ 0 w 127000"/>
                <a:gd name="connsiteY2" fmla="*/ 52324 h 118999"/>
                <a:gd name="connsiteX3" fmla="*/ 12700 w 127000"/>
                <a:gd name="connsiteY3" fmla="*/ 99949 h 118999"/>
                <a:gd name="connsiteX4" fmla="*/ 31750 w 127000"/>
                <a:gd name="connsiteY4" fmla="*/ 109474 h 118999"/>
                <a:gd name="connsiteX5" fmla="*/ 76200 w 127000"/>
                <a:gd name="connsiteY5" fmla="*/ 118999 h 118999"/>
                <a:gd name="connsiteX6" fmla="*/ 117475 w 127000"/>
                <a:gd name="connsiteY6" fmla="*/ 109474 h 118999"/>
                <a:gd name="connsiteX7" fmla="*/ 127000 w 127000"/>
                <a:gd name="connsiteY7" fmla="*/ 87249 h 118999"/>
                <a:gd name="connsiteX8" fmla="*/ 120650 w 127000"/>
                <a:gd name="connsiteY8" fmla="*/ 26924 h 118999"/>
                <a:gd name="connsiteX9" fmla="*/ 114300 w 127000"/>
                <a:gd name="connsiteY9" fmla="*/ 7874 h 118999"/>
                <a:gd name="connsiteX10" fmla="*/ 53975 w 127000"/>
                <a:gd name="connsiteY10" fmla="*/ 1524 h 118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000" h="118999">
                  <a:moveTo>
                    <a:pt x="53975" y="1524"/>
                  </a:moveTo>
                  <a:cubicBezTo>
                    <a:pt x="35454" y="6287"/>
                    <a:pt x="11430" y="11684"/>
                    <a:pt x="3175" y="36449"/>
                  </a:cubicBezTo>
                  <a:cubicBezTo>
                    <a:pt x="1468" y="41569"/>
                    <a:pt x="1058" y="47032"/>
                    <a:pt x="0" y="52324"/>
                  </a:cubicBezTo>
                  <a:cubicBezTo>
                    <a:pt x="474" y="55168"/>
                    <a:pt x="1136" y="91276"/>
                    <a:pt x="12700" y="99949"/>
                  </a:cubicBezTo>
                  <a:cubicBezTo>
                    <a:pt x="18380" y="104209"/>
                    <a:pt x="24950" y="107434"/>
                    <a:pt x="31750" y="109474"/>
                  </a:cubicBezTo>
                  <a:cubicBezTo>
                    <a:pt x="46264" y="113828"/>
                    <a:pt x="76200" y="118999"/>
                    <a:pt x="76200" y="118999"/>
                  </a:cubicBezTo>
                  <a:cubicBezTo>
                    <a:pt x="85251" y="117993"/>
                    <a:pt x="108169" y="118780"/>
                    <a:pt x="117475" y="109474"/>
                  </a:cubicBezTo>
                  <a:cubicBezTo>
                    <a:pt x="121398" y="105551"/>
                    <a:pt x="125103" y="92941"/>
                    <a:pt x="127000" y="87249"/>
                  </a:cubicBezTo>
                  <a:cubicBezTo>
                    <a:pt x="124883" y="67141"/>
                    <a:pt x="123844" y="46889"/>
                    <a:pt x="120650" y="26924"/>
                  </a:cubicBezTo>
                  <a:cubicBezTo>
                    <a:pt x="119592" y="20315"/>
                    <a:pt x="118191" y="13321"/>
                    <a:pt x="114300" y="7874"/>
                  </a:cubicBezTo>
                  <a:cubicBezTo>
                    <a:pt x="111793" y="4364"/>
                    <a:pt x="72496" y="-3239"/>
                    <a:pt x="53975" y="1524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EDED0008-11A8-43CF-9FF0-2B977C85BA56}"/>
                </a:ext>
              </a:extLst>
            </p:cNvPr>
            <p:cNvSpPr/>
            <p:nvPr/>
          </p:nvSpPr>
          <p:spPr>
            <a:xfrm>
              <a:off x="4381500" y="6606910"/>
              <a:ext cx="114300" cy="111390"/>
            </a:xfrm>
            <a:custGeom>
              <a:avLst/>
              <a:gdLst>
                <a:gd name="connsiteX0" fmla="*/ 104775 w 114300"/>
                <a:gd name="connsiteY0" fmla="*/ 19315 h 111390"/>
                <a:gd name="connsiteX1" fmla="*/ 76200 w 114300"/>
                <a:gd name="connsiteY1" fmla="*/ 9790 h 111390"/>
                <a:gd name="connsiteX2" fmla="*/ 50800 w 114300"/>
                <a:gd name="connsiteY2" fmla="*/ 265 h 111390"/>
                <a:gd name="connsiteX3" fmla="*/ 15875 w 114300"/>
                <a:gd name="connsiteY3" fmla="*/ 3440 h 111390"/>
                <a:gd name="connsiteX4" fmla="*/ 0 w 114300"/>
                <a:gd name="connsiteY4" fmla="*/ 35190 h 111390"/>
                <a:gd name="connsiteX5" fmla="*/ 6350 w 114300"/>
                <a:gd name="connsiteY5" fmla="*/ 73290 h 111390"/>
                <a:gd name="connsiteX6" fmla="*/ 15875 w 114300"/>
                <a:gd name="connsiteY6" fmla="*/ 79640 h 111390"/>
                <a:gd name="connsiteX7" fmla="*/ 34925 w 114300"/>
                <a:gd name="connsiteY7" fmla="*/ 89165 h 111390"/>
                <a:gd name="connsiteX8" fmla="*/ 47625 w 114300"/>
                <a:gd name="connsiteY8" fmla="*/ 101865 h 111390"/>
                <a:gd name="connsiteX9" fmla="*/ 92075 w 114300"/>
                <a:gd name="connsiteY9" fmla="*/ 111390 h 111390"/>
                <a:gd name="connsiteX10" fmla="*/ 111125 w 114300"/>
                <a:gd name="connsiteY10" fmla="*/ 89165 h 111390"/>
                <a:gd name="connsiteX11" fmla="*/ 114300 w 114300"/>
                <a:gd name="connsiteY11" fmla="*/ 63765 h 111390"/>
                <a:gd name="connsiteX12" fmla="*/ 104775 w 114300"/>
                <a:gd name="connsiteY12" fmla="*/ 19315 h 111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4300" h="111390">
                  <a:moveTo>
                    <a:pt x="104775" y="19315"/>
                  </a:moveTo>
                  <a:cubicBezTo>
                    <a:pt x="98425" y="10319"/>
                    <a:pt x="85668" y="13132"/>
                    <a:pt x="76200" y="9790"/>
                  </a:cubicBezTo>
                  <a:cubicBezTo>
                    <a:pt x="67673" y="6781"/>
                    <a:pt x="59793" y="1212"/>
                    <a:pt x="50800" y="265"/>
                  </a:cubicBezTo>
                  <a:cubicBezTo>
                    <a:pt x="39175" y="-959"/>
                    <a:pt x="27517" y="2382"/>
                    <a:pt x="15875" y="3440"/>
                  </a:cubicBezTo>
                  <a:cubicBezTo>
                    <a:pt x="8677" y="13037"/>
                    <a:pt x="0" y="21818"/>
                    <a:pt x="0" y="35190"/>
                  </a:cubicBezTo>
                  <a:cubicBezTo>
                    <a:pt x="0" y="48065"/>
                    <a:pt x="2020" y="61165"/>
                    <a:pt x="6350" y="73290"/>
                  </a:cubicBezTo>
                  <a:cubicBezTo>
                    <a:pt x="7633" y="76884"/>
                    <a:pt x="12539" y="77787"/>
                    <a:pt x="15875" y="79640"/>
                  </a:cubicBezTo>
                  <a:cubicBezTo>
                    <a:pt x="22081" y="83088"/>
                    <a:pt x="29109" y="85094"/>
                    <a:pt x="34925" y="89165"/>
                  </a:cubicBezTo>
                  <a:cubicBezTo>
                    <a:pt x="39830" y="92598"/>
                    <a:pt x="42270" y="99188"/>
                    <a:pt x="47625" y="101865"/>
                  </a:cubicBezTo>
                  <a:cubicBezTo>
                    <a:pt x="55536" y="105821"/>
                    <a:pt x="81924" y="109698"/>
                    <a:pt x="92075" y="111390"/>
                  </a:cubicBezTo>
                  <a:cubicBezTo>
                    <a:pt x="96702" y="106763"/>
                    <a:pt x="109088" y="95275"/>
                    <a:pt x="111125" y="89165"/>
                  </a:cubicBezTo>
                  <a:cubicBezTo>
                    <a:pt x="113823" y="81070"/>
                    <a:pt x="113242" y="72232"/>
                    <a:pt x="114300" y="63765"/>
                  </a:cubicBezTo>
                  <a:cubicBezTo>
                    <a:pt x="107590" y="20151"/>
                    <a:pt x="111125" y="28311"/>
                    <a:pt x="104775" y="19315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FA79DF96-57B2-4C2C-9C08-F8C2B8A1EE13}"/>
                </a:ext>
              </a:extLst>
            </p:cNvPr>
            <p:cNvSpPr/>
            <p:nvPr/>
          </p:nvSpPr>
          <p:spPr>
            <a:xfrm>
              <a:off x="7388127" y="6394165"/>
              <a:ext cx="138662" cy="139985"/>
            </a:xfrm>
            <a:custGeom>
              <a:avLst/>
              <a:gdLst>
                <a:gd name="connsiteX0" fmla="*/ 136623 w 138662"/>
                <a:gd name="connsiteY0" fmla="*/ 12985 h 139985"/>
                <a:gd name="connsiteX1" fmla="*/ 95348 w 138662"/>
                <a:gd name="connsiteY1" fmla="*/ 285 h 139985"/>
                <a:gd name="connsiteX2" fmla="*/ 9623 w 138662"/>
                <a:gd name="connsiteY2" fmla="*/ 35210 h 139985"/>
                <a:gd name="connsiteX3" fmla="*/ 98 w 138662"/>
                <a:gd name="connsiteY3" fmla="*/ 60610 h 139985"/>
                <a:gd name="connsiteX4" fmla="*/ 12798 w 138662"/>
                <a:gd name="connsiteY4" fmla="*/ 105060 h 139985"/>
                <a:gd name="connsiteX5" fmla="*/ 38198 w 138662"/>
                <a:gd name="connsiteY5" fmla="*/ 124110 h 139985"/>
                <a:gd name="connsiteX6" fmla="*/ 92173 w 138662"/>
                <a:gd name="connsiteY6" fmla="*/ 139985 h 139985"/>
                <a:gd name="connsiteX7" fmla="*/ 120748 w 138662"/>
                <a:gd name="connsiteY7" fmla="*/ 114585 h 139985"/>
                <a:gd name="connsiteX8" fmla="*/ 130273 w 138662"/>
                <a:gd name="connsiteY8" fmla="*/ 79660 h 139985"/>
                <a:gd name="connsiteX9" fmla="*/ 136623 w 138662"/>
                <a:gd name="connsiteY9" fmla="*/ 12985 h 139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662" h="139985">
                  <a:moveTo>
                    <a:pt x="136623" y="12985"/>
                  </a:moveTo>
                  <a:cubicBezTo>
                    <a:pt x="130802" y="-244"/>
                    <a:pt x="109717" y="-586"/>
                    <a:pt x="95348" y="285"/>
                  </a:cubicBezTo>
                  <a:cubicBezTo>
                    <a:pt x="49577" y="3059"/>
                    <a:pt x="38934" y="14273"/>
                    <a:pt x="9623" y="35210"/>
                  </a:cubicBezTo>
                  <a:cubicBezTo>
                    <a:pt x="7183" y="40091"/>
                    <a:pt x="-983" y="54126"/>
                    <a:pt x="98" y="60610"/>
                  </a:cubicBezTo>
                  <a:cubicBezTo>
                    <a:pt x="2631" y="75810"/>
                    <a:pt x="4870" y="91846"/>
                    <a:pt x="12798" y="105060"/>
                  </a:cubicBezTo>
                  <a:cubicBezTo>
                    <a:pt x="18243" y="114135"/>
                    <a:pt x="29392" y="118239"/>
                    <a:pt x="38198" y="124110"/>
                  </a:cubicBezTo>
                  <a:cubicBezTo>
                    <a:pt x="64370" y="141558"/>
                    <a:pt x="58524" y="136620"/>
                    <a:pt x="92173" y="139985"/>
                  </a:cubicBezTo>
                  <a:cubicBezTo>
                    <a:pt x="101698" y="131518"/>
                    <a:pt x="113943" y="125360"/>
                    <a:pt x="120748" y="114585"/>
                  </a:cubicBezTo>
                  <a:cubicBezTo>
                    <a:pt x="127192" y="104383"/>
                    <a:pt x="127787" y="91468"/>
                    <a:pt x="130273" y="79660"/>
                  </a:cubicBezTo>
                  <a:cubicBezTo>
                    <a:pt x="134367" y="60214"/>
                    <a:pt x="142444" y="26214"/>
                    <a:pt x="136623" y="12985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BDBD57DF-216E-4FF8-9FD7-07AC802BAC0F}"/>
                </a:ext>
              </a:extLst>
            </p:cNvPr>
            <p:cNvSpPr/>
            <p:nvPr/>
          </p:nvSpPr>
          <p:spPr>
            <a:xfrm>
              <a:off x="7099300" y="6521450"/>
              <a:ext cx="149468" cy="104775"/>
            </a:xfrm>
            <a:custGeom>
              <a:avLst/>
              <a:gdLst>
                <a:gd name="connsiteX0" fmla="*/ 142875 w 149468"/>
                <a:gd name="connsiteY0" fmla="*/ 28575 h 104775"/>
                <a:gd name="connsiteX1" fmla="*/ 104775 w 149468"/>
                <a:gd name="connsiteY1" fmla="*/ 3175 h 104775"/>
                <a:gd name="connsiteX2" fmla="*/ 82550 w 149468"/>
                <a:gd name="connsiteY2" fmla="*/ 0 h 104775"/>
                <a:gd name="connsiteX3" fmla="*/ 12700 w 149468"/>
                <a:gd name="connsiteY3" fmla="*/ 3175 h 104775"/>
                <a:gd name="connsiteX4" fmla="*/ 9525 w 149468"/>
                <a:gd name="connsiteY4" fmla="*/ 12700 h 104775"/>
                <a:gd name="connsiteX5" fmla="*/ 0 w 149468"/>
                <a:gd name="connsiteY5" fmla="*/ 25400 h 104775"/>
                <a:gd name="connsiteX6" fmla="*/ 6350 w 149468"/>
                <a:gd name="connsiteY6" fmla="*/ 60325 h 104775"/>
                <a:gd name="connsiteX7" fmla="*/ 25400 w 149468"/>
                <a:gd name="connsiteY7" fmla="*/ 76200 h 104775"/>
                <a:gd name="connsiteX8" fmla="*/ 34925 w 149468"/>
                <a:gd name="connsiteY8" fmla="*/ 85725 h 104775"/>
                <a:gd name="connsiteX9" fmla="*/ 73025 w 149468"/>
                <a:gd name="connsiteY9" fmla="*/ 104775 h 104775"/>
                <a:gd name="connsiteX10" fmla="*/ 114300 w 149468"/>
                <a:gd name="connsiteY10" fmla="*/ 98425 h 104775"/>
                <a:gd name="connsiteX11" fmla="*/ 120650 w 149468"/>
                <a:gd name="connsiteY11" fmla="*/ 85725 h 104775"/>
                <a:gd name="connsiteX12" fmla="*/ 133350 w 149468"/>
                <a:gd name="connsiteY12" fmla="*/ 82550 h 104775"/>
                <a:gd name="connsiteX13" fmla="*/ 142875 w 149468"/>
                <a:gd name="connsiteY13" fmla="*/ 76200 h 104775"/>
                <a:gd name="connsiteX14" fmla="*/ 142875 w 149468"/>
                <a:gd name="connsiteY14" fmla="*/ 28575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9468" h="104775">
                  <a:moveTo>
                    <a:pt x="142875" y="28575"/>
                  </a:moveTo>
                  <a:cubicBezTo>
                    <a:pt x="136525" y="16404"/>
                    <a:pt x="120908" y="6402"/>
                    <a:pt x="104775" y="3175"/>
                  </a:cubicBezTo>
                  <a:cubicBezTo>
                    <a:pt x="97437" y="1707"/>
                    <a:pt x="89958" y="1058"/>
                    <a:pt x="82550" y="0"/>
                  </a:cubicBezTo>
                  <a:cubicBezTo>
                    <a:pt x="59267" y="1058"/>
                    <a:pt x="35663" y="-819"/>
                    <a:pt x="12700" y="3175"/>
                  </a:cubicBezTo>
                  <a:cubicBezTo>
                    <a:pt x="9403" y="3748"/>
                    <a:pt x="11185" y="9794"/>
                    <a:pt x="9525" y="12700"/>
                  </a:cubicBezTo>
                  <a:cubicBezTo>
                    <a:pt x="6900" y="17294"/>
                    <a:pt x="3175" y="21167"/>
                    <a:pt x="0" y="25400"/>
                  </a:cubicBezTo>
                  <a:cubicBezTo>
                    <a:pt x="2117" y="37042"/>
                    <a:pt x="1058" y="49742"/>
                    <a:pt x="6350" y="60325"/>
                  </a:cubicBezTo>
                  <a:cubicBezTo>
                    <a:pt x="10047" y="67718"/>
                    <a:pt x="19222" y="70708"/>
                    <a:pt x="25400" y="76200"/>
                  </a:cubicBezTo>
                  <a:cubicBezTo>
                    <a:pt x="28756" y="79183"/>
                    <a:pt x="31333" y="83031"/>
                    <a:pt x="34925" y="85725"/>
                  </a:cubicBezTo>
                  <a:cubicBezTo>
                    <a:pt x="47078" y="94840"/>
                    <a:pt x="59016" y="98771"/>
                    <a:pt x="73025" y="104775"/>
                  </a:cubicBezTo>
                  <a:cubicBezTo>
                    <a:pt x="86783" y="102658"/>
                    <a:pt x="101375" y="103595"/>
                    <a:pt x="114300" y="98425"/>
                  </a:cubicBezTo>
                  <a:cubicBezTo>
                    <a:pt x="118694" y="96667"/>
                    <a:pt x="117014" y="88755"/>
                    <a:pt x="120650" y="85725"/>
                  </a:cubicBezTo>
                  <a:cubicBezTo>
                    <a:pt x="124002" y="82931"/>
                    <a:pt x="129117" y="83608"/>
                    <a:pt x="133350" y="82550"/>
                  </a:cubicBezTo>
                  <a:cubicBezTo>
                    <a:pt x="136525" y="80433"/>
                    <a:pt x="140177" y="78898"/>
                    <a:pt x="142875" y="76200"/>
                  </a:cubicBezTo>
                  <a:cubicBezTo>
                    <a:pt x="153812" y="65263"/>
                    <a:pt x="149225" y="40746"/>
                    <a:pt x="142875" y="28575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9447C27E-8D52-49A0-A27A-C1704AB7D6E2}"/>
                </a:ext>
              </a:extLst>
            </p:cNvPr>
            <p:cNvSpPr/>
            <p:nvPr/>
          </p:nvSpPr>
          <p:spPr>
            <a:xfrm>
              <a:off x="7872413" y="2940367"/>
              <a:ext cx="1814578" cy="3893821"/>
            </a:xfrm>
            <a:custGeom>
              <a:avLst/>
              <a:gdLst>
                <a:gd name="connsiteX0" fmla="*/ 1438275 w 1814578"/>
                <a:gd name="connsiteY0" fmla="*/ 2858 h 3893821"/>
                <a:gd name="connsiteX1" fmla="*/ 1371600 w 1814578"/>
                <a:gd name="connsiteY1" fmla="*/ 74296 h 3893821"/>
                <a:gd name="connsiteX2" fmla="*/ 1352550 w 1814578"/>
                <a:gd name="connsiteY2" fmla="*/ 93346 h 3893821"/>
                <a:gd name="connsiteX3" fmla="*/ 1328737 w 1814578"/>
                <a:gd name="connsiteY3" fmla="*/ 107633 h 3893821"/>
                <a:gd name="connsiteX4" fmla="*/ 1257300 w 1814578"/>
                <a:gd name="connsiteY4" fmla="*/ 183833 h 3893821"/>
                <a:gd name="connsiteX5" fmla="*/ 1233487 w 1814578"/>
                <a:gd name="connsiteY5" fmla="*/ 207646 h 3893821"/>
                <a:gd name="connsiteX6" fmla="*/ 1214437 w 1814578"/>
                <a:gd name="connsiteY6" fmla="*/ 240983 h 3893821"/>
                <a:gd name="connsiteX7" fmla="*/ 1147762 w 1814578"/>
                <a:gd name="connsiteY7" fmla="*/ 302896 h 3893821"/>
                <a:gd name="connsiteX8" fmla="*/ 1128712 w 1814578"/>
                <a:gd name="connsiteY8" fmla="*/ 321946 h 3893821"/>
                <a:gd name="connsiteX9" fmla="*/ 1085850 w 1814578"/>
                <a:gd name="connsiteY9" fmla="*/ 393383 h 3893821"/>
                <a:gd name="connsiteX10" fmla="*/ 1047750 w 1814578"/>
                <a:gd name="connsiteY10" fmla="*/ 407671 h 3893821"/>
                <a:gd name="connsiteX11" fmla="*/ 1019175 w 1814578"/>
                <a:gd name="connsiteY11" fmla="*/ 445771 h 3893821"/>
                <a:gd name="connsiteX12" fmla="*/ 990600 w 1814578"/>
                <a:gd name="connsiteY12" fmla="*/ 493396 h 3893821"/>
                <a:gd name="connsiteX13" fmla="*/ 981075 w 1814578"/>
                <a:gd name="connsiteY13" fmla="*/ 521971 h 3893821"/>
                <a:gd name="connsiteX14" fmla="*/ 962025 w 1814578"/>
                <a:gd name="connsiteY14" fmla="*/ 560071 h 3893821"/>
                <a:gd name="connsiteX15" fmla="*/ 952500 w 1814578"/>
                <a:gd name="connsiteY15" fmla="*/ 583883 h 3893821"/>
                <a:gd name="connsiteX16" fmla="*/ 938212 w 1814578"/>
                <a:gd name="connsiteY16" fmla="*/ 607696 h 3893821"/>
                <a:gd name="connsiteX17" fmla="*/ 914400 w 1814578"/>
                <a:gd name="connsiteY17" fmla="*/ 655321 h 3893821"/>
                <a:gd name="connsiteX18" fmla="*/ 895350 w 1814578"/>
                <a:gd name="connsiteY18" fmla="*/ 707708 h 3893821"/>
                <a:gd name="connsiteX19" fmla="*/ 876300 w 1814578"/>
                <a:gd name="connsiteY19" fmla="*/ 755333 h 3893821"/>
                <a:gd name="connsiteX20" fmla="*/ 866775 w 1814578"/>
                <a:gd name="connsiteY20" fmla="*/ 774383 h 3893821"/>
                <a:gd name="connsiteX21" fmla="*/ 852487 w 1814578"/>
                <a:gd name="connsiteY21" fmla="*/ 798196 h 3893821"/>
                <a:gd name="connsiteX22" fmla="*/ 838200 w 1814578"/>
                <a:gd name="connsiteY22" fmla="*/ 831533 h 3893821"/>
                <a:gd name="connsiteX23" fmla="*/ 814387 w 1814578"/>
                <a:gd name="connsiteY23" fmla="*/ 874396 h 3893821"/>
                <a:gd name="connsiteX24" fmla="*/ 781050 w 1814578"/>
                <a:gd name="connsiteY24" fmla="*/ 955358 h 3893821"/>
                <a:gd name="connsiteX25" fmla="*/ 762000 w 1814578"/>
                <a:gd name="connsiteY25" fmla="*/ 988696 h 3893821"/>
                <a:gd name="connsiteX26" fmla="*/ 752475 w 1814578"/>
                <a:gd name="connsiteY26" fmla="*/ 1017271 h 3893821"/>
                <a:gd name="connsiteX27" fmla="*/ 733425 w 1814578"/>
                <a:gd name="connsiteY27" fmla="*/ 1050608 h 3893821"/>
                <a:gd name="connsiteX28" fmla="*/ 719137 w 1814578"/>
                <a:gd name="connsiteY28" fmla="*/ 1079183 h 3893821"/>
                <a:gd name="connsiteX29" fmla="*/ 700087 w 1814578"/>
                <a:gd name="connsiteY29" fmla="*/ 1112521 h 3893821"/>
                <a:gd name="connsiteX30" fmla="*/ 671512 w 1814578"/>
                <a:gd name="connsiteY30" fmla="*/ 1193483 h 3893821"/>
                <a:gd name="connsiteX31" fmla="*/ 652462 w 1814578"/>
                <a:gd name="connsiteY31" fmla="*/ 1231583 h 3893821"/>
                <a:gd name="connsiteX32" fmla="*/ 633412 w 1814578"/>
                <a:gd name="connsiteY32" fmla="*/ 1283971 h 3893821"/>
                <a:gd name="connsiteX33" fmla="*/ 590550 w 1814578"/>
                <a:gd name="connsiteY33" fmla="*/ 1379221 h 3893821"/>
                <a:gd name="connsiteX34" fmla="*/ 571500 w 1814578"/>
                <a:gd name="connsiteY34" fmla="*/ 1422083 h 3893821"/>
                <a:gd name="connsiteX35" fmla="*/ 557212 w 1814578"/>
                <a:gd name="connsiteY35" fmla="*/ 1474471 h 3893821"/>
                <a:gd name="connsiteX36" fmla="*/ 533400 w 1814578"/>
                <a:gd name="connsiteY36" fmla="*/ 1526858 h 3893821"/>
                <a:gd name="connsiteX37" fmla="*/ 519112 w 1814578"/>
                <a:gd name="connsiteY37" fmla="*/ 1588771 h 3893821"/>
                <a:gd name="connsiteX38" fmla="*/ 481012 w 1814578"/>
                <a:gd name="connsiteY38" fmla="*/ 1693546 h 3893821"/>
                <a:gd name="connsiteX39" fmla="*/ 442912 w 1814578"/>
                <a:gd name="connsiteY39" fmla="*/ 1793558 h 3893821"/>
                <a:gd name="connsiteX40" fmla="*/ 419100 w 1814578"/>
                <a:gd name="connsiteY40" fmla="*/ 1888808 h 3893821"/>
                <a:gd name="connsiteX41" fmla="*/ 366712 w 1814578"/>
                <a:gd name="connsiteY41" fmla="*/ 2003108 h 3893821"/>
                <a:gd name="connsiteX42" fmla="*/ 342900 w 1814578"/>
                <a:gd name="connsiteY42" fmla="*/ 2079308 h 3893821"/>
                <a:gd name="connsiteX43" fmla="*/ 319087 w 1814578"/>
                <a:gd name="connsiteY43" fmla="*/ 2188846 h 3893821"/>
                <a:gd name="connsiteX44" fmla="*/ 300037 w 1814578"/>
                <a:gd name="connsiteY44" fmla="*/ 2236471 h 3893821"/>
                <a:gd name="connsiteX45" fmla="*/ 280987 w 1814578"/>
                <a:gd name="connsiteY45" fmla="*/ 2326958 h 3893821"/>
                <a:gd name="connsiteX46" fmla="*/ 266700 w 1814578"/>
                <a:gd name="connsiteY46" fmla="*/ 2369821 h 3893821"/>
                <a:gd name="connsiteX47" fmla="*/ 257175 w 1814578"/>
                <a:gd name="connsiteY47" fmla="*/ 2407921 h 3893821"/>
                <a:gd name="connsiteX48" fmla="*/ 223837 w 1814578"/>
                <a:gd name="connsiteY48" fmla="*/ 2493646 h 3893821"/>
                <a:gd name="connsiteX49" fmla="*/ 204787 w 1814578"/>
                <a:gd name="connsiteY49" fmla="*/ 2546033 h 3893821"/>
                <a:gd name="connsiteX50" fmla="*/ 190500 w 1814578"/>
                <a:gd name="connsiteY50" fmla="*/ 2588896 h 3893821"/>
                <a:gd name="connsiteX51" fmla="*/ 166687 w 1814578"/>
                <a:gd name="connsiteY51" fmla="*/ 2684146 h 3893821"/>
                <a:gd name="connsiteX52" fmla="*/ 133350 w 1814578"/>
                <a:gd name="connsiteY52" fmla="*/ 2798446 h 3893821"/>
                <a:gd name="connsiteX53" fmla="*/ 119062 w 1814578"/>
                <a:gd name="connsiteY53" fmla="*/ 2850833 h 3893821"/>
                <a:gd name="connsiteX54" fmla="*/ 104775 w 1814578"/>
                <a:gd name="connsiteY54" fmla="*/ 2888933 h 3893821"/>
                <a:gd name="connsiteX55" fmla="*/ 95250 w 1814578"/>
                <a:gd name="connsiteY55" fmla="*/ 2922271 h 3893821"/>
                <a:gd name="connsiteX56" fmla="*/ 80962 w 1814578"/>
                <a:gd name="connsiteY56" fmla="*/ 2960371 h 3893821"/>
                <a:gd name="connsiteX57" fmla="*/ 66675 w 1814578"/>
                <a:gd name="connsiteY57" fmla="*/ 3003233 h 3893821"/>
                <a:gd name="connsiteX58" fmla="*/ 42862 w 1814578"/>
                <a:gd name="connsiteY58" fmla="*/ 3160396 h 3893821"/>
                <a:gd name="connsiteX59" fmla="*/ 19050 w 1814578"/>
                <a:gd name="connsiteY59" fmla="*/ 3260408 h 3893821"/>
                <a:gd name="connsiteX60" fmla="*/ 9525 w 1814578"/>
                <a:gd name="connsiteY60" fmla="*/ 3312796 h 3893821"/>
                <a:gd name="connsiteX61" fmla="*/ 4762 w 1814578"/>
                <a:gd name="connsiteY61" fmla="*/ 3350896 h 3893821"/>
                <a:gd name="connsiteX62" fmla="*/ 0 w 1814578"/>
                <a:gd name="connsiteY62" fmla="*/ 3379471 h 3893821"/>
                <a:gd name="connsiteX63" fmla="*/ 4762 w 1814578"/>
                <a:gd name="connsiteY63" fmla="*/ 3465196 h 3893821"/>
                <a:gd name="connsiteX64" fmla="*/ 23812 w 1814578"/>
                <a:gd name="connsiteY64" fmla="*/ 3503296 h 3893821"/>
                <a:gd name="connsiteX65" fmla="*/ 57150 w 1814578"/>
                <a:gd name="connsiteY65" fmla="*/ 3565208 h 3893821"/>
                <a:gd name="connsiteX66" fmla="*/ 95250 w 1814578"/>
                <a:gd name="connsiteY66" fmla="*/ 3598546 h 3893821"/>
                <a:gd name="connsiteX67" fmla="*/ 204787 w 1814578"/>
                <a:gd name="connsiteY67" fmla="*/ 3674746 h 3893821"/>
                <a:gd name="connsiteX68" fmla="*/ 319087 w 1814578"/>
                <a:gd name="connsiteY68" fmla="*/ 3736658 h 3893821"/>
                <a:gd name="connsiteX69" fmla="*/ 371475 w 1814578"/>
                <a:gd name="connsiteY69" fmla="*/ 3765233 h 3893821"/>
                <a:gd name="connsiteX70" fmla="*/ 419100 w 1814578"/>
                <a:gd name="connsiteY70" fmla="*/ 3793808 h 3893821"/>
                <a:gd name="connsiteX71" fmla="*/ 504825 w 1814578"/>
                <a:gd name="connsiteY71" fmla="*/ 3827146 h 3893821"/>
                <a:gd name="connsiteX72" fmla="*/ 576262 w 1814578"/>
                <a:gd name="connsiteY72" fmla="*/ 3855721 h 3893821"/>
                <a:gd name="connsiteX73" fmla="*/ 623887 w 1814578"/>
                <a:gd name="connsiteY73" fmla="*/ 3870008 h 3893821"/>
                <a:gd name="connsiteX74" fmla="*/ 690562 w 1814578"/>
                <a:gd name="connsiteY74" fmla="*/ 3879533 h 3893821"/>
                <a:gd name="connsiteX75" fmla="*/ 838200 w 1814578"/>
                <a:gd name="connsiteY75" fmla="*/ 3893821 h 3893821"/>
                <a:gd name="connsiteX76" fmla="*/ 895350 w 1814578"/>
                <a:gd name="connsiteY76" fmla="*/ 3889058 h 3893821"/>
                <a:gd name="connsiteX77" fmla="*/ 1009650 w 1814578"/>
                <a:gd name="connsiteY77" fmla="*/ 3860483 h 3893821"/>
                <a:gd name="connsiteX78" fmla="*/ 1062037 w 1814578"/>
                <a:gd name="connsiteY78" fmla="*/ 3831908 h 3893821"/>
                <a:gd name="connsiteX79" fmla="*/ 1109662 w 1814578"/>
                <a:gd name="connsiteY79" fmla="*/ 3784283 h 3893821"/>
                <a:gd name="connsiteX80" fmla="*/ 1152525 w 1814578"/>
                <a:gd name="connsiteY80" fmla="*/ 3746183 h 3893821"/>
                <a:gd name="connsiteX81" fmla="*/ 1204912 w 1814578"/>
                <a:gd name="connsiteY81" fmla="*/ 3646171 h 3893821"/>
                <a:gd name="connsiteX82" fmla="*/ 1233487 w 1814578"/>
                <a:gd name="connsiteY82" fmla="*/ 3612833 h 3893821"/>
                <a:gd name="connsiteX83" fmla="*/ 1266825 w 1814578"/>
                <a:gd name="connsiteY83" fmla="*/ 3546158 h 3893821"/>
                <a:gd name="connsiteX84" fmla="*/ 1276350 w 1814578"/>
                <a:gd name="connsiteY84" fmla="*/ 3508058 h 3893821"/>
                <a:gd name="connsiteX85" fmla="*/ 1290637 w 1814578"/>
                <a:gd name="connsiteY85" fmla="*/ 3474721 h 3893821"/>
                <a:gd name="connsiteX86" fmla="*/ 1323975 w 1814578"/>
                <a:gd name="connsiteY86" fmla="*/ 3374708 h 3893821"/>
                <a:gd name="connsiteX87" fmla="*/ 1338262 w 1814578"/>
                <a:gd name="connsiteY87" fmla="*/ 3355658 h 3893821"/>
                <a:gd name="connsiteX88" fmla="*/ 1371600 w 1814578"/>
                <a:gd name="connsiteY88" fmla="*/ 3279458 h 3893821"/>
                <a:gd name="connsiteX89" fmla="*/ 1385887 w 1814578"/>
                <a:gd name="connsiteY89" fmla="*/ 3231833 h 3893821"/>
                <a:gd name="connsiteX90" fmla="*/ 1414462 w 1814578"/>
                <a:gd name="connsiteY90" fmla="*/ 3165158 h 3893821"/>
                <a:gd name="connsiteX91" fmla="*/ 1423987 w 1814578"/>
                <a:gd name="connsiteY91" fmla="*/ 3141346 h 3893821"/>
                <a:gd name="connsiteX92" fmla="*/ 1443037 w 1814578"/>
                <a:gd name="connsiteY92" fmla="*/ 3055621 h 3893821"/>
                <a:gd name="connsiteX93" fmla="*/ 1428750 w 1814578"/>
                <a:gd name="connsiteY93" fmla="*/ 2907983 h 3893821"/>
                <a:gd name="connsiteX94" fmla="*/ 1390650 w 1814578"/>
                <a:gd name="connsiteY94" fmla="*/ 2793683 h 3893821"/>
                <a:gd name="connsiteX95" fmla="*/ 1381125 w 1814578"/>
                <a:gd name="connsiteY95" fmla="*/ 2741296 h 3893821"/>
                <a:gd name="connsiteX96" fmla="*/ 1371600 w 1814578"/>
                <a:gd name="connsiteY96" fmla="*/ 2650808 h 3893821"/>
                <a:gd name="connsiteX97" fmla="*/ 1381125 w 1814578"/>
                <a:gd name="connsiteY97" fmla="*/ 2498408 h 3893821"/>
                <a:gd name="connsiteX98" fmla="*/ 1419225 w 1814578"/>
                <a:gd name="connsiteY98" fmla="*/ 2365058 h 3893821"/>
                <a:gd name="connsiteX99" fmla="*/ 1433512 w 1814578"/>
                <a:gd name="connsiteY99" fmla="*/ 2303146 h 3893821"/>
                <a:gd name="connsiteX100" fmla="*/ 1476375 w 1814578"/>
                <a:gd name="connsiteY100" fmla="*/ 2179321 h 3893821"/>
                <a:gd name="connsiteX101" fmla="*/ 1514475 w 1814578"/>
                <a:gd name="connsiteY101" fmla="*/ 2074546 h 3893821"/>
                <a:gd name="connsiteX102" fmla="*/ 1533525 w 1814578"/>
                <a:gd name="connsiteY102" fmla="*/ 2026921 h 3893821"/>
                <a:gd name="connsiteX103" fmla="*/ 1571625 w 1814578"/>
                <a:gd name="connsiteY103" fmla="*/ 1926908 h 3893821"/>
                <a:gd name="connsiteX104" fmla="*/ 1595437 w 1814578"/>
                <a:gd name="connsiteY104" fmla="*/ 1874521 h 3893821"/>
                <a:gd name="connsiteX105" fmla="*/ 1614487 w 1814578"/>
                <a:gd name="connsiteY105" fmla="*/ 1812608 h 3893821"/>
                <a:gd name="connsiteX106" fmla="*/ 1633537 w 1814578"/>
                <a:gd name="connsiteY106" fmla="*/ 1774508 h 3893821"/>
                <a:gd name="connsiteX107" fmla="*/ 1652587 w 1814578"/>
                <a:gd name="connsiteY107" fmla="*/ 1731646 h 3893821"/>
                <a:gd name="connsiteX108" fmla="*/ 1657350 w 1814578"/>
                <a:gd name="connsiteY108" fmla="*/ 1703071 h 3893821"/>
                <a:gd name="connsiteX109" fmla="*/ 1676400 w 1814578"/>
                <a:gd name="connsiteY109" fmla="*/ 1636396 h 3893821"/>
                <a:gd name="connsiteX110" fmla="*/ 1690687 w 1814578"/>
                <a:gd name="connsiteY110" fmla="*/ 1536383 h 3893821"/>
                <a:gd name="connsiteX111" fmla="*/ 1695450 w 1814578"/>
                <a:gd name="connsiteY111" fmla="*/ 1483996 h 3893821"/>
                <a:gd name="connsiteX112" fmla="*/ 1704975 w 1814578"/>
                <a:gd name="connsiteY112" fmla="*/ 1345883 h 3893821"/>
                <a:gd name="connsiteX113" fmla="*/ 1709737 w 1814578"/>
                <a:gd name="connsiteY113" fmla="*/ 1298258 h 3893821"/>
                <a:gd name="connsiteX114" fmla="*/ 1728787 w 1814578"/>
                <a:gd name="connsiteY114" fmla="*/ 998221 h 3893821"/>
                <a:gd name="connsiteX115" fmla="*/ 1738312 w 1814578"/>
                <a:gd name="connsiteY115" fmla="*/ 950596 h 3893821"/>
                <a:gd name="connsiteX116" fmla="*/ 1757362 w 1814578"/>
                <a:gd name="connsiteY116" fmla="*/ 807721 h 3893821"/>
                <a:gd name="connsiteX117" fmla="*/ 1771650 w 1814578"/>
                <a:gd name="connsiteY117" fmla="*/ 679133 h 3893821"/>
                <a:gd name="connsiteX118" fmla="*/ 1776412 w 1814578"/>
                <a:gd name="connsiteY118" fmla="*/ 607696 h 3893821"/>
                <a:gd name="connsiteX119" fmla="*/ 1790700 w 1814578"/>
                <a:gd name="connsiteY119" fmla="*/ 531496 h 3893821"/>
                <a:gd name="connsiteX120" fmla="*/ 1809750 w 1814578"/>
                <a:gd name="connsiteY120" fmla="*/ 421958 h 3893821"/>
                <a:gd name="connsiteX121" fmla="*/ 1814512 w 1814578"/>
                <a:gd name="connsiteY121" fmla="*/ 317183 h 3893821"/>
                <a:gd name="connsiteX122" fmla="*/ 1804987 w 1814578"/>
                <a:gd name="connsiteY122" fmla="*/ 150496 h 3893821"/>
                <a:gd name="connsiteX123" fmla="*/ 1785937 w 1814578"/>
                <a:gd name="connsiteY123" fmla="*/ 102871 h 3893821"/>
                <a:gd name="connsiteX124" fmla="*/ 1776412 w 1814578"/>
                <a:gd name="connsiteY124" fmla="*/ 79058 h 3893821"/>
                <a:gd name="connsiteX125" fmla="*/ 1738312 w 1814578"/>
                <a:gd name="connsiteY125" fmla="*/ 50483 h 3893821"/>
                <a:gd name="connsiteX126" fmla="*/ 1671637 w 1814578"/>
                <a:gd name="connsiteY126" fmla="*/ 17146 h 3893821"/>
                <a:gd name="connsiteX127" fmla="*/ 1628775 w 1814578"/>
                <a:gd name="connsiteY127" fmla="*/ 7621 h 3893821"/>
                <a:gd name="connsiteX128" fmla="*/ 1438275 w 1814578"/>
                <a:gd name="connsiteY128" fmla="*/ 2858 h 3893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1814578" h="3893821">
                  <a:moveTo>
                    <a:pt x="1438275" y="2858"/>
                  </a:moveTo>
                  <a:cubicBezTo>
                    <a:pt x="1395413" y="13970"/>
                    <a:pt x="1426413" y="19483"/>
                    <a:pt x="1371600" y="74296"/>
                  </a:cubicBezTo>
                  <a:cubicBezTo>
                    <a:pt x="1365250" y="80646"/>
                    <a:pt x="1360251" y="88726"/>
                    <a:pt x="1352550" y="93346"/>
                  </a:cubicBezTo>
                  <a:lnTo>
                    <a:pt x="1328737" y="107633"/>
                  </a:lnTo>
                  <a:cubicBezTo>
                    <a:pt x="1294260" y="150730"/>
                    <a:pt x="1316875" y="124258"/>
                    <a:pt x="1257300" y="183833"/>
                  </a:cubicBezTo>
                  <a:cubicBezTo>
                    <a:pt x="1249362" y="191771"/>
                    <a:pt x="1239056" y="197900"/>
                    <a:pt x="1233487" y="207646"/>
                  </a:cubicBezTo>
                  <a:cubicBezTo>
                    <a:pt x="1227137" y="218758"/>
                    <a:pt x="1222508" y="231050"/>
                    <a:pt x="1214437" y="240983"/>
                  </a:cubicBezTo>
                  <a:cubicBezTo>
                    <a:pt x="1177705" y="286191"/>
                    <a:pt x="1180653" y="273660"/>
                    <a:pt x="1147762" y="302896"/>
                  </a:cubicBezTo>
                  <a:cubicBezTo>
                    <a:pt x="1141050" y="308862"/>
                    <a:pt x="1135062" y="315596"/>
                    <a:pt x="1128712" y="321946"/>
                  </a:cubicBezTo>
                  <a:cubicBezTo>
                    <a:pt x="1121714" y="335941"/>
                    <a:pt x="1096196" y="389934"/>
                    <a:pt x="1085850" y="393383"/>
                  </a:cubicBezTo>
                  <a:cubicBezTo>
                    <a:pt x="1063452" y="400850"/>
                    <a:pt x="1076223" y="396281"/>
                    <a:pt x="1047750" y="407671"/>
                  </a:cubicBezTo>
                  <a:cubicBezTo>
                    <a:pt x="1007164" y="458403"/>
                    <a:pt x="1044452" y="410383"/>
                    <a:pt x="1019175" y="445771"/>
                  </a:cubicBezTo>
                  <a:cubicBezTo>
                    <a:pt x="1002436" y="469206"/>
                    <a:pt x="1003153" y="463268"/>
                    <a:pt x="990600" y="493396"/>
                  </a:cubicBezTo>
                  <a:cubicBezTo>
                    <a:pt x="986738" y="502664"/>
                    <a:pt x="985030" y="512743"/>
                    <a:pt x="981075" y="521971"/>
                  </a:cubicBezTo>
                  <a:cubicBezTo>
                    <a:pt x="975482" y="535022"/>
                    <a:pt x="967975" y="547179"/>
                    <a:pt x="962025" y="560071"/>
                  </a:cubicBezTo>
                  <a:cubicBezTo>
                    <a:pt x="958443" y="567833"/>
                    <a:pt x="956323" y="576237"/>
                    <a:pt x="952500" y="583883"/>
                  </a:cubicBezTo>
                  <a:cubicBezTo>
                    <a:pt x="948360" y="592163"/>
                    <a:pt x="942043" y="599269"/>
                    <a:pt x="938212" y="607696"/>
                  </a:cubicBezTo>
                  <a:cubicBezTo>
                    <a:pt x="915066" y="658616"/>
                    <a:pt x="943495" y="616527"/>
                    <a:pt x="914400" y="655321"/>
                  </a:cubicBezTo>
                  <a:cubicBezTo>
                    <a:pt x="906115" y="696739"/>
                    <a:pt x="915142" y="662468"/>
                    <a:pt x="895350" y="707708"/>
                  </a:cubicBezTo>
                  <a:cubicBezTo>
                    <a:pt x="888497" y="723372"/>
                    <a:pt x="883946" y="740040"/>
                    <a:pt x="876300" y="755333"/>
                  </a:cubicBezTo>
                  <a:cubicBezTo>
                    <a:pt x="873125" y="761683"/>
                    <a:pt x="870223" y="768177"/>
                    <a:pt x="866775" y="774383"/>
                  </a:cubicBezTo>
                  <a:cubicBezTo>
                    <a:pt x="862279" y="782475"/>
                    <a:pt x="856627" y="789916"/>
                    <a:pt x="852487" y="798196"/>
                  </a:cubicBezTo>
                  <a:cubicBezTo>
                    <a:pt x="847080" y="809009"/>
                    <a:pt x="843607" y="820720"/>
                    <a:pt x="838200" y="831533"/>
                  </a:cubicBezTo>
                  <a:cubicBezTo>
                    <a:pt x="830890" y="846152"/>
                    <a:pt x="821697" y="859777"/>
                    <a:pt x="814387" y="874396"/>
                  </a:cubicBezTo>
                  <a:cubicBezTo>
                    <a:pt x="749230" y="1004709"/>
                    <a:pt x="836046" y="837506"/>
                    <a:pt x="781050" y="955358"/>
                  </a:cubicBezTo>
                  <a:cubicBezTo>
                    <a:pt x="775638" y="966956"/>
                    <a:pt x="767363" y="977075"/>
                    <a:pt x="762000" y="988696"/>
                  </a:cubicBezTo>
                  <a:cubicBezTo>
                    <a:pt x="757793" y="997812"/>
                    <a:pt x="756682" y="1008155"/>
                    <a:pt x="752475" y="1017271"/>
                  </a:cubicBezTo>
                  <a:cubicBezTo>
                    <a:pt x="747112" y="1028892"/>
                    <a:pt x="739493" y="1039339"/>
                    <a:pt x="733425" y="1050608"/>
                  </a:cubicBezTo>
                  <a:cubicBezTo>
                    <a:pt x="728376" y="1059984"/>
                    <a:pt x="724186" y="1069807"/>
                    <a:pt x="719137" y="1079183"/>
                  </a:cubicBezTo>
                  <a:cubicBezTo>
                    <a:pt x="713069" y="1090452"/>
                    <a:pt x="705499" y="1100923"/>
                    <a:pt x="700087" y="1112521"/>
                  </a:cubicBezTo>
                  <a:cubicBezTo>
                    <a:pt x="682946" y="1149252"/>
                    <a:pt x="687387" y="1154931"/>
                    <a:pt x="671512" y="1193483"/>
                  </a:cubicBezTo>
                  <a:cubicBezTo>
                    <a:pt x="666106" y="1206612"/>
                    <a:pt x="657972" y="1218497"/>
                    <a:pt x="652462" y="1231583"/>
                  </a:cubicBezTo>
                  <a:cubicBezTo>
                    <a:pt x="645251" y="1248708"/>
                    <a:pt x="640598" y="1266835"/>
                    <a:pt x="633412" y="1283971"/>
                  </a:cubicBezTo>
                  <a:cubicBezTo>
                    <a:pt x="619948" y="1316079"/>
                    <a:pt x="604792" y="1347451"/>
                    <a:pt x="590550" y="1379221"/>
                  </a:cubicBezTo>
                  <a:cubicBezTo>
                    <a:pt x="584154" y="1393488"/>
                    <a:pt x="575614" y="1406999"/>
                    <a:pt x="571500" y="1422083"/>
                  </a:cubicBezTo>
                  <a:cubicBezTo>
                    <a:pt x="566737" y="1439546"/>
                    <a:pt x="563398" y="1457460"/>
                    <a:pt x="557212" y="1474471"/>
                  </a:cubicBezTo>
                  <a:cubicBezTo>
                    <a:pt x="550657" y="1492498"/>
                    <a:pt x="539466" y="1508661"/>
                    <a:pt x="533400" y="1526858"/>
                  </a:cubicBezTo>
                  <a:cubicBezTo>
                    <a:pt x="526702" y="1546951"/>
                    <a:pt x="525462" y="1568565"/>
                    <a:pt x="519112" y="1588771"/>
                  </a:cubicBezTo>
                  <a:cubicBezTo>
                    <a:pt x="507970" y="1624224"/>
                    <a:pt x="494061" y="1658750"/>
                    <a:pt x="481012" y="1693546"/>
                  </a:cubicBezTo>
                  <a:cubicBezTo>
                    <a:pt x="475296" y="1708789"/>
                    <a:pt x="445815" y="1779042"/>
                    <a:pt x="442912" y="1793558"/>
                  </a:cubicBezTo>
                  <a:cubicBezTo>
                    <a:pt x="437425" y="1820993"/>
                    <a:pt x="430577" y="1862984"/>
                    <a:pt x="419100" y="1888808"/>
                  </a:cubicBezTo>
                  <a:cubicBezTo>
                    <a:pt x="380955" y="1974634"/>
                    <a:pt x="400463" y="1868106"/>
                    <a:pt x="366712" y="2003108"/>
                  </a:cubicBezTo>
                  <a:cubicBezTo>
                    <a:pt x="342964" y="2098102"/>
                    <a:pt x="373112" y="1983636"/>
                    <a:pt x="342900" y="2079308"/>
                  </a:cubicBezTo>
                  <a:cubicBezTo>
                    <a:pt x="288220" y="2252463"/>
                    <a:pt x="369263" y="2004866"/>
                    <a:pt x="319087" y="2188846"/>
                  </a:cubicBezTo>
                  <a:cubicBezTo>
                    <a:pt x="314588" y="2205341"/>
                    <a:pt x="305444" y="2220251"/>
                    <a:pt x="300037" y="2236471"/>
                  </a:cubicBezTo>
                  <a:cubicBezTo>
                    <a:pt x="286909" y="2275854"/>
                    <a:pt x="291902" y="2283297"/>
                    <a:pt x="280987" y="2326958"/>
                  </a:cubicBezTo>
                  <a:cubicBezTo>
                    <a:pt x="277334" y="2341569"/>
                    <a:pt x="270949" y="2355372"/>
                    <a:pt x="266700" y="2369821"/>
                  </a:cubicBezTo>
                  <a:cubicBezTo>
                    <a:pt x="263006" y="2382380"/>
                    <a:pt x="261457" y="2395550"/>
                    <a:pt x="257175" y="2407921"/>
                  </a:cubicBezTo>
                  <a:cubicBezTo>
                    <a:pt x="247146" y="2436894"/>
                    <a:pt x="234711" y="2464979"/>
                    <a:pt x="223837" y="2493646"/>
                  </a:cubicBezTo>
                  <a:cubicBezTo>
                    <a:pt x="217247" y="2511019"/>
                    <a:pt x="210925" y="2528495"/>
                    <a:pt x="204787" y="2546033"/>
                  </a:cubicBezTo>
                  <a:cubicBezTo>
                    <a:pt x="199812" y="2560248"/>
                    <a:pt x="193454" y="2574128"/>
                    <a:pt x="190500" y="2588896"/>
                  </a:cubicBezTo>
                  <a:cubicBezTo>
                    <a:pt x="173098" y="2675907"/>
                    <a:pt x="190364" y="2597331"/>
                    <a:pt x="166687" y="2684146"/>
                  </a:cubicBezTo>
                  <a:cubicBezTo>
                    <a:pt x="112245" y="2883767"/>
                    <a:pt x="194693" y="2596895"/>
                    <a:pt x="133350" y="2798446"/>
                  </a:cubicBezTo>
                  <a:cubicBezTo>
                    <a:pt x="128080" y="2815762"/>
                    <a:pt x="124513" y="2833573"/>
                    <a:pt x="119062" y="2850833"/>
                  </a:cubicBezTo>
                  <a:cubicBezTo>
                    <a:pt x="114978" y="2863767"/>
                    <a:pt x="109064" y="2876065"/>
                    <a:pt x="104775" y="2888933"/>
                  </a:cubicBezTo>
                  <a:cubicBezTo>
                    <a:pt x="101120" y="2899897"/>
                    <a:pt x="98905" y="2911307"/>
                    <a:pt x="95250" y="2922271"/>
                  </a:cubicBezTo>
                  <a:cubicBezTo>
                    <a:pt x="90961" y="2935139"/>
                    <a:pt x="85476" y="2947581"/>
                    <a:pt x="80962" y="2960371"/>
                  </a:cubicBezTo>
                  <a:cubicBezTo>
                    <a:pt x="75950" y="2974573"/>
                    <a:pt x="71437" y="2988946"/>
                    <a:pt x="66675" y="3003233"/>
                  </a:cubicBezTo>
                  <a:cubicBezTo>
                    <a:pt x="61133" y="3053104"/>
                    <a:pt x="54906" y="3116235"/>
                    <a:pt x="42862" y="3160396"/>
                  </a:cubicBezTo>
                  <a:cubicBezTo>
                    <a:pt x="26624" y="3219938"/>
                    <a:pt x="30060" y="3202605"/>
                    <a:pt x="19050" y="3260408"/>
                  </a:cubicBezTo>
                  <a:cubicBezTo>
                    <a:pt x="15729" y="3277843"/>
                    <a:pt x="12293" y="3295264"/>
                    <a:pt x="9525" y="3312796"/>
                  </a:cubicBezTo>
                  <a:cubicBezTo>
                    <a:pt x="7529" y="3325438"/>
                    <a:pt x="6572" y="3338226"/>
                    <a:pt x="4762" y="3350896"/>
                  </a:cubicBezTo>
                  <a:cubicBezTo>
                    <a:pt x="3396" y="3360455"/>
                    <a:pt x="1587" y="3369946"/>
                    <a:pt x="0" y="3379471"/>
                  </a:cubicBezTo>
                  <a:cubicBezTo>
                    <a:pt x="1587" y="3408046"/>
                    <a:pt x="-643" y="3437092"/>
                    <a:pt x="4762" y="3465196"/>
                  </a:cubicBezTo>
                  <a:cubicBezTo>
                    <a:pt x="7443" y="3479140"/>
                    <a:pt x="17807" y="3490429"/>
                    <a:pt x="23812" y="3503296"/>
                  </a:cubicBezTo>
                  <a:cubicBezTo>
                    <a:pt x="35290" y="3527892"/>
                    <a:pt x="38324" y="3544813"/>
                    <a:pt x="57150" y="3565208"/>
                  </a:cubicBezTo>
                  <a:cubicBezTo>
                    <a:pt x="68596" y="3577608"/>
                    <a:pt x="82072" y="3588004"/>
                    <a:pt x="95250" y="3598546"/>
                  </a:cubicBezTo>
                  <a:cubicBezTo>
                    <a:pt x="129139" y="3625657"/>
                    <a:pt x="166923" y="3653109"/>
                    <a:pt x="204787" y="3674746"/>
                  </a:cubicBezTo>
                  <a:cubicBezTo>
                    <a:pt x="242408" y="3696244"/>
                    <a:pt x="285251" y="3709590"/>
                    <a:pt x="319087" y="3736658"/>
                  </a:cubicBezTo>
                  <a:cubicBezTo>
                    <a:pt x="350740" y="3761980"/>
                    <a:pt x="333257" y="3752494"/>
                    <a:pt x="371475" y="3765233"/>
                  </a:cubicBezTo>
                  <a:cubicBezTo>
                    <a:pt x="399254" y="3793014"/>
                    <a:pt x="370697" y="3767993"/>
                    <a:pt x="419100" y="3793808"/>
                  </a:cubicBezTo>
                  <a:cubicBezTo>
                    <a:pt x="485184" y="3829053"/>
                    <a:pt x="427104" y="3811602"/>
                    <a:pt x="504825" y="3827146"/>
                  </a:cubicBezTo>
                  <a:cubicBezTo>
                    <a:pt x="531349" y="3838513"/>
                    <a:pt x="548472" y="3846458"/>
                    <a:pt x="576262" y="3855721"/>
                  </a:cubicBezTo>
                  <a:cubicBezTo>
                    <a:pt x="591985" y="3860962"/>
                    <a:pt x="607661" y="3866628"/>
                    <a:pt x="623887" y="3870008"/>
                  </a:cubicBezTo>
                  <a:cubicBezTo>
                    <a:pt x="645866" y="3874587"/>
                    <a:pt x="668285" y="3876748"/>
                    <a:pt x="690562" y="3879533"/>
                  </a:cubicBezTo>
                  <a:cubicBezTo>
                    <a:pt x="766146" y="3888981"/>
                    <a:pt x="769732" y="3888554"/>
                    <a:pt x="838200" y="3893821"/>
                  </a:cubicBezTo>
                  <a:cubicBezTo>
                    <a:pt x="857250" y="3892233"/>
                    <a:pt x="876382" y="3891429"/>
                    <a:pt x="895350" y="3889058"/>
                  </a:cubicBezTo>
                  <a:cubicBezTo>
                    <a:pt x="938186" y="3883703"/>
                    <a:pt x="969656" y="3877872"/>
                    <a:pt x="1009650" y="3860483"/>
                  </a:cubicBezTo>
                  <a:cubicBezTo>
                    <a:pt x="1027892" y="3852552"/>
                    <a:pt x="1046215" y="3843963"/>
                    <a:pt x="1062037" y="3831908"/>
                  </a:cubicBezTo>
                  <a:cubicBezTo>
                    <a:pt x="1079895" y="3818302"/>
                    <a:pt x="1093364" y="3799723"/>
                    <a:pt x="1109662" y="3784283"/>
                  </a:cubicBezTo>
                  <a:cubicBezTo>
                    <a:pt x="1123539" y="3771136"/>
                    <a:pt x="1138237" y="3758883"/>
                    <a:pt x="1152525" y="3746183"/>
                  </a:cubicBezTo>
                  <a:cubicBezTo>
                    <a:pt x="1169987" y="3712846"/>
                    <a:pt x="1180420" y="3674745"/>
                    <a:pt x="1204912" y="3646171"/>
                  </a:cubicBezTo>
                  <a:cubicBezTo>
                    <a:pt x="1214437" y="3635058"/>
                    <a:pt x="1224980" y="3624743"/>
                    <a:pt x="1233487" y="3612833"/>
                  </a:cubicBezTo>
                  <a:cubicBezTo>
                    <a:pt x="1244530" y="3597373"/>
                    <a:pt x="1260725" y="3564457"/>
                    <a:pt x="1266825" y="3546158"/>
                  </a:cubicBezTo>
                  <a:cubicBezTo>
                    <a:pt x="1270965" y="3533739"/>
                    <a:pt x="1272210" y="3520477"/>
                    <a:pt x="1276350" y="3508058"/>
                  </a:cubicBezTo>
                  <a:cubicBezTo>
                    <a:pt x="1280173" y="3496589"/>
                    <a:pt x="1286814" y="3486190"/>
                    <a:pt x="1290637" y="3474721"/>
                  </a:cubicBezTo>
                  <a:cubicBezTo>
                    <a:pt x="1308306" y="3421715"/>
                    <a:pt x="1299259" y="3424141"/>
                    <a:pt x="1323975" y="3374708"/>
                  </a:cubicBezTo>
                  <a:cubicBezTo>
                    <a:pt x="1327525" y="3367609"/>
                    <a:pt x="1333500" y="3362008"/>
                    <a:pt x="1338262" y="3355658"/>
                  </a:cubicBezTo>
                  <a:cubicBezTo>
                    <a:pt x="1369412" y="3262209"/>
                    <a:pt x="1314991" y="3420980"/>
                    <a:pt x="1371600" y="3279458"/>
                  </a:cubicBezTo>
                  <a:cubicBezTo>
                    <a:pt x="1377755" y="3264069"/>
                    <a:pt x="1380068" y="3247352"/>
                    <a:pt x="1385887" y="3231833"/>
                  </a:cubicBezTo>
                  <a:cubicBezTo>
                    <a:pt x="1394377" y="3209192"/>
                    <a:pt x="1405079" y="3187443"/>
                    <a:pt x="1414462" y="3165158"/>
                  </a:cubicBezTo>
                  <a:cubicBezTo>
                    <a:pt x="1417779" y="3157279"/>
                    <a:pt x="1422133" y="3149691"/>
                    <a:pt x="1423987" y="3141346"/>
                  </a:cubicBezTo>
                  <a:lnTo>
                    <a:pt x="1443037" y="3055621"/>
                  </a:lnTo>
                  <a:cubicBezTo>
                    <a:pt x="1438275" y="3006408"/>
                    <a:pt x="1435742" y="2956929"/>
                    <a:pt x="1428750" y="2907983"/>
                  </a:cubicBezTo>
                  <a:cubicBezTo>
                    <a:pt x="1423877" y="2873871"/>
                    <a:pt x="1402351" y="2824106"/>
                    <a:pt x="1390650" y="2793683"/>
                  </a:cubicBezTo>
                  <a:cubicBezTo>
                    <a:pt x="1387475" y="2776221"/>
                    <a:pt x="1383471" y="2758889"/>
                    <a:pt x="1381125" y="2741296"/>
                  </a:cubicBezTo>
                  <a:cubicBezTo>
                    <a:pt x="1377117" y="2711233"/>
                    <a:pt x="1371600" y="2650808"/>
                    <a:pt x="1371600" y="2650808"/>
                  </a:cubicBezTo>
                  <a:cubicBezTo>
                    <a:pt x="1374775" y="2600008"/>
                    <a:pt x="1375625" y="2549009"/>
                    <a:pt x="1381125" y="2498408"/>
                  </a:cubicBezTo>
                  <a:cubicBezTo>
                    <a:pt x="1388381" y="2431653"/>
                    <a:pt x="1400202" y="2429262"/>
                    <a:pt x="1419225" y="2365058"/>
                  </a:cubicBezTo>
                  <a:cubicBezTo>
                    <a:pt x="1425242" y="2344751"/>
                    <a:pt x="1427283" y="2323389"/>
                    <a:pt x="1433512" y="2303146"/>
                  </a:cubicBezTo>
                  <a:cubicBezTo>
                    <a:pt x="1446357" y="2261400"/>
                    <a:pt x="1461896" y="2220529"/>
                    <a:pt x="1476375" y="2179321"/>
                  </a:cubicBezTo>
                  <a:cubicBezTo>
                    <a:pt x="1476381" y="2179305"/>
                    <a:pt x="1514469" y="2074563"/>
                    <a:pt x="1514475" y="2074546"/>
                  </a:cubicBezTo>
                  <a:cubicBezTo>
                    <a:pt x="1520562" y="2058568"/>
                    <a:pt x="1527438" y="2042899"/>
                    <a:pt x="1533525" y="2026921"/>
                  </a:cubicBezTo>
                  <a:cubicBezTo>
                    <a:pt x="1546225" y="1993583"/>
                    <a:pt x="1556863" y="1959385"/>
                    <a:pt x="1571625" y="1926908"/>
                  </a:cubicBezTo>
                  <a:cubicBezTo>
                    <a:pt x="1579562" y="1909446"/>
                    <a:pt x="1588702" y="1892481"/>
                    <a:pt x="1595437" y="1874521"/>
                  </a:cubicBezTo>
                  <a:cubicBezTo>
                    <a:pt x="1603019" y="1854303"/>
                    <a:pt x="1606800" y="1832786"/>
                    <a:pt x="1614487" y="1812608"/>
                  </a:cubicBezTo>
                  <a:cubicBezTo>
                    <a:pt x="1619542" y="1799339"/>
                    <a:pt x="1627587" y="1787400"/>
                    <a:pt x="1633537" y="1774508"/>
                  </a:cubicBezTo>
                  <a:cubicBezTo>
                    <a:pt x="1670022" y="1695457"/>
                    <a:pt x="1619039" y="1798742"/>
                    <a:pt x="1652587" y="1731646"/>
                  </a:cubicBezTo>
                  <a:cubicBezTo>
                    <a:pt x="1654175" y="1722121"/>
                    <a:pt x="1655008" y="1712439"/>
                    <a:pt x="1657350" y="1703071"/>
                  </a:cubicBezTo>
                  <a:cubicBezTo>
                    <a:pt x="1662956" y="1680647"/>
                    <a:pt x="1676400" y="1636396"/>
                    <a:pt x="1676400" y="1636396"/>
                  </a:cubicBezTo>
                  <a:cubicBezTo>
                    <a:pt x="1694343" y="1474893"/>
                    <a:pt x="1663956" y="1741312"/>
                    <a:pt x="1690687" y="1536383"/>
                  </a:cubicBezTo>
                  <a:cubicBezTo>
                    <a:pt x="1692955" y="1518996"/>
                    <a:pt x="1694139" y="1501481"/>
                    <a:pt x="1695450" y="1483996"/>
                  </a:cubicBezTo>
                  <a:cubicBezTo>
                    <a:pt x="1698901" y="1437978"/>
                    <a:pt x="1700384" y="1391801"/>
                    <a:pt x="1704975" y="1345883"/>
                  </a:cubicBezTo>
                  <a:cubicBezTo>
                    <a:pt x="1706562" y="1330008"/>
                    <a:pt x="1708762" y="1314182"/>
                    <a:pt x="1709737" y="1298258"/>
                  </a:cubicBezTo>
                  <a:cubicBezTo>
                    <a:pt x="1715231" y="1208523"/>
                    <a:pt x="1717807" y="1091548"/>
                    <a:pt x="1728787" y="998221"/>
                  </a:cubicBezTo>
                  <a:cubicBezTo>
                    <a:pt x="1730679" y="982143"/>
                    <a:pt x="1735910" y="966606"/>
                    <a:pt x="1738312" y="950596"/>
                  </a:cubicBezTo>
                  <a:cubicBezTo>
                    <a:pt x="1745439" y="903081"/>
                    <a:pt x="1751012" y="855346"/>
                    <a:pt x="1757362" y="807721"/>
                  </a:cubicBezTo>
                  <a:cubicBezTo>
                    <a:pt x="1767288" y="733273"/>
                    <a:pt x="1766583" y="747541"/>
                    <a:pt x="1771650" y="679133"/>
                  </a:cubicBezTo>
                  <a:cubicBezTo>
                    <a:pt x="1773413" y="655333"/>
                    <a:pt x="1773358" y="631365"/>
                    <a:pt x="1776412" y="607696"/>
                  </a:cubicBezTo>
                  <a:cubicBezTo>
                    <a:pt x="1779719" y="582066"/>
                    <a:pt x="1786134" y="556932"/>
                    <a:pt x="1790700" y="531496"/>
                  </a:cubicBezTo>
                  <a:cubicBezTo>
                    <a:pt x="1797247" y="495018"/>
                    <a:pt x="1809750" y="421958"/>
                    <a:pt x="1809750" y="421958"/>
                  </a:cubicBezTo>
                  <a:cubicBezTo>
                    <a:pt x="1811337" y="387033"/>
                    <a:pt x="1815125" y="352139"/>
                    <a:pt x="1814512" y="317183"/>
                  </a:cubicBezTo>
                  <a:cubicBezTo>
                    <a:pt x="1813536" y="261539"/>
                    <a:pt x="1809149" y="205993"/>
                    <a:pt x="1804987" y="150496"/>
                  </a:cubicBezTo>
                  <a:cubicBezTo>
                    <a:pt x="1802771" y="120948"/>
                    <a:pt x="1799403" y="129802"/>
                    <a:pt x="1785937" y="102871"/>
                  </a:cubicBezTo>
                  <a:cubicBezTo>
                    <a:pt x="1782114" y="95224"/>
                    <a:pt x="1781154" y="86171"/>
                    <a:pt x="1776412" y="79058"/>
                  </a:cubicBezTo>
                  <a:cubicBezTo>
                    <a:pt x="1763070" y="59045"/>
                    <a:pt x="1756913" y="60817"/>
                    <a:pt x="1738312" y="50483"/>
                  </a:cubicBezTo>
                  <a:cubicBezTo>
                    <a:pt x="1708841" y="34110"/>
                    <a:pt x="1709871" y="29891"/>
                    <a:pt x="1671637" y="17146"/>
                  </a:cubicBezTo>
                  <a:cubicBezTo>
                    <a:pt x="1657752" y="12518"/>
                    <a:pt x="1643062" y="10796"/>
                    <a:pt x="1628775" y="7621"/>
                  </a:cubicBezTo>
                  <a:cubicBezTo>
                    <a:pt x="1474134" y="17286"/>
                    <a:pt x="1481137" y="-8254"/>
                    <a:pt x="1438275" y="2858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448AAC01-E765-4892-B899-7ACA121B7B1F}"/>
              </a:ext>
            </a:extLst>
          </p:cNvPr>
          <p:cNvGrpSpPr/>
          <p:nvPr/>
        </p:nvGrpSpPr>
        <p:grpSpPr>
          <a:xfrm>
            <a:off x="1027947" y="4330021"/>
            <a:ext cx="2633336" cy="1935577"/>
            <a:chOff x="2556663" y="2263775"/>
            <a:chExt cx="6269843" cy="4608513"/>
          </a:xfrm>
        </p:grpSpPr>
        <p:sp>
          <p:nvSpPr>
            <p:cNvPr id="66" name="Freeform: Shape 65">
              <a:extLst>
                <a:ext uri="{FF2B5EF4-FFF2-40B4-BE49-F238E27FC236}">
                  <a16:creationId xmlns:a16="http://schemas.microsoft.com/office/drawing/2014/main" id="{C44009B8-7E58-4A5D-B3CA-FC6D938A75C7}"/>
                </a:ext>
              </a:extLst>
            </p:cNvPr>
            <p:cNvSpPr/>
            <p:nvPr/>
          </p:nvSpPr>
          <p:spPr>
            <a:xfrm>
              <a:off x="4997168" y="2263775"/>
              <a:ext cx="1016295" cy="866775"/>
            </a:xfrm>
            <a:custGeom>
              <a:avLst/>
              <a:gdLst>
                <a:gd name="connsiteX0" fmla="*/ 178082 w 1016295"/>
                <a:gd name="connsiteY0" fmla="*/ 514350 h 866775"/>
                <a:gd name="connsiteX1" fmla="*/ 165382 w 1016295"/>
                <a:gd name="connsiteY1" fmla="*/ 530225 h 866775"/>
                <a:gd name="connsiteX2" fmla="*/ 155857 w 1016295"/>
                <a:gd name="connsiteY2" fmla="*/ 536575 h 866775"/>
                <a:gd name="connsiteX3" fmla="*/ 139982 w 1016295"/>
                <a:gd name="connsiteY3" fmla="*/ 549275 h 866775"/>
                <a:gd name="connsiteX4" fmla="*/ 98707 w 1016295"/>
                <a:gd name="connsiteY4" fmla="*/ 593725 h 866775"/>
                <a:gd name="connsiteX5" fmla="*/ 79657 w 1016295"/>
                <a:gd name="connsiteY5" fmla="*/ 609600 h 866775"/>
                <a:gd name="connsiteX6" fmla="*/ 38382 w 1016295"/>
                <a:gd name="connsiteY6" fmla="*/ 663575 h 866775"/>
                <a:gd name="connsiteX7" fmla="*/ 3457 w 1016295"/>
                <a:gd name="connsiteY7" fmla="*/ 711200 h 866775"/>
                <a:gd name="connsiteX8" fmla="*/ 9807 w 1016295"/>
                <a:gd name="connsiteY8" fmla="*/ 784225 h 866775"/>
                <a:gd name="connsiteX9" fmla="*/ 79657 w 1016295"/>
                <a:gd name="connsiteY9" fmla="*/ 825500 h 866775"/>
                <a:gd name="connsiteX10" fmla="*/ 117757 w 1016295"/>
                <a:gd name="connsiteY10" fmla="*/ 835025 h 866775"/>
                <a:gd name="connsiteX11" fmla="*/ 152682 w 1016295"/>
                <a:gd name="connsiteY11" fmla="*/ 847725 h 866775"/>
                <a:gd name="connsiteX12" fmla="*/ 232057 w 1016295"/>
                <a:gd name="connsiteY12" fmla="*/ 866775 h 866775"/>
                <a:gd name="connsiteX13" fmla="*/ 314607 w 1016295"/>
                <a:gd name="connsiteY13" fmla="*/ 854075 h 866775"/>
                <a:gd name="connsiteX14" fmla="*/ 349532 w 1016295"/>
                <a:gd name="connsiteY14" fmla="*/ 835025 h 866775"/>
                <a:gd name="connsiteX15" fmla="*/ 359057 w 1016295"/>
                <a:gd name="connsiteY15" fmla="*/ 831850 h 866775"/>
                <a:gd name="connsiteX16" fmla="*/ 374932 w 1016295"/>
                <a:gd name="connsiteY16" fmla="*/ 822325 h 866775"/>
                <a:gd name="connsiteX17" fmla="*/ 393982 w 1016295"/>
                <a:gd name="connsiteY17" fmla="*/ 812800 h 866775"/>
                <a:gd name="connsiteX18" fmla="*/ 413032 w 1016295"/>
                <a:gd name="connsiteY18" fmla="*/ 800100 h 866775"/>
                <a:gd name="connsiteX19" fmla="*/ 447957 w 1016295"/>
                <a:gd name="connsiteY19" fmla="*/ 784225 h 866775"/>
                <a:gd name="connsiteX20" fmla="*/ 460657 w 1016295"/>
                <a:gd name="connsiteY20" fmla="*/ 771525 h 866775"/>
                <a:gd name="connsiteX21" fmla="*/ 479707 w 1016295"/>
                <a:gd name="connsiteY21" fmla="*/ 762000 h 866775"/>
                <a:gd name="connsiteX22" fmla="*/ 536857 w 1016295"/>
                <a:gd name="connsiteY22" fmla="*/ 723900 h 866775"/>
                <a:gd name="connsiteX23" fmla="*/ 600357 w 1016295"/>
                <a:gd name="connsiteY23" fmla="*/ 663575 h 866775"/>
                <a:gd name="connsiteX24" fmla="*/ 622582 w 1016295"/>
                <a:gd name="connsiteY24" fmla="*/ 638175 h 866775"/>
                <a:gd name="connsiteX25" fmla="*/ 644807 w 1016295"/>
                <a:gd name="connsiteY25" fmla="*/ 622300 h 866775"/>
                <a:gd name="connsiteX26" fmla="*/ 663857 w 1016295"/>
                <a:gd name="connsiteY26" fmla="*/ 606425 h 866775"/>
                <a:gd name="connsiteX27" fmla="*/ 682907 w 1016295"/>
                <a:gd name="connsiteY27" fmla="*/ 596900 h 866775"/>
                <a:gd name="connsiteX28" fmla="*/ 711482 w 1016295"/>
                <a:gd name="connsiteY28" fmla="*/ 581025 h 866775"/>
                <a:gd name="connsiteX29" fmla="*/ 759107 w 1016295"/>
                <a:gd name="connsiteY29" fmla="*/ 555625 h 866775"/>
                <a:gd name="connsiteX30" fmla="*/ 790857 w 1016295"/>
                <a:gd name="connsiteY30" fmla="*/ 530225 h 866775"/>
                <a:gd name="connsiteX31" fmla="*/ 825782 w 1016295"/>
                <a:gd name="connsiteY31" fmla="*/ 508000 h 866775"/>
                <a:gd name="connsiteX32" fmla="*/ 841657 w 1016295"/>
                <a:gd name="connsiteY32" fmla="*/ 495300 h 866775"/>
                <a:gd name="connsiteX33" fmla="*/ 854357 w 1016295"/>
                <a:gd name="connsiteY33" fmla="*/ 482600 h 866775"/>
                <a:gd name="connsiteX34" fmla="*/ 892457 w 1016295"/>
                <a:gd name="connsiteY34" fmla="*/ 457200 h 866775"/>
                <a:gd name="connsiteX35" fmla="*/ 911507 w 1016295"/>
                <a:gd name="connsiteY35" fmla="*/ 444500 h 866775"/>
                <a:gd name="connsiteX36" fmla="*/ 949607 w 1016295"/>
                <a:gd name="connsiteY36" fmla="*/ 425450 h 866775"/>
                <a:gd name="connsiteX37" fmla="*/ 994057 w 1016295"/>
                <a:gd name="connsiteY37" fmla="*/ 387350 h 866775"/>
                <a:gd name="connsiteX38" fmla="*/ 1016282 w 1016295"/>
                <a:gd name="connsiteY38" fmla="*/ 330200 h 866775"/>
                <a:gd name="connsiteX39" fmla="*/ 1003582 w 1016295"/>
                <a:gd name="connsiteY39" fmla="*/ 225425 h 866775"/>
                <a:gd name="connsiteX40" fmla="*/ 962307 w 1016295"/>
                <a:gd name="connsiteY40" fmla="*/ 161925 h 866775"/>
                <a:gd name="connsiteX41" fmla="*/ 933732 w 1016295"/>
                <a:gd name="connsiteY41" fmla="*/ 130175 h 866775"/>
                <a:gd name="connsiteX42" fmla="*/ 889282 w 1016295"/>
                <a:gd name="connsiteY42" fmla="*/ 101600 h 866775"/>
                <a:gd name="connsiteX43" fmla="*/ 771807 w 1016295"/>
                <a:gd name="connsiteY43" fmla="*/ 53975 h 866775"/>
                <a:gd name="connsiteX44" fmla="*/ 711482 w 1016295"/>
                <a:gd name="connsiteY44" fmla="*/ 38100 h 866775"/>
                <a:gd name="connsiteX45" fmla="*/ 632107 w 1016295"/>
                <a:gd name="connsiteY45" fmla="*/ 19050 h 866775"/>
                <a:gd name="connsiteX46" fmla="*/ 594007 w 1016295"/>
                <a:gd name="connsiteY46" fmla="*/ 9525 h 866775"/>
                <a:gd name="connsiteX47" fmla="*/ 540032 w 1016295"/>
                <a:gd name="connsiteY47" fmla="*/ 0 h 866775"/>
                <a:gd name="connsiteX48" fmla="*/ 486057 w 1016295"/>
                <a:gd name="connsiteY48" fmla="*/ 6350 h 866775"/>
                <a:gd name="connsiteX49" fmla="*/ 473357 w 1016295"/>
                <a:gd name="connsiteY49" fmla="*/ 9525 h 866775"/>
                <a:gd name="connsiteX50" fmla="*/ 447957 w 1016295"/>
                <a:gd name="connsiteY50" fmla="*/ 22225 h 866775"/>
                <a:gd name="connsiteX51" fmla="*/ 441607 w 1016295"/>
                <a:gd name="connsiteY51" fmla="*/ 34925 h 866775"/>
                <a:gd name="connsiteX52" fmla="*/ 435257 w 1016295"/>
                <a:gd name="connsiteY52" fmla="*/ 50800 h 866775"/>
                <a:gd name="connsiteX53" fmla="*/ 425732 w 1016295"/>
                <a:gd name="connsiteY53" fmla="*/ 66675 h 866775"/>
                <a:gd name="connsiteX54" fmla="*/ 403507 w 1016295"/>
                <a:gd name="connsiteY54" fmla="*/ 123825 h 866775"/>
                <a:gd name="connsiteX55" fmla="*/ 384457 w 1016295"/>
                <a:gd name="connsiteY55" fmla="*/ 174625 h 866775"/>
                <a:gd name="connsiteX56" fmla="*/ 368582 w 1016295"/>
                <a:gd name="connsiteY56" fmla="*/ 231775 h 866775"/>
                <a:gd name="connsiteX57" fmla="*/ 359057 w 1016295"/>
                <a:gd name="connsiteY57" fmla="*/ 247650 h 866775"/>
                <a:gd name="connsiteX58" fmla="*/ 349532 w 1016295"/>
                <a:gd name="connsiteY58" fmla="*/ 260350 h 866775"/>
                <a:gd name="connsiteX59" fmla="*/ 336832 w 1016295"/>
                <a:gd name="connsiteY59" fmla="*/ 285750 h 866775"/>
                <a:gd name="connsiteX60" fmla="*/ 305082 w 1016295"/>
                <a:gd name="connsiteY60" fmla="*/ 323850 h 866775"/>
                <a:gd name="connsiteX61" fmla="*/ 282857 w 1016295"/>
                <a:gd name="connsiteY61" fmla="*/ 352425 h 866775"/>
                <a:gd name="connsiteX62" fmla="*/ 241582 w 1016295"/>
                <a:gd name="connsiteY62" fmla="*/ 419100 h 866775"/>
                <a:gd name="connsiteX63" fmla="*/ 228882 w 1016295"/>
                <a:gd name="connsiteY63" fmla="*/ 438150 h 866775"/>
                <a:gd name="connsiteX64" fmla="*/ 209832 w 1016295"/>
                <a:gd name="connsiteY64" fmla="*/ 469900 h 866775"/>
                <a:gd name="connsiteX65" fmla="*/ 200307 w 1016295"/>
                <a:gd name="connsiteY65" fmla="*/ 482600 h 866775"/>
                <a:gd name="connsiteX66" fmla="*/ 190782 w 1016295"/>
                <a:gd name="connsiteY66" fmla="*/ 492125 h 866775"/>
                <a:gd name="connsiteX67" fmla="*/ 178082 w 1016295"/>
                <a:gd name="connsiteY67" fmla="*/ 514350 h 86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1016295" h="866775">
                  <a:moveTo>
                    <a:pt x="178082" y="514350"/>
                  </a:moveTo>
                  <a:cubicBezTo>
                    <a:pt x="173849" y="520700"/>
                    <a:pt x="170174" y="525433"/>
                    <a:pt x="165382" y="530225"/>
                  </a:cubicBezTo>
                  <a:cubicBezTo>
                    <a:pt x="162684" y="532923"/>
                    <a:pt x="158910" y="534285"/>
                    <a:pt x="155857" y="536575"/>
                  </a:cubicBezTo>
                  <a:cubicBezTo>
                    <a:pt x="150436" y="540641"/>
                    <a:pt x="144977" y="544696"/>
                    <a:pt x="139982" y="549275"/>
                  </a:cubicBezTo>
                  <a:cubicBezTo>
                    <a:pt x="84430" y="600198"/>
                    <a:pt x="149188" y="543244"/>
                    <a:pt x="98707" y="593725"/>
                  </a:cubicBezTo>
                  <a:cubicBezTo>
                    <a:pt x="92862" y="599570"/>
                    <a:pt x="85060" y="603344"/>
                    <a:pt x="79657" y="609600"/>
                  </a:cubicBezTo>
                  <a:cubicBezTo>
                    <a:pt x="64853" y="626742"/>
                    <a:pt x="52192" y="645623"/>
                    <a:pt x="38382" y="663575"/>
                  </a:cubicBezTo>
                  <a:cubicBezTo>
                    <a:pt x="9549" y="701057"/>
                    <a:pt x="24066" y="680286"/>
                    <a:pt x="3457" y="711200"/>
                  </a:cubicBezTo>
                  <a:cubicBezTo>
                    <a:pt x="-407" y="742110"/>
                    <a:pt x="-3895" y="748258"/>
                    <a:pt x="9807" y="784225"/>
                  </a:cubicBezTo>
                  <a:cubicBezTo>
                    <a:pt x="19357" y="809293"/>
                    <a:pt x="62249" y="821148"/>
                    <a:pt x="79657" y="825500"/>
                  </a:cubicBezTo>
                  <a:cubicBezTo>
                    <a:pt x="92357" y="828675"/>
                    <a:pt x="105233" y="831213"/>
                    <a:pt x="117757" y="835025"/>
                  </a:cubicBezTo>
                  <a:cubicBezTo>
                    <a:pt x="129608" y="838632"/>
                    <a:pt x="140851" y="844053"/>
                    <a:pt x="152682" y="847725"/>
                  </a:cubicBezTo>
                  <a:cubicBezTo>
                    <a:pt x="204528" y="863815"/>
                    <a:pt x="194996" y="861481"/>
                    <a:pt x="232057" y="866775"/>
                  </a:cubicBezTo>
                  <a:cubicBezTo>
                    <a:pt x="255803" y="864137"/>
                    <a:pt x="289771" y="862945"/>
                    <a:pt x="314607" y="854075"/>
                  </a:cubicBezTo>
                  <a:cubicBezTo>
                    <a:pt x="332294" y="847758"/>
                    <a:pt x="333552" y="843015"/>
                    <a:pt x="349532" y="835025"/>
                  </a:cubicBezTo>
                  <a:cubicBezTo>
                    <a:pt x="352525" y="833528"/>
                    <a:pt x="356064" y="833347"/>
                    <a:pt x="359057" y="831850"/>
                  </a:cubicBezTo>
                  <a:cubicBezTo>
                    <a:pt x="364577" y="829090"/>
                    <a:pt x="369514" y="825280"/>
                    <a:pt x="374932" y="822325"/>
                  </a:cubicBezTo>
                  <a:cubicBezTo>
                    <a:pt x="381165" y="818925"/>
                    <a:pt x="387850" y="816377"/>
                    <a:pt x="393982" y="812800"/>
                  </a:cubicBezTo>
                  <a:cubicBezTo>
                    <a:pt x="400574" y="808955"/>
                    <a:pt x="406312" y="803718"/>
                    <a:pt x="413032" y="800100"/>
                  </a:cubicBezTo>
                  <a:cubicBezTo>
                    <a:pt x="413344" y="799932"/>
                    <a:pt x="443470" y="787590"/>
                    <a:pt x="447957" y="784225"/>
                  </a:cubicBezTo>
                  <a:cubicBezTo>
                    <a:pt x="452746" y="780633"/>
                    <a:pt x="455752" y="774958"/>
                    <a:pt x="460657" y="771525"/>
                  </a:cubicBezTo>
                  <a:cubicBezTo>
                    <a:pt x="466473" y="767454"/>
                    <a:pt x="473456" y="765366"/>
                    <a:pt x="479707" y="762000"/>
                  </a:cubicBezTo>
                  <a:cubicBezTo>
                    <a:pt x="500273" y="750926"/>
                    <a:pt x="518915" y="739527"/>
                    <a:pt x="536857" y="723900"/>
                  </a:cubicBezTo>
                  <a:cubicBezTo>
                    <a:pt x="558873" y="704725"/>
                    <a:pt x="581132" y="685547"/>
                    <a:pt x="600357" y="663575"/>
                  </a:cubicBezTo>
                  <a:cubicBezTo>
                    <a:pt x="607765" y="655108"/>
                    <a:pt x="614338" y="645830"/>
                    <a:pt x="622582" y="638175"/>
                  </a:cubicBezTo>
                  <a:cubicBezTo>
                    <a:pt x="629253" y="631980"/>
                    <a:pt x="637591" y="627851"/>
                    <a:pt x="644807" y="622300"/>
                  </a:cubicBezTo>
                  <a:cubicBezTo>
                    <a:pt x="651359" y="617260"/>
                    <a:pt x="656979" y="611010"/>
                    <a:pt x="663857" y="606425"/>
                  </a:cubicBezTo>
                  <a:cubicBezTo>
                    <a:pt x="669764" y="602487"/>
                    <a:pt x="676643" y="600241"/>
                    <a:pt x="682907" y="596900"/>
                  </a:cubicBezTo>
                  <a:cubicBezTo>
                    <a:pt x="692521" y="591772"/>
                    <a:pt x="701736" y="585898"/>
                    <a:pt x="711482" y="581025"/>
                  </a:cubicBezTo>
                  <a:cubicBezTo>
                    <a:pt x="741593" y="565970"/>
                    <a:pt x="728472" y="577751"/>
                    <a:pt x="759107" y="555625"/>
                  </a:cubicBezTo>
                  <a:cubicBezTo>
                    <a:pt x="770094" y="547690"/>
                    <a:pt x="779828" y="538103"/>
                    <a:pt x="790857" y="530225"/>
                  </a:cubicBezTo>
                  <a:cubicBezTo>
                    <a:pt x="802086" y="522205"/>
                    <a:pt x="815007" y="516620"/>
                    <a:pt x="825782" y="508000"/>
                  </a:cubicBezTo>
                  <a:cubicBezTo>
                    <a:pt x="831074" y="503767"/>
                    <a:pt x="836592" y="499802"/>
                    <a:pt x="841657" y="495300"/>
                  </a:cubicBezTo>
                  <a:cubicBezTo>
                    <a:pt x="846132" y="491323"/>
                    <a:pt x="849612" y="486250"/>
                    <a:pt x="854357" y="482600"/>
                  </a:cubicBezTo>
                  <a:lnTo>
                    <a:pt x="892457" y="457200"/>
                  </a:lnTo>
                  <a:cubicBezTo>
                    <a:pt x="898807" y="452967"/>
                    <a:pt x="904681" y="447913"/>
                    <a:pt x="911507" y="444500"/>
                  </a:cubicBezTo>
                  <a:cubicBezTo>
                    <a:pt x="924207" y="438150"/>
                    <a:pt x="938826" y="434691"/>
                    <a:pt x="949607" y="425450"/>
                  </a:cubicBezTo>
                  <a:lnTo>
                    <a:pt x="994057" y="387350"/>
                  </a:lnTo>
                  <a:cubicBezTo>
                    <a:pt x="1004072" y="369823"/>
                    <a:pt x="1016775" y="351896"/>
                    <a:pt x="1016282" y="330200"/>
                  </a:cubicBezTo>
                  <a:cubicBezTo>
                    <a:pt x="1015483" y="295028"/>
                    <a:pt x="1011551" y="259691"/>
                    <a:pt x="1003582" y="225425"/>
                  </a:cubicBezTo>
                  <a:cubicBezTo>
                    <a:pt x="1001711" y="217378"/>
                    <a:pt x="966672" y="167381"/>
                    <a:pt x="962307" y="161925"/>
                  </a:cubicBezTo>
                  <a:cubicBezTo>
                    <a:pt x="953412" y="150807"/>
                    <a:pt x="944709" y="139243"/>
                    <a:pt x="933732" y="130175"/>
                  </a:cubicBezTo>
                  <a:cubicBezTo>
                    <a:pt x="920152" y="118957"/>
                    <a:pt x="904575" y="110339"/>
                    <a:pt x="889282" y="101600"/>
                  </a:cubicBezTo>
                  <a:cubicBezTo>
                    <a:pt x="856088" y="82632"/>
                    <a:pt x="807104" y="61819"/>
                    <a:pt x="771807" y="53975"/>
                  </a:cubicBezTo>
                  <a:cubicBezTo>
                    <a:pt x="687907" y="35331"/>
                    <a:pt x="803014" y="61637"/>
                    <a:pt x="711482" y="38100"/>
                  </a:cubicBezTo>
                  <a:cubicBezTo>
                    <a:pt x="685130" y="31324"/>
                    <a:pt x="658546" y="25481"/>
                    <a:pt x="632107" y="19050"/>
                  </a:cubicBezTo>
                  <a:cubicBezTo>
                    <a:pt x="619387" y="15956"/>
                    <a:pt x="606899" y="11800"/>
                    <a:pt x="594007" y="9525"/>
                  </a:cubicBezTo>
                  <a:lnTo>
                    <a:pt x="540032" y="0"/>
                  </a:lnTo>
                  <a:cubicBezTo>
                    <a:pt x="522040" y="2117"/>
                    <a:pt x="503991" y="3788"/>
                    <a:pt x="486057" y="6350"/>
                  </a:cubicBezTo>
                  <a:cubicBezTo>
                    <a:pt x="481737" y="6967"/>
                    <a:pt x="477385" y="7847"/>
                    <a:pt x="473357" y="9525"/>
                  </a:cubicBezTo>
                  <a:cubicBezTo>
                    <a:pt x="464619" y="13166"/>
                    <a:pt x="447957" y="22225"/>
                    <a:pt x="447957" y="22225"/>
                  </a:cubicBezTo>
                  <a:cubicBezTo>
                    <a:pt x="445840" y="26458"/>
                    <a:pt x="443529" y="30600"/>
                    <a:pt x="441607" y="34925"/>
                  </a:cubicBezTo>
                  <a:cubicBezTo>
                    <a:pt x="439292" y="40133"/>
                    <a:pt x="437806" y="45702"/>
                    <a:pt x="435257" y="50800"/>
                  </a:cubicBezTo>
                  <a:cubicBezTo>
                    <a:pt x="432497" y="56320"/>
                    <a:pt x="428907" y="61383"/>
                    <a:pt x="425732" y="66675"/>
                  </a:cubicBezTo>
                  <a:cubicBezTo>
                    <a:pt x="416909" y="119615"/>
                    <a:pt x="432746" y="36109"/>
                    <a:pt x="403507" y="123825"/>
                  </a:cubicBezTo>
                  <a:cubicBezTo>
                    <a:pt x="391433" y="160046"/>
                    <a:pt x="397937" y="143172"/>
                    <a:pt x="384457" y="174625"/>
                  </a:cubicBezTo>
                  <a:cubicBezTo>
                    <a:pt x="381262" y="193798"/>
                    <a:pt x="378784" y="214772"/>
                    <a:pt x="368582" y="231775"/>
                  </a:cubicBezTo>
                  <a:cubicBezTo>
                    <a:pt x="365407" y="237067"/>
                    <a:pt x="362480" y="242515"/>
                    <a:pt x="359057" y="247650"/>
                  </a:cubicBezTo>
                  <a:cubicBezTo>
                    <a:pt x="356122" y="252053"/>
                    <a:pt x="352198" y="255779"/>
                    <a:pt x="349532" y="260350"/>
                  </a:cubicBezTo>
                  <a:cubicBezTo>
                    <a:pt x="344762" y="268527"/>
                    <a:pt x="342260" y="277995"/>
                    <a:pt x="336832" y="285750"/>
                  </a:cubicBezTo>
                  <a:cubicBezTo>
                    <a:pt x="327352" y="299293"/>
                    <a:pt x="315231" y="310801"/>
                    <a:pt x="305082" y="323850"/>
                  </a:cubicBezTo>
                  <a:cubicBezTo>
                    <a:pt x="297674" y="333375"/>
                    <a:pt x="290015" y="342711"/>
                    <a:pt x="282857" y="352425"/>
                  </a:cubicBezTo>
                  <a:cubicBezTo>
                    <a:pt x="249681" y="397449"/>
                    <a:pt x="270253" y="370359"/>
                    <a:pt x="241582" y="419100"/>
                  </a:cubicBezTo>
                  <a:cubicBezTo>
                    <a:pt x="237713" y="425678"/>
                    <a:pt x="232927" y="431678"/>
                    <a:pt x="228882" y="438150"/>
                  </a:cubicBezTo>
                  <a:cubicBezTo>
                    <a:pt x="222341" y="448616"/>
                    <a:pt x="217237" y="460026"/>
                    <a:pt x="209832" y="469900"/>
                  </a:cubicBezTo>
                  <a:cubicBezTo>
                    <a:pt x="206657" y="474133"/>
                    <a:pt x="203751" y="478582"/>
                    <a:pt x="200307" y="482600"/>
                  </a:cubicBezTo>
                  <a:cubicBezTo>
                    <a:pt x="197385" y="486009"/>
                    <a:pt x="193476" y="488533"/>
                    <a:pt x="190782" y="492125"/>
                  </a:cubicBezTo>
                  <a:cubicBezTo>
                    <a:pt x="190147" y="492972"/>
                    <a:pt x="182315" y="508000"/>
                    <a:pt x="178082" y="514350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11574777-EF2E-40E2-8570-52FA0C59048F}"/>
                </a:ext>
              </a:extLst>
            </p:cNvPr>
            <p:cNvSpPr/>
            <p:nvPr/>
          </p:nvSpPr>
          <p:spPr>
            <a:xfrm>
              <a:off x="4417372" y="3678763"/>
              <a:ext cx="986720" cy="664637"/>
            </a:xfrm>
            <a:custGeom>
              <a:avLst/>
              <a:gdLst>
                <a:gd name="connsiteX0" fmla="*/ 49853 w 986720"/>
                <a:gd name="connsiteY0" fmla="*/ 10587 h 664637"/>
                <a:gd name="connsiteX1" fmla="*/ 33978 w 986720"/>
                <a:gd name="connsiteY1" fmla="*/ 20112 h 664637"/>
                <a:gd name="connsiteX2" fmla="*/ 2228 w 986720"/>
                <a:gd name="connsiteY2" fmla="*/ 70912 h 664637"/>
                <a:gd name="connsiteX3" fmla="*/ 27628 w 986720"/>
                <a:gd name="connsiteY3" fmla="*/ 172512 h 664637"/>
                <a:gd name="connsiteX4" fmla="*/ 72078 w 986720"/>
                <a:gd name="connsiteY4" fmla="*/ 229662 h 664637"/>
                <a:gd name="connsiteX5" fmla="*/ 180028 w 986720"/>
                <a:gd name="connsiteY5" fmla="*/ 286812 h 664637"/>
                <a:gd name="connsiteX6" fmla="*/ 208603 w 986720"/>
                <a:gd name="connsiteY6" fmla="*/ 299512 h 664637"/>
                <a:gd name="connsiteX7" fmla="*/ 262578 w 986720"/>
                <a:gd name="connsiteY7" fmla="*/ 334437 h 664637"/>
                <a:gd name="connsiteX8" fmla="*/ 294328 w 986720"/>
                <a:gd name="connsiteY8" fmla="*/ 350312 h 664637"/>
                <a:gd name="connsiteX9" fmla="*/ 307028 w 986720"/>
                <a:gd name="connsiteY9" fmla="*/ 366187 h 664637"/>
                <a:gd name="connsiteX10" fmla="*/ 395928 w 986720"/>
                <a:gd name="connsiteY10" fmla="*/ 445562 h 664637"/>
                <a:gd name="connsiteX11" fmla="*/ 424503 w 986720"/>
                <a:gd name="connsiteY11" fmla="*/ 464612 h 664637"/>
                <a:gd name="connsiteX12" fmla="*/ 478478 w 986720"/>
                <a:gd name="connsiteY12" fmla="*/ 524937 h 664637"/>
                <a:gd name="connsiteX13" fmla="*/ 494353 w 986720"/>
                <a:gd name="connsiteY13" fmla="*/ 556687 h 664637"/>
                <a:gd name="connsiteX14" fmla="*/ 510228 w 986720"/>
                <a:gd name="connsiteY14" fmla="*/ 604312 h 664637"/>
                <a:gd name="connsiteX15" fmla="*/ 513403 w 986720"/>
                <a:gd name="connsiteY15" fmla="*/ 617012 h 664637"/>
                <a:gd name="connsiteX16" fmla="*/ 532453 w 986720"/>
                <a:gd name="connsiteY16" fmla="*/ 639237 h 664637"/>
                <a:gd name="connsiteX17" fmla="*/ 592778 w 986720"/>
                <a:gd name="connsiteY17" fmla="*/ 664637 h 664637"/>
                <a:gd name="connsiteX18" fmla="*/ 662628 w 986720"/>
                <a:gd name="connsiteY18" fmla="*/ 661462 h 664637"/>
                <a:gd name="connsiteX19" fmla="*/ 688028 w 986720"/>
                <a:gd name="connsiteY19" fmla="*/ 658287 h 664637"/>
                <a:gd name="connsiteX20" fmla="*/ 726128 w 986720"/>
                <a:gd name="connsiteY20" fmla="*/ 629712 h 664637"/>
                <a:gd name="connsiteX21" fmla="*/ 754703 w 986720"/>
                <a:gd name="connsiteY21" fmla="*/ 610662 h 664637"/>
                <a:gd name="connsiteX22" fmla="*/ 799153 w 986720"/>
                <a:gd name="connsiteY22" fmla="*/ 578912 h 664637"/>
                <a:gd name="connsiteX23" fmla="*/ 824553 w 986720"/>
                <a:gd name="connsiteY23" fmla="*/ 572562 h 664637"/>
                <a:gd name="connsiteX24" fmla="*/ 849953 w 986720"/>
                <a:gd name="connsiteY24" fmla="*/ 559862 h 664637"/>
                <a:gd name="connsiteX25" fmla="*/ 881703 w 986720"/>
                <a:gd name="connsiteY25" fmla="*/ 550337 h 664637"/>
                <a:gd name="connsiteX26" fmla="*/ 926153 w 986720"/>
                <a:gd name="connsiteY26" fmla="*/ 531287 h 664637"/>
                <a:gd name="connsiteX27" fmla="*/ 942028 w 986720"/>
                <a:gd name="connsiteY27" fmla="*/ 521762 h 664637"/>
                <a:gd name="connsiteX28" fmla="*/ 976953 w 986720"/>
                <a:gd name="connsiteY28" fmla="*/ 486837 h 664637"/>
                <a:gd name="connsiteX29" fmla="*/ 983303 w 986720"/>
                <a:gd name="connsiteY29" fmla="*/ 467787 h 664637"/>
                <a:gd name="connsiteX30" fmla="*/ 983303 w 986720"/>
                <a:gd name="connsiteY30" fmla="*/ 420162 h 664637"/>
                <a:gd name="connsiteX31" fmla="*/ 967428 w 986720"/>
                <a:gd name="connsiteY31" fmla="*/ 391587 h 664637"/>
                <a:gd name="connsiteX32" fmla="*/ 954728 w 986720"/>
                <a:gd name="connsiteY32" fmla="*/ 366187 h 664637"/>
                <a:gd name="connsiteX33" fmla="*/ 948378 w 986720"/>
                <a:gd name="connsiteY33" fmla="*/ 343962 h 664637"/>
                <a:gd name="connsiteX34" fmla="*/ 942028 w 986720"/>
                <a:gd name="connsiteY34" fmla="*/ 302687 h 664637"/>
                <a:gd name="connsiteX35" fmla="*/ 938853 w 986720"/>
                <a:gd name="connsiteY35" fmla="*/ 77262 h 664637"/>
                <a:gd name="connsiteX36" fmla="*/ 910278 w 986720"/>
                <a:gd name="connsiteY36" fmla="*/ 23287 h 664637"/>
                <a:gd name="connsiteX37" fmla="*/ 888053 w 986720"/>
                <a:gd name="connsiteY37" fmla="*/ 16937 h 664637"/>
                <a:gd name="connsiteX38" fmla="*/ 805503 w 986720"/>
                <a:gd name="connsiteY38" fmla="*/ 23287 h 664637"/>
                <a:gd name="connsiteX39" fmla="*/ 786453 w 986720"/>
                <a:gd name="connsiteY39" fmla="*/ 26462 h 664637"/>
                <a:gd name="connsiteX40" fmla="*/ 761053 w 986720"/>
                <a:gd name="connsiteY40" fmla="*/ 35987 h 664637"/>
                <a:gd name="connsiteX41" fmla="*/ 738828 w 986720"/>
                <a:gd name="connsiteY41" fmla="*/ 42337 h 664637"/>
                <a:gd name="connsiteX42" fmla="*/ 713428 w 986720"/>
                <a:gd name="connsiteY42" fmla="*/ 51862 h 664637"/>
                <a:gd name="connsiteX43" fmla="*/ 684853 w 986720"/>
                <a:gd name="connsiteY43" fmla="*/ 55037 h 664637"/>
                <a:gd name="connsiteX44" fmla="*/ 637228 w 986720"/>
                <a:gd name="connsiteY44" fmla="*/ 61387 h 664637"/>
                <a:gd name="connsiteX45" fmla="*/ 583253 w 986720"/>
                <a:gd name="connsiteY45" fmla="*/ 58212 h 664637"/>
                <a:gd name="connsiteX46" fmla="*/ 516578 w 986720"/>
                <a:gd name="connsiteY46" fmla="*/ 45512 h 664637"/>
                <a:gd name="connsiteX47" fmla="*/ 326078 w 986720"/>
                <a:gd name="connsiteY47" fmla="*/ 39162 h 664637"/>
                <a:gd name="connsiteX48" fmla="*/ 281628 w 986720"/>
                <a:gd name="connsiteY48" fmla="*/ 32812 h 664637"/>
                <a:gd name="connsiteX49" fmla="*/ 176853 w 986720"/>
                <a:gd name="connsiteY49" fmla="*/ 16937 h 664637"/>
                <a:gd name="connsiteX50" fmla="*/ 148278 w 986720"/>
                <a:gd name="connsiteY50" fmla="*/ 10587 h 664637"/>
                <a:gd name="connsiteX51" fmla="*/ 122878 w 986720"/>
                <a:gd name="connsiteY51" fmla="*/ 4237 h 664637"/>
                <a:gd name="connsiteX52" fmla="*/ 100653 w 986720"/>
                <a:gd name="connsiteY52" fmla="*/ 1062 h 664637"/>
                <a:gd name="connsiteX53" fmla="*/ 49853 w 986720"/>
                <a:gd name="connsiteY53" fmla="*/ 10587 h 66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986720" h="664637">
                  <a:moveTo>
                    <a:pt x="49853" y="10587"/>
                  </a:moveTo>
                  <a:cubicBezTo>
                    <a:pt x="38740" y="13762"/>
                    <a:pt x="37802" y="15268"/>
                    <a:pt x="33978" y="20112"/>
                  </a:cubicBezTo>
                  <a:cubicBezTo>
                    <a:pt x="21605" y="35785"/>
                    <a:pt x="6560" y="51419"/>
                    <a:pt x="2228" y="70912"/>
                  </a:cubicBezTo>
                  <a:cubicBezTo>
                    <a:pt x="-5949" y="107710"/>
                    <a:pt x="9705" y="142640"/>
                    <a:pt x="27628" y="172512"/>
                  </a:cubicBezTo>
                  <a:cubicBezTo>
                    <a:pt x="39065" y="191574"/>
                    <a:pt x="54663" y="219503"/>
                    <a:pt x="72078" y="229662"/>
                  </a:cubicBezTo>
                  <a:cubicBezTo>
                    <a:pt x="113912" y="254065"/>
                    <a:pt x="130228" y="264679"/>
                    <a:pt x="180028" y="286812"/>
                  </a:cubicBezTo>
                  <a:cubicBezTo>
                    <a:pt x="189553" y="291045"/>
                    <a:pt x="199280" y="294851"/>
                    <a:pt x="208603" y="299512"/>
                  </a:cubicBezTo>
                  <a:cubicBezTo>
                    <a:pt x="271423" y="330922"/>
                    <a:pt x="204185" y="298752"/>
                    <a:pt x="262578" y="334437"/>
                  </a:cubicBezTo>
                  <a:cubicBezTo>
                    <a:pt x="272674" y="340607"/>
                    <a:pt x="283745" y="345020"/>
                    <a:pt x="294328" y="350312"/>
                  </a:cubicBezTo>
                  <a:cubicBezTo>
                    <a:pt x="298561" y="355604"/>
                    <a:pt x="302393" y="361243"/>
                    <a:pt x="307028" y="366187"/>
                  </a:cubicBezTo>
                  <a:cubicBezTo>
                    <a:pt x="334255" y="395230"/>
                    <a:pt x="363620" y="422228"/>
                    <a:pt x="395928" y="445562"/>
                  </a:cubicBezTo>
                  <a:cubicBezTo>
                    <a:pt x="405208" y="452264"/>
                    <a:pt x="415564" y="457461"/>
                    <a:pt x="424503" y="464612"/>
                  </a:cubicBezTo>
                  <a:cubicBezTo>
                    <a:pt x="437162" y="474739"/>
                    <a:pt x="476155" y="520290"/>
                    <a:pt x="478478" y="524937"/>
                  </a:cubicBezTo>
                  <a:cubicBezTo>
                    <a:pt x="483770" y="535520"/>
                    <a:pt x="491102" y="545310"/>
                    <a:pt x="494353" y="556687"/>
                  </a:cubicBezTo>
                  <a:cubicBezTo>
                    <a:pt x="510135" y="611922"/>
                    <a:pt x="489844" y="543160"/>
                    <a:pt x="510228" y="604312"/>
                  </a:cubicBezTo>
                  <a:cubicBezTo>
                    <a:pt x="511608" y="608452"/>
                    <a:pt x="511452" y="613109"/>
                    <a:pt x="513403" y="617012"/>
                  </a:cubicBezTo>
                  <a:cubicBezTo>
                    <a:pt x="515336" y="620879"/>
                    <a:pt x="527914" y="636514"/>
                    <a:pt x="532453" y="639237"/>
                  </a:cubicBezTo>
                  <a:cubicBezTo>
                    <a:pt x="563129" y="657643"/>
                    <a:pt x="564668" y="656606"/>
                    <a:pt x="592778" y="664637"/>
                  </a:cubicBezTo>
                  <a:cubicBezTo>
                    <a:pt x="616061" y="663579"/>
                    <a:pt x="639372" y="663012"/>
                    <a:pt x="662628" y="661462"/>
                  </a:cubicBezTo>
                  <a:cubicBezTo>
                    <a:pt x="671142" y="660894"/>
                    <a:pt x="680106" y="661456"/>
                    <a:pt x="688028" y="658287"/>
                  </a:cubicBezTo>
                  <a:cubicBezTo>
                    <a:pt x="696449" y="654918"/>
                    <a:pt x="717523" y="635858"/>
                    <a:pt x="726128" y="629712"/>
                  </a:cubicBezTo>
                  <a:cubicBezTo>
                    <a:pt x="735443" y="623058"/>
                    <a:pt x="745351" y="617264"/>
                    <a:pt x="754703" y="610662"/>
                  </a:cubicBezTo>
                  <a:cubicBezTo>
                    <a:pt x="758054" y="608296"/>
                    <a:pt x="791599" y="582149"/>
                    <a:pt x="799153" y="578912"/>
                  </a:cubicBezTo>
                  <a:cubicBezTo>
                    <a:pt x="807175" y="575474"/>
                    <a:pt x="816381" y="575626"/>
                    <a:pt x="824553" y="572562"/>
                  </a:cubicBezTo>
                  <a:cubicBezTo>
                    <a:pt x="833416" y="569238"/>
                    <a:pt x="841131" y="563293"/>
                    <a:pt x="849953" y="559862"/>
                  </a:cubicBezTo>
                  <a:cubicBezTo>
                    <a:pt x="860251" y="555857"/>
                    <a:pt x="871221" y="553831"/>
                    <a:pt x="881703" y="550337"/>
                  </a:cubicBezTo>
                  <a:cubicBezTo>
                    <a:pt x="900049" y="544222"/>
                    <a:pt x="909773" y="540222"/>
                    <a:pt x="926153" y="531287"/>
                  </a:cubicBezTo>
                  <a:cubicBezTo>
                    <a:pt x="931571" y="528332"/>
                    <a:pt x="937384" y="525826"/>
                    <a:pt x="942028" y="521762"/>
                  </a:cubicBezTo>
                  <a:cubicBezTo>
                    <a:pt x="954418" y="510921"/>
                    <a:pt x="976953" y="486837"/>
                    <a:pt x="976953" y="486837"/>
                  </a:cubicBezTo>
                  <a:cubicBezTo>
                    <a:pt x="979070" y="480487"/>
                    <a:pt x="981680" y="474281"/>
                    <a:pt x="983303" y="467787"/>
                  </a:cubicBezTo>
                  <a:cubicBezTo>
                    <a:pt x="987173" y="452305"/>
                    <a:pt x="988499" y="435750"/>
                    <a:pt x="983303" y="420162"/>
                  </a:cubicBezTo>
                  <a:cubicBezTo>
                    <a:pt x="979857" y="409825"/>
                    <a:pt x="972526" y="401217"/>
                    <a:pt x="967428" y="391587"/>
                  </a:cubicBezTo>
                  <a:cubicBezTo>
                    <a:pt x="962999" y="383221"/>
                    <a:pt x="958244" y="374976"/>
                    <a:pt x="954728" y="366187"/>
                  </a:cubicBezTo>
                  <a:cubicBezTo>
                    <a:pt x="951867" y="359033"/>
                    <a:pt x="950247" y="351437"/>
                    <a:pt x="948378" y="343962"/>
                  </a:cubicBezTo>
                  <a:cubicBezTo>
                    <a:pt x="944742" y="329417"/>
                    <a:pt x="943956" y="318110"/>
                    <a:pt x="942028" y="302687"/>
                  </a:cubicBezTo>
                  <a:cubicBezTo>
                    <a:pt x="940970" y="227545"/>
                    <a:pt x="943541" y="152265"/>
                    <a:pt x="938853" y="77262"/>
                  </a:cubicBezTo>
                  <a:cubicBezTo>
                    <a:pt x="938417" y="70290"/>
                    <a:pt x="916046" y="28093"/>
                    <a:pt x="910278" y="23287"/>
                  </a:cubicBezTo>
                  <a:cubicBezTo>
                    <a:pt x="904359" y="18355"/>
                    <a:pt x="895461" y="19054"/>
                    <a:pt x="888053" y="16937"/>
                  </a:cubicBezTo>
                  <a:lnTo>
                    <a:pt x="805503" y="23287"/>
                  </a:lnTo>
                  <a:cubicBezTo>
                    <a:pt x="799094" y="23888"/>
                    <a:pt x="792643" y="24693"/>
                    <a:pt x="786453" y="26462"/>
                  </a:cubicBezTo>
                  <a:cubicBezTo>
                    <a:pt x="777759" y="28946"/>
                    <a:pt x="769631" y="33128"/>
                    <a:pt x="761053" y="35987"/>
                  </a:cubicBezTo>
                  <a:cubicBezTo>
                    <a:pt x="753744" y="38423"/>
                    <a:pt x="746137" y="39901"/>
                    <a:pt x="738828" y="42337"/>
                  </a:cubicBezTo>
                  <a:cubicBezTo>
                    <a:pt x="730250" y="45196"/>
                    <a:pt x="722230" y="49791"/>
                    <a:pt x="713428" y="51862"/>
                  </a:cubicBezTo>
                  <a:cubicBezTo>
                    <a:pt x="704099" y="54057"/>
                    <a:pt x="694363" y="53848"/>
                    <a:pt x="684853" y="55037"/>
                  </a:cubicBezTo>
                  <a:lnTo>
                    <a:pt x="637228" y="61387"/>
                  </a:lnTo>
                  <a:cubicBezTo>
                    <a:pt x="619236" y="60329"/>
                    <a:pt x="601173" y="60132"/>
                    <a:pt x="583253" y="58212"/>
                  </a:cubicBezTo>
                  <a:cubicBezTo>
                    <a:pt x="541773" y="53768"/>
                    <a:pt x="556224" y="50683"/>
                    <a:pt x="516578" y="45512"/>
                  </a:cubicBezTo>
                  <a:cubicBezTo>
                    <a:pt x="470249" y="39469"/>
                    <a:pt x="328464" y="39213"/>
                    <a:pt x="326078" y="39162"/>
                  </a:cubicBezTo>
                  <a:lnTo>
                    <a:pt x="281628" y="32812"/>
                  </a:lnTo>
                  <a:cubicBezTo>
                    <a:pt x="240266" y="27297"/>
                    <a:pt x="218121" y="26108"/>
                    <a:pt x="176853" y="16937"/>
                  </a:cubicBezTo>
                  <a:lnTo>
                    <a:pt x="148278" y="10587"/>
                  </a:lnTo>
                  <a:cubicBezTo>
                    <a:pt x="139783" y="8588"/>
                    <a:pt x="131436" y="5949"/>
                    <a:pt x="122878" y="4237"/>
                  </a:cubicBezTo>
                  <a:cubicBezTo>
                    <a:pt x="115540" y="2769"/>
                    <a:pt x="108016" y="2401"/>
                    <a:pt x="100653" y="1062"/>
                  </a:cubicBezTo>
                  <a:cubicBezTo>
                    <a:pt x="76132" y="-3396"/>
                    <a:pt x="60966" y="7412"/>
                    <a:pt x="49853" y="10587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Freeform: Shape 67">
              <a:extLst>
                <a:ext uri="{FF2B5EF4-FFF2-40B4-BE49-F238E27FC236}">
                  <a16:creationId xmlns:a16="http://schemas.microsoft.com/office/drawing/2014/main" id="{B2ED2866-71B4-41B5-A82C-935EB9B03CC0}"/>
                </a:ext>
              </a:extLst>
            </p:cNvPr>
            <p:cNvSpPr/>
            <p:nvPr/>
          </p:nvSpPr>
          <p:spPr>
            <a:xfrm>
              <a:off x="7300778" y="4365625"/>
              <a:ext cx="1525728" cy="2387600"/>
            </a:xfrm>
            <a:custGeom>
              <a:avLst/>
              <a:gdLst>
                <a:gd name="connsiteX0" fmla="*/ 827222 w 1525728"/>
                <a:gd name="connsiteY0" fmla="*/ 15875 h 2387600"/>
                <a:gd name="connsiteX1" fmla="*/ 614497 w 1525728"/>
                <a:gd name="connsiteY1" fmla="*/ 171450 h 2387600"/>
                <a:gd name="connsiteX2" fmla="*/ 585922 w 1525728"/>
                <a:gd name="connsiteY2" fmla="*/ 193675 h 2387600"/>
                <a:gd name="connsiteX3" fmla="*/ 563697 w 1525728"/>
                <a:gd name="connsiteY3" fmla="*/ 225425 h 2387600"/>
                <a:gd name="connsiteX4" fmla="*/ 512897 w 1525728"/>
                <a:gd name="connsiteY4" fmla="*/ 292100 h 2387600"/>
                <a:gd name="connsiteX5" fmla="*/ 506547 w 1525728"/>
                <a:gd name="connsiteY5" fmla="*/ 301625 h 2387600"/>
                <a:gd name="connsiteX6" fmla="*/ 493847 w 1525728"/>
                <a:gd name="connsiteY6" fmla="*/ 327025 h 2387600"/>
                <a:gd name="connsiteX7" fmla="*/ 487497 w 1525728"/>
                <a:gd name="connsiteY7" fmla="*/ 346075 h 2387600"/>
                <a:gd name="connsiteX8" fmla="*/ 474797 w 1525728"/>
                <a:gd name="connsiteY8" fmla="*/ 371475 h 2387600"/>
                <a:gd name="connsiteX9" fmla="*/ 449397 w 1525728"/>
                <a:gd name="connsiteY9" fmla="*/ 431800 h 2387600"/>
                <a:gd name="connsiteX10" fmla="*/ 436697 w 1525728"/>
                <a:gd name="connsiteY10" fmla="*/ 488950 h 2387600"/>
                <a:gd name="connsiteX11" fmla="*/ 427172 w 1525728"/>
                <a:gd name="connsiteY11" fmla="*/ 527050 h 2387600"/>
                <a:gd name="connsiteX12" fmla="*/ 408122 w 1525728"/>
                <a:gd name="connsiteY12" fmla="*/ 657225 h 2387600"/>
                <a:gd name="connsiteX13" fmla="*/ 401772 w 1525728"/>
                <a:gd name="connsiteY13" fmla="*/ 695325 h 2387600"/>
                <a:gd name="connsiteX14" fmla="*/ 395422 w 1525728"/>
                <a:gd name="connsiteY14" fmla="*/ 739775 h 2387600"/>
                <a:gd name="connsiteX15" fmla="*/ 385897 w 1525728"/>
                <a:gd name="connsiteY15" fmla="*/ 774700 h 2387600"/>
                <a:gd name="connsiteX16" fmla="*/ 376372 w 1525728"/>
                <a:gd name="connsiteY16" fmla="*/ 835025 h 2387600"/>
                <a:gd name="connsiteX17" fmla="*/ 363672 w 1525728"/>
                <a:gd name="connsiteY17" fmla="*/ 904875 h 2387600"/>
                <a:gd name="connsiteX18" fmla="*/ 357322 w 1525728"/>
                <a:gd name="connsiteY18" fmla="*/ 958850 h 2387600"/>
                <a:gd name="connsiteX19" fmla="*/ 331922 w 1525728"/>
                <a:gd name="connsiteY19" fmla="*/ 1069975 h 2387600"/>
                <a:gd name="connsiteX20" fmla="*/ 290647 w 1525728"/>
                <a:gd name="connsiteY20" fmla="*/ 1168400 h 2387600"/>
                <a:gd name="connsiteX21" fmla="*/ 268422 w 1525728"/>
                <a:gd name="connsiteY21" fmla="*/ 1231900 h 2387600"/>
                <a:gd name="connsiteX22" fmla="*/ 249372 w 1525728"/>
                <a:gd name="connsiteY22" fmla="*/ 1279525 h 2387600"/>
                <a:gd name="connsiteX23" fmla="*/ 220797 w 1525728"/>
                <a:gd name="connsiteY23" fmla="*/ 1419225 h 2387600"/>
                <a:gd name="connsiteX24" fmla="*/ 192222 w 1525728"/>
                <a:gd name="connsiteY24" fmla="*/ 1498600 h 2387600"/>
                <a:gd name="connsiteX25" fmla="*/ 176347 w 1525728"/>
                <a:gd name="connsiteY25" fmla="*/ 1555750 h 2387600"/>
                <a:gd name="connsiteX26" fmla="*/ 138247 w 1525728"/>
                <a:gd name="connsiteY26" fmla="*/ 1616075 h 2387600"/>
                <a:gd name="connsiteX27" fmla="*/ 116022 w 1525728"/>
                <a:gd name="connsiteY27" fmla="*/ 1666875 h 2387600"/>
                <a:gd name="connsiteX28" fmla="*/ 87447 w 1525728"/>
                <a:gd name="connsiteY28" fmla="*/ 1720850 h 2387600"/>
                <a:gd name="connsiteX29" fmla="*/ 36647 w 1525728"/>
                <a:gd name="connsiteY29" fmla="*/ 1905000 h 2387600"/>
                <a:gd name="connsiteX30" fmla="*/ 27122 w 1525728"/>
                <a:gd name="connsiteY30" fmla="*/ 1968500 h 2387600"/>
                <a:gd name="connsiteX31" fmla="*/ 8072 w 1525728"/>
                <a:gd name="connsiteY31" fmla="*/ 2054225 h 2387600"/>
                <a:gd name="connsiteX32" fmla="*/ 23947 w 1525728"/>
                <a:gd name="connsiteY32" fmla="*/ 2266950 h 2387600"/>
                <a:gd name="connsiteX33" fmla="*/ 36647 w 1525728"/>
                <a:gd name="connsiteY33" fmla="*/ 2286000 h 2387600"/>
                <a:gd name="connsiteX34" fmla="*/ 119197 w 1525728"/>
                <a:gd name="connsiteY34" fmla="*/ 2317750 h 2387600"/>
                <a:gd name="connsiteX35" fmla="*/ 192222 w 1525728"/>
                <a:gd name="connsiteY35" fmla="*/ 2336800 h 2387600"/>
                <a:gd name="connsiteX36" fmla="*/ 233497 w 1525728"/>
                <a:gd name="connsiteY36" fmla="*/ 2346325 h 2387600"/>
                <a:gd name="connsiteX37" fmla="*/ 325572 w 1525728"/>
                <a:gd name="connsiteY37" fmla="*/ 2359025 h 2387600"/>
                <a:gd name="connsiteX38" fmla="*/ 376372 w 1525728"/>
                <a:gd name="connsiteY38" fmla="*/ 2368550 h 2387600"/>
                <a:gd name="connsiteX39" fmla="*/ 481147 w 1525728"/>
                <a:gd name="connsiteY39" fmla="*/ 2374900 h 2387600"/>
                <a:gd name="connsiteX40" fmla="*/ 785947 w 1525728"/>
                <a:gd name="connsiteY40" fmla="*/ 2387600 h 2387600"/>
                <a:gd name="connsiteX41" fmla="*/ 900247 w 1525728"/>
                <a:gd name="connsiteY41" fmla="*/ 2378075 h 2387600"/>
                <a:gd name="connsiteX42" fmla="*/ 954222 w 1525728"/>
                <a:gd name="connsiteY42" fmla="*/ 2355850 h 2387600"/>
                <a:gd name="connsiteX43" fmla="*/ 998672 w 1525728"/>
                <a:gd name="connsiteY43" fmla="*/ 2339975 h 2387600"/>
                <a:gd name="connsiteX44" fmla="*/ 1030422 w 1525728"/>
                <a:gd name="connsiteY44" fmla="*/ 2327275 h 2387600"/>
                <a:gd name="connsiteX45" fmla="*/ 1239972 w 1525728"/>
                <a:gd name="connsiteY45" fmla="*/ 2314575 h 2387600"/>
                <a:gd name="connsiteX46" fmla="*/ 1290772 w 1525728"/>
                <a:gd name="connsiteY46" fmla="*/ 2292350 h 2387600"/>
                <a:gd name="connsiteX47" fmla="*/ 1338397 w 1525728"/>
                <a:gd name="connsiteY47" fmla="*/ 2235200 h 2387600"/>
                <a:gd name="connsiteX48" fmla="*/ 1366972 w 1525728"/>
                <a:gd name="connsiteY48" fmla="*/ 2206625 h 2387600"/>
                <a:gd name="connsiteX49" fmla="*/ 1379672 w 1525728"/>
                <a:gd name="connsiteY49" fmla="*/ 2178050 h 2387600"/>
                <a:gd name="connsiteX50" fmla="*/ 1408247 w 1525728"/>
                <a:gd name="connsiteY50" fmla="*/ 2152650 h 2387600"/>
                <a:gd name="connsiteX51" fmla="*/ 1420947 w 1525728"/>
                <a:gd name="connsiteY51" fmla="*/ 2136775 h 2387600"/>
                <a:gd name="connsiteX52" fmla="*/ 1443172 w 1525728"/>
                <a:gd name="connsiteY52" fmla="*/ 2111375 h 2387600"/>
                <a:gd name="connsiteX53" fmla="*/ 1465397 w 1525728"/>
                <a:gd name="connsiteY53" fmla="*/ 2057400 h 2387600"/>
                <a:gd name="connsiteX54" fmla="*/ 1474922 w 1525728"/>
                <a:gd name="connsiteY54" fmla="*/ 2025650 h 2387600"/>
                <a:gd name="connsiteX55" fmla="*/ 1484447 w 1525728"/>
                <a:gd name="connsiteY55" fmla="*/ 1955800 h 2387600"/>
                <a:gd name="connsiteX56" fmla="*/ 1490797 w 1525728"/>
                <a:gd name="connsiteY56" fmla="*/ 1898650 h 2387600"/>
                <a:gd name="connsiteX57" fmla="*/ 1522547 w 1525728"/>
                <a:gd name="connsiteY57" fmla="*/ 1752600 h 2387600"/>
                <a:gd name="connsiteX58" fmla="*/ 1522547 w 1525728"/>
                <a:gd name="connsiteY58" fmla="*/ 1571625 h 2387600"/>
                <a:gd name="connsiteX59" fmla="*/ 1513022 w 1525728"/>
                <a:gd name="connsiteY59" fmla="*/ 1520825 h 2387600"/>
                <a:gd name="connsiteX60" fmla="*/ 1493972 w 1525728"/>
                <a:gd name="connsiteY60" fmla="*/ 1397000 h 2387600"/>
                <a:gd name="connsiteX61" fmla="*/ 1484447 w 1525728"/>
                <a:gd name="connsiteY61" fmla="*/ 1349375 h 2387600"/>
                <a:gd name="connsiteX62" fmla="*/ 1468572 w 1525728"/>
                <a:gd name="connsiteY62" fmla="*/ 1285875 h 2387600"/>
                <a:gd name="connsiteX63" fmla="*/ 1459047 w 1525728"/>
                <a:gd name="connsiteY63" fmla="*/ 1222375 h 2387600"/>
                <a:gd name="connsiteX64" fmla="*/ 1433647 w 1525728"/>
                <a:gd name="connsiteY64" fmla="*/ 1111250 h 2387600"/>
                <a:gd name="connsiteX65" fmla="*/ 1420947 w 1525728"/>
                <a:gd name="connsiteY65" fmla="*/ 1019175 h 2387600"/>
                <a:gd name="connsiteX66" fmla="*/ 1395547 w 1525728"/>
                <a:gd name="connsiteY66" fmla="*/ 904875 h 2387600"/>
                <a:gd name="connsiteX67" fmla="*/ 1382847 w 1525728"/>
                <a:gd name="connsiteY67" fmla="*/ 844550 h 2387600"/>
                <a:gd name="connsiteX68" fmla="*/ 1370147 w 1525728"/>
                <a:gd name="connsiteY68" fmla="*/ 666750 h 2387600"/>
                <a:gd name="connsiteX69" fmla="*/ 1363797 w 1525728"/>
                <a:gd name="connsiteY69" fmla="*/ 565150 h 2387600"/>
                <a:gd name="connsiteX70" fmla="*/ 1347922 w 1525728"/>
                <a:gd name="connsiteY70" fmla="*/ 457200 h 2387600"/>
                <a:gd name="connsiteX71" fmla="*/ 1341572 w 1525728"/>
                <a:gd name="connsiteY71" fmla="*/ 409575 h 2387600"/>
                <a:gd name="connsiteX72" fmla="*/ 1325697 w 1525728"/>
                <a:gd name="connsiteY72" fmla="*/ 361950 h 2387600"/>
                <a:gd name="connsiteX73" fmla="*/ 1303472 w 1525728"/>
                <a:gd name="connsiteY73" fmla="*/ 269875 h 2387600"/>
                <a:gd name="connsiteX74" fmla="*/ 1290772 w 1525728"/>
                <a:gd name="connsiteY74" fmla="*/ 222250 h 2387600"/>
                <a:gd name="connsiteX75" fmla="*/ 1271722 w 1525728"/>
                <a:gd name="connsiteY75" fmla="*/ 184150 h 2387600"/>
                <a:gd name="connsiteX76" fmla="*/ 1233622 w 1525728"/>
                <a:gd name="connsiteY76" fmla="*/ 107950 h 2387600"/>
                <a:gd name="connsiteX77" fmla="*/ 1205047 w 1525728"/>
                <a:gd name="connsiteY77" fmla="*/ 82550 h 2387600"/>
                <a:gd name="connsiteX78" fmla="*/ 1135197 w 1525728"/>
                <a:gd name="connsiteY78" fmla="*/ 31750 h 2387600"/>
                <a:gd name="connsiteX79" fmla="*/ 1100272 w 1525728"/>
                <a:gd name="connsiteY79" fmla="*/ 19050 h 2387600"/>
                <a:gd name="connsiteX80" fmla="*/ 1058997 w 1525728"/>
                <a:gd name="connsiteY80" fmla="*/ 6350 h 2387600"/>
                <a:gd name="connsiteX81" fmla="*/ 1024072 w 1525728"/>
                <a:gd name="connsiteY81" fmla="*/ 3175 h 2387600"/>
                <a:gd name="connsiteX82" fmla="*/ 995497 w 1525728"/>
                <a:gd name="connsiteY82" fmla="*/ 0 h 2387600"/>
                <a:gd name="connsiteX83" fmla="*/ 903422 w 1525728"/>
                <a:gd name="connsiteY83" fmla="*/ 9525 h 2387600"/>
                <a:gd name="connsiteX84" fmla="*/ 890722 w 1525728"/>
                <a:gd name="connsiteY84" fmla="*/ 12700 h 2387600"/>
                <a:gd name="connsiteX85" fmla="*/ 827222 w 1525728"/>
                <a:gd name="connsiteY85" fmla="*/ 15875 h 2387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1525728" h="2387600">
                  <a:moveTo>
                    <a:pt x="827222" y="15875"/>
                  </a:moveTo>
                  <a:cubicBezTo>
                    <a:pt x="781184" y="42333"/>
                    <a:pt x="685220" y="119339"/>
                    <a:pt x="614497" y="171450"/>
                  </a:cubicBezTo>
                  <a:cubicBezTo>
                    <a:pt x="604783" y="178608"/>
                    <a:pt x="592842" y="183789"/>
                    <a:pt x="585922" y="193675"/>
                  </a:cubicBezTo>
                  <a:cubicBezTo>
                    <a:pt x="578514" y="204258"/>
                    <a:pt x="571702" y="215285"/>
                    <a:pt x="563697" y="225425"/>
                  </a:cubicBezTo>
                  <a:cubicBezTo>
                    <a:pt x="506578" y="297775"/>
                    <a:pt x="571210" y="204630"/>
                    <a:pt x="512897" y="292100"/>
                  </a:cubicBezTo>
                  <a:cubicBezTo>
                    <a:pt x="510780" y="295275"/>
                    <a:pt x="507754" y="298005"/>
                    <a:pt x="506547" y="301625"/>
                  </a:cubicBezTo>
                  <a:cubicBezTo>
                    <a:pt x="497354" y="329203"/>
                    <a:pt x="512592" y="285786"/>
                    <a:pt x="493847" y="327025"/>
                  </a:cubicBezTo>
                  <a:cubicBezTo>
                    <a:pt x="491077" y="333119"/>
                    <a:pt x="490134" y="339923"/>
                    <a:pt x="487497" y="346075"/>
                  </a:cubicBezTo>
                  <a:cubicBezTo>
                    <a:pt x="483768" y="354776"/>
                    <a:pt x="478828" y="362910"/>
                    <a:pt x="474797" y="371475"/>
                  </a:cubicBezTo>
                  <a:cubicBezTo>
                    <a:pt x="468602" y="384639"/>
                    <a:pt x="453792" y="418616"/>
                    <a:pt x="449397" y="431800"/>
                  </a:cubicBezTo>
                  <a:cubicBezTo>
                    <a:pt x="444041" y="447868"/>
                    <a:pt x="440292" y="473132"/>
                    <a:pt x="436697" y="488950"/>
                  </a:cubicBezTo>
                  <a:cubicBezTo>
                    <a:pt x="433796" y="501715"/>
                    <a:pt x="430347" y="514350"/>
                    <a:pt x="427172" y="527050"/>
                  </a:cubicBezTo>
                  <a:cubicBezTo>
                    <a:pt x="421733" y="603191"/>
                    <a:pt x="427080" y="551603"/>
                    <a:pt x="408122" y="657225"/>
                  </a:cubicBezTo>
                  <a:cubicBezTo>
                    <a:pt x="405847" y="669898"/>
                    <a:pt x="403593" y="682579"/>
                    <a:pt x="401772" y="695325"/>
                  </a:cubicBezTo>
                  <a:cubicBezTo>
                    <a:pt x="399655" y="710142"/>
                    <a:pt x="398357" y="725099"/>
                    <a:pt x="395422" y="739775"/>
                  </a:cubicBezTo>
                  <a:cubicBezTo>
                    <a:pt x="393055" y="751608"/>
                    <a:pt x="388264" y="762867"/>
                    <a:pt x="385897" y="774700"/>
                  </a:cubicBezTo>
                  <a:cubicBezTo>
                    <a:pt x="381905" y="794662"/>
                    <a:pt x="379798" y="814958"/>
                    <a:pt x="376372" y="835025"/>
                  </a:cubicBezTo>
                  <a:cubicBezTo>
                    <a:pt x="372389" y="858353"/>
                    <a:pt x="367270" y="881485"/>
                    <a:pt x="363672" y="904875"/>
                  </a:cubicBezTo>
                  <a:cubicBezTo>
                    <a:pt x="360917" y="922780"/>
                    <a:pt x="360300" y="940981"/>
                    <a:pt x="357322" y="958850"/>
                  </a:cubicBezTo>
                  <a:cubicBezTo>
                    <a:pt x="354189" y="977650"/>
                    <a:pt x="338426" y="1049019"/>
                    <a:pt x="331922" y="1069975"/>
                  </a:cubicBezTo>
                  <a:cubicBezTo>
                    <a:pt x="320533" y="1106672"/>
                    <a:pt x="305106" y="1131771"/>
                    <a:pt x="290647" y="1168400"/>
                  </a:cubicBezTo>
                  <a:cubicBezTo>
                    <a:pt x="282413" y="1189259"/>
                    <a:pt x="276230" y="1210878"/>
                    <a:pt x="268422" y="1231900"/>
                  </a:cubicBezTo>
                  <a:cubicBezTo>
                    <a:pt x="262469" y="1247928"/>
                    <a:pt x="255722" y="1263650"/>
                    <a:pt x="249372" y="1279525"/>
                  </a:cubicBezTo>
                  <a:cubicBezTo>
                    <a:pt x="240237" y="1340422"/>
                    <a:pt x="239810" y="1357117"/>
                    <a:pt x="220797" y="1419225"/>
                  </a:cubicBezTo>
                  <a:cubicBezTo>
                    <a:pt x="212566" y="1446114"/>
                    <a:pt x="200928" y="1471861"/>
                    <a:pt x="192222" y="1498600"/>
                  </a:cubicBezTo>
                  <a:cubicBezTo>
                    <a:pt x="186101" y="1517400"/>
                    <a:pt x="183359" y="1537264"/>
                    <a:pt x="176347" y="1555750"/>
                  </a:cubicBezTo>
                  <a:cubicBezTo>
                    <a:pt x="154778" y="1612614"/>
                    <a:pt x="163219" y="1569972"/>
                    <a:pt x="138247" y="1616075"/>
                  </a:cubicBezTo>
                  <a:cubicBezTo>
                    <a:pt x="129444" y="1632327"/>
                    <a:pt x="124086" y="1650244"/>
                    <a:pt x="116022" y="1666875"/>
                  </a:cubicBezTo>
                  <a:cubicBezTo>
                    <a:pt x="107141" y="1685193"/>
                    <a:pt x="94434" y="1701729"/>
                    <a:pt x="87447" y="1720850"/>
                  </a:cubicBezTo>
                  <a:cubicBezTo>
                    <a:pt x="83633" y="1731288"/>
                    <a:pt x="42666" y="1876243"/>
                    <a:pt x="36647" y="1905000"/>
                  </a:cubicBezTo>
                  <a:cubicBezTo>
                    <a:pt x="32262" y="1925950"/>
                    <a:pt x="31320" y="1947512"/>
                    <a:pt x="27122" y="1968500"/>
                  </a:cubicBezTo>
                  <a:cubicBezTo>
                    <a:pt x="-8917" y="2148696"/>
                    <a:pt x="32813" y="1905778"/>
                    <a:pt x="8072" y="2054225"/>
                  </a:cubicBezTo>
                  <a:cubicBezTo>
                    <a:pt x="10685" y="2210980"/>
                    <a:pt x="-20168" y="2195264"/>
                    <a:pt x="23947" y="2266950"/>
                  </a:cubicBezTo>
                  <a:cubicBezTo>
                    <a:pt x="27947" y="2273450"/>
                    <a:pt x="30688" y="2281232"/>
                    <a:pt x="36647" y="2286000"/>
                  </a:cubicBezTo>
                  <a:cubicBezTo>
                    <a:pt x="63377" y="2307384"/>
                    <a:pt x="86782" y="2308489"/>
                    <a:pt x="119197" y="2317750"/>
                  </a:cubicBezTo>
                  <a:cubicBezTo>
                    <a:pt x="202954" y="2341681"/>
                    <a:pt x="122239" y="2321586"/>
                    <a:pt x="192222" y="2336800"/>
                  </a:cubicBezTo>
                  <a:cubicBezTo>
                    <a:pt x="206020" y="2339799"/>
                    <a:pt x="219569" y="2344004"/>
                    <a:pt x="233497" y="2346325"/>
                  </a:cubicBezTo>
                  <a:cubicBezTo>
                    <a:pt x="264058" y="2351418"/>
                    <a:pt x="295120" y="2353315"/>
                    <a:pt x="325572" y="2359025"/>
                  </a:cubicBezTo>
                  <a:cubicBezTo>
                    <a:pt x="342505" y="2362200"/>
                    <a:pt x="359233" y="2366801"/>
                    <a:pt x="376372" y="2368550"/>
                  </a:cubicBezTo>
                  <a:cubicBezTo>
                    <a:pt x="411180" y="2372102"/>
                    <a:pt x="446185" y="2373520"/>
                    <a:pt x="481147" y="2374900"/>
                  </a:cubicBezTo>
                  <a:lnTo>
                    <a:pt x="785947" y="2387600"/>
                  </a:lnTo>
                  <a:cubicBezTo>
                    <a:pt x="807324" y="2386531"/>
                    <a:pt x="876060" y="2384672"/>
                    <a:pt x="900247" y="2378075"/>
                  </a:cubicBezTo>
                  <a:cubicBezTo>
                    <a:pt x="919019" y="2372955"/>
                    <a:pt x="936077" y="2362874"/>
                    <a:pt x="954222" y="2355850"/>
                  </a:cubicBezTo>
                  <a:cubicBezTo>
                    <a:pt x="968894" y="2350170"/>
                    <a:pt x="983940" y="2345499"/>
                    <a:pt x="998672" y="2339975"/>
                  </a:cubicBezTo>
                  <a:cubicBezTo>
                    <a:pt x="1009345" y="2335973"/>
                    <a:pt x="1019504" y="2330550"/>
                    <a:pt x="1030422" y="2327275"/>
                  </a:cubicBezTo>
                  <a:cubicBezTo>
                    <a:pt x="1086308" y="2310509"/>
                    <a:pt x="1238302" y="2314635"/>
                    <a:pt x="1239972" y="2314575"/>
                  </a:cubicBezTo>
                  <a:cubicBezTo>
                    <a:pt x="1259395" y="2308101"/>
                    <a:pt x="1274487" y="2305146"/>
                    <a:pt x="1290772" y="2292350"/>
                  </a:cubicBezTo>
                  <a:cubicBezTo>
                    <a:pt x="1317077" y="2271682"/>
                    <a:pt x="1315214" y="2262474"/>
                    <a:pt x="1338397" y="2235200"/>
                  </a:cubicBezTo>
                  <a:cubicBezTo>
                    <a:pt x="1347121" y="2224936"/>
                    <a:pt x="1357447" y="2216150"/>
                    <a:pt x="1366972" y="2206625"/>
                  </a:cubicBezTo>
                  <a:cubicBezTo>
                    <a:pt x="1371205" y="2197100"/>
                    <a:pt x="1373340" y="2186330"/>
                    <a:pt x="1379672" y="2178050"/>
                  </a:cubicBezTo>
                  <a:cubicBezTo>
                    <a:pt x="1387413" y="2167927"/>
                    <a:pt x="1399236" y="2161661"/>
                    <a:pt x="1408247" y="2152650"/>
                  </a:cubicBezTo>
                  <a:cubicBezTo>
                    <a:pt x="1413039" y="2147858"/>
                    <a:pt x="1416485" y="2141875"/>
                    <a:pt x="1420947" y="2136775"/>
                  </a:cubicBezTo>
                  <a:cubicBezTo>
                    <a:pt x="1454353" y="2098597"/>
                    <a:pt x="1398857" y="2166768"/>
                    <a:pt x="1443172" y="2111375"/>
                  </a:cubicBezTo>
                  <a:cubicBezTo>
                    <a:pt x="1459063" y="2055756"/>
                    <a:pt x="1436416" y="2129853"/>
                    <a:pt x="1465397" y="2057400"/>
                  </a:cubicBezTo>
                  <a:cubicBezTo>
                    <a:pt x="1469501" y="2047141"/>
                    <a:pt x="1471747" y="2036233"/>
                    <a:pt x="1474922" y="2025650"/>
                  </a:cubicBezTo>
                  <a:cubicBezTo>
                    <a:pt x="1483173" y="1926639"/>
                    <a:pt x="1472058" y="2042523"/>
                    <a:pt x="1484447" y="1955800"/>
                  </a:cubicBezTo>
                  <a:cubicBezTo>
                    <a:pt x="1487158" y="1936825"/>
                    <a:pt x="1486300" y="1917282"/>
                    <a:pt x="1490797" y="1898650"/>
                  </a:cubicBezTo>
                  <a:cubicBezTo>
                    <a:pt x="1517309" y="1788815"/>
                    <a:pt x="1507535" y="1837668"/>
                    <a:pt x="1522547" y="1752600"/>
                  </a:cubicBezTo>
                  <a:cubicBezTo>
                    <a:pt x="1524318" y="1692391"/>
                    <a:pt x="1528721" y="1631820"/>
                    <a:pt x="1522547" y="1571625"/>
                  </a:cubicBezTo>
                  <a:cubicBezTo>
                    <a:pt x="1520789" y="1554486"/>
                    <a:pt x="1515682" y="1537847"/>
                    <a:pt x="1513022" y="1520825"/>
                  </a:cubicBezTo>
                  <a:cubicBezTo>
                    <a:pt x="1491672" y="1384184"/>
                    <a:pt x="1526876" y="1575624"/>
                    <a:pt x="1493972" y="1397000"/>
                  </a:cubicBezTo>
                  <a:cubicBezTo>
                    <a:pt x="1491039" y="1381078"/>
                    <a:pt x="1488054" y="1365157"/>
                    <a:pt x="1484447" y="1349375"/>
                  </a:cubicBezTo>
                  <a:cubicBezTo>
                    <a:pt x="1479585" y="1328105"/>
                    <a:pt x="1472851" y="1307269"/>
                    <a:pt x="1468572" y="1285875"/>
                  </a:cubicBezTo>
                  <a:cubicBezTo>
                    <a:pt x="1464374" y="1264887"/>
                    <a:pt x="1463245" y="1243363"/>
                    <a:pt x="1459047" y="1222375"/>
                  </a:cubicBezTo>
                  <a:cubicBezTo>
                    <a:pt x="1432613" y="1090205"/>
                    <a:pt x="1460306" y="1274535"/>
                    <a:pt x="1433647" y="1111250"/>
                  </a:cubicBezTo>
                  <a:cubicBezTo>
                    <a:pt x="1428655" y="1080673"/>
                    <a:pt x="1428832" y="1049137"/>
                    <a:pt x="1420947" y="1019175"/>
                  </a:cubicBezTo>
                  <a:cubicBezTo>
                    <a:pt x="1394590" y="919017"/>
                    <a:pt x="1413810" y="998801"/>
                    <a:pt x="1395547" y="904875"/>
                  </a:cubicBezTo>
                  <a:cubicBezTo>
                    <a:pt x="1391625" y="884704"/>
                    <a:pt x="1386052" y="864848"/>
                    <a:pt x="1382847" y="844550"/>
                  </a:cubicBezTo>
                  <a:cubicBezTo>
                    <a:pt x="1374824" y="793741"/>
                    <a:pt x="1372870" y="710319"/>
                    <a:pt x="1370147" y="666750"/>
                  </a:cubicBezTo>
                  <a:cubicBezTo>
                    <a:pt x="1368030" y="632883"/>
                    <a:pt x="1366558" y="598970"/>
                    <a:pt x="1363797" y="565150"/>
                  </a:cubicBezTo>
                  <a:cubicBezTo>
                    <a:pt x="1359176" y="508542"/>
                    <a:pt x="1356699" y="513372"/>
                    <a:pt x="1347922" y="457200"/>
                  </a:cubicBezTo>
                  <a:cubicBezTo>
                    <a:pt x="1345450" y="441377"/>
                    <a:pt x="1345211" y="425172"/>
                    <a:pt x="1341572" y="409575"/>
                  </a:cubicBezTo>
                  <a:cubicBezTo>
                    <a:pt x="1337770" y="393279"/>
                    <a:pt x="1330100" y="378094"/>
                    <a:pt x="1325697" y="361950"/>
                  </a:cubicBezTo>
                  <a:cubicBezTo>
                    <a:pt x="1317390" y="331489"/>
                    <a:pt x="1311130" y="300505"/>
                    <a:pt x="1303472" y="269875"/>
                  </a:cubicBezTo>
                  <a:cubicBezTo>
                    <a:pt x="1299487" y="253936"/>
                    <a:pt x="1298120" y="236945"/>
                    <a:pt x="1290772" y="222250"/>
                  </a:cubicBezTo>
                  <a:cubicBezTo>
                    <a:pt x="1284422" y="209550"/>
                    <a:pt x="1277638" y="197058"/>
                    <a:pt x="1271722" y="184150"/>
                  </a:cubicBezTo>
                  <a:cubicBezTo>
                    <a:pt x="1258746" y="155838"/>
                    <a:pt x="1253639" y="132971"/>
                    <a:pt x="1233622" y="107950"/>
                  </a:cubicBezTo>
                  <a:cubicBezTo>
                    <a:pt x="1225661" y="97999"/>
                    <a:pt x="1214837" y="90709"/>
                    <a:pt x="1205047" y="82550"/>
                  </a:cubicBezTo>
                  <a:cubicBezTo>
                    <a:pt x="1190290" y="70252"/>
                    <a:pt x="1148914" y="39180"/>
                    <a:pt x="1135197" y="31750"/>
                  </a:cubicBezTo>
                  <a:cubicBezTo>
                    <a:pt x="1124305" y="25850"/>
                    <a:pt x="1112024" y="22967"/>
                    <a:pt x="1100272" y="19050"/>
                  </a:cubicBezTo>
                  <a:cubicBezTo>
                    <a:pt x="1086616" y="14498"/>
                    <a:pt x="1073089" y="9286"/>
                    <a:pt x="1058997" y="6350"/>
                  </a:cubicBezTo>
                  <a:cubicBezTo>
                    <a:pt x="1047553" y="3966"/>
                    <a:pt x="1035704" y="4338"/>
                    <a:pt x="1024072" y="3175"/>
                  </a:cubicBezTo>
                  <a:cubicBezTo>
                    <a:pt x="1014536" y="2221"/>
                    <a:pt x="1005022" y="1058"/>
                    <a:pt x="995497" y="0"/>
                  </a:cubicBezTo>
                  <a:cubicBezTo>
                    <a:pt x="944803" y="4224"/>
                    <a:pt x="937751" y="1896"/>
                    <a:pt x="903422" y="9525"/>
                  </a:cubicBezTo>
                  <a:cubicBezTo>
                    <a:pt x="899162" y="10472"/>
                    <a:pt x="895047" y="12123"/>
                    <a:pt x="890722" y="12700"/>
                  </a:cubicBezTo>
                  <a:cubicBezTo>
                    <a:pt x="854743" y="17497"/>
                    <a:pt x="873260" y="-10583"/>
                    <a:pt x="827222" y="15875"/>
                  </a:cubicBezTo>
                  <a:close/>
                </a:path>
              </a:pathLst>
            </a:custGeom>
            <a:noFill/>
            <a:ln w="19050">
              <a:solidFill>
                <a:srgbClr val="FF80C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Freeform: Shape 68">
              <a:extLst>
                <a:ext uri="{FF2B5EF4-FFF2-40B4-BE49-F238E27FC236}">
                  <a16:creationId xmlns:a16="http://schemas.microsoft.com/office/drawing/2014/main" id="{8032B941-0D4E-45B7-A104-4DFDCDCBDF95}"/>
                </a:ext>
              </a:extLst>
            </p:cNvPr>
            <p:cNvSpPr/>
            <p:nvPr/>
          </p:nvSpPr>
          <p:spPr>
            <a:xfrm>
              <a:off x="6353175" y="2663621"/>
              <a:ext cx="193735" cy="139904"/>
            </a:xfrm>
            <a:custGeom>
              <a:avLst/>
              <a:gdLst>
                <a:gd name="connsiteX0" fmla="*/ 117475 w 193735"/>
                <a:gd name="connsiteY0" fmla="*/ 6554 h 139904"/>
                <a:gd name="connsiteX1" fmla="*/ 25400 w 193735"/>
                <a:gd name="connsiteY1" fmla="*/ 204 h 139904"/>
                <a:gd name="connsiteX2" fmla="*/ 19050 w 193735"/>
                <a:gd name="connsiteY2" fmla="*/ 9729 h 139904"/>
                <a:gd name="connsiteX3" fmla="*/ 9525 w 193735"/>
                <a:gd name="connsiteY3" fmla="*/ 22429 h 139904"/>
                <a:gd name="connsiteX4" fmla="*/ 6350 w 193735"/>
                <a:gd name="connsiteY4" fmla="*/ 35129 h 139904"/>
                <a:gd name="connsiteX5" fmla="*/ 0 w 193735"/>
                <a:gd name="connsiteY5" fmla="*/ 54179 h 139904"/>
                <a:gd name="connsiteX6" fmla="*/ 9525 w 193735"/>
                <a:gd name="connsiteY6" fmla="*/ 82754 h 139904"/>
                <a:gd name="connsiteX7" fmla="*/ 22225 w 193735"/>
                <a:gd name="connsiteY7" fmla="*/ 104979 h 139904"/>
                <a:gd name="connsiteX8" fmla="*/ 31750 w 193735"/>
                <a:gd name="connsiteY8" fmla="*/ 111329 h 139904"/>
                <a:gd name="connsiteX9" fmla="*/ 47625 w 193735"/>
                <a:gd name="connsiteY9" fmla="*/ 124029 h 139904"/>
                <a:gd name="connsiteX10" fmla="*/ 107950 w 193735"/>
                <a:gd name="connsiteY10" fmla="*/ 139904 h 139904"/>
                <a:gd name="connsiteX11" fmla="*/ 168275 w 193735"/>
                <a:gd name="connsiteY11" fmla="*/ 127204 h 139904"/>
                <a:gd name="connsiteX12" fmla="*/ 190500 w 193735"/>
                <a:gd name="connsiteY12" fmla="*/ 98629 h 139904"/>
                <a:gd name="connsiteX13" fmla="*/ 193675 w 193735"/>
                <a:gd name="connsiteY13" fmla="*/ 82754 h 139904"/>
                <a:gd name="connsiteX14" fmla="*/ 180975 w 193735"/>
                <a:gd name="connsiteY14" fmla="*/ 47829 h 139904"/>
                <a:gd name="connsiteX15" fmla="*/ 171450 w 193735"/>
                <a:gd name="connsiteY15" fmla="*/ 38304 h 139904"/>
                <a:gd name="connsiteX16" fmla="*/ 149225 w 193735"/>
                <a:gd name="connsiteY16" fmla="*/ 16079 h 139904"/>
                <a:gd name="connsiteX17" fmla="*/ 117475 w 193735"/>
                <a:gd name="connsiteY17" fmla="*/ 6554 h 139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93735" h="139904">
                  <a:moveTo>
                    <a:pt x="117475" y="6554"/>
                  </a:moveTo>
                  <a:cubicBezTo>
                    <a:pt x="96838" y="3908"/>
                    <a:pt x="38145" y="-1070"/>
                    <a:pt x="25400" y="204"/>
                  </a:cubicBezTo>
                  <a:cubicBezTo>
                    <a:pt x="21603" y="584"/>
                    <a:pt x="21268" y="6624"/>
                    <a:pt x="19050" y="9729"/>
                  </a:cubicBezTo>
                  <a:cubicBezTo>
                    <a:pt x="15974" y="14035"/>
                    <a:pt x="12700" y="18196"/>
                    <a:pt x="9525" y="22429"/>
                  </a:cubicBezTo>
                  <a:cubicBezTo>
                    <a:pt x="8467" y="26662"/>
                    <a:pt x="7604" y="30949"/>
                    <a:pt x="6350" y="35129"/>
                  </a:cubicBezTo>
                  <a:cubicBezTo>
                    <a:pt x="4427" y="41540"/>
                    <a:pt x="0" y="54179"/>
                    <a:pt x="0" y="54179"/>
                  </a:cubicBezTo>
                  <a:cubicBezTo>
                    <a:pt x="5894" y="89546"/>
                    <a:pt x="-1636" y="60432"/>
                    <a:pt x="9525" y="82754"/>
                  </a:cubicBezTo>
                  <a:cubicBezTo>
                    <a:pt x="16790" y="97285"/>
                    <a:pt x="6870" y="89624"/>
                    <a:pt x="22225" y="104979"/>
                  </a:cubicBezTo>
                  <a:cubicBezTo>
                    <a:pt x="24923" y="107677"/>
                    <a:pt x="28697" y="109039"/>
                    <a:pt x="31750" y="111329"/>
                  </a:cubicBezTo>
                  <a:cubicBezTo>
                    <a:pt x="37171" y="115395"/>
                    <a:pt x="41379" y="121399"/>
                    <a:pt x="47625" y="124029"/>
                  </a:cubicBezTo>
                  <a:cubicBezTo>
                    <a:pt x="66873" y="132133"/>
                    <a:pt x="87608" y="135836"/>
                    <a:pt x="107950" y="139904"/>
                  </a:cubicBezTo>
                  <a:cubicBezTo>
                    <a:pt x="128058" y="135671"/>
                    <a:pt x="149895" y="136394"/>
                    <a:pt x="168275" y="127204"/>
                  </a:cubicBezTo>
                  <a:cubicBezTo>
                    <a:pt x="179068" y="121808"/>
                    <a:pt x="190500" y="98629"/>
                    <a:pt x="190500" y="98629"/>
                  </a:cubicBezTo>
                  <a:cubicBezTo>
                    <a:pt x="191558" y="93337"/>
                    <a:pt x="194164" y="88128"/>
                    <a:pt x="193675" y="82754"/>
                  </a:cubicBezTo>
                  <a:cubicBezTo>
                    <a:pt x="193454" y="80327"/>
                    <a:pt x="183057" y="51161"/>
                    <a:pt x="180975" y="47829"/>
                  </a:cubicBezTo>
                  <a:cubicBezTo>
                    <a:pt x="178595" y="44021"/>
                    <a:pt x="174325" y="41753"/>
                    <a:pt x="171450" y="38304"/>
                  </a:cubicBezTo>
                  <a:cubicBezTo>
                    <a:pt x="161559" y="26434"/>
                    <a:pt x="167693" y="25313"/>
                    <a:pt x="149225" y="16079"/>
                  </a:cubicBezTo>
                  <a:cubicBezTo>
                    <a:pt x="146385" y="14659"/>
                    <a:pt x="138112" y="9200"/>
                    <a:pt x="117475" y="6554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67495B1A-828D-4615-A319-CB91F392070F}"/>
                </a:ext>
              </a:extLst>
            </p:cNvPr>
            <p:cNvGrpSpPr/>
            <p:nvPr/>
          </p:nvGrpSpPr>
          <p:grpSpPr>
            <a:xfrm>
              <a:off x="2556663" y="2967038"/>
              <a:ext cx="5540715" cy="3905250"/>
              <a:chOff x="2556663" y="2967038"/>
              <a:chExt cx="5540715" cy="3905250"/>
            </a:xfrm>
          </p:grpSpPr>
          <p:sp>
            <p:nvSpPr>
              <p:cNvPr id="74" name="Freeform: Shape 73">
                <a:extLst>
                  <a:ext uri="{FF2B5EF4-FFF2-40B4-BE49-F238E27FC236}">
                    <a16:creationId xmlns:a16="http://schemas.microsoft.com/office/drawing/2014/main" id="{F6B21F17-B609-4ABD-A385-2183F4CC53A0}"/>
                  </a:ext>
                </a:extLst>
              </p:cNvPr>
              <p:cNvSpPr/>
              <p:nvPr/>
            </p:nvSpPr>
            <p:spPr>
              <a:xfrm>
                <a:off x="2556663" y="2967038"/>
                <a:ext cx="5540715" cy="3905250"/>
              </a:xfrm>
              <a:custGeom>
                <a:avLst/>
                <a:gdLst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1525 w 5540715"/>
                  <a:gd name="connsiteY319" fmla="*/ 20288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19716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72525 w 5540715"/>
                  <a:gd name="connsiteY307" fmla="*/ 1795462 h 3905250"/>
                  <a:gd name="connsiteX308" fmla="*/ 2329662 w 5540715"/>
                  <a:gd name="connsiteY308" fmla="*/ 1838325 h 3905250"/>
                  <a:gd name="connsiteX309" fmla="*/ 2305850 w 5540715"/>
                  <a:gd name="connsiteY309" fmla="*/ 1876425 h 3905250"/>
                  <a:gd name="connsiteX310" fmla="*/ 2296325 w 5540715"/>
                  <a:gd name="connsiteY310" fmla="*/ 1890712 h 3905250"/>
                  <a:gd name="connsiteX311" fmla="*/ 2253462 w 5540715"/>
                  <a:gd name="connsiteY311" fmla="*/ 1924050 h 3905250"/>
                  <a:gd name="connsiteX312" fmla="*/ 2234412 w 5540715"/>
                  <a:gd name="connsiteY312" fmla="*/ 1943100 h 3905250"/>
                  <a:gd name="connsiteX313" fmla="*/ 2220125 w 5540715"/>
                  <a:gd name="connsiteY313" fmla="*/ 1947862 h 3905250"/>
                  <a:gd name="connsiteX314" fmla="*/ 2186787 w 5540715"/>
                  <a:gd name="connsiteY314" fmla="*/ 1966912 h 3905250"/>
                  <a:gd name="connsiteX315" fmla="*/ 2148687 w 5540715"/>
                  <a:gd name="connsiteY315" fmla="*/ 1985962 h 3905250"/>
                  <a:gd name="connsiteX316" fmla="*/ 2110587 w 5540715"/>
                  <a:gd name="connsiteY316" fmla="*/ 1995487 h 3905250"/>
                  <a:gd name="connsiteX317" fmla="*/ 2072487 w 5540715"/>
                  <a:gd name="connsiteY317" fmla="*/ 1971675 h 3905250"/>
                  <a:gd name="connsiteX318" fmla="*/ 1996288 w 5540715"/>
                  <a:gd name="connsiteY318" fmla="*/ 1990725 h 3905250"/>
                  <a:gd name="connsiteX319" fmla="*/ 1939137 w 5540715"/>
                  <a:gd name="connsiteY319" fmla="*/ 2047875 h 3905250"/>
                  <a:gd name="connsiteX320" fmla="*/ 1910562 w 5540715"/>
                  <a:gd name="connsiteY320" fmla="*/ 2071687 h 3905250"/>
                  <a:gd name="connsiteX321" fmla="*/ 1886750 w 5540715"/>
                  <a:gd name="connsiteY321" fmla="*/ 2081212 h 3905250"/>
                  <a:gd name="connsiteX322" fmla="*/ 1858175 w 5540715"/>
                  <a:gd name="connsiteY322" fmla="*/ 2100262 h 3905250"/>
                  <a:gd name="connsiteX323" fmla="*/ 1834362 w 5540715"/>
                  <a:gd name="connsiteY323" fmla="*/ 2109787 h 3905250"/>
                  <a:gd name="connsiteX324" fmla="*/ 1815312 w 5540715"/>
                  <a:gd name="connsiteY324" fmla="*/ 2124075 h 3905250"/>
                  <a:gd name="connsiteX325" fmla="*/ 1796262 w 5540715"/>
                  <a:gd name="connsiteY325" fmla="*/ 2133600 h 3905250"/>
                  <a:gd name="connsiteX326" fmla="*/ 1786737 w 5540715"/>
                  <a:gd name="connsiteY326" fmla="*/ 2147887 h 3905250"/>
                  <a:gd name="connsiteX327" fmla="*/ 1772450 w 5540715"/>
                  <a:gd name="connsiteY327" fmla="*/ 2152650 h 3905250"/>
                  <a:gd name="connsiteX328" fmla="*/ 1753400 w 5540715"/>
                  <a:gd name="connsiteY328" fmla="*/ 2166937 h 3905250"/>
                  <a:gd name="connsiteX329" fmla="*/ 1696250 w 5540715"/>
                  <a:gd name="connsiteY329" fmla="*/ 2219325 h 3905250"/>
                  <a:gd name="connsiteX330" fmla="*/ 1672437 w 5540715"/>
                  <a:gd name="connsiteY330" fmla="*/ 2238375 h 3905250"/>
                  <a:gd name="connsiteX331" fmla="*/ 1648625 w 5540715"/>
                  <a:gd name="connsiteY331" fmla="*/ 2252662 h 3905250"/>
                  <a:gd name="connsiteX332" fmla="*/ 1615287 w 5540715"/>
                  <a:gd name="connsiteY332" fmla="*/ 2286000 h 3905250"/>
                  <a:gd name="connsiteX333" fmla="*/ 1591475 w 5540715"/>
                  <a:gd name="connsiteY333" fmla="*/ 2305050 h 3905250"/>
                  <a:gd name="connsiteX334" fmla="*/ 1577187 w 5540715"/>
                  <a:gd name="connsiteY334" fmla="*/ 2314575 h 3905250"/>
                  <a:gd name="connsiteX335" fmla="*/ 1562900 w 5540715"/>
                  <a:gd name="connsiteY335" fmla="*/ 2328862 h 3905250"/>
                  <a:gd name="connsiteX336" fmla="*/ 1558137 w 5540715"/>
                  <a:gd name="connsiteY336" fmla="*/ 2343150 h 3905250"/>
                  <a:gd name="connsiteX337" fmla="*/ 1520037 w 5540715"/>
                  <a:gd name="connsiteY337" fmla="*/ 2366962 h 3905250"/>
                  <a:gd name="connsiteX338" fmla="*/ 1496225 w 5540715"/>
                  <a:gd name="connsiteY338" fmla="*/ 2381250 h 3905250"/>
                  <a:gd name="connsiteX339" fmla="*/ 1477175 w 5540715"/>
                  <a:gd name="connsiteY339" fmla="*/ 2395537 h 3905250"/>
                  <a:gd name="connsiteX340" fmla="*/ 1462887 w 5540715"/>
                  <a:gd name="connsiteY340" fmla="*/ 2400300 h 3905250"/>
                  <a:gd name="connsiteX341" fmla="*/ 1424787 w 5540715"/>
                  <a:gd name="connsiteY341" fmla="*/ 2419350 h 3905250"/>
                  <a:gd name="connsiteX342" fmla="*/ 1405737 w 5540715"/>
                  <a:gd name="connsiteY342" fmla="*/ 2428875 h 3905250"/>
                  <a:gd name="connsiteX343" fmla="*/ 1362875 w 5540715"/>
                  <a:gd name="connsiteY343" fmla="*/ 2462212 h 3905250"/>
                  <a:gd name="connsiteX344" fmla="*/ 1329537 w 5540715"/>
                  <a:gd name="connsiteY344" fmla="*/ 2476500 h 3905250"/>
                  <a:gd name="connsiteX345" fmla="*/ 1310487 w 5540715"/>
                  <a:gd name="connsiteY345" fmla="*/ 2490787 h 3905250"/>
                  <a:gd name="connsiteX346" fmla="*/ 1262862 w 5540715"/>
                  <a:gd name="connsiteY346" fmla="*/ 2514600 h 3905250"/>
                  <a:gd name="connsiteX347" fmla="*/ 1224762 w 5540715"/>
                  <a:gd name="connsiteY347" fmla="*/ 2538412 h 3905250"/>
                  <a:gd name="connsiteX348" fmla="*/ 1210475 w 5540715"/>
                  <a:gd name="connsiteY348" fmla="*/ 2543175 h 3905250"/>
                  <a:gd name="connsiteX349" fmla="*/ 1191425 w 5540715"/>
                  <a:gd name="connsiteY349" fmla="*/ 2557462 h 3905250"/>
                  <a:gd name="connsiteX350" fmla="*/ 1129512 w 5540715"/>
                  <a:gd name="connsiteY350" fmla="*/ 2600325 h 3905250"/>
                  <a:gd name="connsiteX351" fmla="*/ 1100937 w 5540715"/>
                  <a:gd name="connsiteY351" fmla="*/ 2624137 h 3905250"/>
                  <a:gd name="connsiteX352" fmla="*/ 1086650 w 5540715"/>
                  <a:gd name="connsiteY352" fmla="*/ 2638425 h 3905250"/>
                  <a:gd name="connsiteX353" fmla="*/ 1077125 w 5540715"/>
                  <a:gd name="connsiteY353" fmla="*/ 2652712 h 3905250"/>
                  <a:gd name="connsiteX354" fmla="*/ 1053312 w 5540715"/>
                  <a:gd name="connsiteY35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29662 w 5540715"/>
                  <a:gd name="connsiteY307" fmla="*/ 1838325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315375 w 5540715"/>
                  <a:gd name="connsiteY309" fmla="*/ 190976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70156 w 5540715"/>
                  <a:gd name="connsiteY306" fmla="*/ 1804987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70156 w 5540715"/>
                  <a:gd name="connsiteY305" fmla="*/ 1804987 h 3905250"/>
                  <a:gd name="connsiteX306" fmla="*/ 2389193 w 5540715"/>
                  <a:gd name="connsiteY306" fmla="*/ 1881187 h 3905250"/>
                  <a:gd name="connsiteX307" fmla="*/ 2315375 w 5540715"/>
                  <a:gd name="connsiteY307" fmla="*/ 1909762 h 3905250"/>
                  <a:gd name="connsiteX308" fmla="*/ 2253462 w 5540715"/>
                  <a:gd name="connsiteY308" fmla="*/ 1924050 h 3905250"/>
                  <a:gd name="connsiteX309" fmla="*/ 2234412 w 5540715"/>
                  <a:gd name="connsiteY309" fmla="*/ 1943100 h 3905250"/>
                  <a:gd name="connsiteX310" fmla="*/ 2220125 w 5540715"/>
                  <a:gd name="connsiteY310" fmla="*/ 1947862 h 3905250"/>
                  <a:gd name="connsiteX311" fmla="*/ 2186787 w 5540715"/>
                  <a:gd name="connsiteY311" fmla="*/ 1966912 h 3905250"/>
                  <a:gd name="connsiteX312" fmla="*/ 2148687 w 5540715"/>
                  <a:gd name="connsiteY312" fmla="*/ 1985962 h 3905250"/>
                  <a:gd name="connsiteX313" fmla="*/ 2110587 w 5540715"/>
                  <a:gd name="connsiteY313" fmla="*/ 1995487 h 3905250"/>
                  <a:gd name="connsiteX314" fmla="*/ 2072487 w 5540715"/>
                  <a:gd name="connsiteY314" fmla="*/ 1971675 h 3905250"/>
                  <a:gd name="connsiteX315" fmla="*/ 1996288 w 5540715"/>
                  <a:gd name="connsiteY315" fmla="*/ 1990725 h 3905250"/>
                  <a:gd name="connsiteX316" fmla="*/ 1939137 w 5540715"/>
                  <a:gd name="connsiteY316" fmla="*/ 2047875 h 3905250"/>
                  <a:gd name="connsiteX317" fmla="*/ 1910562 w 5540715"/>
                  <a:gd name="connsiteY317" fmla="*/ 2071687 h 3905250"/>
                  <a:gd name="connsiteX318" fmla="*/ 1886750 w 5540715"/>
                  <a:gd name="connsiteY318" fmla="*/ 2081212 h 3905250"/>
                  <a:gd name="connsiteX319" fmla="*/ 1858175 w 5540715"/>
                  <a:gd name="connsiteY319" fmla="*/ 2100262 h 3905250"/>
                  <a:gd name="connsiteX320" fmla="*/ 1834362 w 5540715"/>
                  <a:gd name="connsiteY320" fmla="*/ 2109787 h 3905250"/>
                  <a:gd name="connsiteX321" fmla="*/ 1815312 w 5540715"/>
                  <a:gd name="connsiteY321" fmla="*/ 2124075 h 3905250"/>
                  <a:gd name="connsiteX322" fmla="*/ 1796262 w 5540715"/>
                  <a:gd name="connsiteY322" fmla="*/ 2133600 h 3905250"/>
                  <a:gd name="connsiteX323" fmla="*/ 1786737 w 5540715"/>
                  <a:gd name="connsiteY323" fmla="*/ 2147887 h 3905250"/>
                  <a:gd name="connsiteX324" fmla="*/ 1772450 w 5540715"/>
                  <a:gd name="connsiteY324" fmla="*/ 2152650 h 3905250"/>
                  <a:gd name="connsiteX325" fmla="*/ 1753400 w 5540715"/>
                  <a:gd name="connsiteY325" fmla="*/ 2166937 h 3905250"/>
                  <a:gd name="connsiteX326" fmla="*/ 1696250 w 5540715"/>
                  <a:gd name="connsiteY326" fmla="*/ 2219325 h 3905250"/>
                  <a:gd name="connsiteX327" fmla="*/ 1672437 w 5540715"/>
                  <a:gd name="connsiteY327" fmla="*/ 2238375 h 3905250"/>
                  <a:gd name="connsiteX328" fmla="*/ 1648625 w 5540715"/>
                  <a:gd name="connsiteY328" fmla="*/ 2252662 h 3905250"/>
                  <a:gd name="connsiteX329" fmla="*/ 1615287 w 5540715"/>
                  <a:gd name="connsiteY329" fmla="*/ 2286000 h 3905250"/>
                  <a:gd name="connsiteX330" fmla="*/ 1591475 w 5540715"/>
                  <a:gd name="connsiteY330" fmla="*/ 2305050 h 3905250"/>
                  <a:gd name="connsiteX331" fmla="*/ 1577187 w 5540715"/>
                  <a:gd name="connsiteY331" fmla="*/ 2314575 h 3905250"/>
                  <a:gd name="connsiteX332" fmla="*/ 1562900 w 5540715"/>
                  <a:gd name="connsiteY332" fmla="*/ 2328862 h 3905250"/>
                  <a:gd name="connsiteX333" fmla="*/ 1558137 w 5540715"/>
                  <a:gd name="connsiteY333" fmla="*/ 2343150 h 3905250"/>
                  <a:gd name="connsiteX334" fmla="*/ 1520037 w 5540715"/>
                  <a:gd name="connsiteY334" fmla="*/ 2366962 h 3905250"/>
                  <a:gd name="connsiteX335" fmla="*/ 1496225 w 5540715"/>
                  <a:gd name="connsiteY335" fmla="*/ 2381250 h 3905250"/>
                  <a:gd name="connsiteX336" fmla="*/ 1477175 w 5540715"/>
                  <a:gd name="connsiteY336" fmla="*/ 2395537 h 3905250"/>
                  <a:gd name="connsiteX337" fmla="*/ 1462887 w 5540715"/>
                  <a:gd name="connsiteY337" fmla="*/ 2400300 h 3905250"/>
                  <a:gd name="connsiteX338" fmla="*/ 1424787 w 5540715"/>
                  <a:gd name="connsiteY338" fmla="*/ 2419350 h 3905250"/>
                  <a:gd name="connsiteX339" fmla="*/ 1405737 w 5540715"/>
                  <a:gd name="connsiteY339" fmla="*/ 2428875 h 3905250"/>
                  <a:gd name="connsiteX340" fmla="*/ 1362875 w 5540715"/>
                  <a:gd name="connsiteY340" fmla="*/ 2462212 h 3905250"/>
                  <a:gd name="connsiteX341" fmla="*/ 1329537 w 5540715"/>
                  <a:gd name="connsiteY341" fmla="*/ 2476500 h 3905250"/>
                  <a:gd name="connsiteX342" fmla="*/ 1310487 w 5540715"/>
                  <a:gd name="connsiteY342" fmla="*/ 2490787 h 3905250"/>
                  <a:gd name="connsiteX343" fmla="*/ 1262862 w 5540715"/>
                  <a:gd name="connsiteY343" fmla="*/ 2514600 h 3905250"/>
                  <a:gd name="connsiteX344" fmla="*/ 1224762 w 5540715"/>
                  <a:gd name="connsiteY344" fmla="*/ 2538412 h 3905250"/>
                  <a:gd name="connsiteX345" fmla="*/ 1210475 w 5540715"/>
                  <a:gd name="connsiteY345" fmla="*/ 2543175 h 3905250"/>
                  <a:gd name="connsiteX346" fmla="*/ 1191425 w 5540715"/>
                  <a:gd name="connsiteY346" fmla="*/ 2557462 h 3905250"/>
                  <a:gd name="connsiteX347" fmla="*/ 1129512 w 5540715"/>
                  <a:gd name="connsiteY347" fmla="*/ 2600325 h 3905250"/>
                  <a:gd name="connsiteX348" fmla="*/ 1100937 w 5540715"/>
                  <a:gd name="connsiteY348" fmla="*/ 2624137 h 3905250"/>
                  <a:gd name="connsiteX349" fmla="*/ 1086650 w 5540715"/>
                  <a:gd name="connsiteY349" fmla="*/ 2638425 h 3905250"/>
                  <a:gd name="connsiteX350" fmla="*/ 1077125 w 5540715"/>
                  <a:gd name="connsiteY350" fmla="*/ 2652712 h 3905250"/>
                  <a:gd name="connsiteX351" fmla="*/ 1053312 w 5540715"/>
                  <a:gd name="connsiteY35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70156 w 5540715"/>
                  <a:gd name="connsiteY304" fmla="*/ 1804987 h 3905250"/>
                  <a:gd name="connsiteX305" fmla="*/ 2389193 w 5540715"/>
                  <a:gd name="connsiteY305" fmla="*/ 1881187 h 3905250"/>
                  <a:gd name="connsiteX306" fmla="*/ 2315375 w 5540715"/>
                  <a:gd name="connsiteY306" fmla="*/ 1909762 h 3905250"/>
                  <a:gd name="connsiteX307" fmla="*/ 2253462 w 5540715"/>
                  <a:gd name="connsiteY307" fmla="*/ 1924050 h 3905250"/>
                  <a:gd name="connsiteX308" fmla="*/ 2234412 w 5540715"/>
                  <a:gd name="connsiteY308" fmla="*/ 1943100 h 3905250"/>
                  <a:gd name="connsiteX309" fmla="*/ 2220125 w 5540715"/>
                  <a:gd name="connsiteY309" fmla="*/ 1947862 h 3905250"/>
                  <a:gd name="connsiteX310" fmla="*/ 2186787 w 5540715"/>
                  <a:gd name="connsiteY310" fmla="*/ 1966912 h 3905250"/>
                  <a:gd name="connsiteX311" fmla="*/ 2148687 w 5540715"/>
                  <a:gd name="connsiteY311" fmla="*/ 1985962 h 3905250"/>
                  <a:gd name="connsiteX312" fmla="*/ 2110587 w 5540715"/>
                  <a:gd name="connsiteY312" fmla="*/ 1995487 h 3905250"/>
                  <a:gd name="connsiteX313" fmla="*/ 2072487 w 5540715"/>
                  <a:gd name="connsiteY313" fmla="*/ 1971675 h 3905250"/>
                  <a:gd name="connsiteX314" fmla="*/ 1996288 w 5540715"/>
                  <a:gd name="connsiteY314" fmla="*/ 1990725 h 3905250"/>
                  <a:gd name="connsiteX315" fmla="*/ 1939137 w 5540715"/>
                  <a:gd name="connsiteY315" fmla="*/ 2047875 h 3905250"/>
                  <a:gd name="connsiteX316" fmla="*/ 1910562 w 5540715"/>
                  <a:gd name="connsiteY316" fmla="*/ 2071687 h 3905250"/>
                  <a:gd name="connsiteX317" fmla="*/ 1886750 w 5540715"/>
                  <a:gd name="connsiteY317" fmla="*/ 2081212 h 3905250"/>
                  <a:gd name="connsiteX318" fmla="*/ 1858175 w 5540715"/>
                  <a:gd name="connsiteY318" fmla="*/ 2100262 h 3905250"/>
                  <a:gd name="connsiteX319" fmla="*/ 1834362 w 5540715"/>
                  <a:gd name="connsiteY319" fmla="*/ 2109787 h 3905250"/>
                  <a:gd name="connsiteX320" fmla="*/ 1815312 w 5540715"/>
                  <a:gd name="connsiteY320" fmla="*/ 2124075 h 3905250"/>
                  <a:gd name="connsiteX321" fmla="*/ 1796262 w 5540715"/>
                  <a:gd name="connsiteY321" fmla="*/ 2133600 h 3905250"/>
                  <a:gd name="connsiteX322" fmla="*/ 1786737 w 5540715"/>
                  <a:gd name="connsiteY322" fmla="*/ 2147887 h 3905250"/>
                  <a:gd name="connsiteX323" fmla="*/ 1772450 w 5540715"/>
                  <a:gd name="connsiteY323" fmla="*/ 2152650 h 3905250"/>
                  <a:gd name="connsiteX324" fmla="*/ 1753400 w 5540715"/>
                  <a:gd name="connsiteY324" fmla="*/ 2166937 h 3905250"/>
                  <a:gd name="connsiteX325" fmla="*/ 1696250 w 5540715"/>
                  <a:gd name="connsiteY325" fmla="*/ 2219325 h 3905250"/>
                  <a:gd name="connsiteX326" fmla="*/ 1672437 w 5540715"/>
                  <a:gd name="connsiteY326" fmla="*/ 2238375 h 3905250"/>
                  <a:gd name="connsiteX327" fmla="*/ 1648625 w 5540715"/>
                  <a:gd name="connsiteY327" fmla="*/ 2252662 h 3905250"/>
                  <a:gd name="connsiteX328" fmla="*/ 1615287 w 5540715"/>
                  <a:gd name="connsiteY328" fmla="*/ 2286000 h 3905250"/>
                  <a:gd name="connsiteX329" fmla="*/ 1591475 w 5540715"/>
                  <a:gd name="connsiteY329" fmla="*/ 2305050 h 3905250"/>
                  <a:gd name="connsiteX330" fmla="*/ 1577187 w 5540715"/>
                  <a:gd name="connsiteY330" fmla="*/ 2314575 h 3905250"/>
                  <a:gd name="connsiteX331" fmla="*/ 1562900 w 5540715"/>
                  <a:gd name="connsiteY331" fmla="*/ 2328862 h 3905250"/>
                  <a:gd name="connsiteX332" fmla="*/ 1558137 w 5540715"/>
                  <a:gd name="connsiteY332" fmla="*/ 2343150 h 3905250"/>
                  <a:gd name="connsiteX333" fmla="*/ 1520037 w 5540715"/>
                  <a:gd name="connsiteY333" fmla="*/ 2366962 h 3905250"/>
                  <a:gd name="connsiteX334" fmla="*/ 1496225 w 5540715"/>
                  <a:gd name="connsiteY334" fmla="*/ 2381250 h 3905250"/>
                  <a:gd name="connsiteX335" fmla="*/ 1477175 w 5540715"/>
                  <a:gd name="connsiteY335" fmla="*/ 2395537 h 3905250"/>
                  <a:gd name="connsiteX336" fmla="*/ 1462887 w 5540715"/>
                  <a:gd name="connsiteY336" fmla="*/ 2400300 h 3905250"/>
                  <a:gd name="connsiteX337" fmla="*/ 1424787 w 5540715"/>
                  <a:gd name="connsiteY337" fmla="*/ 2419350 h 3905250"/>
                  <a:gd name="connsiteX338" fmla="*/ 1405737 w 5540715"/>
                  <a:gd name="connsiteY338" fmla="*/ 2428875 h 3905250"/>
                  <a:gd name="connsiteX339" fmla="*/ 1362875 w 5540715"/>
                  <a:gd name="connsiteY339" fmla="*/ 2462212 h 3905250"/>
                  <a:gd name="connsiteX340" fmla="*/ 1329537 w 5540715"/>
                  <a:gd name="connsiteY340" fmla="*/ 2476500 h 3905250"/>
                  <a:gd name="connsiteX341" fmla="*/ 1310487 w 5540715"/>
                  <a:gd name="connsiteY341" fmla="*/ 2490787 h 3905250"/>
                  <a:gd name="connsiteX342" fmla="*/ 1262862 w 5540715"/>
                  <a:gd name="connsiteY342" fmla="*/ 2514600 h 3905250"/>
                  <a:gd name="connsiteX343" fmla="*/ 1224762 w 5540715"/>
                  <a:gd name="connsiteY343" fmla="*/ 2538412 h 3905250"/>
                  <a:gd name="connsiteX344" fmla="*/ 1210475 w 5540715"/>
                  <a:gd name="connsiteY344" fmla="*/ 2543175 h 3905250"/>
                  <a:gd name="connsiteX345" fmla="*/ 1191425 w 5540715"/>
                  <a:gd name="connsiteY345" fmla="*/ 2557462 h 3905250"/>
                  <a:gd name="connsiteX346" fmla="*/ 1129512 w 5540715"/>
                  <a:gd name="connsiteY346" fmla="*/ 2600325 h 3905250"/>
                  <a:gd name="connsiteX347" fmla="*/ 1100937 w 5540715"/>
                  <a:gd name="connsiteY347" fmla="*/ 2624137 h 3905250"/>
                  <a:gd name="connsiteX348" fmla="*/ 1086650 w 5540715"/>
                  <a:gd name="connsiteY348" fmla="*/ 2638425 h 3905250"/>
                  <a:gd name="connsiteX349" fmla="*/ 1077125 w 5540715"/>
                  <a:gd name="connsiteY349" fmla="*/ 2652712 h 3905250"/>
                  <a:gd name="connsiteX350" fmla="*/ 1053312 w 5540715"/>
                  <a:gd name="connsiteY35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5350 w 5540715"/>
                  <a:gd name="connsiteY311" fmla="*/ 1978818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1970887 w 5540715"/>
                  <a:gd name="connsiteY78" fmla="*/ 2763837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9650 w 5540715"/>
                  <a:gd name="connsiteY78" fmla="*/ 2876550 h 3905250"/>
                  <a:gd name="connsiteX79" fmla="*/ 2220125 w 5540715"/>
                  <a:gd name="connsiteY79" fmla="*/ 2852737 h 3905250"/>
                  <a:gd name="connsiteX80" fmla="*/ 2215362 w 5540715"/>
                  <a:gd name="connsiteY80" fmla="*/ 2833687 h 3905250"/>
                  <a:gd name="connsiteX81" fmla="*/ 2196312 w 5540715"/>
                  <a:gd name="connsiteY81" fmla="*/ 2790825 h 3905250"/>
                  <a:gd name="connsiteX82" fmla="*/ 2172500 w 5540715"/>
                  <a:gd name="connsiteY82" fmla="*/ 2733675 h 3905250"/>
                  <a:gd name="connsiteX83" fmla="*/ 2167737 w 5540715"/>
                  <a:gd name="connsiteY83" fmla="*/ 2709862 h 3905250"/>
                  <a:gd name="connsiteX84" fmla="*/ 2158212 w 5540715"/>
                  <a:gd name="connsiteY84" fmla="*/ 2686050 h 3905250"/>
                  <a:gd name="connsiteX85" fmla="*/ 2153450 w 5540715"/>
                  <a:gd name="connsiteY85" fmla="*/ 2643187 h 3905250"/>
                  <a:gd name="connsiteX86" fmla="*/ 2158212 w 5540715"/>
                  <a:gd name="connsiteY86" fmla="*/ 2586037 h 3905250"/>
                  <a:gd name="connsiteX87" fmla="*/ 2182025 w 5540715"/>
                  <a:gd name="connsiteY87" fmla="*/ 2547937 h 3905250"/>
                  <a:gd name="connsiteX88" fmla="*/ 2215362 w 5540715"/>
                  <a:gd name="connsiteY88" fmla="*/ 2509837 h 3905250"/>
                  <a:gd name="connsiteX89" fmla="*/ 2234412 w 5540715"/>
                  <a:gd name="connsiteY89" fmla="*/ 2490787 h 3905250"/>
                  <a:gd name="connsiteX90" fmla="*/ 2267750 w 5540715"/>
                  <a:gd name="connsiteY90" fmla="*/ 2481262 h 3905250"/>
                  <a:gd name="connsiteX91" fmla="*/ 2291562 w 5540715"/>
                  <a:gd name="connsiteY91" fmla="*/ 2471737 h 3905250"/>
                  <a:gd name="connsiteX92" fmla="*/ 2386812 w 5540715"/>
                  <a:gd name="connsiteY92" fmla="*/ 2462212 h 3905250"/>
                  <a:gd name="connsiteX93" fmla="*/ 2453487 w 5540715"/>
                  <a:gd name="connsiteY93" fmla="*/ 2452687 h 3905250"/>
                  <a:gd name="connsiteX94" fmla="*/ 2510637 w 5540715"/>
                  <a:gd name="connsiteY94" fmla="*/ 2443162 h 3905250"/>
                  <a:gd name="connsiteX95" fmla="*/ 2529687 w 5540715"/>
                  <a:gd name="connsiteY95" fmla="*/ 2433637 h 3905250"/>
                  <a:gd name="connsiteX96" fmla="*/ 2634462 w 5540715"/>
                  <a:gd name="connsiteY96" fmla="*/ 2424112 h 3905250"/>
                  <a:gd name="connsiteX97" fmla="*/ 2767812 w 5540715"/>
                  <a:gd name="connsiteY97" fmla="*/ 2419350 h 3905250"/>
                  <a:gd name="connsiteX98" fmla="*/ 2791625 w 5540715"/>
                  <a:gd name="connsiteY98" fmla="*/ 2414587 h 3905250"/>
                  <a:gd name="connsiteX99" fmla="*/ 2829725 w 5540715"/>
                  <a:gd name="connsiteY99" fmla="*/ 2390775 h 3905250"/>
                  <a:gd name="connsiteX100" fmla="*/ 2848775 w 5540715"/>
                  <a:gd name="connsiteY100" fmla="*/ 2381250 h 3905250"/>
                  <a:gd name="connsiteX101" fmla="*/ 2886875 w 5540715"/>
                  <a:gd name="connsiteY101" fmla="*/ 2352675 h 3905250"/>
                  <a:gd name="connsiteX102" fmla="*/ 2905925 w 5540715"/>
                  <a:gd name="connsiteY102" fmla="*/ 2338387 h 3905250"/>
                  <a:gd name="connsiteX103" fmla="*/ 2920212 w 5540715"/>
                  <a:gd name="connsiteY103" fmla="*/ 2328862 h 3905250"/>
                  <a:gd name="connsiteX104" fmla="*/ 2934500 w 5540715"/>
                  <a:gd name="connsiteY104" fmla="*/ 2314575 h 3905250"/>
                  <a:gd name="connsiteX105" fmla="*/ 2958312 w 5540715"/>
                  <a:gd name="connsiteY105" fmla="*/ 2309812 h 3905250"/>
                  <a:gd name="connsiteX106" fmla="*/ 2982125 w 5540715"/>
                  <a:gd name="connsiteY106" fmla="*/ 2295525 h 3905250"/>
                  <a:gd name="connsiteX107" fmla="*/ 3001175 w 5540715"/>
                  <a:gd name="connsiteY107" fmla="*/ 2281237 h 3905250"/>
                  <a:gd name="connsiteX108" fmla="*/ 3024987 w 5540715"/>
                  <a:gd name="connsiteY108" fmla="*/ 2271712 h 3905250"/>
                  <a:gd name="connsiteX109" fmla="*/ 3063087 w 5540715"/>
                  <a:gd name="connsiteY109" fmla="*/ 2243137 h 3905250"/>
                  <a:gd name="connsiteX110" fmla="*/ 3096425 w 5540715"/>
                  <a:gd name="connsiteY110" fmla="*/ 2224087 h 3905250"/>
                  <a:gd name="connsiteX111" fmla="*/ 3115475 w 5540715"/>
                  <a:gd name="connsiteY111" fmla="*/ 2205037 h 3905250"/>
                  <a:gd name="connsiteX112" fmla="*/ 3153575 w 5540715"/>
                  <a:gd name="connsiteY112" fmla="*/ 2185987 h 3905250"/>
                  <a:gd name="connsiteX113" fmla="*/ 3172625 w 5540715"/>
                  <a:gd name="connsiteY113" fmla="*/ 2171700 h 3905250"/>
                  <a:gd name="connsiteX114" fmla="*/ 3234537 w 5540715"/>
                  <a:gd name="connsiteY114" fmla="*/ 2119312 h 3905250"/>
                  <a:gd name="connsiteX115" fmla="*/ 3296450 w 5540715"/>
                  <a:gd name="connsiteY115" fmla="*/ 2076450 h 3905250"/>
                  <a:gd name="connsiteX116" fmla="*/ 3329787 w 5540715"/>
                  <a:gd name="connsiteY116" fmla="*/ 2052637 h 3905250"/>
                  <a:gd name="connsiteX117" fmla="*/ 3358362 w 5540715"/>
                  <a:gd name="connsiteY117" fmla="*/ 2033587 h 3905250"/>
                  <a:gd name="connsiteX118" fmla="*/ 3420275 w 5540715"/>
                  <a:gd name="connsiteY118" fmla="*/ 1995487 h 3905250"/>
                  <a:gd name="connsiteX119" fmla="*/ 3453612 w 5540715"/>
                  <a:gd name="connsiteY119" fmla="*/ 1981200 h 3905250"/>
                  <a:gd name="connsiteX120" fmla="*/ 3482187 w 5540715"/>
                  <a:gd name="connsiteY120" fmla="*/ 1962150 h 3905250"/>
                  <a:gd name="connsiteX121" fmla="*/ 3534575 w 5540715"/>
                  <a:gd name="connsiteY121" fmla="*/ 1933575 h 3905250"/>
                  <a:gd name="connsiteX122" fmla="*/ 3563150 w 5540715"/>
                  <a:gd name="connsiteY122" fmla="*/ 1914525 h 3905250"/>
                  <a:gd name="connsiteX123" fmla="*/ 3639350 w 5540715"/>
                  <a:gd name="connsiteY123" fmla="*/ 1871662 h 3905250"/>
                  <a:gd name="connsiteX124" fmla="*/ 3686975 w 5540715"/>
                  <a:gd name="connsiteY124" fmla="*/ 1843087 h 3905250"/>
                  <a:gd name="connsiteX125" fmla="*/ 3720312 w 5540715"/>
                  <a:gd name="connsiteY125" fmla="*/ 1824037 h 3905250"/>
                  <a:gd name="connsiteX126" fmla="*/ 3744125 w 5540715"/>
                  <a:gd name="connsiteY126" fmla="*/ 1804987 h 3905250"/>
                  <a:gd name="connsiteX127" fmla="*/ 3772700 w 5540715"/>
                  <a:gd name="connsiteY127" fmla="*/ 1795462 h 3905250"/>
                  <a:gd name="connsiteX128" fmla="*/ 3796512 w 5540715"/>
                  <a:gd name="connsiteY128" fmla="*/ 1776412 h 3905250"/>
                  <a:gd name="connsiteX129" fmla="*/ 3829850 w 5540715"/>
                  <a:gd name="connsiteY129" fmla="*/ 1762125 h 3905250"/>
                  <a:gd name="connsiteX130" fmla="*/ 3858425 w 5540715"/>
                  <a:gd name="connsiteY130" fmla="*/ 1747837 h 3905250"/>
                  <a:gd name="connsiteX131" fmla="*/ 3882237 w 5540715"/>
                  <a:gd name="connsiteY131" fmla="*/ 1733550 h 3905250"/>
                  <a:gd name="connsiteX132" fmla="*/ 3929862 w 5540715"/>
                  <a:gd name="connsiteY132" fmla="*/ 1714500 h 3905250"/>
                  <a:gd name="connsiteX133" fmla="*/ 3958437 w 5540715"/>
                  <a:gd name="connsiteY133" fmla="*/ 1695450 h 3905250"/>
                  <a:gd name="connsiteX134" fmla="*/ 3977487 w 5540715"/>
                  <a:gd name="connsiteY134" fmla="*/ 1681162 h 3905250"/>
                  <a:gd name="connsiteX135" fmla="*/ 4029875 w 5540715"/>
                  <a:gd name="connsiteY135" fmla="*/ 1657350 h 3905250"/>
                  <a:gd name="connsiteX136" fmla="*/ 4082262 w 5540715"/>
                  <a:gd name="connsiteY136" fmla="*/ 1614487 h 3905250"/>
                  <a:gd name="connsiteX137" fmla="*/ 4139412 w 5540715"/>
                  <a:gd name="connsiteY137" fmla="*/ 1576387 h 3905250"/>
                  <a:gd name="connsiteX138" fmla="*/ 4167987 w 5540715"/>
                  <a:gd name="connsiteY138" fmla="*/ 1557337 h 3905250"/>
                  <a:gd name="connsiteX139" fmla="*/ 4196562 w 5540715"/>
                  <a:gd name="connsiteY139" fmla="*/ 1538287 h 3905250"/>
                  <a:gd name="connsiteX140" fmla="*/ 4253712 w 5540715"/>
                  <a:gd name="connsiteY140" fmla="*/ 1509712 h 3905250"/>
                  <a:gd name="connsiteX141" fmla="*/ 4277525 w 5540715"/>
                  <a:gd name="connsiteY141" fmla="*/ 1500187 h 3905250"/>
                  <a:gd name="connsiteX142" fmla="*/ 4296575 w 5540715"/>
                  <a:gd name="connsiteY142" fmla="*/ 1490662 h 3905250"/>
                  <a:gd name="connsiteX143" fmla="*/ 4325150 w 5540715"/>
                  <a:gd name="connsiteY143" fmla="*/ 1485900 h 3905250"/>
                  <a:gd name="connsiteX144" fmla="*/ 4353725 w 5540715"/>
                  <a:gd name="connsiteY144" fmla="*/ 1476375 h 3905250"/>
                  <a:gd name="connsiteX145" fmla="*/ 4491837 w 5540715"/>
                  <a:gd name="connsiteY145" fmla="*/ 1481137 h 3905250"/>
                  <a:gd name="connsiteX146" fmla="*/ 4510887 w 5540715"/>
                  <a:gd name="connsiteY146" fmla="*/ 1495425 h 3905250"/>
                  <a:gd name="connsiteX147" fmla="*/ 4568037 w 5540715"/>
                  <a:gd name="connsiteY147" fmla="*/ 1528762 h 3905250"/>
                  <a:gd name="connsiteX148" fmla="*/ 4615662 w 5540715"/>
                  <a:gd name="connsiteY148" fmla="*/ 1571625 h 3905250"/>
                  <a:gd name="connsiteX149" fmla="*/ 4629950 w 5540715"/>
                  <a:gd name="connsiteY149" fmla="*/ 1590675 h 3905250"/>
                  <a:gd name="connsiteX150" fmla="*/ 4629950 w 5540715"/>
                  <a:gd name="connsiteY150" fmla="*/ 1690687 h 3905250"/>
                  <a:gd name="connsiteX151" fmla="*/ 4610900 w 5540715"/>
                  <a:gd name="connsiteY151" fmla="*/ 1724025 h 3905250"/>
                  <a:gd name="connsiteX152" fmla="*/ 4587087 w 5540715"/>
                  <a:gd name="connsiteY152" fmla="*/ 1785937 h 3905250"/>
                  <a:gd name="connsiteX153" fmla="*/ 4577562 w 5540715"/>
                  <a:gd name="connsiteY153" fmla="*/ 1809750 h 3905250"/>
                  <a:gd name="connsiteX154" fmla="*/ 4572800 w 5540715"/>
                  <a:gd name="connsiteY154" fmla="*/ 1828800 h 3905250"/>
                  <a:gd name="connsiteX155" fmla="*/ 4563275 w 5540715"/>
                  <a:gd name="connsiteY155" fmla="*/ 1876425 h 3905250"/>
                  <a:gd name="connsiteX156" fmla="*/ 4558512 w 5540715"/>
                  <a:gd name="connsiteY156" fmla="*/ 1909762 h 3905250"/>
                  <a:gd name="connsiteX157" fmla="*/ 4553750 w 5540715"/>
                  <a:gd name="connsiteY157" fmla="*/ 1938337 h 3905250"/>
                  <a:gd name="connsiteX158" fmla="*/ 4572800 w 5540715"/>
                  <a:gd name="connsiteY158" fmla="*/ 2133600 h 3905250"/>
                  <a:gd name="connsiteX159" fmla="*/ 4601375 w 5540715"/>
                  <a:gd name="connsiteY159" fmla="*/ 2162175 h 3905250"/>
                  <a:gd name="connsiteX160" fmla="*/ 4620425 w 5540715"/>
                  <a:gd name="connsiteY160" fmla="*/ 2166937 h 3905250"/>
                  <a:gd name="connsiteX161" fmla="*/ 4644237 w 5540715"/>
                  <a:gd name="connsiteY161" fmla="*/ 2181225 h 3905250"/>
                  <a:gd name="connsiteX162" fmla="*/ 4663287 w 5540715"/>
                  <a:gd name="connsiteY162" fmla="*/ 2185987 h 3905250"/>
                  <a:gd name="connsiteX163" fmla="*/ 4715675 w 5540715"/>
                  <a:gd name="connsiteY163" fmla="*/ 2195512 h 3905250"/>
                  <a:gd name="connsiteX164" fmla="*/ 4829975 w 5540715"/>
                  <a:gd name="connsiteY164" fmla="*/ 2185987 h 3905250"/>
                  <a:gd name="connsiteX165" fmla="*/ 4863312 w 5540715"/>
                  <a:gd name="connsiteY165" fmla="*/ 2166937 h 3905250"/>
                  <a:gd name="connsiteX166" fmla="*/ 4915700 w 5540715"/>
                  <a:gd name="connsiteY166" fmla="*/ 2147887 h 3905250"/>
                  <a:gd name="connsiteX167" fmla="*/ 4934750 w 5540715"/>
                  <a:gd name="connsiteY167" fmla="*/ 2133600 h 3905250"/>
                  <a:gd name="connsiteX168" fmla="*/ 4949037 w 5540715"/>
                  <a:gd name="connsiteY168" fmla="*/ 2128837 h 3905250"/>
                  <a:gd name="connsiteX169" fmla="*/ 4963325 w 5540715"/>
                  <a:gd name="connsiteY169" fmla="*/ 2114550 h 3905250"/>
                  <a:gd name="connsiteX170" fmla="*/ 4982375 w 5540715"/>
                  <a:gd name="connsiteY170" fmla="*/ 2100262 h 3905250"/>
                  <a:gd name="connsiteX171" fmla="*/ 5010950 w 5540715"/>
                  <a:gd name="connsiteY171" fmla="*/ 2081212 h 3905250"/>
                  <a:gd name="connsiteX172" fmla="*/ 5053812 w 5540715"/>
                  <a:gd name="connsiteY172" fmla="*/ 2038350 h 3905250"/>
                  <a:gd name="connsiteX173" fmla="*/ 5077625 w 5540715"/>
                  <a:gd name="connsiteY173" fmla="*/ 2019300 h 3905250"/>
                  <a:gd name="connsiteX174" fmla="*/ 5096675 w 5540715"/>
                  <a:gd name="connsiteY174" fmla="*/ 2000250 h 3905250"/>
                  <a:gd name="connsiteX175" fmla="*/ 5125250 w 5540715"/>
                  <a:gd name="connsiteY175" fmla="*/ 1981200 h 3905250"/>
                  <a:gd name="connsiteX176" fmla="*/ 5172875 w 5540715"/>
                  <a:gd name="connsiteY176" fmla="*/ 1943100 h 3905250"/>
                  <a:gd name="connsiteX177" fmla="*/ 5210975 w 5540715"/>
                  <a:gd name="connsiteY177" fmla="*/ 1909762 h 3905250"/>
                  <a:gd name="connsiteX178" fmla="*/ 5220500 w 5540715"/>
                  <a:gd name="connsiteY178" fmla="*/ 1895475 h 3905250"/>
                  <a:gd name="connsiteX179" fmla="*/ 5234787 w 5540715"/>
                  <a:gd name="connsiteY179" fmla="*/ 1876425 h 3905250"/>
                  <a:gd name="connsiteX180" fmla="*/ 5253837 w 5540715"/>
                  <a:gd name="connsiteY180" fmla="*/ 1838325 h 3905250"/>
                  <a:gd name="connsiteX181" fmla="*/ 5282412 w 5540715"/>
                  <a:gd name="connsiteY181" fmla="*/ 1790700 h 3905250"/>
                  <a:gd name="connsiteX182" fmla="*/ 5287175 w 5540715"/>
                  <a:gd name="connsiteY182" fmla="*/ 1771650 h 3905250"/>
                  <a:gd name="connsiteX183" fmla="*/ 5306225 w 5540715"/>
                  <a:gd name="connsiteY183" fmla="*/ 1743075 h 3905250"/>
                  <a:gd name="connsiteX184" fmla="*/ 5320512 w 5540715"/>
                  <a:gd name="connsiteY184" fmla="*/ 1709737 h 3905250"/>
                  <a:gd name="connsiteX185" fmla="*/ 5334800 w 5540715"/>
                  <a:gd name="connsiteY185" fmla="*/ 1695450 h 3905250"/>
                  <a:gd name="connsiteX186" fmla="*/ 5358612 w 5540715"/>
                  <a:gd name="connsiteY186" fmla="*/ 1647825 h 3905250"/>
                  <a:gd name="connsiteX187" fmla="*/ 5391950 w 5540715"/>
                  <a:gd name="connsiteY187" fmla="*/ 1581150 h 3905250"/>
                  <a:gd name="connsiteX188" fmla="*/ 5439575 w 5540715"/>
                  <a:gd name="connsiteY188" fmla="*/ 1452562 h 3905250"/>
                  <a:gd name="connsiteX189" fmla="*/ 5449100 w 5540715"/>
                  <a:gd name="connsiteY189" fmla="*/ 1414462 h 3905250"/>
                  <a:gd name="connsiteX190" fmla="*/ 5453862 w 5540715"/>
                  <a:gd name="connsiteY190" fmla="*/ 1381125 h 3905250"/>
                  <a:gd name="connsiteX191" fmla="*/ 5463387 w 5540715"/>
                  <a:gd name="connsiteY191" fmla="*/ 1181100 h 3905250"/>
                  <a:gd name="connsiteX192" fmla="*/ 5468150 w 5540715"/>
                  <a:gd name="connsiteY192" fmla="*/ 1157287 h 3905250"/>
                  <a:gd name="connsiteX193" fmla="*/ 5472912 w 5540715"/>
                  <a:gd name="connsiteY193" fmla="*/ 1128712 h 3905250"/>
                  <a:gd name="connsiteX194" fmla="*/ 5477675 w 5540715"/>
                  <a:gd name="connsiteY194" fmla="*/ 1095375 h 3905250"/>
                  <a:gd name="connsiteX195" fmla="*/ 5487200 w 5540715"/>
                  <a:gd name="connsiteY195" fmla="*/ 1066800 h 3905250"/>
                  <a:gd name="connsiteX196" fmla="*/ 5501487 w 5540715"/>
                  <a:gd name="connsiteY196" fmla="*/ 981075 h 3905250"/>
                  <a:gd name="connsiteX197" fmla="*/ 5501487 w 5540715"/>
                  <a:gd name="connsiteY197" fmla="*/ 981075 h 3905250"/>
                  <a:gd name="connsiteX198" fmla="*/ 5511012 w 5540715"/>
                  <a:gd name="connsiteY198" fmla="*/ 923925 h 3905250"/>
                  <a:gd name="connsiteX199" fmla="*/ 5515775 w 5540715"/>
                  <a:gd name="connsiteY199" fmla="*/ 890587 h 3905250"/>
                  <a:gd name="connsiteX200" fmla="*/ 5525300 w 5540715"/>
                  <a:gd name="connsiteY200" fmla="*/ 833437 h 3905250"/>
                  <a:gd name="connsiteX201" fmla="*/ 5530062 w 5540715"/>
                  <a:gd name="connsiteY201" fmla="*/ 804862 h 3905250"/>
                  <a:gd name="connsiteX202" fmla="*/ 5534825 w 5540715"/>
                  <a:gd name="connsiteY202" fmla="*/ 738187 h 3905250"/>
                  <a:gd name="connsiteX203" fmla="*/ 5520537 w 5540715"/>
                  <a:gd name="connsiteY203" fmla="*/ 466725 h 3905250"/>
                  <a:gd name="connsiteX204" fmla="*/ 5511012 w 5540715"/>
                  <a:gd name="connsiteY204" fmla="*/ 442912 h 3905250"/>
                  <a:gd name="connsiteX205" fmla="*/ 5491962 w 5540715"/>
                  <a:gd name="connsiteY205" fmla="*/ 390525 h 3905250"/>
                  <a:gd name="connsiteX206" fmla="*/ 5477675 w 5540715"/>
                  <a:gd name="connsiteY206" fmla="*/ 366712 h 3905250"/>
                  <a:gd name="connsiteX207" fmla="*/ 5453862 w 5540715"/>
                  <a:gd name="connsiteY207" fmla="*/ 347662 h 3905250"/>
                  <a:gd name="connsiteX208" fmla="*/ 5420525 w 5540715"/>
                  <a:gd name="connsiteY208" fmla="*/ 309562 h 3905250"/>
                  <a:gd name="connsiteX209" fmla="*/ 5401475 w 5540715"/>
                  <a:gd name="connsiteY209" fmla="*/ 300037 h 3905250"/>
                  <a:gd name="connsiteX210" fmla="*/ 5391950 w 5540715"/>
                  <a:gd name="connsiteY210" fmla="*/ 280987 h 3905250"/>
                  <a:gd name="connsiteX211" fmla="*/ 5358612 w 5540715"/>
                  <a:gd name="connsiteY211" fmla="*/ 257175 h 3905250"/>
                  <a:gd name="connsiteX212" fmla="*/ 5325275 w 5540715"/>
                  <a:gd name="connsiteY212" fmla="*/ 223837 h 3905250"/>
                  <a:gd name="connsiteX213" fmla="*/ 5244312 w 5540715"/>
                  <a:gd name="connsiteY213" fmla="*/ 133350 h 3905250"/>
                  <a:gd name="connsiteX214" fmla="*/ 5201450 w 5540715"/>
                  <a:gd name="connsiteY214" fmla="*/ 85725 h 3905250"/>
                  <a:gd name="connsiteX215" fmla="*/ 5163350 w 5540715"/>
                  <a:gd name="connsiteY215" fmla="*/ 71437 h 3905250"/>
                  <a:gd name="connsiteX216" fmla="*/ 5087150 w 5540715"/>
                  <a:gd name="connsiteY216" fmla="*/ 42862 h 3905250"/>
                  <a:gd name="connsiteX217" fmla="*/ 5039525 w 5540715"/>
                  <a:gd name="connsiteY217" fmla="*/ 23812 h 3905250"/>
                  <a:gd name="connsiteX218" fmla="*/ 5006187 w 5540715"/>
                  <a:gd name="connsiteY218" fmla="*/ 19050 h 3905250"/>
                  <a:gd name="connsiteX219" fmla="*/ 4982375 w 5540715"/>
                  <a:gd name="connsiteY219" fmla="*/ 9525 h 3905250"/>
                  <a:gd name="connsiteX220" fmla="*/ 4915700 w 5540715"/>
                  <a:gd name="connsiteY220" fmla="*/ 4762 h 3905250"/>
                  <a:gd name="connsiteX221" fmla="*/ 4858550 w 5540715"/>
                  <a:gd name="connsiteY221" fmla="*/ 0 h 3905250"/>
                  <a:gd name="connsiteX222" fmla="*/ 4749012 w 5540715"/>
                  <a:gd name="connsiteY222" fmla="*/ 14287 h 3905250"/>
                  <a:gd name="connsiteX223" fmla="*/ 4725200 w 5540715"/>
                  <a:gd name="connsiteY223" fmla="*/ 19050 h 3905250"/>
                  <a:gd name="connsiteX224" fmla="*/ 4668050 w 5540715"/>
                  <a:gd name="connsiteY224" fmla="*/ 42862 h 3905250"/>
                  <a:gd name="connsiteX225" fmla="*/ 4629950 w 5540715"/>
                  <a:gd name="connsiteY225" fmla="*/ 57150 h 3905250"/>
                  <a:gd name="connsiteX226" fmla="*/ 4548987 w 5540715"/>
                  <a:gd name="connsiteY226" fmla="*/ 104775 h 3905250"/>
                  <a:gd name="connsiteX227" fmla="*/ 4529937 w 5540715"/>
                  <a:gd name="connsiteY227" fmla="*/ 128587 h 3905250"/>
                  <a:gd name="connsiteX228" fmla="*/ 4510887 w 5540715"/>
                  <a:gd name="connsiteY228" fmla="*/ 147637 h 3905250"/>
                  <a:gd name="connsiteX229" fmla="*/ 4491837 w 5540715"/>
                  <a:gd name="connsiteY229" fmla="*/ 176212 h 3905250"/>
                  <a:gd name="connsiteX230" fmla="*/ 4458500 w 5540715"/>
                  <a:gd name="connsiteY230" fmla="*/ 247650 h 3905250"/>
                  <a:gd name="connsiteX231" fmla="*/ 4439450 w 5540715"/>
                  <a:gd name="connsiteY231" fmla="*/ 304800 h 3905250"/>
                  <a:gd name="connsiteX232" fmla="*/ 4420400 w 5540715"/>
                  <a:gd name="connsiteY232" fmla="*/ 366712 h 3905250"/>
                  <a:gd name="connsiteX233" fmla="*/ 4415637 w 5540715"/>
                  <a:gd name="connsiteY233" fmla="*/ 400050 h 3905250"/>
                  <a:gd name="connsiteX234" fmla="*/ 4406112 w 5540715"/>
                  <a:gd name="connsiteY234" fmla="*/ 423862 h 3905250"/>
                  <a:gd name="connsiteX235" fmla="*/ 4401350 w 5540715"/>
                  <a:gd name="connsiteY235" fmla="*/ 457200 h 3905250"/>
                  <a:gd name="connsiteX236" fmla="*/ 4391825 w 5540715"/>
                  <a:gd name="connsiteY236" fmla="*/ 519112 h 3905250"/>
                  <a:gd name="connsiteX237" fmla="*/ 4425162 w 5540715"/>
                  <a:gd name="connsiteY237" fmla="*/ 685800 h 3905250"/>
                  <a:gd name="connsiteX238" fmla="*/ 4434687 w 5540715"/>
                  <a:gd name="connsiteY238" fmla="*/ 728662 h 3905250"/>
                  <a:gd name="connsiteX239" fmla="*/ 4444212 w 5540715"/>
                  <a:gd name="connsiteY239" fmla="*/ 752475 h 3905250"/>
                  <a:gd name="connsiteX240" fmla="*/ 4439450 w 5540715"/>
                  <a:gd name="connsiteY240" fmla="*/ 819150 h 3905250"/>
                  <a:gd name="connsiteX241" fmla="*/ 4396587 w 5540715"/>
                  <a:gd name="connsiteY241" fmla="*/ 852487 h 3905250"/>
                  <a:gd name="connsiteX242" fmla="*/ 4382300 w 5540715"/>
                  <a:gd name="connsiteY242" fmla="*/ 866775 h 3905250"/>
                  <a:gd name="connsiteX243" fmla="*/ 4363250 w 5540715"/>
                  <a:gd name="connsiteY243" fmla="*/ 876300 h 3905250"/>
                  <a:gd name="connsiteX244" fmla="*/ 4329912 w 5540715"/>
                  <a:gd name="connsiteY244" fmla="*/ 900112 h 3905250"/>
                  <a:gd name="connsiteX245" fmla="*/ 4315625 w 5540715"/>
                  <a:gd name="connsiteY245" fmla="*/ 909637 h 3905250"/>
                  <a:gd name="connsiteX246" fmla="*/ 4296575 w 5540715"/>
                  <a:gd name="connsiteY246" fmla="*/ 923925 h 3905250"/>
                  <a:gd name="connsiteX247" fmla="*/ 4277525 w 5540715"/>
                  <a:gd name="connsiteY247" fmla="*/ 928687 h 3905250"/>
                  <a:gd name="connsiteX248" fmla="*/ 4248950 w 5540715"/>
                  <a:gd name="connsiteY248" fmla="*/ 938212 h 3905250"/>
                  <a:gd name="connsiteX249" fmla="*/ 4229900 w 5540715"/>
                  <a:gd name="connsiteY249" fmla="*/ 942975 h 3905250"/>
                  <a:gd name="connsiteX250" fmla="*/ 4215612 w 5540715"/>
                  <a:gd name="connsiteY250" fmla="*/ 947737 h 3905250"/>
                  <a:gd name="connsiteX251" fmla="*/ 4158462 w 5540715"/>
                  <a:gd name="connsiteY251" fmla="*/ 957262 h 3905250"/>
                  <a:gd name="connsiteX252" fmla="*/ 4120362 w 5540715"/>
                  <a:gd name="connsiteY252" fmla="*/ 966787 h 3905250"/>
                  <a:gd name="connsiteX253" fmla="*/ 4091787 w 5540715"/>
                  <a:gd name="connsiteY253" fmla="*/ 976312 h 3905250"/>
                  <a:gd name="connsiteX254" fmla="*/ 4067975 w 5540715"/>
                  <a:gd name="connsiteY254" fmla="*/ 985837 h 3905250"/>
                  <a:gd name="connsiteX255" fmla="*/ 4034637 w 5540715"/>
                  <a:gd name="connsiteY255" fmla="*/ 990600 h 3905250"/>
                  <a:gd name="connsiteX256" fmla="*/ 3967962 w 5540715"/>
                  <a:gd name="connsiteY256" fmla="*/ 1009650 h 3905250"/>
                  <a:gd name="connsiteX257" fmla="*/ 3939387 w 5540715"/>
                  <a:gd name="connsiteY257" fmla="*/ 1019175 h 3905250"/>
                  <a:gd name="connsiteX258" fmla="*/ 3906050 w 5540715"/>
                  <a:gd name="connsiteY258" fmla="*/ 1023937 h 3905250"/>
                  <a:gd name="connsiteX259" fmla="*/ 3744125 w 5540715"/>
                  <a:gd name="connsiteY259" fmla="*/ 1019175 h 3905250"/>
                  <a:gd name="connsiteX260" fmla="*/ 3715550 w 5540715"/>
                  <a:gd name="connsiteY260" fmla="*/ 1014412 h 3905250"/>
                  <a:gd name="connsiteX261" fmla="*/ 3677450 w 5540715"/>
                  <a:gd name="connsiteY261" fmla="*/ 1009650 h 3905250"/>
                  <a:gd name="connsiteX262" fmla="*/ 3548862 w 5540715"/>
                  <a:gd name="connsiteY262" fmla="*/ 1023937 h 3905250"/>
                  <a:gd name="connsiteX263" fmla="*/ 3506000 w 5540715"/>
                  <a:gd name="connsiteY263" fmla="*/ 1052512 h 3905250"/>
                  <a:gd name="connsiteX264" fmla="*/ 3486950 w 5540715"/>
                  <a:gd name="connsiteY264" fmla="*/ 1071562 h 3905250"/>
                  <a:gd name="connsiteX265" fmla="*/ 3463137 w 5540715"/>
                  <a:gd name="connsiteY265" fmla="*/ 1090612 h 3905250"/>
                  <a:gd name="connsiteX266" fmla="*/ 3425037 w 5540715"/>
                  <a:gd name="connsiteY266" fmla="*/ 1128712 h 3905250"/>
                  <a:gd name="connsiteX267" fmla="*/ 3396462 w 5540715"/>
                  <a:gd name="connsiteY267" fmla="*/ 1176337 h 3905250"/>
                  <a:gd name="connsiteX268" fmla="*/ 3363125 w 5540715"/>
                  <a:gd name="connsiteY268" fmla="*/ 1228725 h 3905250"/>
                  <a:gd name="connsiteX269" fmla="*/ 3353600 w 5540715"/>
                  <a:gd name="connsiteY269" fmla="*/ 1262062 h 3905250"/>
                  <a:gd name="connsiteX270" fmla="*/ 3348837 w 5540715"/>
                  <a:gd name="connsiteY270" fmla="*/ 1281112 h 3905250"/>
                  <a:gd name="connsiteX271" fmla="*/ 3339312 w 5540715"/>
                  <a:gd name="connsiteY271" fmla="*/ 1295400 h 3905250"/>
                  <a:gd name="connsiteX272" fmla="*/ 3329787 w 5540715"/>
                  <a:gd name="connsiteY272" fmla="*/ 1323975 h 3905250"/>
                  <a:gd name="connsiteX273" fmla="*/ 3301212 w 5540715"/>
                  <a:gd name="connsiteY273" fmla="*/ 1357312 h 3905250"/>
                  <a:gd name="connsiteX274" fmla="*/ 3291687 w 5540715"/>
                  <a:gd name="connsiteY274" fmla="*/ 1381125 h 3905250"/>
                  <a:gd name="connsiteX275" fmla="*/ 3248825 w 5540715"/>
                  <a:gd name="connsiteY275" fmla="*/ 1414462 h 3905250"/>
                  <a:gd name="connsiteX276" fmla="*/ 3234537 w 5540715"/>
                  <a:gd name="connsiteY276" fmla="*/ 1433512 h 3905250"/>
                  <a:gd name="connsiteX277" fmla="*/ 3220250 w 5540715"/>
                  <a:gd name="connsiteY277" fmla="*/ 1443037 h 3905250"/>
                  <a:gd name="connsiteX278" fmla="*/ 3172625 w 5540715"/>
                  <a:gd name="connsiteY278" fmla="*/ 1481137 h 3905250"/>
                  <a:gd name="connsiteX279" fmla="*/ 3153575 w 5540715"/>
                  <a:gd name="connsiteY279" fmla="*/ 1495425 h 3905250"/>
                  <a:gd name="connsiteX280" fmla="*/ 3129762 w 5540715"/>
                  <a:gd name="connsiteY280" fmla="*/ 1504950 h 3905250"/>
                  <a:gd name="connsiteX281" fmla="*/ 3110712 w 5540715"/>
                  <a:gd name="connsiteY281" fmla="*/ 1519237 h 3905250"/>
                  <a:gd name="connsiteX282" fmla="*/ 3096425 w 5540715"/>
                  <a:gd name="connsiteY282" fmla="*/ 1533525 h 3905250"/>
                  <a:gd name="connsiteX283" fmla="*/ 3072612 w 5540715"/>
                  <a:gd name="connsiteY283" fmla="*/ 1543050 h 3905250"/>
                  <a:gd name="connsiteX284" fmla="*/ 3058325 w 5540715"/>
                  <a:gd name="connsiteY284" fmla="*/ 1557337 h 3905250"/>
                  <a:gd name="connsiteX285" fmla="*/ 3034512 w 5540715"/>
                  <a:gd name="connsiteY285" fmla="*/ 1566862 h 3905250"/>
                  <a:gd name="connsiteX286" fmla="*/ 3015462 w 5540715"/>
                  <a:gd name="connsiteY286" fmla="*/ 1576387 h 3905250"/>
                  <a:gd name="connsiteX287" fmla="*/ 2967837 w 5540715"/>
                  <a:gd name="connsiteY287" fmla="*/ 1604962 h 3905250"/>
                  <a:gd name="connsiteX288" fmla="*/ 2953550 w 5540715"/>
                  <a:gd name="connsiteY288" fmla="*/ 1614487 h 3905250"/>
                  <a:gd name="connsiteX289" fmla="*/ 2939262 w 5540715"/>
                  <a:gd name="connsiteY289" fmla="*/ 1619250 h 3905250"/>
                  <a:gd name="connsiteX290" fmla="*/ 2910687 w 5540715"/>
                  <a:gd name="connsiteY290" fmla="*/ 1638300 h 3905250"/>
                  <a:gd name="connsiteX291" fmla="*/ 2896400 w 5540715"/>
                  <a:gd name="connsiteY291" fmla="*/ 1652587 h 3905250"/>
                  <a:gd name="connsiteX292" fmla="*/ 2834487 w 5540715"/>
                  <a:gd name="connsiteY292" fmla="*/ 1681162 h 3905250"/>
                  <a:gd name="connsiteX293" fmla="*/ 2791625 w 5540715"/>
                  <a:gd name="connsiteY293" fmla="*/ 1709737 h 3905250"/>
                  <a:gd name="connsiteX294" fmla="*/ 2767812 w 5540715"/>
                  <a:gd name="connsiteY294" fmla="*/ 1719262 h 3905250"/>
                  <a:gd name="connsiteX295" fmla="*/ 2753525 w 5540715"/>
                  <a:gd name="connsiteY295" fmla="*/ 1728787 h 3905250"/>
                  <a:gd name="connsiteX296" fmla="*/ 2739237 w 5540715"/>
                  <a:gd name="connsiteY296" fmla="*/ 1733550 h 3905250"/>
                  <a:gd name="connsiteX297" fmla="*/ 2724950 w 5540715"/>
                  <a:gd name="connsiteY297" fmla="*/ 1743075 h 3905250"/>
                  <a:gd name="connsiteX298" fmla="*/ 2663037 w 5540715"/>
                  <a:gd name="connsiteY298" fmla="*/ 1752600 h 3905250"/>
                  <a:gd name="connsiteX299" fmla="*/ 2596362 w 5540715"/>
                  <a:gd name="connsiteY299" fmla="*/ 1738312 h 3905250"/>
                  <a:gd name="connsiteX300" fmla="*/ 2572550 w 5540715"/>
                  <a:gd name="connsiteY300" fmla="*/ 1728788 h 3905250"/>
                  <a:gd name="connsiteX301" fmla="*/ 2524925 w 5540715"/>
                  <a:gd name="connsiteY301" fmla="*/ 1728787 h 3905250"/>
                  <a:gd name="connsiteX302" fmla="*/ 2470156 w 5540715"/>
                  <a:gd name="connsiteY302" fmla="*/ 1804987 h 3905250"/>
                  <a:gd name="connsiteX303" fmla="*/ 2389193 w 5540715"/>
                  <a:gd name="connsiteY303" fmla="*/ 1881187 h 3905250"/>
                  <a:gd name="connsiteX304" fmla="*/ 2315375 w 5540715"/>
                  <a:gd name="connsiteY304" fmla="*/ 1909762 h 3905250"/>
                  <a:gd name="connsiteX305" fmla="*/ 2253462 w 5540715"/>
                  <a:gd name="connsiteY305" fmla="*/ 1924050 h 3905250"/>
                  <a:gd name="connsiteX306" fmla="*/ 2234412 w 5540715"/>
                  <a:gd name="connsiteY306" fmla="*/ 1943100 h 3905250"/>
                  <a:gd name="connsiteX307" fmla="*/ 2220125 w 5540715"/>
                  <a:gd name="connsiteY307" fmla="*/ 1947862 h 3905250"/>
                  <a:gd name="connsiteX308" fmla="*/ 2186787 w 5540715"/>
                  <a:gd name="connsiteY308" fmla="*/ 1966912 h 3905250"/>
                  <a:gd name="connsiteX309" fmla="*/ 2148687 w 5540715"/>
                  <a:gd name="connsiteY309" fmla="*/ 1985962 h 3905250"/>
                  <a:gd name="connsiteX310" fmla="*/ 2072487 w 5540715"/>
                  <a:gd name="connsiteY310" fmla="*/ 1971675 h 3905250"/>
                  <a:gd name="connsiteX311" fmla="*/ 1996288 w 5540715"/>
                  <a:gd name="connsiteY311" fmla="*/ 1990725 h 3905250"/>
                  <a:gd name="connsiteX312" fmla="*/ 1939137 w 5540715"/>
                  <a:gd name="connsiteY312" fmla="*/ 2047875 h 3905250"/>
                  <a:gd name="connsiteX313" fmla="*/ 1910562 w 5540715"/>
                  <a:gd name="connsiteY313" fmla="*/ 2071687 h 3905250"/>
                  <a:gd name="connsiteX314" fmla="*/ 1886750 w 5540715"/>
                  <a:gd name="connsiteY314" fmla="*/ 2081212 h 3905250"/>
                  <a:gd name="connsiteX315" fmla="*/ 1858175 w 5540715"/>
                  <a:gd name="connsiteY315" fmla="*/ 2100262 h 3905250"/>
                  <a:gd name="connsiteX316" fmla="*/ 1834362 w 5540715"/>
                  <a:gd name="connsiteY316" fmla="*/ 2109787 h 3905250"/>
                  <a:gd name="connsiteX317" fmla="*/ 1815312 w 5540715"/>
                  <a:gd name="connsiteY317" fmla="*/ 2124075 h 3905250"/>
                  <a:gd name="connsiteX318" fmla="*/ 1796262 w 5540715"/>
                  <a:gd name="connsiteY318" fmla="*/ 2133600 h 3905250"/>
                  <a:gd name="connsiteX319" fmla="*/ 1786737 w 5540715"/>
                  <a:gd name="connsiteY319" fmla="*/ 2147887 h 3905250"/>
                  <a:gd name="connsiteX320" fmla="*/ 1772450 w 5540715"/>
                  <a:gd name="connsiteY320" fmla="*/ 2152650 h 3905250"/>
                  <a:gd name="connsiteX321" fmla="*/ 1753400 w 5540715"/>
                  <a:gd name="connsiteY321" fmla="*/ 2166937 h 3905250"/>
                  <a:gd name="connsiteX322" fmla="*/ 1696250 w 5540715"/>
                  <a:gd name="connsiteY322" fmla="*/ 2219325 h 3905250"/>
                  <a:gd name="connsiteX323" fmla="*/ 1672437 w 5540715"/>
                  <a:gd name="connsiteY323" fmla="*/ 2238375 h 3905250"/>
                  <a:gd name="connsiteX324" fmla="*/ 1648625 w 5540715"/>
                  <a:gd name="connsiteY324" fmla="*/ 2252662 h 3905250"/>
                  <a:gd name="connsiteX325" fmla="*/ 1615287 w 5540715"/>
                  <a:gd name="connsiteY325" fmla="*/ 2286000 h 3905250"/>
                  <a:gd name="connsiteX326" fmla="*/ 1591475 w 5540715"/>
                  <a:gd name="connsiteY326" fmla="*/ 2305050 h 3905250"/>
                  <a:gd name="connsiteX327" fmla="*/ 1577187 w 5540715"/>
                  <a:gd name="connsiteY327" fmla="*/ 2314575 h 3905250"/>
                  <a:gd name="connsiteX328" fmla="*/ 1562900 w 5540715"/>
                  <a:gd name="connsiteY328" fmla="*/ 2328862 h 3905250"/>
                  <a:gd name="connsiteX329" fmla="*/ 1558137 w 5540715"/>
                  <a:gd name="connsiteY329" fmla="*/ 2343150 h 3905250"/>
                  <a:gd name="connsiteX330" fmla="*/ 1520037 w 5540715"/>
                  <a:gd name="connsiteY330" fmla="*/ 2366962 h 3905250"/>
                  <a:gd name="connsiteX331" fmla="*/ 1496225 w 5540715"/>
                  <a:gd name="connsiteY331" fmla="*/ 2381250 h 3905250"/>
                  <a:gd name="connsiteX332" fmla="*/ 1477175 w 5540715"/>
                  <a:gd name="connsiteY332" fmla="*/ 2395537 h 3905250"/>
                  <a:gd name="connsiteX333" fmla="*/ 1462887 w 5540715"/>
                  <a:gd name="connsiteY333" fmla="*/ 2400300 h 3905250"/>
                  <a:gd name="connsiteX334" fmla="*/ 1424787 w 5540715"/>
                  <a:gd name="connsiteY334" fmla="*/ 2419350 h 3905250"/>
                  <a:gd name="connsiteX335" fmla="*/ 1405737 w 5540715"/>
                  <a:gd name="connsiteY335" fmla="*/ 2428875 h 3905250"/>
                  <a:gd name="connsiteX336" fmla="*/ 1362875 w 5540715"/>
                  <a:gd name="connsiteY336" fmla="*/ 2462212 h 3905250"/>
                  <a:gd name="connsiteX337" fmla="*/ 1329537 w 5540715"/>
                  <a:gd name="connsiteY337" fmla="*/ 2476500 h 3905250"/>
                  <a:gd name="connsiteX338" fmla="*/ 1310487 w 5540715"/>
                  <a:gd name="connsiteY338" fmla="*/ 2490787 h 3905250"/>
                  <a:gd name="connsiteX339" fmla="*/ 1262862 w 5540715"/>
                  <a:gd name="connsiteY339" fmla="*/ 2514600 h 3905250"/>
                  <a:gd name="connsiteX340" fmla="*/ 1224762 w 5540715"/>
                  <a:gd name="connsiteY340" fmla="*/ 2538412 h 3905250"/>
                  <a:gd name="connsiteX341" fmla="*/ 1210475 w 5540715"/>
                  <a:gd name="connsiteY341" fmla="*/ 2543175 h 3905250"/>
                  <a:gd name="connsiteX342" fmla="*/ 1191425 w 5540715"/>
                  <a:gd name="connsiteY342" fmla="*/ 2557462 h 3905250"/>
                  <a:gd name="connsiteX343" fmla="*/ 1129512 w 5540715"/>
                  <a:gd name="connsiteY343" fmla="*/ 2600325 h 3905250"/>
                  <a:gd name="connsiteX344" fmla="*/ 1100937 w 5540715"/>
                  <a:gd name="connsiteY344" fmla="*/ 2624137 h 3905250"/>
                  <a:gd name="connsiteX345" fmla="*/ 1086650 w 5540715"/>
                  <a:gd name="connsiteY345" fmla="*/ 2638425 h 3905250"/>
                  <a:gd name="connsiteX346" fmla="*/ 1077125 w 5540715"/>
                  <a:gd name="connsiteY346" fmla="*/ 2652712 h 3905250"/>
                  <a:gd name="connsiteX347" fmla="*/ 1053312 w 5540715"/>
                  <a:gd name="connsiteY34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215362 w 5540715"/>
                  <a:gd name="connsiteY79" fmla="*/ 2833687 h 3905250"/>
                  <a:gd name="connsiteX80" fmla="*/ 2196312 w 5540715"/>
                  <a:gd name="connsiteY80" fmla="*/ 2790825 h 3905250"/>
                  <a:gd name="connsiteX81" fmla="*/ 2172500 w 5540715"/>
                  <a:gd name="connsiteY81" fmla="*/ 2733675 h 3905250"/>
                  <a:gd name="connsiteX82" fmla="*/ 2167737 w 5540715"/>
                  <a:gd name="connsiteY82" fmla="*/ 2709862 h 3905250"/>
                  <a:gd name="connsiteX83" fmla="*/ 2158212 w 5540715"/>
                  <a:gd name="connsiteY83" fmla="*/ 2686050 h 3905250"/>
                  <a:gd name="connsiteX84" fmla="*/ 2153450 w 5540715"/>
                  <a:gd name="connsiteY84" fmla="*/ 2643187 h 3905250"/>
                  <a:gd name="connsiteX85" fmla="*/ 2158212 w 5540715"/>
                  <a:gd name="connsiteY85" fmla="*/ 2586037 h 3905250"/>
                  <a:gd name="connsiteX86" fmla="*/ 2182025 w 5540715"/>
                  <a:gd name="connsiteY86" fmla="*/ 2547937 h 3905250"/>
                  <a:gd name="connsiteX87" fmla="*/ 2215362 w 5540715"/>
                  <a:gd name="connsiteY87" fmla="*/ 2509837 h 3905250"/>
                  <a:gd name="connsiteX88" fmla="*/ 2234412 w 5540715"/>
                  <a:gd name="connsiteY88" fmla="*/ 2490787 h 3905250"/>
                  <a:gd name="connsiteX89" fmla="*/ 2267750 w 5540715"/>
                  <a:gd name="connsiteY89" fmla="*/ 2481262 h 3905250"/>
                  <a:gd name="connsiteX90" fmla="*/ 2291562 w 5540715"/>
                  <a:gd name="connsiteY90" fmla="*/ 2471737 h 3905250"/>
                  <a:gd name="connsiteX91" fmla="*/ 2386812 w 5540715"/>
                  <a:gd name="connsiteY91" fmla="*/ 2462212 h 3905250"/>
                  <a:gd name="connsiteX92" fmla="*/ 2453487 w 5540715"/>
                  <a:gd name="connsiteY92" fmla="*/ 2452687 h 3905250"/>
                  <a:gd name="connsiteX93" fmla="*/ 2510637 w 5540715"/>
                  <a:gd name="connsiteY93" fmla="*/ 2443162 h 3905250"/>
                  <a:gd name="connsiteX94" fmla="*/ 2529687 w 5540715"/>
                  <a:gd name="connsiteY94" fmla="*/ 2433637 h 3905250"/>
                  <a:gd name="connsiteX95" fmla="*/ 2634462 w 5540715"/>
                  <a:gd name="connsiteY95" fmla="*/ 2424112 h 3905250"/>
                  <a:gd name="connsiteX96" fmla="*/ 2767812 w 5540715"/>
                  <a:gd name="connsiteY96" fmla="*/ 2419350 h 3905250"/>
                  <a:gd name="connsiteX97" fmla="*/ 2791625 w 5540715"/>
                  <a:gd name="connsiteY97" fmla="*/ 2414587 h 3905250"/>
                  <a:gd name="connsiteX98" fmla="*/ 2829725 w 5540715"/>
                  <a:gd name="connsiteY98" fmla="*/ 2390775 h 3905250"/>
                  <a:gd name="connsiteX99" fmla="*/ 2848775 w 5540715"/>
                  <a:gd name="connsiteY99" fmla="*/ 2381250 h 3905250"/>
                  <a:gd name="connsiteX100" fmla="*/ 2886875 w 5540715"/>
                  <a:gd name="connsiteY100" fmla="*/ 2352675 h 3905250"/>
                  <a:gd name="connsiteX101" fmla="*/ 2905925 w 5540715"/>
                  <a:gd name="connsiteY101" fmla="*/ 2338387 h 3905250"/>
                  <a:gd name="connsiteX102" fmla="*/ 2920212 w 5540715"/>
                  <a:gd name="connsiteY102" fmla="*/ 2328862 h 3905250"/>
                  <a:gd name="connsiteX103" fmla="*/ 2934500 w 5540715"/>
                  <a:gd name="connsiteY103" fmla="*/ 2314575 h 3905250"/>
                  <a:gd name="connsiteX104" fmla="*/ 2958312 w 5540715"/>
                  <a:gd name="connsiteY104" fmla="*/ 2309812 h 3905250"/>
                  <a:gd name="connsiteX105" fmla="*/ 2982125 w 5540715"/>
                  <a:gd name="connsiteY105" fmla="*/ 2295525 h 3905250"/>
                  <a:gd name="connsiteX106" fmla="*/ 3001175 w 5540715"/>
                  <a:gd name="connsiteY106" fmla="*/ 2281237 h 3905250"/>
                  <a:gd name="connsiteX107" fmla="*/ 3024987 w 5540715"/>
                  <a:gd name="connsiteY107" fmla="*/ 2271712 h 3905250"/>
                  <a:gd name="connsiteX108" fmla="*/ 3063087 w 5540715"/>
                  <a:gd name="connsiteY108" fmla="*/ 2243137 h 3905250"/>
                  <a:gd name="connsiteX109" fmla="*/ 3096425 w 5540715"/>
                  <a:gd name="connsiteY109" fmla="*/ 2224087 h 3905250"/>
                  <a:gd name="connsiteX110" fmla="*/ 3115475 w 5540715"/>
                  <a:gd name="connsiteY110" fmla="*/ 2205037 h 3905250"/>
                  <a:gd name="connsiteX111" fmla="*/ 3153575 w 5540715"/>
                  <a:gd name="connsiteY111" fmla="*/ 2185987 h 3905250"/>
                  <a:gd name="connsiteX112" fmla="*/ 3172625 w 5540715"/>
                  <a:gd name="connsiteY112" fmla="*/ 2171700 h 3905250"/>
                  <a:gd name="connsiteX113" fmla="*/ 3234537 w 5540715"/>
                  <a:gd name="connsiteY113" fmla="*/ 2119312 h 3905250"/>
                  <a:gd name="connsiteX114" fmla="*/ 3296450 w 5540715"/>
                  <a:gd name="connsiteY114" fmla="*/ 2076450 h 3905250"/>
                  <a:gd name="connsiteX115" fmla="*/ 3329787 w 5540715"/>
                  <a:gd name="connsiteY115" fmla="*/ 2052637 h 3905250"/>
                  <a:gd name="connsiteX116" fmla="*/ 3358362 w 5540715"/>
                  <a:gd name="connsiteY116" fmla="*/ 2033587 h 3905250"/>
                  <a:gd name="connsiteX117" fmla="*/ 3420275 w 5540715"/>
                  <a:gd name="connsiteY117" fmla="*/ 1995487 h 3905250"/>
                  <a:gd name="connsiteX118" fmla="*/ 3453612 w 5540715"/>
                  <a:gd name="connsiteY118" fmla="*/ 1981200 h 3905250"/>
                  <a:gd name="connsiteX119" fmla="*/ 3482187 w 5540715"/>
                  <a:gd name="connsiteY119" fmla="*/ 1962150 h 3905250"/>
                  <a:gd name="connsiteX120" fmla="*/ 3534575 w 5540715"/>
                  <a:gd name="connsiteY120" fmla="*/ 1933575 h 3905250"/>
                  <a:gd name="connsiteX121" fmla="*/ 3563150 w 5540715"/>
                  <a:gd name="connsiteY121" fmla="*/ 1914525 h 3905250"/>
                  <a:gd name="connsiteX122" fmla="*/ 3639350 w 5540715"/>
                  <a:gd name="connsiteY122" fmla="*/ 1871662 h 3905250"/>
                  <a:gd name="connsiteX123" fmla="*/ 3686975 w 5540715"/>
                  <a:gd name="connsiteY123" fmla="*/ 1843087 h 3905250"/>
                  <a:gd name="connsiteX124" fmla="*/ 3720312 w 5540715"/>
                  <a:gd name="connsiteY124" fmla="*/ 1824037 h 3905250"/>
                  <a:gd name="connsiteX125" fmla="*/ 3744125 w 5540715"/>
                  <a:gd name="connsiteY125" fmla="*/ 1804987 h 3905250"/>
                  <a:gd name="connsiteX126" fmla="*/ 3772700 w 5540715"/>
                  <a:gd name="connsiteY126" fmla="*/ 1795462 h 3905250"/>
                  <a:gd name="connsiteX127" fmla="*/ 3796512 w 5540715"/>
                  <a:gd name="connsiteY127" fmla="*/ 1776412 h 3905250"/>
                  <a:gd name="connsiteX128" fmla="*/ 3829850 w 5540715"/>
                  <a:gd name="connsiteY128" fmla="*/ 1762125 h 3905250"/>
                  <a:gd name="connsiteX129" fmla="*/ 3858425 w 5540715"/>
                  <a:gd name="connsiteY129" fmla="*/ 1747837 h 3905250"/>
                  <a:gd name="connsiteX130" fmla="*/ 3882237 w 5540715"/>
                  <a:gd name="connsiteY130" fmla="*/ 1733550 h 3905250"/>
                  <a:gd name="connsiteX131" fmla="*/ 3929862 w 5540715"/>
                  <a:gd name="connsiteY131" fmla="*/ 1714500 h 3905250"/>
                  <a:gd name="connsiteX132" fmla="*/ 3958437 w 5540715"/>
                  <a:gd name="connsiteY132" fmla="*/ 1695450 h 3905250"/>
                  <a:gd name="connsiteX133" fmla="*/ 3977487 w 5540715"/>
                  <a:gd name="connsiteY133" fmla="*/ 1681162 h 3905250"/>
                  <a:gd name="connsiteX134" fmla="*/ 4029875 w 5540715"/>
                  <a:gd name="connsiteY134" fmla="*/ 1657350 h 3905250"/>
                  <a:gd name="connsiteX135" fmla="*/ 4082262 w 5540715"/>
                  <a:gd name="connsiteY135" fmla="*/ 1614487 h 3905250"/>
                  <a:gd name="connsiteX136" fmla="*/ 4139412 w 5540715"/>
                  <a:gd name="connsiteY136" fmla="*/ 1576387 h 3905250"/>
                  <a:gd name="connsiteX137" fmla="*/ 4167987 w 5540715"/>
                  <a:gd name="connsiteY137" fmla="*/ 1557337 h 3905250"/>
                  <a:gd name="connsiteX138" fmla="*/ 4196562 w 5540715"/>
                  <a:gd name="connsiteY138" fmla="*/ 1538287 h 3905250"/>
                  <a:gd name="connsiteX139" fmla="*/ 4253712 w 5540715"/>
                  <a:gd name="connsiteY139" fmla="*/ 1509712 h 3905250"/>
                  <a:gd name="connsiteX140" fmla="*/ 4277525 w 5540715"/>
                  <a:gd name="connsiteY140" fmla="*/ 1500187 h 3905250"/>
                  <a:gd name="connsiteX141" fmla="*/ 4296575 w 5540715"/>
                  <a:gd name="connsiteY141" fmla="*/ 1490662 h 3905250"/>
                  <a:gd name="connsiteX142" fmla="*/ 4325150 w 5540715"/>
                  <a:gd name="connsiteY142" fmla="*/ 1485900 h 3905250"/>
                  <a:gd name="connsiteX143" fmla="*/ 4353725 w 5540715"/>
                  <a:gd name="connsiteY143" fmla="*/ 1476375 h 3905250"/>
                  <a:gd name="connsiteX144" fmla="*/ 4491837 w 5540715"/>
                  <a:gd name="connsiteY144" fmla="*/ 1481137 h 3905250"/>
                  <a:gd name="connsiteX145" fmla="*/ 4510887 w 5540715"/>
                  <a:gd name="connsiteY145" fmla="*/ 1495425 h 3905250"/>
                  <a:gd name="connsiteX146" fmla="*/ 4568037 w 5540715"/>
                  <a:gd name="connsiteY146" fmla="*/ 1528762 h 3905250"/>
                  <a:gd name="connsiteX147" fmla="*/ 4615662 w 5540715"/>
                  <a:gd name="connsiteY147" fmla="*/ 1571625 h 3905250"/>
                  <a:gd name="connsiteX148" fmla="*/ 4629950 w 5540715"/>
                  <a:gd name="connsiteY148" fmla="*/ 1590675 h 3905250"/>
                  <a:gd name="connsiteX149" fmla="*/ 4629950 w 5540715"/>
                  <a:gd name="connsiteY149" fmla="*/ 1690687 h 3905250"/>
                  <a:gd name="connsiteX150" fmla="*/ 4610900 w 5540715"/>
                  <a:gd name="connsiteY150" fmla="*/ 1724025 h 3905250"/>
                  <a:gd name="connsiteX151" fmla="*/ 4587087 w 5540715"/>
                  <a:gd name="connsiteY151" fmla="*/ 1785937 h 3905250"/>
                  <a:gd name="connsiteX152" fmla="*/ 4577562 w 5540715"/>
                  <a:gd name="connsiteY152" fmla="*/ 1809750 h 3905250"/>
                  <a:gd name="connsiteX153" fmla="*/ 4572800 w 5540715"/>
                  <a:gd name="connsiteY153" fmla="*/ 1828800 h 3905250"/>
                  <a:gd name="connsiteX154" fmla="*/ 4563275 w 5540715"/>
                  <a:gd name="connsiteY154" fmla="*/ 1876425 h 3905250"/>
                  <a:gd name="connsiteX155" fmla="*/ 4558512 w 5540715"/>
                  <a:gd name="connsiteY155" fmla="*/ 1909762 h 3905250"/>
                  <a:gd name="connsiteX156" fmla="*/ 4553750 w 5540715"/>
                  <a:gd name="connsiteY156" fmla="*/ 1938337 h 3905250"/>
                  <a:gd name="connsiteX157" fmla="*/ 4572800 w 5540715"/>
                  <a:gd name="connsiteY157" fmla="*/ 2133600 h 3905250"/>
                  <a:gd name="connsiteX158" fmla="*/ 4601375 w 5540715"/>
                  <a:gd name="connsiteY158" fmla="*/ 2162175 h 3905250"/>
                  <a:gd name="connsiteX159" fmla="*/ 4620425 w 5540715"/>
                  <a:gd name="connsiteY159" fmla="*/ 2166937 h 3905250"/>
                  <a:gd name="connsiteX160" fmla="*/ 4644237 w 5540715"/>
                  <a:gd name="connsiteY160" fmla="*/ 2181225 h 3905250"/>
                  <a:gd name="connsiteX161" fmla="*/ 4663287 w 5540715"/>
                  <a:gd name="connsiteY161" fmla="*/ 2185987 h 3905250"/>
                  <a:gd name="connsiteX162" fmla="*/ 4715675 w 5540715"/>
                  <a:gd name="connsiteY162" fmla="*/ 2195512 h 3905250"/>
                  <a:gd name="connsiteX163" fmla="*/ 4829975 w 5540715"/>
                  <a:gd name="connsiteY163" fmla="*/ 2185987 h 3905250"/>
                  <a:gd name="connsiteX164" fmla="*/ 4863312 w 5540715"/>
                  <a:gd name="connsiteY164" fmla="*/ 2166937 h 3905250"/>
                  <a:gd name="connsiteX165" fmla="*/ 4915700 w 5540715"/>
                  <a:gd name="connsiteY165" fmla="*/ 2147887 h 3905250"/>
                  <a:gd name="connsiteX166" fmla="*/ 4934750 w 5540715"/>
                  <a:gd name="connsiteY166" fmla="*/ 2133600 h 3905250"/>
                  <a:gd name="connsiteX167" fmla="*/ 4949037 w 5540715"/>
                  <a:gd name="connsiteY167" fmla="*/ 2128837 h 3905250"/>
                  <a:gd name="connsiteX168" fmla="*/ 4963325 w 5540715"/>
                  <a:gd name="connsiteY168" fmla="*/ 2114550 h 3905250"/>
                  <a:gd name="connsiteX169" fmla="*/ 4982375 w 5540715"/>
                  <a:gd name="connsiteY169" fmla="*/ 2100262 h 3905250"/>
                  <a:gd name="connsiteX170" fmla="*/ 5010950 w 5540715"/>
                  <a:gd name="connsiteY170" fmla="*/ 2081212 h 3905250"/>
                  <a:gd name="connsiteX171" fmla="*/ 5053812 w 5540715"/>
                  <a:gd name="connsiteY171" fmla="*/ 2038350 h 3905250"/>
                  <a:gd name="connsiteX172" fmla="*/ 5077625 w 5540715"/>
                  <a:gd name="connsiteY172" fmla="*/ 2019300 h 3905250"/>
                  <a:gd name="connsiteX173" fmla="*/ 5096675 w 5540715"/>
                  <a:gd name="connsiteY173" fmla="*/ 2000250 h 3905250"/>
                  <a:gd name="connsiteX174" fmla="*/ 5125250 w 5540715"/>
                  <a:gd name="connsiteY174" fmla="*/ 1981200 h 3905250"/>
                  <a:gd name="connsiteX175" fmla="*/ 5172875 w 5540715"/>
                  <a:gd name="connsiteY175" fmla="*/ 1943100 h 3905250"/>
                  <a:gd name="connsiteX176" fmla="*/ 5210975 w 5540715"/>
                  <a:gd name="connsiteY176" fmla="*/ 1909762 h 3905250"/>
                  <a:gd name="connsiteX177" fmla="*/ 5220500 w 5540715"/>
                  <a:gd name="connsiteY177" fmla="*/ 1895475 h 3905250"/>
                  <a:gd name="connsiteX178" fmla="*/ 5234787 w 5540715"/>
                  <a:gd name="connsiteY178" fmla="*/ 1876425 h 3905250"/>
                  <a:gd name="connsiteX179" fmla="*/ 5253837 w 5540715"/>
                  <a:gd name="connsiteY179" fmla="*/ 1838325 h 3905250"/>
                  <a:gd name="connsiteX180" fmla="*/ 5282412 w 5540715"/>
                  <a:gd name="connsiteY180" fmla="*/ 1790700 h 3905250"/>
                  <a:gd name="connsiteX181" fmla="*/ 5287175 w 5540715"/>
                  <a:gd name="connsiteY181" fmla="*/ 1771650 h 3905250"/>
                  <a:gd name="connsiteX182" fmla="*/ 5306225 w 5540715"/>
                  <a:gd name="connsiteY182" fmla="*/ 1743075 h 3905250"/>
                  <a:gd name="connsiteX183" fmla="*/ 5320512 w 5540715"/>
                  <a:gd name="connsiteY183" fmla="*/ 1709737 h 3905250"/>
                  <a:gd name="connsiteX184" fmla="*/ 5334800 w 5540715"/>
                  <a:gd name="connsiteY184" fmla="*/ 1695450 h 3905250"/>
                  <a:gd name="connsiteX185" fmla="*/ 5358612 w 5540715"/>
                  <a:gd name="connsiteY185" fmla="*/ 1647825 h 3905250"/>
                  <a:gd name="connsiteX186" fmla="*/ 5391950 w 5540715"/>
                  <a:gd name="connsiteY186" fmla="*/ 1581150 h 3905250"/>
                  <a:gd name="connsiteX187" fmla="*/ 5439575 w 5540715"/>
                  <a:gd name="connsiteY187" fmla="*/ 1452562 h 3905250"/>
                  <a:gd name="connsiteX188" fmla="*/ 5449100 w 5540715"/>
                  <a:gd name="connsiteY188" fmla="*/ 1414462 h 3905250"/>
                  <a:gd name="connsiteX189" fmla="*/ 5453862 w 5540715"/>
                  <a:gd name="connsiteY189" fmla="*/ 1381125 h 3905250"/>
                  <a:gd name="connsiteX190" fmla="*/ 5463387 w 5540715"/>
                  <a:gd name="connsiteY190" fmla="*/ 1181100 h 3905250"/>
                  <a:gd name="connsiteX191" fmla="*/ 5468150 w 5540715"/>
                  <a:gd name="connsiteY191" fmla="*/ 1157287 h 3905250"/>
                  <a:gd name="connsiteX192" fmla="*/ 5472912 w 5540715"/>
                  <a:gd name="connsiteY192" fmla="*/ 1128712 h 3905250"/>
                  <a:gd name="connsiteX193" fmla="*/ 5477675 w 5540715"/>
                  <a:gd name="connsiteY193" fmla="*/ 1095375 h 3905250"/>
                  <a:gd name="connsiteX194" fmla="*/ 5487200 w 5540715"/>
                  <a:gd name="connsiteY194" fmla="*/ 1066800 h 3905250"/>
                  <a:gd name="connsiteX195" fmla="*/ 5501487 w 5540715"/>
                  <a:gd name="connsiteY195" fmla="*/ 981075 h 3905250"/>
                  <a:gd name="connsiteX196" fmla="*/ 5501487 w 5540715"/>
                  <a:gd name="connsiteY196" fmla="*/ 981075 h 3905250"/>
                  <a:gd name="connsiteX197" fmla="*/ 5511012 w 5540715"/>
                  <a:gd name="connsiteY197" fmla="*/ 923925 h 3905250"/>
                  <a:gd name="connsiteX198" fmla="*/ 5515775 w 5540715"/>
                  <a:gd name="connsiteY198" fmla="*/ 890587 h 3905250"/>
                  <a:gd name="connsiteX199" fmla="*/ 5525300 w 5540715"/>
                  <a:gd name="connsiteY199" fmla="*/ 833437 h 3905250"/>
                  <a:gd name="connsiteX200" fmla="*/ 5530062 w 5540715"/>
                  <a:gd name="connsiteY200" fmla="*/ 804862 h 3905250"/>
                  <a:gd name="connsiteX201" fmla="*/ 5534825 w 5540715"/>
                  <a:gd name="connsiteY201" fmla="*/ 738187 h 3905250"/>
                  <a:gd name="connsiteX202" fmla="*/ 5520537 w 5540715"/>
                  <a:gd name="connsiteY202" fmla="*/ 466725 h 3905250"/>
                  <a:gd name="connsiteX203" fmla="*/ 5511012 w 5540715"/>
                  <a:gd name="connsiteY203" fmla="*/ 442912 h 3905250"/>
                  <a:gd name="connsiteX204" fmla="*/ 5491962 w 5540715"/>
                  <a:gd name="connsiteY204" fmla="*/ 390525 h 3905250"/>
                  <a:gd name="connsiteX205" fmla="*/ 5477675 w 5540715"/>
                  <a:gd name="connsiteY205" fmla="*/ 366712 h 3905250"/>
                  <a:gd name="connsiteX206" fmla="*/ 5453862 w 5540715"/>
                  <a:gd name="connsiteY206" fmla="*/ 347662 h 3905250"/>
                  <a:gd name="connsiteX207" fmla="*/ 5420525 w 5540715"/>
                  <a:gd name="connsiteY207" fmla="*/ 309562 h 3905250"/>
                  <a:gd name="connsiteX208" fmla="*/ 5401475 w 5540715"/>
                  <a:gd name="connsiteY208" fmla="*/ 300037 h 3905250"/>
                  <a:gd name="connsiteX209" fmla="*/ 5391950 w 5540715"/>
                  <a:gd name="connsiteY209" fmla="*/ 280987 h 3905250"/>
                  <a:gd name="connsiteX210" fmla="*/ 5358612 w 5540715"/>
                  <a:gd name="connsiteY210" fmla="*/ 257175 h 3905250"/>
                  <a:gd name="connsiteX211" fmla="*/ 5325275 w 5540715"/>
                  <a:gd name="connsiteY211" fmla="*/ 223837 h 3905250"/>
                  <a:gd name="connsiteX212" fmla="*/ 5244312 w 5540715"/>
                  <a:gd name="connsiteY212" fmla="*/ 133350 h 3905250"/>
                  <a:gd name="connsiteX213" fmla="*/ 5201450 w 5540715"/>
                  <a:gd name="connsiteY213" fmla="*/ 85725 h 3905250"/>
                  <a:gd name="connsiteX214" fmla="*/ 5163350 w 5540715"/>
                  <a:gd name="connsiteY214" fmla="*/ 71437 h 3905250"/>
                  <a:gd name="connsiteX215" fmla="*/ 5087150 w 5540715"/>
                  <a:gd name="connsiteY215" fmla="*/ 42862 h 3905250"/>
                  <a:gd name="connsiteX216" fmla="*/ 5039525 w 5540715"/>
                  <a:gd name="connsiteY216" fmla="*/ 23812 h 3905250"/>
                  <a:gd name="connsiteX217" fmla="*/ 5006187 w 5540715"/>
                  <a:gd name="connsiteY217" fmla="*/ 19050 h 3905250"/>
                  <a:gd name="connsiteX218" fmla="*/ 4982375 w 5540715"/>
                  <a:gd name="connsiteY218" fmla="*/ 9525 h 3905250"/>
                  <a:gd name="connsiteX219" fmla="*/ 4915700 w 5540715"/>
                  <a:gd name="connsiteY219" fmla="*/ 4762 h 3905250"/>
                  <a:gd name="connsiteX220" fmla="*/ 4858550 w 5540715"/>
                  <a:gd name="connsiteY220" fmla="*/ 0 h 3905250"/>
                  <a:gd name="connsiteX221" fmla="*/ 4749012 w 5540715"/>
                  <a:gd name="connsiteY221" fmla="*/ 14287 h 3905250"/>
                  <a:gd name="connsiteX222" fmla="*/ 4725200 w 5540715"/>
                  <a:gd name="connsiteY222" fmla="*/ 19050 h 3905250"/>
                  <a:gd name="connsiteX223" fmla="*/ 4668050 w 5540715"/>
                  <a:gd name="connsiteY223" fmla="*/ 42862 h 3905250"/>
                  <a:gd name="connsiteX224" fmla="*/ 4629950 w 5540715"/>
                  <a:gd name="connsiteY224" fmla="*/ 57150 h 3905250"/>
                  <a:gd name="connsiteX225" fmla="*/ 4548987 w 5540715"/>
                  <a:gd name="connsiteY225" fmla="*/ 104775 h 3905250"/>
                  <a:gd name="connsiteX226" fmla="*/ 4529937 w 5540715"/>
                  <a:gd name="connsiteY226" fmla="*/ 128587 h 3905250"/>
                  <a:gd name="connsiteX227" fmla="*/ 4510887 w 5540715"/>
                  <a:gd name="connsiteY227" fmla="*/ 147637 h 3905250"/>
                  <a:gd name="connsiteX228" fmla="*/ 4491837 w 5540715"/>
                  <a:gd name="connsiteY228" fmla="*/ 176212 h 3905250"/>
                  <a:gd name="connsiteX229" fmla="*/ 4458500 w 5540715"/>
                  <a:gd name="connsiteY229" fmla="*/ 247650 h 3905250"/>
                  <a:gd name="connsiteX230" fmla="*/ 4439450 w 5540715"/>
                  <a:gd name="connsiteY230" fmla="*/ 304800 h 3905250"/>
                  <a:gd name="connsiteX231" fmla="*/ 4420400 w 5540715"/>
                  <a:gd name="connsiteY231" fmla="*/ 366712 h 3905250"/>
                  <a:gd name="connsiteX232" fmla="*/ 4415637 w 5540715"/>
                  <a:gd name="connsiteY232" fmla="*/ 400050 h 3905250"/>
                  <a:gd name="connsiteX233" fmla="*/ 4406112 w 5540715"/>
                  <a:gd name="connsiteY233" fmla="*/ 423862 h 3905250"/>
                  <a:gd name="connsiteX234" fmla="*/ 4401350 w 5540715"/>
                  <a:gd name="connsiteY234" fmla="*/ 457200 h 3905250"/>
                  <a:gd name="connsiteX235" fmla="*/ 4391825 w 5540715"/>
                  <a:gd name="connsiteY235" fmla="*/ 519112 h 3905250"/>
                  <a:gd name="connsiteX236" fmla="*/ 4425162 w 5540715"/>
                  <a:gd name="connsiteY236" fmla="*/ 685800 h 3905250"/>
                  <a:gd name="connsiteX237" fmla="*/ 4434687 w 5540715"/>
                  <a:gd name="connsiteY237" fmla="*/ 728662 h 3905250"/>
                  <a:gd name="connsiteX238" fmla="*/ 4444212 w 5540715"/>
                  <a:gd name="connsiteY238" fmla="*/ 752475 h 3905250"/>
                  <a:gd name="connsiteX239" fmla="*/ 4439450 w 5540715"/>
                  <a:gd name="connsiteY239" fmla="*/ 819150 h 3905250"/>
                  <a:gd name="connsiteX240" fmla="*/ 4396587 w 5540715"/>
                  <a:gd name="connsiteY240" fmla="*/ 852487 h 3905250"/>
                  <a:gd name="connsiteX241" fmla="*/ 4382300 w 5540715"/>
                  <a:gd name="connsiteY241" fmla="*/ 866775 h 3905250"/>
                  <a:gd name="connsiteX242" fmla="*/ 4363250 w 5540715"/>
                  <a:gd name="connsiteY242" fmla="*/ 876300 h 3905250"/>
                  <a:gd name="connsiteX243" fmla="*/ 4329912 w 5540715"/>
                  <a:gd name="connsiteY243" fmla="*/ 900112 h 3905250"/>
                  <a:gd name="connsiteX244" fmla="*/ 4315625 w 5540715"/>
                  <a:gd name="connsiteY244" fmla="*/ 909637 h 3905250"/>
                  <a:gd name="connsiteX245" fmla="*/ 4296575 w 5540715"/>
                  <a:gd name="connsiteY245" fmla="*/ 923925 h 3905250"/>
                  <a:gd name="connsiteX246" fmla="*/ 4277525 w 5540715"/>
                  <a:gd name="connsiteY246" fmla="*/ 928687 h 3905250"/>
                  <a:gd name="connsiteX247" fmla="*/ 4248950 w 5540715"/>
                  <a:gd name="connsiteY247" fmla="*/ 938212 h 3905250"/>
                  <a:gd name="connsiteX248" fmla="*/ 4229900 w 5540715"/>
                  <a:gd name="connsiteY248" fmla="*/ 942975 h 3905250"/>
                  <a:gd name="connsiteX249" fmla="*/ 4215612 w 5540715"/>
                  <a:gd name="connsiteY249" fmla="*/ 947737 h 3905250"/>
                  <a:gd name="connsiteX250" fmla="*/ 4158462 w 5540715"/>
                  <a:gd name="connsiteY250" fmla="*/ 957262 h 3905250"/>
                  <a:gd name="connsiteX251" fmla="*/ 4120362 w 5540715"/>
                  <a:gd name="connsiteY251" fmla="*/ 966787 h 3905250"/>
                  <a:gd name="connsiteX252" fmla="*/ 4091787 w 5540715"/>
                  <a:gd name="connsiteY252" fmla="*/ 976312 h 3905250"/>
                  <a:gd name="connsiteX253" fmla="*/ 4067975 w 5540715"/>
                  <a:gd name="connsiteY253" fmla="*/ 985837 h 3905250"/>
                  <a:gd name="connsiteX254" fmla="*/ 4034637 w 5540715"/>
                  <a:gd name="connsiteY254" fmla="*/ 990600 h 3905250"/>
                  <a:gd name="connsiteX255" fmla="*/ 3967962 w 5540715"/>
                  <a:gd name="connsiteY255" fmla="*/ 1009650 h 3905250"/>
                  <a:gd name="connsiteX256" fmla="*/ 3939387 w 5540715"/>
                  <a:gd name="connsiteY256" fmla="*/ 1019175 h 3905250"/>
                  <a:gd name="connsiteX257" fmla="*/ 3906050 w 5540715"/>
                  <a:gd name="connsiteY257" fmla="*/ 1023937 h 3905250"/>
                  <a:gd name="connsiteX258" fmla="*/ 3744125 w 5540715"/>
                  <a:gd name="connsiteY258" fmla="*/ 1019175 h 3905250"/>
                  <a:gd name="connsiteX259" fmla="*/ 3715550 w 5540715"/>
                  <a:gd name="connsiteY259" fmla="*/ 1014412 h 3905250"/>
                  <a:gd name="connsiteX260" fmla="*/ 3677450 w 5540715"/>
                  <a:gd name="connsiteY260" fmla="*/ 1009650 h 3905250"/>
                  <a:gd name="connsiteX261" fmla="*/ 3548862 w 5540715"/>
                  <a:gd name="connsiteY261" fmla="*/ 1023937 h 3905250"/>
                  <a:gd name="connsiteX262" fmla="*/ 3506000 w 5540715"/>
                  <a:gd name="connsiteY262" fmla="*/ 1052512 h 3905250"/>
                  <a:gd name="connsiteX263" fmla="*/ 3486950 w 5540715"/>
                  <a:gd name="connsiteY263" fmla="*/ 1071562 h 3905250"/>
                  <a:gd name="connsiteX264" fmla="*/ 3463137 w 5540715"/>
                  <a:gd name="connsiteY264" fmla="*/ 1090612 h 3905250"/>
                  <a:gd name="connsiteX265" fmla="*/ 3425037 w 5540715"/>
                  <a:gd name="connsiteY265" fmla="*/ 1128712 h 3905250"/>
                  <a:gd name="connsiteX266" fmla="*/ 3396462 w 5540715"/>
                  <a:gd name="connsiteY266" fmla="*/ 1176337 h 3905250"/>
                  <a:gd name="connsiteX267" fmla="*/ 3363125 w 5540715"/>
                  <a:gd name="connsiteY267" fmla="*/ 1228725 h 3905250"/>
                  <a:gd name="connsiteX268" fmla="*/ 3353600 w 5540715"/>
                  <a:gd name="connsiteY268" fmla="*/ 1262062 h 3905250"/>
                  <a:gd name="connsiteX269" fmla="*/ 3348837 w 5540715"/>
                  <a:gd name="connsiteY269" fmla="*/ 1281112 h 3905250"/>
                  <a:gd name="connsiteX270" fmla="*/ 3339312 w 5540715"/>
                  <a:gd name="connsiteY270" fmla="*/ 1295400 h 3905250"/>
                  <a:gd name="connsiteX271" fmla="*/ 3329787 w 5540715"/>
                  <a:gd name="connsiteY271" fmla="*/ 1323975 h 3905250"/>
                  <a:gd name="connsiteX272" fmla="*/ 3301212 w 5540715"/>
                  <a:gd name="connsiteY272" fmla="*/ 1357312 h 3905250"/>
                  <a:gd name="connsiteX273" fmla="*/ 3291687 w 5540715"/>
                  <a:gd name="connsiteY273" fmla="*/ 1381125 h 3905250"/>
                  <a:gd name="connsiteX274" fmla="*/ 3248825 w 5540715"/>
                  <a:gd name="connsiteY274" fmla="*/ 1414462 h 3905250"/>
                  <a:gd name="connsiteX275" fmla="*/ 3234537 w 5540715"/>
                  <a:gd name="connsiteY275" fmla="*/ 1433512 h 3905250"/>
                  <a:gd name="connsiteX276" fmla="*/ 3220250 w 5540715"/>
                  <a:gd name="connsiteY276" fmla="*/ 1443037 h 3905250"/>
                  <a:gd name="connsiteX277" fmla="*/ 3172625 w 5540715"/>
                  <a:gd name="connsiteY277" fmla="*/ 1481137 h 3905250"/>
                  <a:gd name="connsiteX278" fmla="*/ 3153575 w 5540715"/>
                  <a:gd name="connsiteY278" fmla="*/ 1495425 h 3905250"/>
                  <a:gd name="connsiteX279" fmla="*/ 3129762 w 5540715"/>
                  <a:gd name="connsiteY279" fmla="*/ 1504950 h 3905250"/>
                  <a:gd name="connsiteX280" fmla="*/ 3110712 w 5540715"/>
                  <a:gd name="connsiteY280" fmla="*/ 1519237 h 3905250"/>
                  <a:gd name="connsiteX281" fmla="*/ 3096425 w 5540715"/>
                  <a:gd name="connsiteY281" fmla="*/ 1533525 h 3905250"/>
                  <a:gd name="connsiteX282" fmla="*/ 3072612 w 5540715"/>
                  <a:gd name="connsiteY282" fmla="*/ 1543050 h 3905250"/>
                  <a:gd name="connsiteX283" fmla="*/ 3058325 w 5540715"/>
                  <a:gd name="connsiteY283" fmla="*/ 1557337 h 3905250"/>
                  <a:gd name="connsiteX284" fmla="*/ 3034512 w 5540715"/>
                  <a:gd name="connsiteY284" fmla="*/ 1566862 h 3905250"/>
                  <a:gd name="connsiteX285" fmla="*/ 3015462 w 5540715"/>
                  <a:gd name="connsiteY285" fmla="*/ 1576387 h 3905250"/>
                  <a:gd name="connsiteX286" fmla="*/ 2967837 w 5540715"/>
                  <a:gd name="connsiteY286" fmla="*/ 1604962 h 3905250"/>
                  <a:gd name="connsiteX287" fmla="*/ 2953550 w 5540715"/>
                  <a:gd name="connsiteY287" fmla="*/ 1614487 h 3905250"/>
                  <a:gd name="connsiteX288" fmla="*/ 2939262 w 5540715"/>
                  <a:gd name="connsiteY288" fmla="*/ 1619250 h 3905250"/>
                  <a:gd name="connsiteX289" fmla="*/ 2910687 w 5540715"/>
                  <a:gd name="connsiteY289" fmla="*/ 1638300 h 3905250"/>
                  <a:gd name="connsiteX290" fmla="*/ 2896400 w 5540715"/>
                  <a:gd name="connsiteY290" fmla="*/ 1652587 h 3905250"/>
                  <a:gd name="connsiteX291" fmla="*/ 2834487 w 5540715"/>
                  <a:gd name="connsiteY291" fmla="*/ 1681162 h 3905250"/>
                  <a:gd name="connsiteX292" fmla="*/ 2791625 w 5540715"/>
                  <a:gd name="connsiteY292" fmla="*/ 1709737 h 3905250"/>
                  <a:gd name="connsiteX293" fmla="*/ 2767812 w 5540715"/>
                  <a:gd name="connsiteY293" fmla="*/ 1719262 h 3905250"/>
                  <a:gd name="connsiteX294" fmla="*/ 2753525 w 5540715"/>
                  <a:gd name="connsiteY294" fmla="*/ 1728787 h 3905250"/>
                  <a:gd name="connsiteX295" fmla="*/ 2739237 w 5540715"/>
                  <a:gd name="connsiteY295" fmla="*/ 1733550 h 3905250"/>
                  <a:gd name="connsiteX296" fmla="*/ 2724950 w 5540715"/>
                  <a:gd name="connsiteY296" fmla="*/ 1743075 h 3905250"/>
                  <a:gd name="connsiteX297" fmla="*/ 2663037 w 5540715"/>
                  <a:gd name="connsiteY297" fmla="*/ 1752600 h 3905250"/>
                  <a:gd name="connsiteX298" fmla="*/ 2596362 w 5540715"/>
                  <a:gd name="connsiteY298" fmla="*/ 1738312 h 3905250"/>
                  <a:gd name="connsiteX299" fmla="*/ 2572550 w 5540715"/>
                  <a:gd name="connsiteY299" fmla="*/ 1728788 h 3905250"/>
                  <a:gd name="connsiteX300" fmla="*/ 2524925 w 5540715"/>
                  <a:gd name="connsiteY300" fmla="*/ 1728787 h 3905250"/>
                  <a:gd name="connsiteX301" fmla="*/ 2470156 w 5540715"/>
                  <a:gd name="connsiteY301" fmla="*/ 1804987 h 3905250"/>
                  <a:gd name="connsiteX302" fmla="*/ 2389193 w 5540715"/>
                  <a:gd name="connsiteY302" fmla="*/ 1881187 h 3905250"/>
                  <a:gd name="connsiteX303" fmla="*/ 2315375 w 5540715"/>
                  <a:gd name="connsiteY303" fmla="*/ 1909762 h 3905250"/>
                  <a:gd name="connsiteX304" fmla="*/ 2253462 w 5540715"/>
                  <a:gd name="connsiteY304" fmla="*/ 1924050 h 3905250"/>
                  <a:gd name="connsiteX305" fmla="*/ 2234412 w 5540715"/>
                  <a:gd name="connsiteY305" fmla="*/ 1943100 h 3905250"/>
                  <a:gd name="connsiteX306" fmla="*/ 2220125 w 5540715"/>
                  <a:gd name="connsiteY306" fmla="*/ 1947862 h 3905250"/>
                  <a:gd name="connsiteX307" fmla="*/ 2186787 w 5540715"/>
                  <a:gd name="connsiteY307" fmla="*/ 1966912 h 3905250"/>
                  <a:gd name="connsiteX308" fmla="*/ 2148687 w 5540715"/>
                  <a:gd name="connsiteY308" fmla="*/ 1985962 h 3905250"/>
                  <a:gd name="connsiteX309" fmla="*/ 2072487 w 5540715"/>
                  <a:gd name="connsiteY309" fmla="*/ 1971675 h 3905250"/>
                  <a:gd name="connsiteX310" fmla="*/ 1996288 w 5540715"/>
                  <a:gd name="connsiteY310" fmla="*/ 1990725 h 3905250"/>
                  <a:gd name="connsiteX311" fmla="*/ 1939137 w 5540715"/>
                  <a:gd name="connsiteY311" fmla="*/ 2047875 h 3905250"/>
                  <a:gd name="connsiteX312" fmla="*/ 1910562 w 5540715"/>
                  <a:gd name="connsiteY312" fmla="*/ 2071687 h 3905250"/>
                  <a:gd name="connsiteX313" fmla="*/ 1886750 w 5540715"/>
                  <a:gd name="connsiteY313" fmla="*/ 2081212 h 3905250"/>
                  <a:gd name="connsiteX314" fmla="*/ 1858175 w 5540715"/>
                  <a:gd name="connsiteY314" fmla="*/ 2100262 h 3905250"/>
                  <a:gd name="connsiteX315" fmla="*/ 1834362 w 5540715"/>
                  <a:gd name="connsiteY315" fmla="*/ 2109787 h 3905250"/>
                  <a:gd name="connsiteX316" fmla="*/ 1815312 w 5540715"/>
                  <a:gd name="connsiteY316" fmla="*/ 2124075 h 3905250"/>
                  <a:gd name="connsiteX317" fmla="*/ 1796262 w 5540715"/>
                  <a:gd name="connsiteY317" fmla="*/ 2133600 h 3905250"/>
                  <a:gd name="connsiteX318" fmla="*/ 1786737 w 5540715"/>
                  <a:gd name="connsiteY318" fmla="*/ 2147887 h 3905250"/>
                  <a:gd name="connsiteX319" fmla="*/ 1772450 w 5540715"/>
                  <a:gd name="connsiteY319" fmla="*/ 2152650 h 3905250"/>
                  <a:gd name="connsiteX320" fmla="*/ 1753400 w 5540715"/>
                  <a:gd name="connsiteY320" fmla="*/ 2166937 h 3905250"/>
                  <a:gd name="connsiteX321" fmla="*/ 1696250 w 5540715"/>
                  <a:gd name="connsiteY321" fmla="*/ 2219325 h 3905250"/>
                  <a:gd name="connsiteX322" fmla="*/ 1672437 w 5540715"/>
                  <a:gd name="connsiteY322" fmla="*/ 2238375 h 3905250"/>
                  <a:gd name="connsiteX323" fmla="*/ 1648625 w 5540715"/>
                  <a:gd name="connsiteY323" fmla="*/ 2252662 h 3905250"/>
                  <a:gd name="connsiteX324" fmla="*/ 1615287 w 5540715"/>
                  <a:gd name="connsiteY324" fmla="*/ 2286000 h 3905250"/>
                  <a:gd name="connsiteX325" fmla="*/ 1591475 w 5540715"/>
                  <a:gd name="connsiteY325" fmla="*/ 2305050 h 3905250"/>
                  <a:gd name="connsiteX326" fmla="*/ 1577187 w 5540715"/>
                  <a:gd name="connsiteY326" fmla="*/ 2314575 h 3905250"/>
                  <a:gd name="connsiteX327" fmla="*/ 1562900 w 5540715"/>
                  <a:gd name="connsiteY327" fmla="*/ 2328862 h 3905250"/>
                  <a:gd name="connsiteX328" fmla="*/ 1558137 w 5540715"/>
                  <a:gd name="connsiteY328" fmla="*/ 2343150 h 3905250"/>
                  <a:gd name="connsiteX329" fmla="*/ 1520037 w 5540715"/>
                  <a:gd name="connsiteY329" fmla="*/ 2366962 h 3905250"/>
                  <a:gd name="connsiteX330" fmla="*/ 1496225 w 5540715"/>
                  <a:gd name="connsiteY330" fmla="*/ 2381250 h 3905250"/>
                  <a:gd name="connsiteX331" fmla="*/ 1477175 w 5540715"/>
                  <a:gd name="connsiteY331" fmla="*/ 2395537 h 3905250"/>
                  <a:gd name="connsiteX332" fmla="*/ 1462887 w 5540715"/>
                  <a:gd name="connsiteY332" fmla="*/ 2400300 h 3905250"/>
                  <a:gd name="connsiteX333" fmla="*/ 1424787 w 5540715"/>
                  <a:gd name="connsiteY333" fmla="*/ 2419350 h 3905250"/>
                  <a:gd name="connsiteX334" fmla="*/ 1405737 w 5540715"/>
                  <a:gd name="connsiteY334" fmla="*/ 2428875 h 3905250"/>
                  <a:gd name="connsiteX335" fmla="*/ 1362875 w 5540715"/>
                  <a:gd name="connsiteY335" fmla="*/ 2462212 h 3905250"/>
                  <a:gd name="connsiteX336" fmla="*/ 1329537 w 5540715"/>
                  <a:gd name="connsiteY336" fmla="*/ 2476500 h 3905250"/>
                  <a:gd name="connsiteX337" fmla="*/ 1310487 w 5540715"/>
                  <a:gd name="connsiteY337" fmla="*/ 2490787 h 3905250"/>
                  <a:gd name="connsiteX338" fmla="*/ 1262862 w 5540715"/>
                  <a:gd name="connsiteY338" fmla="*/ 2514600 h 3905250"/>
                  <a:gd name="connsiteX339" fmla="*/ 1224762 w 5540715"/>
                  <a:gd name="connsiteY339" fmla="*/ 2538412 h 3905250"/>
                  <a:gd name="connsiteX340" fmla="*/ 1210475 w 5540715"/>
                  <a:gd name="connsiteY340" fmla="*/ 2543175 h 3905250"/>
                  <a:gd name="connsiteX341" fmla="*/ 1191425 w 5540715"/>
                  <a:gd name="connsiteY341" fmla="*/ 2557462 h 3905250"/>
                  <a:gd name="connsiteX342" fmla="*/ 1129512 w 5540715"/>
                  <a:gd name="connsiteY342" fmla="*/ 2600325 h 3905250"/>
                  <a:gd name="connsiteX343" fmla="*/ 1100937 w 5540715"/>
                  <a:gd name="connsiteY343" fmla="*/ 2624137 h 3905250"/>
                  <a:gd name="connsiteX344" fmla="*/ 1086650 w 5540715"/>
                  <a:gd name="connsiteY344" fmla="*/ 2638425 h 3905250"/>
                  <a:gd name="connsiteX345" fmla="*/ 1077125 w 5540715"/>
                  <a:gd name="connsiteY345" fmla="*/ 2652712 h 3905250"/>
                  <a:gd name="connsiteX346" fmla="*/ 1053312 w 5540715"/>
                  <a:gd name="connsiteY34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196312 w 5540715"/>
                  <a:gd name="connsiteY79" fmla="*/ 2790825 h 3905250"/>
                  <a:gd name="connsiteX80" fmla="*/ 2172500 w 5540715"/>
                  <a:gd name="connsiteY80" fmla="*/ 2733675 h 3905250"/>
                  <a:gd name="connsiteX81" fmla="*/ 2167737 w 5540715"/>
                  <a:gd name="connsiteY81" fmla="*/ 2709862 h 3905250"/>
                  <a:gd name="connsiteX82" fmla="*/ 2158212 w 5540715"/>
                  <a:gd name="connsiteY82" fmla="*/ 2686050 h 3905250"/>
                  <a:gd name="connsiteX83" fmla="*/ 2153450 w 5540715"/>
                  <a:gd name="connsiteY83" fmla="*/ 2643187 h 3905250"/>
                  <a:gd name="connsiteX84" fmla="*/ 2158212 w 5540715"/>
                  <a:gd name="connsiteY84" fmla="*/ 2586037 h 3905250"/>
                  <a:gd name="connsiteX85" fmla="*/ 2182025 w 5540715"/>
                  <a:gd name="connsiteY85" fmla="*/ 2547937 h 3905250"/>
                  <a:gd name="connsiteX86" fmla="*/ 2215362 w 5540715"/>
                  <a:gd name="connsiteY86" fmla="*/ 2509837 h 3905250"/>
                  <a:gd name="connsiteX87" fmla="*/ 2234412 w 5540715"/>
                  <a:gd name="connsiteY87" fmla="*/ 2490787 h 3905250"/>
                  <a:gd name="connsiteX88" fmla="*/ 2267750 w 5540715"/>
                  <a:gd name="connsiteY88" fmla="*/ 2481262 h 3905250"/>
                  <a:gd name="connsiteX89" fmla="*/ 2291562 w 5540715"/>
                  <a:gd name="connsiteY89" fmla="*/ 2471737 h 3905250"/>
                  <a:gd name="connsiteX90" fmla="*/ 2386812 w 5540715"/>
                  <a:gd name="connsiteY90" fmla="*/ 2462212 h 3905250"/>
                  <a:gd name="connsiteX91" fmla="*/ 2453487 w 5540715"/>
                  <a:gd name="connsiteY91" fmla="*/ 2452687 h 3905250"/>
                  <a:gd name="connsiteX92" fmla="*/ 2510637 w 5540715"/>
                  <a:gd name="connsiteY92" fmla="*/ 2443162 h 3905250"/>
                  <a:gd name="connsiteX93" fmla="*/ 2529687 w 5540715"/>
                  <a:gd name="connsiteY93" fmla="*/ 2433637 h 3905250"/>
                  <a:gd name="connsiteX94" fmla="*/ 2634462 w 5540715"/>
                  <a:gd name="connsiteY94" fmla="*/ 2424112 h 3905250"/>
                  <a:gd name="connsiteX95" fmla="*/ 2767812 w 5540715"/>
                  <a:gd name="connsiteY95" fmla="*/ 2419350 h 3905250"/>
                  <a:gd name="connsiteX96" fmla="*/ 2791625 w 5540715"/>
                  <a:gd name="connsiteY96" fmla="*/ 2414587 h 3905250"/>
                  <a:gd name="connsiteX97" fmla="*/ 2829725 w 5540715"/>
                  <a:gd name="connsiteY97" fmla="*/ 2390775 h 3905250"/>
                  <a:gd name="connsiteX98" fmla="*/ 2848775 w 5540715"/>
                  <a:gd name="connsiteY98" fmla="*/ 2381250 h 3905250"/>
                  <a:gd name="connsiteX99" fmla="*/ 2886875 w 5540715"/>
                  <a:gd name="connsiteY99" fmla="*/ 2352675 h 3905250"/>
                  <a:gd name="connsiteX100" fmla="*/ 2905925 w 5540715"/>
                  <a:gd name="connsiteY100" fmla="*/ 2338387 h 3905250"/>
                  <a:gd name="connsiteX101" fmla="*/ 2920212 w 5540715"/>
                  <a:gd name="connsiteY101" fmla="*/ 2328862 h 3905250"/>
                  <a:gd name="connsiteX102" fmla="*/ 2934500 w 5540715"/>
                  <a:gd name="connsiteY102" fmla="*/ 2314575 h 3905250"/>
                  <a:gd name="connsiteX103" fmla="*/ 2958312 w 5540715"/>
                  <a:gd name="connsiteY103" fmla="*/ 2309812 h 3905250"/>
                  <a:gd name="connsiteX104" fmla="*/ 2982125 w 5540715"/>
                  <a:gd name="connsiteY104" fmla="*/ 2295525 h 3905250"/>
                  <a:gd name="connsiteX105" fmla="*/ 3001175 w 5540715"/>
                  <a:gd name="connsiteY105" fmla="*/ 2281237 h 3905250"/>
                  <a:gd name="connsiteX106" fmla="*/ 3024987 w 5540715"/>
                  <a:gd name="connsiteY106" fmla="*/ 2271712 h 3905250"/>
                  <a:gd name="connsiteX107" fmla="*/ 3063087 w 5540715"/>
                  <a:gd name="connsiteY107" fmla="*/ 2243137 h 3905250"/>
                  <a:gd name="connsiteX108" fmla="*/ 3096425 w 5540715"/>
                  <a:gd name="connsiteY108" fmla="*/ 2224087 h 3905250"/>
                  <a:gd name="connsiteX109" fmla="*/ 3115475 w 5540715"/>
                  <a:gd name="connsiteY109" fmla="*/ 2205037 h 3905250"/>
                  <a:gd name="connsiteX110" fmla="*/ 3153575 w 5540715"/>
                  <a:gd name="connsiteY110" fmla="*/ 2185987 h 3905250"/>
                  <a:gd name="connsiteX111" fmla="*/ 3172625 w 5540715"/>
                  <a:gd name="connsiteY111" fmla="*/ 2171700 h 3905250"/>
                  <a:gd name="connsiteX112" fmla="*/ 3234537 w 5540715"/>
                  <a:gd name="connsiteY112" fmla="*/ 2119312 h 3905250"/>
                  <a:gd name="connsiteX113" fmla="*/ 3296450 w 5540715"/>
                  <a:gd name="connsiteY113" fmla="*/ 2076450 h 3905250"/>
                  <a:gd name="connsiteX114" fmla="*/ 3329787 w 5540715"/>
                  <a:gd name="connsiteY114" fmla="*/ 2052637 h 3905250"/>
                  <a:gd name="connsiteX115" fmla="*/ 3358362 w 5540715"/>
                  <a:gd name="connsiteY115" fmla="*/ 2033587 h 3905250"/>
                  <a:gd name="connsiteX116" fmla="*/ 3420275 w 5540715"/>
                  <a:gd name="connsiteY116" fmla="*/ 1995487 h 3905250"/>
                  <a:gd name="connsiteX117" fmla="*/ 3453612 w 5540715"/>
                  <a:gd name="connsiteY117" fmla="*/ 1981200 h 3905250"/>
                  <a:gd name="connsiteX118" fmla="*/ 3482187 w 5540715"/>
                  <a:gd name="connsiteY118" fmla="*/ 1962150 h 3905250"/>
                  <a:gd name="connsiteX119" fmla="*/ 3534575 w 5540715"/>
                  <a:gd name="connsiteY119" fmla="*/ 1933575 h 3905250"/>
                  <a:gd name="connsiteX120" fmla="*/ 3563150 w 5540715"/>
                  <a:gd name="connsiteY120" fmla="*/ 1914525 h 3905250"/>
                  <a:gd name="connsiteX121" fmla="*/ 3639350 w 5540715"/>
                  <a:gd name="connsiteY121" fmla="*/ 1871662 h 3905250"/>
                  <a:gd name="connsiteX122" fmla="*/ 3686975 w 5540715"/>
                  <a:gd name="connsiteY122" fmla="*/ 1843087 h 3905250"/>
                  <a:gd name="connsiteX123" fmla="*/ 3720312 w 5540715"/>
                  <a:gd name="connsiteY123" fmla="*/ 1824037 h 3905250"/>
                  <a:gd name="connsiteX124" fmla="*/ 3744125 w 5540715"/>
                  <a:gd name="connsiteY124" fmla="*/ 1804987 h 3905250"/>
                  <a:gd name="connsiteX125" fmla="*/ 3772700 w 5540715"/>
                  <a:gd name="connsiteY125" fmla="*/ 1795462 h 3905250"/>
                  <a:gd name="connsiteX126" fmla="*/ 3796512 w 5540715"/>
                  <a:gd name="connsiteY126" fmla="*/ 1776412 h 3905250"/>
                  <a:gd name="connsiteX127" fmla="*/ 3829850 w 5540715"/>
                  <a:gd name="connsiteY127" fmla="*/ 1762125 h 3905250"/>
                  <a:gd name="connsiteX128" fmla="*/ 3858425 w 5540715"/>
                  <a:gd name="connsiteY128" fmla="*/ 1747837 h 3905250"/>
                  <a:gd name="connsiteX129" fmla="*/ 3882237 w 5540715"/>
                  <a:gd name="connsiteY129" fmla="*/ 1733550 h 3905250"/>
                  <a:gd name="connsiteX130" fmla="*/ 3929862 w 5540715"/>
                  <a:gd name="connsiteY130" fmla="*/ 1714500 h 3905250"/>
                  <a:gd name="connsiteX131" fmla="*/ 3958437 w 5540715"/>
                  <a:gd name="connsiteY131" fmla="*/ 1695450 h 3905250"/>
                  <a:gd name="connsiteX132" fmla="*/ 3977487 w 5540715"/>
                  <a:gd name="connsiteY132" fmla="*/ 1681162 h 3905250"/>
                  <a:gd name="connsiteX133" fmla="*/ 4029875 w 5540715"/>
                  <a:gd name="connsiteY133" fmla="*/ 1657350 h 3905250"/>
                  <a:gd name="connsiteX134" fmla="*/ 4082262 w 5540715"/>
                  <a:gd name="connsiteY134" fmla="*/ 1614487 h 3905250"/>
                  <a:gd name="connsiteX135" fmla="*/ 4139412 w 5540715"/>
                  <a:gd name="connsiteY135" fmla="*/ 1576387 h 3905250"/>
                  <a:gd name="connsiteX136" fmla="*/ 4167987 w 5540715"/>
                  <a:gd name="connsiteY136" fmla="*/ 1557337 h 3905250"/>
                  <a:gd name="connsiteX137" fmla="*/ 4196562 w 5540715"/>
                  <a:gd name="connsiteY137" fmla="*/ 1538287 h 3905250"/>
                  <a:gd name="connsiteX138" fmla="*/ 4253712 w 5540715"/>
                  <a:gd name="connsiteY138" fmla="*/ 1509712 h 3905250"/>
                  <a:gd name="connsiteX139" fmla="*/ 4277525 w 5540715"/>
                  <a:gd name="connsiteY139" fmla="*/ 1500187 h 3905250"/>
                  <a:gd name="connsiteX140" fmla="*/ 4296575 w 5540715"/>
                  <a:gd name="connsiteY140" fmla="*/ 1490662 h 3905250"/>
                  <a:gd name="connsiteX141" fmla="*/ 4325150 w 5540715"/>
                  <a:gd name="connsiteY141" fmla="*/ 1485900 h 3905250"/>
                  <a:gd name="connsiteX142" fmla="*/ 4353725 w 5540715"/>
                  <a:gd name="connsiteY142" fmla="*/ 1476375 h 3905250"/>
                  <a:gd name="connsiteX143" fmla="*/ 4491837 w 5540715"/>
                  <a:gd name="connsiteY143" fmla="*/ 1481137 h 3905250"/>
                  <a:gd name="connsiteX144" fmla="*/ 4510887 w 5540715"/>
                  <a:gd name="connsiteY144" fmla="*/ 1495425 h 3905250"/>
                  <a:gd name="connsiteX145" fmla="*/ 4568037 w 5540715"/>
                  <a:gd name="connsiteY145" fmla="*/ 1528762 h 3905250"/>
                  <a:gd name="connsiteX146" fmla="*/ 4615662 w 5540715"/>
                  <a:gd name="connsiteY146" fmla="*/ 1571625 h 3905250"/>
                  <a:gd name="connsiteX147" fmla="*/ 4629950 w 5540715"/>
                  <a:gd name="connsiteY147" fmla="*/ 1590675 h 3905250"/>
                  <a:gd name="connsiteX148" fmla="*/ 4629950 w 5540715"/>
                  <a:gd name="connsiteY148" fmla="*/ 1690687 h 3905250"/>
                  <a:gd name="connsiteX149" fmla="*/ 4610900 w 5540715"/>
                  <a:gd name="connsiteY149" fmla="*/ 1724025 h 3905250"/>
                  <a:gd name="connsiteX150" fmla="*/ 4587087 w 5540715"/>
                  <a:gd name="connsiteY150" fmla="*/ 1785937 h 3905250"/>
                  <a:gd name="connsiteX151" fmla="*/ 4577562 w 5540715"/>
                  <a:gd name="connsiteY151" fmla="*/ 1809750 h 3905250"/>
                  <a:gd name="connsiteX152" fmla="*/ 4572800 w 5540715"/>
                  <a:gd name="connsiteY152" fmla="*/ 1828800 h 3905250"/>
                  <a:gd name="connsiteX153" fmla="*/ 4563275 w 5540715"/>
                  <a:gd name="connsiteY153" fmla="*/ 1876425 h 3905250"/>
                  <a:gd name="connsiteX154" fmla="*/ 4558512 w 5540715"/>
                  <a:gd name="connsiteY154" fmla="*/ 1909762 h 3905250"/>
                  <a:gd name="connsiteX155" fmla="*/ 4553750 w 5540715"/>
                  <a:gd name="connsiteY155" fmla="*/ 1938337 h 3905250"/>
                  <a:gd name="connsiteX156" fmla="*/ 4572800 w 5540715"/>
                  <a:gd name="connsiteY156" fmla="*/ 2133600 h 3905250"/>
                  <a:gd name="connsiteX157" fmla="*/ 4601375 w 5540715"/>
                  <a:gd name="connsiteY157" fmla="*/ 2162175 h 3905250"/>
                  <a:gd name="connsiteX158" fmla="*/ 4620425 w 5540715"/>
                  <a:gd name="connsiteY158" fmla="*/ 2166937 h 3905250"/>
                  <a:gd name="connsiteX159" fmla="*/ 4644237 w 5540715"/>
                  <a:gd name="connsiteY159" fmla="*/ 2181225 h 3905250"/>
                  <a:gd name="connsiteX160" fmla="*/ 4663287 w 5540715"/>
                  <a:gd name="connsiteY160" fmla="*/ 2185987 h 3905250"/>
                  <a:gd name="connsiteX161" fmla="*/ 4715675 w 5540715"/>
                  <a:gd name="connsiteY161" fmla="*/ 2195512 h 3905250"/>
                  <a:gd name="connsiteX162" fmla="*/ 4829975 w 5540715"/>
                  <a:gd name="connsiteY162" fmla="*/ 2185987 h 3905250"/>
                  <a:gd name="connsiteX163" fmla="*/ 4863312 w 5540715"/>
                  <a:gd name="connsiteY163" fmla="*/ 2166937 h 3905250"/>
                  <a:gd name="connsiteX164" fmla="*/ 4915700 w 5540715"/>
                  <a:gd name="connsiteY164" fmla="*/ 2147887 h 3905250"/>
                  <a:gd name="connsiteX165" fmla="*/ 4934750 w 5540715"/>
                  <a:gd name="connsiteY165" fmla="*/ 2133600 h 3905250"/>
                  <a:gd name="connsiteX166" fmla="*/ 4949037 w 5540715"/>
                  <a:gd name="connsiteY166" fmla="*/ 2128837 h 3905250"/>
                  <a:gd name="connsiteX167" fmla="*/ 4963325 w 5540715"/>
                  <a:gd name="connsiteY167" fmla="*/ 2114550 h 3905250"/>
                  <a:gd name="connsiteX168" fmla="*/ 4982375 w 5540715"/>
                  <a:gd name="connsiteY168" fmla="*/ 2100262 h 3905250"/>
                  <a:gd name="connsiteX169" fmla="*/ 5010950 w 5540715"/>
                  <a:gd name="connsiteY169" fmla="*/ 2081212 h 3905250"/>
                  <a:gd name="connsiteX170" fmla="*/ 5053812 w 5540715"/>
                  <a:gd name="connsiteY170" fmla="*/ 2038350 h 3905250"/>
                  <a:gd name="connsiteX171" fmla="*/ 5077625 w 5540715"/>
                  <a:gd name="connsiteY171" fmla="*/ 2019300 h 3905250"/>
                  <a:gd name="connsiteX172" fmla="*/ 5096675 w 5540715"/>
                  <a:gd name="connsiteY172" fmla="*/ 2000250 h 3905250"/>
                  <a:gd name="connsiteX173" fmla="*/ 5125250 w 5540715"/>
                  <a:gd name="connsiteY173" fmla="*/ 1981200 h 3905250"/>
                  <a:gd name="connsiteX174" fmla="*/ 5172875 w 5540715"/>
                  <a:gd name="connsiteY174" fmla="*/ 1943100 h 3905250"/>
                  <a:gd name="connsiteX175" fmla="*/ 5210975 w 5540715"/>
                  <a:gd name="connsiteY175" fmla="*/ 1909762 h 3905250"/>
                  <a:gd name="connsiteX176" fmla="*/ 5220500 w 5540715"/>
                  <a:gd name="connsiteY176" fmla="*/ 1895475 h 3905250"/>
                  <a:gd name="connsiteX177" fmla="*/ 5234787 w 5540715"/>
                  <a:gd name="connsiteY177" fmla="*/ 1876425 h 3905250"/>
                  <a:gd name="connsiteX178" fmla="*/ 5253837 w 5540715"/>
                  <a:gd name="connsiteY178" fmla="*/ 1838325 h 3905250"/>
                  <a:gd name="connsiteX179" fmla="*/ 5282412 w 5540715"/>
                  <a:gd name="connsiteY179" fmla="*/ 1790700 h 3905250"/>
                  <a:gd name="connsiteX180" fmla="*/ 5287175 w 5540715"/>
                  <a:gd name="connsiteY180" fmla="*/ 1771650 h 3905250"/>
                  <a:gd name="connsiteX181" fmla="*/ 5306225 w 5540715"/>
                  <a:gd name="connsiteY181" fmla="*/ 1743075 h 3905250"/>
                  <a:gd name="connsiteX182" fmla="*/ 5320512 w 5540715"/>
                  <a:gd name="connsiteY182" fmla="*/ 1709737 h 3905250"/>
                  <a:gd name="connsiteX183" fmla="*/ 5334800 w 5540715"/>
                  <a:gd name="connsiteY183" fmla="*/ 1695450 h 3905250"/>
                  <a:gd name="connsiteX184" fmla="*/ 5358612 w 5540715"/>
                  <a:gd name="connsiteY184" fmla="*/ 1647825 h 3905250"/>
                  <a:gd name="connsiteX185" fmla="*/ 5391950 w 5540715"/>
                  <a:gd name="connsiteY185" fmla="*/ 1581150 h 3905250"/>
                  <a:gd name="connsiteX186" fmla="*/ 5439575 w 5540715"/>
                  <a:gd name="connsiteY186" fmla="*/ 1452562 h 3905250"/>
                  <a:gd name="connsiteX187" fmla="*/ 5449100 w 5540715"/>
                  <a:gd name="connsiteY187" fmla="*/ 1414462 h 3905250"/>
                  <a:gd name="connsiteX188" fmla="*/ 5453862 w 5540715"/>
                  <a:gd name="connsiteY188" fmla="*/ 1381125 h 3905250"/>
                  <a:gd name="connsiteX189" fmla="*/ 5463387 w 5540715"/>
                  <a:gd name="connsiteY189" fmla="*/ 1181100 h 3905250"/>
                  <a:gd name="connsiteX190" fmla="*/ 5468150 w 5540715"/>
                  <a:gd name="connsiteY190" fmla="*/ 1157287 h 3905250"/>
                  <a:gd name="connsiteX191" fmla="*/ 5472912 w 5540715"/>
                  <a:gd name="connsiteY191" fmla="*/ 1128712 h 3905250"/>
                  <a:gd name="connsiteX192" fmla="*/ 5477675 w 5540715"/>
                  <a:gd name="connsiteY192" fmla="*/ 1095375 h 3905250"/>
                  <a:gd name="connsiteX193" fmla="*/ 5487200 w 5540715"/>
                  <a:gd name="connsiteY193" fmla="*/ 1066800 h 3905250"/>
                  <a:gd name="connsiteX194" fmla="*/ 5501487 w 5540715"/>
                  <a:gd name="connsiteY194" fmla="*/ 981075 h 3905250"/>
                  <a:gd name="connsiteX195" fmla="*/ 5501487 w 5540715"/>
                  <a:gd name="connsiteY195" fmla="*/ 981075 h 3905250"/>
                  <a:gd name="connsiteX196" fmla="*/ 5511012 w 5540715"/>
                  <a:gd name="connsiteY196" fmla="*/ 923925 h 3905250"/>
                  <a:gd name="connsiteX197" fmla="*/ 5515775 w 5540715"/>
                  <a:gd name="connsiteY197" fmla="*/ 890587 h 3905250"/>
                  <a:gd name="connsiteX198" fmla="*/ 5525300 w 5540715"/>
                  <a:gd name="connsiteY198" fmla="*/ 833437 h 3905250"/>
                  <a:gd name="connsiteX199" fmla="*/ 5530062 w 5540715"/>
                  <a:gd name="connsiteY199" fmla="*/ 804862 h 3905250"/>
                  <a:gd name="connsiteX200" fmla="*/ 5534825 w 5540715"/>
                  <a:gd name="connsiteY200" fmla="*/ 738187 h 3905250"/>
                  <a:gd name="connsiteX201" fmla="*/ 5520537 w 5540715"/>
                  <a:gd name="connsiteY201" fmla="*/ 466725 h 3905250"/>
                  <a:gd name="connsiteX202" fmla="*/ 5511012 w 5540715"/>
                  <a:gd name="connsiteY202" fmla="*/ 442912 h 3905250"/>
                  <a:gd name="connsiteX203" fmla="*/ 5491962 w 5540715"/>
                  <a:gd name="connsiteY203" fmla="*/ 390525 h 3905250"/>
                  <a:gd name="connsiteX204" fmla="*/ 5477675 w 5540715"/>
                  <a:gd name="connsiteY204" fmla="*/ 366712 h 3905250"/>
                  <a:gd name="connsiteX205" fmla="*/ 5453862 w 5540715"/>
                  <a:gd name="connsiteY205" fmla="*/ 347662 h 3905250"/>
                  <a:gd name="connsiteX206" fmla="*/ 5420525 w 5540715"/>
                  <a:gd name="connsiteY206" fmla="*/ 309562 h 3905250"/>
                  <a:gd name="connsiteX207" fmla="*/ 5401475 w 5540715"/>
                  <a:gd name="connsiteY207" fmla="*/ 300037 h 3905250"/>
                  <a:gd name="connsiteX208" fmla="*/ 5391950 w 5540715"/>
                  <a:gd name="connsiteY208" fmla="*/ 280987 h 3905250"/>
                  <a:gd name="connsiteX209" fmla="*/ 5358612 w 5540715"/>
                  <a:gd name="connsiteY209" fmla="*/ 257175 h 3905250"/>
                  <a:gd name="connsiteX210" fmla="*/ 5325275 w 5540715"/>
                  <a:gd name="connsiteY210" fmla="*/ 223837 h 3905250"/>
                  <a:gd name="connsiteX211" fmla="*/ 5244312 w 5540715"/>
                  <a:gd name="connsiteY211" fmla="*/ 133350 h 3905250"/>
                  <a:gd name="connsiteX212" fmla="*/ 5201450 w 5540715"/>
                  <a:gd name="connsiteY212" fmla="*/ 85725 h 3905250"/>
                  <a:gd name="connsiteX213" fmla="*/ 5163350 w 5540715"/>
                  <a:gd name="connsiteY213" fmla="*/ 71437 h 3905250"/>
                  <a:gd name="connsiteX214" fmla="*/ 5087150 w 5540715"/>
                  <a:gd name="connsiteY214" fmla="*/ 42862 h 3905250"/>
                  <a:gd name="connsiteX215" fmla="*/ 5039525 w 5540715"/>
                  <a:gd name="connsiteY215" fmla="*/ 23812 h 3905250"/>
                  <a:gd name="connsiteX216" fmla="*/ 5006187 w 5540715"/>
                  <a:gd name="connsiteY216" fmla="*/ 19050 h 3905250"/>
                  <a:gd name="connsiteX217" fmla="*/ 4982375 w 5540715"/>
                  <a:gd name="connsiteY217" fmla="*/ 9525 h 3905250"/>
                  <a:gd name="connsiteX218" fmla="*/ 4915700 w 5540715"/>
                  <a:gd name="connsiteY218" fmla="*/ 4762 h 3905250"/>
                  <a:gd name="connsiteX219" fmla="*/ 4858550 w 5540715"/>
                  <a:gd name="connsiteY219" fmla="*/ 0 h 3905250"/>
                  <a:gd name="connsiteX220" fmla="*/ 4749012 w 5540715"/>
                  <a:gd name="connsiteY220" fmla="*/ 14287 h 3905250"/>
                  <a:gd name="connsiteX221" fmla="*/ 4725200 w 5540715"/>
                  <a:gd name="connsiteY221" fmla="*/ 19050 h 3905250"/>
                  <a:gd name="connsiteX222" fmla="*/ 4668050 w 5540715"/>
                  <a:gd name="connsiteY222" fmla="*/ 42862 h 3905250"/>
                  <a:gd name="connsiteX223" fmla="*/ 4629950 w 5540715"/>
                  <a:gd name="connsiteY223" fmla="*/ 57150 h 3905250"/>
                  <a:gd name="connsiteX224" fmla="*/ 4548987 w 5540715"/>
                  <a:gd name="connsiteY224" fmla="*/ 104775 h 3905250"/>
                  <a:gd name="connsiteX225" fmla="*/ 4529937 w 5540715"/>
                  <a:gd name="connsiteY225" fmla="*/ 128587 h 3905250"/>
                  <a:gd name="connsiteX226" fmla="*/ 4510887 w 5540715"/>
                  <a:gd name="connsiteY226" fmla="*/ 147637 h 3905250"/>
                  <a:gd name="connsiteX227" fmla="*/ 4491837 w 5540715"/>
                  <a:gd name="connsiteY227" fmla="*/ 176212 h 3905250"/>
                  <a:gd name="connsiteX228" fmla="*/ 4458500 w 5540715"/>
                  <a:gd name="connsiteY228" fmla="*/ 247650 h 3905250"/>
                  <a:gd name="connsiteX229" fmla="*/ 4439450 w 5540715"/>
                  <a:gd name="connsiteY229" fmla="*/ 304800 h 3905250"/>
                  <a:gd name="connsiteX230" fmla="*/ 4420400 w 5540715"/>
                  <a:gd name="connsiteY230" fmla="*/ 366712 h 3905250"/>
                  <a:gd name="connsiteX231" fmla="*/ 4415637 w 5540715"/>
                  <a:gd name="connsiteY231" fmla="*/ 400050 h 3905250"/>
                  <a:gd name="connsiteX232" fmla="*/ 4406112 w 5540715"/>
                  <a:gd name="connsiteY232" fmla="*/ 423862 h 3905250"/>
                  <a:gd name="connsiteX233" fmla="*/ 4401350 w 5540715"/>
                  <a:gd name="connsiteY233" fmla="*/ 457200 h 3905250"/>
                  <a:gd name="connsiteX234" fmla="*/ 4391825 w 5540715"/>
                  <a:gd name="connsiteY234" fmla="*/ 519112 h 3905250"/>
                  <a:gd name="connsiteX235" fmla="*/ 4425162 w 5540715"/>
                  <a:gd name="connsiteY235" fmla="*/ 685800 h 3905250"/>
                  <a:gd name="connsiteX236" fmla="*/ 4434687 w 5540715"/>
                  <a:gd name="connsiteY236" fmla="*/ 728662 h 3905250"/>
                  <a:gd name="connsiteX237" fmla="*/ 4444212 w 5540715"/>
                  <a:gd name="connsiteY237" fmla="*/ 752475 h 3905250"/>
                  <a:gd name="connsiteX238" fmla="*/ 4439450 w 5540715"/>
                  <a:gd name="connsiteY238" fmla="*/ 819150 h 3905250"/>
                  <a:gd name="connsiteX239" fmla="*/ 4396587 w 5540715"/>
                  <a:gd name="connsiteY239" fmla="*/ 852487 h 3905250"/>
                  <a:gd name="connsiteX240" fmla="*/ 4382300 w 5540715"/>
                  <a:gd name="connsiteY240" fmla="*/ 866775 h 3905250"/>
                  <a:gd name="connsiteX241" fmla="*/ 4363250 w 5540715"/>
                  <a:gd name="connsiteY241" fmla="*/ 876300 h 3905250"/>
                  <a:gd name="connsiteX242" fmla="*/ 4329912 w 5540715"/>
                  <a:gd name="connsiteY242" fmla="*/ 900112 h 3905250"/>
                  <a:gd name="connsiteX243" fmla="*/ 4315625 w 5540715"/>
                  <a:gd name="connsiteY243" fmla="*/ 909637 h 3905250"/>
                  <a:gd name="connsiteX244" fmla="*/ 4296575 w 5540715"/>
                  <a:gd name="connsiteY244" fmla="*/ 923925 h 3905250"/>
                  <a:gd name="connsiteX245" fmla="*/ 4277525 w 5540715"/>
                  <a:gd name="connsiteY245" fmla="*/ 928687 h 3905250"/>
                  <a:gd name="connsiteX246" fmla="*/ 4248950 w 5540715"/>
                  <a:gd name="connsiteY246" fmla="*/ 938212 h 3905250"/>
                  <a:gd name="connsiteX247" fmla="*/ 4229900 w 5540715"/>
                  <a:gd name="connsiteY247" fmla="*/ 942975 h 3905250"/>
                  <a:gd name="connsiteX248" fmla="*/ 4215612 w 5540715"/>
                  <a:gd name="connsiteY248" fmla="*/ 947737 h 3905250"/>
                  <a:gd name="connsiteX249" fmla="*/ 4158462 w 5540715"/>
                  <a:gd name="connsiteY249" fmla="*/ 957262 h 3905250"/>
                  <a:gd name="connsiteX250" fmla="*/ 4120362 w 5540715"/>
                  <a:gd name="connsiteY250" fmla="*/ 966787 h 3905250"/>
                  <a:gd name="connsiteX251" fmla="*/ 4091787 w 5540715"/>
                  <a:gd name="connsiteY251" fmla="*/ 976312 h 3905250"/>
                  <a:gd name="connsiteX252" fmla="*/ 4067975 w 5540715"/>
                  <a:gd name="connsiteY252" fmla="*/ 985837 h 3905250"/>
                  <a:gd name="connsiteX253" fmla="*/ 4034637 w 5540715"/>
                  <a:gd name="connsiteY253" fmla="*/ 990600 h 3905250"/>
                  <a:gd name="connsiteX254" fmla="*/ 3967962 w 5540715"/>
                  <a:gd name="connsiteY254" fmla="*/ 1009650 h 3905250"/>
                  <a:gd name="connsiteX255" fmla="*/ 3939387 w 5540715"/>
                  <a:gd name="connsiteY255" fmla="*/ 1019175 h 3905250"/>
                  <a:gd name="connsiteX256" fmla="*/ 3906050 w 5540715"/>
                  <a:gd name="connsiteY256" fmla="*/ 1023937 h 3905250"/>
                  <a:gd name="connsiteX257" fmla="*/ 3744125 w 5540715"/>
                  <a:gd name="connsiteY257" fmla="*/ 1019175 h 3905250"/>
                  <a:gd name="connsiteX258" fmla="*/ 3715550 w 5540715"/>
                  <a:gd name="connsiteY258" fmla="*/ 1014412 h 3905250"/>
                  <a:gd name="connsiteX259" fmla="*/ 3677450 w 5540715"/>
                  <a:gd name="connsiteY259" fmla="*/ 1009650 h 3905250"/>
                  <a:gd name="connsiteX260" fmla="*/ 3548862 w 5540715"/>
                  <a:gd name="connsiteY260" fmla="*/ 1023937 h 3905250"/>
                  <a:gd name="connsiteX261" fmla="*/ 3506000 w 5540715"/>
                  <a:gd name="connsiteY261" fmla="*/ 1052512 h 3905250"/>
                  <a:gd name="connsiteX262" fmla="*/ 3486950 w 5540715"/>
                  <a:gd name="connsiteY262" fmla="*/ 1071562 h 3905250"/>
                  <a:gd name="connsiteX263" fmla="*/ 3463137 w 5540715"/>
                  <a:gd name="connsiteY263" fmla="*/ 1090612 h 3905250"/>
                  <a:gd name="connsiteX264" fmla="*/ 3425037 w 5540715"/>
                  <a:gd name="connsiteY264" fmla="*/ 1128712 h 3905250"/>
                  <a:gd name="connsiteX265" fmla="*/ 3396462 w 5540715"/>
                  <a:gd name="connsiteY265" fmla="*/ 1176337 h 3905250"/>
                  <a:gd name="connsiteX266" fmla="*/ 3363125 w 5540715"/>
                  <a:gd name="connsiteY266" fmla="*/ 1228725 h 3905250"/>
                  <a:gd name="connsiteX267" fmla="*/ 3353600 w 5540715"/>
                  <a:gd name="connsiteY267" fmla="*/ 1262062 h 3905250"/>
                  <a:gd name="connsiteX268" fmla="*/ 3348837 w 5540715"/>
                  <a:gd name="connsiteY268" fmla="*/ 1281112 h 3905250"/>
                  <a:gd name="connsiteX269" fmla="*/ 3339312 w 5540715"/>
                  <a:gd name="connsiteY269" fmla="*/ 1295400 h 3905250"/>
                  <a:gd name="connsiteX270" fmla="*/ 3329787 w 5540715"/>
                  <a:gd name="connsiteY270" fmla="*/ 1323975 h 3905250"/>
                  <a:gd name="connsiteX271" fmla="*/ 3301212 w 5540715"/>
                  <a:gd name="connsiteY271" fmla="*/ 1357312 h 3905250"/>
                  <a:gd name="connsiteX272" fmla="*/ 3291687 w 5540715"/>
                  <a:gd name="connsiteY272" fmla="*/ 1381125 h 3905250"/>
                  <a:gd name="connsiteX273" fmla="*/ 3248825 w 5540715"/>
                  <a:gd name="connsiteY273" fmla="*/ 1414462 h 3905250"/>
                  <a:gd name="connsiteX274" fmla="*/ 3234537 w 5540715"/>
                  <a:gd name="connsiteY274" fmla="*/ 1433512 h 3905250"/>
                  <a:gd name="connsiteX275" fmla="*/ 3220250 w 5540715"/>
                  <a:gd name="connsiteY275" fmla="*/ 1443037 h 3905250"/>
                  <a:gd name="connsiteX276" fmla="*/ 3172625 w 5540715"/>
                  <a:gd name="connsiteY276" fmla="*/ 1481137 h 3905250"/>
                  <a:gd name="connsiteX277" fmla="*/ 3153575 w 5540715"/>
                  <a:gd name="connsiteY277" fmla="*/ 1495425 h 3905250"/>
                  <a:gd name="connsiteX278" fmla="*/ 3129762 w 5540715"/>
                  <a:gd name="connsiteY278" fmla="*/ 1504950 h 3905250"/>
                  <a:gd name="connsiteX279" fmla="*/ 3110712 w 5540715"/>
                  <a:gd name="connsiteY279" fmla="*/ 1519237 h 3905250"/>
                  <a:gd name="connsiteX280" fmla="*/ 3096425 w 5540715"/>
                  <a:gd name="connsiteY280" fmla="*/ 1533525 h 3905250"/>
                  <a:gd name="connsiteX281" fmla="*/ 3072612 w 5540715"/>
                  <a:gd name="connsiteY281" fmla="*/ 1543050 h 3905250"/>
                  <a:gd name="connsiteX282" fmla="*/ 3058325 w 5540715"/>
                  <a:gd name="connsiteY282" fmla="*/ 1557337 h 3905250"/>
                  <a:gd name="connsiteX283" fmla="*/ 3034512 w 5540715"/>
                  <a:gd name="connsiteY283" fmla="*/ 1566862 h 3905250"/>
                  <a:gd name="connsiteX284" fmla="*/ 3015462 w 5540715"/>
                  <a:gd name="connsiteY284" fmla="*/ 1576387 h 3905250"/>
                  <a:gd name="connsiteX285" fmla="*/ 2967837 w 5540715"/>
                  <a:gd name="connsiteY285" fmla="*/ 1604962 h 3905250"/>
                  <a:gd name="connsiteX286" fmla="*/ 2953550 w 5540715"/>
                  <a:gd name="connsiteY286" fmla="*/ 1614487 h 3905250"/>
                  <a:gd name="connsiteX287" fmla="*/ 2939262 w 5540715"/>
                  <a:gd name="connsiteY287" fmla="*/ 1619250 h 3905250"/>
                  <a:gd name="connsiteX288" fmla="*/ 2910687 w 5540715"/>
                  <a:gd name="connsiteY288" fmla="*/ 1638300 h 3905250"/>
                  <a:gd name="connsiteX289" fmla="*/ 2896400 w 5540715"/>
                  <a:gd name="connsiteY289" fmla="*/ 1652587 h 3905250"/>
                  <a:gd name="connsiteX290" fmla="*/ 2834487 w 5540715"/>
                  <a:gd name="connsiteY290" fmla="*/ 1681162 h 3905250"/>
                  <a:gd name="connsiteX291" fmla="*/ 2791625 w 5540715"/>
                  <a:gd name="connsiteY291" fmla="*/ 1709737 h 3905250"/>
                  <a:gd name="connsiteX292" fmla="*/ 2767812 w 5540715"/>
                  <a:gd name="connsiteY292" fmla="*/ 1719262 h 3905250"/>
                  <a:gd name="connsiteX293" fmla="*/ 2753525 w 5540715"/>
                  <a:gd name="connsiteY293" fmla="*/ 1728787 h 3905250"/>
                  <a:gd name="connsiteX294" fmla="*/ 2739237 w 5540715"/>
                  <a:gd name="connsiteY294" fmla="*/ 1733550 h 3905250"/>
                  <a:gd name="connsiteX295" fmla="*/ 2724950 w 5540715"/>
                  <a:gd name="connsiteY295" fmla="*/ 1743075 h 3905250"/>
                  <a:gd name="connsiteX296" fmla="*/ 2663037 w 5540715"/>
                  <a:gd name="connsiteY296" fmla="*/ 1752600 h 3905250"/>
                  <a:gd name="connsiteX297" fmla="*/ 2596362 w 5540715"/>
                  <a:gd name="connsiteY297" fmla="*/ 1738312 h 3905250"/>
                  <a:gd name="connsiteX298" fmla="*/ 2572550 w 5540715"/>
                  <a:gd name="connsiteY298" fmla="*/ 1728788 h 3905250"/>
                  <a:gd name="connsiteX299" fmla="*/ 2524925 w 5540715"/>
                  <a:gd name="connsiteY299" fmla="*/ 1728787 h 3905250"/>
                  <a:gd name="connsiteX300" fmla="*/ 2470156 w 5540715"/>
                  <a:gd name="connsiteY300" fmla="*/ 1804987 h 3905250"/>
                  <a:gd name="connsiteX301" fmla="*/ 2389193 w 5540715"/>
                  <a:gd name="connsiteY301" fmla="*/ 1881187 h 3905250"/>
                  <a:gd name="connsiteX302" fmla="*/ 2315375 w 5540715"/>
                  <a:gd name="connsiteY302" fmla="*/ 1909762 h 3905250"/>
                  <a:gd name="connsiteX303" fmla="*/ 2253462 w 5540715"/>
                  <a:gd name="connsiteY303" fmla="*/ 1924050 h 3905250"/>
                  <a:gd name="connsiteX304" fmla="*/ 2234412 w 5540715"/>
                  <a:gd name="connsiteY304" fmla="*/ 1943100 h 3905250"/>
                  <a:gd name="connsiteX305" fmla="*/ 2220125 w 5540715"/>
                  <a:gd name="connsiteY305" fmla="*/ 1947862 h 3905250"/>
                  <a:gd name="connsiteX306" fmla="*/ 2186787 w 5540715"/>
                  <a:gd name="connsiteY306" fmla="*/ 1966912 h 3905250"/>
                  <a:gd name="connsiteX307" fmla="*/ 2148687 w 5540715"/>
                  <a:gd name="connsiteY307" fmla="*/ 1985962 h 3905250"/>
                  <a:gd name="connsiteX308" fmla="*/ 2072487 w 5540715"/>
                  <a:gd name="connsiteY308" fmla="*/ 1971675 h 3905250"/>
                  <a:gd name="connsiteX309" fmla="*/ 1996288 w 5540715"/>
                  <a:gd name="connsiteY309" fmla="*/ 1990725 h 3905250"/>
                  <a:gd name="connsiteX310" fmla="*/ 1939137 w 5540715"/>
                  <a:gd name="connsiteY310" fmla="*/ 2047875 h 3905250"/>
                  <a:gd name="connsiteX311" fmla="*/ 1910562 w 5540715"/>
                  <a:gd name="connsiteY311" fmla="*/ 2071687 h 3905250"/>
                  <a:gd name="connsiteX312" fmla="*/ 1886750 w 5540715"/>
                  <a:gd name="connsiteY312" fmla="*/ 2081212 h 3905250"/>
                  <a:gd name="connsiteX313" fmla="*/ 1858175 w 5540715"/>
                  <a:gd name="connsiteY313" fmla="*/ 2100262 h 3905250"/>
                  <a:gd name="connsiteX314" fmla="*/ 1834362 w 5540715"/>
                  <a:gd name="connsiteY314" fmla="*/ 2109787 h 3905250"/>
                  <a:gd name="connsiteX315" fmla="*/ 1815312 w 5540715"/>
                  <a:gd name="connsiteY315" fmla="*/ 2124075 h 3905250"/>
                  <a:gd name="connsiteX316" fmla="*/ 1796262 w 5540715"/>
                  <a:gd name="connsiteY316" fmla="*/ 2133600 h 3905250"/>
                  <a:gd name="connsiteX317" fmla="*/ 1786737 w 5540715"/>
                  <a:gd name="connsiteY317" fmla="*/ 2147887 h 3905250"/>
                  <a:gd name="connsiteX318" fmla="*/ 1772450 w 5540715"/>
                  <a:gd name="connsiteY318" fmla="*/ 2152650 h 3905250"/>
                  <a:gd name="connsiteX319" fmla="*/ 1753400 w 5540715"/>
                  <a:gd name="connsiteY319" fmla="*/ 2166937 h 3905250"/>
                  <a:gd name="connsiteX320" fmla="*/ 1696250 w 5540715"/>
                  <a:gd name="connsiteY320" fmla="*/ 2219325 h 3905250"/>
                  <a:gd name="connsiteX321" fmla="*/ 1672437 w 5540715"/>
                  <a:gd name="connsiteY321" fmla="*/ 2238375 h 3905250"/>
                  <a:gd name="connsiteX322" fmla="*/ 1648625 w 5540715"/>
                  <a:gd name="connsiteY322" fmla="*/ 2252662 h 3905250"/>
                  <a:gd name="connsiteX323" fmla="*/ 1615287 w 5540715"/>
                  <a:gd name="connsiteY323" fmla="*/ 2286000 h 3905250"/>
                  <a:gd name="connsiteX324" fmla="*/ 1591475 w 5540715"/>
                  <a:gd name="connsiteY324" fmla="*/ 2305050 h 3905250"/>
                  <a:gd name="connsiteX325" fmla="*/ 1577187 w 5540715"/>
                  <a:gd name="connsiteY325" fmla="*/ 2314575 h 3905250"/>
                  <a:gd name="connsiteX326" fmla="*/ 1562900 w 5540715"/>
                  <a:gd name="connsiteY326" fmla="*/ 2328862 h 3905250"/>
                  <a:gd name="connsiteX327" fmla="*/ 1558137 w 5540715"/>
                  <a:gd name="connsiteY327" fmla="*/ 2343150 h 3905250"/>
                  <a:gd name="connsiteX328" fmla="*/ 1520037 w 5540715"/>
                  <a:gd name="connsiteY328" fmla="*/ 2366962 h 3905250"/>
                  <a:gd name="connsiteX329" fmla="*/ 1496225 w 5540715"/>
                  <a:gd name="connsiteY329" fmla="*/ 2381250 h 3905250"/>
                  <a:gd name="connsiteX330" fmla="*/ 1477175 w 5540715"/>
                  <a:gd name="connsiteY330" fmla="*/ 2395537 h 3905250"/>
                  <a:gd name="connsiteX331" fmla="*/ 1462887 w 5540715"/>
                  <a:gd name="connsiteY331" fmla="*/ 2400300 h 3905250"/>
                  <a:gd name="connsiteX332" fmla="*/ 1424787 w 5540715"/>
                  <a:gd name="connsiteY332" fmla="*/ 2419350 h 3905250"/>
                  <a:gd name="connsiteX333" fmla="*/ 1405737 w 5540715"/>
                  <a:gd name="connsiteY333" fmla="*/ 2428875 h 3905250"/>
                  <a:gd name="connsiteX334" fmla="*/ 1362875 w 5540715"/>
                  <a:gd name="connsiteY334" fmla="*/ 2462212 h 3905250"/>
                  <a:gd name="connsiteX335" fmla="*/ 1329537 w 5540715"/>
                  <a:gd name="connsiteY335" fmla="*/ 2476500 h 3905250"/>
                  <a:gd name="connsiteX336" fmla="*/ 1310487 w 5540715"/>
                  <a:gd name="connsiteY336" fmla="*/ 2490787 h 3905250"/>
                  <a:gd name="connsiteX337" fmla="*/ 1262862 w 5540715"/>
                  <a:gd name="connsiteY337" fmla="*/ 2514600 h 3905250"/>
                  <a:gd name="connsiteX338" fmla="*/ 1224762 w 5540715"/>
                  <a:gd name="connsiteY338" fmla="*/ 2538412 h 3905250"/>
                  <a:gd name="connsiteX339" fmla="*/ 1210475 w 5540715"/>
                  <a:gd name="connsiteY339" fmla="*/ 2543175 h 3905250"/>
                  <a:gd name="connsiteX340" fmla="*/ 1191425 w 5540715"/>
                  <a:gd name="connsiteY340" fmla="*/ 2557462 h 3905250"/>
                  <a:gd name="connsiteX341" fmla="*/ 1129512 w 5540715"/>
                  <a:gd name="connsiteY341" fmla="*/ 2600325 h 3905250"/>
                  <a:gd name="connsiteX342" fmla="*/ 1100937 w 5540715"/>
                  <a:gd name="connsiteY342" fmla="*/ 2624137 h 3905250"/>
                  <a:gd name="connsiteX343" fmla="*/ 1086650 w 5540715"/>
                  <a:gd name="connsiteY343" fmla="*/ 2638425 h 3905250"/>
                  <a:gd name="connsiteX344" fmla="*/ 1077125 w 5540715"/>
                  <a:gd name="connsiteY344" fmla="*/ 2652712 h 3905250"/>
                  <a:gd name="connsiteX345" fmla="*/ 1053312 w 5540715"/>
                  <a:gd name="connsiteY34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96312 w 5540715"/>
                  <a:gd name="connsiteY78" fmla="*/ 2790825 h 3905250"/>
                  <a:gd name="connsiteX79" fmla="*/ 2172500 w 5540715"/>
                  <a:gd name="connsiteY79" fmla="*/ 2733675 h 3905250"/>
                  <a:gd name="connsiteX80" fmla="*/ 2167737 w 5540715"/>
                  <a:gd name="connsiteY80" fmla="*/ 2709862 h 3905250"/>
                  <a:gd name="connsiteX81" fmla="*/ 2158212 w 5540715"/>
                  <a:gd name="connsiteY81" fmla="*/ 2686050 h 3905250"/>
                  <a:gd name="connsiteX82" fmla="*/ 2153450 w 5540715"/>
                  <a:gd name="connsiteY82" fmla="*/ 2643187 h 3905250"/>
                  <a:gd name="connsiteX83" fmla="*/ 2158212 w 5540715"/>
                  <a:gd name="connsiteY83" fmla="*/ 2586037 h 3905250"/>
                  <a:gd name="connsiteX84" fmla="*/ 2182025 w 5540715"/>
                  <a:gd name="connsiteY84" fmla="*/ 2547937 h 3905250"/>
                  <a:gd name="connsiteX85" fmla="*/ 2215362 w 5540715"/>
                  <a:gd name="connsiteY85" fmla="*/ 2509837 h 3905250"/>
                  <a:gd name="connsiteX86" fmla="*/ 2234412 w 5540715"/>
                  <a:gd name="connsiteY86" fmla="*/ 2490787 h 3905250"/>
                  <a:gd name="connsiteX87" fmla="*/ 2267750 w 5540715"/>
                  <a:gd name="connsiteY87" fmla="*/ 2481262 h 3905250"/>
                  <a:gd name="connsiteX88" fmla="*/ 2291562 w 5540715"/>
                  <a:gd name="connsiteY88" fmla="*/ 2471737 h 3905250"/>
                  <a:gd name="connsiteX89" fmla="*/ 2386812 w 5540715"/>
                  <a:gd name="connsiteY89" fmla="*/ 2462212 h 3905250"/>
                  <a:gd name="connsiteX90" fmla="*/ 2453487 w 5540715"/>
                  <a:gd name="connsiteY90" fmla="*/ 2452687 h 3905250"/>
                  <a:gd name="connsiteX91" fmla="*/ 2510637 w 5540715"/>
                  <a:gd name="connsiteY91" fmla="*/ 2443162 h 3905250"/>
                  <a:gd name="connsiteX92" fmla="*/ 2529687 w 5540715"/>
                  <a:gd name="connsiteY92" fmla="*/ 2433637 h 3905250"/>
                  <a:gd name="connsiteX93" fmla="*/ 2634462 w 5540715"/>
                  <a:gd name="connsiteY93" fmla="*/ 2424112 h 3905250"/>
                  <a:gd name="connsiteX94" fmla="*/ 2767812 w 5540715"/>
                  <a:gd name="connsiteY94" fmla="*/ 2419350 h 3905250"/>
                  <a:gd name="connsiteX95" fmla="*/ 2791625 w 5540715"/>
                  <a:gd name="connsiteY95" fmla="*/ 2414587 h 3905250"/>
                  <a:gd name="connsiteX96" fmla="*/ 2829725 w 5540715"/>
                  <a:gd name="connsiteY96" fmla="*/ 2390775 h 3905250"/>
                  <a:gd name="connsiteX97" fmla="*/ 2848775 w 5540715"/>
                  <a:gd name="connsiteY97" fmla="*/ 2381250 h 3905250"/>
                  <a:gd name="connsiteX98" fmla="*/ 2886875 w 5540715"/>
                  <a:gd name="connsiteY98" fmla="*/ 2352675 h 3905250"/>
                  <a:gd name="connsiteX99" fmla="*/ 2905925 w 5540715"/>
                  <a:gd name="connsiteY99" fmla="*/ 2338387 h 3905250"/>
                  <a:gd name="connsiteX100" fmla="*/ 2920212 w 5540715"/>
                  <a:gd name="connsiteY100" fmla="*/ 2328862 h 3905250"/>
                  <a:gd name="connsiteX101" fmla="*/ 2934500 w 5540715"/>
                  <a:gd name="connsiteY101" fmla="*/ 2314575 h 3905250"/>
                  <a:gd name="connsiteX102" fmla="*/ 2958312 w 5540715"/>
                  <a:gd name="connsiteY102" fmla="*/ 2309812 h 3905250"/>
                  <a:gd name="connsiteX103" fmla="*/ 2982125 w 5540715"/>
                  <a:gd name="connsiteY103" fmla="*/ 2295525 h 3905250"/>
                  <a:gd name="connsiteX104" fmla="*/ 3001175 w 5540715"/>
                  <a:gd name="connsiteY104" fmla="*/ 2281237 h 3905250"/>
                  <a:gd name="connsiteX105" fmla="*/ 3024987 w 5540715"/>
                  <a:gd name="connsiteY105" fmla="*/ 2271712 h 3905250"/>
                  <a:gd name="connsiteX106" fmla="*/ 3063087 w 5540715"/>
                  <a:gd name="connsiteY106" fmla="*/ 2243137 h 3905250"/>
                  <a:gd name="connsiteX107" fmla="*/ 3096425 w 5540715"/>
                  <a:gd name="connsiteY107" fmla="*/ 2224087 h 3905250"/>
                  <a:gd name="connsiteX108" fmla="*/ 3115475 w 5540715"/>
                  <a:gd name="connsiteY108" fmla="*/ 2205037 h 3905250"/>
                  <a:gd name="connsiteX109" fmla="*/ 3153575 w 5540715"/>
                  <a:gd name="connsiteY109" fmla="*/ 2185987 h 3905250"/>
                  <a:gd name="connsiteX110" fmla="*/ 3172625 w 5540715"/>
                  <a:gd name="connsiteY110" fmla="*/ 2171700 h 3905250"/>
                  <a:gd name="connsiteX111" fmla="*/ 3234537 w 5540715"/>
                  <a:gd name="connsiteY111" fmla="*/ 2119312 h 3905250"/>
                  <a:gd name="connsiteX112" fmla="*/ 3296450 w 5540715"/>
                  <a:gd name="connsiteY112" fmla="*/ 2076450 h 3905250"/>
                  <a:gd name="connsiteX113" fmla="*/ 3329787 w 5540715"/>
                  <a:gd name="connsiteY113" fmla="*/ 2052637 h 3905250"/>
                  <a:gd name="connsiteX114" fmla="*/ 3358362 w 5540715"/>
                  <a:gd name="connsiteY114" fmla="*/ 2033587 h 3905250"/>
                  <a:gd name="connsiteX115" fmla="*/ 3420275 w 5540715"/>
                  <a:gd name="connsiteY115" fmla="*/ 1995487 h 3905250"/>
                  <a:gd name="connsiteX116" fmla="*/ 3453612 w 5540715"/>
                  <a:gd name="connsiteY116" fmla="*/ 1981200 h 3905250"/>
                  <a:gd name="connsiteX117" fmla="*/ 3482187 w 5540715"/>
                  <a:gd name="connsiteY117" fmla="*/ 1962150 h 3905250"/>
                  <a:gd name="connsiteX118" fmla="*/ 3534575 w 5540715"/>
                  <a:gd name="connsiteY118" fmla="*/ 1933575 h 3905250"/>
                  <a:gd name="connsiteX119" fmla="*/ 3563150 w 5540715"/>
                  <a:gd name="connsiteY119" fmla="*/ 1914525 h 3905250"/>
                  <a:gd name="connsiteX120" fmla="*/ 3639350 w 5540715"/>
                  <a:gd name="connsiteY120" fmla="*/ 1871662 h 3905250"/>
                  <a:gd name="connsiteX121" fmla="*/ 3686975 w 5540715"/>
                  <a:gd name="connsiteY121" fmla="*/ 1843087 h 3905250"/>
                  <a:gd name="connsiteX122" fmla="*/ 3720312 w 5540715"/>
                  <a:gd name="connsiteY122" fmla="*/ 1824037 h 3905250"/>
                  <a:gd name="connsiteX123" fmla="*/ 3744125 w 5540715"/>
                  <a:gd name="connsiteY123" fmla="*/ 1804987 h 3905250"/>
                  <a:gd name="connsiteX124" fmla="*/ 3772700 w 5540715"/>
                  <a:gd name="connsiteY124" fmla="*/ 1795462 h 3905250"/>
                  <a:gd name="connsiteX125" fmla="*/ 3796512 w 5540715"/>
                  <a:gd name="connsiteY125" fmla="*/ 1776412 h 3905250"/>
                  <a:gd name="connsiteX126" fmla="*/ 3829850 w 5540715"/>
                  <a:gd name="connsiteY126" fmla="*/ 1762125 h 3905250"/>
                  <a:gd name="connsiteX127" fmla="*/ 3858425 w 5540715"/>
                  <a:gd name="connsiteY127" fmla="*/ 1747837 h 3905250"/>
                  <a:gd name="connsiteX128" fmla="*/ 3882237 w 5540715"/>
                  <a:gd name="connsiteY128" fmla="*/ 1733550 h 3905250"/>
                  <a:gd name="connsiteX129" fmla="*/ 3929862 w 5540715"/>
                  <a:gd name="connsiteY129" fmla="*/ 1714500 h 3905250"/>
                  <a:gd name="connsiteX130" fmla="*/ 3958437 w 5540715"/>
                  <a:gd name="connsiteY130" fmla="*/ 1695450 h 3905250"/>
                  <a:gd name="connsiteX131" fmla="*/ 3977487 w 5540715"/>
                  <a:gd name="connsiteY131" fmla="*/ 1681162 h 3905250"/>
                  <a:gd name="connsiteX132" fmla="*/ 4029875 w 5540715"/>
                  <a:gd name="connsiteY132" fmla="*/ 1657350 h 3905250"/>
                  <a:gd name="connsiteX133" fmla="*/ 4082262 w 5540715"/>
                  <a:gd name="connsiteY133" fmla="*/ 1614487 h 3905250"/>
                  <a:gd name="connsiteX134" fmla="*/ 4139412 w 5540715"/>
                  <a:gd name="connsiteY134" fmla="*/ 1576387 h 3905250"/>
                  <a:gd name="connsiteX135" fmla="*/ 4167987 w 5540715"/>
                  <a:gd name="connsiteY135" fmla="*/ 1557337 h 3905250"/>
                  <a:gd name="connsiteX136" fmla="*/ 4196562 w 5540715"/>
                  <a:gd name="connsiteY136" fmla="*/ 1538287 h 3905250"/>
                  <a:gd name="connsiteX137" fmla="*/ 4253712 w 5540715"/>
                  <a:gd name="connsiteY137" fmla="*/ 1509712 h 3905250"/>
                  <a:gd name="connsiteX138" fmla="*/ 4277525 w 5540715"/>
                  <a:gd name="connsiteY138" fmla="*/ 1500187 h 3905250"/>
                  <a:gd name="connsiteX139" fmla="*/ 4296575 w 5540715"/>
                  <a:gd name="connsiteY139" fmla="*/ 1490662 h 3905250"/>
                  <a:gd name="connsiteX140" fmla="*/ 4325150 w 5540715"/>
                  <a:gd name="connsiteY140" fmla="*/ 1485900 h 3905250"/>
                  <a:gd name="connsiteX141" fmla="*/ 4353725 w 5540715"/>
                  <a:gd name="connsiteY141" fmla="*/ 1476375 h 3905250"/>
                  <a:gd name="connsiteX142" fmla="*/ 4491837 w 5540715"/>
                  <a:gd name="connsiteY142" fmla="*/ 1481137 h 3905250"/>
                  <a:gd name="connsiteX143" fmla="*/ 4510887 w 5540715"/>
                  <a:gd name="connsiteY143" fmla="*/ 1495425 h 3905250"/>
                  <a:gd name="connsiteX144" fmla="*/ 4568037 w 5540715"/>
                  <a:gd name="connsiteY144" fmla="*/ 1528762 h 3905250"/>
                  <a:gd name="connsiteX145" fmla="*/ 4615662 w 5540715"/>
                  <a:gd name="connsiteY145" fmla="*/ 1571625 h 3905250"/>
                  <a:gd name="connsiteX146" fmla="*/ 4629950 w 5540715"/>
                  <a:gd name="connsiteY146" fmla="*/ 1590675 h 3905250"/>
                  <a:gd name="connsiteX147" fmla="*/ 4629950 w 5540715"/>
                  <a:gd name="connsiteY147" fmla="*/ 1690687 h 3905250"/>
                  <a:gd name="connsiteX148" fmla="*/ 4610900 w 5540715"/>
                  <a:gd name="connsiteY148" fmla="*/ 1724025 h 3905250"/>
                  <a:gd name="connsiteX149" fmla="*/ 4587087 w 5540715"/>
                  <a:gd name="connsiteY149" fmla="*/ 1785937 h 3905250"/>
                  <a:gd name="connsiteX150" fmla="*/ 4577562 w 5540715"/>
                  <a:gd name="connsiteY150" fmla="*/ 1809750 h 3905250"/>
                  <a:gd name="connsiteX151" fmla="*/ 4572800 w 5540715"/>
                  <a:gd name="connsiteY151" fmla="*/ 1828800 h 3905250"/>
                  <a:gd name="connsiteX152" fmla="*/ 4563275 w 5540715"/>
                  <a:gd name="connsiteY152" fmla="*/ 1876425 h 3905250"/>
                  <a:gd name="connsiteX153" fmla="*/ 4558512 w 5540715"/>
                  <a:gd name="connsiteY153" fmla="*/ 1909762 h 3905250"/>
                  <a:gd name="connsiteX154" fmla="*/ 4553750 w 5540715"/>
                  <a:gd name="connsiteY154" fmla="*/ 1938337 h 3905250"/>
                  <a:gd name="connsiteX155" fmla="*/ 4572800 w 5540715"/>
                  <a:gd name="connsiteY155" fmla="*/ 2133600 h 3905250"/>
                  <a:gd name="connsiteX156" fmla="*/ 4601375 w 5540715"/>
                  <a:gd name="connsiteY156" fmla="*/ 2162175 h 3905250"/>
                  <a:gd name="connsiteX157" fmla="*/ 4620425 w 5540715"/>
                  <a:gd name="connsiteY157" fmla="*/ 2166937 h 3905250"/>
                  <a:gd name="connsiteX158" fmla="*/ 4644237 w 5540715"/>
                  <a:gd name="connsiteY158" fmla="*/ 2181225 h 3905250"/>
                  <a:gd name="connsiteX159" fmla="*/ 4663287 w 5540715"/>
                  <a:gd name="connsiteY159" fmla="*/ 2185987 h 3905250"/>
                  <a:gd name="connsiteX160" fmla="*/ 4715675 w 5540715"/>
                  <a:gd name="connsiteY160" fmla="*/ 2195512 h 3905250"/>
                  <a:gd name="connsiteX161" fmla="*/ 4829975 w 5540715"/>
                  <a:gd name="connsiteY161" fmla="*/ 2185987 h 3905250"/>
                  <a:gd name="connsiteX162" fmla="*/ 4863312 w 5540715"/>
                  <a:gd name="connsiteY162" fmla="*/ 2166937 h 3905250"/>
                  <a:gd name="connsiteX163" fmla="*/ 4915700 w 5540715"/>
                  <a:gd name="connsiteY163" fmla="*/ 2147887 h 3905250"/>
                  <a:gd name="connsiteX164" fmla="*/ 4934750 w 5540715"/>
                  <a:gd name="connsiteY164" fmla="*/ 2133600 h 3905250"/>
                  <a:gd name="connsiteX165" fmla="*/ 4949037 w 5540715"/>
                  <a:gd name="connsiteY165" fmla="*/ 2128837 h 3905250"/>
                  <a:gd name="connsiteX166" fmla="*/ 4963325 w 5540715"/>
                  <a:gd name="connsiteY166" fmla="*/ 2114550 h 3905250"/>
                  <a:gd name="connsiteX167" fmla="*/ 4982375 w 5540715"/>
                  <a:gd name="connsiteY167" fmla="*/ 2100262 h 3905250"/>
                  <a:gd name="connsiteX168" fmla="*/ 5010950 w 5540715"/>
                  <a:gd name="connsiteY168" fmla="*/ 2081212 h 3905250"/>
                  <a:gd name="connsiteX169" fmla="*/ 5053812 w 5540715"/>
                  <a:gd name="connsiteY169" fmla="*/ 2038350 h 3905250"/>
                  <a:gd name="connsiteX170" fmla="*/ 5077625 w 5540715"/>
                  <a:gd name="connsiteY170" fmla="*/ 2019300 h 3905250"/>
                  <a:gd name="connsiteX171" fmla="*/ 5096675 w 5540715"/>
                  <a:gd name="connsiteY171" fmla="*/ 2000250 h 3905250"/>
                  <a:gd name="connsiteX172" fmla="*/ 5125250 w 5540715"/>
                  <a:gd name="connsiteY172" fmla="*/ 1981200 h 3905250"/>
                  <a:gd name="connsiteX173" fmla="*/ 5172875 w 5540715"/>
                  <a:gd name="connsiteY173" fmla="*/ 1943100 h 3905250"/>
                  <a:gd name="connsiteX174" fmla="*/ 5210975 w 5540715"/>
                  <a:gd name="connsiteY174" fmla="*/ 1909762 h 3905250"/>
                  <a:gd name="connsiteX175" fmla="*/ 5220500 w 5540715"/>
                  <a:gd name="connsiteY175" fmla="*/ 1895475 h 3905250"/>
                  <a:gd name="connsiteX176" fmla="*/ 5234787 w 5540715"/>
                  <a:gd name="connsiteY176" fmla="*/ 1876425 h 3905250"/>
                  <a:gd name="connsiteX177" fmla="*/ 5253837 w 5540715"/>
                  <a:gd name="connsiteY177" fmla="*/ 1838325 h 3905250"/>
                  <a:gd name="connsiteX178" fmla="*/ 5282412 w 5540715"/>
                  <a:gd name="connsiteY178" fmla="*/ 1790700 h 3905250"/>
                  <a:gd name="connsiteX179" fmla="*/ 5287175 w 5540715"/>
                  <a:gd name="connsiteY179" fmla="*/ 1771650 h 3905250"/>
                  <a:gd name="connsiteX180" fmla="*/ 5306225 w 5540715"/>
                  <a:gd name="connsiteY180" fmla="*/ 1743075 h 3905250"/>
                  <a:gd name="connsiteX181" fmla="*/ 5320512 w 5540715"/>
                  <a:gd name="connsiteY181" fmla="*/ 1709737 h 3905250"/>
                  <a:gd name="connsiteX182" fmla="*/ 5334800 w 5540715"/>
                  <a:gd name="connsiteY182" fmla="*/ 1695450 h 3905250"/>
                  <a:gd name="connsiteX183" fmla="*/ 5358612 w 5540715"/>
                  <a:gd name="connsiteY183" fmla="*/ 1647825 h 3905250"/>
                  <a:gd name="connsiteX184" fmla="*/ 5391950 w 5540715"/>
                  <a:gd name="connsiteY184" fmla="*/ 1581150 h 3905250"/>
                  <a:gd name="connsiteX185" fmla="*/ 5439575 w 5540715"/>
                  <a:gd name="connsiteY185" fmla="*/ 1452562 h 3905250"/>
                  <a:gd name="connsiteX186" fmla="*/ 5449100 w 5540715"/>
                  <a:gd name="connsiteY186" fmla="*/ 1414462 h 3905250"/>
                  <a:gd name="connsiteX187" fmla="*/ 5453862 w 5540715"/>
                  <a:gd name="connsiteY187" fmla="*/ 1381125 h 3905250"/>
                  <a:gd name="connsiteX188" fmla="*/ 5463387 w 5540715"/>
                  <a:gd name="connsiteY188" fmla="*/ 1181100 h 3905250"/>
                  <a:gd name="connsiteX189" fmla="*/ 5468150 w 5540715"/>
                  <a:gd name="connsiteY189" fmla="*/ 1157287 h 3905250"/>
                  <a:gd name="connsiteX190" fmla="*/ 5472912 w 5540715"/>
                  <a:gd name="connsiteY190" fmla="*/ 1128712 h 3905250"/>
                  <a:gd name="connsiteX191" fmla="*/ 5477675 w 5540715"/>
                  <a:gd name="connsiteY191" fmla="*/ 1095375 h 3905250"/>
                  <a:gd name="connsiteX192" fmla="*/ 5487200 w 5540715"/>
                  <a:gd name="connsiteY192" fmla="*/ 1066800 h 3905250"/>
                  <a:gd name="connsiteX193" fmla="*/ 5501487 w 5540715"/>
                  <a:gd name="connsiteY193" fmla="*/ 981075 h 3905250"/>
                  <a:gd name="connsiteX194" fmla="*/ 5501487 w 5540715"/>
                  <a:gd name="connsiteY194" fmla="*/ 981075 h 3905250"/>
                  <a:gd name="connsiteX195" fmla="*/ 5511012 w 5540715"/>
                  <a:gd name="connsiteY195" fmla="*/ 923925 h 3905250"/>
                  <a:gd name="connsiteX196" fmla="*/ 5515775 w 5540715"/>
                  <a:gd name="connsiteY196" fmla="*/ 890587 h 3905250"/>
                  <a:gd name="connsiteX197" fmla="*/ 5525300 w 5540715"/>
                  <a:gd name="connsiteY197" fmla="*/ 833437 h 3905250"/>
                  <a:gd name="connsiteX198" fmla="*/ 5530062 w 5540715"/>
                  <a:gd name="connsiteY198" fmla="*/ 804862 h 3905250"/>
                  <a:gd name="connsiteX199" fmla="*/ 5534825 w 5540715"/>
                  <a:gd name="connsiteY199" fmla="*/ 738187 h 3905250"/>
                  <a:gd name="connsiteX200" fmla="*/ 5520537 w 5540715"/>
                  <a:gd name="connsiteY200" fmla="*/ 466725 h 3905250"/>
                  <a:gd name="connsiteX201" fmla="*/ 5511012 w 5540715"/>
                  <a:gd name="connsiteY201" fmla="*/ 442912 h 3905250"/>
                  <a:gd name="connsiteX202" fmla="*/ 5491962 w 5540715"/>
                  <a:gd name="connsiteY202" fmla="*/ 390525 h 3905250"/>
                  <a:gd name="connsiteX203" fmla="*/ 5477675 w 5540715"/>
                  <a:gd name="connsiteY203" fmla="*/ 366712 h 3905250"/>
                  <a:gd name="connsiteX204" fmla="*/ 5453862 w 5540715"/>
                  <a:gd name="connsiteY204" fmla="*/ 347662 h 3905250"/>
                  <a:gd name="connsiteX205" fmla="*/ 5420525 w 5540715"/>
                  <a:gd name="connsiteY205" fmla="*/ 309562 h 3905250"/>
                  <a:gd name="connsiteX206" fmla="*/ 5401475 w 5540715"/>
                  <a:gd name="connsiteY206" fmla="*/ 300037 h 3905250"/>
                  <a:gd name="connsiteX207" fmla="*/ 5391950 w 5540715"/>
                  <a:gd name="connsiteY207" fmla="*/ 280987 h 3905250"/>
                  <a:gd name="connsiteX208" fmla="*/ 5358612 w 5540715"/>
                  <a:gd name="connsiteY208" fmla="*/ 257175 h 3905250"/>
                  <a:gd name="connsiteX209" fmla="*/ 5325275 w 5540715"/>
                  <a:gd name="connsiteY209" fmla="*/ 223837 h 3905250"/>
                  <a:gd name="connsiteX210" fmla="*/ 5244312 w 5540715"/>
                  <a:gd name="connsiteY210" fmla="*/ 133350 h 3905250"/>
                  <a:gd name="connsiteX211" fmla="*/ 5201450 w 5540715"/>
                  <a:gd name="connsiteY211" fmla="*/ 85725 h 3905250"/>
                  <a:gd name="connsiteX212" fmla="*/ 5163350 w 5540715"/>
                  <a:gd name="connsiteY212" fmla="*/ 71437 h 3905250"/>
                  <a:gd name="connsiteX213" fmla="*/ 5087150 w 5540715"/>
                  <a:gd name="connsiteY213" fmla="*/ 42862 h 3905250"/>
                  <a:gd name="connsiteX214" fmla="*/ 5039525 w 5540715"/>
                  <a:gd name="connsiteY214" fmla="*/ 23812 h 3905250"/>
                  <a:gd name="connsiteX215" fmla="*/ 5006187 w 5540715"/>
                  <a:gd name="connsiteY215" fmla="*/ 19050 h 3905250"/>
                  <a:gd name="connsiteX216" fmla="*/ 4982375 w 5540715"/>
                  <a:gd name="connsiteY216" fmla="*/ 9525 h 3905250"/>
                  <a:gd name="connsiteX217" fmla="*/ 4915700 w 5540715"/>
                  <a:gd name="connsiteY217" fmla="*/ 4762 h 3905250"/>
                  <a:gd name="connsiteX218" fmla="*/ 4858550 w 5540715"/>
                  <a:gd name="connsiteY218" fmla="*/ 0 h 3905250"/>
                  <a:gd name="connsiteX219" fmla="*/ 4749012 w 5540715"/>
                  <a:gd name="connsiteY219" fmla="*/ 14287 h 3905250"/>
                  <a:gd name="connsiteX220" fmla="*/ 4725200 w 5540715"/>
                  <a:gd name="connsiteY220" fmla="*/ 19050 h 3905250"/>
                  <a:gd name="connsiteX221" fmla="*/ 4668050 w 5540715"/>
                  <a:gd name="connsiteY221" fmla="*/ 42862 h 3905250"/>
                  <a:gd name="connsiteX222" fmla="*/ 4629950 w 5540715"/>
                  <a:gd name="connsiteY222" fmla="*/ 57150 h 3905250"/>
                  <a:gd name="connsiteX223" fmla="*/ 4548987 w 5540715"/>
                  <a:gd name="connsiteY223" fmla="*/ 104775 h 3905250"/>
                  <a:gd name="connsiteX224" fmla="*/ 4529937 w 5540715"/>
                  <a:gd name="connsiteY224" fmla="*/ 128587 h 3905250"/>
                  <a:gd name="connsiteX225" fmla="*/ 4510887 w 5540715"/>
                  <a:gd name="connsiteY225" fmla="*/ 147637 h 3905250"/>
                  <a:gd name="connsiteX226" fmla="*/ 4491837 w 5540715"/>
                  <a:gd name="connsiteY226" fmla="*/ 176212 h 3905250"/>
                  <a:gd name="connsiteX227" fmla="*/ 4458500 w 5540715"/>
                  <a:gd name="connsiteY227" fmla="*/ 247650 h 3905250"/>
                  <a:gd name="connsiteX228" fmla="*/ 4439450 w 5540715"/>
                  <a:gd name="connsiteY228" fmla="*/ 304800 h 3905250"/>
                  <a:gd name="connsiteX229" fmla="*/ 4420400 w 5540715"/>
                  <a:gd name="connsiteY229" fmla="*/ 366712 h 3905250"/>
                  <a:gd name="connsiteX230" fmla="*/ 4415637 w 5540715"/>
                  <a:gd name="connsiteY230" fmla="*/ 400050 h 3905250"/>
                  <a:gd name="connsiteX231" fmla="*/ 4406112 w 5540715"/>
                  <a:gd name="connsiteY231" fmla="*/ 423862 h 3905250"/>
                  <a:gd name="connsiteX232" fmla="*/ 4401350 w 5540715"/>
                  <a:gd name="connsiteY232" fmla="*/ 457200 h 3905250"/>
                  <a:gd name="connsiteX233" fmla="*/ 4391825 w 5540715"/>
                  <a:gd name="connsiteY233" fmla="*/ 519112 h 3905250"/>
                  <a:gd name="connsiteX234" fmla="*/ 4425162 w 5540715"/>
                  <a:gd name="connsiteY234" fmla="*/ 685800 h 3905250"/>
                  <a:gd name="connsiteX235" fmla="*/ 4434687 w 5540715"/>
                  <a:gd name="connsiteY235" fmla="*/ 728662 h 3905250"/>
                  <a:gd name="connsiteX236" fmla="*/ 4444212 w 5540715"/>
                  <a:gd name="connsiteY236" fmla="*/ 752475 h 3905250"/>
                  <a:gd name="connsiteX237" fmla="*/ 4439450 w 5540715"/>
                  <a:gd name="connsiteY237" fmla="*/ 819150 h 3905250"/>
                  <a:gd name="connsiteX238" fmla="*/ 4396587 w 5540715"/>
                  <a:gd name="connsiteY238" fmla="*/ 852487 h 3905250"/>
                  <a:gd name="connsiteX239" fmla="*/ 4382300 w 5540715"/>
                  <a:gd name="connsiteY239" fmla="*/ 866775 h 3905250"/>
                  <a:gd name="connsiteX240" fmla="*/ 4363250 w 5540715"/>
                  <a:gd name="connsiteY240" fmla="*/ 876300 h 3905250"/>
                  <a:gd name="connsiteX241" fmla="*/ 4329912 w 5540715"/>
                  <a:gd name="connsiteY241" fmla="*/ 900112 h 3905250"/>
                  <a:gd name="connsiteX242" fmla="*/ 4315625 w 5540715"/>
                  <a:gd name="connsiteY242" fmla="*/ 909637 h 3905250"/>
                  <a:gd name="connsiteX243" fmla="*/ 4296575 w 5540715"/>
                  <a:gd name="connsiteY243" fmla="*/ 923925 h 3905250"/>
                  <a:gd name="connsiteX244" fmla="*/ 4277525 w 5540715"/>
                  <a:gd name="connsiteY244" fmla="*/ 928687 h 3905250"/>
                  <a:gd name="connsiteX245" fmla="*/ 4248950 w 5540715"/>
                  <a:gd name="connsiteY245" fmla="*/ 938212 h 3905250"/>
                  <a:gd name="connsiteX246" fmla="*/ 4229900 w 5540715"/>
                  <a:gd name="connsiteY246" fmla="*/ 942975 h 3905250"/>
                  <a:gd name="connsiteX247" fmla="*/ 4215612 w 5540715"/>
                  <a:gd name="connsiteY247" fmla="*/ 947737 h 3905250"/>
                  <a:gd name="connsiteX248" fmla="*/ 4158462 w 5540715"/>
                  <a:gd name="connsiteY248" fmla="*/ 957262 h 3905250"/>
                  <a:gd name="connsiteX249" fmla="*/ 4120362 w 5540715"/>
                  <a:gd name="connsiteY249" fmla="*/ 966787 h 3905250"/>
                  <a:gd name="connsiteX250" fmla="*/ 4091787 w 5540715"/>
                  <a:gd name="connsiteY250" fmla="*/ 976312 h 3905250"/>
                  <a:gd name="connsiteX251" fmla="*/ 4067975 w 5540715"/>
                  <a:gd name="connsiteY251" fmla="*/ 985837 h 3905250"/>
                  <a:gd name="connsiteX252" fmla="*/ 4034637 w 5540715"/>
                  <a:gd name="connsiteY252" fmla="*/ 990600 h 3905250"/>
                  <a:gd name="connsiteX253" fmla="*/ 3967962 w 5540715"/>
                  <a:gd name="connsiteY253" fmla="*/ 1009650 h 3905250"/>
                  <a:gd name="connsiteX254" fmla="*/ 3939387 w 5540715"/>
                  <a:gd name="connsiteY254" fmla="*/ 1019175 h 3905250"/>
                  <a:gd name="connsiteX255" fmla="*/ 3906050 w 5540715"/>
                  <a:gd name="connsiteY255" fmla="*/ 1023937 h 3905250"/>
                  <a:gd name="connsiteX256" fmla="*/ 3744125 w 5540715"/>
                  <a:gd name="connsiteY256" fmla="*/ 1019175 h 3905250"/>
                  <a:gd name="connsiteX257" fmla="*/ 3715550 w 5540715"/>
                  <a:gd name="connsiteY257" fmla="*/ 1014412 h 3905250"/>
                  <a:gd name="connsiteX258" fmla="*/ 3677450 w 5540715"/>
                  <a:gd name="connsiteY258" fmla="*/ 1009650 h 3905250"/>
                  <a:gd name="connsiteX259" fmla="*/ 3548862 w 5540715"/>
                  <a:gd name="connsiteY259" fmla="*/ 1023937 h 3905250"/>
                  <a:gd name="connsiteX260" fmla="*/ 3506000 w 5540715"/>
                  <a:gd name="connsiteY260" fmla="*/ 1052512 h 3905250"/>
                  <a:gd name="connsiteX261" fmla="*/ 3486950 w 5540715"/>
                  <a:gd name="connsiteY261" fmla="*/ 1071562 h 3905250"/>
                  <a:gd name="connsiteX262" fmla="*/ 3463137 w 5540715"/>
                  <a:gd name="connsiteY262" fmla="*/ 1090612 h 3905250"/>
                  <a:gd name="connsiteX263" fmla="*/ 3425037 w 5540715"/>
                  <a:gd name="connsiteY263" fmla="*/ 1128712 h 3905250"/>
                  <a:gd name="connsiteX264" fmla="*/ 3396462 w 5540715"/>
                  <a:gd name="connsiteY264" fmla="*/ 1176337 h 3905250"/>
                  <a:gd name="connsiteX265" fmla="*/ 3363125 w 5540715"/>
                  <a:gd name="connsiteY265" fmla="*/ 1228725 h 3905250"/>
                  <a:gd name="connsiteX266" fmla="*/ 3353600 w 5540715"/>
                  <a:gd name="connsiteY266" fmla="*/ 1262062 h 3905250"/>
                  <a:gd name="connsiteX267" fmla="*/ 3348837 w 5540715"/>
                  <a:gd name="connsiteY267" fmla="*/ 1281112 h 3905250"/>
                  <a:gd name="connsiteX268" fmla="*/ 3339312 w 5540715"/>
                  <a:gd name="connsiteY268" fmla="*/ 1295400 h 3905250"/>
                  <a:gd name="connsiteX269" fmla="*/ 3329787 w 5540715"/>
                  <a:gd name="connsiteY269" fmla="*/ 1323975 h 3905250"/>
                  <a:gd name="connsiteX270" fmla="*/ 3301212 w 5540715"/>
                  <a:gd name="connsiteY270" fmla="*/ 1357312 h 3905250"/>
                  <a:gd name="connsiteX271" fmla="*/ 3291687 w 5540715"/>
                  <a:gd name="connsiteY271" fmla="*/ 1381125 h 3905250"/>
                  <a:gd name="connsiteX272" fmla="*/ 3248825 w 5540715"/>
                  <a:gd name="connsiteY272" fmla="*/ 1414462 h 3905250"/>
                  <a:gd name="connsiteX273" fmla="*/ 3234537 w 5540715"/>
                  <a:gd name="connsiteY273" fmla="*/ 1433512 h 3905250"/>
                  <a:gd name="connsiteX274" fmla="*/ 3220250 w 5540715"/>
                  <a:gd name="connsiteY274" fmla="*/ 1443037 h 3905250"/>
                  <a:gd name="connsiteX275" fmla="*/ 3172625 w 5540715"/>
                  <a:gd name="connsiteY275" fmla="*/ 1481137 h 3905250"/>
                  <a:gd name="connsiteX276" fmla="*/ 3153575 w 5540715"/>
                  <a:gd name="connsiteY276" fmla="*/ 1495425 h 3905250"/>
                  <a:gd name="connsiteX277" fmla="*/ 3129762 w 5540715"/>
                  <a:gd name="connsiteY277" fmla="*/ 1504950 h 3905250"/>
                  <a:gd name="connsiteX278" fmla="*/ 3110712 w 5540715"/>
                  <a:gd name="connsiteY278" fmla="*/ 1519237 h 3905250"/>
                  <a:gd name="connsiteX279" fmla="*/ 3096425 w 5540715"/>
                  <a:gd name="connsiteY279" fmla="*/ 1533525 h 3905250"/>
                  <a:gd name="connsiteX280" fmla="*/ 3072612 w 5540715"/>
                  <a:gd name="connsiteY280" fmla="*/ 1543050 h 3905250"/>
                  <a:gd name="connsiteX281" fmla="*/ 3058325 w 5540715"/>
                  <a:gd name="connsiteY281" fmla="*/ 1557337 h 3905250"/>
                  <a:gd name="connsiteX282" fmla="*/ 3034512 w 5540715"/>
                  <a:gd name="connsiteY282" fmla="*/ 1566862 h 3905250"/>
                  <a:gd name="connsiteX283" fmla="*/ 3015462 w 5540715"/>
                  <a:gd name="connsiteY283" fmla="*/ 1576387 h 3905250"/>
                  <a:gd name="connsiteX284" fmla="*/ 2967837 w 5540715"/>
                  <a:gd name="connsiteY284" fmla="*/ 1604962 h 3905250"/>
                  <a:gd name="connsiteX285" fmla="*/ 2953550 w 5540715"/>
                  <a:gd name="connsiteY285" fmla="*/ 1614487 h 3905250"/>
                  <a:gd name="connsiteX286" fmla="*/ 2939262 w 5540715"/>
                  <a:gd name="connsiteY286" fmla="*/ 1619250 h 3905250"/>
                  <a:gd name="connsiteX287" fmla="*/ 2910687 w 5540715"/>
                  <a:gd name="connsiteY287" fmla="*/ 1638300 h 3905250"/>
                  <a:gd name="connsiteX288" fmla="*/ 2896400 w 5540715"/>
                  <a:gd name="connsiteY288" fmla="*/ 1652587 h 3905250"/>
                  <a:gd name="connsiteX289" fmla="*/ 2834487 w 5540715"/>
                  <a:gd name="connsiteY289" fmla="*/ 1681162 h 3905250"/>
                  <a:gd name="connsiteX290" fmla="*/ 2791625 w 5540715"/>
                  <a:gd name="connsiteY290" fmla="*/ 1709737 h 3905250"/>
                  <a:gd name="connsiteX291" fmla="*/ 2767812 w 5540715"/>
                  <a:gd name="connsiteY291" fmla="*/ 1719262 h 3905250"/>
                  <a:gd name="connsiteX292" fmla="*/ 2753525 w 5540715"/>
                  <a:gd name="connsiteY292" fmla="*/ 1728787 h 3905250"/>
                  <a:gd name="connsiteX293" fmla="*/ 2739237 w 5540715"/>
                  <a:gd name="connsiteY293" fmla="*/ 1733550 h 3905250"/>
                  <a:gd name="connsiteX294" fmla="*/ 2724950 w 5540715"/>
                  <a:gd name="connsiteY294" fmla="*/ 1743075 h 3905250"/>
                  <a:gd name="connsiteX295" fmla="*/ 2663037 w 5540715"/>
                  <a:gd name="connsiteY295" fmla="*/ 1752600 h 3905250"/>
                  <a:gd name="connsiteX296" fmla="*/ 2596362 w 5540715"/>
                  <a:gd name="connsiteY296" fmla="*/ 1738312 h 3905250"/>
                  <a:gd name="connsiteX297" fmla="*/ 2572550 w 5540715"/>
                  <a:gd name="connsiteY297" fmla="*/ 1728788 h 3905250"/>
                  <a:gd name="connsiteX298" fmla="*/ 2524925 w 5540715"/>
                  <a:gd name="connsiteY298" fmla="*/ 1728787 h 3905250"/>
                  <a:gd name="connsiteX299" fmla="*/ 2470156 w 5540715"/>
                  <a:gd name="connsiteY299" fmla="*/ 1804987 h 3905250"/>
                  <a:gd name="connsiteX300" fmla="*/ 2389193 w 5540715"/>
                  <a:gd name="connsiteY300" fmla="*/ 1881187 h 3905250"/>
                  <a:gd name="connsiteX301" fmla="*/ 2315375 w 5540715"/>
                  <a:gd name="connsiteY301" fmla="*/ 1909762 h 3905250"/>
                  <a:gd name="connsiteX302" fmla="*/ 2253462 w 5540715"/>
                  <a:gd name="connsiteY302" fmla="*/ 1924050 h 3905250"/>
                  <a:gd name="connsiteX303" fmla="*/ 2234412 w 5540715"/>
                  <a:gd name="connsiteY303" fmla="*/ 1943100 h 3905250"/>
                  <a:gd name="connsiteX304" fmla="*/ 2220125 w 5540715"/>
                  <a:gd name="connsiteY304" fmla="*/ 1947862 h 3905250"/>
                  <a:gd name="connsiteX305" fmla="*/ 2186787 w 5540715"/>
                  <a:gd name="connsiteY305" fmla="*/ 1966912 h 3905250"/>
                  <a:gd name="connsiteX306" fmla="*/ 2148687 w 5540715"/>
                  <a:gd name="connsiteY306" fmla="*/ 1985962 h 3905250"/>
                  <a:gd name="connsiteX307" fmla="*/ 2072487 w 5540715"/>
                  <a:gd name="connsiteY307" fmla="*/ 1971675 h 3905250"/>
                  <a:gd name="connsiteX308" fmla="*/ 1996288 w 5540715"/>
                  <a:gd name="connsiteY308" fmla="*/ 1990725 h 3905250"/>
                  <a:gd name="connsiteX309" fmla="*/ 1939137 w 5540715"/>
                  <a:gd name="connsiteY309" fmla="*/ 2047875 h 3905250"/>
                  <a:gd name="connsiteX310" fmla="*/ 1910562 w 5540715"/>
                  <a:gd name="connsiteY310" fmla="*/ 2071687 h 3905250"/>
                  <a:gd name="connsiteX311" fmla="*/ 1886750 w 5540715"/>
                  <a:gd name="connsiteY311" fmla="*/ 2081212 h 3905250"/>
                  <a:gd name="connsiteX312" fmla="*/ 1858175 w 5540715"/>
                  <a:gd name="connsiteY312" fmla="*/ 2100262 h 3905250"/>
                  <a:gd name="connsiteX313" fmla="*/ 1834362 w 5540715"/>
                  <a:gd name="connsiteY313" fmla="*/ 2109787 h 3905250"/>
                  <a:gd name="connsiteX314" fmla="*/ 1815312 w 5540715"/>
                  <a:gd name="connsiteY314" fmla="*/ 2124075 h 3905250"/>
                  <a:gd name="connsiteX315" fmla="*/ 1796262 w 5540715"/>
                  <a:gd name="connsiteY315" fmla="*/ 2133600 h 3905250"/>
                  <a:gd name="connsiteX316" fmla="*/ 1786737 w 5540715"/>
                  <a:gd name="connsiteY316" fmla="*/ 2147887 h 3905250"/>
                  <a:gd name="connsiteX317" fmla="*/ 1772450 w 5540715"/>
                  <a:gd name="connsiteY317" fmla="*/ 2152650 h 3905250"/>
                  <a:gd name="connsiteX318" fmla="*/ 1753400 w 5540715"/>
                  <a:gd name="connsiteY318" fmla="*/ 2166937 h 3905250"/>
                  <a:gd name="connsiteX319" fmla="*/ 1696250 w 5540715"/>
                  <a:gd name="connsiteY319" fmla="*/ 2219325 h 3905250"/>
                  <a:gd name="connsiteX320" fmla="*/ 1672437 w 5540715"/>
                  <a:gd name="connsiteY320" fmla="*/ 2238375 h 3905250"/>
                  <a:gd name="connsiteX321" fmla="*/ 1648625 w 5540715"/>
                  <a:gd name="connsiteY321" fmla="*/ 2252662 h 3905250"/>
                  <a:gd name="connsiteX322" fmla="*/ 1615287 w 5540715"/>
                  <a:gd name="connsiteY322" fmla="*/ 2286000 h 3905250"/>
                  <a:gd name="connsiteX323" fmla="*/ 1591475 w 5540715"/>
                  <a:gd name="connsiteY323" fmla="*/ 2305050 h 3905250"/>
                  <a:gd name="connsiteX324" fmla="*/ 1577187 w 5540715"/>
                  <a:gd name="connsiteY324" fmla="*/ 2314575 h 3905250"/>
                  <a:gd name="connsiteX325" fmla="*/ 1562900 w 5540715"/>
                  <a:gd name="connsiteY325" fmla="*/ 2328862 h 3905250"/>
                  <a:gd name="connsiteX326" fmla="*/ 1558137 w 5540715"/>
                  <a:gd name="connsiteY326" fmla="*/ 2343150 h 3905250"/>
                  <a:gd name="connsiteX327" fmla="*/ 1520037 w 5540715"/>
                  <a:gd name="connsiteY327" fmla="*/ 2366962 h 3905250"/>
                  <a:gd name="connsiteX328" fmla="*/ 1496225 w 5540715"/>
                  <a:gd name="connsiteY328" fmla="*/ 2381250 h 3905250"/>
                  <a:gd name="connsiteX329" fmla="*/ 1477175 w 5540715"/>
                  <a:gd name="connsiteY329" fmla="*/ 2395537 h 3905250"/>
                  <a:gd name="connsiteX330" fmla="*/ 1462887 w 5540715"/>
                  <a:gd name="connsiteY330" fmla="*/ 2400300 h 3905250"/>
                  <a:gd name="connsiteX331" fmla="*/ 1424787 w 5540715"/>
                  <a:gd name="connsiteY331" fmla="*/ 2419350 h 3905250"/>
                  <a:gd name="connsiteX332" fmla="*/ 1405737 w 5540715"/>
                  <a:gd name="connsiteY332" fmla="*/ 2428875 h 3905250"/>
                  <a:gd name="connsiteX333" fmla="*/ 1362875 w 5540715"/>
                  <a:gd name="connsiteY333" fmla="*/ 2462212 h 3905250"/>
                  <a:gd name="connsiteX334" fmla="*/ 1329537 w 5540715"/>
                  <a:gd name="connsiteY334" fmla="*/ 2476500 h 3905250"/>
                  <a:gd name="connsiteX335" fmla="*/ 1310487 w 5540715"/>
                  <a:gd name="connsiteY335" fmla="*/ 2490787 h 3905250"/>
                  <a:gd name="connsiteX336" fmla="*/ 1262862 w 5540715"/>
                  <a:gd name="connsiteY336" fmla="*/ 2514600 h 3905250"/>
                  <a:gd name="connsiteX337" fmla="*/ 1224762 w 5540715"/>
                  <a:gd name="connsiteY337" fmla="*/ 2538412 h 3905250"/>
                  <a:gd name="connsiteX338" fmla="*/ 1210475 w 5540715"/>
                  <a:gd name="connsiteY338" fmla="*/ 2543175 h 3905250"/>
                  <a:gd name="connsiteX339" fmla="*/ 1191425 w 5540715"/>
                  <a:gd name="connsiteY339" fmla="*/ 2557462 h 3905250"/>
                  <a:gd name="connsiteX340" fmla="*/ 1129512 w 5540715"/>
                  <a:gd name="connsiteY340" fmla="*/ 2600325 h 3905250"/>
                  <a:gd name="connsiteX341" fmla="*/ 1100937 w 5540715"/>
                  <a:gd name="connsiteY341" fmla="*/ 2624137 h 3905250"/>
                  <a:gd name="connsiteX342" fmla="*/ 1086650 w 5540715"/>
                  <a:gd name="connsiteY342" fmla="*/ 2638425 h 3905250"/>
                  <a:gd name="connsiteX343" fmla="*/ 1077125 w 5540715"/>
                  <a:gd name="connsiteY343" fmla="*/ 2652712 h 3905250"/>
                  <a:gd name="connsiteX344" fmla="*/ 1053312 w 5540715"/>
                  <a:gd name="connsiteY34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72500 w 5540715"/>
                  <a:gd name="connsiteY78" fmla="*/ 2733675 h 3905250"/>
                  <a:gd name="connsiteX79" fmla="*/ 2167737 w 5540715"/>
                  <a:gd name="connsiteY79" fmla="*/ 2709862 h 3905250"/>
                  <a:gd name="connsiteX80" fmla="*/ 2158212 w 5540715"/>
                  <a:gd name="connsiteY80" fmla="*/ 2686050 h 3905250"/>
                  <a:gd name="connsiteX81" fmla="*/ 2153450 w 5540715"/>
                  <a:gd name="connsiteY81" fmla="*/ 2643187 h 3905250"/>
                  <a:gd name="connsiteX82" fmla="*/ 2158212 w 5540715"/>
                  <a:gd name="connsiteY82" fmla="*/ 2586037 h 3905250"/>
                  <a:gd name="connsiteX83" fmla="*/ 2182025 w 5540715"/>
                  <a:gd name="connsiteY83" fmla="*/ 2547937 h 3905250"/>
                  <a:gd name="connsiteX84" fmla="*/ 2215362 w 5540715"/>
                  <a:gd name="connsiteY84" fmla="*/ 2509837 h 3905250"/>
                  <a:gd name="connsiteX85" fmla="*/ 2234412 w 5540715"/>
                  <a:gd name="connsiteY85" fmla="*/ 2490787 h 3905250"/>
                  <a:gd name="connsiteX86" fmla="*/ 2267750 w 5540715"/>
                  <a:gd name="connsiteY86" fmla="*/ 2481262 h 3905250"/>
                  <a:gd name="connsiteX87" fmla="*/ 2291562 w 5540715"/>
                  <a:gd name="connsiteY87" fmla="*/ 2471737 h 3905250"/>
                  <a:gd name="connsiteX88" fmla="*/ 2386812 w 5540715"/>
                  <a:gd name="connsiteY88" fmla="*/ 2462212 h 3905250"/>
                  <a:gd name="connsiteX89" fmla="*/ 2453487 w 5540715"/>
                  <a:gd name="connsiteY89" fmla="*/ 2452687 h 3905250"/>
                  <a:gd name="connsiteX90" fmla="*/ 2510637 w 5540715"/>
                  <a:gd name="connsiteY90" fmla="*/ 2443162 h 3905250"/>
                  <a:gd name="connsiteX91" fmla="*/ 2529687 w 5540715"/>
                  <a:gd name="connsiteY91" fmla="*/ 2433637 h 3905250"/>
                  <a:gd name="connsiteX92" fmla="*/ 2634462 w 5540715"/>
                  <a:gd name="connsiteY92" fmla="*/ 2424112 h 3905250"/>
                  <a:gd name="connsiteX93" fmla="*/ 2767812 w 5540715"/>
                  <a:gd name="connsiteY93" fmla="*/ 2419350 h 3905250"/>
                  <a:gd name="connsiteX94" fmla="*/ 2791625 w 5540715"/>
                  <a:gd name="connsiteY94" fmla="*/ 2414587 h 3905250"/>
                  <a:gd name="connsiteX95" fmla="*/ 2829725 w 5540715"/>
                  <a:gd name="connsiteY95" fmla="*/ 2390775 h 3905250"/>
                  <a:gd name="connsiteX96" fmla="*/ 2848775 w 5540715"/>
                  <a:gd name="connsiteY96" fmla="*/ 2381250 h 3905250"/>
                  <a:gd name="connsiteX97" fmla="*/ 2886875 w 5540715"/>
                  <a:gd name="connsiteY97" fmla="*/ 2352675 h 3905250"/>
                  <a:gd name="connsiteX98" fmla="*/ 2905925 w 5540715"/>
                  <a:gd name="connsiteY98" fmla="*/ 2338387 h 3905250"/>
                  <a:gd name="connsiteX99" fmla="*/ 2920212 w 5540715"/>
                  <a:gd name="connsiteY99" fmla="*/ 2328862 h 3905250"/>
                  <a:gd name="connsiteX100" fmla="*/ 2934500 w 5540715"/>
                  <a:gd name="connsiteY100" fmla="*/ 2314575 h 3905250"/>
                  <a:gd name="connsiteX101" fmla="*/ 2958312 w 5540715"/>
                  <a:gd name="connsiteY101" fmla="*/ 2309812 h 3905250"/>
                  <a:gd name="connsiteX102" fmla="*/ 2982125 w 5540715"/>
                  <a:gd name="connsiteY102" fmla="*/ 2295525 h 3905250"/>
                  <a:gd name="connsiteX103" fmla="*/ 3001175 w 5540715"/>
                  <a:gd name="connsiteY103" fmla="*/ 2281237 h 3905250"/>
                  <a:gd name="connsiteX104" fmla="*/ 3024987 w 5540715"/>
                  <a:gd name="connsiteY104" fmla="*/ 2271712 h 3905250"/>
                  <a:gd name="connsiteX105" fmla="*/ 3063087 w 5540715"/>
                  <a:gd name="connsiteY105" fmla="*/ 2243137 h 3905250"/>
                  <a:gd name="connsiteX106" fmla="*/ 3096425 w 5540715"/>
                  <a:gd name="connsiteY106" fmla="*/ 2224087 h 3905250"/>
                  <a:gd name="connsiteX107" fmla="*/ 3115475 w 5540715"/>
                  <a:gd name="connsiteY107" fmla="*/ 2205037 h 3905250"/>
                  <a:gd name="connsiteX108" fmla="*/ 3153575 w 5540715"/>
                  <a:gd name="connsiteY108" fmla="*/ 2185987 h 3905250"/>
                  <a:gd name="connsiteX109" fmla="*/ 3172625 w 5540715"/>
                  <a:gd name="connsiteY109" fmla="*/ 2171700 h 3905250"/>
                  <a:gd name="connsiteX110" fmla="*/ 3234537 w 5540715"/>
                  <a:gd name="connsiteY110" fmla="*/ 2119312 h 3905250"/>
                  <a:gd name="connsiteX111" fmla="*/ 3296450 w 5540715"/>
                  <a:gd name="connsiteY111" fmla="*/ 2076450 h 3905250"/>
                  <a:gd name="connsiteX112" fmla="*/ 3329787 w 5540715"/>
                  <a:gd name="connsiteY112" fmla="*/ 2052637 h 3905250"/>
                  <a:gd name="connsiteX113" fmla="*/ 3358362 w 5540715"/>
                  <a:gd name="connsiteY113" fmla="*/ 2033587 h 3905250"/>
                  <a:gd name="connsiteX114" fmla="*/ 3420275 w 5540715"/>
                  <a:gd name="connsiteY114" fmla="*/ 1995487 h 3905250"/>
                  <a:gd name="connsiteX115" fmla="*/ 3453612 w 5540715"/>
                  <a:gd name="connsiteY115" fmla="*/ 1981200 h 3905250"/>
                  <a:gd name="connsiteX116" fmla="*/ 3482187 w 5540715"/>
                  <a:gd name="connsiteY116" fmla="*/ 1962150 h 3905250"/>
                  <a:gd name="connsiteX117" fmla="*/ 3534575 w 5540715"/>
                  <a:gd name="connsiteY117" fmla="*/ 1933575 h 3905250"/>
                  <a:gd name="connsiteX118" fmla="*/ 3563150 w 5540715"/>
                  <a:gd name="connsiteY118" fmla="*/ 1914525 h 3905250"/>
                  <a:gd name="connsiteX119" fmla="*/ 3639350 w 5540715"/>
                  <a:gd name="connsiteY119" fmla="*/ 1871662 h 3905250"/>
                  <a:gd name="connsiteX120" fmla="*/ 3686975 w 5540715"/>
                  <a:gd name="connsiteY120" fmla="*/ 1843087 h 3905250"/>
                  <a:gd name="connsiteX121" fmla="*/ 3720312 w 5540715"/>
                  <a:gd name="connsiteY121" fmla="*/ 1824037 h 3905250"/>
                  <a:gd name="connsiteX122" fmla="*/ 3744125 w 5540715"/>
                  <a:gd name="connsiteY122" fmla="*/ 1804987 h 3905250"/>
                  <a:gd name="connsiteX123" fmla="*/ 3772700 w 5540715"/>
                  <a:gd name="connsiteY123" fmla="*/ 1795462 h 3905250"/>
                  <a:gd name="connsiteX124" fmla="*/ 3796512 w 5540715"/>
                  <a:gd name="connsiteY124" fmla="*/ 1776412 h 3905250"/>
                  <a:gd name="connsiteX125" fmla="*/ 3829850 w 5540715"/>
                  <a:gd name="connsiteY125" fmla="*/ 1762125 h 3905250"/>
                  <a:gd name="connsiteX126" fmla="*/ 3858425 w 5540715"/>
                  <a:gd name="connsiteY126" fmla="*/ 1747837 h 3905250"/>
                  <a:gd name="connsiteX127" fmla="*/ 3882237 w 5540715"/>
                  <a:gd name="connsiteY127" fmla="*/ 1733550 h 3905250"/>
                  <a:gd name="connsiteX128" fmla="*/ 3929862 w 5540715"/>
                  <a:gd name="connsiteY128" fmla="*/ 1714500 h 3905250"/>
                  <a:gd name="connsiteX129" fmla="*/ 3958437 w 5540715"/>
                  <a:gd name="connsiteY129" fmla="*/ 1695450 h 3905250"/>
                  <a:gd name="connsiteX130" fmla="*/ 3977487 w 5540715"/>
                  <a:gd name="connsiteY130" fmla="*/ 1681162 h 3905250"/>
                  <a:gd name="connsiteX131" fmla="*/ 4029875 w 5540715"/>
                  <a:gd name="connsiteY131" fmla="*/ 1657350 h 3905250"/>
                  <a:gd name="connsiteX132" fmla="*/ 4082262 w 5540715"/>
                  <a:gd name="connsiteY132" fmla="*/ 1614487 h 3905250"/>
                  <a:gd name="connsiteX133" fmla="*/ 4139412 w 5540715"/>
                  <a:gd name="connsiteY133" fmla="*/ 1576387 h 3905250"/>
                  <a:gd name="connsiteX134" fmla="*/ 4167987 w 5540715"/>
                  <a:gd name="connsiteY134" fmla="*/ 1557337 h 3905250"/>
                  <a:gd name="connsiteX135" fmla="*/ 4196562 w 5540715"/>
                  <a:gd name="connsiteY135" fmla="*/ 1538287 h 3905250"/>
                  <a:gd name="connsiteX136" fmla="*/ 4253712 w 5540715"/>
                  <a:gd name="connsiteY136" fmla="*/ 1509712 h 3905250"/>
                  <a:gd name="connsiteX137" fmla="*/ 4277525 w 5540715"/>
                  <a:gd name="connsiteY137" fmla="*/ 1500187 h 3905250"/>
                  <a:gd name="connsiteX138" fmla="*/ 4296575 w 5540715"/>
                  <a:gd name="connsiteY138" fmla="*/ 1490662 h 3905250"/>
                  <a:gd name="connsiteX139" fmla="*/ 4325150 w 5540715"/>
                  <a:gd name="connsiteY139" fmla="*/ 1485900 h 3905250"/>
                  <a:gd name="connsiteX140" fmla="*/ 4353725 w 5540715"/>
                  <a:gd name="connsiteY140" fmla="*/ 1476375 h 3905250"/>
                  <a:gd name="connsiteX141" fmla="*/ 4491837 w 5540715"/>
                  <a:gd name="connsiteY141" fmla="*/ 1481137 h 3905250"/>
                  <a:gd name="connsiteX142" fmla="*/ 4510887 w 5540715"/>
                  <a:gd name="connsiteY142" fmla="*/ 1495425 h 3905250"/>
                  <a:gd name="connsiteX143" fmla="*/ 4568037 w 5540715"/>
                  <a:gd name="connsiteY143" fmla="*/ 1528762 h 3905250"/>
                  <a:gd name="connsiteX144" fmla="*/ 4615662 w 5540715"/>
                  <a:gd name="connsiteY144" fmla="*/ 1571625 h 3905250"/>
                  <a:gd name="connsiteX145" fmla="*/ 4629950 w 5540715"/>
                  <a:gd name="connsiteY145" fmla="*/ 1590675 h 3905250"/>
                  <a:gd name="connsiteX146" fmla="*/ 4629950 w 5540715"/>
                  <a:gd name="connsiteY146" fmla="*/ 1690687 h 3905250"/>
                  <a:gd name="connsiteX147" fmla="*/ 4610900 w 5540715"/>
                  <a:gd name="connsiteY147" fmla="*/ 1724025 h 3905250"/>
                  <a:gd name="connsiteX148" fmla="*/ 4587087 w 5540715"/>
                  <a:gd name="connsiteY148" fmla="*/ 1785937 h 3905250"/>
                  <a:gd name="connsiteX149" fmla="*/ 4577562 w 5540715"/>
                  <a:gd name="connsiteY149" fmla="*/ 1809750 h 3905250"/>
                  <a:gd name="connsiteX150" fmla="*/ 4572800 w 5540715"/>
                  <a:gd name="connsiteY150" fmla="*/ 1828800 h 3905250"/>
                  <a:gd name="connsiteX151" fmla="*/ 4563275 w 5540715"/>
                  <a:gd name="connsiteY151" fmla="*/ 1876425 h 3905250"/>
                  <a:gd name="connsiteX152" fmla="*/ 4558512 w 5540715"/>
                  <a:gd name="connsiteY152" fmla="*/ 1909762 h 3905250"/>
                  <a:gd name="connsiteX153" fmla="*/ 4553750 w 5540715"/>
                  <a:gd name="connsiteY153" fmla="*/ 1938337 h 3905250"/>
                  <a:gd name="connsiteX154" fmla="*/ 4572800 w 5540715"/>
                  <a:gd name="connsiteY154" fmla="*/ 2133600 h 3905250"/>
                  <a:gd name="connsiteX155" fmla="*/ 4601375 w 5540715"/>
                  <a:gd name="connsiteY155" fmla="*/ 2162175 h 3905250"/>
                  <a:gd name="connsiteX156" fmla="*/ 4620425 w 5540715"/>
                  <a:gd name="connsiteY156" fmla="*/ 2166937 h 3905250"/>
                  <a:gd name="connsiteX157" fmla="*/ 4644237 w 5540715"/>
                  <a:gd name="connsiteY157" fmla="*/ 2181225 h 3905250"/>
                  <a:gd name="connsiteX158" fmla="*/ 4663287 w 5540715"/>
                  <a:gd name="connsiteY158" fmla="*/ 2185987 h 3905250"/>
                  <a:gd name="connsiteX159" fmla="*/ 4715675 w 5540715"/>
                  <a:gd name="connsiteY159" fmla="*/ 2195512 h 3905250"/>
                  <a:gd name="connsiteX160" fmla="*/ 4829975 w 5540715"/>
                  <a:gd name="connsiteY160" fmla="*/ 2185987 h 3905250"/>
                  <a:gd name="connsiteX161" fmla="*/ 4863312 w 5540715"/>
                  <a:gd name="connsiteY161" fmla="*/ 2166937 h 3905250"/>
                  <a:gd name="connsiteX162" fmla="*/ 4915700 w 5540715"/>
                  <a:gd name="connsiteY162" fmla="*/ 2147887 h 3905250"/>
                  <a:gd name="connsiteX163" fmla="*/ 4934750 w 5540715"/>
                  <a:gd name="connsiteY163" fmla="*/ 2133600 h 3905250"/>
                  <a:gd name="connsiteX164" fmla="*/ 4949037 w 5540715"/>
                  <a:gd name="connsiteY164" fmla="*/ 2128837 h 3905250"/>
                  <a:gd name="connsiteX165" fmla="*/ 4963325 w 5540715"/>
                  <a:gd name="connsiteY165" fmla="*/ 2114550 h 3905250"/>
                  <a:gd name="connsiteX166" fmla="*/ 4982375 w 5540715"/>
                  <a:gd name="connsiteY166" fmla="*/ 2100262 h 3905250"/>
                  <a:gd name="connsiteX167" fmla="*/ 5010950 w 5540715"/>
                  <a:gd name="connsiteY167" fmla="*/ 2081212 h 3905250"/>
                  <a:gd name="connsiteX168" fmla="*/ 5053812 w 5540715"/>
                  <a:gd name="connsiteY168" fmla="*/ 2038350 h 3905250"/>
                  <a:gd name="connsiteX169" fmla="*/ 5077625 w 5540715"/>
                  <a:gd name="connsiteY169" fmla="*/ 2019300 h 3905250"/>
                  <a:gd name="connsiteX170" fmla="*/ 5096675 w 5540715"/>
                  <a:gd name="connsiteY170" fmla="*/ 2000250 h 3905250"/>
                  <a:gd name="connsiteX171" fmla="*/ 5125250 w 5540715"/>
                  <a:gd name="connsiteY171" fmla="*/ 1981200 h 3905250"/>
                  <a:gd name="connsiteX172" fmla="*/ 5172875 w 5540715"/>
                  <a:gd name="connsiteY172" fmla="*/ 1943100 h 3905250"/>
                  <a:gd name="connsiteX173" fmla="*/ 5210975 w 5540715"/>
                  <a:gd name="connsiteY173" fmla="*/ 1909762 h 3905250"/>
                  <a:gd name="connsiteX174" fmla="*/ 5220500 w 5540715"/>
                  <a:gd name="connsiteY174" fmla="*/ 1895475 h 3905250"/>
                  <a:gd name="connsiteX175" fmla="*/ 5234787 w 5540715"/>
                  <a:gd name="connsiteY175" fmla="*/ 1876425 h 3905250"/>
                  <a:gd name="connsiteX176" fmla="*/ 5253837 w 5540715"/>
                  <a:gd name="connsiteY176" fmla="*/ 1838325 h 3905250"/>
                  <a:gd name="connsiteX177" fmla="*/ 5282412 w 5540715"/>
                  <a:gd name="connsiteY177" fmla="*/ 1790700 h 3905250"/>
                  <a:gd name="connsiteX178" fmla="*/ 5287175 w 5540715"/>
                  <a:gd name="connsiteY178" fmla="*/ 1771650 h 3905250"/>
                  <a:gd name="connsiteX179" fmla="*/ 5306225 w 5540715"/>
                  <a:gd name="connsiteY179" fmla="*/ 1743075 h 3905250"/>
                  <a:gd name="connsiteX180" fmla="*/ 5320512 w 5540715"/>
                  <a:gd name="connsiteY180" fmla="*/ 1709737 h 3905250"/>
                  <a:gd name="connsiteX181" fmla="*/ 5334800 w 5540715"/>
                  <a:gd name="connsiteY181" fmla="*/ 1695450 h 3905250"/>
                  <a:gd name="connsiteX182" fmla="*/ 5358612 w 5540715"/>
                  <a:gd name="connsiteY182" fmla="*/ 1647825 h 3905250"/>
                  <a:gd name="connsiteX183" fmla="*/ 5391950 w 5540715"/>
                  <a:gd name="connsiteY183" fmla="*/ 1581150 h 3905250"/>
                  <a:gd name="connsiteX184" fmla="*/ 5439575 w 5540715"/>
                  <a:gd name="connsiteY184" fmla="*/ 1452562 h 3905250"/>
                  <a:gd name="connsiteX185" fmla="*/ 5449100 w 5540715"/>
                  <a:gd name="connsiteY185" fmla="*/ 1414462 h 3905250"/>
                  <a:gd name="connsiteX186" fmla="*/ 5453862 w 5540715"/>
                  <a:gd name="connsiteY186" fmla="*/ 1381125 h 3905250"/>
                  <a:gd name="connsiteX187" fmla="*/ 5463387 w 5540715"/>
                  <a:gd name="connsiteY187" fmla="*/ 1181100 h 3905250"/>
                  <a:gd name="connsiteX188" fmla="*/ 5468150 w 5540715"/>
                  <a:gd name="connsiteY188" fmla="*/ 1157287 h 3905250"/>
                  <a:gd name="connsiteX189" fmla="*/ 5472912 w 5540715"/>
                  <a:gd name="connsiteY189" fmla="*/ 1128712 h 3905250"/>
                  <a:gd name="connsiteX190" fmla="*/ 5477675 w 5540715"/>
                  <a:gd name="connsiteY190" fmla="*/ 1095375 h 3905250"/>
                  <a:gd name="connsiteX191" fmla="*/ 5487200 w 5540715"/>
                  <a:gd name="connsiteY191" fmla="*/ 1066800 h 3905250"/>
                  <a:gd name="connsiteX192" fmla="*/ 5501487 w 5540715"/>
                  <a:gd name="connsiteY192" fmla="*/ 981075 h 3905250"/>
                  <a:gd name="connsiteX193" fmla="*/ 5501487 w 5540715"/>
                  <a:gd name="connsiteY193" fmla="*/ 981075 h 3905250"/>
                  <a:gd name="connsiteX194" fmla="*/ 5511012 w 5540715"/>
                  <a:gd name="connsiteY194" fmla="*/ 923925 h 3905250"/>
                  <a:gd name="connsiteX195" fmla="*/ 5515775 w 5540715"/>
                  <a:gd name="connsiteY195" fmla="*/ 890587 h 3905250"/>
                  <a:gd name="connsiteX196" fmla="*/ 5525300 w 5540715"/>
                  <a:gd name="connsiteY196" fmla="*/ 833437 h 3905250"/>
                  <a:gd name="connsiteX197" fmla="*/ 5530062 w 5540715"/>
                  <a:gd name="connsiteY197" fmla="*/ 804862 h 3905250"/>
                  <a:gd name="connsiteX198" fmla="*/ 5534825 w 5540715"/>
                  <a:gd name="connsiteY198" fmla="*/ 738187 h 3905250"/>
                  <a:gd name="connsiteX199" fmla="*/ 5520537 w 5540715"/>
                  <a:gd name="connsiteY199" fmla="*/ 466725 h 3905250"/>
                  <a:gd name="connsiteX200" fmla="*/ 5511012 w 5540715"/>
                  <a:gd name="connsiteY200" fmla="*/ 442912 h 3905250"/>
                  <a:gd name="connsiteX201" fmla="*/ 5491962 w 5540715"/>
                  <a:gd name="connsiteY201" fmla="*/ 390525 h 3905250"/>
                  <a:gd name="connsiteX202" fmla="*/ 5477675 w 5540715"/>
                  <a:gd name="connsiteY202" fmla="*/ 366712 h 3905250"/>
                  <a:gd name="connsiteX203" fmla="*/ 5453862 w 5540715"/>
                  <a:gd name="connsiteY203" fmla="*/ 347662 h 3905250"/>
                  <a:gd name="connsiteX204" fmla="*/ 5420525 w 5540715"/>
                  <a:gd name="connsiteY204" fmla="*/ 309562 h 3905250"/>
                  <a:gd name="connsiteX205" fmla="*/ 5401475 w 5540715"/>
                  <a:gd name="connsiteY205" fmla="*/ 300037 h 3905250"/>
                  <a:gd name="connsiteX206" fmla="*/ 5391950 w 5540715"/>
                  <a:gd name="connsiteY206" fmla="*/ 280987 h 3905250"/>
                  <a:gd name="connsiteX207" fmla="*/ 5358612 w 5540715"/>
                  <a:gd name="connsiteY207" fmla="*/ 257175 h 3905250"/>
                  <a:gd name="connsiteX208" fmla="*/ 5325275 w 5540715"/>
                  <a:gd name="connsiteY208" fmla="*/ 223837 h 3905250"/>
                  <a:gd name="connsiteX209" fmla="*/ 5244312 w 5540715"/>
                  <a:gd name="connsiteY209" fmla="*/ 133350 h 3905250"/>
                  <a:gd name="connsiteX210" fmla="*/ 5201450 w 5540715"/>
                  <a:gd name="connsiteY210" fmla="*/ 85725 h 3905250"/>
                  <a:gd name="connsiteX211" fmla="*/ 5163350 w 5540715"/>
                  <a:gd name="connsiteY211" fmla="*/ 71437 h 3905250"/>
                  <a:gd name="connsiteX212" fmla="*/ 5087150 w 5540715"/>
                  <a:gd name="connsiteY212" fmla="*/ 42862 h 3905250"/>
                  <a:gd name="connsiteX213" fmla="*/ 5039525 w 5540715"/>
                  <a:gd name="connsiteY213" fmla="*/ 23812 h 3905250"/>
                  <a:gd name="connsiteX214" fmla="*/ 5006187 w 5540715"/>
                  <a:gd name="connsiteY214" fmla="*/ 19050 h 3905250"/>
                  <a:gd name="connsiteX215" fmla="*/ 4982375 w 5540715"/>
                  <a:gd name="connsiteY215" fmla="*/ 9525 h 3905250"/>
                  <a:gd name="connsiteX216" fmla="*/ 4915700 w 5540715"/>
                  <a:gd name="connsiteY216" fmla="*/ 4762 h 3905250"/>
                  <a:gd name="connsiteX217" fmla="*/ 4858550 w 5540715"/>
                  <a:gd name="connsiteY217" fmla="*/ 0 h 3905250"/>
                  <a:gd name="connsiteX218" fmla="*/ 4749012 w 5540715"/>
                  <a:gd name="connsiteY218" fmla="*/ 14287 h 3905250"/>
                  <a:gd name="connsiteX219" fmla="*/ 4725200 w 5540715"/>
                  <a:gd name="connsiteY219" fmla="*/ 19050 h 3905250"/>
                  <a:gd name="connsiteX220" fmla="*/ 4668050 w 5540715"/>
                  <a:gd name="connsiteY220" fmla="*/ 42862 h 3905250"/>
                  <a:gd name="connsiteX221" fmla="*/ 4629950 w 5540715"/>
                  <a:gd name="connsiteY221" fmla="*/ 57150 h 3905250"/>
                  <a:gd name="connsiteX222" fmla="*/ 4548987 w 5540715"/>
                  <a:gd name="connsiteY222" fmla="*/ 104775 h 3905250"/>
                  <a:gd name="connsiteX223" fmla="*/ 4529937 w 5540715"/>
                  <a:gd name="connsiteY223" fmla="*/ 128587 h 3905250"/>
                  <a:gd name="connsiteX224" fmla="*/ 4510887 w 5540715"/>
                  <a:gd name="connsiteY224" fmla="*/ 147637 h 3905250"/>
                  <a:gd name="connsiteX225" fmla="*/ 4491837 w 5540715"/>
                  <a:gd name="connsiteY225" fmla="*/ 176212 h 3905250"/>
                  <a:gd name="connsiteX226" fmla="*/ 4458500 w 5540715"/>
                  <a:gd name="connsiteY226" fmla="*/ 247650 h 3905250"/>
                  <a:gd name="connsiteX227" fmla="*/ 4439450 w 5540715"/>
                  <a:gd name="connsiteY227" fmla="*/ 304800 h 3905250"/>
                  <a:gd name="connsiteX228" fmla="*/ 4420400 w 5540715"/>
                  <a:gd name="connsiteY228" fmla="*/ 366712 h 3905250"/>
                  <a:gd name="connsiteX229" fmla="*/ 4415637 w 5540715"/>
                  <a:gd name="connsiteY229" fmla="*/ 400050 h 3905250"/>
                  <a:gd name="connsiteX230" fmla="*/ 4406112 w 5540715"/>
                  <a:gd name="connsiteY230" fmla="*/ 423862 h 3905250"/>
                  <a:gd name="connsiteX231" fmla="*/ 4401350 w 5540715"/>
                  <a:gd name="connsiteY231" fmla="*/ 457200 h 3905250"/>
                  <a:gd name="connsiteX232" fmla="*/ 4391825 w 5540715"/>
                  <a:gd name="connsiteY232" fmla="*/ 519112 h 3905250"/>
                  <a:gd name="connsiteX233" fmla="*/ 4425162 w 5540715"/>
                  <a:gd name="connsiteY233" fmla="*/ 685800 h 3905250"/>
                  <a:gd name="connsiteX234" fmla="*/ 4434687 w 5540715"/>
                  <a:gd name="connsiteY234" fmla="*/ 728662 h 3905250"/>
                  <a:gd name="connsiteX235" fmla="*/ 4444212 w 5540715"/>
                  <a:gd name="connsiteY235" fmla="*/ 752475 h 3905250"/>
                  <a:gd name="connsiteX236" fmla="*/ 4439450 w 5540715"/>
                  <a:gd name="connsiteY236" fmla="*/ 819150 h 3905250"/>
                  <a:gd name="connsiteX237" fmla="*/ 4396587 w 5540715"/>
                  <a:gd name="connsiteY237" fmla="*/ 852487 h 3905250"/>
                  <a:gd name="connsiteX238" fmla="*/ 4382300 w 5540715"/>
                  <a:gd name="connsiteY238" fmla="*/ 866775 h 3905250"/>
                  <a:gd name="connsiteX239" fmla="*/ 4363250 w 5540715"/>
                  <a:gd name="connsiteY239" fmla="*/ 876300 h 3905250"/>
                  <a:gd name="connsiteX240" fmla="*/ 4329912 w 5540715"/>
                  <a:gd name="connsiteY240" fmla="*/ 900112 h 3905250"/>
                  <a:gd name="connsiteX241" fmla="*/ 4315625 w 5540715"/>
                  <a:gd name="connsiteY241" fmla="*/ 909637 h 3905250"/>
                  <a:gd name="connsiteX242" fmla="*/ 4296575 w 5540715"/>
                  <a:gd name="connsiteY242" fmla="*/ 923925 h 3905250"/>
                  <a:gd name="connsiteX243" fmla="*/ 4277525 w 5540715"/>
                  <a:gd name="connsiteY243" fmla="*/ 928687 h 3905250"/>
                  <a:gd name="connsiteX244" fmla="*/ 4248950 w 5540715"/>
                  <a:gd name="connsiteY244" fmla="*/ 938212 h 3905250"/>
                  <a:gd name="connsiteX245" fmla="*/ 4229900 w 5540715"/>
                  <a:gd name="connsiteY245" fmla="*/ 942975 h 3905250"/>
                  <a:gd name="connsiteX246" fmla="*/ 4215612 w 5540715"/>
                  <a:gd name="connsiteY246" fmla="*/ 947737 h 3905250"/>
                  <a:gd name="connsiteX247" fmla="*/ 4158462 w 5540715"/>
                  <a:gd name="connsiteY247" fmla="*/ 957262 h 3905250"/>
                  <a:gd name="connsiteX248" fmla="*/ 4120362 w 5540715"/>
                  <a:gd name="connsiteY248" fmla="*/ 966787 h 3905250"/>
                  <a:gd name="connsiteX249" fmla="*/ 4091787 w 5540715"/>
                  <a:gd name="connsiteY249" fmla="*/ 976312 h 3905250"/>
                  <a:gd name="connsiteX250" fmla="*/ 4067975 w 5540715"/>
                  <a:gd name="connsiteY250" fmla="*/ 985837 h 3905250"/>
                  <a:gd name="connsiteX251" fmla="*/ 4034637 w 5540715"/>
                  <a:gd name="connsiteY251" fmla="*/ 990600 h 3905250"/>
                  <a:gd name="connsiteX252" fmla="*/ 3967962 w 5540715"/>
                  <a:gd name="connsiteY252" fmla="*/ 1009650 h 3905250"/>
                  <a:gd name="connsiteX253" fmla="*/ 3939387 w 5540715"/>
                  <a:gd name="connsiteY253" fmla="*/ 1019175 h 3905250"/>
                  <a:gd name="connsiteX254" fmla="*/ 3906050 w 5540715"/>
                  <a:gd name="connsiteY254" fmla="*/ 1023937 h 3905250"/>
                  <a:gd name="connsiteX255" fmla="*/ 3744125 w 5540715"/>
                  <a:gd name="connsiteY255" fmla="*/ 1019175 h 3905250"/>
                  <a:gd name="connsiteX256" fmla="*/ 3715550 w 5540715"/>
                  <a:gd name="connsiteY256" fmla="*/ 1014412 h 3905250"/>
                  <a:gd name="connsiteX257" fmla="*/ 3677450 w 5540715"/>
                  <a:gd name="connsiteY257" fmla="*/ 1009650 h 3905250"/>
                  <a:gd name="connsiteX258" fmla="*/ 3548862 w 5540715"/>
                  <a:gd name="connsiteY258" fmla="*/ 1023937 h 3905250"/>
                  <a:gd name="connsiteX259" fmla="*/ 3506000 w 5540715"/>
                  <a:gd name="connsiteY259" fmla="*/ 1052512 h 3905250"/>
                  <a:gd name="connsiteX260" fmla="*/ 3486950 w 5540715"/>
                  <a:gd name="connsiteY260" fmla="*/ 1071562 h 3905250"/>
                  <a:gd name="connsiteX261" fmla="*/ 3463137 w 5540715"/>
                  <a:gd name="connsiteY261" fmla="*/ 1090612 h 3905250"/>
                  <a:gd name="connsiteX262" fmla="*/ 3425037 w 5540715"/>
                  <a:gd name="connsiteY262" fmla="*/ 1128712 h 3905250"/>
                  <a:gd name="connsiteX263" fmla="*/ 3396462 w 5540715"/>
                  <a:gd name="connsiteY263" fmla="*/ 1176337 h 3905250"/>
                  <a:gd name="connsiteX264" fmla="*/ 3363125 w 5540715"/>
                  <a:gd name="connsiteY264" fmla="*/ 1228725 h 3905250"/>
                  <a:gd name="connsiteX265" fmla="*/ 3353600 w 5540715"/>
                  <a:gd name="connsiteY265" fmla="*/ 1262062 h 3905250"/>
                  <a:gd name="connsiteX266" fmla="*/ 3348837 w 5540715"/>
                  <a:gd name="connsiteY266" fmla="*/ 1281112 h 3905250"/>
                  <a:gd name="connsiteX267" fmla="*/ 3339312 w 5540715"/>
                  <a:gd name="connsiteY267" fmla="*/ 1295400 h 3905250"/>
                  <a:gd name="connsiteX268" fmla="*/ 3329787 w 5540715"/>
                  <a:gd name="connsiteY268" fmla="*/ 1323975 h 3905250"/>
                  <a:gd name="connsiteX269" fmla="*/ 3301212 w 5540715"/>
                  <a:gd name="connsiteY269" fmla="*/ 1357312 h 3905250"/>
                  <a:gd name="connsiteX270" fmla="*/ 3291687 w 5540715"/>
                  <a:gd name="connsiteY270" fmla="*/ 1381125 h 3905250"/>
                  <a:gd name="connsiteX271" fmla="*/ 3248825 w 5540715"/>
                  <a:gd name="connsiteY271" fmla="*/ 1414462 h 3905250"/>
                  <a:gd name="connsiteX272" fmla="*/ 3234537 w 5540715"/>
                  <a:gd name="connsiteY272" fmla="*/ 1433512 h 3905250"/>
                  <a:gd name="connsiteX273" fmla="*/ 3220250 w 5540715"/>
                  <a:gd name="connsiteY273" fmla="*/ 1443037 h 3905250"/>
                  <a:gd name="connsiteX274" fmla="*/ 3172625 w 5540715"/>
                  <a:gd name="connsiteY274" fmla="*/ 1481137 h 3905250"/>
                  <a:gd name="connsiteX275" fmla="*/ 3153575 w 5540715"/>
                  <a:gd name="connsiteY275" fmla="*/ 1495425 h 3905250"/>
                  <a:gd name="connsiteX276" fmla="*/ 3129762 w 5540715"/>
                  <a:gd name="connsiteY276" fmla="*/ 1504950 h 3905250"/>
                  <a:gd name="connsiteX277" fmla="*/ 3110712 w 5540715"/>
                  <a:gd name="connsiteY277" fmla="*/ 1519237 h 3905250"/>
                  <a:gd name="connsiteX278" fmla="*/ 3096425 w 5540715"/>
                  <a:gd name="connsiteY278" fmla="*/ 1533525 h 3905250"/>
                  <a:gd name="connsiteX279" fmla="*/ 3072612 w 5540715"/>
                  <a:gd name="connsiteY279" fmla="*/ 1543050 h 3905250"/>
                  <a:gd name="connsiteX280" fmla="*/ 3058325 w 5540715"/>
                  <a:gd name="connsiteY280" fmla="*/ 1557337 h 3905250"/>
                  <a:gd name="connsiteX281" fmla="*/ 3034512 w 5540715"/>
                  <a:gd name="connsiteY281" fmla="*/ 1566862 h 3905250"/>
                  <a:gd name="connsiteX282" fmla="*/ 3015462 w 5540715"/>
                  <a:gd name="connsiteY282" fmla="*/ 1576387 h 3905250"/>
                  <a:gd name="connsiteX283" fmla="*/ 2967837 w 5540715"/>
                  <a:gd name="connsiteY283" fmla="*/ 1604962 h 3905250"/>
                  <a:gd name="connsiteX284" fmla="*/ 2953550 w 5540715"/>
                  <a:gd name="connsiteY284" fmla="*/ 1614487 h 3905250"/>
                  <a:gd name="connsiteX285" fmla="*/ 2939262 w 5540715"/>
                  <a:gd name="connsiteY285" fmla="*/ 1619250 h 3905250"/>
                  <a:gd name="connsiteX286" fmla="*/ 2910687 w 5540715"/>
                  <a:gd name="connsiteY286" fmla="*/ 1638300 h 3905250"/>
                  <a:gd name="connsiteX287" fmla="*/ 2896400 w 5540715"/>
                  <a:gd name="connsiteY287" fmla="*/ 1652587 h 3905250"/>
                  <a:gd name="connsiteX288" fmla="*/ 2834487 w 5540715"/>
                  <a:gd name="connsiteY288" fmla="*/ 1681162 h 3905250"/>
                  <a:gd name="connsiteX289" fmla="*/ 2791625 w 5540715"/>
                  <a:gd name="connsiteY289" fmla="*/ 1709737 h 3905250"/>
                  <a:gd name="connsiteX290" fmla="*/ 2767812 w 5540715"/>
                  <a:gd name="connsiteY290" fmla="*/ 1719262 h 3905250"/>
                  <a:gd name="connsiteX291" fmla="*/ 2753525 w 5540715"/>
                  <a:gd name="connsiteY291" fmla="*/ 1728787 h 3905250"/>
                  <a:gd name="connsiteX292" fmla="*/ 2739237 w 5540715"/>
                  <a:gd name="connsiteY292" fmla="*/ 1733550 h 3905250"/>
                  <a:gd name="connsiteX293" fmla="*/ 2724950 w 5540715"/>
                  <a:gd name="connsiteY293" fmla="*/ 1743075 h 3905250"/>
                  <a:gd name="connsiteX294" fmla="*/ 2663037 w 5540715"/>
                  <a:gd name="connsiteY294" fmla="*/ 1752600 h 3905250"/>
                  <a:gd name="connsiteX295" fmla="*/ 2596362 w 5540715"/>
                  <a:gd name="connsiteY295" fmla="*/ 1738312 h 3905250"/>
                  <a:gd name="connsiteX296" fmla="*/ 2572550 w 5540715"/>
                  <a:gd name="connsiteY296" fmla="*/ 1728788 h 3905250"/>
                  <a:gd name="connsiteX297" fmla="*/ 2524925 w 5540715"/>
                  <a:gd name="connsiteY297" fmla="*/ 1728787 h 3905250"/>
                  <a:gd name="connsiteX298" fmla="*/ 2470156 w 5540715"/>
                  <a:gd name="connsiteY298" fmla="*/ 1804987 h 3905250"/>
                  <a:gd name="connsiteX299" fmla="*/ 2389193 w 5540715"/>
                  <a:gd name="connsiteY299" fmla="*/ 1881187 h 3905250"/>
                  <a:gd name="connsiteX300" fmla="*/ 2315375 w 5540715"/>
                  <a:gd name="connsiteY300" fmla="*/ 1909762 h 3905250"/>
                  <a:gd name="connsiteX301" fmla="*/ 2253462 w 5540715"/>
                  <a:gd name="connsiteY301" fmla="*/ 1924050 h 3905250"/>
                  <a:gd name="connsiteX302" fmla="*/ 2234412 w 5540715"/>
                  <a:gd name="connsiteY302" fmla="*/ 1943100 h 3905250"/>
                  <a:gd name="connsiteX303" fmla="*/ 2220125 w 5540715"/>
                  <a:gd name="connsiteY303" fmla="*/ 1947862 h 3905250"/>
                  <a:gd name="connsiteX304" fmla="*/ 2186787 w 5540715"/>
                  <a:gd name="connsiteY304" fmla="*/ 1966912 h 3905250"/>
                  <a:gd name="connsiteX305" fmla="*/ 2148687 w 5540715"/>
                  <a:gd name="connsiteY305" fmla="*/ 1985962 h 3905250"/>
                  <a:gd name="connsiteX306" fmla="*/ 2072487 w 5540715"/>
                  <a:gd name="connsiteY306" fmla="*/ 1971675 h 3905250"/>
                  <a:gd name="connsiteX307" fmla="*/ 1996288 w 5540715"/>
                  <a:gd name="connsiteY307" fmla="*/ 1990725 h 3905250"/>
                  <a:gd name="connsiteX308" fmla="*/ 1939137 w 5540715"/>
                  <a:gd name="connsiteY308" fmla="*/ 2047875 h 3905250"/>
                  <a:gd name="connsiteX309" fmla="*/ 1910562 w 5540715"/>
                  <a:gd name="connsiteY309" fmla="*/ 2071687 h 3905250"/>
                  <a:gd name="connsiteX310" fmla="*/ 1886750 w 5540715"/>
                  <a:gd name="connsiteY310" fmla="*/ 2081212 h 3905250"/>
                  <a:gd name="connsiteX311" fmla="*/ 1858175 w 5540715"/>
                  <a:gd name="connsiteY311" fmla="*/ 2100262 h 3905250"/>
                  <a:gd name="connsiteX312" fmla="*/ 1834362 w 5540715"/>
                  <a:gd name="connsiteY312" fmla="*/ 2109787 h 3905250"/>
                  <a:gd name="connsiteX313" fmla="*/ 1815312 w 5540715"/>
                  <a:gd name="connsiteY313" fmla="*/ 2124075 h 3905250"/>
                  <a:gd name="connsiteX314" fmla="*/ 1796262 w 5540715"/>
                  <a:gd name="connsiteY314" fmla="*/ 2133600 h 3905250"/>
                  <a:gd name="connsiteX315" fmla="*/ 1786737 w 5540715"/>
                  <a:gd name="connsiteY315" fmla="*/ 2147887 h 3905250"/>
                  <a:gd name="connsiteX316" fmla="*/ 1772450 w 5540715"/>
                  <a:gd name="connsiteY316" fmla="*/ 2152650 h 3905250"/>
                  <a:gd name="connsiteX317" fmla="*/ 1753400 w 5540715"/>
                  <a:gd name="connsiteY317" fmla="*/ 2166937 h 3905250"/>
                  <a:gd name="connsiteX318" fmla="*/ 1696250 w 5540715"/>
                  <a:gd name="connsiteY318" fmla="*/ 2219325 h 3905250"/>
                  <a:gd name="connsiteX319" fmla="*/ 1672437 w 5540715"/>
                  <a:gd name="connsiteY319" fmla="*/ 2238375 h 3905250"/>
                  <a:gd name="connsiteX320" fmla="*/ 1648625 w 5540715"/>
                  <a:gd name="connsiteY320" fmla="*/ 2252662 h 3905250"/>
                  <a:gd name="connsiteX321" fmla="*/ 1615287 w 5540715"/>
                  <a:gd name="connsiteY321" fmla="*/ 2286000 h 3905250"/>
                  <a:gd name="connsiteX322" fmla="*/ 1591475 w 5540715"/>
                  <a:gd name="connsiteY322" fmla="*/ 2305050 h 3905250"/>
                  <a:gd name="connsiteX323" fmla="*/ 1577187 w 5540715"/>
                  <a:gd name="connsiteY323" fmla="*/ 2314575 h 3905250"/>
                  <a:gd name="connsiteX324" fmla="*/ 1562900 w 5540715"/>
                  <a:gd name="connsiteY324" fmla="*/ 2328862 h 3905250"/>
                  <a:gd name="connsiteX325" fmla="*/ 1558137 w 5540715"/>
                  <a:gd name="connsiteY325" fmla="*/ 2343150 h 3905250"/>
                  <a:gd name="connsiteX326" fmla="*/ 1520037 w 5540715"/>
                  <a:gd name="connsiteY326" fmla="*/ 2366962 h 3905250"/>
                  <a:gd name="connsiteX327" fmla="*/ 1496225 w 5540715"/>
                  <a:gd name="connsiteY327" fmla="*/ 2381250 h 3905250"/>
                  <a:gd name="connsiteX328" fmla="*/ 1477175 w 5540715"/>
                  <a:gd name="connsiteY328" fmla="*/ 2395537 h 3905250"/>
                  <a:gd name="connsiteX329" fmla="*/ 1462887 w 5540715"/>
                  <a:gd name="connsiteY329" fmla="*/ 2400300 h 3905250"/>
                  <a:gd name="connsiteX330" fmla="*/ 1424787 w 5540715"/>
                  <a:gd name="connsiteY330" fmla="*/ 2419350 h 3905250"/>
                  <a:gd name="connsiteX331" fmla="*/ 1405737 w 5540715"/>
                  <a:gd name="connsiteY331" fmla="*/ 2428875 h 3905250"/>
                  <a:gd name="connsiteX332" fmla="*/ 1362875 w 5540715"/>
                  <a:gd name="connsiteY332" fmla="*/ 2462212 h 3905250"/>
                  <a:gd name="connsiteX333" fmla="*/ 1329537 w 5540715"/>
                  <a:gd name="connsiteY333" fmla="*/ 2476500 h 3905250"/>
                  <a:gd name="connsiteX334" fmla="*/ 1310487 w 5540715"/>
                  <a:gd name="connsiteY334" fmla="*/ 2490787 h 3905250"/>
                  <a:gd name="connsiteX335" fmla="*/ 1262862 w 5540715"/>
                  <a:gd name="connsiteY335" fmla="*/ 2514600 h 3905250"/>
                  <a:gd name="connsiteX336" fmla="*/ 1224762 w 5540715"/>
                  <a:gd name="connsiteY336" fmla="*/ 2538412 h 3905250"/>
                  <a:gd name="connsiteX337" fmla="*/ 1210475 w 5540715"/>
                  <a:gd name="connsiteY337" fmla="*/ 2543175 h 3905250"/>
                  <a:gd name="connsiteX338" fmla="*/ 1191425 w 5540715"/>
                  <a:gd name="connsiteY338" fmla="*/ 2557462 h 3905250"/>
                  <a:gd name="connsiteX339" fmla="*/ 1129512 w 5540715"/>
                  <a:gd name="connsiteY339" fmla="*/ 2600325 h 3905250"/>
                  <a:gd name="connsiteX340" fmla="*/ 1100937 w 5540715"/>
                  <a:gd name="connsiteY340" fmla="*/ 2624137 h 3905250"/>
                  <a:gd name="connsiteX341" fmla="*/ 1086650 w 5540715"/>
                  <a:gd name="connsiteY341" fmla="*/ 2638425 h 3905250"/>
                  <a:gd name="connsiteX342" fmla="*/ 1077125 w 5540715"/>
                  <a:gd name="connsiteY342" fmla="*/ 2652712 h 3905250"/>
                  <a:gd name="connsiteX343" fmla="*/ 1053312 w 5540715"/>
                  <a:gd name="connsiteY34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40750 w 5540715"/>
                  <a:gd name="connsiteY79" fmla="*/ 263683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8212 w 5540715"/>
                  <a:gd name="connsiteY79" fmla="*/ 2586037 h 3905250"/>
                  <a:gd name="connsiteX80" fmla="*/ 2182025 w 5540715"/>
                  <a:gd name="connsiteY80" fmla="*/ 2547937 h 3905250"/>
                  <a:gd name="connsiteX81" fmla="*/ 2215362 w 5540715"/>
                  <a:gd name="connsiteY81" fmla="*/ 2509837 h 3905250"/>
                  <a:gd name="connsiteX82" fmla="*/ 2234412 w 5540715"/>
                  <a:gd name="connsiteY82" fmla="*/ 2490787 h 3905250"/>
                  <a:gd name="connsiteX83" fmla="*/ 2267750 w 5540715"/>
                  <a:gd name="connsiteY83" fmla="*/ 2481262 h 3905250"/>
                  <a:gd name="connsiteX84" fmla="*/ 2291562 w 5540715"/>
                  <a:gd name="connsiteY84" fmla="*/ 2471737 h 3905250"/>
                  <a:gd name="connsiteX85" fmla="*/ 2386812 w 5540715"/>
                  <a:gd name="connsiteY85" fmla="*/ 2462212 h 3905250"/>
                  <a:gd name="connsiteX86" fmla="*/ 2453487 w 5540715"/>
                  <a:gd name="connsiteY86" fmla="*/ 2452687 h 3905250"/>
                  <a:gd name="connsiteX87" fmla="*/ 2510637 w 5540715"/>
                  <a:gd name="connsiteY87" fmla="*/ 2443162 h 3905250"/>
                  <a:gd name="connsiteX88" fmla="*/ 2529687 w 5540715"/>
                  <a:gd name="connsiteY88" fmla="*/ 2433637 h 3905250"/>
                  <a:gd name="connsiteX89" fmla="*/ 2634462 w 5540715"/>
                  <a:gd name="connsiteY89" fmla="*/ 2424112 h 3905250"/>
                  <a:gd name="connsiteX90" fmla="*/ 2767812 w 5540715"/>
                  <a:gd name="connsiteY90" fmla="*/ 2419350 h 3905250"/>
                  <a:gd name="connsiteX91" fmla="*/ 2791625 w 5540715"/>
                  <a:gd name="connsiteY91" fmla="*/ 2414587 h 3905250"/>
                  <a:gd name="connsiteX92" fmla="*/ 2829725 w 5540715"/>
                  <a:gd name="connsiteY92" fmla="*/ 2390775 h 3905250"/>
                  <a:gd name="connsiteX93" fmla="*/ 2848775 w 5540715"/>
                  <a:gd name="connsiteY93" fmla="*/ 2381250 h 3905250"/>
                  <a:gd name="connsiteX94" fmla="*/ 2886875 w 5540715"/>
                  <a:gd name="connsiteY94" fmla="*/ 2352675 h 3905250"/>
                  <a:gd name="connsiteX95" fmla="*/ 2905925 w 5540715"/>
                  <a:gd name="connsiteY95" fmla="*/ 2338387 h 3905250"/>
                  <a:gd name="connsiteX96" fmla="*/ 2920212 w 5540715"/>
                  <a:gd name="connsiteY96" fmla="*/ 2328862 h 3905250"/>
                  <a:gd name="connsiteX97" fmla="*/ 2934500 w 5540715"/>
                  <a:gd name="connsiteY97" fmla="*/ 2314575 h 3905250"/>
                  <a:gd name="connsiteX98" fmla="*/ 2958312 w 5540715"/>
                  <a:gd name="connsiteY98" fmla="*/ 2309812 h 3905250"/>
                  <a:gd name="connsiteX99" fmla="*/ 2982125 w 5540715"/>
                  <a:gd name="connsiteY99" fmla="*/ 2295525 h 3905250"/>
                  <a:gd name="connsiteX100" fmla="*/ 3001175 w 5540715"/>
                  <a:gd name="connsiteY100" fmla="*/ 2281237 h 3905250"/>
                  <a:gd name="connsiteX101" fmla="*/ 3024987 w 5540715"/>
                  <a:gd name="connsiteY101" fmla="*/ 2271712 h 3905250"/>
                  <a:gd name="connsiteX102" fmla="*/ 3063087 w 5540715"/>
                  <a:gd name="connsiteY102" fmla="*/ 2243137 h 3905250"/>
                  <a:gd name="connsiteX103" fmla="*/ 3096425 w 5540715"/>
                  <a:gd name="connsiteY103" fmla="*/ 2224087 h 3905250"/>
                  <a:gd name="connsiteX104" fmla="*/ 3115475 w 5540715"/>
                  <a:gd name="connsiteY104" fmla="*/ 2205037 h 3905250"/>
                  <a:gd name="connsiteX105" fmla="*/ 3153575 w 5540715"/>
                  <a:gd name="connsiteY105" fmla="*/ 2185987 h 3905250"/>
                  <a:gd name="connsiteX106" fmla="*/ 3172625 w 5540715"/>
                  <a:gd name="connsiteY106" fmla="*/ 2171700 h 3905250"/>
                  <a:gd name="connsiteX107" fmla="*/ 3234537 w 5540715"/>
                  <a:gd name="connsiteY107" fmla="*/ 2119312 h 3905250"/>
                  <a:gd name="connsiteX108" fmla="*/ 3296450 w 5540715"/>
                  <a:gd name="connsiteY108" fmla="*/ 2076450 h 3905250"/>
                  <a:gd name="connsiteX109" fmla="*/ 3329787 w 5540715"/>
                  <a:gd name="connsiteY109" fmla="*/ 2052637 h 3905250"/>
                  <a:gd name="connsiteX110" fmla="*/ 3358362 w 5540715"/>
                  <a:gd name="connsiteY110" fmla="*/ 2033587 h 3905250"/>
                  <a:gd name="connsiteX111" fmla="*/ 3420275 w 5540715"/>
                  <a:gd name="connsiteY111" fmla="*/ 1995487 h 3905250"/>
                  <a:gd name="connsiteX112" fmla="*/ 3453612 w 5540715"/>
                  <a:gd name="connsiteY112" fmla="*/ 1981200 h 3905250"/>
                  <a:gd name="connsiteX113" fmla="*/ 3482187 w 5540715"/>
                  <a:gd name="connsiteY113" fmla="*/ 1962150 h 3905250"/>
                  <a:gd name="connsiteX114" fmla="*/ 3534575 w 5540715"/>
                  <a:gd name="connsiteY114" fmla="*/ 1933575 h 3905250"/>
                  <a:gd name="connsiteX115" fmla="*/ 3563150 w 5540715"/>
                  <a:gd name="connsiteY115" fmla="*/ 1914525 h 3905250"/>
                  <a:gd name="connsiteX116" fmla="*/ 3639350 w 5540715"/>
                  <a:gd name="connsiteY116" fmla="*/ 1871662 h 3905250"/>
                  <a:gd name="connsiteX117" fmla="*/ 3686975 w 5540715"/>
                  <a:gd name="connsiteY117" fmla="*/ 1843087 h 3905250"/>
                  <a:gd name="connsiteX118" fmla="*/ 3720312 w 5540715"/>
                  <a:gd name="connsiteY118" fmla="*/ 1824037 h 3905250"/>
                  <a:gd name="connsiteX119" fmla="*/ 3744125 w 5540715"/>
                  <a:gd name="connsiteY119" fmla="*/ 1804987 h 3905250"/>
                  <a:gd name="connsiteX120" fmla="*/ 3772700 w 5540715"/>
                  <a:gd name="connsiteY120" fmla="*/ 1795462 h 3905250"/>
                  <a:gd name="connsiteX121" fmla="*/ 3796512 w 5540715"/>
                  <a:gd name="connsiteY121" fmla="*/ 1776412 h 3905250"/>
                  <a:gd name="connsiteX122" fmla="*/ 3829850 w 5540715"/>
                  <a:gd name="connsiteY122" fmla="*/ 1762125 h 3905250"/>
                  <a:gd name="connsiteX123" fmla="*/ 3858425 w 5540715"/>
                  <a:gd name="connsiteY123" fmla="*/ 1747837 h 3905250"/>
                  <a:gd name="connsiteX124" fmla="*/ 3882237 w 5540715"/>
                  <a:gd name="connsiteY124" fmla="*/ 1733550 h 3905250"/>
                  <a:gd name="connsiteX125" fmla="*/ 3929862 w 5540715"/>
                  <a:gd name="connsiteY125" fmla="*/ 1714500 h 3905250"/>
                  <a:gd name="connsiteX126" fmla="*/ 3958437 w 5540715"/>
                  <a:gd name="connsiteY126" fmla="*/ 1695450 h 3905250"/>
                  <a:gd name="connsiteX127" fmla="*/ 3977487 w 5540715"/>
                  <a:gd name="connsiteY127" fmla="*/ 1681162 h 3905250"/>
                  <a:gd name="connsiteX128" fmla="*/ 4029875 w 5540715"/>
                  <a:gd name="connsiteY128" fmla="*/ 1657350 h 3905250"/>
                  <a:gd name="connsiteX129" fmla="*/ 4082262 w 5540715"/>
                  <a:gd name="connsiteY129" fmla="*/ 1614487 h 3905250"/>
                  <a:gd name="connsiteX130" fmla="*/ 4139412 w 5540715"/>
                  <a:gd name="connsiteY130" fmla="*/ 1576387 h 3905250"/>
                  <a:gd name="connsiteX131" fmla="*/ 4167987 w 5540715"/>
                  <a:gd name="connsiteY131" fmla="*/ 1557337 h 3905250"/>
                  <a:gd name="connsiteX132" fmla="*/ 4196562 w 5540715"/>
                  <a:gd name="connsiteY132" fmla="*/ 1538287 h 3905250"/>
                  <a:gd name="connsiteX133" fmla="*/ 4253712 w 5540715"/>
                  <a:gd name="connsiteY133" fmla="*/ 1509712 h 3905250"/>
                  <a:gd name="connsiteX134" fmla="*/ 4277525 w 5540715"/>
                  <a:gd name="connsiteY134" fmla="*/ 1500187 h 3905250"/>
                  <a:gd name="connsiteX135" fmla="*/ 4296575 w 5540715"/>
                  <a:gd name="connsiteY135" fmla="*/ 1490662 h 3905250"/>
                  <a:gd name="connsiteX136" fmla="*/ 4325150 w 5540715"/>
                  <a:gd name="connsiteY136" fmla="*/ 1485900 h 3905250"/>
                  <a:gd name="connsiteX137" fmla="*/ 4353725 w 5540715"/>
                  <a:gd name="connsiteY137" fmla="*/ 1476375 h 3905250"/>
                  <a:gd name="connsiteX138" fmla="*/ 4491837 w 5540715"/>
                  <a:gd name="connsiteY138" fmla="*/ 1481137 h 3905250"/>
                  <a:gd name="connsiteX139" fmla="*/ 4510887 w 5540715"/>
                  <a:gd name="connsiteY139" fmla="*/ 1495425 h 3905250"/>
                  <a:gd name="connsiteX140" fmla="*/ 4568037 w 5540715"/>
                  <a:gd name="connsiteY140" fmla="*/ 1528762 h 3905250"/>
                  <a:gd name="connsiteX141" fmla="*/ 4615662 w 5540715"/>
                  <a:gd name="connsiteY141" fmla="*/ 1571625 h 3905250"/>
                  <a:gd name="connsiteX142" fmla="*/ 4629950 w 5540715"/>
                  <a:gd name="connsiteY142" fmla="*/ 1590675 h 3905250"/>
                  <a:gd name="connsiteX143" fmla="*/ 4629950 w 5540715"/>
                  <a:gd name="connsiteY143" fmla="*/ 1690687 h 3905250"/>
                  <a:gd name="connsiteX144" fmla="*/ 4610900 w 5540715"/>
                  <a:gd name="connsiteY144" fmla="*/ 1724025 h 3905250"/>
                  <a:gd name="connsiteX145" fmla="*/ 4587087 w 5540715"/>
                  <a:gd name="connsiteY145" fmla="*/ 1785937 h 3905250"/>
                  <a:gd name="connsiteX146" fmla="*/ 4577562 w 5540715"/>
                  <a:gd name="connsiteY146" fmla="*/ 1809750 h 3905250"/>
                  <a:gd name="connsiteX147" fmla="*/ 4572800 w 5540715"/>
                  <a:gd name="connsiteY147" fmla="*/ 1828800 h 3905250"/>
                  <a:gd name="connsiteX148" fmla="*/ 4563275 w 5540715"/>
                  <a:gd name="connsiteY148" fmla="*/ 1876425 h 3905250"/>
                  <a:gd name="connsiteX149" fmla="*/ 4558512 w 5540715"/>
                  <a:gd name="connsiteY149" fmla="*/ 1909762 h 3905250"/>
                  <a:gd name="connsiteX150" fmla="*/ 4553750 w 5540715"/>
                  <a:gd name="connsiteY150" fmla="*/ 1938337 h 3905250"/>
                  <a:gd name="connsiteX151" fmla="*/ 4572800 w 5540715"/>
                  <a:gd name="connsiteY151" fmla="*/ 2133600 h 3905250"/>
                  <a:gd name="connsiteX152" fmla="*/ 4601375 w 5540715"/>
                  <a:gd name="connsiteY152" fmla="*/ 2162175 h 3905250"/>
                  <a:gd name="connsiteX153" fmla="*/ 4620425 w 5540715"/>
                  <a:gd name="connsiteY153" fmla="*/ 2166937 h 3905250"/>
                  <a:gd name="connsiteX154" fmla="*/ 4644237 w 5540715"/>
                  <a:gd name="connsiteY154" fmla="*/ 2181225 h 3905250"/>
                  <a:gd name="connsiteX155" fmla="*/ 4663287 w 5540715"/>
                  <a:gd name="connsiteY155" fmla="*/ 2185987 h 3905250"/>
                  <a:gd name="connsiteX156" fmla="*/ 4715675 w 5540715"/>
                  <a:gd name="connsiteY156" fmla="*/ 2195512 h 3905250"/>
                  <a:gd name="connsiteX157" fmla="*/ 4829975 w 5540715"/>
                  <a:gd name="connsiteY157" fmla="*/ 2185987 h 3905250"/>
                  <a:gd name="connsiteX158" fmla="*/ 4863312 w 5540715"/>
                  <a:gd name="connsiteY158" fmla="*/ 2166937 h 3905250"/>
                  <a:gd name="connsiteX159" fmla="*/ 4915700 w 5540715"/>
                  <a:gd name="connsiteY159" fmla="*/ 2147887 h 3905250"/>
                  <a:gd name="connsiteX160" fmla="*/ 4934750 w 5540715"/>
                  <a:gd name="connsiteY160" fmla="*/ 2133600 h 3905250"/>
                  <a:gd name="connsiteX161" fmla="*/ 4949037 w 5540715"/>
                  <a:gd name="connsiteY161" fmla="*/ 2128837 h 3905250"/>
                  <a:gd name="connsiteX162" fmla="*/ 4963325 w 5540715"/>
                  <a:gd name="connsiteY162" fmla="*/ 2114550 h 3905250"/>
                  <a:gd name="connsiteX163" fmla="*/ 4982375 w 5540715"/>
                  <a:gd name="connsiteY163" fmla="*/ 2100262 h 3905250"/>
                  <a:gd name="connsiteX164" fmla="*/ 5010950 w 5540715"/>
                  <a:gd name="connsiteY164" fmla="*/ 2081212 h 3905250"/>
                  <a:gd name="connsiteX165" fmla="*/ 5053812 w 5540715"/>
                  <a:gd name="connsiteY165" fmla="*/ 2038350 h 3905250"/>
                  <a:gd name="connsiteX166" fmla="*/ 5077625 w 5540715"/>
                  <a:gd name="connsiteY166" fmla="*/ 2019300 h 3905250"/>
                  <a:gd name="connsiteX167" fmla="*/ 5096675 w 5540715"/>
                  <a:gd name="connsiteY167" fmla="*/ 2000250 h 3905250"/>
                  <a:gd name="connsiteX168" fmla="*/ 5125250 w 5540715"/>
                  <a:gd name="connsiteY168" fmla="*/ 1981200 h 3905250"/>
                  <a:gd name="connsiteX169" fmla="*/ 5172875 w 5540715"/>
                  <a:gd name="connsiteY169" fmla="*/ 1943100 h 3905250"/>
                  <a:gd name="connsiteX170" fmla="*/ 5210975 w 5540715"/>
                  <a:gd name="connsiteY170" fmla="*/ 1909762 h 3905250"/>
                  <a:gd name="connsiteX171" fmla="*/ 5220500 w 5540715"/>
                  <a:gd name="connsiteY171" fmla="*/ 1895475 h 3905250"/>
                  <a:gd name="connsiteX172" fmla="*/ 5234787 w 5540715"/>
                  <a:gd name="connsiteY172" fmla="*/ 1876425 h 3905250"/>
                  <a:gd name="connsiteX173" fmla="*/ 5253837 w 5540715"/>
                  <a:gd name="connsiteY173" fmla="*/ 1838325 h 3905250"/>
                  <a:gd name="connsiteX174" fmla="*/ 5282412 w 5540715"/>
                  <a:gd name="connsiteY174" fmla="*/ 1790700 h 3905250"/>
                  <a:gd name="connsiteX175" fmla="*/ 5287175 w 5540715"/>
                  <a:gd name="connsiteY175" fmla="*/ 1771650 h 3905250"/>
                  <a:gd name="connsiteX176" fmla="*/ 5306225 w 5540715"/>
                  <a:gd name="connsiteY176" fmla="*/ 1743075 h 3905250"/>
                  <a:gd name="connsiteX177" fmla="*/ 5320512 w 5540715"/>
                  <a:gd name="connsiteY177" fmla="*/ 1709737 h 3905250"/>
                  <a:gd name="connsiteX178" fmla="*/ 5334800 w 5540715"/>
                  <a:gd name="connsiteY178" fmla="*/ 1695450 h 3905250"/>
                  <a:gd name="connsiteX179" fmla="*/ 5358612 w 5540715"/>
                  <a:gd name="connsiteY179" fmla="*/ 1647825 h 3905250"/>
                  <a:gd name="connsiteX180" fmla="*/ 5391950 w 5540715"/>
                  <a:gd name="connsiteY180" fmla="*/ 1581150 h 3905250"/>
                  <a:gd name="connsiteX181" fmla="*/ 5439575 w 5540715"/>
                  <a:gd name="connsiteY181" fmla="*/ 1452562 h 3905250"/>
                  <a:gd name="connsiteX182" fmla="*/ 5449100 w 5540715"/>
                  <a:gd name="connsiteY182" fmla="*/ 1414462 h 3905250"/>
                  <a:gd name="connsiteX183" fmla="*/ 5453862 w 5540715"/>
                  <a:gd name="connsiteY183" fmla="*/ 1381125 h 3905250"/>
                  <a:gd name="connsiteX184" fmla="*/ 5463387 w 5540715"/>
                  <a:gd name="connsiteY184" fmla="*/ 1181100 h 3905250"/>
                  <a:gd name="connsiteX185" fmla="*/ 5468150 w 5540715"/>
                  <a:gd name="connsiteY185" fmla="*/ 1157287 h 3905250"/>
                  <a:gd name="connsiteX186" fmla="*/ 5472912 w 5540715"/>
                  <a:gd name="connsiteY186" fmla="*/ 1128712 h 3905250"/>
                  <a:gd name="connsiteX187" fmla="*/ 5477675 w 5540715"/>
                  <a:gd name="connsiteY187" fmla="*/ 1095375 h 3905250"/>
                  <a:gd name="connsiteX188" fmla="*/ 5487200 w 5540715"/>
                  <a:gd name="connsiteY188" fmla="*/ 1066800 h 3905250"/>
                  <a:gd name="connsiteX189" fmla="*/ 5501487 w 5540715"/>
                  <a:gd name="connsiteY189" fmla="*/ 981075 h 3905250"/>
                  <a:gd name="connsiteX190" fmla="*/ 5501487 w 5540715"/>
                  <a:gd name="connsiteY190" fmla="*/ 981075 h 3905250"/>
                  <a:gd name="connsiteX191" fmla="*/ 5511012 w 5540715"/>
                  <a:gd name="connsiteY191" fmla="*/ 923925 h 3905250"/>
                  <a:gd name="connsiteX192" fmla="*/ 5515775 w 5540715"/>
                  <a:gd name="connsiteY192" fmla="*/ 890587 h 3905250"/>
                  <a:gd name="connsiteX193" fmla="*/ 5525300 w 5540715"/>
                  <a:gd name="connsiteY193" fmla="*/ 833437 h 3905250"/>
                  <a:gd name="connsiteX194" fmla="*/ 5530062 w 5540715"/>
                  <a:gd name="connsiteY194" fmla="*/ 804862 h 3905250"/>
                  <a:gd name="connsiteX195" fmla="*/ 5534825 w 5540715"/>
                  <a:gd name="connsiteY195" fmla="*/ 738187 h 3905250"/>
                  <a:gd name="connsiteX196" fmla="*/ 5520537 w 5540715"/>
                  <a:gd name="connsiteY196" fmla="*/ 466725 h 3905250"/>
                  <a:gd name="connsiteX197" fmla="*/ 5511012 w 5540715"/>
                  <a:gd name="connsiteY197" fmla="*/ 442912 h 3905250"/>
                  <a:gd name="connsiteX198" fmla="*/ 5491962 w 5540715"/>
                  <a:gd name="connsiteY198" fmla="*/ 390525 h 3905250"/>
                  <a:gd name="connsiteX199" fmla="*/ 5477675 w 5540715"/>
                  <a:gd name="connsiteY199" fmla="*/ 366712 h 3905250"/>
                  <a:gd name="connsiteX200" fmla="*/ 5453862 w 5540715"/>
                  <a:gd name="connsiteY200" fmla="*/ 347662 h 3905250"/>
                  <a:gd name="connsiteX201" fmla="*/ 5420525 w 5540715"/>
                  <a:gd name="connsiteY201" fmla="*/ 309562 h 3905250"/>
                  <a:gd name="connsiteX202" fmla="*/ 5401475 w 5540715"/>
                  <a:gd name="connsiteY202" fmla="*/ 300037 h 3905250"/>
                  <a:gd name="connsiteX203" fmla="*/ 5391950 w 5540715"/>
                  <a:gd name="connsiteY203" fmla="*/ 280987 h 3905250"/>
                  <a:gd name="connsiteX204" fmla="*/ 5358612 w 5540715"/>
                  <a:gd name="connsiteY204" fmla="*/ 257175 h 3905250"/>
                  <a:gd name="connsiteX205" fmla="*/ 5325275 w 5540715"/>
                  <a:gd name="connsiteY205" fmla="*/ 223837 h 3905250"/>
                  <a:gd name="connsiteX206" fmla="*/ 5244312 w 5540715"/>
                  <a:gd name="connsiteY206" fmla="*/ 133350 h 3905250"/>
                  <a:gd name="connsiteX207" fmla="*/ 5201450 w 5540715"/>
                  <a:gd name="connsiteY207" fmla="*/ 85725 h 3905250"/>
                  <a:gd name="connsiteX208" fmla="*/ 5163350 w 5540715"/>
                  <a:gd name="connsiteY208" fmla="*/ 71437 h 3905250"/>
                  <a:gd name="connsiteX209" fmla="*/ 5087150 w 5540715"/>
                  <a:gd name="connsiteY209" fmla="*/ 42862 h 3905250"/>
                  <a:gd name="connsiteX210" fmla="*/ 5039525 w 5540715"/>
                  <a:gd name="connsiteY210" fmla="*/ 23812 h 3905250"/>
                  <a:gd name="connsiteX211" fmla="*/ 5006187 w 5540715"/>
                  <a:gd name="connsiteY211" fmla="*/ 19050 h 3905250"/>
                  <a:gd name="connsiteX212" fmla="*/ 4982375 w 5540715"/>
                  <a:gd name="connsiteY212" fmla="*/ 9525 h 3905250"/>
                  <a:gd name="connsiteX213" fmla="*/ 4915700 w 5540715"/>
                  <a:gd name="connsiteY213" fmla="*/ 4762 h 3905250"/>
                  <a:gd name="connsiteX214" fmla="*/ 4858550 w 5540715"/>
                  <a:gd name="connsiteY214" fmla="*/ 0 h 3905250"/>
                  <a:gd name="connsiteX215" fmla="*/ 4749012 w 5540715"/>
                  <a:gd name="connsiteY215" fmla="*/ 14287 h 3905250"/>
                  <a:gd name="connsiteX216" fmla="*/ 4725200 w 5540715"/>
                  <a:gd name="connsiteY216" fmla="*/ 19050 h 3905250"/>
                  <a:gd name="connsiteX217" fmla="*/ 4668050 w 5540715"/>
                  <a:gd name="connsiteY217" fmla="*/ 42862 h 3905250"/>
                  <a:gd name="connsiteX218" fmla="*/ 4629950 w 5540715"/>
                  <a:gd name="connsiteY218" fmla="*/ 57150 h 3905250"/>
                  <a:gd name="connsiteX219" fmla="*/ 4548987 w 5540715"/>
                  <a:gd name="connsiteY219" fmla="*/ 104775 h 3905250"/>
                  <a:gd name="connsiteX220" fmla="*/ 4529937 w 5540715"/>
                  <a:gd name="connsiteY220" fmla="*/ 128587 h 3905250"/>
                  <a:gd name="connsiteX221" fmla="*/ 4510887 w 5540715"/>
                  <a:gd name="connsiteY221" fmla="*/ 147637 h 3905250"/>
                  <a:gd name="connsiteX222" fmla="*/ 4491837 w 5540715"/>
                  <a:gd name="connsiteY222" fmla="*/ 176212 h 3905250"/>
                  <a:gd name="connsiteX223" fmla="*/ 4458500 w 5540715"/>
                  <a:gd name="connsiteY223" fmla="*/ 247650 h 3905250"/>
                  <a:gd name="connsiteX224" fmla="*/ 4439450 w 5540715"/>
                  <a:gd name="connsiteY224" fmla="*/ 304800 h 3905250"/>
                  <a:gd name="connsiteX225" fmla="*/ 4420400 w 5540715"/>
                  <a:gd name="connsiteY225" fmla="*/ 366712 h 3905250"/>
                  <a:gd name="connsiteX226" fmla="*/ 4415637 w 5540715"/>
                  <a:gd name="connsiteY226" fmla="*/ 400050 h 3905250"/>
                  <a:gd name="connsiteX227" fmla="*/ 4406112 w 5540715"/>
                  <a:gd name="connsiteY227" fmla="*/ 423862 h 3905250"/>
                  <a:gd name="connsiteX228" fmla="*/ 4401350 w 5540715"/>
                  <a:gd name="connsiteY228" fmla="*/ 457200 h 3905250"/>
                  <a:gd name="connsiteX229" fmla="*/ 4391825 w 5540715"/>
                  <a:gd name="connsiteY229" fmla="*/ 519112 h 3905250"/>
                  <a:gd name="connsiteX230" fmla="*/ 4425162 w 5540715"/>
                  <a:gd name="connsiteY230" fmla="*/ 685800 h 3905250"/>
                  <a:gd name="connsiteX231" fmla="*/ 4434687 w 5540715"/>
                  <a:gd name="connsiteY231" fmla="*/ 728662 h 3905250"/>
                  <a:gd name="connsiteX232" fmla="*/ 4444212 w 5540715"/>
                  <a:gd name="connsiteY232" fmla="*/ 752475 h 3905250"/>
                  <a:gd name="connsiteX233" fmla="*/ 4439450 w 5540715"/>
                  <a:gd name="connsiteY233" fmla="*/ 819150 h 3905250"/>
                  <a:gd name="connsiteX234" fmla="*/ 4396587 w 5540715"/>
                  <a:gd name="connsiteY234" fmla="*/ 852487 h 3905250"/>
                  <a:gd name="connsiteX235" fmla="*/ 4382300 w 5540715"/>
                  <a:gd name="connsiteY235" fmla="*/ 866775 h 3905250"/>
                  <a:gd name="connsiteX236" fmla="*/ 4363250 w 5540715"/>
                  <a:gd name="connsiteY236" fmla="*/ 876300 h 3905250"/>
                  <a:gd name="connsiteX237" fmla="*/ 4329912 w 5540715"/>
                  <a:gd name="connsiteY237" fmla="*/ 900112 h 3905250"/>
                  <a:gd name="connsiteX238" fmla="*/ 4315625 w 5540715"/>
                  <a:gd name="connsiteY238" fmla="*/ 909637 h 3905250"/>
                  <a:gd name="connsiteX239" fmla="*/ 4296575 w 5540715"/>
                  <a:gd name="connsiteY239" fmla="*/ 923925 h 3905250"/>
                  <a:gd name="connsiteX240" fmla="*/ 4277525 w 5540715"/>
                  <a:gd name="connsiteY240" fmla="*/ 928687 h 3905250"/>
                  <a:gd name="connsiteX241" fmla="*/ 4248950 w 5540715"/>
                  <a:gd name="connsiteY241" fmla="*/ 938212 h 3905250"/>
                  <a:gd name="connsiteX242" fmla="*/ 4229900 w 5540715"/>
                  <a:gd name="connsiteY242" fmla="*/ 942975 h 3905250"/>
                  <a:gd name="connsiteX243" fmla="*/ 4215612 w 5540715"/>
                  <a:gd name="connsiteY243" fmla="*/ 947737 h 3905250"/>
                  <a:gd name="connsiteX244" fmla="*/ 4158462 w 5540715"/>
                  <a:gd name="connsiteY244" fmla="*/ 957262 h 3905250"/>
                  <a:gd name="connsiteX245" fmla="*/ 4120362 w 5540715"/>
                  <a:gd name="connsiteY245" fmla="*/ 966787 h 3905250"/>
                  <a:gd name="connsiteX246" fmla="*/ 4091787 w 5540715"/>
                  <a:gd name="connsiteY246" fmla="*/ 976312 h 3905250"/>
                  <a:gd name="connsiteX247" fmla="*/ 4067975 w 5540715"/>
                  <a:gd name="connsiteY247" fmla="*/ 985837 h 3905250"/>
                  <a:gd name="connsiteX248" fmla="*/ 4034637 w 5540715"/>
                  <a:gd name="connsiteY248" fmla="*/ 990600 h 3905250"/>
                  <a:gd name="connsiteX249" fmla="*/ 3967962 w 5540715"/>
                  <a:gd name="connsiteY249" fmla="*/ 1009650 h 3905250"/>
                  <a:gd name="connsiteX250" fmla="*/ 3939387 w 5540715"/>
                  <a:gd name="connsiteY250" fmla="*/ 1019175 h 3905250"/>
                  <a:gd name="connsiteX251" fmla="*/ 3906050 w 5540715"/>
                  <a:gd name="connsiteY251" fmla="*/ 1023937 h 3905250"/>
                  <a:gd name="connsiteX252" fmla="*/ 3744125 w 5540715"/>
                  <a:gd name="connsiteY252" fmla="*/ 1019175 h 3905250"/>
                  <a:gd name="connsiteX253" fmla="*/ 3715550 w 5540715"/>
                  <a:gd name="connsiteY253" fmla="*/ 1014412 h 3905250"/>
                  <a:gd name="connsiteX254" fmla="*/ 3677450 w 5540715"/>
                  <a:gd name="connsiteY254" fmla="*/ 1009650 h 3905250"/>
                  <a:gd name="connsiteX255" fmla="*/ 3548862 w 5540715"/>
                  <a:gd name="connsiteY255" fmla="*/ 1023937 h 3905250"/>
                  <a:gd name="connsiteX256" fmla="*/ 3506000 w 5540715"/>
                  <a:gd name="connsiteY256" fmla="*/ 1052512 h 3905250"/>
                  <a:gd name="connsiteX257" fmla="*/ 3486950 w 5540715"/>
                  <a:gd name="connsiteY257" fmla="*/ 1071562 h 3905250"/>
                  <a:gd name="connsiteX258" fmla="*/ 3463137 w 5540715"/>
                  <a:gd name="connsiteY258" fmla="*/ 1090612 h 3905250"/>
                  <a:gd name="connsiteX259" fmla="*/ 3425037 w 5540715"/>
                  <a:gd name="connsiteY259" fmla="*/ 1128712 h 3905250"/>
                  <a:gd name="connsiteX260" fmla="*/ 3396462 w 5540715"/>
                  <a:gd name="connsiteY260" fmla="*/ 1176337 h 3905250"/>
                  <a:gd name="connsiteX261" fmla="*/ 3363125 w 5540715"/>
                  <a:gd name="connsiteY261" fmla="*/ 1228725 h 3905250"/>
                  <a:gd name="connsiteX262" fmla="*/ 3353600 w 5540715"/>
                  <a:gd name="connsiteY262" fmla="*/ 1262062 h 3905250"/>
                  <a:gd name="connsiteX263" fmla="*/ 3348837 w 5540715"/>
                  <a:gd name="connsiteY263" fmla="*/ 1281112 h 3905250"/>
                  <a:gd name="connsiteX264" fmla="*/ 3339312 w 5540715"/>
                  <a:gd name="connsiteY264" fmla="*/ 1295400 h 3905250"/>
                  <a:gd name="connsiteX265" fmla="*/ 3329787 w 5540715"/>
                  <a:gd name="connsiteY265" fmla="*/ 1323975 h 3905250"/>
                  <a:gd name="connsiteX266" fmla="*/ 3301212 w 5540715"/>
                  <a:gd name="connsiteY266" fmla="*/ 1357312 h 3905250"/>
                  <a:gd name="connsiteX267" fmla="*/ 3291687 w 5540715"/>
                  <a:gd name="connsiteY267" fmla="*/ 1381125 h 3905250"/>
                  <a:gd name="connsiteX268" fmla="*/ 3248825 w 5540715"/>
                  <a:gd name="connsiteY268" fmla="*/ 1414462 h 3905250"/>
                  <a:gd name="connsiteX269" fmla="*/ 3234537 w 5540715"/>
                  <a:gd name="connsiteY269" fmla="*/ 1433512 h 3905250"/>
                  <a:gd name="connsiteX270" fmla="*/ 3220250 w 5540715"/>
                  <a:gd name="connsiteY270" fmla="*/ 1443037 h 3905250"/>
                  <a:gd name="connsiteX271" fmla="*/ 3172625 w 5540715"/>
                  <a:gd name="connsiteY271" fmla="*/ 1481137 h 3905250"/>
                  <a:gd name="connsiteX272" fmla="*/ 3153575 w 5540715"/>
                  <a:gd name="connsiteY272" fmla="*/ 1495425 h 3905250"/>
                  <a:gd name="connsiteX273" fmla="*/ 3129762 w 5540715"/>
                  <a:gd name="connsiteY273" fmla="*/ 1504950 h 3905250"/>
                  <a:gd name="connsiteX274" fmla="*/ 3110712 w 5540715"/>
                  <a:gd name="connsiteY274" fmla="*/ 1519237 h 3905250"/>
                  <a:gd name="connsiteX275" fmla="*/ 3096425 w 5540715"/>
                  <a:gd name="connsiteY275" fmla="*/ 1533525 h 3905250"/>
                  <a:gd name="connsiteX276" fmla="*/ 3072612 w 5540715"/>
                  <a:gd name="connsiteY276" fmla="*/ 1543050 h 3905250"/>
                  <a:gd name="connsiteX277" fmla="*/ 3058325 w 5540715"/>
                  <a:gd name="connsiteY277" fmla="*/ 1557337 h 3905250"/>
                  <a:gd name="connsiteX278" fmla="*/ 3034512 w 5540715"/>
                  <a:gd name="connsiteY278" fmla="*/ 1566862 h 3905250"/>
                  <a:gd name="connsiteX279" fmla="*/ 3015462 w 5540715"/>
                  <a:gd name="connsiteY279" fmla="*/ 1576387 h 3905250"/>
                  <a:gd name="connsiteX280" fmla="*/ 2967837 w 5540715"/>
                  <a:gd name="connsiteY280" fmla="*/ 1604962 h 3905250"/>
                  <a:gd name="connsiteX281" fmla="*/ 2953550 w 5540715"/>
                  <a:gd name="connsiteY281" fmla="*/ 1614487 h 3905250"/>
                  <a:gd name="connsiteX282" fmla="*/ 2939262 w 5540715"/>
                  <a:gd name="connsiteY282" fmla="*/ 1619250 h 3905250"/>
                  <a:gd name="connsiteX283" fmla="*/ 2910687 w 5540715"/>
                  <a:gd name="connsiteY283" fmla="*/ 1638300 h 3905250"/>
                  <a:gd name="connsiteX284" fmla="*/ 2896400 w 5540715"/>
                  <a:gd name="connsiteY284" fmla="*/ 1652587 h 3905250"/>
                  <a:gd name="connsiteX285" fmla="*/ 2834487 w 5540715"/>
                  <a:gd name="connsiteY285" fmla="*/ 1681162 h 3905250"/>
                  <a:gd name="connsiteX286" fmla="*/ 2791625 w 5540715"/>
                  <a:gd name="connsiteY286" fmla="*/ 1709737 h 3905250"/>
                  <a:gd name="connsiteX287" fmla="*/ 2767812 w 5540715"/>
                  <a:gd name="connsiteY287" fmla="*/ 1719262 h 3905250"/>
                  <a:gd name="connsiteX288" fmla="*/ 2753525 w 5540715"/>
                  <a:gd name="connsiteY288" fmla="*/ 1728787 h 3905250"/>
                  <a:gd name="connsiteX289" fmla="*/ 2739237 w 5540715"/>
                  <a:gd name="connsiteY289" fmla="*/ 1733550 h 3905250"/>
                  <a:gd name="connsiteX290" fmla="*/ 2724950 w 5540715"/>
                  <a:gd name="connsiteY290" fmla="*/ 1743075 h 3905250"/>
                  <a:gd name="connsiteX291" fmla="*/ 2663037 w 5540715"/>
                  <a:gd name="connsiteY291" fmla="*/ 1752600 h 3905250"/>
                  <a:gd name="connsiteX292" fmla="*/ 2596362 w 5540715"/>
                  <a:gd name="connsiteY292" fmla="*/ 1738312 h 3905250"/>
                  <a:gd name="connsiteX293" fmla="*/ 2572550 w 5540715"/>
                  <a:gd name="connsiteY293" fmla="*/ 1728788 h 3905250"/>
                  <a:gd name="connsiteX294" fmla="*/ 2524925 w 5540715"/>
                  <a:gd name="connsiteY294" fmla="*/ 1728787 h 3905250"/>
                  <a:gd name="connsiteX295" fmla="*/ 2470156 w 5540715"/>
                  <a:gd name="connsiteY295" fmla="*/ 1804987 h 3905250"/>
                  <a:gd name="connsiteX296" fmla="*/ 2389193 w 5540715"/>
                  <a:gd name="connsiteY296" fmla="*/ 1881187 h 3905250"/>
                  <a:gd name="connsiteX297" fmla="*/ 2315375 w 5540715"/>
                  <a:gd name="connsiteY297" fmla="*/ 1909762 h 3905250"/>
                  <a:gd name="connsiteX298" fmla="*/ 2253462 w 5540715"/>
                  <a:gd name="connsiteY298" fmla="*/ 1924050 h 3905250"/>
                  <a:gd name="connsiteX299" fmla="*/ 2234412 w 5540715"/>
                  <a:gd name="connsiteY299" fmla="*/ 1943100 h 3905250"/>
                  <a:gd name="connsiteX300" fmla="*/ 2220125 w 5540715"/>
                  <a:gd name="connsiteY300" fmla="*/ 1947862 h 3905250"/>
                  <a:gd name="connsiteX301" fmla="*/ 2186787 w 5540715"/>
                  <a:gd name="connsiteY301" fmla="*/ 1966912 h 3905250"/>
                  <a:gd name="connsiteX302" fmla="*/ 2148687 w 5540715"/>
                  <a:gd name="connsiteY302" fmla="*/ 1985962 h 3905250"/>
                  <a:gd name="connsiteX303" fmla="*/ 2072487 w 5540715"/>
                  <a:gd name="connsiteY303" fmla="*/ 1971675 h 3905250"/>
                  <a:gd name="connsiteX304" fmla="*/ 1996288 w 5540715"/>
                  <a:gd name="connsiteY304" fmla="*/ 1990725 h 3905250"/>
                  <a:gd name="connsiteX305" fmla="*/ 1939137 w 5540715"/>
                  <a:gd name="connsiteY305" fmla="*/ 2047875 h 3905250"/>
                  <a:gd name="connsiteX306" fmla="*/ 1910562 w 5540715"/>
                  <a:gd name="connsiteY306" fmla="*/ 2071687 h 3905250"/>
                  <a:gd name="connsiteX307" fmla="*/ 1886750 w 5540715"/>
                  <a:gd name="connsiteY307" fmla="*/ 2081212 h 3905250"/>
                  <a:gd name="connsiteX308" fmla="*/ 1858175 w 5540715"/>
                  <a:gd name="connsiteY308" fmla="*/ 2100262 h 3905250"/>
                  <a:gd name="connsiteX309" fmla="*/ 1834362 w 5540715"/>
                  <a:gd name="connsiteY309" fmla="*/ 2109787 h 3905250"/>
                  <a:gd name="connsiteX310" fmla="*/ 1815312 w 5540715"/>
                  <a:gd name="connsiteY310" fmla="*/ 2124075 h 3905250"/>
                  <a:gd name="connsiteX311" fmla="*/ 1796262 w 5540715"/>
                  <a:gd name="connsiteY311" fmla="*/ 2133600 h 3905250"/>
                  <a:gd name="connsiteX312" fmla="*/ 1786737 w 5540715"/>
                  <a:gd name="connsiteY312" fmla="*/ 2147887 h 3905250"/>
                  <a:gd name="connsiteX313" fmla="*/ 1772450 w 5540715"/>
                  <a:gd name="connsiteY313" fmla="*/ 2152650 h 3905250"/>
                  <a:gd name="connsiteX314" fmla="*/ 1753400 w 5540715"/>
                  <a:gd name="connsiteY314" fmla="*/ 2166937 h 3905250"/>
                  <a:gd name="connsiteX315" fmla="*/ 1696250 w 5540715"/>
                  <a:gd name="connsiteY315" fmla="*/ 2219325 h 3905250"/>
                  <a:gd name="connsiteX316" fmla="*/ 1672437 w 5540715"/>
                  <a:gd name="connsiteY316" fmla="*/ 2238375 h 3905250"/>
                  <a:gd name="connsiteX317" fmla="*/ 1648625 w 5540715"/>
                  <a:gd name="connsiteY317" fmla="*/ 2252662 h 3905250"/>
                  <a:gd name="connsiteX318" fmla="*/ 1615287 w 5540715"/>
                  <a:gd name="connsiteY318" fmla="*/ 2286000 h 3905250"/>
                  <a:gd name="connsiteX319" fmla="*/ 1591475 w 5540715"/>
                  <a:gd name="connsiteY319" fmla="*/ 2305050 h 3905250"/>
                  <a:gd name="connsiteX320" fmla="*/ 1577187 w 5540715"/>
                  <a:gd name="connsiteY320" fmla="*/ 2314575 h 3905250"/>
                  <a:gd name="connsiteX321" fmla="*/ 1562900 w 5540715"/>
                  <a:gd name="connsiteY321" fmla="*/ 2328862 h 3905250"/>
                  <a:gd name="connsiteX322" fmla="*/ 1558137 w 5540715"/>
                  <a:gd name="connsiteY322" fmla="*/ 2343150 h 3905250"/>
                  <a:gd name="connsiteX323" fmla="*/ 1520037 w 5540715"/>
                  <a:gd name="connsiteY323" fmla="*/ 2366962 h 3905250"/>
                  <a:gd name="connsiteX324" fmla="*/ 1496225 w 5540715"/>
                  <a:gd name="connsiteY324" fmla="*/ 2381250 h 3905250"/>
                  <a:gd name="connsiteX325" fmla="*/ 1477175 w 5540715"/>
                  <a:gd name="connsiteY325" fmla="*/ 2395537 h 3905250"/>
                  <a:gd name="connsiteX326" fmla="*/ 1462887 w 5540715"/>
                  <a:gd name="connsiteY326" fmla="*/ 2400300 h 3905250"/>
                  <a:gd name="connsiteX327" fmla="*/ 1424787 w 5540715"/>
                  <a:gd name="connsiteY327" fmla="*/ 2419350 h 3905250"/>
                  <a:gd name="connsiteX328" fmla="*/ 1405737 w 5540715"/>
                  <a:gd name="connsiteY328" fmla="*/ 2428875 h 3905250"/>
                  <a:gd name="connsiteX329" fmla="*/ 1362875 w 5540715"/>
                  <a:gd name="connsiteY329" fmla="*/ 2462212 h 3905250"/>
                  <a:gd name="connsiteX330" fmla="*/ 1329537 w 5540715"/>
                  <a:gd name="connsiteY330" fmla="*/ 2476500 h 3905250"/>
                  <a:gd name="connsiteX331" fmla="*/ 1310487 w 5540715"/>
                  <a:gd name="connsiteY331" fmla="*/ 2490787 h 3905250"/>
                  <a:gd name="connsiteX332" fmla="*/ 1262862 w 5540715"/>
                  <a:gd name="connsiteY332" fmla="*/ 2514600 h 3905250"/>
                  <a:gd name="connsiteX333" fmla="*/ 1224762 w 5540715"/>
                  <a:gd name="connsiteY333" fmla="*/ 2538412 h 3905250"/>
                  <a:gd name="connsiteX334" fmla="*/ 1210475 w 5540715"/>
                  <a:gd name="connsiteY334" fmla="*/ 2543175 h 3905250"/>
                  <a:gd name="connsiteX335" fmla="*/ 1191425 w 5540715"/>
                  <a:gd name="connsiteY335" fmla="*/ 2557462 h 3905250"/>
                  <a:gd name="connsiteX336" fmla="*/ 1129512 w 5540715"/>
                  <a:gd name="connsiteY336" fmla="*/ 2600325 h 3905250"/>
                  <a:gd name="connsiteX337" fmla="*/ 1100937 w 5540715"/>
                  <a:gd name="connsiteY337" fmla="*/ 2624137 h 3905250"/>
                  <a:gd name="connsiteX338" fmla="*/ 1086650 w 5540715"/>
                  <a:gd name="connsiteY338" fmla="*/ 2638425 h 3905250"/>
                  <a:gd name="connsiteX339" fmla="*/ 1077125 w 5540715"/>
                  <a:gd name="connsiteY339" fmla="*/ 2652712 h 3905250"/>
                  <a:gd name="connsiteX340" fmla="*/ 1053312 w 5540715"/>
                  <a:gd name="connsiteY34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1994700 w 5540715"/>
                  <a:gd name="connsiteY75" fmla="*/ 31416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1994700 w 5540715"/>
                  <a:gd name="connsiteY74" fmla="*/ 3141662 h 3905250"/>
                  <a:gd name="connsiteX75" fmla="*/ 1824837 w 5540715"/>
                  <a:gd name="connsiteY75" fmla="*/ 2870200 h 3905250"/>
                  <a:gd name="connsiteX76" fmla="*/ 2082012 w 5540715"/>
                  <a:gd name="connsiteY76" fmla="*/ 2681287 h 3905250"/>
                  <a:gd name="connsiteX77" fmla="*/ 2158212 w 5540715"/>
                  <a:gd name="connsiteY77" fmla="*/ 2586037 h 3905250"/>
                  <a:gd name="connsiteX78" fmla="*/ 2182025 w 5540715"/>
                  <a:gd name="connsiteY78" fmla="*/ 2547937 h 3905250"/>
                  <a:gd name="connsiteX79" fmla="*/ 2215362 w 5540715"/>
                  <a:gd name="connsiteY79" fmla="*/ 2509837 h 3905250"/>
                  <a:gd name="connsiteX80" fmla="*/ 2234412 w 5540715"/>
                  <a:gd name="connsiteY80" fmla="*/ 2490787 h 3905250"/>
                  <a:gd name="connsiteX81" fmla="*/ 2267750 w 5540715"/>
                  <a:gd name="connsiteY81" fmla="*/ 2481262 h 3905250"/>
                  <a:gd name="connsiteX82" fmla="*/ 2291562 w 5540715"/>
                  <a:gd name="connsiteY82" fmla="*/ 2471737 h 3905250"/>
                  <a:gd name="connsiteX83" fmla="*/ 2386812 w 5540715"/>
                  <a:gd name="connsiteY83" fmla="*/ 2462212 h 3905250"/>
                  <a:gd name="connsiteX84" fmla="*/ 2453487 w 5540715"/>
                  <a:gd name="connsiteY84" fmla="*/ 2452687 h 3905250"/>
                  <a:gd name="connsiteX85" fmla="*/ 2510637 w 5540715"/>
                  <a:gd name="connsiteY85" fmla="*/ 2443162 h 3905250"/>
                  <a:gd name="connsiteX86" fmla="*/ 2529687 w 5540715"/>
                  <a:gd name="connsiteY86" fmla="*/ 2433637 h 3905250"/>
                  <a:gd name="connsiteX87" fmla="*/ 2634462 w 5540715"/>
                  <a:gd name="connsiteY87" fmla="*/ 2424112 h 3905250"/>
                  <a:gd name="connsiteX88" fmla="*/ 2767812 w 5540715"/>
                  <a:gd name="connsiteY88" fmla="*/ 2419350 h 3905250"/>
                  <a:gd name="connsiteX89" fmla="*/ 2791625 w 5540715"/>
                  <a:gd name="connsiteY89" fmla="*/ 2414587 h 3905250"/>
                  <a:gd name="connsiteX90" fmla="*/ 2829725 w 5540715"/>
                  <a:gd name="connsiteY90" fmla="*/ 2390775 h 3905250"/>
                  <a:gd name="connsiteX91" fmla="*/ 2848775 w 5540715"/>
                  <a:gd name="connsiteY91" fmla="*/ 2381250 h 3905250"/>
                  <a:gd name="connsiteX92" fmla="*/ 2886875 w 5540715"/>
                  <a:gd name="connsiteY92" fmla="*/ 2352675 h 3905250"/>
                  <a:gd name="connsiteX93" fmla="*/ 2905925 w 5540715"/>
                  <a:gd name="connsiteY93" fmla="*/ 2338387 h 3905250"/>
                  <a:gd name="connsiteX94" fmla="*/ 2920212 w 5540715"/>
                  <a:gd name="connsiteY94" fmla="*/ 2328862 h 3905250"/>
                  <a:gd name="connsiteX95" fmla="*/ 2934500 w 5540715"/>
                  <a:gd name="connsiteY95" fmla="*/ 2314575 h 3905250"/>
                  <a:gd name="connsiteX96" fmla="*/ 2958312 w 5540715"/>
                  <a:gd name="connsiteY96" fmla="*/ 2309812 h 3905250"/>
                  <a:gd name="connsiteX97" fmla="*/ 2982125 w 5540715"/>
                  <a:gd name="connsiteY97" fmla="*/ 2295525 h 3905250"/>
                  <a:gd name="connsiteX98" fmla="*/ 3001175 w 5540715"/>
                  <a:gd name="connsiteY98" fmla="*/ 2281237 h 3905250"/>
                  <a:gd name="connsiteX99" fmla="*/ 3024987 w 5540715"/>
                  <a:gd name="connsiteY99" fmla="*/ 2271712 h 3905250"/>
                  <a:gd name="connsiteX100" fmla="*/ 3063087 w 5540715"/>
                  <a:gd name="connsiteY100" fmla="*/ 2243137 h 3905250"/>
                  <a:gd name="connsiteX101" fmla="*/ 3096425 w 5540715"/>
                  <a:gd name="connsiteY101" fmla="*/ 2224087 h 3905250"/>
                  <a:gd name="connsiteX102" fmla="*/ 3115475 w 5540715"/>
                  <a:gd name="connsiteY102" fmla="*/ 2205037 h 3905250"/>
                  <a:gd name="connsiteX103" fmla="*/ 3153575 w 5540715"/>
                  <a:gd name="connsiteY103" fmla="*/ 2185987 h 3905250"/>
                  <a:gd name="connsiteX104" fmla="*/ 3172625 w 5540715"/>
                  <a:gd name="connsiteY104" fmla="*/ 2171700 h 3905250"/>
                  <a:gd name="connsiteX105" fmla="*/ 3234537 w 5540715"/>
                  <a:gd name="connsiteY105" fmla="*/ 2119312 h 3905250"/>
                  <a:gd name="connsiteX106" fmla="*/ 3296450 w 5540715"/>
                  <a:gd name="connsiteY106" fmla="*/ 2076450 h 3905250"/>
                  <a:gd name="connsiteX107" fmla="*/ 3329787 w 5540715"/>
                  <a:gd name="connsiteY107" fmla="*/ 2052637 h 3905250"/>
                  <a:gd name="connsiteX108" fmla="*/ 3358362 w 5540715"/>
                  <a:gd name="connsiteY108" fmla="*/ 2033587 h 3905250"/>
                  <a:gd name="connsiteX109" fmla="*/ 3420275 w 5540715"/>
                  <a:gd name="connsiteY109" fmla="*/ 1995487 h 3905250"/>
                  <a:gd name="connsiteX110" fmla="*/ 3453612 w 5540715"/>
                  <a:gd name="connsiteY110" fmla="*/ 1981200 h 3905250"/>
                  <a:gd name="connsiteX111" fmla="*/ 3482187 w 5540715"/>
                  <a:gd name="connsiteY111" fmla="*/ 1962150 h 3905250"/>
                  <a:gd name="connsiteX112" fmla="*/ 3534575 w 5540715"/>
                  <a:gd name="connsiteY112" fmla="*/ 1933575 h 3905250"/>
                  <a:gd name="connsiteX113" fmla="*/ 3563150 w 5540715"/>
                  <a:gd name="connsiteY113" fmla="*/ 1914525 h 3905250"/>
                  <a:gd name="connsiteX114" fmla="*/ 3639350 w 5540715"/>
                  <a:gd name="connsiteY114" fmla="*/ 1871662 h 3905250"/>
                  <a:gd name="connsiteX115" fmla="*/ 3686975 w 5540715"/>
                  <a:gd name="connsiteY115" fmla="*/ 1843087 h 3905250"/>
                  <a:gd name="connsiteX116" fmla="*/ 3720312 w 5540715"/>
                  <a:gd name="connsiteY116" fmla="*/ 1824037 h 3905250"/>
                  <a:gd name="connsiteX117" fmla="*/ 3744125 w 5540715"/>
                  <a:gd name="connsiteY117" fmla="*/ 1804987 h 3905250"/>
                  <a:gd name="connsiteX118" fmla="*/ 3772700 w 5540715"/>
                  <a:gd name="connsiteY118" fmla="*/ 1795462 h 3905250"/>
                  <a:gd name="connsiteX119" fmla="*/ 3796512 w 5540715"/>
                  <a:gd name="connsiteY119" fmla="*/ 1776412 h 3905250"/>
                  <a:gd name="connsiteX120" fmla="*/ 3829850 w 5540715"/>
                  <a:gd name="connsiteY120" fmla="*/ 1762125 h 3905250"/>
                  <a:gd name="connsiteX121" fmla="*/ 3858425 w 5540715"/>
                  <a:gd name="connsiteY121" fmla="*/ 1747837 h 3905250"/>
                  <a:gd name="connsiteX122" fmla="*/ 3882237 w 5540715"/>
                  <a:gd name="connsiteY122" fmla="*/ 1733550 h 3905250"/>
                  <a:gd name="connsiteX123" fmla="*/ 3929862 w 5540715"/>
                  <a:gd name="connsiteY123" fmla="*/ 1714500 h 3905250"/>
                  <a:gd name="connsiteX124" fmla="*/ 3958437 w 5540715"/>
                  <a:gd name="connsiteY124" fmla="*/ 1695450 h 3905250"/>
                  <a:gd name="connsiteX125" fmla="*/ 3977487 w 5540715"/>
                  <a:gd name="connsiteY125" fmla="*/ 1681162 h 3905250"/>
                  <a:gd name="connsiteX126" fmla="*/ 4029875 w 5540715"/>
                  <a:gd name="connsiteY126" fmla="*/ 1657350 h 3905250"/>
                  <a:gd name="connsiteX127" fmla="*/ 4082262 w 5540715"/>
                  <a:gd name="connsiteY127" fmla="*/ 1614487 h 3905250"/>
                  <a:gd name="connsiteX128" fmla="*/ 4139412 w 5540715"/>
                  <a:gd name="connsiteY128" fmla="*/ 1576387 h 3905250"/>
                  <a:gd name="connsiteX129" fmla="*/ 4167987 w 5540715"/>
                  <a:gd name="connsiteY129" fmla="*/ 1557337 h 3905250"/>
                  <a:gd name="connsiteX130" fmla="*/ 4196562 w 5540715"/>
                  <a:gd name="connsiteY130" fmla="*/ 1538287 h 3905250"/>
                  <a:gd name="connsiteX131" fmla="*/ 4253712 w 5540715"/>
                  <a:gd name="connsiteY131" fmla="*/ 1509712 h 3905250"/>
                  <a:gd name="connsiteX132" fmla="*/ 4277525 w 5540715"/>
                  <a:gd name="connsiteY132" fmla="*/ 1500187 h 3905250"/>
                  <a:gd name="connsiteX133" fmla="*/ 4296575 w 5540715"/>
                  <a:gd name="connsiteY133" fmla="*/ 1490662 h 3905250"/>
                  <a:gd name="connsiteX134" fmla="*/ 4325150 w 5540715"/>
                  <a:gd name="connsiteY134" fmla="*/ 1485900 h 3905250"/>
                  <a:gd name="connsiteX135" fmla="*/ 4353725 w 5540715"/>
                  <a:gd name="connsiteY135" fmla="*/ 1476375 h 3905250"/>
                  <a:gd name="connsiteX136" fmla="*/ 4491837 w 5540715"/>
                  <a:gd name="connsiteY136" fmla="*/ 1481137 h 3905250"/>
                  <a:gd name="connsiteX137" fmla="*/ 4510887 w 5540715"/>
                  <a:gd name="connsiteY137" fmla="*/ 1495425 h 3905250"/>
                  <a:gd name="connsiteX138" fmla="*/ 4568037 w 5540715"/>
                  <a:gd name="connsiteY138" fmla="*/ 1528762 h 3905250"/>
                  <a:gd name="connsiteX139" fmla="*/ 4615662 w 5540715"/>
                  <a:gd name="connsiteY139" fmla="*/ 1571625 h 3905250"/>
                  <a:gd name="connsiteX140" fmla="*/ 4629950 w 5540715"/>
                  <a:gd name="connsiteY140" fmla="*/ 1590675 h 3905250"/>
                  <a:gd name="connsiteX141" fmla="*/ 4629950 w 5540715"/>
                  <a:gd name="connsiteY141" fmla="*/ 1690687 h 3905250"/>
                  <a:gd name="connsiteX142" fmla="*/ 4610900 w 5540715"/>
                  <a:gd name="connsiteY142" fmla="*/ 1724025 h 3905250"/>
                  <a:gd name="connsiteX143" fmla="*/ 4587087 w 5540715"/>
                  <a:gd name="connsiteY143" fmla="*/ 1785937 h 3905250"/>
                  <a:gd name="connsiteX144" fmla="*/ 4577562 w 5540715"/>
                  <a:gd name="connsiteY144" fmla="*/ 1809750 h 3905250"/>
                  <a:gd name="connsiteX145" fmla="*/ 4572800 w 5540715"/>
                  <a:gd name="connsiteY145" fmla="*/ 1828800 h 3905250"/>
                  <a:gd name="connsiteX146" fmla="*/ 4563275 w 5540715"/>
                  <a:gd name="connsiteY146" fmla="*/ 1876425 h 3905250"/>
                  <a:gd name="connsiteX147" fmla="*/ 4558512 w 5540715"/>
                  <a:gd name="connsiteY147" fmla="*/ 1909762 h 3905250"/>
                  <a:gd name="connsiteX148" fmla="*/ 4553750 w 5540715"/>
                  <a:gd name="connsiteY148" fmla="*/ 1938337 h 3905250"/>
                  <a:gd name="connsiteX149" fmla="*/ 4572800 w 5540715"/>
                  <a:gd name="connsiteY149" fmla="*/ 2133600 h 3905250"/>
                  <a:gd name="connsiteX150" fmla="*/ 4601375 w 5540715"/>
                  <a:gd name="connsiteY150" fmla="*/ 2162175 h 3905250"/>
                  <a:gd name="connsiteX151" fmla="*/ 4620425 w 5540715"/>
                  <a:gd name="connsiteY151" fmla="*/ 2166937 h 3905250"/>
                  <a:gd name="connsiteX152" fmla="*/ 4644237 w 5540715"/>
                  <a:gd name="connsiteY152" fmla="*/ 2181225 h 3905250"/>
                  <a:gd name="connsiteX153" fmla="*/ 4663287 w 5540715"/>
                  <a:gd name="connsiteY153" fmla="*/ 2185987 h 3905250"/>
                  <a:gd name="connsiteX154" fmla="*/ 4715675 w 5540715"/>
                  <a:gd name="connsiteY154" fmla="*/ 2195512 h 3905250"/>
                  <a:gd name="connsiteX155" fmla="*/ 4829975 w 5540715"/>
                  <a:gd name="connsiteY155" fmla="*/ 2185987 h 3905250"/>
                  <a:gd name="connsiteX156" fmla="*/ 4863312 w 5540715"/>
                  <a:gd name="connsiteY156" fmla="*/ 2166937 h 3905250"/>
                  <a:gd name="connsiteX157" fmla="*/ 4915700 w 5540715"/>
                  <a:gd name="connsiteY157" fmla="*/ 2147887 h 3905250"/>
                  <a:gd name="connsiteX158" fmla="*/ 4934750 w 5540715"/>
                  <a:gd name="connsiteY158" fmla="*/ 2133600 h 3905250"/>
                  <a:gd name="connsiteX159" fmla="*/ 4949037 w 5540715"/>
                  <a:gd name="connsiteY159" fmla="*/ 2128837 h 3905250"/>
                  <a:gd name="connsiteX160" fmla="*/ 4963325 w 5540715"/>
                  <a:gd name="connsiteY160" fmla="*/ 2114550 h 3905250"/>
                  <a:gd name="connsiteX161" fmla="*/ 4982375 w 5540715"/>
                  <a:gd name="connsiteY161" fmla="*/ 2100262 h 3905250"/>
                  <a:gd name="connsiteX162" fmla="*/ 5010950 w 5540715"/>
                  <a:gd name="connsiteY162" fmla="*/ 2081212 h 3905250"/>
                  <a:gd name="connsiteX163" fmla="*/ 5053812 w 5540715"/>
                  <a:gd name="connsiteY163" fmla="*/ 2038350 h 3905250"/>
                  <a:gd name="connsiteX164" fmla="*/ 5077625 w 5540715"/>
                  <a:gd name="connsiteY164" fmla="*/ 2019300 h 3905250"/>
                  <a:gd name="connsiteX165" fmla="*/ 5096675 w 5540715"/>
                  <a:gd name="connsiteY165" fmla="*/ 2000250 h 3905250"/>
                  <a:gd name="connsiteX166" fmla="*/ 5125250 w 5540715"/>
                  <a:gd name="connsiteY166" fmla="*/ 1981200 h 3905250"/>
                  <a:gd name="connsiteX167" fmla="*/ 5172875 w 5540715"/>
                  <a:gd name="connsiteY167" fmla="*/ 1943100 h 3905250"/>
                  <a:gd name="connsiteX168" fmla="*/ 5210975 w 5540715"/>
                  <a:gd name="connsiteY168" fmla="*/ 1909762 h 3905250"/>
                  <a:gd name="connsiteX169" fmla="*/ 5220500 w 5540715"/>
                  <a:gd name="connsiteY169" fmla="*/ 1895475 h 3905250"/>
                  <a:gd name="connsiteX170" fmla="*/ 5234787 w 5540715"/>
                  <a:gd name="connsiteY170" fmla="*/ 1876425 h 3905250"/>
                  <a:gd name="connsiteX171" fmla="*/ 5253837 w 5540715"/>
                  <a:gd name="connsiteY171" fmla="*/ 1838325 h 3905250"/>
                  <a:gd name="connsiteX172" fmla="*/ 5282412 w 5540715"/>
                  <a:gd name="connsiteY172" fmla="*/ 1790700 h 3905250"/>
                  <a:gd name="connsiteX173" fmla="*/ 5287175 w 5540715"/>
                  <a:gd name="connsiteY173" fmla="*/ 1771650 h 3905250"/>
                  <a:gd name="connsiteX174" fmla="*/ 5306225 w 5540715"/>
                  <a:gd name="connsiteY174" fmla="*/ 1743075 h 3905250"/>
                  <a:gd name="connsiteX175" fmla="*/ 5320512 w 5540715"/>
                  <a:gd name="connsiteY175" fmla="*/ 1709737 h 3905250"/>
                  <a:gd name="connsiteX176" fmla="*/ 5334800 w 5540715"/>
                  <a:gd name="connsiteY176" fmla="*/ 1695450 h 3905250"/>
                  <a:gd name="connsiteX177" fmla="*/ 5358612 w 5540715"/>
                  <a:gd name="connsiteY177" fmla="*/ 1647825 h 3905250"/>
                  <a:gd name="connsiteX178" fmla="*/ 5391950 w 5540715"/>
                  <a:gd name="connsiteY178" fmla="*/ 1581150 h 3905250"/>
                  <a:gd name="connsiteX179" fmla="*/ 5439575 w 5540715"/>
                  <a:gd name="connsiteY179" fmla="*/ 1452562 h 3905250"/>
                  <a:gd name="connsiteX180" fmla="*/ 5449100 w 5540715"/>
                  <a:gd name="connsiteY180" fmla="*/ 1414462 h 3905250"/>
                  <a:gd name="connsiteX181" fmla="*/ 5453862 w 5540715"/>
                  <a:gd name="connsiteY181" fmla="*/ 1381125 h 3905250"/>
                  <a:gd name="connsiteX182" fmla="*/ 5463387 w 5540715"/>
                  <a:gd name="connsiteY182" fmla="*/ 1181100 h 3905250"/>
                  <a:gd name="connsiteX183" fmla="*/ 5468150 w 5540715"/>
                  <a:gd name="connsiteY183" fmla="*/ 1157287 h 3905250"/>
                  <a:gd name="connsiteX184" fmla="*/ 5472912 w 5540715"/>
                  <a:gd name="connsiteY184" fmla="*/ 1128712 h 3905250"/>
                  <a:gd name="connsiteX185" fmla="*/ 5477675 w 5540715"/>
                  <a:gd name="connsiteY185" fmla="*/ 1095375 h 3905250"/>
                  <a:gd name="connsiteX186" fmla="*/ 5487200 w 5540715"/>
                  <a:gd name="connsiteY186" fmla="*/ 1066800 h 3905250"/>
                  <a:gd name="connsiteX187" fmla="*/ 5501487 w 5540715"/>
                  <a:gd name="connsiteY187" fmla="*/ 981075 h 3905250"/>
                  <a:gd name="connsiteX188" fmla="*/ 5501487 w 5540715"/>
                  <a:gd name="connsiteY188" fmla="*/ 981075 h 3905250"/>
                  <a:gd name="connsiteX189" fmla="*/ 5511012 w 5540715"/>
                  <a:gd name="connsiteY189" fmla="*/ 923925 h 3905250"/>
                  <a:gd name="connsiteX190" fmla="*/ 5515775 w 5540715"/>
                  <a:gd name="connsiteY190" fmla="*/ 890587 h 3905250"/>
                  <a:gd name="connsiteX191" fmla="*/ 5525300 w 5540715"/>
                  <a:gd name="connsiteY191" fmla="*/ 833437 h 3905250"/>
                  <a:gd name="connsiteX192" fmla="*/ 5530062 w 5540715"/>
                  <a:gd name="connsiteY192" fmla="*/ 804862 h 3905250"/>
                  <a:gd name="connsiteX193" fmla="*/ 5534825 w 5540715"/>
                  <a:gd name="connsiteY193" fmla="*/ 738187 h 3905250"/>
                  <a:gd name="connsiteX194" fmla="*/ 5520537 w 5540715"/>
                  <a:gd name="connsiteY194" fmla="*/ 466725 h 3905250"/>
                  <a:gd name="connsiteX195" fmla="*/ 5511012 w 5540715"/>
                  <a:gd name="connsiteY195" fmla="*/ 442912 h 3905250"/>
                  <a:gd name="connsiteX196" fmla="*/ 5491962 w 5540715"/>
                  <a:gd name="connsiteY196" fmla="*/ 390525 h 3905250"/>
                  <a:gd name="connsiteX197" fmla="*/ 5477675 w 5540715"/>
                  <a:gd name="connsiteY197" fmla="*/ 366712 h 3905250"/>
                  <a:gd name="connsiteX198" fmla="*/ 5453862 w 5540715"/>
                  <a:gd name="connsiteY198" fmla="*/ 347662 h 3905250"/>
                  <a:gd name="connsiteX199" fmla="*/ 5420525 w 5540715"/>
                  <a:gd name="connsiteY199" fmla="*/ 309562 h 3905250"/>
                  <a:gd name="connsiteX200" fmla="*/ 5401475 w 5540715"/>
                  <a:gd name="connsiteY200" fmla="*/ 300037 h 3905250"/>
                  <a:gd name="connsiteX201" fmla="*/ 5391950 w 5540715"/>
                  <a:gd name="connsiteY201" fmla="*/ 280987 h 3905250"/>
                  <a:gd name="connsiteX202" fmla="*/ 5358612 w 5540715"/>
                  <a:gd name="connsiteY202" fmla="*/ 257175 h 3905250"/>
                  <a:gd name="connsiteX203" fmla="*/ 5325275 w 5540715"/>
                  <a:gd name="connsiteY203" fmla="*/ 223837 h 3905250"/>
                  <a:gd name="connsiteX204" fmla="*/ 5244312 w 5540715"/>
                  <a:gd name="connsiteY204" fmla="*/ 133350 h 3905250"/>
                  <a:gd name="connsiteX205" fmla="*/ 5201450 w 5540715"/>
                  <a:gd name="connsiteY205" fmla="*/ 85725 h 3905250"/>
                  <a:gd name="connsiteX206" fmla="*/ 5163350 w 5540715"/>
                  <a:gd name="connsiteY206" fmla="*/ 71437 h 3905250"/>
                  <a:gd name="connsiteX207" fmla="*/ 5087150 w 5540715"/>
                  <a:gd name="connsiteY207" fmla="*/ 42862 h 3905250"/>
                  <a:gd name="connsiteX208" fmla="*/ 5039525 w 5540715"/>
                  <a:gd name="connsiteY208" fmla="*/ 23812 h 3905250"/>
                  <a:gd name="connsiteX209" fmla="*/ 5006187 w 5540715"/>
                  <a:gd name="connsiteY209" fmla="*/ 19050 h 3905250"/>
                  <a:gd name="connsiteX210" fmla="*/ 4982375 w 5540715"/>
                  <a:gd name="connsiteY210" fmla="*/ 9525 h 3905250"/>
                  <a:gd name="connsiteX211" fmla="*/ 4915700 w 5540715"/>
                  <a:gd name="connsiteY211" fmla="*/ 4762 h 3905250"/>
                  <a:gd name="connsiteX212" fmla="*/ 4858550 w 5540715"/>
                  <a:gd name="connsiteY212" fmla="*/ 0 h 3905250"/>
                  <a:gd name="connsiteX213" fmla="*/ 4749012 w 5540715"/>
                  <a:gd name="connsiteY213" fmla="*/ 14287 h 3905250"/>
                  <a:gd name="connsiteX214" fmla="*/ 4725200 w 5540715"/>
                  <a:gd name="connsiteY214" fmla="*/ 19050 h 3905250"/>
                  <a:gd name="connsiteX215" fmla="*/ 4668050 w 5540715"/>
                  <a:gd name="connsiteY215" fmla="*/ 42862 h 3905250"/>
                  <a:gd name="connsiteX216" fmla="*/ 4629950 w 5540715"/>
                  <a:gd name="connsiteY216" fmla="*/ 57150 h 3905250"/>
                  <a:gd name="connsiteX217" fmla="*/ 4548987 w 5540715"/>
                  <a:gd name="connsiteY217" fmla="*/ 104775 h 3905250"/>
                  <a:gd name="connsiteX218" fmla="*/ 4529937 w 5540715"/>
                  <a:gd name="connsiteY218" fmla="*/ 128587 h 3905250"/>
                  <a:gd name="connsiteX219" fmla="*/ 4510887 w 5540715"/>
                  <a:gd name="connsiteY219" fmla="*/ 147637 h 3905250"/>
                  <a:gd name="connsiteX220" fmla="*/ 4491837 w 5540715"/>
                  <a:gd name="connsiteY220" fmla="*/ 176212 h 3905250"/>
                  <a:gd name="connsiteX221" fmla="*/ 4458500 w 5540715"/>
                  <a:gd name="connsiteY221" fmla="*/ 247650 h 3905250"/>
                  <a:gd name="connsiteX222" fmla="*/ 4439450 w 5540715"/>
                  <a:gd name="connsiteY222" fmla="*/ 304800 h 3905250"/>
                  <a:gd name="connsiteX223" fmla="*/ 4420400 w 5540715"/>
                  <a:gd name="connsiteY223" fmla="*/ 366712 h 3905250"/>
                  <a:gd name="connsiteX224" fmla="*/ 4415637 w 5540715"/>
                  <a:gd name="connsiteY224" fmla="*/ 400050 h 3905250"/>
                  <a:gd name="connsiteX225" fmla="*/ 4406112 w 5540715"/>
                  <a:gd name="connsiteY225" fmla="*/ 423862 h 3905250"/>
                  <a:gd name="connsiteX226" fmla="*/ 4401350 w 5540715"/>
                  <a:gd name="connsiteY226" fmla="*/ 457200 h 3905250"/>
                  <a:gd name="connsiteX227" fmla="*/ 4391825 w 5540715"/>
                  <a:gd name="connsiteY227" fmla="*/ 519112 h 3905250"/>
                  <a:gd name="connsiteX228" fmla="*/ 4425162 w 5540715"/>
                  <a:gd name="connsiteY228" fmla="*/ 685800 h 3905250"/>
                  <a:gd name="connsiteX229" fmla="*/ 4434687 w 5540715"/>
                  <a:gd name="connsiteY229" fmla="*/ 728662 h 3905250"/>
                  <a:gd name="connsiteX230" fmla="*/ 4444212 w 5540715"/>
                  <a:gd name="connsiteY230" fmla="*/ 752475 h 3905250"/>
                  <a:gd name="connsiteX231" fmla="*/ 4439450 w 5540715"/>
                  <a:gd name="connsiteY231" fmla="*/ 819150 h 3905250"/>
                  <a:gd name="connsiteX232" fmla="*/ 4396587 w 5540715"/>
                  <a:gd name="connsiteY232" fmla="*/ 852487 h 3905250"/>
                  <a:gd name="connsiteX233" fmla="*/ 4382300 w 5540715"/>
                  <a:gd name="connsiteY233" fmla="*/ 866775 h 3905250"/>
                  <a:gd name="connsiteX234" fmla="*/ 4363250 w 5540715"/>
                  <a:gd name="connsiteY234" fmla="*/ 876300 h 3905250"/>
                  <a:gd name="connsiteX235" fmla="*/ 4329912 w 5540715"/>
                  <a:gd name="connsiteY235" fmla="*/ 900112 h 3905250"/>
                  <a:gd name="connsiteX236" fmla="*/ 4315625 w 5540715"/>
                  <a:gd name="connsiteY236" fmla="*/ 909637 h 3905250"/>
                  <a:gd name="connsiteX237" fmla="*/ 4296575 w 5540715"/>
                  <a:gd name="connsiteY237" fmla="*/ 923925 h 3905250"/>
                  <a:gd name="connsiteX238" fmla="*/ 4277525 w 5540715"/>
                  <a:gd name="connsiteY238" fmla="*/ 928687 h 3905250"/>
                  <a:gd name="connsiteX239" fmla="*/ 4248950 w 5540715"/>
                  <a:gd name="connsiteY239" fmla="*/ 938212 h 3905250"/>
                  <a:gd name="connsiteX240" fmla="*/ 4229900 w 5540715"/>
                  <a:gd name="connsiteY240" fmla="*/ 942975 h 3905250"/>
                  <a:gd name="connsiteX241" fmla="*/ 4215612 w 5540715"/>
                  <a:gd name="connsiteY241" fmla="*/ 947737 h 3905250"/>
                  <a:gd name="connsiteX242" fmla="*/ 4158462 w 5540715"/>
                  <a:gd name="connsiteY242" fmla="*/ 957262 h 3905250"/>
                  <a:gd name="connsiteX243" fmla="*/ 4120362 w 5540715"/>
                  <a:gd name="connsiteY243" fmla="*/ 966787 h 3905250"/>
                  <a:gd name="connsiteX244" fmla="*/ 4091787 w 5540715"/>
                  <a:gd name="connsiteY244" fmla="*/ 976312 h 3905250"/>
                  <a:gd name="connsiteX245" fmla="*/ 4067975 w 5540715"/>
                  <a:gd name="connsiteY245" fmla="*/ 985837 h 3905250"/>
                  <a:gd name="connsiteX246" fmla="*/ 4034637 w 5540715"/>
                  <a:gd name="connsiteY246" fmla="*/ 990600 h 3905250"/>
                  <a:gd name="connsiteX247" fmla="*/ 3967962 w 5540715"/>
                  <a:gd name="connsiteY247" fmla="*/ 1009650 h 3905250"/>
                  <a:gd name="connsiteX248" fmla="*/ 3939387 w 5540715"/>
                  <a:gd name="connsiteY248" fmla="*/ 1019175 h 3905250"/>
                  <a:gd name="connsiteX249" fmla="*/ 3906050 w 5540715"/>
                  <a:gd name="connsiteY249" fmla="*/ 1023937 h 3905250"/>
                  <a:gd name="connsiteX250" fmla="*/ 3744125 w 5540715"/>
                  <a:gd name="connsiteY250" fmla="*/ 1019175 h 3905250"/>
                  <a:gd name="connsiteX251" fmla="*/ 3715550 w 5540715"/>
                  <a:gd name="connsiteY251" fmla="*/ 1014412 h 3905250"/>
                  <a:gd name="connsiteX252" fmla="*/ 3677450 w 5540715"/>
                  <a:gd name="connsiteY252" fmla="*/ 1009650 h 3905250"/>
                  <a:gd name="connsiteX253" fmla="*/ 3548862 w 5540715"/>
                  <a:gd name="connsiteY253" fmla="*/ 1023937 h 3905250"/>
                  <a:gd name="connsiteX254" fmla="*/ 3506000 w 5540715"/>
                  <a:gd name="connsiteY254" fmla="*/ 1052512 h 3905250"/>
                  <a:gd name="connsiteX255" fmla="*/ 3486950 w 5540715"/>
                  <a:gd name="connsiteY255" fmla="*/ 1071562 h 3905250"/>
                  <a:gd name="connsiteX256" fmla="*/ 3463137 w 5540715"/>
                  <a:gd name="connsiteY256" fmla="*/ 1090612 h 3905250"/>
                  <a:gd name="connsiteX257" fmla="*/ 3425037 w 5540715"/>
                  <a:gd name="connsiteY257" fmla="*/ 1128712 h 3905250"/>
                  <a:gd name="connsiteX258" fmla="*/ 3396462 w 5540715"/>
                  <a:gd name="connsiteY258" fmla="*/ 1176337 h 3905250"/>
                  <a:gd name="connsiteX259" fmla="*/ 3363125 w 5540715"/>
                  <a:gd name="connsiteY259" fmla="*/ 1228725 h 3905250"/>
                  <a:gd name="connsiteX260" fmla="*/ 3353600 w 5540715"/>
                  <a:gd name="connsiteY260" fmla="*/ 1262062 h 3905250"/>
                  <a:gd name="connsiteX261" fmla="*/ 3348837 w 5540715"/>
                  <a:gd name="connsiteY261" fmla="*/ 1281112 h 3905250"/>
                  <a:gd name="connsiteX262" fmla="*/ 3339312 w 5540715"/>
                  <a:gd name="connsiteY262" fmla="*/ 1295400 h 3905250"/>
                  <a:gd name="connsiteX263" fmla="*/ 3329787 w 5540715"/>
                  <a:gd name="connsiteY263" fmla="*/ 1323975 h 3905250"/>
                  <a:gd name="connsiteX264" fmla="*/ 3301212 w 5540715"/>
                  <a:gd name="connsiteY264" fmla="*/ 1357312 h 3905250"/>
                  <a:gd name="connsiteX265" fmla="*/ 3291687 w 5540715"/>
                  <a:gd name="connsiteY265" fmla="*/ 1381125 h 3905250"/>
                  <a:gd name="connsiteX266" fmla="*/ 3248825 w 5540715"/>
                  <a:gd name="connsiteY266" fmla="*/ 1414462 h 3905250"/>
                  <a:gd name="connsiteX267" fmla="*/ 3234537 w 5540715"/>
                  <a:gd name="connsiteY267" fmla="*/ 1433512 h 3905250"/>
                  <a:gd name="connsiteX268" fmla="*/ 3220250 w 5540715"/>
                  <a:gd name="connsiteY268" fmla="*/ 1443037 h 3905250"/>
                  <a:gd name="connsiteX269" fmla="*/ 3172625 w 5540715"/>
                  <a:gd name="connsiteY269" fmla="*/ 1481137 h 3905250"/>
                  <a:gd name="connsiteX270" fmla="*/ 3153575 w 5540715"/>
                  <a:gd name="connsiteY270" fmla="*/ 1495425 h 3905250"/>
                  <a:gd name="connsiteX271" fmla="*/ 3129762 w 5540715"/>
                  <a:gd name="connsiteY271" fmla="*/ 1504950 h 3905250"/>
                  <a:gd name="connsiteX272" fmla="*/ 3110712 w 5540715"/>
                  <a:gd name="connsiteY272" fmla="*/ 1519237 h 3905250"/>
                  <a:gd name="connsiteX273" fmla="*/ 3096425 w 5540715"/>
                  <a:gd name="connsiteY273" fmla="*/ 1533525 h 3905250"/>
                  <a:gd name="connsiteX274" fmla="*/ 3072612 w 5540715"/>
                  <a:gd name="connsiteY274" fmla="*/ 1543050 h 3905250"/>
                  <a:gd name="connsiteX275" fmla="*/ 3058325 w 5540715"/>
                  <a:gd name="connsiteY275" fmla="*/ 1557337 h 3905250"/>
                  <a:gd name="connsiteX276" fmla="*/ 3034512 w 5540715"/>
                  <a:gd name="connsiteY276" fmla="*/ 1566862 h 3905250"/>
                  <a:gd name="connsiteX277" fmla="*/ 3015462 w 5540715"/>
                  <a:gd name="connsiteY277" fmla="*/ 1576387 h 3905250"/>
                  <a:gd name="connsiteX278" fmla="*/ 2967837 w 5540715"/>
                  <a:gd name="connsiteY278" fmla="*/ 1604962 h 3905250"/>
                  <a:gd name="connsiteX279" fmla="*/ 2953550 w 5540715"/>
                  <a:gd name="connsiteY279" fmla="*/ 1614487 h 3905250"/>
                  <a:gd name="connsiteX280" fmla="*/ 2939262 w 5540715"/>
                  <a:gd name="connsiteY280" fmla="*/ 1619250 h 3905250"/>
                  <a:gd name="connsiteX281" fmla="*/ 2910687 w 5540715"/>
                  <a:gd name="connsiteY281" fmla="*/ 1638300 h 3905250"/>
                  <a:gd name="connsiteX282" fmla="*/ 2896400 w 5540715"/>
                  <a:gd name="connsiteY282" fmla="*/ 1652587 h 3905250"/>
                  <a:gd name="connsiteX283" fmla="*/ 2834487 w 5540715"/>
                  <a:gd name="connsiteY283" fmla="*/ 1681162 h 3905250"/>
                  <a:gd name="connsiteX284" fmla="*/ 2791625 w 5540715"/>
                  <a:gd name="connsiteY284" fmla="*/ 1709737 h 3905250"/>
                  <a:gd name="connsiteX285" fmla="*/ 2767812 w 5540715"/>
                  <a:gd name="connsiteY285" fmla="*/ 1719262 h 3905250"/>
                  <a:gd name="connsiteX286" fmla="*/ 2753525 w 5540715"/>
                  <a:gd name="connsiteY286" fmla="*/ 1728787 h 3905250"/>
                  <a:gd name="connsiteX287" fmla="*/ 2739237 w 5540715"/>
                  <a:gd name="connsiteY287" fmla="*/ 1733550 h 3905250"/>
                  <a:gd name="connsiteX288" fmla="*/ 2724950 w 5540715"/>
                  <a:gd name="connsiteY288" fmla="*/ 1743075 h 3905250"/>
                  <a:gd name="connsiteX289" fmla="*/ 2663037 w 5540715"/>
                  <a:gd name="connsiteY289" fmla="*/ 1752600 h 3905250"/>
                  <a:gd name="connsiteX290" fmla="*/ 2596362 w 5540715"/>
                  <a:gd name="connsiteY290" fmla="*/ 1738312 h 3905250"/>
                  <a:gd name="connsiteX291" fmla="*/ 2572550 w 5540715"/>
                  <a:gd name="connsiteY291" fmla="*/ 1728788 h 3905250"/>
                  <a:gd name="connsiteX292" fmla="*/ 2524925 w 5540715"/>
                  <a:gd name="connsiteY292" fmla="*/ 1728787 h 3905250"/>
                  <a:gd name="connsiteX293" fmla="*/ 2470156 w 5540715"/>
                  <a:gd name="connsiteY293" fmla="*/ 1804987 h 3905250"/>
                  <a:gd name="connsiteX294" fmla="*/ 2389193 w 5540715"/>
                  <a:gd name="connsiteY294" fmla="*/ 1881187 h 3905250"/>
                  <a:gd name="connsiteX295" fmla="*/ 2315375 w 5540715"/>
                  <a:gd name="connsiteY295" fmla="*/ 1909762 h 3905250"/>
                  <a:gd name="connsiteX296" fmla="*/ 2253462 w 5540715"/>
                  <a:gd name="connsiteY296" fmla="*/ 1924050 h 3905250"/>
                  <a:gd name="connsiteX297" fmla="*/ 2234412 w 5540715"/>
                  <a:gd name="connsiteY297" fmla="*/ 1943100 h 3905250"/>
                  <a:gd name="connsiteX298" fmla="*/ 2220125 w 5540715"/>
                  <a:gd name="connsiteY298" fmla="*/ 1947862 h 3905250"/>
                  <a:gd name="connsiteX299" fmla="*/ 2186787 w 5540715"/>
                  <a:gd name="connsiteY299" fmla="*/ 1966912 h 3905250"/>
                  <a:gd name="connsiteX300" fmla="*/ 2148687 w 5540715"/>
                  <a:gd name="connsiteY300" fmla="*/ 1985962 h 3905250"/>
                  <a:gd name="connsiteX301" fmla="*/ 2072487 w 5540715"/>
                  <a:gd name="connsiteY301" fmla="*/ 1971675 h 3905250"/>
                  <a:gd name="connsiteX302" fmla="*/ 1996288 w 5540715"/>
                  <a:gd name="connsiteY302" fmla="*/ 1990725 h 3905250"/>
                  <a:gd name="connsiteX303" fmla="*/ 1939137 w 5540715"/>
                  <a:gd name="connsiteY303" fmla="*/ 2047875 h 3905250"/>
                  <a:gd name="connsiteX304" fmla="*/ 1910562 w 5540715"/>
                  <a:gd name="connsiteY304" fmla="*/ 2071687 h 3905250"/>
                  <a:gd name="connsiteX305" fmla="*/ 1886750 w 5540715"/>
                  <a:gd name="connsiteY305" fmla="*/ 2081212 h 3905250"/>
                  <a:gd name="connsiteX306" fmla="*/ 1858175 w 5540715"/>
                  <a:gd name="connsiteY306" fmla="*/ 2100262 h 3905250"/>
                  <a:gd name="connsiteX307" fmla="*/ 1834362 w 5540715"/>
                  <a:gd name="connsiteY307" fmla="*/ 2109787 h 3905250"/>
                  <a:gd name="connsiteX308" fmla="*/ 1815312 w 5540715"/>
                  <a:gd name="connsiteY308" fmla="*/ 2124075 h 3905250"/>
                  <a:gd name="connsiteX309" fmla="*/ 1796262 w 5540715"/>
                  <a:gd name="connsiteY309" fmla="*/ 2133600 h 3905250"/>
                  <a:gd name="connsiteX310" fmla="*/ 1786737 w 5540715"/>
                  <a:gd name="connsiteY310" fmla="*/ 2147887 h 3905250"/>
                  <a:gd name="connsiteX311" fmla="*/ 1772450 w 5540715"/>
                  <a:gd name="connsiteY311" fmla="*/ 2152650 h 3905250"/>
                  <a:gd name="connsiteX312" fmla="*/ 1753400 w 5540715"/>
                  <a:gd name="connsiteY312" fmla="*/ 2166937 h 3905250"/>
                  <a:gd name="connsiteX313" fmla="*/ 1696250 w 5540715"/>
                  <a:gd name="connsiteY313" fmla="*/ 2219325 h 3905250"/>
                  <a:gd name="connsiteX314" fmla="*/ 1672437 w 5540715"/>
                  <a:gd name="connsiteY314" fmla="*/ 2238375 h 3905250"/>
                  <a:gd name="connsiteX315" fmla="*/ 1648625 w 5540715"/>
                  <a:gd name="connsiteY315" fmla="*/ 2252662 h 3905250"/>
                  <a:gd name="connsiteX316" fmla="*/ 1615287 w 5540715"/>
                  <a:gd name="connsiteY316" fmla="*/ 2286000 h 3905250"/>
                  <a:gd name="connsiteX317" fmla="*/ 1591475 w 5540715"/>
                  <a:gd name="connsiteY317" fmla="*/ 2305050 h 3905250"/>
                  <a:gd name="connsiteX318" fmla="*/ 1577187 w 5540715"/>
                  <a:gd name="connsiteY318" fmla="*/ 2314575 h 3905250"/>
                  <a:gd name="connsiteX319" fmla="*/ 1562900 w 5540715"/>
                  <a:gd name="connsiteY319" fmla="*/ 2328862 h 3905250"/>
                  <a:gd name="connsiteX320" fmla="*/ 1558137 w 5540715"/>
                  <a:gd name="connsiteY320" fmla="*/ 2343150 h 3905250"/>
                  <a:gd name="connsiteX321" fmla="*/ 1520037 w 5540715"/>
                  <a:gd name="connsiteY321" fmla="*/ 2366962 h 3905250"/>
                  <a:gd name="connsiteX322" fmla="*/ 1496225 w 5540715"/>
                  <a:gd name="connsiteY322" fmla="*/ 2381250 h 3905250"/>
                  <a:gd name="connsiteX323" fmla="*/ 1477175 w 5540715"/>
                  <a:gd name="connsiteY323" fmla="*/ 2395537 h 3905250"/>
                  <a:gd name="connsiteX324" fmla="*/ 1462887 w 5540715"/>
                  <a:gd name="connsiteY324" fmla="*/ 2400300 h 3905250"/>
                  <a:gd name="connsiteX325" fmla="*/ 1424787 w 5540715"/>
                  <a:gd name="connsiteY325" fmla="*/ 2419350 h 3905250"/>
                  <a:gd name="connsiteX326" fmla="*/ 1405737 w 5540715"/>
                  <a:gd name="connsiteY326" fmla="*/ 2428875 h 3905250"/>
                  <a:gd name="connsiteX327" fmla="*/ 1362875 w 5540715"/>
                  <a:gd name="connsiteY327" fmla="*/ 2462212 h 3905250"/>
                  <a:gd name="connsiteX328" fmla="*/ 1329537 w 5540715"/>
                  <a:gd name="connsiteY328" fmla="*/ 2476500 h 3905250"/>
                  <a:gd name="connsiteX329" fmla="*/ 1310487 w 5540715"/>
                  <a:gd name="connsiteY329" fmla="*/ 2490787 h 3905250"/>
                  <a:gd name="connsiteX330" fmla="*/ 1262862 w 5540715"/>
                  <a:gd name="connsiteY330" fmla="*/ 2514600 h 3905250"/>
                  <a:gd name="connsiteX331" fmla="*/ 1224762 w 5540715"/>
                  <a:gd name="connsiteY331" fmla="*/ 2538412 h 3905250"/>
                  <a:gd name="connsiteX332" fmla="*/ 1210475 w 5540715"/>
                  <a:gd name="connsiteY332" fmla="*/ 2543175 h 3905250"/>
                  <a:gd name="connsiteX333" fmla="*/ 1191425 w 5540715"/>
                  <a:gd name="connsiteY333" fmla="*/ 2557462 h 3905250"/>
                  <a:gd name="connsiteX334" fmla="*/ 1129512 w 5540715"/>
                  <a:gd name="connsiteY334" fmla="*/ 2600325 h 3905250"/>
                  <a:gd name="connsiteX335" fmla="*/ 1100937 w 5540715"/>
                  <a:gd name="connsiteY335" fmla="*/ 2624137 h 3905250"/>
                  <a:gd name="connsiteX336" fmla="*/ 1086650 w 5540715"/>
                  <a:gd name="connsiteY336" fmla="*/ 2638425 h 3905250"/>
                  <a:gd name="connsiteX337" fmla="*/ 1077125 w 5540715"/>
                  <a:gd name="connsiteY337" fmla="*/ 2652712 h 3905250"/>
                  <a:gd name="connsiteX338" fmla="*/ 1053312 w 5540715"/>
                  <a:gd name="connsiteY33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08825 w 5540715"/>
                  <a:gd name="connsiteY12" fmla="*/ 2947987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08825 w 5540715"/>
                  <a:gd name="connsiteY11" fmla="*/ 2947987 h 3905250"/>
                  <a:gd name="connsiteX12" fmla="*/ 686600 w 5540715"/>
                  <a:gd name="connsiteY12" fmla="*/ 2990850 h 3905250"/>
                  <a:gd name="connsiteX13" fmla="*/ 672312 w 5540715"/>
                  <a:gd name="connsiteY13" fmla="*/ 3000375 h 3905250"/>
                  <a:gd name="connsiteX14" fmla="*/ 596112 w 5540715"/>
                  <a:gd name="connsiteY14" fmla="*/ 3014662 h 3905250"/>
                  <a:gd name="connsiteX15" fmla="*/ 572300 w 5540715"/>
                  <a:gd name="connsiteY15" fmla="*/ 3019425 h 3905250"/>
                  <a:gd name="connsiteX16" fmla="*/ 234162 w 5540715"/>
                  <a:gd name="connsiteY16" fmla="*/ 3028950 h 3905250"/>
                  <a:gd name="connsiteX17" fmla="*/ 157962 w 5540715"/>
                  <a:gd name="connsiteY17" fmla="*/ 3071812 h 3905250"/>
                  <a:gd name="connsiteX18" fmla="*/ 96050 w 5540715"/>
                  <a:gd name="connsiteY18" fmla="*/ 3138487 h 3905250"/>
                  <a:gd name="connsiteX19" fmla="*/ 81762 w 5540715"/>
                  <a:gd name="connsiteY19" fmla="*/ 3148012 h 3905250"/>
                  <a:gd name="connsiteX20" fmla="*/ 53187 w 5540715"/>
                  <a:gd name="connsiteY20" fmla="*/ 3200400 h 3905250"/>
                  <a:gd name="connsiteX21" fmla="*/ 34137 w 5540715"/>
                  <a:gd name="connsiteY21" fmla="*/ 3233737 h 3905250"/>
                  <a:gd name="connsiteX22" fmla="*/ 24612 w 5540715"/>
                  <a:gd name="connsiteY22" fmla="*/ 3267075 h 3905250"/>
                  <a:gd name="connsiteX23" fmla="*/ 15087 w 5540715"/>
                  <a:gd name="connsiteY23" fmla="*/ 3309937 h 3905250"/>
                  <a:gd name="connsiteX24" fmla="*/ 5562 w 5540715"/>
                  <a:gd name="connsiteY24" fmla="*/ 3348037 h 3905250"/>
                  <a:gd name="connsiteX25" fmla="*/ 5562 w 5540715"/>
                  <a:gd name="connsiteY25" fmla="*/ 3571875 h 3905250"/>
                  <a:gd name="connsiteX26" fmla="*/ 19850 w 5540715"/>
                  <a:gd name="connsiteY26" fmla="*/ 3624262 h 3905250"/>
                  <a:gd name="connsiteX27" fmla="*/ 24612 w 5540715"/>
                  <a:gd name="connsiteY27" fmla="*/ 3648075 h 3905250"/>
                  <a:gd name="connsiteX28" fmla="*/ 38900 w 5540715"/>
                  <a:gd name="connsiteY28" fmla="*/ 3671887 h 3905250"/>
                  <a:gd name="connsiteX29" fmla="*/ 62712 w 5540715"/>
                  <a:gd name="connsiteY29" fmla="*/ 3714750 h 3905250"/>
                  <a:gd name="connsiteX30" fmla="*/ 77000 w 5540715"/>
                  <a:gd name="connsiteY30" fmla="*/ 3738562 h 3905250"/>
                  <a:gd name="connsiteX31" fmla="*/ 110337 w 5540715"/>
                  <a:gd name="connsiteY31" fmla="*/ 3757612 h 3905250"/>
                  <a:gd name="connsiteX32" fmla="*/ 129387 w 5540715"/>
                  <a:gd name="connsiteY32" fmla="*/ 3771900 h 3905250"/>
                  <a:gd name="connsiteX33" fmla="*/ 177012 w 5540715"/>
                  <a:gd name="connsiteY33" fmla="*/ 3800475 h 3905250"/>
                  <a:gd name="connsiteX34" fmla="*/ 243687 w 5540715"/>
                  <a:gd name="connsiteY34" fmla="*/ 3843337 h 3905250"/>
                  <a:gd name="connsiteX35" fmla="*/ 281787 w 5540715"/>
                  <a:gd name="connsiteY35" fmla="*/ 3867150 h 3905250"/>
                  <a:gd name="connsiteX36" fmla="*/ 319887 w 5540715"/>
                  <a:gd name="connsiteY36" fmla="*/ 3876675 h 3905250"/>
                  <a:gd name="connsiteX37" fmla="*/ 353225 w 5540715"/>
                  <a:gd name="connsiteY37" fmla="*/ 3890962 h 3905250"/>
                  <a:gd name="connsiteX38" fmla="*/ 496100 w 5540715"/>
                  <a:gd name="connsiteY38" fmla="*/ 3905250 h 3905250"/>
                  <a:gd name="connsiteX39" fmla="*/ 881862 w 5540715"/>
                  <a:gd name="connsiteY39" fmla="*/ 3900487 h 3905250"/>
                  <a:gd name="connsiteX40" fmla="*/ 991400 w 5540715"/>
                  <a:gd name="connsiteY40" fmla="*/ 3895725 h 3905250"/>
                  <a:gd name="connsiteX41" fmla="*/ 1234287 w 5540715"/>
                  <a:gd name="connsiteY41" fmla="*/ 3900487 h 3905250"/>
                  <a:gd name="connsiteX42" fmla="*/ 1410500 w 5540715"/>
                  <a:gd name="connsiteY42" fmla="*/ 3895725 h 3905250"/>
                  <a:gd name="connsiteX43" fmla="*/ 1453362 w 5540715"/>
                  <a:gd name="connsiteY43" fmla="*/ 3881437 h 3905250"/>
                  <a:gd name="connsiteX44" fmla="*/ 1472412 w 5540715"/>
                  <a:gd name="connsiteY44" fmla="*/ 3876675 h 3905250"/>
                  <a:gd name="connsiteX45" fmla="*/ 1510512 w 5540715"/>
                  <a:gd name="connsiteY45" fmla="*/ 3862387 h 3905250"/>
                  <a:gd name="connsiteX46" fmla="*/ 1539087 w 5540715"/>
                  <a:gd name="connsiteY46" fmla="*/ 3857625 h 3905250"/>
                  <a:gd name="connsiteX47" fmla="*/ 1577187 w 5540715"/>
                  <a:gd name="connsiteY47" fmla="*/ 3829050 h 3905250"/>
                  <a:gd name="connsiteX48" fmla="*/ 1610525 w 5540715"/>
                  <a:gd name="connsiteY48" fmla="*/ 3795712 h 3905250"/>
                  <a:gd name="connsiteX49" fmla="*/ 1624812 w 5540715"/>
                  <a:gd name="connsiteY49" fmla="*/ 3781425 h 3905250"/>
                  <a:gd name="connsiteX50" fmla="*/ 1677200 w 5540715"/>
                  <a:gd name="connsiteY50" fmla="*/ 3738562 h 3905250"/>
                  <a:gd name="connsiteX51" fmla="*/ 1696250 w 5540715"/>
                  <a:gd name="connsiteY51" fmla="*/ 3724275 h 3905250"/>
                  <a:gd name="connsiteX52" fmla="*/ 1710537 w 5540715"/>
                  <a:gd name="connsiteY52" fmla="*/ 3705225 h 3905250"/>
                  <a:gd name="connsiteX53" fmla="*/ 1729587 w 5540715"/>
                  <a:gd name="connsiteY53" fmla="*/ 3695700 h 3905250"/>
                  <a:gd name="connsiteX54" fmla="*/ 1748637 w 5540715"/>
                  <a:gd name="connsiteY54" fmla="*/ 3681412 h 3905250"/>
                  <a:gd name="connsiteX55" fmla="*/ 1767687 w 5540715"/>
                  <a:gd name="connsiteY55" fmla="*/ 3662362 h 3905250"/>
                  <a:gd name="connsiteX56" fmla="*/ 1781975 w 5540715"/>
                  <a:gd name="connsiteY56" fmla="*/ 3643312 h 3905250"/>
                  <a:gd name="connsiteX57" fmla="*/ 1801025 w 5540715"/>
                  <a:gd name="connsiteY57" fmla="*/ 3633787 h 3905250"/>
                  <a:gd name="connsiteX58" fmla="*/ 1815312 w 5540715"/>
                  <a:gd name="connsiteY58" fmla="*/ 3624262 h 3905250"/>
                  <a:gd name="connsiteX59" fmla="*/ 1843887 w 5540715"/>
                  <a:gd name="connsiteY59" fmla="*/ 3600450 h 3905250"/>
                  <a:gd name="connsiteX60" fmla="*/ 1867700 w 5540715"/>
                  <a:gd name="connsiteY60" fmla="*/ 3581400 h 3905250"/>
                  <a:gd name="connsiteX61" fmla="*/ 1886750 w 5540715"/>
                  <a:gd name="connsiteY61" fmla="*/ 3562350 h 3905250"/>
                  <a:gd name="connsiteX62" fmla="*/ 1905800 w 5540715"/>
                  <a:gd name="connsiteY62" fmla="*/ 3543300 h 3905250"/>
                  <a:gd name="connsiteX63" fmla="*/ 1910562 w 5540715"/>
                  <a:gd name="connsiteY63" fmla="*/ 3529012 h 3905250"/>
                  <a:gd name="connsiteX64" fmla="*/ 1953425 w 5540715"/>
                  <a:gd name="connsiteY64" fmla="*/ 3490912 h 3905250"/>
                  <a:gd name="connsiteX65" fmla="*/ 1972475 w 5540715"/>
                  <a:gd name="connsiteY65" fmla="*/ 3462337 h 3905250"/>
                  <a:gd name="connsiteX66" fmla="*/ 2001050 w 5540715"/>
                  <a:gd name="connsiteY66" fmla="*/ 3424237 h 3905250"/>
                  <a:gd name="connsiteX67" fmla="*/ 2029625 w 5540715"/>
                  <a:gd name="connsiteY67" fmla="*/ 3381375 h 3905250"/>
                  <a:gd name="connsiteX68" fmla="*/ 2043912 w 5540715"/>
                  <a:gd name="connsiteY68" fmla="*/ 3357562 h 3905250"/>
                  <a:gd name="connsiteX69" fmla="*/ 2058200 w 5540715"/>
                  <a:gd name="connsiteY69" fmla="*/ 3338512 h 3905250"/>
                  <a:gd name="connsiteX70" fmla="*/ 2067725 w 5540715"/>
                  <a:gd name="connsiteY70" fmla="*/ 3314700 h 3905250"/>
                  <a:gd name="connsiteX71" fmla="*/ 2062962 w 5540715"/>
                  <a:gd name="connsiteY71" fmla="*/ 3271837 h 3905250"/>
                  <a:gd name="connsiteX72" fmla="*/ 1994700 w 5540715"/>
                  <a:gd name="connsiteY72" fmla="*/ 3141662 h 3905250"/>
                  <a:gd name="connsiteX73" fmla="*/ 1824837 w 5540715"/>
                  <a:gd name="connsiteY73" fmla="*/ 2870200 h 3905250"/>
                  <a:gd name="connsiteX74" fmla="*/ 2082012 w 5540715"/>
                  <a:gd name="connsiteY74" fmla="*/ 2681287 h 3905250"/>
                  <a:gd name="connsiteX75" fmla="*/ 2158212 w 5540715"/>
                  <a:gd name="connsiteY75" fmla="*/ 2586037 h 3905250"/>
                  <a:gd name="connsiteX76" fmla="*/ 2182025 w 5540715"/>
                  <a:gd name="connsiteY76" fmla="*/ 2547937 h 3905250"/>
                  <a:gd name="connsiteX77" fmla="*/ 2215362 w 5540715"/>
                  <a:gd name="connsiteY77" fmla="*/ 2509837 h 3905250"/>
                  <a:gd name="connsiteX78" fmla="*/ 2234412 w 5540715"/>
                  <a:gd name="connsiteY78" fmla="*/ 2490787 h 3905250"/>
                  <a:gd name="connsiteX79" fmla="*/ 2267750 w 5540715"/>
                  <a:gd name="connsiteY79" fmla="*/ 2481262 h 3905250"/>
                  <a:gd name="connsiteX80" fmla="*/ 2291562 w 5540715"/>
                  <a:gd name="connsiteY80" fmla="*/ 2471737 h 3905250"/>
                  <a:gd name="connsiteX81" fmla="*/ 2386812 w 5540715"/>
                  <a:gd name="connsiteY81" fmla="*/ 2462212 h 3905250"/>
                  <a:gd name="connsiteX82" fmla="*/ 2453487 w 5540715"/>
                  <a:gd name="connsiteY82" fmla="*/ 2452687 h 3905250"/>
                  <a:gd name="connsiteX83" fmla="*/ 2510637 w 5540715"/>
                  <a:gd name="connsiteY83" fmla="*/ 2443162 h 3905250"/>
                  <a:gd name="connsiteX84" fmla="*/ 2529687 w 5540715"/>
                  <a:gd name="connsiteY84" fmla="*/ 2433637 h 3905250"/>
                  <a:gd name="connsiteX85" fmla="*/ 2634462 w 5540715"/>
                  <a:gd name="connsiteY85" fmla="*/ 2424112 h 3905250"/>
                  <a:gd name="connsiteX86" fmla="*/ 2767812 w 5540715"/>
                  <a:gd name="connsiteY86" fmla="*/ 2419350 h 3905250"/>
                  <a:gd name="connsiteX87" fmla="*/ 2791625 w 5540715"/>
                  <a:gd name="connsiteY87" fmla="*/ 2414587 h 3905250"/>
                  <a:gd name="connsiteX88" fmla="*/ 2829725 w 5540715"/>
                  <a:gd name="connsiteY88" fmla="*/ 2390775 h 3905250"/>
                  <a:gd name="connsiteX89" fmla="*/ 2848775 w 5540715"/>
                  <a:gd name="connsiteY89" fmla="*/ 2381250 h 3905250"/>
                  <a:gd name="connsiteX90" fmla="*/ 2886875 w 5540715"/>
                  <a:gd name="connsiteY90" fmla="*/ 2352675 h 3905250"/>
                  <a:gd name="connsiteX91" fmla="*/ 2905925 w 5540715"/>
                  <a:gd name="connsiteY91" fmla="*/ 2338387 h 3905250"/>
                  <a:gd name="connsiteX92" fmla="*/ 2920212 w 5540715"/>
                  <a:gd name="connsiteY92" fmla="*/ 2328862 h 3905250"/>
                  <a:gd name="connsiteX93" fmla="*/ 2934500 w 5540715"/>
                  <a:gd name="connsiteY93" fmla="*/ 2314575 h 3905250"/>
                  <a:gd name="connsiteX94" fmla="*/ 2958312 w 5540715"/>
                  <a:gd name="connsiteY94" fmla="*/ 2309812 h 3905250"/>
                  <a:gd name="connsiteX95" fmla="*/ 2982125 w 5540715"/>
                  <a:gd name="connsiteY95" fmla="*/ 2295525 h 3905250"/>
                  <a:gd name="connsiteX96" fmla="*/ 3001175 w 5540715"/>
                  <a:gd name="connsiteY96" fmla="*/ 2281237 h 3905250"/>
                  <a:gd name="connsiteX97" fmla="*/ 3024987 w 5540715"/>
                  <a:gd name="connsiteY97" fmla="*/ 2271712 h 3905250"/>
                  <a:gd name="connsiteX98" fmla="*/ 3063087 w 5540715"/>
                  <a:gd name="connsiteY98" fmla="*/ 2243137 h 3905250"/>
                  <a:gd name="connsiteX99" fmla="*/ 3096425 w 5540715"/>
                  <a:gd name="connsiteY99" fmla="*/ 2224087 h 3905250"/>
                  <a:gd name="connsiteX100" fmla="*/ 3115475 w 5540715"/>
                  <a:gd name="connsiteY100" fmla="*/ 2205037 h 3905250"/>
                  <a:gd name="connsiteX101" fmla="*/ 3153575 w 5540715"/>
                  <a:gd name="connsiteY101" fmla="*/ 2185987 h 3905250"/>
                  <a:gd name="connsiteX102" fmla="*/ 3172625 w 5540715"/>
                  <a:gd name="connsiteY102" fmla="*/ 2171700 h 3905250"/>
                  <a:gd name="connsiteX103" fmla="*/ 3234537 w 5540715"/>
                  <a:gd name="connsiteY103" fmla="*/ 2119312 h 3905250"/>
                  <a:gd name="connsiteX104" fmla="*/ 3296450 w 5540715"/>
                  <a:gd name="connsiteY104" fmla="*/ 2076450 h 3905250"/>
                  <a:gd name="connsiteX105" fmla="*/ 3329787 w 5540715"/>
                  <a:gd name="connsiteY105" fmla="*/ 2052637 h 3905250"/>
                  <a:gd name="connsiteX106" fmla="*/ 3358362 w 5540715"/>
                  <a:gd name="connsiteY106" fmla="*/ 2033587 h 3905250"/>
                  <a:gd name="connsiteX107" fmla="*/ 3420275 w 5540715"/>
                  <a:gd name="connsiteY107" fmla="*/ 1995487 h 3905250"/>
                  <a:gd name="connsiteX108" fmla="*/ 3453612 w 5540715"/>
                  <a:gd name="connsiteY108" fmla="*/ 1981200 h 3905250"/>
                  <a:gd name="connsiteX109" fmla="*/ 3482187 w 5540715"/>
                  <a:gd name="connsiteY109" fmla="*/ 1962150 h 3905250"/>
                  <a:gd name="connsiteX110" fmla="*/ 3534575 w 5540715"/>
                  <a:gd name="connsiteY110" fmla="*/ 1933575 h 3905250"/>
                  <a:gd name="connsiteX111" fmla="*/ 3563150 w 5540715"/>
                  <a:gd name="connsiteY111" fmla="*/ 1914525 h 3905250"/>
                  <a:gd name="connsiteX112" fmla="*/ 3639350 w 5540715"/>
                  <a:gd name="connsiteY112" fmla="*/ 1871662 h 3905250"/>
                  <a:gd name="connsiteX113" fmla="*/ 3686975 w 5540715"/>
                  <a:gd name="connsiteY113" fmla="*/ 1843087 h 3905250"/>
                  <a:gd name="connsiteX114" fmla="*/ 3720312 w 5540715"/>
                  <a:gd name="connsiteY114" fmla="*/ 1824037 h 3905250"/>
                  <a:gd name="connsiteX115" fmla="*/ 3744125 w 5540715"/>
                  <a:gd name="connsiteY115" fmla="*/ 1804987 h 3905250"/>
                  <a:gd name="connsiteX116" fmla="*/ 3772700 w 5540715"/>
                  <a:gd name="connsiteY116" fmla="*/ 1795462 h 3905250"/>
                  <a:gd name="connsiteX117" fmla="*/ 3796512 w 5540715"/>
                  <a:gd name="connsiteY117" fmla="*/ 1776412 h 3905250"/>
                  <a:gd name="connsiteX118" fmla="*/ 3829850 w 5540715"/>
                  <a:gd name="connsiteY118" fmla="*/ 1762125 h 3905250"/>
                  <a:gd name="connsiteX119" fmla="*/ 3858425 w 5540715"/>
                  <a:gd name="connsiteY119" fmla="*/ 1747837 h 3905250"/>
                  <a:gd name="connsiteX120" fmla="*/ 3882237 w 5540715"/>
                  <a:gd name="connsiteY120" fmla="*/ 1733550 h 3905250"/>
                  <a:gd name="connsiteX121" fmla="*/ 3929862 w 5540715"/>
                  <a:gd name="connsiteY121" fmla="*/ 1714500 h 3905250"/>
                  <a:gd name="connsiteX122" fmla="*/ 3958437 w 5540715"/>
                  <a:gd name="connsiteY122" fmla="*/ 1695450 h 3905250"/>
                  <a:gd name="connsiteX123" fmla="*/ 3977487 w 5540715"/>
                  <a:gd name="connsiteY123" fmla="*/ 1681162 h 3905250"/>
                  <a:gd name="connsiteX124" fmla="*/ 4029875 w 5540715"/>
                  <a:gd name="connsiteY124" fmla="*/ 1657350 h 3905250"/>
                  <a:gd name="connsiteX125" fmla="*/ 4082262 w 5540715"/>
                  <a:gd name="connsiteY125" fmla="*/ 1614487 h 3905250"/>
                  <a:gd name="connsiteX126" fmla="*/ 4139412 w 5540715"/>
                  <a:gd name="connsiteY126" fmla="*/ 1576387 h 3905250"/>
                  <a:gd name="connsiteX127" fmla="*/ 4167987 w 5540715"/>
                  <a:gd name="connsiteY127" fmla="*/ 1557337 h 3905250"/>
                  <a:gd name="connsiteX128" fmla="*/ 4196562 w 5540715"/>
                  <a:gd name="connsiteY128" fmla="*/ 1538287 h 3905250"/>
                  <a:gd name="connsiteX129" fmla="*/ 4253712 w 5540715"/>
                  <a:gd name="connsiteY129" fmla="*/ 1509712 h 3905250"/>
                  <a:gd name="connsiteX130" fmla="*/ 4277525 w 5540715"/>
                  <a:gd name="connsiteY130" fmla="*/ 1500187 h 3905250"/>
                  <a:gd name="connsiteX131" fmla="*/ 4296575 w 5540715"/>
                  <a:gd name="connsiteY131" fmla="*/ 1490662 h 3905250"/>
                  <a:gd name="connsiteX132" fmla="*/ 4325150 w 5540715"/>
                  <a:gd name="connsiteY132" fmla="*/ 1485900 h 3905250"/>
                  <a:gd name="connsiteX133" fmla="*/ 4353725 w 5540715"/>
                  <a:gd name="connsiteY133" fmla="*/ 1476375 h 3905250"/>
                  <a:gd name="connsiteX134" fmla="*/ 4491837 w 5540715"/>
                  <a:gd name="connsiteY134" fmla="*/ 1481137 h 3905250"/>
                  <a:gd name="connsiteX135" fmla="*/ 4510887 w 5540715"/>
                  <a:gd name="connsiteY135" fmla="*/ 1495425 h 3905250"/>
                  <a:gd name="connsiteX136" fmla="*/ 4568037 w 5540715"/>
                  <a:gd name="connsiteY136" fmla="*/ 1528762 h 3905250"/>
                  <a:gd name="connsiteX137" fmla="*/ 4615662 w 5540715"/>
                  <a:gd name="connsiteY137" fmla="*/ 1571625 h 3905250"/>
                  <a:gd name="connsiteX138" fmla="*/ 4629950 w 5540715"/>
                  <a:gd name="connsiteY138" fmla="*/ 1590675 h 3905250"/>
                  <a:gd name="connsiteX139" fmla="*/ 4629950 w 5540715"/>
                  <a:gd name="connsiteY139" fmla="*/ 1690687 h 3905250"/>
                  <a:gd name="connsiteX140" fmla="*/ 4610900 w 5540715"/>
                  <a:gd name="connsiteY140" fmla="*/ 1724025 h 3905250"/>
                  <a:gd name="connsiteX141" fmla="*/ 4587087 w 5540715"/>
                  <a:gd name="connsiteY141" fmla="*/ 1785937 h 3905250"/>
                  <a:gd name="connsiteX142" fmla="*/ 4577562 w 5540715"/>
                  <a:gd name="connsiteY142" fmla="*/ 1809750 h 3905250"/>
                  <a:gd name="connsiteX143" fmla="*/ 4572800 w 5540715"/>
                  <a:gd name="connsiteY143" fmla="*/ 1828800 h 3905250"/>
                  <a:gd name="connsiteX144" fmla="*/ 4563275 w 5540715"/>
                  <a:gd name="connsiteY144" fmla="*/ 1876425 h 3905250"/>
                  <a:gd name="connsiteX145" fmla="*/ 4558512 w 5540715"/>
                  <a:gd name="connsiteY145" fmla="*/ 1909762 h 3905250"/>
                  <a:gd name="connsiteX146" fmla="*/ 4553750 w 5540715"/>
                  <a:gd name="connsiteY146" fmla="*/ 1938337 h 3905250"/>
                  <a:gd name="connsiteX147" fmla="*/ 4572800 w 5540715"/>
                  <a:gd name="connsiteY147" fmla="*/ 2133600 h 3905250"/>
                  <a:gd name="connsiteX148" fmla="*/ 4601375 w 5540715"/>
                  <a:gd name="connsiteY148" fmla="*/ 2162175 h 3905250"/>
                  <a:gd name="connsiteX149" fmla="*/ 4620425 w 5540715"/>
                  <a:gd name="connsiteY149" fmla="*/ 2166937 h 3905250"/>
                  <a:gd name="connsiteX150" fmla="*/ 4644237 w 5540715"/>
                  <a:gd name="connsiteY150" fmla="*/ 2181225 h 3905250"/>
                  <a:gd name="connsiteX151" fmla="*/ 4663287 w 5540715"/>
                  <a:gd name="connsiteY151" fmla="*/ 2185987 h 3905250"/>
                  <a:gd name="connsiteX152" fmla="*/ 4715675 w 5540715"/>
                  <a:gd name="connsiteY152" fmla="*/ 2195512 h 3905250"/>
                  <a:gd name="connsiteX153" fmla="*/ 4829975 w 5540715"/>
                  <a:gd name="connsiteY153" fmla="*/ 2185987 h 3905250"/>
                  <a:gd name="connsiteX154" fmla="*/ 4863312 w 5540715"/>
                  <a:gd name="connsiteY154" fmla="*/ 2166937 h 3905250"/>
                  <a:gd name="connsiteX155" fmla="*/ 4915700 w 5540715"/>
                  <a:gd name="connsiteY155" fmla="*/ 2147887 h 3905250"/>
                  <a:gd name="connsiteX156" fmla="*/ 4934750 w 5540715"/>
                  <a:gd name="connsiteY156" fmla="*/ 2133600 h 3905250"/>
                  <a:gd name="connsiteX157" fmla="*/ 4949037 w 5540715"/>
                  <a:gd name="connsiteY157" fmla="*/ 2128837 h 3905250"/>
                  <a:gd name="connsiteX158" fmla="*/ 4963325 w 5540715"/>
                  <a:gd name="connsiteY158" fmla="*/ 2114550 h 3905250"/>
                  <a:gd name="connsiteX159" fmla="*/ 4982375 w 5540715"/>
                  <a:gd name="connsiteY159" fmla="*/ 2100262 h 3905250"/>
                  <a:gd name="connsiteX160" fmla="*/ 5010950 w 5540715"/>
                  <a:gd name="connsiteY160" fmla="*/ 2081212 h 3905250"/>
                  <a:gd name="connsiteX161" fmla="*/ 5053812 w 5540715"/>
                  <a:gd name="connsiteY161" fmla="*/ 2038350 h 3905250"/>
                  <a:gd name="connsiteX162" fmla="*/ 5077625 w 5540715"/>
                  <a:gd name="connsiteY162" fmla="*/ 2019300 h 3905250"/>
                  <a:gd name="connsiteX163" fmla="*/ 5096675 w 5540715"/>
                  <a:gd name="connsiteY163" fmla="*/ 2000250 h 3905250"/>
                  <a:gd name="connsiteX164" fmla="*/ 5125250 w 5540715"/>
                  <a:gd name="connsiteY164" fmla="*/ 1981200 h 3905250"/>
                  <a:gd name="connsiteX165" fmla="*/ 5172875 w 5540715"/>
                  <a:gd name="connsiteY165" fmla="*/ 1943100 h 3905250"/>
                  <a:gd name="connsiteX166" fmla="*/ 5210975 w 5540715"/>
                  <a:gd name="connsiteY166" fmla="*/ 1909762 h 3905250"/>
                  <a:gd name="connsiteX167" fmla="*/ 5220500 w 5540715"/>
                  <a:gd name="connsiteY167" fmla="*/ 1895475 h 3905250"/>
                  <a:gd name="connsiteX168" fmla="*/ 5234787 w 5540715"/>
                  <a:gd name="connsiteY168" fmla="*/ 1876425 h 3905250"/>
                  <a:gd name="connsiteX169" fmla="*/ 5253837 w 5540715"/>
                  <a:gd name="connsiteY169" fmla="*/ 1838325 h 3905250"/>
                  <a:gd name="connsiteX170" fmla="*/ 5282412 w 5540715"/>
                  <a:gd name="connsiteY170" fmla="*/ 1790700 h 3905250"/>
                  <a:gd name="connsiteX171" fmla="*/ 5287175 w 5540715"/>
                  <a:gd name="connsiteY171" fmla="*/ 1771650 h 3905250"/>
                  <a:gd name="connsiteX172" fmla="*/ 5306225 w 5540715"/>
                  <a:gd name="connsiteY172" fmla="*/ 1743075 h 3905250"/>
                  <a:gd name="connsiteX173" fmla="*/ 5320512 w 5540715"/>
                  <a:gd name="connsiteY173" fmla="*/ 1709737 h 3905250"/>
                  <a:gd name="connsiteX174" fmla="*/ 5334800 w 5540715"/>
                  <a:gd name="connsiteY174" fmla="*/ 1695450 h 3905250"/>
                  <a:gd name="connsiteX175" fmla="*/ 5358612 w 5540715"/>
                  <a:gd name="connsiteY175" fmla="*/ 1647825 h 3905250"/>
                  <a:gd name="connsiteX176" fmla="*/ 5391950 w 5540715"/>
                  <a:gd name="connsiteY176" fmla="*/ 1581150 h 3905250"/>
                  <a:gd name="connsiteX177" fmla="*/ 5439575 w 5540715"/>
                  <a:gd name="connsiteY177" fmla="*/ 1452562 h 3905250"/>
                  <a:gd name="connsiteX178" fmla="*/ 5449100 w 5540715"/>
                  <a:gd name="connsiteY178" fmla="*/ 1414462 h 3905250"/>
                  <a:gd name="connsiteX179" fmla="*/ 5453862 w 5540715"/>
                  <a:gd name="connsiteY179" fmla="*/ 1381125 h 3905250"/>
                  <a:gd name="connsiteX180" fmla="*/ 5463387 w 5540715"/>
                  <a:gd name="connsiteY180" fmla="*/ 1181100 h 3905250"/>
                  <a:gd name="connsiteX181" fmla="*/ 5468150 w 5540715"/>
                  <a:gd name="connsiteY181" fmla="*/ 1157287 h 3905250"/>
                  <a:gd name="connsiteX182" fmla="*/ 5472912 w 5540715"/>
                  <a:gd name="connsiteY182" fmla="*/ 1128712 h 3905250"/>
                  <a:gd name="connsiteX183" fmla="*/ 5477675 w 5540715"/>
                  <a:gd name="connsiteY183" fmla="*/ 1095375 h 3905250"/>
                  <a:gd name="connsiteX184" fmla="*/ 5487200 w 5540715"/>
                  <a:gd name="connsiteY184" fmla="*/ 1066800 h 3905250"/>
                  <a:gd name="connsiteX185" fmla="*/ 5501487 w 5540715"/>
                  <a:gd name="connsiteY185" fmla="*/ 981075 h 3905250"/>
                  <a:gd name="connsiteX186" fmla="*/ 5501487 w 5540715"/>
                  <a:gd name="connsiteY186" fmla="*/ 981075 h 3905250"/>
                  <a:gd name="connsiteX187" fmla="*/ 5511012 w 5540715"/>
                  <a:gd name="connsiteY187" fmla="*/ 923925 h 3905250"/>
                  <a:gd name="connsiteX188" fmla="*/ 5515775 w 5540715"/>
                  <a:gd name="connsiteY188" fmla="*/ 890587 h 3905250"/>
                  <a:gd name="connsiteX189" fmla="*/ 5525300 w 5540715"/>
                  <a:gd name="connsiteY189" fmla="*/ 833437 h 3905250"/>
                  <a:gd name="connsiteX190" fmla="*/ 5530062 w 5540715"/>
                  <a:gd name="connsiteY190" fmla="*/ 804862 h 3905250"/>
                  <a:gd name="connsiteX191" fmla="*/ 5534825 w 5540715"/>
                  <a:gd name="connsiteY191" fmla="*/ 738187 h 3905250"/>
                  <a:gd name="connsiteX192" fmla="*/ 5520537 w 5540715"/>
                  <a:gd name="connsiteY192" fmla="*/ 466725 h 3905250"/>
                  <a:gd name="connsiteX193" fmla="*/ 5511012 w 5540715"/>
                  <a:gd name="connsiteY193" fmla="*/ 442912 h 3905250"/>
                  <a:gd name="connsiteX194" fmla="*/ 5491962 w 5540715"/>
                  <a:gd name="connsiteY194" fmla="*/ 390525 h 3905250"/>
                  <a:gd name="connsiteX195" fmla="*/ 5477675 w 5540715"/>
                  <a:gd name="connsiteY195" fmla="*/ 366712 h 3905250"/>
                  <a:gd name="connsiteX196" fmla="*/ 5453862 w 5540715"/>
                  <a:gd name="connsiteY196" fmla="*/ 347662 h 3905250"/>
                  <a:gd name="connsiteX197" fmla="*/ 5420525 w 5540715"/>
                  <a:gd name="connsiteY197" fmla="*/ 309562 h 3905250"/>
                  <a:gd name="connsiteX198" fmla="*/ 5401475 w 5540715"/>
                  <a:gd name="connsiteY198" fmla="*/ 300037 h 3905250"/>
                  <a:gd name="connsiteX199" fmla="*/ 5391950 w 5540715"/>
                  <a:gd name="connsiteY199" fmla="*/ 280987 h 3905250"/>
                  <a:gd name="connsiteX200" fmla="*/ 5358612 w 5540715"/>
                  <a:gd name="connsiteY200" fmla="*/ 257175 h 3905250"/>
                  <a:gd name="connsiteX201" fmla="*/ 5325275 w 5540715"/>
                  <a:gd name="connsiteY201" fmla="*/ 223837 h 3905250"/>
                  <a:gd name="connsiteX202" fmla="*/ 5244312 w 5540715"/>
                  <a:gd name="connsiteY202" fmla="*/ 133350 h 3905250"/>
                  <a:gd name="connsiteX203" fmla="*/ 5201450 w 5540715"/>
                  <a:gd name="connsiteY203" fmla="*/ 85725 h 3905250"/>
                  <a:gd name="connsiteX204" fmla="*/ 5163350 w 5540715"/>
                  <a:gd name="connsiteY204" fmla="*/ 71437 h 3905250"/>
                  <a:gd name="connsiteX205" fmla="*/ 5087150 w 5540715"/>
                  <a:gd name="connsiteY205" fmla="*/ 42862 h 3905250"/>
                  <a:gd name="connsiteX206" fmla="*/ 5039525 w 5540715"/>
                  <a:gd name="connsiteY206" fmla="*/ 23812 h 3905250"/>
                  <a:gd name="connsiteX207" fmla="*/ 5006187 w 5540715"/>
                  <a:gd name="connsiteY207" fmla="*/ 19050 h 3905250"/>
                  <a:gd name="connsiteX208" fmla="*/ 4982375 w 5540715"/>
                  <a:gd name="connsiteY208" fmla="*/ 9525 h 3905250"/>
                  <a:gd name="connsiteX209" fmla="*/ 4915700 w 5540715"/>
                  <a:gd name="connsiteY209" fmla="*/ 4762 h 3905250"/>
                  <a:gd name="connsiteX210" fmla="*/ 4858550 w 5540715"/>
                  <a:gd name="connsiteY210" fmla="*/ 0 h 3905250"/>
                  <a:gd name="connsiteX211" fmla="*/ 4749012 w 5540715"/>
                  <a:gd name="connsiteY211" fmla="*/ 14287 h 3905250"/>
                  <a:gd name="connsiteX212" fmla="*/ 4725200 w 5540715"/>
                  <a:gd name="connsiteY212" fmla="*/ 19050 h 3905250"/>
                  <a:gd name="connsiteX213" fmla="*/ 4668050 w 5540715"/>
                  <a:gd name="connsiteY213" fmla="*/ 42862 h 3905250"/>
                  <a:gd name="connsiteX214" fmla="*/ 4629950 w 5540715"/>
                  <a:gd name="connsiteY214" fmla="*/ 57150 h 3905250"/>
                  <a:gd name="connsiteX215" fmla="*/ 4548987 w 5540715"/>
                  <a:gd name="connsiteY215" fmla="*/ 104775 h 3905250"/>
                  <a:gd name="connsiteX216" fmla="*/ 4529937 w 5540715"/>
                  <a:gd name="connsiteY216" fmla="*/ 128587 h 3905250"/>
                  <a:gd name="connsiteX217" fmla="*/ 4510887 w 5540715"/>
                  <a:gd name="connsiteY217" fmla="*/ 147637 h 3905250"/>
                  <a:gd name="connsiteX218" fmla="*/ 4491837 w 5540715"/>
                  <a:gd name="connsiteY218" fmla="*/ 176212 h 3905250"/>
                  <a:gd name="connsiteX219" fmla="*/ 4458500 w 5540715"/>
                  <a:gd name="connsiteY219" fmla="*/ 247650 h 3905250"/>
                  <a:gd name="connsiteX220" fmla="*/ 4439450 w 5540715"/>
                  <a:gd name="connsiteY220" fmla="*/ 304800 h 3905250"/>
                  <a:gd name="connsiteX221" fmla="*/ 4420400 w 5540715"/>
                  <a:gd name="connsiteY221" fmla="*/ 366712 h 3905250"/>
                  <a:gd name="connsiteX222" fmla="*/ 4415637 w 5540715"/>
                  <a:gd name="connsiteY222" fmla="*/ 400050 h 3905250"/>
                  <a:gd name="connsiteX223" fmla="*/ 4406112 w 5540715"/>
                  <a:gd name="connsiteY223" fmla="*/ 423862 h 3905250"/>
                  <a:gd name="connsiteX224" fmla="*/ 4401350 w 5540715"/>
                  <a:gd name="connsiteY224" fmla="*/ 457200 h 3905250"/>
                  <a:gd name="connsiteX225" fmla="*/ 4391825 w 5540715"/>
                  <a:gd name="connsiteY225" fmla="*/ 519112 h 3905250"/>
                  <a:gd name="connsiteX226" fmla="*/ 4425162 w 5540715"/>
                  <a:gd name="connsiteY226" fmla="*/ 685800 h 3905250"/>
                  <a:gd name="connsiteX227" fmla="*/ 4434687 w 5540715"/>
                  <a:gd name="connsiteY227" fmla="*/ 728662 h 3905250"/>
                  <a:gd name="connsiteX228" fmla="*/ 4444212 w 5540715"/>
                  <a:gd name="connsiteY228" fmla="*/ 752475 h 3905250"/>
                  <a:gd name="connsiteX229" fmla="*/ 4439450 w 5540715"/>
                  <a:gd name="connsiteY229" fmla="*/ 819150 h 3905250"/>
                  <a:gd name="connsiteX230" fmla="*/ 4396587 w 5540715"/>
                  <a:gd name="connsiteY230" fmla="*/ 852487 h 3905250"/>
                  <a:gd name="connsiteX231" fmla="*/ 4382300 w 5540715"/>
                  <a:gd name="connsiteY231" fmla="*/ 866775 h 3905250"/>
                  <a:gd name="connsiteX232" fmla="*/ 4363250 w 5540715"/>
                  <a:gd name="connsiteY232" fmla="*/ 876300 h 3905250"/>
                  <a:gd name="connsiteX233" fmla="*/ 4329912 w 5540715"/>
                  <a:gd name="connsiteY233" fmla="*/ 900112 h 3905250"/>
                  <a:gd name="connsiteX234" fmla="*/ 4315625 w 5540715"/>
                  <a:gd name="connsiteY234" fmla="*/ 909637 h 3905250"/>
                  <a:gd name="connsiteX235" fmla="*/ 4296575 w 5540715"/>
                  <a:gd name="connsiteY235" fmla="*/ 923925 h 3905250"/>
                  <a:gd name="connsiteX236" fmla="*/ 4277525 w 5540715"/>
                  <a:gd name="connsiteY236" fmla="*/ 928687 h 3905250"/>
                  <a:gd name="connsiteX237" fmla="*/ 4248950 w 5540715"/>
                  <a:gd name="connsiteY237" fmla="*/ 938212 h 3905250"/>
                  <a:gd name="connsiteX238" fmla="*/ 4229900 w 5540715"/>
                  <a:gd name="connsiteY238" fmla="*/ 942975 h 3905250"/>
                  <a:gd name="connsiteX239" fmla="*/ 4215612 w 5540715"/>
                  <a:gd name="connsiteY239" fmla="*/ 947737 h 3905250"/>
                  <a:gd name="connsiteX240" fmla="*/ 4158462 w 5540715"/>
                  <a:gd name="connsiteY240" fmla="*/ 957262 h 3905250"/>
                  <a:gd name="connsiteX241" fmla="*/ 4120362 w 5540715"/>
                  <a:gd name="connsiteY241" fmla="*/ 966787 h 3905250"/>
                  <a:gd name="connsiteX242" fmla="*/ 4091787 w 5540715"/>
                  <a:gd name="connsiteY242" fmla="*/ 976312 h 3905250"/>
                  <a:gd name="connsiteX243" fmla="*/ 4067975 w 5540715"/>
                  <a:gd name="connsiteY243" fmla="*/ 985837 h 3905250"/>
                  <a:gd name="connsiteX244" fmla="*/ 4034637 w 5540715"/>
                  <a:gd name="connsiteY244" fmla="*/ 990600 h 3905250"/>
                  <a:gd name="connsiteX245" fmla="*/ 3967962 w 5540715"/>
                  <a:gd name="connsiteY245" fmla="*/ 1009650 h 3905250"/>
                  <a:gd name="connsiteX246" fmla="*/ 3939387 w 5540715"/>
                  <a:gd name="connsiteY246" fmla="*/ 1019175 h 3905250"/>
                  <a:gd name="connsiteX247" fmla="*/ 3906050 w 5540715"/>
                  <a:gd name="connsiteY247" fmla="*/ 1023937 h 3905250"/>
                  <a:gd name="connsiteX248" fmla="*/ 3744125 w 5540715"/>
                  <a:gd name="connsiteY248" fmla="*/ 1019175 h 3905250"/>
                  <a:gd name="connsiteX249" fmla="*/ 3715550 w 5540715"/>
                  <a:gd name="connsiteY249" fmla="*/ 1014412 h 3905250"/>
                  <a:gd name="connsiteX250" fmla="*/ 3677450 w 5540715"/>
                  <a:gd name="connsiteY250" fmla="*/ 1009650 h 3905250"/>
                  <a:gd name="connsiteX251" fmla="*/ 3548862 w 5540715"/>
                  <a:gd name="connsiteY251" fmla="*/ 1023937 h 3905250"/>
                  <a:gd name="connsiteX252" fmla="*/ 3506000 w 5540715"/>
                  <a:gd name="connsiteY252" fmla="*/ 1052512 h 3905250"/>
                  <a:gd name="connsiteX253" fmla="*/ 3486950 w 5540715"/>
                  <a:gd name="connsiteY253" fmla="*/ 1071562 h 3905250"/>
                  <a:gd name="connsiteX254" fmla="*/ 3463137 w 5540715"/>
                  <a:gd name="connsiteY254" fmla="*/ 1090612 h 3905250"/>
                  <a:gd name="connsiteX255" fmla="*/ 3425037 w 5540715"/>
                  <a:gd name="connsiteY255" fmla="*/ 1128712 h 3905250"/>
                  <a:gd name="connsiteX256" fmla="*/ 3396462 w 5540715"/>
                  <a:gd name="connsiteY256" fmla="*/ 1176337 h 3905250"/>
                  <a:gd name="connsiteX257" fmla="*/ 3363125 w 5540715"/>
                  <a:gd name="connsiteY257" fmla="*/ 1228725 h 3905250"/>
                  <a:gd name="connsiteX258" fmla="*/ 3353600 w 5540715"/>
                  <a:gd name="connsiteY258" fmla="*/ 1262062 h 3905250"/>
                  <a:gd name="connsiteX259" fmla="*/ 3348837 w 5540715"/>
                  <a:gd name="connsiteY259" fmla="*/ 1281112 h 3905250"/>
                  <a:gd name="connsiteX260" fmla="*/ 3339312 w 5540715"/>
                  <a:gd name="connsiteY260" fmla="*/ 1295400 h 3905250"/>
                  <a:gd name="connsiteX261" fmla="*/ 3329787 w 5540715"/>
                  <a:gd name="connsiteY261" fmla="*/ 1323975 h 3905250"/>
                  <a:gd name="connsiteX262" fmla="*/ 3301212 w 5540715"/>
                  <a:gd name="connsiteY262" fmla="*/ 1357312 h 3905250"/>
                  <a:gd name="connsiteX263" fmla="*/ 3291687 w 5540715"/>
                  <a:gd name="connsiteY263" fmla="*/ 1381125 h 3905250"/>
                  <a:gd name="connsiteX264" fmla="*/ 3248825 w 5540715"/>
                  <a:gd name="connsiteY264" fmla="*/ 1414462 h 3905250"/>
                  <a:gd name="connsiteX265" fmla="*/ 3234537 w 5540715"/>
                  <a:gd name="connsiteY265" fmla="*/ 1433512 h 3905250"/>
                  <a:gd name="connsiteX266" fmla="*/ 3220250 w 5540715"/>
                  <a:gd name="connsiteY266" fmla="*/ 1443037 h 3905250"/>
                  <a:gd name="connsiteX267" fmla="*/ 3172625 w 5540715"/>
                  <a:gd name="connsiteY267" fmla="*/ 1481137 h 3905250"/>
                  <a:gd name="connsiteX268" fmla="*/ 3153575 w 5540715"/>
                  <a:gd name="connsiteY268" fmla="*/ 1495425 h 3905250"/>
                  <a:gd name="connsiteX269" fmla="*/ 3129762 w 5540715"/>
                  <a:gd name="connsiteY269" fmla="*/ 1504950 h 3905250"/>
                  <a:gd name="connsiteX270" fmla="*/ 3110712 w 5540715"/>
                  <a:gd name="connsiteY270" fmla="*/ 1519237 h 3905250"/>
                  <a:gd name="connsiteX271" fmla="*/ 3096425 w 5540715"/>
                  <a:gd name="connsiteY271" fmla="*/ 1533525 h 3905250"/>
                  <a:gd name="connsiteX272" fmla="*/ 3072612 w 5540715"/>
                  <a:gd name="connsiteY272" fmla="*/ 1543050 h 3905250"/>
                  <a:gd name="connsiteX273" fmla="*/ 3058325 w 5540715"/>
                  <a:gd name="connsiteY273" fmla="*/ 1557337 h 3905250"/>
                  <a:gd name="connsiteX274" fmla="*/ 3034512 w 5540715"/>
                  <a:gd name="connsiteY274" fmla="*/ 1566862 h 3905250"/>
                  <a:gd name="connsiteX275" fmla="*/ 3015462 w 5540715"/>
                  <a:gd name="connsiteY275" fmla="*/ 1576387 h 3905250"/>
                  <a:gd name="connsiteX276" fmla="*/ 2967837 w 5540715"/>
                  <a:gd name="connsiteY276" fmla="*/ 1604962 h 3905250"/>
                  <a:gd name="connsiteX277" fmla="*/ 2953550 w 5540715"/>
                  <a:gd name="connsiteY277" fmla="*/ 1614487 h 3905250"/>
                  <a:gd name="connsiteX278" fmla="*/ 2939262 w 5540715"/>
                  <a:gd name="connsiteY278" fmla="*/ 1619250 h 3905250"/>
                  <a:gd name="connsiteX279" fmla="*/ 2910687 w 5540715"/>
                  <a:gd name="connsiteY279" fmla="*/ 1638300 h 3905250"/>
                  <a:gd name="connsiteX280" fmla="*/ 2896400 w 5540715"/>
                  <a:gd name="connsiteY280" fmla="*/ 1652587 h 3905250"/>
                  <a:gd name="connsiteX281" fmla="*/ 2834487 w 5540715"/>
                  <a:gd name="connsiteY281" fmla="*/ 1681162 h 3905250"/>
                  <a:gd name="connsiteX282" fmla="*/ 2791625 w 5540715"/>
                  <a:gd name="connsiteY282" fmla="*/ 1709737 h 3905250"/>
                  <a:gd name="connsiteX283" fmla="*/ 2767812 w 5540715"/>
                  <a:gd name="connsiteY283" fmla="*/ 1719262 h 3905250"/>
                  <a:gd name="connsiteX284" fmla="*/ 2753525 w 5540715"/>
                  <a:gd name="connsiteY284" fmla="*/ 1728787 h 3905250"/>
                  <a:gd name="connsiteX285" fmla="*/ 2739237 w 5540715"/>
                  <a:gd name="connsiteY285" fmla="*/ 1733550 h 3905250"/>
                  <a:gd name="connsiteX286" fmla="*/ 2724950 w 5540715"/>
                  <a:gd name="connsiteY286" fmla="*/ 1743075 h 3905250"/>
                  <a:gd name="connsiteX287" fmla="*/ 2663037 w 5540715"/>
                  <a:gd name="connsiteY287" fmla="*/ 1752600 h 3905250"/>
                  <a:gd name="connsiteX288" fmla="*/ 2596362 w 5540715"/>
                  <a:gd name="connsiteY288" fmla="*/ 1738312 h 3905250"/>
                  <a:gd name="connsiteX289" fmla="*/ 2572550 w 5540715"/>
                  <a:gd name="connsiteY289" fmla="*/ 1728788 h 3905250"/>
                  <a:gd name="connsiteX290" fmla="*/ 2524925 w 5540715"/>
                  <a:gd name="connsiteY290" fmla="*/ 1728787 h 3905250"/>
                  <a:gd name="connsiteX291" fmla="*/ 2470156 w 5540715"/>
                  <a:gd name="connsiteY291" fmla="*/ 1804987 h 3905250"/>
                  <a:gd name="connsiteX292" fmla="*/ 2389193 w 5540715"/>
                  <a:gd name="connsiteY292" fmla="*/ 1881187 h 3905250"/>
                  <a:gd name="connsiteX293" fmla="*/ 2315375 w 5540715"/>
                  <a:gd name="connsiteY293" fmla="*/ 1909762 h 3905250"/>
                  <a:gd name="connsiteX294" fmla="*/ 2253462 w 5540715"/>
                  <a:gd name="connsiteY294" fmla="*/ 1924050 h 3905250"/>
                  <a:gd name="connsiteX295" fmla="*/ 2234412 w 5540715"/>
                  <a:gd name="connsiteY295" fmla="*/ 1943100 h 3905250"/>
                  <a:gd name="connsiteX296" fmla="*/ 2220125 w 5540715"/>
                  <a:gd name="connsiteY296" fmla="*/ 1947862 h 3905250"/>
                  <a:gd name="connsiteX297" fmla="*/ 2186787 w 5540715"/>
                  <a:gd name="connsiteY297" fmla="*/ 1966912 h 3905250"/>
                  <a:gd name="connsiteX298" fmla="*/ 2148687 w 5540715"/>
                  <a:gd name="connsiteY298" fmla="*/ 1985962 h 3905250"/>
                  <a:gd name="connsiteX299" fmla="*/ 2072487 w 5540715"/>
                  <a:gd name="connsiteY299" fmla="*/ 1971675 h 3905250"/>
                  <a:gd name="connsiteX300" fmla="*/ 1996288 w 5540715"/>
                  <a:gd name="connsiteY300" fmla="*/ 1990725 h 3905250"/>
                  <a:gd name="connsiteX301" fmla="*/ 1939137 w 5540715"/>
                  <a:gd name="connsiteY301" fmla="*/ 2047875 h 3905250"/>
                  <a:gd name="connsiteX302" fmla="*/ 1910562 w 5540715"/>
                  <a:gd name="connsiteY302" fmla="*/ 2071687 h 3905250"/>
                  <a:gd name="connsiteX303" fmla="*/ 1886750 w 5540715"/>
                  <a:gd name="connsiteY303" fmla="*/ 2081212 h 3905250"/>
                  <a:gd name="connsiteX304" fmla="*/ 1858175 w 5540715"/>
                  <a:gd name="connsiteY304" fmla="*/ 2100262 h 3905250"/>
                  <a:gd name="connsiteX305" fmla="*/ 1834362 w 5540715"/>
                  <a:gd name="connsiteY305" fmla="*/ 2109787 h 3905250"/>
                  <a:gd name="connsiteX306" fmla="*/ 1815312 w 5540715"/>
                  <a:gd name="connsiteY306" fmla="*/ 2124075 h 3905250"/>
                  <a:gd name="connsiteX307" fmla="*/ 1796262 w 5540715"/>
                  <a:gd name="connsiteY307" fmla="*/ 2133600 h 3905250"/>
                  <a:gd name="connsiteX308" fmla="*/ 1786737 w 5540715"/>
                  <a:gd name="connsiteY308" fmla="*/ 2147887 h 3905250"/>
                  <a:gd name="connsiteX309" fmla="*/ 1772450 w 5540715"/>
                  <a:gd name="connsiteY309" fmla="*/ 2152650 h 3905250"/>
                  <a:gd name="connsiteX310" fmla="*/ 1753400 w 5540715"/>
                  <a:gd name="connsiteY310" fmla="*/ 2166937 h 3905250"/>
                  <a:gd name="connsiteX311" fmla="*/ 1696250 w 5540715"/>
                  <a:gd name="connsiteY311" fmla="*/ 2219325 h 3905250"/>
                  <a:gd name="connsiteX312" fmla="*/ 1672437 w 5540715"/>
                  <a:gd name="connsiteY312" fmla="*/ 2238375 h 3905250"/>
                  <a:gd name="connsiteX313" fmla="*/ 1648625 w 5540715"/>
                  <a:gd name="connsiteY313" fmla="*/ 2252662 h 3905250"/>
                  <a:gd name="connsiteX314" fmla="*/ 1615287 w 5540715"/>
                  <a:gd name="connsiteY314" fmla="*/ 2286000 h 3905250"/>
                  <a:gd name="connsiteX315" fmla="*/ 1591475 w 5540715"/>
                  <a:gd name="connsiteY315" fmla="*/ 2305050 h 3905250"/>
                  <a:gd name="connsiteX316" fmla="*/ 1577187 w 5540715"/>
                  <a:gd name="connsiteY316" fmla="*/ 2314575 h 3905250"/>
                  <a:gd name="connsiteX317" fmla="*/ 1562900 w 5540715"/>
                  <a:gd name="connsiteY317" fmla="*/ 2328862 h 3905250"/>
                  <a:gd name="connsiteX318" fmla="*/ 1558137 w 5540715"/>
                  <a:gd name="connsiteY318" fmla="*/ 2343150 h 3905250"/>
                  <a:gd name="connsiteX319" fmla="*/ 1520037 w 5540715"/>
                  <a:gd name="connsiteY319" fmla="*/ 2366962 h 3905250"/>
                  <a:gd name="connsiteX320" fmla="*/ 1496225 w 5540715"/>
                  <a:gd name="connsiteY320" fmla="*/ 2381250 h 3905250"/>
                  <a:gd name="connsiteX321" fmla="*/ 1477175 w 5540715"/>
                  <a:gd name="connsiteY321" fmla="*/ 2395537 h 3905250"/>
                  <a:gd name="connsiteX322" fmla="*/ 1462887 w 5540715"/>
                  <a:gd name="connsiteY322" fmla="*/ 2400300 h 3905250"/>
                  <a:gd name="connsiteX323" fmla="*/ 1424787 w 5540715"/>
                  <a:gd name="connsiteY323" fmla="*/ 2419350 h 3905250"/>
                  <a:gd name="connsiteX324" fmla="*/ 1405737 w 5540715"/>
                  <a:gd name="connsiteY324" fmla="*/ 2428875 h 3905250"/>
                  <a:gd name="connsiteX325" fmla="*/ 1362875 w 5540715"/>
                  <a:gd name="connsiteY325" fmla="*/ 2462212 h 3905250"/>
                  <a:gd name="connsiteX326" fmla="*/ 1329537 w 5540715"/>
                  <a:gd name="connsiteY326" fmla="*/ 2476500 h 3905250"/>
                  <a:gd name="connsiteX327" fmla="*/ 1310487 w 5540715"/>
                  <a:gd name="connsiteY327" fmla="*/ 2490787 h 3905250"/>
                  <a:gd name="connsiteX328" fmla="*/ 1262862 w 5540715"/>
                  <a:gd name="connsiteY328" fmla="*/ 2514600 h 3905250"/>
                  <a:gd name="connsiteX329" fmla="*/ 1224762 w 5540715"/>
                  <a:gd name="connsiteY329" fmla="*/ 2538412 h 3905250"/>
                  <a:gd name="connsiteX330" fmla="*/ 1210475 w 5540715"/>
                  <a:gd name="connsiteY330" fmla="*/ 2543175 h 3905250"/>
                  <a:gd name="connsiteX331" fmla="*/ 1191425 w 5540715"/>
                  <a:gd name="connsiteY331" fmla="*/ 2557462 h 3905250"/>
                  <a:gd name="connsiteX332" fmla="*/ 1129512 w 5540715"/>
                  <a:gd name="connsiteY332" fmla="*/ 2600325 h 3905250"/>
                  <a:gd name="connsiteX333" fmla="*/ 1100937 w 5540715"/>
                  <a:gd name="connsiteY333" fmla="*/ 2624137 h 3905250"/>
                  <a:gd name="connsiteX334" fmla="*/ 1086650 w 5540715"/>
                  <a:gd name="connsiteY334" fmla="*/ 2638425 h 3905250"/>
                  <a:gd name="connsiteX335" fmla="*/ 1077125 w 5540715"/>
                  <a:gd name="connsiteY335" fmla="*/ 2652712 h 3905250"/>
                  <a:gd name="connsiteX336" fmla="*/ 1053312 w 5540715"/>
                  <a:gd name="connsiteY33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72300 w 5540715"/>
                  <a:gd name="connsiteY14" fmla="*/ 3019425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404025 w 5540715"/>
                  <a:gd name="connsiteY14" fmla="*/ 2974975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</a:cxnLst>
                <a:rect l="l" t="t" r="r" b="b"/>
                <a:pathLst>
                  <a:path w="5540715" h="3905250">
                    <a:moveTo>
                      <a:pt x="1053312" y="2667000"/>
                    </a:moveTo>
                    <a:cubicBezTo>
                      <a:pt x="1045374" y="2671763"/>
                      <a:pt x="1037626" y="2676855"/>
                      <a:pt x="1029500" y="2681287"/>
                    </a:cubicBezTo>
                    <a:cubicBezTo>
                      <a:pt x="1020151" y="2686387"/>
                      <a:pt x="1009649" y="2689468"/>
                      <a:pt x="1000925" y="2695575"/>
                    </a:cubicBezTo>
                    <a:cubicBezTo>
                      <a:pt x="993568" y="2700725"/>
                      <a:pt x="989183" y="2709405"/>
                      <a:pt x="981875" y="2714625"/>
                    </a:cubicBezTo>
                    <a:cubicBezTo>
                      <a:pt x="966810" y="2725386"/>
                      <a:pt x="934250" y="2743200"/>
                      <a:pt x="934250" y="2743200"/>
                    </a:cubicBezTo>
                    <a:cubicBezTo>
                      <a:pt x="916430" y="2766959"/>
                      <a:pt x="909182" y="2778494"/>
                      <a:pt x="881862" y="2800350"/>
                    </a:cubicBezTo>
                    <a:cubicBezTo>
                      <a:pt x="873925" y="2806700"/>
                      <a:pt x="864919" y="2811907"/>
                      <a:pt x="858050" y="2819400"/>
                    </a:cubicBezTo>
                    <a:cubicBezTo>
                      <a:pt x="847323" y="2831102"/>
                      <a:pt x="840701" y="2846275"/>
                      <a:pt x="829475" y="2857500"/>
                    </a:cubicBezTo>
                    <a:lnTo>
                      <a:pt x="815187" y="2871787"/>
                    </a:lnTo>
                    <a:cubicBezTo>
                      <a:pt x="803016" y="2878931"/>
                      <a:pt x="774177" y="2887662"/>
                      <a:pt x="756450" y="2900362"/>
                    </a:cubicBezTo>
                    <a:cubicBezTo>
                      <a:pt x="738723" y="2913062"/>
                      <a:pt x="720467" y="2932906"/>
                      <a:pt x="708825" y="2947987"/>
                    </a:cubicBezTo>
                    <a:cubicBezTo>
                      <a:pt x="697183" y="2963068"/>
                      <a:pt x="721725" y="2982068"/>
                      <a:pt x="686600" y="2990850"/>
                    </a:cubicBezTo>
                    <a:cubicBezTo>
                      <a:pt x="681837" y="2994025"/>
                      <a:pt x="677783" y="2998692"/>
                      <a:pt x="672312" y="3000375"/>
                    </a:cubicBezTo>
                    <a:cubicBezTo>
                      <a:pt x="655065" y="3005682"/>
                      <a:pt x="640826" y="3018895"/>
                      <a:pt x="596112" y="3014662"/>
                    </a:cubicBezTo>
                    <a:cubicBezTo>
                      <a:pt x="551398" y="3010429"/>
                      <a:pt x="462762" y="2977356"/>
                      <a:pt x="404025" y="2974975"/>
                    </a:cubicBezTo>
                    <a:lnTo>
                      <a:pt x="243687" y="3000375"/>
                    </a:lnTo>
                    <a:cubicBezTo>
                      <a:pt x="186930" y="3034429"/>
                      <a:pt x="203096" y="3049246"/>
                      <a:pt x="157962" y="3071812"/>
                    </a:cubicBezTo>
                    <a:cubicBezTo>
                      <a:pt x="142873" y="3089919"/>
                      <a:pt x="113626" y="3126770"/>
                      <a:pt x="96050" y="3138487"/>
                    </a:cubicBezTo>
                    <a:lnTo>
                      <a:pt x="81762" y="3148012"/>
                    </a:lnTo>
                    <a:cubicBezTo>
                      <a:pt x="49976" y="3200991"/>
                      <a:pt x="85443" y="3140497"/>
                      <a:pt x="53187" y="3200400"/>
                    </a:cubicBezTo>
                    <a:cubicBezTo>
                      <a:pt x="47119" y="3211669"/>
                      <a:pt x="40487" y="3222625"/>
                      <a:pt x="34137" y="3233737"/>
                    </a:cubicBezTo>
                    <a:cubicBezTo>
                      <a:pt x="30962" y="3244850"/>
                      <a:pt x="27415" y="3255863"/>
                      <a:pt x="24612" y="3267075"/>
                    </a:cubicBezTo>
                    <a:cubicBezTo>
                      <a:pt x="21062" y="3281274"/>
                      <a:pt x="18439" y="3295690"/>
                      <a:pt x="15087" y="3309937"/>
                    </a:cubicBezTo>
                    <a:cubicBezTo>
                      <a:pt x="12089" y="3322680"/>
                      <a:pt x="8737" y="3335337"/>
                      <a:pt x="5562" y="3348037"/>
                    </a:cubicBezTo>
                    <a:cubicBezTo>
                      <a:pt x="-1538" y="3454550"/>
                      <a:pt x="-2165" y="3428922"/>
                      <a:pt x="5562" y="3571875"/>
                    </a:cubicBezTo>
                    <a:cubicBezTo>
                      <a:pt x="6605" y="3591167"/>
                      <a:pt x="14822" y="3605826"/>
                      <a:pt x="19850" y="3624262"/>
                    </a:cubicBezTo>
                    <a:cubicBezTo>
                      <a:pt x="21980" y="3632072"/>
                      <a:pt x="21606" y="3640559"/>
                      <a:pt x="24612" y="3648075"/>
                    </a:cubicBezTo>
                    <a:cubicBezTo>
                      <a:pt x="28050" y="3656670"/>
                      <a:pt x="34760" y="3663608"/>
                      <a:pt x="38900" y="3671887"/>
                    </a:cubicBezTo>
                    <a:cubicBezTo>
                      <a:pt x="70817" y="3735720"/>
                      <a:pt x="25243" y="3658547"/>
                      <a:pt x="62712" y="3714750"/>
                    </a:cubicBezTo>
                    <a:cubicBezTo>
                      <a:pt x="67847" y="3722452"/>
                      <a:pt x="70976" y="3731534"/>
                      <a:pt x="77000" y="3738562"/>
                    </a:cubicBezTo>
                    <a:cubicBezTo>
                      <a:pt x="83051" y="3745622"/>
                      <a:pt x="103710" y="3753470"/>
                      <a:pt x="110337" y="3757612"/>
                    </a:cubicBezTo>
                    <a:cubicBezTo>
                      <a:pt x="117068" y="3761819"/>
                      <a:pt x="122710" y="3767608"/>
                      <a:pt x="129387" y="3771900"/>
                    </a:cubicBezTo>
                    <a:cubicBezTo>
                      <a:pt x="144960" y="3781911"/>
                      <a:pt x="162201" y="3789367"/>
                      <a:pt x="177012" y="3800475"/>
                    </a:cubicBezTo>
                    <a:cubicBezTo>
                      <a:pt x="266148" y="3867327"/>
                      <a:pt x="172392" y="3800560"/>
                      <a:pt x="243687" y="3843337"/>
                    </a:cubicBezTo>
                    <a:cubicBezTo>
                      <a:pt x="264057" y="3855559"/>
                      <a:pt x="259537" y="3859733"/>
                      <a:pt x="281787" y="3867150"/>
                    </a:cubicBezTo>
                    <a:cubicBezTo>
                      <a:pt x="294206" y="3871290"/>
                      <a:pt x="307468" y="3872535"/>
                      <a:pt x="319887" y="3876675"/>
                    </a:cubicBezTo>
                    <a:cubicBezTo>
                      <a:pt x="331357" y="3880498"/>
                      <a:pt x="341464" y="3888162"/>
                      <a:pt x="353225" y="3890962"/>
                    </a:cubicBezTo>
                    <a:cubicBezTo>
                      <a:pt x="395266" y="3900972"/>
                      <a:pt x="453977" y="3902617"/>
                      <a:pt x="496100" y="3905250"/>
                    </a:cubicBezTo>
                    <a:lnTo>
                      <a:pt x="881862" y="3900487"/>
                    </a:lnTo>
                    <a:cubicBezTo>
                      <a:pt x="918402" y="3899784"/>
                      <a:pt x="954853" y="3895725"/>
                      <a:pt x="991400" y="3895725"/>
                    </a:cubicBezTo>
                    <a:cubicBezTo>
                      <a:pt x="1072378" y="3895725"/>
                      <a:pt x="1153325" y="3898900"/>
                      <a:pt x="1234287" y="3900487"/>
                    </a:cubicBezTo>
                    <a:cubicBezTo>
                      <a:pt x="1293025" y="3898900"/>
                      <a:pt x="1351883" y="3899814"/>
                      <a:pt x="1410500" y="3895725"/>
                    </a:cubicBezTo>
                    <a:cubicBezTo>
                      <a:pt x="1417121" y="3895263"/>
                      <a:pt x="1442908" y="3884050"/>
                      <a:pt x="1453362" y="3881437"/>
                    </a:cubicBezTo>
                    <a:cubicBezTo>
                      <a:pt x="1459712" y="3879850"/>
                      <a:pt x="1466202" y="3878745"/>
                      <a:pt x="1472412" y="3876675"/>
                    </a:cubicBezTo>
                    <a:cubicBezTo>
                      <a:pt x="1479811" y="3874209"/>
                      <a:pt x="1500490" y="3864614"/>
                      <a:pt x="1510512" y="3862387"/>
                    </a:cubicBezTo>
                    <a:cubicBezTo>
                      <a:pt x="1519938" y="3860292"/>
                      <a:pt x="1529562" y="3859212"/>
                      <a:pt x="1539087" y="3857625"/>
                    </a:cubicBezTo>
                    <a:cubicBezTo>
                      <a:pt x="1551787" y="3848100"/>
                      <a:pt x="1565962" y="3840275"/>
                      <a:pt x="1577187" y="3829050"/>
                    </a:cubicBezTo>
                    <a:lnTo>
                      <a:pt x="1610525" y="3795712"/>
                    </a:lnTo>
                    <a:cubicBezTo>
                      <a:pt x="1615287" y="3790950"/>
                      <a:pt x="1619332" y="3785340"/>
                      <a:pt x="1624812" y="3781425"/>
                    </a:cubicBezTo>
                    <a:cubicBezTo>
                      <a:pt x="1699418" y="3728134"/>
                      <a:pt x="1626161" y="3783220"/>
                      <a:pt x="1677200" y="3738562"/>
                    </a:cubicBezTo>
                    <a:cubicBezTo>
                      <a:pt x="1683174" y="3733335"/>
                      <a:pt x="1690637" y="3729888"/>
                      <a:pt x="1696250" y="3724275"/>
                    </a:cubicBezTo>
                    <a:cubicBezTo>
                      <a:pt x="1701863" y="3718662"/>
                      <a:pt x="1704511" y="3710391"/>
                      <a:pt x="1710537" y="3705225"/>
                    </a:cubicBezTo>
                    <a:cubicBezTo>
                      <a:pt x="1715927" y="3700605"/>
                      <a:pt x="1723567" y="3699463"/>
                      <a:pt x="1729587" y="3695700"/>
                    </a:cubicBezTo>
                    <a:cubicBezTo>
                      <a:pt x="1736318" y="3691493"/>
                      <a:pt x="1742663" y="3686639"/>
                      <a:pt x="1748637" y="3681412"/>
                    </a:cubicBezTo>
                    <a:cubicBezTo>
                      <a:pt x="1755395" y="3675498"/>
                      <a:pt x="1761773" y="3669120"/>
                      <a:pt x="1767687" y="3662362"/>
                    </a:cubicBezTo>
                    <a:cubicBezTo>
                      <a:pt x="1772914" y="3656388"/>
                      <a:pt x="1775948" y="3648478"/>
                      <a:pt x="1781975" y="3643312"/>
                    </a:cubicBezTo>
                    <a:cubicBezTo>
                      <a:pt x="1787365" y="3638692"/>
                      <a:pt x="1794861" y="3637309"/>
                      <a:pt x="1801025" y="3633787"/>
                    </a:cubicBezTo>
                    <a:cubicBezTo>
                      <a:pt x="1805995" y="3630947"/>
                      <a:pt x="1810550" y="3627437"/>
                      <a:pt x="1815312" y="3624262"/>
                    </a:cubicBezTo>
                    <a:cubicBezTo>
                      <a:pt x="1838519" y="3589452"/>
                      <a:pt x="1807631" y="3630664"/>
                      <a:pt x="1843887" y="3600450"/>
                    </a:cubicBezTo>
                    <a:cubicBezTo>
                      <a:pt x="1872608" y="3576515"/>
                      <a:pt x="1833588" y="3592769"/>
                      <a:pt x="1867700" y="3581400"/>
                    </a:cubicBezTo>
                    <a:cubicBezTo>
                      <a:pt x="1877224" y="3552824"/>
                      <a:pt x="1864525" y="3578225"/>
                      <a:pt x="1886750" y="3562350"/>
                    </a:cubicBezTo>
                    <a:cubicBezTo>
                      <a:pt x="1894058" y="3557130"/>
                      <a:pt x="1899450" y="3549650"/>
                      <a:pt x="1905800" y="3543300"/>
                    </a:cubicBezTo>
                    <a:cubicBezTo>
                      <a:pt x="1907387" y="3538537"/>
                      <a:pt x="1907550" y="3533028"/>
                      <a:pt x="1910562" y="3529012"/>
                    </a:cubicBezTo>
                    <a:cubicBezTo>
                      <a:pt x="1964252" y="3457426"/>
                      <a:pt x="1908237" y="3541749"/>
                      <a:pt x="1953425" y="3490912"/>
                    </a:cubicBezTo>
                    <a:cubicBezTo>
                      <a:pt x="1961030" y="3482356"/>
                      <a:pt x="1965606" y="3471495"/>
                      <a:pt x="1972475" y="3462337"/>
                    </a:cubicBezTo>
                    <a:cubicBezTo>
                      <a:pt x="1982000" y="3449637"/>
                      <a:pt x="1992882" y="3437850"/>
                      <a:pt x="2001050" y="3424237"/>
                    </a:cubicBezTo>
                    <a:cubicBezTo>
                      <a:pt x="2042568" y="3355040"/>
                      <a:pt x="1989934" y="3440912"/>
                      <a:pt x="2029625" y="3381375"/>
                    </a:cubicBezTo>
                    <a:cubicBezTo>
                      <a:pt x="2034760" y="3373673"/>
                      <a:pt x="2038777" y="3365264"/>
                      <a:pt x="2043912" y="3357562"/>
                    </a:cubicBezTo>
                    <a:cubicBezTo>
                      <a:pt x="2048315" y="3350957"/>
                      <a:pt x="2054345" y="3345451"/>
                      <a:pt x="2058200" y="3338512"/>
                    </a:cubicBezTo>
                    <a:cubicBezTo>
                      <a:pt x="2062352" y="3331039"/>
                      <a:pt x="2066931" y="3325812"/>
                      <a:pt x="2067725" y="3314700"/>
                    </a:cubicBezTo>
                    <a:cubicBezTo>
                      <a:pt x="2068519" y="3303588"/>
                      <a:pt x="2075133" y="3300677"/>
                      <a:pt x="2062962" y="3271837"/>
                    </a:cubicBezTo>
                    <a:cubicBezTo>
                      <a:pt x="2050791" y="3242997"/>
                      <a:pt x="2034388" y="3208602"/>
                      <a:pt x="1994700" y="3141662"/>
                    </a:cubicBezTo>
                    <a:cubicBezTo>
                      <a:pt x="1955012" y="3074722"/>
                      <a:pt x="1810285" y="2946929"/>
                      <a:pt x="1824837" y="2870200"/>
                    </a:cubicBezTo>
                    <a:cubicBezTo>
                      <a:pt x="1839389" y="2793471"/>
                      <a:pt x="2026449" y="2728648"/>
                      <a:pt x="2082012" y="2681287"/>
                    </a:cubicBezTo>
                    <a:cubicBezTo>
                      <a:pt x="2137575" y="2633926"/>
                      <a:pt x="2141543" y="2608262"/>
                      <a:pt x="2158212" y="2586037"/>
                    </a:cubicBezTo>
                    <a:cubicBezTo>
                      <a:pt x="2174881" y="2563812"/>
                      <a:pt x="2175382" y="2557901"/>
                      <a:pt x="2182025" y="2547937"/>
                    </a:cubicBezTo>
                    <a:cubicBezTo>
                      <a:pt x="2211466" y="2503776"/>
                      <a:pt x="2179414" y="2541292"/>
                      <a:pt x="2215362" y="2509837"/>
                    </a:cubicBezTo>
                    <a:cubicBezTo>
                      <a:pt x="2222120" y="2503923"/>
                      <a:pt x="2226528" y="2495087"/>
                      <a:pt x="2234412" y="2490787"/>
                    </a:cubicBezTo>
                    <a:cubicBezTo>
                      <a:pt x="2244558" y="2485253"/>
                      <a:pt x="2256786" y="2484917"/>
                      <a:pt x="2267750" y="2481262"/>
                    </a:cubicBezTo>
                    <a:cubicBezTo>
                      <a:pt x="2275860" y="2478559"/>
                      <a:pt x="2283314" y="2473986"/>
                      <a:pt x="2291562" y="2471737"/>
                    </a:cubicBezTo>
                    <a:cubicBezTo>
                      <a:pt x="2316862" y="2464837"/>
                      <a:pt x="2368777" y="2464144"/>
                      <a:pt x="2386812" y="2462212"/>
                    </a:cubicBezTo>
                    <a:cubicBezTo>
                      <a:pt x="2409135" y="2459820"/>
                      <a:pt x="2431262" y="2455862"/>
                      <a:pt x="2453487" y="2452687"/>
                    </a:cubicBezTo>
                    <a:cubicBezTo>
                      <a:pt x="2494846" y="2446779"/>
                      <a:pt x="2475812" y="2450128"/>
                      <a:pt x="2510637" y="2443162"/>
                    </a:cubicBezTo>
                    <a:cubicBezTo>
                      <a:pt x="2516987" y="2439987"/>
                      <a:pt x="2523039" y="2436130"/>
                      <a:pt x="2529687" y="2433637"/>
                    </a:cubicBezTo>
                    <a:cubicBezTo>
                      <a:pt x="2558079" y="2422991"/>
                      <a:pt x="2622755" y="2424621"/>
                      <a:pt x="2634462" y="2424112"/>
                    </a:cubicBezTo>
                    <a:lnTo>
                      <a:pt x="2767812" y="2419350"/>
                    </a:lnTo>
                    <a:cubicBezTo>
                      <a:pt x="2775750" y="2417762"/>
                      <a:pt x="2783946" y="2417147"/>
                      <a:pt x="2791625" y="2414587"/>
                    </a:cubicBezTo>
                    <a:cubicBezTo>
                      <a:pt x="2812311" y="2407692"/>
                      <a:pt x="2811104" y="2402413"/>
                      <a:pt x="2829725" y="2390775"/>
                    </a:cubicBezTo>
                    <a:cubicBezTo>
                      <a:pt x="2835745" y="2387012"/>
                      <a:pt x="2842868" y="2385188"/>
                      <a:pt x="2848775" y="2381250"/>
                    </a:cubicBezTo>
                    <a:cubicBezTo>
                      <a:pt x="2861984" y="2372444"/>
                      <a:pt x="2874175" y="2362200"/>
                      <a:pt x="2886875" y="2352675"/>
                    </a:cubicBezTo>
                    <a:cubicBezTo>
                      <a:pt x="2893225" y="2347912"/>
                      <a:pt x="2899321" y="2342790"/>
                      <a:pt x="2905925" y="2338387"/>
                    </a:cubicBezTo>
                    <a:cubicBezTo>
                      <a:pt x="2910687" y="2335212"/>
                      <a:pt x="2915815" y="2332526"/>
                      <a:pt x="2920212" y="2328862"/>
                    </a:cubicBezTo>
                    <a:cubicBezTo>
                      <a:pt x="2925386" y="2324550"/>
                      <a:pt x="2928476" y="2317587"/>
                      <a:pt x="2934500" y="2314575"/>
                    </a:cubicBezTo>
                    <a:cubicBezTo>
                      <a:pt x="2941740" y="2310955"/>
                      <a:pt x="2950375" y="2311400"/>
                      <a:pt x="2958312" y="2309812"/>
                    </a:cubicBezTo>
                    <a:cubicBezTo>
                      <a:pt x="2966250" y="2305050"/>
                      <a:pt x="2974423" y="2300660"/>
                      <a:pt x="2982125" y="2295525"/>
                    </a:cubicBezTo>
                    <a:cubicBezTo>
                      <a:pt x="2988730" y="2291122"/>
                      <a:pt x="2994236" y="2285092"/>
                      <a:pt x="3001175" y="2281237"/>
                    </a:cubicBezTo>
                    <a:cubicBezTo>
                      <a:pt x="3008648" y="2277085"/>
                      <a:pt x="3017706" y="2276192"/>
                      <a:pt x="3024987" y="2271712"/>
                    </a:cubicBezTo>
                    <a:cubicBezTo>
                      <a:pt x="3038507" y="2263392"/>
                      <a:pt x="3049304" y="2251013"/>
                      <a:pt x="3063087" y="2243137"/>
                    </a:cubicBezTo>
                    <a:cubicBezTo>
                      <a:pt x="3074200" y="2236787"/>
                      <a:pt x="3086074" y="2231615"/>
                      <a:pt x="3096425" y="2224087"/>
                    </a:cubicBezTo>
                    <a:cubicBezTo>
                      <a:pt x="3103688" y="2218805"/>
                      <a:pt x="3108003" y="2210018"/>
                      <a:pt x="3115475" y="2205037"/>
                    </a:cubicBezTo>
                    <a:cubicBezTo>
                      <a:pt x="3127289" y="2197161"/>
                      <a:pt x="3141310" y="2193141"/>
                      <a:pt x="3153575" y="2185987"/>
                    </a:cubicBezTo>
                    <a:cubicBezTo>
                      <a:pt x="3160431" y="2181988"/>
                      <a:pt x="3166498" y="2176746"/>
                      <a:pt x="3172625" y="2171700"/>
                    </a:cubicBezTo>
                    <a:cubicBezTo>
                      <a:pt x="3193493" y="2154514"/>
                      <a:pt x="3212310" y="2134700"/>
                      <a:pt x="3234537" y="2119312"/>
                    </a:cubicBezTo>
                    <a:lnTo>
                      <a:pt x="3296450" y="2076450"/>
                    </a:lnTo>
                    <a:cubicBezTo>
                      <a:pt x="3307638" y="2068619"/>
                      <a:pt x="3318559" y="2060410"/>
                      <a:pt x="3329787" y="2052637"/>
                    </a:cubicBezTo>
                    <a:cubicBezTo>
                      <a:pt x="3339199" y="2046121"/>
                      <a:pt x="3348837" y="2039937"/>
                      <a:pt x="3358362" y="2033587"/>
                    </a:cubicBezTo>
                    <a:cubicBezTo>
                      <a:pt x="3380998" y="2018496"/>
                      <a:pt x="3395544" y="2007852"/>
                      <a:pt x="3420275" y="1995487"/>
                    </a:cubicBezTo>
                    <a:cubicBezTo>
                      <a:pt x="3431088" y="1990080"/>
                      <a:pt x="3442967" y="1986932"/>
                      <a:pt x="3453612" y="1981200"/>
                    </a:cubicBezTo>
                    <a:cubicBezTo>
                      <a:pt x="3463691" y="1975773"/>
                      <a:pt x="3472299" y="1967918"/>
                      <a:pt x="3482187" y="1962150"/>
                    </a:cubicBezTo>
                    <a:cubicBezTo>
                      <a:pt x="3550962" y="1922031"/>
                      <a:pt x="3473884" y="1972195"/>
                      <a:pt x="3534575" y="1933575"/>
                    </a:cubicBezTo>
                    <a:cubicBezTo>
                      <a:pt x="3544233" y="1927429"/>
                      <a:pt x="3553294" y="1920349"/>
                      <a:pt x="3563150" y="1914525"/>
                    </a:cubicBezTo>
                    <a:cubicBezTo>
                      <a:pt x="3588240" y="1899699"/>
                      <a:pt x="3614107" y="1886225"/>
                      <a:pt x="3639350" y="1871662"/>
                    </a:cubicBezTo>
                    <a:cubicBezTo>
                      <a:pt x="3655386" y="1862410"/>
                      <a:pt x="3671018" y="1852474"/>
                      <a:pt x="3686975" y="1843087"/>
                    </a:cubicBezTo>
                    <a:cubicBezTo>
                      <a:pt x="3698007" y="1836598"/>
                      <a:pt x="3710318" y="1832032"/>
                      <a:pt x="3720312" y="1824037"/>
                    </a:cubicBezTo>
                    <a:cubicBezTo>
                      <a:pt x="3728250" y="1817687"/>
                      <a:pt x="3735201" y="1809855"/>
                      <a:pt x="3744125" y="1804987"/>
                    </a:cubicBezTo>
                    <a:cubicBezTo>
                      <a:pt x="3752939" y="1800179"/>
                      <a:pt x="3763175" y="1798637"/>
                      <a:pt x="3772700" y="1795462"/>
                    </a:cubicBezTo>
                    <a:cubicBezTo>
                      <a:pt x="3780637" y="1789112"/>
                      <a:pt x="3787732" y="1781534"/>
                      <a:pt x="3796512" y="1776412"/>
                    </a:cubicBezTo>
                    <a:cubicBezTo>
                      <a:pt x="3806955" y="1770320"/>
                      <a:pt x="3818873" y="1767191"/>
                      <a:pt x="3829850" y="1762125"/>
                    </a:cubicBezTo>
                    <a:cubicBezTo>
                      <a:pt x="3839519" y="1757662"/>
                      <a:pt x="3849076" y="1752937"/>
                      <a:pt x="3858425" y="1747837"/>
                    </a:cubicBezTo>
                    <a:cubicBezTo>
                      <a:pt x="3866551" y="1743405"/>
                      <a:pt x="3873849" y="1737464"/>
                      <a:pt x="3882237" y="1733550"/>
                    </a:cubicBezTo>
                    <a:cubicBezTo>
                      <a:pt x="3897731" y="1726320"/>
                      <a:pt x="3915636" y="1723984"/>
                      <a:pt x="3929862" y="1714500"/>
                    </a:cubicBezTo>
                    <a:cubicBezTo>
                      <a:pt x="3939387" y="1708150"/>
                      <a:pt x="3949059" y="1702015"/>
                      <a:pt x="3958437" y="1695450"/>
                    </a:cubicBezTo>
                    <a:cubicBezTo>
                      <a:pt x="3964940" y="1690898"/>
                      <a:pt x="3970681" y="1685246"/>
                      <a:pt x="3977487" y="1681162"/>
                    </a:cubicBezTo>
                    <a:cubicBezTo>
                      <a:pt x="4059233" y="1632114"/>
                      <a:pt x="3959628" y="1695666"/>
                      <a:pt x="4029875" y="1657350"/>
                    </a:cubicBezTo>
                    <a:cubicBezTo>
                      <a:pt x="4081751" y="1629054"/>
                      <a:pt x="4036666" y="1649355"/>
                      <a:pt x="4082262" y="1614487"/>
                    </a:cubicBezTo>
                    <a:cubicBezTo>
                      <a:pt x="4100449" y="1600579"/>
                      <a:pt x="4120362" y="1589087"/>
                      <a:pt x="4139412" y="1576387"/>
                    </a:cubicBezTo>
                    <a:lnTo>
                      <a:pt x="4167987" y="1557337"/>
                    </a:lnTo>
                    <a:cubicBezTo>
                      <a:pt x="4177512" y="1550987"/>
                      <a:pt x="4186323" y="1543407"/>
                      <a:pt x="4196562" y="1538287"/>
                    </a:cubicBezTo>
                    <a:cubicBezTo>
                      <a:pt x="4215612" y="1528762"/>
                      <a:pt x="4233937" y="1517622"/>
                      <a:pt x="4253712" y="1509712"/>
                    </a:cubicBezTo>
                    <a:cubicBezTo>
                      <a:pt x="4261650" y="1506537"/>
                      <a:pt x="4269713" y="1503659"/>
                      <a:pt x="4277525" y="1500187"/>
                    </a:cubicBezTo>
                    <a:cubicBezTo>
                      <a:pt x="4284013" y="1497304"/>
                      <a:pt x="4289775" y="1492702"/>
                      <a:pt x="4296575" y="1490662"/>
                    </a:cubicBezTo>
                    <a:cubicBezTo>
                      <a:pt x="4305824" y="1487887"/>
                      <a:pt x="4315625" y="1487487"/>
                      <a:pt x="4325150" y="1485900"/>
                    </a:cubicBezTo>
                    <a:cubicBezTo>
                      <a:pt x="4334675" y="1482725"/>
                      <a:pt x="4343821" y="1478026"/>
                      <a:pt x="4353725" y="1476375"/>
                    </a:cubicBezTo>
                    <a:cubicBezTo>
                      <a:pt x="4413268" y="1466451"/>
                      <a:pt x="4426982" y="1473507"/>
                      <a:pt x="4491837" y="1481137"/>
                    </a:cubicBezTo>
                    <a:cubicBezTo>
                      <a:pt x="4498187" y="1485900"/>
                      <a:pt x="4504156" y="1491218"/>
                      <a:pt x="4510887" y="1495425"/>
                    </a:cubicBezTo>
                    <a:cubicBezTo>
                      <a:pt x="4529589" y="1507114"/>
                      <a:pt x="4551095" y="1514643"/>
                      <a:pt x="4568037" y="1528762"/>
                    </a:cubicBezTo>
                    <a:cubicBezTo>
                      <a:pt x="4585785" y="1543552"/>
                      <a:pt x="4600683" y="1554507"/>
                      <a:pt x="4615662" y="1571625"/>
                    </a:cubicBezTo>
                    <a:cubicBezTo>
                      <a:pt x="4620889" y="1577599"/>
                      <a:pt x="4625187" y="1584325"/>
                      <a:pt x="4629950" y="1590675"/>
                    </a:cubicBezTo>
                    <a:cubicBezTo>
                      <a:pt x="4639541" y="1629041"/>
                      <a:pt x="4642231" y="1631735"/>
                      <a:pt x="4629950" y="1690687"/>
                    </a:cubicBezTo>
                    <a:cubicBezTo>
                      <a:pt x="4627340" y="1703217"/>
                      <a:pt x="4616624" y="1712577"/>
                      <a:pt x="4610900" y="1724025"/>
                    </a:cubicBezTo>
                    <a:cubicBezTo>
                      <a:pt x="4595405" y="1755014"/>
                      <a:pt x="4598153" y="1755506"/>
                      <a:pt x="4587087" y="1785937"/>
                    </a:cubicBezTo>
                    <a:cubicBezTo>
                      <a:pt x="4584165" y="1793971"/>
                      <a:pt x="4580265" y="1801640"/>
                      <a:pt x="4577562" y="1809750"/>
                    </a:cubicBezTo>
                    <a:cubicBezTo>
                      <a:pt x="4575492" y="1815960"/>
                      <a:pt x="4574171" y="1822400"/>
                      <a:pt x="4572800" y="1828800"/>
                    </a:cubicBezTo>
                    <a:cubicBezTo>
                      <a:pt x="4569408" y="1844630"/>
                      <a:pt x="4566089" y="1860482"/>
                      <a:pt x="4563275" y="1876425"/>
                    </a:cubicBezTo>
                    <a:cubicBezTo>
                      <a:pt x="4561324" y="1887479"/>
                      <a:pt x="4560219" y="1898667"/>
                      <a:pt x="4558512" y="1909762"/>
                    </a:cubicBezTo>
                    <a:cubicBezTo>
                      <a:pt x="4557044" y="1919306"/>
                      <a:pt x="4555337" y="1928812"/>
                      <a:pt x="4553750" y="1938337"/>
                    </a:cubicBezTo>
                    <a:cubicBezTo>
                      <a:pt x="4559227" y="2039655"/>
                      <a:pt x="4537503" y="2071832"/>
                      <a:pt x="4572800" y="2133600"/>
                    </a:cubicBezTo>
                    <a:cubicBezTo>
                      <a:pt x="4580534" y="2147134"/>
                      <a:pt x="4586336" y="2154656"/>
                      <a:pt x="4601375" y="2162175"/>
                    </a:cubicBezTo>
                    <a:cubicBezTo>
                      <a:pt x="4607229" y="2165102"/>
                      <a:pt x="4614075" y="2165350"/>
                      <a:pt x="4620425" y="2166937"/>
                    </a:cubicBezTo>
                    <a:cubicBezTo>
                      <a:pt x="4628362" y="2171700"/>
                      <a:pt x="4635778" y="2177466"/>
                      <a:pt x="4644237" y="2181225"/>
                    </a:cubicBezTo>
                    <a:cubicBezTo>
                      <a:pt x="4650218" y="2183883"/>
                      <a:pt x="4656897" y="2184567"/>
                      <a:pt x="4663287" y="2185987"/>
                    </a:cubicBezTo>
                    <a:cubicBezTo>
                      <a:pt x="4683271" y="2190428"/>
                      <a:pt x="4694978" y="2192063"/>
                      <a:pt x="4715675" y="2195512"/>
                    </a:cubicBezTo>
                    <a:cubicBezTo>
                      <a:pt x="4753775" y="2192337"/>
                      <a:pt x="4792440" y="2193252"/>
                      <a:pt x="4829975" y="2185987"/>
                    </a:cubicBezTo>
                    <a:cubicBezTo>
                      <a:pt x="4842540" y="2183555"/>
                      <a:pt x="4852043" y="2173005"/>
                      <a:pt x="4863312" y="2166937"/>
                    </a:cubicBezTo>
                    <a:cubicBezTo>
                      <a:pt x="4895056" y="2149844"/>
                      <a:pt x="4884540" y="2154120"/>
                      <a:pt x="4915700" y="2147887"/>
                    </a:cubicBezTo>
                    <a:cubicBezTo>
                      <a:pt x="4922050" y="2143125"/>
                      <a:pt x="4927858" y="2137538"/>
                      <a:pt x="4934750" y="2133600"/>
                    </a:cubicBezTo>
                    <a:cubicBezTo>
                      <a:pt x="4939109" y="2131109"/>
                      <a:pt x="4944860" y="2131622"/>
                      <a:pt x="4949037" y="2128837"/>
                    </a:cubicBezTo>
                    <a:cubicBezTo>
                      <a:pt x="4954641" y="2125101"/>
                      <a:pt x="4958211" y="2118933"/>
                      <a:pt x="4963325" y="2114550"/>
                    </a:cubicBezTo>
                    <a:cubicBezTo>
                      <a:pt x="4969352" y="2109384"/>
                      <a:pt x="4975872" y="2104814"/>
                      <a:pt x="4982375" y="2100262"/>
                    </a:cubicBezTo>
                    <a:cubicBezTo>
                      <a:pt x="4991753" y="2093697"/>
                      <a:pt x="5002299" y="2088709"/>
                      <a:pt x="5010950" y="2081212"/>
                    </a:cubicBezTo>
                    <a:cubicBezTo>
                      <a:pt x="5026219" y="2067979"/>
                      <a:pt x="5038034" y="2050972"/>
                      <a:pt x="5053812" y="2038350"/>
                    </a:cubicBezTo>
                    <a:cubicBezTo>
                      <a:pt x="5061750" y="2032000"/>
                      <a:pt x="5070027" y="2026053"/>
                      <a:pt x="5077625" y="2019300"/>
                    </a:cubicBezTo>
                    <a:cubicBezTo>
                      <a:pt x="5084337" y="2013334"/>
                      <a:pt x="5089663" y="2005860"/>
                      <a:pt x="5096675" y="2000250"/>
                    </a:cubicBezTo>
                    <a:cubicBezTo>
                      <a:pt x="5105614" y="1993099"/>
                      <a:pt x="5116092" y="1988069"/>
                      <a:pt x="5125250" y="1981200"/>
                    </a:cubicBezTo>
                    <a:cubicBezTo>
                      <a:pt x="5141514" y="1969002"/>
                      <a:pt x="5160175" y="1958975"/>
                      <a:pt x="5172875" y="1943100"/>
                    </a:cubicBezTo>
                    <a:cubicBezTo>
                      <a:pt x="5196360" y="1913743"/>
                      <a:pt x="5182833" y="1923833"/>
                      <a:pt x="5210975" y="1909762"/>
                    </a:cubicBezTo>
                    <a:cubicBezTo>
                      <a:pt x="5214150" y="1905000"/>
                      <a:pt x="5217173" y="1900133"/>
                      <a:pt x="5220500" y="1895475"/>
                    </a:cubicBezTo>
                    <a:cubicBezTo>
                      <a:pt x="5225114" y="1889016"/>
                      <a:pt x="5230788" y="1883281"/>
                      <a:pt x="5234787" y="1876425"/>
                    </a:cubicBezTo>
                    <a:cubicBezTo>
                      <a:pt x="5241941" y="1864160"/>
                      <a:pt x="5246941" y="1850737"/>
                      <a:pt x="5253837" y="1838325"/>
                    </a:cubicBezTo>
                    <a:cubicBezTo>
                      <a:pt x="5262828" y="1822141"/>
                      <a:pt x="5282412" y="1790700"/>
                      <a:pt x="5282412" y="1790700"/>
                    </a:cubicBezTo>
                    <a:cubicBezTo>
                      <a:pt x="5284000" y="1784350"/>
                      <a:pt x="5284248" y="1777504"/>
                      <a:pt x="5287175" y="1771650"/>
                    </a:cubicBezTo>
                    <a:cubicBezTo>
                      <a:pt x="5292295" y="1761411"/>
                      <a:pt x="5306225" y="1743075"/>
                      <a:pt x="5306225" y="1743075"/>
                    </a:cubicBezTo>
                    <a:cubicBezTo>
                      <a:pt x="5310111" y="1731414"/>
                      <a:pt x="5313155" y="1720037"/>
                      <a:pt x="5320512" y="1709737"/>
                    </a:cubicBezTo>
                    <a:cubicBezTo>
                      <a:pt x="5324427" y="1704256"/>
                      <a:pt x="5330037" y="1700212"/>
                      <a:pt x="5334800" y="1695450"/>
                    </a:cubicBezTo>
                    <a:cubicBezTo>
                      <a:pt x="5348820" y="1639364"/>
                      <a:pt x="5324595" y="1727197"/>
                      <a:pt x="5358612" y="1647825"/>
                    </a:cubicBezTo>
                    <a:cubicBezTo>
                      <a:pt x="5395693" y="1561305"/>
                      <a:pt x="5348110" y="1668829"/>
                      <a:pt x="5391950" y="1581150"/>
                    </a:cubicBezTo>
                    <a:cubicBezTo>
                      <a:pt x="5410623" y="1543805"/>
                      <a:pt x="5430349" y="1489465"/>
                      <a:pt x="5439575" y="1452562"/>
                    </a:cubicBezTo>
                    <a:cubicBezTo>
                      <a:pt x="5442750" y="1439862"/>
                      <a:pt x="5446533" y="1427299"/>
                      <a:pt x="5449100" y="1414462"/>
                    </a:cubicBezTo>
                    <a:cubicBezTo>
                      <a:pt x="5451301" y="1403455"/>
                      <a:pt x="5452275" y="1392237"/>
                      <a:pt x="5453862" y="1381125"/>
                    </a:cubicBezTo>
                    <a:cubicBezTo>
                      <a:pt x="5455930" y="1314959"/>
                      <a:pt x="5454571" y="1247223"/>
                      <a:pt x="5463387" y="1181100"/>
                    </a:cubicBezTo>
                    <a:cubicBezTo>
                      <a:pt x="5464457" y="1173076"/>
                      <a:pt x="5466702" y="1165251"/>
                      <a:pt x="5468150" y="1157287"/>
                    </a:cubicBezTo>
                    <a:cubicBezTo>
                      <a:pt x="5469877" y="1147786"/>
                      <a:pt x="5471444" y="1138256"/>
                      <a:pt x="5472912" y="1128712"/>
                    </a:cubicBezTo>
                    <a:cubicBezTo>
                      <a:pt x="5474619" y="1117617"/>
                      <a:pt x="5475151" y="1106313"/>
                      <a:pt x="5477675" y="1095375"/>
                    </a:cubicBezTo>
                    <a:cubicBezTo>
                      <a:pt x="5479933" y="1085592"/>
                      <a:pt x="5484025" y="1076325"/>
                      <a:pt x="5487200" y="1066800"/>
                    </a:cubicBezTo>
                    <a:cubicBezTo>
                      <a:pt x="5493264" y="1006149"/>
                      <a:pt x="5488093" y="1034653"/>
                      <a:pt x="5501487" y="981075"/>
                    </a:cubicBezTo>
                    <a:lnTo>
                      <a:pt x="5501487" y="981075"/>
                    </a:lnTo>
                    <a:cubicBezTo>
                      <a:pt x="5504662" y="962025"/>
                      <a:pt x="5508281" y="943044"/>
                      <a:pt x="5511012" y="923925"/>
                    </a:cubicBezTo>
                    <a:cubicBezTo>
                      <a:pt x="5512600" y="912812"/>
                      <a:pt x="5514024" y="901675"/>
                      <a:pt x="5515775" y="890587"/>
                    </a:cubicBezTo>
                    <a:cubicBezTo>
                      <a:pt x="5518787" y="871511"/>
                      <a:pt x="5522125" y="852487"/>
                      <a:pt x="5525300" y="833437"/>
                    </a:cubicBezTo>
                    <a:lnTo>
                      <a:pt x="5530062" y="804862"/>
                    </a:lnTo>
                    <a:cubicBezTo>
                      <a:pt x="5531650" y="782637"/>
                      <a:pt x="5534825" y="760469"/>
                      <a:pt x="5534825" y="738187"/>
                    </a:cubicBezTo>
                    <a:cubicBezTo>
                      <a:pt x="5534825" y="569733"/>
                      <a:pt x="5555055" y="561649"/>
                      <a:pt x="5520537" y="466725"/>
                    </a:cubicBezTo>
                    <a:cubicBezTo>
                      <a:pt x="5517615" y="458691"/>
                      <a:pt x="5513934" y="450946"/>
                      <a:pt x="5511012" y="442912"/>
                    </a:cubicBezTo>
                    <a:cubicBezTo>
                      <a:pt x="5505084" y="426609"/>
                      <a:pt x="5499852" y="406305"/>
                      <a:pt x="5491962" y="390525"/>
                    </a:cubicBezTo>
                    <a:cubicBezTo>
                      <a:pt x="5487822" y="382246"/>
                      <a:pt x="5483825" y="373631"/>
                      <a:pt x="5477675" y="366712"/>
                    </a:cubicBezTo>
                    <a:cubicBezTo>
                      <a:pt x="5470922" y="359114"/>
                      <a:pt x="5461050" y="354850"/>
                      <a:pt x="5453862" y="347662"/>
                    </a:cubicBezTo>
                    <a:cubicBezTo>
                      <a:pt x="5442671" y="336471"/>
                      <a:pt x="5434004" y="319190"/>
                      <a:pt x="5420525" y="309562"/>
                    </a:cubicBezTo>
                    <a:cubicBezTo>
                      <a:pt x="5414748" y="305435"/>
                      <a:pt x="5407825" y="303212"/>
                      <a:pt x="5401475" y="300037"/>
                    </a:cubicBezTo>
                    <a:cubicBezTo>
                      <a:pt x="5398300" y="293687"/>
                      <a:pt x="5396570" y="286377"/>
                      <a:pt x="5391950" y="280987"/>
                    </a:cubicBezTo>
                    <a:cubicBezTo>
                      <a:pt x="5388012" y="276393"/>
                      <a:pt x="5365304" y="261636"/>
                      <a:pt x="5358612" y="257175"/>
                    </a:cubicBezTo>
                    <a:cubicBezTo>
                      <a:pt x="5328851" y="217492"/>
                      <a:pt x="5361387" y="257171"/>
                      <a:pt x="5325275" y="223837"/>
                    </a:cubicBezTo>
                    <a:cubicBezTo>
                      <a:pt x="5297513" y="198211"/>
                      <a:pt x="5265376" y="164947"/>
                      <a:pt x="5244312" y="133350"/>
                    </a:cubicBezTo>
                    <a:cubicBezTo>
                      <a:pt x="5234239" y="118241"/>
                      <a:pt x="5216405" y="89464"/>
                      <a:pt x="5201450" y="85725"/>
                    </a:cubicBezTo>
                    <a:cubicBezTo>
                      <a:pt x="5166327" y="76943"/>
                      <a:pt x="5198218" y="86380"/>
                      <a:pt x="5163350" y="71437"/>
                    </a:cubicBezTo>
                    <a:cubicBezTo>
                      <a:pt x="5077443" y="34620"/>
                      <a:pt x="5148951" y="66038"/>
                      <a:pt x="5087150" y="42862"/>
                    </a:cubicBezTo>
                    <a:cubicBezTo>
                      <a:pt x="5071141" y="36859"/>
                      <a:pt x="5056451" y="26230"/>
                      <a:pt x="5039525" y="23812"/>
                    </a:cubicBezTo>
                    <a:lnTo>
                      <a:pt x="5006187" y="19050"/>
                    </a:lnTo>
                    <a:cubicBezTo>
                      <a:pt x="4998250" y="15875"/>
                      <a:pt x="4990819" y="10858"/>
                      <a:pt x="4982375" y="9525"/>
                    </a:cubicBezTo>
                    <a:cubicBezTo>
                      <a:pt x="4960366" y="6050"/>
                      <a:pt x="4937916" y="6471"/>
                      <a:pt x="4915700" y="4762"/>
                    </a:cubicBezTo>
                    <a:lnTo>
                      <a:pt x="4858550" y="0"/>
                    </a:lnTo>
                    <a:cubicBezTo>
                      <a:pt x="4780501" y="6003"/>
                      <a:pt x="4816929" y="703"/>
                      <a:pt x="4749012" y="14287"/>
                    </a:cubicBezTo>
                    <a:cubicBezTo>
                      <a:pt x="4741075" y="15875"/>
                      <a:pt x="4732879" y="16490"/>
                      <a:pt x="4725200" y="19050"/>
                    </a:cubicBezTo>
                    <a:cubicBezTo>
                      <a:pt x="4659973" y="40792"/>
                      <a:pt x="4733765" y="14698"/>
                      <a:pt x="4668050" y="42862"/>
                    </a:cubicBezTo>
                    <a:cubicBezTo>
                      <a:pt x="4655583" y="48205"/>
                      <a:pt x="4641835" y="50613"/>
                      <a:pt x="4629950" y="57150"/>
                    </a:cubicBezTo>
                    <a:cubicBezTo>
                      <a:pt x="4515711" y="119982"/>
                      <a:pt x="4612719" y="79283"/>
                      <a:pt x="4548987" y="104775"/>
                    </a:cubicBezTo>
                    <a:cubicBezTo>
                      <a:pt x="4542637" y="112712"/>
                      <a:pt x="4536690" y="120990"/>
                      <a:pt x="4529937" y="128587"/>
                    </a:cubicBezTo>
                    <a:cubicBezTo>
                      <a:pt x="4523971" y="135299"/>
                      <a:pt x="4516497" y="140625"/>
                      <a:pt x="4510887" y="147637"/>
                    </a:cubicBezTo>
                    <a:cubicBezTo>
                      <a:pt x="4503736" y="156576"/>
                      <a:pt x="4497983" y="166554"/>
                      <a:pt x="4491837" y="176212"/>
                    </a:cubicBezTo>
                    <a:cubicBezTo>
                      <a:pt x="4474555" y="203371"/>
                      <a:pt x="4470273" y="212332"/>
                      <a:pt x="4458500" y="247650"/>
                    </a:cubicBezTo>
                    <a:lnTo>
                      <a:pt x="4439450" y="304800"/>
                    </a:lnTo>
                    <a:cubicBezTo>
                      <a:pt x="4426396" y="396169"/>
                      <a:pt x="4446144" y="283044"/>
                      <a:pt x="4420400" y="366712"/>
                    </a:cubicBezTo>
                    <a:cubicBezTo>
                      <a:pt x="4417099" y="377441"/>
                      <a:pt x="4418360" y="389160"/>
                      <a:pt x="4415637" y="400050"/>
                    </a:cubicBezTo>
                    <a:cubicBezTo>
                      <a:pt x="4413564" y="408344"/>
                      <a:pt x="4409287" y="415925"/>
                      <a:pt x="4406112" y="423862"/>
                    </a:cubicBezTo>
                    <a:cubicBezTo>
                      <a:pt x="4404525" y="434975"/>
                      <a:pt x="4403057" y="446105"/>
                      <a:pt x="4401350" y="457200"/>
                    </a:cubicBezTo>
                    <a:cubicBezTo>
                      <a:pt x="4388131" y="543121"/>
                      <a:pt x="4405636" y="422424"/>
                      <a:pt x="4391825" y="519112"/>
                    </a:cubicBezTo>
                    <a:cubicBezTo>
                      <a:pt x="4412585" y="664431"/>
                      <a:pt x="4393188" y="611191"/>
                      <a:pt x="4425162" y="685800"/>
                    </a:cubicBezTo>
                    <a:cubicBezTo>
                      <a:pt x="4427048" y="695227"/>
                      <a:pt x="4431327" y="718581"/>
                      <a:pt x="4434687" y="728662"/>
                    </a:cubicBezTo>
                    <a:cubicBezTo>
                      <a:pt x="4437390" y="736772"/>
                      <a:pt x="4441037" y="744537"/>
                      <a:pt x="4444212" y="752475"/>
                    </a:cubicBezTo>
                    <a:cubicBezTo>
                      <a:pt x="4442625" y="774700"/>
                      <a:pt x="4449030" y="799033"/>
                      <a:pt x="4439450" y="819150"/>
                    </a:cubicBezTo>
                    <a:cubicBezTo>
                      <a:pt x="4431668" y="835492"/>
                      <a:pt x="4409385" y="839688"/>
                      <a:pt x="4396587" y="852487"/>
                    </a:cubicBezTo>
                    <a:cubicBezTo>
                      <a:pt x="4391825" y="857250"/>
                      <a:pt x="4387781" y="862860"/>
                      <a:pt x="4382300" y="866775"/>
                    </a:cubicBezTo>
                    <a:cubicBezTo>
                      <a:pt x="4376523" y="870902"/>
                      <a:pt x="4369414" y="872778"/>
                      <a:pt x="4363250" y="876300"/>
                    </a:cubicBezTo>
                    <a:cubicBezTo>
                      <a:pt x="4352026" y="882714"/>
                      <a:pt x="4340134" y="892811"/>
                      <a:pt x="4329912" y="900112"/>
                    </a:cubicBezTo>
                    <a:cubicBezTo>
                      <a:pt x="4325254" y="903439"/>
                      <a:pt x="4320282" y="906310"/>
                      <a:pt x="4315625" y="909637"/>
                    </a:cubicBezTo>
                    <a:cubicBezTo>
                      <a:pt x="4309166" y="914251"/>
                      <a:pt x="4303675" y="920375"/>
                      <a:pt x="4296575" y="923925"/>
                    </a:cubicBezTo>
                    <a:cubicBezTo>
                      <a:pt x="4290721" y="926852"/>
                      <a:pt x="4283794" y="926806"/>
                      <a:pt x="4277525" y="928687"/>
                    </a:cubicBezTo>
                    <a:cubicBezTo>
                      <a:pt x="4267908" y="931572"/>
                      <a:pt x="4258690" y="935777"/>
                      <a:pt x="4248950" y="938212"/>
                    </a:cubicBezTo>
                    <a:cubicBezTo>
                      <a:pt x="4242600" y="939800"/>
                      <a:pt x="4236194" y="941177"/>
                      <a:pt x="4229900" y="942975"/>
                    </a:cubicBezTo>
                    <a:cubicBezTo>
                      <a:pt x="4225073" y="944354"/>
                      <a:pt x="4220482" y="946519"/>
                      <a:pt x="4215612" y="947737"/>
                    </a:cubicBezTo>
                    <a:cubicBezTo>
                      <a:pt x="4197031" y="952382"/>
                      <a:pt x="4177294" y="954572"/>
                      <a:pt x="4158462" y="957262"/>
                    </a:cubicBezTo>
                    <a:cubicBezTo>
                      <a:pt x="4115128" y="971709"/>
                      <a:pt x="4183553" y="949554"/>
                      <a:pt x="4120362" y="966787"/>
                    </a:cubicBezTo>
                    <a:cubicBezTo>
                      <a:pt x="4110676" y="969429"/>
                      <a:pt x="4101109" y="972583"/>
                      <a:pt x="4091787" y="976312"/>
                    </a:cubicBezTo>
                    <a:cubicBezTo>
                      <a:pt x="4083850" y="979487"/>
                      <a:pt x="4076269" y="983764"/>
                      <a:pt x="4067975" y="985837"/>
                    </a:cubicBezTo>
                    <a:cubicBezTo>
                      <a:pt x="4057085" y="988560"/>
                      <a:pt x="4045750" y="989012"/>
                      <a:pt x="4034637" y="990600"/>
                    </a:cubicBezTo>
                    <a:cubicBezTo>
                      <a:pt x="3981960" y="1016938"/>
                      <a:pt x="4031838" y="995962"/>
                      <a:pt x="3967962" y="1009650"/>
                    </a:cubicBezTo>
                    <a:cubicBezTo>
                      <a:pt x="3958145" y="1011754"/>
                      <a:pt x="3949170" y="1016917"/>
                      <a:pt x="3939387" y="1019175"/>
                    </a:cubicBezTo>
                    <a:cubicBezTo>
                      <a:pt x="3928449" y="1021699"/>
                      <a:pt x="3917162" y="1022350"/>
                      <a:pt x="3906050" y="1023937"/>
                    </a:cubicBezTo>
                    <a:cubicBezTo>
                      <a:pt x="3852075" y="1022350"/>
                      <a:pt x="3798056" y="1021872"/>
                      <a:pt x="3744125" y="1019175"/>
                    </a:cubicBezTo>
                    <a:cubicBezTo>
                      <a:pt x="3734481" y="1018693"/>
                      <a:pt x="3725109" y="1015778"/>
                      <a:pt x="3715550" y="1014412"/>
                    </a:cubicBezTo>
                    <a:cubicBezTo>
                      <a:pt x="3702880" y="1012602"/>
                      <a:pt x="3690150" y="1011237"/>
                      <a:pt x="3677450" y="1009650"/>
                    </a:cubicBezTo>
                    <a:cubicBezTo>
                      <a:pt x="3634587" y="1014412"/>
                      <a:pt x="3591250" y="1015989"/>
                      <a:pt x="3548862" y="1023937"/>
                    </a:cubicBezTo>
                    <a:cubicBezTo>
                      <a:pt x="3542227" y="1025181"/>
                      <a:pt x="3511890" y="1047358"/>
                      <a:pt x="3506000" y="1052512"/>
                    </a:cubicBezTo>
                    <a:cubicBezTo>
                      <a:pt x="3499242" y="1058425"/>
                      <a:pt x="3493662" y="1065596"/>
                      <a:pt x="3486950" y="1071562"/>
                    </a:cubicBezTo>
                    <a:cubicBezTo>
                      <a:pt x="3479352" y="1078315"/>
                      <a:pt x="3470325" y="1083424"/>
                      <a:pt x="3463137" y="1090612"/>
                    </a:cubicBezTo>
                    <a:cubicBezTo>
                      <a:pt x="3408773" y="1144976"/>
                      <a:pt x="3498563" y="1069893"/>
                      <a:pt x="3425037" y="1128712"/>
                    </a:cubicBezTo>
                    <a:cubicBezTo>
                      <a:pt x="3415512" y="1144587"/>
                      <a:pt x="3406274" y="1160638"/>
                      <a:pt x="3396462" y="1176337"/>
                    </a:cubicBezTo>
                    <a:cubicBezTo>
                      <a:pt x="3336051" y="1272995"/>
                      <a:pt x="3412595" y="1146271"/>
                      <a:pt x="3363125" y="1228725"/>
                    </a:cubicBezTo>
                    <a:cubicBezTo>
                      <a:pt x="3359950" y="1239837"/>
                      <a:pt x="3356641" y="1250912"/>
                      <a:pt x="3353600" y="1262062"/>
                    </a:cubicBezTo>
                    <a:cubicBezTo>
                      <a:pt x="3351878" y="1268377"/>
                      <a:pt x="3351415" y="1275096"/>
                      <a:pt x="3348837" y="1281112"/>
                    </a:cubicBezTo>
                    <a:cubicBezTo>
                      <a:pt x="3346582" y="1286373"/>
                      <a:pt x="3342487" y="1290637"/>
                      <a:pt x="3339312" y="1295400"/>
                    </a:cubicBezTo>
                    <a:cubicBezTo>
                      <a:pt x="3336137" y="1304925"/>
                      <a:pt x="3336887" y="1316875"/>
                      <a:pt x="3329787" y="1323975"/>
                    </a:cubicBezTo>
                    <a:cubicBezTo>
                      <a:pt x="3318960" y="1334802"/>
                      <a:pt x="3308848" y="1343567"/>
                      <a:pt x="3301212" y="1357312"/>
                    </a:cubicBezTo>
                    <a:cubicBezTo>
                      <a:pt x="3297060" y="1364785"/>
                      <a:pt x="3296218" y="1373875"/>
                      <a:pt x="3291687" y="1381125"/>
                    </a:cubicBezTo>
                    <a:cubicBezTo>
                      <a:pt x="3269400" y="1416786"/>
                      <a:pt x="3282844" y="1369105"/>
                      <a:pt x="3248825" y="1414462"/>
                    </a:cubicBezTo>
                    <a:cubicBezTo>
                      <a:pt x="3244062" y="1420812"/>
                      <a:pt x="3240150" y="1427899"/>
                      <a:pt x="3234537" y="1433512"/>
                    </a:cubicBezTo>
                    <a:cubicBezTo>
                      <a:pt x="3230490" y="1437559"/>
                      <a:pt x="3224787" y="1439547"/>
                      <a:pt x="3220250" y="1443037"/>
                    </a:cubicBezTo>
                    <a:cubicBezTo>
                      <a:pt x="3204136" y="1455432"/>
                      <a:pt x="3188611" y="1468577"/>
                      <a:pt x="3172625" y="1481137"/>
                    </a:cubicBezTo>
                    <a:cubicBezTo>
                      <a:pt x="3166384" y="1486041"/>
                      <a:pt x="3160945" y="1492477"/>
                      <a:pt x="3153575" y="1495425"/>
                    </a:cubicBezTo>
                    <a:cubicBezTo>
                      <a:pt x="3145637" y="1498600"/>
                      <a:pt x="3137235" y="1500798"/>
                      <a:pt x="3129762" y="1504950"/>
                    </a:cubicBezTo>
                    <a:cubicBezTo>
                      <a:pt x="3122823" y="1508805"/>
                      <a:pt x="3116738" y="1514071"/>
                      <a:pt x="3110712" y="1519237"/>
                    </a:cubicBezTo>
                    <a:cubicBezTo>
                      <a:pt x="3105598" y="1523620"/>
                      <a:pt x="3102136" y="1529955"/>
                      <a:pt x="3096425" y="1533525"/>
                    </a:cubicBezTo>
                    <a:cubicBezTo>
                      <a:pt x="3089175" y="1538056"/>
                      <a:pt x="3080550" y="1539875"/>
                      <a:pt x="3072612" y="1543050"/>
                    </a:cubicBezTo>
                    <a:cubicBezTo>
                      <a:pt x="3067850" y="1547812"/>
                      <a:pt x="3064036" y="1553768"/>
                      <a:pt x="3058325" y="1557337"/>
                    </a:cubicBezTo>
                    <a:cubicBezTo>
                      <a:pt x="3051075" y="1561868"/>
                      <a:pt x="3042324" y="1563390"/>
                      <a:pt x="3034512" y="1566862"/>
                    </a:cubicBezTo>
                    <a:cubicBezTo>
                      <a:pt x="3028024" y="1569745"/>
                      <a:pt x="3021626" y="1572865"/>
                      <a:pt x="3015462" y="1576387"/>
                    </a:cubicBezTo>
                    <a:cubicBezTo>
                      <a:pt x="2999388" y="1585572"/>
                      <a:pt x="2983241" y="1594692"/>
                      <a:pt x="2967837" y="1604962"/>
                    </a:cubicBezTo>
                    <a:cubicBezTo>
                      <a:pt x="2963075" y="1608137"/>
                      <a:pt x="2958669" y="1611927"/>
                      <a:pt x="2953550" y="1614487"/>
                    </a:cubicBezTo>
                    <a:cubicBezTo>
                      <a:pt x="2949060" y="1616732"/>
                      <a:pt x="2943651" y="1616812"/>
                      <a:pt x="2939262" y="1619250"/>
                    </a:cubicBezTo>
                    <a:cubicBezTo>
                      <a:pt x="2929255" y="1624809"/>
                      <a:pt x="2918782" y="1630205"/>
                      <a:pt x="2910687" y="1638300"/>
                    </a:cubicBezTo>
                    <a:cubicBezTo>
                      <a:pt x="2905925" y="1643062"/>
                      <a:pt x="2902082" y="1648971"/>
                      <a:pt x="2896400" y="1652587"/>
                    </a:cubicBezTo>
                    <a:cubicBezTo>
                      <a:pt x="2851329" y="1681268"/>
                      <a:pt x="2871076" y="1662867"/>
                      <a:pt x="2834487" y="1681162"/>
                    </a:cubicBezTo>
                    <a:cubicBezTo>
                      <a:pt x="2750989" y="1722912"/>
                      <a:pt x="2863424" y="1669850"/>
                      <a:pt x="2791625" y="1709737"/>
                    </a:cubicBezTo>
                    <a:cubicBezTo>
                      <a:pt x="2784152" y="1713889"/>
                      <a:pt x="2775459" y="1715439"/>
                      <a:pt x="2767812" y="1719262"/>
                    </a:cubicBezTo>
                    <a:cubicBezTo>
                      <a:pt x="2762693" y="1721822"/>
                      <a:pt x="2758644" y="1726227"/>
                      <a:pt x="2753525" y="1728787"/>
                    </a:cubicBezTo>
                    <a:cubicBezTo>
                      <a:pt x="2749035" y="1731032"/>
                      <a:pt x="2743727" y="1731305"/>
                      <a:pt x="2739237" y="1733550"/>
                    </a:cubicBezTo>
                    <a:cubicBezTo>
                      <a:pt x="2734118" y="1736110"/>
                      <a:pt x="2730211" y="1740820"/>
                      <a:pt x="2724950" y="1743075"/>
                    </a:cubicBezTo>
                    <a:cubicBezTo>
                      <a:pt x="2710517" y="1749260"/>
                      <a:pt x="2671635" y="1751645"/>
                      <a:pt x="2663037" y="1752600"/>
                    </a:cubicBezTo>
                    <a:lnTo>
                      <a:pt x="2596362" y="1738312"/>
                    </a:lnTo>
                    <a:cubicBezTo>
                      <a:pt x="2586893" y="1736418"/>
                      <a:pt x="2584456" y="1730375"/>
                      <a:pt x="2572550" y="1728788"/>
                    </a:cubicBezTo>
                    <a:cubicBezTo>
                      <a:pt x="2560644" y="1727201"/>
                      <a:pt x="2541991" y="1716087"/>
                      <a:pt x="2524925" y="1728787"/>
                    </a:cubicBezTo>
                    <a:cubicBezTo>
                      <a:pt x="2507859" y="1741487"/>
                      <a:pt x="2492778" y="1779587"/>
                      <a:pt x="2470156" y="1804987"/>
                    </a:cubicBezTo>
                    <a:cubicBezTo>
                      <a:pt x="2447534" y="1830387"/>
                      <a:pt x="2414990" y="1863725"/>
                      <a:pt x="2389193" y="1881187"/>
                    </a:cubicBezTo>
                    <a:cubicBezTo>
                      <a:pt x="2363396" y="1898650"/>
                      <a:pt x="2337997" y="1902618"/>
                      <a:pt x="2315375" y="1909762"/>
                    </a:cubicBezTo>
                    <a:cubicBezTo>
                      <a:pt x="2292753" y="1916906"/>
                      <a:pt x="2266956" y="1918494"/>
                      <a:pt x="2253462" y="1924050"/>
                    </a:cubicBezTo>
                    <a:cubicBezTo>
                      <a:pt x="2239968" y="1929606"/>
                      <a:pt x="2241720" y="1937880"/>
                      <a:pt x="2234412" y="1943100"/>
                    </a:cubicBezTo>
                    <a:cubicBezTo>
                      <a:pt x="2230327" y="1946018"/>
                      <a:pt x="2224615" y="1945617"/>
                      <a:pt x="2220125" y="1947862"/>
                    </a:cubicBezTo>
                    <a:cubicBezTo>
                      <a:pt x="2208677" y="1953586"/>
                      <a:pt x="2198080" y="1960889"/>
                      <a:pt x="2186787" y="1966912"/>
                    </a:cubicBezTo>
                    <a:cubicBezTo>
                      <a:pt x="2174258" y="1973594"/>
                      <a:pt x="2162462" y="1982518"/>
                      <a:pt x="2148687" y="1985962"/>
                    </a:cubicBezTo>
                    <a:lnTo>
                      <a:pt x="2072487" y="1971675"/>
                    </a:lnTo>
                    <a:cubicBezTo>
                      <a:pt x="2052643" y="1973659"/>
                      <a:pt x="2063181" y="1982362"/>
                      <a:pt x="1996288" y="1990725"/>
                    </a:cubicBezTo>
                    <a:cubicBezTo>
                      <a:pt x="1982953" y="1995170"/>
                      <a:pt x="1953425" y="2034381"/>
                      <a:pt x="1939137" y="2047875"/>
                    </a:cubicBezTo>
                    <a:cubicBezTo>
                      <a:pt x="1924849" y="2061369"/>
                      <a:pt x="1952685" y="2045361"/>
                      <a:pt x="1910562" y="2071687"/>
                    </a:cubicBezTo>
                    <a:cubicBezTo>
                      <a:pt x="1903313" y="2076218"/>
                      <a:pt x="1894255" y="2077118"/>
                      <a:pt x="1886750" y="2081212"/>
                    </a:cubicBezTo>
                    <a:cubicBezTo>
                      <a:pt x="1876700" y="2086694"/>
                      <a:pt x="1868225" y="2094780"/>
                      <a:pt x="1858175" y="2100262"/>
                    </a:cubicBezTo>
                    <a:cubicBezTo>
                      <a:pt x="1850670" y="2104356"/>
                      <a:pt x="1841835" y="2105635"/>
                      <a:pt x="1834362" y="2109787"/>
                    </a:cubicBezTo>
                    <a:cubicBezTo>
                      <a:pt x="1827423" y="2113642"/>
                      <a:pt x="1822043" y="2119868"/>
                      <a:pt x="1815312" y="2124075"/>
                    </a:cubicBezTo>
                    <a:cubicBezTo>
                      <a:pt x="1809292" y="2127838"/>
                      <a:pt x="1802612" y="2130425"/>
                      <a:pt x="1796262" y="2133600"/>
                    </a:cubicBezTo>
                    <a:cubicBezTo>
                      <a:pt x="1793087" y="2138362"/>
                      <a:pt x="1791206" y="2144311"/>
                      <a:pt x="1786737" y="2147887"/>
                    </a:cubicBezTo>
                    <a:cubicBezTo>
                      <a:pt x="1782817" y="2151023"/>
                      <a:pt x="1776809" y="2150159"/>
                      <a:pt x="1772450" y="2152650"/>
                    </a:cubicBezTo>
                    <a:cubicBezTo>
                      <a:pt x="1765558" y="2156588"/>
                      <a:pt x="1759750" y="2162175"/>
                      <a:pt x="1753400" y="2166937"/>
                    </a:cubicBezTo>
                    <a:cubicBezTo>
                      <a:pt x="1732598" y="2198141"/>
                      <a:pt x="1748344" y="2177650"/>
                      <a:pt x="1696250" y="2219325"/>
                    </a:cubicBezTo>
                    <a:cubicBezTo>
                      <a:pt x="1688312" y="2225675"/>
                      <a:pt x="1681154" y="2233145"/>
                      <a:pt x="1672437" y="2238375"/>
                    </a:cubicBezTo>
                    <a:cubicBezTo>
                      <a:pt x="1664500" y="2243137"/>
                      <a:pt x="1655736" y="2246736"/>
                      <a:pt x="1648625" y="2252662"/>
                    </a:cubicBezTo>
                    <a:cubicBezTo>
                      <a:pt x="1636552" y="2262723"/>
                      <a:pt x="1627559" y="2276182"/>
                      <a:pt x="1615287" y="2286000"/>
                    </a:cubicBezTo>
                    <a:cubicBezTo>
                      <a:pt x="1607350" y="2292350"/>
                      <a:pt x="1599607" y="2298951"/>
                      <a:pt x="1591475" y="2305050"/>
                    </a:cubicBezTo>
                    <a:cubicBezTo>
                      <a:pt x="1586896" y="2308484"/>
                      <a:pt x="1581584" y="2310911"/>
                      <a:pt x="1577187" y="2314575"/>
                    </a:cubicBezTo>
                    <a:cubicBezTo>
                      <a:pt x="1572013" y="2318887"/>
                      <a:pt x="1567662" y="2324100"/>
                      <a:pt x="1562900" y="2328862"/>
                    </a:cubicBezTo>
                    <a:cubicBezTo>
                      <a:pt x="1561312" y="2333625"/>
                      <a:pt x="1561351" y="2339293"/>
                      <a:pt x="1558137" y="2343150"/>
                    </a:cubicBezTo>
                    <a:cubicBezTo>
                      <a:pt x="1548155" y="2355128"/>
                      <a:pt x="1532995" y="2359763"/>
                      <a:pt x="1520037" y="2366962"/>
                    </a:cubicBezTo>
                    <a:cubicBezTo>
                      <a:pt x="1511945" y="2371458"/>
                      <a:pt x="1503927" y="2376115"/>
                      <a:pt x="1496225" y="2381250"/>
                    </a:cubicBezTo>
                    <a:cubicBezTo>
                      <a:pt x="1489621" y="2385653"/>
                      <a:pt x="1484067" y="2391599"/>
                      <a:pt x="1477175" y="2395537"/>
                    </a:cubicBezTo>
                    <a:cubicBezTo>
                      <a:pt x="1472816" y="2398028"/>
                      <a:pt x="1467457" y="2398223"/>
                      <a:pt x="1462887" y="2400300"/>
                    </a:cubicBezTo>
                    <a:cubicBezTo>
                      <a:pt x="1449961" y="2406176"/>
                      <a:pt x="1437487" y="2413000"/>
                      <a:pt x="1424787" y="2419350"/>
                    </a:cubicBezTo>
                    <a:cubicBezTo>
                      <a:pt x="1418437" y="2422525"/>
                      <a:pt x="1410757" y="2423855"/>
                      <a:pt x="1405737" y="2428875"/>
                    </a:cubicBezTo>
                    <a:cubicBezTo>
                      <a:pt x="1386256" y="2448356"/>
                      <a:pt x="1388086" y="2449607"/>
                      <a:pt x="1362875" y="2462212"/>
                    </a:cubicBezTo>
                    <a:cubicBezTo>
                      <a:pt x="1352061" y="2467619"/>
                      <a:pt x="1340151" y="2470711"/>
                      <a:pt x="1329537" y="2476500"/>
                    </a:cubicBezTo>
                    <a:cubicBezTo>
                      <a:pt x="1322569" y="2480301"/>
                      <a:pt x="1317379" y="2486849"/>
                      <a:pt x="1310487" y="2490787"/>
                    </a:cubicBezTo>
                    <a:cubicBezTo>
                      <a:pt x="1295077" y="2499593"/>
                      <a:pt x="1277630" y="2504754"/>
                      <a:pt x="1262862" y="2514600"/>
                    </a:cubicBezTo>
                    <a:cubicBezTo>
                      <a:pt x="1251523" y="2522159"/>
                      <a:pt x="1236259" y="2532664"/>
                      <a:pt x="1224762" y="2538412"/>
                    </a:cubicBezTo>
                    <a:cubicBezTo>
                      <a:pt x="1220272" y="2540657"/>
                      <a:pt x="1215237" y="2541587"/>
                      <a:pt x="1210475" y="2543175"/>
                    </a:cubicBezTo>
                    <a:cubicBezTo>
                      <a:pt x="1204125" y="2547937"/>
                      <a:pt x="1198156" y="2553255"/>
                      <a:pt x="1191425" y="2557462"/>
                    </a:cubicBezTo>
                    <a:cubicBezTo>
                      <a:pt x="1164878" y="2574054"/>
                      <a:pt x="1155818" y="2565249"/>
                      <a:pt x="1129512" y="2600325"/>
                    </a:cubicBezTo>
                    <a:cubicBezTo>
                      <a:pt x="1112213" y="2623391"/>
                      <a:pt x="1122755" y="2616865"/>
                      <a:pt x="1100937" y="2624137"/>
                    </a:cubicBezTo>
                    <a:cubicBezTo>
                      <a:pt x="1096175" y="2628900"/>
                      <a:pt x="1090962" y="2633251"/>
                      <a:pt x="1086650" y="2638425"/>
                    </a:cubicBezTo>
                    <a:cubicBezTo>
                      <a:pt x="1082986" y="2642822"/>
                      <a:pt x="1081172" y="2648665"/>
                      <a:pt x="1077125" y="2652712"/>
                    </a:cubicBezTo>
                    <a:cubicBezTo>
                      <a:pt x="1076002" y="2653835"/>
                      <a:pt x="1061250" y="2662237"/>
                      <a:pt x="1053312" y="2667000"/>
                    </a:cubicBezTo>
                    <a:close/>
                  </a:path>
                </a:pathLst>
              </a:custGeom>
              <a:noFill/>
              <a:ln w="15875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" name="TextBox 74">
                <a:extLst>
                  <a:ext uri="{FF2B5EF4-FFF2-40B4-BE49-F238E27FC236}">
                    <a16:creationId xmlns:a16="http://schemas.microsoft.com/office/drawing/2014/main" id="{A3527D7D-81BE-446F-9E38-66E4C8FAD137}"/>
                  </a:ext>
                </a:extLst>
              </p:cNvPr>
              <p:cNvSpPr txBox="1"/>
              <p:nvPr/>
            </p:nvSpPr>
            <p:spPr>
              <a:xfrm rot="19771130">
                <a:off x="4443133" y="4486642"/>
                <a:ext cx="2431982" cy="58624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C8327AA6-2349-4A9F-A570-E027430161D3}"/>
                </a:ext>
              </a:extLst>
            </p:cNvPr>
            <p:cNvSpPr/>
            <p:nvPr/>
          </p:nvSpPr>
          <p:spPr>
            <a:xfrm>
              <a:off x="4743450" y="5226050"/>
              <a:ext cx="111416" cy="114300"/>
            </a:xfrm>
            <a:custGeom>
              <a:avLst/>
              <a:gdLst>
                <a:gd name="connsiteX0" fmla="*/ 0 w 111416"/>
                <a:gd name="connsiteY0" fmla="*/ 60325 h 114300"/>
                <a:gd name="connsiteX1" fmla="*/ 3175 w 111416"/>
                <a:gd name="connsiteY1" fmla="*/ 76200 h 114300"/>
                <a:gd name="connsiteX2" fmla="*/ 34925 w 111416"/>
                <a:gd name="connsiteY2" fmla="*/ 101600 h 114300"/>
                <a:gd name="connsiteX3" fmla="*/ 44450 w 111416"/>
                <a:gd name="connsiteY3" fmla="*/ 107950 h 114300"/>
                <a:gd name="connsiteX4" fmla="*/ 60325 w 111416"/>
                <a:gd name="connsiteY4" fmla="*/ 111125 h 114300"/>
                <a:gd name="connsiteX5" fmla="*/ 69850 w 111416"/>
                <a:gd name="connsiteY5" fmla="*/ 114300 h 114300"/>
                <a:gd name="connsiteX6" fmla="*/ 98425 w 111416"/>
                <a:gd name="connsiteY6" fmla="*/ 111125 h 114300"/>
                <a:gd name="connsiteX7" fmla="*/ 111125 w 111416"/>
                <a:gd name="connsiteY7" fmla="*/ 57150 h 114300"/>
                <a:gd name="connsiteX8" fmla="*/ 104775 w 111416"/>
                <a:gd name="connsiteY8" fmla="*/ 41275 h 114300"/>
                <a:gd name="connsiteX9" fmla="*/ 95250 w 111416"/>
                <a:gd name="connsiteY9" fmla="*/ 34925 h 114300"/>
                <a:gd name="connsiteX10" fmla="*/ 69850 w 111416"/>
                <a:gd name="connsiteY10" fmla="*/ 15875 h 114300"/>
                <a:gd name="connsiteX11" fmla="*/ 60325 w 111416"/>
                <a:gd name="connsiteY11" fmla="*/ 6350 h 114300"/>
                <a:gd name="connsiteX12" fmla="*/ 38100 w 111416"/>
                <a:gd name="connsiteY12" fmla="*/ 0 h 114300"/>
                <a:gd name="connsiteX13" fmla="*/ 3175 w 111416"/>
                <a:gd name="connsiteY13" fmla="*/ 15875 h 114300"/>
                <a:gd name="connsiteX14" fmla="*/ 0 w 111416"/>
                <a:gd name="connsiteY14" fmla="*/ 25400 h 114300"/>
                <a:gd name="connsiteX15" fmla="*/ 0 w 111416"/>
                <a:gd name="connsiteY15" fmla="*/ 60325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1416" h="114300">
                  <a:moveTo>
                    <a:pt x="0" y="60325"/>
                  </a:moveTo>
                  <a:cubicBezTo>
                    <a:pt x="1058" y="65617"/>
                    <a:pt x="182" y="71710"/>
                    <a:pt x="3175" y="76200"/>
                  </a:cubicBezTo>
                  <a:cubicBezTo>
                    <a:pt x="25626" y="109877"/>
                    <a:pt x="16144" y="92210"/>
                    <a:pt x="34925" y="101600"/>
                  </a:cubicBezTo>
                  <a:cubicBezTo>
                    <a:pt x="38338" y="103307"/>
                    <a:pt x="40877" y="106610"/>
                    <a:pt x="44450" y="107950"/>
                  </a:cubicBezTo>
                  <a:cubicBezTo>
                    <a:pt x="49503" y="109845"/>
                    <a:pt x="55090" y="109816"/>
                    <a:pt x="60325" y="111125"/>
                  </a:cubicBezTo>
                  <a:cubicBezTo>
                    <a:pt x="63572" y="111937"/>
                    <a:pt x="66675" y="113242"/>
                    <a:pt x="69850" y="114300"/>
                  </a:cubicBezTo>
                  <a:cubicBezTo>
                    <a:pt x="79375" y="113242"/>
                    <a:pt x="89579" y="114811"/>
                    <a:pt x="98425" y="111125"/>
                  </a:cubicBezTo>
                  <a:cubicBezTo>
                    <a:pt x="114932" y="104247"/>
                    <a:pt x="110926" y="59733"/>
                    <a:pt x="111125" y="57150"/>
                  </a:cubicBezTo>
                  <a:cubicBezTo>
                    <a:pt x="109008" y="51858"/>
                    <a:pt x="108088" y="45913"/>
                    <a:pt x="104775" y="41275"/>
                  </a:cubicBezTo>
                  <a:cubicBezTo>
                    <a:pt x="102557" y="38170"/>
                    <a:pt x="98336" y="37169"/>
                    <a:pt x="95250" y="34925"/>
                  </a:cubicBezTo>
                  <a:cubicBezTo>
                    <a:pt x="86691" y="28700"/>
                    <a:pt x="77334" y="23359"/>
                    <a:pt x="69850" y="15875"/>
                  </a:cubicBezTo>
                  <a:cubicBezTo>
                    <a:pt x="66675" y="12700"/>
                    <a:pt x="64061" y="8841"/>
                    <a:pt x="60325" y="6350"/>
                  </a:cubicBezTo>
                  <a:cubicBezTo>
                    <a:pt x="57592" y="4528"/>
                    <a:pt x="39794" y="423"/>
                    <a:pt x="38100" y="0"/>
                  </a:cubicBezTo>
                  <a:cubicBezTo>
                    <a:pt x="17104" y="2999"/>
                    <a:pt x="15442" y="-1299"/>
                    <a:pt x="3175" y="15875"/>
                  </a:cubicBezTo>
                  <a:cubicBezTo>
                    <a:pt x="1230" y="18598"/>
                    <a:pt x="1058" y="22225"/>
                    <a:pt x="0" y="25400"/>
                  </a:cubicBezTo>
                  <a:lnTo>
                    <a:pt x="0" y="60325"/>
                  </a:ln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5D456670-1164-44D1-9DC1-D72CF940C04F}"/>
                </a:ext>
              </a:extLst>
            </p:cNvPr>
            <p:cNvSpPr/>
            <p:nvPr/>
          </p:nvSpPr>
          <p:spPr>
            <a:xfrm>
              <a:off x="7569200" y="3689350"/>
              <a:ext cx="129401" cy="120650"/>
            </a:xfrm>
            <a:custGeom>
              <a:avLst/>
              <a:gdLst>
                <a:gd name="connsiteX0" fmla="*/ 123825 w 129401"/>
                <a:gd name="connsiteY0" fmla="*/ 50800 h 120650"/>
                <a:gd name="connsiteX1" fmla="*/ 85725 w 129401"/>
                <a:gd name="connsiteY1" fmla="*/ 19050 h 120650"/>
                <a:gd name="connsiteX2" fmla="*/ 50800 w 129401"/>
                <a:gd name="connsiteY2" fmla="*/ 0 h 120650"/>
                <a:gd name="connsiteX3" fmla="*/ 25400 w 129401"/>
                <a:gd name="connsiteY3" fmla="*/ 3175 h 120650"/>
                <a:gd name="connsiteX4" fmla="*/ 9525 w 129401"/>
                <a:gd name="connsiteY4" fmla="*/ 31750 h 120650"/>
                <a:gd name="connsiteX5" fmla="*/ 6350 w 129401"/>
                <a:gd name="connsiteY5" fmla="*/ 44450 h 120650"/>
                <a:gd name="connsiteX6" fmla="*/ 0 w 129401"/>
                <a:gd name="connsiteY6" fmla="*/ 63500 h 120650"/>
                <a:gd name="connsiteX7" fmla="*/ 9525 w 129401"/>
                <a:gd name="connsiteY7" fmla="*/ 92075 h 120650"/>
                <a:gd name="connsiteX8" fmla="*/ 44450 w 129401"/>
                <a:gd name="connsiteY8" fmla="*/ 117475 h 120650"/>
                <a:gd name="connsiteX9" fmla="*/ 53975 w 129401"/>
                <a:gd name="connsiteY9" fmla="*/ 120650 h 120650"/>
                <a:gd name="connsiteX10" fmla="*/ 101600 w 129401"/>
                <a:gd name="connsiteY10" fmla="*/ 117475 h 120650"/>
                <a:gd name="connsiteX11" fmla="*/ 111125 w 129401"/>
                <a:gd name="connsiteY11" fmla="*/ 104775 h 120650"/>
                <a:gd name="connsiteX12" fmla="*/ 127000 w 129401"/>
                <a:gd name="connsiteY12" fmla="*/ 85725 h 120650"/>
                <a:gd name="connsiteX13" fmla="*/ 123825 w 129401"/>
                <a:gd name="connsiteY13" fmla="*/ 50800 h 12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9401" h="120650">
                  <a:moveTo>
                    <a:pt x="123825" y="50800"/>
                  </a:moveTo>
                  <a:cubicBezTo>
                    <a:pt x="116946" y="39688"/>
                    <a:pt x="100511" y="26443"/>
                    <a:pt x="85725" y="19050"/>
                  </a:cubicBezTo>
                  <a:cubicBezTo>
                    <a:pt x="56912" y="4643"/>
                    <a:pt x="68201" y="11601"/>
                    <a:pt x="50800" y="0"/>
                  </a:cubicBezTo>
                  <a:cubicBezTo>
                    <a:pt x="42333" y="1058"/>
                    <a:pt x="32770" y="-1124"/>
                    <a:pt x="25400" y="3175"/>
                  </a:cubicBezTo>
                  <a:cubicBezTo>
                    <a:pt x="17603" y="7723"/>
                    <a:pt x="12149" y="22565"/>
                    <a:pt x="9525" y="31750"/>
                  </a:cubicBezTo>
                  <a:cubicBezTo>
                    <a:pt x="8326" y="35946"/>
                    <a:pt x="7604" y="40270"/>
                    <a:pt x="6350" y="44450"/>
                  </a:cubicBezTo>
                  <a:cubicBezTo>
                    <a:pt x="4427" y="50861"/>
                    <a:pt x="0" y="63500"/>
                    <a:pt x="0" y="63500"/>
                  </a:cubicBezTo>
                  <a:cubicBezTo>
                    <a:pt x="3175" y="73025"/>
                    <a:pt x="4204" y="83561"/>
                    <a:pt x="9525" y="92075"/>
                  </a:cubicBezTo>
                  <a:cubicBezTo>
                    <a:pt x="24772" y="116471"/>
                    <a:pt x="25777" y="112140"/>
                    <a:pt x="44450" y="117475"/>
                  </a:cubicBezTo>
                  <a:cubicBezTo>
                    <a:pt x="47668" y="118394"/>
                    <a:pt x="50800" y="119592"/>
                    <a:pt x="53975" y="120650"/>
                  </a:cubicBezTo>
                  <a:cubicBezTo>
                    <a:pt x="69850" y="119592"/>
                    <a:pt x="86270" y="121733"/>
                    <a:pt x="101600" y="117475"/>
                  </a:cubicBezTo>
                  <a:cubicBezTo>
                    <a:pt x="106699" y="116059"/>
                    <a:pt x="107681" y="108793"/>
                    <a:pt x="111125" y="104775"/>
                  </a:cubicBezTo>
                  <a:cubicBezTo>
                    <a:pt x="129460" y="83384"/>
                    <a:pt x="112965" y="106777"/>
                    <a:pt x="127000" y="85725"/>
                  </a:cubicBezTo>
                  <a:cubicBezTo>
                    <a:pt x="130538" y="71573"/>
                    <a:pt x="130704" y="61912"/>
                    <a:pt x="123825" y="50800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E74AA3C2-98D3-4575-B718-C0FAC1C01E0E}"/>
                </a:ext>
              </a:extLst>
            </p:cNvPr>
            <p:cNvSpPr/>
            <p:nvPr/>
          </p:nvSpPr>
          <p:spPr>
            <a:xfrm>
              <a:off x="7318335" y="2733034"/>
              <a:ext cx="118028" cy="102241"/>
            </a:xfrm>
            <a:custGeom>
              <a:avLst/>
              <a:gdLst>
                <a:gd name="connsiteX0" fmla="*/ 107990 w 118028"/>
                <a:gd name="connsiteY0" fmla="*/ 83191 h 102241"/>
                <a:gd name="connsiteX1" fmla="*/ 117515 w 118028"/>
                <a:gd name="connsiteY1" fmla="*/ 35566 h 102241"/>
                <a:gd name="connsiteX2" fmla="*/ 111165 w 118028"/>
                <a:gd name="connsiteY2" fmla="*/ 19691 h 102241"/>
                <a:gd name="connsiteX3" fmla="*/ 92115 w 118028"/>
                <a:gd name="connsiteY3" fmla="*/ 13341 h 102241"/>
                <a:gd name="connsiteX4" fmla="*/ 79415 w 118028"/>
                <a:gd name="connsiteY4" fmla="*/ 3816 h 102241"/>
                <a:gd name="connsiteX5" fmla="*/ 9565 w 118028"/>
                <a:gd name="connsiteY5" fmla="*/ 3816 h 102241"/>
                <a:gd name="connsiteX6" fmla="*/ 40 w 118028"/>
                <a:gd name="connsiteY6" fmla="*/ 38741 h 102241"/>
                <a:gd name="connsiteX7" fmla="*/ 3215 w 118028"/>
                <a:gd name="connsiteY7" fmla="*/ 70491 h 102241"/>
                <a:gd name="connsiteX8" fmla="*/ 15915 w 118028"/>
                <a:gd name="connsiteY8" fmla="*/ 80016 h 102241"/>
                <a:gd name="connsiteX9" fmla="*/ 25440 w 118028"/>
                <a:gd name="connsiteY9" fmla="*/ 89541 h 102241"/>
                <a:gd name="connsiteX10" fmla="*/ 57190 w 118028"/>
                <a:gd name="connsiteY10" fmla="*/ 102241 h 102241"/>
                <a:gd name="connsiteX11" fmla="*/ 107990 w 118028"/>
                <a:gd name="connsiteY11" fmla="*/ 83191 h 102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8028" h="102241">
                  <a:moveTo>
                    <a:pt x="107990" y="83191"/>
                  </a:moveTo>
                  <a:cubicBezTo>
                    <a:pt x="118044" y="72079"/>
                    <a:pt x="118896" y="54907"/>
                    <a:pt x="117515" y="35566"/>
                  </a:cubicBezTo>
                  <a:cubicBezTo>
                    <a:pt x="117109" y="29881"/>
                    <a:pt x="115454" y="23444"/>
                    <a:pt x="111165" y="19691"/>
                  </a:cubicBezTo>
                  <a:cubicBezTo>
                    <a:pt x="106128" y="15283"/>
                    <a:pt x="92115" y="13341"/>
                    <a:pt x="92115" y="13341"/>
                  </a:cubicBezTo>
                  <a:cubicBezTo>
                    <a:pt x="87882" y="10166"/>
                    <a:pt x="84148" y="6183"/>
                    <a:pt x="79415" y="3816"/>
                  </a:cubicBezTo>
                  <a:cubicBezTo>
                    <a:pt x="62250" y="-4767"/>
                    <a:pt x="9665" y="3810"/>
                    <a:pt x="9565" y="3816"/>
                  </a:cubicBezTo>
                  <a:cubicBezTo>
                    <a:pt x="7075" y="11287"/>
                    <a:pt x="40" y="29766"/>
                    <a:pt x="40" y="38741"/>
                  </a:cubicBezTo>
                  <a:cubicBezTo>
                    <a:pt x="40" y="49377"/>
                    <a:pt x="-603" y="60564"/>
                    <a:pt x="3215" y="70491"/>
                  </a:cubicBezTo>
                  <a:cubicBezTo>
                    <a:pt x="5115" y="75430"/>
                    <a:pt x="11897" y="76572"/>
                    <a:pt x="15915" y="80016"/>
                  </a:cubicBezTo>
                  <a:cubicBezTo>
                    <a:pt x="19324" y="82938"/>
                    <a:pt x="21704" y="87050"/>
                    <a:pt x="25440" y="89541"/>
                  </a:cubicBezTo>
                  <a:cubicBezTo>
                    <a:pt x="30704" y="93050"/>
                    <a:pt x="48475" y="102241"/>
                    <a:pt x="57190" y="102241"/>
                  </a:cubicBezTo>
                  <a:cubicBezTo>
                    <a:pt x="73100" y="102241"/>
                    <a:pt x="97936" y="94303"/>
                    <a:pt x="107990" y="83191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1FCEC55A-6DD6-42CF-B0D8-069F9DA8BD90}"/>
              </a:ext>
            </a:extLst>
          </p:cNvPr>
          <p:cNvGrpSpPr/>
          <p:nvPr/>
        </p:nvGrpSpPr>
        <p:grpSpPr>
          <a:xfrm>
            <a:off x="4966390" y="4533040"/>
            <a:ext cx="2643198" cy="1749630"/>
            <a:chOff x="2336327" y="2717616"/>
            <a:chExt cx="6293323" cy="4165784"/>
          </a:xfrm>
        </p:grpSpPr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3BF2635B-3849-466F-B9EA-E6F2CBD9FC52}"/>
                </a:ext>
              </a:extLst>
            </p:cNvPr>
            <p:cNvSpPr/>
            <p:nvPr/>
          </p:nvSpPr>
          <p:spPr>
            <a:xfrm>
              <a:off x="2336327" y="3035300"/>
              <a:ext cx="5093173" cy="3822700"/>
            </a:xfrm>
            <a:custGeom>
              <a:avLst/>
              <a:gdLst>
                <a:gd name="connsiteX0" fmla="*/ 705323 w 5093173"/>
                <a:gd name="connsiteY0" fmla="*/ 3778250 h 3822700"/>
                <a:gd name="connsiteX1" fmla="*/ 673573 w 5093173"/>
                <a:gd name="connsiteY1" fmla="*/ 3765550 h 3822700"/>
                <a:gd name="connsiteX2" fmla="*/ 641823 w 5093173"/>
                <a:gd name="connsiteY2" fmla="*/ 3759200 h 3822700"/>
                <a:gd name="connsiteX3" fmla="*/ 610073 w 5093173"/>
                <a:gd name="connsiteY3" fmla="*/ 3746500 h 3822700"/>
                <a:gd name="connsiteX4" fmla="*/ 591023 w 5093173"/>
                <a:gd name="connsiteY4" fmla="*/ 3740150 h 3822700"/>
                <a:gd name="connsiteX5" fmla="*/ 559273 w 5093173"/>
                <a:gd name="connsiteY5" fmla="*/ 3721100 h 3822700"/>
                <a:gd name="connsiteX6" fmla="*/ 533873 w 5093173"/>
                <a:gd name="connsiteY6" fmla="*/ 3714750 h 3822700"/>
                <a:gd name="connsiteX7" fmla="*/ 444973 w 5093173"/>
                <a:gd name="connsiteY7" fmla="*/ 3676650 h 3822700"/>
                <a:gd name="connsiteX8" fmla="*/ 400523 w 5093173"/>
                <a:gd name="connsiteY8" fmla="*/ 3663950 h 3822700"/>
                <a:gd name="connsiteX9" fmla="*/ 375123 w 5093173"/>
                <a:gd name="connsiteY9" fmla="*/ 3657600 h 3822700"/>
                <a:gd name="connsiteX10" fmla="*/ 324323 w 5093173"/>
                <a:gd name="connsiteY10" fmla="*/ 3632200 h 3822700"/>
                <a:gd name="connsiteX11" fmla="*/ 298923 w 5093173"/>
                <a:gd name="connsiteY11" fmla="*/ 3625850 h 3822700"/>
                <a:gd name="connsiteX12" fmla="*/ 241773 w 5093173"/>
                <a:gd name="connsiteY12" fmla="*/ 3594100 h 3822700"/>
                <a:gd name="connsiteX13" fmla="*/ 216373 w 5093173"/>
                <a:gd name="connsiteY13" fmla="*/ 3587750 h 3822700"/>
                <a:gd name="connsiteX14" fmla="*/ 197323 w 5093173"/>
                <a:gd name="connsiteY14" fmla="*/ 3581400 h 3822700"/>
                <a:gd name="connsiteX15" fmla="*/ 133823 w 5093173"/>
                <a:gd name="connsiteY15" fmla="*/ 3556000 h 3822700"/>
                <a:gd name="connsiteX16" fmla="*/ 83023 w 5093173"/>
                <a:gd name="connsiteY16" fmla="*/ 3524250 h 3822700"/>
                <a:gd name="connsiteX17" fmla="*/ 57623 w 5093173"/>
                <a:gd name="connsiteY17" fmla="*/ 3479800 h 3822700"/>
                <a:gd name="connsiteX18" fmla="*/ 25873 w 5093173"/>
                <a:gd name="connsiteY18" fmla="*/ 3416300 h 3822700"/>
                <a:gd name="connsiteX19" fmla="*/ 6823 w 5093173"/>
                <a:gd name="connsiteY19" fmla="*/ 3340100 h 3822700"/>
                <a:gd name="connsiteX20" fmla="*/ 6823 w 5093173"/>
                <a:gd name="connsiteY20" fmla="*/ 3175000 h 3822700"/>
                <a:gd name="connsiteX21" fmla="*/ 13173 w 5093173"/>
                <a:gd name="connsiteY21" fmla="*/ 3143250 h 3822700"/>
                <a:gd name="connsiteX22" fmla="*/ 25873 w 5093173"/>
                <a:gd name="connsiteY22" fmla="*/ 3117850 h 3822700"/>
                <a:gd name="connsiteX23" fmla="*/ 38573 w 5093173"/>
                <a:gd name="connsiteY23" fmla="*/ 3035300 h 3822700"/>
                <a:gd name="connsiteX24" fmla="*/ 51273 w 5093173"/>
                <a:gd name="connsiteY24" fmla="*/ 3003550 h 3822700"/>
                <a:gd name="connsiteX25" fmla="*/ 63973 w 5093173"/>
                <a:gd name="connsiteY25" fmla="*/ 2959100 h 3822700"/>
                <a:gd name="connsiteX26" fmla="*/ 70323 w 5093173"/>
                <a:gd name="connsiteY26" fmla="*/ 2933700 h 3822700"/>
                <a:gd name="connsiteX27" fmla="*/ 76673 w 5093173"/>
                <a:gd name="connsiteY27" fmla="*/ 2889250 h 3822700"/>
                <a:gd name="connsiteX28" fmla="*/ 95723 w 5093173"/>
                <a:gd name="connsiteY28" fmla="*/ 2838450 h 3822700"/>
                <a:gd name="connsiteX29" fmla="*/ 108423 w 5093173"/>
                <a:gd name="connsiteY29" fmla="*/ 2794000 h 3822700"/>
                <a:gd name="connsiteX30" fmla="*/ 127473 w 5093173"/>
                <a:gd name="connsiteY30" fmla="*/ 2736850 h 3822700"/>
                <a:gd name="connsiteX31" fmla="*/ 178273 w 5093173"/>
                <a:gd name="connsiteY31" fmla="*/ 2660650 h 3822700"/>
                <a:gd name="connsiteX32" fmla="*/ 235423 w 5093173"/>
                <a:gd name="connsiteY32" fmla="*/ 2597150 h 3822700"/>
                <a:gd name="connsiteX33" fmla="*/ 248123 w 5093173"/>
                <a:gd name="connsiteY33" fmla="*/ 2565400 h 3822700"/>
                <a:gd name="connsiteX34" fmla="*/ 279873 w 5093173"/>
                <a:gd name="connsiteY34" fmla="*/ 2533650 h 3822700"/>
                <a:gd name="connsiteX35" fmla="*/ 298923 w 5093173"/>
                <a:gd name="connsiteY35" fmla="*/ 2495550 h 3822700"/>
                <a:gd name="connsiteX36" fmla="*/ 324323 w 5093173"/>
                <a:gd name="connsiteY36" fmla="*/ 2457450 h 3822700"/>
                <a:gd name="connsiteX37" fmla="*/ 337023 w 5093173"/>
                <a:gd name="connsiteY37" fmla="*/ 2432050 h 3822700"/>
                <a:gd name="connsiteX38" fmla="*/ 368773 w 5093173"/>
                <a:gd name="connsiteY38" fmla="*/ 2387600 h 3822700"/>
                <a:gd name="connsiteX39" fmla="*/ 400523 w 5093173"/>
                <a:gd name="connsiteY39" fmla="*/ 2362200 h 3822700"/>
                <a:gd name="connsiteX40" fmla="*/ 470373 w 5093173"/>
                <a:gd name="connsiteY40" fmla="*/ 2292350 h 3822700"/>
                <a:gd name="connsiteX41" fmla="*/ 540223 w 5093173"/>
                <a:gd name="connsiteY41" fmla="*/ 2241550 h 3822700"/>
                <a:gd name="connsiteX42" fmla="*/ 571973 w 5093173"/>
                <a:gd name="connsiteY42" fmla="*/ 2216150 h 3822700"/>
                <a:gd name="connsiteX43" fmla="*/ 616423 w 5093173"/>
                <a:gd name="connsiteY43" fmla="*/ 2184400 h 3822700"/>
                <a:gd name="connsiteX44" fmla="*/ 660873 w 5093173"/>
                <a:gd name="connsiteY44" fmla="*/ 2146300 h 3822700"/>
                <a:gd name="connsiteX45" fmla="*/ 749773 w 5093173"/>
                <a:gd name="connsiteY45" fmla="*/ 2070100 h 3822700"/>
                <a:gd name="connsiteX46" fmla="*/ 819623 w 5093173"/>
                <a:gd name="connsiteY46" fmla="*/ 2025650 h 3822700"/>
                <a:gd name="connsiteX47" fmla="*/ 914873 w 5093173"/>
                <a:gd name="connsiteY47" fmla="*/ 1968500 h 3822700"/>
                <a:gd name="connsiteX48" fmla="*/ 933923 w 5093173"/>
                <a:gd name="connsiteY48" fmla="*/ 1949450 h 3822700"/>
                <a:gd name="connsiteX49" fmla="*/ 959323 w 5093173"/>
                <a:gd name="connsiteY49" fmla="*/ 1943100 h 3822700"/>
                <a:gd name="connsiteX50" fmla="*/ 978373 w 5093173"/>
                <a:gd name="connsiteY50" fmla="*/ 1936750 h 3822700"/>
                <a:gd name="connsiteX51" fmla="*/ 1048223 w 5093173"/>
                <a:gd name="connsiteY51" fmla="*/ 1911350 h 3822700"/>
                <a:gd name="connsiteX52" fmla="*/ 1168873 w 5093173"/>
                <a:gd name="connsiteY52" fmla="*/ 1860550 h 3822700"/>
                <a:gd name="connsiteX53" fmla="*/ 1264123 w 5093173"/>
                <a:gd name="connsiteY53" fmla="*/ 1816100 h 3822700"/>
                <a:gd name="connsiteX54" fmla="*/ 1295873 w 5093173"/>
                <a:gd name="connsiteY54" fmla="*/ 1809750 h 3822700"/>
                <a:gd name="connsiteX55" fmla="*/ 1353023 w 5093173"/>
                <a:gd name="connsiteY55" fmla="*/ 1797050 h 3822700"/>
                <a:gd name="connsiteX56" fmla="*/ 1422873 w 5093173"/>
                <a:gd name="connsiteY56" fmla="*/ 1784350 h 3822700"/>
                <a:gd name="connsiteX57" fmla="*/ 1480023 w 5093173"/>
                <a:gd name="connsiteY57" fmla="*/ 1765300 h 3822700"/>
                <a:gd name="connsiteX58" fmla="*/ 1518123 w 5093173"/>
                <a:gd name="connsiteY58" fmla="*/ 1758950 h 3822700"/>
                <a:gd name="connsiteX59" fmla="*/ 1556223 w 5093173"/>
                <a:gd name="connsiteY59" fmla="*/ 1746250 h 3822700"/>
                <a:gd name="connsiteX60" fmla="*/ 1607023 w 5093173"/>
                <a:gd name="connsiteY60" fmla="*/ 1733550 h 3822700"/>
                <a:gd name="connsiteX61" fmla="*/ 1664173 w 5093173"/>
                <a:gd name="connsiteY61" fmla="*/ 1714500 h 3822700"/>
                <a:gd name="connsiteX62" fmla="*/ 1772123 w 5093173"/>
                <a:gd name="connsiteY62" fmla="*/ 1670050 h 3822700"/>
                <a:gd name="connsiteX63" fmla="*/ 1816573 w 5093173"/>
                <a:gd name="connsiteY63" fmla="*/ 1657350 h 3822700"/>
                <a:gd name="connsiteX64" fmla="*/ 1867373 w 5093173"/>
                <a:gd name="connsiteY64" fmla="*/ 1631950 h 3822700"/>
                <a:gd name="connsiteX65" fmla="*/ 1930873 w 5093173"/>
                <a:gd name="connsiteY65" fmla="*/ 1600200 h 3822700"/>
                <a:gd name="connsiteX66" fmla="*/ 1994373 w 5093173"/>
                <a:gd name="connsiteY66" fmla="*/ 1562100 h 3822700"/>
                <a:gd name="connsiteX67" fmla="*/ 2019773 w 5093173"/>
                <a:gd name="connsiteY67" fmla="*/ 1549400 h 3822700"/>
                <a:gd name="connsiteX68" fmla="*/ 2045173 w 5093173"/>
                <a:gd name="connsiteY68" fmla="*/ 1530350 h 3822700"/>
                <a:gd name="connsiteX69" fmla="*/ 2064223 w 5093173"/>
                <a:gd name="connsiteY69" fmla="*/ 1517650 h 3822700"/>
                <a:gd name="connsiteX70" fmla="*/ 2115023 w 5093173"/>
                <a:gd name="connsiteY70" fmla="*/ 1479550 h 3822700"/>
                <a:gd name="connsiteX71" fmla="*/ 2134073 w 5093173"/>
                <a:gd name="connsiteY71" fmla="*/ 1466850 h 3822700"/>
                <a:gd name="connsiteX72" fmla="*/ 2153123 w 5093173"/>
                <a:gd name="connsiteY72" fmla="*/ 1447800 h 3822700"/>
                <a:gd name="connsiteX73" fmla="*/ 2324573 w 5093173"/>
                <a:gd name="connsiteY73" fmla="*/ 1428750 h 3822700"/>
                <a:gd name="connsiteX74" fmla="*/ 2521423 w 5093173"/>
                <a:gd name="connsiteY74" fmla="*/ 1422400 h 3822700"/>
                <a:gd name="connsiteX75" fmla="*/ 2546823 w 5093173"/>
                <a:gd name="connsiteY75" fmla="*/ 1416050 h 3822700"/>
                <a:gd name="connsiteX76" fmla="*/ 2591273 w 5093173"/>
                <a:gd name="connsiteY76" fmla="*/ 1397000 h 3822700"/>
                <a:gd name="connsiteX77" fmla="*/ 2673823 w 5093173"/>
                <a:gd name="connsiteY77" fmla="*/ 1352550 h 3822700"/>
                <a:gd name="connsiteX78" fmla="*/ 2692873 w 5093173"/>
                <a:gd name="connsiteY78" fmla="*/ 1346200 h 3822700"/>
                <a:gd name="connsiteX79" fmla="*/ 2750023 w 5093173"/>
                <a:gd name="connsiteY79" fmla="*/ 1327150 h 3822700"/>
                <a:gd name="connsiteX80" fmla="*/ 2889723 w 5093173"/>
                <a:gd name="connsiteY80" fmla="*/ 1308100 h 3822700"/>
                <a:gd name="connsiteX81" fmla="*/ 2927823 w 5093173"/>
                <a:gd name="connsiteY81" fmla="*/ 1295400 h 3822700"/>
                <a:gd name="connsiteX82" fmla="*/ 2953223 w 5093173"/>
                <a:gd name="connsiteY82" fmla="*/ 1289050 h 3822700"/>
                <a:gd name="connsiteX83" fmla="*/ 3004023 w 5093173"/>
                <a:gd name="connsiteY83" fmla="*/ 1263650 h 3822700"/>
                <a:gd name="connsiteX84" fmla="*/ 3099273 w 5093173"/>
                <a:gd name="connsiteY84" fmla="*/ 1231900 h 3822700"/>
                <a:gd name="connsiteX85" fmla="*/ 3162773 w 5093173"/>
                <a:gd name="connsiteY85" fmla="*/ 1200150 h 3822700"/>
                <a:gd name="connsiteX86" fmla="*/ 3181823 w 5093173"/>
                <a:gd name="connsiteY86" fmla="*/ 1187450 h 3822700"/>
                <a:gd name="connsiteX87" fmla="*/ 3207223 w 5093173"/>
                <a:gd name="connsiteY87" fmla="*/ 1181100 h 3822700"/>
                <a:gd name="connsiteX88" fmla="*/ 3258023 w 5093173"/>
                <a:gd name="connsiteY88" fmla="*/ 1155700 h 3822700"/>
                <a:gd name="connsiteX89" fmla="*/ 3289773 w 5093173"/>
                <a:gd name="connsiteY89" fmla="*/ 1143000 h 3822700"/>
                <a:gd name="connsiteX90" fmla="*/ 3327873 w 5093173"/>
                <a:gd name="connsiteY90" fmla="*/ 1130300 h 3822700"/>
                <a:gd name="connsiteX91" fmla="*/ 3372323 w 5093173"/>
                <a:gd name="connsiteY91" fmla="*/ 1111250 h 3822700"/>
                <a:gd name="connsiteX92" fmla="*/ 3410423 w 5093173"/>
                <a:gd name="connsiteY92" fmla="*/ 1092200 h 3822700"/>
                <a:gd name="connsiteX93" fmla="*/ 3442173 w 5093173"/>
                <a:gd name="connsiteY93" fmla="*/ 1079500 h 3822700"/>
                <a:gd name="connsiteX94" fmla="*/ 3473923 w 5093173"/>
                <a:gd name="connsiteY94" fmla="*/ 1060450 h 3822700"/>
                <a:gd name="connsiteX95" fmla="*/ 3518373 w 5093173"/>
                <a:gd name="connsiteY95" fmla="*/ 1047750 h 3822700"/>
                <a:gd name="connsiteX96" fmla="*/ 3581873 w 5093173"/>
                <a:gd name="connsiteY96" fmla="*/ 1022350 h 3822700"/>
                <a:gd name="connsiteX97" fmla="*/ 3632673 w 5093173"/>
                <a:gd name="connsiteY97" fmla="*/ 996950 h 3822700"/>
                <a:gd name="connsiteX98" fmla="*/ 3658073 w 5093173"/>
                <a:gd name="connsiteY98" fmla="*/ 971550 h 3822700"/>
                <a:gd name="connsiteX99" fmla="*/ 3696173 w 5093173"/>
                <a:gd name="connsiteY99" fmla="*/ 952500 h 3822700"/>
                <a:gd name="connsiteX100" fmla="*/ 3727923 w 5093173"/>
                <a:gd name="connsiteY100" fmla="*/ 920750 h 3822700"/>
                <a:gd name="connsiteX101" fmla="*/ 3797773 w 5093173"/>
                <a:gd name="connsiteY101" fmla="*/ 869950 h 3822700"/>
                <a:gd name="connsiteX102" fmla="*/ 3842223 w 5093173"/>
                <a:gd name="connsiteY102" fmla="*/ 819150 h 3822700"/>
                <a:gd name="connsiteX103" fmla="*/ 3867623 w 5093173"/>
                <a:gd name="connsiteY103" fmla="*/ 787400 h 3822700"/>
                <a:gd name="connsiteX104" fmla="*/ 3931123 w 5093173"/>
                <a:gd name="connsiteY104" fmla="*/ 723900 h 3822700"/>
                <a:gd name="connsiteX105" fmla="*/ 3962873 w 5093173"/>
                <a:gd name="connsiteY105" fmla="*/ 673100 h 3822700"/>
                <a:gd name="connsiteX106" fmla="*/ 4007323 w 5093173"/>
                <a:gd name="connsiteY106" fmla="*/ 622300 h 3822700"/>
                <a:gd name="connsiteX107" fmla="*/ 4026373 w 5093173"/>
                <a:gd name="connsiteY107" fmla="*/ 590550 h 3822700"/>
                <a:gd name="connsiteX108" fmla="*/ 4058123 w 5093173"/>
                <a:gd name="connsiteY108" fmla="*/ 558800 h 3822700"/>
                <a:gd name="connsiteX109" fmla="*/ 4083523 w 5093173"/>
                <a:gd name="connsiteY109" fmla="*/ 527050 h 3822700"/>
                <a:gd name="connsiteX110" fmla="*/ 4108923 w 5093173"/>
                <a:gd name="connsiteY110" fmla="*/ 501650 h 3822700"/>
                <a:gd name="connsiteX111" fmla="*/ 4185123 w 5093173"/>
                <a:gd name="connsiteY111" fmla="*/ 400050 h 3822700"/>
                <a:gd name="connsiteX112" fmla="*/ 4235923 w 5093173"/>
                <a:gd name="connsiteY112" fmla="*/ 330200 h 3822700"/>
                <a:gd name="connsiteX113" fmla="*/ 4248623 w 5093173"/>
                <a:gd name="connsiteY113" fmla="*/ 304800 h 3822700"/>
                <a:gd name="connsiteX114" fmla="*/ 4280373 w 5093173"/>
                <a:gd name="connsiteY114" fmla="*/ 254000 h 3822700"/>
                <a:gd name="connsiteX115" fmla="*/ 4286723 w 5093173"/>
                <a:gd name="connsiteY115" fmla="*/ 234950 h 3822700"/>
                <a:gd name="connsiteX116" fmla="*/ 4299423 w 5093173"/>
                <a:gd name="connsiteY116" fmla="*/ 209550 h 3822700"/>
                <a:gd name="connsiteX117" fmla="*/ 4362923 w 5093173"/>
                <a:gd name="connsiteY117" fmla="*/ 76200 h 3822700"/>
                <a:gd name="connsiteX118" fmla="*/ 4381973 w 5093173"/>
                <a:gd name="connsiteY118" fmla="*/ 44450 h 3822700"/>
                <a:gd name="connsiteX119" fmla="*/ 4394673 w 5093173"/>
                <a:gd name="connsiteY119" fmla="*/ 25400 h 3822700"/>
                <a:gd name="connsiteX120" fmla="*/ 4420073 w 5093173"/>
                <a:gd name="connsiteY120" fmla="*/ 12700 h 3822700"/>
                <a:gd name="connsiteX121" fmla="*/ 4578823 w 5093173"/>
                <a:gd name="connsiteY121" fmla="*/ 0 h 3822700"/>
                <a:gd name="connsiteX122" fmla="*/ 4686773 w 5093173"/>
                <a:gd name="connsiteY122" fmla="*/ 6350 h 3822700"/>
                <a:gd name="connsiteX123" fmla="*/ 4750273 w 5093173"/>
                <a:gd name="connsiteY123" fmla="*/ 44450 h 3822700"/>
                <a:gd name="connsiteX124" fmla="*/ 4775673 w 5093173"/>
                <a:gd name="connsiteY124" fmla="*/ 69850 h 3822700"/>
                <a:gd name="connsiteX125" fmla="*/ 4832823 w 5093173"/>
                <a:gd name="connsiteY125" fmla="*/ 114300 h 3822700"/>
                <a:gd name="connsiteX126" fmla="*/ 4858223 w 5093173"/>
                <a:gd name="connsiteY126" fmla="*/ 127000 h 3822700"/>
                <a:gd name="connsiteX127" fmla="*/ 4902673 w 5093173"/>
                <a:gd name="connsiteY127" fmla="*/ 171450 h 3822700"/>
                <a:gd name="connsiteX128" fmla="*/ 4928073 w 5093173"/>
                <a:gd name="connsiteY128" fmla="*/ 190500 h 3822700"/>
                <a:gd name="connsiteX129" fmla="*/ 4978873 w 5093173"/>
                <a:gd name="connsiteY129" fmla="*/ 254000 h 3822700"/>
                <a:gd name="connsiteX130" fmla="*/ 5048723 w 5093173"/>
                <a:gd name="connsiteY130" fmla="*/ 317500 h 3822700"/>
                <a:gd name="connsiteX131" fmla="*/ 5067773 w 5093173"/>
                <a:gd name="connsiteY131" fmla="*/ 342900 h 3822700"/>
                <a:gd name="connsiteX132" fmla="*/ 5086823 w 5093173"/>
                <a:gd name="connsiteY132" fmla="*/ 406400 h 3822700"/>
                <a:gd name="connsiteX133" fmla="*/ 5093173 w 5093173"/>
                <a:gd name="connsiteY133" fmla="*/ 444500 h 3822700"/>
                <a:gd name="connsiteX134" fmla="*/ 5080473 w 5093173"/>
                <a:gd name="connsiteY134" fmla="*/ 647700 h 3822700"/>
                <a:gd name="connsiteX135" fmla="*/ 5029673 w 5093173"/>
                <a:gd name="connsiteY135" fmla="*/ 768350 h 3822700"/>
                <a:gd name="connsiteX136" fmla="*/ 4997923 w 5093173"/>
                <a:gd name="connsiteY136" fmla="*/ 844550 h 3822700"/>
                <a:gd name="connsiteX137" fmla="*/ 4953473 w 5093173"/>
                <a:gd name="connsiteY137" fmla="*/ 971550 h 3822700"/>
                <a:gd name="connsiteX138" fmla="*/ 4934423 w 5093173"/>
                <a:gd name="connsiteY138" fmla="*/ 1003300 h 3822700"/>
                <a:gd name="connsiteX139" fmla="*/ 4921723 w 5093173"/>
                <a:gd name="connsiteY139" fmla="*/ 1041400 h 3822700"/>
                <a:gd name="connsiteX140" fmla="*/ 4909023 w 5093173"/>
                <a:gd name="connsiteY140" fmla="*/ 1073150 h 3822700"/>
                <a:gd name="connsiteX141" fmla="*/ 4889973 w 5093173"/>
                <a:gd name="connsiteY141" fmla="*/ 1162050 h 3822700"/>
                <a:gd name="connsiteX142" fmla="*/ 4877273 w 5093173"/>
                <a:gd name="connsiteY142" fmla="*/ 1200150 h 3822700"/>
                <a:gd name="connsiteX143" fmla="*/ 4870923 w 5093173"/>
                <a:gd name="connsiteY143" fmla="*/ 1231900 h 3822700"/>
                <a:gd name="connsiteX144" fmla="*/ 4845523 w 5093173"/>
                <a:gd name="connsiteY144" fmla="*/ 1314450 h 3822700"/>
                <a:gd name="connsiteX145" fmla="*/ 4820123 w 5093173"/>
                <a:gd name="connsiteY145" fmla="*/ 1397000 h 3822700"/>
                <a:gd name="connsiteX146" fmla="*/ 4807423 w 5093173"/>
                <a:gd name="connsiteY146" fmla="*/ 1422400 h 3822700"/>
                <a:gd name="connsiteX147" fmla="*/ 4794723 w 5093173"/>
                <a:gd name="connsiteY147" fmla="*/ 1466850 h 3822700"/>
                <a:gd name="connsiteX148" fmla="*/ 4769323 w 5093173"/>
                <a:gd name="connsiteY148" fmla="*/ 1517650 h 3822700"/>
                <a:gd name="connsiteX149" fmla="*/ 4737573 w 5093173"/>
                <a:gd name="connsiteY149" fmla="*/ 1600200 h 3822700"/>
                <a:gd name="connsiteX150" fmla="*/ 4731223 w 5093173"/>
                <a:gd name="connsiteY150" fmla="*/ 1619250 h 3822700"/>
                <a:gd name="connsiteX151" fmla="*/ 4712173 w 5093173"/>
                <a:gd name="connsiteY151" fmla="*/ 1644650 h 3822700"/>
                <a:gd name="connsiteX152" fmla="*/ 4686773 w 5093173"/>
                <a:gd name="connsiteY152" fmla="*/ 1663700 h 3822700"/>
                <a:gd name="connsiteX153" fmla="*/ 4680423 w 5093173"/>
                <a:gd name="connsiteY153" fmla="*/ 1682750 h 3822700"/>
                <a:gd name="connsiteX154" fmla="*/ 4629623 w 5093173"/>
                <a:gd name="connsiteY154" fmla="*/ 1727200 h 3822700"/>
                <a:gd name="connsiteX155" fmla="*/ 4610573 w 5093173"/>
                <a:gd name="connsiteY155" fmla="*/ 1746250 h 3822700"/>
                <a:gd name="connsiteX156" fmla="*/ 4578823 w 5093173"/>
                <a:gd name="connsiteY156" fmla="*/ 1752600 h 3822700"/>
                <a:gd name="connsiteX157" fmla="*/ 4528023 w 5093173"/>
                <a:gd name="connsiteY157" fmla="*/ 1733550 h 3822700"/>
                <a:gd name="connsiteX158" fmla="*/ 4515323 w 5093173"/>
                <a:gd name="connsiteY158" fmla="*/ 1714500 h 3822700"/>
                <a:gd name="connsiteX159" fmla="*/ 4489923 w 5093173"/>
                <a:gd name="connsiteY159" fmla="*/ 1689100 h 3822700"/>
                <a:gd name="connsiteX160" fmla="*/ 4470873 w 5093173"/>
                <a:gd name="connsiteY160" fmla="*/ 1657350 h 3822700"/>
                <a:gd name="connsiteX161" fmla="*/ 4445473 w 5093173"/>
                <a:gd name="connsiteY161" fmla="*/ 1625600 h 3822700"/>
                <a:gd name="connsiteX162" fmla="*/ 4426423 w 5093173"/>
                <a:gd name="connsiteY162" fmla="*/ 1574800 h 3822700"/>
                <a:gd name="connsiteX163" fmla="*/ 4413723 w 5093173"/>
                <a:gd name="connsiteY163" fmla="*/ 1543050 h 3822700"/>
                <a:gd name="connsiteX164" fmla="*/ 4388323 w 5093173"/>
                <a:gd name="connsiteY164" fmla="*/ 1517650 h 3822700"/>
                <a:gd name="connsiteX165" fmla="*/ 4362923 w 5093173"/>
                <a:gd name="connsiteY165" fmla="*/ 1498600 h 3822700"/>
                <a:gd name="connsiteX166" fmla="*/ 4299423 w 5093173"/>
                <a:gd name="connsiteY166" fmla="*/ 1473200 h 3822700"/>
                <a:gd name="connsiteX167" fmla="*/ 4261323 w 5093173"/>
                <a:gd name="connsiteY167" fmla="*/ 1466850 h 3822700"/>
                <a:gd name="connsiteX168" fmla="*/ 3943823 w 5093173"/>
                <a:gd name="connsiteY168" fmla="*/ 1473200 h 3822700"/>
                <a:gd name="connsiteX169" fmla="*/ 3873973 w 5093173"/>
                <a:gd name="connsiteY169" fmla="*/ 1498600 h 3822700"/>
                <a:gd name="connsiteX170" fmla="*/ 3848573 w 5093173"/>
                <a:gd name="connsiteY170" fmla="*/ 1517650 h 3822700"/>
                <a:gd name="connsiteX171" fmla="*/ 3823173 w 5093173"/>
                <a:gd name="connsiteY171" fmla="*/ 1524000 h 3822700"/>
                <a:gd name="connsiteX172" fmla="*/ 3791423 w 5093173"/>
                <a:gd name="connsiteY172" fmla="*/ 1549400 h 3822700"/>
                <a:gd name="connsiteX173" fmla="*/ 3766023 w 5093173"/>
                <a:gd name="connsiteY173" fmla="*/ 1574800 h 3822700"/>
                <a:gd name="connsiteX174" fmla="*/ 3702523 w 5093173"/>
                <a:gd name="connsiteY174" fmla="*/ 1600200 h 3822700"/>
                <a:gd name="connsiteX175" fmla="*/ 3658073 w 5093173"/>
                <a:gd name="connsiteY175" fmla="*/ 1625600 h 3822700"/>
                <a:gd name="connsiteX176" fmla="*/ 3613623 w 5093173"/>
                <a:gd name="connsiteY176" fmla="*/ 1644650 h 3822700"/>
                <a:gd name="connsiteX177" fmla="*/ 3569173 w 5093173"/>
                <a:gd name="connsiteY177" fmla="*/ 1676400 h 3822700"/>
                <a:gd name="connsiteX178" fmla="*/ 3512023 w 5093173"/>
                <a:gd name="connsiteY178" fmla="*/ 1708150 h 3822700"/>
                <a:gd name="connsiteX179" fmla="*/ 3492973 w 5093173"/>
                <a:gd name="connsiteY179" fmla="*/ 1727200 h 3822700"/>
                <a:gd name="connsiteX180" fmla="*/ 3435823 w 5093173"/>
                <a:gd name="connsiteY180" fmla="*/ 1752600 h 3822700"/>
                <a:gd name="connsiteX181" fmla="*/ 3416773 w 5093173"/>
                <a:gd name="connsiteY181" fmla="*/ 1765300 h 3822700"/>
                <a:gd name="connsiteX182" fmla="*/ 3340573 w 5093173"/>
                <a:gd name="connsiteY182" fmla="*/ 1828800 h 3822700"/>
                <a:gd name="connsiteX183" fmla="*/ 3251673 w 5093173"/>
                <a:gd name="connsiteY183" fmla="*/ 1866900 h 3822700"/>
                <a:gd name="connsiteX184" fmla="*/ 3162773 w 5093173"/>
                <a:gd name="connsiteY184" fmla="*/ 1911350 h 3822700"/>
                <a:gd name="connsiteX185" fmla="*/ 3124673 w 5093173"/>
                <a:gd name="connsiteY185" fmla="*/ 1936750 h 3822700"/>
                <a:gd name="connsiteX186" fmla="*/ 3080223 w 5093173"/>
                <a:gd name="connsiteY186" fmla="*/ 1949450 h 3822700"/>
                <a:gd name="connsiteX187" fmla="*/ 3010373 w 5093173"/>
                <a:gd name="connsiteY187" fmla="*/ 2000250 h 3822700"/>
                <a:gd name="connsiteX188" fmla="*/ 2965923 w 5093173"/>
                <a:gd name="connsiteY188" fmla="*/ 2044700 h 3822700"/>
                <a:gd name="connsiteX189" fmla="*/ 2934173 w 5093173"/>
                <a:gd name="connsiteY189" fmla="*/ 2063750 h 3822700"/>
                <a:gd name="connsiteX190" fmla="*/ 2908773 w 5093173"/>
                <a:gd name="connsiteY190" fmla="*/ 2089150 h 3822700"/>
                <a:gd name="connsiteX191" fmla="*/ 2877023 w 5093173"/>
                <a:gd name="connsiteY191" fmla="*/ 2114550 h 3822700"/>
                <a:gd name="connsiteX192" fmla="*/ 2851623 w 5093173"/>
                <a:gd name="connsiteY192" fmla="*/ 2152650 h 3822700"/>
                <a:gd name="connsiteX193" fmla="*/ 2819873 w 5093173"/>
                <a:gd name="connsiteY193" fmla="*/ 2178050 h 3822700"/>
                <a:gd name="connsiteX194" fmla="*/ 2800823 w 5093173"/>
                <a:gd name="connsiteY194" fmla="*/ 2203450 h 3822700"/>
                <a:gd name="connsiteX195" fmla="*/ 2750023 w 5093173"/>
                <a:gd name="connsiteY195" fmla="*/ 2254250 h 3822700"/>
                <a:gd name="connsiteX196" fmla="*/ 2724623 w 5093173"/>
                <a:gd name="connsiteY196" fmla="*/ 2305050 h 3822700"/>
                <a:gd name="connsiteX197" fmla="*/ 2711923 w 5093173"/>
                <a:gd name="connsiteY197" fmla="*/ 2330450 h 3822700"/>
                <a:gd name="connsiteX198" fmla="*/ 2692873 w 5093173"/>
                <a:gd name="connsiteY198" fmla="*/ 2355850 h 3822700"/>
                <a:gd name="connsiteX199" fmla="*/ 2648423 w 5093173"/>
                <a:gd name="connsiteY199" fmla="*/ 2432050 h 3822700"/>
                <a:gd name="connsiteX200" fmla="*/ 2635723 w 5093173"/>
                <a:gd name="connsiteY200" fmla="*/ 2451100 h 3822700"/>
                <a:gd name="connsiteX201" fmla="*/ 2610323 w 5093173"/>
                <a:gd name="connsiteY201" fmla="*/ 2470150 h 3822700"/>
                <a:gd name="connsiteX202" fmla="*/ 2559523 w 5093173"/>
                <a:gd name="connsiteY202" fmla="*/ 2520950 h 3822700"/>
                <a:gd name="connsiteX203" fmla="*/ 2527773 w 5093173"/>
                <a:gd name="connsiteY203" fmla="*/ 2559050 h 3822700"/>
                <a:gd name="connsiteX204" fmla="*/ 2483323 w 5093173"/>
                <a:gd name="connsiteY204" fmla="*/ 2584450 h 3822700"/>
                <a:gd name="connsiteX205" fmla="*/ 2457923 w 5093173"/>
                <a:gd name="connsiteY205" fmla="*/ 2603500 h 3822700"/>
                <a:gd name="connsiteX206" fmla="*/ 2445223 w 5093173"/>
                <a:gd name="connsiteY206" fmla="*/ 2622550 h 3822700"/>
                <a:gd name="connsiteX207" fmla="*/ 2426173 w 5093173"/>
                <a:gd name="connsiteY207" fmla="*/ 2628900 h 3822700"/>
                <a:gd name="connsiteX208" fmla="*/ 2407123 w 5093173"/>
                <a:gd name="connsiteY208" fmla="*/ 2647950 h 3822700"/>
                <a:gd name="connsiteX209" fmla="*/ 2349973 w 5093173"/>
                <a:gd name="connsiteY209" fmla="*/ 2679700 h 3822700"/>
                <a:gd name="connsiteX210" fmla="*/ 2318223 w 5093173"/>
                <a:gd name="connsiteY210" fmla="*/ 2698750 h 3822700"/>
                <a:gd name="connsiteX211" fmla="*/ 2261073 w 5093173"/>
                <a:gd name="connsiteY211" fmla="*/ 2724150 h 3822700"/>
                <a:gd name="connsiteX212" fmla="*/ 2216623 w 5093173"/>
                <a:gd name="connsiteY212" fmla="*/ 2749550 h 3822700"/>
                <a:gd name="connsiteX213" fmla="*/ 2159473 w 5093173"/>
                <a:gd name="connsiteY213" fmla="*/ 2768600 h 3822700"/>
                <a:gd name="connsiteX214" fmla="*/ 2140423 w 5093173"/>
                <a:gd name="connsiteY214" fmla="*/ 2774950 h 3822700"/>
                <a:gd name="connsiteX215" fmla="*/ 2108673 w 5093173"/>
                <a:gd name="connsiteY215" fmla="*/ 2781300 h 3822700"/>
                <a:gd name="connsiteX216" fmla="*/ 2026123 w 5093173"/>
                <a:gd name="connsiteY216" fmla="*/ 2806700 h 3822700"/>
                <a:gd name="connsiteX217" fmla="*/ 1962623 w 5093173"/>
                <a:gd name="connsiteY217" fmla="*/ 2819400 h 3822700"/>
                <a:gd name="connsiteX218" fmla="*/ 1905473 w 5093173"/>
                <a:gd name="connsiteY218" fmla="*/ 2838450 h 3822700"/>
                <a:gd name="connsiteX219" fmla="*/ 1822923 w 5093173"/>
                <a:gd name="connsiteY219" fmla="*/ 2863850 h 3822700"/>
                <a:gd name="connsiteX220" fmla="*/ 1791173 w 5093173"/>
                <a:gd name="connsiteY220" fmla="*/ 2882900 h 3822700"/>
                <a:gd name="connsiteX221" fmla="*/ 1753073 w 5093173"/>
                <a:gd name="connsiteY221" fmla="*/ 2901950 h 3822700"/>
                <a:gd name="connsiteX222" fmla="*/ 1727673 w 5093173"/>
                <a:gd name="connsiteY222" fmla="*/ 2921000 h 3822700"/>
                <a:gd name="connsiteX223" fmla="*/ 1695923 w 5093173"/>
                <a:gd name="connsiteY223" fmla="*/ 2933700 h 3822700"/>
                <a:gd name="connsiteX224" fmla="*/ 1619723 w 5093173"/>
                <a:gd name="connsiteY224" fmla="*/ 2997200 h 3822700"/>
                <a:gd name="connsiteX225" fmla="*/ 1568923 w 5093173"/>
                <a:gd name="connsiteY225" fmla="*/ 3035300 h 3822700"/>
                <a:gd name="connsiteX226" fmla="*/ 1543523 w 5093173"/>
                <a:gd name="connsiteY226" fmla="*/ 3067050 h 3822700"/>
                <a:gd name="connsiteX227" fmla="*/ 1486373 w 5093173"/>
                <a:gd name="connsiteY227" fmla="*/ 3117850 h 3822700"/>
                <a:gd name="connsiteX228" fmla="*/ 1460973 w 5093173"/>
                <a:gd name="connsiteY228" fmla="*/ 3155950 h 3822700"/>
                <a:gd name="connsiteX229" fmla="*/ 1416523 w 5093173"/>
                <a:gd name="connsiteY229" fmla="*/ 3206750 h 3822700"/>
                <a:gd name="connsiteX230" fmla="*/ 1333973 w 5093173"/>
                <a:gd name="connsiteY230" fmla="*/ 3333750 h 3822700"/>
                <a:gd name="connsiteX231" fmla="*/ 1321273 w 5093173"/>
                <a:gd name="connsiteY231" fmla="*/ 3359150 h 3822700"/>
                <a:gd name="connsiteX232" fmla="*/ 1276823 w 5093173"/>
                <a:gd name="connsiteY232" fmla="*/ 3486150 h 3822700"/>
                <a:gd name="connsiteX233" fmla="*/ 1226023 w 5093173"/>
                <a:gd name="connsiteY233" fmla="*/ 3562350 h 3822700"/>
                <a:gd name="connsiteX234" fmla="*/ 1194273 w 5093173"/>
                <a:gd name="connsiteY234" fmla="*/ 3632200 h 3822700"/>
                <a:gd name="connsiteX235" fmla="*/ 1175223 w 5093173"/>
                <a:gd name="connsiteY235" fmla="*/ 3663950 h 3822700"/>
                <a:gd name="connsiteX236" fmla="*/ 1162523 w 5093173"/>
                <a:gd name="connsiteY236" fmla="*/ 3695700 h 3822700"/>
                <a:gd name="connsiteX237" fmla="*/ 1105373 w 5093173"/>
                <a:gd name="connsiteY237" fmla="*/ 3765550 h 3822700"/>
                <a:gd name="connsiteX238" fmla="*/ 1092673 w 5093173"/>
                <a:gd name="connsiteY238" fmla="*/ 3784600 h 3822700"/>
                <a:gd name="connsiteX239" fmla="*/ 1073623 w 5093173"/>
                <a:gd name="connsiteY239" fmla="*/ 3790950 h 3822700"/>
                <a:gd name="connsiteX240" fmla="*/ 997423 w 5093173"/>
                <a:gd name="connsiteY240" fmla="*/ 3816350 h 3822700"/>
                <a:gd name="connsiteX241" fmla="*/ 972023 w 5093173"/>
                <a:gd name="connsiteY241" fmla="*/ 3822700 h 3822700"/>
                <a:gd name="connsiteX242" fmla="*/ 794223 w 5093173"/>
                <a:gd name="connsiteY242" fmla="*/ 3816350 h 3822700"/>
                <a:gd name="connsiteX243" fmla="*/ 743423 w 5093173"/>
                <a:gd name="connsiteY243" fmla="*/ 3803650 h 3822700"/>
                <a:gd name="connsiteX244" fmla="*/ 705323 w 5093173"/>
                <a:gd name="connsiteY244" fmla="*/ 3778250 h 382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5093173" h="3822700">
                  <a:moveTo>
                    <a:pt x="705323" y="3778250"/>
                  </a:moveTo>
                  <a:cubicBezTo>
                    <a:pt x="693681" y="3771900"/>
                    <a:pt x="684491" y="3768825"/>
                    <a:pt x="673573" y="3765550"/>
                  </a:cubicBezTo>
                  <a:cubicBezTo>
                    <a:pt x="663235" y="3762449"/>
                    <a:pt x="652161" y="3762301"/>
                    <a:pt x="641823" y="3759200"/>
                  </a:cubicBezTo>
                  <a:cubicBezTo>
                    <a:pt x="630905" y="3755925"/>
                    <a:pt x="620746" y="3750502"/>
                    <a:pt x="610073" y="3746500"/>
                  </a:cubicBezTo>
                  <a:cubicBezTo>
                    <a:pt x="603806" y="3744150"/>
                    <a:pt x="597010" y="3743143"/>
                    <a:pt x="591023" y="3740150"/>
                  </a:cubicBezTo>
                  <a:cubicBezTo>
                    <a:pt x="579984" y="3734630"/>
                    <a:pt x="570551" y="3726113"/>
                    <a:pt x="559273" y="3721100"/>
                  </a:cubicBezTo>
                  <a:cubicBezTo>
                    <a:pt x="551298" y="3717556"/>
                    <a:pt x="542045" y="3717814"/>
                    <a:pt x="533873" y="3714750"/>
                  </a:cubicBezTo>
                  <a:cubicBezTo>
                    <a:pt x="478312" y="3693915"/>
                    <a:pt x="540793" y="3700605"/>
                    <a:pt x="444973" y="3676650"/>
                  </a:cubicBezTo>
                  <a:cubicBezTo>
                    <a:pt x="365568" y="3656799"/>
                    <a:pt x="464292" y="3682170"/>
                    <a:pt x="400523" y="3663950"/>
                  </a:cubicBezTo>
                  <a:cubicBezTo>
                    <a:pt x="392132" y="3661552"/>
                    <a:pt x="383179" y="3660957"/>
                    <a:pt x="375123" y="3657600"/>
                  </a:cubicBezTo>
                  <a:cubicBezTo>
                    <a:pt x="357647" y="3650318"/>
                    <a:pt x="342690" y="3636792"/>
                    <a:pt x="324323" y="3632200"/>
                  </a:cubicBezTo>
                  <a:cubicBezTo>
                    <a:pt x="315856" y="3630083"/>
                    <a:pt x="307095" y="3628914"/>
                    <a:pt x="298923" y="3625850"/>
                  </a:cubicBezTo>
                  <a:cubicBezTo>
                    <a:pt x="259583" y="3611097"/>
                    <a:pt x="285423" y="3613500"/>
                    <a:pt x="241773" y="3594100"/>
                  </a:cubicBezTo>
                  <a:cubicBezTo>
                    <a:pt x="233798" y="3590556"/>
                    <a:pt x="224764" y="3590148"/>
                    <a:pt x="216373" y="3587750"/>
                  </a:cubicBezTo>
                  <a:cubicBezTo>
                    <a:pt x="209937" y="3585911"/>
                    <a:pt x="203570" y="3583803"/>
                    <a:pt x="197323" y="3581400"/>
                  </a:cubicBezTo>
                  <a:cubicBezTo>
                    <a:pt x="176045" y="3573216"/>
                    <a:pt x="153371" y="3567729"/>
                    <a:pt x="133823" y="3556000"/>
                  </a:cubicBezTo>
                  <a:cubicBezTo>
                    <a:pt x="95529" y="3533023"/>
                    <a:pt x="112342" y="3543796"/>
                    <a:pt x="83023" y="3524250"/>
                  </a:cubicBezTo>
                  <a:cubicBezTo>
                    <a:pt x="56412" y="3484333"/>
                    <a:pt x="84478" y="3528139"/>
                    <a:pt x="57623" y="3479800"/>
                  </a:cubicBezTo>
                  <a:cubicBezTo>
                    <a:pt x="41159" y="3450165"/>
                    <a:pt x="35352" y="3448529"/>
                    <a:pt x="25873" y="3416300"/>
                  </a:cubicBezTo>
                  <a:cubicBezTo>
                    <a:pt x="18485" y="3391182"/>
                    <a:pt x="6823" y="3340100"/>
                    <a:pt x="6823" y="3340100"/>
                  </a:cubicBezTo>
                  <a:cubicBezTo>
                    <a:pt x="-1612" y="3255748"/>
                    <a:pt x="-2914" y="3277234"/>
                    <a:pt x="6823" y="3175000"/>
                  </a:cubicBezTo>
                  <a:cubicBezTo>
                    <a:pt x="7846" y="3164256"/>
                    <a:pt x="9760" y="3153489"/>
                    <a:pt x="13173" y="3143250"/>
                  </a:cubicBezTo>
                  <a:cubicBezTo>
                    <a:pt x="16166" y="3134270"/>
                    <a:pt x="21640" y="3126317"/>
                    <a:pt x="25873" y="3117850"/>
                  </a:cubicBezTo>
                  <a:cubicBezTo>
                    <a:pt x="30106" y="3090333"/>
                    <a:pt x="32534" y="3062477"/>
                    <a:pt x="38573" y="3035300"/>
                  </a:cubicBezTo>
                  <a:cubicBezTo>
                    <a:pt x="41046" y="3024173"/>
                    <a:pt x="47668" y="3014364"/>
                    <a:pt x="51273" y="3003550"/>
                  </a:cubicBezTo>
                  <a:cubicBezTo>
                    <a:pt x="56146" y="2988931"/>
                    <a:pt x="59918" y="2973967"/>
                    <a:pt x="63973" y="2959100"/>
                  </a:cubicBezTo>
                  <a:cubicBezTo>
                    <a:pt x="66269" y="2950680"/>
                    <a:pt x="68762" y="2942286"/>
                    <a:pt x="70323" y="2933700"/>
                  </a:cubicBezTo>
                  <a:cubicBezTo>
                    <a:pt x="73000" y="2918974"/>
                    <a:pt x="72817" y="2903712"/>
                    <a:pt x="76673" y="2889250"/>
                  </a:cubicBezTo>
                  <a:cubicBezTo>
                    <a:pt x="81333" y="2871776"/>
                    <a:pt x="90004" y="2855607"/>
                    <a:pt x="95723" y="2838450"/>
                  </a:cubicBezTo>
                  <a:cubicBezTo>
                    <a:pt x="100596" y="2823831"/>
                    <a:pt x="104368" y="2808867"/>
                    <a:pt x="108423" y="2794000"/>
                  </a:cubicBezTo>
                  <a:cubicBezTo>
                    <a:pt x="114118" y="2773120"/>
                    <a:pt x="115999" y="2756356"/>
                    <a:pt x="127473" y="2736850"/>
                  </a:cubicBezTo>
                  <a:cubicBezTo>
                    <a:pt x="142951" y="2710538"/>
                    <a:pt x="156687" y="2682236"/>
                    <a:pt x="178273" y="2660650"/>
                  </a:cubicBezTo>
                  <a:cubicBezTo>
                    <a:pt x="195622" y="2643301"/>
                    <a:pt x="222392" y="2618869"/>
                    <a:pt x="235423" y="2597150"/>
                  </a:cubicBezTo>
                  <a:cubicBezTo>
                    <a:pt x="241288" y="2587376"/>
                    <a:pt x="241586" y="2574738"/>
                    <a:pt x="248123" y="2565400"/>
                  </a:cubicBezTo>
                  <a:cubicBezTo>
                    <a:pt x="256706" y="2553138"/>
                    <a:pt x="271070" y="2545754"/>
                    <a:pt x="279873" y="2533650"/>
                  </a:cubicBezTo>
                  <a:cubicBezTo>
                    <a:pt x="288224" y="2522167"/>
                    <a:pt x="291769" y="2507815"/>
                    <a:pt x="298923" y="2495550"/>
                  </a:cubicBezTo>
                  <a:cubicBezTo>
                    <a:pt x="306614" y="2482366"/>
                    <a:pt x="316470" y="2470538"/>
                    <a:pt x="324323" y="2457450"/>
                  </a:cubicBezTo>
                  <a:cubicBezTo>
                    <a:pt x="329193" y="2449333"/>
                    <a:pt x="332327" y="2440269"/>
                    <a:pt x="337023" y="2432050"/>
                  </a:cubicBezTo>
                  <a:cubicBezTo>
                    <a:pt x="341830" y="2423637"/>
                    <a:pt x="364230" y="2392143"/>
                    <a:pt x="368773" y="2387600"/>
                  </a:cubicBezTo>
                  <a:cubicBezTo>
                    <a:pt x="378357" y="2378016"/>
                    <a:pt x="390939" y="2371784"/>
                    <a:pt x="400523" y="2362200"/>
                  </a:cubicBezTo>
                  <a:cubicBezTo>
                    <a:pt x="464023" y="2298700"/>
                    <a:pt x="398406" y="2347383"/>
                    <a:pt x="470373" y="2292350"/>
                  </a:cubicBezTo>
                  <a:cubicBezTo>
                    <a:pt x="493242" y="2274862"/>
                    <a:pt x="517191" y="2258824"/>
                    <a:pt x="540223" y="2241550"/>
                  </a:cubicBezTo>
                  <a:cubicBezTo>
                    <a:pt x="551066" y="2233418"/>
                    <a:pt x="560944" y="2224028"/>
                    <a:pt x="571973" y="2216150"/>
                  </a:cubicBezTo>
                  <a:cubicBezTo>
                    <a:pt x="586790" y="2205567"/>
                    <a:pt x="602106" y="2195649"/>
                    <a:pt x="616423" y="2184400"/>
                  </a:cubicBezTo>
                  <a:cubicBezTo>
                    <a:pt x="631768" y="2172343"/>
                    <a:pt x="646433" y="2159427"/>
                    <a:pt x="660873" y="2146300"/>
                  </a:cubicBezTo>
                  <a:cubicBezTo>
                    <a:pt x="700988" y="2109832"/>
                    <a:pt x="687002" y="2110045"/>
                    <a:pt x="749773" y="2070100"/>
                  </a:cubicBezTo>
                  <a:cubicBezTo>
                    <a:pt x="773056" y="2055283"/>
                    <a:pt x="797838" y="2042594"/>
                    <a:pt x="819623" y="2025650"/>
                  </a:cubicBezTo>
                  <a:cubicBezTo>
                    <a:pt x="887340" y="1972981"/>
                    <a:pt x="853878" y="1988832"/>
                    <a:pt x="914873" y="1968500"/>
                  </a:cubicBezTo>
                  <a:cubicBezTo>
                    <a:pt x="921223" y="1962150"/>
                    <a:pt x="926126" y="1953905"/>
                    <a:pt x="933923" y="1949450"/>
                  </a:cubicBezTo>
                  <a:cubicBezTo>
                    <a:pt x="941500" y="1945120"/>
                    <a:pt x="950932" y="1945498"/>
                    <a:pt x="959323" y="1943100"/>
                  </a:cubicBezTo>
                  <a:cubicBezTo>
                    <a:pt x="965759" y="1941261"/>
                    <a:pt x="972386" y="1939743"/>
                    <a:pt x="978373" y="1936750"/>
                  </a:cubicBezTo>
                  <a:cubicBezTo>
                    <a:pt x="1034000" y="1908936"/>
                    <a:pt x="984557" y="1921961"/>
                    <a:pt x="1048223" y="1911350"/>
                  </a:cubicBezTo>
                  <a:cubicBezTo>
                    <a:pt x="1079791" y="1898723"/>
                    <a:pt x="1154676" y="1869068"/>
                    <a:pt x="1168873" y="1860550"/>
                  </a:cubicBezTo>
                  <a:cubicBezTo>
                    <a:pt x="1199880" y="1841946"/>
                    <a:pt x="1226643" y="1823596"/>
                    <a:pt x="1264123" y="1816100"/>
                  </a:cubicBezTo>
                  <a:lnTo>
                    <a:pt x="1295873" y="1809750"/>
                  </a:lnTo>
                  <a:cubicBezTo>
                    <a:pt x="1314955" y="1805661"/>
                    <a:pt x="1333887" y="1800877"/>
                    <a:pt x="1353023" y="1797050"/>
                  </a:cubicBezTo>
                  <a:cubicBezTo>
                    <a:pt x="1376228" y="1792409"/>
                    <a:pt x="1399915" y="1790090"/>
                    <a:pt x="1422873" y="1784350"/>
                  </a:cubicBezTo>
                  <a:cubicBezTo>
                    <a:pt x="1442354" y="1779480"/>
                    <a:pt x="1460621" y="1770474"/>
                    <a:pt x="1480023" y="1765300"/>
                  </a:cubicBezTo>
                  <a:cubicBezTo>
                    <a:pt x="1492463" y="1761983"/>
                    <a:pt x="1505632" y="1762073"/>
                    <a:pt x="1518123" y="1758950"/>
                  </a:cubicBezTo>
                  <a:cubicBezTo>
                    <a:pt x="1531110" y="1755703"/>
                    <a:pt x="1543351" y="1749928"/>
                    <a:pt x="1556223" y="1746250"/>
                  </a:cubicBezTo>
                  <a:cubicBezTo>
                    <a:pt x="1573006" y="1741455"/>
                    <a:pt x="1590278" y="1738475"/>
                    <a:pt x="1607023" y="1733550"/>
                  </a:cubicBezTo>
                  <a:cubicBezTo>
                    <a:pt x="1626288" y="1727884"/>
                    <a:pt x="1645431" y="1721708"/>
                    <a:pt x="1664173" y="1714500"/>
                  </a:cubicBezTo>
                  <a:cubicBezTo>
                    <a:pt x="1700494" y="1700531"/>
                    <a:pt x="1734706" y="1680741"/>
                    <a:pt x="1772123" y="1670050"/>
                  </a:cubicBezTo>
                  <a:lnTo>
                    <a:pt x="1816573" y="1657350"/>
                  </a:lnTo>
                  <a:cubicBezTo>
                    <a:pt x="1892208" y="1600624"/>
                    <a:pt x="1796038" y="1667617"/>
                    <a:pt x="1867373" y="1631950"/>
                  </a:cubicBezTo>
                  <a:cubicBezTo>
                    <a:pt x="1942976" y="1594149"/>
                    <a:pt x="1873374" y="1614575"/>
                    <a:pt x="1930873" y="1600200"/>
                  </a:cubicBezTo>
                  <a:cubicBezTo>
                    <a:pt x="1952040" y="1587500"/>
                    <a:pt x="1972295" y="1573139"/>
                    <a:pt x="1994373" y="1562100"/>
                  </a:cubicBezTo>
                  <a:cubicBezTo>
                    <a:pt x="2002840" y="1557867"/>
                    <a:pt x="2011746" y="1554417"/>
                    <a:pt x="2019773" y="1549400"/>
                  </a:cubicBezTo>
                  <a:cubicBezTo>
                    <a:pt x="2028748" y="1543791"/>
                    <a:pt x="2036561" y="1536501"/>
                    <a:pt x="2045173" y="1530350"/>
                  </a:cubicBezTo>
                  <a:cubicBezTo>
                    <a:pt x="2051383" y="1525914"/>
                    <a:pt x="2058051" y="1522139"/>
                    <a:pt x="2064223" y="1517650"/>
                  </a:cubicBezTo>
                  <a:cubicBezTo>
                    <a:pt x="2081341" y="1505200"/>
                    <a:pt x="2097411" y="1491291"/>
                    <a:pt x="2115023" y="1479550"/>
                  </a:cubicBezTo>
                  <a:cubicBezTo>
                    <a:pt x="2121373" y="1475317"/>
                    <a:pt x="2128210" y="1471736"/>
                    <a:pt x="2134073" y="1466850"/>
                  </a:cubicBezTo>
                  <a:cubicBezTo>
                    <a:pt x="2140972" y="1461101"/>
                    <a:pt x="2144741" y="1451024"/>
                    <a:pt x="2153123" y="1447800"/>
                  </a:cubicBezTo>
                  <a:cubicBezTo>
                    <a:pt x="2194879" y="1431740"/>
                    <a:pt x="2290407" y="1430174"/>
                    <a:pt x="2324573" y="1428750"/>
                  </a:cubicBezTo>
                  <a:lnTo>
                    <a:pt x="2521423" y="1422400"/>
                  </a:lnTo>
                  <a:cubicBezTo>
                    <a:pt x="2529890" y="1420283"/>
                    <a:pt x="2538801" y="1419488"/>
                    <a:pt x="2546823" y="1416050"/>
                  </a:cubicBezTo>
                  <a:cubicBezTo>
                    <a:pt x="2608217" y="1389738"/>
                    <a:pt x="2518351" y="1415230"/>
                    <a:pt x="2591273" y="1397000"/>
                  </a:cubicBezTo>
                  <a:cubicBezTo>
                    <a:pt x="2614061" y="1383327"/>
                    <a:pt x="2650633" y="1360280"/>
                    <a:pt x="2673823" y="1352550"/>
                  </a:cubicBezTo>
                  <a:cubicBezTo>
                    <a:pt x="2680173" y="1350433"/>
                    <a:pt x="2686721" y="1348837"/>
                    <a:pt x="2692873" y="1346200"/>
                  </a:cubicBezTo>
                  <a:cubicBezTo>
                    <a:pt x="2730201" y="1330202"/>
                    <a:pt x="2706398" y="1333613"/>
                    <a:pt x="2750023" y="1327150"/>
                  </a:cubicBezTo>
                  <a:cubicBezTo>
                    <a:pt x="2796513" y="1320263"/>
                    <a:pt x="2889723" y="1308100"/>
                    <a:pt x="2889723" y="1308100"/>
                  </a:cubicBezTo>
                  <a:cubicBezTo>
                    <a:pt x="2902423" y="1303867"/>
                    <a:pt x="2915001" y="1299247"/>
                    <a:pt x="2927823" y="1295400"/>
                  </a:cubicBezTo>
                  <a:cubicBezTo>
                    <a:pt x="2936182" y="1292892"/>
                    <a:pt x="2945167" y="1292407"/>
                    <a:pt x="2953223" y="1289050"/>
                  </a:cubicBezTo>
                  <a:cubicBezTo>
                    <a:pt x="2970699" y="1281768"/>
                    <a:pt x="2985459" y="1267363"/>
                    <a:pt x="3004023" y="1263650"/>
                  </a:cubicBezTo>
                  <a:cubicBezTo>
                    <a:pt x="3040724" y="1256310"/>
                    <a:pt x="3062513" y="1253956"/>
                    <a:pt x="3099273" y="1231900"/>
                  </a:cubicBezTo>
                  <a:cubicBezTo>
                    <a:pt x="3187584" y="1178914"/>
                    <a:pt x="3076354" y="1243359"/>
                    <a:pt x="3162773" y="1200150"/>
                  </a:cubicBezTo>
                  <a:cubicBezTo>
                    <a:pt x="3169599" y="1196737"/>
                    <a:pt x="3174808" y="1190456"/>
                    <a:pt x="3181823" y="1187450"/>
                  </a:cubicBezTo>
                  <a:cubicBezTo>
                    <a:pt x="3189845" y="1184012"/>
                    <a:pt x="3199167" y="1184457"/>
                    <a:pt x="3207223" y="1181100"/>
                  </a:cubicBezTo>
                  <a:cubicBezTo>
                    <a:pt x="3224699" y="1173818"/>
                    <a:pt x="3240445" y="1162731"/>
                    <a:pt x="3258023" y="1155700"/>
                  </a:cubicBezTo>
                  <a:cubicBezTo>
                    <a:pt x="3268606" y="1151467"/>
                    <a:pt x="3279061" y="1146895"/>
                    <a:pt x="3289773" y="1143000"/>
                  </a:cubicBezTo>
                  <a:cubicBezTo>
                    <a:pt x="3302354" y="1138425"/>
                    <a:pt x="3315378" y="1135106"/>
                    <a:pt x="3327873" y="1130300"/>
                  </a:cubicBezTo>
                  <a:cubicBezTo>
                    <a:pt x="3342919" y="1124513"/>
                    <a:pt x="3357687" y="1118005"/>
                    <a:pt x="3372323" y="1111250"/>
                  </a:cubicBezTo>
                  <a:cubicBezTo>
                    <a:pt x="3385215" y="1105300"/>
                    <a:pt x="3397497" y="1098076"/>
                    <a:pt x="3410423" y="1092200"/>
                  </a:cubicBezTo>
                  <a:cubicBezTo>
                    <a:pt x="3420800" y="1087483"/>
                    <a:pt x="3431978" y="1084598"/>
                    <a:pt x="3442173" y="1079500"/>
                  </a:cubicBezTo>
                  <a:cubicBezTo>
                    <a:pt x="3453212" y="1073980"/>
                    <a:pt x="3462530" y="1065197"/>
                    <a:pt x="3473923" y="1060450"/>
                  </a:cubicBezTo>
                  <a:cubicBezTo>
                    <a:pt x="3488147" y="1054523"/>
                    <a:pt x="3503842" y="1052879"/>
                    <a:pt x="3518373" y="1047750"/>
                  </a:cubicBezTo>
                  <a:cubicBezTo>
                    <a:pt x="3539871" y="1040163"/>
                    <a:pt x="3581873" y="1022350"/>
                    <a:pt x="3581873" y="1022350"/>
                  </a:cubicBezTo>
                  <a:cubicBezTo>
                    <a:pt x="3635550" y="968673"/>
                    <a:pt x="3559672" y="1037506"/>
                    <a:pt x="3632673" y="996950"/>
                  </a:cubicBezTo>
                  <a:cubicBezTo>
                    <a:pt x="3643140" y="991135"/>
                    <a:pt x="3648264" y="978416"/>
                    <a:pt x="3658073" y="971550"/>
                  </a:cubicBezTo>
                  <a:cubicBezTo>
                    <a:pt x="3669705" y="963407"/>
                    <a:pt x="3684690" y="960851"/>
                    <a:pt x="3696173" y="952500"/>
                  </a:cubicBezTo>
                  <a:cubicBezTo>
                    <a:pt x="3708277" y="943697"/>
                    <a:pt x="3716848" y="930818"/>
                    <a:pt x="3727923" y="920750"/>
                  </a:cubicBezTo>
                  <a:cubicBezTo>
                    <a:pt x="3763842" y="888096"/>
                    <a:pt x="3760554" y="892281"/>
                    <a:pt x="3797773" y="869950"/>
                  </a:cubicBezTo>
                  <a:cubicBezTo>
                    <a:pt x="3841446" y="811719"/>
                    <a:pt x="3789609" y="878340"/>
                    <a:pt x="3842223" y="819150"/>
                  </a:cubicBezTo>
                  <a:cubicBezTo>
                    <a:pt x="3851227" y="809020"/>
                    <a:pt x="3858375" y="797308"/>
                    <a:pt x="3867623" y="787400"/>
                  </a:cubicBezTo>
                  <a:cubicBezTo>
                    <a:pt x="3888048" y="765516"/>
                    <a:pt x="3917736" y="750674"/>
                    <a:pt x="3931123" y="723900"/>
                  </a:cubicBezTo>
                  <a:cubicBezTo>
                    <a:pt x="3943641" y="698865"/>
                    <a:pt x="3943639" y="695082"/>
                    <a:pt x="3962873" y="673100"/>
                  </a:cubicBezTo>
                  <a:cubicBezTo>
                    <a:pt x="3995059" y="636316"/>
                    <a:pt x="3981705" y="660726"/>
                    <a:pt x="4007323" y="622300"/>
                  </a:cubicBezTo>
                  <a:cubicBezTo>
                    <a:pt x="4014169" y="612031"/>
                    <a:pt x="4018663" y="600188"/>
                    <a:pt x="4026373" y="590550"/>
                  </a:cubicBezTo>
                  <a:cubicBezTo>
                    <a:pt x="4035723" y="578863"/>
                    <a:pt x="4048111" y="569925"/>
                    <a:pt x="4058123" y="558800"/>
                  </a:cubicBezTo>
                  <a:cubicBezTo>
                    <a:pt x="4067190" y="548726"/>
                    <a:pt x="4074519" y="537180"/>
                    <a:pt x="4083523" y="527050"/>
                  </a:cubicBezTo>
                  <a:cubicBezTo>
                    <a:pt x="4091478" y="518101"/>
                    <a:pt x="4101131" y="510741"/>
                    <a:pt x="4108923" y="501650"/>
                  </a:cubicBezTo>
                  <a:cubicBezTo>
                    <a:pt x="4188210" y="409148"/>
                    <a:pt x="4134015" y="470323"/>
                    <a:pt x="4185123" y="400050"/>
                  </a:cubicBezTo>
                  <a:cubicBezTo>
                    <a:pt x="4218328" y="354394"/>
                    <a:pt x="4204954" y="381815"/>
                    <a:pt x="4235923" y="330200"/>
                  </a:cubicBezTo>
                  <a:cubicBezTo>
                    <a:pt x="4240793" y="322083"/>
                    <a:pt x="4243606" y="312827"/>
                    <a:pt x="4248623" y="304800"/>
                  </a:cubicBezTo>
                  <a:cubicBezTo>
                    <a:pt x="4273486" y="265020"/>
                    <a:pt x="4262821" y="294955"/>
                    <a:pt x="4280373" y="254000"/>
                  </a:cubicBezTo>
                  <a:cubicBezTo>
                    <a:pt x="4283010" y="247848"/>
                    <a:pt x="4284086" y="241102"/>
                    <a:pt x="4286723" y="234950"/>
                  </a:cubicBezTo>
                  <a:cubicBezTo>
                    <a:pt x="4290452" y="226249"/>
                    <a:pt x="4295578" y="218200"/>
                    <a:pt x="4299423" y="209550"/>
                  </a:cubicBezTo>
                  <a:cubicBezTo>
                    <a:pt x="4328039" y="145163"/>
                    <a:pt x="4300867" y="179627"/>
                    <a:pt x="4362923" y="76200"/>
                  </a:cubicBezTo>
                  <a:cubicBezTo>
                    <a:pt x="4369273" y="65617"/>
                    <a:pt x="4375432" y="54916"/>
                    <a:pt x="4381973" y="44450"/>
                  </a:cubicBezTo>
                  <a:cubicBezTo>
                    <a:pt x="4386018" y="37978"/>
                    <a:pt x="4388810" y="30286"/>
                    <a:pt x="4394673" y="25400"/>
                  </a:cubicBezTo>
                  <a:cubicBezTo>
                    <a:pt x="4401945" y="19340"/>
                    <a:pt x="4410941" y="15191"/>
                    <a:pt x="4420073" y="12700"/>
                  </a:cubicBezTo>
                  <a:cubicBezTo>
                    <a:pt x="4453127" y="3685"/>
                    <a:pt x="4574942" y="216"/>
                    <a:pt x="4578823" y="0"/>
                  </a:cubicBezTo>
                  <a:cubicBezTo>
                    <a:pt x="4614806" y="2117"/>
                    <a:pt x="4651485" y="-1002"/>
                    <a:pt x="4686773" y="6350"/>
                  </a:cubicBezTo>
                  <a:cubicBezTo>
                    <a:pt x="4687439" y="6489"/>
                    <a:pt x="4739568" y="35275"/>
                    <a:pt x="4750273" y="44450"/>
                  </a:cubicBezTo>
                  <a:cubicBezTo>
                    <a:pt x="4759364" y="52242"/>
                    <a:pt x="4766532" y="62116"/>
                    <a:pt x="4775673" y="69850"/>
                  </a:cubicBezTo>
                  <a:cubicBezTo>
                    <a:pt x="4794096" y="85439"/>
                    <a:pt x="4811237" y="103507"/>
                    <a:pt x="4832823" y="114300"/>
                  </a:cubicBezTo>
                  <a:cubicBezTo>
                    <a:pt x="4841290" y="118533"/>
                    <a:pt x="4850897" y="121006"/>
                    <a:pt x="4858223" y="127000"/>
                  </a:cubicBezTo>
                  <a:cubicBezTo>
                    <a:pt x="4874440" y="140269"/>
                    <a:pt x="4885910" y="158878"/>
                    <a:pt x="4902673" y="171450"/>
                  </a:cubicBezTo>
                  <a:cubicBezTo>
                    <a:pt x="4911140" y="177800"/>
                    <a:pt x="4920895" y="182723"/>
                    <a:pt x="4928073" y="190500"/>
                  </a:cubicBezTo>
                  <a:cubicBezTo>
                    <a:pt x="4946459" y="210418"/>
                    <a:pt x="4957706" y="237067"/>
                    <a:pt x="4978873" y="254000"/>
                  </a:cubicBezTo>
                  <a:cubicBezTo>
                    <a:pt x="5002159" y="272628"/>
                    <a:pt x="5030842" y="293658"/>
                    <a:pt x="5048723" y="317500"/>
                  </a:cubicBezTo>
                  <a:lnTo>
                    <a:pt x="5067773" y="342900"/>
                  </a:lnTo>
                  <a:cubicBezTo>
                    <a:pt x="5090201" y="455042"/>
                    <a:pt x="5055495" y="291530"/>
                    <a:pt x="5086823" y="406400"/>
                  </a:cubicBezTo>
                  <a:cubicBezTo>
                    <a:pt x="5090211" y="418822"/>
                    <a:pt x="5091056" y="431800"/>
                    <a:pt x="5093173" y="444500"/>
                  </a:cubicBezTo>
                  <a:cubicBezTo>
                    <a:pt x="5088940" y="512233"/>
                    <a:pt x="5093531" y="581103"/>
                    <a:pt x="5080473" y="647700"/>
                  </a:cubicBezTo>
                  <a:cubicBezTo>
                    <a:pt x="5072077" y="690521"/>
                    <a:pt x="5046548" y="728109"/>
                    <a:pt x="5029673" y="768350"/>
                  </a:cubicBezTo>
                  <a:cubicBezTo>
                    <a:pt x="5019032" y="793726"/>
                    <a:pt x="5006625" y="818445"/>
                    <a:pt x="4997923" y="844550"/>
                  </a:cubicBezTo>
                  <a:cubicBezTo>
                    <a:pt x="4992076" y="862090"/>
                    <a:pt x="4964853" y="946892"/>
                    <a:pt x="4953473" y="971550"/>
                  </a:cubicBezTo>
                  <a:cubicBezTo>
                    <a:pt x="4948301" y="982756"/>
                    <a:pt x="4939530" y="992064"/>
                    <a:pt x="4934423" y="1003300"/>
                  </a:cubicBezTo>
                  <a:cubicBezTo>
                    <a:pt x="4928883" y="1015487"/>
                    <a:pt x="4926298" y="1028819"/>
                    <a:pt x="4921723" y="1041400"/>
                  </a:cubicBezTo>
                  <a:cubicBezTo>
                    <a:pt x="4917828" y="1052112"/>
                    <a:pt x="4911960" y="1062136"/>
                    <a:pt x="4909023" y="1073150"/>
                  </a:cubicBezTo>
                  <a:cubicBezTo>
                    <a:pt x="4897225" y="1117393"/>
                    <a:pt x="4900502" y="1126954"/>
                    <a:pt x="4889973" y="1162050"/>
                  </a:cubicBezTo>
                  <a:cubicBezTo>
                    <a:pt x="4886126" y="1174872"/>
                    <a:pt x="4880795" y="1187235"/>
                    <a:pt x="4877273" y="1200150"/>
                  </a:cubicBezTo>
                  <a:cubicBezTo>
                    <a:pt x="4874433" y="1210563"/>
                    <a:pt x="4873541" y="1221429"/>
                    <a:pt x="4870923" y="1231900"/>
                  </a:cubicBezTo>
                  <a:cubicBezTo>
                    <a:pt x="4858721" y="1280708"/>
                    <a:pt x="4859468" y="1269128"/>
                    <a:pt x="4845523" y="1314450"/>
                  </a:cubicBezTo>
                  <a:cubicBezTo>
                    <a:pt x="4837171" y="1341593"/>
                    <a:pt x="4830723" y="1370499"/>
                    <a:pt x="4820123" y="1397000"/>
                  </a:cubicBezTo>
                  <a:cubicBezTo>
                    <a:pt x="4816607" y="1405789"/>
                    <a:pt x="4810658" y="1413504"/>
                    <a:pt x="4807423" y="1422400"/>
                  </a:cubicBezTo>
                  <a:cubicBezTo>
                    <a:pt x="4802157" y="1436882"/>
                    <a:pt x="4800446" y="1452543"/>
                    <a:pt x="4794723" y="1466850"/>
                  </a:cubicBezTo>
                  <a:cubicBezTo>
                    <a:pt x="4787692" y="1484428"/>
                    <a:pt x="4776119" y="1499980"/>
                    <a:pt x="4769323" y="1517650"/>
                  </a:cubicBezTo>
                  <a:cubicBezTo>
                    <a:pt x="4758740" y="1545167"/>
                    <a:pt x="4746896" y="1572231"/>
                    <a:pt x="4737573" y="1600200"/>
                  </a:cubicBezTo>
                  <a:cubicBezTo>
                    <a:pt x="4735456" y="1606550"/>
                    <a:pt x="4734544" y="1613438"/>
                    <a:pt x="4731223" y="1619250"/>
                  </a:cubicBezTo>
                  <a:cubicBezTo>
                    <a:pt x="4725972" y="1628439"/>
                    <a:pt x="4719657" y="1637166"/>
                    <a:pt x="4712173" y="1644650"/>
                  </a:cubicBezTo>
                  <a:cubicBezTo>
                    <a:pt x="4704689" y="1652134"/>
                    <a:pt x="4695240" y="1657350"/>
                    <a:pt x="4686773" y="1663700"/>
                  </a:cubicBezTo>
                  <a:cubicBezTo>
                    <a:pt x="4684656" y="1670050"/>
                    <a:pt x="4684314" y="1677303"/>
                    <a:pt x="4680423" y="1682750"/>
                  </a:cubicBezTo>
                  <a:cubicBezTo>
                    <a:pt x="4663959" y="1705800"/>
                    <a:pt x="4650089" y="1709658"/>
                    <a:pt x="4629623" y="1727200"/>
                  </a:cubicBezTo>
                  <a:cubicBezTo>
                    <a:pt x="4622805" y="1733044"/>
                    <a:pt x="4618605" y="1742234"/>
                    <a:pt x="4610573" y="1746250"/>
                  </a:cubicBezTo>
                  <a:cubicBezTo>
                    <a:pt x="4600920" y="1751077"/>
                    <a:pt x="4589406" y="1750483"/>
                    <a:pt x="4578823" y="1752600"/>
                  </a:cubicBezTo>
                  <a:cubicBezTo>
                    <a:pt x="4561890" y="1746250"/>
                    <a:pt x="4543531" y="1742855"/>
                    <a:pt x="4528023" y="1733550"/>
                  </a:cubicBezTo>
                  <a:cubicBezTo>
                    <a:pt x="4521479" y="1729623"/>
                    <a:pt x="4520290" y="1720294"/>
                    <a:pt x="4515323" y="1714500"/>
                  </a:cubicBezTo>
                  <a:cubicBezTo>
                    <a:pt x="4507531" y="1705409"/>
                    <a:pt x="4497274" y="1698551"/>
                    <a:pt x="4489923" y="1689100"/>
                  </a:cubicBezTo>
                  <a:cubicBezTo>
                    <a:pt x="4482346" y="1679358"/>
                    <a:pt x="4477951" y="1667461"/>
                    <a:pt x="4470873" y="1657350"/>
                  </a:cubicBezTo>
                  <a:cubicBezTo>
                    <a:pt x="4463101" y="1646247"/>
                    <a:pt x="4453940" y="1636183"/>
                    <a:pt x="4445473" y="1625600"/>
                  </a:cubicBezTo>
                  <a:cubicBezTo>
                    <a:pt x="4434640" y="1582270"/>
                    <a:pt x="4445398" y="1617493"/>
                    <a:pt x="4426423" y="1574800"/>
                  </a:cubicBezTo>
                  <a:cubicBezTo>
                    <a:pt x="4421794" y="1564384"/>
                    <a:pt x="4420046" y="1552534"/>
                    <a:pt x="4413723" y="1543050"/>
                  </a:cubicBezTo>
                  <a:cubicBezTo>
                    <a:pt x="4407081" y="1533087"/>
                    <a:pt x="4397334" y="1525535"/>
                    <a:pt x="4388323" y="1517650"/>
                  </a:cubicBezTo>
                  <a:cubicBezTo>
                    <a:pt x="4380358" y="1510681"/>
                    <a:pt x="4371898" y="1504209"/>
                    <a:pt x="4362923" y="1498600"/>
                  </a:cubicBezTo>
                  <a:cubicBezTo>
                    <a:pt x="4345405" y="1487651"/>
                    <a:pt x="4318423" y="1477950"/>
                    <a:pt x="4299423" y="1473200"/>
                  </a:cubicBezTo>
                  <a:cubicBezTo>
                    <a:pt x="4286932" y="1470077"/>
                    <a:pt x="4274023" y="1468967"/>
                    <a:pt x="4261323" y="1466850"/>
                  </a:cubicBezTo>
                  <a:cubicBezTo>
                    <a:pt x="4155490" y="1468967"/>
                    <a:pt x="4049526" y="1467537"/>
                    <a:pt x="3943823" y="1473200"/>
                  </a:cubicBezTo>
                  <a:cubicBezTo>
                    <a:pt x="3938248" y="1473499"/>
                    <a:pt x="3881251" y="1494557"/>
                    <a:pt x="3873973" y="1498600"/>
                  </a:cubicBezTo>
                  <a:cubicBezTo>
                    <a:pt x="3864722" y="1503740"/>
                    <a:pt x="3858039" y="1512917"/>
                    <a:pt x="3848573" y="1517650"/>
                  </a:cubicBezTo>
                  <a:cubicBezTo>
                    <a:pt x="3840767" y="1521553"/>
                    <a:pt x="3831640" y="1521883"/>
                    <a:pt x="3823173" y="1524000"/>
                  </a:cubicBezTo>
                  <a:cubicBezTo>
                    <a:pt x="3812590" y="1532467"/>
                    <a:pt x="3801553" y="1540396"/>
                    <a:pt x="3791423" y="1549400"/>
                  </a:cubicBezTo>
                  <a:cubicBezTo>
                    <a:pt x="3782474" y="1557355"/>
                    <a:pt x="3775602" y="1567616"/>
                    <a:pt x="3766023" y="1574800"/>
                  </a:cubicBezTo>
                  <a:cubicBezTo>
                    <a:pt x="3746244" y="1589634"/>
                    <a:pt x="3724721" y="1589955"/>
                    <a:pt x="3702523" y="1600200"/>
                  </a:cubicBezTo>
                  <a:cubicBezTo>
                    <a:pt x="3687029" y="1607351"/>
                    <a:pt x="3673337" y="1617968"/>
                    <a:pt x="3658073" y="1625600"/>
                  </a:cubicBezTo>
                  <a:cubicBezTo>
                    <a:pt x="3643655" y="1632809"/>
                    <a:pt x="3627619" y="1636652"/>
                    <a:pt x="3613623" y="1644650"/>
                  </a:cubicBezTo>
                  <a:cubicBezTo>
                    <a:pt x="3597814" y="1653684"/>
                    <a:pt x="3584680" y="1666857"/>
                    <a:pt x="3569173" y="1676400"/>
                  </a:cubicBezTo>
                  <a:cubicBezTo>
                    <a:pt x="3544375" y="1691660"/>
                    <a:pt x="3532069" y="1691445"/>
                    <a:pt x="3512023" y="1708150"/>
                  </a:cubicBezTo>
                  <a:cubicBezTo>
                    <a:pt x="3505124" y="1713899"/>
                    <a:pt x="3500445" y="1722219"/>
                    <a:pt x="3492973" y="1727200"/>
                  </a:cubicBezTo>
                  <a:cubicBezTo>
                    <a:pt x="3423987" y="1773191"/>
                    <a:pt x="3480081" y="1730471"/>
                    <a:pt x="3435823" y="1752600"/>
                  </a:cubicBezTo>
                  <a:cubicBezTo>
                    <a:pt x="3428997" y="1756013"/>
                    <a:pt x="3422732" y="1760532"/>
                    <a:pt x="3416773" y="1765300"/>
                  </a:cubicBezTo>
                  <a:cubicBezTo>
                    <a:pt x="3390955" y="1785955"/>
                    <a:pt x="3369280" y="1812396"/>
                    <a:pt x="3340573" y="1828800"/>
                  </a:cubicBezTo>
                  <a:cubicBezTo>
                    <a:pt x="3215347" y="1900358"/>
                    <a:pt x="3373390" y="1814736"/>
                    <a:pt x="3251673" y="1866900"/>
                  </a:cubicBezTo>
                  <a:cubicBezTo>
                    <a:pt x="3221221" y="1879951"/>
                    <a:pt x="3190340" y="1892972"/>
                    <a:pt x="3162773" y="1911350"/>
                  </a:cubicBezTo>
                  <a:cubicBezTo>
                    <a:pt x="3150073" y="1919817"/>
                    <a:pt x="3138532" y="1930354"/>
                    <a:pt x="3124673" y="1936750"/>
                  </a:cubicBezTo>
                  <a:cubicBezTo>
                    <a:pt x="3110682" y="1943208"/>
                    <a:pt x="3095040" y="1945217"/>
                    <a:pt x="3080223" y="1949450"/>
                  </a:cubicBezTo>
                  <a:cubicBezTo>
                    <a:pt x="3004274" y="2025399"/>
                    <a:pt x="3120065" y="1914063"/>
                    <a:pt x="3010373" y="2000250"/>
                  </a:cubicBezTo>
                  <a:cubicBezTo>
                    <a:pt x="2993897" y="2013196"/>
                    <a:pt x="2982020" y="2031286"/>
                    <a:pt x="2965923" y="2044700"/>
                  </a:cubicBezTo>
                  <a:cubicBezTo>
                    <a:pt x="2956441" y="2052601"/>
                    <a:pt x="2943915" y="2056173"/>
                    <a:pt x="2934173" y="2063750"/>
                  </a:cubicBezTo>
                  <a:cubicBezTo>
                    <a:pt x="2924722" y="2071101"/>
                    <a:pt x="2917722" y="2081195"/>
                    <a:pt x="2908773" y="2089150"/>
                  </a:cubicBezTo>
                  <a:cubicBezTo>
                    <a:pt x="2898643" y="2098154"/>
                    <a:pt x="2886090" y="2104476"/>
                    <a:pt x="2877023" y="2114550"/>
                  </a:cubicBezTo>
                  <a:cubicBezTo>
                    <a:pt x="2866812" y="2125895"/>
                    <a:pt x="2861834" y="2141305"/>
                    <a:pt x="2851623" y="2152650"/>
                  </a:cubicBezTo>
                  <a:cubicBezTo>
                    <a:pt x="2842556" y="2162724"/>
                    <a:pt x="2829457" y="2168466"/>
                    <a:pt x="2819873" y="2178050"/>
                  </a:cubicBezTo>
                  <a:cubicBezTo>
                    <a:pt x="2812389" y="2185534"/>
                    <a:pt x="2807974" y="2195648"/>
                    <a:pt x="2800823" y="2203450"/>
                  </a:cubicBezTo>
                  <a:cubicBezTo>
                    <a:pt x="2784641" y="2221103"/>
                    <a:pt x="2760733" y="2232831"/>
                    <a:pt x="2750023" y="2254250"/>
                  </a:cubicBezTo>
                  <a:lnTo>
                    <a:pt x="2724623" y="2305050"/>
                  </a:lnTo>
                  <a:cubicBezTo>
                    <a:pt x="2720390" y="2313517"/>
                    <a:pt x="2717603" y="2322877"/>
                    <a:pt x="2711923" y="2330450"/>
                  </a:cubicBezTo>
                  <a:lnTo>
                    <a:pt x="2692873" y="2355850"/>
                  </a:lnTo>
                  <a:cubicBezTo>
                    <a:pt x="2679283" y="2396620"/>
                    <a:pt x="2690236" y="2369331"/>
                    <a:pt x="2648423" y="2432050"/>
                  </a:cubicBezTo>
                  <a:cubicBezTo>
                    <a:pt x="2644190" y="2438400"/>
                    <a:pt x="2641828" y="2446521"/>
                    <a:pt x="2635723" y="2451100"/>
                  </a:cubicBezTo>
                  <a:cubicBezTo>
                    <a:pt x="2627256" y="2457450"/>
                    <a:pt x="2618125" y="2462999"/>
                    <a:pt x="2610323" y="2470150"/>
                  </a:cubicBezTo>
                  <a:cubicBezTo>
                    <a:pt x="2592670" y="2486332"/>
                    <a:pt x="2574854" y="2502553"/>
                    <a:pt x="2559523" y="2520950"/>
                  </a:cubicBezTo>
                  <a:cubicBezTo>
                    <a:pt x="2548940" y="2533650"/>
                    <a:pt x="2540473" y="2548467"/>
                    <a:pt x="2527773" y="2559050"/>
                  </a:cubicBezTo>
                  <a:cubicBezTo>
                    <a:pt x="2514663" y="2569975"/>
                    <a:pt x="2497720" y="2575288"/>
                    <a:pt x="2483323" y="2584450"/>
                  </a:cubicBezTo>
                  <a:cubicBezTo>
                    <a:pt x="2474394" y="2590132"/>
                    <a:pt x="2465407" y="2596016"/>
                    <a:pt x="2457923" y="2603500"/>
                  </a:cubicBezTo>
                  <a:cubicBezTo>
                    <a:pt x="2452527" y="2608896"/>
                    <a:pt x="2451182" y="2617782"/>
                    <a:pt x="2445223" y="2622550"/>
                  </a:cubicBezTo>
                  <a:cubicBezTo>
                    <a:pt x="2439996" y="2626731"/>
                    <a:pt x="2432523" y="2626783"/>
                    <a:pt x="2426173" y="2628900"/>
                  </a:cubicBezTo>
                  <a:cubicBezTo>
                    <a:pt x="2419823" y="2635250"/>
                    <a:pt x="2414307" y="2642562"/>
                    <a:pt x="2407123" y="2647950"/>
                  </a:cubicBezTo>
                  <a:cubicBezTo>
                    <a:pt x="2384436" y="2664965"/>
                    <a:pt x="2373236" y="2666776"/>
                    <a:pt x="2349973" y="2679700"/>
                  </a:cubicBezTo>
                  <a:cubicBezTo>
                    <a:pt x="2339184" y="2685694"/>
                    <a:pt x="2329262" y="2693230"/>
                    <a:pt x="2318223" y="2698750"/>
                  </a:cubicBezTo>
                  <a:cubicBezTo>
                    <a:pt x="2299577" y="2708073"/>
                    <a:pt x="2279719" y="2714827"/>
                    <a:pt x="2261073" y="2724150"/>
                  </a:cubicBezTo>
                  <a:cubicBezTo>
                    <a:pt x="2245809" y="2731782"/>
                    <a:pt x="2232257" y="2742710"/>
                    <a:pt x="2216623" y="2749550"/>
                  </a:cubicBezTo>
                  <a:cubicBezTo>
                    <a:pt x="2198226" y="2757599"/>
                    <a:pt x="2178523" y="2762250"/>
                    <a:pt x="2159473" y="2768600"/>
                  </a:cubicBezTo>
                  <a:cubicBezTo>
                    <a:pt x="2153123" y="2770717"/>
                    <a:pt x="2146987" y="2773637"/>
                    <a:pt x="2140423" y="2774950"/>
                  </a:cubicBezTo>
                  <a:cubicBezTo>
                    <a:pt x="2129840" y="2777067"/>
                    <a:pt x="2119086" y="2778460"/>
                    <a:pt x="2108673" y="2781300"/>
                  </a:cubicBezTo>
                  <a:cubicBezTo>
                    <a:pt x="2037675" y="2800663"/>
                    <a:pt x="2104486" y="2788262"/>
                    <a:pt x="2026123" y="2806700"/>
                  </a:cubicBezTo>
                  <a:cubicBezTo>
                    <a:pt x="2005111" y="2811644"/>
                    <a:pt x="1983498" y="2813907"/>
                    <a:pt x="1962623" y="2819400"/>
                  </a:cubicBezTo>
                  <a:cubicBezTo>
                    <a:pt x="1943204" y="2824510"/>
                    <a:pt x="1924639" y="2832460"/>
                    <a:pt x="1905473" y="2838450"/>
                  </a:cubicBezTo>
                  <a:cubicBezTo>
                    <a:pt x="1889125" y="2843559"/>
                    <a:pt x="1840046" y="2856067"/>
                    <a:pt x="1822923" y="2863850"/>
                  </a:cubicBezTo>
                  <a:cubicBezTo>
                    <a:pt x="1811687" y="2868957"/>
                    <a:pt x="1802008" y="2876990"/>
                    <a:pt x="1791173" y="2882900"/>
                  </a:cubicBezTo>
                  <a:cubicBezTo>
                    <a:pt x="1778708" y="2889699"/>
                    <a:pt x="1765249" y="2894645"/>
                    <a:pt x="1753073" y="2901950"/>
                  </a:cubicBezTo>
                  <a:cubicBezTo>
                    <a:pt x="1743998" y="2907395"/>
                    <a:pt x="1736924" y="2915860"/>
                    <a:pt x="1727673" y="2921000"/>
                  </a:cubicBezTo>
                  <a:cubicBezTo>
                    <a:pt x="1717709" y="2926536"/>
                    <a:pt x="1706506" y="2929467"/>
                    <a:pt x="1695923" y="2933700"/>
                  </a:cubicBezTo>
                  <a:cubicBezTo>
                    <a:pt x="1670523" y="2954867"/>
                    <a:pt x="1646174" y="2977362"/>
                    <a:pt x="1619723" y="2997200"/>
                  </a:cubicBezTo>
                  <a:cubicBezTo>
                    <a:pt x="1602790" y="3009900"/>
                    <a:pt x="1584526" y="3020997"/>
                    <a:pt x="1568923" y="3035300"/>
                  </a:cubicBezTo>
                  <a:cubicBezTo>
                    <a:pt x="1558932" y="3044458"/>
                    <a:pt x="1553107" y="3057466"/>
                    <a:pt x="1543523" y="3067050"/>
                  </a:cubicBezTo>
                  <a:cubicBezTo>
                    <a:pt x="1509142" y="3101431"/>
                    <a:pt x="1515421" y="3081540"/>
                    <a:pt x="1486373" y="3117850"/>
                  </a:cubicBezTo>
                  <a:cubicBezTo>
                    <a:pt x="1476838" y="3129769"/>
                    <a:pt x="1470403" y="3143948"/>
                    <a:pt x="1460973" y="3155950"/>
                  </a:cubicBezTo>
                  <a:cubicBezTo>
                    <a:pt x="1447072" y="3173643"/>
                    <a:pt x="1430579" y="3189180"/>
                    <a:pt x="1416523" y="3206750"/>
                  </a:cubicBezTo>
                  <a:cubicBezTo>
                    <a:pt x="1393103" y="3236025"/>
                    <a:pt x="1346212" y="3309272"/>
                    <a:pt x="1333973" y="3333750"/>
                  </a:cubicBezTo>
                  <a:cubicBezTo>
                    <a:pt x="1329740" y="3342217"/>
                    <a:pt x="1324266" y="3350170"/>
                    <a:pt x="1321273" y="3359150"/>
                  </a:cubicBezTo>
                  <a:cubicBezTo>
                    <a:pt x="1303622" y="3412102"/>
                    <a:pt x="1312570" y="3432530"/>
                    <a:pt x="1276823" y="3486150"/>
                  </a:cubicBezTo>
                  <a:cubicBezTo>
                    <a:pt x="1259890" y="3511550"/>
                    <a:pt x="1237360" y="3534006"/>
                    <a:pt x="1226023" y="3562350"/>
                  </a:cubicBezTo>
                  <a:cubicBezTo>
                    <a:pt x="1212896" y="3595168"/>
                    <a:pt x="1212384" y="3598997"/>
                    <a:pt x="1194273" y="3632200"/>
                  </a:cubicBezTo>
                  <a:cubicBezTo>
                    <a:pt x="1188363" y="3643035"/>
                    <a:pt x="1180743" y="3652911"/>
                    <a:pt x="1175223" y="3663950"/>
                  </a:cubicBezTo>
                  <a:cubicBezTo>
                    <a:pt x="1170125" y="3674145"/>
                    <a:pt x="1168178" y="3685803"/>
                    <a:pt x="1162523" y="3695700"/>
                  </a:cubicBezTo>
                  <a:cubicBezTo>
                    <a:pt x="1129959" y="3752687"/>
                    <a:pt x="1140217" y="3742321"/>
                    <a:pt x="1105373" y="3765550"/>
                  </a:cubicBezTo>
                  <a:cubicBezTo>
                    <a:pt x="1101140" y="3771900"/>
                    <a:pt x="1098632" y="3779832"/>
                    <a:pt x="1092673" y="3784600"/>
                  </a:cubicBezTo>
                  <a:cubicBezTo>
                    <a:pt x="1087446" y="3788781"/>
                    <a:pt x="1079775" y="3788313"/>
                    <a:pt x="1073623" y="3790950"/>
                  </a:cubicBezTo>
                  <a:cubicBezTo>
                    <a:pt x="1016207" y="3815557"/>
                    <a:pt x="1087655" y="3793792"/>
                    <a:pt x="997423" y="3816350"/>
                  </a:cubicBezTo>
                  <a:lnTo>
                    <a:pt x="972023" y="3822700"/>
                  </a:lnTo>
                  <a:cubicBezTo>
                    <a:pt x="912756" y="3820583"/>
                    <a:pt x="853419" y="3819938"/>
                    <a:pt x="794223" y="3816350"/>
                  </a:cubicBezTo>
                  <a:cubicBezTo>
                    <a:pt x="785978" y="3815850"/>
                    <a:pt x="754064" y="3808971"/>
                    <a:pt x="743423" y="3803650"/>
                  </a:cubicBezTo>
                  <a:cubicBezTo>
                    <a:pt x="736597" y="3800237"/>
                    <a:pt x="716965" y="3784600"/>
                    <a:pt x="705323" y="3778250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47A9DF85-48E3-4D34-B047-EB7A58A6B395}"/>
                </a:ext>
              </a:extLst>
            </p:cNvPr>
            <p:cNvSpPr txBox="1"/>
            <p:nvPr/>
          </p:nvSpPr>
          <p:spPr>
            <a:xfrm rot="19771130">
              <a:off x="4107134" y="4326504"/>
              <a:ext cx="2431981" cy="58624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A7CF2708-C989-42C9-87A9-8D5EE571911C}"/>
                </a:ext>
              </a:extLst>
            </p:cNvPr>
            <p:cNvSpPr/>
            <p:nvPr/>
          </p:nvSpPr>
          <p:spPr>
            <a:xfrm>
              <a:off x="6597650" y="3581400"/>
              <a:ext cx="2032000" cy="3302000"/>
            </a:xfrm>
            <a:custGeom>
              <a:avLst/>
              <a:gdLst>
                <a:gd name="connsiteX0" fmla="*/ 1143000 w 2032000"/>
                <a:gd name="connsiteY0" fmla="*/ 76200 h 3302000"/>
                <a:gd name="connsiteX1" fmla="*/ 1123950 w 2032000"/>
                <a:gd name="connsiteY1" fmla="*/ 241300 h 3302000"/>
                <a:gd name="connsiteX2" fmla="*/ 1117600 w 2032000"/>
                <a:gd name="connsiteY2" fmla="*/ 266700 h 3302000"/>
                <a:gd name="connsiteX3" fmla="*/ 1104900 w 2032000"/>
                <a:gd name="connsiteY3" fmla="*/ 330200 h 3302000"/>
                <a:gd name="connsiteX4" fmla="*/ 1079500 w 2032000"/>
                <a:gd name="connsiteY4" fmla="*/ 419100 h 3302000"/>
                <a:gd name="connsiteX5" fmla="*/ 1054100 w 2032000"/>
                <a:gd name="connsiteY5" fmla="*/ 469900 h 3302000"/>
                <a:gd name="connsiteX6" fmla="*/ 1009650 w 2032000"/>
                <a:gd name="connsiteY6" fmla="*/ 571500 h 3302000"/>
                <a:gd name="connsiteX7" fmla="*/ 977900 w 2032000"/>
                <a:gd name="connsiteY7" fmla="*/ 635000 h 3302000"/>
                <a:gd name="connsiteX8" fmla="*/ 958850 w 2032000"/>
                <a:gd name="connsiteY8" fmla="*/ 679450 h 3302000"/>
                <a:gd name="connsiteX9" fmla="*/ 933450 w 2032000"/>
                <a:gd name="connsiteY9" fmla="*/ 717550 h 3302000"/>
                <a:gd name="connsiteX10" fmla="*/ 895350 w 2032000"/>
                <a:gd name="connsiteY10" fmla="*/ 806450 h 3302000"/>
                <a:gd name="connsiteX11" fmla="*/ 844550 w 2032000"/>
                <a:gd name="connsiteY11" fmla="*/ 901700 h 3302000"/>
                <a:gd name="connsiteX12" fmla="*/ 825500 w 2032000"/>
                <a:gd name="connsiteY12" fmla="*/ 952500 h 3302000"/>
                <a:gd name="connsiteX13" fmla="*/ 806450 w 2032000"/>
                <a:gd name="connsiteY13" fmla="*/ 996950 h 3302000"/>
                <a:gd name="connsiteX14" fmla="*/ 793750 w 2032000"/>
                <a:gd name="connsiteY14" fmla="*/ 1054100 h 3302000"/>
                <a:gd name="connsiteX15" fmla="*/ 781050 w 2032000"/>
                <a:gd name="connsiteY15" fmla="*/ 1098550 h 3302000"/>
                <a:gd name="connsiteX16" fmla="*/ 768350 w 2032000"/>
                <a:gd name="connsiteY16" fmla="*/ 1136650 h 3302000"/>
                <a:gd name="connsiteX17" fmla="*/ 742950 w 2032000"/>
                <a:gd name="connsiteY17" fmla="*/ 1225550 h 3302000"/>
                <a:gd name="connsiteX18" fmla="*/ 723900 w 2032000"/>
                <a:gd name="connsiteY18" fmla="*/ 1276350 h 3302000"/>
                <a:gd name="connsiteX19" fmla="*/ 660400 w 2032000"/>
                <a:gd name="connsiteY19" fmla="*/ 1460500 h 3302000"/>
                <a:gd name="connsiteX20" fmla="*/ 641350 w 2032000"/>
                <a:gd name="connsiteY20" fmla="*/ 1492250 h 3302000"/>
                <a:gd name="connsiteX21" fmla="*/ 590550 w 2032000"/>
                <a:gd name="connsiteY21" fmla="*/ 1638300 h 3302000"/>
                <a:gd name="connsiteX22" fmla="*/ 546100 w 2032000"/>
                <a:gd name="connsiteY22" fmla="*/ 1739900 h 3302000"/>
                <a:gd name="connsiteX23" fmla="*/ 539750 w 2032000"/>
                <a:gd name="connsiteY23" fmla="*/ 1784350 h 3302000"/>
                <a:gd name="connsiteX24" fmla="*/ 527050 w 2032000"/>
                <a:gd name="connsiteY24" fmla="*/ 1816100 h 3302000"/>
                <a:gd name="connsiteX25" fmla="*/ 514350 w 2032000"/>
                <a:gd name="connsiteY25" fmla="*/ 1854200 h 3302000"/>
                <a:gd name="connsiteX26" fmla="*/ 508000 w 2032000"/>
                <a:gd name="connsiteY26" fmla="*/ 1885950 h 3302000"/>
                <a:gd name="connsiteX27" fmla="*/ 482600 w 2032000"/>
                <a:gd name="connsiteY27" fmla="*/ 1962150 h 3302000"/>
                <a:gd name="connsiteX28" fmla="*/ 469900 w 2032000"/>
                <a:gd name="connsiteY28" fmla="*/ 2000250 h 3302000"/>
                <a:gd name="connsiteX29" fmla="*/ 444500 w 2032000"/>
                <a:gd name="connsiteY29" fmla="*/ 2057400 h 3302000"/>
                <a:gd name="connsiteX30" fmla="*/ 387350 w 2032000"/>
                <a:gd name="connsiteY30" fmla="*/ 2203450 h 3302000"/>
                <a:gd name="connsiteX31" fmla="*/ 361950 w 2032000"/>
                <a:gd name="connsiteY31" fmla="*/ 2260600 h 3302000"/>
                <a:gd name="connsiteX32" fmla="*/ 311150 w 2032000"/>
                <a:gd name="connsiteY32" fmla="*/ 2387600 h 3302000"/>
                <a:gd name="connsiteX33" fmla="*/ 292100 w 2032000"/>
                <a:gd name="connsiteY33" fmla="*/ 2444750 h 3302000"/>
                <a:gd name="connsiteX34" fmla="*/ 273050 w 2032000"/>
                <a:gd name="connsiteY34" fmla="*/ 2508250 h 3302000"/>
                <a:gd name="connsiteX35" fmla="*/ 222250 w 2032000"/>
                <a:gd name="connsiteY35" fmla="*/ 2622550 h 3302000"/>
                <a:gd name="connsiteX36" fmla="*/ 196850 w 2032000"/>
                <a:gd name="connsiteY36" fmla="*/ 2679700 h 3302000"/>
                <a:gd name="connsiteX37" fmla="*/ 139700 w 2032000"/>
                <a:gd name="connsiteY37" fmla="*/ 2787650 h 3302000"/>
                <a:gd name="connsiteX38" fmla="*/ 114300 w 2032000"/>
                <a:gd name="connsiteY38" fmla="*/ 2838450 h 3302000"/>
                <a:gd name="connsiteX39" fmla="*/ 88900 w 2032000"/>
                <a:gd name="connsiteY39" fmla="*/ 2876550 h 3302000"/>
                <a:gd name="connsiteX40" fmla="*/ 69850 w 2032000"/>
                <a:gd name="connsiteY40" fmla="*/ 2914650 h 3302000"/>
                <a:gd name="connsiteX41" fmla="*/ 12700 w 2032000"/>
                <a:gd name="connsiteY41" fmla="*/ 3054350 h 3302000"/>
                <a:gd name="connsiteX42" fmla="*/ 6350 w 2032000"/>
                <a:gd name="connsiteY42" fmla="*/ 3092450 h 3302000"/>
                <a:gd name="connsiteX43" fmla="*/ 0 w 2032000"/>
                <a:gd name="connsiteY43" fmla="*/ 3124200 h 3302000"/>
                <a:gd name="connsiteX44" fmla="*/ 19050 w 2032000"/>
                <a:gd name="connsiteY44" fmla="*/ 3194050 h 3302000"/>
                <a:gd name="connsiteX45" fmla="*/ 38100 w 2032000"/>
                <a:gd name="connsiteY45" fmla="*/ 3200400 h 3302000"/>
                <a:gd name="connsiteX46" fmla="*/ 82550 w 2032000"/>
                <a:gd name="connsiteY46" fmla="*/ 3219450 h 3302000"/>
                <a:gd name="connsiteX47" fmla="*/ 107950 w 2032000"/>
                <a:gd name="connsiteY47" fmla="*/ 3244850 h 3302000"/>
                <a:gd name="connsiteX48" fmla="*/ 127000 w 2032000"/>
                <a:gd name="connsiteY48" fmla="*/ 3251200 h 3302000"/>
                <a:gd name="connsiteX49" fmla="*/ 146050 w 2032000"/>
                <a:gd name="connsiteY49" fmla="*/ 3263900 h 3302000"/>
                <a:gd name="connsiteX50" fmla="*/ 266700 w 2032000"/>
                <a:gd name="connsiteY50" fmla="*/ 3289300 h 3302000"/>
                <a:gd name="connsiteX51" fmla="*/ 304800 w 2032000"/>
                <a:gd name="connsiteY51" fmla="*/ 3302000 h 3302000"/>
                <a:gd name="connsiteX52" fmla="*/ 400050 w 2032000"/>
                <a:gd name="connsiteY52" fmla="*/ 3295650 h 3302000"/>
                <a:gd name="connsiteX53" fmla="*/ 463550 w 2032000"/>
                <a:gd name="connsiteY53" fmla="*/ 3282950 h 3302000"/>
                <a:gd name="connsiteX54" fmla="*/ 520700 w 2032000"/>
                <a:gd name="connsiteY54" fmla="*/ 3276600 h 3302000"/>
                <a:gd name="connsiteX55" fmla="*/ 736600 w 2032000"/>
                <a:gd name="connsiteY55" fmla="*/ 3238500 h 3302000"/>
                <a:gd name="connsiteX56" fmla="*/ 901700 w 2032000"/>
                <a:gd name="connsiteY56" fmla="*/ 3187700 h 3302000"/>
                <a:gd name="connsiteX57" fmla="*/ 1009650 w 2032000"/>
                <a:gd name="connsiteY57" fmla="*/ 3136900 h 3302000"/>
                <a:gd name="connsiteX58" fmla="*/ 1054100 w 2032000"/>
                <a:gd name="connsiteY58" fmla="*/ 3124200 h 3302000"/>
                <a:gd name="connsiteX59" fmla="*/ 1104900 w 2032000"/>
                <a:gd name="connsiteY59" fmla="*/ 3105150 h 3302000"/>
                <a:gd name="connsiteX60" fmla="*/ 1162050 w 2032000"/>
                <a:gd name="connsiteY60" fmla="*/ 3086100 h 3302000"/>
                <a:gd name="connsiteX61" fmla="*/ 1225550 w 2032000"/>
                <a:gd name="connsiteY61" fmla="*/ 3048000 h 3302000"/>
                <a:gd name="connsiteX62" fmla="*/ 1377950 w 2032000"/>
                <a:gd name="connsiteY62" fmla="*/ 2946400 h 3302000"/>
                <a:gd name="connsiteX63" fmla="*/ 1447800 w 2032000"/>
                <a:gd name="connsiteY63" fmla="*/ 2901950 h 3302000"/>
                <a:gd name="connsiteX64" fmla="*/ 1517650 w 2032000"/>
                <a:gd name="connsiteY64" fmla="*/ 2857500 h 3302000"/>
                <a:gd name="connsiteX65" fmla="*/ 1587500 w 2032000"/>
                <a:gd name="connsiteY65" fmla="*/ 2800350 h 3302000"/>
                <a:gd name="connsiteX66" fmla="*/ 1720850 w 2032000"/>
                <a:gd name="connsiteY66" fmla="*/ 2692400 h 3302000"/>
                <a:gd name="connsiteX67" fmla="*/ 1797050 w 2032000"/>
                <a:gd name="connsiteY67" fmla="*/ 2616200 h 3302000"/>
                <a:gd name="connsiteX68" fmla="*/ 1866900 w 2032000"/>
                <a:gd name="connsiteY68" fmla="*/ 2552700 h 3302000"/>
                <a:gd name="connsiteX69" fmla="*/ 1955800 w 2032000"/>
                <a:gd name="connsiteY69" fmla="*/ 2457450 h 3302000"/>
                <a:gd name="connsiteX70" fmla="*/ 1981200 w 2032000"/>
                <a:gd name="connsiteY70" fmla="*/ 2413000 h 3302000"/>
                <a:gd name="connsiteX71" fmla="*/ 2032000 w 2032000"/>
                <a:gd name="connsiteY71" fmla="*/ 2273300 h 3302000"/>
                <a:gd name="connsiteX72" fmla="*/ 2025650 w 2032000"/>
                <a:gd name="connsiteY72" fmla="*/ 2006600 h 3302000"/>
                <a:gd name="connsiteX73" fmla="*/ 1987550 w 2032000"/>
                <a:gd name="connsiteY73" fmla="*/ 1860550 h 3302000"/>
                <a:gd name="connsiteX74" fmla="*/ 1936750 w 2032000"/>
                <a:gd name="connsiteY74" fmla="*/ 1631950 h 3302000"/>
                <a:gd name="connsiteX75" fmla="*/ 1917700 w 2032000"/>
                <a:gd name="connsiteY75" fmla="*/ 1543050 h 3302000"/>
                <a:gd name="connsiteX76" fmla="*/ 1892300 w 2032000"/>
                <a:gd name="connsiteY76" fmla="*/ 1371600 h 3302000"/>
                <a:gd name="connsiteX77" fmla="*/ 1866900 w 2032000"/>
                <a:gd name="connsiteY77" fmla="*/ 1282700 h 3302000"/>
                <a:gd name="connsiteX78" fmla="*/ 1816100 w 2032000"/>
                <a:gd name="connsiteY78" fmla="*/ 1003300 h 3302000"/>
                <a:gd name="connsiteX79" fmla="*/ 1778000 w 2032000"/>
                <a:gd name="connsiteY79" fmla="*/ 831850 h 3302000"/>
                <a:gd name="connsiteX80" fmla="*/ 1758950 w 2032000"/>
                <a:gd name="connsiteY80" fmla="*/ 749300 h 3302000"/>
                <a:gd name="connsiteX81" fmla="*/ 1727200 w 2032000"/>
                <a:gd name="connsiteY81" fmla="*/ 603250 h 3302000"/>
                <a:gd name="connsiteX82" fmla="*/ 1714500 w 2032000"/>
                <a:gd name="connsiteY82" fmla="*/ 527050 h 3302000"/>
                <a:gd name="connsiteX83" fmla="*/ 1670050 w 2032000"/>
                <a:gd name="connsiteY83" fmla="*/ 381000 h 3302000"/>
                <a:gd name="connsiteX84" fmla="*/ 1644650 w 2032000"/>
                <a:gd name="connsiteY84" fmla="*/ 323850 h 3302000"/>
                <a:gd name="connsiteX85" fmla="*/ 1593850 w 2032000"/>
                <a:gd name="connsiteY85" fmla="*/ 203200 h 3302000"/>
                <a:gd name="connsiteX86" fmla="*/ 1498600 w 2032000"/>
                <a:gd name="connsiteY86" fmla="*/ 82550 h 3302000"/>
                <a:gd name="connsiteX87" fmla="*/ 1447800 w 2032000"/>
                <a:gd name="connsiteY87" fmla="*/ 44450 h 3302000"/>
                <a:gd name="connsiteX88" fmla="*/ 1390650 w 2032000"/>
                <a:gd name="connsiteY88" fmla="*/ 25400 h 3302000"/>
                <a:gd name="connsiteX89" fmla="*/ 1295400 w 2032000"/>
                <a:gd name="connsiteY89" fmla="*/ 0 h 3302000"/>
                <a:gd name="connsiteX90" fmla="*/ 1206500 w 2032000"/>
                <a:gd name="connsiteY90" fmla="*/ 19050 h 3302000"/>
                <a:gd name="connsiteX91" fmla="*/ 1187450 w 2032000"/>
                <a:gd name="connsiteY91" fmla="*/ 25400 h 3302000"/>
                <a:gd name="connsiteX92" fmla="*/ 1162050 w 2032000"/>
                <a:gd name="connsiteY92" fmla="*/ 44450 h 3302000"/>
                <a:gd name="connsiteX93" fmla="*/ 1143000 w 2032000"/>
                <a:gd name="connsiteY93" fmla="*/ 76200 h 330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2032000" h="3302000">
                  <a:moveTo>
                    <a:pt x="1143000" y="76200"/>
                  </a:moveTo>
                  <a:cubicBezTo>
                    <a:pt x="1136650" y="109008"/>
                    <a:pt x="1135792" y="166298"/>
                    <a:pt x="1123950" y="241300"/>
                  </a:cubicBezTo>
                  <a:cubicBezTo>
                    <a:pt x="1122589" y="249920"/>
                    <a:pt x="1119429" y="258166"/>
                    <a:pt x="1117600" y="266700"/>
                  </a:cubicBezTo>
                  <a:cubicBezTo>
                    <a:pt x="1113077" y="287807"/>
                    <a:pt x="1110135" y="309259"/>
                    <a:pt x="1104900" y="330200"/>
                  </a:cubicBezTo>
                  <a:cubicBezTo>
                    <a:pt x="1097425" y="360099"/>
                    <a:pt x="1093283" y="391535"/>
                    <a:pt x="1079500" y="419100"/>
                  </a:cubicBezTo>
                  <a:cubicBezTo>
                    <a:pt x="1071033" y="436033"/>
                    <a:pt x="1061988" y="452690"/>
                    <a:pt x="1054100" y="469900"/>
                  </a:cubicBezTo>
                  <a:cubicBezTo>
                    <a:pt x="1038698" y="503504"/>
                    <a:pt x="1026182" y="538437"/>
                    <a:pt x="1009650" y="571500"/>
                  </a:cubicBezTo>
                  <a:cubicBezTo>
                    <a:pt x="999067" y="592667"/>
                    <a:pt x="987977" y="613587"/>
                    <a:pt x="977900" y="635000"/>
                  </a:cubicBezTo>
                  <a:cubicBezTo>
                    <a:pt x="971036" y="649586"/>
                    <a:pt x="966493" y="665257"/>
                    <a:pt x="958850" y="679450"/>
                  </a:cubicBezTo>
                  <a:cubicBezTo>
                    <a:pt x="951614" y="692889"/>
                    <a:pt x="940276" y="703898"/>
                    <a:pt x="933450" y="717550"/>
                  </a:cubicBezTo>
                  <a:cubicBezTo>
                    <a:pt x="919032" y="746386"/>
                    <a:pt x="911346" y="778458"/>
                    <a:pt x="895350" y="806450"/>
                  </a:cubicBezTo>
                  <a:cubicBezTo>
                    <a:pt x="876437" y="839548"/>
                    <a:pt x="859965" y="866466"/>
                    <a:pt x="844550" y="901700"/>
                  </a:cubicBezTo>
                  <a:cubicBezTo>
                    <a:pt x="837301" y="918269"/>
                    <a:pt x="832217" y="935709"/>
                    <a:pt x="825500" y="952500"/>
                  </a:cubicBezTo>
                  <a:cubicBezTo>
                    <a:pt x="819513" y="967467"/>
                    <a:pt x="811258" y="981564"/>
                    <a:pt x="806450" y="996950"/>
                  </a:cubicBezTo>
                  <a:cubicBezTo>
                    <a:pt x="800629" y="1015576"/>
                    <a:pt x="798483" y="1035168"/>
                    <a:pt x="793750" y="1054100"/>
                  </a:cubicBezTo>
                  <a:cubicBezTo>
                    <a:pt x="790013" y="1069049"/>
                    <a:pt x="785582" y="1083822"/>
                    <a:pt x="781050" y="1098550"/>
                  </a:cubicBezTo>
                  <a:cubicBezTo>
                    <a:pt x="777113" y="1111345"/>
                    <a:pt x="772197" y="1123828"/>
                    <a:pt x="768350" y="1136650"/>
                  </a:cubicBezTo>
                  <a:cubicBezTo>
                    <a:pt x="759494" y="1166169"/>
                    <a:pt x="753771" y="1196693"/>
                    <a:pt x="742950" y="1225550"/>
                  </a:cubicBezTo>
                  <a:cubicBezTo>
                    <a:pt x="736600" y="1242483"/>
                    <a:pt x="729434" y="1259133"/>
                    <a:pt x="723900" y="1276350"/>
                  </a:cubicBezTo>
                  <a:cubicBezTo>
                    <a:pt x="691671" y="1376619"/>
                    <a:pt x="698156" y="1384989"/>
                    <a:pt x="660400" y="1460500"/>
                  </a:cubicBezTo>
                  <a:cubicBezTo>
                    <a:pt x="654880" y="1471539"/>
                    <a:pt x="647700" y="1481667"/>
                    <a:pt x="641350" y="1492250"/>
                  </a:cubicBezTo>
                  <a:cubicBezTo>
                    <a:pt x="617941" y="1574181"/>
                    <a:pt x="635874" y="1515926"/>
                    <a:pt x="590550" y="1638300"/>
                  </a:cubicBezTo>
                  <a:cubicBezTo>
                    <a:pt x="559499" y="1722138"/>
                    <a:pt x="578611" y="1685716"/>
                    <a:pt x="546100" y="1739900"/>
                  </a:cubicBezTo>
                  <a:cubicBezTo>
                    <a:pt x="543983" y="1754717"/>
                    <a:pt x="543380" y="1769830"/>
                    <a:pt x="539750" y="1784350"/>
                  </a:cubicBezTo>
                  <a:cubicBezTo>
                    <a:pt x="536985" y="1795408"/>
                    <a:pt x="530945" y="1805388"/>
                    <a:pt x="527050" y="1816100"/>
                  </a:cubicBezTo>
                  <a:cubicBezTo>
                    <a:pt x="522475" y="1828681"/>
                    <a:pt x="517872" y="1841285"/>
                    <a:pt x="514350" y="1854200"/>
                  </a:cubicBezTo>
                  <a:cubicBezTo>
                    <a:pt x="511510" y="1864613"/>
                    <a:pt x="511045" y="1875596"/>
                    <a:pt x="508000" y="1885950"/>
                  </a:cubicBezTo>
                  <a:cubicBezTo>
                    <a:pt x="500445" y="1911636"/>
                    <a:pt x="491067" y="1936750"/>
                    <a:pt x="482600" y="1962150"/>
                  </a:cubicBezTo>
                  <a:cubicBezTo>
                    <a:pt x="478367" y="1974850"/>
                    <a:pt x="475337" y="1988017"/>
                    <a:pt x="469900" y="2000250"/>
                  </a:cubicBezTo>
                  <a:cubicBezTo>
                    <a:pt x="461433" y="2019300"/>
                    <a:pt x="452346" y="2038086"/>
                    <a:pt x="444500" y="2057400"/>
                  </a:cubicBezTo>
                  <a:cubicBezTo>
                    <a:pt x="424824" y="2105834"/>
                    <a:pt x="408582" y="2155678"/>
                    <a:pt x="387350" y="2203450"/>
                  </a:cubicBezTo>
                  <a:cubicBezTo>
                    <a:pt x="378883" y="2222500"/>
                    <a:pt x="369921" y="2241337"/>
                    <a:pt x="361950" y="2260600"/>
                  </a:cubicBezTo>
                  <a:cubicBezTo>
                    <a:pt x="344517" y="2302730"/>
                    <a:pt x="325568" y="2344345"/>
                    <a:pt x="311150" y="2387600"/>
                  </a:cubicBezTo>
                  <a:cubicBezTo>
                    <a:pt x="304800" y="2406650"/>
                    <a:pt x="298147" y="2425602"/>
                    <a:pt x="292100" y="2444750"/>
                  </a:cubicBezTo>
                  <a:cubicBezTo>
                    <a:pt x="285445" y="2465823"/>
                    <a:pt x="281130" y="2487682"/>
                    <a:pt x="273050" y="2508250"/>
                  </a:cubicBezTo>
                  <a:cubicBezTo>
                    <a:pt x="257805" y="2547056"/>
                    <a:pt x="239183" y="2584450"/>
                    <a:pt x="222250" y="2622550"/>
                  </a:cubicBezTo>
                  <a:cubicBezTo>
                    <a:pt x="213783" y="2641600"/>
                    <a:pt x="206604" y="2661276"/>
                    <a:pt x="196850" y="2679700"/>
                  </a:cubicBezTo>
                  <a:cubicBezTo>
                    <a:pt x="177800" y="2715683"/>
                    <a:pt x="157908" y="2751233"/>
                    <a:pt x="139700" y="2787650"/>
                  </a:cubicBezTo>
                  <a:cubicBezTo>
                    <a:pt x="131233" y="2804583"/>
                    <a:pt x="123693" y="2822012"/>
                    <a:pt x="114300" y="2838450"/>
                  </a:cubicBezTo>
                  <a:cubicBezTo>
                    <a:pt x="106727" y="2851702"/>
                    <a:pt x="96591" y="2863366"/>
                    <a:pt x="88900" y="2876550"/>
                  </a:cubicBezTo>
                  <a:cubicBezTo>
                    <a:pt x="81746" y="2888815"/>
                    <a:pt x="75726" y="2901724"/>
                    <a:pt x="69850" y="2914650"/>
                  </a:cubicBezTo>
                  <a:cubicBezTo>
                    <a:pt x="59822" y="2936711"/>
                    <a:pt x="22681" y="3014427"/>
                    <a:pt x="12700" y="3054350"/>
                  </a:cubicBezTo>
                  <a:cubicBezTo>
                    <a:pt x="9577" y="3066841"/>
                    <a:pt x="8653" y="3079782"/>
                    <a:pt x="6350" y="3092450"/>
                  </a:cubicBezTo>
                  <a:cubicBezTo>
                    <a:pt x="4419" y="3103069"/>
                    <a:pt x="2117" y="3113617"/>
                    <a:pt x="0" y="3124200"/>
                  </a:cubicBezTo>
                  <a:cubicBezTo>
                    <a:pt x="2578" y="3142246"/>
                    <a:pt x="2889" y="3177889"/>
                    <a:pt x="19050" y="3194050"/>
                  </a:cubicBezTo>
                  <a:cubicBezTo>
                    <a:pt x="23783" y="3198783"/>
                    <a:pt x="31948" y="3197763"/>
                    <a:pt x="38100" y="3200400"/>
                  </a:cubicBezTo>
                  <a:cubicBezTo>
                    <a:pt x="93027" y="3223940"/>
                    <a:pt x="37874" y="3204558"/>
                    <a:pt x="82550" y="3219450"/>
                  </a:cubicBezTo>
                  <a:cubicBezTo>
                    <a:pt x="91017" y="3227917"/>
                    <a:pt x="98207" y="3237890"/>
                    <a:pt x="107950" y="3244850"/>
                  </a:cubicBezTo>
                  <a:cubicBezTo>
                    <a:pt x="113397" y="3248741"/>
                    <a:pt x="121013" y="3248207"/>
                    <a:pt x="127000" y="3251200"/>
                  </a:cubicBezTo>
                  <a:cubicBezTo>
                    <a:pt x="133826" y="3254613"/>
                    <a:pt x="138964" y="3261066"/>
                    <a:pt x="146050" y="3263900"/>
                  </a:cubicBezTo>
                  <a:cubicBezTo>
                    <a:pt x="233354" y="3298821"/>
                    <a:pt x="145064" y="3248755"/>
                    <a:pt x="266700" y="3289300"/>
                  </a:cubicBezTo>
                  <a:lnTo>
                    <a:pt x="304800" y="3302000"/>
                  </a:lnTo>
                  <a:cubicBezTo>
                    <a:pt x="336550" y="3299883"/>
                    <a:pt x="368456" y="3299441"/>
                    <a:pt x="400050" y="3295650"/>
                  </a:cubicBezTo>
                  <a:cubicBezTo>
                    <a:pt x="421482" y="3293078"/>
                    <a:pt x="442228" y="3286317"/>
                    <a:pt x="463550" y="3282950"/>
                  </a:cubicBezTo>
                  <a:cubicBezTo>
                    <a:pt x="482483" y="3279961"/>
                    <a:pt x="501650" y="3278717"/>
                    <a:pt x="520700" y="3276600"/>
                  </a:cubicBezTo>
                  <a:cubicBezTo>
                    <a:pt x="659490" y="3241903"/>
                    <a:pt x="587605" y="3255055"/>
                    <a:pt x="736600" y="3238500"/>
                  </a:cubicBezTo>
                  <a:cubicBezTo>
                    <a:pt x="788446" y="3225538"/>
                    <a:pt x="858080" y="3209510"/>
                    <a:pt x="901700" y="3187700"/>
                  </a:cubicBezTo>
                  <a:cubicBezTo>
                    <a:pt x="931025" y="3173038"/>
                    <a:pt x="976549" y="3148722"/>
                    <a:pt x="1009650" y="3136900"/>
                  </a:cubicBezTo>
                  <a:cubicBezTo>
                    <a:pt x="1024162" y="3131717"/>
                    <a:pt x="1039481" y="3129073"/>
                    <a:pt x="1054100" y="3124200"/>
                  </a:cubicBezTo>
                  <a:cubicBezTo>
                    <a:pt x="1071257" y="3118481"/>
                    <a:pt x="1087846" y="3111169"/>
                    <a:pt x="1104900" y="3105150"/>
                  </a:cubicBezTo>
                  <a:cubicBezTo>
                    <a:pt x="1123836" y="3098467"/>
                    <a:pt x="1143903" y="3094696"/>
                    <a:pt x="1162050" y="3086100"/>
                  </a:cubicBezTo>
                  <a:cubicBezTo>
                    <a:pt x="1184358" y="3075533"/>
                    <a:pt x="1204826" y="3061410"/>
                    <a:pt x="1225550" y="3048000"/>
                  </a:cubicBezTo>
                  <a:cubicBezTo>
                    <a:pt x="1276809" y="3014832"/>
                    <a:pt x="1326927" y="2979930"/>
                    <a:pt x="1377950" y="2946400"/>
                  </a:cubicBezTo>
                  <a:cubicBezTo>
                    <a:pt x="1401014" y="2931244"/>
                    <a:pt x="1424517" y="2916767"/>
                    <a:pt x="1447800" y="2901950"/>
                  </a:cubicBezTo>
                  <a:cubicBezTo>
                    <a:pt x="1471083" y="2887133"/>
                    <a:pt x="1496290" y="2874976"/>
                    <a:pt x="1517650" y="2857500"/>
                  </a:cubicBezTo>
                  <a:cubicBezTo>
                    <a:pt x="1540933" y="2838450"/>
                    <a:pt x="1563571" y="2818582"/>
                    <a:pt x="1587500" y="2800350"/>
                  </a:cubicBezTo>
                  <a:cubicBezTo>
                    <a:pt x="1687373" y="2724256"/>
                    <a:pt x="1618979" y="2789841"/>
                    <a:pt x="1720850" y="2692400"/>
                  </a:cubicBezTo>
                  <a:cubicBezTo>
                    <a:pt x="1746808" y="2667571"/>
                    <a:pt x="1766248" y="2634681"/>
                    <a:pt x="1797050" y="2616200"/>
                  </a:cubicBezTo>
                  <a:cubicBezTo>
                    <a:pt x="1857691" y="2579816"/>
                    <a:pt x="1801546" y="2618054"/>
                    <a:pt x="1866900" y="2552700"/>
                  </a:cubicBezTo>
                  <a:cubicBezTo>
                    <a:pt x="1914065" y="2505535"/>
                    <a:pt x="1913954" y="2530680"/>
                    <a:pt x="1955800" y="2457450"/>
                  </a:cubicBezTo>
                  <a:cubicBezTo>
                    <a:pt x="1964267" y="2442633"/>
                    <a:pt x="1974197" y="2428562"/>
                    <a:pt x="1981200" y="2413000"/>
                  </a:cubicBezTo>
                  <a:cubicBezTo>
                    <a:pt x="2001236" y="2368476"/>
                    <a:pt x="2016516" y="2319753"/>
                    <a:pt x="2032000" y="2273300"/>
                  </a:cubicBezTo>
                  <a:cubicBezTo>
                    <a:pt x="2029883" y="2184400"/>
                    <a:pt x="2035172" y="2095014"/>
                    <a:pt x="2025650" y="2006600"/>
                  </a:cubicBezTo>
                  <a:cubicBezTo>
                    <a:pt x="2020263" y="1956577"/>
                    <a:pt x="1996550" y="1910051"/>
                    <a:pt x="1987550" y="1860550"/>
                  </a:cubicBezTo>
                  <a:cubicBezTo>
                    <a:pt x="1962405" y="1722253"/>
                    <a:pt x="1986605" y="1847987"/>
                    <a:pt x="1936750" y="1631950"/>
                  </a:cubicBezTo>
                  <a:cubicBezTo>
                    <a:pt x="1929935" y="1602420"/>
                    <a:pt x="1922141" y="1573029"/>
                    <a:pt x="1917700" y="1543050"/>
                  </a:cubicBezTo>
                  <a:cubicBezTo>
                    <a:pt x="1909233" y="1485900"/>
                    <a:pt x="1908172" y="1427151"/>
                    <a:pt x="1892300" y="1371600"/>
                  </a:cubicBezTo>
                  <a:lnTo>
                    <a:pt x="1866900" y="1282700"/>
                  </a:lnTo>
                  <a:cubicBezTo>
                    <a:pt x="1846381" y="1128804"/>
                    <a:pt x="1859780" y="1211992"/>
                    <a:pt x="1816100" y="1003300"/>
                  </a:cubicBezTo>
                  <a:cubicBezTo>
                    <a:pt x="1797375" y="913835"/>
                    <a:pt x="1798048" y="918726"/>
                    <a:pt x="1778000" y="831850"/>
                  </a:cubicBezTo>
                  <a:cubicBezTo>
                    <a:pt x="1771650" y="804333"/>
                    <a:pt x="1763593" y="777156"/>
                    <a:pt x="1758950" y="749300"/>
                  </a:cubicBezTo>
                  <a:cubicBezTo>
                    <a:pt x="1723912" y="539073"/>
                    <a:pt x="1770242" y="801244"/>
                    <a:pt x="1727200" y="603250"/>
                  </a:cubicBezTo>
                  <a:cubicBezTo>
                    <a:pt x="1721730" y="578087"/>
                    <a:pt x="1719970" y="552213"/>
                    <a:pt x="1714500" y="527050"/>
                  </a:cubicBezTo>
                  <a:cubicBezTo>
                    <a:pt x="1706390" y="489746"/>
                    <a:pt x="1683129" y="415333"/>
                    <a:pt x="1670050" y="381000"/>
                  </a:cubicBezTo>
                  <a:cubicBezTo>
                    <a:pt x="1662629" y="361519"/>
                    <a:pt x="1652862" y="343011"/>
                    <a:pt x="1644650" y="323850"/>
                  </a:cubicBezTo>
                  <a:cubicBezTo>
                    <a:pt x="1627461" y="283742"/>
                    <a:pt x="1619213" y="238708"/>
                    <a:pt x="1593850" y="203200"/>
                  </a:cubicBezTo>
                  <a:cubicBezTo>
                    <a:pt x="1560513" y="156528"/>
                    <a:pt x="1540128" y="117689"/>
                    <a:pt x="1498600" y="82550"/>
                  </a:cubicBezTo>
                  <a:cubicBezTo>
                    <a:pt x="1482442" y="68878"/>
                    <a:pt x="1466507" y="54354"/>
                    <a:pt x="1447800" y="44450"/>
                  </a:cubicBezTo>
                  <a:cubicBezTo>
                    <a:pt x="1430053" y="35055"/>
                    <a:pt x="1409586" y="32083"/>
                    <a:pt x="1390650" y="25400"/>
                  </a:cubicBezTo>
                  <a:cubicBezTo>
                    <a:pt x="1319030" y="122"/>
                    <a:pt x="1363385" y="9712"/>
                    <a:pt x="1295400" y="0"/>
                  </a:cubicBezTo>
                  <a:cubicBezTo>
                    <a:pt x="1265767" y="6350"/>
                    <a:pt x="1236000" y="12109"/>
                    <a:pt x="1206500" y="19050"/>
                  </a:cubicBezTo>
                  <a:cubicBezTo>
                    <a:pt x="1199984" y="20583"/>
                    <a:pt x="1193262" y="22079"/>
                    <a:pt x="1187450" y="25400"/>
                  </a:cubicBezTo>
                  <a:cubicBezTo>
                    <a:pt x="1178261" y="30651"/>
                    <a:pt x="1169534" y="36966"/>
                    <a:pt x="1162050" y="44450"/>
                  </a:cubicBezTo>
                  <a:cubicBezTo>
                    <a:pt x="1156654" y="49846"/>
                    <a:pt x="1149350" y="43392"/>
                    <a:pt x="1143000" y="76200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D042BAAC-5AE0-4CBD-9274-D746E7BAC2B0}"/>
                </a:ext>
              </a:extLst>
            </p:cNvPr>
            <p:cNvSpPr/>
            <p:nvPr/>
          </p:nvSpPr>
          <p:spPr>
            <a:xfrm>
              <a:off x="5365750" y="3194050"/>
              <a:ext cx="933450" cy="628650"/>
            </a:xfrm>
            <a:custGeom>
              <a:avLst/>
              <a:gdLst>
                <a:gd name="connsiteX0" fmla="*/ 184150 w 933450"/>
                <a:gd name="connsiteY0" fmla="*/ 57150 h 628650"/>
                <a:gd name="connsiteX1" fmla="*/ 171450 w 933450"/>
                <a:gd name="connsiteY1" fmla="*/ 88900 h 628650"/>
                <a:gd name="connsiteX2" fmla="*/ 152400 w 933450"/>
                <a:gd name="connsiteY2" fmla="*/ 120650 h 628650"/>
                <a:gd name="connsiteX3" fmla="*/ 133350 w 933450"/>
                <a:gd name="connsiteY3" fmla="*/ 177800 h 628650"/>
                <a:gd name="connsiteX4" fmla="*/ 88900 w 933450"/>
                <a:gd name="connsiteY4" fmla="*/ 215900 h 628650"/>
                <a:gd name="connsiteX5" fmla="*/ 63500 w 933450"/>
                <a:gd name="connsiteY5" fmla="*/ 228600 h 628650"/>
                <a:gd name="connsiteX6" fmla="*/ 44450 w 933450"/>
                <a:gd name="connsiteY6" fmla="*/ 247650 h 628650"/>
                <a:gd name="connsiteX7" fmla="*/ 38100 w 933450"/>
                <a:gd name="connsiteY7" fmla="*/ 266700 h 628650"/>
                <a:gd name="connsiteX8" fmla="*/ 25400 w 933450"/>
                <a:gd name="connsiteY8" fmla="*/ 285750 h 628650"/>
                <a:gd name="connsiteX9" fmla="*/ 12700 w 933450"/>
                <a:gd name="connsiteY9" fmla="*/ 336550 h 628650"/>
                <a:gd name="connsiteX10" fmla="*/ 6350 w 933450"/>
                <a:gd name="connsiteY10" fmla="*/ 361950 h 628650"/>
                <a:gd name="connsiteX11" fmla="*/ 0 w 933450"/>
                <a:gd name="connsiteY11" fmla="*/ 387350 h 628650"/>
                <a:gd name="connsiteX12" fmla="*/ 6350 w 933450"/>
                <a:gd name="connsiteY12" fmla="*/ 476250 h 628650"/>
                <a:gd name="connsiteX13" fmla="*/ 12700 w 933450"/>
                <a:gd name="connsiteY13" fmla="*/ 495300 h 628650"/>
                <a:gd name="connsiteX14" fmla="*/ 63500 w 933450"/>
                <a:gd name="connsiteY14" fmla="*/ 533400 h 628650"/>
                <a:gd name="connsiteX15" fmla="*/ 171450 w 933450"/>
                <a:gd name="connsiteY15" fmla="*/ 552450 h 628650"/>
                <a:gd name="connsiteX16" fmla="*/ 222250 w 933450"/>
                <a:gd name="connsiteY16" fmla="*/ 558800 h 628650"/>
                <a:gd name="connsiteX17" fmla="*/ 260350 w 933450"/>
                <a:gd name="connsiteY17" fmla="*/ 565150 h 628650"/>
                <a:gd name="connsiteX18" fmla="*/ 317500 w 933450"/>
                <a:gd name="connsiteY18" fmla="*/ 571500 h 628650"/>
                <a:gd name="connsiteX19" fmla="*/ 463550 w 933450"/>
                <a:gd name="connsiteY19" fmla="*/ 590550 h 628650"/>
                <a:gd name="connsiteX20" fmla="*/ 514350 w 933450"/>
                <a:gd name="connsiteY20" fmla="*/ 609600 h 628650"/>
                <a:gd name="connsiteX21" fmla="*/ 596900 w 933450"/>
                <a:gd name="connsiteY21" fmla="*/ 628650 h 628650"/>
                <a:gd name="connsiteX22" fmla="*/ 679450 w 933450"/>
                <a:gd name="connsiteY22" fmla="*/ 622300 h 628650"/>
                <a:gd name="connsiteX23" fmla="*/ 730250 w 933450"/>
                <a:gd name="connsiteY23" fmla="*/ 590550 h 628650"/>
                <a:gd name="connsiteX24" fmla="*/ 774700 w 933450"/>
                <a:gd name="connsiteY24" fmla="*/ 546100 h 628650"/>
                <a:gd name="connsiteX25" fmla="*/ 819150 w 933450"/>
                <a:gd name="connsiteY25" fmla="*/ 482600 h 628650"/>
                <a:gd name="connsiteX26" fmla="*/ 857250 w 933450"/>
                <a:gd name="connsiteY26" fmla="*/ 400050 h 628650"/>
                <a:gd name="connsiteX27" fmla="*/ 869950 w 933450"/>
                <a:gd name="connsiteY27" fmla="*/ 355600 h 628650"/>
                <a:gd name="connsiteX28" fmla="*/ 889000 w 933450"/>
                <a:gd name="connsiteY28" fmla="*/ 311150 h 628650"/>
                <a:gd name="connsiteX29" fmla="*/ 901700 w 933450"/>
                <a:gd name="connsiteY29" fmla="*/ 273050 h 628650"/>
                <a:gd name="connsiteX30" fmla="*/ 927100 w 933450"/>
                <a:gd name="connsiteY30" fmla="*/ 190500 h 628650"/>
                <a:gd name="connsiteX31" fmla="*/ 933450 w 933450"/>
                <a:gd name="connsiteY31" fmla="*/ 165100 h 628650"/>
                <a:gd name="connsiteX32" fmla="*/ 914400 w 933450"/>
                <a:gd name="connsiteY32" fmla="*/ 82550 h 628650"/>
                <a:gd name="connsiteX33" fmla="*/ 895350 w 933450"/>
                <a:gd name="connsiteY33" fmla="*/ 69850 h 628650"/>
                <a:gd name="connsiteX34" fmla="*/ 831850 w 933450"/>
                <a:gd name="connsiteY34" fmla="*/ 63500 h 628650"/>
                <a:gd name="connsiteX35" fmla="*/ 774700 w 933450"/>
                <a:gd name="connsiteY35" fmla="*/ 57150 h 628650"/>
                <a:gd name="connsiteX36" fmla="*/ 717550 w 933450"/>
                <a:gd name="connsiteY36" fmla="*/ 44450 h 628650"/>
                <a:gd name="connsiteX37" fmla="*/ 679450 w 933450"/>
                <a:gd name="connsiteY37" fmla="*/ 38100 h 628650"/>
                <a:gd name="connsiteX38" fmla="*/ 615950 w 933450"/>
                <a:gd name="connsiteY38" fmla="*/ 31750 h 628650"/>
                <a:gd name="connsiteX39" fmla="*/ 584200 w 933450"/>
                <a:gd name="connsiteY39" fmla="*/ 25400 h 628650"/>
                <a:gd name="connsiteX40" fmla="*/ 533400 w 933450"/>
                <a:gd name="connsiteY40" fmla="*/ 19050 h 628650"/>
                <a:gd name="connsiteX41" fmla="*/ 406400 w 933450"/>
                <a:gd name="connsiteY41" fmla="*/ 0 h 628650"/>
                <a:gd name="connsiteX42" fmla="*/ 254000 w 933450"/>
                <a:gd name="connsiteY42" fmla="*/ 6350 h 628650"/>
                <a:gd name="connsiteX43" fmla="*/ 234950 w 933450"/>
                <a:gd name="connsiteY43" fmla="*/ 19050 h 628650"/>
                <a:gd name="connsiteX44" fmla="*/ 203200 w 933450"/>
                <a:gd name="connsiteY44" fmla="*/ 25400 h 628650"/>
                <a:gd name="connsiteX45" fmla="*/ 184150 w 933450"/>
                <a:gd name="connsiteY45" fmla="*/ 57150 h 628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933450" h="628650">
                  <a:moveTo>
                    <a:pt x="184150" y="57150"/>
                  </a:moveTo>
                  <a:cubicBezTo>
                    <a:pt x="179917" y="67733"/>
                    <a:pt x="176548" y="78705"/>
                    <a:pt x="171450" y="88900"/>
                  </a:cubicBezTo>
                  <a:cubicBezTo>
                    <a:pt x="165930" y="99939"/>
                    <a:pt x="156618" y="109051"/>
                    <a:pt x="152400" y="120650"/>
                  </a:cubicBezTo>
                  <a:cubicBezTo>
                    <a:pt x="135329" y="167595"/>
                    <a:pt x="158803" y="147256"/>
                    <a:pt x="133350" y="177800"/>
                  </a:cubicBezTo>
                  <a:cubicBezTo>
                    <a:pt x="122056" y="191353"/>
                    <a:pt x="103524" y="206760"/>
                    <a:pt x="88900" y="215900"/>
                  </a:cubicBezTo>
                  <a:cubicBezTo>
                    <a:pt x="80873" y="220917"/>
                    <a:pt x="71203" y="223098"/>
                    <a:pt x="63500" y="228600"/>
                  </a:cubicBezTo>
                  <a:cubicBezTo>
                    <a:pt x="56192" y="233820"/>
                    <a:pt x="50800" y="241300"/>
                    <a:pt x="44450" y="247650"/>
                  </a:cubicBezTo>
                  <a:cubicBezTo>
                    <a:pt x="42333" y="254000"/>
                    <a:pt x="41093" y="260713"/>
                    <a:pt x="38100" y="266700"/>
                  </a:cubicBezTo>
                  <a:cubicBezTo>
                    <a:pt x="34687" y="273526"/>
                    <a:pt x="28008" y="278578"/>
                    <a:pt x="25400" y="285750"/>
                  </a:cubicBezTo>
                  <a:cubicBezTo>
                    <a:pt x="19435" y="302154"/>
                    <a:pt x="16933" y="319617"/>
                    <a:pt x="12700" y="336550"/>
                  </a:cubicBezTo>
                  <a:lnTo>
                    <a:pt x="6350" y="361950"/>
                  </a:lnTo>
                  <a:lnTo>
                    <a:pt x="0" y="387350"/>
                  </a:lnTo>
                  <a:cubicBezTo>
                    <a:pt x="2117" y="416983"/>
                    <a:pt x="2879" y="446745"/>
                    <a:pt x="6350" y="476250"/>
                  </a:cubicBezTo>
                  <a:cubicBezTo>
                    <a:pt x="7132" y="482898"/>
                    <a:pt x="7967" y="490567"/>
                    <a:pt x="12700" y="495300"/>
                  </a:cubicBezTo>
                  <a:cubicBezTo>
                    <a:pt x="27667" y="510267"/>
                    <a:pt x="42965" y="528266"/>
                    <a:pt x="63500" y="533400"/>
                  </a:cubicBezTo>
                  <a:cubicBezTo>
                    <a:pt x="136245" y="551586"/>
                    <a:pt x="93273" y="543253"/>
                    <a:pt x="171450" y="552450"/>
                  </a:cubicBezTo>
                  <a:lnTo>
                    <a:pt x="222250" y="558800"/>
                  </a:lnTo>
                  <a:cubicBezTo>
                    <a:pt x="234996" y="560621"/>
                    <a:pt x="247588" y="563448"/>
                    <a:pt x="260350" y="565150"/>
                  </a:cubicBezTo>
                  <a:cubicBezTo>
                    <a:pt x="279349" y="567683"/>
                    <a:pt x="298450" y="569383"/>
                    <a:pt x="317500" y="571500"/>
                  </a:cubicBezTo>
                  <a:cubicBezTo>
                    <a:pt x="441060" y="606803"/>
                    <a:pt x="244213" y="553994"/>
                    <a:pt x="463550" y="590550"/>
                  </a:cubicBezTo>
                  <a:cubicBezTo>
                    <a:pt x="481389" y="593523"/>
                    <a:pt x="497088" y="604206"/>
                    <a:pt x="514350" y="609600"/>
                  </a:cubicBezTo>
                  <a:cubicBezTo>
                    <a:pt x="541581" y="618110"/>
                    <a:pt x="569083" y="623087"/>
                    <a:pt x="596900" y="628650"/>
                  </a:cubicBezTo>
                  <a:cubicBezTo>
                    <a:pt x="624417" y="626533"/>
                    <a:pt x="652272" y="627096"/>
                    <a:pt x="679450" y="622300"/>
                  </a:cubicBezTo>
                  <a:cubicBezTo>
                    <a:pt x="692515" y="619994"/>
                    <a:pt x="721652" y="598367"/>
                    <a:pt x="730250" y="590550"/>
                  </a:cubicBezTo>
                  <a:cubicBezTo>
                    <a:pt x="745755" y="576455"/>
                    <a:pt x="765329" y="564842"/>
                    <a:pt x="774700" y="546100"/>
                  </a:cubicBezTo>
                  <a:cubicBezTo>
                    <a:pt x="799105" y="497290"/>
                    <a:pt x="783710" y="518040"/>
                    <a:pt x="819150" y="482600"/>
                  </a:cubicBezTo>
                  <a:cubicBezTo>
                    <a:pt x="853179" y="363497"/>
                    <a:pt x="806328" y="510380"/>
                    <a:pt x="857250" y="400050"/>
                  </a:cubicBezTo>
                  <a:cubicBezTo>
                    <a:pt x="863708" y="386059"/>
                    <a:pt x="864767" y="370112"/>
                    <a:pt x="869950" y="355600"/>
                  </a:cubicBezTo>
                  <a:cubicBezTo>
                    <a:pt x="875372" y="340419"/>
                    <a:pt x="883213" y="326196"/>
                    <a:pt x="889000" y="311150"/>
                  </a:cubicBezTo>
                  <a:cubicBezTo>
                    <a:pt x="893806" y="298655"/>
                    <a:pt x="897125" y="285631"/>
                    <a:pt x="901700" y="273050"/>
                  </a:cubicBezTo>
                  <a:cubicBezTo>
                    <a:pt x="924719" y="209748"/>
                    <a:pt x="905761" y="275857"/>
                    <a:pt x="927100" y="190500"/>
                  </a:cubicBezTo>
                  <a:lnTo>
                    <a:pt x="933450" y="165100"/>
                  </a:lnTo>
                  <a:cubicBezTo>
                    <a:pt x="927100" y="137583"/>
                    <a:pt x="924888" y="108770"/>
                    <a:pt x="914400" y="82550"/>
                  </a:cubicBezTo>
                  <a:cubicBezTo>
                    <a:pt x="911566" y="75464"/>
                    <a:pt x="902786" y="71566"/>
                    <a:pt x="895350" y="69850"/>
                  </a:cubicBezTo>
                  <a:cubicBezTo>
                    <a:pt x="874623" y="65067"/>
                    <a:pt x="853005" y="65727"/>
                    <a:pt x="831850" y="63500"/>
                  </a:cubicBezTo>
                  <a:lnTo>
                    <a:pt x="774700" y="57150"/>
                  </a:lnTo>
                  <a:cubicBezTo>
                    <a:pt x="747521" y="50355"/>
                    <a:pt x="747109" y="49824"/>
                    <a:pt x="717550" y="44450"/>
                  </a:cubicBezTo>
                  <a:cubicBezTo>
                    <a:pt x="704882" y="42147"/>
                    <a:pt x="692226" y="39697"/>
                    <a:pt x="679450" y="38100"/>
                  </a:cubicBezTo>
                  <a:cubicBezTo>
                    <a:pt x="658342" y="35462"/>
                    <a:pt x="637036" y="34561"/>
                    <a:pt x="615950" y="31750"/>
                  </a:cubicBezTo>
                  <a:cubicBezTo>
                    <a:pt x="605252" y="30324"/>
                    <a:pt x="594867" y="27041"/>
                    <a:pt x="584200" y="25400"/>
                  </a:cubicBezTo>
                  <a:cubicBezTo>
                    <a:pt x="567333" y="22805"/>
                    <a:pt x="550276" y="21581"/>
                    <a:pt x="533400" y="19050"/>
                  </a:cubicBezTo>
                  <a:cubicBezTo>
                    <a:pt x="378345" y="-4208"/>
                    <a:pt x="523854" y="14682"/>
                    <a:pt x="406400" y="0"/>
                  </a:cubicBezTo>
                  <a:cubicBezTo>
                    <a:pt x="355600" y="2117"/>
                    <a:pt x="304533" y="735"/>
                    <a:pt x="254000" y="6350"/>
                  </a:cubicBezTo>
                  <a:cubicBezTo>
                    <a:pt x="246415" y="7193"/>
                    <a:pt x="242096" y="16370"/>
                    <a:pt x="234950" y="19050"/>
                  </a:cubicBezTo>
                  <a:cubicBezTo>
                    <a:pt x="224844" y="22840"/>
                    <a:pt x="213783" y="23283"/>
                    <a:pt x="203200" y="25400"/>
                  </a:cubicBezTo>
                  <a:lnTo>
                    <a:pt x="184150" y="57150"/>
                  </a:ln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E6A8AB61-5C81-43DD-B00D-44613A61151F}"/>
                </a:ext>
              </a:extLst>
            </p:cNvPr>
            <p:cNvSpPr/>
            <p:nvPr/>
          </p:nvSpPr>
          <p:spPr>
            <a:xfrm>
              <a:off x="6730707" y="2717616"/>
              <a:ext cx="307140" cy="146422"/>
            </a:xfrm>
            <a:custGeom>
              <a:avLst/>
              <a:gdLst>
                <a:gd name="connsiteX0" fmla="*/ 159043 w 307140"/>
                <a:gd name="connsiteY0" fmla="*/ 6534 h 146422"/>
                <a:gd name="connsiteX1" fmla="*/ 127293 w 307140"/>
                <a:gd name="connsiteY1" fmla="*/ 184 h 146422"/>
                <a:gd name="connsiteX2" fmla="*/ 12993 w 307140"/>
                <a:gd name="connsiteY2" fmla="*/ 25584 h 146422"/>
                <a:gd name="connsiteX3" fmla="*/ 293 w 307140"/>
                <a:gd name="connsiteY3" fmla="*/ 50984 h 146422"/>
                <a:gd name="connsiteX4" fmla="*/ 25693 w 307140"/>
                <a:gd name="connsiteY4" fmla="*/ 95434 h 146422"/>
                <a:gd name="connsiteX5" fmla="*/ 63793 w 307140"/>
                <a:gd name="connsiteY5" fmla="*/ 120834 h 146422"/>
                <a:gd name="connsiteX6" fmla="*/ 101893 w 307140"/>
                <a:gd name="connsiteY6" fmla="*/ 127184 h 146422"/>
                <a:gd name="connsiteX7" fmla="*/ 120943 w 307140"/>
                <a:gd name="connsiteY7" fmla="*/ 133534 h 146422"/>
                <a:gd name="connsiteX8" fmla="*/ 209843 w 307140"/>
                <a:gd name="connsiteY8" fmla="*/ 139884 h 146422"/>
                <a:gd name="connsiteX9" fmla="*/ 279693 w 307140"/>
                <a:gd name="connsiteY9" fmla="*/ 139884 h 146422"/>
                <a:gd name="connsiteX10" fmla="*/ 298743 w 307140"/>
                <a:gd name="connsiteY10" fmla="*/ 114484 h 146422"/>
                <a:gd name="connsiteX11" fmla="*/ 298743 w 307140"/>
                <a:gd name="connsiteY11" fmla="*/ 50984 h 146422"/>
                <a:gd name="connsiteX12" fmla="*/ 279693 w 307140"/>
                <a:gd name="connsiteY12" fmla="*/ 38284 h 146422"/>
                <a:gd name="connsiteX13" fmla="*/ 209843 w 307140"/>
                <a:gd name="connsiteY13" fmla="*/ 19234 h 146422"/>
                <a:gd name="connsiteX14" fmla="*/ 159043 w 307140"/>
                <a:gd name="connsiteY14" fmla="*/ 6534 h 14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140" h="146422">
                  <a:moveTo>
                    <a:pt x="159043" y="6534"/>
                  </a:moveTo>
                  <a:cubicBezTo>
                    <a:pt x="145285" y="3359"/>
                    <a:pt x="138027" y="-946"/>
                    <a:pt x="127293" y="184"/>
                  </a:cubicBezTo>
                  <a:cubicBezTo>
                    <a:pt x="103251" y="2715"/>
                    <a:pt x="46660" y="17167"/>
                    <a:pt x="12993" y="25584"/>
                  </a:cubicBezTo>
                  <a:cubicBezTo>
                    <a:pt x="8760" y="34051"/>
                    <a:pt x="1467" y="41591"/>
                    <a:pt x="293" y="50984"/>
                  </a:cubicBezTo>
                  <a:cubicBezTo>
                    <a:pt x="-2217" y="71064"/>
                    <a:pt x="11830" y="84652"/>
                    <a:pt x="25693" y="95434"/>
                  </a:cubicBezTo>
                  <a:cubicBezTo>
                    <a:pt x="37741" y="104805"/>
                    <a:pt x="48737" y="118325"/>
                    <a:pt x="63793" y="120834"/>
                  </a:cubicBezTo>
                  <a:cubicBezTo>
                    <a:pt x="76493" y="122951"/>
                    <a:pt x="89324" y="124391"/>
                    <a:pt x="101893" y="127184"/>
                  </a:cubicBezTo>
                  <a:cubicBezTo>
                    <a:pt x="108427" y="128636"/>
                    <a:pt x="114295" y="132752"/>
                    <a:pt x="120943" y="133534"/>
                  </a:cubicBezTo>
                  <a:cubicBezTo>
                    <a:pt x="150448" y="137005"/>
                    <a:pt x="180210" y="137767"/>
                    <a:pt x="209843" y="139884"/>
                  </a:cubicBezTo>
                  <a:cubicBezTo>
                    <a:pt x="230171" y="143272"/>
                    <a:pt x="259140" y="152729"/>
                    <a:pt x="279693" y="139884"/>
                  </a:cubicBezTo>
                  <a:cubicBezTo>
                    <a:pt x="288668" y="134275"/>
                    <a:pt x="292393" y="122951"/>
                    <a:pt x="298743" y="114484"/>
                  </a:cubicBezTo>
                  <a:cubicBezTo>
                    <a:pt x="306874" y="90092"/>
                    <a:pt x="312641" y="82255"/>
                    <a:pt x="298743" y="50984"/>
                  </a:cubicBezTo>
                  <a:cubicBezTo>
                    <a:pt x="295643" y="44010"/>
                    <a:pt x="286667" y="41384"/>
                    <a:pt x="279693" y="38284"/>
                  </a:cubicBezTo>
                  <a:cubicBezTo>
                    <a:pt x="263722" y="31186"/>
                    <a:pt x="228624" y="20941"/>
                    <a:pt x="209843" y="19234"/>
                  </a:cubicBezTo>
                  <a:cubicBezTo>
                    <a:pt x="197195" y="18084"/>
                    <a:pt x="172801" y="9709"/>
                    <a:pt x="159043" y="6534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DDD138F8-915C-4A7D-B84E-DB7851E00607}"/>
              </a:ext>
            </a:extLst>
          </p:cNvPr>
          <p:cNvGrpSpPr/>
          <p:nvPr/>
        </p:nvGrpSpPr>
        <p:grpSpPr>
          <a:xfrm>
            <a:off x="8182090" y="3377680"/>
            <a:ext cx="3840483" cy="2888363"/>
            <a:chOff x="484632" y="0"/>
            <a:chExt cx="9144000" cy="6877050"/>
          </a:xfrm>
        </p:grpSpPr>
        <p:pic>
          <p:nvPicPr>
            <p:cNvPr id="84" name="Picture 83" descr="A picture containing night, dark, star, outdoor object&#10;&#10;Description automatically generated">
              <a:extLst>
                <a:ext uri="{FF2B5EF4-FFF2-40B4-BE49-F238E27FC236}">
                  <a16:creationId xmlns:a16="http://schemas.microsoft.com/office/drawing/2014/main" id="{B47A69CA-1E17-4973-A764-3C02D7633C5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C87431EA-3BB2-40EE-BB75-0D69C91FA8F1}"/>
                </a:ext>
              </a:extLst>
            </p:cNvPr>
            <p:cNvGrpSpPr/>
            <p:nvPr/>
          </p:nvGrpSpPr>
          <p:grpSpPr>
            <a:xfrm>
              <a:off x="2800350" y="3252788"/>
              <a:ext cx="3910013" cy="2647950"/>
              <a:chOff x="2800350" y="3252788"/>
              <a:chExt cx="3910013" cy="2647950"/>
            </a:xfrm>
          </p:grpSpPr>
          <p:sp>
            <p:nvSpPr>
              <p:cNvPr id="93" name="Freeform: Shape 92">
                <a:extLst>
                  <a:ext uri="{FF2B5EF4-FFF2-40B4-BE49-F238E27FC236}">
                    <a16:creationId xmlns:a16="http://schemas.microsoft.com/office/drawing/2014/main" id="{46DEA213-6129-4E91-AF4A-D40A9946E6A9}"/>
                  </a:ext>
                </a:extLst>
              </p:cNvPr>
              <p:cNvSpPr/>
              <p:nvPr/>
            </p:nvSpPr>
            <p:spPr>
              <a:xfrm>
                <a:off x="2800350" y="3252788"/>
                <a:ext cx="3910013" cy="2647950"/>
              </a:xfrm>
              <a:custGeom>
                <a:avLst/>
                <a:gdLst>
                  <a:gd name="connsiteX0" fmla="*/ 538163 w 3910013"/>
                  <a:gd name="connsiteY0" fmla="*/ 1533525 h 2647950"/>
                  <a:gd name="connsiteX1" fmla="*/ 590550 w 3910013"/>
                  <a:gd name="connsiteY1" fmla="*/ 1471612 h 2647950"/>
                  <a:gd name="connsiteX2" fmla="*/ 604838 w 3910013"/>
                  <a:gd name="connsiteY2" fmla="*/ 1466850 h 2647950"/>
                  <a:gd name="connsiteX3" fmla="*/ 628650 w 3910013"/>
                  <a:gd name="connsiteY3" fmla="*/ 1447800 h 2647950"/>
                  <a:gd name="connsiteX4" fmla="*/ 681038 w 3910013"/>
                  <a:gd name="connsiteY4" fmla="*/ 1423987 h 2647950"/>
                  <a:gd name="connsiteX5" fmla="*/ 719138 w 3910013"/>
                  <a:gd name="connsiteY5" fmla="*/ 1404937 h 2647950"/>
                  <a:gd name="connsiteX6" fmla="*/ 738188 w 3910013"/>
                  <a:gd name="connsiteY6" fmla="*/ 1395412 h 2647950"/>
                  <a:gd name="connsiteX7" fmla="*/ 785813 w 3910013"/>
                  <a:gd name="connsiteY7" fmla="*/ 1376362 h 2647950"/>
                  <a:gd name="connsiteX8" fmla="*/ 823913 w 3910013"/>
                  <a:gd name="connsiteY8" fmla="*/ 1366837 h 2647950"/>
                  <a:gd name="connsiteX9" fmla="*/ 842963 w 3910013"/>
                  <a:gd name="connsiteY9" fmla="*/ 1357312 h 2647950"/>
                  <a:gd name="connsiteX10" fmla="*/ 890588 w 3910013"/>
                  <a:gd name="connsiteY10" fmla="*/ 1347787 h 2647950"/>
                  <a:gd name="connsiteX11" fmla="*/ 957263 w 3910013"/>
                  <a:gd name="connsiteY11" fmla="*/ 1338262 h 2647950"/>
                  <a:gd name="connsiteX12" fmla="*/ 990600 w 3910013"/>
                  <a:gd name="connsiteY12" fmla="*/ 1333500 h 2647950"/>
                  <a:gd name="connsiteX13" fmla="*/ 1071563 w 3910013"/>
                  <a:gd name="connsiteY13" fmla="*/ 1328737 h 2647950"/>
                  <a:gd name="connsiteX14" fmla="*/ 1100138 w 3910013"/>
                  <a:gd name="connsiteY14" fmla="*/ 1319212 h 2647950"/>
                  <a:gd name="connsiteX15" fmla="*/ 1147763 w 3910013"/>
                  <a:gd name="connsiteY15" fmla="*/ 1309687 h 2647950"/>
                  <a:gd name="connsiteX16" fmla="*/ 1352550 w 3910013"/>
                  <a:gd name="connsiteY16" fmla="*/ 1314450 h 2647950"/>
                  <a:gd name="connsiteX17" fmla="*/ 1385888 w 3910013"/>
                  <a:gd name="connsiteY17" fmla="*/ 1323975 h 2647950"/>
                  <a:gd name="connsiteX18" fmla="*/ 1428750 w 3910013"/>
                  <a:gd name="connsiteY18" fmla="*/ 1328737 h 2647950"/>
                  <a:gd name="connsiteX19" fmla="*/ 1524000 w 3910013"/>
                  <a:gd name="connsiteY19" fmla="*/ 1338262 h 2647950"/>
                  <a:gd name="connsiteX20" fmla="*/ 1657350 w 3910013"/>
                  <a:gd name="connsiteY20" fmla="*/ 1333500 h 2647950"/>
                  <a:gd name="connsiteX21" fmla="*/ 1690688 w 3910013"/>
                  <a:gd name="connsiteY21" fmla="*/ 1314450 h 2647950"/>
                  <a:gd name="connsiteX22" fmla="*/ 1714500 w 3910013"/>
                  <a:gd name="connsiteY22" fmla="*/ 1309687 h 2647950"/>
                  <a:gd name="connsiteX23" fmla="*/ 1733550 w 3910013"/>
                  <a:gd name="connsiteY23" fmla="*/ 1300162 h 2647950"/>
                  <a:gd name="connsiteX24" fmla="*/ 1804988 w 3910013"/>
                  <a:gd name="connsiteY24" fmla="*/ 1290637 h 2647950"/>
                  <a:gd name="connsiteX25" fmla="*/ 1828800 w 3910013"/>
                  <a:gd name="connsiteY25" fmla="*/ 1281112 h 2647950"/>
                  <a:gd name="connsiteX26" fmla="*/ 1881188 w 3910013"/>
                  <a:gd name="connsiteY26" fmla="*/ 1271587 h 2647950"/>
                  <a:gd name="connsiteX27" fmla="*/ 1914525 w 3910013"/>
                  <a:gd name="connsiteY27" fmla="*/ 1262062 h 2647950"/>
                  <a:gd name="connsiteX28" fmla="*/ 1938338 w 3910013"/>
                  <a:gd name="connsiteY28" fmla="*/ 1257300 h 2647950"/>
                  <a:gd name="connsiteX29" fmla="*/ 1957388 w 3910013"/>
                  <a:gd name="connsiteY29" fmla="*/ 1252537 h 2647950"/>
                  <a:gd name="connsiteX30" fmla="*/ 2038350 w 3910013"/>
                  <a:gd name="connsiteY30" fmla="*/ 1243012 h 2647950"/>
                  <a:gd name="connsiteX31" fmla="*/ 2071688 w 3910013"/>
                  <a:gd name="connsiteY31" fmla="*/ 1238250 h 2647950"/>
                  <a:gd name="connsiteX32" fmla="*/ 2085975 w 3910013"/>
                  <a:gd name="connsiteY32" fmla="*/ 1233487 h 2647950"/>
                  <a:gd name="connsiteX33" fmla="*/ 2119313 w 3910013"/>
                  <a:gd name="connsiteY33" fmla="*/ 1223962 h 2647950"/>
                  <a:gd name="connsiteX34" fmla="*/ 2133600 w 3910013"/>
                  <a:gd name="connsiteY34" fmla="*/ 1214437 h 2647950"/>
                  <a:gd name="connsiteX35" fmla="*/ 2147888 w 3910013"/>
                  <a:gd name="connsiteY35" fmla="*/ 1209675 h 2647950"/>
                  <a:gd name="connsiteX36" fmla="*/ 2157413 w 3910013"/>
                  <a:gd name="connsiteY36" fmla="*/ 1195387 h 2647950"/>
                  <a:gd name="connsiteX37" fmla="*/ 2190750 w 3910013"/>
                  <a:gd name="connsiteY37" fmla="*/ 1176337 h 2647950"/>
                  <a:gd name="connsiteX38" fmla="*/ 2238375 w 3910013"/>
                  <a:gd name="connsiteY38" fmla="*/ 1143000 h 2647950"/>
                  <a:gd name="connsiteX39" fmla="*/ 2257425 w 3910013"/>
                  <a:gd name="connsiteY39" fmla="*/ 1133475 h 2647950"/>
                  <a:gd name="connsiteX40" fmla="*/ 2314575 w 3910013"/>
                  <a:gd name="connsiteY40" fmla="*/ 1090612 h 2647950"/>
                  <a:gd name="connsiteX41" fmla="*/ 2343150 w 3910013"/>
                  <a:gd name="connsiteY41" fmla="*/ 1052512 h 2647950"/>
                  <a:gd name="connsiteX42" fmla="*/ 2357438 w 3910013"/>
                  <a:gd name="connsiteY42" fmla="*/ 1038225 h 2647950"/>
                  <a:gd name="connsiteX43" fmla="*/ 2390775 w 3910013"/>
                  <a:gd name="connsiteY43" fmla="*/ 1000125 h 2647950"/>
                  <a:gd name="connsiteX44" fmla="*/ 2424113 w 3910013"/>
                  <a:gd name="connsiteY44" fmla="*/ 976312 h 2647950"/>
                  <a:gd name="connsiteX45" fmla="*/ 2433638 w 3910013"/>
                  <a:gd name="connsiteY45" fmla="*/ 962025 h 2647950"/>
                  <a:gd name="connsiteX46" fmla="*/ 2447925 w 3910013"/>
                  <a:gd name="connsiteY46" fmla="*/ 957262 h 2647950"/>
                  <a:gd name="connsiteX47" fmla="*/ 2471738 w 3910013"/>
                  <a:gd name="connsiteY47" fmla="*/ 947737 h 2647950"/>
                  <a:gd name="connsiteX48" fmla="*/ 2490788 w 3910013"/>
                  <a:gd name="connsiteY48" fmla="*/ 938212 h 2647950"/>
                  <a:gd name="connsiteX49" fmla="*/ 2509838 w 3910013"/>
                  <a:gd name="connsiteY49" fmla="*/ 933450 h 2647950"/>
                  <a:gd name="connsiteX50" fmla="*/ 2547938 w 3910013"/>
                  <a:gd name="connsiteY50" fmla="*/ 914400 h 2647950"/>
                  <a:gd name="connsiteX51" fmla="*/ 2566988 w 3910013"/>
                  <a:gd name="connsiteY51" fmla="*/ 904875 h 2647950"/>
                  <a:gd name="connsiteX52" fmla="*/ 2595563 w 3910013"/>
                  <a:gd name="connsiteY52" fmla="*/ 900112 h 2647950"/>
                  <a:gd name="connsiteX53" fmla="*/ 2724150 w 3910013"/>
                  <a:gd name="connsiteY53" fmla="*/ 895350 h 2647950"/>
                  <a:gd name="connsiteX54" fmla="*/ 2795588 w 3910013"/>
                  <a:gd name="connsiteY54" fmla="*/ 890587 h 2647950"/>
                  <a:gd name="connsiteX55" fmla="*/ 2967038 w 3910013"/>
                  <a:gd name="connsiteY55" fmla="*/ 885825 h 2647950"/>
                  <a:gd name="connsiteX56" fmla="*/ 2986088 w 3910013"/>
                  <a:gd name="connsiteY56" fmla="*/ 881062 h 2647950"/>
                  <a:gd name="connsiteX57" fmla="*/ 3019425 w 3910013"/>
                  <a:gd name="connsiteY57" fmla="*/ 876300 h 2647950"/>
                  <a:gd name="connsiteX58" fmla="*/ 3038475 w 3910013"/>
                  <a:gd name="connsiteY58" fmla="*/ 866775 h 2647950"/>
                  <a:gd name="connsiteX59" fmla="*/ 3071813 w 3910013"/>
                  <a:gd name="connsiteY59" fmla="*/ 828675 h 2647950"/>
                  <a:gd name="connsiteX60" fmla="*/ 3100388 w 3910013"/>
                  <a:gd name="connsiteY60" fmla="*/ 804862 h 2647950"/>
                  <a:gd name="connsiteX61" fmla="*/ 3128963 w 3910013"/>
                  <a:gd name="connsiteY61" fmla="*/ 776287 h 2647950"/>
                  <a:gd name="connsiteX62" fmla="*/ 3171825 w 3910013"/>
                  <a:gd name="connsiteY62" fmla="*/ 747712 h 2647950"/>
                  <a:gd name="connsiteX63" fmla="*/ 3186113 w 3910013"/>
                  <a:gd name="connsiteY63" fmla="*/ 742950 h 2647950"/>
                  <a:gd name="connsiteX64" fmla="*/ 3205163 w 3910013"/>
                  <a:gd name="connsiteY64" fmla="*/ 728662 h 2647950"/>
                  <a:gd name="connsiteX65" fmla="*/ 3224213 w 3910013"/>
                  <a:gd name="connsiteY65" fmla="*/ 723900 h 2647950"/>
                  <a:gd name="connsiteX66" fmla="*/ 3238500 w 3910013"/>
                  <a:gd name="connsiteY66" fmla="*/ 719137 h 2647950"/>
                  <a:gd name="connsiteX67" fmla="*/ 3252788 w 3910013"/>
                  <a:gd name="connsiteY67" fmla="*/ 709612 h 2647950"/>
                  <a:gd name="connsiteX68" fmla="*/ 3319463 w 3910013"/>
                  <a:gd name="connsiteY68" fmla="*/ 690562 h 2647950"/>
                  <a:gd name="connsiteX69" fmla="*/ 3352800 w 3910013"/>
                  <a:gd name="connsiteY69" fmla="*/ 671512 h 2647950"/>
                  <a:gd name="connsiteX70" fmla="*/ 3376613 w 3910013"/>
                  <a:gd name="connsiteY70" fmla="*/ 657225 h 2647950"/>
                  <a:gd name="connsiteX71" fmla="*/ 3390900 w 3910013"/>
                  <a:gd name="connsiteY71" fmla="*/ 642937 h 2647950"/>
                  <a:gd name="connsiteX72" fmla="*/ 3405188 w 3910013"/>
                  <a:gd name="connsiteY72" fmla="*/ 604837 h 2647950"/>
                  <a:gd name="connsiteX73" fmla="*/ 3409950 w 3910013"/>
                  <a:gd name="connsiteY73" fmla="*/ 585787 h 2647950"/>
                  <a:gd name="connsiteX74" fmla="*/ 3371850 w 3910013"/>
                  <a:gd name="connsiteY74" fmla="*/ 447675 h 2647950"/>
                  <a:gd name="connsiteX75" fmla="*/ 3357563 w 3910013"/>
                  <a:gd name="connsiteY75" fmla="*/ 442912 h 2647950"/>
                  <a:gd name="connsiteX76" fmla="*/ 3314700 w 3910013"/>
                  <a:gd name="connsiteY76" fmla="*/ 409575 h 2647950"/>
                  <a:gd name="connsiteX77" fmla="*/ 3300413 w 3910013"/>
                  <a:gd name="connsiteY77" fmla="*/ 395287 h 2647950"/>
                  <a:gd name="connsiteX78" fmla="*/ 3257550 w 3910013"/>
                  <a:gd name="connsiteY78" fmla="*/ 376237 h 2647950"/>
                  <a:gd name="connsiteX79" fmla="*/ 3243263 w 3910013"/>
                  <a:gd name="connsiteY79" fmla="*/ 361950 h 2647950"/>
                  <a:gd name="connsiteX80" fmla="*/ 3205163 w 3910013"/>
                  <a:gd name="connsiteY80" fmla="*/ 338137 h 2647950"/>
                  <a:gd name="connsiteX81" fmla="*/ 3186113 w 3910013"/>
                  <a:gd name="connsiteY81" fmla="*/ 300037 h 2647950"/>
                  <a:gd name="connsiteX82" fmla="*/ 3171825 w 3910013"/>
                  <a:gd name="connsiteY82" fmla="*/ 261937 h 2647950"/>
                  <a:gd name="connsiteX83" fmla="*/ 3181350 w 3910013"/>
                  <a:gd name="connsiteY83" fmla="*/ 180975 h 2647950"/>
                  <a:gd name="connsiteX84" fmla="*/ 3190875 w 3910013"/>
                  <a:gd name="connsiteY84" fmla="*/ 166687 h 2647950"/>
                  <a:gd name="connsiteX85" fmla="*/ 3214688 w 3910013"/>
                  <a:gd name="connsiteY85" fmla="*/ 109537 h 2647950"/>
                  <a:gd name="connsiteX86" fmla="*/ 3228975 w 3910013"/>
                  <a:gd name="connsiteY86" fmla="*/ 95250 h 2647950"/>
                  <a:gd name="connsiteX87" fmla="*/ 3248025 w 3910013"/>
                  <a:gd name="connsiteY87" fmla="*/ 71437 h 2647950"/>
                  <a:gd name="connsiteX88" fmla="*/ 3257550 w 3910013"/>
                  <a:gd name="connsiteY88" fmla="*/ 57150 h 2647950"/>
                  <a:gd name="connsiteX89" fmla="*/ 3305175 w 3910013"/>
                  <a:gd name="connsiteY89" fmla="*/ 23812 h 2647950"/>
                  <a:gd name="connsiteX90" fmla="*/ 3324225 w 3910013"/>
                  <a:gd name="connsiteY90" fmla="*/ 19050 h 2647950"/>
                  <a:gd name="connsiteX91" fmla="*/ 3343275 w 3910013"/>
                  <a:gd name="connsiteY91" fmla="*/ 9525 h 2647950"/>
                  <a:gd name="connsiteX92" fmla="*/ 3381375 w 3910013"/>
                  <a:gd name="connsiteY92" fmla="*/ 4762 h 2647950"/>
                  <a:gd name="connsiteX93" fmla="*/ 3405188 w 3910013"/>
                  <a:gd name="connsiteY93" fmla="*/ 0 h 2647950"/>
                  <a:gd name="connsiteX94" fmla="*/ 3529013 w 3910013"/>
                  <a:gd name="connsiteY94" fmla="*/ 9525 h 2647950"/>
                  <a:gd name="connsiteX95" fmla="*/ 3548063 w 3910013"/>
                  <a:gd name="connsiteY95" fmla="*/ 19050 h 2647950"/>
                  <a:gd name="connsiteX96" fmla="*/ 3567113 w 3910013"/>
                  <a:gd name="connsiteY96" fmla="*/ 23812 h 2647950"/>
                  <a:gd name="connsiteX97" fmla="*/ 3581400 w 3910013"/>
                  <a:gd name="connsiteY97" fmla="*/ 33337 h 2647950"/>
                  <a:gd name="connsiteX98" fmla="*/ 3619500 w 3910013"/>
                  <a:gd name="connsiteY98" fmla="*/ 71437 h 2647950"/>
                  <a:gd name="connsiteX99" fmla="*/ 3638550 w 3910013"/>
                  <a:gd name="connsiteY99" fmla="*/ 80962 h 2647950"/>
                  <a:gd name="connsiteX100" fmla="*/ 3671888 w 3910013"/>
                  <a:gd name="connsiteY100" fmla="*/ 104775 h 2647950"/>
                  <a:gd name="connsiteX101" fmla="*/ 3686175 w 3910013"/>
                  <a:gd name="connsiteY101" fmla="*/ 119062 h 2647950"/>
                  <a:gd name="connsiteX102" fmla="*/ 3729038 w 3910013"/>
                  <a:gd name="connsiteY102" fmla="*/ 152400 h 2647950"/>
                  <a:gd name="connsiteX103" fmla="*/ 3762375 w 3910013"/>
                  <a:gd name="connsiteY103" fmla="*/ 171450 h 2647950"/>
                  <a:gd name="connsiteX104" fmla="*/ 3781425 w 3910013"/>
                  <a:gd name="connsiteY104" fmla="*/ 190500 h 2647950"/>
                  <a:gd name="connsiteX105" fmla="*/ 3800475 w 3910013"/>
                  <a:gd name="connsiteY105" fmla="*/ 219075 h 2647950"/>
                  <a:gd name="connsiteX106" fmla="*/ 3819525 w 3910013"/>
                  <a:gd name="connsiteY106" fmla="*/ 247650 h 2647950"/>
                  <a:gd name="connsiteX107" fmla="*/ 3824288 w 3910013"/>
                  <a:gd name="connsiteY107" fmla="*/ 266700 h 2647950"/>
                  <a:gd name="connsiteX108" fmla="*/ 3838575 w 3910013"/>
                  <a:gd name="connsiteY108" fmla="*/ 285750 h 2647950"/>
                  <a:gd name="connsiteX109" fmla="*/ 3848100 w 3910013"/>
                  <a:gd name="connsiteY109" fmla="*/ 300037 h 2647950"/>
                  <a:gd name="connsiteX110" fmla="*/ 3876675 w 3910013"/>
                  <a:gd name="connsiteY110" fmla="*/ 381000 h 2647950"/>
                  <a:gd name="connsiteX111" fmla="*/ 3881438 w 3910013"/>
                  <a:gd name="connsiteY111" fmla="*/ 414337 h 2647950"/>
                  <a:gd name="connsiteX112" fmla="*/ 3886200 w 3910013"/>
                  <a:gd name="connsiteY112" fmla="*/ 433387 h 2647950"/>
                  <a:gd name="connsiteX113" fmla="*/ 3895725 w 3910013"/>
                  <a:gd name="connsiteY113" fmla="*/ 481012 h 2647950"/>
                  <a:gd name="connsiteX114" fmla="*/ 3905250 w 3910013"/>
                  <a:gd name="connsiteY114" fmla="*/ 542925 h 2647950"/>
                  <a:gd name="connsiteX115" fmla="*/ 3910013 w 3910013"/>
                  <a:gd name="connsiteY115" fmla="*/ 566737 h 2647950"/>
                  <a:gd name="connsiteX116" fmla="*/ 3905250 w 3910013"/>
                  <a:gd name="connsiteY116" fmla="*/ 657225 h 2647950"/>
                  <a:gd name="connsiteX117" fmla="*/ 3895725 w 3910013"/>
                  <a:gd name="connsiteY117" fmla="*/ 704850 h 2647950"/>
                  <a:gd name="connsiteX118" fmla="*/ 3881438 w 3910013"/>
                  <a:gd name="connsiteY118" fmla="*/ 733425 h 2647950"/>
                  <a:gd name="connsiteX119" fmla="*/ 3871913 w 3910013"/>
                  <a:gd name="connsiteY119" fmla="*/ 757237 h 2647950"/>
                  <a:gd name="connsiteX120" fmla="*/ 3857625 w 3910013"/>
                  <a:gd name="connsiteY120" fmla="*/ 819150 h 2647950"/>
                  <a:gd name="connsiteX121" fmla="*/ 3852863 w 3910013"/>
                  <a:gd name="connsiteY121" fmla="*/ 833437 h 2647950"/>
                  <a:gd name="connsiteX122" fmla="*/ 3824288 w 3910013"/>
                  <a:gd name="connsiteY122" fmla="*/ 881062 h 2647950"/>
                  <a:gd name="connsiteX123" fmla="*/ 3819525 w 3910013"/>
                  <a:gd name="connsiteY123" fmla="*/ 914400 h 2647950"/>
                  <a:gd name="connsiteX124" fmla="*/ 3814763 w 3910013"/>
                  <a:gd name="connsiteY124" fmla="*/ 995362 h 2647950"/>
                  <a:gd name="connsiteX125" fmla="*/ 3805238 w 3910013"/>
                  <a:gd name="connsiteY125" fmla="*/ 1076325 h 2647950"/>
                  <a:gd name="connsiteX126" fmla="*/ 3790950 w 3910013"/>
                  <a:gd name="connsiteY126" fmla="*/ 1123950 h 2647950"/>
                  <a:gd name="connsiteX127" fmla="*/ 3776663 w 3910013"/>
                  <a:gd name="connsiteY127" fmla="*/ 1162050 h 2647950"/>
                  <a:gd name="connsiteX128" fmla="*/ 3757613 w 3910013"/>
                  <a:gd name="connsiteY128" fmla="*/ 1171575 h 2647950"/>
                  <a:gd name="connsiteX129" fmla="*/ 3724275 w 3910013"/>
                  <a:gd name="connsiteY129" fmla="*/ 1190625 h 2647950"/>
                  <a:gd name="connsiteX130" fmla="*/ 3686175 w 3910013"/>
                  <a:gd name="connsiteY130" fmla="*/ 1214437 h 2647950"/>
                  <a:gd name="connsiteX131" fmla="*/ 3643313 w 3910013"/>
                  <a:gd name="connsiteY131" fmla="*/ 1233487 h 2647950"/>
                  <a:gd name="connsiteX132" fmla="*/ 3614738 w 3910013"/>
                  <a:gd name="connsiteY132" fmla="*/ 1252537 h 2647950"/>
                  <a:gd name="connsiteX133" fmla="*/ 3590925 w 3910013"/>
                  <a:gd name="connsiteY133" fmla="*/ 1281112 h 2647950"/>
                  <a:gd name="connsiteX134" fmla="*/ 3571875 w 3910013"/>
                  <a:gd name="connsiteY134" fmla="*/ 1295400 h 2647950"/>
                  <a:gd name="connsiteX135" fmla="*/ 3557588 w 3910013"/>
                  <a:gd name="connsiteY135" fmla="*/ 1304925 h 2647950"/>
                  <a:gd name="connsiteX136" fmla="*/ 3538538 w 3910013"/>
                  <a:gd name="connsiteY136" fmla="*/ 1328737 h 2647950"/>
                  <a:gd name="connsiteX137" fmla="*/ 3495675 w 3910013"/>
                  <a:gd name="connsiteY137" fmla="*/ 1366837 h 2647950"/>
                  <a:gd name="connsiteX138" fmla="*/ 3481388 w 3910013"/>
                  <a:gd name="connsiteY138" fmla="*/ 1390650 h 2647950"/>
                  <a:gd name="connsiteX139" fmla="*/ 3467100 w 3910013"/>
                  <a:gd name="connsiteY139" fmla="*/ 1409700 h 2647950"/>
                  <a:gd name="connsiteX140" fmla="*/ 3457575 w 3910013"/>
                  <a:gd name="connsiteY140" fmla="*/ 1423987 h 2647950"/>
                  <a:gd name="connsiteX141" fmla="*/ 3433763 w 3910013"/>
                  <a:gd name="connsiteY141" fmla="*/ 1443037 h 2647950"/>
                  <a:gd name="connsiteX142" fmla="*/ 3414713 w 3910013"/>
                  <a:gd name="connsiteY142" fmla="*/ 1462087 h 2647950"/>
                  <a:gd name="connsiteX143" fmla="*/ 3367088 w 3910013"/>
                  <a:gd name="connsiteY143" fmla="*/ 1471612 h 2647950"/>
                  <a:gd name="connsiteX144" fmla="*/ 3252788 w 3910013"/>
                  <a:gd name="connsiteY144" fmla="*/ 1462087 h 2647950"/>
                  <a:gd name="connsiteX145" fmla="*/ 3219450 w 3910013"/>
                  <a:gd name="connsiteY145" fmla="*/ 1452562 h 2647950"/>
                  <a:gd name="connsiteX146" fmla="*/ 3190875 w 3910013"/>
                  <a:gd name="connsiteY146" fmla="*/ 1438275 h 2647950"/>
                  <a:gd name="connsiteX147" fmla="*/ 3152775 w 3910013"/>
                  <a:gd name="connsiteY147" fmla="*/ 1428750 h 2647950"/>
                  <a:gd name="connsiteX148" fmla="*/ 3095625 w 3910013"/>
                  <a:gd name="connsiteY148" fmla="*/ 1433512 h 2647950"/>
                  <a:gd name="connsiteX149" fmla="*/ 3081338 w 3910013"/>
                  <a:gd name="connsiteY149" fmla="*/ 1443037 h 2647950"/>
                  <a:gd name="connsiteX150" fmla="*/ 3067050 w 3910013"/>
                  <a:gd name="connsiteY150" fmla="*/ 1447800 h 2647950"/>
                  <a:gd name="connsiteX151" fmla="*/ 3038475 w 3910013"/>
                  <a:gd name="connsiteY151" fmla="*/ 1466850 h 2647950"/>
                  <a:gd name="connsiteX152" fmla="*/ 2986088 w 3910013"/>
                  <a:gd name="connsiteY152" fmla="*/ 1490662 h 2647950"/>
                  <a:gd name="connsiteX153" fmla="*/ 2943225 w 3910013"/>
                  <a:gd name="connsiteY153" fmla="*/ 1504950 h 2647950"/>
                  <a:gd name="connsiteX154" fmla="*/ 2924175 w 3910013"/>
                  <a:gd name="connsiteY154" fmla="*/ 1509712 h 2647950"/>
                  <a:gd name="connsiteX155" fmla="*/ 2900363 w 3910013"/>
                  <a:gd name="connsiteY155" fmla="*/ 1519237 h 2647950"/>
                  <a:gd name="connsiteX156" fmla="*/ 2876550 w 3910013"/>
                  <a:gd name="connsiteY156" fmla="*/ 1524000 h 2647950"/>
                  <a:gd name="connsiteX157" fmla="*/ 2857500 w 3910013"/>
                  <a:gd name="connsiteY157" fmla="*/ 1528762 h 2647950"/>
                  <a:gd name="connsiteX158" fmla="*/ 2843213 w 3910013"/>
                  <a:gd name="connsiteY158" fmla="*/ 1538287 h 2647950"/>
                  <a:gd name="connsiteX159" fmla="*/ 2814638 w 3910013"/>
                  <a:gd name="connsiteY159" fmla="*/ 1543050 h 2647950"/>
                  <a:gd name="connsiteX160" fmla="*/ 2795588 w 3910013"/>
                  <a:gd name="connsiteY160" fmla="*/ 1547812 h 2647950"/>
                  <a:gd name="connsiteX161" fmla="*/ 2776538 w 3910013"/>
                  <a:gd name="connsiteY161" fmla="*/ 1557337 h 2647950"/>
                  <a:gd name="connsiteX162" fmla="*/ 2757488 w 3910013"/>
                  <a:gd name="connsiteY162" fmla="*/ 1562100 h 2647950"/>
                  <a:gd name="connsiteX163" fmla="*/ 2743200 w 3910013"/>
                  <a:gd name="connsiteY163" fmla="*/ 1571625 h 2647950"/>
                  <a:gd name="connsiteX164" fmla="*/ 2709863 w 3910013"/>
                  <a:gd name="connsiteY164" fmla="*/ 1581150 h 2647950"/>
                  <a:gd name="connsiteX165" fmla="*/ 2686050 w 3910013"/>
                  <a:gd name="connsiteY165" fmla="*/ 1595437 h 2647950"/>
                  <a:gd name="connsiteX166" fmla="*/ 2643188 w 3910013"/>
                  <a:gd name="connsiteY166" fmla="*/ 1609725 h 2647950"/>
                  <a:gd name="connsiteX167" fmla="*/ 2624138 w 3910013"/>
                  <a:gd name="connsiteY167" fmla="*/ 1628775 h 2647950"/>
                  <a:gd name="connsiteX168" fmla="*/ 2605088 w 3910013"/>
                  <a:gd name="connsiteY168" fmla="*/ 1638300 h 2647950"/>
                  <a:gd name="connsiteX169" fmla="*/ 2557463 w 3910013"/>
                  <a:gd name="connsiteY169" fmla="*/ 1666875 h 2647950"/>
                  <a:gd name="connsiteX170" fmla="*/ 2538413 w 3910013"/>
                  <a:gd name="connsiteY170" fmla="*/ 1690687 h 2647950"/>
                  <a:gd name="connsiteX171" fmla="*/ 2495550 w 3910013"/>
                  <a:gd name="connsiteY171" fmla="*/ 1728787 h 2647950"/>
                  <a:gd name="connsiteX172" fmla="*/ 2476500 w 3910013"/>
                  <a:gd name="connsiteY172" fmla="*/ 1738312 h 2647950"/>
                  <a:gd name="connsiteX173" fmla="*/ 2457450 w 3910013"/>
                  <a:gd name="connsiteY173" fmla="*/ 1771650 h 2647950"/>
                  <a:gd name="connsiteX174" fmla="*/ 2447925 w 3910013"/>
                  <a:gd name="connsiteY174" fmla="*/ 1785937 h 2647950"/>
                  <a:gd name="connsiteX175" fmla="*/ 2438400 w 3910013"/>
                  <a:gd name="connsiteY175" fmla="*/ 1809750 h 2647950"/>
                  <a:gd name="connsiteX176" fmla="*/ 2424113 w 3910013"/>
                  <a:gd name="connsiteY176" fmla="*/ 1833562 h 2647950"/>
                  <a:gd name="connsiteX177" fmla="*/ 2409825 w 3910013"/>
                  <a:gd name="connsiteY177" fmla="*/ 1862137 h 2647950"/>
                  <a:gd name="connsiteX178" fmla="*/ 2357438 w 3910013"/>
                  <a:gd name="connsiteY178" fmla="*/ 1924050 h 2647950"/>
                  <a:gd name="connsiteX179" fmla="*/ 2328863 w 3910013"/>
                  <a:gd name="connsiteY179" fmla="*/ 1966912 h 2647950"/>
                  <a:gd name="connsiteX180" fmla="*/ 2309813 w 3910013"/>
                  <a:gd name="connsiteY180" fmla="*/ 1985962 h 2647950"/>
                  <a:gd name="connsiteX181" fmla="*/ 2271713 w 3910013"/>
                  <a:gd name="connsiteY181" fmla="*/ 2014537 h 2647950"/>
                  <a:gd name="connsiteX182" fmla="*/ 2214563 w 3910013"/>
                  <a:gd name="connsiteY182" fmla="*/ 2066925 h 2647950"/>
                  <a:gd name="connsiteX183" fmla="*/ 2166938 w 3910013"/>
                  <a:gd name="connsiteY183" fmla="*/ 2090737 h 2647950"/>
                  <a:gd name="connsiteX184" fmla="*/ 2095500 w 3910013"/>
                  <a:gd name="connsiteY184" fmla="*/ 2128837 h 2647950"/>
                  <a:gd name="connsiteX185" fmla="*/ 2052638 w 3910013"/>
                  <a:gd name="connsiteY185" fmla="*/ 2152650 h 2647950"/>
                  <a:gd name="connsiteX186" fmla="*/ 2033588 w 3910013"/>
                  <a:gd name="connsiteY186" fmla="*/ 2162175 h 2647950"/>
                  <a:gd name="connsiteX187" fmla="*/ 2000250 w 3910013"/>
                  <a:gd name="connsiteY187" fmla="*/ 2181225 h 2647950"/>
                  <a:gd name="connsiteX188" fmla="*/ 1933575 w 3910013"/>
                  <a:gd name="connsiteY188" fmla="*/ 2219325 h 2647950"/>
                  <a:gd name="connsiteX189" fmla="*/ 1895475 w 3910013"/>
                  <a:gd name="connsiteY189" fmla="*/ 2238375 h 2647950"/>
                  <a:gd name="connsiteX190" fmla="*/ 1862138 w 3910013"/>
                  <a:gd name="connsiteY190" fmla="*/ 2257425 h 2647950"/>
                  <a:gd name="connsiteX191" fmla="*/ 1847850 w 3910013"/>
                  <a:gd name="connsiteY191" fmla="*/ 2266950 h 2647950"/>
                  <a:gd name="connsiteX192" fmla="*/ 1800225 w 3910013"/>
                  <a:gd name="connsiteY192" fmla="*/ 2276475 h 2647950"/>
                  <a:gd name="connsiteX193" fmla="*/ 1781175 w 3910013"/>
                  <a:gd name="connsiteY193" fmla="*/ 2281237 h 2647950"/>
                  <a:gd name="connsiteX194" fmla="*/ 1762125 w 3910013"/>
                  <a:gd name="connsiteY194" fmla="*/ 2290762 h 2647950"/>
                  <a:gd name="connsiteX195" fmla="*/ 1695450 w 3910013"/>
                  <a:gd name="connsiteY195" fmla="*/ 2300287 h 2647950"/>
                  <a:gd name="connsiteX196" fmla="*/ 1681163 w 3910013"/>
                  <a:gd name="connsiteY196" fmla="*/ 2305050 h 2647950"/>
                  <a:gd name="connsiteX197" fmla="*/ 1624013 w 3910013"/>
                  <a:gd name="connsiteY197" fmla="*/ 2314575 h 2647950"/>
                  <a:gd name="connsiteX198" fmla="*/ 1571625 w 3910013"/>
                  <a:gd name="connsiteY198" fmla="*/ 2333625 h 2647950"/>
                  <a:gd name="connsiteX199" fmla="*/ 1547813 w 3910013"/>
                  <a:gd name="connsiteY199" fmla="*/ 2338387 h 2647950"/>
                  <a:gd name="connsiteX200" fmla="*/ 1500188 w 3910013"/>
                  <a:gd name="connsiteY200" fmla="*/ 2357437 h 2647950"/>
                  <a:gd name="connsiteX201" fmla="*/ 1462088 w 3910013"/>
                  <a:gd name="connsiteY201" fmla="*/ 2376487 h 2647950"/>
                  <a:gd name="connsiteX202" fmla="*/ 1443038 w 3910013"/>
                  <a:gd name="connsiteY202" fmla="*/ 2386012 h 2647950"/>
                  <a:gd name="connsiteX203" fmla="*/ 1400175 w 3910013"/>
                  <a:gd name="connsiteY203" fmla="*/ 2405062 h 2647950"/>
                  <a:gd name="connsiteX204" fmla="*/ 1385888 w 3910013"/>
                  <a:gd name="connsiteY204" fmla="*/ 2414587 h 2647950"/>
                  <a:gd name="connsiteX205" fmla="*/ 1352550 w 3910013"/>
                  <a:gd name="connsiteY205" fmla="*/ 2428875 h 2647950"/>
                  <a:gd name="connsiteX206" fmla="*/ 1323975 w 3910013"/>
                  <a:gd name="connsiteY206" fmla="*/ 2443162 h 2647950"/>
                  <a:gd name="connsiteX207" fmla="*/ 1300163 w 3910013"/>
                  <a:gd name="connsiteY207" fmla="*/ 2452687 h 2647950"/>
                  <a:gd name="connsiteX208" fmla="*/ 1266825 w 3910013"/>
                  <a:gd name="connsiteY208" fmla="*/ 2471737 h 2647950"/>
                  <a:gd name="connsiteX209" fmla="*/ 1228725 w 3910013"/>
                  <a:gd name="connsiteY209" fmla="*/ 2486025 h 2647950"/>
                  <a:gd name="connsiteX210" fmla="*/ 1185863 w 3910013"/>
                  <a:gd name="connsiteY210" fmla="*/ 2505075 h 2647950"/>
                  <a:gd name="connsiteX211" fmla="*/ 1152525 w 3910013"/>
                  <a:gd name="connsiteY211" fmla="*/ 2514600 h 2647950"/>
                  <a:gd name="connsiteX212" fmla="*/ 1133475 w 3910013"/>
                  <a:gd name="connsiteY212" fmla="*/ 2524125 h 2647950"/>
                  <a:gd name="connsiteX213" fmla="*/ 1104900 w 3910013"/>
                  <a:gd name="connsiteY213" fmla="*/ 2533650 h 2647950"/>
                  <a:gd name="connsiteX214" fmla="*/ 1071563 w 3910013"/>
                  <a:gd name="connsiteY214" fmla="*/ 2547937 h 2647950"/>
                  <a:gd name="connsiteX215" fmla="*/ 1052513 w 3910013"/>
                  <a:gd name="connsiteY215" fmla="*/ 2552700 h 2647950"/>
                  <a:gd name="connsiteX216" fmla="*/ 1014413 w 3910013"/>
                  <a:gd name="connsiteY216" fmla="*/ 2571750 h 2647950"/>
                  <a:gd name="connsiteX217" fmla="*/ 1000125 w 3910013"/>
                  <a:gd name="connsiteY217" fmla="*/ 2581275 h 2647950"/>
                  <a:gd name="connsiteX218" fmla="*/ 962025 w 3910013"/>
                  <a:gd name="connsiteY218" fmla="*/ 2590800 h 2647950"/>
                  <a:gd name="connsiteX219" fmla="*/ 938213 w 3910013"/>
                  <a:gd name="connsiteY219" fmla="*/ 2600325 h 2647950"/>
                  <a:gd name="connsiteX220" fmla="*/ 895350 w 3910013"/>
                  <a:gd name="connsiteY220" fmla="*/ 2609850 h 2647950"/>
                  <a:gd name="connsiteX221" fmla="*/ 857250 w 3910013"/>
                  <a:gd name="connsiteY221" fmla="*/ 2628900 h 2647950"/>
                  <a:gd name="connsiteX222" fmla="*/ 771525 w 3910013"/>
                  <a:gd name="connsiteY222" fmla="*/ 2638425 h 2647950"/>
                  <a:gd name="connsiteX223" fmla="*/ 728663 w 3910013"/>
                  <a:gd name="connsiteY223" fmla="*/ 2647950 h 2647950"/>
                  <a:gd name="connsiteX224" fmla="*/ 604838 w 3910013"/>
                  <a:gd name="connsiteY224" fmla="*/ 2638425 h 2647950"/>
                  <a:gd name="connsiteX225" fmla="*/ 581025 w 3910013"/>
                  <a:gd name="connsiteY225" fmla="*/ 2628900 h 2647950"/>
                  <a:gd name="connsiteX226" fmla="*/ 557213 w 3910013"/>
                  <a:gd name="connsiteY226" fmla="*/ 2624137 h 2647950"/>
                  <a:gd name="connsiteX227" fmla="*/ 542925 w 3910013"/>
                  <a:gd name="connsiteY227" fmla="*/ 2619375 h 2647950"/>
                  <a:gd name="connsiteX228" fmla="*/ 514350 w 3910013"/>
                  <a:gd name="connsiteY228" fmla="*/ 2614612 h 2647950"/>
                  <a:gd name="connsiteX229" fmla="*/ 428625 w 3910013"/>
                  <a:gd name="connsiteY229" fmla="*/ 2595562 h 2647950"/>
                  <a:gd name="connsiteX230" fmla="*/ 409575 w 3910013"/>
                  <a:gd name="connsiteY230" fmla="*/ 2590800 h 2647950"/>
                  <a:gd name="connsiteX231" fmla="*/ 381000 w 3910013"/>
                  <a:gd name="connsiteY231" fmla="*/ 2581275 h 2647950"/>
                  <a:gd name="connsiteX232" fmla="*/ 342900 w 3910013"/>
                  <a:gd name="connsiteY232" fmla="*/ 2562225 h 2647950"/>
                  <a:gd name="connsiteX233" fmla="*/ 314325 w 3910013"/>
                  <a:gd name="connsiteY233" fmla="*/ 2552700 h 2647950"/>
                  <a:gd name="connsiteX234" fmla="*/ 280988 w 3910013"/>
                  <a:gd name="connsiteY234" fmla="*/ 2533650 h 2647950"/>
                  <a:gd name="connsiteX235" fmla="*/ 257175 w 3910013"/>
                  <a:gd name="connsiteY235" fmla="*/ 2524125 h 2647950"/>
                  <a:gd name="connsiteX236" fmla="*/ 190500 w 3910013"/>
                  <a:gd name="connsiteY236" fmla="*/ 2490787 h 2647950"/>
                  <a:gd name="connsiteX237" fmla="*/ 147638 w 3910013"/>
                  <a:gd name="connsiteY237" fmla="*/ 2466975 h 2647950"/>
                  <a:gd name="connsiteX238" fmla="*/ 133350 w 3910013"/>
                  <a:gd name="connsiteY238" fmla="*/ 2452687 h 2647950"/>
                  <a:gd name="connsiteX239" fmla="*/ 114300 w 3910013"/>
                  <a:gd name="connsiteY239" fmla="*/ 2438400 h 2647950"/>
                  <a:gd name="connsiteX240" fmla="*/ 57150 w 3910013"/>
                  <a:gd name="connsiteY240" fmla="*/ 2376487 h 2647950"/>
                  <a:gd name="connsiteX241" fmla="*/ 47625 w 3910013"/>
                  <a:gd name="connsiteY241" fmla="*/ 2352675 h 2647950"/>
                  <a:gd name="connsiteX242" fmla="*/ 19050 w 3910013"/>
                  <a:gd name="connsiteY242" fmla="*/ 2290762 h 2647950"/>
                  <a:gd name="connsiteX243" fmla="*/ 9525 w 3910013"/>
                  <a:gd name="connsiteY243" fmla="*/ 2243137 h 2647950"/>
                  <a:gd name="connsiteX244" fmla="*/ 4763 w 3910013"/>
                  <a:gd name="connsiteY244" fmla="*/ 2219325 h 2647950"/>
                  <a:gd name="connsiteX245" fmla="*/ 0 w 3910013"/>
                  <a:gd name="connsiteY245" fmla="*/ 2200275 h 2647950"/>
                  <a:gd name="connsiteX246" fmla="*/ 9525 w 3910013"/>
                  <a:gd name="connsiteY246" fmla="*/ 2114550 h 2647950"/>
                  <a:gd name="connsiteX247" fmla="*/ 23813 w 3910013"/>
                  <a:gd name="connsiteY247" fmla="*/ 2057400 h 2647950"/>
                  <a:gd name="connsiteX248" fmla="*/ 28575 w 3910013"/>
                  <a:gd name="connsiteY248" fmla="*/ 2038350 h 2647950"/>
                  <a:gd name="connsiteX249" fmla="*/ 42863 w 3910013"/>
                  <a:gd name="connsiteY249" fmla="*/ 2009775 h 2647950"/>
                  <a:gd name="connsiteX250" fmla="*/ 52388 w 3910013"/>
                  <a:gd name="connsiteY250" fmla="*/ 1981200 h 2647950"/>
                  <a:gd name="connsiteX251" fmla="*/ 66675 w 3910013"/>
                  <a:gd name="connsiteY251" fmla="*/ 1962150 h 2647950"/>
                  <a:gd name="connsiteX252" fmla="*/ 80963 w 3910013"/>
                  <a:gd name="connsiteY252" fmla="*/ 1938337 h 2647950"/>
                  <a:gd name="connsiteX253" fmla="*/ 100013 w 3910013"/>
                  <a:gd name="connsiteY253" fmla="*/ 1914525 h 2647950"/>
                  <a:gd name="connsiteX254" fmla="*/ 142875 w 3910013"/>
                  <a:gd name="connsiteY254" fmla="*/ 1857375 h 2647950"/>
                  <a:gd name="connsiteX255" fmla="*/ 171450 w 3910013"/>
                  <a:gd name="connsiteY255" fmla="*/ 1814512 h 2647950"/>
                  <a:gd name="connsiteX256" fmla="*/ 180975 w 3910013"/>
                  <a:gd name="connsiteY256" fmla="*/ 1800225 h 2647950"/>
                  <a:gd name="connsiteX257" fmla="*/ 200025 w 3910013"/>
                  <a:gd name="connsiteY257" fmla="*/ 1790700 h 2647950"/>
                  <a:gd name="connsiteX258" fmla="*/ 214313 w 3910013"/>
                  <a:gd name="connsiteY258" fmla="*/ 1781175 h 2647950"/>
                  <a:gd name="connsiteX259" fmla="*/ 233363 w 3910013"/>
                  <a:gd name="connsiteY259" fmla="*/ 1762125 h 2647950"/>
                  <a:gd name="connsiteX260" fmla="*/ 261938 w 3910013"/>
                  <a:gd name="connsiteY260" fmla="*/ 1743075 h 2647950"/>
                  <a:gd name="connsiteX261" fmla="*/ 280988 w 3910013"/>
                  <a:gd name="connsiteY261" fmla="*/ 1724025 h 2647950"/>
                  <a:gd name="connsiteX262" fmla="*/ 314325 w 3910013"/>
                  <a:gd name="connsiteY262" fmla="*/ 1700212 h 2647950"/>
                  <a:gd name="connsiteX263" fmla="*/ 323850 w 3910013"/>
                  <a:gd name="connsiteY263" fmla="*/ 1685925 h 2647950"/>
                  <a:gd name="connsiteX264" fmla="*/ 352425 w 3910013"/>
                  <a:gd name="connsiteY264" fmla="*/ 1666875 h 2647950"/>
                  <a:gd name="connsiteX265" fmla="*/ 361950 w 3910013"/>
                  <a:gd name="connsiteY265" fmla="*/ 1652587 h 2647950"/>
                  <a:gd name="connsiteX266" fmla="*/ 400050 w 3910013"/>
                  <a:gd name="connsiteY266" fmla="*/ 1624012 h 2647950"/>
                  <a:gd name="connsiteX267" fmla="*/ 419100 w 3910013"/>
                  <a:gd name="connsiteY267" fmla="*/ 1614487 h 2647950"/>
                  <a:gd name="connsiteX268" fmla="*/ 442913 w 3910013"/>
                  <a:gd name="connsiteY268" fmla="*/ 1595437 h 2647950"/>
                  <a:gd name="connsiteX269" fmla="*/ 457200 w 3910013"/>
                  <a:gd name="connsiteY269" fmla="*/ 1585912 h 2647950"/>
                  <a:gd name="connsiteX270" fmla="*/ 500063 w 3910013"/>
                  <a:gd name="connsiteY270" fmla="*/ 1552575 h 2647950"/>
                  <a:gd name="connsiteX271" fmla="*/ 538163 w 3910013"/>
                  <a:gd name="connsiteY271" fmla="*/ 1533525 h 2647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</a:cxnLst>
                <a:rect l="l" t="t" r="r" b="b"/>
                <a:pathLst>
                  <a:path w="3910013" h="2647950">
                    <a:moveTo>
                      <a:pt x="538163" y="1533525"/>
                    </a:moveTo>
                    <a:cubicBezTo>
                      <a:pt x="550186" y="1513486"/>
                      <a:pt x="568226" y="1479052"/>
                      <a:pt x="590550" y="1471612"/>
                    </a:cubicBezTo>
                    <a:lnTo>
                      <a:pt x="604838" y="1466850"/>
                    </a:lnTo>
                    <a:cubicBezTo>
                      <a:pt x="612775" y="1460500"/>
                      <a:pt x="619993" y="1453127"/>
                      <a:pt x="628650" y="1447800"/>
                    </a:cubicBezTo>
                    <a:cubicBezTo>
                      <a:pt x="653815" y="1432314"/>
                      <a:pt x="659441" y="1431187"/>
                      <a:pt x="681038" y="1423987"/>
                    </a:cubicBezTo>
                    <a:cubicBezTo>
                      <a:pt x="706110" y="1398915"/>
                      <a:pt x="682638" y="1417104"/>
                      <a:pt x="719138" y="1404937"/>
                    </a:cubicBezTo>
                    <a:cubicBezTo>
                      <a:pt x="725873" y="1402692"/>
                      <a:pt x="731663" y="1398209"/>
                      <a:pt x="738188" y="1395412"/>
                    </a:cubicBezTo>
                    <a:cubicBezTo>
                      <a:pt x="753903" y="1388677"/>
                      <a:pt x="769226" y="1380509"/>
                      <a:pt x="785813" y="1376362"/>
                    </a:cubicBezTo>
                    <a:cubicBezTo>
                      <a:pt x="798513" y="1373187"/>
                      <a:pt x="812204" y="1372691"/>
                      <a:pt x="823913" y="1366837"/>
                    </a:cubicBezTo>
                    <a:cubicBezTo>
                      <a:pt x="830263" y="1363662"/>
                      <a:pt x="836137" y="1359262"/>
                      <a:pt x="842963" y="1357312"/>
                    </a:cubicBezTo>
                    <a:cubicBezTo>
                      <a:pt x="858529" y="1352864"/>
                      <a:pt x="874561" y="1350077"/>
                      <a:pt x="890588" y="1347787"/>
                    </a:cubicBezTo>
                    <a:lnTo>
                      <a:pt x="957263" y="1338262"/>
                    </a:lnTo>
                    <a:cubicBezTo>
                      <a:pt x="968375" y="1336675"/>
                      <a:pt x="979394" y="1334159"/>
                      <a:pt x="990600" y="1333500"/>
                    </a:cubicBezTo>
                    <a:lnTo>
                      <a:pt x="1071563" y="1328737"/>
                    </a:lnTo>
                    <a:cubicBezTo>
                      <a:pt x="1081088" y="1325562"/>
                      <a:pt x="1090398" y="1321647"/>
                      <a:pt x="1100138" y="1319212"/>
                    </a:cubicBezTo>
                    <a:cubicBezTo>
                      <a:pt x="1115844" y="1315285"/>
                      <a:pt x="1147763" y="1309687"/>
                      <a:pt x="1147763" y="1309687"/>
                    </a:cubicBezTo>
                    <a:lnTo>
                      <a:pt x="1352550" y="1314450"/>
                    </a:lnTo>
                    <a:cubicBezTo>
                      <a:pt x="1372386" y="1315294"/>
                      <a:pt x="1368523" y="1321081"/>
                      <a:pt x="1385888" y="1323975"/>
                    </a:cubicBezTo>
                    <a:cubicBezTo>
                      <a:pt x="1400068" y="1326338"/>
                      <a:pt x="1414519" y="1326704"/>
                      <a:pt x="1428750" y="1328737"/>
                    </a:cubicBezTo>
                    <a:cubicBezTo>
                      <a:pt x="1511383" y="1340542"/>
                      <a:pt x="1340066" y="1326001"/>
                      <a:pt x="1524000" y="1338262"/>
                    </a:cubicBezTo>
                    <a:cubicBezTo>
                      <a:pt x="1568450" y="1336675"/>
                      <a:pt x="1613319" y="1339790"/>
                      <a:pt x="1657350" y="1333500"/>
                    </a:cubicBezTo>
                    <a:cubicBezTo>
                      <a:pt x="1670020" y="1331690"/>
                      <a:pt x="1678874" y="1319373"/>
                      <a:pt x="1690688" y="1314450"/>
                    </a:cubicBezTo>
                    <a:cubicBezTo>
                      <a:pt x="1698160" y="1311337"/>
                      <a:pt x="1706563" y="1311275"/>
                      <a:pt x="1714500" y="1309687"/>
                    </a:cubicBezTo>
                    <a:cubicBezTo>
                      <a:pt x="1720850" y="1306512"/>
                      <a:pt x="1726608" y="1301650"/>
                      <a:pt x="1733550" y="1300162"/>
                    </a:cubicBezTo>
                    <a:cubicBezTo>
                      <a:pt x="1772753" y="1291762"/>
                      <a:pt x="1773891" y="1299967"/>
                      <a:pt x="1804988" y="1290637"/>
                    </a:cubicBezTo>
                    <a:cubicBezTo>
                      <a:pt x="1813176" y="1288180"/>
                      <a:pt x="1820612" y="1283568"/>
                      <a:pt x="1828800" y="1281112"/>
                    </a:cubicBezTo>
                    <a:cubicBezTo>
                      <a:pt x="1842369" y="1277041"/>
                      <a:pt x="1868144" y="1274597"/>
                      <a:pt x="1881188" y="1271587"/>
                    </a:cubicBezTo>
                    <a:cubicBezTo>
                      <a:pt x="1892449" y="1268988"/>
                      <a:pt x="1903313" y="1264865"/>
                      <a:pt x="1914525" y="1262062"/>
                    </a:cubicBezTo>
                    <a:cubicBezTo>
                      <a:pt x="1922378" y="1260099"/>
                      <a:pt x="1930436" y="1259056"/>
                      <a:pt x="1938338" y="1257300"/>
                    </a:cubicBezTo>
                    <a:cubicBezTo>
                      <a:pt x="1944728" y="1255880"/>
                      <a:pt x="1950908" y="1253463"/>
                      <a:pt x="1957388" y="1252537"/>
                    </a:cubicBezTo>
                    <a:cubicBezTo>
                      <a:pt x="1984288" y="1248694"/>
                      <a:pt x="2011386" y="1246382"/>
                      <a:pt x="2038350" y="1243012"/>
                    </a:cubicBezTo>
                    <a:cubicBezTo>
                      <a:pt x="2049489" y="1241620"/>
                      <a:pt x="2060575" y="1239837"/>
                      <a:pt x="2071688" y="1238250"/>
                    </a:cubicBezTo>
                    <a:cubicBezTo>
                      <a:pt x="2076450" y="1236662"/>
                      <a:pt x="2081167" y="1234930"/>
                      <a:pt x="2085975" y="1233487"/>
                    </a:cubicBezTo>
                    <a:cubicBezTo>
                      <a:pt x="2097045" y="1230166"/>
                      <a:pt x="2108582" y="1228254"/>
                      <a:pt x="2119313" y="1223962"/>
                    </a:cubicBezTo>
                    <a:cubicBezTo>
                      <a:pt x="2124627" y="1221836"/>
                      <a:pt x="2128481" y="1216997"/>
                      <a:pt x="2133600" y="1214437"/>
                    </a:cubicBezTo>
                    <a:cubicBezTo>
                      <a:pt x="2138090" y="1212192"/>
                      <a:pt x="2143125" y="1211262"/>
                      <a:pt x="2147888" y="1209675"/>
                    </a:cubicBezTo>
                    <a:cubicBezTo>
                      <a:pt x="2151063" y="1204912"/>
                      <a:pt x="2153366" y="1199435"/>
                      <a:pt x="2157413" y="1195387"/>
                    </a:cubicBezTo>
                    <a:cubicBezTo>
                      <a:pt x="2166152" y="1186648"/>
                      <a:pt x="2180789" y="1182562"/>
                      <a:pt x="2190750" y="1176337"/>
                    </a:cubicBezTo>
                    <a:cubicBezTo>
                      <a:pt x="2214640" y="1161406"/>
                      <a:pt x="2209423" y="1157476"/>
                      <a:pt x="2238375" y="1143000"/>
                    </a:cubicBezTo>
                    <a:cubicBezTo>
                      <a:pt x="2244725" y="1139825"/>
                      <a:pt x="2251930" y="1137971"/>
                      <a:pt x="2257425" y="1133475"/>
                    </a:cubicBezTo>
                    <a:cubicBezTo>
                      <a:pt x="2313931" y="1087243"/>
                      <a:pt x="2266857" y="1109700"/>
                      <a:pt x="2314575" y="1090612"/>
                    </a:cubicBezTo>
                    <a:cubicBezTo>
                      <a:pt x="2324100" y="1077912"/>
                      <a:pt x="2331924" y="1063737"/>
                      <a:pt x="2343150" y="1052512"/>
                    </a:cubicBezTo>
                    <a:cubicBezTo>
                      <a:pt x="2347913" y="1047750"/>
                      <a:pt x="2353126" y="1043399"/>
                      <a:pt x="2357438" y="1038225"/>
                    </a:cubicBezTo>
                    <a:cubicBezTo>
                      <a:pt x="2383310" y="1007179"/>
                      <a:pt x="2343068" y="1042532"/>
                      <a:pt x="2390775" y="1000125"/>
                    </a:cubicBezTo>
                    <a:cubicBezTo>
                      <a:pt x="2399640" y="992245"/>
                      <a:pt x="2413867" y="983142"/>
                      <a:pt x="2424113" y="976312"/>
                    </a:cubicBezTo>
                    <a:cubicBezTo>
                      <a:pt x="2427288" y="971550"/>
                      <a:pt x="2429169" y="965601"/>
                      <a:pt x="2433638" y="962025"/>
                    </a:cubicBezTo>
                    <a:cubicBezTo>
                      <a:pt x="2437558" y="958889"/>
                      <a:pt x="2443225" y="959025"/>
                      <a:pt x="2447925" y="957262"/>
                    </a:cubicBezTo>
                    <a:cubicBezTo>
                      <a:pt x="2455930" y="954260"/>
                      <a:pt x="2463926" y="951209"/>
                      <a:pt x="2471738" y="947737"/>
                    </a:cubicBezTo>
                    <a:cubicBezTo>
                      <a:pt x="2478226" y="944854"/>
                      <a:pt x="2484140" y="940705"/>
                      <a:pt x="2490788" y="938212"/>
                    </a:cubicBezTo>
                    <a:cubicBezTo>
                      <a:pt x="2496917" y="935914"/>
                      <a:pt x="2503488" y="935037"/>
                      <a:pt x="2509838" y="933450"/>
                    </a:cubicBezTo>
                    <a:lnTo>
                      <a:pt x="2547938" y="914400"/>
                    </a:lnTo>
                    <a:cubicBezTo>
                      <a:pt x="2554288" y="911225"/>
                      <a:pt x="2559985" y="906042"/>
                      <a:pt x="2566988" y="904875"/>
                    </a:cubicBezTo>
                    <a:cubicBezTo>
                      <a:pt x="2576513" y="903287"/>
                      <a:pt x="2585924" y="900696"/>
                      <a:pt x="2595563" y="900112"/>
                    </a:cubicBezTo>
                    <a:cubicBezTo>
                      <a:pt x="2638376" y="897517"/>
                      <a:pt x="2681307" y="897390"/>
                      <a:pt x="2724150" y="895350"/>
                    </a:cubicBezTo>
                    <a:cubicBezTo>
                      <a:pt x="2747989" y="894215"/>
                      <a:pt x="2771741" y="891522"/>
                      <a:pt x="2795588" y="890587"/>
                    </a:cubicBezTo>
                    <a:cubicBezTo>
                      <a:pt x="2852716" y="888347"/>
                      <a:pt x="2909888" y="887412"/>
                      <a:pt x="2967038" y="885825"/>
                    </a:cubicBezTo>
                    <a:cubicBezTo>
                      <a:pt x="2973388" y="884237"/>
                      <a:pt x="2979648" y="882233"/>
                      <a:pt x="2986088" y="881062"/>
                    </a:cubicBezTo>
                    <a:cubicBezTo>
                      <a:pt x="2997132" y="879054"/>
                      <a:pt x="3008595" y="879253"/>
                      <a:pt x="3019425" y="876300"/>
                    </a:cubicBezTo>
                    <a:cubicBezTo>
                      <a:pt x="3026274" y="874432"/>
                      <a:pt x="3032125" y="869950"/>
                      <a:pt x="3038475" y="866775"/>
                    </a:cubicBezTo>
                    <a:cubicBezTo>
                      <a:pt x="3048773" y="853903"/>
                      <a:pt x="3058924" y="839416"/>
                      <a:pt x="3071813" y="828675"/>
                    </a:cubicBezTo>
                    <a:cubicBezTo>
                      <a:pt x="3087946" y="815231"/>
                      <a:pt x="3086476" y="823412"/>
                      <a:pt x="3100388" y="804862"/>
                    </a:cubicBezTo>
                    <a:cubicBezTo>
                      <a:pt x="3122882" y="774870"/>
                      <a:pt x="3102844" y="784994"/>
                      <a:pt x="3128963" y="776287"/>
                    </a:cubicBezTo>
                    <a:cubicBezTo>
                      <a:pt x="3144912" y="764326"/>
                      <a:pt x="3153460" y="756895"/>
                      <a:pt x="3171825" y="747712"/>
                    </a:cubicBezTo>
                    <a:cubicBezTo>
                      <a:pt x="3176315" y="745467"/>
                      <a:pt x="3181350" y="744537"/>
                      <a:pt x="3186113" y="742950"/>
                    </a:cubicBezTo>
                    <a:cubicBezTo>
                      <a:pt x="3192463" y="738187"/>
                      <a:pt x="3198063" y="732212"/>
                      <a:pt x="3205163" y="728662"/>
                    </a:cubicBezTo>
                    <a:cubicBezTo>
                      <a:pt x="3211017" y="725735"/>
                      <a:pt x="3217919" y="725698"/>
                      <a:pt x="3224213" y="723900"/>
                    </a:cubicBezTo>
                    <a:cubicBezTo>
                      <a:pt x="3229040" y="722521"/>
                      <a:pt x="3234010" y="721382"/>
                      <a:pt x="3238500" y="719137"/>
                    </a:cubicBezTo>
                    <a:cubicBezTo>
                      <a:pt x="3243620" y="716577"/>
                      <a:pt x="3247428" y="711622"/>
                      <a:pt x="3252788" y="709612"/>
                    </a:cubicBezTo>
                    <a:cubicBezTo>
                      <a:pt x="3309162" y="688473"/>
                      <a:pt x="3235814" y="732387"/>
                      <a:pt x="3319463" y="690562"/>
                    </a:cubicBezTo>
                    <a:cubicBezTo>
                      <a:pt x="3351990" y="674298"/>
                      <a:pt x="3325868" y="688344"/>
                      <a:pt x="3352800" y="671512"/>
                    </a:cubicBezTo>
                    <a:cubicBezTo>
                      <a:pt x="3360650" y="666606"/>
                      <a:pt x="3369208" y="662779"/>
                      <a:pt x="3376613" y="657225"/>
                    </a:cubicBezTo>
                    <a:cubicBezTo>
                      <a:pt x="3382001" y="653184"/>
                      <a:pt x="3386138" y="647700"/>
                      <a:pt x="3390900" y="642937"/>
                    </a:cubicBezTo>
                    <a:cubicBezTo>
                      <a:pt x="3403128" y="594029"/>
                      <a:pt x="3386506" y="654656"/>
                      <a:pt x="3405188" y="604837"/>
                    </a:cubicBezTo>
                    <a:cubicBezTo>
                      <a:pt x="3407486" y="598708"/>
                      <a:pt x="3408363" y="592137"/>
                      <a:pt x="3409950" y="585787"/>
                    </a:cubicBezTo>
                    <a:cubicBezTo>
                      <a:pt x="3408448" y="552735"/>
                      <a:pt x="3428124" y="466435"/>
                      <a:pt x="3371850" y="447675"/>
                    </a:cubicBezTo>
                    <a:lnTo>
                      <a:pt x="3357563" y="442912"/>
                    </a:lnTo>
                    <a:cubicBezTo>
                      <a:pt x="3343275" y="431800"/>
                      <a:pt x="3327498" y="422374"/>
                      <a:pt x="3314700" y="409575"/>
                    </a:cubicBezTo>
                    <a:cubicBezTo>
                      <a:pt x="3309938" y="404812"/>
                      <a:pt x="3306301" y="398558"/>
                      <a:pt x="3300413" y="395287"/>
                    </a:cubicBezTo>
                    <a:cubicBezTo>
                      <a:pt x="3263031" y="374519"/>
                      <a:pt x="3282117" y="396709"/>
                      <a:pt x="3257550" y="376237"/>
                    </a:cubicBezTo>
                    <a:cubicBezTo>
                      <a:pt x="3252376" y="371925"/>
                      <a:pt x="3248377" y="366333"/>
                      <a:pt x="3243263" y="361950"/>
                    </a:cubicBezTo>
                    <a:cubicBezTo>
                      <a:pt x="3225951" y="347111"/>
                      <a:pt x="3224678" y="347895"/>
                      <a:pt x="3205163" y="338137"/>
                    </a:cubicBezTo>
                    <a:cubicBezTo>
                      <a:pt x="3198813" y="325437"/>
                      <a:pt x="3191386" y="313220"/>
                      <a:pt x="3186113" y="300037"/>
                    </a:cubicBezTo>
                    <a:cubicBezTo>
                      <a:pt x="3174723" y="271564"/>
                      <a:pt x="3179292" y="284335"/>
                      <a:pt x="3171825" y="261937"/>
                    </a:cubicBezTo>
                    <a:cubicBezTo>
                      <a:pt x="3175000" y="234950"/>
                      <a:pt x="3176021" y="207621"/>
                      <a:pt x="3181350" y="180975"/>
                    </a:cubicBezTo>
                    <a:cubicBezTo>
                      <a:pt x="3182473" y="175362"/>
                      <a:pt x="3188550" y="171918"/>
                      <a:pt x="3190875" y="166687"/>
                    </a:cubicBezTo>
                    <a:cubicBezTo>
                      <a:pt x="3204858" y="135224"/>
                      <a:pt x="3194753" y="139439"/>
                      <a:pt x="3214688" y="109537"/>
                    </a:cubicBezTo>
                    <a:cubicBezTo>
                      <a:pt x="3218424" y="103933"/>
                      <a:pt x="3224213" y="100012"/>
                      <a:pt x="3228975" y="95250"/>
                    </a:cubicBezTo>
                    <a:cubicBezTo>
                      <a:pt x="3238853" y="55741"/>
                      <a:pt x="3224539" y="90226"/>
                      <a:pt x="3248025" y="71437"/>
                    </a:cubicBezTo>
                    <a:cubicBezTo>
                      <a:pt x="3252494" y="67861"/>
                      <a:pt x="3253503" y="61197"/>
                      <a:pt x="3257550" y="57150"/>
                    </a:cubicBezTo>
                    <a:cubicBezTo>
                      <a:pt x="3267412" y="47288"/>
                      <a:pt x="3291933" y="29697"/>
                      <a:pt x="3305175" y="23812"/>
                    </a:cubicBezTo>
                    <a:cubicBezTo>
                      <a:pt x="3311156" y="21154"/>
                      <a:pt x="3317875" y="20637"/>
                      <a:pt x="3324225" y="19050"/>
                    </a:cubicBezTo>
                    <a:cubicBezTo>
                      <a:pt x="3330575" y="15875"/>
                      <a:pt x="3336387" y="11247"/>
                      <a:pt x="3343275" y="9525"/>
                    </a:cubicBezTo>
                    <a:cubicBezTo>
                      <a:pt x="3355692" y="6421"/>
                      <a:pt x="3368725" y="6708"/>
                      <a:pt x="3381375" y="4762"/>
                    </a:cubicBezTo>
                    <a:cubicBezTo>
                      <a:pt x="3389376" y="3531"/>
                      <a:pt x="3397250" y="1587"/>
                      <a:pt x="3405188" y="0"/>
                    </a:cubicBezTo>
                    <a:cubicBezTo>
                      <a:pt x="3406494" y="69"/>
                      <a:pt x="3503085" y="2454"/>
                      <a:pt x="3529013" y="9525"/>
                    </a:cubicBezTo>
                    <a:cubicBezTo>
                      <a:pt x="3535862" y="11393"/>
                      <a:pt x="3541415" y="16557"/>
                      <a:pt x="3548063" y="19050"/>
                    </a:cubicBezTo>
                    <a:cubicBezTo>
                      <a:pt x="3554192" y="21348"/>
                      <a:pt x="3560763" y="22225"/>
                      <a:pt x="3567113" y="23812"/>
                    </a:cubicBezTo>
                    <a:cubicBezTo>
                      <a:pt x="3571875" y="26987"/>
                      <a:pt x="3577165" y="29487"/>
                      <a:pt x="3581400" y="33337"/>
                    </a:cubicBezTo>
                    <a:cubicBezTo>
                      <a:pt x="3594690" y="45419"/>
                      <a:pt x="3603436" y="63405"/>
                      <a:pt x="3619500" y="71437"/>
                    </a:cubicBezTo>
                    <a:cubicBezTo>
                      <a:pt x="3625850" y="74612"/>
                      <a:pt x="3632386" y="77440"/>
                      <a:pt x="3638550" y="80962"/>
                    </a:cubicBezTo>
                    <a:cubicBezTo>
                      <a:pt x="3646091" y="85271"/>
                      <a:pt x="3666773" y="100391"/>
                      <a:pt x="3671888" y="104775"/>
                    </a:cubicBezTo>
                    <a:cubicBezTo>
                      <a:pt x="3677002" y="109158"/>
                      <a:pt x="3681001" y="114750"/>
                      <a:pt x="3686175" y="119062"/>
                    </a:cubicBezTo>
                    <a:cubicBezTo>
                      <a:pt x="3700080" y="130650"/>
                      <a:pt x="3714691" y="141364"/>
                      <a:pt x="3729038" y="152400"/>
                    </a:cubicBezTo>
                    <a:cubicBezTo>
                      <a:pt x="3751085" y="169359"/>
                      <a:pt x="3741202" y="164391"/>
                      <a:pt x="3762375" y="171450"/>
                    </a:cubicBezTo>
                    <a:cubicBezTo>
                      <a:pt x="3768725" y="177800"/>
                      <a:pt x="3775815" y="183488"/>
                      <a:pt x="3781425" y="190500"/>
                    </a:cubicBezTo>
                    <a:cubicBezTo>
                      <a:pt x="3788576" y="199439"/>
                      <a:pt x="3800475" y="219075"/>
                      <a:pt x="3800475" y="219075"/>
                    </a:cubicBezTo>
                    <a:cubicBezTo>
                      <a:pt x="3814150" y="273767"/>
                      <a:pt x="3793213" y="208182"/>
                      <a:pt x="3819525" y="247650"/>
                    </a:cubicBezTo>
                    <a:cubicBezTo>
                      <a:pt x="3823156" y="253096"/>
                      <a:pt x="3821361" y="260846"/>
                      <a:pt x="3824288" y="266700"/>
                    </a:cubicBezTo>
                    <a:cubicBezTo>
                      <a:pt x="3827838" y="273799"/>
                      <a:pt x="3833961" y="279291"/>
                      <a:pt x="3838575" y="285750"/>
                    </a:cubicBezTo>
                    <a:cubicBezTo>
                      <a:pt x="3841902" y="290408"/>
                      <a:pt x="3844925" y="295275"/>
                      <a:pt x="3848100" y="300037"/>
                    </a:cubicBezTo>
                    <a:cubicBezTo>
                      <a:pt x="3869853" y="365297"/>
                      <a:pt x="3859692" y="338543"/>
                      <a:pt x="3876675" y="381000"/>
                    </a:cubicBezTo>
                    <a:cubicBezTo>
                      <a:pt x="3878263" y="392112"/>
                      <a:pt x="3879430" y="403293"/>
                      <a:pt x="3881438" y="414337"/>
                    </a:cubicBezTo>
                    <a:cubicBezTo>
                      <a:pt x="3882609" y="420777"/>
                      <a:pt x="3884829" y="426987"/>
                      <a:pt x="3886200" y="433387"/>
                    </a:cubicBezTo>
                    <a:cubicBezTo>
                      <a:pt x="3889592" y="449217"/>
                      <a:pt x="3892741" y="465100"/>
                      <a:pt x="3895725" y="481012"/>
                    </a:cubicBezTo>
                    <a:cubicBezTo>
                      <a:pt x="3903642" y="523235"/>
                      <a:pt x="3897601" y="497033"/>
                      <a:pt x="3905250" y="542925"/>
                    </a:cubicBezTo>
                    <a:cubicBezTo>
                      <a:pt x="3906581" y="550909"/>
                      <a:pt x="3908425" y="558800"/>
                      <a:pt x="3910013" y="566737"/>
                    </a:cubicBezTo>
                    <a:cubicBezTo>
                      <a:pt x="3908425" y="596900"/>
                      <a:pt x="3907659" y="627117"/>
                      <a:pt x="3905250" y="657225"/>
                    </a:cubicBezTo>
                    <a:cubicBezTo>
                      <a:pt x="3904210" y="670227"/>
                      <a:pt x="3899578" y="691364"/>
                      <a:pt x="3895725" y="704850"/>
                    </a:cubicBezTo>
                    <a:cubicBezTo>
                      <a:pt x="3887744" y="732782"/>
                      <a:pt x="3895354" y="705594"/>
                      <a:pt x="3881438" y="733425"/>
                    </a:cubicBezTo>
                    <a:cubicBezTo>
                      <a:pt x="3877615" y="741071"/>
                      <a:pt x="3874370" y="749049"/>
                      <a:pt x="3871913" y="757237"/>
                    </a:cubicBezTo>
                    <a:cubicBezTo>
                      <a:pt x="3849229" y="832849"/>
                      <a:pt x="3893943" y="710188"/>
                      <a:pt x="3857625" y="819150"/>
                    </a:cubicBezTo>
                    <a:cubicBezTo>
                      <a:pt x="3856038" y="823912"/>
                      <a:pt x="3855108" y="828947"/>
                      <a:pt x="3852863" y="833437"/>
                    </a:cubicBezTo>
                    <a:cubicBezTo>
                      <a:pt x="3841917" y="855330"/>
                      <a:pt x="3836019" y="863466"/>
                      <a:pt x="3824288" y="881062"/>
                    </a:cubicBezTo>
                    <a:cubicBezTo>
                      <a:pt x="3822700" y="892175"/>
                      <a:pt x="3820457" y="903213"/>
                      <a:pt x="3819525" y="914400"/>
                    </a:cubicBezTo>
                    <a:cubicBezTo>
                      <a:pt x="3817280" y="941341"/>
                      <a:pt x="3816836" y="968408"/>
                      <a:pt x="3814763" y="995362"/>
                    </a:cubicBezTo>
                    <a:cubicBezTo>
                      <a:pt x="3814218" y="1002448"/>
                      <a:pt x="3806769" y="1067138"/>
                      <a:pt x="3805238" y="1076325"/>
                    </a:cubicBezTo>
                    <a:cubicBezTo>
                      <a:pt x="3801459" y="1098998"/>
                      <a:pt x="3797300" y="1098549"/>
                      <a:pt x="3790950" y="1123950"/>
                    </a:cubicBezTo>
                    <a:cubicBezTo>
                      <a:pt x="3788293" y="1134581"/>
                      <a:pt x="3784965" y="1153748"/>
                      <a:pt x="3776663" y="1162050"/>
                    </a:cubicBezTo>
                    <a:cubicBezTo>
                      <a:pt x="3771643" y="1167070"/>
                      <a:pt x="3763390" y="1167449"/>
                      <a:pt x="3757613" y="1171575"/>
                    </a:cubicBezTo>
                    <a:cubicBezTo>
                      <a:pt x="3727056" y="1193401"/>
                      <a:pt x="3761172" y="1181400"/>
                      <a:pt x="3724275" y="1190625"/>
                    </a:cubicBezTo>
                    <a:cubicBezTo>
                      <a:pt x="3709385" y="1200552"/>
                      <a:pt x="3703416" y="1204859"/>
                      <a:pt x="3686175" y="1214437"/>
                    </a:cubicBezTo>
                    <a:cubicBezTo>
                      <a:pt x="3669012" y="1223972"/>
                      <a:pt x="3662238" y="1225917"/>
                      <a:pt x="3643313" y="1233487"/>
                    </a:cubicBezTo>
                    <a:cubicBezTo>
                      <a:pt x="3597730" y="1279070"/>
                      <a:pt x="3656093" y="1224967"/>
                      <a:pt x="3614738" y="1252537"/>
                    </a:cubicBezTo>
                    <a:cubicBezTo>
                      <a:pt x="3591332" y="1268141"/>
                      <a:pt x="3608495" y="1263542"/>
                      <a:pt x="3590925" y="1281112"/>
                    </a:cubicBezTo>
                    <a:cubicBezTo>
                      <a:pt x="3585312" y="1286725"/>
                      <a:pt x="3578334" y="1290786"/>
                      <a:pt x="3571875" y="1295400"/>
                    </a:cubicBezTo>
                    <a:cubicBezTo>
                      <a:pt x="3567218" y="1298727"/>
                      <a:pt x="3561635" y="1300878"/>
                      <a:pt x="3557588" y="1304925"/>
                    </a:cubicBezTo>
                    <a:cubicBezTo>
                      <a:pt x="3550400" y="1312113"/>
                      <a:pt x="3545726" y="1321549"/>
                      <a:pt x="3538538" y="1328737"/>
                    </a:cubicBezTo>
                    <a:cubicBezTo>
                      <a:pt x="3515837" y="1351438"/>
                      <a:pt x="3514735" y="1342330"/>
                      <a:pt x="3495675" y="1366837"/>
                    </a:cubicBezTo>
                    <a:cubicBezTo>
                      <a:pt x="3489992" y="1374144"/>
                      <a:pt x="3486523" y="1382948"/>
                      <a:pt x="3481388" y="1390650"/>
                    </a:cubicBezTo>
                    <a:cubicBezTo>
                      <a:pt x="3476985" y="1397255"/>
                      <a:pt x="3471714" y="1403241"/>
                      <a:pt x="3467100" y="1409700"/>
                    </a:cubicBezTo>
                    <a:cubicBezTo>
                      <a:pt x="3463773" y="1414357"/>
                      <a:pt x="3461622" y="1419940"/>
                      <a:pt x="3457575" y="1423987"/>
                    </a:cubicBezTo>
                    <a:cubicBezTo>
                      <a:pt x="3450387" y="1431175"/>
                      <a:pt x="3441360" y="1436284"/>
                      <a:pt x="3433763" y="1443037"/>
                    </a:cubicBezTo>
                    <a:cubicBezTo>
                      <a:pt x="3427051" y="1449003"/>
                      <a:pt x="3422328" y="1457327"/>
                      <a:pt x="3414713" y="1462087"/>
                    </a:cubicBezTo>
                    <a:cubicBezTo>
                      <a:pt x="3409544" y="1465318"/>
                      <a:pt x="3367821" y="1471490"/>
                      <a:pt x="3367088" y="1471612"/>
                    </a:cubicBezTo>
                    <a:cubicBezTo>
                      <a:pt x="3200910" y="1463700"/>
                      <a:pt x="3307935" y="1477844"/>
                      <a:pt x="3252788" y="1462087"/>
                    </a:cubicBezTo>
                    <a:cubicBezTo>
                      <a:pt x="3242184" y="1459057"/>
                      <a:pt x="3229734" y="1457133"/>
                      <a:pt x="3219450" y="1452562"/>
                    </a:cubicBezTo>
                    <a:cubicBezTo>
                      <a:pt x="3209719" y="1448237"/>
                      <a:pt x="3200904" y="1441857"/>
                      <a:pt x="3190875" y="1438275"/>
                    </a:cubicBezTo>
                    <a:cubicBezTo>
                      <a:pt x="3178547" y="1433872"/>
                      <a:pt x="3152775" y="1428750"/>
                      <a:pt x="3152775" y="1428750"/>
                    </a:cubicBezTo>
                    <a:cubicBezTo>
                      <a:pt x="3133725" y="1430337"/>
                      <a:pt x="3114370" y="1429763"/>
                      <a:pt x="3095625" y="1433512"/>
                    </a:cubicBezTo>
                    <a:cubicBezTo>
                      <a:pt x="3090012" y="1434634"/>
                      <a:pt x="3086457" y="1440477"/>
                      <a:pt x="3081338" y="1443037"/>
                    </a:cubicBezTo>
                    <a:cubicBezTo>
                      <a:pt x="3076848" y="1445282"/>
                      <a:pt x="3071813" y="1446212"/>
                      <a:pt x="3067050" y="1447800"/>
                    </a:cubicBezTo>
                    <a:cubicBezTo>
                      <a:pt x="3048516" y="1475601"/>
                      <a:pt x="3069228" y="1451473"/>
                      <a:pt x="3038475" y="1466850"/>
                    </a:cubicBezTo>
                    <a:cubicBezTo>
                      <a:pt x="2955881" y="1508148"/>
                      <a:pt x="3054559" y="1471099"/>
                      <a:pt x="2986088" y="1490662"/>
                    </a:cubicBezTo>
                    <a:cubicBezTo>
                      <a:pt x="2971607" y="1494799"/>
                      <a:pt x="2957836" y="1501298"/>
                      <a:pt x="2943225" y="1504950"/>
                    </a:cubicBezTo>
                    <a:cubicBezTo>
                      <a:pt x="2936875" y="1506537"/>
                      <a:pt x="2930385" y="1507642"/>
                      <a:pt x="2924175" y="1509712"/>
                    </a:cubicBezTo>
                    <a:cubicBezTo>
                      <a:pt x="2916065" y="1512415"/>
                      <a:pt x="2908551" y="1516780"/>
                      <a:pt x="2900363" y="1519237"/>
                    </a:cubicBezTo>
                    <a:cubicBezTo>
                      <a:pt x="2892610" y="1521563"/>
                      <a:pt x="2884452" y="1522244"/>
                      <a:pt x="2876550" y="1524000"/>
                    </a:cubicBezTo>
                    <a:cubicBezTo>
                      <a:pt x="2870160" y="1525420"/>
                      <a:pt x="2863850" y="1527175"/>
                      <a:pt x="2857500" y="1528762"/>
                    </a:cubicBezTo>
                    <a:cubicBezTo>
                      <a:pt x="2852738" y="1531937"/>
                      <a:pt x="2848643" y="1536477"/>
                      <a:pt x="2843213" y="1538287"/>
                    </a:cubicBezTo>
                    <a:cubicBezTo>
                      <a:pt x="2834052" y="1541341"/>
                      <a:pt x="2824107" y="1541156"/>
                      <a:pt x="2814638" y="1543050"/>
                    </a:cubicBezTo>
                    <a:cubicBezTo>
                      <a:pt x="2808220" y="1544334"/>
                      <a:pt x="2801938" y="1546225"/>
                      <a:pt x="2795588" y="1547812"/>
                    </a:cubicBezTo>
                    <a:cubicBezTo>
                      <a:pt x="2789238" y="1550987"/>
                      <a:pt x="2783185" y="1554844"/>
                      <a:pt x="2776538" y="1557337"/>
                    </a:cubicBezTo>
                    <a:cubicBezTo>
                      <a:pt x="2770409" y="1559635"/>
                      <a:pt x="2763504" y="1559522"/>
                      <a:pt x="2757488" y="1562100"/>
                    </a:cubicBezTo>
                    <a:cubicBezTo>
                      <a:pt x="2752227" y="1564355"/>
                      <a:pt x="2748515" y="1569499"/>
                      <a:pt x="2743200" y="1571625"/>
                    </a:cubicBezTo>
                    <a:cubicBezTo>
                      <a:pt x="2732470" y="1575917"/>
                      <a:pt x="2720975" y="1577975"/>
                      <a:pt x="2709863" y="1581150"/>
                    </a:cubicBezTo>
                    <a:cubicBezTo>
                      <a:pt x="2701925" y="1585912"/>
                      <a:pt x="2694329" y="1591297"/>
                      <a:pt x="2686050" y="1595437"/>
                    </a:cubicBezTo>
                    <a:cubicBezTo>
                      <a:pt x="2668116" y="1604404"/>
                      <a:pt x="2661378" y="1605177"/>
                      <a:pt x="2643188" y="1609725"/>
                    </a:cubicBezTo>
                    <a:cubicBezTo>
                      <a:pt x="2636838" y="1616075"/>
                      <a:pt x="2631322" y="1623387"/>
                      <a:pt x="2624138" y="1628775"/>
                    </a:cubicBezTo>
                    <a:cubicBezTo>
                      <a:pt x="2618458" y="1633035"/>
                      <a:pt x="2611176" y="1634647"/>
                      <a:pt x="2605088" y="1638300"/>
                    </a:cubicBezTo>
                    <a:cubicBezTo>
                      <a:pt x="2547618" y="1672782"/>
                      <a:pt x="2601009" y="1645102"/>
                      <a:pt x="2557463" y="1666875"/>
                    </a:cubicBezTo>
                    <a:cubicBezTo>
                      <a:pt x="2549185" y="1691706"/>
                      <a:pt x="2558821" y="1672547"/>
                      <a:pt x="2538413" y="1690687"/>
                    </a:cubicBezTo>
                    <a:cubicBezTo>
                      <a:pt x="2512371" y="1713836"/>
                      <a:pt x="2518250" y="1715816"/>
                      <a:pt x="2495550" y="1728787"/>
                    </a:cubicBezTo>
                    <a:cubicBezTo>
                      <a:pt x="2489386" y="1732309"/>
                      <a:pt x="2482850" y="1735137"/>
                      <a:pt x="2476500" y="1738312"/>
                    </a:cubicBezTo>
                    <a:cubicBezTo>
                      <a:pt x="2453290" y="1773129"/>
                      <a:pt x="2481625" y="1729345"/>
                      <a:pt x="2457450" y="1771650"/>
                    </a:cubicBezTo>
                    <a:cubicBezTo>
                      <a:pt x="2454610" y="1776620"/>
                      <a:pt x="2450485" y="1780818"/>
                      <a:pt x="2447925" y="1785937"/>
                    </a:cubicBezTo>
                    <a:cubicBezTo>
                      <a:pt x="2444102" y="1793584"/>
                      <a:pt x="2442223" y="1802103"/>
                      <a:pt x="2438400" y="1809750"/>
                    </a:cubicBezTo>
                    <a:cubicBezTo>
                      <a:pt x="2434260" y="1818029"/>
                      <a:pt x="2428545" y="1825436"/>
                      <a:pt x="2424113" y="1833562"/>
                    </a:cubicBezTo>
                    <a:cubicBezTo>
                      <a:pt x="2419013" y="1842911"/>
                      <a:pt x="2415732" y="1853276"/>
                      <a:pt x="2409825" y="1862137"/>
                    </a:cubicBezTo>
                    <a:cubicBezTo>
                      <a:pt x="2368608" y="1923963"/>
                      <a:pt x="2390461" y="1886310"/>
                      <a:pt x="2357438" y="1924050"/>
                    </a:cubicBezTo>
                    <a:cubicBezTo>
                      <a:pt x="2322039" y="1964505"/>
                      <a:pt x="2365376" y="1919967"/>
                      <a:pt x="2328863" y="1966912"/>
                    </a:cubicBezTo>
                    <a:cubicBezTo>
                      <a:pt x="2323350" y="1974001"/>
                      <a:pt x="2316631" y="1980118"/>
                      <a:pt x="2309813" y="1985962"/>
                    </a:cubicBezTo>
                    <a:cubicBezTo>
                      <a:pt x="2279033" y="2012345"/>
                      <a:pt x="2314262" y="1971988"/>
                      <a:pt x="2271713" y="2014537"/>
                    </a:cubicBezTo>
                    <a:cubicBezTo>
                      <a:pt x="2241772" y="2044478"/>
                      <a:pt x="2274620" y="2036897"/>
                      <a:pt x="2214563" y="2066925"/>
                    </a:cubicBezTo>
                    <a:cubicBezTo>
                      <a:pt x="2198688" y="2074862"/>
                      <a:pt x="2182348" y="2081931"/>
                      <a:pt x="2166938" y="2090737"/>
                    </a:cubicBezTo>
                    <a:cubicBezTo>
                      <a:pt x="2121272" y="2116832"/>
                      <a:pt x="2145048" y="2104063"/>
                      <a:pt x="2095500" y="2128837"/>
                    </a:cubicBezTo>
                    <a:cubicBezTo>
                      <a:pt x="2049825" y="2151675"/>
                      <a:pt x="2106458" y="2122749"/>
                      <a:pt x="2052638" y="2152650"/>
                    </a:cubicBezTo>
                    <a:cubicBezTo>
                      <a:pt x="2046432" y="2156098"/>
                      <a:pt x="2039365" y="2158049"/>
                      <a:pt x="2033588" y="2162175"/>
                    </a:cubicBezTo>
                    <a:cubicBezTo>
                      <a:pt x="2003031" y="2184001"/>
                      <a:pt x="2037147" y="2172000"/>
                      <a:pt x="2000250" y="2181225"/>
                    </a:cubicBezTo>
                    <a:cubicBezTo>
                      <a:pt x="1950275" y="2214542"/>
                      <a:pt x="1973331" y="2203423"/>
                      <a:pt x="1933575" y="2219325"/>
                    </a:cubicBezTo>
                    <a:cubicBezTo>
                      <a:pt x="1898381" y="2254519"/>
                      <a:pt x="1944141" y="2214042"/>
                      <a:pt x="1895475" y="2238375"/>
                    </a:cubicBezTo>
                    <a:cubicBezTo>
                      <a:pt x="1838725" y="2266750"/>
                      <a:pt x="1924492" y="2241835"/>
                      <a:pt x="1862138" y="2257425"/>
                    </a:cubicBezTo>
                    <a:cubicBezTo>
                      <a:pt x="1857375" y="2260600"/>
                      <a:pt x="1852970" y="2264390"/>
                      <a:pt x="1847850" y="2266950"/>
                    </a:cubicBezTo>
                    <a:cubicBezTo>
                      <a:pt x="1833880" y="2273935"/>
                      <a:pt x="1814010" y="2273969"/>
                      <a:pt x="1800225" y="2276475"/>
                    </a:cubicBezTo>
                    <a:cubicBezTo>
                      <a:pt x="1793785" y="2277646"/>
                      <a:pt x="1787525" y="2279650"/>
                      <a:pt x="1781175" y="2281237"/>
                    </a:cubicBezTo>
                    <a:cubicBezTo>
                      <a:pt x="1774825" y="2284412"/>
                      <a:pt x="1768925" y="2288722"/>
                      <a:pt x="1762125" y="2290762"/>
                    </a:cubicBezTo>
                    <a:cubicBezTo>
                      <a:pt x="1752310" y="2293707"/>
                      <a:pt x="1701534" y="2299527"/>
                      <a:pt x="1695450" y="2300287"/>
                    </a:cubicBezTo>
                    <a:cubicBezTo>
                      <a:pt x="1690688" y="2301875"/>
                      <a:pt x="1686086" y="2304065"/>
                      <a:pt x="1681163" y="2305050"/>
                    </a:cubicBezTo>
                    <a:cubicBezTo>
                      <a:pt x="1662225" y="2308838"/>
                      <a:pt x="1624013" y="2314575"/>
                      <a:pt x="1624013" y="2314575"/>
                    </a:cubicBezTo>
                    <a:cubicBezTo>
                      <a:pt x="1611704" y="2319498"/>
                      <a:pt x="1583851" y="2331180"/>
                      <a:pt x="1571625" y="2333625"/>
                    </a:cubicBezTo>
                    <a:lnTo>
                      <a:pt x="1547813" y="2338387"/>
                    </a:lnTo>
                    <a:cubicBezTo>
                      <a:pt x="1531938" y="2344737"/>
                      <a:pt x="1515481" y="2349791"/>
                      <a:pt x="1500188" y="2357437"/>
                    </a:cubicBezTo>
                    <a:lnTo>
                      <a:pt x="1462088" y="2376487"/>
                    </a:lnTo>
                    <a:cubicBezTo>
                      <a:pt x="1455738" y="2379662"/>
                      <a:pt x="1449630" y="2383375"/>
                      <a:pt x="1443038" y="2386012"/>
                    </a:cubicBezTo>
                    <a:cubicBezTo>
                      <a:pt x="1426028" y="2392816"/>
                      <a:pt x="1415748" y="2396163"/>
                      <a:pt x="1400175" y="2405062"/>
                    </a:cubicBezTo>
                    <a:cubicBezTo>
                      <a:pt x="1395205" y="2407902"/>
                      <a:pt x="1391007" y="2412027"/>
                      <a:pt x="1385888" y="2414587"/>
                    </a:cubicBezTo>
                    <a:cubicBezTo>
                      <a:pt x="1375074" y="2419994"/>
                      <a:pt x="1363527" y="2423809"/>
                      <a:pt x="1352550" y="2428875"/>
                    </a:cubicBezTo>
                    <a:cubicBezTo>
                      <a:pt x="1342881" y="2433338"/>
                      <a:pt x="1333670" y="2438755"/>
                      <a:pt x="1323975" y="2443162"/>
                    </a:cubicBezTo>
                    <a:cubicBezTo>
                      <a:pt x="1316192" y="2446699"/>
                      <a:pt x="1307809" y="2448864"/>
                      <a:pt x="1300163" y="2452687"/>
                    </a:cubicBezTo>
                    <a:cubicBezTo>
                      <a:pt x="1288715" y="2458411"/>
                      <a:pt x="1278273" y="2466013"/>
                      <a:pt x="1266825" y="2471737"/>
                    </a:cubicBezTo>
                    <a:cubicBezTo>
                      <a:pt x="1248419" y="2480940"/>
                      <a:pt x="1245211" y="2479843"/>
                      <a:pt x="1228725" y="2486025"/>
                    </a:cubicBezTo>
                    <a:cubicBezTo>
                      <a:pt x="1169614" y="2508192"/>
                      <a:pt x="1236400" y="2483418"/>
                      <a:pt x="1185863" y="2505075"/>
                    </a:cubicBezTo>
                    <a:cubicBezTo>
                      <a:pt x="1159008" y="2516584"/>
                      <a:pt x="1184735" y="2502521"/>
                      <a:pt x="1152525" y="2514600"/>
                    </a:cubicBezTo>
                    <a:cubicBezTo>
                      <a:pt x="1145878" y="2517093"/>
                      <a:pt x="1140067" y="2521488"/>
                      <a:pt x="1133475" y="2524125"/>
                    </a:cubicBezTo>
                    <a:cubicBezTo>
                      <a:pt x="1124153" y="2527854"/>
                      <a:pt x="1114271" y="2530046"/>
                      <a:pt x="1104900" y="2533650"/>
                    </a:cubicBezTo>
                    <a:cubicBezTo>
                      <a:pt x="1093616" y="2537990"/>
                      <a:pt x="1082925" y="2543805"/>
                      <a:pt x="1071563" y="2547937"/>
                    </a:cubicBezTo>
                    <a:cubicBezTo>
                      <a:pt x="1065412" y="2550174"/>
                      <a:pt x="1058555" y="2550182"/>
                      <a:pt x="1052513" y="2552700"/>
                    </a:cubicBezTo>
                    <a:cubicBezTo>
                      <a:pt x="1039406" y="2558161"/>
                      <a:pt x="1026227" y="2563874"/>
                      <a:pt x="1014413" y="2571750"/>
                    </a:cubicBezTo>
                    <a:cubicBezTo>
                      <a:pt x="1009650" y="2574925"/>
                      <a:pt x="1005504" y="2579319"/>
                      <a:pt x="1000125" y="2581275"/>
                    </a:cubicBezTo>
                    <a:cubicBezTo>
                      <a:pt x="987822" y="2585749"/>
                      <a:pt x="974537" y="2586950"/>
                      <a:pt x="962025" y="2590800"/>
                    </a:cubicBezTo>
                    <a:cubicBezTo>
                      <a:pt x="953854" y="2593314"/>
                      <a:pt x="946401" y="2597869"/>
                      <a:pt x="938213" y="2600325"/>
                    </a:cubicBezTo>
                    <a:cubicBezTo>
                      <a:pt x="929587" y="2602913"/>
                      <a:pt x="904783" y="2605919"/>
                      <a:pt x="895350" y="2609850"/>
                    </a:cubicBezTo>
                    <a:cubicBezTo>
                      <a:pt x="882243" y="2615311"/>
                      <a:pt x="871379" y="2627487"/>
                      <a:pt x="857250" y="2628900"/>
                    </a:cubicBezTo>
                    <a:cubicBezTo>
                      <a:pt x="832881" y="2631337"/>
                      <a:pt x="796583" y="2634570"/>
                      <a:pt x="771525" y="2638425"/>
                    </a:cubicBezTo>
                    <a:cubicBezTo>
                      <a:pt x="755796" y="2640845"/>
                      <a:pt x="743840" y="2644155"/>
                      <a:pt x="728663" y="2647950"/>
                    </a:cubicBezTo>
                    <a:cubicBezTo>
                      <a:pt x="717734" y="2647404"/>
                      <a:pt x="636227" y="2646985"/>
                      <a:pt x="604838" y="2638425"/>
                    </a:cubicBezTo>
                    <a:cubicBezTo>
                      <a:pt x="596590" y="2636176"/>
                      <a:pt x="589214" y="2631357"/>
                      <a:pt x="581025" y="2628900"/>
                    </a:cubicBezTo>
                    <a:cubicBezTo>
                      <a:pt x="573272" y="2626574"/>
                      <a:pt x="565066" y="2626100"/>
                      <a:pt x="557213" y="2624137"/>
                    </a:cubicBezTo>
                    <a:cubicBezTo>
                      <a:pt x="552343" y="2622919"/>
                      <a:pt x="547826" y="2620464"/>
                      <a:pt x="542925" y="2619375"/>
                    </a:cubicBezTo>
                    <a:cubicBezTo>
                      <a:pt x="533499" y="2617280"/>
                      <a:pt x="523841" y="2616392"/>
                      <a:pt x="514350" y="2614612"/>
                    </a:cubicBezTo>
                    <a:cubicBezTo>
                      <a:pt x="465968" y="2605540"/>
                      <a:pt x="472663" y="2606571"/>
                      <a:pt x="428625" y="2595562"/>
                    </a:cubicBezTo>
                    <a:cubicBezTo>
                      <a:pt x="422275" y="2593975"/>
                      <a:pt x="415785" y="2592870"/>
                      <a:pt x="409575" y="2590800"/>
                    </a:cubicBezTo>
                    <a:cubicBezTo>
                      <a:pt x="400050" y="2587625"/>
                      <a:pt x="389980" y="2585765"/>
                      <a:pt x="381000" y="2581275"/>
                    </a:cubicBezTo>
                    <a:cubicBezTo>
                      <a:pt x="368300" y="2574925"/>
                      <a:pt x="356370" y="2566715"/>
                      <a:pt x="342900" y="2562225"/>
                    </a:cubicBezTo>
                    <a:cubicBezTo>
                      <a:pt x="333375" y="2559050"/>
                      <a:pt x="323441" y="2556907"/>
                      <a:pt x="314325" y="2552700"/>
                    </a:cubicBezTo>
                    <a:cubicBezTo>
                      <a:pt x="302704" y="2547337"/>
                      <a:pt x="292435" y="2539374"/>
                      <a:pt x="280988" y="2533650"/>
                    </a:cubicBezTo>
                    <a:cubicBezTo>
                      <a:pt x="273341" y="2529827"/>
                      <a:pt x="264922" y="2527740"/>
                      <a:pt x="257175" y="2524125"/>
                    </a:cubicBezTo>
                    <a:cubicBezTo>
                      <a:pt x="234658" y="2513617"/>
                      <a:pt x="212725" y="2501900"/>
                      <a:pt x="190500" y="2490787"/>
                    </a:cubicBezTo>
                    <a:cubicBezTo>
                      <a:pt x="176931" y="2484003"/>
                      <a:pt x="159597" y="2475944"/>
                      <a:pt x="147638" y="2466975"/>
                    </a:cubicBezTo>
                    <a:cubicBezTo>
                      <a:pt x="142250" y="2462934"/>
                      <a:pt x="138464" y="2457070"/>
                      <a:pt x="133350" y="2452687"/>
                    </a:cubicBezTo>
                    <a:cubicBezTo>
                      <a:pt x="127323" y="2447521"/>
                      <a:pt x="120132" y="2443784"/>
                      <a:pt x="114300" y="2438400"/>
                    </a:cubicBezTo>
                    <a:cubicBezTo>
                      <a:pt x="105859" y="2430608"/>
                      <a:pt x="67835" y="2395719"/>
                      <a:pt x="57150" y="2376487"/>
                    </a:cubicBezTo>
                    <a:cubicBezTo>
                      <a:pt x="52998" y="2369014"/>
                      <a:pt x="51207" y="2360437"/>
                      <a:pt x="47625" y="2352675"/>
                    </a:cubicBezTo>
                    <a:cubicBezTo>
                      <a:pt x="13319" y="2278345"/>
                      <a:pt x="40732" y="2344968"/>
                      <a:pt x="19050" y="2290762"/>
                    </a:cubicBezTo>
                    <a:lnTo>
                      <a:pt x="9525" y="2243137"/>
                    </a:lnTo>
                    <a:cubicBezTo>
                      <a:pt x="7938" y="2235200"/>
                      <a:pt x="6726" y="2227178"/>
                      <a:pt x="4763" y="2219325"/>
                    </a:cubicBezTo>
                    <a:lnTo>
                      <a:pt x="0" y="2200275"/>
                    </a:lnTo>
                    <a:cubicBezTo>
                      <a:pt x="3515" y="2161613"/>
                      <a:pt x="3733" y="2149302"/>
                      <a:pt x="9525" y="2114550"/>
                    </a:cubicBezTo>
                    <a:cubicBezTo>
                      <a:pt x="14129" y="2086926"/>
                      <a:pt x="15527" y="2087781"/>
                      <a:pt x="23813" y="2057400"/>
                    </a:cubicBezTo>
                    <a:cubicBezTo>
                      <a:pt x="25535" y="2051085"/>
                      <a:pt x="26144" y="2044427"/>
                      <a:pt x="28575" y="2038350"/>
                    </a:cubicBezTo>
                    <a:cubicBezTo>
                      <a:pt x="32530" y="2028462"/>
                      <a:pt x="38767" y="2019605"/>
                      <a:pt x="42863" y="2009775"/>
                    </a:cubicBezTo>
                    <a:cubicBezTo>
                      <a:pt x="46725" y="2000507"/>
                      <a:pt x="47898" y="1990180"/>
                      <a:pt x="52388" y="1981200"/>
                    </a:cubicBezTo>
                    <a:cubicBezTo>
                      <a:pt x="55938" y="1974101"/>
                      <a:pt x="62272" y="1968754"/>
                      <a:pt x="66675" y="1962150"/>
                    </a:cubicBezTo>
                    <a:cubicBezTo>
                      <a:pt x="71810" y="1954448"/>
                      <a:pt x="75654" y="1945920"/>
                      <a:pt x="80963" y="1938337"/>
                    </a:cubicBezTo>
                    <a:cubicBezTo>
                      <a:pt x="86792" y="1930010"/>
                      <a:pt x="94034" y="1922746"/>
                      <a:pt x="100013" y="1914525"/>
                    </a:cubicBezTo>
                    <a:cubicBezTo>
                      <a:pt x="144466" y="1853402"/>
                      <a:pt x="91670" y="1918823"/>
                      <a:pt x="142875" y="1857375"/>
                    </a:cubicBezTo>
                    <a:cubicBezTo>
                      <a:pt x="158721" y="1817759"/>
                      <a:pt x="143218" y="1847448"/>
                      <a:pt x="171450" y="1814512"/>
                    </a:cubicBezTo>
                    <a:cubicBezTo>
                      <a:pt x="175175" y="1810166"/>
                      <a:pt x="176578" y="1803889"/>
                      <a:pt x="180975" y="1800225"/>
                    </a:cubicBezTo>
                    <a:cubicBezTo>
                      <a:pt x="186429" y="1795680"/>
                      <a:pt x="193861" y="1794222"/>
                      <a:pt x="200025" y="1790700"/>
                    </a:cubicBezTo>
                    <a:cubicBezTo>
                      <a:pt x="204995" y="1787860"/>
                      <a:pt x="209967" y="1784900"/>
                      <a:pt x="214313" y="1781175"/>
                    </a:cubicBezTo>
                    <a:cubicBezTo>
                      <a:pt x="221131" y="1775331"/>
                      <a:pt x="226351" y="1767735"/>
                      <a:pt x="233363" y="1762125"/>
                    </a:cubicBezTo>
                    <a:cubicBezTo>
                      <a:pt x="242302" y="1754974"/>
                      <a:pt x="252999" y="1750226"/>
                      <a:pt x="261938" y="1743075"/>
                    </a:cubicBezTo>
                    <a:cubicBezTo>
                      <a:pt x="268950" y="1737465"/>
                      <a:pt x="274038" y="1729712"/>
                      <a:pt x="280988" y="1724025"/>
                    </a:cubicBezTo>
                    <a:cubicBezTo>
                      <a:pt x="291557" y="1715377"/>
                      <a:pt x="303213" y="1708150"/>
                      <a:pt x="314325" y="1700212"/>
                    </a:cubicBezTo>
                    <a:cubicBezTo>
                      <a:pt x="317500" y="1695450"/>
                      <a:pt x="319542" y="1689694"/>
                      <a:pt x="323850" y="1685925"/>
                    </a:cubicBezTo>
                    <a:cubicBezTo>
                      <a:pt x="332465" y="1678387"/>
                      <a:pt x="352425" y="1666875"/>
                      <a:pt x="352425" y="1666875"/>
                    </a:cubicBezTo>
                    <a:cubicBezTo>
                      <a:pt x="355600" y="1662112"/>
                      <a:pt x="357903" y="1656634"/>
                      <a:pt x="361950" y="1652587"/>
                    </a:cubicBezTo>
                    <a:cubicBezTo>
                      <a:pt x="368055" y="1646482"/>
                      <a:pt x="389793" y="1629873"/>
                      <a:pt x="400050" y="1624012"/>
                    </a:cubicBezTo>
                    <a:cubicBezTo>
                      <a:pt x="406214" y="1620490"/>
                      <a:pt x="413193" y="1618425"/>
                      <a:pt x="419100" y="1614487"/>
                    </a:cubicBezTo>
                    <a:cubicBezTo>
                      <a:pt x="427558" y="1608848"/>
                      <a:pt x="434781" y="1601536"/>
                      <a:pt x="442913" y="1595437"/>
                    </a:cubicBezTo>
                    <a:cubicBezTo>
                      <a:pt x="447492" y="1592003"/>
                      <a:pt x="452621" y="1589346"/>
                      <a:pt x="457200" y="1585912"/>
                    </a:cubicBezTo>
                    <a:cubicBezTo>
                      <a:pt x="471680" y="1575052"/>
                      <a:pt x="485830" y="1563758"/>
                      <a:pt x="500063" y="1552575"/>
                    </a:cubicBezTo>
                    <a:cubicBezTo>
                      <a:pt x="525115" y="1532892"/>
                      <a:pt x="523875" y="1543634"/>
                      <a:pt x="538163" y="1533525"/>
                    </a:cubicBezTo>
                    <a:close/>
                  </a:path>
                </a:pathLst>
              </a:custGeom>
              <a:noFill/>
              <a:ln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" name="TextBox 93">
                <a:extLst>
                  <a:ext uri="{FF2B5EF4-FFF2-40B4-BE49-F238E27FC236}">
                    <a16:creationId xmlns:a16="http://schemas.microsoft.com/office/drawing/2014/main" id="{7C13A2C7-18A4-4CD9-B560-15526C42960F}"/>
                  </a:ext>
                </a:extLst>
              </p:cNvPr>
              <p:cNvSpPr txBox="1"/>
              <p:nvPr/>
            </p:nvSpPr>
            <p:spPr>
              <a:xfrm rot="20337961">
                <a:off x="3701782" y="4486642"/>
                <a:ext cx="2431981" cy="58624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4218F032-B51C-4D8D-900D-CF2028BC10A7}"/>
                </a:ext>
              </a:extLst>
            </p:cNvPr>
            <p:cNvSpPr/>
            <p:nvPr/>
          </p:nvSpPr>
          <p:spPr>
            <a:xfrm>
              <a:off x="4711481" y="3231993"/>
              <a:ext cx="768569" cy="1035207"/>
            </a:xfrm>
            <a:custGeom>
              <a:avLst/>
              <a:gdLst>
                <a:gd name="connsiteX0" fmla="*/ 552669 w 768569"/>
                <a:gd name="connsiteY0" fmla="*/ 157 h 1035207"/>
                <a:gd name="connsiteX1" fmla="*/ 520919 w 768569"/>
                <a:gd name="connsiteY1" fmla="*/ 25557 h 1035207"/>
                <a:gd name="connsiteX2" fmla="*/ 489169 w 768569"/>
                <a:gd name="connsiteY2" fmla="*/ 44607 h 1035207"/>
                <a:gd name="connsiteX3" fmla="*/ 470119 w 768569"/>
                <a:gd name="connsiteY3" fmla="*/ 63657 h 1035207"/>
                <a:gd name="connsiteX4" fmla="*/ 444719 w 768569"/>
                <a:gd name="connsiteY4" fmla="*/ 76357 h 1035207"/>
                <a:gd name="connsiteX5" fmla="*/ 406619 w 768569"/>
                <a:gd name="connsiteY5" fmla="*/ 120807 h 1035207"/>
                <a:gd name="connsiteX6" fmla="*/ 349469 w 768569"/>
                <a:gd name="connsiteY6" fmla="*/ 171607 h 1035207"/>
                <a:gd name="connsiteX7" fmla="*/ 330419 w 768569"/>
                <a:gd name="connsiteY7" fmla="*/ 203357 h 1035207"/>
                <a:gd name="connsiteX8" fmla="*/ 279619 w 768569"/>
                <a:gd name="connsiteY8" fmla="*/ 247807 h 1035207"/>
                <a:gd name="connsiteX9" fmla="*/ 247869 w 768569"/>
                <a:gd name="connsiteY9" fmla="*/ 279557 h 1035207"/>
                <a:gd name="connsiteX10" fmla="*/ 216119 w 768569"/>
                <a:gd name="connsiteY10" fmla="*/ 311307 h 1035207"/>
                <a:gd name="connsiteX11" fmla="*/ 171669 w 768569"/>
                <a:gd name="connsiteY11" fmla="*/ 362107 h 1035207"/>
                <a:gd name="connsiteX12" fmla="*/ 114519 w 768569"/>
                <a:gd name="connsiteY12" fmla="*/ 419257 h 1035207"/>
                <a:gd name="connsiteX13" fmla="*/ 63719 w 768569"/>
                <a:gd name="connsiteY13" fmla="*/ 514507 h 1035207"/>
                <a:gd name="connsiteX14" fmla="*/ 57369 w 768569"/>
                <a:gd name="connsiteY14" fmla="*/ 546257 h 1035207"/>
                <a:gd name="connsiteX15" fmla="*/ 19269 w 768569"/>
                <a:gd name="connsiteY15" fmla="*/ 647857 h 1035207"/>
                <a:gd name="connsiteX16" fmla="*/ 219 w 768569"/>
                <a:gd name="connsiteY16" fmla="*/ 711357 h 1035207"/>
                <a:gd name="connsiteX17" fmla="*/ 25619 w 768569"/>
                <a:gd name="connsiteY17" fmla="*/ 965357 h 1035207"/>
                <a:gd name="connsiteX18" fmla="*/ 38319 w 768569"/>
                <a:gd name="connsiteY18" fmla="*/ 984407 h 1035207"/>
                <a:gd name="connsiteX19" fmla="*/ 57369 w 768569"/>
                <a:gd name="connsiteY19" fmla="*/ 1003457 h 1035207"/>
                <a:gd name="connsiteX20" fmla="*/ 108169 w 768569"/>
                <a:gd name="connsiteY20" fmla="*/ 1028857 h 1035207"/>
                <a:gd name="connsiteX21" fmla="*/ 171669 w 768569"/>
                <a:gd name="connsiteY21" fmla="*/ 1035207 h 1035207"/>
                <a:gd name="connsiteX22" fmla="*/ 285969 w 768569"/>
                <a:gd name="connsiteY22" fmla="*/ 1028857 h 1035207"/>
                <a:gd name="connsiteX23" fmla="*/ 317719 w 768569"/>
                <a:gd name="connsiteY23" fmla="*/ 1016157 h 1035207"/>
                <a:gd name="connsiteX24" fmla="*/ 355819 w 768569"/>
                <a:gd name="connsiteY24" fmla="*/ 1009807 h 1035207"/>
                <a:gd name="connsiteX25" fmla="*/ 444719 w 768569"/>
                <a:gd name="connsiteY25" fmla="*/ 965357 h 1035207"/>
                <a:gd name="connsiteX26" fmla="*/ 463769 w 768569"/>
                <a:gd name="connsiteY26" fmla="*/ 946307 h 1035207"/>
                <a:gd name="connsiteX27" fmla="*/ 520919 w 768569"/>
                <a:gd name="connsiteY27" fmla="*/ 920907 h 1035207"/>
                <a:gd name="connsiteX28" fmla="*/ 546319 w 768569"/>
                <a:gd name="connsiteY28" fmla="*/ 914557 h 1035207"/>
                <a:gd name="connsiteX29" fmla="*/ 616169 w 768569"/>
                <a:gd name="connsiteY29" fmla="*/ 889157 h 1035207"/>
                <a:gd name="connsiteX30" fmla="*/ 692369 w 768569"/>
                <a:gd name="connsiteY30" fmla="*/ 819307 h 1035207"/>
                <a:gd name="connsiteX31" fmla="*/ 711419 w 768569"/>
                <a:gd name="connsiteY31" fmla="*/ 787557 h 1035207"/>
                <a:gd name="connsiteX32" fmla="*/ 717769 w 768569"/>
                <a:gd name="connsiteY32" fmla="*/ 743107 h 1035207"/>
                <a:gd name="connsiteX33" fmla="*/ 730469 w 768569"/>
                <a:gd name="connsiteY33" fmla="*/ 724057 h 1035207"/>
                <a:gd name="connsiteX34" fmla="*/ 743169 w 768569"/>
                <a:gd name="connsiteY34" fmla="*/ 673257 h 1035207"/>
                <a:gd name="connsiteX35" fmla="*/ 762219 w 768569"/>
                <a:gd name="connsiteY35" fmla="*/ 609757 h 1035207"/>
                <a:gd name="connsiteX36" fmla="*/ 768569 w 768569"/>
                <a:gd name="connsiteY36" fmla="*/ 527207 h 1035207"/>
                <a:gd name="connsiteX37" fmla="*/ 762219 w 768569"/>
                <a:gd name="connsiteY37" fmla="*/ 470057 h 1035207"/>
                <a:gd name="connsiteX38" fmla="*/ 749519 w 768569"/>
                <a:gd name="connsiteY38" fmla="*/ 419257 h 1035207"/>
                <a:gd name="connsiteX39" fmla="*/ 743169 w 768569"/>
                <a:gd name="connsiteY39" fmla="*/ 374807 h 1035207"/>
                <a:gd name="connsiteX40" fmla="*/ 724119 w 768569"/>
                <a:gd name="connsiteY40" fmla="*/ 127157 h 1035207"/>
                <a:gd name="connsiteX41" fmla="*/ 705069 w 768569"/>
                <a:gd name="connsiteY41" fmla="*/ 101757 h 1035207"/>
                <a:gd name="connsiteX42" fmla="*/ 673319 w 768569"/>
                <a:gd name="connsiteY42" fmla="*/ 57307 h 1035207"/>
                <a:gd name="connsiteX43" fmla="*/ 654269 w 768569"/>
                <a:gd name="connsiteY43" fmla="*/ 50957 h 1035207"/>
                <a:gd name="connsiteX44" fmla="*/ 635219 w 768569"/>
                <a:gd name="connsiteY44" fmla="*/ 38257 h 1035207"/>
                <a:gd name="connsiteX45" fmla="*/ 552669 w 768569"/>
                <a:gd name="connsiteY45" fmla="*/ 157 h 103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768569" h="1035207">
                  <a:moveTo>
                    <a:pt x="552669" y="157"/>
                  </a:moveTo>
                  <a:cubicBezTo>
                    <a:pt x="533619" y="-1960"/>
                    <a:pt x="532022" y="17785"/>
                    <a:pt x="520919" y="25557"/>
                  </a:cubicBezTo>
                  <a:cubicBezTo>
                    <a:pt x="510808" y="32635"/>
                    <a:pt x="499043" y="37202"/>
                    <a:pt x="489169" y="44607"/>
                  </a:cubicBezTo>
                  <a:cubicBezTo>
                    <a:pt x="481985" y="49995"/>
                    <a:pt x="477427" y="58437"/>
                    <a:pt x="470119" y="63657"/>
                  </a:cubicBezTo>
                  <a:cubicBezTo>
                    <a:pt x="462416" y="69159"/>
                    <a:pt x="452422" y="70855"/>
                    <a:pt x="444719" y="76357"/>
                  </a:cubicBezTo>
                  <a:cubicBezTo>
                    <a:pt x="420526" y="93637"/>
                    <a:pt x="428298" y="99128"/>
                    <a:pt x="406619" y="120807"/>
                  </a:cubicBezTo>
                  <a:cubicBezTo>
                    <a:pt x="376348" y="151078"/>
                    <a:pt x="374886" y="138928"/>
                    <a:pt x="349469" y="171607"/>
                  </a:cubicBezTo>
                  <a:cubicBezTo>
                    <a:pt x="341892" y="181349"/>
                    <a:pt x="338619" y="194132"/>
                    <a:pt x="330419" y="203357"/>
                  </a:cubicBezTo>
                  <a:cubicBezTo>
                    <a:pt x="308704" y="227786"/>
                    <a:pt x="296957" y="223534"/>
                    <a:pt x="279619" y="247807"/>
                  </a:cubicBezTo>
                  <a:cubicBezTo>
                    <a:pt x="255098" y="282136"/>
                    <a:pt x="282141" y="268133"/>
                    <a:pt x="247869" y="279557"/>
                  </a:cubicBezTo>
                  <a:cubicBezTo>
                    <a:pt x="237286" y="290140"/>
                    <a:pt x="226063" y="300120"/>
                    <a:pt x="216119" y="311307"/>
                  </a:cubicBezTo>
                  <a:cubicBezTo>
                    <a:pt x="178512" y="353615"/>
                    <a:pt x="217420" y="320931"/>
                    <a:pt x="171669" y="362107"/>
                  </a:cubicBezTo>
                  <a:cubicBezTo>
                    <a:pt x="144839" y="386254"/>
                    <a:pt x="131068" y="389837"/>
                    <a:pt x="114519" y="419257"/>
                  </a:cubicBezTo>
                  <a:cubicBezTo>
                    <a:pt x="39796" y="552099"/>
                    <a:pt x="101096" y="458441"/>
                    <a:pt x="63719" y="514507"/>
                  </a:cubicBezTo>
                  <a:cubicBezTo>
                    <a:pt x="61602" y="525090"/>
                    <a:pt x="60209" y="535844"/>
                    <a:pt x="57369" y="546257"/>
                  </a:cubicBezTo>
                  <a:cubicBezTo>
                    <a:pt x="43993" y="595303"/>
                    <a:pt x="38516" y="590117"/>
                    <a:pt x="19269" y="647857"/>
                  </a:cubicBezTo>
                  <a:cubicBezTo>
                    <a:pt x="3809" y="694236"/>
                    <a:pt x="9816" y="672970"/>
                    <a:pt x="219" y="711357"/>
                  </a:cubicBezTo>
                  <a:cubicBezTo>
                    <a:pt x="5115" y="797038"/>
                    <a:pt x="-13341" y="887437"/>
                    <a:pt x="25619" y="965357"/>
                  </a:cubicBezTo>
                  <a:cubicBezTo>
                    <a:pt x="29032" y="972183"/>
                    <a:pt x="33433" y="978544"/>
                    <a:pt x="38319" y="984407"/>
                  </a:cubicBezTo>
                  <a:cubicBezTo>
                    <a:pt x="44068" y="991306"/>
                    <a:pt x="49793" y="998636"/>
                    <a:pt x="57369" y="1003457"/>
                  </a:cubicBezTo>
                  <a:cubicBezTo>
                    <a:pt x="73341" y="1013621"/>
                    <a:pt x="89331" y="1026973"/>
                    <a:pt x="108169" y="1028857"/>
                  </a:cubicBezTo>
                  <a:lnTo>
                    <a:pt x="171669" y="1035207"/>
                  </a:lnTo>
                  <a:cubicBezTo>
                    <a:pt x="209769" y="1033090"/>
                    <a:pt x="248131" y="1033792"/>
                    <a:pt x="285969" y="1028857"/>
                  </a:cubicBezTo>
                  <a:cubicBezTo>
                    <a:pt x="297272" y="1027383"/>
                    <a:pt x="306722" y="1019156"/>
                    <a:pt x="317719" y="1016157"/>
                  </a:cubicBezTo>
                  <a:cubicBezTo>
                    <a:pt x="330141" y="1012769"/>
                    <a:pt x="343119" y="1011924"/>
                    <a:pt x="355819" y="1009807"/>
                  </a:cubicBezTo>
                  <a:cubicBezTo>
                    <a:pt x="407114" y="989289"/>
                    <a:pt x="411309" y="993994"/>
                    <a:pt x="444719" y="965357"/>
                  </a:cubicBezTo>
                  <a:cubicBezTo>
                    <a:pt x="451537" y="959513"/>
                    <a:pt x="456461" y="951527"/>
                    <a:pt x="463769" y="946307"/>
                  </a:cubicBezTo>
                  <a:cubicBezTo>
                    <a:pt x="473450" y="939392"/>
                    <a:pt x="511584" y="924019"/>
                    <a:pt x="520919" y="920907"/>
                  </a:cubicBezTo>
                  <a:cubicBezTo>
                    <a:pt x="529198" y="918147"/>
                    <a:pt x="538117" y="917539"/>
                    <a:pt x="546319" y="914557"/>
                  </a:cubicBezTo>
                  <a:cubicBezTo>
                    <a:pt x="628774" y="884573"/>
                    <a:pt x="558897" y="903475"/>
                    <a:pt x="616169" y="889157"/>
                  </a:cubicBezTo>
                  <a:cubicBezTo>
                    <a:pt x="743659" y="796437"/>
                    <a:pt x="664772" y="874500"/>
                    <a:pt x="692369" y="819307"/>
                  </a:cubicBezTo>
                  <a:cubicBezTo>
                    <a:pt x="697889" y="808268"/>
                    <a:pt x="705069" y="798140"/>
                    <a:pt x="711419" y="787557"/>
                  </a:cubicBezTo>
                  <a:cubicBezTo>
                    <a:pt x="713536" y="772740"/>
                    <a:pt x="713468" y="757443"/>
                    <a:pt x="717769" y="743107"/>
                  </a:cubicBezTo>
                  <a:cubicBezTo>
                    <a:pt x="719962" y="735797"/>
                    <a:pt x="727056" y="730883"/>
                    <a:pt x="730469" y="724057"/>
                  </a:cubicBezTo>
                  <a:cubicBezTo>
                    <a:pt x="738850" y="707295"/>
                    <a:pt x="737735" y="691371"/>
                    <a:pt x="743169" y="673257"/>
                  </a:cubicBezTo>
                  <a:cubicBezTo>
                    <a:pt x="768232" y="589715"/>
                    <a:pt x="745723" y="692236"/>
                    <a:pt x="762219" y="609757"/>
                  </a:cubicBezTo>
                  <a:cubicBezTo>
                    <a:pt x="764336" y="582240"/>
                    <a:pt x="768569" y="554805"/>
                    <a:pt x="768569" y="527207"/>
                  </a:cubicBezTo>
                  <a:cubicBezTo>
                    <a:pt x="768569" y="508040"/>
                    <a:pt x="764930" y="489032"/>
                    <a:pt x="762219" y="470057"/>
                  </a:cubicBezTo>
                  <a:cubicBezTo>
                    <a:pt x="758388" y="443238"/>
                    <a:pt x="756906" y="441418"/>
                    <a:pt x="749519" y="419257"/>
                  </a:cubicBezTo>
                  <a:cubicBezTo>
                    <a:pt x="747402" y="404440"/>
                    <a:pt x="743956" y="389753"/>
                    <a:pt x="743169" y="374807"/>
                  </a:cubicBezTo>
                  <a:cubicBezTo>
                    <a:pt x="741636" y="345674"/>
                    <a:pt x="751311" y="192419"/>
                    <a:pt x="724119" y="127157"/>
                  </a:cubicBezTo>
                  <a:cubicBezTo>
                    <a:pt x="720048" y="117388"/>
                    <a:pt x="710678" y="110732"/>
                    <a:pt x="705069" y="101757"/>
                  </a:cubicBezTo>
                  <a:cubicBezTo>
                    <a:pt x="690880" y="79055"/>
                    <a:pt x="696665" y="72871"/>
                    <a:pt x="673319" y="57307"/>
                  </a:cubicBezTo>
                  <a:cubicBezTo>
                    <a:pt x="667750" y="53594"/>
                    <a:pt x="660256" y="53950"/>
                    <a:pt x="654269" y="50957"/>
                  </a:cubicBezTo>
                  <a:cubicBezTo>
                    <a:pt x="647443" y="47544"/>
                    <a:pt x="642045" y="41670"/>
                    <a:pt x="635219" y="38257"/>
                  </a:cubicBezTo>
                  <a:cubicBezTo>
                    <a:pt x="573082" y="7188"/>
                    <a:pt x="571719" y="2274"/>
                    <a:pt x="552669" y="157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3DE219AC-8800-40EB-B4D7-DB135ED006AE}"/>
                </a:ext>
              </a:extLst>
            </p:cNvPr>
            <p:cNvSpPr/>
            <p:nvPr/>
          </p:nvSpPr>
          <p:spPr>
            <a:xfrm>
              <a:off x="3630929" y="5600700"/>
              <a:ext cx="1620521" cy="450850"/>
            </a:xfrm>
            <a:custGeom>
              <a:avLst/>
              <a:gdLst>
                <a:gd name="connsiteX0" fmla="*/ 179071 w 1620521"/>
                <a:gd name="connsiteY0" fmla="*/ 139700 h 450850"/>
                <a:gd name="connsiteX1" fmla="*/ 64771 w 1620521"/>
                <a:gd name="connsiteY1" fmla="*/ 152400 h 450850"/>
                <a:gd name="connsiteX2" fmla="*/ 33021 w 1620521"/>
                <a:gd name="connsiteY2" fmla="*/ 184150 h 450850"/>
                <a:gd name="connsiteX3" fmla="*/ 13971 w 1620521"/>
                <a:gd name="connsiteY3" fmla="*/ 190500 h 450850"/>
                <a:gd name="connsiteX4" fmla="*/ 1271 w 1620521"/>
                <a:gd name="connsiteY4" fmla="*/ 241300 h 450850"/>
                <a:gd name="connsiteX5" fmla="*/ 13971 w 1620521"/>
                <a:gd name="connsiteY5" fmla="*/ 279400 h 450850"/>
                <a:gd name="connsiteX6" fmla="*/ 58421 w 1620521"/>
                <a:gd name="connsiteY6" fmla="*/ 323850 h 450850"/>
                <a:gd name="connsiteX7" fmla="*/ 102871 w 1620521"/>
                <a:gd name="connsiteY7" fmla="*/ 342900 h 450850"/>
                <a:gd name="connsiteX8" fmla="*/ 217171 w 1620521"/>
                <a:gd name="connsiteY8" fmla="*/ 368300 h 450850"/>
                <a:gd name="connsiteX9" fmla="*/ 318771 w 1620521"/>
                <a:gd name="connsiteY9" fmla="*/ 393700 h 450850"/>
                <a:gd name="connsiteX10" fmla="*/ 388621 w 1620521"/>
                <a:gd name="connsiteY10" fmla="*/ 419100 h 450850"/>
                <a:gd name="connsiteX11" fmla="*/ 452121 w 1620521"/>
                <a:gd name="connsiteY11" fmla="*/ 431800 h 450850"/>
                <a:gd name="connsiteX12" fmla="*/ 509271 w 1620521"/>
                <a:gd name="connsiteY12" fmla="*/ 438150 h 450850"/>
                <a:gd name="connsiteX13" fmla="*/ 636271 w 1620521"/>
                <a:gd name="connsiteY13" fmla="*/ 450850 h 450850"/>
                <a:gd name="connsiteX14" fmla="*/ 909321 w 1620521"/>
                <a:gd name="connsiteY14" fmla="*/ 438150 h 450850"/>
                <a:gd name="connsiteX15" fmla="*/ 991871 w 1620521"/>
                <a:gd name="connsiteY15" fmla="*/ 412750 h 450850"/>
                <a:gd name="connsiteX16" fmla="*/ 1061721 w 1620521"/>
                <a:gd name="connsiteY16" fmla="*/ 400050 h 450850"/>
                <a:gd name="connsiteX17" fmla="*/ 1163321 w 1620521"/>
                <a:gd name="connsiteY17" fmla="*/ 381000 h 450850"/>
                <a:gd name="connsiteX18" fmla="*/ 1303021 w 1620521"/>
                <a:gd name="connsiteY18" fmla="*/ 387350 h 450850"/>
                <a:gd name="connsiteX19" fmla="*/ 1341121 w 1620521"/>
                <a:gd name="connsiteY19" fmla="*/ 393700 h 450850"/>
                <a:gd name="connsiteX20" fmla="*/ 1398271 w 1620521"/>
                <a:gd name="connsiteY20" fmla="*/ 400050 h 450850"/>
                <a:gd name="connsiteX21" fmla="*/ 1493521 w 1620521"/>
                <a:gd name="connsiteY21" fmla="*/ 393700 h 450850"/>
                <a:gd name="connsiteX22" fmla="*/ 1544321 w 1620521"/>
                <a:gd name="connsiteY22" fmla="*/ 355600 h 450850"/>
                <a:gd name="connsiteX23" fmla="*/ 1569721 w 1620521"/>
                <a:gd name="connsiteY23" fmla="*/ 349250 h 450850"/>
                <a:gd name="connsiteX24" fmla="*/ 1595121 w 1620521"/>
                <a:gd name="connsiteY24" fmla="*/ 304800 h 450850"/>
                <a:gd name="connsiteX25" fmla="*/ 1614171 w 1620521"/>
                <a:gd name="connsiteY25" fmla="*/ 279400 h 450850"/>
                <a:gd name="connsiteX26" fmla="*/ 1620521 w 1620521"/>
                <a:gd name="connsiteY26" fmla="*/ 254000 h 450850"/>
                <a:gd name="connsiteX27" fmla="*/ 1607821 w 1620521"/>
                <a:gd name="connsiteY27" fmla="*/ 158750 h 450850"/>
                <a:gd name="connsiteX28" fmla="*/ 1595121 w 1620521"/>
                <a:gd name="connsiteY28" fmla="*/ 133350 h 450850"/>
                <a:gd name="connsiteX29" fmla="*/ 1569721 w 1620521"/>
                <a:gd name="connsiteY29" fmla="*/ 127000 h 450850"/>
                <a:gd name="connsiteX30" fmla="*/ 1512571 w 1620521"/>
                <a:gd name="connsiteY30" fmla="*/ 107950 h 450850"/>
                <a:gd name="connsiteX31" fmla="*/ 1410971 w 1620521"/>
                <a:gd name="connsiteY31" fmla="*/ 120650 h 450850"/>
                <a:gd name="connsiteX32" fmla="*/ 1353821 w 1620521"/>
                <a:gd name="connsiteY32" fmla="*/ 133350 h 450850"/>
                <a:gd name="connsiteX33" fmla="*/ 1322071 w 1620521"/>
                <a:gd name="connsiteY33" fmla="*/ 139700 h 450850"/>
                <a:gd name="connsiteX34" fmla="*/ 1258571 w 1620521"/>
                <a:gd name="connsiteY34" fmla="*/ 165100 h 450850"/>
                <a:gd name="connsiteX35" fmla="*/ 1207771 w 1620521"/>
                <a:gd name="connsiteY35" fmla="*/ 184150 h 450850"/>
                <a:gd name="connsiteX36" fmla="*/ 1150621 w 1620521"/>
                <a:gd name="connsiteY36" fmla="*/ 146050 h 450850"/>
                <a:gd name="connsiteX37" fmla="*/ 1125221 w 1620521"/>
                <a:gd name="connsiteY37" fmla="*/ 82550 h 450850"/>
                <a:gd name="connsiteX38" fmla="*/ 1106171 w 1620521"/>
                <a:gd name="connsiteY38" fmla="*/ 57150 h 450850"/>
                <a:gd name="connsiteX39" fmla="*/ 1087121 w 1620521"/>
                <a:gd name="connsiteY39" fmla="*/ 25400 h 450850"/>
                <a:gd name="connsiteX40" fmla="*/ 1049021 w 1620521"/>
                <a:gd name="connsiteY40" fmla="*/ 0 h 450850"/>
                <a:gd name="connsiteX41" fmla="*/ 915671 w 1620521"/>
                <a:gd name="connsiteY41" fmla="*/ 44450 h 450850"/>
                <a:gd name="connsiteX42" fmla="*/ 909321 w 1620521"/>
                <a:gd name="connsiteY42" fmla="*/ 95250 h 450850"/>
                <a:gd name="connsiteX43" fmla="*/ 871221 w 1620521"/>
                <a:gd name="connsiteY43" fmla="*/ 171450 h 450850"/>
                <a:gd name="connsiteX44" fmla="*/ 826771 w 1620521"/>
                <a:gd name="connsiteY44" fmla="*/ 228600 h 450850"/>
                <a:gd name="connsiteX45" fmla="*/ 706121 w 1620521"/>
                <a:gd name="connsiteY45" fmla="*/ 241300 h 450850"/>
                <a:gd name="connsiteX46" fmla="*/ 591821 w 1620521"/>
                <a:gd name="connsiteY46" fmla="*/ 254000 h 450850"/>
                <a:gd name="connsiteX47" fmla="*/ 464821 w 1620521"/>
                <a:gd name="connsiteY47" fmla="*/ 247650 h 450850"/>
                <a:gd name="connsiteX48" fmla="*/ 394971 w 1620521"/>
                <a:gd name="connsiteY48" fmla="*/ 234950 h 450850"/>
                <a:gd name="connsiteX49" fmla="*/ 337821 w 1620521"/>
                <a:gd name="connsiteY49" fmla="*/ 209550 h 450850"/>
                <a:gd name="connsiteX50" fmla="*/ 287021 w 1620521"/>
                <a:gd name="connsiteY50" fmla="*/ 184150 h 450850"/>
                <a:gd name="connsiteX51" fmla="*/ 248921 w 1620521"/>
                <a:gd name="connsiteY51" fmla="*/ 171450 h 450850"/>
                <a:gd name="connsiteX52" fmla="*/ 229871 w 1620521"/>
                <a:gd name="connsiteY52" fmla="*/ 165100 h 450850"/>
                <a:gd name="connsiteX53" fmla="*/ 210821 w 1620521"/>
                <a:gd name="connsiteY53" fmla="*/ 146050 h 450850"/>
                <a:gd name="connsiteX54" fmla="*/ 179071 w 1620521"/>
                <a:gd name="connsiteY54" fmla="*/ 139700 h 45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1620521" h="450850">
                  <a:moveTo>
                    <a:pt x="179071" y="139700"/>
                  </a:moveTo>
                  <a:cubicBezTo>
                    <a:pt x="154729" y="140758"/>
                    <a:pt x="101445" y="141238"/>
                    <a:pt x="64771" y="152400"/>
                  </a:cubicBezTo>
                  <a:cubicBezTo>
                    <a:pt x="50452" y="156758"/>
                    <a:pt x="44995" y="175170"/>
                    <a:pt x="33021" y="184150"/>
                  </a:cubicBezTo>
                  <a:cubicBezTo>
                    <a:pt x="27666" y="188166"/>
                    <a:pt x="20321" y="188383"/>
                    <a:pt x="13971" y="190500"/>
                  </a:cubicBezTo>
                  <a:cubicBezTo>
                    <a:pt x="9738" y="207433"/>
                    <a:pt x="-4249" y="224741"/>
                    <a:pt x="1271" y="241300"/>
                  </a:cubicBezTo>
                  <a:cubicBezTo>
                    <a:pt x="5504" y="254000"/>
                    <a:pt x="6351" y="268393"/>
                    <a:pt x="13971" y="279400"/>
                  </a:cubicBezTo>
                  <a:cubicBezTo>
                    <a:pt x="25898" y="296628"/>
                    <a:pt x="39161" y="315596"/>
                    <a:pt x="58421" y="323850"/>
                  </a:cubicBezTo>
                  <a:cubicBezTo>
                    <a:pt x="73238" y="330200"/>
                    <a:pt x="87578" y="337802"/>
                    <a:pt x="102871" y="342900"/>
                  </a:cubicBezTo>
                  <a:cubicBezTo>
                    <a:pt x="137913" y="354581"/>
                    <a:pt x="181941" y="359912"/>
                    <a:pt x="217171" y="368300"/>
                  </a:cubicBezTo>
                  <a:cubicBezTo>
                    <a:pt x="370400" y="404783"/>
                    <a:pt x="230725" y="376091"/>
                    <a:pt x="318771" y="393700"/>
                  </a:cubicBezTo>
                  <a:cubicBezTo>
                    <a:pt x="350753" y="415022"/>
                    <a:pt x="334055" y="406974"/>
                    <a:pt x="388621" y="419100"/>
                  </a:cubicBezTo>
                  <a:cubicBezTo>
                    <a:pt x="409693" y="423783"/>
                    <a:pt x="430799" y="428433"/>
                    <a:pt x="452121" y="431800"/>
                  </a:cubicBezTo>
                  <a:cubicBezTo>
                    <a:pt x="471054" y="434789"/>
                    <a:pt x="490235" y="435910"/>
                    <a:pt x="509271" y="438150"/>
                  </a:cubicBezTo>
                  <a:cubicBezTo>
                    <a:pt x="601667" y="449020"/>
                    <a:pt x="518712" y="441053"/>
                    <a:pt x="636271" y="450850"/>
                  </a:cubicBezTo>
                  <a:cubicBezTo>
                    <a:pt x="727288" y="446617"/>
                    <a:pt x="818496" y="445416"/>
                    <a:pt x="909321" y="438150"/>
                  </a:cubicBezTo>
                  <a:cubicBezTo>
                    <a:pt x="924541" y="436932"/>
                    <a:pt x="975728" y="417153"/>
                    <a:pt x="991871" y="412750"/>
                  </a:cubicBezTo>
                  <a:cubicBezTo>
                    <a:pt x="1014319" y="406628"/>
                    <a:pt x="1039132" y="404890"/>
                    <a:pt x="1061721" y="400050"/>
                  </a:cubicBezTo>
                  <a:cubicBezTo>
                    <a:pt x="1156019" y="379843"/>
                    <a:pt x="1068860" y="392808"/>
                    <a:pt x="1163321" y="381000"/>
                  </a:cubicBezTo>
                  <a:cubicBezTo>
                    <a:pt x="1209888" y="383117"/>
                    <a:pt x="1256525" y="384029"/>
                    <a:pt x="1303021" y="387350"/>
                  </a:cubicBezTo>
                  <a:cubicBezTo>
                    <a:pt x="1315863" y="388267"/>
                    <a:pt x="1328359" y="391998"/>
                    <a:pt x="1341121" y="393700"/>
                  </a:cubicBezTo>
                  <a:cubicBezTo>
                    <a:pt x="1360120" y="396233"/>
                    <a:pt x="1379221" y="397933"/>
                    <a:pt x="1398271" y="400050"/>
                  </a:cubicBezTo>
                  <a:cubicBezTo>
                    <a:pt x="1430021" y="397933"/>
                    <a:pt x="1462090" y="398663"/>
                    <a:pt x="1493521" y="393700"/>
                  </a:cubicBezTo>
                  <a:cubicBezTo>
                    <a:pt x="1523553" y="388958"/>
                    <a:pt x="1519915" y="370854"/>
                    <a:pt x="1544321" y="355600"/>
                  </a:cubicBezTo>
                  <a:cubicBezTo>
                    <a:pt x="1551722" y="350975"/>
                    <a:pt x="1561254" y="351367"/>
                    <a:pt x="1569721" y="349250"/>
                  </a:cubicBezTo>
                  <a:cubicBezTo>
                    <a:pt x="1578188" y="334433"/>
                    <a:pt x="1585959" y="319197"/>
                    <a:pt x="1595121" y="304800"/>
                  </a:cubicBezTo>
                  <a:cubicBezTo>
                    <a:pt x="1600803" y="295871"/>
                    <a:pt x="1609438" y="288866"/>
                    <a:pt x="1614171" y="279400"/>
                  </a:cubicBezTo>
                  <a:cubicBezTo>
                    <a:pt x="1618074" y="271594"/>
                    <a:pt x="1618404" y="262467"/>
                    <a:pt x="1620521" y="254000"/>
                  </a:cubicBezTo>
                  <a:cubicBezTo>
                    <a:pt x="1616288" y="222250"/>
                    <a:pt x="1614420" y="190094"/>
                    <a:pt x="1607821" y="158750"/>
                  </a:cubicBezTo>
                  <a:cubicBezTo>
                    <a:pt x="1605871" y="149487"/>
                    <a:pt x="1602393" y="139410"/>
                    <a:pt x="1595121" y="133350"/>
                  </a:cubicBezTo>
                  <a:cubicBezTo>
                    <a:pt x="1588417" y="127763"/>
                    <a:pt x="1577893" y="130064"/>
                    <a:pt x="1569721" y="127000"/>
                  </a:cubicBezTo>
                  <a:cubicBezTo>
                    <a:pt x="1509629" y="104466"/>
                    <a:pt x="1582151" y="121866"/>
                    <a:pt x="1512571" y="107950"/>
                  </a:cubicBezTo>
                  <a:lnTo>
                    <a:pt x="1410971" y="120650"/>
                  </a:lnTo>
                  <a:cubicBezTo>
                    <a:pt x="1384158" y="124480"/>
                    <a:pt x="1378779" y="127804"/>
                    <a:pt x="1353821" y="133350"/>
                  </a:cubicBezTo>
                  <a:cubicBezTo>
                    <a:pt x="1343285" y="135691"/>
                    <a:pt x="1332310" y="136287"/>
                    <a:pt x="1322071" y="139700"/>
                  </a:cubicBezTo>
                  <a:cubicBezTo>
                    <a:pt x="1300444" y="146909"/>
                    <a:pt x="1279738" y="156633"/>
                    <a:pt x="1258571" y="165100"/>
                  </a:cubicBezTo>
                  <a:cubicBezTo>
                    <a:pt x="1220606" y="180286"/>
                    <a:pt x="1237635" y="174195"/>
                    <a:pt x="1207771" y="184150"/>
                  </a:cubicBezTo>
                  <a:cubicBezTo>
                    <a:pt x="1186651" y="173590"/>
                    <a:pt x="1166278" y="165621"/>
                    <a:pt x="1150621" y="146050"/>
                  </a:cubicBezTo>
                  <a:cubicBezTo>
                    <a:pt x="1108130" y="92936"/>
                    <a:pt x="1147024" y="126156"/>
                    <a:pt x="1125221" y="82550"/>
                  </a:cubicBezTo>
                  <a:cubicBezTo>
                    <a:pt x="1120488" y="73084"/>
                    <a:pt x="1112042" y="65956"/>
                    <a:pt x="1106171" y="57150"/>
                  </a:cubicBezTo>
                  <a:cubicBezTo>
                    <a:pt x="1099325" y="46881"/>
                    <a:pt x="1095848" y="34127"/>
                    <a:pt x="1087121" y="25400"/>
                  </a:cubicBezTo>
                  <a:cubicBezTo>
                    <a:pt x="1076328" y="14607"/>
                    <a:pt x="1049021" y="0"/>
                    <a:pt x="1049021" y="0"/>
                  </a:cubicBezTo>
                  <a:cubicBezTo>
                    <a:pt x="1027727" y="3758"/>
                    <a:pt x="934648" y="-1094"/>
                    <a:pt x="915671" y="44450"/>
                  </a:cubicBezTo>
                  <a:cubicBezTo>
                    <a:pt x="909107" y="60202"/>
                    <a:pt x="912897" y="78564"/>
                    <a:pt x="909321" y="95250"/>
                  </a:cubicBezTo>
                  <a:cubicBezTo>
                    <a:pt x="901827" y="130224"/>
                    <a:pt x="892608" y="142286"/>
                    <a:pt x="871221" y="171450"/>
                  </a:cubicBezTo>
                  <a:cubicBezTo>
                    <a:pt x="856949" y="190912"/>
                    <a:pt x="850436" y="223867"/>
                    <a:pt x="826771" y="228600"/>
                  </a:cubicBezTo>
                  <a:cubicBezTo>
                    <a:pt x="764273" y="241100"/>
                    <a:pt x="810236" y="233291"/>
                    <a:pt x="706121" y="241300"/>
                  </a:cubicBezTo>
                  <a:cubicBezTo>
                    <a:pt x="623450" y="247659"/>
                    <a:pt x="651850" y="243995"/>
                    <a:pt x="591821" y="254000"/>
                  </a:cubicBezTo>
                  <a:cubicBezTo>
                    <a:pt x="549488" y="251883"/>
                    <a:pt x="507082" y="250901"/>
                    <a:pt x="464821" y="247650"/>
                  </a:cubicBezTo>
                  <a:cubicBezTo>
                    <a:pt x="451619" y="246634"/>
                    <a:pt x="409551" y="237866"/>
                    <a:pt x="394971" y="234950"/>
                  </a:cubicBezTo>
                  <a:cubicBezTo>
                    <a:pt x="307688" y="182580"/>
                    <a:pt x="409171" y="239279"/>
                    <a:pt x="337821" y="209550"/>
                  </a:cubicBezTo>
                  <a:cubicBezTo>
                    <a:pt x="320345" y="202268"/>
                    <a:pt x="304982" y="190137"/>
                    <a:pt x="287021" y="184150"/>
                  </a:cubicBezTo>
                  <a:lnTo>
                    <a:pt x="248921" y="171450"/>
                  </a:lnTo>
                  <a:lnTo>
                    <a:pt x="229871" y="165100"/>
                  </a:lnTo>
                  <a:cubicBezTo>
                    <a:pt x="223521" y="158750"/>
                    <a:pt x="218618" y="150505"/>
                    <a:pt x="210821" y="146050"/>
                  </a:cubicBezTo>
                  <a:cubicBezTo>
                    <a:pt x="197013" y="138160"/>
                    <a:pt x="203413" y="138642"/>
                    <a:pt x="179071" y="139700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B02CAC4-96F3-4E19-A2C0-9E0227DAA999}"/>
                </a:ext>
              </a:extLst>
            </p:cNvPr>
            <p:cNvSpPr/>
            <p:nvPr/>
          </p:nvSpPr>
          <p:spPr>
            <a:xfrm>
              <a:off x="5816600" y="4672727"/>
              <a:ext cx="338676" cy="185023"/>
            </a:xfrm>
            <a:custGeom>
              <a:avLst/>
              <a:gdLst>
                <a:gd name="connsiteX0" fmla="*/ 241300 w 338676"/>
                <a:gd name="connsiteY0" fmla="*/ 13573 h 185023"/>
                <a:gd name="connsiteX1" fmla="*/ 209550 w 338676"/>
                <a:gd name="connsiteY1" fmla="*/ 873 h 185023"/>
                <a:gd name="connsiteX2" fmla="*/ 50800 w 338676"/>
                <a:gd name="connsiteY2" fmla="*/ 7223 h 185023"/>
                <a:gd name="connsiteX3" fmla="*/ 38100 w 338676"/>
                <a:gd name="connsiteY3" fmla="*/ 26273 h 185023"/>
                <a:gd name="connsiteX4" fmla="*/ 6350 w 338676"/>
                <a:gd name="connsiteY4" fmla="*/ 77073 h 185023"/>
                <a:gd name="connsiteX5" fmla="*/ 0 w 338676"/>
                <a:gd name="connsiteY5" fmla="*/ 102473 h 185023"/>
                <a:gd name="connsiteX6" fmla="*/ 82550 w 338676"/>
                <a:gd name="connsiteY6" fmla="*/ 159623 h 185023"/>
                <a:gd name="connsiteX7" fmla="*/ 146050 w 338676"/>
                <a:gd name="connsiteY7" fmla="*/ 185023 h 185023"/>
                <a:gd name="connsiteX8" fmla="*/ 304800 w 338676"/>
                <a:gd name="connsiteY8" fmla="*/ 178673 h 185023"/>
                <a:gd name="connsiteX9" fmla="*/ 330200 w 338676"/>
                <a:gd name="connsiteY9" fmla="*/ 96123 h 185023"/>
                <a:gd name="connsiteX10" fmla="*/ 311150 w 338676"/>
                <a:gd name="connsiteY10" fmla="*/ 38973 h 185023"/>
                <a:gd name="connsiteX11" fmla="*/ 298450 w 338676"/>
                <a:gd name="connsiteY11" fmla="*/ 19923 h 185023"/>
                <a:gd name="connsiteX12" fmla="*/ 266700 w 338676"/>
                <a:gd name="connsiteY12" fmla="*/ 7223 h 185023"/>
                <a:gd name="connsiteX13" fmla="*/ 241300 w 338676"/>
                <a:gd name="connsiteY13" fmla="*/ 13573 h 185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38676" h="185023">
                  <a:moveTo>
                    <a:pt x="241300" y="13573"/>
                  </a:moveTo>
                  <a:cubicBezTo>
                    <a:pt x="231775" y="12515"/>
                    <a:pt x="220942" y="1253"/>
                    <a:pt x="209550" y="873"/>
                  </a:cubicBezTo>
                  <a:cubicBezTo>
                    <a:pt x="156620" y="-891"/>
                    <a:pt x="103187" y="-538"/>
                    <a:pt x="50800" y="7223"/>
                  </a:cubicBezTo>
                  <a:cubicBezTo>
                    <a:pt x="43251" y="8341"/>
                    <a:pt x="42536" y="20063"/>
                    <a:pt x="38100" y="26273"/>
                  </a:cubicBezTo>
                  <a:cubicBezTo>
                    <a:pt x="22327" y="48355"/>
                    <a:pt x="15772" y="51948"/>
                    <a:pt x="6350" y="77073"/>
                  </a:cubicBezTo>
                  <a:cubicBezTo>
                    <a:pt x="3286" y="85245"/>
                    <a:pt x="2117" y="94006"/>
                    <a:pt x="0" y="102473"/>
                  </a:cubicBezTo>
                  <a:cubicBezTo>
                    <a:pt x="14585" y="146229"/>
                    <a:pt x="3524" y="128013"/>
                    <a:pt x="82550" y="159623"/>
                  </a:cubicBezTo>
                  <a:lnTo>
                    <a:pt x="146050" y="185023"/>
                  </a:lnTo>
                  <a:cubicBezTo>
                    <a:pt x="198967" y="182906"/>
                    <a:pt x="252306" y="185672"/>
                    <a:pt x="304800" y="178673"/>
                  </a:cubicBezTo>
                  <a:cubicBezTo>
                    <a:pt x="356407" y="171792"/>
                    <a:pt x="334993" y="132067"/>
                    <a:pt x="330200" y="96123"/>
                  </a:cubicBezTo>
                  <a:cubicBezTo>
                    <a:pt x="326430" y="67851"/>
                    <a:pt x="324785" y="62835"/>
                    <a:pt x="311150" y="38973"/>
                  </a:cubicBezTo>
                  <a:cubicBezTo>
                    <a:pt x="307364" y="32347"/>
                    <a:pt x="304660" y="24359"/>
                    <a:pt x="298450" y="19923"/>
                  </a:cubicBezTo>
                  <a:cubicBezTo>
                    <a:pt x="289175" y="13298"/>
                    <a:pt x="276895" y="12321"/>
                    <a:pt x="266700" y="7223"/>
                  </a:cubicBezTo>
                  <a:cubicBezTo>
                    <a:pt x="259874" y="3810"/>
                    <a:pt x="250825" y="14631"/>
                    <a:pt x="241300" y="13573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50BD1FA0-E2B8-43C0-A717-3EE05621C858}"/>
                </a:ext>
              </a:extLst>
            </p:cNvPr>
            <p:cNvSpPr/>
            <p:nvPr/>
          </p:nvSpPr>
          <p:spPr>
            <a:xfrm>
              <a:off x="6032086" y="4273550"/>
              <a:ext cx="1822864" cy="2603500"/>
            </a:xfrm>
            <a:custGeom>
              <a:avLst/>
              <a:gdLst>
                <a:gd name="connsiteX0" fmla="*/ 13114 w 1822864"/>
                <a:gd name="connsiteY0" fmla="*/ 2520950 h 2603500"/>
                <a:gd name="connsiteX1" fmla="*/ 32164 w 1822864"/>
                <a:gd name="connsiteY1" fmla="*/ 2400300 h 2603500"/>
                <a:gd name="connsiteX2" fmla="*/ 38514 w 1822864"/>
                <a:gd name="connsiteY2" fmla="*/ 2368550 h 2603500"/>
                <a:gd name="connsiteX3" fmla="*/ 82964 w 1822864"/>
                <a:gd name="connsiteY3" fmla="*/ 2260600 h 2603500"/>
                <a:gd name="connsiteX4" fmla="*/ 95664 w 1822864"/>
                <a:gd name="connsiteY4" fmla="*/ 2222500 h 2603500"/>
                <a:gd name="connsiteX5" fmla="*/ 121064 w 1822864"/>
                <a:gd name="connsiteY5" fmla="*/ 2171700 h 2603500"/>
                <a:gd name="connsiteX6" fmla="*/ 152814 w 1822864"/>
                <a:gd name="connsiteY6" fmla="*/ 2095500 h 2603500"/>
                <a:gd name="connsiteX7" fmla="*/ 165514 w 1822864"/>
                <a:gd name="connsiteY7" fmla="*/ 2063750 h 2603500"/>
                <a:gd name="connsiteX8" fmla="*/ 184564 w 1822864"/>
                <a:gd name="connsiteY8" fmla="*/ 2032000 h 2603500"/>
                <a:gd name="connsiteX9" fmla="*/ 216314 w 1822864"/>
                <a:gd name="connsiteY9" fmla="*/ 1955800 h 2603500"/>
                <a:gd name="connsiteX10" fmla="*/ 248064 w 1822864"/>
                <a:gd name="connsiteY10" fmla="*/ 1892300 h 2603500"/>
                <a:gd name="connsiteX11" fmla="*/ 254414 w 1822864"/>
                <a:gd name="connsiteY11" fmla="*/ 1866900 h 2603500"/>
                <a:gd name="connsiteX12" fmla="*/ 279814 w 1822864"/>
                <a:gd name="connsiteY12" fmla="*/ 1847850 h 2603500"/>
                <a:gd name="connsiteX13" fmla="*/ 298864 w 1822864"/>
                <a:gd name="connsiteY13" fmla="*/ 1822450 h 2603500"/>
                <a:gd name="connsiteX14" fmla="*/ 324264 w 1822864"/>
                <a:gd name="connsiteY14" fmla="*/ 1797050 h 2603500"/>
                <a:gd name="connsiteX15" fmla="*/ 343314 w 1822864"/>
                <a:gd name="connsiteY15" fmla="*/ 1765300 h 2603500"/>
                <a:gd name="connsiteX16" fmla="*/ 381414 w 1822864"/>
                <a:gd name="connsiteY16" fmla="*/ 1727200 h 2603500"/>
                <a:gd name="connsiteX17" fmla="*/ 400464 w 1822864"/>
                <a:gd name="connsiteY17" fmla="*/ 1695450 h 2603500"/>
                <a:gd name="connsiteX18" fmla="*/ 419514 w 1822864"/>
                <a:gd name="connsiteY18" fmla="*/ 1670050 h 2603500"/>
                <a:gd name="connsiteX19" fmla="*/ 432214 w 1822864"/>
                <a:gd name="connsiteY19" fmla="*/ 1651000 h 2603500"/>
                <a:gd name="connsiteX20" fmla="*/ 451264 w 1822864"/>
                <a:gd name="connsiteY20" fmla="*/ 1625600 h 2603500"/>
                <a:gd name="connsiteX21" fmla="*/ 463964 w 1822864"/>
                <a:gd name="connsiteY21" fmla="*/ 1600200 h 2603500"/>
                <a:gd name="connsiteX22" fmla="*/ 483014 w 1822864"/>
                <a:gd name="connsiteY22" fmla="*/ 1568450 h 2603500"/>
                <a:gd name="connsiteX23" fmla="*/ 489364 w 1822864"/>
                <a:gd name="connsiteY23" fmla="*/ 1549400 h 2603500"/>
                <a:gd name="connsiteX24" fmla="*/ 508414 w 1822864"/>
                <a:gd name="connsiteY24" fmla="*/ 1530350 h 2603500"/>
                <a:gd name="connsiteX25" fmla="*/ 527464 w 1822864"/>
                <a:gd name="connsiteY25" fmla="*/ 1498600 h 2603500"/>
                <a:gd name="connsiteX26" fmla="*/ 546514 w 1822864"/>
                <a:gd name="connsiteY26" fmla="*/ 1479550 h 2603500"/>
                <a:gd name="connsiteX27" fmla="*/ 590964 w 1822864"/>
                <a:gd name="connsiteY27" fmla="*/ 1422400 h 2603500"/>
                <a:gd name="connsiteX28" fmla="*/ 603664 w 1822864"/>
                <a:gd name="connsiteY28" fmla="*/ 1403350 h 2603500"/>
                <a:gd name="connsiteX29" fmla="*/ 641764 w 1822864"/>
                <a:gd name="connsiteY29" fmla="*/ 1365250 h 2603500"/>
                <a:gd name="connsiteX30" fmla="*/ 686214 w 1822864"/>
                <a:gd name="connsiteY30" fmla="*/ 1295400 h 2603500"/>
                <a:gd name="connsiteX31" fmla="*/ 705264 w 1822864"/>
                <a:gd name="connsiteY31" fmla="*/ 1276350 h 2603500"/>
                <a:gd name="connsiteX32" fmla="*/ 717964 w 1822864"/>
                <a:gd name="connsiteY32" fmla="*/ 1250950 h 2603500"/>
                <a:gd name="connsiteX33" fmla="*/ 737014 w 1822864"/>
                <a:gd name="connsiteY33" fmla="*/ 1238250 h 2603500"/>
                <a:gd name="connsiteX34" fmla="*/ 756064 w 1822864"/>
                <a:gd name="connsiteY34" fmla="*/ 1219200 h 2603500"/>
                <a:gd name="connsiteX35" fmla="*/ 775114 w 1822864"/>
                <a:gd name="connsiteY35" fmla="*/ 1187450 h 2603500"/>
                <a:gd name="connsiteX36" fmla="*/ 800514 w 1822864"/>
                <a:gd name="connsiteY36" fmla="*/ 1168400 h 2603500"/>
                <a:gd name="connsiteX37" fmla="*/ 825914 w 1822864"/>
                <a:gd name="connsiteY37" fmla="*/ 1130300 h 2603500"/>
                <a:gd name="connsiteX38" fmla="*/ 864014 w 1822864"/>
                <a:gd name="connsiteY38" fmla="*/ 1085850 h 2603500"/>
                <a:gd name="connsiteX39" fmla="*/ 876714 w 1822864"/>
                <a:gd name="connsiteY39" fmla="*/ 1041400 h 2603500"/>
                <a:gd name="connsiteX40" fmla="*/ 902114 w 1822864"/>
                <a:gd name="connsiteY40" fmla="*/ 1003300 h 2603500"/>
                <a:gd name="connsiteX41" fmla="*/ 933864 w 1822864"/>
                <a:gd name="connsiteY41" fmla="*/ 952500 h 2603500"/>
                <a:gd name="connsiteX42" fmla="*/ 997364 w 1822864"/>
                <a:gd name="connsiteY42" fmla="*/ 882650 h 2603500"/>
                <a:gd name="connsiteX43" fmla="*/ 1054514 w 1822864"/>
                <a:gd name="connsiteY43" fmla="*/ 806450 h 2603500"/>
                <a:gd name="connsiteX44" fmla="*/ 1079914 w 1822864"/>
                <a:gd name="connsiteY44" fmla="*/ 774700 h 2603500"/>
                <a:gd name="connsiteX45" fmla="*/ 1105314 w 1822864"/>
                <a:gd name="connsiteY45" fmla="*/ 749300 h 2603500"/>
                <a:gd name="connsiteX46" fmla="*/ 1118014 w 1822864"/>
                <a:gd name="connsiteY46" fmla="*/ 730250 h 2603500"/>
                <a:gd name="connsiteX47" fmla="*/ 1168814 w 1822864"/>
                <a:gd name="connsiteY47" fmla="*/ 685800 h 2603500"/>
                <a:gd name="connsiteX48" fmla="*/ 1187864 w 1822864"/>
                <a:gd name="connsiteY48" fmla="*/ 654050 h 2603500"/>
                <a:gd name="connsiteX49" fmla="*/ 1219614 w 1822864"/>
                <a:gd name="connsiteY49" fmla="*/ 622300 h 2603500"/>
                <a:gd name="connsiteX50" fmla="*/ 1257714 w 1822864"/>
                <a:gd name="connsiteY50" fmla="*/ 577850 h 2603500"/>
                <a:gd name="connsiteX51" fmla="*/ 1289464 w 1822864"/>
                <a:gd name="connsiteY51" fmla="*/ 514350 h 2603500"/>
                <a:gd name="connsiteX52" fmla="*/ 1302164 w 1822864"/>
                <a:gd name="connsiteY52" fmla="*/ 482600 h 2603500"/>
                <a:gd name="connsiteX53" fmla="*/ 1314864 w 1822864"/>
                <a:gd name="connsiteY53" fmla="*/ 457200 h 2603500"/>
                <a:gd name="connsiteX54" fmla="*/ 1327564 w 1822864"/>
                <a:gd name="connsiteY54" fmla="*/ 425450 h 2603500"/>
                <a:gd name="connsiteX55" fmla="*/ 1346614 w 1822864"/>
                <a:gd name="connsiteY55" fmla="*/ 393700 h 2603500"/>
                <a:gd name="connsiteX56" fmla="*/ 1359314 w 1822864"/>
                <a:gd name="connsiteY56" fmla="*/ 361950 h 2603500"/>
                <a:gd name="connsiteX57" fmla="*/ 1397414 w 1822864"/>
                <a:gd name="connsiteY57" fmla="*/ 298450 h 2603500"/>
                <a:gd name="connsiteX58" fmla="*/ 1416464 w 1822864"/>
                <a:gd name="connsiteY58" fmla="*/ 266700 h 2603500"/>
                <a:gd name="connsiteX59" fmla="*/ 1467264 w 1822864"/>
                <a:gd name="connsiteY59" fmla="*/ 203200 h 2603500"/>
                <a:gd name="connsiteX60" fmla="*/ 1486314 w 1822864"/>
                <a:gd name="connsiteY60" fmla="*/ 171450 h 2603500"/>
                <a:gd name="connsiteX61" fmla="*/ 1530764 w 1822864"/>
                <a:gd name="connsiteY61" fmla="*/ 120650 h 2603500"/>
                <a:gd name="connsiteX62" fmla="*/ 1575214 w 1822864"/>
                <a:gd name="connsiteY62" fmla="*/ 38100 h 2603500"/>
                <a:gd name="connsiteX63" fmla="*/ 1600614 w 1822864"/>
                <a:gd name="connsiteY63" fmla="*/ 12700 h 2603500"/>
                <a:gd name="connsiteX64" fmla="*/ 1619664 w 1822864"/>
                <a:gd name="connsiteY64" fmla="*/ 0 h 2603500"/>
                <a:gd name="connsiteX65" fmla="*/ 1695864 w 1822864"/>
                <a:gd name="connsiteY65" fmla="*/ 25400 h 2603500"/>
                <a:gd name="connsiteX66" fmla="*/ 1708564 w 1822864"/>
                <a:gd name="connsiteY66" fmla="*/ 50800 h 2603500"/>
                <a:gd name="connsiteX67" fmla="*/ 1721264 w 1822864"/>
                <a:gd name="connsiteY67" fmla="*/ 107950 h 2603500"/>
                <a:gd name="connsiteX68" fmla="*/ 1714914 w 1822864"/>
                <a:gd name="connsiteY68" fmla="*/ 508000 h 2603500"/>
                <a:gd name="connsiteX69" fmla="*/ 1702214 w 1822864"/>
                <a:gd name="connsiteY69" fmla="*/ 654050 h 2603500"/>
                <a:gd name="connsiteX70" fmla="*/ 1695864 w 1822864"/>
                <a:gd name="connsiteY70" fmla="*/ 762000 h 2603500"/>
                <a:gd name="connsiteX71" fmla="*/ 1689514 w 1822864"/>
                <a:gd name="connsiteY71" fmla="*/ 838200 h 2603500"/>
                <a:gd name="connsiteX72" fmla="*/ 1695864 w 1822864"/>
                <a:gd name="connsiteY72" fmla="*/ 869950 h 2603500"/>
                <a:gd name="connsiteX73" fmla="*/ 1740314 w 1822864"/>
                <a:gd name="connsiteY73" fmla="*/ 876300 h 2603500"/>
                <a:gd name="connsiteX74" fmla="*/ 1791114 w 1822864"/>
                <a:gd name="connsiteY74" fmla="*/ 914400 h 2603500"/>
                <a:gd name="connsiteX75" fmla="*/ 1803814 w 1822864"/>
                <a:gd name="connsiteY75" fmla="*/ 933450 h 2603500"/>
                <a:gd name="connsiteX76" fmla="*/ 1816514 w 1822864"/>
                <a:gd name="connsiteY76" fmla="*/ 984250 h 2603500"/>
                <a:gd name="connsiteX77" fmla="*/ 1822864 w 1822864"/>
                <a:gd name="connsiteY77" fmla="*/ 1009650 h 2603500"/>
                <a:gd name="connsiteX78" fmla="*/ 1816514 w 1822864"/>
                <a:gd name="connsiteY78" fmla="*/ 1130300 h 2603500"/>
                <a:gd name="connsiteX79" fmla="*/ 1797464 w 1822864"/>
                <a:gd name="connsiteY79" fmla="*/ 1162050 h 2603500"/>
                <a:gd name="connsiteX80" fmla="*/ 1784764 w 1822864"/>
                <a:gd name="connsiteY80" fmla="*/ 1193800 h 2603500"/>
                <a:gd name="connsiteX81" fmla="*/ 1765714 w 1822864"/>
                <a:gd name="connsiteY81" fmla="*/ 1225550 h 2603500"/>
                <a:gd name="connsiteX82" fmla="*/ 1689514 w 1822864"/>
                <a:gd name="connsiteY82" fmla="*/ 1346200 h 2603500"/>
                <a:gd name="connsiteX83" fmla="*/ 1670464 w 1822864"/>
                <a:gd name="connsiteY83" fmla="*/ 1371600 h 2603500"/>
                <a:gd name="connsiteX84" fmla="*/ 1613314 w 1822864"/>
                <a:gd name="connsiteY84" fmla="*/ 1428750 h 2603500"/>
                <a:gd name="connsiteX85" fmla="*/ 1575214 w 1822864"/>
                <a:gd name="connsiteY85" fmla="*/ 1492250 h 2603500"/>
                <a:gd name="connsiteX86" fmla="*/ 1537114 w 1822864"/>
                <a:gd name="connsiteY86" fmla="*/ 1581150 h 2603500"/>
                <a:gd name="connsiteX87" fmla="*/ 1524414 w 1822864"/>
                <a:gd name="connsiteY87" fmla="*/ 1682750 h 2603500"/>
                <a:gd name="connsiteX88" fmla="*/ 1511714 w 1822864"/>
                <a:gd name="connsiteY88" fmla="*/ 1803400 h 2603500"/>
                <a:gd name="connsiteX89" fmla="*/ 1486314 w 1822864"/>
                <a:gd name="connsiteY89" fmla="*/ 1885950 h 2603500"/>
                <a:gd name="connsiteX90" fmla="*/ 1460914 w 1822864"/>
                <a:gd name="connsiteY90" fmla="*/ 1924050 h 2603500"/>
                <a:gd name="connsiteX91" fmla="*/ 1441864 w 1822864"/>
                <a:gd name="connsiteY91" fmla="*/ 1955800 h 2603500"/>
                <a:gd name="connsiteX92" fmla="*/ 1384714 w 1822864"/>
                <a:gd name="connsiteY92" fmla="*/ 2025650 h 2603500"/>
                <a:gd name="connsiteX93" fmla="*/ 1359314 w 1822864"/>
                <a:gd name="connsiteY93" fmla="*/ 2057400 h 2603500"/>
                <a:gd name="connsiteX94" fmla="*/ 1283114 w 1822864"/>
                <a:gd name="connsiteY94" fmla="*/ 2165350 h 2603500"/>
                <a:gd name="connsiteX95" fmla="*/ 1219614 w 1822864"/>
                <a:gd name="connsiteY95" fmla="*/ 2286000 h 2603500"/>
                <a:gd name="connsiteX96" fmla="*/ 1200564 w 1822864"/>
                <a:gd name="connsiteY96" fmla="*/ 2324100 h 2603500"/>
                <a:gd name="connsiteX97" fmla="*/ 1187864 w 1822864"/>
                <a:gd name="connsiteY97" fmla="*/ 2355850 h 2603500"/>
                <a:gd name="connsiteX98" fmla="*/ 1168814 w 1822864"/>
                <a:gd name="connsiteY98" fmla="*/ 2393950 h 2603500"/>
                <a:gd name="connsiteX99" fmla="*/ 1162464 w 1822864"/>
                <a:gd name="connsiteY99" fmla="*/ 2413000 h 2603500"/>
                <a:gd name="connsiteX100" fmla="*/ 1143414 w 1822864"/>
                <a:gd name="connsiteY100" fmla="*/ 2432050 h 2603500"/>
                <a:gd name="connsiteX101" fmla="*/ 1124364 w 1822864"/>
                <a:gd name="connsiteY101" fmla="*/ 2457450 h 2603500"/>
                <a:gd name="connsiteX102" fmla="*/ 1060864 w 1822864"/>
                <a:gd name="connsiteY102" fmla="*/ 2495550 h 2603500"/>
                <a:gd name="connsiteX103" fmla="*/ 1041814 w 1822864"/>
                <a:gd name="connsiteY103" fmla="*/ 2508250 h 2603500"/>
                <a:gd name="connsiteX104" fmla="*/ 1016414 w 1822864"/>
                <a:gd name="connsiteY104" fmla="*/ 2520950 h 2603500"/>
                <a:gd name="connsiteX105" fmla="*/ 1003714 w 1822864"/>
                <a:gd name="connsiteY105" fmla="*/ 2540000 h 2603500"/>
                <a:gd name="connsiteX106" fmla="*/ 959264 w 1822864"/>
                <a:gd name="connsiteY106" fmla="*/ 2565400 h 2603500"/>
                <a:gd name="connsiteX107" fmla="*/ 940214 w 1822864"/>
                <a:gd name="connsiteY107" fmla="*/ 2584450 h 2603500"/>
                <a:gd name="connsiteX108" fmla="*/ 921164 w 1822864"/>
                <a:gd name="connsiteY108" fmla="*/ 2590800 h 2603500"/>
                <a:gd name="connsiteX109" fmla="*/ 851314 w 1822864"/>
                <a:gd name="connsiteY109" fmla="*/ 2603500 h 2603500"/>
                <a:gd name="connsiteX110" fmla="*/ 698914 w 1822864"/>
                <a:gd name="connsiteY110" fmla="*/ 2590800 h 2603500"/>
                <a:gd name="connsiteX111" fmla="*/ 616364 w 1822864"/>
                <a:gd name="connsiteY111" fmla="*/ 2578100 h 2603500"/>
                <a:gd name="connsiteX112" fmla="*/ 540164 w 1822864"/>
                <a:gd name="connsiteY112" fmla="*/ 2571750 h 2603500"/>
                <a:gd name="connsiteX113" fmla="*/ 438564 w 1822864"/>
                <a:gd name="connsiteY113" fmla="*/ 2559050 h 2603500"/>
                <a:gd name="connsiteX114" fmla="*/ 95664 w 1822864"/>
                <a:gd name="connsiteY114" fmla="*/ 2565400 h 2603500"/>
                <a:gd name="connsiteX115" fmla="*/ 414 w 1822864"/>
                <a:gd name="connsiteY115" fmla="*/ 2540000 h 2603500"/>
                <a:gd name="connsiteX116" fmla="*/ 13114 w 1822864"/>
                <a:gd name="connsiteY116" fmla="*/ 2520950 h 260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</a:cxnLst>
              <a:rect l="l" t="t" r="r" b="b"/>
              <a:pathLst>
                <a:path w="1822864" h="2603500">
                  <a:moveTo>
                    <a:pt x="13114" y="2520950"/>
                  </a:moveTo>
                  <a:cubicBezTo>
                    <a:pt x="18406" y="2497667"/>
                    <a:pt x="24584" y="2438201"/>
                    <a:pt x="32164" y="2400300"/>
                  </a:cubicBezTo>
                  <a:cubicBezTo>
                    <a:pt x="34281" y="2389717"/>
                    <a:pt x="35469" y="2378904"/>
                    <a:pt x="38514" y="2368550"/>
                  </a:cubicBezTo>
                  <a:cubicBezTo>
                    <a:pt x="89697" y="2194527"/>
                    <a:pt x="40053" y="2355005"/>
                    <a:pt x="82964" y="2260600"/>
                  </a:cubicBezTo>
                  <a:cubicBezTo>
                    <a:pt x="88504" y="2248413"/>
                    <a:pt x="90391" y="2234805"/>
                    <a:pt x="95664" y="2222500"/>
                  </a:cubicBezTo>
                  <a:cubicBezTo>
                    <a:pt x="103122" y="2205099"/>
                    <a:pt x="113295" y="2188965"/>
                    <a:pt x="121064" y="2171700"/>
                  </a:cubicBezTo>
                  <a:cubicBezTo>
                    <a:pt x="132356" y="2146607"/>
                    <a:pt x="142337" y="2120944"/>
                    <a:pt x="152814" y="2095500"/>
                  </a:cubicBezTo>
                  <a:cubicBezTo>
                    <a:pt x="157154" y="2084960"/>
                    <a:pt x="159649" y="2073524"/>
                    <a:pt x="165514" y="2063750"/>
                  </a:cubicBezTo>
                  <a:lnTo>
                    <a:pt x="184564" y="2032000"/>
                  </a:lnTo>
                  <a:cubicBezTo>
                    <a:pt x="198516" y="1962242"/>
                    <a:pt x="178832" y="2043259"/>
                    <a:pt x="216314" y="1955800"/>
                  </a:cubicBezTo>
                  <a:cubicBezTo>
                    <a:pt x="244752" y="1889444"/>
                    <a:pt x="210384" y="1929980"/>
                    <a:pt x="248064" y="1892300"/>
                  </a:cubicBezTo>
                  <a:cubicBezTo>
                    <a:pt x="250181" y="1883833"/>
                    <a:pt x="249341" y="1874002"/>
                    <a:pt x="254414" y="1866900"/>
                  </a:cubicBezTo>
                  <a:cubicBezTo>
                    <a:pt x="260565" y="1858288"/>
                    <a:pt x="272330" y="1855334"/>
                    <a:pt x="279814" y="1847850"/>
                  </a:cubicBezTo>
                  <a:cubicBezTo>
                    <a:pt x="287298" y="1840366"/>
                    <a:pt x="291895" y="1830415"/>
                    <a:pt x="298864" y="1822450"/>
                  </a:cubicBezTo>
                  <a:cubicBezTo>
                    <a:pt x="306749" y="1813439"/>
                    <a:pt x="316913" y="1806501"/>
                    <a:pt x="324264" y="1797050"/>
                  </a:cubicBezTo>
                  <a:cubicBezTo>
                    <a:pt x="331841" y="1787308"/>
                    <a:pt x="335498" y="1774852"/>
                    <a:pt x="343314" y="1765300"/>
                  </a:cubicBezTo>
                  <a:cubicBezTo>
                    <a:pt x="354687" y="1751399"/>
                    <a:pt x="370041" y="1741101"/>
                    <a:pt x="381414" y="1727200"/>
                  </a:cubicBezTo>
                  <a:cubicBezTo>
                    <a:pt x="389230" y="1717648"/>
                    <a:pt x="393618" y="1705719"/>
                    <a:pt x="400464" y="1695450"/>
                  </a:cubicBezTo>
                  <a:cubicBezTo>
                    <a:pt x="406335" y="1686644"/>
                    <a:pt x="413363" y="1678662"/>
                    <a:pt x="419514" y="1670050"/>
                  </a:cubicBezTo>
                  <a:cubicBezTo>
                    <a:pt x="423950" y="1663840"/>
                    <a:pt x="427778" y="1657210"/>
                    <a:pt x="432214" y="1651000"/>
                  </a:cubicBezTo>
                  <a:cubicBezTo>
                    <a:pt x="438365" y="1642388"/>
                    <a:pt x="445655" y="1634575"/>
                    <a:pt x="451264" y="1625600"/>
                  </a:cubicBezTo>
                  <a:cubicBezTo>
                    <a:pt x="456281" y="1617573"/>
                    <a:pt x="459367" y="1608475"/>
                    <a:pt x="463964" y="1600200"/>
                  </a:cubicBezTo>
                  <a:cubicBezTo>
                    <a:pt x="469958" y="1589411"/>
                    <a:pt x="477494" y="1579489"/>
                    <a:pt x="483014" y="1568450"/>
                  </a:cubicBezTo>
                  <a:cubicBezTo>
                    <a:pt x="486007" y="1562463"/>
                    <a:pt x="485651" y="1554969"/>
                    <a:pt x="489364" y="1549400"/>
                  </a:cubicBezTo>
                  <a:cubicBezTo>
                    <a:pt x="494345" y="1541928"/>
                    <a:pt x="503026" y="1537534"/>
                    <a:pt x="508414" y="1530350"/>
                  </a:cubicBezTo>
                  <a:cubicBezTo>
                    <a:pt x="515819" y="1520476"/>
                    <a:pt x="520059" y="1508474"/>
                    <a:pt x="527464" y="1498600"/>
                  </a:cubicBezTo>
                  <a:cubicBezTo>
                    <a:pt x="532852" y="1491416"/>
                    <a:pt x="540765" y="1486449"/>
                    <a:pt x="546514" y="1479550"/>
                  </a:cubicBezTo>
                  <a:cubicBezTo>
                    <a:pt x="561964" y="1461010"/>
                    <a:pt x="577577" y="1442480"/>
                    <a:pt x="590964" y="1422400"/>
                  </a:cubicBezTo>
                  <a:cubicBezTo>
                    <a:pt x="595197" y="1416050"/>
                    <a:pt x="598594" y="1409054"/>
                    <a:pt x="603664" y="1403350"/>
                  </a:cubicBezTo>
                  <a:cubicBezTo>
                    <a:pt x="615596" y="1389926"/>
                    <a:pt x="632853" y="1380844"/>
                    <a:pt x="641764" y="1365250"/>
                  </a:cubicBezTo>
                  <a:cubicBezTo>
                    <a:pt x="658921" y="1335225"/>
                    <a:pt x="665293" y="1319808"/>
                    <a:pt x="686214" y="1295400"/>
                  </a:cubicBezTo>
                  <a:cubicBezTo>
                    <a:pt x="692058" y="1288582"/>
                    <a:pt x="700044" y="1283658"/>
                    <a:pt x="705264" y="1276350"/>
                  </a:cubicBezTo>
                  <a:cubicBezTo>
                    <a:pt x="710766" y="1268647"/>
                    <a:pt x="711904" y="1258222"/>
                    <a:pt x="717964" y="1250950"/>
                  </a:cubicBezTo>
                  <a:cubicBezTo>
                    <a:pt x="722850" y="1245087"/>
                    <a:pt x="731151" y="1243136"/>
                    <a:pt x="737014" y="1238250"/>
                  </a:cubicBezTo>
                  <a:cubicBezTo>
                    <a:pt x="743913" y="1232501"/>
                    <a:pt x="750676" y="1226384"/>
                    <a:pt x="756064" y="1219200"/>
                  </a:cubicBezTo>
                  <a:cubicBezTo>
                    <a:pt x="763469" y="1209326"/>
                    <a:pt x="766987" y="1196738"/>
                    <a:pt x="775114" y="1187450"/>
                  </a:cubicBezTo>
                  <a:cubicBezTo>
                    <a:pt x="782083" y="1179485"/>
                    <a:pt x="793483" y="1176310"/>
                    <a:pt x="800514" y="1168400"/>
                  </a:cubicBezTo>
                  <a:cubicBezTo>
                    <a:pt x="810655" y="1156992"/>
                    <a:pt x="816756" y="1142511"/>
                    <a:pt x="825914" y="1130300"/>
                  </a:cubicBezTo>
                  <a:cubicBezTo>
                    <a:pt x="850352" y="1097716"/>
                    <a:pt x="837480" y="1112384"/>
                    <a:pt x="864014" y="1085850"/>
                  </a:cubicBezTo>
                  <a:cubicBezTo>
                    <a:pt x="865509" y="1079871"/>
                    <a:pt x="872573" y="1048853"/>
                    <a:pt x="876714" y="1041400"/>
                  </a:cubicBezTo>
                  <a:cubicBezTo>
                    <a:pt x="884127" y="1028057"/>
                    <a:pt x="893647" y="1016000"/>
                    <a:pt x="902114" y="1003300"/>
                  </a:cubicBezTo>
                  <a:cubicBezTo>
                    <a:pt x="913460" y="957916"/>
                    <a:pt x="899423" y="995551"/>
                    <a:pt x="933864" y="952500"/>
                  </a:cubicBezTo>
                  <a:cubicBezTo>
                    <a:pt x="1033673" y="827738"/>
                    <a:pt x="876879" y="1003135"/>
                    <a:pt x="997364" y="882650"/>
                  </a:cubicBezTo>
                  <a:cubicBezTo>
                    <a:pt x="1029221" y="850793"/>
                    <a:pt x="1028866" y="841715"/>
                    <a:pt x="1054514" y="806450"/>
                  </a:cubicBezTo>
                  <a:cubicBezTo>
                    <a:pt x="1062486" y="795489"/>
                    <a:pt x="1070910" y="784830"/>
                    <a:pt x="1079914" y="774700"/>
                  </a:cubicBezTo>
                  <a:cubicBezTo>
                    <a:pt x="1087869" y="765751"/>
                    <a:pt x="1097522" y="758391"/>
                    <a:pt x="1105314" y="749300"/>
                  </a:cubicBezTo>
                  <a:cubicBezTo>
                    <a:pt x="1110281" y="743506"/>
                    <a:pt x="1112618" y="735646"/>
                    <a:pt x="1118014" y="730250"/>
                  </a:cubicBezTo>
                  <a:cubicBezTo>
                    <a:pt x="1154534" y="693730"/>
                    <a:pt x="1134187" y="730321"/>
                    <a:pt x="1168814" y="685800"/>
                  </a:cubicBezTo>
                  <a:cubicBezTo>
                    <a:pt x="1176391" y="676058"/>
                    <a:pt x="1180154" y="663688"/>
                    <a:pt x="1187864" y="654050"/>
                  </a:cubicBezTo>
                  <a:cubicBezTo>
                    <a:pt x="1197214" y="642363"/>
                    <a:pt x="1209500" y="633333"/>
                    <a:pt x="1219614" y="622300"/>
                  </a:cubicBezTo>
                  <a:cubicBezTo>
                    <a:pt x="1232801" y="607915"/>
                    <a:pt x="1245014" y="592667"/>
                    <a:pt x="1257714" y="577850"/>
                  </a:cubicBezTo>
                  <a:cubicBezTo>
                    <a:pt x="1290338" y="496291"/>
                    <a:pt x="1247940" y="597398"/>
                    <a:pt x="1289464" y="514350"/>
                  </a:cubicBezTo>
                  <a:cubicBezTo>
                    <a:pt x="1294562" y="504155"/>
                    <a:pt x="1297535" y="493016"/>
                    <a:pt x="1302164" y="482600"/>
                  </a:cubicBezTo>
                  <a:cubicBezTo>
                    <a:pt x="1306009" y="473950"/>
                    <a:pt x="1311019" y="465850"/>
                    <a:pt x="1314864" y="457200"/>
                  </a:cubicBezTo>
                  <a:cubicBezTo>
                    <a:pt x="1319493" y="446784"/>
                    <a:pt x="1322466" y="435645"/>
                    <a:pt x="1327564" y="425450"/>
                  </a:cubicBezTo>
                  <a:cubicBezTo>
                    <a:pt x="1333084" y="414411"/>
                    <a:pt x="1341094" y="404739"/>
                    <a:pt x="1346614" y="393700"/>
                  </a:cubicBezTo>
                  <a:cubicBezTo>
                    <a:pt x="1351712" y="383505"/>
                    <a:pt x="1354685" y="372366"/>
                    <a:pt x="1359314" y="361950"/>
                  </a:cubicBezTo>
                  <a:cubicBezTo>
                    <a:pt x="1373647" y="329700"/>
                    <a:pt x="1375136" y="333458"/>
                    <a:pt x="1397414" y="298450"/>
                  </a:cubicBezTo>
                  <a:cubicBezTo>
                    <a:pt x="1404040" y="288037"/>
                    <a:pt x="1409165" y="276653"/>
                    <a:pt x="1416464" y="266700"/>
                  </a:cubicBezTo>
                  <a:cubicBezTo>
                    <a:pt x="1432494" y="244841"/>
                    <a:pt x="1453318" y="226444"/>
                    <a:pt x="1467264" y="203200"/>
                  </a:cubicBezTo>
                  <a:cubicBezTo>
                    <a:pt x="1473614" y="192617"/>
                    <a:pt x="1478909" y="181324"/>
                    <a:pt x="1486314" y="171450"/>
                  </a:cubicBezTo>
                  <a:cubicBezTo>
                    <a:pt x="1517898" y="129338"/>
                    <a:pt x="1495302" y="179754"/>
                    <a:pt x="1530764" y="120650"/>
                  </a:cubicBezTo>
                  <a:cubicBezTo>
                    <a:pt x="1535978" y="111960"/>
                    <a:pt x="1559045" y="56964"/>
                    <a:pt x="1575214" y="38100"/>
                  </a:cubicBezTo>
                  <a:cubicBezTo>
                    <a:pt x="1583006" y="29009"/>
                    <a:pt x="1591523" y="20492"/>
                    <a:pt x="1600614" y="12700"/>
                  </a:cubicBezTo>
                  <a:cubicBezTo>
                    <a:pt x="1606408" y="7733"/>
                    <a:pt x="1613314" y="4233"/>
                    <a:pt x="1619664" y="0"/>
                  </a:cubicBezTo>
                  <a:cubicBezTo>
                    <a:pt x="1629233" y="2392"/>
                    <a:pt x="1682193" y="11729"/>
                    <a:pt x="1695864" y="25400"/>
                  </a:cubicBezTo>
                  <a:cubicBezTo>
                    <a:pt x="1702557" y="32093"/>
                    <a:pt x="1705240" y="41937"/>
                    <a:pt x="1708564" y="50800"/>
                  </a:cubicBezTo>
                  <a:cubicBezTo>
                    <a:pt x="1712407" y="61049"/>
                    <a:pt x="1719540" y="99329"/>
                    <a:pt x="1721264" y="107950"/>
                  </a:cubicBezTo>
                  <a:cubicBezTo>
                    <a:pt x="1719147" y="241300"/>
                    <a:pt x="1718247" y="374675"/>
                    <a:pt x="1714914" y="508000"/>
                  </a:cubicBezTo>
                  <a:cubicBezTo>
                    <a:pt x="1712615" y="599961"/>
                    <a:pt x="1712773" y="590697"/>
                    <a:pt x="1702214" y="654050"/>
                  </a:cubicBezTo>
                  <a:cubicBezTo>
                    <a:pt x="1700097" y="690033"/>
                    <a:pt x="1698344" y="726040"/>
                    <a:pt x="1695864" y="762000"/>
                  </a:cubicBezTo>
                  <a:cubicBezTo>
                    <a:pt x="1694110" y="787428"/>
                    <a:pt x="1689514" y="812712"/>
                    <a:pt x="1689514" y="838200"/>
                  </a:cubicBezTo>
                  <a:cubicBezTo>
                    <a:pt x="1689514" y="848993"/>
                    <a:pt x="1687230" y="863474"/>
                    <a:pt x="1695864" y="869950"/>
                  </a:cubicBezTo>
                  <a:cubicBezTo>
                    <a:pt x="1707838" y="878930"/>
                    <a:pt x="1725497" y="874183"/>
                    <a:pt x="1740314" y="876300"/>
                  </a:cubicBezTo>
                  <a:cubicBezTo>
                    <a:pt x="1757901" y="888024"/>
                    <a:pt x="1776030" y="899316"/>
                    <a:pt x="1791114" y="914400"/>
                  </a:cubicBezTo>
                  <a:cubicBezTo>
                    <a:pt x="1796510" y="919796"/>
                    <a:pt x="1799581" y="927100"/>
                    <a:pt x="1803814" y="933450"/>
                  </a:cubicBezTo>
                  <a:lnTo>
                    <a:pt x="1816514" y="984250"/>
                  </a:lnTo>
                  <a:lnTo>
                    <a:pt x="1822864" y="1009650"/>
                  </a:lnTo>
                  <a:cubicBezTo>
                    <a:pt x="1820747" y="1049867"/>
                    <a:pt x="1823135" y="1090576"/>
                    <a:pt x="1816514" y="1130300"/>
                  </a:cubicBezTo>
                  <a:cubicBezTo>
                    <a:pt x="1814485" y="1142474"/>
                    <a:pt x="1802984" y="1151011"/>
                    <a:pt x="1797464" y="1162050"/>
                  </a:cubicBezTo>
                  <a:cubicBezTo>
                    <a:pt x="1792366" y="1172245"/>
                    <a:pt x="1789862" y="1183605"/>
                    <a:pt x="1784764" y="1193800"/>
                  </a:cubicBezTo>
                  <a:cubicBezTo>
                    <a:pt x="1779244" y="1204839"/>
                    <a:pt x="1771624" y="1214715"/>
                    <a:pt x="1765714" y="1225550"/>
                  </a:cubicBezTo>
                  <a:cubicBezTo>
                    <a:pt x="1726508" y="1297428"/>
                    <a:pt x="1766977" y="1242917"/>
                    <a:pt x="1689514" y="1346200"/>
                  </a:cubicBezTo>
                  <a:cubicBezTo>
                    <a:pt x="1683164" y="1354667"/>
                    <a:pt x="1677642" y="1363823"/>
                    <a:pt x="1670464" y="1371600"/>
                  </a:cubicBezTo>
                  <a:cubicBezTo>
                    <a:pt x="1652191" y="1391396"/>
                    <a:pt x="1627175" y="1405648"/>
                    <a:pt x="1613314" y="1428750"/>
                  </a:cubicBezTo>
                  <a:cubicBezTo>
                    <a:pt x="1600614" y="1449917"/>
                    <a:pt x="1584938" y="1469561"/>
                    <a:pt x="1575214" y="1492250"/>
                  </a:cubicBezTo>
                  <a:lnTo>
                    <a:pt x="1537114" y="1581150"/>
                  </a:lnTo>
                  <a:cubicBezTo>
                    <a:pt x="1531525" y="1620272"/>
                    <a:pt x="1527971" y="1641847"/>
                    <a:pt x="1524414" y="1682750"/>
                  </a:cubicBezTo>
                  <a:cubicBezTo>
                    <a:pt x="1517930" y="1757321"/>
                    <a:pt x="1523660" y="1751635"/>
                    <a:pt x="1511714" y="1803400"/>
                  </a:cubicBezTo>
                  <a:cubicBezTo>
                    <a:pt x="1506144" y="1827535"/>
                    <a:pt x="1499035" y="1862629"/>
                    <a:pt x="1486314" y="1885950"/>
                  </a:cubicBezTo>
                  <a:cubicBezTo>
                    <a:pt x="1479005" y="1899350"/>
                    <a:pt x="1469109" y="1911173"/>
                    <a:pt x="1460914" y="1924050"/>
                  </a:cubicBezTo>
                  <a:cubicBezTo>
                    <a:pt x="1454288" y="1934463"/>
                    <a:pt x="1449269" y="1945926"/>
                    <a:pt x="1441864" y="1955800"/>
                  </a:cubicBezTo>
                  <a:cubicBezTo>
                    <a:pt x="1423814" y="1979867"/>
                    <a:pt x="1403684" y="2002302"/>
                    <a:pt x="1384714" y="2025650"/>
                  </a:cubicBezTo>
                  <a:cubicBezTo>
                    <a:pt x="1376167" y="2036169"/>
                    <a:pt x="1367130" y="2046327"/>
                    <a:pt x="1359314" y="2057400"/>
                  </a:cubicBezTo>
                  <a:cubicBezTo>
                    <a:pt x="1333914" y="2093383"/>
                    <a:pt x="1303628" y="2126374"/>
                    <a:pt x="1283114" y="2165350"/>
                  </a:cubicBezTo>
                  <a:cubicBezTo>
                    <a:pt x="1261947" y="2205567"/>
                    <a:pt x="1239938" y="2245351"/>
                    <a:pt x="1219614" y="2286000"/>
                  </a:cubicBezTo>
                  <a:cubicBezTo>
                    <a:pt x="1213264" y="2298700"/>
                    <a:pt x="1206440" y="2311174"/>
                    <a:pt x="1200564" y="2324100"/>
                  </a:cubicBezTo>
                  <a:cubicBezTo>
                    <a:pt x="1195847" y="2334477"/>
                    <a:pt x="1192581" y="2345473"/>
                    <a:pt x="1187864" y="2355850"/>
                  </a:cubicBezTo>
                  <a:cubicBezTo>
                    <a:pt x="1181988" y="2368776"/>
                    <a:pt x="1174581" y="2380975"/>
                    <a:pt x="1168814" y="2393950"/>
                  </a:cubicBezTo>
                  <a:cubicBezTo>
                    <a:pt x="1166096" y="2400067"/>
                    <a:pt x="1166177" y="2407431"/>
                    <a:pt x="1162464" y="2413000"/>
                  </a:cubicBezTo>
                  <a:cubicBezTo>
                    <a:pt x="1157483" y="2420472"/>
                    <a:pt x="1149258" y="2425232"/>
                    <a:pt x="1143414" y="2432050"/>
                  </a:cubicBezTo>
                  <a:cubicBezTo>
                    <a:pt x="1136526" y="2440085"/>
                    <a:pt x="1131848" y="2449966"/>
                    <a:pt x="1124364" y="2457450"/>
                  </a:cubicBezTo>
                  <a:cubicBezTo>
                    <a:pt x="1089431" y="2492383"/>
                    <a:pt x="1100389" y="2475787"/>
                    <a:pt x="1060864" y="2495550"/>
                  </a:cubicBezTo>
                  <a:cubicBezTo>
                    <a:pt x="1054038" y="2498963"/>
                    <a:pt x="1048440" y="2504464"/>
                    <a:pt x="1041814" y="2508250"/>
                  </a:cubicBezTo>
                  <a:cubicBezTo>
                    <a:pt x="1033595" y="2512946"/>
                    <a:pt x="1024881" y="2516717"/>
                    <a:pt x="1016414" y="2520950"/>
                  </a:cubicBezTo>
                  <a:cubicBezTo>
                    <a:pt x="1012181" y="2527300"/>
                    <a:pt x="1009110" y="2534604"/>
                    <a:pt x="1003714" y="2540000"/>
                  </a:cubicBezTo>
                  <a:cubicBezTo>
                    <a:pt x="984492" y="2559222"/>
                    <a:pt x="981060" y="2558135"/>
                    <a:pt x="959264" y="2565400"/>
                  </a:cubicBezTo>
                  <a:cubicBezTo>
                    <a:pt x="952914" y="2571750"/>
                    <a:pt x="947686" y="2579469"/>
                    <a:pt x="940214" y="2584450"/>
                  </a:cubicBezTo>
                  <a:cubicBezTo>
                    <a:pt x="934645" y="2588163"/>
                    <a:pt x="927658" y="2589177"/>
                    <a:pt x="921164" y="2590800"/>
                  </a:cubicBezTo>
                  <a:cubicBezTo>
                    <a:pt x="903414" y="2595238"/>
                    <a:pt x="868298" y="2600669"/>
                    <a:pt x="851314" y="2603500"/>
                  </a:cubicBezTo>
                  <a:lnTo>
                    <a:pt x="698914" y="2590800"/>
                  </a:lnTo>
                  <a:cubicBezTo>
                    <a:pt x="587433" y="2580012"/>
                    <a:pt x="715925" y="2589162"/>
                    <a:pt x="616364" y="2578100"/>
                  </a:cubicBezTo>
                  <a:cubicBezTo>
                    <a:pt x="591032" y="2575285"/>
                    <a:pt x="565507" y="2574465"/>
                    <a:pt x="540164" y="2571750"/>
                  </a:cubicBezTo>
                  <a:cubicBezTo>
                    <a:pt x="506228" y="2568114"/>
                    <a:pt x="438564" y="2559050"/>
                    <a:pt x="438564" y="2559050"/>
                  </a:cubicBezTo>
                  <a:cubicBezTo>
                    <a:pt x="324264" y="2561167"/>
                    <a:pt x="209970" y="2567159"/>
                    <a:pt x="95664" y="2565400"/>
                  </a:cubicBezTo>
                  <a:cubicBezTo>
                    <a:pt x="58951" y="2564835"/>
                    <a:pt x="30001" y="2557752"/>
                    <a:pt x="414" y="2540000"/>
                  </a:cubicBezTo>
                  <a:cubicBezTo>
                    <a:pt x="-2153" y="2538460"/>
                    <a:pt x="7822" y="2544233"/>
                    <a:pt x="13114" y="2520950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49697BE3-C753-455C-9C2C-DCB1D7C7E295}"/>
                </a:ext>
              </a:extLst>
            </p:cNvPr>
            <p:cNvSpPr/>
            <p:nvPr/>
          </p:nvSpPr>
          <p:spPr>
            <a:xfrm>
              <a:off x="5994033" y="3777036"/>
              <a:ext cx="165467" cy="140914"/>
            </a:xfrm>
            <a:custGeom>
              <a:avLst/>
              <a:gdLst>
                <a:gd name="connsiteX0" fmla="*/ 127367 w 165467"/>
                <a:gd name="connsiteY0" fmla="*/ 1214 h 140914"/>
                <a:gd name="connsiteX1" fmla="*/ 76567 w 165467"/>
                <a:gd name="connsiteY1" fmla="*/ 7564 h 140914"/>
                <a:gd name="connsiteX2" fmla="*/ 44817 w 165467"/>
                <a:gd name="connsiteY2" fmla="*/ 13914 h 140914"/>
                <a:gd name="connsiteX3" fmla="*/ 6717 w 165467"/>
                <a:gd name="connsiteY3" fmla="*/ 52014 h 140914"/>
                <a:gd name="connsiteX4" fmla="*/ 367 w 165467"/>
                <a:gd name="connsiteY4" fmla="*/ 71064 h 140914"/>
                <a:gd name="connsiteX5" fmla="*/ 51167 w 165467"/>
                <a:gd name="connsiteY5" fmla="*/ 134564 h 140914"/>
                <a:gd name="connsiteX6" fmla="*/ 95617 w 165467"/>
                <a:gd name="connsiteY6" fmla="*/ 140914 h 140914"/>
                <a:gd name="connsiteX7" fmla="*/ 127367 w 165467"/>
                <a:gd name="connsiteY7" fmla="*/ 134564 h 140914"/>
                <a:gd name="connsiteX8" fmla="*/ 152767 w 165467"/>
                <a:gd name="connsiteY8" fmla="*/ 128214 h 140914"/>
                <a:gd name="connsiteX9" fmla="*/ 165467 w 165467"/>
                <a:gd name="connsiteY9" fmla="*/ 96464 h 140914"/>
                <a:gd name="connsiteX10" fmla="*/ 146417 w 165467"/>
                <a:gd name="connsiteY10" fmla="*/ 32964 h 140914"/>
                <a:gd name="connsiteX11" fmla="*/ 127367 w 165467"/>
                <a:gd name="connsiteY11" fmla="*/ 1214 h 14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5467" h="140914">
                  <a:moveTo>
                    <a:pt x="127367" y="1214"/>
                  </a:moveTo>
                  <a:cubicBezTo>
                    <a:pt x="115725" y="-3019"/>
                    <a:pt x="93434" y="4969"/>
                    <a:pt x="76567" y="7564"/>
                  </a:cubicBezTo>
                  <a:cubicBezTo>
                    <a:pt x="65900" y="9205"/>
                    <a:pt x="53923" y="8120"/>
                    <a:pt x="44817" y="13914"/>
                  </a:cubicBezTo>
                  <a:cubicBezTo>
                    <a:pt x="29664" y="23557"/>
                    <a:pt x="6717" y="52014"/>
                    <a:pt x="6717" y="52014"/>
                  </a:cubicBezTo>
                  <a:cubicBezTo>
                    <a:pt x="4600" y="58364"/>
                    <a:pt x="-1556" y="64653"/>
                    <a:pt x="367" y="71064"/>
                  </a:cubicBezTo>
                  <a:cubicBezTo>
                    <a:pt x="6483" y="91452"/>
                    <a:pt x="27330" y="125896"/>
                    <a:pt x="51167" y="134564"/>
                  </a:cubicBezTo>
                  <a:cubicBezTo>
                    <a:pt x="65233" y="139679"/>
                    <a:pt x="80800" y="138797"/>
                    <a:pt x="95617" y="140914"/>
                  </a:cubicBezTo>
                  <a:cubicBezTo>
                    <a:pt x="106200" y="138797"/>
                    <a:pt x="116831" y="136905"/>
                    <a:pt x="127367" y="134564"/>
                  </a:cubicBezTo>
                  <a:cubicBezTo>
                    <a:pt x="135886" y="132671"/>
                    <a:pt x="146596" y="134385"/>
                    <a:pt x="152767" y="128214"/>
                  </a:cubicBezTo>
                  <a:cubicBezTo>
                    <a:pt x="160827" y="120154"/>
                    <a:pt x="161234" y="107047"/>
                    <a:pt x="165467" y="96464"/>
                  </a:cubicBezTo>
                  <a:cubicBezTo>
                    <a:pt x="161470" y="68486"/>
                    <a:pt x="165669" y="52216"/>
                    <a:pt x="146417" y="32964"/>
                  </a:cubicBezTo>
                  <a:cubicBezTo>
                    <a:pt x="144920" y="31467"/>
                    <a:pt x="139009" y="5447"/>
                    <a:pt x="127367" y="1214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D416A7E7-67BB-4F94-9C7A-1C2C976CB065}"/>
                </a:ext>
              </a:extLst>
            </p:cNvPr>
            <p:cNvSpPr/>
            <p:nvPr/>
          </p:nvSpPr>
          <p:spPr>
            <a:xfrm>
              <a:off x="6813550" y="3162043"/>
              <a:ext cx="419100" cy="489207"/>
            </a:xfrm>
            <a:custGeom>
              <a:avLst/>
              <a:gdLst>
                <a:gd name="connsiteX0" fmla="*/ 234950 w 419100"/>
                <a:gd name="connsiteY0" fmla="*/ 257 h 489207"/>
                <a:gd name="connsiteX1" fmla="*/ 190500 w 419100"/>
                <a:gd name="connsiteY1" fmla="*/ 44707 h 489207"/>
                <a:gd name="connsiteX2" fmla="*/ 184150 w 419100"/>
                <a:gd name="connsiteY2" fmla="*/ 70107 h 489207"/>
                <a:gd name="connsiteX3" fmla="*/ 133350 w 419100"/>
                <a:gd name="connsiteY3" fmla="*/ 165357 h 489207"/>
                <a:gd name="connsiteX4" fmla="*/ 114300 w 419100"/>
                <a:gd name="connsiteY4" fmla="*/ 184407 h 489207"/>
                <a:gd name="connsiteX5" fmla="*/ 82550 w 419100"/>
                <a:gd name="connsiteY5" fmla="*/ 209807 h 489207"/>
                <a:gd name="connsiteX6" fmla="*/ 63500 w 419100"/>
                <a:gd name="connsiteY6" fmla="*/ 235207 h 489207"/>
                <a:gd name="connsiteX7" fmla="*/ 31750 w 419100"/>
                <a:gd name="connsiteY7" fmla="*/ 266957 h 489207"/>
                <a:gd name="connsiteX8" fmla="*/ 19050 w 419100"/>
                <a:gd name="connsiteY8" fmla="*/ 286007 h 489207"/>
                <a:gd name="connsiteX9" fmla="*/ 0 w 419100"/>
                <a:gd name="connsiteY9" fmla="*/ 330457 h 489207"/>
                <a:gd name="connsiteX10" fmla="*/ 38100 w 419100"/>
                <a:gd name="connsiteY10" fmla="*/ 387607 h 489207"/>
                <a:gd name="connsiteX11" fmla="*/ 50800 w 419100"/>
                <a:gd name="connsiteY11" fmla="*/ 406657 h 489207"/>
                <a:gd name="connsiteX12" fmla="*/ 82550 w 419100"/>
                <a:gd name="connsiteY12" fmla="*/ 419357 h 489207"/>
                <a:gd name="connsiteX13" fmla="*/ 133350 w 419100"/>
                <a:gd name="connsiteY13" fmla="*/ 451107 h 489207"/>
                <a:gd name="connsiteX14" fmla="*/ 209550 w 419100"/>
                <a:gd name="connsiteY14" fmla="*/ 470157 h 489207"/>
                <a:gd name="connsiteX15" fmla="*/ 234950 w 419100"/>
                <a:gd name="connsiteY15" fmla="*/ 476507 h 489207"/>
                <a:gd name="connsiteX16" fmla="*/ 292100 w 419100"/>
                <a:gd name="connsiteY16" fmla="*/ 489207 h 489207"/>
                <a:gd name="connsiteX17" fmla="*/ 361950 w 419100"/>
                <a:gd name="connsiteY17" fmla="*/ 476507 h 489207"/>
                <a:gd name="connsiteX18" fmla="*/ 368300 w 419100"/>
                <a:gd name="connsiteY18" fmla="*/ 444757 h 489207"/>
                <a:gd name="connsiteX19" fmla="*/ 374650 w 419100"/>
                <a:gd name="connsiteY19" fmla="*/ 311407 h 489207"/>
                <a:gd name="connsiteX20" fmla="*/ 406400 w 419100"/>
                <a:gd name="connsiteY20" fmla="*/ 273307 h 489207"/>
                <a:gd name="connsiteX21" fmla="*/ 419100 w 419100"/>
                <a:gd name="connsiteY21" fmla="*/ 247907 h 489207"/>
                <a:gd name="connsiteX22" fmla="*/ 406400 w 419100"/>
                <a:gd name="connsiteY22" fmla="*/ 171707 h 489207"/>
                <a:gd name="connsiteX23" fmla="*/ 381000 w 419100"/>
                <a:gd name="connsiteY23" fmla="*/ 139957 h 489207"/>
                <a:gd name="connsiteX24" fmla="*/ 355600 w 419100"/>
                <a:gd name="connsiteY24" fmla="*/ 95507 h 489207"/>
                <a:gd name="connsiteX25" fmla="*/ 330200 w 419100"/>
                <a:gd name="connsiteY25" fmla="*/ 76457 h 489207"/>
                <a:gd name="connsiteX26" fmla="*/ 311150 w 419100"/>
                <a:gd name="connsiteY26" fmla="*/ 51057 h 489207"/>
                <a:gd name="connsiteX27" fmla="*/ 298450 w 419100"/>
                <a:gd name="connsiteY27" fmla="*/ 32007 h 489207"/>
                <a:gd name="connsiteX28" fmla="*/ 279400 w 419100"/>
                <a:gd name="connsiteY28" fmla="*/ 25657 h 489207"/>
                <a:gd name="connsiteX29" fmla="*/ 234950 w 419100"/>
                <a:gd name="connsiteY29" fmla="*/ 257 h 489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19100" h="489207">
                  <a:moveTo>
                    <a:pt x="234950" y="257"/>
                  </a:moveTo>
                  <a:cubicBezTo>
                    <a:pt x="220133" y="3432"/>
                    <a:pt x="199730" y="23170"/>
                    <a:pt x="190500" y="44707"/>
                  </a:cubicBezTo>
                  <a:cubicBezTo>
                    <a:pt x="187062" y="52729"/>
                    <a:pt x="186658" y="61748"/>
                    <a:pt x="184150" y="70107"/>
                  </a:cubicBezTo>
                  <a:cubicBezTo>
                    <a:pt x="172763" y="108065"/>
                    <a:pt x="164248" y="134459"/>
                    <a:pt x="133350" y="165357"/>
                  </a:cubicBezTo>
                  <a:cubicBezTo>
                    <a:pt x="127000" y="171707"/>
                    <a:pt x="121058" y="178493"/>
                    <a:pt x="114300" y="184407"/>
                  </a:cubicBezTo>
                  <a:cubicBezTo>
                    <a:pt x="104100" y="193332"/>
                    <a:pt x="92134" y="200223"/>
                    <a:pt x="82550" y="209807"/>
                  </a:cubicBezTo>
                  <a:cubicBezTo>
                    <a:pt x="75066" y="217291"/>
                    <a:pt x="70531" y="227297"/>
                    <a:pt x="63500" y="235207"/>
                  </a:cubicBezTo>
                  <a:cubicBezTo>
                    <a:pt x="53556" y="246394"/>
                    <a:pt x="41606" y="255693"/>
                    <a:pt x="31750" y="266957"/>
                  </a:cubicBezTo>
                  <a:cubicBezTo>
                    <a:pt x="26724" y="272700"/>
                    <a:pt x="22836" y="279381"/>
                    <a:pt x="19050" y="286007"/>
                  </a:cubicBezTo>
                  <a:cubicBezTo>
                    <a:pt x="6495" y="307978"/>
                    <a:pt x="7124" y="309085"/>
                    <a:pt x="0" y="330457"/>
                  </a:cubicBezTo>
                  <a:cubicBezTo>
                    <a:pt x="21756" y="395726"/>
                    <a:pt x="-2523" y="346984"/>
                    <a:pt x="38100" y="387607"/>
                  </a:cubicBezTo>
                  <a:cubicBezTo>
                    <a:pt x="43496" y="393003"/>
                    <a:pt x="44590" y="402221"/>
                    <a:pt x="50800" y="406657"/>
                  </a:cubicBezTo>
                  <a:cubicBezTo>
                    <a:pt x="60075" y="413282"/>
                    <a:pt x="72586" y="413821"/>
                    <a:pt x="82550" y="419357"/>
                  </a:cubicBezTo>
                  <a:cubicBezTo>
                    <a:pt x="111830" y="435624"/>
                    <a:pt x="101787" y="441244"/>
                    <a:pt x="133350" y="451107"/>
                  </a:cubicBezTo>
                  <a:cubicBezTo>
                    <a:pt x="158340" y="458916"/>
                    <a:pt x="184150" y="463807"/>
                    <a:pt x="209550" y="470157"/>
                  </a:cubicBezTo>
                  <a:cubicBezTo>
                    <a:pt x="218017" y="472274"/>
                    <a:pt x="226392" y="474795"/>
                    <a:pt x="234950" y="476507"/>
                  </a:cubicBezTo>
                  <a:cubicBezTo>
                    <a:pt x="275258" y="484569"/>
                    <a:pt x="256229" y="480239"/>
                    <a:pt x="292100" y="489207"/>
                  </a:cubicBezTo>
                  <a:cubicBezTo>
                    <a:pt x="315383" y="484974"/>
                    <a:pt x="341509" y="488431"/>
                    <a:pt x="361950" y="476507"/>
                  </a:cubicBezTo>
                  <a:cubicBezTo>
                    <a:pt x="371273" y="471069"/>
                    <a:pt x="367472" y="455518"/>
                    <a:pt x="368300" y="444757"/>
                  </a:cubicBezTo>
                  <a:cubicBezTo>
                    <a:pt x="371713" y="400388"/>
                    <a:pt x="369130" y="355564"/>
                    <a:pt x="374650" y="311407"/>
                  </a:cubicBezTo>
                  <a:cubicBezTo>
                    <a:pt x="376177" y="299191"/>
                    <a:pt x="400962" y="280920"/>
                    <a:pt x="406400" y="273307"/>
                  </a:cubicBezTo>
                  <a:cubicBezTo>
                    <a:pt x="411902" y="265604"/>
                    <a:pt x="414867" y="256374"/>
                    <a:pt x="419100" y="247907"/>
                  </a:cubicBezTo>
                  <a:cubicBezTo>
                    <a:pt x="418735" y="244619"/>
                    <a:pt x="416463" y="187808"/>
                    <a:pt x="406400" y="171707"/>
                  </a:cubicBezTo>
                  <a:cubicBezTo>
                    <a:pt x="399217" y="160214"/>
                    <a:pt x="389467" y="150540"/>
                    <a:pt x="381000" y="139957"/>
                  </a:cubicBezTo>
                  <a:cubicBezTo>
                    <a:pt x="373735" y="118161"/>
                    <a:pt x="374822" y="114729"/>
                    <a:pt x="355600" y="95507"/>
                  </a:cubicBezTo>
                  <a:cubicBezTo>
                    <a:pt x="348116" y="88023"/>
                    <a:pt x="337684" y="83941"/>
                    <a:pt x="330200" y="76457"/>
                  </a:cubicBezTo>
                  <a:cubicBezTo>
                    <a:pt x="322716" y="68973"/>
                    <a:pt x="317301" y="59669"/>
                    <a:pt x="311150" y="51057"/>
                  </a:cubicBezTo>
                  <a:cubicBezTo>
                    <a:pt x="306714" y="44847"/>
                    <a:pt x="304409" y="36775"/>
                    <a:pt x="298450" y="32007"/>
                  </a:cubicBezTo>
                  <a:cubicBezTo>
                    <a:pt x="293223" y="27826"/>
                    <a:pt x="286042" y="26487"/>
                    <a:pt x="279400" y="25657"/>
                  </a:cubicBezTo>
                  <a:cubicBezTo>
                    <a:pt x="268898" y="24344"/>
                    <a:pt x="249767" y="-2918"/>
                    <a:pt x="234950" y="257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DEE2D6A-BBB4-43C7-B123-F3F30780C87A}"/>
                </a:ext>
              </a:extLst>
            </p:cNvPr>
            <p:cNvSpPr/>
            <p:nvPr/>
          </p:nvSpPr>
          <p:spPr>
            <a:xfrm>
              <a:off x="7270750" y="5276721"/>
              <a:ext cx="1244600" cy="1581373"/>
            </a:xfrm>
            <a:custGeom>
              <a:avLst/>
              <a:gdLst>
                <a:gd name="connsiteX0" fmla="*/ 812800 w 1244600"/>
                <a:gd name="connsiteY0" fmla="*/ 129 h 1581373"/>
                <a:gd name="connsiteX1" fmla="*/ 781050 w 1244600"/>
                <a:gd name="connsiteY1" fmla="*/ 12829 h 1581373"/>
                <a:gd name="connsiteX2" fmla="*/ 730250 w 1244600"/>
                <a:gd name="connsiteY2" fmla="*/ 69979 h 1581373"/>
                <a:gd name="connsiteX3" fmla="*/ 698500 w 1244600"/>
                <a:gd name="connsiteY3" fmla="*/ 101729 h 1581373"/>
                <a:gd name="connsiteX4" fmla="*/ 647700 w 1244600"/>
                <a:gd name="connsiteY4" fmla="*/ 171579 h 1581373"/>
                <a:gd name="connsiteX5" fmla="*/ 615950 w 1244600"/>
                <a:gd name="connsiteY5" fmla="*/ 209679 h 1581373"/>
                <a:gd name="connsiteX6" fmla="*/ 565150 w 1244600"/>
                <a:gd name="connsiteY6" fmla="*/ 298579 h 1581373"/>
                <a:gd name="connsiteX7" fmla="*/ 539750 w 1244600"/>
                <a:gd name="connsiteY7" fmla="*/ 343029 h 1581373"/>
                <a:gd name="connsiteX8" fmla="*/ 527050 w 1244600"/>
                <a:gd name="connsiteY8" fmla="*/ 374779 h 1581373"/>
                <a:gd name="connsiteX9" fmla="*/ 514350 w 1244600"/>
                <a:gd name="connsiteY9" fmla="*/ 412879 h 1581373"/>
                <a:gd name="connsiteX10" fmla="*/ 495300 w 1244600"/>
                <a:gd name="connsiteY10" fmla="*/ 444629 h 1581373"/>
                <a:gd name="connsiteX11" fmla="*/ 463550 w 1244600"/>
                <a:gd name="connsiteY11" fmla="*/ 508129 h 1581373"/>
                <a:gd name="connsiteX12" fmla="*/ 438150 w 1244600"/>
                <a:gd name="connsiteY12" fmla="*/ 571629 h 1581373"/>
                <a:gd name="connsiteX13" fmla="*/ 425450 w 1244600"/>
                <a:gd name="connsiteY13" fmla="*/ 603379 h 1581373"/>
                <a:gd name="connsiteX14" fmla="*/ 406400 w 1244600"/>
                <a:gd name="connsiteY14" fmla="*/ 628779 h 1581373"/>
                <a:gd name="connsiteX15" fmla="*/ 393700 w 1244600"/>
                <a:gd name="connsiteY15" fmla="*/ 666879 h 1581373"/>
                <a:gd name="connsiteX16" fmla="*/ 317500 w 1244600"/>
                <a:gd name="connsiteY16" fmla="*/ 806579 h 1581373"/>
                <a:gd name="connsiteX17" fmla="*/ 292100 w 1244600"/>
                <a:gd name="connsiteY17" fmla="*/ 857379 h 1581373"/>
                <a:gd name="connsiteX18" fmla="*/ 260350 w 1244600"/>
                <a:gd name="connsiteY18" fmla="*/ 978029 h 1581373"/>
                <a:gd name="connsiteX19" fmla="*/ 209550 w 1244600"/>
                <a:gd name="connsiteY19" fmla="*/ 1111379 h 1581373"/>
                <a:gd name="connsiteX20" fmla="*/ 190500 w 1244600"/>
                <a:gd name="connsiteY20" fmla="*/ 1149479 h 1581373"/>
                <a:gd name="connsiteX21" fmla="*/ 165100 w 1244600"/>
                <a:gd name="connsiteY21" fmla="*/ 1181229 h 1581373"/>
                <a:gd name="connsiteX22" fmla="*/ 146050 w 1244600"/>
                <a:gd name="connsiteY22" fmla="*/ 1212979 h 1581373"/>
                <a:gd name="connsiteX23" fmla="*/ 120650 w 1244600"/>
                <a:gd name="connsiteY23" fmla="*/ 1244729 h 1581373"/>
                <a:gd name="connsiteX24" fmla="*/ 95250 w 1244600"/>
                <a:gd name="connsiteY24" fmla="*/ 1282829 h 1581373"/>
                <a:gd name="connsiteX25" fmla="*/ 76200 w 1244600"/>
                <a:gd name="connsiteY25" fmla="*/ 1308229 h 1581373"/>
                <a:gd name="connsiteX26" fmla="*/ 50800 w 1244600"/>
                <a:gd name="connsiteY26" fmla="*/ 1352679 h 1581373"/>
                <a:gd name="connsiteX27" fmla="*/ 38100 w 1244600"/>
                <a:gd name="connsiteY27" fmla="*/ 1390779 h 1581373"/>
                <a:gd name="connsiteX28" fmla="*/ 0 w 1244600"/>
                <a:gd name="connsiteY28" fmla="*/ 1479679 h 1581373"/>
                <a:gd name="connsiteX29" fmla="*/ 12700 w 1244600"/>
                <a:gd name="connsiteY29" fmla="*/ 1517779 h 1581373"/>
                <a:gd name="connsiteX30" fmla="*/ 57150 w 1244600"/>
                <a:gd name="connsiteY30" fmla="*/ 1543179 h 1581373"/>
                <a:gd name="connsiteX31" fmla="*/ 95250 w 1244600"/>
                <a:gd name="connsiteY31" fmla="*/ 1549529 h 1581373"/>
                <a:gd name="connsiteX32" fmla="*/ 241300 w 1244600"/>
                <a:gd name="connsiteY32" fmla="*/ 1562229 h 1581373"/>
                <a:gd name="connsiteX33" fmla="*/ 501650 w 1244600"/>
                <a:gd name="connsiteY33" fmla="*/ 1568579 h 1581373"/>
                <a:gd name="connsiteX34" fmla="*/ 717550 w 1244600"/>
                <a:gd name="connsiteY34" fmla="*/ 1581279 h 1581373"/>
                <a:gd name="connsiteX35" fmla="*/ 946150 w 1244600"/>
                <a:gd name="connsiteY35" fmla="*/ 1568579 h 1581373"/>
                <a:gd name="connsiteX36" fmla="*/ 990600 w 1244600"/>
                <a:gd name="connsiteY36" fmla="*/ 1555879 h 1581373"/>
                <a:gd name="connsiteX37" fmla="*/ 1016000 w 1244600"/>
                <a:gd name="connsiteY37" fmla="*/ 1543179 h 1581373"/>
                <a:gd name="connsiteX38" fmla="*/ 1041400 w 1244600"/>
                <a:gd name="connsiteY38" fmla="*/ 1536829 h 1581373"/>
                <a:gd name="connsiteX39" fmla="*/ 1079500 w 1244600"/>
                <a:gd name="connsiteY39" fmla="*/ 1524129 h 1581373"/>
                <a:gd name="connsiteX40" fmla="*/ 1104900 w 1244600"/>
                <a:gd name="connsiteY40" fmla="*/ 1505079 h 1581373"/>
                <a:gd name="connsiteX41" fmla="*/ 1155700 w 1244600"/>
                <a:gd name="connsiteY41" fmla="*/ 1416179 h 1581373"/>
                <a:gd name="connsiteX42" fmla="*/ 1174750 w 1244600"/>
                <a:gd name="connsiteY42" fmla="*/ 1384429 h 1581373"/>
                <a:gd name="connsiteX43" fmla="*/ 1200150 w 1244600"/>
                <a:gd name="connsiteY43" fmla="*/ 1282829 h 1581373"/>
                <a:gd name="connsiteX44" fmla="*/ 1225550 w 1244600"/>
                <a:gd name="connsiteY44" fmla="*/ 1181229 h 1581373"/>
                <a:gd name="connsiteX45" fmla="*/ 1244600 w 1244600"/>
                <a:gd name="connsiteY45" fmla="*/ 1092329 h 1581373"/>
                <a:gd name="connsiteX46" fmla="*/ 1231900 w 1244600"/>
                <a:gd name="connsiteY46" fmla="*/ 882779 h 1581373"/>
                <a:gd name="connsiteX47" fmla="*/ 1219200 w 1244600"/>
                <a:gd name="connsiteY47" fmla="*/ 793879 h 1581373"/>
                <a:gd name="connsiteX48" fmla="*/ 1206500 w 1244600"/>
                <a:gd name="connsiteY48" fmla="*/ 768479 h 1581373"/>
                <a:gd name="connsiteX49" fmla="*/ 1200150 w 1244600"/>
                <a:gd name="connsiteY49" fmla="*/ 692279 h 1581373"/>
                <a:gd name="connsiteX50" fmla="*/ 1193800 w 1244600"/>
                <a:gd name="connsiteY50" fmla="*/ 635129 h 1581373"/>
                <a:gd name="connsiteX51" fmla="*/ 1187450 w 1244600"/>
                <a:gd name="connsiteY51" fmla="*/ 463679 h 1581373"/>
                <a:gd name="connsiteX52" fmla="*/ 1181100 w 1244600"/>
                <a:gd name="connsiteY52" fmla="*/ 387479 h 1581373"/>
                <a:gd name="connsiteX53" fmla="*/ 1162050 w 1244600"/>
                <a:gd name="connsiteY53" fmla="*/ 343029 h 1581373"/>
                <a:gd name="connsiteX54" fmla="*/ 1123950 w 1244600"/>
                <a:gd name="connsiteY54" fmla="*/ 273179 h 1581373"/>
                <a:gd name="connsiteX55" fmla="*/ 1085850 w 1244600"/>
                <a:gd name="connsiteY55" fmla="*/ 222379 h 1581373"/>
                <a:gd name="connsiteX56" fmla="*/ 1060450 w 1244600"/>
                <a:gd name="connsiteY56" fmla="*/ 196979 h 1581373"/>
                <a:gd name="connsiteX57" fmla="*/ 1016000 w 1244600"/>
                <a:gd name="connsiteY57" fmla="*/ 133479 h 1581373"/>
                <a:gd name="connsiteX58" fmla="*/ 996950 w 1244600"/>
                <a:gd name="connsiteY58" fmla="*/ 108079 h 1581373"/>
                <a:gd name="connsiteX59" fmla="*/ 952500 w 1244600"/>
                <a:gd name="connsiteY59" fmla="*/ 63629 h 1581373"/>
                <a:gd name="connsiteX60" fmla="*/ 914400 w 1244600"/>
                <a:gd name="connsiteY60" fmla="*/ 19179 h 1581373"/>
                <a:gd name="connsiteX61" fmla="*/ 895350 w 1244600"/>
                <a:gd name="connsiteY61" fmla="*/ 6479 h 1581373"/>
                <a:gd name="connsiteX62" fmla="*/ 812800 w 1244600"/>
                <a:gd name="connsiteY62" fmla="*/ 129 h 1581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244600" h="1581373">
                  <a:moveTo>
                    <a:pt x="812800" y="129"/>
                  </a:moveTo>
                  <a:cubicBezTo>
                    <a:pt x="793750" y="1187"/>
                    <a:pt x="790534" y="6506"/>
                    <a:pt x="781050" y="12829"/>
                  </a:cubicBezTo>
                  <a:cubicBezTo>
                    <a:pt x="763227" y="24711"/>
                    <a:pt x="743706" y="55028"/>
                    <a:pt x="730250" y="69979"/>
                  </a:cubicBezTo>
                  <a:cubicBezTo>
                    <a:pt x="720238" y="81104"/>
                    <a:pt x="708512" y="90604"/>
                    <a:pt x="698500" y="101729"/>
                  </a:cubicBezTo>
                  <a:cubicBezTo>
                    <a:pt x="663477" y="140643"/>
                    <a:pt x="680717" y="127556"/>
                    <a:pt x="647700" y="171579"/>
                  </a:cubicBezTo>
                  <a:cubicBezTo>
                    <a:pt x="637781" y="184804"/>
                    <a:pt x="624960" y="195818"/>
                    <a:pt x="615950" y="209679"/>
                  </a:cubicBezTo>
                  <a:cubicBezTo>
                    <a:pt x="597349" y="238295"/>
                    <a:pt x="582083" y="268946"/>
                    <a:pt x="565150" y="298579"/>
                  </a:cubicBezTo>
                  <a:cubicBezTo>
                    <a:pt x="556683" y="313396"/>
                    <a:pt x="546088" y="327184"/>
                    <a:pt x="539750" y="343029"/>
                  </a:cubicBezTo>
                  <a:cubicBezTo>
                    <a:pt x="535517" y="353612"/>
                    <a:pt x="530945" y="364067"/>
                    <a:pt x="527050" y="374779"/>
                  </a:cubicBezTo>
                  <a:cubicBezTo>
                    <a:pt x="522475" y="387360"/>
                    <a:pt x="519890" y="400692"/>
                    <a:pt x="514350" y="412879"/>
                  </a:cubicBezTo>
                  <a:cubicBezTo>
                    <a:pt x="509243" y="424115"/>
                    <a:pt x="500407" y="433393"/>
                    <a:pt x="495300" y="444629"/>
                  </a:cubicBezTo>
                  <a:cubicBezTo>
                    <a:pt x="464441" y="512519"/>
                    <a:pt x="502342" y="456406"/>
                    <a:pt x="463550" y="508129"/>
                  </a:cubicBezTo>
                  <a:cubicBezTo>
                    <a:pt x="439048" y="581636"/>
                    <a:pt x="463066" y="515568"/>
                    <a:pt x="438150" y="571629"/>
                  </a:cubicBezTo>
                  <a:cubicBezTo>
                    <a:pt x="433521" y="582045"/>
                    <a:pt x="430986" y="593415"/>
                    <a:pt x="425450" y="603379"/>
                  </a:cubicBezTo>
                  <a:cubicBezTo>
                    <a:pt x="420310" y="612630"/>
                    <a:pt x="412750" y="620312"/>
                    <a:pt x="406400" y="628779"/>
                  </a:cubicBezTo>
                  <a:cubicBezTo>
                    <a:pt x="402167" y="641479"/>
                    <a:pt x="398849" y="654522"/>
                    <a:pt x="393700" y="666879"/>
                  </a:cubicBezTo>
                  <a:cubicBezTo>
                    <a:pt x="380685" y="698116"/>
                    <a:pt x="317542" y="806495"/>
                    <a:pt x="317500" y="806579"/>
                  </a:cubicBezTo>
                  <a:cubicBezTo>
                    <a:pt x="309033" y="823512"/>
                    <a:pt x="298962" y="839734"/>
                    <a:pt x="292100" y="857379"/>
                  </a:cubicBezTo>
                  <a:cubicBezTo>
                    <a:pt x="268373" y="918390"/>
                    <a:pt x="277022" y="918010"/>
                    <a:pt x="260350" y="978029"/>
                  </a:cubicBezTo>
                  <a:cubicBezTo>
                    <a:pt x="250207" y="1014545"/>
                    <a:pt x="224894" y="1080690"/>
                    <a:pt x="209550" y="1111379"/>
                  </a:cubicBezTo>
                  <a:cubicBezTo>
                    <a:pt x="203200" y="1124079"/>
                    <a:pt x="198123" y="1137500"/>
                    <a:pt x="190500" y="1149479"/>
                  </a:cubicBezTo>
                  <a:cubicBezTo>
                    <a:pt x="183224" y="1160913"/>
                    <a:pt x="172872" y="1170126"/>
                    <a:pt x="165100" y="1181229"/>
                  </a:cubicBezTo>
                  <a:cubicBezTo>
                    <a:pt x="158022" y="1191340"/>
                    <a:pt x="153128" y="1202868"/>
                    <a:pt x="146050" y="1212979"/>
                  </a:cubicBezTo>
                  <a:cubicBezTo>
                    <a:pt x="138278" y="1224082"/>
                    <a:pt x="128622" y="1233768"/>
                    <a:pt x="120650" y="1244729"/>
                  </a:cubicBezTo>
                  <a:cubicBezTo>
                    <a:pt x="111672" y="1257073"/>
                    <a:pt x="104003" y="1270325"/>
                    <a:pt x="95250" y="1282829"/>
                  </a:cubicBezTo>
                  <a:cubicBezTo>
                    <a:pt x="89181" y="1291499"/>
                    <a:pt x="81882" y="1299300"/>
                    <a:pt x="76200" y="1308229"/>
                  </a:cubicBezTo>
                  <a:cubicBezTo>
                    <a:pt x="67038" y="1322626"/>
                    <a:pt x="57951" y="1337185"/>
                    <a:pt x="50800" y="1352679"/>
                  </a:cubicBezTo>
                  <a:cubicBezTo>
                    <a:pt x="45190" y="1364834"/>
                    <a:pt x="42800" y="1378244"/>
                    <a:pt x="38100" y="1390779"/>
                  </a:cubicBezTo>
                  <a:cubicBezTo>
                    <a:pt x="16413" y="1448610"/>
                    <a:pt x="19894" y="1439892"/>
                    <a:pt x="0" y="1479679"/>
                  </a:cubicBezTo>
                  <a:cubicBezTo>
                    <a:pt x="4233" y="1492379"/>
                    <a:pt x="5605" y="1506427"/>
                    <a:pt x="12700" y="1517779"/>
                  </a:cubicBezTo>
                  <a:cubicBezTo>
                    <a:pt x="16297" y="1523535"/>
                    <a:pt x="53860" y="1542192"/>
                    <a:pt x="57150" y="1543179"/>
                  </a:cubicBezTo>
                  <a:cubicBezTo>
                    <a:pt x="69482" y="1546879"/>
                    <a:pt x="82488" y="1547827"/>
                    <a:pt x="95250" y="1549529"/>
                  </a:cubicBezTo>
                  <a:cubicBezTo>
                    <a:pt x="136863" y="1555077"/>
                    <a:pt x="203130" y="1560841"/>
                    <a:pt x="241300" y="1562229"/>
                  </a:cubicBezTo>
                  <a:cubicBezTo>
                    <a:pt x="328052" y="1565384"/>
                    <a:pt x="414867" y="1566462"/>
                    <a:pt x="501650" y="1568579"/>
                  </a:cubicBezTo>
                  <a:cubicBezTo>
                    <a:pt x="568008" y="1574109"/>
                    <a:pt x="655346" y="1582351"/>
                    <a:pt x="717550" y="1581279"/>
                  </a:cubicBezTo>
                  <a:cubicBezTo>
                    <a:pt x="793856" y="1579963"/>
                    <a:pt x="869950" y="1572812"/>
                    <a:pt x="946150" y="1568579"/>
                  </a:cubicBezTo>
                  <a:cubicBezTo>
                    <a:pt x="960967" y="1564346"/>
                    <a:pt x="976118" y="1561145"/>
                    <a:pt x="990600" y="1555879"/>
                  </a:cubicBezTo>
                  <a:cubicBezTo>
                    <a:pt x="999496" y="1552644"/>
                    <a:pt x="1007137" y="1546503"/>
                    <a:pt x="1016000" y="1543179"/>
                  </a:cubicBezTo>
                  <a:cubicBezTo>
                    <a:pt x="1024172" y="1540115"/>
                    <a:pt x="1033041" y="1539337"/>
                    <a:pt x="1041400" y="1536829"/>
                  </a:cubicBezTo>
                  <a:cubicBezTo>
                    <a:pt x="1054222" y="1532982"/>
                    <a:pt x="1066800" y="1528362"/>
                    <a:pt x="1079500" y="1524129"/>
                  </a:cubicBezTo>
                  <a:cubicBezTo>
                    <a:pt x="1087967" y="1517779"/>
                    <a:pt x="1097869" y="1512989"/>
                    <a:pt x="1104900" y="1505079"/>
                  </a:cubicBezTo>
                  <a:cubicBezTo>
                    <a:pt x="1127483" y="1479674"/>
                    <a:pt x="1139994" y="1445347"/>
                    <a:pt x="1155700" y="1416179"/>
                  </a:cubicBezTo>
                  <a:cubicBezTo>
                    <a:pt x="1161551" y="1405312"/>
                    <a:pt x="1168400" y="1395012"/>
                    <a:pt x="1174750" y="1384429"/>
                  </a:cubicBezTo>
                  <a:cubicBezTo>
                    <a:pt x="1186894" y="1299419"/>
                    <a:pt x="1172403" y="1381925"/>
                    <a:pt x="1200150" y="1282829"/>
                  </a:cubicBezTo>
                  <a:cubicBezTo>
                    <a:pt x="1209563" y="1249213"/>
                    <a:pt x="1220613" y="1215787"/>
                    <a:pt x="1225550" y="1181229"/>
                  </a:cubicBezTo>
                  <a:cubicBezTo>
                    <a:pt x="1234079" y="1121524"/>
                    <a:pt x="1227788" y="1151170"/>
                    <a:pt x="1244600" y="1092329"/>
                  </a:cubicBezTo>
                  <a:cubicBezTo>
                    <a:pt x="1236269" y="875714"/>
                    <a:pt x="1246421" y="991685"/>
                    <a:pt x="1231900" y="882779"/>
                  </a:cubicBezTo>
                  <a:cubicBezTo>
                    <a:pt x="1230766" y="874272"/>
                    <a:pt x="1223215" y="807264"/>
                    <a:pt x="1219200" y="793879"/>
                  </a:cubicBezTo>
                  <a:cubicBezTo>
                    <a:pt x="1216480" y="784812"/>
                    <a:pt x="1210733" y="776946"/>
                    <a:pt x="1206500" y="768479"/>
                  </a:cubicBezTo>
                  <a:cubicBezTo>
                    <a:pt x="1204383" y="743079"/>
                    <a:pt x="1202566" y="717652"/>
                    <a:pt x="1200150" y="692279"/>
                  </a:cubicBezTo>
                  <a:cubicBezTo>
                    <a:pt x="1198333" y="673198"/>
                    <a:pt x="1194863" y="654267"/>
                    <a:pt x="1193800" y="635129"/>
                  </a:cubicBezTo>
                  <a:cubicBezTo>
                    <a:pt x="1190628" y="578028"/>
                    <a:pt x="1190379" y="520793"/>
                    <a:pt x="1187450" y="463679"/>
                  </a:cubicBezTo>
                  <a:cubicBezTo>
                    <a:pt x="1186145" y="438224"/>
                    <a:pt x="1186351" y="412420"/>
                    <a:pt x="1181100" y="387479"/>
                  </a:cubicBezTo>
                  <a:cubicBezTo>
                    <a:pt x="1177779" y="371705"/>
                    <a:pt x="1168805" y="357665"/>
                    <a:pt x="1162050" y="343029"/>
                  </a:cubicBezTo>
                  <a:cubicBezTo>
                    <a:pt x="1152480" y="322293"/>
                    <a:pt x="1137268" y="292415"/>
                    <a:pt x="1123950" y="273179"/>
                  </a:cubicBezTo>
                  <a:cubicBezTo>
                    <a:pt x="1111902" y="255776"/>
                    <a:pt x="1100817" y="237346"/>
                    <a:pt x="1085850" y="222379"/>
                  </a:cubicBezTo>
                  <a:cubicBezTo>
                    <a:pt x="1077383" y="213912"/>
                    <a:pt x="1068335" y="205990"/>
                    <a:pt x="1060450" y="196979"/>
                  </a:cubicBezTo>
                  <a:cubicBezTo>
                    <a:pt x="1045627" y="180038"/>
                    <a:pt x="1027967" y="150574"/>
                    <a:pt x="1016000" y="133479"/>
                  </a:cubicBezTo>
                  <a:cubicBezTo>
                    <a:pt x="1009931" y="124809"/>
                    <a:pt x="1004434" y="115563"/>
                    <a:pt x="996950" y="108079"/>
                  </a:cubicBezTo>
                  <a:cubicBezTo>
                    <a:pt x="926187" y="37316"/>
                    <a:pt x="1054478" y="191102"/>
                    <a:pt x="952500" y="63629"/>
                  </a:cubicBezTo>
                  <a:cubicBezTo>
                    <a:pt x="942270" y="32939"/>
                    <a:pt x="950555" y="46295"/>
                    <a:pt x="914400" y="19179"/>
                  </a:cubicBezTo>
                  <a:cubicBezTo>
                    <a:pt x="908295" y="14600"/>
                    <a:pt x="902965" y="6987"/>
                    <a:pt x="895350" y="6479"/>
                  </a:cubicBezTo>
                  <a:cubicBezTo>
                    <a:pt x="869918" y="4784"/>
                    <a:pt x="831850" y="-929"/>
                    <a:pt x="812800" y="129"/>
                  </a:cubicBezTo>
                  <a:close/>
                </a:path>
              </a:pathLst>
            </a:custGeom>
            <a:noFill/>
            <a:ln>
              <a:solidFill>
                <a:srgbClr val="FF80C0"/>
              </a:solidFill>
              <a:prstDash val="lgDashDot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D2D0133-3A54-40AD-BD77-7721BFAE873E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67ABB3EE-AAFC-477F-9717-40C1DC81F3DB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02A52530-8D2D-4833-97AE-4EEDC5F72D88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6720BB4-46A2-4DC2-90D3-2C125AF0BB35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93CDE1E9-E598-45E1-868D-5314A5FAD253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9E45C34B-2ED1-47A4-85FE-49E918D21795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4A349527-A2AB-4853-9DD7-25B5CCBB5708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>
            <a:extLst>
              <a:ext uri="{FF2B5EF4-FFF2-40B4-BE49-F238E27FC236}">
                <a16:creationId xmlns:a16="http://schemas.microsoft.com/office/drawing/2014/main" id="{319023D8-9D34-44A9-94F6-3F981BA8A6C0}"/>
              </a:ext>
            </a:extLst>
          </p:cNvPr>
          <p:cNvSpPr txBox="1"/>
          <p:nvPr/>
        </p:nvSpPr>
        <p:spPr>
          <a:xfrm>
            <a:off x="10316630" y="1177861"/>
            <a:ext cx="54694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 err="1">
                <a:solidFill>
                  <a:srgbClr val="FF80C0"/>
                </a:solidFill>
              </a:rPr>
              <a:t>Calcr</a:t>
            </a:r>
            <a:endParaRPr lang="en-US" sz="1400" i="1" dirty="0">
              <a:solidFill>
                <a:srgbClr val="FF80C0"/>
              </a:solidFill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ECC81AC5-2A00-4449-8553-9486B3F734CC}"/>
              </a:ext>
            </a:extLst>
          </p:cNvPr>
          <p:cNvSpPr txBox="1"/>
          <p:nvPr/>
        </p:nvSpPr>
        <p:spPr>
          <a:xfrm>
            <a:off x="9817681" y="738179"/>
            <a:ext cx="394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Bar</a:t>
            </a:r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3D08561F-62AA-4DCA-974D-38002224B8E5}"/>
              </a:ext>
            </a:extLst>
          </p:cNvPr>
          <p:cNvCxnSpPr>
            <a:cxnSpLocks/>
          </p:cNvCxnSpPr>
          <p:nvPr/>
        </p:nvCxnSpPr>
        <p:spPr>
          <a:xfrm>
            <a:off x="10217150" y="876678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8347185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0E330CB5-0251-4B67-BF7A-7AF6F60757A0}"/>
              </a:ext>
            </a:extLst>
          </p:cNvPr>
          <p:cNvGrpSpPr/>
          <p:nvPr/>
        </p:nvGrpSpPr>
        <p:grpSpPr>
          <a:xfrm>
            <a:off x="1845178" y="353036"/>
            <a:ext cx="3873847" cy="2886364"/>
            <a:chOff x="457082" y="0"/>
            <a:chExt cx="9204259" cy="6858000"/>
          </a:xfrm>
        </p:grpSpPr>
        <p:pic>
          <p:nvPicPr>
            <p:cNvPr id="20" name="Picture 19" descr="A picture containing star, outdoor object, dark, night sky&#10;&#10;Description automatically generated">
              <a:extLst>
                <a:ext uri="{FF2B5EF4-FFF2-40B4-BE49-F238E27FC236}">
                  <a16:creationId xmlns:a16="http://schemas.microsoft.com/office/drawing/2014/main" id="{14CDE9C0-E2AA-445B-A2A5-8E0BA3335FF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50000" contrast="1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57082" y="0"/>
              <a:ext cx="9143999" cy="6858000"/>
            </a:xfrm>
            <a:prstGeom prst="rect">
              <a:avLst/>
            </a:prstGeom>
          </p:spPr>
        </p:pic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B7BAF72A-1CAB-492B-9FC7-8522BF9AB446}"/>
                </a:ext>
              </a:extLst>
            </p:cNvPr>
            <p:cNvSpPr/>
            <p:nvPr/>
          </p:nvSpPr>
          <p:spPr>
            <a:xfrm>
              <a:off x="4378716" y="2519363"/>
              <a:ext cx="5282625" cy="2933700"/>
            </a:xfrm>
            <a:custGeom>
              <a:avLst/>
              <a:gdLst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283897 w 5282625"/>
                <a:gd name="connsiteY32" fmla="*/ 2000250 h 2933700"/>
                <a:gd name="connsiteX33" fmla="*/ 1345809 w 5282625"/>
                <a:gd name="connsiteY33" fmla="*/ 1981200 h 2933700"/>
                <a:gd name="connsiteX34" fmla="*/ 1450584 w 5282625"/>
                <a:gd name="connsiteY34" fmla="*/ 1933575 h 2933700"/>
                <a:gd name="connsiteX35" fmla="*/ 1483922 w 5282625"/>
                <a:gd name="connsiteY35" fmla="*/ 1914525 h 2933700"/>
                <a:gd name="connsiteX36" fmla="*/ 1541072 w 5282625"/>
                <a:gd name="connsiteY36" fmla="*/ 1866900 h 2933700"/>
                <a:gd name="connsiteX37" fmla="*/ 1579172 w 5282625"/>
                <a:gd name="connsiteY37" fmla="*/ 1824037 h 2933700"/>
                <a:gd name="connsiteX38" fmla="*/ 1598222 w 5282625"/>
                <a:gd name="connsiteY38" fmla="*/ 1809750 h 2933700"/>
                <a:gd name="connsiteX39" fmla="*/ 1645847 w 5282625"/>
                <a:gd name="connsiteY39" fmla="*/ 1724025 h 2933700"/>
                <a:gd name="connsiteX40" fmla="*/ 1674422 w 5282625"/>
                <a:gd name="connsiteY40" fmla="*/ 1690687 h 2933700"/>
                <a:gd name="connsiteX41" fmla="*/ 1717284 w 5282625"/>
                <a:gd name="connsiteY41" fmla="*/ 1624012 h 2933700"/>
                <a:gd name="connsiteX42" fmla="*/ 1741097 w 5282625"/>
                <a:gd name="connsiteY42" fmla="*/ 1590675 h 2933700"/>
                <a:gd name="connsiteX43" fmla="*/ 1774434 w 5282625"/>
                <a:gd name="connsiteY43" fmla="*/ 1547812 h 2933700"/>
                <a:gd name="connsiteX44" fmla="*/ 1798247 w 5282625"/>
                <a:gd name="connsiteY44" fmla="*/ 1514475 h 2933700"/>
                <a:gd name="connsiteX45" fmla="*/ 1817297 w 5282625"/>
                <a:gd name="connsiteY45" fmla="*/ 1485900 h 2933700"/>
                <a:gd name="connsiteX46" fmla="*/ 1855397 w 5282625"/>
                <a:gd name="connsiteY46" fmla="*/ 1457325 h 2933700"/>
                <a:gd name="connsiteX47" fmla="*/ 1864922 w 5282625"/>
                <a:gd name="connsiteY47" fmla="*/ 1443037 h 2933700"/>
                <a:gd name="connsiteX48" fmla="*/ 1907784 w 5282625"/>
                <a:gd name="connsiteY48" fmla="*/ 1433512 h 2933700"/>
                <a:gd name="connsiteX49" fmla="*/ 1936359 w 5282625"/>
                <a:gd name="connsiteY49" fmla="*/ 1423987 h 2933700"/>
                <a:gd name="connsiteX50" fmla="*/ 1960172 w 5282625"/>
                <a:gd name="connsiteY50" fmla="*/ 1419225 h 2933700"/>
                <a:gd name="connsiteX51" fmla="*/ 2022084 w 5282625"/>
                <a:gd name="connsiteY51" fmla="*/ 1428750 h 2933700"/>
                <a:gd name="connsiteX52" fmla="*/ 2036372 w 5282625"/>
                <a:gd name="connsiteY52" fmla="*/ 1438275 h 2933700"/>
                <a:gd name="connsiteX53" fmla="*/ 2055422 w 5282625"/>
                <a:gd name="connsiteY53" fmla="*/ 1447800 h 2933700"/>
                <a:gd name="connsiteX54" fmla="*/ 2093522 w 5282625"/>
                <a:gd name="connsiteY54" fmla="*/ 1476375 h 2933700"/>
                <a:gd name="connsiteX55" fmla="*/ 2131622 w 5282625"/>
                <a:gd name="connsiteY55" fmla="*/ 1519237 h 2933700"/>
                <a:gd name="connsiteX56" fmla="*/ 2179247 w 5282625"/>
                <a:gd name="connsiteY56" fmla="*/ 1533525 h 2933700"/>
                <a:gd name="connsiteX57" fmla="*/ 2212584 w 5282625"/>
                <a:gd name="connsiteY57" fmla="*/ 1528762 h 2933700"/>
                <a:gd name="connsiteX58" fmla="*/ 2226872 w 5282625"/>
                <a:gd name="connsiteY58" fmla="*/ 1519237 h 2933700"/>
                <a:gd name="connsiteX59" fmla="*/ 2241159 w 5282625"/>
                <a:gd name="connsiteY59" fmla="*/ 1514475 h 2933700"/>
                <a:gd name="connsiteX60" fmla="*/ 2274497 w 5282625"/>
                <a:gd name="connsiteY60" fmla="*/ 1495425 h 2933700"/>
                <a:gd name="connsiteX61" fmla="*/ 2288784 w 5282625"/>
                <a:gd name="connsiteY61" fmla="*/ 1476375 h 2933700"/>
                <a:gd name="connsiteX62" fmla="*/ 2303072 w 5282625"/>
                <a:gd name="connsiteY62" fmla="*/ 1466850 h 2933700"/>
                <a:gd name="connsiteX63" fmla="*/ 2322122 w 5282625"/>
                <a:gd name="connsiteY63" fmla="*/ 1452562 h 2933700"/>
                <a:gd name="connsiteX64" fmla="*/ 2336409 w 5282625"/>
                <a:gd name="connsiteY64" fmla="*/ 1433512 h 2933700"/>
                <a:gd name="connsiteX65" fmla="*/ 2355459 w 5282625"/>
                <a:gd name="connsiteY65" fmla="*/ 1423987 h 2933700"/>
                <a:gd name="connsiteX66" fmla="*/ 2398322 w 5282625"/>
                <a:gd name="connsiteY66" fmla="*/ 1404937 h 2933700"/>
                <a:gd name="connsiteX67" fmla="*/ 2498334 w 5282625"/>
                <a:gd name="connsiteY67" fmla="*/ 1395412 h 2933700"/>
                <a:gd name="connsiteX68" fmla="*/ 2531672 w 5282625"/>
                <a:gd name="connsiteY68" fmla="*/ 1381125 h 2933700"/>
                <a:gd name="connsiteX69" fmla="*/ 2569772 w 5282625"/>
                <a:gd name="connsiteY69" fmla="*/ 1371600 h 2933700"/>
                <a:gd name="connsiteX70" fmla="*/ 2645972 w 5282625"/>
                <a:gd name="connsiteY70" fmla="*/ 1314450 h 2933700"/>
                <a:gd name="connsiteX71" fmla="*/ 2665022 w 5282625"/>
                <a:gd name="connsiteY71" fmla="*/ 1290637 h 2933700"/>
                <a:gd name="connsiteX72" fmla="*/ 2703122 w 5282625"/>
                <a:gd name="connsiteY72" fmla="*/ 1257300 h 2933700"/>
                <a:gd name="connsiteX73" fmla="*/ 2717409 w 5282625"/>
                <a:gd name="connsiteY73" fmla="*/ 1233487 h 2933700"/>
                <a:gd name="connsiteX74" fmla="*/ 2779322 w 5282625"/>
                <a:gd name="connsiteY74" fmla="*/ 1157287 h 2933700"/>
                <a:gd name="connsiteX75" fmla="*/ 2812659 w 5282625"/>
                <a:gd name="connsiteY75" fmla="*/ 1123950 h 2933700"/>
                <a:gd name="connsiteX76" fmla="*/ 2884097 w 5282625"/>
                <a:gd name="connsiteY76" fmla="*/ 1076325 h 2933700"/>
                <a:gd name="connsiteX77" fmla="*/ 2917434 w 5282625"/>
                <a:gd name="connsiteY77" fmla="*/ 1052512 h 2933700"/>
                <a:gd name="connsiteX78" fmla="*/ 2984109 w 5282625"/>
                <a:gd name="connsiteY78" fmla="*/ 1038225 h 2933700"/>
                <a:gd name="connsiteX79" fmla="*/ 3007922 w 5282625"/>
                <a:gd name="connsiteY79" fmla="*/ 1028700 h 2933700"/>
                <a:gd name="connsiteX80" fmla="*/ 3031734 w 5282625"/>
                <a:gd name="connsiteY80" fmla="*/ 1023937 h 2933700"/>
                <a:gd name="connsiteX81" fmla="*/ 3146034 w 5282625"/>
                <a:gd name="connsiteY81" fmla="*/ 1014412 h 2933700"/>
                <a:gd name="connsiteX82" fmla="*/ 3331772 w 5282625"/>
                <a:gd name="connsiteY82" fmla="*/ 1000125 h 2933700"/>
                <a:gd name="connsiteX83" fmla="*/ 3360347 w 5282625"/>
                <a:gd name="connsiteY83" fmla="*/ 990600 h 2933700"/>
                <a:gd name="connsiteX84" fmla="*/ 3398447 w 5282625"/>
                <a:gd name="connsiteY84" fmla="*/ 985837 h 2933700"/>
                <a:gd name="connsiteX85" fmla="*/ 3431784 w 5282625"/>
                <a:gd name="connsiteY85" fmla="*/ 981075 h 2933700"/>
                <a:gd name="connsiteX86" fmla="*/ 3465122 w 5282625"/>
                <a:gd name="connsiteY86" fmla="*/ 966787 h 2933700"/>
                <a:gd name="connsiteX87" fmla="*/ 3536559 w 5282625"/>
                <a:gd name="connsiteY87" fmla="*/ 942975 h 2933700"/>
                <a:gd name="connsiteX88" fmla="*/ 3627047 w 5282625"/>
                <a:gd name="connsiteY88" fmla="*/ 885825 h 2933700"/>
                <a:gd name="connsiteX89" fmla="*/ 3674672 w 5282625"/>
                <a:gd name="connsiteY89" fmla="*/ 833437 h 2933700"/>
                <a:gd name="connsiteX90" fmla="*/ 3693722 w 5282625"/>
                <a:gd name="connsiteY90" fmla="*/ 733425 h 2933700"/>
                <a:gd name="connsiteX91" fmla="*/ 3703247 w 5282625"/>
                <a:gd name="connsiteY91" fmla="*/ 642937 h 2933700"/>
                <a:gd name="connsiteX92" fmla="*/ 3708009 w 5282625"/>
                <a:gd name="connsiteY92" fmla="*/ 552450 h 2933700"/>
                <a:gd name="connsiteX93" fmla="*/ 3717534 w 5282625"/>
                <a:gd name="connsiteY93" fmla="*/ 528637 h 2933700"/>
                <a:gd name="connsiteX94" fmla="*/ 3727059 w 5282625"/>
                <a:gd name="connsiteY94" fmla="*/ 495300 h 2933700"/>
                <a:gd name="connsiteX95" fmla="*/ 3741347 w 5282625"/>
                <a:gd name="connsiteY95" fmla="*/ 466725 h 2933700"/>
                <a:gd name="connsiteX96" fmla="*/ 3750872 w 5282625"/>
                <a:gd name="connsiteY96" fmla="*/ 438150 h 2933700"/>
                <a:gd name="connsiteX97" fmla="*/ 3769922 w 5282625"/>
                <a:gd name="connsiteY97" fmla="*/ 390525 h 2933700"/>
                <a:gd name="connsiteX98" fmla="*/ 3788972 w 5282625"/>
                <a:gd name="connsiteY98" fmla="*/ 352425 h 2933700"/>
                <a:gd name="connsiteX99" fmla="*/ 3808022 w 5282625"/>
                <a:gd name="connsiteY99" fmla="*/ 300037 h 2933700"/>
                <a:gd name="connsiteX100" fmla="*/ 3812784 w 5282625"/>
                <a:gd name="connsiteY100" fmla="*/ 271462 h 2933700"/>
                <a:gd name="connsiteX101" fmla="*/ 3831834 w 5282625"/>
                <a:gd name="connsiteY101" fmla="*/ 238125 h 2933700"/>
                <a:gd name="connsiteX102" fmla="*/ 3865172 w 5282625"/>
                <a:gd name="connsiteY102" fmla="*/ 180975 h 2933700"/>
                <a:gd name="connsiteX103" fmla="*/ 3903272 w 5282625"/>
                <a:gd name="connsiteY103" fmla="*/ 114300 h 2933700"/>
                <a:gd name="connsiteX104" fmla="*/ 3908034 w 5282625"/>
                <a:gd name="connsiteY104" fmla="*/ 100012 h 2933700"/>
                <a:gd name="connsiteX105" fmla="*/ 3941372 w 5282625"/>
                <a:gd name="connsiteY105" fmla="*/ 61912 h 2933700"/>
                <a:gd name="connsiteX106" fmla="*/ 3960422 w 5282625"/>
                <a:gd name="connsiteY106" fmla="*/ 47625 h 2933700"/>
                <a:gd name="connsiteX107" fmla="*/ 3979472 w 5282625"/>
                <a:gd name="connsiteY107" fmla="*/ 38100 h 2933700"/>
                <a:gd name="connsiteX108" fmla="*/ 4022334 w 5282625"/>
                <a:gd name="connsiteY108" fmla="*/ 19050 h 2933700"/>
                <a:gd name="connsiteX109" fmla="*/ 4050909 w 5282625"/>
                <a:gd name="connsiteY109" fmla="*/ 14287 h 2933700"/>
                <a:gd name="connsiteX110" fmla="*/ 4108059 w 5282625"/>
                <a:gd name="connsiteY110" fmla="*/ 4762 h 2933700"/>
                <a:gd name="connsiteX111" fmla="*/ 4246172 w 5282625"/>
                <a:gd name="connsiteY111" fmla="*/ 0 h 2933700"/>
                <a:gd name="connsiteX112" fmla="*/ 4355709 w 5282625"/>
                <a:gd name="connsiteY112" fmla="*/ 4762 h 2933700"/>
                <a:gd name="connsiteX113" fmla="*/ 4384284 w 5282625"/>
                <a:gd name="connsiteY113" fmla="*/ 9525 h 2933700"/>
                <a:gd name="connsiteX114" fmla="*/ 4455722 w 5282625"/>
                <a:gd name="connsiteY114" fmla="*/ 19050 h 2933700"/>
                <a:gd name="connsiteX115" fmla="*/ 4489059 w 5282625"/>
                <a:gd name="connsiteY115" fmla="*/ 33337 h 2933700"/>
                <a:gd name="connsiteX116" fmla="*/ 4565259 w 5282625"/>
                <a:gd name="connsiteY116" fmla="*/ 71437 h 2933700"/>
                <a:gd name="connsiteX117" fmla="*/ 4612884 w 5282625"/>
                <a:gd name="connsiteY117" fmla="*/ 85725 h 2933700"/>
                <a:gd name="connsiteX118" fmla="*/ 4684322 w 5282625"/>
                <a:gd name="connsiteY118" fmla="*/ 114300 h 2933700"/>
                <a:gd name="connsiteX119" fmla="*/ 4731947 w 5282625"/>
                <a:gd name="connsiteY119" fmla="*/ 128587 h 2933700"/>
                <a:gd name="connsiteX120" fmla="*/ 4774809 w 5282625"/>
                <a:gd name="connsiteY120" fmla="*/ 147637 h 2933700"/>
                <a:gd name="connsiteX121" fmla="*/ 4798622 w 5282625"/>
                <a:gd name="connsiteY121" fmla="*/ 157162 h 2933700"/>
                <a:gd name="connsiteX122" fmla="*/ 4851009 w 5282625"/>
                <a:gd name="connsiteY122" fmla="*/ 171450 h 2933700"/>
                <a:gd name="connsiteX123" fmla="*/ 4889109 w 5282625"/>
                <a:gd name="connsiteY123" fmla="*/ 185737 h 2933700"/>
                <a:gd name="connsiteX124" fmla="*/ 5003409 w 5282625"/>
                <a:gd name="connsiteY124" fmla="*/ 238125 h 2933700"/>
                <a:gd name="connsiteX125" fmla="*/ 5060559 w 5282625"/>
                <a:gd name="connsiteY125" fmla="*/ 280987 h 2933700"/>
                <a:gd name="connsiteX126" fmla="*/ 5074847 w 5282625"/>
                <a:gd name="connsiteY126" fmla="*/ 290512 h 2933700"/>
                <a:gd name="connsiteX127" fmla="*/ 5103422 w 5282625"/>
                <a:gd name="connsiteY127" fmla="*/ 319087 h 2933700"/>
                <a:gd name="connsiteX128" fmla="*/ 5141522 w 5282625"/>
                <a:gd name="connsiteY128" fmla="*/ 347662 h 2933700"/>
                <a:gd name="connsiteX129" fmla="*/ 5160572 w 5282625"/>
                <a:gd name="connsiteY129" fmla="*/ 366712 h 2933700"/>
                <a:gd name="connsiteX130" fmla="*/ 5179622 w 5282625"/>
                <a:gd name="connsiteY130" fmla="*/ 376237 h 2933700"/>
                <a:gd name="connsiteX131" fmla="*/ 5189147 w 5282625"/>
                <a:gd name="connsiteY131" fmla="*/ 395287 h 2933700"/>
                <a:gd name="connsiteX132" fmla="*/ 5203434 w 5282625"/>
                <a:gd name="connsiteY132" fmla="*/ 404812 h 2933700"/>
                <a:gd name="connsiteX133" fmla="*/ 5222484 w 5282625"/>
                <a:gd name="connsiteY133" fmla="*/ 428625 h 2933700"/>
                <a:gd name="connsiteX134" fmla="*/ 5236772 w 5282625"/>
                <a:gd name="connsiteY134" fmla="*/ 476250 h 2933700"/>
                <a:gd name="connsiteX135" fmla="*/ 5246297 w 5282625"/>
                <a:gd name="connsiteY135" fmla="*/ 528637 h 2933700"/>
                <a:gd name="connsiteX136" fmla="*/ 5236772 w 5282625"/>
                <a:gd name="connsiteY136" fmla="*/ 1000125 h 2933700"/>
                <a:gd name="connsiteX137" fmla="*/ 5246297 w 5282625"/>
                <a:gd name="connsiteY137" fmla="*/ 1509712 h 2933700"/>
                <a:gd name="connsiteX138" fmla="*/ 5251059 w 5282625"/>
                <a:gd name="connsiteY138" fmla="*/ 1590675 h 2933700"/>
                <a:gd name="connsiteX139" fmla="*/ 5260584 w 5282625"/>
                <a:gd name="connsiteY139" fmla="*/ 1671637 h 2933700"/>
                <a:gd name="connsiteX140" fmla="*/ 5274872 w 5282625"/>
                <a:gd name="connsiteY140" fmla="*/ 1885950 h 2933700"/>
                <a:gd name="connsiteX141" fmla="*/ 5270109 w 5282625"/>
                <a:gd name="connsiteY141" fmla="*/ 2162175 h 2933700"/>
                <a:gd name="connsiteX142" fmla="*/ 5251059 w 5282625"/>
                <a:gd name="connsiteY142" fmla="*/ 2205037 h 2933700"/>
                <a:gd name="connsiteX143" fmla="*/ 5232009 w 5282625"/>
                <a:gd name="connsiteY143" fmla="*/ 2252662 h 2933700"/>
                <a:gd name="connsiteX144" fmla="*/ 5222484 w 5282625"/>
                <a:gd name="connsiteY144" fmla="*/ 2281237 h 2933700"/>
                <a:gd name="connsiteX145" fmla="*/ 5212959 w 5282625"/>
                <a:gd name="connsiteY145" fmla="*/ 2305050 h 2933700"/>
                <a:gd name="connsiteX146" fmla="*/ 5198672 w 5282625"/>
                <a:gd name="connsiteY146" fmla="*/ 2333625 h 2933700"/>
                <a:gd name="connsiteX147" fmla="*/ 5184384 w 5282625"/>
                <a:gd name="connsiteY147" fmla="*/ 2381250 h 2933700"/>
                <a:gd name="connsiteX148" fmla="*/ 5170097 w 5282625"/>
                <a:gd name="connsiteY148" fmla="*/ 2419350 h 2933700"/>
                <a:gd name="connsiteX149" fmla="*/ 5165334 w 5282625"/>
                <a:gd name="connsiteY149" fmla="*/ 2447925 h 2933700"/>
                <a:gd name="connsiteX150" fmla="*/ 5131997 w 5282625"/>
                <a:gd name="connsiteY150" fmla="*/ 2557462 h 2933700"/>
                <a:gd name="connsiteX151" fmla="*/ 5117709 w 5282625"/>
                <a:gd name="connsiteY151" fmla="*/ 2609850 h 2933700"/>
                <a:gd name="connsiteX152" fmla="*/ 5108184 w 5282625"/>
                <a:gd name="connsiteY152" fmla="*/ 2657475 h 2933700"/>
                <a:gd name="connsiteX153" fmla="*/ 5084372 w 5282625"/>
                <a:gd name="connsiteY153" fmla="*/ 2728912 h 2933700"/>
                <a:gd name="connsiteX154" fmla="*/ 5079609 w 5282625"/>
                <a:gd name="connsiteY154" fmla="*/ 2757487 h 2933700"/>
                <a:gd name="connsiteX155" fmla="*/ 5074847 w 5282625"/>
                <a:gd name="connsiteY155" fmla="*/ 2781300 h 2933700"/>
                <a:gd name="connsiteX156" fmla="*/ 5055797 w 5282625"/>
                <a:gd name="connsiteY156" fmla="*/ 2890837 h 2933700"/>
                <a:gd name="connsiteX157" fmla="*/ 5022459 w 5282625"/>
                <a:gd name="connsiteY157" fmla="*/ 2924175 h 2933700"/>
                <a:gd name="connsiteX158" fmla="*/ 4970072 w 5282625"/>
                <a:gd name="connsiteY158" fmla="*/ 2933700 h 2933700"/>
                <a:gd name="connsiteX159" fmla="*/ 4917684 w 5282625"/>
                <a:gd name="connsiteY159" fmla="*/ 2928937 h 2933700"/>
                <a:gd name="connsiteX160" fmla="*/ 4893872 w 5282625"/>
                <a:gd name="connsiteY160" fmla="*/ 2905125 h 2933700"/>
                <a:gd name="connsiteX161" fmla="*/ 4865297 w 5282625"/>
                <a:gd name="connsiteY161" fmla="*/ 2886075 h 2933700"/>
                <a:gd name="connsiteX162" fmla="*/ 4831959 w 5282625"/>
                <a:gd name="connsiteY162" fmla="*/ 2847975 h 2933700"/>
                <a:gd name="connsiteX163" fmla="*/ 4727184 w 5282625"/>
                <a:gd name="connsiteY163" fmla="*/ 2771775 h 2933700"/>
                <a:gd name="connsiteX164" fmla="*/ 4693847 w 5282625"/>
                <a:gd name="connsiteY164" fmla="*/ 2728912 h 2933700"/>
                <a:gd name="connsiteX165" fmla="*/ 4655747 w 5282625"/>
                <a:gd name="connsiteY165" fmla="*/ 2695575 h 2933700"/>
                <a:gd name="connsiteX166" fmla="*/ 4593834 w 5282625"/>
                <a:gd name="connsiteY166" fmla="*/ 2590800 h 2933700"/>
                <a:gd name="connsiteX167" fmla="*/ 4574784 w 5282625"/>
                <a:gd name="connsiteY167" fmla="*/ 2557462 h 2933700"/>
                <a:gd name="connsiteX168" fmla="*/ 4560497 w 5282625"/>
                <a:gd name="connsiteY168" fmla="*/ 2519362 h 2933700"/>
                <a:gd name="connsiteX169" fmla="*/ 4541447 w 5282625"/>
                <a:gd name="connsiteY169" fmla="*/ 2476500 h 2933700"/>
                <a:gd name="connsiteX170" fmla="*/ 4531922 w 5282625"/>
                <a:gd name="connsiteY170" fmla="*/ 2447925 h 2933700"/>
                <a:gd name="connsiteX171" fmla="*/ 4517634 w 5282625"/>
                <a:gd name="connsiteY171" fmla="*/ 2419350 h 2933700"/>
                <a:gd name="connsiteX172" fmla="*/ 4508109 w 5282625"/>
                <a:gd name="connsiteY172" fmla="*/ 2395537 h 2933700"/>
                <a:gd name="connsiteX173" fmla="*/ 4498584 w 5282625"/>
                <a:gd name="connsiteY173" fmla="*/ 2357437 h 2933700"/>
                <a:gd name="connsiteX174" fmla="*/ 4484297 w 5282625"/>
                <a:gd name="connsiteY174" fmla="*/ 2276475 h 2933700"/>
                <a:gd name="connsiteX175" fmla="*/ 4470009 w 5282625"/>
                <a:gd name="connsiteY175" fmla="*/ 2257425 h 2933700"/>
                <a:gd name="connsiteX176" fmla="*/ 4446197 w 5282625"/>
                <a:gd name="connsiteY176" fmla="*/ 2219325 h 2933700"/>
                <a:gd name="connsiteX177" fmla="*/ 4431909 w 5282625"/>
                <a:gd name="connsiteY177" fmla="*/ 2205037 h 2933700"/>
                <a:gd name="connsiteX178" fmla="*/ 4408097 w 5282625"/>
                <a:gd name="connsiteY178" fmla="*/ 2176462 h 2933700"/>
                <a:gd name="connsiteX179" fmla="*/ 4374759 w 5282625"/>
                <a:gd name="connsiteY179" fmla="*/ 2138362 h 2933700"/>
                <a:gd name="connsiteX180" fmla="*/ 4355709 w 5282625"/>
                <a:gd name="connsiteY180" fmla="*/ 2076450 h 2933700"/>
                <a:gd name="connsiteX181" fmla="*/ 4350947 w 5282625"/>
                <a:gd name="connsiteY181" fmla="*/ 2043112 h 2933700"/>
                <a:gd name="connsiteX182" fmla="*/ 4346184 w 5282625"/>
                <a:gd name="connsiteY182" fmla="*/ 1757362 h 2933700"/>
                <a:gd name="connsiteX183" fmla="*/ 4341422 w 5282625"/>
                <a:gd name="connsiteY183" fmla="*/ 1743075 h 2933700"/>
                <a:gd name="connsiteX184" fmla="*/ 4308084 w 5282625"/>
                <a:gd name="connsiteY184" fmla="*/ 1724025 h 2933700"/>
                <a:gd name="connsiteX185" fmla="*/ 4269984 w 5282625"/>
                <a:gd name="connsiteY185" fmla="*/ 1709737 h 2933700"/>
                <a:gd name="connsiteX186" fmla="*/ 4189022 w 5282625"/>
                <a:gd name="connsiteY186" fmla="*/ 1690687 h 2933700"/>
                <a:gd name="connsiteX187" fmla="*/ 4141397 w 5282625"/>
                <a:gd name="connsiteY187" fmla="*/ 1704975 h 2933700"/>
                <a:gd name="connsiteX188" fmla="*/ 4098534 w 5282625"/>
                <a:gd name="connsiteY188" fmla="*/ 1733550 h 2933700"/>
                <a:gd name="connsiteX189" fmla="*/ 4084247 w 5282625"/>
                <a:gd name="connsiteY189" fmla="*/ 1743075 h 2933700"/>
                <a:gd name="connsiteX190" fmla="*/ 4012809 w 5282625"/>
                <a:gd name="connsiteY190" fmla="*/ 1747837 h 2933700"/>
                <a:gd name="connsiteX191" fmla="*/ 3888984 w 5282625"/>
                <a:gd name="connsiteY191" fmla="*/ 1733550 h 2933700"/>
                <a:gd name="connsiteX192" fmla="*/ 3869934 w 5282625"/>
                <a:gd name="connsiteY192" fmla="*/ 1714500 h 2933700"/>
                <a:gd name="connsiteX193" fmla="*/ 3831834 w 5282625"/>
                <a:gd name="connsiteY193" fmla="*/ 1704975 h 2933700"/>
                <a:gd name="connsiteX194" fmla="*/ 3812784 w 5282625"/>
                <a:gd name="connsiteY194" fmla="*/ 1690687 h 2933700"/>
                <a:gd name="connsiteX195" fmla="*/ 3684197 w 5282625"/>
                <a:gd name="connsiteY195" fmla="*/ 1690687 h 2933700"/>
                <a:gd name="connsiteX196" fmla="*/ 3612759 w 5282625"/>
                <a:gd name="connsiteY196" fmla="*/ 1728787 h 2933700"/>
                <a:gd name="connsiteX197" fmla="*/ 3584184 w 5282625"/>
                <a:gd name="connsiteY197" fmla="*/ 1752600 h 2933700"/>
                <a:gd name="connsiteX198" fmla="*/ 3560372 w 5282625"/>
                <a:gd name="connsiteY198" fmla="*/ 1766887 h 2933700"/>
                <a:gd name="connsiteX199" fmla="*/ 3541322 w 5282625"/>
                <a:gd name="connsiteY199" fmla="*/ 1785937 h 2933700"/>
                <a:gd name="connsiteX200" fmla="*/ 3512747 w 5282625"/>
                <a:gd name="connsiteY200" fmla="*/ 1804987 h 2933700"/>
                <a:gd name="connsiteX201" fmla="*/ 3498459 w 5282625"/>
                <a:gd name="connsiteY201" fmla="*/ 1824037 h 2933700"/>
                <a:gd name="connsiteX202" fmla="*/ 3474647 w 5282625"/>
                <a:gd name="connsiteY202" fmla="*/ 1838325 h 2933700"/>
                <a:gd name="connsiteX203" fmla="*/ 3431784 w 5282625"/>
                <a:gd name="connsiteY203" fmla="*/ 1862137 h 2933700"/>
                <a:gd name="connsiteX204" fmla="*/ 3388922 w 5282625"/>
                <a:gd name="connsiteY204" fmla="*/ 1885950 h 2933700"/>
                <a:gd name="connsiteX205" fmla="*/ 3374634 w 5282625"/>
                <a:gd name="connsiteY205" fmla="*/ 1895475 h 2933700"/>
                <a:gd name="connsiteX206" fmla="*/ 3350822 w 5282625"/>
                <a:gd name="connsiteY206" fmla="*/ 1900237 h 2933700"/>
                <a:gd name="connsiteX207" fmla="*/ 3303197 w 5282625"/>
                <a:gd name="connsiteY207" fmla="*/ 1919287 h 2933700"/>
                <a:gd name="connsiteX208" fmla="*/ 3279384 w 5282625"/>
                <a:gd name="connsiteY208" fmla="*/ 1928812 h 2933700"/>
                <a:gd name="connsiteX209" fmla="*/ 3046022 w 5282625"/>
                <a:gd name="connsiteY209" fmla="*/ 1928812 h 2933700"/>
                <a:gd name="connsiteX210" fmla="*/ 3026972 w 5282625"/>
                <a:gd name="connsiteY210" fmla="*/ 1943100 h 2933700"/>
                <a:gd name="connsiteX211" fmla="*/ 3003159 w 5282625"/>
                <a:gd name="connsiteY211" fmla="*/ 1947862 h 2933700"/>
                <a:gd name="connsiteX212" fmla="*/ 2988872 w 5282625"/>
                <a:gd name="connsiteY212" fmla="*/ 1962150 h 2933700"/>
                <a:gd name="connsiteX213" fmla="*/ 2946009 w 5282625"/>
                <a:gd name="connsiteY213" fmla="*/ 1976437 h 2933700"/>
                <a:gd name="connsiteX214" fmla="*/ 2907909 w 5282625"/>
                <a:gd name="connsiteY214" fmla="*/ 1995487 h 2933700"/>
                <a:gd name="connsiteX215" fmla="*/ 2865047 w 5282625"/>
                <a:gd name="connsiteY215" fmla="*/ 2005012 h 2933700"/>
                <a:gd name="connsiteX216" fmla="*/ 2826947 w 5282625"/>
                <a:gd name="connsiteY216" fmla="*/ 2009775 h 2933700"/>
                <a:gd name="connsiteX217" fmla="*/ 2798372 w 5282625"/>
                <a:gd name="connsiteY217" fmla="*/ 2019300 h 2933700"/>
                <a:gd name="connsiteX218" fmla="*/ 2760272 w 5282625"/>
                <a:gd name="connsiteY218" fmla="*/ 2024062 h 2933700"/>
                <a:gd name="connsiteX219" fmla="*/ 2745984 w 5282625"/>
                <a:gd name="connsiteY219" fmla="*/ 2038350 h 2933700"/>
                <a:gd name="connsiteX220" fmla="*/ 2712647 w 5282625"/>
                <a:gd name="connsiteY220" fmla="*/ 2066925 h 2933700"/>
                <a:gd name="connsiteX221" fmla="*/ 2665022 w 5282625"/>
                <a:gd name="connsiteY221" fmla="*/ 2090737 h 2933700"/>
                <a:gd name="connsiteX222" fmla="*/ 2626922 w 5282625"/>
                <a:gd name="connsiteY222" fmla="*/ 2105025 h 2933700"/>
                <a:gd name="connsiteX223" fmla="*/ 2579297 w 5282625"/>
                <a:gd name="connsiteY223" fmla="*/ 2133600 h 2933700"/>
                <a:gd name="connsiteX224" fmla="*/ 2555484 w 5282625"/>
                <a:gd name="connsiteY224" fmla="*/ 2147887 h 2933700"/>
                <a:gd name="connsiteX225" fmla="*/ 2536434 w 5282625"/>
                <a:gd name="connsiteY225" fmla="*/ 2162175 h 2933700"/>
                <a:gd name="connsiteX226" fmla="*/ 2493572 w 5282625"/>
                <a:gd name="connsiteY226" fmla="*/ 2171700 h 2933700"/>
                <a:gd name="connsiteX227" fmla="*/ 2464997 w 5282625"/>
                <a:gd name="connsiteY227" fmla="*/ 2181225 h 2933700"/>
                <a:gd name="connsiteX228" fmla="*/ 2445947 w 5282625"/>
                <a:gd name="connsiteY228" fmla="*/ 2185987 h 2933700"/>
                <a:gd name="connsiteX229" fmla="*/ 2403084 w 5282625"/>
                <a:gd name="connsiteY229" fmla="*/ 2200275 h 2933700"/>
                <a:gd name="connsiteX230" fmla="*/ 2388797 w 5282625"/>
                <a:gd name="connsiteY230" fmla="*/ 2205037 h 2933700"/>
                <a:gd name="connsiteX231" fmla="*/ 2369747 w 5282625"/>
                <a:gd name="connsiteY231" fmla="*/ 2214562 h 2933700"/>
                <a:gd name="connsiteX232" fmla="*/ 2350697 w 5282625"/>
                <a:gd name="connsiteY232" fmla="*/ 2219325 h 2933700"/>
                <a:gd name="connsiteX233" fmla="*/ 2288784 w 5282625"/>
                <a:gd name="connsiteY233" fmla="*/ 2228850 h 2933700"/>
                <a:gd name="connsiteX234" fmla="*/ 2241159 w 5282625"/>
                <a:gd name="connsiteY234" fmla="*/ 2243137 h 2933700"/>
                <a:gd name="connsiteX235" fmla="*/ 2222109 w 5282625"/>
                <a:gd name="connsiteY235" fmla="*/ 2247900 h 2933700"/>
                <a:gd name="connsiteX236" fmla="*/ 2188772 w 5282625"/>
                <a:gd name="connsiteY236" fmla="*/ 2257425 h 2933700"/>
                <a:gd name="connsiteX237" fmla="*/ 2136384 w 5282625"/>
                <a:gd name="connsiteY237" fmla="*/ 2262187 h 2933700"/>
                <a:gd name="connsiteX238" fmla="*/ 2103047 w 5282625"/>
                <a:gd name="connsiteY238" fmla="*/ 2266950 h 2933700"/>
                <a:gd name="connsiteX239" fmla="*/ 2079234 w 5282625"/>
                <a:gd name="connsiteY239" fmla="*/ 2295525 h 2933700"/>
                <a:gd name="connsiteX240" fmla="*/ 2060184 w 5282625"/>
                <a:gd name="connsiteY240" fmla="*/ 2300287 h 2933700"/>
                <a:gd name="connsiteX241" fmla="*/ 1993509 w 5282625"/>
                <a:gd name="connsiteY241" fmla="*/ 2338387 h 2933700"/>
                <a:gd name="connsiteX242" fmla="*/ 1955409 w 5282625"/>
                <a:gd name="connsiteY242" fmla="*/ 2352675 h 2933700"/>
                <a:gd name="connsiteX243" fmla="*/ 1941122 w 5282625"/>
                <a:gd name="connsiteY243" fmla="*/ 2357437 h 2933700"/>
                <a:gd name="connsiteX244" fmla="*/ 1893497 w 5282625"/>
                <a:gd name="connsiteY244" fmla="*/ 2376487 h 2933700"/>
                <a:gd name="connsiteX245" fmla="*/ 1845872 w 5282625"/>
                <a:gd name="connsiteY245" fmla="*/ 2390775 h 2933700"/>
                <a:gd name="connsiteX246" fmla="*/ 1798247 w 5282625"/>
                <a:gd name="connsiteY246" fmla="*/ 2405062 h 2933700"/>
                <a:gd name="connsiteX247" fmla="*/ 1745859 w 5282625"/>
                <a:gd name="connsiteY247" fmla="*/ 2419350 h 2933700"/>
                <a:gd name="connsiteX248" fmla="*/ 1698234 w 5282625"/>
                <a:gd name="connsiteY248" fmla="*/ 2438400 h 2933700"/>
                <a:gd name="connsiteX249" fmla="*/ 1674422 w 5282625"/>
                <a:gd name="connsiteY249" fmla="*/ 2443162 h 2933700"/>
                <a:gd name="connsiteX250" fmla="*/ 1641084 w 5282625"/>
                <a:gd name="connsiteY250" fmla="*/ 2452687 h 2933700"/>
                <a:gd name="connsiteX251" fmla="*/ 1617272 w 5282625"/>
                <a:gd name="connsiteY251" fmla="*/ 2466975 h 2933700"/>
                <a:gd name="connsiteX252" fmla="*/ 1602984 w 5282625"/>
                <a:gd name="connsiteY252" fmla="*/ 2471737 h 2933700"/>
                <a:gd name="connsiteX253" fmla="*/ 1550597 w 5282625"/>
                <a:gd name="connsiteY253" fmla="*/ 2481262 h 2933700"/>
                <a:gd name="connsiteX254" fmla="*/ 1502972 w 5282625"/>
                <a:gd name="connsiteY254" fmla="*/ 2505075 h 2933700"/>
                <a:gd name="connsiteX255" fmla="*/ 1464872 w 5282625"/>
                <a:gd name="connsiteY255" fmla="*/ 2514600 h 2933700"/>
                <a:gd name="connsiteX256" fmla="*/ 1445822 w 5282625"/>
                <a:gd name="connsiteY256" fmla="*/ 2524125 h 2933700"/>
                <a:gd name="connsiteX257" fmla="*/ 1412484 w 5282625"/>
                <a:gd name="connsiteY257" fmla="*/ 2533650 h 2933700"/>
                <a:gd name="connsiteX258" fmla="*/ 1360097 w 5282625"/>
                <a:gd name="connsiteY258" fmla="*/ 2557462 h 2933700"/>
                <a:gd name="connsiteX259" fmla="*/ 1279134 w 5282625"/>
                <a:gd name="connsiteY259" fmla="*/ 2595562 h 2933700"/>
                <a:gd name="connsiteX260" fmla="*/ 1260084 w 5282625"/>
                <a:gd name="connsiteY260" fmla="*/ 2605087 h 2933700"/>
                <a:gd name="connsiteX261" fmla="*/ 1183884 w 5282625"/>
                <a:gd name="connsiteY261" fmla="*/ 2619375 h 2933700"/>
                <a:gd name="connsiteX262" fmla="*/ 1155309 w 5282625"/>
                <a:gd name="connsiteY262" fmla="*/ 2628900 h 2933700"/>
                <a:gd name="connsiteX263" fmla="*/ 1098159 w 5282625"/>
                <a:gd name="connsiteY263" fmla="*/ 2638425 h 2933700"/>
                <a:gd name="connsiteX264" fmla="*/ 1055297 w 5282625"/>
                <a:gd name="connsiteY264" fmla="*/ 2647950 h 2933700"/>
                <a:gd name="connsiteX265" fmla="*/ 874322 w 5282625"/>
                <a:gd name="connsiteY265" fmla="*/ 2647950 h 2933700"/>
                <a:gd name="connsiteX266" fmla="*/ 850509 w 5282625"/>
                <a:gd name="connsiteY266" fmla="*/ 2652712 h 2933700"/>
                <a:gd name="connsiteX267" fmla="*/ 802884 w 5282625"/>
                <a:gd name="connsiteY267" fmla="*/ 2671762 h 2933700"/>
                <a:gd name="connsiteX268" fmla="*/ 774309 w 5282625"/>
                <a:gd name="connsiteY268" fmla="*/ 2686050 h 2933700"/>
                <a:gd name="connsiteX269" fmla="*/ 726684 w 5282625"/>
                <a:gd name="connsiteY269" fmla="*/ 2705100 h 2933700"/>
                <a:gd name="connsiteX270" fmla="*/ 702872 w 5282625"/>
                <a:gd name="connsiteY270" fmla="*/ 2714625 h 2933700"/>
                <a:gd name="connsiteX271" fmla="*/ 679059 w 5282625"/>
                <a:gd name="connsiteY271" fmla="*/ 2728912 h 2933700"/>
                <a:gd name="connsiteX272" fmla="*/ 655247 w 5282625"/>
                <a:gd name="connsiteY272" fmla="*/ 2733675 h 2933700"/>
                <a:gd name="connsiteX273" fmla="*/ 612384 w 5282625"/>
                <a:gd name="connsiteY273" fmla="*/ 2752725 h 2933700"/>
                <a:gd name="connsiteX274" fmla="*/ 588572 w 5282625"/>
                <a:gd name="connsiteY274" fmla="*/ 2767012 h 2933700"/>
                <a:gd name="connsiteX275" fmla="*/ 550472 w 5282625"/>
                <a:gd name="connsiteY275" fmla="*/ 2771775 h 2933700"/>
                <a:gd name="connsiteX276" fmla="*/ 521897 w 5282625"/>
                <a:gd name="connsiteY276" fmla="*/ 2776537 h 2933700"/>
                <a:gd name="connsiteX277" fmla="*/ 336159 w 5282625"/>
                <a:gd name="connsiteY277" fmla="*/ 2790825 h 2933700"/>
                <a:gd name="connsiteX278" fmla="*/ 150422 w 5282625"/>
                <a:gd name="connsiteY278" fmla="*/ 2786062 h 2933700"/>
                <a:gd name="connsiteX279" fmla="*/ 78984 w 5282625"/>
                <a:gd name="connsiteY279" fmla="*/ 2781300 h 2933700"/>
                <a:gd name="connsiteX280" fmla="*/ 40884 w 5282625"/>
                <a:gd name="connsiteY280" fmla="*/ 2776537 h 2933700"/>
                <a:gd name="connsiteX281" fmla="*/ 7547 w 5282625"/>
                <a:gd name="connsiteY281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50472 w 5282625"/>
                <a:gd name="connsiteY274" fmla="*/ 2771775 h 2933700"/>
                <a:gd name="connsiteX275" fmla="*/ 521897 w 5282625"/>
                <a:gd name="connsiteY275" fmla="*/ 2776537 h 2933700"/>
                <a:gd name="connsiteX276" fmla="*/ 336159 w 5282625"/>
                <a:gd name="connsiteY276" fmla="*/ 2790825 h 2933700"/>
                <a:gd name="connsiteX277" fmla="*/ 150422 w 5282625"/>
                <a:gd name="connsiteY277" fmla="*/ 2786062 h 2933700"/>
                <a:gd name="connsiteX278" fmla="*/ 78984 w 5282625"/>
                <a:gd name="connsiteY278" fmla="*/ 2781300 h 2933700"/>
                <a:gd name="connsiteX279" fmla="*/ 40884 w 5282625"/>
                <a:gd name="connsiteY279" fmla="*/ 2776537 h 2933700"/>
                <a:gd name="connsiteX280" fmla="*/ 7547 w 5282625"/>
                <a:gd name="connsiteY280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21897 w 5282625"/>
                <a:gd name="connsiteY274" fmla="*/ 2776537 h 2933700"/>
                <a:gd name="connsiteX275" fmla="*/ 336159 w 5282625"/>
                <a:gd name="connsiteY275" fmla="*/ 2790825 h 2933700"/>
                <a:gd name="connsiteX276" fmla="*/ 150422 w 5282625"/>
                <a:gd name="connsiteY276" fmla="*/ 2786062 h 2933700"/>
                <a:gd name="connsiteX277" fmla="*/ 78984 w 5282625"/>
                <a:gd name="connsiteY277" fmla="*/ 2781300 h 2933700"/>
                <a:gd name="connsiteX278" fmla="*/ 40884 w 5282625"/>
                <a:gd name="connsiteY278" fmla="*/ 2776537 h 2933700"/>
                <a:gd name="connsiteX279" fmla="*/ 7547 w 5282625"/>
                <a:gd name="connsiteY279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798247 w 5282625"/>
                <a:gd name="connsiteY244" fmla="*/ 2405062 h 2933700"/>
                <a:gd name="connsiteX245" fmla="*/ 1745859 w 5282625"/>
                <a:gd name="connsiteY245" fmla="*/ 2419350 h 2933700"/>
                <a:gd name="connsiteX246" fmla="*/ 1698234 w 5282625"/>
                <a:gd name="connsiteY246" fmla="*/ 2438400 h 2933700"/>
                <a:gd name="connsiteX247" fmla="*/ 1674422 w 5282625"/>
                <a:gd name="connsiteY247" fmla="*/ 2443162 h 2933700"/>
                <a:gd name="connsiteX248" fmla="*/ 1641084 w 5282625"/>
                <a:gd name="connsiteY248" fmla="*/ 2452687 h 2933700"/>
                <a:gd name="connsiteX249" fmla="*/ 1617272 w 5282625"/>
                <a:gd name="connsiteY249" fmla="*/ 2466975 h 2933700"/>
                <a:gd name="connsiteX250" fmla="*/ 1602984 w 5282625"/>
                <a:gd name="connsiteY250" fmla="*/ 2471737 h 2933700"/>
                <a:gd name="connsiteX251" fmla="*/ 1550597 w 5282625"/>
                <a:gd name="connsiteY251" fmla="*/ 2481262 h 2933700"/>
                <a:gd name="connsiteX252" fmla="*/ 1502972 w 5282625"/>
                <a:gd name="connsiteY252" fmla="*/ 2505075 h 2933700"/>
                <a:gd name="connsiteX253" fmla="*/ 1464872 w 5282625"/>
                <a:gd name="connsiteY253" fmla="*/ 2514600 h 2933700"/>
                <a:gd name="connsiteX254" fmla="*/ 1445822 w 5282625"/>
                <a:gd name="connsiteY254" fmla="*/ 2524125 h 2933700"/>
                <a:gd name="connsiteX255" fmla="*/ 1412484 w 5282625"/>
                <a:gd name="connsiteY255" fmla="*/ 2533650 h 2933700"/>
                <a:gd name="connsiteX256" fmla="*/ 1360097 w 5282625"/>
                <a:gd name="connsiteY256" fmla="*/ 2557462 h 2933700"/>
                <a:gd name="connsiteX257" fmla="*/ 1279134 w 5282625"/>
                <a:gd name="connsiteY257" fmla="*/ 2595562 h 2933700"/>
                <a:gd name="connsiteX258" fmla="*/ 1260084 w 5282625"/>
                <a:gd name="connsiteY258" fmla="*/ 2605087 h 2933700"/>
                <a:gd name="connsiteX259" fmla="*/ 1183884 w 5282625"/>
                <a:gd name="connsiteY259" fmla="*/ 2619375 h 2933700"/>
                <a:gd name="connsiteX260" fmla="*/ 1155309 w 5282625"/>
                <a:gd name="connsiteY260" fmla="*/ 2628900 h 2933700"/>
                <a:gd name="connsiteX261" fmla="*/ 1098159 w 5282625"/>
                <a:gd name="connsiteY261" fmla="*/ 2638425 h 2933700"/>
                <a:gd name="connsiteX262" fmla="*/ 1055297 w 5282625"/>
                <a:gd name="connsiteY262" fmla="*/ 2647950 h 2933700"/>
                <a:gd name="connsiteX263" fmla="*/ 874322 w 5282625"/>
                <a:gd name="connsiteY263" fmla="*/ 2647950 h 2933700"/>
                <a:gd name="connsiteX264" fmla="*/ 850509 w 5282625"/>
                <a:gd name="connsiteY264" fmla="*/ 2652712 h 2933700"/>
                <a:gd name="connsiteX265" fmla="*/ 802884 w 5282625"/>
                <a:gd name="connsiteY265" fmla="*/ 2671762 h 2933700"/>
                <a:gd name="connsiteX266" fmla="*/ 774309 w 5282625"/>
                <a:gd name="connsiteY266" fmla="*/ 2686050 h 2933700"/>
                <a:gd name="connsiteX267" fmla="*/ 726684 w 5282625"/>
                <a:gd name="connsiteY267" fmla="*/ 2705100 h 2933700"/>
                <a:gd name="connsiteX268" fmla="*/ 702872 w 5282625"/>
                <a:gd name="connsiteY268" fmla="*/ 2714625 h 2933700"/>
                <a:gd name="connsiteX269" fmla="*/ 679059 w 5282625"/>
                <a:gd name="connsiteY269" fmla="*/ 2728912 h 2933700"/>
                <a:gd name="connsiteX270" fmla="*/ 655247 w 5282625"/>
                <a:gd name="connsiteY270" fmla="*/ 2733675 h 2933700"/>
                <a:gd name="connsiteX271" fmla="*/ 612384 w 5282625"/>
                <a:gd name="connsiteY271" fmla="*/ 2752725 h 2933700"/>
                <a:gd name="connsiteX272" fmla="*/ 588572 w 5282625"/>
                <a:gd name="connsiteY272" fmla="*/ 2767012 h 2933700"/>
                <a:gd name="connsiteX273" fmla="*/ 521897 w 5282625"/>
                <a:gd name="connsiteY273" fmla="*/ 2776537 h 2933700"/>
                <a:gd name="connsiteX274" fmla="*/ 336159 w 5282625"/>
                <a:gd name="connsiteY274" fmla="*/ 2790825 h 2933700"/>
                <a:gd name="connsiteX275" fmla="*/ 150422 w 5282625"/>
                <a:gd name="connsiteY275" fmla="*/ 2786062 h 2933700"/>
                <a:gd name="connsiteX276" fmla="*/ 78984 w 5282625"/>
                <a:gd name="connsiteY276" fmla="*/ 2781300 h 2933700"/>
                <a:gd name="connsiteX277" fmla="*/ 40884 w 5282625"/>
                <a:gd name="connsiteY277" fmla="*/ 2776537 h 2933700"/>
                <a:gd name="connsiteX278" fmla="*/ 7547 w 5282625"/>
                <a:gd name="connsiteY278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798247 w 5282625"/>
                <a:gd name="connsiteY243" fmla="*/ 2405062 h 2933700"/>
                <a:gd name="connsiteX244" fmla="*/ 1745859 w 5282625"/>
                <a:gd name="connsiteY244" fmla="*/ 2419350 h 2933700"/>
                <a:gd name="connsiteX245" fmla="*/ 1698234 w 5282625"/>
                <a:gd name="connsiteY245" fmla="*/ 2438400 h 2933700"/>
                <a:gd name="connsiteX246" fmla="*/ 1674422 w 5282625"/>
                <a:gd name="connsiteY246" fmla="*/ 2443162 h 2933700"/>
                <a:gd name="connsiteX247" fmla="*/ 1641084 w 5282625"/>
                <a:gd name="connsiteY247" fmla="*/ 2452687 h 2933700"/>
                <a:gd name="connsiteX248" fmla="*/ 1617272 w 5282625"/>
                <a:gd name="connsiteY248" fmla="*/ 2466975 h 2933700"/>
                <a:gd name="connsiteX249" fmla="*/ 1602984 w 5282625"/>
                <a:gd name="connsiteY249" fmla="*/ 2471737 h 2933700"/>
                <a:gd name="connsiteX250" fmla="*/ 1550597 w 5282625"/>
                <a:gd name="connsiteY250" fmla="*/ 2481262 h 2933700"/>
                <a:gd name="connsiteX251" fmla="*/ 1502972 w 5282625"/>
                <a:gd name="connsiteY251" fmla="*/ 2505075 h 2933700"/>
                <a:gd name="connsiteX252" fmla="*/ 1464872 w 5282625"/>
                <a:gd name="connsiteY252" fmla="*/ 2514600 h 2933700"/>
                <a:gd name="connsiteX253" fmla="*/ 1445822 w 5282625"/>
                <a:gd name="connsiteY253" fmla="*/ 2524125 h 2933700"/>
                <a:gd name="connsiteX254" fmla="*/ 1412484 w 5282625"/>
                <a:gd name="connsiteY254" fmla="*/ 2533650 h 2933700"/>
                <a:gd name="connsiteX255" fmla="*/ 1360097 w 5282625"/>
                <a:gd name="connsiteY255" fmla="*/ 2557462 h 2933700"/>
                <a:gd name="connsiteX256" fmla="*/ 1279134 w 5282625"/>
                <a:gd name="connsiteY256" fmla="*/ 2595562 h 2933700"/>
                <a:gd name="connsiteX257" fmla="*/ 1260084 w 5282625"/>
                <a:gd name="connsiteY257" fmla="*/ 2605087 h 2933700"/>
                <a:gd name="connsiteX258" fmla="*/ 1183884 w 5282625"/>
                <a:gd name="connsiteY258" fmla="*/ 2619375 h 2933700"/>
                <a:gd name="connsiteX259" fmla="*/ 1155309 w 5282625"/>
                <a:gd name="connsiteY259" fmla="*/ 2628900 h 2933700"/>
                <a:gd name="connsiteX260" fmla="*/ 1098159 w 5282625"/>
                <a:gd name="connsiteY260" fmla="*/ 2638425 h 2933700"/>
                <a:gd name="connsiteX261" fmla="*/ 1055297 w 5282625"/>
                <a:gd name="connsiteY261" fmla="*/ 2647950 h 2933700"/>
                <a:gd name="connsiteX262" fmla="*/ 874322 w 5282625"/>
                <a:gd name="connsiteY262" fmla="*/ 2647950 h 2933700"/>
                <a:gd name="connsiteX263" fmla="*/ 850509 w 5282625"/>
                <a:gd name="connsiteY263" fmla="*/ 2652712 h 2933700"/>
                <a:gd name="connsiteX264" fmla="*/ 802884 w 5282625"/>
                <a:gd name="connsiteY264" fmla="*/ 2671762 h 2933700"/>
                <a:gd name="connsiteX265" fmla="*/ 774309 w 5282625"/>
                <a:gd name="connsiteY265" fmla="*/ 2686050 h 2933700"/>
                <a:gd name="connsiteX266" fmla="*/ 726684 w 5282625"/>
                <a:gd name="connsiteY266" fmla="*/ 2705100 h 2933700"/>
                <a:gd name="connsiteX267" fmla="*/ 702872 w 5282625"/>
                <a:gd name="connsiteY267" fmla="*/ 2714625 h 2933700"/>
                <a:gd name="connsiteX268" fmla="*/ 679059 w 5282625"/>
                <a:gd name="connsiteY268" fmla="*/ 2728912 h 2933700"/>
                <a:gd name="connsiteX269" fmla="*/ 655247 w 5282625"/>
                <a:gd name="connsiteY269" fmla="*/ 2733675 h 2933700"/>
                <a:gd name="connsiteX270" fmla="*/ 612384 w 5282625"/>
                <a:gd name="connsiteY270" fmla="*/ 2752725 h 2933700"/>
                <a:gd name="connsiteX271" fmla="*/ 588572 w 5282625"/>
                <a:gd name="connsiteY271" fmla="*/ 2767012 h 2933700"/>
                <a:gd name="connsiteX272" fmla="*/ 521897 w 5282625"/>
                <a:gd name="connsiteY272" fmla="*/ 2776537 h 2933700"/>
                <a:gd name="connsiteX273" fmla="*/ 336159 w 5282625"/>
                <a:gd name="connsiteY273" fmla="*/ 2790825 h 2933700"/>
                <a:gd name="connsiteX274" fmla="*/ 150422 w 5282625"/>
                <a:gd name="connsiteY274" fmla="*/ 2786062 h 2933700"/>
                <a:gd name="connsiteX275" fmla="*/ 78984 w 5282625"/>
                <a:gd name="connsiteY275" fmla="*/ 2781300 h 2933700"/>
                <a:gd name="connsiteX276" fmla="*/ 40884 w 5282625"/>
                <a:gd name="connsiteY276" fmla="*/ 2776537 h 2933700"/>
                <a:gd name="connsiteX277" fmla="*/ 7547 w 5282625"/>
                <a:gd name="connsiteY277" fmla="*/ 2757487 h 293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</a:cxnLst>
              <a:rect l="l" t="t" r="r" b="b"/>
              <a:pathLst>
                <a:path w="5282625" h="2933700">
                  <a:moveTo>
                    <a:pt x="7547" y="2757487"/>
                  </a:moveTo>
                  <a:cubicBezTo>
                    <a:pt x="1991" y="2740818"/>
                    <a:pt x="-6217" y="2735023"/>
                    <a:pt x="7547" y="2676525"/>
                  </a:cubicBezTo>
                  <a:cubicBezTo>
                    <a:pt x="9505" y="2668203"/>
                    <a:pt x="11860" y="2659488"/>
                    <a:pt x="17072" y="2652712"/>
                  </a:cubicBezTo>
                  <a:cubicBezTo>
                    <a:pt x="25510" y="2641742"/>
                    <a:pt x="59985" y="2614510"/>
                    <a:pt x="69459" y="2595562"/>
                  </a:cubicBezTo>
                  <a:cubicBezTo>
                    <a:pt x="77105" y="2580269"/>
                    <a:pt x="79025" y="2562163"/>
                    <a:pt x="88509" y="2547937"/>
                  </a:cubicBezTo>
                  <a:cubicBezTo>
                    <a:pt x="103626" y="2525261"/>
                    <a:pt x="107321" y="2522279"/>
                    <a:pt x="117084" y="2500312"/>
                  </a:cubicBezTo>
                  <a:cubicBezTo>
                    <a:pt x="126475" y="2479182"/>
                    <a:pt x="124341" y="2474006"/>
                    <a:pt x="140897" y="2457450"/>
                  </a:cubicBezTo>
                  <a:cubicBezTo>
                    <a:pt x="144944" y="2453403"/>
                    <a:pt x="151137" y="2451972"/>
                    <a:pt x="155184" y="2447925"/>
                  </a:cubicBezTo>
                  <a:cubicBezTo>
                    <a:pt x="166857" y="2436252"/>
                    <a:pt x="169508" y="2423656"/>
                    <a:pt x="183759" y="2414587"/>
                  </a:cubicBezTo>
                  <a:cubicBezTo>
                    <a:pt x="195738" y="2406964"/>
                    <a:pt x="209683" y="2402842"/>
                    <a:pt x="221859" y="2395537"/>
                  </a:cubicBezTo>
                  <a:cubicBezTo>
                    <a:pt x="237734" y="2386012"/>
                    <a:pt x="252149" y="2373462"/>
                    <a:pt x="269484" y="2366962"/>
                  </a:cubicBezTo>
                  <a:cubicBezTo>
                    <a:pt x="292103" y="2358480"/>
                    <a:pt x="313135" y="2350057"/>
                    <a:pt x="336159" y="2343150"/>
                  </a:cubicBezTo>
                  <a:cubicBezTo>
                    <a:pt x="342428" y="2341269"/>
                    <a:pt x="349080" y="2340685"/>
                    <a:pt x="355209" y="2338387"/>
                  </a:cubicBezTo>
                  <a:cubicBezTo>
                    <a:pt x="361856" y="2335894"/>
                    <a:pt x="367667" y="2331499"/>
                    <a:pt x="374259" y="2328862"/>
                  </a:cubicBezTo>
                  <a:cubicBezTo>
                    <a:pt x="383581" y="2325133"/>
                    <a:pt x="393694" y="2323492"/>
                    <a:pt x="402834" y="2319337"/>
                  </a:cubicBezTo>
                  <a:cubicBezTo>
                    <a:pt x="440429" y="2302249"/>
                    <a:pt x="415903" y="2302281"/>
                    <a:pt x="464747" y="2286000"/>
                  </a:cubicBezTo>
                  <a:cubicBezTo>
                    <a:pt x="474272" y="2282825"/>
                    <a:pt x="484054" y="2280337"/>
                    <a:pt x="493322" y="2276475"/>
                  </a:cubicBezTo>
                  <a:cubicBezTo>
                    <a:pt x="503152" y="2272379"/>
                    <a:pt x="511846" y="2265705"/>
                    <a:pt x="521897" y="2262187"/>
                  </a:cubicBezTo>
                  <a:cubicBezTo>
                    <a:pt x="543714" y="2254551"/>
                    <a:pt x="567111" y="2251722"/>
                    <a:pt x="588572" y="2243137"/>
                  </a:cubicBezTo>
                  <a:cubicBezTo>
                    <a:pt x="645071" y="2220537"/>
                    <a:pt x="574481" y="2247834"/>
                    <a:pt x="645722" y="2224087"/>
                  </a:cubicBezTo>
                  <a:cubicBezTo>
                    <a:pt x="728626" y="2196452"/>
                    <a:pt x="595933" y="2235591"/>
                    <a:pt x="702872" y="2205037"/>
                  </a:cubicBezTo>
                  <a:cubicBezTo>
                    <a:pt x="715572" y="2197100"/>
                    <a:pt x="727577" y="2187923"/>
                    <a:pt x="740972" y="2181225"/>
                  </a:cubicBezTo>
                  <a:cubicBezTo>
                    <a:pt x="765770" y="2168826"/>
                    <a:pt x="795523" y="2165207"/>
                    <a:pt x="817172" y="2147887"/>
                  </a:cubicBezTo>
                  <a:cubicBezTo>
                    <a:pt x="848524" y="2122805"/>
                    <a:pt x="830957" y="2130508"/>
                    <a:pt x="869559" y="2124075"/>
                  </a:cubicBezTo>
                  <a:cubicBezTo>
                    <a:pt x="883762" y="2118394"/>
                    <a:pt x="907495" y="2108360"/>
                    <a:pt x="921947" y="2105025"/>
                  </a:cubicBezTo>
                  <a:cubicBezTo>
                    <a:pt x="932885" y="2102501"/>
                    <a:pt x="944172" y="2101850"/>
                    <a:pt x="955284" y="2100262"/>
                  </a:cubicBezTo>
                  <a:cubicBezTo>
                    <a:pt x="967984" y="2095500"/>
                    <a:pt x="980438" y="2090021"/>
                    <a:pt x="993384" y="2085975"/>
                  </a:cubicBezTo>
                  <a:cubicBezTo>
                    <a:pt x="1005879" y="2082070"/>
                    <a:pt x="1018835" y="2079823"/>
                    <a:pt x="1031484" y="2076450"/>
                  </a:cubicBezTo>
                  <a:cubicBezTo>
                    <a:pt x="1042651" y="2073472"/>
                    <a:pt x="1053801" y="2070405"/>
                    <a:pt x="1064822" y="2066925"/>
                  </a:cubicBezTo>
                  <a:cubicBezTo>
                    <a:pt x="1083970" y="2060878"/>
                    <a:pt x="1103170" y="2054926"/>
                    <a:pt x="1121972" y="2047875"/>
                  </a:cubicBezTo>
                  <a:cubicBezTo>
                    <a:pt x="1134672" y="2043112"/>
                    <a:pt x="1147003" y="2037217"/>
                    <a:pt x="1160072" y="2033587"/>
                  </a:cubicBezTo>
                  <a:cubicBezTo>
                    <a:pt x="1175671" y="2029254"/>
                    <a:pt x="1191822" y="2027237"/>
                    <a:pt x="1207697" y="2024062"/>
                  </a:cubicBezTo>
                  <a:cubicBezTo>
                    <a:pt x="1238653" y="2015331"/>
                    <a:pt x="1305328" y="1996281"/>
                    <a:pt x="1345809" y="1981200"/>
                  </a:cubicBezTo>
                  <a:cubicBezTo>
                    <a:pt x="1392291" y="1965706"/>
                    <a:pt x="1390956" y="1967648"/>
                    <a:pt x="1450584" y="1933575"/>
                  </a:cubicBezTo>
                  <a:cubicBezTo>
                    <a:pt x="1461697" y="1927225"/>
                    <a:pt x="1473618" y="1922117"/>
                    <a:pt x="1483922" y="1914525"/>
                  </a:cubicBezTo>
                  <a:cubicBezTo>
                    <a:pt x="1503885" y="1899815"/>
                    <a:pt x="1525581" y="1886264"/>
                    <a:pt x="1541072" y="1866900"/>
                  </a:cubicBezTo>
                  <a:cubicBezTo>
                    <a:pt x="1555832" y="1848450"/>
                    <a:pt x="1561680" y="1839342"/>
                    <a:pt x="1579172" y="1824037"/>
                  </a:cubicBezTo>
                  <a:cubicBezTo>
                    <a:pt x="1585146" y="1818810"/>
                    <a:pt x="1591872" y="1814512"/>
                    <a:pt x="1598222" y="1809750"/>
                  </a:cubicBezTo>
                  <a:cubicBezTo>
                    <a:pt x="1611583" y="1776347"/>
                    <a:pt x="1617902" y="1756628"/>
                    <a:pt x="1645847" y="1724025"/>
                  </a:cubicBezTo>
                  <a:cubicBezTo>
                    <a:pt x="1655372" y="1712912"/>
                    <a:pt x="1665380" y="1702196"/>
                    <a:pt x="1674422" y="1690687"/>
                  </a:cubicBezTo>
                  <a:cubicBezTo>
                    <a:pt x="1710559" y="1644694"/>
                    <a:pt x="1686880" y="1671307"/>
                    <a:pt x="1717284" y="1624012"/>
                  </a:cubicBezTo>
                  <a:cubicBezTo>
                    <a:pt x="1724669" y="1612525"/>
                    <a:pt x="1732903" y="1601600"/>
                    <a:pt x="1741097" y="1590675"/>
                  </a:cubicBezTo>
                  <a:cubicBezTo>
                    <a:pt x="1751957" y="1576195"/>
                    <a:pt x="1766339" y="1564001"/>
                    <a:pt x="1774434" y="1547812"/>
                  </a:cubicBezTo>
                  <a:cubicBezTo>
                    <a:pt x="1795113" y="1506454"/>
                    <a:pt x="1771215" y="1549230"/>
                    <a:pt x="1798247" y="1514475"/>
                  </a:cubicBezTo>
                  <a:cubicBezTo>
                    <a:pt x="1805275" y="1505439"/>
                    <a:pt x="1808139" y="1492769"/>
                    <a:pt x="1817297" y="1485900"/>
                  </a:cubicBezTo>
                  <a:lnTo>
                    <a:pt x="1855397" y="1457325"/>
                  </a:lnTo>
                  <a:cubicBezTo>
                    <a:pt x="1858572" y="1452562"/>
                    <a:pt x="1860452" y="1446613"/>
                    <a:pt x="1864922" y="1443037"/>
                  </a:cubicBezTo>
                  <a:cubicBezTo>
                    <a:pt x="1871114" y="1438084"/>
                    <a:pt x="1907452" y="1433595"/>
                    <a:pt x="1907784" y="1433512"/>
                  </a:cubicBezTo>
                  <a:cubicBezTo>
                    <a:pt x="1917524" y="1431077"/>
                    <a:pt x="1926673" y="1426629"/>
                    <a:pt x="1936359" y="1423987"/>
                  </a:cubicBezTo>
                  <a:cubicBezTo>
                    <a:pt x="1944169" y="1421857"/>
                    <a:pt x="1952234" y="1420812"/>
                    <a:pt x="1960172" y="1419225"/>
                  </a:cubicBezTo>
                  <a:cubicBezTo>
                    <a:pt x="1980809" y="1422400"/>
                    <a:pt x="2001827" y="1423686"/>
                    <a:pt x="2022084" y="1428750"/>
                  </a:cubicBezTo>
                  <a:cubicBezTo>
                    <a:pt x="2027637" y="1430138"/>
                    <a:pt x="2031402" y="1435435"/>
                    <a:pt x="2036372" y="1438275"/>
                  </a:cubicBezTo>
                  <a:cubicBezTo>
                    <a:pt x="2042536" y="1441797"/>
                    <a:pt x="2049742" y="1443540"/>
                    <a:pt x="2055422" y="1447800"/>
                  </a:cubicBezTo>
                  <a:cubicBezTo>
                    <a:pt x="2103562" y="1483905"/>
                    <a:pt x="2047411" y="1453319"/>
                    <a:pt x="2093522" y="1476375"/>
                  </a:cubicBezTo>
                  <a:cubicBezTo>
                    <a:pt x="2099905" y="1484354"/>
                    <a:pt x="2121531" y="1513183"/>
                    <a:pt x="2131622" y="1519237"/>
                  </a:cubicBezTo>
                  <a:cubicBezTo>
                    <a:pt x="2139902" y="1524205"/>
                    <a:pt x="2167736" y="1530647"/>
                    <a:pt x="2179247" y="1533525"/>
                  </a:cubicBezTo>
                  <a:cubicBezTo>
                    <a:pt x="2190359" y="1531937"/>
                    <a:pt x="2201832" y="1531988"/>
                    <a:pt x="2212584" y="1528762"/>
                  </a:cubicBezTo>
                  <a:cubicBezTo>
                    <a:pt x="2218067" y="1527117"/>
                    <a:pt x="2221752" y="1521797"/>
                    <a:pt x="2226872" y="1519237"/>
                  </a:cubicBezTo>
                  <a:cubicBezTo>
                    <a:pt x="2231362" y="1516992"/>
                    <a:pt x="2236397" y="1516062"/>
                    <a:pt x="2241159" y="1514475"/>
                  </a:cubicBezTo>
                  <a:cubicBezTo>
                    <a:pt x="2302858" y="1452776"/>
                    <a:pt x="2207337" y="1543396"/>
                    <a:pt x="2274497" y="1495425"/>
                  </a:cubicBezTo>
                  <a:cubicBezTo>
                    <a:pt x="2280956" y="1490811"/>
                    <a:pt x="2283171" y="1481988"/>
                    <a:pt x="2288784" y="1476375"/>
                  </a:cubicBezTo>
                  <a:cubicBezTo>
                    <a:pt x="2292831" y="1472328"/>
                    <a:pt x="2298414" y="1470177"/>
                    <a:pt x="2303072" y="1466850"/>
                  </a:cubicBezTo>
                  <a:cubicBezTo>
                    <a:pt x="2309531" y="1462236"/>
                    <a:pt x="2316509" y="1458175"/>
                    <a:pt x="2322122" y="1452562"/>
                  </a:cubicBezTo>
                  <a:cubicBezTo>
                    <a:pt x="2327735" y="1446949"/>
                    <a:pt x="2330383" y="1438678"/>
                    <a:pt x="2336409" y="1433512"/>
                  </a:cubicBezTo>
                  <a:cubicBezTo>
                    <a:pt x="2341799" y="1428892"/>
                    <a:pt x="2349295" y="1427509"/>
                    <a:pt x="2355459" y="1423987"/>
                  </a:cubicBezTo>
                  <a:cubicBezTo>
                    <a:pt x="2372935" y="1414001"/>
                    <a:pt x="2373378" y="1407313"/>
                    <a:pt x="2398322" y="1404937"/>
                  </a:cubicBezTo>
                  <a:lnTo>
                    <a:pt x="2498334" y="1395412"/>
                  </a:lnTo>
                  <a:cubicBezTo>
                    <a:pt x="2509447" y="1390650"/>
                    <a:pt x="2520202" y="1384948"/>
                    <a:pt x="2531672" y="1381125"/>
                  </a:cubicBezTo>
                  <a:cubicBezTo>
                    <a:pt x="2544091" y="1376985"/>
                    <a:pt x="2558464" y="1378196"/>
                    <a:pt x="2569772" y="1371600"/>
                  </a:cubicBezTo>
                  <a:cubicBezTo>
                    <a:pt x="2597197" y="1355602"/>
                    <a:pt x="2626138" y="1339243"/>
                    <a:pt x="2645972" y="1314450"/>
                  </a:cubicBezTo>
                  <a:cubicBezTo>
                    <a:pt x="2652322" y="1306512"/>
                    <a:pt x="2658328" y="1298287"/>
                    <a:pt x="2665022" y="1290637"/>
                  </a:cubicBezTo>
                  <a:cubicBezTo>
                    <a:pt x="2677549" y="1276320"/>
                    <a:pt x="2687555" y="1269753"/>
                    <a:pt x="2703122" y="1257300"/>
                  </a:cubicBezTo>
                  <a:cubicBezTo>
                    <a:pt x="2707884" y="1249362"/>
                    <a:pt x="2712140" y="1241098"/>
                    <a:pt x="2717409" y="1233487"/>
                  </a:cubicBezTo>
                  <a:cubicBezTo>
                    <a:pt x="2736693" y="1205632"/>
                    <a:pt x="2756170" y="1182092"/>
                    <a:pt x="2779322" y="1157287"/>
                  </a:cubicBezTo>
                  <a:cubicBezTo>
                    <a:pt x="2790045" y="1145798"/>
                    <a:pt x="2799583" y="1132667"/>
                    <a:pt x="2812659" y="1123950"/>
                  </a:cubicBezTo>
                  <a:cubicBezTo>
                    <a:pt x="2836472" y="1108075"/>
                    <a:pt x="2860514" y="1092539"/>
                    <a:pt x="2884097" y="1076325"/>
                  </a:cubicBezTo>
                  <a:cubicBezTo>
                    <a:pt x="2895350" y="1068588"/>
                    <a:pt x="2904186" y="1055824"/>
                    <a:pt x="2917434" y="1052512"/>
                  </a:cubicBezTo>
                  <a:cubicBezTo>
                    <a:pt x="2964902" y="1040645"/>
                    <a:pt x="2942621" y="1045139"/>
                    <a:pt x="2984109" y="1038225"/>
                  </a:cubicBezTo>
                  <a:cubicBezTo>
                    <a:pt x="2992047" y="1035050"/>
                    <a:pt x="2999733" y="1031157"/>
                    <a:pt x="3007922" y="1028700"/>
                  </a:cubicBezTo>
                  <a:cubicBezTo>
                    <a:pt x="3015675" y="1026374"/>
                    <a:pt x="3023770" y="1025385"/>
                    <a:pt x="3031734" y="1023937"/>
                  </a:cubicBezTo>
                  <a:cubicBezTo>
                    <a:pt x="3081713" y="1014850"/>
                    <a:pt x="3070896" y="1018587"/>
                    <a:pt x="3146034" y="1014412"/>
                  </a:cubicBezTo>
                  <a:cubicBezTo>
                    <a:pt x="3258499" y="1000354"/>
                    <a:pt x="3196660" y="1005999"/>
                    <a:pt x="3331772" y="1000125"/>
                  </a:cubicBezTo>
                  <a:cubicBezTo>
                    <a:pt x="3341297" y="996950"/>
                    <a:pt x="3350530" y="992704"/>
                    <a:pt x="3360347" y="990600"/>
                  </a:cubicBezTo>
                  <a:cubicBezTo>
                    <a:pt x="3372862" y="987918"/>
                    <a:pt x="3385760" y="987529"/>
                    <a:pt x="3398447" y="985837"/>
                  </a:cubicBezTo>
                  <a:lnTo>
                    <a:pt x="3431784" y="981075"/>
                  </a:lnTo>
                  <a:cubicBezTo>
                    <a:pt x="3442897" y="976312"/>
                    <a:pt x="3453760" y="970919"/>
                    <a:pt x="3465122" y="966787"/>
                  </a:cubicBezTo>
                  <a:cubicBezTo>
                    <a:pt x="3488711" y="958209"/>
                    <a:pt x="3514109" y="954201"/>
                    <a:pt x="3536559" y="942975"/>
                  </a:cubicBezTo>
                  <a:cubicBezTo>
                    <a:pt x="3569132" y="926688"/>
                    <a:pt x="3599870" y="913002"/>
                    <a:pt x="3627047" y="885825"/>
                  </a:cubicBezTo>
                  <a:cubicBezTo>
                    <a:pt x="3632508" y="880364"/>
                    <a:pt x="3666876" y="850977"/>
                    <a:pt x="3674672" y="833437"/>
                  </a:cubicBezTo>
                  <a:cubicBezTo>
                    <a:pt x="3688723" y="801823"/>
                    <a:pt x="3690642" y="767304"/>
                    <a:pt x="3693722" y="733425"/>
                  </a:cubicBezTo>
                  <a:cubicBezTo>
                    <a:pt x="3700841" y="655113"/>
                    <a:pt x="3694943" y="701056"/>
                    <a:pt x="3703247" y="642937"/>
                  </a:cubicBezTo>
                  <a:cubicBezTo>
                    <a:pt x="3704834" y="612775"/>
                    <a:pt x="3704263" y="582421"/>
                    <a:pt x="3708009" y="552450"/>
                  </a:cubicBezTo>
                  <a:cubicBezTo>
                    <a:pt x="3709069" y="543967"/>
                    <a:pt x="3714831" y="536747"/>
                    <a:pt x="3717534" y="528637"/>
                  </a:cubicBezTo>
                  <a:cubicBezTo>
                    <a:pt x="3721189" y="517673"/>
                    <a:pt x="3722910" y="506087"/>
                    <a:pt x="3727059" y="495300"/>
                  </a:cubicBezTo>
                  <a:cubicBezTo>
                    <a:pt x="3730882" y="485361"/>
                    <a:pt x="3737251" y="476555"/>
                    <a:pt x="3741347" y="466725"/>
                  </a:cubicBezTo>
                  <a:cubicBezTo>
                    <a:pt x="3745209" y="457457"/>
                    <a:pt x="3747347" y="447551"/>
                    <a:pt x="3750872" y="438150"/>
                  </a:cubicBezTo>
                  <a:cubicBezTo>
                    <a:pt x="3756875" y="422141"/>
                    <a:pt x="3762276" y="405818"/>
                    <a:pt x="3769922" y="390525"/>
                  </a:cubicBezTo>
                  <a:lnTo>
                    <a:pt x="3788972" y="352425"/>
                  </a:lnTo>
                  <a:cubicBezTo>
                    <a:pt x="3799885" y="308772"/>
                    <a:pt x="3791236" y="325217"/>
                    <a:pt x="3808022" y="300037"/>
                  </a:cubicBezTo>
                  <a:cubicBezTo>
                    <a:pt x="3809609" y="290512"/>
                    <a:pt x="3810009" y="280711"/>
                    <a:pt x="3812784" y="271462"/>
                  </a:cubicBezTo>
                  <a:cubicBezTo>
                    <a:pt x="3816871" y="257838"/>
                    <a:pt x="3824819" y="249817"/>
                    <a:pt x="3831834" y="238125"/>
                  </a:cubicBezTo>
                  <a:cubicBezTo>
                    <a:pt x="3843181" y="219214"/>
                    <a:pt x="3855309" y="200701"/>
                    <a:pt x="3865172" y="180975"/>
                  </a:cubicBezTo>
                  <a:cubicBezTo>
                    <a:pt x="3892534" y="126250"/>
                    <a:pt x="3878335" y="147549"/>
                    <a:pt x="3903272" y="114300"/>
                  </a:cubicBezTo>
                  <a:cubicBezTo>
                    <a:pt x="3904859" y="109537"/>
                    <a:pt x="3905789" y="104502"/>
                    <a:pt x="3908034" y="100012"/>
                  </a:cubicBezTo>
                  <a:cubicBezTo>
                    <a:pt x="3915276" y="85528"/>
                    <a:pt x="3930202" y="71840"/>
                    <a:pt x="3941372" y="61912"/>
                  </a:cubicBezTo>
                  <a:cubicBezTo>
                    <a:pt x="3947305" y="56639"/>
                    <a:pt x="3953691" y="51832"/>
                    <a:pt x="3960422" y="47625"/>
                  </a:cubicBezTo>
                  <a:cubicBezTo>
                    <a:pt x="3966442" y="43862"/>
                    <a:pt x="3973308" y="41622"/>
                    <a:pt x="3979472" y="38100"/>
                  </a:cubicBezTo>
                  <a:cubicBezTo>
                    <a:pt x="3999460" y="26678"/>
                    <a:pt x="3992983" y="23942"/>
                    <a:pt x="4022334" y="19050"/>
                  </a:cubicBezTo>
                  <a:cubicBezTo>
                    <a:pt x="4031859" y="17462"/>
                    <a:pt x="4041483" y="16382"/>
                    <a:pt x="4050909" y="14287"/>
                  </a:cubicBezTo>
                  <a:cubicBezTo>
                    <a:pt x="4091360" y="5298"/>
                    <a:pt x="4024341" y="9168"/>
                    <a:pt x="4108059" y="4762"/>
                  </a:cubicBezTo>
                  <a:cubicBezTo>
                    <a:pt x="4154060" y="2341"/>
                    <a:pt x="4200134" y="1587"/>
                    <a:pt x="4246172" y="0"/>
                  </a:cubicBezTo>
                  <a:cubicBezTo>
                    <a:pt x="4282684" y="1587"/>
                    <a:pt x="4319249" y="2247"/>
                    <a:pt x="4355709" y="4762"/>
                  </a:cubicBezTo>
                  <a:cubicBezTo>
                    <a:pt x="4365343" y="5426"/>
                    <a:pt x="4374740" y="8057"/>
                    <a:pt x="4384284" y="9525"/>
                  </a:cubicBezTo>
                  <a:cubicBezTo>
                    <a:pt x="4412731" y="13901"/>
                    <a:pt x="4426506" y="15398"/>
                    <a:pt x="4455722" y="19050"/>
                  </a:cubicBezTo>
                  <a:cubicBezTo>
                    <a:pt x="4466834" y="23812"/>
                    <a:pt x="4478246" y="27930"/>
                    <a:pt x="4489059" y="33337"/>
                  </a:cubicBezTo>
                  <a:cubicBezTo>
                    <a:pt x="4535635" y="56625"/>
                    <a:pt x="4511113" y="51488"/>
                    <a:pt x="4565259" y="71437"/>
                  </a:cubicBezTo>
                  <a:cubicBezTo>
                    <a:pt x="4580811" y="77167"/>
                    <a:pt x="4597255" y="80209"/>
                    <a:pt x="4612884" y="85725"/>
                  </a:cubicBezTo>
                  <a:cubicBezTo>
                    <a:pt x="4741691" y="131186"/>
                    <a:pt x="4541783" y="66787"/>
                    <a:pt x="4684322" y="114300"/>
                  </a:cubicBezTo>
                  <a:cubicBezTo>
                    <a:pt x="4700045" y="119541"/>
                    <a:pt x="4716395" y="122857"/>
                    <a:pt x="4731947" y="128587"/>
                  </a:cubicBezTo>
                  <a:cubicBezTo>
                    <a:pt x="4746618" y="133992"/>
                    <a:pt x="4760438" y="141478"/>
                    <a:pt x="4774809" y="147637"/>
                  </a:cubicBezTo>
                  <a:cubicBezTo>
                    <a:pt x="4782667" y="151005"/>
                    <a:pt x="4790588" y="154240"/>
                    <a:pt x="4798622" y="157162"/>
                  </a:cubicBezTo>
                  <a:cubicBezTo>
                    <a:pt x="4895594" y="192424"/>
                    <a:pt x="4768400" y="146032"/>
                    <a:pt x="4851009" y="171450"/>
                  </a:cubicBezTo>
                  <a:cubicBezTo>
                    <a:pt x="4863973" y="175439"/>
                    <a:pt x="4876589" y="180520"/>
                    <a:pt x="4889109" y="185737"/>
                  </a:cubicBezTo>
                  <a:cubicBezTo>
                    <a:pt x="4909623" y="194284"/>
                    <a:pt x="4975693" y="222287"/>
                    <a:pt x="5003409" y="238125"/>
                  </a:cubicBezTo>
                  <a:cubicBezTo>
                    <a:pt x="5033639" y="255400"/>
                    <a:pt x="5032570" y="259218"/>
                    <a:pt x="5060559" y="280987"/>
                  </a:cubicBezTo>
                  <a:cubicBezTo>
                    <a:pt x="5065077" y="284501"/>
                    <a:pt x="5070084" y="287337"/>
                    <a:pt x="5074847" y="290512"/>
                  </a:cubicBezTo>
                  <a:cubicBezTo>
                    <a:pt x="5092648" y="317215"/>
                    <a:pt x="5074421" y="293308"/>
                    <a:pt x="5103422" y="319087"/>
                  </a:cubicBezTo>
                  <a:cubicBezTo>
                    <a:pt x="5136257" y="348274"/>
                    <a:pt x="5114137" y="338535"/>
                    <a:pt x="5141522" y="347662"/>
                  </a:cubicBezTo>
                  <a:cubicBezTo>
                    <a:pt x="5147872" y="354012"/>
                    <a:pt x="5153388" y="361324"/>
                    <a:pt x="5160572" y="366712"/>
                  </a:cubicBezTo>
                  <a:cubicBezTo>
                    <a:pt x="5166252" y="370972"/>
                    <a:pt x="5174602" y="371217"/>
                    <a:pt x="5179622" y="376237"/>
                  </a:cubicBezTo>
                  <a:cubicBezTo>
                    <a:pt x="5184642" y="381257"/>
                    <a:pt x="5184602" y="389833"/>
                    <a:pt x="5189147" y="395287"/>
                  </a:cubicBezTo>
                  <a:cubicBezTo>
                    <a:pt x="5192811" y="399684"/>
                    <a:pt x="5199387" y="400765"/>
                    <a:pt x="5203434" y="404812"/>
                  </a:cubicBezTo>
                  <a:cubicBezTo>
                    <a:pt x="5210622" y="412000"/>
                    <a:pt x="5216134" y="420687"/>
                    <a:pt x="5222484" y="428625"/>
                  </a:cubicBezTo>
                  <a:cubicBezTo>
                    <a:pt x="5232181" y="486804"/>
                    <a:pt x="5220159" y="431947"/>
                    <a:pt x="5236772" y="476250"/>
                  </a:cubicBezTo>
                  <a:cubicBezTo>
                    <a:pt x="5241952" y="490065"/>
                    <a:pt x="5244559" y="516475"/>
                    <a:pt x="5246297" y="528637"/>
                  </a:cubicBezTo>
                  <a:cubicBezTo>
                    <a:pt x="5244376" y="613169"/>
                    <a:pt x="5236772" y="933710"/>
                    <a:pt x="5236772" y="1000125"/>
                  </a:cubicBezTo>
                  <a:cubicBezTo>
                    <a:pt x="5236772" y="1060533"/>
                    <a:pt x="5243088" y="1413442"/>
                    <a:pt x="5246297" y="1509712"/>
                  </a:cubicBezTo>
                  <a:cubicBezTo>
                    <a:pt x="5247198" y="1536731"/>
                    <a:pt x="5248903" y="1563727"/>
                    <a:pt x="5251059" y="1590675"/>
                  </a:cubicBezTo>
                  <a:cubicBezTo>
                    <a:pt x="5256196" y="1654892"/>
                    <a:pt x="5255991" y="1602742"/>
                    <a:pt x="5260584" y="1671637"/>
                  </a:cubicBezTo>
                  <a:cubicBezTo>
                    <a:pt x="5276066" y="1903869"/>
                    <a:pt x="5262492" y="1774538"/>
                    <a:pt x="5274872" y="1885950"/>
                  </a:cubicBezTo>
                  <a:cubicBezTo>
                    <a:pt x="5277183" y="1994568"/>
                    <a:pt x="5293657" y="2067984"/>
                    <a:pt x="5270109" y="2162175"/>
                  </a:cubicBezTo>
                  <a:cubicBezTo>
                    <a:pt x="5267069" y="2174335"/>
                    <a:pt x="5256832" y="2193491"/>
                    <a:pt x="5251059" y="2205037"/>
                  </a:cubicBezTo>
                  <a:cubicBezTo>
                    <a:pt x="5241409" y="2253294"/>
                    <a:pt x="5253976" y="2204336"/>
                    <a:pt x="5232009" y="2252662"/>
                  </a:cubicBezTo>
                  <a:cubicBezTo>
                    <a:pt x="5227854" y="2261802"/>
                    <a:pt x="5225915" y="2271801"/>
                    <a:pt x="5222484" y="2281237"/>
                  </a:cubicBezTo>
                  <a:cubicBezTo>
                    <a:pt x="5219562" y="2289271"/>
                    <a:pt x="5216497" y="2297267"/>
                    <a:pt x="5212959" y="2305050"/>
                  </a:cubicBezTo>
                  <a:cubicBezTo>
                    <a:pt x="5208552" y="2314745"/>
                    <a:pt x="5202411" y="2323654"/>
                    <a:pt x="5198672" y="2333625"/>
                  </a:cubicBezTo>
                  <a:cubicBezTo>
                    <a:pt x="5192852" y="2349144"/>
                    <a:pt x="5189625" y="2365526"/>
                    <a:pt x="5184384" y="2381250"/>
                  </a:cubicBezTo>
                  <a:cubicBezTo>
                    <a:pt x="5180095" y="2394118"/>
                    <a:pt x="5174859" y="2406650"/>
                    <a:pt x="5170097" y="2419350"/>
                  </a:cubicBezTo>
                  <a:cubicBezTo>
                    <a:pt x="5168509" y="2428875"/>
                    <a:pt x="5167676" y="2438557"/>
                    <a:pt x="5165334" y="2447925"/>
                  </a:cubicBezTo>
                  <a:cubicBezTo>
                    <a:pt x="5142965" y="2537400"/>
                    <a:pt x="5153060" y="2487251"/>
                    <a:pt x="5131997" y="2557462"/>
                  </a:cubicBezTo>
                  <a:cubicBezTo>
                    <a:pt x="5126796" y="2574799"/>
                    <a:pt x="5121902" y="2592242"/>
                    <a:pt x="5117709" y="2609850"/>
                  </a:cubicBezTo>
                  <a:cubicBezTo>
                    <a:pt x="5113959" y="2625599"/>
                    <a:pt x="5112549" y="2641885"/>
                    <a:pt x="5108184" y="2657475"/>
                  </a:cubicBezTo>
                  <a:cubicBezTo>
                    <a:pt x="5101416" y="2681646"/>
                    <a:pt x="5088499" y="2704153"/>
                    <a:pt x="5084372" y="2728912"/>
                  </a:cubicBezTo>
                  <a:cubicBezTo>
                    <a:pt x="5082784" y="2738437"/>
                    <a:pt x="5081336" y="2747986"/>
                    <a:pt x="5079609" y="2757487"/>
                  </a:cubicBezTo>
                  <a:cubicBezTo>
                    <a:pt x="5078161" y="2765451"/>
                    <a:pt x="5075992" y="2773287"/>
                    <a:pt x="5074847" y="2781300"/>
                  </a:cubicBezTo>
                  <a:cubicBezTo>
                    <a:pt x="5071538" y="2804464"/>
                    <a:pt x="5068901" y="2862010"/>
                    <a:pt x="5055797" y="2890837"/>
                  </a:cubicBezTo>
                  <a:cubicBezTo>
                    <a:pt x="5050194" y="2903162"/>
                    <a:pt x="5034411" y="2918199"/>
                    <a:pt x="5022459" y="2924175"/>
                  </a:cubicBezTo>
                  <a:cubicBezTo>
                    <a:pt x="5013480" y="2928664"/>
                    <a:pt x="4973941" y="2933147"/>
                    <a:pt x="4970072" y="2933700"/>
                  </a:cubicBezTo>
                  <a:cubicBezTo>
                    <a:pt x="4952609" y="2932112"/>
                    <a:pt x="4934102" y="2935094"/>
                    <a:pt x="4917684" y="2928937"/>
                  </a:cubicBezTo>
                  <a:cubicBezTo>
                    <a:pt x="4907174" y="2924996"/>
                    <a:pt x="4902560" y="2912233"/>
                    <a:pt x="4893872" y="2905125"/>
                  </a:cubicBezTo>
                  <a:cubicBezTo>
                    <a:pt x="4885012" y="2897876"/>
                    <a:pt x="4873709" y="2893840"/>
                    <a:pt x="4865297" y="2886075"/>
                  </a:cubicBezTo>
                  <a:cubicBezTo>
                    <a:pt x="4852897" y="2874629"/>
                    <a:pt x="4844659" y="2859088"/>
                    <a:pt x="4831959" y="2847975"/>
                  </a:cubicBezTo>
                  <a:cubicBezTo>
                    <a:pt x="4797340" y="2817683"/>
                    <a:pt x="4757359" y="2810573"/>
                    <a:pt x="4727184" y="2771775"/>
                  </a:cubicBezTo>
                  <a:cubicBezTo>
                    <a:pt x="4716072" y="2757487"/>
                    <a:pt x="4706227" y="2742117"/>
                    <a:pt x="4693847" y="2728912"/>
                  </a:cubicBezTo>
                  <a:cubicBezTo>
                    <a:pt x="4682305" y="2716601"/>
                    <a:pt x="4666365" y="2708691"/>
                    <a:pt x="4655747" y="2695575"/>
                  </a:cubicBezTo>
                  <a:cubicBezTo>
                    <a:pt x="4619286" y="2650535"/>
                    <a:pt x="4617133" y="2634486"/>
                    <a:pt x="4593834" y="2590800"/>
                  </a:cubicBezTo>
                  <a:cubicBezTo>
                    <a:pt x="4587811" y="2579507"/>
                    <a:pt x="4580196" y="2569060"/>
                    <a:pt x="4574784" y="2557462"/>
                  </a:cubicBezTo>
                  <a:cubicBezTo>
                    <a:pt x="4569048" y="2545171"/>
                    <a:pt x="4565661" y="2531904"/>
                    <a:pt x="4560497" y="2519362"/>
                  </a:cubicBezTo>
                  <a:cubicBezTo>
                    <a:pt x="4554544" y="2504905"/>
                    <a:pt x="4547254" y="2491017"/>
                    <a:pt x="4541447" y="2476500"/>
                  </a:cubicBezTo>
                  <a:cubicBezTo>
                    <a:pt x="4537718" y="2467178"/>
                    <a:pt x="4535784" y="2457193"/>
                    <a:pt x="4531922" y="2447925"/>
                  </a:cubicBezTo>
                  <a:cubicBezTo>
                    <a:pt x="4527826" y="2438095"/>
                    <a:pt x="4522041" y="2429045"/>
                    <a:pt x="4517634" y="2419350"/>
                  </a:cubicBezTo>
                  <a:cubicBezTo>
                    <a:pt x="4514096" y="2411567"/>
                    <a:pt x="4510623" y="2403708"/>
                    <a:pt x="4508109" y="2395537"/>
                  </a:cubicBezTo>
                  <a:cubicBezTo>
                    <a:pt x="4504259" y="2383025"/>
                    <a:pt x="4498584" y="2357437"/>
                    <a:pt x="4498584" y="2357437"/>
                  </a:cubicBezTo>
                  <a:cubicBezTo>
                    <a:pt x="4495840" y="2332738"/>
                    <a:pt x="4494155" y="2300133"/>
                    <a:pt x="4484297" y="2276475"/>
                  </a:cubicBezTo>
                  <a:cubicBezTo>
                    <a:pt x="4481244" y="2269148"/>
                    <a:pt x="4474412" y="2264030"/>
                    <a:pt x="4470009" y="2257425"/>
                  </a:cubicBezTo>
                  <a:cubicBezTo>
                    <a:pt x="4466904" y="2252768"/>
                    <a:pt x="4452122" y="2226434"/>
                    <a:pt x="4446197" y="2219325"/>
                  </a:cubicBezTo>
                  <a:cubicBezTo>
                    <a:pt x="4441885" y="2214151"/>
                    <a:pt x="4436384" y="2210071"/>
                    <a:pt x="4431909" y="2205037"/>
                  </a:cubicBezTo>
                  <a:cubicBezTo>
                    <a:pt x="4423672" y="2195770"/>
                    <a:pt x="4416391" y="2185678"/>
                    <a:pt x="4408097" y="2176462"/>
                  </a:cubicBezTo>
                  <a:cubicBezTo>
                    <a:pt x="4371098" y="2135352"/>
                    <a:pt x="4405339" y="2179134"/>
                    <a:pt x="4374759" y="2138362"/>
                  </a:cubicBezTo>
                  <a:cubicBezTo>
                    <a:pt x="4369050" y="2121235"/>
                    <a:pt x="4359393" y="2093644"/>
                    <a:pt x="4355709" y="2076450"/>
                  </a:cubicBezTo>
                  <a:cubicBezTo>
                    <a:pt x="4353357" y="2065474"/>
                    <a:pt x="4352534" y="2054225"/>
                    <a:pt x="4350947" y="2043112"/>
                  </a:cubicBezTo>
                  <a:cubicBezTo>
                    <a:pt x="4349359" y="1947862"/>
                    <a:pt x="4349207" y="1852577"/>
                    <a:pt x="4346184" y="1757362"/>
                  </a:cubicBezTo>
                  <a:cubicBezTo>
                    <a:pt x="4346025" y="1752345"/>
                    <a:pt x="4344558" y="1746995"/>
                    <a:pt x="4341422" y="1743075"/>
                  </a:cubicBezTo>
                  <a:cubicBezTo>
                    <a:pt x="4337313" y="1737938"/>
                    <a:pt x="4312302" y="1725783"/>
                    <a:pt x="4308084" y="1724025"/>
                  </a:cubicBezTo>
                  <a:cubicBezTo>
                    <a:pt x="4295564" y="1718808"/>
                    <a:pt x="4282976" y="1713634"/>
                    <a:pt x="4269984" y="1709737"/>
                  </a:cubicBezTo>
                  <a:cubicBezTo>
                    <a:pt x="4237496" y="1699991"/>
                    <a:pt x="4218685" y="1696620"/>
                    <a:pt x="4189022" y="1690687"/>
                  </a:cubicBezTo>
                  <a:cubicBezTo>
                    <a:pt x="4173147" y="1695450"/>
                    <a:pt x="4156376" y="1697880"/>
                    <a:pt x="4141397" y="1704975"/>
                  </a:cubicBezTo>
                  <a:cubicBezTo>
                    <a:pt x="4125878" y="1712326"/>
                    <a:pt x="4112822" y="1724025"/>
                    <a:pt x="4098534" y="1733550"/>
                  </a:cubicBezTo>
                  <a:cubicBezTo>
                    <a:pt x="4093772" y="1736725"/>
                    <a:pt x="4089958" y="1742694"/>
                    <a:pt x="4084247" y="1743075"/>
                  </a:cubicBezTo>
                  <a:lnTo>
                    <a:pt x="4012809" y="1747837"/>
                  </a:lnTo>
                  <a:cubicBezTo>
                    <a:pt x="3971534" y="1743075"/>
                    <a:pt x="3929446" y="1742991"/>
                    <a:pt x="3888984" y="1733550"/>
                  </a:cubicBezTo>
                  <a:cubicBezTo>
                    <a:pt x="3880239" y="1731509"/>
                    <a:pt x="3877966" y="1718516"/>
                    <a:pt x="3869934" y="1714500"/>
                  </a:cubicBezTo>
                  <a:cubicBezTo>
                    <a:pt x="3858225" y="1708646"/>
                    <a:pt x="3831834" y="1704975"/>
                    <a:pt x="3831834" y="1704975"/>
                  </a:cubicBezTo>
                  <a:cubicBezTo>
                    <a:pt x="3825484" y="1700212"/>
                    <a:pt x="3820314" y="1693197"/>
                    <a:pt x="3812784" y="1690687"/>
                  </a:cubicBezTo>
                  <a:cubicBezTo>
                    <a:pt x="3781459" y="1680245"/>
                    <a:pt x="3700749" y="1689816"/>
                    <a:pt x="3684197" y="1690687"/>
                  </a:cubicBezTo>
                  <a:cubicBezTo>
                    <a:pt x="3649294" y="1705646"/>
                    <a:pt x="3645999" y="1705044"/>
                    <a:pt x="3612759" y="1728787"/>
                  </a:cubicBezTo>
                  <a:cubicBezTo>
                    <a:pt x="3602670" y="1735994"/>
                    <a:pt x="3594211" y="1745307"/>
                    <a:pt x="3584184" y="1752600"/>
                  </a:cubicBezTo>
                  <a:cubicBezTo>
                    <a:pt x="3576698" y="1758044"/>
                    <a:pt x="3567679" y="1761204"/>
                    <a:pt x="3560372" y="1766887"/>
                  </a:cubicBezTo>
                  <a:cubicBezTo>
                    <a:pt x="3553283" y="1772400"/>
                    <a:pt x="3548334" y="1780327"/>
                    <a:pt x="3541322" y="1785937"/>
                  </a:cubicBezTo>
                  <a:cubicBezTo>
                    <a:pt x="3532383" y="1793088"/>
                    <a:pt x="3521303" y="1797382"/>
                    <a:pt x="3512747" y="1804987"/>
                  </a:cubicBezTo>
                  <a:cubicBezTo>
                    <a:pt x="3506814" y="1810260"/>
                    <a:pt x="3504433" y="1818810"/>
                    <a:pt x="3498459" y="1824037"/>
                  </a:cubicBezTo>
                  <a:cubicBezTo>
                    <a:pt x="3491493" y="1830133"/>
                    <a:pt x="3482739" y="1833829"/>
                    <a:pt x="3474647" y="1838325"/>
                  </a:cubicBezTo>
                  <a:cubicBezTo>
                    <a:pt x="3447413" y="1853455"/>
                    <a:pt x="3461560" y="1842287"/>
                    <a:pt x="3431784" y="1862137"/>
                  </a:cubicBezTo>
                  <a:cubicBezTo>
                    <a:pt x="3375574" y="1899610"/>
                    <a:pt x="3452760" y="1854031"/>
                    <a:pt x="3388922" y="1885950"/>
                  </a:cubicBezTo>
                  <a:cubicBezTo>
                    <a:pt x="3383802" y="1888510"/>
                    <a:pt x="3379994" y="1893465"/>
                    <a:pt x="3374634" y="1895475"/>
                  </a:cubicBezTo>
                  <a:cubicBezTo>
                    <a:pt x="3367055" y="1898317"/>
                    <a:pt x="3358759" y="1898650"/>
                    <a:pt x="3350822" y="1900237"/>
                  </a:cubicBezTo>
                  <a:lnTo>
                    <a:pt x="3303197" y="1919287"/>
                  </a:lnTo>
                  <a:lnTo>
                    <a:pt x="3279384" y="1928812"/>
                  </a:lnTo>
                  <a:cubicBezTo>
                    <a:pt x="3188867" y="1921850"/>
                    <a:pt x="3159722" y="1917442"/>
                    <a:pt x="3046022" y="1928812"/>
                  </a:cubicBezTo>
                  <a:cubicBezTo>
                    <a:pt x="3038124" y="1929602"/>
                    <a:pt x="3034225" y="1939876"/>
                    <a:pt x="3026972" y="1943100"/>
                  </a:cubicBezTo>
                  <a:cubicBezTo>
                    <a:pt x="3019575" y="1946388"/>
                    <a:pt x="3011097" y="1946275"/>
                    <a:pt x="3003159" y="1947862"/>
                  </a:cubicBezTo>
                  <a:cubicBezTo>
                    <a:pt x="2998397" y="1952625"/>
                    <a:pt x="2994353" y="1958235"/>
                    <a:pt x="2988872" y="1962150"/>
                  </a:cubicBezTo>
                  <a:cubicBezTo>
                    <a:pt x="2973536" y="1973104"/>
                    <a:pt x="2964293" y="1972781"/>
                    <a:pt x="2946009" y="1976437"/>
                  </a:cubicBezTo>
                  <a:cubicBezTo>
                    <a:pt x="2933309" y="1982787"/>
                    <a:pt x="2921684" y="1992043"/>
                    <a:pt x="2907909" y="1995487"/>
                  </a:cubicBezTo>
                  <a:cubicBezTo>
                    <a:pt x="2892732" y="1999282"/>
                    <a:pt x="2880776" y="2002592"/>
                    <a:pt x="2865047" y="2005012"/>
                  </a:cubicBezTo>
                  <a:cubicBezTo>
                    <a:pt x="2852397" y="2006958"/>
                    <a:pt x="2839647" y="2008187"/>
                    <a:pt x="2826947" y="2009775"/>
                  </a:cubicBezTo>
                  <a:cubicBezTo>
                    <a:pt x="2817422" y="2012950"/>
                    <a:pt x="2808189" y="2017196"/>
                    <a:pt x="2798372" y="2019300"/>
                  </a:cubicBezTo>
                  <a:cubicBezTo>
                    <a:pt x="2785857" y="2021982"/>
                    <a:pt x="2772300" y="2019688"/>
                    <a:pt x="2760272" y="2024062"/>
                  </a:cubicBezTo>
                  <a:cubicBezTo>
                    <a:pt x="2753942" y="2026364"/>
                    <a:pt x="2750990" y="2033844"/>
                    <a:pt x="2745984" y="2038350"/>
                  </a:cubicBezTo>
                  <a:cubicBezTo>
                    <a:pt x="2735105" y="2048141"/>
                    <a:pt x="2724935" y="2058974"/>
                    <a:pt x="2712647" y="2066925"/>
                  </a:cubicBezTo>
                  <a:cubicBezTo>
                    <a:pt x="2697746" y="2076567"/>
                    <a:pt x="2680897" y="2082800"/>
                    <a:pt x="2665022" y="2090737"/>
                  </a:cubicBezTo>
                  <a:cubicBezTo>
                    <a:pt x="2640117" y="2103189"/>
                    <a:pt x="2652860" y="2098540"/>
                    <a:pt x="2626922" y="2105025"/>
                  </a:cubicBezTo>
                  <a:lnTo>
                    <a:pt x="2579297" y="2133600"/>
                  </a:lnTo>
                  <a:cubicBezTo>
                    <a:pt x="2571359" y="2138362"/>
                    <a:pt x="2562889" y="2142333"/>
                    <a:pt x="2555484" y="2147887"/>
                  </a:cubicBezTo>
                  <a:cubicBezTo>
                    <a:pt x="2549134" y="2152650"/>
                    <a:pt x="2543842" y="2159325"/>
                    <a:pt x="2536434" y="2162175"/>
                  </a:cubicBezTo>
                  <a:cubicBezTo>
                    <a:pt x="2522774" y="2167429"/>
                    <a:pt x="2507714" y="2167929"/>
                    <a:pt x="2493572" y="2171700"/>
                  </a:cubicBezTo>
                  <a:cubicBezTo>
                    <a:pt x="2483871" y="2174287"/>
                    <a:pt x="2474614" y="2178340"/>
                    <a:pt x="2464997" y="2181225"/>
                  </a:cubicBezTo>
                  <a:cubicBezTo>
                    <a:pt x="2458728" y="2183106"/>
                    <a:pt x="2452203" y="2184062"/>
                    <a:pt x="2445947" y="2185987"/>
                  </a:cubicBezTo>
                  <a:cubicBezTo>
                    <a:pt x="2431552" y="2190416"/>
                    <a:pt x="2417372" y="2195512"/>
                    <a:pt x="2403084" y="2200275"/>
                  </a:cubicBezTo>
                  <a:cubicBezTo>
                    <a:pt x="2398322" y="2201862"/>
                    <a:pt x="2393287" y="2202792"/>
                    <a:pt x="2388797" y="2205037"/>
                  </a:cubicBezTo>
                  <a:cubicBezTo>
                    <a:pt x="2382447" y="2208212"/>
                    <a:pt x="2376394" y="2212069"/>
                    <a:pt x="2369747" y="2214562"/>
                  </a:cubicBezTo>
                  <a:cubicBezTo>
                    <a:pt x="2363618" y="2216860"/>
                    <a:pt x="2357115" y="2218041"/>
                    <a:pt x="2350697" y="2219325"/>
                  </a:cubicBezTo>
                  <a:cubicBezTo>
                    <a:pt x="2334194" y="2222626"/>
                    <a:pt x="2304775" y="2226565"/>
                    <a:pt x="2288784" y="2228850"/>
                  </a:cubicBezTo>
                  <a:cubicBezTo>
                    <a:pt x="2258189" y="2244147"/>
                    <a:pt x="2280692" y="2235230"/>
                    <a:pt x="2241159" y="2243137"/>
                  </a:cubicBezTo>
                  <a:cubicBezTo>
                    <a:pt x="2234741" y="2244421"/>
                    <a:pt x="2228403" y="2246102"/>
                    <a:pt x="2222109" y="2247900"/>
                  </a:cubicBezTo>
                  <a:cubicBezTo>
                    <a:pt x="2209259" y="2251571"/>
                    <a:pt x="2202721" y="2255565"/>
                    <a:pt x="2188772" y="2257425"/>
                  </a:cubicBezTo>
                  <a:cubicBezTo>
                    <a:pt x="2171391" y="2259742"/>
                    <a:pt x="2153811" y="2260251"/>
                    <a:pt x="2136384" y="2262187"/>
                  </a:cubicBezTo>
                  <a:cubicBezTo>
                    <a:pt x="2125227" y="2263427"/>
                    <a:pt x="2114159" y="2265362"/>
                    <a:pt x="2103047" y="2266950"/>
                  </a:cubicBezTo>
                  <a:cubicBezTo>
                    <a:pt x="2096978" y="2276054"/>
                    <a:pt x="2089106" y="2289884"/>
                    <a:pt x="2079234" y="2295525"/>
                  </a:cubicBezTo>
                  <a:cubicBezTo>
                    <a:pt x="2073551" y="2298772"/>
                    <a:pt x="2066534" y="2298700"/>
                    <a:pt x="2060184" y="2300287"/>
                  </a:cubicBezTo>
                  <a:cubicBezTo>
                    <a:pt x="2043177" y="2311625"/>
                    <a:pt x="2012846" y="2333552"/>
                    <a:pt x="1993509" y="2338387"/>
                  </a:cubicBezTo>
                  <a:cubicBezTo>
                    <a:pt x="1958384" y="2347169"/>
                    <a:pt x="1990278" y="2337731"/>
                    <a:pt x="1955409" y="2352675"/>
                  </a:cubicBezTo>
                  <a:cubicBezTo>
                    <a:pt x="1950795" y="2354652"/>
                    <a:pt x="1967316" y="2348706"/>
                    <a:pt x="1941122" y="2357437"/>
                  </a:cubicBezTo>
                  <a:lnTo>
                    <a:pt x="1798247" y="2405062"/>
                  </a:lnTo>
                  <a:cubicBezTo>
                    <a:pt x="1747266" y="2425454"/>
                    <a:pt x="1803427" y="2404958"/>
                    <a:pt x="1745859" y="2419350"/>
                  </a:cubicBezTo>
                  <a:cubicBezTo>
                    <a:pt x="1666561" y="2439175"/>
                    <a:pt x="1757368" y="2418689"/>
                    <a:pt x="1698234" y="2438400"/>
                  </a:cubicBezTo>
                  <a:cubicBezTo>
                    <a:pt x="1690555" y="2440960"/>
                    <a:pt x="1682275" y="2441199"/>
                    <a:pt x="1674422" y="2443162"/>
                  </a:cubicBezTo>
                  <a:cubicBezTo>
                    <a:pt x="1663210" y="2445965"/>
                    <a:pt x="1652197" y="2449512"/>
                    <a:pt x="1641084" y="2452687"/>
                  </a:cubicBezTo>
                  <a:cubicBezTo>
                    <a:pt x="1633147" y="2457450"/>
                    <a:pt x="1625551" y="2462835"/>
                    <a:pt x="1617272" y="2466975"/>
                  </a:cubicBezTo>
                  <a:cubicBezTo>
                    <a:pt x="1612782" y="2469220"/>
                    <a:pt x="1607811" y="2470358"/>
                    <a:pt x="1602984" y="2471737"/>
                  </a:cubicBezTo>
                  <a:cubicBezTo>
                    <a:pt x="1580522" y="2478155"/>
                    <a:pt x="1577589" y="2477406"/>
                    <a:pt x="1550597" y="2481262"/>
                  </a:cubicBezTo>
                  <a:cubicBezTo>
                    <a:pt x="1531472" y="2494012"/>
                    <a:pt x="1530540" y="2495886"/>
                    <a:pt x="1502972" y="2505075"/>
                  </a:cubicBezTo>
                  <a:cubicBezTo>
                    <a:pt x="1490553" y="2509215"/>
                    <a:pt x="1476581" y="2508746"/>
                    <a:pt x="1464872" y="2514600"/>
                  </a:cubicBezTo>
                  <a:cubicBezTo>
                    <a:pt x="1458522" y="2517775"/>
                    <a:pt x="1452470" y="2521632"/>
                    <a:pt x="1445822" y="2524125"/>
                  </a:cubicBezTo>
                  <a:cubicBezTo>
                    <a:pt x="1438226" y="2526973"/>
                    <a:pt x="1420460" y="2529219"/>
                    <a:pt x="1412484" y="2533650"/>
                  </a:cubicBezTo>
                  <a:cubicBezTo>
                    <a:pt x="1366141" y="2559396"/>
                    <a:pt x="1402936" y="2548895"/>
                    <a:pt x="1360097" y="2557462"/>
                  </a:cubicBezTo>
                  <a:cubicBezTo>
                    <a:pt x="1310447" y="2578741"/>
                    <a:pt x="1337570" y="2566344"/>
                    <a:pt x="1279134" y="2595562"/>
                  </a:cubicBezTo>
                  <a:cubicBezTo>
                    <a:pt x="1272784" y="2598737"/>
                    <a:pt x="1267087" y="2603920"/>
                    <a:pt x="1260084" y="2605087"/>
                  </a:cubicBezTo>
                  <a:cubicBezTo>
                    <a:pt x="1242786" y="2607970"/>
                    <a:pt x="1195298" y="2615570"/>
                    <a:pt x="1183884" y="2619375"/>
                  </a:cubicBezTo>
                  <a:cubicBezTo>
                    <a:pt x="1174359" y="2622550"/>
                    <a:pt x="1165110" y="2626722"/>
                    <a:pt x="1155309" y="2628900"/>
                  </a:cubicBezTo>
                  <a:cubicBezTo>
                    <a:pt x="1136456" y="2633090"/>
                    <a:pt x="1117097" y="2634638"/>
                    <a:pt x="1098159" y="2638425"/>
                  </a:cubicBezTo>
                  <a:cubicBezTo>
                    <a:pt x="1067929" y="2644471"/>
                    <a:pt x="1082200" y="2641224"/>
                    <a:pt x="1055297" y="2647950"/>
                  </a:cubicBezTo>
                  <a:cubicBezTo>
                    <a:pt x="960296" y="2643819"/>
                    <a:pt x="957163" y="2639666"/>
                    <a:pt x="874322" y="2647950"/>
                  </a:cubicBezTo>
                  <a:cubicBezTo>
                    <a:pt x="866267" y="2648755"/>
                    <a:pt x="858447" y="2651125"/>
                    <a:pt x="850509" y="2652712"/>
                  </a:cubicBezTo>
                  <a:cubicBezTo>
                    <a:pt x="797505" y="2679214"/>
                    <a:pt x="873512" y="2642333"/>
                    <a:pt x="802884" y="2671762"/>
                  </a:cubicBezTo>
                  <a:cubicBezTo>
                    <a:pt x="793054" y="2675858"/>
                    <a:pt x="784065" y="2681781"/>
                    <a:pt x="774309" y="2686050"/>
                  </a:cubicBezTo>
                  <a:cubicBezTo>
                    <a:pt x="758645" y="2692903"/>
                    <a:pt x="742559" y="2698750"/>
                    <a:pt x="726684" y="2705100"/>
                  </a:cubicBezTo>
                  <a:cubicBezTo>
                    <a:pt x="718747" y="2708275"/>
                    <a:pt x="710203" y="2710227"/>
                    <a:pt x="702872" y="2714625"/>
                  </a:cubicBezTo>
                  <a:cubicBezTo>
                    <a:pt x="694934" y="2719387"/>
                    <a:pt x="687654" y="2725474"/>
                    <a:pt x="679059" y="2728912"/>
                  </a:cubicBezTo>
                  <a:cubicBezTo>
                    <a:pt x="671543" y="2731918"/>
                    <a:pt x="663184" y="2732087"/>
                    <a:pt x="655247" y="2733675"/>
                  </a:cubicBezTo>
                  <a:cubicBezTo>
                    <a:pt x="576263" y="2781063"/>
                    <a:pt x="675457" y="2724692"/>
                    <a:pt x="612384" y="2752725"/>
                  </a:cubicBezTo>
                  <a:cubicBezTo>
                    <a:pt x="603925" y="2756484"/>
                    <a:pt x="603653" y="2763043"/>
                    <a:pt x="588572" y="2767012"/>
                  </a:cubicBezTo>
                  <a:cubicBezTo>
                    <a:pt x="573491" y="2770981"/>
                    <a:pt x="563966" y="2772568"/>
                    <a:pt x="521897" y="2776537"/>
                  </a:cubicBezTo>
                  <a:cubicBezTo>
                    <a:pt x="479828" y="2780506"/>
                    <a:pt x="411213" y="2786134"/>
                    <a:pt x="336159" y="2790825"/>
                  </a:cubicBezTo>
                  <a:lnTo>
                    <a:pt x="150422" y="2786062"/>
                  </a:lnTo>
                  <a:cubicBezTo>
                    <a:pt x="126573" y="2785179"/>
                    <a:pt x="102760" y="2783367"/>
                    <a:pt x="78984" y="2781300"/>
                  </a:cubicBezTo>
                  <a:cubicBezTo>
                    <a:pt x="66233" y="2780191"/>
                    <a:pt x="53534" y="2778483"/>
                    <a:pt x="40884" y="2776537"/>
                  </a:cubicBezTo>
                  <a:cubicBezTo>
                    <a:pt x="32884" y="2775306"/>
                    <a:pt x="13103" y="2774156"/>
                    <a:pt x="7547" y="2757487"/>
                  </a:cubicBezTo>
                  <a:close/>
                </a:path>
              </a:pathLst>
            </a:custGeom>
            <a:noFill/>
            <a:ln w="15875" cap="sq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4CCD6B7F-C95F-403B-80FA-D9EFD9981841}"/>
                </a:ext>
              </a:extLst>
            </p:cNvPr>
            <p:cNvSpPr txBox="1"/>
            <p:nvPr/>
          </p:nvSpPr>
          <p:spPr>
            <a:xfrm rot="20337961">
              <a:off x="6109374" y="3788638"/>
              <a:ext cx="2426924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81495804-1CE4-42C1-90C9-771CA9F1600B}"/>
                </a:ext>
              </a:extLst>
            </p:cNvPr>
            <p:cNvGrpSpPr/>
            <p:nvPr/>
          </p:nvGrpSpPr>
          <p:grpSpPr>
            <a:xfrm>
              <a:off x="4883150" y="1631593"/>
              <a:ext cx="4775200" cy="4680307"/>
              <a:chOff x="4883150" y="1631593"/>
              <a:chExt cx="4775200" cy="4680307"/>
            </a:xfrm>
          </p:grpSpPr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677F53FD-6B66-46DF-920A-AFEDAF05670E}"/>
                  </a:ext>
                </a:extLst>
              </p:cNvPr>
              <p:cNvSpPr/>
              <p:nvPr/>
            </p:nvSpPr>
            <p:spPr>
              <a:xfrm>
                <a:off x="4883150" y="3092450"/>
                <a:ext cx="1543050" cy="1327150"/>
              </a:xfrm>
              <a:custGeom>
                <a:avLst/>
                <a:gdLst>
                  <a:gd name="connsiteX0" fmla="*/ 342900 w 1543050"/>
                  <a:gd name="connsiteY0" fmla="*/ 50800 h 1327150"/>
                  <a:gd name="connsiteX1" fmla="*/ 311150 w 1543050"/>
                  <a:gd name="connsiteY1" fmla="*/ 69850 h 1327150"/>
                  <a:gd name="connsiteX2" fmla="*/ 285750 w 1543050"/>
                  <a:gd name="connsiteY2" fmla="*/ 88900 h 1327150"/>
                  <a:gd name="connsiteX3" fmla="*/ 266700 w 1543050"/>
                  <a:gd name="connsiteY3" fmla="*/ 101600 h 1327150"/>
                  <a:gd name="connsiteX4" fmla="*/ 228600 w 1543050"/>
                  <a:gd name="connsiteY4" fmla="*/ 133350 h 1327150"/>
                  <a:gd name="connsiteX5" fmla="*/ 215900 w 1543050"/>
                  <a:gd name="connsiteY5" fmla="*/ 158750 h 1327150"/>
                  <a:gd name="connsiteX6" fmla="*/ 171450 w 1543050"/>
                  <a:gd name="connsiteY6" fmla="*/ 209550 h 1327150"/>
                  <a:gd name="connsiteX7" fmla="*/ 127000 w 1543050"/>
                  <a:gd name="connsiteY7" fmla="*/ 241300 h 1327150"/>
                  <a:gd name="connsiteX8" fmla="*/ 107950 w 1543050"/>
                  <a:gd name="connsiteY8" fmla="*/ 273050 h 1327150"/>
                  <a:gd name="connsiteX9" fmla="*/ 82550 w 1543050"/>
                  <a:gd name="connsiteY9" fmla="*/ 304800 h 1327150"/>
                  <a:gd name="connsiteX10" fmla="*/ 69850 w 1543050"/>
                  <a:gd name="connsiteY10" fmla="*/ 336550 h 1327150"/>
                  <a:gd name="connsiteX11" fmla="*/ 44450 w 1543050"/>
                  <a:gd name="connsiteY11" fmla="*/ 381000 h 1327150"/>
                  <a:gd name="connsiteX12" fmla="*/ 25400 w 1543050"/>
                  <a:gd name="connsiteY12" fmla="*/ 438150 h 1327150"/>
                  <a:gd name="connsiteX13" fmla="*/ 0 w 1543050"/>
                  <a:gd name="connsiteY13" fmla="*/ 533400 h 1327150"/>
                  <a:gd name="connsiteX14" fmla="*/ 6350 w 1543050"/>
                  <a:gd name="connsiteY14" fmla="*/ 749300 h 1327150"/>
                  <a:gd name="connsiteX15" fmla="*/ 25400 w 1543050"/>
                  <a:gd name="connsiteY15" fmla="*/ 774700 h 1327150"/>
                  <a:gd name="connsiteX16" fmla="*/ 38100 w 1543050"/>
                  <a:gd name="connsiteY16" fmla="*/ 806450 h 1327150"/>
                  <a:gd name="connsiteX17" fmla="*/ 44450 w 1543050"/>
                  <a:gd name="connsiteY17" fmla="*/ 831850 h 1327150"/>
                  <a:gd name="connsiteX18" fmla="*/ 63500 w 1543050"/>
                  <a:gd name="connsiteY18" fmla="*/ 869950 h 1327150"/>
                  <a:gd name="connsiteX19" fmla="*/ 95250 w 1543050"/>
                  <a:gd name="connsiteY19" fmla="*/ 946150 h 1327150"/>
                  <a:gd name="connsiteX20" fmla="*/ 146050 w 1543050"/>
                  <a:gd name="connsiteY20" fmla="*/ 996950 h 1327150"/>
                  <a:gd name="connsiteX21" fmla="*/ 203200 w 1543050"/>
                  <a:gd name="connsiteY21" fmla="*/ 1047750 h 1327150"/>
                  <a:gd name="connsiteX22" fmla="*/ 279400 w 1543050"/>
                  <a:gd name="connsiteY22" fmla="*/ 1085850 h 1327150"/>
                  <a:gd name="connsiteX23" fmla="*/ 336550 w 1543050"/>
                  <a:gd name="connsiteY23" fmla="*/ 1143000 h 1327150"/>
                  <a:gd name="connsiteX24" fmla="*/ 387350 w 1543050"/>
                  <a:gd name="connsiteY24" fmla="*/ 1181100 h 1327150"/>
                  <a:gd name="connsiteX25" fmla="*/ 457200 w 1543050"/>
                  <a:gd name="connsiteY25" fmla="*/ 1238250 h 1327150"/>
                  <a:gd name="connsiteX26" fmla="*/ 488950 w 1543050"/>
                  <a:gd name="connsiteY26" fmla="*/ 1250950 h 1327150"/>
                  <a:gd name="connsiteX27" fmla="*/ 628650 w 1543050"/>
                  <a:gd name="connsiteY27" fmla="*/ 1308100 h 1327150"/>
                  <a:gd name="connsiteX28" fmla="*/ 666750 w 1543050"/>
                  <a:gd name="connsiteY28" fmla="*/ 1314450 h 1327150"/>
                  <a:gd name="connsiteX29" fmla="*/ 730250 w 1543050"/>
                  <a:gd name="connsiteY29" fmla="*/ 1327150 h 1327150"/>
                  <a:gd name="connsiteX30" fmla="*/ 838200 w 1543050"/>
                  <a:gd name="connsiteY30" fmla="*/ 1295400 h 1327150"/>
                  <a:gd name="connsiteX31" fmla="*/ 946150 w 1543050"/>
                  <a:gd name="connsiteY31" fmla="*/ 1212850 h 1327150"/>
                  <a:gd name="connsiteX32" fmla="*/ 996950 w 1543050"/>
                  <a:gd name="connsiteY32" fmla="*/ 1174750 h 1327150"/>
                  <a:gd name="connsiteX33" fmla="*/ 1022350 w 1543050"/>
                  <a:gd name="connsiteY33" fmla="*/ 1155700 h 1327150"/>
                  <a:gd name="connsiteX34" fmla="*/ 1047750 w 1543050"/>
                  <a:gd name="connsiteY34" fmla="*/ 1130300 h 1327150"/>
                  <a:gd name="connsiteX35" fmla="*/ 1073150 w 1543050"/>
                  <a:gd name="connsiteY35" fmla="*/ 1098550 h 1327150"/>
                  <a:gd name="connsiteX36" fmla="*/ 1104900 w 1543050"/>
                  <a:gd name="connsiteY36" fmla="*/ 1073150 h 1327150"/>
                  <a:gd name="connsiteX37" fmla="*/ 1123950 w 1543050"/>
                  <a:gd name="connsiteY37" fmla="*/ 1047750 h 1327150"/>
                  <a:gd name="connsiteX38" fmla="*/ 1174750 w 1543050"/>
                  <a:gd name="connsiteY38" fmla="*/ 1003300 h 1327150"/>
                  <a:gd name="connsiteX39" fmla="*/ 1219200 w 1543050"/>
                  <a:gd name="connsiteY39" fmla="*/ 946150 h 1327150"/>
                  <a:gd name="connsiteX40" fmla="*/ 1244600 w 1543050"/>
                  <a:gd name="connsiteY40" fmla="*/ 914400 h 1327150"/>
                  <a:gd name="connsiteX41" fmla="*/ 1308100 w 1543050"/>
                  <a:gd name="connsiteY41" fmla="*/ 882650 h 1327150"/>
                  <a:gd name="connsiteX42" fmla="*/ 1377950 w 1543050"/>
                  <a:gd name="connsiteY42" fmla="*/ 831850 h 1327150"/>
                  <a:gd name="connsiteX43" fmla="*/ 1454150 w 1543050"/>
                  <a:gd name="connsiteY43" fmla="*/ 730250 h 1327150"/>
                  <a:gd name="connsiteX44" fmla="*/ 1466850 w 1543050"/>
                  <a:gd name="connsiteY44" fmla="*/ 698500 h 1327150"/>
                  <a:gd name="connsiteX45" fmla="*/ 1485900 w 1543050"/>
                  <a:gd name="connsiteY45" fmla="*/ 673100 h 1327150"/>
                  <a:gd name="connsiteX46" fmla="*/ 1517650 w 1543050"/>
                  <a:gd name="connsiteY46" fmla="*/ 609600 h 1327150"/>
                  <a:gd name="connsiteX47" fmla="*/ 1530350 w 1543050"/>
                  <a:gd name="connsiteY47" fmla="*/ 571500 h 1327150"/>
                  <a:gd name="connsiteX48" fmla="*/ 1543050 w 1543050"/>
                  <a:gd name="connsiteY48" fmla="*/ 508000 h 1327150"/>
                  <a:gd name="connsiteX49" fmla="*/ 1536700 w 1543050"/>
                  <a:gd name="connsiteY49" fmla="*/ 431800 h 1327150"/>
                  <a:gd name="connsiteX50" fmla="*/ 1511300 w 1543050"/>
                  <a:gd name="connsiteY50" fmla="*/ 419100 h 1327150"/>
                  <a:gd name="connsiteX51" fmla="*/ 1492250 w 1543050"/>
                  <a:gd name="connsiteY51" fmla="*/ 400050 h 1327150"/>
                  <a:gd name="connsiteX52" fmla="*/ 1428750 w 1543050"/>
                  <a:gd name="connsiteY52" fmla="*/ 361950 h 1327150"/>
                  <a:gd name="connsiteX53" fmla="*/ 1403350 w 1543050"/>
                  <a:gd name="connsiteY53" fmla="*/ 349250 h 1327150"/>
                  <a:gd name="connsiteX54" fmla="*/ 1346200 w 1543050"/>
                  <a:gd name="connsiteY54" fmla="*/ 342900 h 1327150"/>
                  <a:gd name="connsiteX55" fmla="*/ 1162050 w 1543050"/>
                  <a:gd name="connsiteY55" fmla="*/ 349250 h 1327150"/>
                  <a:gd name="connsiteX56" fmla="*/ 1073150 w 1543050"/>
                  <a:gd name="connsiteY56" fmla="*/ 336550 h 1327150"/>
                  <a:gd name="connsiteX57" fmla="*/ 984250 w 1543050"/>
                  <a:gd name="connsiteY57" fmla="*/ 298450 h 1327150"/>
                  <a:gd name="connsiteX58" fmla="*/ 952500 w 1543050"/>
                  <a:gd name="connsiteY58" fmla="*/ 279400 h 1327150"/>
                  <a:gd name="connsiteX59" fmla="*/ 882650 w 1543050"/>
                  <a:gd name="connsiteY59" fmla="*/ 241300 h 1327150"/>
                  <a:gd name="connsiteX60" fmla="*/ 838200 w 1543050"/>
                  <a:gd name="connsiteY60" fmla="*/ 203200 h 1327150"/>
                  <a:gd name="connsiteX61" fmla="*/ 812800 w 1543050"/>
                  <a:gd name="connsiteY61" fmla="*/ 190500 h 1327150"/>
                  <a:gd name="connsiteX62" fmla="*/ 774700 w 1543050"/>
                  <a:gd name="connsiteY62" fmla="*/ 139700 h 1327150"/>
                  <a:gd name="connsiteX63" fmla="*/ 742950 w 1543050"/>
                  <a:gd name="connsiteY63" fmla="*/ 120650 h 1327150"/>
                  <a:gd name="connsiteX64" fmla="*/ 698500 w 1543050"/>
                  <a:gd name="connsiteY64" fmla="*/ 82550 h 1327150"/>
                  <a:gd name="connsiteX65" fmla="*/ 679450 w 1543050"/>
                  <a:gd name="connsiteY65" fmla="*/ 63500 h 1327150"/>
                  <a:gd name="connsiteX66" fmla="*/ 603250 w 1543050"/>
                  <a:gd name="connsiteY66" fmla="*/ 25400 h 1327150"/>
                  <a:gd name="connsiteX67" fmla="*/ 546100 w 1543050"/>
                  <a:gd name="connsiteY67" fmla="*/ 0 h 1327150"/>
                  <a:gd name="connsiteX68" fmla="*/ 425450 w 1543050"/>
                  <a:gd name="connsiteY68" fmla="*/ 12700 h 1327150"/>
                  <a:gd name="connsiteX69" fmla="*/ 406400 w 1543050"/>
                  <a:gd name="connsiteY69" fmla="*/ 19050 h 1327150"/>
                  <a:gd name="connsiteX70" fmla="*/ 342900 w 1543050"/>
                  <a:gd name="connsiteY70" fmla="*/ 50800 h 1327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543050" h="1327150">
                    <a:moveTo>
                      <a:pt x="342900" y="50800"/>
                    </a:moveTo>
                    <a:cubicBezTo>
                      <a:pt x="327025" y="59267"/>
                      <a:pt x="321419" y="63004"/>
                      <a:pt x="311150" y="69850"/>
                    </a:cubicBezTo>
                    <a:cubicBezTo>
                      <a:pt x="302344" y="75721"/>
                      <a:pt x="294362" y="82749"/>
                      <a:pt x="285750" y="88900"/>
                    </a:cubicBezTo>
                    <a:cubicBezTo>
                      <a:pt x="279540" y="93336"/>
                      <a:pt x="273050" y="97367"/>
                      <a:pt x="266700" y="101600"/>
                    </a:cubicBezTo>
                    <a:cubicBezTo>
                      <a:pt x="222768" y="167498"/>
                      <a:pt x="293052" y="68898"/>
                      <a:pt x="228600" y="133350"/>
                    </a:cubicBezTo>
                    <a:cubicBezTo>
                      <a:pt x="221907" y="140043"/>
                      <a:pt x="221151" y="150874"/>
                      <a:pt x="215900" y="158750"/>
                    </a:cubicBezTo>
                    <a:cubicBezTo>
                      <a:pt x="210471" y="166893"/>
                      <a:pt x="183134" y="201204"/>
                      <a:pt x="171450" y="209550"/>
                    </a:cubicBezTo>
                    <a:cubicBezTo>
                      <a:pt x="141057" y="231259"/>
                      <a:pt x="149860" y="210819"/>
                      <a:pt x="127000" y="241300"/>
                    </a:cubicBezTo>
                    <a:cubicBezTo>
                      <a:pt x="119595" y="251174"/>
                      <a:pt x="115028" y="262939"/>
                      <a:pt x="107950" y="273050"/>
                    </a:cubicBezTo>
                    <a:cubicBezTo>
                      <a:pt x="100178" y="284153"/>
                      <a:pt x="89523" y="293178"/>
                      <a:pt x="82550" y="304800"/>
                    </a:cubicBezTo>
                    <a:cubicBezTo>
                      <a:pt x="76685" y="314574"/>
                      <a:pt x="74948" y="326355"/>
                      <a:pt x="69850" y="336550"/>
                    </a:cubicBezTo>
                    <a:cubicBezTo>
                      <a:pt x="62218" y="351814"/>
                      <a:pt x="51290" y="365366"/>
                      <a:pt x="44450" y="381000"/>
                    </a:cubicBezTo>
                    <a:cubicBezTo>
                      <a:pt x="36401" y="399397"/>
                      <a:pt x="31390" y="418984"/>
                      <a:pt x="25400" y="438150"/>
                    </a:cubicBezTo>
                    <a:cubicBezTo>
                      <a:pt x="14466" y="473140"/>
                      <a:pt x="9006" y="497376"/>
                      <a:pt x="0" y="533400"/>
                    </a:cubicBezTo>
                    <a:cubicBezTo>
                      <a:pt x="2117" y="605367"/>
                      <a:pt x="-1187" y="677698"/>
                      <a:pt x="6350" y="749300"/>
                    </a:cubicBezTo>
                    <a:cubicBezTo>
                      <a:pt x="7458" y="759825"/>
                      <a:pt x="20260" y="765449"/>
                      <a:pt x="25400" y="774700"/>
                    </a:cubicBezTo>
                    <a:cubicBezTo>
                      <a:pt x="30936" y="784664"/>
                      <a:pt x="34495" y="795636"/>
                      <a:pt x="38100" y="806450"/>
                    </a:cubicBezTo>
                    <a:cubicBezTo>
                      <a:pt x="40860" y="814729"/>
                      <a:pt x="41209" y="823747"/>
                      <a:pt x="44450" y="831850"/>
                    </a:cubicBezTo>
                    <a:cubicBezTo>
                      <a:pt x="49723" y="845033"/>
                      <a:pt x="58039" y="856843"/>
                      <a:pt x="63500" y="869950"/>
                    </a:cubicBezTo>
                    <a:cubicBezTo>
                      <a:pt x="80929" y="911779"/>
                      <a:pt x="69960" y="906409"/>
                      <a:pt x="95250" y="946150"/>
                    </a:cubicBezTo>
                    <a:cubicBezTo>
                      <a:pt x="120817" y="986327"/>
                      <a:pt x="114839" y="969641"/>
                      <a:pt x="146050" y="996950"/>
                    </a:cubicBezTo>
                    <a:cubicBezTo>
                      <a:pt x="169470" y="1017442"/>
                      <a:pt x="175190" y="1031273"/>
                      <a:pt x="203200" y="1047750"/>
                    </a:cubicBezTo>
                    <a:cubicBezTo>
                      <a:pt x="227677" y="1062148"/>
                      <a:pt x="257225" y="1068110"/>
                      <a:pt x="279400" y="1085850"/>
                    </a:cubicBezTo>
                    <a:cubicBezTo>
                      <a:pt x="418495" y="1197126"/>
                      <a:pt x="205921" y="1023257"/>
                      <a:pt x="336550" y="1143000"/>
                    </a:cubicBezTo>
                    <a:cubicBezTo>
                      <a:pt x="352153" y="1157303"/>
                      <a:pt x="370737" y="1167984"/>
                      <a:pt x="387350" y="1181100"/>
                    </a:cubicBezTo>
                    <a:cubicBezTo>
                      <a:pt x="410962" y="1199741"/>
                      <a:pt x="429268" y="1227077"/>
                      <a:pt x="457200" y="1238250"/>
                    </a:cubicBezTo>
                    <a:cubicBezTo>
                      <a:pt x="467783" y="1242483"/>
                      <a:pt x="478573" y="1246233"/>
                      <a:pt x="488950" y="1250950"/>
                    </a:cubicBezTo>
                    <a:cubicBezTo>
                      <a:pt x="537884" y="1273193"/>
                      <a:pt x="568567" y="1298086"/>
                      <a:pt x="628650" y="1308100"/>
                    </a:cubicBezTo>
                    <a:cubicBezTo>
                      <a:pt x="641350" y="1310217"/>
                      <a:pt x="654095" y="1312077"/>
                      <a:pt x="666750" y="1314450"/>
                    </a:cubicBezTo>
                    <a:cubicBezTo>
                      <a:pt x="687966" y="1318428"/>
                      <a:pt x="730250" y="1327150"/>
                      <a:pt x="730250" y="1327150"/>
                    </a:cubicBezTo>
                    <a:cubicBezTo>
                      <a:pt x="766003" y="1318212"/>
                      <a:pt x="804565" y="1312218"/>
                      <a:pt x="838200" y="1295400"/>
                    </a:cubicBezTo>
                    <a:cubicBezTo>
                      <a:pt x="884922" y="1272039"/>
                      <a:pt x="896310" y="1250230"/>
                      <a:pt x="946150" y="1212850"/>
                    </a:cubicBezTo>
                    <a:lnTo>
                      <a:pt x="996950" y="1174750"/>
                    </a:lnTo>
                    <a:cubicBezTo>
                      <a:pt x="1005417" y="1168400"/>
                      <a:pt x="1014866" y="1163184"/>
                      <a:pt x="1022350" y="1155700"/>
                    </a:cubicBezTo>
                    <a:cubicBezTo>
                      <a:pt x="1030817" y="1147233"/>
                      <a:pt x="1039795" y="1139249"/>
                      <a:pt x="1047750" y="1130300"/>
                    </a:cubicBezTo>
                    <a:cubicBezTo>
                      <a:pt x="1056754" y="1120170"/>
                      <a:pt x="1063566" y="1108134"/>
                      <a:pt x="1073150" y="1098550"/>
                    </a:cubicBezTo>
                    <a:cubicBezTo>
                      <a:pt x="1082734" y="1088966"/>
                      <a:pt x="1095316" y="1082734"/>
                      <a:pt x="1104900" y="1073150"/>
                    </a:cubicBezTo>
                    <a:cubicBezTo>
                      <a:pt x="1112384" y="1065666"/>
                      <a:pt x="1117062" y="1055785"/>
                      <a:pt x="1123950" y="1047750"/>
                    </a:cubicBezTo>
                    <a:cubicBezTo>
                      <a:pt x="1139568" y="1029529"/>
                      <a:pt x="1155631" y="1018595"/>
                      <a:pt x="1174750" y="1003300"/>
                    </a:cubicBezTo>
                    <a:cubicBezTo>
                      <a:pt x="1208078" y="947753"/>
                      <a:pt x="1177197" y="993403"/>
                      <a:pt x="1219200" y="946150"/>
                    </a:cubicBezTo>
                    <a:cubicBezTo>
                      <a:pt x="1228204" y="936020"/>
                      <a:pt x="1233571" y="922278"/>
                      <a:pt x="1244600" y="914400"/>
                    </a:cubicBezTo>
                    <a:cubicBezTo>
                      <a:pt x="1263857" y="900645"/>
                      <a:pt x="1287807" y="894826"/>
                      <a:pt x="1308100" y="882650"/>
                    </a:cubicBezTo>
                    <a:cubicBezTo>
                      <a:pt x="1331996" y="868312"/>
                      <a:pt x="1359876" y="853797"/>
                      <a:pt x="1377950" y="831850"/>
                    </a:cubicBezTo>
                    <a:cubicBezTo>
                      <a:pt x="1511981" y="669098"/>
                      <a:pt x="1377123" y="807277"/>
                      <a:pt x="1454150" y="730250"/>
                    </a:cubicBezTo>
                    <a:cubicBezTo>
                      <a:pt x="1458383" y="719667"/>
                      <a:pt x="1461314" y="708464"/>
                      <a:pt x="1466850" y="698500"/>
                    </a:cubicBezTo>
                    <a:cubicBezTo>
                      <a:pt x="1471990" y="689249"/>
                      <a:pt x="1480029" y="681906"/>
                      <a:pt x="1485900" y="673100"/>
                    </a:cubicBezTo>
                    <a:cubicBezTo>
                      <a:pt x="1503750" y="646325"/>
                      <a:pt x="1506891" y="639187"/>
                      <a:pt x="1517650" y="609600"/>
                    </a:cubicBezTo>
                    <a:cubicBezTo>
                      <a:pt x="1522225" y="597019"/>
                      <a:pt x="1527103" y="584487"/>
                      <a:pt x="1530350" y="571500"/>
                    </a:cubicBezTo>
                    <a:cubicBezTo>
                      <a:pt x="1535585" y="550559"/>
                      <a:pt x="1543050" y="508000"/>
                      <a:pt x="1543050" y="508000"/>
                    </a:cubicBezTo>
                    <a:cubicBezTo>
                      <a:pt x="1540933" y="482600"/>
                      <a:pt x="1545273" y="455803"/>
                      <a:pt x="1536700" y="431800"/>
                    </a:cubicBezTo>
                    <a:cubicBezTo>
                      <a:pt x="1533516" y="422885"/>
                      <a:pt x="1519003" y="424602"/>
                      <a:pt x="1511300" y="419100"/>
                    </a:cubicBezTo>
                    <a:cubicBezTo>
                      <a:pt x="1503992" y="413880"/>
                      <a:pt x="1499633" y="405162"/>
                      <a:pt x="1492250" y="400050"/>
                    </a:cubicBezTo>
                    <a:cubicBezTo>
                      <a:pt x="1471955" y="385999"/>
                      <a:pt x="1450828" y="372989"/>
                      <a:pt x="1428750" y="361950"/>
                    </a:cubicBezTo>
                    <a:cubicBezTo>
                      <a:pt x="1420283" y="357717"/>
                      <a:pt x="1412574" y="351379"/>
                      <a:pt x="1403350" y="349250"/>
                    </a:cubicBezTo>
                    <a:cubicBezTo>
                      <a:pt x="1384674" y="344940"/>
                      <a:pt x="1365250" y="345017"/>
                      <a:pt x="1346200" y="342900"/>
                    </a:cubicBezTo>
                    <a:cubicBezTo>
                      <a:pt x="1284817" y="345017"/>
                      <a:pt x="1223453" y="350678"/>
                      <a:pt x="1162050" y="349250"/>
                    </a:cubicBezTo>
                    <a:cubicBezTo>
                      <a:pt x="1132124" y="348554"/>
                      <a:pt x="1102190" y="343810"/>
                      <a:pt x="1073150" y="336550"/>
                    </a:cubicBezTo>
                    <a:cubicBezTo>
                      <a:pt x="1056399" y="332362"/>
                      <a:pt x="1006980" y="311078"/>
                      <a:pt x="984250" y="298450"/>
                    </a:cubicBezTo>
                    <a:cubicBezTo>
                      <a:pt x="973461" y="292456"/>
                      <a:pt x="963335" y="285310"/>
                      <a:pt x="952500" y="279400"/>
                    </a:cubicBezTo>
                    <a:cubicBezTo>
                      <a:pt x="929499" y="266854"/>
                      <a:pt x="903855" y="257204"/>
                      <a:pt x="882650" y="241300"/>
                    </a:cubicBezTo>
                    <a:cubicBezTo>
                      <a:pt x="830698" y="202336"/>
                      <a:pt x="900740" y="242288"/>
                      <a:pt x="838200" y="203200"/>
                    </a:cubicBezTo>
                    <a:cubicBezTo>
                      <a:pt x="830173" y="198183"/>
                      <a:pt x="820373" y="196180"/>
                      <a:pt x="812800" y="190500"/>
                    </a:cubicBezTo>
                    <a:cubicBezTo>
                      <a:pt x="721449" y="121987"/>
                      <a:pt x="839602" y="204602"/>
                      <a:pt x="774700" y="139700"/>
                    </a:cubicBezTo>
                    <a:cubicBezTo>
                      <a:pt x="765973" y="130973"/>
                      <a:pt x="753533" y="127000"/>
                      <a:pt x="742950" y="120650"/>
                    </a:cubicBezTo>
                    <a:cubicBezTo>
                      <a:pt x="704727" y="69686"/>
                      <a:pt x="745435" y="116075"/>
                      <a:pt x="698500" y="82550"/>
                    </a:cubicBezTo>
                    <a:cubicBezTo>
                      <a:pt x="691192" y="77330"/>
                      <a:pt x="687151" y="68120"/>
                      <a:pt x="679450" y="63500"/>
                    </a:cubicBezTo>
                    <a:cubicBezTo>
                      <a:pt x="655099" y="48889"/>
                      <a:pt x="625968" y="42439"/>
                      <a:pt x="603250" y="25400"/>
                    </a:cubicBezTo>
                    <a:cubicBezTo>
                      <a:pt x="569216" y="-126"/>
                      <a:pt x="588228" y="8426"/>
                      <a:pt x="546100" y="0"/>
                    </a:cubicBezTo>
                    <a:cubicBezTo>
                      <a:pt x="493358" y="3767"/>
                      <a:pt x="469285" y="1741"/>
                      <a:pt x="425450" y="12700"/>
                    </a:cubicBezTo>
                    <a:cubicBezTo>
                      <a:pt x="418956" y="14323"/>
                      <a:pt x="412750" y="16933"/>
                      <a:pt x="406400" y="19050"/>
                    </a:cubicBezTo>
                    <a:cubicBezTo>
                      <a:pt x="377613" y="40640"/>
                      <a:pt x="358775" y="42333"/>
                      <a:pt x="342900" y="50800"/>
                    </a:cubicBezTo>
                    <a:close/>
                  </a:path>
                </a:pathLst>
              </a:custGeom>
              <a:noFill/>
              <a:ln>
                <a:solidFill>
                  <a:srgbClr val="C261C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1CA19921-7CC0-4628-A770-21E94F1ED0D7}"/>
                  </a:ext>
                </a:extLst>
              </p:cNvPr>
              <p:cNvSpPr/>
              <p:nvPr/>
            </p:nvSpPr>
            <p:spPr>
              <a:xfrm>
                <a:off x="5575276" y="1631593"/>
                <a:ext cx="209574" cy="178157"/>
              </a:xfrm>
              <a:custGeom>
                <a:avLst/>
                <a:gdLst>
                  <a:gd name="connsiteX0" fmla="*/ 114324 w 209574"/>
                  <a:gd name="connsiteY0" fmla="*/ 357 h 178157"/>
                  <a:gd name="connsiteX1" fmla="*/ 31774 w 209574"/>
                  <a:gd name="connsiteY1" fmla="*/ 19407 h 178157"/>
                  <a:gd name="connsiteX2" fmla="*/ 12724 w 209574"/>
                  <a:gd name="connsiteY2" fmla="*/ 38457 h 178157"/>
                  <a:gd name="connsiteX3" fmla="*/ 24 w 209574"/>
                  <a:gd name="connsiteY3" fmla="*/ 82907 h 178157"/>
                  <a:gd name="connsiteX4" fmla="*/ 6374 w 209574"/>
                  <a:gd name="connsiteY4" fmla="*/ 140057 h 178157"/>
                  <a:gd name="connsiteX5" fmla="*/ 25424 w 209574"/>
                  <a:gd name="connsiteY5" fmla="*/ 146407 h 178157"/>
                  <a:gd name="connsiteX6" fmla="*/ 50824 w 209574"/>
                  <a:gd name="connsiteY6" fmla="*/ 159107 h 178157"/>
                  <a:gd name="connsiteX7" fmla="*/ 114324 w 209574"/>
                  <a:gd name="connsiteY7" fmla="*/ 178157 h 178157"/>
                  <a:gd name="connsiteX8" fmla="*/ 146074 w 209574"/>
                  <a:gd name="connsiteY8" fmla="*/ 171807 h 178157"/>
                  <a:gd name="connsiteX9" fmla="*/ 184174 w 209574"/>
                  <a:gd name="connsiteY9" fmla="*/ 146407 h 178157"/>
                  <a:gd name="connsiteX10" fmla="*/ 203224 w 209574"/>
                  <a:gd name="connsiteY10" fmla="*/ 89257 h 178157"/>
                  <a:gd name="connsiteX11" fmla="*/ 209574 w 209574"/>
                  <a:gd name="connsiteY11" fmla="*/ 57507 h 178157"/>
                  <a:gd name="connsiteX12" fmla="*/ 190524 w 209574"/>
                  <a:gd name="connsiteY12" fmla="*/ 19407 h 178157"/>
                  <a:gd name="connsiteX13" fmla="*/ 165124 w 209574"/>
                  <a:gd name="connsiteY13" fmla="*/ 13057 h 178157"/>
                  <a:gd name="connsiteX14" fmla="*/ 146074 w 209574"/>
                  <a:gd name="connsiteY14" fmla="*/ 6707 h 178157"/>
                  <a:gd name="connsiteX15" fmla="*/ 114324 w 209574"/>
                  <a:gd name="connsiteY15" fmla="*/ 357 h 178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09574" h="178157">
                    <a:moveTo>
                      <a:pt x="114324" y="357"/>
                    </a:moveTo>
                    <a:cubicBezTo>
                      <a:pt x="95274" y="2474"/>
                      <a:pt x="59203" y="-185"/>
                      <a:pt x="31774" y="19407"/>
                    </a:cubicBezTo>
                    <a:cubicBezTo>
                      <a:pt x="24466" y="24627"/>
                      <a:pt x="19074" y="32107"/>
                      <a:pt x="12724" y="38457"/>
                    </a:cubicBezTo>
                    <a:cubicBezTo>
                      <a:pt x="9730" y="47440"/>
                      <a:pt x="24" y="74934"/>
                      <a:pt x="24" y="82907"/>
                    </a:cubicBezTo>
                    <a:cubicBezTo>
                      <a:pt x="24" y="102074"/>
                      <a:pt x="-745" y="122261"/>
                      <a:pt x="6374" y="140057"/>
                    </a:cubicBezTo>
                    <a:cubicBezTo>
                      <a:pt x="8860" y="146272"/>
                      <a:pt x="19272" y="143770"/>
                      <a:pt x="25424" y="146407"/>
                    </a:cubicBezTo>
                    <a:cubicBezTo>
                      <a:pt x="34125" y="150136"/>
                      <a:pt x="42035" y="155591"/>
                      <a:pt x="50824" y="159107"/>
                    </a:cubicBezTo>
                    <a:cubicBezTo>
                      <a:pt x="76590" y="169414"/>
                      <a:pt x="89375" y="171920"/>
                      <a:pt x="114324" y="178157"/>
                    </a:cubicBezTo>
                    <a:cubicBezTo>
                      <a:pt x="124907" y="176040"/>
                      <a:pt x="136248" y="176273"/>
                      <a:pt x="146074" y="171807"/>
                    </a:cubicBezTo>
                    <a:cubicBezTo>
                      <a:pt x="159969" y="165491"/>
                      <a:pt x="184174" y="146407"/>
                      <a:pt x="184174" y="146407"/>
                    </a:cubicBezTo>
                    <a:cubicBezTo>
                      <a:pt x="202372" y="55416"/>
                      <a:pt x="176934" y="168127"/>
                      <a:pt x="203224" y="89257"/>
                    </a:cubicBezTo>
                    <a:cubicBezTo>
                      <a:pt x="206637" y="79018"/>
                      <a:pt x="207457" y="68090"/>
                      <a:pt x="209574" y="57507"/>
                    </a:cubicBezTo>
                    <a:cubicBezTo>
                      <a:pt x="203224" y="44807"/>
                      <a:pt x="200564" y="29447"/>
                      <a:pt x="190524" y="19407"/>
                    </a:cubicBezTo>
                    <a:cubicBezTo>
                      <a:pt x="184353" y="13236"/>
                      <a:pt x="173515" y="15455"/>
                      <a:pt x="165124" y="13057"/>
                    </a:cubicBezTo>
                    <a:cubicBezTo>
                      <a:pt x="158688" y="11218"/>
                      <a:pt x="152568" y="8330"/>
                      <a:pt x="146074" y="6707"/>
                    </a:cubicBezTo>
                    <a:cubicBezTo>
                      <a:pt x="144021" y="6194"/>
                      <a:pt x="133374" y="-1760"/>
                      <a:pt x="114324" y="357"/>
                    </a:cubicBezTo>
                    <a:close/>
                  </a:path>
                </a:pathLst>
              </a:custGeom>
              <a:noFill/>
              <a:ln>
                <a:solidFill>
                  <a:srgbClr val="C261C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D485BF3E-8742-475D-9993-419472829062}"/>
                  </a:ext>
                </a:extLst>
              </p:cNvPr>
              <p:cNvSpPr/>
              <p:nvPr/>
            </p:nvSpPr>
            <p:spPr>
              <a:xfrm>
                <a:off x="6762411" y="3029807"/>
                <a:ext cx="209889" cy="202343"/>
              </a:xfrm>
              <a:custGeom>
                <a:avLst/>
                <a:gdLst>
                  <a:gd name="connsiteX0" fmla="*/ 171789 w 209889"/>
                  <a:gd name="connsiteY0" fmla="*/ 11843 h 202343"/>
                  <a:gd name="connsiteX1" fmla="*/ 140039 w 209889"/>
                  <a:gd name="connsiteY1" fmla="*/ 5493 h 202343"/>
                  <a:gd name="connsiteX2" fmla="*/ 63839 w 209889"/>
                  <a:gd name="connsiteY2" fmla="*/ 18193 h 202343"/>
                  <a:gd name="connsiteX3" fmla="*/ 44789 w 209889"/>
                  <a:gd name="connsiteY3" fmla="*/ 30893 h 202343"/>
                  <a:gd name="connsiteX4" fmla="*/ 6689 w 209889"/>
                  <a:gd name="connsiteY4" fmla="*/ 68993 h 202343"/>
                  <a:gd name="connsiteX5" fmla="*/ 339 w 209889"/>
                  <a:gd name="connsiteY5" fmla="*/ 94393 h 202343"/>
                  <a:gd name="connsiteX6" fmla="*/ 25739 w 209889"/>
                  <a:gd name="connsiteY6" fmla="*/ 157893 h 202343"/>
                  <a:gd name="connsiteX7" fmla="*/ 44789 w 209889"/>
                  <a:gd name="connsiteY7" fmla="*/ 176943 h 202343"/>
                  <a:gd name="connsiteX8" fmla="*/ 101939 w 209889"/>
                  <a:gd name="connsiteY8" fmla="*/ 202343 h 202343"/>
                  <a:gd name="connsiteX9" fmla="*/ 197189 w 209889"/>
                  <a:gd name="connsiteY9" fmla="*/ 164243 h 202343"/>
                  <a:gd name="connsiteX10" fmla="*/ 209889 w 209889"/>
                  <a:gd name="connsiteY10" fmla="*/ 138843 h 202343"/>
                  <a:gd name="connsiteX11" fmla="*/ 171789 w 209889"/>
                  <a:gd name="connsiteY11" fmla="*/ 11843 h 202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9889" h="202343">
                    <a:moveTo>
                      <a:pt x="171789" y="11843"/>
                    </a:moveTo>
                    <a:cubicBezTo>
                      <a:pt x="160147" y="-10382"/>
                      <a:pt x="150832" y="5493"/>
                      <a:pt x="140039" y="5493"/>
                    </a:cubicBezTo>
                    <a:cubicBezTo>
                      <a:pt x="125955" y="5493"/>
                      <a:pt x="83710" y="8257"/>
                      <a:pt x="63839" y="18193"/>
                    </a:cubicBezTo>
                    <a:cubicBezTo>
                      <a:pt x="57013" y="21606"/>
                      <a:pt x="50493" y="25823"/>
                      <a:pt x="44789" y="30893"/>
                    </a:cubicBezTo>
                    <a:cubicBezTo>
                      <a:pt x="31365" y="42825"/>
                      <a:pt x="6689" y="68993"/>
                      <a:pt x="6689" y="68993"/>
                    </a:cubicBezTo>
                    <a:cubicBezTo>
                      <a:pt x="4572" y="77460"/>
                      <a:pt x="-1490" y="85859"/>
                      <a:pt x="339" y="94393"/>
                    </a:cubicBezTo>
                    <a:cubicBezTo>
                      <a:pt x="5116" y="116684"/>
                      <a:pt x="14931" y="137821"/>
                      <a:pt x="25739" y="157893"/>
                    </a:cubicBezTo>
                    <a:cubicBezTo>
                      <a:pt x="29997" y="165800"/>
                      <a:pt x="37317" y="171962"/>
                      <a:pt x="44789" y="176943"/>
                    </a:cubicBezTo>
                    <a:cubicBezTo>
                      <a:pt x="66832" y="191639"/>
                      <a:pt x="79810" y="194967"/>
                      <a:pt x="101939" y="202343"/>
                    </a:cubicBezTo>
                    <a:cubicBezTo>
                      <a:pt x="148759" y="190638"/>
                      <a:pt x="172691" y="198540"/>
                      <a:pt x="197189" y="164243"/>
                    </a:cubicBezTo>
                    <a:cubicBezTo>
                      <a:pt x="202691" y="156540"/>
                      <a:pt x="205656" y="147310"/>
                      <a:pt x="209889" y="138843"/>
                    </a:cubicBezTo>
                    <a:cubicBezTo>
                      <a:pt x="196602" y="32547"/>
                      <a:pt x="183431" y="34068"/>
                      <a:pt x="171789" y="11843"/>
                    </a:cubicBezTo>
                    <a:close/>
                  </a:path>
                </a:pathLst>
              </a:custGeom>
              <a:noFill/>
              <a:ln>
                <a:solidFill>
                  <a:srgbClr val="C261C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92C2B246-1E2F-4509-85DE-B7078DFB564E}"/>
                  </a:ext>
                </a:extLst>
              </p:cNvPr>
              <p:cNvSpPr/>
              <p:nvPr/>
            </p:nvSpPr>
            <p:spPr>
              <a:xfrm>
                <a:off x="7352116" y="3111369"/>
                <a:ext cx="223434" cy="209681"/>
              </a:xfrm>
              <a:custGeom>
                <a:avLst/>
                <a:gdLst>
                  <a:gd name="connsiteX0" fmla="*/ 77384 w 223434"/>
                  <a:gd name="connsiteY0" fmla="*/ 12831 h 209681"/>
                  <a:gd name="connsiteX1" fmla="*/ 13884 w 223434"/>
                  <a:gd name="connsiteY1" fmla="*/ 50931 h 209681"/>
                  <a:gd name="connsiteX2" fmla="*/ 1184 w 223434"/>
                  <a:gd name="connsiteY2" fmla="*/ 89031 h 209681"/>
                  <a:gd name="connsiteX3" fmla="*/ 7534 w 223434"/>
                  <a:gd name="connsiteY3" fmla="*/ 171581 h 209681"/>
                  <a:gd name="connsiteX4" fmla="*/ 39284 w 223434"/>
                  <a:gd name="connsiteY4" fmla="*/ 190631 h 209681"/>
                  <a:gd name="connsiteX5" fmla="*/ 90084 w 223434"/>
                  <a:gd name="connsiteY5" fmla="*/ 209681 h 209681"/>
                  <a:gd name="connsiteX6" fmla="*/ 147234 w 223434"/>
                  <a:gd name="connsiteY6" fmla="*/ 203331 h 209681"/>
                  <a:gd name="connsiteX7" fmla="*/ 204384 w 223434"/>
                  <a:gd name="connsiteY7" fmla="*/ 139831 h 209681"/>
                  <a:gd name="connsiteX8" fmla="*/ 223434 w 223434"/>
                  <a:gd name="connsiteY8" fmla="*/ 101731 h 209681"/>
                  <a:gd name="connsiteX9" fmla="*/ 210734 w 223434"/>
                  <a:gd name="connsiteY9" fmla="*/ 50931 h 209681"/>
                  <a:gd name="connsiteX10" fmla="*/ 191684 w 223434"/>
                  <a:gd name="connsiteY10" fmla="*/ 38231 h 209681"/>
                  <a:gd name="connsiteX11" fmla="*/ 172634 w 223434"/>
                  <a:gd name="connsiteY11" fmla="*/ 19181 h 209681"/>
                  <a:gd name="connsiteX12" fmla="*/ 128184 w 223434"/>
                  <a:gd name="connsiteY12" fmla="*/ 131 h 209681"/>
                  <a:gd name="connsiteX13" fmla="*/ 77384 w 223434"/>
                  <a:gd name="connsiteY13" fmla="*/ 12831 h 209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23434" h="209681">
                    <a:moveTo>
                      <a:pt x="77384" y="12831"/>
                    </a:moveTo>
                    <a:cubicBezTo>
                      <a:pt x="58334" y="21298"/>
                      <a:pt x="31338" y="33477"/>
                      <a:pt x="13884" y="50931"/>
                    </a:cubicBezTo>
                    <a:cubicBezTo>
                      <a:pt x="4418" y="60397"/>
                      <a:pt x="1888" y="75663"/>
                      <a:pt x="1184" y="89031"/>
                    </a:cubicBezTo>
                    <a:cubicBezTo>
                      <a:pt x="-267" y="116591"/>
                      <a:pt x="-2156" y="145740"/>
                      <a:pt x="7534" y="171581"/>
                    </a:cubicBezTo>
                    <a:cubicBezTo>
                      <a:pt x="11868" y="183137"/>
                      <a:pt x="28245" y="185111"/>
                      <a:pt x="39284" y="190631"/>
                    </a:cubicBezTo>
                    <a:cubicBezTo>
                      <a:pt x="54470" y="198224"/>
                      <a:pt x="73597" y="204185"/>
                      <a:pt x="90084" y="209681"/>
                    </a:cubicBezTo>
                    <a:cubicBezTo>
                      <a:pt x="109134" y="207564"/>
                      <a:pt x="129865" y="211437"/>
                      <a:pt x="147234" y="203331"/>
                    </a:cubicBezTo>
                    <a:cubicBezTo>
                      <a:pt x="158498" y="198074"/>
                      <a:pt x="194781" y="155836"/>
                      <a:pt x="204384" y="139831"/>
                    </a:cubicBezTo>
                    <a:cubicBezTo>
                      <a:pt x="211689" y="127655"/>
                      <a:pt x="217084" y="114431"/>
                      <a:pt x="223434" y="101731"/>
                    </a:cubicBezTo>
                    <a:cubicBezTo>
                      <a:pt x="219201" y="84798"/>
                      <a:pt x="218540" y="66543"/>
                      <a:pt x="210734" y="50931"/>
                    </a:cubicBezTo>
                    <a:cubicBezTo>
                      <a:pt x="207321" y="44105"/>
                      <a:pt x="197547" y="43117"/>
                      <a:pt x="191684" y="38231"/>
                    </a:cubicBezTo>
                    <a:cubicBezTo>
                      <a:pt x="184785" y="32482"/>
                      <a:pt x="179942" y="24401"/>
                      <a:pt x="172634" y="19181"/>
                    </a:cubicBezTo>
                    <a:cubicBezTo>
                      <a:pt x="165594" y="14152"/>
                      <a:pt x="138999" y="1933"/>
                      <a:pt x="128184" y="131"/>
                    </a:cubicBezTo>
                    <a:cubicBezTo>
                      <a:pt x="121920" y="-913"/>
                      <a:pt x="96434" y="4364"/>
                      <a:pt x="77384" y="12831"/>
                    </a:cubicBezTo>
                    <a:close/>
                  </a:path>
                </a:pathLst>
              </a:custGeom>
              <a:noFill/>
              <a:ln>
                <a:solidFill>
                  <a:srgbClr val="C261C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7CC16C4C-B87C-40B9-A76D-65557BF3FE4C}"/>
                  </a:ext>
                </a:extLst>
              </p:cNvPr>
              <p:cNvSpPr/>
              <p:nvPr/>
            </p:nvSpPr>
            <p:spPr>
              <a:xfrm>
                <a:off x="8633839" y="1816042"/>
                <a:ext cx="668911" cy="800158"/>
              </a:xfrm>
              <a:custGeom>
                <a:avLst/>
                <a:gdLst>
                  <a:gd name="connsiteX0" fmla="*/ 160911 w 668911"/>
                  <a:gd name="connsiteY0" fmla="*/ 6408 h 800158"/>
                  <a:gd name="connsiteX1" fmla="*/ 129161 w 668911"/>
                  <a:gd name="connsiteY1" fmla="*/ 12758 h 800158"/>
                  <a:gd name="connsiteX2" fmla="*/ 103761 w 668911"/>
                  <a:gd name="connsiteY2" fmla="*/ 25458 h 800158"/>
                  <a:gd name="connsiteX3" fmla="*/ 72011 w 668911"/>
                  <a:gd name="connsiteY3" fmla="*/ 38158 h 800158"/>
                  <a:gd name="connsiteX4" fmla="*/ 46611 w 668911"/>
                  <a:gd name="connsiteY4" fmla="*/ 63558 h 800158"/>
                  <a:gd name="connsiteX5" fmla="*/ 8511 w 668911"/>
                  <a:gd name="connsiteY5" fmla="*/ 139758 h 800158"/>
                  <a:gd name="connsiteX6" fmla="*/ 8511 w 668911"/>
                  <a:gd name="connsiteY6" fmla="*/ 330258 h 800158"/>
                  <a:gd name="connsiteX7" fmla="*/ 14861 w 668911"/>
                  <a:gd name="connsiteY7" fmla="*/ 349308 h 800158"/>
                  <a:gd name="connsiteX8" fmla="*/ 21211 w 668911"/>
                  <a:gd name="connsiteY8" fmla="*/ 387408 h 800158"/>
                  <a:gd name="connsiteX9" fmla="*/ 27561 w 668911"/>
                  <a:gd name="connsiteY9" fmla="*/ 438208 h 800158"/>
                  <a:gd name="connsiteX10" fmla="*/ 33911 w 668911"/>
                  <a:gd name="connsiteY10" fmla="*/ 476308 h 800158"/>
                  <a:gd name="connsiteX11" fmla="*/ 97411 w 668911"/>
                  <a:gd name="connsiteY11" fmla="*/ 514408 h 800158"/>
                  <a:gd name="connsiteX12" fmla="*/ 116461 w 668911"/>
                  <a:gd name="connsiteY12" fmla="*/ 520758 h 800158"/>
                  <a:gd name="connsiteX13" fmla="*/ 135511 w 668911"/>
                  <a:gd name="connsiteY13" fmla="*/ 539808 h 800158"/>
                  <a:gd name="connsiteX14" fmla="*/ 186311 w 668911"/>
                  <a:gd name="connsiteY14" fmla="*/ 609658 h 800158"/>
                  <a:gd name="connsiteX15" fmla="*/ 237111 w 668911"/>
                  <a:gd name="connsiteY15" fmla="*/ 666808 h 800158"/>
                  <a:gd name="connsiteX16" fmla="*/ 281561 w 668911"/>
                  <a:gd name="connsiteY16" fmla="*/ 736658 h 800158"/>
                  <a:gd name="connsiteX17" fmla="*/ 306961 w 668911"/>
                  <a:gd name="connsiteY17" fmla="*/ 755708 h 800158"/>
                  <a:gd name="connsiteX18" fmla="*/ 357761 w 668911"/>
                  <a:gd name="connsiteY18" fmla="*/ 781108 h 800158"/>
                  <a:gd name="connsiteX19" fmla="*/ 383161 w 668911"/>
                  <a:gd name="connsiteY19" fmla="*/ 787458 h 800158"/>
                  <a:gd name="connsiteX20" fmla="*/ 402211 w 668911"/>
                  <a:gd name="connsiteY20" fmla="*/ 793808 h 800158"/>
                  <a:gd name="connsiteX21" fmla="*/ 433961 w 668911"/>
                  <a:gd name="connsiteY21" fmla="*/ 800158 h 800158"/>
                  <a:gd name="connsiteX22" fmla="*/ 554611 w 668911"/>
                  <a:gd name="connsiteY22" fmla="*/ 749358 h 800158"/>
                  <a:gd name="connsiteX23" fmla="*/ 599061 w 668911"/>
                  <a:gd name="connsiteY23" fmla="*/ 692208 h 800158"/>
                  <a:gd name="connsiteX24" fmla="*/ 611761 w 668911"/>
                  <a:gd name="connsiteY24" fmla="*/ 654108 h 800158"/>
                  <a:gd name="connsiteX25" fmla="*/ 624461 w 668911"/>
                  <a:gd name="connsiteY25" fmla="*/ 609658 h 800158"/>
                  <a:gd name="connsiteX26" fmla="*/ 656211 w 668911"/>
                  <a:gd name="connsiteY26" fmla="*/ 546158 h 800158"/>
                  <a:gd name="connsiteX27" fmla="*/ 668911 w 668911"/>
                  <a:gd name="connsiteY27" fmla="*/ 444558 h 800158"/>
                  <a:gd name="connsiteX28" fmla="*/ 662561 w 668911"/>
                  <a:gd name="connsiteY28" fmla="*/ 419158 h 800158"/>
                  <a:gd name="connsiteX29" fmla="*/ 656211 w 668911"/>
                  <a:gd name="connsiteY29" fmla="*/ 400108 h 800158"/>
                  <a:gd name="connsiteX30" fmla="*/ 624461 w 668911"/>
                  <a:gd name="connsiteY30" fmla="*/ 387408 h 800158"/>
                  <a:gd name="connsiteX31" fmla="*/ 599061 w 668911"/>
                  <a:gd name="connsiteY31" fmla="*/ 374708 h 800158"/>
                  <a:gd name="connsiteX32" fmla="*/ 535561 w 668911"/>
                  <a:gd name="connsiteY32" fmla="*/ 349308 h 800158"/>
                  <a:gd name="connsiteX33" fmla="*/ 465711 w 668911"/>
                  <a:gd name="connsiteY33" fmla="*/ 311208 h 800158"/>
                  <a:gd name="connsiteX34" fmla="*/ 433961 w 668911"/>
                  <a:gd name="connsiteY34" fmla="*/ 298508 h 800158"/>
                  <a:gd name="connsiteX35" fmla="*/ 414911 w 668911"/>
                  <a:gd name="connsiteY35" fmla="*/ 273108 h 800158"/>
                  <a:gd name="connsiteX36" fmla="*/ 370461 w 668911"/>
                  <a:gd name="connsiteY36" fmla="*/ 228658 h 800158"/>
                  <a:gd name="connsiteX37" fmla="*/ 351411 w 668911"/>
                  <a:gd name="connsiteY37" fmla="*/ 196908 h 800158"/>
                  <a:gd name="connsiteX38" fmla="*/ 319661 w 668911"/>
                  <a:gd name="connsiteY38" fmla="*/ 152458 h 800158"/>
                  <a:gd name="connsiteX39" fmla="*/ 268861 w 668911"/>
                  <a:gd name="connsiteY39" fmla="*/ 63558 h 800158"/>
                  <a:gd name="connsiteX40" fmla="*/ 205361 w 668911"/>
                  <a:gd name="connsiteY40" fmla="*/ 6408 h 800158"/>
                  <a:gd name="connsiteX41" fmla="*/ 160911 w 668911"/>
                  <a:gd name="connsiteY41" fmla="*/ 6408 h 800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668911" h="800158">
                    <a:moveTo>
                      <a:pt x="160911" y="6408"/>
                    </a:moveTo>
                    <a:cubicBezTo>
                      <a:pt x="148211" y="7466"/>
                      <a:pt x="139400" y="9345"/>
                      <a:pt x="129161" y="12758"/>
                    </a:cubicBezTo>
                    <a:cubicBezTo>
                      <a:pt x="120181" y="15751"/>
                      <a:pt x="112411" y="21613"/>
                      <a:pt x="103761" y="25458"/>
                    </a:cubicBezTo>
                    <a:cubicBezTo>
                      <a:pt x="93345" y="30087"/>
                      <a:pt x="82594" y="33925"/>
                      <a:pt x="72011" y="38158"/>
                    </a:cubicBezTo>
                    <a:cubicBezTo>
                      <a:pt x="63544" y="46625"/>
                      <a:pt x="52957" y="53404"/>
                      <a:pt x="46611" y="63558"/>
                    </a:cubicBezTo>
                    <a:cubicBezTo>
                      <a:pt x="31560" y="87640"/>
                      <a:pt x="8511" y="139758"/>
                      <a:pt x="8511" y="139758"/>
                    </a:cubicBezTo>
                    <a:cubicBezTo>
                      <a:pt x="-3655" y="224922"/>
                      <a:pt x="-1989" y="193755"/>
                      <a:pt x="8511" y="330258"/>
                    </a:cubicBezTo>
                    <a:cubicBezTo>
                      <a:pt x="9024" y="336932"/>
                      <a:pt x="13409" y="342774"/>
                      <a:pt x="14861" y="349308"/>
                    </a:cubicBezTo>
                    <a:cubicBezTo>
                      <a:pt x="17654" y="361877"/>
                      <a:pt x="19390" y="374662"/>
                      <a:pt x="21211" y="387408"/>
                    </a:cubicBezTo>
                    <a:cubicBezTo>
                      <a:pt x="23624" y="404302"/>
                      <a:pt x="25148" y="421314"/>
                      <a:pt x="27561" y="438208"/>
                    </a:cubicBezTo>
                    <a:cubicBezTo>
                      <a:pt x="29382" y="450954"/>
                      <a:pt x="26528" y="465760"/>
                      <a:pt x="33911" y="476308"/>
                    </a:cubicBezTo>
                    <a:cubicBezTo>
                      <a:pt x="40360" y="485521"/>
                      <a:pt x="82873" y="508177"/>
                      <a:pt x="97411" y="514408"/>
                    </a:cubicBezTo>
                    <a:cubicBezTo>
                      <a:pt x="103563" y="517045"/>
                      <a:pt x="110111" y="518641"/>
                      <a:pt x="116461" y="520758"/>
                    </a:cubicBezTo>
                    <a:cubicBezTo>
                      <a:pt x="122811" y="527108"/>
                      <a:pt x="129998" y="532719"/>
                      <a:pt x="135511" y="539808"/>
                    </a:cubicBezTo>
                    <a:cubicBezTo>
                      <a:pt x="177533" y="593836"/>
                      <a:pt x="143292" y="561860"/>
                      <a:pt x="186311" y="609658"/>
                    </a:cubicBezTo>
                    <a:cubicBezTo>
                      <a:pt x="219765" y="646829"/>
                      <a:pt x="213167" y="630893"/>
                      <a:pt x="237111" y="666808"/>
                    </a:cubicBezTo>
                    <a:cubicBezTo>
                      <a:pt x="243918" y="677018"/>
                      <a:pt x="274167" y="731113"/>
                      <a:pt x="281561" y="736658"/>
                    </a:cubicBezTo>
                    <a:cubicBezTo>
                      <a:pt x="290028" y="743008"/>
                      <a:pt x="297819" y="750375"/>
                      <a:pt x="306961" y="755708"/>
                    </a:cubicBezTo>
                    <a:cubicBezTo>
                      <a:pt x="323314" y="765247"/>
                      <a:pt x="339394" y="776516"/>
                      <a:pt x="357761" y="781108"/>
                    </a:cubicBezTo>
                    <a:cubicBezTo>
                      <a:pt x="366228" y="783225"/>
                      <a:pt x="374770" y="785060"/>
                      <a:pt x="383161" y="787458"/>
                    </a:cubicBezTo>
                    <a:cubicBezTo>
                      <a:pt x="389597" y="789297"/>
                      <a:pt x="395717" y="792185"/>
                      <a:pt x="402211" y="793808"/>
                    </a:cubicBezTo>
                    <a:cubicBezTo>
                      <a:pt x="412682" y="796426"/>
                      <a:pt x="423378" y="798041"/>
                      <a:pt x="433961" y="800158"/>
                    </a:cubicBezTo>
                    <a:cubicBezTo>
                      <a:pt x="518652" y="782010"/>
                      <a:pt x="510738" y="800543"/>
                      <a:pt x="554611" y="749358"/>
                    </a:cubicBezTo>
                    <a:cubicBezTo>
                      <a:pt x="570317" y="731034"/>
                      <a:pt x="599061" y="692208"/>
                      <a:pt x="599061" y="692208"/>
                    </a:cubicBezTo>
                    <a:cubicBezTo>
                      <a:pt x="603294" y="679508"/>
                      <a:pt x="607914" y="666930"/>
                      <a:pt x="611761" y="654108"/>
                    </a:cubicBezTo>
                    <a:cubicBezTo>
                      <a:pt x="615807" y="640623"/>
                      <a:pt x="618364" y="622869"/>
                      <a:pt x="624461" y="609658"/>
                    </a:cubicBezTo>
                    <a:cubicBezTo>
                      <a:pt x="634378" y="588171"/>
                      <a:pt x="656211" y="546158"/>
                      <a:pt x="656211" y="546158"/>
                    </a:cubicBezTo>
                    <a:cubicBezTo>
                      <a:pt x="659022" y="526478"/>
                      <a:pt x="668911" y="460564"/>
                      <a:pt x="668911" y="444558"/>
                    </a:cubicBezTo>
                    <a:cubicBezTo>
                      <a:pt x="668911" y="435831"/>
                      <a:pt x="664959" y="427549"/>
                      <a:pt x="662561" y="419158"/>
                    </a:cubicBezTo>
                    <a:cubicBezTo>
                      <a:pt x="660722" y="412722"/>
                      <a:pt x="661353" y="404393"/>
                      <a:pt x="656211" y="400108"/>
                    </a:cubicBezTo>
                    <a:cubicBezTo>
                      <a:pt x="647454" y="392811"/>
                      <a:pt x="634877" y="392037"/>
                      <a:pt x="624461" y="387408"/>
                    </a:cubicBezTo>
                    <a:cubicBezTo>
                      <a:pt x="615811" y="383563"/>
                      <a:pt x="607762" y="378437"/>
                      <a:pt x="599061" y="374708"/>
                    </a:cubicBezTo>
                    <a:cubicBezTo>
                      <a:pt x="578107" y="365728"/>
                      <a:pt x="555355" y="360619"/>
                      <a:pt x="535561" y="349308"/>
                    </a:cubicBezTo>
                    <a:cubicBezTo>
                      <a:pt x="514964" y="337538"/>
                      <a:pt x="488584" y="321374"/>
                      <a:pt x="465711" y="311208"/>
                    </a:cubicBezTo>
                    <a:cubicBezTo>
                      <a:pt x="455295" y="306579"/>
                      <a:pt x="444544" y="302741"/>
                      <a:pt x="433961" y="298508"/>
                    </a:cubicBezTo>
                    <a:cubicBezTo>
                      <a:pt x="427611" y="290041"/>
                      <a:pt x="422395" y="280592"/>
                      <a:pt x="414911" y="273108"/>
                    </a:cubicBezTo>
                    <a:cubicBezTo>
                      <a:pt x="372578" y="230775"/>
                      <a:pt x="404328" y="279458"/>
                      <a:pt x="370461" y="228658"/>
                    </a:cubicBezTo>
                    <a:cubicBezTo>
                      <a:pt x="363615" y="218389"/>
                      <a:pt x="358257" y="207177"/>
                      <a:pt x="351411" y="196908"/>
                    </a:cubicBezTo>
                    <a:cubicBezTo>
                      <a:pt x="341311" y="181758"/>
                      <a:pt x="329029" y="168071"/>
                      <a:pt x="319661" y="152458"/>
                    </a:cubicBezTo>
                    <a:cubicBezTo>
                      <a:pt x="277474" y="82147"/>
                      <a:pt x="312793" y="122134"/>
                      <a:pt x="268861" y="63558"/>
                    </a:cubicBezTo>
                    <a:cubicBezTo>
                      <a:pt x="234502" y="17746"/>
                      <a:pt x="247335" y="32642"/>
                      <a:pt x="205361" y="6408"/>
                    </a:cubicBezTo>
                    <a:cubicBezTo>
                      <a:pt x="183162" y="-7466"/>
                      <a:pt x="173611" y="5350"/>
                      <a:pt x="160911" y="6408"/>
                    </a:cubicBezTo>
                    <a:close/>
                  </a:path>
                </a:pathLst>
              </a:custGeom>
              <a:noFill/>
              <a:ln>
                <a:solidFill>
                  <a:srgbClr val="C261C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4" name="Freeform: Shape 33">
                <a:extLst>
                  <a:ext uri="{FF2B5EF4-FFF2-40B4-BE49-F238E27FC236}">
                    <a16:creationId xmlns:a16="http://schemas.microsoft.com/office/drawing/2014/main" id="{40DDC31B-4160-46AD-BBAD-84E6DF17EE0E}"/>
                  </a:ext>
                </a:extLst>
              </p:cNvPr>
              <p:cNvSpPr/>
              <p:nvPr/>
            </p:nvSpPr>
            <p:spPr>
              <a:xfrm>
                <a:off x="8877300" y="2686050"/>
                <a:ext cx="692150" cy="825500"/>
              </a:xfrm>
              <a:custGeom>
                <a:avLst/>
                <a:gdLst>
                  <a:gd name="connsiteX0" fmla="*/ 692150 w 692150"/>
                  <a:gd name="connsiteY0" fmla="*/ 609600 h 825500"/>
                  <a:gd name="connsiteX1" fmla="*/ 685800 w 692150"/>
                  <a:gd name="connsiteY1" fmla="*/ 514350 h 825500"/>
                  <a:gd name="connsiteX2" fmla="*/ 673100 w 692150"/>
                  <a:gd name="connsiteY2" fmla="*/ 463550 h 825500"/>
                  <a:gd name="connsiteX3" fmla="*/ 666750 w 692150"/>
                  <a:gd name="connsiteY3" fmla="*/ 400050 h 825500"/>
                  <a:gd name="connsiteX4" fmla="*/ 647700 w 692150"/>
                  <a:gd name="connsiteY4" fmla="*/ 355600 h 825500"/>
                  <a:gd name="connsiteX5" fmla="*/ 635000 w 692150"/>
                  <a:gd name="connsiteY5" fmla="*/ 323850 h 825500"/>
                  <a:gd name="connsiteX6" fmla="*/ 558800 w 692150"/>
                  <a:gd name="connsiteY6" fmla="*/ 254000 h 825500"/>
                  <a:gd name="connsiteX7" fmla="*/ 495300 w 692150"/>
                  <a:gd name="connsiteY7" fmla="*/ 203200 h 825500"/>
                  <a:gd name="connsiteX8" fmla="*/ 476250 w 692150"/>
                  <a:gd name="connsiteY8" fmla="*/ 171450 h 825500"/>
                  <a:gd name="connsiteX9" fmla="*/ 431800 w 692150"/>
                  <a:gd name="connsiteY9" fmla="*/ 133350 h 825500"/>
                  <a:gd name="connsiteX10" fmla="*/ 400050 w 692150"/>
                  <a:gd name="connsiteY10" fmla="*/ 101600 h 825500"/>
                  <a:gd name="connsiteX11" fmla="*/ 374650 w 692150"/>
                  <a:gd name="connsiteY11" fmla="*/ 88900 h 825500"/>
                  <a:gd name="connsiteX12" fmla="*/ 355600 w 692150"/>
                  <a:gd name="connsiteY12" fmla="*/ 69850 h 825500"/>
                  <a:gd name="connsiteX13" fmla="*/ 336550 w 692150"/>
                  <a:gd name="connsiteY13" fmla="*/ 63500 h 825500"/>
                  <a:gd name="connsiteX14" fmla="*/ 279400 w 692150"/>
                  <a:gd name="connsiteY14" fmla="*/ 25400 h 825500"/>
                  <a:gd name="connsiteX15" fmla="*/ 234950 w 692150"/>
                  <a:gd name="connsiteY15" fmla="*/ 12700 h 825500"/>
                  <a:gd name="connsiteX16" fmla="*/ 215900 w 692150"/>
                  <a:gd name="connsiteY16" fmla="*/ 0 h 825500"/>
                  <a:gd name="connsiteX17" fmla="*/ 107950 w 692150"/>
                  <a:gd name="connsiteY17" fmla="*/ 6350 h 825500"/>
                  <a:gd name="connsiteX18" fmla="*/ 69850 w 692150"/>
                  <a:gd name="connsiteY18" fmla="*/ 44450 h 825500"/>
                  <a:gd name="connsiteX19" fmla="*/ 57150 w 692150"/>
                  <a:gd name="connsiteY19" fmla="*/ 82550 h 825500"/>
                  <a:gd name="connsiteX20" fmla="*/ 50800 w 692150"/>
                  <a:gd name="connsiteY20" fmla="*/ 101600 h 825500"/>
                  <a:gd name="connsiteX21" fmla="*/ 38100 w 692150"/>
                  <a:gd name="connsiteY21" fmla="*/ 361950 h 825500"/>
                  <a:gd name="connsiteX22" fmla="*/ 31750 w 692150"/>
                  <a:gd name="connsiteY22" fmla="*/ 381000 h 825500"/>
                  <a:gd name="connsiteX23" fmla="*/ 12700 w 692150"/>
                  <a:gd name="connsiteY23" fmla="*/ 431800 h 825500"/>
                  <a:gd name="connsiteX24" fmla="*/ 0 w 692150"/>
                  <a:gd name="connsiteY24" fmla="*/ 482600 h 825500"/>
                  <a:gd name="connsiteX25" fmla="*/ 19050 w 692150"/>
                  <a:gd name="connsiteY25" fmla="*/ 571500 h 825500"/>
                  <a:gd name="connsiteX26" fmla="*/ 44450 w 692150"/>
                  <a:gd name="connsiteY26" fmla="*/ 603250 h 825500"/>
                  <a:gd name="connsiteX27" fmla="*/ 57150 w 692150"/>
                  <a:gd name="connsiteY27" fmla="*/ 635000 h 825500"/>
                  <a:gd name="connsiteX28" fmla="*/ 88900 w 692150"/>
                  <a:gd name="connsiteY28" fmla="*/ 660400 h 825500"/>
                  <a:gd name="connsiteX29" fmla="*/ 107950 w 692150"/>
                  <a:gd name="connsiteY29" fmla="*/ 685800 h 825500"/>
                  <a:gd name="connsiteX30" fmla="*/ 139700 w 692150"/>
                  <a:gd name="connsiteY30" fmla="*/ 698500 h 825500"/>
                  <a:gd name="connsiteX31" fmla="*/ 177800 w 692150"/>
                  <a:gd name="connsiteY31" fmla="*/ 717550 h 825500"/>
                  <a:gd name="connsiteX32" fmla="*/ 234950 w 692150"/>
                  <a:gd name="connsiteY32" fmla="*/ 742950 h 825500"/>
                  <a:gd name="connsiteX33" fmla="*/ 349250 w 692150"/>
                  <a:gd name="connsiteY33" fmla="*/ 774700 h 825500"/>
                  <a:gd name="connsiteX34" fmla="*/ 393700 w 692150"/>
                  <a:gd name="connsiteY34" fmla="*/ 781050 h 825500"/>
                  <a:gd name="connsiteX35" fmla="*/ 457200 w 692150"/>
                  <a:gd name="connsiteY35" fmla="*/ 800100 h 825500"/>
                  <a:gd name="connsiteX36" fmla="*/ 508000 w 692150"/>
                  <a:gd name="connsiteY36" fmla="*/ 812800 h 825500"/>
                  <a:gd name="connsiteX37" fmla="*/ 571500 w 692150"/>
                  <a:gd name="connsiteY37" fmla="*/ 825500 h 825500"/>
                  <a:gd name="connsiteX38" fmla="*/ 628650 w 692150"/>
                  <a:gd name="connsiteY38" fmla="*/ 819150 h 825500"/>
                  <a:gd name="connsiteX39" fmla="*/ 635000 w 692150"/>
                  <a:gd name="connsiteY39" fmla="*/ 800100 h 825500"/>
                  <a:gd name="connsiteX40" fmla="*/ 654050 w 692150"/>
                  <a:gd name="connsiteY40" fmla="*/ 781050 h 825500"/>
                  <a:gd name="connsiteX41" fmla="*/ 673100 w 692150"/>
                  <a:gd name="connsiteY41" fmla="*/ 749300 h 825500"/>
                  <a:gd name="connsiteX42" fmla="*/ 679450 w 692150"/>
                  <a:gd name="connsiteY42" fmla="*/ 711200 h 825500"/>
                  <a:gd name="connsiteX43" fmla="*/ 685800 w 692150"/>
                  <a:gd name="connsiteY43" fmla="*/ 654050 h 825500"/>
                  <a:gd name="connsiteX44" fmla="*/ 692150 w 692150"/>
                  <a:gd name="connsiteY44" fmla="*/ 609600 h 825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692150" h="825500">
                    <a:moveTo>
                      <a:pt x="692150" y="609600"/>
                    </a:moveTo>
                    <a:cubicBezTo>
                      <a:pt x="692150" y="586317"/>
                      <a:pt x="689916" y="545903"/>
                      <a:pt x="685800" y="514350"/>
                    </a:cubicBezTo>
                    <a:cubicBezTo>
                      <a:pt x="683542" y="497042"/>
                      <a:pt x="673100" y="463550"/>
                      <a:pt x="673100" y="463550"/>
                    </a:cubicBezTo>
                    <a:cubicBezTo>
                      <a:pt x="670983" y="442383"/>
                      <a:pt x="669985" y="421075"/>
                      <a:pt x="666750" y="400050"/>
                    </a:cubicBezTo>
                    <a:cubicBezTo>
                      <a:pt x="664448" y="385090"/>
                      <a:pt x="653435" y="368503"/>
                      <a:pt x="647700" y="355600"/>
                    </a:cubicBezTo>
                    <a:cubicBezTo>
                      <a:pt x="643071" y="345184"/>
                      <a:pt x="640536" y="333814"/>
                      <a:pt x="635000" y="323850"/>
                    </a:cubicBezTo>
                    <a:cubicBezTo>
                      <a:pt x="613050" y="284340"/>
                      <a:pt x="597897" y="293097"/>
                      <a:pt x="558800" y="254000"/>
                    </a:cubicBezTo>
                    <a:cubicBezTo>
                      <a:pt x="518323" y="213523"/>
                      <a:pt x="539884" y="229951"/>
                      <a:pt x="495300" y="203200"/>
                    </a:cubicBezTo>
                    <a:cubicBezTo>
                      <a:pt x="488950" y="192617"/>
                      <a:pt x="483655" y="181324"/>
                      <a:pt x="476250" y="171450"/>
                    </a:cubicBezTo>
                    <a:cubicBezTo>
                      <a:pt x="460976" y="151085"/>
                      <a:pt x="451114" y="150518"/>
                      <a:pt x="431800" y="133350"/>
                    </a:cubicBezTo>
                    <a:cubicBezTo>
                      <a:pt x="420613" y="123406"/>
                      <a:pt x="411864" y="110789"/>
                      <a:pt x="400050" y="101600"/>
                    </a:cubicBezTo>
                    <a:cubicBezTo>
                      <a:pt x="392578" y="95788"/>
                      <a:pt x="382353" y="94402"/>
                      <a:pt x="374650" y="88900"/>
                    </a:cubicBezTo>
                    <a:cubicBezTo>
                      <a:pt x="367342" y="83680"/>
                      <a:pt x="363072" y="74831"/>
                      <a:pt x="355600" y="69850"/>
                    </a:cubicBezTo>
                    <a:cubicBezTo>
                      <a:pt x="350031" y="66137"/>
                      <a:pt x="342332" y="66873"/>
                      <a:pt x="336550" y="63500"/>
                    </a:cubicBezTo>
                    <a:cubicBezTo>
                      <a:pt x="316774" y="51964"/>
                      <a:pt x="301612" y="30953"/>
                      <a:pt x="279400" y="25400"/>
                    </a:cubicBezTo>
                    <a:cubicBezTo>
                      <a:pt x="271262" y="23365"/>
                      <a:pt x="244060" y="17255"/>
                      <a:pt x="234950" y="12700"/>
                    </a:cubicBezTo>
                    <a:cubicBezTo>
                      <a:pt x="228124" y="9287"/>
                      <a:pt x="222250" y="4233"/>
                      <a:pt x="215900" y="0"/>
                    </a:cubicBezTo>
                    <a:lnTo>
                      <a:pt x="107950" y="6350"/>
                    </a:lnTo>
                    <a:cubicBezTo>
                      <a:pt x="90768" y="11579"/>
                      <a:pt x="69850" y="44450"/>
                      <a:pt x="69850" y="44450"/>
                    </a:cubicBezTo>
                    <a:lnTo>
                      <a:pt x="57150" y="82550"/>
                    </a:lnTo>
                    <a:lnTo>
                      <a:pt x="50800" y="101600"/>
                    </a:lnTo>
                    <a:cubicBezTo>
                      <a:pt x="46567" y="188383"/>
                      <a:pt x="44010" y="275265"/>
                      <a:pt x="38100" y="361950"/>
                    </a:cubicBezTo>
                    <a:cubicBezTo>
                      <a:pt x="37645" y="368628"/>
                      <a:pt x="34100" y="374733"/>
                      <a:pt x="31750" y="381000"/>
                    </a:cubicBezTo>
                    <a:cubicBezTo>
                      <a:pt x="25334" y="398108"/>
                      <a:pt x="17504" y="414184"/>
                      <a:pt x="12700" y="431800"/>
                    </a:cubicBezTo>
                    <a:cubicBezTo>
                      <a:pt x="8107" y="448639"/>
                      <a:pt x="0" y="482600"/>
                      <a:pt x="0" y="482600"/>
                    </a:cubicBezTo>
                    <a:cubicBezTo>
                      <a:pt x="3646" y="511769"/>
                      <a:pt x="4377" y="544600"/>
                      <a:pt x="19050" y="571500"/>
                    </a:cubicBezTo>
                    <a:cubicBezTo>
                      <a:pt x="25540" y="583398"/>
                      <a:pt x="37477" y="591628"/>
                      <a:pt x="44450" y="603250"/>
                    </a:cubicBezTo>
                    <a:cubicBezTo>
                      <a:pt x="50315" y="613024"/>
                      <a:pt x="50152" y="626002"/>
                      <a:pt x="57150" y="635000"/>
                    </a:cubicBezTo>
                    <a:cubicBezTo>
                      <a:pt x="65471" y="645698"/>
                      <a:pt x="79316" y="650816"/>
                      <a:pt x="88900" y="660400"/>
                    </a:cubicBezTo>
                    <a:cubicBezTo>
                      <a:pt x="96384" y="667884"/>
                      <a:pt x="99483" y="679450"/>
                      <a:pt x="107950" y="685800"/>
                    </a:cubicBezTo>
                    <a:cubicBezTo>
                      <a:pt x="117069" y="692639"/>
                      <a:pt x="129323" y="693783"/>
                      <a:pt x="139700" y="698500"/>
                    </a:cubicBezTo>
                    <a:cubicBezTo>
                      <a:pt x="152626" y="704376"/>
                      <a:pt x="164933" y="711545"/>
                      <a:pt x="177800" y="717550"/>
                    </a:cubicBezTo>
                    <a:cubicBezTo>
                      <a:pt x="196691" y="726366"/>
                      <a:pt x="215389" y="735743"/>
                      <a:pt x="234950" y="742950"/>
                    </a:cubicBezTo>
                    <a:cubicBezTo>
                      <a:pt x="255428" y="750494"/>
                      <a:pt x="324197" y="769689"/>
                      <a:pt x="349250" y="774700"/>
                    </a:cubicBezTo>
                    <a:cubicBezTo>
                      <a:pt x="363926" y="777635"/>
                      <a:pt x="379065" y="777914"/>
                      <a:pt x="393700" y="781050"/>
                    </a:cubicBezTo>
                    <a:cubicBezTo>
                      <a:pt x="462774" y="795852"/>
                      <a:pt x="415631" y="788763"/>
                      <a:pt x="457200" y="800100"/>
                    </a:cubicBezTo>
                    <a:cubicBezTo>
                      <a:pt x="474039" y="804693"/>
                      <a:pt x="490961" y="809014"/>
                      <a:pt x="508000" y="812800"/>
                    </a:cubicBezTo>
                    <a:cubicBezTo>
                      <a:pt x="529072" y="817483"/>
                      <a:pt x="571500" y="825500"/>
                      <a:pt x="571500" y="825500"/>
                    </a:cubicBezTo>
                    <a:cubicBezTo>
                      <a:pt x="590550" y="823383"/>
                      <a:pt x="610854" y="826269"/>
                      <a:pt x="628650" y="819150"/>
                    </a:cubicBezTo>
                    <a:cubicBezTo>
                      <a:pt x="634865" y="816664"/>
                      <a:pt x="631287" y="805669"/>
                      <a:pt x="635000" y="800100"/>
                    </a:cubicBezTo>
                    <a:cubicBezTo>
                      <a:pt x="639981" y="792628"/>
                      <a:pt x="648662" y="788234"/>
                      <a:pt x="654050" y="781050"/>
                    </a:cubicBezTo>
                    <a:cubicBezTo>
                      <a:pt x="661455" y="771176"/>
                      <a:pt x="666750" y="759883"/>
                      <a:pt x="673100" y="749300"/>
                    </a:cubicBezTo>
                    <a:cubicBezTo>
                      <a:pt x="675217" y="736600"/>
                      <a:pt x="677748" y="723962"/>
                      <a:pt x="679450" y="711200"/>
                    </a:cubicBezTo>
                    <a:cubicBezTo>
                      <a:pt x="681983" y="692201"/>
                      <a:pt x="682885" y="672994"/>
                      <a:pt x="685800" y="654050"/>
                    </a:cubicBezTo>
                    <a:cubicBezTo>
                      <a:pt x="687127" y="645424"/>
                      <a:pt x="692150" y="632883"/>
                      <a:pt x="692150" y="609600"/>
                    </a:cubicBezTo>
                    <a:close/>
                  </a:path>
                </a:pathLst>
              </a:custGeom>
              <a:noFill/>
              <a:ln>
                <a:solidFill>
                  <a:srgbClr val="C261C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5" name="Freeform: Shape 34">
                <a:extLst>
                  <a:ext uri="{FF2B5EF4-FFF2-40B4-BE49-F238E27FC236}">
                    <a16:creationId xmlns:a16="http://schemas.microsoft.com/office/drawing/2014/main" id="{3EA5F5DE-E21F-41CD-913C-D281196F8E2C}"/>
                  </a:ext>
                </a:extLst>
              </p:cNvPr>
              <p:cNvSpPr/>
              <p:nvPr/>
            </p:nvSpPr>
            <p:spPr>
              <a:xfrm>
                <a:off x="8864600" y="4273194"/>
                <a:ext cx="615950" cy="1117956"/>
              </a:xfrm>
              <a:custGeom>
                <a:avLst/>
                <a:gdLst>
                  <a:gd name="connsiteX0" fmla="*/ 425450 w 615950"/>
                  <a:gd name="connsiteY0" fmla="*/ 356 h 1117956"/>
                  <a:gd name="connsiteX1" fmla="*/ 317500 w 615950"/>
                  <a:gd name="connsiteY1" fmla="*/ 13056 h 1117956"/>
                  <a:gd name="connsiteX2" fmla="*/ 215900 w 615950"/>
                  <a:gd name="connsiteY2" fmla="*/ 57506 h 1117956"/>
                  <a:gd name="connsiteX3" fmla="*/ 184150 w 615950"/>
                  <a:gd name="connsiteY3" fmla="*/ 82906 h 1117956"/>
                  <a:gd name="connsiteX4" fmla="*/ 107950 w 615950"/>
                  <a:gd name="connsiteY4" fmla="*/ 140056 h 1117956"/>
                  <a:gd name="connsiteX5" fmla="*/ 101600 w 615950"/>
                  <a:gd name="connsiteY5" fmla="*/ 171806 h 1117956"/>
                  <a:gd name="connsiteX6" fmla="*/ 88900 w 615950"/>
                  <a:gd name="connsiteY6" fmla="*/ 203556 h 1117956"/>
                  <a:gd name="connsiteX7" fmla="*/ 82550 w 615950"/>
                  <a:gd name="connsiteY7" fmla="*/ 355956 h 1117956"/>
                  <a:gd name="connsiteX8" fmla="*/ 31750 w 615950"/>
                  <a:gd name="connsiteY8" fmla="*/ 387706 h 1117956"/>
                  <a:gd name="connsiteX9" fmla="*/ 6350 w 615950"/>
                  <a:gd name="connsiteY9" fmla="*/ 432156 h 1117956"/>
                  <a:gd name="connsiteX10" fmla="*/ 0 w 615950"/>
                  <a:gd name="connsiteY10" fmla="*/ 470256 h 1117956"/>
                  <a:gd name="connsiteX11" fmla="*/ 25400 w 615950"/>
                  <a:gd name="connsiteY11" fmla="*/ 603606 h 1117956"/>
                  <a:gd name="connsiteX12" fmla="*/ 44450 w 615950"/>
                  <a:gd name="connsiteY12" fmla="*/ 629006 h 1117956"/>
                  <a:gd name="connsiteX13" fmla="*/ 50800 w 615950"/>
                  <a:gd name="connsiteY13" fmla="*/ 648056 h 1117956"/>
                  <a:gd name="connsiteX14" fmla="*/ 57150 w 615950"/>
                  <a:gd name="connsiteY14" fmla="*/ 673456 h 1117956"/>
                  <a:gd name="connsiteX15" fmla="*/ 69850 w 615950"/>
                  <a:gd name="connsiteY15" fmla="*/ 698856 h 1117956"/>
                  <a:gd name="connsiteX16" fmla="*/ 82550 w 615950"/>
                  <a:gd name="connsiteY16" fmla="*/ 749656 h 1117956"/>
                  <a:gd name="connsiteX17" fmla="*/ 88900 w 615950"/>
                  <a:gd name="connsiteY17" fmla="*/ 775056 h 1117956"/>
                  <a:gd name="connsiteX18" fmla="*/ 107950 w 615950"/>
                  <a:gd name="connsiteY18" fmla="*/ 838556 h 1117956"/>
                  <a:gd name="connsiteX19" fmla="*/ 127000 w 615950"/>
                  <a:gd name="connsiteY19" fmla="*/ 857606 h 1117956"/>
                  <a:gd name="connsiteX20" fmla="*/ 139700 w 615950"/>
                  <a:gd name="connsiteY20" fmla="*/ 889356 h 1117956"/>
                  <a:gd name="connsiteX21" fmla="*/ 190500 w 615950"/>
                  <a:gd name="connsiteY21" fmla="*/ 952856 h 1117956"/>
                  <a:gd name="connsiteX22" fmla="*/ 222250 w 615950"/>
                  <a:gd name="connsiteY22" fmla="*/ 971906 h 1117956"/>
                  <a:gd name="connsiteX23" fmla="*/ 279400 w 615950"/>
                  <a:gd name="connsiteY23" fmla="*/ 1029056 h 1117956"/>
                  <a:gd name="connsiteX24" fmla="*/ 317500 w 615950"/>
                  <a:gd name="connsiteY24" fmla="*/ 1054456 h 1117956"/>
                  <a:gd name="connsiteX25" fmla="*/ 361950 w 615950"/>
                  <a:gd name="connsiteY25" fmla="*/ 1092556 h 1117956"/>
                  <a:gd name="connsiteX26" fmla="*/ 381000 w 615950"/>
                  <a:gd name="connsiteY26" fmla="*/ 1098906 h 1117956"/>
                  <a:gd name="connsiteX27" fmla="*/ 431800 w 615950"/>
                  <a:gd name="connsiteY27" fmla="*/ 1117956 h 1117956"/>
                  <a:gd name="connsiteX28" fmla="*/ 463550 w 615950"/>
                  <a:gd name="connsiteY28" fmla="*/ 1105256 h 1117956"/>
                  <a:gd name="connsiteX29" fmla="*/ 501650 w 615950"/>
                  <a:gd name="connsiteY29" fmla="*/ 1022706 h 1117956"/>
                  <a:gd name="connsiteX30" fmla="*/ 520700 w 615950"/>
                  <a:gd name="connsiteY30" fmla="*/ 946506 h 1117956"/>
                  <a:gd name="connsiteX31" fmla="*/ 527050 w 615950"/>
                  <a:gd name="connsiteY31" fmla="*/ 921106 h 1117956"/>
                  <a:gd name="connsiteX32" fmla="*/ 533400 w 615950"/>
                  <a:gd name="connsiteY32" fmla="*/ 876656 h 1117956"/>
                  <a:gd name="connsiteX33" fmla="*/ 539750 w 615950"/>
                  <a:gd name="connsiteY33" fmla="*/ 838556 h 1117956"/>
                  <a:gd name="connsiteX34" fmla="*/ 558800 w 615950"/>
                  <a:gd name="connsiteY34" fmla="*/ 717906 h 1117956"/>
                  <a:gd name="connsiteX35" fmla="*/ 565150 w 615950"/>
                  <a:gd name="connsiteY35" fmla="*/ 641706 h 1117956"/>
                  <a:gd name="connsiteX36" fmla="*/ 584200 w 615950"/>
                  <a:gd name="connsiteY36" fmla="*/ 578206 h 1117956"/>
                  <a:gd name="connsiteX37" fmla="*/ 609600 w 615950"/>
                  <a:gd name="connsiteY37" fmla="*/ 508356 h 1117956"/>
                  <a:gd name="connsiteX38" fmla="*/ 615950 w 615950"/>
                  <a:gd name="connsiteY38" fmla="*/ 419456 h 1117956"/>
                  <a:gd name="connsiteX39" fmla="*/ 609600 w 615950"/>
                  <a:gd name="connsiteY39" fmla="*/ 292456 h 1117956"/>
                  <a:gd name="connsiteX40" fmla="*/ 584200 w 615950"/>
                  <a:gd name="connsiteY40" fmla="*/ 203556 h 1117956"/>
                  <a:gd name="connsiteX41" fmla="*/ 577850 w 615950"/>
                  <a:gd name="connsiteY41" fmla="*/ 178156 h 1117956"/>
                  <a:gd name="connsiteX42" fmla="*/ 565150 w 615950"/>
                  <a:gd name="connsiteY42" fmla="*/ 152756 h 1117956"/>
                  <a:gd name="connsiteX43" fmla="*/ 546100 w 615950"/>
                  <a:gd name="connsiteY43" fmla="*/ 101956 h 1117956"/>
                  <a:gd name="connsiteX44" fmla="*/ 527050 w 615950"/>
                  <a:gd name="connsiteY44" fmla="*/ 76556 h 1117956"/>
                  <a:gd name="connsiteX45" fmla="*/ 463550 w 615950"/>
                  <a:gd name="connsiteY45" fmla="*/ 25756 h 1117956"/>
                  <a:gd name="connsiteX46" fmla="*/ 425450 w 615950"/>
                  <a:gd name="connsiteY46" fmla="*/ 356 h 1117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615950" h="1117956">
                    <a:moveTo>
                      <a:pt x="425450" y="356"/>
                    </a:moveTo>
                    <a:cubicBezTo>
                      <a:pt x="401108" y="-1761"/>
                      <a:pt x="353028" y="5950"/>
                      <a:pt x="317500" y="13056"/>
                    </a:cubicBezTo>
                    <a:cubicBezTo>
                      <a:pt x="295615" y="17433"/>
                      <a:pt x="234049" y="46338"/>
                      <a:pt x="215900" y="57506"/>
                    </a:cubicBezTo>
                    <a:cubicBezTo>
                      <a:pt x="204357" y="64609"/>
                      <a:pt x="195427" y="75388"/>
                      <a:pt x="184150" y="82906"/>
                    </a:cubicBezTo>
                    <a:cubicBezTo>
                      <a:pt x="110292" y="132145"/>
                      <a:pt x="166162" y="81844"/>
                      <a:pt x="107950" y="140056"/>
                    </a:cubicBezTo>
                    <a:cubicBezTo>
                      <a:pt x="105833" y="150639"/>
                      <a:pt x="104701" y="161468"/>
                      <a:pt x="101600" y="171806"/>
                    </a:cubicBezTo>
                    <a:cubicBezTo>
                      <a:pt x="98325" y="182724"/>
                      <a:pt x="90073" y="192218"/>
                      <a:pt x="88900" y="203556"/>
                    </a:cubicBezTo>
                    <a:cubicBezTo>
                      <a:pt x="83668" y="254130"/>
                      <a:pt x="97620" y="307397"/>
                      <a:pt x="82550" y="355956"/>
                    </a:cubicBezTo>
                    <a:cubicBezTo>
                      <a:pt x="76631" y="375027"/>
                      <a:pt x="31750" y="387706"/>
                      <a:pt x="31750" y="387706"/>
                    </a:cubicBezTo>
                    <a:cubicBezTo>
                      <a:pt x="23247" y="400460"/>
                      <a:pt x="10744" y="417508"/>
                      <a:pt x="6350" y="432156"/>
                    </a:cubicBezTo>
                    <a:cubicBezTo>
                      <a:pt x="2650" y="444488"/>
                      <a:pt x="2117" y="457556"/>
                      <a:pt x="0" y="470256"/>
                    </a:cubicBezTo>
                    <a:cubicBezTo>
                      <a:pt x="2641" y="501947"/>
                      <a:pt x="2526" y="573107"/>
                      <a:pt x="25400" y="603606"/>
                    </a:cubicBezTo>
                    <a:lnTo>
                      <a:pt x="44450" y="629006"/>
                    </a:lnTo>
                    <a:cubicBezTo>
                      <a:pt x="46567" y="635356"/>
                      <a:pt x="48961" y="641620"/>
                      <a:pt x="50800" y="648056"/>
                    </a:cubicBezTo>
                    <a:cubicBezTo>
                      <a:pt x="53198" y="656447"/>
                      <a:pt x="54086" y="665284"/>
                      <a:pt x="57150" y="673456"/>
                    </a:cubicBezTo>
                    <a:cubicBezTo>
                      <a:pt x="60474" y="682319"/>
                      <a:pt x="66857" y="689876"/>
                      <a:pt x="69850" y="698856"/>
                    </a:cubicBezTo>
                    <a:cubicBezTo>
                      <a:pt x="75370" y="715415"/>
                      <a:pt x="78317" y="732723"/>
                      <a:pt x="82550" y="749656"/>
                    </a:cubicBezTo>
                    <a:lnTo>
                      <a:pt x="88900" y="775056"/>
                    </a:lnTo>
                    <a:cubicBezTo>
                      <a:pt x="91778" y="786567"/>
                      <a:pt x="102797" y="833403"/>
                      <a:pt x="107950" y="838556"/>
                    </a:cubicBezTo>
                    <a:lnTo>
                      <a:pt x="127000" y="857606"/>
                    </a:lnTo>
                    <a:cubicBezTo>
                      <a:pt x="131233" y="868189"/>
                      <a:pt x="134602" y="879161"/>
                      <a:pt x="139700" y="889356"/>
                    </a:cubicBezTo>
                    <a:cubicBezTo>
                      <a:pt x="153457" y="916869"/>
                      <a:pt x="165780" y="933080"/>
                      <a:pt x="190500" y="952856"/>
                    </a:cubicBezTo>
                    <a:cubicBezTo>
                      <a:pt x="200138" y="960566"/>
                      <a:pt x="212879" y="963874"/>
                      <a:pt x="222250" y="971906"/>
                    </a:cubicBezTo>
                    <a:cubicBezTo>
                      <a:pt x="242705" y="989439"/>
                      <a:pt x="256984" y="1014112"/>
                      <a:pt x="279400" y="1029056"/>
                    </a:cubicBezTo>
                    <a:cubicBezTo>
                      <a:pt x="292100" y="1037523"/>
                      <a:pt x="305581" y="1044921"/>
                      <a:pt x="317500" y="1054456"/>
                    </a:cubicBezTo>
                    <a:cubicBezTo>
                      <a:pt x="343539" y="1075287"/>
                      <a:pt x="335969" y="1079566"/>
                      <a:pt x="361950" y="1092556"/>
                    </a:cubicBezTo>
                    <a:cubicBezTo>
                      <a:pt x="367937" y="1095549"/>
                      <a:pt x="374848" y="1096269"/>
                      <a:pt x="381000" y="1098906"/>
                    </a:cubicBezTo>
                    <a:cubicBezTo>
                      <a:pt x="427488" y="1118830"/>
                      <a:pt x="384971" y="1106249"/>
                      <a:pt x="431800" y="1117956"/>
                    </a:cubicBezTo>
                    <a:cubicBezTo>
                      <a:pt x="442383" y="1113723"/>
                      <a:pt x="455490" y="1113316"/>
                      <a:pt x="463550" y="1105256"/>
                    </a:cubicBezTo>
                    <a:cubicBezTo>
                      <a:pt x="469593" y="1099213"/>
                      <a:pt x="499958" y="1027444"/>
                      <a:pt x="501650" y="1022706"/>
                    </a:cubicBezTo>
                    <a:cubicBezTo>
                      <a:pt x="514800" y="985885"/>
                      <a:pt x="513089" y="980754"/>
                      <a:pt x="520700" y="946506"/>
                    </a:cubicBezTo>
                    <a:cubicBezTo>
                      <a:pt x="522593" y="937987"/>
                      <a:pt x="525489" y="929692"/>
                      <a:pt x="527050" y="921106"/>
                    </a:cubicBezTo>
                    <a:cubicBezTo>
                      <a:pt x="529727" y="906380"/>
                      <a:pt x="531124" y="891449"/>
                      <a:pt x="533400" y="876656"/>
                    </a:cubicBezTo>
                    <a:cubicBezTo>
                      <a:pt x="535358" y="863931"/>
                      <a:pt x="537840" y="851289"/>
                      <a:pt x="539750" y="838556"/>
                    </a:cubicBezTo>
                    <a:cubicBezTo>
                      <a:pt x="556822" y="724745"/>
                      <a:pt x="545554" y="784138"/>
                      <a:pt x="558800" y="717906"/>
                    </a:cubicBezTo>
                    <a:cubicBezTo>
                      <a:pt x="560917" y="692506"/>
                      <a:pt x="561989" y="666997"/>
                      <a:pt x="565150" y="641706"/>
                    </a:cubicBezTo>
                    <a:cubicBezTo>
                      <a:pt x="567196" y="625340"/>
                      <a:pt x="580323" y="590806"/>
                      <a:pt x="584200" y="578206"/>
                    </a:cubicBezTo>
                    <a:cubicBezTo>
                      <a:pt x="602561" y="518534"/>
                      <a:pt x="588129" y="551298"/>
                      <a:pt x="609600" y="508356"/>
                    </a:cubicBezTo>
                    <a:cubicBezTo>
                      <a:pt x="611717" y="478723"/>
                      <a:pt x="615950" y="449165"/>
                      <a:pt x="615950" y="419456"/>
                    </a:cubicBezTo>
                    <a:cubicBezTo>
                      <a:pt x="615950" y="377070"/>
                      <a:pt x="612731" y="334726"/>
                      <a:pt x="609600" y="292456"/>
                    </a:cubicBezTo>
                    <a:cubicBezTo>
                      <a:pt x="605291" y="234278"/>
                      <a:pt x="604493" y="259361"/>
                      <a:pt x="584200" y="203556"/>
                    </a:cubicBezTo>
                    <a:cubicBezTo>
                      <a:pt x="581218" y="195354"/>
                      <a:pt x="580914" y="186328"/>
                      <a:pt x="577850" y="178156"/>
                    </a:cubicBezTo>
                    <a:cubicBezTo>
                      <a:pt x="574526" y="169293"/>
                      <a:pt x="568879" y="161457"/>
                      <a:pt x="565150" y="152756"/>
                    </a:cubicBezTo>
                    <a:cubicBezTo>
                      <a:pt x="554456" y="127804"/>
                      <a:pt x="562544" y="131556"/>
                      <a:pt x="546100" y="101956"/>
                    </a:cubicBezTo>
                    <a:cubicBezTo>
                      <a:pt x="540960" y="92705"/>
                      <a:pt x="534169" y="84387"/>
                      <a:pt x="527050" y="76556"/>
                    </a:cubicBezTo>
                    <a:cubicBezTo>
                      <a:pt x="484282" y="29511"/>
                      <a:pt x="500429" y="38049"/>
                      <a:pt x="463550" y="25756"/>
                    </a:cubicBezTo>
                    <a:cubicBezTo>
                      <a:pt x="438329" y="535"/>
                      <a:pt x="449792" y="2473"/>
                      <a:pt x="425450" y="356"/>
                    </a:cubicBezTo>
                    <a:close/>
                  </a:path>
                </a:pathLst>
              </a:custGeom>
              <a:noFill/>
              <a:ln>
                <a:solidFill>
                  <a:srgbClr val="C261C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93545AEB-8BEA-439D-A376-1BEDEC85C3DF}"/>
                  </a:ext>
                </a:extLst>
              </p:cNvPr>
              <p:cNvSpPr/>
              <p:nvPr/>
            </p:nvSpPr>
            <p:spPr>
              <a:xfrm>
                <a:off x="7864383" y="5217233"/>
                <a:ext cx="207290" cy="199317"/>
              </a:xfrm>
              <a:custGeom>
                <a:avLst/>
                <a:gdLst>
                  <a:gd name="connsiteX0" fmla="*/ 155667 w 207290"/>
                  <a:gd name="connsiteY0" fmla="*/ 2467 h 199317"/>
                  <a:gd name="connsiteX1" fmla="*/ 3267 w 207290"/>
                  <a:gd name="connsiteY1" fmla="*/ 85017 h 199317"/>
                  <a:gd name="connsiteX2" fmla="*/ 9617 w 207290"/>
                  <a:gd name="connsiteY2" fmla="*/ 129467 h 199317"/>
                  <a:gd name="connsiteX3" fmla="*/ 47717 w 207290"/>
                  <a:gd name="connsiteY3" fmla="*/ 186617 h 199317"/>
                  <a:gd name="connsiteX4" fmla="*/ 79467 w 207290"/>
                  <a:gd name="connsiteY4" fmla="*/ 199317 h 199317"/>
                  <a:gd name="connsiteX5" fmla="*/ 181067 w 207290"/>
                  <a:gd name="connsiteY5" fmla="*/ 180267 h 199317"/>
                  <a:gd name="connsiteX6" fmla="*/ 200117 w 207290"/>
                  <a:gd name="connsiteY6" fmla="*/ 148517 h 199317"/>
                  <a:gd name="connsiteX7" fmla="*/ 193767 w 207290"/>
                  <a:gd name="connsiteY7" fmla="*/ 21517 h 199317"/>
                  <a:gd name="connsiteX8" fmla="*/ 155667 w 207290"/>
                  <a:gd name="connsiteY8" fmla="*/ 2467 h 199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7290" h="199317">
                    <a:moveTo>
                      <a:pt x="155667" y="2467"/>
                    </a:moveTo>
                    <a:cubicBezTo>
                      <a:pt x="123917" y="13050"/>
                      <a:pt x="61685" y="-364"/>
                      <a:pt x="3267" y="85017"/>
                    </a:cubicBezTo>
                    <a:cubicBezTo>
                      <a:pt x="-5185" y="97369"/>
                      <a:pt x="4884" y="115268"/>
                      <a:pt x="9617" y="129467"/>
                    </a:cubicBezTo>
                    <a:cubicBezTo>
                      <a:pt x="11598" y="135409"/>
                      <a:pt x="40568" y="181255"/>
                      <a:pt x="47717" y="186617"/>
                    </a:cubicBezTo>
                    <a:cubicBezTo>
                      <a:pt x="56836" y="193456"/>
                      <a:pt x="68884" y="195084"/>
                      <a:pt x="79467" y="199317"/>
                    </a:cubicBezTo>
                    <a:cubicBezTo>
                      <a:pt x="94314" y="198080"/>
                      <a:pt x="159159" y="202175"/>
                      <a:pt x="181067" y="180267"/>
                    </a:cubicBezTo>
                    <a:cubicBezTo>
                      <a:pt x="189794" y="171540"/>
                      <a:pt x="193767" y="159100"/>
                      <a:pt x="200117" y="148517"/>
                    </a:cubicBezTo>
                    <a:cubicBezTo>
                      <a:pt x="210253" y="87704"/>
                      <a:pt x="210928" y="107322"/>
                      <a:pt x="193767" y="21517"/>
                    </a:cubicBezTo>
                    <a:cubicBezTo>
                      <a:pt x="193180" y="18582"/>
                      <a:pt x="187417" y="-8116"/>
                      <a:pt x="155667" y="2467"/>
                    </a:cubicBezTo>
                    <a:close/>
                  </a:path>
                </a:pathLst>
              </a:custGeom>
              <a:noFill/>
              <a:ln>
                <a:solidFill>
                  <a:srgbClr val="C261C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D91ACBC1-2215-408C-86F8-84976D85F560}"/>
                  </a:ext>
                </a:extLst>
              </p:cNvPr>
              <p:cNvSpPr/>
              <p:nvPr/>
            </p:nvSpPr>
            <p:spPr>
              <a:xfrm>
                <a:off x="8267700" y="5580563"/>
                <a:ext cx="190500" cy="210637"/>
              </a:xfrm>
              <a:custGeom>
                <a:avLst/>
                <a:gdLst>
                  <a:gd name="connsiteX0" fmla="*/ 114300 w 190500"/>
                  <a:gd name="connsiteY0" fmla="*/ 1087 h 210637"/>
                  <a:gd name="connsiteX1" fmla="*/ 82550 w 190500"/>
                  <a:gd name="connsiteY1" fmla="*/ 7437 h 210637"/>
                  <a:gd name="connsiteX2" fmla="*/ 57150 w 190500"/>
                  <a:gd name="connsiteY2" fmla="*/ 32837 h 210637"/>
                  <a:gd name="connsiteX3" fmla="*/ 25400 w 190500"/>
                  <a:gd name="connsiteY3" fmla="*/ 77287 h 210637"/>
                  <a:gd name="connsiteX4" fmla="*/ 6350 w 190500"/>
                  <a:gd name="connsiteY4" fmla="*/ 96337 h 210637"/>
                  <a:gd name="connsiteX5" fmla="*/ 0 w 190500"/>
                  <a:gd name="connsiteY5" fmla="*/ 121737 h 210637"/>
                  <a:gd name="connsiteX6" fmla="*/ 6350 w 190500"/>
                  <a:gd name="connsiteY6" fmla="*/ 140787 h 210637"/>
                  <a:gd name="connsiteX7" fmla="*/ 44450 w 190500"/>
                  <a:gd name="connsiteY7" fmla="*/ 185237 h 210637"/>
                  <a:gd name="connsiteX8" fmla="*/ 63500 w 190500"/>
                  <a:gd name="connsiteY8" fmla="*/ 197937 h 210637"/>
                  <a:gd name="connsiteX9" fmla="*/ 107950 w 190500"/>
                  <a:gd name="connsiteY9" fmla="*/ 204287 h 210637"/>
                  <a:gd name="connsiteX10" fmla="*/ 133350 w 190500"/>
                  <a:gd name="connsiteY10" fmla="*/ 210637 h 210637"/>
                  <a:gd name="connsiteX11" fmla="*/ 171450 w 190500"/>
                  <a:gd name="connsiteY11" fmla="*/ 204287 h 210637"/>
                  <a:gd name="connsiteX12" fmla="*/ 177800 w 190500"/>
                  <a:gd name="connsiteY12" fmla="*/ 147137 h 210637"/>
                  <a:gd name="connsiteX13" fmla="*/ 184150 w 190500"/>
                  <a:gd name="connsiteY13" fmla="*/ 115387 h 210637"/>
                  <a:gd name="connsiteX14" fmla="*/ 190500 w 190500"/>
                  <a:gd name="connsiteY14" fmla="*/ 70937 h 210637"/>
                  <a:gd name="connsiteX15" fmla="*/ 184150 w 190500"/>
                  <a:gd name="connsiteY15" fmla="*/ 26487 h 210637"/>
                  <a:gd name="connsiteX16" fmla="*/ 114300 w 190500"/>
                  <a:gd name="connsiteY16" fmla="*/ 1087 h 210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90500" h="210637">
                    <a:moveTo>
                      <a:pt x="114300" y="1087"/>
                    </a:moveTo>
                    <a:cubicBezTo>
                      <a:pt x="97367" y="-2088"/>
                      <a:pt x="91985" y="2195"/>
                      <a:pt x="82550" y="7437"/>
                    </a:cubicBezTo>
                    <a:cubicBezTo>
                      <a:pt x="72083" y="13252"/>
                      <a:pt x="65035" y="23826"/>
                      <a:pt x="57150" y="32837"/>
                    </a:cubicBezTo>
                    <a:cubicBezTo>
                      <a:pt x="-22918" y="124343"/>
                      <a:pt x="84669" y="6164"/>
                      <a:pt x="25400" y="77287"/>
                    </a:cubicBezTo>
                    <a:cubicBezTo>
                      <a:pt x="19651" y="84186"/>
                      <a:pt x="12700" y="89987"/>
                      <a:pt x="6350" y="96337"/>
                    </a:cubicBezTo>
                    <a:cubicBezTo>
                      <a:pt x="4233" y="104804"/>
                      <a:pt x="0" y="113010"/>
                      <a:pt x="0" y="121737"/>
                    </a:cubicBezTo>
                    <a:cubicBezTo>
                      <a:pt x="0" y="128430"/>
                      <a:pt x="3357" y="134800"/>
                      <a:pt x="6350" y="140787"/>
                    </a:cubicBezTo>
                    <a:cubicBezTo>
                      <a:pt x="14776" y="157639"/>
                      <a:pt x="30779" y="173519"/>
                      <a:pt x="44450" y="185237"/>
                    </a:cubicBezTo>
                    <a:cubicBezTo>
                      <a:pt x="50244" y="190204"/>
                      <a:pt x="56190" y="195744"/>
                      <a:pt x="63500" y="197937"/>
                    </a:cubicBezTo>
                    <a:cubicBezTo>
                      <a:pt x="77836" y="202238"/>
                      <a:pt x="93224" y="201610"/>
                      <a:pt x="107950" y="204287"/>
                    </a:cubicBezTo>
                    <a:cubicBezTo>
                      <a:pt x="116536" y="205848"/>
                      <a:pt x="124883" y="208520"/>
                      <a:pt x="133350" y="210637"/>
                    </a:cubicBezTo>
                    <a:cubicBezTo>
                      <a:pt x="146050" y="208520"/>
                      <a:pt x="164067" y="214835"/>
                      <a:pt x="171450" y="204287"/>
                    </a:cubicBezTo>
                    <a:cubicBezTo>
                      <a:pt x="182442" y="188585"/>
                      <a:pt x="175089" y="166112"/>
                      <a:pt x="177800" y="147137"/>
                    </a:cubicBezTo>
                    <a:cubicBezTo>
                      <a:pt x="179326" y="136453"/>
                      <a:pt x="182376" y="126033"/>
                      <a:pt x="184150" y="115387"/>
                    </a:cubicBezTo>
                    <a:cubicBezTo>
                      <a:pt x="186611" y="100624"/>
                      <a:pt x="188383" y="85754"/>
                      <a:pt x="190500" y="70937"/>
                    </a:cubicBezTo>
                    <a:cubicBezTo>
                      <a:pt x="188383" y="56120"/>
                      <a:pt x="193339" y="38301"/>
                      <a:pt x="184150" y="26487"/>
                    </a:cubicBezTo>
                    <a:cubicBezTo>
                      <a:pt x="173231" y="12448"/>
                      <a:pt x="131233" y="4262"/>
                      <a:pt x="114300" y="1087"/>
                    </a:cubicBezTo>
                    <a:close/>
                  </a:path>
                </a:pathLst>
              </a:custGeom>
              <a:noFill/>
              <a:ln>
                <a:solidFill>
                  <a:srgbClr val="C261C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73156D57-E0A6-43EF-AF37-8304174DCD3A}"/>
                  </a:ext>
                </a:extLst>
              </p:cNvPr>
              <p:cNvSpPr/>
              <p:nvPr/>
            </p:nvSpPr>
            <p:spPr>
              <a:xfrm>
                <a:off x="8839200" y="5531417"/>
                <a:ext cx="819150" cy="780483"/>
              </a:xfrm>
              <a:custGeom>
                <a:avLst/>
                <a:gdLst>
                  <a:gd name="connsiteX0" fmla="*/ 311150 w 819150"/>
                  <a:gd name="connsiteY0" fmla="*/ 5783 h 780483"/>
                  <a:gd name="connsiteX1" fmla="*/ 254000 w 819150"/>
                  <a:gd name="connsiteY1" fmla="*/ 50233 h 780483"/>
                  <a:gd name="connsiteX2" fmla="*/ 222250 w 819150"/>
                  <a:gd name="connsiteY2" fmla="*/ 69283 h 780483"/>
                  <a:gd name="connsiteX3" fmla="*/ 171450 w 819150"/>
                  <a:gd name="connsiteY3" fmla="*/ 120083 h 780483"/>
                  <a:gd name="connsiteX4" fmla="*/ 101600 w 819150"/>
                  <a:gd name="connsiteY4" fmla="*/ 170883 h 780483"/>
                  <a:gd name="connsiteX5" fmla="*/ 50800 w 819150"/>
                  <a:gd name="connsiteY5" fmla="*/ 247083 h 780483"/>
                  <a:gd name="connsiteX6" fmla="*/ 12700 w 819150"/>
                  <a:gd name="connsiteY6" fmla="*/ 342333 h 780483"/>
                  <a:gd name="connsiteX7" fmla="*/ 6350 w 819150"/>
                  <a:gd name="connsiteY7" fmla="*/ 399483 h 780483"/>
                  <a:gd name="connsiteX8" fmla="*/ 0 w 819150"/>
                  <a:gd name="connsiteY8" fmla="*/ 450283 h 780483"/>
                  <a:gd name="connsiteX9" fmla="*/ 6350 w 819150"/>
                  <a:gd name="connsiteY9" fmla="*/ 545533 h 780483"/>
                  <a:gd name="connsiteX10" fmla="*/ 12700 w 819150"/>
                  <a:gd name="connsiteY10" fmla="*/ 577283 h 780483"/>
                  <a:gd name="connsiteX11" fmla="*/ 152400 w 819150"/>
                  <a:gd name="connsiteY11" fmla="*/ 697933 h 780483"/>
                  <a:gd name="connsiteX12" fmla="*/ 349250 w 819150"/>
                  <a:gd name="connsiteY12" fmla="*/ 774133 h 780483"/>
                  <a:gd name="connsiteX13" fmla="*/ 393700 w 819150"/>
                  <a:gd name="connsiteY13" fmla="*/ 780483 h 780483"/>
                  <a:gd name="connsiteX14" fmla="*/ 533400 w 819150"/>
                  <a:gd name="connsiteY14" fmla="*/ 761433 h 780483"/>
                  <a:gd name="connsiteX15" fmla="*/ 596900 w 819150"/>
                  <a:gd name="connsiteY15" fmla="*/ 723333 h 780483"/>
                  <a:gd name="connsiteX16" fmla="*/ 647700 w 819150"/>
                  <a:gd name="connsiteY16" fmla="*/ 672533 h 780483"/>
                  <a:gd name="connsiteX17" fmla="*/ 704850 w 819150"/>
                  <a:gd name="connsiteY17" fmla="*/ 628083 h 780483"/>
                  <a:gd name="connsiteX18" fmla="*/ 723900 w 819150"/>
                  <a:gd name="connsiteY18" fmla="*/ 596333 h 780483"/>
                  <a:gd name="connsiteX19" fmla="*/ 742950 w 819150"/>
                  <a:gd name="connsiteY19" fmla="*/ 570933 h 780483"/>
                  <a:gd name="connsiteX20" fmla="*/ 755650 w 819150"/>
                  <a:gd name="connsiteY20" fmla="*/ 551883 h 780483"/>
                  <a:gd name="connsiteX21" fmla="*/ 774700 w 819150"/>
                  <a:gd name="connsiteY21" fmla="*/ 526483 h 780483"/>
                  <a:gd name="connsiteX22" fmla="*/ 793750 w 819150"/>
                  <a:gd name="connsiteY22" fmla="*/ 469333 h 780483"/>
                  <a:gd name="connsiteX23" fmla="*/ 806450 w 819150"/>
                  <a:gd name="connsiteY23" fmla="*/ 443933 h 780483"/>
                  <a:gd name="connsiteX24" fmla="*/ 819150 w 819150"/>
                  <a:gd name="connsiteY24" fmla="*/ 393133 h 780483"/>
                  <a:gd name="connsiteX25" fmla="*/ 812800 w 819150"/>
                  <a:gd name="connsiteY25" fmla="*/ 158183 h 780483"/>
                  <a:gd name="connsiteX26" fmla="*/ 806450 w 819150"/>
                  <a:gd name="connsiteY26" fmla="*/ 113733 h 780483"/>
                  <a:gd name="connsiteX27" fmla="*/ 793750 w 819150"/>
                  <a:gd name="connsiteY27" fmla="*/ 94683 h 780483"/>
                  <a:gd name="connsiteX28" fmla="*/ 755650 w 819150"/>
                  <a:gd name="connsiteY28" fmla="*/ 62933 h 780483"/>
                  <a:gd name="connsiteX29" fmla="*/ 730250 w 819150"/>
                  <a:gd name="connsiteY29" fmla="*/ 50233 h 780483"/>
                  <a:gd name="connsiteX30" fmla="*/ 692150 w 819150"/>
                  <a:gd name="connsiteY30" fmla="*/ 43883 h 780483"/>
                  <a:gd name="connsiteX31" fmla="*/ 508000 w 819150"/>
                  <a:gd name="connsiteY31" fmla="*/ 18483 h 780483"/>
                  <a:gd name="connsiteX32" fmla="*/ 412750 w 819150"/>
                  <a:gd name="connsiteY32" fmla="*/ 5783 h 780483"/>
                  <a:gd name="connsiteX33" fmla="*/ 311150 w 819150"/>
                  <a:gd name="connsiteY33" fmla="*/ 5783 h 780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819150" h="780483">
                    <a:moveTo>
                      <a:pt x="311150" y="5783"/>
                    </a:moveTo>
                    <a:cubicBezTo>
                      <a:pt x="284692" y="13191"/>
                      <a:pt x="330786" y="-9490"/>
                      <a:pt x="254000" y="50233"/>
                    </a:cubicBezTo>
                    <a:cubicBezTo>
                      <a:pt x="244258" y="57810"/>
                      <a:pt x="231672" y="61311"/>
                      <a:pt x="222250" y="69283"/>
                    </a:cubicBezTo>
                    <a:cubicBezTo>
                      <a:pt x="203969" y="84752"/>
                      <a:pt x="191375" y="106799"/>
                      <a:pt x="171450" y="120083"/>
                    </a:cubicBezTo>
                    <a:cubicBezTo>
                      <a:pt x="159628" y="127964"/>
                      <a:pt x="111922" y="158179"/>
                      <a:pt x="101600" y="170883"/>
                    </a:cubicBezTo>
                    <a:cubicBezTo>
                      <a:pt x="82350" y="194575"/>
                      <a:pt x="62825" y="219024"/>
                      <a:pt x="50800" y="247083"/>
                    </a:cubicBezTo>
                    <a:cubicBezTo>
                      <a:pt x="24626" y="308156"/>
                      <a:pt x="37410" y="276439"/>
                      <a:pt x="12700" y="342333"/>
                    </a:cubicBezTo>
                    <a:cubicBezTo>
                      <a:pt x="10583" y="361383"/>
                      <a:pt x="8590" y="380447"/>
                      <a:pt x="6350" y="399483"/>
                    </a:cubicBezTo>
                    <a:cubicBezTo>
                      <a:pt x="4356" y="416431"/>
                      <a:pt x="0" y="433218"/>
                      <a:pt x="0" y="450283"/>
                    </a:cubicBezTo>
                    <a:cubicBezTo>
                      <a:pt x="0" y="482103"/>
                      <a:pt x="3184" y="513870"/>
                      <a:pt x="6350" y="545533"/>
                    </a:cubicBezTo>
                    <a:cubicBezTo>
                      <a:pt x="7424" y="556272"/>
                      <a:pt x="8234" y="567457"/>
                      <a:pt x="12700" y="577283"/>
                    </a:cubicBezTo>
                    <a:cubicBezTo>
                      <a:pt x="37219" y="631225"/>
                      <a:pt x="108709" y="678074"/>
                      <a:pt x="152400" y="697933"/>
                    </a:cubicBezTo>
                    <a:cubicBezTo>
                      <a:pt x="216491" y="727065"/>
                      <a:pt x="280290" y="757907"/>
                      <a:pt x="349250" y="774133"/>
                    </a:cubicBezTo>
                    <a:cubicBezTo>
                      <a:pt x="363819" y="777561"/>
                      <a:pt x="378883" y="778366"/>
                      <a:pt x="393700" y="780483"/>
                    </a:cubicBezTo>
                    <a:cubicBezTo>
                      <a:pt x="420266" y="778823"/>
                      <a:pt x="497982" y="782684"/>
                      <a:pt x="533400" y="761433"/>
                    </a:cubicBezTo>
                    <a:cubicBezTo>
                      <a:pt x="620565" y="709134"/>
                      <a:pt x="488969" y="759310"/>
                      <a:pt x="596900" y="723333"/>
                    </a:cubicBezTo>
                    <a:cubicBezTo>
                      <a:pt x="630331" y="678758"/>
                      <a:pt x="599683" y="715215"/>
                      <a:pt x="647700" y="672533"/>
                    </a:cubicBezTo>
                    <a:cubicBezTo>
                      <a:pt x="694953" y="630530"/>
                      <a:pt x="649303" y="661411"/>
                      <a:pt x="704850" y="628083"/>
                    </a:cubicBezTo>
                    <a:cubicBezTo>
                      <a:pt x="711200" y="617500"/>
                      <a:pt x="717054" y="606602"/>
                      <a:pt x="723900" y="596333"/>
                    </a:cubicBezTo>
                    <a:cubicBezTo>
                      <a:pt x="729771" y="587527"/>
                      <a:pt x="736799" y="579545"/>
                      <a:pt x="742950" y="570933"/>
                    </a:cubicBezTo>
                    <a:cubicBezTo>
                      <a:pt x="747386" y="564723"/>
                      <a:pt x="751214" y="558093"/>
                      <a:pt x="755650" y="551883"/>
                    </a:cubicBezTo>
                    <a:cubicBezTo>
                      <a:pt x="761801" y="543271"/>
                      <a:pt x="769560" y="535734"/>
                      <a:pt x="774700" y="526483"/>
                    </a:cubicBezTo>
                    <a:cubicBezTo>
                      <a:pt x="796080" y="487999"/>
                      <a:pt x="780471" y="504743"/>
                      <a:pt x="793750" y="469333"/>
                    </a:cubicBezTo>
                    <a:cubicBezTo>
                      <a:pt x="797074" y="460470"/>
                      <a:pt x="803457" y="452913"/>
                      <a:pt x="806450" y="443933"/>
                    </a:cubicBezTo>
                    <a:cubicBezTo>
                      <a:pt x="811970" y="427374"/>
                      <a:pt x="814917" y="410066"/>
                      <a:pt x="819150" y="393133"/>
                    </a:cubicBezTo>
                    <a:cubicBezTo>
                      <a:pt x="817033" y="314816"/>
                      <a:pt x="816357" y="236447"/>
                      <a:pt x="812800" y="158183"/>
                    </a:cubicBezTo>
                    <a:cubicBezTo>
                      <a:pt x="812120" y="143231"/>
                      <a:pt x="810751" y="128069"/>
                      <a:pt x="806450" y="113733"/>
                    </a:cubicBezTo>
                    <a:cubicBezTo>
                      <a:pt x="804257" y="106423"/>
                      <a:pt x="798636" y="100546"/>
                      <a:pt x="793750" y="94683"/>
                    </a:cubicBezTo>
                    <a:cubicBezTo>
                      <a:pt x="781811" y="80356"/>
                      <a:pt x="771543" y="72015"/>
                      <a:pt x="755650" y="62933"/>
                    </a:cubicBezTo>
                    <a:cubicBezTo>
                      <a:pt x="747431" y="58237"/>
                      <a:pt x="739317" y="52953"/>
                      <a:pt x="730250" y="50233"/>
                    </a:cubicBezTo>
                    <a:cubicBezTo>
                      <a:pt x="717918" y="46533"/>
                      <a:pt x="704850" y="46000"/>
                      <a:pt x="692150" y="43883"/>
                    </a:cubicBezTo>
                    <a:cubicBezTo>
                      <a:pt x="599992" y="7020"/>
                      <a:pt x="730245" y="55524"/>
                      <a:pt x="508000" y="18483"/>
                    </a:cubicBezTo>
                    <a:cubicBezTo>
                      <a:pt x="388347" y="-1459"/>
                      <a:pt x="575958" y="29098"/>
                      <a:pt x="412750" y="5783"/>
                    </a:cubicBezTo>
                    <a:cubicBezTo>
                      <a:pt x="356677" y="-2227"/>
                      <a:pt x="337608" y="-1625"/>
                      <a:pt x="311150" y="5783"/>
                    </a:cubicBezTo>
                    <a:close/>
                  </a:path>
                </a:pathLst>
              </a:custGeom>
              <a:noFill/>
              <a:ln>
                <a:solidFill>
                  <a:srgbClr val="C261C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FF02D576-D15A-4F48-8F84-51B156DA9C1C}"/>
                  </a:ext>
                </a:extLst>
              </p:cNvPr>
              <p:cNvSpPr/>
              <p:nvPr/>
            </p:nvSpPr>
            <p:spPr>
              <a:xfrm>
                <a:off x="7460392" y="1769269"/>
                <a:ext cx="142939" cy="138112"/>
              </a:xfrm>
              <a:custGeom>
                <a:avLst/>
                <a:gdLst>
                  <a:gd name="connsiteX0" fmla="*/ 52452 w 142939"/>
                  <a:gd name="connsiteY0" fmla="*/ 21431 h 138112"/>
                  <a:gd name="connsiteX1" fmla="*/ 35783 w 142939"/>
                  <a:gd name="connsiteY1" fmla="*/ 28575 h 138112"/>
                  <a:gd name="connsiteX2" fmla="*/ 16733 w 142939"/>
                  <a:gd name="connsiteY2" fmla="*/ 42862 h 138112"/>
                  <a:gd name="connsiteX3" fmla="*/ 9589 w 142939"/>
                  <a:gd name="connsiteY3" fmla="*/ 47625 h 138112"/>
                  <a:gd name="connsiteX4" fmla="*/ 64 w 142939"/>
                  <a:gd name="connsiteY4" fmla="*/ 69056 h 138112"/>
                  <a:gd name="connsiteX5" fmla="*/ 4827 w 142939"/>
                  <a:gd name="connsiteY5" fmla="*/ 104775 h 138112"/>
                  <a:gd name="connsiteX6" fmla="*/ 9589 w 142939"/>
                  <a:gd name="connsiteY6" fmla="*/ 111919 h 138112"/>
                  <a:gd name="connsiteX7" fmla="*/ 19114 w 142939"/>
                  <a:gd name="connsiteY7" fmla="*/ 121444 h 138112"/>
                  <a:gd name="connsiteX8" fmla="*/ 33402 w 142939"/>
                  <a:gd name="connsiteY8" fmla="*/ 128587 h 138112"/>
                  <a:gd name="connsiteX9" fmla="*/ 42927 w 142939"/>
                  <a:gd name="connsiteY9" fmla="*/ 135731 h 138112"/>
                  <a:gd name="connsiteX10" fmla="*/ 64358 w 142939"/>
                  <a:gd name="connsiteY10" fmla="*/ 138112 h 138112"/>
                  <a:gd name="connsiteX11" fmla="*/ 95314 w 142939"/>
                  <a:gd name="connsiteY11" fmla="*/ 135731 h 138112"/>
                  <a:gd name="connsiteX12" fmla="*/ 102458 w 142939"/>
                  <a:gd name="connsiteY12" fmla="*/ 128587 h 138112"/>
                  <a:gd name="connsiteX13" fmla="*/ 111983 w 142939"/>
                  <a:gd name="connsiteY13" fmla="*/ 123825 h 138112"/>
                  <a:gd name="connsiteX14" fmla="*/ 119127 w 142939"/>
                  <a:gd name="connsiteY14" fmla="*/ 114300 h 138112"/>
                  <a:gd name="connsiteX15" fmla="*/ 123889 w 142939"/>
                  <a:gd name="connsiteY15" fmla="*/ 102394 h 138112"/>
                  <a:gd name="connsiteX16" fmla="*/ 128652 w 142939"/>
                  <a:gd name="connsiteY16" fmla="*/ 92869 h 138112"/>
                  <a:gd name="connsiteX17" fmla="*/ 138177 w 142939"/>
                  <a:gd name="connsiteY17" fmla="*/ 69056 h 138112"/>
                  <a:gd name="connsiteX18" fmla="*/ 140558 w 142939"/>
                  <a:gd name="connsiteY18" fmla="*/ 57150 h 138112"/>
                  <a:gd name="connsiteX19" fmla="*/ 142939 w 142939"/>
                  <a:gd name="connsiteY19" fmla="*/ 47625 h 138112"/>
                  <a:gd name="connsiteX20" fmla="*/ 140558 w 142939"/>
                  <a:gd name="connsiteY20" fmla="*/ 28575 h 138112"/>
                  <a:gd name="connsiteX21" fmla="*/ 109602 w 142939"/>
                  <a:gd name="connsiteY21" fmla="*/ 4762 h 138112"/>
                  <a:gd name="connsiteX22" fmla="*/ 100077 w 142939"/>
                  <a:gd name="connsiteY22" fmla="*/ 0 h 138112"/>
                  <a:gd name="connsiteX23" fmla="*/ 52452 w 142939"/>
                  <a:gd name="connsiteY23" fmla="*/ 21431 h 138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42939" h="138112">
                    <a:moveTo>
                      <a:pt x="52452" y="21431"/>
                    </a:moveTo>
                    <a:cubicBezTo>
                      <a:pt x="41736" y="26193"/>
                      <a:pt x="40967" y="25465"/>
                      <a:pt x="35783" y="28575"/>
                    </a:cubicBezTo>
                    <a:cubicBezTo>
                      <a:pt x="28977" y="32659"/>
                      <a:pt x="23152" y="38193"/>
                      <a:pt x="16733" y="42862"/>
                    </a:cubicBezTo>
                    <a:cubicBezTo>
                      <a:pt x="14418" y="44545"/>
                      <a:pt x="11970" y="46037"/>
                      <a:pt x="9589" y="47625"/>
                    </a:cubicBezTo>
                    <a:cubicBezTo>
                      <a:pt x="4980" y="54539"/>
                      <a:pt x="579" y="59785"/>
                      <a:pt x="64" y="69056"/>
                    </a:cubicBezTo>
                    <a:cubicBezTo>
                      <a:pt x="-202" y="73842"/>
                      <a:pt x="174" y="95468"/>
                      <a:pt x="4827" y="104775"/>
                    </a:cubicBezTo>
                    <a:cubicBezTo>
                      <a:pt x="6107" y="107335"/>
                      <a:pt x="7727" y="109746"/>
                      <a:pt x="9589" y="111919"/>
                    </a:cubicBezTo>
                    <a:cubicBezTo>
                      <a:pt x="12511" y="115328"/>
                      <a:pt x="15435" y="118869"/>
                      <a:pt x="19114" y="121444"/>
                    </a:cubicBezTo>
                    <a:cubicBezTo>
                      <a:pt x="23476" y="124497"/>
                      <a:pt x="28836" y="125848"/>
                      <a:pt x="33402" y="128587"/>
                    </a:cubicBezTo>
                    <a:cubicBezTo>
                      <a:pt x="36805" y="130629"/>
                      <a:pt x="39134" y="134564"/>
                      <a:pt x="42927" y="135731"/>
                    </a:cubicBezTo>
                    <a:cubicBezTo>
                      <a:pt x="49797" y="137845"/>
                      <a:pt x="57214" y="137318"/>
                      <a:pt x="64358" y="138112"/>
                    </a:cubicBezTo>
                    <a:cubicBezTo>
                      <a:pt x="74677" y="137318"/>
                      <a:pt x="85274" y="138241"/>
                      <a:pt x="95314" y="135731"/>
                    </a:cubicBezTo>
                    <a:cubicBezTo>
                      <a:pt x="98581" y="134914"/>
                      <a:pt x="99718" y="130544"/>
                      <a:pt x="102458" y="128587"/>
                    </a:cubicBezTo>
                    <a:cubicBezTo>
                      <a:pt x="105347" y="126524"/>
                      <a:pt x="108808" y="125412"/>
                      <a:pt x="111983" y="123825"/>
                    </a:cubicBezTo>
                    <a:cubicBezTo>
                      <a:pt x="114364" y="120650"/>
                      <a:pt x="117200" y="117769"/>
                      <a:pt x="119127" y="114300"/>
                    </a:cubicBezTo>
                    <a:cubicBezTo>
                      <a:pt x="121203" y="110564"/>
                      <a:pt x="122153" y="106300"/>
                      <a:pt x="123889" y="102394"/>
                    </a:cubicBezTo>
                    <a:cubicBezTo>
                      <a:pt x="125331" y="99150"/>
                      <a:pt x="127064" y="96044"/>
                      <a:pt x="128652" y="92869"/>
                    </a:cubicBezTo>
                    <a:cubicBezTo>
                      <a:pt x="134629" y="62977"/>
                      <a:pt x="125876" y="99808"/>
                      <a:pt x="138177" y="69056"/>
                    </a:cubicBezTo>
                    <a:cubicBezTo>
                      <a:pt x="139680" y="65298"/>
                      <a:pt x="139680" y="61101"/>
                      <a:pt x="140558" y="57150"/>
                    </a:cubicBezTo>
                    <a:cubicBezTo>
                      <a:pt x="141268" y="53955"/>
                      <a:pt x="142145" y="50800"/>
                      <a:pt x="142939" y="47625"/>
                    </a:cubicBezTo>
                    <a:cubicBezTo>
                      <a:pt x="142145" y="41275"/>
                      <a:pt x="143695" y="34153"/>
                      <a:pt x="140558" y="28575"/>
                    </a:cubicBezTo>
                    <a:cubicBezTo>
                      <a:pt x="129945" y="9707"/>
                      <a:pt x="124391" y="11335"/>
                      <a:pt x="109602" y="4762"/>
                    </a:cubicBezTo>
                    <a:cubicBezTo>
                      <a:pt x="106358" y="3320"/>
                      <a:pt x="103252" y="1587"/>
                      <a:pt x="100077" y="0"/>
                    </a:cubicBezTo>
                    <a:cubicBezTo>
                      <a:pt x="69129" y="2579"/>
                      <a:pt x="63168" y="16669"/>
                      <a:pt x="52452" y="21431"/>
                    </a:cubicBezTo>
                    <a:close/>
                  </a:path>
                </a:pathLst>
              </a:custGeom>
              <a:noFill/>
              <a:ln>
                <a:solidFill>
                  <a:srgbClr val="C261C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B95DD3F9-D89C-4716-A169-E7EE3E18D95F}"/>
                  </a:ext>
                </a:extLst>
              </p:cNvPr>
              <p:cNvSpPr/>
              <p:nvPr/>
            </p:nvSpPr>
            <p:spPr>
              <a:xfrm>
                <a:off x="5498540" y="1771364"/>
                <a:ext cx="1759510" cy="1213136"/>
              </a:xfrm>
              <a:custGeom>
                <a:avLst/>
                <a:gdLst>
                  <a:gd name="connsiteX0" fmla="*/ 146610 w 1759510"/>
                  <a:gd name="connsiteY0" fmla="*/ 679736 h 1213136"/>
                  <a:gd name="connsiteX1" fmla="*/ 210110 w 1759510"/>
                  <a:gd name="connsiteY1" fmla="*/ 686086 h 1213136"/>
                  <a:gd name="connsiteX2" fmla="*/ 387910 w 1759510"/>
                  <a:gd name="connsiteY2" fmla="*/ 667036 h 1213136"/>
                  <a:gd name="connsiteX3" fmla="*/ 406960 w 1759510"/>
                  <a:gd name="connsiteY3" fmla="*/ 660686 h 1213136"/>
                  <a:gd name="connsiteX4" fmla="*/ 445060 w 1759510"/>
                  <a:gd name="connsiteY4" fmla="*/ 635286 h 1213136"/>
                  <a:gd name="connsiteX5" fmla="*/ 470460 w 1759510"/>
                  <a:gd name="connsiteY5" fmla="*/ 628936 h 1213136"/>
                  <a:gd name="connsiteX6" fmla="*/ 495860 w 1759510"/>
                  <a:gd name="connsiteY6" fmla="*/ 609886 h 1213136"/>
                  <a:gd name="connsiteX7" fmla="*/ 533960 w 1759510"/>
                  <a:gd name="connsiteY7" fmla="*/ 578136 h 1213136"/>
                  <a:gd name="connsiteX8" fmla="*/ 578410 w 1759510"/>
                  <a:gd name="connsiteY8" fmla="*/ 520986 h 1213136"/>
                  <a:gd name="connsiteX9" fmla="*/ 591110 w 1759510"/>
                  <a:gd name="connsiteY9" fmla="*/ 489236 h 1213136"/>
                  <a:gd name="connsiteX10" fmla="*/ 603810 w 1759510"/>
                  <a:gd name="connsiteY10" fmla="*/ 349536 h 1213136"/>
                  <a:gd name="connsiteX11" fmla="*/ 610160 w 1759510"/>
                  <a:gd name="connsiteY11" fmla="*/ 6636 h 1213136"/>
                  <a:gd name="connsiteX12" fmla="*/ 635560 w 1759510"/>
                  <a:gd name="connsiteY12" fmla="*/ 286 h 1213136"/>
                  <a:gd name="connsiteX13" fmla="*/ 705410 w 1759510"/>
                  <a:gd name="connsiteY13" fmla="*/ 6636 h 1213136"/>
                  <a:gd name="connsiteX14" fmla="*/ 730810 w 1759510"/>
                  <a:gd name="connsiteY14" fmla="*/ 25686 h 1213136"/>
                  <a:gd name="connsiteX15" fmla="*/ 743510 w 1759510"/>
                  <a:gd name="connsiteY15" fmla="*/ 51086 h 1213136"/>
                  <a:gd name="connsiteX16" fmla="*/ 768910 w 1759510"/>
                  <a:gd name="connsiteY16" fmla="*/ 108236 h 1213136"/>
                  <a:gd name="connsiteX17" fmla="*/ 775260 w 1759510"/>
                  <a:gd name="connsiteY17" fmla="*/ 178086 h 1213136"/>
                  <a:gd name="connsiteX18" fmla="*/ 819710 w 1759510"/>
                  <a:gd name="connsiteY18" fmla="*/ 241586 h 1213136"/>
                  <a:gd name="connsiteX19" fmla="*/ 832410 w 1759510"/>
                  <a:gd name="connsiteY19" fmla="*/ 260636 h 1213136"/>
                  <a:gd name="connsiteX20" fmla="*/ 864160 w 1759510"/>
                  <a:gd name="connsiteY20" fmla="*/ 266986 h 1213136"/>
                  <a:gd name="connsiteX21" fmla="*/ 883210 w 1759510"/>
                  <a:gd name="connsiteY21" fmla="*/ 279686 h 1213136"/>
                  <a:gd name="connsiteX22" fmla="*/ 921310 w 1759510"/>
                  <a:gd name="connsiteY22" fmla="*/ 286036 h 1213136"/>
                  <a:gd name="connsiteX23" fmla="*/ 946710 w 1759510"/>
                  <a:gd name="connsiteY23" fmla="*/ 292386 h 1213136"/>
                  <a:gd name="connsiteX24" fmla="*/ 991160 w 1759510"/>
                  <a:gd name="connsiteY24" fmla="*/ 330486 h 1213136"/>
                  <a:gd name="connsiteX25" fmla="*/ 1016560 w 1759510"/>
                  <a:gd name="connsiteY25" fmla="*/ 349536 h 1213136"/>
                  <a:gd name="connsiteX26" fmla="*/ 1035610 w 1759510"/>
                  <a:gd name="connsiteY26" fmla="*/ 374936 h 1213136"/>
                  <a:gd name="connsiteX27" fmla="*/ 1067360 w 1759510"/>
                  <a:gd name="connsiteY27" fmla="*/ 400336 h 1213136"/>
                  <a:gd name="connsiteX28" fmla="*/ 1105460 w 1759510"/>
                  <a:gd name="connsiteY28" fmla="*/ 451136 h 1213136"/>
                  <a:gd name="connsiteX29" fmla="*/ 1118160 w 1759510"/>
                  <a:gd name="connsiteY29" fmla="*/ 470186 h 1213136"/>
                  <a:gd name="connsiteX30" fmla="*/ 1137210 w 1759510"/>
                  <a:gd name="connsiteY30" fmla="*/ 482886 h 1213136"/>
                  <a:gd name="connsiteX31" fmla="*/ 1162610 w 1759510"/>
                  <a:gd name="connsiteY31" fmla="*/ 501936 h 1213136"/>
                  <a:gd name="connsiteX32" fmla="*/ 1194360 w 1759510"/>
                  <a:gd name="connsiteY32" fmla="*/ 508286 h 1213136"/>
                  <a:gd name="connsiteX33" fmla="*/ 1245160 w 1759510"/>
                  <a:gd name="connsiteY33" fmla="*/ 520986 h 1213136"/>
                  <a:gd name="connsiteX34" fmla="*/ 1270560 w 1759510"/>
                  <a:gd name="connsiteY34" fmla="*/ 527336 h 1213136"/>
                  <a:gd name="connsiteX35" fmla="*/ 1340410 w 1759510"/>
                  <a:gd name="connsiteY35" fmla="*/ 546386 h 1213136"/>
                  <a:gd name="connsiteX36" fmla="*/ 1416610 w 1759510"/>
                  <a:gd name="connsiteY36" fmla="*/ 559086 h 1213136"/>
                  <a:gd name="connsiteX37" fmla="*/ 1454710 w 1759510"/>
                  <a:gd name="connsiteY37" fmla="*/ 578136 h 1213136"/>
                  <a:gd name="connsiteX38" fmla="*/ 1486460 w 1759510"/>
                  <a:gd name="connsiteY38" fmla="*/ 597186 h 1213136"/>
                  <a:gd name="connsiteX39" fmla="*/ 1537260 w 1759510"/>
                  <a:gd name="connsiteY39" fmla="*/ 628936 h 1213136"/>
                  <a:gd name="connsiteX40" fmla="*/ 1562660 w 1759510"/>
                  <a:gd name="connsiteY40" fmla="*/ 647986 h 1213136"/>
                  <a:gd name="connsiteX41" fmla="*/ 1594410 w 1759510"/>
                  <a:gd name="connsiteY41" fmla="*/ 679736 h 1213136"/>
                  <a:gd name="connsiteX42" fmla="*/ 1626160 w 1759510"/>
                  <a:gd name="connsiteY42" fmla="*/ 698786 h 1213136"/>
                  <a:gd name="connsiteX43" fmla="*/ 1645210 w 1759510"/>
                  <a:gd name="connsiteY43" fmla="*/ 724186 h 1213136"/>
                  <a:gd name="connsiteX44" fmla="*/ 1683310 w 1759510"/>
                  <a:gd name="connsiteY44" fmla="*/ 749586 h 1213136"/>
                  <a:gd name="connsiteX45" fmla="*/ 1696010 w 1759510"/>
                  <a:gd name="connsiteY45" fmla="*/ 774986 h 1213136"/>
                  <a:gd name="connsiteX46" fmla="*/ 1715060 w 1759510"/>
                  <a:gd name="connsiteY46" fmla="*/ 806736 h 1213136"/>
                  <a:gd name="connsiteX47" fmla="*/ 1727760 w 1759510"/>
                  <a:gd name="connsiteY47" fmla="*/ 844836 h 1213136"/>
                  <a:gd name="connsiteX48" fmla="*/ 1740460 w 1759510"/>
                  <a:gd name="connsiteY48" fmla="*/ 870236 h 1213136"/>
                  <a:gd name="connsiteX49" fmla="*/ 1753160 w 1759510"/>
                  <a:gd name="connsiteY49" fmla="*/ 921036 h 1213136"/>
                  <a:gd name="connsiteX50" fmla="*/ 1759510 w 1759510"/>
                  <a:gd name="connsiteY50" fmla="*/ 984536 h 1213136"/>
                  <a:gd name="connsiteX51" fmla="*/ 1753160 w 1759510"/>
                  <a:gd name="connsiteY51" fmla="*/ 1168686 h 1213136"/>
                  <a:gd name="connsiteX52" fmla="*/ 1740460 w 1759510"/>
                  <a:gd name="connsiteY52" fmla="*/ 1187736 h 1213136"/>
                  <a:gd name="connsiteX53" fmla="*/ 1715060 w 1759510"/>
                  <a:gd name="connsiteY53" fmla="*/ 1206786 h 1213136"/>
                  <a:gd name="connsiteX54" fmla="*/ 1696010 w 1759510"/>
                  <a:gd name="connsiteY54" fmla="*/ 1213136 h 1213136"/>
                  <a:gd name="connsiteX55" fmla="*/ 1619810 w 1759510"/>
                  <a:gd name="connsiteY55" fmla="*/ 1206786 h 1213136"/>
                  <a:gd name="connsiteX56" fmla="*/ 1600760 w 1759510"/>
                  <a:gd name="connsiteY56" fmla="*/ 1194086 h 1213136"/>
                  <a:gd name="connsiteX57" fmla="*/ 1581710 w 1759510"/>
                  <a:gd name="connsiteY57" fmla="*/ 1187736 h 1213136"/>
                  <a:gd name="connsiteX58" fmla="*/ 1562660 w 1759510"/>
                  <a:gd name="connsiteY58" fmla="*/ 1175036 h 1213136"/>
                  <a:gd name="connsiteX59" fmla="*/ 1492810 w 1759510"/>
                  <a:gd name="connsiteY59" fmla="*/ 1149636 h 1213136"/>
                  <a:gd name="connsiteX60" fmla="*/ 1473760 w 1759510"/>
                  <a:gd name="connsiteY60" fmla="*/ 1136936 h 1213136"/>
                  <a:gd name="connsiteX61" fmla="*/ 1397560 w 1759510"/>
                  <a:gd name="connsiteY61" fmla="*/ 1124236 h 1213136"/>
                  <a:gd name="connsiteX62" fmla="*/ 1289610 w 1759510"/>
                  <a:gd name="connsiteY62" fmla="*/ 1117886 h 1213136"/>
                  <a:gd name="connsiteX63" fmla="*/ 1245160 w 1759510"/>
                  <a:gd name="connsiteY63" fmla="*/ 1111536 h 1213136"/>
                  <a:gd name="connsiteX64" fmla="*/ 1067360 w 1759510"/>
                  <a:gd name="connsiteY64" fmla="*/ 1098836 h 1213136"/>
                  <a:gd name="connsiteX65" fmla="*/ 1016560 w 1759510"/>
                  <a:gd name="connsiteY65" fmla="*/ 1086136 h 1213136"/>
                  <a:gd name="connsiteX66" fmla="*/ 972110 w 1759510"/>
                  <a:gd name="connsiteY66" fmla="*/ 1073436 h 1213136"/>
                  <a:gd name="connsiteX67" fmla="*/ 686360 w 1759510"/>
                  <a:gd name="connsiteY67" fmla="*/ 1079786 h 1213136"/>
                  <a:gd name="connsiteX68" fmla="*/ 622860 w 1759510"/>
                  <a:gd name="connsiteY68" fmla="*/ 1098836 h 1213136"/>
                  <a:gd name="connsiteX69" fmla="*/ 559360 w 1759510"/>
                  <a:gd name="connsiteY69" fmla="*/ 1117886 h 1213136"/>
                  <a:gd name="connsiteX70" fmla="*/ 527610 w 1759510"/>
                  <a:gd name="connsiteY70" fmla="*/ 1130586 h 1213136"/>
                  <a:gd name="connsiteX71" fmla="*/ 502210 w 1759510"/>
                  <a:gd name="connsiteY71" fmla="*/ 1136936 h 1213136"/>
                  <a:gd name="connsiteX72" fmla="*/ 476810 w 1759510"/>
                  <a:gd name="connsiteY72" fmla="*/ 1149636 h 1213136"/>
                  <a:gd name="connsiteX73" fmla="*/ 406960 w 1759510"/>
                  <a:gd name="connsiteY73" fmla="*/ 1175036 h 1213136"/>
                  <a:gd name="connsiteX74" fmla="*/ 337110 w 1759510"/>
                  <a:gd name="connsiteY74" fmla="*/ 1206786 h 1213136"/>
                  <a:gd name="connsiteX75" fmla="*/ 286310 w 1759510"/>
                  <a:gd name="connsiteY75" fmla="*/ 1175036 h 1213136"/>
                  <a:gd name="connsiteX76" fmla="*/ 260910 w 1759510"/>
                  <a:gd name="connsiteY76" fmla="*/ 1162336 h 1213136"/>
                  <a:gd name="connsiteX77" fmla="*/ 222810 w 1759510"/>
                  <a:gd name="connsiteY77" fmla="*/ 1130586 h 1213136"/>
                  <a:gd name="connsiteX78" fmla="*/ 210110 w 1759510"/>
                  <a:gd name="connsiteY78" fmla="*/ 1105186 h 1213136"/>
                  <a:gd name="connsiteX79" fmla="*/ 133910 w 1759510"/>
                  <a:gd name="connsiteY79" fmla="*/ 1028986 h 1213136"/>
                  <a:gd name="connsiteX80" fmla="*/ 114860 w 1759510"/>
                  <a:gd name="connsiteY80" fmla="*/ 1009936 h 1213136"/>
                  <a:gd name="connsiteX81" fmla="*/ 95810 w 1759510"/>
                  <a:gd name="connsiteY81" fmla="*/ 984536 h 1213136"/>
                  <a:gd name="connsiteX82" fmla="*/ 76760 w 1759510"/>
                  <a:gd name="connsiteY82" fmla="*/ 952786 h 1213136"/>
                  <a:gd name="connsiteX83" fmla="*/ 25960 w 1759510"/>
                  <a:gd name="connsiteY83" fmla="*/ 895636 h 1213136"/>
                  <a:gd name="connsiteX84" fmla="*/ 13260 w 1759510"/>
                  <a:gd name="connsiteY84" fmla="*/ 863886 h 1213136"/>
                  <a:gd name="connsiteX85" fmla="*/ 560 w 1759510"/>
                  <a:gd name="connsiteY85" fmla="*/ 838486 h 1213136"/>
                  <a:gd name="connsiteX86" fmla="*/ 25960 w 1759510"/>
                  <a:gd name="connsiteY86" fmla="*/ 768636 h 1213136"/>
                  <a:gd name="connsiteX87" fmla="*/ 76760 w 1759510"/>
                  <a:gd name="connsiteY87" fmla="*/ 730536 h 1213136"/>
                  <a:gd name="connsiteX88" fmla="*/ 95810 w 1759510"/>
                  <a:gd name="connsiteY88" fmla="*/ 711486 h 1213136"/>
                  <a:gd name="connsiteX89" fmla="*/ 146610 w 1759510"/>
                  <a:gd name="connsiteY89" fmla="*/ 679736 h 1213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</a:cxnLst>
                <a:rect l="l" t="t" r="r" b="b"/>
                <a:pathLst>
                  <a:path w="1759510" h="1213136">
                    <a:moveTo>
                      <a:pt x="146610" y="679736"/>
                    </a:moveTo>
                    <a:cubicBezTo>
                      <a:pt x="165660" y="675503"/>
                      <a:pt x="188848" y="686730"/>
                      <a:pt x="210110" y="686086"/>
                    </a:cubicBezTo>
                    <a:cubicBezTo>
                      <a:pt x="244384" y="685047"/>
                      <a:pt x="335304" y="680188"/>
                      <a:pt x="387910" y="667036"/>
                    </a:cubicBezTo>
                    <a:cubicBezTo>
                      <a:pt x="394404" y="665413"/>
                      <a:pt x="401109" y="663937"/>
                      <a:pt x="406960" y="660686"/>
                    </a:cubicBezTo>
                    <a:cubicBezTo>
                      <a:pt x="420303" y="653273"/>
                      <a:pt x="430252" y="638988"/>
                      <a:pt x="445060" y="635286"/>
                    </a:cubicBezTo>
                    <a:lnTo>
                      <a:pt x="470460" y="628936"/>
                    </a:lnTo>
                    <a:cubicBezTo>
                      <a:pt x="478927" y="622586"/>
                      <a:pt x="488376" y="617370"/>
                      <a:pt x="495860" y="609886"/>
                    </a:cubicBezTo>
                    <a:cubicBezTo>
                      <a:pt x="530459" y="575287"/>
                      <a:pt x="497576" y="590264"/>
                      <a:pt x="533960" y="578136"/>
                    </a:cubicBezTo>
                    <a:cubicBezTo>
                      <a:pt x="564341" y="532564"/>
                      <a:pt x="548567" y="550829"/>
                      <a:pt x="578410" y="520986"/>
                    </a:cubicBezTo>
                    <a:cubicBezTo>
                      <a:pt x="582643" y="510403"/>
                      <a:pt x="588875" y="500413"/>
                      <a:pt x="591110" y="489236"/>
                    </a:cubicBezTo>
                    <a:cubicBezTo>
                      <a:pt x="593649" y="476541"/>
                      <a:pt x="603299" y="355673"/>
                      <a:pt x="603810" y="349536"/>
                    </a:cubicBezTo>
                    <a:cubicBezTo>
                      <a:pt x="605927" y="235236"/>
                      <a:pt x="599810" y="120486"/>
                      <a:pt x="610160" y="6636"/>
                    </a:cubicBezTo>
                    <a:cubicBezTo>
                      <a:pt x="610950" y="-2055"/>
                      <a:pt x="626833" y="286"/>
                      <a:pt x="635560" y="286"/>
                    </a:cubicBezTo>
                    <a:cubicBezTo>
                      <a:pt x="658939" y="286"/>
                      <a:pt x="682127" y="4519"/>
                      <a:pt x="705410" y="6636"/>
                    </a:cubicBezTo>
                    <a:cubicBezTo>
                      <a:pt x="713877" y="12986"/>
                      <a:pt x="723922" y="17651"/>
                      <a:pt x="730810" y="25686"/>
                    </a:cubicBezTo>
                    <a:cubicBezTo>
                      <a:pt x="736970" y="32873"/>
                      <a:pt x="739665" y="42436"/>
                      <a:pt x="743510" y="51086"/>
                    </a:cubicBezTo>
                    <a:cubicBezTo>
                      <a:pt x="775941" y="124056"/>
                      <a:pt x="737646" y="45708"/>
                      <a:pt x="768910" y="108236"/>
                    </a:cubicBezTo>
                    <a:cubicBezTo>
                      <a:pt x="771027" y="131519"/>
                      <a:pt x="768663" y="155657"/>
                      <a:pt x="775260" y="178086"/>
                    </a:cubicBezTo>
                    <a:cubicBezTo>
                      <a:pt x="778180" y="188013"/>
                      <a:pt x="811160" y="229616"/>
                      <a:pt x="819710" y="241586"/>
                    </a:cubicBezTo>
                    <a:cubicBezTo>
                      <a:pt x="824146" y="247796"/>
                      <a:pt x="825784" y="256850"/>
                      <a:pt x="832410" y="260636"/>
                    </a:cubicBezTo>
                    <a:cubicBezTo>
                      <a:pt x="841781" y="265991"/>
                      <a:pt x="853577" y="264869"/>
                      <a:pt x="864160" y="266986"/>
                    </a:cubicBezTo>
                    <a:cubicBezTo>
                      <a:pt x="870510" y="271219"/>
                      <a:pt x="875970" y="277273"/>
                      <a:pt x="883210" y="279686"/>
                    </a:cubicBezTo>
                    <a:cubicBezTo>
                      <a:pt x="895424" y="283757"/>
                      <a:pt x="908685" y="283511"/>
                      <a:pt x="921310" y="286036"/>
                    </a:cubicBezTo>
                    <a:cubicBezTo>
                      <a:pt x="929868" y="287748"/>
                      <a:pt x="938243" y="290269"/>
                      <a:pt x="946710" y="292386"/>
                    </a:cubicBezTo>
                    <a:cubicBezTo>
                      <a:pt x="987500" y="319579"/>
                      <a:pt x="941886" y="287371"/>
                      <a:pt x="991160" y="330486"/>
                    </a:cubicBezTo>
                    <a:cubicBezTo>
                      <a:pt x="999125" y="337455"/>
                      <a:pt x="1009076" y="342052"/>
                      <a:pt x="1016560" y="349536"/>
                    </a:cubicBezTo>
                    <a:cubicBezTo>
                      <a:pt x="1024044" y="357020"/>
                      <a:pt x="1028126" y="367452"/>
                      <a:pt x="1035610" y="374936"/>
                    </a:cubicBezTo>
                    <a:cubicBezTo>
                      <a:pt x="1045194" y="384520"/>
                      <a:pt x="1058202" y="390345"/>
                      <a:pt x="1067360" y="400336"/>
                    </a:cubicBezTo>
                    <a:cubicBezTo>
                      <a:pt x="1081663" y="415939"/>
                      <a:pt x="1093719" y="433524"/>
                      <a:pt x="1105460" y="451136"/>
                    </a:cubicBezTo>
                    <a:cubicBezTo>
                      <a:pt x="1109693" y="457486"/>
                      <a:pt x="1112764" y="464790"/>
                      <a:pt x="1118160" y="470186"/>
                    </a:cubicBezTo>
                    <a:cubicBezTo>
                      <a:pt x="1123556" y="475582"/>
                      <a:pt x="1131000" y="478450"/>
                      <a:pt x="1137210" y="482886"/>
                    </a:cubicBezTo>
                    <a:cubicBezTo>
                      <a:pt x="1145822" y="489037"/>
                      <a:pt x="1152939" y="497638"/>
                      <a:pt x="1162610" y="501936"/>
                    </a:cubicBezTo>
                    <a:cubicBezTo>
                      <a:pt x="1172473" y="506319"/>
                      <a:pt x="1183843" y="505859"/>
                      <a:pt x="1194360" y="508286"/>
                    </a:cubicBezTo>
                    <a:cubicBezTo>
                      <a:pt x="1211367" y="512211"/>
                      <a:pt x="1228227" y="516753"/>
                      <a:pt x="1245160" y="520986"/>
                    </a:cubicBezTo>
                    <a:cubicBezTo>
                      <a:pt x="1253627" y="523103"/>
                      <a:pt x="1262281" y="524576"/>
                      <a:pt x="1270560" y="527336"/>
                    </a:cubicBezTo>
                    <a:cubicBezTo>
                      <a:pt x="1297930" y="536459"/>
                      <a:pt x="1304601" y="539224"/>
                      <a:pt x="1340410" y="546386"/>
                    </a:cubicBezTo>
                    <a:cubicBezTo>
                      <a:pt x="1386836" y="555671"/>
                      <a:pt x="1361476" y="551210"/>
                      <a:pt x="1416610" y="559086"/>
                    </a:cubicBezTo>
                    <a:cubicBezTo>
                      <a:pt x="1471205" y="595482"/>
                      <a:pt x="1402130" y="551846"/>
                      <a:pt x="1454710" y="578136"/>
                    </a:cubicBezTo>
                    <a:cubicBezTo>
                      <a:pt x="1465749" y="583656"/>
                      <a:pt x="1475949" y="590717"/>
                      <a:pt x="1486460" y="597186"/>
                    </a:cubicBezTo>
                    <a:cubicBezTo>
                      <a:pt x="1503466" y="607651"/>
                      <a:pt x="1521285" y="616955"/>
                      <a:pt x="1537260" y="628936"/>
                    </a:cubicBezTo>
                    <a:cubicBezTo>
                      <a:pt x="1545727" y="635286"/>
                      <a:pt x="1554750" y="640955"/>
                      <a:pt x="1562660" y="647986"/>
                    </a:cubicBezTo>
                    <a:cubicBezTo>
                      <a:pt x="1573847" y="657930"/>
                      <a:pt x="1582723" y="670386"/>
                      <a:pt x="1594410" y="679736"/>
                    </a:cubicBezTo>
                    <a:cubicBezTo>
                      <a:pt x="1604048" y="687446"/>
                      <a:pt x="1615577" y="692436"/>
                      <a:pt x="1626160" y="698786"/>
                    </a:cubicBezTo>
                    <a:cubicBezTo>
                      <a:pt x="1632510" y="707253"/>
                      <a:pt x="1637300" y="717155"/>
                      <a:pt x="1645210" y="724186"/>
                    </a:cubicBezTo>
                    <a:cubicBezTo>
                      <a:pt x="1656618" y="734327"/>
                      <a:pt x="1683310" y="749586"/>
                      <a:pt x="1683310" y="749586"/>
                    </a:cubicBezTo>
                    <a:cubicBezTo>
                      <a:pt x="1687543" y="758053"/>
                      <a:pt x="1691413" y="766711"/>
                      <a:pt x="1696010" y="774986"/>
                    </a:cubicBezTo>
                    <a:cubicBezTo>
                      <a:pt x="1702004" y="785775"/>
                      <a:pt x="1709953" y="795500"/>
                      <a:pt x="1715060" y="806736"/>
                    </a:cubicBezTo>
                    <a:cubicBezTo>
                      <a:pt x="1720600" y="818923"/>
                      <a:pt x="1722788" y="832407"/>
                      <a:pt x="1727760" y="844836"/>
                    </a:cubicBezTo>
                    <a:cubicBezTo>
                      <a:pt x="1731276" y="853625"/>
                      <a:pt x="1737467" y="861256"/>
                      <a:pt x="1740460" y="870236"/>
                    </a:cubicBezTo>
                    <a:cubicBezTo>
                      <a:pt x="1745980" y="886795"/>
                      <a:pt x="1753160" y="921036"/>
                      <a:pt x="1753160" y="921036"/>
                    </a:cubicBezTo>
                    <a:cubicBezTo>
                      <a:pt x="1755277" y="942203"/>
                      <a:pt x="1759510" y="963264"/>
                      <a:pt x="1759510" y="984536"/>
                    </a:cubicBezTo>
                    <a:cubicBezTo>
                      <a:pt x="1759510" y="1045956"/>
                      <a:pt x="1758893" y="1107534"/>
                      <a:pt x="1753160" y="1168686"/>
                    </a:cubicBezTo>
                    <a:cubicBezTo>
                      <a:pt x="1752448" y="1176284"/>
                      <a:pt x="1745856" y="1182340"/>
                      <a:pt x="1740460" y="1187736"/>
                    </a:cubicBezTo>
                    <a:cubicBezTo>
                      <a:pt x="1732976" y="1195220"/>
                      <a:pt x="1724249" y="1201535"/>
                      <a:pt x="1715060" y="1206786"/>
                    </a:cubicBezTo>
                    <a:cubicBezTo>
                      <a:pt x="1709248" y="1210107"/>
                      <a:pt x="1702360" y="1211019"/>
                      <a:pt x="1696010" y="1213136"/>
                    </a:cubicBezTo>
                    <a:cubicBezTo>
                      <a:pt x="1670610" y="1211019"/>
                      <a:pt x="1644803" y="1211785"/>
                      <a:pt x="1619810" y="1206786"/>
                    </a:cubicBezTo>
                    <a:cubicBezTo>
                      <a:pt x="1612326" y="1205289"/>
                      <a:pt x="1607586" y="1197499"/>
                      <a:pt x="1600760" y="1194086"/>
                    </a:cubicBezTo>
                    <a:cubicBezTo>
                      <a:pt x="1594773" y="1191093"/>
                      <a:pt x="1587697" y="1190729"/>
                      <a:pt x="1581710" y="1187736"/>
                    </a:cubicBezTo>
                    <a:cubicBezTo>
                      <a:pt x="1574884" y="1184323"/>
                      <a:pt x="1569486" y="1178449"/>
                      <a:pt x="1562660" y="1175036"/>
                    </a:cubicBezTo>
                    <a:cubicBezTo>
                      <a:pt x="1525180" y="1156296"/>
                      <a:pt x="1525732" y="1157867"/>
                      <a:pt x="1492810" y="1149636"/>
                    </a:cubicBezTo>
                    <a:cubicBezTo>
                      <a:pt x="1486460" y="1145403"/>
                      <a:pt x="1480775" y="1139942"/>
                      <a:pt x="1473760" y="1136936"/>
                    </a:cubicBezTo>
                    <a:cubicBezTo>
                      <a:pt x="1457224" y="1129849"/>
                      <a:pt x="1407315" y="1125016"/>
                      <a:pt x="1397560" y="1124236"/>
                    </a:cubicBezTo>
                    <a:cubicBezTo>
                      <a:pt x="1361629" y="1121362"/>
                      <a:pt x="1325593" y="1120003"/>
                      <a:pt x="1289610" y="1117886"/>
                    </a:cubicBezTo>
                    <a:cubicBezTo>
                      <a:pt x="1274793" y="1115769"/>
                      <a:pt x="1260036" y="1113189"/>
                      <a:pt x="1245160" y="1111536"/>
                    </a:cubicBezTo>
                    <a:cubicBezTo>
                      <a:pt x="1180269" y="1104326"/>
                      <a:pt x="1135657" y="1102853"/>
                      <a:pt x="1067360" y="1098836"/>
                    </a:cubicBezTo>
                    <a:cubicBezTo>
                      <a:pt x="1033319" y="1087489"/>
                      <a:pt x="1062536" y="1096353"/>
                      <a:pt x="1016560" y="1086136"/>
                    </a:cubicBezTo>
                    <a:cubicBezTo>
                      <a:pt x="992640" y="1080820"/>
                      <a:pt x="993324" y="1080507"/>
                      <a:pt x="972110" y="1073436"/>
                    </a:cubicBezTo>
                    <a:lnTo>
                      <a:pt x="686360" y="1079786"/>
                    </a:lnTo>
                    <a:cubicBezTo>
                      <a:pt x="675066" y="1080247"/>
                      <a:pt x="627680" y="1097390"/>
                      <a:pt x="622860" y="1098836"/>
                    </a:cubicBezTo>
                    <a:cubicBezTo>
                      <a:pt x="585436" y="1110063"/>
                      <a:pt x="604261" y="1099925"/>
                      <a:pt x="559360" y="1117886"/>
                    </a:cubicBezTo>
                    <a:cubicBezTo>
                      <a:pt x="548777" y="1122119"/>
                      <a:pt x="538424" y="1126981"/>
                      <a:pt x="527610" y="1130586"/>
                    </a:cubicBezTo>
                    <a:cubicBezTo>
                      <a:pt x="519331" y="1133346"/>
                      <a:pt x="510382" y="1133872"/>
                      <a:pt x="502210" y="1136936"/>
                    </a:cubicBezTo>
                    <a:cubicBezTo>
                      <a:pt x="493347" y="1140260"/>
                      <a:pt x="485599" y="1146120"/>
                      <a:pt x="476810" y="1149636"/>
                    </a:cubicBezTo>
                    <a:cubicBezTo>
                      <a:pt x="426793" y="1169643"/>
                      <a:pt x="452079" y="1154212"/>
                      <a:pt x="406960" y="1175036"/>
                    </a:cubicBezTo>
                    <a:cubicBezTo>
                      <a:pt x="333137" y="1209108"/>
                      <a:pt x="380144" y="1192441"/>
                      <a:pt x="337110" y="1206786"/>
                    </a:cubicBezTo>
                    <a:cubicBezTo>
                      <a:pt x="297898" y="1193715"/>
                      <a:pt x="338077" y="1209548"/>
                      <a:pt x="286310" y="1175036"/>
                    </a:cubicBezTo>
                    <a:cubicBezTo>
                      <a:pt x="278434" y="1169785"/>
                      <a:pt x="269377" y="1166569"/>
                      <a:pt x="260910" y="1162336"/>
                    </a:cubicBezTo>
                    <a:cubicBezTo>
                      <a:pt x="216978" y="1096438"/>
                      <a:pt x="287262" y="1195038"/>
                      <a:pt x="222810" y="1130586"/>
                    </a:cubicBezTo>
                    <a:cubicBezTo>
                      <a:pt x="216117" y="1123893"/>
                      <a:pt x="216170" y="1112458"/>
                      <a:pt x="210110" y="1105186"/>
                    </a:cubicBezTo>
                    <a:lnTo>
                      <a:pt x="133910" y="1028986"/>
                    </a:lnTo>
                    <a:cubicBezTo>
                      <a:pt x="127560" y="1022636"/>
                      <a:pt x="120248" y="1017120"/>
                      <a:pt x="114860" y="1009936"/>
                    </a:cubicBezTo>
                    <a:cubicBezTo>
                      <a:pt x="108510" y="1001469"/>
                      <a:pt x="101681" y="993342"/>
                      <a:pt x="95810" y="984536"/>
                    </a:cubicBezTo>
                    <a:cubicBezTo>
                      <a:pt x="88964" y="974267"/>
                      <a:pt x="83838" y="962897"/>
                      <a:pt x="76760" y="952786"/>
                    </a:cubicBezTo>
                    <a:cubicBezTo>
                      <a:pt x="57580" y="925386"/>
                      <a:pt x="48840" y="918516"/>
                      <a:pt x="25960" y="895636"/>
                    </a:cubicBezTo>
                    <a:cubicBezTo>
                      <a:pt x="21727" y="885053"/>
                      <a:pt x="17889" y="874302"/>
                      <a:pt x="13260" y="863886"/>
                    </a:cubicBezTo>
                    <a:cubicBezTo>
                      <a:pt x="9415" y="855236"/>
                      <a:pt x="1417" y="847913"/>
                      <a:pt x="560" y="838486"/>
                    </a:cubicBezTo>
                    <a:cubicBezTo>
                      <a:pt x="-2262" y="807442"/>
                      <a:pt x="5474" y="789122"/>
                      <a:pt x="25960" y="768636"/>
                    </a:cubicBezTo>
                    <a:cubicBezTo>
                      <a:pt x="72276" y="722320"/>
                      <a:pt x="41587" y="759847"/>
                      <a:pt x="76760" y="730536"/>
                    </a:cubicBezTo>
                    <a:cubicBezTo>
                      <a:pt x="83659" y="724787"/>
                      <a:pt x="88013" y="715941"/>
                      <a:pt x="95810" y="711486"/>
                    </a:cubicBezTo>
                    <a:cubicBezTo>
                      <a:pt x="103387" y="707156"/>
                      <a:pt x="127560" y="683969"/>
                      <a:pt x="146610" y="679736"/>
                    </a:cubicBezTo>
                    <a:close/>
                  </a:path>
                </a:pathLst>
              </a:custGeom>
              <a:noFill/>
              <a:ln>
                <a:solidFill>
                  <a:srgbClr val="C261C2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A1C9D49F-90B5-4944-A50B-B18D09D34AA5}"/>
              </a:ext>
            </a:extLst>
          </p:cNvPr>
          <p:cNvGrpSpPr/>
          <p:nvPr/>
        </p:nvGrpSpPr>
        <p:grpSpPr>
          <a:xfrm>
            <a:off x="5825125" y="351567"/>
            <a:ext cx="3863665" cy="2886364"/>
            <a:chOff x="484632" y="0"/>
            <a:chExt cx="9180068" cy="6858000"/>
          </a:xfrm>
        </p:grpSpPr>
        <p:pic>
          <p:nvPicPr>
            <p:cNvPr id="44" name="Picture 43" descr="A picture containing outdoor object, flying, star, night sky&#10;&#10;Description automatically generated">
              <a:extLst>
                <a:ext uri="{FF2B5EF4-FFF2-40B4-BE49-F238E27FC236}">
                  <a16:creationId xmlns:a16="http://schemas.microsoft.com/office/drawing/2014/main" id="{A4359275-96CA-422E-9BFE-D7B8860BD5F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45" name="Group 44">
              <a:extLst>
                <a:ext uri="{FF2B5EF4-FFF2-40B4-BE49-F238E27FC236}">
                  <a16:creationId xmlns:a16="http://schemas.microsoft.com/office/drawing/2014/main" id="{45E2EB42-30BB-45A5-8ED6-59C9B2F8CCF9}"/>
                </a:ext>
              </a:extLst>
            </p:cNvPr>
            <p:cNvGrpSpPr/>
            <p:nvPr/>
          </p:nvGrpSpPr>
          <p:grpSpPr>
            <a:xfrm>
              <a:off x="2853815" y="2433267"/>
              <a:ext cx="6037771" cy="4420072"/>
              <a:chOff x="2853815" y="2433267"/>
              <a:chExt cx="6037771" cy="4420072"/>
            </a:xfrm>
          </p:grpSpPr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4DDCA998-7C0E-4ABE-ACCD-6A61422DF9DA}"/>
                  </a:ext>
                </a:extLst>
              </p:cNvPr>
              <p:cNvSpPr/>
              <p:nvPr/>
            </p:nvSpPr>
            <p:spPr>
              <a:xfrm>
                <a:off x="2853815" y="2433267"/>
                <a:ext cx="6037771" cy="4420072"/>
              </a:xfrm>
              <a:custGeom>
                <a:avLst/>
                <a:gdLst>
                  <a:gd name="connsiteX0" fmla="*/ 42862 w 5934075"/>
                  <a:gd name="connsiteY0" fmla="*/ 3891335 h 3891603"/>
                  <a:gd name="connsiteX1" fmla="*/ 23812 w 5934075"/>
                  <a:gd name="connsiteY1" fmla="*/ 3824660 h 3891603"/>
                  <a:gd name="connsiteX2" fmla="*/ 9525 w 5934075"/>
                  <a:gd name="connsiteY2" fmla="*/ 3791323 h 3891603"/>
                  <a:gd name="connsiteX3" fmla="*/ 4762 w 5934075"/>
                  <a:gd name="connsiteY3" fmla="*/ 3719885 h 3891603"/>
                  <a:gd name="connsiteX4" fmla="*/ 0 w 5934075"/>
                  <a:gd name="connsiteY4" fmla="*/ 3700835 h 3891603"/>
                  <a:gd name="connsiteX5" fmla="*/ 4762 w 5934075"/>
                  <a:gd name="connsiteY5" fmla="*/ 3596060 h 3891603"/>
                  <a:gd name="connsiteX6" fmla="*/ 14287 w 5934075"/>
                  <a:gd name="connsiteY6" fmla="*/ 3543673 h 3891603"/>
                  <a:gd name="connsiteX7" fmla="*/ 80962 w 5934075"/>
                  <a:gd name="connsiteY7" fmla="*/ 3457948 h 3891603"/>
                  <a:gd name="connsiteX8" fmla="*/ 100012 w 5934075"/>
                  <a:gd name="connsiteY8" fmla="*/ 3434135 h 3891603"/>
                  <a:gd name="connsiteX9" fmla="*/ 119062 w 5934075"/>
                  <a:gd name="connsiteY9" fmla="*/ 3424610 h 3891603"/>
                  <a:gd name="connsiteX10" fmla="*/ 133350 w 5934075"/>
                  <a:gd name="connsiteY10" fmla="*/ 3410323 h 3891603"/>
                  <a:gd name="connsiteX11" fmla="*/ 161925 w 5934075"/>
                  <a:gd name="connsiteY11" fmla="*/ 3391273 h 3891603"/>
                  <a:gd name="connsiteX12" fmla="*/ 223837 w 5934075"/>
                  <a:gd name="connsiteY12" fmla="*/ 3334123 h 3891603"/>
                  <a:gd name="connsiteX13" fmla="*/ 252412 w 5934075"/>
                  <a:gd name="connsiteY13" fmla="*/ 3315073 h 3891603"/>
                  <a:gd name="connsiteX14" fmla="*/ 333375 w 5934075"/>
                  <a:gd name="connsiteY14" fmla="*/ 3281735 h 3891603"/>
                  <a:gd name="connsiteX15" fmla="*/ 376237 w 5934075"/>
                  <a:gd name="connsiteY15" fmla="*/ 3262685 h 3891603"/>
                  <a:gd name="connsiteX16" fmla="*/ 414337 w 5934075"/>
                  <a:gd name="connsiteY16" fmla="*/ 3253160 h 3891603"/>
                  <a:gd name="connsiteX17" fmla="*/ 442912 w 5934075"/>
                  <a:gd name="connsiteY17" fmla="*/ 3238873 h 3891603"/>
                  <a:gd name="connsiteX18" fmla="*/ 466725 w 5934075"/>
                  <a:gd name="connsiteY18" fmla="*/ 3229348 h 3891603"/>
                  <a:gd name="connsiteX19" fmla="*/ 481012 w 5934075"/>
                  <a:gd name="connsiteY19" fmla="*/ 3224585 h 3891603"/>
                  <a:gd name="connsiteX20" fmla="*/ 495300 w 5934075"/>
                  <a:gd name="connsiteY20" fmla="*/ 3215060 h 3891603"/>
                  <a:gd name="connsiteX21" fmla="*/ 514350 w 5934075"/>
                  <a:gd name="connsiteY21" fmla="*/ 3210298 h 3891603"/>
                  <a:gd name="connsiteX22" fmla="*/ 538162 w 5934075"/>
                  <a:gd name="connsiteY22" fmla="*/ 3200773 h 3891603"/>
                  <a:gd name="connsiteX23" fmla="*/ 595312 w 5934075"/>
                  <a:gd name="connsiteY23" fmla="*/ 3172198 h 3891603"/>
                  <a:gd name="connsiteX24" fmla="*/ 623887 w 5934075"/>
                  <a:gd name="connsiteY24" fmla="*/ 3157910 h 3891603"/>
                  <a:gd name="connsiteX25" fmla="*/ 676275 w 5934075"/>
                  <a:gd name="connsiteY25" fmla="*/ 3138860 h 3891603"/>
                  <a:gd name="connsiteX26" fmla="*/ 728662 w 5934075"/>
                  <a:gd name="connsiteY26" fmla="*/ 3095998 h 3891603"/>
                  <a:gd name="connsiteX27" fmla="*/ 795337 w 5934075"/>
                  <a:gd name="connsiteY27" fmla="*/ 3053135 h 3891603"/>
                  <a:gd name="connsiteX28" fmla="*/ 814387 w 5934075"/>
                  <a:gd name="connsiteY28" fmla="*/ 3034085 h 3891603"/>
                  <a:gd name="connsiteX29" fmla="*/ 842962 w 5934075"/>
                  <a:gd name="connsiteY29" fmla="*/ 3010273 h 3891603"/>
                  <a:gd name="connsiteX30" fmla="*/ 857250 w 5934075"/>
                  <a:gd name="connsiteY30" fmla="*/ 2991223 h 3891603"/>
                  <a:gd name="connsiteX31" fmla="*/ 885825 w 5934075"/>
                  <a:gd name="connsiteY31" fmla="*/ 2972173 h 3891603"/>
                  <a:gd name="connsiteX32" fmla="*/ 923925 w 5934075"/>
                  <a:gd name="connsiteY32" fmla="*/ 2934073 h 3891603"/>
                  <a:gd name="connsiteX33" fmla="*/ 966787 w 5934075"/>
                  <a:gd name="connsiteY33" fmla="*/ 2919785 h 3891603"/>
                  <a:gd name="connsiteX34" fmla="*/ 985837 w 5934075"/>
                  <a:gd name="connsiteY34" fmla="*/ 2910260 h 3891603"/>
                  <a:gd name="connsiteX35" fmla="*/ 1062037 w 5934075"/>
                  <a:gd name="connsiteY35" fmla="*/ 2895973 h 3891603"/>
                  <a:gd name="connsiteX36" fmla="*/ 1143000 w 5934075"/>
                  <a:gd name="connsiteY36" fmla="*/ 2881685 h 3891603"/>
                  <a:gd name="connsiteX37" fmla="*/ 1195387 w 5934075"/>
                  <a:gd name="connsiteY37" fmla="*/ 2862635 h 3891603"/>
                  <a:gd name="connsiteX38" fmla="*/ 1223962 w 5934075"/>
                  <a:gd name="connsiteY38" fmla="*/ 2834060 h 3891603"/>
                  <a:gd name="connsiteX39" fmla="*/ 1243012 w 5934075"/>
                  <a:gd name="connsiteY39" fmla="*/ 2815010 h 3891603"/>
                  <a:gd name="connsiteX40" fmla="*/ 1276350 w 5934075"/>
                  <a:gd name="connsiteY40" fmla="*/ 2767385 h 3891603"/>
                  <a:gd name="connsiteX41" fmla="*/ 1295400 w 5934075"/>
                  <a:gd name="connsiteY41" fmla="*/ 2753098 h 3891603"/>
                  <a:gd name="connsiteX42" fmla="*/ 1314450 w 5934075"/>
                  <a:gd name="connsiteY42" fmla="*/ 2719760 h 3891603"/>
                  <a:gd name="connsiteX43" fmla="*/ 1333500 w 5934075"/>
                  <a:gd name="connsiteY43" fmla="*/ 2691185 h 3891603"/>
                  <a:gd name="connsiteX44" fmla="*/ 1352550 w 5934075"/>
                  <a:gd name="connsiteY44" fmla="*/ 2672135 h 3891603"/>
                  <a:gd name="connsiteX45" fmla="*/ 1362075 w 5934075"/>
                  <a:gd name="connsiteY45" fmla="*/ 2657848 h 3891603"/>
                  <a:gd name="connsiteX46" fmla="*/ 1376362 w 5934075"/>
                  <a:gd name="connsiteY46" fmla="*/ 2643560 h 3891603"/>
                  <a:gd name="connsiteX47" fmla="*/ 1390650 w 5934075"/>
                  <a:gd name="connsiteY47" fmla="*/ 2624510 h 3891603"/>
                  <a:gd name="connsiteX48" fmla="*/ 1471612 w 5934075"/>
                  <a:gd name="connsiteY48" fmla="*/ 2586410 h 3891603"/>
                  <a:gd name="connsiteX49" fmla="*/ 1519237 w 5934075"/>
                  <a:gd name="connsiteY49" fmla="*/ 2557835 h 3891603"/>
                  <a:gd name="connsiteX50" fmla="*/ 1552575 w 5934075"/>
                  <a:gd name="connsiteY50" fmla="*/ 2548310 h 3891603"/>
                  <a:gd name="connsiteX51" fmla="*/ 1566862 w 5934075"/>
                  <a:gd name="connsiteY51" fmla="*/ 2538785 h 3891603"/>
                  <a:gd name="connsiteX52" fmla="*/ 1633537 w 5934075"/>
                  <a:gd name="connsiteY52" fmla="*/ 2529260 h 3891603"/>
                  <a:gd name="connsiteX53" fmla="*/ 1671637 w 5934075"/>
                  <a:gd name="connsiteY53" fmla="*/ 2514973 h 3891603"/>
                  <a:gd name="connsiteX54" fmla="*/ 1714500 w 5934075"/>
                  <a:gd name="connsiteY54" fmla="*/ 2476873 h 3891603"/>
                  <a:gd name="connsiteX55" fmla="*/ 1733550 w 5934075"/>
                  <a:gd name="connsiteY55" fmla="*/ 2467348 h 3891603"/>
                  <a:gd name="connsiteX56" fmla="*/ 1757362 w 5934075"/>
                  <a:gd name="connsiteY56" fmla="*/ 2438773 h 3891603"/>
                  <a:gd name="connsiteX57" fmla="*/ 1785937 w 5934075"/>
                  <a:gd name="connsiteY57" fmla="*/ 2400673 h 3891603"/>
                  <a:gd name="connsiteX58" fmla="*/ 1881187 w 5934075"/>
                  <a:gd name="connsiteY58" fmla="*/ 2319710 h 3891603"/>
                  <a:gd name="connsiteX59" fmla="*/ 1900237 w 5934075"/>
                  <a:gd name="connsiteY59" fmla="*/ 2314948 h 3891603"/>
                  <a:gd name="connsiteX60" fmla="*/ 1919287 w 5934075"/>
                  <a:gd name="connsiteY60" fmla="*/ 2305423 h 3891603"/>
                  <a:gd name="connsiteX61" fmla="*/ 1933575 w 5934075"/>
                  <a:gd name="connsiteY61" fmla="*/ 2295898 h 3891603"/>
                  <a:gd name="connsiteX62" fmla="*/ 1966912 w 5934075"/>
                  <a:gd name="connsiteY62" fmla="*/ 2286373 h 3891603"/>
                  <a:gd name="connsiteX63" fmla="*/ 1990725 w 5934075"/>
                  <a:gd name="connsiteY63" fmla="*/ 2276848 h 3891603"/>
                  <a:gd name="connsiteX64" fmla="*/ 2005012 w 5934075"/>
                  <a:gd name="connsiteY64" fmla="*/ 2272085 h 3891603"/>
                  <a:gd name="connsiteX65" fmla="*/ 2028825 w 5934075"/>
                  <a:gd name="connsiteY65" fmla="*/ 2262560 h 3891603"/>
                  <a:gd name="connsiteX66" fmla="*/ 2090737 w 5934075"/>
                  <a:gd name="connsiteY66" fmla="*/ 2257798 h 3891603"/>
                  <a:gd name="connsiteX67" fmla="*/ 2143125 w 5934075"/>
                  <a:gd name="connsiteY67" fmla="*/ 2248273 h 3891603"/>
                  <a:gd name="connsiteX68" fmla="*/ 2166937 w 5934075"/>
                  <a:gd name="connsiteY68" fmla="*/ 2233985 h 3891603"/>
                  <a:gd name="connsiteX69" fmla="*/ 2185987 w 5934075"/>
                  <a:gd name="connsiteY69" fmla="*/ 2229223 h 3891603"/>
                  <a:gd name="connsiteX70" fmla="*/ 2224087 w 5934075"/>
                  <a:gd name="connsiteY70" fmla="*/ 2219698 h 3891603"/>
                  <a:gd name="connsiteX71" fmla="*/ 2257425 w 5934075"/>
                  <a:gd name="connsiteY71" fmla="*/ 2200648 h 3891603"/>
                  <a:gd name="connsiteX72" fmla="*/ 2271712 w 5934075"/>
                  <a:gd name="connsiteY72" fmla="*/ 2191123 h 3891603"/>
                  <a:gd name="connsiteX73" fmla="*/ 2314575 w 5934075"/>
                  <a:gd name="connsiteY73" fmla="*/ 2176835 h 3891603"/>
                  <a:gd name="connsiteX74" fmla="*/ 2324100 w 5934075"/>
                  <a:gd name="connsiteY74" fmla="*/ 2157785 h 3891603"/>
                  <a:gd name="connsiteX75" fmla="*/ 2424112 w 5934075"/>
                  <a:gd name="connsiteY75" fmla="*/ 2100635 h 3891603"/>
                  <a:gd name="connsiteX76" fmla="*/ 2481262 w 5934075"/>
                  <a:gd name="connsiteY76" fmla="*/ 2067298 h 3891603"/>
                  <a:gd name="connsiteX77" fmla="*/ 2495550 w 5934075"/>
                  <a:gd name="connsiteY77" fmla="*/ 2062535 h 3891603"/>
                  <a:gd name="connsiteX78" fmla="*/ 2519362 w 5934075"/>
                  <a:gd name="connsiteY78" fmla="*/ 2048248 h 3891603"/>
                  <a:gd name="connsiteX79" fmla="*/ 2557462 w 5934075"/>
                  <a:gd name="connsiteY79" fmla="*/ 2029198 h 3891603"/>
                  <a:gd name="connsiteX80" fmla="*/ 2590800 w 5934075"/>
                  <a:gd name="connsiteY80" fmla="*/ 2014910 h 3891603"/>
                  <a:gd name="connsiteX81" fmla="*/ 2652712 w 5934075"/>
                  <a:gd name="connsiteY81" fmla="*/ 1976810 h 3891603"/>
                  <a:gd name="connsiteX82" fmla="*/ 2690812 w 5934075"/>
                  <a:gd name="connsiteY82" fmla="*/ 1962523 h 3891603"/>
                  <a:gd name="connsiteX83" fmla="*/ 2733675 w 5934075"/>
                  <a:gd name="connsiteY83" fmla="*/ 1943473 h 3891603"/>
                  <a:gd name="connsiteX84" fmla="*/ 2757487 w 5934075"/>
                  <a:gd name="connsiteY84" fmla="*/ 1938710 h 3891603"/>
                  <a:gd name="connsiteX85" fmla="*/ 2786062 w 5934075"/>
                  <a:gd name="connsiteY85" fmla="*/ 1929185 h 3891603"/>
                  <a:gd name="connsiteX86" fmla="*/ 2833687 w 5934075"/>
                  <a:gd name="connsiteY86" fmla="*/ 1919660 h 3891603"/>
                  <a:gd name="connsiteX87" fmla="*/ 2871787 w 5934075"/>
                  <a:gd name="connsiteY87" fmla="*/ 1910135 h 3891603"/>
                  <a:gd name="connsiteX88" fmla="*/ 2919412 w 5934075"/>
                  <a:gd name="connsiteY88" fmla="*/ 1900610 h 3891603"/>
                  <a:gd name="connsiteX89" fmla="*/ 2933700 w 5934075"/>
                  <a:gd name="connsiteY89" fmla="*/ 1895848 h 3891603"/>
                  <a:gd name="connsiteX90" fmla="*/ 2986087 w 5934075"/>
                  <a:gd name="connsiteY90" fmla="*/ 1881560 h 3891603"/>
                  <a:gd name="connsiteX91" fmla="*/ 3033712 w 5934075"/>
                  <a:gd name="connsiteY91" fmla="*/ 1848223 h 3891603"/>
                  <a:gd name="connsiteX92" fmla="*/ 3067050 w 5934075"/>
                  <a:gd name="connsiteY92" fmla="*/ 1829173 h 3891603"/>
                  <a:gd name="connsiteX93" fmla="*/ 3109912 w 5934075"/>
                  <a:gd name="connsiteY93" fmla="*/ 1786310 h 3891603"/>
                  <a:gd name="connsiteX94" fmla="*/ 3148012 w 5934075"/>
                  <a:gd name="connsiteY94" fmla="*/ 1752973 h 3891603"/>
                  <a:gd name="connsiteX95" fmla="*/ 3176587 w 5934075"/>
                  <a:gd name="connsiteY95" fmla="*/ 1724398 h 3891603"/>
                  <a:gd name="connsiteX96" fmla="*/ 3190875 w 5934075"/>
                  <a:gd name="connsiteY96" fmla="*/ 1710110 h 3891603"/>
                  <a:gd name="connsiteX97" fmla="*/ 3205162 w 5934075"/>
                  <a:gd name="connsiteY97" fmla="*/ 1705348 h 3891603"/>
                  <a:gd name="connsiteX98" fmla="*/ 3252787 w 5934075"/>
                  <a:gd name="connsiteY98" fmla="*/ 1667248 h 3891603"/>
                  <a:gd name="connsiteX99" fmla="*/ 3295650 w 5934075"/>
                  <a:gd name="connsiteY99" fmla="*/ 1614860 h 3891603"/>
                  <a:gd name="connsiteX100" fmla="*/ 3328987 w 5934075"/>
                  <a:gd name="connsiteY100" fmla="*/ 1586285 h 3891603"/>
                  <a:gd name="connsiteX101" fmla="*/ 3343275 w 5934075"/>
                  <a:gd name="connsiteY101" fmla="*/ 1567235 h 3891603"/>
                  <a:gd name="connsiteX102" fmla="*/ 3409950 w 5934075"/>
                  <a:gd name="connsiteY102" fmla="*/ 1510085 h 3891603"/>
                  <a:gd name="connsiteX103" fmla="*/ 3419475 w 5934075"/>
                  <a:gd name="connsiteY103" fmla="*/ 1495798 h 3891603"/>
                  <a:gd name="connsiteX104" fmla="*/ 3457575 w 5934075"/>
                  <a:gd name="connsiteY104" fmla="*/ 1462460 h 3891603"/>
                  <a:gd name="connsiteX105" fmla="*/ 3476625 w 5934075"/>
                  <a:gd name="connsiteY105" fmla="*/ 1452935 h 3891603"/>
                  <a:gd name="connsiteX106" fmla="*/ 3500437 w 5934075"/>
                  <a:gd name="connsiteY106" fmla="*/ 1429123 h 3891603"/>
                  <a:gd name="connsiteX107" fmla="*/ 3514725 w 5934075"/>
                  <a:gd name="connsiteY107" fmla="*/ 1414835 h 3891603"/>
                  <a:gd name="connsiteX108" fmla="*/ 3576637 w 5934075"/>
                  <a:gd name="connsiteY108" fmla="*/ 1357685 h 3891603"/>
                  <a:gd name="connsiteX109" fmla="*/ 3600450 w 5934075"/>
                  <a:gd name="connsiteY109" fmla="*/ 1329110 h 3891603"/>
                  <a:gd name="connsiteX110" fmla="*/ 3619500 w 5934075"/>
                  <a:gd name="connsiteY110" fmla="*/ 1300535 h 3891603"/>
                  <a:gd name="connsiteX111" fmla="*/ 3633787 w 5934075"/>
                  <a:gd name="connsiteY111" fmla="*/ 1295773 h 3891603"/>
                  <a:gd name="connsiteX112" fmla="*/ 3705225 w 5934075"/>
                  <a:gd name="connsiteY112" fmla="*/ 1205285 h 3891603"/>
                  <a:gd name="connsiteX113" fmla="*/ 3724275 w 5934075"/>
                  <a:gd name="connsiteY113" fmla="*/ 1186235 h 3891603"/>
                  <a:gd name="connsiteX114" fmla="*/ 3776662 w 5934075"/>
                  <a:gd name="connsiteY114" fmla="*/ 1148135 h 3891603"/>
                  <a:gd name="connsiteX115" fmla="*/ 3795712 w 5934075"/>
                  <a:gd name="connsiteY115" fmla="*/ 1138610 h 3891603"/>
                  <a:gd name="connsiteX116" fmla="*/ 3824287 w 5934075"/>
                  <a:gd name="connsiteY116" fmla="*/ 1114798 h 3891603"/>
                  <a:gd name="connsiteX117" fmla="*/ 3857625 w 5934075"/>
                  <a:gd name="connsiteY117" fmla="*/ 1100510 h 3891603"/>
                  <a:gd name="connsiteX118" fmla="*/ 3900487 w 5934075"/>
                  <a:gd name="connsiteY118" fmla="*/ 1071935 h 3891603"/>
                  <a:gd name="connsiteX119" fmla="*/ 3914775 w 5934075"/>
                  <a:gd name="connsiteY119" fmla="*/ 1062410 h 3891603"/>
                  <a:gd name="connsiteX120" fmla="*/ 3933825 w 5934075"/>
                  <a:gd name="connsiteY120" fmla="*/ 1057648 h 3891603"/>
                  <a:gd name="connsiteX121" fmla="*/ 4010025 w 5934075"/>
                  <a:gd name="connsiteY121" fmla="*/ 1033835 h 3891603"/>
                  <a:gd name="connsiteX122" fmla="*/ 4057650 w 5934075"/>
                  <a:gd name="connsiteY122" fmla="*/ 1014785 h 3891603"/>
                  <a:gd name="connsiteX123" fmla="*/ 4090987 w 5934075"/>
                  <a:gd name="connsiteY123" fmla="*/ 1005260 h 3891603"/>
                  <a:gd name="connsiteX124" fmla="*/ 4129087 w 5934075"/>
                  <a:gd name="connsiteY124" fmla="*/ 1000498 h 3891603"/>
                  <a:gd name="connsiteX125" fmla="*/ 4171950 w 5934075"/>
                  <a:gd name="connsiteY125" fmla="*/ 990973 h 3891603"/>
                  <a:gd name="connsiteX126" fmla="*/ 4214812 w 5934075"/>
                  <a:gd name="connsiteY126" fmla="*/ 971923 h 3891603"/>
                  <a:gd name="connsiteX127" fmla="*/ 4252912 w 5934075"/>
                  <a:gd name="connsiteY127" fmla="*/ 962398 h 3891603"/>
                  <a:gd name="connsiteX128" fmla="*/ 4267200 w 5934075"/>
                  <a:gd name="connsiteY128" fmla="*/ 952873 h 3891603"/>
                  <a:gd name="connsiteX129" fmla="*/ 4305300 w 5934075"/>
                  <a:gd name="connsiteY129" fmla="*/ 938585 h 3891603"/>
                  <a:gd name="connsiteX130" fmla="*/ 4324350 w 5934075"/>
                  <a:gd name="connsiteY130" fmla="*/ 924298 h 3891603"/>
                  <a:gd name="connsiteX131" fmla="*/ 4357687 w 5934075"/>
                  <a:gd name="connsiteY131" fmla="*/ 895723 h 3891603"/>
                  <a:gd name="connsiteX132" fmla="*/ 4367212 w 5934075"/>
                  <a:gd name="connsiteY132" fmla="*/ 876673 h 3891603"/>
                  <a:gd name="connsiteX133" fmla="*/ 4386262 w 5934075"/>
                  <a:gd name="connsiteY133" fmla="*/ 857623 h 3891603"/>
                  <a:gd name="connsiteX134" fmla="*/ 4410075 w 5934075"/>
                  <a:gd name="connsiteY134" fmla="*/ 809998 h 3891603"/>
                  <a:gd name="connsiteX135" fmla="*/ 4424362 w 5934075"/>
                  <a:gd name="connsiteY135" fmla="*/ 786185 h 3891603"/>
                  <a:gd name="connsiteX136" fmla="*/ 4438650 w 5934075"/>
                  <a:gd name="connsiteY136" fmla="*/ 695698 h 3891603"/>
                  <a:gd name="connsiteX137" fmla="*/ 4448175 w 5934075"/>
                  <a:gd name="connsiteY137" fmla="*/ 581398 h 3891603"/>
                  <a:gd name="connsiteX138" fmla="*/ 4457700 w 5934075"/>
                  <a:gd name="connsiteY138" fmla="*/ 543298 h 3891603"/>
                  <a:gd name="connsiteX139" fmla="*/ 4462462 w 5934075"/>
                  <a:gd name="connsiteY139" fmla="*/ 500435 h 3891603"/>
                  <a:gd name="connsiteX140" fmla="*/ 4471987 w 5934075"/>
                  <a:gd name="connsiteY140" fmla="*/ 424235 h 3891603"/>
                  <a:gd name="connsiteX141" fmla="*/ 4476750 w 5934075"/>
                  <a:gd name="connsiteY141" fmla="*/ 381373 h 3891603"/>
                  <a:gd name="connsiteX142" fmla="*/ 4491037 w 5934075"/>
                  <a:gd name="connsiteY142" fmla="*/ 271835 h 3891603"/>
                  <a:gd name="connsiteX143" fmla="*/ 4495800 w 5934075"/>
                  <a:gd name="connsiteY143" fmla="*/ 233735 h 3891603"/>
                  <a:gd name="connsiteX144" fmla="*/ 4505325 w 5934075"/>
                  <a:gd name="connsiteY144" fmla="*/ 190873 h 3891603"/>
                  <a:gd name="connsiteX145" fmla="*/ 4510087 w 5934075"/>
                  <a:gd name="connsiteY145" fmla="*/ 152773 h 3891603"/>
                  <a:gd name="connsiteX146" fmla="*/ 4519612 w 5934075"/>
                  <a:gd name="connsiteY146" fmla="*/ 119435 h 3891603"/>
                  <a:gd name="connsiteX147" fmla="*/ 4524375 w 5934075"/>
                  <a:gd name="connsiteY147" fmla="*/ 95623 h 3891603"/>
                  <a:gd name="connsiteX148" fmla="*/ 4533900 w 5934075"/>
                  <a:gd name="connsiteY148" fmla="*/ 76573 h 3891603"/>
                  <a:gd name="connsiteX149" fmla="*/ 4543425 w 5934075"/>
                  <a:gd name="connsiteY149" fmla="*/ 52760 h 3891603"/>
                  <a:gd name="connsiteX150" fmla="*/ 4581525 w 5934075"/>
                  <a:gd name="connsiteY150" fmla="*/ 14660 h 3891603"/>
                  <a:gd name="connsiteX151" fmla="*/ 4600575 w 5934075"/>
                  <a:gd name="connsiteY151" fmla="*/ 9898 h 3891603"/>
                  <a:gd name="connsiteX152" fmla="*/ 4619625 w 5934075"/>
                  <a:gd name="connsiteY152" fmla="*/ 373 h 3891603"/>
                  <a:gd name="connsiteX153" fmla="*/ 4743450 w 5934075"/>
                  <a:gd name="connsiteY153" fmla="*/ 14660 h 3891603"/>
                  <a:gd name="connsiteX154" fmla="*/ 4781550 w 5934075"/>
                  <a:gd name="connsiteY154" fmla="*/ 28948 h 3891603"/>
                  <a:gd name="connsiteX155" fmla="*/ 4829175 w 5934075"/>
                  <a:gd name="connsiteY155" fmla="*/ 52760 h 3891603"/>
                  <a:gd name="connsiteX156" fmla="*/ 4867275 w 5934075"/>
                  <a:gd name="connsiteY156" fmla="*/ 86098 h 3891603"/>
                  <a:gd name="connsiteX157" fmla="*/ 4910137 w 5934075"/>
                  <a:gd name="connsiteY157" fmla="*/ 133723 h 3891603"/>
                  <a:gd name="connsiteX158" fmla="*/ 4957762 w 5934075"/>
                  <a:gd name="connsiteY158" fmla="*/ 200398 h 3891603"/>
                  <a:gd name="connsiteX159" fmla="*/ 4976812 w 5934075"/>
                  <a:gd name="connsiteY159" fmla="*/ 228973 h 3891603"/>
                  <a:gd name="connsiteX160" fmla="*/ 4995862 w 5934075"/>
                  <a:gd name="connsiteY160" fmla="*/ 252785 h 3891603"/>
                  <a:gd name="connsiteX161" fmla="*/ 5010150 w 5934075"/>
                  <a:gd name="connsiteY161" fmla="*/ 276598 h 3891603"/>
                  <a:gd name="connsiteX162" fmla="*/ 5029200 w 5934075"/>
                  <a:gd name="connsiteY162" fmla="*/ 300410 h 3891603"/>
                  <a:gd name="connsiteX163" fmla="*/ 5048250 w 5934075"/>
                  <a:gd name="connsiteY163" fmla="*/ 328985 h 3891603"/>
                  <a:gd name="connsiteX164" fmla="*/ 5067300 w 5934075"/>
                  <a:gd name="connsiteY164" fmla="*/ 362323 h 3891603"/>
                  <a:gd name="connsiteX165" fmla="*/ 5124450 w 5934075"/>
                  <a:gd name="connsiteY165" fmla="*/ 409948 h 3891603"/>
                  <a:gd name="connsiteX166" fmla="*/ 5143500 w 5934075"/>
                  <a:gd name="connsiteY166" fmla="*/ 419473 h 3891603"/>
                  <a:gd name="connsiteX167" fmla="*/ 5172075 w 5934075"/>
                  <a:gd name="connsiteY167" fmla="*/ 428998 h 3891603"/>
                  <a:gd name="connsiteX168" fmla="*/ 5253037 w 5934075"/>
                  <a:gd name="connsiteY168" fmla="*/ 471860 h 3891603"/>
                  <a:gd name="connsiteX169" fmla="*/ 5286375 w 5934075"/>
                  <a:gd name="connsiteY169" fmla="*/ 481385 h 3891603"/>
                  <a:gd name="connsiteX170" fmla="*/ 5300662 w 5934075"/>
                  <a:gd name="connsiteY170" fmla="*/ 486148 h 3891603"/>
                  <a:gd name="connsiteX171" fmla="*/ 5357812 w 5934075"/>
                  <a:gd name="connsiteY171" fmla="*/ 514723 h 3891603"/>
                  <a:gd name="connsiteX172" fmla="*/ 5386387 w 5934075"/>
                  <a:gd name="connsiteY172" fmla="*/ 529010 h 3891603"/>
                  <a:gd name="connsiteX173" fmla="*/ 5434012 w 5934075"/>
                  <a:gd name="connsiteY173" fmla="*/ 548060 h 3891603"/>
                  <a:gd name="connsiteX174" fmla="*/ 5467350 w 5934075"/>
                  <a:gd name="connsiteY174" fmla="*/ 571873 h 3891603"/>
                  <a:gd name="connsiteX175" fmla="*/ 5495925 w 5934075"/>
                  <a:gd name="connsiteY175" fmla="*/ 586160 h 3891603"/>
                  <a:gd name="connsiteX176" fmla="*/ 5519737 w 5934075"/>
                  <a:gd name="connsiteY176" fmla="*/ 605210 h 3891603"/>
                  <a:gd name="connsiteX177" fmla="*/ 5543550 w 5934075"/>
                  <a:gd name="connsiteY177" fmla="*/ 619498 h 3891603"/>
                  <a:gd name="connsiteX178" fmla="*/ 5586412 w 5934075"/>
                  <a:gd name="connsiteY178" fmla="*/ 652835 h 3891603"/>
                  <a:gd name="connsiteX179" fmla="*/ 5614987 w 5934075"/>
                  <a:gd name="connsiteY179" fmla="*/ 671885 h 3891603"/>
                  <a:gd name="connsiteX180" fmla="*/ 5648325 w 5934075"/>
                  <a:gd name="connsiteY180" fmla="*/ 714748 h 3891603"/>
                  <a:gd name="connsiteX181" fmla="*/ 5681662 w 5934075"/>
                  <a:gd name="connsiteY181" fmla="*/ 743323 h 3891603"/>
                  <a:gd name="connsiteX182" fmla="*/ 5710237 w 5934075"/>
                  <a:gd name="connsiteY182" fmla="*/ 786185 h 3891603"/>
                  <a:gd name="connsiteX183" fmla="*/ 5748337 w 5934075"/>
                  <a:gd name="connsiteY183" fmla="*/ 867148 h 3891603"/>
                  <a:gd name="connsiteX184" fmla="*/ 5767387 w 5934075"/>
                  <a:gd name="connsiteY184" fmla="*/ 957635 h 3891603"/>
                  <a:gd name="connsiteX185" fmla="*/ 5781675 w 5934075"/>
                  <a:gd name="connsiteY185" fmla="*/ 1000498 h 3891603"/>
                  <a:gd name="connsiteX186" fmla="*/ 5800725 w 5934075"/>
                  <a:gd name="connsiteY186" fmla="*/ 1081460 h 3891603"/>
                  <a:gd name="connsiteX187" fmla="*/ 5815012 w 5934075"/>
                  <a:gd name="connsiteY187" fmla="*/ 1124323 h 3891603"/>
                  <a:gd name="connsiteX188" fmla="*/ 5824537 w 5934075"/>
                  <a:gd name="connsiteY188" fmla="*/ 1157660 h 3891603"/>
                  <a:gd name="connsiteX189" fmla="*/ 5834062 w 5934075"/>
                  <a:gd name="connsiteY189" fmla="*/ 1181473 h 3891603"/>
                  <a:gd name="connsiteX190" fmla="*/ 5857875 w 5934075"/>
                  <a:gd name="connsiteY190" fmla="*/ 1248148 h 3891603"/>
                  <a:gd name="connsiteX191" fmla="*/ 5876925 w 5934075"/>
                  <a:gd name="connsiteY191" fmla="*/ 1295773 h 3891603"/>
                  <a:gd name="connsiteX192" fmla="*/ 5881687 w 5934075"/>
                  <a:gd name="connsiteY192" fmla="*/ 1329110 h 3891603"/>
                  <a:gd name="connsiteX193" fmla="*/ 5895975 w 5934075"/>
                  <a:gd name="connsiteY193" fmla="*/ 1362448 h 3891603"/>
                  <a:gd name="connsiteX194" fmla="*/ 5910262 w 5934075"/>
                  <a:gd name="connsiteY194" fmla="*/ 1471985 h 3891603"/>
                  <a:gd name="connsiteX195" fmla="*/ 5915025 w 5934075"/>
                  <a:gd name="connsiteY195" fmla="*/ 1505323 h 3891603"/>
                  <a:gd name="connsiteX196" fmla="*/ 5919787 w 5934075"/>
                  <a:gd name="connsiteY196" fmla="*/ 1529135 h 3891603"/>
                  <a:gd name="connsiteX197" fmla="*/ 5924550 w 5934075"/>
                  <a:gd name="connsiteY197" fmla="*/ 1610098 h 3891603"/>
                  <a:gd name="connsiteX198" fmla="*/ 5934075 w 5934075"/>
                  <a:gd name="connsiteY198" fmla="*/ 1705348 h 3891603"/>
                  <a:gd name="connsiteX199" fmla="*/ 5929312 w 5934075"/>
                  <a:gd name="connsiteY199" fmla="*/ 1948235 h 3891603"/>
                  <a:gd name="connsiteX200" fmla="*/ 5905500 w 5934075"/>
                  <a:gd name="connsiteY200" fmla="*/ 2029198 h 3891603"/>
                  <a:gd name="connsiteX201" fmla="*/ 5895975 w 5934075"/>
                  <a:gd name="connsiteY201" fmla="*/ 2053010 h 3891603"/>
                  <a:gd name="connsiteX202" fmla="*/ 5857875 w 5934075"/>
                  <a:gd name="connsiteY202" fmla="*/ 2076823 h 3891603"/>
                  <a:gd name="connsiteX203" fmla="*/ 5748337 w 5934075"/>
                  <a:gd name="connsiteY203" fmla="*/ 2067298 h 3891603"/>
                  <a:gd name="connsiteX204" fmla="*/ 5686425 w 5934075"/>
                  <a:gd name="connsiteY204" fmla="*/ 2048248 h 3891603"/>
                  <a:gd name="connsiteX205" fmla="*/ 5648325 w 5934075"/>
                  <a:gd name="connsiteY205" fmla="*/ 2038723 h 3891603"/>
                  <a:gd name="connsiteX206" fmla="*/ 5624512 w 5934075"/>
                  <a:gd name="connsiteY206" fmla="*/ 2029198 h 3891603"/>
                  <a:gd name="connsiteX207" fmla="*/ 5605462 w 5934075"/>
                  <a:gd name="connsiteY207" fmla="*/ 2024435 h 3891603"/>
                  <a:gd name="connsiteX208" fmla="*/ 5581650 w 5934075"/>
                  <a:gd name="connsiteY208" fmla="*/ 2014910 h 3891603"/>
                  <a:gd name="connsiteX209" fmla="*/ 5548312 w 5934075"/>
                  <a:gd name="connsiteY209" fmla="*/ 2010148 h 3891603"/>
                  <a:gd name="connsiteX210" fmla="*/ 5519737 w 5934075"/>
                  <a:gd name="connsiteY210" fmla="*/ 2000623 h 3891603"/>
                  <a:gd name="connsiteX211" fmla="*/ 5500687 w 5934075"/>
                  <a:gd name="connsiteY211" fmla="*/ 1995860 h 3891603"/>
                  <a:gd name="connsiteX212" fmla="*/ 5476875 w 5934075"/>
                  <a:gd name="connsiteY212" fmla="*/ 1986335 h 3891603"/>
                  <a:gd name="connsiteX213" fmla="*/ 5448300 w 5934075"/>
                  <a:gd name="connsiteY213" fmla="*/ 1976810 h 3891603"/>
                  <a:gd name="connsiteX214" fmla="*/ 5414962 w 5934075"/>
                  <a:gd name="connsiteY214" fmla="*/ 1962523 h 3891603"/>
                  <a:gd name="connsiteX215" fmla="*/ 5410200 w 5934075"/>
                  <a:gd name="connsiteY215" fmla="*/ 1948235 h 3891603"/>
                  <a:gd name="connsiteX216" fmla="*/ 5372100 w 5934075"/>
                  <a:gd name="connsiteY216" fmla="*/ 1924423 h 3891603"/>
                  <a:gd name="connsiteX217" fmla="*/ 5329237 w 5934075"/>
                  <a:gd name="connsiteY217" fmla="*/ 1900610 h 3891603"/>
                  <a:gd name="connsiteX218" fmla="*/ 5262562 w 5934075"/>
                  <a:gd name="connsiteY218" fmla="*/ 1824410 h 3891603"/>
                  <a:gd name="connsiteX219" fmla="*/ 5238750 w 5934075"/>
                  <a:gd name="connsiteY219" fmla="*/ 1805360 h 3891603"/>
                  <a:gd name="connsiteX220" fmla="*/ 5214937 w 5934075"/>
                  <a:gd name="connsiteY220" fmla="*/ 1800598 h 3891603"/>
                  <a:gd name="connsiteX221" fmla="*/ 5143500 w 5934075"/>
                  <a:gd name="connsiteY221" fmla="*/ 1762498 h 3891603"/>
                  <a:gd name="connsiteX222" fmla="*/ 4995862 w 5934075"/>
                  <a:gd name="connsiteY222" fmla="*/ 1719635 h 3891603"/>
                  <a:gd name="connsiteX223" fmla="*/ 4967287 w 5934075"/>
                  <a:gd name="connsiteY223" fmla="*/ 1714873 h 3891603"/>
                  <a:gd name="connsiteX224" fmla="*/ 4943475 w 5934075"/>
                  <a:gd name="connsiteY224" fmla="*/ 1710110 h 3891603"/>
                  <a:gd name="connsiteX225" fmla="*/ 4724400 w 5934075"/>
                  <a:gd name="connsiteY225" fmla="*/ 1700585 h 3891603"/>
                  <a:gd name="connsiteX226" fmla="*/ 4614862 w 5934075"/>
                  <a:gd name="connsiteY226" fmla="*/ 1714873 h 3891603"/>
                  <a:gd name="connsiteX227" fmla="*/ 4567237 w 5934075"/>
                  <a:gd name="connsiteY227" fmla="*/ 1743448 h 3891603"/>
                  <a:gd name="connsiteX228" fmla="*/ 4552950 w 5934075"/>
                  <a:gd name="connsiteY228" fmla="*/ 1748210 h 3891603"/>
                  <a:gd name="connsiteX229" fmla="*/ 4510087 w 5934075"/>
                  <a:gd name="connsiteY229" fmla="*/ 1800598 h 3891603"/>
                  <a:gd name="connsiteX230" fmla="*/ 4486275 w 5934075"/>
                  <a:gd name="connsiteY230" fmla="*/ 1833935 h 3891603"/>
                  <a:gd name="connsiteX231" fmla="*/ 4462462 w 5934075"/>
                  <a:gd name="connsiteY231" fmla="*/ 1857748 h 3891603"/>
                  <a:gd name="connsiteX232" fmla="*/ 4443412 w 5934075"/>
                  <a:gd name="connsiteY232" fmla="*/ 1881560 h 3891603"/>
                  <a:gd name="connsiteX233" fmla="*/ 4400550 w 5934075"/>
                  <a:gd name="connsiteY233" fmla="*/ 1924423 h 3891603"/>
                  <a:gd name="connsiteX234" fmla="*/ 4343400 w 5934075"/>
                  <a:gd name="connsiteY234" fmla="*/ 1972048 h 3891603"/>
                  <a:gd name="connsiteX235" fmla="*/ 4324350 w 5934075"/>
                  <a:gd name="connsiteY235" fmla="*/ 1981573 h 3891603"/>
                  <a:gd name="connsiteX236" fmla="*/ 4267200 w 5934075"/>
                  <a:gd name="connsiteY236" fmla="*/ 2014910 h 3891603"/>
                  <a:gd name="connsiteX237" fmla="*/ 4252912 w 5934075"/>
                  <a:gd name="connsiteY237" fmla="*/ 2019673 h 3891603"/>
                  <a:gd name="connsiteX238" fmla="*/ 4238625 w 5934075"/>
                  <a:gd name="connsiteY238" fmla="*/ 2029198 h 3891603"/>
                  <a:gd name="connsiteX239" fmla="*/ 4162425 w 5934075"/>
                  <a:gd name="connsiteY239" fmla="*/ 2038723 h 3891603"/>
                  <a:gd name="connsiteX240" fmla="*/ 4105275 w 5934075"/>
                  <a:gd name="connsiteY240" fmla="*/ 2048248 h 3891603"/>
                  <a:gd name="connsiteX241" fmla="*/ 4076700 w 5934075"/>
                  <a:gd name="connsiteY241" fmla="*/ 2053010 h 3891603"/>
                  <a:gd name="connsiteX242" fmla="*/ 4062412 w 5934075"/>
                  <a:gd name="connsiteY242" fmla="*/ 2057773 h 3891603"/>
                  <a:gd name="connsiteX243" fmla="*/ 4043362 w 5934075"/>
                  <a:gd name="connsiteY243" fmla="*/ 2062535 h 3891603"/>
                  <a:gd name="connsiteX244" fmla="*/ 4019550 w 5934075"/>
                  <a:gd name="connsiteY244" fmla="*/ 2072060 h 3891603"/>
                  <a:gd name="connsiteX245" fmla="*/ 3971925 w 5934075"/>
                  <a:gd name="connsiteY245" fmla="*/ 2081585 h 3891603"/>
                  <a:gd name="connsiteX246" fmla="*/ 3948112 w 5934075"/>
                  <a:gd name="connsiteY246" fmla="*/ 2091110 h 3891603"/>
                  <a:gd name="connsiteX247" fmla="*/ 3895725 w 5934075"/>
                  <a:gd name="connsiteY247" fmla="*/ 2105398 h 3891603"/>
                  <a:gd name="connsiteX248" fmla="*/ 3871912 w 5934075"/>
                  <a:gd name="connsiteY248" fmla="*/ 2114923 h 3891603"/>
                  <a:gd name="connsiteX249" fmla="*/ 3852862 w 5934075"/>
                  <a:gd name="connsiteY249" fmla="*/ 2129210 h 3891603"/>
                  <a:gd name="connsiteX250" fmla="*/ 3819525 w 5934075"/>
                  <a:gd name="connsiteY250" fmla="*/ 2138735 h 3891603"/>
                  <a:gd name="connsiteX251" fmla="*/ 3795712 w 5934075"/>
                  <a:gd name="connsiteY251" fmla="*/ 2153023 h 3891603"/>
                  <a:gd name="connsiteX252" fmla="*/ 3752850 w 5934075"/>
                  <a:gd name="connsiteY252" fmla="*/ 2181598 h 3891603"/>
                  <a:gd name="connsiteX253" fmla="*/ 3714750 w 5934075"/>
                  <a:gd name="connsiteY253" fmla="*/ 2200648 h 3891603"/>
                  <a:gd name="connsiteX254" fmla="*/ 3700462 w 5934075"/>
                  <a:gd name="connsiteY254" fmla="*/ 2214935 h 3891603"/>
                  <a:gd name="connsiteX255" fmla="*/ 3690937 w 5934075"/>
                  <a:gd name="connsiteY255" fmla="*/ 2229223 h 3891603"/>
                  <a:gd name="connsiteX256" fmla="*/ 3662362 w 5934075"/>
                  <a:gd name="connsiteY256" fmla="*/ 2248273 h 3891603"/>
                  <a:gd name="connsiteX257" fmla="*/ 3638550 w 5934075"/>
                  <a:gd name="connsiteY257" fmla="*/ 2267323 h 3891603"/>
                  <a:gd name="connsiteX258" fmla="*/ 3609975 w 5934075"/>
                  <a:gd name="connsiteY258" fmla="*/ 2276848 h 3891603"/>
                  <a:gd name="connsiteX259" fmla="*/ 3543300 w 5934075"/>
                  <a:gd name="connsiteY259" fmla="*/ 2305423 h 3891603"/>
                  <a:gd name="connsiteX260" fmla="*/ 3519487 w 5934075"/>
                  <a:gd name="connsiteY260" fmla="*/ 2314948 h 3891603"/>
                  <a:gd name="connsiteX261" fmla="*/ 3495675 w 5934075"/>
                  <a:gd name="connsiteY261" fmla="*/ 2329235 h 3891603"/>
                  <a:gd name="connsiteX262" fmla="*/ 3476625 w 5934075"/>
                  <a:gd name="connsiteY262" fmla="*/ 2333998 h 3891603"/>
                  <a:gd name="connsiteX263" fmla="*/ 3424237 w 5934075"/>
                  <a:gd name="connsiteY263" fmla="*/ 2357810 h 3891603"/>
                  <a:gd name="connsiteX264" fmla="*/ 3405187 w 5934075"/>
                  <a:gd name="connsiteY264" fmla="*/ 2372098 h 3891603"/>
                  <a:gd name="connsiteX265" fmla="*/ 3386137 w 5934075"/>
                  <a:gd name="connsiteY265" fmla="*/ 2381623 h 3891603"/>
                  <a:gd name="connsiteX266" fmla="*/ 3371850 w 5934075"/>
                  <a:gd name="connsiteY266" fmla="*/ 2391148 h 3891603"/>
                  <a:gd name="connsiteX267" fmla="*/ 3352800 w 5934075"/>
                  <a:gd name="connsiteY267" fmla="*/ 2395910 h 3891603"/>
                  <a:gd name="connsiteX268" fmla="*/ 3338512 w 5934075"/>
                  <a:gd name="connsiteY268" fmla="*/ 2410198 h 3891603"/>
                  <a:gd name="connsiteX269" fmla="*/ 3295650 w 5934075"/>
                  <a:gd name="connsiteY269" fmla="*/ 2429248 h 3891603"/>
                  <a:gd name="connsiteX270" fmla="*/ 3262312 w 5934075"/>
                  <a:gd name="connsiteY270" fmla="*/ 2448298 h 3891603"/>
                  <a:gd name="connsiteX271" fmla="*/ 3190875 w 5934075"/>
                  <a:gd name="connsiteY271" fmla="*/ 2481635 h 3891603"/>
                  <a:gd name="connsiteX272" fmla="*/ 3143250 w 5934075"/>
                  <a:gd name="connsiteY272" fmla="*/ 2495923 h 3891603"/>
                  <a:gd name="connsiteX273" fmla="*/ 3114675 w 5934075"/>
                  <a:gd name="connsiteY273" fmla="*/ 2510210 h 3891603"/>
                  <a:gd name="connsiteX274" fmla="*/ 3081337 w 5934075"/>
                  <a:gd name="connsiteY274" fmla="*/ 2524498 h 3891603"/>
                  <a:gd name="connsiteX275" fmla="*/ 3052762 w 5934075"/>
                  <a:gd name="connsiteY275" fmla="*/ 2538785 h 3891603"/>
                  <a:gd name="connsiteX276" fmla="*/ 3019425 w 5934075"/>
                  <a:gd name="connsiteY276" fmla="*/ 2553073 h 3891603"/>
                  <a:gd name="connsiteX277" fmla="*/ 2986087 w 5934075"/>
                  <a:gd name="connsiteY277" fmla="*/ 2581648 h 3891603"/>
                  <a:gd name="connsiteX278" fmla="*/ 2967037 w 5934075"/>
                  <a:gd name="connsiteY278" fmla="*/ 2591173 h 3891603"/>
                  <a:gd name="connsiteX279" fmla="*/ 2947987 w 5934075"/>
                  <a:gd name="connsiteY279" fmla="*/ 2605460 h 3891603"/>
                  <a:gd name="connsiteX280" fmla="*/ 2928937 w 5934075"/>
                  <a:gd name="connsiteY280" fmla="*/ 2614985 h 3891603"/>
                  <a:gd name="connsiteX281" fmla="*/ 2909887 w 5934075"/>
                  <a:gd name="connsiteY281" fmla="*/ 2634035 h 3891603"/>
                  <a:gd name="connsiteX282" fmla="*/ 2881312 w 5934075"/>
                  <a:gd name="connsiteY282" fmla="*/ 2653085 h 3891603"/>
                  <a:gd name="connsiteX283" fmla="*/ 2852737 w 5934075"/>
                  <a:gd name="connsiteY283" fmla="*/ 2681660 h 3891603"/>
                  <a:gd name="connsiteX284" fmla="*/ 2767012 w 5934075"/>
                  <a:gd name="connsiteY284" fmla="*/ 2743573 h 3891603"/>
                  <a:gd name="connsiteX285" fmla="*/ 2752725 w 5934075"/>
                  <a:gd name="connsiteY285" fmla="*/ 2762623 h 3891603"/>
                  <a:gd name="connsiteX286" fmla="*/ 2714625 w 5934075"/>
                  <a:gd name="connsiteY286" fmla="*/ 2786435 h 3891603"/>
                  <a:gd name="connsiteX287" fmla="*/ 2695575 w 5934075"/>
                  <a:gd name="connsiteY287" fmla="*/ 2800723 h 3891603"/>
                  <a:gd name="connsiteX288" fmla="*/ 2643187 w 5934075"/>
                  <a:gd name="connsiteY288" fmla="*/ 2843585 h 3891603"/>
                  <a:gd name="connsiteX289" fmla="*/ 2619375 w 5934075"/>
                  <a:gd name="connsiteY289" fmla="*/ 2853110 h 3891603"/>
                  <a:gd name="connsiteX290" fmla="*/ 2552700 w 5934075"/>
                  <a:gd name="connsiteY290" fmla="*/ 2900735 h 3891603"/>
                  <a:gd name="connsiteX291" fmla="*/ 2528887 w 5934075"/>
                  <a:gd name="connsiteY291" fmla="*/ 2905498 h 3891603"/>
                  <a:gd name="connsiteX292" fmla="*/ 2476500 w 5934075"/>
                  <a:gd name="connsiteY292" fmla="*/ 2924548 h 3891603"/>
                  <a:gd name="connsiteX293" fmla="*/ 2414587 w 5934075"/>
                  <a:gd name="connsiteY293" fmla="*/ 2934073 h 3891603"/>
                  <a:gd name="connsiteX294" fmla="*/ 2305050 w 5934075"/>
                  <a:gd name="connsiteY294" fmla="*/ 2943598 h 3891603"/>
                  <a:gd name="connsiteX295" fmla="*/ 2252662 w 5934075"/>
                  <a:gd name="connsiteY295" fmla="*/ 2957885 h 3891603"/>
                  <a:gd name="connsiteX296" fmla="*/ 2200275 w 5934075"/>
                  <a:gd name="connsiteY296" fmla="*/ 2967410 h 3891603"/>
                  <a:gd name="connsiteX297" fmla="*/ 2143125 w 5934075"/>
                  <a:gd name="connsiteY297" fmla="*/ 2986460 h 3891603"/>
                  <a:gd name="connsiteX298" fmla="*/ 2100262 w 5934075"/>
                  <a:gd name="connsiteY298" fmla="*/ 2995985 h 3891603"/>
                  <a:gd name="connsiteX299" fmla="*/ 2043112 w 5934075"/>
                  <a:gd name="connsiteY299" fmla="*/ 3005510 h 3891603"/>
                  <a:gd name="connsiteX300" fmla="*/ 2014537 w 5934075"/>
                  <a:gd name="connsiteY300" fmla="*/ 3015035 h 3891603"/>
                  <a:gd name="connsiteX301" fmla="*/ 1966912 w 5934075"/>
                  <a:gd name="connsiteY301" fmla="*/ 3024560 h 3891603"/>
                  <a:gd name="connsiteX302" fmla="*/ 1943100 w 5934075"/>
                  <a:gd name="connsiteY302" fmla="*/ 3034085 h 3891603"/>
                  <a:gd name="connsiteX303" fmla="*/ 1924050 w 5934075"/>
                  <a:gd name="connsiteY303" fmla="*/ 3048373 h 3891603"/>
                  <a:gd name="connsiteX304" fmla="*/ 1885950 w 5934075"/>
                  <a:gd name="connsiteY304" fmla="*/ 3057898 h 3891603"/>
                  <a:gd name="connsiteX305" fmla="*/ 1819275 w 5934075"/>
                  <a:gd name="connsiteY305" fmla="*/ 3076948 h 3891603"/>
                  <a:gd name="connsiteX306" fmla="*/ 1790700 w 5934075"/>
                  <a:gd name="connsiteY306" fmla="*/ 3081710 h 3891603"/>
                  <a:gd name="connsiteX307" fmla="*/ 1743075 w 5934075"/>
                  <a:gd name="connsiteY307" fmla="*/ 3095998 h 3891603"/>
                  <a:gd name="connsiteX308" fmla="*/ 1728787 w 5934075"/>
                  <a:gd name="connsiteY308" fmla="*/ 3100760 h 3891603"/>
                  <a:gd name="connsiteX309" fmla="*/ 1704975 w 5934075"/>
                  <a:gd name="connsiteY309" fmla="*/ 3105523 h 3891603"/>
                  <a:gd name="connsiteX310" fmla="*/ 1662112 w 5934075"/>
                  <a:gd name="connsiteY310" fmla="*/ 3124573 h 3891603"/>
                  <a:gd name="connsiteX311" fmla="*/ 1643062 w 5934075"/>
                  <a:gd name="connsiteY311" fmla="*/ 3134098 h 3891603"/>
                  <a:gd name="connsiteX312" fmla="*/ 1614487 w 5934075"/>
                  <a:gd name="connsiteY312" fmla="*/ 3143623 h 3891603"/>
                  <a:gd name="connsiteX313" fmla="*/ 1576387 w 5934075"/>
                  <a:gd name="connsiteY313" fmla="*/ 3153148 h 3891603"/>
                  <a:gd name="connsiteX314" fmla="*/ 1495425 w 5934075"/>
                  <a:gd name="connsiteY314" fmla="*/ 3181723 h 3891603"/>
                  <a:gd name="connsiteX315" fmla="*/ 1400175 w 5934075"/>
                  <a:gd name="connsiteY315" fmla="*/ 3229348 h 3891603"/>
                  <a:gd name="connsiteX316" fmla="*/ 1381125 w 5934075"/>
                  <a:gd name="connsiteY316" fmla="*/ 3238873 h 3891603"/>
                  <a:gd name="connsiteX317" fmla="*/ 1362075 w 5934075"/>
                  <a:gd name="connsiteY317" fmla="*/ 3248398 h 3891603"/>
                  <a:gd name="connsiteX318" fmla="*/ 1300162 w 5934075"/>
                  <a:gd name="connsiteY318" fmla="*/ 3276973 h 3891603"/>
                  <a:gd name="connsiteX319" fmla="*/ 1281112 w 5934075"/>
                  <a:gd name="connsiteY319" fmla="*/ 3286498 h 3891603"/>
                  <a:gd name="connsiteX320" fmla="*/ 1238250 w 5934075"/>
                  <a:gd name="connsiteY320" fmla="*/ 3315073 h 3891603"/>
                  <a:gd name="connsiteX321" fmla="*/ 1214437 w 5934075"/>
                  <a:gd name="connsiteY321" fmla="*/ 3319835 h 3891603"/>
                  <a:gd name="connsiteX322" fmla="*/ 1195387 w 5934075"/>
                  <a:gd name="connsiteY322" fmla="*/ 3334123 h 3891603"/>
                  <a:gd name="connsiteX323" fmla="*/ 1109662 w 5934075"/>
                  <a:gd name="connsiteY323" fmla="*/ 3367460 h 3891603"/>
                  <a:gd name="connsiteX324" fmla="*/ 1085850 w 5934075"/>
                  <a:gd name="connsiteY324" fmla="*/ 3372223 h 3891603"/>
                  <a:gd name="connsiteX325" fmla="*/ 1071562 w 5934075"/>
                  <a:gd name="connsiteY325" fmla="*/ 3376985 h 3891603"/>
                  <a:gd name="connsiteX326" fmla="*/ 1033462 w 5934075"/>
                  <a:gd name="connsiteY326" fmla="*/ 3386510 h 3891603"/>
                  <a:gd name="connsiteX327" fmla="*/ 1014412 w 5934075"/>
                  <a:gd name="connsiteY327" fmla="*/ 3391273 h 3891603"/>
                  <a:gd name="connsiteX328" fmla="*/ 962025 w 5934075"/>
                  <a:gd name="connsiteY328" fmla="*/ 3400798 h 3891603"/>
                  <a:gd name="connsiteX329" fmla="*/ 919162 w 5934075"/>
                  <a:gd name="connsiteY329" fmla="*/ 3410323 h 3891603"/>
                  <a:gd name="connsiteX330" fmla="*/ 900112 w 5934075"/>
                  <a:gd name="connsiteY330" fmla="*/ 3415085 h 3891603"/>
                  <a:gd name="connsiteX331" fmla="*/ 876300 w 5934075"/>
                  <a:gd name="connsiteY331" fmla="*/ 3419848 h 3891603"/>
                  <a:gd name="connsiteX332" fmla="*/ 833437 w 5934075"/>
                  <a:gd name="connsiteY332" fmla="*/ 3438898 h 3891603"/>
                  <a:gd name="connsiteX333" fmla="*/ 795337 w 5934075"/>
                  <a:gd name="connsiteY333" fmla="*/ 3448423 h 3891603"/>
                  <a:gd name="connsiteX334" fmla="*/ 733425 w 5934075"/>
                  <a:gd name="connsiteY334" fmla="*/ 3486523 h 3891603"/>
                  <a:gd name="connsiteX335" fmla="*/ 681037 w 5934075"/>
                  <a:gd name="connsiteY335" fmla="*/ 3524623 h 3891603"/>
                  <a:gd name="connsiteX336" fmla="*/ 652462 w 5934075"/>
                  <a:gd name="connsiteY336" fmla="*/ 3553198 h 3891603"/>
                  <a:gd name="connsiteX337" fmla="*/ 633412 w 5934075"/>
                  <a:gd name="connsiteY337" fmla="*/ 3586535 h 3891603"/>
                  <a:gd name="connsiteX338" fmla="*/ 619125 w 5934075"/>
                  <a:gd name="connsiteY338" fmla="*/ 3600823 h 3891603"/>
                  <a:gd name="connsiteX339" fmla="*/ 609600 w 5934075"/>
                  <a:gd name="connsiteY339" fmla="*/ 3619873 h 3891603"/>
                  <a:gd name="connsiteX340" fmla="*/ 566737 w 5934075"/>
                  <a:gd name="connsiteY340" fmla="*/ 3662735 h 3891603"/>
                  <a:gd name="connsiteX341" fmla="*/ 552450 w 5934075"/>
                  <a:gd name="connsiteY341" fmla="*/ 3672260 h 3891603"/>
                  <a:gd name="connsiteX342" fmla="*/ 538162 w 5934075"/>
                  <a:gd name="connsiteY342" fmla="*/ 3691310 h 3891603"/>
                  <a:gd name="connsiteX343" fmla="*/ 519112 w 5934075"/>
                  <a:gd name="connsiteY343" fmla="*/ 3700835 h 3891603"/>
                  <a:gd name="connsiteX344" fmla="*/ 504825 w 5934075"/>
                  <a:gd name="connsiteY344" fmla="*/ 3710360 h 3891603"/>
                  <a:gd name="connsiteX345" fmla="*/ 481012 w 5934075"/>
                  <a:gd name="connsiteY345" fmla="*/ 3724648 h 3891603"/>
                  <a:gd name="connsiteX346" fmla="*/ 419100 w 5934075"/>
                  <a:gd name="connsiteY346" fmla="*/ 3762748 h 3891603"/>
                  <a:gd name="connsiteX347" fmla="*/ 385762 w 5934075"/>
                  <a:gd name="connsiteY347" fmla="*/ 3772273 h 3891603"/>
                  <a:gd name="connsiteX348" fmla="*/ 347662 w 5934075"/>
                  <a:gd name="connsiteY348" fmla="*/ 3786560 h 3891603"/>
                  <a:gd name="connsiteX349" fmla="*/ 323850 w 5934075"/>
                  <a:gd name="connsiteY349" fmla="*/ 3800848 h 3891603"/>
                  <a:gd name="connsiteX350" fmla="*/ 280987 w 5934075"/>
                  <a:gd name="connsiteY350" fmla="*/ 3805610 h 3891603"/>
                  <a:gd name="connsiteX351" fmla="*/ 228600 w 5934075"/>
                  <a:gd name="connsiteY351" fmla="*/ 3819898 h 3891603"/>
                  <a:gd name="connsiteX352" fmla="*/ 190500 w 5934075"/>
                  <a:gd name="connsiteY352" fmla="*/ 3824660 h 3891603"/>
                  <a:gd name="connsiteX353" fmla="*/ 128587 w 5934075"/>
                  <a:gd name="connsiteY353" fmla="*/ 3834185 h 3891603"/>
                  <a:gd name="connsiteX354" fmla="*/ 80962 w 5934075"/>
                  <a:gd name="connsiteY354" fmla="*/ 3843710 h 3891603"/>
                  <a:gd name="connsiteX355" fmla="*/ 66675 w 5934075"/>
                  <a:gd name="connsiteY355" fmla="*/ 3848473 h 3891603"/>
                  <a:gd name="connsiteX356" fmla="*/ 42862 w 5934075"/>
                  <a:gd name="connsiteY356" fmla="*/ 3891335 h 3891603"/>
                  <a:gd name="connsiteX0" fmla="*/ 66675 w 5934075"/>
                  <a:gd name="connsiteY0" fmla="*/ 3848473 h 3848473"/>
                  <a:gd name="connsiteX1" fmla="*/ 23812 w 5934075"/>
                  <a:gd name="connsiteY1" fmla="*/ 3824660 h 3848473"/>
                  <a:gd name="connsiteX2" fmla="*/ 9525 w 5934075"/>
                  <a:gd name="connsiteY2" fmla="*/ 3791323 h 3848473"/>
                  <a:gd name="connsiteX3" fmla="*/ 4762 w 5934075"/>
                  <a:gd name="connsiteY3" fmla="*/ 3719885 h 3848473"/>
                  <a:gd name="connsiteX4" fmla="*/ 0 w 5934075"/>
                  <a:gd name="connsiteY4" fmla="*/ 3700835 h 3848473"/>
                  <a:gd name="connsiteX5" fmla="*/ 4762 w 5934075"/>
                  <a:gd name="connsiteY5" fmla="*/ 3596060 h 3848473"/>
                  <a:gd name="connsiteX6" fmla="*/ 14287 w 5934075"/>
                  <a:gd name="connsiteY6" fmla="*/ 3543673 h 3848473"/>
                  <a:gd name="connsiteX7" fmla="*/ 80962 w 5934075"/>
                  <a:gd name="connsiteY7" fmla="*/ 3457948 h 3848473"/>
                  <a:gd name="connsiteX8" fmla="*/ 100012 w 5934075"/>
                  <a:gd name="connsiteY8" fmla="*/ 3434135 h 3848473"/>
                  <a:gd name="connsiteX9" fmla="*/ 119062 w 5934075"/>
                  <a:gd name="connsiteY9" fmla="*/ 3424610 h 3848473"/>
                  <a:gd name="connsiteX10" fmla="*/ 133350 w 5934075"/>
                  <a:gd name="connsiteY10" fmla="*/ 3410323 h 3848473"/>
                  <a:gd name="connsiteX11" fmla="*/ 161925 w 5934075"/>
                  <a:gd name="connsiteY11" fmla="*/ 3391273 h 3848473"/>
                  <a:gd name="connsiteX12" fmla="*/ 223837 w 5934075"/>
                  <a:gd name="connsiteY12" fmla="*/ 3334123 h 3848473"/>
                  <a:gd name="connsiteX13" fmla="*/ 252412 w 5934075"/>
                  <a:gd name="connsiteY13" fmla="*/ 3315073 h 3848473"/>
                  <a:gd name="connsiteX14" fmla="*/ 333375 w 5934075"/>
                  <a:gd name="connsiteY14" fmla="*/ 3281735 h 3848473"/>
                  <a:gd name="connsiteX15" fmla="*/ 376237 w 5934075"/>
                  <a:gd name="connsiteY15" fmla="*/ 3262685 h 3848473"/>
                  <a:gd name="connsiteX16" fmla="*/ 414337 w 5934075"/>
                  <a:gd name="connsiteY16" fmla="*/ 3253160 h 3848473"/>
                  <a:gd name="connsiteX17" fmla="*/ 442912 w 5934075"/>
                  <a:gd name="connsiteY17" fmla="*/ 3238873 h 3848473"/>
                  <a:gd name="connsiteX18" fmla="*/ 466725 w 5934075"/>
                  <a:gd name="connsiteY18" fmla="*/ 3229348 h 3848473"/>
                  <a:gd name="connsiteX19" fmla="*/ 481012 w 5934075"/>
                  <a:gd name="connsiteY19" fmla="*/ 3224585 h 3848473"/>
                  <a:gd name="connsiteX20" fmla="*/ 495300 w 5934075"/>
                  <a:gd name="connsiteY20" fmla="*/ 3215060 h 3848473"/>
                  <a:gd name="connsiteX21" fmla="*/ 514350 w 5934075"/>
                  <a:gd name="connsiteY21" fmla="*/ 3210298 h 3848473"/>
                  <a:gd name="connsiteX22" fmla="*/ 538162 w 5934075"/>
                  <a:gd name="connsiteY22" fmla="*/ 3200773 h 3848473"/>
                  <a:gd name="connsiteX23" fmla="*/ 595312 w 5934075"/>
                  <a:gd name="connsiteY23" fmla="*/ 3172198 h 3848473"/>
                  <a:gd name="connsiteX24" fmla="*/ 623887 w 5934075"/>
                  <a:gd name="connsiteY24" fmla="*/ 3157910 h 3848473"/>
                  <a:gd name="connsiteX25" fmla="*/ 676275 w 5934075"/>
                  <a:gd name="connsiteY25" fmla="*/ 3138860 h 3848473"/>
                  <a:gd name="connsiteX26" fmla="*/ 728662 w 5934075"/>
                  <a:gd name="connsiteY26" fmla="*/ 3095998 h 3848473"/>
                  <a:gd name="connsiteX27" fmla="*/ 795337 w 5934075"/>
                  <a:gd name="connsiteY27" fmla="*/ 3053135 h 3848473"/>
                  <a:gd name="connsiteX28" fmla="*/ 814387 w 5934075"/>
                  <a:gd name="connsiteY28" fmla="*/ 3034085 h 3848473"/>
                  <a:gd name="connsiteX29" fmla="*/ 842962 w 5934075"/>
                  <a:gd name="connsiteY29" fmla="*/ 3010273 h 3848473"/>
                  <a:gd name="connsiteX30" fmla="*/ 857250 w 5934075"/>
                  <a:gd name="connsiteY30" fmla="*/ 2991223 h 3848473"/>
                  <a:gd name="connsiteX31" fmla="*/ 885825 w 5934075"/>
                  <a:gd name="connsiteY31" fmla="*/ 2972173 h 3848473"/>
                  <a:gd name="connsiteX32" fmla="*/ 923925 w 5934075"/>
                  <a:gd name="connsiteY32" fmla="*/ 2934073 h 3848473"/>
                  <a:gd name="connsiteX33" fmla="*/ 966787 w 5934075"/>
                  <a:gd name="connsiteY33" fmla="*/ 2919785 h 3848473"/>
                  <a:gd name="connsiteX34" fmla="*/ 985837 w 5934075"/>
                  <a:gd name="connsiteY34" fmla="*/ 2910260 h 3848473"/>
                  <a:gd name="connsiteX35" fmla="*/ 1062037 w 5934075"/>
                  <a:gd name="connsiteY35" fmla="*/ 2895973 h 3848473"/>
                  <a:gd name="connsiteX36" fmla="*/ 1143000 w 5934075"/>
                  <a:gd name="connsiteY36" fmla="*/ 2881685 h 3848473"/>
                  <a:gd name="connsiteX37" fmla="*/ 1195387 w 5934075"/>
                  <a:gd name="connsiteY37" fmla="*/ 2862635 h 3848473"/>
                  <a:gd name="connsiteX38" fmla="*/ 1223962 w 5934075"/>
                  <a:gd name="connsiteY38" fmla="*/ 2834060 h 3848473"/>
                  <a:gd name="connsiteX39" fmla="*/ 1243012 w 5934075"/>
                  <a:gd name="connsiteY39" fmla="*/ 2815010 h 3848473"/>
                  <a:gd name="connsiteX40" fmla="*/ 1276350 w 5934075"/>
                  <a:gd name="connsiteY40" fmla="*/ 2767385 h 3848473"/>
                  <a:gd name="connsiteX41" fmla="*/ 1295400 w 5934075"/>
                  <a:gd name="connsiteY41" fmla="*/ 2753098 h 3848473"/>
                  <a:gd name="connsiteX42" fmla="*/ 1314450 w 5934075"/>
                  <a:gd name="connsiteY42" fmla="*/ 2719760 h 3848473"/>
                  <a:gd name="connsiteX43" fmla="*/ 1333500 w 5934075"/>
                  <a:gd name="connsiteY43" fmla="*/ 2691185 h 3848473"/>
                  <a:gd name="connsiteX44" fmla="*/ 1352550 w 5934075"/>
                  <a:gd name="connsiteY44" fmla="*/ 2672135 h 3848473"/>
                  <a:gd name="connsiteX45" fmla="*/ 1362075 w 5934075"/>
                  <a:gd name="connsiteY45" fmla="*/ 2657848 h 3848473"/>
                  <a:gd name="connsiteX46" fmla="*/ 1376362 w 5934075"/>
                  <a:gd name="connsiteY46" fmla="*/ 2643560 h 3848473"/>
                  <a:gd name="connsiteX47" fmla="*/ 1390650 w 5934075"/>
                  <a:gd name="connsiteY47" fmla="*/ 2624510 h 3848473"/>
                  <a:gd name="connsiteX48" fmla="*/ 1471612 w 5934075"/>
                  <a:gd name="connsiteY48" fmla="*/ 2586410 h 3848473"/>
                  <a:gd name="connsiteX49" fmla="*/ 1519237 w 5934075"/>
                  <a:gd name="connsiteY49" fmla="*/ 2557835 h 3848473"/>
                  <a:gd name="connsiteX50" fmla="*/ 1552575 w 5934075"/>
                  <a:gd name="connsiteY50" fmla="*/ 2548310 h 3848473"/>
                  <a:gd name="connsiteX51" fmla="*/ 1566862 w 5934075"/>
                  <a:gd name="connsiteY51" fmla="*/ 2538785 h 3848473"/>
                  <a:gd name="connsiteX52" fmla="*/ 1633537 w 5934075"/>
                  <a:gd name="connsiteY52" fmla="*/ 2529260 h 3848473"/>
                  <a:gd name="connsiteX53" fmla="*/ 1671637 w 5934075"/>
                  <a:gd name="connsiteY53" fmla="*/ 2514973 h 3848473"/>
                  <a:gd name="connsiteX54" fmla="*/ 1714500 w 5934075"/>
                  <a:gd name="connsiteY54" fmla="*/ 2476873 h 3848473"/>
                  <a:gd name="connsiteX55" fmla="*/ 1733550 w 5934075"/>
                  <a:gd name="connsiteY55" fmla="*/ 2467348 h 3848473"/>
                  <a:gd name="connsiteX56" fmla="*/ 1757362 w 5934075"/>
                  <a:gd name="connsiteY56" fmla="*/ 2438773 h 3848473"/>
                  <a:gd name="connsiteX57" fmla="*/ 1785937 w 5934075"/>
                  <a:gd name="connsiteY57" fmla="*/ 2400673 h 3848473"/>
                  <a:gd name="connsiteX58" fmla="*/ 1881187 w 5934075"/>
                  <a:gd name="connsiteY58" fmla="*/ 2319710 h 3848473"/>
                  <a:gd name="connsiteX59" fmla="*/ 1900237 w 5934075"/>
                  <a:gd name="connsiteY59" fmla="*/ 2314948 h 3848473"/>
                  <a:gd name="connsiteX60" fmla="*/ 1919287 w 5934075"/>
                  <a:gd name="connsiteY60" fmla="*/ 2305423 h 3848473"/>
                  <a:gd name="connsiteX61" fmla="*/ 1933575 w 5934075"/>
                  <a:gd name="connsiteY61" fmla="*/ 2295898 h 3848473"/>
                  <a:gd name="connsiteX62" fmla="*/ 1966912 w 5934075"/>
                  <a:gd name="connsiteY62" fmla="*/ 2286373 h 3848473"/>
                  <a:gd name="connsiteX63" fmla="*/ 1990725 w 5934075"/>
                  <a:gd name="connsiteY63" fmla="*/ 2276848 h 3848473"/>
                  <a:gd name="connsiteX64" fmla="*/ 2005012 w 5934075"/>
                  <a:gd name="connsiteY64" fmla="*/ 2272085 h 3848473"/>
                  <a:gd name="connsiteX65" fmla="*/ 2028825 w 5934075"/>
                  <a:gd name="connsiteY65" fmla="*/ 2262560 h 3848473"/>
                  <a:gd name="connsiteX66" fmla="*/ 2090737 w 5934075"/>
                  <a:gd name="connsiteY66" fmla="*/ 2257798 h 3848473"/>
                  <a:gd name="connsiteX67" fmla="*/ 2143125 w 5934075"/>
                  <a:gd name="connsiteY67" fmla="*/ 2248273 h 3848473"/>
                  <a:gd name="connsiteX68" fmla="*/ 2166937 w 5934075"/>
                  <a:gd name="connsiteY68" fmla="*/ 2233985 h 3848473"/>
                  <a:gd name="connsiteX69" fmla="*/ 2185987 w 5934075"/>
                  <a:gd name="connsiteY69" fmla="*/ 2229223 h 3848473"/>
                  <a:gd name="connsiteX70" fmla="*/ 2224087 w 5934075"/>
                  <a:gd name="connsiteY70" fmla="*/ 2219698 h 3848473"/>
                  <a:gd name="connsiteX71" fmla="*/ 2257425 w 5934075"/>
                  <a:gd name="connsiteY71" fmla="*/ 2200648 h 3848473"/>
                  <a:gd name="connsiteX72" fmla="*/ 2271712 w 5934075"/>
                  <a:gd name="connsiteY72" fmla="*/ 2191123 h 3848473"/>
                  <a:gd name="connsiteX73" fmla="*/ 2314575 w 5934075"/>
                  <a:gd name="connsiteY73" fmla="*/ 2176835 h 3848473"/>
                  <a:gd name="connsiteX74" fmla="*/ 2324100 w 5934075"/>
                  <a:gd name="connsiteY74" fmla="*/ 2157785 h 3848473"/>
                  <a:gd name="connsiteX75" fmla="*/ 2424112 w 5934075"/>
                  <a:gd name="connsiteY75" fmla="*/ 2100635 h 3848473"/>
                  <a:gd name="connsiteX76" fmla="*/ 2481262 w 5934075"/>
                  <a:gd name="connsiteY76" fmla="*/ 2067298 h 3848473"/>
                  <a:gd name="connsiteX77" fmla="*/ 2495550 w 5934075"/>
                  <a:gd name="connsiteY77" fmla="*/ 2062535 h 3848473"/>
                  <a:gd name="connsiteX78" fmla="*/ 2519362 w 5934075"/>
                  <a:gd name="connsiteY78" fmla="*/ 2048248 h 3848473"/>
                  <a:gd name="connsiteX79" fmla="*/ 2557462 w 5934075"/>
                  <a:gd name="connsiteY79" fmla="*/ 2029198 h 3848473"/>
                  <a:gd name="connsiteX80" fmla="*/ 2590800 w 5934075"/>
                  <a:gd name="connsiteY80" fmla="*/ 2014910 h 3848473"/>
                  <a:gd name="connsiteX81" fmla="*/ 2652712 w 5934075"/>
                  <a:gd name="connsiteY81" fmla="*/ 1976810 h 3848473"/>
                  <a:gd name="connsiteX82" fmla="*/ 2690812 w 5934075"/>
                  <a:gd name="connsiteY82" fmla="*/ 1962523 h 3848473"/>
                  <a:gd name="connsiteX83" fmla="*/ 2733675 w 5934075"/>
                  <a:gd name="connsiteY83" fmla="*/ 1943473 h 3848473"/>
                  <a:gd name="connsiteX84" fmla="*/ 2757487 w 5934075"/>
                  <a:gd name="connsiteY84" fmla="*/ 1938710 h 3848473"/>
                  <a:gd name="connsiteX85" fmla="*/ 2786062 w 5934075"/>
                  <a:gd name="connsiteY85" fmla="*/ 1929185 h 3848473"/>
                  <a:gd name="connsiteX86" fmla="*/ 2833687 w 5934075"/>
                  <a:gd name="connsiteY86" fmla="*/ 1919660 h 3848473"/>
                  <a:gd name="connsiteX87" fmla="*/ 2871787 w 5934075"/>
                  <a:gd name="connsiteY87" fmla="*/ 1910135 h 3848473"/>
                  <a:gd name="connsiteX88" fmla="*/ 2919412 w 5934075"/>
                  <a:gd name="connsiteY88" fmla="*/ 1900610 h 3848473"/>
                  <a:gd name="connsiteX89" fmla="*/ 2933700 w 5934075"/>
                  <a:gd name="connsiteY89" fmla="*/ 1895848 h 3848473"/>
                  <a:gd name="connsiteX90" fmla="*/ 2986087 w 5934075"/>
                  <a:gd name="connsiteY90" fmla="*/ 1881560 h 3848473"/>
                  <a:gd name="connsiteX91" fmla="*/ 3033712 w 5934075"/>
                  <a:gd name="connsiteY91" fmla="*/ 1848223 h 3848473"/>
                  <a:gd name="connsiteX92" fmla="*/ 3067050 w 5934075"/>
                  <a:gd name="connsiteY92" fmla="*/ 1829173 h 3848473"/>
                  <a:gd name="connsiteX93" fmla="*/ 3109912 w 5934075"/>
                  <a:gd name="connsiteY93" fmla="*/ 1786310 h 3848473"/>
                  <a:gd name="connsiteX94" fmla="*/ 3148012 w 5934075"/>
                  <a:gd name="connsiteY94" fmla="*/ 1752973 h 3848473"/>
                  <a:gd name="connsiteX95" fmla="*/ 3176587 w 5934075"/>
                  <a:gd name="connsiteY95" fmla="*/ 1724398 h 3848473"/>
                  <a:gd name="connsiteX96" fmla="*/ 3190875 w 5934075"/>
                  <a:gd name="connsiteY96" fmla="*/ 1710110 h 3848473"/>
                  <a:gd name="connsiteX97" fmla="*/ 3205162 w 5934075"/>
                  <a:gd name="connsiteY97" fmla="*/ 1705348 h 3848473"/>
                  <a:gd name="connsiteX98" fmla="*/ 3252787 w 5934075"/>
                  <a:gd name="connsiteY98" fmla="*/ 1667248 h 3848473"/>
                  <a:gd name="connsiteX99" fmla="*/ 3295650 w 5934075"/>
                  <a:gd name="connsiteY99" fmla="*/ 1614860 h 3848473"/>
                  <a:gd name="connsiteX100" fmla="*/ 3328987 w 5934075"/>
                  <a:gd name="connsiteY100" fmla="*/ 1586285 h 3848473"/>
                  <a:gd name="connsiteX101" fmla="*/ 3343275 w 5934075"/>
                  <a:gd name="connsiteY101" fmla="*/ 1567235 h 3848473"/>
                  <a:gd name="connsiteX102" fmla="*/ 3409950 w 5934075"/>
                  <a:gd name="connsiteY102" fmla="*/ 1510085 h 3848473"/>
                  <a:gd name="connsiteX103" fmla="*/ 3419475 w 5934075"/>
                  <a:gd name="connsiteY103" fmla="*/ 1495798 h 3848473"/>
                  <a:gd name="connsiteX104" fmla="*/ 3457575 w 5934075"/>
                  <a:gd name="connsiteY104" fmla="*/ 1462460 h 3848473"/>
                  <a:gd name="connsiteX105" fmla="*/ 3476625 w 5934075"/>
                  <a:gd name="connsiteY105" fmla="*/ 1452935 h 3848473"/>
                  <a:gd name="connsiteX106" fmla="*/ 3500437 w 5934075"/>
                  <a:gd name="connsiteY106" fmla="*/ 1429123 h 3848473"/>
                  <a:gd name="connsiteX107" fmla="*/ 3514725 w 5934075"/>
                  <a:gd name="connsiteY107" fmla="*/ 1414835 h 3848473"/>
                  <a:gd name="connsiteX108" fmla="*/ 3576637 w 5934075"/>
                  <a:gd name="connsiteY108" fmla="*/ 1357685 h 3848473"/>
                  <a:gd name="connsiteX109" fmla="*/ 3600450 w 5934075"/>
                  <a:gd name="connsiteY109" fmla="*/ 1329110 h 3848473"/>
                  <a:gd name="connsiteX110" fmla="*/ 3619500 w 5934075"/>
                  <a:gd name="connsiteY110" fmla="*/ 1300535 h 3848473"/>
                  <a:gd name="connsiteX111" fmla="*/ 3633787 w 5934075"/>
                  <a:gd name="connsiteY111" fmla="*/ 1295773 h 3848473"/>
                  <a:gd name="connsiteX112" fmla="*/ 3705225 w 5934075"/>
                  <a:gd name="connsiteY112" fmla="*/ 1205285 h 3848473"/>
                  <a:gd name="connsiteX113" fmla="*/ 3724275 w 5934075"/>
                  <a:gd name="connsiteY113" fmla="*/ 1186235 h 3848473"/>
                  <a:gd name="connsiteX114" fmla="*/ 3776662 w 5934075"/>
                  <a:gd name="connsiteY114" fmla="*/ 1148135 h 3848473"/>
                  <a:gd name="connsiteX115" fmla="*/ 3795712 w 5934075"/>
                  <a:gd name="connsiteY115" fmla="*/ 1138610 h 3848473"/>
                  <a:gd name="connsiteX116" fmla="*/ 3824287 w 5934075"/>
                  <a:gd name="connsiteY116" fmla="*/ 1114798 h 3848473"/>
                  <a:gd name="connsiteX117" fmla="*/ 3857625 w 5934075"/>
                  <a:gd name="connsiteY117" fmla="*/ 1100510 h 3848473"/>
                  <a:gd name="connsiteX118" fmla="*/ 3900487 w 5934075"/>
                  <a:gd name="connsiteY118" fmla="*/ 1071935 h 3848473"/>
                  <a:gd name="connsiteX119" fmla="*/ 3914775 w 5934075"/>
                  <a:gd name="connsiteY119" fmla="*/ 1062410 h 3848473"/>
                  <a:gd name="connsiteX120" fmla="*/ 3933825 w 5934075"/>
                  <a:gd name="connsiteY120" fmla="*/ 1057648 h 3848473"/>
                  <a:gd name="connsiteX121" fmla="*/ 4010025 w 5934075"/>
                  <a:gd name="connsiteY121" fmla="*/ 1033835 h 3848473"/>
                  <a:gd name="connsiteX122" fmla="*/ 4057650 w 5934075"/>
                  <a:gd name="connsiteY122" fmla="*/ 1014785 h 3848473"/>
                  <a:gd name="connsiteX123" fmla="*/ 4090987 w 5934075"/>
                  <a:gd name="connsiteY123" fmla="*/ 1005260 h 3848473"/>
                  <a:gd name="connsiteX124" fmla="*/ 4129087 w 5934075"/>
                  <a:gd name="connsiteY124" fmla="*/ 1000498 h 3848473"/>
                  <a:gd name="connsiteX125" fmla="*/ 4171950 w 5934075"/>
                  <a:gd name="connsiteY125" fmla="*/ 990973 h 3848473"/>
                  <a:gd name="connsiteX126" fmla="*/ 4214812 w 5934075"/>
                  <a:gd name="connsiteY126" fmla="*/ 971923 h 3848473"/>
                  <a:gd name="connsiteX127" fmla="*/ 4252912 w 5934075"/>
                  <a:gd name="connsiteY127" fmla="*/ 962398 h 3848473"/>
                  <a:gd name="connsiteX128" fmla="*/ 4267200 w 5934075"/>
                  <a:gd name="connsiteY128" fmla="*/ 952873 h 3848473"/>
                  <a:gd name="connsiteX129" fmla="*/ 4305300 w 5934075"/>
                  <a:gd name="connsiteY129" fmla="*/ 938585 h 3848473"/>
                  <a:gd name="connsiteX130" fmla="*/ 4324350 w 5934075"/>
                  <a:gd name="connsiteY130" fmla="*/ 924298 h 3848473"/>
                  <a:gd name="connsiteX131" fmla="*/ 4357687 w 5934075"/>
                  <a:gd name="connsiteY131" fmla="*/ 895723 h 3848473"/>
                  <a:gd name="connsiteX132" fmla="*/ 4367212 w 5934075"/>
                  <a:gd name="connsiteY132" fmla="*/ 876673 h 3848473"/>
                  <a:gd name="connsiteX133" fmla="*/ 4386262 w 5934075"/>
                  <a:gd name="connsiteY133" fmla="*/ 857623 h 3848473"/>
                  <a:gd name="connsiteX134" fmla="*/ 4410075 w 5934075"/>
                  <a:gd name="connsiteY134" fmla="*/ 809998 h 3848473"/>
                  <a:gd name="connsiteX135" fmla="*/ 4424362 w 5934075"/>
                  <a:gd name="connsiteY135" fmla="*/ 786185 h 3848473"/>
                  <a:gd name="connsiteX136" fmla="*/ 4438650 w 5934075"/>
                  <a:gd name="connsiteY136" fmla="*/ 695698 h 3848473"/>
                  <a:gd name="connsiteX137" fmla="*/ 4448175 w 5934075"/>
                  <a:gd name="connsiteY137" fmla="*/ 581398 h 3848473"/>
                  <a:gd name="connsiteX138" fmla="*/ 4457700 w 5934075"/>
                  <a:gd name="connsiteY138" fmla="*/ 543298 h 3848473"/>
                  <a:gd name="connsiteX139" fmla="*/ 4462462 w 5934075"/>
                  <a:gd name="connsiteY139" fmla="*/ 500435 h 3848473"/>
                  <a:gd name="connsiteX140" fmla="*/ 4471987 w 5934075"/>
                  <a:gd name="connsiteY140" fmla="*/ 424235 h 3848473"/>
                  <a:gd name="connsiteX141" fmla="*/ 4476750 w 5934075"/>
                  <a:gd name="connsiteY141" fmla="*/ 381373 h 3848473"/>
                  <a:gd name="connsiteX142" fmla="*/ 4491037 w 5934075"/>
                  <a:gd name="connsiteY142" fmla="*/ 271835 h 3848473"/>
                  <a:gd name="connsiteX143" fmla="*/ 4495800 w 5934075"/>
                  <a:gd name="connsiteY143" fmla="*/ 233735 h 3848473"/>
                  <a:gd name="connsiteX144" fmla="*/ 4505325 w 5934075"/>
                  <a:gd name="connsiteY144" fmla="*/ 190873 h 3848473"/>
                  <a:gd name="connsiteX145" fmla="*/ 4510087 w 5934075"/>
                  <a:gd name="connsiteY145" fmla="*/ 152773 h 3848473"/>
                  <a:gd name="connsiteX146" fmla="*/ 4519612 w 5934075"/>
                  <a:gd name="connsiteY146" fmla="*/ 119435 h 3848473"/>
                  <a:gd name="connsiteX147" fmla="*/ 4524375 w 5934075"/>
                  <a:gd name="connsiteY147" fmla="*/ 95623 h 3848473"/>
                  <a:gd name="connsiteX148" fmla="*/ 4533900 w 5934075"/>
                  <a:gd name="connsiteY148" fmla="*/ 76573 h 3848473"/>
                  <a:gd name="connsiteX149" fmla="*/ 4543425 w 5934075"/>
                  <a:gd name="connsiteY149" fmla="*/ 52760 h 3848473"/>
                  <a:gd name="connsiteX150" fmla="*/ 4581525 w 5934075"/>
                  <a:gd name="connsiteY150" fmla="*/ 14660 h 3848473"/>
                  <a:gd name="connsiteX151" fmla="*/ 4600575 w 5934075"/>
                  <a:gd name="connsiteY151" fmla="*/ 9898 h 3848473"/>
                  <a:gd name="connsiteX152" fmla="*/ 4619625 w 5934075"/>
                  <a:gd name="connsiteY152" fmla="*/ 373 h 3848473"/>
                  <a:gd name="connsiteX153" fmla="*/ 4743450 w 5934075"/>
                  <a:gd name="connsiteY153" fmla="*/ 14660 h 3848473"/>
                  <a:gd name="connsiteX154" fmla="*/ 4781550 w 5934075"/>
                  <a:gd name="connsiteY154" fmla="*/ 28948 h 3848473"/>
                  <a:gd name="connsiteX155" fmla="*/ 4829175 w 5934075"/>
                  <a:gd name="connsiteY155" fmla="*/ 52760 h 3848473"/>
                  <a:gd name="connsiteX156" fmla="*/ 4867275 w 5934075"/>
                  <a:gd name="connsiteY156" fmla="*/ 86098 h 3848473"/>
                  <a:gd name="connsiteX157" fmla="*/ 4910137 w 5934075"/>
                  <a:gd name="connsiteY157" fmla="*/ 133723 h 3848473"/>
                  <a:gd name="connsiteX158" fmla="*/ 4957762 w 5934075"/>
                  <a:gd name="connsiteY158" fmla="*/ 200398 h 3848473"/>
                  <a:gd name="connsiteX159" fmla="*/ 4976812 w 5934075"/>
                  <a:gd name="connsiteY159" fmla="*/ 228973 h 3848473"/>
                  <a:gd name="connsiteX160" fmla="*/ 4995862 w 5934075"/>
                  <a:gd name="connsiteY160" fmla="*/ 252785 h 3848473"/>
                  <a:gd name="connsiteX161" fmla="*/ 5010150 w 5934075"/>
                  <a:gd name="connsiteY161" fmla="*/ 276598 h 3848473"/>
                  <a:gd name="connsiteX162" fmla="*/ 5029200 w 5934075"/>
                  <a:gd name="connsiteY162" fmla="*/ 300410 h 3848473"/>
                  <a:gd name="connsiteX163" fmla="*/ 5048250 w 5934075"/>
                  <a:gd name="connsiteY163" fmla="*/ 328985 h 3848473"/>
                  <a:gd name="connsiteX164" fmla="*/ 5067300 w 5934075"/>
                  <a:gd name="connsiteY164" fmla="*/ 362323 h 3848473"/>
                  <a:gd name="connsiteX165" fmla="*/ 5124450 w 5934075"/>
                  <a:gd name="connsiteY165" fmla="*/ 409948 h 3848473"/>
                  <a:gd name="connsiteX166" fmla="*/ 5143500 w 5934075"/>
                  <a:gd name="connsiteY166" fmla="*/ 419473 h 3848473"/>
                  <a:gd name="connsiteX167" fmla="*/ 5172075 w 5934075"/>
                  <a:gd name="connsiteY167" fmla="*/ 428998 h 3848473"/>
                  <a:gd name="connsiteX168" fmla="*/ 5253037 w 5934075"/>
                  <a:gd name="connsiteY168" fmla="*/ 471860 h 3848473"/>
                  <a:gd name="connsiteX169" fmla="*/ 5286375 w 5934075"/>
                  <a:gd name="connsiteY169" fmla="*/ 481385 h 3848473"/>
                  <a:gd name="connsiteX170" fmla="*/ 5300662 w 5934075"/>
                  <a:gd name="connsiteY170" fmla="*/ 486148 h 3848473"/>
                  <a:gd name="connsiteX171" fmla="*/ 5357812 w 5934075"/>
                  <a:gd name="connsiteY171" fmla="*/ 514723 h 3848473"/>
                  <a:gd name="connsiteX172" fmla="*/ 5386387 w 5934075"/>
                  <a:gd name="connsiteY172" fmla="*/ 529010 h 3848473"/>
                  <a:gd name="connsiteX173" fmla="*/ 5434012 w 5934075"/>
                  <a:gd name="connsiteY173" fmla="*/ 548060 h 3848473"/>
                  <a:gd name="connsiteX174" fmla="*/ 5467350 w 5934075"/>
                  <a:gd name="connsiteY174" fmla="*/ 571873 h 3848473"/>
                  <a:gd name="connsiteX175" fmla="*/ 5495925 w 5934075"/>
                  <a:gd name="connsiteY175" fmla="*/ 586160 h 3848473"/>
                  <a:gd name="connsiteX176" fmla="*/ 5519737 w 5934075"/>
                  <a:gd name="connsiteY176" fmla="*/ 605210 h 3848473"/>
                  <a:gd name="connsiteX177" fmla="*/ 5543550 w 5934075"/>
                  <a:gd name="connsiteY177" fmla="*/ 619498 h 3848473"/>
                  <a:gd name="connsiteX178" fmla="*/ 5586412 w 5934075"/>
                  <a:gd name="connsiteY178" fmla="*/ 652835 h 3848473"/>
                  <a:gd name="connsiteX179" fmla="*/ 5614987 w 5934075"/>
                  <a:gd name="connsiteY179" fmla="*/ 671885 h 3848473"/>
                  <a:gd name="connsiteX180" fmla="*/ 5648325 w 5934075"/>
                  <a:gd name="connsiteY180" fmla="*/ 714748 h 3848473"/>
                  <a:gd name="connsiteX181" fmla="*/ 5681662 w 5934075"/>
                  <a:gd name="connsiteY181" fmla="*/ 743323 h 3848473"/>
                  <a:gd name="connsiteX182" fmla="*/ 5710237 w 5934075"/>
                  <a:gd name="connsiteY182" fmla="*/ 786185 h 3848473"/>
                  <a:gd name="connsiteX183" fmla="*/ 5748337 w 5934075"/>
                  <a:gd name="connsiteY183" fmla="*/ 867148 h 3848473"/>
                  <a:gd name="connsiteX184" fmla="*/ 5767387 w 5934075"/>
                  <a:gd name="connsiteY184" fmla="*/ 957635 h 3848473"/>
                  <a:gd name="connsiteX185" fmla="*/ 5781675 w 5934075"/>
                  <a:gd name="connsiteY185" fmla="*/ 1000498 h 3848473"/>
                  <a:gd name="connsiteX186" fmla="*/ 5800725 w 5934075"/>
                  <a:gd name="connsiteY186" fmla="*/ 1081460 h 3848473"/>
                  <a:gd name="connsiteX187" fmla="*/ 5815012 w 5934075"/>
                  <a:gd name="connsiteY187" fmla="*/ 1124323 h 3848473"/>
                  <a:gd name="connsiteX188" fmla="*/ 5824537 w 5934075"/>
                  <a:gd name="connsiteY188" fmla="*/ 1157660 h 3848473"/>
                  <a:gd name="connsiteX189" fmla="*/ 5834062 w 5934075"/>
                  <a:gd name="connsiteY189" fmla="*/ 1181473 h 3848473"/>
                  <a:gd name="connsiteX190" fmla="*/ 5857875 w 5934075"/>
                  <a:gd name="connsiteY190" fmla="*/ 1248148 h 3848473"/>
                  <a:gd name="connsiteX191" fmla="*/ 5876925 w 5934075"/>
                  <a:gd name="connsiteY191" fmla="*/ 1295773 h 3848473"/>
                  <a:gd name="connsiteX192" fmla="*/ 5881687 w 5934075"/>
                  <a:gd name="connsiteY192" fmla="*/ 1329110 h 3848473"/>
                  <a:gd name="connsiteX193" fmla="*/ 5895975 w 5934075"/>
                  <a:gd name="connsiteY193" fmla="*/ 1362448 h 3848473"/>
                  <a:gd name="connsiteX194" fmla="*/ 5910262 w 5934075"/>
                  <a:gd name="connsiteY194" fmla="*/ 1471985 h 3848473"/>
                  <a:gd name="connsiteX195" fmla="*/ 5915025 w 5934075"/>
                  <a:gd name="connsiteY195" fmla="*/ 1505323 h 3848473"/>
                  <a:gd name="connsiteX196" fmla="*/ 5919787 w 5934075"/>
                  <a:gd name="connsiteY196" fmla="*/ 1529135 h 3848473"/>
                  <a:gd name="connsiteX197" fmla="*/ 5924550 w 5934075"/>
                  <a:gd name="connsiteY197" fmla="*/ 1610098 h 3848473"/>
                  <a:gd name="connsiteX198" fmla="*/ 5934075 w 5934075"/>
                  <a:gd name="connsiteY198" fmla="*/ 1705348 h 3848473"/>
                  <a:gd name="connsiteX199" fmla="*/ 5929312 w 5934075"/>
                  <a:gd name="connsiteY199" fmla="*/ 1948235 h 3848473"/>
                  <a:gd name="connsiteX200" fmla="*/ 5905500 w 5934075"/>
                  <a:gd name="connsiteY200" fmla="*/ 2029198 h 3848473"/>
                  <a:gd name="connsiteX201" fmla="*/ 5895975 w 5934075"/>
                  <a:gd name="connsiteY201" fmla="*/ 2053010 h 3848473"/>
                  <a:gd name="connsiteX202" fmla="*/ 5857875 w 5934075"/>
                  <a:gd name="connsiteY202" fmla="*/ 2076823 h 3848473"/>
                  <a:gd name="connsiteX203" fmla="*/ 5748337 w 5934075"/>
                  <a:gd name="connsiteY203" fmla="*/ 2067298 h 3848473"/>
                  <a:gd name="connsiteX204" fmla="*/ 5686425 w 5934075"/>
                  <a:gd name="connsiteY204" fmla="*/ 2048248 h 3848473"/>
                  <a:gd name="connsiteX205" fmla="*/ 5648325 w 5934075"/>
                  <a:gd name="connsiteY205" fmla="*/ 2038723 h 3848473"/>
                  <a:gd name="connsiteX206" fmla="*/ 5624512 w 5934075"/>
                  <a:gd name="connsiteY206" fmla="*/ 2029198 h 3848473"/>
                  <a:gd name="connsiteX207" fmla="*/ 5605462 w 5934075"/>
                  <a:gd name="connsiteY207" fmla="*/ 2024435 h 3848473"/>
                  <a:gd name="connsiteX208" fmla="*/ 5581650 w 5934075"/>
                  <a:gd name="connsiteY208" fmla="*/ 2014910 h 3848473"/>
                  <a:gd name="connsiteX209" fmla="*/ 5548312 w 5934075"/>
                  <a:gd name="connsiteY209" fmla="*/ 2010148 h 3848473"/>
                  <a:gd name="connsiteX210" fmla="*/ 5519737 w 5934075"/>
                  <a:gd name="connsiteY210" fmla="*/ 2000623 h 3848473"/>
                  <a:gd name="connsiteX211" fmla="*/ 5500687 w 5934075"/>
                  <a:gd name="connsiteY211" fmla="*/ 1995860 h 3848473"/>
                  <a:gd name="connsiteX212" fmla="*/ 5476875 w 5934075"/>
                  <a:gd name="connsiteY212" fmla="*/ 1986335 h 3848473"/>
                  <a:gd name="connsiteX213" fmla="*/ 5448300 w 5934075"/>
                  <a:gd name="connsiteY213" fmla="*/ 1976810 h 3848473"/>
                  <a:gd name="connsiteX214" fmla="*/ 5414962 w 5934075"/>
                  <a:gd name="connsiteY214" fmla="*/ 1962523 h 3848473"/>
                  <a:gd name="connsiteX215" fmla="*/ 5410200 w 5934075"/>
                  <a:gd name="connsiteY215" fmla="*/ 1948235 h 3848473"/>
                  <a:gd name="connsiteX216" fmla="*/ 5372100 w 5934075"/>
                  <a:gd name="connsiteY216" fmla="*/ 1924423 h 3848473"/>
                  <a:gd name="connsiteX217" fmla="*/ 5329237 w 5934075"/>
                  <a:gd name="connsiteY217" fmla="*/ 1900610 h 3848473"/>
                  <a:gd name="connsiteX218" fmla="*/ 5262562 w 5934075"/>
                  <a:gd name="connsiteY218" fmla="*/ 1824410 h 3848473"/>
                  <a:gd name="connsiteX219" fmla="*/ 5238750 w 5934075"/>
                  <a:gd name="connsiteY219" fmla="*/ 1805360 h 3848473"/>
                  <a:gd name="connsiteX220" fmla="*/ 5214937 w 5934075"/>
                  <a:gd name="connsiteY220" fmla="*/ 1800598 h 3848473"/>
                  <a:gd name="connsiteX221" fmla="*/ 5143500 w 5934075"/>
                  <a:gd name="connsiteY221" fmla="*/ 1762498 h 3848473"/>
                  <a:gd name="connsiteX222" fmla="*/ 4995862 w 5934075"/>
                  <a:gd name="connsiteY222" fmla="*/ 1719635 h 3848473"/>
                  <a:gd name="connsiteX223" fmla="*/ 4967287 w 5934075"/>
                  <a:gd name="connsiteY223" fmla="*/ 1714873 h 3848473"/>
                  <a:gd name="connsiteX224" fmla="*/ 4943475 w 5934075"/>
                  <a:gd name="connsiteY224" fmla="*/ 1710110 h 3848473"/>
                  <a:gd name="connsiteX225" fmla="*/ 4724400 w 5934075"/>
                  <a:gd name="connsiteY225" fmla="*/ 1700585 h 3848473"/>
                  <a:gd name="connsiteX226" fmla="*/ 4614862 w 5934075"/>
                  <a:gd name="connsiteY226" fmla="*/ 1714873 h 3848473"/>
                  <a:gd name="connsiteX227" fmla="*/ 4567237 w 5934075"/>
                  <a:gd name="connsiteY227" fmla="*/ 1743448 h 3848473"/>
                  <a:gd name="connsiteX228" fmla="*/ 4552950 w 5934075"/>
                  <a:gd name="connsiteY228" fmla="*/ 1748210 h 3848473"/>
                  <a:gd name="connsiteX229" fmla="*/ 4510087 w 5934075"/>
                  <a:gd name="connsiteY229" fmla="*/ 1800598 h 3848473"/>
                  <a:gd name="connsiteX230" fmla="*/ 4486275 w 5934075"/>
                  <a:gd name="connsiteY230" fmla="*/ 1833935 h 3848473"/>
                  <a:gd name="connsiteX231" fmla="*/ 4462462 w 5934075"/>
                  <a:gd name="connsiteY231" fmla="*/ 1857748 h 3848473"/>
                  <a:gd name="connsiteX232" fmla="*/ 4443412 w 5934075"/>
                  <a:gd name="connsiteY232" fmla="*/ 1881560 h 3848473"/>
                  <a:gd name="connsiteX233" fmla="*/ 4400550 w 5934075"/>
                  <a:gd name="connsiteY233" fmla="*/ 1924423 h 3848473"/>
                  <a:gd name="connsiteX234" fmla="*/ 4343400 w 5934075"/>
                  <a:gd name="connsiteY234" fmla="*/ 1972048 h 3848473"/>
                  <a:gd name="connsiteX235" fmla="*/ 4324350 w 5934075"/>
                  <a:gd name="connsiteY235" fmla="*/ 1981573 h 3848473"/>
                  <a:gd name="connsiteX236" fmla="*/ 4267200 w 5934075"/>
                  <a:gd name="connsiteY236" fmla="*/ 2014910 h 3848473"/>
                  <a:gd name="connsiteX237" fmla="*/ 4252912 w 5934075"/>
                  <a:gd name="connsiteY237" fmla="*/ 2019673 h 3848473"/>
                  <a:gd name="connsiteX238" fmla="*/ 4238625 w 5934075"/>
                  <a:gd name="connsiteY238" fmla="*/ 2029198 h 3848473"/>
                  <a:gd name="connsiteX239" fmla="*/ 4162425 w 5934075"/>
                  <a:gd name="connsiteY239" fmla="*/ 2038723 h 3848473"/>
                  <a:gd name="connsiteX240" fmla="*/ 4105275 w 5934075"/>
                  <a:gd name="connsiteY240" fmla="*/ 2048248 h 3848473"/>
                  <a:gd name="connsiteX241" fmla="*/ 4076700 w 5934075"/>
                  <a:gd name="connsiteY241" fmla="*/ 2053010 h 3848473"/>
                  <a:gd name="connsiteX242" fmla="*/ 4062412 w 5934075"/>
                  <a:gd name="connsiteY242" fmla="*/ 2057773 h 3848473"/>
                  <a:gd name="connsiteX243" fmla="*/ 4043362 w 5934075"/>
                  <a:gd name="connsiteY243" fmla="*/ 2062535 h 3848473"/>
                  <a:gd name="connsiteX244" fmla="*/ 4019550 w 5934075"/>
                  <a:gd name="connsiteY244" fmla="*/ 2072060 h 3848473"/>
                  <a:gd name="connsiteX245" fmla="*/ 3971925 w 5934075"/>
                  <a:gd name="connsiteY245" fmla="*/ 2081585 h 3848473"/>
                  <a:gd name="connsiteX246" fmla="*/ 3948112 w 5934075"/>
                  <a:gd name="connsiteY246" fmla="*/ 2091110 h 3848473"/>
                  <a:gd name="connsiteX247" fmla="*/ 3895725 w 5934075"/>
                  <a:gd name="connsiteY247" fmla="*/ 2105398 h 3848473"/>
                  <a:gd name="connsiteX248" fmla="*/ 3871912 w 5934075"/>
                  <a:gd name="connsiteY248" fmla="*/ 2114923 h 3848473"/>
                  <a:gd name="connsiteX249" fmla="*/ 3852862 w 5934075"/>
                  <a:gd name="connsiteY249" fmla="*/ 2129210 h 3848473"/>
                  <a:gd name="connsiteX250" fmla="*/ 3819525 w 5934075"/>
                  <a:gd name="connsiteY250" fmla="*/ 2138735 h 3848473"/>
                  <a:gd name="connsiteX251" fmla="*/ 3795712 w 5934075"/>
                  <a:gd name="connsiteY251" fmla="*/ 2153023 h 3848473"/>
                  <a:gd name="connsiteX252" fmla="*/ 3752850 w 5934075"/>
                  <a:gd name="connsiteY252" fmla="*/ 2181598 h 3848473"/>
                  <a:gd name="connsiteX253" fmla="*/ 3714750 w 5934075"/>
                  <a:gd name="connsiteY253" fmla="*/ 2200648 h 3848473"/>
                  <a:gd name="connsiteX254" fmla="*/ 3700462 w 5934075"/>
                  <a:gd name="connsiteY254" fmla="*/ 2214935 h 3848473"/>
                  <a:gd name="connsiteX255" fmla="*/ 3690937 w 5934075"/>
                  <a:gd name="connsiteY255" fmla="*/ 2229223 h 3848473"/>
                  <a:gd name="connsiteX256" fmla="*/ 3662362 w 5934075"/>
                  <a:gd name="connsiteY256" fmla="*/ 2248273 h 3848473"/>
                  <a:gd name="connsiteX257" fmla="*/ 3638550 w 5934075"/>
                  <a:gd name="connsiteY257" fmla="*/ 2267323 h 3848473"/>
                  <a:gd name="connsiteX258" fmla="*/ 3609975 w 5934075"/>
                  <a:gd name="connsiteY258" fmla="*/ 2276848 h 3848473"/>
                  <a:gd name="connsiteX259" fmla="*/ 3543300 w 5934075"/>
                  <a:gd name="connsiteY259" fmla="*/ 2305423 h 3848473"/>
                  <a:gd name="connsiteX260" fmla="*/ 3519487 w 5934075"/>
                  <a:gd name="connsiteY260" fmla="*/ 2314948 h 3848473"/>
                  <a:gd name="connsiteX261" fmla="*/ 3495675 w 5934075"/>
                  <a:gd name="connsiteY261" fmla="*/ 2329235 h 3848473"/>
                  <a:gd name="connsiteX262" fmla="*/ 3476625 w 5934075"/>
                  <a:gd name="connsiteY262" fmla="*/ 2333998 h 3848473"/>
                  <a:gd name="connsiteX263" fmla="*/ 3424237 w 5934075"/>
                  <a:gd name="connsiteY263" fmla="*/ 2357810 h 3848473"/>
                  <a:gd name="connsiteX264" fmla="*/ 3405187 w 5934075"/>
                  <a:gd name="connsiteY264" fmla="*/ 2372098 h 3848473"/>
                  <a:gd name="connsiteX265" fmla="*/ 3386137 w 5934075"/>
                  <a:gd name="connsiteY265" fmla="*/ 2381623 h 3848473"/>
                  <a:gd name="connsiteX266" fmla="*/ 3371850 w 5934075"/>
                  <a:gd name="connsiteY266" fmla="*/ 2391148 h 3848473"/>
                  <a:gd name="connsiteX267" fmla="*/ 3352800 w 5934075"/>
                  <a:gd name="connsiteY267" fmla="*/ 2395910 h 3848473"/>
                  <a:gd name="connsiteX268" fmla="*/ 3338512 w 5934075"/>
                  <a:gd name="connsiteY268" fmla="*/ 2410198 h 3848473"/>
                  <a:gd name="connsiteX269" fmla="*/ 3295650 w 5934075"/>
                  <a:gd name="connsiteY269" fmla="*/ 2429248 h 3848473"/>
                  <a:gd name="connsiteX270" fmla="*/ 3262312 w 5934075"/>
                  <a:gd name="connsiteY270" fmla="*/ 2448298 h 3848473"/>
                  <a:gd name="connsiteX271" fmla="*/ 3190875 w 5934075"/>
                  <a:gd name="connsiteY271" fmla="*/ 2481635 h 3848473"/>
                  <a:gd name="connsiteX272" fmla="*/ 3143250 w 5934075"/>
                  <a:gd name="connsiteY272" fmla="*/ 2495923 h 3848473"/>
                  <a:gd name="connsiteX273" fmla="*/ 3114675 w 5934075"/>
                  <a:gd name="connsiteY273" fmla="*/ 2510210 h 3848473"/>
                  <a:gd name="connsiteX274" fmla="*/ 3081337 w 5934075"/>
                  <a:gd name="connsiteY274" fmla="*/ 2524498 h 3848473"/>
                  <a:gd name="connsiteX275" fmla="*/ 3052762 w 5934075"/>
                  <a:gd name="connsiteY275" fmla="*/ 2538785 h 3848473"/>
                  <a:gd name="connsiteX276" fmla="*/ 3019425 w 5934075"/>
                  <a:gd name="connsiteY276" fmla="*/ 2553073 h 3848473"/>
                  <a:gd name="connsiteX277" fmla="*/ 2986087 w 5934075"/>
                  <a:gd name="connsiteY277" fmla="*/ 2581648 h 3848473"/>
                  <a:gd name="connsiteX278" fmla="*/ 2967037 w 5934075"/>
                  <a:gd name="connsiteY278" fmla="*/ 2591173 h 3848473"/>
                  <a:gd name="connsiteX279" fmla="*/ 2947987 w 5934075"/>
                  <a:gd name="connsiteY279" fmla="*/ 2605460 h 3848473"/>
                  <a:gd name="connsiteX280" fmla="*/ 2928937 w 5934075"/>
                  <a:gd name="connsiteY280" fmla="*/ 2614985 h 3848473"/>
                  <a:gd name="connsiteX281" fmla="*/ 2909887 w 5934075"/>
                  <a:gd name="connsiteY281" fmla="*/ 2634035 h 3848473"/>
                  <a:gd name="connsiteX282" fmla="*/ 2881312 w 5934075"/>
                  <a:gd name="connsiteY282" fmla="*/ 2653085 h 3848473"/>
                  <a:gd name="connsiteX283" fmla="*/ 2852737 w 5934075"/>
                  <a:gd name="connsiteY283" fmla="*/ 2681660 h 3848473"/>
                  <a:gd name="connsiteX284" fmla="*/ 2767012 w 5934075"/>
                  <a:gd name="connsiteY284" fmla="*/ 2743573 h 3848473"/>
                  <a:gd name="connsiteX285" fmla="*/ 2752725 w 5934075"/>
                  <a:gd name="connsiteY285" fmla="*/ 2762623 h 3848473"/>
                  <a:gd name="connsiteX286" fmla="*/ 2714625 w 5934075"/>
                  <a:gd name="connsiteY286" fmla="*/ 2786435 h 3848473"/>
                  <a:gd name="connsiteX287" fmla="*/ 2695575 w 5934075"/>
                  <a:gd name="connsiteY287" fmla="*/ 2800723 h 3848473"/>
                  <a:gd name="connsiteX288" fmla="*/ 2643187 w 5934075"/>
                  <a:gd name="connsiteY288" fmla="*/ 2843585 h 3848473"/>
                  <a:gd name="connsiteX289" fmla="*/ 2619375 w 5934075"/>
                  <a:gd name="connsiteY289" fmla="*/ 2853110 h 3848473"/>
                  <a:gd name="connsiteX290" fmla="*/ 2552700 w 5934075"/>
                  <a:gd name="connsiteY290" fmla="*/ 2900735 h 3848473"/>
                  <a:gd name="connsiteX291" fmla="*/ 2528887 w 5934075"/>
                  <a:gd name="connsiteY291" fmla="*/ 2905498 h 3848473"/>
                  <a:gd name="connsiteX292" fmla="*/ 2476500 w 5934075"/>
                  <a:gd name="connsiteY292" fmla="*/ 2924548 h 3848473"/>
                  <a:gd name="connsiteX293" fmla="*/ 2414587 w 5934075"/>
                  <a:gd name="connsiteY293" fmla="*/ 2934073 h 3848473"/>
                  <a:gd name="connsiteX294" fmla="*/ 2305050 w 5934075"/>
                  <a:gd name="connsiteY294" fmla="*/ 2943598 h 3848473"/>
                  <a:gd name="connsiteX295" fmla="*/ 2252662 w 5934075"/>
                  <a:gd name="connsiteY295" fmla="*/ 2957885 h 3848473"/>
                  <a:gd name="connsiteX296" fmla="*/ 2200275 w 5934075"/>
                  <a:gd name="connsiteY296" fmla="*/ 2967410 h 3848473"/>
                  <a:gd name="connsiteX297" fmla="*/ 2143125 w 5934075"/>
                  <a:gd name="connsiteY297" fmla="*/ 2986460 h 3848473"/>
                  <a:gd name="connsiteX298" fmla="*/ 2100262 w 5934075"/>
                  <a:gd name="connsiteY298" fmla="*/ 2995985 h 3848473"/>
                  <a:gd name="connsiteX299" fmla="*/ 2043112 w 5934075"/>
                  <a:gd name="connsiteY299" fmla="*/ 3005510 h 3848473"/>
                  <a:gd name="connsiteX300" fmla="*/ 2014537 w 5934075"/>
                  <a:gd name="connsiteY300" fmla="*/ 3015035 h 3848473"/>
                  <a:gd name="connsiteX301" fmla="*/ 1966912 w 5934075"/>
                  <a:gd name="connsiteY301" fmla="*/ 3024560 h 3848473"/>
                  <a:gd name="connsiteX302" fmla="*/ 1943100 w 5934075"/>
                  <a:gd name="connsiteY302" fmla="*/ 3034085 h 3848473"/>
                  <a:gd name="connsiteX303" fmla="*/ 1924050 w 5934075"/>
                  <a:gd name="connsiteY303" fmla="*/ 3048373 h 3848473"/>
                  <a:gd name="connsiteX304" fmla="*/ 1885950 w 5934075"/>
                  <a:gd name="connsiteY304" fmla="*/ 3057898 h 3848473"/>
                  <a:gd name="connsiteX305" fmla="*/ 1819275 w 5934075"/>
                  <a:gd name="connsiteY305" fmla="*/ 3076948 h 3848473"/>
                  <a:gd name="connsiteX306" fmla="*/ 1790700 w 5934075"/>
                  <a:gd name="connsiteY306" fmla="*/ 3081710 h 3848473"/>
                  <a:gd name="connsiteX307" fmla="*/ 1743075 w 5934075"/>
                  <a:gd name="connsiteY307" fmla="*/ 3095998 h 3848473"/>
                  <a:gd name="connsiteX308" fmla="*/ 1728787 w 5934075"/>
                  <a:gd name="connsiteY308" fmla="*/ 3100760 h 3848473"/>
                  <a:gd name="connsiteX309" fmla="*/ 1704975 w 5934075"/>
                  <a:gd name="connsiteY309" fmla="*/ 3105523 h 3848473"/>
                  <a:gd name="connsiteX310" fmla="*/ 1662112 w 5934075"/>
                  <a:gd name="connsiteY310" fmla="*/ 3124573 h 3848473"/>
                  <a:gd name="connsiteX311" fmla="*/ 1643062 w 5934075"/>
                  <a:gd name="connsiteY311" fmla="*/ 3134098 h 3848473"/>
                  <a:gd name="connsiteX312" fmla="*/ 1614487 w 5934075"/>
                  <a:gd name="connsiteY312" fmla="*/ 3143623 h 3848473"/>
                  <a:gd name="connsiteX313" fmla="*/ 1576387 w 5934075"/>
                  <a:gd name="connsiteY313" fmla="*/ 3153148 h 3848473"/>
                  <a:gd name="connsiteX314" fmla="*/ 1495425 w 5934075"/>
                  <a:gd name="connsiteY314" fmla="*/ 3181723 h 3848473"/>
                  <a:gd name="connsiteX315" fmla="*/ 1400175 w 5934075"/>
                  <a:gd name="connsiteY315" fmla="*/ 3229348 h 3848473"/>
                  <a:gd name="connsiteX316" fmla="*/ 1381125 w 5934075"/>
                  <a:gd name="connsiteY316" fmla="*/ 3238873 h 3848473"/>
                  <a:gd name="connsiteX317" fmla="*/ 1362075 w 5934075"/>
                  <a:gd name="connsiteY317" fmla="*/ 3248398 h 3848473"/>
                  <a:gd name="connsiteX318" fmla="*/ 1300162 w 5934075"/>
                  <a:gd name="connsiteY318" fmla="*/ 3276973 h 3848473"/>
                  <a:gd name="connsiteX319" fmla="*/ 1281112 w 5934075"/>
                  <a:gd name="connsiteY319" fmla="*/ 3286498 h 3848473"/>
                  <a:gd name="connsiteX320" fmla="*/ 1238250 w 5934075"/>
                  <a:gd name="connsiteY320" fmla="*/ 3315073 h 3848473"/>
                  <a:gd name="connsiteX321" fmla="*/ 1214437 w 5934075"/>
                  <a:gd name="connsiteY321" fmla="*/ 3319835 h 3848473"/>
                  <a:gd name="connsiteX322" fmla="*/ 1195387 w 5934075"/>
                  <a:gd name="connsiteY322" fmla="*/ 3334123 h 3848473"/>
                  <a:gd name="connsiteX323" fmla="*/ 1109662 w 5934075"/>
                  <a:gd name="connsiteY323" fmla="*/ 3367460 h 3848473"/>
                  <a:gd name="connsiteX324" fmla="*/ 1085850 w 5934075"/>
                  <a:gd name="connsiteY324" fmla="*/ 3372223 h 3848473"/>
                  <a:gd name="connsiteX325" fmla="*/ 1071562 w 5934075"/>
                  <a:gd name="connsiteY325" fmla="*/ 3376985 h 3848473"/>
                  <a:gd name="connsiteX326" fmla="*/ 1033462 w 5934075"/>
                  <a:gd name="connsiteY326" fmla="*/ 3386510 h 3848473"/>
                  <a:gd name="connsiteX327" fmla="*/ 1014412 w 5934075"/>
                  <a:gd name="connsiteY327" fmla="*/ 3391273 h 3848473"/>
                  <a:gd name="connsiteX328" fmla="*/ 962025 w 5934075"/>
                  <a:gd name="connsiteY328" fmla="*/ 3400798 h 3848473"/>
                  <a:gd name="connsiteX329" fmla="*/ 919162 w 5934075"/>
                  <a:gd name="connsiteY329" fmla="*/ 3410323 h 3848473"/>
                  <a:gd name="connsiteX330" fmla="*/ 900112 w 5934075"/>
                  <a:gd name="connsiteY330" fmla="*/ 3415085 h 3848473"/>
                  <a:gd name="connsiteX331" fmla="*/ 876300 w 5934075"/>
                  <a:gd name="connsiteY331" fmla="*/ 3419848 h 3848473"/>
                  <a:gd name="connsiteX332" fmla="*/ 833437 w 5934075"/>
                  <a:gd name="connsiteY332" fmla="*/ 3438898 h 3848473"/>
                  <a:gd name="connsiteX333" fmla="*/ 795337 w 5934075"/>
                  <a:gd name="connsiteY333" fmla="*/ 3448423 h 3848473"/>
                  <a:gd name="connsiteX334" fmla="*/ 733425 w 5934075"/>
                  <a:gd name="connsiteY334" fmla="*/ 3486523 h 3848473"/>
                  <a:gd name="connsiteX335" fmla="*/ 681037 w 5934075"/>
                  <a:gd name="connsiteY335" fmla="*/ 3524623 h 3848473"/>
                  <a:gd name="connsiteX336" fmla="*/ 652462 w 5934075"/>
                  <a:gd name="connsiteY336" fmla="*/ 3553198 h 3848473"/>
                  <a:gd name="connsiteX337" fmla="*/ 633412 w 5934075"/>
                  <a:gd name="connsiteY337" fmla="*/ 3586535 h 3848473"/>
                  <a:gd name="connsiteX338" fmla="*/ 619125 w 5934075"/>
                  <a:gd name="connsiteY338" fmla="*/ 3600823 h 3848473"/>
                  <a:gd name="connsiteX339" fmla="*/ 609600 w 5934075"/>
                  <a:gd name="connsiteY339" fmla="*/ 3619873 h 3848473"/>
                  <a:gd name="connsiteX340" fmla="*/ 566737 w 5934075"/>
                  <a:gd name="connsiteY340" fmla="*/ 3662735 h 3848473"/>
                  <a:gd name="connsiteX341" fmla="*/ 552450 w 5934075"/>
                  <a:gd name="connsiteY341" fmla="*/ 3672260 h 3848473"/>
                  <a:gd name="connsiteX342" fmla="*/ 538162 w 5934075"/>
                  <a:gd name="connsiteY342" fmla="*/ 3691310 h 3848473"/>
                  <a:gd name="connsiteX343" fmla="*/ 519112 w 5934075"/>
                  <a:gd name="connsiteY343" fmla="*/ 3700835 h 3848473"/>
                  <a:gd name="connsiteX344" fmla="*/ 504825 w 5934075"/>
                  <a:gd name="connsiteY344" fmla="*/ 3710360 h 3848473"/>
                  <a:gd name="connsiteX345" fmla="*/ 481012 w 5934075"/>
                  <a:gd name="connsiteY345" fmla="*/ 3724648 h 3848473"/>
                  <a:gd name="connsiteX346" fmla="*/ 419100 w 5934075"/>
                  <a:gd name="connsiteY346" fmla="*/ 3762748 h 3848473"/>
                  <a:gd name="connsiteX347" fmla="*/ 385762 w 5934075"/>
                  <a:gd name="connsiteY347" fmla="*/ 3772273 h 3848473"/>
                  <a:gd name="connsiteX348" fmla="*/ 347662 w 5934075"/>
                  <a:gd name="connsiteY348" fmla="*/ 3786560 h 3848473"/>
                  <a:gd name="connsiteX349" fmla="*/ 323850 w 5934075"/>
                  <a:gd name="connsiteY349" fmla="*/ 3800848 h 3848473"/>
                  <a:gd name="connsiteX350" fmla="*/ 280987 w 5934075"/>
                  <a:gd name="connsiteY350" fmla="*/ 3805610 h 3848473"/>
                  <a:gd name="connsiteX351" fmla="*/ 228600 w 5934075"/>
                  <a:gd name="connsiteY351" fmla="*/ 3819898 h 3848473"/>
                  <a:gd name="connsiteX352" fmla="*/ 190500 w 5934075"/>
                  <a:gd name="connsiteY352" fmla="*/ 3824660 h 3848473"/>
                  <a:gd name="connsiteX353" fmla="*/ 128587 w 5934075"/>
                  <a:gd name="connsiteY353" fmla="*/ 3834185 h 3848473"/>
                  <a:gd name="connsiteX354" fmla="*/ 80962 w 5934075"/>
                  <a:gd name="connsiteY354" fmla="*/ 3843710 h 3848473"/>
                  <a:gd name="connsiteX355" fmla="*/ 66675 w 5934075"/>
                  <a:gd name="connsiteY355" fmla="*/ 3848473 h 3848473"/>
                  <a:gd name="connsiteX0" fmla="*/ 1472 w 5945072"/>
                  <a:gd name="connsiteY0" fmla="*/ 4196136 h 4196136"/>
                  <a:gd name="connsiteX1" fmla="*/ 34809 w 5945072"/>
                  <a:gd name="connsiteY1" fmla="*/ 3824660 h 4196136"/>
                  <a:gd name="connsiteX2" fmla="*/ 20522 w 5945072"/>
                  <a:gd name="connsiteY2" fmla="*/ 3791323 h 4196136"/>
                  <a:gd name="connsiteX3" fmla="*/ 15759 w 5945072"/>
                  <a:gd name="connsiteY3" fmla="*/ 3719885 h 4196136"/>
                  <a:gd name="connsiteX4" fmla="*/ 10997 w 5945072"/>
                  <a:gd name="connsiteY4" fmla="*/ 3700835 h 4196136"/>
                  <a:gd name="connsiteX5" fmla="*/ 15759 w 5945072"/>
                  <a:gd name="connsiteY5" fmla="*/ 3596060 h 4196136"/>
                  <a:gd name="connsiteX6" fmla="*/ 25284 w 5945072"/>
                  <a:gd name="connsiteY6" fmla="*/ 3543673 h 4196136"/>
                  <a:gd name="connsiteX7" fmla="*/ 91959 w 5945072"/>
                  <a:gd name="connsiteY7" fmla="*/ 3457948 h 4196136"/>
                  <a:gd name="connsiteX8" fmla="*/ 111009 w 5945072"/>
                  <a:gd name="connsiteY8" fmla="*/ 3434135 h 4196136"/>
                  <a:gd name="connsiteX9" fmla="*/ 130059 w 5945072"/>
                  <a:gd name="connsiteY9" fmla="*/ 3424610 h 4196136"/>
                  <a:gd name="connsiteX10" fmla="*/ 144347 w 5945072"/>
                  <a:gd name="connsiteY10" fmla="*/ 3410323 h 4196136"/>
                  <a:gd name="connsiteX11" fmla="*/ 172922 w 5945072"/>
                  <a:gd name="connsiteY11" fmla="*/ 3391273 h 4196136"/>
                  <a:gd name="connsiteX12" fmla="*/ 234834 w 5945072"/>
                  <a:gd name="connsiteY12" fmla="*/ 3334123 h 4196136"/>
                  <a:gd name="connsiteX13" fmla="*/ 263409 w 5945072"/>
                  <a:gd name="connsiteY13" fmla="*/ 3315073 h 4196136"/>
                  <a:gd name="connsiteX14" fmla="*/ 344372 w 5945072"/>
                  <a:gd name="connsiteY14" fmla="*/ 3281735 h 4196136"/>
                  <a:gd name="connsiteX15" fmla="*/ 387234 w 5945072"/>
                  <a:gd name="connsiteY15" fmla="*/ 3262685 h 4196136"/>
                  <a:gd name="connsiteX16" fmla="*/ 425334 w 5945072"/>
                  <a:gd name="connsiteY16" fmla="*/ 3253160 h 4196136"/>
                  <a:gd name="connsiteX17" fmla="*/ 453909 w 5945072"/>
                  <a:gd name="connsiteY17" fmla="*/ 3238873 h 4196136"/>
                  <a:gd name="connsiteX18" fmla="*/ 477722 w 5945072"/>
                  <a:gd name="connsiteY18" fmla="*/ 3229348 h 4196136"/>
                  <a:gd name="connsiteX19" fmla="*/ 492009 w 5945072"/>
                  <a:gd name="connsiteY19" fmla="*/ 3224585 h 4196136"/>
                  <a:gd name="connsiteX20" fmla="*/ 506297 w 5945072"/>
                  <a:gd name="connsiteY20" fmla="*/ 3215060 h 4196136"/>
                  <a:gd name="connsiteX21" fmla="*/ 525347 w 5945072"/>
                  <a:gd name="connsiteY21" fmla="*/ 3210298 h 4196136"/>
                  <a:gd name="connsiteX22" fmla="*/ 549159 w 5945072"/>
                  <a:gd name="connsiteY22" fmla="*/ 3200773 h 4196136"/>
                  <a:gd name="connsiteX23" fmla="*/ 606309 w 5945072"/>
                  <a:gd name="connsiteY23" fmla="*/ 3172198 h 4196136"/>
                  <a:gd name="connsiteX24" fmla="*/ 634884 w 5945072"/>
                  <a:gd name="connsiteY24" fmla="*/ 3157910 h 4196136"/>
                  <a:gd name="connsiteX25" fmla="*/ 687272 w 5945072"/>
                  <a:gd name="connsiteY25" fmla="*/ 3138860 h 4196136"/>
                  <a:gd name="connsiteX26" fmla="*/ 739659 w 5945072"/>
                  <a:gd name="connsiteY26" fmla="*/ 3095998 h 4196136"/>
                  <a:gd name="connsiteX27" fmla="*/ 806334 w 5945072"/>
                  <a:gd name="connsiteY27" fmla="*/ 3053135 h 4196136"/>
                  <a:gd name="connsiteX28" fmla="*/ 825384 w 5945072"/>
                  <a:gd name="connsiteY28" fmla="*/ 3034085 h 4196136"/>
                  <a:gd name="connsiteX29" fmla="*/ 853959 w 5945072"/>
                  <a:gd name="connsiteY29" fmla="*/ 3010273 h 4196136"/>
                  <a:gd name="connsiteX30" fmla="*/ 868247 w 5945072"/>
                  <a:gd name="connsiteY30" fmla="*/ 2991223 h 4196136"/>
                  <a:gd name="connsiteX31" fmla="*/ 896822 w 5945072"/>
                  <a:gd name="connsiteY31" fmla="*/ 2972173 h 4196136"/>
                  <a:gd name="connsiteX32" fmla="*/ 934922 w 5945072"/>
                  <a:gd name="connsiteY32" fmla="*/ 2934073 h 4196136"/>
                  <a:gd name="connsiteX33" fmla="*/ 977784 w 5945072"/>
                  <a:gd name="connsiteY33" fmla="*/ 2919785 h 4196136"/>
                  <a:gd name="connsiteX34" fmla="*/ 996834 w 5945072"/>
                  <a:gd name="connsiteY34" fmla="*/ 2910260 h 4196136"/>
                  <a:gd name="connsiteX35" fmla="*/ 1073034 w 5945072"/>
                  <a:gd name="connsiteY35" fmla="*/ 2895973 h 4196136"/>
                  <a:gd name="connsiteX36" fmla="*/ 1153997 w 5945072"/>
                  <a:gd name="connsiteY36" fmla="*/ 2881685 h 4196136"/>
                  <a:gd name="connsiteX37" fmla="*/ 1206384 w 5945072"/>
                  <a:gd name="connsiteY37" fmla="*/ 2862635 h 4196136"/>
                  <a:gd name="connsiteX38" fmla="*/ 1234959 w 5945072"/>
                  <a:gd name="connsiteY38" fmla="*/ 2834060 h 4196136"/>
                  <a:gd name="connsiteX39" fmla="*/ 1254009 w 5945072"/>
                  <a:gd name="connsiteY39" fmla="*/ 2815010 h 4196136"/>
                  <a:gd name="connsiteX40" fmla="*/ 1287347 w 5945072"/>
                  <a:gd name="connsiteY40" fmla="*/ 2767385 h 4196136"/>
                  <a:gd name="connsiteX41" fmla="*/ 1306397 w 5945072"/>
                  <a:gd name="connsiteY41" fmla="*/ 2753098 h 4196136"/>
                  <a:gd name="connsiteX42" fmla="*/ 1325447 w 5945072"/>
                  <a:gd name="connsiteY42" fmla="*/ 2719760 h 4196136"/>
                  <a:gd name="connsiteX43" fmla="*/ 1344497 w 5945072"/>
                  <a:gd name="connsiteY43" fmla="*/ 2691185 h 4196136"/>
                  <a:gd name="connsiteX44" fmla="*/ 1363547 w 5945072"/>
                  <a:gd name="connsiteY44" fmla="*/ 2672135 h 4196136"/>
                  <a:gd name="connsiteX45" fmla="*/ 1373072 w 5945072"/>
                  <a:gd name="connsiteY45" fmla="*/ 2657848 h 4196136"/>
                  <a:gd name="connsiteX46" fmla="*/ 1387359 w 5945072"/>
                  <a:gd name="connsiteY46" fmla="*/ 2643560 h 4196136"/>
                  <a:gd name="connsiteX47" fmla="*/ 1401647 w 5945072"/>
                  <a:gd name="connsiteY47" fmla="*/ 2624510 h 4196136"/>
                  <a:gd name="connsiteX48" fmla="*/ 1482609 w 5945072"/>
                  <a:gd name="connsiteY48" fmla="*/ 2586410 h 4196136"/>
                  <a:gd name="connsiteX49" fmla="*/ 1530234 w 5945072"/>
                  <a:gd name="connsiteY49" fmla="*/ 2557835 h 4196136"/>
                  <a:gd name="connsiteX50" fmla="*/ 1563572 w 5945072"/>
                  <a:gd name="connsiteY50" fmla="*/ 2548310 h 4196136"/>
                  <a:gd name="connsiteX51" fmla="*/ 1577859 w 5945072"/>
                  <a:gd name="connsiteY51" fmla="*/ 2538785 h 4196136"/>
                  <a:gd name="connsiteX52" fmla="*/ 1644534 w 5945072"/>
                  <a:gd name="connsiteY52" fmla="*/ 2529260 h 4196136"/>
                  <a:gd name="connsiteX53" fmla="*/ 1682634 w 5945072"/>
                  <a:gd name="connsiteY53" fmla="*/ 2514973 h 4196136"/>
                  <a:gd name="connsiteX54" fmla="*/ 1725497 w 5945072"/>
                  <a:gd name="connsiteY54" fmla="*/ 2476873 h 4196136"/>
                  <a:gd name="connsiteX55" fmla="*/ 1744547 w 5945072"/>
                  <a:gd name="connsiteY55" fmla="*/ 2467348 h 4196136"/>
                  <a:gd name="connsiteX56" fmla="*/ 1768359 w 5945072"/>
                  <a:gd name="connsiteY56" fmla="*/ 2438773 h 4196136"/>
                  <a:gd name="connsiteX57" fmla="*/ 1796934 w 5945072"/>
                  <a:gd name="connsiteY57" fmla="*/ 2400673 h 4196136"/>
                  <a:gd name="connsiteX58" fmla="*/ 1892184 w 5945072"/>
                  <a:gd name="connsiteY58" fmla="*/ 2319710 h 4196136"/>
                  <a:gd name="connsiteX59" fmla="*/ 1911234 w 5945072"/>
                  <a:gd name="connsiteY59" fmla="*/ 2314948 h 4196136"/>
                  <a:gd name="connsiteX60" fmla="*/ 1930284 w 5945072"/>
                  <a:gd name="connsiteY60" fmla="*/ 2305423 h 4196136"/>
                  <a:gd name="connsiteX61" fmla="*/ 1944572 w 5945072"/>
                  <a:gd name="connsiteY61" fmla="*/ 2295898 h 4196136"/>
                  <a:gd name="connsiteX62" fmla="*/ 1977909 w 5945072"/>
                  <a:gd name="connsiteY62" fmla="*/ 2286373 h 4196136"/>
                  <a:gd name="connsiteX63" fmla="*/ 2001722 w 5945072"/>
                  <a:gd name="connsiteY63" fmla="*/ 2276848 h 4196136"/>
                  <a:gd name="connsiteX64" fmla="*/ 2016009 w 5945072"/>
                  <a:gd name="connsiteY64" fmla="*/ 2272085 h 4196136"/>
                  <a:gd name="connsiteX65" fmla="*/ 2039822 w 5945072"/>
                  <a:gd name="connsiteY65" fmla="*/ 2262560 h 4196136"/>
                  <a:gd name="connsiteX66" fmla="*/ 2101734 w 5945072"/>
                  <a:gd name="connsiteY66" fmla="*/ 2257798 h 4196136"/>
                  <a:gd name="connsiteX67" fmla="*/ 2154122 w 5945072"/>
                  <a:gd name="connsiteY67" fmla="*/ 2248273 h 4196136"/>
                  <a:gd name="connsiteX68" fmla="*/ 2177934 w 5945072"/>
                  <a:gd name="connsiteY68" fmla="*/ 2233985 h 4196136"/>
                  <a:gd name="connsiteX69" fmla="*/ 2196984 w 5945072"/>
                  <a:gd name="connsiteY69" fmla="*/ 2229223 h 4196136"/>
                  <a:gd name="connsiteX70" fmla="*/ 2235084 w 5945072"/>
                  <a:gd name="connsiteY70" fmla="*/ 2219698 h 4196136"/>
                  <a:gd name="connsiteX71" fmla="*/ 2268422 w 5945072"/>
                  <a:gd name="connsiteY71" fmla="*/ 2200648 h 4196136"/>
                  <a:gd name="connsiteX72" fmla="*/ 2282709 w 5945072"/>
                  <a:gd name="connsiteY72" fmla="*/ 2191123 h 4196136"/>
                  <a:gd name="connsiteX73" fmla="*/ 2325572 w 5945072"/>
                  <a:gd name="connsiteY73" fmla="*/ 2176835 h 4196136"/>
                  <a:gd name="connsiteX74" fmla="*/ 2335097 w 5945072"/>
                  <a:gd name="connsiteY74" fmla="*/ 2157785 h 4196136"/>
                  <a:gd name="connsiteX75" fmla="*/ 2435109 w 5945072"/>
                  <a:gd name="connsiteY75" fmla="*/ 2100635 h 4196136"/>
                  <a:gd name="connsiteX76" fmla="*/ 2492259 w 5945072"/>
                  <a:gd name="connsiteY76" fmla="*/ 2067298 h 4196136"/>
                  <a:gd name="connsiteX77" fmla="*/ 2506547 w 5945072"/>
                  <a:gd name="connsiteY77" fmla="*/ 2062535 h 4196136"/>
                  <a:gd name="connsiteX78" fmla="*/ 2530359 w 5945072"/>
                  <a:gd name="connsiteY78" fmla="*/ 2048248 h 4196136"/>
                  <a:gd name="connsiteX79" fmla="*/ 2568459 w 5945072"/>
                  <a:gd name="connsiteY79" fmla="*/ 2029198 h 4196136"/>
                  <a:gd name="connsiteX80" fmla="*/ 2601797 w 5945072"/>
                  <a:gd name="connsiteY80" fmla="*/ 2014910 h 4196136"/>
                  <a:gd name="connsiteX81" fmla="*/ 2663709 w 5945072"/>
                  <a:gd name="connsiteY81" fmla="*/ 1976810 h 4196136"/>
                  <a:gd name="connsiteX82" fmla="*/ 2701809 w 5945072"/>
                  <a:gd name="connsiteY82" fmla="*/ 1962523 h 4196136"/>
                  <a:gd name="connsiteX83" fmla="*/ 2744672 w 5945072"/>
                  <a:gd name="connsiteY83" fmla="*/ 1943473 h 4196136"/>
                  <a:gd name="connsiteX84" fmla="*/ 2768484 w 5945072"/>
                  <a:gd name="connsiteY84" fmla="*/ 1938710 h 4196136"/>
                  <a:gd name="connsiteX85" fmla="*/ 2797059 w 5945072"/>
                  <a:gd name="connsiteY85" fmla="*/ 1929185 h 4196136"/>
                  <a:gd name="connsiteX86" fmla="*/ 2844684 w 5945072"/>
                  <a:gd name="connsiteY86" fmla="*/ 1919660 h 4196136"/>
                  <a:gd name="connsiteX87" fmla="*/ 2882784 w 5945072"/>
                  <a:gd name="connsiteY87" fmla="*/ 1910135 h 4196136"/>
                  <a:gd name="connsiteX88" fmla="*/ 2930409 w 5945072"/>
                  <a:gd name="connsiteY88" fmla="*/ 1900610 h 4196136"/>
                  <a:gd name="connsiteX89" fmla="*/ 2944697 w 5945072"/>
                  <a:gd name="connsiteY89" fmla="*/ 1895848 h 4196136"/>
                  <a:gd name="connsiteX90" fmla="*/ 2997084 w 5945072"/>
                  <a:gd name="connsiteY90" fmla="*/ 1881560 h 4196136"/>
                  <a:gd name="connsiteX91" fmla="*/ 3044709 w 5945072"/>
                  <a:gd name="connsiteY91" fmla="*/ 1848223 h 4196136"/>
                  <a:gd name="connsiteX92" fmla="*/ 3078047 w 5945072"/>
                  <a:gd name="connsiteY92" fmla="*/ 1829173 h 4196136"/>
                  <a:gd name="connsiteX93" fmla="*/ 3120909 w 5945072"/>
                  <a:gd name="connsiteY93" fmla="*/ 1786310 h 4196136"/>
                  <a:gd name="connsiteX94" fmla="*/ 3159009 w 5945072"/>
                  <a:gd name="connsiteY94" fmla="*/ 1752973 h 4196136"/>
                  <a:gd name="connsiteX95" fmla="*/ 3187584 w 5945072"/>
                  <a:gd name="connsiteY95" fmla="*/ 1724398 h 4196136"/>
                  <a:gd name="connsiteX96" fmla="*/ 3201872 w 5945072"/>
                  <a:gd name="connsiteY96" fmla="*/ 1710110 h 4196136"/>
                  <a:gd name="connsiteX97" fmla="*/ 3216159 w 5945072"/>
                  <a:gd name="connsiteY97" fmla="*/ 1705348 h 4196136"/>
                  <a:gd name="connsiteX98" fmla="*/ 3263784 w 5945072"/>
                  <a:gd name="connsiteY98" fmla="*/ 1667248 h 4196136"/>
                  <a:gd name="connsiteX99" fmla="*/ 3306647 w 5945072"/>
                  <a:gd name="connsiteY99" fmla="*/ 1614860 h 4196136"/>
                  <a:gd name="connsiteX100" fmla="*/ 3339984 w 5945072"/>
                  <a:gd name="connsiteY100" fmla="*/ 1586285 h 4196136"/>
                  <a:gd name="connsiteX101" fmla="*/ 3354272 w 5945072"/>
                  <a:gd name="connsiteY101" fmla="*/ 1567235 h 4196136"/>
                  <a:gd name="connsiteX102" fmla="*/ 3420947 w 5945072"/>
                  <a:gd name="connsiteY102" fmla="*/ 1510085 h 4196136"/>
                  <a:gd name="connsiteX103" fmla="*/ 3430472 w 5945072"/>
                  <a:gd name="connsiteY103" fmla="*/ 1495798 h 4196136"/>
                  <a:gd name="connsiteX104" fmla="*/ 3468572 w 5945072"/>
                  <a:gd name="connsiteY104" fmla="*/ 1462460 h 4196136"/>
                  <a:gd name="connsiteX105" fmla="*/ 3487622 w 5945072"/>
                  <a:gd name="connsiteY105" fmla="*/ 1452935 h 4196136"/>
                  <a:gd name="connsiteX106" fmla="*/ 3511434 w 5945072"/>
                  <a:gd name="connsiteY106" fmla="*/ 1429123 h 4196136"/>
                  <a:gd name="connsiteX107" fmla="*/ 3525722 w 5945072"/>
                  <a:gd name="connsiteY107" fmla="*/ 1414835 h 4196136"/>
                  <a:gd name="connsiteX108" fmla="*/ 3587634 w 5945072"/>
                  <a:gd name="connsiteY108" fmla="*/ 1357685 h 4196136"/>
                  <a:gd name="connsiteX109" fmla="*/ 3611447 w 5945072"/>
                  <a:gd name="connsiteY109" fmla="*/ 1329110 h 4196136"/>
                  <a:gd name="connsiteX110" fmla="*/ 3630497 w 5945072"/>
                  <a:gd name="connsiteY110" fmla="*/ 1300535 h 4196136"/>
                  <a:gd name="connsiteX111" fmla="*/ 3644784 w 5945072"/>
                  <a:gd name="connsiteY111" fmla="*/ 1295773 h 4196136"/>
                  <a:gd name="connsiteX112" fmla="*/ 3716222 w 5945072"/>
                  <a:gd name="connsiteY112" fmla="*/ 1205285 h 4196136"/>
                  <a:gd name="connsiteX113" fmla="*/ 3735272 w 5945072"/>
                  <a:gd name="connsiteY113" fmla="*/ 1186235 h 4196136"/>
                  <a:gd name="connsiteX114" fmla="*/ 3787659 w 5945072"/>
                  <a:gd name="connsiteY114" fmla="*/ 1148135 h 4196136"/>
                  <a:gd name="connsiteX115" fmla="*/ 3806709 w 5945072"/>
                  <a:gd name="connsiteY115" fmla="*/ 1138610 h 4196136"/>
                  <a:gd name="connsiteX116" fmla="*/ 3835284 w 5945072"/>
                  <a:gd name="connsiteY116" fmla="*/ 1114798 h 4196136"/>
                  <a:gd name="connsiteX117" fmla="*/ 3868622 w 5945072"/>
                  <a:gd name="connsiteY117" fmla="*/ 1100510 h 4196136"/>
                  <a:gd name="connsiteX118" fmla="*/ 3911484 w 5945072"/>
                  <a:gd name="connsiteY118" fmla="*/ 1071935 h 4196136"/>
                  <a:gd name="connsiteX119" fmla="*/ 3925772 w 5945072"/>
                  <a:gd name="connsiteY119" fmla="*/ 1062410 h 4196136"/>
                  <a:gd name="connsiteX120" fmla="*/ 3944822 w 5945072"/>
                  <a:gd name="connsiteY120" fmla="*/ 1057648 h 4196136"/>
                  <a:gd name="connsiteX121" fmla="*/ 4021022 w 5945072"/>
                  <a:gd name="connsiteY121" fmla="*/ 1033835 h 4196136"/>
                  <a:gd name="connsiteX122" fmla="*/ 4068647 w 5945072"/>
                  <a:gd name="connsiteY122" fmla="*/ 1014785 h 4196136"/>
                  <a:gd name="connsiteX123" fmla="*/ 4101984 w 5945072"/>
                  <a:gd name="connsiteY123" fmla="*/ 1005260 h 4196136"/>
                  <a:gd name="connsiteX124" fmla="*/ 4140084 w 5945072"/>
                  <a:gd name="connsiteY124" fmla="*/ 1000498 h 4196136"/>
                  <a:gd name="connsiteX125" fmla="*/ 4182947 w 5945072"/>
                  <a:gd name="connsiteY125" fmla="*/ 990973 h 4196136"/>
                  <a:gd name="connsiteX126" fmla="*/ 4225809 w 5945072"/>
                  <a:gd name="connsiteY126" fmla="*/ 971923 h 4196136"/>
                  <a:gd name="connsiteX127" fmla="*/ 4263909 w 5945072"/>
                  <a:gd name="connsiteY127" fmla="*/ 962398 h 4196136"/>
                  <a:gd name="connsiteX128" fmla="*/ 4278197 w 5945072"/>
                  <a:gd name="connsiteY128" fmla="*/ 952873 h 4196136"/>
                  <a:gd name="connsiteX129" fmla="*/ 4316297 w 5945072"/>
                  <a:gd name="connsiteY129" fmla="*/ 938585 h 4196136"/>
                  <a:gd name="connsiteX130" fmla="*/ 4335347 w 5945072"/>
                  <a:gd name="connsiteY130" fmla="*/ 924298 h 4196136"/>
                  <a:gd name="connsiteX131" fmla="*/ 4368684 w 5945072"/>
                  <a:gd name="connsiteY131" fmla="*/ 895723 h 4196136"/>
                  <a:gd name="connsiteX132" fmla="*/ 4378209 w 5945072"/>
                  <a:gd name="connsiteY132" fmla="*/ 876673 h 4196136"/>
                  <a:gd name="connsiteX133" fmla="*/ 4397259 w 5945072"/>
                  <a:gd name="connsiteY133" fmla="*/ 857623 h 4196136"/>
                  <a:gd name="connsiteX134" fmla="*/ 4421072 w 5945072"/>
                  <a:gd name="connsiteY134" fmla="*/ 809998 h 4196136"/>
                  <a:gd name="connsiteX135" fmla="*/ 4435359 w 5945072"/>
                  <a:gd name="connsiteY135" fmla="*/ 786185 h 4196136"/>
                  <a:gd name="connsiteX136" fmla="*/ 4449647 w 5945072"/>
                  <a:gd name="connsiteY136" fmla="*/ 695698 h 4196136"/>
                  <a:gd name="connsiteX137" fmla="*/ 4459172 w 5945072"/>
                  <a:gd name="connsiteY137" fmla="*/ 581398 h 4196136"/>
                  <a:gd name="connsiteX138" fmla="*/ 4468697 w 5945072"/>
                  <a:gd name="connsiteY138" fmla="*/ 543298 h 4196136"/>
                  <a:gd name="connsiteX139" fmla="*/ 4473459 w 5945072"/>
                  <a:gd name="connsiteY139" fmla="*/ 500435 h 4196136"/>
                  <a:gd name="connsiteX140" fmla="*/ 4482984 w 5945072"/>
                  <a:gd name="connsiteY140" fmla="*/ 424235 h 4196136"/>
                  <a:gd name="connsiteX141" fmla="*/ 4487747 w 5945072"/>
                  <a:gd name="connsiteY141" fmla="*/ 381373 h 4196136"/>
                  <a:gd name="connsiteX142" fmla="*/ 4502034 w 5945072"/>
                  <a:gd name="connsiteY142" fmla="*/ 271835 h 4196136"/>
                  <a:gd name="connsiteX143" fmla="*/ 4506797 w 5945072"/>
                  <a:gd name="connsiteY143" fmla="*/ 233735 h 4196136"/>
                  <a:gd name="connsiteX144" fmla="*/ 4516322 w 5945072"/>
                  <a:gd name="connsiteY144" fmla="*/ 190873 h 4196136"/>
                  <a:gd name="connsiteX145" fmla="*/ 4521084 w 5945072"/>
                  <a:gd name="connsiteY145" fmla="*/ 152773 h 4196136"/>
                  <a:gd name="connsiteX146" fmla="*/ 4530609 w 5945072"/>
                  <a:gd name="connsiteY146" fmla="*/ 119435 h 4196136"/>
                  <a:gd name="connsiteX147" fmla="*/ 4535372 w 5945072"/>
                  <a:gd name="connsiteY147" fmla="*/ 95623 h 4196136"/>
                  <a:gd name="connsiteX148" fmla="*/ 4544897 w 5945072"/>
                  <a:gd name="connsiteY148" fmla="*/ 76573 h 4196136"/>
                  <a:gd name="connsiteX149" fmla="*/ 4554422 w 5945072"/>
                  <a:gd name="connsiteY149" fmla="*/ 52760 h 4196136"/>
                  <a:gd name="connsiteX150" fmla="*/ 4592522 w 5945072"/>
                  <a:gd name="connsiteY150" fmla="*/ 14660 h 4196136"/>
                  <a:gd name="connsiteX151" fmla="*/ 4611572 w 5945072"/>
                  <a:gd name="connsiteY151" fmla="*/ 9898 h 4196136"/>
                  <a:gd name="connsiteX152" fmla="*/ 4630622 w 5945072"/>
                  <a:gd name="connsiteY152" fmla="*/ 373 h 4196136"/>
                  <a:gd name="connsiteX153" fmla="*/ 4754447 w 5945072"/>
                  <a:gd name="connsiteY153" fmla="*/ 14660 h 4196136"/>
                  <a:gd name="connsiteX154" fmla="*/ 4792547 w 5945072"/>
                  <a:gd name="connsiteY154" fmla="*/ 28948 h 4196136"/>
                  <a:gd name="connsiteX155" fmla="*/ 4840172 w 5945072"/>
                  <a:gd name="connsiteY155" fmla="*/ 52760 h 4196136"/>
                  <a:gd name="connsiteX156" fmla="*/ 4878272 w 5945072"/>
                  <a:gd name="connsiteY156" fmla="*/ 86098 h 4196136"/>
                  <a:gd name="connsiteX157" fmla="*/ 4921134 w 5945072"/>
                  <a:gd name="connsiteY157" fmla="*/ 133723 h 4196136"/>
                  <a:gd name="connsiteX158" fmla="*/ 4968759 w 5945072"/>
                  <a:gd name="connsiteY158" fmla="*/ 200398 h 4196136"/>
                  <a:gd name="connsiteX159" fmla="*/ 4987809 w 5945072"/>
                  <a:gd name="connsiteY159" fmla="*/ 228973 h 4196136"/>
                  <a:gd name="connsiteX160" fmla="*/ 5006859 w 5945072"/>
                  <a:gd name="connsiteY160" fmla="*/ 252785 h 4196136"/>
                  <a:gd name="connsiteX161" fmla="*/ 5021147 w 5945072"/>
                  <a:gd name="connsiteY161" fmla="*/ 276598 h 4196136"/>
                  <a:gd name="connsiteX162" fmla="*/ 5040197 w 5945072"/>
                  <a:gd name="connsiteY162" fmla="*/ 300410 h 4196136"/>
                  <a:gd name="connsiteX163" fmla="*/ 5059247 w 5945072"/>
                  <a:gd name="connsiteY163" fmla="*/ 328985 h 4196136"/>
                  <a:gd name="connsiteX164" fmla="*/ 5078297 w 5945072"/>
                  <a:gd name="connsiteY164" fmla="*/ 362323 h 4196136"/>
                  <a:gd name="connsiteX165" fmla="*/ 5135447 w 5945072"/>
                  <a:gd name="connsiteY165" fmla="*/ 409948 h 4196136"/>
                  <a:gd name="connsiteX166" fmla="*/ 5154497 w 5945072"/>
                  <a:gd name="connsiteY166" fmla="*/ 419473 h 4196136"/>
                  <a:gd name="connsiteX167" fmla="*/ 5183072 w 5945072"/>
                  <a:gd name="connsiteY167" fmla="*/ 428998 h 4196136"/>
                  <a:gd name="connsiteX168" fmla="*/ 5264034 w 5945072"/>
                  <a:gd name="connsiteY168" fmla="*/ 471860 h 4196136"/>
                  <a:gd name="connsiteX169" fmla="*/ 5297372 w 5945072"/>
                  <a:gd name="connsiteY169" fmla="*/ 481385 h 4196136"/>
                  <a:gd name="connsiteX170" fmla="*/ 5311659 w 5945072"/>
                  <a:gd name="connsiteY170" fmla="*/ 486148 h 4196136"/>
                  <a:gd name="connsiteX171" fmla="*/ 5368809 w 5945072"/>
                  <a:gd name="connsiteY171" fmla="*/ 514723 h 4196136"/>
                  <a:gd name="connsiteX172" fmla="*/ 5397384 w 5945072"/>
                  <a:gd name="connsiteY172" fmla="*/ 529010 h 4196136"/>
                  <a:gd name="connsiteX173" fmla="*/ 5445009 w 5945072"/>
                  <a:gd name="connsiteY173" fmla="*/ 548060 h 4196136"/>
                  <a:gd name="connsiteX174" fmla="*/ 5478347 w 5945072"/>
                  <a:gd name="connsiteY174" fmla="*/ 571873 h 4196136"/>
                  <a:gd name="connsiteX175" fmla="*/ 5506922 w 5945072"/>
                  <a:gd name="connsiteY175" fmla="*/ 586160 h 4196136"/>
                  <a:gd name="connsiteX176" fmla="*/ 5530734 w 5945072"/>
                  <a:gd name="connsiteY176" fmla="*/ 605210 h 4196136"/>
                  <a:gd name="connsiteX177" fmla="*/ 5554547 w 5945072"/>
                  <a:gd name="connsiteY177" fmla="*/ 619498 h 4196136"/>
                  <a:gd name="connsiteX178" fmla="*/ 5597409 w 5945072"/>
                  <a:gd name="connsiteY178" fmla="*/ 652835 h 4196136"/>
                  <a:gd name="connsiteX179" fmla="*/ 5625984 w 5945072"/>
                  <a:gd name="connsiteY179" fmla="*/ 671885 h 4196136"/>
                  <a:gd name="connsiteX180" fmla="*/ 5659322 w 5945072"/>
                  <a:gd name="connsiteY180" fmla="*/ 714748 h 4196136"/>
                  <a:gd name="connsiteX181" fmla="*/ 5692659 w 5945072"/>
                  <a:gd name="connsiteY181" fmla="*/ 743323 h 4196136"/>
                  <a:gd name="connsiteX182" fmla="*/ 5721234 w 5945072"/>
                  <a:gd name="connsiteY182" fmla="*/ 786185 h 4196136"/>
                  <a:gd name="connsiteX183" fmla="*/ 5759334 w 5945072"/>
                  <a:gd name="connsiteY183" fmla="*/ 867148 h 4196136"/>
                  <a:gd name="connsiteX184" fmla="*/ 5778384 w 5945072"/>
                  <a:gd name="connsiteY184" fmla="*/ 957635 h 4196136"/>
                  <a:gd name="connsiteX185" fmla="*/ 5792672 w 5945072"/>
                  <a:gd name="connsiteY185" fmla="*/ 1000498 h 4196136"/>
                  <a:gd name="connsiteX186" fmla="*/ 5811722 w 5945072"/>
                  <a:gd name="connsiteY186" fmla="*/ 1081460 h 4196136"/>
                  <a:gd name="connsiteX187" fmla="*/ 5826009 w 5945072"/>
                  <a:gd name="connsiteY187" fmla="*/ 1124323 h 4196136"/>
                  <a:gd name="connsiteX188" fmla="*/ 5835534 w 5945072"/>
                  <a:gd name="connsiteY188" fmla="*/ 1157660 h 4196136"/>
                  <a:gd name="connsiteX189" fmla="*/ 5845059 w 5945072"/>
                  <a:gd name="connsiteY189" fmla="*/ 1181473 h 4196136"/>
                  <a:gd name="connsiteX190" fmla="*/ 5868872 w 5945072"/>
                  <a:gd name="connsiteY190" fmla="*/ 1248148 h 4196136"/>
                  <a:gd name="connsiteX191" fmla="*/ 5887922 w 5945072"/>
                  <a:gd name="connsiteY191" fmla="*/ 1295773 h 4196136"/>
                  <a:gd name="connsiteX192" fmla="*/ 5892684 w 5945072"/>
                  <a:gd name="connsiteY192" fmla="*/ 1329110 h 4196136"/>
                  <a:gd name="connsiteX193" fmla="*/ 5906972 w 5945072"/>
                  <a:gd name="connsiteY193" fmla="*/ 1362448 h 4196136"/>
                  <a:gd name="connsiteX194" fmla="*/ 5921259 w 5945072"/>
                  <a:gd name="connsiteY194" fmla="*/ 1471985 h 4196136"/>
                  <a:gd name="connsiteX195" fmla="*/ 5926022 w 5945072"/>
                  <a:gd name="connsiteY195" fmla="*/ 1505323 h 4196136"/>
                  <a:gd name="connsiteX196" fmla="*/ 5930784 w 5945072"/>
                  <a:gd name="connsiteY196" fmla="*/ 1529135 h 4196136"/>
                  <a:gd name="connsiteX197" fmla="*/ 5935547 w 5945072"/>
                  <a:gd name="connsiteY197" fmla="*/ 1610098 h 4196136"/>
                  <a:gd name="connsiteX198" fmla="*/ 5945072 w 5945072"/>
                  <a:gd name="connsiteY198" fmla="*/ 1705348 h 4196136"/>
                  <a:gd name="connsiteX199" fmla="*/ 5940309 w 5945072"/>
                  <a:gd name="connsiteY199" fmla="*/ 1948235 h 4196136"/>
                  <a:gd name="connsiteX200" fmla="*/ 5916497 w 5945072"/>
                  <a:gd name="connsiteY200" fmla="*/ 2029198 h 4196136"/>
                  <a:gd name="connsiteX201" fmla="*/ 5906972 w 5945072"/>
                  <a:gd name="connsiteY201" fmla="*/ 2053010 h 4196136"/>
                  <a:gd name="connsiteX202" fmla="*/ 5868872 w 5945072"/>
                  <a:gd name="connsiteY202" fmla="*/ 2076823 h 4196136"/>
                  <a:gd name="connsiteX203" fmla="*/ 5759334 w 5945072"/>
                  <a:gd name="connsiteY203" fmla="*/ 2067298 h 4196136"/>
                  <a:gd name="connsiteX204" fmla="*/ 5697422 w 5945072"/>
                  <a:gd name="connsiteY204" fmla="*/ 2048248 h 4196136"/>
                  <a:gd name="connsiteX205" fmla="*/ 5659322 w 5945072"/>
                  <a:gd name="connsiteY205" fmla="*/ 2038723 h 4196136"/>
                  <a:gd name="connsiteX206" fmla="*/ 5635509 w 5945072"/>
                  <a:gd name="connsiteY206" fmla="*/ 2029198 h 4196136"/>
                  <a:gd name="connsiteX207" fmla="*/ 5616459 w 5945072"/>
                  <a:gd name="connsiteY207" fmla="*/ 2024435 h 4196136"/>
                  <a:gd name="connsiteX208" fmla="*/ 5592647 w 5945072"/>
                  <a:gd name="connsiteY208" fmla="*/ 2014910 h 4196136"/>
                  <a:gd name="connsiteX209" fmla="*/ 5559309 w 5945072"/>
                  <a:gd name="connsiteY209" fmla="*/ 2010148 h 4196136"/>
                  <a:gd name="connsiteX210" fmla="*/ 5530734 w 5945072"/>
                  <a:gd name="connsiteY210" fmla="*/ 2000623 h 4196136"/>
                  <a:gd name="connsiteX211" fmla="*/ 5511684 w 5945072"/>
                  <a:gd name="connsiteY211" fmla="*/ 1995860 h 4196136"/>
                  <a:gd name="connsiteX212" fmla="*/ 5487872 w 5945072"/>
                  <a:gd name="connsiteY212" fmla="*/ 1986335 h 4196136"/>
                  <a:gd name="connsiteX213" fmla="*/ 5459297 w 5945072"/>
                  <a:gd name="connsiteY213" fmla="*/ 1976810 h 4196136"/>
                  <a:gd name="connsiteX214" fmla="*/ 5425959 w 5945072"/>
                  <a:gd name="connsiteY214" fmla="*/ 1962523 h 4196136"/>
                  <a:gd name="connsiteX215" fmla="*/ 5421197 w 5945072"/>
                  <a:gd name="connsiteY215" fmla="*/ 1948235 h 4196136"/>
                  <a:gd name="connsiteX216" fmla="*/ 5383097 w 5945072"/>
                  <a:gd name="connsiteY216" fmla="*/ 1924423 h 4196136"/>
                  <a:gd name="connsiteX217" fmla="*/ 5340234 w 5945072"/>
                  <a:gd name="connsiteY217" fmla="*/ 1900610 h 4196136"/>
                  <a:gd name="connsiteX218" fmla="*/ 5273559 w 5945072"/>
                  <a:gd name="connsiteY218" fmla="*/ 1824410 h 4196136"/>
                  <a:gd name="connsiteX219" fmla="*/ 5249747 w 5945072"/>
                  <a:gd name="connsiteY219" fmla="*/ 1805360 h 4196136"/>
                  <a:gd name="connsiteX220" fmla="*/ 5225934 w 5945072"/>
                  <a:gd name="connsiteY220" fmla="*/ 1800598 h 4196136"/>
                  <a:gd name="connsiteX221" fmla="*/ 5154497 w 5945072"/>
                  <a:gd name="connsiteY221" fmla="*/ 1762498 h 4196136"/>
                  <a:gd name="connsiteX222" fmla="*/ 5006859 w 5945072"/>
                  <a:gd name="connsiteY222" fmla="*/ 1719635 h 4196136"/>
                  <a:gd name="connsiteX223" fmla="*/ 4978284 w 5945072"/>
                  <a:gd name="connsiteY223" fmla="*/ 1714873 h 4196136"/>
                  <a:gd name="connsiteX224" fmla="*/ 4954472 w 5945072"/>
                  <a:gd name="connsiteY224" fmla="*/ 1710110 h 4196136"/>
                  <a:gd name="connsiteX225" fmla="*/ 4735397 w 5945072"/>
                  <a:gd name="connsiteY225" fmla="*/ 1700585 h 4196136"/>
                  <a:gd name="connsiteX226" fmla="*/ 4625859 w 5945072"/>
                  <a:gd name="connsiteY226" fmla="*/ 1714873 h 4196136"/>
                  <a:gd name="connsiteX227" fmla="*/ 4578234 w 5945072"/>
                  <a:gd name="connsiteY227" fmla="*/ 1743448 h 4196136"/>
                  <a:gd name="connsiteX228" fmla="*/ 4563947 w 5945072"/>
                  <a:gd name="connsiteY228" fmla="*/ 1748210 h 4196136"/>
                  <a:gd name="connsiteX229" fmla="*/ 4521084 w 5945072"/>
                  <a:gd name="connsiteY229" fmla="*/ 1800598 h 4196136"/>
                  <a:gd name="connsiteX230" fmla="*/ 4497272 w 5945072"/>
                  <a:gd name="connsiteY230" fmla="*/ 1833935 h 4196136"/>
                  <a:gd name="connsiteX231" fmla="*/ 4473459 w 5945072"/>
                  <a:gd name="connsiteY231" fmla="*/ 1857748 h 4196136"/>
                  <a:gd name="connsiteX232" fmla="*/ 4454409 w 5945072"/>
                  <a:gd name="connsiteY232" fmla="*/ 1881560 h 4196136"/>
                  <a:gd name="connsiteX233" fmla="*/ 4411547 w 5945072"/>
                  <a:gd name="connsiteY233" fmla="*/ 1924423 h 4196136"/>
                  <a:gd name="connsiteX234" fmla="*/ 4354397 w 5945072"/>
                  <a:gd name="connsiteY234" fmla="*/ 1972048 h 4196136"/>
                  <a:gd name="connsiteX235" fmla="*/ 4335347 w 5945072"/>
                  <a:gd name="connsiteY235" fmla="*/ 1981573 h 4196136"/>
                  <a:gd name="connsiteX236" fmla="*/ 4278197 w 5945072"/>
                  <a:gd name="connsiteY236" fmla="*/ 2014910 h 4196136"/>
                  <a:gd name="connsiteX237" fmla="*/ 4263909 w 5945072"/>
                  <a:gd name="connsiteY237" fmla="*/ 2019673 h 4196136"/>
                  <a:gd name="connsiteX238" fmla="*/ 4249622 w 5945072"/>
                  <a:gd name="connsiteY238" fmla="*/ 2029198 h 4196136"/>
                  <a:gd name="connsiteX239" fmla="*/ 4173422 w 5945072"/>
                  <a:gd name="connsiteY239" fmla="*/ 2038723 h 4196136"/>
                  <a:gd name="connsiteX240" fmla="*/ 4116272 w 5945072"/>
                  <a:gd name="connsiteY240" fmla="*/ 2048248 h 4196136"/>
                  <a:gd name="connsiteX241" fmla="*/ 4087697 w 5945072"/>
                  <a:gd name="connsiteY241" fmla="*/ 2053010 h 4196136"/>
                  <a:gd name="connsiteX242" fmla="*/ 4073409 w 5945072"/>
                  <a:gd name="connsiteY242" fmla="*/ 2057773 h 4196136"/>
                  <a:gd name="connsiteX243" fmla="*/ 4054359 w 5945072"/>
                  <a:gd name="connsiteY243" fmla="*/ 2062535 h 4196136"/>
                  <a:gd name="connsiteX244" fmla="*/ 4030547 w 5945072"/>
                  <a:gd name="connsiteY244" fmla="*/ 2072060 h 4196136"/>
                  <a:gd name="connsiteX245" fmla="*/ 3982922 w 5945072"/>
                  <a:gd name="connsiteY245" fmla="*/ 2081585 h 4196136"/>
                  <a:gd name="connsiteX246" fmla="*/ 3959109 w 5945072"/>
                  <a:gd name="connsiteY246" fmla="*/ 2091110 h 4196136"/>
                  <a:gd name="connsiteX247" fmla="*/ 3906722 w 5945072"/>
                  <a:gd name="connsiteY247" fmla="*/ 2105398 h 4196136"/>
                  <a:gd name="connsiteX248" fmla="*/ 3882909 w 5945072"/>
                  <a:gd name="connsiteY248" fmla="*/ 2114923 h 4196136"/>
                  <a:gd name="connsiteX249" fmla="*/ 3863859 w 5945072"/>
                  <a:gd name="connsiteY249" fmla="*/ 2129210 h 4196136"/>
                  <a:gd name="connsiteX250" fmla="*/ 3830522 w 5945072"/>
                  <a:gd name="connsiteY250" fmla="*/ 2138735 h 4196136"/>
                  <a:gd name="connsiteX251" fmla="*/ 3806709 w 5945072"/>
                  <a:gd name="connsiteY251" fmla="*/ 2153023 h 4196136"/>
                  <a:gd name="connsiteX252" fmla="*/ 3763847 w 5945072"/>
                  <a:gd name="connsiteY252" fmla="*/ 2181598 h 4196136"/>
                  <a:gd name="connsiteX253" fmla="*/ 3725747 w 5945072"/>
                  <a:gd name="connsiteY253" fmla="*/ 2200648 h 4196136"/>
                  <a:gd name="connsiteX254" fmla="*/ 3711459 w 5945072"/>
                  <a:gd name="connsiteY254" fmla="*/ 2214935 h 4196136"/>
                  <a:gd name="connsiteX255" fmla="*/ 3701934 w 5945072"/>
                  <a:gd name="connsiteY255" fmla="*/ 2229223 h 4196136"/>
                  <a:gd name="connsiteX256" fmla="*/ 3673359 w 5945072"/>
                  <a:gd name="connsiteY256" fmla="*/ 2248273 h 4196136"/>
                  <a:gd name="connsiteX257" fmla="*/ 3649547 w 5945072"/>
                  <a:gd name="connsiteY257" fmla="*/ 2267323 h 4196136"/>
                  <a:gd name="connsiteX258" fmla="*/ 3620972 w 5945072"/>
                  <a:gd name="connsiteY258" fmla="*/ 2276848 h 4196136"/>
                  <a:gd name="connsiteX259" fmla="*/ 3554297 w 5945072"/>
                  <a:gd name="connsiteY259" fmla="*/ 2305423 h 4196136"/>
                  <a:gd name="connsiteX260" fmla="*/ 3530484 w 5945072"/>
                  <a:gd name="connsiteY260" fmla="*/ 2314948 h 4196136"/>
                  <a:gd name="connsiteX261" fmla="*/ 3506672 w 5945072"/>
                  <a:gd name="connsiteY261" fmla="*/ 2329235 h 4196136"/>
                  <a:gd name="connsiteX262" fmla="*/ 3487622 w 5945072"/>
                  <a:gd name="connsiteY262" fmla="*/ 2333998 h 4196136"/>
                  <a:gd name="connsiteX263" fmla="*/ 3435234 w 5945072"/>
                  <a:gd name="connsiteY263" fmla="*/ 2357810 h 4196136"/>
                  <a:gd name="connsiteX264" fmla="*/ 3416184 w 5945072"/>
                  <a:gd name="connsiteY264" fmla="*/ 2372098 h 4196136"/>
                  <a:gd name="connsiteX265" fmla="*/ 3397134 w 5945072"/>
                  <a:gd name="connsiteY265" fmla="*/ 2381623 h 4196136"/>
                  <a:gd name="connsiteX266" fmla="*/ 3382847 w 5945072"/>
                  <a:gd name="connsiteY266" fmla="*/ 2391148 h 4196136"/>
                  <a:gd name="connsiteX267" fmla="*/ 3363797 w 5945072"/>
                  <a:gd name="connsiteY267" fmla="*/ 2395910 h 4196136"/>
                  <a:gd name="connsiteX268" fmla="*/ 3349509 w 5945072"/>
                  <a:gd name="connsiteY268" fmla="*/ 2410198 h 4196136"/>
                  <a:gd name="connsiteX269" fmla="*/ 3306647 w 5945072"/>
                  <a:gd name="connsiteY269" fmla="*/ 2429248 h 4196136"/>
                  <a:gd name="connsiteX270" fmla="*/ 3273309 w 5945072"/>
                  <a:gd name="connsiteY270" fmla="*/ 2448298 h 4196136"/>
                  <a:gd name="connsiteX271" fmla="*/ 3201872 w 5945072"/>
                  <a:gd name="connsiteY271" fmla="*/ 2481635 h 4196136"/>
                  <a:gd name="connsiteX272" fmla="*/ 3154247 w 5945072"/>
                  <a:gd name="connsiteY272" fmla="*/ 2495923 h 4196136"/>
                  <a:gd name="connsiteX273" fmla="*/ 3125672 w 5945072"/>
                  <a:gd name="connsiteY273" fmla="*/ 2510210 h 4196136"/>
                  <a:gd name="connsiteX274" fmla="*/ 3092334 w 5945072"/>
                  <a:gd name="connsiteY274" fmla="*/ 2524498 h 4196136"/>
                  <a:gd name="connsiteX275" fmla="*/ 3063759 w 5945072"/>
                  <a:gd name="connsiteY275" fmla="*/ 2538785 h 4196136"/>
                  <a:gd name="connsiteX276" fmla="*/ 3030422 w 5945072"/>
                  <a:gd name="connsiteY276" fmla="*/ 2553073 h 4196136"/>
                  <a:gd name="connsiteX277" fmla="*/ 2997084 w 5945072"/>
                  <a:gd name="connsiteY277" fmla="*/ 2581648 h 4196136"/>
                  <a:gd name="connsiteX278" fmla="*/ 2978034 w 5945072"/>
                  <a:gd name="connsiteY278" fmla="*/ 2591173 h 4196136"/>
                  <a:gd name="connsiteX279" fmla="*/ 2958984 w 5945072"/>
                  <a:gd name="connsiteY279" fmla="*/ 2605460 h 4196136"/>
                  <a:gd name="connsiteX280" fmla="*/ 2939934 w 5945072"/>
                  <a:gd name="connsiteY280" fmla="*/ 2614985 h 4196136"/>
                  <a:gd name="connsiteX281" fmla="*/ 2920884 w 5945072"/>
                  <a:gd name="connsiteY281" fmla="*/ 2634035 h 4196136"/>
                  <a:gd name="connsiteX282" fmla="*/ 2892309 w 5945072"/>
                  <a:gd name="connsiteY282" fmla="*/ 2653085 h 4196136"/>
                  <a:gd name="connsiteX283" fmla="*/ 2863734 w 5945072"/>
                  <a:gd name="connsiteY283" fmla="*/ 2681660 h 4196136"/>
                  <a:gd name="connsiteX284" fmla="*/ 2778009 w 5945072"/>
                  <a:gd name="connsiteY284" fmla="*/ 2743573 h 4196136"/>
                  <a:gd name="connsiteX285" fmla="*/ 2763722 w 5945072"/>
                  <a:gd name="connsiteY285" fmla="*/ 2762623 h 4196136"/>
                  <a:gd name="connsiteX286" fmla="*/ 2725622 w 5945072"/>
                  <a:gd name="connsiteY286" fmla="*/ 2786435 h 4196136"/>
                  <a:gd name="connsiteX287" fmla="*/ 2706572 w 5945072"/>
                  <a:gd name="connsiteY287" fmla="*/ 2800723 h 4196136"/>
                  <a:gd name="connsiteX288" fmla="*/ 2654184 w 5945072"/>
                  <a:gd name="connsiteY288" fmla="*/ 2843585 h 4196136"/>
                  <a:gd name="connsiteX289" fmla="*/ 2630372 w 5945072"/>
                  <a:gd name="connsiteY289" fmla="*/ 2853110 h 4196136"/>
                  <a:gd name="connsiteX290" fmla="*/ 2563697 w 5945072"/>
                  <a:gd name="connsiteY290" fmla="*/ 2900735 h 4196136"/>
                  <a:gd name="connsiteX291" fmla="*/ 2539884 w 5945072"/>
                  <a:gd name="connsiteY291" fmla="*/ 2905498 h 4196136"/>
                  <a:gd name="connsiteX292" fmla="*/ 2487497 w 5945072"/>
                  <a:gd name="connsiteY292" fmla="*/ 2924548 h 4196136"/>
                  <a:gd name="connsiteX293" fmla="*/ 2425584 w 5945072"/>
                  <a:gd name="connsiteY293" fmla="*/ 2934073 h 4196136"/>
                  <a:gd name="connsiteX294" fmla="*/ 2316047 w 5945072"/>
                  <a:gd name="connsiteY294" fmla="*/ 2943598 h 4196136"/>
                  <a:gd name="connsiteX295" fmla="*/ 2263659 w 5945072"/>
                  <a:gd name="connsiteY295" fmla="*/ 2957885 h 4196136"/>
                  <a:gd name="connsiteX296" fmla="*/ 2211272 w 5945072"/>
                  <a:gd name="connsiteY296" fmla="*/ 2967410 h 4196136"/>
                  <a:gd name="connsiteX297" fmla="*/ 2154122 w 5945072"/>
                  <a:gd name="connsiteY297" fmla="*/ 2986460 h 4196136"/>
                  <a:gd name="connsiteX298" fmla="*/ 2111259 w 5945072"/>
                  <a:gd name="connsiteY298" fmla="*/ 2995985 h 4196136"/>
                  <a:gd name="connsiteX299" fmla="*/ 2054109 w 5945072"/>
                  <a:gd name="connsiteY299" fmla="*/ 3005510 h 4196136"/>
                  <a:gd name="connsiteX300" fmla="*/ 2025534 w 5945072"/>
                  <a:gd name="connsiteY300" fmla="*/ 3015035 h 4196136"/>
                  <a:gd name="connsiteX301" fmla="*/ 1977909 w 5945072"/>
                  <a:gd name="connsiteY301" fmla="*/ 3024560 h 4196136"/>
                  <a:gd name="connsiteX302" fmla="*/ 1954097 w 5945072"/>
                  <a:gd name="connsiteY302" fmla="*/ 3034085 h 4196136"/>
                  <a:gd name="connsiteX303" fmla="*/ 1935047 w 5945072"/>
                  <a:gd name="connsiteY303" fmla="*/ 3048373 h 4196136"/>
                  <a:gd name="connsiteX304" fmla="*/ 1896947 w 5945072"/>
                  <a:gd name="connsiteY304" fmla="*/ 3057898 h 4196136"/>
                  <a:gd name="connsiteX305" fmla="*/ 1830272 w 5945072"/>
                  <a:gd name="connsiteY305" fmla="*/ 3076948 h 4196136"/>
                  <a:gd name="connsiteX306" fmla="*/ 1801697 w 5945072"/>
                  <a:gd name="connsiteY306" fmla="*/ 3081710 h 4196136"/>
                  <a:gd name="connsiteX307" fmla="*/ 1754072 w 5945072"/>
                  <a:gd name="connsiteY307" fmla="*/ 3095998 h 4196136"/>
                  <a:gd name="connsiteX308" fmla="*/ 1739784 w 5945072"/>
                  <a:gd name="connsiteY308" fmla="*/ 3100760 h 4196136"/>
                  <a:gd name="connsiteX309" fmla="*/ 1715972 w 5945072"/>
                  <a:gd name="connsiteY309" fmla="*/ 3105523 h 4196136"/>
                  <a:gd name="connsiteX310" fmla="*/ 1673109 w 5945072"/>
                  <a:gd name="connsiteY310" fmla="*/ 3124573 h 4196136"/>
                  <a:gd name="connsiteX311" fmla="*/ 1654059 w 5945072"/>
                  <a:gd name="connsiteY311" fmla="*/ 3134098 h 4196136"/>
                  <a:gd name="connsiteX312" fmla="*/ 1625484 w 5945072"/>
                  <a:gd name="connsiteY312" fmla="*/ 3143623 h 4196136"/>
                  <a:gd name="connsiteX313" fmla="*/ 1587384 w 5945072"/>
                  <a:gd name="connsiteY313" fmla="*/ 3153148 h 4196136"/>
                  <a:gd name="connsiteX314" fmla="*/ 1506422 w 5945072"/>
                  <a:gd name="connsiteY314" fmla="*/ 3181723 h 4196136"/>
                  <a:gd name="connsiteX315" fmla="*/ 1411172 w 5945072"/>
                  <a:gd name="connsiteY315" fmla="*/ 3229348 h 4196136"/>
                  <a:gd name="connsiteX316" fmla="*/ 1392122 w 5945072"/>
                  <a:gd name="connsiteY316" fmla="*/ 3238873 h 4196136"/>
                  <a:gd name="connsiteX317" fmla="*/ 1373072 w 5945072"/>
                  <a:gd name="connsiteY317" fmla="*/ 3248398 h 4196136"/>
                  <a:gd name="connsiteX318" fmla="*/ 1311159 w 5945072"/>
                  <a:gd name="connsiteY318" fmla="*/ 3276973 h 4196136"/>
                  <a:gd name="connsiteX319" fmla="*/ 1292109 w 5945072"/>
                  <a:gd name="connsiteY319" fmla="*/ 3286498 h 4196136"/>
                  <a:gd name="connsiteX320" fmla="*/ 1249247 w 5945072"/>
                  <a:gd name="connsiteY320" fmla="*/ 3315073 h 4196136"/>
                  <a:gd name="connsiteX321" fmla="*/ 1225434 w 5945072"/>
                  <a:gd name="connsiteY321" fmla="*/ 3319835 h 4196136"/>
                  <a:gd name="connsiteX322" fmla="*/ 1206384 w 5945072"/>
                  <a:gd name="connsiteY322" fmla="*/ 3334123 h 4196136"/>
                  <a:gd name="connsiteX323" fmla="*/ 1120659 w 5945072"/>
                  <a:gd name="connsiteY323" fmla="*/ 3367460 h 4196136"/>
                  <a:gd name="connsiteX324" fmla="*/ 1096847 w 5945072"/>
                  <a:gd name="connsiteY324" fmla="*/ 3372223 h 4196136"/>
                  <a:gd name="connsiteX325" fmla="*/ 1082559 w 5945072"/>
                  <a:gd name="connsiteY325" fmla="*/ 3376985 h 4196136"/>
                  <a:gd name="connsiteX326" fmla="*/ 1044459 w 5945072"/>
                  <a:gd name="connsiteY326" fmla="*/ 3386510 h 4196136"/>
                  <a:gd name="connsiteX327" fmla="*/ 1025409 w 5945072"/>
                  <a:gd name="connsiteY327" fmla="*/ 3391273 h 4196136"/>
                  <a:gd name="connsiteX328" fmla="*/ 973022 w 5945072"/>
                  <a:gd name="connsiteY328" fmla="*/ 3400798 h 4196136"/>
                  <a:gd name="connsiteX329" fmla="*/ 930159 w 5945072"/>
                  <a:gd name="connsiteY329" fmla="*/ 3410323 h 4196136"/>
                  <a:gd name="connsiteX330" fmla="*/ 911109 w 5945072"/>
                  <a:gd name="connsiteY330" fmla="*/ 3415085 h 4196136"/>
                  <a:gd name="connsiteX331" fmla="*/ 887297 w 5945072"/>
                  <a:gd name="connsiteY331" fmla="*/ 3419848 h 4196136"/>
                  <a:gd name="connsiteX332" fmla="*/ 844434 w 5945072"/>
                  <a:gd name="connsiteY332" fmla="*/ 3438898 h 4196136"/>
                  <a:gd name="connsiteX333" fmla="*/ 806334 w 5945072"/>
                  <a:gd name="connsiteY333" fmla="*/ 3448423 h 4196136"/>
                  <a:gd name="connsiteX334" fmla="*/ 744422 w 5945072"/>
                  <a:gd name="connsiteY334" fmla="*/ 3486523 h 4196136"/>
                  <a:gd name="connsiteX335" fmla="*/ 692034 w 5945072"/>
                  <a:gd name="connsiteY335" fmla="*/ 3524623 h 4196136"/>
                  <a:gd name="connsiteX336" fmla="*/ 663459 w 5945072"/>
                  <a:gd name="connsiteY336" fmla="*/ 3553198 h 4196136"/>
                  <a:gd name="connsiteX337" fmla="*/ 644409 w 5945072"/>
                  <a:gd name="connsiteY337" fmla="*/ 3586535 h 4196136"/>
                  <a:gd name="connsiteX338" fmla="*/ 630122 w 5945072"/>
                  <a:gd name="connsiteY338" fmla="*/ 3600823 h 4196136"/>
                  <a:gd name="connsiteX339" fmla="*/ 620597 w 5945072"/>
                  <a:gd name="connsiteY339" fmla="*/ 3619873 h 4196136"/>
                  <a:gd name="connsiteX340" fmla="*/ 577734 w 5945072"/>
                  <a:gd name="connsiteY340" fmla="*/ 3662735 h 4196136"/>
                  <a:gd name="connsiteX341" fmla="*/ 563447 w 5945072"/>
                  <a:gd name="connsiteY341" fmla="*/ 3672260 h 4196136"/>
                  <a:gd name="connsiteX342" fmla="*/ 549159 w 5945072"/>
                  <a:gd name="connsiteY342" fmla="*/ 3691310 h 4196136"/>
                  <a:gd name="connsiteX343" fmla="*/ 530109 w 5945072"/>
                  <a:gd name="connsiteY343" fmla="*/ 3700835 h 4196136"/>
                  <a:gd name="connsiteX344" fmla="*/ 515822 w 5945072"/>
                  <a:gd name="connsiteY344" fmla="*/ 3710360 h 4196136"/>
                  <a:gd name="connsiteX345" fmla="*/ 492009 w 5945072"/>
                  <a:gd name="connsiteY345" fmla="*/ 3724648 h 4196136"/>
                  <a:gd name="connsiteX346" fmla="*/ 430097 w 5945072"/>
                  <a:gd name="connsiteY346" fmla="*/ 3762748 h 4196136"/>
                  <a:gd name="connsiteX347" fmla="*/ 396759 w 5945072"/>
                  <a:gd name="connsiteY347" fmla="*/ 3772273 h 4196136"/>
                  <a:gd name="connsiteX348" fmla="*/ 358659 w 5945072"/>
                  <a:gd name="connsiteY348" fmla="*/ 3786560 h 4196136"/>
                  <a:gd name="connsiteX349" fmla="*/ 334847 w 5945072"/>
                  <a:gd name="connsiteY349" fmla="*/ 3800848 h 4196136"/>
                  <a:gd name="connsiteX350" fmla="*/ 291984 w 5945072"/>
                  <a:gd name="connsiteY350" fmla="*/ 3805610 h 4196136"/>
                  <a:gd name="connsiteX351" fmla="*/ 239597 w 5945072"/>
                  <a:gd name="connsiteY351" fmla="*/ 3819898 h 4196136"/>
                  <a:gd name="connsiteX352" fmla="*/ 201497 w 5945072"/>
                  <a:gd name="connsiteY352" fmla="*/ 3824660 h 4196136"/>
                  <a:gd name="connsiteX353" fmla="*/ 139584 w 5945072"/>
                  <a:gd name="connsiteY353" fmla="*/ 3834185 h 4196136"/>
                  <a:gd name="connsiteX354" fmla="*/ 91959 w 5945072"/>
                  <a:gd name="connsiteY354" fmla="*/ 3843710 h 4196136"/>
                  <a:gd name="connsiteX355" fmla="*/ 1472 w 5945072"/>
                  <a:gd name="connsiteY355" fmla="*/ 4196136 h 4196136"/>
                  <a:gd name="connsiteX0" fmla="*/ 1472 w 5945072"/>
                  <a:gd name="connsiteY0" fmla="*/ 4196136 h 4386638"/>
                  <a:gd name="connsiteX1" fmla="*/ 34809 w 5945072"/>
                  <a:gd name="connsiteY1" fmla="*/ 3824660 h 4386638"/>
                  <a:gd name="connsiteX2" fmla="*/ 20522 w 5945072"/>
                  <a:gd name="connsiteY2" fmla="*/ 3791323 h 4386638"/>
                  <a:gd name="connsiteX3" fmla="*/ 15759 w 5945072"/>
                  <a:gd name="connsiteY3" fmla="*/ 3719885 h 4386638"/>
                  <a:gd name="connsiteX4" fmla="*/ 10997 w 5945072"/>
                  <a:gd name="connsiteY4" fmla="*/ 3700835 h 4386638"/>
                  <a:gd name="connsiteX5" fmla="*/ 15759 w 5945072"/>
                  <a:gd name="connsiteY5" fmla="*/ 3596060 h 4386638"/>
                  <a:gd name="connsiteX6" fmla="*/ 25284 w 5945072"/>
                  <a:gd name="connsiteY6" fmla="*/ 3543673 h 4386638"/>
                  <a:gd name="connsiteX7" fmla="*/ 91959 w 5945072"/>
                  <a:gd name="connsiteY7" fmla="*/ 3457948 h 4386638"/>
                  <a:gd name="connsiteX8" fmla="*/ 111009 w 5945072"/>
                  <a:gd name="connsiteY8" fmla="*/ 3434135 h 4386638"/>
                  <a:gd name="connsiteX9" fmla="*/ 130059 w 5945072"/>
                  <a:gd name="connsiteY9" fmla="*/ 3424610 h 4386638"/>
                  <a:gd name="connsiteX10" fmla="*/ 144347 w 5945072"/>
                  <a:gd name="connsiteY10" fmla="*/ 3410323 h 4386638"/>
                  <a:gd name="connsiteX11" fmla="*/ 172922 w 5945072"/>
                  <a:gd name="connsiteY11" fmla="*/ 3391273 h 4386638"/>
                  <a:gd name="connsiteX12" fmla="*/ 234834 w 5945072"/>
                  <a:gd name="connsiteY12" fmla="*/ 3334123 h 4386638"/>
                  <a:gd name="connsiteX13" fmla="*/ 263409 w 5945072"/>
                  <a:gd name="connsiteY13" fmla="*/ 3315073 h 4386638"/>
                  <a:gd name="connsiteX14" fmla="*/ 344372 w 5945072"/>
                  <a:gd name="connsiteY14" fmla="*/ 3281735 h 4386638"/>
                  <a:gd name="connsiteX15" fmla="*/ 387234 w 5945072"/>
                  <a:gd name="connsiteY15" fmla="*/ 3262685 h 4386638"/>
                  <a:gd name="connsiteX16" fmla="*/ 425334 w 5945072"/>
                  <a:gd name="connsiteY16" fmla="*/ 3253160 h 4386638"/>
                  <a:gd name="connsiteX17" fmla="*/ 453909 w 5945072"/>
                  <a:gd name="connsiteY17" fmla="*/ 3238873 h 4386638"/>
                  <a:gd name="connsiteX18" fmla="*/ 477722 w 5945072"/>
                  <a:gd name="connsiteY18" fmla="*/ 3229348 h 4386638"/>
                  <a:gd name="connsiteX19" fmla="*/ 492009 w 5945072"/>
                  <a:gd name="connsiteY19" fmla="*/ 3224585 h 4386638"/>
                  <a:gd name="connsiteX20" fmla="*/ 506297 w 5945072"/>
                  <a:gd name="connsiteY20" fmla="*/ 3215060 h 4386638"/>
                  <a:gd name="connsiteX21" fmla="*/ 525347 w 5945072"/>
                  <a:gd name="connsiteY21" fmla="*/ 3210298 h 4386638"/>
                  <a:gd name="connsiteX22" fmla="*/ 549159 w 5945072"/>
                  <a:gd name="connsiteY22" fmla="*/ 3200773 h 4386638"/>
                  <a:gd name="connsiteX23" fmla="*/ 606309 w 5945072"/>
                  <a:gd name="connsiteY23" fmla="*/ 3172198 h 4386638"/>
                  <a:gd name="connsiteX24" fmla="*/ 634884 w 5945072"/>
                  <a:gd name="connsiteY24" fmla="*/ 3157910 h 4386638"/>
                  <a:gd name="connsiteX25" fmla="*/ 687272 w 5945072"/>
                  <a:gd name="connsiteY25" fmla="*/ 3138860 h 4386638"/>
                  <a:gd name="connsiteX26" fmla="*/ 739659 w 5945072"/>
                  <a:gd name="connsiteY26" fmla="*/ 3095998 h 4386638"/>
                  <a:gd name="connsiteX27" fmla="*/ 806334 w 5945072"/>
                  <a:gd name="connsiteY27" fmla="*/ 3053135 h 4386638"/>
                  <a:gd name="connsiteX28" fmla="*/ 825384 w 5945072"/>
                  <a:gd name="connsiteY28" fmla="*/ 3034085 h 4386638"/>
                  <a:gd name="connsiteX29" fmla="*/ 853959 w 5945072"/>
                  <a:gd name="connsiteY29" fmla="*/ 3010273 h 4386638"/>
                  <a:gd name="connsiteX30" fmla="*/ 868247 w 5945072"/>
                  <a:gd name="connsiteY30" fmla="*/ 2991223 h 4386638"/>
                  <a:gd name="connsiteX31" fmla="*/ 896822 w 5945072"/>
                  <a:gd name="connsiteY31" fmla="*/ 2972173 h 4386638"/>
                  <a:gd name="connsiteX32" fmla="*/ 934922 w 5945072"/>
                  <a:gd name="connsiteY32" fmla="*/ 2934073 h 4386638"/>
                  <a:gd name="connsiteX33" fmla="*/ 977784 w 5945072"/>
                  <a:gd name="connsiteY33" fmla="*/ 2919785 h 4386638"/>
                  <a:gd name="connsiteX34" fmla="*/ 996834 w 5945072"/>
                  <a:gd name="connsiteY34" fmla="*/ 2910260 h 4386638"/>
                  <a:gd name="connsiteX35" fmla="*/ 1073034 w 5945072"/>
                  <a:gd name="connsiteY35" fmla="*/ 2895973 h 4386638"/>
                  <a:gd name="connsiteX36" fmla="*/ 1153997 w 5945072"/>
                  <a:gd name="connsiteY36" fmla="*/ 2881685 h 4386638"/>
                  <a:gd name="connsiteX37" fmla="*/ 1206384 w 5945072"/>
                  <a:gd name="connsiteY37" fmla="*/ 2862635 h 4386638"/>
                  <a:gd name="connsiteX38" fmla="*/ 1234959 w 5945072"/>
                  <a:gd name="connsiteY38" fmla="*/ 2834060 h 4386638"/>
                  <a:gd name="connsiteX39" fmla="*/ 1254009 w 5945072"/>
                  <a:gd name="connsiteY39" fmla="*/ 2815010 h 4386638"/>
                  <a:gd name="connsiteX40" fmla="*/ 1287347 w 5945072"/>
                  <a:gd name="connsiteY40" fmla="*/ 2767385 h 4386638"/>
                  <a:gd name="connsiteX41" fmla="*/ 1306397 w 5945072"/>
                  <a:gd name="connsiteY41" fmla="*/ 2753098 h 4386638"/>
                  <a:gd name="connsiteX42" fmla="*/ 1325447 w 5945072"/>
                  <a:gd name="connsiteY42" fmla="*/ 2719760 h 4386638"/>
                  <a:gd name="connsiteX43" fmla="*/ 1344497 w 5945072"/>
                  <a:gd name="connsiteY43" fmla="*/ 2691185 h 4386638"/>
                  <a:gd name="connsiteX44" fmla="*/ 1363547 w 5945072"/>
                  <a:gd name="connsiteY44" fmla="*/ 2672135 h 4386638"/>
                  <a:gd name="connsiteX45" fmla="*/ 1373072 w 5945072"/>
                  <a:gd name="connsiteY45" fmla="*/ 2657848 h 4386638"/>
                  <a:gd name="connsiteX46" fmla="*/ 1387359 w 5945072"/>
                  <a:gd name="connsiteY46" fmla="*/ 2643560 h 4386638"/>
                  <a:gd name="connsiteX47" fmla="*/ 1401647 w 5945072"/>
                  <a:gd name="connsiteY47" fmla="*/ 2624510 h 4386638"/>
                  <a:gd name="connsiteX48" fmla="*/ 1482609 w 5945072"/>
                  <a:gd name="connsiteY48" fmla="*/ 2586410 h 4386638"/>
                  <a:gd name="connsiteX49" fmla="*/ 1530234 w 5945072"/>
                  <a:gd name="connsiteY49" fmla="*/ 2557835 h 4386638"/>
                  <a:gd name="connsiteX50" fmla="*/ 1563572 w 5945072"/>
                  <a:gd name="connsiteY50" fmla="*/ 2548310 h 4386638"/>
                  <a:gd name="connsiteX51" fmla="*/ 1577859 w 5945072"/>
                  <a:gd name="connsiteY51" fmla="*/ 2538785 h 4386638"/>
                  <a:gd name="connsiteX52" fmla="*/ 1644534 w 5945072"/>
                  <a:gd name="connsiteY52" fmla="*/ 2529260 h 4386638"/>
                  <a:gd name="connsiteX53" fmla="*/ 1682634 w 5945072"/>
                  <a:gd name="connsiteY53" fmla="*/ 2514973 h 4386638"/>
                  <a:gd name="connsiteX54" fmla="*/ 1725497 w 5945072"/>
                  <a:gd name="connsiteY54" fmla="*/ 2476873 h 4386638"/>
                  <a:gd name="connsiteX55" fmla="*/ 1744547 w 5945072"/>
                  <a:gd name="connsiteY55" fmla="*/ 2467348 h 4386638"/>
                  <a:gd name="connsiteX56" fmla="*/ 1768359 w 5945072"/>
                  <a:gd name="connsiteY56" fmla="*/ 2438773 h 4386638"/>
                  <a:gd name="connsiteX57" fmla="*/ 1796934 w 5945072"/>
                  <a:gd name="connsiteY57" fmla="*/ 2400673 h 4386638"/>
                  <a:gd name="connsiteX58" fmla="*/ 1892184 w 5945072"/>
                  <a:gd name="connsiteY58" fmla="*/ 2319710 h 4386638"/>
                  <a:gd name="connsiteX59" fmla="*/ 1911234 w 5945072"/>
                  <a:gd name="connsiteY59" fmla="*/ 2314948 h 4386638"/>
                  <a:gd name="connsiteX60" fmla="*/ 1930284 w 5945072"/>
                  <a:gd name="connsiteY60" fmla="*/ 2305423 h 4386638"/>
                  <a:gd name="connsiteX61" fmla="*/ 1944572 w 5945072"/>
                  <a:gd name="connsiteY61" fmla="*/ 2295898 h 4386638"/>
                  <a:gd name="connsiteX62" fmla="*/ 1977909 w 5945072"/>
                  <a:gd name="connsiteY62" fmla="*/ 2286373 h 4386638"/>
                  <a:gd name="connsiteX63" fmla="*/ 2001722 w 5945072"/>
                  <a:gd name="connsiteY63" fmla="*/ 2276848 h 4386638"/>
                  <a:gd name="connsiteX64" fmla="*/ 2016009 w 5945072"/>
                  <a:gd name="connsiteY64" fmla="*/ 2272085 h 4386638"/>
                  <a:gd name="connsiteX65" fmla="*/ 2039822 w 5945072"/>
                  <a:gd name="connsiteY65" fmla="*/ 2262560 h 4386638"/>
                  <a:gd name="connsiteX66" fmla="*/ 2101734 w 5945072"/>
                  <a:gd name="connsiteY66" fmla="*/ 2257798 h 4386638"/>
                  <a:gd name="connsiteX67" fmla="*/ 2154122 w 5945072"/>
                  <a:gd name="connsiteY67" fmla="*/ 2248273 h 4386638"/>
                  <a:gd name="connsiteX68" fmla="*/ 2177934 w 5945072"/>
                  <a:gd name="connsiteY68" fmla="*/ 2233985 h 4386638"/>
                  <a:gd name="connsiteX69" fmla="*/ 2196984 w 5945072"/>
                  <a:gd name="connsiteY69" fmla="*/ 2229223 h 4386638"/>
                  <a:gd name="connsiteX70" fmla="*/ 2235084 w 5945072"/>
                  <a:gd name="connsiteY70" fmla="*/ 2219698 h 4386638"/>
                  <a:gd name="connsiteX71" fmla="*/ 2268422 w 5945072"/>
                  <a:gd name="connsiteY71" fmla="*/ 2200648 h 4386638"/>
                  <a:gd name="connsiteX72" fmla="*/ 2282709 w 5945072"/>
                  <a:gd name="connsiteY72" fmla="*/ 2191123 h 4386638"/>
                  <a:gd name="connsiteX73" fmla="*/ 2325572 w 5945072"/>
                  <a:gd name="connsiteY73" fmla="*/ 2176835 h 4386638"/>
                  <a:gd name="connsiteX74" fmla="*/ 2335097 w 5945072"/>
                  <a:gd name="connsiteY74" fmla="*/ 2157785 h 4386638"/>
                  <a:gd name="connsiteX75" fmla="*/ 2435109 w 5945072"/>
                  <a:gd name="connsiteY75" fmla="*/ 2100635 h 4386638"/>
                  <a:gd name="connsiteX76" fmla="*/ 2492259 w 5945072"/>
                  <a:gd name="connsiteY76" fmla="*/ 2067298 h 4386638"/>
                  <a:gd name="connsiteX77" fmla="*/ 2506547 w 5945072"/>
                  <a:gd name="connsiteY77" fmla="*/ 2062535 h 4386638"/>
                  <a:gd name="connsiteX78" fmla="*/ 2530359 w 5945072"/>
                  <a:gd name="connsiteY78" fmla="*/ 2048248 h 4386638"/>
                  <a:gd name="connsiteX79" fmla="*/ 2568459 w 5945072"/>
                  <a:gd name="connsiteY79" fmla="*/ 2029198 h 4386638"/>
                  <a:gd name="connsiteX80" fmla="*/ 2601797 w 5945072"/>
                  <a:gd name="connsiteY80" fmla="*/ 2014910 h 4386638"/>
                  <a:gd name="connsiteX81" fmla="*/ 2663709 w 5945072"/>
                  <a:gd name="connsiteY81" fmla="*/ 1976810 h 4386638"/>
                  <a:gd name="connsiteX82" fmla="*/ 2701809 w 5945072"/>
                  <a:gd name="connsiteY82" fmla="*/ 1962523 h 4386638"/>
                  <a:gd name="connsiteX83" fmla="*/ 2744672 w 5945072"/>
                  <a:gd name="connsiteY83" fmla="*/ 1943473 h 4386638"/>
                  <a:gd name="connsiteX84" fmla="*/ 2768484 w 5945072"/>
                  <a:gd name="connsiteY84" fmla="*/ 1938710 h 4386638"/>
                  <a:gd name="connsiteX85" fmla="*/ 2797059 w 5945072"/>
                  <a:gd name="connsiteY85" fmla="*/ 1929185 h 4386638"/>
                  <a:gd name="connsiteX86" fmla="*/ 2844684 w 5945072"/>
                  <a:gd name="connsiteY86" fmla="*/ 1919660 h 4386638"/>
                  <a:gd name="connsiteX87" fmla="*/ 2882784 w 5945072"/>
                  <a:gd name="connsiteY87" fmla="*/ 1910135 h 4386638"/>
                  <a:gd name="connsiteX88" fmla="*/ 2930409 w 5945072"/>
                  <a:gd name="connsiteY88" fmla="*/ 1900610 h 4386638"/>
                  <a:gd name="connsiteX89" fmla="*/ 2944697 w 5945072"/>
                  <a:gd name="connsiteY89" fmla="*/ 1895848 h 4386638"/>
                  <a:gd name="connsiteX90" fmla="*/ 2997084 w 5945072"/>
                  <a:gd name="connsiteY90" fmla="*/ 1881560 h 4386638"/>
                  <a:gd name="connsiteX91" fmla="*/ 3044709 w 5945072"/>
                  <a:gd name="connsiteY91" fmla="*/ 1848223 h 4386638"/>
                  <a:gd name="connsiteX92" fmla="*/ 3078047 w 5945072"/>
                  <a:gd name="connsiteY92" fmla="*/ 1829173 h 4386638"/>
                  <a:gd name="connsiteX93" fmla="*/ 3120909 w 5945072"/>
                  <a:gd name="connsiteY93" fmla="*/ 1786310 h 4386638"/>
                  <a:gd name="connsiteX94" fmla="*/ 3159009 w 5945072"/>
                  <a:gd name="connsiteY94" fmla="*/ 1752973 h 4386638"/>
                  <a:gd name="connsiteX95" fmla="*/ 3187584 w 5945072"/>
                  <a:gd name="connsiteY95" fmla="*/ 1724398 h 4386638"/>
                  <a:gd name="connsiteX96" fmla="*/ 3201872 w 5945072"/>
                  <a:gd name="connsiteY96" fmla="*/ 1710110 h 4386638"/>
                  <a:gd name="connsiteX97" fmla="*/ 3216159 w 5945072"/>
                  <a:gd name="connsiteY97" fmla="*/ 1705348 h 4386638"/>
                  <a:gd name="connsiteX98" fmla="*/ 3263784 w 5945072"/>
                  <a:gd name="connsiteY98" fmla="*/ 1667248 h 4386638"/>
                  <a:gd name="connsiteX99" fmla="*/ 3306647 w 5945072"/>
                  <a:gd name="connsiteY99" fmla="*/ 1614860 h 4386638"/>
                  <a:gd name="connsiteX100" fmla="*/ 3339984 w 5945072"/>
                  <a:gd name="connsiteY100" fmla="*/ 1586285 h 4386638"/>
                  <a:gd name="connsiteX101" fmla="*/ 3354272 w 5945072"/>
                  <a:gd name="connsiteY101" fmla="*/ 1567235 h 4386638"/>
                  <a:gd name="connsiteX102" fmla="*/ 3420947 w 5945072"/>
                  <a:gd name="connsiteY102" fmla="*/ 1510085 h 4386638"/>
                  <a:gd name="connsiteX103" fmla="*/ 3430472 w 5945072"/>
                  <a:gd name="connsiteY103" fmla="*/ 1495798 h 4386638"/>
                  <a:gd name="connsiteX104" fmla="*/ 3468572 w 5945072"/>
                  <a:gd name="connsiteY104" fmla="*/ 1462460 h 4386638"/>
                  <a:gd name="connsiteX105" fmla="*/ 3487622 w 5945072"/>
                  <a:gd name="connsiteY105" fmla="*/ 1452935 h 4386638"/>
                  <a:gd name="connsiteX106" fmla="*/ 3511434 w 5945072"/>
                  <a:gd name="connsiteY106" fmla="*/ 1429123 h 4386638"/>
                  <a:gd name="connsiteX107" fmla="*/ 3525722 w 5945072"/>
                  <a:gd name="connsiteY107" fmla="*/ 1414835 h 4386638"/>
                  <a:gd name="connsiteX108" fmla="*/ 3587634 w 5945072"/>
                  <a:gd name="connsiteY108" fmla="*/ 1357685 h 4386638"/>
                  <a:gd name="connsiteX109" fmla="*/ 3611447 w 5945072"/>
                  <a:gd name="connsiteY109" fmla="*/ 1329110 h 4386638"/>
                  <a:gd name="connsiteX110" fmla="*/ 3630497 w 5945072"/>
                  <a:gd name="connsiteY110" fmla="*/ 1300535 h 4386638"/>
                  <a:gd name="connsiteX111" fmla="*/ 3644784 w 5945072"/>
                  <a:gd name="connsiteY111" fmla="*/ 1295773 h 4386638"/>
                  <a:gd name="connsiteX112" fmla="*/ 3716222 w 5945072"/>
                  <a:gd name="connsiteY112" fmla="*/ 1205285 h 4386638"/>
                  <a:gd name="connsiteX113" fmla="*/ 3735272 w 5945072"/>
                  <a:gd name="connsiteY113" fmla="*/ 1186235 h 4386638"/>
                  <a:gd name="connsiteX114" fmla="*/ 3787659 w 5945072"/>
                  <a:gd name="connsiteY114" fmla="*/ 1148135 h 4386638"/>
                  <a:gd name="connsiteX115" fmla="*/ 3806709 w 5945072"/>
                  <a:gd name="connsiteY115" fmla="*/ 1138610 h 4386638"/>
                  <a:gd name="connsiteX116" fmla="*/ 3835284 w 5945072"/>
                  <a:gd name="connsiteY116" fmla="*/ 1114798 h 4386638"/>
                  <a:gd name="connsiteX117" fmla="*/ 3868622 w 5945072"/>
                  <a:gd name="connsiteY117" fmla="*/ 1100510 h 4386638"/>
                  <a:gd name="connsiteX118" fmla="*/ 3911484 w 5945072"/>
                  <a:gd name="connsiteY118" fmla="*/ 1071935 h 4386638"/>
                  <a:gd name="connsiteX119" fmla="*/ 3925772 w 5945072"/>
                  <a:gd name="connsiteY119" fmla="*/ 1062410 h 4386638"/>
                  <a:gd name="connsiteX120" fmla="*/ 3944822 w 5945072"/>
                  <a:gd name="connsiteY120" fmla="*/ 1057648 h 4386638"/>
                  <a:gd name="connsiteX121" fmla="*/ 4021022 w 5945072"/>
                  <a:gd name="connsiteY121" fmla="*/ 1033835 h 4386638"/>
                  <a:gd name="connsiteX122" fmla="*/ 4068647 w 5945072"/>
                  <a:gd name="connsiteY122" fmla="*/ 1014785 h 4386638"/>
                  <a:gd name="connsiteX123" fmla="*/ 4101984 w 5945072"/>
                  <a:gd name="connsiteY123" fmla="*/ 1005260 h 4386638"/>
                  <a:gd name="connsiteX124" fmla="*/ 4140084 w 5945072"/>
                  <a:gd name="connsiteY124" fmla="*/ 1000498 h 4386638"/>
                  <a:gd name="connsiteX125" fmla="*/ 4182947 w 5945072"/>
                  <a:gd name="connsiteY125" fmla="*/ 990973 h 4386638"/>
                  <a:gd name="connsiteX126" fmla="*/ 4225809 w 5945072"/>
                  <a:gd name="connsiteY126" fmla="*/ 971923 h 4386638"/>
                  <a:gd name="connsiteX127" fmla="*/ 4263909 w 5945072"/>
                  <a:gd name="connsiteY127" fmla="*/ 962398 h 4386638"/>
                  <a:gd name="connsiteX128" fmla="*/ 4278197 w 5945072"/>
                  <a:gd name="connsiteY128" fmla="*/ 952873 h 4386638"/>
                  <a:gd name="connsiteX129" fmla="*/ 4316297 w 5945072"/>
                  <a:gd name="connsiteY129" fmla="*/ 938585 h 4386638"/>
                  <a:gd name="connsiteX130" fmla="*/ 4335347 w 5945072"/>
                  <a:gd name="connsiteY130" fmla="*/ 924298 h 4386638"/>
                  <a:gd name="connsiteX131" fmla="*/ 4368684 w 5945072"/>
                  <a:gd name="connsiteY131" fmla="*/ 895723 h 4386638"/>
                  <a:gd name="connsiteX132" fmla="*/ 4378209 w 5945072"/>
                  <a:gd name="connsiteY132" fmla="*/ 876673 h 4386638"/>
                  <a:gd name="connsiteX133" fmla="*/ 4397259 w 5945072"/>
                  <a:gd name="connsiteY133" fmla="*/ 857623 h 4386638"/>
                  <a:gd name="connsiteX134" fmla="*/ 4421072 w 5945072"/>
                  <a:gd name="connsiteY134" fmla="*/ 809998 h 4386638"/>
                  <a:gd name="connsiteX135" fmla="*/ 4435359 w 5945072"/>
                  <a:gd name="connsiteY135" fmla="*/ 786185 h 4386638"/>
                  <a:gd name="connsiteX136" fmla="*/ 4449647 w 5945072"/>
                  <a:gd name="connsiteY136" fmla="*/ 695698 h 4386638"/>
                  <a:gd name="connsiteX137" fmla="*/ 4459172 w 5945072"/>
                  <a:gd name="connsiteY137" fmla="*/ 581398 h 4386638"/>
                  <a:gd name="connsiteX138" fmla="*/ 4468697 w 5945072"/>
                  <a:gd name="connsiteY138" fmla="*/ 543298 h 4386638"/>
                  <a:gd name="connsiteX139" fmla="*/ 4473459 w 5945072"/>
                  <a:gd name="connsiteY139" fmla="*/ 500435 h 4386638"/>
                  <a:gd name="connsiteX140" fmla="*/ 4482984 w 5945072"/>
                  <a:gd name="connsiteY140" fmla="*/ 424235 h 4386638"/>
                  <a:gd name="connsiteX141" fmla="*/ 4487747 w 5945072"/>
                  <a:gd name="connsiteY141" fmla="*/ 381373 h 4386638"/>
                  <a:gd name="connsiteX142" fmla="*/ 4502034 w 5945072"/>
                  <a:gd name="connsiteY142" fmla="*/ 271835 h 4386638"/>
                  <a:gd name="connsiteX143" fmla="*/ 4506797 w 5945072"/>
                  <a:gd name="connsiteY143" fmla="*/ 233735 h 4386638"/>
                  <a:gd name="connsiteX144" fmla="*/ 4516322 w 5945072"/>
                  <a:gd name="connsiteY144" fmla="*/ 190873 h 4386638"/>
                  <a:gd name="connsiteX145" fmla="*/ 4521084 w 5945072"/>
                  <a:gd name="connsiteY145" fmla="*/ 152773 h 4386638"/>
                  <a:gd name="connsiteX146" fmla="*/ 4530609 w 5945072"/>
                  <a:gd name="connsiteY146" fmla="*/ 119435 h 4386638"/>
                  <a:gd name="connsiteX147" fmla="*/ 4535372 w 5945072"/>
                  <a:gd name="connsiteY147" fmla="*/ 95623 h 4386638"/>
                  <a:gd name="connsiteX148" fmla="*/ 4544897 w 5945072"/>
                  <a:gd name="connsiteY148" fmla="*/ 76573 h 4386638"/>
                  <a:gd name="connsiteX149" fmla="*/ 4554422 w 5945072"/>
                  <a:gd name="connsiteY149" fmla="*/ 52760 h 4386638"/>
                  <a:gd name="connsiteX150" fmla="*/ 4592522 w 5945072"/>
                  <a:gd name="connsiteY150" fmla="*/ 14660 h 4386638"/>
                  <a:gd name="connsiteX151" fmla="*/ 4611572 w 5945072"/>
                  <a:gd name="connsiteY151" fmla="*/ 9898 h 4386638"/>
                  <a:gd name="connsiteX152" fmla="*/ 4630622 w 5945072"/>
                  <a:gd name="connsiteY152" fmla="*/ 373 h 4386638"/>
                  <a:gd name="connsiteX153" fmla="*/ 4754447 w 5945072"/>
                  <a:gd name="connsiteY153" fmla="*/ 14660 h 4386638"/>
                  <a:gd name="connsiteX154" fmla="*/ 4792547 w 5945072"/>
                  <a:gd name="connsiteY154" fmla="*/ 28948 h 4386638"/>
                  <a:gd name="connsiteX155" fmla="*/ 4840172 w 5945072"/>
                  <a:gd name="connsiteY155" fmla="*/ 52760 h 4386638"/>
                  <a:gd name="connsiteX156" fmla="*/ 4878272 w 5945072"/>
                  <a:gd name="connsiteY156" fmla="*/ 86098 h 4386638"/>
                  <a:gd name="connsiteX157" fmla="*/ 4921134 w 5945072"/>
                  <a:gd name="connsiteY157" fmla="*/ 133723 h 4386638"/>
                  <a:gd name="connsiteX158" fmla="*/ 4968759 w 5945072"/>
                  <a:gd name="connsiteY158" fmla="*/ 200398 h 4386638"/>
                  <a:gd name="connsiteX159" fmla="*/ 4987809 w 5945072"/>
                  <a:gd name="connsiteY159" fmla="*/ 228973 h 4386638"/>
                  <a:gd name="connsiteX160" fmla="*/ 5006859 w 5945072"/>
                  <a:gd name="connsiteY160" fmla="*/ 252785 h 4386638"/>
                  <a:gd name="connsiteX161" fmla="*/ 5021147 w 5945072"/>
                  <a:gd name="connsiteY161" fmla="*/ 276598 h 4386638"/>
                  <a:gd name="connsiteX162" fmla="*/ 5040197 w 5945072"/>
                  <a:gd name="connsiteY162" fmla="*/ 300410 h 4386638"/>
                  <a:gd name="connsiteX163" fmla="*/ 5059247 w 5945072"/>
                  <a:gd name="connsiteY163" fmla="*/ 328985 h 4386638"/>
                  <a:gd name="connsiteX164" fmla="*/ 5078297 w 5945072"/>
                  <a:gd name="connsiteY164" fmla="*/ 362323 h 4386638"/>
                  <a:gd name="connsiteX165" fmla="*/ 5135447 w 5945072"/>
                  <a:gd name="connsiteY165" fmla="*/ 409948 h 4386638"/>
                  <a:gd name="connsiteX166" fmla="*/ 5154497 w 5945072"/>
                  <a:gd name="connsiteY166" fmla="*/ 419473 h 4386638"/>
                  <a:gd name="connsiteX167" fmla="*/ 5183072 w 5945072"/>
                  <a:gd name="connsiteY167" fmla="*/ 428998 h 4386638"/>
                  <a:gd name="connsiteX168" fmla="*/ 5264034 w 5945072"/>
                  <a:gd name="connsiteY168" fmla="*/ 471860 h 4386638"/>
                  <a:gd name="connsiteX169" fmla="*/ 5297372 w 5945072"/>
                  <a:gd name="connsiteY169" fmla="*/ 481385 h 4386638"/>
                  <a:gd name="connsiteX170" fmla="*/ 5311659 w 5945072"/>
                  <a:gd name="connsiteY170" fmla="*/ 486148 h 4386638"/>
                  <a:gd name="connsiteX171" fmla="*/ 5368809 w 5945072"/>
                  <a:gd name="connsiteY171" fmla="*/ 514723 h 4386638"/>
                  <a:gd name="connsiteX172" fmla="*/ 5397384 w 5945072"/>
                  <a:gd name="connsiteY172" fmla="*/ 529010 h 4386638"/>
                  <a:gd name="connsiteX173" fmla="*/ 5445009 w 5945072"/>
                  <a:gd name="connsiteY173" fmla="*/ 548060 h 4386638"/>
                  <a:gd name="connsiteX174" fmla="*/ 5478347 w 5945072"/>
                  <a:gd name="connsiteY174" fmla="*/ 571873 h 4386638"/>
                  <a:gd name="connsiteX175" fmla="*/ 5506922 w 5945072"/>
                  <a:gd name="connsiteY175" fmla="*/ 586160 h 4386638"/>
                  <a:gd name="connsiteX176" fmla="*/ 5530734 w 5945072"/>
                  <a:gd name="connsiteY176" fmla="*/ 605210 h 4386638"/>
                  <a:gd name="connsiteX177" fmla="*/ 5554547 w 5945072"/>
                  <a:gd name="connsiteY177" fmla="*/ 619498 h 4386638"/>
                  <a:gd name="connsiteX178" fmla="*/ 5597409 w 5945072"/>
                  <a:gd name="connsiteY178" fmla="*/ 652835 h 4386638"/>
                  <a:gd name="connsiteX179" fmla="*/ 5625984 w 5945072"/>
                  <a:gd name="connsiteY179" fmla="*/ 671885 h 4386638"/>
                  <a:gd name="connsiteX180" fmla="*/ 5659322 w 5945072"/>
                  <a:gd name="connsiteY180" fmla="*/ 714748 h 4386638"/>
                  <a:gd name="connsiteX181" fmla="*/ 5692659 w 5945072"/>
                  <a:gd name="connsiteY181" fmla="*/ 743323 h 4386638"/>
                  <a:gd name="connsiteX182" fmla="*/ 5721234 w 5945072"/>
                  <a:gd name="connsiteY182" fmla="*/ 786185 h 4386638"/>
                  <a:gd name="connsiteX183" fmla="*/ 5759334 w 5945072"/>
                  <a:gd name="connsiteY183" fmla="*/ 867148 h 4386638"/>
                  <a:gd name="connsiteX184" fmla="*/ 5778384 w 5945072"/>
                  <a:gd name="connsiteY184" fmla="*/ 957635 h 4386638"/>
                  <a:gd name="connsiteX185" fmla="*/ 5792672 w 5945072"/>
                  <a:gd name="connsiteY185" fmla="*/ 1000498 h 4386638"/>
                  <a:gd name="connsiteX186" fmla="*/ 5811722 w 5945072"/>
                  <a:gd name="connsiteY186" fmla="*/ 1081460 h 4386638"/>
                  <a:gd name="connsiteX187" fmla="*/ 5826009 w 5945072"/>
                  <a:gd name="connsiteY187" fmla="*/ 1124323 h 4386638"/>
                  <a:gd name="connsiteX188" fmla="*/ 5835534 w 5945072"/>
                  <a:gd name="connsiteY188" fmla="*/ 1157660 h 4386638"/>
                  <a:gd name="connsiteX189" fmla="*/ 5845059 w 5945072"/>
                  <a:gd name="connsiteY189" fmla="*/ 1181473 h 4386638"/>
                  <a:gd name="connsiteX190" fmla="*/ 5868872 w 5945072"/>
                  <a:gd name="connsiteY190" fmla="*/ 1248148 h 4386638"/>
                  <a:gd name="connsiteX191" fmla="*/ 5887922 w 5945072"/>
                  <a:gd name="connsiteY191" fmla="*/ 1295773 h 4386638"/>
                  <a:gd name="connsiteX192" fmla="*/ 5892684 w 5945072"/>
                  <a:gd name="connsiteY192" fmla="*/ 1329110 h 4386638"/>
                  <a:gd name="connsiteX193" fmla="*/ 5906972 w 5945072"/>
                  <a:gd name="connsiteY193" fmla="*/ 1362448 h 4386638"/>
                  <a:gd name="connsiteX194" fmla="*/ 5921259 w 5945072"/>
                  <a:gd name="connsiteY194" fmla="*/ 1471985 h 4386638"/>
                  <a:gd name="connsiteX195" fmla="*/ 5926022 w 5945072"/>
                  <a:gd name="connsiteY195" fmla="*/ 1505323 h 4386638"/>
                  <a:gd name="connsiteX196" fmla="*/ 5930784 w 5945072"/>
                  <a:gd name="connsiteY196" fmla="*/ 1529135 h 4386638"/>
                  <a:gd name="connsiteX197" fmla="*/ 5935547 w 5945072"/>
                  <a:gd name="connsiteY197" fmla="*/ 1610098 h 4386638"/>
                  <a:gd name="connsiteX198" fmla="*/ 5945072 w 5945072"/>
                  <a:gd name="connsiteY198" fmla="*/ 1705348 h 4386638"/>
                  <a:gd name="connsiteX199" fmla="*/ 5940309 w 5945072"/>
                  <a:gd name="connsiteY199" fmla="*/ 1948235 h 4386638"/>
                  <a:gd name="connsiteX200" fmla="*/ 5916497 w 5945072"/>
                  <a:gd name="connsiteY200" fmla="*/ 2029198 h 4386638"/>
                  <a:gd name="connsiteX201" fmla="*/ 5906972 w 5945072"/>
                  <a:gd name="connsiteY201" fmla="*/ 2053010 h 4386638"/>
                  <a:gd name="connsiteX202" fmla="*/ 5868872 w 5945072"/>
                  <a:gd name="connsiteY202" fmla="*/ 2076823 h 4386638"/>
                  <a:gd name="connsiteX203" fmla="*/ 5759334 w 5945072"/>
                  <a:gd name="connsiteY203" fmla="*/ 2067298 h 4386638"/>
                  <a:gd name="connsiteX204" fmla="*/ 5697422 w 5945072"/>
                  <a:gd name="connsiteY204" fmla="*/ 2048248 h 4386638"/>
                  <a:gd name="connsiteX205" fmla="*/ 5659322 w 5945072"/>
                  <a:gd name="connsiteY205" fmla="*/ 2038723 h 4386638"/>
                  <a:gd name="connsiteX206" fmla="*/ 5635509 w 5945072"/>
                  <a:gd name="connsiteY206" fmla="*/ 2029198 h 4386638"/>
                  <a:gd name="connsiteX207" fmla="*/ 5616459 w 5945072"/>
                  <a:gd name="connsiteY207" fmla="*/ 2024435 h 4386638"/>
                  <a:gd name="connsiteX208" fmla="*/ 5592647 w 5945072"/>
                  <a:gd name="connsiteY208" fmla="*/ 2014910 h 4386638"/>
                  <a:gd name="connsiteX209" fmla="*/ 5559309 w 5945072"/>
                  <a:gd name="connsiteY209" fmla="*/ 2010148 h 4386638"/>
                  <a:gd name="connsiteX210" fmla="*/ 5530734 w 5945072"/>
                  <a:gd name="connsiteY210" fmla="*/ 2000623 h 4386638"/>
                  <a:gd name="connsiteX211" fmla="*/ 5511684 w 5945072"/>
                  <a:gd name="connsiteY211" fmla="*/ 1995860 h 4386638"/>
                  <a:gd name="connsiteX212" fmla="*/ 5487872 w 5945072"/>
                  <a:gd name="connsiteY212" fmla="*/ 1986335 h 4386638"/>
                  <a:gd name="connsiteX213" fmla="*/ 5459297 w 5945072"/>
                  <a:gd name="connsiteY213" fmla="*/ 1976810 h 4386638"/>
                  <a:gd name="connsiteX214" fmla="*/ 5425959 w 5945072"/>
                  <a:gd name="connsiteY214" fmla="*/ 1962523 h 4386638"/>
                  <a:gd name="connsiteX215" fmla="*/ 5421197 w 5945072"/>
                  <a:gd name="connsiteY215" fmla="*/ 1948235 h 4386638"/>
                  <a:gd name="connsiteX216" fmla="*/ 5383097 w 5945072"/>
                  <a:gd name="connsiteY216" fmla="*/ 1924423 h 4386638"/>
                  <a:gd name="connsiteX217" fmla="*/ 5340234 w 5945072"/>
                  <a:gd name="connsiteY217" fmla="*/ 1900610 h 4386638"/>
                  <a:gd name="connsiteX218" fmla="*/ 5273559 w 5945072"/>
                  <a:gd name="connsiteY218" fmla="*/ 1824410 h 4386638"/>
                  <a:gd name="connsiteX219" fmla="*/ 5249747 w 5945072"/>
                  <a:gd name="connsiteY219" fmla="*/ 1805360 h 4386638"/>
                  <a:gd name="connsiteX220" fmla="*/ 5225934 w 5945072"/>
                  <a:gd name="connsiteY220" fmla="*/ 1800598 h 4386638"/>
                  <a:gd name="connsiteX221" fmla="*/ 5154497 w 5945072"/>
                  <a:gd name="connsiteY221" fmla="*/ 1762498 h 4386638"/>
                  <a:gd name="connsiteX222" fmla="*/ 5006859 w 5945072"/>
                  <a:gd name="connsiteY222" fmla="*/ 1719635 h 4386638"/>
                  <a:gd name="connsiteX223" fmla="*/ 4978284 w 5945072"/>
                  <a:gd name="connsiteY223" fmla="*/ 1714873 h 4386638"/>
                  <a:gd name="connsiteX224" fmla="*/ 4954472 w 5945072"/>
                  <a:gd name="connsiteY224" fmla="*/ 1710110 h 4386638"/>
                  <a:gd name="connsiteX225" fmla="*/ 4735397 w 5945072"/>
                  <a:gd name="connsiteY225" fmla="*/ 1700585 h 4386638"/>
                  <a:gd name="connsiteX226" fmla="*/ 4625859 w 5945072"/>
                  <a:gd name="connsiteY226" fmla="*/ 1714873 h 4386638"/>
                  <a:gd name="connsiteX227" fmla="*/ 4578234 w 5945072"/>
                  <a:gd name="connsiteY227" fmla="*/ 1743448 h 4386638"/>
                  <a:gd name="connsiteX228" fmla="*/ 4563947 w 5945072"/>
                  <a:gd name="connsiteY228" fmla="*/ 1748210 h 4386638"/>
                  <a:gd name="connsiteX229" fmla="*/ 4521084 w 5945072"/>
                  <a:gd name="connsiteY229" fmla="*/ 1800598 h 4386638"/>
                  <a:gd name="connsiteX230" fmla="*/ 4497272 w 5945072"/>
                  <a:gd name="connsiteY230" fmla="*/ 1833935 h 4386638"/>
                  <a:gd name="connsiteX231" fmla="*/ 4473459 w 5945072"/>
                  <a:gd name="connsiteY231" fmla="*/ 1857748 h 4386638"/>
                  <a:gd name="connsiteX232" fmla="*/ 4454409 w 5945072"/>
                  <a:gd name="connsiteY232" fmla="*/ 1881560 h 4386638"/>
                  <a:gd name="connsiteX233" fmla="*/ 4411547 w 5945072"/>
                  <a:gd name="connsiteY233" fmla="*/ 1924423 h 4386638"/>
                  <a:gd name="connsiteX234" fmla="*/ 4354397 w 5945072"/>
                  <a:gd name="connsiteY234" fmla="*/ 1972048 h 4386638"/>
                  <a:gd name="connsiteX235" fmla="*/ 4335347 w 5945072"/>
                  <a:gd name="connsiteY235" fmla="*/ 1981573 h 4386638"/>
                  <a:gd name="connsiteX236" fmla="*/ 4278197 w 5945072"/>
                  <a:gd name="connsiteY236" fmla="*/ 2014910 h 4386638"/>
                  <a:gd name="connsiteX237" fmla="*/ 4263909 w 5945072"/>
                  <a:gd name="connsiteY237" fmla="*/ 2019673 h 4386638"/>
                  <a:gd name="connsiteX238" fmla="*/ 4249622 w 5945072"/>
                  <a:gd name="connsiteY238" fmla="*/ 2029198 h 4386638"/>
                  <a:gd name="connsiteX239" fmla="*/ 4173422 w 5945072"/>
                  <a:gd name="connsiteY239" fmla="*/ 2038723 h 4386638"/>
                  <a:gd name="connsiteX240" fmla="*/ 4116272 w 5945072"/>
                  <a:gd name="connsiteY240" fmla="*/ 2048248 h 4386638"/>
                  <a:gd name="connsiteX241" fmla="*/ 4087697 w 5945072"/>
                  <a:gd name="connsiteY241" fmla="*/ 2053010 h 4386638"/>
                  <a:gd name="connsiteX242" fmla="*/ 4073409 w 5945072"/>
                  <a:gd name="connsiteY242" fmla="*/ 2057773 h 4386638"/>
                  <a:gd name="connsiteX243" fmla="*/ 4054359 w 5945072"/>
                  <a:gd name="connsiteY243" fmla="*/ 2062535 h 4386638"/>
                  <a:gd name="connsiteX244" fmla="*/ 4030547 w 5945072"/>
                  <a:gd name="connsiteY244" fmla="*/ 2072060 h 4386638"/>
                  <a:gd name="connsiteX245" fmla="*/ 3982922 w 5945072"/>
                  <a:gd name="connsiteY245" fmla="*/ 2081585 h 4386638"/>
                  <a:gd name="connsiteX246" fmla="*/ 3959109 w 5945072"/>
                  <a:gd name="connsiteY246" fmla="*/ 2091110 h 4386638"/>
                  <a:gd name="connsiteX247" fmla="*/ 3906722 w 5945072"/>
                  <a:gd name="connsiteY247" fmla="*/ 2105398 h 4386638"/>
                  <a:gd name="connsiteX248" fmla="*/ 3882909 w 5945072"/>
                  <a:gd name="connsiteY248" fmla="*/ 2114923 h 4386638"/>
                  <a:gd name="connsiteX249" fmla="*/ 3863859 w 5945072"/>
                  <a:gd name="connsiteY249" fmla="*/ 2129210 h 4386638"/>
                  <a:gd name="connsiteX250" fmla="*/ 3830522 w 5945072"/>
                  <a:gd name="connsiteY250" fmla="*/ 2138735 h 4386638"/>
                  <a:gd name="connsiteX251" fmla="*/ 3806709 w 5945072"/>
                  <a:gd name="connsiteY251" fmla="*/ 2153023 h 4386638"/>
                  <a:gd name="connsiteX252" fmla="*/ 3763847 w 5945072"/>
                  <a:gd name="connsiteY252" fmla="*/ 2181598 h 4386638"/>
                  <a:gd name="connsiteX253" fmla="*/ 3725747 w 5945072"/>
                  <a:gd name="connsiteY253" fmla="*/ 2200648 h 4386638"/>
                  <a:gd name="connsiteX254" fmla="*/ 3711459 w 5945072"/>
                  <a:gd name="connsiteY254" fmla="*/ 2214935 h 4386638"/>
                  <a:gd name="connsiteX255" fmla="*/ 3701934 w 5945072"/>
                  <a:gd name="connsiteY255" fmla="*/ 2229223 h 4386638"/>
                  <a:gd name="connsiteX256" fmla="*/ 3673359 w 5945072"/>
                  <a:gd name="connsiteY256" fmla="*/ 2248273 h 4386638"/>
                  <a:gd name="connsiteX257" fmla="*/ 3649547 w 5945072"/>
                  <a:gd name="connsiteY257" fmla="*/ 2267323 h 4386638"/>
                  <a:gd name="connsiteX258" fmla="*/ 3620972 w 5945072"/>
                  <a:gd name="connsiteY258" fmla="*/ 2276848 h 4386638"/>
                  <a:gd name="connsiteX259" fmla="*/ 3554297 w 5945072"/>
                  <a:gd name="connsiteY259" fmla="*/ 2305423 h 4386638"/>
                  <a:gd name="connsiteX260" fmla="*/ 3530484 w 5945072"/>
                  <a:gd name="connsiteY260" fmla="*/ 2314948 h 4386638"/>
                  <a:gd name="connsiteX261" fmla="*/ 3506672 w 5945072"/>
                  <a:gd name="connsiteY261" fmla="*/ 2329235 h 4386638"/>
                  <a:gd name="connsiteX262" fmla="*/ 3487622 w 5945072"/>
                  <a:gd name="connsiteY262" fmla="*/ 2333998 h 4386638"/>
                  <a:gd name="connsiteX263" fmla="*/ 3435234 w 5945072"/>
                  <a:gd name="connsiteY263" fmla="*/ 2357810 h 4386638"/>
                  <a:gd name="connsiteX264" fmla="*/ 3416184 w 5945072"/>
                  <a:gd name="connsiteY264" fmla="*/ 2372098 h 4386638"/>
                  <a:gd name="connsiteX265" fmla="*/ 3397134 w 5945072"/>
                  <a:gd name="connsiteY265" fmla="*/ 2381623 h 4386638"/>
                  <a:gd name="connsiteX266" fmla="*/ 3382847 w 5945072"/>
                  <a:gd name="connsiteY266" fmla="*/ 2391148 h 4386638"/>
                  <a:gd name="connsiteX267" fmla="*/ 3363797 w 5945072"/>
                  <a:gd name="connsiteY267" fmla="*/ 2395910 h 4386638"/>
                  <a:gd name="connsiteX268" fmla="*/ 3349509 w 5945072"/>
                  <a:gd name="connsiteY268" fmla="*/ 2410198 h 4386638"/>
                  <a:gd name="connsiteX269" fmla="*/ 3306647 w 5945072"/>
                  <a:gd name="connsiteY269" fmla="*/ 2429248 h 4386638"/>
                  <a:gd name="connsiteX270" fmla="*/ 3273309 w 5945072"/>
                  <a:gd name="connsiteY270" fmla="*/ 2448298 h 4386638"/>
                  <a:gd name="connsiteX271" fmla="*/ 3201872 w 5945072"/>
                  <a:gd name="connsiteY271" fmla="*/ 2481635 h 4386638"/>
                  <a:gd name="connsiteX272" fmla="*/ 3154247 w 5945072"/>
                  <a:gd name="connsiteY272" fmla="*/ 2495923 h 4386638"/>
                  <a:gd name="connsiteX273" fmla="*/ 3125672 w 5945072"/>
                  <a:gd name="connsiteY273" fmla="*/ 2510210 h 4386638"/>
                  <a:gd name="connsiteX274" fmla="*/ 3092334 w 5945072"/>
                  <a:gd name="connsiteY274" fmla="*/ 2524498 h 4386638"/>
                  <a:gd name="connsiteX275" fmla="*/ 3063759 w 5945072"/>
                  <a:gd name="connsiteY275" fmla="*/ 2538785 h 4386638"/>
                  <a:gd name="connsiteX276" fmla="*/ 3030422 w 5945072"/>
                  <a:gd name="connsiteY276" fmla="*/ 2553073 h 4386638"/>
                  <a:gd name="connsiteX277" fmla="*/ 2997084 w 5945072"/>
                  <a:gd name="connsiteY277" fmla="*/ 2581648 h 4386638"/>
                  <a:gd name="connsiteX278" fmla="*/ 2978034 w 5945072"/>
                  <a:gd name="connsiteY278" fmla="*/ 2591173 h 4386638"/>
                  <a:gd name="connsiteX279" fmla="*/ 2958984 w 5945072"/>
                  <a:gd name="connsiteY279" fmla="*/ 2605460 h 4386638"/>
                  <a:gd name="connsiteX280" fmla="*/ 2939934 w 5945072"/>
                  <a:gd name="connsiteY280" fmla="*/ 2614985 h 4386638"/>
                  <a:gd name="connsiteX281" fmla="*/ 2920884 w 5945072"/>
                  <a:gd name="connsiteY281" fmla="*/ 2634035 h 4386638"/>
                  <a:gd name="connsiteX282" fmla="*/ 2892309 w 5945072"/>
                  <a:gd name="connsiteY282" fmla="*/ 2653085 h 4386638"/>
                  <a:gd name="connsiteX283" fmla="*/ 2863734 w 5945072"/>
                  <a:gd name="connsiteY283" fmla="*/ 2681660 h 4386638"/>
                  <a:gd name="connsiteX284" fmla="*/ 2778009 w 5945072"/>
                  <a:gd name="connsiteY284" fmla="*/ 2743573 h 4386638"/>
                  <a:gd name="connsiteX285" fmla="*/ 2763722 w 5945072"/>
                  <a:gd name="connsiteY285" fmla="*/ 2762623 h 4386638"/>
                  <a:gd name="connsiteX286" fmla="*/ 2725622 w 5945072"/>
                  <a:gd name="connsiteY286" fmla="*/ 2786435 h 4386638"/>
                  <a:gd name="connsiteX287" fmla="*/ 2706572 w 5945072"/>
                  <a:gd name="connsiteY287" fmla="*/ 2800723 h 4386638"/>
                  <a:gd name="connsiteX288" fmla="*/ 2654184 w 5945072"/>
                  <a:gd name="connsiteY288" fmla="*/ 2843585 h 4386638"/>
                  <a:gd name="connsiteX289" fmla="*/ 2630372 w 5945072"/>
                  <a:gd name="connsiteY289" fmla="*/ 2853110 h 4386638"/>
                  <a:gd name="connsiteX290" fmla="*/ 2563697 w 5945072"/>
                  <a:gd name="connsiteY290" fmla="*/ 2900735 h 4386638"/>
                  <a:gd name="connsiteX291" fmla="*/ 2539884 w 5945072"/>
                  <a:gd name="connsiteY291" fmla="*/ 2905498 h 4386638"/>
                  <a:gd name="connsiteX292" fmla="*/ 2487497 w 5945072"/>
                  <a:gd name="connsiteY292" fmla="*/ 2924548 h 4386638"/>
                  <a:gd name="connsiteX293" fmla="*/ 2425584 w 5945072"/>
                  <a:gd name="connsiteY293" fmla="*/ 2934073 h 4386638"/>
                  <a:gd name="connsiteX294" fmla="*/ 2316047 w 5945072"/>
                  <a:gd name="connsiteY294" fmla="*/ 2943598 h 4386638"/>
                  <a:gd name="connsiteX295" fmla="*/ 2263659 w 5945072"/>
                  <a:gd name="connsiteY295" fmla="*/ 2957885 h 4386638"/>
                  <a:gd name="connsiteX296" fmla="*/ 2211272 w 5945072"/>
                  <a:gd name="connsiteY296" fmla="*/ 2967410 h 4386638"/>
                  <a:gd name="connsiteX297" fmla="*/ 2154122 w 5945072"/>
                  <a:gd name="connsiteY297" fmla="*/ 2986460 h 4386638"/>
                  <a:gd name="connsiteX298" fmla="*/ 2111259 w 5945072"/>
                  <a:gd name="connsiteY298" fmla="*/ 2995985 h 4386638"/>
                  <a:gd name="connsiteX299" fmla="*/ 2054109 w 5945072"/>
                  <a:gd name="connsiteY299" fmla="*/ 3005510 h 4386638"/>
                  <a:gd name="connsiteX300" fmla="*/ 2025534 w 5945072"/>
                  <a:gd name="connsiteY300" fmla="*/ 3015035 h 4386638"/>
                  <a:gd name="connsiteX301" fmla="*/ 1977909 w 5945072"/>
                  <a:gd name="connsiteY301" fmla="*/ 3024560 h 4386638"/>
                  <a:gd name="connsiteX302" fmla="*/ 1954097 w 5945072"/>
                  <a:gd name="connsiteY302" fmla="*/ 3034085 h 4386638"/>
                  <a:gd name="connsiteX303" fmla="*/ 1935047 w 5945072"/>
                  <a:gd name="connsiteY303" fmla="*/ 3048373 h 4386638"/>
                  <a:gd name="connsiteX304" fmla="*/ 1896947 w 5945072"/>
                  <a:gd name="connsiteY304" fmla="*/ 3057898 h 4386638"/>
                  <a:gd name="connsiteX305" fmla="*/ 1830272 w 5945072"/>
                  <a:gd name="connsiteY305" fmla="*/ 3076948 h 4386638"/>
                  <a:gd name="connsiteX306" fmla="*/ 1801697 w 5945072"/>
                  <a:gd name="connsiteY306" fmla="*/ 3081710 h 4386638"/>
                  <a:gd name="connsiteX307" fmla="*/ 1754072 w 5945072"/>
                  <a:gd name="connsiteY307" fmla="*/ 3095998 h 4386638"/>
                  <a:gd name="connsiteX308" fmla="*/ 1739784 w 5945072"/>
                  <a:gd name="connsiteY308" fmla="*/ 3100760 h 4386638"/>
                  <a:gd name="connsiteX309" fmla="*/ 1715972 w 5945072"/>
                  <a:gd name="connsiteY309" fmla="*/ 3105523 h 4386638"/>
                  <a:gd name="connsiteX310" fmla="*/ 1673109 w 5945072"/>
                  <a:gd name="connsiteY310" fmla="*/ 3124573 h 4386638"/>
                  <a:gd name="connsiteX311" fmla="*/ 1654059 w 5945072"/>
                  <a:gd name="connsiteY311" fmla="*/ 3134098 h 4386638"/>
                  <a:gd name="connsiteX312" fmla="*/ 1625484 w 5945072"/>
                  <a:gd name="connsiteY312" fmla="*/ 3143623 h 4386638"/>
                  <a:gd name="connsiteX313" fmla="*/ 1587384 w 5945072"/>
                  <a:gd name="connsiteY313" fmla="*/ 3153148 h 4386638"/>
                  <a:gd name="connsiteX314" fmla="*/ 1506422 w 5945072"/>
                  <a:gd name="connsiteY314" fmla="*/ 3181723 h 4386638"/>
                  <a:gd name="connsiteX315" fmla="*/ 1411172 w 5945072"/>
                  <a:gd name="connsiteY315" fmla="*/ 3229348 h 4386638"/>
                  <a:gd name="connsiteX316" fmla="*/ 1392122 w 5945072"/>
                  <a:gd name="connsiteY316" fmla="*/ 3238873 h 4386638"/>
                  <a:gd name="connsiteX317" fmla="*/ 1373072 w 5945072"/>
                  <a:gd name="connsiteY317" fmla="*/ 3248398 h 4386638"/>
                  <a:gd name="connsiteX318" fmla="*/ 1311159 w 5945072"/>
                  <a:gd name="connsiteY318" fmla="*/ 3276973 h 4386638"/>
                  <a:gd name="connsiteX319" fmla="*/ 1292109 w 5945072"/>
                  <a:gd name="connsiteY319" fmla="*/ 3286498 h 4386638"/>
                  <a:gd name="connsiteX320" fmla="*/ 1249247 w 5945072"/>
                  <a:gd name="connsiteY320" fmla="*/ 3315073 h 4386638"/>
                  <a:gd name="connsiteX321" fmla="*/ 1225434 w 5945072"/>
                  <a:gd name="connsiteY321" fmla="*/ 3319835 h 4386638"/>
                  <a:gd name="connsiteX322" fmla="*/ 1206384 w 5945072"/>
                  <a:gd name="connsiteY322" fmla="*/ 3334123 h 4386638"/>
                  <a:gd name="connsiteX323" fmla="*/ 1120659 w 5945072"/>
                  <a:gd name="connsiteY323" fmla="*/ 3367460 h 4386638"/>
                  <a:gd name="connsiteX324" fmla="*/ 1096847 w 5945072"/>
                  <a:gd name="connsiteY324" fmla="*/ 3372223 h 4386638"/>
                  <a:gd name="connsiteX325" fmla="*/ 1082559 w 5945072"/>
                  <a:gd name="connsiteY325" fmla="*/ 3376985 h 4386638"/>
                  <a:gd name="connsiteX326" fmla="*/ 1044459 w 5945072"/>
                  <a:gd name="connsiteY326" fmla="*/ 3386510 h 4386638"/>
                  <a:gd name="connsiteX327" fmla="*/ 1025409 w 5945072"/>
                  <a:gd name="connsiteY327" fmla="*/ 3391273 h 4386638"/>
                  <a:gd name="connsiteX328" fmla="*/ 973022 w 5945072"/>
                  <a:gd name="connsiteY328" fmla="*/ 3400798 h 4386638"/>
                  <a:gd name="connsiteX329" fmla="*/ 930159 w 5945072"/>
                  <a:gd name="connsiteY329" fmla="*/ 3410323 h 4386638"/>
                  <a:gd name="connsiteX330" fmla="*/ 911109 w 5945072"/>
                  <a:gd name="connsiteY330" fmla="*/ 3415085 h 4386638"/>
                  <a:gd name="connsiteX331" fmla="*/ 887297 w 5945072"/>
                  <a:gd name="connsiteY331" fmla="*/ 3419848 h 4386638"/>
                  <a:gd name="connsiteX332" fmla="*/ 844434 w 5945072"/>
                  <a:gd name="connsiteY332" fmla="*/ 3438898 h 4386638"/>
                  <a:gd name="connsiteX333" fmla="*/ 806334 w 5945072"/>
                  <a:gd name="connsiteY333" fmla="*/ 3448423 h 4386638"/>
                  <a:gd name="connsiteX334" fmla="*/ 744422 w 5945072"/>
                  <a:gd name="connsiteY334" fmla="*/ 3486523 h 4386638"/>
                  <a:gd name="connsiteX335" fmla="*/ 692034 w 5945072"/>
                  <a:gd name="connsiteY335" fmla="*/ 3524623 h 4386638"/>
                  <a:gd name="connsiteX336" fmla="*/ 663459 w 5945072"/>
                  <a:gd name="connsiteY336" fmla="*/ 3553198 h 4386638"/>
                  <a:gd name="connsiteX337" fmla="*/ 644409 w 5945072"/>
                  <a:gd name="connsiteY337" fmla="*/ 3586535 h 4386638"/>
                  <a:gd name="connsiteX338" fmla="*/ 630122 w 5945072"/>
                  <a:gd name="connsiteY338" fmla="*/ 3600823 h 4386638"/>
                  <a:gd name="connsiteX339" fmla="*/ 620597 w 5945072"/>
                  <a:gd name="connsiteY339" fmla="*/ 3619873 h 4386638"/>
                  <a:gd name="connsiteX340" fmla="*/ 577734 w 5945072"/>
                  <a:gd name="connsiteY340" fmla="*/ 3662735 h 4386638"/>
                  <a:gd name="connsiteX341" fmla="*/ 563447 w 5945072"/>
                  <a:gd name="connsiteY341" fmla="*/ 3672260 h 4386638"/>
                  <a:gd name="connsiteX342" fmla="*/ 549159 w 5945072"/>
                  <a:gd name="connsiteY342" fmla="*/ 3691310 h 4386638"/>
                  <a:gd name="connsiteX343" fmla="*/ 530109 w 5945072"/>
                  <a:gd name="connsiteY343" fmla="*/ 3700835 h 4386638"/>
                  <a:gd name="connsiteX344" fmla="*/ 515822 w 5945072"/>
                  <a:gd name="connsiteY344" fmla="*/ 3710360 h 4386638"/>
                  <a:gd name="connsiteX345" fmla="*/ 492009 w 5945072"/>
                  <a:gd name="connsiteY345" fmla="*/ 3724648 h 4386638"/>
                  <a:gd name="connsiteX346" fmla="*/ 430097 w 5945072"/>
                  <a:gd name="connsiteY346" fmla="*/ 3762748 h 4386638"/>
                  <a:gd name="connsiteX347" fmla="*/ 396759 w 5945072"/>
                  <a:gd name="connsiteY347" fmla="*/ 3772273 h 4386638"/>
                  <a:gd name="connsiteX348" fmla="*/ 358659 w 5945072"/>
                  <a:gd name="connsiteY348" fmla="*/ 3786560 h 4386638"/>
                  <a:gd name="connsiteX349" fmla="*/ 334847 w 5945072"/>
                  <a:gd name="connsiteY349" fmla="*/ 3800848 h 4386638"/>
                  <a:gd name="connsiteX350" fmla="*/ 291984 w 5945072"/>
                  <a:gd name="connsiteY350" fmla="*/ 3805610 h 4386638"/>
                  <a:gd name="connsiteX351" fmla="*/ 239597 w 5945072"/>
                  <a:gd name="connsiteY351" fmla="*/ 3819898 h 4386638"/>
                  <a:gd name="connsiteX352" fmla="*/ 201497 w 5945072"/>
                  <a:gd name="connsiteY352" fmla="*/ 3824660 h 4386638"/>
                  <a:gd name="connsiteX353" fmla="*/ 139584 w 5945072"/>
                  <a:gd name="connsiteY353" fmla="*/ 3834185 h 4386638"/>
                  <a:gd name="connsiteX354" fmla="*/ 111009 w 5945072"/>
                  <a:gd name="connsiteY354" fmla="*/ 4386635 h 4386638"/>
                  <a:gd name="connsiteX355" fmla="*/ 1472 w 5945072"/>
                  <a:gd name="connsiteY355" fmla="*/ 4196136 h 4386638"/>
                  <a:gd name="connsiteX0" fmla="*/ 668 w 6010943"/>
                  <a:gd name="connsiteY0" fmla="*/ 4305674 h 4386643"/>
                  <a:gd name="connsiteX1" fmla="*/ 100680 w 6010943"/>
                  <a:gd name="connsiteY1" fmla="*/ 3824660 h 4386643"/>
                  <a:gd name="connsiteX2" fmla="*/ 86393 w 6010943"/>
                  <a:gd name="connsiteY2" fmla="*/ 3791323 h 4386643"/>
                  <a:gd name="connsiteX3" fmla="*/ 81630 w 6010943"/>
                  <a:gd name="connsiteY3" fmla="*/ 3719885 h 4386643"/>
                  <a:gd name="connsiteX4" fmla="*/ 76868 w 6010943"/>
                  <a:gd name="connsiteY4" fmla="*/ 3700835 h 4386643"/>
                  <a:gd name="connsiteX5" fmla="*/ 81630 w 6010943"/>
                  <a:gd name="connsiteY5" fmla="*/ 3596060 h 4386643"/>
                  <a:gd name="connsiteX6" fmla="*/ 91155 w 6010943"/>
                  <a:gd name="connsiteY6" fmla="*/ 3543673 h 4386643"/>
                  <a:gd name="connsiteX7" fmla="*/ 157830 w 6010943"/>
                  <a:gd name="connsiteY7" fmla="*/ 3457948 h 4386643"/>
                  <a:gd name="connsiteX8" fmla="*/ 176880 w 6010943"/>
                  <a:gd name="connsiteY8" fmla="*/ 3434135 h 4386643"/>
                  <a:gd name="connsiteX9" fmla="*/ 195930 w 6010943"/>
                  <a:gd name="connsiteY9" fmla="*/ 3424610 h 4386643"/>
                  <a:gd name="connsiteX10" fmla="*/ 210218 w 6010943"/>
                  <a:gd name="connsiteY10" fmla="*/ 3410323 h 4386643"/>
                  <a:gd name="connsiteX11" fmla="*/ 238793 w 6010943"/>
                  <a:gd name="connsiteY11" fmla="*/ 3391273 h 4386643"/>
                  <a:gd name="connsiteX12" fmla="*/ 300705 w 6010943"/>
                  <a:gd name="connsiteY12" fmla="*/ 3334123 h 4386643"/>
                  <a:gd name="connsiteX13" fmla="*/ 329280 w 6010943"/>
                  <a:gd name="connsiteY13" fmla="*/ 3315073 h 4386643"/>
                  <a:gd name="connsiteX14" fmla="*/ 410243 w 6010943"/>
                  <a:gd name="connsiteY14" fmla="*/ 3281735 h 4386643"/>
                  <a:gd name="connsiteX15" fmla="*/ 453105 w 6010943"/>
                  <a:gd name="connsiteY15" fmla="*/ 3262685 h 4386643"/>
                  <a:gd name="connsiteX16" fmla="*/ 491205 w 6010943"/>
                  <a:gd name="connsiteY16" fmla="*/ 3253160 h 4386643"/>
                  <a:gd name="connsiteX17" fmla="*/ 519780 w 6010943"/>
                  <a:gd name="connsiteY17" fmla="*/ 3238873 h 4386643"/>
                  <a:gd name="connsiteX18" fmla="*/ 543593 w 6010943"/>
                  <a:gd name="connsiteY18" fmla="*/ 3229348 h 4386643"/>
                  <a:gd name="connsiteX19" fmla="*/ 557880 w 6010943"/>
                  <a:gd name="connsiteY19" fmla="*/ 3224585 h 4386643"/>
                  <a:gd name="connsiteX20" fmla="*/ 572168 w 6010943"/>
                  <a:gd name="connsiteY20" fmla="*/ 3215060 h 4386643"/>
                  <a:gd name="connsiteX21" fmla="*/ 591218 w 6010943"/>
                  <a:gd name="connsiteY21" fmla="*/ 3210298 h 4386643"/>
                  <a:gd name="connsiteX22" fmla="*/ 615030 w 6010943"/>
                  <a:gd name="connsiteY22" fmla="*/ 3200773 h 4386643"/>
                  <a:gd name="connsiteX23" fmla="*/ 672180 w 6010943"/>
                  <a:gd name="connsiteY23" fmla="*/ 3172198 h 4386643"/>
                  <a:gd name="connsiteX24" fmla="*/ 700755 w 6010943"/>
                  <a:gd name="connsiteY24" fmla="*/ 3157910 h 4386643"/>
                  <a:gd name="connsiteX25" fmla="*/ 753143 w 6010943"/>
                  <a:gd name="connsiteY25" fmla="*/ 3138860 h 4386643"/>
                  <a:gd name="connsiteX26" fmla="*/ 805530 w 6010943"/>
                  <a:gd name="connsiteY26" fmla="*/ 3095998 h 4386643"/>
                  <a:gd name="connsiteX27" fmla="*/ 872205 w 6010943"/>
                  <a:gd name="connsiteY27" fmla="*/ 3053135 h 4386643"/>
                  <a:gd name="connsiteX28" fmla="*/ 891255 w 6010943"/>
                  <a:gd name="connsiteY28" fmla="*/ 3034085 h 4386643"/>
                  <a:gd name="connsiteX29" fmla="*/ 919830 w 6010943"/>
                  <a:gd name="connsiteY29" fmla="*/ 3010273 h 4386643"/>
                  <a:gd name="connsiteX30" fmla="*/ 934118 w 6010943"/>
                  <a:gd name="connsiteY30" fmla="*/ 2991223 h 4386643"/>
                  <a:gd name="connsiteX31" fmla="*/ 962693 w 6010943"/>
                  <a:gd name="connsiteY31" fmla="*/ 2972173 h 4386643"/>
                  <a:gd name="connsiteX32" fmla="*/ 1000793 w 6010943"/>
                  <a:gd name="connsiteY32" fmla="*/ 2934073 h 4386643"/>
                  <a:gd name="connsiteX33" fmla="*/ 1043655 w 6010943"/>
                  <a:gd name="connsiteY33" fmla="*/ 2919785 h 4386643"/>
                  <a:gd name="connsiteX34" fmla="*/ 1062705 w 6010943"/>
                  <a:gd name="connsiteY34" fmla="*/ 2910260 h 4386643"/>
                  <a:gd name="connsiteX35" fmla="*/ 1138905 w 6010943"/>
                  <a:gd name="connsiteY35" fmla="*/ 2895973 h 4386643"/>
                  <a:gd name="connsiteX36" fmla="*/ 1219868 w 6010943"/>
                  <a:gd name="connsiteY36" fmla="*/ 2881685 h 4386643"/>
                  <a:gd name="connsiteX37" fmla="*/ 1272255 w 6010943"/>
                  <a:gd name="connsiteY37" fmla="*/ 2862635 h 4386643"/>
                  <a:gd name="connsiteX38" fmla="*/ 1300830 w 6010943"/>
                  <a:gd name="connsiteY38" fmla="*/ 2834060 h 4386643"/>
                  <a:gd name="connsiteX39" fmla="*/ 1319880 w 6010943"/>
                  <a:gd name="connsiteY39" fmla="*/ 2815010 h 4386643"/>
                  <a:gd name="connsiteX40" fmla="*/ 1353218 w 6010943"/>
                  <a:gd name="connsiteY40" fmla="*/ 2767385 h 4386643"/>
                  <a:gd name="connsiteX41" fmla="*/ 1372268 w 6010943"/>
                  <a:gd name="connsiteY41" fmla="*/ 2753098 h 4386643"/>
                  <a:gd name="connsiteX42" fmla="*/ 1391318 w 6010943"/>
                  <a:gd name="connsiteY42" fmla="*/ 2719760 h 4386643"/>
                  <a:gd name="connsiteX43" fmla="*/ 1410368 w 6010943"/>
                  <a:gd name="connsiteY43" fmla="*/ 2691185 h 4386643"/>
                  <a:gd name="connsiteX44" fmla="*/ 1429418 w 6010943"/>
                  <a:gd name="connsiteY44" fmla="*/ 2672135 h 4386643"/>
                  <a:gd name="connsiteX45" fmla="*/ 1438943 w 6010943"/>
                  <a:gd name="connsiteY45" fmla="*/ 2657848 h 4386643"/>
                  <a:gd name="connsiteX46" fmla="*/ 1453230 w 6010943"/>
                  <a:gd name="connsiteY46" fmla="*/ 2643560 h 4386643"/>
                  <a:gd name="connsiteX47" fmla="*/ 1467518 w 6010943"/>
                  <a:gd name="connsiteY47" fmla="*/ 2624510 h 4386643"/>
                  <a:gd name="connsiteX48" fmla="*/ 1548480 w 6010943"/>
                  <a:gd name="connsiteY48" fmla="*/ 2586410 h 4386643"/>
                  <a:gd name="connsiteX49" fmla="*/ 1596105 w 6010943"/>
                  <a:gd name="connsiteY49" fmla="*/ 2557835 h 4386643"/>
                  <a:gd name="connsiteX50" fmla="*/ 1629443 w 6010943"/>
                  <a:gd name="connsiteY50" fmla="*/ 2548310 h 4386643"/>
                  <a:gd name="connsiteX51" fmla="*/ 1643730 w 6010943"/>
                  <a:gd name="connsiteY51" fmla="*/ 2538785 h 4386643"/>
                  <a:gd name="connsiteX52" fmla="*/ 1710405 w 6010943"/>
                  <a:gd name="connsiteY52" fmla="*/ 2529260 h 4386643"/>
                  <a:gd name="connsiteX53" fmla="*/ 1748505 w 6010943"/>
                  <a:gd name="connsiteY53" fmla="*/ 2514973 h 4386643"/>
                  <a:gd name="connsiteX54" fmla="*/ 1791368 w 6010943"/>
                  <a:gd name="connsiteY54" fmla="*/ 2476873 h 4386643"/>
                  <a:gd name="connsiteX55" fmla="*/ 1810418 w 6010943"/>
                  <a:gd name="connsiteY55" fmla="*/ 2467348 h 4386643"/>
                  <a:gd name="connsiteX56" fmla="*/ 1834230 w 6010943"/>
                  <a:gd name="connsiteY56" fmla="*/ 2438773 h 4386643"/>
                  <a:gd name="connsiteX57" fmla="*/ 1862805 w 6010943"/>
                  <a:gd name="connsiteY57" fmla="*/ 2400673 h 4386643"/>
                  <a:gd name="connsiteX58" fmla="*/ 1958055 w 6010943"/>
                  <a:gd name="connsiteY58" fmla="*/ 2319710 h 4386643"/>
                  <a:gd name="connsiteX59" fmla="*/ 1977105 w 6010943"/>
                  <a:gd name="connsiteY59" fmla="*/ 2314948 h 4386643"/>
                  <a:gd name="connsiteX60" fmla="*/ 1996155 w 6010943"/>
                  <a:gd name="connsiteY60" fmla="*/ 2305423 h 4386643"/>
                  <a:gd name="connsiteX61" fmla="*/ 2010443 w 6010943"/>
                  <a:gd name="connsiteY61" fmla="*/ 2295898 h 4386643"/>
                  <a:gd name="connsiteX62" fmla="*/ 2043780 w 6010943"/>
                  <a:gd name="connsiteY62" fmla="*/ 2286373 h 4386643"/>
                  <a:gd name="connsiteX63" fmla="*/ 2067593 w 6010943"/>
                  <a:gd name="connsiteY63" fmla="*/ 2276848 h 4386643"/>
                  <a:gd name="connsiteX64" fmla="*/ 2081880 w 6010943"/>
                  <a:gd name="connsiteY64" fmla="*/ 2272085 h 4386643"/>
                  <a:gd name="connsiteX65" fmla="*/ 2105693 w 6010943"/>
                  <a:gd name="connsiteY65" fmla="*/ 2262560 h 4386643"/>
                  <a:gd name="connsiteX66" fmla="*/ 2167605 w 6010943"/>
                  <a:gd name="connsiteY66" fmla="*/ 2257798 h 4386643"/>
                  <a:gd name="connsiteX67" fmla="*/ 2219993 w 6010943"/>
                  <a:gd name="connsiteY67" fmla="*/ 2248273 h 4386643"/>
                  <a:gd name="connsiteX68" fmla="*/ 2243805 w 6010943"/>
                  <a:gd name="connsiteY68" fmla="*/ 2233985 h 4386643"/>
                  <a:gd name="connsiteX69" fmla="*/ 2262855 w 6010943"/>
                  <a:gd name="connsiteY69" fmla="*/ 2229223 h 4386643"/>
                  <a:gd name="connsiteX70" fmla="*/ 2300955 w 6010943"/>
                  <a:gd name="connsiteY70" fmla="*/ 2219698 h 4386643"/>
                  <a:gd name="connsiteX71" fmla="*/ 2334293 w 6010943"/>
                  <a:gd name="connsiteY71" fmla="*/ 2200648 h 4386643"/>
                  <a:gd name="connsiteX72" fmla="*/ 2348580 w 6010943"/>
                  <a:gd name="connsiteY72" fmla="*/ 2191123 h 4386643"/>
                  <a:gd name="connsiteX73" fmla="*/ 2391443 w 6010943"/>
                  <a:gd name="connsiteY73" fmla="*/ 2176835 h 4386643"/>
                  <a:gd name="connsiteX74" fmla="*/ 2400968 w 6010943"/>
                  <a:gd name="connsiteY74" fmla="*/ 2157785 h 4386643"/>
                  <a:gd name="connsiteX75" fmla="*/ 2500980 w 6010943"/>
                  <a:gd name="connsiteY75" fmla="*/ 2100635 h 4386643"/>
                  <a:gd name="connsiteX76" fmla="*/ 2558130 w 6010943"/>
                  <a:gd name="connsiteY76" fmla="*/ 2067298 h 4386643"/>
                  <a:gd name="connsiteX77" fmla="*/ 2572418 w 6010943"/>
                  <a:gd name="connsiteY77" fmla="*/ 2062535 h 4386643"/>
                  <a:gd name="connsiteX78" fmla="*/ 2596230 w 6010943"/>
                  <a:gd name="connsiteY78" fmla="*/ 2048248 h 4386643"/>
                  <a:gd name="connsiteX79" fmla="*/ 2634330 w 6010943"/>
                  <a:gd name="connsiteY79" fmla="*/ 2029198 h 4386643"/>
                  <a:gd name="connsiteX80" fmla="*/ 2667668 w 6010943"/>
                  <a:gd name="connsiteY80" fmla="*/ 2014910 h 4386643"/>
                  <a:gd name="connsiteX81" fmla="*/ 2729580 w 6010943"/>
                  <a:gd name="connsiteY81" fmla="*/ 1976810 h 4386643"/>
                  <a:gd name="connsiteX82" fmla="*/ 2767680 w 6010943"/>
                  <a:gd name="connsiteY82" fmla="*/ 1962523 h 4386643"/>
                  <a:gd name="connsiteX83" fmla="*/ 2810543 w 6010943"/>
                  <a:gd name="connsiteY83" fmla="*/ 1943473 h 4386643"/>
                  <a:gd name="connsiteX84" fmla="*/ 2834355 w 6010943"/>
                  <a:gd name="connsiteY84" fmla="*/ 1938710 h 4386643"/>
                  <a:gd name="connsiteX85" fmla="*/ 2862930 w 6010943"/>
                  <a:gd name="connsiteY85" fmla="*/ 1929185 h 4386643"/>
                  <a:gd name="connsiteX86" fmla="*/ 2910555 w 6010943"/>
                  <a:gd name="connsiteY86" fmla="*/ 1919660 h 4386643"/>
                  <a:gd name="connsiteX87" fmla="*/ 2948655 w 6010943"/>
                  <a:gd name="connsiteY87" fmla="*/ 1910135 h 4386643"/>
                  <a:gd name="connsiteX88" fmla="*/ 2996280 w 6010943"/>
                  <a:gd name="connsiteY88" fmla="*/ 1900610 h 4386643"/>
                  <a:gd name="connsiteX89" fmla="*/ 3010568 w 6010943"/>
                  <a:gd name="connsiteY89" fmla="*/ 1895848 h 4386643"/>
                  <a:gd name="connsiteX90" fmla="*/ 3062955 w 6010943"/>
                  <a:gd name="connsiteY90" fmla="*/ 1881560 h 4386643"/>
                  <a:gd name="connsiteX91" fmla="*/ 3110580 w 6010943"/>
                  <a:gd name="connsiteY91" fmla="*/ 1848223 h 4386643"/>
                  <a:gd name="connsiteX92" fmla="*/ 3143918 w 6010943"/>
                  <a:gd name="connsiteY92" fmla="*/ 1829173 h 4386643"/>
                  <a:gd name="connsiteX93" fmla="*/ 3186780 w 6010943"/>
                  <a:gd name="connsiteY93" fmla="*/ 1786310 h 4386643"/>
                  <a:gd name="connsiteX94" fmla="*/ 3224880 w 6010943"/>
                  <a:gd name="connsiteY94" fmla="*/ 1752973 h 4386643"/>
                  <a:gd name="connsiteX95" fmla="*/ 3253455 w 6010943"/>
                  <a:gd name="connsiteY95" fmla="*/ 1724398 h 4386643"/>
                  <a:gd name="connsiteX96" fmla="*/ 3267743 w 6010943"/>
                  <a:gd name="connsiteY96" fmla="*/ 1710110 h 4386643"/>
                  <a:gd name="connsiteX97" fmla="*/ 3282030 w 6010943"/>
                  <a:gd name="connsiteY97" fmla="*/ 1705348 h 4386643"/>
                  <a:gd name="connsiteX98" fmla="*/ 3329655 w 6010943"/>
                  <a:gd name="connsiteY98" fmla="*/ 1667248 h 4386643"/>
                  <a:gd name="connsiteX99" fmla="*/ 3372518 w 6010943"/>
                  <a:gd name="connsiteY99" fmla="*/ 1614860 h 4386643"/>
                  <a:gd name="connsiteX100" fmla="*/ 3405855 w 6010943"/>
                  <a:gd name="connsiteY100" fmla="*/ 1586285 h 4386643"/>
                  <a:gd name="connsiteX101" fmla="*/ 3420143 w 6010943"/>
                  <a:gd name="connsiteY101" fmla="*/ 1567235 h 4386643"/>
                  <a:gd name="connsiteX102" fmla="*/ 3486818 w 6010943"/>
                  <a:gd name="connsiteY102" fmla="*/ 1510085 h 4386643"/>
                  <a:gd name="connsiteX103" fmla="*/ 3496343 w 6010943"/>
                  <a:gd name="connsiteY103" fmla="*/ 1495798 h 4386643"/>
                  <a:gd name="connsiteX104" fmla="*/ 3534443 w 6010943"/>
                  <a:gd name="connsiteY104" fmla="*/ 1462460 h 4386643"/>
                  <a:gd name="connsiteX105" fmla="*/ 3553493 w 6010943"/>
                  <a:gd name="connsiteY105" fmla="*/ 1452935 h 4386643"/>
                  <a:gd name="connsiteX106" fmla="*/ 3577305 w 6010943"/>
                  <a:gd name="connsiteY106" fmla="*/ 1429123 h 4386643"/>
                  <a:gd name="connsiteX107" fmla="*/ 3591593 w 6010943"/>
                  <a:gd name="connsiteY107" fmla="*/ 1414835 h 4386643"/>
                  <a:gd name="connsiteX108" fmla="*/ 3653505 w 6010943"/>
                  <a:gd name="connsiteY108" fmla="*/ 1357685 h 4386643"/>
                  <a:gd name="connsiteX109" fmla="*/ 3677318 w 6010943"/>
                  <a:gd name="connsiteY109" fmla="*/ 1329110 h 4386643"/>
                  <a:gd name="connsiteX110" fmla="*/ 3696368 w 6010943"/>
                  <a:gd name="connsiteY110" fmla="*/ 1300535 h 4386643"/>
                  <a:gd name="connsiteX111" fmla="*/ 3710655 w 6010943"/>
                  <a:gd name="connsiteY111" fmla="*/ 1295773 h 4386643"/>
                  <a:gd name="connsiteX112" fmla="*/ 3782093 w 6010943"/>
                  <a:gd name="connsiteY112" fmla="*/ 1205285 h 4386643"/>
                  <a:gd name="connsiteX113" fmla="*/ 3801143 w 6010943"/>
                  <a:gd name="connsiteY113" fmla="*/ 1186235 h 4386643"/>
                  <a:gd name="connsiteX114" fmla="*/ 3853530 w 6010943"/>
                  <a:gd name="connsiteY114" fmla="*/ 1148135 h 4386643"/>
                  <a:gd name="connsiteX115" fmla="*/ 3872580 w 6010943"/>
                  <a:gd name="connsiteY115" fmla="*/ 1138610 h 4386643"/>
                  <a:gd name="connsiteX116" fmla="*/ 3901155 w 6010943"/>
                  <a:gd name="connsiteY116" fmla="*/ 1114798 h 4386643"/>
                  <a:gd name="connsiteX117" fmla="*/ 3934493 w 6010943"/>
                  <a:gd name="connsiteY117" fmla="*/ 1100510 h 4386643"/>
                  <a:gd name="connsiteX118" fmla="*/ 3977355 w 6010943"/>
                  <a:gd name="connsiteY118" fmla="*/ 1071935 h 4386643"/>
                  <a:gd name="connsiteX119" fmla="*/ 3991643 w 6010943"/>
                  <a:gd name="connsiteY119" fmla="*/ 1062410 h 4386643"/>
                  <a:gd name="connsiteX120" fmla="*/ 4010693 w 6010943"/>
                  <a:gd name="connsiteY120" fmla="*/ 1057648 h 4386643"/>
                  <a:gd name="connsiteX121" fmla="*/ 4086893 w 6010943"/>
                  <a:gd name="connsiteY121" fmla="*/ 1033835 h 4386643"/>
                  <a:gd name="connsiteX122" fmla="*/ 4134518 w 6010943"/>
                  <a:gd name="connsiteY122" fmla="*/ 1014785 h 4386643"/>
                  <a:gd name="connsiteX123" fmla="*/ 4167855 w 6010943"/>
                  <a:gd name="connsiteY123" fmla="*/ 1005260 h 4386643"/>
                  <a:gd name="connsiteX124" fmla="*/ 4205955 w 6010943"/>
                  <a:gd name="connsiteY124" fmla="*/ 1000498 h 4386643"/>
                  <a:gd name="connsiteX125" fmla="*/ 4248818 w 6010943"/>
                  <a:gd name="connsiteY125" fmla="*/ 990973 h 4386643"/>
                  <a:gd name="connsiteX126" fmla="*/ 4291680 w 6010943"/>
                  <a:gd name="connsiteY126" fmla="*/ 971923 h 4386643"/>
                  <a:gd name="connsiteX127" fmla="*/ 4329780 w 6010943"/>
                  <a:gd name="connsiteY127" fmla="*/ 962398 h 4386643"/>
                  <a:gd name="connsiteX128" fmla="*/ 4344068 w 6010943"/>
                  <a:gd name="connsiteY128" fmla="*/ 952873 h 4386643"/>
                  <a:gd name="connsiteX129" fmla="*/ 4382168 w 6010943"/>
                  <a:gd name="connsiteY129" fmla="*/ 938585 h 4386643"/>
                  <a:gd name="connsiteX130" fmla="*/ 4401218 w 6010943"/>
                  <a:gd name="connsiteY130" fmla="*/ 924298 h 4386643"/>
                  <a:gd name="connsiteX131" fmla="*/ 4434555 w 6010943"/>
                  <a:gd name="connsiteY131" fmla="*/ 895723 h 4386643"/>
                  <a:gd name="connsiteX132" fmla="*/ 4444080 w 6010943"/>
                  <a:gd name="connsiteY132" fmla="*/ 876673 h 4386643"/>
                  <a:gd name="connsiteX133" fmla="*/ 4463130 w 6010943"/>
                  <a:gd name="connsiteY133" fmla="*/ 857623 h 4386643"/>
                  <a:gd name="connsiteX134" fmla="*/ 4486943 w 6010943"/>
                  <a:gd name="connsiteY134" fmla="*/ 809998 h 4386643"/>
                  <a:gd name="connsiteX135" fmla="*/ 4501230 w 6010943"/>
                  <a:gd name="connsiteY135" fmla="*/ 786185 h 4386643"/>
                  <a:gd name="connsiteX136" fmla="*/ 4515518 w 6010943"/>
                  <a:gd name="connsiteY136" fmla="*/ 695698 h 4386643"/>
                  <a:gd name="connsiteX137" fmla="*/ 4525043 w 6010943"/>
                  <a:gd name="connsiteY137" fmla="*/ 581398 h 4386643"/>
                  <a:gd name="connsiteX138" fmla="*/ 4534568 w 6010943"/>
                  <a:gd name="connsiteY138" fmla="*/ 543298 h 4386643"/>
                  <a:gd name="connsiteX139" fmla="*/ 4539330 w 6010943"/>
                  <a:gd name="connsiteY139" fmla="*/ 500435 h 4386643"/>
                  <a:gd name="connsiteX140" fmla="*/ 4548855 w 6010943"/>
                  <a:gd name="connsiteY140" fmla="*/ 424235 h 4386643"/>
                  <a:gd name="connsiteX141" fmla="*/ 4553618 w 6010943"/>
                  <a:gd name="connsiteY141" fmla="*/ 381373 h 4386643"/>
                  <a:gd name="connsiteX142" fmla="*/ 4567905 w 6010943"/>
                  <a:gd name="connsiteY142" fmla="*/ 271835 h 4386643"/>
                  <a:gd name="connsiteX143" fmla="*/ 4572668 w 6010943"/>
                  <a:gd name="connsiteY143" fmla="*/ 233735 h 4386643"/>
                  <a:gd name="connsiteX144" fmla="*/ 4582193 w 6010943"/>
                  <a:gd name="connsiteY144" fmla="*/ 190873 h 4386643"/>
                  <a:gd name="connsiteX145" fmla="*/ 4586955 w 6010943"/>
                  <a:gd name="connsiteY145" fmla="*/ 152773 h 4386643"/>
                  <a:gd name="connsiteX146" fmla="*/ 4596480 w 6010943"/>
                  <a:gd name="connsiteY146" fmla="*/ 119435 h 4386643"/>
                  <a:gd name="connsiteX147" fmla="*/ 4601243 w 6010943"/>
                  <a:gd name="connsiteY147" fmla="*/ 95623 h 4386643"/>
                  <a:gd name="connsiteX148" fmla="*/ 4610768 w 6010943"/>
                  <a:gd name="connsiteY148" fmla="*/ 76573 h 4386643"/>
                  <a:gd name="connsiteX149" fmla="*/ 4620293 w 6010943"/>
                  <a:gd name="connsiteY149" fmla="*/ 52760 h 4386643"/>
                  <a:gd name="connsiteX150" fmla="*/ 4658393 w 6010943"/>
                  <a:gd name="connsiteY150" fmla="*/ 14660 h 4386643"/>
                  <a:gd name="connsiteX151" fmla="*/ 4677443 w 6010943"/>
                  <a:gd name="connsiteY151" fmla="*/ 9898 h 4386643"/>
                  <a:gd name="connsiteX152" fmla="*/ 4696493 w 6010943"/>
                  <a:gd name="connsiteY152" fmla="*/ 373 h 4386643"/>
                  <a:gd name="connsiteX153" fmla="*/ 4820318 w 6010943"/>
                  <a:gd name="connsiteY153" fmla="*/ 14660 h 4386643"/>
                  <a:gd name="connsiteX154" fmla="*/ 4858418 w 6010943"/>
                  <a:gd name="connsiteY154" fmla="*/ 28948 h 4386643"/>
                  <a:gd name="connsiteX155" fmla="*/ 4906043 w 6010943"/>
                  <a:gd name="connsiteY155" fmla="*/ 52760 h 4386643"/>
                  <a:gd name="connsiteX156" fmla="*/ 4944143 w 6010943"/>
                  <a:gd name="connsiteY156" fmla="*/ 86098 h 4386643"/>
                  <a:gd name="connsiteX157" fmla="*/ 4987005 w 6010943"/>
                  <a:gd name="connsiteY157" fmla="*/ 133723 h 4386643"/>
                  <a:gd name="connsiteX158" fmla="*/ 5034630 w 6010943"/>
                  <a:gd name="connsiteY158" fmla="*/ 200398 h 4386643"/>
                  <a:gd name="connsiteX159" fmla="*/ 5053680 w 6010943"/>
                  <a:gd name="connsiteY159" fmla="*/ 228973 h 4386643"/>
                  <a:gd name="connsiteX160" fmla="*/ 5072730 w 6010943"/>
                  <a:gd name="connsiteY160" fmla="*/ 252785 h 4386643"/>
                  <a:gd name="connsiteX161" fmla="*/ 5087018 w 6010943"/>
                  <a:gd name="connsiteY161" fmla="*/ 276598 h 4386643"/>
                  <a:gd name="connsiteX162" fmla="*/ 5106068 w 6010943"/>
                  <a:gd name="connsiteY162" fmla="*/ 300410 h 4386643"/>
                  <a:gd name="connsiteX163" fmla="*/ 5125118 w 6010943"/>
                  <a:gd name="connsiteY163" fmla="*/ 328985 h 4386643"/>
                  <a:gd name="connsiteX164" fmla="*/ 5144168 w 6010943"/>
                  <a:gd name="connsiteY164" fmla="*/ 362323 h 4386643"/>
                  <a:gd name="connsiteX165" fmla="*/ 5201318 w 6010943"/>
                  <a:gd name="connsiteY165" fmla="*/ 409948 h 4386643"/>
                  <a:gd name="connsiteX166" fmla="*/ 5220368 w 6010943"/>
                  <a:gd name="connsiteY166" fmla="*/ 419473 h 4386643"/>
                  <a:gd name="connsiteX167" fmla="*/ 5248943 w 6010943"/>
                  <a:gd name="connsiteY167" fmla="*/ 428998 h 4386643"/>
                  <a:gd name="connsiteX168" fmla="*/ 5329905 w 6010943"/>
                  <a:gd name="connsiteY168" fmla="*/ 471860 h 4386643"/>
                  <a:gd name="connsiteX169" fmla="*/ 5363243 w 6010943"/>
                  <a:gd name="connsiteY169" fmla="*/ 481385 h 4386643"/>
                  <a:gd name="connsiteX170" fmla="*/ 5377530 w 6010943"/>
                  <a:gd name="connsiteY170" fmla="*/ 486148 h 4386643"/>
                  <a:gd name="connsiteX171" fmla="*/ 5434680 w 6010943"/>
                  <a:gd name="connsiteY171" fmla="*/ 514723 h 4386643"/>
                  <a:gd name="connsiteX172" fmla="*/ 5463255 w 6010943"/>
                  <a:gd name="connsiteY172" fmla="*/ 529010 h 4386643"/>
                  <a:gd name="connsiteX173" fmla="*/ 5510880 w 6010943"/>
                  <a:gd name="connsiteY173" fmla="*/ 548060 h 4386643"/>
                  <a:gd name="connsiteX174" fmla="*/ 5544218 w 6010943"/>
                  <a:gd name="connsiteY174" fmla="*/ 571873 h 4386643"/>
                  <a:gd name="connsiteX175" fmla="*/ 5572793 w 6010943"/>
                  <a:gd name="connsiteY175" fmla="*/ 586160 h 4386643"/>
                  <a:gd name="connsiteX176" fmla="*/ 5596605 w 6010943"/>
                  <a:gd name="connsiteY176" fmla="*/ 605210 h 4386643"/>
                  <a:gd name="connsiteX177" fmla="*/ 5620418 w 6010943"/>
                  <a:gd name="connsiteY177" fmla="*/ 619498 h 4386643"/>
                  <a:gd name="connsiteX178" fmla="*/ 5663280 w 6010943"/>
                  <a:gd name="connsiteY178" fmla="*/ 652835 h 4386643"/>
                  <a:gd name="connsiteX179" fmla="*/ 5691855 w 6010943"/>
                  <a:gd name="connsiteY179" fmla="*/ 671885 h 4386643"/>
                  <a:gd name="connsiteX180" fmla="*/ 5725193 w 6010943"/>
                  <a:gd name="connsiteY180" fmla="*/ 714748 h 4386643"/>
                  <a:gd name="connsiteX181" fmla="*/ 5758530 w 6010943"/>
                  <a:gd name="connsiteY181" fmla="*/ 743323 h 4386643"/>
                  <a:gd name="connsiteX182" fmla="*/ 5787105 w 6010943"/>
                  <a:gd name="connsiteY182" fmla="*/ 786185 h 4386643"/>
                  <a:gd name="connsiteX183" fmla="*/ 5825205 w 6010943"/>
                  <a:gd name="connsiteY183" fmla="*/ 867148 h 4386643"/>
                  <a:gd name="connsiteX184" fmla="*/ 5844255 w 6010943"/>
                  <a:gd name="connsiteY184" fmla="*/ 957635 h 4386643"/>
                  <a:gd name="connsiteX185" fmla="*/ 5858543 w 6010943"/>
                  <a:gd name="connsiteY185" fmla="*/ 1000498 h 4386643"/>
                  <a:gd name="connsiteX186" fmla="*/ 5877593 w 6010943"/>
                  <a:gd name="connsiteY186" fmla="*/ 1081460 h 4386643"/>
                  <a:gd name="connsiteX187" fmla="*/ 5891880 w 6010943"/>
                  <a:gd name="connsiteY187" fmla="*/ 1124323 h 4386643"/>
                  <a:gd name="connsiteX188" fmla="*/ 5901405 w 6010943"/>
                  <a:gd name="connsiteY188" fmla="*/ 1157660 h 4386643"/>
                  <a:gd name="connsiteX189" fmla="*/ 5910930 w 6010943"/>
                  <a:gd name="connsiteY189" fmla="*/ 1181473 h 4386643"/>
                  <a:gd name="connsiteX190" fmla="*/ 5934743 w 6010943"/>
                  <a:gd name="connsiteY190" fmla="*/ 1248148 h 4386643"/>
                  <a:gd name="connsiteX191" fmla="*/ 5953793 w 6010943"/>
                  <a:gd name="connsiteY191" fmla="*/ 1295773 h 4386643"/>
                  <a:gd name="connsiteX192" fmla="*/ 5958555 w 6010943"/>
                  <a:gd name="connsiteY192" fmla="*/ 1329110 h 4386643"/>
                  <a:gd name="connsiteX193" fmla="*/ 5972843 w 6010943"/>
                  <a:gd name="connsiteY193" fmla="*/ 1362448 h 4386643"/>
                  <a:gd name="connsiteX194" fmla="*/ 5987130 w 6010943"/>
                  <a:gd name="connsiteY194" fmla="*/ 1471985 h 4386643"/>
                  <a:gd name="connsiteX195" fmla="*/ 5991893 w 6010943"/>
                  <a:gd name="connsiteY195" fmla="*/ 1505323 h 4386643"/>
                  <a:gd name="connsiteX196" fmla="*/ 5996655 w 6010943"/>
                  <a:gd name="connsiteY196" fmla="*/ 1529135 h 4386643"/>
                  <a:gd name="connsiteX197" fmla="*/ 6001418 w 6010943"/>
                  <a:gd name="connsiteY197" fmla="*/ 1610098 h 4386643"/>
                  <a:gd name="connsiteX198" fmla="*/ 6010943 w 6010943"/>
                  <a:gd name="connsiteY198" fmla="*/ 1705348 h 4386643"/>
                  <a:gd name="connsiteX199" fmla="*/ 6006180 w 6010943"/>
                  <a:gd name="connsiteY199" fmla="*/ 1948235 h 4386643"/>
                  <a:gd name="connsiteX200" fmla="*/ 5982368 w 6010943"/>
                  <a:gd name="connsiteY200" fmla="*/ 2029198 h 4386643"/>
                  <a:gd name="connsiteX201" fmla="*/ 5972843 w 6010943"/>
                  <a:gd name="connsiteY201" fmla="*/ 2053010 h 4386643"/>
                  <a:gd name="connsiteX202" fmla="*/ 5934743 w 6010943"/>
                  <a:gd name="connsiteY202" fmla="*/ 2076823 h 4386643"/>
                  <a:gd name="connsiteX203" fmla="*/ 5825205 w 6010943"/>
                  <a:gd name="connsiteY203" fmla="*/ 2067298 h 4386643"/>
                  <a:gd name="connsiteX204" fmla="*/ 5763293 w 6010943"/>
                  <a:gd name="connsiteY204" fmla="*/ 2048248 h 4386643"/>
                  <a:gd name="connsiteX205" fmla="*/ 5725193 w 6010943"/>
                  <a:gd name="connsiteY205" fmla="*/ 2038723 h 4386643"/>
                  <a:gd name="connsiteX206" fmla="*/ 5701380 w 6010943"/>
                  <a:gd name="connsiteY206" fmla="*/ 2029198 h 4386643"/>
                  <a:gd name="connsiteX207" fmla="*/ 5682330 w 6010943"/>
                  <a:gd name="connsiteY207" fmla="*/ 2024435 h 4386643"/>
                  <a:gd name="connsiteX208" fmla="*/ 5658518 w 6010943"/>
                  <a:gd name="connsiteY208" fmla="*/ 2014910 h 4386643"/>
                  <a:gd name="connsiteX209" fmla="*/ 5625180 w 6010943"/>
                  <a:gd name="connsiteY209" fmla="*/ 2010148 h 4386643"/>
                  <a:gd name="connsiteX210" fmla="*/ 5596605 w 6010943"/>
                  <a:gd name="connsiteY210" fmla="*/ 2000623 h 4386643"/>
                  <a:gd name="connsiteX211" fmla="*/ 5577555 w 6010943"/>
                  <a:gd name="connsiteY211" fmla="*/ 1995860 h 4386643"/>
                  <a:gd name="connsiteX212" fmla="*/ 5553743 w 6010943"/>
                  <a:gd name="connsiteY212" fmla="*/ 1986335 h 4386643"/>
                  <a:gd name="connsiteX213" fmla="*/ 5525168 w 6010943"/>
                  <a:gd name="connsiteY213" fmla="*/ 1976810 h 4386643"/>
                  <a:gd name="connsiteX214" fmla="*/ 5491830 w 6010943"/>
                  <a:gd name="connsiteY214" fmla="*/ 1962523 h 4386643"/>
                  <a:gd name="connsiteX215" fmla="*/ 5487068 w 6010943"/>
                  <a:gd name="connsiteY215" fmla="*/ 1948235 h 4386643"/>
                  <a:gd name="connsiteX216" fmla="*/ 5448968 w 6010943"/>
                  <a:gd name="connsiteY216" fmla="*/ 1924423 h 4386643"/>
                  <a:gd name="connsiteX217" fmla="*/ 5406105 w 6010943"/>
                  <a:gd name="connsiteY217" fmla="*/ 1900610 h 4386643"/>
                  <a:gd name="connsiteX218" fmla="*/ 5339430 w 6010943"/>
                  <a:gd name="connsiteY218" fmla="*/ 1824410 h 4386643"/>
                  <a:gd name="connsiteX219" fmla="*/ 5315618 w 6010943"/>
                  <a:gd name="connsiteY219" fmla="*/ 1805360 h 4386643"/>
                  <a:gd name="connsiteX220" fmla="*/ 5291805 w 6010943"/>
                  <a:gd name="connsiteY220" fmla="*/ 1800598 h 4386643"/>
                  <a:gd name="connsiteX221" fmla="*/ 5220368 w 6010943"/>
                  <a:gd name="connsiteY221" fmla="*/ 1762498 h 4386643"/>
                  <a:gd name="connsiteX222" fmla="*/ 5072730 w 6010943"/>
                  <a:gd name="connsiteY222" fmla="*/ 1719635 h 4386643"/>
                  <a:gd name="connsiteX223" fmla="*/ 5044155 w 6010943"/>
                  <a:gd name="connsiteY223" fmla="*/ 1714873 h 4386643"/>
                  <a:gd name="connsiteX224" fmla="*/ 5020343 w 6010943"/>
                  <a:gd name="connsiteY224" fmla="*/ 1710110 h 4386643"/>
                  <a:gd name="connsiteX225" fmla="*/ 4801268 w 6010943"/>
                  <a:gd name="connsiteY225" fmla="*/ 1700585 h 4386643"/>
                  <a:gd name="connsiteX226" fmla="*/ 4691730 w 6010943"/>
                  <a:gd name="connsiteY226" fmla="*/ 1714873 h 4386643"/>
                  <a:gd name="connsiteX227" fmla="*/ 4644105 w 6010943"/>
                  <a:gd name="connsiteY227" fmla="*/ 1743448 h 4386643"/>
                  <a:gd name="connsiteX228" fmla="*/ 4629818 w 6010943"/>
                  <a:gd name="connsiteY228" fmla="*/ 1748210 h 4386643"/>
                  <a:gd name="connsiteX229" fmla="*/ 4586955 w 6010943"/>
                  <a:gd name="connsiteY229" fmla="*/ 1800598 h 4386643"/>
                  <a:gd name="connsiteX230" fmla="*/ 4563143 w 6010943"/>
                  <a:gd name="connsiteY230" fmla="*/ 1833935 h 4386643"/>
                  <a:gd name="connsiteX231" fmla="*/ 4539330 w 6010943"/>
                  <a:gd name="connsiteY231" fmla="*/ 1857748 h 4386643"/>
                  <a:gd name="connsiteX232" fmla="*/ 4520280 w 6010943"/>
                  <a:gd name="connsiteY232" fmla="*/ 1881560 h 4386643"/>
                  <a:gd name="connsiteX233" fmla="*/ 4477418 w 6010943"/>
                  <a:gd name="connsiteY233" fmla="*/ 1924423 h 4386643"/>
                  <a:gd name="connsiteX234" fmla="*/ 4420268 w 6010943"/>
                  <a:gd name="connsiteY234" fmla="*/ 1972048 h 4386643"/>
                  <a:gd name="connsiteX235" fmla="*/ 4401218 w 6010943"/>
                  <a:gd name="connsiteY235" fmla="*/ 1981573 h 4386643"/>
                  <a:gd name="connsiteX236" fmla="*/ 4344068 w 6010943"/>
                  <a:gd name="connsiteY236" fmla="*/ 2014910 h 4386643"/>
                  <a:gd name="connsiteX237" fmla="*/ 4329780 w 6010943"/>
                  <a:gd name="connsiteY237" fmla="*/ 2019673 h 4386643"/>
                  <a:gd name="connsiteX238" fmla="*/ 4315493 w 6010943"/>
                  <a:gd name="connsiteY238" fmla="*/ 2029198 h 4386643"/>
                  <a:gd name="connsiteX239" fmla="*/ 4239293 w 6010943"/>
                  <a:gd name="connsiteY239" fmla="*/ 2038723 h 4386643"/>
                  <a:gd name="connsiteX240" fmla="*/ 4182143 w 6010943"/>
                  <a:gd name="connsiteY240" fmla="*/ 2048248 h 4386643"/>
                  <a:gd name="connsiteX241" fmla="*/ 4153568 w 6010943"/>
                  <a:gd name="connsiteY241" fmla="*/ 2053010 h 4386643"/>
                  <a:gd name="connsiteX242" fmla="*/ 4139280 w 6010943"/>
                  <a:gd name="connsiteY242" fmla="*/ 2057773 h 4386643"/>
                  <a:gd name="connsiteX243" fmla="*/ 4120230 w 6010943"/>
                  <a:gd name="connsiteY243" fmla="*/ 2062535 h 4386643"/>
                  <a:gd name="connsiteX244" fmla="*/ 4096418 w 6010943"/>
                  <a:gd name="connsiteY244" fmla="*/ 2072060 h 4386643"/>
                  <a:gd name="connsiteX245" fmla="*/ 4048793 w 6010943"/>
                  <a:gd name="connsiteY245" fmla="*/ 2081585 h 4386643"/>
                  <a:gd name="connsiteX246" fmla="*/ 4024980 w 6010943"/>
                  <a:gd name="connsiteY246" fmla="*/ 2091110 h 4386643"/>
                  <a:gd name="connsiteX247" fmla="*/ 3972593 w 6010943"/>
                  <a:gd name="connsiteY247" fmla="*/ 2105398 h 4386643"/>
                  <a:gd name="connsiteX248" fmla="*/ 3948780 w 6010943"/>
                  <a:gd name="connsiteY248" fmla="*/ 2114923 h 4386643"/>
                  <a:gd name="connsiteX249" fmla="*/ 3929730 w 6010943"/>
                  <a:gd name="connsiteY249" fmla="*/ 2129210 h 4386643"/>
                  <a:gd name="connsiteX250" fmla="*/ 3896393 w 6010943"/>
                  <a:gd name="connsiteY250" fmla="*/ 2138735 h 4386643"/>
                  <a:gd name="connsiteX251" fmla="*/ 3872580 w 6010943"/>
                  <a:gd name="connsiteY251" fmla="*/ 2153023 h 4386643"/>
                  <a:gd name="connsiteX252" fmla="*/ 3829718 w 6010943"/>
                  <a:gd name="connsiteY252" fmla="*/ 2181598 h 4386643"/>
                  <a:gd name="connsiteX253" fmla="*/ 3791618 w 6010943"/>
                  <a:gd name="connsiteY253" fmla="*/ 2200648 h 4386643"/>
                  <a:gd name="connsiteX254" fmla="*/ 3777330 w 6010943"/>
                  <a:gd name="connsiteY254" fmla="*/ 2214935 h 4386643"/>
                  <a:gd name="connsiteX255" fmla="*/ 3767805 w 6010943"/>
                  <a:gd name="connsiteY255" fmla="*/ 2229223 h 4386643"/>
                  <a:gd name="connsiteX256" fmla="*/ 3739230 w 6010943"/>
                  <a:gd name="connsiteY256" fmla="*/ 2248273 h 4386643"/>
                  <a:gd name="connsiteX257" fmla="*/ 3715418 w 6010943"/>
                  <a:gd name="connsiteY257" fmla="*/ 2267323 h 4386643"/>
                  <a:gd name="connsiteX258" fmla="*/ 3686843 w 6010943"/>
                  <a:gd name="connsiteY258" fmla="*/ 2276848 h 4386643"/>
                  <a:gd name="connsiteX259" fmla="*/ 3620168 w 6010943"/>
                  <a:gd name="connsiteY259" fmla="*/ 2305423 h 4386643"/>
                  <a:gd name="connsiteX260" fmla="*/ 3596355 w 6010943"/>
                  <a:gd name="connsiteY260" fmla="*/ 2314948 h 4386643"/>
                  <a:gd name="connsiteX261" fmla="*/ 3572543 w 6010943"/>
                  <a:gd name="connsiteY261" fmla="*/ 2329235 h 4386643"/>
                  <a:gd name="connsiteX262" fmla="*/ 3553493 w 6010943"/>
                  <a:gd name="connsiteY262" fmla="*/ 2333998 h 4386643"/>
                  <a:gd name="connsiteX263" fmla="*/ 3501105 w 6010943"/>
                  <a:gd name="connsiteY263" fmla="*/ 2357810 h 4386643"/>
                  <a:gd name="connsiteX264" fmla="*/ 3482055 w 6010943"/>
                  <a:gd name="connsiteY264" fmla="*/ 2372098 h 4386643"/>
                  <a:gd name="connsiteX265" fmla="*/ 3463005 w 6010943"/>
                  <a:gd name="connsiteY265" fmla="*/ 2381623 h 4386643"/>
                  <a:gd name="connsiteX266" fmla="*/ 3448718 w 6010943"/>
                  <a:gd name="connsiteY266" fmla="*/ 2391148 h 4386643"/>
                  <a:gd name="connsiteX267" fmla="*/ 3429668 w 6010943"/>
                  <a:gd name="connsiteY267" fmla="*/ 2395910 h 4386643"/>
                  <a:gd name="connsiteX268" fmla="*/ 3415380 w 6010943"/>
                  <a:gd name="connsiteY268" fmla="*/ 2410198 h 4386643"/>
                  <a:gd name="connsiteX269" fmla="*/ 3372518 w 6010943"/>
                  <a:gd name="connsiteY269" fmla="*/ 2429248 h 4386643"/>
                  <a:gd name="connsiteX270" fmla="*/ 3339180 w 6010943"/>
                  <a:gd name="connsiteY270" fmla="*/ 2448298 h 4386643"/>
                  <a:gd name="connsiteX271" fmla="*/ 3267743 w 6010943"/>
                  <a:gd name="connsiteY271" fmla="*/ 2481635 h 4386643"/>
                  <a:gd name="connsiteX272" fmla="*/ 3220118 w 6010943"/>
                  <a:gd name="connsiteY272" fmla="*/ 2495923 h 4386643"/>
                  <a:gd name="connsiteX273" fmla="*/ 3191543 w 6010943"/>
                  <a:gd name="connsiteY273" fmla="*/ 2510210 h 4386643"/>
                  <a:gd name="connsiteX274" fmla="*/ 3158205 w 6010943"/>
                  <a:gd name="connsiteY274" fmla="*/ 2524498 h 4386643"/>
                  <a:gd name="connsiteX275" fmla="*/ 3129630 w 6010943"/>
                  <a:gd name="connsiteY275" fmla="*/ 2538785 h 4386643"/>
                  <a:gd name="connsiteX276" fmla="*/ 3096293 w 6010943"/>
                  <a:gd name="connsiteY276" fmla="*/ 2553073 h 4386643"/>
                  <a:gd name="connsiteX277" fmla="*/ 3062955 w 6010943"/>
                  <a:gd name="connsiteY277" fmla="*/ 2581648 h 4386643"/>
                  <a:gd name="connsiteX278" fmla="*/ 3043905 w 6010943"/>
                  <a:gd name="connsiteY278" fmla="*/ 2591173 h 4386643"/>
                  <a:gd name="connsiteX279" fmla="*/ 3024855 w 6010943"/>
                  <a:gd name="connsiteY279" fmla="*/ 2605460 h 4386643"/>
                  <a:gd name="connsiteX280" fmla="*/ 3005805 w 6010943"/>
                  <a:gd name="connsiteY280" fmla="*/ 2614985 h 4386643"/>
                  <a:gd name="connsiteX281" fmla="*/ 2986755 w 6010943"/>
                  <a:gd name="connsiteY281" fmla="*/ 2634035 h 4386643"/>
                  <a:gd name="connsiteX282" fmla="*/ 2958180 w 6010943"/>
                  <a:gd name="connsiteY282" fmla="*/ 2653085 h 4386643"/>
                  <a:gd name="connsiteX283" fmla="*/ 2929605 w 6010943"/>
                  <a:gd name="connsiteY283" fmla="*/ 2681660 h 4386643"/>
                  <a:gd name="connsiteX284" fmla="*/ 2843880 w 6010943"/>
                  <a:gd name="connsiteY284" fmla="*/ 2743573 h 4386643"/>
                  <a:gd name="connsiteX285" fmla="*/ 2829593 w 6010943"/>
                  <a:gd name="connsiteY285" fmla="*/ 2762623 h 4386643"/>
                  <a:gd name="connsiteX286" fmla="*/ 2791493 w 6010943"/>
                  <a:gd name="connsiteY286" fmla="*/ 2786435 h 4386643"/>
                  <a:gd name="connsiteX287" fmla="*/ 2772443 w 6010943"/>
                  <a:gd name="connsiteY287" fmla="*/ 2800723 h 4386643"/>
                  <a:gd name="connsiteX288" fmla="*/ 2720055 w 6010943"/>
                  <a:gd name="connsiteY288" fmla="*/ 2843585 h 4386643"/>
                  <a:gd name="connsiteX289" fmla="*/ 2696243 w 6010943"/>
                  <a:gd name="connsiteY289" fmla="*/ 2853110 h 4386643"/>
                  <a:gd name="connsiteX290" fmla="*/ 2629568 w 6010943"/>
                  <a:gd name="connsiteY290" fmla="*/ 2900735 h 4386643"/>
                  <a:gd name="connsiteX291" fmla="*/ 2605755 w 6010943"/>
                  <a:gd name="connsiteY291" fmla="*/ 2905498 h 4386643"/>
                  <a:gd name="connsiteX292" fmla="*/ 2553368 w 6010943"/>
                  <a:gd name="connsiteY292" fmla="*/ 2924548 h 4386643"/>
                  <a:gd name="connsiteX293" fmla="*/ 2491455 w 6010943"/>
                  <a:gd name="connsiteY293" fmla="*/ 2934073 h 4386643"/>
                  <a:gd name="connsiteX294" fmla="*/ 2381918 w 6010943"/>
                  <a:gd name="connsiteY294" fmla="*/ 2943598 h 4386643"/>
                  <a:gd name="connsiteX295" fmla="*/ 2329530 w 6010943"/>
                  <a:gd name="connsiteY295" fmla="*/ 2957885 h 4386643"/>
                  <a:gd name="connsiteX296" fmla="*/ 2277143 w 6010943"/>
                  <a:gd name="connsiteY296" fmla="*/ 2967410 h 4386643"/>
                  <a:gd name="connsiteX297" fmla="*/ 2219993 w 6010943"/>
                  <a:gd name="connsiteY297" fmla="*/ 2986460 h 4386643"/>
                  <a:gd name="connsiteX298" fmla="*/ 2177130 w 6010943"/>
                  <a:gd name="connsiteY298" fmla="*/ 2995985 h 4386643"/>
                  <a:gd name="connsiteX299" fmla="*/ 2119980 w 6010943"/>
                  <a:gd name="connsiteY299" fmla="*/ 3005510 h 4386643"/>
                  <a:gd name="connsiteX300" fmla="*/ 2091405 w 6010943"/>
                  <a:gd name="connsiteY300" fmla="*/ 3015035 h 4386643"/>
                  <a:gd name="connsiteX301" fmla="*/ 2043780 w 6010943"/>
                  <a:gd name="connsiteY301" fmla="*/ 3024560 h 4386643"/>
                  <a:gd name="connsiteX302" fmla="*/ 2019968 w 6010943"/>
                  <a:gd name="connsiteY302" fmla="*/ 3034085 h 4386643"/>
                  <a:gd name="connsiteX303" fmla="*/ 2000918 w 6010943"/>
                  <a:gd name="connsiteY303" fmla="*/ 3048373 h 4386643"/>
                  <a:gd name="connsiteX304" fmla="*/ 1962818 w 6010943"/>
                  <a:gd name="connsiteY304" fmla="*/ 3057898 h 4386643"/>
                  <a:gd name="connsiteX305" fmla="*/ 1896143 w 6010943"/>
                  <a:gd name="connsiteY305" fmla="*/ 3076948 h 4386643"/>
                  <a:gd name="connsiteX306" fmla="*/ 1867568 w 6010943"/>
                  <a:gd name="connsiteY306" fmla="*/ 3081710 h 4386643"/>
                  <a:gd name="connsiteX307" fmla="*/ 1819943 w 6010943"/>
                  <a:gd name="connsiteY307" fmla="*/ 3095998 h 4386643"/>
                  <a:gd name="connsiteX308" fmla="*/ 1805655 w 6010943"/>
                  <a:gd name="connsiteY308" fmla="*/ 3100760 h 4386643"/>
                  <a:gd name="connsiteX309" fmla="*/ 1781843 w 6010943"/>
                  <a:gd name="connsiteY309" fmla="*/ 3105523 h 4386643"/>
                  <a:gd name="connsiteX310" fmla="*/ 1738980 w 6010943"/>
                  <a:gd name="connsiteY310" fmla="*/ 3124573 h 4386643"/>
                  <a:gd name="connsiteX311" fmla="*/ 1719930 w 6010943"/>
                  <a:gd name="connsiteY311" fmla="*/ 3134098 h 4386643"/>
                  <a:gd name="connsiteX312" fmla="*/ 1691355 w 6010943"/>
                  <a:gd name="connsiteY312" fmla="*/ 3143623 h 4386643"/>
                  <a:gd name="connsiteX313" fmla="*/ 1653255 w 6010943"/>
                  <a:gd name="connsiteY313" fmla="*/ 3153148 h 4386643"/>
                  <a:gd name="connsiteX314" fmla="*/ 1572293 w 6010943"/>
                  <a:gd name="connsiteY314" fmla="*/ 3181723 h 4386643"/>
                  <a:gd name="connsiteX315" fmla="*/ 1477043 w 6010943"/>
                  <a:gd name="connsiteY315" fmla="*/ 3229348 h 4386643"/>
                  <a:gd name="connsiteX316" fmla="*/ 1457993 w 6010943"/>
                  <a:gd name="connsiteY316" fmla="*/ 3238873 h 4386643"/>
                  <a:gd name="connsiteX317" fmla="*/ 1438943 w 6010943"/>
                  <a:gd name="connsiteY317" fmla="*/ 3248398 h 4386643"/>
                  <a:gd name="connsiteX318" fmla="*/ 1377030 w 6010943"/>
                  <a:gd name="connsiteY318" fmla="*/ 3276973 h 4386643"/>
                  <a:gd name="connsiteX319" fmla="*/ 1357980 w 6010943"/>
                  <a:gd name="connsiteY319" fmla="*/ 3286498 h 4386643"/>
                  <a:gd name="connsiteX320" fmla="*/ 1315118 w 6010943"/>
                  <a:gd name="connsiteY320" fmla="*/ 3315073 h 4386643"/>
                  <a:gd name="connsiteX321" fmla="*/ 1291305 w 6010943"/>
                  <a:gd name="connsiteY321" fmla="*/ 3319835 h 4386643"/>
                  <a:gd name="connsiteX322" fmla="*/ 1272255 w 6010943"/>
                  <a:gd name="connsiteY322" fmla="*/ 3334123 h 4386643"/>
                  <a:gd name="connsiteX323" fmla="*/ 1186530 w 6010943"/>
                  <a:gd name="connsiteY323" fmla="*/ 3367460 h 4386643"/>
                  <a:gd name="connsiteX324" fmla="*/ 1162718 w 6010943"/>
                  <a:gd name="connsiteY324" fmla="*/ 3372223 h 4386643"/>
                  <a:gd name="connsiteX325" fmla="*/ 1148430 w 6010943"/>
                  <a:gd name="connsiteY325" fmla="*/ 3376985 h 4386643"/>
                  <a:gd name="connsiteX326" fmla="*/ 1110330 w 6010943"/>
                  <a:gd name="connsiteY326" fmla="*/ 3386510 h 4386643"/>
                  <a:gd name="connsiteX327" fmla="*/ 1091280 w 6010943"/>
                  <a:gd name="connsiteY327" fmla="*/ 3391273 h 4386643"/>
                  <a:gd name="connsiteX328" fmla="*/ 1038893 w 6010943"/>
                  <a:gd name="connsiteY328" fmla="*/ 3400798 h 4386643"/>
                  <a:gd name="connsiteX329" fmla="*/ 996030 w 6010943"/>
                  <a:gd name="connsiteY329" fmla="*/ 3410323 h 4386643"/>
                  <a:gd name="connsiteX330" fmla="*/ 976980 w 6010943"/>
                  <a:gd name="connsiteY330" fmla="*/ 3415085 h 4386643"/>
                  <a:gd name="connsiteX331" fmla="*/ 953168 w 6010943"/>
                  <a:gd name="connsiteY331" fmla="*/ 3419848 h 4386643"/>
                  <a:gd name="connsiteX332" fmla="*/ 910305 w 6010943"/>
                  <a:gd name="connsiteY332" fmla="*/ 3438898 h 4386643"/>
                  <a:gd name="connsiteX333" fmla="*/ 872205 w 6010943"/>
                  <a:gd name="connsiteY333" fmla="*/ 3448423 h 4386643"/>
                  <a:gd name="connsiteX334" fmla="*/ 810293 w 6010943"/>
                  <a:gd name="connsiteY334" fmla="*/ 3486523 h 4386643"/>
                  <a:gd name="connsiteX335" fmla="*/ 757905 w 6010943"/>
                  <a:gd name="connsiteY335" fmla="*/ 3524623 h 4386643"/>
                  <a:gd name="connsiteX336" fmla="*/ 729330 w 6010943"/>
                  <a:gd name="connsiteY336" fmla="*/ 3553198 h 4386643"/>
                  <a:gd name="connsiteX337" fmla="*/ 710280 w 6010943"/>
                  <a:gd name="connsiteY337" fmla="*/ 3586535 h 4386643"/>
                  <a:gd name="connsiteX338" fmla="*/ 695993 w 6010943"/>
                  <a:gd name="connsiteY338" fmla="*/ 3600823 h 4386643"/>
                  <a:gd name="connsiteX339" fmla="*/ 686468 w 6010943"/>
                  <a:gd name="connsiteY339" fmla="*/ 3619873 h 4386643"/>
                  <a:gd name="connsiteX340" fmla="*/ 643605 w 6010943"/>
                  <a:gd name="connsiteY340" fmla="*/ 3662735 h 4386643"/>
                  <a:gd name="connsiteX341" fmla="*/ 629318 w 6010943"/>
                  <a:gd name="connsiteY341" fmla="*/ 3672260 h 4386643"/>
                  <a:gd name="connsiteX342" fmla="*/ 615030 w 6010943"/>
                  <a:gd name="connsiteY342" fmla="*/ 3691310 h 4386643"/>
                  <a:gd name="connsiteX343" fmla="*/ 595980 w 6010943"/>
                  <a:gd name="connsiteY343" fmla="*/ 3700835 h 4386643"/>
                  <a:gd name="connsiteX344" fmla="*/ 581693 w 6010943"/>
                  <a:gd name="connsiteY344" fmla="*/ 3710360 h 4386643"/>
                  <a:gd name="connsiteX345" fmla="*/ 557880 w 6010943"/>
                  <a:gd name="connsiteY345" fmla="*/ 3724648 h 4386643"/>
                  <a:gd name="connsiteX346" fmla="*/ 495968 w 6010943"/>
                  <a:gd name="connsiteY346" fmla="*/ 3762748 h 4386643"/>
                  <a:gd name="connsiteX347" fmla="*/ 462630 w 6010943"/>
                  <a:gd name="connsiteY347" fmla="*/ 3772273 h 4386643"/>
                  <a:gd name="connsiteX348" fmla="*/ 424530 w 6010943"/>
                  <a:gd name="connsiteY348" fmla="*/ 3786560 h 4386643"/>
                  <a:gd name="connsiteX349" fmla="*/ 400718 w 6010943"/>
                  <a:gd name="connsiteY349" fmla="*/ 3800848 h 4386643"/>
                  <a:gd name="connsiteX350" fmla="*/ 357855 w 6010943"/>
                  <a:gd name="connsiteY350" fmla="*/ 3805610 h 4386643"/>
                  <a:gd name="connsiteX351" fmla="*/ 305468 w 6010943"/>
                  <a:gd name="connsiteY351" fmla="*/ 3819898 h 4386643"/>
                  <a:gd name="connsiteX352" fmla="*/ 267368 w 6010943"/>
                  <a:gd name="connsiteY352" fmla="*/ 3824660 h 4386643"/>
                  <a:gd name="connsiteX353" fmla="*/ 205455 w 6010943"/>
                  <a:gd name="connsiteY353" fmla="*/ 3834185 h 4386643"/>
                  <a:gd name="connsiteX354" fmla="*/ 176880 w 6010943"/>
                  <a:gd name="connsiteY354" fmla="*/ 4386635 h 4386643"/>
                  <a:gd name="connsiteX355" fmla="*/ 668 w 6010943"/>
                  <a:gd name="connsiteY355" fmla="*/ 4305674 h 4386643"/>
                  <a:gd name="connsiteX0" fmla="*/ 668 w 6010943"/>
                  <a:gd name="connsiteY0" fmla="*/ 4305674 h 4415216"/>
                  <a:gd name="connsiteX1" fmla="*/ 100680 w 6010943"/>
                  <a:gd name="connsiteY1" fmla="*/ 3824660 h 4415216"/>
                  <a:gd name="connsiteX2" fmla="*/ 86393 w 6010943"/>
                  <a:gd name="connsiteY2" fmla="*/ 3791323 h 4415216"/>
                  <a:gd name="connsiteX3" fmla="*/ 81630 w 6010943"/>
                  <a:gd name="connsiteY3" fmla="*/ 3719885 h 4415216"/>
                  <a:gd name="connsiteX4" fmla="*/ 76868 w 6010943"/>
                  <a:gd name="connsiteY4" fmla="*/ 3700835 h 4415216"/>
                  <a:gd name="connsiteX5" fmla="*/ 81630 w 6010943"/>
                  <a:gd name="connsiteY5" fmla="*/ 3596060 h 4415216"/>
                  <a:gd name="connsiteX6" fmla="*/ 91155 w 6010943"/>
                  <a:gd name="connsiteY6" fmla="*/ 3543673 h 4415216"/>
                  <a:gd name="connsiteX7" fmla="*/ 157830 w 6010943"/>
                  <a:gd name="connsiteY7" fmla="*/ 3457948 h 4415216"/>
                  <a:gd name="connsiteX8" fmla="*/ 176880 w 6010943"/>
                  <a:gd name="connsiteY8" fmla="*/ 3434135 h 4415216"/>
                  <a:gd name="connsiteX9" fmla="*/ 195930 w 6010943"/>
                  <a:gd name="connsiteY9" fmla="*/ 3424610 h 4415216"/>
                  <a:gd name="connsiteX10" fmla="*/ 210218 w 6010943"/>
                  <a:gd name="connsiteY10" fmla="*/ 3410323 h 4415216"/>
                  <a:gd name="connsiteX11" fmla="*/ 238793 w 6010943"/>
                  <a:gd name="connsiteY11" fmla="*/ 3391273 h 4415216"/>
                  <a:gd name="connsiteX12" fmla="*/ 300705 w 6010943"/>
                  <a:gd name="connsiteY12" fmla="*/ 3334123 h 4415216"/>
                  <a:gd name="connsiteX13" fmla="*/ 329280 w 6010943"/>
                  <a:gd name="connsiteY13" fmla="*/ 3315073 h 4415216"/>
                  <a:gd name="connsiteX14" fmla="*/ 410243 w 6010943"/>
                  <a:gd name="connsiteY14" fmla="*/ 3281735 h 4415216"/>
                  <a:gd name="connsiteX15" fmla="*/ 453105 w 6010943"/>
                  <a:gd name="connsiteY15" fmla="*/ 3262685 h 4415216"/>
                  <a:gd name="connsiteX16" fmla="*/ 491205 w 6010943"/>
                  <a:gd name="connsiteY16" fmla="*/ 3253160 h 4415216"/>
                  <a:gd name="connsiteX17" fmla="*/ 519780 w 6010943"/>
                  <a:gd name="connsiteY17" fmla="*/ 3238873 h 4415216"/>
                  <a:gd name="connsiteX18" fmla="*/ 543593 w 6010943"/>
                  <a:gd name="connsiteY18" fmla="*/ 3229348 h 4415216"/>
                  <a:gd name="connsiteX19" fmla="*/ 557880 w 6010943"/>
                  <a:gd name="connsiteY19" fmla="*/ 3224585 h 4415216"/>
                  <a:gd name="connsiteX20" fmla="*/ 572168 w 6010943"/>
                  <a:gd name="connsiteY20" fmla="*/ 3215060 h 4415216"/>
                  <a:gd name="connsiteX21" fmla="*/ 591218 w 6010943"/>
                  <a:gd name="connsiteY21" fmla="*/ 3210298 h 4415216"/>
                  <a:gd name="connsiteX22" fmla="*/ 615030 w 6010943"/>
                  <a:gd name="connsiteY22" fmla="*/ 3200773 h 4415216"/>
                  <a:gd name="connsiteX23" fmla="*/ 672180 w 6010943"/>
                  <a:gd name="connsiteY23" fmla="*/ 3172198 h 4415216"/>
                  <a:gd name="connsiteX24" fmla="*/ 700755 w 6010943"/>
                  <a:gd name="connsiteY24" fmla="*/ 3157910 h 4415216"/>
                  <a:gd name="connsiteX25" fmla="*/ 753143 w 6010943"/>
                  <a:gd name="connsiteY25" fmla="*/ 3138860 h 4415216"/>
                  <a:gd name="connsiteX26" fmla="*/ 805530 w 6010943"/>
                  <a:gd name="connsiteY26" fmla="*/ 3095998 h 4415216"/>
                  <a:gd name="connsiteX27" fmla="*/ 872205 w 6010943"/>
                  <a:gd name="connsiteY27" fmla="*/ 3053135 h 4415216"/>
                  <a:gd name="connsiteX28" fmla="*/ 891255 w 6010943"/>
                  <a:gd name="connsiteY28" fmla="*/ 3034085 h 4415216"/>
                  <a:gd name="connsiteX29" fmla="*/ 919830 w 6010943"/>
                  <a:gd name="connsiteY29" fmla="*/ 3010273 h 4415216"/>
                  <a:gd name="connsiteX30" fmla="*/ 934118 w 6010943"/>
                  <a:gd name="connsiteY30" fmla="*/ 2991223 h 4415216"/>
                  <a:gd name="connsiteX31" fmla="*/ 962693 w 6010943"/>
                  <a:gd name="connsiteY31" fmla="*/ 2972173 h 4415216"/>
                  <a:gd name="connsiteX32" fmla="*/ 1000793 w 6010943"/>
                  <a:gd name="connsiteY32" fmla="*/ 2934073 h 4415216"/>
                  <a:gd name="connsiteX33" fmla="*/ 1043655 w 6010943"/>
                  <a:gd name="connsiteY33" fmla="*/ 2919785 h 4415216"/>
                  <a:gd name="connsiteX34" fmla="*/ 1062705 w 6010943"/>
                  <a:gd name="connsiteY34" fmla="*/ 2910260 h 4415216"/>
                  <a:gd name="connsiteX35" fmla="*/ 1138905 w 6010943"/>
                  <a:gd name="connsiteY35" fmla="*/ 2895973 h 4415216"/>
                  <a:gd name="connsiteX36" fmla="*/ 1219868 w 6010943"/>
                  <a:gd name="connsiteY36" fmla="*/ 2881685 h 4415216"/>
                  <a:gd name="connsiteX37" fmla="*/ 1272255 w 6010943"/>
                  <a:gd name="connsiteY37" fmla="*/ 2862635 h 4415216"/>
                  <a:gd name="connsiteX38" fmla="*/ 1300830 w 6010943"/>
                  <a:gd name="connsiteY38" fmla="*/ 2834060 h 4415216"/>
                  <a:gd name="connsiteX39" fmla="*/ 1319880 w 6010943"/>
                  <a:gd name="connsiteY39" fmla="*/ 2815010 h 4415216"/>
                  <a:gd name="connsiteX40" fmla="*/ 1353218 w 6010943"/>
                  <a:gd name="connsiteY40" fmla="*/ 2767385 h 4415216"/>
                  <a:gd name="connsiteX41" fmla="*/ 1372268 w 6010943"/>
                  <a:gd name="connsiteY41" fmla="*/ 2753098 h 4415216"/>
                  <a:gd name="connsiteX42" fmla="*/ 1391318 w 6010943"/>
                  <a:gd name="connsiteY42" fmla="*/ 2719760 h 4415216"/>
                  <a:gd name="connsiteX43" fmla="*/ 1410368 w 6010943"/>
                  <a:gd name="connsiteY43" fmla="*/ 2691185 h 4415216"/>
                  <a:gd name="connsiteX44" fmla="*/ 1429418 w 6010943"/>
                  <a:gd name="connsiteY44" fmla="*/ 2672135 h 4415216"/>
                  <a:gd name="connsiteX45" fmla="*/ 1438943 w 6010943"/>
                  <a:gd name="connsiteY45" fmla="*/ 2657848 h 4415216"/>
                  <a:gd name="connsiteX46" fmla="*/ 1453230 w 6010943"/>
                  <a:gd name="connsiteY46" fmla="*/ 2643560 h 4415216"/>
                  <a:gd name="connsiteX47" fmla="*/ 1467518 w 6010943"/>
                  <a:gd name="connsiteY47" fmla="*/ 2624510 h 4415216"/>
                  <a:gd name="connsiteX48" fmla="*/ 1548480 w 6010943"/>
                  <a:gd name="connsiteY48" fmla="*/ 2586410 h 4415216"/>
                  <a:gd name="connsiteX49" fmla="*/ 1596105 w 6010943"/>
                  <a:gd name="connsiteY49" fmla="*/ 2557835 h 4415216"/>
                  <a:gd name="connsiteX50" fmla="*/ 1629443 w 6010943"/>
                  <a:gd name="connsiteY50" fmla="*/ 2548310 h 4415216"/>
                  <a:gd name="connsiteX51" fmla="*/ 1643730 w 6010943"/>
                  <a:gd name="connsiteY51" fmla="*/ 2538785 h 4415216"/>
                  <a:gd name="connsiteX52" fmla="*/ 1710405 w 6010943"/>
                  <a:gd name="connsiteY52" fmla="*/ 2529260 h 4415216"/>
                  <a:gd name="connsiteX53" fmla="*/ 1748505 w 6010943"/>
                  <a:gd name="connsiteY53" fmla="*/ 2514973 h 4415216"/>
                  <a:gd name="connsiteX54" fmla="*/ 1791368 w 6010943"/>
                  <a:gd name="connsiteY54" fmla="*/ 2476873 h 4415216"/>
                  <a:gd name="connsiteX55" fmla="*/ 1810418 w 6010943"/>
                  <a:gd name="connsiteY55" fmla="*/ 2467348 h 4415216"/>
                  <a:gd name="connsiteX56" fmla="*/ 1834230 w 6010943"/>
                  <a:gd name="connsiteY56" fmla="*/ 2438773 h 4415216"/>
                  <a:gd name="connsiteX57" fmla="*/ 1862805 w 6010943"/>
                  <a:gd name="connsiteY57" fmla="*/ 2400673 h 4415216"/>
                  <a:gd name="connsiteX58" fmla="*/ 1958055 w 6010943"/>
                  <a:gd name="connsiteY58" fmla="*/ 2319710 h 4415216"/>
                  <a:gd name="connsiteX59" fmla="*/ 1977105 w 6010943"/>
                  <a:gd name="connsiteY59" fmla="*/ 2314948 h 4415216"/>
                  <a:gd name="connsiteX60" fmla="*/ 1996155 w 6010943"/>
                  <a:gd name="connsiteY60" fmla="*/ 2305423 h 4415216"/>
                  <a:gd name="connsiteX61" fmla="*/ 2010443 w 6010943"/>
                  <a:gd name="connsiteY61" fmla="*/ 2295898 h 4415216"/>
                  <a:gd name="connsiteX62" fmla="*/ 2043780 w 6010943"/>
                  <a:gd name="connsiteY62" fmla="*/ 2286373 h 4415216"/>
                  <a:gd name="connsiteX63" fmla="*/ 2067593 w 6010943"/>
                  <a:gd name="connsiteY63" fmla="*/ 2276848 h 4415216"/>
                  <a:gd name="connsiteX64" fmla="*/ 2081880 w 6010943"/>
                  <a:gd name="connsiteY64" fmla="*/ 2272085 h 4415216"/>
                  <a:gd name="connsiteX65" fmla="*/ 2105693 w 6010943"/>
                  <a:gd name="connsiteY65" fmla="*/ 2262560 h 4415216"/>
                  <a:gd name="connsiteX66" fmla="*/ 2167605 w 6010943"/>
                  <a:gd name="connsiteY66" fmla="*/ 2257798 h 4415216"/>
                  <a:gd name="connsiteX67" fmla="*/ 2219993 w 6010943"/>
                  <a:gd name="connsiteY67" fmla="*/ 2248273 h 4415216"/>
                  <a:gd name="connsiteX68" fmla="*/ 2243805 w 6010943"/>
                  <a:gd name="connsiteY68" fmla="*/ 2233985 h 4415216"/>
                  <a:gd name="connsiteX69" fmla="*/ 2262855 w 6010943"/>
                  <a:gd name="connsiteY69" fmla="*/ 2229223 h 4415216"/>
                  <a:gd name="connsiteX70" fmla="*/ 2300955 w 6010943"/>
                  <a:gd name="connsiteY70" fmla="*/ 2219698 h 4415216"/>
                  <a:gd name="connsiteX71" fmla="*/ 2334293 w 6010943"/>
                  <a:gd name="connsiteY71" fmla="*/ 2200648 h 4415216"/>
                  <a:gd name="connsiteX72" fmla="*/ 2348580 w 6010943"/>
                  <a:gd name="connsiteY72" fmla="*/ 2191123 h 4415216"/>
                  <a:gd name="connsiteX73" fmla="*/ 2391443 w 6010943"/>
                  <a:gd name="connsiteY73" fmla="*/ 2176835 h 4415216"/>
                  <a:gd name="connsiteX74" fmla="*/ 2400968 w 6010943"/>
                  <a:gd name="connsiteY74" fmla="*/ 2157785 h 4415216"/>
                  <a:gd name="connsiteX75" fmla="*/ 2500980 w 6010943"/>
                  <a:gd name="connsiteY75" fmla="*/ 2100635 h 4415216"/>
                  <a:gd name="connsiteX76" fmla="*/ 2558130 w 6010943"/>
                  <a:gd name="connsiteY76" fmla="*/ 2067298 h 4415216"/>
                  <a:gd name="connsiteX77" fmla="*/ 2572418 w 6010943"/>
                  <a:gd name="connsiteY77" fmla="*/ 2062535 h 4415216"/>
                  <a:gd name="connsiteX78" fmla="*/ 2596230 w 6010943"/>
                  <a:gd name="connsiteY78" fmla="*/ 2048248 h 4415216"/>
                  <a:gd name="connsiteX79" fmla="*/ 2634330 w 6010943"/>
                  <a:gd name="connsiteY79" fmla="*/ 2029198 h 4415216"/>
                  <a:gd name="connsiteX80" fmla="*/ 2667668 w 6010943"/>
                  <a:gd name="connsiteY80" fmla="*/ 2014910 h 4415216"/>
                  <a:gd name="connsiteX81" fmla="*/ 2729580 w 6010943"/>
                  <a:gd name="connsiteY81" fmla="*/ 1976810 h 4415216"/>
                  <a:gd name="connsiteX82" fmla="*/ 2767680 w 6010943"/>
                  <a:gd name="connsiteY82" fmla="*/ 1962523 h 4415216"/>
                  <a:gd name="connsiteX83" fmla="*/ 2810543 w 6010943"/>
                  <a:gd name="connsiteY83" fmla="*/ 1943473 h 4415216"/>
                  <a:gd name="connsiteX84" fmla="*/ 2834355 w 6010943"/>
                  <a:gd name="connsiteY84" fmla="*/ 1938710 h 4415216"/>
                  <a:gd name="connsiteX85" fmla="*/ 2862930 w 6010943"/>
                  <a:gd name="connsiteY85" fmla="*/ 1929185 h 4415216"/>
                  <a:gd name="connsiteX86" fmla="*/ 2910555 w 6010943"/>
                  <a:gd name="connsiteY86" fmla="*/ 1919660 h 4415216"/>
                  <a:gd name="connsiteX87" fmla="*/ 2948655 w 6010943"/>
                  <a:gd name="connsiteY87" fmla="*/ 1910135 h 4415216"/>
                  <a:gd name="connsiteX88" fmla="*/ 2996280 w 6010943"/>
                  <a:gd name="connsiteY88" fmla="*/ 1900610 h 4415216"/>
                  <a:gd name="connsiteX89" fmla="*/ 3010568 w 6010943"/>
                  <a:gd name="connsiteY89" fmla="*/ 1895848 h 4415216"/>
                  <a:gd name="connsiteX90" fmla="*/ 3062955 w 6010943"/>
                  <a:gd name="connsiteY90" fmla="*/ 1881560 h 4415216"/>
                  <a:gd name="connsiteX91" fmla="*/ 3110580 w 6010943"/>
                  <a:gd name="connsiteY91" fmla="*/ 1848223 h 4415216"/>
                  <a:gd name="connsiteX92" fmla="*/ 3143918 w 6010943"/>
                  <a:gd name="connsiteY92" fmla="*/ 1829173 h 4415216"/>
                  <a:gd name="connsiteX93" fmla="*/ 3186780 w 6010943"/>
                  <a:gd name="connsiteY93" fmla="*/ 1786310 h 4415216"/>
                  <a:gd name="connsiteX94" fmla="*/ 3224880 w 6010943"/>
                  <a:gd name="connsiteY94" fmla="*/ 1752973 h 4415216"/>
                  <a:gd name="connsiteX95" fmla="*/ 3253455 w 6010943"/>
                  <a:gd name="connsiteY95" fmla="*/ 1724398 h 4415216"/>
                  <a:gd name="connsiteX96" fmla="*/ 3267743 w 6010943"/>
                  <a:gd name="connsiteY96" fmla="*/ 1710110 h 4415216"/>
                  <a:gd name="connsiteX97" fmla="*/ 3282030 w 6010943"/>
                  <a:gd name="connsiteY97" fmla="*/ 1705348 h 4415216"/>
                  <a:gd name="connsiteX98" fmla="*/ 3329655 w 6010943"/>
                  <a:gd name="connsiteY98" fmla="*/ 1667248 h 4415216"/>
                  <a:gd name="connsiteX99" fmla="*/ 3372518 w 6010943"/>
                  <a:gd name="connsiteY99" fmla="*/ 1614860 h 4415216"/>
                  <a:gd name="connsiteX100" fmla="*/ 3405855 w 6010943"/>
                  <a:gd name="connsiteY100" fmla="*/ 1586285 h 4415216"/>
                  <a:gd name="connsiteX101" fmla="*/ 3420143 w 6010943"/>
                  <a:gd name="connsiteY101" fmla="*/ 1567235 h 4415216"/>
                  <a:gd name="connsiteX102" fmla="*/ 3486818 w 6010943"/>
                  <a:gd name="connsiteY102" fmla="*/ 1510085 h 4415216"/>
                  <a:gd name="connsiteX103" fmla="*/ 3496343 w 6010943"/>
                  <a:gd name="connsiteY103" fmla="*/ 1495798 h 4415216"/>
                  <a:gd name="connsiteX104" fmla="*/ 3534443 w 6010943"/>
                  <a:gd name="connsiteY104" fmla="*/ 1462460 h 4415216"/>
                  <a:gd name="connsiteX105" fmla="*/ 3553493 w 6010943"/>
                  <a:gd name="connsiteY105" fmla="*/ 1452935 h 4415216"/>
                  <a:gd name="connsiteX106" fmla="*/ 3577305 w 6010943"/>
                  <a:gd name="connsiteY106" fmla="*/ 1429123 h 4415216"/>
                  <a:gd name="connsiteX107" fmla="*/ 3591593 w 6010943"/>
                  <a:gd name="connsiteY107" fmla="*/ 1414835 h 4415216"/>
                  <a:gd name="connsiteX108" fmla="*/ 3653505 w 6010943"/>
                  <a:gd name="connsiteY108" fmla="*/ 1357685 h 4415216"/>
                  <a:gd name="connsiteX109" fmla="*/ 3677318 w 6010943"/>
                  <a:gd name="connsiteY109" fmla="*/ 1329110 h 4415216"/>
                  <a:gd name="connsiteX110" fmla="*/ 3696368 w 6010943"/>
                  <a:gd name="connsiteY110" fmla="*/ 1300535 h 4415216"/>
                  <a:gd name="connsiteX111" fmla="*/ 3710655 w 6010943"/>
                  <a:gd name="connsiteY111" fmla="*/ 1295773 h 4415216"/>
                  <a:gd name="connsiteX112" fmla="*/ 3782093 w 6010943"/>
                  <a:gd name="connsiteY112" fmla="*/ 1205285 h 4415216"/>
                  <a:gd name="connsiteX113" fmla="*/ 3801143 w 6010943"/>
                  <a:gd name="connsiteY113" fmla="*/ 1186235 h 4415216"/>
                  <a:gd name="connsiteX114" fmla="*/ 3853530 w 6010943"/>
                  <a:gd name="connsiteY114" fmla="*/ 1148135 h 4415216"/>
                  <a:gd name="connsiteX115" fmla="*/ 3872580 w 6010943"/>
                  <a:gd name="connsiteY115" fmla="*/ 1138610 h 4415216"/>
                  <a:gd name="connsiteX116" fmla="*/ 3901155 w 6010943"/>
                  <a:gd name="connsiteY116" fmla="*/ 1114798 h 4415216"/>
                  <a:gd name="connsiteX117" fmla="*/ 3934493 w 6010943"/>
                  <a:gd name="connsiteY117" fmla="*/ 1100510 h 4415216"/>
                  <a:gd name="connsiteX118" fmla="*/ 3977355 w 6010943"/>
                  <a:gd name="connsiteY118" fmla="*/ 1071935 h 4415216"/>
                  <a:gd name="connsiteX119" fmla="*/ 3991643 w 6010943"/>
                  <a:gd name="connsiteY119" fmla="*/ 1062410 h 4415216"/>
                  <a:gd name="connsiteX120" fmla="*/ 4010693 w 6010943"/>
                  <a:gd name="connsiteY120" fmla="*/ 1057648 h 4415216"/>
                  <a:gd name="connsiteX121" fmla="*/ 4086893 w 6010943"/>
                  <a:gd name="connsiteY121" fmla="*/ 1033835 h 4415216"/>
                  <a:gd name="connsiteX122" fmla="*/ 4134518 w 6010943"/>
                  <a:gd name="connsiteY122" fmla="*/ 1014785 h 4415216"/>
                  <a:gd name="connsiteX123" fmla="*/ 4167855 w 6010943"/>
                  <a:gd name="connsiteY123" fmla="*/ 1005260 h 4415216"/>
                  <a:gd name="connsiteX124" fmla="*/ 4205955 w 6010943"/>
                  <a:gd name="connsiteY124" fmla="*/ 1000498 h 4415216"/>
                  <a:gd name="connsiteX125" fmla="*/ 4248818 w 6010943"/>
                  <a:gd name="connsiteY125" fmla="*/ 990973 h 4415216"/>
                  <a:gd name="connsiteX126" fmla="*/ 4291680 w 6010943"/>
                  <a:gd name="connsiteY126" fmla="*/ 971923 h 4415216"/>
                  <a:gd name="connsiteX127" fmla="*/ 4329780 w 6010943"/>
                  <a:gd name="connsiteY127" fmla="*/ 962398 h 4415216"/>
                  <a:gd name="connsiteX128" fmla="*/ 4344068 w 6010943"/>
                  <a:gd name="connsiteY128" fmla="*/ 952873 h 4415216"/>
                  <a:gd name="connsiteX129" fmla="*/ 4382168 w 6010943"/>
                  <a:gd name="connsiteY129" fmla="*/ 938585 h 4415216"/>
                  <a:gd name="connsiteX130" fmla="*/ 4401218 w 6010943"/>
                  <a:gd name="connsiteY130" fmla="*/ 924298 h 4415216"/>
                  <a:gd name="connsiteX131" fmla="*/ 4434555 w 6010943"/>
                  <a:gd name="connsiteY131" fmla="*/ 895723 h 4415216"/>
                  <a:gd name="connsiteX132" fmla="*/ 4444080 w 6010943"/>
                  <a:gd name="connsiteY132" fmla="*/ 876673 h 4415216"/>
                  <a:gd name="connsiteX133" fmla="*/ 4463130 w 6010943"/>
                  <a:gd name="connsiteY133" fmla="*/ 857623 h 4415216"/>
                  <a:gd name="connsiteX134" fmla="*/ 4486943 w 6010943"/>
                  <a:gd name="connsiteY134" fmla="*/ 809998 h 4415216"/>
                  <a:gd name="connsiteX135" fmla="*/ 4501230 w 6010943"/>
                  <a:gd name="connsiteY135" fmla="*/ 786185 h 4415216"/>
                  <a:gd name="connsiteX136" fmla="*/ 4515518 w 6010943"/>
                  <a:gd name="connsiteY136" fmla="*/ 695698 h 4415216"/>
                  <a:gd name="connsiteX137" fmla="*/ 4525043 w 6010943"/>
                  <a:gd name="connsiteY137" fmla="*/ 581398 h 4415216"/>
                  <a:gd name="connsiteX138" fmla="*/ 4534568 w 6010943"/>
                  <a:gd name="connsiteY138" fmla="*/ 543298 h 4415216"/>
                  <a:gd name="connsiteX139" fmla="*/ 4539330 w 6010943"/>
                  <a:gd name="connsiteY139" fmla="*/ 500435 h 4415216"/>
                  <a:gd name="connsiteX140" fmla="*/ 4548855 w 6010943"/>
                  <a:gd name="connsiteY140" fmla="*/ 424235 h 4415216"/>
                  <a:gd name="connsiteX141" fmla="*/ 4553618 w 6010943"/>
                  <a:gd name="connsiteY141" fmla="*/ 381373 h 4415216"/>
                  <a:gd name="connsiteX142" fmla="*/ 4567905 w 6010943"/>
                  <a:gd name="connsiteY142" fmla="*/ 271835 h 4415216"/>
                  <a:gd name="connsiteX143" fmla="*/ 4572668 w 6010943"/>
                  <a:gd name="connsiteY143" fmla="*/ 233735 h 4415216"/>
                  <a:gd name="connsiteX144" fmla="*/ 4582193 w 6010943"/>
                  <a:gd name="connsiteY144" fmla="*/ 190873 h 4415216"/>
                  <a:gd name="connsiteX145" fmla="*/ 4586955 w 6010943"/>
                  <a:gd name="connsiteY145" fmla="*/ 152773 h 4415216"/>
                  <a:gd name="connsiteX146" fmla="*/ 4596480 w 6010943"/>
                  <a:gd name="connsiteY146" fmla="*/ 119435 h 4415216"/>
                  <a:gd name="connsiteX147" fmla="*/ 4601243 w 6010943"/>
                  <a:gd name="connsiteY147" fmla="*/ 95623 h 4415216"/>
                  <a:gd name="connsiteX148" fmla="*/ 4610768 w 6010943"/>
                  <a:gd name="connsiteY148" fmla="*/ 76573 h 4415216"/>
                  <a:gd name="connsiteX149" fmla="*/ 4620293 w 6010943"/>
                  <a:gd name="connsiteY149" fmla="*/ 52760 h 4415216"/>
                  <a:gd name="connsiteX150" fmla="*/ 4658393 w 6010943"/>
                  <a:gd name="connsiteY150" fmla="*/ 14660 h 4415216"/>
                  <a:gd name="connsiteX151" fmla="*/ 4677443 w 6010943"/>
                  <a:gd name="connsiteY151" fmla="*/ 9898 h 4415216"/>
                  <a:gd name="connsiteX152" fmla="*/ 4696493 w 6010943"/>
                  <a:gd name="connsiteY152" fmla="*/ 373 h 4415216"/>
                  <a:gd name="connsiteX153" fmla="*/ 4820318 w 6010943"/>
                  <a:gd name="connsiteY153" fmla="*/ 14660 h 4415216"/>
                  <a:gd name="connsiteX154" fmla="*/ 4858418 w 6010943"/>
                  <a:gd name="connsiteY154" fmla="*/ 28948 h 4415216"/>
                  <a:gd name="connsiteX155" fmla="*/ 4906043 w 6010943"/>
                  <a:gd name="connsiteY155" fmla="*/ 52760 h 4415216"/>
                  <a:gd name="connsiteX156" fmla="*/ 4944143 w 6010943"/>
                  <a:gd name="connsiteY156" fmla="*/ 86098 h 4415216"/>
                  <a:gd name="connsiteX157" fmla="*/ 4987005 w 6010943"/>
                  <a:gd name="connsiteY157" fmla="*/ 133723 h 4415216"/>
                  <a:gd name="connsiteX158" fmla="*/ 5034630 w 6010943"/>
                  <a:gd name="connsiteY158" fmla="*/ 200398 h 4415216"/>
                  <a:gd name="connsiteX159" fmla="*/ 5053680 w 6010943"/>
                  <a:gd name="connsiteY159" fmla="*/ 228973 h 4415216"/>
                  <a:gd name="connsiteX160" fmla="*/ 5072730 w 6010943"/>
                  <a:gd name="connsiteY160" fmla="*/ 252785 h 4415216"/>
                  <a:gd name="connsiteX161" fmla="*/ 5087018 w 6010943"/>
                  <a:gd name="connsiteY161" fmla="*/ 276598 h 4415216"/>
                  <a:gd name="connsiteX162" fmla="*/ 5106068 w 6010943"/>
                  <a:gd name="connsiteY162" fmla="*/ 300410 h 4415216"/>
                  <a:gd name="connsiteX163" fmla="*/ 5125118 w 6010943"/>
                  <a:gd name="connsiteY163" fmla="*/ 328985 h 4415216"/>
                  <a:gd name="connsiteX164" fmla="*/ 5144168 w 6010943"/>
                  <a:gd name="connsiteY164" fmla="*/ 362323 h 4415216"/>
                  <a:gd name="connsiteX165" fmla="*/ 5201318 w 6010943"/>
                  <a:gd name="connsiteY165" fmla="*/ 409948 h 4415216"/>
                  <a:gd name="connsiteX166" fmla="*/ 5220368 w 6010943"/>
                  <a:gd name="connsiteY166" fmla="*/ 419473 h 4415216"/>
                  <a:gd name="connsiteX167" fmla="*/ 5248943 w 6010943"/>
                  <a:gd name="connsiteY167" fmla="*/ 428998 h 4415216"/>
                  <a:gd name="connsiteX168" fmla="*/ 5329905 w 6010943"/>
                  <a:gd name="connsiteY168" fmla="*/ 471860 h 4415216"/>
                  <a:gd name="connsiteX169" fmla="*/ 5363243 w 6010943"/>
                  <a:gd name="connsiteY169" fmla="*/ 481385 h 4415216"/>
                  <a:gd name="connsiteX170" fmla="*/ 5377530 w 6010943"/>
                  <a:gd name="connsiteY170" fmla="*/ 486148 h 4415216"/>
                  <a:gd name="connsiteX171" fmla="*/ 5434680 w 6010943"/>
                  <a:gd name="connsiteY171" fmla="*/ 514723 h 4415216"/>
                  <a:gd name="connsiteX172" fmla="*/ 5463255 w 6010943"/>
                  <a:gd name="connsiteY172" fmla="*/ 529010 h 4415216"/>
                  <a:gd name="connsiteX173" fmla="*/ 5510880 w 6010943"/>
                  <a:gd name="connsiteY173" fmla="*/ 548060 h 4415216"/>
                  <a:gd name="connsiteX174" fmla="*/ 5544218 w 6010943"/>
                  <a:gd name="connsiteY174" fmla="*/ 571873 h 4415216"/>
                  <a:gd name="connsiteX175" fmla="*/ 5572793 w 6010943"/>
                  <a:gd name="connsiteY175" fmla="*/ 586160 h 4415216"/>
                  <a:gd name="connsiteX176" fmla="*/ 5596605 w 6010943"/>
                  <a:gd name="connsiteY176" fmla="*/ 605210 h 4415216"/>
                  <a:gd name="connsiteX177" fmla="*/ 5620418 w 6010943"/>
                  <a:gd name="connsiteY177" fmla="*/ 619498 h 4415216"/>
                  <a:gd name="connsiteX178" fmla="*/ 5663280 w 6010943"/>
                  <a:gd name="connsiteY178" fmla="*/ 652835 h 4415216"/>
                  <a:gd name="connsiteX179" fmla="*/ 5691855 w 6010943"/>
                  <a:gd name="connsiteY179" fmla="*/ 671885 h 4415216"/>
                  <a:gd name="connsiteX180" fmla="*/ 5725193 w 6010943"/>
                  <a:gd name="connsiteY180" fmla="*/ 714748 h 4415216"/>
                  <a:gd name="connsiteX181" fmla="*/ 5758530 w 6010943"/>
                  <a:gd name="connsiteY181" fmla="*/ 743323 h 4415216"/>
                  <a:gd name="connsiteX182" fmla="*/ 5787105 w 6010943"/>
                  <a:gd name="connsiteY182" fmla="*/ 786185 h 4415216"/>
                  <a:gd name="connsiteX183" fmla="*/ 5825205 w 6010943"/>
                  <a:gd name="connsiteY183" fmla="*/ 867148 h 4415216"/>
                  <a:gd name="connsiteX184" fmla="*/ 5844255 w 6010943"/>
                  <a:gd name="connsiteY184" fmla="*/ 957635 h 4415216"/>
                  <a:gd name="connsiteX185" fmla="*/ 5858543 w 6010943"/>
                  <a:gd name="connsiteY185" fmla="*/ 1000498 h 4415216"/>
                  <a:gd name="connsiteX186" fmla="*/ 5877593 w 6010943"/>
                  <a:gd name="connsiteY186" fmla="*/ 1081460 h 4415216"/>
                  <a:gd name="connsiteX187" fmla="*/ 5891880 w 6010943"/>
                  <a:gd name="connsiteY187" fmla="*/ 1124323 h 4415216"/>
                  <a:gd name="connsiteX188" fmla="*/ 5901405 w 6010943"/>
                  <a:gd name="connsiteY188" fmla="*/ 1157660 h 4415216"/>
                  <a:gd name="connsiteX189" fmla="*/ 5910930 w 6010943"/>
                  <a:gd name="connsiteY189" fmla="*/ 1181473 h 4415216"/>
                  <a:gd name="connsiteX190" fmla="*/ 5934743 w 6010943"/>
                  <a:gd name="connsiteY190" fmla="*/ 1248148 h 4415216"/>
                  <a:gd name="connsiteX191" fmla="*/ 5953793 w 6010943"/>
                  <a:gd name="connsiteY191" fmla="*/ 1295773 h 4415216"/>
                  <a:gd name="connsiteX192" fmla="*/ 5958555 w 6010943"/>
                  <a:gd name="connsiteY192" fmla="*/ 1329110 h 4415216"/>
                  <a:gd name="connsiteX193" fmla="*/ 5972843 w 6010943"/>
                  <a:gd name="connsiteY193" fmla="*/ 1362448 h 4415216"/>
                  <a:gd name="connsiteX194" fmla="*/ 5987130 w 6010943"/>
                  <a:gd name="connsiteY194" fmla="*/ 1471985 h 4415216"/>
                  <a:gd name="connsiteX195" fmla="*/ 5991893 w 6010943"/>
                  <a:gd name="connsiteY195" fmla="*/ 1505323 h 4415216"/>
                  <a:gd name="connsiteX196" fmla="*/ 5996655 w 6010943"/>
                  <a:gd name="connsiteY196" fmla="*/ 1529135 h 4415216"/>
                  <a:gd name="connsiteX197" fmla="*/ 6001418 w 6010943"/>
                  <a:gd name="connsiteY197" fmla="*/ 1610098 h 4415216"/>
                  <a:gd name="connsiteX198" fmla="*/ 6010943 w 6010943"/>
                  <a:gd name="connsiteY198" fmla="*/ 1705348 h 4415216"/>
                  <a:gd name="connsiteX199" fmla="*/ 6006180 w 6010943"/>
                  <a:gd name="connsiteY199" fmla="*/ 1948235 h 4415216"/>
                  <a:gd name="connsiteX200" fmla="*/ 5982368 w 6010943"/>
                  <a:gd name="connsiteY200" fmla="*/ 2029198 h 4415216"/>
                  <a:gd name="connsiteX201" fmla="*/ 5972843 w 6010943"/>
                  <a:gd name="connsiteY201" fmla="*/ 2053010 h 4415216"/>
                  <a:gd name="connsiteX202" fmla="*/ 5934743 w 6010943"/>
                  <a:gd name="connsiteY202" fmla="*/ 2076823 h 4415216"/>
                  <a:gd name="connsiteX203" fmla="*/ 5825205 w 6010943"/>
                  <a:gd name="connsiteY203" fmla="*/ 2067298 h 4415216"/>
                  <a:gd name="connsiteX204" fmla="*/ 5763293 w 6010943"/>
                  <a:gd name="connsiteY204" fmla="*/ 2048248 h 4415216"/>
                  <a:gd name="connsiteX205" fmla="*/ 5725193 w 6010943"/>
                  <a:gd name="connsiteY205" fmla="*/ 2038723 h 4415216"/>
                  <a:gd name="connsiteX206" fmla="*/ 5701380 w 6010943"/>
                  <a:gd name="connsiteY206" fmla="*/ 2029198 h 4415216"/>
                  <a:gd name="connsiteX207" fmla="*/ 5682330 w 6010943"/>
                  <a:gd name="connsiteY207" fmla="*/ 2024435 h 4415216"/>
                  <a:gd name="connsiteX208" fmla="*/ 5658518 w 6010943"/>
                  <a:gd name="connsiteY208" fmla="*/ 2014910 h 4415216"/>
                  <a:gd name="connsiteX209" fmla="*/ 5625180 w 6010943"/>
                  <a:gd name="connsiteY209" fmla="*/ 2010148 h 4415216"/>
                  <a:gd name="connsiteX210" fmla="*/ 5596605 w 6010943"/>
                  <a:gd name="connsiteY210" fmla="*/ 2000623 h 4415216"/>
                  <a:gd name="connsiteX211" fmla="*/ 5577555 w 6010943"/>
                  <a:gd name="connsiteY211" fmla="*/ 1995860 h 4415216"/>
                  <a:gd name="connsiteX212" fmla="*/ 5553743 w 6010943"/>
                  <a:gd name="connsiteY212" fmla="*/ 1986335 h 4415216"/>
                  <a:gd name="connsiteX213" fmla="*/ 5525168 w 6010943"/>
                  <a:gd name="connsiteY213" fmla="*/ 1976810 h 4415216"/>
                  <a:gd name="connsiteX214" fmla="*/ 5491830 w 6010943"/>
                  <a:gd name="connsiteY214" fmla="*/ 1962523 h 4415216"/>
                  <a:gd name="connsiteX215" fmla="*/ 5487068 w 6010943"/>
                  <a:gd name="connsiteY215" fmla="*/ 1948235 h 4415216"/>
                  <a:gd name="connsiteX216" fmla="*/ 5448968 w 6010943"/>
                  <a:gd name="connsiteY216" fmla="*/ 1924423 h 4415216"/>
                  <a:gd name="connsiteX217" fmla="*/ 5406105 w 6010943"/>
                  <a:gd name="connsiteY217" fmla="*/ 1900610 h 4415216"/>
                  <a:gd name="connsiteX218" fmla="*/ 5339430 w 6010943"/>
                  <a:gd name="connsiteY218" fmla="*/ 1824410 h 4415216"/>
                  <a:gd name="connsiteX219" fmla="*/ 5315618 w 6010943"/>
                  <a:gd name="connsiteY219" fmla="*/ 1805360 h 4415216"/>
                  <a:gd name="connsiteX220" fmla="*/ 5291805 w 6010943"/>
                  <a:gd name="connsiteY220" fmla="*/ 1800598 h 4415216"/>
                  <a:gd name="connsiteX221" fmla="*/ 5220368 w 6010943"/>
                  <a:gd name="connsiteY221" fmla="*/ 1762498 h 4415216"/>
                  <a:gd name="connsiteX222" fmla="*/ 5072730 w 6010943"/>
                  <a:gd name="connsiteY222" fmla="*/ 1719635 h 4415216"/>
                  <a:gd name="connsiteX223" fmla="*/ 5044155 w 6010943"/>
                  <a:gd name="connsiteY223" fmla="*/ 1714873 h 4415216"/>
                  <a:gd name="connsiteX224" fmla="*/ 5020343 w 6010943"/>
                  <a:gd name="connsiteY224" fmla="*/ 1710110 h 4415216"/>
                  <a:gd name="connsiteX225" fmla="*/ 4801268 w 6010943"/>
                  <a:gd name="connsiteY225" fmla="*/ 1700585 h 4415216"/>
                  <a:gd name="connsiteX226" fmla="*/ 4691730 w 6010943"/>
                  <a:gd name="connsiteY226" fmla="*/ 1714873 h 4415216"/>
                  <a:gd name="connsiteX227" fmla="*/ 4644105 w 6010943"/>
                  <a:gd name="connsiteY227" fmla="*/ 1743448 h 4415216"/>
                  <a:gd name="connsiteX228" fmla="*/ 4629818 w 6010943"/>
                  <a:gd name="connsiteY228" fmla="*/ 1748210 h 4415216"/>
                  <a:gd name="connsiteX229" fmla="*/ 4586955 w 6010943"/>
                  <a:gd name="connsiteY229" fmla="*/ 1800598 h 4415216"/>
                  <a:gd name="connsiteX230" fmla="*/ 4563143 w 6010943"/>
                  <a:gd name="connsiteY230" fmla="*/ 1833935 h 4415216"/>
                  <a:gd name="connsiteX231" fmla="*/ 4539330 w 6010943"/>
                  <a:gd name="connsiteY231" fmla="*/ 1857748 h 4415216"/>
                  <a:gd name="connsiteX232" fmla="*/ 4520280 w 6010943"/>
                  <a:gd name="connsiteY232" fmla="*/ 1881560 h 4415216"/>
                  <a:gd name="connsiteX233" fmla="*/ 4477418 w 6010943"/>
                  <a:gd name="connsiteY233" fmla="*/ 1924423 h 4415216"/>
                  <a:gd name="connsiteX234" fmla="*/ 4420268 w 6010943"/>
                  <a:gd name="connsiteY234" fmla="*/ 1972048 h 4415216"/>
                  <a:gd name="connsiteX235" fmla="*/ 4401218 w 6010943"/>
                  <a:gd name="connsiteY235" fmla="*/ 1981573 h 4415216"/>
                  <a:gd name="connsiteX236" fmla="*/ 4344068 w 6010943"/>
                  <a:gd name="connsiteY236" fmla="*/ 2014910 h 4415216"/>
                  <a:gd name="connsiteX237" fmla="*/ 4329780 w 6010943"/>
                  <a:gd name="connsiteY237" fmla="*/ 2019673 h 4415216"/>
                  <a:gd name="connsiteX238" fmla="*/ 4315493 w 6010943"/>
                  <a:gd name="connsiteY238" fmla="*/ 2029198 h 4415216"/>
                  <a:gd name="connsiteX239" fmla="*/ 4239293 w 6010943"/>
                  <a:gd name="connsiteY239" fmla="*/ 2038723 h 4415216"/>
                  <a:gd name="connsiteX240" fmla="*/ 4182143 w 6010943"/>
                  <a:gd name="connsiteY240" fmla="*/ 2048248 h 4415216"/>
                  <a:gd name="connsiteX241" fmla="*/ 4153568 w 6010943"/>
                  <a:gd name="connsiteY241" fmla="*/ 2053010 h 4415216"/>
                  <a:gd name="connsiteX242" fmla="*/ 4139280 w 6010943"/>
                  <a:gd name="connsiteY242" fmla="*/ 2057773 h 4415216"/>
                  <a:gd name="connsiteX243" fmla="*/ 4120230 w 6010943"/>
                  <a:gd name="connsiteY243" fmla="*/ 2062535 h 4415216"/>
                  <a:gd name="connsiteX244" fmla="*/ 4096418 w 6010943"/>
                  <a:gd name="connsiteY244" fmla="*/ 2072060 h 4415216"/>
                  <a:gd name="connsiteX245" fmla="*/ 4048793 w 6010943"/>
                  <a:gd name="connsiteY245" fmla="*/ 2081585 h 4415216"/>
                  <a:gd name="connsiteX246" fmla="*/ 4024980 w 6010943"/>
                  <a:gd name="connsiteY246" fmla="*/ 2091110 h 4415216"/>
                  <a:gd name="connsiteX247" fmla="*/ 3972593 w 6010943"/>
                  <a:gd name="connsiteY247" fmla="*/ 2105398 h 4415216"/>
                  <a:gd name="connsiteX248" fmla="*/ 3948780 w 6010943"/>
                  <a:gd name="connsiteY248" fmla="*/ 2114923 h 4415216"/>
                  <a:gd name="connsiteX249" fmla="*/ 3929730 w 6010943"/>
                  <a:gd name="connsiteY249" fmla="*/ 2129210 h 4415216"/>
                  <a:gd name="connsiteX250" fmla="*/ 3896393 w 6010943"/>
                  <a:gd name="connsiteY250" fmla="*/ 2138735 h 4415216"/>
                  <a:gd name="connsiteX251" fmla="*/ 3872580 w 6010943"/>
                  <a:gd name="connsiteY251" fmla="*/ 2153023 h 4415216"/>
                  <a:gd name="connsiteX252" fmla="*/ 3829718 w 6010943"/>
                  <a:gd name="connsiteY252" fmla="*/ 2181598 h 4415216"/>
                  <a:gd name="connsiteX253" fmla="*/ 3791618 w 6010943"/>
                  <a:gd name="connsiteY253" fmla="*/ 2200648 h 4415216"/>
                  <a:gd name="connsiteX254" fmla="*/ 3777330 w 6010943"/>
                  <a:gd name="connsiteY254" fmla="*/ 2214935 h 4415216"/>
                  <a:gd name="connsiteX255" fmla="*/ 3767805 w 6010943"/>
                  <a:gd name="connsiteY255" fmla="*/ 2229223 h 4415216"/>
                  <a:gd name="connsiteX256" fmla="*/ 3739230 w 6010943"/>
                  <a:gd name="connsiteY256" fmla="*/ 2248273 h 4415216"/>
                  <a:gd name="connsiteX257" fmla="*/ 3715418 w 6010943"/>
                  <a:gd name="connsiteY257" fmla="*/ 2267323 h 4415216"/>
                  <a:gd name="connsiteX258" fmla="*/ 3686843 w 6010943"/>
                  <a:gd name="connsiteY258" fmla="*/ 2276848 h 4415216"/>
                  <a:gd name="connsiteX259" fmla="*/ 3620168 w 6010943"/>
                  <a:gd name="connsiteY259" fmla="*/ 2305423 h 4415216"/>
                  <a:gd name="connsiteX260" fmla="*/ 3596355 w 6010943"/>
                  <a:gd name="connsiteY260" fmla="*/ 2314948 h 4415216"/>
                  <a:gd name="connsiteX261" fmla="*/ 3572543 w 6010943"/>
                  <a:gd name="connsiteY261" fmla="*/ 2329235 h 4415216"/>
                  <a:gd name="connsiteX262" fmla="*/ 3553493 w 6010943"/>
                  <a:gd name="connsiteY262" fmla="*/ 2333998 h 4415216"/>
                  <a:gd name="connsiteX263" fmla="*/ 3501105 w 6010943"/>
                  <a:gd name="connsiteY263" fmla="*/ 2357810 h 4415216"/>
                  <a:gd name="connsiteX264" fmla="*/ 3482055 w 6010943"/>
                  <a:gd name="connsiteY264" fmla="*/ 2372098 h 4415216"/>
                  <a:gd name="connsiteX265" fmla="*/ 3463005 w 6010943"/>
                  <a:gd name="connsiteY265" fmla="*/ 2381623 h 4415216"/>
                  <a:gd name="connsiteX266" fmla="*/ 3448718 w 6010943"/>
                  <a:gd name="connsiteY266" fmla="*/ 2391148 h 4415216"/>
                  <a:gd name="connsiteX267" fmla="*/ 3429668 w 6010943"/>
                  <a:gd name="connsiteY267" fmla="*/ 2395910 h 4415216"/>
                  <a:gd name="connsiteX268" fmla="*/ 3415380 w 6010943"/>
                  <a:gd name="connsiteY268" fmla="*/ 2410198 h 4415216"/>
                  <a:gd name="connsiteX269" fmla="*/ 3372518 w 6010943"/>
                  <a:gd name="connsiteY269" fmla="*/ 2429248 h 4415216"/>
                  <a:gd name="connsiteX270" fmla="*/ 3339180 w 6010943"/>
                  <a:gd name="connsiteY270" fmla="*/ 2448298 h 4415216"/>
                  <a:gd name="connsiteX271" fmla="*/ 3267743 w 6010943"/>
                  <a:gd name="connsiteY271" fmla="*/ 2481635 h 4415216"/>
                  <a:gd name="connsiteX272" fmla="*/ 3220118 w 6010943"/>
                  <a:gd name="connsiteY272" fmla="*/ 2495923 h 4415216"/>
                  <a:gd name="connsiteX273" fmla="*/ 3191543 w 6010943"/>
                  <a:gd name="connsiteY273" fmla="*/ 2510210 h 4415216"/>
                  <a:gd name="connsiteX274" fmla="*/ 3158205 w 6010943"/>
                  <a:gd name="connsiteY274" fmla="*/ 2524498 h 4415216"/>
                  <a:gd name="connsiteX275" fmla="*/ 3129630 w 6010943"/>
                  <a:gd name="connsiteY275" fmla="*/ 2538785 h 4415216"/>
                  <a:gd name="connsiteX276" fmla="*/ 3096293 w 6010943"/>
                  <a:gd name="connsiteY276" fmla="*/ 2553073 h 4415216"/>
                  <a:gd name="connsiteX277" fmla="*/ 3062955 w 6010943"/>
                  <a:gd name="connsiteY277" fmla="*/ 2581648 h 4415216"/>
                  <a:gd name="connsiteX278" fmla="*/ 3043905 w 6010943"/>
                  <a:gd name="connsiteY278" fmla="*/ 2591173 h 4415216"/>
                  <a:gd name="connsiteX279" fmla="*/ 3024855 w 6010943"/>
                  <a:gd name="connsiteY279" fmla="*/ 2605460 h 4415216"/>
                  <a:gd name="connsiteX280" fmla="*/ 3005805 w 6010943"/>
                  <a:gd name="connsiteY280" fmla="*/ 2614985 h 4415216"/>
                  <a:gd name="connsiteX281" fmla="*/ 2986755 w 6010943"/>
                  <a:gd name="connsiteY281" fmla="*/ 2634035 h 4415216"/>
                  <a:gd name="connsiteX282" fmla="*/ 2958180 w 6010943"/>
                  <a:gd name="connsiteY282" fmla="*/ 2653085 h 4415216"/>
                  <a:gd name="connsiteX283" fmla="*/ 2929605 w 6010943"/>
                  <a:gd name="connsiteY283" fmla="*/ 2681660 h 4415216"/>
                  <a:gd name="connsiteX284" fmla="*/ 2843880 w 6010943"/>
                  <a:gd name="connsiteY284" fmla="*/ 2743573 h 4415216"/>
                  <a:gd name="connsiteX285" fmla="*/ 2829593 w 6010943"/>
                  <a:gd name="connsiteY285" fmla="*/ 2762623 h 4415216"/>
                  <a:gd name="connsiteX286" fmla="*/ 2791493 w 6010943"/>
                  <a:gd name="connsiteY286" fmla="*/ 2786435 h 4415216"/>
                  <a:gd name="connsiteX287" fmla="*/ 2772443 w 6010943"/>
                  <a:gd name="connsiteY287" fmla="*/ 2800723 h 4415216"/>
                  <a:gd name="connsiteX288" fmla="*/ 2720055 w 6010943"/>
                  <a:gd name="connsiteY288" fmla="*/ 2843585 h 4415216"/>
                  <a:gd name="connsiteX289" fmla="*/ 2696243 w 6010943"/>
                  <a:gd name="connsiteY289" fmla="*/ 2853110 h 4415216"/>
                  <a:gd name="connsiteX290" fmla="*/ 2629568 w 6010943"/>
                  <a:gd name="connsiteY290" fmla="*/ 2900735 h 4415216"/>
                  <a:gd name="connsiteX291" fmla="*/ 2605755 w 6010943"/>
                  <a:gd name="connsiteY291" fmla="*/ 2905498 h 4415216"/>
                  <a:gd name="connsiteX292" fmla="*/ 2553368 w 6010943"/>
                  <a:gd name="connsiteY292" fmla="*/ 2924548 h 4415216"/>
                  <a:gd name="connsiteX293" fmla="*/ 2491455 w 6010943"/>
                  <a:gd name="connsiteY293" fmla="*/ 2934073 h 4415216"/>
                  <a:gd name="connsiteX294" fmla="*/ 2381918 w 6010943"/>
                  <a:gd name="connsiteY294" fmla="*/ 2943598 h 4415216"/>
                  <a:gd name="connsiteX295" fmla="*/ 2329530 w 6010943"/>
                  <a:gd name="connsiteY295" fmla="*/ 2957885 h 4415216"/>
                  <a:gd name="connsiteX296" fmla="*/ 2277143 w 6010943"/>
                  <a:gd name="connsiteY296" fmla="*/ 2967410 h 4415216"/>
                  <a:gd name="connsiteX297" fmla="*/ 2219993 w 6010943"/>
                  <a:gd name="connsiteY297" fmla="*/ 2986460 h 4415216"/>
                  <a:gd name="connsiteX298" fmla="*/ 2177130 w 6010943"/>
                  <a:gd name="connsiteY298" fmla="*/ 2995985 h 4415216"/>
                  <a:gd name="connsiteX299" fmla="*/ 2119980 w 6010943"/>
                  <a:gd name="connsiteY299" fmla="*/ 3005510 h 4415216"/>
                  <a:gd name="connsiteX300" fmla="*/ 2091405 w 6010943"/>
                  <a:gd name="connsiteY300" fmla="*/ 3015035 h 4415216"/>
                  <a:gd name="connsiteX301" fmla="*/ 2043780 w 6010943"/>
                  <a:gd name="connsiteY301" fmla="*/ 3024560 h 4415216"/>
                  <a:gd name="connsiteX302" fmla="*/ 2019968 w 6010943"/>
                  <a:gd name="connsiteY302" fmla="*/ 3034085 h 4415216"/>
                  <a:gd name="connsiteX303" fmla="*/ 2000918 w 6010943"/>
                  <a:gd name="connsiteY303" fmla="*/ 3048373 h 4415216"/>
                  <a:gd name="connsiteX304" fmla="*/ 1962818 w 6010943"/>
                  <a:gd name="connsiteY304" fmla="*/ 3057898 h 4415216"/>
                  <a:gd name="connsiteX305" fmla="*/ 1896143 w 6010943"/>
                  <a:gd name="connsiteY305" fmla="*/ 3076948 h 4415216"/>
                  <a:gd name="connsiteX306" fmla="*/ 1867568 w 6010943"/>
                  <a:gd name="connsiteY306" fmla="*/ 3081710 h 4415216"/>
                  <a:gd name="connsiteX307" fmla="*/ 1819943 w 6010943"/>
                  <a:gd name="connsiteY307" fmla="*/ 3095998 h 4415216"/>
                  <a:gd name="connsiteX308" fmla="*/ 1805655 w 6010943"/>
                  <a:gd name="connsiteY308" fmla="*/ 3100760 h 4415216"/>
                  <a:gd name="connsiteX309" fmla="*/ 1781843 w 6010943"/>
                  <a:gd name="connsiteY309" fmla="*/ 3105523 h 4415216"/>
                  <a:gd name="connsiteX310" fmla="*/ 1738980 w 6010943"/>
                  <a:gd name="connsiteY310" fmla="*/ 3124573 h 4415216"/>
                  <a:gd name="connsiteX311" fmla="*/ 1719930 w 6010943"/>
                  <a:gd name="connsiteY311" fmla="*/ 3134098 h 4415216"/>
                  <a:gd name="connsiteX312" fmla="*/ 1691355 w 6010943"/>
                  <a:gd name="connsiteY312" fmla="*/ 3143623 h 4415216"/>
                  <a:gd name="connsiteX313" fmla="*/ 1653255 w 6010943"/>
                  <a:gd name="connsiteY313" fmla="*/ 3153148 h 4415216"/>
                  <a:gd name="connsiteX314" fmla="*/ 1572293 w 6010943"/>
                  <a:gd name="connsiteY314" fmla="*/ 3181723 h 4415216"/>
                  <a:gd name="connsiteX315" fmla="*/ 1477043 w 6010943"/>
                  <a:gd name="connsiteY315" fmla="*/ 3229348 h 4415216"/>
                  <a:gd name="connsiteX316" fmla="*/ 1457993 w 6010943"/>
                  <a:gd name="connsiteY316" fmla="*/ 3238873 h 4415216"/>
                  <a:gd name="connsiteX317" fmla="*/ 1438943 w 6010943"/>
                  <a:gd name="connsiteY317" fmla="*/ 3248398 h 4415216"/>
                  <a:gd name="connsiteX318" fmla="*/ 1377030 w 6010943"/>
                  <a:gd name="connsiteY318" fmla="*/ 3276973 h 4415216"/>
                  <a:gd name="connsiteX319" fmla="*/ 1357980 w 6010943"/>
                  <a:gd name="connsiteY319" fmla="*/ 3286498 h 4415216"/>
                  <a:gd name="connsiteX320" fmla="*/ 1315118 w 6010943"/>
                  <a:gd name="connsiteY320" fmla="*/ 3315073 h 4415216"/>
                  <a:gd name="connsiteX321" fmla="*/ 1291305 w 6010943"/>
                  <a:gd name="connsiteY321" fmla="*/ 3319835 h 4415216"/>
                  <a:gd name="connsiteX322" fmla="*/ 1272255 w 6010943"/>
                  <a:gd name="connsiteY322" fmla="*/ 3334123 h 4415216"/>
                  <a:gd name="connsiteX323" fmla="*/ 1186530 w 6010943"/>
                  <a:gd name="connsiteY323" fmla="*/ 3367460 h 4415216"/>
                  <a:gd name="connsiteX324" fmla="*/ 1162718 w 6010943"/>
                  <a:gd name="connsiteY324" fmla="*/ 3372223 h 4415216"/>
                  <a:gd name="connsiteX325" fmla="*/ 1148430 w 6010943"/>
                  <a:gd name="connsiteY325" fmla="*/ 3376985 h 4415216"/>
                  <a:gd name="connsiteX326" fmla="*/ 1110330 w 6010943"/>
                  <a:gd name="connsiteY326" fmla="*/ 3386510 h 4415216"/>
                  <a:gd name="connsiteX327" fmla="*/ 1091280 w 6010943"/>
                  <a:gd name="connsiteY327" fmla="*/ 3391273 h 4415216"/>
                  <a:gd name="connsiteX328" fmla="*/ 1038893 w 6010943"/>
                  <a:gd name="connsiteY328" fmla="*/ 3400798 h 4415216"/>
                  <a:gd name="connsiteX329" fmla="*/ 996030 w 6010943"/>
                  <a:gd name="connsiteY329" fmla="*/ 3410323 h 4415216"/>
                  <a:gd name="connsiteX330" fmla="*/ 976980 w 6010943"/>
                  <a:gd name="connsiteY330" fmla="*/ 3415085 h 4415216"/>
                  <a:gd name="connsiteX331" fmla="*/ 953168 w 6010943"/>
                  <a:gd name="connsiteY331" fmla="*/ 3419848 h 4415216"/>
                  <a:gd name="connsiteX332" fmla="*/ 910305 w 6010943"/>
                  <a:gd name="connsiteY332" fmla="*/ 3438898 h 4415216"/>
                  <a:gd name="connsiteX333" fmla="*/ 872205 w 6010943"/>
                  <a:gd name="connsiteY333" fmla="*/ 3448423 h 4415216"/>
                  <a:gd name="connsiteX334" fmla="*/ 810293 w 6010943"/>
                  <a:gd name="connsiteY334" fmla="*/ 3486523 h 4415216"/>
                  <a:gd name="connsiteX335" fmla="*/ 757905 w 6010943"/>
                  <a:gd name="connsiteY335" fmla="*/ 3524623 h 4415216"/>
                  <a:gd name="connsiteX336" fmla="*/ 729330 w 6010943"/>
                  <a:gd name="connsiteY336" fmla="*/ 3553198 h 4415216"/>
                  <a:gd name="connsiteX337" fmla="*/ 710280 w 6010943"/>
                  <a:gd name="connsiteY337" fmla="*/ 3586535 h 4415216"/>
                  <a:gd name="connsiteX338" fmla="*/ 695993 w 6010943"/>
                  <a:gd name="connsiteY338" fmla="*/ 3600823 h 4415216"/>
                  <a:gd name="connsiteX339" fmla="*/ 686468 w 6010943"/>
                  <a:gd name="connsiteY339" fmla="*/ 3619873 h 4415216"/>
                  <a:gd name="connsiteX340" fmla="*/ 643605 w 6010943"/>
                  <a:gd name="connsiteY340" fmla="*/ 3662735 h 4415216"/>
                  <a:gd name="connsiteX341" fmla="*/ 629318 w 6010943"/>
                  <a:gd name="connsiteY341" fmla="*/ 3672260 h 4415216"/>
                  <a:gd name="connsiteX342" fmla="*/ 615030 w 6010943"/>
                  <a:gd name="connsiteY342" fmla="*/ 3691310 h 4415216"/>
                  <a:gd name="connsiteX343" fmla="*/ 595980 w 6010943"/>
                  <a:gd name="connsiteY343" fmla="*/ 3700835 h 4415216"/>
                  <a:gd name="connsiteX344" fmla="*/ 581693 w 6010943"/>
                  <a:gd name="connsiteY344" fmla="*/ 3710360 h 4415216"/>
                  <a:gd name="connsiteX345" fmla="*/ 557880 w 6010943"/>
                  <a:gd name="connsiteY345" fmla="*/ 3724648 h 4415216"/>
                  <a:gd name="connsiteX346" fmla="*/ 495968 w 6010943"/>
                  <a:gd name="connsiteY346" fmla="*/ 3762748 h 4415216"/>
                  <a:gd name="connsiteX347" fmla="*/ 462630 w 6010943"/>
                  <a:gd name="connsiteY347" fmla="*/ 3772273 h 4415216"/>
                  <a:gd name="connsiteX348" fmla="*/ 424530 w 6010943"/>
                  <a:gd name="connsiteY348" fmla="*/ 3786560 h 4415216"/>
                  <a:gd name="connsiteX349" fmla="*/ 400718 w 6010943"/>
                  <a:gd name="connsiteY349" fmla="*/ 3800848 h 4415216"/>
                  <a:gd name="connsiteX350" fmla="*/ 357855 w 6010943"/>
                  <a:gd name="connsiteY350" fmla="*/ 3805610 h 4415216"/>
                  <a:gd name="connsiteX351" fmla="*/ 305468 w 6010943"/>
                  <a:gd name="connsiteY351" fmla="*/ 3819898 h 4415216"/>
                  <a:gd name="connsiteX352" fmla="*/ 267368 w 6010943"/>
                  <a:gd name="connsiteY352" fmla="*/ 3824660 h 4415216"/>
                  <a:gd name="connsiteX353" fmla="*/ 205455 w 6010943"/>
                  <a:gd name="connsiteY353" fmla="*/ 3834185 h 4415216"/>
                  <a:gd name="connsiteX354" fmla="*/ 162593 w 6010943"/>
                  <a:gd name="connsiteY354" fmla="*/ 4415210 h 4415216"/>
                  <a:gd name="connsiteX355" fmla="*/ 668 w 6010943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67476 w 6011051"/>
                  <a:gd name="connsiteY352" fmla="*/ 3824660 h 4415216"/>
                  <a:gd name="connsiteX353" fmla="*/ 205563 w 6011051"/>
                  <a:gd name="connsiteY353" fmla="*/ 3834185 h 4415216"/>
                  <a:gd name="connsiteX354" fmla="*/ 162701 w 6011051"/>
                  <a:gd name="connsiteY354" fmla="*/ 4415210 h 4415216"/>
                  <a:gd name="connsiteX355" fmla="*/ 776 w 6011051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05563 w 6011051"/>
                  <a:gd name="connsiteY352" fmla="*/ 3834185 h 4415216"/>
                  <a:gd name="connsiteX353" fmla="*/ 162701 w 6011051"/>
                  <a:gd name="connsiteY353" fmla="*/ 4415210 h 4415216"/>
                  <a:gd name="connsiteX354" fmla="*/ 776 w 6011051"/>
                  <a:gd name="connsiteY354" fmla="*/ 4305674 h 4415216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305576 w 6011051"/>
                  <a:gd name="connsiteY351" fmla="*/ 3819898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610376 w 6011051"/>
                  <a:gd name="connsiteY350" fmla="*/ 3943722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610376 w 6011051"/>
                  <a:gd name="connsiteY349" fmla="*/ 3943722 h 4422601"/>
                  <a:gd name="connsiteX350" fmla="*/ 472263 w 6011051"/>
                  <a:gd name="connsiteY350" fmla="*/ 4062786 h 4422601"/>
                  <a:gd name="connsiteX351" fmla="*/ 462738 w 6011051"/>
                  <a:gd name="connsiteY351" fmla="*/ 4419972 h 4422601"/>
                  <a:gd name="connsiteX352" fmla="*/ 162701 w 6011051"/>
                  <a:gd name="connsiteY352" fmla="*/ 4415210 h 4422601"/>
                  <a:gd name="connsiteX353" fmla="*/ 776 w 6011051"/>
                  <a:gd name="connsiteY35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610376 w 6011051"/>
                  <a:gd name="connsiteY348" fmla="*/ 3943722 h 4422601"/>
                  <a:gd name="connsiteX349" fmla="*/ 472263 w 6011051"/>
                  <a:gd name="connsiteY349" fmla="*/ 4062786 h 4422601"/>
                  <a:gd name="connsiteX350" fmla="*/ 462738 w 6011051"/>
                  <a:gd name="connsiteY350" fmla="*/ 4419972 h 4422601"/>
                  <a:gd name="connsiteX351" fmla="*/ 162701 w 6011051"/>
                  <a:gd name="connsiteY351" fmla="*/ 4415210 h 4422601"/>
                  <a:gd name="connsiteX352" fmla="*/ 776 w 6011051"/>
                  <a:gd name="connsiteY35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472263 w 6011051"/>
                  <a:gd name="connsiteY348" fmla="*/ 4062786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929463 w 6011051"/>
                  <a:gd name="connsiteY346" fmla="*/ 3757986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929463 w 6011051"/>
                  <a:gd name="connsiteY345" fmla="*/ 3757986 h 4422601"/>
                  <a:gd name="connsiteX346" fmla="*/ 738964 w 6011051"/>
                  <a:gd name="connsiteY346" fmla="*/ 3948485 h 4422601"/>
                  <a:gd name="connsiteX347" fmla="*/ 519888 w 6011051"/>
                  <a:gd name="connsiteY347" fmla="*/ 4086598 h 4422601"/>
                  <a:gd name="connsiteX348" fmla="*/ 462738 w 6011051"/>
                  <a:gd name="connsiteY348" fmla="*/ 4419972 h 4422601"/>
                  <a:gd name="connsiteX349" fmla="*/ 162701 w 6011051"/>
                  <a:gd name="connsiteY349" fmla="*/ 4415210 h 4422601"/>
                  <a:gd name="connsiteX350" fmla="*/ 776 w 6011051"/>
                  <a:gd name="connsiteY35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929463 w 6011051"/>
                  <a:gd name="connsiteY344" fmla="*/ 3757986 h 4422601"/>
                  <a:gd name="connsiteX345" fmla="*/ 738964 w 6011051"/>
                  <a:gd name="connsiteY345" fmla="*/ 3948485 h 4422601"/>
                  <a:gd name="connsiteX346" fmla="*/ 519888 w 6011051"/>
                  <a:gd name="connsiteY346" fmla="*/ 4086598 h 4422601"/>
                  <a:gd name="connsiteX347" fmla="*/ 462738 w 6011051"/>
                  <a:gd name="connsiteY347" fmla="*/ 4419972 h 4422601"/>
                  <a:gd name="connsiteX348" fmla="*/ 162701 w 6011051"/>
                  <a:gd name="connsiteY348" fmla="*/ 4415210 h 4422601"/>
                  <a:gd name="connsiteX349" fmla="*/ 776 w 6011051"/>
                  <a:gd name="connsiteY34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929463 w 6011051"/>
                  <a:gd name="connsiteY343" fmla="*/ 3757986 h 4422601"/>
                  <a:gd name="connsiteX344" fmla="*/ 738964 w 6011051"/>
                  <a:gd name="connsiteY344" fmla="*/ 3948485 h 4422601"/>
                  <a:gd name="connsiteX345" fmla="*/ 519888 w 6011051"/>
                  <a:gd name="connsiteY345" fmla="*/ 4086598 h 4422601"/>
                  <a:gd name="connsiteX346" fmla="*/ 462738 w 6011051"/>
                  <a:gd name="connsiteY346" fmla="*/ 4419972 h 4422601"/>
                  <a:gd name="connsiteX347" fmla="*/ 162701 w 6011051"/>
                  <a:gd name="connsiteY347" fmla="*/ 4415210 h 4422601"/>
                  <a:gd name="connsiteX348" fmla="*/ 776 w 6011051"/>
                  <a:gd name="connsiteY34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929463 w 6011051"/>
                  <a:gd name="connsiteY342" fmla="*/ 3757986 h 4422601"/>
                  <a:gd name="connsiteX343" fmla="*/ 738964 w 6011051"/>
                  <a:gd name="connsiteY343" fmla="*/ 3948485 h 4422601"/>
                  <a:gd name="connsiteX344" fmla="*/ 519888 w 6011051"/>
                  <a:gd name="connsiteY344" fmla="*/ 4086598 h 4422601"/>
                  <a:gd name="connsiteX345" fmla="*/ 462738 w 6011051"/>
                  <a:gd name="connsiteY345" fmla="*/ 4419972 h 4422601"/>
                  <a:gd name="connsiteX346" fmla="*/ 162701 w 6011051"/>
                  <a:gd name="connsiteY346" fmla="*/ 4415210 h 4422601"/>
                  <a:gd name="connsiteX347" fmla="*/ 776 w 6011051"/>
                  <a:gd name="connsiteY34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929463 w 6011051"/>
                  <a:gd name="connsiteY341" fmla="*/ 3757986 h 4422601"/>
                  <a:gd name="connsiteX342" fmla="*/ 738964 w 6011051"/>
                  <a:gd name="connsiteY342" fmla="*/ 3948485 h 4422601"/>
                  <a:gd name="connsiteX343" fmla="*/ 519888 w 6011051"/>
                  <a:gd name="connsiteY343" fmla="*/ 4086598 h 4422601"/>
                  <a:gd name="connsiteX344" fmla="*/ 462738 w 6011051"/>
                  <a:gd name="connsiteY344" fmla="*/ 4419972 h 4422601"/>
                  <a:gd name="connsiteX345" fmla="*/ 162701 w 6011051"/>
                  <a:gd name="connsiteY345" fmla="*/ 4415210 h 4422601"/>
                  <a:gd name="connsiteX346" fmla="*/ 776 w 6011051"/>
                  <a:gd name="connsiteY346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929463 w 6011051"/>
                  <a:gd name="connsiteY340" fmla="*/ 3757986 h 4422601"/>
                  <a:gd name="connsiteX341" fmla="*/ 738964 w 6011051"/>
                  <a:gd name="connsiteY341" fmla="*/ 3948485 h 4422601"/>
                  <a:gd name="connsiteX342" fmla="*/ 519888 w 6011051"/>
                  <a:gd name="connsiteY342" fmla="*/ 4086598 h 4422601"/>
                  <a:gd name="connsiteX343" fmla="*/ 462738 w 6011051"/>
                  <a:gd name="connsiteY343" fmla="*/ 4419972 h 4422601"/>
                  <a:gd name="connsiteX344" fmla="*/ 162701 w 6011051"/>
                  <a:gd name="connsiteY344" fmla="*/ 4415210 h 4422601"/>
                  <a:gd name="connsiteX345" fmla="*/ 776 w 6011051"/>
                  <a:gd name="connsiteY345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929463 w 6011051"/>
                  <a:gd name="connsiteY339" fmla="*/ 3757986 h 4422601"/>
                  <a:gd name="connsiteX340" fmla="*/ 738964 w 6011051"/>
                  <a:gd name="connsiteY340" fmla="*/ 3948485 h 4422601"/>
                  <a:gd name="connsiteX341" fmla="*/ 519888 w 6011051"/>
                  <a:gd name="connsiteY341" fmla="*/ 4086598 h 4422601"/>
                  <a:gd name="connsiteX342" fmla="*/ 462738 w 6011051"/>
                  <a:gd name="connsiteY342" fmla="*/ 4419972 h 4422601"/>
                  <a:gd name="connsiteX343" fmla="*/ 162701 w 6011051"/>
                  <a:gd name="connsiteY343" fmla="*/ 4415210 h 4422601"/>
                  <a:gd name="connsiteX344" fmla="*/ 776 w 6011051"/>
                  <a:gd name="connsiteY34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929463 w 6011051"/>
                  <a:gd name="connsiteY338" fmla="*/ 3757986 h 4422601"/>
                  <a:gd name="connsiteX339" fmla="*/ 738964 w 6011051"/>
                  <a:gd name="connsiteY339" fmla="*/ 3948485 h 4422601"/>
                  <a:gd name="connsiteX340" fmla="*/ 519888 w 6011051"/>
                  <a:gd name="connsiteY340" fmla="*/ 4086598 h 4422601"/>
                  <a:gd name="connsiteX341" fmla="*/ 462738 w 6011051"/>
                  <a:gd name="connsiteY341" fmla="*/ 4419972 h 4422601"/>
                  <a:gd name="connsiteX342" fmla="*/ 162701 w 6011051"/>
                  <a:gd name="connsiteY342" fmla="*/ 4415210 h 4422601"/>
                  <a:gd name="connsiteX343" fmla="*/ 776 w 6011051"/>
                  <a:gd name="connsiteY34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929463 w 6011051"/>
                  <a:gd name="connsiteY337" fmla="*/ 3757986 h 4422601"/>
                  <a:gd name="connsiteX338" fmla="*/ 738964 w 6011051"/>
                  <a:gd name="connsiteY338" fmla="*/ 3948485 h 4422601"/>
                  <a:gd name="connsiteX339" fmla="*/ 519888 w 6011051"/>
                  <a:gd name="connsiteY339" fmla="*/ 4086598 h 4422601"/>
                  <a:gd name="connsiteX340" fmla="*/ 462738 w 6011051"/>
                  <a:gd name="connsiteY340" fmla="*/ 4419972 h 4422601"/>
                  <a:gd name="connsiteX341" fmla="*/ 162701 w 6011051"/>
                  <a:gd name="connsiteY341" fmla="*/ 4415210 h 4422601"/>
                  <a:gd name="connsiteX342" fmla="*/ 776 w 6011051"/>
                  <a:gd name="connsiteY34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929463 w 6011051"/>
                  <a:gd name="connsiteY336" fmla="*/ 3757986 h 4422601"/>
                  <a:gd name="connsiteX337" fmla="*/ 738964 w 6011051"/>
                  <a:gd name="connsiteY337" fmla="*/ 3948485 h 4422601"/>
                  <a:gd name="connsiteX338" fmla="*/ 519888 w 6011051"/>
                  <a:gd name="connsiteY338" fmla="*/ 4086598 h 4422601"/>
                  <a:gd name="connsiteX339" fmla="*/ 462738 w 6011051"/>
                  <a:gd name="connsiteY339" fmla="*/ 4419972 h 4422601"/>
                  <a:gd name="connsiteX340" fmla="*/ 162701 w 6011051"/>
                  <a:gd name="connsiteY340" fmla="*/ 4415210 h 4422601"/>
                  <a:gd name="connsiteX341" fmla="*/ 776 w 6011051"/>
                  <a:gd name="connsiteY34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929463 w 6011051"/>
                  <a:gd name="connsiteY335" fmla="*/ 3757986 h 4422601"/>
                  <a:gd name="connsiteX336" fmla="*/ 738964 w 6011051"/>
                  <a:gd name="connsiteY336" fmla="*/ 3948485 h 4422601"/>
                  <a:gd name="connsiteX337" fmla="*/ 519888 w 6011051"/>
                  <a:gd name="connsiteY337" fmla="*/ 4086598 h 4422601"/>
                  <a:gd name="connsiteX338" fmla="*/ 462738 w 6011051"/>
                  <a:gd name="connsiteY338" fmla="*/ 4419972 h 4422601"/>
                  <a:gd name="connsiteX339" fmla="*/ 162701 w 6011051"/>
                  <a:gd name="connsiteY339" fmla="*/ 4415210 h 4422601"/>
                  <a:gd name="connsiteX340" fmla="*/ 776 w 6011051"/>
                  <a:gd name="connsiteY34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29463 w 6011051"/>
                  <a:gd name="connsiteY334" fmla="*/ 3757986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38988 w 6011051"/>
                  <a:gd name="connsiteY334" fmla="*/ 3729411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938988 w 6011051"/>
                  <a:gd name="connsiteY333" fmla="*/ 3729411 h 4422601"/>
                  <a:gd name="connsiteX334" fmla="*/ 738964 w 6011051"/>
                  <a:gd name="connsiteY334" fmla="*/ 3948485 h 4422601"/>
                  <a:gd name="connsiteX335" fmla="*/ 519888 w 6011051"/>
                  <a:gd name="connsiteY335" fmla="*/ 4086598 h 4422601"/>
                  <a:gd name="connsiteX336" fmla="*/ 462738 w 6011051"/>
                  <a:gd name="connsiteY336" fmla="*/ 4419972 h 4422601"/>
                  <a:gd name="connsiteX337" fmla="*/ 162701 w 6011051"/>
                  <a:gd name="connsiteY337" fmla="*/ 4415210 h 4422601"/>
                  <a:gd name="connsiteX338" fmla="*/ 776 w 6011051"/>
                  <a:gd name="connsiteY33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96138 w 6011051"/>
                  <a:gd name="connsiteY330" fmla="*/ 3419848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1599 w 6011874"/>
                  <a:gd name="connsiteY0" fmla="*/ 4305674 h 4422601"/>
                  <a:gd name="connsiteX1" fmla="*/ 87323 w 6011874"/>
                  <a:gd name="connsiteY1" fmla="*/ 3986585 h 4422601"/>
                  <a:gd name="connsiteX2" fmla="*/ 87324 w 6011874"/>
                  <a:gd name="connsiteY2" fmla="*/ 3791323 h 4422601"/>
                  <a:gd name="connsiteX3" fmla="*/ 82561 w 6011874"/>
                  <a:gd name="connsiteY3" fmla="*/ 3719885 h 4422601"/>
                  <a:gd name="connsiteX4" fmla="*/ 77799 w 6011874"/>
                  <a:gd name="connsiteY4" fmla="*/ 3700835 h 4422601"/>
                  <a:gd name="connsiteX5" fmla="*/ 82561 w 6011874"/>
                  <a:gd name="connsiteY5" fmla="*/ 3596060 h 4422601"/>
                  <a:gd name="connsiteX6" fmla="*/ 92086 w 6011874"/>
                  <a:gd name="connsiteY6" fmla="*/ 3543673 h 4422601"/>
                  <a:gd name="connsiteX7" fmla="*/ 158761 w 6011874"/>
                  <a:gd name="connsiteY7" fmla="*/ 3457948 h 4422601"/>
                  <a:gd name="connsiteX8" fmla="*/ 177811 w 6011874"/>
                  <a:gd name="connsiteY8" fmla="*/ 3434135 h 4422601"/>
                  <a:gd name="connsiteX9" fmla="*/ 196861 w 6011874"/>
                  <a:gd name="connsiteY9" fmla="*/ 3424610 h 4422601"/>
                  <a:gd name="connsiteX10" fmla="*/ 211149 w 6011874"/>
                  <a:gd name="connsiteY10" fmla="*/ 3410323 h 4422601"/>
                  <a:gd name="connsiteX11" fmla="*/ 239724 w 6011874"/>
                  <a:gd name="connsiteY11" fmla="*/ 3391273 h 4422601"/>
                  <a:gd name="connsiteX12" fmla="*/ 301636 w 6011874"/>
                  <a:gd name="connsiteY12" fmla="*/ 3334123 h 4422601"/>
                  <a:gd name="connsiteX13" fmla="*/ 330211 w 6011874"/>
                  <a:gd name="connsiteY13" fmla="*/ 3315073 h 4422601"/>
                  <a:gd name="connsiteX14" fmla="*/ 411174 w 6011874"/>
                  <a:gd name="connsiteY14" fmla="*/ 3281735 h 4422601"/>
                  <a:gd name="connsiteX15" fmla="*/ 454036 w 6011874"/>
                  <a:gd name="connsiteY15" fmla="*/ 3262685 h 4422601"/>
                  <a:gd name="connsiteX16" fmla="*/ 492136 w 6011874"/>
                  <a:gd name="connsiteY16" fmla="*/ 3253160 h 4422601"/>
                  <a:gd name="connsiteX17" fmla="*/ 520711 w 6011874"/>
                  <a:gd name="connsiteY17" fmla="*/ 3238873 h 4422601"/>
                  <a:gd name="connsiteX18" fmla="*/ 544524 w 6011874"/>
                  <a:gd name="connsiteY18" fmla="*/ 3229348 h 4422601"/>
                  <a:gd name="connsiteX19" fmla="*/ 558811 w 6011874"/>
                  <a:gd name="connsiteY19" fmla="*/ 3224585 h 4422601"/>
                  <a:gd name="connsiteX20" fmla="*/ 573099 w 6011874"/>
                  <a:gd name="connsiteY20" fmla="*/ 3215060 h 4422601"/>
                  <a:gd name="connsiteX21" fmla="*/ 592149 w 6011874"/>
                  <a:gd name="connsiteY21" fmla="*/ 3210298 h 4422601"/>
                  <a:gd name="connsiteX22" fmla="*/ 615961 w 6011874"/>
                  <a:gd name="connsiteY22" fmla="*/ 3200773 h 4422601"/>
                  <a:gd name="connsiteX23" fmla="*/ 673111 w 6011874"/>
                  <a:gd name="connsiteY23" fmla="*/ 3172198 h 4422601"/>
                  <a:gd name="connsiteX24" fmla="*/ 701686 w 6011874"/>
                  <a:gd name="connsiteY24" fmla="*/ 3157910 h 4422601"/>
                  <a:gd name="connsiteX25" fmla="*/ 754074 w 6011874"/>
                  <a:gd name="connsiteY25" fmla="*/ 3138860 h 4422601"/>
                  <a:gd name="connsiteX26" fmla="*/ 806461 w 6011874"/>
                  <a:gd name="connsiteY26" fmla="*/ 3095998 h 4422601"/>
                  <a:gd name="connsiteX27" fmla="*/ 873136 w 6011874"/>
                  <a:gd name="connsiteY27" fmla="*/ 3053135 h 4422601"/>
                  <a:gd name="connsiteX28" fmla="*/ 892186 w 6011874"/>
                  <a:gd name="connsiteY28" fmla="*/ 3034085 h 4422601"/>
                  <a:gd name="connsiteX29" fmla="*/ 920761 w 6011874"/>
                  <a:gd name="connsiteY29" fmla="*/ 3010273 h 4422601"/>
                  <a:gd name="connsiteX30" fmla="*/ 935049 w 6011874"/>
                  <a:gd name="connsiteY30" fmla="*/ 2991223 h 4422601"/>
                  <a:gd name="connsiteX31" fmla="*/ 963624 w 6011874"/>
                  <a:gd name="connsiteY31" fmla="*/ 2972173 h 4422601"/>
                  <a:gd name="connsiteX32" fmla="*/ 1001724 w 6011874"/>
                  <a:gd name="connsiteY32" fmla="*/ 2934073 h 4422601"/>
                  <a:gd name="connsiteX33" fmla="*/ 1044586 w 6011874"/>
                  <a:gd name="connsiteY33" fmla="*/ 2919785 h 4422601"/>
                  <a:gd name="connsiteX34" fmla="*/ 1063636 w 6011874"/>
                  <a:gd name="connsiteY34" fmla="*/ 2910260 h 4422601"/>
                  <a:gd name="connsiteX35" fmla="*/ 1139836 w 6011874"/>
                  <a:gd name="connsiteY35" fmla="*/ 2895973 h 4422601"/>
                  <a:gd name="connsiteX36" fmla="*/ 1220799 w 6011874"/>
                  <a:gd name="connsiteY36" fmla="*/ 2881685 h 4422601"/>
                  <a:gd name="connsiteX37" fmla="*/ 1273186 w 6011874"/>
                  <a:gd name="connsiteY37" fmla="*/ 2862635 h 4422601"/>
                  <a:gd name="connsiteX38" fmla="*/ 1301761 w 6011874"/>
                  <a:gd name="connsiteY38" fmla="*/ 2834060 h 4422601"/>
                  <a:gd name="connsiteX39" fmla="*/ 1320811 w 6011874"/>
                  <a:gd name="connsiteY39" fmla="*/ 2815010 h 4422601"/>
                  <a:gd name="connsiteX40" fmla="*/ 1354149 w 6011874"/>
                  <a:gd name="connsiteY40" fmla="*/ 2767385 h 4422601"/>
                  <a:gd name="connsiteX41" fmla="*/ 1373199 w 6011874"/>
                  <a:gd name="connsiteY41" fmla="*/ 2753098 h 4422601"/>
                  <a:gd name="connsiteX42" fmla="*/ 1392249 w 6011874"/>
                  <a:gd name="connsiteY42" fmla="*/ 2719760 h 4422601"/>
                  <a:gd name="connsiteX43" fmla="*/ 1411299 w 6011874"/>
                  <a:gd name="connsiteY43" fmla="*/ 2691185 h 4422601"/>
                  <a:gd name="connsiteX44" fmla="*/ 1430349 w 6011874"/>
                  <a:gd name="connsiteY44" fmla="*/ 2672135 h 4422601"/>
                  <a:gd name="connsiteX45" fmla="*/ 1439874 w 6011874"/>
                  <a:gd name="connsiteY45" fmla="*/ 2657848 h 4422601"/>
                  <a:gd name="connsiteX46" fmla="*/ 1454161 w 6011874"/>
                  <a:gd name="connsiteY46" fmla="*/ 2643560 h 4422601"/>
                  <a:gd name="connsiteX47" fmla="*/ 1468449 w 6011874"/>
                  <a:gd name="connsiteY47" fmla="*/ 2624510 h 4422601"/>
                  <a:gd name="connsiteX48" fmla="*/ 1549411 w 6011874"/>
                  <a:gd name="connsiteY48" fmla="*/ 2586410 h 4422601"/>
                  <a:gd name="connsiteX49" fmla="*/ 1597036 w 6011874"/>
                  <a:gd name="connsiteY49" fmla="*/ 2557835 h 4422601"/>
                  <a:gd name="connsiteX50" fmla="*/ 1630374 w 6011874"/>
                  <a:gd name="connsiteY50" fmla="*/ 2548310 h 4422601"/>
                  <a:gd name="connsiteX51" fmla="*/ 1644661 w 6011874"/>
                  <a:gd name="connsiteY51" fmla="*/ 2538785 h 4422601"/>
                  <a:gd name="connsiteX52" fmla="*/ 1711336 w 6011874"/>
                  <a:gd name="connsiteY52" fmla="*/ 2529260 h 4422601"/>
                  <a:gd name="connsiteX53" fmla="*/ 1749436 w 6011874"/>
                  <a:gd name="connsiteY53" fmla="*/ 2514973 h 4422601"/>
                  <a:gd name="connsiteX54" fmla="*/ 1792299 w 6011874"/>
                  <a:gd name="connsiteY54" fmla="*/ 2476873 h 4422601"/>
                  <a:gd name="connsiteX55" fmla="*/ 1811349 w 6011874"/>
                  <a:gd name="connsiteY55" fmla="*/ 2467348 h 4422601"/>
                  <a:gd name="connsiteX56" fmla="*/ 1835161 w 6011874"/>
                  <a:gd name="connsiteY56" fmla="*/ 2438773 h 4422601"/>
                  <a:gd name="connsiteX57" fmla="*/ 1863736 w 6011874"/>
                  <a:gd name="connsiteY57" fmla="*/ 2400673 h 4422601"/>
                  <a:gd name="connsiteX58" fmla="*/ 1958986 w 6011874"/>
                  <a:gd name="connsiteY58" fmla="*/ 2319710 h 4422601"/>
                  <a:gd name="connsiteX59" fmla="*/ 1978036 w 6011874"/>
                  <a:gd name="connsiteY59" fmla="*/ 2314948 h 4422601"/>
                  <a:gd name="connsiteX60" fmla="*/ 1997086 w 6011874"/>
                  <a:gd name="connsiteY60" fmla="*/ 2305423 h 4422601"/>
                  <a:gd name="connsiteX61" fmla="*/ 2011374 w 6011874"/>
                  <a:gd name="connsiteY61" fmla="*/ 2295898 h 4422601"/>
                  <a:gd name="connsiteX62" fmla="*/ 2044711 w 6011874"/>
                  <a:gd name="connsiteY62" fmla="*/ 2286373 h 4422601"/>
                  <a:gd name="connsiteX63" fmla="*/ 2068524 w 6011874"/>
                  <a:gd name="connsiteY63" fmla="*/ 2276848 h 4422601"/>
                  <a:gd name="connsiteX64" fmla="*/ 2082811 w 6011874"/>
                  <a:gd name="connsiteY64" fmla="*/ 2272085 h 4422601"/>
                  <a:gd name="connsiteX65" fmla="*/ 2106624 w 6011874"/>
                  <a:gd name="connsiteY65" fmla="*/ 2262560 h 4422601"/>
                  <a:gd name="connsiteX66" fmla="*/ 2168536 w 6011874"/>
                  <a:gd name="connsiteY66" fmla="*/ 2257798 h 4422601"/>
                  <a:gd name="connsiteX67" fmla="*/ 2220924 w 6011874"/>
                  <a:gd name="connsiteY67" fmla="*/ 2248273 h 4422601"/>
                  <a:gd name="connsiteX68" fmla="*/ 2244736 w 6011874"/>
                  <a:gd name="connsiteY68" fmla="*/ 2233985 h 4422601"/>
                  <a:gd name="connsiteX69" fmla="*/ 2263786 w 6011874"/>
                  <a:gd name="connsiteY69" fmla="*/ 2229223 h 4422601"/>
                  <a:gd name="connsiteX70" fmla="*/ 2301886 w 6011874"/>
                  <a:gd name="connsiteY70" fmla="*/ 2219698 h 4422601"/>
                  <a:gd name="connsiteX71" fmla="*/ 2335224 w 6011874"/>
                  <a:gd name="connsiteY71" fmla="*/ 2200648 h 4422601"/>
                  <a:gd name="connsiteX72" fmla="*/ 2349511 w 6011874"/>
                  <a:gd name="connsiteY72" fmla="*/ 2191123 h 4422601"/>
                  <a:gd name="connsiteX73" fmla="*/ 2392374 w 6011874"/>
                  <a:gd name="connsiteY73" fmla="*/ 2176835 h 4422601"/>
                  <a:gd name="connsiteX74" fmla="*/ 2401899 w 6011874"/>
                  <a:gd name="connsiteY74" fmla="*/ 2157785 h 4422601"/>
                  <a:gd name="connsiteX75" fmla="*/ 2501911 w 6011874"/>
                  <a:gd name="connsiteY75" fmla="*/ 2100635 h 4422601"/>
                  <a:gd name="connsiteX76" fmla="*/ 2559061 w 6011874"/>
                  <a:gd name="connsiteY76" fmla="*/ 2067298 h 4422601"/>
                  <a:gd name="connsiteX77" fmla="*/ 2573349 w 6011874"/>
                  <a:gd name="connsiteY77" fmla="*/ 2062535 h 4422601"/>
                  <a:gd name="connsiteX78" fmla="*/ 2597161 w 6011874"/>
                  <a:gd name="connsiteY78" fmla="*/ 2048248 h 4422601"/>
                  <a:gd name="connsiteX79" fmla="*/ 2635261 w 6011874"/>
                  <a:gd name="connsiteY79" fmla="*/ 2029198 h 4422601"/>
                  <a:gd name="connsiteX80" fmla="*/ 2668599 w 6011874"/>
                  <a:gd name="connsiteY80" fmla="*/ 2014910 h 4422601"/>
                  <a:gd name="connsiteX81" fmla="*/ 2730511 w 6011874"/>
                  <a:gd name="connsiteY81" fmla="*/ 1976810 h 4422601"/>
                  <a:gd name="connsiteX82" fmla="*/ 2768611 w 6011874"/>
                  <a:gd name="connsiteY82" fmla="*/ 1962523 h 4422601"/>
                  <a:gd name="connsiteX83" fmla="*/ 2811474 w 6011874"/>
                  <a:gd name="connsiteY83" fmla="*/ 1943473 h 4422601"/>
                  <a:gd name="connsiteX84" fmla="*/ 2835286 w 6011874"/>
                  <a:gd name="connsiteY84" fmla="*/ 1938710 h 4422601"/>
                  <a:gd name="connsiteX85" fmla="*/ 2863861 w 6011874"/>
                  <a:gd name="connsiteY85" fmla="*/ 1929185 h 4422601"/>
                  <a:gd name="connsiteX86" fmla="*/ 2911486 w 6011874"/>
                  <a:gd name="connsiteY86" fmla="*/ 1919660 h 4422601"/>
                  <a:gd name="connsiteX87" fmla="*/ 2949586 w 6011874"/>
                  <a:gd name="connsiteY87" fmla="*/ 1910135 h 4422601"/>
                  <a:gd name="connsiteX88" fmla="*/ 2997211 w 6011874"/>
                  <a:gd name="connsiteY88" fmla="*/ 1900610 h 4422601"/>
                  <a:gd name="connsiteX89" fmla="*/ 3011499 w 6011874"/>
                  <a:gd name="connsiteY89" fmla="*/ 1895848 h 4422601"/>
                  <a:gd name="connsiteX90" fmla="*/ 3063886 w 6011874"/>
                  <a:gd name="connsiteY90" fmla="*/ 1881560 h 4422601"/>
                  <a:gd name="connsiteX91" fmla="*/ 3111511 w 6011874"/>
                  <a:gd name="connsiteY91" fmla="*/ 1848223 h 4422601"/>
                  <a:gd name="connsiteX92" fmla="*/ 3144849 w 6011874"/>
                  <a:gd name="connsiteY92" fmla="*/ 1829173 h 4422601"/>
                  <a:gd name="connsiteX93" fmla="*/ 3187711 w 6011874"/>
                  <a:gd name="connsiteY93" fmla="*/ 1786310 h 4422601"/>
                  <a:gd name="connsiteX94" fmla="*/ 3225811 w 6011874"/>
                  <a:gd name="connsiteY94" fmla="*/ 1752973 h 4422601"/>
                  <a:gd name="connsiteX95" fmla="*/ 3254386 w 6011874"/>
                  <a:gd name="connsiteY95" fmla="*/ 1724398 h 4422601"/>
                  <a:gd name="connsiteX96" fmla="*/ 3268674 w 6011874"/>
                  <a:gd name="connsiteY96" fmla="*/ 1710110 h 4422601"/>
                  <a:gd name="connsiteX97" fmla="*/ 3282961 w 6011874"/>
                  <a:gd name="connsiteY97" fmla="*/ 1705348 h 4422601"/>
                  <a:gd name="connsiteX98" fmla="*/ 3330586 w 6011874"/>
                  <a:gd name="connsiteY98" fmla="*/ 1667248 h 4422601"/>
                  <a:gd name="connsiteX99" fmla="*/ 3373449 w 6011874"/>
                  <a:gd name="connsiteY99" fmla="*/ 1614860 h 4422601"/>
                  <a:gd name="connsiteX100" fmla="*/ 3406786 w 6011874"/>
                  <a:gd name="connsiteY100" fmla="*/ 1586285 h 4422601"/>
                  <a:gd name="connsiteX101" fmla="*/ 3421074 w 6011874"/>
                  <a:gd name="connsiteY101" fmla="*/ 1567235 h 4422601"/>
                  <a:gd name="connsiteX102" fmla="*/ 3487749 w 6011874"/>
                  <a:gd name="connsiteY102" fmla="*/ 1510085 h 4422601"/>
                  <a:gd name="connsiteX103" fmla="*/ 3497274 w 6011874"/>
                  <a:gd name="connsiteY103" fmla="*/ 1495798 h 4422601"/>
                  <a:gd name="connsiteX104" fmla="*/ 3535374 w 6011874"/>
                  <a:gd name="connsiteY104" fmla="*/ 1462460 h 4422601"/>
                  <a:gd name="connsiteX105" fmla="*/ 3554424 w 6011874"/>
                  <a:gd name="connsiteY105" fmla="*/ 1452935 h 4422601"/>
                  <a:gd name="connsiteX106" fmla="*/ 3578236 w 6011874"/>
                  <a:gd name="connsiteY106" fmla="*/ 1429123 h 4422601"/>
                  <a:gd name="connsiteX107" fmla="*/ 3592524 w 6011874"/>
                  <a:gd name="connsiteY107" fmla="*/ 1414835 h 4422601"/>
                  <a:gd name="connsiteX108" fmla="*/ 3654436 w 6011874"/>
                  <a:gd name="connsiteY108" fmla="*/ 1357685 h 4422601"/>
                  <a:gd name="connsiteX109" fmla="*/ 3678249 w 6011874"/>
                  <a:gd name="connsiteY109" fmla="*/ 1329110 h 4422601"/>
                  <a:gd name="connsiteX110" fmla="*/ 3697299 w 6011874"/>
                  <a:gd name="connsiteY110" fmla="*/ 1300535 h 4422601"/>
                  <a:gd name="connsiteX111" fmla="*/ 3711586 w 6011874"/>
                  <a:gd name="connsiteY111" fmla="*/ 1295773 h 4422601"/>
                  <a:gd name="connsiteX112" fmla="*/ 3783024 w 6011874"/>
                  <a:gd name="connsiteY112" fmla="*/ 1205285 h 4422601"/>
                  <a:gd name="connsiteX113" fmla="*/ 3802074 w 6011874"/>
                  <a:gd name="connsiteY113" fmla="*/ 1186235 h 4422601"/>
                  <a:gd name="connsiteX114" fmla="*/ 3854461 w 6011874"/>
                  <a:gd name="connsiteY114" fmla="*/ 1148135 h 4422601"/>
                  <a:gd name="connsiteX115" fmla="*/ 3873511 w 6011874"/>
                  <a:gd name="connsiteY115" fmla="*/ 1138610 h 4422601"/>
                  <a:gd name="connsiteX116" fmla="*/ 3902086 w 6011874"/>
                  <a:gd name="connsiteY116" fmla="*/ 1114798 h 4422601"/>
                  <a:gd name="connsiteX117" fmla="*/ 3935424 w 6011874"/>
                  <a:gd name="connsiteY117" fmla="*/ 1100510 h 4422601"/>
                  <a:gd name="connsiteX118" fmla="*/ 3978286 w 6011874"/>
                  <a:gd name="connsiteY118" fmla="*/ 1071935 h 4422601"/>
                  <a:gd name="connsiteX119" fmla="*/ 3992574 w 6011874"/>
                  <a:gd name="connsiteY119" fmla="*/ 1062410 h 4422601"/>
                  <a:gd name="connsiteX120" fmla="*/ 4011624 w 6011874"/>
                  <a:gd name="connsiteY120" fmla="*/ 1057648 h 4422601"/>
                  <a:gd name="connsiteX121" fmla="*/ 4087824 w 6011874"/>
                  <a:gd name="connsiteY121" fmla="*/ 1033835 h 4422601"/>
                  <a:gd name="connsiteX122" fmla="*/ 4135449 w 6011874"/>
                  <a:gd name="connsiteY122" fmla="*/ 1014785 h 4422601"/>
                  <a:gd name="connsiteX123" fmla="*/ 4168786 w 6011874"/>
                  <a:gd name="connsiteY123" fmla="*/ 1005260 h 4422601"/>
                  <a:gd name="connsiteX124" fmla="*/ 4206886 w 6011874"/>
                  <a:gd name="connsiteY124" fmla="*/ 1000498 h 4422601"/>
                  <a:gd name="connsiteX125" fmla="*/ 4249749 w 6011874"/>
                  <a:gd name="connsiteY125" fmla="*/ 990973 h 4422601"/>
                  <a:gd name="connsiteX126" fmla="*/ 4292611 w 6011874"/>
                  <a:gd name="connsiteY126" fmla="*/ 971923 h 4422601"/>
                  <a:gd name="connsiteX127" fmla="*/ 4330711 w 6011874"/>
                  <a:gd name="connsiteY127" fmla="*/ 962398 h 4422601"/>
                  <a:gd name="connsiteX128" fmla="*/ 4344999 w 6011874"/>
                  <a:gd name="connsiteY128" fmla="*/ 952873 h 4422601"/>
                  <a:gd name="connsiteX129" fmla="*/ 4383099 w 6011874"/>
                  <a:gd name="connsiteY129" fmla="*/ 938585 h 4422601"/>
                  <a:gd name="connsiteX130" fmla="*/ 4402149 w 6011874"/>
                  <a:gd name="connsiteY130" fmla="*/ 924298 h 4422601"/>
                  <a:gd name="connsiteX131" fmla="*/ 4435486 w 6011874"/>
                  <a:gd name="connsiteY131" fmla="*/ 895723 h 4422601"/>
                  <a:gd name="connsiteX132" fmla="*/ 4445011 w 6011874"/>
                  <a:gd name="connsiteY132" fmla="*/ 876673 h 4422601"/>
                  <a:gd name="connsiteX133" fmla="*/ 4464061 w 6011874"/>
                  <a:gd name="connsiteY133" fmla="*/ 857623 h 4422601"/>
                  <a:gd name="connsiteX134" fmla="*/ 4487874 w 6011874"/>
                  <a:gd name="connsiteY134" fmla="*/ 809998 h 4422601"/>
                  <a:gd name="connsiteX135" fmla="*/ 4502161 w 6011874"/>
                  <a:gd name="connsiteY135" fmla="*/ 786185 h 4422601"/>
                  <a:gd name="connsiteX136" fmla="*/ 4516449 w 6011874"/>
                  <a:gd name="connsiteY136" fmla="*/ 695698 h 4422601"/>
                  <a:gd name="connsiteX137" fmla="*/ 4525974 w 6011874"/>
                  <a:gd name="connsiteY137" fmla="*/ 581398 h 4422601"/>
                  <a:gd name="connsiteX138" fmla="*/ 4535499 w 6011874"/>
                  <a:gd name="connsiteY138" fmla="*/ 543298 h 4422601"/>
                  <a:gd name="connsiteX139" fmla="*/ 4540261 w 6011874"/>
                  <a:gd name="connsiteY139" fmla="*/ 500435 h 4422601"/>
                  <a:gd name="connsiteX140" fmla="*/ 4549786 w 6011874"/>
                  <a:gd name="connsiteY140" fmla="*/ 424235 h 4422601"/>
                  <a:gd name="connsiteX141" fmla="*/ 4554549 w 6011874"/>
                  <a:gd name="connsiteY141" fmla="*/ 381373 h 4422601"/>
                  <a:gd name="connsiteX142" fmla="*/ 4568836 w 6011874"/>
                  <a:gd name="connsiteY142" fmla="*/ 271835 h 4422601"/>
                  <a:gd name="connsiteX143" fmla="*/ 4573599 w 6011874"/>
                  <a:gd name="connsiteY143" fmla="*/ 233735 h 4422601"/>
                  <a:gd name="connsiteX144" fmla="*/ 4583124 w 6011874"/>
                  <a:gd name="connsiteY144" fmla="*/ 190873 h 4422601"/>
                  <a:gd name="connsiteX145" fmla="*/ 4587886 w 6011874"/>
                  <a:gd name="connsiteY145" fmla="*/ 152773 h 4422601"/>
                  <a:gd name="connsiteX146" fmla="*/ 4597411 w 6011874"/>
                  <a:gd name="connsiteY146" fmla="*/ 119435 h 4422601"/>
                  <a:gd name="connsiteX147" fmla="*/ 4602174 w 6011874"/>
                  <a:gd name="connsiteY147" fmla="*/ 95623 h 4422601"/>
                  <a:gd name="connsiteX148" fmla="*/ 4611699 w 6011874"/>
                  <a:gd name="connsiteY148" fmla="*/ 76573 h 4422601"/>
                  <a:gd name="connsiteX149" fmla="*/ 4621224 w 6011874"/>
                  <a:gd name="connsiteY149" fmla="*/ 52760 h 4422601"/>
                  <a:gd name="connsiteX150" fmla="*/ 4659324 w 6011874"/>
                  <a:gd name="connsiteY150" fmla="*/ 14660 h 4422601"/>
                  <a:gd name="connsiteX151" fmla="*/ 4678374 w 6011874"/>
                  <a:gd name="connsiteY151" fmla="*/ 9898 h 4422601"/>
                  <a:gd name="connsiteX152" fmla="*/ 4697424 w 6011874"/>
                  <a:gd name="connsiteY152" fmla="*/ 373 h 4422601"/>
                  <a:gd name="connsiteX153" fmla="*/ 4821249 w 6011874"/>
                  <a:gd name="connsiteY153" fmla="*/ 14660 h 4422601"/>
                  <a:gd name="connsiteX154" fmla="*/ 4859349 w 6011874"/>
                  <a:gd name="connsiteY154" fmla="*/ 28948 h 4422601"/>
                  <a:gd name="connsiteX155" fmla="*/ 4906974 w 6011874"/>
                  <a:gd name="connsiteY155" fmla="*/ 52760 h 4422601"/>
                  <a:gd name="connsiteX156" fmla="*/ 4945074 w 6011874"/>
                  <a:gd name="connsiteY156" fmla="*/ 86098 h 4422601"/>
                  <a:gd name="connsiteX157" fmla="*/ 4987936 w 6011874"/>
                  <a:gd name="connsiteY157" fmla="*/ 133723 h 4422601"/>
                  <a:gd name="connsiteX158" fmla="*/ 5035561 w 6011874"/>
                  <a:gd name="connsiteY158" fmla="*/ 200398 h 4422601"/>
                  <a:gd name="connsiteX159" fmla="*/ 5054611 w 6011874"/>
                  <a:gd name="connsiteY159" fmla="*/ 228973 h 4422601"/>
                  <a:gd name="connsiteX160" fmla="*/ 5073661 w 6011874"/>
                  <a:gd name="connsiteY160" fmla="*/ 252785 h 4422601"/>
                  <a:gd name="connsiteX161" fmla="*/ 5087949 w 6011874"/>
                  <a:gd name="connsiteY161" fmla="*/ 276598 h 4422601"/>
                  <a:gd name="connsiteX162" fmla="*/ 5106999 w 6011874"/>
                  <a:gd name="connsiteY162" fmla="*/ 300410 h 4422601"/>
                  <a:gd name="connsiteX163" fmla="*/ 5126049 w 6011874"/>
                  <a:gd name="connsiteY163" fmla="*/ 328985 h 4422601"/>
                  <a:gd name="connsiteX164" fmla="*/ 5145099 w 6011874"/>
                  <a:gd name="connsiteY164" fmla="*/ 362323 h 4422601"/>
                  <a:gd name="connsiteX165" fmla="*/ 5202249 w 6011874"/>
                  <a:gd name="connsiteY165" fmla="*/ 409948 h 4422601"/>
                  <a:gd name="connsiteX166" fmla="*/ 5221299 w 6011874"/>
                  <a:gd name="connsiteY166" fmla="*/ 419473 h 4422601"/>
                  <a:gd name="connsiteX167" fmla="*/ 5249874 w 6011874"/>
                  <a:gd name="connsiteY167" fmla="*/ 428998 h 4422601"/>
                  <a:gd name="connsiteX168" fmla="*/ 5330836 w 6011874"/>
                  <a:gd name="connsiteY168" fmla="*/ 471860 h 4422601"/>
                  <a:gd name="connsiteX169" fmla="*/ 5364174 w 6011874"/>
                  <a:gd name="connsiteY169" fmla="*/ 481385 h 4422601"/>
                  <a:gd name="connsiteX170" fmla="*/ 5378461 w 6011874"/>
                  <a:gd name="connsiteY170" fmla="*/ 486148 h 4422601"/>
                  <a:gd name="connsiteX171" fmla="*/ 5435611 w 6011874"/>
                  <a:gd name="connsiteY171" fmla="*/ 514723 h 4422601"/>
                  <a:gd name="connsiteX172" fmla="*/ 5464186 w 6011874"/>
                  <a:gd name="connsiteY172" fmla="*/ 529010 h 4422601"/>
                  <a:gd name="connsiteX173" fmla="*/ 5511811 w 6011874"/>
                  <a:gd name="connsiteY173" fmla="*/ 548060 h 4422601"/>
                  <a:gd name="connsiteX174" fmla="*/ 5545149 w 6011874"/>
                  <a:gd name="connsiteY174" fmla="*/ 571873 h 4422601"/>
                  <a:gd name="connsiteX175" fmla="*/ 5573724 w 6011874"/>
                  <a:gd name="connsiteY175" fmla="*/ 586160 h 4422601"/>
                  <a:gd name="connsiteX176" fmla="*/ 5597536 w 6011874"/>
                  <a:gd name="connsiteY176" fmla="*/ 605210 h 4422601"/>
                  <a:gd name="connsiteX177" fmla="*/ 5621349 w 6011874"/>
                  <a:gd name="connsiteY177" fmla="*/ 619498 h 4422601"/>
                  <a:gd name="connsiteX178" fmla="*/ 5664211 w 6011874"/>
                  <a:gd name="connsiteY178" fmla="*/ 652835 h 4422601"/>
                  <a:gd name="connsiteX179" fmla="*/ 5692786 w 6011874"/>
                  <a:gd name="connsiteY179" fmla="*/ 671885 h 4422601"/>
                  <a:gd name="connsiteX180" fmla="*/ 5726124 w 6011874"/>
                  <a:gd name="connsiteY180" fmla="*/ 714748 h 4422601"/>
                  <a:gd name="connsiteX181" fmla="*/ 5759461 w 6011874"/>
                  <a:gd name="connsiteY181" fmla="*/ 743323 h 4422601"/>
                  <a:gd name="connsiteX182" fmla="*/ 5788036 w 6011874"/>
                  <a:gd name="connsiteY182" fmla="*/ 786185 h 4422601"/>
                  <a:gd name="connsiteX183" fmla="*/ 5826136 w 6011874"/>
                  <a:gd name="connsiteY183" fmla="*/ 867148 h 4422601"/>
                  <a:gd name="connsiteX184" fmla="*/ 5845186 w 6011874"/>
                  <a:gd name="connsiteY184" fmla="*/ 957635 h 4422601"/>
                  <a:gd name="connsiteX185" fmla="*/ 5859474 w 6011874"/>
                  <a:gd name="connsiteY185" fmla="*/ 1000498 h 4422601"/>
                  <a:gd name="connsiteX186" fmla="*/ 5878524 w 6011874"/>
                  <a:gd name="connsiteY186" fmla="*/ 1081460 h 4422601"/>
                  <a:gd name="connsiteX187" fmla="*/ 5892811 w 6011874"/>
                  <a:gd name="connsiteY187" fmla="*/ 1124323 h 4422601"/>
                  <a:gd name="connsiteX188" fmla="*/ 5902336 w 6011874"/>
                  <a:gd name="connsiteY188" fmla="*/ 1157660 h 4422601"/>
                  <a:gd name="connsiteX189" fmla="*/ 5911861 w 6011874"/>
                  <a:gd name="connsiteY189" fmla="*/ 1181473 h 4422601"/>
                  <a:gd name="connsiteX190" fmla="*/ 5935674 w 6011874"/>
                  <a:gd name="connsiteY190" fmla="*/ 1248148 h 4422601"/>
                  <a:gd name="connsiteX191" fmla="*/ 5954724 w 6011874"/>
                  <a:gd name="connsiteY191" fmla="*/ 1295773 h 4422601"/>
                  <a:gd name="connsiteX192" fmla="*/ 5959486 w 6011874"/>
                  <a:gd name="connsiteY192" fmla="*/ 1329110 h 4422601"/>
                  <a:gd name="connsiteX193" fmla="*/ 5973774 w 6011874"/>
                  <a:gd name="connsiteY193" fmla="*/ 1362448 h 4422601"/>
                  <a:gd name="connsiteX194" fmla="*/ 5988061 w 6011874"/>
                  <a:gd name="connsiteY194" fmla="*/ 1471985 h 4422601"/>
                  <a:gd name="connsiteX195" fmla="*/ 5992824 w 6011874"/>
                  <a:gd name="connsiteY195" fmla="*/ 1505323 h 4422601"/>
                  <a:gd name="connsiteX196" fmla="*/ 5997586 w 6011874"/>
                  <a:gd name="connsiteY196" fmla="*/ 1529135 h 4422601"/>
                  <a:gd name="connsiteX197" fmla="*/ 6002349 w 6011874"/>
                  <a:gd name="connsiteY197" fmla="*/ 1610098 h 4422601"/>
                  <a:gd name="connsiteX198" fmla="*/ 6011874 w 6011874"/>
                  <a:gd name="connsiteY198" fmla="*/ 1705348 h 4422601"/>
                  <a:gd name="connsiteX199" fmla="*/ 6007111 w 6011874"/>
                  <a:gd name="connsiteY199" fmla="*/ 1948235 h 4422601"/>
                  <a:gd name="connsiteX200" fmla="*/ 5983299 w 6011874"/>
                  <a:gd name="connsiteY200" fmla="*/ 2029198 h 4422601"/>
                  <a:gd name="connsiteX201" fmla="*/ 5973774 w 6011874"/>
                  <a:gd name="connsiteY201" fmla="*/ 2053010 h 4422601"/>
                  <a:gd name="connsiteX202" fmla="*/ 5935674 w 6011874"/>
                  <a:gd name="connsiteY202" fmla="*/ 2076823 h 4422601"/>
                  <a:gd name="connsiteX203" fmla="*/ 5826136 w 6011874"/>
                  <a:gd name="connsiteY203" fmla="*/ 2067298 h 4422601"/>
                  <a:gd name="connsiteX204" fmla="*/ 5764224 w 6011874"/>
                  <a:gd name="connsiteY204" fmla="*/ 2048248 h 4422601"/>
                  <a:gd name="connsiteX205" fmla="*/ 5726124 w 6011874"/>
                  <a:gd name="connsiteY205" fmla="*/ 2038723 h 4422601"/>
                  <a:gd name="connsiteX206" fmla="*/ 5702311 w 6011874"/>
                  <a:gd name="connsiteY206" fmla="*/ 2029198 h 4422601"/>
                  <a:gd name="connsiteX207" fmla="*/ 5683261 w 6011874"/>
                  <a:gd name="connsiteY207" fmla="*/ 2024435 h 4422601"/>
                  <a:gd name="connsiteX208" fmla="*/ 5659449 w 6011874"/>
                  <a:gd name="connsiteY208" fmla="*/ 2014910 h 4422601"/>
                  <a:gd name="connsiteX209" fmla="*/ 5626111 w 6011874"/>
                  <a:gd name="connsiteY209" fmla="*/ 2010148 h 4422601"/>
                  <a:gd name="connsiteX210" fmla="*/ 5597536 w 6011874"/>
                  <a:gd name="connsiteY210" fmla="*/ 2000623 h 4422601"/>
                  <a:gd name="connsiteX211" fmla="*/ 5578486 w 6011874"/>
                  <a:gd name="connsiteY211" fmla="*/ 1995860 h 4422601"/>
                  <a:gd name="connsiteX212" fmla="*/ 5554674 w 6011874"/>
                  <a:gd name="connsiteY212" fmla="*/ 1986335 h 4422601"/>
                  <a:gd name="connsiteX213" fmla="*/ 5526099 w 6011874"/>
                  <a:gd name="connsiteY213" fmla="*/ 1976810 h 4422601"/>
                  <a:gd name="connsiteX214" fmla="*/ 5492761 w 6011874"/>
                  <a:gd name="connsiteY214" fmla="*/ 1962523 h 4422601"/>
                  <a:gd name="connsiteX215" fmla="*/ 5487999 w 6011874"/>
                  <a:gd name="connsiteY215" fmla="*/ 1948235 h 4422601"/>
                  <a:gd name="connsiteX216" fmla="*/ 5449899 w 6011874"/>
                  <a:gd name="connsiteY216" fmla="*/ 1924423 h 4422601"/>
                  <a:gd name="connsiteX217" fmla="*/ 5407036 w 6011874"/>
                  <a:gd name="connsiteY217" fmla="*/ 1900610 h 4422601"/>
                  <a:gd name="connsiteX218" fmla="*/ 5340361 w 6011874"/>
                  <a:gd name="connsiteY218" fmla="*/ 1824410 h 4422601"/>
                  <a:gd name="connsiteX219" fmla="*/ 5316549 w 6011874"/>
                  <a:gd name="connsiteY219" fmla="*/ 1805360 h 4422601"/>
                  <a:gd name="connsiteX220" fmla="*/ 5292736 w 6011874"/>
                  <a:gd name="connsiteY220" fmla="*/ 1800598 h 4422601"/>
                  <a:gd name="connsiteX221" fmla="*/ 5221299 w 6011874"/>
                  <a:gd name="connsiteY221" fmla="*/ 1762498 h 4422601"/>
                  <a:gd name="connsiteX222" fmla="*/ 5073661 w 6011874"/>
                  <a:gd name="connsiteY222" fmla="*/ 1719635 h 4422601"/>
                  <a:gd name="connsiteX223" fmla="*/ 5045086 w 6011874"/>
                  <a:gd name="connsiteY223" fmla="*/ 1714873 h 4422601"/>
                  <a:gd name="connsiteX224" fmla="*/ 5021274 w 6011874"/>
                  <a:gd name="connsiteY224" fmla="*/ 1710110 h 4422601"/>
                  <a:gd name="connsiteX225" fmla="*/ 4802199 w 6011874"/>
                  <a:gd name="connsiteY225" fmla="*/ 1700585 h 4422601"/>
                  <a:gd name="connsiteX226" fmla="*/ 4692661 w 6011874"/>
                  <a:gd name="connsiteY226" fmla="*/ 1714873 h 4422601"/>
                  <a:gd name="connsiteX227" fmla="*/ 4645036 w 6011874"/>
                  <a:gd name="connsiteY227" fmla="*/ 1743448 h 4422601"/>
                  <a:gd name="connsiteX228" fmla="*/ 4630749 w 6011874"/>
                  <a:gd name="connsiteY228" fmla="*/ 1748210 h 4422601"/>
                  <a:gd name="connsiteX229" fmla="*/ 4587886 w 6011874"/>
                  <a:gd name="connsiteY229" fmla="*/ 1800598 h 4422601"/>
                  <a:gd name="connsiteX230" fmla="*/ 4564074 w 6011874"/>
                  <a:gd name="connsiteY230" fmla="*/ 1833935 h 4422601"/>
                  <a:gd name="connsiteX231" fmla="*/ 4540261 w 6011874"/>
                  <a:gd name="connsiteY231" fmla="*/ 1857748 h 4422601"/>
                  <a:gd name="connsiteX232" fmla="*/ 4521211 w 6011874"/>
                  <a:gd name="connsiteY232" fmla="*/ 1881560 h 4422601"/>
                  <a:gd name="connsiteX233" fmla="*/ 4478349 w 6011874"/>
                  <a:gd name="connsiteY233" fmla="*/ 1924423 h 4422601"/>
                  <a:gd name="connsiteX234" fmla="*/ 4421199 w 6011874"/>
                  <a:gd name="connsiteY234" fmla="*/ 1972048 h 4422601"/>
                  <a:gd name="connsiteX235" fmla="*/ 4402149 w 6011874"/>
                  <a:gd name="connsiteY235" fmla="*/ 1981573 h 4422601"/>
                  <a:gd name="connsiteX236" fmla="*/ 4344999 w 6011874"/>
                  <a:gd name="connsiteY236" fmla="*/ 2014910 h 4422601"/>
                  <a:gd name="connsiteX237" fmla="*/ 4330711 w 6011874"/>
                  <a:gd name="connsiteY237" fmla="*/ 2019673 h 4422601"/>
                  <a:gd name="connsiteX238" fmla="*/ 4316424 w 6011874"/>
                  <a:gd name="connsiteY238" fmla="*/ 2029198 h 4422601"/>
                  <a:gd name="connsiteX239" fmla="*/ 4240224 w 6011874"/>
                  <a:gd name="connsiteY239" fmla="*/ 2038723 h 4422601"/>
                  <a:gd name="connsiteX240" fmla="*/ 4183074 w 6011874"/>
                  <a:gd name="connsiteY240" fmla="*/ 2048248 h 4422601"/>
                  <a:gd name="connsiteX241" fmla="*/ 4154499 w 6011874"/>
                  <a:gd name="connsiteY241" fmla="*/ 2053010 h 4422601"/>
                  <a:gd name="connsiteX242" fmla="*/ 4140211 w 6011874"/>
                  <a:gd name="connsiteY242" fmla="*/ 2057773 h 4422601"/>
                  <a:gd name="connsiteX243" fmla="*/ 4121161 w 6011874"/>
                  <a:gd name="connsiteY243" fmla="*/ 2062535 h 4422601"/>
                  <a:gd name="connsiteX244" fmla="*/ 4097349 w 6011874"/>
                  <a:gd name="connsiteY244" fmla="*/ 2072060 h 4422601"/>
                  <a:gd name="connsiteX245" fmla="*/ 4049724 w 6011874"/>
                  <a:gd name="connsiteY245" fmla="*/ 2081585 h 4422601"/>
                  <a:gd name="connsiteX246" fmla="*/ 4025911 w 6011874"/>
                  <a:gd name="connsiteY246" fmla="*/ 2091110 h 4422601"/>
                  <a:gd name="connsiteX247" fmla="*/ 3973524 w 6011874"/>
                  <a:gd name="connsiteY247" fmla="*/ 2105398 h 4422601"/>
                  <a:gd name="connsiteX248" fmla="*/ 3949711 w 6011874"/>
                  <a:gd name="connsiteY248" fmla="*/ 2114923 h 4422601"/>
                  <a:gd name="connsiteX249" fmla="*/ 3930661 w 6011874"/>
                  <a:gd name="connsiteY249" fmla="*/ 2129210 h 4422601"/>
                  <a:gd name="connsiteX250" fmla="*/ 3897324 w 6011874"/>
                  <a:gd name="connsiteY250" fmla="*/ 2138735 h 4422601"/>
                  <a:gd name="connsiteX251" fmla="*/ 3873511 w 6011874"/>
                  <a:gd name="connsiteY251" fmla="*/ 2153023 h 4422601"/>
                  <a:gd name="connsiteX252" fmla="*/ 3830649 w 6011874"/>
                  <a:gd name="connsiteY252" fmla="*/ 2181598 h 4422601"/>
                  <a:gd name="connsiteX253" fmla="*/ 3792549 w 6011874"/>
                  <a:gd name="connsiteY253" fmla="*/ 2200648 h 4422601"/>
                  <a:gd name="connsiteX254" fmla="*/ 3778261 w 6011874"/>
                  <a:gd name="connsiteY254" fmla="*/ 2214935 h 4422601"/>
                  <a:gd name="connsiteX255" fmla="*/ 3768736 w 6011874"/>
                  <a:gd name="connsiteY255" fmla="*/ 2229223 h 4422601"/>
                  <a:gd name="connsiteX256" fmla="*/ 3740161 w 6011874"/>
                  <a:gd name="connsiteY256" fmla="*/ 2248273 h 4422601"/>
                  <a:gd name="connsiteX257" fmla="*/ 3716349 w 6011874"/>
                  <a:gd name="connsiteY257" fmla="*/ 2267323 h 4422601"/>
                  <a:gd name="connsiteX258" fmla="*/ 3687774 w 6011874"/>
                  <a:gd name="connsiteY258" fmla="*/ 2276848 h 4422601"/>
                  <a:gd name="connsiteX259" fmla="*/ 3621099 w 6011874"/>
                  <a:gd name="connsiteY259" fmla="*/ 2305423 h 4422601"/>
                  <a:gd name="connsiteX260" fmla="*/ 3597286 w 6011874"/>
                  <a:gd name="connsiteY260" fmla="*/ 2314948 h 4422601"/>
                  <a:gd name="connsiteX261" fmla="*/ 3573474 w 6011874"/>
                  <a:gd name="connsiteY261" fmla="*/ 2329235 h 4422601"/>
                  <a:gd name="connsiteX262" fmla="*/ 3554424 w 6011874"/>
                  <a:gd name="connsiteY262" fmla="*/ 2333998 h 4422601"/>
                  <a:gd name="connsiteX263" fmla="*/ 3502036 w 6011874"/>
                  <a:gd name="connsiteY263" fmla="*/ 2357810 h 4422601"/>
                  <a:gd name="connsiteX264" fmla="*/ 3482986 w 6011874"/>
                  <a:gd name="connsiteY264" fmla="*/ 2372098 h 4422601"/>
                  <a:gd name="connsiteX265" fmla="*/ 3463936 w 6011874"/>
                  <a:gd name="connsiteY265" fmla="*/ 2381623 h 4422601"/>
                  <a:gd name="connsiteX266" fmla="*/ 3449649 w 6011874"/>
                  <a:gd name="connsiteY266" fmla="*/ 2391148 h 4422601"/>
                  <a:gd name="connsiteX267" fmla="*/ 3430599 w 6011874"/>
                  <a:gd name="connsiteY267" fmla="*/ 2395910 h 4422601"/>
                  <a:gd name="connsiteX268" fmla="*/ 3416311 w 6011874"/>
                  <a:gd name="connsiteY268" fmla="*/ 2410198 h 4422601"/>
                  <a:gd name="connsiteX269" fmla="*/ 3373449 w 6011874"/>
                  <a:gd name="connsiteY269" fmla="*/ 2429248 h 4422601"/>
                  <a:gd name="connsiteX270" fmla="*/ 3340111 w 6011874"/>
                  <a:gd name="connsiteY270" fmla="*/ 2448298 h 4422601"/>
                  <a:gd name="connsiteX271" fmla="*/ 3268674 w 6011874"/>
                  <a:gd name="connsiteY271" fmla="*/ 2481635 h 4422601"/>
                  <a:gd name="connsiteX272" fmla="*/ 3221049 w 6011874"/>
                  <a:gd name="connsiteY272" fmla="*/ 2495923 h 4422601"/>
                  <a:gd name="connsiteX273" fmla="*/ 3192474 w 6011874"/>
                  <a:gd name="connsiteY273" fmla="*/ 2510210 h 4422601"/>
                  <a:gd name="connsiteX274" fmla="*/ 3159136 w 6011874"/>
                  <a:gd name="connsiteY274" fmla="*/ 2524498 h 4422601"/>
                  <a:gd name="connsiteX275" fmla="*/ 3130561 w 6011874"/>
                  <a:gd name="connsiteY275" fmla="*/ 2538785 h 4422601"/>
                  <a:gd name="connsiteX276" fmla="*/ 3097224 w 6011874"/>
                  <a:gd name="connsiteY276" fmla="*/ 2553073 h 4422601"/>
                  <a:gd name="connsiteX277" fmla="*/ 3063886 w 6011874"/>
                  <a:gd name="connsiteY277" fmla="*/ 2581648 h 4422601"/>
                  <a:gd name="connsiteX278" fmla="*/ 3044836 w 6011874"/>
                  <a:gd name="connsiteY278" fmla="*/ 2591173 h 4422601"/>
                  <a:gd name="connsiteX279" fmla="*/ 3025786 w 6011874"/>
                  <a:gd name="connsiteY279" fmla="*/ 2605460 h 4422601"/>
                  <a:gd name="connsiteX280" fmla="*/ 3006736 w 6011874"/>
                  <a:gd name="connsiteY280" fmla="*/ 2614985 h 4422601"/>
                  <a:gd name="connsiteX281" fmla="*/ 2987686 w 6011874"/>
                  <a:gd name="connsiteY281" fmla="*/ 2634035 h 4422601"/>
                  <a:gd name="connsiteX282" fmla="*/ 2959111 w 6011874"/>
                  <a:gd name="connsiteY282" fmla="*/ 2653085 h 4422601"/>
                  <a:gd name="connsiteX283" fmla="*/ 2930536 w 6011874"/>
                  <a:gd name="connsiteY283" fmla="*/ 2681660 h 4422601"/>
                  <a:gd name="connsiteX284" fmla="*/ 2844811 w 6011874"/>
                  <a:gd name="connsiteY284" fmla="*/ 2743573 h 4422601"/>
                  <a:gd name="connsiteX285" fmla="*/ 2830524 w 6011874"/>
                  <a:gd name="connsiteY285" fmla="*/ 2762623 h 4422601"/>
                  <a:gd name="connsiteX286" fmla="*/ 2792424 w 6011874"/>
                  <a:gd name="connsiteY286" fmla="*/ 2786435 h 4422601"/>
                  <a:gd name="connsiteX287" fmla="*/ 2773374 w 6011874"/>
                  <a:gd name="connsiteY287" fmla="*/ 2800723 h 4422601"/>
                  <a:gd name="connsiteX288" fmla="*/ 2720986 w 6011874"/>
                  <a:gd name="connsiteY288" fmla="*/ 2843585 h 4422601"/>
                  <a:gd name="connsiteX289" fmla="*/ 2697174 w 6011874"/>
                  <a:gd name="connsiteY289" fmla="*/ 2853110 h 4422601"/>
                  <a:gd name="connsiteX290" fmla="*/ 2630499 w 6011874"/>
                  <a:gd name="connsiteY290" fmla="*/ 2900735 h 4422601"/>
                  <a:gd name="connsiteX291" fmla="*/ 2606686 w 6011874"/>
                  <a:gd name="connsiteY291" fmla="*/ 2905498 h 4422601"/>
                  <a:gd name="connsiteX292" fmla="*/ 2554299 w 6011874"/>
                  <a:gd name="connsiteY292" fmla="*/ 2924548 h 4422601"/>
                  <a:gd name="connsiteX293" fmla="*/ 2492386 w 6011874"/>
                  <a:gd name="connsiteY293" fmla="*/ 2934073 h 4422601"/>
                  <a:gd name="connsiteX294" fmla="*/ 2382849 w 6011874"/>
                  <a:gd name="connsiteY294" fmla="*/ 2943598 h 4422601"/>
                  <a:gd name="connsiteX295" fmla="*/ 2330461 w 6011874"/>
                  <a:gd name="connsiteY295" fmla="*/ 2957885 h 4422601"/>
                  <a:gd name="connsiteX296" fmla="*/ 2278074 w 6011874"/>
                  <a:gd name="connsiteY296" fmla="*/ 2967410 h 4422601"/>
                  <a:gd name="connsiteX297" fmla="*/ 2220924 w 6011874"/>
                  <a:gd name="connsiteY297" fmla="*/ 2986460 h 4422601"/>
                  <a:gd name="connsiteX298" fmla="*/ 2178061 w 6011874"/>
                  <a:gd name="connsiteY298" fmla="*/ 2995985 h 4422601"/>
                  <a:gd name="connsiteX299" fmla="*/ 2120911 w 6011874"/>
                  <a:gd name="connsiteY299" fmla="*/ 3005510 h 4422601"/>
                  <a:gd name="connsiteX300" fmla="*/ 2092336 w 6011874"/>
                  <a:gd name="connsiteY300" fmla="*/ 3015035 h 4422601"/>
                  <a:gd name="connsiteX301" fmla="*/ 2044711 w 6011874"/>
                  <a:gd name="connsiteY301" fmla="*/ 3024560 h 4422601"/>
                  <a:gd name="connsiteX302" fmla="*/ 2020899 w 6011874"/>
                  <a:gd name="connsiteY302" fmla="*/ 3034085 h 4422601"/>
                  <a:gd name="connsiteX303" fmla="*/ 2001849 w 6011874"/>
                  <a:gd name="connsiteY303" fmla="*/ 3048373 h 4422601"/>
                  <a:gd name="connsiteX304" fmla="*/ 1963749 w 6011874"/>
                  <a:gd name="connsiteY304" fmla="*/ 3057898 h 4422601"/>
                  <a:gd name="connsiteX305" fmla="*/ 1897074 w 6011874"/>
                  <a:gd name="connsiteY305" fmla="*/ 3076948 h 4422601"/>
                  <a:gd name="connsiteX306" fmla="*/ 1868499 w 6011874"/>
                  <a:gd name="connsiteY306" fmla="*/ 3081710 h 4422601"/>
                  <a:gd name="connsiteX307" fmla="*/ 1820874 w 6011874"/>
                  <a:gd name="connsiteY307" fmla="*/ 3095998 h 4422601"/>
                  <a:gd name="connsiteX308" fmla="*/ 1806586 w 6011874"/>
                  <a:gd name="connsiteY308" fmla="*/ 3100760 h 4422601"/>
                  <a:gd name="connsiteX309" fmla="*/ 1782774 w 6011874"/>
                  <a:gd name="connsiteY309" fmla="*/ 3105523 h 4422601"/>
                  <a:gd name="connsiteX310" fmla="*/ 1739911 w 6011874"/>
                  <a:gd name="connsiteY310" fmla="*/ 3124573 h 4422601"/>
                  <a:gd name="connsiteX311" fmla="*/ 1720861 w 6011874"/>
                  <a:gd name="connsiteY311" fmla="*/ 3134098 h 4422601"/>
                  <a:gd name="connsiteX312" fmla="*/ 1692286 w 6011874"/>
                  <a:gd name="connsiteY312" fmla="*/ 3143623 h 4422601"/>
                  <a:gd name="connsiteX313" fmla="*/ 1654186 w 6011874"/>
                  <a:gd name="connsiteY313" fmla="*/ 3153148 h 4422601"/>
                  <a:gd name="connsiteX314" fmla="*/ 1573224 w 6011874"/>
                  <a:gd name="connsiteY314" fmla="*/ 3181723 h 4422601"/>
                  <a:gd name="connsiteX315" fmla="*/ 1477974 w 6011874"/>
                  <a:gd name="connsiteY315" fmla="*/ 3229348 h 4422601"/>
                  <a:gd name="connsiteX316" fmla="*/ 1458924 w 6011874"/>
                  <a:gd name="connsiteY316" fmla="*/ 3238873 h 4422601"/>
                  <a:gd name="connsiteX317" fmla="*/ 1439874 w 6011874"/>
                  <a:gd name="connsiteY317" fmla="*/ 3248398 h 4422601"/>
                  <a:gd name="connsiteX318" fmla="*/ 1377961 w 6011874"/>
                  <a:gd name="connsiteY318" fmla="*/ 3276973 h 4422601"/>
                  <a:gd name="connsiteX319" fmla="*/ 1358911 w 6011874"/>
                  <a:gd name="connsiteY319" fmla="*/ 3286498 h 4422601"/>
                  <a:gd name="connsiteX320" fmla="*/ 1316049 w 6011874"/>
                  <a:gd name="connsiteY320" fmla="*/ 3315073 h 4422601"/>
                  <a:gd name="connsiteX321" fmla="*/ 1292236 w 6011874"/>
                  <a:gd name="connsiteY321" fmla="*/ 3319835 h 4422601"/>
                  <a:gd name="connsiteX322" fmla="*/ 1273186 w 6011874"/>
                  <a:gd name="connsiteY322" fmla="*/ 3334123 h 4422601"/>
                  <a:gd name="connsiteX323" fmla="*/ 1187461 w 6011874"/>
                  <a:gd name="connsiteY323" fmla="*/ 3367460 h 4422601"/>
                  <a:gd name="connsiteX324" fmla="*/ 1163649 w 6011874"/>
                  <a:gd name="connsiteY324" fmla="*/ 3372223 h 4422601"/>
                  <a:gd name="connsiteX325" fmla="*/ 1149361 w 6011874"/>
                  <a:gd name="connsiteY325" fmla="*/ 3376985 h 4422601"/>
                  <a:gd name="connsiteX326" fmla="*/ 1111261 w 6011874"/>
                  <a:gd name="connsiteY326" fmla="*/ 3386510 h 4422601"/>
                  <a:gd name="connsiteX327" fmla="*/ 1092211 w 6011874"/>
                  <a:gd name="connsiteY327" fmla="*/ 3391273 h 4422601"/>
                  <a:gd name="connsiteX328" fmla="*/ 1039824 w 6011874"/>
                  <a:gd name="connsiteY328" fmla="*/ 3400798 h 4422601"/>
                  <a:gd name="connsiteX329" fmla="*/ 996961 w 6011874"/>
                  <a:gd name="connsiteY329" fmla="*/ 3410323 h 4422601"/>
                  <a:gd name="connsiteX330" fmla="*/ 996961 w 6011874"/>
                  <a:gd name="connsiteY330" fmla="*/ 3419848 h 4422601"/>
                  <a:gd name="connsiteX331" fmla="*/ 954099 w 6011874"/>
                  <a:gd name="connsiteY331" fmla="*/ 3472236 h 4422601"/>
                  <a:gd name="connsiteX332" fmla="*/ 939811 w 6011874"/>
                  <a:gd name="connsiteY332" fmla="*/ 3729411 h 4422601"/>
                  <a:gd name="connsiteX333" fmla="*/ 739787 w 6011874"/>
                  <a:gd name="connsiteY333" fmla="*/ 3948485 h 4422601"/>
                  <a:gd name="connsiteX334" fmla="*/ 520711 w 6011874"/>
                  <a:gd name="connsiteY334" fmla="*/ 4086598 h 4422601"/>
                  <a:gd name="connsiteX335" fmla="*/ 463561 w 6011874"/>
                  <a:gd name="connsiteY335" fmla="*/ 4419972 h 4422601"/>
                  <a:gd name="connsiteX336" fmla="*/ 163524 w 6011874"/>
                  <a:gd name="connsiteY336" fmla="*/ 4415210 h 4422601"/>
                  <a:gd name="connsiteX337" fmla="*/ 1599 w 6011874"/>
                  <a:gd name="connsiteY337" fmla="*/ 4305674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89421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67990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3872"/>
                  <a:gd name="connsiteX1" fmla="*/ 113220 w 6037771"/>
                  <a:gd name="connsiteY1" fmla="*/ 3986585 h 4423872"/>
                  <a:gd name="connsiteX2" fmla="*/ 113221 w 6037771"/>
                  <a:gd name="connsiteY2" fmla="*/ 3791323 h 4423872"/>
                  <a:gd name="connsiteX3" fmla="*/ 108458 w 6037771"/>
                  <a:gd name="connsiteY3" fmla="*/ 3719885 h 4423872"/>
                  <a:gd name="connsiteX4" fmla="*/ 103696 w 6037771"/>
                  <a:gd name="connsiteY4" fmla="*/ 3700835 h 4423872"/>
                  <a:gd name="connsiteX5" fmla="*/ 108458 w 6037771"/>
                  <a:gd name="connsiteY5" fmla="*/ 3596060 h 4423872"/>
                  <a:gd name="connsiteX6" fmla="*/ 117983 w 6037771"/>
                  <a:gd name="connsiteY6" fmla="*/ 3543673 h 4423872"/>
                  <a:gd name="connsiteX7" fmla="*/ 184658 w 6037771"/>
                  <a:gd name="connsiteY7" fmla="*/ 3457948 h 4423872"/>
                  <a:gd name="connsiteX8" fmla="*/ 203708 w 6037771"/>
                  <a:gd name="connsiteY8" fmla="*/ 3434135 h 4423872"/>
                  <a:gd name="connsiteX9" fmla="*/ 222758 w 6037771"/>
                  <a:gd name="connsiteY9" fmla="*/ 3424610 h 4423872"/>
                  <a:gd name="connsiteX10" fmla="*/ 237046 w 6037771"/>
                  <a:gd name="connsiteY10" fmla="*/ 3410323 h 4423872"/>
                  <a:gd name="connsiteX11" fmla="*/ 265621 w 6037771"/>
                  <a:gd name="connsiteY11" fmla="*/ 3391273 h 4423872"/>
                  <a:gd name="connsiteX12" fmla="*/ 327533 w 6037771"/>
                  <a:gd name="connsiteY12" fmla="*/ 3334123 h 4423872"/>
                  <a:gd name="connsiteX13" fmla="*/ 356108 w 6037771"/>
                  <a:gd name="connsiteY13" fmla="*/ 3315073 h 4423872"/>
                  <a:gd name="connsiteX14" fmla="*/ 437071 w 6037771"/>
                  <a:gd name="connsiteY14" fmla="*/ 3281735 h 4423872"/>
                  <a:gd name="connsiteX15" fmla="*/ 479933 w 6037771"/>
                  <a:gd name="connsiteY15" fmla="*/ 3262685 h 4423872"/>
                  <a:gd name="connsiteX16" fmla="*/ 518033 w 6037771"/>
                  <a:gd name="connsiteY16" fmla="*/ 3253160 h 4423872"/>
                  <a:gd name="connsiteX17" fmla="*/ 546608 w 6037771"/>
                  <a:gd name="connsiteY17" fmla="*/ 3238873 h 4423872"/>
                  <a:gd name="connsiteX18" fmla="*/ 570421 w 6037771"/>
                  <a:gd name="connsiteY18" fmla="*/ 3229348 h 4423872"/>
                  <a:gd name="connsiteX19" fmla="*/ 584708 w 6037771"/>
                  <a:gd name="connsiteY19" fmla="*/ 3224585 h 4423872"/>
                  <a:gd name="connsiteX20" fmla="*/ 598996 w 6037771"/>
                  <a:gd name="connsiteY20" fmla="*/ 3215060 h 4423872"/>
                  <a:gd name="connsiteX21" fmla="*/ 618046 w 6037771"/>
                  <a:gd name="connsiteY21" fmla="*/ 3210298 h 4423872"/>
                  <a:gd name="connsiteX22" fmla="*/ 641858 w 6037771"/>
                  <a:gd name="connsiteY22" fmla="*/ 3200773 h 4423872"/>
                  <a:gd name="connsiteX23" fmla="*/ 699008 w 6037771"/>
                  <a:gd name="connsiteY23" fmla="*/ 3172198 h 4423872"/>
                  <a:gd name="connsiteX24" fmla="*/ 727583 w 6037771"/>
                  <a:gd name="connsiteY24" fmla="*/ 3157910 h 4423872"/>
                  <a:gd name="connsiteX25" fmla="*/ 779971 w 6037771"/>
                  <a:gd name="connsiteY25" fmla="*/ 3138860 h 4423872"/>
                  <a:gd name="connsiteX26" fmla="*/ 832358 w 6037771"/>
                  <a:gd name="connsiteY26" fmla="*/ 3095998 h 4423872"/>
                  <a:gd name="connsiteX27" fmla="*/ 899033 w 6037771"/>
                  <a:gd name="connsiteY27" fmla="*/ 3053135 h 4423872"/>
                  <a:gd name="connsiteX28" fmla="*/ 918083 w 6037771"/>
                  <a:gd name="connsiteY28" fmla="*/ 3034085 h 4423872"/>
                  <a:gd name="connsiteX29" fmla="*/ 946658 w 6037771"/>
                  <a:gd name="connsiteY29" fmla="*/ 3010273 h 4423872"/>
                  <a:gd name="connsiteX30" fmla="*/ 960946 w 6037771"/>
                  <a:gd name="connsiteY30" fmla="*/ 2991223 h 4423872"/>
                  <a:gd name="connsiteX31" fmla="*/ 989521 w 6037771"/>
                  <a:gd name="connsiteY31" fmla="*/ 2972173 h 4423872"/>
                  <a:gd name="connsiteX32" fmla="*/ 1027621 w 6037771"/>
                  <a:gd name="connsiteY32" fmla="*/ 2934073 h 4423872"/>
                  <a:gd name="connsiteX33" fmla="*/ 1070483 w 6037771"/>
                  <a:gd name="connsiteY33" fmla="*/ 2919785 h 4423872"/>
                  <a:gd name="connsiteX34" fmla="*/ 1089533 w 6037771"/>
                  <a:gd name="connsiteY34" fmla="*/ 2910260 h 4423872"/>
                  <a:gd name="connsiteX35" fmla="*/ 1165733 w 6037771"/>
                  <a:gd name="connsiteY35" fmla="*/ 2895973 h 4423872"/>
                  <a:gd name="connsiteX36" fmla="*/ 1246696 w 6037771"/>
                  <a:gd name="connsiteY36" fmla="*/ 2881685 h 4423872"/>
                  <a:gd name="connsiteX37" fmla="*/ 1299083 w 6037771"/>
                  <a:gd name="connsiteY37" fmla="*/ 2862635 h 4423872"/>
                  <a:gd name="connsiteX38" fmla="*/ 1327658 w 6037771"/>
                  <a:gd name="connsiteY38" fmla="*/ 2834060 h 4423872"/>
                  <a:gd name="connsiteX39" fmla="*/ 1346708 w 6037771"/>
                  <a:gd name="connsiteY39" fmla="*/ 2815010 h 4423872"/>
                  <a:gd name="connsiteX40" fmla="*/ 1380046 w 6037771"/>
                  <a:gd name="connsiteY40" fmla="*/ 2767385 h 4423872"/>
                  <a:gd name="connsiteX41" fmla="*/ 1399096 w 6037771"/>
                  <a:gd name="connsiteY41" fmla="*/ 2753098 h 4423872"/>
                  <a:gd name="connsiteX42" fmla="*/ 1418146 w 6037771"/>
                  <a:gd name="connsiteY42" fmla="*/ 2719760 h 4423872"/>
                  <a:gd name="connsiteX43" fmla="*/ 1437196 w 6037771"/>
                  <a:gd name="connsiteY43" fmla="*/ 2691185 h 4423872"/>
                  <a:gd name="connsiteX44" fmla="*/ 1456246 w 6037771"/>
                  <a:gd name="connsiteY44" fmla="*/ 2672135 h 4423872"/>
                  <a:gd name="connsiteX45" fmla="*/ 1465771 w 6037771"/>
                  <a:gd name="connsiteY45" fmla="*/ 2657848 h 4423872"/>
                  <a:gd name="connsiteX46" fmla="*/ 1480058 w 6037771"/>
                  <a:gd name="connsiteY46" fmla="*/ 2643560 h 4423872"/>
                  <a:gd name="connsiteX47" fmla="*/ 1494346 w 6037771"/>
                  <a:gd name="connsiteY47" fmla="*/ 2624510 h 4423872"/>
                  <a:gd name="connsiteX48" fmla="*/ 1575308 w 6037771"/>
                  <a:gd name="connsiteY48" fmla="*/ 2586410 h 4423872"/>
                  <a:gd name="connsiteX49" fmla="*/ 1622933 w 6037771"/>
                  <a:gd name="connsiteY49" fmla="*/ 2557835 h 4423872"/>
                  <a:gd name="connsiteX50" fmla="*/ 1656271 w 6037771"/>
                  <a:gd name="connsiteY50" fmla="*/ 2548310 h 4423872"/>
                  <a:gd name="connsiteX51" fmla="*/ 1670558 w 6037771"/>
                  <a:gd name="connsiteY51" fmla="*/ 2538785 h 4423872"/>
                  <a:gd name="connsiteX52" fmla="*/ 1737233 w 6037771"/>
                  <a:gd name="connsiteY52" fmla="*/ 2529260 h 4423872"/>
                  <a:gd name="connsiteX53" fmla="*/ 1775333 w 6037771"/>
                  <a:gd name="connsiteY53" fmla="*/ 2514973 h 4423872"/>
                  <a:gd name="connsiteX54" fmla="*/ 1818196 w 6037771"/>
                  <a:gd name="connsiteY54" fmla="*/ 2476873 h 4423872"/>
                  <a:gd name="connsiteX55" fmla="*/ 1837246 w 6037771"/>
                  <a:gd name="connsiteY55" fmla="*/ 2467348 h 4423872"/>
                  <a:gd name="connsiteX56" fmla="*/ 1861058 w 6037771"/>
                  <a:gd name="connsiteY56" fmla="*/ 2438773 h 4423872"/>
                  <a:gd name="connsiteX57" fmla="*/ 1889633 w 6037771"/>
                  <a:gd name="connsiteY57" fmla="*/ 2400673 h 4423872"/>
                  <a:gd name="connsiteX58" fmla="*/ 1984883 w 6037771"/>
                  <a:gd name="connsiteY58" fmla="*/ 2319710 h 4423872"/>
                  <a:gd name="connsiteX59" fmla="*/ 2003933 w 6037771"/>
                  <a:gd name="connsiteY59" fmla="*/ 2314948 h 4423872"/>
                  <a:gd name="connsiteX60" fmla="*/ 2022983 w 6037771"/>
                  <a:gd name="connsiteY60" fmla="*/ 2305423 h 4423872"/>
                  <a:gd name="connsiteX61" fmla="*/ 2037271 w 6037771"/>
                  <a:gd name="connsiteY61" fmla="*/ 2295898 h 4423872"/>
                  <a:gd name="connsiteX62" fmla="*/ 2070608 w 6037771"/>
                  <a:gd name="connsiteY62" fmla="*/ 2286373 h 4423872"/>
                  <a:gd name="connsiteX63" fmla="*/ 2094421 w 6037771"/>
                  <a:gd name="connsiteY63" fmla="*/ 2276848 h 4423872"/>
                  <a:gd name="connsiteX64" fmla="*/ 2108708 w 6037771"/>
                  <a:gd name="connsiteY64" fmla="*/ 2272085 h 4423872"/>
                  <a:gd name="connsiteX65" fmla="*/ 2132521 w 6037771"/>
                  <a:gd name="connsiteY65" fmla="*/ 2262560 h 4423872"/>
                  <a:gd name="connsiteX66" fmla="*/ 2194433 w 6037771"/>
                  <a:gd name="connsiteY66" fmla="*/ 2257798 h 4423872"/>
                  <a:gd name="connsiteX67" fmla="*/ 2246821 w 6037771"/>
                  <a:gd name="connsiteY67" fmla="*/ 2248273 h 4423872"/>
                  <a:gd name="connsiteX68" fmla="*/ 2270633 w 6037771"/>
                  <a:gd name="connsiteY68" fmla="*/ 2233985 h 4423872"/>
                  <a:gd name="connsiteX69" fmla="*/ 2289683 w 6037771"/>
                  <a:gd name="connsiteY69" fmla="*/ 2229223 h 4423872"/>
                  <a:gd name="connsiteX70" fmla="*/ 2327783 w 6037771"/>
                  <a:gd name="connsiteY70" fmla="*/ 2219698 h 4423872"/>
                  <a:gd name="connsiteX71" fmla="*/ 2361121 w 6037771"/>
                  <a:gd name="connsiteY71" fmla="*/ 2200648 h 4423872"/>
                  <a:gd name="connsiteX72" fmla="*/ 2375408 w 6037771"/>
                  <a:gd name="connsiteY72" fmla="*/ 2191123 h 4423872"/>
                  <a:gd name="connsiteX73" fmla="*/ 2418271 w 6037771"/>
                  <a:gd name="connsiteY73" fmla="*/ 2176835 h 4423872"/>
                  <a:gd name="connsiteX74" fmla="*/ 2427796 w 6037771"/>
                  <a:gd name="connsiteY74" fmla="*/ 2157785 h 4423872"/>
                  <a:gd name="connsiteX75" fmla="*/ 2527808 w 6037771"/>
                  <a:gd name="connsiteY75" fmla="*/ 2100635 h 4423872"/>
                  <a:gd name="connsiteX76" fmla="*/ 2584958 w 6037771"/>
                  <a:gd name="connsiteY76" fmla="*/ 2067298 h 4423872"/>
                  <a:gd name="connsiteX77" fmla="*/ 2599246 w 6037771"/>
                  <a:gd name="connsiteY77" fmla="*/ 2062535 h 4423872"/>
                  <a:gd name="connsiteX78" fmla="*/ 2623058 w 6037771"/>
                  <a:gd name="connsiteY78" fmla="*/ 2048248 h 4423872"/>
                  <a:gd name="connsiteX79" fmla="*/ 2661158 w 6037771"/>
                  <a:gd name="connsiteY79" fmla="*/ 2029198 h 4423872"/>
                  <a:gd name="connsiteX80" fmla="*/ 2694496 w 6037771"/>
                  <a:gd name="connsiteY80" fmla="*/ 2014910 h 4423872"/>
                  <a:gd name="connsiteX81" fmla="*/ 2756408 w 6037771"/>
                  <a:gd name="connsiteY81" fmla="*/ 1976810 h 4423872"/>
                  <a:gd name="connsiteX82" fmla="*/ 2794508 w 6037771"/>
                  <a:gd name="connsiteY82" fmla="*/ 1962523 h 4423872"/>
                  <a:gd name="connsiteX83" fmla="*/ 2837371 w 6037771"/>
                  <a:gd name="connsiteY83" fmla="*/ 1943473 h 4423872"/>
                  <a:gd name="connsiteX84" fmla="*/ 2861183 w 6037771"/>
                  <a:gd name="connsiteY84" fmla="*/ 1938710 h 4423872"/>
                  <a:gd name="connsiteX85" fmla="*/ 2889758 w 6037771"/>
                  <a:gd name="connsiteY85" fmla="*/ 1929185 h 4423872"/>
                  <a:gd name="connsiteX86" fmla="*/ 2937383 w 6037771"/>
                  <a:gd name="connsiteY86" fmla="*/ 1919660 h 4423872"/>
                  <a:gd name="connsiteX87" fmla="*/ 2975483 w 6037771"/>
                  <a:gd name="connsiteY87" fmla="*/ 1910135 h 4423872"/>
                  <a:gd name="connsiteX88" fmla="*/ 3023108 w 6037771"/>
                  <a:gd name="connsiteY88" fmla="*/ 1900610 h 4423872"/>
                  <a:gd name="connsiteX89" fmla="*/ 3037396 w 6037771"/>
                  <a:gd name="connsiteY89" fmla="*/ 1895848 h 4423872"/>
                  <a:gd name="connsiteX90" fmla="*/ 3089783 w 6037771"/>
                  <a:gd name="connsiteY90" fmla="*/ 1881560 h 4423872"/>
                  <a:gd name="connsiteX91" fmla="*/ 3137408 w 6037771"/>
                  <a:gd name="connsiteY91" fmla="*/ 1848223 h 4423872"/>
                  <a:gd name="connsiteX92" fmla="*/ 3170746 w 6037771"/>
                  <a:gd name="connsiteY92" fmla="*/ 1829173 h 4423872"/>
                  <a:gd name="connsiteX93" fmla="*/ 3213608 w 6037771"/>
                  <a:gd name="connsiteY93" fmla="*/ 1786310 h 4423872"/>
                  <a:gd name="connsiteX94" fmla="*/ 3251708 w 6037771"/>
                  <a:gd name="connsiteY94" fmla="*/ 1752973 h 4423872"/>
                  <a:gd name="connsiteX95" fmla="*/ 3280283 w 6037771"/>
                  <a:gd name="connsiteY95" fmla="*/ 1724398 h 4423872"/>
                  <a:gd name="connsiteX96" fmla="*/ 3294571 w 6037771"/>
                  <a:gd name="connsiteY96" fmla="*/ 1710110 h 4423872"/>
                  <a:gd name="connsiteX97" fmla="*/ 3308858 w 6037771"/>
                  <a:gd name="connsiteY97" fmla="*/ 1705348 h 4423872"/>
                  <a:gd name="connsiteX98" fmla="*/ 3356483 w 6037771"/>
                  <a:gd name="connsiteY98" fmla="*/ 1667248 h 4423872"/>
                  <a:gd name="connsiteX99" fmla="*/ 3399346 w 6037771"/>
                  <a:gd name="connsiteY99" fmla="*/ 1614860 h 4423872"/>
                  <a:gd name="connsiteX100" fmla="*/ 3432683 w 6037771"/>
                  <a:gd name="connsiteY100" fmla="*/ 1586285 h 4423872"/>
                  <a:gd name="connsiteX101" fmla="*/ 3446971 w 6037771"/>
                  <a:gd name="connsiteY101" fmla="*/ 1567235 h 4423872"/>
                  <a:gd name="connsiteX102" fmla="*/ 3513646 w 6037771"/>
                  <a:gd name="connsiteY102" fmla="*/ 1510085 h 4423872"/>
                  <a:gd name="connsiteX103" fmla="*/ 3523171 w 6037771"/>
                  <a:gd name="connsiteY103" fmla="*/ 1495798 h 4423872"/>
                  <a:gd name="connsiteX104" fmla="*/ 3561271 w 6037771"/>
                  <a:gd name="connsiteY104" fmla="*/ 1462460 h 4423872"/>
                  <a:gd name="connsiteX105" fmla="*/ 3580321 w 6037771"/>
                  <a:gd name="connsiteY105" fmla="*/ 1452935 h 4423872"/>
                  <a:gd name="connsiteX106" fmla="*/ 3604133 w 6037771"/>
                  <a:gd name="connsiteY106" fmla="*/ 1429123 h 4423872"/>
                  <a:gd name="connsiteX107" fmla="*/ 3618421 w 6037771"/>
                  <a:gd name="connsiteY107" fmla="*/ 1414835 h 4423872"/>
                  <a:gd name="connsiteX108" fmla="*/ 3680333 w 6037771"/>
                  <a:gd name="connsiteY108" fmla="*/ 1357685 h 4423872"/>
                  <a:gd name="connsiteX109" fmla="*/ 3704146 w 6037771"/>
                  <a:gd name="connsiteY109" fmla="*/ 1329110 h 4423872"/>
                  <a:gd name="connsiteX110" fmla="*/ 3723196 w 6037771"/>
                  <a:gd name="connsiteY110" fmla="*/ 1300535 h 4423872"/>
                  <a:gd name="connsiteX111" fmla="*/ 3737483 w 6037771"/>
                  <a:gd name="connsiteY111" fmla="*/ 1295773 h 4423872"/>
                  <a:gd name="connsiteX112" fmla="*/ 3808921 w 6037771"/>
                  <a:gd name="connsiteY112" fmla="*/ 1205285 h 4423872"/>
                  <a:gd name="connsiteX113" fmla="*/ 3827971 w 6037771"/>
                  <a:gd name="connsiteY113" fmla="*/ 1186235 h 4423872"/>
                  <a:gd name="connsiteX114" fmla="*/ 3880358 w 6037771"/>
                  <a:gd name="connsiteY114" fmla="*/ 1148135 h 4423872"/>
                  <a:gd name="connsiteX115" fmla="*/ 3899408 w 6037771"/>
                  <a:gd name="connsiteY115" fmla="*/ 1138610 h 4423872"/>
                  <a:gd name="connsiteX116" fmla="*/ 3927983 w 6037771"/>
                  <a:gd name="connsiteY116" fmla="*/ 1114798 h 4423872"/>
                  <a:gd name="connsiteX117" fmla="*/ 3961321 w 6037771"/>
                  <a:gd name="connsiteY117" fmla="*/ 1100510 h 4423872"/>
                  <a:gd name="connsiteX118" fmla="*/ 4004183 w 6037771"/>
                  <a:gd name="connsiteY118" fmla="*/ 1071935 h 4423872"/>
                  <a:gd name="connsiteX119" fmla="*/ 4018471 w 6037771"/>
                  <a:gd name="connsiteY119" fmla="*/ 1062410 h 4423872"/>
                  <a:gd name="connsiteX120" fmla="*/ 4037521 w 6037771"/>
                  <a:gd name="connsiteY120" fmla="*/ 1057648 h 4423872"/>
                  <a:gd name="connsiteX121" fmla="*/ 4113721 w 6037771"/>
                  <a:gd name="connsiteY121" fmla="*/ 1033835 h 4423872"/>
                  <a:gd name="connsiteX122" fmla="*/ 4161346 w 6037771"/>
                  <a:gd name="connsiteY122" fmla="*/ 1014785 h 4423872"/>
                  <a:gd name="connsiteX123" fmla="*/ 4194683 w 6037771"/>
                  <a:gd name="connsiteY123" fmla="*/ 1005260 h 4423872"/>
                  <a:gd name="connsiteX124" fmla="*/ 4232783 w 6037771"/>
                  <a:gd name="connsiteY124" fmla="*/ 1000498 h 4423872"/>
                  <a:gd name="connsiteX125" fmla="*/ 4275646 w 6037771"/>
                  <a:gd name="connsiteY125" fmla="*/ 990973 h 4423872"/>
                  <a:gd name="connsiteX126" fmla="*/ 4318508 w 6037771"/>
                  <a:gd name="connsiteY126" fmla="*/ 971923 h 4423872"/>
                  <a:gd name="connsiteX127" fmla="*/ 4356608 w 6037771"/>
                  <a:gd name="connsiteY127" fmla="*/ 962398 h 4423872"/>
                  <a:gd name="connsiteX128" fmla="*/ 4370896 w 6037771"/>
                  <a:gd name="connsiteY128" fmla="*/ 952873 h 4423872"/>
                  <a:gd name="connsiteX129" fmla="*/ 4408996 w 6037771"/>
                  <a:gd name="connsiteY129" fmla="*/ 938585 h 4423872"/>
                  <a:gd name="connsiteX130" fmla="*/ 4428046 w 6037771"/>
                  <a:gd name="connsiteY130" fmla="*/ 924298 h 4423872"/>
                  <a:gd name="connsiteX131" fmla="*/ 4461383 w 6037771"/>
                  <a:gd name="connsiteY131" fmla="*/ 895723 h 4423872"/>
                  <a:gd name="connsiteX132" fmla="*/ 4470908 w 6037771"/>
                  <a:gd name="connsiteY132" fmla="*/ 876673 h 4423872"/>
                  <a:gd name="connsiteX133" fmla="*/ 4489958 w 6037771"/>
                  <a:gd name="connsiteY133" fmla="*/ 857623 h 4423872"/>
                  <a:gd name="connsiteX134" fmla="*/ 4513771 w 6037771"/>
                  <a:gd name="connsiteY134" fmla="*/ 809998 h 4423872"/>
                  <a:gd name="connsiteX135" fmla="*/ 4528058 w 6037771"/>
                  <a:gd name="connsiteY135" fmla="*/ 786185 h 4423872"/>
                  <a:gd name="connsiteX136" fmla="*/ 4542346 w 6037771"/>
                  <a:gd name="connsiteY136" fmla="*/ 695698 h 4423872"/>
                  <a:gd name="connsiteX137" fmla="*/ 4551871 w 6037771"/>
                  <a:gd name="connsiteY137" fmla="*/ 581398 h 4423872"/>
                  <a:gd name="connsiteX138" fmla="*/ 4561396 w 6037771"/>
                  <a:gd name="connsiteY138" fmla="*/ 543298 h 4423872"/>
                  <a:gd name="connsiteX139" fmla="*/ 4566158 w 6037771"/>
                  <a:gd name="connsiteY139" fmla="*/ 500435 h 4423872"/>
                  <a:gd name="connsiteX140" fmla="*/ 4575683 w 6037771"/>
                  <a:gd name="connsiteY140" fmla="*/ 424235 h 4423872"/>
                  <a:gd name="connsiteX141" fmla="*/ 4580446 w 6037771"/>
                  <a:gd name="connsiteY141" fmla="*/ 381373 h 4423872"/>
                  <a:gd name="connsiteX142" fmla="*/ 4594733 w 6037771"/>
                  <a:gd name="connsiteY142" fmla="*/ 271835 h 4423872"/>
                  <a:gd name="connsiteX143" fmla="*/ 4599496 w 6037771"/>
                  <a:gd name="connsiteY143" fmla="*/ 233735 h 4423872"/>
                  <a:gd name="connsiteX144" fmla="*/ 4609021 w 6037771"/>
                  <a:gd name="connsiteY144" fmla="*/ 190873 h 4423872"/>
                  <a:gd name="connsiteX145" fmla="*/ 4613783 w 6037771"/>
                  <a:gd name="connsiteY145" fmla="*/ 152773 h 4423872"/>
                  <a:gd name="connsiteX146" fmla="*/ 4623308 w 6037771"/>
                  <a:gd name="connsiteY146" fmla="*/ 119435 h 4423872"/>
                  <a:gd name="connsiteX147" fmla="*/ 4628071 w 6037771"/>
                  <a:gd name="connsiteY147" fmla="*/ 95623 h 4423872"/>
                  <a:gd name="connsiteX148" fmla="*/ 4637596 w 6037771"/>
                  <a:gd name="connsiteY148" fmla="*/ 76573 h 4423872"/>
                  <a:gd name="connsiteX149" fmla="*/ 4647121 w 6037771"/>
                  <a:gd name="connsiteY149" fmla="*/ 52760 h 4423872"/>
                  <a:gd name="connsiteX150" fmla="*/ 4685221 w 6037771"/>
                  <a:gd name="connsiteY150" fmla="*/ 14660 h 4423872"/>
                  <a:gd name="connsiteX151" fmla="*/ 4704271 w 6037771"/>
                  <a:gd name="connsiteY151" fmla="*/ 9898 h 4423872"/>
                  <a:gd name="connsiteX152" fmla="*/ 4723321 w 6037771"/>
                  <a:gd name="connsiteY152" fmla="*/ 373 h 4423872"/>
                  <a:gd name="connsiteX153" fmla="*/ 4847146 w 6037771"/>
                  <a:gd name="connsiteY153" fmla="*/ 14660 h 4423872"/>
                  <a:gd name="connsiteX154" fmla="*/ 4885246 w 6037771"/>
                  <a:gd name="connsiteY154" fmla="*/ 28948 h 4423872"/>
                  <a:gd name="connsiteX155" fmla="*/ 4932871 w 6037771"/>
                  <a:gd name="connsiteY155" fmla="*/ 52760 h 4423872"/>
                  <a:gd name="connsiteX156" fmla="*/ 4970971 w 6037771"/>
                  <a:gd name="connsiteY156" fmla="*/ 86098 h 4423872"/>
                  <a:gd name="connsiteX157" fmla="*/ 5013833 w 6037771"/>
                  <a:gd name="connsiteY157" fmla="*/ 133723 h 4423872"/>
                  <a:gd name="connsiteX158" fmla="*/ 5061458 w 6037771"/>
                  <a:gd name="connsiteY158" fmla="*/ 200398 h 4423872"/>
                  <a:gd name="connsiteX159" fmla="*/ 5080508 w 6037771"/>
                  <a:gd name="connsiteY159" fmla="*/ 228973 h 4423872"/>
                  <a:gd name="connsiteX160" fmla="*/ 5099558 w 6037771"/>
                  <a:gd name="connsiteY160" fmla="*/ 252785 h 4423872"/>
                  <a:gd name="connsiteX161" fmla="*/ 5113846 w 6037771"/>
                  <a:gd name="connsiteY161" fmla="*/ 276598 h 4423872"/>
                  <a:gd name="connsiteX162" fmla="*/ 5132896 w 6037771"/>
                  <a:gd name="connsiteY162" fmla="*/ 300410 h 4423872"/>
                  <a:gd name="connsiteX163" fmla="*/ 5151946 w 6037771"/>
                  <a:gd name="connsiteY163" fmla="*/ 328985 h 4423872"/>
                  <a:gd name="connsiteX164" fmla="*/ 5170996 w 6037771"/>
                  <a:gd name="connsiteY164" fmla="*/ 362323 h 4423872"/>
                  <a:gd name="connsiteX165" fmla="*/ 5228146 w 6037771"/>
                  <a:gd name="connsiteY165" fmla="*/ 409948 h 4423872"/>
                  <a:gd name="connsiteX166" fmla="*/ 5247196 w 6037771"/>
                  <a:gd name="connsiteY166" fmla="*/ 419473 h 4423872"/>
                  <a:gd name="connsiteX167" fmla="*/ 5275771 w 6037771"/>
                  <a:gd name="connsiteY167" fmla="*/ 428998 h 4423872"/>
                  <a:gd name="connsiteX168" fmla="*/ 5356733 w 6037771"/>
                  <a:gd name="connsiteY168" fmla="*/ 471860 h 4423872"/>
                  <a:gd name="connsiteX169" fmla="*/ 5390071 w 6037771"/>
                  <a:gd name="connsiteY169" fmla="*/ 481385 h 4423872"/>
                  <a:gd name="connsiteX170" fmla="*/ 5404358 w 6037771"/>
                  <a:gd name="connsiteY170" fmla="*/ 486148 h 4423872"/>
                  <a:gd name="connsiteX171" fmla="*/ 5461508 w 6037771"/>
                  <a:gd name="connsiteY171" fmla="*/ 514723 h 4423872"/>
                  <a:gd name="connsiteX172" fmla="*/ 5490083 w 6037771"/>
                  <a:gd name="connsiteY172" fmla="*/ 529010 h 4423872"/>
                  <a:gd name="connsiteX173" fmla="*/ 5537708 w 6037771"/>
                  <a:gd name="connsiteY173" fmla="*/ 548060 h 4423872"/>
                  <a:gd name="connsiteX174" fmla="*/ 5571046 w 6037771"/>
                  <a:gd name="connsiteY174" fmla="*/ 571873 h 4423872"/>
                  <a:gd name="connsiteX175" fmla="*/ 5599621 w 6037771"/>
                  <a:gd name="connsiteY175" fmla="*/ 586160 h 4423872"/>
                  <a:gd name="connsiteX176" fmla="*/ 5623433 w 6037771"/>
                  <a:gd name="connsiteY176" fmla="*/ 605210 h 4423872"/>
                  <a:gd name="connsiteX177" fmla="*/ 5647246 w 6037771"/>
                  <a:gd name="connsiteY177" fmla="*/ 619498 h 4423872"/>
                  <a:gd name="connsiteX178" fmla="*/ 5690108 w 6037771"/>
                  <a:gd name="connsiteY178" fmla="*/ 652835 h 4423872"/>
                  <a:gd name="connsiteX179" fmla="*/ 5718683 w 6037771"/>
                  <a:gd name="connsiteY179" fmla="*/ 671885 h 4423872"/>
                  <a:gd name="connsiteX180" fmla="*/ 5752021 w 6037771"/>
                  <a:gd name="connsiteY180" fmla="*/ 714748 h 4423872"/>
                  <a:gd name="connsiteX181" fmla="*/ 5785358 w 6037771"/>
                  <a:gd name="connsiteY181" fmla="*/ 743323 h 4423872"/>
                  <a:gd name="connsiteX182" fmla="*/ 5813933 w 6037771"/>
                  <a:gd name="connsiteY182" fmla="*/ 786185 h 4423872"/>
                  <a:gd name="connsiteX183" fmla="*/ 5852033 w 6037771"/>
                  <a:gd name="connsiteY183" fmla="*/ 867148 h 4423872"/>
                  <a:gd name="connsiteX184" fmla="*/ 5871083 w 6037771"/>
                  <a:gd name="connsiteY184" fmla="*/ 957635 h 4423872"/>
                  <a:gd name="connsiteX185" fmla="*/ 5885371 w 6037771"/>
                  <a:gd name="connsiteY185" fmla="*/ 1000498 h 4423872"/>
                  <a:gd name="connsiteX186" fmla="*/ 5904421 w 6037771"/>
                  <a:gd name="connsiteY186" fmla="*/ 1081460 h 4423872"/>
                  <a:gd name="connsiteX187" fmla="*/ 5918708 w 6037771"/>
                  <a:gd name="connsiteY187" fmla="*/ 1124323 h 4423872"/>
                  <a:gd name="connsiteX188" fmla="*/ 5928233 w 6037771"/>
                  <a:gd name="connsiteY188" fmla="*/ 1157660 h 4423872"/>
                  <a:gd name="connsiteX189" fmla="*/ 5937758 w 6037771"/>
                  <a:gd name="connsiteY189" fmla="*/ 1181473 h 4423872"/>
                  <a:gd name="connsiteX190" fmla="*/ 5961571 w 6037771"/>
                  <a:gd name="connsiteY190" fmla="*/ 1248148 h 4423872"/>
                  <a:gd name="connsiteX191" fmla="*/ 5980621 w 6037771"/>
                  <a:gd name="connsiteY191" fmla="*/ 1295773 h 4423872"/>
                  <a:gd name="connsiteX192" fmla="*/ 5985383 w 6037771"/>
                  <a:gd name="connsiteY192" fmla="*/ 1329110 h 4423872"/>
                  <a:gd name="connsiteX193" fmla="*/ 5999671 w 6037771"/>
                  <a:gd name="connsiteY193" fmla="*/ 1362448 h 4423872"/>
                  <a:gd name="connsiteX194" fmla="*/ 6013958 w 6037771"/>
                  <a:gd name="connsiteY194" fmla="*/ 1471985 h 4423872"/>
                  <a:gd name="connsiteX195" fmla="*/ 6018721 w 6037771"/>
                  <a:gd name="connsiteY195" fmla="*/ 1505323 h 4423872"/>
                  <a:gd name="connsiteX196" fmla="*/ 6023483 w 6037771"/>
                  <a:gd name="connsiteY196" fmla="*/ 1529135 h 4423872"/>
                  <a:gd name="connsiteX197" fmla="*/ 6028246 w 6037771"/>
                  <a:gd name="connsiteY197" fmla="*/ 1610098 h 4423872"/>
                  <a:gd name="connsiteX198" fmla="*/ 6037771 w 6037771"/>
                  <a:gd name="connsiteY198" fmla="*/ 1705348 h 4423872"/>
                  <a:gd name="connsiteX199" fmla="*/ 6033008 w 6037771"/>
                  <a:gd name="connsiteY199" fmla="*/ 1948235 h 4423872"/>
                  <a:gd name="connsiteX200" fmla="*/ 6009196 w 6037771"/>
                  <a:gd name="connsiteY200" fmla="*/ 2029198 h 4423872"/>
                  <a:gd name="connsiteX201" fmla="*/ 5999671 w 6037771"/>
                  <a:gd name="connsiteY201" fmla="*/ 2053010 h 4423872"/>
                  <a:gd name="connsiteX202" fmla="*/ 5961571 w 6037771"/>
                  <a:gd name="connsiteY202" fmla="*/ 2076823 h 4423872"/>
                  <a:gd name="connsiteX203" fmla="*/ 5852033 w 6037771"/>
                  <a:gd name="connsiteY203" fmla="*/ 2067298 h 4423872"/>
                  <a:gd name="connsiteX204" fmla="*/ 5790121 w 6037771"/>
                  <a:gd name="connsiteY204" fmla="*/ 2048248 h 4423872"/>
                  <a:gd name="connsiteX205" fmla="*/ 5752021 w 6037771"/>
                  <a:gd name="connsiteY205" fmla="*/ 2038723 h 4423872"/>
                  <a:gd name="connsiteX206" fmla="*/ 5728208 w 6037771"/>
                  <a:gd name="connsiteY206" fmla="*/ 2029198 h 4423872"/>
                  <a:gd name="connsiteX207" fmla="*/ 5709158 w 6037771"/>
                  <a:gd name="connsiteY207" fmla="*/ 2024435 h 4423872"/>
                  <a:gd name="connsiteX208" fmla="*/ 5685346 w 6037771"/>
                  <a:gd name="connsiteY208" fmla="*/ 2014910 h 4423872"/>
                  <a:gd name="connsiteX209" fmla="*/ 5652008 w 6037771"/>
                  <a:gd name="connsiteY209" fmla="*/ 2010148 h 4423872"/>
                  <a:gd name="connsiteX210" fmla="*/ 5623433 w 6037771"/>
                  <a:gd name="connsiteY210" fmla="*/ 2000623 h 4423872"/>
                  <a:gd name="connsiteX211" fmla="*/ 5604383 w 6037771"/>
                  <a:gd name="connsiteY211" fmla="*/ 1995860 h 4423872"/>
                  <a:gd name="connsiteX212" fmla="*/ 5580571 w 6037771"/>
                  <a:gd name="connsiteY212" fmla="*/ 1986335 h 4423872"/>
                  <a:gd name="connsiteX213" fmla="*/ 5551996 w 6037771"/>
                  <a:gd name="connsiteY213" fmla="*/ 1976810 h 4423872"/>
                  <a:gd name="connsiteX214" fmla="*/ 5518658 w 6037771"/>
                  <a:gd name="connsiteY214" fmla="*/ 1962523 h 4423872"/>
                  <a:gd name="connsiteX215" fmla="*/ 5513896 w 6037771"/>
                  <a:gd name="connsiteY215" fmla="*/ 1948235 h 4423872"/>
                  <a:gd name="connsiteX216" fmla="*/ 5475796 w 6037771"/>
                  <a:gd name="connsiteY216" fmla="*/ 1924423 h 4423872"/>
                  <a:gd name="connsiteX217" fmla="*/ 5432933 w 6037771"/>
                  <a:gd name="connsiteY217" fmla="*/ 1900610 h 4423872"/>
                  <a:gd name="connsiteX218" fmla="*/ 5366258 w 6037771"/>
                  <a:gd name="connsiteY218" fmla="*/ 1824410 h 4423872"/>
                  <a:gd name="connsiteX219" fmla="*/ 5342446 w 6037771"/>
                  <a:gd name="connsiteY219" fmla="*/ 1805360 h 4423872"/>
                  <a:gd name="connsiteX220" fmla="*/ 5318633 w 6037771"/>
                  <a:gd name="connsiteY220" fmla="*/ 1800598 h 4423872"/>
                  <a:gd name="connsiteX221" fmla="*/ 5247196 w 6037771"/>
                  <a:gd name="connsiteY221" fmla="*/ 1762498 h 4423872"/>
                  <a:gd name="connsiteX222" fmla="*/ 5099558 w 6037771"/>
                  <a:gd name="connsiteY222" fmla="*/ 1719635 h 4423872"/>
                  <a:gd name="connsiteX223" fmla="*/ 5070983 w 6037771"/>
                  <a:gd name="connsiteY223" fmla="*/ 1714873 h 4423872"/>
                  <a:gd name="connsiteX224" fmla="*/ 5047171 w 6037771"/>
                  <a:gd name="connsiteY224" fmla="*/ 1710110 h 4423872"/>
                  <a:gd name="connsiteX225" fmla="*/ 4828096 w 6037771"/>
                  <a:gd name="connsiteY225" fmla="*/ 1700585 h 4423872"/>
                  <a:gd name="connsiteX226" fmla="*/ 4718558 w 6037771"/>
                  <a:gd name="connsiteY226" fmla="*/ 1714873 h 4423872"/>
                  <a:gd name="connsiteX227" fmla="*/ 4670933 w 6037771"/>
                  <a:gd name="connsiteY227" fmla="*/ 1743448 h 4423872"/>
                  <a:gd name="connsiteX228" fmla="*/ 4656646 w 6037771"/>
                  <a:gd name="connsiteY228" fmla="*/ 1748210 h 4423872"/>
                  <a:gd name="connsiteX229" fmla="*/ 4613783 w 6037771"/>
                  <a:gd name="connsiteY229" fmla="*/ 1800598 h 4423872"/>
                  <a:gd name="connsiteX230" fmla="*/ 4589971 w 6037771"/>
                  <a:gd name="connsiteY230" fmla="*/ 1833935 h 4423872"/>
                  <a:gd name="connsiteX231" fmla="*/ 4566158 w 6037771"/>
                  <a:gd name="connsiteY231" fmla="*/ 1857748 h 4423872"/>
                  <a:gd name="connsiteX232" fmla="*/ 4547108 w 6037771"/>
                  <a:gd name="connsiteY232" fmla="*/ 1881560 h 4423872"/>
                  <a:gd name="connsiteX233" fmla="*/ 4504246 w 6037771"/>
                  <a:gd name="connsiteY233" fmla="*/ 1924423 h 4423872"/>
                  <a:gd name="connsiteX234" fmla="*/ 4447096 w 6037771"/>
                  <a:gd name="connsiteY234" fmla="*/ 1972048 h 4423872"/>
                  <a:gd name="connsiteX235" fmla="*/ 4428046 w 6037771"/>
                  <a:gd name="connsiteY235" fmla="*/ 1981573 h 4423872"/>
                  <a:gd name="connsiteX236" fmla="*/ 4370896 w 6037771"/>
                  <a:gd name="connsiteY236" fmla="*/ 2014910 h 4423872"/>
                  <a:gd name="connsiteX237" fmla="*/ 4356608 w 6037771"/>
                  <a:gd name="connsiteY237" fmla="*/ 2019673 h 4423872"/>
                  <a:gd name="connsiteX238" fmla="*/ 4342321 w 6037771"/>
                  <a:gd name="connsiteY238" fmla="*/ 2029198 h 4423872"/>
                  <a:gd name="connsiteX239" fmla="*/ 4266121 w 6037771"/>
                  <a:gd name="connsiteY239" fmla="*/ 2038723 h 4423872"/>
                  <a:gd name="connsiteX240" fmla="*/ 4208971 w 6037771"/>
                  <a:gd name="connsiteY240" fmla="*/ 2048248 h 4423872"/>
                  <a:gd name="connsiteX241" fmla="*/ 4180396 w 6037771"/>
                  <a:gd name="connsiteY241" fmla="*/ 2053010 h 4423872"/>
                  <a:gd name="connsiteX242" fmla="*/ 4166108 w 6037771"/>
                  <a:gd name="connsiteY242" fmla="*/ 2057773 h 4423872"/>
                  <a:gd name="connsiteX243" fmla="*/ 4147058 w 6037771"/>
                  <a:gd name="connsiteY243" fmla="*/ 2062535 h 4423872"/>
                  <a:gd name="connsiteX244" fmla="*/ 4123246 w 6037771"/>
                  <a:gd name="connsiteY244" fmla="*/ 2072060 h 4423872"/>
                  <a:gd name="connsiteX245" fmla="*/ 4075621 w 6037771"/>
                  <a:gd name="connsiteY245" fmla="*/ 2081585 h 4423872"/>
                  <a:gd name="connsiteX246" fmla="*/ 4051808 w 6037771"/>
                  <a:gd name="connsiteY246" fmla="*/ 2091110 h 4423872"/>
                  <a:gd name="connsiteX247" fmla="*/ 3999421 w 6037771"/>
                  <a:gd name="connsiteY247" fmla="*/ 2105398 h 4423872"/>
                  <a:gd name="connsiteX248" fmla="*/ 3975608 w 6037771"/>
                  <a:gd name="connsiteY248" fmla="*/ 2114923 h 4423872"/>
                  <a:gd name="connsiteX249" fmla="*/ 3956558 w 6037771"/>
                  <a:gd name="connsiteY249" fmla="*/ 2129210 h 4423872"/>
                  <a:gd name="connsiteX250" fmla="*/ 3923221 w 6037771"/>
                  <a:gd name="connsiteY250" fmla="*/ 2138735 h 4423872"/>
                  <a:gd name="connsiteX251" fmla="*/ 3899408 w 6037771"/>
                  <a:gd name="connsiteY251" fmla="*/ 2153023 h 4423872"/>
                  <a:gd name="connsiteX252" fmla="*/ 3856546 w 6037771"/>
                  <a:gd name="connsiteY252" fmla="*/ 2181598 h 4423872"/>
                  <a:gd name="connsiteX253" fmla="*/ 3818446 w 6037771"/>
                  <a:gd name="connsiteY253" fmla="*/ 2200648 h 4423872"/>
                  <a:gd name="connsiteX254" fmla="*/ 3804158 w 6037771"/>
                  <a:gd name="connsiteY254" fmla="*/ 2214935 h 4423872"/>
                  <a:gd name="connsiteX255" fmla="*/ 3794633 w 6037771"/>
                  <a:gd name="connsiteY255" fmla="*/ 2229223 h 4423872"/>
                  <a:gd name="connsiteX256" fmla="*/ 3766058 w 6037771"/>
                  <a:gd name="connsiteY256" fmla="*/ 2248273 h 4423872"/>
                  <a:gd name="connsiteX257" fmla="*/ 3742246 w 6037771"/>
                  <a:gd name="connsiteY257" fmla="*/ 2267323 h 4423872"/>
                  <a:gd name="connsiteX258" fmla="*/ 3713671 w 6037771"/>
                  <a:gd name="connsiteY258" fmla="*/ 2276848 h 4423872"/>
                  <a:gd name="connsiteX259" fmla="*/ 3646996 w 6037771"/>
                  <a:gd name="connsiteY259" fmla="*/ 2305423 h 4423872"/>
                  <a:gd name="connsiteX260" fmla="*/ 3623183 w 6037771"/>
                  <a:gd name="connsiteY260" fmla="*/ 2314948 h 4423872"/>
                  <a:gd name="connsiteX261" fmla="*/ 3599371 w 6037771"/>
                  <a:gd name="connsiteY261" fmla="*/ 2329235 h 4423872"/>
                  <a:gd name="connsiteX262" fmla="*/ 3580321 w 6037771"/>
                  <a:gd name="connsiteY262" fmla="*/ 2333998 h 4423872"/>
                  <a:gd name="connsiteX263" fmla="*/ 3527933 w 6037771"/>
                  <a:gd name="connsiteY263" fmla="*/ 2357810 h 4423872"/>
                  <a:gd name="connsiteX264" fmla="*/ 3508883 w 6037771"/>
                  <a:gd name="connsiteY264" fmla="*/ 2372098 h 4423872"/>
                  <a:gd name="connsiteX265" fmla="*/ 3489833 w 6037771"/>
                  <a:gd name="connsiteY265" fmla="*/ 2381623 h 4423872"/>
                  <a:gd name="connsiteX266" fmla="*/ 3475546 w 6037771"/>
                  <a:gd name="connsiteY266" fmla="*/ 2391148 h 4423872"/>
                  <a:gd name="connsiteX267" fmla="*/ 3456496 w 6037771"/>
                  <a:gd name="connsiteY267" fmla="*/ 2395910 h 4423872"/>
                  <a:gd name="connsiteX268" fmla="*/ 3442208 w 6037771"/>
                  <a:gd name="connsiteY268" fmla="*/ 2410198 h 4423872"/>
                  <a:gd name="connsiteX269" fmla="*/ 3399346 w 6037771"/>
                  <a:gd name="connsiteY269" fmla="*/ 2429248 h 4423872"/>
                  <a:gd name="connsiteX270" fmla="*/ 3366008 w 6037771"/>
                  <a:gd name="connsiteY270" fmla="*/ 2448298 h 4423872"/>
                  <a:gd name="connsiteX271" fmla="*/ 3294571 w 6037771"/>
                  <a:gd name="connsiteY271" fmla="*/ 2481635 h 4423872"/>
                  <a:gd name="connsiteX272" fmla="*/ 3246946 w 6037771"/>
                  <a:gd name="connsiteY272" fmla="*/ 2495923 h 4423872"/>
                  <a:gd name="connsiteX273" fmla="*/ 3218371 w 6037771"/>
                  <a:gd name="connsiteY273" fmla="*/ 2510210 h 4423872"/>
                  <a:gd name="connsiteX274" fmla="*/ 3185033 w 6037771"/>
                  <a:gd name="connsiteY274" fmla="*/ 2524498 h 4423872"/>
                  <a:gd name="connsiteX275" fmla="*/ 3156458 w 6037771"/>
                  <a:gd name="connsiteY275" fmla="*/ 2538785 h 4423872"/>
                  <a:gd name="connsiteX276" fmla="*/ 3123121 w 6037771"/>
                  <a:gd name="connsiteY276" fmla="*/ 2553073 h 4423872"/>
                  <a:gd name="connsiteX277" fmla="*/ 3089783 w 6037771"/>
                  <a:gd name="connsiteY277" fmla="*/ 2581648 h 4423872"/>
                  <a:gd name="connsiteX278" fmla="*/ 3070733 w 6037771"/>
                  <a:gd name="connsiteY278" fmla="*/ 2591173 h 4423872"/>
                  <a:gd name="connsiteX279" fmla="*/ 3051683 w 6037771"/>
                  <a:gd name="connsiteY279" fmla="*/ 2605460 h 4423872"/>
                  <a:gd name="connsiteX280" fmla="*/ 3032633 w 6037771"/>
                  <a:gd name="connsiteY280" fmla="*/ 2614985 h 4423872"/>
                  <a:gd name="connsiteX281" fmla="*/ 3013583 w 6037771"/>
                  <a:gd name="connsiteY281" fmla="*/ 2634035 h 4423872"/>
                  <a:gd name="connsiteX282" fmla="*/ 2985008 w 6037771"/>
                  <a:gd name="connsiteY282" fmla="*/ 2653085 h 4423872"/>
                  <a:gd name="connsiteX283" fmla="*/ 2956433 w 6037771"/>
                  <a:gd name="connsiteY283" fmla="*/ 2681660 h 4423872"/>
                  <a:gd name="connsiteX284" fmla="*/ 2870708 w 6037771"/>
                  <a:gd name="connsiteY284" fmla="*/ 2743573 h 4423872"/>
                  <a:gd name="connsiteX285" fmla="*/ 2856421 w 6037771"/>
                  <a:gd name="connsiteY285" fmla="*/ 2762623 h 4423872"/>
                  <a:gd name="connsiteX286" fmla="*/ 2818321 w 6037771"/>
                  <a:gd name="connsiteY286" fmla="*/ 2786435 h 4423872"/>
                  <a:gd name="connsiteX287" fmla="*/ 2799271 w 6037771"/>
                  <a:gd name="connsiteY287" fmla="*/ 2800723 h 4423872"/>
                  <a:gd name="connsiteX288" fmla="*/ 2746883 w 6037771"/>
                  <a:gd name="connsiteY288" fmla="*/ 2843585 h 4423872"/>
                  <a:gd name="connsiteX289" fmla="*/ 2723071 w 6037771"/>
                  <a:gd name="connsiteY289" fmla="*/ 2853110 h 4423872"/>
                  <a:gd name="connsiteX290" fmla="*/ 2656396 w 6037771"/>
                  <a:gd name="connsiteY290" fmla="*/ 2900735 h 4423872"/>
                  <a:gd name="connsiteX291" fmla="*/ 2632583 w 6037771"/>
                  <a:gd name="connsiteY291" fmla="*/ 2905498 h 4423872"/>
                  <a:gd name="connsiteX292" fmla="*/ 2580196 w 6037771"/>
                  <a:gd name="connsiteY292" fmla="*/ 2924548 h 4423872"/>
                  <a:gd name="connsiteX293" fmla="*/ 2518283 w 6037771"/>
                  <a:gd name="connsiteY293" fmla="*/ 2934073 h 4423872"/>
                  <a:gd name="connsiteX294" fmla="*/ 2408746 w 6037771"/>
                  <a:gd name="connsiteY294" fmla="*/ 2943598 h 4423872"/>
                  <a:gd name="connsiteX295" fmla="*/ 2356358 w 6037771"/>
                  <a:gd name="connsiteY295" fmla="*/ 2957885 h 4423872"/>
                  <a:gd name="connsiteX296" fmla="*/ 2303971 w 6037771"/>
                  <a:gd name="connsiteY296" fmla="*/ 2967410 h 4423872"/>
                  <a:gd name="connsiteX297" fmla="*/ 2246821 w 6037771"/>
                  <a:gd name="connsiteY297" fmla="*/ 2986460 h 4423872"/>
                  <a:gd name="connsiteX298" fmla="*/ 2203958 w 6037771"/>
                  <a:gd name="connsiteY298" fmla="*/ 2995985 h 4423872"/>
                  <a:gd name="connsiteX299" fmla="*/ 2146808 w 6037771"/>
                  <a:gd name="connsiteY299" fmla="*/ 3005510 h 4423872"/>
                  <a:gd name="connsiteX300" fmla="*/ 2118233 w 6037771"/>
                  <a:gd name="connsiteY300" fmla="*/ 3015035 h 4423872"/>
                  <a:gd name="connsiteX301" fmla="*/ 2070608 w 6037771"/>
                  <a:gd name="connsiteY301" fmla="*/ 3024560 h 4423872"/>
                  <a:gd name="connsiteX302" fmla="*/ 2046796 w 6037771"/>
                  <a:gd name="connsiteY302" fmla="*/ 3034085 h 4423872"/>
                  <a:gd name="connsiteX303" fmla="*/ 2027746 w 6037771"/>
                  <a:gd name="connsiteY303" fmla="*/ 3048373 h 4423872"/>
                  <a:gd name="connsiteX304" fmla="*/ 1989646 w 6037771"/>
                  <a:gd name="connsiteY304" fmla="*/ 3057898 h 4423872"/>
                  <a:gd name="connsiteX305" fmla="*/ 1922971 w 6037771"/>
                  <a:gd name="connsiteY305" fmla="*/ 3076948 h 4423872"/>
                  <a:gd name="connsiteX306" fmla="*/ 1894396 w 6037771"/>
                  <a:gd name="connsiteY306" fmla="*/ 3081710 h 4423872"/>
                  <a:gd name="connsiteX307" fmla="*/ 1846771 w 6037771"/>
                  <a:gd name="connsiteY307" fmla="*/ 3095998 h 4423872"/>
                  <a:gd name="connsiteX308" fmla="*/ 1832483 w 6037771"/>
                  <a:gd name="connsiteY308" fmla="*/ 3100760 h 4423872"/>
                  <a:gd name="connsiteX309" fmla="*/ 1808671 w 6037771"/>
                  <a:gd name="connsiteY309" fmla="*/ 3105523 h 4423872"/>
                  <a:gd name="connsiteX310" fmla="*/ 1765808 w 6037771"/>
                  <a:gd name="connsiteY310" fmla="*/ 3124573 h 4423872"/>
                  <a:gd name="connsiteX311" fmla="*/ 1746758 w 6037771"/>
                  <a:gd name="connsiteY311" fmla="*/ 3134098 h 4423872"/>
                  <a:gd name="connsiteX312" fmla="*/ 1718183 w 6037771"/>
                  <a:gd name="connsiteY312" fmla="*/ 3143623 h 4423872"/>
                  <a:gd name="connsiteX313" fmla="*/ 1680083 w 6037771"/>
                  <a:gd name="connsiteY313" fmla="*/ 3153148 h 4423872"/>
                  <a:gd name="connsiteX314" fmla="*/ 1599121 w 6037771"/>
                  <a:gd name="connsiteY314" fmla="*/ 3181723 h 4423872"/>
                  <a:gd name="connsiteX315" fmla="*/ 1503871 w 6037771"/>
                  <a:gd name="connsiteY315" fmla="*/ 3229348 h 4423872"/>
                  <a:gd name="connsiteX316" fmla="*/ 1484821 w 6037771"/>
                  <a:gd name="connsiteY316" fmla="*/ 3238873 h 4423872"/>
                  <a:gd name="connsiteX317" fmla="*/ 1465771 w 6037771"/>
                  <a:gd name="connsiteY317" fmla="*/ 3248398 h 4423872"/>
                  <a:gd name="connsiteX318" fmla="*/ 1403858 w 6037771"/>
                  <a:gd name="connsiteY318" fmla="*/ 3276973 h 4423872"/>
                  <a:gd name="connsiteX319" fmla="*/ 1384808 w 6037771"/>
                  <a:gd name="connsiteY319" fmla="*/ 3286498 h 4423872"/>
                  <a:gd name="connsiteX320" fmla="*/ 1341946 w 6037771"/>
                  <a:gd name="connsiteY320" fmla="*/ 3315073 h 4423872"/>
                  <a:gd name="connsiteX321" fmla="*/ 1318133 w 6037771"/>
                  <a:gd name="connsiteY321" fmla="*/ 3319835 h 4423872"/>
                  <a:gd name="connsiteX322" fmla="*/ 1299083 w 6037771"/>
                  <a:gd name="connsiteY322" fmla="*/ 3334123 h 4423872"/>
                  <a:gd name="connsiteX323" fmla="*/ 1213358 w 6037771"/>
                  <a:gd name="connsiteY323" fmla="*/ 3367460 h 4423872"/>
                  <a:gd name="connsiteX324" fmla="*/ 1189546 w 6037771"/>
                  <a:gd name="connsiteY324" fmla="*/ 3372223 h 4423872"/>
                  <a:gd name="connsiteX325" fmla="*/ 1175258 w 6037771"/>
                  <a:gd name="connsiteY325" fmla="*/ 3376985 h 4423872"/>
                  <a:gd name="connsiteX326" fmla="*/ 1137158 w 6037771"/>
                  <a:gd name="connsiteY326" fmla="*/ 3386510 h 4423872"/>
                  <a:gd name="connsiteX327" fmla="*/ 1118108 w 6037771"/>
                  <a:gd name="connsiteY327" fmla="*/ 3391273 h 4423872"/>
                  <a:gd name="connsiteX328" fmla="*/ 1065721 w 6037771"/>
                  <a:gd name="connsiteY328" fmla="*/ 3400798 h 4423872"/>
                  <a:gd name="connsiteX329" fmla="*/ 1022858 w 6037771"/>
                  <a:gd name="connsiteY329" fmla="*/ 3410323 h 4423872"/>
                  <a:gd name="connsiteX330" fmla="*/ 1022858 w 6037771"/>
                  <a:gd name="connsiteY330" fmla="*/ 3419848 h 4423872"/>
                  <a:gd name="connsiteX331" fmla="*/ 979996 w 6037771"/>
                  <a:gd name="connsiteY331" fmla="*/ 3472236 h 4423872"/>
                  <a:gd name="connsiteX332" fmla="*/ 965708 w 6037771"/>
                  <a:gd name="connsiteY332" fmla="*/ 3729411 h 4423872"/>
                  <a:gd name="connsiteX333" fmla="*/ 765684 w 6037771"/>
                  <a:gd name="connsiteY333" fmla="*/ 3948485 h 4423872"/>
                  <a:gd name="connsiteX334" fmla="*/ 546608 w 6037771"/>
                  <a:gd name="connsiteY334" fmla="*/ 4086598 h 4423872"/>
                  <a:gd name="connsiteX335" fmla="*/ 489458 w 6037771"/>
                  <a:gd name="connsiteY335" fmla="*/ 4419972 h 4423872"/>
                  <a:gd name="connsiteX336" fmla="*/ 187040 w 6037771"/>
                  <a:gd name="connsiteY336" fmla="*/ 4412829 h 4423872"/>
                  <a:gd name="connsiteX337" fmla="*/ 1302 w 6037771"/>
                  <a:gd name="connsiteY337" fmla="*/ 4310437 h 4423872"/>
                  <a:gd name="connsiteX0" fmla="*/ 1302 w 6037771"/>
                  <a:gd name="connsiteY0" fmla="*/ 4310437 h 4414875"/>
                  <a:gd name="connsiteX1" fmla="*/ 113220 w 6037771"/>
                  <a:gd name="connsiteY1" fmla="*/ 3986585 h 4414875"/>
                  <a:gd name="connsiteX2" fmla="*/ 113221 w 6037771"/>
                  <a:gd name="connsiteY2" fmla="*/ 3791323 h 4414875"/>
                  <a:gd name="connsiteX3" fmla="*/ 108458 w 6037771"/>
                  <a:gd name="connsiteY3" fmla="*/ 3719885 h 4414875"/>
                  <a:gd name="connsiteX4" fmla="*/ 103696 w 6037771"/>
                  <a:gd name="connsiteY4" fmla="*/ 3700835 h 4414875"/>
                  <a:gd name="connsiteX5" fmla="*/ 108458 w 6037771"/>
                  <a:gd name="connsiteY5" fmla="*/ 3596060 h 4414875"/>
                  <a:gd name="connsiteX6" fmla="*/ 117983 w 6037771"/>
                  <a:gd name="connsiteY6" fmla="*/ 3543673 h 4414875"/>
                  <a:gd name="connsiteX7" fmla="*/ 184658 w 6037771"/>
                  <a:gd name="connsiteY7" fmla="*/ 3457948 h 4414875"/>
                  <a:gd name="connsiteX8" fmla="*/ 203708 w 6037771"/>
                  <a:gd name="connsiteY8" fmla="*/ 3434135 h 4414875"/>
                  <a:gd name="connsiteX9" fmla="*/ 222758 w 6037771"/>
                  <a:gd name="connsiteY9" fmla="*/ 3424610 h 4414875"/>
                  <a:gd name="connsiteX10" fmla="*/ 237046 w 6037771"/>
                  <a:gd name="connsiteY10" fmla="*/ 3410323 h 4414875"/>
                  <a:gd name="connsiteX11" fmla="*/ 265621 w 6037771"/>
                  <a:gd name="connsiteY11" fmla="*/ 3391273 h 4414875"/>
                  <a:gd name="connsiteX12" fmla="*/ 327533 w 6037771"/>
                  <a:gd name="connsiteY12" fmla="*/ 3334123 h 4414875"/>
                  <a:gd name="connsiteX13" fmla="*/ 356108 w 6037771"/>
                  <a:gd name="connsiteY13" fmla="*/ 3315073 h 4414875"/>
                  <a:gd name="connsiteX14" fmla="*/ 437071 w 6037771"/>
                  <a:gd name="connsiteY14" fmla="*/ 3281735 h 4414875"/>
                  <a:gd name="connsiteX15" fmla="*/ 479933 w 6037771"/>
                  <a:gd name="connsiteY15" fmla="*/ 3262685 h 4414875"/>
                  <a:gd name="connsiteX16" fmla="*/ 518033 w 6037771"/>
                  <a:gd name="connsiteY16" fmla="*/ 3253160 h 4414875"/>
                  <a:gd name="connsiteX17" fmla="*/ 546608 w 6037771"/>
                  <a:gd name="connsiteY17" fmla="*/ 3238873 h 4414875"/>
                  <a:gd name="connsiteX18" fmla="*/ 570421 w 6037771"/>
                  <a:gd name="connsiteY18" fmla="*/ 3229348 h 4414875"/>
                  <a:gd name="connsiteX19" fmla="*/ 584708 w 6037771"/>
                  <a:gd name="connsiteY19" fmla="*/ 3224585 h 4414875"/>
                  <a:gd name="connsiteX20" fmla="*/ 598996 w 6037771"/>
                  <a:gd name="connsiteY20" fmla="*/ 3215060 h 4414875"/>
                  <a:gd name="connsiteX21" fmla="*/ 618046 w 6037771"/>
                  <a:gd name="connsiteY21" fmla="*/ 3210298 h 4414875"/>
                  <a:gd name="connsiteX22" fmla="*/ 641858 w 6037771"/>
                  <a:gd name="connsiteY22" fmla="*/ 3200773 h 4414875"/>
                  <a:gd name="connsiteX23" fmla="*/ 699008 w 6037771"/>
                  <a:gd name="connsiteY23" fmla="*/ 3172198 h 4414875"/>
                  <a:gd name="connsiteX24" fmla="*/ 727583 w 6037771"/>
                  <a:gd name="connsiteY24" fmla="*/ 3157910 h 4414875"/>
                  <a:gd name="connsiteX25" fmla="*/ 779971 w 6037771"/>
                  <a:gd name="connsiteY25" fmla="*/ 3138860 h 4414875"/>
                  <a:gd name="connsiteX26" fmla="*/ 832358 w 6037771"/>
                  <a:gd name="connsiteY26" fmla="*/ 3095998 h 4414875"/>
                  <a:gd name="connsiteX27" fmla="*/ 899033 w 6037771"/>
                  <a:gd name="connsiteY27" fmla="*/ 3053135 h 4414875"/>
                  <a:gd name="connsiteX28" fmla="*/ 918083 w 6037771"/>
                  <a:gd name="connsiteY28" fmla="*/ 3034085 h 4414875"/>
                  <a:gd name="connsiteX29" fmla="*/ 946658 w 6037771"/>
                  <a:gd name="connsiteY29" fmla="*/ 3010273 h 4414875"/>
                  <a:gd name="connsiteX30" fmla="*/ 960946 w 6037771"/>
                  <a:gd name="connsiteY30" fmla="*/ 2991223 h 4414875"/>
                  <a:gd name="connsiteX31" fmla="*/ 989521 w 6037771"/>
                  <a:gd name="connsiteY31" fmla="*/ 2972173 h 4414875"/>
                  <a:gd name="connsiteX32" fmla="*/ 1027621 w 6037771"/>
                  <a:gd name="connsiteY32" fmla="*/ 2934073 h 4414875"/>
                  <a:gd name="connsiteX33" fmla="*/ 1070483 w 6037771"/>
                  <a:gd name="connsiteY33" fmla="*/ 2919785 h 4414875"/>
                  <a:gd name="connsiteX34" fmla="*/ 1089533 w 6037771"/>
                  <a:gd name="connsiteY34" fmla="*/ 2910260 h 4414875"/>
                  <a:gd name="connsiteX35" fmla="*/ 1165733 w 6037771"/>
                  <a:gd name="connsiteY35" fmla="*/ 2895973 h 4414875"/>
                  <a:gd name="connsiteX36" fmla="*/ 1246696 w 6037771"/>
                  <a:gd name="connsiteY36" fmla="*/ 2881685 h 4414875"/>
                  <a:gd name="connsiteX37" fmla="*/ 1299083 w 6037771"/>
                  <a:gd name="connsiteY37" fmla="*/ 2862635 h 4414875"/>
                  <a:gd name="connsiteX38" fmla="*/ 1327658 w 6037771"/>
                  <a:gd name="connsiteY38" fmla="*/ 2834060 h 4414875"/>
                  <a:gd name="connsiteX39" fmla="*/ 1346708 w 6037771"/>
                  <a:gd name="connsiteY39" fmla="*/ 2815010 h 4414875"/>
                  <a:gd name="connsiteX40" fmla="*/ 1380046 w 6037771"/>
                  <a:gd name="connsiteY40" fmla="*/ 2767385 h 4414875"/>
                  <a:gd name="connsiteX41" fmla="*/ 1399096 w 6037771"/>
                  <a:gd name="connsiteY41" fmla="*/ 2753098 h 4414875"/>
                  <a:gd name="connsiteX42" fmla="*/ 1418146 w 6037771"/>
                  <a:gd name="connsiteY42" fmla="*/ 2719760 h 4414875"/>
                  <a:gd name="connsiteX43" fmla="*/ 1437196 w 6037771"/>
                  <a:gd name="connsiteY43" fmla="*/ 2691185 h 4414875"/>
                  <a:gd name="connsiteX44" fmla="*/ 1456246 w 6037771"/>
                  <a:gd name="connsiteY44" fmla="*/ 2672135 h 4414875"/>
                  <a:gd name="connsiteX45" fmla="*/ 1465771 w 6037771"/>
                  <a:gd name="connsiteY45" fmla="*/ 2657848 h 4414875"/>
                  <a:gd name="connsiteX46" fmla="*/ 1480058 w 6037771"/>
                  <a:gd name="connsiteY46" fmla="*/ 2643560 h 4414875"/>
                  <a:gd name="connsiteX47" fmla="*/ 1494346 w 6037771"/>
                  <a:gd name="connsiteY47" fmla="*/ 2624510 h 4414875"/>
                  <a:gd name="connsiteX48" fmla="*/ 1575308 w 6037771"/>
                  <a:gd name="connsiteY48" fmla="*/ 2586410 h 4414875"/>
                  <a:gd name="connsiteX49" fmla="*/ 1622933 w 6037771"/>
                  <a:gd name="connsiteY49" fmla="*/ 2557835 h 4414875"/>
                  <a:gd name="connsiteX50" fmla="*/ 1656271 w 6037771"/>
                  <a:gd name="connsiteY50" fmla="*/ 2548310 h 4414875"/>
                  <a:gd name="connsiteX51" fmla="*/ 1670558 w 6037771"/>
                  <a:gd name="connsiteY51" fmla="*/ 2538785 h 4414875"/>
                  <a:gd name="connsiteX52" fmla="*/ 1737233 w 6037771"/>
                  <a:gd name="connsiteY52" fmla="*/ 2529260 h 4414875"/>
                  <a:gd name="connsiteX53" fmla="*/ 1775333 w 6037771"/>
                  <a:gd name="connsiteY53" fmla="*/ 2514973 h 4414875"/>
                  <a:gd name="connsiteX54" fmla="*/ 1818196 w 6037771"/>
                  <a:gd name="connsiteY54" fmla="*/ 2476873 h 4414875"/>
                  <a:gd name="connsiteX55" fmla="*/ 1837246 w 6037771"/>
                  <a:gd name="connsiteY55" fmla="*/ 2467348 h 4414875"/>
                  <a:gd name="connsiteX56" fmla="*/ 1861058 w 6037771"/>
                  <a:gd name="connsiteY56" fmla="*/ 2438773 h 4414875"/>
                  <a:gd name="connsiteX57" fmla="*/ 1889633 w 6037771"/>
                  <a:gd name="connsiteY57" fmla="*/ 2400673 h 4414875"/>
                  <a:gd name="connsiteX58" fmla="*/ 1984883 w 6037771"/>
                  <a:gd name="connsiteY58" fmla="*/ 2319710 h 4414875"/>
                  <a:gd name="connsiteX59" fmla="*/ 2003933 w 6037771"/>
                  <a:gd name="connsiteY59" fmla="*/ 2314948 h 4414875"/>
                  <a:gd name="connsiteX60" fmla="*/ 2022983 w 6037771"/>
                  <a:gd name="connsiteY60" fmla="*/ 2305423 h 4414875"/>
                  <a:gd name="connsiteX61" fmla="*/ 2037271 w 6037771"/>
                  <a:gd name="connsiteY61" fmla="*/ 2295898 h 4414875"/>
                  <a:gd name="connsiteX62" fmla="*/ 2070608 w 6037771"/>
                  <a:gd name="connsiteY62" fmla="*/ 2286373 h 4414875"/>
                  <a:gd name="connsiteX63" fmla="*/ 2094421 w 6037771"/>
                  <a:gd name="connsiteY63" fmla="*/ 2276848 h 4414875"/>
                  <a:gd name="connsiteX64" fmla="*/ 2108708 w 6037771"/>
                  <a:gd name="connsiteY64" fmla="*/ 2272085 h 4414875"/>
                  <a:gd name="connsiteX65" fmla="*/ 2132521 w 6037771"/>
                  <a:gd name="connsiteY65" fmla="*/ 2262560 h 4414875"/>
                  <a:gd name="connsiteX66" fmla="*/ 2194433 w 6037771"/>
                  <a:gd name="connsiteY66" fmla="*/ 2257798 h 4414875"/>
                  <a:gd name="connsiteX67" fmla="*/ 2246821 w 6037771"/>
                  <a:gd name="connsiteY67" fmla="*/ 2248273 h 4414875"/>
                  <a:gd name="connsiteX68" fmla="*/ 2270633 w 6037771"/>
                  <a:gd name="connsiteY68" fmla="*/ 2233985 h 4414875"/>
                  <a:gd name="connsiteX69" fmla="*/ 2289683 w 6037771"/>
                  <a:gd name="connsiteY69" fmla="*/ 2229223 h 4414875"/>
                  <a:gd name="connsiteX70" fmla="*/ 2327783 w 6037771"/>
                  <a:gd name="connsiteY70" fmla="*/ 2219698 h 4414875"/>
                  <a:gd name="connsiteX71" fmla="*/ 2361121 w 6037771"/>
                  <a:gd name="connsiteY71" fmla="*/ 2200648 h 4414875"/>
                  <a:gd name="connsiteX72" fmla="*/ 2375408 w 6037771"/>
                  <a:gd name="connsiteY72" fmla="*/ 2191123 h 4414875"/>
                  <a:gd name="connsiteX73" fmla="*/ 2418271 w 6037771"/>
                  <a:gd name="connsiteY73" fmla="*/ 2176835 h 4414875"/>
                  <a:gd name="connsiteX74" fmla="*/ 2427796 w 6037771"/>
                  <a:gd name="connsiteY74" fmla="*/ 2157785 h 4414875"/>
                  <a:gd name="connsiteX75" fmla="*/ 2527808 w 6037771"/>
                  <a:gd name="connsiteY75" fmla="*/ 2100635 h 4414875"/>
                  <a:gd name="connsiteX76" fmla="*/ 2584958 w 6037771"/>
                  <a:gd name="connsiteY76" fmla="*/ 2067298 h 4414875"/>
                  <a:gd name="connsiteX77" fmla="*/ 2599246 w 6037771"/>
                  <a:gd name="connsiteY77" fmla="*/ 2062535 h 4414875"/>
                  <a:gd name="connsiteX78" fmla="*/ 2623058 w 6037771"/>
                  <a:gd name="connsiteY78" fmla="*/ 2048248 h 4414875"/>
                  <a:gd name="connsiteX79" fmla="*/ 2661158 w 6037771"/>
                  <a:gd name="connsiteY79" fmla="*/ 2029198 h 4414875"/>
                  <a:gd name="connsiteX80" fmla="*/ 2694496 w 6037771"/>
                  <a:gd name="connsiteY80" fmla="*/ 2014910 h 4414875"/>
                  <a:gd name="connsiteX81" fmla="*/ 2756408 w 6037771"/>
                  <a:gd name="connsiteY81" fmla="*/ 1976810 h 4414875"/>
                  <a:gd name="connsiteX82" fmla="*/ 2794508 w 6037771"/>
                  <a:gd name="connsiteY82" fmla="*/ 1962523 h 4414875"/>
                  <a:gd name="connsiteX83" fmla="*/ 2837371 w 6037771"/>
                  <a:gd name="connsiteY83" fmla="*/ 1943473 h 4414875"/>
                  <a:gd name="connsiteX84" fmla="*/ 2861183 w 6037771"/>
                  <a:gd name="connsiteY84" fmla="*/ 1938710 h 4414875"/>
                  <a:gd name="connsiteX85" fmla="*/ 2889758 w 6037771"/>
                  <a:gd name="connsiteY85" fmla="*/ 1929185 h 4414875"/>
                  <a:gd name="connsiteX86" fmla="*/ 2937383 w 6037771"/>
                  <a:gd name="connsiteY86" fmla="*/ 1919660 h 4414875"/>
                  <a:gd name="connsiteX87" fmla="*/ 2975483 w 6037771"/>
                  <a:gd name="connsiteY87" fmla="*/ 1910135 h 4414875"/>
                  <a:gd name="connsiteX88" fmla="*/ 3023108 w 6037771"/>
                  <a:gd name="connsiteY88" fmla="*/ 1900610 h 4414875"/>
                  <a:gd name="connsiteX89" fmla="*/ 3037396 w 6037771"/>
                  <a:gd name="connsiteY89" fmla="*/ 1895848 h 4414875"/>
                  <a:gd name="connsiteX90" fmla="*/ 3089783 w 6037771"/>
                  <a:gd name="connsiteY90" fmla="*/ 1881560 h 4414875"/>
                  <a:gd name="connsiteX91" fmla="*/ 3137408 w 6037771"/>
                  <a:gd name="connsiteY91" fmla="*/ 1848223 h 4414875"/>
                  <a:gd name="connsiteX92" fmla="*/ 3170746 w 6037771"/>
                  <a:gd name="connsiteY92" fmla="*/ 1829173 h 4414875"/>
                  <a:gd name="connsiteX93" fmla="*/ 3213608 w 6037771"/>
                  <a:gd name="connsiteY93" fmla="*/ 1786310 h 4414875"/>
                  <a:gd name="connsiteX94" fmla="*/ 3251708 w 6037771"/>
                  <a:gd name="connsiteY94" fmla="*/ 1752973 h 4414875"/>
                  <a:gd name="connsiteX95" fmla="*/ 3280283 w 6037771"/>
                  <a:gd name="connsiteY95" fmla="*/ 1724398 h 4414875"/>
                  <a:gd name="connsiteX96" fmla="*/ 3294571 w 6037771"/>
                  <a:gd name="connsiteY96" fmla="*/ 1710110 h 4414875"/>
                  <a:gd name="connsiteX97" fmla="*/ 3308858 w 6037771"/>
                  <a:gd name="connsiteY97" fmla="*/ 1705348 h 4414875"/>
                  <a:gd name="connsiteX98" fmla="*/ 3356483 w 6037771"/>
                  <a:gd name="connsiteY98" fmla="*/ 1667248 h 4414875"/>
                  <a:gd name="connsiteX99" fmla="*/ 3399346 w 6037771"/>
                  <a:gd name="connsiteY99" fmla="*/ 1614860 h 4414875"/>
                  <a:gd name="connsiteX100" fmla="*/ 3432683 w 6037771"/>
                  <a:gd name="connsiteY100" fmla="*/ 1586285 h 4414875"/>
                  <a:gd name="connsiteX101" fmla="*/ 3446971 w 6037771"/>
                  <a:gd name="connsiteY101" fmla="*/ 1567235 h 4414875"/>
                  <a:gd name="connsiteX102" fmla="*/ 3513646 w 6037771"/>
                  <a:gd name="connsiteY102" fmla="*/ 1510085 h 4414875"/>
                  <a:gd name="connsiteX103" fmla="*/ 3523171 w 6037771"/>
                  <a:gd name="connsiteY103" fmla="*/ 1495798 h 4414875"/>
                  <a:gd name="connsiteX104" fmla="*/ 3561271 w 6037771"/>
                  <a:gd name="connsiteY104" fmla="*/ 1462460 h 4414875"/>
                  <a:gd name="connsiteX105" fmla="*/ 3580321 w 6037771"/>
                  <a:gd name="connsiteY105" fmla="*/ 1452935 h 4414875"/>
                  <a:gd name="connsiteX106" fmla="*/ 3604133 w 6037771"/>
                  <a:gd name="connsiteY106" fmla="*/ 1429123 h 4414875"/>
                  <a:gd name="connsiteX107" fmla="*/ 3618421 w 6037771"/>
                  <a:gd name="connsiteY107" fmla="*/ 1414835 h 4414875"/>
                  <a:gd name="connsiteX108" fmla="*/ 3680333 w 6037771"/>
                  <a:gd name="connsiteY108" fmla="*/ 1357685 h 4414875"/>
                  <a:gd name="connsiteX109" fmla="*/ 3704146 w 6037771"/>
                  <a:gd name="connsiteY109" fmla="*/ 1329110 h 4414875"/>
                  <a:gd name="connsiteX110" fmla="*/ 3723196 w 6037771"/>
                  <a:gd name="connsiteY110" fmla="*/ 1300535 h 4414875"/>
                  <a:gd name="connsiteX111" fmla="*/ 3737483 w 6037771"/>
                  <a:gd name="connsiteY111" fmla="*/ 1295773 h 4414875"/>
                  <a:gd name="connsiteX112" fmla="*/ 3808921 w 6037771"/>
                  <a:gd name="connsiteY112" fmla="*/ 1205285 h 4414875"/>
                  <a:gd name="connsiteX113" fmla="*/ 3827971 w 6037771"/>
                  <a:gd name="connsiteY113" fmla="*/ 1186235 h 4414875"/>
                  <a:gd name="connsiteX114" fmla="*/ 3880358 w 6037771"/>
                  <a:gd name="connsiteY114" fmla="*/ 1148135 h 4414875"/>
                  <a:gd name="connsiteX115" fmla="*/ 3899408 w 6037771"/>
                  <a:gd name="connsiteY115" fmla="*/ 1138610 h 4414875"/>
                  <a:gd name="connsiteX116" fmla="*/ 3927983 w 6037771"/>
                  <a:gd name="connsiteY116" fmla="*/ 1114798 h 4414875"/>
                  <a:gd name="connsiteX117" fmla="*/ 3961321 w 6037771"/>
                  <a:gd name="connsiteY117" fmla="*/ 1100510 h 4414875"/>
                  <a:gd name="connsiteX118" fmla="*/ 4004183 w 6037771"/>
                  <a:gd name="connsiteY118" fmla="*/ 1071935 h 4414875"/>
                  <a:gd name="connsiteX119" fmla="*/ 4018471 w 6037771"/>
                  <a:gd name="connsiteY119" fmla="*/ 1062410 h 4414875"/>
                  <a:gd name="connsiteX120" fmla="*/ 4037521 w 6037771"/>
                  <a:gd name="connsiteY120" fmla="*/ 1057648 h 4414875"/>
                  <a:gd name="connsiteX121" fmla="*/ 4113721 w 6037771"/>
                  <a:gd name="connsiteY121" fmla="*/ 1033835 h 4414875"/>
                  <a:gd name="connsiteX122" fmla="*/ 4161346 w 6037771"/>
                  <a:gd name="connsiteY122" fmla="*/ 1014785 h 4414875"/>
                  <a:gd name="connsiteX123" fmla="*/ 4194683 w 6037771"/>
                  <a:gd name="connsiteY123" fmla="*/ 1005260 h 4414875"/>
                  <a:gd name="connsiteX124" fmla="*/ 4232783 w 6037771"/>
                  <a:gd name="connsiteY124" fmla="*/ 1000498 h 4414875"/>
                  <a:gd name="connsiteX125" fmla="*/ 4275646 w 6037771"/>
                  <a:gd name="connsiteY125" fmla="*/ 990973 h 4414875"/>
                  <a:gd name="connsiteX126" fmla="*/ 4318508 w 6037771"/>
                  <a:gd name="connsiteY126" fmla="*/ 971923 h 4414875"/>
                  <a:gd name="connsiteX127" fmla="*/ 4356608 w 6037771"/>
                  <a:gd name="connsiteY127" fmla="*/ 962398 h 4414875"/>
                  <a:gd name="connsiteX128" fmla="*/ 4370896 w 6037771"/>
                  <a:gd name="connsiteY128" fmla="*/ 952873 h 4414875"/>
                  <a:gd name="connsiteX129" fmla="*/ 4408996 w 6037771"/>
                  <a:gd name="connsiteY129" fmla="*/ 938585 h 4414875"/>
                  <a:gd name="connsiteX130" fmla="*/ 4428046 w 6037771"/>
                  <a:gd name="connsiteY130" fmla="*/ 924298 h 4414875"/>
                  <a:gd name="connsiteX131" fmla="*/ 4461383 w 6037771"/>
                  <a:gd name="connsiteY131" fmla="*/ 895723 h 4414875"/>
                  <a:gd name="connsiteX132" fmla="*/ 4470908 w 6037771"/>
                  <a:gd name="connsiteY132" fmla="*/ 876673 h 4414875"/>
                  <a:gd name="connsiteX133" fmla="*/ 4489958 w 6037771"/>
                  <a:gd name="connsiteY133" fmla="*/ 857623 h 4414875"/>
                  <a:gd name="connsiteX134" fmla="*/ 4513771 w 6037771"/>
                  <a:gd name="connsiteY134" fmla="*/ 809998 h 4414875"/>
                  <a:gd name="connsiteX135" fmla="*/ 4528058 w 6037771"/>
                  <a:gd name="connsiteY135" fmla="*/ 786185 h 4414875"/>
                  <a:gd name="connsiteX136" fmla="*/ 4542346 w 6037771"/>
                  <a:gd name="connsiteY136" fmla="*/ 695698 h 4414875"/>
                  <a:gd name="connsiteX137" fmla="*/ 4551871 w 6037771"/>
                  <a:gd name="connsiteY137" fmla="*/ 581398 h 4414875"/>
                  <a:gd name="connsiteX138" fmla="*/ 4561396 w 6037771"/>
                  <a:gd name="connsiteY138" fmla="*/ 543298 h 4414875"/>
                  <a:gd name="connsiteX139" fmla="*/ 4566158 w 6037771"/>
                  <a:gd name="connsiteY139" fmla="*/ 500435 h 4414875"/>
                  <a:gd name="connsiteX140" fmla="*/ 4575683 w 6037771"/>
                  <a:gd name="connsiteY140" fmla="*/ 424235 h 4414875"/>
                  <a:gd name="connsiteX141" fmla="*/ 4580446 w 6037771"/>
                  <a:gd name="connsiteY141" fmla="*/ 381373 h 4414875"/>
                  <a:gd name="connsiteX142" fmla="*/ 4594733 w 6037771"/>
                  <a:gd name="connsiteY142" fmla="*/ 271835 h 4414875"/>
                  <a:gd name="connsiteX143" fmla="*/ 4599496 w 6037771"/>
                  <a:gd name="connsiteY143" fmla="*/ 233735 h 4414875"/>
                  <a:gd name="connsiteX144" fmla="*/ 4609021 w 6037771"/>
                  <a:gd name="connsiteY144" fmla="*/ 190873 h 4414875"/>
                  <a:gd name="connsiteX145" fmla="*/ 4613783 w 6037771"/>
                  <a:gd name="connsiteY145" fmla="*/ 152773 h 4414875"/>
                  <a:gd name="connsiteX146" fmla="*/ 4623308 w 6037771"/>
                  <a:gd name="connsiteY146" fmla="*/ 119435 h 4414875"/>
                  <a:gd name="connsiteX147" fmla="*/ 4628071 w 6037771"/>
                  <a:gd name="connsiteY147" fmla="*/ 95623 h 4414875"/>
                  <a:gd name="connsiteX148" fmla="*/ 4637596 w 6037771"/>
                  <a:gd name="connsiteY148" fmla="*/ 76573 h 4414875"/>
                  <a:gd name="connsiteX149" fmla="*/ 4647121 w 6037771"/>
                  <a:gd name="connsiteY149" fmla="*/ 52760 h 4414875"/>
                  <a:gd name="connsiteX150" fmla="*/ 4685221 w 6037771"/>
                  <a:gd name="connsiteY150" fmla="*/ 14660 h 4414875"/>
                  <a:gd name="connsiteX151" fmla="*/ 4704271 w 6037771"/>
                  <a:gd name="connsiteY151" fmla="*/ 9898 h 4414875"/>
                  <a:gd name="connsiteX152" fmla="*/ 4723321 w 6037771"/>
                  <a:gd name="connsiteY152" fmla="*/ 373 h 4414875"/>
                  <a:gd name="connsiteX153" fmla="*/ 4847146 w 6037771"/>
                  <a:gd name="connsiteY153" fmla="*/ 14660 h 4414875"/>
                  <a:gd name="connsiteX154" fmla="*/ 4885246 w 6037771"/>
                  <a:gd name="connsiteY154" fmla="*/ 28948 h 4414875"/>
                  <a:gd name="connsiteX155" fmla="*/ 4932871 w 6037771"/>
                  <a:gd name="connsiteY155" fmla="*/ 52760 h 4414875"/>
                  <a:gd name="connsiteX156" fmla="*/ 4970971 w 6037771"/>
                  <a:gd name="connsiteY156" fmla="*/ 86098 h 4414875"/>
                  <a:gd name="connsiteX157" fmla="*/ 5013833 w 6037771"/>
                  <a:gd name="connsiteY157" fmla="*/ 133723 h 4414875"/>
                  <a:gd name="connsiteX158" fmla="*/ 5061458 w 6037771"/>
                  <a:gd name="connsiteY158" fmla="*/ 200398 h 4414875"/>
                  <a:gd name="connsiteX159" fmla="*/ 5080508 w 6037771"/>
                  <a:gd name="connsiteY159" fmla="*/ 228973 h 4414875"/>
                  <a:gd name="connsiteX160" fmla="*/ 5099558 w 6037771"/>
                  <a:gd name="connsiteY160" fmla="*/ 252785 h 4414875"/>
                  <a:gd name="connsiteX161" fmla="*/ 5113846 w 6037771"/>
                  <a:gd name="connsiteY161" fmla="*/ 276598 h 4414875"/>
                  <a:gd name="connsiteX162" fmla="*/ 5132896 w 6037771"/>
                  <a:gd name="connsiteY162" fmla="*/ 300410 h 4414875"/>
                  <a:gd name="connsiteX163" fmla="*/ 5151946 w 6037771"/>
                  <a:gd name="connsiteY163" fmla="*/ 328985 h 4414875"/>
                  <a:gd name="connsiteX164" fmla="*/ 5170996 w 6037771"/>
                  <a:gd name="connsiteY164" fmla="*/ 362323 h 4414875"/>
                  <a:gd name="connsiteX165" fmla="*/ 5228146 w 6037771"/>
                  <a:gd name="connsiteY165" fmla="*/ 409948 h 4414875"/>
                  <a:gd name="connsiteX166" fmla="*/ 5247196 w 6037771"/>
                  <a:gd name="connsiteY166" fmla="*/ 419473 h 4414875"/>
                  <a:gd name="connsiteX167" fmla="*/ 5275771 w 6037771"/>
                  <a:gd name="connsiteY167" fmla="*/ 428998 h 4414875"/>
                  <a:gd name="connsiteX168" fmla="*/ 5356733 w 6037771"/>
                  <a:gd name="connsiteY168" fmla="*/ 471860 h 4414875"/>
                  <a:gd name="connsiteX169" fmla="*/ 5390071 w 6037771"/>
                  <a:gd name="connsiteY169" fmla="*/ 481385 h 4414875"/>
                  <a:gd name="connsiteX170" fmla="*/ 5404358 w 6037771"/>
                  <a:gd name="connsiteY170" fmla="*/ 486148 h 4414875"/>
                  <a:gd name="connsiteX171" fmla="*/ 5461508 w 6037771"/>
                  <a:gd name="connsiteY171" fmla="*/ 514723 h 4414875"/>
                  <a:gd name="connsiteX172" fmla="*/ 5490083 w 6037771"/>
                  <a:gd name="connsiteY172" fmla="*/ 529010 h 4414875"/>
                  <a:gd name="connsiteX173" fmla="*/ 5537708 w 6037771"/>
                  <a:gd name="connsiteY173" fmla="*/ 548060 h 4414875"/>
                  <a:gd name="connsiteX174" fmla="*/ 5571046 w 6037771"/>
                  <a:gd name="connsiteY174" fmla="*/ 571873 h 4414875"/>
                  <a:gd name="connsiteX175" fmla="*/ 5599621 w 6037771"/>
                  <a:gd name="connsiteY175" fmla="*/ 586160 h 4414875"/>
                  <a:gd name="connsiteX176" fmla="*/ 5623433 w 6037771"/>
                  <a:gd name="connsiteY176" fmla="*/ 605210 h 4414875"/>
                  <a:gd name="connsiteX177" fmla="*/ 5647246 w 6037771"/>
                  <a:gd name="connsiteY177" fmla="*/ 619498 h 4414875"/>
                  <a:gd name="connsiteX178" fmla="*/ 5690108 w 6037771"/>
                  <a:gd name="connsiteY178" fmla="*/ 652835 h 4414875"/>
                  <a:gd name="connsiteX179" fmla="*/ 5718683 w 6037771"/>
                  <a:gd name="connsiteY179" fmla="*/ 671885 h 4414875"/>
                  <a:gd name="connsiteX180" fmla="*/ 5752021 w 6037771"/>
                  <a:gd name="connsiteY180" fmla="*/ 714748 h 4414875"/>
                  <a:gd name="connsiteX181" fmla="*/ 5785358 w 6037771"/>
                  <a:gd name="connsiteY181" fmla="*/ 743323 h 4414875"/>
                  <a:gd name="connsiteX182" fmla="*/ 5813933 w 6037771"/>
                  <a:gd name="connsiteY182" fmla="*/ 786185 h 4414875"/>
                  <a:gd name="connsiteX183" fmla="*/ 5852033 w 6037771"/>
                  <a:gd name="connsiteY183" fmla="*/ 867148 h 4414875"/>
                  <a:gd name="connsiteX184" fmla="*/ 5871083 w 6037771"/>
                  <a:gd name="connsiteY184" fmla="*/ 957635 h 4414875"/>
                  <a:gd name="connsiteX185" fmla="*/ 5885371 w 6037771"/>
                  <a:gd name="connsiteY185" fmla="*/ 1000498 h 4414875"/>
                  <a:gd name="connsiteX186" fmla="*/ 5904421 w 6037771"/>
                  <a:gd name="connsiteY186" fmla="*/ 1081460 h 4414875"/>
                  <a:gd name="connsiteX187" fmla="*/ 5918708 w 6037771"/>
                  <a:gd name="connsiteY187" fmla="*/ 1124323 h 4414875"/>
                  <a:gd name="connsiteX188" fmla="*/ 5928233 w 6037771"/>
                  <a:gd name="connsiteY188" fmla="*/ 1157660 h 4414875"/>
                  <a:gd name="connsiteX189" fmla="*/ 5937758 w 6037771"/>
                  <a:gd name="connsiteY189" fmla="*/ 1181473 h 4414875"/>
                  <a:gd name="connsiteX190" fmla="*/ 5961571 w 6037771"/>
                  <a:gd name="connsiteY190" fmla="*/ 1248148 h 4414875"/>
                  <a:gd name="connsiteX191" fmla="*/ 5980621 w 6037771"/>
                  <a:gd name="connsiteY191" fmla="*/ 1295773 h 4414875"/>
                  <a:gd name="connsiteX192" fmla="*/ 5985383 w 6037771"/>
                  <a:gd name="connsiteY192" fmla="*/ 1329110 h 4414875"/>
                  <a:gd name="connsiteX193" fmla="*/ 5999671 w 6037771"/>
                  <a:gd name="connsiteY193" fmla="*/ 1362448 h 4414875"/>
                  <a:gd name="connsiteX194" fmla="*/ 6013958 w 6037771"/>
                  <a:gd name="connsiteY194" fmla="*/ 1471985 h 4414875"/>
                  <a:gd name="connsiteX195" fmla="*/ 6018721 w 6037771"/>
                  <a:gd name="connsiteY195" fmla="*/ 1505323 h 4414875"/>
                  <a:gd name="connsiteX196" fmla="*/ 6023483 w 6037771"/>
                  <a:gd name="connsiteY196" fmla="*/ 1529135 h 4414875"/>
                  <a:gd name="connsiteX197" fmla="*/ 6028246 w 6037771"/>
                  <a:gd name="connsiteY197" fmla="*/ 1610098 h 4414875"/>
                  <a:gd name="connsiteX198" fmla="*/ 6037771 w 6037771"/>
                  <a:gd name="connsiteY198" fmla="*/ 1705348 h 4414875"/>
                  <a:gd name="connsiteX199" fmla="*/ 6033008 w 6037771"/>
                  <a:gd name="connsiteY199" fmla="*/ 1948235 h 4414875"/>
                  <a:gd name="connsiteX200" fmla="*/ 6009196 w 6037771"/>
                  <a:gd name="connsiteY200" fmla="*/ 2029198 h 4414875"/>
                  <a:gd name="connsiteX201" fmla="*/ 5999671 w 6037771"/>
                  <a:gd name="connsiteY201" fmla="*/ 2053010 h 4414875"/>
                  <a:gd name="connsiteX202" fmla="*/ 5961571 w 6037771"/>
                  <a:gd name="connsiteY202" fmla="*/ 2076823 h 4414875"/>
                  <a:gd name="connsiteX203" fmla="*/ 5852033 w 6037771"/>
                  <a:gd name="connsiteY203" fmla="*/ 2067298 h 4414875"/>
                  <a:gd name="connsiteX204" fmla="*/ 5790121 w 6037771"/>
                  <a:gd name="connsiteY204" fmla="*/ 2048248 h 4414875"/>
                  <a:gd name="connsiteX205" fmla="*/ 5752021 w 6037771"/>
                  <a:gd name="connsiteY205" fmla="*/ 2038723 h 4414875"/>
                  <a:gd name="connsiteX206" fmla="*/ 5728208 w 6037771"/>
                  <a:gd name="connsiteY206" fmla="*/ 2029198 h 4414875"/>
                  <a:gd name="connsiteX207" fmla="*/ 5709158 w 6037771"/>
                  <a:gd name="connsiteY207" fmla="*/ 2024435 h 4414875"/>
                  <a:gd name="connsiteX208" fmla="*/ 5685346 w 6037771"/>
                  <a:gd name="connsiteY208" fmla="*/ 2014910 h 4414875"/>
                  <a:gd name="connsiteX209" fmla="*/ 5652008 w 6037771"/>
                  <a:gd name="connsiteY209" fmla="*/ 2010148 h 4414875"/>
                  <a:gd name="connsiteX210" fmla="*/ 5623433 w 6037771"/>
                  <a:gd name="connsiteY210" fmla="*/ 2000623 h 4414875"/>
                  <a:gd name="connsiteX211" fmla="*/ 5604383 w 6037771"/>
                  <a:gd name="connsiteY211" fmla="*/ 1995860 h 4414875"/>
                  <a:gd name="connsiteX212" fmla="*/ 5580571 w 6037771"/>
                  <a:gd name="connsiteY212" fmla="*/ 1986335 h 4414875"/>
                  <a:gd name="connsiteX213" fmla="*/ 5551996 w 6037771"/>
                  <a:gd name="connsiteY213" fmla="*/ 1976810 h 4414875"/>
                  <a:gd name="connsiteX214" fmla="*/ 5518658 w 6037771"/>
                  <a:gd name="connsiteY214" fmla="*/ 1962523 h 4414875"/>
                  <a:gd name="connsiteX215" fmla="*/ 5513896 w 6037771"/>
                  <a:gd name="connsiteY215" fmla="*/ 1948235 h 4414875"/>
                  <a:gd name="connsiteX216" fmla="*/ 5475796 w 6037771"/>
                  <a:gd name="connsiteY216" fmla="*/ 1924423 h 4414875"/>
                  <a:gd name="connsiteX217" fmla="*/ 5432933 w 6037771"/>
                  <a:gd name="connsiteY217" fmla="*/ 1900610 h 4414875"/>
                  <a:gd name="connsiteX218" fmla="*/ 5366258 w 6037771"/>
                  <a:gd name="connsiteY218" fmla="*/ 1824410 h 4414875"/>
                  <a:gd name="connsiteX219" fmla="*/ 5342446 w 6037771"/>
                  <a:gd name="connsiteY219" fmla="*/ 1805360 h 4414875"/>
                  <a:gd name="connsiteX220" fmla="*/ 5318633 w 6037771"/>
                  <a:gd name="connsiteY220" fmla="*/ 1800598 h 4414875"/>
                  <a:gd name="connsiteX221" fmla="*/ 5247196 w 6037771"/>
                  <a:gd name="connsiteY221" fmla="*/ 1762498 h 4414875"/>
                  <a:gd name="connsiteX222" fmla="*/ 5099558 w 6037771"/>
                  <a:gd name="connsiteY222" fmla="*/ 1719635 h 4414875"/>
                  <a:gd name="connsiteX223" fmla="*/ 5070983 w 6037771"/>
                  <a:gd name="connsiteY223" fmla="*/ 1714873 h 4414875"/>
                  <a:gd name="connsiteX224" fmla="*/ 5047171 w 6037771"/>
                  <a:gd name="connsiteY224" fmla="*/ 1710110 h 4414875"/>
                  <a:gd name="connsiteX225" fmla="*/ 4828096 w 6037771"/>
                  <a:gd name="connsiteY225" fmla="*/ 1700585 h 4414875"/>
                  <a:gd name="connsiteX226" fmla="*/ 4718558 w 6037771"/>
                  <a:gd name="connsiteY226" fmla="*/ 1714873 h 4414875"/>
                  <a:gd name="connsiteX227" fmla="*/ 4670933 w 6037771"/>
                  <a:gd name="connsiteY227" fmla="*/ 1743448 h 4414875"/>
                  <a:gd name="connsiteX228" fmla="*/ 4656646 w 6037771"/>
                  <a:gd name="connsiteY228" fmla="*/ 1748210 h 4414875"/>
                  <a:gd name="connsiteX229" fmla="*/ 4613783 w 6037771"/>
                  <a:gd name="connsiteY229" fmla="*/ 1800598 h 4414875"/>
                  <a:gd name="connsiteX230" fmla="*/ 4589971 w 6037771"/>
                  <a:gd name="connsiteY230" fmla="*/ 1833935 h 4414875"/>
                  <a:gd name="connsiteX231" fmla="*/ 4566158 w 6037771"/>
                  <a:gd name="connsiteY231" fmla="*/ 1857748 h 4414875"/>
                  <a:gd name="connsiteX232" fmla="*/ 4547108 w 6037771"/>
                  <a:gd name="connsiteY232" fmla="*/ 1881560 h 4414875"/>
                  <a:gd name="connsiteX233" fmla="*/ 4504246 w 6037771"/>
                  <a:gd name="connsiteY233" fmla="*/ 1924423 h 4414875"/>
                  <a:gd name="connsiteX234" fmla="*/ 4447096 w 6037771"/>
                  <a:gd name="connsiteY234" fmla="*/ 1972048 h 4414875"/>
                  <a:gd name="connsiteX235" fmla="*/ 4428046 w 6037771"/>
                  <a:gd name="connsiteY235" fmla="*/ 1981573 h 4414875"/>
                  <a:gd name="connsiteX236" fmla="*/ 4370896 w 6037771"/>
                  <a:gd name="connsiteY236" fmla="*/ 2014910 h 4414875"/>
                  <a:gd name="connsiteX237" fmla="*/ 4356608 w 6037771"/>
                  <a:gd name="connsiteY237" fmla="*/ 2019673 h 4414875"/>
                  <a:gd name="connsiteX238" fmla="*/ 4342321 w 6037771"/>
                  <a:gd name="connsiteY238" fmla="*/ 2029198 h 4414875"/>
                  <a:gd name="connsiteX239" fmla="*/ 4266121 w 6037771"/>
                  <a:gd name="connsiteY239" fmla="*/ 2038723 h 4414875"/>
                  <a:gd name="connsiteX240" fmla="*/ 4208971 w 6037771"/>
                  <a:gd name="connsiteY240" fmla="*/ 2048248 h 4414875"/>
                  <a:gd name="connsiteX241" fmla="*/ 4180396 w 6037771"/>
                  <a:gd name="connsiteY241" fmla="*/ 2053010 h 4414875"/>
                  <a:gd name="connsiteX242" fmla="*/ 4166108 w 6037771"/>
                  <a:gd name="connsiteY242" fmla="*/ 2057773 h 4414875"/>
                  <a:gd name="connsiteX243" fmla="*/ 4147058 w 6037771"/>
                  <a:gd name="connsiteY243" fmla="*/ 2062535 h 4414875"/>
                  <a:gd name="connsiteX244" fmla="*/ 4123246 w 6037771"/>
                  <a:gd name="connsiteY244" fmla="*/ 2072060 h 4414875"/>
                  <a:gd name="connsiteX245" fmla="*/ 4075621 w 6037771"/>
                  <a:gd name="connsiteY245" fmla="*/ 2081585 h 4414875"/>
                  <a:gd name="connsiteX246" fmla="*/ 4051808 w 6037771"/>
                  <a:gd name="connsiteY246" fmla="*/ 2091110 h 4414875"/>
                  <a:gd name="connsiteX247" fmla="*/ 3999421 w 6037771"/>
                  <a:gd name="connsiteY247" fmla="*/ 2105398 h 4414875"/>
                  <a:gd name="connsiteX248" fmla="*/ 3975608 w 6037771"/>
                  <a:gd name="connsiteY248" fmla="*/ 2114923 h 4414875"/>
                  <a:gd name="connsiteX249" fmla="*/ 3956558 w 6037771"/>
                  <a:gd name="connsiteY249" fmla="*/ 2129210 h 4414875"/>
                  <a:gd name="connsiteX250" fmla="*/ 3923221 w 6037771"/>
                  <a:gd name="connsiteY250" fmla="*/ 2138735 h 4414875"/>
                  <a:gd name="connsiteX251" fmla="*/ 3899408 w 6037771"/>
                  <a:gd name="connsiteY251" fmla="*/ 2153023 h 4414875"/>
                  <a:gd name="connsiteX252" fmla="*/ 3856546 w 6037771"/>
                  <a:gd name="connsiteY252" fmla="*/ 2181598 h 4414875"/>
                  <a:gd name="connsiteX253" fmla="*/ 3818446 w 6037771"/>
                  <a:gd name="connsiteY253" fmla="*/ 2200648 h 4414875"/>
                  <a:gd name="connsiteX254" fmla="*/ 3804158 w 6037771"/>
                  <a:gd name="connsiteY254" fmla="*/ 2214935 h 4414875"/>
                  <a:gd name="connsiteX255" fmla="*/ 3794633 w 6037771"/>
                  <a:gd name="connsiteY255" fmla="*/ 2229223 h 4414875"/>
                  <a:gd name="connsiteX256" fmla="*/ 3766058 w 6037771"/>
                  <a:gd name="connsiteY256" fmla="*/ 2248273 h 4414875"/>
                  <a:gd name="connsiteX257" fmla="*/ 3742246 w 6037771"/>
                  <a:gd name="connsiteY257" fmla="*/ 2267323 h 4414875"/>
                  <a:gd name="connsiteX258" fmla="*/ 3713671 w 6037771"/>
                  <a:gd name="connsiteY258" fmla="*/ 2276848 h 4414875"/>
                  <a:gd name="connsiteX259" fmla="*/ 3646996 w 6037771"/>
                  <a:gd name="connsiteY259" fmla="*/ 2305423 h 4414875"/>
                  <a:gd name="connsiteX260" fmla="*/ 3623183 w 6037771"/>
                  <a:gd name="connsiteY260" fmla="*/ 2314948 h 4414875"/>
                  <a:gd name="connsiteX261" fmla="*/ 3599371 w 6037771"/>
                  <a:gd name="connsiteY261" fmla="*/ 2329235 h 4414875"/>
                  <a:gd name="connsiteX262" fmla="*/ 3580321 w 6037771"/>
                  <a:gd name="connsiteY262" fmla="*/ 2333998 h 4414875"/>
                  <a:gd name="connsiteX263" fmla="*/ 3527933 w 6037771"/>
                  <a:gd name="connsiteY263" fmla="*/ 2357810 h 4414875"/>
                  <a:gd name="connsiteX264" fmla="*/ 3508883 w 6037771"/>
                  <a:gd name="connsiteY264" fmla="*/ 2372098 h 4414875"/>
                  <a:gd name="connsiteX265" fmla="*/ 3489833 w 6037771"/>
                  <a:gd name="connsiteY265" fmla="*/ 2381623 h 4414875"/>
                  <a:gd name="connsiteX266" fmla="*/ 3475546 w 6037771"/>
                  <a:gd name="connsiteY266" fmla="*/ 2391148 h 4414875"/>
                  <a:gd name="connsiteX267" fmla="*/ 3456496 w 6037771"/>
                  <a:gd name="connsiteY267" fmla="*/ 2395910 h 4414875"/>
                  <a:gd name="connsiteX268" fmla="*/ 3442208 w 6037771"/>
                  <a:gd name="connsiteY268" fmla="*/ 2410198 h 4414875"/>
                  <a:gd name="connsiteX269" fmla="*/ 3399346 w 6037771"/>
                  <a:gd name="connsiteY269" fmla="*/ 2429248 h 4414875"/>
                  <a:gd name="connsiteX270" fmla="*/ 3366008 w 6037771"/>
                  <a:gd name="connsiteY270" fmla="*/ 2448298 h 4414875"/>
                  <a:gd name="connsiteX271" fmla="*/ 3294571 w 6037771"/>
                  <a:gd name="connsiteY271" fmla="*/ 2481635 h 4414875"/>
                  <a:gd name="connsiteX272" fmla="*/ 3246946 w 6037771"/>
                  <a:gd name="connsiteY272" fmla="*/ 2495923 h 4414875"/>
                  <a:gd name="connsiteX273" fmla="*/ 3218371 w 6037771"/>
                  <a:gd name="connsiteY273" fmla="*/ 2510210 h 4414875"/>
                  <a:gd name="connsiteX274" fmla="*/ 3185033 w 6037771"/>
                  <a:gd name="connsiteY274" fmla="*/ 2524498 h 4414875"/>
                  <a:gd name="connsiteX275" fmla="*/ 3156458 w 6037771"/>
                  <a:gd name="connsiteY275" fmla="*/ 2538785 h 4414875"/>
                  <a:gd name="connsiteX276" fmla="*/ 3123121 w 6037771"/>
                  <a:gd name="connsiteY276" fmla="*/ 2553073 h 4414875"/>
                  <a:gd name="connsiteX277" fmla="*/ 3089783 w 6037771"/>
                  <a:gd name="connsiteY277" fmla="*/ 2581648 h 4414875"/>
                  <a:gd name="connsiteX278" fmla="*/ 3070733 w 6037771"/>
                  <a:gd name="connsiteY278" fmla="*/ 2591173 h 4414875"/>
                  <a:gd name="connsiteX279" fmla="*/ 3051683 w 6037771"/>
                  <a:gd name="connsiteY279" fmla="*/ 2605460 h 4414875"/>
                  <a:gd name="connsiteX280" fmla="*/ 3032633 w 6037771"/>
                  <a:gd name="connsiteY280" fmla="*/ 2614985 h 4414875"/>
                  <a:gd name="connsiteX281" fmla="*/ 3013583 w 6037771"/>
                  <a:gd name="connsiteY281" fmla="*/ 2634035 h 4414875"/>
                  <a:gd name="connsiteX282" fmla="*/ 2985008 w 6037771"/>
                  <a:gd name="connsiteY282" fmla="*/ 2653085 h 4414875"/>
                  <a:gd name="connsiteX283" fmla="*/ 2956433 w 6037771"/>
                  <a:gd name="connsiteY283" fmla="*/ 2681660 h 4414875"/>
                  <a:gd name="connsiteX284" fmla="*/ 2870708 w 6037771"/>
                  <a:gd name="connsiteY284" fmla="*/ 2743573 h 4414875"/>
                  <a:gd name="connsiteX285" fmla="*/ 2856421 w 6037771"/>
                  <a:gd name="connsiteY285" fmla="*/ 2762623 h 4414875"/>
                  <a:gd name="connsiteX286" fmla="*/ 2818321 w 6037771"/>
                  <a:gd name="connsiteY286" fmla="*/ 2786435 h 4414875"/>
                  <a:gd name="connsiteX287" fmla="*/ 2799271 w 6037771"/>
                  <a:gd name="connsiteY287" fmla="*/ 2800723 h 4414875"/>
                  <a:gd name="connsiteX288" fmla="*/ 2746883 w 6037771"/>
                  <a:gd name="connsiteY288" fmla="*/ 2843585 h 4414875"/>
                  <a:gd name="connsiteX289" fmla="*/ 2723071 w 6037771"/>
                  <a:gd name="connsiteY289" fmla="*/ 2853110 h 4414875"/>
                  <a:gd name="connsiteX290" fmla="*/ 2656396 w 6037771"/>
                  <a:gd name="connsiteY290" fmla="*/ 2900735 h 4414875"/>
                  <a:gd name="connsiteX291" fmla="*/ 2632583 w 6037771"/>
                  <a:gd name="connsiteY291" fmla="*/ 2905498 h 4414875"/>
                  <a:gd name="connsiteX292" fmla="*/ 2580196 w 6037771"/>
                  <a:gd name="connsiteY292" fmla="*/ 2924548 h 4414875"/>
                  <a:gd name="connsiteX293" fmla="*/ 2518283 w 6037771"/>
                  <a:gd name="connsiteY293" fmla="*/ 2934073 h 4414875"/>
                  <a:gd name="connsiteX294" fmla="*/ 2408746 w 6037771"/>
                  <a:gd name="connsiteY294" fmla="*/ 2943598 h 4414875"/>
                  <a:gd name="connsiteX295" fmla="*/ 2356358 w 6037771"/>
                  <a:gd name="connsiteY295" fmla="*/ 2957885 h 4414875"/>
                  <a:gd name="connsiteX296" fmla="*/ 2303971 w 6037771"/>
                  <a:gd name="connsiteY296" fmla="*/ 2967410 h 4414875"/>
                  <a:gd name="connsiteX297" fmla="*/ 2246821 w 6037771"/>
                  <a:gd name="connsiteY297" fmla="*/ 2986460 h 4414875"/>
                  <a:gd name="connsiteX298" fmla="*/ 2203958 w 6037771"/>
                  <a:gd name="connsiteY298" fmla="*/ 2995985 h 4414875"/>
                  <a:gd name="connsiteX299" fmla="*/ 2146808 w 6037771"/>
                  <a:gd name="connsiteY299" fmla="*/ 3005510 h 4414875"/>
                  <a:gd name="connsiteX300" fmla="*/ 2118233 w 6037771"/>
                  <a:gd name="connsiteY300" fmla="*/ 3015035 h 4414875"/>
                  <a:gd name="connsiteX301" fmla="*/ 2070608 w 6037771"/>
                  <a:gd name="connsiteY301" fmla="*/ 3024560 h 4414875"/>
                  <a:gd name="connsiteX302" fmla="*/ 2046796 w 6037771"/>
                  <a:gd name="connsiteY302" fmla="*/ 3034085 h 4414875"/>
                  <a:gd name="connsiteX303" fmla="*/ 2027746 w 6037771"/>
                  <a:gd name="connsiteY303" fmla="*/ 3048373 h 4414875"/>
                  <a:gd name="connsiteX304" fmla="*/ 1989646 w 6037771"/>
                  <a:gd name="connsiteY304" fmla="*/ 3057898 h 4414875"/>
                  <a:gd name="connsiteX305" fmla="*/ 1922971 w 6037771"/>
                  <a:gd name="connsiteY305" fmla="*/ 3076948 h 4414875"/>
                  <a:gd name="connsiteX306" fmla="*/ 1894396 w 6037771"/>
                  <a:gd name="connsiteY306" fmla="*/ 3081710 h 4414875"/>
                  <a:gd name="connsiteX307" fmla="*/ 1846771 w 6037771"/>
                  <a:gd name="connsiteY307" fmla="*/ 3095998 h 4414875"/>
                  <a:gd name="connsiteX308" fmla="*/ 1832483 w 6037771"/>
                  <a:gd name="connsiteY308" fmla="*/ 3100760 h 4414875"/>
                  <a:gd name="connsiteX309" fmla="*/ 1808671 w 6037771"/>
                  <a:gd name="connsiteY309" fmla="*/ 3105523 h 4414875"/>
                  <a:gd name="connsiteX310" fmla="*/ 1765808 w 6037771"/>
                  <a:gd name="connsiteY310" fmla="*/ 3124573 h 4414875"/>
                  <a:gd name="connsiteX311" fmla="*/ 1746758 w 6037771"/>
                  <a:gd name="connsiteY311" fmla="*/ 3134098 h 4414875"/>
                  <a:gd name="connsiteX312" fmla="*/ 1718183 w 6037771"/>
                  <a:gd name="connsiteY312" fmla="*/ 3143623 h 4414875"/>
                  <a:gd name="connsiteX313" fmla="*/ 1680083 w 6037771"/>
                  <a:gd name="connsiteY313" fmla="*/ 3153148 h 4414875"/>
                  <a:gd name="connsiteX314" fmla="*/ 1599121 w 6037771"/>
                  <a:gd name="connsiteY314" fmla="*/ 3181723 h 4414875"/>
                  <a:gd name="connsiteX315" fmla="*/ 1503871 w 6037771"/>
                  <a:gd name="connsiteY315" fmla="*/ 3229348 h 4414875"/>
                  <a:gd name="connsiteX316" fmla="*/ 1484821 w 6037771"/>
                  <a:gd name="connsiteY316" fmla="*/ 3238873 h 4414875"/>
                  <a:gd name="connsiteX317" fmla="*/ 1465771 w 6037771"/>
                  <a:gd name="connsiteY317" fmla="*/ 3248398 h 4414875"/>
                  <a:gd name="connsiteX318" fmla="*/ 1403858 w 6037771"/>
                  <a:gd name="connsiteY318" fmla="*/ 3276973 h 4414875"/>
                  <a:gd name="connsiteX319" fmla="*/ 1384808 w 6037771"/>
                  <a:gd name="connsiteY319" fmla="*/ 3286498 h 4414875"/>
                  <a:gd name="connsiteX320" fmla="*/ 1341946 w 6037771"/>
                  <a:gd name="connsiteY320" fmla="*/ 3315073 h 4414875"/>
                  <a:gd name="connsiteX321" fmla="*/ 1318133 w 6037771"/>
                  <a:gd name="connsiteY321" fmla="*/ 3319835 h 4414875"/>
                  <a:gd name="connsiteX322" fmla="*/ 1299083 w 6037771"/>
                  <a:gd name="connsiteY322" fmla="*/ 3334123 h 4414875"/>
                  <a:gd name="connsiteX323" fmla="*/ 1213358 w 6037771"/>
                  <a:gd name="connsiteY323" fmla="*/ 3367460 h 4414875"/>
                  <a:gd name="connsiteX324" fmla="*/ 1189546 w 6037771"/>
                  <a:gd name="connsiteY324" fmla="*/ 3372223 h 4414875"/>
                  <a:gd name="connsiteX325" fmla="*/ 1175258 w 6037771"/>
                  <a:gd name="connsiteY325" fmla="*/ 3376985 h 4414875"/>
                  <a:gd name="connsiteX326" fmla="*/ 1137158 w 6037771"/>
                  <a:gd name="connsiteY326" fmla="*/ 3386510 h 4414875"/>
                  <a:gd name="connsiteX327" fmla="*/ 1118108 w 6037771"/>
                  <a:gd name="connsiteY327" fmla="*/ 3391273 h 4414875"/>
                  <a:gd name="connsiteX328" fmla="*/ 1065721 w 6037771"/>
                  <a:gd name="connsiteY328" fmla="*/ 3400798 h 4414875"/>
                  <a:gd name="connsiteX329" fmla="*/ 1022858 w 6037771"/>
                  <a:gd name="connsiteY329" fmla="*/ 3410323 h 4414875"/>
                  <a:gd name="connsiteX330" fmla="*/ 1022858 w 6037771"/>
                  <a:gd name="connsiteY330" fmla="*/ 3419848 h 4414875"/>
                  <a:gd name="connsiteX331" fmla="*/ 979996 w 6037771"/>
                  <a:gd name="connsiteY331" fmla="*/ 3472236 h 4414875"/>
                  <a:gd name="connsiteX332" fmla="*/ 965708 w 6037771"/>
                  <a:gd name="connsiteY332" fmla="*/ 3729411 h 4414875"/>
                  <a:gd name="connsiteX333" fmla="*/ 765684 w 6037771"/>
                  <a:gd name="connsiteY333" fmla="*/ 3948485 h 4414875"/>
                  <a:gd name="connsiteX334" fmla="*/ 546608 w 6037771"/>
                  <a:gd name="connsiteY334" fmla="*/ 4086598 h 4414875"/>
                  <a:gd name="connsiteX335" fmla="*/ 501364 w 6037771"/>
                  <a:gd name="connsiteY335" fmla="*/ 4405684 h 4414875"/>
                  <a:gd name="connsiteX336" fmla="*/ 187040 w 6037771"/>
                  <a:gd name="connsiteY336" fmla="*/ 4412829 h 4414875"/>
                  <a:gd name="connsiteX337" fmla="*/ 1302 w 6037771"/>
                  <a:gd name="connsiteY337" fmla="*/ 4310437 h 4414875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8566 w 6037771"/>
                  <a:gd name="connsiteY331" fmla="*/ 3460330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08671 w 6037771"/>
                  <a:gd name="connsiteY308" fmla="*/ 3105523 h 4420072"/>
                  <a:gd name="connsiteX309" fmla="*/ 1765808 w 6037771"/>
                  <a:gd name="connsiteY309" fmla="*/ 3124573 h 4420072"/>
                  <a:gd name="connsiteX310" fmla="*/ 1746758 w 6037771"/>
                  <a:gd name="connsiteY310" fmla="*/ 3134098 h 4420072"/>
                  <a:gd name="connsiteX311" fmla="*/ 1718183 w 6037771"/>
                  <a:gd name="connsiteY311" fmla="*/ 3143623 h 4420072"/>
                  <a:gd name="connsiteX312" fmla="*/ 1680083 w 6037771"/>
                  <a:gd name="connsiteY312" fmla="*/ 3153148 h 4420072"/>
                  <a:gd name="connsiteX313" fmla="*/ 1599121 w 6037771"/>
                  <a:gd name="connsiteY313" fmla="*/ 3181723 h 4420072"/>
                  <a:gd name="connsiteX314" fmla="*/ 1503871 w 6037771"/>
                  <a:gd name="connsiteY314" fmla="*/ 3229348 h 4420072"/>
                  <a:gd name="connsiteX315" fmla="*/ 1484821 w 6037771"/>
                  <a:gd name="connsiteY315" fmla="*/ 3238873 h 4420072"/>
                  <a:gd name="connsiteX316" fmla="*/ 1465771 w 6037771"/>
                  <a:gd name="connsiteY316" fmla="*/ 3248398 h 4420072"/>
                  <a:gd name="connsiteX317" fmla="*/ 1403858 w 6037771"/>
                  <a:gd name="connsiteY317" fmla="*/ 3276973 h 4420072"/>
                  <a:gd name="connsiteX318" fmla="*/ 1384808 w 6037771"/>
                  <a:gd name="connsiteY318" fmla="*/ 3286498 h 4420072"/>
                  <a:gd name="connsiteX319" fmla="*/ 1341946 w 6037771"/>
                  <a:gd name="connsiteY319" fmla="*/ 3315073 h 4420072"/>
                  <a:gd name="connsiteX320" fmla="*/ 1318133 w 6037771"/>
                  <a:gd name="connsiteY320" fmla="*/ 3319835 h 4420072"/>
                  <a:gd name="connsiteX321" fmla="*/ 1299083 w 6037771"/>
                  <a:gd name="connsiteY321" fmla="*/ 3334123 h 4420072"/>
                  <a:gd name="connsiteX322" fmla="*/ 1213358 w 6037771"/>
                  <a:gd name="connsiteY322" fmla="*/ 3367460 h 4420072"/>
                  <a:gd name="connsiteX323" fmla="*/ 1189546 w 6037771"/>
                  <a:gd name="connsiteY323" fmla="*/ 3372223 h 4420072"/>
                  <a:gd name="connsiteX324" fmla="*/ 1175258 w 6037771"/>
                  <a:gd name="connsiteY324" fmla="*/ 3376985 h 4420072"/>
                  <a:gd name="connsiteX325" fmla="*/ 1137158 w 6037771"/>
                  <a:gd name="connsiteY325" fmla="*/ 3386510 h 4420072"/>
                  <a:gd name="connsiteX326" fmla="*/ 1118108 w 6037771"/>
                  <a:gd name="connsiteY326" fmla="*/ 3391273 h 4420072"/>
                  <a:gd name="connsiteX327" fmla="*/ 1065721 w 6037771"/>
                  <a:gd name="connsiteY327" fmla="*/ 3400798 h 4420072"/>
                  <a:gd name="connsiteX328" fmla="*/ 1034765 w 6037771"/>
                  <a:gd name="connsiteY328" fmla="*/ 3412705 h 4420072"/>
                  <a:gd name="connsiteX329" fmla="*/ 963328 w 6037771"/>
                  <a:gd name="connsiteY329" fmla="*/ 3476999 h 4420072"/>
                  <a:gd name="connsiteX330" fmla="*/ 965708 w 6037771"/>
                  <a:gd name="connsiteY330" fmla="*/ 3729411 h 4420072"/>
                  <a:gd name="connsiteX331" fmla="*/ 765684 w 6037771"/>
                  <a:gd name="connsiteY331" fmla="*/ 3948485 h 4420072"/>
                  <a:gd name="connsiteX332" fmla="*/ 546608 w 6037771"/>
                  <a:gd name="connsiteY332" fmla="*/ 4086598 h 4420072"/>
                  <a:gd name="connsiteX333" fmla="*/ 501364 w 6037771"/>
                  <a:gd name="connsiteY333" fmla="*/ 4405684 h 4420072"/>
                  <a:gd name="connsiteX334" fmla="*/ 187040 w 6037771"/>
                  <a:gd name="connsiteY334" fmla="*/ 4412829 h 4420072"/>
                  <a:gd name="connsiteX335" fmla="*/ 1302 w 6037771"/>
                  <a:gd name="connsiteY335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03971 w 6037771"/>
                  <a:gd name="connsiteY295" fmla="*/ 2967410 h 4420072"/>
                  <a:gd name="connsiteX296" fmla="*/ 2246821 w 6037771"/>
                  <a:gd name="connsiteY296" fmla="*/ 2986460 h 4420072"/>
                  <a:gd name="connsiteX297" fmla="*/ 2203958 w 6037771"/>
                  <a:gd name="connsiteY297" fmla="*/ 2995985 h 4420072"/>
                  <a:gd name="connsiteX298" fmla="*/ 2146808 w 6037771"/>
                  <a:gd name="connsiteY298" fmla="*/ 3005510 h 4420072"/>
                  <a:gd name="connsiteX299" fmla="*/ 2118233 w 6037771"/>
                  <a:gd name="connsiteY299" fmla="*/ 3015035 h 4420072"/>
                  <a:gd name="connsiteX300" fmla="*/ 2070608 w 6037771"/>
                  <a:gd name="connsiteY300" fmla="*/ 3024560 h 4420072"/>
                  <a:gd name="connsiteX301" fmla="*/ 2046796 w 6037771"/>
                  <a:gd name="connsiteY301" fmla="*/ 3034085 h 4420072"/>
                  <a:gd name="connsiteX302" fmla="*/ 2027746 w 6037771"/>
                  <a:gd name="connsiteY302" fmla="*/ 3048373 h 4420072"/>
                  <a:gd name="connsiteX303" fmla="*/ 1989646 w 6037771"/>
                  <a:gd name="connsiteY303" fmla="*/ 3057898 h 4420072"/>
                  <a:gd name="connsiteX304" fmla="*/ 1922971 w 6037771"/>
                  <a:gd name="connsiteY304" fmla="*/ 3076948 h 4420072"/>
                  <a:gd name="connsiteX305" fmla="*/ 1894396 w 6037771"/>
                  <a:gd name="connsiteY305" fmla="*/ 3081710 h 4420072"/>
                  <a:gd name="connsiteX306" fmla="*/ 1846771 w 6037771"/>
                  <a:gd name="connsiteY306" fmla="*/ 3095998 h 4420072"/>
                  <a:gd name="connsiteX307" fmla="*/ 1808671 w 6037771"/>
                  <a:gd name="connsiteY307" fmla="*/ 3105523 h 4420072"/>
                  <a:gd name="connsiteX308" fmla="*/ 1765808 w 6037771"/>
                  <a:gd name="connsiteY308" fmla="*/ 3124573 h 4420072"/>
                  <a:gd name="connsiteX309" fmla="*/ 1746758 w 6037771"/>
                  <a:gd name="connsiteY309" fmla="*/ 3134098 h 4420072"/>
                  <a:gd name="connsiteX310" fmla="*/ 1718183 w 6037771"/>
                  <a:gd name="connsiteY310" fmla="*/ 3143623 h 4420072"/>
                  <a:gd name="connsiteX311" fmla="*/ 1680083 w 6037771"/>
                  <a:gd name="connsiteY311" fmla="*/ 3153148 h 4420072"/>
                  <a:gd name="connsiteX312" fmla="*/ 1599121 w 6037771"/>
                  <a:gd name="connsiteY312" fmla="*/ 3181723 h 4420072"/>
                  <a:gd name="connsiteX313" fmla="*/ 1503871 w 6037771"/>
                  <a:gd name="connsiteY313" fmla="*/ 3229348 h 4420072"/>
                  <a:gd name="connsiteX314" fmla="*/ 1484821 w 6037771"/>
                  <a:gd name="connsiteY314" fmla="*/ 3238873 h 4420072"/>
                  <a:gd name="connsiteX315" fmla="*/ 1465771 w 6037771"/>
                  <a:gd name="connsiteY315" fmla="*/ 3248398 h 4420072"/>
                  <a:gd name="connsiteX316" fmla="*/ 1403858 w 6037771"/>
                  <a:gd name="connsiteY316" fmla="*/ 3276973 h 4420072"/>
                  <a:gd name="connsiteX317" fmla="*/ 1384808 w 6037771"/>
                  <a:gd name="connsiteY317" fmla="*/ 3286498 h 4420072"/>
                  <a:gd name="connsiteX318" fmla="*/ 1341946 w 6037771"/>
                  <a:gd name="connsiteY318" fmla="*/ 3315073 h 4420072"/>
                  <a:gd name="connsiteX319" fmla="*/ 1318133 w 6037771"/>
                  <a:gd name="connsiteY319" fmla="*/ 3319835 h 4420072"/>
                  <a:gd name="connsiteX320" fmla="*/ 1299083 w 6037771"/>
                  <a:gd name="connsiteY320" fmla="*/ 3334123 h 4420072"/>
                  <a:gd name="connsiteX321" fmla="*/ 1213358 w 6037771"/>
                  <a:gd name="connsiteY321" fmla="*/ 3367460 h 4420072"/>
                  <a:gd name="connsiteX322" fmla="*/ 1189546 w 6037771"/>
                  <a:gd name="connsiteY322" fmla="*/ 3372223 h 4420072"/>
                  <a:gd name="connsiteX323" fmla="*/ 1175258 w 6037771"/>
                  <a:gd name="connsiteY323" fmla="*/ 3376985 h 4420072"/>
                  <a:gd name="connsiteX324" fmla="*/ 1137158 w 6037771"/>
                  <a:gd name="connsiteY324" fmla="*/ 3386510 h 4420072"/>
                  <a:gd name="connsiteX325" fmla="*/ 1118108 w 6037771"/>
                  <a:gd name="connsiteY325" fmla="*/ 3391273 h 4420072"/>
                  <a:gd name="connsiteX326" fmla="*/ 1065721 w 6037771"/>
                  <a:gd name="connsiteY326" fmla="*/ 3400798 h 4420072"/>
                  <a:gd name="connsiteX327" fmla="*/ 1034765 w 6037771"/>
                  <a:gd name="connsiteY327" fmla="*/ 3412705 h 4420072"/>
                  <a:gd name="connsiteX328" fmla="*/ 963328 w 6037771"/>
                  <a:gd name="connsiteY328" fmla="*/ 3476999 h 4420072"/>
                  <a:gd name="connsiteX329" fmla="*/ 965708 w 6037771"/>
                  <a:gd name="connsiteY329" fmla="*/ 3729411 h 4420072"/>
                  <a:gd name="connsiteX330" fmla="*/ 765684 w 6037771"/>
                  <a:gd name="connsiteY330" fmla="*/ 3948485 h 4420072"/>
                  <a:gd name="connsiteX331" fmla="*/ 546608 w 6037771"/>
                  <a:gd name="connsiteY331" fmla="*/ 4086598 h 4420072"/>
                  <a:gd name="connsiteX332" fmla="*/ 501364 w 6037771"/>
                  <a:gd name="connsiteY332" fmla="*/ 4405684 h 4420072"/>
                  <a:gd name="connsiteX333" fmla="*/ 187040 w 6037771"/>
                  <a:gd name="connsiteY333" fmla="*/ 4412829 h 4420072"/>
                  <a:gd name="connsiteX334" fmla="*/ 1302 w 6037771"/>
                  <a:gd name="connsiteY334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818196 w 6037771"/>
                  <a:gd name="connsiteY53" fmla="*/ 2476873 h 4420072"/>
                  <a:gd name="connsiteX54" fmla="*/ 1837246 w 6037771"/>
                  <a:gd name="connsiteY54" fmla="*/ 2467348 h 4420072"/>
                  <a:gd name="connsiteX55" fmla="*/ 1861058 w 6037771"/>
                  <a:gd name="connsiteY55" fmla="*/ 2438773 h 4420072"/>
                  <a:gd name="connsiteX56" fmla="*/ 1889633 w 6037771"/>
                  <a:gd name="connsiteY56" fmla="*/ 2400673 h 4420072"/>
                  <a:gd name="connsiteX57" fmla="*/ 1984883 w 6037771"/>
                  <a:gd name="connsiteY57" fmla="*/ 2319710 h 4420072"/>
                  <a:gd name="connsiteX58" fmla="*/ 2003933 w 6037771"/>
                  <a:gd name="connsiteY58" fmla="*/ 2314948 h 4420072"/>
                  <a:gd name="connsiteX59" fmla="*/ 2022983 w 6037771"/>
                  <a:gd name="connsiteY59" fmla="*/ 2305423 h 4420072"/>
                  <a:gd name="connsiteX60" fmla="*/ 2037271 w 6037771"/>
                  <a:gd name="connsiteY60" fmla="*/ 2295898 h 4420072"/>
                  <a:gd name="connsiteX61" fmla="*/ 2070608 w 6037771"/>
                  <a:gd name="connsiteY61" fmla="*/ 2286373 h 4420072"/>
                  <a:gd name="connsiteX62" fmla="*/ 2094421 w 6037771"/>
                  <a:gd name="connsiteY62" fmla="*/ 2276848 h 4420072"/>
                  <a:gd name="connsiteX63" fmla="*/ 2108708 w 6037771"/>
                  <a:gd name="connsiteY63" fmla="*/ 2272085 h 4420072"/>
                  <a:gd name="connsiteX64" fmla="*/ 2132521 w 6037771"/>
                  <a:gd name="connsiteY64" fmla="*/ 2262560 h 4420072"/>
                  <a:gd name="connsiteX65" fmla="*/ 2194433 w 6037771"/>
                  <a:gd name="connsiteY65" fmla="*/ 2257798 h 4420072"/>
                  <a:gd name="connsiteX66" fmla="*/ 2246821 w 6037771"/>
                  <a:gd name="connsiteY66" fmla="*/ 2248273 h 4420072"/>
                  <a:gd name="connsiteX67" fmla="*/ 2270633 w 6037771"/>
                  <a:gd name="connsiteY67" fmla="*/ 2233985 h 4420072"/>
                  <a:gd name="connsiteX68" fmla="*/ 2289683 w 6037771"/>
                  <a:gd name="connsiteY68" fmla="*/ 2229223 h 4420072"/>
                  <a:gd name="connsiteX69" fmla="*/ 2327783 w 6037771"/>
                  <a:gd name="connsiteY69" fmla="*/ 2219698 h 4420072"/>
                  <a:gd name="connsiteX70" fmla="*/ 2361121 w 6037771"/>
                  <a:gd name="connsiteY70" fmla="*/ 2200648 h 4420072"/>
                  <a:gd name="connsiteX71" fmla="*/ 2375408 w 6037771"/>
                  <a:gd name="connsiteY71" fmla="*/ 2191123 h 4420072"/>
                  <a:gd name="connsiteX72" fmla="*/ 2418271 w 6037771"/>
                  <a:gd name="connsiteY72" fmla="*/ 2176835 h 4420072"/>
                  <a:gd name="connsiteX73" fmla="*/ 2427796 w 6037771"/>
                  <a:gd name="connsiteY73" fmla="*/ 2157785 h 4420072"/>
                  <a:gd name="connsiteX74" fmla="*/ 2527808 w 6037771"/>
                  <a:gd name="connsiteY74" fmla="*/ 2100635 h 4420072"/>
                  <a:gd name="connsiteX75" fmla="*/ 2584958 w 6037771"/>
                  <a:gd name="connsiteY75" fmla="*/ 2067298 h 4420072"/>
                  <a:gd name="connsiteX76" fmla="*/ 2599246 w 6037771"/>
                  <a:gd name="connsiteY76" fmla="*/ 2062535 h 4420072"/>
                  <a:gd name="connsiteX77" fmla="*/ 2623058 w 6037771"/>
                  <a:gd name="connsiteY77" fmla="*/ 2048248 h 4420072"/>
                  <a:gd name="connsiteX78" fmla="*/ 2661158 w 6037771"/>
                  <a:gd name="connsiteY78" fmla="*/ 2029198 h 4420072"/>
                  <a:gd name="connsiteX79" fmla="*/ 2694496 w 6037771"/>
                  <a:gd name="connsiteY79" fmla="*/ 2014910 h 4420072"/>
                  <a:gd name="connsiteX80" fmla="*/ 2756408 w 6037771"/>
                  <a:gd name="connsiteY80" fmla="*/ 1976810 h 4420072"/>
                  <a:gd name="connsiteX81" fmla="*/ 2794508 w 6037771"/>
                  <a:gd name="connsiteY81" fmla="*/ 1962523 h 4420072"/>
                  <a:gd name="connsiteX82" fmla="*/ 2837371 w 6037771"/>
                  <a:gd name="connsiteY82" fmla="*/ 1943473 h 4420072"/>
                  <a:gd name="connsiteX83" fmla="*/ 2861183 w 6037771"/>
                  <a:gd name="connsiteY83" fmla="*/ 1938710 h 4420072"/>
                  <a:gd name="connsiteX84" fmla="*/ 2889758 w 6037771"/>
                  <a:gd name="connsiteY84" fmla="*/ 1929185 h 4420072"/>
                  <a:gd name="connsiteX85" fmla="*/ 2937383 w 6037771"/>
                  <a:gd name="connsiteY85" fmla="*/ 1919660 h 4420072"/>
                  <a:gd name="connsiteX86" fmla="*/ 2975483 w 6037771"/>
                  <a:gd name="connsiteY86" fmla="*/ 1910135 h 4420072"/>
                  <a:gd name="connsiteX87" fmla="*/ 3023108 w 6037771"/>
                  <a:gd name="connsiteY87" fmla="*/ 1900610 h 4420072"/>
                  <a:gd name="connsiteX88" fmla="*/ 3037396 w 6037771"/>
                  <a:gd name="connsiteY88" fmla="*/ 1895848 h 4420072"/>
                  <a:gd name="connsiteX89" fmla="*/ 3089783 w 6037771"/>
                  <a:gd name="connsiteY89" fmla="*/ 1881560 h 4420072"/>
                  <a:gd name="connsiteX90" fmla="*/ 3137408 w 6037771"/>
                  <a:gd name="connsiteY90" fmla="*/ 1848223 h 4420072"/>
                  <a:gd name="connsiteX91" fmla="*/ 3170746 w 6037771"/>
                  <a:gd name="connsiteY91" fmla="*/ 1829173 h 4420072"/>
                  <a:gd name="connsiteX92" fmla="*/ 3213608 w 6037771"/>
                  <a:gd name="connsiteY92" fmla="*/ 1786310 h 4420072"/>
                  <a:gd name="connsiteX93" fmla="*/ 3251708 w 6037771"/>
                  <a:gd name="connsiteY93" fmla="*/ 1752973 h 4420072"/>
                  <a:gd name="connsiteX94" fmla="*/ 3280283 w 6037771"/>
                  <a:gd name="connsiteY94" fmla="*/ 1724398 h 4420072"/>
                  <a:gd name="connsiteX95" fmla="*/ 3294571 w 6037771"/>
                  <a:gd name="connsiteY95" fmla="*/ 1710110 h 4420072"/>
                  <a:gd name="connsiteX96" fmla="*/ 3308858 w 6037771"/>
                  <a:gd name="connsiteY96" fmla="*/ 1705348 h 4420072"/>
                  <a:gd name="connsiteX97" fmla="*/ 3356483 w 6037771"/>
                  <a:gd name="connsiteY97" fmla="*/ 1667248 h 4420072"/>
                  <a:gd name="connsiteX98" fmla="*/ 3399346 w 6037771"/>
                  <a:gd name="connsiteY98" fmla="*/ 1614860 h 4420072"/>
                  <a:gd name="connsiteX99" fmla="*/ 3432683 w 6037771"/>
                  <a:gd name="connsiteY99" fmla="*/ 1586285 h 4420072"/>
                  <a:gd name="connsiteX100" fmla="*/ 3446971 w 6037771"/>
                  <a:gd name="connsiteY100" fmla="*/ 1567235 h 4420072"/>
                  <a:gd name="connsiteX101" fmla="*/ 3513646 w 6037771"/>
                  <a:gd name="connsiteY101" fmla="*/ 1510085 h 4420072"/>
                  <a:gd name="connsiteX102" fmla="*/ 3523171 w 6037771"/>
                  <a:gd name="connsiteY102" fmla="*/ 1495798 h 4420072"/>
                  <a:gd name="connsiteX103" fmla="*/ 3561271 w 6037771"/>
                  <a:gd name="connsiteY103" fmla="*/ 1462460 h 4420072"/>
                  <a:gd name="connsiteX104" fmla="*/ 3580321 w 6037771"/>
                  <a:gd name="connsiteY104" fmla="*/ 1452935 h 4420072"/>
                  <a:gd name="connsiteX105" fmla="*/ 3604133 w 6037771"/>
                  <a:gd name="connsiteY105" fmla="*/ 1429123 h 4420072"/>
                  <a:gd name="connsiteX106" fmla="*/ 3618421 w 6037771"/>
                  <a:gd name="connsiteY106" fmla="*/ 1414835 h 4420072"/>
                  <a:gd name="connsiteX107" fmla="*/ 3680333 w 6037771"/>
                  <a:gd name="connsiteY107" fmla="*/ 1357685 h 4420072"/>
                  <a:gd name="connsiteX108" fmla="*/ 3704146 w 6037771"/>
                  <a:gd name="connsiteY108" fmla="*/ 1329110 h 4420072"/>
                  <a:gd name="connsiteX109" fmla="*/ 3723196 w 6037771"/>
                  <a:gd name="connsiteY109" fmla="*/ 1300535 h 4420072"/>
                  <a:gd name="connsiteX110" fmla="*/ 3737483 w 6037771"/>
                  <a:gd name="connsiteY110" fmla="*/ 1295773 h 4420072"/>
                  <a:gd name="connsiteX111" fmla="*/ 3808921 w 6037771"/>
                  <a:gd name="connsiteY111" fmla="*/ 1205285 h 4420072"/>
                  <a:gd name="connsiteX112" fmla="*/ 3827971 w 6037771"/>
                  <a:gd name="connsiteY112" fmla="*/ 1186235 h 4420072"/>
                  <a:gd name="connsiteX113" fmla="*/ 3880358 w 6037771"/>
                  <a:gd name="connsiteY113" fmla="*/ 1148135 h 4420072"/>
                  <a:gd name="connsiteX114" fmla="*/ 3899408 w 6037771"/>
                  <a:gd name="connsiteY114" fmla="*/ 1138610 h 4420072"/>
                  <a:gd name="connsiteX115" fmla="*/ 3927983 w 6037771"/>
                  <a:gd name="connsiteY115" fmla="*/ 1114798 h 4420072"/>
                  <a:gd name="connsiteX116" fmla="*/ 3961321 w 6037771"/>
                  <a:gd name="connsiteY116" fmla="*/ 1100510 h 4420072"/>
                  <a:gd name="connsiteX117" fmla="*/ 4004183 w 6037771"/>
                  <a:gd name="connsiteY117" fmla="*/ 1071935 h 4420072"/>
                  <a:gd name="connsiteX118" fmla="*/ 4018471 w 6037771"/>
                  <a:gd name="connsiteY118" fmla="*/ 1062410 h 4420072"/>
                  <a:gd name="connsiteX119" fmla="*/ 4037521 w 6037771"/>
                  <a:gd name="connsiteY119" fmla="*/ 1057648 h 4420072"/>
                  <a:gd name="connsiteX120" fmla="*/ 4113721 w 6037771"/>
                  <a:gd name="connsiteY120" fmla="*/ 1033835 h 4420072"/>
                  <a:gd name="connsiteX121" fmla="*/ 4161346 w 6037771"/>
                  <a:gd name="connsiteY121" fmla="*/ 1014785 h 4420072"/>
                  <a:gd name="connsiteX122" fmla="*/ 4194683 w 6037771"/>
                  <a:gd name="connsiteY122" fmla="*/ 1005260 h 4420072"/>
                  <a:gd name="connsiteX123" fmla="*/ 4232783 w 6037771"/>
                  <a:gd name="connsiteY123" fmla="*/ 1000498 h 4420072"/>
                  <a:gd name="connsiteX124" fmla="*/ 4275646 w 6037771"/>
                  <a:gd name="connsiteY124" fmla="*/ 990973 h 4420072"/>
                  <a:gd name="connsiteX125" fmla="*/ 4318508 w 6037771"/>
                  <a:gd name="connsiteY125" fmla="*/ 971923 h 4420072"/>
                  <a:gd name="connsiteX126" fmla="*/ 4356608 w 6037771"/>
                  <a:gd name="connsiteY126" fmla="*/ 962398 h 4420072"/>
                  <a:gd name="connsiteX127" fmla="*/ 4370896 w 6037771"/>
                  <a:gd name="connsiteY127" fmla="*/ 952873 h 4420072"/>
                  <a:gd name="connsiteX128" fmla="*/ 4408996 w 6037771"/>
                  <a:gd name="connsiteY128" fmla="*/ 938585 h 4420072"/>
                  <a:gd name="connsiteX129" fmla="*/ 4428046 w 6037771"/>
                  <a:gd name="connsiteY129" fmla="*/ 924298 h 4420072"/>
                  <a:gd name="connsiteX130" fmla="*/ 4461383 w 6037771"/>
                  <a:gd name="connsiteY130" fmla="*/ 895723 h 4420072"/>
                  <a:gd name="connsiteX131" fmla="*/ 4470908 w 6037771"/>
                  <a:gd name="connsiteY131" fmla="*/ 876673 h 4420072"/>
                  <a:gd name="connsiteX132" fmla="*/ 4489958 w 6037771"/>
                  <a:gd name="connsiteY132" fmla="*/ 857623 h 4420072"/>
                  <a:gd name="connsiteX133" fmla="*/ 4513771 w 6037771"/>
                  <a:gd name="connsiteY133" fmla="*/ 809998 h 4420072"/>
                  <a:gd name="connsiteX134" fmla="*/ 4528058 w 6037771"/>
                  <a:gd name="connsiteY134" fmla="*/ 786185 h 4420072"/>
                  <a:gd name="connsiteX135" fmla="*/ 4542346 w 6037771"/>
                  <a:gd name="connsiteY135" fmla="*/ 695698 h 4420072"/>
                  <a:gd name="connsiteX136" fmla="*/ 4551871 w 6037771"/>
                  <a:gd name="connsiteY136" fmla="*/ 581398 h 4420072"/>
                  <a:gd name="connsiteX137" fmla="*/ 4561396 w 6037771"/>
                  <a:gd name="connsiteY137" fmla="*/ 543298 h 4420072"/>
                  <a:gd name="connsiteX138" fmla="*/ 4566158 w 6037771"/>
                  <a:gd name="connsiteY138" fmla="*/ 500435 h 4420072"/>
                  <a:gd name="connsiteX139" fmla="*/ 4575683 w 6037771"/>
                  <a:gd name="connsiteY139" fmla="*/ 424235 h 4420072"/>
                  <a:gd name="connsiteX140" fmla="*/ 4580446 w 6037771"/>
                  <a:gd name="connsiteY140" fmla="*/ 381373 h 4420072"/>
                  <a:gd name="connsiteX141" fmla="*/ 4594733 w 6037771"/>
                  <a:gd name="connsiteY141" fmla="*/ 271835 h 4420072"/>
                  <a:gd name="connsiteX142" fmla="*/ 4599496 w 6037771"/>
                  <a:gd name="connsiteY142" fmla="*/ 233735 h 4420072"/>
                  <a:gd name="connsiteX143" fmla="*/ 4609021 w 6037771"/>
                  <a:gd name="connsiteY143" fmla="*/ 190873 h 4420072"/>
                  <a:gd name="connsiteX144" fmla="*/ 4613783 w 6037771"/>
                  <a:gd name="connsiteY144" fmla="*/ 152773 h 4420072"/>
                  <a:gd name="connsiteX145" fmla="*/ 4623308 w 6037771"/>
                  <a:gd name="connsiteY145" fmla="*/ 119435 h 4420072"/>
                  <a:gd name="connsiteX146" fmla="*/ 4628071 w 6037771"/>
                  <a:gd name="connsiteY146" fmla="*/ 95623 h 4420072"/>
                  <a:gd name="connsiteX147" fmla="*/ 4637596 w 6037771"/>
                  <a:gd name="connsiteY147" fmla="*/ 76573 h 4420072"/>
                  <a:gd name="connsiteX148" fmla="*/ 4647121 w 6037771"/>
                  <a:gd name="connsiteY148" fmla="*/ 52760 h 4420072"/>
                  <a:gd name="connsiteX149" fmla="*/ 4685221 w 6037771"/>
                  <a:gd name="connsiteY149" fmla="*/ 14660 h 4420072"/>
                  <a:gd name="connsiteX150" fmla="*/ 4704271 w 6037771"/>
                  <a:gd name="connsiteY150" fmla="*/ 9898 h 4420072"/>
                  <a:gd name="connsiteX151" fmla="*/ 4723321 w 6037771"/>
                  <a:gd name="connsiteY151" fmla="*/ 373 h 4420072"/>
                  <a:gd name="connsiteX152" fmla="*/ 4847146 w 6037771"/>
                  <a:gd name="connsiteY152" fmla="*/ 14660 h 4420072"/>
                  <a:gd name="connsiteX153" fmla="*/ 4885246 w 6037771"/>
                  <a:gd name="connsiteY153" fmla="*/ 28948 h 4420072"/>
                  <a:gd name="connsiteX154" fmla="*/ 4932871 w 6037771"/>
                  <a:gd name="connsiteY154" fmla="*/ 52760 h 4420072"/>
                  <a:gd name="connsiteX155" fmla="*/ 4970971 w 6037771"/>
                  <a:gd name="connsiteY155" fmla="*/ 86098 h 4420072"/>
                  <a:gd name="connsiteX156" fmla="*/ 5013833 w 6037771"/>
                  <a:gd name="connsiteY156" fmla="*/ 133723 h 4420072"/>
                  <a:gd name="connsiteX157" fmla="*/ 5061458 w 6037771"/>
                  <a:gd name="connsiteY157" fmla="*/ 200398 h 4420072"/>
                  <a:gd name="connsiteX158" fmla="*/ 5080508 w 6037771"/>
                  <a:gd name="connsiteY158" fmla="*/ 228973 h 4420072"/>
                  <a:gd name="connsiteX159" fmla="*/ 5099558 w 6037771"/>
                  <a:gd name="connsiteY159" fmla="*/ 252785 h 4420072"/>
                  <a:gd name="connsiteX160" fmla="*/ 5113846 w 6037771"/>
                  <a:gd name="connsiteY160" fmla="*/ 276598 h 4420072"/>
                  <a:gd name="connsiteX161" fmla="*/ 5132896 w 6037771"/>
                  <a:gd name="connsiteY161" fmla="*/ 300410 h 4420072"/>
                  <a:gd name="connsiteX162" fmla="*/ 5151946 w 6037771"/>
                  <a:gd name="connsiteY162" fmla="*/ 328985 h 4420072"/>
                  <a:gd name="connsiteX163" fmla="*/ 5170996 w 6037771"/>
                  <a:gd name="connsiteY163" fmla="*/ 362323 h 4420072"/>
                  <a:gd name="connsiteX164" fmla="*/ 5228146 w 6037771"/>
                  <a:gd name="connsiteY164" fmla="*/ 409948 h 4420072"/>
                  <a:gd name="connsiteX165" fmla="*/ 5247196 w 6037771"/>
                  <a:gd name="connsiteY165" fmla="*/ 419473 h 4420072"/>
                  <a:gd name="connsiteX166" fmla="*/ 5275771 w 6037771"/>
                  <a:gd name="connsiteY166" fmla="*/ 428998 h 4420072"/>
                  <a:gd name="connsiteX167" fmla="*/ 5356733 w 6037771"/>
                  <a:gd name="connsiteY167" fmla="*/ 471860 h 4420072"/>
                  <a:gd name="connsiteX168" fmla="*/ 5390071 w 6037771"/>
                  <a:gd name="connsiteY168" fmla="*/ 481385 h 4420072"/>
                  <a:gd name="connsiteX169" fmla="*/ 5404358 w 6037771"/>
                  <a:gd name="connsiteY169" fmla="*/ 486148 h 4420072"/>
                  <a:gd name="connsiteX170" fmla="*/ 5461508 w 6037771"/>
                  <a:gd name="connsiteY170" fmla="*/ 514723 h 4420072"/>
                  <a:gd name="connsiteX171" fmla="*/ 5490083 w 6037771"/>
                  <a:gd name="connsiteY171" fmla="*/ 529010 h 4420072"/>
                  <a:gd name="connsiteX172" fmla="*/ 5537708 w 6037771"/>
                  <a:gd name="connsiteY172" fmla="*/ 548060 h 4420072"/>
                  <a:gd name="connsiteX173" fmla="*/ 5571046 w 6037771"/>
                  <a:gd name="connsiteY173" fmla="*/ 571873 h 4420072"/>
                  <a:gd name="connsiteX174" fmla="*/ 5599621 w 6037771"/>
                  <a:gd name="connsiteY174" fmla="*/ 586160 h 4420072"/>
                  <a:gd name="connsiteX175" fmla="*/ 5623433 w 6037771"/>
                  <a:gd name="connsiteY175" fmla="*/ 605210 h 4420072"/>
                  <a:gd name="connsiteX176" fmla="*/ 5647246 w 6037771"/>
                  <a:gd name="connsiteY176" fmla="*/ 619498 h 4420072"/>
                  <a:gd name="connsiteX177" fmla="*/ 5690108 w 6037771"/>
                  <a:gd name="connsiteY177" fmla="*/ 652835 h 4420072"/>
                  <a:gd name="connsiteX178" fmla="*/ 5718683 w 6037771"/>
                  <a:gd name="connsiteY178" fmla="*/ 671885 h 4420072"/>
                  <a:gd name="connsiteX179" fmla="*/ 5752021 w 6037771"/>
                  <a:gd name="connsiteY179" fmla="*/ 714748 h 4420072"/>
                  <a:gd name="connsiteX180" fmla="*/ 5785358 w 6037771"/>
                  <a:gd name="connsiteY180" fmla="*/ 743323 h 4420072"/>
                  <a:gd name="connsiteX181" fmla="*/ 5813933 w 6037771"/>
                  <a:gd name="connsiteY181" fmla="*/ 786185 h 4420072"/>
                  <a:gd name="connsiteX182" fmla="*/ 5852033 w 6037771"/>
                  <a:gd name="connsiteY182" fmla="*/ 867148 h 4420072"/>
                  <a:gd name="connsiteX183" fmla="*/ 5871083 w 6037771"/>
                  <a:gd name="connsiteY183" fmla="*/ 957635 h 4420072"/>
                  <a:gd name="connsiteX184" fmla="*/ 5885371 w 6037771"/>
                  <a:gd name="connsiteY184" fmla="*/ 1000498 h 4420072"/>
                  <a:gd name="connsiteX185" fmla="*/ 5904421 w 6037771"/>
                  <a:gd name="connsiteY185" fmla="*/ 1081460 h 4420072"/>
                  <a:gd name="connsiteX186" fmla="*/ 5918708 w 6037771"/>
                  <a:gd name="connsiteY186" fmla="*/ 1124323 h 4420072"/>
                  <a:gd name="connsiteX187" fmla="*/ 5928233 w 6037771"/>
                  <a:gd name="connsiteY187" fmla="*/ 1157660 h 4420072"/>
                  <a:gd name="connsiteX188" fmla="*/ 5937758 w 6037771"/>
                  <a:gd name="connsiteY188" fmla="*/ 1181473 h 4420072"/>
                  <a:gd name="connsiteX189" fmla="*/ 5961571 w 6037771"/>
                  <a:gd name="connsiteY189" fmla="*/ 1248148 h 4420072"/>
                  <a:gd name="connsiteX190" fmla="*/ 5980621 w 6037771"/>
                  <a:gd name="connsiteY190" fmla="*/ 1295773 h 4420072"/>
                  <a:gd name="connsiteX191" fmla="*/ 5985383 w 6037771"/>
                  <a:gd name="connsiteY191" fmla="*/ 1329110 h 4420072"/>
                  <a:gd name="connsiteX192" fmla="*/ 5999671 w 6037771"/>
                  <a:gd name="connsiteY192" fmla="*/ 1362448 h 4420072"/>
                  <a:gd name="connsiteX193" fmla="*/ 6013958 w 6037771"/>
                  <a:gd name="connsiteY193" fmla="*/ 1471985 h 4420072"/>
                  <a:gd name="connsiteX194" fmla="*/ 6018721 w 6037771"/>
                  <a:gd name="connsiteY194" fmla="*/ 1505323 h 4420072"/>
                  <a:gd name="connsiteX195" fmla="*/ 6023483 w 6037771"/>
                  <a:gd name="connsiteY195" fmla="*/ 1529135 h 4420072"/>
                  <a:gd name="connsiteX196" fmla="*/ 6028246 w 6037771"/>
                  <a:gd name="connsiteY196" fmla="*/ 1610098 h 4420072"/>
                  <a:gd name="connsiteX197" fmla="*/ 6037771 w 6037771"/>
                  <a:gd name="connsiteY197" fmla="*/ 1705348 h 4420072"/>
                  <a:gd name="connsiteX198" fmla="*/ 6033008 w 6037771"/>
                  <a:gd name="connsiteY198" fmla="*/ 1948235 h 4420072"/>
                  <a:gd name="connsiteX199" fmla="*/ 6009196 w 6037771"/>
                  <a:gd name="connsiteY199" fmla="*/ 2029198 h 4420072"/>
                  <a:gd name="connsiteX200" fmla="*/ 5999671 w 6037771"/>
                  <a:gd name="connsiteY200" fmla="*/ 2053010 h 4420072"/>
                  <a:gd name="connsiteX201" fmla="*/ 5961571 w 6037771"/>
                  <a:gd name="connsiteY201" fmla="*/ 2076823 h 4420072"/>
                  <a:gd name="connsiteX202" fmla="*/ 5852033 w 6037771"/>
                  <a:gd name="connsiteY202" fmla="*/ 2067298 h 4420072"/>
                  <a:gd name="connsiteX203" fmla="*/ 5790121 w 6037771"/>
                  <a:gd name="connsiteY203" fmla="*/ 2048248 h 4420072"/>
                  <a:gd name="connsiteX204" fmla="*/ 5752021 w 6037771"/>
                  <a:gd name="connsiteY204" fmla="*/ 2038723 h 4420072"/>
                  <a:gd name="connsiteX205" fmla="*/ 5728208 w 6037771"/>
                  <a:gd name="connsiteY205" fmla="*/ 2029198 h 4420072"/>
                  <a:gd name="connsiteX206" fmla="*/ 5709158 w 6037771"/>
                  <a:gd name="connsiteY206" fmla="*/ 2024435 h 4420072"/>
                  <a:gd name="connsiteX207" fmla="*/ 5685346 w 6037771"/>
                  <a:gd name="connsiteY207" fmla="*/ 2014910 h 4420072"/>
                  <a:gd name="connsiteX208" fmla="*/ 5652008 w 6037771"/>
                  <a:gd name="connsiteY208" fmla="*/ 2010148 h 4420072"/>
                  <a:gd name="connsiteX209" fmla="*/ 5623433 w 6037771"/>
                  <a:gd name="connsiteY209" fmla="*/ 2000623 h 4420072"/>
                  <a:gd name="connsiteX210" fmla="*/ 5604383 w 6037771"/>
                  <a:gd name="connsiteY210" fmla="*/ 1995860 h 4420072"/>
                  <a:gd name="connsiteX211" fmla="*/ 5580571 w 6037771"/>
                  <a:gd name="connsiteY211" fmla="*/ 1986335 h 4420072"/>
                  <a:gd name="connsiteX212" fmla="*/ 5551996 w 6037771"/>
                  <a:gd name="connsiteY212" fmla="*/ 1976810 h 4420072"/>
                  <a:gd name="connsiteX213" fmla="*/ 5518658 w 6037771"/>
                  <a:gd name="connsiteY213" fmla="*/ 1962523 h 4420072"/>
                  <a:gd name="connsiteX214" fmla="*/ 5513896 w 6037771"/>
                  <a:gd name="connsiteY214" fmla="*/ 1948235 h 4420072"/>
                  <a:gd name="connsiteX215" fmla="*/ 5475796 w 6037771"/>
                  <a:gd name="connsiteY215" fmla="*/ 1924423 h 4420072"/>
                  <a:gd name="connsiteX216" fmla="*/ 5432933 w 6037771"/>
                  <a:gd name="connsiteY216" fmla="*/ 1900610 h 4420072"/>
                  <a:gd name="connsiteX217" fmla="*/ 5366258 w 6037771"/>
                  <a:gd name="connsiteY217" fmla="*/ 1824410 h 4420072"/>
                  <a:gd name="connsiteX218" fmla="*/ 5342446 w 6037771"/>
                  <a:gd name="connsiteY218" fmla="*/ 1805360 h 4420072"/>
                  <a:gd name="connsiteX219" fmla="*/ 5318633 w 6037771"/>
                  <a:gd name="connsiteY219" fmla="*/ 1800598 h 4420072"/>
                  <a:gd name="connsiteX220" fmla="*/ 5247196 w 6037771"/>
                  <a:gd name="connsiteY220" fmla="*/ 1762498 h 4420072"/>
                  <a:gd name="connsiteX221" fmla="*/ 5099558 w 6037771"/>
                  <a:gd name="connsiteY221" fmla="*/ 1719635 h 4420072"/>
                  <a:gd name="connsiteX222" fmla="*/ 5070983 w 6037771"/>
                  <a:gd name="connsiteY222" fmla="*/ 1714873 h 4420072"/>
                  <a:gd name="connsiteX223" fmla="*/ 5047171 w 6037771"/>
                  <a:gd name="connsiteY223" fmla="*/ 1710110 h 4420072"/>
                  <a:gd name="connsiteX224" fmla="*/ 4828096 w 6037771"/>
                  <a:gd name="connsiteY224" fmla="*/ 1700585 h 4420072"/>
                  <a:gd name="connsiteX225" fmla="*/ 4718558 w 6037771"/>
                  <a:gd name="connsiteY225" fmla="*/ 1714873 h 4420072"/>
                  <a:gd name="connsiteX226" fmla="*/ 4670933 w 6037771"/>
                  <a:gd name="connsiteY226" fmla="*/ 1743448 h 4420072"/>
                  <a:gd name="connsiteX227" fmla="*/ 4656646 w 6037771"/>
                  <a:gd name="connsiteY227" fmla="*/ 1748210 h 4420072"/>
                  <a:gd name="connsiteX228" fmla="*/ 4613783 w 6037771"/>
                  <a:gd name="connsiteY228" fmla="*/ 1800598 h 4420072"/>
                  <a:gd name="connsiteX229" fmla="*/ 4589971 w 6037771"/>
                  <a:gd name="connsiteY229" fmla="*/ 1833935 h 4420072"/>
                  <a:gd name="connsiteX230" fmla="*/ 4566158 w 6037771"/>
                  <a:gd name="connsiteY230" fmla="*/ 1857748 h 4420072"/>
                  <a:gd name="connsiteX231" fmla="*/ 4547108 w 6037771"/>
                  <a:gd name="connsiteY231" fmla="*/ 1881560 h 4420072"/>
                  <a:gd name="connsiteX232" fmla="*/ 4504246 w 6037771"/>
                  <a:gd name="connsiteY232" fmla="*/ 1924423 h 4420072"/>
                  <a:gd name="connsiteX233" fmla="*/ 4447096 w 6037771"/>
                  <a:gd name="connsiteY233" fmla="*/ 1972048 h 4420072"/>
                  <a:gd name="connsiteX234" fmla="*/ 4428046 w 6037771"/>
                  <a:gd name="connsiteY234" fmla="*/ 1981573 h 4420072"/>
                  <a:gd name="connsiteX235" fmla="*/ 4370896 w 6037771"/>
                  <a:gd name="connsiteY235" fmla="*/ 2014910 h 4420072"/>
                  <a:gd name="connsiteX236" fmla="*/ 4356608 w 6037771"/>
                  <a:gd name="connsiteY236" fmla="*/ 2019673 h 4420072"/>
                  <a:gd name="connsiteX237" fmla="*/ 4342321 w 6037771"/>
                  <a:gd name="connsiteY237" fmla="*/ 2029198 h 4420072"/>
                  <a:gd name="connsiteX238" fmla="*/ 4266121 w 6037771"/>
                  <a:gd name="connsiteY238" fmla="*/ 2038723 h 4420072"/>
                  <a:gd name="connsiteX239" fmla="*/ 4208971 w 6037771"/>
                  <a:gd name="connsiteY239" fmla="*/ 2048248 h 4420072"/>
                  <a:gd name="connsiteX240" fmla="*/ 4180396 w 6037771"/>
                  <a:gd name="connsiteY240" fmla="*/ 2053010 h 4420072"/>
                  <a:gd name="connsiteX241" fmla="*/ 4166108 w 6037771"/>
                  <a:gd name="connsiteY241" fmla="*/ 2057773 h 4420072"/>
                  <a:gd name="connsiteX242" fmla="*/ 4147058 w 6037771"/>
                  <a:gd name="connsiteY242" fmla="*/ 2062535 h 4420072"/>
                  <a:gd name="connsiteX243" fmla="*/ 4123246 w 6037771"/>
                  <a:gd name="connsiteY243" fmla="*/ 2072060 h 4420072"/>
                  <a:gd name="connsiteX244" fmla="*/ 4075621 w 6037771"/>
                  <a:gd name="connsiteY244" fmla="*/ 2081585 h 4420072"/>
                  <a:gd name="connsiteX245" fmla="*/ 4051808 w 6037771"/>
                  <a:gd name="connsiteY245" fmla="*/ 2091110 h 4420072"/>
                  <a:gd name="connsiteX246" fmla="*/ 3999421 w 6037771"/>
                  <a:gd name="connsiteY246" fmla="*/ 2105398 h 4420072"/>
                  <a:gd name="connsiteX247" fmla="*/ 3975608 w 6037771"/>
                  <a:gd name="connsiteY247" fmla="*/ 2114923 h 4420072"/>
                  <a:gd name="connsiteX248" fmla="*/ 3956558 w 6037771"/>
                  <a:gd name="connsiteY248" fmla="*/ 2129210 h 4420072"/>
                  <a:gd name="connsiteX249" fmla="*/ 3923221 w 6037771"/>
                  <a:gd name="connsiteY249" fmla="*/ 2138735 h 4420072"/>
                  <a:gd name="connsiteX250" fmla="*/ 3899408 w 6037771"/>
                  <a:gd name="connsiteY250" fmla="*/ 2153023 h 4420072"/>
                  <a:gd name="connsiteX251" fmla="*/ 3856546 w 6037771"/>
                  <a:gd name="connsiteY251" fmla="*/ 2181598 h 4420072"/>
                  <a:gd name="connsiteX252" fmla="*/ 3818446 w 6037771"/>
                  <a:gd name="connsiteY252" fmla="*/ 2200648 h 4420072"/>
                  <a:gd name="connsiteX253" fmla="*/ 3804158 w 6037771"/>
                  <a:gd name="connsiteY253" fmla="*/ 2214935 h 4420072"/>
                  <a:gd name="connsiteX254" fmla="*/ 3794633 w 6037771"/>
                  <a:gd name="connsiteY254" fmla="*/ 2229223 h 4420072"/>
                  <a:gd name="connsiteX255" fmla="*/ 3766058 w 6037771"/>
                  <a:gd name="connsiteY255" fmla="*/ 2248273 h 4420072"/>
                  <a:gd name="connsiteX256" fmla="*/ 3742246 w 6037771"/>
                  <a:gd name="connsiteY256" fmla="*/ 2267323 h 4420072"/>
                  <a:gd name="connsiteX257" fmla="*/ 3713671 w 6037771"/>
                  <a:gd name="connsiteY257" fmla="*/ 2276848 h 4420072"/>
                  <a:gd name="connsiteX258" fmla="*/ 3646996 w 6037771"/>
                  <a:gd name="connsiteY258" fmla="*/ 2305423 h 4420072"/>
                  <a:gd name="connsiteX259" fmla="*/ 3623183 w 6037771"/>
                  <a:gd name="connsiteY259" fmla="*/ 2314948 h 4420072"/>
                  <a:gd name="connsiteX260" fmla="*/ 3599371 w 6037771"/>
                  <a:gd name="connsiteY260" fmla="*/ 2329235 h 4420072"/>
                  <a:gd name="connsiteX261" fmla="*/ 3580321 w 6037771"/>
                  <a:gd name="connsiteY261" fmla="*/ 2333998 h 4420072"/>
                  <a:gd name="connsiteX262" fmla="*/ 3527933 w 6037771"/>
                  <a:gd name="connsiteY262" fmla="*/ 2357810 h 4420072"/>
                  <a:gd name="connsiteX263" fmla="*/ 3508883 w 6037771"/>
                  <a:gd name="connsiteY263" fmla="*/ 2372098 h 4420072"/>
                  <a:gd name="connsiteX264" fmla="*/ 3489833 w 6037771"/>
                  <a:gd name="connsiteY264" fmla="*/ 2381623 h 4420072"/>
                  <a:gd name="connsiteX265" fmla="*/ 3475546 w 6037771"/>
                  <a:gd name="connsiteY265" fmla="*/ 2391148 h 4420072"/>
                  <a:gd name="connsiteX266" fmla="*/ 3456496 w 6037771"/>
                  <a:gd name="connsiteY266" fmla="*/ 2395910 h 4420072"/>
                  <a:gd name="connsiteX267" fmla="*/ 3442208 w 6037771"/>
                  <a:gd name="connsiteY267" fmla="*/ 2410198 h 4420072"/>
                  <a:gd name="connsiteX268" fmla="*/ 3399346 w 6037771"/>
                  <a:gd name="connsiteY268" fmla="*/ 2429248 h 4420072"/>
                  <a:gd name="connsiteX269" fmla="*/ 3366008 w 6037771"/>
                  <a:gd name="connsiteY269" fmla="*/ 2448298 h 4420072"/>
                  <a:gd name="connsiteX270" fmla="*/ 3294571 w 6037771"/>
                  <a:gd name="connsiteY270" fmla="*/ 2481635 h 4420072"/>
                  <a:gd name="connsiteX271" fmla="*/ 3246946 w 6037771"/>
                  <a:gd name="connsiteY271" fmla="*/ 2495923 h 4420072"/>
                  <a:gd name="connsiteX272" fmla="*/ 3218371 w 6037771"/>
                  <a:gd name="connsiteY272" fmla="*/ 2510210 h 4420072"/>
                  <a:gd name="connsiteX273" fmla="*/ 3185033 w 6037771"/>
                  <a:gd name="connsiteY273" fmla="*/ 2524498 h 4420072"/>
                  <a:gd name="connsiteX274" fmla="*/ 3156458 w 6037771"/>
                  <a:gd name="connsiteY274" fmla="*/ 2538785 h 4420072"/>
                  <a:gd name="connsiteX275" fmla="*/ 3123121 w 6037771"/>
                  <a:gd name="connsiteY275" fmla="*/ 2553073 h 4420072"/>
                  <a:gd name="connsiteX276" fmla="*/ 3089783 w 6037771"/>
                  <a:gd name="connsiteY276" fmla="*/ 2581648 h 4420072"/>
                  <a:gd name="connsiteX277" fmla="*/ 3070733 w 6037771"/>
                  <a:gd name="connsiteY277" fmla="*/ 2591173 h 4420072"/>
                  <a:gd name="connsiteX278" fmla="*/ 3051683 w 6037771"/>
                  <a:gd name="connsiteY278" fmla="*/ 2605460 h 4420072"/>
                  <a:gd name="connsiteX279" fmla="*/ 3032633 w 6037771"/>
                  <a:gd name="connsiteY279" fmla="*/ 2614985 h 4420072"/>
                  <a:gd name="connsiteX280" fmla="*/ 3013583 w 6037771"/>
                  <a:gd name="connsiteY280" fmla="*/ 2634035 h 4420072"/>
                  <a:gd name="connsiteX281" fmla="*/ 2985008 w 6037771"/>
                  <a:gd name="connsiteY281" fmla="*/ 2653085 h 4420072"/>
                  <a:gd name="connsiteX282" fmla="*/ 2956433 w 6037771"/>
                  <a:gd name="connsiteY282" fmla="*/ 2681660 h 4420072"/>
                  <a:gd name="connsiteX283" fmla="*/ 2870708 w 6037771"/>
                  <a:gd name="connsiteY283" fmla="*/ 2743573 h 4420072"/>
                  <a:gd name="connsiteX284" fmla="*/ 2856421 w 6037771"/>
                  <a:gd name="connsiteY284" fmla="*/ 2762623 h 4420072"/>
                  <a:gd name="connsiteX285" fmla="*/ 2818321 w 6037771"/>
                  <a:gd name="connsiteY285" fmla="*/ 2786435 h 4420072"/>
                  <a:gd name="connsiteX286" fmla="*/ 2799271 w 6037771"/>
                  <a:gd name="connsiteY286" fmla="*/ 2800723 h 4420072"/>
                  <a:gd name="connsiteX287" fmla="*/ 2746883 w 6037771"/>
                  <a:gd name="connsiteY287" fmla="*/ 2843585 h 4420072"/>
                  <a:gd name="connsiteX288" fmla="*/ 2723071 w 6037771"/>
                  <a:gd name="connsiteY288" fmla="*/ 2853110 h 4420072"/>
                  <a:gd name="connsiteX289" fmla="*/ 2656396 w 6037771"/>
                  <a:gd name="connsiteY289" fmla="*/ 2900735 h 4420072"/>
                  <a:gd name="connsiteX290" fmla="*/ 2632583 w 6037771"/>
                  <a:gd name="connsiteY290" fmla="*/ 2905498 h 4420072"/>
                  <a:gd name="connsiteX291" fmla="*/ 2580196 w 6037771"/>
                  <a:gd name="connsiteY291" fmla="*/ 2924548 h 4420072"/>
                  <a:gd name="connsiteX292" fmla="*/ 2518283 w 6037771"/>
                  <a:gd name="connsiteY292" fmla="*/ 2934073 h 4420072"/>
                  <a:gd name="connsiteX293" fmla="*/ 2408746 w 6037771"/>
                  <a:gd name="connsiteY293" fmla="*/ 2943598 h 4420072"/>
                  <a:gd name="connsiteX294" fmla="*/ 2303971 w 6037771"/>
                  <a:gd name="connsiteY294" fmla="*/ 2967410 h 4420072"/>
                  <a:gd name="connsiteX295" fmla="*/ 2246821 w 6037771"/>
                  <a:gd name="connsiteY295" fmla="*/ 2986460 h 4420072"/>
                  <a:gd name="connsiteX296" fmla="*/ 2203958 w 6037771"/>
                  <a:gd name="connsiteY296" fmla="*/ 2995985 h 4420072"/>
                  <a:gd name="connsiteX297" fmla="*/ 2146808 w 6037771"/>
                  <a:gd name="connsiteY297" fmla="*/ 3005510 h 4420072"/>
                  <a:gd name="connsiteX298" fmla="*/ 2118233 w 6037771"/>
                  <a:gd name="connsiteY298" fmla="*/ 3015035 h 4420072"/>
                  <a:gd name="connsiteX299" fmla="*/ 2070608 w 6037771"/>
                  <a:gd name="connsiteY299" fmla="*/ 3024560 h 4420072"/>
                  <a:gd name="connsiteX300" fmla="*/ 2046796 w 6037771"/>
                  <a:gd name="connsiteY300" fmla="*/ 3034085 h 4420072"/>
                  <a:gd name="connsiteX301" fmla="*/ 2027746 w 6037771"/>
                  <a:gd name="connsiteY301" fmla="*/ 3048373 h 4420072"/>
                  <a:gd name="connsiteX302" fmla="*/ 1989646 w 6037771"/>
                  <a:gd name="connsiteY302" fmla="*/ 3057898 h 4420072"/>
                  <a:gd name="connsiteX303" fmla="*/ 1922971 w 6037771"/>
                  <a:gd name="connsiteY303" fmla="*/ 3076948 h 4420072"/>
                  <a:gd name="connsiteX304" fmla="*/ 1894396 w 6037771"/>
                  <a:gd name="connsiteY304" fmla="*/ 3081710 h 4420072"/>
                  <a:gd name="connsiteX305" fmla="*/ 1846771 w 6037771"/>
                  <a:gd name="connsiteY305" fmla="*/ 3095998 h 4420072"/>
                  <a:gd name="connsiteX306" fmla="*/ 1808671 w 6037771"/>
                  <a:gd name="connsiteY306" fmla="*/ 3105523 h 4420072"/>
                  <a:gd name="connsiteX307" fmla="*/ 1765808 w 6037771"/>
                  <a:gd name="connsiteY307" fmla="*/ 3124573 h 4420072"/>
                  <a:gd name="connsiteX308" fmla="*/ 1746758 w 6037771"/>
                  <a:gd name="connsiteY308" fmla="*/ 3134098 h 4420072"/>
                  <a:gd name="connsiteX309" fmla="*/ 1718183 w 6037771"/>
                  <a:gd name="connsiteY309" fmla="*/ 3143623 h 4420072"/>
                  <a:gd name="connsiteX310" fmla="*/ 1680083 w 6037771"/>
                  <a:gd name="connsiteY310" fmla="*/ 3153148 h 4420072"/>
                  <a:gd name="connsiteX311" fmla="*/ 1599121 w 6037771"/>
                  <a:gd name="connsiteY311" fmla="*/ 3181723 h 4420072"/>
                  <a:gd name="connsiteX312" fmla="*/ 1503871 w 6037771"/>
                  <a:gd name="connsiteY312" fmla="*/ 3229348 h 4420072"/>
                  <a:gd name="connsiteX313" fmla="*/ 1484821 w 6037771"/>
                  <a:gd name="connsiteY313" fmla="*/ 3238873 h 4420072"/>
                  <a:gd name="connsiteX314" fmla="*/ 1465771 w 6037771"/>
                  <a:gd name="connsiteY314" fmla="*/ 3248398 h 4420072"/>
                  <a:gd name="connsiteX315" fmla="*/ 1403858 w 6037771"/>
                  <a:gd name="connsiteY315" fmla="*/ 3276973 h 4420072"/>
                  <a:gd name="connsiteX316" fmla="*/ 1384808 w 6037771"/>
                  <a:gd name="connsiteY316" fmla="*/ 3286498 h 4420072"/>
                  <a:gd name="connsiteX317" fmla="*/ 1341946 w 6037771"/>
                  <a:gd name="connsiteY317" fmla="*/ 3315073 h 4420072"/>
                  <a:gd name="connsiteX318" fmla="*/ 1318133 w 6037771"/>
                  <a:gd name="connsiteY318" fmla="*/ 3319835 h 4420072"/>
                  <a:gd name="connsiteX319" fmla="*/ 1299083 w 6037771"/>
                  <a:gd name="connsiteY319" fmla="*/ 3334123 h 4420072"/>
                  <a:gd name="connsiteX320" fmla="*/ 1213358 w 6037771"/>
                  <a:gd name="connsiteY320" fmla="*/ 3367460 h 4420072"/>
                  <a:gd name="connsiteX321" fmla="*/ 1189546 w 6037771"/>
                  <a:gd name="connsiteY321" fmla="*/ 3372223 h 4420072"/>
                  <a:gd name="connsiteX322" fmla="*/ 1175258 w 6037771"/>
                  <a:gd name="connsiteY322" fmla="*/ 3376985 h 4420072"/>
                  <a:gd name="connsiteX323" fmla="*/ 1137158 w 6037771"/>
                  <a:gd name="connsiteY323" fmla="*/ 3386510 h 4420072"/>
                  <a:gd name="connsiteX324" fmla="*/ 1118108 w 6037771"/>
                  <a:gd name="connsiteY324" fmla="*/ 3391273 h 4420072"/>
                  <a:gd name="connsiteX325" fmla="*/ 1065721 w 6037771"/>
                  <a:gd name="connsiteY325" fmla="*/ 3400798 h 4420072"/>
                  <a:gd name="connsiteX326" fmla="*/ 1034765 w 6037771"/>
                  <a:gd name="connsiteY326" fmla="*/ 3412705 h 4420072"/>
                  <a:gd name="connsiteX327" fmla="*/ 963328 w 6037771"/>
                  <a:gd name="connsiteY327" fmla="*/ 3476999 h 4420072"/>
                  <a:gd name="connsiteX328" fmla="*/ 965708 w 6037771"/>
                  <a:gd name="connsiteY328" fmla="*/ 3729411 h 4420072"/>
                  <a:gd name="connsiteX329" fmla="*/ 765684 w 6037771"/>
                  <a:gd name="connsiteY329" fmla="*/ 3948485 h 4420072"/>
                  <a:gd name="connsiteX330" fmla="*/ 546608 w 6037771"/>
                  <a:gd name="connsiteY330" fmla="*/ 4086598 h 4420072"/>
                  <a:gd name="connsiteX331" fmla="*/ 501364 w 6037771"/>
                  <a:gd name="connsiteY331" fmla="*/ 4405684 h 4420072"/>
                  <a:gd name="connsiteX332" fmla="*/ 187040 w 6037771"/>
                  <a:gd name="connsiteY332" fmla="*/ 4412829 h 4420072"/>
                  <a:gd name="connsiteX333" fmla="*/ 1302 w 6037771"/>
                  <a:gd name="connsiteY333" fmla="*/ 4310437 h 4420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</a:cxnLst>
                <a:rect l="l" t="t" r="r" b="b"/>
                <a:pathLst>
                  <a:path w="6037771" h="4420072">
                    <a:moveTo>
                      <a:pt x="1302" y="4310437"/>
                    </a:moveTo>
                    <a:cubicBezTo>
                      <a:pt x="-12985" y="4273924"/>
                      <a:pt x="94567" y="4073104"/>
                      <a:pt x="113220" y="3986585"/>
                    </a:cubicBezTo>
                    <a:cubicBezTo>
                      <a:pt x="131873" y="3900066"/>
                      <a:pt x="131756" y="3819125"/>
                      <a:pt x="113221" y="3791323"/>
                    </a:cubicBezTo>
                    <a:cubicBezTo>
                      <a:pt x="111633" y="3767510"/>
                      <a:pt x="110956" y="3743619"/>
                      <a:pt x="108458" y="3719885"/>
                    </a:cubicBezTo>
                    <a:cubicBezTo>
                      <a:pt x="107773" y="3713376"/>
                      <a:pt x="103696" y="3707380"/>
                      <a:pt x="103696" y="3700835"/>
                    </a:cubicBezTo>
                    <a:cubicBezTo>
                      <a:pt x="103696" y="3665874"/>
                      <a:pt x="106132" y="3630944"/>
                      <a:pt x="108458" y="3596060"/>
                    </a:cubicBezTo>
                    <a:cubicBezTo>
                      <a:pt x="109215" y="3584700"/>
                      <a:pt x="110989" y="3557661"/>
                      <a:pt x="117983" y="3543673"/>
                    </a:cubicBezTo>
                    <a:cubicBezTo>
                      <a:pt x="157316" y="3465006"/>
                      <a:pt x="123183" y="3534794"/>
                      <a:pt x="184658" y="3457948"/>
                    </a:cubicBezTo>
                    <a:cubicBezTo>
                      <a:pt x="191008" y="3450010"/>
                      <a:pt x="196058" y="3440829"/>
                      <a:pt x="203708" y="3434135"/>
                    </a:cubicBezTo>
                    <a:cubicBezTo>
                      <a:pt x="209051" y="3429460"/>
                      <a:pt x="216981" y="3428736"/>
                      <a:pt x="222758" y="3424610"/>
                    </a:cubicBezTo>
                    <a:cubicBezTo>
                      <a:pt x="228239" y="3420695"/>
                      <a:pt x="231730" y="3414458"/>
                      <a:pt x="237046" y="3410323"/>
                    </a:cubicBezTo>
                    <a:cubicBezTo>
                      <a:pt x="246082" y="3403295"/>
                      <a:pt x="256882" y="3398668"/>
                      <a:pt x="265621" y="3391273"/>
                    </a:cubicBezTo>
                    <a:cubicBezTo>
                      <a:pt x="330445" y="3336421"/>
                      <a:pt x="268960" y="3378052"/>
                      <a:pt x="327533" y="3334123"/>
                    </a:cubicBezTo>
                    <a:cubicBezTo>
                      <a:pt x="336691" y="3327254"/>
                      <a:pt x="346292" y="3320963"/>
                      <a:pt x="356108" y="3315073"/>
                    </a:cubicBezTo>
                    <a:cubicBezTo>
                      <a:pt x="376988" y="3302545"/>
                      <a:pt x="424427" y="3286652"/>
                      <a:pt x="437071" y="3281735"/>
                    </a:cubicBezTo>
                    <a:cubicBezTo>
                      <a:pt x="516874" y="3250700"/>
                      <a:pt x="412212" y="3291707"/>
                      <a:pt x="479933" y="3262685"/>
                    </a:cubicBezTo>
                    <a:cubicBezTo>
                      <a:pt x="492743" y="3257195"/>
                      <a:pt x="504063" y="3255954"/>
                      <a:pt x="518033" y="3253160"/>
                    </a:cubicBezTo>
                    <a:cubicBezTo>
                      <a:pt x="527558" y="3248398"/>
                      <a:pt x="536913" y="3243280"/>
                      <a:pt x="546608" y="3238873"/>
                    </a:cubicBezTo>
                    <a:cubicBezTo>
                      <a:pt x="554391" y="3235335"/>
                      <a:pt x="562416" y="3232350"/>
                      <a:pt x="570421" y="3229348"/>
                    </a:cubicBezTo>
                    <a:cubicBezTo>
                      <a:pt x="575121" y="3227585"/>
                      <a:pt x="580218" y="3226830"/>
                      <a:pt x="584708" y="3224585"/>
                    </a:cubicBezTo>
                    <a:cubicBezTo>
                      <a:pt x="589828" y="3222025"/>
                      <a:pt x="593735" y="3217315"/>
                      <a:pt x="598996" y="3215060"/>
                    </a:cubicBezTo>
                    <a:cubicBezTo>
                      <a:pt x="605012" y="3212482"/>
                      <a:pt x="611836" y="3212368"/>
                      <a:pt x="618046" y="3210298"/>
                    </a:cubicBezTo>
                    <a:cubicBezTo>
                      <a:pt x="626156" y="3207595"/>
                      <a:pt x="634123" y="3204413"/>
                      <a:pt x="641858" y="3200773"/>
                    </a:cubicBezTo>
                    <a:cubicBezTo>
                      <a:pt x="661129" y="3191704"/>
                      <a:pt x="679958" y="3181723"/>
                      <a:pt x="699008" y="3172198"/>
                    </a:cubicBezTo>
                    <a:cubicBezTo>
                      <a:pt x="708533" y="3167435"/>
                      <a:pt x="717480" y="3161278"/>
                      <a:pt x="727583" y="3157910"/>
                    </a:cubicBezTo>
                    <a:cubicBezTo>
                      <a:pt x="764268" y="3145682"/>
                      <a:pt x="746836" y="3152114"/>
                      <a:pt x="779971" y="3138860"/>
                    </a:cubicBezTo>
                    <a:cubicBezTo>
                      <a:pt x="797433" y="3124573"/>
                      <a:pt x="812178" y="3106088"/>
                      <a:pt x="832358" y="3095998"/>
                    </a:cubicBezTo>
                    <a:cubicBezTo>
                      <a:pt x="859495" y="3082429"/>
                      <a:pt x="875724" y="3076444"/>
                      <a:pt x="899033" y="3053135"/>
                    </a:cubicBezTo>
                    <a:cubicBezTo>
                      <a:pt x="905383" y="3046785"/>
                      <a:pt x="911265" y="3039929"/>
                      <a:pt x="918083" y="3034085"/>
                    </a:cubicBezTo>
                    <a:cubicBezTo>
                      <a:pt x="941827" y="3013733"/>
                      <a:pt x="923791" y="3036951"/>
                      <a:pt x="946658" y="3010273"/>
                    </a:cubicBezTo>
                    <a:cubicBezTo>
                      <a:pt x="951824" y="3004246"/>
                      <a:pt x="955013" y="2996496"/>
                      <a:pt x="960946" y="2991223"/>
                    </a:cubicBezTo>
                    <a:cubicBezTo>
                      <a:pt x="969502" y="2983618"/>
                      <a:pt x="981050" y="2979874"/>
                      <a:pt x="989521" y="2972173"/>
                    </a:cubicBezTo>
                    <a:cubicBezTo>
                      <a:pt x="1006176" y="2957032"/>
                      <a:pt x="1008012" y="2942243"/>
                      <a:pt x="1027621" y="2934073"/>
                    </a:cubicBezTo>
                    <a:cubicBezTo>
                      <a:pt x="1041523" y="2928280"/>
                      <a:pt x="1057013" y="2926520"/>
                      <a:pt x="1070483" y="2919785"/>
                    </a:cubicBezTo>
                    <a:cubicBezTo>
                      <a:pt x="1076833" y="2916610"/>
                      <a:pt x="1082798" y="2912505"/>
                      <a:pt x="1089533" y="2910260"/>
                    </a:cubicBezTo>
                    <a:cubicBezTo>
                      <a:pt x="1119844" y="2900156"/>
                      <a:pt x="1134398" y="2899889"/>
                      <a:pt x="1165733" y="2895973"/>
                    </a:cubicBezTo>
                    <a:cubicBezTo>
                      <a:pt x="1217779" y="2882961"/>
                      <a:pt x="1190822" y="2887894"/>
                      <a:pt x="1246696" y="2881685"/>
                    </a:cubicBezTo>
                    <a:cubicBezTo>
                      <a:pt x="1258954" y="2878183"/>
                      <a:pt x="1286839" y="2872431"/>
                      <a:pt x="1299083" y="2862635"/>
                    </a:cubicBezTo>
                    <a:cubicBezTo>
                      <a:pt x="1309602" y="2854220"/>
                      <a:pt x="1318133" y="2843585"/>
                      <a:pt x="1327658" y="2834060"/>
                    </a:cubicBezTo>
                    <a:cubicBezTo>
                      <a:pt x="1334008" y="2827710"/>
                      <a:pt x="1342088" y="2822710"/>
                      <a:pt x="1346708" y="2815010"/>
                    </a:cubicBezTo>
                    <a:cubicBezTo>
                      <a:pt x="1357744" y="2796617"/>
                      <a:pt x="1364528" y="2782903"/>
                      <a:pt x="1380046" y="2767385"/>
                    </a:cubicBezTo>
                    <a:cubicBezTo>
                      <a:pt x="1385659" y="2761772"/>
                      <a:pt x="1392746" y="2757860"/>
                      <a:pt x="1399096" y="2753098"/>
                    </a:cubicBezTo>
                    <a:cubicBezTo>
                      <a:pt x="1407031" y="2729290"/>
                      <a:pt x="1399797" y="2745972"/>
                      <a:pt x="1418146" y="2719760"/>
                    </a:cubicBezTo>
                    <a:cubicBezTo>
                      <a:pt x="1424711" y="2710382"/>
                      <a:pt x="1430045" y="2700124"/>
                      <a:pt x="1437196" y="2691185"/>
                    </a:cubicBezTo>
                    <a:cubicBezTo>
                      <a:pt x="1442806" y="2684173"/>
                      <a:pt x="1450402" y="2678953"/>
                      <a:pt x="1456246" y="2672135"/>
                    </a:cubicBezTo>
                    <a:cubicBezTo>
                      <a:pt x="1459971" y="2667789"/>
                      <a:pt x="1462107" y="2662245"/>
                      <a:pt x="1465771" y="2657848"/>
                    </a:cubicBezTo>
                    <a:cubicBezTo>
                      <a:pt x="1470083" y="2652674"/>
                      <a:pt x="1475675" y="2648674"/>
                      <a:pt x="1480058" y="2643560"/>
                    </a:cubicBezTo>
                    <a:cubicBezTo>
                      <a:pt x="1485224" y="2637533"/>
                      <a:pt x="1487742" y="2628913"/>
                      <a:pt x="1494346" y="2624510"/>
                    </a:cubicBezTo>
                    <a:cubicBezTo>
                      <a:pt x="1600363" y="2553833"/>
                      <a:pt x="1515176" y="2619210"/>
                      <a:pt x="1575308" y="2586410"/>
                    </a:cubicBezTo>
                    <a:cubicBezTo>
                      <a:pt x="1599674" y="2573119"/>
                      <a:pt x="1599918" y="2566465"/>
                      <a:pt x="1622933" y="2557835"/>
                    </a:cubicBezTo>
                    <a:cubicBezTo>
                      <a:pt x="1635148" y="2553254"/>
                      <a:pt x="1644751" y="2554070"/>
                      <a:pt x="1656271" y="2548310"/>
                    </a:cubicBezTo>
                    <a:cubicBezTo>
                      <a:pt x="1661390" y="2545750"/>
                      <a:pt x="1664986" y="2540096"/>
                      <a:pt x="1670558" y="2538785"/>
                    </a:cubicBezTo>
                    <a:cubicBezTo>
                      <a:pt x="1692412" y="2533643"/>
                      <a:pt x="1712627" y="2539579"/>
                      <a:pt x="1737233" y="2529260"/>
                    </a:cubicBezTo>
                    <a:cubicBezTo>
                      <a:pt x="1761839" y="2518941"/>
                      <a:pt x="1801527" y="2487192"/>
                      <a:pt x="1818196" y="2476873"/>
                    </a:cubicBezTo>
                    <a:cubicBezTo>
                      <a:pt x="1834865" y="2466554"/>
                      <a:pt x="1830896" y="2470523"/>
                      <a:pt x="1837246" y="2467348"/>
                    </a:cubicBezTo>
                    <a:cubicBezTo>
                      <a:pt x="1847205" y="2437468"/>
                      <a:pt x="1833744" y="2468819"/>
                      <a:pt x="1861058" y="2438773"/>
                    </a:cubicBezTo>
                    <a:cubicBezTo>
                      <a:pt x="1871737" y="2427027"/>
                      <a:pt x="1879013" y="2412473"/>
                      <a:pt x="1889633" y="2400673"/>
                    </a:cubicBezTo>
                    <a:cubicBezTo>
                      <a:pt x="1900886" y="2388170"/>
                      <a:pt x="1955339" y="2327095"/>
                      <a:pt x="1984883" y="2319710"/>
                    </a:cubicBezTo>
                    <a:lnTo>
                      <a:pt x="2003933" y="2314948"/>
                    </a:lnTo>
                    <a:cubicBezTo>
                      <a:pt x="2010283" y="2311773"/>
                      <a:pt x="2016819" y="2308945"/>
                      <a:pt x="2022983" y="2305423"/>
                    </a:cubicBezTo>
                    <a:cubicBezTo>
                      <a:pt x="2027953" y="2302583"/>
                      <a:pt x="2031956" y="2298024"/>
                      <a:pt x="2037271" y="2295898"/>
                    </a:cubicBezTo>
                    <a:cubicBezTo>
                      <a:pt x="2048001" y="2291606"/>
                      <a:pt x="2059644" y="2290028"/>
                      <a:pt x="2070608" y="2286373"/>
                    </a:cubicBezTo>
                    <a:cubicBezTo>
                      <a:pt x="2078718" y="2283670"/>
                      <a:pt x="2086416" y="2279850"/>
                      <a:pt x="2094421" y="2276848"/>
                    </a:cubicBezTo>
                    <a:cubicBezTo>
                      <a:pt x="2099121" y="2275085"/>
                      <a:pt x="2104008" y="2273848"/>
                      <a:pt x="2108708" y="2272085"/>
                    </a:cubicBezTo>
                    <a:cubicBezTo>
                      <a:pt x="2116713" y="2269083"/>
                      <a:pt x="2124088" y="2263965"/>
                      <a:pt x="2132521" y="2262560"/>
                    </a:cubicBezTo>
                    <a:cubicBezTo>
                      <a:pt x="2152938" y="2259157"/>
                      <a:pt x="2173837" y="2259858"/>
                      <a:pt x="2194433" y="2257798"/>
                    </a:cubicBezTo>
                    <a:cubicBezTo>
                      <a:pt x="2222869" y="2254954"/>
                      <a:pt x="2223517" y="2254098"/>
                      <a:pt x="2246821" y="2248273"/>
                    </a:cubicBezTo>
                    <a:cubicBezTo>
                      <a:pt x="2254758" y="2243510"/>
                      <a:pt x="2262174" y="2237744"/>
                      <a:pt x="2270633" y="2233985"/>
                    </a:cubicBezTo>
                    <a:cubicBezTo>
                      <a:pt x="2276614" y="2231327"/>
                      <a:pt x="2283293" y="2230643"/>
                      <a:pt x="2289683" y="2229223"/>
                    </a:cubicBezTo>
                    <a:cubicBezTo>
                      <a:pt x="2324162" y="2221561"/>
                      <a:pt x="2302255" y="2228207"/>
                      <a:pt x="2327783" y="2219698"/>
                    </a:cubicBezTo>
                    <a:cubicBezTo>
                      <a:pt x="2354927" y="2192554"/>
                      <a:pt x="2327541" y="2215039"/>
                      <a:pt x="2361121" y="2200648"/>
                    </a:cubicBezTo>
                    <a:cubicBezTo>
                      <a:pt x="2366382" y="2198393"/>
                      <a:pt x="2370125" y="2193324"/>
                      <a:pt x="2375408" y="2191123"/>
                    </a:cubicBezTo>
                    <a:cubicBezTo>
                      <a:pt x="2389310" y="2185330"/>
                      <a:pt x="2418271" y="2176835"/>
                      <a:pt x="2418271" y="2176835"/>
                    </a:cubicBezTo>
                    <a:cubicBezTo>
                      <a:pt x="2421446" y="2170485"/>
                      <a:pt x="2422156" y="2162098"/>
                      <a:pt x="2427796" y="2157785"/>
                    </a:cubicBezTo>
                    <a:cubicBezTo>
                      <a:pt x="2481901" y="2116411"/>
                      <a:pt x="2484544" y="2124671"/>
                      <a:pt x="2527808" y="2100635"/>
                    </a:cubicBezTo>
                    <a:cubicBezTo>
                      <a:pt x="2547087" y="2089925"/>
                      <a:pt x="2564036" y="2074273"/>
                      <a:pt x="2584958" y="2067298"/>
                    </a:cubicBezTo>
                    <a:cubicBezTo>
                      <a:pt x="2589721" y="2065710"/>
                      <a:pt x="2594756" y="2064780"/>
                      <a:pt x="2599246" y="2062535"/>
                    </a:cubicBezTo>
                    <a:cubicBezTo>
                      <a:pt x="2607525" y="2058395"/>
                      <a:pt x="2614908" y="2052636"/>
                      <a:pt x="2623058" y="2048248"/>
                    </a:cubicBezTo>
                    <a:cubicBezTo>
                      <a:pt x="2635560" y="2041516"/>
                      <a:pt x="2648291" y="2035203"/>
                      <a:pt x="2661158" y="2029198"/>
                    </a:cubicBezTo>
                    <a:cubicBezTo>
                      <a:pt x="2672114" y="2024085"/>
                      <a:pt x="2683851" y="2020642"/>
                      <a:pt x="2694496" y="2014910"/>
                    </a:cubicBezTo>
                    <a:cubicBezTo>
                      <a:pt x="2747271" y="1986492"/>
                      <a:pt x="2697981" y="2004076"/>
                      <a:pt x="2756408" y="1976810"/>
                    </a:cubicBezTo>
                    <a:cubicBezTo>
                      <a:pt x="2768699" y="1971074"/>
                      <a:pt x="2782041" y="1967866"/>
                      <a:pt x="2794508" y="1962523"/>
                    </a:cubicBezTo>
                    <a:cubicBezTo>
                      <a:pt x="2816671" y="1953025"/>
                      <a:pt x="2818120" y="1948286"/>
                      <a:pt x="2837371" y="1943473"/>
                    </a:cubicBezTo>
                    <a:cubicBezTo>
                      <a:pt x="2845224" y="1941510"/>
                      <a:pt x="2853374" y="1940840"/>
                      <a:pt x="2861183" y="1938710"/>
                    </a:cubicBezTo>
                    <a:cubicBezTo>
                      <a:pt x="2870869" y="1936068"/>
                      <a:pt x="2880141" y="1932070"/>
                      <a:pt x="2889758" y="1929185"/>
                    </a:cubicBezTo>
                    <a:cubicBezTo>
                      <a:pt x="2914782" y="1921678"/>
                      <a:pt x="2907359" y="1926094"/>
                      <a:pt x="2937383" y="1919660"/>
                    </a:cubicBezTo>
                    <a:cubicBezTo>
                      <a:pt x="2950183" y="1916917"/>
                      <a:pt x="2962646" y="1912702"/>
                      <a:pt x="2975483" y="1910135"/>
                    </a:cubicBezTo>
                    <a:cubicBezTo>
                      <a:pt x="2991358" y="1906960"/>
                      <a:pt x="3007749" y="1905729"/>
                      <a:pt x="3023108" y="1900610"/>
                    </a:cubicBezTo>
                    <a:cubicBezTo>
                      <a:pt x="3027871" y="1899023"/>
                      <a:pt x="3032526" y="1897066"/>
                      <a:pt x="3037396" y="1895848"/>
                    </a:cubicBezTo>
                    <a:cubicBezTo>
                      <a:pt x="3061957" y="1889708"/>
                      <a:pt x="3064811" y="1892910"/>
                      <a:pt x="3089783" y="1881560"/>
                    </a:cubicBezTo>
                    <a:cubicBezTo>
                      <a:pt x="3117780" y="1868835"/>
                      <a:pt x="3111345" y="1865598"/>
                      <a:pt x="3137408" y="1848223"/>
                    </a:cubicBezTo>
                    <a:cubicBezTo>
                      <a:pt x="3148057" y="1841123"/>
                      <a:pt x="3160223" y="1836458"/>
                      <a:pt x="3170746" y="1829173"/>
                    </a:cubicBezTo>
                    <a:cubicBezTo>
                      <a:pt x="3207038" y="1804047"/>
                      <a:pt x="3190845" y="1812866"/>
                      <a:pt x="3213608" y="1786310"/>
                    </a:cubicBezTo>
                    <a:cubicBezTo>
                      <a:pt x="3229340" y="1767956"/>
                      <a:pt x="3231305" y="1771522"/>
                      <a:pt x="3251708" y="1752973"/>
                    </a:cubicBezTo>
                    <a:cubicBezTo>
                      <a:pt x="3261675" y="1743912"/>
                      <a:pt x="3270758" y="1733923"/>
                      <a:pt x="3280283" y="1724398"/>
                    </a:cubicBezTo>
                    <a:cubicBezTo>
                      <a:pt x="3285046" y="1719635"/>
                      <a:pt x="3288181" y="1712240"/>
                      <a:pt x="3294571" y="1710110"/>
                    </a:cubicBezTo>
                    <a:lnTo>
                      <a:pt x="3308858" y="1705348"/>
                    </a:lnTo>
                    <a:cubicBezTo>
                      <a:pt x="3321468" y="1695890"/>
                      <a:pt x="3347362" y="1676977"/>
                      <a:pt x="3356483" y="1667248"/>
                    </a:cubicBezTo>
                    <a:cubicBezTo>
                      <a:pt x="3371915" y="1650788"/>
                      <a:pt x="3382215" y="1629544"/>
                      <a:pt x="3399346" y="1614860"/>
                    </a:cubicBezTo>
                    <a:cubicBezTo>
                      <a:pt x="3410458" y="1605335"/>
                      <a:pt x="3422334" y="1596634"/>
                      <a:pt x="3432683" y="1586285"/>
                    </a:cubicBezTo>
                    <a:cubicBezTo>
                      <a:pt x="3438296" y="1580672"/>
                      <a:pt x="3441587" y="1573068"/>
                      <a:pt x="3446971" y="1567235"/>
                    </a:cubicBezTo>
                    <a:cubicBezTo>
                      <a:pt x="3487861" y="1522938"/>
                      <a:pt x="3476410" y="1532427"/>
                      <a:pt x="3513646" y="1510085"/>
                    </a:cubicBezTo>
                    <a:cubicBezTo>
                      <a:pt x="3516821" y="1505323"/>
                      <a:pt x="3519446" y="1500144"/>
                      <a:pt x="3523171" y="1495798"/>
                    </a:cubicBezTo>
                    <a:cubicBezTo>
                      <a:pt x="3533395" y="1483870"/>
                      <a:pt x="3547799" y="1470880"/>
                      <a:pt x="3561271" y="1462460"/>
                    </a:cubicBezTo>
                    <a:cubicBezTo>
                      <a:pt x="3567291" y="1458697"/>
                      <a:pt x="3573971" y="1456110"/>
                      <a:pt x="3580321" y="1452935"/>
                    </a:cubicBezTo>
                    <a:cubicBezTo>
                      <a:pt x="3597784" y="1426742"/>
                      <a:pt x="3580321" y="1448967"/>
                      <a:pt x="3604133" y="1429123"/>
                    </a:cubicBezTo>
                    <a:cubicBezTo>
                      <a:pt x="3609307" y="1424811"/>
                      <a:pt x="3613415" y="1419341"/>
                      <a:pt x="3618421" y="1414835"/>
                    </a:cubicBezTo>
                    <a:cubicBezTo>
                      <a:pt x="3651627" y="1384949"/>
                      <a:pt x="3650943" y="1389747"/>
                      <a:pt x="3680333" y="1357685"/>
                    </a:cubicBezTo>
                    <a:cubicBezTo>
                      <a:pt x="3688711" y="1348545"/>
                      <a:pt x="3696707" y="1339029"/>
                      <a:pt x="3704146" y="1329110"/>
                    </a:cubicBezTo>
                    <a:cubicBezTo>
                      <a:pt x="3711015" y="1319952"/>
                      <a:pt x="3715101" y="1308630"/>
                      <a:pt x="3723196" y="1300535"/>
                    </a:cubicBezTo>
                    <a:cubicBezTo>
                      <a:pt x="3726746" y="1296985"/>
                      <a:pt x="3732721" y="1297360"/>
                      <a:pt x="3737483" y="1295773"/>
                    </a:cubicBezTo>
                    <a:cubicBezTo>
                      <a:pt x="3774384" y="1245033"/>
                      <a:pt x="3770058" y="1247680"/>
                      <a:pt x="3808921" y="1205285"/>
                    </a:cubicBezTo>
                    <a:cubicBezTo>
                      <a:pt x="3814989" y="1198665"/>
                      <a:pt x="3820959" y="1191845"/>
                      <a:pt x="3827971" y="1186235"/>
                    </a:cubicBezTo>
                    <a:cubicBezTo>
                      <a:pt x="3844832" y="1172746"/>
                      <a:pt x="3861045" y="1157791"/>
                      <a:pt x="3880358" y="1148135"/>
                    </a:cubicBezTo>
                    <a:cubicBezTo>
                      <a:pt x="3886708" y="1144960"/>
                      <a:pt x="3893592" y="1142681"/>
                      <a:pt x="3899408" y="1138610"/>
                    </a:cubicBezTo>
                    <a:cubicBezTo>
                      <a:pt x="3909565" y="1131500"/>
                      <a:pt x="3917424" y="1121296"/>
                      <a:pt x="3927983" y="1114798"/>
                    </a:cubicBezTo>
                    <a:cubicBezTo>
                      <a:pt x="3938280" y="1108462"/>
                      <a:pt x="3950507" y="1105917"/>
                      <a:pt x="3961321" y="1100510"/>
                    </a:cubicBezTo>
                    <a:cubicBezTo>
                      <a:pt x="3982797" y="1089772"/>
                      <a:pt x="3985568" y="1085232"/>
                      <a:pt x="4004183" y="1071935"/>
                    </a:cubicBezTo>
                    <a:cubicBezTo>
                      <a:pt x="4008841" y="1068608"/>
                      <a:pt x="4013210" y="1064665"/>
                      <a:pt x="4018471" y="1062410"/>
                    </a:cubicBezTo>
                    <a:cubicBezTo>
                      <a:pt x="4024487" y="1059832"/>
                      <a:pt x="4031357" y="1059849"/>
                      <a:pt x="4037521" y="1057648"/>
                    </a:cubicBezTo>
                    <a:cubicBezTo>
                      <a:pt x="4106849" y="1032889"/>
                      <a:pt x="4061087" y="1042608"/>
                      <a:pt x="4113721" y="1033835"/>
                    </a:cubicBezTo>
                    <a:cubicBezTo>
                      <a:pt x="4138422" y="1021484"/>
                      <a:pt x="4130743" y="1024201"/>
                      <a:pt x="4161346" y="1014785"/>
                    </a:cubicBezTo>
                    <a:cubicBezTo>
                      <a:pt x="4172392" y="1011386"/>
                      <a:pt x="4183350" y="1007526"/>
                      <a:pt x="4194683" y="1005260"/>
                    </a:cubicBezTo>
                    <a:cubicBezTo>
                      <a:pt x="4207233" y="1002750"/>
                      <a:pt x="4220179" y="1002722"/>
                      <a:pt x="4232783" y="1000498"/>
                    </a:cubicBezTo>
                    <a:cubicBezTo>
                      <a:pt x="4247196" y="997955"/>
                      <a:pt x="4261358" y="994148"/>
                      <a:pt x="4275646" y="990973"/>
                    </a:cubicBezTo>
                    <a:cubicBezTo>
                      <a:pt x="4290222" y="983685"/>
                      <a:pt x="4302699" y="976787"/>
                      <a:pt x="4318508" y="971923"/>
                    </a:cubicBezTo>
                    <a:cubicBezTo>
                      <a:pt x="4331020" y="968073"/>
                      <a:pt x="4343908" y="965573"/>
                      <a:pt x="4356608" y="962398"/>
                    </a:cubicBezTo>
                    <a:cubicBezTo>
                      <a:pt x="4361371" y="959223"/>
                      <a:pt x="4365776" y="955433"/>
                      <a:pt x="4370896" y="952873"/>
                    </a:cubicBezTo>
                    <a:cubicBezTo>
                      <a:pt x="4382284" y="947179"/>
                      <a:pt x="4396631" y="942707"/>
                      <a:pt x="4408996" y="938585"/>
                    </a:cubicBezTo>
                    <a:cubicBezTo>
                      <a:pt x="4415346" y="933823"/>
                      <a:pt x="4421587" y="928912"/>
                      <a:pt x="4428046" y="924298"/>
                    </a:cubicBezTo>
                    <a:cubicBezTo>
                      <a:pt x="4443551" y="913223"/>
                      <a:pt x="4448098" y="913436"/>
                      <a:pt x="4461383" y="895723"/>
                    </a:cubicBezTo>
                    <a:cubicBezTo>
                      <a:pt x="4465643" y="890043"/>
                      <a:pt x="4466648" y="882353"/>
                      <a:pt x="4470908" y="876673"/>
                    </a:cubicBezTo>
                    <a:cubicBezTo>
                      <a:pt x="4476296" y="869489"/>
                      <a:pt x="4484445" y="864712"/>
                      <a:pt x="4489958" y="857623"/>
                    </a:cubicBezTo>
                    <a:cubicBezTo>
                      <a:pt x="4508503" y="833780"/>
                      <a:pt x="4500939" y="835663"/>
                      <a:pt x="4513771" y="809998"/>
                    </a:cubicBezTo>
                    <a:cubicBezTo>
                      <a:pt x="4517911" y="801719"/>
                      <a:pt x="4523296" y="794123"/>
                      <a:pt x="4528058" y="786185"/>
                    </a:cubicBezTo>
                    <a:cubicBezTo>
                      <a:pt x="4539776" y="657305"/>
                      <a:pt x="4524261" y="798184"/>
                      <a:pt x="4542346" y="695698"/>
                    </a:cubicBezTo>
                    <a:cubicBezTo>
                      <a:pt x="4550041" y="652089"/>
                      <a:pt x="4545656" y="629041"/>
                      <a:pt x="4551871" y="581398"/>
                    </a:cubicBezTo>
                    <a:cubicBezTo>
                      <a:pt x="4553564" y="568417"/>
                      <a:pt x="4558221" y="555998"/>
                      <a:pt x="4561396" y="543298"/>
                    </a:cubicBezTo>
                    <a:cubicBezTo>
                      <a:pt x="4562983" y="529010"/>
                      <a:pt x="4564445" y="514708"/>
                      <a:pt x="4566158" y="500435"/>
                    </a:cubicBezTo>
                    <a:cubicBezTo>
                      <a:pt x="4569208" y="475020"/>
                      <a:pt x="4572856" y="449676"/>
                      <a:pt x="4575683" y="424235"/>
                    </a:cubicBezTo>
                    <a:cubicBezTo>
                      <a:pt x="4577271" y="409948"/>
                      <a:pt x="4578733" y="395646"/>
                      <a:pt x="4580446" y="381373"/>
                    </a:cubicBezTo>
                    <a:cubicBezTo>
                      <a:pt x="4598454" y="231316"/>
                      <a:pt x="4583242" y="358018"/>
                      <a:pt x="4594733" y="271835"/>
                    </a:cubicBezTo>
                    <a:cubicBezTo>
                      <a:pt x="4596425" y="259148"/>
                      <a:pt x="4597272" y="246339"/>
                      <a:pt x="4599496" y="233735"/>
                    </a:cubicBezTo>
                    <a:cubicBezTo>
                      <a:pt x="4602040" y="219322"/>
                      <a:pt x="4606478" y="205286"/>
                      <a:pt x="4609021" y="190873"/>
                    </a:cubicBezTo>
                    <a:cubicBezTo>
                      <a:pt x="4611245" y="178269"/>
                      <a:pt x="4611273" y="165323"/>
                      <a:pt x="4613783" y="152773"/>
                    </a:cubicBezTo>
                    <a:cubicBezTo>
                      <a:pt x="4616049" y="141440"/>
                      <a:pt x="4620505" y="130647"/>
                      <a:pt x="4623308" y="119435"/>
                    </a:cubicBezTo>
                    <a:cubicBezTo>
                      <a:pt x="4625271" y="111582"/>
                      <a:pt x="4625511" y="103302"/>
                      <a:pt x="4628071" y="95623"/>
                    </a:cubicBezTo>
                    <a:cubicBezTo>
                      <a:pt x="4630316" y="88888"/>
                      <a:pt x="4634713" y="83061"/>
                      <a:pt x="4637596" y="76573"/>
                    </a:cubicBezTo>
                    <a:cubicBezTo>
                      <a:pt x="4641068" y="68761"/>
                      <a:pt x="4642723" y="60091"/>
                      <a:pt x="4647121" y="52760"/>
                    </a:cubicBezTo>
                    <a:cubicBezTo>
                      <a:pt x="4655095" y="39470"/>
                      <a:pt x="4670561" y="21990"/>
                      <a:pt x="4685221" y="14660"/>
                    </a:cubicBezTo>
                    <a:cubicBezTo>
                      <a:pt x="4691075" y="11733"/>
                      <a:pt x="4697921" y="11485"/>
                      <a:pt x="4704271" y="9898"/>
                    </a:cubicBezTo>
                    <a:cubicBezTo>
                      <a:pt x="4710621" y="6723"/>
                      <a:pt x="4716229" y="695"/>
                      <a:pt x="4723321" y="373"/>
                    </a:cubicBezTo>
                    <a:cubicBezTo>
                      <a:pt x="4755572" y="-1093"/>
                      <a:pt x="4811720" y="1375"/>
                      <a:pt x="4847146" y="14660"/>
                    </a:cubicBezTo>
                    <a:cubicBezTo>
                      <a:pt x="4859846" y="19423"/>
                      <a:pt x="4873114" y="22882"/>
                      <a:pt x="4885246" y="28948"/>
                    </a:cubicBezTo>
                    <a:cubicBezTo>
                      <a:pt x="4952947" y="62799"/>
                      <a:pt x="4845386" y="23598"/>
                      <a:pt x="4932871" y="52760"/>
                    </a:cubicBezTo>
                    <a:cubicBezTo>
                      <a:pt x="4962556" y="92342"/>
                      <a:pt x="4928871" y="52418"/>
                      <a:pt x="4970971" y="86098"/>
                    </a:cubicBezTo>
                    <a:cubicBezTo>
                      <a:pt x="4985309" y="97569"/>
                      <a:pt x="5002859" y="118830"/>
                      <a:pt x="5013833" y="133723"/>
                    </a:cubicBezTo>
                    <a:cubicBezTo>
                      <a:pt x="5030035" y="155711"/>
                      <a:pt x="5045795" y="178023"/>
                      <a:pt x="5061458" y="200398"/>
                    </a:cubicBezTo>
                    <a:cubicBezTo>
                      <a:pt x="5068023" y="209776"/>
                      <a:pt x="5073357" y="220034"/>
                      <a:pt x="5080508" y="228973"/>
                    </a:cubicBezTo>
                    <a:cubicBezTo>
                      <a:pt x="5086858" y="236910"/>
                      <a:pt x="5093729" y="244458"/>
                      <a:pt x="5099558" y="252785"/>
                    </a:cubicBezTo>
                    <a:cubicBezTo>
                      <a:pt x="5104867" y="260368"/>
                      <a:pt x="5108537" y="269015"/>
                      <a:pt x="5113846" y="276598"/>
                    </a:cubicBezTo>
                    <a:cubicBezTo>
                      <a:pt x="5119675" y="284925"/>
                      <a:pt x="5126917" y="292189"/>
                      <a:pt x="5132896" y="300410"/>
                    </a:cubicBezTo>
                    <a:cubicBezTo>
                      <a:pt x="5139629" y="309668"/>
                      <a:pt x="5145946" y="319236"/>
                      <a:pt x="5151946" y="328985"/>
                    </a:cubicBezTo>
                    <a:cubicBezTo>
                      <a:pt x="5158654" y="339885"/>
                      <a:pt x="5163468" y="351972"/>
                      <a:pt x="5170996" y="362323"/>
                    </a:cubicBezTo>
                    <a:cubicBezTo>
                      <a:pt x="5180977" y="376047"/>
                      <a:pt x="5218737" y="405244"/>
                      <a:pt x="5228146" y="409948"/>
                    </a:cubicBezTo>
                    <a:cubicBezTo>
                      <a:pt x="5234496" y="413123"/>
                      <a:pt x="5240604" y="416836"/>
                      <a:pt x="5247196" y="419473"/>
                    </a:cubicBezTo>
                    <a:cubicBezTo>
                      <a:pt x="5256518" y="423202"/>
                      <a:pt x="5266631" y="424843"/>
                      <a:pt x="5275771" y="428998"/>
                    </a:cubicBezTo>
                    <a:cubicBezTo>
                      <a:pt x="5318003" y="448194"/>
                      <a:pt x="5290943" y="453063"/>
                      <a:pt x="5356733" y="471860"/>
                    </a:cubicBezTo>
                    <a:lnTo>
                      <a:pt x="5390071" y="481385"/>
                    </a:lnTo>
                    <a:cubicBezTo>
                      <a:pt x="5394879" y="482828"/>
                      <a:pt x="5399809" y="484025"/>
                      <a:pt x="5404358" y="486148"/>
                    </a:cubicBezTo>
                    <a:cubicBezTo>
                      <a:pt x="5423658" y="495155"/>
                      <a:pt x="5442458" y="505198"/>
                      <a:pt x="5461508" y="514723"/>
                    </a:cubicBezTo>
                    <a:cubicBezTo>
                      <a:pt x="5471033" y="519485"/>
                      <a:pt x="5479980" y="525642"/>
                      <a:pt x="5490083" y="529010"/>
                    </a:cubicBezTo>
                    <a:cubicBezTo>
                      <a:pt x="5513502" y="536816"/>
                      <a:pt x="5518086" y="536848"/>
                      <a:pt x="5537708" y="548060"/>
                    </a:cubicBezTo>
                    <a:cubicBezTo>
                      <a:pt x="5578436" y="571333"/>
                      <a:pt x="5519910" y="541192"/>
                      <a:pt x="5571046" y="571873"/>
                    </a:cubicBezTo>
                    <a:cubicBezTo>
                      <a:pt x="5580178" y="577352"/>
                      <a:pt x="5590637" y="580443"/>
                      <a:pt x="5599621" y="586160"/>
                    </a:cubicBezTo>
                    <a:cubicBezTo>
                      <a:pt x="5608197" y="591617"/>
                      <a:pt x="5615106" y="599381"/>
                      <a:pt x="5623433" y="605210"/>
                    </a:cubicBezTo>
                    <a:cubicBezTo>
                      <a:pt x="5631016" y="610519"/>
                      <a:pt x="5639713" y="614118"/>
                      <a:pt x="5647246" y="619498"/>
                    </a:cubicBezTo>
                    <a:cubicBezTo>
                      <a:pt x="5661975" y="630018"/>
                      <a:pt x="5675048" y="642795"/>
                      <a:pt x="5690108" y="652835"/>
                    </a:cubicBezTo>
                    <a:cubicBezTo>
                      <a:pt x="5699633" y="659185"/>
                      <a:pt x="5711655" y="662849"/>
                      <a:pt x="5718683" y="671885"/>
                    </a:cubicBezTo>
                    <a:cubicBezTo>
                      <a:pt x="5729796" y="686173"/>
                      <a:pt x="5738278" y="702968"/>
                      <a:pt x="5752021" y="714748"/>
                    </a:cubicBezTo>
                    <a:cubicBezTo>
                      <a:pt x="5763133" y="724273"/>
                      <a:pt x="5775773" y="732263"/>
                      <a:pt x="5785358" y="743323"/>
                    </a:cubicBezTo>
                    <a:cubicBezTo>
                      <a:pt x="5796604" y="756299"/>
                      <a:pt x="5804979" y="771533"/>
                      <a:pt x="5813933" y="786185"/>
                    </a:cubicBezTo>
                    <a:cubicBezTo>
                      <a:pt x="5831479" y="814897"/>
                      <a:pt x="5842674" y="835327"/>
                      <a:pt x="5852033" y="867148"/>
                    </a:cubicBezTo>
                    <a:cubicBezTo>
                      <a:pt x="5862840" y="903893"/>
                      <a:pt x="5861154" y="919906"/>
                      <a:pt x="5871083" y="957635"/>
                    </a:cubicBezTo>
                    <a:cubicBezTo>
                      <a:pt x="5874916" y="972200"/>
                      <a:pt x="5881340" y="985987"/>
                      <a:pt x="5885371" y="1000498"/>
                    </a:cubicBezTo>
                    <a:cubicBezTo>
                      <a:pt x="5909542" y="1087513"/>
                      <a:pt x="5880786" y="1001099"/>
                      <a:pt x="5904421" y="1081460"/>
                    </a:cubicBezTo>
                    <a:cubicBezTo>
                      <a:pt x="5908670" y="1095909"/>
                      <a:pt x="5914216" y="1109948"/>
                      <a:pt x="5918708" y="1124323"/>
                    </a:cubicBezTo>
                    <a:cubicBezTo>
                      <a:pt x="5922155" y="1135354"/>
                      <a:pt x="5924578" y="1146696"/>
                      <a:pt x="5928233" y="1157660"/>
                    </a:cubicBezTo>
                    <a:cubicBezTo>
                      <a:pt x="5930936" y="1165770"/>
                      <a:pt x="5935055" y="1173363"/>
                      <a:pt x="5937758" y="1181473"/>
                    </a:cubicBezTo>
                    <a:cubicBezTo>
                      <a:pt x="5960238" y="1248912"/>
                      <a:pt x="5932653" y="1180673"/>
                      <a:pt x="5961571" y="1248148"/>
                    </a:cubicBezTo>
                    <a:cubicBezTo>
                      <a:pt x="5978903" y="1334817"/>
                      <a:pt x="5949869" y="1203517"/>
                      <a:pt x="5980621" y="1295773"/>
                    </a:cubicBezTo>
                    <a:cubicBezTo>
                      <a:pt x="5984171" y="1306422"/>
                      <a:pt x="5982299" y="1318317"/>
                      <a:pt x="5985383" y="1329110"/>
                    </a:cubicBezTo>
                    <a:cubicBezTo>
                      <a:pt x="5988704" y="1340735"/>
                      <a:pt x="5994908" y="1351335"/>
                      <a:pt x="5999671" y="1362448"/>
                    </a:cubicBezTo>
                    <a:cubicBezTo>
                      <a:pt x="6004433" y="1398960"/>
                      <a:pt x="6008750" y="1435534"/>
                      <a:pt x="6013958" y="1471985"/>
                    </a:cubicBezTo>
                    <a:cubicBezTo>
                      <a:pt x="6015546" y="1483098"/>
                      <a:pt x="6016876" y="1494250"/>
                      <a:pt x="6018721" y="1505323"/>
                    </a:cubicBezTo>
                    <a:cubicBezTo>
                      <a:pt x="6020052" y="1513307"/>
                      <a:pt x="6021896" y="1521198"/>
                      <a:pt x="6023483" y="1529135"/>
                    </a:cubicBezTo>
                    <a:cubicBezTo>
                      <a:pt x="6025071" y="1556123"/>
                      <a:pt x="6026061" y="1583152"/>
                      <a:pt x="6028246" y="1610098"/>
                    </a:cubicBezTo>
                    <a:cubicBezTo>
                      <a:pt x="6030825" y="1641902"/>
                      <a:pt x="6037771" y="1705348"/>
                      <a:pt x="6037771" y="1705348"/>
                    </a:cubicBezTo>
                    <a:cubicBezTo>
                      <a:pt x="6036183" y="1786310"/>
                      <a:pt x="6036860" y="1867349"/>
                      <a:pt x="6033008" y="1948235"/>
                    </a:cubicBezTo>
                    <a:cubicBezTo>
                      <a:pt x="6029796" y="2015690"/>
                      <a:pt x="6029664" y="1988262"/>
                      <a:pt x="6009196" y="2029198"/>
                    </a:cubicBezTo>
                    <a:cubicBezTo>
                      <a:pt x="6005373" y="2036844"/>
                      <a:pt x="6004920" y="2046262"/>
                      <a:pt x="5999671" y="2053010"/>
                    </a:cubicBezTo>
                    <a:cubicBezTo>
                      <a:pt x="5986083" y="2070480"/>
                      <a:pt x="5978516" y="2071174"/>
                      <a:pt x="5961571" y="2076823"/>
                    </a:cubicBezTo>
                    <a:cubicBezTo>
                      <a:pt x="5925058" y="2073648"/>
                      <a:pt x="5888362" y="2072142"/>
                      <a:pt x="5852033" y="2067298"/>
                    </a:cubicBezTo>
                    <a:cubicBezTo>
                      <a:pt x="5837812" y="2065402"/>
                      <a:pt x="5804666" y="2052404"/>
                      <a:pt x="5790121" y="2048248"/>
                    </a:cubicBezTo>
                    <a:cubicBezTo>
                      <a:pt x="5777534" y="2044652"/>
                      <a:pt x="5764533" y="2042573"/>
                      <a:pt x="5752021" y="2038723"/>
                    </a:cubicBezTo>
                    <a:cubicBezTo>
                      <a:pt x="5743850" y="2036209"/>
                      <a:pt x="5736318" y="2031902"/>
                      <a:pt x="5728208" y="2029198"/>
                    </a:cubicBezTo>
                    <a:cubicBezTo>
                      <a:pt x="5721998" y="2027128"/>
                      <a:pt x="5715368" y="2026505"/>
                      <a:pt x="5709158" y="2024435"/>
                    </a:cubicBezTo>
                    <a:cubicBezTo>
                      <a:pt x="5701048" y="2021732"/>
                      <a:pt x="5693640" y="2016983"/>
                      <a:pt x="5685346" y="2014910"/>
                    </a:cubicBezTo>
                    <a:cubicBezTo>
                      <a:pt x="5674456" y="2012188"/>
                      <a:pt x="5663121" y="2011735"/>
                      <a:pt x="5652008" y="2010148"/>
                    </a:cubicBezTo>
                    <a:cubicBezTo>
                      <a:pt x="5642483" y="2006973"/>
                      <a:pt x="5633050" y="2003508"/>
                      <a:pt x="5623433" y="2000623"/>
                    </a:cubicBezTo>
                    <a:cubicBezTo>
                      <a:pt x="5617164" y="1998742"/>
                      <a:pt x="5610593" y="1997930"/>
                      <a:pt x="5604383" y="1995860"/>
                    </a:cubicBezTo>
                    <a:cubicBezTo>
                      <a:pt x="5596273" y="1993157"/>
                      <a:pt x="5588605" y="1989257"/>
                      <a:pt x="5580571" y="1986335"/>
                    </a:cubicBezTo>
                    <a:cubicBezTo>
                      <a:pt x="5571135" y="1982904"/>
                      <a:pt x="5561171" y="1980888"/>
                      <a:pt x="5551996" y="1976810"/>
                    </a:cubicBezTo>
                    <a:cubicBezTo>
                      <a:pt x="5509713" y="1958018"/>
                      <a:pt x="5569046" y="1975119"/>
                      <a:pt x="5518658" y="1962523"/>
                    </a:cubicBezTo>
                    <a:cubicBezTo>
                      <a:pt x="5517071" y="1957760"/>
                      <a:pt x="5517648" y="1951570"/>
                      <a:pt x="5513896" y="1948235"/>
                    </a:cubicBezTo>
                    <a:cubicBezTo>
                      <a:pt x="5502703" y="1938285"/>
                      <a:pt x="5487777" y="1933409"/>
                      <a:pt x="5475796" y="1924423"/>
                    </a:cubicBezTo>
                    <a:cubicBezTo>
                      <a:pt x="5449907" y="1905005"/>
                      <a:pt x="5464116" y="1913083"/>
                      <a:pt x="5432933" y="1900610"/>
                    </a:cubicBezTo>
                    <a:cubicBezTo>
                      <a:pt x="5411826" y="1873472"/>
                      <a:pt x="5393398" y="1846123"/>
                      <a:pt x="5366258" y="1824410"/>
                    </a:cubicBezTo>
                    <a:cubicBezTo>
                      <a:pt x="5358321" y="1818060"/>
                      <a:pt x="5351538" y="1809906"/>
                      <a:pt x="5342446" y="1805360"/>
                    </a:cubicBezTo>
                    <a:cubicBezTo>
                      <a:pt x="5335206" y="1801740"/>
                      <a:pt x="5326571" y="1802185"/>
                      <a:pt x="5318633" y="1800598"/>
                    </a:cubicBezTo>
                    <a:cubicBezTo>
                      <a:pt x="5296414" y="1787901"/>
                      <a:pt x="5270732" y="1772408"/>
                      <a:pt x="5247196" y="1762498"/>
                    </a:cubicBezTo>
                    <a:cubicBezTo>
                      <a:pt x="5203890" y="1744264"/>
                      <a:pt x="5142667" y="1726819"/>
                      <a:pt x="5099558" y="1719635"/>
                    </a:cubicBezTo>
                    <a:lnTo>
                      <a:pt x="5070983" y="1714873"/>
                    </a:lnTo>
                    <a:cubicBezTo>
                      <a:pt x="5063019" y="1713425"/>
                      <a:pt x="5055203" y="1711114"/>
                      <a:pt x="5047171" y="1710110"/>
                    </a:cubicBezTo>
                    <a:cubicBezTo>
                      <a:pt x="4977531" y="1701405"/>
                      <a:pt x="4891519" y="1702397"/>
                      <a:pt x="4828096" y="1700585"/>
                    </a:cubicBezTo>
                    <a:cubicBezTo>
                      <a:pt x="4791583" y="1705348"/>
                      <a:pt x="4754665" y="1707652"/>
                      <a:pt x="4718558" y="1714873"/>
                    </a:cubicBezTo>
                    <a:cubicBezTo>
                      <a:pt x="4669111" y="1724762"/>
                      <a:pt x="4699296" y="1724539"/>
                      <a:pt x="4670933" y="1743448"/>
                    </a:cubicBezTo>
                    <a:cubicBezTo>
                      <a:pt x="4666756" y="1746233"/>
                      <a:pt x="4661408" y="1746623"/>
                      <a:pt x="4656646" y="1748210"/>
                    </a:cubicBezTo>
                    <a:cubicBezTo>
                      <a:pt x="4609677" y="1818664"/>
                      <a:pt x="4666962" y="1736783"/>
                      <a:pt x="4613783" y="1800598"/>
                    </a:cubicBezTo>
                    <a:cubicBezTo>
                      <a:pt x="4605041" y="1811089"/>
                      <a:pt x="4598713" y="1823444"/>
                      <a:pt x="4589971" y="1833935"/>
                    </a:cubicBezTo>
                    <a:cubicBezTo>
                      <a:pt x="4582785" y="1842559"/>
                      <a:pt x="4573668" y="1849404"/>
                      <a:pt x="4566158" y="1857748"/>
                    </a:cubicBezTo>
                    <a:cubicBezTo>
                      <a:pt x="4559358" y="1865303"/>
                      <a:pt x="4554025" y="1874111"/>
                      <a:pt x="4547108" y="1881560"/>
                    </a:cubicBezTo>
                    <a:cubicBezTo>
                      <a:pt x="4533359" y="1896367"/>
                      <a:pt x="4518534" y="1910135"/>
                      <a:pt x="4504246" y="1924423"/>
                    </a:cubicBezTo>
                    <a:cubicBezTo>
                      <a:pt x="4487123" y="1941546"/>
                      <a:pt x="4468496" y="1961348"/>
                      <a:pt x="4447096" y="1972048"/>
                    </a:cubicBezTo>
                    <a:cubicBezTo>
                      <a:pt x="4440746" y="1975223"/>
                      <a:pt x="4434066" y="1977810"/>
                      <a:pt x="4428046" y="1981573"/>
                    </a:cubicBezTo>
                    <a:cubicBezTo>
                      <a:pt x="4399042" y="1999700"/>
                      <a:pt x="4413582" y="2000680"/>
                      <a:pt x="4370896" y="2014910"/>
                    </a:cubicBezTo>
                    <a:cubicBezTo>
                      <a:pt x="4366133" y="2016498"/>
                      <a:pt x="4361098" y="2017428"/>
                      <a:pt x="4356608" y="2019673"/>
                    </a:cubicBezTo>
                    <a:cubicBezTo>
                      <a:pt x="4351489" y="2022233"/>
                      <a:pt x="4347751" y="2027388"/>
                      <a:pt x="4342321" y="2029198"/>
                    </a:cubicBezTo>
                    <a:cubicBezTo>
                      <a:pt x="4329114" y="2033600"/>
                      <a:pt x="4271963" y="2037926"/>
                      <a:pt x="4266121" y="2038723"/>
                    </a:cubicBezTo>
                    <a:cubicBezTo>
                      <a:pt x="4246985" y="2041333"/>
                      <a:pt x="4228021" y="2045073"/>
                      <a:pt x="4208971" y="2048248"/>
                    </a:cubicBezTo>
                    <a:lnTo>
                      <a:pt x="4180396" y="2053010"/>
                    </a:lnTo>
                    <a:cubicBezTo>
                      <a:pt x="4175633" y="2054598"/>
                      <a:pt x="4170935" y="2056394"/>
                      <a:pt x="4166108" y="2057773"/>
                    </a:cubicBezTo>
                    <a:cubicBezTo>
                      <a:pt x="4159814" y="2059571"/>
                      <a:pt x="4153268" y="2060465"/>
                      <a:pt x="4147058" y="2062535"/>
                    </a:cubicBezTo>
                    <a:cubicBezTo>
                      <a:pt x="4138948" y="2065238"/>
                      <a:pt x="4131506" y="2069857"/>
                      <a:pt x="4123246" y="2072060"/>
                    </a:cubicBezTo>
                    <a:cubicBezTo>
                      <a:pt x="4107603" y="2076231"/>
                      <a:pt x="4075621" y="2081585"/>
                      <a:pt x="4075621" y="2081585"/>
                    </a:cubicBezTo>
                    <a:cubicBezTo>
                      <a:pt x="4067683" y="2084760"/>
                      <a:pt x="4059997" y="2088653"/>
                      <a:pt x="4051808" y="2091110"/>
                    </a:cubicBezTo>
                    <a:cubicBezTo>
                      <a:pt x="3979177" y="2112900"/>
                      <a:pt x="4084017" y="2074636"/>
                      <a:pt x="3999421" y="2105398"/>
                    </a:cubicBezTo>
                    <a:cubicBezTo>
                      <a:pt x="3991387" y="2108320"/>
                      <a:pt x="3983081" y="2110771"/>
                      <a:pt x="3975608" y="2114923"/>
                    </a:cubicBezTo>
                    <a:cubicBezTo>
                      <a:pt x="3968669" y="2118778"/>
                      <a:pt x="3963784" y="2125926"/>
                      <a:pt x="3956558" y="2129210"/>
                    </a:cubicBezTo>
                    <a:cubicBezTo>
                      <a:pt x="3946037" y="2133992"/>
                      <a:pt x="3934333" y="2135560"/>
                      <a:pt x="3923221" y="2138735"/>
                    </a:cubicBezTo>
                    <a:cubicBezTo>
                      <a:pt x="3915283" y="2143498"/>
                      <a:pt x="3907195" y="2148017"/>
                      <a:pt x="3899408" y="2153023"/>
                    </a:cubicBezTo>
                    <a:cubicBezTo>
                      <a:pt x="3884964" y="2162309"/>
                      <a:pt x="3872489" y="2175221"/>
                      <a:pt x="3856546" y="2181598"/>
                    </a:cubicBezTo>
                    <a:cubicBezTo>
                      <a:pt x="3839710" y="2188332"/>
                      <a:pt x="3831617" y="2189672"/>
                      <a:pt x="3818446" y="2200648"/>
                    </a:cubicBezTo>
                    <a:cubicBezTo>
                      <a:pt x="3813272" y="2204960"/>
                      <a:pt x="3808470" y="2209761"/>
                      <a:pt x="3804158" y="2214935"/>
                    </a:cubicBezTo>
                    <a:cubicBezTo>
                      <a:pt x="3800494" y="2219332"/>
                      <a:pt x="3798941" y="2225454"/>
                      <a:pt x="3794633" y="2229223"/>
                    </a:cubicBezTo>
                    <a:cubicBezTo>
                      <a:pt x="3786018" y="2236761"/>
                      <a:pt x="3775316" y="2241540"/>
                      <a:pt x="3766058" y="2248273"/>
                    </a:cubicBezTo>
                    <a:cubicBezTo>
                      <a:pt x="3757837" y="2254252"/>
                      <a:pt x="3751170" y="2262456"/>
                      <a:pt x="3742246" y="2267323"/>
                    </a:cubicBezTo>
                    <a:cubicBezTo>
                      <a:pt x="3733432" y="2272131"/>
                      <a:pt x="3722993" y="2273119"/>
                      <a:pt x="3713671" y="2276848"/>
                    </a:cubicBezTo>
                    <a:cubicBezTo>
                      <a:pt x="3691220" y="2285828"/>
                      <a:pt x="3669281" y="2296040"/>
                      <a:pt x="3646996" y="2305423"/>
                    </a:cubicBezTo>
                    <a:cubicBezTo>
                      <a:pt x="3639117" y="2308741"/>
                      <a:pt x="3630514" y="2310550"/>
                      <a:pt x="3623183" y="2314948"/>
                    </a:cubicBezTo>
                    <a:cubicBezTo>
                      <a:pt x="3615246" y="2319710"/>
                      <a:pt x="3607830" y="2325476"/>
                      <a:pt x="3599371" y="2329235"/>
                    </a:cubicBezTo>
                    <a:cubicBezTo>
                      <a:pt x="3593390" y="2331893"/>
                      <a:pt x="3586671" y="2332410"/>
                      <a:pt x="3580321" y="2333998"/>
                    </a:cubicBezTo>
                    <a:cubicBezTo>
                      <a:pt x="3535944" y="2367280"/>
                      <a:pt x="3592318" y="2328544"/>
                      <a:pt x="3527933" y="2357810"/>
                    </a:cubicBezTo>
                    <a:cubicBezTo>
                      <a:pt x="3520707" y="2361095"/>
                      <a:pt x="3515614" y="2367891"/>
                      <a:pt x="3508883" y="2372098"/>
                    </a:cubicBezTo>
                    <a:cubicBezTo>
                      <a:pt x="3502863" y="2375861"/>
                      <a:pt x="3495997" y="2378101"/>
                      <a:pt x="3489833" y="2381623"/>
                    </a:cubicBezTo>
                    <a:cubicBezTo>
                      <a:pt x="3484863" y="2384463"/>
                      <a:pt x="3480807" y="2388893"/>
                      <a:pt x="3475546" y="2391148"/>
                    </a:cubicBezTo>
                    <a:cubicBezTo>
                      <a:pt x="3469530" y="2393726"/>
                      <a:pt x="3462846" y="2394323"/>
                      <a:pt x="3456496" y="2395910"/>
                    </a:cubicBezTo>
                    <a:cubicBezTo>
                      <a:pt x="3451733" y="2400673"/>
                      <a:pt x="3447920" y="2406628"/>
                      <a:pt x="3442208" y="2410198"/>
                    </a:cubicBezTo>
                    <a:cubicBezTo>
                      <a:pt x="3412327" y="2428874"/>
                      <a:pt x="3425608" y="2410490"/>
                      <a:pt x="3399346" y="2429248"/>
                    </a:cubicBezTo>
                    <a:cubicBezTo>
                      <a:pt x="3368789" y="2451074"/>
                      <a:pt x="3402905" y="2439073"/>
                      <a:pt x="3366008" y="2448298"/>
                    </a:cubicBezTo>
                    <a:cubicBezTo>
                      <a:pt x="3340058" y="2465598"/>
                      <a:pt x="3337143" y="2468863"/>
                      <a:pt x="3294571" y="2481635"/>
                    </a:cubicBezTo>
                    <a:cubicBezTo>
                      <a:pt x="3278696" y="2486398"/>
                      <a:pt x="3262465" y="2490103"/>
                      <a:pt x="3246946" y="2495923"/>
                    </a:cubicBezTo>
                    <a:cubicBezTo>
                      <a:pt x="3236975" y="2499662"/>
                      <a:pt x="3228040" y="2505747"/>
                      <a:pt x="3218371" y="2510210"/>
                    </a:cubicBezTo>
                    <a:cubicBezTo>
                      <a:pt x="3207394" y="2515276"/>
                      <a:pt x="3196010" y="2519432"/>
                      <a:pt x="3185033" y="2524498"/>
                    </a:cubicBezTo>
                    <a:cubicBezTo>
                      <a:pt x="3175364" y="2528961"/>
                      <a:pt x="3166127" y="2534322"/>
                      <a:pt x="3156458" y="2538785"/>
                    </a:cubicBezTo>
                    <a:cubicBezTo>
                      <a:pt x="3145481" y="2543851"/>
                      <a:pt x="3133735" y="2547284"/>
                      <a:pt x="3123121" y="2553073"/>
                    </a:cubicBezTo>
                    <a:cubicBezTo>
                      <a:pt x="3088599" y="2571904"/>
                      <a:pt x="3118240" y="2561321"/>
                      <a:pt x="3089783" y="2581648"/>
                    </a:cubicBezTo>
                    <a:cubicBezTo>
                      <a:pt x="3084006" y="2585775"/>
                      <a:pt x="3076753" y="2587410"/>
                      <a:pt x="3070733" y="2591173"/>
                    </a:cubicBezTo>
                    <a:cubicBezTo>
                      <a:pt x="3064002" y="2595380"/>
                      <a:pt x="3058414" y="2601253"/>
                      <a:pt x="3051683" y="2605460"/>
                    </a:cubicBezTo>
                    <a:cubicBezTo>
                      <a:pt x="3045663" y="2609223"/>
                      <a:pt x="3038313" y="2610725"/>
                      <a:pt x="3032633" y="2614985"/>
                    </a:cubicBezTo>
                    <a:cubicBezTo>
                      <a:pt x="3025449" y="2620373"/>
                      <a:pt x="3020595" y="2628425"/>
                      <a:pt x="3013583" y="2634035"/>
                    </a:cubicBezTo>
                    <a:cubicBezTo>
                      <a:pt x="3004644" y="2641186"/>
                      <a:pt x="2993802" y="2645756"/>
                      <a:pt x="2985008" y="2653085"/>
                    </a:cubicBezTo>
                    <a:cubicBezTo>
                      <a:pt x="2974660" y="2661709"/>
                      <a:pt x="2967025" y="2673338"/>
                      <a:pt x="2956433" y="2681660"/>
                    </a:cubicBezTo>
                    <a:cubicBezTo>
                      <a:pt x="2927414" y="2704461"/>
                      <a:pt x="2894299" y="2712118"/>
                      <a:pt x="2870708" y="2743573"/>
                    </a:cubicBezTo>
                    <a:cubicBezTo>
                      <a:pt x="2865946" y="2749923"/>
                      <a:pt x="2862034" y="2757010"/>
                      <a:pt x="2856421" y="2762623"/>
                    </a:cubicBezTo>
                    <a:cubicBezTo>
                      <a:pt x="2838434" y="2780610"/>
                      <a:pt x="2838440" y="2773860"/>
                      <a:pt x="2818321" y="2786435"/>
                    </a:cubicBezTo>
                    <a:cubicBezTo>
                      <a:pt x="2811590" y="2790642"/>
                      <a:pt x="2805204" y="2795450"/>
                      <a:pt x="2799271" y="2800723"/>
                    </a:cubicBezTo>
                    <a:cubicBezTo>
                      <a:pt x="2770164" y="2826595"/>
                      <a:pt x="2781941" y="2824462"/>
                      <a:pt x="2746883" y="2843585"/>
                    </a:cubicBezTo>
                    <a:cubicBezTo>
                      <a:pt x="2739378" y="2847679"/>
                      <a:pt x="2730262" y="2848487"/>
                      <a:pt x="2723071" y="2853110"/>
                    </a:cubicBezTo>
                    <a:cubicBezTo>
                      <a:pt x="2708368" y="2862562"/>
                      <a:pt x="2677592" y="2892257"/>
                      <a:pt x="2656396" y="2900735"/>
                    </a:cubicBezTo>
                    <a:cubicBezTo>
                      <a:pt x="2648880" y="2903741"/>
                      <a:pt x="2640336" y="2903172"/>
                      <a:pt x="2632583" y="2905498"/>
                    </a:cubicBezTo>
                    <a:cubicBezTo>
                      <a:pt x="2615137" y="2910732"/>
                      <a:pt x="2598456" y="2921739"/>
                      <a:pt x="2580196" y="2924548"/>
                    </a:cubicBezTo>
                    <a:cubicBezTo>
                      <a:pt x="2559558" y="2927723"/>
                      <a:pt x="2539036" y="2931767"/>
                      <a:pt x="2518283" y="2934073"/>
                    </a:cubicBezTo>
                    <a:cubicBezTo>
                      <a:pt x="2481857" y="2938120"/>
                      <a:pt x="2444465" y="2938042"/>
                      <a:pt x="2408746" y="2943598"/>
                    </a:cubicBezTo>
                    <a:cubicBezTo>
                      <a:pt x="2373027" y="2949154"/>
                      <a:pt x="2330959" y="2960266"/>
                      <a:pt x="2303971" y="2967410"/>
                    </a:cubicBezTo>
                    <a:cubicBezTo>
                      <a:pt x="2276984" y="2974554"/>
                      <a:pt x="2266423" y="2982104"/>
                      <a:pt x="2246821" y="2986460"/>
                    </a:cubicBezTo>
                    <a:cubicBezTo>
                      <a:pt x="2232533" y="2989635"/>
                      <a:pt x="2218343" y="2993288"/>
                      <a:pt x="2203958" y="2995985"/>
                    </a:cubicBezTo>
                    <a:cubicBezTo>
                      <a:pt x="2182168" y="3000071"/>
                      <a:pt x="2167522" y="2999861"/>
                      <a:pt x="2146808" y="3005510"/>
                    </a:cubicBezTo>
                    <a:cubicBezTo>
                      <a:pt x="2137122" y="3008152"/>
                      <a:pt x="2127973" y="3012600"/>
                      <a:pt x="2118233" y="3015035"/>
                    </a:cubicBezTo>
                    <a:cubicBezTo>
                      <a:pt x="2090110" y="3022066"/>
                      <a:pt x="2094343" y="3016648"/>
                      <a:pt x="2070608" y="3024560"/>
                    </a:cubicBezTo>
                    <a:cubicBezTo>
                      <a:pt x="2062498" y="3027263"/>
                      <a:pt x="2054269" y="3029933"/>
                      <a:pt x="2046796" y="3034085"/>
                    </a:cubicBezTo>
                    <a:cubicBezTo>
                      <a:pt x="2039857" y="3037940"/>
                      <a:pt x="2035073" y="3045320"/>
                      <a:pt x="2027746" y="3048373"/>
                    </a:cubicBezTo>
                    <a:cubicBezTo>
                      <a:pt x="2015662" y="3053408"/>
                      <a:pt x="2002065" y="3053758"/>
                      <a:pt x="1989646" y="3057898"/>
                    </a:cubicBezTo>
                    <a:cubicBezTo>
                      <a:pt x="1959661" y="3067893"/>
                      <a:pt x="1956457" y="3069773"/>
                      <a:pt x="1922971" y="3076948"/>
                    </a:cubicBezTo>
                    <a:cubicBezTo>
                      <a:pt x="1913529" y="3078971"/>
                      <a:pt x="1903921" y="3080123"/>
                      <a:pt x="1894396" y="3081710"/>
                    </a:cubicBezTo>
                    <a:cubicBezTo>
                      <a:pt x="1826521" y="3104335"/>
                      <a:pt x="1861058" y="3092029"/>
                      <a:pt x="1846771" y="3095998"/>
                    </a:cubicBezTo>
                    <a:cubicBezTo>
                      <a:pt x="1832484" y="3099967"/>
                      <a:pt x="1822165" y="3100761"/>
                      <a:pt x="1808671" y="3105523"/>
                    </a:cubicBezTo>
                    <a:cubicBezTo>
                      <a:pt x="1773231" y="3132102"/>
                      <a:pt x="1807515" y="3110670"/>
                      <a:pt x="1765808" y="3124573"/>
                    </a:cubicBezTo>
                    <a:cubicBezTo>
                      <a:pt x="1759073" y="3126818"/>
                      <a:pt x="1753350" y="3131461"/>
                      <a:pt x="1746758" y="3134098"/>
                    </a:cubicBezTo>
                    <a:cubicBezTo>
                      <a:pt x="1737436" y="3137827"/>
                      <a:pt x="1727837" y="3140865"/>
                      <a:pt x="1718183" y="3143623"/>
                    </a:cubicBezTo>
                    <a:cubicBezTo>
                      <a:pt x="1705596" y="3147219"/>
                      <a:pt x="1692439" y="3148823"/>
                      <a:pt x="1680083" y="3153148"/>
                    </a:cubicBezTo>
                    <a:cubicBezTo>
                      <a:pt x="1586736" y="3185819"/>
                      <a:pt x="1654436" y="3170659"/>
                      <a:pt x="1599121" y="3181723"/>
                    </a:cubicBezTo>
                    <a:lnTo>
                      <a:pt x="1503871" y="3229348"/>
                    </a:lnTo>
                    <a:lnTo>
                      <a:pt x="1484821" y="3238873"/>
                    </a:lnTo>
                    <a:cubicBezTo>
                      <a:pt x="1478471" y="3242048"/>
                      <a:pt x="1472506" y="3246153"/>
                      <a:pt x="1465771" y="3248398"/>
                    </a:cubicBezTo>
                    <a:cubicBezTo>
                      <a:pt x="1434644" y="3258772"/>
                      <a:pt x="1455974" y="3250915"/>
                      <a:pt x="1403858" y="3276973"/>
                    </a:cubicBezTo>
                    <a:cubicBezTo>
                      <a:pt x="1397508" y="3280148"/>
                      <a:pt x="1390488" y="3282238"/>
                      <a:pt x="1384808" y="3286498"/>
                    </a:cubicBezTo>
                    <a:cubicBezTo>
                      <a:pt x="1373359" y="3295084"/>
                      <a:pt x="1355064" y="3309826"/>
                      <a:pt x="1341946" y="3315073"/>
                    </a:cubicBezTo>
                    <a:cubicBezTo>
                      <a:pt x="1334430" y="3318079"/>
                      <a:pt x="1326071" y="3318248"/>
                      <a:pt x="1318133" y="3319835"/>
                    </a:cubicBezTo>
                    <a:cubicBezTo>
                      <a:pt x="1311783" y="3324598"/>
                      <a:pt x="1305889" y="3330039"/>
                      <a:pt x="1299083" y="3334123"/>
                    </a:cubicBezTo>
                    <a:cubicBezTo>
                      <a:pt x="1276071" y="3347930"/>
                      <a:pt x="1236253" y="3362880"/>
                      <a:pt x="1213358" y="3367460"/>
                    </a:cubicBezTo>
                    <a:cubicBezTo>
                      <a:pt x="1205421" y="3369048"/>
                      <a:pt x="1197399" y="3370260"/>
                      <a:pt x="1189546" y="3372223"/>
                    </a:cubicBezTo>
                    <a:cubicBezTo>
                      <a:pt x="1184676" y="3373441"/>
                      <a:pt x="1180101" y="3375664"/>
                      <a:pt x="1175258" y="3376985"/>
                    </a:cubicBezTo>
                    <a:cubicBezTo>
                      <a:pt x="1162628" y="3380429"/>
                      <a:pt x="1149858" y="3383335"/>
                      <a:pt x="1137158" y="3386510"/>
                    </a:cubicBezTo>
                    <a:cubicBezTo>
                      <a:pt x="1130808" y="3388098"/>
                      <a:pt x="1124564" y="3390197"/>
                      <a:pt x="1118108" y="3391273"/>
                    </a:cubicBezTo>
                    <a:cubicBezTo>
                      <a:pt x="1093438" y="3395384"/>
                      <a:pt x="1089035" y="3395802"/>
                      <a:pt x="1065721" y="3400798"/>
                    </a:cubicBezTo>
                    <a:lnTo>
                      <a:pt x="1034765" y="3412705"/>
                    </a:lnTo>
                    <a:cubicBezTo>
                      <a:pt x="1016906" y="3422627"/>
                      <a:pt x="994284" y="3430961"/>
                      <a:pt x="963328" y="3476999"/>
                    </a:cubicBezTo>
                    <a:cubicBezTo>
                      <a:pt x="953803" y="3530180"/>
                      <a:pt x="998649" y="3650830"/>
                      <a:pt x="965708" y="3729411"/>
                    </a:cubicBezTo>
                    <a:cubicBezTo>
                      <a:pt x="932767" y="3807992"/>
                      <a:pt x="835534" y="3888954"/>
                      <a:pt x="765684" y="3948485"/>
                    </a:cubicBezTo>
                    <a:cubicBezTo>
                      <a:pt x="695834" y="4008016"/>
                      <a:pt x="590661" y="4010398"/>
                      <a:pt x="546608" y="4086598"/>
                    </a:cubicBezTo>
                    <a:cubicBezTo>
                      <a:pt x="502555" y="4162798"/>
                      <a:pt x="534701" y="4356472"/>
                      <a:pt x="501364" y="4405684"/>
                    </a:cubicBezTo>
                    <a:cubicBezTo>
                      <a:pt x="447655" y="4430733"/>
                      <a:pt x="246526" y="4416172"/>
                      <a:pt x="187040" y="4412829"/>
                    </a:cubicBezTo>
                    <a:cubicBezTo>
                      <a:pt x="139255" y="4413814"/>
                      <a:pt x="15589" y="4346950"/>
                      <a:pt x="1302" y="4310437"/>
                    </a:cubicBezTo>
                    <a:close/>
                  </a:path>
                </a:pathLst>
              </a:custGeom>
              <a:noFill/>
              <a:ln w="19050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0A90B5FF-18D4-4D9F-B552-2731F7CB02A8}"/>
                  </a:ext>
                </a:extLst>
              </p:cNvPr>
              <p:cNvSpPr txBox="1"/>
              <p:nvPr/>
            </p:nvSpPr>
            <p:spPr>
              <a:xfrm rot="19771130">
                <a:off x="4882537" y="4303373"/>
                <a:ext cx="2426925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C5922561-95D7-45B6-B7A9-2C394987EB1F}"/>
                </a:ext>
              </a:extLst>
            </p:cNvPr>
            <p:cNvSpPr/>
            <p:nvPr/>
          </p:nvSpPr>
          <p:spPr>
            <a:xfrm>
              <a:off x="4508500" y="3244850"/>
              <a:ext cx="1841500" cy="1352550"/>
            </a:xfrm>
            <a:custGeom>
              <a:avLst/>
              <a:gdLst>
                <a:gd name="connsiteX0" fmla="*/ 412750 w 1841500"/>
                <a:gd name="connsiteY0" fmla="*/ 209550 h 1352550"/>
                <a:gd name="connsiteX1" fmla="*/ 381000 w 1841500"/>
                <a:gd name="connsiteY1" fmla="*/ 222250 h 1352550"/>
                <a:gd name="connsiteX2" fmla="*/ 336550 w 1841500"/>
                <a:gd name="connsiteY2" fmla="*/ 254000 h 1352550"/>
                <a:gd name="connsiteX3" fmla="*/ 330200 w 1841500"/>
                <a:gd name="connsiteY3" fmla="*/ 273050 h 1352550"/>
                <a:gd name="connsiteX4" fmla="*/ 304800 w 1841500"/>
                <a:gd name="connsiteY4" fmla="*/ 279400 h 1352550"/>
                <a:gd name="connsiteX5" fmla="*/ 241300 w 1841500"/>
                <a:gd name="connsiteY5" fmla="*/ 311150 h 1352550"/>
                <a:gd name="connsiteX6" fmla="*/ 190500 w 1841500"/>
                <a:gd name="connsiteY6" fmla="*/ 330200 h 1352550"/>
                <a:gd name="connsiteX7" fmla="*/ 152400 w 1841500"/>
                <a:gd name="connsiteY7" fmla="*/ 336550 h 1352550"/>
                <a:gd name="connsiteX8" fmla="*/ 133350 w 1841500"/>
                <a:gd name="connsiteY8" fmla="*/ 342900 h 1352550"/>
                <a:gd name="connsiteX9" fmla="*/ 69850 w 1841500"/>
                <a:gd name="connsiteY9" fmla="*/ 361950 h 1352550"/>
                <a:gd name="connsiteX10" fmla="*/ 25400 w 1841500"/>
                <a:gd name="connsiteY10" fmla="*/ 400050 h 1352550"/>
                <a:gd name="connsiteX11" fmla="*/ 12700 w 1841500"/>
                <a:gd name="connsiteY11" fmla="*/ 431800 h 1352550"/>
                <a:gd name="connsiteX12" fmla="*/ 0 w 1841500"/>
                <a:gd name="connsiteY12" fmla="*/ 501650 h 1352550"/>
                <a:gd name="connsiteX13" fmla="*/ 6350 w 1841500"/>
                <a:gd name="connsiteY13" fmla="*/ 577850 h 1352550"/>
                <a:gd name="connsiteX14" fmla="*/ 12700 w 1841500"/>
                <a:gd name="connsiteY14" fmla="*/ 615950 h 1352550"/>
                <a:gd name="connsiteX15" fmla="*/ 31750 w 1841500"/>
                <a:gd name="connsiteY15" fmla="*/ 628650 h 1352550"/>
                <a:gd name="connsiteX16" fmla="*/ 44450 w 1841500"/>
                <a:gd name="connsiteY16" fmla="*/ 654050 h 1352550"/>
                <a:gd name="connsiteX17" fmla="*/ 95250 w 1841500"/>
                <a:gd name="connsiteY17" fmla="*/ 698500 h 1352550"/>
                <a:gd name="connsiteX18" fmla="*/ 152400 w 1841500"/>
                <a:gd name="connsiteY18" fmla="*/ 806450 h 1352550"/>
                <a:gd name="connsiteX19" fmla="*/ 171450 w 1841500"/>
                <a:gd name="connsiteY19" fmla="*/ 831850 h 1352550"/>
                <a:gd name="connsiteX20" fmla="*/ 196850 w 1841500"/>
                <a:gd name="connsiteY20" fmla="*/ 889000 h 1352550"/>
                <a:gd name="connsiteX21" fmla="*/ 209550 w 1841500"/>
                <a:gd name="connsiteY21" fmla="*/ 914400 h 1352550"/>
                <a:gd name="connsiteX22" fmla="*/ 222250 w 1841500"/>
                <a:gd name="connsiteY22" fmla="*/ 990600 h 1352550"/>
                <a:gd name="connsiteX23" fmla="*/ 203200 w 1841500"/>
                <a:gd name="connsiteY23" fmla="*/ 1206500 h 1352550"/>
                <a:gd name="connsiteX24" fmla="*/ 247650 w 1841500"/>
                <a:gd name="connsiteY24" fmla="*/ 1339850 h 1352550"/>
                <a:gd name="connsiteX25" fmla="*/ 273050 w 1841500"/>
                <a:gd name="connsiteY25" fmla="*/ 1352550 h 1352550"/>
                <a:gd name="connsiteX26" fmla="*/ 355600 w 1841500"/>
                <a:gd name="connsiteY26" fmla="*/ 1333500 h 1352550"/>
                <a:gd name="connsiteX27" fmla="*/ 419100 w 1841500"/>
                <a:gd name="connsiteY27" fmla="*/ 1314450 h 1352550"/>
                <a:gd name="connsiteX28" fmla="*/ 482600 w 1841500"/>
                <a:gd name="connsiteY28" fmla="*/ 1301750 h 1352550"/>
                <a:gd name="connsiteX29" fmla="*/ 514350 w 1841500"/>
                <a:gd name="connsiteY29" fmla="*/ 1295400 h 1352550"/>
                <a:gd name="connsiteX30" fmla="*/ 539750 w 1841500"/>
                <a:gd name="connsiteY30" fmla="*/ 1282700 h 1352550"/>
                <a:gd name="connsiteX31" fmla="*/ 641350 w 1841500"/>
                <a:gd name="connsiteY31" fmla="*/ 1263650 h 1352550"/>
                <a:gd name="connsiteX32" fmla="*/ 679450 w 1841500"/>
                <a:gd name="connsiteY32" fmla="*/ 1250950 h 1352550"/>
                <a:gd name="connsiteX33" fmla="*/ 749300 w 1841500"/>
                <a:gd name="connsiteY33" fmla="*/ 1206500 h 1352550"/>
                <a:gd name="connsiteX34" fmla="*/ 774700 w 1841500"/>
                <a:gd name="connsiteY34" fmla="*/ 1187450 h 1352550"/>
                <a:gd name="connsiteX35" fmla="*/ 806450 w 1841500"/>
                <a:gd name="connsiteY35" fmla="*/ 1149350 h 1352550"/>
                <a:gd name="connsiteX36" fmla="*/ 876300 w 1841500"/>
                <a:gd name="connsiteY36" fmla="*/ 1104900 h 1352550"/>
                <a:gd name="connsiteX37" fmla="*/ 908050 w 1841500"/>
                <a:gd name="connsiteY37" fmla="*/ 1073150 h 1352550"/>
                <a:gd name="connsiteX38" fmla="*/ 971550 w 1841500"/>
                <a:gd name="connsiteY38" fmla="*/ 1022350 h 1352550"/>
                <a:gd name="connsiteX39" fmla="*/ 1060450 w 1841500"/>
                <a:gd name="connsiteY39" fmla="*/ 920750 h 1352550"/>
                <a:gd name="connsiteX40" fmla="*/ 1098550 w 1841500"/>
                <a:gd name="connsiteY40" fmla="*/ 831850 h 1352550"/>
                <a:gd name="connsiteX41" fmla="*/ 1111250 w 1841500"/>
                <a:gd name="connsiteY41" fmla="*/ 800100 h 1352550"/>
                <a:gd name="connsiteX42" fmla="*/ 1162050 w 1841500"/>
                <a:gd name="connsiteY42" fmla="*/ 730250 h 1352550"/>
                <a:gd name="connsiteX43" fmla="*/ 1225550 w 1841500"/>
                <a:gd name="connsiteY43" fmla="*/ 673100 h 1352550"/>
                <a:gd name="connsiteX44" fmla="*/ 1276350 w 1841500"/>
                <a:gd name="connsiteY44" fmla="*/ 660400 h 1352550"/>
                <a:gd name="connsiteX45" fmla="*/ 1333500 w 1841500"/>
                <a:gd name="connsiteY45" fmla="*/ 654050 h 1352550"/>
                <a:gd name="connsiteX46" fmla="*/ 1384300 w 1841500"/>
                <a:gd name="connsiteY46" fmla="*/ 647700 h 1352550"/>
                <a:gd name="connsiteX47" fmla="*/ 1479550 w 1841500"/>
                <a:gd name="connsiteY47" fmla="*/ 609600 h 1352550"/>
                <a:gd name="connsiteX48" fmla="*/ 1511300 w 1841500"/>
                <a:gd name="connsiteY48" fmla="*/ 590550 h 1352550"/>
                <a:gd name="connsiteX49" fmla="*/ 1581150 w 1841500"/>
                <a:gd name="connsiteY49" fmla="*/ 558800 h 1352550"/>
                <a:gd name="connsiteX50" fmla="*/ 1638300 w 1841500"/>
                <a:gd name="connsiteY50" fmla="*/ 520700 h 1352550"/>
                <a:gd name="connsiteX51" fmla="*/ 1657350 w 1841500"/>
                <a:gd name="connsiteY51" fmla="*/ 495300 h 1352550"/>
                <a:gd name="connsiteX52" fmla="*/ 1701800 w 1841500"/>
                <a:gd name="connsiteY52" fmla="*/ 463550 h 1352550"/>
                <a:gd name="connsiteX53" fmla="*/ 1746250 w 1841500"/>
                <a:gd name="connsiteY53" fmla="*/ 419100 h 1352550"/>
                <a:gd name="connsiteX54" fmla="*/ 1765300 w 1841500"/>
                <a:gd name="connsiteY54" fmla="*/ 400050 h 1352550"/>
                <a:gd name="connsiteX55" fmla="*/ 1790700 w 1841500"/>
                <a:gd name="connsiteY55" fmla="*/ 361950 h 1352550"/>
                <a:gd name="connsiteX56" fmla="*/ 1828800 w 1841500"/>
                <a:gd name="connsiteY56" fmla="*/ 298450 h 1352550"/>
                <a:gd name="connsiteX57" fmla="*/ 1841500 w 1841500"/>
                <a:gd name="connsiteY57" fmla="*/ 254000 h 1352550"/>
                <a:gd name="connsiteX58" fmla="*/ 1822450 w 1841500"/>
                <a:gd name="connsiteY58" fmla="*/ 158750 h 1352550"/>
                <a:gd name="connsiteX59" fmla="*/ 1797050 w 1841500"/>
                <a:gd name="connsiteY59" fmla="*/ 146050 h 1352550"/>
                <a:gd name="connsiteX60" fmla="*/ 1739900 w 1841500"/>
                <a:gd name="connsiteY60" fmla="*/ 127000 h 1352550"/>
                <a:gd name="connsiteX61" fmla="*/ 1644650 w 1841500"/>
                <a:gd name="connsiteY61" fmla="*/ 107950 h 1352550"/>
                <a:gd name="connsiteX62" fmla="*/ 1517650 w 1841500"/>
                <a:gd name="connsiteY62" fmla="*/ 69850 h 1352550"/>
                <a:gd name="connsiteX63" fmla="*/ 1473200 w 1841500"/>
                <a:gd name="connsiteY63" fmla="*/ 57150 h 1352550"/>
                <a:gd name="connsiteX64" fmla="*/ 1435100 w 1841500"/>
                <a:gd name="connsiteY64" fmla="*/ 50800 h 1352550"/>
                <a:gd name="connsiteX65" fmla="*/ 1397000 w 1841500"/>
                <a:gd name="connsiteY65" fmla="*/ 38100 h 1352550"/>
                <a:gd name="connsiteX66" fmla="*/ 1295400 w 1841500"/>
                <a:gd name="connsiteY66" fmla="*/ 19050 h 1352550"/>
                <a:gd name="connsiteX67" fmla="*/ 1238250 w 1841500"/>
                <a:gd name="connsiteY67" fmla="*/ 6350 h 1352550"/>
                <a:gd name="connsiteX68" fmla="*/ 1136650 w 1841500"/>
                <a:gd name="connsiteY68" fmla="*/ 0 h 1352550"/>
                <a:gd name="connsiteX69" fmla="*/ 971550 w 1841500"/>
                <a:gd name="connsiteY69" fmla="*/ 19050 h 1352550"/>
                <a:gd name="connsiteX70" fmla="*/ 869950 w 1841500"/>
                <a:gd name="connsiteY70" fmla="*/ 44450 h 1352550"/>
                <a:gd name="connsiteX71" fmla="*/ 819150 w 1841500"/>
                <a:gd name="connsiteY71" fmla="*/ 57150 h 1352550"/>
                <a:gd name="connsiteX72" fmla="*/ 698500 w 1841500"/>
                <a:gd name="connsiteY72" fmla="*/ 101600 h 1352550"/>
                <a:gd name="connsiteX73" fmla="*/ 622300 w 1841500"/>
                <a:gd name="connsiteY73" fmla="*/ 133350 h 1352550"/>
                <a:gd name="connsiteX74" fmla="*/ 596900 w 1841500"/>
                <a:gd name="connsiteY74" fmla="*/ 146050 h 1352550"/>
                <a:gd name="connsiteX75" fmla="*/ 546100 w 1841500"/>
                <a:gd name="connsiteY75" fmla="*/ 152400 h 1352550"/>
                <a:gd name="connsiteX76" fmla="*/ 514350 w 1841500"/>
                <a:gd name="connsiteY76" fmla="*/ 158750 h 1352550"/>
                <a:gd name="connsiteX77" fmla="*/ 438150 w 1841500"/>
                <a:gd name="connsiteY77" fmla="*/ 184150 h 1352550"/>
                <a:gd name="connsiteX78" fmla="*/ 400050 w 1841500"/>
                <a:gd name="connsiteY78" fmla="*/ 196850 h 1352550"/>
                <a:gd name="connsiteX79" fmla="*/ 412750 w 1841500"/>
                <a:gd name="connsiteY79" fmla="*/ 209550 h 13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1841500" h="1352550">
                  <a:moveTo>
                    <a:pt x="412750" y="209550"/>
                  </a:moveTo>
                  <a:cubicBezTo>
                    <a:pt x="409575" y="213783"/>
                    <a:pt x="390484" y="215927"/>
                    <a:pt x="381000" y="222250"/>
                  </a:cubicBezTo>
                  <a:cubicBezTo>
                    <a:pt x="320734" y="262427"/>
                    <a:pt x="383804" y="238249"/>
                    <a:pt x="336550" y="254000"/>
                  </a:cubicBezTo>
                  <a:cubicBezTo>
                    <a:pt x="334433" y="260350"/>
                    <a:pt x="335427" y="268869"/>
                    <a:pt x="330200" y="273050"/>
                  </a:cubicBezTo>
                  <a:cubicBezTo>
                    <a:pt x="323385" y="278502"/>
                    <a:pt x="312822" y="275962"/>
                    <a:pt x="304800" y="279400"/>
                  </a:cubicBezTo>
                  <a:cubicBezTo>
                    <a:pt x="283048" y="288722"/>
                    <a:pt x="263458" y="302841"/>
                    <a:pt x="241300" y="311150"/>
                  </a:cubicBezTo>
                  <a:cubicBezTo>
                    <a:pt x="224367" y="317500"/>
                    <a:pt x="207889" y="325232"/>
                    <a:pt x="190500" y="330200"/>
                  </a:cubicBezTo>
                  <a:cubicBezTo>
                    <a:pt x="178120" y="333737"/>
                    <a:pt x="164969" y="333757"/>
                    <a:pt x="152400" y="336550"/>
                  </a:cubicBezTo>
                  <a:cubicBezTo>
                    <a:pt x="145866" y="338002"/>
                    <a:pt x="139844" y="341277"/>
                    <a:pt x="133350" y="342900"/>
                  </a:cubicBezTo>
                  <a:cubicBezTo>
                    <a:pt x="103534" y="350354"/>
                    <a:pt x="97774" y="346436"/>
                    <a:pt x="69850" y="361950"/>
                  </a:cubicBezTo>
                  <a:cubicBezTo>
                    <a:pt x="51521" y="372133"/>
                    <a:pt x="39837" y="385613"/>
                    <a:pt x="25400" y="400050"/>
                  </a:cubicBezTo>
                  <a:cubicBezTo>
                    <a:pt x="21167" y="410633"/>
                    <a:pt x="15975" y="420882"/>
                    <a:pt x="12700" y="431800"/>
                  </a:cubicBezTo>
                  <a:cubicBezTo>
                    <a:pt x="9372" y="442894"/>
                    <a:pt x="1507" y="492606"/>
                    <a:pt x="0" y="501650"/>
                  </a:cubicBezTo>
                  <a:cubicBezTo>
                    <a:pt x="2117" y="527050"/>
                    <a:pt x="3535" y="552518"/>
                    <a:pt x="6350" y="577850"/>
                  </a:cubicBezTo>
                  <a:cubicBezTo>
                    <a:pt x="7772" y="590646"/>
                    <a:pt x="6942" y="604434"/>
                    <a:pt x="12700" y="615950"/>
                  </a:cubicBezTo>
                  <a:cubicBezTo>
                    <a:pt x="16113" y="622776"/>
                    <a:pt x="25400" y="624417"/>
                    <a:pt x="31750" y="628650"/>
                  </a:cubicBezTo>
                  <a:cubicBezTo>
                    <a:pt x="35983" y="637117"/>
                    <a:pt x="37757" y="647357"/>
                    <a:pt x="44450" y="654050"/>
                  </a:cubicBezTo>
                  <a:cubicBezTo>
                    <a:pt x="102328" y="711928"/>
                    <a:pt x="54172" y="634600"/>
                    <a:pt x="95250" y="698500"/>
                  </a:cubicBezTo>
                  <a:cubicBezTo>
                    <a:pt x="202395" y="865170"/>
                    <a:pt x="83953" y="680963"/>
                    <a:pt x="152400" y="806450"/>
                  </a:cubicBezTo>
                  <a:cubicBezTo>
                    <a:pt x="157468" y="815741"/>
                    <a:pt x="165841" y="822875"/>
                    <a:pt x="171450" y="831850"/>
                  </a:cubicBezTo>
                  <a:cubicBezTo>
                    <a:pt x="183475" y="851089"/>
                    <a:pt x="187586" y="868156"/>
                    <a:pt x="196850" y="889000"/>
                  </a:cubicBezTo>
                  <a:cubicBezTo>
                    <a:pt x="200695" y="897650"/>
                    <a:pt x="205317" y="905933"/>
                    <a:pt x="209550" y="914400"/>
                  </a:cubicBezTo>
                  <a:cubicBezTo>
                    <a:pt x="213783" y="939800"/>
                    <a:pt x="224513" y="964949"/>
                    <a:pt x="222250" y="990600"/>
                  </a:cubicBezTo>
                  <a:lnTo>
                    <a:pt x="203200" y="1206500"/>
                  </a:lnTo>
                  <a:cubicBezTo>
                    <a:pt x="214713" y="1267904"/>
                    <a:pt x="204672" y="1302244"/>
                    <a:pt x="247650" y="1339850"/>
                  </a:cubicBezTo>
                  <a:cubicBezTo>
                    <a:pt x="254774" y="1346083"/>
                    <a:pt x="264583" y="1348317"/>
                    <a:pt x="273050" y="1352550"/>
                  </a:cubicBezTo>
                  <a:cubicBezTo>
                    <a:pt x="300567" y="1346200"/>
                    <a:pt x="328290" y="1340687"/>
                    <a:pt x="355600" y="1333500"/>
                  </a:cubicBezTo>
                  <a:cubicBezTo>
                    <a:pt x="425545" y="1315093"/>
                    <a:pt x="365350" y="1325968"/>
                    <a:pt x="419100" y="1314450"/>
                  </a:cubicBezTo>
                  <a:cubicBezTo>
                    <a:pt x="440207" y="1309927"/>
                    <a:pt x="461433" y="1305983"/>
                    <a:pt x="482600" y="1301750"/>
                  </a:cubicBezTo>
                  <a:lnTo>
                    <a:pt x="514350" y="1295400"/>
                  </a:lnTo>
                  <a:cubicBezTo>
                    <a:pt x="522817" y="1291167"/>
                    <a:pt x="530567" y="1284996"/>
                    <a:pt x="539750" y="1282700"/>
                  </a:cubicBezTo>
                  <a:cubicBezTo>
                    <a:pt x="617252" y="1263325"/>
                    <a:pt x="593445" y="1278022"/>
                    <a:pt x="641350" y="1263650"/>
                  </a:cubicBezTo>
                  <a:cubicBezTo>
                    <a:pt x="654172" y="1259803"/>
                    <a:pt x="667619" y="1257214"/>
                    <a:pt x="679450" y="1250950"/>
                  </a:cubicBezTo>
                  <a:cubicBezTo>
                    <a:pt x="703841" y="1238037"/>
                    <a:pt x="727222" y="1223059"/>
                    <a:pt x="749300" y="1206500"/>
                  </a:cubicBezTo>
                  <a:cubicBezTo>
                    <a:pt x="757767" y="1200150"/>
                    <a:pt x="767216" y="1194934"/>
                    <a:pt x="774700" y="1187450"/>
                  </a:cubicBezTo>
                  <a:cubicBezTo>
                    <a:pt x="786390" y="1175760"/>
                    <a:pt x="793620" y="1159775"/>
                    <a:pt x="806450" y="1149350"/>
                  </a:cubicBezTo>
                  <a:cubicBezTo>
                    <a:pt x="827869" y="1131947"/>
                    <a:pt x="856785" y="1124415"/>
                    <a:pt x="876300" y="1104900"/>
                  </a:cubicBezTo>
                  <a:cubicBezTo>
                    <a:pt x="886883" y="1094317"/>
                    <a:pt x="896740" y="1082952"/>
                    <a:pt x="908050" y="1073150"/>
                  </a:cubicBezTo>
                  <a:cubicBezTo>
                    <a:pt x="928534" y="1055397"/>
                    <a:pt x="952383" y="1041517"/>
                    <a:pt x="971550" y="1022350"/>
                  </a:cubicBezTo>
                  <a:cubicBezTo>
                    <a:pt x="1004654" y="989246"/>
                    <a:pt x="1039448" y="962754"/>
                    <a:pt x="1060450" y="920750"/>
                  </a:cubicBezTo>
                  <a:cubicBezTo>
                    <a:pt x="1074868" y="891914"/>
                    <a:pt x="1086039" y="861564"/>
                    <a:pt x="1098550" y="831850"/>
                  </a:cubicBezTo>
                  <a:cubicBezTo>
                    <a:pt x="1102973" y="821345"/>
                    <a:pt x="1104927" y="809584"/>
                    <a:pt x="1111250" y="800100"/>
                  </a:cubicBezTo>
                  <a:cubicBezTo>
                    <a:pt x="1130117" y="771800"/>
                    <a:pt x="1139592" y="755204"/>
                    <a:pt x="1162050" y="730250"/>
                  </a:cubicBezTo>
                  <a:cubicBezTo>
                    <a:pt x="1171319" y="719951"/>
                    <a:pt x="1211148" y="679747"/>
                    <a:pt x="1225550" y="673100"/>
                  </a:cubicBezTo>
                  <a:cubicBezTo>
                    <a:pt x="1241398" y="665786"/>
                    <a:pt x="1259161" y="663433"/>
                    <a:pt x="1276350" y="660400"/>
                  </a:cubicBezTo>
                  <a:cubicBezTo>
                    <a:pt x="1295226" y="657069"/>
                    <a:pt x="1314464" y="656290"/>
                    <a:pt x="1333500" y="654050"/>
                  </a:cubicBezTo>
                  <a:lnTo>
                    <a:pt x="1384300" y="647700"/>
                  </a:lnTo>
                  <a:cubicBezTo>
                    <a:pt x="1427325" y="633358"/>
                    <a:pt x="1433295" y="632728"/>
                    <a:pt x="1479550" y="609600"/>
                  </a:cubicBezTo>
                  <a:cubicBezTo>
                    <a:pt x="1490589" y="604080"/>
                    <a:pt x="1500261" y="596070"/>
                    <a:pt x="1511300" y="590550"/>
                  </a:cubicBezTo>
                  <a:cubicBezTo>
                    <a:pt x="1539930" y="576235"/>
                    <a:pt x="1553164" y="578390"/>
                    <a:pt x="1581150" y="558800"/>
                  </a:cubicBezTo>
                  <a:cubicBezTo>
                    <a:pt x="1648070" y="511956"/>
                    <a:pt x="1563580" y="550588"/>
                    <a:pt x="1638300" y="520700"/>
                  </a:cubicBezTo>
                  <a:cubicBezTo>
                    <a:pt x="1644650" y="512233"/>
                    <a:pt x="1649866" y="502784"/>
                    <a:pt x="1657350" y="495300"/>
                  </a:cubicBezTo>
                  <a:cubicBezTo>
                    <a:pt x="1700227" y="452423"/>
                    <a:pt x="1665744" y="496000"/>
                    <a:pt x="1701800" y="463550"/>
                  </a:cubicBezTo>
                  <a:cubicBezTo>
                    <a:pt x="1717375" y="449533"/>
                    <a:pt x="1731433" y="433917"/>
                    <a:pt x="1746250" y="419100"/>
                  </a:cubicBezTo>
                  <a:cubicBezTo>
                    <a:pt x="1752600" y="412750"/>
                    <a:pt x="1760319" y="407522"/>
                    <a:pt x="1765300" y="400050"/>
                  </a:cubicBezTo>
                  <a:cubicBezTo>
                    <a:pt x="1773767" y="387350"/>
                    <a:pt x="1781947" y="374454"/>
                    <a:pt x="1790700" y="361950"/>
                  </a:cubicBezTo>
                  <a:cubicBezTo>
                    <a:pt x="1811431" y="332334"/>
                    <a:pt x="1814191" y="336432"/>
                    <a:pt x="1828800" y="298450"/>
                  </a:cubicBezTo>
                  <a:cubicBezTo>
                    <a:pt x="1834332" y="284068"/>
                    <a:pt x="1837267" y="268817"/>
                    <a:pt x="1841500" y="254000"/>
                  </a:cubicBezTo>
                  <a:cubicBezTo>
                    <a:pt x="1835150" y="222250"/>
                    <a:pt x="1834778" y="188690"/>
                    <a:pt x="1822450" y="158750"/>
                  </a:cubicBezTo>
                  <a:cubicBezTo>
                    <a:pt x="1818846" y="149997"/>
                    <a:pt x="1805885" y="149448"/>
                    <a:pt x="1797050" y="146050"/>
                  </a:cubicBezTo>
                  <a:cubicBezTo>
                    <a:pt x="1778308" y="138842"/>
                    <a:pt x="1759502" y="131356"/>
                    <a:pt x="1739900" y="127000"/>
                  </a:cubicBezTo>
                  <a:cubicBezTo>
                    <a:pt x="1670181" y="111507"/>
                    <a:pt x="1701999" y="117508"/>
                    <a:pt x="1644650" y="107950"/>
                  </a:cubicBezTo>
                  <a:cubicBezTo>
                    <a:pt x="1552698" y="69636"/>
                    <a:pt x="1595754" y="79613"/>
                    <a:pt x="1517650" y="69850"/>
                  </a:cubicBezTo>
                  <a:cubicBezTo>
                    <a:pt x="1502833" y="65617"/>
                    <a:pt x="1488215" y="60615"/>
                    <a:pt x="1473200" y="57150"/>
                  </a:cubicBezTo>
                  <a:cubicBezTo>
                    <a:pt x="1460655" y="54255"/>
                    <a:pt x="1447591" y="53923"/>
                    <a:pt x="1435100" y="50800"/>
                  </a:cubicBezTo>
                  <a:cubicBezTo>
                    <a:pt x="1422113" y="47553"/>
                    <a:pt x="1409987" y="41347"/>
                    <a:pt x="1397000" y="38100"/>
                  </a:cubicBezTo>
                  <a:cubicBezTo>
                    <a:pt x="1350865" y="26566"/>
                    <a:pt x="1349299" y="37016"/>
                    <a:pt x="1295400" y="19050"/>
                  </a:cubicBezTo>
                  <a:cubicBezTo>
                    <a:pt x="1271398" y="11049"/>
                    <a:pt x="1268983" y="9144"/>
                    <a:pt x="1238250" y="6350"/>
                  </a:cubicBezTo>
                  <a:cubicBezTo>
                    <a:pt x="1204457" y="3278"/>
                    <a:pt x="1170517" y="2117"/>
                    <a:pt x="1136650" y="0"/>
                  </a:cubicBezTo>
                  <a:cubicBezTo>
                    <a:pt x="1093092" y="3630"/>
                    <a:pt x="1012311" y="8860"/>
                    <a:pt x="971550" y="19050"/>
                  </a:cubicBezTo>
                  <a:lnTo>
                    <a:pt x="869950" y="44450"/>
                  </a:lnTo>
                  <a:cubicBezTo>
                    <a:pt x="853017" y="48683"/>
                    <a:pt x="834762" y="49344"/>
                    <a:pt x="819150" y="57150"/>
                  </a:cubicBezTo>
                  <a:cubicBezTo>
                    <a:pt x="738196" y="97627"/>
                    <a:pt x="778752" y="83766"/>
                    <a:pt x="698500" y="101600"/>
                  </a:cubicBezTo>
                  <a:cubicBezTo>
                    <a:pt x="611961" y="144870"/>
                    <a:pt x="708251" y="98970"/>
                    <a:pt x="622300" y="133350"/>
                  </a:cubicBezTo>
                  <a:cubicBezTo>
                    <a:pt x="613511" y="136866"/>
                    <a:pt x="606083" y="143754"/>
                    <a:pt x="596900" y="146050"/>
                  </a:cubicBezTo>
                  <a:cubicBezTo>
                    <a:pt x="580344" y="150189"/>
                    <a:pt x="562967" y="149805"/>
                    <a:pt x="546100" y="152400"/>
                  </a:cubicBezTo>
                  <a:cubicBezTo>
                    <a:pt x="535433" y="154041"/>
                    <a:pt x="524867" y="156323"/>
                    <a:pt x="514350" y="158750"/>
                  </a:cubicBezTo>
                  <a:cubicBezTo>
                    <a:pt x="416497" y="181331"/>
                    <a:pt x="499699" y="159530"/>
                    <a:pt x="438150" y="184150"/>
                  </a:cubicBezTo>
                  <a:cubicBezTo>
                    <a:pt x="425721" y="189122"/>
                    <a:pt x="400050" y="196850"/>
                    <a:pt x="400050" y="196850"/>
                  </a:cubicBezTo>
                  <a:cubicBezTo>
                    <a:pt x="377653" y="219247"/>
                    <a:pt x="415925" y="205317"/>
                    <a:pt x="412750" y="209550"/>
                  </a:cubicBezTo>
                  <a:close/>
                </a:path>
              </a:pathLst>
            </a:custGeom>
            <a:noFill/>
            <a:ln>
              <a:solidFill>
                <a:srgbClr val="C261C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2EB85883-4712-4569-9B40-92C07911D4C5}"/>
                </a:ext>
              </a:extLst>
            </p:cNvPr>
            <p:cNvSpPr/>
            <p:nvPr/>
          </p:nvSpPr>
          <p:spPr>
            <a:xfrm>
              <a:off x="5270500" y="2139626"/>
              <a:ext cx="750748" cy="889324"/>
            </a:xfrm>
            <a:custGeom>
              <a:avLst/>
              <a:gdLst>
                <a:gd name="connsiteX0" fmla="*/ 298450 w 750748"/>
                <a:gd name="connsiteY0" fmla="*/ 13024 h 889324"/>
                <a:gd name="connsiteX1" fmla="*/ 254000 w 750748"/>
                <a:gd name="connsiteY1" fmla="*/ 25724 h 889324"/>
                <a:gd name="connsiteX2" fmla="*/ 228600 w 750748"/>
                <a:gd name="connsiteY2" fmla="*/ 32074 h 889324"/>
                <a:gd name="connsiteX3" fmla="*/ 190500 w 750748"/>
                <a:gd name="connsiteY3" fmla="*/ 63824 h 889324"/>
                <a:gd name="connsiteX4" fmla="*/ 152400 w 750748"/>
                <a:gd name="connsiteY4" fmla="*/ 89224 h 889324"/>
                <a:gd name="connsiteX5" fmla="*/ 101600 w 750748"/>
                <a:gd name="connsiteY5" fmla="*/ 127324 h 889324"/>
                <a:gd name="connsiteX6" fmla="*/ 76200 w 750748"/>
                <a:gd name="connsiteY6" fmla="*/ 165424 h 889324"/>
                <a:gd name="connsiteX7" fmla="*/ 69850 w 750748"/>
                <a:gd name="connsiteY7" fmla="*/ 190824 h 889324"/>
                <a:gd name="connsiteX8" fmla="*/ 63500 w 750748"/>
                <a:gd name="connsiteY8" fmla="*/ 222574 h 889324"/>
                <a:gd name="connsiteX9" fmla="*/ 50800 w 750748"/>
                <a:gd name="connsiteY9" fmla="*/ 260674 h 889324"/>
                <a:gd name="connsiteX10" fmla="*/ 38100 w 750748"/>
                <a:gd name="connsiteY10" fmla="*/ 324174 h 889324"/>
                <a:gd name="connsiteX11" fmla="*/ 25400 w 750748"/>
                <a:gd name="connsiteY11" fmla="*/ 368624 h 889324"/>
                <a:gd name="connsiteX12" fmla="*/ 19050 w 750748"/>
                <a:gd name="connsiteY12" fmla="*/ 413074 h 889324"/>
                <a:gd name="connsiteX13" fmla="*/ 12700 w 750748"/>
                <a:gd name="connsiteY13" fmla="*/ 451174 h 889324"/>
                <a:gd name="connsiteX14" fmla="*/ 0 w 750748"/>
                <a:gd name="connsiteY14" fmla="*/ 590874 h 889324"/>
                <a:gd name="connsiteX15" fmla="*/ 31750 w 750748"/>
                <a:gd name="connsiteY15" fmla="*/ 711524 h 889324"/>
                <a:gd name="connsiteX16" fmla="*/ 38100 w 750748"/>
                <a:gd name="connsiteY16" fmla="*/ 736924 h 889324"/>
                <a:gd name="connsiteX17" fmla="*/ 63500 w 750748"/>
                <a:gd name="connsiteY17" fmla="*/ 755974 h 889324"/>
                <a:gd name="connsiteX18" fmla="*/ 133350 w 750748"/>
                <a:gd name="connsiteY18" fmla="*/ 813124 h 889324"/>
                <a:gd name="connsiteX19" fmla="*/ 165100 w 750748"/>
                <a:gd name="connsiteY19" fmla="*/ 838524 h 889324"/>
                <a:gd name="connsiteX20" fmla="*/ 279400 w 750748"/>
                <a:gd name="connsiteY20" fmla="*/ 870274 h 889324"/>
                <a:gd name="connsiteX21" fmla="*/ 355600 w 750748"/>
                <a:gd name="connsiteY21" fmla="*/ 876624 h 889324"/>
                <a:gd name="connsiteX22" fmla="*/ 425450 w 750748"/>
                <a:gd name="connsiteY22" fmla="*/ 889324 h 889324"/>
                <a:gd name="connsiteX23" fmla="*/ 495300 w 750748"/>
                <a:gd name="connsiteY23" fmla="*/ 882974 h 889324"/>
                <a:gd name="connsiteX24" fmla="*/ 514350 w 750748"/>
                <a:gd name="connsiteY24" fmla="*/ 876624 h 889324"/>
                <a:gd name="connsiteX25" fmla="*/ 539750 w 750748"/>
                <a:gd name="connsiteY25" fmla="*/ 870274 h 889324"/>
                <a:gd name="connsiteX26" fmla="*/ 565150 w 750748"/>
                <a:gd name="connsiteY26" fmla="*/ 851224 h 889324"/>
                <a:gd name="connsiteX27" fmla="*/ 596900 w 750748"/>
                <a:gd name="connsiteY27" fmla="*/ 832174 h 889324"/>
                <a:gd name="connsiteX28" fmla="*/ 615950 w 750748"/>
                <a:gd name="connsiteY28" fmla="*/ 787724 h 889324"/>
                <a:gd name="connsiteX29" fmla="*/ 635000 w 750748"/>
                <a:gd name="connsiteY29" fmla="*/ 762324 h 889324"/>
                <a:gd name="connsiteX30" fmla="*/ 673100 w 750748"/>
                <a:gd name="connsiteY30" fmla="*/ 686124 h 889324"/>
                <a:gd name="connsiteX31" fmla="*/ 692150 w 750748"/>
                <a:gd name="connsiteY31" fmla="*/ 648024 h 889324"/>
                <a:gd name="connsiteX32" fmla="*/ 698500 w 750748"/>
                <a:gd name="connsiteY32" fmla="*/ 609924 h 889324"/>
                <a:gd name="connsiteX33" fmla="*/ 736600 w 750748"/>
                <a:gd name="connsiteY33" fmla="*/ 533724 h 889324"/>
                <a:gd name="connsiteX34" fmla="*/ 742950 w 750748"/>
                <a:gd name="connsiteY34" fmla="*/ 368624 h 889324"/>
                <a:gd name="connsiteX35" fmla="*/ 723900 w 750748"/>
                <a:gd name="connsiteY35" fmla="*/ 343224 h 889324"/>
                <a:gd name="connsiteX36" fmla="*/ 698500 w 750748"/>
                <a:gd name="connsiteY36" fmla="*/ 254324 h 889324"/>
                <a:gd name="connsiteX37" fmla="*/ 673100 w 750748"/>
                <a:gd name="connsiteY37" fmla="*/ 228924 h 889324"/>
                <a:gd name="connsiteX38" fmla="*/ 654050 w 750748"/>
                <a:gd name="connsiteY38" fmla="*/ 190824 h 889324"/>
                <a:gd name="connsiteX39" fmla="*/ 615950 w 750748"/>
                <a:gd name="connsiteY39" fmla="*/ 165424 h 889324"/>
                <a:gd name="connsiteX40" fmla="*/ 590550 w 750748"/>
                <a:gd name="connsiteY40" fmla="*/ 140024 h 889324"/>
                <a:gd name="connsiteX41" fmla="*/ 514350 w 750748"/>
                <a:gd name="connsiteY41" fmla="*/ 89224 h 889324"/>
                <a:gd name="connsiteX42" fmla="*/ 438150 w 750748"/>
                <a:gd name="connsiteY42" fmla="*/ 44774 h 889324"/>
                <a:gd name="connsiteX43" fmla="*/ 381000 w 750748"/>
                <a:gd name="connsiteY43" fmla="*/ 32074 h 889324"/>
                <a:gd name="connsiteX44" fmla="*/ 349250 w 750748"/>
                <a:gd name="connsiteY44" fmla="*/ 25724 h 889324"/>
                <a:gd name="connsiteX45" fmla="*/ 317500 w 750748"/>
                <a:gd name="connsiteY45" fmla="*/ 13024 h 889324"/>
                <a:gd name="connsiteX46" fmla="*/ 298450 w 750748"/>
                <a:gd name="connsiteY46" fmla="*/ 324 h 889324"/>
                <a:gd name="connsiteX47" fmla="*/ 298450 w 750748"/>
                <a:gd name="connsiteY47" fmla="*/ 13024 h 88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50748" h="889324">
                  <a:moveTo>
                    <a:pt x="298450" y="13024"/>
                  </a:moveTo>
                  <a:cubicBezTo>
                    <a:pt x="291042" y="17257"/>
                    <a:pt x="268867" y="21669"/>
                    <a:pt x="254000" y="25724"/>
                  </a:cubicBezTo>
                  <a:cubicBezTo>
                    <a:pt x="245580" y="28020"/>
                    <a:pt x="236084" y="27584"/>
                    <a:pt x="228600" y="32074"/>
                  </a:cubicBezTo>
                  <a:cubicBezTo>
                    <a:pt x="214424" y="40579"/>
                    <a:pt x="203725" y="53905"/>
                    <a:pt x="190500" y="63824"/>
                  </a:cubicBezTo>
                  <a:cubicBezTo>
                    <a:pt x="178289" y="72982"/>
                    <a:pt x="164820" y="80352"/>
                    <a:pt x="152400" y="89224"/>
                  </a:cubicBezTo>
                  <a:cubicBezTo>
                    <a:pt x="135176" y="101527"/>
                    <a:pt x="113341" y="109712"/>
                    <a:pt x="101600" y="127324"/>
                  </a:cubicBezTo>
                  <a:lnTo>
                    <a:pt x="76200" y="165424"/>
                  </a:lnTo>
                  <a:cubicBezTo>
                    <a:pt x="74083" y="173891"/>
                    <a:pt x="71743" y="182305"/>
                    <a:pt x="69850" y="190824"/>
                  </a:cubicBezTo>
                  <a:cubicBezTo>
                    <a:pt x="67509" y="201360"/>
                    <a:pt x="66340" y="212161"/>
                    <a:pt x="63500" y="222574"/>
                  </a:cubicBezTo>
                  <a:cubicBezTo>
                    <a:pt x="59978" y="235489"/>
                    <a:pt x="54047" y="247687"/>
                    <a:pt x="50800" y="260674"/>
                  </a:cubicBezTo>
                  <a:cubicBezTo>
                    <a:pt x="45565" y="281615"/>
                    <a:pt x="44030" y="303419"/>
                    <a:pt x="38100" y="324174"/>
                  </a:cubicBezTo>
                  <a:cubicBezTo>
                    <a:pt x="33867" y="338991"/>
                    <a:pt x="28629" y="353556"/>
                    <a:pt x="25400" y="368624"/>
                  </a:cubicBezTo>
                  <a:cubicBezTo>
                    <a:pt x="22264" y="383259"/>
                    <a:pt x="21326" y="398281"/>
                    <a:pt x="19050" y="413074"/>
                  </a:cubicBezTo>
                  <a:cubicBezTo>
                    <a:pt x="17092" y="425799"/>
                    <a:pt x="14072" y="438372"/>
                    <a:pt x="12700" y="451174"/>
                  </a:cubicBezTo>
                  <a:cubicBezTo>
                    <a:pt x="7719" y="497667"/>
                    <a:pt x="0" y="590874"/>
                    <a:pt x="0" y="590874"/>
                  </a:cubicBezTo>
                  <a:cubicBezTo>
                    <a:pt x="24707" y="763821"/>
                    <a:pt x="-6932" y="624490"/>
                    <a:pt x="31750" y="711524"/>
                  </a:cubicBezTo>
                  <a:cubicBezTo>
                    <a:pt x="35294" y="719499"/>
                    <a:pt x="33027" y="729822"/>
                    <a:pt x="38100" y="736924"/>
                  </a:cubicBezTo>
                  <a:cubicBezTo>
                    <a:pt x="44251" y="745536"/>
                    <a:pt x="55633" y="748894"/>
                    <a:pt x="63500" y="755974"/>
                  </a:cubicBezTo>
                  <a:cubicBezTo>
                    <a:pt x="168048" y="850067"/>
                    <a:pt x="46534" y="752353"/>
                    <a:pt x="133350" y="813124"/>
                  </a:cubicBezTo>
                  <a:cubicBezTo>
                    <a:pt x="144453" y="820896"/>
                    <a:pt x="152837" y="832753"/>
                    <a:pt x="165100" y="838524"/>
                  </a:cubicBezTo>
                  <a:cubicBezTo>
                    <a:pt x="199024" y="854488"/>
                    <a:pt x="241094" y="866018"/>
                    <a:pt x="279400" y="870274"/>
                  </a:cubicBezTo>
                  <a:cubicBezTo>
                    <a:pt x="304732" y="873089"/>
                    <a:pt x="330268" y="873809"/>
                    <a:pt x="355600" y="876624"/>
                  </a:cubicBezTo>
                  <a:cubicBezTo>
                    <a:pt x="373880" y="878655"/>
                    <a:pt x="406614" y="885557"/>
                    <a:pt x="425450" y="889324"/>
                  </a:cubicBezTo>
                  <a:cubicBezTo>
                    <a:pt x="448733" y="887207"/>
                    <a:pt x="472156" y="886280"/>
                    <a:pt x="495300" y="882974"/>
                  </a:cubicBezTo>
                  <a:cubicBezTo>
                    <a:pt x="501926" y="882027"/>
                    <a:pt x="507914" y="878463"/>
                    <a:pt x="514350" y="876624"/>
                  </a:cubicBezTo>
                  <a:cubicBezTo>
                    <a:pt x="522741" y="874226"/>
                    <a:pt x="531283" y="872391"/>
                    <a:pt x="539750" y="870274"/>
                  </a:cubicBezTo>
                  <a:cubicBezTo>
                    <a:pt x="548217" y="863924"/>
                    <a:pt x="556344" y="857095"/>
                    <a:pt x="565150" y="851224"/>
                  </a:cubicBezTo>
                  <a:cubicBezTo>
                    <a:pt x="575419" y="844378"/>
                    <a:pt x="588173" y="840901"/>
                    <a:pt x="596900" y="832174"/>
                  </a:cubicBezTo>
                  <a:cubicBezTo>
                    <a:pt x="613692" y="815382"/>
                    <a:pt x="605830" y="805434"/>
                    <a:pt x="615950" y="787724"/>
                  </a:cubicBezTo>
                  <a:cubicBezTo>
                    <a:pt x="621201" y="778535"/>
                    <a:pt x="629811" y="771548"/>
                    <a:pt x="635000" y="762324"/>
                  </a:cubicBezTo>
                  <a:cubicBezTo>
                    <a:pt x="648922" y="737573"/>
                    <a:pt x="660400" y="711524"/>
                    <a:pt x="673100" y="686124"/>
                  </a:cubicBezTo>
                  <a:lnTo>
                    <a:pt x="692150" y="648024"/>
                  </a:lnTo>
                  <a:cubicBezTo>
                    <a:pt x="694267" y="635324"/>
                    <a:pt x="693833" y="621924"/>
                    <a:pt x="698500" y="609924"/>
                  </a:cubicBezTo>
                  <a:cubicBezTo>
                    <a:pt x="708793" y="583457"/>
                    <a:pt x="736600" y="533724"/>
                    <a:pt x="736600" y="533724"/>
                  </a:cubicBezTo>
                  <a:cubicBezTo>
                    <a:pt x="747766" y="466730"/>
                    <a:pt x="758540" y="438778"/>
                    <a:pt x="742950" y="368624"/>
                  </a:cubicBezTo>
                  <a:cubicBezTo>
                    <a:pt x="740654" y="358293"/>
                    <a:pt x="730250" y="351691"/>
                    <a:pt x="723900" y="343224"/>
                  </a:cubicBezTo>
                  <a:cubicBezTo>
                    <a:pt x="718306" y="309660"/>
                    <a:pt x="716833" y="285752"/>
                    <a:pt x="698500" y="254324"/>
                  </a:cubicBezTo>
                  <a:cubicBezTo>
                    <a:pt x="692467" y="243981"/>
                    <a:pt x="679966" y="238733"/>
                    <a:pt x="673100" y="228924"/>
                  </a:cubicBezTo>
                  <a:cubicBezTo>
                    <a:pt x="664957" y="217292"/>
                    <a:pt x="663549" y="201378"/>
                    <a:pt x="654050" y="190824"/>
                  </a:cubicBezTo>
                  <a:cubicBezTo>
                    <a:pt x="643839" y="179479"/>
                    <a:pt x="627869" y="174959"/>
                    <a:pt x="615950" y="165424"/>
                  </a:cubicBezTo>
                  <a:cubicBezTo>
                    <a:pt x="606600" y="157944"/>
                    <a:pt x="600129" y="147208"/>
                    <a:pt x="590550" y="140024"/>
                  </a:cubicBezTo>
                  <a:cubicBezTo>
                    <a:pt x="566128" y="121708"/>
                    <a:pt x="539980" y="105808"/>
                    <a:pt x="514350" y="89224"/>
                  </a:cubicBezTo>
                  <a:cubicBezTo>
                    <a:pt x="505998" y="83820"/>
                    <a:pt x="440732" y="45290"/>
                    <a:pt x="438150" y="44774"/>
                  </a:cubicBezTo>
                  <a:cubicBezTo>
                    <a:pt x="342391" y="25622"/>
                    <a:pt x="461709" y="50009"/>
                    <a:pt x="381000" y="32074"/>
                  </a:cubicBezTo>
                  <a:cubicBezTo>
                    <a:pt x="370464" y="29733"/>
                    <a:pt x="359588" y="28825"/>
                    <a:pt x="349250" y="25724"/>
                  </a:cubicBezTo>
                  <a:cubicBezTo>
                    <a:pt x="338332" y="22449"/>
                    <a:pt x="327695" y="18122"/>
                    <a:pt x="317500" y="13024"/>
                  </a:cubicBezTo>
                  <a:cubicBezTo>
                    <a:pt x="310674" y="9611"/>
                    <a:pt x="305788" y="2421"/>
                    <a:pt x="298450" y="324"/>
                  </a:cubicBezTo>
                  <a:cubicBezTo>
                    <a:pt x="290309" y="-2002"/>
                    <a:pt x="305858" y="8791"/>
                    <a:pt x="298450" y="13024"/>
                  </a:cubicBezTo>
                  <a:close/>
                </a:path>
              </a:pathLst>
            </a:custGeom>
            <a:noFill/>
            <a:ln>
              <a:solidFill>
                <a:srgbClr val="C261C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94DC3B06-4280-47F5-B527-67906BA30BC8}"/>
                </a:ext>
              </a:extLst>
            </p:cNvPr>
            <p:cNvSpPr/>
            <p:nvPr/>
          </p:nvSpPr>
          <p:spPr>
            <a:xfrm>
              <a:off x="7169150" y="1565238"/>
              <a:ext cx="381089" cy="790612"/>
            </a:xfrm>
            <a:custGeom>
              <a:avLst/>
              <a:gdLst>
                <a:gd name="connsiteX0" fmla="*/ 139700 w 381089"/>
                <a:gd name="connsiteY0" fmla="*/ 3212 h 790612"/>
                <a:gd name="connsiteX1" fmla="*/ 82550 w 381089"/>
                <a:gd name="connsiteY1" fmla="*/ 15912 h 790612"/>
                <a:gd name="connsiteX2" fmla="*/ 63500 w 381089"/>
                <a:gd name="connsiteY2" fmla="*/ 22262 h 790612"/>
                <a:gd name="connsiteX3" fmla="*/ 25400 w 381089"/>
                <a:gd name="connsiteY3" fmla="*/ 66712 h 790612"/>
                <a:gd name="connsiteX4" fmla="*/ 0 w 381089"/>
                <a:gd name="connsiteY4" fmla="*/ 136562 h 790612"/>
                <a:gd name="connsiteX5" fmla="*/ 6350 w 381089"/>
                <a:gd name="connsiteY5" fmla="*/ 225462 h 790612"/>
                <a:gd name="connsiteX6" fmla="*/ 25400 w 381089"/>
                <a:gd name="connsiteY6" fmla="*/ 257212 h 790612"/>
                <a:gd name="connsiteX7" fmla="*/ 76200 w 381089"/>
                <a:gd name="connsiteY7" fmla="*/ 333412 h 790612"/>
                <a:gd name="connsiteX8" fmla="*/ 101600 w 381089"/>
                <a:gd name="connsiteY8" fmla="*/ 352462 h 790612"/>
                <a:gd name="connsiteX9" fmla="*/ 120650 w 381089"/>
                <a:gd name="connsiteY9" fmla="*/ 390562 h 790612"/>
                <a:gd name="connsiteX10" fmla="*/ 139700 w 381089"/>
                <a:gd name="connsiteY10" fmla="*/ 415962 h 790612"/>
                <a:gd name="connsiteX11" fmla="*/ 146050 w 381089"/>
                <a:gd name="connsiteY11" fmla="*/ 435012 h 790612"/>
                <a:gd name="connsiteX12" fmla="*/ 152400 w 381089"/>
                <a:gd name="connsiteY12" fmla="*/ 473112 h 790612"/>
                <a:gd name="connsiteX13" fmla="*/ 158750 w 381089"/>
                <a:gd name="connsiteY13" fmla="*/ 498512 h 790612"/>
                <a:gd name="connsiteX14" fmla="*/ 184150 w 381089"/>
                <a:gd name="connsiteY14" fmla="*/ 727112 h 790612"/>
                <a:gd name="connsiteX15" fmla="*/ 203200 w 381089"/>
                <a:gd name="connsiteY15" fmla="*/ 746162 h 790612"/>
                <a:gd name="connsiteX16" fmla="*/ 222250 w 381089"/>
                <a:gd name="connsiteY16" fmla="*/ 752512 h 790612"/>
                <a:gd name="connsiteX17" fmla="*/ 241300 w 381089"/>
                <a:gd name="connsiteY17" fmla="*/ 771562 h 790612"/>
                <a:gd name="connsiteX18" fmla="*/ 285750 w 381089"/>
                <a:gd name="connsiteY18" fmla="*/ 790612 h 790612"/>
                <a:gd name="connsiteX19" fmla="*/ 336550 w 381089"/>
                <a:gd name="connsiteY19" fmla="*/ 784262 h 790612"/>
                <a:gd name="connsiteX20" fmla="*/ 355600 w 381089"/>
                <a:gd name="connsiteY20" fmla="*/ 758862 h 790612"/>
                <a:gd name="connsiteX21" fmla="*/ 374650 w 381089"/>
                <a:gd name="connsiteY21" fmla="*/ 714412 h 790612"/>
                <a:gd name="connsiteX22" fmla="*/ 374650 w 381089"/>
                <a:gd name="connsiteY22" fmla="*/ 562012 h 790612"/>
                <a:gd name="connsiteX23" fmla="*/ 361950 w 381089"/>
                <a:gd name="connsiteY23" fmla="*/ 536612 h 790612"/>
                <a:gd name="connsiteX24" fmla="*/ 355600 w 381089"/>
                <a:gd name="connsiteY24" fmla="*/ 498512 h 790612"/>
                <a:gd name="connsiteX25" fmla="*/ 336550 w 381089"/>
                <a:gd name="connsiteY25" fmla="*/ 403262 h 790612"/>
                <a:gd name="connsiteX26" fmla="*/ 311150 w 381089"/>
                <a:gd name="connsiteY26" fmla="*/ 288962 h 790612"/>
                <a:gd name="connsiteX27" fmla="*/ 298450 w 381089"/>
                <a:gd name="connsiteY27" fmla="*/ 257212 h 790612"/>
                <a:gd name="connsiteX28" fmla="*/ 279400 w 381089"/>
                <a:gd name="connsiteY28" fmla="*/ 231812 h 790612"/>
                <a:gd name="connsiteX29" fmla="*/ 266700 w 381089"/>
                <a:gd name="connsiteY29" fmla="*/ 193712 h 790612"/>
                <a:gd name="connsiteX30" fmla="*/ 234950 w 381089"/>
                <a:gd name="connsiteY30" fmla="*/ 142912 h 790612"/>
                <a:gd name="connsiteX31" fmla="*/ 222250 w 381089"/>
                <a:gd name="connsiteY31" fmla="*/ 111162 h 790612"/>
                <a:gd name="connsiteX32" fmla="*/ 196850 w 381089"/>
                <a:gd name="connsiteY32" fmla="*/ 79412 h 790612"/>
                <a:gd name="connsiteX33" fmla="*/ 139700 w 381089"/>
                <a:gd name="connsiteY33" fmla="*/ 3212 h 790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81089" h="790612">
                  <a:moveTo>
                    <a:pt x="139700" y="3212"/>
                  </a:moveTo>
                  <a:cubicBezTo>
                    <a:pt x="120650" y="-7371"/>
                    <a:pt x="101482" y="11179"/>
                    <a:pt x="82550" y="15912"/>
                  </a:cubicBezTo>
                  <a:cubicBezTo>
                    <a:pt x="76056" y="17535"/>
                    <a:pt x="68503" y="17815"/>
                    <a:pt x="63500" y="22262"/>
                  </a:cubicBezTo>
                  <a:cubicBezTo>
                    <a:pt x="48915" y="35227"/>
                    <a:pt x="35953" y="50297"/>
                    <a:pt x="25400" y="66712"/>
                  </a:cubicBezTo>
                  <a:cubicBezTo>
                    <a:pt x="10067" y="90563"/>
                    <a:pt x="6386" y="111018"/>
                    <a:pt x="0" y="136562"/>
                  </a:cubicBezTo>
                  <a:cubicBezTo>
                    <a:pt x="2117" y="166195"/>
                    <a:pt x="230" y="196390"/>
                    <a:pt x="6350" y="225462"/>
                  </a:cubicBezTo>
                  <a:cubicBezTo>
                    <a:pt x="8893" y="237539"/>
                    <a:pt x="19406" y="246423"/>
                    <a:pt x="25400" y="257212"/>
                  </a:cubicBezTo>
                  <a:cubicBezTo>
                    <a:pt x="40911" y="285132"/>
                    <a:pt x="47301" y="311738"/>
                    <a:pt x="76200" y="333412"/>
                  </a:cubicBezTo>
                  <a:cubicBezTo>
                    <a:pt x="84667" y="339762"/>
                    <a:pt x="94116" y="344978"/>
                    <a:pt x="101600" y="352462"/>
                  </a:cubicBezTo>
                  <a:cubicBezTo>
                    <a:pt x="123724" y="374586"/>
                    <a:pt x="106878" y="366460"/>
                    <a:pt x="120650" y="390562"/>
                  </a:cubicBezTo>
                  <a:cubicBezTo>
                    <a:pt x="125901" y="399751"/>
                    <a:pt x="133350" y="407495"/>
                    <a:pt x="139700" y="415962"/>
                  </a:cubicBezTo>
                  <a:cubicBezTo>
                    <a:pt x="141817" y="422312"/>
                    <a:pt x="144598" y="428478"/>
                    <a:pt x="146050" y="435012"/>
                  </a:cubicBezTo>
                  <a:cubicBezTo>
                    <a:pt x="148843" y="447581"/>
                    <a:pt x="149875" y="460487"/>
                    <a:pt x="152400" y="473112"/>
                  </a:cubicBezTo>
                  <a:cubicBezTo>
                    <a:pt x="154112" y="481670"/>
                    <a:pt x="156633" y="490045"/>
                    <a:pt x="158750" y="498512"/>
                  </a:cubicBezTo>
                  <a:cubicBezTo>
                    <a:pt x="161847" y="591423"/>
                    <a:pt x="137519" y="657165"/>
                    <a:pt x="184150" y="727112"/>
                  </a:cubicBezTo>
                  <a:cubicBezTo>
                    <a:pt x="189131" y="734584"/>
                    <a:pt x="195728" y="741181"/>
                    <a:pt x="203200" y="746162"/>
                  </a:cubicBezTo>
                  <a:cubicBezTo>
                    <a:pt x="208769" y="749875"/>
                    <a:pt x="215900" y="750395"/>
                    <a:pt x="222250" y="752512"/>
                  </a:cubicBezTo>
                  <a:cubicBezTo>
                    <a:pt x="228600" y="758862"/>
                    <a:pt x="233992" y="766342"/>
                    <a:pt x="241300" y="771562"/>
                  </a:cubicBezTo>
                  <a:cubicBezTo>
                    <a:pt x="255032" y="781370"/>
                    <a:pt x="270204" y="785430"/>
                    <a:pt x="285750" y="790612"/>
                  </a:cubicBezTo>
                  <a:cubicBezTo>
                    <a:pt x="302683" y="788495"/>
                    <a:pt x="321014" y="791324"/>
                    <a:pt x="336550" y="784262"/>
                  </a:cubicBezTo>
                  <a:cubicBezTo>
                    <a:pt x="346185" y="779883"/>
                    <a:pt x="349991" y="767837"/>
                    <a:pt x="355600" y="758862"/>
                  </a:cubicBezTo>
                  <a:cubicBezTo>
                    <a:pt x="366810" y="740927"/>
                    <a:pt x="368477" y="732931"/>
                    <a:pt x="374650" y="714412"/>
                  </a:cubicBezTo>
                  <a:cubicBezTo>
                    <a:pt x="379311" y="653814"/>
                    <a:pt x="386448" y="621003"/>
                    <a:pt x="374650" y="562012"/>
                  </a:cubicBezTo>
                  <a:cubicBezTo>
                    <a:pt x="372794" y="552730"/>
                    <a:pt x="366183" y="545079"/>
                    <a:pt x="361950" y="536612"/>
                  </a:cubicBezTo>
                  <a:cubicBezTo>
                    <a:pt x="359833" y="523912"/>
                    <a:pt x="357022" y="511308"/>
                    <a:pt x="355600" y="498512"/>
                  </a:cubicBezTo>
                  <a:cubicBezTo>
                    <a:pt x="345823" y="410516"/>
                    <a:pt x="364225" y="444774"/>
                    <a:pt x="336550" y="403262"/>
                  </a:cubicBezTo>
                  <a:cubicBezTo>
                    <a:pt x="324733" y="332361"/>
                    <a:pt x="330390" y="341871"/>
                    <a:pt x="311150" y="288962"/>
                  </a:cubicBezTo>
                  <a:cubicBezTo>
                    <a:pt x="307255" y="278250"/>
                    <a:pt x="303986" y="267176"/>
                    <a:pt x="298450" y="257212"/>
                  </a:cubicBezTo>
                  <a:cubicBezTo>
                    <a:pt x="293310" y="247961"/>
                    <a:pt x="285750" y="240279"/>
                    <a:pt x="279400" y="231812"/>
                  </a:cubicBezTo>
                  <a:cubicBezTo>
                    <a:pt x="275167" y="219112"/>
                    <a:pt x="272240" y="205899"/>
                    <a:pt x="266700" y="193712"/>
                  </a:cubicBezTo>
                  <a:cubicBezTo>
                    <a:pt x="225968" y="104102"/>
                    <a:pt x="265475" y="203962"/>
                    <a:pt x="234950" y="142912"/>
                  </a:cubicBezTo>
                  <a:cubicBezTo>
                    <a:pt x="229852" y="132717"/>
                    <a:pt x="228115" y="120936"/>
                    <a:pt x="222250" y="111162"/>
                  </a:cubicBezTo>
                  <a:cubicBezTo>
                    <a:pt x="215277" y="99540"/>
                    <a:pt x="204822" y="90373"/>
                    <a:pt x="196850" y="79412"/>
                  </a:cubicBezTo>
                  <a:cubicBezTo>
                    <a:pt x="160769" y="29801"/>
                    <a:pt x="158750" y="13795"/>
                    <a:pt x="139700" y="3212"/>
                  </a:cubicBezTo>
                  <a:close/>
                </a:path>
              </a:pathLst>
            </a:custGeom>
            <a:noFill/>
            <a:ln>
              <a:solidFill>
                <a:srgbClr val="C261C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Freeform: Shape 48">
              <a:extLst>
                <a:ext uri="{FF2B5EF4-FFF2-40B4-BE49-F238E27FC236}">
                  <a16:creationId xmlns:a16="http://schemas.microsoft.com/office/drawing/2014/main" id="{98EBD846-1DFD-43D9-B945-4BC72BF80E20}"/>
                </a:ext>
              </a:extLst>
            </p:cNvPr>
            <p:cNvSpPr/>
            <p:nvPr/>
          </p:nvSpPr>
          <p:spPr>
            <a:xfrm>
              <a:off x="6546850" y="2190673"/>
              <a:ext cx="438150" cy="406477"/>
            </a:xfrm>
            <a:custGeom>
              <a:avLst/>
              <a:gdLst>
                <a:gd name="connsiteX0" fmla="*/ 171450 w 438150"/>
                <a:gd name="connsiteY0" fmla="*/ 19127 h 406477"/>
                <a:gd name="connsiteX1" fmla="*/ 114300 w 438150"/>
                <a:gd name="connsiteY1" fmla="*/ 12777 h 406477"/>
                <a:gd name="connsiteX2" fmla="*/ 69850 w 438150"/>
                <a:gd name="connsiteY2" fmla="*/ 77 h 406477"/>
                <a:gd name="connsiteX3" fmla="*/ 25400 w 438150"/>
                <a:gd name="connsiteY3" fmla="*/ 19127 h 406477"/>
                <a:gd name="connsiteX4" fmla="*/ 12700 w 438150"/>
                <a:gd name="connsiteY4" fmla="*/ 50877 h 406477"/>
                <a:gd name="connsiteX5" fmla="*/ 0 w 438150"/>
                <a:gd name="connsiteY5" fmla="*/ 114377 h 406477"/>
                <a:gd name="connsiteX6" fmla="*/ 12700 w 438150"/>
                <a:gd name="connsiteY6" fmla="*/ 171527 h 406477"/>
                <a:gd name="connsiteX7" fmla="*/ 76200 w 438150"/>
                <a:gd name="connsiteY7" fmla="*/ 222327 h 406477"/>
                <a:gd name="connsiteX8" fmla="*/ 95250 w 438150"/>
                <a:gd name="connsiteY8" fmla="*/ 241377 h 406477"/>
                <a:gd name="connsiteX9" fmla="*/ 165100 w 438150"/>
                <a:gd name="connsiteY9" fmla="*/ 285827 h 406477"/>
                <a:gd name="connsiteX10" fmla="*/ 228600 w 438150"/>
                <a:gd name="connsiteY10" fmla="*/ 330277 h 406477"/>
                <a:gd name="connsiteX11" fmla="*/ 247650 w 438150"/>
                <a:gd name="connsiteY11" fmla="*/ 342977 h 406477"/>
                <a:gd name="connsiteX12" fmla="*/ 292100 w 438150"/>
                <a:gd name="connsiteY12" fmla="*/ 368377 h 406477"/>
                <a:gd name="connsiteX13" fmla="*/ 323850 w 438150"/>
                <a:gd name="connsiteY13" fmla="*/ 381077 h 406477"/>
                <a:gd name="connsiteX14" fmla="*/ 349250 w 438150"/>
                <a:gd name="connsiteY14" fmla="*/ 393777 h 406477"/>
                <a:gd name="connsiteX15" fmla="*/ 374650 w 438150"/>
                <a:gd name="connsiteY15" fmla="*/ 400127 h 406477"/>
                <a:gd name="connsiteX16" fmla="*/ 393700 w 438150"/>
                <a:gd name="connsiteY16" fmla="*/ 406477 h 406477"/>
                <a:gd name="connsiteX17" fmla="*/ 412750 w 438150"/>
                <a:gd name="connsiteY17" fmla="*/ 381077 h 406477"/>
                <a:gd name="connsiteX18" fmla="*/ 438150 w 438150"/>
                <a:gd name="connsiteY18" fmla="*/ 330277 h 406477"/>
                <a:gd name="connsiteX19" fmla="*/ 419100 w 438150"/>
                <a:gd name="connsiteY19" fmla="*/ 215977 h 406477"/>
                <a:gd name="connsiteX20" fmla="*/ 400050 w 438150"/>
                <a:gd name="connsiteY20" fmla="*/ 184227 h 406477"/>
                <a:gd name="connsiteX21" fmla="*/ 298450 w 438150"/>
                <a:gd name="connsiteY21" fmla="*/ 114377 h 406477"/>
                <a:gd name="connsiteX22" fmla="*/ 266700 w 438150"/>
                <a:gd name="connsiteY22" fmla="*/ 95327 h 406477"/>
                <a:gd name="connsiteX23" fmla="*/ 209550 w 438150"/>
                <a:gd name="connsiteY23" fmla="*/ 57227 h 406477"/>
                <a:gd name="connsiteX24" fmla="*/ 171450 w 438150"/>
                <a:gd name="connsiteY24" fmla="*/ 19127 h 406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38150" h="406477">
                  <a:moveTo>
                    <a:pt x="171450" y="19127"/>
                  </a:moveTo>
                  <a:cubicBezTo>
                    <a:pt x="155575" y="11719"/>
                    <a:pt x="133139" y="16309"/>
                    <a:pt x="114300" y="12777"/>
                  </a:cubicBezTo>
                  <a:cubicBezTo>
                    <a:pt x="99154" y="9937"/>
                    <a:pt x="85220" y="-1021"/>
                    <a:pt x="69850" y="77"/>
                  </a:cubicBezTo>
                  <a:cubicBezTo>
                    <a:pt x="53771" y="1226"/>
                    <a:pt x="40217" y="12777"/>
                    <a:pt x="25400" y="19127"/>
                  </a:cubicBezTo>
                  <a:cubicBezTo>
                    <a:pt x="21167" y="29710"/>
                    <a:pt x="15637" y="39863"/>
                    <a:pt x="12700" y="50877"/>
                  </a:cubicBezTo>
                  <a:cubicBezTo>
                    <a:pt x="7138" y="71734"/>
                    <a:pt x="0" y="114377"/>
                    <a:pt x="0" y="114377"/>
                  </a:cubicBezTo>
                  <a:cubicBezTo>
                    <a:pt x="4233" y="133427"/>
                    <a:pt x="4522" y="153808"/>
                    <a:pt x="12700" y="171527"/>
                  </a:cubicBezTo>
                  <a:cubicBezTo>
                    <a:pt x="21507" y="190609"/>
                    <a:pt x="63047" y="212097"/>
                    <a:pt x="76200" y="222327"/>
                  </a:cubicBezTo>
                  <a:cubicBezTo>
                    <a:pt x="83289" y="227840"/>
                    <a:pt x="87942" y="236157"/>
                    <a:pt x="95250" y="241377"/>
                  </a:cubicBezTo>
                  <a:cubicBezTo>
                    <a:pt x="117707" y="257418"/>
                    <a:pt x="145585" y="266312"/>
                    <a:pt x="165100" y="285827"/>
                  </a:cubicBezTo>
                  <a:cubicBezTo>
                    <a:pt x="205685" y="326412"/>
                    <a:pt x="173689" y="299771"/>
                    <a:pt x="228600" y="330277"/>
                  </a:cubicBezTo>
                  <a:cubicBezTo>
                    <a:pt x="235271" y="333983"/>
                    <a:pt x="241106" y="339050"/>
                    <a:pt x="247650" y="342977"/>
                  </a:cubicBezTo>
                  <a:cubicBezTo>
                    <a:pt x="262283" y="351757"/>
                    <a:pt x="276836" y="360745"/>
                    <a:pt x="292100" y="368377"/>
                  </a:cubicBezTo>
                  <a:cubicBezTo>
                    <a:pt x="302295" y="373475"/>
                    <a:pt x="313434" y="376448"/>
                    <a:pt x="323850" y="381077"/>
                  </a:cubicBezTo>
                  <a:cubicBezTo>
                    <a:pt x="332500" y="384922"/>
                    <a:pt x="340387" y="390453"/>
                    <a:pt x="349250" y="393777"/>
                  </a:cubicBezTo>
                  <a:cubicBezTo>
                    <a:pt x="357422" y="396841"/>
                    <a:pt x="366259" y="397729"/>
                    <a:pt x="374650" y="400127"/>
                  </a:cubicBezTo>
                  <a:cubicBezTo>
                    <a:pt x="381086" y="401966"/>
                    <a:pt x="387350" y="404360"/>
                    <a:pt x="393700" y="406477"/>
                  </a:cubicBezTo>
                  <a:cubicBezTo>
                    <a:pt x="400050" y="398010"/>
                    <a:pt x="407417" y="390219"/>
                    <a:pt x="412750" y="381077"/>
                  </a:cubicBezTo>
                  <a:cubicBezTo>
                    <a:pt x="422289" y="364724"/>
                    <a:pt x="438150" y="330277"/>
                    <a:pt x="438150" y="330277"/>
                  </a:cubicBezTo>
                  <a:cubicBezTo>
                    <a:pt x="431800" y="292177"/>
                    <a:pt x="428850" y="253352"/>
                    <a:pt x="419100" y="215977"/>
                  </a:cubicBezTo>
                  <a:cubicBezTo>
                    <a:pt x="415985" y="204034"/>
                    <a:pt x="407627" y="193969"/>
                    <a:pt x="400050" y="184227"/>
                  </a:cubicBezTo>
                  <a:cubicBezTo>
                    <a:pt x="372532" y="148846"/>
                    <a:pt x="339130" y="138306"/>
                    <a:pt x="298450" y="114377"/>
                  </a:cubicBezTo>
                  <a:cubicBezTo>
                    <a:pt x="287812" y="108119"/>
                    <a:pt x="275427" y="104054"/>
                    <a:pt x="266700" y="95327"/>
                  </a:cubicBezTo>
                  <a:cubicBezTo>
                    <a:pt x="229638" y="58265"/>
                    <a:pt x="255847" y="77803"/>
                    <a:pt x="209550" y="57227"/>
                  </a:cubicBezTo>
                  <a:cubicBezTo>
                    <a:pt x="178845" y="43580"/>
                    <a:pt x="187325" y="26535"/>
                    <a:pt x="171450" y="19127"/>
                  </a:cubicBezTo>
                  <a:close/>
                </a:path>
              </a:pathLst>
            </a:custGeom>
            <a:noFill/>
            <a:ln>
              <a:solidFill>
                <a:srgbClr val="C261C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Freeform: Shape 49">
              <a:extLst>
                <a:ext uri="{FF2B5EF4-FFF2-40B4-BE49-F238E27FC236}">
                  <a16:creationId xmlns:a16="http://schemas.microsoft.com/office/drawing/2014/main" id="{6A2C6680-E87F-4209-85C7-1282BCB0E694}"/>
                </a:ext>
              </a:extLst>
            </p:cNvPr>
            <p:cNvSpPr/>
            <p:nvPr/>
          </p:nvSpPr>
          <p:spPr>
            <a:xfrm>
              <a:off x="7886700" y="2927102"/>
              <a:ext cx="1778000" cy="3791198"/>
            </a:xfrm>
            <a:custGeom>
              <a:avLst/>
              <a:gdLst>
                <a:gd name="connsiteX0" fmla="*/ 1282700 w 1778000"/>
                <a:gd name="connsiteY0" fmla="*/ 248 h 3791198"/>
                <a:gd name="connsiteX1" fmla="*/ 1250950 w 1778000"/>
                <a:gd name="connsiteY1" fmla="*/ 12948 h 3791198"/>
                <a:gd name="connsiteX2" fmla="*/ 1206500 w 1778000"/>
                <a:gd name="connsiteY2" fmla="*/ 19298 h 3791198"/>
                <a:gd name="connsiteX3" fmla="*/ 1187450 w 1778000"/>
                <a:gd name="connsiteY3" fmla="*/ 38348 h 3791198"/>
                <a:gd name="connsiteX4" fmla="*/ 1155700 w 1778000"/>
                <a:gd name="connsiteY4" fmla="*/ 63748 h 3791198"/>
                <a:gd name="connsiteX5" fmla="*/ 1066800 w 1778000"/>
                <a:gd name="connsiteY5" fmla="*/ 152648 h 3791198"/>
                <a:gd name="connsiteX6" fmla="*/ 1035050 w 1778000"/>
                <a:gd name="connsiteY6" fmla="*/ 190748 h 3791198"/>
                <a:gd name="connsiteX7" fmla="*/ 914400 w 1778000"/>
                <a:gd name="connsiteY7" fmla="*/ 311398 h 3791198"/>
                <a:gd name="connsiteX8" fmla="*/ 793750 w 1778000"/>
                <a:gd name="connsiteY8" fmla="*/ 438398 h 3791198"/>
                <a:gd name="connsiteX9" fmla="*/ 749300 w 1778000"/>
                <a:gd name="connsiteY9" fmla="*/ 508248 h 3791198"/>
                <a:gd name="connsiteX10" fmla="*/ 717550 w 1778000"/>
                <a:gd name="connsiteY10" fmla="*/ 571748 h 3791198"/>
                <a:gd name="connsiteX11" fmla="*/ 635000 w 1778000"/>
                <a:gd name="connsiteY11" fmla="*/ 933698 h 3791198"/>
                <a:gd name="connsiteX12" fmla="*/ 615950 w 1778000"/>
                <a:gd name="connsiteY12" fmla="*/ 1213098 h 3791198"/>
                <a:gd name="connsiteX13" fmla="*/ 609600 w 1778000"/>
                <a:gd name="connsiteY13" fmla="*/ 1308348 h 3791198"/>
                <a:gd name="connsiteX14" fmla="*/ 558800 w 1778000"/>
                <a:gd name="connsiteY14" fmla="*/ 1854448 h 3791198"/>
                <a:gd name="connsiteX15" fmla="*/ 463550 w 1778000"/>
                <a:gd name="connsiteY15" fmla="*/ 2114798 h 3791198"/>
                <a:gd name="connsiteX16" fmla="*/ 400050 w 1778000"/>
                <a:gd name="connsiteY16" fmla="*/ 2254498 h 3791198"/>
                <a:gd name="connsiteX17" fmla="*/ 342900 w 1778000"/>
                <a:gd name="connsiteY17" fmla="*/ 2464048 h 3791198"/>
                <a:gd name="connsiteX18" fmla="*/ 266700 w 1778000"/>
                <a:gd name="connsiteY18" fmla="*/ 2673598 h 3791198"/>
                <a:gd name="connsiteX19" fmla="*/ 120650 w 1778000"/>
                <a:gd name="connsiteY19" fmla="*/ 2984748 h 3791198"/>
                <a:gd name="connsiteX20" fmla="*/ 19050 w 1778000"/>
                <a:gd name="connsiteY20" fmla="*/ 3219698 h 3791198"/>
                <a:gd name="connsiteX21" fmla="*/ 0 w 1778000"/>
                <a:gd name="connsiteY21" fmla="*/ 3308598 h 3791198"/>
                <a:gd name="connsiteX22" fmla="*/ 31750 w 1778000"/>
                <a:gd name="connsiteY22" fmla="*/ 3511798 h 3791198"/>
                <a:gd name="connsiteX23" fmla="*/ 88900 w 1778000"/>
                <a:gd name="connsiteY23" fmla="*/ 3543548 h 3791198"/>
                <a:gd name="connsiteX24" fmla="*/ 247650 w 1778000"/>
                <a:gd name="connsiteY24" fmla="*/ 3607048 h 3791198"/>
                <a:gd name="connsiteX25" fmla="*/ 361950 w 1778000"/>
                <a:gd name="connsiteY25" fmla="*/ 3645148 h 3791198"/>
                <a:gd name="connsiteX26" fmla="*/ 508000 w 1778000"/>
                <a:gd name="connsiteY26" fmla="*/ 3702298 h 3791198"/>
                <a:gd name="connsiteX27" fmla="*/ 717550 w 1778000"/>
                <a:gd name="connsiteY27" fmla="*/ 3727698 h 3791198"/>
                <a:gd name="connsiteX28" fmla="*/ 908050 w 1778000"/>
                <a:gd name="connsiteY28" fmla="*/ 3765798 h 3791198"/>
                <a:gd name="connsiteX29" fmla="*/ 1066800 w 1778000"/>
                <a:gd name="connsiteY29" fmla="*/ 3791198 h 3791198"/>
                <a:gd name="connsiteX30" fmla="*/ 1339850 w 1778000"/>
                <a:gd name="connsiteY30" fmla="*/ 3702298 h 3791198"/>
                <a:gd name="connsiteX31" fmla="*/ 1397000 w 1778000"/>
                <a:gd name="connsiteY31" fmla="*/ 3607048 h 3791198"/>
                <a:gd name="connsiteX32" fmla="*/ 1422400 w 1778000"/>
                <a:gd name="connsiteY32" fmla="*/ 3549898 h 3791198"/>
                <a:gd name="connsiteX33" fmla="*/ 1447800 w 1778000"/>
                <a:gd name="connsiteY33" fmla="*/ 3441948 h 3791198"/>
                <a:gd name="connsiteX34" fmla="*/ 1473200 w 1778000"/>
                <a:gd name="connsiteY34" fmla="*/ 3276848 h 3791198"/>
                <a:gd name="connsiteX35" fmla="*/ 1536700 w 1778000"/>
                <a:gd name="connsiteY35" fmla="*/ 3060948 h 3791198"/>
                <a:gd name="connsiteX36" fmla="*/ 1562100 w 1778000"/>
                <a:gd name="connsiteY36" fmla="*/ 2997448 h 3791198"/>
                <a:gd name="connsiteX37" fmla="*/ 1587500 w 1778000"/>
                <a:gd name="connsiteY37" fmla="*/ 2914898 h 3791198"/>
                <a:gd name="connsiteX38" fmla="*/ 1619250 w 1778000"/>
                <a:gd name="connsiteY38" fmla="*/ 2832348 h 3791198"/>
                <a:gd name="connsiteX39" fmla="*/ 1676400 w 1778000"/>
                <a:gd name="connsiteY39" fmla="*/ 2610098 h 3791198"/>
                <a:gd name="connsiteX40" fmla="*/ 1689100 w 1778000"/>
                <a:gd name="connsiteY40" fmla="*/ 2387848 h 3791198"/>
                <a:gd name="connsiteX41" fmla="*/ 1727200 w 1778000"/>
                <a:gd name="connsiteY41" fmla="*/ 2197348 h 3791198"/>
                <a:gd name="connsiteX42" fmla="*/ 1758950 w 1778000"/>
                <a:gd name="connsiteY42" fmla="*/ 1898898 h 3791198"/>
                <a:gd name="connsiteX43" fmla="*/ 1771650 w 1778000"/>
                <a:gd name="connsiteY43" fmla="*/ 1035298 h 3791198"/>
                <a:gd name="connsiteX44" fmla="*/ 1778000 w 1778000"/>
                <a:gd name="connsiteY44" fmla="*/ 933698 h 3791198"/>
                <a:gd name="connsiteX45" fmla="*/ 1771650 w 1778000"/>
                <a:gd name="connsiteY45" fmla="*/ 571748 h 3791198"/>
                <a:gd name="connsiteX46" fmla="*/ 1765300 w 1778000"/>
                <a:gd name="connsiteY46" fmla="*/ 406648 h 3791198"/>
                <a:gd name="connsiteX47" fmla="*/ 1720850 w 1778000"/>
                <a:gd name="connsiteY47" fmla="*/ 216148 h 3791198"/>
                <a:gd name="connsiteX48" fmla="*/ 1695450 w 1778000"/>
                <a:gd name="connsiteY48" fmla="*/ 178048 h 3791198"/>
                <a:gd name="connsiteX49" fmla="*/ 1619250 w 1778000"/>
                <a:gd name="connsiteY49" fmla="*/ 63748 h 3791198"/>
                <a:gd name="connsiteX50" fmla="*/ 1587500 w 1778000"/>
                <a:gd name="connsiteY50" fmla="*/ 44698 h 3791198"/>
                <a:gd name="connsiteX51" fmla="*/ 1473200 w 1778000"/>
                <a:gd name="connsiteY51" fmla="*/ 25648 h 3791198"/>
                <a:gd name="connsiteX52" fmla="*/ 1282700 w 1778000"/>
                <a:gd name="connsiteY52" fmla="*/ 248 h 379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1778000" h="3791198">
                  <a:moveTo>
                    <a:pt x="1282700" y="248"/>
                  </a:moveTo>
                  <a:cubicBezTo>
                    <a:pt x="1245658" y="-1869"/>
                    <a:pt x="1262008" y="10183"/>
                    <a:pt x="1250950" y="12948"/>
                  </a:cubicBezTo>
                  <a:cubicBezTo>
                    <a:pt x="1236430" y="16578"/>
                    <a:pt x="1220397" y="13739"/>
                    <a:pt x="1206500" y="19298"/>
                  </a:cubicBezTo>
                  <a:cubicBezTo>
                    <a:pt x="1198162" y="22633"/>
                    <a:pt x="1194208" y="32434"/>
                    <a:pt x="1187450" y="38348"/>
                  </a:cubicBezTo>
                  <a:cubicBezTo>
                    <a:pt x="1177250" y="47273"/>
                    <a:pt x="1165539" y="54427"/>
                    <a:pt x="1155700" y="63748"/>
                  </a:cubicBezTo>
                  <a:cubicBezTo>
                    <a:pt x="1125277" y="92570"/>
                    <a:pt x="1093629" y="120453"/>
                    <a:pt x="1066800" y="152648"/>
                  </a:cubicBezTo>
                  <a:cubicBezTo>
                    <a:pt x="1056217" y="165348"/>
                    <a:pt x="1047088" y="179418"/>
                    <a:pt x="1035050" y="190748"/>
                  </a:cubicBezTo>
                  <a:cubicBezTo>
                    <a:pt x="797931" y="413919"/>
                    <a:pt x="1083075" y="122879"/>
                    <a:pt x="914400" y="311398"/>
                  </a:cubicBezTo>
                  <a:cubicBezTo>
                    <a:pt x="864112" y="367602"/>
                    <a:pt x="839200" y="378745"/>
                    <a:pt x="793750" y="438398"/>
                  </a:cubicBezTo>
                  <a:cubicBezTo>
                    <a:pt x="777024" y="460350"/>
                    <a:pt x="762992" y="484286"/>
                    <a:pt x="749300" y="508248"/>
                  </a:cubicBezTo>
                  <a:cubicBezTo>
                    <a:pt x="737559" y="528795"/>
                    <a:pt x="724440" y="549108"/>
                    <a:pt x="717550" y="571748"/>
                  </a:cubicBezTo>
                  <a:cubicBezTo>
                    <a:pt x="674198" y="714190"/>
                    <a:pt x="660826" y="798114"/>
                    <a:pt x="635000" y="933698"/>
                  </a:cubicBezTo>
                  <a:cubicBezTo>
                    <a:pt x="613917" y="1186693"/>
                    <a:pt x="628889" y="986664"/>
                    <a:pt x="615950" y="1213098"/>
                  </a:cubicBezTo>
                  <a:cubicBezTo>
                    <a:pt x="614135" y="1244867"/>
                    <a:pt x="611067" y="1276561"/>
                    <a:pt x="609600" y="1308348"/>
                  </a:cubicBezTo>
                  <a:cubicBezTo>
                    <a:pt x="603581" y="1438758"/>
                    <a:pt x="607188" y="1714123"/>
                    <a:pt x="558800" y="1854448"/>
                  </a:cubicBezTo>
                  <a:cubicBezTo>
                    <a:pt x="524572" y="1953709"/>
                    <a:pt x="504067" y="2025662"/>
                    <a:pt x="463550" y="2114798"/>
                  </a:cubicBezTo>
                  <a:cubicBezTo>
                    <a:pt x="428231" y="2192499"/>
                    <a:pt x="430743" y="2168558"/>
                    <a:pt x="400050" y="2254498"/>
                  </a:cubicBezTo>
                  <a:cubicBezTo>
                    <a:pt x="298527" y="2538763"/>
                    <a:pt x="437631" y="2168013"/>
                    <a:pt x="342900" y="2464048"/>
                  </a:cubicBezTo>
                  <a:cubicBezTo>
                    <a:pt x="320248" y="2534837"/>
                    <a:pt x="301570" y="2607961"/>
                    <a:pt x="266700" y="2673598"/>
                  </a:cubicBezTo>
                  <a:cubicBezTo>
                    <a:pt x="33790" y="3112017"/>
                    <a:pt x="237540" y="2704212"/>
                    <a:pt x="120650" y="2984748"/>
                  </a:cubicBezTo>
                  <a:cubicBezTo>
                    <a:pt x="70857" y="3104252"/>
                    <a:pt x="56795" y="3098915"/>
                    <a:pt x="19050" y="3219698"/>
                  </a:cubicBezTo>
                  <a:cubicBezTo>
                    <a:pt x="10010" y="3248625"/>
                    <a:pt x="6350" y="3278965"/>
                    <a:pt x="0" y="3308598"/>
                  </a:cubicBezTo>
                  <a:cubicBezTo>
                    <a:pt x="10583" y="3376331"/>
                    <a:pt x="7489" y="3447679"/>
                    <a:pt x="31750" y="3511798"/>
                  </a:cubicBezTo>
                  <a:cubicBezTo>
                    <a:pt x="39462" y="3532180"/>
                    <a:pt x="68962" y="3534752"/>
                    <a:pt x="88900" y="3543548"/>
                  </a:cubicBezTo>
                  <a:cubicBezTo>
                    <a:pt x="141044" y="3566553"/>
                    <a:pt x="192850" y="3591391"/>
                    <a:pt x="247650" y="3607048"/>
                  </a:cubicBezTo>
                  <a:cubicBezTo>
                    <a:pt x="296597" y="3621033"/>
                    <a:pt x="308688" y="3623359"/>
                    <a:pt x="361950" y="3645148"/>
                  </a:cubicBezTo>
                  <a:cubicBezTo>
                    <a:pt x="429094" y="3672616"/>
                    <a:pt x="435886" y="3684891"/>
                    <a:pt x="508000" y="3702298"/>
                  </a:cubicBezTo>
                  <a:cubicBezTo>
                    <a:pt x="598070" y="3724039"/>
                    <a:pt x="627119" y="3722046"/>
                    <a:pt x="717550" y="3727698"/>
                  </a:cubicBezTo>
                  <a:cubicBezTo>
                    <a:pt x="781050" y="3740398"/>
                    <a:pt x="844106" y="3755567"/>
                    <a:pt x="908050" y="3765798"/>
                  </a:cubicBezTo>
                  <a:lnTo>
                    <a:pt x="1066800" y="3791198"/>
                  </a:lnTo>
                  <a:cubicBezTo>
                    <a:pt x="1166271" y="3772547"/>
                    <a:pt x="1269423" y="3783289"/>
                    <a:pt x="1339850" y="3702298"/>
                  </a:cubicBezTo>
                  <a:cubicBezTo>
                    <a:pt x="1364146" y="3674358"/>
                    <a:pt x="1381962" y="3640883"/>
                    <a:pt x="1397000" y="3607048"/>
                  </a:cubicBezTo>
                  <a:cubicBezTo>
                    <a:pt x="1405467" y="3587998"/>
                    <a:pt x="1415462" y="3569556"/>
                    <a:pt x="1422400" y="3549898"/>
                  </a:cubicBezTo>
                  <a:cubicBezTo>
                    <a:pt x="1426540" y="3538168"/>
                    <a:pt x="1446175" y="3451289"/>
                    <a:pt x="1447800" y="3441948"/>
                  </a:cubicBezTo>
                  <a:cubicBezTo>
                    <a:pt x="1452997" y="3412067"/>
                    <a:pt x="1465166" y="3309876"/>
                    <a:pt x="1473200" y="3276848"/>
                  </a:cubicBezTo>
                  <a:cubicBezTo>
                    <a:pt x="1483408" y="3234881"/>
                    <a:pt x="1514764" y="3120489"/>
                    <a:pt x="1536700" y="3060948"/>
                  </a:cubicBezTo>
                  <a:cubicBezTo>
                    <a:pt x="1544581" y="3039556"/>
                    <a:pt x="1554611" y="3018980"/>
                    <a:pt x="1562100" y="2997448"/>
                  </a:cubicBezTo>
                  <a:cubicBezTo>
                    <a:pt x="1571558" y="2970256"/>
                    <a:pt x="1578083" y="2942104"/>
                    <a:pt x="1587500" y="2914898"/>
                  </a:cubicBezTo>
                  <a:cubicBezTo>
                    <a:pt x="1597144" y="2887038"/>
                    <a:pt x="1609927" y="2860317"/>
                    <a:pt x="1619250" y="2832348"/>
                  </a:cubicBezTo>
                  <a:cubicBezTo>
                    <a:pt x="1650609" y="2738270"/>
                    <a:pt x="1654730" y="2707615"/>
                    <a:pt x="1676400" y="2610098"/>
                  </a:cubicBezTo>
                  <a:cubicBezTo>
                    <a:pt x="1676884" y="2600899"/>
                    <a:pt x="1686683" y="2407184"/>
                    <a:pt x="1689100" y="2387848"/>
                  </a:cubicBezTo>
                  <a:cubicBezTo>
                    <a:pt x="1705418" y="2257303"/>
                    <a:pt x="1708245" y="2319199"/>
                    <a:pt x="1727200" y="2197348"/>
                  </a:cubicBezTo>
                  <a:cubicBezTo>
                    <a:pt x="1752836" y="2032544"/>
                    <a:pt x="1750579" y="2032833"/>
                    <a:pt x="1758950" y="1898898"/>
                  </a:cubicBezTo>
                  <a:cubicBezTo>
                    <a:pt x="1762049" y="1561134"/>
                    <a:pt x="1757696" y="1335301"/>
                    <a:pt x="1771650" y="1035298"/>
                  </a:cubicBezTo>
                  <a:cubicBezTo>
                    <a:pt x="1773227" y="1001402"/>
                    <a:pt x="1775883" y="967565"/>
                    <a:pt x="1778000" y="933698"/>
                  </a:cubicBezTo>
                  <a:cubicBezTo>
                    <a:pt x="1775883" y="813048"/>
                    <a:pt x="1774557" y="692382"/>
                    <a:pt x="1771650" y="571748"/>
                  </a:cubicBezTo>
                  <a:cubicBezTo>
                    <a:pt x="1770323" y="516690"/>
                    <a:pt x="1768355" y="461637"/>
                    <a:pt x="1765300" y="406648"/>
                  </a:cubicBezTo>
                  <a:cubicBezTo>
                    <a:pt x="1761668" y="341269"/>
                    <a:pt x="1748926" y="275810"/>
                    <a:pt x="1720850" y="216148"/>
                  </a:cubicBezTo>
                  <a:cubicBezTo>
                    <a:pt x="1714351" y="202337"/>
                    <a:pt x="1702863" y="191391"/>
                    <a:pt x="1695450" y="178048"/>
                  </a:cubicBezTo>
                  <a:cubicBezTo>
                    <a:pt x="1656956" y="108759"/>
                    <a:pt x="1672600" y="107398"/>
                    <a:pt x="1619250" y="63748"/>
                  </a:cubicBezTo>
                  <a:cubicBezTo>
                    <a:pt x="1609698" y="55932"/>
                    <a:pt x="1598893" y="49445"/>
                    <a:pt x="1587500" y="44698"/>
                  </a:cubicBezTo>
                  <a:cubicBezTo>
                    <a:pt x="1552358" y="30055"/>
                    <a:pt x="1510169" y="26596"/>
                    <a:pt x="1473200" y="25648"/>
                  </a:cubicBezTo>
                  <a:cubicBezTo>
                    <a:pt x="1413953" y="24129"/>
                    <a:pt x="1319742" y="2365"/>
                    <a:pt x="1282700" y="248"/>
                  </a:cubicBezTo>
                  <a:close/>
                </a:path>
              </a:pathLst>
            </a:custGeom>
            <a:noFill/>
            <a:ln>
              <a:solidFill>
                <a:srgbClr val="C261C2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A1090DC4-E037-44B4-85FE-FA18FA5AA659}"/>
              </a:ext>
            </a:extLst>
          </p:cNvPr>
          <p:cNvGrpSpPr/>
          <p:nvPr/>
        </p:nvGrpSpPr>
        <p:grpSpPr>
          <a:xfrm>
            <a:off x="154191" y="3379457"/>
            <a:ext cx="3848485" cy="2892377"/>
            <a:chOff x="484632" y="0"/>
            <a:chExt cx="9144000" cy="6872288"/>
          </a:xfrm>
        </p:grpSpPr>
        <p:pic>
          <p:nvPicPr>
            <p:cNvPr id="54" name="Picture 53" descr="A picture containing dark, star, night, outdoor object&#10;&#10;Description automatically generated">
              <a:extLst>
                <a:ext uri="{FF2B5EF4-FFF2-40B4-BE49-F238E27FC236}">
                  <a16:creationId xmlns:a16="http://schemas.microsoft.com/office/drawing/2014/main" id="{57BE0F35-A9AF-4312-8BDC-A7CA82DFEAA0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09A69E12-2CDF-410E-B7DC-95F077424BD6}"/>
                </a:ext>
              </a:extLst>
            </p:cNvPr>
            <p:cNvSpPr/>
            <p:nvPr/>
          </p:nvSpPr>
          <p:spPr>
            <a:xfrm>
              <a:off x="4057648" y="2851150"/>
              <a:ext cx="1365285" cy="1006475"/>
            </a:xfrm>
            <a:custGeom>
              <a:avLst/>
              <a:gdLst>
                <a:gd name="connsiteX0" fmla="*/ 127002 w 1365285"/>
                <a:gd name="connsiteY0" fmla="*/ 609600 h 1006475"/>
                <a:gd name="connsiteX1" fmla="*/ 111127 w 1365285"/>
                <a:gd name="connsiteY1" fmla="*/ 619125 h 1006475"/>
                <a:gd name="connsiteX2" fmla="*/ 101602 w 1365285"/>
                <a:gd name="connsiteY2" fmla="*/ 622300 h 1006475"/>
                <a:gd name="connsiteX3" fmla="*/ 92077 w 1365285"/>
                <a:gd name="connsiteY3" fmla="*/ 628650 h 1006475"/>
                <a:gd name="connsiteX4" fmla="*/ 82552 w 1365285"/>
                <a:gd name="connsiteY4" fmla="*/ 631825 h 1006475"/>
                <a:gd name="connsiteX5" fmla="*/ 47627 w 1365285"/>
                <a:gd name="connsiteY5" fmla="*/ 657225 h 1006475"/>
                <a:gd name="connsiteX6" fmla="*/ 28577 w 1365285"/>
                <a:gd name="connsiteY6" fmla="*/ 666750 h 1006475"/>
                <a:gd name="connsiteX7" fmla="*/ 12702 w 1365285"/>
                <a:gd name="connsiteY7" fmla="*/ 685800 h 1006475"/>
                <a:gd name="connsiteX8" fmla="*/ 6352 w 1365285"/>
                <a:gd name="connsiteY8" fmla="*/ 698500 h 1006475"/>
                <a:gd name="connsiteX9" fmla="*/ 3177 w 1365285"/>
                <a:gd name="connsiteY9" fmla="*/ 714375 h 1006475"/>
                <a:gd name="connsiteX10" fmla="*/ 2 w 1365285"/>
                <a:gd name="connsiteY10" fmla="*/ 727075 h 1006475"/>
                <a:gd name="connsiteX11" fmla="*/ 3177 w 1365285"/>
                <a:gd name="connsiteY11" fmla="*/ 781050 h 1006475"/>
                <a:gd name="connsiteX12" fmla="*/ 31752 w 1365285"/>
                <a:gd name="connsiteY12" fmla="*/ 809625 h 1006475"/>
                <a:gd name="connsiteX13" fmla="*/ 66677 w 1365285"/>
                <a:gd name="connsiteY13" fmla="*/ 831850 h 1006475"/>
                <a:gd name="connsiteX14" fmla="*/ 92077 w 1365285"/>
                <a:gd name="connsiteY14" fmla="*/ 841375 h 1006475"/>
                <a:gd name="connsiteX15" fmla="*/ 111127 w 1365285"/>
                <a:gd name="connsiteY15" fmla="*/ 847725 h 1006475"/>
                <a:gd name="connsiteX16" fmla="*/ 130177 w 1365285"/>
                <a:gd name="connsiteY16" fmla="*/ 857250 h 1006475"/>
                <a:gd name="connsiteX17" fmla="*/ 152402 w 1365285"/>
                <a:gd name="connsiteY17" fmla="*/ 863600 h 1006475"/>
                <a:gd name="connsiteX18" fmla="*/ 184152 w 1365285"/>
                <a:gd name="connsiteY18" fmla="*/ 879475 h 1006475"/>
                <a:gd name="connsiteX19" fmla="*/ 219077 w 1365285"/>
                <a:gd name="connsiteY19" fmla="*/ 889000 h 1006475"/>
                <a:gd name="connsiteX20" fmla="*/ 254002 w 1365285"/>
                <a:gd name="connsiteY20" fmla="*/ 901700 h 1006475"/>
                <a:gd name="connsiteX21" fmla="*/ 295277 w 1365285"/>
                <a:gd name="connsiteY21" fmla="*/ 911225 h 1006475"/>
                <a:gd name="connsiteX22" fmla="*/ 327027 w 1365285"/>
                <a:gd name="connsiteY22" fmla="*/ 920750 h 1006475"/>
                <a:gd name="connsiteX23" fmla="*/ 358777 w 1365285"/>
                <a:gd name="connsiteY23" fmla="*/ 927100 h 1006475"/>
                <a:gd name="connsiteX24" fmla="*/ 381002 w 1365285"/>
                <a:gd name="connsiteY24" fmla="*/ 936625 h 1006475"/>
                <a:gd name="connsiteX25" fmla="*/ 466727 w 1365285"/>
                <a:gd name="connsiteY25" fmla="*/ 952500 h 1006475"/>
                <a:gd name="connsiteX26" fmla="*/ 508002 w 1365285"/>
                <a:gd name="connsiteY26" fmla="*/ 965200 h 1006475"/>
                <a:gd name="connsiteX27" fmla="*/ 530227 w 1365285"/>
                <a:gd name="connsiteY27" fmla="*/ 971550 h 1006475"/>
                <a:gd name="connsiteX28" fmla="*/ 542927 w 1365285"/>
                <a:gd name="connsiteY28" fmla="*/ 974725 h 1006475"/>
                <a:gd name="connsiteX29" fmla="*/ 609602 w 1365285"/>
                <a:gd name="connsiteY29" fmla="*/ 977900 h 1006475"/>
                <a:gd name="connsiteX30" fmla="*/ 666752 w 1365285"/>
                <a:gd name="connsiteY30" fmla="*/ 984250 h 1006475"/>
                <a:gd name="connsiteX31" fmla="*/ 711202 w 1365285"/>
                <a:gd name="connsiteY31" fmla="*/ 990600 h 1006475"/>
                <a:gd name="connsiteX32" fmla="*/ 844552 w 1365285"/>
                <a:gd name="connsiteY32" fmla="*/ 996950 h 1006475"/>
                <a:gd name="connsiteX33" fmla="*/ 866777 w 1365285"/>
                <a:gd name="connsiteY33" fmla="*/ 1000125 h 1006475"/>
                <a:gd name="connsiteX34" fmla="*/ 958852 w 1365285"/>
                <a:gd name="connsiteY34" fmla="*/ 1006475 h 1006475"/>
                <a:gd name="connsiteX35" fmla="*/ 1025527 w 1365285"/>
                <a:gd name="connsiteY35" fmla="*/ 1003300 h 1006475"/>
                <a:gd name="connsiteX36" fmla="*/ 1038227 w 1365285"/>
                <a:gd name="connsiteY36" fmla="*/ 993775 h 1006475"/>
                <a:gd name="connsiteX37" fmla="*/ 1057277 w 1365285"/>
                <a:gd name="connsiteY37" fmla="*/ 974725 h 1006475"/>
                <a:gd name="connsiteX38" fmla="*/ 1089027 w 1365285"/>
                <a:gd name="connsiteY38" fmla="*/ 946150 h 1006475"/>
                <a:gd name="connsiteX39" fmla="*/ 1098552 w 1365285"/>
                <a:gd name="connsiteY39" fmla="*/ 936625 h 1006475"/>
                <a:gd name="connsiteX40" fmla="*/ 1108077 w 1365285"/>
                <a:gd name="connsiteY40" fmla="*/ 927100 h 1006475"/>
                <a:gd name="connsiteX41" fmla="*/ 1136652 w 1365285"/>
                <a:gd name="connsiteY41" fmla="*/ 901700 h 1006475"/>
                <a:gd name="connsiteX42" fmla="*/ 1152527 w 1365285"/>
                <a:gd name="connsiteY42" fmla="*/ 879475 h 1006475"/>
                <a:gd name="connsiteX43" fmla="*/ 1165227 w 1365285"/>
                <a:gd name="connsiteY43" fmla="*/ 863600 h 1006475"/>
                <a:gd name="connsiteX44" fmla="*/ 1190627 w 1365285"/>
                <a:gd name="connsiteY44" fmla="*/ 828675 h 1006475"/>
                <a:gd name="connsiteX45" fmla="*/ 1203327 w 1365285"/>
                <a:gd name="connsiteY45" fmla="*/ 796925 h 1006475"/>
                <a:gd name="connsiteX46" fmla="*/ 1212852 w 1365285"/>
                <a:gd name="connsiteY46" fmla="*/ 787400 h 1006475"/>
                <a:gd name="connsiteX47" fmla="*/ 1219202 w 1365285"/>
                <a:gd name="connsiteY47" fmla="*/ 777875 h 1006475"/>
                <a:gd name="connsiteX48" fmla="*/ 1228727 w 1365285"/>
                <a:gd name="connsiteY48" fmla="*/ 774700 h 1006475"/>
                <a:gd name="connsiteX49" fmla="*/ 1247777 w 1365285"/>
                <a:gd name="connsiteY49" fmla="*/ 762000 h 1006475"/>
                <a:gd name="connsiteX50" fmla="*/ 1266827 w 1365285"/>
                <a:gd name="connsiteY50" fmla="*/ 749300 h 1006475"/>
                <a:gd name="connsiteX51" fmla="*/ 1301752 w 1365285"/>
                <a:gd name="connsiteY51" fmla="*/ 708025 h 1006475"/>
                <a:gd name="connsiteX52" fmla="*/ 1314452 w 1365285"/>
                <a:gd name="connsiteY52" fmla="*/ 682625 h 1006475"/>
                <a:gd name="connsiteX53" fmla="*/ 1323977 w 1365285"/>
                <a:gd name="connsiteY53" fmla="*/ 666750 h 1006475"/>
                <a:gd name="connsiteX54" fmla="*/ 1336677 w 1365285"/>
                <a:gd name="connsiteY54" fmla="*/ 638175 h 1006475"/>
                <a:gd name="connsiteX55" fmla="*/ 1358902 w 1365285"/>
                <a:gd name="connsiteY55" fmla="*/ 587375 h 1006475"/>
                <a:gd name="connsiteX56" fmla="*/ 1362077 w 1365285"/>
                <a:gd name="connsiteY56" fmla="*/ 546100 h 1006475"/>
                <a:gd name="connsiteX57" fmla="*/ 1365252 w 1365285"/>
                <a:gd name="connsiteY57" fmla="*/ 514350 h 1006475"/>
                <a:gd name="connsiteX58" fmla="*/ 1355727 w 1365285"/>
                <a:gd name="connsiteY58" fmla="*/ 358775 h 1006475"/>
                <a:gd name="connsiteX59" fmla="*/ 1343027 w 1365285"/>
                <a:gd name="connsiteY59" fmla="*/ 317500 h 1006475"/>
                <a:gd name="connsiteX60" fmla="*/ 1330327 w 1365285"/>
                <a:gd name="connsiteY60" fmla="*/ 254000 h 1006475"/>
                <a:gd name="connsiteX61" fmla="*/ 1320802 w 1365285"/>
                <a:gd name="connsiteY61" fmla="*/ 219075 h 1006475"/>
                <a:gd name="connsiteX62" fmla="*/ 1314452 w 1365285"/>
                <a:gd name="connsiteY62" fmla="*/ 184150 h 1006475"/>
                <a:gd name="connsiteX63" fmla="*/ 1295402 w 1365285"/>
                <a:gd name="connsiteY63" fmla="*/ 107950 h 1006475"/>
                <a:gd name="connsiteX64" fmla="*/ 1282702 w 1365285"/>
                <a:gd name="connsiteY64" fmla="*/ 47625 h 1006475"/>
                <a:gd name="connsiteX65" fmla="*/ 1254127 w 1365285"/>
                <a:gd name="connsiteY65" fmla="*/ 19050 h 1006475"/>
                <a:gd name="connsiteX66" fmla="*/ 1238252 w 1365285"/>
                <a:gd name="connsiteY66" fmla="*/ 9525 h 1006475"/>
                <a:gd name="connsiteX67" fmla="*/ 1222377 w 1365285"/>
                <a:gd name="connsiteY67" fmla="*/ 6350 h 1006475"/>
                <a:gd name="connsiteX68" fmla="*/ 1203327 w 1365285"/>
                <a:gd name="connsiteY68" fmla="*/ 0 h 1006475"/>
                <a:gd name="connsiteX69" fmla="*/ 1136652 w 1365285"/>
                <a:gd name="connsiteY69" fmla="*/ 9525 h 1006475"/>
                <a:gd name="connsiteX70" fmla="*/ 1050927 w 1365285"/>
                <a:gd name="connsiteY70" fmla="*/ 66675 h 1006475"/>
                <a:gd name="connsiteX71" fmla="*/ 993777 w 1365285"/>
                <a:gd name="connsiteY71" fmla="*/ 107950 h 1006475"/>
                <a:gd name="connsiteX72" fmla="*/ 939802 w 1365285"/>
                <a:gd name="connsiteY72" fmla="*/ 149225 h 1006475"/>
                <a:gd name="connsiteX73" fmla="*/ 911227 w 1365285"/>
                <a:gd name="connsiteY73" fmla="*/ 171450 h 1006475"/>
                <a:gd name="connsiteX74" fmla="*/ 885827 w 1365285"/>
                <a:gd name="connsiteY74" fmla="*/ 187325 h 1006475"/>
                <a:gd name="connsiteX75" fmla="*/ 838202 w 1365285"/>
                <a:gd name="connsiteY75" fmla="*/ 222250 h 1006475"/>
                <a:gd name="connsiteX76" fmla="*/ 822327 w 1365285"/>
                <a:gd name="connsiteY76" fmla="*/ 228600 h 1006475"/>
                <a:gd name="connsiteX77" fmla="*/ 787402 w 1365285"/>
                <a:gd name="connsiteY77" fmla="*/ 244475 h 1006475"/>
                <a:gd name="connsiteX78" fmla="*/ 774702 w 1365285"/>
                <a:gd name="connsiteY78" fmla="*/ 254000 h 1006475"/>
                <a:gd name="connsiteX79" fmla="*/ 717552 w 1365285"/>
                <a:gd name="connsiteY79" fmla="*/ 273050 h 1006475"/>
                <a:gd name="connsiteX80" fmla="*/ 692152 w 1365285"/>
                <a:gd name="connsiteY80" fmla="*/ 282575 h 1006475"/>
                <a:gd name="connsiteX81" fmla="*/ 669927 w 1365285"/>
                <a:gd name="connsiteY81" fmla="*/ 292100 h 1006475"/>
                <a:gd name="connsiteX82" fmla="*/ 650877 w 1365285"/>
                <a:gd name="connsiteY82" fmla="*/ 298450 h 1006475"/>
                <a:gd name="connsiteX83" fmla="*/ 619127 w 1365285"/>
                <a:gd name="connsiteY83" fmla="*/ 317500 h 1006475"/>
                <a:gd name="connsiteX84" fmla="*/ 600077 w 1365285"/>
                <a:gd name="connsiteY84" fmla="*/ 323850 h 1006475"/>
                <a:gd name="connsiteX85" fmla="*/ 581027 w 1365285"/>
                <a:gd name="connsiteY85" fmla="*/ 333375 h 1006475"/>
                <a:gd name="connsiteX86" fmla="*/ 527052 w 1365285"/>
                <a:gd name="connsiteY86" fmla="*/ 355600 h 1006475"/>
                <a:gd name="connsiteX87" fmla="*/ 473077 w 1365285"/>
                <a:gd name="connsiteY87" fmla="*/ 377825 h 1006475"/>
                <a:gd name="connsiteX88" fmla="*/ 409577 w 1365285"/>
                <a:gd name="connsiteY88" fmla="*/ 415925 h 1006475"/>
                <a:gd name="connsiteX89" fmla="*/ 381002 w 1365285"/>
                <a:gd name="connsiteY89" fmla="*/ 431800 h 1006475"/>
                <a:gd name="connsiteX90" fmla="*/ 352427 w 1365285"/>
                <a:gd name="connsiteY90" fmla="*/ 450850 h 1006475"/>
                <a:gd name="connsiteX91" fmla="*/ 301627 w 1365285"/>
                <a:gd name="connsiteY91" fmla="*/ 476250 h 1006475"/>
                <a:gd name="connsiteX92" fmla="*/ 279402 w 1365285"/>
                <a:gd name="connsiteY92" fmla="*/ 492125 h 1006475"/>
                <a:gd name="connsiteX93" fmla="*/ 257177 w 1365285"/>
                <a:gd name="connsiteY93" fmla="*/ 504825 h 1006475"/>
                <a:gd name="connsiteX94" fmla="*/ 222252 w 1365285"/>
                <a:gd name="connsiteY94" fmla="*/ 533400 h 1006475"/>
                <a:gd name="connsiteX95" fmla="*/ 206377 w 1365285"/>
                <a:gd name="connsiteY95" fmla="*/ 542925 h 1006475"/>
                <a:gd name="connsiteX96" fmla="*/ 193677 w 1365285"/>
                <a:gd name="connsiteY96" fmla="*/ 549275 h 1006475"/>
                <a:gd name="connsiteX97" fmla="*/ 180977 w 1365285"/>
                <a:gd name="connsiteY97" fmla="*/ 558800 h 1006475"/>
                <a:gd name="connsiteX98" fmla="*/ 168277 w 1365285"/>
                <a:gd name="connsiteY98" fmla="*/ 565150 h 1006475"/>
                <a:gd name="connsiteX99" fmla="*/ 152402 w 1365285"/>
                <a:gd name="connsiteY99" fmla="*/ 577850 h 1006475"/>
                <a:gd name="connsiteX100" fmla="*/ 127002 w 1365285"/>
                <a:gd name="connsiteY100" fmla="*/ 609600 h 100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</a:cxnLst>
              <a:rect l="l" t="t" r="r" b="b"/>
              <a:pathLst>
                <a:path w="1365285" h="1006475">
                  <a:moveTo>
                    <a:pt x="127002" y="609600"/>
                  </a:moveTo>
                  <a:cubicBezTo>
                    <a:pt x="120123" y="616479"/>
                    <a:pt x="116647" y="616365"/>
                    <a:pt x="111127" y="619125"/>
                  </a:cubicBezTo>
                  <a:cubicBezTo>
                    <a:pt x="108134" y="620622"/>
                    <a:pt x="104595" y="620803"/>
                    <a:pt x="101602" y="622300"/>
                  </a:cubicBezTo>
                  <a:cubicBezTo>
                    <a:pt x="98189" y="624007"/>
                    <a:pt x="95490" y="626943"/>
                    <a:pt x="92077" y="628650"/>
                  </a:cubicBezTo>
                  <a:cubicBezTo>
                    <a:pt x="89084" y="630147"/>
                    <a:pt x="85478" y="630200"/>
                    <a:pt x="82552" y="631825"/>
                  </a:cubicBezTo>
                  <a:cubicBezTo>
                    <a:pt x="35399" y="658021"/>
                    <a:pt x="89408" y="631112"/>
                    <a:pt x="47627" y="657225"/>
                  </a:cubicBezTo>
                  <a:cubicBezTo>
                    <a:pt x="24716" y="671544"/>
                    <a:pt x="52022" y="647213"/>
                    <a:pt x="28577" y="666750"/>
                  </a:cubicBezTo>
                  <a:cubicBezTo>
                    <a:pt x="21413" y="672720"/>
                    <a:pt x="17243" y="677853"/>
                    <a:pt x="12702" y="685800"/>
                  </a:cubicBezTo>
                  <a:cubicBezTo>
                    <a:pt x="10354" y="689909"/>
                    <a:pt x="8469" y="694267"/>
                    <a:pt x="6352" y="698500"/>
                  </a:cubicBezTo>
                  <a:cubicBezTo>
                    <a:pt x="5294" y="703792"/>
                    <a:pt x="4348" y="709107"/>
                    <a:pt x="3177" y="714375"/>
                  </a:cubicBezTo>
                  <a:cubicBezTo>
                    <a:pt x="2230" y="718635"/>
                    <a:pt x="2" y="722711"/>
                    <a:pt x="2" y="727075"/>
                  </a:cubicBezTo>
                  <a:cubicBezTo>
                    <a:pt x="2" y="745098"/>
                    <a:pt x="-195" y="763346"/>
                    <a:pt x="3177" y="781050"/>
                  </a:cubicBezTo>
                  <a:cubicBezTo>
                    <a:pt x="4762" y="789371"/>
                    <a:pt x="28787" y="807532"/>
                    <a:pt x="31752" y="809625"/>
                  </a:cubicBezTo>
                  <a:cubicBezTo>
                    <a:pt x="43025" y="817583"/>
                    <a:pt x="53757" y="827005"/>
                    <a:pt x="66677" y="831850"/>
                  </a:cubicBezTo>
                  <a:lnTo>
                    <a:pt x="92077" y="841375"/>
                  </a:lnTo>
                  <a:cubicBezTo>
                    <a:pt x="98381" y="843626"/>
                    <a:pt x="104948" y="845151"/>
                    <a:pt x="111127" y="847725"/>
                  </a:cubicBezTo>
                  <a:cubicBezTo>
                    <a:pt x="117680" y="850456"/>
                    <a:pt x="123551" y="854701"/>
                    <a:pt x="130177" y="857250"/>
                  </a:cubicBezTo>
                  <a:cubicBezTo>
                    <a:pt x="137368" y="860016"/>
                    <a:pt x="145278" y="860666"/>
                    <a:pt x="152402" y="863600"/>
                  </a:cubicBezTo>
                  <a:cubicBezTo>
                    <a:pt x="163343" y="868105"/>
                    <a:pt x="173095" y="875263"/>
                    <a:pt x="184152" y="879475"/>
                  </a:cubicBezTo>
                  <a:cubicBezTo>
                    <a:pt x="195428" y="883771"/>
                    <a:pt x="207578" y="885341"/>
                    <a:pt x="219077" y="889000"/>
                  </a:cubicBezTo>
                  <a:cubicBezTo>
                    <a:pt x="230881" y="892756"/>
                    <a:pt x="242110" y="898232"/>
                    <a:pt x="254002" y="901700"/>
                  </a:cubicBezTo>
                  <a:cubicBezTo>
                    <a:pt x="267557" y="905654"/>
                    <a:pt x="281614" y="907661"/>
                    <a:pt x="295277" y="911225"/>
                  </a:cubicBezTo>
                  <a:cubicBezTo>
                    <a:pt x="305969" y="914014"/>
                    <a:pt x="316308" y="918070"/>
                    <a:pt x="327027" y="920750"/>
                  </a:cubicBezTo>
                  <a:cubicBezTo>
                    <a:pt x="339558" y="923883"/>
                    <a:pt x="347168" y="922879"/>
                    <a:pt x="358777" y="927100"/>
                  </a:cubicBezTo>
                  <a:cubicBezTo>
                    <a:pt x="366352" y="929854"/>
                    <a:pt x="373219" y="934530"/>
                    <a:pt x="381002" y="936625"/>
                  </a:cubicBezTo>
                  <a:cubicBezTo>
                    <a:pt x="421725" y="947589"/>
                    <a:pt x="432543" y="948227"/>
                    <a:pt x="466727" y="952500"/>
                  </a:cubicBezTo>
                  <a:cubicBezTo>
                    <a:pt x="530787" y="970803"/>
                    <a:pt x="450890" y="947627"/>
                    <a:pt x="508002" y="965200"/>
                  </a:cubicBezTo>
                  <a:cubicBezTo>
                    <a:pt x="515366" y="967466"/>
                    <a:pt x="522794" y="969523"/>
                    <a:pt x="530227" y="971550"/>
                  </a:cubicBezTo>
                  <a:cubicBezTo>
                    <a:pt x="534437" y="972698"/>
                    <a:pt x="538577" y="974377"/>
                    <a:pt x="542927" y="974725"/>
                  </a:cubicBezTo>
                  <a:cubicBezTo>
                    <a:pt x="565106" y="976499"/>
                    <a:pt x="587377" y="976842"/>
                    <a:pt x="609602" y="977900"/>
                  </a:cubicBezTo>
                  <a:lnTo>
                    <a:pt x="666752" y="984250"/>
                  </a:lnTo>
                  <a:cubicBezTo>
                    <a:pt x="681604" y="986106"/>
                    <a:pt x="696296" y="989245"/>
                    <a:pt x="711202" y="990600"/>
                  </a:cubicBezTo>
                  <a:cubicBezTo>
                    <a:pt x="727539" y="992085"/>
                    <a:pt x="834075" y="996494"/>
                    <a:pt x="844552" y="996950"/>
                  </a:cubicBezTo>
                  <a:cubicBezTo>
                    <a:pt x="851960" y="998008"/>
                    <a:pt x="859319" y="999504"/>
                    <a:pt x="866777" y="1000125"/>
                  </a:cubicBezTo>
                  <a:cubicBezTo>
                    <a:pt x="897435" y="1002680"/>
                    <a:pt x="958852" y="1006475"/>
                    <a:pt x="958852" y="1006475"/>
                  </a:cubicBezTo>
                  <a:cubicBezTo>
                    <a:pt x="981077" y="1005417"/>
                    <a:pt x="1003556" y="1006815"/>
                    <a:pt x="1025527" y="1003300"/>
                  </a:cubicBezTo>
                  <a:cubicBezTo>
                    <a:pt x="1030752" y="1002464"/>
                    <a:pt x="1034294" y="997315"/>
                    <a:pt x="1038227" y="993775"/>
                  </a:cubicBezTo>
                  <a:cubicBezTo>
                    <a:pt x="1044902" y="987768"/>
                    <a:pt x="1050093" y="980113"/>
                    <a:pt x="1057277" y="974725"/>
                  </a:cubicBezTo>
                  <a:cubicBezTo>
                    <a:pt x="1077161" y="959812"/>
                    <a:pt x="1066235" y="968942"/>
                    <a:pt x="1089027" y="946150"/>
                  </a:cubicBezTo>
                  <a:lnTo>
                    <a:pt x="1098552" y="936625"/>
                  </a:lnTo>
                  <a:cubicBezTo>
                    <a:pt x="1101727" y="933450"/>
                    <a:pt x="1104485" y="929794"/>
                    <a:pt x="1108077" y="927100"/>
                  </a:cubicBezTo>
                  <a:cubicBezTo>
                    <a:pt x="1120599" y="917709"/>
                    <a:pt x="1125754" y="914778"/>
                    <a:pt x="1136652" y="901700"/>
                  </a:cubicBezTo>
                  <a:cubicBezTo>
                    <a:pt x="1142480" y="894706"/>
                    <a:pt x="1147065" y="886758"/>
                    <a:pt x="1152527" y="879475"/>
                  </a:cubicBezTo>
                  <a:cubicBezTo>
                    <a:pt x="1156593" y="874054"/>
                    <a:pt x="1161241" y="869081"/>
                    <a:pt x="1165227" y="863600"/>
                  </a:cubicBezTo>
                  <a:cubicBezTo>
                    <a:pt x="1198145" y="818338"/>
                    <a:pt x="1158545" y="868778"/>
                    <a:pt x="1190627" y="828675"/>
                  </a:cubicBezTo>
                  <a:cubicBezTo>
                    <a:pt x="1193519" y="820000"/>
                    <a:pt x="1197487" y="805100"/>
                    <a:pt x="1203327" y="796925"/>
                  </a:cubicBezTo>
                  <a:cubicBezTo>
                    <a:pt x="1205937" y="793271"/>
                    <a:pt x="1209977" y="790849"/>
                    <a:pt x="1212852" y="787400"/>
                  </a:cubicBezTo>
                  <a:cubicBezTo>
                    <a:pt x="1215295" y="784469"/>
                    <a:pt x="1216222" y="780259"/>
                    <a:pt x="1219202" y="777875"/>
                  </a:cubicBezTo>
                  <a:cubicBezTo>
                    <a:pt x="1221815" y="775784"/>
                    <a:pt x="1225801" y="776325"/>
                    <a:pt x="1228727" y="774700"/>
                  </a:cubicBezTo>
                  <a:cubicBezTo>
                    <a:pt x="1235398" y="770994"/>
                    <a:pt x="1241427" y="766233"/>
                    <a:pt x="1247777" y="762000"/>
                  </a:cubicBezTo>
                  <a:cubicBezTo>
                    <a:pt x="1254127" y="757767"/>
                    <a:pt x="1261897" y="755126"/>
                    <a:pt x="1266827" y="749300"/>
                  </a:cubicBezTo>
                  <a:cubicBezTo>
                    <a:pt x="1278469" y="735542"/>
                    <a:pt x="1293692" y="724145"/>
                    <a:pt x="1301752" y="708025"/>
                  </a:cubicBezTo>
                  <a:cubicBezTo>
                    <a:pt x="1305985" y="699558"/>
                    <a:pt x="1309964" y="690960"/>
                    <a:pt x="1314452" y="682625"/>
                  </a:cubicBezTo>
                  <a:cubicBezTo>
                    <a:pt x="1317378" y="677192"/>
                    <a:pt x="1321217" y="672270"/>
                    <a:pt x="1323977" y="666750"/>
                  </a:cubicBezTo>
                  <a:cubicBezTo>
                    <a:pt x="1328638" y="657427"/>
                    <a:pt x="1332239" y="647606"/>
                    <a:pt x="1336677" y="638175"/>
                  </a:cubicBezTo>
                  <a:cubicBezTo>
                    <a:pt x="1357285" y="594383"/>
                    <a:pt x="1342362" y="631481"/>
                    <a:pt x="1358902" y="587375"/>
                  </a:cubicBezTo>
                  <a:cubicBezTo>
                    <a:pt x="1359960" y="573617"/>
                    <a:pt x="1360882" y="559847"/>
                    <a:pt x="1362077" y="546100"/>
                  </a:cubicBezTo>
                  <a:cubicBezTo>
                    <a:pt x="1362998" y="535504"/>
                    <a:pt x="1365612" y="524980"/>
                    <a:pt x="1365252" y="514350"/>
                  </a:cubicBezTo>
                  <a:cubicBezTo>
                    <a:pt x="1363492" y="462424"/>
                    <a:pt x="1361556" y="410402"/>
                    <a:pt x="1355727" y="358775"/>
                  </a:cubicBezTo>
                  <a:cubicBezTo>
                    <a:pt x="1354112" y="344471"/>
                    <a:pt x="1346815" y="331388"/>
                    <a:pt x="1343027" y="317500"/>
                  </a:cubicBezTo>
                  <a:cubicBezTo>
                    <a:pt x="1334229" y="285242"/>
                    <a:pt x="1338278" y="288984"/>
                    <a:pt x="1330327" y="254000"/>
                  </a:cubicBezTo>
                  <a:cubicBezTo>
                    <a:pt x="1327653" y="242233"/>
                    <a:pt x="1323476" y="230842"/>
                    <a:pt x="1320802" y="219075"/>
                  </a:cubicBezTo>
                  <a:cubicBezTo>
                    <a:pt x="1318180" y="207537"/>
                    <a:pt x="1316865" y="195734"/>
                    <a:pt x="1314452" y="184150"/>
                  </a:cubicBezTo>
                  <a:cubicBezTo>
                    <a:pt x="1288088" y="57603"/>
                    <a:pt x="1320714" y="219322"/>
                    <a:pt x="1295402" y="107950"/>
                  </a:cubicBezTo>
                  <a:cubicBezTo>
                    <a:pt x="1293856" y="101147"/>
                    <a:pt x="1287227" y="57430"/>
                    <a:pt x="1282702" y="47625"/>
                  </a:cubicBezTo>
                  <a:cubicBezTo>
                    <a:pt x="1277795" y="36994"/>
                    <a:pt x="1263267" y="25448"/>
                    <a:pt x="1254127" y="19050"/>
                  </a:cubicBezTo>
                  <a:cubicBezTo>
                    <a:pt x="1249071" y="15511"/>
                    <a:pt x="1243982" y="11817"/>
                    <a:pt x="1238252" y="9525"/>
                  </a:cubicBezTo>
                  <a:cubicBezTo>
                    <a:pt x="1233242" y="7521"/>
                    <a:pt x="1227583" y="7770"/>
                    <a:pt x="1222377" y="6350"/>
                  </a:cubicBezTo>
                  <a:cubicBezTo>
                    <a:pt x="1215919" y="4589"/>
                    <a:pt x="1209677" y="2117"/>
                    <a:pt x="1203327" y="0"/>
                  </a:cubicBezTo>
                  <a:cubicBezTo>
                    <a:pt x="1181102" y="3175"/>
                    <a:pt x="1157842" y="2108"/>
                    <a:pt x="1136652" y="9525"/>
                  </a:cubicBezTo>
                  <a:cubicBezTo>
                    <a:pt x="1082506" y="28476"/>
                    <a:pt x="1086107" y="39613"/>
                    <a:pt x="1050927" y="66675"/>
                  </a:cubicBezTo>
                  <a:cubicBezTo>
                    <a:pt x="1032301" y="81002"/>
                    <a:pt x="1011619" y="92657"/>
                    <a:pt x="993777" y="107950"/>
                  </a:cubicBezTo>
                  <a:cubicBezTo>
                    <a:pt x="952550" y="143287"/>
                    <a:pt x="991717" y="110972"/>
                    <a:pt x="939802" y="149225"/>
                  </a:cubicBezTo>
                  <a:cubicBezTo>
                    <a:pt x="930088" y="156383"/>
                    <a:pt x="921085" y="164491"/>
                    <a:pt x="911227" y="171450"/>
                  </a:cubicBezTo>
                  <a:cubicBezTo>
                    <a:pt x="903070" y="177208"/>
                    <a:pt x="893984" y="181567"/>
                    <a:pt x="885827" y="187325"/>
                  </a:cubicBezTo>
                  <a:cubicBezTo>
                    <a:pt x="870475" y="198162"/>
                    <a:pt x="855120" y="213022"/>
                    <a:pt x="838202" y="222250"/>
                  </a:cubicBezTo>
                  <a:cubicBezTo>
                    <a:pt x="833199" y="224979"/>
                    <a:pt x="827619" y="226483"/>
                    <a:pt x="822327" y="228600"/>
                  </a:cubicBezTo>
                  <a:cubicBezTo>
                    <a:pt x="802257" y="248670"/>
                    <a:pt x="825660" y="228534"/>
                    <a:pt x="787402" y="244475"/>
                  </a:cubicBezTo>
                  <a:cubicBezTo>
                    <a:pt x="782517" y="246510"/>
                    <a:pt x="779600" y="251996"/>
                    <a:pt x="774702" y="254000"/>
                  </a:cubicBezTo>
                  <a:cubicBezTo>
                    <a:pt x="756117" y="261603"/>
                    <a:pt x="736354" y="265999"/>
                    <a:pt x="717552" y="273050"/>
                  </a:cubicBezTo>
                  <a:cubicBezTo>
                    <a:pt x="709085" y="276225"/>
                    <a:pt x="700548" y="279217"/>
                    <a:pt x="692152" y="282575"/>
                  </a:cubicBezTo>
                  <a:cubicBezTo>
                    <a:pt x="684668" y="285568"/>
                    <a:pt x="677450" y="289207"/>
                    <a:pt x="669927" y="292100"/>
                  </a:cubicBezTo>
                  <a:cubicBezTo>
                    <a:pt x="663680" y="294503"/>
                    <a:pt x="657227" y="296333"/>
                    <a:pt x="650877" y="298450"/>
                  </a:cubicBezTo>
                  <a:cubicBezTo>
                    <a:pt x="636929" y="308911"/>
                    <a:pt x="636964" y="310068"/>
                    <a:pt x="619127" y="317500"/>
                  </a:cubicBezTo>
                  <a:cubicBezTo>
                    <a:pt x="612948" y="320074"/>
                    <a:pt x="606256" y="321276"/>
                    <a:pt x="600077" y="323850"/>
                  </a:cubicBezTo>
                  <a:cubicBezTo>
                    <a:pt x="593524" y="326581"/>
                    <a:pt x="587538" y="330544"/>
                    <a:pt x="581027" y="333375"/>
                  </a:cubicBezTo>
                  <a:cubicBezTo>
                    <a:pt x="563183" y="341133"/>
                    <a:pt x="545118" y="348374"/>
                    <a:pt x="527052" y="355600"/>
                  </a:cubicBezTo>
                  <a:cubicBezTo>
                    <a:pt x="508695" y="362943"/>
                    <a:pt x="490546" y="368187"/>
                    <a:pt x="473077" y="377825"/>
                  </a:cubicBezTo>
                  <a:cubicBezTo>
                    <a:pt x="451464" y="389749"/>
                    <a:pt x="431155" y="403937"/>
                    <a:pt x="409577" y="415925"/>
                  </a:cubicBezTo>
                  <a:cubicBezTo>
                    <a:pt x="400052" y="421217"/>
                    <a:pt x="390300" y="426118"/>
                    <a:pt x="381002" y="431800"/>
                  </a:cubicBezTo>
                  <a:cubicBezTo>
                    <a:pt x="371234" y="437769"/>
                    <a:pt x="362415" y="445257"/>
                    <a:pt x="352427" y="450850"/>
                  </a:cubicBezTo>
                  <a:cubicBezTo>
                    <a:pt x="335909" y="460100"/>
                    <a:pt x="317033" y="465246"/>
                    <a:pt x="301627" y="476250"/>
                  </a:cubicBezTo>
                  <a:cubicBezTo>
                    <a:pt x="294219" y="481542"/>
                    <a:pt x="287060" y="487202"/>
                    <a:pt x="279402" y="492125"/>
                  </a:cubicBezTo>
                  <a:cubicBezTo>
                    <a:pt x="272225" y="496739"/>
                    <a:pt x="264094" y="499829"/>
                    <a:pt x="257177" y="504825"/>
                  </a:cubicBezTo>
                  <a:cubicBezTo>
                    <a:pt x="244983" y="513632"/>
                    <a:pt x="235150" y="525661"/>
                    <a:pt x="222252" y="533400"/>
                  </a:cubicBezTo>
                  <a:cubicBezTo>
                    <a:pt x="216960" y="536575"/>
                    <a:pt x="211772" y="539928"/>
                    <a:pt x="206377" y="542925"/>
                  </a:cubicBezTo>
                  <a:cubicBezTo>
                    <a:pt x="202240" y="545224"/>
                    <a:pt x="197691" y="546767"/>
                    <a:pt x="193677" y="549275"/>
                  </a:cubicBezTo>
                  <a:cubicBezTo>
                    <a:pt x="189190" y="552080"/>
                    <a:pt x="185464" y="555995"/>
                    <a:pt x="180977" y="558800"/>
                  </a:cubicBezTo>
                  <a:cubicBezTo>
                    <a:pt x="176963" y="561308"/>
                    <a:pt x="172215" y="562525"/>
                    <a:pt x="168277" y="565150"/>
                  </a:cubicBezTo>
                  <a:cubicBezTo>
                    <a:pt x="162638" y="568909"/>
                    <a:pt x="157954" y="573964"/>
                    <a:pt x="152402" y="577850"/>
                  </a:cubicBezTo>
                  <a:cubicBezTo>
                    <a:pt x="133120" y="591347"/>
                    <a:pt x="133881" y="602721"/>
                    <a:pt x="127002" y="609600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AB5DE713-9BD0-44A0-B095-DB5CEC113864}"/>
                </a:ext>
              </a:extLst>
            </p:cNvPr>
            <p:cNvSpPr/>
            <p:nvPr/>
          </p:nvSpPr>
          <p:spPr>
            <a:xfrm>
              <a:off x="7724775" y="4446837"/>
              <a:ext cx="1014413" cy="882401"/>
            </a:xfrm>
            <a:custGeom>
              <a:avLst/>
              <a:gdLst>
                <a:gd name="connsiteX0" fmla="*/ 661988 w 1014413"/>
                <a:gd name="connsiteY0" fmla="*/ 1338 h 882401"/>
                <a:gd name="connsiteX1" fmla="*/ 619125 w 1014413"/>
                <a:gd name="connsiteY1" fmla="*/ 10863 h 882401"/>
                <a:gd name="connsiteX2" fmla="*/ 561975 w 1014413"/>
                <a:gd name="connsiteY2" fmla="*/ 39438 h 882401"/>
                <a:gd name="connsiteX3" fmla="*/ 523875 w 1014413"/>
                <a:gd name="connsiteY3" fmla="*/ 53726 h 882401"/>
                <a:gd name="connsiteX4" fmla="*/ 400050 w 1014413"/>
                <a:gd name="connsiteY4" fmla="*/ 87063 h 882401"/>
                <a:gd name="connsiteX5" fmla="*/ 347663 w 1014413"/>
                <a:gd name="connsiteY5" fmla="*/ 91826 h 882401"/>
                <a:gd name="connsiteX6" fmla="*/ 295275 w 1014413"/>
                <a:gd name="connsiteY6" fmla="*/ 106113 h 882401"/>
                <a:gd name="connsiteX7" fmla="*/ 223838 w 1014413"/>
                <a:gd name="connsiteY7" fmla="*/ 129926 h 882401"/>
                <a:gd name="connsiteX8" fmla="*/ 180975 w 1014413"/>
                <a:gd name="connsiteY8" fmla="*/ 163263 h 882401"/>
                <a:gd name="connsiteX9" fmla="*/ 138113 w 1014413"/>
                <a:gd name="connsiteY9" fmla="*/ 187076 h 882401"/>
                <a:gd name="connsiteX10" fmla="*/ 123825 w 1014413"/>
                <a:gd name="connsiteY10" fmla="*/ 206126 h 882401"/>
                <a:gd name="connsiteX11" fmla="*/ 71438 w 1014413"/>
                <a:gd name="connsiteY11" fmla="*/ 253751 h 882401"/>
                <a:gd name="connsiteX12" fmla="*/ 57150 w 1014413"/>
                <a:gd name="connsiteY12" fmla="*/ 277563 h 882401"/>
                <a:gd name="connsiteX13" fmla="*/ 38100 w 1014413"/>
                <a:gd name="connsiteY13" fmla="*/ 296613 h 882401"/>
                <a:gd name="connsiteX14" fmla="*/ 19050 w 1014413"/>
                <a:gd name="connsiteY14" fmla="*/ 320426 h 882401"/>
                <a:gd name="connsiteX15" fmla="*/ 9525 w 1014413"/>
                <a:gd name="connsiteY15" fmla="*/ 349001 h 882401"/>
                <a:gd name="connsiteX16" fmla="*/ 0 w 1014413"/>
                <a:gd name="connsiteY16" fmla="*/ 425201 h 882401"/>
                <a:gd name="connsiteX17" fmla="*/ 14288 w 1014413"/>
                <a:gd name="connsiteY17" fmla="*/ 572838 h 882401"/>
                <a:gd name="connsiteX18" fmla="*/ 19050 w 1014413"/>
                <a:gd name="connsiteY18" fmla="*/ 601413 h 882401"/>
                <a:gd name="connsiteX19" fmla="*/ 80963 w 1014413"/>
                <a:gd name="connsiteY19" fmla="*/ 677613 h 882401"/>
                <a:gd name="connsiteX20" fmla="*/ 109538 w 1014413"/>
                <a:gd name="connsiteY20" fmla="*/ 691901 h 882401"/>
                <a:gd name="connsiteX21" fmla="*/ 157163 w 1014413"/>
                <a:gd name="connsiteY21" fmla="*/ 706188 h 882401"/>
                <a:gd name="connsiteX22" fmla="*/ 223838 w 1014413"/>
                <a:gd name="connsiteY22" fmla="*/ 715713 h 882401"/>
                <a:gd name="connsiteX23" fmla="*/ 352425 w 1014413"/>
                <a:gd name="connsiteY23" fmla="*/ 749051 h 882401"/>
                <a:gd name="connsiteX24" fmla="*/ 414338 w 1014413"/>
                <a:gd name="connsiteY24" fmla="*/ 758576 h 882401"/>
                <a:gd name="connsiteX25" fmla="*/ 528638 w 1014413"/>
                <a:gd name="connsiteY25" fmla="*/ 801438 h 882401"/>
                <a:gd name="connsiteX26" fmla="*/ 576263 w 1014413"/>
                <a:gd name="connsiteY26" fmla="*/ 815726 h 882401"/>
                <a:gd name="connsiteX27" fmla="*/ 633413 w 1014413"/>
                <a:gd name="connsiteY27" fmla="*/ 834776 h 882401"/>
                <a:gd name="connsiteX28" fmla="*/ 700088 w 1014413"/>
                <a:gd name="connsiteY28" fmla="*/ 853826 h 882401"/>
                <a:gd name="connsiteX29" fmla="*/ 742950 w 1014413"/>
                <a:gd name="connsiteY29" fmla="*/ 868113 h 882401"/>
                <a:gd name="connsiteX30" fmla="*/ 823913 w 1014413"/>
                <a:gd name="connsiteY30" fmla="*/ 882401 h 882401"/>
                <a:gd name="connsiteX31" fmla="*/ 933450 w 1014413"/>
                <a:gd name="connsiteY31" fmla="*/ 872876 h 882401"/>
                <a:gd name="connsiteX32" fmla="*/ 952500 w 1014413"/>
                <a:gd name="connsiteY32" fmla="*/ 844301 h 882401"/>
                <a:gd name="connsiteX33" fmla="*/ 981075 w 1014413"/>
                <a:gd name="connsiteY33" fmla="*/ 810963 h 882401"/>
                <a:gd name="connsiteX34" fmla="*/ 1000125 w 1014413"/>
                <a:gd name="connsiteY34" fmla="*/ 763338 h 882401"/>
                <a:gd name="connsiteX35" fmla="*/ 1014413 w 1014413"/>
                <a:gd name="connsiteY35" fmla="*/ 696663 h 882401"/>
                <a:gd name="connsiteX36" fmla="*/ 1004888 w 1014413"/>
                <a:gd name="connsiteY36" fmla="*/ 577601 h 882401"/>
                <a:gd name="connsiteX37" fmla="*/ 995363 w 1014413"/>
                <a:gd name="connsiteY37" fmla="*/ 544263 h 882401"/>
                <a:gd name="connsiteX38" fmla="*/ 985838 w 1014413"/>
                <a:gd name="connsiteY38" fmla="*/ 506163 h 882401"/>
                <a:gd name="connsiteX39" fmla="*/ 981075 w 1014413"/>
                <a:gd name="connsiteY39" fmla="*/ 477588 h 882401"/>
                <a:gd name="connsiteX40" fmla="*/ 966788 w 1014413"/>
                <a:gd name="connsiteY40" fmla="*/ 429963 h 882401"/>
                <a:gd name="connsiteX41" fmla="*/ 957263 w 1014413"/>
                <a:gd name="connsiteY41" fmla="*/ 391863 h 882401"/>
                <a:gd name="connsiteX42" fmla="*/ 942975 w 1014413"/>
                <a:gd name="connsiteY42" fmla="*/ 349001 h 882401"/>
                <a:gd name="connsiteX43" fmla="*/ 923925 w 1014413"/>
                <a:gd name="connsiteY43" fmla="*/ 282326 h 882401"/>
                <a:gd name="connsiteX44" fmla="*/ 866775 w 1014413"/>
                <a:gd name="connsiteY44" fmla="*/ 172788 h 882401"/>
                <a:gd name="connsiteX45" fmla="*/ 800100 w 1014413"/>
                <a:gd name="connsiteY45" fmla="*/ 101351 h 882401"/>
                <a:gd name="connsiteX46" fmla="*/ 781050 w 1014413"/>
                <a:gd name="connsiteY46" fmla="*/ 91826 h 882401"/>
                <a:gd name="connsiteX47" fmla="*/ 757238 w 1014413"/>
                <a:gd name="connsiteY47" fmla="*/ 77538 h 882401"/>
                <a:gd name="connsiteX48" fmla="*/ 723900 w 1014413"/>
                <a:gd name="connsiteY48" fmla="*/ 48963 h 882401"/>
                <a:gd name="connsiteX49" fmla="*/ 709613 w 1014413"/>
                <a:gd name="connsiteY49" fmla="*/ 39438 h 882401"/>
                <a:gd name="connsiteX50" fmla="*/ 661988 w 1014413"/>
                <a:gd name="connsiteY50" fmla="*/ 1338 h 88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1014413" h="882401">
                  <a:moveTo>
                    <a:pt x="661988" y="1338"/>
                  </a:moveTo>
                  <a:cubicBezTo>
                    <a:pt x="646907" y="-3425"/>
                    <a:pt x="632802" y="5653"/>
                    <a:pt x="619125" y="10863"/>
                  </a:cubicBezTo>
                  <a:cubicBezTo>
                    <a:pt x="599222" y="18445"/>
                    <a:pt x="581917" y="31959"/>
                    <a:pt x="561975" y="39438"/>
                  </a:cubicBezTo>
                  <a:cubicBezTo>
                    <a:pt x="549275" y="44201"/>
                    <a:pt x="536665" y="49212"/>
                    <a:pt x="523875" y="53726"/>
                  </a:cubicBezTo>
                  <a:cubicBezTo>
                    <a:pt x="483545" y="67960"/>
                    <a:pt x="442543" y="80992"/>
                    <a:pt x="400050" y="87063"/>
                  </a:cubicBezTo>
                  <a:cubicBezTo>
                    <a:pt x="382692" y="89543"/>
                    <a:pt x="365125" y="90238"/>
                    <a:pt x="347663" y="91826"/>
                  </a:cubicBezTo>
                  <a:cubicBezTo>
                    <a:pt x="289664" y="103424"/>
                    <a:pt x="361720" y="87991"/>
                    <a:pt x="295275" y="106113"/>
                  </a:cubicBezTo>
                  <a:cubicBezTo>
                    <a:pt x="268381" y="113448"/>
                    <a:pt x="250074" y="109521"/>
                    <a:pt x="223838" y="129926"/>
                  </a:cubicBezTo>
                  <a:cubicBezTo>
                    <a:pt x="209550" y="141038"/>
                    <a:pt x="196496" y="153950"/>
                    <a:pt x="180975" y="163263"/>
                  </a:cubicBezTo>
                  <a:cubicBezTo>
                    <a:pt x="151075" y="181204"/>
                    <a:pt x="165442" y="173411"/>
                    <a:pt x="138113" y="187076"/>
                  </a:cubicBezTo>
                  <a:cubicBezTo>
                    <a:pt x="133350" y="193426"/>
                    <a:pt x="129438" y="200513"/>
                    <a:pt x="123825" y="206126"/>
                  </a:cubicBezTo>
                  <a:cubicBezTo>
                    <a:pt x="100014" y="229937"/>
                    <a:pt x="94922" y="214613"/>
                    <a:pt x="71438" y="253751"/>
                  </a:cubicBezTo>
                  <a:cubicBezTo>
                    <a:pt x="66675" y="261688"/>
                    <a:pt x="62833" y="270256"/>
                    <a:pt x="57150" y="277563"/>
                  </a:cubicBezTo>
                  <a:cubicBezTo>
                    <a:pt x="51637" y="284652"/>
                    <a:pt x="44066" y="289901"/>
                    <a:pt x="38100" y="296613"/>
                  </a:cubicBezTo>
                  <a:cubicBezTo>
                    <a:pt x="31347" y="304211"/>
                    <a:pt x="25400" y="312488"/>
                    <a:pt x="19050" y="320426"/>
                  </a:cubicBezTo>
                  <a:cubicBezTo>
                    <a:pt x="15875" y="329951"/>
                    <a:pt x="11321" y="339123"/>
                    <a:pt x="9525" y="349001"/>
                  </a:cubicBezTo>
                  <a:cubicBezTo>
                    <a:pt x="4946" y="374186"/>
                    <a:pt x="0" y="425201"/>
                    <a:pt x="0" y="425201"/>
                  </a:cubicBezTo>
                  <a:cubicBezTo>
                    <a:pt x="9326" y="658324"/>
                    <a:pt x="-8849" y="480286"/>
                    <a:pt x="14288" y="572838"/>
                  </a:cubicBezTo>
                  <a:cubicBezTo>
                    <a:pt x="16630" y="582206"/>
                    <a:pt x="14938" y="592676"/>
                    <a:pt x="19050" y="601413"/>
                  </a:cubicBezTo>
                  <a:cubicBezTo>
                    <a:pt x="35378" y="636110"/>
                    <a:pt x="50663" y="657413"/>
                    <a:pt x="80963" y="677613"/>
                  </a:cubicBezTo>
                  <a:cubicBezTo>
                    <a:pt x="89824" y="683520"/>
                    <a:pt x="99567" y="688162"/>
                    <a:pt x="109538" y="691901"/>
                  </a:cubicBezTo>
                  <a:cubicBezTo>
                    <a:pt x="125057" y="697720"/>
                    <a:pt x="140937" y="702808"/>
                    <a:pt x="157163" y="706188"/>
                  </a:cubicBezTo>
                  <a:cubicBezTo>
                    <a:pt x="179142" y="710767"/>
                    <a:pt x="201763" y="711625"/>
                    <a:pt x="223838" y="715713"/>
                  </a:cubicBezTo>
                  <a:cubicBezTo>
                    <a:pt x="341070" y="737423"/>
                    <a:pt x="229591" y="721755"/>
                    <a:pt x="352425" y="749051"/>
                  </a:cubicBezTo>
                  <a:cubicBezTo>
                    <a:pt x="372808" y="753581"/>
                    <a:pt x="393700" y="755401"/>
                    <a:pt x="414338" y="758576"/>
                  </a:cubicBezTo>
                  <a:cubicBezTo>
                    <a:pt x="619921" y="827104"/>
                    <a:pt x="320524" y="725760"/>
                    <a:pt x="528638" y="801438"/>
                  </a:cubicBezTo>
                  <a:cubicBezTo>
                    <a:pt x="544214" y="807102"/>
                    <a:pt x="560469" y="810701"/>
                    <a:pt x="576263" y="815726"/>
                  </a:cubicBezTo>
                  <a:cubicBezTo>
                    <a:pt x="595398" y="821815"/>
                    <a:pt x="614221" y="828871"/>
                    <a:pt x="633413" y="834776"/>
                  </a:cubicBezTo>
                  <a:cubicBezTo>
                    <a:pt x="655505" y="841574"/>
                    <a:pt x="677975" y="847096"/>
                    <a:pt x="700088" y="853826"/>
                  </a:cubicBezTo>
                  <a:cubicBezTo>
                    <a:pt x="714496" y="858211"/>
                    <a:pt x="728439" y="864082"/>
                    <a:pt x="742950" y="868113"/>
                  </a:cubicBezTo>
                  <a:cubicBezTo>
                    <a:pt x="778176" y="877898"/>
                    <a:pt x="788894" y="878023"/>
                    <a:pt x="823913" y="882401"/>
                  </a:cubicBezTo>
                  <a:cubicBezTo>
                    <a:pt x="860425" y="879226"/>
                    <a:pt x="898310" y="883288"/>
                    <a:pt x="933450" y="872876"/>
                  </a:cubicBezTo>
                  <a:cubicBezTo>
                    <a:pt x="944426" y="869624"/>
                    <a:pt x="945520" y="853375"/>
                    <a:pt x="952500" y="844301"/>
                  </a:cubicBezTo>
                  <a:cubicBezTo>
                    <a:pt x="961424" y="832700"/>
                    <a:pt x="971550" y="822076"/>
                    <a:pt x="981075" y="810963"/>
                  </a:cubicBezTo>
                  <a:cubicBezTo>
                    <a:pt x="987425" y="795088"/>
                    <a:pt x="994718" y="779558"/>
                    <a:pt x="1000125" y="763338"/>
                  </a:cubicBezTo>
                  <a:cubicBezTo>
                    <a:pt x="1008036" y="739606"/>
                    <a:pt x="1010416" y="720642"/>
                    <a:pt x="1014413" y="696663"/>
                  </a:cubicBezTo>
                  <a:cubicBezTo>
                    <a:pt x="1013185" y="675791"/>
                    <a:pt x="1010973" y="608029"/>
                    <a:pt x="1004888" y="577601"/>
                  </a:cubicBezTo>
                  <a:cubicBezTo>
                    <a:pt x="1002622" y="566268"/>
                    <a:pt x="998341" y="555430"/>
                    <a:pt x="995363" y="544263"/>
                  </a:cubicBezTo>
                  <a:cubicBezTo>
                    <a:pt x="991990" y="531614"/>
                    <a:pt x="988581" y="518963"/>
                    <a:pt x="985838" y="506163"/>
                  </a:cubicBezTo>
                  <a:cubicBezTo>
                    <a:pt x="983815" y="496721"/>
                    <a:pt x="983417" y="486956"/>
                    <a:pt x="981075" y="477588"/>
                  </a:cubicBezTo>
                  <a:cubicBezTo>
                    <a:pt x="977055" y="461509"/>
                    <a:pt x="971224" y="445932"/>
                    <a:pt x="966788" y="429963"/>
                  </a:cubicBezTo>
                  <a:cubicBezTo>
                    <a:pt x="963284" y="417350"/>
                    <a:pt x="960957" y="404422"/>
                    <a:pt x="957263" y="391863"/>
                  </a:cubicBezTo>
                  <a:cubicBezTo>
                    <a:pt x="953013" y="377415"/>
                    <a:pt x="947225" y="363449"/>
                    <a:pt x="942975" y="349001"/>
                  </a:cubicBezTo>
                  <a:cubicBezTo>
                    <a:pt x="936912" y="328388"/>
                    <a:pt x="933067" y="302438"/>
                    <a:pt x="923925" y="282326"/>
                  </a:cubicBezTo>
                  <a:cubicBezTo>
                    <a:pt x="923801" y="282054"/>
                    <a:pt x="880219" y="191402"/>
                    <a:pt x="866775" y="172788"/>
                  </a:cubicBezTo>
                  <a:cubicBezTo>
                    <a:pt x="845704" y="143613"/>
                    <a:pt x="828814" y="120493"/>
                    <a:pt x="800100" y="101351"/>
                  </a:cubicBezTo>
                  <a:cubicBezTo>
                    <a:pt x="794193" y="97413"/>
                    <a:pt x="787256" y="95274"/>
                    <a:pt x="781050" y="91826"/>
                  </a:cubicBezTo>
                  <a:cubicBezTo>
                    <a:pt x="772958" y="87330"/>
                    <a:pt x="764940" y="82673"/>
                    <a:pt x="757238" y="77538"/>
                  </a:cubicBezTo>
                  <a:cubicBezTo>
                    <a:pt x="721565" y="53756"/>
                    <a:pt x="753334" y="73492"/>
                    <a:pt x="723900" y="48963"/>
                  </a:cubicBezTo>
                  <a:cubicBezTo>
                    <a:pt x="719503" y="45299"/>
                    <a:pt x="714010" y="43102"/>
                    <a:pt x="709613" y="39438"/>
                  </a:cubicBezTo>
                  <a:cubicBezTo>
                    <a:pt x="649902" y="-10320"/>
                    <a:pt x="677069" y="6101"/>
                    <a:pt x="661988" y="1338"/>
                  </a:cubicBezTo>
                  <a:close/>
                </a:path>
              </a:pathLst>
            </a:custGeom>
            <a:noFill/>
            <a:ln w="19050">
              <a:solidFill>
                <a:srgbClr val="FF80FF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5CB3D765-5FE0-4D45-8D5A-DE30D75FD39E}"/>
                </a:ext>
              </a:extLst>
            </p:cNvPr>
            <p:cNvGrpSpPr/>
            <p:nvPr/>
          </p:nvGrpSpPr>
          <p:grpSpPr>
            <a:xfrm>
              <a:off x="2556663" y="2967038"/>
              <a:ext cx="5540715" cy="3905250"/>
              <a:chOff x="2556663" y="2967038"/>
              <a:chExt cx="5540715" cy="3905250"/>
            </a:xfrm>
          </p:grpSpPr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B6B6EDAE-A2CB-4BFA-A964-1A062F3212A1}"/>
                  </a:ext>
                </a:extLst>
              </p:cNvPr>
              <p:cNvSpPr/>
              <p:nvPr/>
            </p:nvSpPr>
            <p:spPr>
              <a:xfrm>
                <a:off x="2556663" y="2967038"/>
                <a:ext cx="5540715" cy="3905250"/>
              </a:xfrm>
              <a:custGeom>
                <a:avLst/>
                <a:gdLst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1525 w 5540715"/>
                  <a:gd name="connsiteY319" fmla="*/ 20288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19716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72525 w 5540715"/>
                  <a:gd name="connsiteY307" fmla="*/ 1795462 h 3905250"/>
                  <a:gd name="connsiteX308" fmla="*/ 2329662 w 5540715"/>
                  <a:gd name="connsiteY308" fmla="*/ 1838325 h 3905250"/>
                  <a:gd name="connsiteX309" fmla="*/ 2305850 w 5540715"/>
                  <a:gd name="connsiteY309" fmla="*/ 1876425 h 3905250"/>
                  <a:gd name="connsiteX310" fmla="*/ 2296325 w 5540715"/>
                  <a:gd name="connsiteY310" fmla="*/ 1890712 h 3905250"/>
                  <a:gd name="connsiteX311" fmla="*/ 2253462 w 5540715"/>
                  <a:gd name="connsiteY311" fmla="*/ 1924050 h 3905250"/>
                  <a:gd name="connsiteX312" fmla="*/ 2234412 w 5540715"/>
                  <a:gd name="connsiteY312" fmla="*/ 1943100 h 3905250"/>
                  <a:gd name="connsiteX313" fmla="*/ 2220125 w 5540715"/>
                  <a:gd name="connsiteY313" fmla="*/ 1947862 h 3905250"/>
                  <a:gd name="connsiteX314" fmla="*/ 2186787 w 5540715"/>
                  <a:gd name="connsiteY314" fmla="*/ 1966912 h 3905250"/>
                  <a:gd name="connsiteX315" fmla="*/ 2148687 w 5540715"/>
                  <a:gd name="connsiteY315" fmla="*/ 1985962 h 3905250"/>
                  <a:gd name="connsiteX316" fmla="*/ 2110587 w 5540715"/>
                  <a:gd name="connsiteY316" fmla="*/ 1995487 h 3905250"/>
                  <a:gd name="connsiteX317" fmla="*/ 2072487 w 5540715"/>
                  <a:gd name="connsiteY317" fmla="*/ 1971675 h 3905250"/>
                  <a:gd name="connsiteX318" fmla="*/ 1996288 w 5540715"/>
                  <a:gd name="connsiteY318" fmla="*/ 1990725 h 3905250"/>
                  <a:gd name="connsiteX319" fmla="*/ 1939137 w 5540715"/>
                  <a:gd name="connsiteY319" fmla="*/ 2047875 h 3905250"/>
                  <a:gd name="connsiteX320" fmla="*/ 1910562 w 5540715"/>
                  <a:gd name="connsiteY320" fmla="*/ 2071687 h 3905250"/>
                  <a:gd name="connsiteX321" fmla="*/ 1886750 w 5540715"/>
                  <a:gd name="connsiteY321" fmla="*/ 2081212 h 3905250"/>
                  <a:gd name="connsiteX322" fmla="*/ 1858175 w 5540715"/>
                  <a:gd name="connsiteY322" fmla="*/ 2100262 h 3905250"/>
                  <a:gd name="connsiteX323" fmla="*/ 1834362 w 5540715"/>
                  <a:gd name="connsiteY323" fmla="*/ 2109787 h 3905250"/>
                  <a:gd name="connsiteX324" fmla="*/ 1815312 w 5540715"/>
                  <a:gd name="connsiteY324" fmla="*/ 2124075 h 3905250"/>
                  <a:gd name="connsiteX325" fmla="*/ 1796262 w 5540715"/>
                  <a:gd name="connsiteY325" fmla="*/ 2133600 h 3905250"/>
                  <a:gd name="connsiteX326" fmla="*/ 1786737 w 5540715"/>
                  <a:gd name="connsiteY326" fmla="*/ 2147887 h 3905250"/>
                  <a:gd name="connsiteX327" fmla="*/ 1772450 w 5540715"/>
                  <a:gd name="connsiteY327" fmla="*/ 2152650 h 3905250"/>
                  <a:gd name="connsiteX328" fmla="*/ 1753400 w 5540715"/>
                  <a:gd name="connsiteY328" fmla="*/ 2166937 h 3905250"/>
                  <a:gd name="connsiteX329" fmla="*/ 1696250 w 5540715"/>
                  <a:gd name="connsiteY329" fmla="*/ 2219325 h 3905250"/>
                  <a:gd name="connsiteX330" fmla="*/ 1672437 w 5540715"/>
                  <a:gd name="connsiteY330" fmla="*/ 2238375 h 3905250"/>
                  <a:gd name="connsiteX331" fmla="*/ 1648625 w 5540715"/>
                  <a:gd name="connsiteY331" fmla="*/ 2252662 h 3905250"/>
                  <a:gd name="connsiteX332" fmla="*/ 1615287 w 5540715"/>
                  <a:gd name="connsiteY332" fmla="*/ 2286000 h 3905250"/>
                  <a:gd name="connsiteX333" fmla="*/ 1591475 w 5540715"/>
                  <a:gd name="connsiteY333" fmla="*/ 2305050 h 3905250"/>
                  <a:gd name="connsiteX334" fmla="*/ 1577187 w 5540715"/>
                  <a:gd name="connsiteY334" fmla="*/ 2314575 h 3905250"/>
                  <a:gd name="connsiteX335" fmla="*/ 1562900 w 5540715"/>
                  <a:gd name="connsiteY335" fmla="*/ 2328862 h 3905250"/>
                  <a:gd name="connsiteX336" fmla="*/ 1558137 w 5540715"/>
                  <a:gd name="connsiteY336" fmla="*/ 2343150 h 3905250"/>
                  <a:gd name="connsiteX337" fmla="*/ 1520037 w 5540715"/>
                  <a:gd name="connsiteY337" fmla="*/ 2366962 h 3905250"/>
                  <a:gd name="connsiteX338" fmla="*/ 1496225 w 5540715"/>
                  <a:gd name="connsiteY338" fmla="*/ 2381250 h 3905250"/>
                  <a:gd name="connsiteX339" fmla="*/ 1477175 w 5540715"/>
                  <a:gd name="connsiteY339" fmla="*/ 2395537 h 3905250"/>
                  <a:gd name="connsiteX340" fmla="*/ 1462887 w 5540715"/>
                  <a:gd name="connsiteY340" fmla="*/ 2400300 h 3905250"/>
                  <a:gd name="connsiteX341" fmla="*/ 1424787 w 5540715"/>
                  <a:gd name="connsiteY341" fmla="*/ 2419350 h 3905250"/>
                  <a:gd name="connsiteX342" fmla="*/ 1405737 w 5540715"/>
                  <a:gd name="connsiteY342" fmla="*/ 2428875 h 3905250"/>
                  <a:gd name="connsiteX343" fmla="*/ 1362875 w 5540715"/>
                  <a:gd name="connsiteY343" fmla="*/ 2462212 h 3905250"/>
                  <a:gd name="connsiteX344" fmla="*/ 1329537 w 5540715"/>
                  <a:gd name="connsiteY344" fmla="*/ 2476500 h 3905250"/>
                  <a:gd name="connsiteX345" fmla="*/ 1310487 w 5540715"/>
                  <a:gd name="connsiteY345" fmla="*/ 2490787 h 3905250"/>
                  <a:gd name="connsiteX346" fmla="*/ 1262862 w 5540715"/>
                  <a:gd name="connsiteY346" fmla="*/ 2514600 h 3905250"/>
                  <a:gd name="connsiteX347" fmla="*/ 1224762 w 5540715"/>
                  <a:gd name="connsiteY347" fmla="*/ 2538412 h 3905250"/>
                  <a:gd name="connsiteX348" fmla="*/ 1210475 w 5540715"/>
                  <a:gd name="connsiteY348" fmla="*/ 2543175 h 3905250"/>
                  <a:gd name="connsiteX349" fmla="*/ 1191425 w 5540715"/>
                  <a:gd name="connsiteY349" fmla="*/ 2557462 h 3905250"/>
                  <a:gd name="connsiteX350" fmla="*/ 1129512 w 5540715"/>
                  <a:gd name="connsiteY350" fmla="*/ 2600325 h 3905250"/>
                  <a:gd name="connsiteX351" fmla="*/ 1100937 w 5540715"/>
                  <a:gd name="connsiteY351" fmla="*/ 2624137 h 3905250"/>
                  <a:gd name="connsiteX352" fmla="*/ 1086650 w 5540715"/>
                  <a:gd name="connsiteY352" fmla="*/ 2638425 h 3905250"/>
                  <a:gd name="connsiteX353" fmla="*/ 1077125 w 5540715"/>
                  <a:gd name="connsiteY353" fmla="*/ 2652712 h 3905250"/>
                  <a:gd name="connsiteX354" fmla="*/ 1053312 w 5540715"/>
                  <a:gd name="connsiteY35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29662 w 5540715"/>
                  <a:gd name="connsiteY307" fmla="*/ 1838325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315375 w 5540715"/>
                  <a:gd name="connsiteY309" fmla="*/ 190976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70156 w 5540715"/>
                  <a:gd name="connsiteY306" fmla="*/ 1804987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70156 w 5540715"/>
                  <a:gd name="connsiteY305" fmla="*/ 1804987 h 3905250"/>
                  <a:gd name="connsiteX306" fmla="*/ 2389193 w 5540715"/>
                  <a:gd name="connsiteY306" fmla="*/ 1881187 h 3905250"/>
                  <a:gd name="connsiteX307" fmla="*/ 2315375 w 5540715"/>
                  <a:gd name="connsiteY307" fmla="*/ 1909762 h 3905250"/>
                  <a:gd name="connsiteX308" fmla="*/ 2253462 w 5540715"/>
                  <a:gd name="connsiteY308" fmla="*/ 1924050 h 3905250"/>
                  <a:gd name="connsiteX309" fmla="*/ 2234412 w 5540715"/>
                  <a:gd name="connsiteY309" fmla="*/ 1943100 h 3905250"/>
                  <a:gd name="connsiteX310" fmla="*/ 2220125 w 5540715"/>
                  <a:gd name="connsiteY310" fmla="*/ 1947862 h 3905250"/>
                  <a:gd name="connsiteX311" fmla="*/ 2186787 w 5540715"/>
                  <a:gd name="connsiteY311" fmla="*/ 1966912 h 3905250"/>
                  <a:gd name="connsiteX312" fmla="*/ 2148687 w 5540715"/>
                  <a:gd name="connsiteY312" fmla="*/ 1985962 h 3905250"/>
                  <a:gd name="connsiteX313" fmla="*/ 2110587 w 5540715"/>
                  <a:gd name="connsiteY313" fmla="*/ 1995487 h 3905250"/>
                  <a:gd name="connsiteX314" fmla="*/ 2072487 w 5540715"/>
                  <a:gd name="connsiteY314" fmla="*/ 1971675 h 3905250"/>
                  <a:gd name="connsiteX315" fmla="*/ 1996288 w 5540715"/>
                  <a:gd name="connsiteY315" fmla="*/ 1990725 h 3905250"/>
                  <a:gd name="connsiteX316" fmla="*/ 1939137 w 5540715"/>
                  <a:gd name="connsiteY316" fmla="*/ 2047875 h 3905250"/>
                  <a:gd name="connsiteX317" fmla="*/ 1910562 w 5540715"/>
                  <a:gd name="connsiteY317" fmla="*/ 2071687 h 3905250"/>
                  <a:gd name="connsiteX318" fmla="*/ 1886750 w 5540715"/>
                  <a:gd name="connsiteY318" fmla="*/ 2081212 h 3905250"/>
                  <a:gd name="connsiteX319" fmla="*/ 1858175 w 5540715"/>
                  <a:gd name="connsiteY319" fmla="*/ 2100262 h 3905250"/>
                  <a:gd name="connsiteX320" fmla="*/ 1834362 w 5540715"/>
                  <a:gd name="connsiteY320" fmla="*/ 2109787 h 3905250"/>
                  <a:gd name="connsiteX321" fmla="*/ 1815312 w 5540715"/>
                  <a:gd name="connsiteY321" fmla="*/ 2124075 h 3905250"/>
                  <a:gd name="connsiteX322" fmla="*/ 1796262 w 5540715"/>
                  <a:gd name="connsiteY322" fmla="*/ 2133600 h 3905250"/>
                  <a:gd name="connsiteX323" fmla="*/ 1786737 w 5540715"/>
                  <a:gd name="connsiteY323" fmla="*/ 2147887 h 3905250"/>
                  <a:gd name="connsiteX324" fmla="*/ 1772450 w 5540715"/>
                  <a:gd name="connsiteY324" fmla="*/ 2152650 h 3905250"/>
                  <a:gd name="connsiteX325" fmla="*/ 1753400 w 5540715"/>
                  <a:gd name="connsiteY325" fmla="*/ 2166937 h 3905250"/>
                  <a:gd name="connsiteX326" fmla="*/ 1696250 w 5540715"/>
                  <a:gd name="connsiteY326" fmla="*/ 2219325 h 3905250"/>
                  <a:gd name="connsiteX327" fmla="*/ 1672437 w 5540715"/>
                  <a:gd name="connsiteY327" fmla="*/ 2238375 h 3905250"/>
                  <a:gd name="connsiteX328" fmla="*/ 1648625 w 5540715"/>
                  <a:gd name="connsiteY328" fmla="*/ 2252662 h 3905250"/>
                  <a:gd name="connsiteX329" fmla="*/ 1615287 w 5540715"/>
                  <a:gd name="connsiteY329" fmla="*/ 2286000 h 3905250"/>
                  <a:gd name="connsiteX330" fmla="*/ 1591475 w 5540715"/>
                  <a:gd name="connsiteY330" fmla="*/ 2305050 h 3905250"/>
                  <a:gd name="connsiteX331" fmla="*/ 1577187 w 5540715"/>
                  <a:gd name="connsiteY331" fmla="*/ 2314575 h 3905250"/>
                  <a:gd name="connsiteX332" fmla="*/ 1562900 w 5540715"/>
                  <a:gd name="connsiteY332" fmla="*/ 2328862 h 3905250"/>
                  <a:gd name="connsiteX333" fmla="*/ 1558137 w 5540715"/>
                  <a:gd name="connsiteY333" fmla="*/ 2343150 h 3905250"/>
                  <a:gd name="connsiteX334" fmla="*/ 1520037 w 5540715"/>
                  <a:gd name="connsiteY334" fmla="*/ 2366962 h 3905250"/>
                  <a:gd name="connsiteX335" fmla="*/ 1496225 w 5540715"/>
                  <a:gd name="connsiteY335" fmla="*/ 2381250 h 3905250"/>
                  <a:gd name="connsiteX336" fmla="*/ 1477175 w 5540715"/>
                  <a:gd name="connsiteY336" fmla="*/ 2395537 h 3905250"/>
                  <a:gd name="connsiteX337" fmla="*/ 1462887 w 5540715"/>
                  <a:gd name="connsiteY337" fmla="*/ 2400300 h 3905250"/>
                  <a:gd name="connsiteX338" fmla="*/ 1424787 w 5540715"/>
                  <a:gd name="connsiteY338" fmla="*/ 2419350 h 3905250"/>
                  <a:gd name="connsiteX339" fmla="*/ 1405737 w 5540715"/>
                  <a:gd name="connsiteY339" fmla="*/ 2428875 h 3905250"/>
                  <a:gd name="connsiteX340" fmla="*/ 1362875 w 5540715"/>
                  <a:gd name="connsiteY340" fmla="*/ 2462212 h 3905250"/>
                  <a:gd name="connsiteX341" fmla="*/ 1329537 w 5540715"/>
                  <a:gd name="connsiteY341" fmla="*/ 2476500 h 3905250"/>
                  <a:gd name="connsiteX342" fmla="*/ 1310487 w 5540715"/>
                  <a:gd name="connsiteY342" fmla="*/ 2490787 h 3905250"/>
                  <a:gd name="connsiteX343" fmla="*/ 1262862 w 5540715"/>
                  <a:gd name="connsiteY343" fmla="*/ 2514600 h 3905250"/>
                  <a:gd name="connsiteX344" fmla="*/ 1224762 w 5540715"/>
                  <a:gd name="connsiteY344" fmla="*/ 2538412 h 3905250"/>
                  <a:gd name="connsiteX345" fmla="*/ 1210475 w 5540715"/>
                  <a:gd name="connsiteY345" fmla="*/ 2543175 h 3905250"/>
                  <a:gd name="connsiteX346" fmla="*/ 1191425 w 5540715"/>
                  <a:gd name="connsiteY346" fmla="*/ 2557462 h 3905250"/>
                  <a:gd name="connsiteX347" fmla="*/ 1129512 w 5540715"/>
                  <a:gd name="connsiteY347" fmla="*/ 2600325 h 3905250"/>
                  <a:gd name="connsiteX348" fmla="*/ 1100937 w 5540715"/>
                  <a:gd name="connsiteY348" fmla="*/ 2624137 h 3905250"/>
                  <a:gd name="connsiteX349" fmla="*/ 1086650 w 5540715"/>
                  <a:gd name="connsiteY349" fmla="*/ 2638425 h 3905250"/>
                  <a:gd name="connsiteX350" fmla="*/ 1077125 w 5540715"/>
                  <a:gd name="connsiteY350" fmla="*/ 2652712 h 3905250"/>
                  <a:gd name="connsiteX351" fmla="*/ 1053312 w 5540715"/>
                  <a:gd name="connsiteY35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70156 w 5540715"/>
                  <a:gd name="connsiteY304" fmla="*/ 1804987 h 3905250"/>
                  <a:gd name="connsiteX305" fmla="*/ 2389193 w 5540715"/>
                  <a:gd name="connsiteY305" fmla="*/ 1881187 h 3905250"/>
                  <a:gd name="connsiteX306" fmla="*/ 2315375 w 5540715"/>
                  <a:gd name="connsiteY306" fmla="*/ 1909762 h 3905250"/>
                  <a:gd name="connsiteX307" fmla="*/ 2253462 w 5540715"/>
                  <a:gd name="connsiteY307" fmla="*/ 1924050 h 3905250"/>
                  <a:gd name="connsiteX308" fmla="*/ 2234412 w 5540715"/>
                  <a:gd name="connsiteY308" fmla="*/ 1943100 h 3905250"/>
                  <a:gd name="connsiteX309" fmla="*/ 2220125 w 5540715"/>
                  <a:gd name="connsiteY309" fmla="*/ 1947862 h 3905250"/>
                  <a:gd name="connsiteX310" fmla="*/ 2186787 w 5540715"/>
                  <a:gd name="connsiteY310" fmla="*/ 1966912 h 3905250"/>
                  <a:gd name="connsiteX311" fmla="*/ 2148687 w 5540715"/>
                  <a:gd name="connsiteY311" fmla="*/ 1985962 h 3905250"/>
                  <a:gd name="connsiteX312" fmla="*/ 2110587 w 5540715"/>
                  <a:gd name="connsiteY312" fmla="*/ 1995487 h 3905250"/>
                  <a:gd name="connsiteX313" fmla="*/ 2072487 w 5540715"/>
                  <a:gd name="connsiteY313" fmla="*/ 1971675 h 3905250"/>
                  <a:gd name="connsiteX314" fmla="*/ 1996288 w 5540715"/>
                  <a:gd name="connsiteY314" fmla="*/ 1990725 h 3905250"/>
                  <a:gd name="connsiteX315" fmla="*/ 1939137 w 5540715"/>
                  <a:gd name="connsiteY315" fmla="*/ 2047875 h 3905250"/>
                  <a:gd name="connsiteX316" fmla="*/ 1910562 w 5540715"/>
                  <a:gd name="connsiteY316" fmla="*/ 2071687 h 3905250"/>
                  <a:gd name="connsiteX317" fmla="*/ 1886750 w 5540715"/>
                  <a:gd name="connsiteY317" fmla="*/ 2081212 h 3905250"/>
                  <a:gd name="connsiteX318" fmla="*/ 1858175 w 5540715"/>
                  <a:gd name="connsiteY318" fmla="*/ 2100262 h 3905250"/>
                  <a:gd name="connsiteX319" fmla="*/ 1834362 w 5540715"/>
                  <a:gd name="connsiteY319" fmla="*/ 2109787 h 3905250"/>
                  <a:gd name="connsiteX320" fmla="*/ 1815312 w 5540715"/>
                  <a:gd name="connsiteY320" fmla="*/ 2124075 h 3905250"/>
                  <a:gd name="connsiteX321" fmla="*/ 1796262 w 5540715"/>
                  <a:gd name="connsiteY321" fmla="*/ 2133600 h 3905250"/>
                  <a:gd name="connsiteX322" fmla="*/ 1786737 w 5540715"/>
                  <a:gd name="connsiteY322" fmla="*/ 2147887 h 3905250"/>
                  <a:gd name="connsiteX323" fmla="*/ 1772450 w 5540715"/>
                  <a:gd name="connsiteY323" fmla="*/ 2152650 h 3905250"/>
                  <a:gd name="connsiteX324" fmla="*/ 1753400 w 5540715"/>
                  <a:gd name="connsiteY324" fmla="*/ 2166937 h 3905250"/>
                  <a:gd name="connsiteX325" fmla="*/ 1696250 w 5540715"/>
                  <a:gd name="connsiteY325" fmla="*/ 2219325 h 3905250"/>
                  <a:gd name="connsiteX326" fmla="*/ 1672437 w 5540715"/>
                  <a:gd name="connsiteY326" fmla="*/ 2238375 h 3905250"/>
                  <a:gd name="connsiteX327" fmla="*/ 1648625 w 5540715"/>
                  <a:gd name="connsiteY327" fmla="*/ 2252662 h 3905250"/>
                  <a:gd name="connsiteX328" fmla="*/ 1615287 w 5540715"/>
                  <a:gd name="connsiteY328" fmla="*/ 2286000 h 3905250"/>
                  <a:gd name="connsiteX329" fmla="*/ 1591475 w 5540715"/>
                  <a:gd name="connsiteY329" fmla="*/ 2305050 h 3905250"/>
                  <a:gd name="connsiteX330" fmla="*/ 1577187 w 5540715"/>
                  <a:gd name="connsiteY330" fmla="*/ 2314575 h 3905250"/>
                  <a:gd name="connsiteX331" fmla="*/ 1562900 w 5540715"/>
                  <a:gd name="connsiteY331" fmla="*/ 2328862 h 3905250"/>
                  <a:gd name="connsiteX332" fmla="*/ 1558137 w 5540715"/>
                  <a:gd name="connsiteY332" fmla="*/ 2343150 h 3905250"/>
                  <a:gd name="connsiteX333" fmla="*/ 1520037 w 5540715"/>
                  <a:gd name="connsiteY333" fmla="*/ 2366962 h 3905250"/>
                  <a:gd name="connsiteX334" fmla="*/ 1496225 w 5540715"/>
                  <a:gd name="connsiteY334" fmla="*/ 2381250 h 3905250"/>
                  <a:gd name="connsiteX335" fmla="*/ 1477175 w 5540715"/>
                  <a:gd name="connsiteY335" fmla="*/ 2395537 h 3905250"/>
                  <a:gd name="connsiteX336" fmla="*/ 1462887 w 5540715"/>
                  <a:gd name="connsiteY336" fmla="*/ 2400300 h 3905250"/>
                  <a:gd name="connsiteX337" fmla="*/ 1424787 w 5540715"/>
                  <a:gd name="connsiteY337" fmla="*/ 2419350 h 3905250"/>
                  <a:gd name="connsiteX338" fmla="*/ 1405737 w 5540715"/>
                  <a:gd name="connsiteY338" fmla="*/ 2428875 h 3905250"/>
                  <a:gd name="connsiteX339" fmla="*/ 1362875 w 5540715"/>
                  <a:gd name="connsiteY339" fmla="*/ 2462212 h 3905250"/>
                  <a:gd name="connsiteX340" fmla="*/ 1329537 w 5540715"/>
                  <a:gd name="connsiteY340" fmla="*/ 2476500 h 3905250"/>
                  <a:gd name="connsiteX341" fmla="*/ 1310487 w 5540715"/>
                  <a:gd name="connsiteY341" fmla="*/ 2490787 h 3905250"/>
                  <a:gd name="connsiteX342" fmla="*/ 1262862 w 5540715"/>
                  <a:gd name="connsiteY342" fmla="*/ 2514600 h 3905250"/>
                  <a:gd name="connsiteX343" fmla="*/ 1224762 w 5540715"/>
                  <a:gd name="connsiteY343" fmla="*/ 2538412 h 3905250"/>
                  <a:gd name="connsiteX344" fmla="*/ 1210475 w 5540715"/>
                  <a:gd name="connsiteY344" fmla="*/ 2543175 h 3905250"/>
                  <a:gd name="connsiteX345" fmla="*/ 1191425 w 5540715"/>
                  <a:gd name="connsiteY345" fmla="*/ 2557462 h 3905250"/>
                  <a:gd name="connsiteX346" fmla="*/ 1129512 w 5540715"/>
                  <a:gd name="connsiteY346" fmla="*/ 2600325 h 3905250"/>
                  <a:gd name="connsiteX347" fmla="*/ 1100937 w 5540715"/>
                  <a:gd name="connsiteY347" fmla="*/ 2624137 h 3905250"/>
                  <a:gd name="connsiteX348" fmla="*/ 1086650 w 5540715"/>
                  <a:gd name="connsiteY348" fmla="*/ 2638425 h 3905250"/>
                  <a:gd name="connsiteX349" fmla="*/ 1077125 w 5540715"/>
                  <a:gd name="connsiteY349" fmla="*/ 2652712 h 3905250"/>
                  <a:gd name="connsiteX350" fmla="*/ 1053312 w 5540715"/>
                  <a:gd name="connsiteY35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5350 w 5540715"/>
                  <a:gd name="connsiteY311" fmla="*/ 1978818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1970887 w 5540715"/>
                  <a:gd name="connsiteY78" fmla="*/ 2763837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9650 w 5540715"/>
                  <a:gd name="connsiteY78" fmla="*/ 2876550 h 3905250"/>
                  <a:gd name="connsiteX79" fmla="*/ 2220125 w 5540715"/>
                  <a:gd name="connsiteY79" fmla="*/ 2852737 h 3905250"/>
                  <a:gd name="connsiteX80" fmla="*/ 2215362 w 5540715"/>
                  <a:gd name="connsiteY80" fmla="*/ 2833687 h 3905250"/>
                  <a:gd name="connsiteX81" fmla="*/ 2196312 w 5540715"/>
                  <a:gd name="connsiteY81" fmla="*/ 2790825 h 3905250"/>
                  <a:gd name="connsiteX82" fmla="*/ 2172500 w 5540715"/>
                  <a:gd name="connsiteY82" fmla="*/ 2733675 h 3905250"/>
                  <a:gd name="connsiteX83" fmla="*/ 2167737 w 5540715"/>
                  <a:gd name="connsiteY83" fmla="*/ 2709862 h 3905250"/>
                  <a:gd name="connsiteX84" fmla="*/ 2158212 w 5540715"/>
                  <a:gd name="connsiteY84" fmla="*/ 2686050 h 3905250"/>
                  <a:gd name="connsiteX85" fmla="*/ 2153450 w 5540715"/>
                  <a:gd name="connsiteY85" fmla="*/ 2643187 h 3905250"/>
                  <a:gd name="connsiteX86" fmla="*/ 2158212 w 5540715"/>
                  <a:gd name="connsiteY86" fmla="*/ 2586037 h 3905250"/>
                  <a:gd name="connsiteX87" fmla="*/ 2182025 w 5540715"/>
                  <a:gd name="connsiteY87" fmla="*/ 2547937 h 3905250"/>
                  <a:gd name="connsiteX88" fmla="*/ 2215362 w 5540715"/>
                  <a:gd name="connsiteY88" fmla="*/ 2509837 h 3905250"/>
                  <a:gd name="connsiteX89" fmla="*/ 2234412 w 5540715"/>
                  <a:gd name="connsiteY89" fmla="*/ 2490787 h 3905250"/>
                  <a:gd name="connsiteX90" fmla="*/ 2267750 w 5540715"/>
                  <a:gd name="connsiteY90" fmla="*/ 2481262 h 3905250"/>
                  <a:gd name="connsiteX91" fmla="*/ 2291562 w 5540715"/>
                  <a:gd name="connsiteY91" fmla="*/ 2471737 h 3905250"/>
                  <a:gd name="connsiteX92" fmla="*/ 2386812 w 5540715"/>
                  <a:gd name="connsiteY92" fmla="*/ 2462212 h 3905250"/>
                  <a:gd name="connsiteX93" fmla="*/ 2453487 w 5540715"/>
                  <a:gd name="connsiteY93" fmla="*/ 2452687 h 3905250"/>
                  <a:gd name="connsiteX94" fmla="*/ 2510637 w 5540715"/>
                  <a:gd name="connsiteY94" fmla="*/ 2443162 h 3905250"/>
                  <a:gd name="connsiteX95" fmla="*/ 2529687 w 5540715"/>
                  <a:gd name="connsiteY95" fmla="*/ 2433637 h 3905250"/>
                  <a:gd name="connsiteX96" fmla="*/ 2634462 w 5540715"/>
                  <a:gd name="connsiteY96" fmla="*/ 2424112 h 3905250"/>
                  <a:gd name="connsiteX97" fmla="*/ 2767812 w 5540715"/>
                  <a:gd name="connsiteY97" fmla="*/ 2419350 h 3905250"/>
                  <a:gd name="connsiteX98" fmla="*/ 2791625 w 5540715"/>
                  <a:gd name="connsiteY98" fmla="*/ 2414587 h 3905250"/>
                  <a:gd name="connsiteX99" fmla="*/ 2829725 w 5540715"/>
                  <a:gd name="connsiteY99" fmla="*/ 2390775 h 3905250"/>
                  <a:gd name="connsiteX100" fmla="*/ 2848775 w 5540715"/>
                  <a:gd name="connsiteY100" fmla="*/ 2381250 h 3905250"/>
                  <a:gd name="connsiteX101" fmla="*/ 2886875 w 5540715"/>
                  <a:gd name="connsiteY101" fmla="*/ 2352675 h 3905250"/>
                  <a:gd name="connsiteX102" fmla="*/ 2905925 w 5540715"/>
                  <a:gd name="connsiteY102" fmla="*/ 2338387 h 3905250"/>
                  <a:gd name="connsiteX103" fmla="*/ 2920212 w 5540715"/>
                  <a:gd name="connsiteY103" fmla="*/ 2328862 h 3905250"/>
                  <a:gd name="connsiteX104" fmla="*/ 2934500 w 5540715"/>
                  <a:gd name="connsiteY104" fmla="*/ 2314575 h 3905250"/>
                  <a:gd name="connsiteX105" fmla="*/ 2958312 w 5540715"/>
                  <a:gd name="connsiteY105" fmla="*/ 2309812 h 3905250"/>
                  <a:gd name="connsiteX106" fmla="*/ 2982125 w 5540715"/>
                  <a:gd name="connsiteY106" fmla="*/ 2295525 h 3905250"/>
                  <a:gd name="connsiteX107" fmla="*/ 3001175 w 5540715"/>
                  <a:gd name="connsiteY107" fmla="*/ 2281237 h 3905250"/>
                  <a:gd name="connsiteX108" fmla="*/ 3024987 w 5540715"/>
                  <a:gd name="connsiteY108" fmla="*/ 2271712 h 3905250"/>
                  <a:gd name="connsiteX109" fmla="*/ 3063087 w 5540715"/>
                  <a:gd name="connsiteY109" fmla="*/ 2243137 h 3905250"/>
                  <a:gd name="connsiteX110" fmla="*/ 3096425 w 5540715"/>
                  <a:gd name="connsiteY110" fmla="*/ 2224087 h 3905250"/>
                  <a:gd name="connsiteX111" fmla="*/ 3115475 w 5540715"/>
                  <a:gd name="connsiteY111" fmla="*/ 2205037 h 3905250"/>
                  <a:gd name="connsiteX112" fmla="*/ 3153575 w 5540715"/>
                  <a:gd name="connsiteY112" fmla="*/ 2185987 h 3905250"/>
                  <a:gd name="connsiteX113" fmla="*/ 3172625 w 5540715"/>
                  <a:gd name="connsiteY113" fmla="*/ 2171700 h 3905250"/>
                  <a:gd name="connsiteX114" fmla="*/ 3234537 w 5540715"/>
                  <a:gd name="connsiteY114" fmla="*/ 2119312 h 3905250"/>
                  <a:gd name="connsiteX115" fmla="*/ 3296450 w 5540715"/>
                  <a:gd name="connsiteY115" fmla="*/ 2076450 h 3905250"/>
                  <a:gd name="connsiteX116" fmla="*/ 3329787 w 5540715"/>
                  <a:gd name="connsiteY116" fmla="*/ 2052637 h 3905250"/>
                  <a:gd name="connsiteX117" fmla="*/ 3358362 w 5540715"/>
                  <a:gd name="connsiteY117" fmla="*/ 2033587 h 3905250"/>
                  <a:gd name="connsiteX118" fmla="*/ 3420275 w 5540715"/>
                  <a:gd name="connsiteY118" fmla="*/ 1995487 h 3905250"/>
                  <a:gd name="connsiteX119" fmla="*/ 3453612 w 5540715"/>
                  <a:gd name="connsiteY119" fmla="*/ 1981200 h 3905250"/>
                  <a:gd name="connsiteX120" fmla="*/ 3482187 w 5540715"/>
                  <a:gd name="connsiteY120" fmla="*/ 1962150 h 3905250"/>
                  <a:gd name="connsiteX121" fmla="*/ 3534575 w 5540715"/>
                  <a:gd name="connsiteY121" fmla="*/ 1933575 h 3905250"/>
                  <a:gd name="connsiteX122" fmla="*/ 3563150 w 5540715"/>
                  <a:gd name="connsiteY122" fmla="*/ 1914525 h 3905250"/>
                  <a:gd name="connsiteX123" fmla="*/ 3639350 w 5540715"/>
                  <a:gd name="connsiteY123" fmla="*/ 1871662 h 3905250"/>
                  <a:gd name="connsiteX124" fmla="*/ 3686975 w 5540715"/>
                  <a:gd name="connsiteY124" fmla="*/ 1843087 h 3905250"/>
                  <a:gd name="connsiteX125" fmla="*/ 3720312 w 5540715"/>
                  <a:gd name="connsiteY125" fmla="*/ 1824037 h 3905250"/>
                  <a:gd name="connsiteX126" fmla="*/ 3744125 w 5540715"/>
                  <a:gd name="connsiteY126" fmla="*/ 1804987 h 3905250"/>
                  <a:gd name="connsiteX127" fmla="*/ 3772700 w 5540715"/>
                  <a:gd name="connsiteY127" fmla="*/ 1795462 h 3905250"/>
                  <a:gd name="connsiteX128" fmla="*/ 3796512 w 5540715"/>
                  <a:gd name="connsiteY128" fmla="*/ 1776412 h 3905250"/>
                  <a:gd name="connsiteX129" fmla="*/ 3829850 w 5540715"/>
                  <a:gd name="connsiteY129" fmla="*/ 1762125 h 3905250"/>
                  <a:gd name="connsiteX130" fmla="*/ 3858425 w 5540715"/>
                  <a:gd name="connsiteY130" fmla="*/ 1747837 h 3905250"/>
                  <a:gd name="connsiteX131" fmla="*/ 3882237 w 5540715"/>
                  <a:gd name="connsiteY131" fmla="*/ 1733550 h 3905250"/>
                  <a:gd name="connsiteX132" fmla="*/ 3929862 w 5540715"/>
                  <a:gd name="connsiteY132" fmla="*/ 1714500 h 3905250"/>
                  <a:gd name="connsiteX133" fmla="*/ 3958437 w 5540715"/>
                  <a:gd name="connsiteY133" fmla="*/ 1695450 h 3905250"/>
                  <a:gd name="connsiteX134" fmla="*/ 3977487 w 5540715"/>
                  <a:gd name="connsiteY134" fmla="*/ 1681162 h 3905250"/>
                  <a:gd name="connsiteX135" fmla="*/ 4029875 w 5540715"/>
                  <a:gd name="connsiteY135" fmla="*/ 1657350 h 3905250"/>
                  <a:gd name="connsiteX136" fmla="*/ 4082262 w 5540715"/>
                  <a:gd name="connsiteY136" fmla="*/ 1614487 h 3905250"/>
                  <a:gd name="connsiteX137" fmla="*/ 4139412 w 5540715"/>
                  <a:gd name="connsiteY137" fmla="*/ 1576387 h 3905250"/>
                  <a:gd name="connsiteX138" fmla="*/ 4167987 w 5540715"/>
                  <a:gd name="connsiteY138" fmla="*/ 1557337 h 3905250"/>
                  <a:gd name="connsiteX139" fmla="*/ 4196562 w 5540715"/>
                  <a:gd name="connsiteY139" fmla="*/ 1538287 h 3905250"/>
                  <a:gd name="connsiteX140" fmla="*/ 4253712 w 5540715"/>
                  <a:gd name="connsiteY140" fmla="*/ 1509712 h 3905250"/>
                  <a:gd name="connsiteX141" fmla="*/ 4277525 w 5540715"/>
                  <a:gd name="connsiteY141" fmla="*/ 1500187 h 3905250"/>
                  <a:gd name="connsiteX142" fmla="*/ 4296575 w 5540715"/>
                  <a:gd name="connsiteY142" fmla="*/ 1490662 h 3905250"/>
                  <a:gd name="connsiteX143" fmla="*/ 4325150 w 5540715"/>
                  <a:gd name="connsiteY143" fmla="*/ 1485900 h 3905250"/>
                  <a:gd name="connsiteX144" fmla="*/ 4353725 w 5540715"/>
                  <a:gd name="connsiteY144" fmla="*/ 1476375 h 3905250"/>
                  <a:gd name="connsiteX145" fmla="*/ 4491837 w 5540715"/>
                  <a:gd name="connsiteY145" fmla="*/ 1481137 h 3905250"/>
                  <a:gd name="connsiteX146" fmla="*/ 4510887 w 5540715"/>
                  <a:gd name="connsiteY146" fmla="*/ 1495425 h 3905250"/>
                  <a:gd name="connsiteX147" fmla="*/ 4568037 w 5540715"/>
                  <a:gd name="connsiteY147" fmla="*/ 1528762 h 3905250"/>
                  <a:gd name="connsiteX148" fmla="*/ 4615662 w 5540715"/>
                  <a:gd name="connsiteY148" fmla="*/ 1571625 h 3905250"/>
                  <a:gd name="connsiteX149" fmla="*/ 4629950 w 5540715"/>
                  <a:gd name="connsiteY149" fmla="*/ 1590675 h 3905250"/>
                  <a:gd name="connsiteX150" fmla="*/ 4629950 w 5540715"/>
                  <a:gd name="connsiteY150" fmla="*/ 1690687 h 3905250"/>
                  <a:gd name="connsiteX151" fmla="*/ 4610900 w 5540715"/>
                  <a:gd name="connsiteY151" fmla="*/ 1724025 h 3905250"/>
                  <a:gd name="connsiteX152" fmla="*/ 4587087 w 5540715"/>
                  <a:gd name="connsiteY152" fmla="*/ 1785937 h 3905250"/>
                  <a:gd name="connsiteX153" fmla="*/ 4577562 w 5540715"/>
                  <a:gd name="connsiteY153" fmla="*/ 1809750 h 3905250"/>
                  <a:gd name="connsiteX154" fmla="*/ 4572800 w 5540715"/>
                  <a:gd name="connsiteY154" fmla="*/ 1828800 h 3905250"/>
                  <a:gd name="connsiteX155" fmla="*/ 4563275 w 5540715"/>
                  <a:gd name="connsiteY155" fmla="*/ 1876425 h 3905250"/>
                  <a:gd name="connsiteX156" fmla="*/ 4558512 w 5540715"/>
                  <a:gd name="connsiteY156" fmla="*/ 1909762 h 3905250"/>
                  <a:gd name="connsiteX157" fmla="*/ 4553750 w 5540715"/>
                  <a:gd name="connsiteY157" fmla="*/ 1938337 h 3905250"/>
                  <a:gd name="connsiteX158" fmla="*/ 4572800 w 5540715"/>
                  <a:gd name="connsiteY158" fmla="*/ 2133600 h 3905250"/>
                  <a:gd name="connsiteX159" fmla="*/ 4601375 w 5540715"/>
                  <a:gd name="connsiteY159" fmla="*/ 2162175 h 3905250"/>
                  <a:gd name="connsiteX160" fmla="*/ 4620425 w 5540715"/>
                  <a:gd name="connsiteY160" fmla="*/ 2166937 h 3905250"/>
                  <a:gd name="connsiteX161" fmla="*/ 4644237 w 5540715"/>
                  <a:gd name="connsiteY161" fmla="*/ 2181225 h 3905250"/>
                  <a:gd name="connsiteX162" fmla="*/ 4663287 w 5540715"/>
                  <a:gd name="connsiteY162" fmla="*/ 2185987 h 3905250"/>
                  <a:gd name="connsiteX163" fmla="*/ 4715675 w 5540715"/>
                  <a:gd name="connsiteY163" fmla="*/ 2195512 h 3905250"/>
                  <a:gd name="connsiteX164" fmla="*/ 4829975 w 5540715"/>
                  <a:gd name="connsiteY164" fmla="*/ 2185987 h 3905250"/>
                  <a:gd name="connsiteX165" fmla="*/ 4863312 w 5540715"/>
                  <a:gd name="connsiteY165" fmla="*/ 2166937 h 3905250"/>
                  <a:gd name="connsiteX166" fmla="*/ 4915700 w 5540715"/>
                  <a:gd name="connsiteY166" fmla="*/ 2147887 h 3905250"/>
                  <a:gd name="connsiteX167" fmla="*/ 4934750 w 5540715"/>
                  <a:gd name="connsiteY167" fmla="*/ 2133600 h 3905250"/>
                  <a:gd name="connsiteX168" fmla="*/ 4949037 w 5540715"/>
                  <a:gd name="connsiteY168" fmla="*/ 2128837 h 3905250"/>
                  <a:gd name="connsiteX169" fmla="*/ 4963325 w 5540715"/>
                  <a:gd name="connsiteY169" fmla="*/ 2114550 h 3905250"/>
                  <a:gd name="connsiteX170" fmla="*/ 4982375 w 5540715"/>
                  <a:gd name="connsiteY170" fmla="*/ 2100262 h 3905250"/>
                  <a:gd name="connsiteX171" fmla="*/ 5010950 w 5540715"/>
                  <a:gd name="connsiteY171" fmla="*/ 2081212 h 3905250"/>
                  <a:gd name="connsiteX172" fmla="*/ 5053812 w 5540715"/>
                  <a:gd name="connsiteY172" fmla="*/ 2038350 h 3905250"/>
                  <a:gd name="connsiteX173" fmla="*/ 5077625 w 5540715"/>
                  <a:gd name="connsiteY173" fmla="*/ 2019300 h 3905250"/>
                  <a:gd name="connsiteX174" fmla="*/ 5096675 w 5540715"/>
                  <a:gd name="connsiteY174" fmla="*/ 2000250 h 3905250"/>
                  <a:gd name="connsiteX175" fmla="*/ 5125250 w 5540715"/>
                  <a:gd name="connsiteY175" fmla="*/ 1981200 h 3905250"/>
                  <a:gd name="connsiteX176" fmla="*/ 5172875 w 5540715"/>
                  <a:gd name="connsiteY176" fmla="*/ 1943100 h 3905250"/>
                  <a:gd name="connsiteX177" fmla="*/ 5210975 w 5540715"/>
                  <a:gd name="connsiteY177" fmla="*/ 1909762 h 3905250"/>
                  <a:gd name="connsiteX178" fmla="*/ 5220500 w 5540715"/>
                  <a:gd name="connsiteY178" fmla="*/ 1895475 h 3905250"/>
                  <a:gd name="connsiteX179" fmla="*/ 5234787 w 5540715"/>
                  <a:gd name="connsiteY179" fmla="*/ 1876425 h 3905250"/>
                  <a:gd name="connsiteX180" fmla="*/ 5253837 w 5540715"/>
                  <a:gd name="connsiteY180" fmla="*/ 1838325 h 3905250"/>
                  <a:gd name="connsiteX181" fmla="*/ 5282412 w 5540715"/>
                  <a:gd name="connsiteY181" fmla="*/ 1790700 h 3905250"/>
                  <a:gd name="connsiteX182" fmla="*/ 5287175 w 5540715"/>
                  <a:gd name="connsiteY182" fmla="*/ 1771650 h 3905250"/>
                  <a:gd name="connsiteX183" fmla="*/ 5306225 w 5540715"/>
                  <a:gd name="connsiteY183" fmla="*/ 1743075 h 3905250"/>
                  <a:gd name="connsiteX184" fmla="*/ 5320512 w 5540715"/>
                  <a:gd name="connsiteY184" fmla="*/ 1709737 h 3905250"/>
                  <a:gd name="connsiteX185" fmla="*/ 5334800 w 5540715"/>
                  <a:gd name="connsiteY185" fmla="*/ 1695450 h 3905250"/>
                  <a:gd name="connsiteX186" fmla="*/ 5358612 w 5540715"/>
                  <a:gd name="connsiteY186" fmla="*/ 1647825 h 3905250"/>
                  <a:gd name="connsiteX187" fmla="*/ 5391950 w 5540715"/>
                  <a:gd name="connsiteY187" fmla="*/ 1581150 h 3905250"/>
                  <a:gd name="connsiteX188" fmla="*/ 5439575 w 5540715"/>
                  <a:gd name="connsiteY188" fmla="*/ 1452562 h 3905250"/>
                  <a:gd name="connsiteX189" fmla="*/ 5449100 w 5540715"/>
                  <a:gd name="connsiteY189" fmla="*/ 1414462 h 3905250"/>
                  <a:gd name="connsiteX190" fmla="*/ 5453862 w 5540715"/>
                  <a:gd name="connsiteY190" fmla="*/ 1381125 h 3905250"/>
                  <a:gd name="connsiteX191" fmla="*/ 5463387 w 5540715"/>
                  <a:gd name="connsiteY191" fmla="*/ 1181100 h 3905250"/>
                  <a:gd name="connsiteX192" fmla="*/ 5468150 w 5540715"/>
                  <a:gd name="connsiteY192" fmla="*/ 1157287 h 3905250"/>
                  <a:gd name="connsiteX193" fmla="*/ 5472912 w 5540715"/>
                  <a:gd name="connsiteY193" fmla="*/ 1128712 h 3905250"/>
                  <a:gd name="connsiteX194" fmla="*/ 5477675 w 5540715"/>
                  <a:gd name="connsiteY194" fmla="*/ 1095375 h 3905250"/>
                  <a:gd name="connsiteX195" fmla="*/ 5487200 w 5540715"/>
                  <a:gd name="connsiteY195" fmla="*/ 1066800 h 3905250"/>
                  <a:gd name="connsiteX196" fmla="*/ 5501487 w 5540715"/>
                  <a:gd name="connsiteY196" fmla="*/ 981075 h 3905250"/>
                  <a:gd name="connsiteX197" fmla="*/ 5501487 w 5540715"/>
                  <a:gd name="connsiteY197" fmla="*/ 981075 h 3905250"/>
                  <a:gd name="connsiteX198" fmla="*/ 5511012 w 5540715"/>
                  <a:gd name="connsiteY198" fmla="*/ 923925 h 3905250"/>
                  <a:gd name="connsiteX199" fmla="*/ 5515775 w 5540715"/>
                  <a:gd name="connsiteY199" fmla="*/ 890587 h 3905250"/>
                  <a:gd name="connsiteX200" fmla="*/ 5525300 w 5540715"/>
                  <a:gd name="connsiteY200" fmla="*/ 833437 h 3905250"/>
                  <a:gd name="connsiteX201" fmla="*/ 5530062 w 5540715"/>
                  <a:gd name="connsiteY201" fmla="*/ 804862 h 3905250"/>
                  <a:gd name="connsiteX202" fmla="*/ 5534825 w 5540715"/>
                  <a:gd name="connsiteY202" fmla="*/ 738187 h 3905250"/>
                  <a:gd name="connsiteX203" fmla="*/ 5520537 w 5540715"/>
                  <a:gd name="connsiteY203" fmla="*/ 466725 h 3905250"/>
                  <a:gd name="connsiteX204" fmla="*/ 5511012 w 5540715"/>
                  <a:gd name="connsiteY204" fmla="*/ 442912 h 3905250"/>
                  <a:gd name="connsiteX205" fmla="*/ 5491962 w 5540715"/>
                  <a:gd name="connsiteY205" fmla="*/ 390525 h 3905250"/>
                  <a:gd name="connsiteX206" fmla="*/ 5477675 w 5540715"/>
                  <a:gd name="connsiteY206" fmla="*/ 366712 h 3905250"/>
                  <a:gd name="connsiteX207" fmla="*/ 5453862 w 5540715"/>
                  <a:gd name="connsiteY207" fmla="*/ 347662 h 3905250"/>
                  <a:gd name="connsiteX208" fmla="*/ 5420525 w 5540715"/>
                  <a:gd name="connsiteY208" fmla="*/ 309562 h 3905250"/>
                  <a:gd name="connsiteX209" fmla="*/ 5401475 w 5540715"/>
                  <a:gd name="connsiteY209" fmla="*/ 300037 h 3905250"/>
                  <a:gd name="connsiteX210" fmla="*/ 5391950 w 5540715"/>
                  <a:gd name="connsiteY210" fmla="*/ 280987 h 3905250"/>
                  <a:gd name="connsiteX211" fmla="*/ 5358612 w 5540715"/>
                  <a:gd name="connsiteY211" fmla="*/ 257175 h 3905250"/>
                  <a:gd name="connsiteX212" fmla="*/ 5325275 w 5540715"/>
                  <a:gd name="connsiteY212" fmla="*/ 223837 h 3905250"/>
                  <a:gd name="connsiteX213" fmla="*/ 5244312 w 5540715"/>
                  <a:gd name="connsiteY213" fmla="*/ 133350 h 3905250"/>
                  <a:gd name="connsiteX214" fmla="*/ 5201450 w 5540715"/>
                  <a:gd name="connsiteY214" fmla="*/ 85725 h 3905250"/>
                  <a:gd name="connsiteX215" fmla="*/ 5163350 w 5540715"/>
                  <a:gd name="connsiteY215" fmla="*/ 71437 h 3905250"/>
                  <a:gd name="connsiteX216" fmla="*/ 5087150 w 5540715"/>
                  <a:gd name="connsiteY216" fmla="*/ 42862 h 3905250"/>
                  <a:gd name="connsiteX217" fmla="*/ 5039525 w 5540715"/>
                  <a:gd name="connsiteY217" fmla="*/ 23812 h 3905250"/>
                  <a:gd name="connsiteX218" fmla="*/ 5006187 w 5540715"/>
                  <a:gd name="connsiteY218" fmla="*/ 19050 h 3905250"/>
                  <a:gd name="connsiteX219" fmla="*/ 4982375 w 5540715"/>
                  <a:gd name="connsiteY219" fmla="*/ 9525 h 3905250"/>
                  <a:gd name="connsiteX220" fmla="*/ 4915700 w 5540715"/>
                  <a:gd name="connsiteY220" fmla="*/ 4762 h 3905250"/>
                  <a:gd name="connsiteX221" fmla="*/ 4858550 w 5540715"/>
                  <a:gd name="connsiteY221" fmla="*/ 0 h 3905250"/>
                  <a:gd name="connsiteX222" fmla="*/ 4749012 w 5540715"/>
                  <a:gd name="connsiteY222" fmla="*/ 14287 h 3905250"/>
                  <a:gd name="connsiteX223" fmla="*/ 4725200 w 5540715"/>
                  <a:gd name="connsiteY223" fmla="*/ 19050 h 3905250"/>
                  <a:gd name="connsiteX224" fmla="*/ 4668050 w 5540715"/>
                  <a:gd name="connsiteY224" fmla="*/ 42862 h 3905250"/>
                  <a:gd name="connsiteX225" fmla="*/ 4629950 w 5540715"/>
                  <a:gd name="connsiteY225" fmla="*/ 57150 h 3905250"/>
                  <a:gd name="connsiteX226" fmla="*/ 4548987 w 5540715"/>
                  <a:gd name="connsiteY226" fmla="*/ 104775 h 3905250"/>
                  <a:gd name="connsiteX227" fmla="*/ 4529937 w 5540715"/>
                  <a:gd name="connsiteY227" fmla="*/ 128587 h 3905250"/>
                  <a:gd name="connsiteX228" fmla="*/ 4510887 w 5540715"/>
                  <a:gd name="connsiteY228" fmla="*/ 147637 h 3905250"/>
                  <a:gd name="connsiteX229" fmla="*/ 4491837 w 5540715"/>
                  <a:gd name="connsiteY229" fmla="*/ 176212 h 3905250"/>
                  <a:gd name="connsiteX230" fmla="*/ 4458500 w 5540715"/>
                  <a:gd name="connsiteY230" fmla="*/ 247650 h 3905250"/>
                  <a:gd name="connsiteX231" fmla="*/ 4439450 w 5540715"/>
                  <a:gd name="connsiteY231" fmla="*/ 304800 h 3905250"/>
                  <a:gd name="connsiteX232" fmla="*/ 4420400 w 5540715"/>
                  <a:gd name="connsiteY232" fmla="*/ 366712 h 3905250"/>
                  <a:gd name="connsiteX233" fmla="*/ 4415637 w 5540715"/>
                  <a:gd name="connsiteY233" fmla="*/ 400050 h 3905250"/>
                  <a:gd name="connsiteX234" fmla="*/ 4406112 w 5540715"/>
                  <a:gd name="connsiteY234" fmla="*/ 423862 h 3905250"/>
                  <a:gd name="connsiteX235" fmla="*/ 4401350 w 5540715"/>
                  <a:gd name="connsiteY235" fmla="*/ 457200 h 3905250"/>
                  <a:gd name="connsiteX236" fmla="*/ 4391825 w 5540715"/>
                  <a:gd name="connsiteY236" fmla="*/ 519112 h 3905250"/>
                  <a:gd name="connsiteX237" fmla="*/ 4425162 w 5540715"/>
                  <a:gd name="connsiteY237" fmla="*/ 685800 h 3905250"/>
                  <a:gd name="connsiteX238" fmla="*/ 4434687 w 5540715"/>
                  <a:gd name="connsiteY238" fmla="*/ 728662 h 3905250"/>
                  <a:gd name="connsiteX239" fmla="*/ 4444212 w 5540715"/>
                  <a:gd name="connsiteY239" fmla="*/ 752475 h 3905250"/>
                  <a:gd name="connsiteX240" fmla="*/ 4439450 w 5540715"/>
                  <a:gd name="connsiteY240" fmla="*/ 819150 h 3905250"/>
                  <a:gd name="connsiteX241" fmla="*/ 4396587 w 5540715"/>
                  <a:gd name="connsiteY241" fmla="*/ 852487 h 3905250"/>
                  <a:gd name="connsiteX242" fmla="*/ 4382300 w 5540715"/>
                  <a:gd name="connsiteY242" fmla="*/ 866775 h 3905250"/>
                  <a:gd name="connsiteX243" fmla="*/ 4363250 w 5540715"/>
                  <a:gd name="connsiteY243" fmla="*/ 876300 h 3905250"/>
                  <a:gd name="connsiteX244" fmla="*/ 4329912 w 5540715"/>
                  <a:gd name="connsiteY244" fmla="*/ 900112 h 3905250"/>
                  <a:gd name="connsiteX245" fmla="*/ 4315625 w 5540715"/>
                  <a:gd name="connsiteY245" fmla="*/ 909637 h 3905250"/>
                  <a:gd name="connsiteX246" fmla="*/ 4296575 w 5540715"/>
                  <a:gd name="connsiteY246" fmla="*/ 923925 h 3905250"/>
                  <a:gd name="connsiteX247" fmla="*/ 4277525 w 5540715"/>
                  <a:gd name="connsiteY247" fmla="*/ 928687 h 3905250"/>
                  <a:gd name="connsiteX248" fmla="*/ 4248950 w 5540715"/>
                  <a:gd name="connsiteY248" fmla="*/ 938212 h 3905250"/>
                  <a:gd name="connsiteX249" fmla="*/ 4229900 w 5540715"/>
                  <a:gd name="connsiteY249" fmla="*/ 942975 h 3905250"/>
                  <a:gd name="connsiteX250" fmla="*/ 4215612 w 5540715"/>
                  <a:gd name="connsiteY250" fmla="*/ 947737 h 3905250"/>
                  <a:gd name="connsiteX251" fmla="*/ 4158462 w 5540715"/>
                  <a:gd name="connsiteY251" fmla="*/ 957262 h 3905250"/>
                  <a:gd name="connsiteX252" fmla="*/ 4120362 w 5540715"/>
                  <a:gd name="connsiteY252" fmla="*/ 966787 h 3905250"/>
                  <a:gd name="connsiteX253" fmla="*/ 4091787 w 5540715"/>
                  <a:gd name="connsiteY253" fmla="*/ 976312 h 3905250"/>
                  <a:gd name="connsiteX254" fmla="*/ 4067975 w 5540715"/>
                  <a:gd name="connsiteY254" fmla="*/ 985837 h 3905250"/>
                  <a:gd name="connsiteX255" fmla="*/ 4034637 w 5540715"/>
                  <a:gd name="connsiteY255" fmla="*/ 990600 h 3905250"/>
                  <a:gd name="connsiteX256" fmla="*/ 3967962 w 5540715"/>
                  <a:gd name="connsiteY256" fmla="*/ 1009650 h 3905250"/>
                  <a:gd name="connsiteX257" fmla="*/ 3939387 w 5540715"/>
                  <a:gd name="connsiteY257" fmla="*/ 1019175 h 3905250"/>
                  <a:gd name="connsiteX258" fmla="*/ 3906050 w 5540715"/>
                  <a:gd name="connsiteY258" fmla="*/ 1023937 h 3905250"/>
                  <a:gd name="connsiteX259" fmla="*/ 3744125 w 5540715"/>
                  <a:gd name="connsiteY259" fmla="*/ 1019175 h 3905250"/>
                  <a:gd name="connsiteX260" fmla="*/ 3715550 w 5540715"/>
                  <a:gd name="connsiteY260" fmla="*/ 1014412 h 3905250"/>
                  <a:gd name="connsiteX261" fmla="*/ 3677450 w 5540715"/>
                  <a:gd name="connsiteY261" fmla="*/ 1009650 h 3905250"/>
                  <a:gd name="connsiteX262" fmla="*/ 3548862 w 5540715"/>
                  <a:gd name="connsiteY262" fmla="*/ 1023937 h 3905250"/>
                  <a:gd name="connsiteX263" fmla="*/ 3506000 w 5540715"/>
                  <a:gd name="connsiteY263" fmla="*/ 1052512 h 3905250"/>
                  <a:gd name="connsiteX264" fmla="*/ 3486950 w 5540715"/>
                  <a:gd name="connsiteY264" fmla="*/ 1071562 h 3905250"/>
                  <a:gd name="connsiteX265" fmla="*/ 3463137 w 5540715"/>
                  <a:gd name="connsiteY265" fmla="*/ 1090612 h 3905250"/>
                  <a:gd name="connsiteX266" fmla="*/ 3425037 w 5540715"/>
                  <a:gd name="connsiteY266" fmla="*/ 1128712 h 3905250"/>
                  <a:gd name="connsiteX267" fmla="*/ 3396462 w 5540715"/>
                  <a:gd name="connsiteY267" fmla="*/ 1176337 h 3905250"/>
                  <a:gd name="connsiteX268" fmla="*/ 3363125 w 5540715"/>
                  <a:gd name="connsiteY268" fmla="*/ 1228725 h 3905250"/>
                  <a:gd name="connsiteX269" fmla="*/ 3353600 w 5540715"/>
                  <a:gd name="connsiteY269" fmla="*/ 1262062 h 3905250"/>
                  <a:gd name="connsiteX270" fmla="*/ 3348837 w 5540715"/>
                  <a:gd name="connsiteY270" fmla="*/ 1281112 h 3905250"/>
                  <a:gd name="connsiteX271" fmla="*/ 3339312 w 5540715"/>
                  <a:gd name="connsiteY271" fmla="*/ 1295400 h 3905250"/>
                  <a:gd name="connsiteX272" fmla="*/ 3329787 w 5540715"/>
                  <a:gd name="connsiteY272" fmla="*/ 1323975 h 3905250"/>
                  <a:gd name="connsiteX273" fmla="*/ 3301212 w 5540715"/>
                  <a:gd name="connsiteY273" fmla="*/ 1357312 h 3905250"/>
                  <a:gd name="connsiteX274" fmla="*/ 3291687 w 5540715"/>
                  <a:gd name="connsiteY274" fmla="*/ 1381125 h 3905250"/>
                  <a:gd name="connsiteX275" fmla="*/ 3248825 w 5540715"/>
                  <a:gd name="connsiteY275" fmla="*/ 1414462 h 3905250"/>
                  <a:gd name="connsiteX276" fmla="*/ 3234537 w 5540715"/>
                  <a:gd name="connsiteY276" fmla="*/ 1433512 h 3905250"/>
                  <a:gd name="connsiteX277" fmla="*/ 3220250 w 5540715"/>
                  <a:gd name="connsiteY277" fmla="*/ 1443037 h 3905250"/>
                  <a:gd name="connsiteX278" fmla="*/ 3172625 w 5540715"/>
                  <a:gd name="connsiteY278" fmla="*/ 1481137 h 3905250"/>
                  <a:gd name="connsiteX279" fmla="*/ 3153575 w 5540715"/>
                  <a:gd name="connsiteY279" fmla="*/ 1495425 h 3905250"/>
                  <a:gd name="connsiteX280" fmla="*/ 3129762 w 5540715"/>
                  <a:gd name="connsiteY280" fmla="*/ 1504950 h 3905250"/>
                  <a:gd name="connsiteX281" fmla="*/ 3110712 w 5540715"/>
                  <a:gd name="connsiteY281" fmla="*/ 1519237 h 3905250"/>
                  <a:gd name="connsiteX282" fmla="*/ 3096425 w 5540715"/>
                  <a:gd name="connsiteY282" fmla="*/ 1533525 h 3905250"/>
                  <a:gd name="connsiteX283" fmla="*/ 3072612 w 5540715"/>
                  <a:gd name="connsiteY283" fmla="*/ 1543050 h 3905250"/>
                  <a:gd name="connsiteX284" fmla="*/ 3058325 w 5540715"/>
                  <a:gd name="connsiteY284" fmla="*/ 1557337 h 3905250"/>
                  <a:gd name="connsiteX285" fmla="*/ 3034512 w 5540715"/>
                  <a:gd name="connsiteY285" fmla="*/ 1566862 h 3905250"/>
                  <a:gd name="connsiteX286" fmla="*/ 3015462 w 5540715"/>
                  <a:gd name="connsiteY286" fmla="*/ 1576387 h 3905250"/>
                  <a:gd name="connsiteX287" fmla="*/ 2967837 w 5540715"/>
                  <a:gd name="connsiteY287" fmla="*/ 1604962 h 3905250"/>
                  <a:gd name="connsiteX288" fmla="*/ 2953550 w 5540715"/>
                  <a:gd name="connsiteY288" fmla="*/ 1614487 h 3905250"/>
                  <a:gd name="connsiteX289" fmla="*/ 2939262 w 5540715"/>
                  <a:gd name="connsiteY289" fmla="*/ 1619250 h 3905250"/>
                  <a:gd name="connsiteX290" fmla="*/ 2910687 w 5540715"/>
                  <a:gd name="connsiteY290" fmla="*/ 1638300 h 3905250"/>
                  <a:gd name="connsiteX291" fmla="*/ 2896400 w 5540715"/>
                  <a:gd name="connsiteY291" fmla="*/ 1652587 h 3905250"/>
                  <a:gd name="connsiteX292" fmla="*/ 2834487 w 5540715"/>
                  <a:gd name="connsiteY292" fmla="*/ 1681162 h 3905250"/>
                  <a:gd name="connsiteX293" fmla="*/ 2791625 w 5540715"/>
                  <a:gd name="connsiteY293" fmla="*/ 1709737 h 3905250"/>
                  <a:gd name="connsiteX294" fmla="*/ 2767812 w 5540715"/>
                  <a:gd name="connsiteY294" fmla="*/ 1719262 h 3905250"/>
                  <a:gd name="connsiteX295" fmla="*/ 2753525 w 5540715"/>
                  <a:gd name="connsiteY295" fmla="*/ 1728787 h 3905250"/>
                  <a:gd name="connsiteX296" fmla="*/ 2739237 w 5540715"/>
                  <a:gd name="connsiteY296" fmla="*/ 1733550 h 3905250"/>
                  <a:gd name="connsiteX297" fmla="*/ 2724950 w 5540715"/>
                  <a:gd name="connsiteY297" fmla="*/ 1743075 h 3905250"/>
                  <a:gd name="connsiteX298" fmla="*/ 2663037 w 5540715"/>
                  <a:gd name="connsiteY298" fmla="*/ 1752600 h 3905250"/>
                  <a:gd name="connsiteX299" fmla="*/ 2596362 w 5540715"/>
                  <a:gd name="connsiteY299" fmla="*/ 1738312 h 3905250"/>
                  <a:gd name="connsiteX300" fmla="*/ 2572550 w 5540715"/>
                  <a:gd name="connsiteY300" fmla="*/ 1728788 h 3905250"/>
                  <a:gd name="connsiteX301" fmla="*/ 2524925 w 5540715"/>
                  <a:gd name="connsiteY301" fmla="*/ 1728787 h 3905250"/>
                  <a:gd name="connsiteX302" fmla="*/ 2470156 w 5540715"/>
                  <a:gd name="connsiteY302" fmla="*/ 1804987 h 3905250"/>
                  <a:gd name="connsiteX303" fmla="*/ 2389193 w 5540715"/>
                  <a:gd name="connsiteY303" fmla="*/ 1881187 h 3905250"/>
                  <a:gd name="connsiteX304" fmla="*/ 2315375 w 5540715"/>
                  <a:gd name="connsiteY304" fmla="*/ 1909762 h 3905250"/>
                  <a:gd name="connsiteX305" fmla="*/ 2253462 w 5540715"/>
                  <a:gd name="connsiteY305" fmla="*/ 1924050 h 3905250"/>
                  <a:gd name="connsiteX306" fmla="*/ 2234412 w 5540715"/>
                  <a:gd name="connsiteY306" fmla="*/ 1943100 h 3905250"/>
                  <a:gd name="connsiteX307" fmla="*/ 2220125 w 5540715"/>
                  <a:gd name="connsiteY307" fmla="*/ 1947862 h 3905250"/>
                  <a:gd name="connsiteX308" fmla="*/ 2186787 w 5540715"/>
                  <a:gd name="connsiteY308" fmla="*/ 1966912 h 3905250"/>
                  <a:gd name="connsiteX309" fmla="*/ 2148687 w 5540715"/>
                  <a:gd name="connsiteY309" fmla="*/ 1985962 h 3905250"/>
                  <a:gd name="connsiteX310" fmla="*/ 2072487 w 5540715"/>
                  <a:gd name="connsiteY310" fmla="*/ 1971675 h 3905250"/>
                  <a:gd name="connsiteX311" fmla="*/ 1996288 w 5540715"/>
                  <a:gd name="connsiteY311" fmla="*/ 1990725 h 3905250"/>
                  <a:gd name="connsiteX312" fmla="*/ 1939137 w 5540715"/>
                  <a:gd name="connsiteY312" fmla="*/ 2047875 h 3905250"/>
                  <a:gd name="connsiteX313" fmla="*/ 1910562 w 5540715"/>
                  <a:gd name="connsiteY313" fmla="*/ 2071687 h 3905250"/>
                  <a:gd name="connsiteX314" fmla="*/ 1886750 w 5540715"/>
                  <a:gd name="connsiteY314" fmla="*/ 2081212 h 3905250"/>
                  <a:gd name="connsiteX315" fmla="*/ 1858175 w 5540715"/>
                  <a:gd name="connsiteY315" fmla="*/ 2100262 h 3905250"/>
                  <a:gd name="connsiteX316" fmla="*/ 1834362 w 5540715"/>
                  <a:gd name="connsiteY316" fmla="*/ 2109787 h 3905250"/>
                  <a:gd name="connsiteX317" fmla="*/ 1815312 w 5540715"/>
                  <a:gd name="connsiteY317" fmla="*/ 2124075 h 3905250"/>
                  <a:gd name="connsiteX318" fmla="*/ 1796262 w 5540715"/>
                  <a:gd name="connsiteY318" fmla="*/ 2133600 h 3905250"/>
                  <a:gd name="connsiteX319" fmla="*/ 1786737 w 5540715"/>
                  <a:gd name="connsiteY319" fmla="*/ 2147887 h 3905250"/>
                  <a:gd name="connsiteX320" fmla="*/ 1772450 w 5540715"/>
                  <a:gd name="connsiteY320" fmla="*/ 2152650 h 3905250"/>
                  <a:gd name="connsiteX321" fmla="*/ 1753400 w 5540715"/>
                  <a:gd name="connsiteY321" fmla="*/ 2166937 h 3905250"/>
                  <a:gd name="connsiteX322" fmla="*/ 1696250 w 5540715"/>
                  <a:gd name="connsiteY322" fmla="*/ 2219325 h 3905250"/>
                  <a:gd name="connsiteX323" fmla="*/ 1672437 w 5540715"/>
                  <a:gd name="connsiteY323" fmla="*/ 2238375 h 3905250"/>
                  <a:gd name="connsiteX324" fmla="*/ 1648625 w 5540715"/>
                  <a:gd name="connsiteY324" fmla="*/ 2252662 h 3905250"/>
                  <a:gd name="connsiteX325" fmla="*/ 1615287 w 5540715"/>
                  <a:gd name="connsiteY325" fmla="*/ 2286000 h 3905250"/>
                  <a:gd name="connsiteX326" fmla="*/ 1591475 w 5540715"/>
                  <a:gd name="connsiteY326" fmla="*/ 2305050 h 3905250"/>
                  <a:gd name="connsiteX327" fmla="*/ 1577187 w 5540715"/>
                  <a:gd name="connsiteY327" fmla="*/ 2314575 h 3905250"/>
                  <a:gd name="connsiteX328" fmla="*/ 1562900 w 5540715"/>
                  <a:gd name="connsiteY328" fmla="*/ 2328862 h 3905250"/>
                  <a:gd name="connsiteX329" fmla="*/ 1558137 w 5540715"/>
                  <a:gd name="connsiteY329" fmla="*/ 2343150 h 3905250"/>
                  <a:gd name="connsiteX330" fmla="*/ 1520037 w 5540715"/>
                  <a:gd name="connsiteY330" fmla="*/ 2366962 h 3905250"/>
                  <a:gd name="connsiteX331" fmla="*/ 1496225 w 5540715"/>
                  <a:gd name="connsiteY331" fmla="*/ 2381250 h 3905250"/>
                  <a:gd name="connsiteX332" fmla="*/ 1477175 w 5540715"/>
                  <a:gd name="connsiteY332" fmla="*/ 2395537 h 3905250"/>
                  <a:gd name="connsiteX333" fmla="*/ 1462887 w 5540715"/>
                  <a:gd name="connsiteY333" fmla="*/ 2400300 h 3905250"/>
                  <a:gd name="connsiteX334" fmla="*/ 1424787 w 5540715"/>
                  <a:gd name="connsiteY334" fmla="*/ 2419350 h 3905250"/>
                  <a:gd name="connsiteX335" fmla="*/ 1405737 w 5540715"/>
                  <a:gd name="connsiteY335" fmla="*/ 2428875 h 3905250"/>
                  <a:gd name="connsiteX336" fmla="*/ 1362875 w 5540715"/>
                  <a:gd name="connsiteY336" fmla="*/ 2462212 h 3905250"/>
                  <a:gd name="connsiteX337" fmla="*/ 1329537 w 5540715"/>
                  <a:gd name="connsiteY337" fmla="*/ 2476500 h 3905250"/>
                  <a:gd name="connsiteX338" fmla="*/ 1310487 w 5540715"/>
                  <a:gd name="connsiteY338" fmla="*/ 2490787 h 3905250"/>
                  <a:gd name="connsiteX339" fmla="*/ 1262862 w 5540715"/>
                  <a:gd name="connsiteY339" fmla="*/ 2514600 h 3905250"/>
                  <a:gd name="connsiteX340" fmla="*/ 1224762 w 5540715"/>
                  <a:gd name="connsiteY340" fmla="*/ 2538412 h 3905250"/>
                  <a:gd name="connsiteX341" fmla="*/ 1210475 w 5540715"/>
                  <a:gd name="connsiteY341" fmla="*/ 2543175 h 3905250"/>
                  <a:gd name="connsiteX342" fmla="*/ 1191425 w 5540715"/>
                  <a:gd name="connsiteY342" fmla="*/ 2557462 h 3905250"/>
                  <a:gd name="connsiteX343" fmla="*/ 1129512 w 5540715"/>
                  <a:gd name="connsiteY343" fmla="*/ 2600325 h 3905250"/>
                  <a:gd name="connsiteX344" fmla="*/ 1100937 w 5540715"/>
                  <a:gd name="connsiteY344" fmla="*/ 2624137 h 3905250"/>
                  <a:gd name="connsiteX345" fmla="*/ 1086650 w 5540715"/>
                  <a:gd name="connsiteY345" fmla="*/ 2638425 h 3905250"/>
                  <a:gd name="connsiteX346" fmla="*/ 1077125 w 5540715"/>
                  <a:gd name="connsiteY346" fmla="*/ 2652712 h 3905250"/>
                  <a:gd name="connsiteX347" fmla="*/ 1053312 w 5540715"/>
                  <a:gd name="connsiteY34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215362 w 5540715"/>
                  <a:gd name="connsiteY79" fmla="*/ 2833687 h 3905250"/>
                  <a:gd name="connsiteX80" fmla="*/ 2196312 w 5540715"/>
                  <a:gd name="connsiteY80" fmla="*/ 2790825 h 3905250"/>
                  <a:gd name="connsiteX81" fmla="*/ 2172500 w 5540715"/>
                  <a:gd name="connsiteY81" fmla="*/ 2733675 h 3905250"/>
                  <a:gd name="connsiteX82" fmla="*/ 2167737 w 5540715"/>
                  <a:gd name="connsiteY82" fmla="*/ 2709862 h 3905250"/>
                  <a:gd name="connsiteX83" fmla="*/ 2158212 w 5540715"/>
                  <a:gd name="connsiteY83" fmla="*/ 2686050 h 3905250"/>
                  <a:gd name="connsiteX84" fmla="*/ 2153450 w 5540715"/>
                  <a:gd name="connsiteY84" fmla="*/ 2643187 h 3905250"/>
                  <a:gd name="connsiteX85" fmla="*/ 2158212 w 5540715"/>
                  <a:gd name="connsiteY85" fmla="*/ 2586037 h 3905250"/>
                  <a:gd name="connsiteX86" fmla="*/ 2182025 w 5540715"/>
                  <a:gd name="connsiteY86" fmla="*/ 2547937 h 3905250"/>
                  <a:gd name="connsiteX87" fmla="*/ 2215362 w 5540715"/>
                  <a:gd name="connsiteY87" fmla="*/ 2509837 h 3905250"/>
                  <a:gd name="connsiteX88" fmla="*/ 2234412 w 5540715"/>
                  <a:gd name="connsiteY88" fmla="*/ 2490787 h 3905250"/>
                  <a:gd name="connsiteX89" fmla="*/ 2267750 w 5540715"/>
                  <a:gd name="connsiteY89" fmla="*/ 2481262 h 3905250"/>
                  <a:gd name="connsiteX90" fmla="*/ 2291562 w 5540715"/>
                  <a:gd name="connsiteY90" fmla="*/ 2471737 h 3905250"/>
                  <a:gd name="connsiteX91" fmla="*/ 2386812 w 5540715"/>
                  <a:gd name="connsiteY91" fmla="*/ 2462212 h 3905250"/>
                  <a:gd name="connsiteX92" fmla="*/ 2453487 w 5540715"/>
                  <a:gd name="connsiteY92" fmla="*/ 2452687 h 3905250"/>
                  <a:gd name="connsiteX93" fmla="*/ 2510637 w 5540715"/>
                  <a:gd name="connsiteY93" fmla="*/ 2443162 h 3905250"/>
                  <a:gd name="connsiteX94" fmla="*/ 2529687 w 5540715"/>
                  <a:gd name="connsiteY94" fmla="*/ 2433637 h 3905250"/>
                  <a:gd name="connsiteX95" fmla="*/ 2634462 w 5540715"/>
                  <a:gd name="connsiteY95" fmla="*/ 2424112 h 3905250"/>
                  <a:gd name="connsiteX96" fmla="*/ 2767812 w 5540715"/>
                  <a:gd name="connsiteY96" fmla="*/ 2419350 h 3905250"/>
                  <a:gd name="connsiteX97" fmla="*/ 2791625 w 5540715"/>
                  <a:gd name="connsiteY97" fmla="*/ 2414587 h 3905250"/>
                  <a:gd name="connsiteX98" fmla="*/ 2829725 w 5540715"/>
                  <a:gd name="connsiteY98" fmla="*/ 2390775 h 3905250"/>
                  <a:gd name="connsiteX99" fmla="*/ 2848775 w 5540715"/>
                  <a:gd name="connsiteY99" fmla="*/ 2381250 h 3905250"/>
                  <a:gd name="connsiteX100" fmla="*/ 2886875 w 5540715"/>
                  <a:gd name="connsiteY100" fmla="*/ 2352675 h 3905250"/>
                  <a:gd name="connsiteX101" fmla="*/ 2905925 w 5540715"/>
                  <a:gd name="connsiteY101" fmla="*/ 2338387 h 3905250"/>
                  <a:gd name="connsiteX102" fmla="*/ 2920212 w 5540715"/>
                  <a:gd name="connsiteY102" fmla="*/ 2328862 h 3905250"/>
                  <a:gd name="connsiteX103" fmla="*/ 2934500 w 5540715"/>
                  <a:gd name="connsiteY103" fmla="*/ 2314575 h 3905250"/>
                  <a:gd name="connsiteX104" fmla="*/ 2958312 w 5540715"/>
                  <a:gd name="connsiteY104" fmla="*/ 2309812 h 3905250"/>
                  <a:gd name="connsiteX105" fmla="*/ 2982125 w 5540715"/>
                  <a:gd name="connsiteY105" fmla="*/ 2295525 h 3905250"/>
                  <a:gd name="connsiteX106" fmla="*/ 3001175 w 5540715"/>
                  <a:gd name="connsiteY106" fmla="*/ 2281237 h 3905250"/>
                  <a:gd name="connsiteX107" fmla="*/ 3024987 w 5540715"/>
                  <a:gd name="connsiteY107" fmla="*/ 2271712 h 3905250"/>
                  <a:gd name="connsiteX108" fmla="*/ 3063087 w 5540715"/>
                  <a:gd name="connsiteY108" fmla="*/ 2243137 h 3905250"/>
                  <a:gd name="connsiteX109" fmla="*/ 3096425 w 5540715"/>
                  <a:gd name="connsiteY109" fmla="*/ 2224087 h 3905250"/>
                  <a:gd name="connsiteX110" fmla="*/ 3115475 w 5540715"/>
                  <a:gd name="connsiteY110" fmla="*/ 2205037 h 3905250"/>
                  <a:gd name="connsiteX111" fmla="*/ 3153575 w 5540715"/>
                  <a:gd name="connsiteY111" fmla="*/ 2185987 h 3905250"/>
                  <a:gd name="connsiteX112" fmla="*/ 3172625 w 5540715"/>
                  <a:gd name="connsiteY112" fmla="*/ 2171700 h 3905250"/>
                  <a:gd name="connsiteX113" fmla="*/ 3234537 w 5540715"/>
                  <a:gd name="connsiteY113" fmla="*/ 2119312 h 3905250"/>
                  <a:gd name="connsiteX114" fmla="*/ 3296450 w 5540715"/>
                  <a:gd name="connsiteY114" fmla="*/ 2076450 h 3905250"/>
                  <a:gd name="connsiteX115" fmla="*/ 3329787 w 5540715"/>
                  <a:gd name="connsiteY115" fmla="*/ 2052637 h 3905250"/>
                  <a:gd name="connsiteX116" fmla="*/ 3358362 w 5540715"/>
                  <a:gd name="connsiteY116" fmla="*/ 2033587 h 3905250"/>
                  <a:gd name="connsiteX117" fmla="*/ 3420275 w 5540715"/>
                  <a:gd name="connsiteY117" fmla="*/ 1995487 h 3905250"/>
                  <a:gd name="connsiteX118" fmla="*/ 3453612 w 5540715"/>
                  <a:gd name="connsiteY118" fmla="*/ 1981200 h 3905250"/>
                  <a:gd name="connsiteX119" fmla="*/ 3482187 w 5540715"/>
                  <a:gd name="connsiteY119" fmla="*/ 1962150 h 3905250"/>
                  <a:gd name="connsiteX120" fmla="*/ 3534575 w 5540715"/>
                  <a:gd name="connsiteY120" fmla="*/ 1933575 h 3905250"/>
                  <a:gd name="connsiteX121" fmla="*/ 3563150 w 5540715"/>
                  <a:gd name="connsiteY121" fmla="*/ 1914525 h 3905250"/>
                  <a:gd name="connsiteX122" fmla="*/ 3639350 w 5540715"/>
                  <a:gd name="connsiteY122" fmla="*/ 1871662 h 3905250"/>
                  <a:gd name="connsiteX123" fmla="*/ 3686975 w 5540715"/>
                  <a:gd name="connsiteY123" fmla="*/ 1843087 h 3905250"/>
                  <a:gd name="connsiteX124" fmla="*/ 3720312 w 5540715"/>
                  <a:gd name="connsiteY124" fmla="*/ 1824037 h 3905250"/>
                  <a:gd name="connsiteX125" fmla="*/ 3744125 w 5540715"/>
                  <a:gd name="connsiteY125" fmla="*/ 1804987 h 3905250"/>
                  <a:gd name="connsiteX126" fmla="*/ 3772700 w 5540715"/>
                  <a:gd name="connsiteY126" fmla="*/ 1795462 h 3905250"/>
                  <a:gd name="connsiteX127" fmla="*/ 3796512 w 5540715"/>
                  <a:gd name="connsiteY127" fmla="*/ 1776412 h 3905250"/>
                  <a:gd name="connsiteX128" fmla="*/ 3829850 w 5540715"/>
                  <a:gd name="connsiteY128" fmla="*/ 1762125 h 3905250"/>
                  <a:gd name="connsiteX129" fmla="*/ 3858425 w 5540715"/>
                  <a:gd name="connsiteY129" fmla="*/ 1747837 h 3905250"/>
                  <a:gd name="connsiteX130" fmla="*/ 3882237 w 5540715"/>
                  <a:gd name="connsiteY130" fmla="*/ 1733550 h 3905250"/>
                  <a:gd name="connsiteX131" fmla="*/ 3929862 w 5540715"/>
                  <a:gd name="connsiteY131" fmla="*/ 1714500 h 3905250"/>
                  <a:gd name="connsiteX132" fmla="*/ 3958437 w 5540715"/>
                  <a:gd name="connsiteY132" fmla="*/ 1695450 h 3905250"/>
                  <a:gd name="connsiteX133" fmla="*/ 3977487 w 5540715"/>
                  <a:gd name="connsiteY133" fmla="*/ 1681162 h 3905250"/>
                  <a:gd name="connsiteX134" fmla="*/ 4029875 w 5540715"/>
                  <a:gd name="connsiteY134" fmla="*/ 1657350 h 3905250"/>
                  <a:gd name="connsiteX135" fmla="*/ 4082262 w 5540715"/>
                  <a:gd name="connsiteY135" fmla="*/ 1614487 h 3905250"/>
                  <a:gd name="connsiteX136" fmla="*/ 4139412 w 5540715"/>
                  <a:gd name="connsiteY136" fmla="*/ 1576387 h 3905250"/>
                  <a:gd name="connsiteX137" fmla="*/ 4167987 w 5540715"/>
                  <a:gd name="connsiteY137" fmla="*/ 1557337 h 3905250"/>
                  <a:gd name="connsiteX138" fmla="*/ 4196562 w 5540715"/>
                  <a:gd name="connsiteY138" fmla="*/ 1538287 h 3905250"/>
                  <a:gd name="connsiteX139" fmla="*/ 4253712 w 5540715"/>
                  <a:gd name="connsiteY139" fmla="*/ 1509712 h 3905250"/>
                  <a:gd name="connsiteX140" fmla="*/ 4277525 w 5540715"/>
                  <a:gd name="connsiteY140" fmla="*/ 1500187 h 3905250"/>
                  <a:gd name="connsiteX141" fmla="*/ 4296575 w 5540715"/>
                  <a:gd name="connsiteY141" fmla="*/ 1490662 h 3905250"/>
                  <a:gd name="connsiteX142" fmla="*/ 4325150 w 5540715"/>
                  <a:gd name="connsiteY142" fmla="*/ 1485900 h 3905250"/>
                  <a:gd name="connsiteX143" fmla="*/ 4353725 w 5540715"/>
                  <a:gd name="connsiteY143" fmla="*/ 1476375 h 3905250"/>
                  <a:gd name="connsiteX144" fmla="*/ 4491837 w 5540715"/>
                  <a:gd name="connsiteY144" fmla="*/ 1481137 h 3905250"/>
                  <a:gd name="connsiteX145" fmla="*/ 4510887 w 5540715"/>
                  <a:gd name="connsiteY145" fmla="*/ 1495425 h 3905250"/>
                  <a:gd name="connsiteX146" fmla="*/ 4568037 w 5540715"/>
                  <a:gd name="connsiteY146" fmla="*/ 1528762 h 3905250"/>
                  <a:gd name="connsiteX147" fmla="*/ 4615662 w 5540715"/>
                  <a:gd name="connsiteY147" fmla="*/ 1571625 h 3905250"/>
                  <a:gd name="connsiteX148" fmla="*/ 4629950 w 5540715"/>
                  <a:gd name="connsiteY148" fmla="*/ 1590675 h 3905250"/>
                  <a:gd name="connsiteX149" fmla="*/ 4629950 w 5540715"/>
                  <a:gd name="connsiteY149" fmla="*/ 1690687 h 3905250"/>
                  <a:gd name="connsiteX150" fmla="*/ 4610900 w 5540715"/>
                  <a:gd name="connsiteY150" fmla="*/ 1724025 h 3905250"/>
                  <a:gd name="connsiteX151" fmla="*/ 4587087 w 5540715"/>
                  <a:gd name="connsiteY151" fmla="*/ 1785937 h 3905250"/>
                  <a:gd name="connsiteX152" fmla="*/ 4577562 w 5540715"/>
                  <a:gd name="connsiteY152" fmla="*/ 1809750 h 3905250"/>
                  <a:gd name="connsiteX153" fmla="*/ 4572800 w 5540715"/>
                  <a:gd name="connsiteY153" fmla="*/ 1828800 h 3905250"/>
                  <a:gd name="connsiteX154" fmla="*/ 4563275 w 5540715"/>
                  <a:gd name="connsiteY154" fmla="*/ 1876425 h 3905250"/>
                  <a:gd name="connsiteX155" fmla="*/ 4558512 w 5540715"/>
                  <a:gd name="connsiteY155" fmla="*/ 1909762 h 3905250"/>
                  <a:gd name="connsiteX156" fmla="*/ 4553750 w 5540715"/>
                  <a:gd name="connsiteY156" fmla="*/ 1938337 h 3905250"/>
                  <a:gd name="connsiteX157" fmla="*/ 4572800 w 5540715"/>
                  <a:gd name="connsiteY157" fmla="*/ 2133600 h 3905250"/>
                  <a:gd name="connsiteX158" fmla="*/ 4601375 w 5540715"/>
                  <a:gd name="connsiteY158" fmla="*/ 2162175 h 3905250"/>
                  <a:gd name="connsiteX159" fmla="*/ 4620425 w 5540715"/>
                  <a:gd name="connsiteY159" fmla="*/ 2166937 h 3905250"/>
                  <a:gd name="connsiteX160" fmla="*/ 4644237 w 5540715"/>
                  <a:gd name="connsiteY160" fmla="*/ 2181225 h 3905250"/>
                  <a:gd name="connsiteX161" fmla="*/ 4663287 w 5540715"/>
                  <a:gd name="connsiteY161" fmla="*/ 2185987 h 3905250"/>
                  <a:gd name="connsiteX162" fmla="*/ 4715675 w 5540715"/>
                  <a:gd name="connsiteY162" fmla="*/ 2195512 h 3905250"/>
                  <a:gd name="connsiteX163" fmla="*/ 4829975 w 5540715"/>
                  <a:gd name="connsiteY163" fmla="*/ 2185987 h 3905250"/>
                  <a:gd name="connsiteX164" fmla="*/ 4863312 w 5540715"/>
                  <a:gd name="connsiteY164" fmla="*/ 2166937 h 3905250"/>
                  <a:gd name="connsiteX165" fmla="*/ 4915700 w 5540715"/>
                  <a:gd name="connsiteY165" fmla="*/ 2147887 h 3905250"/>
                  <a:gd name="connsiteX166" fmla="*/ 4934750 w 5540715"/>
                  <a:gd name="connsiteY166" fmla="*/ 2133600 h 3905250"/>
                  <a:gd name="connsiteX167" fmla="*/ 4949037 w 5540715"/>
                  <a:gd name="connsiteY167" fmla="*/ 2128837 h 3905250"/>
                  <a:gd name="connsiteX168" fmla="*/ 4963325 w 5540715"/>
                  <a:gd name="connsiteY168" fmla="*/ 2114550 h 3905250"/>
                  <a:gd name="connsiteX169" fmla="*/ 4982375 w 5540715"/>
                  <a:gd name="connsiteY169" fmla="*/ 2100262 h 3905250"/>
                  <a:gd name="connsiteX170" fmla="*/ 5010950 w 5540715"/>
                  <a:gd name="connsiteY170" fmla="*/ 2081212 h 3905250"/>
                  <a:gd name="connsiteX171" fmla="*/ 5053812 w 5540715"/>
                  <a:gd name="connsiteY171" fmla="*/ 2038350 h 3905250"/>
                  <a:gd name="connsiteX172" fmla="*/ 5077625 w 5540715"/>
                  <a:gd name="connsiteY172" fmla="*/ 2019300 h 3905250"/>
                  <a:gd name="connsiteX173" fmla="*/ 5096675 w 5540715"/>
                  <a:gd name="connsiteY173" fmla="*/ 2000250 h 3905250"/>
                  <a:gd name="connsiteX174" fmla="*/ 5125250 w 5540715"/>
                  <a:gd name="connsiteY174" fmla="*/ 1981200 h 3905250"/>
                  <a:gd name="connsiteX175" fmla="*/ 5172875 w 5540715"/>
                  <a:gd name="connsiteY175" fmla="*/ 1943100 h 3905250"/>
                  <a:gd name="connsiteX176" fmla="*/ 5210975 w 5540715"/>
                  <a:gd name="connsiteY176" fmla="*/ 1909762 h 3905250"/>
                  <a:gd name="connsiteX177" fmla="*/ 5220500 w 5540715"/>
                  <a:gd name="connsiteY177" fmla="*/ 1895475 h 3905250"/>
                  <a:gd name="connsiteX178" fmla="*/ 5234787 w 5540715"/>
                  <a:gd name="connsiteY178" fmla="*/ 1876425 h 3905250"/>
                  <a:gd name="connsiteX179" fmla="*/ 5253837 w 5540715"/>
                  <a:gd name="connsiteY179" fmla="*/ 1838325 h 3905250"/>
                  <a:gd name="connsiteX180" fmla="*/ 5282412 w 5540715"/>
                  <a:gd name="connsiteY180" fmla="*/ 1790700 h 3905250"/>
                  <a:gd name="connsiteX181" fmla="*/ 5287175 w 5540715"/>
                  <a:gd name="connsiteY181" fmla="*/ 1771650 h 3905250"/>
                  <a:gd name="connsiteX182" fmla="*/ 5306225 w 5540715"/>
                  <a:gd name="connsiteY182" fmla="*/ 1743075 h 3905250"/>
                  <a:gd name="connsiteX183" fmla="*/ 5320512 w 5540715"/>
                  <a:gd name="connsiteY183" fmla="*/ 1709737 h 3905250"/>
                  <a:gd name="connsiteX184" fmla="*/ 5334800 w 5540715"/>
                  <a:gd name="connsiteY184" fmla="*/ 1695450 h 3905250"/>
                  <a:gd name="connsiteX185" fmla="*/ 5358612 w 5540715"/>
                  <a:gd name="connsiteY185" fmla="*/ 1647825 h 3905250"/>
                  <a:gd name="connsiteX186" fmla="*/ 5391950 w 5540715"/>
                  <a:gd name="connsiteY186" fmla="*/ 1581150 h 3905250"/>
                  <a:gd name="connsiteX187" fmla="*/ 5439575 w 5540715"/>
                  <a:gd name="connsiteY187" fmla="*/ 1452562 h 3905250"/>
                  <a:gd name="connsiteX188" fmla="*/ 5449100 w 5540715"/>
                  <a:gd name="connsiteY188" fmla="*/ 1414462 h 3905250"/>
                  <a:gd name="connsiteX189" fmla="*/ 5453862 w 5540715"/>
                  <a:gd name="connsiteY189" fmla="*/ 1381125 h 3905250"/>
                  <a:gd name="connsiteX190" fmla="*/ 5463387 w 5540715"/>
                  <a:gd name="connsiteY190" fmla="*/ 1181100 h 3905250"/>
                  <a:gd name="connsiteX191" fmla="*/ 5468150 w 5540715"/>
                  <a:gd name="connsiteY191" fmla="*/ 1157287 h 3905250"/>
                  <a:gd name="connsiteX192" fmla="*/ 5472912 w 5540715"/>
                  <a:gd name="connsiteY192" fmla="*/ 1128712 h 3905250"/>
                  <a:gd name="connsiteX193" fmla="*/ 5477675 w 5540715"/>
                  <a:gd name="connsiteY193" fmla="*/ 1095375 h 3905250"/>
                  <a:gd name="connsiteX194" fmla="*/ 5487200 w 5540715"/>
                  <a:gd name="connsiteY194" fmla="*/ 1066800 h 3905250"/>
                  <a:gd name="connsiteX195" fmla="*/ 5501487 w 5540715"/>
                  <a:gd name="connsiteY195" fmla="*/ 981075 h 3905250"/>
                  <a:gd name="connsiteX196" fmla="*/ 5501487 w 5540715"/>
                  <a:gd name="connsiteY196" fmla="*/ 981075 h 3905250"/>
                  <a:gd name="connsiteX197" fmla="*/ 5511012 w 5540715"/>
                  <a:gd name="connsiteY197" fmla="*/ 923925 h 3905250"/>
                  <a:gd name="connsiteX198" fmla="*/ 5515775 w 5540715"/>
                  <a:gd name="connsiteY198" fmla="*/ 890587 h 3905250"/>
                  <a:gd name="connsiteX199" fmla="*/ 5525300 w 5540715"/>
                  <a:gd name="connsiteY199" fmla="*/ 833437 h 3905250"/>
                  <a:gd name="connsiteX200" fmla="*/ 5530062 w 5540715"/>
                  <a:gd name="connsiteY200" fmla="*/ 804862 h 3905250"/>
                  <a:gd name="connsiteX201" fmla="*/ 5534825 w 5540715"/>
                  <a:gd name="connsiteY201" fmla="*/ 738187 h 3905250"/>
                  <a:gd name="connsiteX202" fmla="*/ 5520537 w 5540715"/>
                  <a:gd name="connsiteY202" fmla="*/ 466725 h 3905250"/>
                  <a:gd name="connsiteX203" fmla="*/ 5511012 w 5540715"/>
                  <a:gd name="connsiteY203" fmla="*/ 442912 h 3905250"/>
                  <a:gd name="connsiteX204" fmla="*/ 5491962 w 5540715"/>
                  <a:gd name="connsiteY204" fmla="*/ 390525 h 3905250"/>
                  <a:gd name="connsiteX205" fmla="*/ 5477675 w 5540715"/>
                  <a:gd name="connsiteY205" fmla="*/ 366712 h 3905250"/>
                  <a:gd name="connsiteX206" fmla="*/ 5453862 w 5540715"/>
                  <a:gd name="connsiteY206" fmla="*/ 347662 h 3905250"/>
                  <a:gd name="connsiteX207" fmla="*/ 5420525 w 5540715"/>
                  <a:gd name="connsiteY207" fmla="*/ 309562 h 3905250"/>
                  <a:gd name="connsiteX208" fmla="*/ 5401475 w 5540715"/>
                  <a:gd name="connsiteY208" fmla="*/ 300037 h 3905250"/>
                  <a:gd name="connsiteX209" fmla="*/ 5391950 w 5540715"/>
                  <a:gd name="connsiteY209" fmla="*/ 280987 h 3905250"/>
                  <a:gd name="connsiteX210" fmla="*/ 5358612 w 5540715"/>
                  <a:gd name="connsiteY210" fmla="*/ 257175 h 3905250"/>
                  <a:gd name="connsiteX211" fmla="*/ 5325275 w 5540715"/>
                  <a:gd name="connsiteY211" fmla="*/ 223837 h 3905250"/>
                  <a:gd name="connsiteX212" fmla="*/ 5244312 w 5540715"/>
                  <a:gd name="connsiteY212" fmla="*/ 133350 h 3905250"/>
                  <a:gd name="connsiteX213" fmla="*/ 5201450 w 5540715"/>
                  <a:gd name="connsiteY213" fmla="*/ 85725 h 3905250"/>
                  <a:gd name="connsiteX214" fmla="*/ 5163350 w 5540715"/>
                  <a:gd name="connsiteY214" fmla="*/ 71437 h 3905250"/>
                  <a:gd name="connsiteX215" fmla="*/ 5087150 w 5540715"/>
                  <a:gd name="connsiteY215" fmla="*/ 42862 h 3905250"/>
                  <a:gd name="connsiteX216" fmla="*/ 5039525 w 5540715"/>
                  <a:gd name="connsiteY216" fmla="*/ 23812 h 3905250"/>
                  <a:gd name="connsiteX217" fmla="*/ 5006187 w 5540715"/>
                  <a:gd name="connsiteY217" fmla="*/ 19050 h 3905250"/>
                  <a:gd name="connsiteX218" fmla="*/ 4982375 w 5540715"/>
                  <a:gd name="connsiteY218" fmla="*/ 9525 h 3905250"/>
                  <a:gd name="connsiteX219" fmla="*/ 4915700 w 5540715"/>
                  <a:gd name="connsiteY219" fmla="*/ 4762 h 3905250"/>
                  <a:gd name="connsiteX220" fmla="*/ 4858550 w 5540715"/>
                  <a:gd name="connsiteY220" fmla="*/ 0 h 3905250"/>
                  <a:gd name="connsiteX221" fmla="*/ 4749012 w 5540715"/>
                  <a:gd name="connsiteY221" fmla="*/ 14287 h 3905250"/>
                  <a:gd name="connsiteX222" fmla="*/ 4725200 w 5540715"/>
                  <a:gd name="connsiteY222" fmla="*/ 19050 h 3905250"/>
                  <a:gd name="connsiteX223" fmla="*/ 4668050 w 5540715"/>
                  <a:gd name="connsiteY223" fmla="*/ 42862 h 3905250"/>
                  <a:gd name="connsiteX224" fmla="*/ 4629950 w 5540715"/>
                  <a:gd name="connsiteY224" fmla="*/ 57150 h 3905250"/>
                  <a:gd name="connsiteX225" fmla="*/ 4548987 w 5540715"/>
                  <a:gd name="connsiteY225" fmla="*/ 104775 h 3905250"/>
                  <a:gd name="connsiteX226" fmla="*/ 4529937 w 5540715"/>
                  <a:gd name="connsiteY226" fmla="*/ 128587 h 3905250"/>
                  <a:gd name="connsiteX227" fmla="*/ 4510887 w 5540715"/>
                  <a:gd name="connsiteY227" fmla="*/ 147637 h 3905250"/>
                  <a:gd name="connsiteX228" fmla="*/ 4491837 w 5540715"/>
                  <a:gd name="connsiteY228" fmla="*/ 176212 h 3905250"/>
                  <a:gd name="connsiteX229" fmla="*/ 4458500 w 5540715"/>
                  <a:gd name="connsiteY229" fmla="*/ 247650 h 3905250"/>
                  <a:gd name="connsiteX230" fmla="*/ 4439450 w 5540715"/>
                  <a:gd name="connsiteY230" fmla="*/ 304800 h 3905250"/>
                  <a:gd name="connsiteX231" fmla="*/ 4420400 w 5540715"/>
                  <a:gd name="connsiteY231" fmla="*/ 366712 h 3905250"/>
                  <a:gd name="connsiteX232" fmla="*/ 4415637 w 5540715"/>
                  <a:gd name="connsiteY232" fmla="*/ 400050 h 3905250"/>
                  <a:gd name="connsiteX233" fmla="*/ 4406112 w 5540715"/>
                  <a:gd name="connsiteY233" fmla="*/ 423862 h 3905250"/>
                  <a:gd name="connsiteX234" fmla="*/ 4401350 w 5540715"/>
                  <a:gd name="connsiteY234" fmla="*/ 457200 h 3905250"/>
                  <a:gd name="connsiteX235" fmla="*/ 4391825 w 5540715"/>
                  <a:gd name="connsiteY235" fmla="*/ 519112 h 3905250"/>
                  <a:gd name="connsiteX236" fmla="*/ 4425162 w 5540715"/>
                  <a:gd name="connsiteY236" fmla="*/ 685800 h 3905250"/>
                  <a:gd name="connsiteX237" fmla="*/ 4434687 w 5540715"/>
                  <a:gd name="connsiteY237" fmla="*/ 728662 h 3905250"/>
                  <a:gd name="connsiteX238" fmla="*/ 4444212 w 5540715"/>
                  <a:gd name="connsiteY238" fmla="*/ 752475 h 3905250"/>
                  <a:gd name="connsiteX239" fmla="*/ 4439450 w 5540715"/>
                  <a:gd name="connsiteY239" fmla="*/ 819150 h 3905250"/>
                  <a:gd name="connsiteX240" fmla="*/ 4396587 w 5540715"/>
                  <a:gd name="connsiteY240" fmla="*/ 852487 h 3905250"/>
                  <a:gd name="connsiteX241" fmla="*/ 4382300 w 5540715"/>
                  <a:gd name="connsiteY241" fmla="*/ 866775 h 3905250"/>
                  <a:gd name="connsiteX242" fmla="*/ 4363250 w 5540715"/>
                  <a:gd name="connsiteY242" fmla="*/ 876300 h 3905250"/>
                  <a:gd name="connsiteX243" fmla="*/ 4329912 w 5540715"/>
                  <a:gd name="connsiteY243" fmla="*/ 900112 h 3905250"/>
                  <a:gd name="connsiteX244" fmla="*/ 4315625 w 5540715"/>
                  <a:gd name="connsiteY244" fmla="*/ 909637 h 3905250"/>
                  <a:gd name="connsiteX245" fmla="*/ 4296575 w 5540715"/>
                  <a:gd name="connsiteY245" fmla="*/ 923925 h 3905250"/>
                  <a:gd name="connsiteX246" fmla="*/ 4277525 w 5540715"/>
                  <a:gd name="connsiteY246" fmla="*/ 928687 h 3905250"/>
                  <a:gd name="connsiteX247" fmla="*/ 4248950 w 5540715"/>
                  <a:gd name="connsiteY247" fmla="*/ 938212 h 3905250"/>
                  <a:gd name="connsiteX248" fmla="*/ 4229900 w 5540715"/>
                  <a:gd name="connsiteY248" fmla="*/ 942975 h 3905250"/>
                  <a:gd name="connsiteX249" fmla="*/ 4215612 w 5540715"/>
                  <a:gd name="connsiteY249" fmla="*/ 947737 h 3905250"/>
                  <a:gd name="connsiteX250" fmla="*/ 4158462 w 5540715"/>
                  <a:gd name="connsiteY250" fmla="*/ 957262 h 3905250"/>
                  <a:gd name="connsiteX251" fmla="*/ 4120362 w 5540715"/>
                  <a:gd name="connsiteY251" fmla="*/ 966787 h 3905250"/>
                  <a:gd name="connsiteX252" fmla="*/ 4091787 w 5540715"/>
                  <a:gd name="connsiteY252" fmla="*/ 976312 h 3905250"/>
                  <a:gd name="connsiteX253" fmla="*/ 4067975 w 5540715"/>
                  <a:gd name="connsiteY253" fmla="*/ 985837 h 3905250"/>
                  <a:gd name="connsiteX254" fmla="*/ 4034637 w 5540715"/>
                  <a:gd name="connsiteY254" fmla="*/ 990600 h 3905250"/>
                  <a:gd name="connsiteX255" fmla="*/ 3967962 w 5540715"/>
                  <a:gd name="connsiteY255" fmla="*/ 1009650 h 3905250"/>
                  <a:gd name="connsiteX256" fmla="*/ 3939387 w 5540715"/>
                  <a:gd name="connsiteY256" fmla="*/ 1019175 h 3905250"/>
                  <a:gd name="connsiteX257" fmla="*/ 3906050 w 5540715"/>
                  <a:gd name="connsiteY257" fmla="*/ 1023937 h 3905250"/>
                  <a:gd name="connsiteX258" fmla="*/ 3744125 w 5540715"/>
                  <a:gd name="connsiteY258" fmla="*/ 1019175 h 3905250"/>
                  <a:gd name="connsiteX259" fmla="*/ 3715550 w 5540715"/>
                  <a:gd name="connsiteY259" fmla="*/ 1014412 h 3905250"/>
                  <a:gd name="connsiteX260" fmla="*/ 3677450 w 5540715"/>
                  <a:gd name="connsiteY260" fmla="*/ 1009650 h 3905250"/>
                  <a:gd name="connsiteX261" fmla="*/ 3548862 w 5540715"/>
                  <a:gd name="connsiteY261" fmla="*/ 1023937 h 3905250"/>
                  <a:gd name="connsiteX262" fmla="*/ 3506000 w 5540715"/>
                  <a:gd name="connsiteY262" fmla="*/ 1052512 h 3905250"/>
                  <a:gd name="connsiteX263" fmla="*/ 3486950 w 5540715"/>
                  <a:gd name="connsiteY263" fmla="*/ 1071562 h 3905250"/>
                  <a:gd name="connsiteX264" fmla="*/ 3463137 w 5540715"/>
                  <a:gd name="connsiteY264" fmla="*/ 1090612 h 3905250"/>
                  <a:gd name="connsiteX265" fmla="*/ 3425037 w 5540715"/>
                  <a:gd name="connsiteY265" fmla="*/ 1128712 h 3905250"/>
                  <a:gd name="connsiteX266" fmla="*/ 3396462 w 5540715"/>
                  <a:gd name="connsiteY266" fmla="*/ 1176337 h 3905250"/>
                  <a:gd name="connsiteX267" fmla="*/ 3363125 w 5540715"/>
                  <a:gd name="connsiteY267" fmla="*/ 1228725 h 3905250"/>
                  <a:gd name="connsiteX268" fmla="*/ 3353600 w 5540715"/>
                  <a:gd name="connsiteY268" fmla="*/ 1262062 h 3905250"/>
                  <a:gd name="connsiteX269" fmla="*/ 3348837 w 5540715"/>
                  <a:gd name="connsiteY269" fmla="*/ 1281112 h 3905250"/>
                  <a:gd name="connsiteX270" fmla="*/ 3339312 w 5540715"/>
                  <a:gd name="connsiteY270" fmla="*/ 1295400 h 3905250"/>
                  <a:gd name="connsiteX271" fmla="*/ 3329787 w 5540715"/>
                  <a:gd name="connsiteY271" fmla="*/ 1323975 h 3905250"/>
                  <a:gd name="connsiteX272" fmla="*/ 3301212 w 5540715"/>
                  <a:gd name="connsiteY272" fmla="*/ 1357312 h 3905250"/>
                  <a:gd name="connsiteX273" fmla="*/ 3291687 w 5540715"/>
                  <a:gd name="connsiteY273" fmla="*/ 1381125 h 3905250"/>
                  <a:gd name="connsiteX274" fmla="*/ 3248825 w 5540715"/>
                  <a:gd name="connsiteY274" fmla="*/ 1414462 h 3905250"/>
                  <a:gd name="connsiteX275" fmla="*/ 3234537 w 5540715"/>
                  <a:gd name="connsiteY275" fmla="*/ 1433512 h 3905250"/>
                  <a:gd name="connsiteX276" fmla="*/ 3220250 w 5540715"/>
                  <a:gd name="connsiteY276" fmla="*/ 1443037 h 3905250"/>
                  <a:gd name="connsiteX277" fmla="*/ 3172625 w 5540715"/>
                  <a:gd name="connsiteY277" fmla="*/ 1481137 h 3905250"/>
                  <a:gd name="connsiteX278" fmla="*/ 3153575 w 5540715"/>
                  <a:gd name="connsiteY278" fmla="*/ 1495425 h 3905250"/>
                  <a:gd name="connsiteX279" fmla="*/ 3129762 w 5540715"/>
                  <a:gd name="connsiteY279" fmla="*/ 1504950 h 3905250"/>
                  <a:gd name="connsiteX280" fmla="*/ 3110712 w 5540715"/>
                  <a:gd name="connsiteY280" fmla="*/ 1519237 h 3905250"/>
                  <a:gd name="connsiteX281" fmla="*/ 3096425 w 5540715"/>
                  <a:gd name="connsiteY281" fmla="*/ 1533525 h 3905250"/>
                  <a:gd name="connsiteX282" fmla="*/ 3072612 w 5540715"/>
                  <a:gd name="connsiteY282" fmla="*/ 1543050 h 3905250"/>
                  <a:gd name="connsiteX283" fmla="*/ 3058325 w 5540715"/>
                  <a:gd name="connsiteY283" fmla="*/ 1557337 h 3905250"/>
                  <a:gd name="connsiteX284" fmla="*/ 3034512 w 5540715"/>
                  <a:gd name="connsiteY284" fmla="*/ 1566862 h 3905250"/>
                  <a:gd name="connsiteX285" fmla="*/ 3015462 w 5540715"/>
                  <a:gd name="connsiteY285" fmla="*/ 1576387 h 3905250"/>
                  <a:gd name="connsiteX286" fmla="*/ 2967837 w 5540715"/>
                  <a:gd name="connsiteY286" fmla="*/ 1604962 h 3905250"/>
                  <a:gd name="connsiteX287" fmla="*/ 2953550 w 5540715"/>
                  <a:gd name="connsiteY287" fmla="*/ 1614487 h 3905250"/>
                  <a:gd name="connsiteX288" fmla="*/ 2939262 w 5540715"/>
                  <a:gd name="connsiteY288" fmla="*/ 1619250 h 3905250"/>
                  <a:gd name="connsiteX289" fmla="*/ 2910687 w 5540715"/>
                  <a:gd name="connsiteY289" fmla="*/ 1638300 h 3905250"/>
                  <a:gd name="connsiteX290" fmla="*/ 2896400 w 5540715"/>
                  <a:gd name="connsiteY290" fmla="*/ 1652587 h 3905250"/>
                  <a:gd name="connsiteX291" fmla="*/ 2834487 w 5540715"/>
                  <a:gd name="connsiteY291" fmla="*/ 1681162 h 3905250"/>
                  <a:gd name="connsiteX292" fmla="*/ 2791625 w 5540715"/>
                  <a:gd name="connsiteY292" fmla="*/ 1709737 h 3905250"/>
                  <a:gd name="connsiteX293" fmla="*/ 2767812 w 5540715"/>
                  <a:gd name="connsiteY293" fmla="*/ 1719262 h 3905250"/>
                  <a:gd name="connsiteX294" fmla="*/ 2753525 w 5540715"/>
                  <a:gd name="connsiteY294" fmla="*/ 1728787 h 3905250"/>
                  <a:gd name="connsiteX295" fmla="*/ 2739237 w 5540715"/>
                  <a:gd name="connsiteY295" fmla="*/ 1733550 h 3905250"/>
                  <a:gd name="connsiteX296" fmla="*/ 2724950 w 5540715"/>
                  <a:gd name="connsiteY296" fmla="*/ 1743075 h 3905250"/>
                  <a:gd name="connsiteX297" fmla="*/ 2663037 w 5540715"/>
                  <a:gd name="connsiteY297" fmla="*/ 1752600 h 3905250"/>
                  <a:gd name="connsiteX298" fmla="*/ 2596362 w 5540715"/>
                  <a:gd name="connsiteY298" fmla="*/ 1738312 h 3905250"/>
                  <a:gd name="connsiteX299" fmla="*/ 2572550 w 5540715"/>
                  <a:gd name="connsiteY299" fmla="*/ 1728788 h 3905250"/>
                  <a:gd name="connsiteX300" fmla="*/ 2524925 w 5540715"/>
                  <a:gd name="connsiteY300" fmla="*/ 1728787 h 3905250"/>
                  <a:gd name="connsiteX301" fmla="*/ 2470156 w 5540715"/>
                  <a:gd name="connsiteY301" fmla="*/ 1804987 h 3905250"/>
                  <a:gd name="connsiteX302" fmla="*/ 2389193 w 5540715"/>
                  <a:gd name="connsiteY302" fmla="*/ 1881187 h 3905250"/>
                  <a:gd name="connsiteX303" fmla="*/ 2315375 w 5540715"/>
                  <a:gd name="connsiteY303" fmla="*/ 1909762 h 3905250"/>
                  <a:gd name="connsiteX304" fmla="*/ 2253462 w 5540715"/>
                  <a:gd name="connsiteY304" fmla="*/ 1924050 h 3905250"/>
                  <a:gd name="connsiteX305" fmla="*/ 2234412 w 5540715"/>
                  <a:gd name="connsiteY305" fmla="*/ 1943100 h 3905250"/>
                  <a:gd name="connsiteX306" fmla="*/ 2220125 w 5540715"/>
                  <a:gd name="connsiteY306" fmla="*/ 1947862 h 3905250"/>
                  <a:gd name="connsiteX307" fmla="*/ 2186787 w 5540715"/>
                  <a:gd name="connsiteY307" fmla="*/ 1966912 h 3905250"/>
                  <a:gd name="connsiteX308" fmla="*/ 2148687 w 5540715"/>
                  <a:gd name="connsiteY308" fmla="*/ 1985962 h 3905250"/>
                  <a:gd name="connsiteX309" fmla="*/ 2072487 w 5540715"/>
                  <a:gd name="connsiteY309" fmla="*/ 1971675 h 3905250"/>
                  <a:gd name="connsiteX310" fmla="*/ 1996288 w 5540715"/>
                  <a:gd name="connsiteY310" fmla="*/ 1990725 h 3905250"/>
                  <a:gd name="connsiteX311" fmla="*/ 1939137 w 5540715"/>
                  <a:gd name="connsiteY311" fmla="*/ 2047875 h 3905250"/>
                  <a:gd name="connsiteX312" fmla="*/ 1910562 w 5540715"/>
                  <a:gd name="connsiteY312" fmla="*/ 2071687 h 3905250"/>
                  <a:gd name="connsiteX313" fmla="*/ 1886750 w 5540715"/>
                  <a:gd name="connsiteY313" fmla="*/ 2081212 h 3905250"/>
                  <a:gd name="connsiteX314" fmla="*/ 1858175 w 5540715"/>
                  <a:gd name="connsiteY314" fmla="*/ 2100262 h 3905250"/>
                  <a:gd name="connsiteX315" fmla="*/ 1834362 w 5540715"/>
                  <a:gd name="connsiteY315" fmla="*/ 2109787 h 3905250"/>
                  <a:gd name="connsiteX316" fmla="*/ 1815312 w 5540715"/>
                  <a:gd name="connsiteY316" fmla="*/ 2124075 h 3905250"/>
                  <a:gd name="connsiteX317" fmla="*/ 1796262 w 5540715"/>
                  <a:gd name="connsiteY317" fmla="*/ 2133600 h 3905250"/>
                  <a:gd name="connsiteX318" fmla="*/ 1786737 w 5540715"/>
                  <a:gd name="connsiteY318" fmla="*/ 2147887 h 3905250"/>
                  <a:gd name="connsiteX319" fmla="*/ 1772450 w 5540715"/>
                  <a:gd name="connsiteY319" fmla="*/ 2152650 h 3905250"/>
                  <a:gd name="connsiteX320" fmla="*/ 1753400 w 5540715"/>
                  <a:gd name="connsiteY320" fmla="*/ 2166937 h 3905250"/>
                  <a:gd name="connsiteX321" fmla="*/ 1696250 w 5540715"/>
                  <a:gd name="connsiteY321" fmla="*/ 2219325 h 3905250"/>
                  <a:gd name="connsiteX322" fmla="*/ 1672437 w 5540715"/>
                  <a:gd name="connsiteY322" fmla="*/ 2238375 h 3905250"/>
                  <a:gd name="connsiteX323" fmla="*/ 1648625 w 5540715"/>
                  <a:gd name="connsiteY323" fmla="*/ 2252662 h 3905250"/>
                  <a:gd name="connsiteX324" fmla="*/ 1615287 w 5540715"/>
                  <a:gd name="connsiteY324" fmla="*/ 2286000 h 3905250"/>
                  <a:gd name="connsiteX325" fmla="*/ 1591475 w 5540715"/>
                  <a:gd name="connsiteY325" fmla="*/ 2305050 h 3905250"/>
                  <a:gd name="connsiteX326" fmla="*/ 1577187 w 5540715"/>
                  <a:gd name="connsiteY326" fmla="*/ 2314575 h 3905250"/>
                  <a:gd name="connsiteX327" fmla="*/ 1562900 w 5540715"/>
                  <a:gd name="connsiteY327" fmla="*/ 2328862 h 3905250"/>
                  <a:gd name="connsiteX328" fmla="*/ 1558137 w 5540715"/>
                  <a:gd name="connsiteY328" fmla="*/ 2343150 h 3905250"/>
                  <a:gd name="connsiteX329" fmla="*/ 1520037 w 5540715"/>
                  <a:gd name="connsiteY329" fmla="*/ 2366962 h 3905250"/>
                  <a:gd name="connsiteX330" fmla="*/ 1496225 w 5540715"/>
                  <a:gd name="connsiteY330" fmla="*/ 2381250 h 3905250"/>
                  <a:gd name="connsiteX331" fmla="*/ 1477175 w 5540715"/>
                  <a:gd name="connsiteY331" fmla="*/ 2395537 h 3905250"/>
                  <a:gd name="connsiteX332" fmla="*/ 1462887 w 5540715"/>
                  <a:gd name="connsiteY332" fmla="*/ 2400300 h 3905250"/>
                  <a:gd name="connsiteX333" fmla="*/ 1424787 w 5540715"/>
                  <a:gd name="connsiteY333" fmla="*/ 2419350 h 3905250"/>
                  <a:gd name="connsiteX334" fmla="*/ 1405737 w 5540715"/>
                  <a:gd name="connsiteY334" fmla="*/ 2428875 h 3905250"/>
                  <a:gd name="connsiteX335" fmla="*/ 1362875 w 5540715"/>
                  <a:gd name="connsiteY335" fmla="*/ 2462212 h 3905250"/>
                  <a:gd name="connsiteX336" fmla="*/ 1329537 w 5540715"/>
                  <a:gd name="connsiteY336" fmla="*/ 2476500 h 3905250"/>
                  <a:gd name="connsiteX337" fmla="*/ 1310487 w 5540715"/>
                  <a:gd name="connsiteY337" fmla="*/ 2490787 h 3905250"/>
                  <a:gd name="connsiteX338" fmla="*/ 1262862 w 5540715"/>
                  <a:gd name="connsiteY338" fmla="*/ 2514600 h 3905250"/>
                  <a:gd name="connsiteX339" fmla="*/ 1224762 w 5540715"/>
                  <a:gd name="connsiteY339" fmla="*/ 2538412 h 3905250"/>
                  <a:gd name="connsiteX340" fmla="*/ 1210475 w 5540715"/>
                  <a:gd name="connsiteY340" fmla="*/ 2543175 h 3905250"/>
                  <a:gd name="connsiteX341" fmla="*/ 1191425 w 5540715"/>
                  <a:gd name="connsiteY341" fmla="*/ 2557462 h 3905250"/>
                  <a:gd name="connsiteX342" fmla="*/ 1129512 w 5540715"/>
                  <a:gd name="connsiteY342" fmla="*/ 2600325 h 3905250"/>
                  <a:gd name="connsiteX343" fmla="*/ 1100937 w 5540715"/>
                  <a:gd name="connsiteY343" fmla="*/ 2624137 h 3905250"/>
                  <a:gd name="connsiteX344" fmla="*/ 1086650 w 5540715"/>
                  <a:gd name="connsiteY344" fmla="*/ 2638425 h 3905250"/>
                  <a:gd name="connsiteX345" fmla="*/ 1077125 w 5540715"/>
                  <a:gd name="connsiteY345" fmla="*/ 2652712 h 3905250"/>
                  <a:gd name="connsiteX346" fmla="*/ 1053312 w 5540715"/>
                  <a:gd name="connsiteY34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196312 w 5540715"/>
                  <a:gd name="connsiteY79" fmla="*/ 2790825 h 3905250"/>
                  <a:gd name="connsiteX80" fmla="*/ 2172500 w 5540715"/>
                  <a:gd name="connsiteY80" fmla="*/ 2733675 h 3905250"/>
                  <a:gd name="connsiteX81" fmla="*/ 2167737 w 5540715"/>
                  <a:gd name="connsiteY81" fmla="*/ 2709862 h 3905250"/>
                  <a:gd name="connsiteX82" fmla="*/ 2158212 w 5540715"/>
                  <a:gd name="connsiteY82" fmla="*/ 2686050 h 3905250"/>
                  <a:gd name="connsiteX83" fmla="*/ 2153450 w 5540715"/>
                  <a:gd name="connsiteY83" fmla="*/ 2643187 h 3905250"/>
                  <a:gd name="connsiteX84" fmla="*/ 2158212 w 5540715"/>
                  <a:gd name="connsiteY84" fmla="*/ 2586037 h 3905250"/>
                  <a:gd name="connsiteX85" fmla="*/ 2182025 w 5540715"/>
                  <a:gd name="connsiteY85" fmla="*/ 2547937 h 3905250"/>
                  <a:gd name="connsiteX86" fmla="*/ 2215362 w 5540715"/>
                  <a:gd name="connsiteY86" fmla="*/ 2509837 h 3905250"/>
                  <a:gd name="connsiteX87" fmla="*/ 2234412 w 5540715"/>
                  <a:gd name="connsiteY87" fmla="*/ 2490787 h 3905250"/>
                  <a:gd name="connsiteX88" fmla="*/ 2267750 w 5540715"/>
                  <a:gd name="connsiteY88" fmla="*/ 2481262 h 3905250"/>
                  <a:gd name="connsiteX89" fmla="*/ 2291562 w 5540715"/>
                  <a:gd name="connsiteY89" fmla="*/ 2471737 h 3905250"/>
                  <a:gd name="connsiteX90" fmla="*/ 2386812 w 5540715"/>
                  <a:gd name="connsiteY90" fmla="*/ 2462212 h 3905250"/>
                  <a:gd name="connsiteX91" fmla="*/ 2453487 w 5540715"/>
                  <a:gd name="connsiteY91" fmla="*/ 2452687 h 3905250"/>
                  <a:gd name="connsiteX92" fmla="*/ 2510637 w 5540715"/>
                  <a:gd name="connsiteY92" fmla="*/ 2443162 h 3905250"/>
                  <a:gd name="connsiteX93" fmla="*/ 2529687 w 5540715"/>
                  <a:gd name="connsiteY93" fmla="*/ 2433637 h 3905250"/>
                  <a:gd name="connsiteX94" fmla="*/ 2634462 w 5540715"/>
                  <a:gd name="connsiteY94" fmla="*/ 2424112 h 3905250"/>
                  <a:gd name="connsiteX95" fmla="*/ 2767812 w 5540715"/>
                  <a:gd name="connsiteY95" fmla="*/ 2419350 h 3905250"/>
                  <a:gd name="connsiteX96" fmla="*/ 2791625 w 5540715"/>
                  <a:gd name="connsiteY96" fmla="*/ 2414587 h 3905250"/>
                  <a:gd name="connsiteX97" fmla="*/ 2829725 w 5540715"/>
                  <a:gd name="connsiteY97" fmla="*/ 2390775 h 3905250"/>
                  <a:gd name="connsiteX98" fmla="*/ 2848775 w 5540715"/>
                  <a:gd name="connsiteY98" fmla="*/ 2381250 h 3905250"/>
                  <a:gd name="connsiteX99" fmla="*/ 2886875 w 5540715"/>
                  <a:gd name="connsiteY99" fmla="*/ 2352675 h 3905250"/>
                  <a:gd name="connsiteX100" fmla="*/ 2905925 w 5540715"/>
                  <a:gd name="connsiteY100" fmla="*/ 2338387 h 3905250"/>
                  <a:gd name="connsiteX101" fmla="*/ 2920212 w 5540715"/>
                  <a:gd name="connsiteY101" fmla="*/ 2328862 h 3905250"/>
                  <a:gd name="connsiteX102" fmla="*/ 2934500 w 5540715"/>
                  <a:gd name="connsiteY102" fmla="*/ 2314575 h 3905250"/>
                  <a:gd name="connsiteX103" fmla="*/ 2958312 w 5540715"/>
                  <a:gd name="connsiteY103" fmla="*/ 2309812 h 3905250"/>
                  <a:gd name="connsiteX104" fmla="*/ 2982125 w 5540715"/>
                  <a:gd name="connsiteY104" fmla="*/ 2295525 h 3905250"/>
                  <a:gd name="connsiteX105" fmla="*/ 3001175 w 5540715"/>
                  <a:gd name="connsiteY105" fmla="*/ 2281237 h 3905250"/>
                  <a:gd name="connsiteX106" fmla="*/ 3024987 w 5540715"/>
                  <a:gd name="connsiteY106" fmla="*/ 2271712 h 3905250"/>
                  <a:gd name="connsiteX107" fmla="*/ 3063087 w 5540715"/>
                  <a:gd name="connsiteY107" fmla="*/ 2243137 h 3905250"/>
                  <a:gd name="connsiteX108" fmla="*/ 3096425 w 5540715"/>
                  <a:gd name="connsiteY108" fmla="*/ 2224087 h 3905250"/>
                  <a:gd name="connsiteX109" fmla="*/ 3115475 w 5540715"/>
                  <a:gd name="connsiteY109" fmla="*/ 2205037 h 3905250"/>
                  <a:gd name="connsiteX110" fmla="*/ 3153575 w 5540715"/>
                  <a:gd name="connsiteY110" fmla="*/ 2185987 h 3905250"/>
                  <a:gd name="connsiteX111" fmla="*/ 3172625 w 5540715"/>
                  <a:gd name="connsiteY111" fmla="*/ 2171700 h 3905250"/>
                  <a:gd name="connsiteX112" fmla="*/ 3234537 w 5540715"/>
                  <a:gd name="connsiteY112" fmla="*/ 2119312 h 3905250"/>
                  <a:gd name="connsiteX113" fmla="*/ 3296450 w 5540715"/>
                  <a:gd name="connsiteY113" fmla="*/ 2076450 h 3905250"/>
                  <a:gd name="connsiteX114" fmla="*/ 3329787 w 5540715"/>
                  <a:gd name="connsiteY114" fmla="*/ 2052637 h 3905250"/>
                  <a:gd name="connsiteX115" fmla="*/ 3358362 w 5540715"/>
                  <a:gd name="connsiteY115" fmla="*/ 2033587 h 3905250"/>
                  <a:gd name="connsiteX116" fmla="*/ 3420275 w 5540715"/>
                  <a:gd name="connsiteY116" fmla="*/ 1995487 h 3905250"/>
                  <a:gd name="connsiteX117" fmla="*/ 3453612 w 5540715"/>
                  <a:gd name="connsiteY117" fmla="*/ 1981200 h 3905250"/>
                  <a:gd name="connsiteX118" fmla="*/ 3482187 w 5540715"/>
                  <a:gd name="connsiteY118" fmla="*/ 1962150 h 3905250"/>
                  <a:gd name="connsiteX119" fmla="*/ 3534575 w 5540715"/>
                  <a:gd name="connsiteY119" fmla="*/ 1933575 h 3905250"/>
                  <a:gd name="connsiteX120" fmla="*/ 3563150 w 5540715"/>
                  <a:gd name="connsiteY120" fmla="*/ 1914525 h 3905250"/>
                  <a:gd name="connsiteX121" fmla="*/ 3639350 w 5540715"/>
                  <a:gd name="connsiteY121" fmla="*/ 1871662 h 3905250"/>
                  <a:gd name="connsiteX122" fmla="*/ 3686975 w 5540715"/>
                  <a:gd name="connsiteY122" fmla="*/ 1843087 h 3905250"/>
                  <a:gd name="connsiteX123" fmla="*/ 3720312 w 5540715"/>
                  <a:gd name="connsiteY123" fmla="*/ 1824037 h 3905250"/>
                  <a:gd name="connsiteX124" fmla="*/ 3744125 w 5540715"/>
                  <a:gd name="connsiteY124" fmla="*/ 1804987 h 3905250"/>
                  <a:gd name="connsiteX125" fmla="*/ 3772700 w 5540715"/>
                  <a:gd name="connsiteY125" fmla="*/ 1795462 h 3905250"/>
                  <a:gd name="connsiteX126" fmla="*/ 3796512 w 5540715"/>
                  <a:gd name="connsiteY126" fmla="*/ 1776412 h 3905250"/>
                  <a:gd name="connsiteX127" fmla="*/ 3829850 w 5540715"/>
                  <a:gd name="connsiteY127" fmla="*/ 1762125 h 3905250"/>
                  <a:gd name="connsiteX128" fmla="*/ 3858425 w 5540715"/>
                  <a:gd name="connsiteY128" fmla="*/ 1747837 h 3905250"/>
                  <a:gd name="connsiteX129" fmla="*/ 3882237 w 5540715"/>
                  <a:gd name="connsiteY129" fmla="*/ 1733550 h 3905250"/>
                  <a:gd name="connsiteX130" fmla="*/ 3929862 w 5540715"/>
                  <a:gd name="connsiteY130" fmla="*/ 1714500 h 3905250"/>
                  <a:gd name="connsiteX131" fmla="*/ 3958437 w 5540715"/>
                  <a:gd name="connsiteY131" fmla="*/ 1695450 h 3905250"/>
                  <a:gd name="connsiteX132" fmla="*/ 3977487 w 5540715"/>
                  <a:gd name="connsiteY132" fmla="*/ 1681162 h 3905250"/>
                  <a:gd name="connsiteX133" fmla="*/ 4029875 w 5540715"/>
                  <a:gd name="connsiteY133" fmla="*/ 1657350 h 3905250"/>
                  <a:gd name="connsiteX134" fmla="*/ 4082262 w 5540715"/>
                  <a:gd name="connsiteY134" fmla="*/ 1614487 h 3905250"/>
                  <a:gd name="connsiteX135" fmla="*/ 4139412 w 5540715"/>
                  <a:gd name="connsiteY135" fmla="*/ 1576387 h 3905250"/>
                  <a:gd name="connsiteX136" fmla="*/ 4167987 w 5540715"/>
                  <a:gd name="connsiteY136" fmla="*/ 1557337 h 3905250"/>
                  <a:gd name="connsiteX137" fmla="*/ 4196562 w 5540715"/>
                  <a:gd name="connsiteY137" fmla="*/ 1538287 h 3905250"/>
                  <a:gd name="connsiteX138" fmla="*/ 4253712 w 5540715"/>
                  <a:gd name="connsiteY138" fmla="*/ 1509712 h 3905250"/>
                  <a:gd name="connsiteX139" fmla="*/ 4277525 w 5540715"/>
                  <a:gd name="connsiteY139" fmla="*/ 1500187 h 3905250"/>
                  <a:gd name="connsiteX140" fmla="*/ 4296575 w 5540715"/>
                  <a:gd name="connsiteY140" fmla="*/ 1490662 h 3905250"/>
                  <a:gd name="connsiteX141" fmla="*/ 4325150 w 5540715"/>
                  <a:gd name="connsiteY141" fmla="*/ 1485900 h 3905250"/>
                  <a:gd name="connsiteX142" fmla="*/ 4353725 w 5540715"/>
                  <a:gd name="connsiteY142" fmla="*/ 1476375 h 3905250"/>
                  <a:gd name="connsiteX143" fmla="*/ 4491837 w 5540715"/>
                  <a:gd name="connsiteY143" fmla="*/ 1481137 h 3905250"/>
                  <a:gd name="connsiteX144" fmla="*/ 4510887 w 5540715"/>
                  <a:gd name="connsiteY144" fmla="*/ 1495425 h 3905250"/>
                  <a:gd name="connsiteX145" fmla="*/ 4568037 w 5540715"/>
                  <a:gd name="connsiteY145" fmla="*/ 1528762 h 3905250"/>
                  <a:gd name="connsiteX146" fmla="*/ 4615662 w 5540715"/>
                  <a:gd name="connsiteY146" fmla="*/ 1571625 h 3905250"/>
                  <a:gd name="connsiteX147" fmla="*/ 4629950 w 5540715"/>
                  <a:gd name="connsiteY147" fmla="*/ 1590675 h 3905250"/>
                  <a:gd name="connsiteX148" fmla="*/ 4629950 w 5540715"/>
                  <a:gd name="connsiteY148" fmla="*/ 1690687 h 3905250"/>
                  <a:gd name="connsiteX149" fmla="*/ 4610900 w 5540715"/>
                  <a:gd name="connsiteY149" fmla="*/ 1724025 h 3905250"/>
                  <a:gd name="connsiteX150" fmla="*/ 4587087 w 5540715"/>
                  <a:gd name="connsiteY150" fmla="*/ 1785937 h 3905250"/>
                  <a:gd name="connsiteX151" fmla="*/ 4577562 w 5540715"/>
                  <a:gd name="connsiteY151" fmla="*/ 1809750 h 3905250"/>
                  <a:gd name="connsiteX152" fmla="*/ 4572800 w 5540715"/>
                  <a:gd name="connsiteY152" fmla="*/ 1828800 h 3905250"/>
                  <a:gd name="connsiteX153" fmla="*/ 4563275 w 5540715"/>
                  <a:gd name="connsiteY153" fmla="*/ 1876425 h 3905250"/>
                  <a:gd name="connsiteX154" fmla="*/ 4558512 w 5540715"/>
                  <a:gd name="connsiteY154" fmla="*/ 1909762 h 3905250"/>
                  <a:gd name="connsiteX155" fmla="*/ 4553750 w 5540715"/>
                  <a:gd name="connsiteY155" fmla="*/ 1938337 h 3905250"/>
                  <a:gd name="connsiteX156" fmla="*/ 4572800 w 5540715"/>
                  <a:gd name="connsiteY156" fmla="*/ 2133600 h 3905250"/>
                  <a:gd name="connsiteX157" fmla="*/ 4601375 w 5540715"/>
                  <a:gd name="connsiteY157" fmla="*/ 2162175 h 3905250"/>
                  <a:gd name="connsiteX158" fmla="*/ 4620425 w 5540715"/>
                  <a:gd name="connsiteY158" fmla="*/ 2166937 h 3905250"/>
                  <a:gd name="connsiteX159" fmla="*/ 4644237 w 5540715"/>
                  <a:gd name="connsiteY159" fmla="*/ 2181225 h 3905250"/>
                  <a:gd name="connsiteX160" fmla="*/ 4663287 w 5540715"/>
                  <a:gd name="connsiteY160" fmla="*/ 2185987 h 3905250"/>
                  <a:gd name="connsiteX161" fmla="*/ 4715675 w 5540715"/>
                  <a:gd name="connsiteY161" fmla="*/ 2195512 h 3905250"/>
                  <a:gd name="connsiteX162" fmla="*/ 4829975 w 5540715"/>
                  <a:gd name="connsiteY162" fmla="*/ 2185987 h 3905250"/>
                  <a:gd name="connsiteX163" fmla="*/ 4863312 w 5540715"/>
                  <a:gd name="connsiteY163" fmla="*/ 2166937 h 3905250"/>
                  <a:gd name="connsiteX164" fmla="*/ 4915700 w 5540715"/>
                  <a:gd name="connsiteY164" fmla="*/ 2147887 h 3905250"/>
                  <a:gd name="connsiteX165" fmla="*/ 4934750 w 5540715"/>
                  <a:gd name="connsiteY165" fmla="*/ 2133600 h 3905250"/>
                  <a:gd name="connsiteX166" fmla="*/ 4949037 w 5540715"/>
                  <a:gd name="connsiteY166" fmla="*/ 2128837 h 3905250"/>
                  <a:gd name="connsiteX167" fmla="*/ 4963325 w 5540715"/>
                  <a:gd name="connsiteY167" fmla="*/ 2114550 h 3905250"/>
                  <a:gd name="connsiteX168" fmla="*/ 4982375 w 5540715"/>
                  <a:gd name="connsiteY168" fmla="*/ 2100262 h 3905250"/>
                  <a:gd name="connsiteX169" fmla="*/ 5010950 w 5540715"/>
                  <a:gd name="connsiteY169" fmla="*/ 2081212 h 3905250"/>
                  <a:gd name="connsiteX170" fmla="*/ 5053812 w 5540715"/>
                  <a:gd name="connsiteY170" fmla="*/ 2038350 h 3905250"/>
                  <a:gd name="connsiteX171" fmla="*/ 5077625 w 5540715"/>
                  <a:gd name="connsiteY171" fmla="*/ 2019300 h 3905250"/>
                  <a:gd name="connsiteX172" fmla="*/ 5096675 w 5540715"/>
                  <a:gd name="connsiteY172" fmla="*/ 2000250 h 3905250"/>
                  <a:gd name="connsiteX173" fmla="*/ 5125250 w 5540715"/>
                  <a:gd name="connsiteY173" fmla="*/ 1981200 h 3905250"/>
                  <a:gd name="connsiteX174" fmla="*/ 5172875 w 5540715"/>
                  <a:gd name="connsiteY174" fmla="*/ 1943100 h 3905250"/>
                  <a:gd name="connsiteX175" fmla="*/ 5210975 w 5540715"/>
                  <a:gd name="connsiteY175" fmla="*/ 1909762 h 3905250"/>
                  <a:gd name="connsiteX176" fmla="*/ 5220500 w 5540715"/>
                  <a:gd name="connsiteY176" fmla="*/ 1895475 h 3905250"/>
                  <a:gd name="connsiteX177" fmla="*/ 5234787 w 5540715"/>
                  <a:gd name="connsiteY177" fmla="*/ 1876425 h 3905250"/>
                  <a:gd name="connsiteX178" fmla="*/ 5253837 w 5540715"/>
                  <a:gd name="connsiteY178" fmla="*/ 1838325 h 3905250"/>
                  <a:gd name="connsiteX179" fmla="*/ 5282412 w 5540715"/>
                  <a:gd name="connsiteY179" fmla="*/ 1790700 h 3905250"/>
                  <a:gd name="connsiteX180" fmla="*/ 5287175 w 5540715"/>
                  <a:gd name="connsiteY180" fmla="*/ 1771650 h 3905250"/>
                  <a:gd name="connsiteX181" fmla="*/ 5306225 w 5540715"/>
                  <a:gd name="connsiteY181" fmla="*/ 1743075 h 3905250"/>
                  <a:gd name="connsiteX182" fmla="*/ 5320512 w 5540715"/>
                  <a:gd name="connsiteY182" fmla="*/ 1709737 h 3905250"/>
                  <a:gd name="connsiteX183" fmla="*/ 5334800 w 5540715"/>
                  <a:gd name="connsiteY183" fmla="*/ 1695450 h 3905250"/>
                  <a:gd name="connsiteX184" fmla="*/ 5358612 w 5540715"/>
                  <a:gd name="connsiteY184" fmla="*/ 1647825 h 3905250"/>
                  <a:gd name="connsiteX185" fmla="*/ 5391950 w 5540715"/>
                  <a:gd name="connsiteY185" fmla="*/ 1581150 h 3905250"/>
                  <a:gd name="connsiteX186" fmla="*/ 5439575 w 5540715"/>
                  <a:gd name="connsiteY186" fmla="*/ 1452562 h 3905250"/>
                  <a:gd name="connsiteX187" fmla="*/ 5449100 w 5540715"/>
                  <a:gd name="connsiteY187" fmla="*/ 1414462 h 3905250"/>
                  <a:gd name="connsiteX188" fmla="*/ 5453862 w 5540715"/>
                  <a:gd name="connsiteY188" fmla="*/ 1381125 h 3905250"/>
                  <a:gd name="connsiteX189" fmla="*/ 5463387 w 5540715"/>
                  <a:gd name="connsiteY189" fmla="*/ 1181100 h 3905250"/>
                  <a:gd name="connsiteX190" fmla="*/ 5468150 w 5540715"/>
                  <a:gd name="connsiteY190" fmla="*/ 1157287 h 3905250"/>
                  <a:gd name="connsiteX191" fmla="*/ 5472912 w 5540715"/>
                  <a:gd name="connsiteY191" fmla="*/ 1128712 h 3905250"/>
                  <a:gd name="connsiteX192" fmla="*/ 5477675 w 5540715"/>
                  <a:gd name="connsiteY192" fmla="*/ 1095375 h 3905250"/>
                  <a:gd name="connsiteX193" fmla="*/ 5487200 w 5540715"/>
                  <a:gd name="connsiteY193" fmla="*/ 1066800 h 3905250"/>
                  <a:gd name="connsiteX194" fmla="*/ 5501487 w 5540715"/>
                  <a:gd name="connsiteY194" fmla="*/ 981075 h 3905250"/>
                  <a:gd name="connsiteX195" fmla="*/ 5501487 w 5540715"/>
                  <a:gd name="connsiteY195" fmla="*/ 981075 h 3905250"/>
                  <a:gd name="connsiteX196" fmla="*/ 5511012 w 5540715"/>
                  <a:gd name="connsiteY196" fmla="*/ 923925 h 3905250"/>
                  <a:gd name="connsiteX197" fmla="*/ 5515775 w 5540715"/>
                  <a:gd name="connsiteY197" fmla="*/ 890587 h 3905250"/>
                  <a:gd name="connsiteX198" fmla="*/ 5525300 w 5540715"/>
                  <a:gd name="connsiteY198" fmla="*/ 833437 h 3905250"/>
                  <a:gd name="connsiteX199" fmla="*/ 5530062 w 5540715"/>
                  <a:gd name="connsiteY199" fmla="*/ 804862 h 3905250"/>
                  <a:gd name="connsiteX200" fmla="*/ 5534825 w 5540715"/>
                  <a:gd name="connsiteY200" fmla="*/ 738187 h 3905250"/>
                  <a:gd name="connsiteX201" fmla="*/ 5520537 w 5540715"/>
                  <a:gd name="connsiteY201" fmla="*/ 466725 h 3905250"/>
                  <a:gd name="connsiteX202" fmla="*/ 5511012 w 5540715"/>
                  <a:gd name="connsiteY202" fmla="*/ 442912 h 3905250"/>
                  <a:gd name="connsiteX203" fmla="*/ 5491962 w 5540715"/>
                  <a:gd name="connsiteY203" fmla="*/ 390525 h 3905250"/>
                  <a:gd name="connsiteX204" fmla="*/ 5477675 w 5540715"/>
                  <a:gd name="connsiteY204" fmla="*/ 366712 h 3905250"/>
                  <a:gd name="connsiteX205" fmla="*/ 5453862 w 5540715"/>
                  <a:gd name="connsiteY205" fmla="*/ 347662 h 3905250"/>
                  <a:gd name="connsiteX206" fmla="*/ 5420525 w 5540715"/>
                  <a:gd name="connsiteY206" fmla="*/ 309562 h 3905250"/>
                  <a:gd name="connsiteX207" fmla="*/ 5401475 w 5540715"/>
                  <a:gd name="connsiteY207" fmla="*/ 300037 h 3905250"/>
                  <a:gd name="connsiteX208" fmla="*/ 5391950 w 5540715"/>
                  <a:gd name="connsiteY208" fmla="*/ 280987 h 3905250"/>
                  <a:gd name="connsiteX209" fmla="*/ 5358612 w 5540715"/>
                  <a:gd name="connsiteY209" fmla="*/ 257175 h 3905250"/>
                  <a:gd name="connsiteX210" fmla="*/ 5325275 w 5540715"/>
                  <a:gd name="connsiteY210" fmla="*/ 223837 h 3905250"/>
                  <a:gd name="connsiteX211" fmla="*/ 5244312 w 5540715"/>
                  <a:gd name="connsiteY211" fmla="*/ 133350 h 3905250"/>
                  <a:gd name="connsiteX212" fmla="*/ 5201450 w 5540715"/>
                  <a:gd name="connsiteY212" fmla="*/ 85725 h 3905250"/>
                  <a:gd name="connsiteX213" fmla="*/ 5163350 w 5540715"/>
                  <a:gd name="connsiteY213" fmla="*/ 71437 h 3905250"/>
                  <a:gd name="connsiteX214" fmla="*/ 5087150 w 5540715"/>
                  <a:gd name="connsiteY214" fmla="*/ 42862 h 3905250"/>
                  <a:gd name="connsiteX215" fmla="*/ 5039525 w 5540715"/>
                  <a:gd name="connsiteY215" fmla="*/ 23812 h 3905250"/>
                  <a:gd name="connsiteX216" fmla="*/ 5006187 w 5540715"/>
                  <a:gd name="connsiteY216" fmla="*/ 19050 h 3905250"/>
                  <a:gd name="connsiteX217" fmla="*/ 4982375 w 5540715"/>
                  <a:gd name="connsiteY217" fmla="*/ 9525 h 3905250"/>
                  <a:gd name="connsiteX218" fmla="*/ 4915700 w 5540715"/>
                  <a:gd name="connsiteY218" fmla="*/ 4762 h 3905250"/>
                  <a:gd name="connsiteX219" fmla="*/ 4858550 w 5540715"/>
                  <a:gd name="connsiteY219" fmla="*/ 0 h 3905250"/>
                  <a:gd name="connsiteX220" fmla="*/ 4749012 w 5540715"/>
                  <a:gd name="connsiteY220" fmla="*/ 14287 h 3905250"/>
                  <a:gd name="connsiteX221" fmla="*/ 4725200 w 5540715"/>
                  <a:gd name="connsiteY221" fmla="*/ 19050 h 3905250"/>
                  <a:gd name="connsiteX222" fmla="*/ 4668050 w 5540715"/>
                  <a:gd name="connsiteY222" fmla="*/ 42862 h 3905250"/>
                  <a:gd name="connsiteX223" fmla="*/ 4629950 w 5540715"/>
                  <a:gd name="connsiteY223" fmla="*/ 57150 h 3905250"/>
                  <a:gd name="connsiteX224" fmla="*/ 4548987 w 5540715"/>
                  <a:gd name="connsiteY224" fmla="*/ 104775 h 3905250"/>
                  <a:gd name="connsiteX225" fmla="*/ 4529937 w 5540715"/>
                  <a:gd name="connsiteY225" fmla="*/ 128587 h 3905250"/>
                  <a:gd name="connsiteX226" fmla="*/ 4510887 w 5540715"/>
                  <a:gd name="connsiteY226" fmla="*/ 147637 h 3905250"/>
                  <a:gd name="connsiteX227" fmla="*/ 4491837 w 5540715"/>
                  <a:gd name="connsiteY227" fmla="*/ 176212 h 3905250"/>
                  <a:gd name="connsiteX228" fmla="*/ 4458500 w 5540715"/>
                  <a:gd name="connsiteY228" fmla="*/ 247650 h 3905250"/>
                  <a:gd name="connsiteX229" fmla="*/ 4439450 w 5540715"/>
                  <a:gd name="connsiteY229" fmla="*/ 304800 h 3905250"/>
                  <a:gd name="connsiteX230" fmla="*/ 4420400 w 5540715"/>
                  <a:gd name="connsiteY230" fmla="*/ 366712 h 3905250"/>
                  <a:gd name="connsiteX231" fmla="*/ 4415637 w 5540715"/>
                  <a:gd name="connsiteY231" fmla="*/ 400050 h 3905250"/>
                  <a:gd name="connsiteX232" fmla="*/ 4406112 w 5540715"/>
                  <a:gd name="connsiteY232" fmla="*/ 423862 h 3905250"/>
                  <a:gd name="connsiteX233" fmla="*/ 4401350 w 5540715"/>
                  <a:gd name="connsiteY233" fmla="*/ 457200 h 3905250"/>
                  <a:gd name="connsiteX234" fmla="*/ 4391825 w 5540715"/>
                  <a:gd name="connsiteY234" fmla="*/ 519112 h 3905250"/>
                  <a:gd name="connsiteX235" fmla="*/ 4425162 w 5540715"/>
                  <a:gd name="connsiteY235" fmla="*/ 685800 h 3905250"/>
                  <a:gd name="connsiteX236" fmla="*/ 4434687 w 5540715"/>
                  <a:gd name="connsiteY236" fmla="*/ 728662 h 3905250"/>
                  <a:gd name="connsiteX237" fmla="*/ 4444212 w 5540715"/>
                  <a:gd name="connsiteY237" fmla="*/ 752475 h 3905250"/>
                  <a:gd name="connsiteX238" fmla="*/ 4439450 w 5540715"/>
                  <a:gd name="connsiteY238" fmla="*/ 819150 h 3905250"/>
                  <a:gd name="connsiteX239" fmla="*/ 4396587 w 5540715"/>
                  <a:gd name="connsiteY239" fmla="*/ 852487 h 3905250"/>
                  <a:gd name="connsiteX240" fmla="*/ 4382300 w 5540715"/>
                  <a:gd name="connsiteY240" fmla="*/ 866775 h 3905250"/>
                  <a:gd name="connsiteX241" fmla="*/ 4363250 w 5540715"/>
                  <a:gd name="connsiteY241" fmla="*/ 876300 h 3905250"/>
                  <a:gd name="connsiteX242" fmla="*/ 4329912 w 5540715"/>
                  <a:gd name="connsiteY242" fmla="*/ 900112 h 3905250"/>
                  <a:gd name="connsiteX243" fmla="*/ 4315625 w 5540715"/>
                  <a:gd name="connsiteY243" fmla="*/ 909637 h 3905250"/>
                  <a:gd name="connsiteX244" fmla="*/ 4296575 w 5540715"/>
                  <a:gd name="connsiteY244" fmla="*/ 923925 h 3905250"/>
                  <a:gd name="connsiteX245" fmla="*/ 4277525 w 5540715"/>
                  <a:gd name="connsiteY245" fmla="*/ 928687 h 3905250"/>
                  <a:gd name="connsiteX246" fmla="*/ 4248950 w 5540715"/>
                  <a:gd name="connsiteY246" fmla="*/ 938212 h 3905250"/>
                  <a:gd name="connsiteX247" fmla="*/ 4229900 w 5540715"/>
                  <a:gd name="connsiteY247" fmla="*/ 942975 h 3905250"/>
                  <a:gd name="connsiteX248" fmla="*/ 4215612 w 5540715"/>
                  <a:gd name="connsiteY248" fmla="*/ 947737 h 3905250"/>
                  <a:gd name="connsiteX249" fmla="*/ 4158462 w 5540715"/>
                  <a:gd name="connsiteY249" fmla="*/ 957262 h 3905250"/>
                  <a:gd name="connsiteX250" fmla="*/ 4120362 w 5540715"/>
                  <a:gd name="connsiteY250" fmla="*/ 966787 h 3905250"/>
                  <a:gd name="connsiteX251" fmla="*/ 4091787 w 5540715"/>
                  <a:gd name="connsiteY251" fmla="*/ 976312 h 3905250"/>
                  <a:gd name="connsiteX252" fmla="*/ 4067975 w 5540715"/>
                  <a:gd name="connsiteY252" fmla="*/ 985837 h 3905250"/>
                  <a:gd name="connsiteX253" fmla="*/ 4034637 w 5540715"/>
                  <a:gd name="connsiteY253" fmla="*/ 990600 h 3905250"/>
                  <a:gd name="connsiteX254" fmla="*/ 3967962 w 5540715"/>
                  <a:gd name="connsiteY254" fmla="*/ 1009650 h 3905250"/>
                  <a:gd name="connsiteX255" fmla="*/ 3939387 w 5540715"/>
                  <a:gd name="connsiteY255" fmla="*/ 1019175 h 3905250"/>
                  <a:gd name="connsiteX256" fmla="*/ 3906050 w 5540715"/>
                  <a:gd name="connsiteY256" fmla="*/ 1023937 h 3905250"/>
                  <a:gd name="connsiteX257" fmla="*/ 3744125 w 5540715"/>
                  <a:gd name="connsiteY257" fmla="*/ 1019175 h 3905250"/>
                  <a:gd name="connsiteX258" fmla="*/ 3715550 w 5540715"/>
                  <a:gd name="connsiteY258" fmla="*/ 1014412 h 3905250"/>
                  <a:gd name="connsiteX259" fmla="*/ 3677450 w 5540715"/>
                  <a:gd name="connsiteY259" fmla="*/ 1009650 h 3905250"/>
                  <a:gd name="connsiteX260" fmla="*/ 3548862 w 5540715"/>
                  <a:gd name="connsiteY260" fmla="*/ 1023937 h 3905250"/>
                  <a:gd name="connsiteX261" fmla="*/ 3506000 w 5540715"/>
                  <a:gd name="connsiteY261" fmla="*/ 1052512 h 3905250"/>
                  <a:gd name="connsiteX262" fmla="*/ 3486950 w 5540715"/>
                  <a:gd name="connsiteY262" fmla="*/ 1071562 h 3905250"/>
                  <a:gd name="connsiteX263" fmla="*/ 3463137 w 5540715"/>
                  <a:gd name="connsiteY263" fmla="*/ 1090612 h 3905250"/>
                  <a:gd name="connsiteX264" fmla="*/ 3425037 w 5540715"/>
                  <a:gd name="connsiteY264" fmla="*/ 1128712 h 3905250"/>
                  <a:gd name="connsiteX265" fmla="*/ 3396462 w 5540715"/>
                  <a:gd name="connsiteY265" fmla="*/ 1176337 h 3905250"/>
                  <a:gd name="connsiteX266" fmla="*/ 3363125 w 5540715"/>
                  <a:gd name="connsiteY266" fmla="*/ 1228725 h 3905250"/>
                  <a:gd name="connsiteX267" fmla="*/ 3353600 w 5540715"/>
                  <a:gd name="connsiteY267" fmla="*/ 1262062 h 3905250"/>
                  <a:gd name="connsiteX268" fmla="*/ 3348837 w 5540715"/>
                  <a:gd name="connsiteY268" fmla="*/ 1281112 h 3905250"/>
                  <a:gd name="connsiteX269" fmla="*/ 3339312 w 5540715"/>
                  <a:gd name="connsiteY269" fmla="*/ 1295400 h 3905250"/>
                  <a:gd name="connsiteX270" fmla="*/ 3329787 w 5540715"/>
                  <a:gd name="connsiteY270" fmla="*/ 1323975 h 3905250"/>
                  <a:gd name="connsiteX271" fmla="*/ 3301212 w 5540715"/>
                  <a:gd name="connsiteY271" fmla="*/ 1357312 h 3905250"/>
                  <a:gd name="connsiteX272" fmla="*/ 3291687 w 5540715"/>
                  <a:gd name="connsiteY272" fmla="*/ 1381125 h 3905250"/>
                  <a:gd name="connsiteX273" fmla="*/ 3248825 w 5540715"/>
                  <a:gd name="connsiteY273" fmla="*/ 1414462 h 3905250"/>
                  <a:gd name="connsiteX274" fmla="*/ 3234537 w 5540715"/>
                  <a:gd name="connsiteY274" fmla="*/ 1433512 h 3905250"/>
                  <a:gd name="connsiteX275" fmla="*/ 3220250 w 5540715"/>
                  <a:gd name="connsiteY275" fmla="*/ 1443037 h 3905250"/>
                  <a:gd name="connsiteX276" fmla="*/ 3172625 w 5540715"/>
                  <a:gd name="connsiteY276" fmla="*/ 1481137 h 3905250"/>
                  <a:gd name="connsiteX277" fmla="*/ 3153575 w 5540715"/>
                  <a:gd name="connsiteY277" fmla="*/ 1495425 h 3905250"/>
                  <a:gd name="connsiteX278" fmla="*/ 3129762 w 5540715"/>
                  <a:gd name="connsiteY278" fmla="*/ 1504950 h 3905250"/>
                  <a:gd name="connsiteX279" fmla="*/ 3110712 w 5540715"/>
                  <a:gd name="connsiteY279" fmla="*/ 1519237 h 3905250"/>
                  <a:gd name="connsiteX280" fmla="*/ 3096425 w 5540715"/>
                  <a:gd name="connsiteY280" fmla="*/ 1533525 h 3905250"/>
                  <a:gd name="connsiteX281" fmla="*/ 3072612 w 5540715"/>
                  <a:gd name="connsiteY281" fmla="*/ 1543050 h 3905250"/>
                  <a:gd name="connsiteX282" fmla="*/ 3058325 w 5540715"/>
                  <a:gd name="connsiteY282" fmla="*/ 1557337 h 3905250"/>
                  <a:gd name="connsiteX283" fmla="*/ 3034512 w 5540715"/>
                  <a:gd name="connsiteY283" fmla="*/ 1566862 h 3905250"/>
                  <a:gd name="connsiteX284" fmla="*/ 3015462 w 5540715"/>
                  <a:gd name="connsiteY284" fmla="*/ 1576387 h 3905250"/>
                  <a:gd name="connsiteX285" fmla="*/ 2967837 w 5540715"/>
                  <a:gd name="connsiteY285" fmla="*/ 1604962 h 3905250"/>
                  <a:gd name="connsiteX286" fmla="*/ 2953550 w 5540715"/>
                  <a:gd name="connsiteY286" fmla="*/ 1614487 h 3905250"/>
                  <a:gd name="connsiteX287" fmla="*/ 2939262 w 5540715"/>
                  <a:gd name="connsiteY287" fmla="*/ 1619250 h 3905250"/>
                  <a:gd name="connsiteX288" fmla="*/ 2910687 w 5540715"/>
                  <a:gd name="connsiteY288" fmla="*/ 1638300 h 3905250"/>
                  <a:gd name="connsiteX289" fmla="*/ 2896400 w 5540715"/>
                  <a:gd name="connsiteY289" fmla="*/ 1652587 h 3905250"/>
                  <a:gd name="connsiteX290" fmla="*/ 2834487 w 5540715"/>
                  <a:gd name="connsiteY290" fmla="*/ 1681162 h 3905250"/>
                  <a:gd name="connsiteX291" fmla="*/ 2791625 w 5540715"/>
                  <a:gd name="connsiteY291" fmla="*/ 1709737 h 3905250"/>
                  <a:gd name="connsiteX292" fmla="*/ 2767812 w 5540715"/>
                  <a:gd name="connsiteY292" fmla="*/ 1719262 h 3905250"/>
                  <a:gd name="connsiteX293" fmla="*/ 2753525 w 5540715"/>
                  <a:gd name="connsiteY293" fmla="*/ 1728787 h 3905250"/>
                  <a:gd name="connsiteX294" fmla="*/ 2739237 w 5540715"/>
                  <a:gd name="connsiteY294" fmla="*/ 1733550 h 3905250"/>
                  <a:gd name="connsiteX295" fmla="*/ 2724950 w 5540715"/>
                  <a:gd name="connsiteY295" fmla="*/ 1743075 h 3905250"/>
                  <a:gd name="connsiteX296" fmla="*/ 2663037 w 5540715"/>
                  <a:gd name="connsiteY296" fmla="*/ 1752600 h 3905250"/>
                  <a:gd name="connsiteX297" fmla="*/ 2596362 w 5540715"/>
                  <a:gd name="connsiteY297" fmla="*/ 1738312 h 3905250"/>
                  <a:gd name="connsiteX298" fmla="*/ 2572550 w 5540715"/>
                  <a:gd name="connsiteY298" fmla="*/ 1728788 h 3905250"/>
                  <a:gd name="connsiteX299" fmla="*/ 2524925 w 5540715"/>
                  <a:gd name="connsiteY299" fmla="*/ 1728787 h 3905250"/>
                  <a:gd name="connsiteX300" fmla="*/ 2470156 w 5540715"/>
                  <a:gd name="connsiteY300" fmla="*/ 1804987 h 3905250"/>
                  <a:gd name="connsiteX301" fmla="*/ 2389193 w 5540715"/>
                  <a:gd name="connsiteY301" fmla="*/ 1881187 h 3905250"/>
                  <a:gd name="connsiteX302" fmla="*/ 2315375 w 5540715"/>
                  <a:gd name="connsiteY302" fmla="*/ 1909762 h 3905250"/>
                  <a:gd name="connsiteX303" fmla="*/ 2253462 w 5540715"/>
                  <a:gd name="connsiteY303" fmla="*/ 1924050 h 3905250"/>
                  <a:gd name="connsiteX304" fmla="*/ 2234412 w 5540715"/>
                  <a:gd name="connsiteY304" fmla="*/ 1943100 h 3905250"/>
                  <a:gd name="connsiteX305" fmla="*/ 2220125 w 5540715"/>
                  <a:gd name="connsiteY305" fmla="*/ 1947862 h 3905250"/>
                  <a:gd name="connsiteX306" fmla="*/ 2186787 w 5540715"/>
                  <a:gd name="connsiteY306" fmla="*/ 1966912 h 3905250"/>
                  <a:gd name="connsiteX307" fmla="*/ 2148687 w 5540715"/>
                  <a:gd name="connsiteY307" fmla="*/ 1985962 h 3905250"/>
                  <a:gd name="connsiteX308" fmla="*/ 2072487 w 5540715"/>
                  <a:gd name="connsiteY308" fmla="*/ 1971675 h 3905250"/>
                  <a:gd name="connsiteX309" fmla="*/ 1996288 w 5540715"/>
                  <a:gd name="connsiteY309" fmla="*/ 1990725 h 3905250"/>
                  <a:gd name="connsiteX310" fmla="*/ 1939137 w 5540715"/>
                  <a:gd name="connsiteY310" fmla="*/ 2047875 h 3905250"/>
                  <a:gd name="connsiteX311" fmla="*/ 1910562 w 5540715"/>
                  <a:gd name="connsiteY311" fmla="*/ 2071687 h 3905250"/>
                  <a:gd name="connsiteX312" fmla="*/ 1886750 w 5540715"/>
                  <a:gd name="connsiteY312" fmla="*/ 2081212 h 3905250"/>
                  <a:gd name="connsiteX313" fmla="*/ 1858175 w 5540715"/>
                  <a:gd name="connsiteY313" fmla="*/ 2100262 h 3905250"/>
                  <a:gd name="connsiteX314" fmla="*/ 1834362 w 5540715"/>
                  <a:gd name="connsiteY314" fmla="*/ 2109787 h 3905250"/>
                  <a:gd name="connsiteX315" fmla="*/ 1815312 w 5540715"/>
                  <a:gd name="connsiteY315" fmla="*/ 2124075 h 3905250"/>
                  <a:gd name="connsiteX316" fmla="*/ 1796262 w 5540715"/>
                  <a:gd name="connsiteY316" fmla="*/ 2133600 h 3905250"/>
                  <a:gd name="connsiteX317" fmla="*/ 1786737 w 5540715"/>
                  <a:gd name="connsiteY317" fmla="*/ 2147887 h 3905250"/>
                  <a:gd name="connsiteX318" fmla="*/ 1772450 w 5540715"/>
                  <a:gd name="connsiteY318" fmla="*/ 2152650 h 3905250"/>
                  <a:gd name="connsiteX319" fmla="*/ 1753400 w 5540715"/>
                  <a:gd name="connsiteY319" fmla="*/ 2166937 h 3905250"/>
                  <a:gd name="connsiteX320" fmla="*/ 1696250 w 5540715"/>
                  <a:gd name="connsiteY320" fmla="*/ 2219325 h 3905250"/>
                  <a:gd name="connsiteX321" fmla="*/ 1672437 w 5540715"/>
                  <a:gd name="connsiteY321" fmla="*/ 2238375 h 3905250"/>
                  <a:gd name="connsiteX322" fmla="*/ 1648625 w 5540715"/>
                  <a:gd name="connsiteY322" fmla="*/ 2252662 h 3905250"/>
                  <a:gd name="connsiteX323" fmla="*/ 1615287 w 5540715"/>
                  <a:gd name="connsiteY323" fmla="*/ 2286000 h 3905250"/>
                  <a:gd name="connsiteX324" fmla="*/ 1591475 w 5540715"/>
                  <a:gd name="connsiteY324" fmla="*/ 2305050 h 3905250"/>
                  <a:gd name="connsiteX325" fmla="*/ 1577187 w 5540715"/>
                  <a:gd name="connsiteY325" fmla="*/ 2314575 h 3905250"/>
                  <a:gd name="connsiteX326" fmla="*/ 1562900 w 5540715"/>
                  <a:gd name="connsiteY326" fmla="*/ 2328862 h 3905250"/>
                  <a:gd name="connsiteX327" fmla="*/ 1558137 w 5540715"/>
                  <a:gd name="connsiteY327" fmla="*/ 2343150 h 3905250"/>
                  <a:gd name="connsiteX328" fmla="*/ 1520037 w 5540715"/>
                  <a:gd name="connsiteY328" fmla="*/ 2366962 h 3905250"/>
                  <a:gd name="connsiteX329" fmla="*/ 1496225 w 5540715"/>
                  <a:gd name="connsiteY329" fmla="*/ 2381250 h 3905250"/>
                  <a:gd name="connsiteX330" fmla="*/ 1477175 w 5540715"/>
                  <a:gd name="connsiteY330" fmla="*/ 2395537 h 3905250"/>
                  <a:gd name="connsiteX331" fmla="*/ 1462887 w 5540715"/>
                  <a:gd name="connsiteY331" fmla="*/ 2400300 h 3905250"/>
                  <a:gd name="connsiteX332" fmla="*/ 1424787 w 5540715"/>
                  <a:gd name="connsiteY332" fmla="*/ 2419350 h 3905250"/>
                  <a:gd name="connsiteX333" fmla="*/ 1405737 w 5540715"/>
                  <a:gd name="connsiteY333" fmla="*/ 2428875 h 3905250"/>
                  <a:gd name="connsiteX334" fmla="*/ 1362875 w 5540715"/>
                  <a:gd name="connsiteY334" fmla="*/ 2462212 h 3905250"/>
                  <a:gd name="connsiteX335" fmla="*/ 1329537 w 5540715"/>
                  <a:gd name="connsiteY335" fmla="*/ 2476500 h 3905250"/>
                  <a:gd name="connsiteX336" fmla="*/ 1310487 w 5540715"/>
                  <a:gd name="connsiteY336" fmla="*/ 2490787 h 3905250"/>
                  <a:gd name="connsiteX337" fmla="*/ 1262862 w 5540715"/>
                  <a:gd name="connsiteY337" fmla="*/ 2514600 h 3905250"/>
                  <a:gd name="connsiteX338" fmla="*/ 1224762 w 5540715"/>
                  <a:gd name="connsiteY338" fmla="*/ 2538412 h 3905250"/>
                  <a:gd name="connsiteX339" fmla="*/ 1210475 w 5540715"/>
                  <a:gd name="connsiteY339" fmla="*/ 2543175 h 3905250"/>
                  <a:gd name="connsiteX340" fmla="*/ 1191425 w 5540715"/>
                  <a:gd name="connsiteY340" fmla="*/ 2557462 h 3905250"/>
                  <a:gd name="connsiteX341" fmla="*/ 1129512 w 5540715"/>
                  <a:gd name="connsiteY341" fmla="*/ 2600325 h 3905250"/>
                  <a:gd name="connsiteX342" fmla="*/ 1100937 w 5540715"/>
                  <a:gd name="connsiteY342" fmla="*/ 2624137 h 3905250"/>
                  <a:gd name="connsiteX343" fmla="*/ 1086650 w 5540715"/>
                  <a:gd name="connsiteY343" fmla="*/ 2638425 h 3905250"/>
                  <a:gd name="connsiteX344" fmla="*/ 1077125 w 5540715"/>
                  <a:gd name="connsiteY344" fmla="*/ 2652712 h 3905250"/>
                  <a:gd name="connsiteX345" fmla="*/ 1053312 w 5540715"/>
                  <a:gd name="connsiteY34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96312 w 5540715"/>
                  <a:gd name="connsiteY78" fmla="*/ 2790825 h 3905250"/>
                  <a:gd name="connsiteX79" fmla="*/ 2172500 w 5540715"/>
                  <a:gd name="connsiteY79" fmla="*/ 2733675 h 3905250"/>
                  <a:gd name="connsiteX80" fmla="*/ 2167737 w 5540715"/>
                  <a:gd name="connsiteY80" fmla="*/ 2709862 h 3905250"/>
                  <a:gd name="connsiteX81" fmla="*/ 2158212 w 5540715"/>
                  <a:gd name="connsiteY81" fmla="*/ 2686050 h 3905250"/>
                  <a:gd name="connsiteX82" fmla="*/ 2153450 w 5540715"/>
                  <a:gd name="connsiteY82" fmla="*/ 2643187 h 3905250"/>
                  <a:gd name="connsiteX83" fmla="*/ 2158212 w 5540715"/>
                  <a:gd name="connsiteY83" fmla="*/ 2586037 h 3905250"/>
                  <a:gd name="connsiteX84" fmla="*/ 2182025 w 5540715"/>
                  <a:gd name="connsiteY84" fmla="*/ 2547937 h 3905250"/>
                  <a:gd name="connsiteX85" fmla="*/ 2215362 w 5540715"/>
                  <a:gd name="connsiteY85" fmla="*/ 2509837 h 3905250"/>
                  <a:gd name="connsiteX86" fmla="*/ 2234412 w 5540715"/>
                  <a:gd name="connsiteY86" fmla="*/ 2490787 h 3905250"/>
                  <a:gd name="connsiteX87" fmla="*/ 2267750 w 5540715"/>
                  <a:gd name="connsiteY87" fmla="*/ 2481262 h 3905250"/>
                  <a:gd name="connsiteX88" fmla="*/ 2291562 w 5540715"/>
                  <a:gd name="connsiteY88" fmla="*/ 2471737 h 3905250"/>
                  <a:gd name="connsiteX89" fmla="*/ 2386812 w 5540715"/>
                  <a:gd name="connsiteY89" fmla="*/ 2462212 h 3905250"/>
                  <a:gd name="connsiteX90" fmla="*/ 2453487 w 5540715"/>
                  <a:gd name="connsiteY90" fmla="*/ 2452687 h 3905250"/>
                  <a:gd name="connsiteX91" fmla="*/ 2510637 w 5540715"/>
                  <a:gd name="connsiteY91" fmla="*/ 2443162 h 3905250"/>
                  <a:gd name="connsiteX92" fmla="*/ 2529687 w 5540715"/>
                  <a:gd name="connsiteY92" fmla="*/ 2433637 h 3905250"/>
                  <a:gd name="connsiteX93" fmla="*/ 2634462 w 5540715"/>
                  <a:gd name="connsiteY93" fmla="*/ 2424112 h 3905250"/>
                  <a:gd name="connsiteX94" fmla="*/ 2767812 w 5540715"/>
                  <a:gd name="connsiteY94" fmla="*/ 2419350 h 3905250"/>
                  <a:gd name="connsiteX95" fmla="*/ 2791625 w 5540715"/>
                  <a:gd name="connsiteY95" fmla="*/ 2414587 h 3905250"/>
                  <a:gd name="connsiteX96" fmla="*/ 2829725 w 5540715"/>
                  <a:gd name="connsiteY96" fmla="*/ 2390775 h 3905250"/>
                  <a:gd name="connsiteX97" fmla="*/ 2848775 w 5540715"/>
                  <a:gd name="connsiteY97" fmla="*/ 2381250 h 3905250"/>
                  <a:gd name="connsiteX98" fmla="*/ 2886875 w 5540715"/>
                  <a:gd name="connsiteY98" fmla="*/ 2352675 h 3905250"/>
                  <a:gd name="connsiteX99" fmla="*/ 2905925 w 5540715"/>
                  <a:gd name="connsiteY99" fmla="*/ 2338387 h 3905250"/>
                  <a:gd name="connsiteX100" fmla="*/ 2920212 w 5540715"/>
                  <a:gd name="connsiteY100" fmla="*/ 2328862 h 3905250"/>
                  <a:gd name="connsiteX101" fmla="*/ 2934500 w 5540715"/>
                  <a:gd name="connsiteY101" fmla="*/ 2314575 h 3905250"/>
                  <a:gd name="connsiteX102" fmla="*/ 2958312 w 5540715"/>
                  <a:gd name="connsiteY102" fmla="*/ 2309812 h 3905250"/>
                  <a:gd name="connsiteX103" fmla="*/ 2982125 w 5540715"/>
                  <a:gd name="connsiteY103" fmla="*/ 2295525 h 3905250"/>
                  <a:gd name="connsiteX104" fmla="*/ 3001175 w 5540715"/>
                  <a:gd name="connsiteY104" fmla="*/ 2281237 h 3905250"/>
                  <a:gd name="connsiteX105" fmla="*/ 3024987 w 5540715"/>
                  <a:gd name="connsiteY105" fmla="*/ 2271712 h 3905250"/>
                  <a:gd name="connsiteX106" fmla="*/ 3063087 w 5540715"/>
                  <a:gd name="connsiteY106" fmla="*/ 2243137 h 3905250"/>
                  <a:gd name="connsiteX107" fmla="*/ 3096425 w 5540715"/>
                  <a:gd name="connsiteY107" fmla="*/ 2224087 h 3905250"/>
                  <a:gd name="connsiteX108" fmla="*/ 3115475 w 5540715"/>
                  <a:gd name="connsiteY108" fmla="*/ 2205037 h 3905250"/>
                  <a:gd name="connsiteX109" fmla="*/ 3153575 w 5540715"/>
                  <a:gd name="connsiteY109" fmla="*/ 2185987 h 3905250"/>
                  <a:gd name="connsiteX110" fmla="*/ 3172625 w 5540715"/>
                  <a:gd name="connsiteY110" fmla="*/ 2171700 h 3905250"/>
                  <a:gd name="connsiteX111" fmla="*/ 3234537 w 5540715"/>
                  <a:gd name="connsiteY111" fmla="*/ 2119312 h 3905250"/>
                  <a:gd name="connsiteX112" fmla="*/ 3296450 w 5540715"/>
                  <a:gd name="connsiteY112" fmla="*/ 2076450 h 3905250"/>
                  <a:gd name="connsiteX113" fmla="*/ 3329787 w 5540715"/>
                  <a:gd name="connsiteY113" fmla="*/ 2052637 h 3905250"/>
                  <a:gd name="connsiteX114" fmla="*/ 3358362 w 5540715"/>
                  <a:gd name="connsiteY114" fmla="*/ 2033587 h 3905250"/>
                  <a:gd name="connsiteX115" fmla="*/ 3420275 w 5540715"/>
                  <a:gd name="connsiteY115" fmla="*/ 1995487 h 3905250"/>
                  <a:gd name="connsiteX116" fmla="*/ 3453612 w 5540715"/>
                  <a:gd name="connsiteY116" fmla="*/ 1981200 h 3905250"/>
                  <a:gd name="connsiteX117" fmla="*/ 3482187 w 5540715"/>
                  <a:gd name="connsiteY117" fmla="*/ 1962150 h 3905250"/>
                  <a:gd name="connsiteX118" fmla="*/ 3534575 w 5540715"/>
                  <a:gd name="connsiteY118" fmla="*/ 1933575 h 3905250"/>
                  <a:gd name="connsiteX119" fmla="*/ 3563150 w 5540715"/>
                  <a:gd name="connsiteY119" fmla="*/ 1914525 h 3905250"/>
                  <a:gd name="connsiteX120" fmla="*/ 3639350 w 5540715"/>
                  <a:gd name="connsiteY120" fmla="*/ 1871662 h 3905250"/>
                  <a:gd name="connsiteX121" fmla="*/ 3686975 w 5540715"/>
                  <a:gd name="connsiteY121" fmla="*/ 1843087 h 3905250"/>
                  <a:gd name="connsiteX122" fmla="*/ 3720312 w 5540715"/>
                  <a:gd name="connsiteY122" fmla="*/ 1824037 h 3905250"/>
                  <a:gd name="connsiteX123" fmla="*/ 3744125 w 5540715"/>
                  <a:gd name="connsiteY123" fmla="*/ 1804987 h 3905250"/>
                  <a:gd name="connsiteX124" fmla="*/ 3772700 w 5540715"/>
                  <a:gd name="connsiteY124" fmla="*/ 1795462 h 3905250"/>
                  <a:gd name="connsiteX125" fmla="*/ 3796512 w 5540715"/>
                  <a:gd name="connsiteY125" fmla="*/ 1776412 h 3905250"/>
                  <a:gd name="connsiteX126" fmla="*/ 3829850 w 5540715"/>
                  <a:gd name="connsiteY126" fmla="*/ 1762125 h 3905250"/>
                  <a:gd name="connsiteX127" fmla="*/ 3858425 w 5540715"/>
                  <a:gd name="connsiteY127" fmla="*/ 1747837 h 3905250"/>
                  <a:gd name="connsiteX128" fmla="*/ 3882237 w 5540715"/>
                  <a:gd name="connsiteY128" fmla="*/ 1733550 h 3905250"/>
                  <a:gd name="connsiteX129" fmla="*/ 3929862 w 5540715"/>
                  <a:gd name="connsiteY129" fmla="*/ 1714500 h 3905250"/>
                  <a:gd name="connsiteX130" fmla="*/ 3958437 w 5540715"/>
                  <a:gd name="connsiteY130" fmla="*/ 1695450 h 3905250"/>
                  <a:gd name="connsiteX131" fmla="*/ 3977487 w 5540715"/>
                  <a:gd name="connsiteY131" fmla="*/ 1681162 h 3905250"/>
                  <a:gd name="connsiteX132" fmla="*/ 4029875 w 5540715"/>
                  <a:gd name="connsiteY132" fmla="*/ 1657350 h 3905250"/>
                  <a:gd name="connsiteX133" fmla="*/ 4082262 w 5540715"/>
                  <a:gd name="connsiteY133" fmla="*/ 1614487 h 3905250"/>
                  <a:gd name="connsiteX134" fmla="*/ 4139412 w 5540715"/>
                  <a:gd name="connsiteY134" fmla="*/ 1576387 h 3905250"/>
                  <a:gd name="connsiteX135" fmla="*/ 4167987 w 5540715"/>
                  <a:gd name="connsiteY135" fmla="*/ 1557337 h 3905250"/>
                  <a:gd name="connsiteX136" fmla="*/ 4196562 w 5540715"/>
                  <a:gd name="connsiteY136" fmla="*/ 1538287 h 3905250"/>
                  <a:gd name="connsiteX137" fmla="*/ 4253712 w 5540715"/>
                  <a:gd name="connsiteY137" fmla="*/ 1509712 h 3905250"/>
                  <a:gd name="connsiteX138" fmla="*/ 4277525 w 5540715"/>
                  <a:gd name="connsiteY138" fmla="*/ 1500187 h 3905250"/>
                  <a:gd name="connsiteX139" fmla="*/ 4296575 w 5540715"/>
                  <a:gd name="connsiteY139" fmla="*/ 1490662 h 3905250"/>
                  <a:gd name="connsiteX140" fmla="*/ 4325150 w 5540715"/>
                  <a:gd name="connsiteY140" fmla="*/ 1485900 h 3905250"/>
                  <a:gd name="connsiteX141" fmla="*/ 4353725 w 5540715"/>
                  <a:gd name="connsiteY141" fmla="*/ 1476375 h 3905250"/>
                  <a:gd name="connsiteX142" fmla="*/ 4491837 w 5540715"/>
                  <a:gd name="connsiteY142" fmla="*/ 1481137 h 3905250"/>
                  <a:gd name="connsiteX143" fmla="*/ 4510887 w 5540715"/>
                  <a:gd name="connsiteY143" fmla="*/ 1495425 h 3905250"/>
                  <a:gd name="connsiteX144" fmla="*/ 4568037 w 5540715"/>
                  <a:gd name="connsiteY144" fmla="*/ 1528762 h 3905250"/>
                  <a:gd name="connsiteX145" fmla="*/ 4615662 w 5540715"/>
                  <a:gd name="connsiteY145" fmla="*/ 1571625 h 3905250"/>
                  <a:gd name="connsiteX146" fmla="*/ 4629950 w 5540715"/>
                  <a:gd name="connsiteY146" fmla="*/ 1590675 h 3905250"/>
                  <a:gd name="connsiteX147" fmla="*/ 4629950 w 5540715"/>
                  <a:gd name="connsiteY147" fmla="*/ 1690687 h 3905250"/>
                  <a:gd name="connsiteX148" fmla="*/ 4610900 w 5540715"/>
                  <a:gd name="connsiteY148" fmla="*/ 1724025 h 3905250"/>
                  <a:gd name="connsiteX149" fmla="*/ 4587087 w 5540715"/>
                  <a:gd name="connsiteY149" fmla="*/ 1785937 h 3905250"/>
                  <a:gd name="connsiteX150" fmla="*/ 4577562 w 5540715"/>
                  <a:gd name="connsiteY150" fmla="*/ 1809750 h 3905250"/>
                  <a:gd name="connsiteX151" fmla="*/ 4572800 w 5540715"/>
                  <a:gd name="connsiteY151" fmla="*/ 1828800 h 3905250"/>
                  <a:gd name="connsiteX152" fmla="*/ 4563275 w 5540715"/>
                  <a:gd name="connsiteY152" fmla="*/ 1876425 h 3905250"/>
                  <a:gd name="connsiteX153" fmla="*/ 4558512 w 5540715"/>
                  <a:gd name="connsiteY153" fmla="*/ 1909762 h 3905250"/>
                  <a:gd name="connsiteX154" fmla="*/ 4553750 w 5540715"/>
                  <a:gd name="connsiteY154" fmla="*/ 1938337 h 3905250"/>
                  <a:gd name="connsiteX155" fmla="*/ 4572800 w 5540715"/>
                  <a:gd name="connsiteY155" fmla="*/ 2133600 h 3905250"/>
                  <a:gd name="connsiteX156" fmla="*/ 4601375 w 5540715"/>
                  <a:gd name="connsiteY156" fmla="*/ 2162175 h 3905250"/>
                  <a:gd name="connsiteX157" fmla="*/ 4620425 w 5540715"/>
                  <a:gd name="connsiteY157" fmla="*/ 2166937 h 3905250"/>
                  <a:gd name="connsiteX158" fmla="*/ 4644237 w 5540715"/>
                  <a:gd name="connsiteY158" fmla="*/ 2181225 h 3905250"/>
                  <a:gd name="connsiteX159" fmla="*/ 4663287 w 5540715"/>
                  <a:gd name="connsiteY159" fmla="*/ 2185987 h 3905250"/>
                  <a:gd name="connsiteX160" fmla="*/ 4715675 w 5540715"/>
                  <a:gd name="connsiteY160" fmla="*/ 2195512 h 3905250"/>
                  <a:gd name="connsiteX161" fmla="*/ 4829975 w 5540715"/>
                  <a:gd name="connsiteY161" fmla="*/ 2185987 h 3905250"/>
                  <a:gd name="connsiteX162" fmla="*/ 4863312 w 5540715"/>
                  <a:gd name="connsiteY162" fmla="*/ 2166937 h 3905250"/>
                  <a:gd name="connsiteX163" fmla="*/ 4915700 w 5540715"/>
                  <a:gd name="connsiteY163" fmla="*/ 2147887 h 3905250"/>
                  <a:gd name="connsiteX164" fmla="*/ 4934750 w 5540715"/>
                  <a:gd name="connsiteY164" fmla="*/ 2133600 h 3905250"/>
                  <a:gd name="connsiteX165" fmla="*/ 4949037 w 5540715"/>
                  <a:gd name="connsiteY165" fmla="*/ 2128837 h 3905250"/>
                  <a:gd name="connsiteX166" fmla="*/ 4963325 w 5540715"/>
                  <a:gd name="connsiteY166" fmla="*/ 2114550 h 3905250"/>
                  <a:gd name="connsiteX167" fmla="*/ 4982375 w 5540715"/>
                  <a:gd name="connsiteY167" fmla="*/ 2100262 h 3905250"/>
                  <a:gd name="connsiteX168" fmla="*/ 5010950 w 5540715"/>
                  <a:gd name="connsiteY168" fmla="*/ 2081212 h 3905250"/>
                  <a:gd name="connsiteX169" fmla="*/ 5053812 w 5540715"/>
                  <a:gd name="connsiteY169" fmla="*/ 2038350 h 3905250"/>
                  <a:gd name="connsiteX170" fmla="*/ 5077625 w 5540715"/>
                  <a:gd name="connsiteY170" fmla="*/ 2019300 h 3905250"/>
                  <a:gd name="connsiteX171" fmla="*/ 5096675 w 5540715"/>
                  <a:gd name="connsiteY171" fmla="*/ 2000250 h 3905250"/>
                  <a:gd name="connsiteX172" fmla="*/ 5125250 w 5540715"/>
                  <a:gd name="connsiteY172" fmla="*/ 1981200 h 3905250"/>
                  <a:gd name="connsiteX173" fmla="*/ 5172875 w 5540715"/>
                  <a:gd name="connsiteY173" fmla="*/ 1943100 h 3905250"/>
                  <a:gd name="connsiteX174" fmla="*/ 5210975 w 5540715"/>
                  <a:gd name="connsiteY174" fmla="*/ 1909762 h 3905250"/>
                  <a:gd name="connsiteX175" fmla="*/ 5220500 w 5540715"/>
                  <a:gd name="connsiteY175" fmla="*/ 1895475 h 3905250"/>
                  <a:gd name="connsiteX176" fmla="*/ 5234787 w 5540715"/>
                  <a:gd name="connsiteY176" fmla="*/ 1876425 h 3905250"/>
                  <a:gd name="connsiteX177" fmla="*/ 5253837 w 5540715"/>
                  <a:gd name="connsiteY177" fmla="*/ 1838325 h 3905250"/>
                  <a:gd name="connsiteX178" fmla="*/ 5282412 w 5540715"/>
                  <a:gd name="connsiteY178" fmla="*/ 1790700 h 3905250"/>
                  <a:gd name="connsiteX179" fmla="*/ 5287175 w 5540715"/>
                  <a:gd name="connsiteY179" fmla="*/ 1771650 h 3905250"/>
                  <a:gd name="connsiteX180" fmla="*/ 5306225 w 5540715"/>
                  <a:gd name="connsiteY180" fmla="*/ 1743075 h 3905250"/>
                  <a:gd name="connsiteX181" fmla="*/ 5320512 w 5540715"/>
                  <a:gd name="connsiteY181" fmla="*/ 1709737 h 3905250"/>
                  <a:gd name="connsiteX182" fmla="*/ 5334800 w 5540715"/>
                  <a:gd name="connsiteY182" fmla="*/ 1695450 h 3905250"/>
                  <a:gd name="connsiteX183" fmla="*/ 5358612 w 5540715"/>
                  <a:gd name="connsiteY183" fmla="*/ 1647825 h 3905250"/>
                  <a:gd name="connsiteX184" fmla="*/ 5391950 w 5540715"/>
                  <a:gd name="connsiteY184" fmla="*/ 1581150 h 3905250"/>
                  <a:gd name="connsiteX185" fmla="*/ 5439575 w 5540715"/>
                  <a:gd name="connsiteY185" fmla="*/ 1452562 h 3905250"/>
                  <a:gd name="connsiteX186" fmla="*/ 5449100 w 5540715"/>
                  <a:gd name="connsiteY186" fmla="*/ 1414462 h 3905250"/>
                  <a:gd name="connsiteX187" fmla="*/ 5453862 w 5540715"/>
                  <a:gd name="connsiteY187" fmla="*/ 1381125 h 3905250"/>
                  <a:gd name="connsiteX188" fmla="*/ 5463387 w 5540715"/>
                  <a:gd name="connsiteY188" fmla="*/ 1181100 h 3905250"/>
                  <a:gd name="connsiteX189" fmla="*/ 5468150 w 5540715"/>
                  <a:gd name="connsiteY189" fmla="*/ 1157287 h 3905250"/>
                  <a:gd name="connsiteX190" fmla="*/ 5472912 w 5540715"/>
                  <a:gd name="connsiteY190" fmla="*/ 1128712 h 3905250"/>
                  <a:gd name="connsiteX191" fmla="*/ 5477675 w 5540715"/>
                  <a:gd name="connsiteY191" fmla="*/ 1095375 h 3905250"/>
                  <a:gd name="connsiteX192" fmla="*/ 5487200 w 5540715"/>
                  <a:gd name="connsiteY192" fmla="*/ 1066800 h 3905250"/>
                  <a:gd name="connsiteX193" fmla="*/ 5501487 w 5540715"/>
                  <a:gd name="connsiteY193" fmla="*/ 981075 h 3905250"/>
                  <a:gd name="connsiteX194" fmla="*/ 5501487 w 5540715"/>
                  <a:gd name="connsiteY194" fmla="*/ 981075 h 3905250"/>
                  <a:gd name="connsiteX195" fmla="*/ 5511012 w 5540715"/>
                  <a:gd name="connsiteY195" fmla="*/ 923925 h 3905250"/>
                  <a:gd name="connsiteX196" fmla="*/ 5515775 w 5540715"/>
                  <a:gd name="connsiteY196" fmla="*/ 890587 h 3905250"/>
                  <a:gd name="connsiteX197" fmla="*/ 5525300 w 5540715"/>
                  <a:gd name="connsiteY197" fmla="*/ 833437 h 3905250"/>
                  <a:gd name="connsiteX198" fmla="*/ 5530062 w 5540715"/>
                  <a:gd name="connsiteY198" fmla="*/ 804862 h 3905250"/>
                  <a:gd name="connsiteX199" fmla="*/ 5534825 w 5540715"/>
                  <a:gd name="connsiteY199" fmla="*/ 738187 h 3905250"/>
                  <a:gd name="connsiteX200" fmla="*/ 5520537 w 5540715"/>
                  <a:gd name="connsiteY200" fmla="*/ 466725 h 3905250"/>
                  <a:gd name="connsiteX201" fmla="*/ 5511012 w 5540715"/>
                  <a:gd name="connsiteY201" fmla="*/ 442912 h 3905250"/>
                  <a:gd name="connsiteX202" fmla="*/ 5491962 w 5540715"/>
                  <a:gd name="connsiteY202" fmla="*/ 390525 h 3905250"/>
                  <a:gd name="connsiteX203" fmla="*/ 5477675 w 5540715"/>
                  <a:gd name="connsiteY203" fmla="*/ 366712 h 3905250"/>
                  <a:gd name="connsiteX204" fmla="*/ 5453862 w 5540715"/>
                  <a:gd name="connsiteY204" fmla="*/ 347662 h 3905250"/>
                  <a:gd name="connsiteX205" fmla="*/ 5420525 w 5540715"/>
                  <a:gd name="connsiteY205" fmla="*/ 309562 h 3905250"/>
                  <a:gd name="connsiteX206" fmla="*/ 5401475 w 5540715"/>
                  <a:gd name="connsiteY206" fmla="*/ 300037 h 3905250"/>
                  <a:gd name="connsiteX207" fmla="*/ 5391950 w 5540715"/>
                  <a:gd name="connsiteY207" fmla="*/ 280987 h 3905250"/>
                  <a:gd name="connsiteX208" fmla="*/ 5358612 w 5540715"/>
                  <a:gd name="connsiteY208" fmla="*/ 257175 h 3905250"/>
                  <a:gd name="connsiteX209" fmla="*/ 5325275 w 5540715"/>
                  <a:gd name="connsiteY209" fmla="*/ 223837 h 3905250"/>
                  <a:gd name="connsiteX210" fmla="*/ 5244312 w 5540715"/>
                  <a:gd name="connsiteY210" fmla="*/ 133350 h 3905250"/>
                  <a:gd name="connsiteX211" fmla="*/ 5201450 w 5540715"/>
                  <a:gd name="connsiteY211" fmla="*/ 85725 h 3905250"/>
                  <a:gd name="connsiteX212" fmla="*/ 5163350 w 5540715"/>
                  <a:gd name="connsiteY212" fmla="*/ 71437 h 3905250"/>
                  <a:gd name="connsiteX213" fmla="*/ 5087150 w 5540715"/>
                  <a:gd name="connsiteY213" fmla="*/ 42862 h 3905250"/>
                  <a:gd name="connsiteX214" fmla="*/ 5039525 w 5540715"/>
                  <a:gd name="connsiteY214" fmla="*/ 23812 h 3905250"/>
                  <a:gd name="connsiteX215" fmla="*/ 5006187 w 5540715"/>
                  <a:gd name="connsiteY215" fmla="*/ 19050 h 3905250"/>
                  <a:gd name="connsiteX216" fmla="*/ 4982375 w 5540715"/>
                  <a:gd name="connsiteY216" fmla="*/ 9525 h 3905250"/>
                  <a:gd name="connsiteX217" fmla="*/ 4915700 w 5540715"/>
                  <a:gd name="connsiteY217" fmla="*/ 4762 h 3905250"/>
                  <a:gd name="connsiteX218" fmla="*/ 4858550 w 5540715"/>
                  <a:gd name="connsiteY218" fmla="*/ 0 h 3905250"/>
                  <a:gd name="connsiteX219" fmla="*/ 4749012 w 5540715"/>
                  <a:gd name="connsiteY219" fmla="*/ 14287 h 3905250"/>
                  <a:gd name="connsiteX220" fmla="*/ 4725200 w 5540715"/>
                  <a:gd name="connsiteY220" fmla="*/ 19050 h 3905250"/>
                  <a:gd name="connsiteX221" fmla="*/ 4668050 w 5540715"/>
                  <a:gd name="connsiteY221" fmla="*/ 42862 h 3905250"/>
                  <a:gd name="connsiteX222" fmla="*/ 4629950 w 5540715"/>
                  <a:gd name="connsiteY222" fmla="*/ 57150 h 3905250"/>
                  <a:gd name="connsiteX223" fmla="*/ 4548987 w 5540715"/>
                  <a:gd name="connsiteY223" fmla="*/ 104775 h 3905250"/>
                  <a:gd name="connsiteX224" fmla="*/ 4529937 w 5540715"/>
                  <a:gd name="connsiteY224" fmla="*/ 128587 h 3905250"/>
                  <a:gd name="connsiteX225" fmla="*/ 4510887 w 5540715"/>
                  <a:gd name="connsiteY225" fmla="*/ 147637 h 3905250"/>
                  <a:gd name="connsiteX226" fmla="*/ 4491837 w 5540715"/>
                  <a:gd name="connsiteY226" fmla="*/ 176212 h 3905250"/>
                  <a:gd name="connsiteX227" fmla="*/ 4458500 w 5540715"/>
                  <a:gd name="connsiteY227" fmla="*/ 247650 h 3905250"/>
                  <a:gd name="connsiteX228" fmla="*/ 4439450 w 5540715"/>
                  <a:gd name="connsiteY228" fmla="*/ 304800 h 3905250"/>
                  <a:gd name="connsiteX229" fmla="*/ 4420400 w 5540715"/>
                  <a:gd name="connsiteY229" fmla="*/ 366712 h 3905250"/>
                  <a:gd name="connsiteX230" fmla="*/ 4415637 w 5540715"/>
                  <a:gd name="connsiteY230" fmla="*/ 400050 h 3905250"/>
                  <a:gd name="connsiteX231" fmla="*/ 4406112 w 5540715"/>
                  <a:gd name="connsiteY231" fmla="*/ 423862 h 3905250"/>
                  <a:gd name="connsiteX232" fmla="*/ 4401350 w 5540715"/>
                  <a:gd name="connsiteY232" fmla="*/ 457200 h 3905250"/>
                  <a:gd name="connsiteX233" fmla="*/ 4391825 w 5540715"/>
                  <a:gd name="connsiteY233" fmla="*/ 519112 h 3905250"/>
                  <a:gd name="connsiteX234" fmla="*/ 4425162 w 5540715"/>
                  <a:gd name="connsiteY234" fmla="*/ 685800 h 3905250"/>
                  <a:gd name="connsiteX235" fmla="*/ 4434687 w 5540715"/>
                  <a:gd name="connsiteY235" fmla="*/ 728662 h 3905250"/>
                  <a:gd name="connsiteX236" fmla="*/ 4444212 w 5540715"/>
                  <a:gd name="connsiteY236" fmla="*/ 752475 h 3905250"/>
                  <a:gd name="connsiteX237" fmla="*/ 4439450 w 5540715"/>
                  <a:gd name="connsiteY237" fmla="*/ 819150 h 3905250"/>
                  <a:gd name="connsiteX238" fmla="*/ 4396587 w 5540715"/>
                  <a:gd name="connsiteY238" fmla="*/ 852487 h 3905250"/>
                  <a:gd name="connsiteX239" fmla="*/ 4382300 w 5540715"/>
                  <a:gd name="connsiteY239" fmla="*/ 866775 h 3905250"/>
                  <a:gd name="connsiteX240" fmla="*/ 4363250 w 5540715"/>
                  <a:gd name="connsiteY240" fmla="*/ 876300 h 3905250"/>
                  <a:gd name="connsiteX241" fmla="*/ 4329912 w 5540715"/>
                  <a:gd name="connsiteY241" fmla="*/ 900112 h 3905250"/>
                  <a:gd name="connsiteX242" fmla="*/ 4315625 w 5540715"/>
                  <a:gd name="connsiteY242" fmla="*/ 909637 h 3905250"/>
                  <a:gd name="connsiteX243" fmla="*/ 4296575 w 5540715"/>
                  <a:gd name="connsiteY243" fmla="*/ 923925 h 3905250"/>
                  <a:gd name="connsiteX244" fmla="*/ 4277525 w 5540715"/>
                  <a:gd name="connsiteY244" fmla="*/ 928687 h 3905250"/>
                  <a:gd name="connsiteX245" fmla="*/ 4248950 w 5540715"/>
                  <a:gd name="connsiteY245" fmla="*/ 938212 h 3905250"/>
                  <a:gd name="connsiteX246" fmla="*/ 4229900 w 5540715"/>
                  <a:gd name="connsiteY246" fmla="*/ 942975 h 3905250"/>
                  <a:gd name="connsiteX247" fmla="*/ 4215612 w 5540715"/>
                  <a:gd name="connsiteY247" fmla="*/ 947737 h 3905250"/>
                  <a:gd name="connsiteX248" fmla="*/ 4158462 w 5540715"/>
                  <a:gd name="connsiteY248" fmla="*/ 957262 h 3905250"/>
                  <a:gd name="connsiteX249" fmla="*/ 4120362 w 5540715"/>
                  <a:gd name="connsiteY249" fmla="*/ 966787 h 3905250"/>
                  <a:gd name="connsiteX250" fmla="*/ 4091787 w 5540715"/>
                  <a:gd name="connsiteY250" fmla="*/ 976312 h 3905250"/>
                  <a:gd name="connsiteX251" fmla="*/ 4067975 w 5540715"/>
                  <a:gd name="connsiteY251" fmla="*/ 985837 h 3905250"/>
                  <a:gd name="connsiteX252" fmla="*/ 4034637 w 5540715"/>
                  <a:gd name="connsiteY252" fmla="*/ 990600 h 3905250"/>
                  <a:gd name="connsiteX253" fmla="*/ 3967962 w 5540715"/>
                  <a:gd name="connsiteY253" fmla="*/ 1009650 h 3905250"/>
                  <a:gd name="connsiteX254" fmla="*/ 3939387 w 5540715"/>
                  <a:gd name="connsiteY254" fmla="*/ 1019175 h 3905250"/>
                  <a:gd name="connsiteX255" fmla="*/ 3906050 w 5540715"/>
                  <a:gd name="connsiteY255" fmla="*/ 1023937 h 3905250"/>
                  <a:gd name="connsiteX256" fmla="*/ 3744125 w 5540715"/>
                  <a:gd name="connsiteY256" fmla="*/ 1019175 h 3905250"/>
                  <a:gd name="connsiteX257" fmla="*/ 3715550 w 5540715"/>
                  <a:gd name="connsiteY257" fmla="*/ 1014412 h 3905250"/>
                  <a:gd name="connsiteX258" fmla="*/ 3677450 w 5540715"/>
                  <a:gd name="connsiteY258" fmla="*/ 1009650 h 3905250"/>
                  <a:gd name="connsiteX259" fmla="*/ 3548862 w 5540715"/>
                  <a:gd name="connsiteY259" fmla="*/ 1023937 h 3905250"/>
                  <a:gd name="connsiteX260" fmla="*/ 3506000 w 5540715"/>
                  <a:gd name="connsiteY260" fmla="*/ 1052512 h 3905250"/>
                  <a:gd name="connsiteX261" fmla="*/ 3486950 w 5540715"/>
                  <a:gd name="connsiteY261" fmla="*/ 1071562 h 3905250"/>
                  <a:gd name="connsiteX262" fmla="*/ 3463137 w 5540715"/>
                  <a:gd name="connsiteY262" fmla="*/ 1090612 h 3905250"/>
                  <a:gd name="connsiteX263" fmla="*/ 3425037 w 5540715"/>
                  <a:gd name="connsiteY263" fmla="*/ 1128712 h 3905250"/>
                  <a:gd name="connsiteX264" fmla="*/ 3396462 w 5540715"/>
                  <a:gd name="connsiteY264" fmla="*/ 1176337 h 3905250"/>
                  <a:gd name="connsiteX265" fmla="*/ 3363125 w 5540715"/>
                  <a:gd name="connsiteY265" fmla="*/ 1228725 h 3905250"/>
                  <a:gd name="connsiteX266" fmla="*/ 3353600 w 5540715"/>
                  <a:gd name="connsiteY266" fmla="*/ 1262062 h 3905250"/>
                  <a:gd name="connsiteX267" fmla="*/ 3348837 w 5540715"/>
                  <a:gd name="connsiteY267" fmla="*/ 1281112 h 3905250"/>
                  <a:gd name="connsiteX268" fmla="*/ 3339312 w 5540715"/>
                  <a:gd name="connsiteY268" fmla="*/ 1295400 h 3905250"/>
                  <a:gd name="connsiteX269" fmla="*/ 3329787 w 5540715"/>
                  <a:gd name="connsiteY269" fmla="*/ 1323975 h 3905250"/>
                  <a:gd name="connsiteX270" fmla="*/ 3301212 w 5540715"/>
                  <a:gd name="connsiteY270" fmla="*/ 1357312 h 3905250"/>
                  <a:gd name="connsiteX271" fmla="*/ 3291687 w 5540715"/>
                  <a:gd name="connsiteY271" fmla="*/ 1381125 h 3905250"/>
                  <a:gd name="connsiteX272" fmla="*/ 3248825 w 5540715"/>
                  <a:gd name="connsiteY272" fmla="*/ 1414462 h 3905250"/>
                  <a:gd name="connsiteX273" fmla="*/ 3234537 w 5540715"/>
                  <a:gd name="connsiteY273" fmla="*/ 1433512 h 3905250"/>
                  <a:gd name="connsiteX274" fmla="*/ 3220250 w 5540715"/>
                  <a:gd name="connsiteY274" fmla="*/ 1443037 h 3905250"/>
                  <a:gd name="connsiteX275" fmla="*/ 3172625 w 5540715"/>
                  <a:gd name="connsiteY275" fmla="*/ 1481137 h 3905250"/>
                  <a:gd name="connsiteX276" fmla="*/ 3153575 w 5540715"/>
                  <a:gd name="connsiteY276" fmla="*/ 1495425 h 3905250"/>
                  <a:gd name="connsiteX277" fmla="*/ 3129762 w 5540715"/>
                  <a:gd name="connsiteY277" fmla="*/ 1504950 h 3905250"/>
                  <a:gd name="connsiteX278" fmla="*/ 3110712 w 5540715"/>
                  <a:gd name="connsiteY278" fmla="*/ 1519237 h 3905250"/>
                  <a:gd name="connsiteX279" fmla="*/ 3096425 w 5540715"/>
                  <a:gd name="connsiteY279" fmla="*/ 1533525 h 3905250"/>
                  <a:gd name="connsiteX280" fmla="*/ 3072612 w 5540715"/>
                  <a:gd name="connsiteY280" fmla="*/ 1543050 h 3905250"/>
                  <a:gd name="connsiteX281" fmla="*/ 3058325 w 5540715"/>
                  <a:gd name="connsiteY281" fmla="*/ 1557337 h 3905250"/>
                  <a:gd name="connsiteX282" fmla="*/ 3034512 w 5540715"/>
                  <a:gd name="connsiteY282" fmla="*/ 1566862 h 3905250"/>
                  <a:gd name="connsiteX283" fmla="*/ 3015462 w 5540715"/>
                  <a:gd name="connsiteY283" fmla="*/ 1576387 h 3905250"/>
                  <a:gd name="connsiteX284" fmla="*/ 2967837 w 5540715"/>
                  <a:gd name="connsiteY284" fmla="*/ 1604962 h 3905250"/>
                  <a:gd name="connsiteX285" fmla="*/ 2953550 w 5540715"/>
                  <a:gd name="connsiteY285" fmla="*/ 1614487 h 3905250"/>
                  <a:gd name="connsiteX286" fmla="*/ 2939262 w 5540715"/>
                  <a:gd name="connsiteY286" fmla="*/ 1619250 h 3905250"/>
                  <a:gd name="connsiteX287" fmla="*/ 2910687 w 5540715"/>
                  <a:gd name="connsiteY287" fmla="*/ 1638300 h 3905250"/>
                  <a:gd name="connsiteX288" fmla="*/ 2896400 w 5540715"/>
                  <a:gd name="connsiteY288" fmla="*/ 1652587 h 3905250"/>
                  <a:gd name="connsiteX289" fmla="*/ 2834487 w 5540715"/>
                  <a:gd name="connsiteY289" fmla="*/ 1681162 h 3905250"/>
                  <a:gd name="connsiteX290" fmla="*/ 2791625 w 5540715"/>
                  <a:gd name="connsiteY290" fmla="*/ 1709737 h 3905250"/>
                  <a:gd name="connsiteX291" fmla="*/ 2767812 w 5540715"/>
                  <a:gd name="connsiteY291" fmla="*/ 1719262 h 3905250"/>
                  <a:gd name="connsiteX292" fmla="*/ 2753525 w 5540715"/>
                  <a:gd name="connsiteY292" fmla="*/ 1728787 h 3905250"/>
                  <a:gd name="connsiteX293" fmla="*/ 2739237 w 5540715"/>
                  <a:gd name="connsiteY293" fmla="*/ 1733550 h 3905250"/>
                  <a:gd name="connsiteX294" fmla="*/ 2724950 w 5540715"/>
                  <a:gd name="connsiteY294" fmla="*/ 1743075 h 3905250"/>
                  <a:gd name="connsiteX295" fmla="*/ 2663037 w 5540715"/>
                  <a:gd name="connsiteY295" fmla="*/ 1752600 h 3905250"/>
                  <a:gd name="connsiteX296" fmla="*/ 2596362 w 5540715"/>
                  <a:gd name="connsiteY296" fmla="*/ 1738312 h 3905250"/>
                  <a:gd name="connsiteX297" fmla="*/ 2572550 w 5540715"/>
                  <a:gd name="connsiteY297" fmla="*/ 1728788 h 3905250"/>
                  <a:gd name="connsiteX298" fmla="*/ 2524925 w 5540715"/>
                  <a:gd name="connsiteY298" fmla="*/ 1728787 h 3905250"/>
                  <a:gd name="connsiteX299" fmla="*/ 2470156 w 5540715"/>
                  <a:gd name="connsiteY299" fmla="*/ 1804987 h 3905250"/>
                  <a:gd name="connsiteX300" fmla="*/ 2389193 w 5540715"/>
                  <a:gd name="connsiteY300" fmla="*/ 1881187 h 3905250"/>
                  <a:gd name="connsiteX301" fmla="*/ 2315375 w 5540715"/>
                  <a:gd name="connsiteY301" fmla="*/ 1909762 h 3905250"/>
                  <a:gd name="connsiteX302" fmla="*/ 2253462 w 5540715"/>
                  <a:gd name="connsiteY302" fmla="*/ 1924050 h 3905250"/>
                  <a:gd name="connsiteX303" fmla="*/ 2234412 w 5540715"/>
                  <a:gd name="connsiteY303" fmla="*/ 1943100 h 3905250"/>
                  <a:gd name="connsiteX304" fmla="*/ 2220125 w 5540715"/>
                  <a:gd name="connsiteY304" fmla="*/ 1947862 h 3905250"/>
                  <a:gd name="connsiteX305" fmla="*/ 2186787 w 5540715"/>
                  <a:gd name="connsiteY305" fmla="*/ 1966912 h 3905250"/>
                  <a:gd name="connsiteX306" fmla="*/ 2148687 w 5540715"/>
                  <a:gd name="connsiteY306" fmla="*/ 1985962 h 3905250"/>
                  <a:gd name="connsiteX307" fmla="*/ 2072487 w 5540715"/>
                  <a:gd name="connsiteY307" fmla="*/ 1971675 h 3905250"/>
                  <a:gd name="connsiteX308" fmla="*/ 1996288 w 5540715"/>
                  <a:gd name="connsiteY308" fmla="*/ 1990725 h 3905250"/>
                  <a:gd name="connsiteX309" fmla="*/ 1939137 w 5540715"/>
                  <a:gd name="connsiteY309" fmla="*/ 2047875 h 3905250"/>
                  <a:gd name="connsiteX310" fmla="*/ 1910562 w 5540715"/>
                  <a:gd name="connsiteY310" fmla="*/ 2071687 h 3905250"/>
                  <a:gd name="connsiteX311" fmla="*/ 1886750 w 5540715"/>
                  <a:gd name="connsiteY311" fmla="*/ 2081212 h 3905250"/>
                  <a:gd name="connsiteX312" fmla="*/ 1858175 w 5540715"/>
                  <a:gd name="connsiteY312" fmla="*/ 2100262 h 3905250"/>
                  <a:gd name="connsiteX313" fmla="*/ 1834362 w 5540715"/>
                  <a:gd name="connsiteY313" fmla="*/ 2109787 h 3905250"/>
                  <a:gd name="connsiteX314" fmla="*/ 1815312 w 5540715"/>
                  <a:gd name="connsiteY314" fmla="*/ 2124075 h 3905250"/>
                  <a:gd name="connsiteX315" fmla="*/ 1796262 w 5540715"/>
                  <a:gd name="connsiteY315" fmla="*/ 2133600 h 3905250"/>
                  <a:gd name="connsiteX316" fmla="*/ 1786737 w 5540715"/>
                  <a:gd name="connsiteY316" fmla="*/ 2147887 h 3905250"/>
                  <a:gd name="connsiteX317" fmla="*/ 1772450 w 5540715"/>
                  <a:gd name="connsiteY317" fmla="*/ 2152650 h 3905250"/>
                  <a:gd name="connsiteX318" fmla="*/ 1753400 w 5540715"/>
                  <a:gd name="connsiteY318" fmla="*/ 2166937 h 3905250"/>
                  <a:gd name="connsiteX319" fmla="*/ 1696250 w 5540715"/>
                  <a:gd name="connsiteY319" fmla="*/ 2219325 h 3905250"/>
                  <a:gd name="connsiteX320" fmla="*/ 1672437 w 5540715"/>
                  <a:gd name="connsiteY320" fmla="*/ 2238375 h 3905250"/>
                  <a:gd name="connsiteX321" fmla="*/ 1648625 w 5540715"/>
                  <a:gd name="connsiteY321" fmla="*/ 2252662 h 3905250"/>
                  <a:gd name="connsiteX322" fmla="*/ 1615287 w 5540715"/>
                  <a:gd name="connsiteY322" fmla="*/ 2286000 h 3905250"/>
                  <a:gd name="connsiteX323" fmla="*/ 1591475 w 5540715"/>
                  <a:gd name="connsiteY323" fmla="*/ 2305050 h 3905250"/>
                  <a:gd name="connsiteX324" fmla="*/ 1577187 w 5540715"/>
                  <a:gd name="connsiteY324" fmla="*/ 2314575 h 3905250"/>
                  <a:gd name="connsiteX325" fmla="*/ 1562900 w 5540715"/>
                  <a:gd name="connsiteY325" fmla="*/ 2328862 h 3905250"/>
                  <a:gd name="connsiteX326" fmla="*/ 1558137 w 5540715"/>
                  <a:gd name="connsiteY326" fmla="*/ 2343150 h 3905250"/>
                  <a:gd name="connsiteX327" fmla="*/ 1520037 w 5540715"/>
                  <a:gd name="connsiteY327" fmla="*/ 2366962 h 3905250"/>
                  <a:gd name="connsiteX328" fmla="*/ 1496225 w 5540715"/>
                  <a:gd name="connsiteY328" fmla="*/ 2381250 h 3905250"/>
                  <a:gd name="connsiteX329" fmla="*/ 1477175 w 5540715"/>
                  <a:gd name="connsiteY329" fmla="*/ 2395537 h 3905250"/>
                  <a:gd name="connsiteX330" fmla="*/ 1462887 w 5540715"/>
                  <a:gd name="connsiteY330" fmla="*/ 2400300 h 3905250"/>
                  <a:gd name="connsiteX331" fmla="*/ 1424787 w 5540715"/>
                  <a:gd name="connsiteY331" fmla="*/ 2419350 h 3905250"/>
                  <a:gd name="connsiteX332" fmla="*/ 1405737 w 5540715"/>
                  <a:gd name="connsiteY332" fmla="*/ 2428875 h 3905250"/>
                  <a:gd name="connsiteX333" fmla="*/ 1362875 w 5540715"/>
                  <a:gd name="connsiteY333" fmla="*/ 2462212 h 3905250"/>
                  <a:gd name="connsiteX334" fmla="*/ 1329537 w 5540715"/>
                  <a:gd name="connsiteY334" fmla="*/ 2476500 h 3905250"/>
                  <a:gd name="connsiteX335" fmla="*/ 1310487 w 5540715"/>
                  <a:gd name="connsiteY335" fmla="*/ 2490787 h 3905250"/>
                  <a:gd name="connsiteX336" fmla="*/ 1262862 w 5540715"/>
                  <a:gd name="connsiteY336" fmla="*/ 2514600 h 3905250"/>
                  <a:gd name="connsiteX337" fmla="*/ 1224762 w 5540715"/>
                  <a:gd name="connsiteY337" fmla="*/ 2538412 h 3905250"/>
                  <a:gd name="connsiteX338" fmla="*/ 1210475 w 5540715"/>
                  <a:gd name="connsiteY338" fmla="*/ 2543175 h 3905250"/>
                  <a:gd name="connsiteX339" fmla="*/ 1191425 w 5540715"/>
                  <a:gd name="connsiteY339" fmla="*/ 2557462 h 3905250"/>
                  <a:gd name="connsiteX340" fmla="*/ 1129512 w 5540715"/>
                  <a:gd name="connsiteY340" fmla="*/ 2600325 h 3905250"/>
                  <a:gd name="connsiteX341" fmla="*/ 1100937 w 5540715"/>
                  <a:gd name="connsiteY341" fmla="*/ 2624137 h 3905250"/>
                  <a:gd name="connsiteX342" fmla="*/ 1086650 w 5540715"/>
                  <a:gd name="connsiteY342" fmla="*/ 2638425 h 3905250"/>
                  <a:gd name="connsiteX343" fmla="*/ 1077125 w 5540715"/>
                  <a:gd name="connsiteY343" fmla="*/ 2652712 h 3905250"/>
                  <a:gd name="connsiteX344" fmla="*/ 1053312 w 5540715"/>
                  <a:gd name="connsiteY34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72500 w 5540715"/>
                  <a:gd name="connsiteY78" fmla="*/ 2733675 h 3905250"/>
                  <a:gd name="connsiteX79" fmla="*/ 2167737 w 5540715"/>
                  <a:gd name="connsiteY79" fmla="*/ 2709862 h 3905250"/>
                  <a:gd name="connsiteX80" fmla="*/ 2158212 w 5540715"/>
                  <a:gd name="connsiteY80" fmla="*/ 2686050 h 3905250"/>
                  <a:gd name="connsiteX81" fmla="*/ 2153450 w 5540715"/>
                  <a:gd name="connsiteY81" fmla="*/ 2643187 h 3905250"/>
                  <a:gd name="connsiteX82" fmla="*/ 2158212 w 5540715"/>
                  <a:gd name="connsiteY82" fmla="*/ 2586037 h 3905250"/>
                  <a:gd name="connsiteX83" fmla="*/ 2182025 w 5540715"/>
                  <a:gd name="connsiteY83" fmla="*/ 2547937 h 3905250"/>
                  <a:gd name="connsiteX84" fmla="*/ 2215362 w 5540715"/>
                  <a:gd name="connsiteY84" fmla="*/ 2509837 h 3905250"/>
                  <a:gd name="connsiteX85" fmla="*/ 2234412 w 5540715"/>
                  <a:gd name="connsiteY85" fmla="*/ 2490787 h 3905250"/>
                  <a:gd name="connsiteX86" fmla="*/ 2267750 w 5540715"/>
                  <a:gd name="connsiteY86" fmla="*/ 2481262 h 3905250"/>
                  <a:gd name="connsiteX87" fmla="*/ 2291562 w 5540715"/>
                  <a:gd name="connsiteY87" fmla="*/ 2471737 h 3905250"/>
                  <a:gd name="connsiteX88" fmla="*/ 2386812 w 5540715"/>
                  <a:gd name="connsiteY88" fmla="*/ 2462212 h 3905250"/>
                  <a:gd name="connsiteX89" fmla="*/ 2453487 w 5540715"/>
                  <a:gd name="connsiteY89" fmla="*/ 2452687 h 3905250"/>
                  <a:gd name="connsiteX90" fmla="*/ 2510637 w 5540715"/>
                  <a:gd name="connsiteY90" fmla="*/ 2443162 h 3905250"/>
                  <a:gd name="connsiteX91" fmla="*/ 2529687 w 5540715"/>
                  <a:gd name="connsiteY91" fmla="*/ 2433637 h 3905250"/>
                  <a:gd name="connsiteX92" fmla="*/ 2634462 w 5540715"/>
                  <a:gd name="connsiteY92" fmla="*/ 2424112 h 3905250"/>
                  <a:gd name="connsiteX93" fmla="*/ 2767812 w 5540715"/>
                  <a:gd name="connsiteY93" fmla="*/ 2419350 h 3905250"/>
                  <a:gd name="connsiteX94" fmla="*/ 2791625 w 5540715"/>
                  <a:gd name="connsiteY94" fmla="*/ 2414587 h 3905250"/>
                  <a:gd name="connsiteX95" fmla="*/ 2829725 w 5540715"/>
                  <a:gd name="connsiteY95" fmla="*/ 2390775 h 3905250"/>
                  <a:gd name="connsiteX96" fmla="*/ 2848775 w 5540715"/>
                  <a:gd name="connsiteY96" fmla="*/ 2381250 h 3905250"/>
                  <a:gd name="connsiteX97" fmla="*/ 2886875 w 5540715"/>
                  <a:gd name="connsiteY97" fmla="*/ 2352675 h 3905250"/>
                  <a:gd name="connsiteX98" fmla="*/ 2905925 w 5540715"/>
                  <a:gd name="connsiteY98" fmla="*/ 2338387 h 3905250"/>
                  <a:gd name="connsiteX99" fmla="*/ 2920212 w 5540715"/>
                  <a:gd name="connsiteY99" fmla="*/ 2328862 h 3905250"/>
                  <a:gd name="connsiteX100" fmla="*/ 2934500 w 5540715"/>
                  <a:gd name="connsiteY100" fmla="*/ 2314575 h 3905250"/>
                  <a:gd name="connsiteX101" fmla="*/ 2958312 w 5540715"/>
                  <a:gd name="connsiteY101" fmla="*/ 2309812 h 3905250"/>
                  <a:gd name="connsiteX102" fmla="*/ 2982125 w 5540715"/>
                  <a:gd name="connsiteY102" fmla="*/ 2295525 h 3905250"/>
                  <a:gd name="connsiteX103" fmla="*/ 3001175 w 5540715"/>
                  <a:gd name="connsiteY103" fmla="*/ 2281237 h 3905250"/>
                  <a:gd name="connsiteX104" fmla="*/ 3024987 w 5540715"/>
                  <a:gd name="connsiteY104" fmla="*/ 2271712 h 3905250"/>
                  <a:gd name="connsiteX105" fmla="*/ 3063087 w 5540715"/>
                  <a:gd name="connsiteY105" fmla="*/ 2243137 h 3905250"/>
                  <a:gd name="connsiteX106" fmla="*/ 3096425 w 5540715"/>
                  <a:gd name="connsiteY106" fmla="*/ 2224087 h 3905250"/>
                  <a:gd name="connsiteX107" fmla="*/ 3115475 w 5540715"/>
                  <a:gd name="connsiteY107" fmla="*/ 2205037 h 3905250"/>
                  <a:gd name="connsiteX108" fmla="*/ 3153575 w 5540715"/>
                  <a:gd name="connsiteY108" fmla="*/ 2185987 h 3905250"/>
                  <a:gd name="connsiteX109" fmla="*/ 3172625 w 5540715"/>
                  <a:gd name="connsiteY109" fmla="*/ 2171700 h 3905250"/>
                  <a:gd name="connsiteX110" fmla="*/ 3234537 w 5540715"/>
                  <a:gd name="connsiteY110" fmla="*/ 2119312 h 3905250"/>
                  <a:gd name="connsiteX111" fmla="*/ 3296450 w 5540715"/>
                  <a:gd name="connsiteY111" fmla="*/ 2076450 h 3905250"/>
                  <a:gd name="connsiteX112" fmla="*/ 3329787 w 5540715"/>
                  <a:gd name="connsiteY112" fmla="*/ 2052637 h 3905250"/>
                  <a:gd name="connsiteX113" fmla="*/ 3358362 w 5540715"/>
                  <a:gd name="connsiteY113" fmla="*/ 2033587 h 3905250"/>
                  <a:gd name="connsiteX114" fmla="*/ 3420275 w 5540715"/>
                  <a:gd name="connsiteY114" fmla="*/ 1995487 h 3905250"/>
                  <a:gd name="connsiteX115" fmla="*/ 3453612 w 5540715"/>
                  <a:gd name="connsiteY115" fmla="*/ 1981200 h 3905250"/>
                  <a:gd name="connsiteX116" fmla="*/ 3482187 w 5540715"/>
                  <a:gd name="connsiteY116" fmla="*/ 1962150 h 3905250"/>
                  <a:gd name="connsiteX117" fmla="*/ 3534575 w 5540715"/>
                  <a:gd name="connsiteY117" fmla="*/ 1933575 h 3905250"/>
                  <a:gd name="connsiteX118" fmla="*/ 3563150 w 5540715"/>
                  <a:gd name="connsiteY118" fmla="*/ 1914525 h 3905250"/>
                  <a:gd name="connsiteX119" fmla="*/ 3639350 w 5540715"/>
                  <a:gd name="connsiteY119" fmla="*/ 1871662 h 3905250"/>
                  <a:gd name="connsiteX120" fmla="*/ 3686975 w 5540715"/>
                  <a:gd name="connsiteY120" fmla="*/ 1843087 h 3905250"/>
                  <a:gd name="connsiteX121" fmla="*/ 3720312 w 5540715"/>
                  <a:gd name="connsiteY121" fmla="*/ 1824037 h 3905250"/>
                  <a:gd name="connsiteX122" fmla="*/ 3744125 w 5540715"/>
                  <a:gd name="connsiteY122" fmla="*/ 1804987 h 3905250"/>
                  <a:gd name="connsiteX123" fmla="*/ 3772700 w 5540715"/>
                  <a:gd name="connsiteY123" fmla="*/ 1795462 h 3905250"/>
                  <a:gd name="connsiteX124" fmla="*/ 3796512 w 5540715"/>
                  <a:gd name="connsiteY124" fmla="*/ 1776412 h 3905250"/>
                  <a:gd name="connsiteX125" fmla="*/ 3829850 w 5540715"/>
                  <a:gd name="connsiteY125" fmla="*/ 1762125 h 3905250"/>
                  <a:gd name="connsiteX126" fmla="*/ 3858425 w 5540715"/>
                  <a:gd name="connsiteY126" fmla="*/ 1747837 h 3905250"/>
                  <a:gd name="connsiteX127" fmla="*/ 3882237 w 5540715"/>
                  <a:gd name="connsiteY127" fmla="*/ 1733550 h 3905250"/>
                  <a:gd name="connsiteX128" fmla="*/ 3929862 w 5540715"/>
                  <a:gd name="connsiteY128" fmla="*/ 1714500 h 3905250"/>
                  <a:gd name="connsiteX129" fmla="*/ 3958437 w 5540715"/>
                  <a:gd name="connsiteY129" fmla="*/ 1695450 h 3905250"/>
                  <a:gd name="connsiteX130" fmla="*/ 3977487 w 5540715"/>
                  <a:gd name="connsiteY130" fmla="*/ 1681162 h 3905250"/>
                  <a:gd name="connsiteX131" fmla="*/ 4029875 w 5540715"/>
                  <a:gd name="connsiteY131" fmla="*/ 1657350 h 3905250"/>
                  <a:gd name="connsiteX132" fmla="*/ 4082262 w 5540715"/>
                  <a:gd name="connsiteY132" fmla="*/ 1614487 h 3905250"/>
                  <a:gd name="connsiteX133" fmla="*/ 4139412 w 5540715"/>
                  <a:gd name="connsiteY133" fmla="*/ 1576387 h 3905250"/>
                  <a:gd name="connsiteX134" fmla="*/ 4167987 w 5540715"/>
                  <a:gd name="connsiteY134" fmla="*/ 1557337 h 3905250"/>
                  <a:gd name="connsiteX135" fmla="*/ 4196562 w 5540715"/>
                  <a:gd name="connsiteY135" fmla="*/ 1538287 h 3905250"/>
                  <a:gd name="connsiteX136" fmla="*/ 4253712 w 5540715"/>
                  <a:gd name="connsiteY136" fmla="*/ 1509712 h 3905250"/>
                  <a:gd name="connsiteX137" fmla="*/ 4277525 w 5540715"/>
                  <a:gd name="connsiteY137" fmla="*/ 1500187 h 3905250"/>
                  <a:gd name="connsiteX138" fmla="*/ 4296575 w 5540715"/>
                  <a:gd name="connsiteY138" fmla="*/ 1490662 h 3905250"/>
                  <a:gd name="connsiteX139" fmla="*/ 4325150 w 5540715"/>
                  <a:gd name="connsiteY139" fmla="*/ 1485900 h 3905250"/>
                  <a:gd name="connsiteX140" fmla="*/ 4353725 w 5540715"/>
                  <a:gd name="connsiteY140" fmla="*/ 1476375 h 3905250"/>
                  <a:gd name="connsiteX141" fmla="*/ 4491837 w 5540715"/>
                  <a:gd name="connsiteY141" fmla="*/ 1481137 h 3905250"/>
                  <a:gd name="connsiteX142" fmla="*/ 4510887 w 5540715"/>
                  <a:gd name="connsiteY142" fmla="*/ 1495425 h 3905250"/>
                  <a:gd name="connsiteX143" fmla="*/ 4568037 w 5540715"/>
                  <a:gd name="connsiteY143" fmla="*/ 1528762 h 3905250"/>
                  <a:gd name="connsiteX144" fmla="*/ 4615662 w 5540715"/>
                  <a:gd name="connsiteY144" fmla="*/ 1571625 h 3905250"/>
                  <a:gd name="connsiteX145" fmla="*/ 4629950 w 5540715"/>
                  <a:gd name="connsiteY145" fmla="*/ 1590675 h 3905250"/>
                  <a:gd name="connsiteX146" fmla="*/ 4629950 w 5540715"/>
                  <a:gd name="connsiteY146" fmla="*/ 1690687 h 3905250"/>
                  <a:gd name="connsiteX147" fmla="*/ 4610900 w 5540715"/>
                  <a:gd name="connsiteY147" fmla="*/ 1724025 h 3905250"/>
                  <a:gd name="connsiteX148" fmla="*/ 4587087 w 5540715"/>
                  <a:gd name="connsiteY148" fmla="*/ 1785937 h 3905250"/>
                  <a:gd name="connsiteX149" fmla="*/ 4577562 w 5540715"/>
                  <a:gd name="connsiteY149" fmla="*/ 1809750 h 3905250"/>
                  <a:gd name="connsiteX150" fmla="*/ 4572800 w 5540715"/>
                  <a:gd name="connsiteY150" fmla="*/ 1828800 h 3905250"/>
                  <a:gd name="connsiteX151" fmla="*/ 4563275 w 5540715"/>
                  <a:gd name="connsiteY151" fmla="*/ 1876425 h 3905250"/>
                  <a:gd name="connsiteX152" fmla="*/ 4558512 w 5540715"/>
                  <a:gd name="connsiteY152" fmla="*/ 1909762 h 3905250"/>
                  <a:gd name="connsiteX153" fmla="*/ 4553750 w 5540715"/>
                  <a:gd name="connsiteY153" fmla="*/ 1938337 h 3905250"/>
                  <a:gd name="connsiteX154" fmla="*/ 4572800 w 5540715"/>
                  <a:gd name="connsiteY154" fmla="*/ 2133600 h 3905250"/>
                  <a:gd name="connsiteX155" fmla="*/ 4601375 w 5540715"/>
                  <a:gd name="connsiteY155" fmla="*/ 2162175 h 3905250"/>
                  <a:gd name="connsiteX156" fmla="*/ 4620425 w 5540715"/>
                  <a:gd name="connsiteY156" fmla="*/ 2166937 h 3905250"/>
                  <a:gd name="connsiteX157" fmla="*/ 4644237 w 5540715"/>
                  <a:gd name="connsiteY157" fmla="*/ 2181225 h 3905250"/>
                  <a:gd name="connsiteX158" fmla="*/ 4663287 w 5540715"/>
                  <a:gd name="connsiteY158" fmla="*/ 2185987 h 3905250"/>
                  <a:gd name="connsiteX159" fmla="*/ 4715675 w 5540715"/>
                  <a:gd name="connsiteY159" fmla="*/ 2195512 h 3905250"/>
                  <a:gd name="connsiteX160" fmla="*/ 4829975 w 5540715"/>
                  <a:gd name="connsiteY160" fmla="*/ 2185987 h 3905250"/>
                  <a:gd name="connsiteX161" fmla="*/ 4863312 w 5540715"/>
                  <a:gd name="connsiteY161" fmla="*/ 2166937 h 3905250"/>
                  <a:gd name="connsiteX162" fmla="*/ 4915700 w 5540715"/>
                  <a:gd name="connsiteY162" fmla="*/ 2147887 h 3905250"/>
                  <a:gd name="connsiteX163" fmla="*/ 4934750 w 5540715"/>
                  <a:gd name="connsiteY163" fmla="*/ 2133600 h 3905250"/>
                  <a:gd name="connsiteX164" fmla="*/ 4949037 w 5540715"/>
                  <a:gd name="connsiteY164" fmla="*/ 2128837 h 3905250"/>
                  <a:gd name="connsiteX165" fmla="*/ 4963325 w 5540715"/>
                  <a:gd name="connsiteY165" fmla="*/ 2114550 h 3905250"/>
                  <a:gd name="connsiteX166" fmla="*/ 4982375 w 5540715"/>
                  <a:gd name="connsiteY166" fmla="*/ 2100262 h 3905250"/>
                  <a:gd name="connsiteX167" fmla="*/ 5010950 w 5540715"/>
                  <a:gd name="connsiteY167" fmla="*/ 2081212 h 3905250"/>
                  <a:gd name="connsiteX168" fmla="*/ 5053812 w 5540715"/>
                  <a:gd name="connsiteY168" fmla="*/ 2038350 h 3905250"/>
                  <a:gd name="connsiteX169" fmla="*/ 5077625 w 5540715"/>
                  <a:gd name="connsiteY169" fmla="*/ 2019300 h 3905250"/>
                  <a:gd name="connsiteX170" fmla="*/ 5096675 w 5540715"/>
                  <a:gd name="connsiteY170" fmla="*/ 2000250 h 3905250"/>
                  <a:gd name="connsiteX171" fmla="*/ 5125250 w 5540715"/>
                  <a:gd name="connsiteY171" fmla="*/ 1981200 h 3905250"/>
                  <a:gd name="connsiteX172" fmla="*/ 5172875 w 5540715"/>
                  <a:gd name="connsiteY172" fmla="*/ 1943100 h 3905250"/>
                  <a:gd name="connsiteX173" fmla="*/ 5210975 w 5540715"/>
                  <a:gd name="connsiteY173" fmla="*/ 1909762 h 3905250"/>
                  <a:gd name="connsiteX174" fmla="*/ 5220500 w 5540715"/>
                  <a:gd name="connsiteY174" fmla="*/ 1895475 h 3905250"/>
                  <a:gd name="connsiteX175" fmla="*/ 5234787 w 5540715"/>
                  <a:gd name="connsiteY175" fmla="*/ 1876425 h 3905250"/>
                  <a:gd name="connsiteX176" fmla="*/ 5253837 w 5540715"/>
                  <a:gd name="connsiteY176" fmla="*/ 1838325 h 3905250"/>
                  <a:gd name="connsiteX177" fmla="*/ 5282412 w 5540715"/>
                  <a:gd name="connsiteY177" fmla="*/ 1790700 h 3905250"/>
                  <a:gd name="connsiteX178" fmla="*/ 5287175 w 5540715"/>
                  <a:gd name="connsiteY178" fmla="*/ 1771650 h 3905250"/>
                  <a:gd name="connsiteX179" fmla="*/ 5306225 w 5540715"/>
                  <a:gd name="connsiteY179" fmla="*/ 1743075 h 3905250"/>
                  <a:gd name="connsiteX180" fmla="*/ 5320512 w 5540715"/>
                  <a:gd name="connsiteY180" fmla="*/ 1709737 h 3905250"/>
                  <a:gd name="connsiteX181" fmla="*/ 5334800 w 5540715"/>
                  <a:gd name="connsiteY181" fmla="*/ 1695450 h 3905250"/>
                  <a:gd name="connsiteX182" fmla="*/ 5358612 w 5540715"/>
                  <a:gd name="connsiteY182" fmla="*/ 1647825 h 3905250"/>
                  <a:gd name="connsiteX183" fmla="*/ 5391950 w 5540715"/>
                  <a:gd name="connsiteY183" fmla="*/ 1581150 h 3905250"/>
                  <a:gd name="connsiteX184" fmla="*/ 5439575 w 5540715"/>
                  <a:gd name="connsiteY184" fmla="*/ 1452562 h 3905250"/>
                  <a:gd name="connsiteX185" fmla="*/ 5449100 w 5540715"/>
                  <a:gd name="connsiteY185" fmla="*/ 1414462 h 3905250"/>
                  <a:gd name="connsiteX186" fmla="*/ 5453862 w 5540715"/>
                  <a:gd name="connsiteY186" fmla="*/ 1381125 h 3905250"/>
                  <a:gd name="connsiteX187" fmla="*/ 5463387 w 5540715"/>
                  <a:gd name="connsiteY187" fmla="*/ 1181100 h 3905250"/>
                  <a:gd name="connsiteX188" fmla="*/ 5468150 w 5540715"/>
                  <a:gd name="connsiteY188" fmla="*/ 1157287 h 3905250"/>
                  <a:gd name="connsiteX189" fmla="*/ 5472912 w 5540715"/>
                  <a:gd name="connsiteY189" fmla="*/ 1128712 h 3905250"/>
                  <a:gd name="connsiteX190" fmla="*/ 5477675 w 5540715"/>
                  <a:gd name="connsiteY190" fmla="*/ 1095375 h 3905250"/>
                  <a:gd name="connsiteX191" fmla="*/ 5487200 w 5540715"/>
                  <a:gd name="connsiteY191" fmla="*/ 1066800 h 3905250"/>
                  <a:gd name="connsiteX192" fmla="*/ 5501487 w 5540715"/>
                  <a:gd name="connsiteY192" fmla="*/ 981075 h 3905250"/>
                  <a:gd name="connsiteX193" fmla="*/ 5501487 w 5540715"/>
                  <a:gd name="connsiteY193" fmla="*/ 981075 h 3905250"/>
                  <a:gd name="connsiteX194" fmla="*/ 5511012 w 5540715"/>
                  <a:gd name="connsiteY194" fmla="*/ 923925 h 3905250"/>
                  <a:gd name="connsiteX195" fmla="*/ 5515775 w 5540715"/>
                  <a:gd name="connsiteY195" fmla="*/ 890587 h 3905250"/>
                  <a:gd name="connsiteX196" fmla="*/ 5525300 w 5540715"/>
                  <a:gd name="connsiteY196" fmla="*/ 833437 h 3905250"/>
                  <a:gd name="connsiteX197" fmla="*/ 5530062 w 5540715"/>
                  <a:gd name="connsiteY197" fmla="*/ 804862 h 3905250"/>
                  <a:gd name="connsiteX198" fmla="*/ 5534825 w 5540715"/>
                  <a:gd name="connsiteY198" fmla="*/ 738187 h 3905250"/>
                  <a:gd name="connsiteX199" fmla="*/ 5520537 w 5540715"/>
                  <a:gd name="connsiteY199" fmla="*/ 466725 h 3905250"/>
                  <a:gd name="connsiteX200" fmla="*/ 5511012 w 5540715"/>
                  <a:gd name="connsiteY200" fmla="*/ 442912 h 3905250"/>
                  <a:gd name="connsiteX201" fmla="*/ 5491962 w 5540715"/>
                  <a:gd name="connsiteY201" fmla="*/ 390525 h 3905250"/>
                  <a:gd name="connsiteX202" fmla="*/ 5477675 w 5540715"/>
                  <a:gd name="connsiteY202" fmla="*/ 366712 h 3905250"/>
                  <a:gd name="connsiteX203" fmla="*/ 5453862 w 5540715"/>
                  <a:gd name="connsiteY203" fmla="*/ 347662 h 3905250"/>
                  <a:gd name="connsiteX204" fmla="*/ 5420525 w 5540715"/>
                  <a:gd name="connsiteY204" fmla="*/ 309562 h 3905250"/>
                  <a:gd name="connsiteX205" fmla="*/ 5401475 w 5540715"/>
                  <a:gd name="connsiteY205" fmla="*/ 300037 h 3905250"/>
                  <a:gd name="connsiteX206" fmla="*/ 5391950 w 5540715"/>
                  <a:gd name="connsiteY206" fmla="*/ 280987 h 3905250"/>
                  <a:gd name="connsiteX207" fmla="*/ 5358612 w 5540715"/>
                  <a:gd name="connsiteY207" fmla="*/ 257175 h 3905250"/>
                  <a:gd name="connsiteX208" fmla="*/ 5325275 w 5540715"/>
                  <a:gd name="connsiteY208" fmla="*/ 223837 h 3905250"/>
                  <a:gd name="connsiteX209" fmla="*/ 5244312 w 5540715"/>
                  <a:gd name="connsiteY209" fmla="*/ 133350 h 3905250"/>
                  <a:gd name="connsiteX210" fmla="*/ 5201450 w 5540715"/>
                  <a:gd name="connsiteY210" fmla="*/ 85725 h 3905250"/>
                  <a:gd name="connsiteX211" fmla="*/ 5163350 w 5540715"/>
                  <a:gd name="connsiteY211" fmla="*/ 71437 h 3905250"/>
                  <a:gd name="connsiteX212" fmla="*/ 5087150 w 5540715"/>
                  <a:gd name="connsiteY212" fmla="*/ 42862 h 3905250"/>
                  <a:gd name="connsiteX213" fmla="*/ 5039525 w 5540715"/>
                  <a:gd name="connsiteY213" fmla="*/ 23812 h 3905250"/>
                  <a:gd name="connsiteX214" fmla="*/ 5006187 w 5540715"/>
                  <a:gd name="connsiteY214" fmla="*/ 19050 h 3905250"/>
                  <a:gd name="connsiteX215" fmla="*/ 4982375 w 5540715"/>
                  <a:gd name="connsiteY215" fmla="*/ 9525 h 3905250"/>
                  <a:gd name="connsiteX216" fmla="*/ 4915700 w 5540715"/>
                  <a:gd name="connsiteY216" fmla="*/ 4762 h 3905250"/>
                  <a:gd name="connsiteX217" fmla="*/ 4858550 w 5540715"/>
                  <a:gd name="connsiteY217" fmla="*/ 0 h 3905250"/>
                  <a:gd name="connsiteX218" fmla="*/ 4749012 w 5540715"/>
                  <a:gd name="connsiteY218" fmla="*/ 14287 h 3905250"/>
                  <a:gd name="connsiteX219" fmla="*/ 4725200 w 5540715"/>
                  <a:gd name="connsiteY219" fmla="*/ 19050 h 3905250"/>
                  <a:gd name="connsiteX220" fmla="*/ 4668050 w 5540715"/>
                  <a:gd name="connsiteY220" fmla="*/ 42862 h 3905250"/>
                  <a:gd name="connsiteX221" fmla="*/ 4629950 w 5540715"/>
                  <a:gd name="connsiteY221" fmla="*/ 57150 h 3905250"/>
                  <a:gd name="connsiteX222" fmla="*/ 4548987 w 5540715"/>
                  <a:gd name="connsiteY222" fmla="*/ 104775 h 3905250"/>
                  <a:gd name="connsiteX223" fmla="*/ 4529937 w 5540715"/>
                  <a:gd name="connsiteY223" fmla="*/ 128587 h 3905250"/>
                  <a:gd name="connsiteX224" fmla="*/ 4510887 w 5540715"/>
                  <a:gd name="connsiteY224" fmla="*/ 147637 h 3905250"/>
                  <a:gd name="connsiteX225" fmla="*/ 4491837 w 5540715"/>
                  <a:gd name="connsiteY225" fmla="*/ 176212 h 3905250"/>
                  <a:gd name="connsiteX226" fmla="*/ 4458500 w 5540715"/>
                  <a:gd name="connsiteY226" fmla="*/ 247650 h 3905250"/>
                  <a:gd name="connsiteX227" fmla="*/ 4439450 w 5540715"/>
                  <a:gd name="connsiteY227" fmla="*/ 304800 h 3905250"/>
                  <a:gd name="connsiteX228" fmla="*/ 4420400 w 5540715"/>
                  <a:gd name="connsiteY228" fmla="*/ 366712 h 3905250"/>
                  <a:gd name="connsiteX229" fmla="*/ 4415637 w 5540715"/>
                  <a:gd name="connsiteY229" fmla="*/ 400050 h 3905250"/>
                  <a:gd name="connsiteX230" fmla="*/ 4406112 w 5540715"/>
                  <a:gd name="connsiteY230" fmla="*/ 423862 h 3905250"/>
                  <a:gd name="connsiteX231" fmla="*/ 4401350 w 5540715"/>
                  <a:gd name="connsiteY231" fmla="*/ 457200 h 3905250"/>
                  <a:gd name="connsiteX232" fmla="*/ 4391825 w 5540715"/>
                  <a:gd name="connsiteY232" fmla="*/ 519112 h 3905250"/>
                  <a:gd name="connsiteX233" fmla="*/ 4425162 w 5540715"/>
                  <a:gd name="connsiteY233" fmla="*/ 685800 h 3905250"/>
                  <a:gd name="connsiteX234" fmla="*/ 4434687 w 5540715"/>
                  <a:gd name="connsiteY234" fmla="*/ 728662 h 3905250"/>
                  <a:gd name="connsiteX235" fmla="*/ 4444212 w 5540715"/>
                  <a:gd name="connsiteY235" fmla="*/ 752475 h 3905250"/>
                  <a:gd name="connsiteX236" fmla="*/ 4439450 w 5540715"/>
                  <a:gd name="connsiteY236" fmla="*/ 819150 h 3905250"/>
                  <a:gd name="connsiteX237" fmla="*/ 4396587 w 5540715"/>
                  <a:gd name="connsiteY237" fmla="*/ 852487 h 3905250"/>
                  <a:gd name="connsiteX238" fmla="*/ 4382300 w 5540715"/>
                  <a:gd name="connsiteY238" fmla="*/ 866775 h 3905250"/>
                  <a:gd name="connsiteX239" fmla="*/ 4363250 w 5540715"/>
                  <a:gd name="connsiteY239" fmla="*/ 876300 h 3905250"/>
                  <a:gd name="connsiteX240" fmla="*/ 4329912 w 5540715"/>
                  <a:gd name="connsiteY240" fmla="*/ 900112 h 3905250"/>
                  <a:gd name="connsiteX241" fmla="*/ 4315625 w 5540715"/>
                  <a:gd name="connsiteY241" fmla="*/ 909637 h 3905250"/>
                  <a:gd name="connsiteX242" fmla="*/ 4296575 w 5540715"/>
                  <a:gd name="connsiteY242" fmla="*/ 923925 h 3905250"/>
                  <a:gd name="connsiteX243" fmla="*/ 4277525 w 5540715"/>
                  <a:gd name="connsiteY243" fmla="*/ 928687 h 3905250"/>
                  <a:gd name="connsiteX244" fmla="*/ 4248950 w 5540715"/>
                  <a:gd name="connsiteY244" fmla="*/ 938212 h 3905250"/>
                  <a:gd name="connsiteX245" fmla="*/ 4229900 w 5540715"/>
                  <a:gd name="connsiteY245" fmla="*/ 942975 h 3905250"/>
                  <a:gd name="connsiteX246" fmla="*/ 4215612 w 5540715"/>
                  <a:gd name="connsiteY246" fmla="*/ 947737 h 3905250"/>
                  <a:gd name="connsiteX247" fmla="*/ 4158462 w 5540715"/>
                  <a:gd name="connsiteY247" fmla="*/ 957262 h 3905250"/>
                  <a:gd name="connsiteX248" fmla="*/ 4120362 w 5540715"/>
                  <a:gd name="connsiteY248" fmla="*/ 966787 h 3905250"/>
                  <a:gd name="connsiteX249" fmla="*/ 4091787 w 5540715"/>
                  <a:gd name="connsiteY249" fmla="*/ 976312 h 3905250"/>
                  <a:gd name="connsiteX250" fmla="*/ 4067975 w 5540715"/>
                  <a:gd name="connsiteY250" fmla="*/ 985837 h 3905250"/>
                  <a:gd name="connsiteX251" fmla="*/ 4034637 w 5540715"/>
                  <a:gd name="connsiteY251" fmla="*/ 990600 h 3905250"/>
                  <a:gd name="connsiteX252" fmla="*/ 3967962 w 5540715"/>
                  <a:gd name="connsiteY252" fmla="*/ 1009650 h 3905250"/>
                  <a:gd name="connsiteX253" fmla="*/ 3939387 w 5540715"/>
                  <a:gd name="connsiteY253" fmla="*/ 1019175 h 3905250"/>
                  <a:gd name="connsiteX254" fmla="*/ 3906050 w 5540715"/>
                  <a:gd name="connsiteY254" fmla="*/ 1023937 h 3905250"/>
                  <a:gd name="connsiteX255" fmla="*/ 3744125 w 5540715"/>
                  <a:gd name="connsiteY255" fmla="*/ 1019175 h 3905250"/>
                  <a:gd name="connsiteX256" fmla="*/ 3715550 w 5540715"/>
                  <a:gd name="connsiteY256" fmla="*/ 1014412 h 3905250"/>
                  <a:gd name="connsiteX257" fmla="*/ 3677450 w 5540715"/>
                  <a:gd name="connsiteY257" fmla="*/ 1009650 h 3905250"/>
                  <a:gd name="connsiteX258" fmla="*/ 3548862 w 5540715"/>
                  <a:gd name="connsiteY258" fmla="*/ 1023937 h 3905250"/>
                  <a:gd name="connsiteX259" fmla="*/ 3506000 w 5540715"/>
                  <a:gd name="connsiteY259" fmla="*/ 1052512 h 3905250"/>
                  <a:gd name="connsiteX260" fmla="*/ 3486950 w 5540715"/>
                  <a:gd name="connsiteY260" fmla="*/ 1071562 h 3905250"/>
                  <a:gd name="connsiteX261" fmla="*/ 3463137 w 5540715"/>
                  <a:gd name="connsiteY261" fmla="*/ 1090612 h 3905250"/>
                  <a:gd name="connsiteX262" fmla="*/ 3425037 w 5540715"/>
                  <a:gd name="connsiteY262" fmla="*/ 1128712 h 3905250"/>
                  <a:gd name="connsiteX263" fmla="*/ 3396462 w 5540715"/>
                  <a:gd name="connsiteY263" fmla="*/ 1176337 h 3905250"/>
                  <a:gd name="connsiteX264" fmla="*/ 3363125 w 5540715"/>
                  <a:gd name="connsiteY264" fmla="*/ 1228725 h 3905250"/>
                  <a:gd name="connsiteX265" fmla="*/ 3353600 w 5540715"/>
                  <a:gd name="connsiteY265" fmla="*/ 1262062 h 3905250"/>
                  <a:gd name="connsiteX266" fmla="*/ 3348837 w 5540715"/>
                  <a:gd name="connsiteY266" fmla="*/ 1281112 h 3905250"/>
                  <a:gd name="connsiteX267" fmla="*/ 3339312 w 5540715"/>
                  <a:gd name="connsiteY267" fmla="*/ 1295400 h 3905250"/>
                  <a:gd name="connsiteX268" fmla="*/ 3329787 w 5540715"/>
                  <a:gd name="connsiteY268" fmla="*/ 1323975 h 3905250"/>
                  <a:gd name="connsiteX269" fmla="*/ 3301212 w 5540715"/>
                  <a:gd name="connsiteY269" fmla="*/ 1357312 h 3905250"/>
                  <a:gd name="connsiteX270" fmla="*/ 3291687 w 5540715"/>
                  <a:gd name="connsiteY270" fmla="*/ 1381125 h 3905250"/>
                  <a:gd name="connsiteX271" fmla="*/ 3248825 w 5540715"/>
                  <a:gd name="connsiteY271" fmla="*/ 1414462 h 3905250"/>
                  <a:gd name="connsiteX272" fmla="*/ 3234537 w 5540715"/>
                  <a:gd name="connsiteY272" fmla="*/ 1433512 h 3905250"/>
                  <a:gd name="connsiteX273" fmla="*/ 3220250 w 5540715"/>
                  <a:gd name="connsiteY273" fmla="*/ 1443037 h 3905250"/>
                  <a:gd name="connsiteX274" fmla="*/ 3172625 w 5540715"/>
                  <a:gd name="connsiteY274" fmla="*/ 1481137 h 3905250"/>
                  <a:gd name="connsiteX275" fmla="*/ 3153575 w 5540715"/>
                  <a:gd name="connsiteY275" fmla="*/ 1495425 h 3905250"/>
                  <a:gd name="connsiteX276" fmla="*/ 3129762 w 5540715"/>
                  <a:gd name="connsiteY276" fmla="*/ 1504950 h 3905250"/>
                  <a:gd name="connsiteX277" fmla="*/ 3110712 w 5540715"/>
                  <a:gd name="connsiteY277" fmla="*/ 1519237 h 3905250"/>
                  <a:gd name="connsiteX278" fmla="*/ 3096425 w 5540715"/>
                  <a:gd name="connsiteY278" fmla="*/ 1533525 h 3905250"/>
                  <a:gd name="connsiteX279" fmla="*/ 3072612 w 5540715"/>
                  <a:gd name="connsiteY279" fmla="*/ 1543050 h 3905250"/>
                  <a:gd name="connsiteX280" fmla="*/ 3058325 w 5540715"/>
                  <a:gd name="connsiteY280" fmla="*/ 1557337 h 3905250"/>
                  <a:gd name="connsiteX281" fmla="*/ 3034512 w 5540715"/>
                  <a:gd name="connsiteY281" fmla="*/ 1566862 h 3905250"/>
                  <a:gd name="connsiteX282" fmla="*/ 3015462 w 5540715"/>
                  <a:gd name="connsiteY282" fmla="*/ 1576387 h 3905250"/>
                  <a:gd name="connsiteX283" fmla="*/ 2967837 w 5540715"/>
                  <a:gd name="connsiteY283" fmla="*/ 1604962 h 3905250"/>
                  <a:gd name="connsiteX284" fmla="*/ 2953550 w 5540715"/>
                  <a:gd name="connsiteY284" fmla="*/ 1614487 h 3905250"/>
                  <a:gd name="connsiteX285" fmla="*/ 2939262 w 5540715"/>
                  <a:gd name="connsiteY285" fmla="*/ 1619250 h 3905250"/>
                  <a:gd name="connsiteX286" fmla="*/ 2910687 w 5540715"/>
                  <a:gd name="connsiteY286" fmla="*/ 1638300 h 3905250"/>
                  <a:gd name="connsiteX287" fmla="*/ 2896400 w 5540715"/>
                  <a:gd name="connsiteY287" fmla="*/ 1652587 h 3905250"/>
                  <a:gd name="connsiteX288" fmla="*/ 2834487 w 5540715"/>
                  <a:gd name="connsiteY288" fmla="*/ 1681162 h 3905250"/>
                  <a:gd name="connsiteX289" fmla="*/ 2791625 w 5540715"/>
                  <a:gd name="connsiteY289" fmla="*/ 1709737 h 3905250"/>
                  <a:gd name="connsiteX290" fmla="*/ 2767812 w 5540715"/>
                  <a:gd name="connsiteY290" fmla="*/ 1719262 h 3905250"/>
                  <a:gd name="connsiteX291" fmla="*/ 2753525 w 5540715"/>
                  <a:gd name="connsiteY291" fmla="*/ 1728787 h 3905250"/>
                  <a:gd name="connsiteX292" fmla="*/ 2739237 w 5540715"/>
                  <a:gd name="connsiteY292" fmla="*/ 1733550 h 3905250"/>
                  <a:gd name="connsiteX293" fmla="*/ 2724950 w 5540715"/>
                  <a:gd name="connsiteY293" fmla="*/ 1743075 h 3905250"/>
                  <a:gd name="connsiteX294" fmla="*/ 2663037 w 5540715"/>
                  <a:gd name="connsiteY294" fmla="*/ 1752600 h 3905250"/>
                  <a:gd name="connsiteX295" fmla="*/ 2596362 w 5540715"/>
                  <a:gd name="connsiteY295" fmla="*/ 1738312 h 3905250"/>
                  <a:gd name="connsiteX296" fmla="*/ 2572550 w 5540715"/>
                  <a:gd name="connsiteY296" fmla="*/ 1728788 h 3905250"/>
                  <a:gd name="connsiteX297" fmla="*/ 2524925 w 5540715"/>
                  <a:gd name="connsiteY297" fmla="*/ 1728787 h 3905250"/>
                  <a:gd name="connsiteX298" fmla="*/ 2470156 w 5540715"/>
                  <a:gd name="connsiteY298" fmla="*/ 1804987 h 3905250"/>
                  <a:gd name="connsiteX299" fmla="*/ 2389193 w 5540715"/>
                  <a:gd name="connsiteY299" fmla="*/ 1881187 h 3905250"/>
                  <a:gd name="connsiteX300" fmla="*/ 2315375 w 5540715"/>
                  <a:gd name="connsiteY300" fmla="*/ 1909762 h 3905250"/>
                  <a:gd name="connsiteX301" fmla="*/ 2253462 w 5540715"/>
                  <a:gd name="connsiteY301" fmla="*/ 1924050 h 3905250"/>
                  <a:gd name="connsiteX302" fmla="*/ 2234412 w 5540715"/>
                  <a:gd name="connsiteY302" fmla="*/ 1943100 h 3905250"/>
                  <a:gd name="connsiteX303" fmla="*/ 2220125 w 5540715"/>
                  <a:gd name="connsiteY303" fmla="*/ 1947862 h 3905250"/>
                  <a:gd name="connsiteX304" fmla="*/ 2186787 w 5540715"/>
                  <a:gd name="connsiteY304" fmla="*/ 1966912 h 3905250"/>
                  <a:gd name="connsiteX305" fmla="*/ 2148687 w 5540715"/>
                  <a:gd name="connsiteY305" fmla="*/ 1985962 h 3905250"/>
                  <a:gd name="connsiteX306" fmla="*/ 2072487 w 5540715"/>
                  <a:gd name="connsiteY306" fmla="*/ 1971675 h 3905250"/>
                  <a:gd name="connsiteX307" fmla="*/ 1996288 w 5540715"/>
                  <a:gd name="connsiteY307" fmla="*/ 1990725 h 3905250"/>
                  <a:gd name="connsiteX308" fmla="*/ 1939137 w 5540715"/>
                  <a:gd name="connsiteY308" fmla="*/ 2047875 h 3905250"/>
                  <a:gd name="connsiteX309" fmla="*/ 1910562 w 5540715"/>
                  <a:gd name="connsiteY309" fmla="*/ 2071687 h 3905250"/>
                  <a:gd name="connsiteX310" fmla="*/ 1886750 w 5540715"/>
                  <a:gd name="connsiteY310" fmla="*/ 2081212 h 3905250"/>
                  <a:gd name="connsiteX311" fmla="*/ 1858175 w 5540715"/>
                  <a:gd name="connsiteY311" fmla="*/ 2100262 h 3905250"/>
                  <a:gd name="connsiteX312" fmla="*/ 1834362 w 5540715"/>
                  <a:gd name="connsiteY312" fmla="*/ 2109787 h 3905250"/>
                  <a:gd name="connsiteX313" fmla="*/ 1815312 w 5540715"/>
                  <a:gd name="connsiteY313" fmla="*/ 2124075 h 3905250"/>
                  <a:gd name="connsiteX314" fmla="*/ 1796262 w 5540715"/>
                  <a:gd name="connsiteY314" fmla="*/ 2133600 h 3905250"/>
                  <a:gd name="connsiteX315" fmla="*/ 1786737 w 5540715"/>
                  <a:gd name="connsiteY315" fmla="*/ 2147887 h 3905250"/>
                  <a:gd name="connsiteX316" fmla="*/ 1772450 w 5540715"/>
                  <a:gd name="connsiteY316" fmla="*/ 2152650 h 3905250"/>
                  <a:gd name="connsiteX317" fmla="*/ 1753400 w 5540715"/>
                  <a:gd name="connsiteY317" fmla="*/ 2166937 h 3905250"/>
                  <a:gd name="connsiteX318" fmla="*/ 1696250 w 5540715"/>
                  <a:gd name="connsiteY318" fmla="*/ 2219325 h 3905250"/>
                  <a:gd name="connsiteX319" fmla="*/ 1672437 w 5540715"/>
                  <a:gd name="connsiteY319" fmla="*/ 2238375 h 3905250"/>
                  <a:gd name="connsiteX320" fmla="*/ 1648625 w 5540715"/>
                  <a:gd name="connsiteY320" fmla="*/ 2252662 h 3905250"/>
                  <a:gd name="connsiteX321" fmla="*/ 1615287 w 5540715"/>
                  <a:gd name="connsiteY321" fmla="*/ 2286000 h 3905250"/>
                  <a:gd name="connsiteX322" fmla="*/ 1591475 w 5540715"/>
                  <a:gd name="connsiteY322" fmla="*/ 2305050 h 3905250"/>
                  <a:gd name="connsiteX323" fmla="*/ 1577187 w 5540715"/>
                  <a:gd name="connsiteY323" fmla="*/ 2314575 h 3905250"/>
                  <a:gd name="connsiteX324" fmla="*/ 1562900 w 5540715"/>
                  <a:gd name="connsiteY324" fmla="*/ 2328862 h 3905250"/>
                  <a:gd name="connsiteX325" fmla="*/ 1558137 w 5540715"/>
                  <a:gd name="connsiteY325" fmla="*/ 2343150 h 3905250"/>
                  <a:gd name="connsiteX326" fmla="*/ 1520037 w 5540715"/>
                  <a:gd name="connsiteY326" fmla="*/ 2366962 h 3905250"/>
                  <a:gd name="connsiteX327" fmla="*/ 1496225 w 5540715"/>
                  <a:gd name="connsiteY327" fmla="*/ 2381250 h 3905250"/>
                  <a:gd name="connsiteX328" fmla="*/ 1477175 w 5540715"/>
                  <a:gd name="connsiteY328" fmla="*/ 2395537 h 3905250"/>
                  <a:gd name="connsiteX329" fmla="*/ 1462887 w 5540715"/>
                  <a:gd name="connsiteY329" fmla="*/ 2400300 h 3905250"/>
                  <a:gd name="connsiteX330" fmla="*/ 1424787 w 5540715"/>
                  <a:gd name="connsiteY330" fmla="*/ 2419350 h 3905250"/>
                  <a:gd name="connsiteX331" fmla="*/ 1405737 w 5540715"/>
                  <a:gd name="connsiteY331" fmla="*/ 2428875 h 3905250"/>
                  <a:gd name="connsiteX332" fmla="*/ 1362875 w 5540715"/>
                  <a:gd name="connsiteY332" fmla="*/ 2462212 h 3905250"/>
                  <a:gd name="connsiteX333" fmla="*/ 1329537 w 5540715"/>
                  <a:gd name="connsiteY333" fmla="*/ 2476500 h 3905250"/>
                  <a:gd name="connsiteX334" fmla="*/ 1310487 w 5540715"/>
                  <a:gd name="connsiteY334" fmla="*/ 2490787 h 3905250"/>
                  <a:gd name="connsiteX335" fmla="*/ 1262862 w 5540715"/>
                  <a:gd name="connsiteY335" fmla="*/ 2514600 h 3905250"/>
                  <a:gd name="connsiteX336" fmla="*/ 1224762 w 5540715"/>
                  <a:gd name="connsiteY336" fmla="*/ 2538412 h 3905250"/>
                  <a:gd name="connsiteX337" fmla="*/ 1210475 w 5540715"/>
                  <a:gd name="connsiteY337" fmla="*/ 2543175 h 3905250"/>
                  <a:gd name="connsiteX338" fmla="*/ 1191425 w 5540715"/>
                  <a:gd name="connsiteY338" fmla="*/ 2557462 h 3905250"/>
                  <a:gd name="connsiteX339" fmla="*/ 1129512 w 5540715"/>
                  <a:gd name="connsiteY339" fmla="*/ 2600325 h 3905250"/>
                  <a:gd name="connsiteX340" fmla="*/ 1100937 w 5540715"/>
                  <a:gd name="connsiteY340" fmla="*/ 2624137 h 3905250"/>
                  <a:gd name="connsiteX341" fmla="*/ 1086650 w 5540715"/>
                  <a:gd name="connsiteY341" fmla="*/ 2638425 h 3905250"/>
                  <a:gd name="connsiteX342" fmla="*/ 1077125 w 5540715"/>
                  <a:gd name="connsiteY342" fmla="*/ 2652712 h 3905250"/>
                  <a:gd name="connsiteX343" fmla="*/ 1053312 w 5540715"/>
                  <a:gd name="connsiteY34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40750 w 5540715"/>
                  <a:gd name="connsiteY79" fmla="*/ 263683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8212 w 5540715"/>
                  <a:gd name="connsiteY79" fmla="*/ 2586037 h 3905250"/>
                  <a:gd name="connsiteX80" fmla="*/ 2182025 w 5540715"/>
                  <a:gd name="connsiteY80" fmla="*/ 2547937 h 3905250"/>
                  <a:gd name="connsiteX81" fmla="*/ 2215362 w 5540715"/>
                  <a:gd name="connsiteY81" fmla="*/ 2509837 h 3905250"/>
                  <a:gd name="connsiteX82" fmla="*/ 2234412 w 5540715"/>
                  <a:gd name="connsiteY82" fmla="*/ 2490787 h 3905250"/>
                  <a:gd name="connsiteX83" fmla="*/ 2267750 w 5540715"/>
                  <a:gd name="connsiteY83" fmla="*/ 2481262 h 3905250"/>
                  <a:gd name="connsiteX84" fmla="*/ 2291562 w 5540715"/>
                  <a:gd name="connsiteY84" fmla="*/ 2471737 h 3905250"/>
                  <a:gd name="connsiteX85" fmla="*/ 2386812 w 5540715"/>
                  <a:gd name="connsiteY85" fmla="*/ 2462212 h 3905250"/>
                  <a:gd name="connsiteX86" fmla="*/ 2453487 w 5540715"/>
                  <a:gd name="connsiteY86" fmla="*/ 2452687 h 3905250"/>
                  <a:gd name="connsiteX87" fmla="*/ 2510637 w 5540715"/>
                  <a:gd name="connsiteY87" fmla="*/ 2443162 h 3905250"/>
                  <a:gd name="connsiteX88" fmla="*/ 2529687 w 5540715"/>
                  <a:gd name="connsiteY88" fmla="*/ 2433637 h 3905250"/>
                  <a:gd name="connsiteX89" fmla="*/ 2634462 w 5540715"/>
                  <a:gd name="connsiteY89" fmla="*/ 2424112 h 3905250"/>
                  <a:gd name="connsiteX90" fmla="*/ 2767812 w 5540715"/>
                  <a:gd name="connsiteY90" fmla="*/ 2419350 h 3905250"/>
                  <a:gd name="connsiteX91" fmla="*/ 2791625 w 5540715"/>
                  <a:gd name="connsiteY91" fmla="*/ 2414587 h 3905250"/>
                  <a:gd name="connsiteX92" fmla="*/ 2829725 w 5540715"/>
                  <a:gd name="connsiteY92" fmla="*/ 2390775 h 3905250"/>
                  <a:gd name="connsiteX93" fmla="*/ 2848775 w 5540715"/>
                  <a:gd name="connsiteY93" fmla="*/ 2381250 h 3905250"/>
                  <a:gd name="connsiteX94" fmla="*/ 2886875 w 5540715"/>
                  <a:gd name="connsiteY94" fmla="*/ 2352675 h 3905250"/>
                  <a:gd name="connsiteX95" fmla="*/ 2905925 w 5540715"/>
                  <a:gd name="connsiteY95" fmla="*/ 2338387 h 3905250"/>
                  <a:gd name="connsiteX96" fmla="*/ 2920212 w 5540715"/>
                  <a:gd name="connsiteY96" fmla="*/ 2328862 h 3905250"/>
                  <a:gd name="connsiteX97" fmla="*/ 2934500 w 5540715"/>
                  <a:gd name="connsiteY97" fmla="*/ 2314575 h 3905250"/>
                  <a:gd name="connsiteX98" fmla="*/ 2958312 w 5540715"/>
                  <a:gd name="connsiteY98" fmla="*/ 2309812 h 3905250"/>
                  <a:gd name="connsiteX99" fmla="*/ 2982125 w 5540715"/>
                  <a:gd name="connsiteY99" fmla="*/ 2295525 h 3905250"/>
                  <a:gd name="connsiteX100" fmla="*/ 3001175 w 5540715"/>
                  <a:gd name="connsiteY100" fmla="*/ 2281237 h 3905250"/>
                  <a:gd name="connsiteX101" fmla="*/ 3024987 w 5540715"/>
                  <a:gd name="connsiteY101" fmla="*/ 2271712 h 3905250"/>
                  <a:gd name="connsiteX102" fmla="*/ 3063087 w 5540715"/>
                  <a:gd name="connsiteY102" fmla="*/ 2243137 h 3905250"/>
                  <a:gd name="connsiteX103" fmla="*/ 3096425 w 5540715"/>
                  <a:gd name="connsiteY103" fmla="*/ 2224087 h 3905250"/>
                  <a:gd name="connsiteX104" fmla="*/ 3115475 w 5540715"/>
                  <a:gd name="connsiteY104" fmla="*/ 2205037 h 3905250"/>
                  <a:gd name="connsiteX105" fmla="*/ 3153575 w 5540715"/>
                  <a:gd name="connsiteY105" fmla="*/ 2185987 h 3905250"/>
                  <a:gd name="connsiteX106" fmla="*/ 3172625 w 5540715"/>
                  <a:gd name="connsiteY106" fmla="*/ 2171700 h 3905250"/>
                  <a:gd name="connsiteX107" fmla="*/ 3234537 w 5540715"/>
                  <a:gd name="connsiteY107" fmla="*/ 2119312 h 3905250"/>
                  <a:gd name="connsiteX108" fmla="*/ 3296450 w 5540715"/>
                  <a:gd name="connsiteY108" fmla="*/ 2076450 h 3905250"/>
                  <a:gd name="connsiteX109" fmla="*/ 3329787 w 5540715"/>
                  <a:gd name="connsiteY109" fmla="*/ 2052637 h 3905250"/>
                  <a:gd name="connsiteX110" fmla="*/ 3358362 w 5540715"/>
                  <a:gd name="connsiteY110" fmla="*/ 2033587 h 3905250"/>
                  <a:gd name="connsiteX111" fmla="*/ 3420275 w 5540715"/>
                  <a:gd name="connsiteY111" fmla="*/ 1995487 h 3905250"/>
                  <a:gd name="connsiteX112" fmla="*/ 3453612 w 5540715"/>
                  <a:gd name="connsiteY112" fmla="*/ 1981200 h 3905250"/>
                  <a:gd name="connsiteX113" fmla="*/ 3482187 w 5540715"/>
                  <a:gd name="connsiteY113" fmla="*/ 1962150 h 3905250"/>
                  <a:gd name="connsiteX114" fmla="*/ 3534575 w 5540715"/>
                  <a:gd name="connsiteY114" fmla="*/ 1933575 h 3905250"/>
                  <a:gd name="connsiteX115" fmla="*/ 3563150 w 5540715"/>
                  <a:gd name="connsiteY115" fmla="*/ 1914525 h 3905250"/>
                  <a:gd name="connsiteX116" fmla="*/ 3639350 w 5540715"/>
                  <a:gd name="connsiteY116" fmla="*/ 1871662 h 3905250"/>
                  <a:gd name="connsiteX117" fmla="*/ 3686975 w 5540715"/>
                  <a:gd name="connsiteY117" fmla="*/ 1843087 h 3905250"/>
                  <a:gd name="connsiteX118" fmla="*/ 3720312 w 5540715"/>
                  <a:gd name="connsiteY118" fmla="*/ 1824037 h 3905250"/>
                  <a:gd name="connsiteX119" fmla="*/ 3744125 w 5540715"/>
                  <a:gd name="connsiteY119" fmla="*/ 1804987 h 3905250"/>
                  <a:gd name="connsiteX120" fmla="*/ 3772700 w 5540715"/>
                  <a:gd name="connsiteY120" fmla="*/ 1795462 h 3905250"/>
                  <a:gd name="connsiteX121" fmla="*/ 3796512 w 5540715"/>
                  <a:gd name="connsiteY121" fmla="*/ 1776412 h 3905250"/>
                  <a:gd name="connsiteX122" fmla="*/ 3829850 w 5540715"/>
                  <a:gd name="connsiteY122" fmla="*/ 1762125 h 3905250"/>
                  <a:gd name="connsiteX123" fmla="*/ 3858425 w 5540715"/>
                  <a:gd name="connsiteY123" fmla="*/ 1747837 h 3905250"/>
                  <a:gd name="connsiteX124" fmla="*/ 3882237 w 5540715"/>
                  <a:gd name="connsiteY124" fmla="*/ 1733550 h 3905250"/>
                  <a:gd name="connsiteX125" fmla="*/ 3929862 w 5540715"/>
                  <a:gd name="connsiteY125" fmla="*/ 1714500 h 3905250"/>
                  <a:gd name="connsiteX126" fmla="*/ 3958437 w 5540715"/>
                  <a:gd name="connsiteY126" fmla="*/ 1695450 h 3905250"/>
                  <a:gd name="connsiteX127" fmla="*/ 3977487 w 5540715"/>
                  <a:gd name="connsiteY127" fmla="*/ 1681162 h 3905250"/>
                  <a:gd name="connsiteX128" fmla="*/ 4029875 w 5540715"/>
                  <a:gd name="connsiteY128" fmla="*/ 1657350 h 3905250"/>
                  <a:gd name="connsiteX129" fmla="*/ 4082262 w 5540715"/>
                  <a:gd name="connsiteY129" fmla="*/ 1614487 h 3905250"/>
                  <a:gd name="connsiteX130" fmla="*/ 4139412 w 5540715"/>
                  <a:gd name="connsiteY130" fmla="*/ 1576387 h 3905250"/>
                  <a:gd name="connsiteX131" fmla="*/ 4167987 w 5540715"/>
                  <a:gd name="connsiteY131" fmla="*/ 1557337 h 3905250"/>
                  <a:gd name="connsiteX132" fmla="*/ 4196562 w 5540715"/>
                  <a:gd name="connsiteY132" fmla="*/ 1538287 h 3905250"/>
                  <a:gd name="connsiteX133" fmla="*/ 4253712 w 5540715"/>
                  <a:gd name="connsiteY133" fmla="*/ 1509712 h 3905250"/>
                  <a:gd name="connsiteX134" fmla="*/ 4277525 w 5540715"/>
                  <a:gd name="connsiteY134" fmla="*/ 1500187 h 3905250"/>
                  <a:gd name="connsiteX135" fmla="*/ 4296575 w 5540715"/>
                  <a:gd name="connsiteY135" fmla="*/ 1490662 h 3905250"/>
                  <a:gd name="connsiteX136" fmla="*/ 4325150 w 5540715"/>
                  <a:gd name="connsiteY136" fmla="*/ 1485900 h 3905250"/>
                  <a:gd name="connsiteX137" fmla="*/ 4353725 w 5540715"/>
                  <a:gd name="connsiteY137" fmla="*/ 1476375 h 3905250"/>
                  <a:gd name="connsiteX138" fmla="*/ 4491837 w 5540715"/>
                  <a:gd name="connsiteY138" fmla="*/ 1481137 h 3905250"/>
                  <a:gd name="connsiteX139" fmla="*/ 4510887 w 5540715"/>
                  <a:gd name="connsiteY139" fmla="*/ 1495425 h 3905250"/>
                  <a:gd name="connsiteX140" fmla="*/ 4568037 w 5540715"/>
                  <a:gd name="connsiteY140" fmla="*/ 1528762 h 3905250"/>
                  <a:gd name="connsiteX141" fmla="*/ 4615662 w 5540715"/>
                  <a:gd name="connsiteY141" fmla="*/ 1571625 h 3905250"/>
                  <a:gd name="connsiteX142" fmla="*/ 4629950 w 5540715"/>
                  <a:gd name="connsiteY142" fmla="*/ 1590675 h 3905250"/>
                  <a:gd name="connsiteX143" fmla="*/ 4629950 w 5540715"/>
                  <a:gd name="connsiteY143" fmla="*/ 1690687 h 3905250"/>
                  <a:gd name="connsiteX144" fmla="*/ 4610900 w 5540715"/>
                  <a:gd name="connsiteY144" fmla="*/ 1724025 h 3905250"/>
                  <a:gd name="connsiteX145" fmla="*/ 4587087 w 5540715"/>
                  <a:gd name="connsiteY145" fmla="*/ 1785937 h 3905250"/>
                  <a:gd name="connsiteX146" fmla="*/ 4577562 w 5540715"/>
                  <a:gd name="connsiteY146" fmla="*/ 1809750 h 3905250"/>
                  <a:gd name="connsiteX147" fmla="*/ 4572800 w 5540715"/>
                  <a:gd name="connsiteY147" fmla="*/ 1828800 h 3905250"/>
                  <a:gd name="connsiteX148" fmla="*/ 4563275 w 5540715"/>
                  <a:gd name="connsiteY148" fmla="*/ 1876425 h 3905250"/>
                  <a:gd name="connsiteX149" fmla="*/ 4558512 w 5540715"/>
                  <a:gd name="connsiteY149" fmla="*/ 1909762 h 3905250"/>
                  <a:gd name="connsiteX150" fmla="*/ 4553750 w 5540715"/>
                  <a:gd name="connsiteY150" fmla="*/ 1938337 h 3905250"/>
                  <a:gd name="connsiteX151" fmla="*/ 4572800 w 5540715"/>
                  <a:gd name="connsiteY151" fmla="*/ 2133600 h 3905250"/>
                  <a:gd name="connsiteX152" fmla="*/ 4601375 w 5540715"/>
                  <a:gd name="connsiteY152" fmla="*/ 2162175 h 3905250"/>
                  <a:gd name="connsiteX153" fmla="*/ 4620425 w 5540715"/>
                  <a:gd name="connsiteY153" fmla="*/ 2166937 h 3905250"/>
                  <a:gd name="connsiteX154" fmla="*/ 4644237 w 5540715"/>
                  <a:gd name="connsiteY154" fmla="*/ 2181225 h 3905250"/>
                  <a:gd name="connsiteX155" fmla="*/ 4663287 w 5540715"/>
                  <a:gd name="connsiteY155" fmla="*/ 2185987 h 3905250"/>
                  <a:gd name="connsiteX156" fmla="*/ 4715675 w 5540715"/>
                  <a:gd name="connsiteY156" fmla="*/ 2195512 h 3905250"/>
                  <a:gd name="connsiteX157" fmla="*/ 4829975 w 5540715"/>
                  <a:gd name="connsiteY157" fmla="*/ 2185987 h 3905250"/>
                  <a:gd name="connsiteX158" fmla="*/ 4863312 w 5540715"/>
                  <a:gd name="connsiteY158" fmla="*/ 2166937 h 3905250"/>
                  <a:gd name="connsiteX159" fmla="*/ 4915700 w 5540715"/>
                  <a:gd name="connsiteY159" fmla="*/ 2147887 h 3905250"/>
                  <a:gd name="connsiteX160" fmla="*/ 4934750 w 5540715"/>
                  <a:gd name="connsiteY160" fmla="*/ 2133600 h 3905250"/>
                  <a:gd name="connsiteX161" fmla="*/ 4949037 w 5540715"/>
                  <a:gd name="connsiteY161" fmla="*/ 2128837 h 3905250"/>
                  <a:gd name="connsiteX162" fmla="*/ 4963325 w 5540715"/>
                  <a:gd name="connsiteY162" fmla="*/ 2114550 h 3905250"/>
                  <a:gd name="connsiteX163" fmla="*/ 4982375 w 5540715"/>
                  <a:gd name="connsiteY163" fmla="*/ 2100262 h 3905250"/>
                  <a:gd name="connsiteX164" fmla="*/ 5010950 w 5540715"/>
                  <a:gd name="connsiteY164" fmla="*/ 2081212 h 3905250"/>
                  <a:gd name="connsiteX165" fmla="*/ 5053812 w 5540715"/>
                  <a:gd name="connsiteY165" fmla="*/ 2038350 h 3905250"/>
                  <a:gd name="connsiteX166" fmla="*/ 5077625 w 5540715"/>
                  <a:gd name="connsiteY166" fmla="*/ 2019300 h 3905250"/>
                  <a:gd name="connsiteX167" fmla="*/ 5096675 w 5540715"/>
                  <a:gd name="connsiteY167" fmla="*/ 2000250 h 3905250"/>
                  <a:gd name="connsiteX168" fmla="*/ 5125250 w 5540715"/>
                  <a:gd name="connsiteY168" fmla="*/ 1981200 h 3905250"/>
                  <a:gd name="connsiteX169" fmla="*/ 5172875 w 5540715"/>
                  <a:gd name="connsiteY169" fmla="*/ 1943100 h 3905250"/>
                  <a:gd name="connsiteX170" fmla="*/ 5210975 w 5540715"/>
                  <a:gd name="connsiteY170" fmla="*/ 1909762 h 3905250"/>
                  <a:gd name="connsiteX171" fmla="*/ 5220500 w 5540715"/>
                  <a:gd name="connsiteY171" fmla="*/ 1895475 h 3905250"/>
                  <a:gd name="connsiteX172" fmla="*/ 5234787 w 5540715"/>
                  <a:gd name="connsiteY172" fmla="*/ 1876425 h 3905250"/>
                  <a:gd name="connsiteX173" fmla="*/ 5253837 w 5540715"/>
                  <a:gd name="connsiteY173" fmla="*/ 1838325 h 3905250"/>
                  <a:gd name="connsiteX174" fmla="*/ 5282412 w 5540715"/>
                  <a:gd name="connsiteY174" fmla="*/ 1790700 h 3905250"/>
                  <a:gd name="connsiteX175" fmla="*/ 5287175 w 5540715"/>
                  <a:gd name="connsiteY175" fmla="*/ 1771650 h 3905250"/>
                  <a:gd name="connsiteX176" fmla="*/ 5306225 w 5540715"/>
                  <a:gd name="connsiteY176" fmla="*/ 1743075 h 3905250"/>
                  <a:gd name="connsiteX177" fmla="*/ 5320512 w 5540715"/>
                  <a:gd name="connsiteY177" fmla="*/ 1709737 h 3905250"/>
                  <a:gd name="connsiteX178" fmla="*/ 5334800 w 5540715"/>
                  <a:gd name="connsiteY178" fmla="*/ 1695450 h 3905250"/>
                  <a:gd name="connsiteX179" fmla="*/ 5358612 w 5540715"/>
                  <a:gd name="connsiteY179" fmla="*/ 1647825 h 3905250"/>
                  <a:gd name="connsiteX180" fmla="*/ 5391950 w 5540715"/>
                  <a:gd name="connsiteY180" fmla="*/ 1581150 h 3905250"/>
                  <a:gd name="connsiteX181" fmla="*/ 5439575 w 5540715"/>
                  <a:gd name="connsiteY181" fmla="*/ 1452562 h 3905250"/>
                  <a:gd name="connsiteX182" fmla="*/ 5449100 w 5540715"/>
                  <a:gd name="connsiteY182" fmla="*/ 1414462 h 3905250"/>
                  <a:gd name="connsiteX183" fmla="*/ 5453862 w 5540715"/>
                  <a:gd name="connsiteY183" fmla="*/ 1381125 h 3905250"/>
                  <a:gd name="connsiteX184" fmla="*/ 5463387 w 5540715"/>
                  <a:gd name="connsiteY184" fmla="*/ 1181100 h 3905250"/>
                  <a:gd name="connsiteX185" fmla="*/ 5468150 w 5540715"/>
                  <a:gd name="connsiteY185" fmla="*/ 1157287 h 3905250"/>
                  <a:gd name="connsiteX186" fmla="*/ 5472912 w 5540715"/>
                  <a:gd name="connsiteY186" fmla="*/ 1128712 h 3905250"/>
                  <a:gd name="connsiteX187" fmla="*/ 5477675 w 5540715"/>
                  <a:gd name="connsiteY187" fmla="*/ 1095375 h 3905250"/>
                  <a:gd name="connsiteX188" fmla="*/ 5487200 w 5540715"/>
                  <a:gd name="connsiteY188" fmla="*/ 1066800 h 3905250"/>
                  <a:gd name="connsiteX189" fmla="*/ 5501487 w 5540715"/>
                  <a:gd name="connsiteY189" fmla="*/ 981075 h 3905250"/>
                  <a:gd name="connsiteX190" fmla="*/ 5501487 w 5540715"/>
                  <a:gd name="connsiteY190" fmla="*/ 981075 h 3905250"/>
                  <a:gd name="connsiteX191" fmla="*/ 5511012 w 5540715"/>
                  <a:gd name="connsiteY191" fmla="*/ 923925 h 3905250"/>
                  <a:gd name="connsiteX192" fmla="*/ 5515775 w 5540715"/>
                  <a:gd name="connsiteY192" fmla="*/ 890587 h 3905250"/>
                  <a:gd name="connsiteX193" fmla="*/ 5525300 w 5540715"/>
                  <a:gd name="connsiteY193" fmla="*/ 833437 h 3905250"/>
                  <a:gd name="connsiteX194" fmla="*/ 5530062 w 5540715"/>
                  <a:gd name="connsiteY194" fmla="*/ 804862 h 3905250"/>
                  <a:gd name="connsiteX195" fmla="*/ 5534825 w 5540715"/>
                  <a:gd name="connsiteY195" fmla="*/ 738187 h 3905250"/>
                  <a:gd name="connsiteX196" fmla="*/ 5520537 w 5540715"/>
                  <a:gd name="connsiteY196" fmla="*/ 466725 h 3905250"/>
                  <a:gd name="connsiteX197" fmla="*/ 5511012 w 5540715"/>
                  <a:gd name="connsiteY197" fmla="*/ 442912 h 3905250"/>
                  <a:gd name="connsiteX198" fmla="*/ 5491962 w 5540715"/>
                  <a:gd name="connsiteY198" fmla="*/ 390525 h 3905250"/>
                  <a:gd name="connsiteX199" fmla="*/ 5477675 w 5540715"/>
                  <a:gd name="connsiteY199" fmla="*/ 366712 h 3905250"/>
                  <a:gd name="connsiteX200" fmla="*/ 5453862 w 5540715"/>
                  <a:gd name="connsiteY200" fmla="*/ 347662 h 3905250"/>
                  <a:gd name="connsiteX201" fmla="*/ 5420525 w 5540715"/>
                  <a:gd name="connsiteY201" fmla="*/ 309562 h 3905250"/>
                  <a:gd name="connsiteX202" fmla="*/ 5401475 w 5540715"/>
                  <a:gd name="connsiteY202" fmla="*/ 300037 h 3905250"/>
                  <a:gd name="connsiteX203" fmla="*/ 5391950 w 5540715"/>
                  <a:gd name="connsiteY203" fmla="*/ 280987 h 3905250"/>
                  <a:gd name="connsiteX204" fmla="*/ 5358612 w 5540715"/>
                  <a:gd name="connsiteY204" fmla="*/ 257175 h 3905250"/>
                  <a:gd name="connsiteX205" fmla="*/ 5325275 w 5540715"/>
                  <a:gd name="connsiteY205" fmla="*/ 223837 h 3905250"/>
                  <a:gd name="connsiteX206" fmla="*/ 5244312 w 5540715"/>
                  <a:gd name="connsiteY206" fmla="*/ 133350 h 3905250"/>
                  <a:gd name="connsiteX207" fmla="*/ 5201450 w 5540715"/>
                  <a:gd name="connsiteY207" fmla="*/ 85725 h 3905250"/>
                  <a:gd name="connsiteX208" fmla="*/ 5163350 w 5540715"/>
                  <a:gd name="connsiteY208" fmla="*/ 71437 h 3905250"/>
                  <a:gd name="connsiteX209" fmla="*/ 5087150 w 5540715"/>
                  <a:gd name="connsiteY209" fmla="*/ 42862 h 3905250"/>
                  <a:gd name="connsiteX210" fmla="*/ 5039525 w 5540715"/>
                  <a:gd name="connsiteY210" fmla="*/ 23812 h 3905250"/>
                  <a:gd name="connsiteX211" fmla="*/ 5006187 w 5540715"/>
                  <a:gd name="connsiteY211" fmla="*/ 19050 h 3905250"/>
                  <a:gd name="connsiteX212" fmla="*/ 4982375 w 5540715"/>
                  <a:gd name="connsiteY212" fmla="*/ 9525 h 3905250"/>
                  <a:gd name="connsiteX213" fmla="*/ 4915700 w 5540715"/>
                  <a:gd name="connsiteY213" fmla="*/ 4762 h 3905250"/>
                  <a:gd name="connsiteX214" fmla="*/ 4858550 w 5540715"/>
                  <a:gd name="connsiteY214" fmla="*/ 0 h 3905250"/>
                  <a:gd name="connsiteX215" fmla="*/ 4749012 w 5540715"/>
                  <a:gd name="connsiteY215" fmla="*/ 14287 h 3905250"/>
                  <a:gd name="connsiteX216" fmla="*/ 4725200 w 5540715"/>
                  <a:gd name="connsiteY216" fmla="*/ 19050 h 3905250"/>
                  <a:gd name="connsiteX217" fmla="*/ 4668050 w 5540715"/>
                  <a:gd name="connsiteY217" fmla="*/ 42862 h 3905250"/>
                  <a:gd name="connsiteX218" fmla="*/ 4629950 w 5540715"/>
                  <a:gd name="connsiteY218" fmla="*/ 57150 h 3905250"/>
                  <a:gd name="connsiteX219" fmla="*/ 4548987 w 5540715"/>
                  <a:gd name="connsiteY219" fmla="*/ 104775 h 3905250"/>
                  <a:gd name="connsiteX220" fmla="*/ 4529937 w 5540715"/>
                  <a:gd name="connsiteY220" fmla="*/ 128587 h 3905250"/>
                  <a:gd name="connsiteX221" fmla="*/ 4510887 w 5540715"/>
                  <a:gd name="connsiteY221" fmla="*/ 147637 h 3905250"/>
                  <a:gd name="connsiteX222" fmla="*/ 4491837 w 5540715"/>
                  <a:gd name="connsiteY222" fmla="*/ 176212 h 3905250"/>
                  <a:gd name="connsiteX223" fmla="*/ 4458500 w 5540715"/>
                  <a:gd name="connsiteY223" fmla="*/ 247650 h 3905250"/>
                  <a:gd name="connsiteX224" fmla="*/ 4439450 w 5540715"/>
                  <a:gd name="connsiteY224" fmla="*/ 304800 h 3905250"/>
                  <a:gd name="connsiteX225" fmla="*/ 4420400 w 5540715"/>
                  <a:gd name="connsiteY225" fmla="*/ 366712 h 3905250"/>
                  <a:gd name="connsiteX226" fmla="*/ 4415637 w 5540715"/>
                  <a:gd name="connsiteY226" fmla="*/ 400050 h 3905250"/>
                  <a:gd name="connsiteX227" fmla="*/ 4406112 w 5540715"/>
                  <a:gd name="connsiteY227" fmla="*/ 423862 h 3905250"/>
                  <a:gd name="connsiteX228" fmla="*/ 4401350 w 5540715"/>
                  <a:gd name="connsiteY228" fmla="*/ 457200 h 3905250"/>
                  <a:gd name="connsiteX229" fmla="*/ 4391825 w 5540715"/>
                  <a:gd name="connsiteY229" fmla="*/ 519112 h 3905250"/>
                  <a:gd name="connsiteX230" fmla="*/ 4425162 w 5540715"/>
                  <a:gd name="connsiteY230" fmla="*/ 685800 h 3905250"/>
                  <a:gd name="connsiteX231" fmla="*/ 4434687 w 5540715"/>
                  <a:gd name="connsiteY231" fmla="*/ 728662 h 3905250"/>
                  <a:gd name="connsiteX232" fmla="*/ 4444212 w 5540715"/>
                  <a:gd name="connsiteY232" fmla="*/ 752475 h 3905250"/>
                  <a:gd name="connsiteX233" fmla="*/ 4439450 w 5540715"/>
                  <a:gd name="connsiteY233" fmla="*/ 819150 h 3905250"/>
                  <a:gd name="connsiteX234" fmla="*/ 4396587 w 5540715"/>
                  <a:gd name="connsiteY234" fmla="*/ 852487 h 3905250"/>
                  <a:gd name="connsiteX235" fmla="*/ 4382300 w 5540715"/>
                  <a:gd name="connsiteY235" fmla="*/ 866775 h 3905250"/>
                  <a:gd name="connsiteX236" fmla="*/ 4363250 w 5540715"/>
                  <a:gd name="connsiteY236" fmla="*/ 876300 h 3905250"/>
                  <a:gd name="connsiteX237" fmla="*/ 4329912 w 5540715"/>
                  <a:gd name="connsiteY237" fmla="*/ 900112 h 3905250"/>
                  <a:gd name="connsiteX238" fmla="*/ 4315625 w 5540715"/>
                  <a:gd name="connsiteY238" fmla="*/ 909637 h 3905250"/>
                  <a:gd name="connsiteX239" fmla="*/ 4296575 w 5540715"/>
                  <a:gd name="connsiteY239" fmla="*/ 923925 h 3905250"/>
                  <a:gd name="connsiteX240" fmla="*/ 4277525 w 5540715"/>
                  <a:gd name="connsiteY240" fmla="*/ 928687 h 3905250"/>
                  <a:gd name="connsiteX241" fmla="*/ 4248950 w 5540715"/>
                  <a:gd name="connsiteY241" fmla="*/ 938212 h 3905250"/>
                  <a:gd name="connsiteX242" fmla="*/ 4229900 w 5540715"/>
                  <a:gd name="connsiteY242" fmla="*/ 942975 h 3905250"/>
                  <a:gd name="connsiteX243" fmla="*/ 4215612 w 5540715"/>
                  <a:gd name="connsiteY243" fmla="*/ 947737 h 3905250"/>
                  <a:gd name="connsiteX244" fmla="*/ 4158462 w 5540715"/>
                  <a:gd name="connsiteY244" fmla="*/ 957262 h 3905250"/>
                  <a:gd name="connsiteX245" fmla="*/ 4120362 w 5540715"/>
                  <a:gd name="connsiteY245" fmla="*/ 966787 h 3905250"/>
                  <a:gd name="connsiteX246" fmla="*/ 4091787 w 5540715"/>
                  <a:gd name="connsiteY246" fmla="*/ 976312 h 3905250"/>
                  <a:gd name="connsiteX247" fmla="*/ 4067975 w 5540715"/>
                  <a:gd name="connsiteY247" fmla="*/ 985837 h 3905250"/>
                  <a:gd name="connsiteX248" fmla="*/ 4034637 w 5540715"/>
                  <a:gd name="connsiteY248" fmla="*/ 990600 h 3905250"/>
                  <a:gd name="connsiteX249" fmla="*/ 3967962 w 5540715"/>
                  <a:gd name="connsiteY249" fmla="*/ 1009650 h 3905250"/>
                  <a:gd name="connsiteX250" fmla="*/ 3939387 w 5540715"/>
                  <a:gd name="connsiteY250" fmla="*/ 1019175 h 3905250"/>
                  <a:gd name="connsiteX251" fmla="*/ 3906050 w 5540715"/>
                  <a:gd name="connsiteY251" fmla="*/ 1023937 h 3905250"/>
                  <a:gd name="connsiteX252" fmla="*/ 3744125 w 5540715"/>
                  <a:gd name="connsiteY252" fmla="*/ 1019175 h 3905250"/>
                  <a:gd name="connsiteX253" fmla="*/ 3715550 w 5540715"/>
                  <a:gd name="connsiteY253" fmla="*/ 1014412 h 3905250"/>
                  <a:gd name="connsiteX254" fmla="*/ 3677450 w 5540715"/>
                  <a:gd name="connsiteY254" fmla="*/ 1009650 h 3905250"/>
                  <a:gd name="connsiteX255" fmla="*/ 3548862 w 5540715"/>
                  <a:gd name="connsiteY255" fmla="*/ 1023937 h 3905250"/>
                  <a:gd name="connsiteX256" fmla="*/ 3506000 w 5540715"/>
                  <a:gd name="connsiteY256" fmla="*/ 1052512 h 3905250"/>
                  <a:gd name="connsiteX257" fmla="*/ 3486950 w 5540715"/>
                  <a:gd name="connsiteY257" fmla="*/ 1071562 h 3905250"/>
                  <a:gd name="connsiteX258" fmla="*/ 3463137 w 5540715"/>
                  <a:gd name="connsiteY258" fmla="*/ 1090612 h 3905250"/>
                  <a:gd name="connsiteX259" fmla="*/ 3425037 w 5540715"/>
                  <a:gd name="connsiteY259" fmla="*/ 1128712 h 3905250"/>
                  <a:gd name="connsiteX260" fmla="*/ 3396462 w 5540715"/>
                  <a:gd name="connsiteY260" fmla="*/ 1176337 h 3905250"/>
                  <a:gd name="connsiteX261" fmla="*/ 3363125 w 5540715"/>
                  <a:gd name="connsiteY261" fmla="*/ 1228725 h 3905250"/>
                  <a:gd name="connsiteX262" fmla="*/ 3353600 w 5540715"/>
                  <a:gd name="connsiteY262" fmla="*/ 1262062 h 3905250"/>
                  <a:gd name="connsiteX263" fmla="*/ 3348837 w 5540715"/>
                  <a:gd name="connsiteY263" fmla="*/ 1281112 h 3905250"/>
                  <a:gd name="connsiteX264" fmla="*/ 3339312 w 5540715"/>
                  <a:gd name="connsiteY264" fmla="*/ 1295400 h 3905250"/>
                  <a:gd name="connsiteX265" fmla="*/ 3329787 w 5540715"/>
                  <a:gd name="connsiteY265" fmla="*/ 1323975 h 3905250"/>
                  <a:gd name="connsiteX266" fmla="*/ 3301212 w 5540715"/>
                  <a:gd name="connsiteY266" fmla="*/ 1357312 h 3905250"/>
                  <a:gd name="connsiteX267" fmla="*/ 3291687 w 5540715"/>
                  <a:gd name="connsiteY267" fmla="*/ 1381125 h 3905250"/>
                  <a:gd name="connsiteX268" fmla="*/ 3248825 w 5540715"/>
                  <a:gd name="connsiteY268" fmla="*/ 1414462 h 3905250"/>
                  <a:gd name="connsiteX269" fmla="*/ 3234537 w 5540715"/>
                  <a:gd name="connsiteY269" fmla="*/ 1433512 h 3905250"/>
                  <a:gd name="connsiteX270" fmla="*/ 3220250 w 5540715"/>
                  <a:gd name="connsiteY270" fmla="*/ 1443037 h 3905250"/>
                  <a:gd name="connsiteX271" fmla="*/ 3172625 w 5540715"/>
                  <a:gd name="connsiteY271" fmla="*/ 1481137 h 3905250"/>
                  <a:gd name="connsiteX272" fmla="*/ 3153575 w 5540715"/>
                  <a:gd name="connsiteY272" fmla="*/ 1495425 h 3905250"/>
                  <a:gd name="connsiteX273" fmla="*/ 3129762 w 5540715"/>
                  <a:gd name="connsiteY273" fmla="*/ 1504950 h 3905250"/>
                  <a:gd name="connsiteX274" fmla="*/ 3110712 w 5540715"/>
                  <a:gd name="connsiteY274" fmla="*/ 1519237 h 3905250"/>
                  <a:gd name="connsiteX275" fmla="*/ 3096425 w 5540715"/>
                  <a:gd name="connsiteY275" fmla="*/ 1533525 h 3905250"/>
                  <a:gd name="connsiteX276" fmla="*/ 3072612 w 5540715"/>
                  <a:gd name="connsiteY276" fmla="*/ 1543050 h 3905250"/>
                  <a:gd name="connsiteX277" fmla="*/ 3058325 w 5540715"/>
                  <a:gd name="connsiteY277" fmla="*/ 1557337 h 3905250"/>
                  <a:gd name="connsiteX278" fmla="*/ 3034512 w 5540715"/>
                  <a:gd name="connsiteY278" fmla="*/ 1566862 h 3905250"/>
                  <a:gd name="connsiteX279" fmla="*/ 3015462 w 5540715"/>
                  <a:gd name="connsiteY279" fmla="*/ 1576387 h 3905250"/>
                  <a:gd name="connsiteX280" fmla="*/ 2967837 w 5540715"/>
                  <a:gd name="connsiteY280" fmla="*/ 1604962 h 3905250"/>
                  <a:gd name="connsiteX281" fmla="*/ 2953550 w 5540715"/>
                  <a:gd name="connsiteY281" fmla="*/ 1614487 h 3905250"/>
                  <a:gd name="connsiteX282" fmla="*/ 2939262 w 5540715"/>
                  <a:gd name="connsiteY282" fmla="*/ 1619250 h 3905250"/>
                  <a:gd name="connsiteX283" fmla="*/ 2910687 w 5540715"/>
                  <a:gd name="connsiteY283" fmla="*/ 1638300 h 3905250"/>
                  <a:gd name="connsiteX284" fmla="*/ 2896400 w 5540715"/>
                  <a:gd name="connsiteY284" fmla="*/ 1652587 h 3905250"/>
                  <a:gd name="connsiteX285" fmla="*/ 2834487 w 5540715"/>
                  <a:gd name="connsiteY285" fmla="*/ 1681162 h 3905250"/>
                  <a:gd name="connsiteX286" fmla="*/ 2791625 w 5540715"/>
                  <a:gd name="connsiteY286" fmla="*/ 1709737 h 3905250"/>
                  <a:gd name="connsiteX287" fmla="*/ 2767812 w 5540715"/>
                  <a:gd name="connsiteY287" fmla="*/ 1719262 h 3905250"/>
                  <a:gd name="connsiteX288" fmla="*/ 2753525 w 5540715"/>
                  <a:gd name="connsiteY288" fmla="*/ 1728787 h 3905250"/>
                  <a:gd name="connsiteX289" fmla="*/ 2739237 w 5540715"/>
                  <a:gd name="connsiteY289" fmla="*/ 1733550 h 3905250"/>
                  <a:gd name="connsiteX290" fmla="*/ 2724950 w 5540715"/>
                  <a:gd name="connsiteY290" fmla="*/ 1743075 h 3905250"/>
                  <a:gd name="connsiteX291" fmla="*/ 2663037 w 5540715"/>
                  <a:gd name="connsiteY291" fmla="*/ 1752600 h 3905250"/>
                  <a:gd name="connsiteX292" fmla="*/ 2596362 w 5540715"/>
                  <a:gd name="connsiteY292" fmla="*/ 1738312 h 3905250"/>
                  <a:gd name="connsiteX293" fmla="*/ 2572550 w 5540715"/>
                  <a:gd name="connsiteY293" fmla="*/ 1728788 h 3905250"/>
                  <a:gd name="connsiteX294" fmla="*/ 2524925 w 5540715"/>
                  <a:gd name="connsiteY294" fmla="*/ 1728787 h 3905250"/>
                  <a:gd name="connsiteX295" fmla="*/ 2470156 w 5540715"/>
                  <a:gd name="connsiteY295" fmla="*/ 1804987 h 3905250"/>
                  <a:gd name="connsiteX296" fmla="*/ 2389193 w 5540715"/>
                  <a:gd name="connsiteY296" fmla="*/ 1881187 h 3905250"/>
                  <a:gd name="connsiteX297" fmla="*/ 2315375 w 5540715"/>
                  <a:gd name="connsiteY297" fmla="*/ 1909762 h 3905250"/>
                  <a:gd name="connsiteX298" fmla="*/ 2253462 w 5540715"/>
                  <a:gd name="connsiteY298" fmla="*/ 1924050 h 3905250"/>
                  <a:gd name="connsiteX299" fmla="*/ 2234412 w 5540715"/>
                  <a:gd name="connsiteY299" fmla="*/ 1943100 h 3905250"/>
                  <a:gd name="connsiteX300" fmla="*/ 2220125 w 5540715"/>
                  <a:gd name="connsiteY300" fmla="*/ 1947862 h 3905250"/>
                  <a:gd name="connsiteX301" fmla="*/ 2186787 w 5540715"/>
                  <a:gd name="connsiteY301" fmla="*/ 1966912 h 3905250"/>
                  <a:gd name="connsiteX302" fmla="*/ 2148687 w 5540715"/>
                  <a:gd name="connsiteY302" fmla="*/ 1985962 h 3905250"/>
                  <a:gd name="connsiteX303" fmla="*/ 2072487 w 5540715"/>
                  <a:gd name="connsiteY303" fmla="*/ 1971675 h 3905250"/>
                  <a:gd name="connsiteX304" fmla="*/ 1996288 w 5540715"/>
                  <a:gd name="connsiteY304" fmla="*/ 1990725 h 3905250"/>
                  <a:gd name="connsiteX305" fmla="*/ 1939137 w 5540715"/>
                  <a:gd name="connsiteY305" fmla="*/ 2047875 h 3905250"/>
                  <a:gd name="connsiteX306" fmla="*/ 1910562 w 5540715"/>
                  <a:gd name="connsiteY306" fmla="*/ 2071687 h 3905250"/>
                  <a:gd name="connsiteX307" fmla="*/ 1886750 w 5540715"/>
                  <a:gd name="connsiteY307" fmla="*/ 2081212 h 3905250"/>
                  <a:gd name="connsiteX308" fmla="*/ 1858175 w 5540715"/>
                  <a:gd name="connsiteY308" fmla="*/ 2100262 h 3905250"/>
                  <a:gd name="connsiteX309" fmla="*/ 1834362 w 5540715"/>
                  <a:gd name="connsiteY309" fmla="*/ 2109787 h 3905250"/>
                  <a:gd name="connsiteX310" fmla="*/ 1815312 w 5540715"/>
                  <a:gd name="connsiteY310" fmla="*/ 2124075 h 3905250"/>
                  <a:gd name="connsiteX311" fmla="*/ 1796262 w 5540715"/>
                  <a:gd name="connsiteY311" fmla="*/ 2133600 h 3905250"/>
                  <a:gd name="connsiteX312" fmla="*/ 1786737 w 5540715"/>
                  <a:gd name="connsiteY312" fmla="*/ 2147887 h 3905250"/>
                  <a:gd name="connsiteX313" fmla="*/ 1772450 w 5540715"/>
                  <a:gd name="connsiteY313" fmla="*/ 2152650 h 3905250"/>
                  <a:gd name="connsiteX314" fmla="*/ 1753400 w 5540715"/>
                  <a:gd name="connsiteY314" fmla="*/ 2166937 h 3905250"/>
                  <a:gd name="connsiteX315" fmla="*/ 1696250 w 5540715"/>
                  <a:gd name="connsiteY315" fmla="*/ 2219325 h 3905250"/>
                  <a:gd name="connsiteX316" fmla="*/ 1672437 w 5540715"/>
                  <a:gd name="connsiteY316" fmla="*/ 2238375 h 3905250"/>
                  <a:gd name="connsiteX317" fmla="*/ 1648625 w 5540715"/>
                  <a:gd name="connsiteY317" fmla="*/ 2252662 h 3905250"/>
                  <a:gd name="connsiteX318" fmla="*/ 1615287 w 5540715"/>
                  <a:gd name="connsiteY318" fmla="*/ 2286000 h 3905250"/>
                  <a:gd name="connsiteX319" fmla="*/ 1591475 w 5540715"/>
                  <a:gd name="connsiteY319" fmla="*/ 2305050 h 3905250"/>
                  <a:gd name="connsiteX320" fmla="*/ 1577187 w 5540715"/>
                  <a:gd name="connsiteY320" fmla="*/ 2314575 h 3905250"/>
                  <a:gd name="connsiteX321" fmla="*/ 1562900 w 5540715"/>
                  <a:gd name="connsiteY321" fmla="*/ 2328862 h 3905250"/>
                  <a:gd name="connsiteX322" fmla="*/ 1558137 w 5540715"/>
                  <a:gd name="connsiteY322" fmla="*/ 2343150 h 3905250"/>
                  <a:gd name="connsiteX323" fmla="*/ 1520037 w 5540715"/>
                  <a:gd name="connsiteY323" fmla="*/ 2366962 h 3905250"/>
                  <a:gd name="connsiteX324" fmla="*/ 1496225 w 5540715"/>
                  <a:gd name="connsiteY324" fmla="*/ 2381250 h 3905250"/>
                  <a:gd name="connsiteX325" fmla="*/ 1477175 w 5540715"/>
                  <a:gd name="connsiteY325" fmla="*/ 2395537 h 3905250"/>
                  <a:gd name="connsiteX326" fmla="*/ 1462887 w 5540715"/>
                  <a:gd name="connsiteY326" fmla="*/ 2400300 h 3905250"/>
                  <a:gd name="connsiteX327" fmla="*/ 1424787 w 5540715"/>
                  <a:gd name="connsiteY327" fmla="*/ 2419350 h 3905250"/>
                  <a:gd name="connsiteX328" fmla="*/ 1405737 w 5540715"/>
                  <a:gd name="connsiteY328" fmla="*/ 2428875 h 3905250"/>
                  <a:gd name="connsiteX329" fmla="*/ 1362875 w 5540715"/>
                  <a:gd name="connsiteY329" fmla="*/ 2462212 h 3905250"/>
                  <a:gd name="connsiteX330" fmla="*/ 1329537 w 5540715"/>
                  <a:gd name="connsiteY330" fmla="*/ 2476500 h 3905250"/>
                  <a:gd name="connsiteX331" fmla="*/ 1310487 w 5540715"/>
                  <a:gd name="connsiteY331" fmla="*/ 2490787 h 3905250"/>
                  <a:gd name="connsiteX332" fmla="*/ 1262862 w 5540715"/>
                  <a:gd name="connsiteY332" fmla="*/ 2514600 h 3905250"/>
                  <a:gd name="connsiteX333" fmla="*/ 1224762 w 5540715"/>
                  <a:gd name="connsiteY333" fmla="*/ 2538412 h 3905250"/>
                  <a:gd name="connsiteX334" fmla="*/ 1210475 w 5540715"/>
                  <a:gd name="connsiteY334" fmla="*/ 2543175 h 3905250"/>
                  <a:gd name="connsiteX335" fmla="*/ 1191425 w 5540715"/>
                  <a:gd name="connsiteY335" fmla="*/ 2557462 h 3905250"/>
                  <a:gd name="connsiteX336" fmla="*/ 1129512 w 5540715"/>
                  <a:gd name="connsiteY336" fmla="*/ 2600325 h 3905250"/>
                  <a:gd name="connsiteX337" fmla="*/ 1100937 w 5540715"/>
                  <a:gd name="connsiteY337" fmla="*/ 2624137 h 3905250"/>
                  <a:gd name="connsiteX338" fmla="*/ 1086650 w 5540715"/>
                  <a:gd name="connsiteY338" fmla="*/ 2638425 h 3905250"/>
                  <a:gd name="connsiteX339" fmla="*/ 1077125 w 5540715"/>
                  <a:gd name="connsiteY339" fmla="*/ 2652712 h 3905250"/>
                  <a:gd name="connsiteX340" fmla="*/ 1053312 w 5540715"/>
                  <a:gd name="connsiteY34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1994700 w 5540715"/>
                  <a:gd name="connsiteY75" fmla="*/ 31416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1994700 w 5540715"/>
                  <a:gd name="connsiteY74" fmla="*/ 3141662 h 3905250"/>
                  <a:gd name="connsiteX75" fmla="*/ 1824837 w 5540715"/>
                  <a:gd name="connsiteY75" fmla="*/ 2870200 h 3905250"/>
                  <a:gd name="connsiteX76" fmla="*/ 2082012 w 5540715"/>
                  <a:gd name="connsiteY76" fmla="*/ 2681287 h 3905250"/>
                  <a:gd name="connsiteX77" fmla="*/ 2158212 w 5540715"/>
                  <a:gd name="connsiteY77" fmla="*/ 2586037 h 3905250"/>
                  <a:gd name="connsiteX78" fmla="*/ 2182025 w 5540715"/>
                  <a:gd name="connsiteY78" fmla="*/ 2547937 h 3905250"/>
                  <a:gd name="connsiteX79" fmla="*/ 2215362 w 5540715"/>
                  <a:gd name="connsiteY79" fmla="*/ 2509837 h 3905250"/>
                  <a:gd name="connsiteX80" fmla="*/ 2234412 w 5540715"/>
                  <a:gd name="connsiteY80" fmla="*/ 2490787 h 3905250"/>
                  <a:gd name="connsiteX81" fmla="*/ 2267750 w 5540715"/>
                  <a:gd name="connsiteY81" fmla="*/ 2481262 h 3905250"/>
                  <a:gd name="connsiteX82" fmla="*/ 2291562 w 5540715"/>
                  <a:gd name="connsiteY82" fmla="*/ 2471737 h 3905250"/>
                  <a:gd name="connsiteX83" fmla="*/ 2386812 w 5540715"/>
                  <a:gd name="connsiteY83" fmla="*/ 2462212 h 3905250"/>
                  <a:gd name="connsiteX84" fmla="*/ 2453487 w 5540715"/>
                  <a:gd name="connsiteY84" fmla="*/ 2452687 h 3905250"/>
                  <a:gd name="connsiteX85" fmla="*/ 2510637 w 5540715"/>
                  <a:gd name="connsiteY85" fmla="*/ 2443162 h 3905250"/>
                  <a:gd name="connsiteX86" fmla="*/ 2529687 w 5540715"/>
                  <a:gd name="connsiteY86" fmla="*/ 2433637 h 3905250"/>
                  <a:gd name="connsiteX87" fmla="*/ 2634462 w 5540715"/>
                  <a:gd name="connsiteY87" fmla="*/ 2424112 h 3905250"/>
                  <a:gd name="connsiteX88" fmla="*/ 2767812 w 5540715"/>
                  <a:gd name="connsiteY88" fmla="*/ 2419350 h 3905250"/>
                  <a:gd name="connsiteX89" fmla="*/ 2791625 w 5540715"/>
                  <a:gd name="connsiteY89" fmla="*/ 2414587 h 3905250"/>
                  <a:gd name="connsiteX90" fmla="*/ 2829725 w 5540715"/>
                  <a:gd name="connsiteY90" fmla="*/ 2390775 h 3905250"/>
                  <a:gd name="connsiteX91" fmla="*/ 2848775 w 5540715"/>
                  <a:gd name="connsiteY91" fmla="*/ 2381250 h 3905250"/>
                  <a:gd name="connsiteX92" fmla="*/ 2886875 w 5540715"/>
                  <a:gd name="connsiteY92" fmla="*/ 2352675 h 3905250"/>
                  <a:gd name="connsiteX93" fmla="*/ 2905925 w 5540715"/>
                  <a:gd name="connsiteY93" fmla="*/ 2338387 h 3905250"/>
                  <a:gd name="connsiteX94" fmla="*/ 2920212 w 5540715"/>
                  <a:gd name="connsiteY94" fmla="*/ 2328862 h 3905250"/>
                  <a:gd name="connsiteX95" fmla="*/ 2934500 w 5540715"/>
                  <a:gd name="connsiteY95" fmla="*/ 2314575 h 3905250"/>
                  <a:gd name="connsiteX96" fmla="*/ 2958312 w 5540715"/>
                  <a:gd name="connsiteY96" fmla="*/ 2309812 h 3905250"/>
                  <a:gd name="connsiteX97" fmla="*/ 2982125 w 5540715"/>
                  <a:gd name="connsiteY97" fmla="*/ 2295525 h 3905250"/>
                  <a:gd name="connsiteX98" fmla="*/ 3001175 w 5540715"/>
                  <a:gd name="connsiteY98" fmla="*/ 2281237 h 3905250"/>
                  <a:gd name="connsiteX99" fmla="*/ 3024987 w 5540715"/>
                  <a:gd name="connsiteY99" fmla="*/ 2271712 h 3905250"/>
                  <a:gd name="connsiteX100" fmla="*/ 3063087 w 5540715"/>
                  <a:gd name="connsiteY100" fmla="*/ 2243137 h 3905250"/>
                  <a:gd name="connsiteX101" fmla="*/ 3096425 w 5540715"/>
                  <a:gd name="connsiteY101" fmla="*/ 2224087 h 3905250"/>
                  <a:gd name="connsiteX102" fmla="*/ 3115475 w 5540715"/>
                  <a:gd name="connsiteY102" fmla="*/ 2205037 h 3905250"/>
                  <a:gd name="connsiteX103" fmla="*/ 3153575 w 5540715"/>
                  <a:gd name="connsiteY103" fmla="*/ 2185987 h 3905250"/>
                  <a:gd name="connsiteX104" fmla="*/ 3172625 w 5540715"/>
                  <a:gd name="connsiteY104" fmla="*/ 2171700 h 3905250"/>
                  <a:gd name="connsiteX105" fmla="*/ 3234537 w 5540715"/>
                  <a:gd name="connsiteY105" fmla="*/ 2119312 h 3905250"/>
                  <a:gd name="connsiteX106" fmla="*/ 3296450 w 5540715"/>
                  <a:gd name="connsiteY106" fmla="*/ 2076450 h 3905250"/>
                  <a:gd name="connsiteX107" fmla="*/ 3329787 w 5540715"/>
                  <a:gd name="connsiteY107" fmla="*/ 2052637 h 3905250"/>
                  <a:gd name="connsiteX108" fmla="*/ 3358362 w 5540715"/>
                  <a:gd name="connsiteY108" fmla="*/ 2033587 h 3905250"/>
                  <a:gd name="connsiteX109" fmla="*/ 3420275 w 5540715"/>
                  <a:gd name="connsiteY109" fmla="*/ 1995487 h 3905250"/>
                  <a:gd name="connsiteX110" fmla="*/ 3453612 w 5540715"/>
                  <a:gd name="connsiteY110" fmla="*/ 1981200 h 3905250"/>
                  <a:gd name="connsiteX111" fmla="*/ 3482187 w 5540715"/>
                  <a:gd name="connsiteY111" fmla="*/ 1962150 h 3905250"/>
                  <a:gd name="connsiteX112" fmla="*/ 3534575 w 5540715"/>
                  <a:gd name="connsiteY112" fmla="*/ 1933575 h 3905250"/>
                  <a:gd name="connsiteX113" fmla="*/ 3563150 w 5540715"/>
                  <a:gd name="connsiteY113" fmla="*/ 1914525 h 3905250"/>
                  <a:gd name="connsiteX114" fmla="*/ 3639350 w 5540715"/>
                  <a:gd name="connsiteY114" fmla="*/ 1871662 h 3905250"/>
                  <a:gd name="connsiteX115" fmla="*/ 3686975 w 5540715"/>
                  <a:gd name="connsiteY115" fmla="*/ 1843087 h 3905250"/>
                  <a:gd name="connsiteX116" fmla="*/ 3720312 w 5540715"/>
                  <a:gd name="connsiteY116" fmla="*/ 1824037 h 3905250"/>
                  <a:gd name="connsiteX117" fmla="*/ 3744125 w 5540715"/>
                  <a:gd name="connsiteY117" fmla="*/ 1804987 h 3905250"/>
                  <a:gd name="connsiteX118" fmla="*/ 3772700 w 5540715"/>
                  <a:gd name="connsiteY118" fmla="*/ 1795462 h 3905250"/>
                  <a:gd name="connsiteX119" fmla="*/ 3796512 w 5540715"/>
                  <a:gd name="connsiteY119" fmla="*/ 1776412 h 3905250"/>
                  <a:gd name="connsiteX120" fmla="*/ 3829850 w 5540715"/>
                  <a:gd name="connsiteY120" fmla="*/ 1762125 h 3905250"/>
                  <a:gd name="connsiteX121" fmla="*/ 3858425 w 5540715"/>
                  <a:gd name="connsiteY121" fmla="*/ 1747837 h 3905250"/>
                  <a:gd name="connsiteX122" fmla="*/ 3882237 w 5540715"/>
                  <a:gd name="connsiteY122" fmla="*/ 1733550 h 3905250"/>
                  <a:gd name="connsiteX123" fmla="*/ 3929862 w 5540715"/>
                  <a:gd name="connsiteY123" fmla="*/ 1714500 h 3905250"/>
                  <a:gd name="connsiteX124" fmla="*/ 3958437 w 5540715"/>
                  <a:gd name="connsiteY124" fmla="*/ 1695450 h 3905250"/>
                  <a:gd name="connsiteX125" fmla="*/ 3977487 w 5540715"/>
                  <a:gd name="connsiteY125" fmla="*/ 1681162 h 3905250"/>
                  <a:gd name="connsiteX126" fmla="*/ 4029875 w 5540715"/>
                  <a:gd name="connsiteY126" fmla="*/ 1657350 h 3905250"/>
                  <a:gd name="connsiteX127" fmla="*/ 4082262 w 5540715"/>
                  <a:gd name="connsiteY127" fmla="*/ 1614487 h 3905250"/>
                  <a:gd name="connsiteX128" fmla="*/ 4139412 w 5540715"/>
                  <a:gd name="connsiteY128" fmla="*/ 1576387 h 3905250"/>
                  <a:gd name="connsiteX129" fmla="*/ 4167987 w 5540715"/>
                  <a:gd name="connsiteY129" fmla="*/ 1557337 h 3905250"/>
                  <a:gd name="connsiteX130" fmla="*/ 4196562 w 5540715"/>
                  <a:gd name="connsiteY130" fmla="*/ 1538287 h 3905250"/>
                  <a:gd name="connsiteX131" fmla="*/ 4253712 w 5540715"/>
                  <a:gd name="connsiteY131" fmla="*/ 1509712 h 3905250"/>
                  <a:gd name="connsiteX132" fmla="*/ 4277525 w 5540715"/>
                  <a:gd name="connsiteY132" fmla="*/ 1500187 h 3905250"/>
                  <a:gd name="connsiteX133" fmla="*/ 4296575 w 5540715"/>
                  <a:gd name="connsiteY133" fmla="*/ 1490662 h 3905250"/>
                  <a:gd name="connsiteX134" fmla="*/ 4325150 w 5540715"/>
                  <a:gd name="connsiteY134" fmla="*/ 1485900 h 3905250"/>
                  <a:gd name="connsiteX135" fmla="*/ 4353725 w 5540715"/>
                  <a:gd name="connsiteY135" fmla="*/ 1476375 h 3905250"/>
                  <a:gd name="connsiteX136" fmla="*/ 4491837 w 5540715"/>
                  <a:gd name="connsiteY136" fmla="*/ 1481137 h 3905250"/>
                  <a:gd name="connsiteX137" fmla="*/ 4510887 w 5540715"/>
                  <a:gd name="connsiteY137" fmla="*/ 1495425 h 3905250"/>
                  <a:gd name="connsiteX138" fmla="*/ 4568037 w 5540715"/>
                  <a:gd name="connsiteY138" fmla="*/ 1528762 h 3905250"/>
                  <a:gd name="connsiteX139" fmla="*/ 4615662 w 5540715"/>
                  <a:gd name="connsiteY139" fmla="*/ 1571625 h 3905250"/>
                  <a:gd name="connsiteX140" fmla="*/ 4629950 w 5540715"/>
                  <a:gd name="connsiteY140" fmla="*/ 1590675 h 3905250"/>
                  <a:gd name="connsiteX141" fmla="*/ 4629950 w 5540715"/>
                  <a:gd name="connsiteY141" fmla="*/ 1690687 h 3905250"/>
                  <a:gd name="connsiteX142" fmla="*/ 4610900 w 5540715"/>
                  <a:gd name="connsiteY142" fmla="*/ 1724025 h 3905250"/>
                  <a:gd name="connsiteX143" fmla="*/ 4587087 w 5540715"/>
                  <a:gd name="connsiteY143" fmla="*/ 1785937 h 3905250"/>
                  <a:gd name="connsiteX144" fmla="*/ 4577562 w 5540715"/>
                  <a:gd name="connsiteY144" fmla="*/ 1809750 h 3905250"/>
                  <a:gd name="connsiteX145" fmla="*/ 4572800 w 5540715"/>
                  <a:gd name="connsiteY145" fmla="*/ 1828800 h 3905250"/>
                  <a:gd name="connsiteX146" fmla="*/ 4563275 w 5540715"/>
                  <a:gd name="connsiteY146" fmla="*/ 1876425 h 3905250"/>
                  <a:gd name="connsiteX147" fmla="*/ 4558512 w 5540715"/>
                  <a:gd name="connsiteY147" fmla="*/ 1909762 h 3905250"/>
                  <a:gd name="connsiteX148" fmla="*/ 4553750 w 5540715"/>
                  <a:gd name="connsiteY148" fmla="*/ 1938337 h 3905250"/>
                  <a:gd name="connsiteX149" fmla="*/ 4572800 w 5540715"/>
                  <a:gd name="connsiteY149" fmla="*/ 2133600 h 3905250"/>
                  <a:gd name="connsiteX150" fmla="*/ 4601375 w 5540715"/>
                  <a:gd name="connsiteY150" fmla="*/ 2162175 h 3905250"/>
                  <a:gd name="connsiteX151" fmla="*/ 4620425 w 5540715"/>
                  <a:gd name="connsiteY151" fmla="*/ 2166937 h 3905250"/>
                  <a:gd name="connsiteX152" fmla="*/ 4644237 w 5540715"/>
                  <a:gd name="connsiteY152" fmla="*/ 2181225 h 3905250"/>
                  <a:gd name="connsiteX153" fmla="*/ 4663287 w 5540715"/>
                  <a:gd name="connsiteY153" fmla="*/ 2185987 h 3905250"/>
                  <a:gd name="connsiteX154" fmla="*/ 4715675 w 5540715"/>
                  <a:gd name="connsiteY154" fmla="*/ 2195512 h 3905250"/>
                  <a:gd name="connsiteX155" fmla="*/ 4829975 w 5540715"/>
                  <a:gd name="connsiteY155" fmla="*/ 2185987 h 3905250"/>
                  <a:gd name="connsiteX156" fmla="*/ 4863312 w 5540715"/>
                  <a:gd name="connsiteY156" fmla="*/ 2166937 h 3905250"/>
                  <a:gd name="connsiteX157" fmla="*/ 4915700 w 5540715"/>
                  <a:gd name="connsiteY157" fmla="*/ 2147887 h 3905250"/>
                  <a:gd name="connsiteX158" fmla="*/ 4934750 w 5540715"/>
                  <a:gd name="connsiteY158" fmla="*/ 2133600 h 3905250"/>
                  <a:gd name="connsiteX159" fmla="*/ 4949037 w 5540715"/>
                  <a:gd name="connsiteY159" fmla="*/ 2128837 h 3905250"/>
                  <a:gd name="connsiteX160" fmla="*/ 4963325 w 5540715"/>
                  <a:gd name="connsiteY160" fmla="*/ 2114550 h 3905250"/>
                  <a:gd name="connsiteX161" fmla="*/ 4982375 w 5540715"/>
                  <a:gd name="connsiteY161" fmla="*/ 2100262 h 3905250"/>
                  <a:gd name="connsiteX162" fmla="*/ 5010950 w 5540715"/>
                  <a:gd name="connsiteY162" fmla="*/ 2081212 h 3905250"/>
                  <a:gd name="connsiteX163" fmla="*/ 5053812 w 5540715"/>
                  <a:gd name="connsiteY163" fmla="*/ 2038350 h 3905250"/>
                  <a:gd name="connsiteX164" fmla="*/ 5077625 w 5540715"/>
                  <a:gd name="connsiteY164" fmla="*/ 2019300 h 3905250"/>
                  <a:gd name="connsiteX165" fmla="*/ 5096675 w 5540715"/>
                  <a:gd name="connsiteY165" fmla="*/ 2000250 h 3905250"/>
                  <a:gd name="connsiteX166" fmla="*/ 5125250 w 5540715"/>
                  <a:gd name="connsiteY166" fmla="*/ 1981200 h 3905250"/>
                  <a:gd name="connsiteX167" fmla="*/ 5172875 w 5540715"/>
                  <a:gd name="connsiteY167" fmla="*/ 1943100 h 3905250"/>
                  <a:gd name="connsiteX168" fmla="*/ 5210975 w 5540715"/>
                  <a:gd name="connsiteY168" fmla="*/ 1909762 h 3905250"/>
                  <a:gd name="connsiteX169" fmla="*/ 5220500 w 5540715"/>
                  <a:gd name="connsiteY169" fmla="*/ 1895475 h 3905250"/>
                  <a:gd name="connsiteX170" fmla="*/ 5234787 w 5540715"/>
                  <a:gd name="connsiteY170" fmla="*/ 1876425 h 3905250"/>
                  <a:gd name="connsiteX171" fmla="*/ 5253837 w 5540715"/>
                  <a:gd name="connsiteY171" fmla="*/ 1838325 h 3905250"/>
                  <a:gd name="connsiteX172" fmla="*/ 5282412 w 5540715"/>
                  <a:gd name="connsiteY172" fmla="*/ 1790700 h 3905250"/>
                  <a:gd name="connsiteX173" fmla="*/ 5287175 w 5540715"/>
                  <a:gd name="connsiteY173" fmla="*/ 1771650 h 3905250"/>
                  <a:gd name="connsiteX174" fmla="*/ 5306225 w 5540715"/>
                  <a:gd name="connsiteY174" fmla="*/ 1743075 h 3905250"/>
                  <a:gd name="connsiteX175" fmla="*/ 5320512 w 5540715"/>
                  <a:gd name="connsiteY175" fmla="*/ 1709737 h 3905250"/>
                  <a:gd name="connsiteX176" fmla="*/ 5334800 w 5540715"/>
                  <a:gd name="connsiteY176" fmla="*/ 1695450 h 3905250"/>
                  <a:gd name="connsiteX177" fmla="*/ 5358612 w 5540715"/>
                  <a:gd name="connsiteY177" fmla="*/ 1647825 h 3905250"/>
                  <a:gd name="connsiteX178" fmla="*/ 5391950 w 5540715"/>
                  <a:gd name="connsiteY178" fmla="*/ 1581150 h 3905250"/>
                  <a:gd name="connsiteX179" fmla="*/ 5439575 w 5540715"/>
                  <a:gd name="connsiteY179" fmla="*/ 1452562 h 3905250"/>
                  <a:gd name="connsiteX180" fmla="*/ 5449100 w 5540715"/>
                  <a:gd name="connsiteY180" fmla="*/ 1414462 h 3905250"/>
                  <a:gd name="connsiteX181" fmla="*/ 5453862 w 5540715"/>
                  <a:gd name="connsiteY181" fmla="*/ 1381125 h 3905250"/>
                  <a:gd name="connsiteX182" fmla="*/ 5463387 w 5540715"/>
                  <a:gd name="connsiteY182" fmla="*/ 1181100 h 3905250"/>
                  <a:gd name="connsiteX183" fmla="*/ 5468150 w 5540715"/>
                  <a:gd name="connsiteY183" fmla="*/ 1157287 h 3905250"/>
                  <a:gd name="connsiteX184" fmla="*/ 5472912 w 5540715"/>
                  <a:gd name="connsiteY184" fmla="*/ 1128712 h 3905250"/>
                  <a:gd name="connsiteX185" fmla="*/ 5477675 w 5540715"/>
                  <a:gd name="connsiteY185" fmla="*/ 1095375 h 3905250"/>
                  <a:gd name="connsiteX186" fmla="*/ 5487200 w 5540715"/>
                  <a:gd name="connsiteY186" fmla="*/ 1066800 h 3905250"/>
                  <a:gd name="connsiteX187" fmla="*/ 5501487 w 5540715"/>
                  <a:gd name="connsiteY187" fmla="*/ 981075 h 3905250"/>
                  <a:gd name="connsiteX188" fmla="*/ 5501487 w 5540715"/>
                  <a:gd name="connsiteY188" fmla="*/ 981075 h 3905250"/>
                  <a:gd name="connsiteX189" fmla="*/ 5511012 w 5540715"/>
                  <a:gd name="connsiteY189" fmla="*/ 923925 h 3905250"/>
                  <a:gd name="connsiteX190" fmla="*/ 5515775 w 5540715"/>
                  <a:gd name="connsiteY190" fmla="*/ 890587 h 3905250"/>
                  <a:gd name="connsiteX191" fmla="*/ 5525300 w 5540715"/>
                  <a:gd name="connsiteY191" fmla="*/ 833437 h 3905250"/>
                  <a:gd name="connsiteX192" fmla="*/ 5530062 w 5540715"/>
                  <a:gd name="connsiteY192" fmla="*/ 804862 h 3905250"/>
                  <a:gd name="connsiteX193" fmla="*/ 5534825 w 5540715"/>
                  <a:gd name="connsiteY193" fmla="*/ 738187 h 3905250"/>
                  <a:gd name="connsiteX194" fmla="*/ 5520537 w 5540715"/>
                  <a:gd name="connsiteY194" fmla="*/ 466725 h 3905250"/>
                  <a:gd name="connsiteX195" fmla="*/ 5511012 w 5540715"/>
                  <a:gd name="connsiteY195" fmla="*/ 442912 h 3905250"/>
                  <a:gd name="connsiteX196" fmla="*/ 5491962 w 5540715"/>
                  <a:gd name="connsiteY196" fmla="*/ 390525 h 3905250"/>
                  <a:gd name="connsiteX197" fmla="*/ 5477675 w 5540715"/>
                  <a:gd name="connsiteY197" fmla="*/ 366712 h 3905250"/>
                  <a:gd name="connsiteX198" fmla="*/ 5453862 w 5540715"/>
                  <a:gd name="connsiteY198" fmla="*/ 347662 h 3905250"/>
                  <a:gd name="connsiteX199" fmla="*/ 5420525 w 5540715"/>
                  <a:gd name="connsiteY199" fmla="*/ 309562 h 3905250"/>
                  <a:gd name="connsiteX200" fmla="*/ 5401475 w 5540715"/>
                  <a:gd name="connsiteY200" fmla="*/ 300037 h 3905250"/>
                  <a:gd name="connsiteX201" fmla="*/ 5391950 w 5540715"/>
                  <a:gd name="connsiteY201" fmla="*/ 280987 h 3905250"/>
                  <a:gd name="connsiteX202" fmla="*/ 5358612 w 5540715"/>
                  <a:gd name="connsiteY202" fmla="*/ 257175 h 3905250"/>
                  <a:gd name="connsiteX203" fmla="*/ 5325275 w 5540715"/>
                  <a:gd name="connsiteY203" fmla="*/ 223837 h 3905250"/>
                  <a:gd name="connsiteX204" fmla="*/ 5244312 w 5540715"/>
                  <a:gd name="connsiteY204" fmla="*/ 133350 h 3905250"/>
                  <a:gd name="connsiteX205" fmla="*/ 5201450 w 5540715"/>
                  <a:gd name="connsiteY205" fmla="*/ 85725 h 3905250"/>
                  <a:gd name="connsiteX206" fmla="*/ 5163350 w 5540715"/>
                  <a:gd name="connsiteY206" fmla="*/ 71437 h 3905250"/>
                  <a:gd name="connsiteX207" fmla="*/ 5087150 w 5540715"/>
                  <a:gd name="connsiteY207" fmla="*/ 42862 h 3905250"/>
                  <a:gd name="connsiteX208" fmla="*/ 5039525 w 5540715"/>
                  <a:gd name="connsiteY208" fmla="*/ 23812 h 3905250"/>
                  <a:gd name="connsiteX209" fmla="*/ 5006187 w 5540715"/>
                  <a:gd name="connsiteY209" fmla="*/ 19050 h 3905250"/>
                  <a:gd name="connsiteX210" fmla="*/ 4982375 w 5540715"/>
                  <a:gd name="connsiteY210" fmla="*/ 9525 h 3905250"/>
                  <a:gd name="connsiteX211" fmla="*/ 4915700 w 5540715"/>
                  <a:gd name="connsiteY211" fmla="*/ 4762 h 3905250"/>
                  <a:gd name="connsiteX212" fmla="*/ 4858550 w 5540715"/>
                  <a:gd name="connsiteY212" fmla="*/ 0 h 3905250"/>
                  <a:gd name="connsiteX213" fmla="*/ 4749012 w 5540715"/>
                  <a:gd name="connsiteY213" fmla="*/ 14287 h 3905250"/>
                  <a:gd name="connsiteX214" fmla="*/ 4725200 w 5540715"/>
                  <a:gd name="connsiteY214" fmla="*/ 19050 h 3905250"/>
                  <a:gd name="connsiteX215" fmla="*/ 4668050 w 5540715"/>
                  <a:gd name="connsiteY215" fmla="*/ 42862 h 3905250"/>
                  <a:gd name="connsiteX216" fmla="*/ 4629950 w 5540715"/>
                  <a:gd name="connsiteY216" fmla="*/ 57150 h 3905250"/>
                  <a:gd name="connsiteX217" fmla="*/ 4548987 w 5540715"/>
                  <a:gd name="connsiteY217" fmla="*/ 104775 h 3905250"/>
                  <a:gd name="connsiteX218" fmla="*/ 4529937 w 5540715"/>
                  <a:gd name="connsiteY218" fmla="*/ 128587 h 3905250"/>
                  <a:gd name="connsiteX219" fmla="*/ 4510887 w 5540715"/>
                  <a:gd name="connsiteY219" fmla="*/ 147637 h 3905250"/>
                  <a:gd name="connsiteX220" fmla="*/ 4491837 w 5540715"/>
                  <a:gd name="connsiteY220" fmla="*/ 176212 h 3905250"/>
                  <a:gd name="connsiteX221" fmla="*/ 4458500 w 5540715"/>
                  <a:gd name="connsiteY221" fmla="*/ 247650 h 3905250"/>
                  <a:gd name="connsiteX222" fmla="*/ 4439450 w 5540715"/>
                  <a:gd name="connsiteY222" fmla="*/ 304800 h 3905250"/>
                  <a:gd name="connsiteX223" fmla="*/ 4420400 w 5540715"/>
                  <a:gd name="connsiteY223" fmla="*/ 366712 h 3905250"/>
                  <a:gd name="connsiteX224" fmla="*/ 4415637 w 5540715"/>
                  <a:gd name="connsiteY224" fmla="*/ 400050 h 3905250"/>
                  <a:gd name="connsiteX225" fmla="*/ 4406112 w 5540715"/>
                  <a:gd name="connsiteY225" fmla="*/ 423862 h 3905250"/>
                  <a:gd name="connsiteX226" fmla="*/ 4401350 w 5540715"/>
                  <a:gd name="connsiteY226" fmla="*/ 457200 h 3905250"/>
                  <a:gd name="connsiteX227" fmla="*/ 4391825 w 5540715"/>
                  <a:gd name="connsiteY227" fmla="*/ 519112 h 3905250"/>
                  <a:gd name="connsiteX228" fmla="*/ 4425162 w 5540715"/>
                  <a:gd name="connsiteY228" fmla="*/ 685800 h 3905250"/>
                  <a:gd name="connsiteX229" fmla="*/ 4434687 w 5540715"/>
                  <a:gd name="connsiteY229" fmla="*/ 728662 h 3905250"/>
                  <a:gd name="connsiteX230" fmla="*/ 4444212 w 5540715"/>
                  <a:gd name="connsiteY230" fmla="*/ 752475 h 3905250"/>
                  <a:gd name="connsiteX231" fmla="*/ 4439450 w 5540715"/>
                  <a:gd name="connsiteY231" fmla="*/ 819150 h 3905250"/>
                  <a:gd name="connsiteX232" fmla="*/ 4396587 w 5540715"/>
                  <a:gd name="connsiteY232" fmla="*/ 852487 h 3905250"/>
                  <a:gd name="connsiteX233" fmla="*/ 4382300 w 5540715"/>
                  <a:gd name="connsiteY233" fmla="*/ 866775 h 3905250"/>
                  <a:gd name="connsiteX234" fmla="*/ 4363250 w 5540715"/>
                  <a:gd name="connsiteY234" fmla="*/ 876300 h 3905250"/>
                  <a:gd name="connsiteX235" fmla="*/ 4329912 w 5540715"/>
                  <a:gd name="connsiteY235" fmla="*/ 900112 h 3905250"/>
                  <a:gd name="connsiteX236" fmla="*/ 4315625 w 5540715"/>
                  <a:gd name="connsiteY236" fmla="*/ 909637 h 3905250"/>
                  <a:gd name="connsiteX237" fmla="*/ 4296575 w 5540715"/>
                  <a:gd name="connsiteY237" fmla="*/ 923925 h 3905250"/>
                  <a:gd name="connsiteX238" fmla="*/ 4277525 w 5540715"/>
                  <a:gd name="connsiteY238" fmla="*/ 928687 h 3905250"/>
                  <a:gd name="connsiteX239" fmla="*/ 4248950 w 5540715"/>
                  <a:gd name="connsiteY239" fmla="*/ 938212 h 3905250"/>
                  <a:gd name="connsiteX240" fmla="*/ 4229900 w 5540715"/>
                  <a:gd name="connsiteY240" fmla="*/ 942975 h 3905250"/>
                  <a:gd name="connsiteX241" fmla="*/ 4215612 w 5540715"/>
                  <a:gd name="connsiteY241" fmla="*/ 947737 h 3905250"/>
                  <a:gd name="connsiteX242" fmla="*/ 4158462 w 5540715"/>
                  <a:gd name="connsiteY242" fmla="*/ 957262 h 3905250"/>
                  <a:gd name="connsiteX243" fmla="*/ 4120362 w 5540715"/>
                  <a:gd name="connsiteY243" fmla="*/ 966787 h 3905250"/>
                  <a:gd name="connsiteX244" fmla="*/ 4091787 w 5540715"/>
                  <a:gd name="connsiteY244" fmla="*/ 976312 h 3905250"/>
                  <a:gd name="connsiteX245" fmla="*/ 4067975 w 5540715"/>
                  <a:gd name="connsiteY245" fmla="*/ 985837 h 3905250"/>
                  <a:gd name="connsiteX246" fmla="*/ 4034637 w 5540715"/>
                  <a:gd name="connsiteY246" fmla="*/ 990600 h 3905250"/>
                  <a:gd name="connsiteX247" fmla="*/ 3967962 w 5540715"/>
                  <a:gd name="connsiteY247" fmla="*/ 1009650 h 3905250"/>
                  <a:gd name="connsiteX248" fmla="*/ 3939387 w 5540715"/>
                  <a:gd name="connsiteY248" fmla="*/ 1019175 h 3905250"/>
                  <a:gd name="connsiteX249" fmla="*/ 3906050 w 5540715"/>
                  <a:gd name="connsiteY249" fmla="*/ 1023937 h 3905250"/>
                  <a:gd name="connsiteX250" fmla="*/ 3744125 w 5540715"/>
                  <a:gd name="connsiteY250" fmla="*/ 1019175 h 3905250"/>
                  <a:gd name="connsiteX251" fmla="*/ 3715550 w 5540715"/>
                  <a:gd name="connsiteY251" fmla="*/ 1014412 h 3905250"/>
                  <a:gd name="connsiteX252" fmla="*/ 3677450 w 5540715"/>
                  <a:gd name="connsiteY252" fmla="*/ 1009650 h 3905250"/>
                  <a:gd name="connsiteX253" fmla="*/ 3548862 w 5540715"/>
                  <a:gd name="connsiteY253" fmla="*/ 1023937 h 3905250"/>
                  <a:gd name="connsiteX254" fmla="*/ 3506000 w 5540715"/>
                  <a:gd name="connsiteY254" fmla="*/ 1052512 h 3905250"/>
                  <a:gd name="connsiteX255" fmla="*/ 3486950 w 5540715"/>
                  <a:gd name="connsiteY255" fmla="*/ 1071562 h 3905250"/>
                  <a:gd name="connsiteX256" fmla="*/ 3463137 w 5540715"/>
                  <a:gd name="connsiteY256" fmla="*/ 1090612 h 3905250"/>
                  <a:gd name="connsiteX257" fmla="*/ 3425037 w 5540715"/>
                  <a:gd name="connsiteY257" fmla="*/ 1128712 h 3905250"/>
                  <a:gd name="connsiteX258" fmla="*/ 3396462 w 5540715"/>
                  <a:gd name="connsiteY258" fmla="*/ 1176337 h 3905250"/>
                  <a:gd name="connsiteX259" fmla="*/ 3363125 w 5540715"/>
                  <a:gd name="connsiteY259" fmla="*/ 1228725 h 3905250"/>
                  <a:gd name="connsiteX260" fmla="*/ 3353600 w 5540715"/>
                  <a:gd name="connsiteY260" fmla="*/ 1262062 h 3905250"/>
                  <a:gd name="connsiteX261" fmla="*/ 3348837 w 5540715"/>
                  <a:gd name="connsiteY261" fmla="*/ 1281112 h 3905250"/>
                  <a:gd name="connsiteX262" fmla="*/ 3339312 w 5540715"/>
                  <a:gd name="connsiteY262" fmla="*/ 1295400 h 3905250"/>
                  <a:gd name="connsiteX263" fmla="*/ 3329787 w 5540715"/>
                  <a:gd name="connsiteY263" fmla="*/ 1323975 h 3905250"/>
                  <a:gd name="connsiteX264" fmla="*/ 3301212 w 5540715"/>
                  <a:gd name="connsiteY264" fmla="*/ 1357312 h 3905250"/>
                  <a:gd name="connsiteX265" fmla="*/ 3291687 w 5540715"/>
                  <a:gd name="connsiteY265" fmla="*/ 1381125 h 3905250"/>
                  <a:gd name="connsiteX266" fmla="*/ 3248825 w 5540715"/>
                  <a:gd name="connsiteY266" fmla="*/ 1414462 h 3905250"/>
                  <a:gd name="connsiteX267" fmla="*/ 3234537 w 5540715"/>
                  <a:gd name="connsiteY267" fmla="*/ 1433512 h 3905250"/>
                  <a:gd name="connsiteX268" fmla="*/ 3220250 w 5540715"/>
                  <a:gd name="connsiteY268" fmla="*/ 1443037 h 3905250"/>
                  <a:gd name="connsiteX269" fmla="*/ 3172625 w 5540715"/>
                  <a:gd name="connsiteY269" fmla="*/ 1481137 h 3905250"/>
                  <a:gd name="connsiteX270" fmla="*/ 3153575 w 5540715"/>
                  <a:gd name="connsiteY270" fmla="*/ 1495425 h 3905250"/>
                  <a:gd name="connsiteX271" fmla="*/ 3129762 w 5540715"/>
                  <a:gd name="connsiteY271" fmla="*/ 1504950 h 3905250"/>
                  <a:gd name="connsiteX272" fmla="*/ 3110712 w 5540715"/>
                  <a:gd name="connsiteY272" fmla="*/ 1519237 h 3905250"/>
                  <a:gd name="connsiteX273" fmla="*/ 3096425 w 5540715"/>
                  <a:gd name="connsiteY273" fmla="*/ 1533525 h 3905250"/>
                  <a:gd name="connsiteX274" fmla="*/ 3072612 w 5540715"/>
                  <a:gd name="connsiteY274" fmla="*/ 1543050 h 3905250"/>
                  <a:gd name="connsiteX275" fmla="*/ 3058325 w 5540715"/>
                  <a:gd name="connsiteY275" fmla="*/ 1557337 h 3905250"/>
                  <a:gd name="connsiteX276" fmla="*/ 3034512 w 5540715"/>
                  <a:gd name="connsiteY276" fmla="*/ 1566862 h 3905250"/>
                  <a:gd name="connsiteX277" fmla="*/ 3015462 w 5540715"/>
                  <a:gd name="connsiteY277" fmla="*/ 1576387 h 3905250"/>
                  <a:gd name="connsiteX278" fmla="*/ 2967837 w 5540715"/>
                  <a:gd name="connsiteY278" fmla="*/ 1604962 h 3905250"/>
                  <a:gd name="connsiteX279" fmla="*/ 2953550 w 5540715"/>
                  <a:gd name="connsiteY279" fmla="*/ 1614487 h 3905250"/>
                  <a:gd name="connsiteX280" fmla="*/ 2939262 w 5540715"/>
                  <a:gd name="connsiteY280" fmla="*/ 1619250 h 3905250"/>
                  <a:gd name="connsiteX281" fmla="*/ 2910687 w 5540715"/>
                  <a:gd name="connsiteY281" fmla="*/ 1638300 h 3905250"/>
                  <a:gd name="connsiteX282" fmla="*/ 2896400 w 5540715"/>
                  <a:gd name="connsiteY282" fmla="*/ 1652587 h 3905250"/>
                  <a:gd name="connsiteX283" fmla="*/ 2834487 w 5540715"/>
                  <a:gd name="connsiteY283" fmla="*/ 1681162 h 3905250"/>
                  <a:gd name="connsiteX284" fmla="*/ 2791625 w 5540715"/>
                  <a:gd name="connsiteY284" fmla="*/ 1709737 h 3905250"/>
                  <a:gd name="connsiteX285" fmla="*/ 2767812 w 5540715"/>
                  <a:gd name="connsiteY285" fmla="*/ 1719262 h 3905250"/>
                  <a:gd name="connsiteX286" fmla="*/ 2753525 w 5540715"/>
                  <a:gd name="connsiteY286" fmla="*/ 1728787 h 3905250"/>
                  <a:gd name="connsiteX287" fmla="*/ 2739237 w 5540715"/>
                  <a:gd name="connsiteY287" fmla="*/ 1733550 h 3905250"/>
                  <a:gd name="connsiteX288" fmla="*/ 2724950 w 5540715"/>
                  <a:gd name="connsiteY288" fmla="*/ 1743075 h 3905250"/>
                  <a:gd name="connsiteX289" fmla="*/ 2663037 w 5540715"/>
                  <a:gd name="connsiteY289" fmla="*/ 1752600 h 3905250"/>
                  <a:gd name="connsiteX290" fmla="*/ 2596362 w 5540715"/>
                  <a:gd name="connsiteY290" fmla="*/ 1738312 h 3905250"/>
                  <a:gd name="connsiteX291" fmla="*/ 2572550 w 5540715"/>
                  <a:gd name="connsiteY291" fmla="*/ 1728788 h 3905250"/>
                  <a:gd name="connsiteX292" fmla="*/ 2524925 w 5540715"/>
                  <a:gd name="connsiteY292" fmla="*/ 1728787 h 3905250"/>
                  <a:gd name="connsiteX293" fmla="*/ 2470156 w 5540715"/>
                  <a:gd name="connsiteY293" fmla="*/ 1804987 h 3905250"/>
                  <a:gd name="connsiteX294" fmla="*/ 2389193 w 5540715"/>
                  <a:gd name="connsiteY294" fmla="*/ 1881187 h 3905250"/>
                  <a:gd name="connsiteX295" fmla="*/ 2315375 w 5540715"/>
                  <a:gd name="connsiteY295" fmla="*/ 1909762 h 3905250"/>
                  <a:gd name="connsiteX296" fmla="*/ 2253462 w 5540715"/>
                  <a:gd name="connsiteY296" fmla="*/ 1924050 h 3905250"/>
                  <a:gd name="connsiteX297" fmla="*/ 2234412 w 5540715"/>
                  <a:gd name="connsiteY297" fmla="*/ 1943100 h 3905250"/>
                  <a:gd name="connsiteX298" fmla="*/ 2220125 w 5540715"/>
                  <a:gd name="connsiteY298" fmla="*/ 1947862 h 3905250"/>
                  <a:gd name="connsiteX299" fmla="*/ 2186787 w 5540715"/>
                  <a:gd name="connsiteY299" fmla="*/ 1966912 h 3905250"/>
                  <a:gd name="connsiteX300" fmla="*/ 2148687 w 5540715"/>
                  <a:gd name="connsiteY300" fmla="*/ 1985962 h 3905250"/>
                  <a:gd name="connsiteX301" fmla="*/ 2072487 w 5540715"/>
                  <a:gd name="connsiteY301" fmla="*/ 1971675 h 3905250"/>
                  <a:gd name="connsiteX302" fmla="*/ 1996288 w 5540715"/>
                  <a:gd name="connsiteY302" fmla="*/ 1990725 h 3905250"/>
                  <a:gd name="connsiteX303" fmla="*/ 1939137 w 5540715"/>
                  <a:gd name="connsiteY303" fmla="*/ 2047875 h 3905250"/>
                  <a:gd name="connsiteX304" fmla="*/ 1910562 w 5540715"/>
                  <a:gd name="connsiteY304" fmla="*/ 2071687 h 3905250"/>
                  <a:gd name="connsiteX305" fmla="*/ 1886750 w 5540715"/>
                  <a:gd name="connsiteY305" fmla="*/ 2081212 h 3905250"/>
                  <a:gd name="connsiteX306" fmla="*/ 1858175 w 5540715"/>
                  <a:gd name="connsiteY306" fmla="*/ 2100262 h 3905250"/>
                  <a:gd name="connsiteX307" fmla="*/ 1834362 w 5540715"/>
                  <a:gd name="connsiteY307" fmla="*/ 2109787 h 3905250"/>
                  <a:gd name="connsiteX308" fmla="*/ 1815312 w 5540715"/>
                  <a:gd name="connsiteY308" fmla="*/ 2124075 h 3905250"/>
                  <a:gd name="connsiteX309" fmla="*/ 1796262 w 5540715"/>
                  <a:gd name="connsiteY309" fmla="*/ 2133600 h 3905250"/>
                  <a:gd name="connsiteX310" fmla="*/ 1786737 w 5540715"/>
                  <a:gd name="connsiteY310" fmla="*/ 2147887 h 3905250"/>
                  <a:gd name="connsiteX311" fmla="*/ 1772450 w 5540715"/>
                  <a:gd name="connsiteY311" fmla="*/ 2152650 h 3905250"/>
                  <a:gd name="connsiteX312" fmla="*/ 1753400 w 5540715"/>
                  <a:gd name="connsiteY312" fmla="*/ 2166937 h 3905250"/>
                  <a:gd name="connsiteX313" fmla="*/ 1696250 w 5540715"/>
                  <a:gd name="connsiteY313" fmla="*/ 2219325 h 3905250"/>
                  <a:gd name="connsiteX314" fmla="*/ 1672437 w 5540715"/>
                  <a:gd name="connsiteY314" fmla="*/ 2238375 h 3905250"/>
                  <a:gd name="connsiteX315" fmla="*/ 1648625 w 5540715"/>
                  <a:gd name="connsiteY315" fmla="*/ 2252662 h 3905250"/>
                  <a:gd name="connsiteX316" fmla="*/ 1615287 w 5540715"/>
                  <a:gd name="connsiteY316" fmla="*/ 2286000 h 3905250"/>
                  <a:gd name="connsiteX317" fmla="*/ 1591475 w 5540715"/>
                  <a:gd name="connsiteY317" fmla="*/ 2305050 h 3905250"/>
                  <a:gd name="connsiteX318" fmla="*/ 1577187 w 5540715"/>
                  <a:gd name="connsiteY318" fmla="*/ 2314575 h 3905250"/>
                  <a:gd name="connsiteX319" fmla="*/ 1562900 w 5540715"/>
                  <a:gd name="connsiteY319" fmla="*/ 2328862 h 3905250"/>
                  <a:gd name="connsiteX320" fmla="*/ 1558137 w 5540715"/>
                  <a:gd name="connsiteY320" fmla="*/ 2343150 h 3905250"/>
                  <a:gd name="connsiteX321" fmla="*/ 1520037 w 5540715"/>
                  <a:gd name="connsiteY321" fmla="*/ 2366962 h 3905250"/>
                  <a:gd name="connsiteX322" fmla="*/ 1496225 w 5540715"/>
                  <a:gd name="connsiteY322" fmla="*/ 2381250 h 3905250"/>
                  <a:gd name="connsiteX323" fmla="*/ 1477175 w 5540715"/>
                  <a:gd name="connsiteY323" fmla="*/ 2395537 h 3905250"/>
                  <a:gd name="connsiteX324" fmla="*/ 1462887 w 5540715"/>
                  <a:gd name="connsiteY324" fmla="*/ 2400300 h 3905250"/>
                  <a:gd name="connsiteX325" fmla="*/ 1424787 w 5540715"/>
                  <a:gd name="connsiteY325" fmla="*/ 2419350 h 3905250"/>
                  <a:gd name="connsiteX326" fmla="*/ 1405737 w 5540715"/>
                  <a:gd name="connsiteY326" fmla="*/ 2428875 h 3905250"/>
                  <a:gd name="connsiteX327" fmla="*/ 1362875 w 5540715"/>
                  <a:gd name="connsiteY327" fmla="*/ 2462212 h 3905250"/>
                  <a:gd name="connsiteX328" fmla="*/ 1329537 w 5540715"/>
                  <a:gd name="connsiteY328" fmla="*/ 2476500 h 3905250"/>
                  <a:gd name="connsiteX329" fmla="*/ 1310487 w 5540715"/>
                  <a:gd name="connsiteY329" fmla="*/ 2490787 h 3905250"/>
                  <a:gd name="connsiteX330" fmla="*/ 1262862 w 5540715"/>
                  <a:gd name="connsiteY330" fmla="*/ 2514600 h 3905250"/>
                  <a:gd name="connsiteX331" fmla="*/ 1224762 w 5540715"/>
                  <a:gd name="connsiteY331" fmla="*/ 2538412 h 3905250"/>
                  <a:gd name="connsiteX332" fmla="*/ 1210475 w 5540715"/>
                  <a:gd name="connsiteY332" fmla="*/ 2543175 h 3905250"/>
                  <a:gd name="connsiteX333" fmla="*/ 1191425 w 5540715"/>
                  <a:gd name="connsiteY333" fmla="*/ 2557462 h 3905250"/>
                  <a:gd name="connsiteX334" fmla="*/ 1129512 w 5540715"/>
                  <a:gd name="connsiteY334" fmla="*/ 2600325 h 3905250"/>
                  <a:gd name="connsiteX335" fmla="*/ 1100937 w 5540715"/>
                  <a:gd name="connsiteY335" fmla="*/ 2624137 h 3905250"/>
                  <a:gd name="connsiteX336" fmla="*/ 1086650 w 5540715"/>
                  <a:gd name="connsiteY336" fmla="*/ 2638425 h 3905250"/>
                  <a:gd name="connsiteX337" fmla="*/ 1077125 w 5540715"/>
                  <a:gd name="connsiteY337" fmla="*/ 2652712 h 3905250"/>
                  <a:gd name="connsiteX338" fmla="*/ 1053312 w 5540715"/>
                  <a:gd name="connsiteY33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08825 w 5540715"/>
                  <a:gd name="connsiteY12" fmla="*/ 2947987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08825 w 5540715"/>
                  <a:gd name="connsiteY11" fmla="*/ 2947987 h 3905250"/>
                  <a:gd name="connsiteX12" fmla="*/ 686600 w 5540715"/>
                  <a:gd name="connsiteY12" fmla="*/ 2990850 h 3905250"/>
                  <a:gd name="connsiteX13" fmla="*/ 672312 w 5540715"/>
                  <a:gd name="connsiteY13" fmla="*/ 3000375 h 3905250"/>
                  <a:gd name="connsiteX14" fmla="*/ 596112 w 5540715"/>
                  <a:gd name="connsiteY14" fmla="*/ 3014662 h 3905250"/>
                  <a:gd name="connsiteX15" fmla="*/ 572300 w 5540715"/>
                  <a:gd name="connsiteY15" fmla="*/ 3019425 h 3905250"/>
                  <a:gd name="connsiteX16" fmla="*/ 234162 w 5540715"/>
                  <a:gd name="connsiteY16" fmla="*/ 3028950 h 3905250"/>
                  <a:gd name="connsiteX17" fmla="*/ 157962 w 5540715"/>
                  <a:gd name="connsiteY17" fmla="*/ 3071812 h 3905250"/>
                  <a:gd name="connsiteX18" fmla="*/ 96050 w 5540715"/>
                  <a:gd name="connsiteY18" fmla="*/ 3138487 h 3905250"/>
                  <a:gd name="connsiteX19" fmla="*/ 81762 w 5540715"/>
                  <a:gd name="connsiteY19" fmla="*/ 3148012 h 3905250"/>
                  <a:gd name="connsiteX20" fmla="*/ 53187 w 5540715"/>
                  <a:gd name="connsiteY20" fmla="*/ 3200400 h 3905250"/>
                  <a:gd name="connsiteX21" fmla="*/ 34137 w 5540715"/>
                  <a:gd name="connsiteY21" fmla="*/ 3233737 h 3905250"/>
                  <a:gd name="connsiteX22" fmla="*/ 24612 w 5540715"/>
                  <a:gd name="connsiteY22" fmla="*/ 3267075 h 3905250"/>
                  <a:gd name="connsiteX23" fmla="*/ 15087 w 5540715"/>
                  <a:gd name="connsiteY23" fmla="*/ 3309937 h 3905250"/>
                  <a:gd name="connsiteX24" fmla="*/ 5562 w 5540715"/>
                  <a:gd name="connsiteY24" fmla="*/ 3348037 h 3905250"/>
                  <a:gd name="connsiteX25" fmla="*/ 5562 w 5540715"/>
                  <a:gd name="connsiteY25" fmla="*/ 3571875 h 3905250"/>
                  <a:gd name="connsiteX26" fmla="*/ 19850 w 5540715"/>
                  <a:gd name="connsiteY26" fmla="*/ 3624262 h 3905250"/>
                  <a:gd name="connsiteX27" fmla="*/ 24612 w 5540715"/>
                  <a:gd name="connsiteY27" fmla="*/ 3648075 h 3905250"/>
                  <a:gd name="connsiteX28" fmla="*/ 38900 w 5540715"/>
                  <a:gd name="connsiteY28" fmla="*/ 3671887 h 3905250"/>
                  <a:gd name="connsiteX29" fmla="*/ 62712 w 5540715"/>
                  <a:gd name="connsiteY29" fmla="*/ 3714750 h 3905250"/>
                  <a:gd name="connsiteX30" fmla="*/ 77000 w 5540715"/>
                  <a:gd name="connsiteY30" fmla="*/ 3738562 h 3905250"/>
                  <a:gd name="connsiteX31" fmla="*/ 110337 w 5540715"/>
                  <a:gd name="connsiteY31" fmla="*/ 3757612 h 3905250"/>
                  <a:gd name="connsiteX32" fmla="*/ 129387 w 5540715"/>
                  <a:gd name="connsiteY32" fmla="*/ 3771900 h 3905250"/>
                  <a:gd name="connsiteX33" fmla="*/ 177012 w 5540715"/>
                  <a:gd name="connsiteY33" fmla="*/ 3800475 h 3905250"/>
                  <a:gd name="connsiteX34" fmla="*/ 243687 w 5540715"/>
                  <a:gd name="connsiteY34" fmla="*/ 3843337 h 3905250"/>
                  <a:gd name="connsiteX35" fmla="*/ 281787 w 5540715"/>
                  <a:gd name="connsiteY35" fmla="*/ 3867150 h 3905250"/>
                  <a:gd name="connsiteX36" fmla="*/ 319887 w 5540715"/>
                  <a:gd name="connsiteY36" fmla="*/ 3876675 h 3905250"/>
                  <a:gd name="connsiteX37" fmla="*/ 353225 w 5540715"/>
                  <a:gd name="connsiteY37" fmla="*/ 3890962 h 3905250"/>
                  <a:gd name="connsiteX38" fmla="*/ 496100 w 5540715"/>
                  <a:gd name="connsiteY38" fmla="*/ 3905250 h 3905250"/>
                  <a:gd name="connsiteX39" fmla="*/ 881862 w 5540715"/>
                  <a:gd name="connsiteY39" fmla="*/ 3900487 h 3905250"/>
                  <a:gd name="connsiteX40" fmla="*/ 991400 w 5540715"/>
                  <a:gd name="connsiteY40" fmla="*/ 3895725 h 3905250"/>
                  <a:gd name="connsiteX41" fmla="*/ 1234287 w 5540715"/>
                  <a:gd name="connsiteY41" fmla="*/ 3900487 h 3905250"/>
                  <a:gd name="connsiteX42" fmla="*/ 1410500 w 5540715"/>
                  <a:gd name="connsiteY42" fmla="*/ 3895725 h 3905250"/>
                  <a:gd name="connsiteX43" fmla="*/ 1453362 w 5540715"/>
                  <a:gd name="connsiteY43" fmla="*/ 3881437 h 3905250"/>
                  <a:gd name="connsiteX44" fmla="*/ 1472412 w 5540715"/>
                  <a:gd name="connsiteY44" fmla="*/ 3876675 h 3905250"/>
                  <a:gd name="connsiteX45" fmla="*/ 1510512 w 5540715"/>
                  <a:gd name="connsiteY45" fmla="*/ 3862387 h 3905250"/>
                  <a:gd name="connsiteX46" fmla="*/ 1539087 w 5540715"/>
                  <a:gd name="connsiteY46" fmla="*/ 3857625 h 3905250"/>
                  <a:gd name="connsiteX47" fmla="*/ 1577187 w 5540715"/>
                  <a:gd name="connsiteY47" fmla="*/ 3829050 h 3905250"/>
                  <a:gd name="connsiteX48" fmla="*/ 1610525 w 5540715"/>
                  <a:gd name="connsiteY48" fmla="*/ 3795712 h 3905250"/>
                  <a:gd name="connsiteX49" fmla="*/ 1624812 w 5540715"/>
                  <a:gd name="connsiteY49" fmla="*/ 3781425 h 3905250"/>
                  <a:gd name="connsiteX50" fmla="*/ 1677200 w 5540715"/>
                  <a:gd name="connsiteY50" fmla="*/ 3738562 h 3905250"/>
                  <a:gd name="connsiteX51" fmla="*/ 1696250 w 5540715"/>
                  <a:gd name="connsiteY51" fmla="*/ 3724275 h 3905250"/>
                  <a:gd name="connsiteX52" fmla="*/ 1710537 w 5540715"/>
                  <a:gd name="connsiteY52" fmla="*/ 3705225 h 3905250"/>
                  <a:gd name="connsiteX53" fmla="*/ 1729587 w 5540715"/>
                  <a:gd name="connsiteY53" fmla="*/ 3695700 h 3905250"/>
                  <a:gd name="connsiteX54" fmla="*/ 1748637 w 5540715"/>
                  <a:gd name="connsiteY54" fmla="*/ 3681412 h 3905250"/>
                  <a:gd name="connsiteX55" fmla="*/ 1767687 w 5540715"/>
                  <a:gd name="connsiteY55" fmla="*/ 3662362 h 3905250"/>
                  <a:gd name="connsiteX56" fmla="*/ 1781975 w 5540715"/>
                  <a:gd name="connsiteY56" fmla="*/ 3643312 h 3905250"/>
                  <a:gd name="connsiteX57" fmla="*/ 1801025 w 5540715"/>
                  <a:gd name="connsiteY57" fmla="*/ 3633787 h 3905250"/>
                  <a:gd name="connsiteX58" fmla="*/ 1815312 w 5540715"/>
                  <a:gd name="connsiteY58" fmla="*/ 3624262 h 3905250"/>
                  <a:gd name="connsiteX59" fmla="*/ 1843887 w 5540715"/>
                  <a:gd name="connsiteY59" fmla="*/ 3600450 h 3905250"/>
                  <a:gd name="connsiteX60" fmla="*/ 1867700 w 5540715"/>
                  <a:gd name="connsiteY60" fmla="*/ 3581400 h 3905250"/>
                  <a:gd name="connsiteX61" fmla="*/ 1886750 w 5540715"/>
                  <a:gd name="connsiteY61" fmla="*/ 3562350 h 3905250"/>
                  <a:gd name="connsiteX62" fmla="*/ 1905800 w 5540715"/>
                  <a:gd name="connsiteY62" fmla="*/ 3543300 h 3905250"/>
                  <a:gd name="connsiteX63" fmla="*/ 1910562 w 5540715"/>
                  <a:gd name="connsiteY63" fmla="*/ 3529012 h 3905250"/>
                  <a:gd name="connsiteX64" fmla="*/ 1953425 w 5540715"/>
                  <a:gd name="connsiteY64" fmla="*/ 3490912 h 3905250"/>
                  <a:gd name="connsiteX65" fmla="*/ 1972475 w 5540715"/>
                  <a:gd name="connsiteY65" fmla="*/ 3462337 h 3905250"/>
                  <a:gd name="connsiteX66" fmla="*/ 2001050 w 5540715"/>
                  <a:gd name="connsiteY66" fmla="*/ 3424237 h 3905250"/>
                  <a:gd name="connsiteX67" fmla="*/ 2029625 w 5540715"/>
                  <a:gd name="connsiteY67" fmla="*/ 3381375 h 3905250"/>
                  <a:gd name="connsiteX68" fmla="*/ 2043912 w 5540715"/>
                  <a:gd name="connsiteY68" fmla="*/ 3357562 h 3905250"/>
                  <a:gd name="connsiteX69" fmla="*/ 2058200 w 5540715"/>
                  <a:gd name="connsiteY69" fmla="*/ 3338512 h 3905250"/>
                  <a:gd name="connsiteX70" fmla="*/ 2067725 w 5540715"/>
                  <a:gd name="connsiteY70" fmla="*/ 3314700 h 3905250"/>
                  <a:gd name="connsiteX71" fmla="*/ 2062962 w 5540715"/>
                  <a:gd name="connsiteY71" fmla="*/ 3271837 h 3905250"/>
                  <a:gd name="connsiteX72" fmla="*/ 1994700 w 5540715"/>
                  <a:gd name="connsiteY72" fmla="*/ 3141662 h 3905250"/>
                  <a:gd name="connsiteX73" fmla="*/ 1824837 w 5540715"/>
                  <a:gd name="connsiteY73" fmla="*/ 2870200 h 3905250"/>
                  <a:gd name="connsiteX74" fmla="*/ 2082012 w 5540715"/>
                  <a:gd name="connsiteY74" fmla="*/ 2681287 h 3905250"/>
                  <a:gd name="connsiteX75" fmla="*/ 2158212 w 5540715"/>
                  <a:gd name="connsiteY75" fmla="*/ 2586037 h 3905250"/>
                  <a:gd name="connsiteX76" fmla="*/ 2182025 w 5540715"/>
                  <a:gd name="connsiteY76" fmla="*/ 2547937 h 3905250"/>
                  <a:gd name="connsiteX77" fmla="*/ 2215362 w 5540715"/>
                  <a:gd name="connsiteY77" fmla="*/ 2509837 h 3905250"/>
                  <a:gd name="connsiteX78" fmla="*/ 2234412 w 5540715"/>
                  <a:gd name="connsiteY78" fmla="*/ 2490787 h 3905250"/>
                  <a:gd name="connsiteX79" fmla="*/ 2267750 w 5540715"/>
                  <a:gd name="connsiteY79" fmla="*/ 2481262 h 3905250"/>
                  <a:gd name="connsiteX80" fmla="*/ 2291562 w 5540715"/>
                  <a:gd name="connsiteY80" fmla="*/ 2471737 h 3905250"/>
                  <a:gd name="connsiteX81" fmla="*/ 2386812 w 5540715"/>
                  <a:gd name="connsiteY81" fmla="*/ 2462212 h 3905250"/>
                  <a:gd name="connsiteX82" fmla="*/ 2453487 w 5540715"/>
                  <a:gd name="connsiteY82" fmla="*/ 2452687 h 3905250"/>
                  <a:gd name="connsiteX83" fmla="*/ 2510637 w 5540715"/>
                  <a:gd name="connsiteY83" fmla="*/ 2443162 h 3905250"/>
                  <a:gd name="connsiteX84" fmla="*/ 2529687 w 5540715"/>
                  <a:gd name="connsiteY84" fmla="*/ 2433637 h 3905250"/>
                  <a:gd name="connsiteX85" fmla="*/ 2634462 w 5540715"/>
                  <a:gd name="connsiteY85" fmla="*/ 2424112 h 3905250"/>
                  <a:gd name="connsiteX86" fmla="*/ 2767812 w 5540715"/>
                  <a:gd name="connsiteY86" fmla="*/ 2419350 h 3905250"/>
                  <a:gd name="connsiteX87" fmla="*/ 2791625 w 5540715"/>
                  <a:gd name="connsiteY87" fmla="*/ 2414587 h 3905250"/>
                  <a:gd name="connsiteX88" fmla="*/ 2829725 w 5540715"/>
                  <a:gd name="connsiteY88" fmla="*/ 2390775 h 3905250"/>
                  <a:gd name="connsiteX89" fmla="*/ 2848775 w 5540715"/>
                  <a:gd name="connsiteY89" fmla="*/ 2381250 h 3905250"/>
                  <a:gd name="connsiteX90" fmla="*/ 2886875 w 5540715"/>
                  <a:gd name="connsiteY90" fmla="*/ 2352675 h 3905250"/>
                  <a:gd name="connsiteX91" fmla="*/ 2905925 w 5540715"/>
                  <a:gd name="connsiteY91" fmla="*/ 2338387 h 3905250"/>
                  <a:gd name="connsiteX92" fmla="*/ 2920212 w 5540715"/>
                  <a:gd name="connsiteY92" fmla="*/ 2328862 h 3905250"/>
                  <a:gd name="connsiteX93" fmla="*/ 2934500 w 5540715"/>
                  <a:gd name="connsiteY93" fmla="*/ 2314575 h 3905250"/>
                  <a:gd name="connsiteX94" fmla="*/ 2958312 w 5540715"/>
                  <a:gd name="connsiteY94" fmla="*/ 2309812 h 3905250"/>
                  <a:gd name="connsiteX95" fmla="*/ 2982125 w 5540715"/>
                  <a:gd name="connsiteY95" fmla="*/ 2295525 h 3905250"/>
                  <a:gd name="connsiteX96" fmla="*/ 3001175 w 5540715"/>
                  <a:gd name="connsiteY96" fmla="*/ 2281237 h 3905250"/>
                  <a:gd name="connsiteX97" fmla="*/ 3024987 w 5540715"/>
                  <a:gd name="connsiteY97" fmla="*/ 2271712 h 3905250"/>
                  <a:gd name="connsiteX98" fmla="*/ 3063087 w 5540715"/>
                  <a:gd name="connsiteY98" fmla="*/ 2243137 h 3905250"/>
                  <a:gd name="connsiteX99" fmla="*/ 3096425 w 5540715"/>
                  <a:gd name="connsiteY99" fmla="*/ 2224087 h 3905250"/>
                  <a:gd name="connsiteX100" fmla="*/ 3115475 w 5540715"/>
                  <a:gd name="connsiteY100" fmla="*/ 2205037 h 3905250"/>
                  <a:gd name="connsiteX101" fmla="*/ 3153575 w 5540715"/>
                  <a:gd name="connsiteY101" fmla="*/ 2185987 h 3905250"/>
                  <a:gd name="connsiteX102" fmla="*/ 3172625 w 5540715"/>
                  <a:gd name="connsiteY102" fmla="*/ 2171700 h 3905250"/>
                  <a:gd name="connsiteX103" fmla="*/ 3234537 w 5540715"/>
                  <a:gd name="connsiteY103" fmla="*/ 2119312 h 3905250"/>
                  <a:gd name="connsiteX104" fmla="*/ 3296450 w 5540715"/>
                  <a:gd name="connsiteY104" fmla="*/ 2076450 h 3905250"/>
                  <a:gd name="connsiteX105" fmla="*/ 3329787 w 5540715"/>
                  <a:gd name="connsiteY105" fmla="*/ 2052637 h 3905250"/>
                  <a:gd name="connsiteX106" fmla="*/ 3358362 w 5540715"/>
                  <a:gd name="connsiteY106" fmla="*/ 2033587 h 3905250"/>
                  <a:gd name="connsiteX107" fmla="*/ 3420275 w 5540715"/>
                  <a:gd name="connsiteY107" fmla="*/ 1995487 h 3905250"/>
                  <a:gd name="connsiteX108" fmla="*/ 3453612 w 5540715"/>
                  <a:gd name="connsiteY108" fmla="*/ 1981200 h 3905250"/>
                  <a:gd name="connsiteX109" fmla="*/ 3482187 w 5540715"/>
                  <a:gd name="connsiteY109" fmla="*/ 1962150 h 3905250"/>
                  <a:gd name="connsiteX110" fmla="*/ 3534575 w 5540715"/>
                  <a:gd name="connsiteY110" fmla="*/ 1933575 h 3905250"/>
                  <a:gd name="connsiteX111" fmla="*/ 3563150 w 5540715"/>
                  <a:gd name="connsiteY111" fmla="*/ 1914525 h 3905250"/>
                  <a:gd name="connsiteX112" fmla="*/ 3639350 w 5540715"/>
                  <a:gd name="connsiteY112" fmla="*/ 1871662 h 3905250"/>
                  <a:gd name="connsiteX113" fmla="*/ 3686975 w 5540715"/>
                  <a:gd name="connsiteY113" fmla="*/ 1843087 h 3905250"/>
                  <a:gd name="connsiteX114" fmla="*/ 3720312 w 5540715"/>
                  <a:gd name="connsiteY114" fmla="*/ 1824037 h 3905250"/>
                  <a:gd name="connsiteX115" fmla="*/ 3744125 w 5540715"/>
                  <a:gd name="connsiteY115" fmla="*/ 1804987 h 3905250"/>
                  <a:gd name="connsiteX116" fmla="*/ 3772700 w 5540715"/>
                  <a:gd name="connsiteY116" fmla="*/ 1795462 h 3905250"/>
                  <a:gd name="connsiteX117" fmla="*/ 3796512 w 5540715"/>
                  <a:gd name="connsiteY117" fmla="*/ 1776412 h 3905250"/>
                  <a:gd name="connsiteX118" fmla="*/ 3829850 w 5540715"/>
                  <a:gd name="connsiteY118" fmla="*/ 1762125 h 3905250"/>
                  <a:gd name="connsiteX119" fmla="*/ 3858425 w 5540715"/>
                  <a:gd name="connsiteY119" fmla="*/ 1747837 h 3905250"/>
                  <a:gd name="connsiteX120" fmla="*/ 3882237 w 5540715"/>
                  <a:gd name="connsiteY120" fmla="*/ 1733550 h 3905250"/>
                  <a:gd name="connsiteX121" fmla="*/ 3929862 w 5540715"/>
                  <a:gd name="connsiteY121" fmla="*/ 1714500 h 3905250"/>
                  <a:gd name="connsiteX122" fmla="*/ 3958437 w 5540715"/>
                  <a:gd name="connsiteY122" fmla="*/ 1695450 h 3905250"/>
                  <a:gd name="connsiteX123" fmla="*/ 3977487 w 5540715"/>
                  <a:gd name="connsiteY123" fmla="*/ 1681162 h 3905250"/>
                  <a:gd name="connsiteX124" fmla="*/ 4029875 w 5540715"/>
                  <a:gd name="connsiteY124" fmla="*/ 1657350 h 3905250"/>
                  <a:gd name="connsiteX125" fmla="*/ 4082262 w 5540715"/>
                  <a:gd name="connsiteY125" fmla="*/ 1614487 h 3905250"/>
                  <a:gd name="connsiteX126" fmla="*/ 4139412 w 5540715"/>
                  <a:gd name="connsiteY126" fmla="*/ 1576387 h 3905250"/>
                  <a:gd name="connsiteX127" fmla="*/ 4167987 w 5540715"/>
                  <a:gd name="connsiteY127" fmla="*/ 1557337 h 3905250"/>
                  <a:gd name="connsiteX128" fmla="*/ 4196562 w 5540715"/>
                  <a:gd name="connsiteY128" fmla="*/ 1538287 h 3905250"/>
                  <a:gd name="connsiteX129" fmla="*/ 4253712 w 5540715"/>
                  <a:gd name="connsiteY129" fmla="*/ 1509712 h 3905250"/>
                  <a:gd name="connsiteX130" fmla="*/ 4277525 w 5540715"/>
                  <a:gd name="connsiteY130" fmla="*/ 1500187 h 3905250"/>
                  <a:gd name="connsiteX131" fmla="*/ 4296575 w 5540715"/>
                  <a:gd name="connsiteY131" fmla="*/ 1490662 h 3905250"/>
                  <a:gd name="connsiteX132" fmla="*/ 4325150 w 5540715"/>
                  <a:gd name="connsiteY132" fmla="*/ 1485900 h 3905250"/>
                  <a:gd name="connsiteX133" fmla="*/ 4353725 w 5540715"/>
                  <a:gd name="connsiteY133" fmla="*/ 1476375 h 3905250"/>
                  <a:gd name="connsiteX134" fmla="*/ 4491837 w 5540715"/>
                  <a:gd name="connsiteY134" fmla="*/ 1481137 h 3905250"/>
                  <a:gd name="connsiteX135" fmla="*/ 4510887 w 5540715"/>
                  <a:gd name="connsiteY135" fmla="*/ 1495425 h 3905250"/>
                  <a:gd name="connsiteX136" fmla="*/ 4568037 w 5540715"/>
                  <a:gd name="connsiteY136" fmla="*/ 1528762 h 3905250"/>
                  <a:gd name="connsiteX137" fmla="*/ 4615662 w 5540715"/>
                  <a:gd name="connsiteY137" fmla="*/ 1571625 h 3905250"/>
                  <a:gd name="connsiteX138" fmla="*/ 4629950 w 5540715"/>
                  <a:gd name="connsiteY138" fmla="*/ 1590675 h 3905250"/>
                  <a:gd name="connsiteX139" fmla="*/ 4629950 w 5540715"/>
                  <a:gd name="connsiteY139" fmla="*/ 1690687 h 3905250"/>
                  <a:gd name="connsiteX140" fmla="*/ 4610900 w 5540715"/>
                  <a:gd name="connsiteY140" fmla="*/ 1724025 h 3905250"/>
                  <a:gd name="connsiteX141" fmla="*/ 4587087 w 5540715"/>
                  <a:gd name="connsiteY141" fmla="*/ 1785937 h 3905250"/>
                  <a:gd name="connsiteX142" fmla="*/ 4577562 w 5540715"/>
                  <a:gd name="connsiteY142" fmla="*/ 1809750 h 3905250"/>
                  <a:gd name="connsiteX143" fmla="*/ 4572800 w 5540715"/>
                  <a:gd name="connsiteY143" fmla="*/ 1828800 h 3905250"/>
                  <a:gd name="connsiteX144" fmla="*/ 4563275 w 5540715"/>
                  <a:gd name="connsiteY144" fmla="*/ 1876425 h 3905250"/>
                  <a:gd name="connsiteX145" fmla="*/ 4558512 w 5540715"/>
                  <a:gd name="connsiteY145" fmla="*/ 1909762 h 3905250"/>
                  <a:gd name="connsiteX146" fmla="*/ 4553750 w 5540715"/>
                  <a:gd name="connsiteY146" fmla="*/ 1938337 h 3905250"/>
                  <a:gd name="connsiteX147" fmla="*/ 4572800 w 5540715"/>
                  <a:gd name="connsiteY147" fmla="*/ 2133600 h 3905250"/>
                  <a:gd name="connsiteX148" fmla="*/ 4601375 w 5540715"/>
                  <a:gd name="connsiteY148" fmla="*/ 2162175 h 3905250"/>
                  <a:gd name="connsiteX149" fmla="*/ 4620425 w 5540715"/>
                  <a:gd name="connsiteY149" fmla="*/ 2166937 h 3905250"/>
                  <a:gd name="connsiteX150" fmla="*/ 4644237 w 5540715"/>
                  <a:gd name="connsiteY150" fmla="*/ 2181225 h 3905250"/>
                  <a:gd name="connsiteX151" fmla="*/ 4663287 w 5540715"/>
                  <a:gd name="connsiteY151" fmla="*/ 2185987 h 3905250"/>
                  <a:gd name="connsiteX152" fmla="*/ 4715675 w 5540715"/>
                  <a:gd name="connsiteY152" fmla="*/ 2195512 h 3905250"/>
                  <a:gd name="connsiteX153" fmla="*/ 4829975 w 5540715"/>
                  <a:gd name="connsiteY153" fmla="*/ 2185987 h 3905250"/>
                  <a:gd name="connsiteX154" fmla="*/ 4863312 w 5540715"/>
                  <a:gd name="connsiteY154" fmla="*/ 2166937 h 3905250"/>
                  <a:gd name="connsiteX155" fmla="*/ 4915700 w 5540715"/>
                  <a:gd name="connsiteY155" fmla="*/ 2147887 h 3905250"/>
                  <a:gd name="connsiteX156" fmla="*/ 4934750 w 5540715"/>
                  <a:gd name="connsiteY156" fmla="*/ 2133600 h 3905250"/>
                  <a:gd name="connsiteX157" fmla="*/ 4949037 w 5540715"/>
                  <a:gd name="connsiteY157" fmla="*/ 2128837 h 3905250"/>
                  <a:gd name="connsiteX158" fmla="*/ 4963325 w 5540715"/>
                  <a:gd name="connsiteY158" fmla="*/ 2114550 h 3905250"/>
                  <a:gd name="connsiteX159" fmla="*/ 4982375 w 5540715"/>
                  <a:gd name="connsiteY159" fmla="*/ 2100262 h 3905250"/>
                  <a:gd name="connsiteX160" fmla="*/ 5010950 w 5540715"/>
                  <a:gd name="connsiteY160" fmla="*/ 2081212 h 3905250"/>
                  <a:gd name="connsiteX161" fmla="*/ 5053812 w 5540715"/>
                  <a:gd name="connsiteY161" fmla="*/ 2038350 h 3905250"/>
                  <a:gd name="connsiteX162" fmla="*/ 5077625 w 5540715"/>
                  <a:gd name="connsiteY162" fmla="*/ 2019300 h 3905250"/>
                  <a:gd name="connsiteX163" fmla="*/ 5096675 w 5540715"/>
                  <a:gd name="connsiteY163" fmla="*/ 2000250 h 3905250"/>
                  <a:gd name="connsiteX164" fmla="*/ 5125250 w 5540715"/>
                  <a:gd name="connsiteY164" fmla="*/ 1981200 h 3905250"/>
                  <a:gd name="connsiteX165" fmla="*/ 5172875 w 5540715"/>
                  <a:gd name="connsiteY165" fmla="*/ 1943100 h 3905250"/>
                  <a:gd name="connsiteX166" fmla="*/ 5210975 w 5540715"/>
                  <a:gd name="connsiteY166" fmla="*/ 1909762 h 3905250"/>
                  <a:gd name="connsiteX167" fmla="*/ 5220500 w 5540715"/>
                  <a:gd name="connsiteY167" fmla="*/ 1895475 h 3905250"/>
                  <a:gd name="connsiteX168" fmla="*/ 5234787 w 5540715"/>
                  <a:gd name="connsiteY168" fmla="*/ 1876425 h 3905250"/>
                  <a:gd name="connsiteX169" fmla="*/ 5253837 w 5540715"/>
                  <a:gd name="connsiteY169" fmla="*/ 1838325 h 3905250"/>
                  <a:gd name="connsiteX170" fmla="*/ 5282412 w 5540715"/>
                  <a:gd name="connsiteY170" fmla="*/ 1790700 h 3905250"/>
                  <a:gd name="connsiteX171" fmla="*/ 5287175 w 5540715"/>
                  <a:gd name="connsiteY171" fmla="*/ 1771650 h 3905250"/>
                  <a:gd name="connsiteX172" fmla="*/ 5306225 w 5540715"/>
                  <a:gd name="connsiteY172" fmla="*/ 1743075 h 3905250"/>
                  <a:gd name="connsiteX173" fmla="*/ 5320512 w 5540715"/>
                  <a:gd name="connsiteY173" fmla="*/ 1709737 h 3905250"/>
                  <a:gd name="connsiteX174" fmla="*/ 5334800 w 5540715"/>
                  <a:gd name="connsiteY174" fmla="*/ 1695450 h 3905250"/>
                  <a:gd name="connsiteX175" fmla="*/ 5358612 w 5540715"/>
                  <a:gd name="connsiteY175" fmla="*/ 1647825 h 3905250"/>
                  <a:gd name="connsiteX176" fmla="*/ 5391950 w 5540715"/>
                  <a:gd name="connsiteY176" fmla="*/ 1581150 h 3905250"/>
                  <a:gd name="connsiteX177" fmla="*/ 5439575 w 5540715"/>
                  <a:gd name="connsiteY177" fmla="*/ 1452562 h 3905250"/>
                  <a:gd name="connsiteX178" fmla="*/ 5449100 w 5540715"/>
                  <a:gd name="connsiteY178" fmla="*/ 1414462 h 3905250"/>
                  <a:gd name="connsiteX179" fmla="*/ 5453862 w 5540715"/>
                  <a:gd name="connsiteY179" fmla="*/ 1381125 h 3905250"/>
                  <a:gd name="connsiteX180" fmla="*/ 5463387 w 5540715"/>
                  <a:gd name="connsiteY180" fmla="*/ 1181100 h 3905250"/>
                  <a:gd name="connsiteX181" fmla="*/ 5468150 w 5540715"/>
                  <a:gd name="connsiteY181" fmla="*/ 1157287 h 3905250"/>
                  <a:gd name="connsiteX182" fmla="*/ 5472912 w 5540715"/>
                  <a:gd name="connsiteY182" fmla="*/ 1128712 h 3905250"/>
                  <a:gd name="connsiteX183" fmla="*/ 5477675 w 5540715"/>
                  <a:gd name="connsiteY183" fmla="*/ 1095375 h 3905250"/>
                  <a:gd name="connsiteX184" fmla="*/ 5487200 w 5540715"/>
                  <a:gd name="connsiteY184" fmla="*/ 1066800 h 3905250"/>
                  <a:gd name="connsiteX185" fmla="*/ 5501487 w 5540715"/>
                  <a:gd name="connsiteY185" fmla="*/ 981075 h 3905250"/>
                  <a:gd name="connsiteX186" fmla="*/ 5501487 w 5540715"/>
                  <a:gd name="connsiteY186" fmla="*/ 981075 h 3905250"/>
                  <a:gd name="connsiteX187" fmla="*/ 5511012 w 5540715"/>
                  <a:gd name="connsiteY187" fmla="*/ 923925 h 3905250"/>
                  <a:gd name="connsiteX188" fmla="*/ 5515775 w 5540715"/>
                  <a:gd name="connsiteY188" fmla="*/ 890587 h 3905250"/>
                  <a:gd name="connsiteX189" fmla="*/ 5525300 w 5540715"/>
                  <a:gd name="connsiteY189" fmla="*/ 833437 h 3905250"/>
                  <a:gd name="connsiteX190" fmla="*/ 5530062 w 5540715"/>
                  <a:gd name="connsiteY190" fmla="*/ 804862 h 3905250"/>
                  <a:gd name="connsiteX191" fmla="*/ 5534825 w 5540715"/>
                  <a:gd name="connsiteY191" fmla="*/ 738187 h 3905250"/>
                  <a:gd name="connsiteX192" fmla="*/ 5520537 w 5540715"/>
                  <a:gd name="connsiteY192" fmla="*/ 466725 h 3905250"/>
                  <a:gd name="connsiteX193" fmla="*/ 5511012 w 5540715"/>
                  <a:gd name="connsiteY193" fmla="*/ 442912 h 3905250"/>
                  <a:gd name="connsiteX194" fmla="*/ 5491962 w 5540715"/>
                  <a:gd name="connsiteY194" fmla="*/ 390525 h 3905250"/>
                  <a:gd name="connsiteX195" fmla="*/ 5477675 w 5540715"/>
                  <a:gd name="connsiteY195" fmla="*/ 366712 h 3905250"/>
                  <a:gd name="connsiteX196" fmla="*/ 5453862 w 5540715"/>
                  <a:gd name="connsiteY196" fmla="*/ 347662 h 3905250"/>
                  <a:gd name="connsiteX197" fmla="*/ 5420525 w 5540715"/>
                  <a:gd name="connsiteY197" fmla="*/ 309562 h 3905250"/>
                  <a:gd name="connsiteX198" fmla="*/ 5401475 w 5540715"/>
                  <a:gd name="connsiteY198" fmla="*/ 300037 h 3905250"/>
                  <a:gd name="connsiteX199" fmla="*/ 5391950 w 5540715"/>
                  <a:gd name="connsiteY199" fmla="*/ 280987 h 3905250"/>
                  <a:gd name="connsiteX200" fmla="*/ 5358612 w 5540715"/>
                  <a:gd name="connsiteY200" fmla="*/ 257175 h 3905250"/>
                  <a:gd name="connsiteX201" fmla="*/ 5325275 w 5540715"/>
                  <a:gd name="connsiteY201" fmla="*/ 223837 h 3905250"/>
                  <a:gd name="connsiteX202" fmla="*/ 5244312 w 5540715"/>
                  <a:gd name="connsiteY202" fmla="*/ 133350 h 3905250"/>
                  <a:gd name="connsiteX203" fmla="*/ 5201450 w 5540715"/>
                  <a:gd name="connsiteY203" fmla="*/ 85725 h 3905250"/>
                  <a:gd name="connsiteX204" fmla="*/ 5163350 w 5540715"/>
                  <a:gd name="connsiteY204" fmla="*/ 71437 h 3905250"/>
                  <a:gd name="connsiteX205" fmla="*/ 5087150 w 5540715"/>
                  <a:gd name="connsiteY205" fmla="*/ 42862 h 3905250"/>
                  <a:gd name="connsiteX206" fmla="*/ 5039525 w 5540715"/>
                  <a:gd name="connsiteY206" fmla="*/ 23812 h 3905250"/>
                  <a:gd name="connsiteX207" fmla="*/ 5006187 w 5540715"/>
                  <a:gd name="connsiteY207" fmla="*/ 19050 h 3905250"/>
                  <a:gd name="connsiteX208" fmla="*/ 4982375 w 5540715"/>
                  <a:gd name="connsiteY208" fmla="*/ 9525 h 3905250"/>
                  <a:gd name="connsiteX209" fmla="*/ 4915700 w 5540715"/>
                  <a:gd name="connsiteY209" fmla="*/ 4762 h 3905250"/>
                  <a:gd name="connsiteX210" fmla="*/ 4858550 w 5540715"/>
                  <a:gd name="connsiteY210" fmla="*/ 0 h 3905250"/>
                  <a:gd name="connsiteX211" fmla="*/ 4749012 w 5540715"/>
                  <a:gd name="connsiteY211" fmla="*/ 14287 h 3905250"/>
                  <a:gd name="connsiteX212" fmla="*/ 4725200 w 5540715"/>
                  <a:gd name="connsiteY212" fmla="*/ 19050 h 3905250"/>
                  <a:gd name="connsiteX213" fmla="*/ 4668050 w 5540715"/>
                  <a:gd name="connsiteY213" fmla="*/ 42862 h 3905250"/>
                  <a:gd name="connsiteX214" fmla="*/ 4629950 w 5540715"/>
                  <a:gd name="connsiteY214" fmla="*/ 57150 h 3905250"/>
                  <a:gd name="connsiteX215" fmla="*/ 4548987 w 5540715"/>
                  <a:gd name="connsiteY215" fmla="*/ 104775 h 3905250"/>
                  <a:gd name="connsiteX216" fmla="*/ 4529937 w 5540715"/>
                  <a:gd name="connsiteY216" fmla="*/ 128587 h 3905250"/>
                  <a:gd name="connsiteX217" fmla="*/ 4510887 w 5540715"/>
                  <a:gd name="connsiteY217" fmla="*/ 147637 h 3905250"/>
                  <a:gd name="connsiteX218" fmla="*/ 4491837 w 5540715"/>
                  <a:gd name="connsiteY218" fmla="*/ 176212 h 3905250"/>
                  <a:gd name="connsiteX219" fmla="*/ 4458500 w 5540715"/>
                  <a:gd name="connsiteY219" fmla="*/ 247650 h 3905250"/>
                  <a:gd name="connsiteX220" fmla="*/ 4439450 w 5540715"/>
                  <a:gd name="connsiteY220" fmla="*/ 304800 h 3905250"/>
                  <a:gd name="connsiteX221" fmla="*/ 4420400 w 5540715"/>
                  <a:gd name="connsiteY221" fmla="*/ 366712 h 3905250"/>
                  <a:gd name="connsiteX222" fmla="*/ 4415637 w 5540715"/>
                  <a:gd name="connsiteY222" fmla="*/ 400050 h 3905250"/>
                  <a:gd name="connsiteX223" fmla="*/ 4406112 w 5540715"/>
                  <a:gd name="connsiteY223" fmla="*/ 423862 h 3905250"/>
                  <a:gd name="connsiteX224" fmla="*/ 4401350 w 5540715"/>
                  <a:gd name="connsiteY224" fmla="*/ 457200 h 3905250"/>
                  <a:gd name="connsiteX225" fmla="*/ 4391825 w 5540715"/>
                  <a:gd name="connsiteY225" fmla="*/ 519112 h 3905250"/>
                  <a:gd name="connsiteX226" fmla="*/ 4425162 w 5540715"/>
                  <a:gd name="connsiteY226" fmla="*/ 685800 h 3905250"/>
                  <a:gd name="connsiteX227" fmla="*/ 4434687 w 5540715"/>
                  <a:gd name="connsiteY227" fmla="*/ 728662 h 3905250"/>
                  <a:gd name="connsiteX228" fmla="*/ 4444212 w 5540715"/>
                  <a:gd name="connsiteY228" fmla="*/ 752475 h 3905250"/>
                  <a:gd name="connsiteX229" fmla="*/ 4439450 w 5540715"/>
                  <a:gd name="connsiteY229" fmla="*/ 819150 h 3905250"/>
                  <a:gd name="connsiteX230" fmla="*/ 4396587 w 5540715"/>
                  <a:gd name="connsiteY230" fmla="*/ 852487 h 3905250"/>
                  <a:gd name="connsiteX231" fmla="*/ 4382300 w 5540715"/>
                  <a:gd name="connsiteY231" fmla="*/ 866775 h 3905250"/>
                  <a:gd name="connsiteX232" fmla="*/ 4363250 w 5540715"/>
                  <a:gd name="connsiteY232" fmla="*/ 876300 h 3905250"/>
                  <a:gd name="connsiteX233" fmla="*/ 4329912 w 5540715"/>
                  <a:gd name="connsiteY233" fmla="*/ 900112 h 3905250"/>
                  <a:gd name="connsiteX234" fmla="*/ 4315625 w 5540715"/>
                  <a:gd name="connsiteY234" fmla="*/ 909637 h 3905250"/>
                  <a:gd name="connsiteX235" fmla="*/ 4296575 w 5540715"/>
                  <a:gd name="connsiteY235" fmla="*/ 923925 h 3905250"/>
                  <a:gd name="connsiteX236" fmla="*/ 4277525 w 5540715"/>
                  <a:gd name="connsiteY236" fmla="*/ 928687 h 3905250"/>
                  <a:gd name="connsiteX237" fmla="*/ 4248950 w 5540715"/>
                  <a:gd name="connsiteY237" fmla="*/ 938212 h 3905250"/>
                  <a:gd name="connsiteX238" fmla="*/ 4229900 w 5540715"/>
                  <a:gd name="connsiteY238" fmla="*/ 942975 h 3905250"/>
                  <a:gd name="connsiteX239" fmla="*/ 4215612 w 5540715"/>
                  <a:gd name="connsiteY239" fmla="*/ 947737 h 3905250"/>
                  <a:gd name="connsiteX240" fmla="*/ 4158462 w 5540715"/>
                  <a:gd name="connsiteY240" fmla="*/ 957262 h 3905250"/>
                  <a:gd name="connsiteX241" fmla="*/ 4120362 w 5540715"/>
                  <a:gd name="connsiteY241" fmla="*/ 966787 h 3905250"/>
                  <a:gd name="connsiteX242" fmla="*/ 4091787 w 5540715"/>
                  <a:gd name="connsiteY242" fmla="*/ 976312 h 3905250"/>
                  <a:gd name="connsiteX243" fmla="*/ 4067975 w 5540715"/>
                  <a:gd name="connsiteY243" fmla="*/ 985837 h 3905250"/>
                  <a:gd name="connsiteX244" fmla="*/ 4034637 w 5540715"/>
                  <a:gd name="connsiteY244" fmla="*/ 990600 h 3905250"/>
                  <a:gd name="connsiteX245" fmla="*/ 3967962 w 5540715"/>
                  <a:gd name="connsiteY245" fmla="*/ 1009650 h 3905250"/>
                  <a:gd name="connsiteX246" fmla="*/ 3939387 w 5540715"/>
                  <a:gd name="connsiteY246" fmla="*/ 1019175 h 3905250"/>
                  <a:gd name="connsiteX247" fmla="*/ 3906050 w 5540715"/>
                  <a:gd name="connsiteY247" fmla="*/ 1023937 h 3905250"/>
                  <a:gd name="connsiteX248" fmla="*/ 3744125 w 5540715"/>
                  <a:gd name="connsiteY248" fmla="*/ 1019175 h 3905250"/>
                  <a:gd name="connsiteX249" fmla="*/ 3715550 w 5540715"/>
                  <a:gd name="connsiteY249" fmla="*/ 1014412 h 3905250"/>
                  <a:gd name="connsiteX250" fmla="*/ 3677450 w 5540715"/>
                  <a:gd name="connsiteY250" fmla="*/ 1009650 h 3905250"/>
                  <a:gd name="connsiteX251" fmla="*/ 3548862 w 5540715"/>
                  <a:gd name="connsiteY251" fmla="*/ 1023937 h 3905250"/>
                  <a:gd name="connsiteX252" fmla="*/ 3506000 w 5540715"/>
                  <a:gd name="connsiteY252" fmla="*/ 1052512 h 3905250"/>
                  <a:gd name="connsiteX253" fmla="*/ 3486950 w 5540715"/>
                  <a:gd name="connsiteY253" fmla="*/ 1071562 h 3905250"/>
                  <a:gd name="connsiteX254" fmla="*/ 3463137 w 5540715"/>
                  <a:gd name="connsiteY254" fmla="*/ 1090612 h 3905250"/>
                  <a:gd name="connsiteX255" fmla="*/ 3425037 w 5540715"/>
                  <a:gd name="connsiteY255" fmla="*/ 1128712 h 3905250"/>
                  <a:gd name="connsiteX256" fmla="*/ 3396462 w 5540715"/>
                  <a:gd name="connsiteY256" fmla="*/ 1176337 h 3905250"/>
                  <a:gd name="connsiteX257" fmla="*/ 3363125 w 5540715"/>
                  <a:gd name="connsiteY257" fmla="*/ 1228725 h 3905250"/>
                  <a:gd name="connsiteX258" fmla="*/ 3353600 w 5540715"/>
                  <a:gd name="connsiteY258" fmla="*/ 1262062 h 3905250"/>
                  <a:gd name="connsiteX259" fmla="*/ 3348837 w 5540715"/>
                  <a:gd name="connsiteY259" fmla="*/ 1281112 h 3905250"/>
                  <a:gd name="connsiteX260" fmla="*/ 3339312 w 5540715"/>
                  <a:gd name="connsiteY260" fmla="*/ 1295400 h 3905250"/>
                  <a:gd name="connsiteX261" fmla="*/ 3329787 w 5540715"/>
                  <a:gd name="connsiteY261" fmla="*/ 1323975 h 3905250"/>
                  <a:gd name="connsiteX262" fmla="*/ 3301212 w 5540715"/>
                  <a:gd name="connsiteY262" fmla="*/ 1357312 h 3905250"/>
                  <a:gd name="connsiteX263" fmla="*/ 3291687 w 5540715"/>
                  <a:gd name="connsiteY263" fmla="*/ 1381125 h 3905250"/>
                  <a:gd name="connsiteX264" fmla="*/ 3248825 w 5540715"/>
                  <a:gd name="connsiteY264" fmla="*/ 1414462 h 3905250"/>
                  <a:gd name="connsiteX265" fmla="*/ 3234537 w 5540715"/>
                  <a:gd name="connsiteY265" fmla="*/ 1433512 h 3905250"/>
                  <a:gd name="connsiteX266" fmla="*/ 3220250 w 5540715"/>
                  <a:gd name="connsiteY266" fmla="*/ 1443037 h 3905250"/>
                  <a:gd name="connsiteX267" fmla="*/ 3172625 w 5540715"/>
                  <a:gd name="connsiteY267" fmla="*/ 1481137 h 3905250"/>
                  <a:gd name="connsiteX268" fmla="*/ 3153575 w 5540715"/>
                  <a:gd name="connsiteY268" fmla="*/ 1495425 h 3905250"/>
                  <a:gd name="connsiteX269" fmla="*/ 3129762 w 5540715"/>
                  <a:gd name="connsiteY269" fmla="*/ 1504950 h 3905250"/>
                  <a:gd name="connsiteX270" fmla="*/ 3110712 w 5540715"/>
                  <a:gd name="connsiteY270" fmla="*/ 1519237 h 3905250"/>
                  <a:gd name="connsiteX271" fmla="*/ 3096425 w 5540715"/>
                  <a:gd name="connsiteY271" fmla="*/ 1533525 h 3905250"/>
                  <a:gd name="connsiteX272" fmla="*/ 3072612 w 5540715"/>
                  <a:gd name="connsiteY272" fmla="*/ 1543050 h 3905250"/>
                  <a:gd name="connsiteX273" fmla="*/ 3058325 w 5540715"/>
                  <a:gd name="connsiteY273" fmla="*/ 1557337 h 3905250"/>
                  <a:gd name="connsiteX274" fmla="*/ 3034512 w 5540715"/>
                  <a:gd name="connsiteY274" fmla="*/ 1566862 h 3905250"/>
                  <a:gd name="connsiteX275" fmla="*/ 3015462 w 5540715"/>
                  <a:gd name="connsiteY275" fmla="*/ 1576387 h 3905250"/>
                  <a:gd name="connsiteX276" fmla="*/ 2967837 w 5540715"/>
                  <a:gd name="connsiteY276" fmla="*/ 1604962 h 3905250"/>
                  <a:gd name="connsiteX277" fmla="*/ 2953550 w 5540715"/>
                  <a:gd name="connsiteY277" fmla="*/ 1614487 h 3905250"/>
                  <a:gd name="connsiteX278" fmla="*/ 2939262 w 5540715"/>
                  <a:gd name="connsiteY278" fmla="*/ 1619250 h 3905250"/>
                  <a:gd name="connsiteX279" fmla="*/ 2910687 w 5540715"/>
                  <a:gd name="connsiteY279" fmla="*/ 1638300 h 3905250"/>
                  <a:gd name="connsiteX280" fmla="*/ 2896400 w 5540715"/>
                  <a:gd name="connsiteY280" fmla="*/ 1652587 h 3905250"/>
                  <a:gd name="connsiteX281" fmla="*/ 2834487 w 5540715"/>
                  <a:gd name="connsiteY281" fmla="*/ 1681162 h 3905250"/>
                  <a:gd name="connsiteX282" fmla="*/ 2791625 w 5540715"/>
                  <a:gd name="connsiteY282" fmla="*/ 1709737 h 3905250"/>
                  <a:gd name="connsiteX283" fmla="*/ 2767812 w 5540715"/>
                  <a:gd name="connsiteY283" fmla="*/ 1719262 h 3905250"/>
                  <a:gd name="connsiteX284" fmla="*/ 2753525 w 5540715"/>
                  <a:gd name="connsiteY284" fmla="*/ 1728787 h 3905250"/>
                  <a:gd name="connsiteX285" fmla="*/ 2739237 w 5540715"/>
                  <a:gd name="connsiteY285" fmla="*/ 1733550 h 3905250"/>
                  <a:gd name="connsiteX286" fmla="*/ 2724950 w 5540715"/>
                  <a:gd name="connsiteY286" fmla="*/ 1743075 h 3905250"/>
                  <a:gd name="connsiteX287" fmla="*/ 2663037 w 5540715"/>
                  <a:gd name="connsiteY287" fmla="*/ 1752600 h 3905250"/>
                  <a:gd name="connsiteX288" fmla="*/ 2596362 w 5540715"/>
                  <a:gd name="connsiteY288" fmla="*/ 1738312 h 3905250"/>
                  <a:gd name="connsiteX289" fmla="*/ 2572550 w 5540715"/>
                  <a:gd name="connsiteY289" fmla="*/ 1728788 h 3905250"/>
                  <a:gd name="connsiteX290" fmla="*/ 2524925 w 5540715"/>
                  <a:gd name="connsiteY290" fmla="*/ 1728787 h 3905250"/>
                  <a:gd name="connsiteX291" fmla="*/ 2470156 w 5540715"/>
                  <a:gd name="connsiteY291" fmla="*/ 1804987 h 3905250"/>
                  <a:gd name="connsiteX292" fmla="*/ 2389193 w 5540715"/>
                  <a:gd name="connsiteY292" fmla="*/ 1881187 h 3905250"/>
                  <a:gd name="connsiteX293" fmla="*/ 2315375 w 5540715"/>
                  <a:gd name="connsiteY293" fmla="*/ 1909762 h 3905250"/>
                  <a:gd name="connsiteX294" fmla="*/ 2253462 w 5540715"/>
                  <a:gd name="connsiteY294" fmla="*/ 1924050 h 3905250"/>
                  <a:gd name="connsiteX295" fmla="*/ 2234412 w 5540715"/>
                  <a:gd name="connsiteY295" fmla="*/ 1943100 h 3905250"/>
                  <a:gd name="connsiteX296" fmla="*/ 2220125 w 5540715"/>
                  <a:gd name="connsiteY296" fmla="*/ 1947862 h 3905250"/>
                  <a:gd name="connsiteX297" fmla="*/ 2186787 w 5540715"/>
                  <a:gd name="connsiteY297" fmla="*/ 1966912 h 3905250"/>
                  <a:gd name="connsiteX298" fmla="*/ 2148687 w 5540715"/>
                  <a:gd name="connsiteY298" fmla="*/ 1985962 h 3905250"/>
                  <a:gd name="connsiteX299" fmla="*/ 2072487 w 5540715"/>
                  <a:gd name="connsiteY299" fmla="*/ 1971675 h 3905250"/>
                  <a:gd name="connsiteX300" fmla="*/ 1996288 w 5540715"/>
                  <a:gd name="connsiteY300" fmla="*/ 1990725 h 3905250"/>
                  <a:gd name="connsiteX301" fmla="*/ 1939137 w 5540715"/>
                  <a:gd name="connsiteY301" fmla="*/ 2047875 h 3905250"/>
                  <a:gd name="connsiteX302" fmla="*/ 1910562 w 5540715"/>
                  <a:gd name="connsiteY302" fmla="*/ 2071687 h 3905250"/>
                  <a:gd name="connsiteX303" fmla="*/ 1886750 w 5540715"/>
                  <a:gd name="connsiteY303" fmla="*/ 2081212 h 3905250"/>
                  <a:gd name="connsiteX304" fmla="*/ 1858175 w 5540715"/>
                  <a:gd name="connsiteY304" fmla="*/ 2100262 h 3905250"/>
                  <a:gd name="connsiteX305" fmla="*/ 1834362 w 5540715"/>
                  <a:gd name="connsiteY305" fmla="*/ 2109787 h 3905250"/>
                  <a:gd name="connsiteX306" fmla="*/ 1815312 w 5540715"/>
                  <a:gd name="connsiteY306" fmla="*/ 2124075 h 3905250"/>
                  <a:gd name="connsiteX307" fmla="*/ 1796262 w 5540715"/>
                  <a:gd name="connsiteY307" fmla="*/ 2133600 h 3905250"/>
                  <a:gd name="connsiteX308" fmla="*/ 1786737 w 5540715"/>
                  <a:gd name="connsiteY308" fmla="*/ 2147887 h 3905250"/>
                  <a:gd name="connsiteX309" fmla="*/ 1772450 w 5540715"/>
                  <a:gd name="connsiteY309" fmla="*/ 2152650 h 3905250"/>
                  <a:gd name="connsiteX310" fmla="*/ 1753400 w 5540715"/>
                  <a:gd name="connsiteY310" fmla="*/ 2166937 h 3905250"/>
                  <a:gd name="connsiteX311" fmla="*/ 1696250 w 5540715"/>
                  <a:gd name="connsiteY311" fmla="*/ 2219325 h 3905250"/>
                  <a:gd name="connsiteX312" fmla="*/ 1672437 w 5540715"/>
                  <a:gd name="connsiteY312" fmla="*/ 2238375 h 3905250"/>
                  <a:gd name="connsiteX313" fmla="*/ 1648625 w 5540715"/>
                  <a:gd name="connsiteY313" fmla="*/ 2252662 h 3905250"/>
                  <a:gd name="connsiteX314" fmla="*/ 1615287 w 5540715"/>
                  <a:gd name="connsiteY314" fmla="*/ 2286000 h 3905250"/>
                  <a:gd name="connsiteX315" fmla="*/ 1591475 w 5540715"/>
                  <a:gd name="connsiteY315" fmla="*/ 2305050 h 3905250"/>
                  <a:gd name="connsiteX316" fmla="*/ 1577187 w 5540715"/>
                  <a:gd name="connsiteY316" fmla="*/ 2314575 h 3905250"/>
                  <a:gd name="connsiteX317" fmla="*/ 1562900 w 5540715"/>
                  <a:gd name="connsiteY317" fmla="*/ 2328862 h 3905250"/>
                  <a:gd name="connsiteX318" fmla="*/ 1558137 w 5540715"/>
                  <a:gd name="connsiteY318" fmla="*/ 2343150 h 3905250"/>
                  <a:gd name="connsiteX319" fmla="*/ 1520037 w 5540715"/>
                  <a:gd name="connsiteY319" fmla="*/ 2366962 h 3905250"/>
                  <a:gd name="connsiteX320" fmla="*/ 1496225 w 5540715"/>
                  <a:gd name="connsiteY320" fmla="*/ 2381250 h 3905250"/>
                  <a:gd name="connsiteX321" fmla="*/ 1477175 w 5540715"/>
                  <a:gd name="connsiteY321" fmla="*/ 2395537 h 3905250"/>
                  <a:gd name="connsiteX322" fmla="*/ 1462887 w 5540715"/>
                  <a:gd name="connsiteY322" fmla="*/ 2400300 h 3905250"/>
                  <a:gd name="connsiteX323" fmla="*/ 1424787 w 5540715"/>
                  <a:gd name="connsiteY323" fmla="*/ 2419350 h 3905250"/>
                  <a:gd name="connsiteX324" fmla="*/ 1405737 w 5540715"/>
                  <a:gd name="connsiteY324" fmla="*/ 2428875 h 3905250"/>
                  <a:gd name="connsiteX325" fmla="*/ 1362875 w 5540715"/>
                  <a:gd name="connsiteY325" fmla="*/ 2462212 h 3905250"/>
                  <a:gd name="connsiteX326" fmla="*/ 1329537 w 5540715"/>
                  <a:gd name="connsiteY326" fmla="*/ 2476500 h 3905250"/>
                  <a:gd name="connsiteX327" fmla="*/ 1310487 w 5540715"/>
                  <a:gd name="connsiteY327" fmla="*/ 2490787 h 3905250"/>
                  <a:gd name="connsiteX328" fmla="*/ 1262862 w 5540715"/>
                  <a:gd name="connsiteY328" fmla="*/ 2514600 h 3905250"/>
                  <a:gd name="connsiteX329" fmla="*/ 1224762 w 5540715"/>
                  <a:gd name="connsiteY329" fmla="*/ 2538412 h 3905250"/>
                  <a:gd name="connsiteX330" fmla="*/ 1210475 w 5540715"/>
                  <a:gd name="connsiteY330" fmla="*/ 2543175 h 3905250"/>
                  <a:gd name="connsiteX331" fmla="*/ 1191425 w 5540715"/>
                  <a:gd name="connsiteY331" fmla="*/ 2557462 h 3905250"/>
                  <a:gd name="connsiteX332" fmla="*/ 1129512 w 5540715"/>
                  <a:gd name="connsiteY332" fmla="*/ 2600325 h 3905250"/>
                  <a:gd name="connsiteX333" fmla="*/ 1100937 w 5540715"/>
                  <a:gd name="connsiteY333" fmla="*/ 2624137 h 3905250"/>
                  <a:gd name="connsiteX334" fmla="*/ 1086650 w 5540715"/>
                  <a:gd name="connsiteY334" fmla="*/ 2638425 h 3905250"/>
                  <a:gd name="connsiteX335" fmla="*/ 1077125 w 5540715"/>
                  <a:gd name="connsiteY335" fmla="*/ 2652712 h 3905250"/>
                  <a:gd name="connsiteX336" fmla="*/ 1053312 w 5540715"/>
                  <a:gd name="connsiteY33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72300 w 5540715"/>
                  <a:gd name="connsiteY14" fmla="*/ 3019425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404025 w 5540715"/>
                  <a:gd name="connsiteY14" fmla="*/ 2974975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</a:cxnLst>
                <a:rect l="l" t="t" r="r" b="b"/>
                <a:pathLst>
                  <a:path w="5540715" h="3905250">
                    <a:moveTo>
                      <a:pt x="1053312" y="2667000"/>
                    </a:moveTo>
                    <a:cubicBezTo>
                      <a:pt x="1045374" y="2671763"/>
                      <a:pt x="1037626" y="2676855"/>
                      <a:pt x="1029500" y="2681287"/>
                    </a:cubicBezTo>
                    <a:cubicBezTo>
                      <a:pt x="1020151" y="2686387"/>
                      <a:pt x="1009649" y="2689468"/>
                      <a:pt x="1000925" y="2695575"/>
                    </a:cubicBezTo>
                    <a:cubicBezTo>
                      <a:pt x="993568" y="2700725"/>
                      <a:pt x="989183" y="2709405"/>
                      <a:pt x="981875" y="2714625"/>
                    </a:cubicBezTo>
                    <a:cubicBezTo>
                      <a:pt x="966810" y="2725386"/>
                      <a:pt x="934250" y="2743200"/>
                      <a:pt x="934250" y="2743200"/>
                    </a:cubicBezTo>
                    <a:cubicBezTo>
                      <a:pt x="916430" y="2766959"/>
                      <a:pt x="909182" y="2778494"/>
                      <a:pt x="881862" y="2800350"/>
                    </a:cubicBezTo>
                    <a:cubicBezTo>
                      <a:pt x="873925" y="2806700"/>
                      <a:pt x="864919" y="2811907"/>
                      <a:pt x="858050" y="2819400"/>
                    </a:cubicBezTo>
                    <a:cubicBezTo>
                      <a:pt x="847323" y="2831102"/>
                      <a:pt x="840701" y="2846275"/>
                      <a:pt x="829475" y="2857500"/>
                    </a:cubicBezTo>
                    <a:lnTo>
                      <a:pt x="815187" y="2871787"/>
                    </a:lnTo>
                    <a:cubicBezTo>
                      <a:pt x="803016" y="2878931"/>
                      <a:pt x="774177" y="2887662"/>
                      <a:pt x="756450" y="2900362"/>
                    </a:cubicBezTo>
                    <a:cubicBezTo>
                      <a:pt x="738723" y="2913062"/>
                      <a:pt x="720467" y="2932906"/>
                      <a:pt x="708825" y="2947987"/>
                    </a:cubicBezTo>
                    <a:cubicBezTo>
                      <a:pt x="697183" y="2963068"/>
                      <a:pt x="721725" y="2982068"/>
                      <a:pt x="686600" y="2990850"/>
                    </a:cubicBezTo>
                    <a:cubicBezTo>
                      <a:pt x="681837" y="2994025"/>
                      <a:pt x="677783" y="2998692"/>
                      <a:pt x="672312" y="3000375"/>
                    </a:cubicBezTo>
                    <a:cubicBezTo>
                      <a:pt x="655065" y="3005682"/>
                      <a:pt x="640826" y="3018895"/>
                      <a:pt x="596112" y="3014662"/>
                    </a:cubicBezTo>
                    <a:cubicBezTo>
                      <a:pt x="551398" y="3010429"/>
                      <a:pt x="462762" y="2977356"/>
                      <a:pt x="404025" y="2974975"/>
                    </a:cubicBezTo>
                    <a:lnTo>
                      <a:pt x="243687" y="3000375"/>
                    </a:lnTo>
                    <a:cubicBezTo>
                      <a:pt x="186930" y="3034429"/>
                      <a:pt x="203096" y="3049246"/>
                      <a:pt x="157962" y="3071812"/>
                    </a:cubicBezTo>
                    <a:cubicBezTo>
                      <a:pt x="142873" y="3089919"/>
                      <a:pt x="113626" y="3126770"/>
                      <a:pt x="96050" y="3138487"/>
                    </a:cubicBezTo>
                    <a:lnTo>
                      <a:pt x="81762" y="3148012"/>
                    </a:lnTo>
                    <a:cubicBezTo>
                      <a:pt x="49976" y="3200991"/>
                      <a:pt x="85443" y="3140497"/>
                      <a:pt x="53187" y="3200400"/>
                    </a:cubicBezTo>
                    <a:cubicBezTo>
                      <a:pt x="47119" y="3211669"/>
                      <a:pt x="40487" y="3222625"/>
                      <a:pt x="34137" y="3233737"/>
                    </a:cubicBezTo>
                    <a:cubicBezTo>
                      <a:pt x="30962" y="3244850"/>
                      <a:pt x="27415" y="3255863"/>
                      <a:pt x="24612" y="3267075"/>
                    </a:cubicBezTo>
                    <a:cubicBezTo>
                      <a:pt x="21062" y="3281274"/>
                      <a:pt x="18439" y="3295690"/>
                      <a:pt x="15087" y="3309937"/>
                    </a:cubicBezTo>
                    <a:cubicBezTo>
                      <a:pt x="12089" y="3322680"/>
                      <a:pt x="8737" y="3335337"/>
                      <a:pt x="5562" y="3348037"/>
                    </a:cubicBezTo>
                    <a:cubicBezTo>
                      <a:pt x="-1538" y="3454550"/>
                      <a:pt x="-2165" y="3428922"/>
                      <a:pt x="5562" y="3571875"/>
                    </a:cubicBezTo>
                    <a:cubicBezTo>
                      <a:pt x="6605" y="3591167"/>
                      <a:pt x="14822" y="3605826"/>
                      <a:pt x="19850" y="3624262"/>
                    </a:cubicBezTo>
                    <a:cubicBezTo>
                      <a:pt x="21980" y="3632072"/>
                      <a:pt x="21606" y="3640559"/>
                      <a:pt x="24612" y="3648075"/>
                    </a:cubicBezTo>
                    <a:cubicBezTo>
                      <a:pt x="28050" y="3656670"/>
                      <a:pt x="34760" y="3663608"/>
                      <a:pt x="38900" y="3671887"/>
                    </a:cubicBezTo>
                    <a:cubicBezTo>
                      <a:pt x="70817" y="3735720"/>
                      <a:pt x="25243" y="3658547"/>
                      <a:pt x="62712" y="3714750"/>
                    </a:cubicBezTo>
                    <a:cubicBezTo>
                      <a:pt x="67847" y="3722452"/>
                      <a:pt x="70976" y="3731534"/>
                      <a:pt x="77000" y="3738562"/>
                    </a:cubicBezTo>
                    <a:cubicBezTo>
                      <a:pt x="83051" y="3745622"/>
                      <a:pt x="103710" y="3753470"/>
                      <a:pt x="110337" y="3757612"/>
                    </a:cubicBezTo>
                    <a:cubicBezTo>
                      <a:pt x="117068" y="3761819"/>
                      <a:pt x="122710" y="3767608"/>
                      <a:pt x="129387" y="3771900"/>
                    </a:cubicBezTo>
                    <a:cubicBezTo>
                      <a:pt x="144960" y="3781911"/>
                      <a:pt x="162201" y="3789367"/>
                      <a:pt x="177012" y="3800475"/>
                    </a:cubicBezTo>
                    <a:cubicBezTo>
                      <a:pt x="266148" y="3867327"/>
                      <a:pt x="172392" y="3800560"/>
                      <a:pt x="243687" y="3843337"/>
                    </a:cubicBezTo>
                    <a:cubicBezTo>
                      <a:pt x="264057" y="3855559"/>
                      <a:pt x="259537" y="3859733"/>
                      <a:pt x="281787" y="3867150"/>
                    </a:cubicBezTo>
                    <a:cubicBezTo>
                      <a:pt x="294206" y="3871290"/>
                      <a:pt x="307468" y="3872535"/>
                      <a:pt x="319887" y="3876675"/>
                    </a:cubicBezTo>
                    <a:cubicBezTo>
                      <a:pt x="331357" y="3880498"/>
                      <a:pt x="341464" y="3888162"/>
                      <a:pt x="353225" y="3890962"/>
                    </a:cubicBezTo>
                    <a:cubicBezTo>
                      <a:pt x="395266" y="3900972"/>
                      <a:pt x="453977" y="3902617"/>
                      <a:pt x="496100" y="3905250"/>
                    </a:cubicBezTo>
                    <a:lnTo>
                      <a:pt x="881862" y="3900487"/>
                    </a:lnTo>
                    <a:cubicBezTo>
                      <a:pt x="918402" y="3899784"/>
                      <a:pt x="954853" y="3895725"/>
                      <a:pt x="991400" y="3895725"/>
                    </a:cubicBezTo>
                    <a:cubicBezTo>
                      <a:pt x="1072378" y="3895725"/>
                      <a:pt x="1153325" y="3898900"/>
                      <a:pt x="1234287" y="3900487"/>
                    </a:cubicBezTo>
                    <a:cubicBezTo>
                      <a:pt x="1293025" y="3898900"/>
                      <a:pt x="1351883" y="3899814"/>
                      <a:pt x="1410500" y="3895725"/>
                    </a:cubicBezTo>
                    <a:cubicBezTo>
                      <a:pt x="1417121" y="3895263"/>
                      <a:pt x="1442908" y="3884050"/>
                      <a:pt x="1453362" y="3881437"/>
                    </a:cubicBezTo>
                    <a:cubicBezTo>
                      <a:pt x="1459712" y="3879850"/>
                      <a:pt x="1466202" y="3878745"/>
                      <a:pt x="1472412" y="3876675"/>
                    </a:cubicBezTo>
                    <a:cubicBezTo>
                      <a:pt x="1479811" y="3874209"/>
                      <a:pt x="1500490" y="3864614"/>
                      <a:pt x="1510512" y="3862387"/>
                    </a:cubicBezTo>
                    <a:cubicBezTo>
                      <a:pt x="1519938" y="3860292"/>
                      <a:pt x="1529562" y="3859212"/>
                      <a:pt x="1539087" y="3857625"/>
                    </a:cubicBezTo>
                    <a:cubicBezTo>
                      <a:pt x="1551787" y="3848100"/>
                      <a:pt x="1565962" y="3840275"/>
                      <a:pt x="1577187" y="3829050"/>
                    </a:cubicBezTo>
                    <a:lnTo>
                      <a:pt x="1610525" y="3795712"/>
                    </a:lnTo>
                    <a:cubicBezTo>
                      <a:pt x="1615287" y="3790950"/>
                      <a:pt x="1619332" y="3785340"/>
                      <a:pt x="1624812" y="3781425"/>
                    </a:cubicBezTo>
                    <a:cubicBezTo>
                      <a:pt x="1699418" y="3728134"/>
                      <a:pt x="1626161" y="3783220"/>
                      <a:pt x="1677200" y="3738562"/>
                    </a:cubicBezTo>
                    <a:cubicBezTo>
                      <a:pt x="1683174" y="3733335"/>
                      <a:pt x="1690637" y="3729888"/>
                      <a:pt x="1696250" y="3724275"/>
                    </a:cubicBezTo>
                    <a:cubicBezTo>
                      <a:pt x="1701863" y="3718662"/>
                      <a:pt x="1704511" y="3710391"/>
                      <a:pt x="1710537" y="3705225"/>
                    </a:cubicBezTo>
                    <a:cubicBezTo>
                      <a:pt x="1715927" y="3700605"/>
                      <a:pt x="1723567" y="3699463"/>
                      <a:pt x="1729587" y="3695700"/>
                    </a:cubicBezTo>
                    <a:cubicBezTo>
                      <a:pt x="1736318" y="3691493"/>
                      <a:pt x="1742663" y="3686639"/>
                      <a:pt x="1748637" y="3681412"/>
                    </a:cubicBezTo>
                    <a:cubicBezTo>
                      <a:pt x="1755395" y="3675498"/>
                      <a:pt x="1761773" y="3669120"/>
                      <a:pt x="1767687" y="3662362"/>
                    </a:cubicBezTo>
                    <a:cubicBezTo>
                      <a:pt x="1772914" y="3656388"/>
                      <a:pt x="1775948" y="3648478"/>
                      <a:pt x="1781975" y="3643312"/>
                    </a:cubicBezTo>
                    <a:cubicBezTo>
                      <a:pt x="1787365" y="3638692"/>
                      <a:pt x="1794861" y="3637309"/>
                      <a:pt x="1801025" y="3633787"/>
                    </a:cubicBezTo>
                    <a:cubicBezTo>
                      <a:pt x="1805995" y="3630947"/>
                      <a:pt x="1810550" y="3627437"/>
                      <a:pt x="1815312" y="3624262"/>
                    </a:cubicBezTo>
                    <a:cubicBezTo>
                      <a:pt x="1838519" y="3589452"/>
                      <a:pt x="1807631" y="3630664"/>
                      <a:pt x="1843887" y="3600450"/>
                    </a:cubicBezTo>
                    <a:cubicBezTo>
                      <a:pt x="1872608" y="3576515"/>
                      <a:pt x="1833588" y="3592769"/>
                      <a:pt x="1867700" y="3581400"/>
                    </a:cubicBezTo>
                    <a:cubicBezTo>
                      <a:pt x="1877224" y="3552824"/>
                      <a:pt x="1864525" y="3578225"/>
                      <a:pt x="1886750" y="3562350"/>
                    </a:cubicBezTo>
                    <a:cubicBezTo>
                      <a:pt x="1894058" y="3557130"/>
                      <a:pt x="1899450" y="3549650"/>
                      <a:pt x="1905800" y="3543300"/>
                    </a:cubicBezTo>
                    <a:cubicBezTo>
                      <a:pt x="1907387" y="3538537"/>
                      <a:pt x="1907550" y="3533028"/>
                      <a:pt x="1910562" y="3529012"/>
                    </a:cubicBezTo>
                    <a:cubicBezTo>
                      <a:pt x="1964252" y="3457426"/>
                      <a:pt x="1908237" y="3541749"/>
                      <a:pt x="1953425" y="3490912"/>
                    </a:cubicBezTo>
                    <a:cubicBezTo>
                      <a:pt x="1961030" y="3482356"/>
                      <a:pt x="1965606" y="3471495"/>
                      <a:pt x="1972475" y="3462337"/>
                    </a:cubicBezTo>
                    <a:cubicBezTo>
                      <a:pt x="1982000" y="3449637"/>
                      <a:pt x="1992882" y="3437850"/>
                      <a:pt x="2001050" y="3424237"/>
                    </a:cubicBezTo>
                    <a:cubicBezTo>
                      <a:pt x="2042568" y="3355040"/>
                      <a:pt x="1989934" y="3440912"/>
                      <a:pt x="2029625" y="3381375"/>
                    </a:cubicBezTo>
                    <a:cubicBezTo>
                      <a:pt x="2034760" y="3373673"/>
                      <a:pt x="2038777" y="3365264"/>
                      <a:pt x="2043912" y="3357562"/>
                    </a:cubicBezTo>
                    <a:cubicBezTo>
                      <a:pt x="2048315" y="3350957"/>
                      <a:pt x="2054345" y="3345451"/>
                      <a:pt x="2058200" y="3338512"/>
                    </a:cubicBezTo>
                    <a:cubicBezTo>
                      <a:pt x="2062352" y="3331039"/>
                      <a:pt x="2066931" y="3325812"/>
                      <a:pt x="2067725" y="3314700"/>
                    </a:cubicBezTo>
                    <a:cubicBezTo>
                      <a:pt x="2068519" y="3303588"/>
                      <a:pt x="2075133" y="3300677"/>
                      <a:pt x="2062962" y="3271837"/>
                    </a:cubicBezTo>
                    <a:cubicBezTo>
                      <a:pt x="2050791" y="3242997"/>
                      <a:pt x="2034388" y="3208602"/>
                      <a:pt x="1994700" y="3141662"/>
                    </a:cubicBezTo>
                    <a:cubicBezTo>
                      <a:pt x="1955012" y="3074722"/>
                      <a:pt x="1810285" y="2946929"/>
                      <a:pt x="1824837" y="2870200"/>
                    </a:cubicBezTo>
                    <a:cubicBezTo>
                      <a:pt x="1839389" y="2793471"/>
                      <a:pt x="2026449" y="2728648"/>
                      <a:pt x="2082012" y="2681287"/>
                    </a:cubicBezTo>
                    <a:cubicBezTo>
                      <a:pt x="2137575" y="2633926"/>
                      <a:pt x="2141543" y="2608262"/>
                      <a:pt x="2158212" y="2586037"/>
                    </a:cubicBezTo>
                    <a:cubicBezTo>
                      <a:pt x="2174881" y="2563812"/>
                      <a:pt x="2175382" y="2557901"/>
                      <a:pt x="2182025" y="2547937"/>
                    </a:cubicBezTo>
                    <a:cubicBezTo>
                      <a:pt x="2211466" y="2503776"/>
                      <a:pt x="2179414" y="2541292"/>
                      <a:pt x="2215362" y="2509837"/>
                    </a:cubicBezTo>
                    <a:cubicBezTo>
                      <a:pt x="2222120" y="2503923"/>
                      <a:pt x="2226528" y="2495087"/>
                      <a:pt x="2234412" y="2490787"/>
                    </a:cubicBezTo>
                    <a:cubicBezTo>
                      <a:pt x="2244558" y="2485253"/>
                      <a:pt x="2256786" y="2484917"/>
                      <a:pt x="2267750" y="2481262"/>
                    </a:cubicBezTo>
                    <a:cubicBezTo>
                      <a:pt x="2275860" y="2478559"/>
                      <a:pt x="2283314" y="2473986"/>
                      <a:pt x="2291562" y="2471737"/>
                    </a:cubicBezTo>
                    <a:cubicBezTo>
                      <a:pt x="2316862" y="2464837"/>
                      <a:pt x="2368777" y="2464144"/>
                      <a:pt x="2386812" y="2462212"/>
                    </a:cubicBezTo>
                    <a:cubicBezTo>
                      <a:pt x="2409135" y="2459820"/>
                      <a:pt x="2431262" y="2455862"/>
                      <a:pt x="2453487" y="2452687"/>
                    </a:cubicBezTo>
                    <a:cubicBezTo>
                      <a:pt x="2494846" y="2446779"/>
                      <a:pt x="2475812" y="2450128"/>
                      <a:pt x="2510637" y="2443162"/>
                    </a:cubicBezTo>
                    <a:cubicBezTo>
                      <a:pt x="2516987" y="2439987"/>
                      <a:pt x="2523039" y="2436130"/>
                      <a:pt x="2529687" y="2433637"/>
                    </a:cubicBezTo>
                    <a:cubicBezTo>
                      <a:pt x="2558079" y="2422991"/>
                      <a:pt x="2622755" y="2424621"/>
                      <a:pt x="2634462" y="2424112"/>
                    </a:cubicBezTo>
                    <a:lnTo>
                      <a:pt x="2767812" y="2419350"/>
                    </a:lnTo>
                    <a:cubicBezTo>
                      <a:pt x="2775750" y="2417762"/>
                      <a:pt x="2783946" y="2417147"/>
                      <a:pt x="2791625" y="2414587"/>
                    </a:cubicBezTo>
                    <a:cubicBezTo>
                      <a:pt x="2812311" y="2407692"/>
                      <a:pt x="2811104" y="2402413"/>
                      <a:pt x="2829725" y="2390775"/>
                    </a:cubicBezTo>
                    <a:cubicBezTo>
                      <a:pt x="2835745" y="2387012"/>
                      <a:pt x="2842868" y="2385188"/>
                      <a:pt x="2848775" y="2381250"/>
                    </a:cubicBezTo>
                    <a:cubicBezTo>
                      <a:pt x="2861984" y="2372444"/>
                      <a:pt x="2874175" y="2362200"/>
                      <a:pt x="2886875" y="2352675"/>
                    </a:cubicBezTo>
                    <a:cubicBezTo>
                      <a:pt x="2893225" y="2347912"/>
                      <a:pt x="2899321" y="2342790"/>
                      <a:pt x="2905925" y="2338387"/>
                    </a:cubicBezTo>
                    <a:cubicBezTo>
                      <a:pt x="2910687" y="2335212"/>
                      <a:pt x="2915815" y="2332526"/>
                      <a:pt x="2920212" y="2328862"/>
                    </a:cubicBezTo>
                    <a:cubicBezTo>
                      <a:pt x="2925386" y="2324550"/>
                      <a:pt x="2928476" y="2317587"/>
                      <a:pt x="2934500" y="2314575"/>
                    </a:cubicBezTo>
                    <a:cubicBezTo>
                      <a:pt x="2941740" y="2310955"/>
                      <a:pt x="2950375" y="2311400"/>
                      <a:pt x="2958312" y="2309812"/>
                    </a:cubicBezTo>
                    <a:cubicBezTo>
                      <a:pt x="2966250" y="2305050"/>
                      <a:pt x="2974423" y="2300660"/>
                      <a:pt x="2982125" y="2295525"/>
                    </a:cubicBezTo>
                    <a:cubicBezTo>
                      <a:pt x="2988730" y="2291122"/>
                      <a:pt x="2994236" y="2285092"/>
                      <a:pt x="3001175" y="2281237"/>
                    </a:cubicBezTo>
                    <a:cubicBezTo>
                      <a:pt x="3008648" y="2277085"/>
                      <a:pt x="3017706" y="2276192"/>
                      <a:pt x="3024987" y="2271712"/>
                    </a:cubicBezTo>
                    <a:cubicBezTo>
                      <a:pt x="3038507" y="2263392"/>
                      <a:pt x="3049304" y="2251013"/>
                      <a:pt x="3063087" y="2243137"/>
                    </a:cubicBezTo>
                    <a:cubicBezTo>
                      <a:pt x="3074200" y="2236787"/>
                      <a:pt x="3086074" y="2231615"/>
                      <a:pt x="3096425" y="2224087"/>
                    </a:cubicBezTo>
                    <a:cubicBezTo>
                      <a:pt x="3103688" y="2218805"/>
                      <a:pt x="3108003" y="2210018"/>
                      <a:pt x="3115475" y="2205037"/>
                    </a:cubicBezTo>
                    <a:cubicBezTo>
                      <a:pt x="3127289" y="2197161"/>
                      <a:pt x="3141310" y="2193141"/>
                      <a:pt x="3153575" y="2185987"/>
                    </a:cubicBezTo>
                    <a:cubicBezTo>
                      <a:pt x="3160431" y="2181988"/>
                      <a:pt x="3166498" y="2176746"/>
                      <a:pt x="3172625" y="2171700"/>
                    </a:cubicBezTo>
                    <a:cubicBezTo>
                      <a:pt x="3193493" y="2154514"/>
                      <a:pt x="3212310" y="2134700"/>
                      <a:pt x="3234537" y="2119312"/>
                    </a:cubicBezTo>
                    <a:lnTo>
                      <a:pt x="3296450" y="2076450"/>
                    </a:lnTo>
                    <a:cubicBezTo>
                      <a:pt x="3307638" y="2068619"/>
                      <a:pt x="3318559" y="2060410"/>
                      <a:pt x="3329787" y="2052637"/>
                    </a:cubicBezTo>
                    <a:cubicBezTo>
                      <a:pt x="3339199" y="2046121"/>
                      <a:pt x="3348837" y="2039937"/>
                      <a:pt x="3358362" y="2033587"/>
                    </a:cubicBezTo>
                    <a:cubicBezTo>
                      <a:pt x="3380998" y="2018496"/>
                      <a:pt x="3395544" y="2007852"/>
                      <a:pt x="3420275" y="1995487"/>
                    </a:cubicBezTo>
                    <a:cubicBezTo>
                      <a:pt x="3431088" y="1990080"/>
                      <a:pt x="3442967" y="1986932"/>
                      <a:pt x="3453612" y="1981200"/>
                    </a:cubicBezTo>
                    <a:cubicBezTo>
                      <a:pt x="3463691" y="1975773"/>
                      <a:pt x="3472299" y="1967918"/>
                      <a:pt x="3482187" y="1962150"/>
                    </a:cubicBezTo>
                    <a:cubicBezTo>
                      <a:pt x="3550962" y="1922031"/>
                      <a:pt x="3473884" y="1972195"/>
                      <a:pt x="3534575" y="1933575"/>
                    </a:cubicBezTo>
                    <a:cubicBezTo>
                      <a:pt x="3544233" y="1927429"/>
                      <a:pt x="3553294" y="1920349"/>
                      <a:pt x="3563150" y="1914525"/>
                    </a:cubicBezTo>
                    <a:cubicBezTo>
                      <a:pt x="3588240" y="1899699"/>
                      <a:pt x="3614107" y="1886225"/>
                      <a:pt x="3639350" y="1871662"/>
                    </a:cubicBezTo>
                    <a:cubicBezTo>
                      <a:pt x="3655386" y="1862410"/>
                      <a:pt x="3671018" y="1852474"/>
                      <a:pt x="3686975" y="1843087"/>
                    </a:cubicBezTo>
                    <a:cubicBezTo>
                      <a:pt x="3698007" y="1836598"/>
                      <a:pt x="3710318" y="1832032"/>
                      <a:pt x="3720312" y="1824037"/>
                    </a:cubicBezTo>
                    <a:cubicBezTo>
                      <a:pt x="3728250" y="1817687"/>
                      <a:pt x="3735201" y="1809855"/>
                      <a:pt x="3744125" y="1804987"/>
                    </a:cubicBezTo>
                    <a:cubicBezTo>
                      <a:pt x="3752939" y="1800179"/>
                      <a:pt x="3763175" y="1798637"/>
                      <a:pt x="3772700" y="1795462"/>
                    </a:cubicBezTo>
                    <a:cubicBezTo>
                      <a:pt x="3780637" y="1789112"/>
                      <a:pt x="3787732" y="1781534"/>
                      <a:pt x="3796512" y="1776412"/>
                    </a:cubicBezTo>
                    <a:cubicBezTo>
                      <a:pt x="3806955" y="1770320"/>
                      <a:pt x="3818873" y="1767191"/>
                      <a:pt x="3829850" y="1762125"/>
                    </a:cubicBezTo>
                    <a:cubicBezTo>
                      <a:pt x="3839519" y="1757662"/>
                      <a:pt x="3849076" y="1752937"/>
                      <a:pt x="3858425" y="1747837"/>
                    </a:cubicBezTo>
                    <a:cubicBezTo>
                      <a:pt x="3866551" y="1743405"/>
                      <a:pt x="3873849" y="1737464"/>
                      <a:pt x="3882237" y="1733550"/>
                    </a:cubicBezTo>
                    <a:cubicBezTo>
                      <a:pt x="3897731" y="1726320"/>
                      <a:pt x="3915636" y="1723984"/>
                      <a:pt x="3929862" y="1714500"/>
                    </a:cubicBezTo>
                    <a:cubicBezTo>
                      <a:pt x="3939387" y="1708150"/>
                      <a:pt x="3949059" y="1702015"/>
                      <a:pt x="3958437" y="1695450"/>
                    </a:cubicBezTo>
                    <a:cubicBezTo>
                      <a:pt x="3964940" y="1690898"/>
                      <a:pt x="3970681" y="1685246"/>
                      <a:pt x="3977487" y="1681162"/>
                    </a:cubicBezTo>
                    <a:cubicBezTo>
                      <a:pt x="4059233" y="1632114"/>
                      <a:pt x="3959628" y="1695666"/>
                      <a:pt x="4029875" y="1657350"/>
                    </a:cubicBezTo>
                    <a:cubicBezTo>
                      <a:pt x="4081751" y="1629054"/>
                      <a:pt x="4036666" y="1649355"/>
                      <a:pt x="4082262" y="1614487"/>
                    </a:cubicBezTo>
                    <a:cubicBezTo>
                      <a:pt x="4100449" y="1600579"/>
                      <a:pt x="4120362" y="1589087"/>
                      <a:pt x="4139412" y="1576387"/>
                    </a:cubicBezTo>
                    <a:lnTo>
                      <a:pt x="4167987" y="1557337"/>
                    </a:lnTo>
                    <a:cubicBezTo>
                      <a:pt x="4177512" y="1550987"/>
                      <a:pt x="4186323" y="1543407"/>
                      <a:pt x="4196562" y="1538287"/>
                    </a:cubicBezTo>
                    <a:cubicBezTo>
                      <a:pt x="4215612" y="1528762"/>
                      <a:pt x="4233937" y="1517622"/>
                      <a:pt x="4253712" y="1509712"/>
                    </a:cubicBezTo>
                    <a:cubicBezTo>
                      <a:pt x="4261650" y="1506537"/>
                      <a:pt x="4269713" y="1503659"/>
                      <a:pt x="4277525" y="1500187"/>
                    </a:cubicBezTo>
                    <a:cubicBezTo>
                      <a:pt x="4284013" y="1497304"/>
                      <a:pt x="4289775" y="1492702"/>
                      <a:pt x="4296575" y="1490662"/>
                    </a:cubicBezTo>
                    <a:cubicBezTo>
                      <a:pt x="4305824" y="1487887"/>
                      <a:pt x="4315625" y="1487487"/>
                      <a:pt x="4325150" y="1485900"/>
                    </a:cubicBezTo>
                    <a:cubicBezTo>
                      <a:pt x="4334675" y="1482725"/>
                      <a:pt x="4343821" y="1478026"/>
                      <a:pt x="4353725" y="1476375"/>
                    </a:cubicBezTo>
                    <a:cubicBezTo>
                      <a:pt x="4413268" y="1466451"/>
                      <a:pt x="4426982" y="1473507"/>
                      <a:pt x="4491837" y="1481137"/>
                    </a:cubicBezTo>
                    <a:cubicBezTo>
                      <a:pt x="4498187" y="1485900"/>
                      <a:pt x="4504156" y="1491218"/>
                      <a:pt x="4510887" y="1495425"/>
                    </a:cubicBezTo>
                    <a:cubicBezTo>
                      <a:pt x="4529589" y="1507114"/>
                      <a:pt x="4551095" y="1514643"/>
                      <a:pt x="4568037" y="1528762"/>
                    </a:cubicBezTo>
                    <a:cubicBezTo>
                      <a:pt x="4585785" y="1543552"/>
                      <a:pt x="4600683" y="1554507"/>
                      <a:pt x="4615662" y="1571625"/>
                    </a:cubicBezTo>
                    <a:cubicBezTo>
                      <a:pt x="4620889" y="1577599"/>
                      <a:pt x="4625187" y="1584325"/>
                      <a:pt x="4629950" y="1590675"/>
                    </a:cubicBezTo>
                    <a:cubicBezTo>
                      <a:pt x="4639541" y="1629041"/>
                      <a:pt x="4642231" y="1631735"/>
                      <a:pt x="4629950" y="1690687"/>
                    </a:cubicBezTo>
                    <a:cubicBezTo>
                      <a:pt x="4627340" y="1703217"/>
                      <a:pt x="4616624" y="1712577"/>
                      <a:pt x="4610900" y="1724025"/>
                    </a:cubicBezTo>
                    <a:cubicBezTo>
                      <a:pt x="4595405" y="1755014"/>
                      <a:pt x="4598153" y="1755506"/>
                      <a:pt x="4587087" y="1785937"/>
                    </a:cubicBezTo>
                    <a:cubicBezTo>
                      <a:pt x="4584165" y="1793971"/>
                      <a:pt x="4580265" y="1801640"/>
                      <a:pt x="4577562" y="1809750"/>
                    </a:cubicBezTo>
                    <a:cubicBezTo>
                      <a:pt x="4575492" y="1815960"/>
                      <a:pt x="4574171" y="1822400"/>
                      <a:pt x="4572800" y="1828800"/>
                    </a:cubicBezTo>
                    <a:cubicBezTo>
                      <a:pt x="4569408" y="1844630"/>
                      <a:pt x="4566089" y="1860482"/>
                      <a:pt x="4563275" y="1876425"/>
                    </a:cubicBezTo>
                    <a:cubicBezTo>
                      <a:pt x="4561324" y="1887479"/>
                      <a:pt x="4560219" y="1898667"/>
                      <a:pt x="4558512" y="1909762"/>
                    </a:cubicBezTo>
                    <a:cubicBezTo>
                      <a:pt x="4557044" y="1919306"/>
                      <a:pt x="4555337" y="1928812"/>
                      <a:pt x="4553750" y="1938337"/>
                    </a:cubicBezTo>
                    <a:cubicBezTo>
                      <a:pt x="4559227" y="2039655"/>
                      <a:pt x="4537503" y="2071832"/>
                      <a:pt x="4572800" y="2133600"/>
                    </a:cubicBezTo>
                    <a:cubicBezTo>
                      <a:pt x="4580534" y="2147134"/>
                      <a:pt x="4586336" y="2154656"/>
                      <a:pt x="4601375" y="2162175"/>
                    </a:cubicBezTo>
                    <a:cubicBezTo>
                      <a:pt x="4607229" y="2165102"/>
                      <a:pt x="4614075" y="2165350"/>
                      <a:pt x="4620425" y="2166937"/>
                    </a:cubicBezTo>
                    <a:cubicBezTo>
                      <a:pt x="4628362" y="2171700"/>
                      <a:pt x="4635778" y="2177466"/>
                      <a:pt x="4644237" y="2181225"/>
                    </a:cubicBezTo>
                    <a:cubicBezTo>
                      <a:pt x="4650218" y="2183883"/>
                      <a:pt x="4656897" y="2184567"/>
                      <a:pt x="4663287" y="2185987"/>
                    </a:cubicBezTo>
                    <a:cubicBezTo>
                      <a:pt x="4683271" y="2190428"/>
                      <a:pt x="4694978" y="2192063"/>
                      <a:pt x="4715675" y="2195512"/>
                    </a:cubicBezTo>
                    <a:cubicBezTo>
                      <a:pt x="4753775" y="2192337"/>
                      <a:pt x="4792440" y="2193252"/>
                      <a:pt x="4829975" y="2185987"/>
                    </a:cubicBezTo>
                    <a:cubicBezTo>
                      <a:pt x="4842540" y="2183555"/>
                      <a:pt x="4852043" y="2173005"/>
                      <a:pt x="4863312" y="2166937"/>
                    </a:cubicBezTo>
                    <a:cubicBezTo>
                      <a:pt x="4895056" y="2149844"/>
                      <a:pt x="4884540" y="2154120"/>
                      <a:pt x="4915700" y="2147887"/>
                    </a:cubicBezTo>
                    <a:cubicBezTo>
                      <a:pt x="4922050" y="2143125"/>
                      <a:pt x="4927858" y="2137538"/>
                      <a:pt x="4934750" y="2133600"/>
                    </a:cubicBezTo>
                    <a:cubicBezTo>
                      <a:pt x="4939109" y="2131109"/>
                      <a:pt x="4944860" y="2131622"/>
                      <a:pt x="4949037" y="2128837"/>
                    </a:cubicBezTo>
                    <a:cubicBezTo>
                      <a:pt x="4954641" y="2125101"/>
                      <a:pt x="4958211" y="2118933"/>
                      <a:pt x="4963325" y="2114550"/>
                    </a:cubicBezTo>
                    <a:cubicBezTo>
                      <a:pt x="4969352" y="2109384"/>
                      <a:pt x="4975872" y="2104814"/>
                      <a:pt x="4982375" y="2100262"/>
                    </a:cubicBezTo>
                    <a:cubicBezTo>
                      <a:pt x="4991753" y="2093697"/>
                      <a:pt x="5002299" y="2088709"/>
                      <a:pt x="5010950" y="2081212"/>
                    </a:cubicBezTo>
                    <a:cubicBezTo>
                      <a:pt x="5026219" y="2067979"/>
                      <a:pt x="5038034" y="2050972"/>
                      <a:pt x="5053812" y="2038350"/>
                    </a:cubicBezTo>
                    <a:cubicBezTo>
                      <a:pt x="5061750" y="2032000"/>
                      <a:pt x="5070027" y="2026053"/>
                      <a:pt x="5077625" y="2019300"/>
                    </a:cubicBezTo>
                    <a:cubicBezTo>
                      <a:pt x="5084337" y="2013334"/>
                      <a:pt x="5089663" y="2005860"/>
                      <a:pt x="5096675" y="2000250"/>
                    </a:cubicBezTo>
                    <a:cubicBezTo>
                      <a:pt x="5105614" y="1993099"/>
                      <a:pt x="5116092" y="1988069"/>
                      <a:pt x="5125250" y="1981200"/>
                    </a:cubicBezTo>
                    <a:cubicBezTo>
                      <a:pt x="5141514" y="1969002"/>
                      <a:pt x="5160175" y="1958975"/>
                      <a:pt x="5172875" y="1943100"/>
                    </a:cubicBezTo>
                    <a:cubicBezTo>
                      <a:pt x="5196360" y="1913743"/>
                      <a:pt x="5182833" y="1923833"/>
                      <a:pt x="5210975" y="1909762"/>
                    </a:cubicBezTo>
                    <a:cubicBezTo>
                      <a:pt x="5214150" y="1905000"/>
                      <a:pt x="5217173" y="1900133"/>
                      <a:pt x="5220500" y="1895475"/>
                    </a:cubicBezTo>
                    <a:cubicBezTo>
                      <a:pt x="5225114" y="1889016"/>
                      <a:pt x="5230788" y="1883281"/>
                      <a:pt x="5234787" y="1876425"/>
                    </a:cubicBezTo>
                    <a:cubicBezTo>
                      <a:pt x="5241941" y="1864160"/>
                      <a:pt x="5246941" y="1850737"/>
                      <a:pt x="5253837" y="1838325"/>
                    </a:cubicBezTo>
                    <a:cubicBezTo>
                      <a:pt x="5262828" y="1822141"/>
                      <a:pt x="5282412" y="1790700"/>
                      <a:pt x="5282412" y="1790700"/>
                    </a:cubicBezTo>
                    <a:cubicBezTo>
                      <a:pt x="5284000" y="1784350"/>
                      <a:pt x="5284248" y="1777504"/>
                      <a:pt x="5287175" y="1771650"/>
                    </a:cubicBezTo>
                    <a:cubicBezTo>
                      <a:pt x="5292295" y="1761411"/>
                      <a:pt x="5306225" y="1743075"/>
                      <a:pt x="5306225" y="1743075"/>
                    </a:cubicBezTo>
                    <a:cubicBezTo>
                      <a:pt x="5310111" y="1731414"/>
                      <a:pt x="5313155" y="1720037"/>
                      <a:pt x="5320512" y="1709737"/>
                    </a:cubicBezTo>
                    <a:cubicBezTo>
                      <a:pt x="5324427" y="1704256"/>
                      <a:pt x="5330037" y="1700212"/>
                      <a:pt x="5334800" y="1695450"/>
                    </a:cubicBezTo>
                    <a:cubicBezTo>
                      <a:pt x="5348820" y="1639364"/>
                      <a:pt x="5324595" y="1727197"/>
                      <a:pt x="5358612" y="1647825"/>
                    </a:cubicBezTo>
                    <a:cubicBezTo>
                      <a:pt x="5395693" y="1561305"/>
                      <a:pt x="5348110" y="1668829"/>
                      <a:pt x="5391950" y="1581150"/>
                    </a:cubicBezTo>
                    <a:cubicBezTo>
                      <a:pt x="5410623" y="1543805"/>
                      <a:pt x="5430349" y="1489465"/>
                      <a:pt x="5439575" y="1452562"/>
                    </a:cubicBezTo>
                    <a:cubicBezTo>
                      <a:pt x="5442750" y="1439862"/>
                      <a:pt x="5446533" y="1427299"/>
                      <a:pt x="5449100" y="1414462"/>
                    </a:cubicBezTo>
                    <a:cubicBezTo>
                      <a:pt x="5451301" y="1403455"/>
                      <a:pt x="5452275" y="1392237"/>
                      <a:pt x="5453862" y="1381125"/>
                    </a:cubicBezTo>
                    <a:cubicBezTo>
                      <a:pt x="5455930" y="1314959"/>
                      <a:pt x="5454571" y="1247223"/>
                      <a:pt x="5463387" y="1181100"/>
                    </a:cubicBezTo>
                    <a:cubicBezTo>
                      <a:pt x="5464457" y="1173076"/>
                      <a:pt x="5466702" y="1165251"/>
                      <a:pt x="5468150" y="1157287"/>
                    </a:cubicBezTo>
                    <a:cubicBezTo>
                      <a:pt x="5469877" y="1147786"/>
                      <a:pt x="5471444" y="1138256"/>
                      <a:pt x="5472912" y="1128712"/>
                    </a:cubicBezTo>
                    <a:cubicBezTo>
                      <a:pt x="5474619" y="1117617"/>
                      <a:pt x="5475151" y="1106313"/>
                      <a:pt x="5477675" y="1095375"/>
                    </a:cubicBezTo>
                    <a:cubicBezTo>
                      <a:pt x="5479933" y="1085592"/>
                      <a:pt x="5484025" y="1076325"/>
                      <a:pt x="5487200" y="1066800"/>
                    </a:cubicBezTo>
                    <a:cubicBezTo>
                      <a:pt x="5493264" y="1006149"/>
                      <a:pt x="5488093" y="1034653"/>
                      <a:pt x="5501487" y="981075"/>
                    </a:cubicBezTo>
                    <a:lnTo>
                      <a:pt x="5501487" y="981075"/>
                    </a:lnTo>
                    <a:cubicBezTo>
                      <a:pt x="5504662" y="962025"/>
                      <a:pt x="5508281" y="943044"/>
                      <a:pt x="5511012" y="923925"/>
                    </a:cubicBezTo>
                    <a:cubicBezTo>
                      <a:pt x="5512600" y="912812"/>
                      <a:pt x="5514024" y="901675"/>
                      <a:pt x="5515775" y="890587"/>
                    </a:cubicBezTo>
                    <a:cubicBezTo>
                      <a:pt x="5518787" y="871511"/>
                      <a:pt x="5522125" y="852487"/>
                      <a:pt x="5525300" y="833437"/>
                    </a:cubicBezTo>
                    <a:lnTo>
                      <a:pt x="5530062" y="804862"/>
                    </a:lnTo>
                    <a:cubicBezTo>
                      <a:pt x="5531650" y="782637"/>
                      <a:pt x="5534825" y="760469"/>
                      <a:pt x="5534825" y="738187"/>
                    </a:cubicBezTo>
                    <a:cubicBezTo>
                      <a:pt x="5534825" y="569733"/>
                      <a:pt x="5555055" y="561649"/>
                      <a:pt x="5520537" y="466725"/>
                    </a:cubicBezTo>
                    <a:cubicBezTo>
                      <a:pt x="5517615" y="458691"/>
                      <a:pt x="5513934" y="450946"/>
                      <a:pt x="5511012" y="442912"/>
                    </a:cubicBezTo>
                    <a:cubicBezTo>
                      <a:pt x="5505084" y="426609"/>
                      <a:pt x="5499852" y="406305"/>
                      <a:pt x="5491962" y="390525"/>
                    </a:cubicBezTo>
                    <a:cubicBezTo>
                      <a:pt x="5487822" y="382246"/>
                      <a:pt x="5483825" y="373631"/>
                      <a:pt x="5477675" y="366712"/>
                    </a:cubicBezTo>
                    <a:cubicBezTo>
                      <a:pt x="5470922" y="359114"/>
                      <a:pt x="5461050" y="354850"/>
                      <a:pt x="5453862" y="347662"/>
                    </a:cubicBezTo>
                    <a:cubicBezTo>
                      <a:pt x="5442671" y="336471"/>
                      <a:pt x="5434004" y="319190"/>
                      <a:pt x="5420525" y="309562"/>
                    </a:cubicBezTo>
                    <a:cubicBezTo>
                      <a:pt x="5414748" y="305435"/>
                      <a:pt x="5407825" y="303212"/>
                      <a:pt x="5401475" y="300037"/>
                    </a:cubicBezTo>
                    <a:cubicBezTo>
                      <a:pt x="5398300" y="293687"/>
                      <a:pt x="5396570" y="286377"/>
                      <a:pt x="5391950" y="280987"/>
                    </a:cubicBezTo>
                    <a:cubicBezTo>
                      <a:pt x="5388012" y="276393"/>
                      <a:pt x="5365304" y="261636"/>
                      <a:pt x="5358612" y="257175"/>
                    </a:cubicBezTo>
                    <a:cubicBezTo>
                      <a:pt x="5328851" y="217492"/>
                      <a:pt x="5361387" y="257171"/>
                      <a:pt x="5325275" y="223837"/>
                    </a:cubicBezTo>
                    <a:cubicBezTo>
                      <a:pt x="5297513" y="198211"/>
                      <a:pt x="5265376" y="164947"/>
                      <a:pt x="5244312" y="133350"/>
                    </a:cubicBezTo>
                    <a:cubicBezTo>
                      <a:pt x="5234239" y="118241"/>
                      <a:pt x="5216405" y="89464"/>
                      <a:pt x="5201450" y="85725"/>
                    </a:cubicBezTo>
                    <a:cubicBezTo>
                      <a:pt x="5166327" y="76943"/>
                      <a:pt x="5198218" y="86380"/>
                      <a:pt x="5163350" y="71437"/>
                    </a:cubicBezTo>
                    <a:cubicBezTo>
                      <a:pt x="5077443" y="34620"/>
                      <a:pt x="5148951" y="66038"/>
                      <a:pt x="5087150" y="42862"/>
                    </a:cubicBezTo>
                    <a:cubicBezTo>
                      <a:pt x="5071141" y="36859"/>
                      <a:pt x="5056451" y="26230"/>
                      <a:pt x="5039525" y="23812"/>
                    </a:cubicBezTo>
                    <a:lnTo>
                      <a:pt x="5006187" y="19050"/>
                    </a:lnTo>
                    <a:cubicBezTo>
                      <a:pt x="4998250" y="15875"/>
                      <a:pt x="4990819" y="10858"/>
                      <a:pt x="4982375" y="9525"/>
                    </a:cubicBezTo>
                    <a:cubicBezTo>
                      <a:pt x="4960366" y="6050"/>
                      <a:pt x="4937916" y="6471"/>
                      <a:pt x="4915700" y="4762"/>
                    </a:cubicBezTo>
                    <a:lnTo>
                      <a:pt x="4858550" y="0"/>
                    </a:lnTo>
                    <a:cubicBezTo>
                      <a:pt x="4780501" y="6003"/>
                      <a:pt x="4816929" y="703"/>
                      <a:pt x="4749012" y="14287"/>
                    </a:cubicBezTo>
                    <a:cubicBezTo>
                      <a:pt x="4741075" y="15875"/>
                      <a:pt x="4732879" y="16490"/>
                      <a:pt x="4725200" y="19050"/>
                    </a:cubicBezTo>
                    <a:cubicBezTo>
                      <a:pt x="4659973" y="40792"/>
                      <a:pt x="4733765" y="14698"/>
                      <a:pt x="4668050" y="42862"/>
                    </a:cubicBezTo>
                    <a:cubicBezTo>
                      <a:pt x="4655583" y="48205"/>
                      <a:pt x="4641835" y="50613"/>
                      <a:pt x="4629950" y="57150"/>
                    </a:cubicBezTo>
                    <a:cubicBezTo>
                      <a:pt x="4515711" y="119982"/>
                      <a:pt x="4612719" y="79283"/>
                      <a:pt x="4548987" y="104775"/>
                    </a:cubicBezTo>
                    <a:cubicBezTo>
                      <a:pt x="4542637" y="112712"/>
                      <a:pt x="4536690" y="120990"/>
                      <a:pt x="4529937" y="128587"/>
                    </a:cubicBezTo>
                    <a:cubicBezTo>
                      <a:pt x="4523971" y="135299"/>
                      <a:pt x="4516497" y="140625"/>
                      <a:pt x="4510887" y="147637"/>
                    </a:cubicBezTo>
                    <a:cubicBezTo>
                      <a:pt x="4503736" y="156576"/>
                      <a:pt x="4497983" y="166554"/>
                      <a:pt x="4491837" y="176212"/>
                    </a:cubicBezTo>
                    <a:cubicBezTo>
                      <a:pt x="4474555" y="203371"/>
                      <a:pt x="4470273" y="212332"/>
                      <a:pt x="4458500" y="247650"/>
                    </a:cubicBezTo>
                    <a:lnTo>
                      <a:pt x="4439450" y="304800"/>
                    </a:lnTo>
                    <a:cubicBezTo>
                      <a:pt x="4426396" y="396169"/>
                      <a:pt x="4446144" y="283044"/>
                      <a:pt x="4420400" y="366712"/>
                    </a:cubicBezTo>
                    <a:cubicBezTo>
                      <a:pt x="4417099" y="377441"/>
                      <a:pt x="4418360" y="389160"/>
                      <a:pt x="4415637" y="400050"/>
                    </a:cubicBezTo>
                    <a:cubicBezTo>
                      <a:pt x="4413564" y="408344"/>
                      <a:pt x="4409287" y="415925"/>
                      <a:pt x="4406112" y="423862"/>
                    </a:cubicBezTo>
                    <a:cubicBezTo>
                      <a:pt x="4404525" y="434975"/>
                      <a:pt x="4403057" y="446105"/>
                      <a:pt x="4401350" y="457200"/>
                    </a:cubicBezTo>
                    <a:cubicBezTo>
                      <a:pt x="4388131" y="543121"/>
                      <a:pt x="4405636" y="422424"/>
                      <a:pt x="4391825" y="519112"/>
                    </a:cubicBezTo>
                    <a:cubicBezTo>
                      <a:pt x="4412585" y="664431"/>
                      <a:pt x="4393188" y="611191"/>
                      <a:pt x="4425162" y="685800"/>
                    </a:cubicBezTo>
                    <a:cubicBezTo>
                      <a:pt x="4427048" y="695227"/>
                      <a:pt x="4431327" y="718581"/>
                      <a:pt x="4434687" y="728662"/>
                    </a:cubicBezTo>
                    <a:cubicBezTo>
                      <a:pt x="4437390" y="736772"/>
                      <a:pt x="4441037" y="744537"/>
                      <a:pt x="4444212" y="752475"/>
                    </a:cubicBezTo>
                    <a:cubicBezTo>
                      <a:pt x="4442625" y="774700"/>
                      <a:pt x="4449030" y="799033"/>
                      <a:pt x="4439450" y="819150"/>
                    </a:cubicBezTo>
                    <a:cubicBezTo>
                      <a:pt x="4431668" y="835492"/>
                      <a:pt x="4409385" y="839688"/>
                      <a:pt x="4396587" y="852487"/>
                    </a:cubicBezTo>
                    <a:cubicBezTo>
                      <a:pt x="4391825" y="857250"/>
                      <a:pt x="4387781" y="862860"/>
                      <a:pt x="4382300" y="866775"/>
                    </a:cubicBezTo>
                    <a:cubicBezTo>
                      <a:pt x="4376523" y="870902"/>
                      <a:pt x="4369414" y="872778"/>
                      <a:pt x="4363250" y="876300"/>
                    </a:cubicBezTo>
                    <a:cubicBezTo>
                      <a:pt x="4352026" y="882714"/>
                      <a:pt x="4340134" y="892811"/>
                      <a:pt x="4329912" y="900112"/>
                    </a:cubicBezTo>
                    <a:cubicBezTo>
                      <a:pt x="4325254" y="903439"/>
                      <a:pt x="4320282" y="906310"/>
                      <a:pt x="4315625" y="909637"/>
                    </a:cubicBezTo>
                    <a:cubicBezTo>
                      <a:pt x="4309166" y="914251"/>
                      <a:pt x="4303675" y="920375"/>
                      <a:pt x="4296575" y="923925"/>
                    </a:cubicBezTo>
                    <a:cubicBezTo>
                      <a:pt x="4290721" y="926852"/>
                      <a:pt x="4283794" y="926806"/>
                      <a:pt x="4277525" y="928687"/>
                    </a:cubicBezTo>
                    <a:cubicBezTo>
                      <a:pt x="4267908" y="931572"/>
                      <a:pt x="4258690" y="935777"/>
                      <a:pt x="4248950" y="938212"/>
                    </a:cubicBezTo>
                    <a:cubicBezTo>
                      <a:pt x="4242600" y="939800"/>
                      <a:pt x="4236194" y="941177"/>
                      <a:pt x="4229900" y="942975"/>
                    </a:cubicBezTo>
                    <a:cubicBezTo>
                      <a:pt x="4225073" y="944354"/>
                      <a:pt x="4220482" y="946519"/>
                      <a:pt x="4215612" y="947737"/>
                    </a:cubicBezTo>
                    <a:cubicBezTo>
                      <a:pt x="4197031" y="952382"/>
                      <a:pt x="4177294" y="954572"/>
                      <a:pt x="4158462" y="957262"/>
                    </a:cubicBezTo>
                    <a:cubicBezTo>
                      <a:pt x="4115128" y="971709"/>
                      <a:pt x="4183553" y="949554"/>
                      <a:pt x="4120362" y="966787"/>
                    </a:cubicBezTo>
                    <a:cubicBezTo>
                      <a:pt x="4110676" y="969429"/>
                      <a:pt x="4101109" y="972583"/>
                      <a:pt x="4091787" y="976312"/>
                    </a:cubicBezTo>
                    <a:cubicBezTo>
                      <a:pt x="4083850" y="979487"/>
                      <a:pt x="4076269" y="983764"/>
                      <a:pt x="4067975" y="985837"/>
                    </a:cubicBezTo>
                    <a:cubicBezTo>
                      <a:pt x="4057085" y="988560"/>
                      <a:pt x="4045750" y="989012"/>
                      <a:pt x="4034637" y="990600"/>
                    </a:cubicBezTo>
                    <a:cubicBezTo>
                      <a:pt x="3981960" y="1016938"/>
                      <a:pt x="4031838" y="995962"/>
                      <a:pt x="3967962" y="1009650"/>
                    </a:cubicBezTo>
                    <a:cubicBezTo>
                      <a:pt x="3958145" y="1011754"/>
                      <a:pt x="3949170" y="1016917"/>
                      <a:pt x="3939387" y="1019175"/>
                    </a:cubicBezTo>
                    <a:cubicBezTo>
                      <a:pt x="3928449" y="1021699"/>
                      <a:pt x="3917162" y="1022350"/>
                      <a:pt x="3906050" y="1023937"/>
                    </a:cubicBezTo>
                    <a:cubicBezTo>
                      <a:pt x="3852075" y="1022350"/>
                      <a:pt x="3798056" y="1021872"/>
                      <a:pt x="3744125" y="1019175"/>
                    </a:cubicBezTo>
                    <a:cubicBezTo>
                      <a:pt x="3734481" y="1018693"/>
                      <a:pt x="3725109" y="1015778"/>
                      <a:pt x="3715550" y="1014412"/>
                    </a:cubicBezTo>
                    <a:cubicBezTo>
                      <a:pt x="3702880" y="1012602"/>
                      <a:pt x="3690150" y="1011237"/>
                      <a:pt x="3677450" y="1009650"/>
                    </a:cubicBezTo>
                    <a:cubicBezTo>
                      <a:pt x="3634587" y="1014412"/>
                      <a:pt x="3591250" y="1015989"/>
                      <a:pt x="3548862" y="1023937"/>
                    </a:cubicBezTo>
                    <a:cubicBezTo>
                      <a:pt x="3542227" y="1025181"/>
                      <a:pt x="3511890" y="1047358"/>
                      <a:pt x="3506000" y="1052512"/>
                    </a:cubicBezTo>
                    <a:cubicBezTo>
                      <a:pt x="3499242" y="1058425"/>
                      <a:pt x="3493662" y="1065596"/>
                      <a:pt x="3486950" y="1071562"/>
                    </a:cubicBezTo>
                    <a:cubicBezTo>
                      <a:pt x="3479352" y="1078315"/>
                      <a:pt x="3470325" y="1083424"/>
                      <a:pt x="3463137" y="1090612"/>
                    </a:cubicBezTo>
                    <a:cubicBezTo>
                      <a:pt x="3408773" y="1144976"/>
                      <a:pt x="3498563" y="1069893"/>
                      <a:pt x="3425037" y="1128712"/>
                    </a:cubicBezTo>
                    <a:cubicBezTo>
                      <a:pt x="3415512" y="1144587"/>
                      <a:pt x="3406274" y="1160638"/>
                      <a:pt x="3396462" y="1176337"/>
                    </a:cubicBezTo>
                    <a:cubicBezTo>
                      <a:pt x="3336051" y="1272995"/>
                      <a:pt x="3412595" y="1146271"/>
                      <a:pt x="3363125" y="1228725"/>
                    </a:cubicBezTo>
                    <a:cubicBezTo>
                      <a:pt x="3359950" y="1239837"/>
                      <a:pt x="3356641" y="1250912"/>
                      <a:pt x="3353600" y="1262062"/>
                    </a:cubicBezTo>
                    <a:cubicBezTo>
                      <a:pt x="3351878" y="1268377"/>
                      <a:pt x="3351415" y="1275096"/>
                      <a:pt x="3348837" y="1281112"/>
                    </a:cubicBezTo>
                    <a:cubicBezTo>
                      <a:pt x="3346582" y="1286373"/>
                      <a:pt x="3342487" y="1290637"/>
                      <a:pt x="3339312" y="1295400"/>
                    </a:cubicBezTo>
                    <a:cubicBezTo>
                      <a:pt x="3336137" y="1304925"/>
                      <a:pt x="3336887" y="1316875"/>
                      <a:pt x="3329787" y="1323975"/>
                    </a:cubicBezTo>
                    <a:cubicBezTo>
                      <a:pt x="3318960" y="1334802"/>
                      <a:pt x="3308848" y="1343567"/>
                      <a:pt x="3301212" y="1357312"/>
                    </a:cubicBezTo>
                    <a:cubicBezTo>
                      <a:pt x="3297060" y="1364785"/>
                      <a:pt x="3296218" y="1373875"/>
                      <a:pt x="3291687" y="1381125"/>
                    </a:cubicBezTo>
                    <a:cubicBezTo>
                      <a:pt x="3269400" y="1416786"/>
                      <a:pt x="3282844" y="1369105"/>
                      <a:pt x="3248825" y="1414462"/>
                    </a:cubicBezTo>
                    <a:cubicBezTo>
                      <a:pt x="3244062" y="1420812"/>
                      <a:pt x="3240150" y="1427899"/>
                      <a:pt x="3234537" y="1433512"/>
                    </a:cubicBezTo>
                    <a:cubicBezTo>
                      <a:pt x="3230490" y="1437559"/>
                      <a:pt x="3224787" y="1439547"/>
                      <a:pt x="3220250" y="1443037"/>
                    </a:cubicBezTo>
                    <a:cubicBezTo>
                      <a:pt x="3204136" y="1455432"/>
                      <a:pt x="3188611" y="1468577"/>
                      <a:pt x="3172625" y="1481137"/>
                    </a:cubicBezTo>
                    <a:cubicBezTo>
                      <a:pt x="3166384" y="1486041"/>
                      <a:pt x="3160945" y="1492477"/>
                      <a:pt x="3153575" y="1495425"/>
                    </a:cubicBezTo>
                    <a:cubicBezTo>
                      <a:pt x="3145637" y="1498600"/>
                      <a:pt x="3137235" y="1500798"/>
                      <a:pt x="3129762" y="1504950"/>
                    </a:cubicBezTo>
                    <a:cubicBezTo>
                      <a:pt x="3122823" y="1508805"/>
                      <a:pt x="3116738" y="1514071"/>
                      <a:pt x="3110712" y="1519237"/>
                    </a:cubicBezTo>
                    <a:cubicBezTo>
                      <a:pt x="3105598" y="1523620"/>
                      <a:pt x="3102136" y="1529955"/>
                      <a:pt x="3096425" y="1533525"/>
                    </a:cubicBezTo>
                    <a:cubicBezTo>
                      <a:pt x="3089175" y="1538056"/>
                      <a:pt x="3080550" y="1539875"/>
                      <a:pt x="3072612" y="1543050"/>
                    </a:cubicBezTo>
                    <a:cubicBezTo>
                      <a:pt x="3067850" y="1547812"/>
                      <a:pt x="3064036" y="1553768"/>
                      <a:pt x="3058325" y="1557337"/>
                    </a:cubicBezTo>
                    <a:cubicBezTo>
                      <a:pt x="3051075" y="1561868"/>
                      <a:pt x="3042324" y="1563390"/>
                      <a:pt x="3034512" y="1566862"/>
                    </a:cubicBezTo>
                    <a:cubicBezTo>
                      <a:pt x="3028024" y="1569745"/>
                      <a:pt x="3021626" y="1572865"/>
                      <a:pt x="3015462" y="1576387"/>
                    </a:cubicBezTo>
                    <a:cubicBezTo>
                      <a:pt x="2999388" y="1585572"/>
                      <a:pt x="2983241" y="1594692"/>
                      <a:pt x="2967837" y="1604962"/>
                    </a:cubicBezTo>
                    <a:cubicBezTo>
                      <a:pt x="2963075" y="1608137"/>
                      <a:pt x="2958669" y="1611927"/>
                      <a:pt x="2953550" y="1614487"/>
                    </a:cubicBezTo>
                    <a:cubicBezTo>
                      <a:pt x="2949060" y="1616732"/>
                      <a:pt x="2943651" y="1616812"/>
                      <a:pt x="2939262" y="1619250"/>
                    </a:cubicBezTo>
                    <a:cubicBezTo>
                      <a:pt x="2929255" y="1624809"/>
                      <a:pt x="2918782" y="1630205"/>
                      <a:pt x="2910687" y="1638300"/>
                    </a:cubicBezTo>
                    <a:cubicBezTo>
                      <a:pt x="2905925" y="1643062"/>
                      <a:pt x="2902082" y="1648971"/>
                      <a:pt x="2896400" y="1652587"/>
                    </a:cubicBezTo>
                    <a:cubicBezTo>
                      <a:pt x="2851329" y="1681268"/>
                      <a:pt x="2871076" y="1662867"/>
                      <a:pt x="2834487" y="1681162"/>
                    </a:cubicBezTo>
                    <a:cubicBezTo>
                      <a:pt x="2750989" y="1722912"/>
                      <a:pt x="2863424" y="1669850"/>
                      <a:pt x="2791625" y="1709737"/>
                    </a:cubicBezTo>
                    <a:cubicBezTo>
                      <a:pt x="2784152" y="1713889"/>
                      <a:pt x="2775459" y="1715439"/>
                      <a:pt x="2767812" y="1719262"/>
                    </a:cubicBezTo>
                    <a:cubicBezTo>
                      <a:pt x="2762693" y="1721822"/>
                      <a:pt x="2758644" y="1726227"/>
                      <a:pt x="2753525" y="1728787"/>
                    </a:cubicBezTo>
                    <a:cubicBezTo>
                      <a:pt x="2749035" y="1731032"/>
                      <a:pt x="2743727" y="1731305"/>
                      <a:pt x="2739237" y="1733550"/>
                    </a:cubicBezTo>
                    <a:cubicBezTo>
                      <a:pt x="2734118" y="1736110"/>
                      <a:pt x="2730211" y="1740820"/>
                      <a:pt x="2724950" y="1743075"/>
                    </a:cubicBezTo>
                    <a:cubicBezTo>
                      <a:pt x="2710517" y="1749260"/>
                      <a:pt x="2671635" y="1751645"/>
                      <a:pt x="2663037" y="1752600"/>
                    </a:cubicBezTo>
                    <a:lnTo>
                      <a:pt x="2596362" y="1738312"/>
                    </a:lnTo>
                    <a:cubicBezTo>
                      <a:pt x="2586893" y="1736418"/>
                      <a:pt x="2584456" y="1730375"/>
                      <a:pt x="2572550" y="1728788"/>
                    </a:cubicBezTo>
                    <a:cubicBezTo>
                      <a:pt x="2560644" y="1727201"/>
                      <a:pt x="2541991" y="1716087"/>
                      <a:pt x="2524925" y="1728787"/>
                    </a:cubicBezTo>
                    <a:cubicBezTo>
                      <a:pt x="2507859" y="1741487"/>
                      <a:pt x="2492778" y="1779587"/>
                      <a:pt x="2470156" y="1804987"/>
                    </a:cubicBezTo>
                    <a:cubicBezTo>
                      <a:pt x="2447534" y="1830387"/>
                      <a:pt x="2414990" y="1863725"/>
                      <a:pt x="2389193" y="1881187"/>
                    </a:cubicBezTo>
                    <a:cubicBezTo>
                      <a:pt x="2363396" y="1898650"/>
                      <a:pt x="2337997" y="1902618"/>
                      <a:pt x="2315375" y="1909762"/>
                    </a:cubicBezTo>
                    <a:cubicBezTo>
                      <a:pt x="2292753" y="1916906"/>
                      <a:pt x="2266956" y="1918494"/>
                      <a:pt x="2253462" y="1924050"/>
                    </a:cubicBezTo>
                    <a:cubicBezTo>
                      <a:pt x="2239968" y="1929606"/>
                      <a:pt x="2241720" y="1937880"/>
                      <a:pt x="2234412" y="1943100"/>
                    </a:cubicBezTo>
                    <a:cubicBezTo>
                      <a:pt x="2230327" y="1946018"/>
                      <a:pt x="2224615" y="1945617"/>
                      <a:pt x="2220125" y="1947862"/>
                    </a:cubicBezTo>
                    <a:cubicBezTo>
                      <a:pt x="2208677" y="1953586"/>
                      <a:pt x="2198080" y="1960889"/>
                      <a:pt x="2186787" y="1966912"/>
                    </a:cubicBezTo>
                    <a:cubicBezTo>
                      <a:pt x="2174258" y="1973594"/>
                      <a:pt x="2162462" y="1982518"/>
                      <a:pt x="2148687" y="1985962"/>
                    </a:cubicBezTo>
                    <a:lnTo>
                      <a:pt x="2072487" y="1971675"/>
                    </a:lnTo>
                    <a:cubicBezTo>
                      <a:pt x="2052643" y="1973659"/>
                      <a:pt x="2063181" y="1982362"/>
                      <a:pt x="1996288" y="1990725"/>
                    </a:cubicBezTo>
                    <a:cubicBezTo>
                      <a:pt x="1982953" y="1995170"/>
                      <a:pt x="1953425" y="2034381"/>
                      <a:pt x="1939137" y="2047875"/>
                    </a:cubicBezTo>
                    <a:cubicBezTo>
                      <a:pt x="1924849" y="2061369"/>
                      <a:pt x="1952685" y="2045361"/>
                      <a:pt x="1910562" y="2071687"/>
                    </a:cubicBezTo>
                    <a:cubicBezTo>
                      <a:pt x="1903313" y="2076218"/>
                      <a:pt x="1894255" y="2077118"/>
                      <a:pt x="1886750" y="2081212"/>
                    </a:cubicBezTo>
                    <a:cubicBezTo>
                      <a:pt x="1876700" y="2086694"/>
                      <a:pt x="1868225" y="2094780"/>
                      <a:pt x="1858175" y="2100262"/>
                    </a:cubicBezTo>
                    <a:cubicBezTo>
                      <a:pt x="1850670" y="2104356"/>
                      <a:pt x="1841835" y="2105635"/>
                      <a:pt x="1834362" y="2109787"/>
                    </a:cubicBezTo>
                    <a:cubicBezTo>
                      <a:pt x="1827423" y="2113642"/>
                      <a:pt x="1822043" y="2119868"/>
                      <a:pt x="1815312" y="2124075"/>
                    </a:cubicBezTo>
                    <a:cubicBezTo>
                      <a:pt x="1809292" y="2127838"/>
                      <a:pt x="1802612" y="2130425"/>
                      <a:pt x="1796262" y="2133600"/>
                    </a:cubicBezTo>
                    <a:cubicBezTo>
                      <a:pt x="1793087" y="2138362"/>
                      <a:pt x="1791206" y="2144311"/>
                      <a:pt x="1786737" y="2147887"/>
                    </a:cubicBezTo>
                    <a:cubicBezTo>
                      <a:pt x="1782817" y="2151023"/>
                      <a:pt x="1776809" y="2150159"/>
                      <a:pt x="1772450" y="2152650"/>
                    </a:cubicBezTo>
                    <a:cubicBezTo>
                      <a:pt x="1765558" y="2156588"/>
                      <a:pt x="1759750" y="2162175"/>
                      <a:pt x="1753400" y="2166937"/>
                    </a:cubicBezTo>
                    <a:cubicBezTo>
                      <a:pt x="1732598" y="2198141"/>
                      <a:pt x="1748344" y="2177650"/>
                      <a:pt x="1696250" y="2219325"/>
                    </a:cubicBezTo>
                    <a:cubicBezTo>
                      <a:pt x="1688312" y="2225675"/>
                      <a:pt x="1681154" y="2233145"/>
                      <a:pt x="1672437" y="2238375"/>
                    </a:cubicBezTo>
                    <a:cubicBezTo>
                      <a:pt x="1664500" y="2243137"/>
                      <a:pt x="1655736" y="2246736"/>
                      <a:pt x="1648625" y="2252662"/>
                    </a:cubicBezTo>
                    <a:cubicBezTo>
                      <a:pt x="1636552" y="2262723"/>
                      <a:pt x="1627559" y="2276182"/>
                      <a:pt x="1615287" y="2286000"/>
                    </a:cubicBezTo>
                    <a:cubicBezTo>
                      <a:pt x="1607350" y="2292350"/>
                      <a:pt x="1599607" y="2298951"/>
                      <a:pt x="1591475" y="2305050"/>
                    </a:cubicBezTo>
                    <a:cubicBezTo>
                      <a:pt x="1586896" y="2308484"/>
                      <a:pt x="1581584" y="2310911"/>
                      <a:pt x="1577187" y="2314575"/>
                    </a:cubicBezTo>
                    <a:cubicBezTo>
                      <a:pt x="1572013" y="2318887"/>
                      <a:pt x="1567662" y="2324100"/>
                      <a:pt x="1562900" y="2328862"/>
                    </a:cubicBezTo>
                    <a:cubicBezTo>
                      <a:pt x="1561312" y="2333625"/>
                      <a:pt x="1561351" y="2339293"/>
                      <a:pt x="1558137" y="2343150"/>
                    </a:cubicBezTo>
                    <a:cubicBezTo>
                      <a:pt x="1548155" y="2355128"/>
                      <a:pt x="1532995" y="2359763"/>
                      <a:pt x="1520037" y="2366962"/>
                    </a:cubicBezTo>
                    <a:cubicBezTo>
                      <a:pt x="1511945" y="2371458"/>
                      <a:pt x="1503927" y="2376115"/>
                      <a:pt x="1496225" y="2381250"/>
                    </a:cubicBezTo>
                    <a:cubicBezTo>
                      <a:pt x="1489621" y="2385653"/>
                      <a:pt x="1484067" y="2391599"/>
                      <a:pt x="1477175" y="2395537"/>
                    </a:cubicBezTo>
                    <a:cubicBezTo>
                      <a:pt x="1472816" y="2398028"/>
                      <a:pt x="1467457" y="2398223"/>
                      <a:pt x="1462887" y="2400300"/>
                    </a:cubicBezTo>
                    <a:cubicBezTo>
                      <a:pt x="1449961" y="2406176"/>
                      <a:pt x="1437487" y="2413000"/>
                      <a:pt x="1424787" y="2419350"/>
                    </a:cubicBezTo>
                    <a:cubicBezTo>
                      <a:pt x="1418437" y="2422525"/>
                      <a:pt x="1410757" y="2423855"/>
                      <a:pt x="1405737" y="2428875"/>
                    </a:cubicBezTo>
                    <a:cubicBezTo>
                      <a:pt x="1386256" y="2448356"/>
                      <a:pt x="1388086" y="2449607"/>
                      <a:pt x="1362875" y="2462212"/>
                    </a:cubicBezTo>
                    <a:cubicBezTo>
                      <a:pt x="1352061" y="2467619"/>
                      <a:pt x="1340151" y="2470711"/>
                      <a:pt x="1329537" y="2476500"/>
                    </a:cubicBezTo>
                    <a:cubicBezTo>
                      <a:pt x="1322569" y="2480301"/>
                      <a:pt x="1317379" y="2486849"/>
                      <a:pt x="1310487" y="2490787"/>
                    </a:cubicBezTo>
                    <a:cubicBezTo>
                      <a:pt x="1295077" y="2499593"/>
                      <a:pt x="1277630" y="2504754"/>
                      <a:pt x="1262862" y="2514600"/>
                    </a:cubicBezTo>
                    <a:cubicBezTo>
                      <a:pt x="1251523" y="2522159"/>
                      <a:pt x="1236259" y="2532664"/>
                      <a:pt x="1224762" y="2538412"/>
                    </a:cubicBezTo>
                    <a:cubicBezTo>
                      <a:pt x="1220272" y="2540657"/>
                      <a:pt x="1215237" y="2541587"/>
                      <a:pt x="1210475" y="2543175"/>
                    </a:cubicBezTo>
                    <a:cubicBezTo>
                      <a:pt x="1204125" y="2547937"/>
                      <a:pt x="1198156" y="2553255"/>
                      <a:pt x="1191425" y="2557462"/>
                    </a:cubicBezTo>
                    <a:cubicBezTo>
                      <a:pt x="1164878" y="2574054"/>
                      <a:pt x="1155818" y="2565249"/>
                      <a:pt x="1129512" y="2600325"/>
                    </a:cubicBezTo>
                    <a:cubicBezTo>
                      <a:pt x="1112213" y="2623391"/>
                      <a:pt x="1122755" y="2616865"/>
                      <a:pt x="1100937" y="2624137"/>
                    </a:cubicBezTo>
                    <a:cubicBezTo>
                      <a:pt x="1096175" y="2628900"/>
                      <a:pt x="1090962" y="2633251"/>
                      <a:pt x="1086650" y="2638425"/>
                    </a:cubicBezTo>
                    <a:cubicBezTo>
                      <a:pt x="1082986" y="2642822"/>
                      <a:pt x="1081172" y="2648665"/>
                      <a:pt x="1077125" y="2652712"/>
                    </a:cubicBezTo>
                    <a:cubicBezTo>
                      <a:pt x="1076002" y="2653835"/>
                      <a:pt x="1061250" y="2662237"/>
                      <a:pt x="1053312" y="2667000"/>
                    </a:cubicBezTo>
                    <a:close/>
                  </a:path>
                </a:pathLst>
              </a:custGeom>
              <a:noFill/>
              <a:ln w="15875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6F691BC2-15C4-4C77-BB6C-29A637D02E9B}"/>
                  </a:ext>
                </a:extLst>
              </p:cNvPr>
              <p:cNvSpPr txBox="1"/>
              <p:nvPr/>
            </p:nvSpPr>
            <p:spPr>
              <a:xfrm rot="19771130">
                <a:off x="4445661" y="4487250"/>
                <a:ext cx="2426925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31A4EB54-CCDC-460E-881F-1E1CE2796461}"/>
                </a:ext>
              </a:extLst>
            </p:cNvPr>
            <p:cNvSpPr/>
            <p:nvPr/>
          </p:nvSpPr>
          <p:spPr>
            <a:xfrm>
              <a:off x="5431631" y="3801754"/>
              <a:ext cx="357221" cy="167953"/>
            </a:xfrm>
            <a:custGeom>
              <a:avLst/>
              <a:gdLst>
                <a:gd name="connsiteX0" fmla="*/ 323850 w 357221"/>
                <a:gd name="connsiteY0" fmla="*/ 1102 h 167953"/>
                <a:gd name="connsiteX1" fmla="*/ 300038 w 357221"/>
                <a:gd name="connsiteY1" fmla="*/ 3484 h 167953"/>
                <a:gd name="connsiteX2" fmla="*/ 288132 w 357221"/>
                <a:gd name="connsiteY2" fmla="*/ 10627 h 167953"/>
                <a:gd name="connsiteX3" fmla="*/ 273844 w 357221"/>
                <a:gd name="connsiteY3" fmla="*/ 17771 h 167953"/>
                <a:gd name="connsiteX4" fmla="*/ 269082 w 357221"/>
                <a:gd name="connsiteY4" fmla="*/ 27296 h 167953"/>
                <a:gd name="connsiteX5" fmla="*/ 252413 w 357221"/>
                <a:gd name="connsiteY5" fmla="*/ 48727 h 167953"/>
                <a:gd name="connsiteX6" fmla="*/ 245269 w 357221"/>
                <a:gd name="connsiteY6" fmla="*/ 65396 h 167953"/>
                <a:gd name="connsiteX7" fmla="*/ 240507 w 357221"/>
                <a:gd name="connsiteY7" fmla="*/ 72540 h 167953"/>
                <a:gd name="connsiteX8" fmla="*/ 233363 w 357221"/>
                <a:gd name="connsiteY8" fmla="*/ 77302 h 167953"/>
                <a:gd name="connsiteX9" fmla="*/ 221457 w 357221"/>
                <a:gd name="connsiteY9" fmla="*/ 86827 h 167953"/>
                <a:gd name="connsiteX10" fmla="*/ 202407 w 357221"/>
                <a:gd name="connsiteY10" fmla="*/ 91590 h 167953"/>
                <a:gd name="connsiteX11" fmla="*/ 183357 w 357221"/>
                <a:gd name="connsiteY11" fmla="*/ 84446 h 167953"/>
                <a:gd name="connsiteX12" fmla="*/ 173832 w 357221"/>
                <a:gd name="connsiteY12" fmla="*/ 82065 h 167953"/>
                <a:gd name="connsiteX13" fmla="*/ 154782 w 357221"/>
                <a:gd name="connsiteY13" fmla="*/ 72540 h 167953"/>
                <a:gd name="connsiteX14" fmla="*/ 138113 w 357221"/>
                <a:gd name="connsiteY14" fmla="*/ 60634 h 167953"/>
                <a:gd name="connsiteX15" fmla="*/ 126207 w 357221"/>
                <a:gd name="connsiteY15" fmla="*/ 55871 h 167953"/>
                <a:gd name="connsiteX16" fmla="*/ 107157 w 357221"/>
                <a:gd name="connsiteY16" fmla="*/ 43965 h 167953"/>
                <a:gd name="connsiteX17" fmla="*/ 88107 w 357221"/>
                <a:gd name="connsiteY17" fmla="*/ 34440 h 167953"/>
                <a:gd name="connsiteX18" fmla="*/ 76200 w 357221"/>
                <a:gd name="connsiteY18" fmla="*/ 27296 h 167953"/>
                <a:gd name="connsiteX19" fmla="*/ 57150 w 357221"/>
                <a:gd name="connsiteY19" fmla="*/ 22534 h 167953"/>
                <a:gd name="connsiteX20" fmla="*/ 28575 w 357221"/>
                <a:gd name="connsiteY20" fmla="*/ 27296 h 167953"/>
                <a:gd name="connsiteX21" fmla="*/ 19050 w 357221"/>
                <a:gd name="connsiteY21" fmla="*/ 34440 h 167953"/>
                <a:gd name="connsiteX22" fmla="*/ 7144 w 357221"/>
                <a:gd name="connsiteY22" fmla="*/ 48727 h 167953"/>
                <a:gd name="connsiteX23" fmla="*/ 0 w 357221"/>
                <a:gd name="connsiteY23" fmla="*/ 65396 h 167953"/>
                <a:gd name="connsiteX24" fmla="*/ 7144 w 357221"/>
                <a:gd name="connsiteY24" fmla="*/ 96352 h 167953"/>
                <a:gd name="connsiteX25" fmla="*/ 21432 w 357221"/>
                <a:gd name="connsiteY25" fmla="*/ 110640 h 167953"/>
                <a:gd name="connsiteX26" fmla="*/ 57150 w 357221"/>
                <a:gd name="connsiteY26" fmla="*/ 134452 h 167953"/>
                <a:gd name="connsiteX27" fmla="*/ 97632 w 357221"/>
                <a:gd name="connsiteY27" fmla="*/ 148740 h 167953"/>
                <a:gd name="connsiteX28" fmla="*/ 126207 w 357221"/>
                <a:gd name="connsiteY28" fmla="*/ 153502 h 167953"/>
                <a:gd name="connsiteX29" fmla="*/ 159544 w 357221"/>
                <a:gd name="connsiteY29" fmla="*/ 160646 h 167953"/>
                <a:gd name="connsiteX30" fmla="*/ 190500 w 357221"/>
                <a:gd name="connsiteY30" fmla="*/ 163027 h 167953"/>
                <a:gd name="connsiteX31" fmla="*/ 238125 w 357221"/>
                <a:gd name="connsiteY31" fmla="*/ 167790 h 167953"/>
                <a:gd name="connsiteX32" fmla="*/ 335757 w 357221"/>
                <a:gd name="connsiteY32" fmla="*/ 151121 h 167953"/>
                <a:gd name="connsiteX33" fmla="*/ 345282 w 357221"/>
                <a:gd name="connsiteY33" fmla="*/ 136834 h 167953"/>
                <a:gd name="connsiteX34" fmla="*/ 354807 w 357221"/>
                <a:gd name="connsiteY34" fmla="*/ 103496 h 167953"/>
                <a:gd name="connsiteX35" fmla="*/ 357188 w 357221"/>
                <a:gd name="connsiteY35" fmla="*/ 84446 h 167953"/>
                <a:gd name="connsiteX36" fmla="*/ 350044 w 357221"/>
                <a:gd name="connsiteY36" fmla="*/ 20152 h 167953"/>
                <a:gd name="connsiteX37" fmla="*/ 323850 w 357221"/>
                <a:gd name="connsiteY37" fmla="*/ 1102 h 167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357221" h="167953">
                  <a:moveTo>
                    <a:pt x="323850" y="1102"/>
                  </a:moveTo>
                  <a:cubicBezTo>
                    <a:pt x="315516" y="-1676"/>
                    <a:pt x="307746" y="1429"/>
                    <a:pt x="300038" y="3484"/>
                  </a:cubicBezTo>
                  <a:cubicBezTo>
                    <a:pt x="295566" y="4677"/>
                    <a:pt x="292195" y="8411"/>
                    <a:pt x="288132" y="10627"/>
                  </a:cubicBezTo>
                  <a:cubicBezTo>
                    <a:pt x="283457" y="13177"/>
                    <a:pt x="278607" y="15390"/>
                    <a:pt x="273844" y="17771"/>
                  </a:cubicBezTo>
                  <a:cubicBezTo>
                    <a:pt x="272257" y="20946"/>
                    <a:pt x="271103" y="24377"/>
                    <a:pt x="269082" y="27296"/>
                  </a:cubicBezTo>
                  <a:cubicBezTo>
                    <a:pt x="263931" y="34737"/>
                    <a:pt x="252413" y="48727"/>
                    <a:pt x="252413" y="48727"/>
                  </a:cubicBezTo>
                  <a:cubicBezTo>
                    <a:pt x="249741" y="56744"/>
                    <a:pt x="249979" y="57153"/>
                    <a:pt x="245269" y="65396"/>
                  </a:cubicBezTo>
                  <a:cubicBezTo>
                    <a:pt x="243849" y="67881"/>
                    <a:pt x="242531" y="70516"/>
                    <a:pt x="240507" y="72540"/>
                  </a:cubicBezTo>
                  <a:cubicBezTo>
                    <a:pt x="238483" y="74564"/>
                    <a:pt x="235653" y="75585"/>
                    <a:pt x="233363" y="77302"/>
                  </a:cubicBezTo>
                  <a:cubicBezTo>
                    <a:pt x="229297" y="80351"/>
                    <a:pt x="226072" y="84697"/>
                    <a:pt x="221457" y="86827"/>
                  </a:cubicBezTo>
                  <a:cubicBezTo>
                    <a:pt x="215514" y="89570"/>
                    <a:pt x="202407" y="91590"/>
                    <a:pt x="202407" y="91590"/>
                  </a:cubicBezTo>
                  <a:cubicBezTo>
                    <a:pt x="196057" y="89209"/>
                    <a:pt x="189791" y="86591"/>
                    <a:pt x="183357" y="84446"/>
                  </a:cubicBezTo>
                  <a:cubicBezTo>
                    <a:pt x="180252" y="83411"/>
                    <a:pt x="176759" y="83529"/>
                    <a:pt x="173832" y="82065"/>
                  </a:cubicBezTo>
                  <a:cubicBezTo>
                    <a:pt x="149546" y="69922"/>
                    <a:pt x="178171" y="78387"/>
                    <a:pt x="154782" y="72540"/>
                  </a:cubicBezTo>
                  <a:cubicBezTo>
                    <a:pt x="152619" y="70918"/>
                    <a:pt x="141600" y="62377"/>
                    <a:pt x="138113" y="60634"/>
                  </a:cubicBezTo>
                  <a:cubicBezTo>
                    <a:pt x="134290" y="58722"/>
                    <a:pt x="130176" y="57459"/>
                    <a:pt x="126207" y="55871"/>
                  </a:cubicBezTo>
                  <a:cubicBezTo>
                    <a:pt x="100084" y="29748"/>
                    <a:pt x="131449" y="57846"/>
                    <a:pt x="107157" y="43965"/>
                  </a:cubicBezTo>
                  <a:cubicBezTo>
                    <a:pt x="85606" y="31650"/>
                    <a:pt x="117190" y="40256"/>
                    <a:pt x="88107" y="34440"/>
                  </a:cubicBezTo>
                  <a:cubicBezTo>
                    <a:pt x="84138" y="32059"/>
                    <a:pt x="80520" y="28957"/>
                    <a:pt x="76200" y="27296"/>
                  </a:cubicBezTo>
                  <a:cubicBezTo>
                    <a:pt x="70091" y="24946"/>
                    <a:pt x="57150" y="22534"/>
                    <a:pt x="57150" y="22534"/>
                  </a:cubicBezTo>
                  <a:cubicBezTo>
                    <a:pt x="47625" y="24121"/>
                    <a:pt x="37792" y="24416"/>
                    <a:pt x="28575" y="27296"/>
                  </a:cubicBezTo>
                  <a:cubicBezTo>
                    <a:pt x="24787" y="28480"/>
                    <a:pt x="22063" y="31857"/>
                    <a:pt x="19050" y="34440"/>
                  </a:cubicBezTo>
                  <a:cubicBezTo>
                    <a:pt x="14446" y="38387"/>
                    <a:pt x="9898" y="43219"/>
                    <a:pt x="7144" y="48727"/>
                  </a:cubicBezTo>
                  <a:cubicBezTo>
                    <a:pt x="4440" y="54134"/>
                    <a:pt x="2381" y="59840"/>
                    <a:pt x="0" y="65396"/>
                  </a:cubicBezTo>
                  <a:cubicBezTo>
                    <a:pt x="2381" y="75715"/>
                    <a:pt x="2611" y="86782"/>
                    <a:pt x="7144" y="96352"/>
                  </a:cubicBezTo>
                  <a:cubicBezTo>
                    <a:pt x="10027" y="102439"/>
                    <a:pt x="16448" y="106109"/>
                    <a:pt x="21432" y="110640"/>
                  </a:cubicBezTo>
                  <a:cubicBezTo>
                    <a:pt x="30143" y="118559"/>
                    <a:pt x="47964" y="131007"/>
                    <a:pt x="57150" y="134452"/>
                  </a:cubicBezTo>
                  <a:cubicBezTo>
                    <a:pt x="65794" y="137694"/>
                    <a:pt x="89150" y="146720"/>
                    <a:pt x="97632" y="148740"/>
                  </a:cubicBezTo>
                  <a:cubicBezTo>
                    <a:pt x="107026" y="150977"/>
                    <a:pt x="116724" y="151678"/>
                    <a:pt x="126207" y="153502"/>
                  </a:cubicBezTo>
                  <a:cubicBezTo>
                    <a:pt x="137367" y="155648"/>
                    <a:pt x="148302" y="158981"/>
                    <a:pt x="159544" y="160646"/>
                  </a:cubicBezTo>
                  <a:cubicBezTo>
                    <a:pt x="169781" y="162163"/>
                    <a:pt x="180187" y="162167"/>
                    <a:pt x="190500" y="163027"/>
                  </a:cubicBezTo>
                  <a:cubicBezTo>
                    <a:pt x="214727" y="165046"/>
                    <a:pt x="215461" y="165272"/>
                    <a:pt x="238125" y="167790"/>
                  </a:cubicBezTo>
                  <a:cubicBezTo>
                    <a:pt x="260593" y="165864"/>
                    <a:pt x="311936" y="174941"/>
                    <a:pt x="335757" y="151121"/>
                  </a:cubicBezTo>
                  <a:cubicBezTo>
                    <a:pt x="339804" y="147074"/>
                    <a:pt x="342107" y="141596"/>
                    <a:pt x="345282" y="136834"/>
                  </a:cubicBezTo>
                  <a:cubicBezTo>
                    <a:pt x="349491" y="124204"/>
                    <a:pt x="352245" y="117158"/>
                    <a:pt x="354807" y="103496"/>
                  </a:cubicBezTo>
                  <a:cubicBezTo>
                    <a:pt x="355986" y="97206"/>
                    <a:pt x="356394" y="90796"/>
                    <a:pt x="357188" y="84446"/>
                  </a:cubicBezTo>
                  <a:cubicBezTo>
                    <a:pt x="356735" y="74927"/>
                    <a:pt x="359433" y="36582"/>
                    <a:pt x="350044" y="20152"/>
                  </a:cubicBezTo>
                  <a:cubicBezTo>
                    <a:pt x="349164" y="18611"/>
                    <a:pt x="332184" y="3880"/>
                    <a:pt x="323850" y="1102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077774F5-F90A-42B2-9107-AD6D2116F0E9}"/>
                </a:ext>
              </a:extLst>
            </p:cNvPr>
            <p:cNvSpPr/>
            <p:nvPr/>
          </p:nvSpPr>
          <p:spPr>
            <a:xfrm>
              <a:off x="5014913" y="4124664"/>
              <a:ext cx="102393" cy="99674"/>
            </a:xfrm>
            <a:custGeom>
              <a:avLst/>
              <a:gdLst>
                <a:gd name="connsiteX0" fmla="*/ 64293 w 102393"/>
                <a:gd name="connsiteY0" fmla="*/ 4424 h 99674"/>
                <a:gd name="connsiteX1" fmla="*/ 4762 w 102393"/>
                <a:gd name="connsiteY1" fmla="*/ 13949 h 99674"/>
                <a:gd name="connsiteX2" fmla="*/ 2381 w 102393"/>
                <a:gd name="connsiteY2" fmla="*/ 23474 h 99674"/>
                <a:gd name="connsiteX3" fmla="*/ 0 w 102393"/>
                <a:gd name="connsiteY3" fmla="*/ 37761 h 99674"/>
                <a:gd name="connsiteX4" fmla="*/ 7143 w 102393"/>
                <a:gd name="connsiteY4" fmla="*/ 61574 h 99674"/>
                <a:gd name="connsiteX5" fmla="*/ 26193 w 102393"/>
                <a:gd name="connsiteY5" fmla="*/ 78242 h 99674"/>
                <a:gd name="connsiteX6" fmla="*/ 35718 w 102393"/>
                <a:gd name="connsiteY6" fmla="*/ 87767 h 99674"/>
                <a:gd name="connsiteX7" fmla="*/ 52387 w 102393"/>
                <a:gd name="connsiteY7" fmla="*/ 92530 h 99674"/>
                <a:gd name="connsiteX8" fmla="*/ 71437 w 102393"/>
                <a:gd name="connsiteY8" fmla="*/ 99674 h 99674"/>
                <a:gd name="connsiteX9" fmla="*/ 90487 w 102393"/>
                <a:gd name="connsiteY9" fmla="*/ 94911 h 99674"/>
                <a:gd name="connsiteX10" fmla="*/ 102393 w 102393"/>
                <a:gd name="connsiteY10" fmla="*/ 63955 h 99674"/>
                <a:gd name="connsiteX11" fmla="*/ 95250 w 102393"/>
                <a:gd name="connsiteY11" fmla="*/ 28236 h 99674"/>
                <a:gd name="connsiteX12" fmla="*/ 64293 w 102393"/>
                <a:gd name="connsiteY12" fmla="*/ 4424 h 99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2393" h="99674">
                  <a:moveTo>
                    <a:pt x="64293" y="4424"/>
                  </a:moveTo>
                  <a:cubicBezTo>
                    <a:pt x="49212" y="2043"/>
                    <a:pt x="14239" y="-8163"/>
                    <a:pt x="4762" y="13949"/>
                  </a:cubicBezTo>
                  <a:cubicBezTo>
                    <a:pt x="3473" y="16957"/>
                    <a:pt x="3023" y="20265"/>
                    <a:pt x="2381" y="23474"/>
                  </a:cubicBezTo>
                  <a:cubicBezTo>
                    <a:pt x="1434" y="28208"/>
                    <a:pt x="794" y="32999"/>
                    <a:pt x="0" y="37761"/>
                  </a:cubicBezTo>
                  <a:cubicBezTo>
                    <a:pt x="2381" y="45699"/>
                    <a:pt x="3879" y="53957"/>
                    <a:pt x="7143" y="61574"/>
                  </a:cubicBezTo>
                  <a:cubicBezTo>
                    <a:pt x="12186" y="73342"/>
                    <a:pt x="16572" y="70759"/>
                    <a:pt x="26193" y="78242"/>
                  </a:cubicBezTo>
                  <a:cubicBezTo>
                    <a:pt x="29737" y="80999"/>
                    <a:pt x="31776" y="85617"/>
                    <a:pt x="35718" y="87767"/>
                  </a:cubicBezTo>
                  <a:cubicBezTo>
                    <a:pt x="40791" y="90534"/>
                    <a:pt x="46905" y="90703"/>
                    <a:pt x="52387" y="92530"/>
                  </a:cubicBezTo>
                  <a:cubicBezTo>
                    <a:pt x="58821" y="94675"/>
                    <a:pt x="65087" y="97293"/>
                    <a:pt x="71437" y="99674"/>
                  </a:cubicBezTo>
                  <a:cubicBezTo>
                    <a:pt x="77787" y="98086"/>
                    <a:pt x="84833" y="98209"/>
                    <a:pt x="90487" y="94911"/>
                  </a:cubicBezTo>
                  <a:cubicBezTo>
                    <a:pt x="102794" y="87732"/>
                    <a:pt x="100912" y="75805"/>
                    <a:pt x="102393" y="63955"/>
                  </a:cubicBezTo>
                  <a:cubicBezTo>
                    <a:pt x="100577" y="47611"/>
                    <a:pt x="101503" y="42305"/>
                    <a:pt x="95250" y="28236"/>
                  </a:cubicBezTo>
                  <a:cubicBezTo>
                    <a:pt x="94088" y="25621"/>
                    <a:pt x="79374" y="6805"/>
                    <a:pt x="64293" y="4424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D0F6199E-7E68-488F-9E6E-33959B501AEB}"/>
                </a:ext>
              </a:extLst>
            </p:cNvPr>
            <p:cNvSpPr/>
            <p:nvPr/>
          </p:nvSpPr>
          <p:spPr>
            <a:xfrm>
              <a:off x="4693166" y="4283860"/>
              <a:ext cx="126529" cy="97640"/>
            </a:xfrm>
            <a:custGeom>
              <a:avLst/>
              <a:gdLst>
                <a:gd name="connsiteX0" fmla="*/ 105053 w 126529"/>
                <a:gd name="connsiteY0" fmla="*/ 14296 h 97640"/>
                <a:gd name="connsiteX1" fmla="*/ 88384 w 126529"/>
                <a:gd name="connsiteY1" fmla="*/ 2390 h 97640"/>
                <a:gd name="connsiteX2" fmla="*/ 43140 w 126529"/>
                <a:gd name="connsiteY2" fmla="*/ 4771 h 97640"/>
                <a:gd name="connsiteX3" fmla="*/ 28853 w 126529"/>
                <a:gd name="connsiteY3" fmla="*/ 16678 h 97640"/>
                <a:gd name="connsiteX4" fmla="*/ 21709 w 126529"/>
                <a:gd name="connsiteY4" fmla="*/ 23821 h 97640"/>
                <a:gd name="connsiteX5" fmla="*/ 9803 w 126529"/>
                <a:gd name="connsiteY5" fmla="*/ 30965 h 97640"/>
                <a:gd name="connsiteX6" fmla="*/ 278 w 126529"/>
                <a:gd name="connsiteY6" fmla="*/ 50015 h 97640"/>
                <a:gd name="connsiteX7" fmla="*/ 33615 w 126529"/>
                <a:gd name="connsiteY7" fmla="*/ 85734 h 97640"/>
                <a:gd name="connsiteX8" fmla="*/ 64572 w 126529"/>
                <a:gd name="connsiteY8" fmla="*/ 97640 h 97640"/>
                <a:gd name="connsiteX9" fmla="*/ 83622 w 126529"/>
                <a:gd name="connsiteY9" fmla="*/ 95259 h 97640"/>
                <a:gd name="connsiteX10" fmla="*/ 100290 w 126529"/>
                <a:gd name="connsiteY10" fmla="*/ 83353 h 97640"/>
                <a:gd name="connsiteX11" fmla="*/ 124103 w 126529"/>
                <a:gd name="connsiteY11" fmla="*/ 52396 h 97640"/>
                <a:gd name="connsiteX12" fmla="*/ 126484 w 126529"/>
                <a:gd name="connsiteY12" fmla="*/ 40490 h 97640"/>
                <a:gd name="connsiteX13" fmla="*/ 105053 w 126529"/>
                <a:gd name="connsiteY13" fmla="*/ 14296 h 97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6529" h="97640">
                  <a:moveTo>
                    <a:pt x="105053" y="14296"/>
                  </a:moveTo>
                  <a:cubicBezTo>
                    <a:pt x="98703" y="7946"/>
                    <a:pt x="94584" y="5251"/>
                    <a:pt x="88384" y="2390"/>
                  </a:cubicBezTo>
                  <a:cubicBezTo>
                    <a:pt x="75580" y="-3520"/>
                    <a:pt x="53393" y="3194"/>
                    <a:pt x="43140" y="4771"/>
                  </a:cubicBezTo>
                  <a:cubicBezTo>
                    <a:pt x="38378" y="8740"/>
                    <a:pt x="33486" y="12559"/>
                    <a:pt x="28853" y="16678"/>
                  </a:cubicBezTo>
                  <a:cubicBezTo>
                    <a:pt x="26336" y="18915"/>
                    <a:pt x="24403" y="21801"/>
                    <a:pt x="21709" y="23821"/>
                  </a:cubicBezTo>
                  <a:cubicBezTo>
                    <a:pt x="18006" y="26598"/>
                    <a:pt x="13772" y="28584"/>
                    <a:pt x="9803" y="30965"/>
                  </a:cubicBezTo>
                  <a:cubicBezTo>
                    <a:pt x="7109" y="34556"/>
                    <a:pt x="-1668" y="43692"/>
                    <a:pt x="278" y="50015"/>
                  </a:cubicBezTo>
                  <a:cubicBezTo>
                    <a:pt x="6805" y="71226"/>
                    <a:pt x="15417" y="75029"/>
                    <a:pt x="33615" y="85734"/>
                  </a:cubicBezTo>
                  <a:cubicBezTo>
                    <a:pt x="51133" y="96039"/>
                    <a:pt x="48641" y="94454"/>
                    <a:pt x="64572" y="97640"/>
                  </a:cubicBezTo>
                  <a:cubicBezTo>
                    <a:pt x="70922" y="96846"/>
                    <a:pt x="77680" y="97636"/>
                    <a:pt x="83622" y="95259"/>
                  </a:cubicBezTo>
                  <a:cubicBezTo>
                    <a:pt x="89962" y="92723"/>
                    <a:pt x="95078" y="87763"/>
                    <a:pt x="100290" y="83353"/>
                  </a:cubicBezTo>
                  <a:cubicBezTo>
                    <a:pt x="115901" y="70143"/>
                    <a:pt x="114279" y="69589"/>
                    <a:pt x="124103" y="52396"/>
                  </a:cubicBezTo>
                  <a:cubicBezTo>
                    <a:pt x="124897" y="48427"/>
                    <a:pt x="126850" y="44521"/>
                    <a:pt x="126484" y="40490"/>
                  </a:cubicBezTo>
                  <a:cubicBezTo>
                    <a:pt x="125447" y="29077"/>
                    <a:pt x="111403" y="20646"/>
                    <a:pt x="105053" y="14296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1095134A-3AF9-4DF2-92F9-E5AEA8C73021}"/>
                </a:ext>
              </a:extLst>
            </p:cNvPr>
            <p:cNvSpPr/>
            <p:nvPr/>
          </p:nvSpPr>
          <p:spPr>
            <a:xfrm>
              <a:off x="5121977" y="4443413"/>
              <a:ext cx="250123" cy="123825"/>
            </a:xfrm>
            <a:custGeom>
              <a:avLst/>
              <a:gdLst>
                <a:gd name="connsiteX0" fmla="*/ 235836 w 250123"/>
                <a:gd name="connsiteY0" fmla="*/ 35718 h 123825"/>
                <a:gd name="connsiteX1" fmla="*/ 219167 w 250123"/>
                <a:gd name="connsiteY1" fmla="*/ 19050 h 123825"/>
                <a:gd name="connsiteX2" fmla="*/ 154873 w 250123"/>
                <a:gd name="connsiteY2" fmla="*/ 0 h 123825"/>
                <a:gd name="connsiteX3" fmla="*/ 88198 w 250123"/>
                <a:gd name="connsiteY3" fmla="*/ 2381 h 123825"/>
                <a:gd name="connsiteX4" fmla="*/ 69148 w 250123"/>
                <a:gd name="connsiteY4" fmla="*/ 4762 h 123825"/>
                <a:gd name="connsiteX5" fmla="*/ 47717 w 250123"/>
                <a:gd name="connsiteY5" fmla="*/ 7143 h 123825"/>
                <a:gd name="connsiteX6" fmla="*/ 31048 w 250123"/>
                <a:gd name="connsiteY6" fmla="*/ 14287 h 123825"/>
                <a:gd name="connsiteX7" fmla="*/ 7236 w 250123"/>
                <a:gd name="connsiteY7" fmla="*/ 45243 h 123825"/>
                <a:gd name="connsiteX8" fmla="*/ 2473 w 250123"/>
                <a:gd name="connsiteY8" fmla="*/ 59531 h 123825"/>
                <a:gd name="connsiteX9" fmla="*/ 92 w 250123"/>
                <a:gd name="connsiteY9" fmla="*/ 88106 h 123825"/>
                <a:gd name="connsiteX10" fmla="*/ 16761 w 250123"/>
                <a:gd name="connsiteY10" fmla="*/ 109537 h 123825"/>
                <a:gd name="connsiteX11" fmla="*/ 40573 w 250123"/>
                <a:gd name="connsiteY11" fmla="*/ 116681 h 123825"/>
                <a:gd name="connsiteX12" fmla="*/ 112011 w 250123"/>
                <a:gd name="connsiteY12" fmla="*/ 123825 h 123825"/>
                <a:gd name="connsiteX13" fmla="*/ 233454 w 250123"/>
                <a:gd name="connsiteY13" fmla="*/ 109537 h 123825"/>
                <a:gd name="connsiteX14" fmla="*/ 242979 w 250123"/>
                <a:gd name="connsiteY14" fmla="*/ 104775 h 123825"/>
                <a:gd name="connsiteX15" fmla="*/ 250123 w 250123"/>
                <a:gd name="connsiteY15" fmla="*/ 85725 h 123825"/>
                <a:gd name="connsiteX16" fmla="*/ 247742 w 250123"/>
                <a:gd name="connsiteY16" fmla="*/ 52387 h 123825"/>
                <a:gd name="connsiteX17" fmla="*/ 245361 w 250123"/>
                <a:gd name="connsiteY17" fmla="*/ 45243 h 123825"/>
                <a:gd name="connsiteX18" fmla="*/ 235836 w 250123"/>
                <a:gd name="connsiteY18" fmla="*/ 35718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50123" h="123825">
                  <a:moveTo>
                    <a:pt x="235836" y="35718"/>
                  </a:moveTo>
                  <a:cubicBezTo>
                    <a:pt x="231470" y="31353"/>
                    <a:pt x="226143" y="22667"/>
                    <a:pt x="219167" y="19050"/>
                  </a:cubicBezTo>
                  <a:cubicBezTo>
                    <a:pt x="189982" y="3918"/>
                    <a:pt x="180271" y="3628"/>
                    <a:pt x="154873" y="0"/>
                  </a:cubicBezTo>
                  <a:lnTo>
                    <a:pt x="88198" y="2381"/>
                  </a:lnTo>
                  <a:cubicBezTo>
                    <a:pt x="81808" y="2736"/>
                    <a:pt x="75504" y="4014"/>
                    <a:pt x="69148" y="4762"/>
                  </a:cubicBezTo>
                  <a:lnTo>
                    <a:pt x="47717" y="7143"/>
                  </a:lnTo>
                  <a:cubicBezTo>
                    <a:pt x="42161" y="9524"/>
                    <a:pt x="36355" y="11392"/>
                    <a:pt x="31048" y="14287"/>
                  </a:cubicBezTo>
                  <a:cubicBezTo>
                    <a:pt x="18910" y="20908"/>
                    <a:pt x="12362" y="32940"/>
                    <a:pt x="7236" y="45243"/>
                  </a:cubicBezTo>
                  <a:cubicBezTo>
                    <a:pt x="5305" y="49877"/>
                    <a:pt x="4061" y="54768"/>
                    <a:pt x="2473" y="59531"/>
                  </a:cubicBezTo>
                  <a:cubicBezTo>
                    <a:pt x="1679" y="69056"/>
                    <a:pt x="-469" y="78564"/>
                    <a:pt x="92" y="88106"/>
                  </a:cubicBezTo>
                  <a:cubicBezTo>
                    <a:pt x="651" y="97616"/>
                    <a:pt x="8758" y="105802"/>
                    <a:pt x="16761" y="109537"/>
                  </a:cubicBezTo>
                  <a:cubicBezTo>
                    <a:pt x="24270" y="113041"/>
                    <a:pt x="32435" y="115116"/>
                    <a:pt x="40573" y="116681"/>
                  </a:cubicBezTo>
                  <a:cubicBezTo>
                    <a:pt x="62348" y="120868"/>
                    <a:pt x="89740" y="122234"/>
                    <a:pt x="112011" y="123825"/>
                  </a:cubicBezTo>
                  <a:cubicBezTo>
                    <a:pt x="217698" y="113514"/>
                    <a:pt x="177579" y="120713"/>
                    <a:pt x="233454" y="109537"/>
                  </a:cubicBezTo>
                  <a:cubicBezTo>
                    <a:pt x="236629" y="107950"/>
                    <a:pt x="240252" y="107047"/>
                    <a:pt x="242979" y="104775"/>
                  </a:cubicBezTo>
                  <a:cubicBezTo>
                    <a:pt x="248866" y="99869"/>
                    <a:pt x="248766" y="92510"/>
                    <a:pt x="250123" y="85725"/>
                  </a:cubicBezTo>
                  <a:cubicBezTo>
                    <a:pt x="249329" y="74612"/>
                    <a:pt x="249044" y="63452"/>
                    <a:pt x="247742" y="52387"/>
                  </a:cubicBezTo>
                  <a:cubicBezTo>
                    <a:pt x="247449" y="49894"/>
                    <a:pt x="247136" y="47018"/>
                    <a:pt x="245361" y="45243"/>
                  </a:cubicBezTo>
                  <a:lnTo>
                    <a:pt x="235836" y="35718"/>
                  </a:ln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" name="Freeform: Shape 61">
              <a:extLst>
                <a:ext uri="{FF2B5EF4-FFF2-40B4-BE49-F238E27FC236}">
                  <a16:creationId xmlns:a16="http://schemas.microsoft.com/office/drawing/2014/main" id="{C636422C-B386-440F-B1DF-6EDE8402893C}"/>
                </a:ext>
              </a:extLst>
            </p:cNvPr>
            <p:cNvSpPr/>
            <p:nvPr/>
          </p:nvSpPr>
          <p:spPr>
            <a:xfrm>
              <a:off x="6781689" y="4978386"/>
              <a:ext cx="85836" cy="84152"/>
            </a:xfrm>
            <a:custGeom>
              <a:avLst/>
              <a:gdLst>
                <a:gd name="connsiteX0" fmla="*/ 62024 w 85836"/>
                <a:gd name="connsiteY0" fmla="*/ 10333 h 84152"/>
                <a:gd name="connsiteX1" fmla="*/ 33449 w 85836"/>
                <a:gd name="connsiteY1" fmla="*/ 808 h 84152"/>
                <a:gd name="connsiteX2" fmla="*/ 26305 w 85836"/>
                <a:gd name="connsiteY2" fmla="*/ 7952 h 84152"/>
                <a:gd name="connsiteX3" fmla="*/ 9636 w 85836"/>
                <a:gd name="connsiteY3" fmla="*/ 17477 h 84152"/>
                <a:gd name="connsiteX4" fmla="*/ 111 w 85836"/>
                <a:gd name="connsiteY4" fmla="*/ 36527 h 84152"/>
                <a:gd name="connsiteX5" fmla="*/ 2492 w 85836"/>
                <a:gd name="connsiteY5" fmla="*/ 55577 h 84152"/>
                <a:gd name="connsiteX6" fmla="*/ 7255 w 85836"/>
                <a:gd name="connsiteY6" fmla="*/ 62720 h 84152"/>
                <a:gd name="connsiteX7" fmla="*/ 16780 w 85836"/>
                <a:gd name="connsiteY7" fmla="*/ 69864 h 84152"/>
                <a:gd name="connsiteX8" fmla="*/ 26305 w 85836"/>
                <a:gd name="connsiteY8" fmla="*/ 79389 h 84152"/>
                <a:gd name="connsiteX9" fmla="*/ 38211 w 85836"/>
                <a:gd name="connsiteY9" fmla="*/ 81770 h 84152"/>
                <a:gd name="connsiteX10" fmla="*/ 47736 w 85836"/>
                <a:gd name="connsiteY10" fmla="*/ 84152 h 84152"/>
                <a:gd name="connsiteX11" fmla="*/ 76311 w 85836"/>
                <a:gd name="connsiteY11" fmla="*/ 77008 h 84152"/>
                <a:gd name="connsiteX12" fmla="*/ 85836 w 85836"/>
                <a:gd name="connsiteY12" fmla="*/ 62720 h 84152"/>
                <a:gd name="connsiteX13" fmla="*/ 62024 w 85836"/>
                <a:gd name="connsiteY13" fmla="*/ 10333 h 84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836" h="84152">
                  <a:moveTo>
                    <a:pt x="62024" y="10333"/>
                  </a:moveTo>
                  <a:cubicBezTo>
                    <a:pt x="53293" y="14"/>
                    <a:pt x="42467" y="-1196"/>
                    <a:pt x="33449" y="808"/>
                  </a:cubicBezTo>
                  <a:cubicBezTo>
                    <a:pt x="30161" y="1539"/>
                    <a:pt x="28862" y="5760"/>
                    <a:pt x="26305" y="7952"/>
                  </a:cubicBezTo>
                  <a:cubicBezTo>
                    <a:pt x="17132" y="15814"/>
                    <a:pt x="19052" y="14338"/>
                    <a:pt x="9636" y="17477"/>
                  </a:cubicBezTo>
                  <a:cubicBezTo>
                    <a:pt x="6063" y="22836"/>
                    <a:pt x="618" y="29942"/>
                    <a:pt x="111" y="36527"/>
                  </a:cubicBezTo>
                  <a:cubicBezTo>
                    <a:pt x="-380" y="42908"/>
                    <a:pt x="808" y="49403"/>
                    <a:pt x="2492" y="55577"/>
                  </a:cubicBezTo>
                  <a:cubicBezTo>
                    <a:pt x="3245" y="58338"/>
                    <a:pt x="5231" y="60696"/>
                    <a:pt x="7255" y="62720"/>
                  </a:cubicBezTo>
                  <a:cubicBezTo>
                    <a:pt x="10061" y="65526"/>
                    <a:pt x="13793" y="67251"/>
                    <a:pt x="16780" y="69864"/>
                  </a:cubicBezTo>
                  <a:cubicBezTo>
                    <a:pt x="20159" y="72821"/>
                    <a:pt x="22380" y="77208"/>
                    <a:pt x="26305" y="79389"/>
                  </a:cubicBezTo>
                  <a:cubicBezTo>
                    <a:pt x="29843" y="81355"/>
                    <a:pt x="34260" y="80892"/>
                    <a:pt x="38211" y="81770"/>
                  </a:cubicBezTo>
                  <a:cubicBezTo>
                    <a:pt x="41406" y="82480"/>
                    <a:pt x="44561" y="83358"/>
                    <a:pt x="47736" y="84152"/>
                  </a:cubicBezTo>
                  <a:cubicBezTo>
                    <a:pt x="56794" y="83145"/>
                    <a:pt x="69245" y="85083"/>
                    <a:pt x="76311" y="77008"/>
                  </a:cubicBezTo>
                  <a:cubicBezTo>
                    <a:pt x="80080" y="72700"/>
                    <a:pt x="85836" y="62720"/>
                    <a:pt x="85836" y="62720"/>
                  </a:cubicBezTo>
                  <a:cubicBezTo>
                    <a:pt x="83172" y="25424"/>
                    <a:pt x="70755" y="20652"/>
                    <a:pt x="62024" y="10333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D0D3BBB4-3055-4806-A7FB-8848743DB839}"/>
                </a:ext>
              </a:extLst>
            </p:cNvPr>
            <p:cNvSpPr/>
            <p:nvPr/>
          </p:nvSpPr>
          <p:spPr>
            <a:xfrm>
              <a:off x="6931819" y="5562600"/>
              <a:ext cx="119062" cy="123825"/>
            </a:xfrm>
            <a:custGeom>
              <a:avLst/>
              <a:gdLst>
                <a:gd name="connsiteX0" fmla="*/ 104775 w 119062"/>
                <a:gd name="connsiteY0" fmla="*/ 28575 h 123825"/>
                <a:gd name="connsiteX1" fmla="*/ 100012 w 119062"/>
                <a:gd name="connsiteY1" fmla="*/ 11906 h 123825"/>
                <a:gd name="connsiteX2" fmla="*/ 88106 w 119062"/>
                <a:gd name="connsiteY2" fmla="*/ 4763 h 123825"/>
                <a:gd name="connsiteX3" fmla="*/ 64294 w 119062"/>
                <a:gd name="connsiteY3" fmla="*/ 0 h 123825"/>
                <a:gd name="connsiteX4" fmla="*/ 47625 w 119062"/>
                <a:gd name="connsiteY4" fmla="*/ 2381 h 123825"/>
                <a:gd name="connsiteX5" fmla="*/ 23812 w 119062"/>
                <a:gd name="connsiteY5" fmla="*/ 19050 h 123825"/>
                <a:gd name="connsiteX6" fmla="*/ 14287 w 119062"/>
                <a:gd name="connsiteY6" fmla="*/ 33338 h 123825"/>
                <a:gd name="connsiteX7" fmla="*/ 9525 w 119062"/>
                <a:gd name="connsiteY7" fmla="*/ 40481 h 123825"/>
                <a:gd name="connsiteX8" fmla="*/ 4762 w 119062"/>
                <a:gd name="connsiteY8" fmla="*/ 54769 h 123825"/>
                <a:gd name="connsiteX9" fmla="*/ 0 w 119062"/>
                <a:gd name="connsiteY9" fmla="*/ 80963 h 123825"/>
                <a:gd name="connsiteX10" fmla="*/ 2381 w 119062"/>
                <a:gd name="connsiteY10" fmla="*/ 116681 h 123825"/>
                <a:gd name="connsiteX11" fmla="*/ 11906 w 119062"/>
                <a:gd name="connsiteY11" fmla="*/ 119063 h 123825"/>
                <a:gd name="connsiteX12" fmla="*/ 40481 w 119062"/>
                <a:gd name="connsiteY12" fmla="*/ 123825 h 123825"/>
                <a:gd name="connsiteX13" fmla="*/ 97631 w 119062"/>
                <a:gd name="connsiteY13" fmla="*/ 119063 h 123825"/>
                <a:gd name="connsiteX14" fmla="*/ 119062 w 119062"/>
                <a:gd name="connsiteY14" fmla="*/ 95250 h 123825"/>
                <a:gd name="connsiteX15" fmla="*/ 104775 w 119062"/>
                <a:gd name="connsiteY15" fmla="*/ 28575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9062" h="123825">
                  <a:moveTo>
                    <a:pt x="104775" y="28575"/>
                  </a:moveTo>
                  <a:cubicBezTo>
                    <a:pt x="101600" y="14684"/>
                    <a:pt x="103326" y="16640"/>
                    <a:pt x="100012" y="11906"/>
                  </a:cubicBezTo>
                  <a:cubicBezTo>
                    <a:pt x="97358" y="8115"/>
                    <a:pt x="92335" y="6643"/>
                    <a:pt x="88106" y="4763"/>
                  </a:cubicBezTo>
                  <a:cubicBezTo>
                    <a:pt x="83839" y="2867"/>
                    <a:pt x="67143" y="475"/>
                    <a:pt x="64294" y="0"/>
                  </a:cubicBezTo>
                  <a:cubicBezTo>
                    <a:pt x="58738" y="794"/>
                    <a:pt x="52864" y="366"/>
                    <a:pt x="47625" y="2381"/>
                  </a:cubicBezTo>
                  <a:cubicBezTo>
                    <a:pt x="43611" y="3925"/>
                    <a:pt x="28503" y="15532"/>
                    <a:pt x="23812" y="19050"/>
                  </a:cubicBezTo>
                  <a:lnTo>
                    <a:pt x="14287" y="33338"/>
                  </a:lnTo>
                  <a:cubicBezTo>
                    <a:pt x="12700" y="35719"/>
                    <a:pt x="10430" y="37766"/>
                    <a:pt x="9525" y="40481"/>
                  </a:cubicBezTo>
                  <a:cubicBezTo>
                    <a:pt x="7937" y="45244"/>
                    <a:pt x="6083" y="49926"/>
                    <a:pt x="4762" y="54769"/>
                  </a:cubicBezTo>
                  <a:cubicBezTo>
                    <a:pt x="3336" y="59998"/>
                    <a:pt x="778" y="76296"/>
                    <a:pt x="0" y="80963"/>
                  </a:cubicBezTo>
                  <a:cubicBezTo>
                    <a:pt x="794" y="92869"/>
                    <a:pt x="-1178" y="105292"/>
                    <a:pt x="2381" y="116681"/>
                  </a:cubicBezTo>
                  <a:cubicBezTo>
                    <a:pt x="3357" y="119805"/>
                    <a:pt x="8711" y="118353"/>
                    <a:pt x="11906" y="119063"/>
                  </a:cubicBezTo>
                  <a:cubicBezTo>
                    <a:pt x="24434" y="121847"/>
                    <a:pt x="26575" y="121839"/>
                    <a:pt x="40481" y="123825"/>
                  </a:cubicBezTo>
                  <a:cubicBezTo>
                    <a:pt x="59531" y="122238"/>
                    <a:pt x="79273" y="124393"/>
                    <a:pt x="97631" y="119063"/>
                  </a:cubicBezTo>
                  <a:cubicBezTo>
                    <a:pt x="105359" y="116819"/>
                    <a:pt x="113935" y="102942"/>
                    <a:pt x="119062" y="95250"/>
                  </a:cubicBezTo>
                  <a:cubicBezTo>
                    <a:pt x="116602" y="46040"/>
                    <a:pt x="107950" y="42466"/>
                    <a:pt x="104775" y="28575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624CCE51-1475-4080-A393-2B513BDD7A7E}"/>
                </a:ext>
              </a:extLst>
            </p:cNvPr>
            <p:cNvSpPr/>
            <p:nvPr/>
          </p:nvSpPr>
          <p:spPr>
            <a:xfrm>
              <a:off x="5417023" y="2032365"/>
              <a:ext cx="374177" cy="167910"/>
            </a:xfrm>
            <a:custGeom>
              <a:avLst/>
              <a:gdLst>
                <a:gd name="connsiteX0" fmla="*/ 331315 w 374177"/>
                <a:gd name="connsiteY0" fmla="*/ 82185 h 167910"/>
                <a:gd name="connsiteX1" fmla="*/ 328933 w 374177"/>
                <a:gd name="connsiteY1" fmla="*/ 70279 h 167910"/>
                <a:gd name="connsiteX2" fmla="*/ 281308 w 374177"/>
                <a:gd name="connsiteY2" fmla="*/ 53610 h 167910"/>
                <a:gd name="connsiteX3" fmla="*/ 245590 w 374177"/>
                <a:gd name="connsiteY3" fmla="*/ 58373 h 167910"/>
                <a:gd name="connsiteX4" fmla="*/ 202727 w 374177"/>
                <a:gd name="connsiteY4" fmla="*/ 53610 h 167910"/>
                <a:gd name="connsiteX5" fmla="*/ 188440 w 374177"/>
                <a:gd name="connsiteY5" fmla="*/ 46466 h 167910"/>
                <a:gd name="connsiteX6" fmla="*/ 164627 w 374177"/>
                <a:gd name="connsiteY6" fmla="*/ 36941 h 167910"/>
                <a:gd name="connsiteX7" fmla="*/ 155102 w 374177"/>
                <a:gd name="connsiteY7" fmla="*/ 32179 h 167910"/>
                <a:gd name="connsiteX8" fmla="*/ 140815 w 374177"/>
                <a:gd name="connsiteY8" fmla="*/ 27416 h 167910"/>
                <a:gd name="connsiteX9" fmla="*/ 114621 w 374177"/>
                <a:gd name="connsiteY9" fmla="*/ 15510 h 167910"/>
                <a:gd name="connsiteX10" fmla="*/ 100333 w 374177"/>
                <a:gd name="connsiteY10" fmla="*/ 13129 h 167910"/>
                <a:gd name="connsiteX11" fmla="*/ 90808 w 374177"/>
                <a:gd name="connsiteY11" fmla="*/ 10748 h 167910"/>
                <a:gd name="connsiteX12" fmla="*/ 81283 w 374177"/>
                <a:gd name="connsiteY12" fmla="*/ 3604 h 167910"/>
                <a:gd name="connsiteX13" fmla="*/ 9846 w 374177"/>
                <a:gd name="connsiteY13" fmla="*/ 10748 h 167910"/>
                <a:gd name="connsiteX14" fmla="*/ 321 w 374177"/>
                <a:gd name="connsiteY14" fmla="*/ 25035 h 167910"/>
                <a:gd name="connsiteX15" fmla="*/ 5083 w 374177"/>
                <a:gd name="connsiteY15" fmla="*/ 63135 h 167910"/>
                <a:gd name="connsiteX16" fmla="*/ 14608 w 374177"/>
                <a:gd name="connsiteY16" fmla="*/ 70279 h 167910"/>
                <a:gd name="connsiteX17" fmla="*/ 62233 w 374177"/>
                <a:gd name="connsiteY17" fmla="*/ 98854 h 167910"/>
                <a:gd name="connsiteX18" fmla="*/ 114621 w 374177"/>
                <a:gd name="connsiteY18" fmla="*/ 110760 h 167910"/>
                <a:gd name="connsiteX19" fmla="*/ 143196 w 374177"/>
                <a:gd name="connsiteY19" fmla="*/ 122666 h 167910"/>
                <a:gd name="connsiteX20" fmla="*/ 181296 w 374177"/>
                <a:gd name="connsiteY20" fmla="*/ 136954 h 167910"/>
                <a:gd name="connsiteX21" fmla="*/ 202727 w 374177"/>
                <a:gd name="connsiteY21" fmla="*/ 146479 h 167910"/>
                <a:gd name="connsiteX22" fmla="*/ 231302 w 374177"/>
                <a:gd name="connsiteY22" fmla="*/ 151241 h 167910"/>
                <a:gd name="connsiteX23" fmla="*/ 250352 w 374177"/>
                <a:gd name="connsiteY23" fmla="*/ 156004 h 167910"/>
                <a:gd name="connsiteX24" fmla="*/ 257496 w 374177"/>
                <a:gd name="connsiteY24" fmla="*/ 158385 h 167910"/>
                <a:gd name="connsiteX25" fmla="*/ 267021 w 374177"/>
                <a:gd name="connsiteY25" fmla="*/ 160766 h 167910"/>
                <a:gd name="connsiteX26" fmla="*/ 281308 w 374177"/>
                <a:gd name="connsiteY26" fmla="*/ 165529 h 167910"/>
                <a:gd name="connsiteX27" fmla="*/ 300358 w 374177"/>
                <a:gd name="connsiteY27" fmla="*/ 167910 h 167910"/>
                <a:gd name="connsiteX28" fmla="*/ 352746 w 374177"/>
                <a:gd name="connsiteY28" fmla="*/ 160766 h 167910"/>
                <a:gd name="connsiteX29" fmla="*/ 362271 w 374177"/>
                <a:gd name="connsiteY29" fmla="*/ 148860 h 167910"/>
                <a:gd name="connsiteX30" fmla="*/ 374177 w 374177"/>
                <a:gd name="connsiteY30" fmla="*/ 103616 h 167910"/>
                <a:gd name="connsiteX31" fmla="*/ 331315 w 374177"/>
                <a:gd name="connsiteY31" fmla="*/ 82185 h 167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74177" h="167910">
                  <a:moveTo>
                    <a:pt x="331315" y="82185"/>
                  </a:moveTo>
                  <a:cubicBezTo>
                    <a:pt x="323774" y="76629"/>
                    <a:pt x="331795" y="73141"/>
                    <a:pt x="328933" y="70279"/>
                  </a:cubicBezTo>
                  <a:cubicBezTo>
                    <a:pt x="311903" y="53249"/>
                    <a:pt x="302592" y="55738"/>
                    <a:pt x="281308" y="53610"/>
                  </a:cubicBezTo>
                  <a:cubicBezTo>
                    <a:pt x="269402" y="55198"/>
                    <a:pt x="257594" y="57959"/>
                    <a:pt x="245590" y="58373"/>
                  </a:cubicBezTo>
                  <a:cubicBezTo>
                    <a:pt x="222618" y="59165"/>
                    <a:pt x="219056" y="57692"/>
                    <a:pt x="202727" y="53610"/>
                  </a:cubicBezTo>
                  <a:cubicBezTo>
                    <a:pt x="197965" y="51229"/>
                    <a:pt x="193318" y="48600"/>
                    <a:pt x="188440" y="46466"/>
                  </a:cubicBezTo>
                  <a:cubicBezTo>
                    <a:pt x="180608" y="43039"/>
                    <a:pt x="172274" y="40764"/>
                    <a:pt x="164627" y="36941"/>
                  </a:cubicBezTo>
                  <a:cubicBezTo>
                    <a:pt x="161452" y="35354"/>
                    <a:pt x="158398" y="33497"/>
                    <a:pt x="155102" y="32179"/>
                  </a:cubicBezTo>
                  <a:cubicBezTo>
                    <a:pt x="150441" y="30315"/>
                    <a:pt x="145305" y="29661"/>
                    <a:pt x="140815" y="27416"/>
                  </a:cubicBezTo>
                  <a:cubicBezTo>
                    <a:pt x="134466" y="24242"/>
                    <a:pt x="122028" y="17530"/>
                    <a:pt x="114621" y="15510"/>
                  </a:cubicBezTo>
                  <a:cubicBezTo>
                    <a:pt x="109963" y="14240"/>
                    <a:pt x="105068" y="14076"/>
                    <a:pt x="100333" y="13129"/>
                  </a:cubicBezTo>
                  <a:cubicBezTo>
                    <a:pt x="97124" y="12487"/>
                    <a:pt x="93983" y="11542"/>
                    <a:pt x="90808" y="10748"/>
                  </a:cubicBezTo>
                  <a:cubicBezTo>
                    <a:pt x="87633" y="8367"/>
                    <a:pt x="85182" y="4347"/>
                    <a:pt x="81283" y="3604"/>
                  </a:cubicBezTo>
                  <a:cubicBezTo>
                    <a:pt x="43571" y="-3579"/>
                    <a:pt x="42901" y="577"/>
                    <a:pt x="9846" y="10748"/>
                  </a:cubicBezTo>
                  <a:cubicBezTo>
                    <a:pt x="6671" y="15510"/>
                    <a:pt x="839" y="19335"/>
                    <a:pt x="321" y="25035"/>
                  </a:cubicBezTo>
                  <a:cubicBezTo>
                    <a:pt x="-838" y="37781"/>
                    <a:pt x="1229" y="50930"/>
                    <a:pt x="5083" y="63135"/>
                  </a:cubicBezTo>
                  <a:cubicBezTo>
                    <a:pt x="6278" y="66920"/>
                    <a:pt x="11621" y="67666"/>
                    <a:pt x="14608" y="70279"/>
                  </a:cubicBezTo>
                  <a:cubicBezTo>
                    <a:pt x="32341" y="85795"/>
                    <a:pt x="25912" y="90599"/>
                    <a:pt x="62233" y="98854"/>
                  </a:cubicBezTo>
                  <a:cubicBezTo>
                    <a:pt x="79696" y="102823"/>
                    <a:pt x="98091" y="103872"/>
                    <a:pt x="114621" y="110760"/>
                  </a:cubicBezTo>
                  <a:cubicBezTo>
                    <a:pt x="124146" y="114729"/>
                    <a:pt x="133534" y="119043"/>
                    <a:pt x="143196" y="122666"/>
                  </a:cubicBezTo>
                  <a:cubicBezTo>
                    <a:pt x="155896" y="127429"/>
                    <a:pt x="168901" y="131445"/>
                    <a:pt x="181296" y="136954"/>
                  </a:cubicBezTo>
                  <a:cubicBezTo>
                    <a:pt x="188440" y="140129"/>
                    <a:pt x="195210" y="144331"/>
                    <a:pt x="202727" y="146479"/>
                  </a:cubicBezTo>
                  <a:cubicBezTo>
                    <a:pt x="212012" y="149132"/>
                    <a:pt x="221833" y="149347"/>
                    <a:pt x="231302" y="151241"/>
                  </a:cubicBezTo>
                  <a:cubicBezTo>
                    <a:pt x="237720" y="152525"/>
                    <a:pt x="244037" y="154282"/>
                    <a:pt x="250352" y="156004"/>
                  </a:cubicBezTo>
                  <a:cubicBezTo>
                    <a:pt x="252774" y="156664"/>
                    <a:pt x="255082" y="157695"/>
                    <a:pt x="257496" y="158385"/>
                  </a:cubicBezTo>
                  <a:cubicBezTo>
                    <a:pt x="260643" y="159284"/>
                    <a:pt x="263886" y="159826"/>
                    <a:pt x="267021" y="160766"/>
                  </a:cubicBezTo>
                  <a:cubicBezTo>
                    <a:pt x="271829" y="162209"/>
                    <a:pt x="276399" y="164477"/>
                    <a:pt x="281308" y="165529"/>
                  </a:cubicBezTo>
                  <a:cubicBezTo>
                    <a:pt x="287565" y="166870"/>
                    <a:pt x="294008" y="167116"/>
                    <a:pt x="300358" y="167910"/>
                  </a:cubicBezTo>
                  <a:cubicBezTo>
                    <a:pt x="317821" y="165529"/>
                    <a:pt x="335901" y="165949"/>
                    <a:pt x="352746" y="160766"/>
                  </a:cubicBezTo>
                  <a:cubicBezTo>
                    <a:pt x="357604" y="159271"/>
                    <a:pt x="360299" y="153544"/>
                    <a:pt x="362271" y="148860"/>
                  </a:cubicBezTo>
                  <a:cubicBezTo>
                    <a:pt x="368351" y="134421"/>
                    <a:pt x="371126" y="118874"/>
                    <a:pt x="374177" y="103616"/>
                  </a:cubicBezTo>
                  <a:cubicBezTo>
                    <a:pt x="364136" y="90229"/>
                    <a:pt x="338856" y="87741"/>
                    <a:pt x="331315" y="82185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Freeform: Shape 64">
              <a:extLst>
                <a:ext uri="{FF2B5EF4-FFF2-40B4-BE49-F238E27FC236}">
                  <a16:creationId xmlns:a16="http://schemas.microsoft.com/office/drawing/2014/main" id="{D3A2BB9E-0A63-470C-8069-CB6FAD250D40}"/>
                </a:ext>
              </a:extLst>
            </p:cNvPr>
            <p:cNvSpPr/>
            <p:nvPr/>
          </p:nvSpPr>
          <p:spPr>
            <a:xfrm>
              <a:off x="6984206" y="2114954"/>
              <a:ext cx="885825" cy="604434"/>
            </a:xfrm>
            <a:custGeom>
              <a:avLst/>
              <a:gdLst>
                <a:gd name="connsiteX0" fmla="*/ 350044 w 885825"/>
                <a:gd name="connsiteY0" fmla="*/ 21027 h 604434"/>
                <a:gd name="connsiteX1" fmla="*/ 311944 w 885825"/>
                <a:gd name="connsiteY1" fmla="*/ 23409 h 604434"/>
                <a:gd name="connsiteX2" fmla="*/ 295275 w 885825"/>
                <a:gd name="connsiteY2" fmla="*/ 30552 h 604434"/>
                <a:gd name="connsiteX3" fmla="*/ 257175 w 885825"/>
                <a:gd name="connsiteY3" fmla="*/ 56746 h 604434"/>
                <a:gd name="connsiteX4" fmla="*/ 240507 w 885825"/>
                <a:gd name="connsiteY4" fmla="*/ 78177 h 604434"/>
                <a:gd name="connsiteX5" fmla="*/ 223838 w 885825"/>
                <a:gd name="connsiteY5" fmla="*/ 97227 h 604434"/>
                <a:gd name="connsiteX6" fmla="*/ 200025 w 885825"/>
                <a:gd name="connsiteY6" fmla="*/ 135327 h 604434"/>
                <a:gd name="connsiteX7" fmla="*/ 159544 w 885825"/>
                <a:gd name="connsiteY7" fmla="*/ 187715 h 604434"/>
                <a:gd name="connsiteX8" fmla="*/ 150019 w 885825"/>
                <a:gd name="connsiteY8" fmla="*/ 204384 h 604434"/>
                <a:gd name="connsiteX9" fmla="*/ 135732 w 885825"/>
                <a:gd name="connsiteY9" fmla="*/ 216290 h 604434"/>
                <a:gd name="connsiteX10" fmla="*/ 104775 w 885825"/>
                <a:gd name="connsiteY10" fmla="*/ 235340 h 604434"/>
                <a:gd name="connsiteX11" fmla="*/ 90488 w 885825"/>
                <a:gd name="connsiteY11" fmla="*/ 244865 h 604434"/>
                <a:gd name="connsiteX12" fmla="*/ 71438 w 885825"/>
                <a:gd name="connsiteY12" fmla="*/ 254390 h 604434"/>
                <a:gd name="connsiteX13" fmla="*/ 23813 w 885825"/>
                <a:gd name="connsiteY13" fmla="*/ 290109 h 604434"/>
                <a:gd name="connsiteX14" fmla="*/ 4763 w 885825"/>
                <a:gd name="connsiteY14" fmla="*/ 316302 h 604434"/>
                <a:gd name="connsiteX15" fmla="*/ 0 w 885825"/>
                <a:gd name="connsiteY15" fmla="*/ 342496 h 604434"/>
                <a:gd name="connsiteX16" fmla="*/ 2382 w 885825"/>
                <a:gd name="connsiteY16" fmla="*/ 366309 h 604434"/>
                <a:gd name="connsiteX17" fmla="*/ 14288 w 885825"/>
                <a:gd name="connsiteY17" fmla="*/ 378215 h 604434"/>
                <a:gd name="connsiteX18" fmla="*/ 21432 w 885825"/>
                <a:gd name="connsiteY18" fmla="*/ 387740 h 604434"/>
                <a:gd name="connsiteX19" fmla="*/ 40482 w 885825"/>
                <a:gd name="connsiteY19" fmla="*/ 404409 h 604434"/>
                <a:gd name="connsiteX20" fmla="*/ 42863 w 885825"/>
                <a:gd name="connsiteY20" fmla="*/ 516327 h 604434"/>
                <a:gd name="connsiteX21" fmla="*/ 52388 w 885825"/>
                <a:gd name="connsiteY21" fmla="*/ 552046 h 604434"/>
                <a:gd name="connsiteX22" fmla="*/ 64294 w 885825"/>
                <a:gd name="connsiteY22" fmla="*/ 571096 h 604434"/>
                <a:gd name="connsiteX23" fmla="*/ 80963 w 885825"/>
                <a:gd name="connsiteY23" fmla="*/ 585384 h 604434"/>
                <a:gd name="connsiteX24" fmla="*/ 116682 w 885825"/>
                <a:gd name="connsiteY24" fmla="*/ 604434 h 604434"/>
                <a:gd name="connsiteX25" fmla="*/ 190500 w 885825"/>
                <a:gd name="connsiteY25" fmla="*/ 599671 h 604434"/>
                <a:gd name="connsiteX26" fmla="*/ 207169 w 885825"/>
                <a:gd name="connsiteY26" fmla="*/ 587765 h 604434"/>
                <a:gd name="connsiteX27" fmla="*/ 230982 w 885825"/>
                <a:gd name="connsiteY27" fmla="*/ 561571 h 604434"/>
                <a:gd name="connsiteX28" fmla="*/ 238125 w 885825"/>
                <a:gd name="connsiteY28" fmla="*/ 542521 h 604434"/>
                <a:gd name="connsiteX29" fmla="*/ 259557 w 885825"/>
                <a:gd name="connsiteY29" fmla="*/ 509184 h 604434"/>
                <a:gd name="connsiteX30" fmla="*/ 276225 w 885825"/>
                <a:gd name="connsiteY30" fmla="*/ 492515 h 604434"/>
                <a:gd name="connsiteX31" fmla="*/ 326232 w 885825"/>
                <a:gd name="connsiteY31" fmla="*/ 463940 h 604434"/>
                <a:gd name="connsiteX32" fmla="*/ 350044 w 885825"/>
                <a:gd name="connsiteY32" fmla="*/ 449652 h 604434"/>
                <a:gd name="connsiteX33" fmla="*/ 392907 w 885825"/>
                <a:gd name="connsiteY33" fmla="*/ 421077 h 604434"/>
                <a:gd name="connsiteX34" fmla="*/ 435769 w 885825"/>
                <a:gd name="connsiteY34" fmla="*/ 406790 h 604434"/>
                <a:gd name="connsiteX35" fmla="*/ 478632 w 885825"/>
                <a:gd name="connsiteY35" fmla="*/ 413934 h 604434"/>
                <a:gd name="connsiteX36" fmla="*/ 533400 w 885825"/>
                <a:gd name="connsiteY36" fmla="*/ 440127 h 604434"/>
                <a:gd name="connsiteX37" fmla="*/ 573882 w 885825"/>
                <a:gd name="connsiteY37" fmla="*/ 461559 h 604434"/>
                <a:gd name="connsiteX38" fmla="*/ 583407 w 885825"/>
                <a:gd name="connsiteY38" fmla="*/ 478227 h 604434"/>
                <a:gd name="connsiteX39" fmla="*/ 604838 w 885825"/>
                <a:gd name="connsiteY39" fmla="*/ 492515 h 604434"/>
                <a:gd name="connsiteX40" fmla="*/ 652463 w 885825"/>
                <a:gd name="connsiteY40" fmla="*/ 516327 h 604434"/>
                <a:gd name="connsiteX41" fmla="*/ 714375 w 885825"/>
                <a:gd name="connsiteY41" fmla="*/ 528234 h 604434"/>
                <a:gd name="connsiteX42" fmla="*/ 781050 w 885825"/>
                <a:gd name="connsiteY42" fmla="*/ 525852 h 604434"/>
                <a:gd name="connsiteX43" fmla="*/ 814388 w 885825"/>
                <a:gd name="connsiteY43" fmla="*/ 511565 h 604434"/>
                <a:gd name="connsiteX44" fmla="*/ 857250 w 885825"/>
                <a:gd name="connsiteY44" fmla="*/ 492515 h 604434"/>
                <a:gd name="connsiteX45" fmla="*/ 866775 w 885825"/>
                <a:gd name="connsiteY45" fmla="*/ 482990 h 604434"/>
                <a:gd name="connsiteX46" fmla="*/ 878682 w 885825"/>
                <a:gd name="connsiteY46" fmla="*/ 449652 h 604434"/>
                <a:gd name="connsiteX47" fmla="*/ 885825 w 885825"/>
                <a:gd name="connsiteY47" fmla="*/ 382977 h 604434"/>
                <a:gd name="connsiteX48" fmla="*/ 881063 w 885825"/>
                <a:gd name="connsiteY48" fmla="*/ 332971 h 604434"/>
                <a:gd name="connsiteX49" fmla="*/ 864394 w 885825"/>
                <a:gd name="connsiteY49" fmla="*/ 311540 h 604434"/>
                <a:gd name="connsiteX50" fmla="*/ 852488 w 885825"/>
                <a:gd name="connsiteY50" fmla="*/ 302015 h 604434"/>
                <a:gd name="connsiteX51" fmla="*/ 821532 w 885825"/>
                <a:gd name="connsiteY51" fmla="*/ 294871 h 604434"/>
                <a:gd name="connsiteX52" fmla="*/ 781050 w 885825"/>
                <a:gd name="connsiteY52" fmla="*/ 292490 h 604434"/>
                <a:gd name="connsiteX53" fmla="*/ 769144 w 885825"/>
                <a:gd name="connsiteY53" fmla="*/ 290109 h 604434"/>
                <a:gd name="connsiteX54" fmla="*/ 752475 w 885825"/>
                <a:gd name="connsiteY54" fmla="*/ 287727 h 604434"/>
                <a:gd name="connsiteX55" fmla="*/ 733425 w 885825"/>
                <a:gd name="connsiteY55" fmla="*/ 275821 h 604434"/>
                <a:gd name="connsiteX56" fmla="*/ 728663 w 885825"/>
                <a:gd name="connsiteY56" fmla="*/ 254390 h 604434"/>
                <a:gd name="connsiteX57" fmla="*/ 731044 w 885825"/>
                <a:gd name="connsiteY57" fmla="*/ 216290 h 604434"/>
                <a:gd name="connsiteX58" fmla="*/ 740569 w 885825"/>
                <a:gd name="connsiteY58" fmla="*/ 175809 h 604434"/>
                <a:gd name="connsiteX59" fmla="*/ 752475 w 885825"/>
                <a:gd name="connsiteY59" fmla="*/ 140090 h 604434"/>
                <a:gd name="connsiteX60" fmla="*/ 769144 w 885825"/>
                <a:gd name="connsiteY60" fmla="*/ 106752 h 604434"/>
                <a:gd name="connsiteX61" fmla="*/ 778669 w 885825"/>
                <a:gd name="connsiteY61" fmla="*/ 78177 h 604434"/>
                <a:gd name="connsiteX62" fmla="*/ 769144 w 885825"/>
                <a:gd name="connsiteY62" fmla="*/ 51984 h 604434"/>
                <a:gd name="connsiteX63" fmla="*/ 707232 w 885825"/>
                <a:gd name="connsiteY63" fmla="*/ 13884 h 604434"/>
                <a:gd name="connsiteX64" fmla="*/ 683419 w 885825"/>
                <a:gd name="connsiteY64" fmla="*/ 11502 h 604434"/>
                <a:gd name="connsiteX65" fmla="*/ 664369 w 885825"/>
                <a:gd name="connsiteY65" fmla="*/ 9121 h 604434"/>
                <a:gd name="connsiteX66" fmla="*/ 564357 w 885825"/>
                <a:gd name="connsiteY66" fmla="*/ 4359 h 604434"/>
                <a:gd name="connsiteX67" fmla="*/ 428625 w 885825"/>
                <a:gd name="connsiteY67" fmla="*/ 4359 h 604434"/>
                <a:gd name="connsiteX68" fmla="*/ 350044 w 885825"/>
                <a:gd name="connsiteY68" fmla="*/ 21027 h 604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885825" h="604434">
                  <a:moveTo>
                    <a:pt x="350044" y="21027"/>
                  </a:moveTo>
                  <a:cubicBezTo>
                    <a:pt x="330597" y="24202"/>
                    <a:pt x="324481" y="21229"/>
                    <a:pt x="311944" y="23409"/>
                  </a:cubicBezTo>
                  <a:cubicBezTo>
                    <a:pt x="305988" y="24445"/>
                    <a:pt x="300682" y="27849"/>
                    <a:pt x="295275" y="30552"/>
                  </a:cubicBezTo>
                  <a:cubicBezTo>
                    <a:pt x="279735" y="38322"/>
                    <a:pt x="269045" y="44028"/>
                    <a:pt x="257175" y="56746"/>
                  </a:cubicBezTo>
                  <a:cubicBezTo>
                    <a:pt x="251000" y="63362"/>
                    <a:pt x="246260" y="71191"/>
                    <a:pt x="240507" y="78177"/>
                  </a:cubicBezTo>
                  <a:cubicBezTo>
                    <a:pt x="235143" y="84690"/>
                    <a:pt x="228715" y="90342"/>
                    <a:pt x="223838" y="97227"/>
                  </a:cubicBezTo>
                  <a:cubicBezTo>
                    <a:pt x="215181" y="109448"/>
                    <a:pt x="209612" y="123821"/>
                    <a:pt x="200025" y="135327"/>
                  </a:cubicBezTo>
                  <a:cubicBezTo>
                    <a:pt x="187512" y="150343"/>
                    <a:pt x="167370" y="174020"/>
                    <a:pt x="159544" y="187715"/>
                  </a:cubicBezTo>
                  <a:cubicBezTo>
                    <a:pt x="156369" y="193271"/>
                    <a:pt x="154116" y="199468"/>
                    <a:pt x="150019" y="204384"/>
                  </a:cubicBezTo>
                  <a:cubicBezTo>
                    <a:pt x="146050" y="209146"/>
                    <a:pt x="140691" y="212571"/>
                    <a:pt x="135732" y="216290"/>
                  </a:cubicBezTo>
                  <a:cubicBezTo>
                    <a:pt x="121941" y="226633"/>
                    <a:pt x="119905" y="226029"/>
                    <a:pt x="104775" y="235340"/>
                  </a:cubicBezTo>
                  <a:cubicBezTo>
                    <a:pt x="99900" y="238340"/>
                    <a:pt x="95458" y="242025"/>
                    <a:pt x="90488" y="244865"/>
                  </a:cubicBezTo>
                  <a:cubicBezTo>
                    <a:pt x="84324" y="248387"/>
                    <a:pt x="77474" y="250653"/>
                    <a:pt x="71438" y="254390"/>
                  </a:cubicBezTo>
                  <a:cubicBezTo>
                    <a:pt x="58421" y="262448"/>
                    <a:pt x="36042" y="277880"/>
                    <a:pt x="23813" y="290109"/>
                  </a:cubicBezTo>
                  <a:cubicBezTo>
                    <a:pt x="13405" y="300517"/>
                    <a:pt x="11766" y="304631"/>
                    <a:pt x="4763" y="316302"/>
                  </a:cubicBezTo>
                  <a:cubicBezTo>
                    <a:pt x="3990" y="320166"/>
                    <a:pt x="0" y="339457"/>
                    <a:pt x="0" y="342496"/>
                  </a:cubicBezTo>
                  <a:cubicBezTo>
                    <a:pt x="0" y="350473"/>
                    <a:pt x="588" y="358536"/>
                    <a:pt x="2382" y="366309"/>
                  </a:cubicBezTo>
                  <a:cubicBezTo>
                    <a:pt x="4287" y="374563"/>
                    <a:pt x="9209" y="373136"/>
                    <a:pt x="14288" y="378215"/>
                  </a:cubicBezTo>
                  <a:cubicBezTo>
                    <a:pt x="17094" y="381021"/>
                    <a:pt x="18819" y="384753"/>
                    <a:pt x="21432" y="387740"/>
                  </a:cubicBezTo>
                  <a:cubicBezTo>
                    <a:pt x="29279" y="396708"/>
                    <a:pt x="31328" y="397544"/>
                    <a:pt x="40482" y="404409"/>
                  </a:cubicBezTo>
                  <a:cubicBezTo>
                    <a:pt x="41276" y="441715"/>
                    <a:pt x="41482" y="479038"/>
                    <a:pt x="42863" y="516327"/>
                  </a:cubicBezTo>
                  <a:cubicBezTo>
                    <a:pt x="43330" y="528935"/>
                    <a:pt x="46745" y="540759"/>
                    <a:pt x="52388" y="552046"/>
                  </a:cubicBezTo>
                  <a:cubicBezTo>
                    <a:pt x="55737" y="558744"/>
                    <a:pt x="59421" y="565411"/>
                    <a:pt x="64294" y="571096"/>
                  </a:cubicBezTo>
                  <a:cubicBezTo>
                    <a:pt x="69057" y="576652"/>
                    <a:pt x="75209" y="580863"/>
                    <a:pt x="80963" y="585384"/>
                  </a:cubicBezTo>
                  <a:cubicBezTo>
                    <a:pt x="99291" y="599784"/>
                    <a:pt x="95073" y="596330"/>
                    <a:pt x="116682" y="604434"/>
                  </a:cubicBezTo>
                  <a:cubicBezTo>
                    <a:pt x="141288" y="602846"/>
                    <a:pt x="166251" y="604138"/>
                    <a:pt x="190500" y="599671"/>
                  </a:cubicBezTo>
                  <a:cubicBezTo>
                    <a:pt x="197215" y="598434"/>
                    <a:pt x="201923" y="592136"/>
                    <a:pt x="207169" y="587765"/>
                  </a:cubicBezTo>
                  <a:cubicBezTo>
                    <a:pt x="216053" y="580362"/>
                    <a:pt x="223662" y="570355"/>
                    <a:pt x="230982" y="561571"/>
                  </a:cubicBezTo>
                  <a:cubicBezTo>
                    <a:pt x="233363" y="555221"/>
                    <a:pt x="235257" y="548667"/>
                    <a:pt x="238125" y="542521"/>
                  </a:cubicBezTo>
                  <a:cubicBezTo>
                    <a:pt x="242342" y="533483"/>
                    <a:pt x="253208" y="516591"/>
                    <a:pt x="259557" y="509184"/>
                  </a:cubicBezTo>
                  <a:cubicBezTo>
                    <a:pt x="264671" y="503218"/>
                    <a:pt x="269723" y="496927"/>
                    <a:pt x="276225" y="492515"/>
                  </a:cubicBezTo>
                  <a:cubicBezTo>
                    <a:pt x="292111" y="481735"/>
                    <a:pt x="309629" y="473580"/>
                    <a:pt x="326232" y="463940"/>
                  </a:cubicBezTo>
                  <a:cubicBezTo>
                    <a:pt x="334237" y="459292"/>
                    <a:pt x="342461" y="454960"/>
                    <a:pt x="350044" y="449652"/>
                  </a:cubicBezTo>
                  <a:cubicBezTo>
                    <a:pt x="354259" y="446702"/>
                    <a:pt x="385529" y="424198"/>
                    <a:pt x="392907" y="421077"/>
                  </a:cubicBezTo>
                  <a:cubicBezTo>
                    <a:pt x="406777" y="415209"/>
                    <a:pt x="435769" y="406790"/>
                    <a:pt x="435769" y="406790"/>
                  </a:cubicBezTo>
                  <a:cubicBezTo>
                    <a:pt x="450057" y="409171"/>
                    <a:pt x="464924" y="409253"/>
                    <a:pt x="478632" y="413934"/>
                  </a:cubicBezTo>
                  <a:cubicBezTo>
                    <a:pt x="497783" y="420473"/>
                    <a:pt x="515090" y="431510"/>
                    <a:pt x="533400" y="440127"/>
                  </a:cubicBezTo>
                  <a:cubicBezTo>
                    <a:pt x="567371" y="456114"/>
                    <a:pt x="550082" y="445693"/>
                    <a:pt x="573882" y="461559"/>
                  </a:cubicBezTo>
                  <a:cubicBezTo>
                    <a:pt x="577057" y="467115"/>
                    <a:pt x="578882" y="473702"/>
                    <a:pt x="583407" y="478227"/>
                  </a:cubicBezTo>
                  <a:cubicBezTo>
                    <a:pt x="589478" y="484298"/>
                    <a:pt x="597476" y="488098"/>
                    <a:pt x="604838" y="492515"/>
                  </a:cubicBezTo>
                  <a:cubicBezTo>
                    <a:pt x="614952" y="498583"/>
                    <a:pt x="639977" y="512165"/>
                    <a:pt x="652463" y="516327"/>
                  </a:cubicBezTo>
                  <a:cubicBezTo>
                    <a:pt x="674662" y="523727"/>
                    <a:pt x="691059" y="524903"/>
                    <a:pt x="714375" y="528234"/>
                  </a:cubicBezTo>
                  <a:cubicBezTo>
                    <a:pt x="736600" y="527440"/>
                    <a:pt x="758947" y="528308"/>
                    <a:pt x="781050" y="525852"/>
                  </a:cubicBezTo>
                  <a:cubicBezTo>
                    <a:pt x="789932" y="524865"/>
                    <a:pt x="805933" y="515440"/>
                    <a:pt x="814388" y="511565"/>
                  </a:cubicBezTo>
                  <a:cubicBezTo>
                    <a:pt x="828601" y="505051"/>
                    <a:pt x="857250" y="492515"/>
                    <a:pt x="857250" y="492515"/>
                  </a:cubicBezTo>
                  <a:cubicBezTo>
                    <a:pt x="860425" y="489340"/>
                    <a:pt x="864200" y="486668"/>
                    <a:pt x="866775" y="482990"/>
                  </a:cubicBezTo>
                  <a:cubicBezTo>
                    <a:pt x="874608" y="471800"/>
                    <a:pt x="875379" y="462863"/>
                    <a:pt x="878682" y="449652"/>
                  </a:cubicBezTo>
                  <a:cubicBezTo>
                    <a:pt x="884629" y="402068"/>
                    <a:pt x="882381" y="424307"/>
                    <a:pt x="885825" y="382977"/>
                  </a:cubicBezTo>
                  <a:cubicBezTo>
                    <a:pt x="884238" y="366308"/>
                    <a:pt x="885874" y="349009"/>
                    <a:pt x="881063" y="332971"/>
                  </a:cubicBezTo>
                  <a:cubicBezTo>
                    <a:pt x="878462" y="324303"/>
                    <a:pt x="871461" y="317194"/>
                    <a:pt x="864394" y="311540"/>
                  </a:cubicBezTo>
                  <a:cubicBezTo>
                    <a:pt x="860425" y="308365"/>
                    <a:pt x="856846" y="304630"/>
                    <a:pt x="852488" y="302015"/>
                  </a:cubicBezTo>
                  <a:cubicBezTo>
                    <a:pt x="842850" y="296232"/>
                    <a:pt x="832533" y="295751"/>
                    <a:pt x="821532" y="294871"/>
                  </a:cubicBezTo>
                  <a:cubicBezTo>
                    <a:pt x="808058" y="293793"/>
                    <a:pt x="794544" y="293284"/>
                    <a:pt x="781050" y="292490"/>
                  </a:cubicBezTo>
                  <a:cubicBezTo>
                    <a:pt x="777081" y="291696"/>
                    <a:pt x="773136" y="290774"/>
                    <a:pt x="769144" y="290109"/>
                  </a:cubicBezTo>
                  <a:cubicBezTo>
                    <a:pt x="763608" y="289186"/>
                    <a:pt x="757890" y="289204"/>
                    <a:pt x="752475" y="287727"/>
                  </a:cubicBezTo>
                  <a:cubicBezTo>
                    <a:pt x="745624" y="285859"/>
                    <a:pt x="738831" y="279875"/>
                    <a:pt x="733425" y="275821"/>
                  </a:cubicBezTo>
                  <a:cubicBezTo>
                    <a:pt x="732507" y="272148"/>
                    <a:pt x="728663" y="257413"/>
                    <a:pt x="728663" y="254390"/>
                  </a:cubicBezTo>
                  <a:cubicBezTo>
                    <a:pt x="728663" y="241665"/>
                    <a:pt x="729585" y="228931"/>
                    <a:pt x="731044" y="216290"/>
                  </a:cubicBezTo>
                  <a:cubicBezTo>
                    <a:pt x="733040" y="198994"/>
                    <a:pt x="736368" y="191564"/>
                    <a:pt x="740569" y="175809"/>
                  </a:cubicBezTo>
                  <a:cubicBezTo>
                    <a:pt x="745681" y="156640"/>
                    <a:pt x="743786" y="157469"/>
                    <a:pt x="752475" y="140090"/>
                  </a:cubicBezTo>
                  <a:cubicBezTo>
                    <a:pt x="763927" y="117185"/>
                    <a:pt x="760492" y="130236"/>
                    <a:pt x="769144" y="106752"/>
                  </a:cubicBezTo>
                  <a:cubicBezTo>
                    <a:pt x="772615" y="97331"/>
                    <a:pt x="778669" y="78177"/>
                    <a:pt x="778669" y="78177"/>
                  </a:cubicBezTo>
                  <a:cubicBezTo>
                    <a:pt x="775494" y="69446"/>
                    <a:pt x="775092" y="59121"/>
                    <a:pt x="769144" y="51984"/>
                  </a:cubicBezTo>
                  <a:cubicBezTo>
                    <a:pt x="749663" y="28607"/>
                    <a:pt x="734032" y="19244"/>
                    <a:pt x="707232" y="13884"/>
                  </a:cubicBezTo>
                  <a:cubicBezTo>
                    <a:pt x="699410" y="12320"/>
                    <a:pt x="691347" y="12383"/>
                    <a:pt x="683419" y="11502"/>
                  </a:cubicBezTo>
                  <a:cubicBezTo>
                    <a:pt x="677059" y="10795"/>
                    <a:pt x="670757" y="9504"/>
                    <a:pt x="664369" y="9121"/>
                  </a:cubicBezTo>
                  <a:cubicBezTo>
                    <a:pt x="631054" y="7122"/>
                    <a:pt x="564357" y="4359"/>
                    <a:pt x="564357" y="4359"/>
                  </a:cubicBezTo>
                  <a:cubicBezTo>
                    <a:pt x="509543" y="-2495"/>
                    <a:pt x="534458" y="-310"/>
                    <a:pt x="428625" y="4359"/>
                  </a:cubicBezTo>
                  <a:cubicBezTo>
                    <a:pt x="413475" y="5027"/>
                    <a:pt x="369491" y="17852"/>
                    <a:pt x="350044" y="21027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DC8F3FAC-9D94-4894-A1DF-A6F56B3D9BA2}"/>
              </a:ext>
            </a:extLst>
          </p:cNvPr>
          <p:cNvGrpSpPr/>
          <p:nvPr/>
        </p:nvGrpSpPr>
        <p:grpSpPr>
          <a:xfrm>
            <a:off x="4170441" y="3383333"/>
            <a:ext cx="3848485" cy="2886364"/>
            <a:chOff x="484632" y="0"/>
            <a:chExt cx="9144000" cy="6858000"/>
          </a:xfrm>
        </p:grpSpPr>
        <p:pic>
          <p:nvPicPr>
            <p:cNvPr id="69" name="Picture 68" descr="A group of jellyfish in the dark&#10;&#10;Description automatically generated with low confidence">
              <a:extLst>
                <a:ext uri="{FF2B5EF4-FFF2-40B4-BE49-F238E27FC236}">
                  <a16:creationId xmlns:a16="http://schemas.microsoft.com/office/drawing/2014/main" id="{29A400AF-DE54-4792-8B08-0FB4C67FADF0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70" name="Freeform: Shape 69">
              <a:extLst>
                <a:ext uri="{FF2B5EF4-FFF2-40B4-BE49-F238E27FC236}">
                  <a16:creationId xmlns:a16="http://schemas.microsoft.com/office/drawing/2014/main" id="{17604E7B-F07C-4B51-9DA0-A3F5CE39B3AF}"/>
                </a:ext>
              </a:extLst>
            </p:cNvPr>
            <p:cNvSpPr/>
            <p:nvPr/>
          </p:nvSpPr>
          <p:spPr>
            <a:xfrm>
              <a:off x="2336327" y="3035300"/>
              <a:ext cx="5093173" cy="3822700"/>
            </a:xfrm>
            <a:custGeom>
              <a:avLst/>
              <a:gdLst>
                <a:gd name="connsiteX0" fmla="*/ 705323 w 5093173"/>
                <a:gd name="connsiteY0" fmla="*/ 3778250 h 3822700"/>
                <a:gd name="connsiteX1" fmla="*/ 673573 w 5093173"/>
                <a:gd name="connsiteY1" fmla="*/ 3765550 h 3822700"/>
                <a:gd name="connsiteX2" fmla="*/ 641823 w 5093173"/>
                <a:gd name="connsiteY2" fmla="*/ 3759200 h 3822700"/>
                <a:gd name="connsiteX3" fmla="*/ 610073 w 5093173"/>
                <a:gd name="connsiteY3" fmla="*/ 3746500 h 3822700"/>
                <a:gd name="connsiteX4" fmla="*/ 591023 w 5093173"/>
                <a:gd name="connsiteY4" fmla="*/ 3740150 h 3822700"/>
                <a:gd name="connsiteX5" fmla="*/ 559273 w 5093173"/>
                <a:gd name="connsiteY5" fmla="*/ 3721100 h 3822700"/>
                <a:gd name="connsiteX6" fmla="*/ 533873 w 5093173"/>
                <a:gd name="connsiteY6" fmla="*/ 3714750 h 3822700"/>
                <a:gd name="connsiteX7" fmla="*/ 444973 w 5093173"/>
                <a:gd name="connsiteY7" fmla="*/ 3676650 h 3822700"/>
                <a:gd name="connsiteX8" fmla="*/ 400523 w 5093173"/>
                <a:gd name="connsiteY8" fmla="*/ 3663950 h 3822700"/>
                <a:gd name="connsiteX9" fmla="*/ 375123 w 5093173"/>
                <a:gd name="connsiteY9" fmla="*/ 3657600 h 3822700"/>
                <a:gd name="connsiteX10" fmla="*/ 324323 w 5093173"/>
                <a:gd name="connsiteY10" fmla="*/ 3632200 h 3822700"/>
                <a:gd name="connsiteX11" fmla="*/ 298923 w 5093173"/>
                <a:gd name="connsiteY11" fmla="*/ 3625850 h 3822700"/>
                <a:gd name="connsiteX12" fmla="*/ 241773 w 5093173"/>
                <a:gd name="connsiteY12" fmla="*/ 3594100 h 3822700"/>
                <a:gd name="connsiteX13" fmla="*/ 216373 w 5093173"/>
                <a:gd name="connsiteY13" fmla="*/ 3587750 h 3822700"/>
                <a:gd name="connsiteX14" fmla="*/ 197323 w 5093173"/>
                <a:gd name="connsiteY14" fmla="*/ 3581400 h 3822700"/>
                <a:gd name="connsiteX15" fmla="*/ 133823 w 5093173"/>
                <a:gd name="connsiteY15" fmla="*/ 3556000 h 3822700"/>
                <a:gd name="connsiteX16" fmla="*/ 83023 w 5093173"/>
                <a:gd name="connsiteY16" fmla="*/ 3524250 h 3822700"/>
                <a:gd name="connsiteX17" fmla="*/ 57623 w 5093173"/>
                <a:gd name="connsiteY17" fmla="*/ 3479800 h 3822700"/>
                <a:gd name="connsiteX18" fmla="*/ 25873 w 5093173"/>
                <a:gd name="connsiteY18" fmla="*/ 3416300 h 3822700"/>
                <a:gd name="connsiteX19" fmla="*/ 6823 w 5093173"/>
                <a:gd name="connsiteY19" fmla="*/ 3340100 h 3822700"/>
                <a:gd name="connsiteX20" fmla="*/ 6823 w 5093173"/>
                <a:gd name="connsiteY20" fmla="*/ 3175000 h 3822700"/>
                <a:gd name="connsiteX21" fmla="*/ 13173 w 5093173"/>
                <a:gd name="connsiteY21" fmla="*/ 3143250 h 3822700"/>
                <a:gd name="connsiteX22" fmla="*/ 25873 w 5093173"/>
                <a:gd name="connsiteY22" fmla="*/ 3117850 h 3822700"/>
                <a:gd name="connsiteX23" fmla="*/ 38573 w 5093173"/>
                <a:gd name="connsiteY23" fmla="*/ 3035300 h 3822700"/>
                <a:gd name="connsiteX24" fmla="*/ 51273 w 5093173"/>
                <a:gd name="connsiteY24" fmla="*/ 3003550 h 3822700"/>
                <a:gd name="connsiteX25" fmla="*/ 63973 w 5093173"/>
                <a:gd name="connsiteY25" fmla="*/ 2959100 h 3822700"/>
                <a:gd name="connsiteX26" fmla="*/ 70323 w 5093173"/>
                <a:gd name="connsiteY26" fmla="*/ 2933700 h 3822700"/>
                <a:gd name="connsiteX27" fmla="*/ 76673 w 5093173"/>
                <a:gd name="connsiteY27" fmla="*/ 2889250 h 3822700"/>
                <a:gd name="connsiteX28" fmla="*/ 95723 w 5093173"/>
                <a:gd name="connsiteY28" fmla="*/ 2838450 h 3822700"/>
                <a:gd name="connsiteX29" fmla="*/ 108423 w 5093173"/>
                <a:gd name="connsiteY29" fmla="*/ 2794000 h 3822700"/>
                <a:gd name="connsiteX30" fmla="*/ 127473 w 5093173"/>
                <a:gd name="connsiteY30" fmla="*/ 2736850 h 3822700"/>
                <a:gd name="connsiteX31" fmla="*/ 178273 w 5093173"/>
                <a:gd name="connsiteY31" fmla="*/ 2660650 h 3822700"/>
                <a:gd name="connsiteX32" fmla="*/ 235423 w 5093173"/>
                <a:gd name="connsiteY32" fmla="*/ 2597150 h 3822700"/>
                <a:gd name="connsiteX33" fmla="*/ 248123 w 5093173"/>
                <a:gd name="connsiteY33" fmla="*/ 2565400 h 3822700"/>
                <a:gd name="connsiteX34" fmla="*/ 279873 w 5093173"/>
                <a:gd name="connsiteY34" fmla="*/ 2533650 h 3822700"/>
                <a:gd name="connsiteX35" fmla="*/ 298923 w 5093173"/>
                <a:gd name="connsiteY35" fmla="*/ 2495550 h 3822700"/>
                <a:gd name="connsiteX36" fmla="*/ 324323 w 5093173"/>
                <a:gd name="connsiteY36" fmla="*/ 2457450 h 3822700"/>
                <a:gd name="connsiteX37" fmla="*/ 337023 w 5093173"/>
                <a:gd name="connsiteY37" fmla="*/ 2432050 h 3822700"/>
                <a:gd name="connsiteX38" fmla="*/ 368773 w 5093173"/>
                <a:gd name="connsiteY38" fmla="*/ 2387600 h 3822700"/>
                <a:gd name="connsiteX39" fmla="*/ 400523 w 5093173"/>
                <a:gd name="connsiteY39" fmla="*/ 2362200 h 3822700"/>
                <a:gd name="connsiteX40" fmla="*/ 470373 w 5093173"/>
                <a:gd name="connsiteY40" fmla="*/ 2292350 h 3822700"/>
                <a:gd name="connsiteX41" fmla="*/ 540223 w 5093173"/>
                <a:gd name="connsiteY41" fmla="*/ 2241550 h 3822700"/>
                <a:gd name="connsiteX42" fmla="*/ 571973 w 5093173"/>
                <a:gd name="connsiteY42" fmla="*/ 2216150 h 3822700"/>
                <a:gd name="connsiteX43" fmla="*/ 616423 w 5093173"/>
                <a:gd name="connsiteY43" fmla="*/ 2184400 h 3822700"/>
                <a:gd name="connsiteX44" fmla="*/ 660873 w 5093173"/>
                <a:gd name="connsiteY44" fmla="*/ 2146300 h 3822700"/>
                <a:gd name="connsiteX45" fmla="*/ 749773 w 5093173"/>
                <a:gd name="connsiteY45" fmla="*/ 2070100 h 3822700"/>
                <a:gd name="connsiteX46" fmla="*/ 819623 w 5093173"/>
                <a:gd name="connsiteY46" fmla="*/ 2025650 h 3822700"/>
                <a:gd name="connsiteX47" fmla="*/ 914873 w 5093173"/>
                <a:gd name="connsiteY47" fmla="*/ 1968500 h 3822700"/>
                <a:gd name="connsiteX48" fmla="*/ 933923 w 5093173"/>
                <a:gd name="connsiteY48" fmla="*/ 1949450 h 3822700"/>
                <a:gd name="connsiteX49" fmla="*/ 959323 w 5093173"/>
                <a:gd name="connsiteY49" fmla="*/ 1943100 h 3822700"/>
                <a:gd name="connsiteX50" fmla="*/ 978373 w 5093173"/>
                <a:gd name="connsiteY50" fmla="*/ 1936750 h 3822700"/>
                <a:gd name="connsiteX51" fmla="*/ 1048223 w 5093173"/>
                <a:gd name="connsiteY51" fmla="*/ 1911350 h 3822700"/>
                <a:gd name="connsiteX52" fmla="*/ 1168873 w 5093173"/>
                <a:gd name="connsiteY52" fmla="*/ 1860550 h 3822700"/>
                <a:gd name="connsiteX53" fmla="*/ 1264123 w 5093173"/>
                <a:gd name="connsiteY53" fmla="*/ 1816100 h 3822700"/>
                <a:gd name="connsiteX54" fmla="*/ 1295873 w 5093173"/>
                <a:gd name="connsiteY54" fmla="*/ 1809750 h 3822700"/>
                <a:gd name="connsiteX55" fmla="*/ 1353023 w 5093173"/>
                <a:gd name="connsiteY55" fmla="*/ 1797050 h 3822700"/>
                <a:gd name="connsiteX56" fmla="*/ 1422873 w 5093173"/>
                <a:gd name="connsiteY56" fmla="*/ 1784350 h 3822700"/>
                <a:gd name="connsiteX57" fmla="*/ 1480023 w 5093173"/>
                <a:gd name="connsiteY57" fmla="*/ 1765300 h 3822700"/>
                <a:gd name="connsiteX58" fmla="*/ 1518123 w 5093173"/>
                <a:gd name="connsiteY58" fmla="*/ 1758950 h 3822700"/>
                <a:gd name="connsiteX59" fmla="*/ 1556223 w 5093173"/>
                <a:gd name="connsiteY59" fmla="*/ 1746250 h 3822700"/>
                <a:gd name="connsiteX60" fmla="*/ 1607023 w 5093173"/>
                <a:gd name="connsiteY60" fmla="*/ 1733550 h 3822700"/>
                <a:gd name="connsiteX61" fmla="*/ 1664173 w 5093173"/>
                <a:gd name="connsiteY61" fmla="*/ 1714500 h 3822700"/>
                <a:gd name="connsiteX62" fmla="*/ 1772123 w 5093173"/>
                <a:gd name="connsiteY62" fmla="*/ 1670050 h 3822700"/>
                <a:gd name="connsiteX63" fmla="*/ 1816573 w 5093173"/>
                <a:gd name="connsiteY63" fmla="*/ 1657350 h 3822700"/>
                <a:gd name="connsiteX64" fmla="*/ 1867373 w 5093173"/>
                <a:gd name="connsiteY64" fmla="*/ 1631950 h 3822700"/>
                <a:gd name="connsiteX65" fmla="*/ 1930873 w 5093173"/>
                <a:gd name="connsiteY65" fmla="*/ 1600200 h 3822700"/>
                <a:gd name="connsiteX66" fmla="*/ 1994373 w 5093173"/>
                <a:gd name="connsiteY66" fmla="*/ 1562100 h 3822700"/>
                <a:gd name="connsiteX67" fmla="*/ 2019773 w 5093173"/>
                <a:gd name="connsiteY67" fmla="*/ 1549400 h 3822700"/>
                <a:gd name="connsiteX68" fmla="*/ 2045173 w 5093173"/>
                <a:gd name="connsiteY68" fmla="*/ 1530350 h 3822700"/>
                <a:gd name="connsiteX69" fmla="*/ 2064223 w 5093173"/>
                <a:gd name="connsiteY69" fmla="*/ 1517650 h 3822700"/>
                <a:gd name="connsiteX70" fmla="*/ 2115023 w 5093173"/>
                <a:gd name="connsiteY70" fmla="*/ 1479550 h 3822700"/>
                <a:gd name="connsiteX71" fmla="*/ 2134073 w 5093173"/>
                <a:gd name="connsiteY71" fmla="*/ 1466850 h 3822700"/>
                <a:gd name="connsiteX72" fmla="*/ 2153123 w 5093173"/>
                <a:gd name="connsiteY72" fmla="*/ 1447800 h 3822700"/>
                <a:gd name="connsiteX73" fmla="*/ 2324573 w 5093173"/>
                <a:gd name="connsiteY73" fmla="*/ 1428750 h 3822700"/>
                <a:gd name="connsiteX74" fmla="*/ 2521423 w 5093173"/>
                <a:gd name="connsiteY74" fmla="*/ 1422400 h 3822700"/>
                <a:gd name="connsiteX75" fmla="*/ 2546823 w 5093173"/>
                <a:gd name="connsiteY75" fmla="*/ 1416050 h 3822700"/>
                <a:gd name="connsiteX76" fmla="*/ 2591273 w 5093173"/>
                <a:gd name="connsiteY76" fmla="*/ 1397000 h 3822700"/>
                <a:gd name="connsiteX77" fmla="*/ 2673823 w 5093173"/>
                <a:gd name="connsiteY77" fmla="*/ 1352550 h 3822700"/>
                <a:gd name="connsiteX78" fmla="*/ 2692873 w 5093173"/>
                <a:gd name="connsiteY78" fmla="*/ 1346200 h 3822700"/>
                <a:gd name="connsiteX79" fmla="*/ 2750023 w 5093173"/>
                <a:gd name="connsiteY79" fmla="*/ 1327150 h 3822700"/>
                <a:gd name="connsiteX80" fmla="*/ 2889723 w 5093173"/>
                <a:gd name="connsiteY80" fmla="*/ 1308100 h 3822700"/>
                <a:gd name="connsiteX81" fmla="*/ 2927823 w 5093173"/>
                <a:gd name="connsiteY81" fmla="*/ 1295400 h 3822700"/>
                <a:gd name="connsiteX82" fmla="*/ 2953223 w 5093173"/>
                <a:gd name="connsiteY82" fmla="*/ 1289050 h 3822700"/>
                <a:gd name="connsiteX83" fmla="*/ 3004023 w 5093173"/>
                <a:gd name="connsiteY83" fmla="*/ 1263650 h 3822700"/>
                <a:gd name="connsiteX84" fmla="*/ 3099273 w 5093173"/>
                <a:gd name="connsiteY84" fmla="*/ 1231900 h 3822700"/>
                <a:gd name="connsiteX85" fmla="*/ 3162773 w 5093173"/>
                <a:gd name="connsiteY85" fmla="*/ 1200150 h 3822700"/>
                <a:gd name="connsiteX86" fmla="*/ 3181823 w 5093173"/>
                <a:gd name="connsiteY86" fmla="*/ 1187450 h 3822700"/>
                <a:gd name="connsiteX87" fmla="*/ 3207223 w 5093173"/>
                <a:gd name="connsiteY87" fmla="*/ 1181100 h 3822700"/>
                <a:gd name="connsiteX88" fmla="*/ 3258023 w 5093173"/>
                <a:gd name="connsiteY88" fmla="*/ 1155700 h 3822700"/>
                <a:gd name="connsiteX89" fmla="*/ 3289773 w 5093173"/>
                <a:gd name="connsiteY89" fmla="*/ 1143000 h 3822700"/>
                <a:gd name="connsiteX90" fmla="*/ 3327873 w 5093173"/>
                <a:gd name="connsiteY90" fmla="*/ 1130300 h 3822700"/>
                <a:gd name="connsiteX91" fmla="*/ 3372323 w 5093173"/>
                <a:gd name="connsiteY91" fmla="*/ 1111250 h 3822700"/>
                <a:gd name="connsiteX92" fmla="*/ 3410423 w 5093173"/>
                <a:gd name="connsiteY92" fmla="*/ 1092200 h 3822700"/>
                <a:gd name="connsiteX93" fmla="*/ 3442173 w 5093173"/>
                <a:gd name="connsiteY93" fmla="*/ 1079500 h 3822700"/>
                <a:gd name="connsiteX94" fmla="*/ 3473923 w 5093173"/>
                <a:gd name="connsiteY94" fmla="*/ 1060450 h 3822700"/>
                <a:gd name="connsiteX95" fmla="*/ 3518373 w 5093173"/>
                <a:gd name="connsiteY95" fmla="*/ 1047750 h 3822700"/>
                <a:gd name="connsiteX96" fmla="*/ 3581873 w 5093173"/>
                <a:gd name="connsiteY96" fmla="*/ 1022350 h 3822700"/>
                <a:gd name="connsiteX97" fmla="*/ 3632673 w 5093173"/>
                <a:gd name="connsiteY97" fmla="*/ 996950 h 3822700"/>
                <a:gd name="connsiteX98" fmla="*/ 3658073 w 5093173"/>
                <a:gd name="connsiteY98" fmla="*/ 971550 h 3822700"/>
                <a:gd name="connsiteX99" fmla="*/ 3696173 w 5093173"/>
                <a:gd name="connsiteY99" fmla="*/ 952500 h 3822700"/>
                <a:gd name="connsiteX100" fmla="*/ 3727923 w 5093173"/>
                <a:gd name="connsiteY100" fmla="*/ 920750 h 3822700"/>
                <a:gd name="connsiteX101" fmla="*/ 3797773 w 5093173"/>
                <a:gd name="connsiteY101" fmla="*/ 869950 h 3822700"/>
                <a:gd name="connsiteX102" fmla="*/ 3842223 w 5093173"/>
                <a:gd name="connsiteY102" fmla="*/ 819150 h 3822700"/>
                <a:gd name="connsiteX103" fmla="*/ 3867623 w 5093173"/>
                <a:gd name="connsiteY103" fmla="*/ 787400 h 3822700"/>
                <a:gd name="connsiteX104" fmla="*/ 3931123 w 5093173"/>
                <a:gd name="connsiteY104" fmla="*/ 723900 h 3822700"/>
                <a:gd name="connsiteX105" fmla="*/ 3962873 w 5093173"/>
                <a:gd name="connsiteY105" fmla="*/ 673100 h 3822700"/>
                <a:gd name="connsiteX106" fmla="*/ 4007323 w 5093173"/>
                <a:gd name="connsiteY106" fmla="*/ 622300 h 3822700"/>
                <a:gd name="connsiteX107" fmla="*/ 4026373 w 5093173"/>
                <a:gd name="connsiteY107" fmla="*/ 590550 h 3822700"/>
                <a:gd name="connsiteX108" fmla="*/ 4058123 w 5093173"/>
                <a:gd name="connsiteY108" fmla="*/ 558800 h 3822700"/>
                <a:gd name="connsiteX109" fmla="*/ 4083523 w 5093173"/>
                <a:gd name="connsiteY109" fmla="*/ 527050 h 3822700"/>
                <a:gd name="connsiteX110" fmla="*/ 4108923 w 5093173"/>
                <a:gd name="connsiteY110" fmla="*/ 501650 h 3822700"/>
                <a:gd name="connsiteX111" fmla="*/ 4185123 w 5093173"/>
                <a:gd name="connsiteY111" fmla="*/ 400050 h 3822700"/>
                <a:gd name="connsiteX112" fmla="*/ 4235923 w 5093173"/>
                <a:gd name="connsiteY112" fmla="*/ 330200 h 3822700"/>
                <a:gd name="connsiteX113" fmla="*/ 4248623 w 5093173"/>
                <a:gd name="connsiteY113" fmla="*/ 304800 h 3822700"/>
                <a:gd name="connsiteX114" fmla="*/ 4280373 w 5093173"/>
                <a:gd name="connsiteY114" fmla="*/ 254000 h 3822700"/>
                <a:gd name="connsiteX115" fmla="*/ 4286723 w 5093173"/>
                <a:gd name="connsiteY115" fmla="*/ 234950 h 3822700"/>
                <a:gd name="connsiteX116" fmla="*/ 4299423 w 5093173"/>
                <a:gd name="connsiteY116" fmla="*/ 209550 h 3822700"/>
                <a:gd name="connsiteX117" fmla="*/ 4362923 w 5093173"/>
                <a:gd name="connsiteY117" fmla="*/ 76200 h 3822700"/>
                <a:gd name="connsiteX118" fmla="*/ 4381973 w 5093173"/>
                <a:gd name="connsiteY118" fmla="*/ 44450 h 3822700"/>
                <a:gd name="connsiteX119" fmla="*/ 4394673 w 5093173"/>
                <a:gd name="connsiteY119" fmla="*/ 25400 h 3822700"/>
                <a:gd name="connsiteX120" fmla="*/ 4420073 w 5093173"/>
                <a:gd name="connsiteY120" fmla="*/ 12700 h 3822700"/>
                <a:gd name="connsiteX121" fmla="*/ 4578823 w 5093173"/>
                <a:gd name="connsiteY121" fmla="*/ 0 h 3822700"/>
                <a:gd name="connsiteX122" fmla="*/ 4686773 w 5093173"/>
                <a:gd name="connsiteY122" fmla="*/ 6350 h 3822700"/>
                <a:gd name="connsiteX123" fmla="*/ 4750273 w 5093173"/>
                <a:gd name="connsiteY123" fmla="*/ 44450 h 3822700"/>
                <a:gd name="connsiteX124" fmla="*/ 4775673 w 5093173"/>
                <a:gd name="connsiteY124" fmla="*/ 69850 h 3822700"/>
                <a:gd name="connsiteX125" fmla="*/ 4832823 w 5093173"/>
                <a:gd name="connsiteY125" fmla="*/ 114300 h 3822700"/>
                <a:gd name="connsiteX126" fmla="*/ 4858223 w 5093173"/>
                <a:gd name="connsiteY126" fmla="*/ 127000 h 3822700"/>
                <a:gd name="connsiteX127" fmla="*/ 4902673 w 5093173"/>
                <a:gd name="connsiteY127" fmla="*/ 171450 h 3822700"/>
                <a:gd name="connsiteX128" fmla="*/ 4928073 w 5093173"/>
                <a:gd name="connsiteY128" fmla="*/ 190500 h 3822700"/>
                <a:gd name="connsiteX129" fmla="*/ 4978873 w 5093173"/>
                <a:gd name="connsiteY129" fmla="*/ 254000 h 3822700"/>
                <a:gd name="connsiteX130" fmla="*/ 5048723 w 5093173"/>
                <a:gd name="connsiteY130" fmla="*/ 317500 h 3822700"/>
                <a:gd name="connsiteX131" fmla="*/ 5067773 w 5093173"/>
                <a:gd name="connsiteY131" fmla="*/ 342900 h 3822700"/>
                <a:gd name="connsiteX132" fmla="*/ 5086823 w 5093173"/>
                <a:gd name="connsiteY132" fmla="*/ 406400 h 3822700"/>
                <a:gd name="connsiteX133" fmla="*/ 5093173 w 5093173"/>
                <a:gd name="connsiteY133" fmla="*/ 444500 h 3822700"/>
                <a:gd name="connsiteX134" fmla="*/ 5080473 w 5093173"/>
                <a:gd name="connsiteY134" fmla="*/ 647700 h 3822700"/>
                <a:gd name="connsiteX135" fmla="*/ 5029673 w 5093173"/>
                <a:gd name="connsiteY135" fmla="*/ 768350 h 3822700"/>
                <a:gd name="connsiteX136" fmla="*/ 4997923 w 5093173"/>
                <a:gd name="connsiteY136" fmla="*/ 844550 h 3822700"/>
                <a:gd name="connsiteX137" fmla="*/ 4953473 w 5093173"/>
                <a:gd name="connsiteY137" fmla="*/ 971550 h 3822700"/>
                <a:gd name="connsiteX138" fmla="*/ 4934423 w 5093173"/>
                <a:gd name="connsiteY138" fmla="*/ 1003300 h 3822700"/>
                <a:gd name="connsiteX139" fmla="*/ 4921723 w 5093173"/>
                <a:gd name="connsiteY139" fmla="*/ 1041400 h 3822700"/>
                <a:gd name="connsiteX140" fmla="*/ 4909023 w 5093173"/>
                <a:gd name="connsiteY140" fmla="*/ 1073150 h 3822700"/>
                <a:gd name="connsiteX141" fmla="*/ 4889973 w 5093173"/>
                <a:gd name="connsiteY141" fmla="*/ 1162050 h 3822700"/>
                <a:gd name="connsiteX142" fmla="*/ 4877273 w 5093173"/>
                <a:gd name="connsiteY142" fmla="*/ 1200150 h 3822700"/>
                <a:gd name="connsiteX143" fmla="*/ 4870923 w 5093173"/>
                <a:gd name="connsiteY143" fmla="*/ 1231900 h 3822700"/>
                <a:gd name="connsiteX144" fmla="*/ 4845523 w 5093173"/>
                <a:gd name="connsiteY144" fmla="*/ 1314450 h 3822700"/>
                <a:gd name="connsiteX145" fmla="*/ 4820123 w 5093173"/>
                <a:gd name="connsiteY145" fmla="*/ 1397000 h 3822700"/>
                <a:gd name="connsiteX146" fmla="*/ 4807423 w 5093173"/>
                <a:gd name="connsiteY146" fmla="*/ 1422400 h 3822700"/>
                <a:gd name="connsiteX147" fmla="*/ 4794723 w 5093173"/>
                <a:gd name="connsiteY147" fmla="*/ 1466850 h 3822700"/>
                <a:gd name="connsiteX148" fmla="*/ 4769323 w 5093173"/>
                <a:gd name="connsiteY148" fmla="*/ 1517650 h 3822700"/>
                <a:gd name="connsiteX149" fmla="*/ 4737573 w 5093173"/>
                <a:gd name="connsiteY149" fmla="*/ 1600200 h 3822700"/>
                <a:gd name="connsiteX150" fmla="*/ 4731223 w 5093173"/>
                <a:gd name="connsiteY150" fmla="*/ 1619250 h 3822700"/>
                <a:gd name="connsiteX151" fmla="*/ 4712173 w 5093173"/>
                <a:gd name="connsiteY151" fmla="*/ 1644650 h 3822700"/>
                <a:gd name="connsiteX152" fmla="*/ 4686773 w 5093173"/>
                <a:gd name="connsiteY152" fmla="*/ 1663700 h 3822700"/>
                <a:gd name="connsiteX153" fmla="*/ 4680423 w 5093173"/>
                <a:gd name="connsiteY153" fmla="*/ 1682750 h 3822700"/>
                <a:gd name="connsiteX154" fmla="*/ 4629623 w 5093173"/>
                <a:gd name="connsiteY154" fmla="*/ 1727200 h 3822700"/>
                <a:gd name="connsiteX155" fmla="*/ 4610573 w 5093173"/>
                <a:gd name="connsiteY155" fmla="*/ 1746250 h 3822700"/>
                <a:gd name="connsiteX156" fmla="*/ 4578823 w 5093173"/>
                <a:gd name="connsiteY156" fmla="*/ 1752600 h 3822700"/>
                <a:gd name="connsiteX157" fmla="*/ 4528023 w 5093173"/>
                <a:gd name="connsiteY157" fmla="*/ 1733550 h 3822700"/>
                <a:gd name="connsiteX158" fmla="*/ 4515323 w 5093173"/>
                <a:gd name="connsiteY158" fmla="*/ 1714500 h 3822700"/>
                <a:gd name="connsiteX159" fmla="*/ 4489923 w 5093173"/>
                <a:gd name="connsiteY159" fmla="*/ 1689100 h 3822700"/>
                <a:gd name="connsiteX160" fmla="*/ 4470873 w 5093173"/>
                <a:gd name="connsiteY160" fmla="*/ 1657350 h 3822700"/>
                <a:gd name="connsiteX161" fmla="*/ 4445473 w 5093173"/>
                <a:gd name="connsiteY161" fmla="*/ 1625600 h 3822700"/>
                <a:gd name="connsiteX162" fmla="*/ 4426423 w 5093173"/>
                <a:gd name="connsiteY162" fmla="*/ 1574800 h 3822700"/>
                <a:gd name="connsiteX163" fmla="*/ 4413723 w 5093173"/>
                <a:gd name="connsiteY163" fmla="*/ 1543050 h 3822700"/>
                <a:gd name="connsiteX164" fmla="*/ 4388323 w 5093173"/>
                <a:gd name="connsiteY164" fmla="*/ 1517650 h 3822700"/>
                <a:gd name="connsiteX165" fmla="*/ 4362923 w 5093173"/>
                <a:gd name="connsiteY165" fmla="*/ 1498600 h 3822700"/>
                <a:gd name="connsiteX166" fmla="*/ 4299423 w 5093173"/>
                <a:gd name="connsiteY166" fmla="*/ 1473200 h 3822700"/>
                <a:gd name="connsiteX167" fmla="*/ 4261323 w 5093173"/>
                <a:gd name="connsiteY167" fmla="*/ 1466850 h 3822700"/>
                <a:gd name="connsiteX168" fmla="*/ 3943823 w 5093173"/>
                <a:gd name="connsiteY168" fmla="*/ 1473200 h 3822700"/>
                <a:gd name="connsiteX169" fmla="*/ 3873973 w 5093173"/>
                <a:gd name="connsiteY169" fmla="*/ 1498600 h 3822700"/>
                <a:gd name="connsiteX170" fmla="*/ 3848573 w 5093173"/>
                <a:gd name="connsiteY170" fmla="*/ 1517650 h 3822700"/>
                <a:gd name="connsiteX171" fmla="*/ 3823173 w 5093173"/>
                <a:gd name="connsiteY171" fmla="*/ 1524000 h 3822700"/>
                <a:gd name="connsiteX172" fmla="*/ 3791423 w 5093173"/>
                <a:gd name="connsiteY172" fmla="*/ 1549400 h 3822700"/>
                <a:gd name="connsiteX173" fmla="*/ 3766023 w 5093173"/>
                <a:gd name="connsiteY173" fmla="*/ 1574800 h 3822700"/>
                <a:gd name="connsiteX174" fmla="*/ 3702523 w 5093173"/>
                <a:gd name="connsiteY174" fmla="*/ 1600200 h 3822700"/>
                <a:gd name="connsiteX175" fmla="*/ 3658073 w 5093173"/>
                <a:gd name="connsiteY175" fmla="*/ 1625600 h 3822700"/>
                <a:gd name="connsiteX176" fmla="*/ 3613623 w 5093173"/>
                <a:gd name="connsiteY176" fmla="*/ 1644650 h 3822700"/>
                <a:gd name="connsiteX177" fmla="*/ 3569173 w 5093173"/>
                <a:gd name="connsiteY177" fmla="*/ 1676400 h 3822700"/>
                <a:gd name="connsiteX178" fmla="*/ 3512023 w 5093173"/>
                <a:gd name="connsiteY178" fmla="*/ 1708150 h 3822700"/>
                <a:gd name="connsiteX179" fmla="*/ 3492973 w 5093173"/>
                <a:gd name="connsiteY179" fmla="*/ 1727200 h 3822700"/>
                <a:gd name="connsiteX180" fmla="*/ 3435823 w 5093173"/>
                <a:gd name="connsiteY180" fmla="*/ 1752600 h 3822700"/>
                <a:gd name="connsiteX181" fmla="*/ 3416773 w 5093173"/>
                <a:gd name="connsiteY181" fmla="*/ 1765300 h 3822700"/>
                <a:gd name="connsiteX182" fmla="*/ 3340573 w 5093173"/>
                <a:gd name="connsiteY182" fmla="*/ 1828800 h 3822700"/>
                <a:gd name="connsiteX183" fmla="*/ 3251673 w 5093173"/>
                <a:gd name="connsiteY183" fmla="*/ 1866900 h 3822700"/>
                <a:gd name="connsiteX184" fmla="*/ 3162773 w 5093173"/>
                <a:gd name="connsiteY184" fmla="*/ 1911350 h 3822700"/>
                <a:gd name="connsiteX185" fmla="*/ 3124673 w 5093173"/>
                <a:gd name="connsiteY185" fmla="*/ 1936750 h 3822700"/>
                <a:gd name="connsiteX186" fmla="*/ 3080223 w 5093173"/>
                <a:gd name="connsiteY186" fmla="*/ 1949450 h 3822700"/>
                <a:gd name="connsiteX187" fmla="*/ 3010373 w 5093173"/>
                <a:gd name="connsiteY187" fmla="*/ 2000250 h 3822700"/>
                <a:gd name="connsiteX188" fmla="*/ 2965923 w 5093173"/>
                <a:gd name="connsiteY188" fmla="*/ 2044700 h 3822700"/>
                <a:gd name="connsiteX189" fmla="*/ 2934173 w 5093173"/>
                <a:gd name="connsiteY189" fmla="*/ 2063750 h 3822700"/>
                <a:gd name="connsiteX190" fmla="*/ 2908773 w 5093173"/>
                <a:gd name="connsiteY190" fmla="*/ 2089150 h 3822700"/>
                <a:gd name="connsiteX191" fmla="*/ 2877023 w 5093173"/>
                <a:gd name="connsiteY191" fmla="*/ 2114550 h 3822700"/>
                <a:gd name="connsiteX192" fmla="*/ 2851623 w 5093173"/>
                <a:gd name="connsiteY192" fmla="*/ 2152650 h 3822700"/>
                <a:gd name="connsiteX193" fmla="*/ 2819873 w 5093173"/>
                <a:gd name="connsiteY193" fmla="*/ 2178050 h 3822700"/>
                <a:gd name="connsiteX194" fmla="*/ 2800823 w 5093173"/>
                <a:gd name="connsiteY194" fmla="*/ 2203450 h 3822700"/>
                <a:gd name="connsiteX195" fmla="*/ 2750023 w 5093173"/>
                <a:gd name="connsiteY195" fmla="*/ 2254250 h 3822700"/>
                <a:gd name="connsiteX196" fmla="*/ 2724623 w 5093173"/>
                <a:gd name="connsiteY196" fmla="*/ 2305050 h 3822700"/>
                <a:gd name="connsiteX197" fmla="*/ 2711923 w 5093173"/>
                <a:gd name="connsiteY197" fmla="*/ 2330450 h 3822700"/>
                <a:gd name="connsiteX198" fmla="*/ 2692873 w 5093173"/>
                <a:gd name="connsiteY198" fmla="*/ 2355850 h 3822700"/>
                <a:gd name="connsiteX199" fmla="*/ 2648423 w 5093173"/>
                <a:gd name="connsiteY199" fmla="*/ 2432050 h 3822700"/>
                <a:gd name="connsiteX200" fmla="*/ 2635723 w 5093173"/>
                <a:gd name="connsiteY200" fmla="*/ 2451100 h 3822700"/>
                <a:gd name="connsiteX201" fmla="*/ 2610323 w 5093173"/>
                <a:gd name="connsiteY201" fmla="*/ 2470150 h 3822700"/>
                <a:gd name="connsiteX202" fmla="*/ 2559523 w 5093173"/>
                <a:gd name="connsiteY202" fmla="*/ 2520950 h 3822700"/>
                <a:gd name="connsiteX203" fmla="*/ 2527773 w 5093173"/>
                <a:gd name="connsiteY203" fmla="*/ 2559050 h 3822700"/>
                <a:gd name="connsiteX204" fmla="*/ 2483323 w 5093173"/>
                <a:gd name="connsiteY204" fmla="*/ 2584450 h 3822700"/>
                <a:gd name="connsiteX205" fmla="*/ 2457923 w 5093173"/>
                <a:gd name="connsiteY205" fmla="*/ 2603500 h 3822700"/>
                <a:gd name="connsiteX206" fmla="*/ 2445223 w 5093173"/>
                <a:gd name="connsiteY206" fmla="*/ 2622550 h 3822700"/>
                <a:gd name="connsiteX207" fmla="*/ 2426173 w 5093173"/>
                <a:gd name="connsiteY207" fmla="*/ 2628900 h 3822700"/>
                <a:gd name="connsiteX208" fmla="*/ 2407123 w 5093173"/>
                <a:gd name="connsiteY208" fmla="*/ 2647950 h 3822700"/>
                <a:gd name="connsiteX209" fmla="*/ 2349973 w 5093173"/>
                <a:gd name="connsiteY209" fmla="*/ 2679700 h 3822700"/>
                <a:gd name="connsiteX210" fmla="*/ 2318223 w 5093173"/>
                <a:gd name="connsiteY210" fmla="*/ 2698750 h 3822700"/>
                <a:gd name="connsiteX211" fmla="*/ 2261073 w 5093173"/>
                <a:gd name="connsiteY211" fmla="*/ 2724150 h 3822700"/>
                <a:gd name="connsiteX212" fmla="*/ 2216623 w 5093173"/>
                <a:gd name="connsiteY212" fmla="*/ 2749550 h 3822700"/>
                <a:gd name="connsiteX213" fmla="*/ 2159473 w 5093173"/>
                <a:gd name="connsiteY213" fmla="*/ 2768600 h 3822700"/>
                <a:gd name="connsiteX214" fmla="*/ 2140423 w 5093173"/>
                <a:gd name="connsiteY214" fmla="*/ 2774950 h 3822700"/>
                <a:gd name="connsiteX215" fmla="*/ 2108673 w 5093173"/>
                <a:gd name="connsiteY215" fmla="*/ 2781300 h 3822700"/>
                <a:gd name="connsiteX216" fmla="*/ 2026123 w 5093173"/>
                <a:gd name="connsiteY216" fmla="*/ 2806700 h 3822700"/>
                <a:gd name="connsiteX217" fmla="*/ 1962623 w 5093173"/>
                <a:gd name="connsiteY217" fmla="*/ 2819400 h 3822700"/>
                <a:gd name="connsiteX218" fmla="*/ 1905473 w 5093173"/>
                <a:gd name="connsiteY218" fmla="*/ 2838450 h 3822700"/>
                <a:gd name="connsiteX219" fmla="*/ 1822923 w 5093173"/>
                <a:gd name="connsiteY219" fmla="*/ 2863850 h 3822700"/>
                <a:gd name="connsiteX220" fmla="*/ 1791173 w 5093173"/>
                <a:gd name="connsiteY220" fmla="*/ 2882900 h 3822700"/>
                <a:gd name="connsiteX221" fmla="*/ 1753073 w 5093173"/>
                <a:gd name="connsiteY221" fmla="*/ 2901950 h 3822700"/>
                <a:gd name="connsiteX222" fmla="*/ 1727673 w 5093173"/>
                <a:gd name="connsiteY222" fmla="*/ 2921000 h 3822700"/>
                <a:gd name="connsiteX223" fmla="*/ 1695923 w 5093173"/>
                <a:gd name="connsiteY223" fmla="*/ 2933700 h 3822700"/>
                <a:gd name="connsiteX224" fmla="*/ 1619723 w 5093173"/>
                <a:gd name="connsiteY224" fmla="*/ 2997200 h 3822700"/>
                <a:gd name="connsiteX225" fmla="*/ 1568923 w 5093173"/>
                <a:gd name="connsiteY225" fmla="*/ 3035300 h 3822700"/>
                <a:gd name="connsiteX226" fmla="*/ 1543523 w 5093173"/>
                <a:gd name="connsiteY226" fmla="*/ 3067050 h 3822700"/>
                <a:gd name="connsiteX227" fmla="*/ 1486373 w 5093173"/>
                <a:gd name="connsiteY227" fmla="*/ 3117850 h 3822700"/>
                <a:gd name="connsiteX228" fmla="*/ 1460973 w 5093173"/>
                <a:gd name="connsiteY228" fmla="*/ 3155950 h 3822700"/>
                <a:gd name="connsiteX229" fmla="*/ 1416523 w 5093173"/>
                <a:gd name="connsiteY229" fmla="*/ 3206750 h 3822700"/>
                <a:gd name="connsiteX230" fmla="*/ 1333973 w 5093173"/>
                <a:gd name="connsiteY230" fmla="*/ 3333750 h 3822700"/>
                <a:gd name="connsiteX231" fmla="*/ 1321273 w 5093173"/>
                <a:gd name="connsiteY231" fmla="*/ 3359150 h 3822700"/>
                <a:gd name="connsiteX232" fmla="*/ 1276823 w 5093173"/>
                <a:gd name="connsiteY232" fmla="*/ 3486150 h 3822700"/>
                <a:gd name="connsiteX233" fmla="*/ 1226023 w 5093173"/>
                <a:gd name="connsiteY233" fmla="*/ 3562350 h 3822700"/>
                <a:gd name="connsiteX234" fmla="*/ 1194273 w 5093173"/>
                <a:gd name="connsiteY234" fmla="*/ 3632200 h 3822700"/>
                <a:gd name="connsiteX235" fmla="*/ 1175223 w 5093173"/>
                <a:gd name="connsiteY235" fmla="*/ 3663950 h 3822700"/>
                <a:gd name="connsiteX236" fmla="*/ 1162523 w 5093173"/>
                <a:gd name="connsiteY236" fmla="*/ 3695700 h 3822700"/>
                <a:gd name="connsiteX237" fmla="*/ 1105373 w 5093173"/>
                <a:gd name="connsiteY237" fmla="*/ 3765550 h 3822700"/>
                <a:gd name="connsiteX238" fmla="*/ 1092673 w 5093173"/>
                <a:gd name="connsiteY238" fmla="*/ 3784600 h 3822700"/>
                <a:gd name="connsiteX239" fmla="*/ 1073623 w 5093173"/>
                <a:gd name="connsiteY239" fmla="*/ 3790950 h 3822700"/>
                <a:gd name="connsiteX240" fmla="*/ 997423 w 5093173"/>
                <a:gd name="connsiteY240" fmla="*/ 3816350 h 3822700"/>
                <a:gd name="connsiteX241" fmla="*/ 972023 w 5093173"/>
                <a:gd name="connsiteY241" fmla="*/ 3822700 h 3822700"/>
                <a:gd name="connsiteX242" fmla="*/ 794223 w 5093173"/>
                <a:gd name="connsiteY242" fmla="*/ 3816350 h 3822700"/>
                <a:gd name="connsiteX243" fmla="*/ 743423 w 5093173"/>
                <a:gd name="connsiteY243" fmla="*/ 3803650 h 3822700"/>
                <a:gd name="connsiteX244" fmla="*/ 705323 w 5093173"/>
                <a:gd name="connsiteY244" fmla="*/ 3778250 h 382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5093173" h="3822700">
                  <a:moveTo>
                    <a:pt x="705323" y="3778250"/>
                  </a:moveTo>
                  <a:cubicBezTo>
                    <a:pt x="693681" y="3771900"/>
                    <a:pt x="684491" y="3768825"/>
                    <a:pt x="673573" y="3765550"/>
                  </a:cubicBezTo>
                  <a:cubicBezTo>
                    <a:pt x="663235" y="3762449"/>
                    <a:pt x="652161" y="3762301"/>
                    <a:pt x="641823" y="3759200"/>
                  </a:cubicBezTo>
                  <a:cubicBezTo>
                    <a:pt x="630905" y="3755925"/>
                    <a:pt x="620746" y="3750502"/>
                    <a:pt x="610073" y="3746500"/>
                  </a:cubicBezTo>
                  <a:cubicBezTo>
                    <a:pt x="603806" y="3744150"/>
                    <a:pt x="597010" y="3743143"/>
                    <a:pt x="591023" y="3740150"/>
                  </a:cubicBezTo>
                  <a:cubicBezTo>
                    <a:pt x="579984" y="3734630"/>
                    <a:pt x="570551" y="3726113"/>
                    <a:pt x="559273" y="3721100"/>
                  </a:cubicBezTo>
                  <a:cubicBezTo>
                    <a:pt x="551298" y="3717556"/>
                    <a:pt x="542045" y="3717814"/>
                    <a:pt x="533873" y="3714750"/>
                  </a:cubicBezTo>
                  <a:cubicBezTo>
                    <a:pt x="478312" y="3693915"/>
                    <a:pt x="540793" y="3700605"/>
                    <a:pt x="444973" y="3676650"/>
                  </a:cubicBezTo>
                  <a:cubicBezTo>
                    <a:pt x="365568" y="3656799"/>
                    <a:pt x="464292" y="3682170"/>
                    <a:pt x="400523" y="3663950"/>
                  </a:cubicBezTo>
                  <a:cubicBezTo>
                    <a:pt x="392132" y="3661552"/>
                    <a:pt x="383179" y="3660957"/>
                    <a:pt x="375123" y="3657600"/>
                  </a:cubicBezTo>
                  <a:cubicBezTo>
                    <a:pt x="357647" y="3650318"/>
                    <a:pt x="342690" y="3636792"/>
                    <a:pt x="324323" y="3632200"/>
                  </a:cubicBezTo>
                  <a:cubicBezTo>
                    <a:pt x="315856" y="3630083"/>
                    <a:pt x="307095" y="3628914"/>
                    <a:pt x="298923" y="3625850"/>
                  </a:cubicBezTo>
                  <a:cubicBezTo>
                    <a:pt x="259583" y="3611097"/>
                    <a:pt x="285423" y="3613500"/>
                    <a:pt x="241773" y="3594100"/>
                  </a:cubicBezTo>
                  <a:cubicBezTo>
                    <a:pt x="233798" y="3590556"/>
                    <a:pt x="224764" y="3590148"/>
                    <a:pt x="216373" y="3587750"/>
                  </a:cubicBezTo>
                  <a:cubicBezTo>
                    <a:pt x="209937" y="3585911"/>
                    <a:pt x="203570" y="3583803"/>
                    <a:pt x="197323" y="3581400"/>
                  </a:cubicBezTo>
                  <a:cubicBezTo>
                    <a:pt x="176045" y="3573216"/>
                    <a:pt x="153371" y="3567729"/>
                    <a:pt x="133823" y="3556000"/>
                  </a:cubicBezTo>
                  <a:cubicBezTo>
                    <a:pt x="95529" y="3533023"/>
                    <a:pt x="112342" y="3543796"/>
                    <a:pt x="83023" y="3524250"/>
                  </a:cubicBezTo>
                  <a:cubicBezTo>
                    <a:pt x="56412" y="3484333"/>
                    <a:pt x="84478" y="3528139"/>
                    <a:pt x="57623" y="3479800"/>
                  </a:cubicBezTo>
                  <a:cubicBezTo>
                    <a:pt x="41159" y="3450165"/>
                    <a:pt x="35352" y="3448529"/>
                    <a:pt x="25873" y="3416300"/>
                  </a:cubicBezTo>
                  <a:cubicBezTo>
                    <a:pt x="18485" y="3391182"/>
                    <a:pt x="6823" y="3340100"/>
                    <a:pt x="6823" y="3340100"/>
                  </a:cubicBezTo>
                  <a:cubicBezTo>
                    <a:pt x="-1612" y="3255748"/>
                    <a:pt x="-2914" y="3277234"/>
                    <a:pt x="6823" y="3175000"/>
                  </a:cubicBezTo>
                  <a:cubicBezTo>
                    <a:pt x="7846" y="3164256"/>
                    <a:pt x="9760" y="3153489"/>
                    <a:pt x="13173" y="3143250"/>
                  </a:cubicBezTo>
                  <a:cubicBezTo>
                    <a:pt x="16166" y="3134270"/>
                    <a:pt x="21640" y="3126317"/>
                    <a:pt x="25873" y="3117850"/>
                  </a:cubicBezTo>
                  <a:cubicBezTo>
                    <a:pt x="30106" y="3090333"/>
                    <a:pt x="32534" y="3062477"/>
                    <a:pt x="38573" y="3035300"/>
                  </a:cubicBezTo>
                  <a:cubicBezTo>
                    <a:pt x="41046" y="3024173"/>
                    <a:pt x="47668" y="3014364"/>
                    <a:pt x="51273" y="3003550"/>
                  </a:cubicBezTo>
                  <a:cubicBezTo>
                    <a:pt x="56146" y="2988931"/>
                    <a:pt x="59918" y="2973967"/>
                    <a:pt x="63973" y="2959100"/>
                  </a:cubicBezTo>
                  <a:cubicBezTo>
                    <a:pt x="66269" y="2950680"/>
                    <a:pt x="68762" y="2942286"/>
                    <a:pt x="70323" y="2933700"/>
                  </a:cubicBezTo>
                  <a:cubicBezTo>
                    <a:pt x="73000" y="2918974"/>
                    <a:pt x="72817" y="2903712"/>
                    <a:pt x="76673" y="2889250"/>
                  </a:cubicBezTo>
                  <a:cubicBezTo>
                    <a:pt x="81333" y="2871776"/>
                    <a:pt x="90004" y="2855607"/>
                    <a:pt x="95723" y="2838450"/>
                  </a:cubicBezTo>
                  <a:cubicBezTo>
                    <a:pt x="100596" y="2823831"/>
                    <a:pt x="104368" y="2808867"/>
                    <a:pt x="108423" y="2794000"/>
                  </a:cubicBezTo>
                  <a:cubicBezTo>
                    <a:pt x="114118" y="2773120"/>
                    <a:pt x="115999" y="2756356"/>
                    <a:pt x="127473" y="2736850"/>
                  </a:cubicBezTo>
                  <a:cubicBezTo>
                    <a:pt x="142951" y="2710538"/>
                    <a:pt x="156687" y="2682236"/>
                    <a:pt x="178273" y="2660650"/>
                  </a:cubicBezTo>
                  <a:cubicBezTo>
                    <a:pt x="195622" y="2643301"/>
                    <a:pt x="222392" y="2618869"/>
                    <a:pt x="235423" y="2597150"/>
                  </a:cubicBezTo>
                  <a:cubicBezTo>
                    <a:pt x="241288" y="2587376"/>
                    <a:pt x="241586" y="2574738"/>
                    <a:pt x="248123" y="2565400"/>
                  </a:cubicBezTo>
                  <a:cubicBezTo>
                    <a:pt x="256706" y="2553138"/>
                    <a:pt x="271070" y="2545754"/>
                    <a:pt x="279873" y="2533650"/>
                  </a:cubicBezTo>
                  <a:cubicBezTo>
                    <a:pt x="288224" y="2522167"/>
                    <a:pt x="291769" y="2507815"/>
                    <a:pt x="298923" y="2495550"/>
                  </a:cubicBezTo>
                  <a:cubicBezTo>
                    <a:pt x="306614" y="2482366"/>
                    <a:pt x="316470" y="2470538"/>
                    <a:pt x="324323" y="2457450"/>
                  </a:cubicBezTo>
                  <a:cubicBezTo>
                    <a:pt x="329193" y="2449333"/>
                    <a:pt x="332327" y="2440269"/>
                    <a:pt x="337023" y="2432050"/>
                  </a:cubicBezTo>
                  <a:cubicBezTo>
                    <a:pt x="341830" y="2423637"/>
                    <a:pt x="364230" y="2392143"/>
                    <a:pt x="368773" y="2387600"/>
                  </a:cubicBezTo>
                  <a:cubicBezTo>
                    <a:pt x="378357" y="2378016"/>
                    <a:pt x="390939" y="2371784"/>
                    <a:pt x="400523" y="2362200"/>
                  </a:cubicBezTo>
                  <a:cubicBezTo>
                    <a:pt x="464023" y="2298700"/>
                    <a:pt x="398406" y="2347383"/>
                    <a:pt x="470373" y="2292350"/>
                  </a:cubicBezTo>
                  <a:cubicBezTo>
                    <a:pt x="493242" y="2274862"/>
                    <a:pt x="517191" y="2258824"/>
                    <a:pt x="540223" y="2241550"/>
                  </a:cubicBezTo>
                  <a:cubicBezTo>
                    <a:pt x="551066" y="2233418"/>
                    <a:pt x="560944" y="2224028"/>
                    <a:pt x="571973" y="2216150"/>
                  </a:cubicBezTo>
                  <a:cubicBezTo>
                    <a:pt x="586790" y="2205567"/>
                    <a:pt x="602106" y="2195649"/>
                    <a:pt x="616423" y="2184400"/>
                  </a:cubicBezTo>
                  <a:cubicBezTo>
                    <a:pt x="631768" y="2172343"/>
                    <a:pt x="646433" y="2159427"/>
                    <a:pt x="660873" y="2146300"/>
                  </a:cubicBezTo>
                  <a:cubicBezTo>
                    <a:pt x="700988" y="2109832"/>
                    <a:pt x="687002" y="2110045"/>
                    <a:pt x="749773" y="2070100"/>
                  </a:cubicBezTo>
                  <a:cubicBezTo>
                    <a:pt x="773056" y="2055283"/>
                    <a:pt x="797838" y="2042594"/>
                    <a:pt x="819623" y="2025650"/>
                  </a:cubicBezTo>
                  <a:cubicBezTo>
                    <a:pt x="887340" y="1972981"/>
                    <a:pt x="853878" y="1988832"/>
                    <a:pt x="914873" y="1968500"/>
                  </a:cubicBezTo>
                  <a:cubicBezTo>
                    <a:pt x="921223" y="1962150"/>
                    <a:pt x="926126" y="1953905"/>
                    <a:pt x="933923" y="1949450"/>
                  </a:cubicBezTo>
                  <a:cubicBezTo>
                    <a:pt x="941500" y="1945120"/>
                    <a:pt x="950932" y="1945498"/>
                    <a:pt x="959323" y="1943100"/>
                  </a:cubicBezTo>
                  <a:cubicBezTo>
                    <a:pt x="965759" y="1941261"/>
                    <a:pt x="972386" y="1939743"/>
                    <a:pt x="978373" y="1936750"/>
                  </a:cubicBezTo>
                  <a:cubicBezTo>
                    <a:pt x="1034000" y="1908936"/>
                    <a:pt x="984557" y="1921961"/>
                    <a:pt x="1048223" y="1911350"/>
                  </a:cubicBezTo>
                  <a:cubicBezTo>
                    <a:pt x="1079791" y="1898723"/>
                    <a:pt x="1154676" y="1869068"/>
                    <a:pt x="1168873" y="1860550"/>
                  </a:cubicBezTo>
                  <a:cubicBezTo>
                    <a:pt x="1199880" y="1841946"/>
                    <a:pt x="1226643" y="1823596"/>
                    <a:pt x="1264123" y="1816100"/>
                  </a:cubicBezTo>
                  <a:lnTo>
                    <a:pt x="1295873" y="1809750"/>
                  </a:lnTo>
                  <a:cubicBezTo>
                    <a:pt x="1314955" y="1805661"/>
                    <a:pt x="1333887" y="1800877"/>
                    <a:pt x="1353023" y="1797050"/>
                  </a:cubicBezTo>
                  <a:cubicBezTo>
                    <a:pt x="1376228" y="1792409"/>
                    <a:pt x="1399915" y="1790090"/>
                    <a:pt x="1422873" y="1784350"/>
                  </a:cubicBezTo>
                  <a:cubicBezTo>
                    <a:pt x="1442354" y="1779480"/>
                    <a:pt x="1460621" y="1770474"/>
                    <a:pt x="1480023" y="1765300"/>
                  </a:cubicBezTo>
                  <a:cubicBezTo>
                    <a:pt x="1492463" y="1761983"/>
                    <a:pt x="1505632" y="1762073"/>
                    <a:pt x="1518123" y="1758950"/>
                  </a:cubicBezTo>
                  <a:cubicBezTo>
                    <a:pt x="1531110" y="1755703"/>
                    <a:pt x="1543351" y="1749928"/>
                    <a:pt x="1556223" y="1746250"/>
                  </a:cubicBezTo>
                  <a:cubicBezTo>
                    <a:pt x="1573006" y="1741455"/>
                    <a:pt x="1590278" y="1738475"/>
                    <a:pt x="1607023" y="1733550"/>
                  </a:cubicBezTo>
                  <a:cubicBezTo>
                    <a:pt x="1626288" y="1727884"/>
                    <a:pt x="1645431" y="1721708"/>
                    <a:pt x="1664173" y="1714500"/>
                  </a:cubicBezTo>
                  <a:cubicBezTo>
                    <a:pt x="1700494" y="1700531"/>
                    <a:pt x="1734706" y="1680741"/>
                    <a:pt x="1772123" y="1670050"/>
                  </a:cubicBezTo>
                  <a:lnTo>
                    <a:pt x="1816573" y="1657350"/>
                  </a:lnTo>
                  <a:cubicBezTo>
                    <a:pt x="1892208" y="1600624"/>
                    <a:pt x="1796038" y="1667617"/>
                    <a:pt x="1867373" y="1631950"/>
                  </a:cubicBezTo>
                  <a:cubicBezTo>
                    <a:pt x="1942976" y="1594149"/>
                    <a:pt x="1873374" y="1614575"/>
                    <a:pt x="1930873" y="1600200"/>
                  </a:cubicBezTo>
                  <a:cubicBezTo>
                    <a:pt x="1952040" y="1587500"/>
                    <a:pt x="1972295" y="1573139"/>
                    <a:pt x="1994373" y="1562100"/>
                  </a:cubicBezTo>
                  <a:cubicBezTo>
                    <a:pt x="2002840" y="1557867"/>
                    <a:pt x="2011746" y="1554417"/>
                    <a:pt x="2019773" y="1549400"/>
                  </a:cubicBezTo>
                  <a:cubicBezTo>
                    <a:pt x="2028748" y="1543791"/>
                    <a:pt x="2036561" y="1536501"/>
                    <a:pt x="2045173" y="1530350"/>
                  </a:cubicBezTo>
                  <a:cubicBezTo>
                    <a:pt x="2051383" y="1525914"/>
                    <a:pt x="2058051" y="1522139"/>
                    <a:pt x="2064223" y="1517650"/>
                  </a:cubicBezTo>
                  <a:cubicBezTo>
                    <a:pt x="2081341" y="1505200"/>
                    <a:pt x="2097411" y="1491291"/>
                    <a:pt x="2115023" y="1479550"/>
                  </a:cubicBezTo>
                  <a:cubicBezTo>
                    <a:pt x="2121373" y="1475317"/>
                    <a:pt x="2128210" y="1471736"/>
                    <a:pt x="2134073" y="1466850"/>
                  </a:cubicBezTo>
                  <a:cubicBezTo>
                    <a:pt x="2140972" y="1461101"/>
                    <a:pt x="2144741" y="1451024"/>
                    <a:pt x="2153123" y="1447800"/>
                  </a:cubicBezTo>
                  <a:cubicBezTo>
                    <a:pt x="2194879" y="1431740"/>
                    <a:pt x="2290407" y="1430174"/>
                    <a:pt x="2324573" y="1428750"/>
                  </a:cubicBezTo>
                  <a:lnTo>
                    <a:pt x="2521423" y="1422400"/>
                  </a:lnTo>
                  <a:cubicBezTo>
                    <a:pt x="2529890" y="1420283"/>
                    <a:pt x="2538801" y="1419488"/>
                    <a:pt x="2546823" y="1416050"/>
                  </a:cubicBezTo>
                  <a:cubicBezTo>
                    <a:pt x="2608217" y="1389738"/>
                    <a:pt x="2518351" y="1415230"/>
                    <a:pt x="2591273" y="1397000"/>
                  </a:cubicBezTo>
                  <a:cubicBezTo>
                    <a:pt x="2614061" y="1383327"/>
                    <a:pt x="2650633" y="1360280"/>
                    <a:pt x="2673823" y="1352550"/>
                  </a:cubicBezTo>
                  <a:cubicBezTo>
                    <a:pt x="2680173" y="1350433"/>
                    <a:pt x="2686721" y="1348837"/>
                    <a:pt x="2692873" y="1346200"/>
                  </a:cubicBezTo>
                  <a:cubicBezTo>
                    <a:pt x="2730201" y="1330202"/>
                    <a:pt x="2706398" y="1333613"/>
                    <a:pt x="2750023" y="1327150"/>
                  </a:cubicBezTo>
                  <a:cubicBezTo>
                    <a:pt x="2796513" y="1320263"/>
                    <a:pt x="2889723" y="1308100"/>
                    <a:pt x="2889723" y="1308100"/>
                  </a:cubicBezTo>
                  <a:cubicBezTo>
                    <a:pt x="2902423" y="1303867"/>
                    <a:pt x="2915001" y="1299247"/>
                    <a:pt x="2927823" y="1295400"/>
                  </a:cubicBezTo>
                  <a:cubicBezTo>
                    <a:pt x="2936182" y="1292892"/>
                    <a:pt x="2945167" y="1292407"/>
                    <a:pt x="2953223" y="1289050"/>
                  </a:cubicBezTo>
                  <a:cubicBezTo>
                    <a:pt x="2970699" y="1281768"/>
                    <a:pt x="2985459" y="1267363"/>
                    <a:pt x="3004023" y="1263650"/>
                  </a:cubicBezTo>
                  <a:cubicBezTo>
                    <a:pt x="3040724" y="1256310"/>
                    <a:pt x="3062513" y="1253956"/>
                    <a:pt x="3099273" y="1231900"/>
                  </a:cubicBezTo>
                  <a:cubicBezTo>
                    <a:pt x="3187584" y="1178914"/>
                    <a:pt x="3076354" y="1243359"/>
                    <a:pt x="3162773" y="1200150"/>
                  </a:cubicBezTo>
                  <a:cubicBezTo>
                    <a:pt x="3169599" y="1196737"/>
                    <a:pt x="3174808" y="1190456"/>
                    <a:pt x="3181823" y="1187450"/>
                  </a:cubicBezTo>
                  <a:cubicBezTo>
                    <a:pt x="3189845" y="1184012"/>
                    <a:pt x="3199167" y="1184457"/>
                    <a:pt x="3207223" y="1181100"/>
                  </a:cubicBezTo>
                  <a:cubicBezTo>
                    <a:pt x="3224699" y="1173818"/>
                    <a:pt x="3240445" y="1162731"/>
                    <a:pt x="3258023" y="1155700"/>
                  </a:cubicBezTo>
                  <a:cubicBezTo>
                    <a:pt x="3268606" y="1151467"/>
                    <a:pt x="3279061" y="1146895"/>
                    <a:pt x="3289773" y="1143000"/>
                  </a:cubicBezTo>
                  <a:cubicBezTo>
                    <a:pt x="3302354" y="1138425"/>
                    <a:pt x="3315378" y="1135106"/>
                    <a:pt x="3327873" y="1130300"/>
                  </a:cubicBezTo>
                  <a:cubicBezTo>
                    <a:pt x="3342919" y="1124513"/>
                    <a:pt x="3357687" y="1118005"/>
                    <a:pt x="3372323" y="1111250"/>
                  </a:cubicBezTo>
                  <a:cubicBezTo>
                    <a:pt x="3385215" y="1105300"/>
                    <a:pt x="3397497" y="1098076"/>
                    <a:pt x="3410423" y="1092200"/>
                  </a:cubicBezTo>
                  <a:cubicBezTo>
                    <a:pt x="3420800" y="1087483"/>
                    <a:pt x="3431978" y="1084598"/>
                    <a:pt x="3442173" y="1079500"/>
                  </a:cubicBezTo>
                  <a:cubicBezTo>
                    <a:pt x="3453212" y="1073980"/>
                    <a:pt x="3462530" y="1065197"/>
                    <a:pt x="3473923" y="1060450"/>
                  </a:cubicBezTo>
                  <a:cubicBezTo>
                    <a:pt x="3488147" y="1054523"/>
                    <a:pt x="3503842" y="1052879"/>
                    <a:pt x="3518373" y="1047750"/>
                  </a:cubicBezTo>
                  <a:cubicBezTo>
                    <a:pt x="3539871" y="1040163"/>
                    <a:pt x="3581873" y="1022350"/>
                    <a:pt x="3581873" y="1022350"/>
                  </a:cubicBezTo>
                  <a:cubicBezTo>
                    <a:pt x="3635550" y="968673"/>
                    <a:pt x="3559672" y="1037506"/>
                    <a:pt x="3632673" y="996950"/>
                  </a:cubicBezTo>
                  <a:cubicBezTo>
                    <a:pt x="3643140" y="991135"/>
                    <a:pt x="3648264" y="978416"/>
                    <a:pt x="3658073" y="971550"/>
                  </a:cubicBezTo>
                  <a:cubicBezTo>
                    <a:pt x="3669705" y="963407"/>
                    <a:pt x="3684690" y="960851"/>
                    <a:pt x="3696173" y="952500"/>
                  </a:cubicBezTo>
                  <a:cubicBezTo>
                    <a:pt x="3708277" y="943697"/>
                    <a:pt x="3716848" y="930818"/>
                    <a:pt x="3727923" y="920750"/>
                  </a:cubicBezTo>
                  <a:cubicBezTo>
                    <a:pt x="3763842" y="888096"/>
                    <a:pt x="3760554" y="892281"/>
                    <a:pt x="3797773" y="869950"/>
                  </a:cubicBezTo>
                  <a:cubicBezTo>
                    <a:pt x="3841446" y="811719"/>
                    <a:pt x="3789609" y="878340"/>
                    <a:pt x="3842223" y="819150"/>
                  </a:cubicBezTo>
                  <a:cubicBezTo>
                    <a:pt x="3851227" y="809020"/>
                    <a:pt x="3858375" y="797308"/>
                    <a:pt x="3867623" y="787400"/>
                  </a:cubicBezTo>
                  <a:cubicBezTo>
                    <a:pt x="3888048" y="765516"/>
                    <a:pt x="3917736" y="750674"/>
                    <a:pt x="3931123" y="723900"/>
                  </a:cubicBezTo>
                  <a:cubicBezTo>
                    <a:pt x="3943641" y="698865"/>
                    <a:pt x="3943639" y="695082"/>
                    <a:pt x="3962873" y="673100"/>
                  </a:cubicBezTo>
                  <a:cubicBezTo>
                    <a:pt x="3995059" y="636316"/>
                    <a:pt x="3981705" y="660726"/>
                    <a:pt x="4007323" y="622300"/>
                  </a:cubicBezTo>
                  <a:cubicBezTo>
                    <a:pt x="4014169" y="612031"/>
                    <a:pt x="4018663" y="600188"/>
                    <a:pt x="4026373" y="590550"/>
                  </a:cubicBezTo>
                  <a:cubicBezTo>
                    <a:pt x="4035723" y="578863"/>
                    <a:pt x="4048111" y="569925"/>
                    <a:pt x="4058123" y="558800"/>
                  </a:cubicBezTo>
                  <a:cubicBezTo>
                    <a:pt x="4067190" y="548726"/>
                    <a:pt x="4074519" y="537180"/>
                    <a:pt x="4083523" y="527050"/>
                  </a:cubicBezTo>
                  <a:cubicBezTo>
                    <a:pt x="4091478" y="518101"/>
                    <a:pt x="4101131" y="510741"/>
                    <a:pt x="4108923" y="501650"/>
                  </a:cubicBezTo>
                  <a:cubicBezTo>
                    <a:pt x="4188210" y="409148"/>
                    <a:pt x="4134015" y="470323"/>
                    <a:pt x="4185123" y="400050"/>
                  </a:cubicBezTo>
                  <a:cubicBezTo>
                    <a:pt x="4218328" y="354394"/>
                    <a:pt x="4204954" y="381815"/>
                    <a:pt x="4235923" y="330200"/>
                  </a:cubicBezTo>
                  <a:cubicBezTo>
                    <a:pt x="4240793" y="322083"/>
                    <a:pt x="4243606" y="312827"/>
                    <a:pt x="4248623" y="304800"/>
                  </a:cubicBezTo>
                  <a:cubicBezTo>
                    <a:pt x="4273486" y="265020"/>
                    <a:pt x="4262821" y="294955"/>
                    <a:pt x="4280373" y="254000"/>
                  </a:cubicBezTo>
                  <a:cubicBezTo>
                    <a:pt x="4283010" y="247848"/>
                    <a:pt x="4284086" y="241102"/>
                    <a:pt x="4286723" y="234950"/>
                  </a:cubicBezTo>
                  <a:cubicBezTo>
                    <a:pt x="4290452" y="226249"/>
                    <a:pt x="4295578" y="218200"/>
                    <a:pt x="4299423" y="209550"/>
                  </a:cubicBezTo>
                  <a:cubicBezTo>
                    <a:pt x="4328039" y="145163"/>
                    <a:pt x="4300867" y="179627"/>
                    <a:pt x="4362923" y="76200"/>
                  </a:cubicBezTo>
                  <a:cubicBezTo>
                    <a:pt x="4369273" y="65617"/>
                    <a:pt x="4375432" y="54916"/>
                    <a:pt x="4381973" y="44450"/>
                  </a:cubicBezTo>
                  <a:cubicBezTo>
                    <a:pt x="4386018" y="37978"/>
                    <a:pt x="4388810" y="30286"/>
                    <a:pt x="4394673" y="25400"/>
                  </a:cubicBezTo>
                  <a:cubicBezTo>
                    <a:pt x="4401945" y="19340"/>
                    <a:pt x="4410941" y="15191"/>
                    <a:pt x="4420073" y="12700"/>
                  </a:cubicBezTo>
                  <a:cubicBezTo>
                    <a:pt x="4453127" y="3685"/>
                    <a:pt x="4574942" y="216"/>
                    <a:pt x="4578823" y="0"/>
                  </a:cubicBezTo>
                  <a:cubicBezTo>
                    <a:pt x="4614806" y="2117"/>
                    <a:pt x="4651485" y="-1002"/>
                    <a:pt x="4686773" y="6350"/>
                  </a:cubicBezTo>
                  <a:cubicBezTo>
                    <a:pt x="4687439" y="6489"/>
                    <a:pt x="4739568" y="35275"/>
                    <a:pt x="4750273" y="44450"/>
                  </a:cubicBezTo>
                  <a:cubicBezTo>
                    <a:pt x="4759364" y="52242"/>
                    <a:pt x="4766532" y="62116"/>
                    <a:pt x="4775673" y="69850"/>
                  </a:cubicBezTo>
                  <a:cubicBezTo>
                    <a:pt x="4794096" y="85439"/>
                    <a:pt x="4811237" y="103507"/>
                    <a:pt x="4832823" y="114300"/>
                  </a:cubicBezTo>
                  <a:cubicBezTo>
                    <a:pt x="4841290" y="118533"/>
                    <a:pt x="4850897" y="121006"/>
                    <a:pt x="4858223" y="127000"/>
                  </a:cubicBezTo>
                  <a:cubicBezTo>
                    <a:pt x="4874440" y="140269"/>
                    <a:pt x="4885910" y="158878"/>
                    <a:pt x="4902673" y="171450"/>
                  </a:cubicBezTo>
                  <a:cubicBezTo>
                    <a:pt x="4911140" y="177800"/>
                    <a:pt x="4920895" y="182723"/>
                    <a:pt x="4928073" y="190500"/>
                  </a:cubicBezTo>
                  <a:cubicBezTo>
                    <a:pt x="4946459" y="210418"/>
                    <a:pt x="4957706" y="237067"/>
                    <a:pt x="4978873" y="254000"/>
                  </a:cubicBezTo>
                  <a:cubicBezTo>
                    <a:pt x="5002159" y="272628"/>
                    <a:pt x="5030842" y="293658"/>
                    <a:pt x="5048723" y="317500"/>
                  </a:cubicBezTo>
                  <a:lnTo>
                    <a:pt x="5067773" y="342900"/>
                  </a:lnTo>
                  <a:cubicBezTo>
                    <a:pt x="5090201" y="455042"/>
                    <a:pt x="5055495" y="291530"/>
                    <a:pt x="5086823" y="406400"/>
                  </a:cubicBezTo>
                  <a:cubicBezTo>
                    <a:pt x="5090211" y="418822"/>
                    <a:pt x="5091056" y="431800"/>
                    <a:pt x="5093173" y="444500"/>
                  </a:cubicBezTo>
                  <a:cubicBezTo>
                    <a:pt x="5088940" y="512233"/>
                    <a:pt x="5093531" y="581103"/>
                    <a:pt x="5080473" y="647700"/>
                  </a:cubicBezTo>
                  <a:cubicBezTo>
                    <a:pt x="5072077" y="690521"/>
                    <a:pt x="5046548" y="728109"/>
                    <a:pt x="5029673" y="768350"/>
                  </a:cubicBezTo>
                  <a:cubicBezTo>
                    <a:pt x="5019032" y="793726"/>
                    <a:pt x="5006625" y="818445"/>
                    <a:pt x="4997923" y="844550"/>
                  </a:cubicBezTo>
                  <a:cubicBezTo>
                    <a:pt x="4992076" y="862090"/>
                    <a:pt x="4964853" y="946892"/>
                    <a:pt x="4953473" y="971550"/>
                  </a:cubicBezTo>
                  <a:cubicBezTo>
                    <a:pt x="4948301" y="982756"/>
                    <a:pt x="4939530" y="992064"/>
                    <a:pt x="4934423" y="1003300"/>
                  </a:cubicBezTo>
                  <a:cubicBezTo>
                    <a:pt x="4928883" y="1015487"/>
                    <a:pt x="4926298" y="1028819"/>
                    <a:pt x="4921723" y="1041400"/>
                  </a:cubicBezTo>
                  <a:cubicBezTo>
                    <a:pt x="4917828" y="1052112"/>
                    <a:pt x="4911960" y="1062136"/>
                    <a:pt x="4909023" y="1073150"/>
                  </a:cubicBezTo>
                  <a:cubicBezTo>
                    <a:pt x="4897225" y="1117393"/>
                    <a:pt x="4900502" y="1126954"/>
                    <a:pt x="4889973" y="1162050"/>
                  </a:cubicBezTo>
                  <a:cubicBezTo>
                    <a:pt x="4886126" y="1174872"/>
                    <a:pt x="4880795" y="1187235"/>
                    <a:pt x="4877273" y="1200150"/>
                  </a:cubicBezTo>
                  <a:cubicBezTo>
                    <a:pt x="4874433" y="1210563"/>
                    <a:pt x="4873541" y="1221429"/>
                    <a:pt x="4870923" y="1231900"/>
                  </a:cubicBezTo>
                  <a:cubicBezTo>
                    <a:pt x="4858721" y="1280708"/>
                    <a:pt x="4859468" y="1269128"/>
                    <a:pt x="4845523" y="1314450"/>
                  </a:cubicBezTo>
                  <a:cubicBezTo>
                    <a:pt x="4837171" y="1341593"/>
                    <a:pt x="4830723" y="1370499"/>
                    <a:pt x="4820123" y="1397000"/>
                  </a:cubicBezTo>
                  <a:cubicBezTo>
                    <a:pt x="4816607" y="1405789"/>
                    <a:pt x="4810658" y="1413504"/>
                    <a:pt x="4807423" y="1422400"/>
                  </a:cubicBezTo>
                  <a:cubicBezTo>
                    <a:pt x="4802157" y="1436882"/>
                    <a:pt x="4800446" y="1452543"/>
                    <a:pt x="4794723" y="1466850"/>
                  </a:cubicBezTo>
                  <a:cubicBezTo>
                    <a:pt x="4787692" y="1484428"/>
                    <a:pt x="4776119" y="1499980"/>
                    <a:pt x="4769323" y="1517650"/>
                  </a:cubicBezTo>
                  <a:cubicBezTo>
                    <a:pt x="4758740" y="1545167"/>
                    <a:pt x="4746896" y="1572231"/>
                    <a:pt x="4737573" y="1600200"/>
                  </a:cubicBezTo>
                  <a:cubicBezTo>
                    <a:pt x="4735456" y="1606550"/>
                    <a:pt x="4734544" y="1613438"/>
                    <a:pt x="4731223" y="1619250"/>
                  </a:cubicBezTo>
                  <a:cubicBezTo>
                    <a:pt x="4725972" y="1628439"/>
                    <a:pt x="4719657" y="1637166"/>
                    <a:pt x="4712173" y="1644650"/>
                  </a:cubicBezTo>
                  <a:cubicBezTo>
                    <a:pt x="4704689" y="1652134"/>
                    <a:pt x="4695240" y="1657350"/>
                    <a:pt x="4686773" y="1663700"/>
                  </a:cubicBezTo>
                  <a:cubicBezTo>
                    <a:pt x="4684656" y="1670050"/>
                    <a:pt x="4684314" y="1677303"/>
                    <a:pt x="4680423" y="1682750"/>
                  </a:cubicBezTo>
                  <a:cubicBezTo>
                    <a:pt x="4663959" y="1705800"/>
                    <a:pt x="4650089" y="1709658"/>
                    <a:pt x="4629623" y="1727200"/>
                  </a:cubicBezTo>
                  <a:cubicBezTo>
                    <a:pt x="4622805" y="1733044"/>
                    <a:pt x="4618605" y="1742234"/>
                    <a:pt x="4610573" y="1746250"/>
                  </a:cubicBezTo>
                  <a:cubicBezTo>
                    <a:pt x="4600920" y="1751077"/>
                    <a:pt x="4589406" y="1750483"/>
                    <a:pt x="4578823" y="1752600"/>
                  </a:cubicBezTo>
                  <a:cubicBezTo>
                    <a:pt x="4561890" y="1746250"/>
                    <a:pt x="4543531" y="1742855"/>
                    <a:pt x="4528023" y="1733550"/>
                  </a:cubicBezTo>
                  <a:cubicBezTo>
                    <a:pt x="4521479" y="1729623"/>
                    <a:pt x="4520290" y="1720294"/>
                    <a:pt x="4515323" y="1714500"/>
                  </a:cubicBezTo>
                  <a:cubicBezTo>
                    <a:pt x="4507531" y="1705409"/>
                    <a:pt x="4497274" y="1698551"/>
                    <a:pt x="4489923" y="1689100"/>
                  </a:cubicBezTo>
                  <a:cubicBezTo>
                    <a:pt x="4482346" y="1679358"/>
                    <a:pt x="4477951" y="1667461"/>
                    <a:pt x="4470873" y="1657350"/>
                  </a:cubicBezTo>
                  <a:cubicBezTo>
                    <a:pt x="4463101" y="1646247"/>
                    <a:pt x="4453940" y="1636183"/>
                    <a:pt x="4445473" y="1625600"/>
                  </a:cubicBezTo>
                  <a:cubicBezTo>
                    <a:pt x="4434640" y="1582270"/>
                    <a:pt x="4445398" y="1617493"/>
                    <a:pt x="4426423" y="1574800"/>
                  </a:cubicBezTo>
                  <a:cubicBezTo>
                    <a:pt x="4421794" y="1564384"/>
                    <a:pt x="4420046" y="1552534"/>
                    <a:pt x="4413723" y="1543050"/>
                  </a:cubicBezTo>
                  <a:cubicBezTo>
                    <a:pt x="4407081" y="1533087"/>
                    <a:pt x="4397334" y="1525535"/>
                    <a:pt x="4388323" y="1517650"/>
                  </a:cubicBezTo>
                  <a:cubicBezTo>
                    <a:pt x="4380358" y="1510681"/>
                    <a:pt x="4371898" y="1504209"/>
                    <a:pt x="4362923" y="1498600"/>
                  </a:cubicBezTo>
                  <a:cubicBezTo>
                    <a:pt x="4345405" y="1487651"/>
                    <a:pt x="4318423" y="1477950"/>
                    <a:pt x="4299423" y="1473200"/>
                  </a:cubicBezTo>
                  <a:cubicBezTo>
                    <a:pt x="4286932" y="1470077"/>
                    <a:pt x="4274023" y="1468967"/>
                    <a:pt x="4261323" y="1466850"/>
                  </a:cubicBezTo>
                  <a:cubicBezTo>
                    <a:pt x="4155490" y="1468967"/>
                    <a:pt x="4049526" y="1467537"/>
                    <a:pt x="3943823" y="1473200"/>
                  </a:cubicBezTo>
                  <a:cubicBezTo>
                    <a:pt x="3938248" y="1473499"/>
                    <a:pt x="3881251" y="1494557"/>
                    <a:pt x="3873973" y="1498600"/>
                  </a:cubicBezTo>
                  <a:cubicBezTo>
                    <a:pt x="3864722" y="1503740"/>
                    <a:pt x="3858039" y="1512917"/>
                    <a:pt x="3848573" y="1517650"/>
                  </a:cubicBezTo>
                  <a:cubicBezTo>
                    <a:pt x="3840767" y="1521553"/>
                    <a:pt x="3831640" y="1521883"/>
                    <a:pt x="3823173" y="1524000"/>
                  </a:cubicBezTo>
                  <a:cubicBezTo>
                    <a:pt x="3812590" y="1532467"/>
                    <a:pt x="3801553" y="1540396"/>
                    <a:pt x="3791423" y="1549400"/>
                  </a:cubicBezTo>
                  <a:cubicBezTo>
                    <a:pt x="3782474" y="1557355"/>
                    <a:pt x="3775602" y="1567616"/>
                    <a:pt x="3766023" y="1574800"/>
                  </a:cubicBezTo>
                  <a:cubicBezTo>
                    <a:pt x="3746244" y="1589634"/>
                    <a:pt x="3724721" y="1589955"/>
                    <a:pt x="3702523" y="1600200"/>
                  </a:cubicBezTo>
                  <a:cubicBezTo>
                    <a:pt x="3687029" y="1607351"/>
                    <a:pt x="3673337" y="1617968"/>
                    <a:pt x="3658073" y="1625600"/>
                  </a:cubicBezTo>
                  <a:cubicBezTo>
                    <a:pt x="3643655" y="1632809"/>
                    <a:pt x="3627619" y="1636652"/>
                    <a:pt x="3613623" y="1644650"/>
                  </a:cubicBezTo>
                  <a:cubicBezTo>
                    <a:pt x="3597814" y="1653684"/>
                    <a:pt x="3584680" y="1666857"/>
                    <a:pt x="3569173" y="1676400"/>
                  </a:cubicBezTo>
                  <a:cubicBezTo>
                    <a:pt x="3544375" y="1691660"/>
                    <a:pt x="3532069" y="1691445"/>
                    <a:pt x="3512023" y="1708150"/>
                  </a:cubicBezTo>
                  <a:cubicBezTo>
                    <a:pt x="3505124" y="1713899"/>
                    <a:pt x="3500445" y="1722219"/>
                    <a:pt x="3492973" y="1727200"/>
                  </a:cubicBezTo>
                  <a:cubicBezTo>
                    <a:pt x="3423987" y="1773191"/>
                    <a:pt x="3480081" y="1730471"/>
                    <a:pt x="3435823" y="1752600"/>
                  </a:cubicBezTo>
                  <a:cubicBezTo>
                    <a:pt x="3428997" y="1756013"/>
                    <a:pt x="3422732" y="1760532"/>
                    <a:pt x="3416773" y="1765300"/>
                  </a:cubicBezTo>
                  <a:cubicBezTo>
                    <a:pt x="3390955" y="1785955"/>
                    <a:pt x="3369280" y="1812396"/>
                    <a:pt x="3340573" y="1828800"/>
                  </a:cubicBezTo>
                  <a:cubicBezTo>
                    <a:pt x="3215347" y="1900358"/>
                    <a:pt x="3373390" y="1814736"/>
                    <a:pt x="3251673" y="1866900"/>
                  </a:cubicBezTo>
                  <a:cubicBezTo>
                    <a:pt x="3221221" y="1879951"/>
                    <a:pt x="3190340" y="1892972"/>
                    <a:pt x="3162773" y="1911350"/>
                  </a:cubicBezTo>
                  <a:cubicBezTo>
                    <a:pt x="3150073" y="1919817"/>
                    <a:pt x="3138532" y="1930354"/>
                    <a:pt x="3124673" y="1936750"/>
                  </a:cubicBezTo>
                  <a:cubicBezTo>
                    <a:pt x="3110682" y="1943208"/>
                    <a:pt x="3095040" y="1945217"/>
                    <a:pt x="3080223" y="1949450"/>
                  </a:cubicBezTo>
                  <a:cubicBezTo>
                    <a:pt x="3004274" y="2025399"/>
                    <a:pt x="3120065" y="1914063"/>
                    <a:pt x="3010373" y="2000250"/>
                  </a:cubicBezTo>
                  <a:cubicBezTo>
                    <a:pt x="2993897" y="2013196"/>
                    <a:pt x="2982020" y="2031286"/>
                    <a:pt x="2965923" y="2044700"/>
                  </a:cubicBezTo>
                  <a:cubicBezTo>
                    <a:pt x="2956441" y="2052601"/>
                    <a:pt x="2943915" y="2056173"/>
                    <a:pt x="2934173" y="2063750"/>
                  </a:cubicBezTo>
                  <a:cubicBezTo>
                    <a:pt x="2924722" y="2071101"/>
                    <a:pt x="2917722" y="2081195"/>
                    <a:pt x="2908773" y="2089150"/>
                  </a:cubicBezTo>
                  <a:cubicBezTo>
                    <a:pt x="2898643" y="2098154"/>
                    <a:pt x="2886090" y="2104476"/>
                    <a:pt x="2877023" y="2114550"/>
                  </a:cubicBezTo>
                  <a:cubicBezTo>
                    <a:pt x="2866812" y="2125895"/>
                    <a:pt x="2861834" y="2141305"/>
                    <a:pt x="2851623" y="2152650"/>
                  </a:cubicBezTo>
                  <a:cubicBezTo>
                    <a:pt x="2842556" y="2162724"/>
                    <a:pt x="2829457" y="2168466"/>
                    <a:pt x="2819873" y="2178050"/>
                  </a:cubicBezTo>
                  <a:cubicBezTo>
                    <a:pt x="2812389" y="2185534"/>
                    <a:pt x="2807974" y="2195648"/>
                    <a:pt x="2800823" y="2203450"/>
                  </a:cubicBezTo>
                  <a:cubicBezTo>
                    <a:pt x="2784641" y="2221103"/>
                    <a:pt x="2760733" y="2232831"/>
                    <a:pt x="2750023" y="2254250"/>
                  </a:cubicBezTo>
                  <a:lnTo>
                    <a:pt x="2724623" y="2305050"/>
                  </a:lnTo>
                  <a:cubicBezTo>
                    <a:pt x="2720390" y="2313517"/>
                    <a:pt x="2717603" y="2322877"/>
                    <a:pt x="2711923" y="2330450"/>
                  </a:cubicBezTo>
                  <a:lnTo>
                    <a:pt x="2692873" y="2355850"/>
                  </a:lnTo>
                  <a:cubicBezTo>
                    <a:pt x="2679283" y="2396620"/>
                    <a:pt x="2690236" y="2369331"/>
                    <a:pt x="2648423" y="2432050"/>
                  </a:cubicBezTo>
                  <a:cubicBezTo>
                    <a:pt x="2644190" y="2438400"/>
                    <a:pt x="2641828" y="2446521"/>
                    <a:pt x="2635723" y="2451100"/>
                  </a:cubicBezTo>
                  <a:cubicBezTo>
                    <a:pt x="2627256" y="2457450"/>
                    <a:pt x="2618125" y="2462999"/>
                    <a:pt x="2610323" y="2470150"/>
                  </a:cubicBezTo>
                  <a:cubicBezTo>
                    <a:pt x="2592670" y="2486332"/>
                    <a:pt x="2574854" y="2502553"/>
                    <a:pt x="2559523" y="2520950"/>
                  </a:cubicBezTo>
                  <a:cubicBezTo>
                    <a:pt x="2548940" y="2533650"/>
                    <a:pt x="2540473" y="2548467"/>
                    <a:pt x="2527773" y="2559050"/>
                  </a:cubicBezTo>
                  <a:cubicBezTo>
                    <a:pt x="2514663" y="2569975"/>
                    <a:pt x="2497720" y="2575288"/>
                    <a:pt x="2483323" y="2584450"/>
                  </a:cubicBezTo>
                  <a:cubicBezTo>
                    <a:pt x="2474394" y="2590132"/>
                    <a:pt x="2465407" y="2596016"/>
                    <a:pt x="2457923" y="2603500"/>
                  </a:cubicBezTo>
                  <a:cubicBezTo>
                    <a:pt x="2452527" y="2608896"/>
                    <a:pt x="2451182" y="2617782"/>
                    <a:pt x="2445223" y="2622550"/>
                  </a:cubicBezTo>
                  <a:cubicBezTo>
                    <a:pt x="2439996" y="2626731"/>
                    <a:pt x="2432523" y="2626783"/>
                    <a:pt x="2426173" y="2628900"/>
                  </a:cubicBezTo>
                  <a:cubicBezTo>
                    <a:pt x="2419823" y="2635250"/>
                    <a:pt x="2414307" y="2642562"/>
                    <a:pt x="2407123" y="2647950"/>
                  </a:cubicBezTo>
                  <a:cubicBezTo>
                    <a:pt x="2384436" y="2664965"/>
                    <a:pt x="2373236" y="2666776"/>
                    <a:pt x="2349973" y="2679700"/>
                  </a:cubicBezTo>
                  <a:cubicBezTo>
                    <a:pt x="2339184" y="2685694"/>
                    <a:pt x="2329262" y="2693230"/>
                    <a:pt x="2318223" y="2698750"/>
                  </a:cubicBezTo>
                  <a:cubicBezTo>
                    <a:pt x="2299577" y="2708073"/>
                    <a:pt x="2279719" y="2714827"/>
                    <a:pt x="2261073" y="2724150"/>
                  </a:cubicBezTo>
                  <a:cubicBezTo>
                    <a:pt x="2245809" y="2731782"/>
                    <a:pt x="2232257" y="2742710"/>
                    <a:pt x="2216623" y="2749550"/>
                  </a:cubicBezTo>
                  <a:cubicBezTo>
                    <a:pt x="2198226" y="2757599"/>
                    <a:pt x="2178523" y="2762250"/>
                    <a:pt x="2159473" y="2768600"/>
                  </a:cubicBezTo>
                  <a:cubicBezTo>
                    <a:pt x="2153123" y="2770717"/>
                    <a:pt x="2146987" y="2773637"/>
                    <a:pt x="2140423" y="2774950"/>
                  </a:cubicBezTo>
                  <a:cubicBezTo>
                    <a:pt x="2129840" y="2777067"/>
                    <a:pt x="2119086" y="2778460"/>
                    <a:pt x="2108673" y="2781300"/>
                  </a:cubicBezTo>
                  <a:cubicBezTo>
                    <a:pt x="2037675" y="2800663"/>
                    <a:pt x="2104486" y="2788262"/>
                    <a:pt x="2026123" y="2806700"/>
                  </a:cubicBezTo>
                  <a:cubicBezTo>
                    <a:pt x="2005111" y="2811644"/>
                    <a:pt x="1983498" y="2813907"/>
                    <a:pt x="1962623" y="2819400"/>
                  </a:cubicBezTo>
                  <a:cubicBezTo>
                    <a:pt x="1943204" y="2824510"/>
                    <a:pt x="1924639" y="2832460"/>
                    <a:pt x="1905473" y="2838450"/>
                  </a:cubicBezTo>
                  <a:cubicBezTo>
                    <a:pt x="1889125" y="2843559"/>
                    <a:pt x="1840046" y="2856067"/>
                    <a:pt x="1822923" y="2863850"/>
                  </a:cubicBezTo>
                  <a:cubicBezTo>
                    <a:pt x="1811687" y="2868957"/>
                    <a:pt x="1802008" y="2876990"/>
                    <a:pt x="1791173" y="2882900"/>
                  </a:cubicBezTo>
                  <a:cubicBezTo>
                    <a:pt x="1778708" y="2889699"/>
                    <a:pt x="1765249" y="2894645"/>
                    <a:pt x="1753073" y="2901950"/>
                  </a:cubicBezTo>
                  <a:cubicBezTo>
                    <a:pt x="1743998" y="2907395"/>
                    <a:pt x="1736924" y="2915860"/>
                    <a:pt x="1727673" y="2921000"/>
                  </a:cubicBezTo>
                  <a:cubicBezTo>
                    <a:pt x="1717709" y="2926536"/>
                    <a:pt x="1706506" y="2929467"/>
                    <a:pt x="1695923" y="2933700"/>
                  </a:cubicBezTo>
                  <a:cubicBezTo>
                    <a:pt x="1670523" y="2954867"/>
                    <a:pt x="1646174" y="2977362"/>
                    <a:pt x="1619723" y="2997200"/>
                  </a:cubicBezTo>
                  <a:cubicBezTo>
                    <a:pt x="1602790" y="3009900"/>
                    <a:pt x="1584526" y="3020997"/>
                    <a:pt x="1568923" y="3035300"/>
                  </a:cubicBezTo>
                  <a:cubicBezTo>
                    <a:pt x="1558932" y="3044458"/>
                    <a:pt x="1553107" y="3057466"/>
                    <a:pt x="1543523" y="3067050"/>
                  </a:cubicBezTo>
                  <a:cubicBezTo>
                    <a:pt x="1509142" y="3101431"/>
                    <a:pt x="1515421" y="3081540"/>
                    <a:pt x="1486373" y="3117850"/>
                  </a:cubicBezTo>
                  <a:cubicBezTo>
                    <a:pt x="1476838" y="3129769"/>
                    <a:pt x="1470403" y="3143948"/>
                    <a:pt x="1460973" y="3155950"/>
                  </a:cubicBezTo>
                  <a:cubicBezTo>
                    <a:pt x="1447072" y="3173643"/>
                    <a:pt x="1430579" y="3189180"/>
                    <a:pt x="1416523" y="3206750"/>
                  </a:cubicBezTo>
                  <a:cubicBezTo>
                    <a:pt x="1393103" y="3236025"/>
                    <a:pt x="1346212" y="3309272"/>
                    <a:pt x="1333973" y="3333750"/>
                  </a:cubicBezTo>
                  <a:cubicBezTo>
                    <a:pt x="1329740" y="3342217"/>
                    <a:pt x="1324266" y="3350170"/>
                    <a:pt x="1321273" y="3359150"/>
                  </a:cubicBezTo>
                  <a:cubicBezTo>
                    <a:pt x="1303622" y="3412102"/>
                    <a:pt x="1312570" y="3432530"/>
                    <a:pt x="1276823" y="3486150"/>
                  </a:cubicBezTo>
                  <a:cubicBezTo>
                    <a:pt x="1259890" y="3511550"/>
                    <a:pt x="1237360" y="3534006"/>
                    <a:pt x="1226023" y="3562350"/>
                  </a:cubicBezTo>
                  <a:cubicBezTo>
                    <a:pt x="1212896" y="3595168"/>
                    <a:pt x="1212384" y="3598997"/>
                    <a:pt x="1194273" y="3632200"/>
                  </a:cubicBezTo>
                  <a:cubicBezTo>
                    <a:pt x="1188363" y="3643035"/>
                    <a:pt x="1180743" y="3652911"/>
                    <a:pt x="1175223" y="3663950"/>
                  </a:cubicBezTo>
                  <a:cubicBezTo>
                    <a:pt x="1170125" y="3674145"/>
                    <a:pt x="1168178" y="3685803"/>
                    <a:pt x="1162523" y="3695700"/>
                  </a:cubicBezTo>
                  <a:cubicBezTo>
                    <a:pt x="1129959" y="3752687"/>
                    <a:pt x="1140217" y="3742321"/>
                    <a:pt x="1105373" y="3765550"/>
                  </a:cubicBezTo>
                  <a:cubicBezTo>
                    <a:pt x="1101140" y="3771900"/>
                    <a:pt x="1098632" y="3779832"/>
                    <a:pt x="1092673" y="3784600"/>
                  </a:cubicBezTo>
                  <a:cubicBezTo>
                    <a:pt x="1087446" y="3788781"/>
                    <a:pt x="1079775" y="3788313"/>
                    <a:pt x="1073623" y="3790950"/>
                  </a:cubicBezTo>
                  <a:cubicBezTo>
                    <a:pt x="1016207" y="3815557"/>
                    <a:pt x="1087655" y="3793792"/>
                    <a:pt x="997423" y="3816350"/>
                  </a:cubicBezTo>
                  <a:lnTo>
                    <a:pt x="972023" y="3822700"/>
                  </a:lnTo>
                  <a:cubicBezTo>
                    <a:pt x="912756" y="3820583"/>
                    <a:pt x="853419" y="3819938"/>
                    <a:pt x="794223" y="3816350"/>
                  </a:cubicBezTo>
                  <a:cubicBezTo>
                    <a:pt x="785978" y="3815850"/>
                    <a:pt x="754064" y="3808971"/>
                    <a:pt x="743423" y="3803650"/>
                  </a:cubicBezTo>
                  <a:cubicBezTo>
                    <a:pt x="736597" y="3800237"/>
                    <a:pt x="716965" y="3784600"/>
                    <a:pt x="705323" y="3778250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TextBox 70">
              <a:extLst>
                <a:ext uri="{FF2B5EF4-FFF2-40B4-BE49-F238E27FC236}">
                  <a16:creationId xmlns:a16="http://schemas.microsoft.com/office/drawing/2014/main" id="{56B4616D-6AA2-4A64-B891-E22CC11D304C}"/>
                </a:ext>
              </a:extLst>
            </p:cNvPr>
            <p:cNvSpPr txBox="1"/>
            <p:nvPr/>
          </p:nvSpPr>
          <p:spPr>
            <a:xfrm rot="19771130">
              <a:off x="4109662" y="4327114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72" name="Freeform: Shape 71">
              <a:extLst>
                <a:ext uri="{FF2B5EF4-FFF2-40B4-BE49-F238E27FC236}">
                  <a16:creationId xmlns:a16="http://schemas.microsoft.com/office/drawing/2014/main" id="{052C90D0-346D-498F-A0B9-E993F35D8A61}"/>
                </a:ext>
              </a:extLst>
            </p:cNvPr>
            <p:cNvSpPr/>
            <p:nvPr/>
          </p:nvSpPr>
          <p:spPr>
            <a:xfrm>
              <a:off x="4210010" y="2984500"/>
              <a:ext cx="1041689" cy="863600"/>
            </a:xfrm>
            <a:custGeom>
              <a:avLst/>
              <a:gdLst>
                <a:gd name="connsiteX0" fmla="*/ 368340 w 1041689"/>
                <a:gd name="connsiteY0" fmla="*/ 247650 h 863600"/>
                <a:gd name="connsiteX1" fmla="*/ 304840 w 1041689"/>
                <a:gd name="connsiteY1" fmla="*/ 292100 h 863600"/>
                <a:gd name="connsiteX2" fmla="*/ 266740 w 1041689"/>
                <a:gd name="connsiteY2" fmla="*/ 317500 h 863600"/>
                <a:gd name="connsiteX3" fmla="*/ 234990 w 1041689"/>
                <a:gd name="connsiteY3" fmla="*/ 323850 h 863600"/>
                <a:gd name="connsiteX4" fmla="*/ 203240 w 1041689"/>
                <a:gd name="connsiteY4" fmla="*/ 336550 h 863600"/>
                <a:gd name="connsiteX5" fmla="*/ 133390 w 1041689"/>
                <a:gd name="connsiteY5" fmla="*/ 355600 h 863600"/>
                <a:gd name="connsiteX6" fmla="*/ 95290 w 1041689"/>
                <a:gd name="connsiteY6" fmla="*/ 374650 h 863600"/>
                <a:gd name="connsiteX7" fmla="*/ 50840 w 1041689"/>
                <a:gd name="connsiteY7" fmla="*/ 419100 h 863600"/>
                <a:gd name="connsiteX8" fmla="*/ 12740 w 1041689"/>
                <a:gd name="connsiteY8" fmla="*/ 444500 h 863600"/>
                <a:gd name="connsiteX9" fmla="*/ 40 w 1041689"/>
                <a:gd name="connsiteY9" fmla="*/ 463550 h 863600"/>
                <a:gd name="connsiteX10" fmla="*/ 25440 w 1041689"/>
                <a:gd name="connsiteY10" fmla="*/ 577850 h 863600"/>
                <a:gd name="connsiteX11" fmla="*/ 50840 w 1041689"/>
                <a:gd name="connsiteY11" fmla="*/ 590550 h 863600"/>
                <a:gd name="connsiteX12" fmla="*/ 184190 w 1041689"/>
                <a:gd name="connsiteY12" fmla="*/ 603250 h 863600"/>
                <a:gd name="connsiteX13" fmla="*/ 247690 w 1041689"/>
                <a:gd name="connsiteY13" fmla="*/ 647700 h 863600"/>
                <a:gd name="connsiteX14" fmla="*/ 292140 w 1041689"/>
                <a:gd name="connsiteY14" fmla="*/ 666750 h 863600"/>
                <a:gd name="connsiteX15" fmla="*/ 330240 w 1041689"/>
                <a:gd name="connsiteY15" fmla="*/ 685800 h 863600"/>
                <a:gd name="connsiteX16" fmla="*/ 374690 w 1041689"/>
                <a:gd name="connsiteY16" fmla="*/ 698500 h 863600"/>
                <a:gd name="connsiteX17" fmla="*/ 438190 w 1041689"/>
                <a:gd name="connsiteY17" fmla="*/ 723900 h 863600"/>
                <a:gd name="connsiteX18" fmla="*/ 457240 w 1041689"/>
                <a:gd name="connsiteY18" fmla="*/ 736600 h 863600"/>
                <a:gd name="connsiteX19" fmla="*/ 495340 w 1041689"/>
                <a:gd name="connsiteY19" fmla="*/ 749300 h 863600"/>
                <a:gd name="connsiteX20" fmla="*/ 571540 w 1041689"/>
                <a:gd name="connsiteY20" fmla="*/ 800100 h 863600"/>
                <a:gd name="connsiteX21" fmla="*/ 628690 w 1041689"/>
                <a:gd name="connsiteY21" fmla="*/ 819150 h 863600"/>
                <a:gd name="connsiteX22" fmla="*/ 679490 w 1041689"/>
                <a:gd name="connsiteY22" fmla="*/ 838200 h 863600"/>
                <a:gd name="connsiteX23" fmla="*/ 749340 w 1041689"/>
                <a:gd name="connsiteY23" fmla="*/ 857250 h 863600"/>
                <a:gd name="connsiteX24" fmla="*/ 831890 w 1041689"/>
                <a:gd name="connsiteY24" fmla="*/ 863600 h 863600"/>
                <a:gd name="connsiteX25" fmla="*/ 901740 w 1041689"/>
                <a:gd name="connsiteY25" fmla="*/ 857250 h 863600"/>
                <a:gd name="connsiteX26" fmla="*/ 952540 w 1041689"/>
                <a:gd name="connsiteY26" fmla="*/ 819150 h 863600"/>
                <a:gd name="connsiteX27" fmla="*/ 971590 w 1041689"/>
                <a:gd name="connsiteY27" fmla="*/ 787400 h 863600"/>
                <a:gd name="connsiteX28" fmla="*/ 990640 w 1041689"/>
                <a:gd name="connsiteY28" fmla="*/ 762000 h 863600"/>
                <a:gd name="connsiteX29" fmla="*/ 1003340 w 1041689"/>
                <a:gd name="connsiteY29" fmla="*/ 742950 h 863600"/>
                <a:gd name="connsiteX30" fmla="*/ 1009690 w 1041689"/>
                <a:gd name="connsiteY30" fmla="*/ 698500 h 863600"/>
                <a:gd name="connsiteX31" fmla="*/ 1022390 w 1041689"/>
                <a:gd name="connsiteY31" fmla="*/ 666750 h 863600"/>
                <a:gd name="connsiteX32" fmla="*/ 1035090 w 1041689"/>
                <a:gd name="connsiteY32" fmla="*/ 565150 h 863600"/>
                <a:gd name="connsiteX33" fmla="*/ 1041440 w 1041689"/>
                <a:gd name="connsiteY33" fmla="*/ 234950 h 863600"/>
                <a:gd name="connsiteX34" fmla="*/ 1028740 w 1041689"/>
                <a:gd name="connsiteY34" fmla="*/ 101600 h 863600"/>
                <a:gd name="connsiteX35" fmla="*/ 1016040 w 1041689"/>
                <a:gd name="connsiteY35" fmla="*/ 69850 h 863600"/>
                <a:gd name="connsiteX36" fmla="*/ 971590 w 1041689"/>
                <a:gd name="connsiteY36" fmla="*/ 25400 h 863600"/>
                <a:gd name="connsiteX37" fmla="*/ 920790 w 1041689"/>
                <a:gd name="connsiteY37" fmla="*/ 12700 h 863600"/>
                <a:gd name="connsiteX38" fmla="*/ 819190 w 1041689"/>
                <a:gd name="connsiteY38" fmla="*/ 0 h 863600"/>
                <a:gd name="connsiteX39" fmla="*/ 698540 w 1041689"/>
                <a:gd name="connsiteY39" fmla="*/ 6350 h 863600"/>
                <a:gd name="connsiteX40" fmla="*/ 628690 w 1041689"/>
                <a:gd name="connsiteY40" fmla="*/ 25400 h 863600"/>
                <a:gd name="connsiteX41" fmla="*/ 577890 w 1041689"/>
                <a:gd name="connsiteY41" fmla="*/ 50800 h 863600"/>
                <a:gd name="connsiteX42" fmla="*/ 527090 w 1041689"/>
                <a:gd name="connsiteY42" fmla="*/ 69850 h 863600"/>
                <a:gd name="connsiteX43" fmla="*/ 508040 w 1041689"/>
                <a:gd name="connsiteY43" fmla="*/ 95250 h 863600"/>
                <a:gd name="connsiteX44" fmla="*/ 488990 w 1041689"/>
                <a:gd name="connsiteY44" fmla="*/ 114300 h 863600"/>
                <a:gd name="connsiteX45" fmla="*/ 457240 w 1041689"/>
                <a:gd name="connsiteY45" fmla="*/ 152400 h 863600"/>
                <a:gd name="connsiteX46" fmla="*/ 438190 w 1041689"/>
                <a:gd name="connsiteY46" fmla="*/ 196850 h 863600"/>
                <a:gd name="connsiteX47" fmla="*/ 419140 w 1041689"/>
                <a:gd name="connsiteY47" fmla="*/ 209550 h 863600"/>
                <a:gd name="connsiteX48" fmla="*/ 368340 w 1041689"/>
                <a:gd name="connsiteY48" fmla="*/ 247650 h 863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41689" h="863600">
                  <a:moveTo>
                    <a:pt x="368340" y="247650"/>
                  </a:moveTo>
                  <a:cubicBezTo>
                    <a:pt x="349290" y="261408"/>
                    <a:pt x="357850" y="258366"/>
                    <a:pt x="304840" y="292100"/>
                  </a:cubicBezTo>
                  <a:cubicBezTo>
                    <a:pt x="291963" y="300295"/>
                    <a:pt x="281707" y="314507"/>
                    <a:pt x="266740" y="317500"/>
                  </a:cubicBezTo>
                  <a:cubicBezTo>
                    <a:pt x="256157" y="319617"/>
                    <a:pt x="245328" y="320749"/>
                    <a:pt x="234990" y="323850"/>
                  </a:cubicBezTo>
                  <a:cubicBezTo>
                    <a:pt x="224072" y="327125"/>
                    <a:pt x="213952" y="332655"/>
                    <a:pt x="203240" y="336550"/>
                  </a:cubicBezTo>
                  <a:cubicBezTo>
                    <a:pt x="163853" y="350873"/>
                    <a:pt x="171050" y="348068"/>
                    <a:pt x="133390" y="355600"/>
                  </a:cubicBezTo>
                  <a:cubicBezTo>
                    <a:pt x="120690" y="361950"/>
                    <a:pt x="106544" y="365993"/>
                    <a:pt x="95290" y="374650"/>
                  </a:cubicBezTo>
                  <a:cubicBezTo>
                    <a:pt x="78681" y="387426"/>
                    <a:pt x="68275" y="407477"/>
                    <a:pt x="50840" y="419100"/>
                  </a:cubicBezTo>
                  <a:lnTo>
                    <a:pt x="12740" y="444500"/>
                  </a:lnTo>
                  <a:cubicBezTo>
                    <a:pt x="8507" y="450850"/>
                    <a:pt x="-684" y="455953"/>
                    <a:pt x="40" y="463550"/>
                  </a:cubicBezTo>
                  <a:cubicBezTo>
                    <a:pt x="3740" y="502404"/>
                    <a:pt x="10945" y="541612"/>
                    <a:pt x="25440" y="577850"/>
                  </a:cubicBezTo>
                  <a:cubicBezTo>
                    <a:pt x="28956" y="586639"/>
                    <a:pt x="41493" y="589054"/>
                    <a:pt x="50840" y="590550"/>
                  </a:cubicBezTo>
                  <a:cubicBezTo>
                    <a:pt x="94930" y="597604"/>
                    <a:pt x="139740" y="599017"/>
                    <a:pt x="184190" y="603250"/>
                  </a:cubicBezTo>
                  <a:cubicBezTo>
                    <a:pt x="202090" y="616675"/>
                    <a:pt x="229212" y="637750"/>
                    <a:pt x="247690" y="647700"/>
                  </a:cubicBezTo>
                  <a:cubicBezTo>
                    <a:pt x="261883" y="655343"/>
                    <a:pt x="277504" y="659995"/>
                    <a:pt x="292140" y="666750"/>
                  </a:cubicBezTo>
                  <a:cubicBezTo>
                    <a:pt x="305032" y="672700"/>
                    <a:pt x="317265" y="680033"/>
                    <a:pt x="330240" y="685800"/>
                  </a:cubicBezTo>
                  <a:cubicBezTo>
                    <a:pt x="352807" y="695830"/>
                    <a:pt x="349005" y="689327"/>
                    <a:pt x="374690" y="698500"/>
                  </a:cubicBezTo>
                  <a:cubicBezTo>
                    <a:pt x="396159" y="706168"/>
                    <a:pt x="419222" y="711254"/>
                    <a:pt x="438190" y="723900"/>
                  </a:cubicBezTo>
                  <a:cubicBezTo>
                    <a:pt x="444540" y="728133"/>
                    <a:pt x="450266" y="733500"/>
                    <a:pt x="457240" y="736600"/>
                  </a:cubicBezTo>
                  <a:cubicBezTo>
                    <a:pt x="469473" y="742037"/>
                    <a:pt x="482640" y="745067"/>
                    <a:pt x="495340" y="749300"/>
                  </a:cubicBezTo>
                  <a:cubicBezTo>
                    <a:pt x="514539" y="763699"/>
                    <a:pt x="553608" y="794123"/>
                    <a:pt x="571540" y="800100"/>
                  </a:cubicBezTo>
                  <a:cubicBezTo>
                    <a:pt x="590590" y="806450"/>
                    <a:pt x="611982" y="808011"/>
                    <a:pt x="628690" y="819150"/>
                  </a:cubicBezTo>
                  <a:cubicBezTo>
                    <a:pt x="660049" y="840056"/>
                    <a:pt x="635548" y="827215"/>
                    <a:pt x="679490" y="838200"/>
                  </a:cubicBezTo>
                  <a:cubicBezTo>
                    <a:pt x="710273" y="845896"/>
                    <a:pt x="704631" y="853811"/>
                    <a:pt x="749340" y="857250"/>
                  </a:cubicBezTo>
                  <a:lnTo>
                    <a:pt x="831890" y="863600"/>
                  </a:lnTo>
                  <a:cubicBezTo>
                    <a:pt x="855173" y="861483"/>
                    <a:pt x="879059" y="862920"/>
                    <a:pt x="901740" y="857250"/>
                  </a:cubicBezTo>
                  <a:cubicBezTo>
                    <a:pt x="916698" y="853510"/>
                    <a:pt x="942583" y="832426"/>
                    <a:pt x="952540" y="819150"/>
                  </a:cubicBezTo>
                  <a:cubicBezTo>
                    <a:pt x="959945" y="809276"/>
                    <a:pt x="964744" y="797669"/>
                    <a:pt x="971590" y="787400"/>
                  </a:cubicBezTo>
                  <a:cubicBezTo>
                    <a:pt x="977461" y="778594"/>
                    <a:pt x="984489" y="770612"/>
                    <a:pt x="990640" y="762000"/>
                  </a:cubicBezTo>
                  <a:cubicBezTo>
                    <a:pt x="995076" y="755790"/>
                    <a:pt x="999107" y="749300"/>
                    <a:pt x="1003340" y="742950"/>
                  </a:cubicBezTo>
                  <a:cubicBezTo>
                    <a:pt x="1005457" y="728133"/>
                    <a:pt x="1006060" y="713020"/>
                    <a:pt x="1009690" y="698500"/>
                  </a:cubicBezTo>
                  <a:cubicBezTo>
                    <a:pt x="1012455" y="687442"/>
                    <a:pt x="1020257" y="677947"/>
                    <a:pt x="1022390" y="666750"/>
                  </a:cubicBezTo>
                  <a:cubicBezTo>
                    <a:pt x="1028776" y="633223"/>
                    <a:pt x="1035090" y="565150"/>
                    <a:pt x="1035090" y="565150"/>
                  </a:cubicBezTo>
                  <a:cubicBezTo>
                    <a:pt x="1037207" y="455083"/>
                    <a:pt x="1042948" y="345027"/>
                    <a:pt x="1041440" y="234950"/>
                  </a:cubicBezTo>
                  <a:cubicBezTo>
                    <a:pt x="1040828" y="190303"/>
                    <a:pt x="1035530" y="145732"/>
                    <a:pt x="1028740" y="101600"/>
                  </a:cubicBezTo>
                  <a:cubicBezTo>
                    <a:pt x="1027007" y="90334"/>
                    <a:pt x="1021576" y="79814"/>
                    <a:pt x="1016040" y="69850"/>
                  </a:cubicBezTo>
                  <a:cubicBezTo>
                    <a:pt x="1007369" y="54243"/>
                    <a:pt x="988727" y="32541"/>
                    <a:pt x="971590" y="25400"/>
                  </a:cubicBezTo>
                  <a:cubicBezTo>
                    <a:pt x="955478" y="18687"/>
                    <a:pt x="937906" y="16123"/>
                    <a:pt x="920790" y="12700"/>
                  </a:cubicBezTo>
                  <a:cubicBezTo>
                    <a:pt x="898138" y="8170"/>
                    <a:pt x="839001" y="2201"/>
                    <a:pt x="819190" y="0"/>
                  </a:cubicBezTo>
                  <a:cubicBezTo>
                    <a:pt x="778973" y="2117"/>
                    <a:pt x="738673" y="3006"/>
                    <a:pt x="698540" y="6350"/>
                  </a:cubicBezTo>
                  <a:cubicBezTo>
                    <a:pt x="679579" y="7930"/>
                    <a:pt x="644884" y="18460"/>
                    <a:pt x="628690" y="25400"/>
                  </a:cubicBezTo>
                  <a:cubicBezTo>
                    <a:pt x="611289" y="32858"/>
                    <a:pt x="596257" y="46208"/>
                    <a:pt x="577890" y="50800"/>
                  </a:cubicBezTo>
                  <a:cubicBezTo>
                    <a:pt x="543307" y="59446"/>
                    <a:pt x="560296" y="53247"/>
                    <a:pt x="527090" y="69850"/>
                  </a:cubicBezTo>
                  <a:cubicBezTo>
                    <a:pt x="520740" y="78317"/>
                    <a:pt x="514928" y="87215"/>
                    <a:pt x="508040" y="95250"/>
                  </a:cubicBezTo>
                  <a:cubicBezTo>
                    <a:pt x="502196" y="102068"/>
                    <a:pt x="494210" y="106992"/>
                    <a:pt x="488990" y="114300"/>
                  </a:cubicBezTo>
                  <a:cubicBezTo>
                    <a:pt x="459694" y="155315"/>
                    <a:pt x="494795" y="127363"/>
                    <a:pt x="457240" y="152400"/>
                  </a:cubicBezTo>
                  <a:cubicBezTo>
                    <a:pt x="452829" y="165634"/>
                    <a:pt x="446909" y="186388"/>
                    <a:pt x="438190" y="196850"/>
                  </a:cubicBezTo>
                  <a:cubicBezTo>
                    <a:pt x="433304" y="202713"/>
                    <a:pt x="424934" y="204583"/>
                    <a:pt x="419140" y="209550"/>
                  </a:cubicBezTo>
                  <a:cubicBezTo>
                    <a:pt x="410049" y="217342"/>
                    <a:pt x="387390" y="233892"/>
                    <a:pt x="368340" y="247650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D5FA9797-2859-4BD9-AB25-2979E6E62268}"/>
                </a:ext>
              </a:extLst>
            </p:cNvPr>
            <p:cNvSpPr/>
            <p:nvPr/>
          </p:nvSpPr>
          <p:spPr>
            <a:xfrm>
              <a:off x="5359400" y="2944694"/>
              <a:ext cx="222250" cy="257140"/>
            </a:xfrm>
            <a:custGeom>
              <a:avLst/>
              <a:gdLst>
                <a:gd name="connsiteX0" fmla="*/ 152400 w 222250"/>
                <a:gd name="connsiteY0" fmla="*/ 1706 h 257140"/>
                <a:gd name="connsiteX1" fmla="*/ 120650 w 222250"/>
                <a:gd name="connsiteY1" fmla="*/ 20756 h 257140"/>
                <a:gd name="connsiteX2" fmla="*/ 76200 w 222250"/>
                <a:gd name="connsiteY2" fmla="*/ 52506 h 257140"/>
                <a:gd name="connsiteX3" fmla="*/ 50800 w 222250"/>
                <a:gd name="connsiteY3" fmla="*/ 103306 h 257140"/>
                <a:gd name="connsiteX4" fmla="*/ 44450 w 222250"/>
                <a:gd name="connsiteY4" fmla="*/ 128706 h 257140"/>
                <a:gd name="connsiteX5" fmla="*/ 31750 w 222250"/>
                <a:gd name="connsiteY5" fmla="*/ 147756 h 257140"/>
                <a:gd name="connsiteX6" fmla="*/ 25400 w 222250"/>
                <a:gd name="connsiteY6" fmla="*/ 166806 h 257140"/>
                <a:gd name="connsiteX7" fmla="*/ 12700 w 222250"/>
                <a:gd name="connsiteY7" fmla="*/ 192206 h 257140"/>
                <a:gd name="connsiteX8" fmla="*/ 0 w 222250"/>
                <a:gd name="connsiteY8" fmla="*/ 223956 h 257140"/>
                <a:gd name="connsiteX9" fmla="*/ 12700 w 222250"/>
                <a:gd name="connsiteY9" fmla="*/ 243006 h 257140"/>
                <a:gd name="connsiteX10" fmla="*/ 88900 w 222250"/>
                <a:gd name="connsiteY10" fmla="*/ 249356 h 257140"/>
                <a:gd name="connsiteX11" fmla="*/ 133350 w 222250"/>
                <a:gd name="connsiteY11" fmla="*/ 230306 h 257140"/>
                <a:gd name="connsiteX12" fmla="*/ 171450 w 222250"/>
                <a:gd name="connsiteY12" fmla="*/ 204906 h 257140"/>
                <a:gd name="connsiteX13" fmla="*/ 196850 w 222250"/>
                <a:gd name="connsiteY13" fmla="*/ 173156 h 257140"/>
                <a:gd name="connsiteX14" fmla="*/ 209550 w 222250"/>
                <a:gd name="connsiteY14" fmla="*/ 135056 h 257140"/>
                <a:gd name="connsiteX15" fmla="*/ 222250 w 222250"/>
                <a:gd name="connsiteY15" fmla="*/ 77906 h 257140"/>
                <a:gd name="connsiteX16" fmla="*/ 177800 w 222250"/>
                <a:gd name="connsiteY16" fmla="*/ 1706 h 257140"/>
                <a:gd name="connsiteX17" fmla="*/ 152400 w 222250"/>
                <a:gd name="connsiteY17" fmla="*/ 1706 h 25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250" h="257140">
                  <a:moveTo>
                    <a:pt x="152400" y="1706"/>
                  </a:moveTo>
                  <a:cubicBezTo>
                    <a:pt x="142875" y="4881"/>
                    <a:pt x="131439" y="14762"/>
                    <a:pt x="120650" y="20756"/>
                  </a:cubicBezTo>
                  <a:cubicBezTo>
                    <a:pt x="96460" y="34195"/>
                    <a:pt x="93176" y="29871"/>
                    <a:pt x="76200" y="52506"/>
                  </a:cubicBezTo>
                  <a:cubicBezTo>
                    <a:pt x="61530" y="72067"/>
                    <a:pt x="56810" y="82271"/>
                    <a:pt x="50800" y="103306"/>
                  </a:cubicBezTo>
                  <a:cubicBezTo>
                    <a:pt x="48402" y="111697"/>
                    <a:pt x="47888" y="120684"/>
                    <a:pt x="44450" y="128706"/>
                  </a:cubicBezTo>
                  <a:cubicBezTo>
                    <a:pt x="41444" y="135721"/>
                    <a:pt x="35163" y="140930"/>
                    <a:pt x="31750" y="147756"/>
                  </a:cubicBezTo>
                  <a:cubicBezTo>
                    <a:pt x="28757" y="153743"/>
                    <a:pt x="28037" y="160654"/>
                    <a:pt x="25400" y="166806"/>
                  </a:cubicBezTo>
                  <a:cubicBezTo>
                    <a:pt x="21671" y="175507"/>
                    <a:pt x="16545" y="183556"/>
                    <a:pt x="12700" y="192206"/>
                  </a:cubicBezTo>
                  <a:cubicBezTo>
                    <a:pt x="8071" y="202622"/>
                    <a:pt x="4233" y="213373"/>
                    <a:pt x="0" y="223956"/>
                  </a:cubicBezTo>
                  <a:cubicBezTo>
                    <a:pt x="4233" y="230306"/>
                    <a:pt x="7304" y="237610"/>
                    <a:pt x="12700" y="243006"/>
                  </a:cubicBezTo>
                  <a:cubicBezTo>
                    <a:pt x="37199" y="267505"/>
                    <a:pt x="50534" y="253619"/>
                    <a:pt x="88900" y="249356"/>
                  </a:cubicBezTo>
                  <a:cubicBezTo>
                    <a:pt x="108608" y="242787"/>
                    <a:pt x="113733" y="242076"/>
                    <a:pt x="133350" y="230306"/>
                  </a:cubicBezTo>
                  <a:cubicBezTo>
                    <a:pt x="146438" y="222453"/>
                    <a:pt x="161915" y="216825"/>
                    <a:pt x="171450" y="204906"/>
                  </a:cubicBezTo>
                  <a:lnTo>
                    <a:pt x="196850" y="173156"/>
                  </a:lnTo>
                  <a:cubicBezTo>
                    <a:pt x="201083" y="160456"/>
                    <a:pt x="206303" y="148043"/>
                    <a:pt x="209550" y="135056"/>
                  </a:cubicBezTo>
                  <a:cubicBezTo>
                    <a:pt x="218518" y="99185"/>
                    <a:pt x="214188" y="118214"/>
                    <a:pt x="222250" y="77906"/>
                  </a:cubicBezTo>
                  <a:cubicBezTo>
                    <a:pt x="209692" y="15117"/>
                    <a:pt x="228336" y="16145"/>
                    <a:pt x="177800" y="1706"/>
                  </a:cubicBezTo>
                  <a:cubicBezTo>
                    <a:pt x="173730" y="543"/>
                    <a:pt x="161925" y="-1469"/>
                    <a:pt x="152400" y="1706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2E2355B5-9779-4707-8546-CD333850A5E7}"/>
                </a:ext>
              </a:extLst>
            </p:cNvPr>
            <p:cNvSpPr/>
            <p:nvPr/>
          </p:nvSpPr>
          <p:spPr>
            <a:xfrm>
              <a:off x="5775325" y="4692650"/>
              <a:ext cx="600075" cy="180975"/>
            </a:xfrm>
            <a:custGeom>
              <a:avLst/>
              <a:gdLst>
                <a:gd name="connsiteX0" fmla="*/ 123825 w 600075"/>
                <a:gd name="connsiteY0" fmla="*/ 31750 h 180975"/>
                <a:gd name="connsiteX1" fmla="*/ 82550 w 600075"/>
                <a:gd name="connsiteY1" fmla="*/ 12700 h 180975"/>
                <a:gd name="connsiteX2" fmla="*/ 69850 w 600075"/>
                <a:gd name="connsiteY2" fmla="*/ 9525 h 180975"/>
                <a:gd name="connsiteX3" fmla="*/ 6350 w 600075"/>
                <a:gd name="connsiteY3" fmla="*/ 31750 h 180975"/>
                <a:gd name="connsiteX4" fmla="*/ 0 w 600075"/>
                <a:gd name="connsiteY4" fmla="*/ 50800 h 180975"/>
                <a:gd name="connsiteX5" fmla="*/ 9525 w 600075"/>
                <a:gd name="connsiteY5" fmla="*/ 79375 h 180975"/>
                <a:gd name="connsiteX6" fmla="*/ 25400 w 600075"/>
                <a:gd name="connsiteY6" fmla="*/ 107950 h 180975"/>
                <a:gd name="connsiteX7" fmla="*/ 31750 w 600075"/>
                <a:gd name="connsiteY7" fmla="*/ 120650 h 180975"/>
                <a:gd name="connsiteX8" fmla="*/ 47625 w 600075"/>
                <a:gd name="connsiteY8" fmla="*/ 133350 h 180975"/>
                <a:gd name="connsiteX9" fmla="*/ 92075 w 600075"/>
                <a:gd name="connsiteY9" fmla="*/ 158750 h 180975"/>
                <a:gd name="connsiteX10" fmla="*/ 114300 w 600075"/>
                <a:gd name="connsiteY10" fmla="*/ 165100 h 180975"/>
                <a:gd name="connsiteX11" fmla="*/ 136525 w 600075"/>
                <a:gd name="connsiteY11" fmla="*/ 168275 h 180975"/>
                <a:gd name="connsiteX12" fmla="*/ 165100 w 600075"/>
                <a:gd name="connsiteY12" fmla="*/ 174625 h 180975"/>
                <a:gd name="connsiteX13" fmla="*/ 250825 w 600075"/>
                <a:gd name="connsiteY13" fmla="*/ 180975 h 180975"/>
                <a:gd name="connsiteX14" fmla="*/ 339725 w 600075"/>
                <a:gd name="connsiteY14" fmla="*/ 177800 h 180975"/>
                <a:gd name="connsiteX15" fmla="*/ 365125 w 600075"/>
                <a:gd name="connsiteY15" fmla="*/ 168275 h 180975"/>
                <a:gd name="connsiteX16" fmla="*/ 400050 w 600075"/>
                <a:gd name="connsiteY16" fmla="*/ 158750 h 180975"/>
                <a:gd name="connsiteX17" fmla="*/ 415925 w 600075"/>
                <a:gd name="connsiteY17" fmla="*/ 155575 h 180975"/>
                <a:gd name="connsiteX18" fmla="*/ 444500 w 600075"/>
                <a:gd name="connsiteY18" fmla="*/ 146050 h 180975"/>
                <a:gd name="connsiteX19" fmla="*/ 454025 w 600075"/>
                <a:gd name="connsiteY19" fmla="*/ 139700 h 180975"/>
                <a:gd name="connsiteX20" fmla="*/ 469900 w 600075"/>
                <a:gd name="connsiteY20" fmla="*/ 136525 h 180975"/>
                <a:gd name="connsiteX21" fmla="*/ 488950 w 600075"/>
                <a:gd name="connsiteY21" fmla="*/ 130175 h 180975"/>
                <a:gd name="connsiteX22" fmla="*/ 514350 w 600075"/>
                <a:gd name="connsiteY22" fmla="*/ 117475 h 180975"/>
                <a:gd name="connsiteX23" fmla="*/ 542925 w 600075"/>
                <a:gd name="connsiteY23" fmla="*/ 111125 h 180975"/>
                <a:gd name="connsiteX24" fmla="*/ 568325 w 600075"/>
                <a:gd name="connsiteY24" fmla="*/ 92075 h 180975"/>
                <a:gd name="connsiteX25" fmla="*/ 581025 w 600075"/>
                <a:gd name="connsiteY25" fmla="*/ 88900 h 180975"/>
                <a:gd name="connsiteX26" fmla="*/ 593725 w 600075"/>
                <a:gd name="connsiteY26" fmla="*/ 69850 h 180975"/>
                <a:gd name="connsiteX27" fmla="*/ 600075 w 600075"/>
                <a:gd name="connsiteY27" fmla="*/ 41275 h 180975"/>
                <a:gd name="connsiteX28" fmla="*/ 584200 w 600075"/>
                <a:gd name="connsiteY28" fmla="*/ 3175 h 180975"/>
                <a:gd name="connsiteX29" fmla="*/ 574675 w 600075"/>
                <a:gd name="connsiteY29" fmla="*/ 0 h 180975"/>
                <a:gd name="connsiteX30" fmla="*/ 520700 w 600075"/>
                <a:gd name="connsiteY30" fmla="*/ 3175 h 180975"/>
                <a:gd name="connsiteX31" fmla="*/ 466725 w 600075"/>
                <a:gd name="connsiteY31" fmla="*/ 9525 h 180975"/>
                <a:gd name="connsiteX32" fmla="*/ 450850 w 600075"/>
                <a:gd name="connsiteY32" fmla="*/ 19050 h 180975"/>
                <a:gd name="connsiteX33" fmla="*/ 441325 w 600075"/>
                <a:gd name="connsiteY33" fmla="*/ 25400 h 180975"/>
                <a:gd name="connsiteX34" fmla="*/ 403225 w 600075"/>
                <a:gd name="connsiteY34" fmla="*/ 31750 h 180975"/>
                <a:gd name="connsiteX35" fmla="*/ 387350 w 600075"/>
                <a:gd name="connsiteY35" fmla="*/ 34925 h 180975"/>
                <a:gd name="connsiteX36" fmla="*/ 368300 w 600075"/>
                <a:gd name="connsiteY36" fmla="*/ 38100 h 180975"/>
                <a:gd name="connsiteX37" fmla="*/ 349250 w 600075"/>
                <a:gd name="connsiteY37" fmla="*/ 44450 h 180975"/>
                <a:gd name="connsiteX38" fmla="*/ 330200 w 600075"/>
                <a:gd name="connsiteY38" fmla="*/ 47625 h 180975"/>
                <a:gd name="connsiteX39" fmla="*/ 314325 w 600075"/>
                <a:gd name="connsiteY39" fmla="*/ 50800 h 180975"/>
                <a:gd name="connsiteX40" fmla="*/ 292100 w 600075"/>
                <a:gd name="connsiteY40" fmla="*/ 57150 h 180975"/>
                <a:gd name="connsiteX41" fmla="*/ 279400 w 600075"/>
                <a:gd name="connsiteY41" fmla="*/ 60325 h 180975"/>
                <a:gd name="connsiteX42" fmla="*/ 212725 w 600075"/>
                <a:gd name="connsiteY42" fmla="*/ 57150 h 180975"/>
                <a:gd name="connsiteX43" fmla="*/ 190500 w 600075"/>
                <a:gd name="connsiteY43" fmla="*/ 50800 h 180975"/>
                <a:gd name="connsiteX44" fmla="*/ 174625 w 600075"/>
                <a:gd name="connsiteY44" fmla="*/ 47625 h 180975"/>
                <a:gd name="connsiteX45" fmla="*/ 149225 w 600075"/>
                <a:gd name="connsiteY45" fmla="*/ 34925 h 180975"/>
                <a:gd name="connsiteX46" fmla="*/ 123825 w 600075"/>
                <a:gd name="connsiteY46" fmla="*/ 31750 h 18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600075" h="180975">
                  <a:moveTo>
                    <a:pt x="123825" y="31750"/>
                  </a:moveTo>
                  <a:cubicBezTo>
                    <a:pt x="112713" y="28046"/>
                    <a:pt x="97610" y="18176"/>
                    <a:pt x="82550" y="12700"/>
                  </a:cubicBezTo>
                  <a:cubicBezTo>
                    <a:pt x="78449" y="11209"/>
                    <a:pt x="74083" y="10583"/>
                    <a:pt x="69850" y="9525"/>
                  </a:cubicBezTo>
                  <a:cubicBezTo>
                    <a:pt x="21136" y="17644"/>
                    <a:pt x="18125" y="2311"/>
                    <a:pt x="6350" y="31750"/>
                  </a:cubicBezTo>
                  <a:cubicBezTo>
                    <a:pt x="3864" y="37965"/>
                    <a:pt x="2117" y="44450"/>
                    <a:pt x="0" y="50800"/>
                  </a:cubicBezTo>
                  <a:cubicBezTo>
                    <a:pt x="3175" y="60325"/>
                    <a:pt x="5921" y="70004"/>
                    <a:pt x="9525" y="79375"/>
                  </a:cubicBezTo>
                  <a:cubicBezTo>
                    <a:pt x="13331" y="89271"/>
                    <a:pt x="20355" y="98869"/>
                    <a:pt x="25400" y="107950"/>
                  </a:cubicBezTo>
                  <a:cubicBezTo>
                    <a:pt x="27699" y="112087"/>
                    <a:pt x="28633" y="117088"/>
                    <a:pt x="31750" y="120650"/>
                  </a:cubicBezTo>
                  <a:cubicBezTo>
                    <a:pt x="36212" y="125750"/>
                    <a:pt x="42144" y="129364"/>
                    <a:pt x="47625" y="133350"/>
                  </a:cubicBezTo>
                  <a:cubicBezTo>
                    <a:pt x="58247" y="141075"/>
                    <a:pt x="80072" y="155321"/>
                    <a:pt x="92075" y="158750"/>
                  </a:cubicBezTo>
                  <a:cubicBezTo>
                    <a:pt x="99483" y="160867"/>
                    <a:pt x="106766" y="163486"/>
                    <a:pt x="114300" y="165100"/>
                  </a:cubicBezTo>
                  <a:cubicBezTo>
                    <a:pt x="121617" y="166668"/>
                    <a:pt x="129162" y="166936"/>
                    <a:pt x="136525" y="168275"/>
                  </a:cubicBezTo>
                  <a:cubicBezTo>
                    <a:pt x="161946" y="172897"/>
                    <a:pt x="135689" y="170423"/>
                    <a:pt x="165100" y="174625"/>
                  </a:cubicBezTo>
                  <a:cubicBezTo>
                    <a:pt x="195351" y="178947"/>
                    <a:pt x="218521" y="179180"/>
                    <a:pt x="250825" y="180975"/>
                  </a:cubicBezTo>
                  <a:cubicBezTo>
                    <a:pt x="280458" y="179917"/>
                    <a:pt x="310254" y="181075"/>
                    <a:pt x="339725" y="177800"/>
                  </a:cubicBezTo>
                  <a:cubicBezTo>
                    <a:pt x="348712" y="176801"/>
                    <a:pt x="356547" y="171134"/>
                    <a:pt x="365125" y="168275"/>
                  </a:cubicBezTo>
                  <a:cubicBezTo>
                    <a:pt x="371317" y="166211"/>
                    <a:pt x="391332" y="160687"/>
                    <a:pt x="400050" y="158750"/>
                  </a:cubicBezTo>
                  <a:cubicBezTo>
                    <a:pt x="405318" y="157579"/>
                    <a:pt x="410756" y="157126"/>
                    <a:pt x="415925" y="155575"/>
                  </a:cubicBezTo>
                  <a:cubicBezTo>
                    <a:pt x="475705" y="137641"/>
                    <a:pt x="395758" y="158236"/>
                    <a:pt x="444500" y="146050"/>
                  </a:cubicBezTo>
                  <a:cubicBezTo>
                    <a:pt x="447675" y="143933"/>
                    <a:pt x="450452" y="141040"/>
                    <a:pt x="454025" y="139700"/>
                  </a:cubicBezTo>
                  <a:cubicBezTo>
                    <a:pt x="459078" y="137805"/>
                    <a:pt x="464694" y="137945"/>
                    <a:pt x="469900" y="136525"/>
                  </a:cubicBezTo>
                  <a:cubicBezTo>
                    <a:pt x="476358" y="134764"/>
                    <a:pt x="482798" y="132812"/>
                    <a:pt x="488950" y="130175"/>
                  </a:cubicBezTo>
                  <a:cubicBezTo>
                    <a:pt x="497651" y="126446"/>
                    <a:pt x="505068" y="119331"/>
                    <a:pt x="514350" y="117475"/>
                  </a:cubicBezTo>
                  <a:cubicBezTo>
                    <a:pt x="534504" y="113444"/>
                    <a:pt x="524990" y="115609"/>
                    <a:pt x="542925" y="111125"/>
                  </a:cubicBezTo>
                  <a:cubicBezTo>
                    <a:pt x="552795" y="101255"/>
                    <a:pt x="554123" y="98387"/>
                    <a:pt x="568325" y="92075"/>
                  </a:cubicBezTo>
                  <a:cubicBezTo>
                    <a:pt x="572313" y="90303"/>
                    <a:pt x="576792" y="89958"/>
                    <a:pt x="581025" y="88900"/>
                  </a:cubicBezTo>
                  <a:cubicBezTo>
                    <a:pt x="585258" y="82550"/>
                    <a:pt x="590312" y="76676"/>
                    <a:pt x="593725" y="69850"/>
                  </a:cubicBezTo>
                  <a:cubicBezTo>
                    <a:pt x="595220" y="66861"/>
                    <a:pt x="599741" y="42945"/>
                    <a:pt x="600075" y="41275"/>
                  </a:cubicBezTo>
                  <a:cubicBezTo>
                    <a:pt x="595855" y="22283"/>
                    <a:pt x="599196" y="13173"/>
                    <a:pt x="584200" y="3175"/>
                  </a:cubicBezTo>
                  <a:cubicBezTo>
                    <a:pt x="581415" y="1319"/>
                    <a:pt x="577850" y="1058"/>
                    <a:pt x="574675" y="0"/>
                  </a:cubicBezTo>
                  <a:lnTo>
                    <a:pt x="520700" y="3175"/>
                  </a:lnTo>
                  <a:cubicBezTo>
                    <a:pt x="477627" y="6047"/>
                    <a:pt x="492005" y="3205"/>
                    <a:pt x="466725" y="9525"/>
                  </a:cubicBezTo>
                  <a:cubicBezTo>
                    <a:pt x="461433" y="12700"/>
                    <a:pt x="456083" y="15779"/>
                    <a:pt x="450850" y="19050"/>
                  </a:cubicBezTo>
                  <a:cubicBezTo>
                    <a:pt x="447614" y="21072"/>
                    <a:pt x="445012" y="24417"/>
                    <a:pt x="441325" y="25400"/>
                  </a:cubicBezTo>
                  <a:cubicBezTo>
                    <a:pt x="428885" y="28717"/>
                    <a:pt x="415850" y="29225"/>
                    <a:pt x="403225" y="31750"/>
                  </a:cubicBezTo>
                  <a:lnTo>
                    <a:pt x="387350" y="34925"/>
                  </a:lnTo>
                  <a:cubicBezTo>
                    <a:pt x="381016" y="36077"/>
                    <a:pt x="374545" y="36539"/>
                    <a:pt x="368300" y="38100"/>
                  </a:cubicBezTo>
                  <a:cubicBezTo>
                    <a:pt x="361806" y="39723"/>
                    <a:pt x="355744" y="42827"/>
                    <a:pt x="349250" y="44450"/>
                  </a:cubicBezTo>
                  <a:cubicBezTo>
                    <a:pt x="343005" y="46011"/>
                    <a:pt x="336534" y="46473"/>
                    <a:pt x="330200" y="47625"/>
                  </a:cubicBezTo>
                  <a:cubicBezTo>
                    <a:pt x="324891" y="48590"/>
                    <a:pt x="319593" y="49629"/>
                    <a:pt x="314325" y="50800"/>
                  </a:cubicBezTo>
                  <a:cubicBezTo>
                    <a:pt x="291992" y="55763"/>
                    <a:pt x="310662" y="51846"/>
                    <a:pt x="292100" y="57150"/>
                  </a:cubicBezTo>
                  <a:cubicBezTo>
                    <a:pt x="287904" y="58349"/>
                    <a:pt x="283633" y="59267"/>
                    <a:pt x="279400" y="60325"/>
                  </a:cubicBezTo>
                  <a:cubicBezTo>
                    <a:pt x="257175" y="59267"/>
                    <a:pt x="234849" y="59520"/>
                    <a:pt x="212725" y="57150"/>
                  </a:cubicBezTo>
                  <a:cubicBezTo>
                    <a:pt x="205064" y="56329"/>
                    <a:pt x="197975" y="52669"/>
                    <a:pt x="190500" y="50800"/>
                  </a:cubicBezTo>
                  <a:cubicBezTo>
                    <a:pt x="185265" y="49491"/>
                    <a:pt x="179917" y="48683"/>
                    <a:pt x="174625" y="47625"/>
                  </a:cubicBezTo>
                  <a:cubicBezTo>
                    <a:pt x="151225" y="30075"/>
                    <a:pt x="173003" y="43842"/>
                    <a:pt x="149225" y="34925"/>
                  </a:cubicBezTo>
                  <a:cubicBezTo>
                    <a:pt x="131030" y="28102"/>
                    <a:pt x="134937" y="35454"/>
                    <a:pt x="123825" y="31750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4ED3ED97-7585-46E7-A1D5-63AF0E576163}"/>
                </a:ext>
              </a:extLst>
            </p:cNvPr>
            <p:cNvSpPr/>
            <p:nvPr/>
          </p:nvSpPr>
          <p:spPr>
            <a:xfrm>
              <a:off x="6996541" y="3708312"/>
              <a:ext cx="1664859" cy="2889338"/>
            </a:xfrm>
            <a:custGeom>
              <a:avLst/>
              <a:gdLst>
                <a:gd name="connsiteX0" fmla="*/ 985409 w 1664859"/>
                <a:gd name="connsiteY0" fmla="*/ 419188 h 2889338"/>
                <a:gd name="connsiteX1" fmla="*/ 953659 w 1664859"/>
                <a:gd name="connsiteY1" fmla="*/ 476338 h 2889338"/>
                <a:gd name="connsiteX2" fmla="*/ 896509 w 1664859"/>
                <a:gd name="connsiteY2" fmla="*/ 584288 h 2889338"/>
                <a:gd name="connsiteX3" fmla="*/ 864759 w 1664859"/>
                <a:gd name="connsiteY3" fmla="*/ 654138 h 2889338"/>
                <a:gd name="connsiteX4" fmla="*/ 826659 w 1664859"/>
                <a:gd name="connsiteY4" fmla="*/ 717638 h 2889338"/>
                <a:gd name="connsiteX5" fmla="*/ 788559 w 1664859"/>
                <a:gd name="connsiteY5" fmla="*/ 793838 h 2889338"/>
                <a:gd name="connsiteX6" fmla="*/ 693309 w 1664859"/>
                <a:gd name="connsiteY6" fmla="*/ 927188 h 2889338"/>
                <a:gd name="connsiteX7" fmla="*/ 598059 w 1664859"/>
                <a:gd name="connsiteY7" fmla="*/ 1047838 h 2889338"/>
                <a:gd name="connsiteX8" fmla="*/ 528209 w 1664859"/>
                <a:gd name="connsiteY8" fmla="*/ 1168488 h 2889338"/>
                <a:gd name="connsiteX9" fmla="*/ 483759 w 1664859"/>
                <a:gd name="connsiteY9" fmla="*/ 1282788 h 2889338"/>
                <a:gd name="connsiteX10" fmla="*/ 452009 w 1664859"/>
                <a:gd name="connsiteY10" fmla="*/ 1320888 h 2889338"/>
                <a:gd name="connsiteX11" fmla="*/ 420259 w 1664859"/>
                <a:gd name="connsiteY11" fmla="*/ 1384388 h 2889338"/>
                <a:gd name="connsiteX12" fmla="*/ 305959 w 1664859"/>
                <a:gd name="connsiteY12" fmla="*/ 1600288 h 2889338"/>
                <a:gd name="connsiteX13" fmla="*/ 248809 w 1664859"/>
                <a:gd name="connsiteY13" fmla="*/ 1759038 h 2889338"/>
                <a:gd name="connsiteX14" fmla="*/ 198009 w 1664859"/>
                <a:gd name="connsiteY14" fmla="*/ 1898738 h 2889338"/>
                <a:gd name="connsiteX15" fmla="*/ 128159 w 1664859"/>
                <a:gd name="connsiteY15" fmla="*/ 2051138 h 2889338"/>
                <a:gd name="connsiteX16" fmla="*/ 96409 w 1664859"/>
                <a:gd name="connsiteY16" fmla="*/ 2120988 h 2889338"/>
                <a:gd name="connsiteX17" fmla="*/ 51959 w 1664859"/>
                <a:gd name="connsiteY17" fmla="*/ 2311488 h 2889338"/>
                <a:gd name="connsiteX18" fmla="*/ 7509 w 1664859"/>
                <a:gd name="connsiteY18" fmla="*/ 2521038 h 2889338"/>
                <a:gd name="connsiteX19" fmla="*/ 7509 w 1664859"/>
                <a:gd name="connsiteY19" fmla="*/ 2641688 h 2889338"/>
                <a:gd name="connsiteX20" fmla="*/ 102759 w 1664859"/>
                <a:gd name="connsiteY20" fmla="*/ 2781388 h 2889338"/>
                <a:gd name="connsiteX21" fmla="*/ 128159 w 1664859"/>
                <a:gd name="connsiteY21" fmla="*/ 2819488 h 2889338"/>
                <a:gd name="connsiteX22" fmla="*/ 198009 w 1664859"/>
                <a:gd name="connsiteY22" fmla="*/ 2844888 h 2889338"/>
                <a:gd name="connsiteX23" fmla="*/ 356759 w 1664859"/>
                <a:gd name="connsiteY23" fmla="*/ 2882988 h 2889338"/>
                <a:gd name="connsiteX24" fmla="*/ 528209 w 1664859"/>
                <a:gd name="connsiteY24" fmla="*/ 2889338 h 2889338"/>
                <a:gd name="connsiteX25" fmla="*/ 807609 w 1664859"/>
                <a:gd name="connsiteY25" fmla="*/ 2857588 h 2889338"/>
                <a:gd name="connsiteX26" fmla="*/ 845709 w 1664859"/>
                <a:gd name="connsiteY26" fmla="*/ 2806788 h 2889338"/>
                <a:gd name="connsiteX27" fmla="*/ 928259 w 1664859"/>
                <a:gd name="connsiteY27" fmla="*/ 2730588 h 2889338"/>
                <a:gd name="connsiteX28" fmla="*/ 1036209 w 1664859"/>
                <a:gd name="connsiteY28" fmla="*/ 2654388 h 2889338"/>
                <a:gd name="connsiteX29" fmla="*/ 1099709 w 1664859"/>
                <a:gd name="connsiteY29" fmla="*/ 2622638 h 2889338"/>
                <a:gd name="connsiteX30" fmla="*/ 1194959 w 1664859"/>
                <a:gd name="connsiteY30" fmla="*/ 2546438 h 2889338"/>
                <a:gd name="connsiteX31" fmla="*/ 1252109 w 1664859"/>
                <a:gd name="connsiteY31" fmla="*/ 2495638 h 2889338"/>
                <a:gd name="connsiteX32" fmla="*/ 1334659 w 1664859"/>
                <a:gd name="connsiteY32" fmla="*/ 2432138 h 2889338"/>
                <a:gd name="connsiteX33" fmla="*/ 1461659 w 1664859"/>
                <a:gd name="connsiteY33" fmla="*/ 2336888 h 2889338"/>
                <a:gd name="connsiteX34" fmla="*/ 1493409 w 1664859"/>
                <a:gd name="connsiteY34" fmla="*/ 2292438 h 2889338"/>
                <a:gd name="connsiteX35" fmla="*/ 1525159 w 1664859"/>
                <a:gd name="connsiteY35" fmla="*/ 2254338 h 2889338"/>
                <a:gd name="connsiteX36" fmla="*/ 1550559 w 1664859"/>
                <a:gd name="connsiteY36" fmla="*/ 2203538 h 2889338"/>
                <a:gd name="connsiteX37" fmla="*/ 1582309 w 1664859"/>
                <a:gd name="connsiteY37" fmla="*/ 2152738 h 2889338"/>
                <a:gd name="connsiteX38" fmla="*/ 1601359 w 1664859"/>
                <a:gd name="connsiteY38" fmla="*/ 2114638 h 2889338"/>
                <a:gd name="connsiteX39" fmla="*/ 1645809 w 1664859"/>
                <a:gd name="connsiteY39" fmla="*/ 2019388 h 2889338"/>
                <a:gd name="connsiteX40" fmla="*/ 1652159 w 1664859"/>
                <a:gd name="connsiteY40" fmla="*/ 1987638 h 2889338"/>
                <a:gd name="connsiteX41" fmla="*/ 1664859 w 1664859"/>
                <a:gd name="connsiteY41" fmla="*/ 1886038 h 2889338"/>
                <a:gd name="connsiteX42" fmla="*/ 1658509 w 1664859"/>
                <a:gd name="connsiteY42" fmla="*/ 1568538 h 2889338"/>
                <a:gd name="connsiteX43" fmla="*/ 1652159 w 1664859"/>
                <a:gd name="connsiteY43" fmla="*/ 1505038 h 2889338"/>
                <a:gd name="connsiteX44" fmla="*/ 1645809 w 1664859"/>
                <a:gd name="connsiteY44" fmla="*/ 1358988 h 2889338"/>
                <a:gd name="connsiteX45" fmla="*/ 1626759 w 1664859"/>
                <a:gd name="connsiteY45" fmla="*/ 1130388 h 2889338"/>
                <a:gd name="connsiteX46" fmla="*/ 1620409 w 1664859"/>
                <a:gd name="connsiteY46" fmla="*/ 984338 h 2889338"/>
                <a:gd name="connsiteX47" fmla="*/ 1614059 w 1664859"/>
                <a:gd name="connsiteY47" fmla="*/ 895438 h 2889338"/>
                <a:gd name="connsiteX48" fmla="*/ 1607709 w 1664859"/>
                <a:gd name="connsiteY48" fmla="*/ 723988 h 2889338"/>
                <a:gd name="connsiteX49" fmla="*/ 1588659 w 1664859"/>
                <a:gd name="connsiteY49" fmla="*/ 438238 h 2889338"/>
                <a:gd name="connsiteX50" fmla="*/ 1569609 w 1664859"/>
                <a:gd name="connsiteY50" fmla="*/ 330288 h 2889338"/>
                <a:gd name="connsiteX51" fmla="*/ 1550559 w 1664859"/>
                <a:gd name="connsiteY51" fmla="*/ 279488 h 2889338"/>
                <a:gd name="connsiteX52" fmla="*/ 1537859 w 1664859"/>
                <a:gd name="connsiteY52" fmla="*/ 241388 h 2889338"/>
                <a:gd name="connsiteX53" fmla="*/ 1518809 w 1664859"/>
                <a:gd name="connsiteY53" fmla="*/ 152488 h 2889338"/>
                <a:gd name="connsiteX54" fmla="*/ 1499759 w 1664859"/>
                <a:gd name="connsiteY54" fmla="*/ 76288 h 2889338"/>
                <a:gd name="connsiteX55" fmla="*/ 1480709 w 1664859"/>
                <a:gd name="connsiteY55" fmla="*/ 44538 h 2889338"/>
                <a:gd name="connsiteX56" fmla="*/ 1474359 w 1664859"/>
                <a:gd name="connsiteY56" fmla="*/ 19138 h 2889338"/>
                <a:gd name="connsiteX57" fmla="*/ 1302909 w 1664859"/>
                <a:gd name="connsiteY57" fmla="*/ 31838 h 2889338"/>
                <a:gd name="connsiteX58" fmla="*/ 1264809 w 1664859"/>
                <a:gd name="connsiteY58" fmla="*/ 57238 h 2889338"/>
                <a:gd name="connsiteX59" fmla="*/ 1245759 w 1664859"/>
                <a:gd name="connsiteY59" fmla="*/ 88988 h 2889338"/>
                <a:gd name="connsiteX60" fmla="*/ 1220359 w 1664859"/>
                <a:gd name="connsiteY60" fmla="*/ 127088 h 2889338"/>
                <a:gd name="connsiteX61" fmla="*/ 1194959 w 1664859"/>
                <a:gd name="connsiteY61" fmla="*/ 158838 h 2889338"/>
                <a:gd name="connsiteX62" fmla="*/ 1131459 w 1664859"/>
                <a:gd name="connsiteY62" fmla="*/ 247738 h 2889338"/>
                <a:gd name="connsiteX63" fmla="*/ 1087009 w 1664859"/>
                <a:gd name="connsiteY63" fmla="*/ 285838 h 2889338"/>
                <a:gd name="connsiteX64" fmla="*/ 1074309 w 1664859"/>
                <a:gd name="connsiteY64" fmla="*/ 311238 h 2889338"/>
                <a:gd name="connsiteX65" fmla="*/ 1029859 w 1664859"/>
                <a:gd name="connsiteY65" fmla="*/ 362038 h 2889338"/>
                <a:gd name="connsiteX66" fmla="*/ 985409 w 1664859"/>
                <a:gd name="connsiteY66" fmla="*/ 419188 h 2889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1664859" h="2889338">
                  <a:moveTo>
                    <a:pt x="985409" y="419188"/>
                  </a:moveTo>
                  <a:cubicBezTo>
                    <a:pt x="972709" y="438238"/>
                    <a:pt x="990098" y="409533"/>
                    <a:pt x="953659" y="476338"/>
                  </a:cubicBezTo>
                  <a:cubicBezTo>
                    <a:pt x="915561" y="546185"/>
                    <a:pt x="937218" y="498799"/>
                    <a:pt x="896509" y="584288"/>
                  </a:cubicBezTo>
                  <a:cubicBezTo>
                    <a:pt x="885513" y="607379"/>
                    <a:pt x="876626" y="631482"/>
                    <a:pt x="864759" y="654138"/>
                  </a:cubicBezTo>
                  <a:cubicBezTo>
                    <a:pt x="853305" y="676004"/>
                    <a:pt x="838479" y="695968"/>
                    <a:pt x="826659" y="717638"/>
                  </a:cubicBezTo>
                  <a:cubicBezTo>
                    <a:pt x="813061" y="742569"/>
                    <a:pt x="802532" y="769116"/>
                    <a:pt x="788559" y="793838"/>
                  </a:cubicBezTo>
                  <a:cubicBezTo>
                    <a:pt x="757838" y="848190"/>
                    <a:pt x="733571" y="879821"/>
                    <a:pt x="693309" y="927188"/>
                  </a:cubicBezTo>
                  <a:cubicBezTo>
                    <a:pt x="631727" y="999638"/>
                    <a:pt x="643205" y="973481"/>
                    <a:pt x="598059" y="1047838"/>
                  </a:cubicBezTo>
                  <a:cubicBezTo>
                    <a:pt x="573942" y="1087560"/>
                    <a:pt x="544090" y="1124815"/>
                    <a:pt x="528209" y="1168488"/>
                  </a:cubicBezTo>
                  <a:cubicBezTo>
                    <a:pt x="525178" y="1176822"/>
                    <a:pt x="494429" y="1265449"/>
                    <a:pt x="483759" y="1282788"/>
                  </a:cubicBezTo>
                  <a:cubicBezTo>
                    <a:pt x="475095" y="1296867"/>
                    <a:pt x="460771" y="1306869"/>
                    <a:pt x="452009" y="1320888"/>
                  </a:cubicBezTo>
                  <a:cubicBezTo>
                    <a:pt x="439467" y="1340956"/>
                    <a:pt x="432116" y="1363908"/>
                    <a:pt x="420259" y="1384388"/>
                  </a:cubicBezTo>
                  <a:cubicBezTo>
                    <a:pt x="367382" y="1475721"/>
                    <a:pt x="346478" y="1458470"/>
                    <a:pt x="305959" y="1600288"/>
                  </a:cubicBezTo>
                  <a:cubicBezTo>
                    <a:pt x="254656" y="1779848"/>
                    <a:pt x="308977" y="1606304"/>
                    <a:pt x="248809" y="1759038"/>
                  </a:cubicBezTo>
                  <a:cubicBezTo>
                    <a:pt x="230648" y="1805140"/>
                    <a:pt x="218654" y="1853694"/>
                    <a:pt x="198009" y="1898738"/>
                  </a:cubicBezTo>
                  <a:lnTo>
                    <a:pt x="128159" y="2051138"/>
                  </a:lnTo>
                  <a:cubicBezTo>
                    <a:pt x="117526" y="2074399"/>
                    <a:pt x="103138" y="2096313"/>
                    <a:pt x="96409" y="2120988"/>
                  </a:cubicBezTo>
                  <a:cubicBezTo>
                    <a:pt x="73841" y="2203736"/>
                    <a:pt x="69906" y="2212780"/>
                    <a:pt x="51959" y="2311488"/>
                  </a:cubicBezTo>
                  <a:cubicBezTo>
                    <a:pt x="22242" y="2474932"/>
                    <a:pt x="39012" y="2405526"/>
                    <a:pt x="7509" y="2521038"/>
                  </a:cubicBezTo>
                  <a:cubicBezTo>
                    <a:pt x="2970" y="2557353"/>
                    <a:pt x="-6839" y="2606469"/>
                    <a:pt x="7509" y="2641688"/>
                  </a:cubicBezTo>
                  <a:cubicBezTo>
                    <a:pt x="41162" y="2724291"/>
                    <a:pt x="61424" y="2726274"/>
                    <a:pt x="102759" y="2781388"/>
                  </a:cubicBezTo>
                  <a:cubicBezTo>
                    <a:pt x="111917" y="2793599"/>
                    <a:pt x="115459" y="2811021"/>
                    <a:pt x="128159" y="2819488"/>
                  </a:cubicBezTo>
                  <a:cubicBezTo>
                    <a:pt x="148773" y="2833231"/>
                    <a:pt x="174505" y="2837053"/>
                    <a:pt x="198009" y="2844888"/>
                  </a:cubicBezTo>
                  <a:cubicBezTo>
                    <a:pt x="253524" y="2863393"/>
                    <a:pt x="298355" y="2878495"/>
                    <a:pt x="356759" y="2882988"/>
                  </a:cubicBezTo>
                  <a:cubicBezTo>
                    <a:pt x="413780" y="2887374"/>
                    <a:pt x="471059" y="2887221"/>
                    <a:pt x="528209" y="2889338"/>
                  </a:cubicBezTo>
                  <a:cubicBezTo>
                    <a:pt x="621342" y="2878755"/>
                    <a:pt x="716892" y="2881174"/>
                    <a:pt x="807609" y="2857588"/>
                  </a:cubicBezTo>
                  <a:cubicBezTo>
                    <a:pt x="828095" y="2852262"/>
                    <a:pt x="831846" y="2822783"/>
                    <a:pt x="845709" y="2806788"/>
                  </a:cubicBezTo>
                  <a:cubicBezTo>
                    <a:pt x="869501" y="2779335"/>
                    <a:pt x="899582" y="2753120"/>
                    <a:pt x="928259" y="2730588"/>
                  </a:cubicBezTo>
                  <a:cubicBezTo>
                    <a:pt x="956114" y="2708702"/>
                    <a:pt x="1006078" y="2671833"/>
                    <a:pt x="1036209" y="2654388"/>
                  </a:cubicBezTo>
                  <a:cubicBezTo>
                    <a:pt x="1056689" y="2642531"/>
                    <a:pt x="1080140" y="2635945"/>
                    <a:pt x="1099709" y="2622638"/>
                  </a:cubicBezTo>
                  <a:cubicBezTo>
                    <a:pt x="1133332" y="2599775"/>
                    <a:pt x="1163723" y="2572468"/>
                    <a:pt x="1194959" y="2546438"/>
                  </a:cubicBezTo>
                  <a:cubicBezTo>
                    <a:pt x="1214539" y="2530121"/>
                    <a:pt x="1230495" y="2509147"/>
                    <a:pt x="1252109" y="2495638"/>
                  </a:cubicBezTo>
                  <a:cubicBezTo>
                    <a:pt x="1393935" y="2406997"/>
                    <a:pt x="1230076" y="2514704"/>
                    <a:pt x="1334659" y="2432138"/>
                  </a:cubicBezTo>
                  <a:cubicBezTo>
                    <a:pt x="1338166" y="2429369"/>
                    <a:pt x="1440455" y="2360020"/>
                    <a:pt x="1461659" y="2336888"/>
                  </a:cubicBezTo>
                  <a:cubicBezTo>
                    <a:pt x="1473963" y="2323466"/>
                    <a:pt x="1482307" y="2306870"/>
                    <a:pt x="1493409" y="2292438"/>
                  </a:cubicBezTo>
                  <a:cubicBezTo>
                    <a:pt x="1503489" y="2279335"/>
                    <a:pt x="1516219" y="2268244"/>
                    <a:pt x="1525159" y="2254338"/>
                  </a:cubicBezTo>
                  <a:cubicBezTo>
                    <a:pt x="1535397" y="2238413"/>
                    <a:pt x="1541277" y="2220039"/>
                    <a:pt x="1550559" y="2203538"/>
                  </a:cubicBezTo>
                  <a:cubicBezTo>
                    <a:pt x="1560349" y="2186134"/>
                    <a:pt x="1572402" y="2170076"/>
                    <a:pt x="1582309" y="2152738"/>
                  </a:cubicBezTo>
                  <a:cubicBezTo>
                    <a:pt x="1589354" y="2140410"/>
                    <a:pt x="1594627" y="2127140"/>
                    <a:pt x="1601359" y="2114638"/>
                  </a:cubicBezTo>
                  <a:cubicBezTo>
                    <a:pt x="1628479" y="2064272"/>
                    <a:pt x="1628453" y="2075796"/>
                    <a:pt x="1645809" y="2019388"/>
                  </a:cubicBezTo>
                  <a:cubicBezTo>
                    <a:pt x="1648983" y="2009072"/>
                    <a:pt x="1650385" y="1998284"/>
                    <a:pt x="1652159" y="1987638"/>
                  </a:cubicBezTo>
                  <a:cubicBezTo>
                    <a:pt x="1658199" y="1951395"/>
                    <a:pt x="1660724" y="1923254"/>
                    <a:pt x="1664859" y="1886038"/>
                  </a:cubicBezTo>
                  <a:cubicBezTo>
                    <a:pt x="1662742" y="1780205"/>
                    <a:pt x="1662036" y="1674334"/>
                    <a:pt x="1658509" y="1568538"/>
                  </a:cubicBezTo>
                  <a:cubicBezTo>
                    <a:pt x="1657800" y="1547278"/>
                    <a:pt x="1653446" y="1526271"/>
                    <a:pt x="1652159" y="1505038"/>
                  </a:cubicBezTo>
                  <a:cubicBezTo>
                    <a:pt x="1649211" y="1456398"/>
                    <a:pt x="1648670" y="1407633"/>
                    <a:pt x="1645809" y="1358988"/>
                  </a:cubicBezTo>
                  <a:cubicBezTo>
                    <a:pt x="1634722" y="1170503"/>
                    <a:pt x="1641167" y="1461776"/>
                    <a:pt x="1626759" y="1130388"/>
                  </a:cubicBezTo>
                  <a:cubicBezTo>
                    <a:pt x="1624642" y="1081705"/>
                    <a:pt x="1623039" y="1032996"/>
                    <a:pt x="1620409" y="984338"/>
                  </a:cubicBezTo>
                  <a:cubicBezTo>
                    <a:pt x="1618805" y="954672"/>
                    <a:pt x="1615506" y="925112"/>
                    <a:pt x="1614059" y="895438"/>
                  </a:cubicBezTo>
                  <a:cubicBezTo>
                    <a:pt x="1611273" y="838317"/>
                    <a:pt x="1609468" y="781150"/>
                    <a:pt x="1607709" y="723988"/>
                  </a:cubicBezTo>
                  <a:cubicBezTo>
                    <a:pt x="1599672" y="462800"/>
                    <a:pt x="1623709" y="560912"/>
                    <a:pt x="1588659" y="438238"/>
                  </a:cubicBezTo>
                  <a:cubicBezTo>
                    <a:pt x="1583318" y="395513"/>
                    <a:pt x="1582089" y="372719"/>
                    <a:pt x="1569609" y="330288"/>
                  </a:cubicBezTo>
                  <a:cubicBezTo>
                    <a:pt x="1564506" y="312938"/>
                    <a:pt x="1556642" y="296519"/>
                    <a:pt x="1550559" y="279488"/>
                  </a:cubicBezTo>
                  <a:cubicBezTo>
                    <a:pt x="1546056" y="266881"/>
                    <a:pt x="1542092" y="254088"/>
                    <a:pt x="1537859" y="241388"/>
                  </a:cubicBezTo>
                  <a:cubicBezTo>
                    <a:pt x="1526300" y="148912"/>
                    <a:pt x="1539690" y="229050"/>
                    <a:pt x="1518809" y="152488"/>
                  </a:cubicBezTo>
                  <a:cubicBezTo>
                    <a:pt x="1509100" y="116888"/>
                    <a:pt x="1515905" y="115039"/>
                    <a:pt x="1499759" y="76288"/>
                  </a:cubicBezTo>
                  <a:cubicBezTo>
                    <a:pt x="1495012" y="64895"/>
                    <a:pt x="1487059" y="55121"/>
                    <a:pt x="1480709" y="44538"/>
                  </a:cubicBezTo>
                  <a:cubicBezTo>
                    <a:pt x="1478592" y="36071"/>
                    <a:pt x="1481248" y="24496"/>
                    <a:pt x="1474359" y="19138"/>
                  </a:cubicBezTo>
                  <a:cubicBezTo>
                    <a:pt x="1419344" y="-23651"/>
                    <a:pt x="1361203" y="16498"/>
                    <a:pt x="1302909" y="31838"/>
                  </a:cubicBezTo>
                  <a:cubicBezTo>
                    <a:pt x="1290209" y="40305"/>
                    <a:pt x="1275602" y="46445"/>
                    <a:pt x="1264809" y="57238"/>
                  </a:cubicBezTo>
                  <a:cubicBezTo>
                    <a:pt x="1256082" y="65965"/>
                    <a:pt x="1252385" y="78575"/>
                    <a:pt x="1245759" y="88988"/>
                  </a:cubicBezTo>
                  <a:cubicBezTo>
                    <a:pt x="1237564" y="101865"/>
                    <a:pt x="1229337" y="114744"/>
                    <a:pt x="1220359" y="127088"/>
                  </a:cubicBezTo>
                  <a:cubicBezTo>
                    <a:pt x="1212387" y="138049"/>
                    <a:pt x="1202999" y="147927"/>
                    <a:pt x="1194959" y="158838"/>
                  </a:cubicBezTo>
                  <a:cubicBezTo>
                    <a:pt x="1173357" y="188155"/>
                    <a:pt x="1160592" y="225888"/>
                    <a:pt x="1131459" y="247738"/>
                  </a:cubicBezTo>
                  <a:cubicBezTo>
                    <a:pt x="1118118" y="257744"/>
                    <a:pt x="1097214" y="271551"/>
                    <a:pt x="1087009" y="285838"/>
                  </a:cubicBezTo>
                  <a:cubicBezTo>
                    <a:pt x="1081507" y="293541"/>
                    <a:pt x="1079326" y="303211"/>
                    <a:pt x="1074309" y="311238"/>
                  </a:cubicBezTo>
                  <a:cubicBezTo>
                    <a:pt x="1059734" y="334557"/>
                    <a:pt x="1049551" y="342346"/>
                    <a:pt x="1029859" y="362038"/>
                  </a:cubicBezTo>
                  <a:cubicBezTo>
                    <a:pt x="1022361" y="392030"/>
                    <a:pt x="998109" y="400138"/>
                    <a:pt x="985409" y="419188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8BCD8F50-CB1A-40CE-A21C-A5BB076C50E9}"/>
              </a:ext>
            </a:extLst>
          </p:cNvPr>
          <p:cNvGrpSpPr/>
          <p:nvPr/>
        </p:nvGrpSpPr>
        <p:grpSpPr>
          <a:xfrm>
            <a:off x="8183217" y="3379399"/>
            <a:ext cx="3848485" cy="2886364"/>
            <a:chOff x="484632" y="0"/>
            <a:chExt cx="9144000" cy="6858000"/>
          </a:xfrm>
        </p:grpSpPr>
        <p:pic>
          <p:nvPicPr>
            <p:cNvPr id="77" name="Picture 76" descr="A picture containing outdoor object, dark, night, night sky&#10;&#10;Description automatically generated">
              <a:extLst>
                <a:ext uri="{FF2B5EF4-FFF2-40B4-BE49-F238E27FC236}">
                  <a16:creationId xmlns:a16="http://schemas.microsoft.com/office/drawing/2014/main" id="{08B974FC-02C9-4BA8-B34C-B878E289F442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78" name="Group 77">
              <a:extLst>
                <a:ext uri="{FF2B5EF4-FFF2-40B4-BE49-F238E27FC236}">
                  <a16:creationId xmlns:a16="http://schemas.microsoft.com/office/drawing/2014/main" id="{D2432404-0A60-4397-983A-8FE1425B16EC}"/>
                </a:ext>
              </a:extLst>
            </p:cNvPr>
            <p:cNvGrpSpPr/>
            <p:nvPr/>
          </p:nvGrpSpPr>
          <p:grpSpPr>
            <a:xfrm>
              <a:off x="2800350" y="3252788"/>
              <a:ext cx="3910013" cy="2647950"/>
              <a:chOff x="2800350" y="3252788"/>
              <a:chExt cx="3910013" cy="2647950"/>
            </a:xfrm>
          </p:grpSpPr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0C0809EF-37C8-49E6-96F5-0FA5543F6910}"/>
                  </a:ext>
                </a:extLst>
              </p:cNvPr>
              <p:cNvSpPr/>
              <p:nvPr/>
            </p:nvSpPr>
            <p:spPr>
              <a:xfrm>
                <a:off x="2800350" y="3252788"/>
                <a:ext cx="3910013" cy="2647950"/>
              </a:xfrm>
              <a:custGeom>
                <a:avLst/>
                <a:gdLst>
                  <a:gd name="connsiteX0" fmla="*/ 538163 w 3910013"/>
                  <a:gd name="connsiteY0" fmla="*/ 1533525 h 2647950"/>
                  <a:gd name="connsiteX1" fmla="*/ 590550 w 3910013"/>
                  <a:gd name="connsiteY1" fmla="*/ 1471612 h 2647950"/>
                  <a:gd name="connsiteX2" fmla="*/ 604838 w 3910013"/>
                  <a:gd name="connsiteY2" fmla="*/ 1466850 h 2647950"/>
                  <a:gd name="connsiteX3" fmla="*/ 628650 w 3910013"/>
                  <a:gd name="connsiteY3" fmla="*/ 1447800 h 2647950"/>
                  <a:gd name="connsiteX4" fmla="*/ 681038 w 3910013"/>
                  <a:gd name="connsiteY4" fmla="*/ 1423987 h 2647950"/>
                  <a:gd name="connsiteX5" fmla="*/ 719138 w 3910013"/>
                  <a:gd name="connsiteY5" fmla="*/ 1404937 h 2647950"/>
                  <a:gd name="connsiteX6" fmla="*/ 738188 w 3910013"/>
                  <a:gd name="connsiteY6" fmla="*/ 1395412 h 2647950"/>
                  <a:gd name="connsiteX7" fmla="*/ 785813 w 3910013"/>
                  <a:gd name="connsiteY7" fmla="*/ 1376362 h 2647950"/>
                  <a:gd name="connsiteX8" fmla="*/ 823913 w 3910013"/>
                  <a:gd name="connsiteY8" fmla="*/ 1366837 h 2647950"/>
                  <a:gd name="connsiteX9" fmla="*/ 842963 w 3910013"/>
                  <a:gd name="connsiteY9" fmla="*/ 1357312 h 2647950"/>
                  <a:gd name="connsiteX10" fmla="*/ 890588 w 3910013"/>
                  <a:gd name="connsiteY10" fmla="*/ 1347787 h 2647950"/>
                  <a:gd name="connsiteX11" fmla="*/ 957263 w 3910013"/>
                  <a:gd name="connsiteY11" fmla="*/ 1338262 h 2647950"/>
                  <a:gd name="connsiteX12" fmla="*/ 990600 w 3910013"/>
                  <a:gd name="connsiteY12" fmla="*/ 1333500 h 2647950"/>
                  <a:gd name="connsiteX13" fmla="*/ 1071563 w 3910013"/>
                  <a:gd name="connsiteY13" fmla="*/ 1328737 h 2647950"/>
                  <a:gd name="connsiteX14" fmla="*/ 1100138 w 3910013"/>
                  <a:gd name="connsiteY14" fmla="*/ 1319212 h 2647950"/>
                  <a:gd name="connsiteX15" fmla="*/ 1147763 w 3910013"/>
                  <a:gd name="connsiteY15" fmla="*/ 1309687 h 2647950"/>
                  <a:gd name="connsiteX16" fmla="*/ 1352550 w 3910013"/>
                  <a:gd name="connsiteY16" fmla="*/ 1314450 h 2647950"/>
                  <a:gd name="connsiteX17" fmla="*/ 1385888 w 3910013"/>
                  <a:gd name="connsiteY17" fmla="*/ 1323975 h 2647950"/>
                  <a:gd name="connsiteX18" fmla="*/ 1428750 w 3910013"/>
                  <a:gd name="connsiteY18" fmla="*/ 1328737 h 2647950"/>
                  <a:gd name="connsiteX19" fmla="*/ 1524000 w 3910013"/>
                  <a:gd name="connsiteY19" fmla="*/ 1338262 h 2647950"/>
                  <a:gd name="connsiteX20" fmla="*/ 1657350 w 3910013"/>
                  <a:gd name="connsiteY20" fmla="*/ 1333500 h 2647950"/>
                  <a:gd name="connsiteX21" fmla="*/ 1690688 w 3910013"/>
                  <a:gd name="connsiteY21" fmla="*/ 1314450 h 2647950"/>
                  <a:gd name="connsiteX22" fmla="*/ 1714500 w 3910013"/>
                  <a:gd name="connsiteY22" fmla="*/ 1309687 h 2647950"/>
                  <a:gd name="connsiteX23" fmla="*/ 1733550 w 3910013"/>
                  <a:gd name="connsiteY23" fmla="*/ 1300162 h 2647950"/>
                  <a:gd name="connsiteX24" fmla="*/ 1804988 w 3910013"/>
                  <a:gd name="connsiteY24" fmla="*/ 1290637 h 2647950"/>
                  <a:gd name="connsiteX25" fmla="*/ 1828800 w 3910013"/>
                  <a:gd name="connsiteY25" fmla="*/ 1281112 h 2647950"/>
                  <a:gd name="connsiteX26" fmla="*/ 1881188 w 3910013"/>
                  <a:gd name="connsiteY26" fmla="*/ 1271587 h 2647950"/>
                  <a:gd name="connsiteX27" fmla="*/ 1914525 w 3910013"/>
                  <a:gd name="connsiteY27" fmla="*/ 1262062 h 2647950"/>
                  <a:gd name="connsiteX28" fmla="*/ 1938338 w 3910013"/>
                  <a:gd name="connsiteY28" fmla="*/ 1257300 h 2647950"/>
                  <a:gd name="connsiteX29" fmla="*/ 1957388 w 3910013"/>
                  <a:gd name="connsiteY29" fmla="*/ 1252537 h 2647950"/>
                  <a:gd name="connsiteX30" fmla="*/ 2038350 w 3910013"/>
                  <a:gd name="connsiteY30" fmla="*/ 1243012 h 2647950"/>
                  <a:gd name="connsiteX31" fmla="*/ 2071688 w 3910013"/>
                  <a:gd name="connsiteY31" fmla="*/ 1238250 h 2647950"/>
                  <a:gd name="connsiteX32" fmla="*/ 2085975 w 3910013"/>
                  <a:gd name="connsiteY32" fmla="*/ 1233487 h 2647950"/>
                  <a:gd name="connsiteX33" fmla="*/ 2119313 w 3910013"/>
                  <a:gd name="connsiteY33" fmla="*/ 1223962 h 2647950"/>
                  <a:gd name="connsiteX34" fmla="*/ 2133600 w 3910013"/>
                  <a:gd name="connsiteY34" fmla="*/ 1214437 h 2647950"/>
                  <a:gd name="connsiteX35" fmla="*/ 2147888 w 3910013"/>
                  <a:gd name="connsiteY35" fmla="*/ 1209675 h 2647950"/>
                  <a:gd name="connsiteX36" fmla="*/ 2157413 w 3910013"/>
                  <a:gd name="connsiteY36" fmla="*/ 1195387 h 2647950"/>
                  <a:gd name="connsiteX37" fmla="*/ 2190750 w 3910013"/>
                  <a:gd name="connsiteY37" fmla="*/ 1176337 h 2647950"/>
                  <a:gd name="connsiteX38" fmla="*/ 2238375 w 3910013"/>
                  <a:gd name="connsiteY38" fmla="*/ 1143000 h 2647950"/>
                  <a:gd name="connsiteX39" fmla="*/ 2257425 w 3910013"/>
                  <a:gd name="connsiteY39" fmla="*/ 1133475 h 2647950"/>
                  <a:gd name="connsiteX40" fmla="*/ 2314575 w 3910013"/>
                  <a:gd name="connsiteY40" fmla="*/ 1090612 h 2647950"/>
                  <a:gd name="connsiteX41" fmla="*/ 2343150 w 3910013"/>
                  <a:gd name="connsiteY41" fmla="*/ 1052512 h 2647950"/>
                  <a:gd name="connsiteX42" fmla="*/ 2357438 w 3910013"/>
                  <a:gd name="connsiteY42" fmla="*/ 1038225 h 2647950"/>
                  <a:gd name="connsiteX43" fmla="*/ 2390775 w 3910013"/>
                  <a:gd name="connsiteY43" fmla="*/ 1000125 h 2647950"/>
                  <a:gd name="connsiteX44" fmla="*/ 2424113 w 3910013"/>
                  <a:gd name="connsiteY44" fmla="*/ 976312 h 2647950"/>
                  <a:gd name="connsiteX45" fmla="*/ 2433638 w 3910013"/>
                  <a:gd name="connsiteY45" fmla="*/ 962025 h 2647950"/>
                  <a:gd name="connsiteX46" fmla="*/ 2447925 w 3910013"/>
                  <a:gd name="connsiteY46" fmla="*/ 957262 h 2647950"/>
                  <a:gd name="connsiteX47" fmla="*/ 2471738 w 3910013"/>
                  <a:gd name="connsiteY47" fmla="*/ 947737 h 2647950"/>
                  <a:gd name="connsiteX48" fmla="*/ 2490788 w 3910013"/>
                  <a:gd name="connsiteY48" fmla="*/ 938212 h 2647950"/>
                  <a:gd name="connsiteX49" fmla="*/ 2509838 w 3910013"/>
                  <a:gd name="connsiteY49" fmla="*/ 933450 h 2647950"/>
                  <a:gd name="connsiteX50" fmla="*/ 2547938 w 3910013"/>
                  <a:gd name="connsiteY50" fmla="*/ 914400 h 2647950"/>
                  <a:gd name="connsiteX51" fmla="*/ 2566988 w 3910013"/>
                  <a:gd name="connsiteY51" fmla="*/ 904875 h 2647950"/>
                  <a:gd name="connsiteX52" fmla="*/ 2595563 w 3910013"/>
                  <a:gd name="connsiteY52" fmla="*/ 900112 h 2647950"/>
                  <a:gd name="connsiteX53" fmla="*/ 2724150 w 3910013"/>
                  <a:gd name="connsiteY53" fmla="*/ 895350 h 2647950"/>
                  <a:gd name="connsiteX54" fmla="*/ 2795588 w 3910013"/>
                  <a:gd name="connsiteY54" fmla="*/ 890587 h 2647950"/>
                  <a:gd name="connsiteX55" fmla="*/ 2967038 w 3910013"/>
                  <a:gd name="connsiteY55" fmla="*/ 885825 h 2647950"/>
                  <a:gd name="connsiteX56" fmla="*/ 2986088 w 3910013"/>
                  <a:gd name="connsiteY56" fmla="*/ 881062 h 2647950"/>
                  <a:gd name="connsiteX57" fmla="*/ 3019425 w 3910013"/>
                  <a:gd name="connsiteY57" fmla="*/ 876300 h 2647950"/>
                  <a:gd name="connsiteX58" fmla="*/ 3038475 w 3910013"/>
                  <a:gd name="connsiteY58" fmla="*/ 866775 h 2647950"/>
                  <a:gd name="connsiteX59" fmla="*/ 3071813 w 3910013"/>
                  <a:gd name="connsiteY59" fmla="*/ 828675 h 2647950"/>
                  <a:gd name="connsiteX60" fmla="*/ 3100388 w 3910013"/>
                  <a:gd name="connsiteY60" fmla="*/ 804862 h 2647950"/>
                  <a:gd name="connsiteX61" fmla="*/ 3128963 w 3910013"/>
                  <a:gd name="connsiteY61" fmla="*/ 776287 h 2647950"/>
                  <a:gd name="connsiteX62" fmla="*/ 3171825 w 3910013"/>
                  <a:gd name="connsiteY62" fmla="*/ 747712 h 2647950"/>
                  <a:gd name="connsiteX63" fmla="*/ 3186113 w 3910013"/>
                  <a:gd name="connsiteY63" fmla="*/ 742950 h 2647950"/>
                  <a:gd name="connsiteX64" fmla="*/ 3205163 w 3910013"/>
                  <a:gd name="connsiteY64" fmla="*/ 728662 h 2647950"/>
                  <a:gd name="connsiteX65" fmla="*/ 3224213 w 3910013"/>
                  <a:gd name="connsiteY65" fmla="*/ 723900 h 2647950"/>
                  <a:gd name="connsiteX66" fmla="*/ 3238500 w 3910013"/>
                  <a:gd name="connsiteY66" fmla="*/ 719137 h 2647950"/>
                  <a:gd name="connsiteX67" fmla="*/ 3252788 w 3910013"/>
                  <a:gd name="connsiteY67" fmla="*/ 709612 h 2647950"/>
                  <a:gd name="connsiteX68" fmla="*/ 3319463 w 3910013"/>
                  <a:gd name="connsiteY68" fmla="*/ 690562 h 2647950"/>
                  <a:gd name="connsiteX69" fmla="*/ 3352800 w 3910013"/>
                  <a:gd name="connsiteY69" fmla="*/ 671512 h 2647950"/>
                  <a:gd name="connsiteX70" fmla="*/ 3376613 w 3910013"/>
                  <a:gd name="connsiteY70" fmla="*/ 657225 h 2647950"/>
                  <a:gd name="connsiteX71" fmla="*/ 3390900 w 3910013"/>
                  <a:gd name="connsiteY71" fmla="*/ 642937 h 2647950"/>
                  <a:gd name="connsiteX72" fmla="*/ 3405188 w 3910013"/>
                  <a:gd name="connsiteY72" fmla="*/ 604837 h 2647950"/>
                  <a:gd name="connsiteX73" fmla="*/ 3409950 w 3910013"/>
                  <a:gd name="connsiteY73" fmla="*/ 585787 h 2647950"/>
                  <a:gd name="connsiteX74" fmla="*/ 3371850 w 3910013"/>
                  <a:gd name="connsiteY74" fmla="*/ 447675 h 2647950"/>
                  <a:gd name="connsiteX75" fmla="*/ 3357563 w 3910013"/>
                  <a:gd name="connsiteY75" fmla="*/ 442912 h 2647950"/>
                  <a:gd name="connsiteX76" fmla="*/ 3314700 w 3910013"/>
                  <a:gd name="connsiteY76" fmla="*/ 409575 h 2647950"/>
                  <a:gd name="connsiteX77" fmla="*/ 3300413 w 3910013"/>
                  <a:gd name="connsiteY77" fmla="*/ 395287 h 2647950"/>
                  <a:gd name="connsiteX78" fmla="*/ 3257550 w 3910013"/>
                  <a:gd name="connsiteY78" fmla="*/ 376237 h 2647950"/>
                  <a:gd name="connsiteX79" fmla="*/ 3243263 w 3910013"/>
                  <a:gd name="connsiteY79" fmla="*/ 361950 h 2647950"/>
                  <a:gd name="connsiteX80" fmla="*/ 3205163 w 3910013"/>
                  <a:gd name="connsiteY80" fmla="*/ 338137 h 2647950"/>
                  <a:gd name="connsiteX81" fmla="*/ 3186113 w 3910013"/>
                  <a:gd name="connsiteY81" fmla="*/ 300037 h 2647950"/>
                  <a:gd name="connsiteX82" fmla="*/ 3171825 w 3910013"/>
                  <a:gd name="connsiteY82" fmla="*/ 261937 h 2647950"/>
                  <a:gd name="connsiteX83" fmla="*/ 3181350 w 3910013"/>
                  <a:gd name="connsiteY83" fmla="*/ 180975 h 2647950"/>
                  <a:gd name="connsiteX84" fmla="*/ 3190875 w 3910013"/>
                  <a:gd name="connsiteY84" fmla="*/ 166687 h 2647950"/>
                  <a:gd name="connsiteX85" fmla="*/ 3214688 w 3910013"/>
                  <a:gd name="connsiteY85" fmla="*/ 109537 h 2647950"/>
                  <a:gd name="connsiteX86" fmla="*/ 3228975 w 3910013"/>
                  <a:gd name="connsiteY86" fmla="*/ 95250 h 2647950"/>
                  <a:gd name="connsiteX87" fmla="*/ 3248025 w 3910013"/>
                  <a:gd name="connsiteY87" fmla="*/ 71437 h 2647950"/>
                  <a:gd name="connsiteX88" fmla="*/ 3257550 w 3910013"/>
                  <a:gd name="connsiteY88" fmla="*/ 57150 h 2647950"/>
                  <a:gd name="connsiteX89" fmla="*/ 3305175 w 3910013"/>
                  <a:gd name="connsiteY89" fmla="*/ 23812 h 2647950"/>
                  <a:gd name="connsiteX90" fmla="*/ 3324225 w 3910013"/>
                  <a:gd name="connsiteY90" fmla="*/ 19050 h 2647950"/>
                  <a:gd name="connsiteX91" fmla="*/ 3343275 w 3910013"/>
                  <a:gd name="connsiteY91" fmla="*/ 9525 h 2647950"/>
                  <a:gd name="connsiteX92" fmla="*/ 3381375 w 3910013"/>
                  <a:gd name="connsiteY92" fmla="*/ 4762 h 2647950"/>
                  <a:gd name="connsiteX93" fmla="*/ 3405188 w 3910013"/>
                  <a:gd name="connsiteY93" fmla="*/ 0 h 2647950"/>
                  <a:gd name="connsiteX94" fmla="*/ 3529013 w 3910013"/>
                  <a:gd name="connsiteY94" fmla="*/ 9525 h 2647950"/>
                  <a:gd name="connsiteX95" fmla="*/ 3548063 w 3910013"/>
                  <a:gd name="connsiteY95" fmla="*/ 19050 h 2647950"/>
                  <a:gd name="connsiteX96" fmla="*/ 3567113 w 3910013"/>
                  <a:gd name="connsiteY96" fmla="*/ 23812 h 2647950"/>
                  <a:gd name="connsiteX97" fmla="*/ 3581400 w 3910013"/>
                  <a:gd name="connsiteY97" fmla="*/ 33337 h 2647950"/>
                  <a:gd name="connsiteX98" fmla="*/ 3619500 w 3910013"/>
                  <a:gd name="connsiteY98" fmla="*/ 71437 h 2647950"/>
                  <a:gd name="connsiteX99" fmla="*/ 3638550 w 3910013"/>
                  <a:gd name="connsiteY99" fmla="*/ 80962 h 2647950"/>
                  <a:gd name="connsiteX100" fmla="*/ 3671888 w 3910013"/>
                  <a:gd name="connsiteY100" fmla="*/ 104775 h 2647950"/>
                  <a:gd name="connsiteX101" fmla="*/ 3686175 w 3910013"/>
                  <a:gd name="connsiteY101" fmla="*/ 119062 h 2647950"/>
                  <a:gd name="connsiteX102" fmla="*/ 3729038 w 3910013"/>
                  <a:gd name="connsiteY102" fmla="*/ 152400 h 2647950"/>
                  <a:gd name="connsiteX103" fmla="*/ 3762375 w 3910013"/>
                  <a:gd name="connsiteY103" fmla="*/ 171450 h 2647950"/>
                  <a:gd name="connsiteX104" fmla="*/ 3781425 w 3910013"/>
                  <a:gd name="connsiteY104" fmla="*/ 190500 h 2647950"/>
                  <a:gd name="connsiteX105" fmla="*/ 3800475 w 3910013"/>
                  <a:gd name="connsiteY105" fmla="*/ 219075 h 2647950"/>
                  <a:gd name="connsiteX106" fmla="*/ 3819525 w 3910013"/>
                  <a:gd name="connsiteY106" fmla="*/ 247650 h 2647950"/>
                  <a:gd name="connsiteX107" fmla="*/ 3824288 w 3910013"/>
                  <a:gd name="connsiteY107" fmla="*/ 266700 h 2647950"/>
                  <a:gd name="connsiteX108" fmla="*/ 3838575 w 3910013"/>
                  <a:gd name="connsiteY108" fmla="*/ 285750 h 2647950"/>
                  <a:gd name="connsiteX109" fmla="*/ 3848100 w 3910013"/>
                  <a:gd name="connsiteY109" fmla="*/ 300037 h 2647950"/>
                  <a:gd name="connsiteX110" fmla="*/ 3876675 w 3910013"/>
                  <a:gd name="connsiteY110" fmla="*/ 381000 h 2647950"/>
                  <a:gd name="connsiteX111" fmla="*/ 3881438 w 3910013"/>
                  <a:gd name="connsiteY111" fmla="*/ 414337 h 2647950"/>
                  <a:gd name="connsiteX112" fmla="*/ 3886200 w 3910013"/>
                  <a:gd name="connsiteY112" fmla="*/ 433387 h 2647950"/>
                  <a:gd name="connsiteX113" fmla="*/ 3895725 w 3910013"/>
                  <a:gd name="connsiteY113" fmla="*/ 481012 h 2647950"/>
                  <a:gd name="connsiteX114" fmla="*/ 3905250 w 3910013"/>
                  <a:gd name="connsiteY114" fmla="*/ 542925 h 2647950"/>
                  <a:gd name="connsiteX115" fmla="*/ 3910013 w 3910013"/>
                  <a:gd name="connsiteY115" fmla="*/ 566737 h 2647950"/>
                  <a:gd name="connsiteX116" fmla="*/ 3905250 w 3910013"/>
                  <a:gd name="connsiteY116" fmla="*/ 657225 h 2647950"/>
                  <a:gd name="connsiteX117" fmla="*/ 3895725 w 3910013"/>
                  <a:gd name="connsiteY117" fmla="*/ 704850 h 2647950"/>
                  <a:gd name="connsiteX118" fmla="*/ 3881438 w 3910013"/>
                  <a:gd name="connsiteY118" fmla="*/ 733425 h 2647950"/>
                  <a:gd name="connsiteX119" fmla="*/ 3871913 w 3910013"/>
                  <a:gd name="connsiteY119" fmla="*/ 757237 h 2647950"/>
                  <a:gd name="connsiteX120" fmla="*/ 3857625 w 3910013"/>
                  <a:gd name="connsiteY120" fmla="*/ 819150 h 2647950"/>
                  <a:gd name="connsiteX121" fmla="*/ 3852863 w 3910013"/>
                  <a:gd name="connsiteY121" fmla="*/ 833437 h 2647950"/>
                  <a:gd name="connsiteX122" fmla="*/ 3824288 w 3910013"/>
                  <a:gd name="connsiteY122" fmla="*/ 881062 h 2647950"/>
                  <a:gd name="connsiteX123" fmla="*/ 3819525 w 3910013"/>
                  <a:gd name="connsiteY123" fmla="*/ 914400 h 2647950"/>
                  <a:gd name="connsiteX124" fmla="*/ 3814763 w 3910013"/>
                  <a:gd name="connsiteY124" fmla="*/ 995362 h 2647950"/>
                  <a:gd name="connsiteX125" fmla="*/ 3805238 w 3910013"/>
                  <a:gd name="connsiteY125" fmla="*/ 1076325 h 2647950"/>
                  <a:gd name="connsiteX126" fmla="*/ 3790950 w 3910013"/>
                  <a:gd name="connsiteY126" fmla="*/ 1123950 h 2647950"/>
                  <a:gd name="connsiteX127" fmla="*/ 3776663 w 3910013"/>
                  <a:gd name="connsiteY127" fmla="*/ 1162050 h 2647950"/>
                  <a:gd name="connsiteX128" fmla="*/ 3757613 w 3910013"/>
                  <a:gd name="connsiteY128" fmla="*/ 1171575 h 2647950"/>
                  <a:gd name="connsiteX129" fmla="*/ 3724275 w 3910013"/>
                  <a:gd name="connsiteY129" fmla="*/ 1190625 h 2647950"/>
                  <a:gd name="connsiteX130" fmla="*/ 3686175 w 3910013"/>
                  <a:gd name="connsiteY130" fmla="*/ 1214437 h 2647950"/>
                  <a:gd name="connsiteX131" fmla="*/ 3643313 w 3910013"/>
                  <a:gd name="connsiteY131" fmla="*/ 1233487 h 2647950"/>
                  <a:gd name="connsiteX132" fmla="*/ 3614738 w 3910013"/>
                  <a:gd name="connsiteY132" fmla="*/ 1252537 h 2647950"/>
                  <a:gd name="connsiteX133" fmla="*/ 3590925 w 3910013"/>
                  <a:gd name="connsiteY133" fmla="*/ 1281112 h 2647950"/>
                  <a:gd name="connsiteX134" fmla="*/ 3571875 w 3910013"/>
                  <a:gd name="connsiteY134" fmla="*/ 1295400 h 2647950"/>
                  <a:gd name="connsiteX135" fmla="*/ 3557588 w 3910013"/>
                  <a:gd name="connsiteY135" fmla="*/ 1304925 h 2647950"/>
                  <a:gd name="connsiteX136" fmla="*/ 3538538 w 3910013"/>
                  <a:gd name="connsiteY136" fmla="*/ 1328737 h 2647950"/>
                  <a:gd name="connsiteX137" fmla="*/ 3495675 w 3910013"/>
                  <a:gd name="connsiteY137" fmla="*/ 1366837 h 2647950"/>
                  <a:gd name="connsiteX138" fmla="*/ 3481388 w 3910013"/>
                  <a:gd name="connsiteY138" fmla="*/ 1390650 h 2647950"/>
                  <a:gd name="connsiteX139" fmla="*/ 3467100 w 3910013"/>
                  <a:gd name="connsiteY139" fmla="*/ 1409700 h 2647950"/>
                  <a:gd name="connsiteX140" fmla="*/ 3457575 w 3910013"/>
                  <a:gd name="connsiteY140" fmla="*/ 1423987 h 2647950"/>
                  <a:gd name="connsiteX141" fmla="*/ 3433763 w 3910013"/>
                  <a:gd name="connsiteY141" fmla="*/ 1443037 h 2647950"/>
                  <a:gd name="connsiteX142" fmla="*/ 3414713 w 3910013"/>
                  <a:gd name="connsiteY142" fmla="*/ 1462087 h 2647950"/>
                  <a:gd name="connsiteX143" fmla="*/ 3367088 w 3910013"/>
                  <a:gd name="connsiteY143" fmla="*/ 1471612 h 2647950"/>
                  <a:gd name="connsiteX144" fmla="*/ 3252788 w 3910013"/>
                  <a:gd name="connsiteY144" fmla="*/ 1462087 h 2647950"/>
                  <a:gd name="connsiteX145" fmla="*/ 3219450 w 3910013"/>
                  <a:gd name="connsiteY145" fmla="*/ 1452562 h 2647950"/>
                  <a:gd name="connsiteX146" fmla="*/ 3190875 w 3910013"/>
                  <a:gd name="connsiteY146" fmla="*/ 1438275 h 2647950"/>
                  <a:gd name="connsiteX147" fmla="*/ 3152775 w 3910013"/>
                  <a:gd name="connsiteY147" fmla="*/ 1428750 h 2647950"/>
                  <a:gd name="connsiteX148" fmla="*/ 3095625 w 3910013"/>
                  <a:gd name="connsiteY148" fmla="*/ 1433512 h 2647950"/>
                  <a:gd name="connsiteX149" fmla="*/ 3081338 w 3910013"/>
                  <a:gd name="connsiteY149" fmla="*/ 1443037 h 2647950"/>
                  <a:gd name="connsiteX150" fmla="*/ 3067050 w 3910013"/>
                  <a:gd name="connsiteY150" fmla="*/ 1447800 h 2647950"/>
                  <a:gd name="connsiteX151" fmla="*/ 3038475 w 3910013"/>
                  <a:gd name="connsiteY151" fmla="*/ 1466850 h 2647950"/>
                  <a:gd name="connsiteX152" fmla="*/ 2986088 w 3910013"/>
                  <a:gd name="connsiteY152" fmla="*/ 1490662 h 2647950"/>
                  <a:gd name="connsiteX153" fmla="*/ 2943225 w 3910013"/>
                  <a:gd name="connsiteY153" fmla="*/ 1504950 h 2647950"/>
                  <a:gd name="connsiteX154" fmla="*/ 2924175 w 3910013"/>
                  <a:gd name="connsiteY154" fmla="*/ 1509712 h 2647950"/>
                  <a:gd name="connsiteX155" fmla="*/ 2900363 w 3910013"/>
                  <a:gd name="connsiteY155" fmla="*/ 1519237 h 2647950"/>
                  <a:gd name="connsiteX156" fmla="*/ 2876550 w 3910013"/>
                  <a:gd name="connsiteY156" fmla="*/ 1524000 h 2647950"/>
                  <a:gd name="connsiteX157" fmla="*/ 2857500 w 3910013"/>
                  <a:gd name="connsiteY157" fmla="*/ 1528762 h 2647950"/>
                  <a:gd name="connsiteX158" fmla="*/ 2843213 w 3910013"/>
                  <a:gd name="connsiteY158" fmla="*/ 1538287 h 2647950"/>
                  <a:gd name="connsiteX159" fmla="*/ 2814638 w 3910013"/>
                  <a:gd name="connsiteY159" fmla="*/ 1543050 h 2647950"/>
                  <a:gd name="connsiteX160" fmla="*/ 2795588 w 3910013"/>
                  <a:gd name="connsiteY160" fmla="*/ 1547812 h 2647950"/>
                  <a:gd name="connsiteX161" fmla="*/ 2776538 w 3910013"/>
                  <a:gd name="connsiteY161" fmla="*/ 1557337 h 2647950"/>
                  <a:gd name="connsiteX162" fmla="*/ 2757488 w 3910013"/>
                  <a:gd name="connsiteY162" fmla="*/ 1562100 h 2647950"/>
                  <a:gd name="connsiteX163" fmla="*/ 2743200 w 3910013"/>
                  <a:gd name="connsiteY163" fmla="*/ 1571625 h 2647950"/>
                  <a:gd name="connsiteX164" fmla="*/ 2709863 w 3910013"/>
                  <a:gd name="connsiteY164" fmla="*/ 1581150 h 2647950"/>
                  <a:gd name="connsiteX165" fmla="*/ 2686050 w 3910013"/>
                  <a:gd name="connsiteY165" fmla="*/ 1595437 h 2647950"/>
                  <a:gd name="connsiteX166" fmla="*/ 2643188 w 3910013"/>
                  <a:gd name="connsiteY166" fmla="*/ 1609725 h 2647950"/>
                  <a:gd name="connsiteX167" fmla="*/ 2624138 w 3910013"/>
                  <a:gd name="connsiteY167" fmla="*/ 1628775 h 2647950"/>
                  <a:gd name="connsiteX168" fmla="*/ 2605088 w 3910013"/>
                  <a:gd name="connsiteY168" fmla="*/ 1638300 h 2647950"/>
                  <a:gd name="connsiteX169" fmla="*/ 2557463 w 3910013"/>
                  <a:gd name="connsiteY169" fmla="*/ 1666875 h 2647950"/>
                  <a:gd name="connsiteX170" fmla="*/ 2538413 w 3910013"/>
                  <a:gd name="connsiteY170" fmla="*/ 1690687 h 2647950"/>
                  <a:gd name="connsiteX171" fmla="*/ 2495550 w 3910013"/>
                  <a:gd name="connsiteY171" fmla="*/ 1728787 h 2647950"/>
                  <a:gd name="connsiteX172" fmla="*/ 2476500 w 3910013"/>
                  <a:gd name="connsiteY172" fmla="*/ 1738312 h 2647950"/>
                  <a:gd name="connsiteX173" fmla="*/ 2457450 w 3910013"/>
                  <a:gd name="connsiteY173" fmla="*/ 1771650 h 2647950"/>
                  <a:gd name="connsiteX174" fmla="*/ 2447925 w 3910013"/>
                  <a:gd name="connsiteY174" fmla="*/ 1785937 h 2647950"/>
                  <a:gd name="connsiteX175" fmla="*/ 2438400 w 3910013"/>
                  <a:gd name="connsiteY175" fmla="*/ 1809750 h 2647950"/>
                  <a:gd name="connsiteX176" fmla="*/ 2424113 w 3910013"/>
                  <a:gd name="connsiteY176" fmla="*/ 1833562 h 2647950"/>
                  <a:gd name="connsiteX177" fmla="*/ 2409825 w 3910013"/>
                  <a:gd name="connsiteY177" fmla="*/ 1862137 h 2647950"/>
                  <a:gd name="connsiteX178" fmla="*/ 2357438 w 3910013"/>
                  <a:gd name="connsiteY178" fmla="*/ 1924050 h 2647950"/>
                  <a:gd name="connsiteX179" fmla="*/ 2328863 w 3910013"/>
                  <a:gd name="connsiteY179" fmla="*/ 1966912 h 2647950"/>
                  <a:gd name="connsiteX180" fmla="*/ 2309813 w 3910013"/>
                  <a:gd name="connsiteY180" fmla="*/ 1985962 h 2647950"/>
                  <a:gd name="connsiteX181" fmla="*/ 2271713 w 3910013"/>
                  <a:gd name="connsiteY181" fmla="*/ 2014537 h 2647950"/>
                  <a:gd name="connsiteX182" fmla="*/ 2214563 w 3910013"/>
                  <a:gd name="connsiteY182" fmla="*/ 2066925 h 2647950"/>
                  <a:gd name="connsiteX183" fmla="*/ 2166938 w 3910013"/>
                  <a:gd name="connsiteY183" fmla="*/ 2090737 h 2647950"/>
                  <a:gd name="connsiteX184" fmla="*/ 2095500 w 3910013"/>
                  <a:gd name="connsiteY184" fmla="*/ 2128837 h 2647950"/>
                  <a:gd name="connsiteX185" fmla="*/ 2052638 w 3910013"/>
                  <a:gd name="connsiteY185" fmla="*/ 2152650 h 2647950"/>
                  <a:gd name="connsiteX186" fmla="*/ 2033588 w 3910013"/>
                  <a:gd name="connsiteY186" fmla="*/ 2162175 h 2647950"/>
                  <a:gd name="connsiteX187" fmla="*/ 2000250 w 3910013"/>
                  <a:gd name="connsiteY187" fmla="*/ 2181225 h 2647950"/>
                  <a:gd name="connsiteX188" fmla="*/ 1933575 w 3910013"/>
                  <a:gd name="connsiteY188" fmla="*/ 2219325 h 2647950"/>
                  <a:gd name="connsiteX189" fmla="*/ 1895475 w 3910013"/>
                  <a:gd name="connsiteY189" fmla="*/ 2238375 h 2647950"/>
                  <a:gd name="connsiteX190" fmla="*/ 1862138 w 3910013"/>
                  <a:gd name="connsiteY190" fmla="*/ 2257425 h 2647950"/>
                  <a:gd name="connsiteX191" fmla="*/ 1847850 w 3910013"/>
                  <a:gd name="connsiteY191" fmla="*/ 2266950 h 2647950"/>
                  <a:gd name="connsiteX192" fmla="*/ 1800225 w 3910013"/>
                  <a:gd name="connsiteY192" fmla="*/ 2276475 h 2647950"/>
                  <a:gd name="connsiteX193" fmla="*/ 1781175 w 3910013"/>
                  <a:gd name="connsiteY193" fmla="*/ 2281237 h 2647950"/>
                  <a:gd name="connsiteX194" fmla="*/ 1762125 w 3910013"/>
                  <a:gd name="connsiteY194" fmla="*/ 2290762 h 2647950"/>
                  <a:gd name="connsiteX195" fmla="*/ 1695450 w 3910013"/>
                  <a:gd name="connsiteY195" fmla="*/ 2300287 h 2647950"/>
                  <a:gd name="connsiteX196" fmla="*/ 1681163 w 3910013"/>
                  <a:gd name="connsiteY196" fmla="*/ 2305050 h 2647950"/>
                  <a:gd name="connsiteX197" fmla="*/ 1624013 w 3910013"/>
                  <a:gd name="connsiteY197" fmla="*/ 2314575 h 2647950"/>
                  <a:gd name="connsiteX198" fmla="*/ 1571625 w 3910013"/>
                  <a:gd name="connsiteY198" fmla="*/ 2333625 h 2647950"/>
                  <a:gd name="connsiteX199" fmla="*/ 1547813 w 3910013"/>
                  <a:gd name="connsiteY199" fmla="*/ 2338387 h 2647950"/>
                  <a:gd name="connsiteX200" fmla="*/ 1500188 w 3910013"/>
                  <a:gd name="connsiteY200" fmla="*/ 2357437 h 2647950"/>
                  <a:gd name="connsiteX201" fmla="*/ 1462088 w 3910013"/>
                  <a:gd name="connsiteY201" fmla="*/ 2376487 h 2647950"/>
                  <a:gd name="connsiteX202" fmla="*/ 1443038 w 3910013"/>
                  <a:gd name="connsiteY202" fmla="*/ 2386012 h 2647950"/>
                  <a:gd name="connsiteX203" fmla="*/ 1400175 w 3910013"/>
                  <a:gd name="connsiteY203" fmla="*/ 2405062 h 2647950"/>
                  <a:gd name="connsiteX204" fmla="*/ 1385888 w 3910013"/>
                  <a:gd name="connsiteY204" fmla="*/ 2414587 h 2647950"/>
                  <a:gd name="connsiteX205" fmla="*/ 1352550 w 3910013"/>
                  <a:gd name="connsiteY205" fmla="*/ 2428875 h 2647950"/>
                  <a:gd name="connsiteX206" fmla="*/ 1323975 w 3910013"/>
                  <a:gd name="connsiteY206" fmla="*/ 2443162 h 2647950"/>
                  <a:gd name="connsiteX207" fmla="*/ 1300163 w 3910013"/>
                  <a:gd name="connsiteY207" fmla="*/ 2452687 h 2647950"/>
                  <a:gd name="connsiteX208" fmla="*/ 1266825 w 3910013"/>
                  <a:gd name="connsiteY208" fmla="*/ 2471737 h 2647950"/>
                  <a:gd name="connsiteX209" fmla="*/ 1228725 w 3910013"/>
                  <a:gd name="connsiteY209" fmla="*/ 2486025 h 2647950"/>
                  <a:gd name="connsiteX210" fmla="*/ 1185863 w 3910013"/>
                  <a:gd name="connsiteY210" fmla="*/ 2505075 h 2647950"/>
                  <a:gd name="connsiteX211" fmla="*/ 1152525 w 3910013"/>
                  <a:gd name="connsiteY211" fmla="*/ 2514600 h 2647950"/>
                  <a:gd name="connsiteX212" fmla="*/ 1133475 w 3910013"/>
                  <a:gd name="connsiteY212" fmla="*/ 2524125 h 2647950"/>
                  <a:gd name="connsiteX213" fmla="*/ 1104900 w 3910013"/>
                  <a:gd name="connsiteY213" fmla="*/ 2533650 h 2647950"/>
                  <a:gd name="connsiteX214" fmla="*/ 1071563 w 3910013"/>
                  <a:gd name="connsiteY214" fmla="*/ 2547937 h 2647950"/>
                  <a:gd name="connsiteX215" fmla="*/ 1052513 w 3910013"/>
                  <a:gd name="connsiteY215" fmla="*/ 2552700 h 2647950"/>
                  <a:gd name="connsiteX216" fmla="*/ 1014413 w 3910013"/>
                  <a:gd name="connsiteY216" fmla="*/ 2571750 h 2647950"/>
                  <a:gd name="connsiteX217" fmla="*/ 1000125 w 3910013"/>
                  <a:gd name="connsiteY217" fmla="*/ 2581275 h 2647950"/>
                  <a:gd name="connsiteX218" fmla="*/ 962025 w 3910013"/>
                  <a:gd name="connsiteY218" fmla="*/ 2590800 h 2647950"/>
                  <a:gd name="connsiteX219" fmla="*/ 938213 w 3910013"/>
                  <a:gd name="connsiteY219" fmla="*/ 2600325 h 2647950"/>
                  <a:gd name="connsiteX220" fmla="*/ 895350 w 3910013"/>
                  <a:gd name="connsiteY220" fmla="*/ 2609850 h 2647950"/>
                  <a:gd name="connsiteX221" fmla="*/ 857250 w 3910013"/>
                  <a:gd name="connsiteY221" fmla="*/ 2628900 h 2647950"/>
                  <a:gd name="connsiteX222" fmla="*/ 771525 w 3910013"/>
                  <a:gd name="connsiteY222" fmla="*/ 2638425 h 2647950"/>
                  <a:gd name="connsiteX223" fmla="*/ 728663 w 3910013"/>
                  <a:gd name="connsiteY223" fmla="*/ 2647950 h 2647950"/>
                  <a:gd name="connsiteX224" fmla="*/ 604838 w 3910013"/>
                  <a:gd name="connsiteY224" fmla="*/ 2638425 h 2647950"/>
                  <a:gd name="connsiteX225" fmla="*/ 581025 w 3910013"/>
                  <a:gd name="connsiteY225" fmla="*/ 2628900 h 2647950"/>
                  <a:gd name="connsiteX226" fmla="*/ 557213 w 3910013"/>
                  <a:gd name="connsiteY226" fmla="*/ 2624137 h 2647950"/>
                  <a:gd name="connsiteX227" fmla="*/ 542925 w 3910013"/>
                  <a:gd name="connsiteY227" fmla="*/ 2619375 h 2647950"/>
                  <a:gd name="connsiteX228" fmla="*/ 514350 w 3910013"/>
                  <a:gd name="connsiteY228" fmla="*/ 2614612 h 2647950"/>
                  <a:gd name="connsiteX229" fmla="*/ 428625 w 3910013"/>
                  <a:gd name="connsiteY229" fmla="*/ 2595562 h 2647950"/>
                  <a:gd name="connsiteX230" fmla="*/ 409575 w 3910013"/>
                  <a:gd name="connsiteY230" fmla="*/ 2590800 h 2647950"/>
                  <a:gd name="connsiteX231" fmla="*/ 381000 w 3910013"/>
                  <a:gd name="connsiteY231" fmla="*/ 2581275 h 2647950"/>
                  <a:gd name="connsiteX232" fmla="*/ 342900 w 3910013"/>
                  <a:gd name="connsiteY232" fmla="*/ 2562225 h 2647950"/>
                  <a:gd name="connsiteX233" fmla="*/ 314325 w 3910013"/>
                  <a:gd name="connsiteY233" fmla="*/ 2552700 h 2647950"/>
                  <a:gd name="connsiteX234" fmla="*/ 280988 w 3910013"/>
                  <a:gd name="connsiteY234" fmla="*/ 2533650 h 2647950"/>
                  <a:gd name="connsiteX235" fmla="*/ 257175 w 3910013"/>
                  <a:gd name="connsiteY235" fmla="*/ 2524125 h 2647950"/>
                  <a:gd name="connsiteX236" fmla="*/ 190500 w 3910013"/>
                  <a:gd name="connsiteY236" fmla="*/ 2490787 h 2647950"/>
                  <a:gd name="connsiteX237" fmla="*/ 147638 w 3910013"/>
                  <a:gd name="connsiteY237" fmla="*/ 2466975 h 2647950"/>
                  <a:gd name="connsiteX238" fmla="*/ 133350 w 3910013"/>
                  <a:gd name="connsiteY238" fmla="*/ 2452687 h 2647950"/>
                  <a:gd name="connsiteX239" fmla="*/ 114300 w 3910013"/>
                  <a:gd name="connsiteY239" fmla="*/ 2438400 h 2647950"/>
                  <a:gd name="connsiteX240" fmla="*/ 57150 w 3910013"/>
                  <a:gd name="connsiteY240" fmla="*/ 2376487 h 2647950"/>
                  <a:gd name="connsiteX241" fmla="*/ 47625 w 3910013"/>
                  <a:gd name="connsiteY241" fmla="*/ 2352675 h 2647950"/>
                  <a:gd name="connsiteX242" fmla="*/ 19050 w 3910013"/>
                  <a:gd name="connsiteY242" fmla="*/ 2290762 h 2647950"/>
                  <a:gd name="connsiteX243" fmla="*/ 9525 w 3910013"/>
                  <a:gd name="connsiteY243" fmla="*/ 2243137 h 2647950"/>
                  <a:gd name="connsiteX244" fmla="*/ 4763 w 3910013"/>
                  <a:gd name="connsiteY244" fmla="*/ 2219325 h 2647950"/>
                  <a:gd name="connsiteX245" fmla="*/ 0 w 3910013"/>
                  <a:gd name="connsiteY245" fmla="*/ 2200275 h 2647950"/>
                  <a:gd name="connsiteX246" fmla="*/ 9525 w 3910013"/>
                  <a:gd name="connsiteY246" fmla="*/ 2114550 h 2647950"/>
                  <a:gd name="connsiteX247" fmla="*/ 23813 w 3910013"/>
                  <a:gd name="connsiteY247" fmla="*/ 2057400 h 2647950"/>
                  <a:gd name="connsiteX248" fmla="*/ 28575 w 3910013"/>
                  <a:gd name="connsiteY248" fmla="*/ 2038350 h 2647950"/>
                  <a:gd name="connsiteX249" fmla="*/ 42863 w 3910013"/>
                  <a:gd name="connsiteY249" fmla="*/ 2009775 h 2647950"/>
                  <a:gd name="connsiteX250" fmla="*/ 52388 w 3910013"/>
                  <a:gd name="connsiteY250" fmla="*/ 1981200 h 2647950"/>
                  <a:gd name="connsiteX251" fmla="*/ 66675 w 3910013"/>
                  <a:gd name="connsiteY251" fmla="*/ 1962150 h 2647950"/>
                  <a:gd name="connsiteX252" fmla="*/ 80963 w 3910013"/>
                  <a:gd name="connsiteY252" fmla="*/ 1938337 h 2647950"/>
                  <a:gd name="connsiteX253" fmla="*/ 100013 w 3910013"/>
                  <a:gd name="connsiteY253" fmla="*/ 1914525 h 2647950"/>
                  <a:gd name="connsiteX254" fmla="*/ 142875 w 3910013"/>
                  <a:gd name="connsiteY254" fmla="*/ 1857375 h 2647950"/>
                  <a:gd name="connsiteX255" fmla="*/ 171450 w 3910013"/>
                  <a:gd name="connsiteY255" fmla="*/ 1814512 h 2647950"/>
                  <a:gd name="connsiteX256" fmla="*/ 180975 w 3910013"/>
                  <a:gd name="connsiteY256" fmla="*/ 1800225 h 2647950"/>
                  <a:gd name="connsiteX257" fmla="*/ 200025 w 3910013"/>
                  <a:gd name="connsiteY257" fmla="*/ 1790700 h 2647950"/>
                  <a:gd name="connsiteX258" fmla="*/ 214313 w 3910013"/>
                  <a:gd name="connsiteY258" fmla="*/ 1781175 h 2647950"/>
                  <a:gd name="connsiteX259" fmla="*/ 233363 w 3910013"/>
                  <a:gd name="connsiteY259" fmla="*/ 1762125 h 2647950"/>
                  <a:gd name="connsiteX260" fmla="*/ 261938 w 3910013"/>
                  <a:gd name="connsiteY260" fmla="*/ 1743075 h 2647950"/>
                  <a:gd name="connsiteX261" fmla="*/ 280988 w 3910013"/>
                  <a:gd name="connsiteY261" fmla="*/ 1724025 h 2647950"/>
                  <a:gd name="connsiteX262" fmla="*/ 314325 w 3910013"/>
                  <a:gd name="connsiteY262" fmla="*/ 1700212 h 2647950"/>
                  <a:gd name="connsiteX263" fmla="*/ 323850 w 3910013"/>
                  <a:gd name="connsiteY263" fmla="*/ 1685925 h 2647950"/>
                  <a:gd name="connsiteX264" fmla="*/ 352425 w 3910013"/>
                  <a:gd name="connsiteY264" fmla="*/ 1666875 h 2647950"/>
                  <a:gd name="connsiteX265" fmla="*/ 361950 w 3910013"/>
                  <a:gd name="connsiteY265" fmla="*/ 1652587 h 2647950"/>
                  <a:gd name="connsiteX266" fmla="*/ 400050 w 3910013"/>
                  <a:gd name="connsiteY266" fmla="*/ 1624012 h 2647950"/>
                  <a:gd name="connsiteX267" fmla="*/ 419100 w 3910013"/>
                  <a:gd name="connsiteY267" fmla="*/ 1614487 h 2647950"/>
                  <a:gd name="connsiteX268" fmla="*/ 442913 w 3910013"/>
                  <a:gd name="connsiteY268" fmla="*/ 1595437 h 2647950"/>
                  <a:gd name="connsiteX269" fmla="*/ 457200 w 3910013"/>
                  <a:gd name="connsiteY269" fmla="*/ 1585912 h 2647950"/>
                  <a:gd name="connsiteX270" fmla="*/ 500063 w 3910013"/>
                  <a:gd name="connsiteY270" fmla="*/ 1552575 h 2647950"/>
                  <a:gd name="connsiteX271" fmla="*/ 538163 w 3910013"/>
                  <a:gd name="connsiteY271" fmla="*/ 1533525 h 2647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</a:cxnLst>
                <a:rect l="l" t="t" r="r" b="b"/>
                <a:pathLst>
                  <a:path w="3910013" h="2647950">
                    <a:moveTo>
                      <a:pt x="538163" y="1533525"/>
                    </a:moveTo>
                    <a:cubicBezTo>
                      <a:pt x="550186" y="1513486"/>
                      <a:pt x="568226" y="1479052"/>
                      <a:pt x="590550" y="1471612"/>
                    </a:cubicBezTo>
                    <a:lnTo>
                      <a:pt x="604838" y="1466850"/>
                    </a:lnTo>
                    <a:cubicBezTo>
                      <a:pt x="612775" y="1460500"/>
                      <a:pt x="619993" y="1453127"/>
                      <a:pt x="628650" y="1447800"/>
                    </a:cubicBezTo>
                    <a:cubicBezTo>
                      <a:pt x="653815" y="1432314"/>
                      <a:pt x="659441" y="1431187"/>
                      <a:pt x="681038" y="1423987"/>
                    </a:cubicBezTo>
                    <a:cubicBezTo>
                      <a:pt x="706110" y="1398915"/>
                      <a:pt x="682638" y="1417104"/>
                      <a:pt x="719138" y="1404937"/>
                    </a:cubicBezTo>
                    <a:cubicBezTo>
                      <a:pt x="725873" y="1402692"/>
                      <a:pt x="731663" y="1398209"/>
                      <a:pt x="738188" y="1395412"/>
                    </a:cubicBezTo>
                    <a:cubicBezTo>
                      <a:pt x="753903" y="1388677"/>
                      <a:pt x="769226" y="1380509"/>
                      <a:pt x="785813" y="1376362"/>
                    </a:cubicBezTo>
                    <a:cubicBezTo>
                      <a:pt x="798513" y="1373187"/>
                      <a:pt x="812204" y="1372691"/>
                      <a:pt x="823913" y="1366837"/>
                    </a:cubicBezTo>
                    <a:cubicBezTo>
                      <a:pt x="830263" y="1363662"/>
                      <a:pt x="836137" y="1359262"/>
                      <a:pt x="842963" y="1357312"/>
                    </a:cubicBezTo>
                    <a:cubicBezTo>
                      <a:pt x="858529" y="1352864"/>
                      <a:pt x="874561" y="1350077"/>
                      <a:pt x="890588" y="1347787"/>
                    </a:cubicBezTo>
                    <a:lnTo>
                      <a:pt x="957263" y="1338262"/>
                    </a:lnTo>
                    <a:cubicBezTo>
                      <a:pt x="968375" y="1336675"/>
                      <a:pt x="979394" y="1334159"/>
                      <a:pt x="990600" y="1333500"/>
                    </a:cubicBezTo>
                    <a:lnTo>
                      <a:pt x="1071563" y="1328737"/>
                    </a:lnTo>
                    <a:cubicBezTo>
                      <a:pt x="1081088" y="1325562"/>
                      <a:pt x="1090398" y="1321647"/>
                      <a:pt x="1100138" y="1319212"/>
                    </a:cubicBezTo>
                    <a:cubicBezTo>
                      <a:pt x="1115844" y="1315285"/>
                      <a:pt x="1147763" y="1309687"/>
                      <a:pt x="1147763" y="1309687"/>
                    </a:cubicBezTo>
                    <a:lnTo>
                      <a:pt x="1352550" y="1314450"/>
                    </a:lnTo>
                    <a:cubicBezTo>
                      <a:pt x="1372386" y="1315294"/>
                      <a:pt x="1368523" y="1321081"/>
                      <a:pt x="1385888" y="1323975"/>
                    </a:cubicBezTo>
                    <a:cubicBezTo>
                      <a:pt x="1400068" y="1326338"/>
                      <a:pt x="1414519" y="1326704"/>
                      <a:pt x="1428750" y="1328737"/>
                    </a:cubicBezTo>
                    <a:cubicBezTo>
                      <a:pt x="1511383" y="1340542"/>
                      <a:pt x="1340066" y="1326001"/>
                      <a:pt x="1524000" y="1338262"/>
                    </a:cubicBezTo>
                    <a:cubicBezTo>
                      <a:pt x="1568450" y="1336675"/>
                      <a:pt x="1613319" y="1339790"/>
                      <a:pt x="1657350" y="1333500"/>
                    </a:cubicBezTo>
                    <a:cubicBezTo>
                      <a:pt x="1670020" y="1331690"/>
                      <a:pt x="1678874" y="1319373"/>
                      <a:pt x="1690688" y="1314450"/>
                    </a:cubicBezTo>
                    <a:cubicBezTo>
                      <a:pt x="1698160" y="1311337"/>
                      <a:pt x="1706563" y="1311275"/>
                      <a:pt x="1714500" y="1309687"/>
                    </a:cubicBezTo>
                    <a:cubicBezTo>
                      <a:pt x="1720850" y="1306512"/>
                      <a:pt x="1726608" y="1301650"/>
                      <a:pt x="1733550" y="1300162"/>
                    </a:cubicBezTo>
                    <a:cubicBezTo>
                      <a:pt x="1772753" y="1291762"/>
                      <a:pt x="1773891" y="1299967"/>
                      <a:pt x="1804988" y="1290637"/>
                    </a:cubicBezTo>
                    <a:cubicBezTo>
                      <a:pt x="1813176" y="1288180"/>
                      <a:pt x="1820612" y="1283568"/>
                      <a:pt x="1828800" y="1281112"/>
                    </a:cubicBezTo>
                    <a:cubicBezTo>
                      <a:pt x="1842369" y="1277041"/>
                      <a:pt x="1868144" y="1274597"/>
                      <a:pt x="1881188" y="1271587"/>
                    </a:cubicBezTo>
                    <a:cubicBezTo>
                      <a:pt x="1892449" y="1268988"/>
                      <a:pt x="1903313" y="1264865"/>
                      <a:pt x="1914525" y="1262062"/>
                    </a:cubicBezTo>
                    <a:cubicBezTo>
                      <a:pt x="1922378" y="1260099"/>
                      <a:pt x="1930436" y="1259056"/>
                      <a:pt x="1938338" y="1257300"/>
                    </a:cubicBezTo>
                    <a:cubicBezTo>
                      <a:pt x="1944728" y="1255880"/>
                      <a:pt x="1950908" y="1253463"/>
                      <a:pt x="1957388" y="1252537"/>
                    </a:cubicBezTo>
                    <a:cubicBezTo>
                      <a:pt x="1984288" y="1248694"/>
                      <a:pt x="2011386" y="1246382"/>
                      <a:pt x="2038350" y="1243012"/>
                    </a:cubicBezTo>
                    <a:cubicBezTo>
                      <a:pt x="2049489" y="1241620"/>
                      <a:pt x="2060575" y="1239837"/>
                      <a:pt x="2071688" y="1238250"/>
                    </a:cubicBezTo>
                    <a:cubicBezTo>
                      <a:pt x="2076450" y="1236662"/>
                      <a:pt x="2081167" y="1234930"/>
                      <a:pt x="2085975" y="1233487"/>
                    </a:cubicBezTo>
                    <a:cubicBezTo>
                      <a:pt x="2097045" y="1230166"/>
                      <a:pt x="2108582" y="1228254"/>
                      <a:pt x="2119313" y="1223962"/>
                    </a:cubicBezTo>
                    <a:cubicBezTo>
                      <a:pt x="2124627" y="1221836"/>
                      <a:pt x="2128481" y="1216997"/>
                      <a:pt x="2133600" y="1214437"/>
                    </a:cubicBezTo>
                    <a:cubicBezTo>
                      <a:pt x="2138090" y="1212192"/>
                      <a:pt x="2143125" y="1211262"/>
                      <a:pt x="2147888" y="1209675"/>
                    </a:cubicBezTo>
                    <a:cubicBezTo>
                      <a:pt x="2151063" y="1204912"/>
                      <a:pt x="2153366" y="1199435"/>
                      <a:pt x="2157413" y="1195387"/>
                    </a:cubicBezTo>
                    <a:cubicBezTo>
                      <a:pt x="2166152" y="1186648"/>
                      <a:pt x="2180789" y="1182562"/>
                      <a:pt x="2190750" y="1176337"/>
                    </a:cubicBezTo>
                    <a:cubicBezTo>
                      <a:pt x="2214640" y="1161406"/>
                      <a:pt x="2209423" y="1157476"/>
                      <a:pt x="2238375" y="1143000"/>
                    </a:cubicBezTo>
                    <a:cubicBezTo>
                      <a:pt x="2244725" y="1139825"/>
                      <a:pt x="2251930" y="1137971"/>
                      <a:pt x="2257425" y="1133475"/>
                    </a:cubicBezTo>
                    <a:cubicBezTo>
                      <a:pt x="2313931" y="1087243"/>
                      <a:pt x="2266857" y="1109700"/>
                      <a:pt x="2314575" y="1090612"/>
                    </a:cubicBezTo>
                    <a:cubicBezTo>
                      <a:pt x="2324100" y="1077912"/>
                      <a:pt x="2331924" y="1063737"/>
                      <a:pt x="2343150" y="1052512"/>
                    </a:cubicBezTo>
                    <a:cubicBezTo>
                      <a:pt x="2347913" y="1047750"/>
                      <a:pt x="2353126" y="1043399"/>
                      <a:pt x="2357438" y="1038225"/>
                    </a:cubicBezTo>
                    <a:cubicBezTo>
                      <a:pt x="2383310" y="1007179"/>
                      <a:pt x="2343068" y="1042532"/>
                      <a:pt x="2390775" y="1000125"/>
                    </a:cubicBezTo>
                    <a:cubicBezTo>
                      <a:pt x="2399640" y="992245"/>
                      <a:pt x="2413867" y="983142"/>
                      <a:pt x="2424113" y="976312"/>
                    </a:cubicBezTo>
                    <a:cubicBezTo>
                      <a:pt x="2427288" y="971550"/>
                      <a:pt x="2429169" y="965601"/>
                      <a:pt x="2433638" y="962025"/>
                    </a:cubicBezTo>
                    <a:cubicBezTo>
                      <a:pt x="2437558" y="958889"/>
                      <a:pt x="2443225" y="959025"/>
                      <a:pt x="2447925" y="957262"/>
                    </a:cubicBezTo>
                    <a:cubicBezTo>
                      <a:pt x="2455930" y="954260"/>
                      <a:pt x="2463926" y="951209"/>
                      <a:pt x="2471738" y="947737"/>
                    </a:cubicBezTo>
                    <a:cubicBezTo>
                      <a:pt x="2478226" y="944854"/>
                      <a:pt x="2484140" y="940705"/>
                      <a:pt x="2490788" y="938212"/>
                    </a:cubicBezTo>
                    <a:cubicBezTo>
                      <a:pt x="2496917" y="935914"/>
                      <a:pt x="2503488" y="935037"/>
                      <a:pt x="2509838" y="933450"/>
                    </a:cubicBezTo>
                    <a:lnTo>
                      <a:pt x="2547938" y="914400"/>
                    </a:lnTo>
                    <a:cubicBezTo>
                      <a:pt x="2554288" y="911225"/>
                      <a:pt x="2559985" y="906042"/>
                      <a:pt x="2566988" y="904875"/>
                    </a:cubicBezTo>
                    <a:cubicBezTo>
                      <a:pt x="2576513" y="903287"/>
                      <a:pt x="2585924" y="900696"/>
                      <a:pt x="2595563" y="900112"/>
                    </a:cubicBezTo>
                    <a:cubicBezTo>
                      <a:pt x="2638376" y="897517"/>
                      <a:pt x="2681307" y="897390"/>
                      <a:pt x="2724150" y="895350"/>
                    </a:cubicBezTo>
                    <a:cubicBezTo>
                      <a:pt x="2747989" y="894215"/>
                      <a:pt x="2771741" y="891522"/>
                      <a:pt x="2795588" y="890587"/>
                    </a:cubicBezTo>
                    <a:cubicBezTo>
                      <a:pt x="2852716" y="888347"/>
                      <a:pt x="2909888" y="887412"/>
                      <a:pt x="2967038" y="885825"/>
                    </a:cubicBezTo>
                    <a:cubicBezTo>
                      <a:pt x="2973388" y="884237"/>
                      <a:pt x="2979648" y="882233"/>
                      <a:pt x="2986088" y="881062"/>
                    </a:cubicBezTo>
                    <a:cubicBezTo>
                      <a:pt x="2997132" y="879054"/>
                      <a:pt x="3008595" y="879253"/>
                      <a:pt x="3019425" y="876300"/>
                    </a:cubicBezTo>
                    <a:cubicBezTo>
                      <a:pt x="3026274" y="874432"/>
                      <a:pt x="3032125" y="869950"/>
                      <a:pt x="3038475" y="866775"/>
                    </a:cubicBezTo>
                    <a:cubicBezTo>
                      <a:pt x="3048773" y="853903"/>
                      <a:pt x="3058924" y="839416"/>
                      <a:pt x="3071813" y="828675"/>
                    </a:cubicBezTo>
                    <a:cubicBezTo>
                      <a:pt x="3087946" y="815231"/>
                      <a:pt x="3086476" y="823412"/>
                      <a:pt x="3100388" y="804862"/>
                    </a:cubicBezTo>
                    <a:cubicBezTo>
                      <a:pt x="3122882" y="774870"/>
                      <a:pt x="3102844" y="784994"/>
                      <a:pt x="3128963" y="776287"/>
                    </a:cubicBezTo>
                    <a:cubicBezTo>
                      <a:pt x="3144912" y="764326"/>
                      <a:pt x="3153460" y="756895"/>
                      <a:pt x="3171825" y="747712"/>
                    </a:cubicBezTo>
                    <a:cubicBezTo>
                      <a:pt x="3176315" y="745467"/>
                      <a:pt x="3181350" y="744537"/>
                      <a:pt x="3186113" y="742950"/>
                    </a:cubicBezTo>
                    <a:cubicBezTo>
                      <a:pt x="3192463" y="738187"/>
                      <a:pt x="3198063" y="732212"/>
                      <a:pt x="3205163" y="728662"/>
                    </a:cubicBezTo>
                    <a:cubicBezTo>
                      <a:pt x="3211017" y="725735"/>
                      <a:pt x="3217919" y="725698"/>
                      <a:pt x="3224213" y="723900"/>
                    </a:cubicBezTo>
                    <a:cubicBezTo>
                      <a:pt x="3229040" y="722521"/>
                      <a:pt x="3234010" y="721382"/>
                      <a:pt x="3238500" y="719137"/>
                    </a:cubicBezTo>
                    <a:cubicBezTo>
                      <a:pt x="3243620" y="716577"/>
                      <a:pt x="3247428" y="711622"/>
                      <a:pt x="3252788" y="709612"/>
                    </a:cubicBezTo>
                    <a:cubicBezTo>
                      <a:pt x="3309162" y="688473"/>
                      <a:pt x="3235814" y="732387"/>
                      <a:pt x="3319463" y="690562"/>
                    </a:cubicBezTo>
                    <a:cubicBezTo>
                      <a:pt x="3351990" y="674298"/>
                      <a:pt x="3325868" y="688344"/>
                      <a:pt x="3352800" y="671512"/>
                    </a:cubicBezTo>
                    <a:cubicBezTo>
                      <a:pt x="3360650" y="666606"/>
                      <a:pt x="3369208" y="662779"/>
                      <a:pt x="3376613" y="657225"/>
                    </a:cubicBezTo>
                    <a:cubicBezTo>
                      <a:pt x="3382001" y="653184"/>
                      <a:pt x="3386138" y="647700"/>
                      <a:pt x="3390900" y="642937"/>
                    </a:cubicBezTo>
                    <a:cubicBezTo>
                      <a:pt x="3403128" y="594029"/>
                      <a:pt x="3386506" y="654656"/>
                      <a:pt x="3405188" y="604837"/>
                    </a:cubicBezTo>
                    <a:cubicBezTo>
                      <a:pt x="3407486" y="598708"/>
                      <a:pt x="3408363" y="592137"/>
                      <a:pt x="3409950" y="585787"/>
                    </a:cubicBezTo>
                    <a:cubicBezTo>
                      <a:pt x="3408448" y="552735"/>
                      <a:pt x="3428124" y="466435"/>
                      <a:pt x="3371850" y="447675"/>
                    </a:cubicBezTo>
                    <a:lnTo>
                      <a:pt x="3357563" y="442912"/>
                    </a:lnTo>
                    <a:cubicBezTo>
                      <a:pt x="3343275" y="431800"/>
                      <a:pt x="3327498" y="422374"/>
                      <a:pt x="3314700" y="409575"/>
                    </a:cubicBezTo>
                    <a:cubicBezTo>
                      <a:pt x="3309938" y="404812"/>
                      <a:pt x="3306301" y="398558"/>
                      <a:pt x="3300413" y="395287"/>
                    </a:cubicBezTo>
                    <a:cubicBezTo>
                      <a:pt x="3263031" y="374519"/>
                      <a:pt x="3282117" y="396709"/>
                      <a:pt x="3257550" y="376237"/>
                    </a:cubicBezTo>
                    <a:cubicBezTo>
                      <a:pt x="3252376" y="371925"/>
                      <a:pt x="3248377" y="366333"/>
                      <a:pt x="3243263" y="361950"/>
                    </a:cubicBezTo>
                    <a:cubicBezTo>
                      <a:pt x="3225951" y="347111"/>
                      <a:pt x="3224678" y="347895"/>
                      <a:pt x="3205163" y="338137"/>
                    </a:cubicBezTo>
                    <a:cubicBezTo>
                      <a:pt x="3198813" y="325437"/>
                      <a:pt x="3191386" y="313220"/>
                      <a:pt x="3186113" y="300037"/>
                    </a:cubicBezTo>
                    <a:cubicBezTo>
                      <a:pt x="3174723" y="271564"/>
                      <a:pt x="3179292" y="284335"/>
                      <a:pt x="3171825" y="261937"/>
                    </a:cubicBezTo>
                    <a:cubicBezTo>
                      <a:pt x="3175000" y="234950"/>
                      <a:pt x="3176021" y="207621"/>
                      <a:pt x="3181350" y="180975"/>
                    </a:cubicBezTo>
                    <a:cubicBezTo>
                      <a:pt x="3182473" y="175362"/>
                      <a:pt x="3188550" y="171918"/>
                      <a:pt x="3190875" y="166687"/>
                    </a:cubicBezTo>
                    <a:cubicBezTo>
                      <a:pt x="3204858" y="135224"/>
                      <a:pt x="3194753" y="139439"/>
                      <a:pt x="3214688" y="109537"/>
                    </a:cubicBezTo>
                    <a:cubicBezTo>
                      <a:pt x="3218424" y="103933"/>
                      <a:pt x="3224213" y="100012"/>
                      <a:pt x="3228975" y="95250"/>
                    </a:cubicBezTo>
                    <a:cubicBezTo>
                      <a:pt x="3238853" y="55741"/>
                      <a:pt x="3224539" y="90226"/>
                      <a:pt x="3248025" y="71437"/>
                    </a:cubicBezTo>
                    <a:cubicBezTo>
                      <a:pt x="3252494" y="67861"/>
                      <a:pt x="3253503" y="61197"/>
                      <a:pt x="3257550" y="57150"/>
                    </a:cubicBezTo>
                    <a:cubicBezTo>
                      <a:pt x="3267412" y="47288"/>
                      <a:pt x="3291933" y="29697"/>
                      <a:pt x="3305175" y="23812"/>
                    </a:cubicBezTo>
                    <a:cubicBezTo>
                      <a:pt x="3311156" y="21154"/>
                      <a:pt x="3317875" y="20637"/>
                      <a:pt x="3324225" y="19050"/>
                    </a:cubicBezTo>
                    <a:cubicBezTo>
                      <a:pt x="3330575" y="15875"/>
                      <a:pt x="3336387" y="11247"/>
                      <a:pt x="3343275" y="9525"/>
                    </a:cubicBezTo>
                    <a:cubicBezTo>
                      <a:pt x="3355692" y="6421"/>
                      <a:pt x="3368725" y="6708"/>
                      <a:pt x="3381375" y="4762"/>
                    </a:cubicBezTo>
                    <a:cubicBezTo>
                      <a:pt x="3389376" y="3531"/>
                      <a:pt x="3397250" y="1587"/>
                      <a:pt x="3405188" y="0"/>
                    </a:cubicBezTo>
                    <a:cubicBezTo>
                      <a:pt x="3406494" y="69"/>
                      <a:pt x="3503085" y="2454"/>
                      <a:pt x="3529013" y="9525"/>
                    </a:cubicBezTo>
                    <a:cubicBezTo>
                      <a:pt x="3535862" y="11393"/>
                      <a:pt x="3541415" y="16557"/>
                      <a:pt x="3548063" y="19050"/>
                    </a:cubicBezTo>
                    <a:cubicBezTo>
                      <a:pt x="3554192" y="21348"/>
                      <a:pt x="3560763" y="22225"/>
                      <a:pt x="3567113" y="23812"/>
                    </a:cubicBezTo>
                    <a:cubicBezTo>
                      <a:pt x="3571875" y="26987"/>
                      <a:pt x="3577165" y="29487"/>
                      <a:pt x="3581400" y="33337"/>
                    </a:cubicBezTo>
                    <a:cubicBezTo>
                      <a:pt x="3594690" y="45419"/>
                      <a:pt x="3603436" y="63405"/>
                      <a:pt x="3619500" y="71437"/>
                    </a:cubicBezTo>
                    <a:cubicBezTo>
                      <a:pt x="3625850" y="74612"/>
                      <a:pt x="3632386" y="77440"/>
                      <a:pt x="3638550" y="80962"/>
                    </a:cubicBezTo>
                    <a:cubicBezTo>
                      <a:pt x="3646091" y="85271"/>
                      <a:pt x="3666773" y="100391"/>
                      <a:pt x="3671888" y="104775"/>
                    </a:cubicBezTo>
                    <a:cubicBezTo>
                      <a:pt x="3677002" y="109158"/>
                      <a:pt x="3681001" y="114750"/>
                      <a:pt x="3686175" y="119062"/>
                    </a:cubicBezTo>
                    <a:cubicBezTo>
                      <a:pt x="3700080" y="130650"/>
                      <a:pt x="3714691" y="141364"/>
                      <a:pt x="3729038" y="152400"/>
                    </a:cubicBezTo>
                    <a:cubicBezTo>
                      <a:pt x="3751085" y="169359"/>
                      <a:pt x="3741202" y="164391"/>
                      <a:pt x="3762375" y="171450"/>
                    </a:cubicBezTo>
                    <a:cubicBezTo>
                      <a:pt x="3768725" y="177800"/>
                      <a:pt x="3775815" y="183488"/>
                      <a:pt x="3781425" y="190500"/>
                    </a:cubicBezTo>
                    <a:cubicBezTo>
                      <a:pt x="3788576" y="199439"/>
                      <a:pt x="3800475" y="219075"/>
                      <a:pt x="3800475" y="219075"/>
                    </a:cubicBezTo>
                    <a:cubicBezTo>
                      <a:pt x="3814150" y="273767"/>
                      <a:pt x="3793213" y="208182"/>
                      <a:pt x="3819525" y="247650"/>
                    </a:cubicBezTo>
                    <a:cubicBezTo>
                      <a:pt x="3823156" y="253096"/>
                      <a:pt x="3821361" y="260846"/>
                      <a:pt x="3824288" y="266700"/>
                    </a:cubicBezTo>
                    <a:cubicBezTo>
                      <a:pt x="3827838" y="273799"/>
                      <a:pt x="3833961" y="279291"/>
                      <a:pt x="3838575" y="285750"/>
                    </a:cubicBezTo>
                    <a:cubicBezTo>
                      <a:pt x="3841902" y="290408"/>
                      <a:pt x="3844925" y="295275"/>
                      <a:pt x="3848100" y="300037"/>
                    </a:cubicBezTo>
                    <a:cubicBezTo>
                      <a:pt x="3869853" y="365297"/>
                      <a:pt x="3859692" y="338543"/>
                      <a:pt x="3876675" y="381000"/>
                    </a:cubicBezTo>
                    <a:cubicBezTo>
                      <a:pt x="3878263" y="392112"/>
                      <a:pt x="3879430" y="403293"/>
                      <a:pt x="3881438" y="414337"/>
                    </a:cubicBezTo>
                    <a:cubicBezTo>
                      <a:pt x="3882609" y="420777"/>
                      <a:pt x="3884829" y="426987"/>
                      <a:pt x="3886200" y="433387"/>
                    </a:cubicBezTo>
                    <a:cubicBezTo>
                      <a:pt x="3889592" y="449217"/>
                      <a:pt x="3892741" y="465100"/>
                      <a:pt x="3895725" y="481012"/>
                    </a:cubicBezTo>
                    <a:cubicBezTo>
                      <a:pt x="3903642" y="523235"/>
                      <a:pt x="3897601" y="497033"/>
                      <a:pt x="3905250" y="542925"/>
                    </a:cubicBezTo>
                    <a:cubicBezTo>
                      <a:pt x="3906581" y="550909"/>
                      <a:pt x="3908425" y="558800"/>
                      <a:pt x="3910013" y="566737"/>
                    </a:cubicBezTo>
                    <a:cubicBezTo>
                      <a:pt x="3908425" y="596900"/>
                      <a:pt x="3907659" y="627117"/>
                      <a:pt x="3905250" y="657225"/>
                    </a:cubicBezTo>
                    <a:cubicBezTo>
                      <a:pt x="3904210" y="670227"/>
                      <a:pt x="3899578" y="691364"/>
                      <a:pt x="3895725" y="704850"/>
                    </a:cubicBezTo>
                    <a:cubicBezTo>
                      <a:pt x="3887744" y="732782"/>
                      <a:pt x="3895354" y="705594"/>
                      <a:pt x="3881438" y="733425"/>
                    </a:cubicBezTo>
                    <a:cubicBezTo>
                      <a:pt x="3877615" y="741071"/>
                      <a:pt x="3874370" y="749049"/>
                      <a:pt x="3871913" y="757237"/>
                    </a:cubicBezTo>
                    <a:cubicBezTo>
                      <a:pt x="3849229" y="832849"/>
                      <a:pt x="3893943" y="710188"/>
                      <a:pt x="3857625" y="819150"/>
                    </a:cubicBezTo>
                    <a:cubicBezTo>
                      <a:pt x="3856038" y="823912"/>
                      <a:pt x="3855108" y="828947"/>
                      <a:pt x="3852863" y="833437"/>
                    </a:cubicBezTo>
                    <a:cubicBezTo>
                      <a:pt x="3841917" y="855330"/>
                      <a:pt x="3836019" y="863466"/>
                      <a:pt x="3824288" y="881062"/>
                    </a:cubicBezTo>
                    <a:cubicBezTo>
                      <a:pt x="3822700" y="892175"/>
                      <a:pt x="3820457" y="903213"/>
                      <a:pt x="3819525" y="914400"/>
                    </a:cubicBezTo>
                    <a:cubicBezTo>
                      <a:pt x="3817280" y="941341"/>
                      <a:pt x="3816836" y="968408"/>
                      <a:pt x="3814763" y="995362"/>
                    </a:cubicBezTo>
                    <a:cubicBezTo>
                      <a:pt x="3814218" y="1002448"/>
                      <a:pt x="3806769" y="1067138"/>
                      <a:pt x="3805238" y="1076325"/>
                    </a:cubicBezTo>
                    <a:cubicBezTo>
                      <a:pt x="3801459" y="1098998"/>
                      <a:pt x="3797300" y="1098549"/>
                      <a:pt x="3790950" y="1123950"/>
                    </a:cubicBezTo>
                    <a:cubicBezTo>
                      <a:pt x="3788293" y="1134581"/>
                      <a:pt x="3784965" y="1153748"/>
                      <a:pt x="3776663" y="1162050"/>
                    </a:cubicBezTo>
                    <a:cubicBezTo>
                      <a:pt x="3771643" y="1167070"/>
                      <a:pt x="3763390" y="1167449"/>
                      <a:pt x="3757613" y="1171575"/>
                    </a:cubicBezTo>
                    <a:cubicBezTo>
                      <a:pt x="3727056" y="1193401"/>
                      <a:pt x="3761172" y="1181400"/>
                      <a:pt x="3724275" y="1190625"/>
                    </a:cubicBezTo>
                    <a:cubicBezTo>
                      <a:pt x="3709385" y="1200552"/>
                      <a:pt x="3703416" y="1204859"/>
                      <a:pt x="3686175" y="1214437"/>
                    </a:cubicBezTo>
                    <a:cubicBezTo>
                      <a:pt x="3669012" y="1223972"/>
                      <a:pt x="3662238" y="1225917"/>
                      <a:pt x="3643313" y="1233487"/>
                    </a:cubicBezTo>
                    <a:cubicBezTo>
                      <a:pt x="3597730" y="1279070"/>
                      <a:pt x="3656093" y="1224967"/>
                      <a:pt x="3614738" y="1252537"/>
                    </a:cubicBezTo>
                    <a:cubicBezTo>
                      <a:pt x="3591332" y="1268141"/>
                      <a:pt x="3608495" y="1263542"/>
                      <a:pt x="3590925" y="1281112"/>
                    </a:cubicBezTo>
                    <a:cubicBezTo>
                      <a:pt x="3585312" y="1286725"/>
                      <a:pt x="3578334" y="1290786"/>
                      <a:pt x="3571875" y="1295400"/>
                    </a:cubicBezTo>
                    <a:cubicBezTo>
                      <a:pt x="3567218" y="1298727"/>
                      <a:pt x="3561635" y="1300878"/>
                      <a:pt x="3557588" y="1304925"/>
                    </a:cubicBezTo>
                    <a:cubicBezTo>
                      <a:pt x="3550400" y="1312113"/>
                      <a:pt x="3545726" y="1321549"/>
                      <a:pt x="3538538" y="1328737"/>
                    </a:cubicBezTo>
                    <a:cubicBezTo>
                      <a:pt x="3515837" y="1351438"/>
                      <a:pt x="3514735" y="1342330"/>
                      <a:pt x="3495675" y="1366837"/>
                    </a:cubicBezTo>
                    <a:cubicBezTo>
                      <a:pt x="3489992" y="1374144"/>
                      <a:pt x="3486523" y="1382948"/>
                      <a:pt x="3481388" y="1390650"/>
                    </a:cubicBezTo>
                    <a:cubicBezTo>
                      <a:pt x="3476985" y="1397255"/>
                      <a:pt x="3471714" y="1403241"/>
                      <a:pt x="3467100" y="1409700"/>
                    </a:cubicBezTo>
                    <a:cubicBezTo>
                      <a:pt x="3463773" y="1414357"/>
                      <a:pt x="3461622" y="1419940"/>
                      <a:pt x="3457575" y="1423987"/>
                    </a:cubicBezTo>
                    <a:cubicBezTo>
                      <a:pt x="3450387" y="1431175"/>
                      <a:pt x="3441360" y="1436284"/>
                      <a:pt x="3433763" y="1443037"/>
                    </a:cubicBezTo>
                    <a:cubicBezTo>
                      <a:pt x="3427051" y="1449003"/>
                      <a:pt x="3422328" y="1457327"/>
                      <a:pt x="3414713" y="1462087"/>
                    </a:cubicBezTo>
                    <a:cubicBezTo>
                      <a:pt x="3409544" y="1465318"/>
                      <a:pt x="3367821" y="1471490"/>
                      <a:pt x="3367088" y="1471612"/>
                    </a:cubicBezTo>
                    <a:cubicBezTo>
                      <a:pt x="3200910" y="1463700"/>
                      <a:pt x="3307935" y="1477844"/>
                      <a:pt x="3252788" y="1462087"/>
                    </a:cubicBezTo>
                    <a:cubicBezTo>
                      <a:pt x="3242184" y="1459057"/>
                      <a:pt x="3229734" y="1457133"/>
                      <a:pt x="3219450" y="1452562"/>
                    </a:cubicBezTo>
                    <a:cubicBezTo>
                      <a:pt x="3209719" y="1448237"/>
                      <a:pt x="3200904" y="1441857"/>
                      <a:pt x="3190875" y="1438275"/>
                    </a:cubicBezTo>
                    <a:cubicBezTo>
                      <a:pt x="3178547" y="1433872"/>
                      <a:pt x="3152775" y="1428750"/>
                      <a:pt x="3152775" y="1428750"/>
                    </a:cubicBezTo>
                    <a:cubicBezTo>
                      <a:pt x="3133725" y="1430337"/>
                      <a:pt x="3114370" y="1429763"/>
                      <a:pt x="3095625" y="1433512"/>
                    </a:cubicBezTo>
                    <a:cubicBezTo>
                      <a:pt x="3090012" y="1434634"/>
                      <a:pt x="3086457" y="1440477"/>
                      <a:pt x="3081338" y="1443037"/>
                    </a:cubicBezTo>
                    <a:cubicBezTo>
                      <a:pt x="3076848" y="1445282"/>
                      <a:pt x="3071813" y="1446212"/>
                      <a:pt x="3067050" y="1447800"/>
                    </a:cubicBezTo>
                    <a:cubicBezTo>
                      <a:pt x="3048516" y="1475601"/>
                      <a:pt x="3069228" y="1451473"/>
                      <a:pt x="3038475" y="1466850"/>
                    </a:cubicBezTo>
                    <a:cubicBezTo>
                      <a:pt x="2955881" y="1508148"/>
                      <a:pt x="3054559" y="1471099"/>
                      <a:pt x="2986088" y="1490662"/>
                    </a:cubicBezTo>
                    <a:cubicBezTo>
                      <a:pt x="2971607" y="1494799"/>
                      <a:pt x="2957836" y="1501298"/>
                      <a:pt x="2943225" y="1504950"/>
                    </a:cubicBezTo>
                    <a:cubicBezTo>
                      <a:pt x="2936875" y="1506537"/>
                      <a:pt x="2930385" y="1507642"/>
                      <a:pt x="2924175" y="1509712"/>
                    </a:cubicBezTo>
                    <a:cubicBezTo>
                      <a:pt x="2916065" y="1512415"/>
                      <a:pt x="2908551" y="1516780"/>
                      <a:pt x="2900363" y="1519237"/>
                    </a:cubicBezTo>
                    <a:cubicBezTo>
                      <a:pt x="2892610" y="1521563"/>
                      <a:pt x="2884452" y="1522244"/>
                      <a:pt x="2876550" y="1524000"/>
                    </a:cubicBezTo>
                    <a:cubicBezTo>
                      <a:pt x="2870160" y="1525420"/>
                      <a:pt x="2863850" y="1527175"/>
                      <a:pt x="2857500" y="1528762"/>
                    </a:cubicBezTo>
                    <a:cubicBezTo>
                      <a:pt x="2852738" y="1531937"/>
                      <a:pt x="2848643" y="1536477"/>
                      <a:pt x="2843213" y="1538287"/>
                    </a:cubicBezTo>
                    <a:cubicBezTo>
                      <a:pt x="2834052" y="1541341"/>
                      <a:pt x="2824107" y="1541156"/>
                      <a:pt x="2814638" y="1543050"/>
                    </a:cubicBezTo>
                    <a:cubicBezTo>
                      <a:pt x="2808220" y="1544334"/>
                      <a:pt x="2801938" y="1546225"/>
                      <a:pt x="2795588" y="1547812"/>
                    </a:cubicBezTo>
                    <a:cubicBezTo>
                      <a:pt x="2789238" y="1550987"/>
                      <a:pt x="2783185" y="1554844"/>
                      <a:pt x="2776538" y="1557337"/>
                    </a:cubicBezTo>
                    <a:cubicBezTo>
                      <a:pt x="2770409" y="1559635"/>
                      <a:pt x="2763504" y="1559522"/>
                      <a:pt x="2757488" y="1562100"/>
                    </a:cubicBezTo>
                    <a:cubicBezTo>
                      <a:pt x="2752227" y="1564355"/>
                      <a:pt x="2748515" y="1569499"/>
                      <a:pt x="2743200" y="1571625"/>
                    </a:cubicBezTo>
                    <a:cubicBezTo>
                      <a:pt x="2732470" y="1575917"/>
                      <a:pt x="2720975" y="1577975"/>
                      <a:pt x="2709863" y="1581150"/>
                    </a:cubicBezTo>
                    <a:cubicBezTo>
                      <a:pt x="2701925" y="1585912"/>
                      <a:pt x="2694329" y="1591297"/>
                      <a:pt x="2686050" y="1595437"/>
                    </a:cubicBezTo>
                    <a:cubicBezTo>
                      <a:pt x="2668116" y="1604404"/>
                      <a:pt x="2661378" y="1605177"/>
                      <a:pt x="2643188" y="1609725"/>
                    </a:cubicBezTo>
                    <a:cubicBezTo>
                      <a:pt x="2636838" y="1616075"/>
                      <a:pt x="2631322" y="1623387"/>
                      <a:pt x="2624138" y="1628775"/>
                    </a:cubicBezTo>
                    <a:cubicBezTo>
                      <a:pt x="2618458" y="1633035"/>
                      <a:pt x="2611176" y="1634647"/>
                      <a:pt x="2605088" y="1638300"/>
                    </a:cubicBezTo>
                    <a:cubicBezTo>
                      <a:pt x="2547618" y="1672782"/>
                      <a:pt x="2601009" y="1645102"/>
                      <a:pt x="2557463" y="1666875"/>
                    </a:cubicBezTo>
                    <a:cubicBezTo>
                      <a:pt x="2549185" y="1691706"/>
                      <a:pt x="2558821" y="1672547"/>
                      <a:pt x="2538413" y="1690687"/>
                    </a:cubicBezTo>
                    <a:cubicBezTo>
                      <a:pt x="2512371" y="1713836"/>
                      <a:pt x="2518250" y="1715816"/>
                      <a:pt x="2495550" y="1728787"/>
                    </a:cubicBezTo>
                    <a:cubicBezTo>
                      <a:pt x="2489386" y="1732309"/>
                      <a:pt x="2482850" y="1735137"/>
                      <a:pt x="2476500" y="1738312"/>
                    </a:cubicBezTo>
                    <a:cubicBezTo>
                      <a:pt x="2453290" y="1773129"/>
                      <a:pt x="2481625" y="1729345"/>
                      <a:pt x="2457450" y="1771650"/>
                    </a:cubicBezTo>
                    <a:cubicBezTo>
                      <a:pt x="2454610" y="1776620"/>
                      <a:pt x="2450485" y="1780818"/>
                      <a:pt x="2447925" y="1785937"/>
                    </a:cubicBezTo>
                    <a:cubicBezTo>
                      <a:pt x="2444102" y="1793584"/>
                      <a:pt x="2442223" y="1802103"/>
                      <a:pt x="2438400" y="1809750"/>
                    </a:cubicBezTo>
                    <a:cubicBezTo>
                      <a:pt x="2434260" y="1818029"/>
                      <a:pt x="2428545" y="1825436"/>
                      <a:pt x="2424113" y="1833562"/>
                    </a:cubicBezTo>
                    <a:cubicBezTo>
                      <a:pt x="2419013" y="1842911"/>
                      <a:pt x="2415732" y="1853276"/>
                      <a:pt x="2409825" y="1862137"/>
                    </a:cubicBezTo>
                    <a:cubicBezTo>
                      <a:pt x="2368608" y="1923963"/>
                      <a:pt x="2390461" y="1886310"/>
                      <a:pt x="2357438" y="1924050"/>
                    </a:cubicBezTo>
                    <a:cubicBezTo>
                      <a:pt x="2322039" y="1964505"/>
                      <a:pt x="2365376" y="1919967"/>
                      <a:pt x="2328863" y="1966912"/>
                    </a:cubicBezTo>
                    <a:cubicBezTo>
                      <a:pt x="2323350" y="1974001"/>
                      <a:pt x="2316631" y="1980118"/>
                      <a:pt x="2309813" y="1985962"/>
                    </a:cubicBezTo>
                    <a:cubicBezTo>
                      <a:pt x="2279033" y="2012345"/>
                      <a:pt x="2314262" y="1971988"/>
                      <a:pt x="2271713" y="2014537"/>
                    </a:cubicBezTo>
                    <a:cubicBezTo>
                      <a:pt x="2241772" y="2044478"/>
                      <a:pt x="2274620" y="2036897"/>
                      <a:pt x="2214563" y="2066925"/>
                    </a:cubicBezTo>
                    <a:cubicBezTo>
                      <a:pt x="2198688" y="2074862"/>
                      <a:pt x="2182348" y="2081931"/>
                      <a:pt x="2166938" y="2090737"/>
                    </a:cubicBezTo>
                    <a:cubicBezTo>
                      <a:pt x="2121272" y="2116832"/>
                      <a:pt x="2145048" y="2104063"/>
                      <a:pt x="2095500" y="2128837"/>
                    </a:cubicBezTo>
                    <a:cubicBezTo>
                      <a:pt x="2049825" y="2151675"/>
                      <a:pt x="2106458" y="2122749"/>
                      <a:pt x="2052638" y="2152650"/>
                    </a:cubicBezTo>
                    <a:cubicBezTo>
                      <a:pt x="2046432" y="2156098"/>
                      <a:pt x="2039365" y="2158049"/>
                      <a:pt x="2033588" y="2162175"/>
                    </a:cubicBezTo>
                    <a:cubicBezTo>
                      <a:pt x="2003031" y="2184001"/>
                      <a:pt x="2037147" y="2172000"/>
                      <a:pt x="2000250" y="2181225"/>
                    </a:cubicBezTo>
                    <a:cubicBezTo>
                      <a:pt x="1950275" y="2214542"/>
                      <a:pt x="1973331" y="2203423"/>
                      <a:pt x="1933575" y="2219325"/>
                    </a:cubicBezTo>
                    <a:cubicBezTo>
                      <a:pt x="1898381" y="2254519"/>
                      <a:pt x="1944141" y="2214042"/>
                      <a:pt x="1895475" y="2238375"/>
                    </a:cubicBezTo>
                    <a:cubicBezTo>
                      <a:pt x="1838725" y="2266750"/>
                      <a:pt x="1924492" y="2241835"/>
                      <a:pt x="1862138" y="2257425"/>
                    </a:cubicBezTo>
                    <a:cubicBezTo>
                      <a:pt x="1857375" y="2260600"/>
                      <a:pt x="1852970" y="2264390"/>
                      <a:pt x="1847850" y="2266950"/>
                    </a:cubicBezTo>
                    <a:cubicBezTo>
                      <a:pt x="1833880" y="2273935"/>
                      <a:pt x="1814010" y="2273969"/>
                      <a:pt x="1800225" y="2276475"/>
                    </a:cubicBezTo>
                    <a:cubicBezTo>
                      <a:pt x="1793785" y="2277646"/>
                      <a:pt x="1787525" y="2279650"/>
                      <a:pt x="1781175" y="2281237"/>
                    </a:cubicBezTo>
                    <a:cubicBezTo>
                      <a:pt x="1774825" y="2284412"/>
                      <a:pt x="1768925" y="2288722"/>
                      <a:pt x="1762125" y="2290762"/>
                    </a:cubicBezTo>
                    <a:cubicBezTo>
                      <a:pt x="1752310" y="2293707"/>
                      <a:pt x="1701534" y="2299527"/>
                      <a:pt x="1695450" y="2300287"/>
                    </a:cubicBezTo>
                    <a:cubicBezTo>
                      <a:pt x="1690688" y="2301875"/>
                      <a:pt x="1686086" y="2304065"/>
                      <a:pt x="1681163" y="2305050"/>
                    </a:cubicBezTo>
                    <a:cubicBezTo>
                      <a:pt x="1662225" y="2308838"/>
                      <a:pt x="1624013" y="2314575"/>
                      <a:pt x="1624013" y="2314575"/>
                    </a:cubicBezTo>
                    <a:cubicBezTo>
                      <a:pt x="1611704" y="2319498"/>
                      <a:pt x="1583851" y="2331180"/>
                      <a:pt x="1571625" y="2333625"/>
                    </a:cubicBezTo>
                    <a:lnTo>
                      <a:pt x="1547813" y="2338387"/>
                    </a:lnTo>
                    <a:cubicBezTo>
                      <a:pt x="1531938" y="2344737"/>
                      <a:pt x="1515481" y="2349791"/>
                      <a:pt x="1500188" y="2357437"/>
                    </a:cubicBezTo>
                    <a:lnTo>
                      <a:pt x="1462088" y="2376487"/>
                    </a:lnTo>
                    <a:cubicBezTo>
                      <a:pt x="1455738" y="2379662"/>
                      <a:pt x="1449630" y="2383375"/>
                      <a:pt x="1443038" y="2386012"/>
                    </a:cubicBezTo>
                    <a:cubicBezTo>
                      <a:pt x="1426028" y="2392816"/>
                      <a:pt x="1415748" y="2396163"/>
                      <a:pt x="1400175" y="2405062"/>
                    </a:cubicBezTo>
                    <a:cubicBezTo>
                      <a:pt x="1395205" y="2407902"/>
                      <a:pt x="1391007" y="2412027"/>
                      <a:pt x="1385888" y="2414587"/>
                    </a:cubicBezTo>
                    <a:cubicBezTo>
                      <a:pt x="1375074" y="2419994"/>
                      <a:pt x="1363527" y="2423809"/>
                      <a:pt x="1352550" y="2428875"/>
                    </a:cubicBezTo>
                    <a:cubicBezTo>
                      <a:pt x="1342881" y="2433338"/>
                      <a:pt x="1333670" y="2438755"/>
                      <a:pt x="1323975" y="2443162"/>
                    </a:cubicBezTo>
                    <a:cubicBezTo>
                      <a:pt x="1316192" y="2446699"/>
                      <a:pt x="1307809" y="2448864"/>
                      <a:pt x="1300163" y="2452687"/>
                    </a:cubicBezTo>
                    <a:cubicBezTo>
                      <a:pt x="1288715" y="2458411"/>
                      <a:pt x="1278273" y="2466013"/>
                      <a:pt x="1266825" y="2471737"/>
                    </a:cubicBezTo>
                    <a:cubicBezTo>
                      <a:pt x="1248419" y="2480940"/>
                      <a:pt x="1245211" y="2479843"/>
                      <a:pt x="1228725" y="2486025"/>
                    </a:cubicBezTo>
                    <a:cubicBezTo>
                      <a:pt x="1169614" y="2508192"/>
                      <a:pt x="1236400" y="2483418"/>
                      <a:pt x="1185863" y="2505075"/>
                    </a:cubicBezTo>
                    <a:cubicBezTo>
                      <a:pt x="1159008" y="2516584"/>
                      <a:pt x="1184735" y="2502521"/>
                      <a:pt x="1152525" y="2514600"/>
                    </a:cubicBezTo>
                    <a:cubicBezTo>
                      <a:pt x="1145878" y="2517093"/>
                      <a:pt x="1140067" y="2521488"/>
                      <a:pt x="1133475" y="2524125"/>
                    </a:cubicBezTo>
                    <a:cubicBezTo>
                      <a:pt x="1124153" y="2527854"/>
                      <a:pt x="1114271" y="2530046"/>
                      <a:pt x="1104900" y="2533650"/>
                    </a:cubicBezTo>
                    <a:cubicBezTo>
                      <a:pt x="1093616" y="2537990"/>
                      <a:pt x="1082925" y="2543805"/>
                      <a:pt x="1071563" y="2547937"/>
                    </a:cubicBezTo>
                    <a:cubicBezTo>
                      <a:pt x="1065412" y="2550174"/>
                      <a:pt x="1058555" y="2550182"/>
                      <a:pt x="1052513" y="2552700"/>
                    </a:cubicBezTo>
                    <a:cubicBezTo>
                      <a:pt x="1039406" y="2558161"/>
                      <a:pt x="1026227" y="2563874"/>
                      <a:pt x="1014413" y="2571750"/>
                    </a:cubicBezTo>
                    <a:cubicBezTo>
                      <a:pt x="1009650" y="2574925"/>
                      <a:pt x="1005504" y="2579319"/>
                      <a:pt x="1000125" y="2581275"/>
                    </a:cubicBezTo>
                    <a:cubicBezTo>
                      <a:pt x="987822" y="2585749"/>
                      <a:pt x="974537" y="2586950"/>
                      <a:pt x="962025" y="2590800"/>
                    </a:cubicBezTo>
                    <a:cubicBezTo>
                      <a:pt x="953854" y="2593314"/>
                      <a:pt x="946401" y="2597869"/>
                      <a:pt x="938213" y="2600325"/>
                    </a:cubicBezTo>
                    <a:cubicBezTo>
                      <a:pt x="929587" y="2602913"/>
                      <a:pt x="904783" y="2605919"/>
                      <a:pt x="895350" y="2609850"/>
                    </a:cubicBezTo>
                    <a:cubicBezTo>
                      <a:pt x="882243" y="2615311"/>
                      <a:pt x="871379" y="2627487"/>
                      <a:pt x="857250" y="2628900"/>
                    </a:cubicBezTo>
                    <a:cubicBezTo>
                      <a:pt x="832881" y="2631337"/>
                      <a:pt x="796583" y="2634570"/>
                      <a:pt x="771525" y="2638425"/>
                    </a:cubicBezTo>
                    <a:cubicBezTo>
                      <a:pt x="755796" y="2640845"/>
                      <a:pt x="743840" y="2644155"/>
                      <a:pt x="728663" y="2647950"/>
                    </a:cubicBezTo>
                    <a:cubicBezTo>
                      <a:pt x="717734" y="2647404"/>
                      <a:pt x="636227" y="2646985"/>
                      <a:pt x="604838" y="2638425"/>
                    </a:cubicBezTo>
                    <a:cubicBezTo>
                      <a:pt x="596590" y="2636176"/>
                      <a:pt x="589214" y="2631357"/>
                      <a:pt x="581025" y="2628900"/>
                    </a:cubicBezTo>
                    <a:cubicBezTo>
                      <a:pt x="573272" y="2626574"/>
                      <a:pt x="565066" y="2626100"/>
                      <a:pt x="557213" y="2624137"/>
                    </a:cubicBezTo>
                    <a:cubicBezTo>
                      <a:pt x="552343" y="2622919"/>
                      <a:pt x="547826" y="2620464"/>
                      <a:pt x="542925" y="2619375"/>
                    </a:cubicBezTo>
                    <a:cubicBezTo>
                      <a:pt x="533499" y="2617280"/>
                      <a:pt x="523841" y="2616392"/>
                      <a:pt x="514350" y="2614612"/>
                    </a:cubicBezTo>
                    <a:cubicBezTo>
                      <a:pt x="465968" y="2605540"/>
                      <a:pt x="472663" y="2606571"/>
                      <a:pt x="428625" y="2595562"/>
                    </a:cubicBezTo>
                    <a:cubicBezTo>
                      <a:pt x="422275" y="2593975"/>
                      <a:pt x="415785" y="2592870"/>
                      <a:pt x="409575" y="2590800"/>
                    </a:cubicBezTo>
                    <a:cubicBezTo>
                      <a:pt x="400050" y="2587625"/>
                      <a:pt x="389980" y="2585765"/>
                      <a:pt x="381000" y="2581275"/>
                    </a:cubicBezTo>
                    <a:cubicBezTo>
                      <a:pt x="368300" y="2574925"/>
                      <a:pt x="356370" y="2566715"/>
                      <a:pt x="342900" y="2562225"/>
                    </a:cubicBezTo>
                    <a:cubicBezTo>
                      <a:pt x="333375" y="2559050"/>
                      <a:pt x="323441" y="2556907"/>
                      <a:pt x="314325" y="2552700"/>
                    </a:cubicBezTo>
                    <a:cubicBezTo>
                      <a:pt x="302704" y="2547337"/>
                      <a:pt x="292435" y="2539374"/>
                      <a:pt x="280988" y="2533650"/>
                    </a:cubicBezTo>
                    <a:cubicBezTo>
                      <a:pt x="273341" y="2529827"/>
                      <a:pt x="264922" y="2527740"/>
                      <a:pt x="257175" y="2524125"/>
                    </a:cubicBezTo>
                    <a:cubicBezTo>
                      <a:pt x="234658" y="2513617"/>
                      <a:pt x="212725" y="2501900"/>
                      <a:pt x="190500" y="2490787"/>
                    </a:cubicBezTo>
                    <a:cubicBezTo>
                      <a:pt x="176931" y="2484003"/>
                      <a:pt x="159597" y="2475944"/>
                      <a:pt x="147638" y="2466975"/>
                    </a:cubicBezTo>
                    <a:cubicBezTo>
                      <a:pt x="142250" y="2462934"/>
                      <a:pt x="138464" y="2457070"/>
                      <a:pt x="133350" y="2452687"/>
                    </a:cubicBezTo>
                    <a:cubicBezTo>
                      <a:pt x="127323" y="2447521"/>
                      <a:pt x="120132" y="2443784"/>
                      <a:pt x="114300" y="2438400"/>
                    </a:cubicBezTo>
                    <a:cubicBezTo>
                      <a:pt x="105859" y="2430608"/>
                      <a:pt x="67835" y="2395719"/>
                      <a:pt x="57150" y="2376487"/>
                    </a:cubicBezTo>
                    <a:cubicBezTo>
                      <a:pt x="52998" y="2369014"/>
                      <a:pt x="51207" y="2360437"/>
                      <a:pt x="47625" y="2352675"/>
                    </a:cubicBezTo>
                    <a:cubicBezTo>
                      <a:pt x="13319" y="2278345"/>
                      <a:pt x="40732" y="2344968"/>
                      <a:pt x="19050" y="2290762"/>
                    </a:cubicBezTo>
                    <a:lnTo>
                      <a:pt x="9525" y="2243137"/>
                    </a:lnTo>
                    <a:cubicBezTo>
                      <a:pt x="7938" y="2235200"/>
                      <a:pt x="6726" y="2227178"/>
                      <a:pt x="4763" y="2219325"/>
                    </a:cubicBezTo>
                    <a:lnTo>
                      <a:pt x="0" y="2200275"/>
                    </a:lnTo>
                    <a:cubicBezTo>
                      <a:pt x="3515" y="2161613"/>
                      <a:pt x="3733" y="2149302"/>
                      <a:pt x="9525" y="2114550"/>
                    </a:cubicBezTo>
                    <a:cubicBezTo>
                      <a:pt x="14129" y="2086926"/>
                      <a:pt x="15527" y="2087781"/>
                      <a:pt x="23813" y="2057400"/>
                    </a:cubicBezTo>
                    <a:cubicBezTo>
                      <a:pt x="25535" y="2051085"/>
                      <a:pt x="26144" y="2044427"/>
                      <a:pt x="28575" y="2038350"/>
                    </a:cubicBezTo>
                    <a:cubicBezTo>
                      <a:pt x="32530" y="2028462"/>
                      <a:pt x="38767" y="2019605"/>
                      <a:pt x="42863" y="2009775"/>
                    </a:cubicBezTo>
                    <a:cubicBezTo>
                      <a:pt x="46725" y="2000507"/>
                      <a:pt x="47898" y="1990180"/>
                      <a:pt x="52388" y="1981200"/>
                    </a:cubicBezTo>
                    <a:cubicBezTo>
                      <a:pt x="55938" y="1974101"/>
                      <a:pt x="62272" y="1968754"/>
                      <a:pt x="66675" y="1962150"/>
                    </a:cubicBezTo>
                    <a:cubicBezTo>
                      <a:pt x="71810" y="1954448"/>
                      <a:pt x="75654" y="1945920"/>
                      <a:pt x="80963" y="1938337"/>
                    </a:cubicBezTo>
                    <a:cubicBezTo>
                      <a:pt x="86792" y="1930010"/>
                      <a:pt x="94034" y="1922746"/>
                      <a:pt x="100013" y="1914525"/>
                    </a:cubicBezTo>
                    <a:cubicBezTo>
                      <a:pt x="144466" y="1853402"/>
                      <a:pt x="91670" y="1918823"/>
                      <a:pt x="142875" y="1857375"/>
                    </a:cubicBezTo>
                    <a:cubicBezTo>
                      <a:pt x="158721" y="1817759"/>
                      <a:pt x="143218" y="1847448"/>
                      <a:pt x="171450" y="1814512"/>
                    </a:cubicBezTo>
                    <a:cubicBezTo>
                      <a:pt x="175175" y="1810166"/>
                      <a:pt x="176578" y="1803889"/>
                      <a:pt x="180975" y="1800225"/>
                    </a:cubicBezTo>
                    <a:cubicBezTo>
                      <a:pt x="186429" y="1795680"/>
                      <a:pt x="193861" y="1794222"/>
                      <a:pt x="200025" y="1790700"/>
                    </a:cubicBezTo>
                    <a:cubicBezTo>
                      <a:pt x="204995" y="1787860"/>
                      <a:pt x="209967" y="1784900"/>
                      <a:pt x="214313" y="1781175"/>
                    </a:cubicBezTo>
                    <a:cubicBezTo>
                      <a:pt x="221131" y="1775331"/>
                      <a:pt x="226351" y="1767735"/>
                      <a:pt x="233363" y="1762125"/>
                    </a:cubicBezTo>
                    <a:cubicBezTo>
                      <a:pt x="242302" y="1754974"/>
                      <a:pt x="252999" y="1750226"/>
                      <a:pt x="261938" y="1743075"/>
                    </a:cubicBezTo>
                    <a:cubicBezTo>
                      <a:pt x="268950" y="1737465"/>
                      <a:pt x="274038" y="1729712"/>
                      <a:pt x="280988" y="1724025"/>
                    </a:cubicBezTo>
                    <a:cubicBezTo>
                      <a:pt x="291557" y="1715377"/>
                      <a:pt x="303213" y="1708150"/>
                      <a:pt x="314325" y="1700212"/>
                    </a:cubicBezTo>
                    <a:cubicBezTo>
                      <a:pt x="317500" y="1695450"/>
                      <a:pt x="319542" y="1689694"/>
                      <a:pt x="323850" y="1685925"/>
                    </a:cubicBezTo>
                    <a:cubicBezTo>
                      <a:pt x="332465" y="1678387"/>
                      <a:pt x="352425" y="1666875"/>
                      <a:pt x="352425" y="1666875"/>
                    </a:cubicBezTo>
                    <a:cubicBezTo>
                      <a:pt x="355600" y="1662112"/>
                      <a:pt x="357903" y="1656634"/>
                      <a:pt x="361950" y="1652587"/>
                    </a:cubicBezTo>
                    <a:cubicBezTo>
                      <a:pt x="368055" y="1646482"/>
                      <a:pt x="389793" y="1629873"/>
                      <a:pt x="400050" y="1624012"/>
                    </a:cubicBezTo>
                    <a:cubicBezTo>
                      <a:pt x="406214" y="1620490"/>
                      <a:pt x="413193" y="1618425"/>
                      <a:pt x="419100" y="1614487"/>
                    </a:cubicBezTo>
                    <a:cubicBezTo>
                      <a:pt x="427558" y="1608848"/>
                      <a:pt x="434781" y="1601536"/>
                      <a:pt x="442913" y="1595437"/>
                    </a:cubicBezTo>
                    <a:cubicBezTo>
                      <a:pt x="447492" y="1592003"/>
                      <a:pt x="452621" y="1589346"/>
                      <a:pt x="457200" y="1585912"/>
                    </a:cubicBezTo>
                    <a:cubicBezTo>
                      <a:pt x="471680" y="1575052"/>
                      <a:pt x="485830" y="1563758"/>
                      <a:pt x="500063" y="1552575"/>
                    </a:cubicBezTo>
                    <a:cubicBezTo>
                      <a:pt x="525115" y="1532892"/>
                      <a:pt x="523875" y="1543634"/>
                      <a:pt x="538163" y="1533525"/>
                    </a:cubicBezTo>
                    <a:close/>
                  </a:path>
                </a:pathLst>
              </a:custGeom>
              <a:noFill/>
              <a:ln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8" name="TextBox 87">
                <a:extLst>
                  <a:ext uri="{FF2B5EF4-FFF2-40B4-BE49-F238E27FC236}">
                    <a16:creationId xmlns:a16="http://schemas.microsoft.com/office/drawing/2014/main" id="{D5D38DFE-1E2D-4D06-9B7F-2AFBB5A60C7A}"/>
                  </a:ext>
                </a:extLst>
              </p:cNvPr>
              <p:cNvSpPr txBox="1"/>
              <p:nvPr/>
            </p:nvSpPr>
            <p:spPr>
              <a:xfrm rot="20337961">
                <a:off x="3704311" y="4487251"/>
                <a:ext cx="2426925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3CE2DC2D-011A-436B-9890-D2E8CB5454D9}"/>
                </a:ext>
              </a:extLst>
            </p:cNvPr>
            <p:cNvSpPr/>
            <p:nvPr/>
          </p:nvSpPr>
          <p:spPr>
            <a:xfrm>
              <a:off x="4385256" y="3303431"/>
              <a:ext cx="895082" cy="669924"/>
            </a:xfrm>
            <a:custGeom>
              <a:avLst/>
              <a:gdLst>
                <a:gd name="connsiteX0" fmla="*/ 154547 w 895082"/>
                <a:gd name="connsiteY0" fmla="*/ 70834 h 669924"/>
                <a:gd name="connsiteX1" fmla="*/ 122350 w 895082"/>
                <a:gd name="connsiteY1" fmla="*/ 90152 h 669924"/>
                <a:gd name="connsiteX2" fmla="*/ 109471 w 895082"/>
                <a:gd name="connsiteY2" fmla="*/ 115910 h 669924"/>
                <a:gd name="connsiteX3" fmla="*/ 103031 w 895082"/>
                <a:gd name="connsiteY3" fmla="*/ 141668 h 669924"/>
                <a:gd name="connsiteX4" fmla="*/ 96592 w 895082"/>
                <a:gd name="connsiteY4" fmla="*/ 160986 h 669924"/>
                <a:gd name="connsiteX5" fmla="*/ 90152 w 895082"/>
                <a:gd name="connsiteY5" fmla="*/ 289775 h 669924"/>
                <a:gd name="connsiteX6" fmla="*/ 83713 w 895082"/>
                <a:gd name="connsiteY6" fmla="*/ 309093 h 669924"/>
                <a:gd name="connsiteX7" fmla="*/ 64395 w 895082"/>
                <a:gd name="connsiteY7" fmla="*/ 367048 h 669924"/>
                <a:gd name="connsiteX8" fmla="*/ 57955 w 895082"/>
                <a:gd name="connsiteY8" fmla="*/ 392806 h 669924"/>
                <a:gd name="connsiteX9" fmla="*/ 38637 w 895082"/>
                <a:gd name="connsiteY9" fmla="*/ 437882 h 669924"/>
                <a:gd name="connsiteX10" fmla="*/ 19319 w 895082"/>
                <a:gd name="connsiteY10" fmla="*/ 508715 h 669924"/>
                <a:gd name="connsiteX11" fmla="*/ 0 w 895082"/>
                <a:gd name="connsiteY11" fmla="*/ 560231 h 669924"/>
                <a:gd name="connsiteX12" fmla="*/ 6440 w 895082"/>
                <a:gd name="connsiteY12" fmla="*/ 650383 h 669924"/>
                <a:gd name="connsiteX13" fmla="*/ 19319 w 895082"/>
                <a:gd name="connsiteY13" fmla="*/ 669701 h 669924"/>
                <a:gd name="connsiteX14" fmla="*/ 103031 w 895082"/>
                <a:gd name="connsiteY14" fmla="*/ 656823 h 669924"/>
                <a:gd name="connsiteX15" fmla="*/ 122350 w 895082"/>
                <a:gd name="connsiteY15" fmla="*/ 637504 h 669924"/>
                <a:gd name="connsiteX16" fmla="*/ 154547 w 895082"/>
                <a:gd name="connsiteY16" fmla="*/ 611746 h 669924"/>
                <a:gd name="connsiteX17" fmla="*/ 173865 w 895082"/>
                <a:gd name="connsiteY17" fmla="*/ 585989 h 669924"/>
                <a:gd name="connsiteX18" fmla="*/ 218941 w 895082"/>
                <a:gd name="connsiteY18" fmla="*/ 547352 h 669924"/>
                <a:gd name="connsiteX19" fmla="*/ 257578 w 895082"/>
                <a:gd name="connsiteY19" fmla="*/ 482958 h 669924"/>
                <a:gd name="connsiteX20" fmla="*/ 264017 w 895082"/>
                <a:gd name="connsiteY20" fmla="*/ 444321 h 669924"/>
                <a:gd name="connsiteX21" fmla="*/ 276896 w 895082"/>
                <a:gd name="connsiteY21" fmla="*/ 425003 h 669924"/>
                <a:gd name="connsiteX22" fmla="*/ 309093 w 895082"/>
                <a:gd name="connsiteY22" fmla="*/ 373487 h 669924"/>
                <a:gd name="connsiteX23" fmla="*/ 328412 w 895082"/>
                <a:gd name="connsiteY23" fmla="*/ 354169 h 669924"/>
                <a:gd name="connsiteX24" fmla="*/ 354169 w 895082"/>
                <a:gd name="connsiteY24" fmla="*/ 347730 h 669924"/>
                <a:gd name="connsiteX25" fmla="*/ 418564 w 895082"/>
                <a:gd name="connsiteY25" fmla="*/ 328411 h 669924"/>
                <a:gd name="connsiteX26" fmla="*/ 553792 w 895082"/>
                <a:gd name="connsiteY26" fmla="*/ 315532 h 669924"/>
                <a:gd name="connsiteX27" fmla="*/ 598868 w 895082"/>
                <a:gd name="connsiteY27" fmla="*/ 302654 h 669924"/>
                <a:gd name="connsiteX28" fmla="*/ 624626 w 895082"/>
                <a:gd name="connsiteY28" fmla="*/ 296214 h 669924"/>
                <a:gd name="connsiteX29" fmla="*/ 656823 w 895082"/>
                <a:gd name="connsiteY29" fmla="*/ 283335 h 669924"/>
                <a:gd name="connsiteX30" fmla="*/ 689020 w 895082"/>
                <a:gd name="connsiteY30" fmla="*/ 276896 h 669924"/>
                <a:gd name="connsiteX31" fmla="*/ 714778 w 895082"/>
                <a:gd name="connsiteY31" fmla="*/ 270456 h 669924"/>
                <a:gd name="connsiteX32" fmla="*/ 746975 w 895082"/>
                <a:gd name="connsiteY32" fmla="*/ 264017 h 669924"/>
                <a:gd name="connsiteX33" fmla="*/ 766293 w 895082"/>
                <a:gd name="connsiteY33" fmla="*/ 257577 h 669924"/>
                <a:gd name="connsiteX34" fmla="*/ 817809 w 895082"/>
                <a:gd name="connsiteY34" fmla="*/ 251138 h 669924"/>
                <a:gd name="connsiteX35" fmla="*/ 850006 w 895082"/>
                <a:gd name="connsiteY35" fmla="*/ 225380 h 669924"/>
                <a:gd name="connsiteX36" fmla="*/ 869324 w 895082"/>
                <a:gd name="connsiteY36" fmla="*/ 218941 h 669924"/>
                <a:gd name="connsiteX37" fmla="*/ 875764 w 895082"/>
                <a:gd name="connsiteY37" fmla="*/ 199623 h 669924"/>
                <a:gd name="connsiteX38" fmla="*/ 895082 w 895082"/>
                <a:gd name="connsiteY38" fmla="*/ 180304 h 669924"/>
                <a:gd name="connsiteX39" fmla="*/ 882203 w 895082"/>
                <a:gd name="connsiteY39" fmla="*/ 83713 h 669924"/>
                <a:gd name="connsiteX40" fmla="*/ 862885 w 895082"/>
                <a:gd name="connsiteY40" fmla="*/ 70834 h 669924"/>
                <a:gd name="connsiteX41" fmla="*/ 837127 w 895082"/>
                <a:gd name="connsiteY41" fmla="*/ 51515 h 669924"/>
                <a:gd name="connsiteX42" fmla="*/ 811369 w 895082"/>
                <a:gd name="connsiteY42" fmla="*/ 38637 h 669924"/>
                <a:gd name="connsiteX43" fmla="*/ 779172 w 895082"/>
                <a:gd name="connsiteY43" fmla="*/ 19318 h 669924"/>
                <a:gd name="connsiteX44" fmla="*/ 740536 w 895082"/>
                <a:gd name="connsiteY44" fmla="*/ 12879 h 669924"/>
                <a:gd name="connsiteX45" fmla="*/ 624626 w 895082"/>
                <a:gd name="connsiteY45" fmla="*/ 0 h 669924"/>
                <a:gd name="connsiteX46" fmla="*/ 528034 w 895082"/>
                <a:gd name="connsiteY46" fmla="*/ 6439 h 669924"/>
                <a:gd name="connsiteX47" fmla="*/ 495837 w 895082"/>
                <a:gd name="connsiteY47" fmla="*/ 25758 h 669924"/>
                <a:gd name="connsiteX48" fmla="*/ 450761 w 895082"/>
                <a:gd name="connsiteY48" fmla="*/ 51515 h 669924"/>
                <a:gd name="connsiteX49" fmla="*/ 412124 w 895082"/>
                <a:gd name="connsiteY49" fmla="*/ 90152 h 669924"/>
                <a:gd name="connsiteX50" fmla="*/ 399245 w 895082"/>
                <a:gd name="connsiteY50" fmla="*/ 109470 h 669924"/>
                <a:gd name="connsiteX51" fmla="*/ 360609 w 895082"/>
                <a:gd name="connsiteY51" fmla="*/ 115910 h 669924"/>
                <a:gd name="connsiteX52" fmla="*/ 334851 w 895082"/>
                <a:gd name="connsiteY52" fmla="*/ 103031 h 669924"/>
                <a:gd name="connsiteX53" fmla="*/ 315533 w 895082"/>
                <a:gd name="connsiteY53" fmla="*/ 96592 h 669924"/>
                <a:gd name="connsiteX54" fmla="*/ 251138 w 895082"/>
                <a:gd name="connsiteY54" fmla="*/ 83713 h 669924"/>
                <a:gd name="connsiteX55" fmla="*/ 186744 w 895082"/>
                <a:gd name="connsiteY55" fmla="*/ 77273 h 669924"/>
                <a:gd name="connsiteX56" fmla="*/ 154547 w 895082"/>
                <a:gd name="connsiteY56" fmla="*/ 70834 h 669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895082" h="669924">
                  <a:moveTo>
                    <a:pt x="154547" y="70834"/>
                  </a:moveTo>
                  <a:cubicBezTo>
                    <a:pt x="143815" y="72980"/>
                    <a:pt x="131200" y="81302"/>
                    <a:pt x="122350" y="90152"/>
                  </a:cubicBezTo>
                  <a:cubicBezTo>
                    <a:pt x="115562" y="96940"/>
                    <a:pt x="112842" y="106922"/>
                    <a:pt x="109471" y="115910"/>
                  </a:cubicBezTo>
                  <a:cubicBezTo>
                    <a:pt x="106363" y="124197"/>
                    <a:pt x="105462" y="133158"/>
                    <a:pt x="103031" y="141668"/>
                  </a:cubicBezTo>
                  <a:cubicBezTo>
                    <a:pt x="101166" y="148194"/>
                    <a:pt x="98738" y="154547"/>
                    <a:pt x="96592" y="160986"/>
                  </a:cubicBezTo>
                  <a:cubicBezTo>
                    <a:pt x="94445" y="203916"/>
                    <a:pt x="93876" y="246953"/>
                    <a:pt x="90152" y="289775"/>
                  </a:cubicBezTo>
                  <a:cubicBezTo>
                    <a:pt x="89564" y="296537"/>
                    <a:pt x="85359" y="302508"/>
                    <a:pt x="83713" y="309093"/>
                  </a:cubicBezTo>
                  <a:cubicBezTo>
                    <a:pt x="59022" y="407862"/>
                    <a:pt x="96526" y="281368"/>
                    <a:pt x="64395" y="367048"/>
                  </a:cubicBezTo>
                  <a:cubicBezTo>
                    <a:pt x="61287" y="375335"/>
                    <a:pt x="60386" y="384296"/>
                    <a:pt x="57955" y="392806"/>
                  </a:cubicBezTo>
                  <a:cubicBezTo>
                    <a:pt x="51638" y="414917"/>
                    <a:pt x="50087" y="414983"/>
                    <a:pt x="38637" y="437882"/>
                  </a:cubicBezTo>
                  <a:cubicBezTo>
                    <a:pt x="26902" y="496560"/>
                    <a:pt x="38926" y="443362"/>
                    <a:pt x="19319" y="508715"/>
                  </a:cubicBezTo>
                  <a:cubicBezTo>
                    <a:pt x="6167" y="552553"/>
                    <a:pt x="21592" y="517048"/>
                    <a:pt x="0" y="560231"/>
                  </a:cubicBezTo>
                  <a:cubicBezTo>
                    <a:pt x="2147" y="590282"/>
                    <a:pt x="1204" y="620714"/>
                    <a:pt x="6440" y="650383"/>
                  </a:cubicBezTo>
                  <a:cubicBezTo>
                    <a:pt x="7785" y="658004"/>
                    <a:pt x="11597" y="669186"/>
                    <a:pt x="19319" y="669701"/>
                  </a:cubicBezTo>
                  <a:cubicBezTo>
                    <a:pt x="47489" y="671579"/>
                    <a:pt x="75127" y="661116"/>
                    <a:pt x="103031" y="656823"/>
                  </a:cubicBezTo>
                  <a:cubicBezTo>
                    <a:pt x="109471" y="650383"/>
                    <a:pt x="115496" y="643501"/>
                    <a:pt x="122350" y="637504"/>
                  </a:cubicBezTo>
                  <a:cubicBezTo>
                    <a:pt x="132693" y="628453"/>
                    <a:pt x="144828" y="621465"/>
                    <a:pt x="154547" y="611746"/>
                  </a:cubicBezTo>
                  <a:cubicBezTo>
                    <a:pt x="162136" y="604157"/>
                    <a:pt x="166276" y="593578"/>
                    <a:pt x="173865" y="585989"/>
                  </a:cubicBezTo>
                  <a:cubicBezTo>
                    <a:pt x="224753" y="535101"/>
                    <a:pt x="176893" y="596409"/>
                    <a:pt x="218941" y="547352"/>
                  </a:cubicBezTo>
                  <a:cubicBezTo>
                    <a:pt x="241305" y="521260"/>
                    <a:pt x="240963" y="516187"/>
                    <a:pt x="257578" y="482958"/>
                  </a:cubicBezTo>
                  <a:cubicBezTo>
                    <a:pt x="259724" y="470079"/>
                    <a:pt x="259888" y="456708"/>
                    <a:pt x="264017" y="444321"/>
                  </a:cubicBezTo>
                  <a:cubicBezTo>
                    <a:pt x="266464" y="436979"/>
                    <a:pt x="273435" y="431925"/>
                    <a:pt x="276896" y="425003"/>
                  </a:cubicBezTo>
                  <a:cubicBezTo>
                    <a:pt x="298413" y="381970"/>
                    <a:pt x="257369" y="432600"/>
                    <a:pt x="309093" y="373487"/>
                  </a:cubicBezTo>
                  <a:cubicBezTo>
                    <a:pt x="315090" y="366633"/>
                    <a:pt x="320505" y="358687"/>
                    <a:pt x="328412" y="354169"/>
                  </a:cubicBezTo>
                  <a:cubicBezTo>
                    <a:pt x="336096" y="349778"/>
                    <a:pt x="345773" y="350529"/>
                    <a:pt x="354169" y="347730"/>
                  </a:cubicBezTo>
                  <a:cubicBezTo>
                    <a:pt x="391634" y="335242"/>
                    <a:pt x="379667" y="332899"/>
                    <a:pt x="418564" y="328411"/>
                  </a:cubicBezTo>
                  <a:cubicBezTo>
                    <a:pt x="463546" y="323221"/>
                    <a:pt x="553792" y="315532"/>
                    <a:pt x="553792" y="315532"/>
                  </a:cubicBezTo>
                  <a:cubicBezTo>
                    <a:pt x="634265" y="295415"/>
                    <a:pt x="534241" y="321119"/>
                    <a:pt x="598868" y="302654"/>
                  </a:cubicBezTo>
                  <a:cubicBezTo>
                    <a:pt x="607378" y="300223"/>
                    <a:pt x="616230" y="299013"/>
                    <a:pt x="624626" y="296214"/>
                  </a:cubicBezTo>
                  <a:cubicBezTo>
                    <a:pt x="635592" y="292559"/>
                    <a:pt x="645751" y="286656"/>
                    <a:pt x="656823" y="283335"/>
                  </a:cubicBezTo>
                  <a:cubicBezTo>
                    <a:pt x="667306" y="280190"/>
                    <a:pt x="678336" y="279270"/>
                    <a:pt x="689020" y="276896"/>
                  </a:cubicBezTo>
                  <a:cubicBezTo>
                    <a:pt x="697660" y="274976"/>
                    <a:pt x="706138" y="272376"/>
                    <a:pt x="714778" y="270456"/>
                  </a:cubicBezTo>
                  <a:cubicBezTo>
                    <a:pt x="725462" y="268082"/>
                    <a:pt x="736357" y="266672"/>
                    <a:pt x="746975" y="264017"/>
                  </a:cubicBezTo>
                  <a:cubicBezTo>
                    <a:pt x="753560" y="262371"/>
                    <a:pt x="759615" y="258791"/>
                    <a:pt x="766293" y="257577"/>
                  </a:cubicBezTo>
                  <a:cubicBezTo>
                    <a:pt x="783319" y="254481"/>
                    <a:pt x="800637" y="253284"/>
                    <a:pt x="817809" y="251138"/>
                  </a:cubicBezTo>
                  <a:cubicBezTo>
                    <a:pt x="828541" y="242552"/>
                    <a:pt x="838351" y="232664"/>
                    <a:pt x="850006" y="225380"/>
                  </a:cubicBezTo>
                  <a:cubicBezTo>
                    <a:pt x="855762" y="221783"/>
                    <a:pt x="864524" y="223740"/>
                    <a:pt x="869324" y="218941"/>
                  </a:cubicBezTo>
                  <a:cubicBezTo>
                    <a:pt x="874124" y="214141"/>
                    <a:pt x="871999" y="205271"/>
                    <a:pt x="875764" y="199623"/>
                  </a:cubicBezTo>
                  <a:cubicBezTo>
                    <a:pt x="880816" y="192046"/>
                    <a:pt x="888643" y="186744"/>
                    <a:pt x="895082" y="180304"/>
                  </a:cubicBezTo>
                  <a:cubicBezTo>
                    <a:pt x="890789" y="148107"/>
                    <a:pt x="891368" y="114875"/>
                    <a:pt x="882203" y="83713"/>
                  </a:cubicBezTo>
                  <a:cubicBezTo>
                    <a:pt x="880019" y="76288"/>
                    <a:pt x="869183" y="75332"/>
                    <a:pt x="862885" y="70834"/>
                  </a:cubicBezTo>
                  <a:cubicBezTo>
                    <a:pt x="854152" y="64596"/>
                    <a:pt x="846228" y="57203"/>
                    <a:pt x="837127" y="51515"/>
                  </a:cubicBezTo>
                  <a:cubicBezTo>
                    <a:pt x="828987" y="46427"/>
                    <a:pt x="819760" y="43299"/>
                    <a:pt x="811369" y="38637"/>
                  </a:cubicBezTo>
                  <a:cubicBezTo>
                    <a:pt x="800428" y="32559"/>
                    <a:pt x="790935" y="23595"/>
                    <a:pt x="779172" y="19318"/>
                  </a:cubicBezTo>
                  <a:cubicBezTo>
                    <a:pt x="766902" y="14856"/>
                    <a:pt x="753440" y="14864"/>
                    <a:pt x="740536" y="12879"/>
                  </a:cubicBezTo>
                  <a:cubicBezTo>
                    <a:pt x="683947" y="4173"/>
                    <a:pt x="691897" y="6115"/>
                    <a:pt x="624626" y="0"/>
                  </a:cubicBezTo>
                  <a:cubicBezTo>
                    <a:pt x="592429" y="2146"/>
                    <a:pt x="559676" y="111"/>
                    <a:pt x="528034" y="6439"/>
                  </a:cubicBezTo>
                  <a:cubicBezTo>
                    <a:pt x="515761" y="8894"/>
                    <a:pt x="506778" y="19680"/>
                    <a:pt x="495837" y="25758"/>
                  </a:cubicBezTo>
                  <a:cubicBezTo>
                    <a:pt x="446806" y="52998"/>
                    <a:pt x="491248" y="24525"/>
                    <a:pt x="450761" y="51515"/>
                  </a:cubicBezTo>
                  <a:cubicBezTo>
                    <a:pt x="420411" y="97042"/>
                    <a:pt x="460046" y="42231"/>
                    <a:pt x="412124" y="90152"/>
                  </a:cubicBezTo>
                  <a:cubicBezTo>
                    <a:pt x="406652" y="95624"/>
                    <a:pt x="406167" y="106009"/>
                    <a:pt x="399245" y="109470"/>
                  </a:cubicBezTo>
                  <a:cubicBezTo>
                    <a:pt x="387567" y="115309"/>
                    <a:pt x="373488" y="113763"/>
                    <a:pt x="360609" y="115910"/>
                  </a:cubicBezTo>
                  <a:cubicBezTo>
                    <a:pt x="352023" y="111617"/>
                    <a:pt x="343674" y="106812"/>
                    <a:pt x="334851" y="103031"/>
                  </a:cubicBezTo>
                  <a:cubicBezTo>
                    <a:pt x="328612" y="100357"/>
                    <a:pt x="322059" y="98457"/>
                    <a:pt x="315533" y="96592"/>
                  </a:cubicBezTo>
                  <a:cubicBezTo>
                    <a:pt x="288629" y="88905"/>
                    <a:pt x="281509" y="88774"/>
                    <a:pt x="251138" y="83713"/>
                  </a:cubicBezTo>
                  <a:cubicBezTo>
                    <a:pt x="216424" y="66355"/>
                    <a:pt x="231148" y="67405"/>
                    <a:pt x="186744" y="77273"/>
                  </a:cubicBezTo>
                  <a:cubicBezTo>
                    <a:pt x="180118" y="78745"/>
                    <a:pt x="165279" y="68688"/>
                    <a:pt x="154547" y="70834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C67AA603-957A-4128-BDFB-D2B11A88D1AF}"/>
                </a:ext>
              </a:extLst>
            </p:cNvPr>
            <p:cNvSpPr/>
            <p:nvPr/>
          </p:nvSpPr>
          <p:spPr>
            <a:xfrm>
              <a:off x="5264068" y="4951927"/>
              <a:ext cx="158104" cy="135228"/>
            </a:xfrm>
            <a:custGeom>
              <a:avLst/>
              <a:gdLst>
                <a:gd name="connsiteX0" fmla="*/ 119301 w 158104"/>
                <a:gd name="connsiteY0" fmla="*/ 6439 h 135228"/>
                <a:gd name="connsiteX1" fmla="*/ 87104 w 158104"/>
                <a:gd name="connsiteY1" fmla="*/ 0 h 135228"/>
                <a:gd name="connsiteX2" fmla="*/ 22709 w 158104"/>
                <a:gd name="connsiteY2" fmla="*/ 19318 h 135228"/>
                <a:gd name="connsiteX3" fmla="*/ 16270 w 158104"/>
                <a:gd name="connsiteY3" fmla="*/ 122349 h 135228"/>
                <a:gd name="connsiteX4" fmla="*/ 48467 w 158104"/>
                <a:gd name="connsiteY4" fmla="*/ 135228 h 135228"/>
                <a:gd name="connsiteX5" fmla="*/ 112862 w 158104"/>
                <a:gd name="connsiteY5" fmla="*/ 115910 h 135228"/>
                <a:gd name="connsiteX6" fmla="*/ 151498 w 158104"/>
                <a:gd name="connsiteY6" fmla="*/ 90152 h 135228"/>
                <a:gd name="connsiteX7" fmla="*/ 151498 w 158104"/>
                <a:gd name="connsiteY7" fmla="*/ 32197 h 135228"/>
                <a:gd name="connsiteX8" fmla="*/ 119301 w 158104"/>
                <a:gd name="connsiteY8" fmla="*/ 6439 h 13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8104" h="135228">
                  <a:moveTo>
                    <a:pt x="119301" y="6439"/>
                  </a:moveTo>
                  <a:cubicBezTo>
                    <a:pt x="108569" y="1073"/>
                    <a:pt x="98049" y="0"/>
                    <a:pt x="87104" y="0"/>
                  </a:cubicBezTo>
                  <a:cubicBezTo>
                    <a:pt x="55032" y="0"/>
                    <a:pt x="48357" y="6494"/>
                    <a:pt x="22709" y="19318"/>
                  </a:cubicBezTo>
                  <a:cubicBezTo>
                    <a:pt x="2739" y="59259"/>
                    <a:pt x="-13323" y="71617"/>
                    <a:pt x="16270" y="122349"/>
                  </a:cubicBezTo>
                  <a:cubicBezTo>
                    <a:pt x="22094" y="132334"/>
                    <a:pt x="37735" y="130935"/>
                    <a:pt x="48467" y="135228"/>
                  </a:cubicBezTo>
                  <a:cubicBezTo>
                    <a:pt x="69932" y="128789"/>
                    <a:pt x="92331" y="124892"/>
                    <a:pt x="112862" y="115910"/>
                  </a:cubicBezTo>
                  <a:cubicBezTo>
                    <a:pt x="127043" y="109706"/>
                    <a:pt x="151498" y="90152"/>
                    <a:pt x="151498" y="90152"/>
                  </a:cubicBezTo>
                  <a:cubicBezTo>
                    <a:pt x="154725" y="74017"/>
                    <a:pt x="164594" y="48567"/>
                    <a:pt x="151498" y="32197"/>
                  </a:cubicBezTo>
                  <a:cubicBezTo>
                    <a:pt x="147258" y="26897"/>
                    <a:pt x="130033" y="11805"/>
                    <a:pt x="119301" y="6439"/>
                  </a:cubicBezTo>
                  <a:close/>
                </a:path>
              </a:pathLst>
            </a:cu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E52D0F2D-8A44-4C82-B008-90AE56389D70}"/>
                </a:ext>
              </a:extLst>
            </p:cNvPr>
            <p:cNvSpPr/>
            <p:nvPr/>
          </p:nvSpPr>
          <p:spPr>
            <a:xfrm>
              <a:off x="5402792" y="5200650"/>
              <a:ext cx="101600" cy="101600"/>
            </a:xfrm>
            <a:prstGeom prst="ellipse">
              <a:avLst/>
            </a:pr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66B1CA07-EC1B-487B-A71E-97261DE793EA}"/>
                </a:ext>
              </a:extLst>
            </p:cNvPr>
            <p:cNvSpPr/>
            <p:nvPr/>
          </p:nvSpPr>
          <p:spPr>
            <a:xfrm>
              <a:off x="5994400" y="5087155"/>
              <a:ext cx="101600" cy="101600"/>
            </a:xfrm>
            <a:prstGeom prst="ellipse">
              <a:avLst/>
            </a:pr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411C0DFE-BEEA-4691-B46E-29C2FEA6598F}"/>
                </a:ext>
              </a:extLst>
            </p:cNvPr>
            <p:cNvSpPr/>
            <p:nvPr/>
          </p:nvSpPr>
          <p:spPr>
            <a:xfrm>
              <a:off x="6196542" y="5470525"/>
              <a:ext cx="101600" cy="101600"/>
            </a:xfrm>
            <a:prstGeom prst="ellipse">
              <a:avLst/>
            </a:pr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C44826AF-1504-4FC5-B6A7-C58F257AB520}"/>
                </a:ext>
              </a:extLst>
            </p:cNvPr>
            <p:cNvSpPr/>
            <p:nvPr/>
          </p:nvSpPr>
          <p:spPr>
            <a:xfrm>
              <a:off x="5650442" y="6105525"/>
              <a:ext cx="101600" cy="101600"/>
            </a:xfrm>
            <a:prstGeom prst="ellipse">
              <a:avLst/>
            </a:pr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8C0F0570-6760-4A6D-A29A-CB430EC8EB29}"/>
                </a:ext>
              </a:extLst>
            </p:cNvPr>
            <p:cNvSpPr/>
            <p:nvPr/>
          </p:nvSpPr>
          <p:spPr>
            <a:xfrm>
              <a:off x="6841067" y="5095875"/>
              <a:ext cx="101600" cy="101600"/>
            </a:xfrm>
            <a:prstGeom prst="ellipse">
              <a:avLst/>
            </a:prstGeom>
            <a:noFill/>
            <a:ln>
              <a:solidFill>
                <a:srgbClr val="FF80F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BF4D2BA4-1D0F-4F52-87A3-93F7CE6D2865}"/>
                </a:ext>
              </a:extLst>
            </p:cNvPr>
            <p:cNvSpPr/>
            <p:nvPr/>
          </p:nvSpPr>
          <p:spPr>
            <a:xfrm>
              <a:off x="6803231" y="4788694"/>
              <a:ext cx="778669" cy="1173956"/>
            </a:xfrm>
            <a:custGeom>
              <a:avLst/>
              <a:gdLst>
                <a:gd name="connsiteX0" fmla="*/ 533400 w 778669"/>
                <a:gd name="connsiteY0" fmla="*/ 61912 h 1173956"/>
                <a:gd name="connsiteX1" fmla="*/ 514350 w 778669"/>
                <a:gd name="connsiteY1" fmla="*/ 88106 h 1173956"/>
                <a:gd name="connsiteX2" fmla="*/ 464344 w 778669"/>
                <a:gd name="connsiteY2" fmla="*/ 164306 h 1173956"/>
                <a:gd name="connsiteX3" fmla="*/ 433388 w 778669"/>
                <a:gd name="connsiteY3" fmla="*/ 195262 h 1173956"/>
                <a:gd name="connsiteX4" fmla="*/ 416719 w 778669"/>
                <a:gd name="connsiteY4" fmla="*/ 216694 h 1173956"/>
                <a:gd name="connsiteX5" fmla="*/ 395288 w 778669"/>
                <a:gd name="connsiteY5" fmla="*/ 235744 h 1173956"/>
                <a:gd name="connsiteX6" fmla="*/ 354807 w 778669"/>
                <a:gd name="connsiteY6" fmla="*/ 283369 h 1173956"/>
                <a:gd name="connsiteX7" fmla="*/ 342900 w 778669"/>
                <a:gd name="connsiteY7" fmla="*/ 295275 h 1173956"/>
                <a:gd name="connsiteX8" fmla="*/ 316707 w 778669"/>
                <a:gd name="connsiteY8" fmla="*/ 328612 h 1173956"/>
                <a:gd name="connsiteX9" fmla="*/ 300038 w 778669"/>
                <a:gd name="connsiteY9" fmla="*/ 350044 h 1173956"/>
                <a:gd name="connsiteX10" fmla="*/ 290513 w 778669"/>
                <a:gd name="connsiteY10" fmla="*/ 373856 h 1173956"/>
                <a:gd name="connsiteX11" fmla="*/ 278607 w 778669"/>
                <a:gd name="connsiteY11" fmla="*/ 400050 h 1173956"/>
                <a:gd name="connsiteX12" fmla="*/ 269082 w 778669"/>
                <a:gd name="connsiteY12" fmla="*/ 426244 h 1173956"/>
                <a:gd name="connsiteX13" fmla="*/ 242888 w 778669"/>
                <a:gd name="connsiteY13" fmla="*/ 476250 h 1173956"/>
                <a:gd name="connsiteX14" fmla="*/ 219075 w 778669"/>
                <a:gd name="connsiteY14" fmla="*/ 504825 h 1173956"/>
                <a:gd name="connsiteX15" fmla="*/ 202407 w 778669"/>
                <a:gd name="connsiteY15" fmla="*/ 533400 h 1173956"/>
                <a:gd name="connsiteX16" fmla="*/ 147638 w 778669"/>
                <a:gd name="connsiteY16" fmla="*/ 607219 h 1173956"/>
                <a:gd name="connsiteX17" fmla="*/ 128588 w 778669"/>
                <a:gd name="connsiteY17" fmla="*/ 642937 h 1173956"/>
                <a:gd name="connsiteX18" fmla="*/ 109538 w 778669"/>
                <a:gd name="connsiteY18" fmla="*/ 669131 h 1173956"/>
                <a:gd name="connsiteX19" fmla="*/ 92869 w 778669"/>
                <a:gd name="connsiteY19" fmla="*/ 702469 h 1173956"/>
                <a:gd name="connsiteX20" fmla="*/ 71438 w 778669"/>
                <a:gd name="connsiteY20" fmla="*/ 740569 h 1173956"/>
                <a:gd name="connsiteX21" fmla="*/ 45244 w 778669"/>
                <a:gd name="connsiteY21" fmla="*/ 819150 h 1173956"/>
                <a:gd name="connsiteX22" fmla="*/ 38100 w 778669"/>
                <a:gd name="connsiteY22" fmla="*/ 890587 h 1173956"/>
                <a:gd name="connsiteX23" fmla="*/ 33338 w 778669"/>
                <a:gd name="connsiteY23" fmla="*/ 914400 h 1173956"/>
                <a:gd name="connsiteX24" fmla="*/ 26194 w 778669"/>
                <a:gd name="connsiteY24" fmla="*/ 933450 h 1173956"/>
                <a:gd name="connsiteX25" fmla="*/ 21432 w 778669"/>
                <a:gd name="connsiteY25" fmla="*/ 954881 h 1173956"/>
                <a:gd name="connsiteX26" fmla="*/ 16669 w 778669"/>
                <a:gd name="connsiteY26" fmla="*/ 971550 h 1173956"/>
                <a:gd name="connsiteX27" fmla="*/ 14288 w 778669"/>
                <a:gd name="connsiteY27" fmla="*/ 985837 h 1173956"/>
                <a:gd name="connsiteX28" fmla="*/ 11907 w 778669"/>
                <a:gd name="connsiteY28" fmla="*/ 997744 h 1173956"/>
                <a:gd name="connsiteX29" fmla="*/ 9525 w 778669"/>
                <a:gd name="connsiteY29" fmla="*/ 1064419 h 1173956"/>
                <a:gd name="connsiteX30" fmla="*/ 7144 w 778669"/>
                <a:gd name="connsiteY30" fmla="*/ 1073944 h 1173956"/>
                <a:gd name="connsiteX31" fmla="*/ 4763 w 778669"/>
                <a:gd name="connsiteY31" fmla="*/ 1085850 h 1173956"/>
                <a:gd name="connsiteX32" fmla="*/ 0 w 778669"/>
                <a:gd name="connsiteY32" fmla="*/ 1104900 h 1173956"/>
                <a:gd name="connsiteX33" fmla="*/ 2382 w 778669"/>
                <a:gd name="connsiteY33" fmla="*/ 1116806 h 1173956"/>
                <a:gd name="connsiteX34" fmla="*/ 19050 w 778669"/>
                <a:gd name="connsiteY34" fmla="*/ 1131094 h 1173956"/>
                <a:gd name="connsiteX35" fmla="*/ 26194 w 778669"/>
                <a:gd name="connsiteY35" fmla="*/ 1138237 h 1173956"/>
                <a:gd name="connsiteX36" fmla="*/ 54769 w 778669"/>
                <a:gd name="connsiteY36" fmla="*/ 1145381 h 1173956"/>
                <a:gd name="connsiteX37" fmla="*/ 69057 w 778669"/>
                <a:gd name="connsiteY37" fmla="*/ 1150144 h 1173956"/>
                <a:gd name="connsiteX38" fmla="*/ 80963 w 778669"/>
                <a:gd name="connsiteY38" fmla="*/ 1154906 h 1173956"/>
                <a:gd name="connsiteX39" fmla="*/ 97632 w 778669"/>
                <a:gd name="connsiteY39" fmla="*/ 1159669 h 1173956"/>
                <a:gd name="connsiteX40" fmla="*/ 111919 w 778669"/>
                <a:gd name="connsiteY40" fmla="*/ 1164431 h 1173956"/>
                <a:gd name="connsiteX41" fmla="*/ 147638 w 778669"/>
                <a:gd name="connsiteY41" fmla="*/ 1173956 h 1173956"/>
                <a:gd name="connsiteX42" fmla="*/ 228600 w 778669"/>
                <a:gd name="connsiteY42" fmla="*/ 1171575 h 1173956"/>
                <a:gd name="connsiteX43" fmla="*/ 254794 w 778669"/>
                <a:gd name="connsiteY43" fmla="*/ 1164431 h 1173956"/>
                <a:gd name="connsiteX44" fmla="*/ 323850 w 778669"/>
                <a:gd name="connsiteY44" fmla="*/ 1147762 h 1173956"/>
                <a:gd name="connsiteX45" fmla="*/ 366713 w 778669"/>
                <a:gd name="connsiteY45" fmla="*/ 1143000 h 1173956"/>
                <a:gd name="connsiteX46" fmla="*/ 402432 w 778669"/>
                <a:gd name="connsiteY46" fmla="*/ 1133475 h 1173956"/>
                <a:gd name="connsiteX47" fmla="*/ 433388 w 778669"/>
                <a:gd name="connsiteY47" fmla="*/ 1126331 h 1173956"/>
                <a:gd name="connsiteX48" fmla="*/ 466725 w 778669"/>
                <a:gd name="connsiteY48" fmla="*/ 1109662 h 1173956"/>
                <a:gd name="connsiteX49" fmla="*/ 500063 w 778669"/>
                <a:gd name="connsiteY49" fmla="*/ 1088231 h 1173956"/>
                <a:gd name="connsiteX50" fmla="*/ 540544 w 778669"/>
                <a:gd name="connsiteY50" fmla="*/ 1064419 h 1173956"/>
                <a:gd name="connsiteX51" fmla="*/ 552450 w 778669"/>
                <a:gd name="connsiteY51" fmla="*/ 1052512 h 1173956"/>
                <a:gd name="connsiteX52" fmla="*/ 561975 w 778669"/>
                <a:gd name="connsiteY52" fmla="*/ 1040606 h 1173956"/>
                <a:gd name="connsiteX53" fmla="*/ 614363 w 778669"/>
                <a:gd name="connsiteY53" fmla="*/ 995362 h 1173956"/>
                <a:gd name="connsiteX54" fmla="*/ 642938 w 778669"/>
                <a:gd name="connsiteY54" fmla="*/ 947737 h 1173956"/>
                <a:gd name="connsiteX55" fmla="*/ 654844 w 778669"/>
                <a:gd name="connsiteY55" fmla="*/ 928687 h 1173956"/>
                <a:gd name="connsiteX56" fmla="*/ 661988 w 778669"/>
                <a:gd name="connsiteY56" fmla="*/ 900112 h 1173956"/>
                <a:gd name="connsiteX57" fmla="*/ 671513 w 778669"/>
                <a:gd name="connsiteY57" fmla="*/ 869156 h 1173956"/>
                <a:gd name="connsiteX58" fmla="*/ 678657 w 778669"/>
                <a:gd name="connsiteY58" fmla="*/ 842962 h 1173956"/>
                <a:gd name="connsiteX59" fmla="*/ 685800 w 778669"/>
                <a:gd name="connsiteY59" fmla="*/ 769144 h 1173956"/>
                <a:gd name="connsiteX60" fmla="*/ 695325 w 778669"/>
                <a:gd name="connsiteY60" fmla="*/ 738187 h 1173956"/>
                <a:gd name="connsiteX61" fmla="*/ 700088 w 778669"/>
                <a:gd name="connsiteY61" fmla="*/ 700087 h 1173956"/>
                <a:gd name="connsiteX62" fmla="*/ 711994 w 778669"/>
                <a:gd name="connsiteY62" fmla="*/ 623887 h 1173956"/>
                <a:gd name="connsiteX63" fmla="*/ 714375 w 778669"/>
                <a:gd name="connsiteY63" fmla="*/ 585787 h 1173956"/>
                <a:gd name="connsiteX64" fmla="*/ 719138 w 778669"/>
                <a:gd name="connsiteY64" fmla="*/ 545306 h 1173956"/>
                <a:gd name="connsiteX65" fmla="*/ 721519 w 778669"/>
                <a:gd name="connsiteY65" fmla="*/ 514350 h 1173956"/>
                <a:gd name="connsiteX66" fmla="*/ 726282 w 778669"/>
                <a:gd name="connsiteY66" fmla="*/ 473869 h 1173956"/>
                <a:gd name="connsiteX67" fmla="*/ 731044 w 778669"/>
                <a:gd name="connsiteY67" fmla="*/ 438150 h 1173956"/>
                <a:gd name="connsiteX68" fmla="*/ 733425 w 778669"/>
                <a:gd name="connsiteY68" fmla="*/ 402431 h 1173956"/>
                <a:gd name="connsiteX69" fmla="*/ 747713 w 778669"/>
                <a:gd name="connsiteY69" fmla="*/ 338137 h 1173956"/>
                <a:gd name="connsiteX70" fmla="*/ 752475 w 778669"/>
                <a:gd name="connsiteY70" fmla="*/ 323850 h 1173956"/>
                <a:gd name="connsiteX71" fmla="*/ 762000 w 778669"/>
                <a:gd name="connsiteY71" fmla="*/ 283369 h 1173956"/>
                <a:gd name="connsiteX72" fmla="*/ 766763 w 778669"/>
                <a:gd name="connsiteY72" fmla="*/ 266700 h 1173956"/>
                <a:gd name="connsiteX73" fmla="*/ 769144 w 778669"/>
                <a:gd name="connsiteY73" fmla="*/ 247650 h 1173956"/>
                <a:gd name="connsiteX74" fmla="*/ 773907 w 778669"/>
                <a:gd name="connsiteY74" fmla="*/ 221456 h 1173956"/>
                <a:gd name="connsiteX75" fmla="*/ 778669 w 778669"/>
                <a:gd name="connsiteY75" fmla="*/ 166687 h 1173956"/>
                <a:gd name="connsiteX76" fmla="*/ 771525 w 778669"/>
                <a:gd name="connsiteY76" fmla="*/ 76200 h 1173956"/>
                <a:gd name="connsiteX77" fmla="*/ 754857 w 778669"/>
                <a:gd name="connsiteY77" fmla="*/ 50006 h 1173956"/>
                <a:gd name="connsiteX78" fmla="*/ 742950 w 778669"/>
                <a:gd name="connsiteY78" fmla="*/ 38100 h 1173956"/>
                <a:gd name="connsiteX79" fmla="*/ 728663 w 778669"/>
                <a:gd name="connsiteY79" fmla="*/ 30956 h 1173956"/>
                <a:gd name="connsiteX80" fmla="*/ 716757 w 778669"/>
                <a:gd name="connsiteY80" fmla="*/ 21431 h 1173956"/>
                <a:gd name="connsiteX81" fmla="*/ 664369 w 778669"/>
                <a:gd name="connsiteY81" fmla="*/ 2381 h 1173956"/>
                <a:gd name="connsiteX82" fmla="*/ 642938 w 778669"/>
                <a:gd name="connsiteY82" fmla="*/ 0 h 1173956"/>
                <a:gd name="connsiteX83" fmla="*/ 607219 w 778669"/>
                <a:gd name="connsiteY83" fmla="*/ 2381 h 1173956"/>
                <a:gd name="connsiteX84" fmla="*/ 550069 w 778669"/>
                <a:gd name="connsiteY84" fmla="*/ 38100 h 1173956"/>
                <a:gd name="connsiteX85" fmla="*/ 533400 w 778669"/>
                <a:gd name="connsiteY85" fmla="*/ 52387 h 1173956"/>
                <a:gd name="connsiteX86" fmla="*/ 533400 w 778669"/>
                <a:gd name="connsiteY86" fmla="*/ 61912 h 1173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778669" h="1173956">
                  <a:moveTo>
                    <a:pt x="533400" y="61912"/>
                  </a:moveTo>
                  <a:cubicBezTo>
                    <a:pt x="527050" y="70643"/>
                    <a:pt x="520339" y="79123"/>
                    <a:pt x="514350" y="88106"/>
                  </a:cubicBezTo>
                  <a:cubicBezTo>
                    <a:pt x="503684" y="104105"/>
                    <a:pt x="480926" y="142749"/>
                    <a:pt x="464344" y="164306"/>
                  </a:cubicBezTo>
                  <a:cubicBezTo>
                    <a:pt x="440140" y="195773"/>
                    <a:pt x="466491" y="159953"/>
                    <a:pt x="433388" y="195262"/>
                  </a:cubicBezTo>
                  <a:cubicBezTo>
                    <a:pt x="427198" y="201865"/>
                    <a:pt x="422922" y="210103"/>
                    <a:pt x="416719" y="216694"/>
                  </a:cubicBezTo>
                  <a:cubicBezTo>
                    <a:pt x="410168" y="223654"/>
                    <a:pt x="402047" y="228986"/>
                    <a:pt x="395288" y="235744"/>
                  </a:cubicBezTo>
                  <a:cubicBezTo>
                    <a:pt x="361037" y="269994"/>
                    <a:pt x="382055" y="251579"/>
                    <a:pt x="354807" y="283369"/>
                  </a:cubicBezTo>
                  <a:cubicBezTo>
                    <a:pt x="351154" y="287631"/>
                    <a:pt x="346515" y="290982"/>
                    <a:pt x="342900" y="295275"/>
                  </a:cubicBezTo>
                  <a:cubicBezTo>
                    <a:pt x="333797" y="306085"/>
                    <a:pt x="325417" y="317483"/>
                    <a:pt x="316707" y="328612"/>
                  </a:cubicBezTo>
                  <a:cubicBezTo>
                    <a:pt x="311129" y="335739"/>
                    <a:pt x="303399" y="341641"/>
                    <a:pt x="300038" y="350044"/>
                  </a:cubicBezTo>
                  <a:cubicBezTo>
                    <a:pt x="296863" y="357981"/>
                    <a:pt x="293881" y="365998"/>
                    <a:pt x="290513" y="373856"/>
                  </a:cubicBezTo>
                  <a:cubicBezTo>
                    <a:pt x="286735" y="382671"/>
                    <a:pt x="282238" y="391173"/>
                    <a:pt x="278607" y="400050"/>
                  </a:cubicBezTo>
                  <a:cubicBezTo>
                    <a:pt x="275089" y="408649"/>
                    <a:pt x="272600" y="417645"/>
                    <a:pt x="269082" y="426244"/>
                  </a:cubicBezTo>
                  <a:cubicBezTo>
                    <a:pt x="262377" y="442634"/>
                    <a:pt x="253391" y="461808"/>
                    <a:pt x="242888" y="476250"/>
                  </a:cubicBezTo>
                  <a:cubicBezTo>
                    <a:pt x="235595" y="486277"/>
                    <a:pt x="226242" y="494707"/>
                    <a:pt x="219075" y="504825"/>
                  </a:cubicBezTo>
                  <a:cubicBezTo>
                    <a:pt x="212701" y="513823"/>
                    <a:pt x="208731" y="524366"/>
                    <a:pt x="202407" y="533400"/>
                  </a:cubicBezTo>
                  <a:cubicBezTo>
                    <a:pt x="176953" y="569762"/>
                    <a:pt x="168562" y="572756"/>
                    <a:pt x="147638" y="607219"/>
                  </a:cubicBezTo>
                  <a:cubicBezTo>
                    <a:pt x="140635" y="618753"/>
                    <a:pt x="135660" y="631445"/>
                    <a:pt x="128588" y="642937"/>
                  </a:cubicBezTo>
                  <a:cubicBezTo>
                    <a:pt x="122930" y="652132"/>
                    <a:pt x="115093" y="659873"/>
                    <a:pt x="109538" y="669131"/>
                  </a:cubicBezTo>
                  <a:cubicBezTo>
                    <a:pt x="103146" y="679785"/>
                    <a:pt x="98716" y="691506"/>
                    <a:pt x="92869" y="702469"/>
                  </a:cubicBezTo>
                  <a:cubicBezTo>
                    <a:pt x="86012" y="715326"/>
                    <a:pt x="77468" y="727304"/>
                    <a:pt x="71438" y="740569"/>
                  </a:cubicBezTo>
                  <a:cubicBezTo>
                    <a:pt x="64572" y="755673"/>
                    <a:pt x="50398" y="802655"/>
                    <a:pt x="45244" y="819150"/>
                  </a:cubicBezTo>
                  <a:cubicBezTo>
                    <a:pt x="42749" y="864072"/>
                    <a:pt x="44931" y="853013"/>
                    <a:pt x="38100" y="890587"/>
                  </a:cubicBezTo>
                  <a:cubicBezTo>
                    <a:pt x="36652" y="898551"/>
                    <a:pt x="35504" y="906600"/>
                    <a:pt x="33338" y="914400"/>
                  </a:cubicBezTo>
                  <a:cubicBezTo>
                    <a:pt x="31523" y="920934"/>
                    <a:pt x="28108" y="926944"/>
                    <a:pt x="26194" y="933450"/>
                  </a:cubicBezTo>
                  <a:cubicBezTo>
                    <a:pt x="24129" y="940471"/>
                    <a:pt x="23207" y="947782"/>
                    <a:pt x="21432" y="954881"/>
                  </a:cubicBezTo>
                  <a:cubicBezTo>
                    <a:pt x="20030" y="960487"/>
                    <a:pt x="17968" y="965919"/>
                    <a:pt x="16669" y="971550"/>
                  </a:cubicBezTo>
                  <a:cubicBezTo>
                    <a:pt x="15583" y="976254"/>
                    <a:pt x="15152" y="981087"/>
                    <a:pt x="14288" y="985837"/>
                  </a:cubicBezTo>
                  <a:cubicBezTo>
                    <a:pt x="13564" y="989819"/>
                    <a:pt x="12701" y="993775"/>
                    <a:pt x="11907" y="997744"/>
                  </a:cubicBezTo>
                  <a:cubicBezTo>
                    <a:pt x="11113" y="1019969"/>
                    <a:pt x="10912" y="1042223"/>
                    <a:pt x="9525" y="1064419"/>
                  </a:cubicBezTo>
                  <a:cubicBezTo>
                    <a:pt x="9321" y="1067685"/>
                    <a:pt x="7854" y="1070749"/>
                    <a:pt x="7144" y="1073944"/>
                  </a:cubicBezTo>
                  <a:cubicBezTo>
                    <a:pt x="6266" y="1077895"/>
                    <a:pt x="5673" y="1081906"/>
                    <a:pt x="4763" y="1085850"/>
                  </a:cubicBezTo>
                  <a:cubicBezTo>
                    <a:pt x="3291" y="1092228"/>
                    <a:pt x="0" y="1104900"/>
                    <a:pt x="0" y="1104900"/>
                  </a:cubicBezTo>
                  <a:cubicBezTo>
                    <a:pt x="794" y="1108869"/>
                    <a:pt x="738" y="1113108"/>
                    <a:pt x="2382" y="1116806"/>
                  </a:cubicBezTo>
                  <a:cubicBezTo>
                    <a:pt x="8160" y="1129806"/>
                    <a:pt x="9102" y="1123988"/>
                    <a:pt x="19050" y="1131094"/>
                  </a:cubicBezTo>
                  <a:cubicBezTo>
                    <a:pt x="21790" y="1133051"/>
                    <a:pt x="23338" y="1136452"/>
                    <a:pt x="26194" y="1138237"/>
                  </a:cubicBezTo>
                  <a:cubicBezTo>
                    <a:pt x="35325" y="1143944"/>
                    <a:pt x="44354" y="1143893"/>
                    <a:pt x="54769" y="1145381"/>
                  </a:cubicBezTo>
                  <a:cubicBezTo>
                    <a:pt x="59532" y="1146969"/>
                    <a:pt x="64339" y="1148428"/>
                    <a:pt x="69057" y="1150144"/>
                  </a:cubicBezTo>
                  <a:cubicBezTo>
                    <a:pt x="73074" y="1151605"/>
                    <a:pt x="76908" y="1153554"/>
                    <a:pt x="80963" y="1154906"/>
                  </a:cubicBezTo>
                  <a:cubicBezTo>
                    <a:pt x="86445" y="1156733"/>
                    <a:pt x="92109" y="1157970"/>
                    <a:pt x="97632" y="1159669"/>
                  </a:cubicBezTo>
                  <a:cubicBezTo>
                    <a:pt x="102430" y="1161145"/>
                    <a:pt x="107121" y="1162955"/>
                    <a:pt x="111919" y="1164431"/>
                  </a:cubicBezTo>
                  <a:cubicBezTo>
                    <a:pt x="126147" y="1168809"/>
                    <a:pt x="132875" y="1170266"/>
                    <a:pt x="147638" y="1173956"/>
                  </a:cubicBezTo>
                  <a:cubicBezTo>
                    <a:pt x="174625" y="1173162"/>
                    <a:pt x="201707" y="1173965"/>
                    <a:pt x="228600" y="1171575"/>
                  </a:cubicBezTo>
                  <a:cubicBezTo>
                    <a:pt x="237615" y="1170774"/>
                    <a:pt x="246014" y="1166626"/>
                    <a:pt x="254794" y="1164431"/>
                  </a:cubicBezTo>
                  <a:cubicBezTo>
                    <a:pt x="277767" y="1158688"/>
                    <a:pt x="300267" y="1149906"/>
                    <a:pt x="323850" y="1147762"/>
                  </a:cubicBezTo>
                  <a:cubicBezTo>
                    <a:pt x="355634" y="1144873"/>
                    <a:pt x="341365" y="1146621"/>
                    <a:pt x="366713" y="1143000"/>
                  </a:cubicBezTo>
                  <a:cubicBezTo>
                    <a:pt x="408244" y="1127425"/>
                    <a:pt x="364793" y="1142161"/>
                    <a:pt x="402432" y="1133475"/>
                  </a:cubicBezTo>
                  <a:cubicBezTo>
                    <a:pt x="444925" y="1123668"/>
                    <a:pt x="386166" y="1133076"/>
                    <a:pt x="433388" y="1126331"/>
                  </a:cubicBezTo>
                  <a:cubicBezTo>
                    <a:pt x="444500" y="1120775"/>
                    <a:pt x="456274" y="1116380"/>
                    <a:pt x="466725" y="1109662"/>
                  </a:cubicBezTo>
                  <a:cubicBezTo>
                    <a:pt x="477838" y="1102518"/>
                    <a:pt x="487797" y="1093137"/>
                    <a:pt x="500063" y="1088231"/>
                  </a:cubicBezTo>
                  <a:cubicBezTo>
                    <a:pt x="515932" y="1081884"/>
                    <a:pt x="526264" y="1078700"/>
                    <a:pt x="540544" y="1064419"/>
                  </a:cubicBezTo>
                  <a:cubicBezTo>
                    <a:pt x="544513" y="1060450"/>
                    <a:pt x="548695" y="1056684"/>
                    <a:pt x="552450" y="1052512"/>
                  </a:cubicBezTo>
                  <a:cubicBezTo>
                    <a:pt x="555850" y="1048734"/>
                    <a:pt x="558197" y="1044006"/>
                    <a:pt x="561975" y="1040606"/>
                  </a:cubicBezTo>
                  <a:cubicBezTo>
                    <a:pt x="571261" y="1032249"/>
                    <a:pt x="602516" y="1010170"/>
                    <a:pt x="614363" y="995362"/>
                  </a:cubicBezTo>
                  <a:cubicBezTo>
                    <a:pt x="627320" y="979165"/>
                    <a:pt x="632470" y="965818"/>
                    <a:pt x="642938" y="947737"/>
                  </a:cubicBezTo>
                  <a:cubicBezTo>
                    <a:pt x="646690" y="941257"/>
                    <a:pt x="650875" y="935037"/>
                    <a:pt x="654844" y="928687"/>
                  </a:cubicBezTo>
                  <a:cubicBezTo>
                    <a:pt x="657225" y="919162"/>
                    <a:pt x="659341" y="909567"/>
                    <a:pt x="661988" y="900112"/>
                  </a:cubicBezTo>
                  <a:cubicBezTo>
                    <a:pt x="664899" y="889716"/>
                    <a:pt x="668490" y="879520"/>
                    <a:pt x="671513" y="869156"/>
                  </a:cubicBezTo>
                  <a:cubicBezTo>
                    <a:pt x="674047" y="860468"/>
                    <a:pt x="676276" y="851693"/>
                    <a:pt x="678657" y="842962"/>
                  </a:cubicBezTo>
                  <a:cubicBezTo>
                    <a:pt x="680072" y="823146"/>
                    <a:pt x="682095" y="787672"/>
                    <a:pt x="685800" y="769144"/>
                  </a:cubicBezTo>
                  <a:cubicBezTo>
                    <a:pt x="687917" y="758557"/>
                    <a:pt x="692150" y="748506"/>
                    <a:pt x="695325" y="738187"/>
                  </a:cubicBezTo>
                  <a:cubicBezTo>
                    <a:pt x="696913" y="725487"/>
                    <a:pt x="698112" y="712732"/>
                    <a:pt x="700088" y="700087"/>
                  </a:cubicBezTo>
                  <a:cubicBezTo>
                    <a:pt x="707950" y="649772"/>
                    <a:pt x="707254" y="674447"/>
                    <a:pt x="711994" y="623887"/>
                  </a:cubicBezTo>
                  <a:cubicBezTo>
                    <a:pt x="713182" y="611218"/>
                    <a:pt x="713223" y="598460"/>
                    <a:pt x="714375" y="585787"/>
                  </a:cubicBezTo>
                  <a:cubicBezTo>
                    <a:pt x="715605" y="572256"/>
                    <a:pt x="717786" y="558825"/>
                    <a:pt x="719138" y="545306"/>
                  </a:cubicBezTo>
                  <a:cubicBezTo>
                    <a:pt x="720168" y="535008"/>
                    <a:pt x="720489" y="524648"/>
                    <a:pt x="721519" y="514350"/>
                  </a:cubicBezTo>
                  <a:cubicBezTo>
                    <a:pt x="722871" y="500831"/>
                    <a:pt x="724597" y="487351"/>
                    <a:pt x="726282" y="473869"/>
                  </a:cubicBezTo>
                  <a:cubicBezTo>
                    <a:pt x="727772" y="461950"/>
                    <a:pt x="729849" y="450102"/>
                    <a:pt x="731044" y="438150"/>
                  </a:cubicBezTo>
                  <a:cubicBezTo>
                    <a:pt x="732231" y="426276"/>
                    <a:pt x="732057" y="414285"/>
                    <a:pt x="733425" y="402431"/>
                  </a:cubicBezTo>
                  <a:cubicBezTo>
                    <a:pt x="735162" y="387377"/>
                    <a:pt x="743954" y="349415"/>
                    <a:pt x="747713" y="338137"/>
                  </a:cubicBezTo>
                  <a:cubicBezTo>
                    <a:pt x="749300" y="333375"/>
                    <a:pt x="751096" y="328677"/>
                    <a:pt x="752475" y="323850"/>
                  </a:cubicBezTo>
                  <a:cubicBezTo>
                    <a:pt x="758014" y="304464"/>
                    <a:pt x="756935" y="303628"/>
                    <a:pt x="762000" y="283369"/>
                  </a:cubicBezTo>
                  <a:cubicBezTo>
                    <a:pt x="763402" y="277763"/>
                    <a:pt x="765175" y="272256"/>
                    <a:pt x="766763" y="266700"/>
                  </a:cubicBezTo>
                  <a:cubicBezTo>
                    <a:pt x="767557" y="260350"/>
                    <a:pt x="768146" y="253971"/>
                    <a:pt x="769144" y="247650"/>
                  </a:cubicBezTo>
                  <a:cubicBezTo>
                    <a:pt x="770528" y="238884"/>
                    <a:pt x="772870" y="230270"/>
                    <a:pt x="773907" y="221456"/>
                  </a:cubicBezTo>
                  <a:cubicBezTo>
                    <a:pt x="776048" y="203256"/>
                    <a:pt x="778669" y="166687"/>
                    <a:pt x="778669" y="166687"/>
                  </a:cubicBezTo>
                  <a:cubicBezTo>
                    <a:pt x="776288" y="136525"/>
                    <a:pt x="775020" y="106254"/>
                    <a:pt x="771525" y="76200"/>
                  </a:cubicBezTo>
                  <a:cubicBezTo>
                    <a:pt x="770341" y="66016"/>
                    <a:pt x="760971" y="56731"/>
                    <a:pt x="754857" y="50006"/>
                  </a:cubicBezTo>
                  <a:cubicBezTo>
                    <a:pt x="751081" y="45853"/>
                    <a:pt x="747489" y="41401"/>
                    <a:pt x="742950" y="38100"/>
                  </a:cubicBezTo>
                  <a:cubicBezTo>
                    <a:pt x="738644" y="34968"/>
                    <a:pt x="733155" y="33815"/>
                    <a:pt x="728663" y="30956"/>
                  </a:cubicBezTo>
                  <a:cubicBezTo>
                    <a:pt x="724375" y="28227"/>
                    <a:pt x="721255" y="23798"/>
                    <a:pt x="716757" y="21431"/>
                  </a:cubicBezTo>
                  <a:cubicBezTo>
                    <a:pt x="700352" y="12797"/>
                    <a:pt x="682723" y="5620"/>
                    <a:pt x="664369" y="2381"/>
                  </a:cubicBezTo>
                  <a:cubicBezTo>
                    <a:pt x="657291" y="1132"/>
                    <a:pt x="650082" y="794"/>
                    <a:pt x="642938" y="0"/>
                  </a:cubicBezTo>
                  <a:cubicBezTo>
                    <a:pt x="631032" y="794"/>
                    <a:pt x="618975" y="336"/>
                    <a:pt x="607219" y="2381"/>
                  </a:cubicBezTo>
                  <a:cubicBezTo>
                    <a:pt x="585144" y="6220"/>
                    <a:pt x="565882" y="26240"/>
                    <a:pt x="550069" y="38100"/>
                  </a:cubicBezTo>
                  <a:cubicBezTo>
                    <a:pt x="537851" y="47264"/>
                    <a:pt x="543350" y="42439"/>
                    <a:pt x="533400" y="52387"/>
                  </a:cubicBezTo>
                  <a:lnTo>
                    <a:pt x="533400" y="61912"/>
                  </a:lnTo>
                  <a:close/>
                </a:path>
              </a:pathLst>
            </a:custGeom>
            <a:noFill/>
            <a:ln>
              <a:solidFill>
                <a:srgbClr val="FF80FF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D2D0133-3A54-40AD-BD77-7721BFAE873E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67ABB3EE-AAFC-477F-9717-40C1DC81F3DB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02A52530-8D2D-4833-97AE-4EEDC5F72D88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6720BB4-46A2-4DC2-90D3-2C125AF0BB35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93CDE1E9-E598-45E1-868D-5314A5FAD253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9E45C34B-2ED1-47A4-85FE-49E918D21795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F83D4BBA-0E8D-4192-8EFE-2DABFDC18BA9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>
            <a:extLst>
              <a:ext uri="{FF2B5EF4-FFF2-40B4-BE49-F238E27FC236}">
                <a16:creationId xmlns:a16="http://schemas.microsoft.com/office/drawing/2014/main" id="{CAED6832-6CF5-47A1-8451-084B2D2DF99B}"/>
              </a:ext>
            </a:extLst>
          </p:cNvPr>
          <p:cNvSpPr txBox="1"/>
          <p:nvPr/>
        </p:nvSpPr>
        <p:spPr>
          <a:xfrm>
            <a:off x="10317303" y="1178916"/>
            <a:ext cx="54559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 err="1">
                <a:solidFill>
                  <a:srgbClr val="FF80FF"/>
                </a:solidFill>
              </a:rPr>
              <a:t>Pdyn</a:t>
            </a:r>
            <a:endParaRPr lang="en-US" sz="1400" i="1" dirty="0">
              <a:solidFill>
                <a:srgbClr val="FF80FF"/>
              </a:solidFill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5D33CCD-4100-4420-8DDA-8EFB35F0822F}"/>
              </a:ext>
            </a:extLst>
          </p:cNvPr>
          <p:cNvSpPr txBox="1"/>
          <p:nvPr/>
        </p:nvSpPr>
        <p:spPr>
          <a:xfrm>
            <a:off x="9817681" y="738179"/>
            <a:ext cx="394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Bar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80979177-79C1-4D0B-ABE0-4165DC2B344F}"/>
              </a:ext>
            </a:extLst>
          </p:cNvPr>
          <p:cNvCxnSpPr>
            <a:cxnSpLocks/>
          </p:cNvCxnSpPr>
          <p:nvPr/>
        </p:nvCxnSpPr>
        <p:spPr>
          <a:xfrm>
            <a:off x="10217150" y="876678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3523887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>
            <a:extLst>
              <a:ext uri="{FF2B5EF4-FFF2-40B4-BE49-F238E27FC236}">
                <a16:creationId xmlns:a16="http://schemas.microsoft.com/office/drawing/2014/main" id="{5986E8EC-1EAC-4464-81A8-96CDD3EA9D9B}"/>
              </a:ext>
            </a:extLst>
          </p:cNvPr>
          <p:cNvGrpSpPr/>
          <p:nvPr/>
        </p:nvGrpSpPr>
        <p:grpSpPr>
          <a:xfrm>
            <a:off x="1846469" y="354351"/>
            <a:ext cx="3916442" cy="2886363"/>
            <a:chOff x="441783" y="0"/>
            <a:chExt cx="9305467" cy="6858000"/>
          </a:xfrm>
        </p:grpSpPr>
        <p:pic>
          <p:nvPicPr>
            <p:cNvPr id="20" name="Picture 19" descr="A picture containing night, outdoor object, dark, star&#10;&#10;Description automatically generated">
              <a:extLst>
                <a:ext uri="{FF2B5EF4-FFF2-40B4-BE49-F238E27FC236}">
                  <a16:creationId xmlns:a16="http://schemas.microsoft.com/office/drawing/2014/main" id="{CD209F4B-09DE-4DBE-BCFD-21E6AAC710C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41783" y="0"/>
              <a:ext cx="9143999" cy="6858000"/>
            </a:xfrm>
            <a:prstGeom prst="rect">
              <a:avLst/>
            </a:prstGeom>
          </p:spPr>
        </p:pic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750B3B70-5D04-4945-A525-907C6DFA8E7F}"/>
                </a:ext>
              </a:extLst>
            </p:cNvPr>
            <p:cNvSpPr/>
            <p:nvPr/>
          </p:nvSpPr>
          <p:spPr>
            <a:xfrm>
              <a:off x="4378716" y="2519363"/>
              <a:ext cx="5282625" cy="2933700"/>
            </a:xfrm>
            <a:custGeom>
              <a:avLst/>
              <a:gdLst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283897 w 5282625"/>
                <a:gd name="connsiteY32" fmla="*/ 2000250 h 2933700"/>
                <a:gd name="connsiteX33" fmla="*/ 1345809 w 5282625"/>
                <a:gd name="connsiteY33" fmla="*/ 1981200 h 2933700"/>
                <a:gd name="connsiteX34" fmla="*/ 1450584 w 5282625"/>
                <a:gd name="connsiteY34" fmla="*/ 1933575 h 2933700"/>
                <a:gd name="connsiteX35" fmla="*/ 1483922 w 5282625"/>
                <a:gd name="connsiteY35" fmla="*/ 1914525 h 2933700"/>
                <a:gd name="connsiteX36" fmla="*/ 1541072 w 5282625"/>
                <a:gd name="connsiteY36" fmla="*/ 1866900 h 2933700"/>
                <a:gd name="connsiteX37" fmla="*/ 1579172 w 5282625"/>
                <a:gd name="connsiteY37" fmla="*/ 1824037 h 2933700"/>
                <a:gd name="connsiteX38" fmla="*/ 1598222 w 5282625"/>
                <a:gd name="connsiteY38" fmla="*/ 1809750 h 2933700"/>
                <a:gd name="connsiteX39" fmla="*/ 1645847 w 5282625"/>
                <a:gd name="connsiteY39" fmla="*/ 1724025 h 2933700"/>
                <a:gd name="connsiteX40" fmla="*/ 1674422 w 5282625"/>
                <a:gd name="connsiteY40" fmla="*/ 1690687 h 2933700"/>
                <a:gd name="connsiteX41" fmla="*/ 1717284 w 5282625"/>
                <a:gd name="connsiteY41" fmla="*/ 1624012 h 2933700"/>
                <a:gd name="connsiteX42" fmla="*/ 1741097 w 5282625"/>
                <a:gd name="connsiteY42" fmla="*/ 1590675 h 2933700"/>
                <a:gd name="connsiteX43" fmla="*/ 1774434 w 5282625"/>
                <a:gd name="connsiteY43" fmla="*/ 1547812 h 2933700"/>
                <a:gd name="connsiteX44" fmla="*/ 1798247 w 5282625"/>
                <a:gd name="connsiteY44" fmla="*/ 1514475 h 2933700"/>
                <a:gd name="connsiteX45" fmla="*/ 1817297 w 5282625"/>
                <a:gd name="connsiteY45" fmla="*/ 1485900 h 2933700"/>
                <a:gd name="connsiteX46" fmla="*/ 1855397 w 5282625"/>
                <a:gd name="connsiteY46" fmla="*/ 1457325 h 2933700"/>
                <a:gd name="connsiteX47" fmla="*/ 1864922 w 5282625"/>
                <a:gd name="connsiteY47" fmla="*/ 1443037 h 2933700"/>
                <a:gd name="connsiteX48" fmla="*/ 1907784 w 5282625"/>
                <a:gd name="connsiteY48" fmla="*/ 1433512 h 2933700"/>
                <a:gd name="connsiteX49" fmla="*/ 1936359 w 5282625"/>
                <a:gd name="connsiteY49" fmla="*/ 1423987 h 2933700"/>
                <a:gd name="connsiteX50" fmla="*/ 1960172 w 5282625"/>
                <a:gd name="connsiteY50" fmla="*/ 1419225 h 2933700"/>
                <a:gd name="connsiteX51" fmla="*/ 2022084 w 5282625"/>
                <a:gd name="connsiteY51" fmla="*/ 1428750 h 2933700"/>
                <a:gd name="connsiteX52" fmla="*/ 2036372 w 5282625"/>
                <a:gd name="connsiteY52" fmla="*/ 1438275 h 2933700"/>
                <a:gd name="connsiteX53" fmla="*/ 2055422 w 5282625"/>
                <a:gd name="connsiteY53" fmla="*/ 1447800 h 2933700"/>
                <a:gd name="connsiteX54" fmla="*/ 2093522 w 5282625"/>
                <a:gd name="connsiteY54" fmla="*/ 1476375 h 2933700"/>
                <a:gd name="connsiteX55" fmla="*/ 2131622 w 5282625"/>
                <a:gd name="connsiteY55" fmla="*/ 1519237 h 2933700"/>
                <a:gd name="connsiteX56" fmla="*/ 2179247 w 5282625"/>
                <a:gd name="connsiteY56" fmla="*/ 1533525 h 2933700"/>
                <a:gd name="connsiteX57" fmla="*/ 2212584 w 5282625"/>
                <a:gd name="connsiteY57" fmla="*/ 1528762 h 2933700"/>
                <a:gd name="connsiteX58" fmla="*/ 2226872 w 5282625"/>
                <a:gd name="connsiteY58" fmla="*/ 1519237 h 2933700"/>
                <a:gd name="connsiteX59" fmla="*/ 2241159 w 5282625"/>
                <a:gd name="connsiteY59" fmla="*/ 1514475 h 2933700"/>
                <a:gd name="connsiteX60" fmla="*/ 2274497 w 5282625"/>
                <a:gd name="connsiteY60" fmla="*/ 1495425 h 2933700"/>
                <a:gd name="connsiteX61" fmla="*/ 2288784 w 5282625"/>
                <a:gd name="connsiteY61" fmla="*/ 1476375 h 2933700"/>
                <a:gd name="connsiteX62" fmla="*/ 2303072 w 5282625"/>
                <a:gd name="connsiteY62" fmla="*/ 1466850 h 2933700"/>
                <a:gd name="connsiteX63" fmla="*/ 2322122 w 5282625"/>
                <a:gd name="connsiteY63" fmla="*/ 1452562 h 2933700"/>
                <a:gd name="connsiteX64" fmla="*/ 2336409 w 5282625"/>
                <a:gd name="connsiteY64" fmla="*/ 1433512 h 2933700"/>
                <a:gd name="connsiteX65" fmla="*/ 2355459 w 5282625"/>
                <a:gd name="connsiteY65" fmla="*/ 1423987 h 2933700"/>
                <a:gd name="connsiteX66" fmla="*/ 2398322 w 5282625"/>
                <a:gd name="connsiteY66" fmla="*/ 1404937 h 2933700"/>
                <a:gd name="connsiteX67" fmla="*/ 2498334 w 5282625"/>
                <a:gd name="connsiteY67" fmla="*/ 1395412 h 2933700"/>
                <a:gd name="connsiteX68" fmla="*/ 2531672 w 5282625"/>
                <a:gd name="connsiteY68" fmla="*/ 1381125 h 2933700"/>
                <a:gd name="connsiteX69" fmla="*/ 2569772 w 5282625"/>
                <a:gd name="connsiteY69" fmla="*/ 1371600 h 2933700"/>
                <a:gd name="connsiteX70" fmla="*/ 2645972 w 5282625"/>
                <a:gd name="connsiteY70" fmla="*/ 1314450 h 2933700"/>
                <a:gd name="connsiteX71" fmla="*/ 2665022 w 5282625"/>
                <a:gd name="connsiteY71" fmla="*/ 1290637 h 2933700"/>
                <a:gd name="connsiteX72" fmla="*/ 2703122 w 5282625"/>
                <a:gd name="connsiteY72" fmla="*/ 1257300 h 2933700"/>
                <a:gd name="connsiteX73" fmla="*/ 2717409 w 5282625"/>
                <a:gd name="connsiteY73" fmla="*/ 1233487 h 2933700"/>
                <a:gd name="connsiteX74" fmla="*/ 2779322 w 5282625"/>
                <a:gd name="connsiteY74" fmla="*/ 1157287 h 2933700"/>
                <a:gd name="connsiteX75" fmla="*/ 2812659 w 5282625"/>
                <a:gd name="connsiteY75" fmla="*/ 1123950 h 2933700"/>
                <a:gd name="connsiteX76" fmla="*/ 2884097 w 5282625"/>
                <a:gd name="connsiteY76" fmla="*/ 1076325 h 2933700"/>
                <a:gd name="connsiteX77" fmla="*/ 2917434 w 5282625"/>
                <a:gd name="connsiteY77" fmla="*/ 1052512 h 2933700"/>
                <a:gd name="connsiteX78" fmla="*/ 2984109 w 5282625"/>
                <a:gd name="connsiteY78" fmla="*/ 1038225 h 2933700"/>
                <a:gd name="connsiteX79" fmla="*/ 3007922 w 5282625"/>
                <a:gd name="connsiteY79" fmla="*/ 1028700 h 2933700"/>
                <a:gd name="connsiteX80" fmla="*/ 3031734 w 5282625"/>
                <a:gd name="connsiteY80" fmla="*/ 1023937 h 2933700"/>
                <a:gd name="connsiteX81" fmla="*/ 3146034 w 5282625"/>
                <a:gd name="connsiteY81" fmla="*/ 1014412 h 2933700"/>
                <a:gd name="connsiteX82" fmla="*/ 3331772 w 5282625"/>
                <a:gd name="connsiteY82" fmla="*/ 1000125 h 2933700"/>
                <a:gd name="connsiteX83" fmla="*/ 3360347 w 5282625"/>
                <a:gd name="connsiteY83" fmla="*/ 990600 h 2933700"/>
                <a:gd name="connsiteX84" fmla="*/ 3398447 w 5282625"/>
                <a:gd name="connsiteY84" fmla="*/ 985837 h 2933700"/>
                <a:gd name="connsiteX85" fmla="*/ 3431784 w 5282625"/>
                <a:gd name="connsiteY85" fmla="*/ 981075 h 2933700"/>
                <a:gd name="connsiteX86" fmla="*/ 3465122 w 5282625"/>
                <a:gd name="connsiteY86" fmla="*/ 966787 h 2933700"/>
                <a:gd name="connsiteX87" fmla="*/ 3536559 w 5282625"/>
                <a:gd name="connsiteY87" fmla="*/ 942975 h 2933700"/>
                <a:gd name="connsiteX88" fmla="*/ 3627047 w 5282625"/>
                <a:gd name="connsiteY88" fmla="*/ 885825 h 2933700"/>
                <a:gd name="connsiteX89" fmla="*/ 3674672 w 5282625"/>
                <a:gd name="connsiteY89" fmla="*/ 833437 h 2933700"/>
                <a:gd name="connsiteX90" fmla="*/ 3693722 w 5282625"/>
                <a:gd name="connsiteY90" fmla="*/ 733425 h 2933700"/>
                <a:gd name="connsiteX91" fmla="*/ 3703247 w 5282625"/>
                <a:gd name="connsiteY91" fmla="*/ 642937 h 2933700"/>
                <a:gd name="connsiteX92" fmla="*/ 3708009 w 5282625"/>
                <a:gd name="connsiteY92" fmla="*/ 552450 h 2933700"/>
                <a:gd name="connsiteX93" fmla="*/ 3717534 w 5282625"/>
                <a:gd name="connsiteY93" fmla="*/ 528637 h 2933700"/>
                <a:gd name="connsiteX94" fmla="*/ 3727059 w 5282625"/>
                <a:gd name="connsiteY94" fmla="*/ 495300 h 2933700"/>
                <a:gd name="connsiteX95" fmla="*/ 3741347 w 5282625"/>
                <a:gd name="connsiteY95" fmla="*/ 466725 h 2933700"/>
                <a:gd name="connsiteX96" fmla="*/ 3750872 w 5282625"/>
                <a:gd name="connsiteY96" fmla="*/ 438150 h 2933700"/>
                <a:gd name="connsiteX97" fmla="*/ 3769922 w 5282625"/>
                <a:gd name="connsiteY97" fmla="*/ 390525 h 2933700"/>
                <a:gd name="connsiteX98" fmla="*/ 3788972 w 5282625"/>
                <a:gd name="connsiteY98" fmla="*/ 352425 h 2933700"/>
                <a:gd name="connsiteX99" fmla="*/ 3808022 w 5282625"/>
                <a:gd name="connsiteY99" fmla="*/ 300037 h 2933700"/>
                <a:gd name="connsiteX100" fmla="*/ 3812784 w 5282625"/>
                <a:gd name="connsiteY100" fmla="*/ 271462 h 2933700"/>
                <a:gd name="connsiteX101" fmla="*/ 3831834 w 5282625"/>
                <a:gd name="connsiteY101" fmla="*/ 238125 h 2933700"/>
                <a:gd name="connsiteX102" fmla="*/ 3865172 w 5282625"/>
                <a:gd name="connsiteY102" fmla="*/ 180975 h 2933700"/>
                <a:gd name="connsiteX103" fmla="*/ 3903272 w 5282625"/>
                <a:gd name="connsiteY103" fmla="*/ 114300 h 2933700"/>
                <a:gd name="connsiteX104" fmla="*/ 3908034 w 5282625"/>
                <a:gd name="connsiteY104" fmla="*/ 100012 h 2933700"/>
                <a:gd name="connsiteX105" fmla="*/ 3941372 w 5282625"/>
                <a:gd name="connsiteY105" fmla="*/ 61912 h 2933700"/>
                <a:gd name="connsiteX106" fmla="*/ 3960422 w 5282625"/>
                <a:gd name="connsiteY106" fmla="*/ 47625 h 2933700"/>
                <a:gd name="connsiteX107" fmla="*/ 3979472 w 5282625"/>
                <a:gd name="connsiteY107" fmla="*/ 38100 h 2933700"/>
                <a:gd name="connsiteX108" fmla="*/ 4022334 w 5282625"/>
                <a:gd name="connsiteY108" fmla="*/ 19050 h 2933700"/>
                <a:gd name="connsiteX109" fmla="*/ 4050909 w 5282625"/>
                <a:gd name="connsiteY109" fmla="*/ 14287 h 2933700"/>
                <a:gd name="connsiteX110" fmla="*/ 4108059 w 5282625"/>
                <a:gd name="connsiteY110" fmla="*/ 4762 h 2933700"/>
                <a:gd name="connsiteX111" fmla="*/ 4246172 w 5282625"/>
                <a:gd name="connsiteY111" fmla="*/ 0 h 2933700"/>
                <a:gd name="connsiteX112" fmla="*/ 4355709 w 5282625"/>
                <a:gd name="connsiteY112" fmla="*/ 4762 h 2933700"/>
                <a:gd name="connsiteX113" fmla="*/ 4384284 w 5282625"/>
                <a:gd name="connsiteY113" fmla="*/ 9525 h 2933700"/>
                <a:gd name="connsiteX114" fmla="*/ 4455722 w 5282625"/>
                <a:gd name="connsiteY114" fmla="*/ 19050 h 2933700"/>
                <a:gd name="connsiteX115" fmla="*/ 4489059 w 5282625"/>
                <a:gd name="connsiteY115" fmla="*/ 33337 h 2933700"/>
                <a:gd name="connsiteX116" fmla="*/ 4565259 w 5282625"/>
                <a:gd name="connsiteY116" fmla="*/ 71437 h 2933700"/>
                <a:gd name="connsiteX117" fmla="*/ 4612884 w 5282625"/>
                <a:gd name="connsiteY117" fmla="*/ 85725 h 2933700"/>
                <a:gd name="connsiteX118" fmla="*/ 4684322 w 5282625"/>
                <a:gd name="connsiteY118" fmla="*/ 114300 h 2933700"/>
                <a:gd name="connsiteX119" fmla="*/ 4731947 w 5282625"/>
                <a:gd name="connsiteY119" fmla="*/ 128587 h 2933700"/>
                <a:gd name="connsiteX120" fmla="*/ 4774809 w 5282625"/>
                <a:gd name="connsiteY120" fmla="*/ 147637 h 2933700"/>
                <a:gd name="connsiteX121" fmla="*/ 4798622 w 5282625"/>
                <a:gd name="connsiteY121" fmla="*/ 157162 h 2933700"/>
                <a:gd name="connsiteX122" fmla="*/ 4851009 w 5282625"/>
                <a:gd name="connsiteY122" fmla="*/ 171450 h 2933700"/>
                <a:gd name="connsiteX123" fmla="*/ 4889109 w 5282625"/>
                <a:gd name="connsiteY123" fmla="*/ 185737 h 2933700"/>
                <a:gd name="connsiteX124" fmla="*/ 5003409 w 5282625"/>
                <a:gd name="connsiteY124" fmla="*/ 238125 h 2933700"/>
                <a:gd name="connsiteX125" fmla="*/ 5060559 w 5282625"/>
                <a:gd name="connsiteY125" fmla="*/ 280987 h 2933700"/>
                <a:gd name="connsiteX126" fmla="*/ 5074847 w 5282625"/>
                <a:gd name="connsiteY126" fmla="*/ 290512 h 2933700"/>
                <a:gd name="connsiteX127" fmla="*/ 5103422 w 5282625"/>
                <a:gd name="connsiteY127" fmla="*/ 319087 h 2933700"/>
                <a:gd name="connsiteX128" fmla="*/ 5141522 w 5282625"/>
                <a:gd name="connsiteY128" fmla="*/ 347662 h 2933700"/>
                <a:gd name="connsiteX129" fmla="*/ 5160572 w 5282625"/>
                <a:gd name="connsiteY129" fmla="*/ 366712 h 2933700"/>
                <a:gd name="connsiteX130" fmla="*/ 5179622 w 5282625"/>
                <a:gd name="connsiteY130" fmla="*/ 376237 h 2933700"/>
                <a:gd name="connsiteX131" fmla="*/ 5189147 w 5282625"/>
                <a:gd name="connsiteY131" fmla="*/ 395287 h 2933700"/>
                <a:gd name="connsiteX132" fmla="*/ 5203434 w 5282625"/>
                <a:gd name="connsiteY132" fmla="*/ 404812 h 2933700"/>
                <a:gd name="connsiteX133" fmla="*/ 5222484 w 5282625"/>
                <a:gd name="connsiteY133" fmla="*/ 428625 h 2933700"/>
                <a:gd name="connsiteX134" fmla="*/ 5236772 w 5282625"/>
                <a:gd name="connsiteY134" fmla="*/ 476250 h 2933700"/>
                <a:gd name="connsiteX135" fmla="*/ 5246297 w 5282625"/>
                <a:gd name="connsiteY135" fmla="*/ 528637 h 2933700"/>
                <a:gd name="connsiteX136" fmla="*/ 5236772 w 5282625"/>
                <a:gd name="connsiteY136" fmla="*/ 1000125 h 2933700"/>
                <a:gd name="connsiteX137" fmla="*/ 5246297 w 5282625"/>
                <a:gd name="connsiteY137" fmla="*/ 1509712 h 2933700"/>
                <a:gd name="connsiteX138" fmla="*/ 5251059 w 5282625"/>
                <a:gd name="connsiteY138" fmla="*/ 1590675 h 2933700"/>
                <a:gd name="connsiteX139" fmla="*/ 5260584 w 5282625"/>
                <a:gd name="connsiteY139" fmla="*/ 1671637 h 2933700"/>
                <a:gd name="connsiteX140" fmla="*/ 5274872 w 5282625"/>
                <a:gd name="connsiteY140" fmla="*/ 1885950 h 2933700"/>
                <a:gd name="connsiteX141" fmla="*/ 5270109 w 5282625"/>
                <a:gd name="connsiteY141" fmla="*/ 2162175 h 2933700"/>
                <a:gd name="connsiteX142" fmla="*/ 5251059 w 5282625"/>
                <a:gd name="connsiteY142" fmla="*/ 2205037 h 2933700"/>
                <a:gd name="connsiteX143" fmla="*/ 5232009 w 5282625"/>
                <a:gd name="connsiteY143" fmla="*/ 2252662 h 2933700"/>
                <a:gd name="connsiteX144" fmla="*/ 5222484 w 5282625"/>
                <a:gd name="connsiteY144" fmla="*/ 2281237 h 2933700"/>
                <a:gd name="connsiteX145" fmla="*/ 5212959 w 5282625"/>
                <a:gd name="connsiteY145" fmla="*/ 2305050 h 2933700"/>
                <a:gd name="connsiteX146" fmla="*/ 5198672 w 5282625"/>
                <a:gd name="connsiteY146" fmla="*/ 2333625 h 2933700"/>
                <a:gd name="connsiteX147" fmla="*/ 5184384 w 5282625"/>
                <a:gd name="connsiteY147" fmla="*/ 2381250 h 2933700"/>
                <a:gd name="connsiteX148" fmla="*/ 5170097 w 5282625"/>
                <a:gd name="connsiteY148" fmla="*/ 2419350 h 2933700"/>
                <a:gd name="connsiteX149" fmla="*/ 5165334 w 5282625"/>
                <a:gd name="connsiteY149" fmla="*/ 2447925 h 2933700"/>
                <a:gd name="connsiteX150" fmla="*/ 5131997 w 5282625"/>
                <a:gd name="connsiteY150" fmla="*/ 2557462 h 2933700"/>
                <a:gd name="connsiteX151" fmla="*/ 5117709 w 5282625"/>
                <a:gd name="connsiteY151" fmla="*/ 2609850 h 2933700"/>
                <a:gd name="connsiteX152" fmla="*/ 5108184 w 5282625"/>
                <a:gd name="connsiteY152" fmla="*/ 2657475 h 2933700"/>
                <a:gd name="connsiteX153" fmla="*/ 5084372 w 5282625"/>
                <a:gd name="connsiteY153" fmla="*/ 2728912 h 2933700"/>
                <a:gd name="connsiteX154" fmla="*/ 5079609 w 5282625"/>
                <a:gd name="connsiteY154" fmla="*/ 2757487 h 2933700"/>
                <a:gd name="connsiteX155" fmla="*/ 5074847 w 5282625"/>
                <a:gd name="connsiteY155" fmla="*/ 2781300 h 2933700"/>
                <a:gd name="connsiteX156" fmla="*/ 5055797 w 5282625"/>
                <a:gd name="connsiteY156" fmla="*/ 2890837 h 2933700"/>
                <a:gd name="connsiteX157" fmla="*/ 5022459 w 5282625"/>
                <a:gd name="connsiteY157" fmla="*/ 2924175 h 2933700"/>
                <a:gd name="connsiteX158" fmla="*/ 4970072 w 5282625"/>
                <a:gd name="connsiteY158" fmla="*/ 2933700 h 2933700"/>
                <a:gd name="connsiteX159" fmla="*/ 4917684 w 5282625"/>
                <a:gd name="connsiteY159" fmla="*/ 2928937 h 2933700"/>
                <a:gd name="connsiteX160" fmla="*/ 4893872 w 5282625"/>
                <a:gd name="connsiteY160" fmla="*/ 2905125 h 2933700"/>
                <a:gd name="connsiteX161" fmla="*/ 4865297 w 5282625"/>
                <a:gd name="connsiteY161" fmla="*/ 2886075 h 2933700"/>
                <a:gd name="connsiteX162" fmla="*/ 4831959 w 5282625"/>
                <a:gd name="connsiteY162" fmla="*/ 2847975 h 2933700"/>
                <a:gd name="connsiteX163" fmla="*/ 4727184 w 5282625"/>
                <a:gd name="connsiteY163" fmla="*/ 2771775 h 2933700"/>
                <a:gd name="connsiteX164" fmla="*/ 4693847 w 5282625"/>
                <a:gd name="connsiteY164" fmla="*/ 2728912 h 2933700"/>
                <a:gd name="connsiteX165" fmla="*/ 4655747 w 5282625"/>
                <a:gd name="connsiteY165" fmla="*/ 2695575 h 2933700"/>
                <a:gd name="connsiteX166" fmla="*/ 4593834 w 5282625"/>
                <a:gd name="connsiteY166" fmla="*/ 2590800 h 2933700"/>
                <a:gd name="connsiteX167" fmla="*/ 4574784 w 5282625"/>
                <a:gd name="connsiteY167" fmla="*/ 2557462 h 2933700"/>
                <a:gd name="connsiteX168" fmla="*/ 4560497 w 5282625"/>
                <a:gd name="connsiteY168" fmla="*/ 2519362 h 2933700"/>
                <a:gd name="connsiteX169" fmla="*/ 4541447 w 5282625"/>
                <a:gd name="connsiteY169" fmla="*/ 2476500 h 2933700"/>
                <a:gd name="connsiteX170" fmla="*/ 4531922 w 5282625"/>
                <a:gd name="connsiteY170" fmla="*/ 2447925 h 2933700"/>
                <a:gd name="connsiteX171" fmla="*/ 4517634 w 5282625"/>
                <a:gd name="connsiteY171" fmla="*/ 2419350 h 2933700"/>
                <a:gd name="connsiteX172" fmla="*/ 4508109 w 5282625"/>
                <a:gd name="connsiteY172" fmla="*/ 2395537 h 2933700"/>
                <a:gd name="connsiteX173" fmla="*/ 4498584 w 5282625"/>
                <a:gd name="connsiteY173" fmla="*/ 2357437 h 2933700"/>
                <a:gd name="connsiteX174" fmla="*/ 4484297 w 5282625"/>
                <a:gd name="connsiteY174" fmla="*/ 2276475 h 2933700"/>
                <a:gd name="connsiteX175" fmla="*/ 4470009 w 5282625"/>
                <a:gd name="connsiteY175" fmla="*/ 2257425 h 2933700"/>
                <a:gd name="connsiteX176" fmla="*/ 4446197 w 5282625"/>
                <a:gd name="connsiteY176" fmla="*/ 2219325 h 2933700"/>
                <a:gd name="connsiteX177" fmla="*/ 4431909 w 5282625"/>
                <a:gd name="connsiteY177" fmla="*/ 2205037 h 2933700"/>
                <a:gd name="connsiteX178" fmla="*/ 4408097 w 5282625"/>
                <a:gd name="connsiteY178" fmla="*/ 2176462 h 2933700"/>
                <a:gd name="connsiteX179" fmla="*/ 4374759 w 5282625"/>
                <a:gd name="connsiteY179" fmla="*/ 2138362 h 2933700"/>
                <a:gd name="connsiteX180" fmla="*/ 4355709 w 5282625"/>
                <a:gd name="connsiteY180" fmla="*/ 2076450 h 2933700"/>
                <a:gd name="connsiteX181" fmla="*/ 4350947 w 5282625"/>
                <a:gd name="connsiteY181" fmla="*/ 2043112 h 2933700"/>
                <a:gd name="connsiteX182" fmla="*/ 4346184 w 5282625"/>
                <a:gd name="connsiteY182" fmla="*/ 1757362 h 2933700"/>
                <a:gd name="connsiteX183" fmla="*/ 4341422 w 5282625"/>
                <a:gd name="connsiteY183" fmla="*/ 1743075 h 2933700"/>
                <a:gd name="connsiteX184" fmla="*/ 4308084 w 5282625"/>
                <a:gd name="connsiteY184" fmla="*/ 1724025 h 2933700"/>
                <a:gd name="connsiteX185" fmla="*/ 4269984 w 5282625"/>
                <a:gd name="connsiteY185" fmla="*/ 1709737 h 2933700"/>
                <a:gd name="connsiteX186" fmla="*/ 4189022 w 5282625"/>
                <a:gd name="connsiteY186" fmla="*/ 1690687 h 2933700"/>
                <a:gd name="connsiteX187" fmla="*/ 4141397 w 5282625"/>
                <a:gd name="connsiteY187" fmla="*/ 1704975 h 2933700"/>
                <a:gd name="connsiteX188" fmla="*/ 4098534 w 5282625"/>
                <a:gd name="connsiteY188" fmla="*/ 1733550 h 2933700"/>
                <a:gd name="connsiteX189" fmla="*/ 4084247 w 5282625"/>
                <a:gd name="connsiteY189" fmla="*/ 1743075 h 2933700"/>
                <a:gd name="connsiteX190" fmla="*/ 4012809 w 5282625"/>
                <a:gd name="connsiteY190" fmla="*/ 1747837 h 2933700"/>
                <a:gd name="connsiteX191" fmla="*/ 3888984 w 5282625"/>
                <a:gd name="connsiteY191" fmla="*/ 1733550 h 2933700"/>
                <a:gd name="connsiteX192" fmla="*/ 3869934 w 5282625"/>
                <a:gd name="connsiteY192" fmla="*/ 1714500 h 2933700"/>
                <a:gd name="connsiteX193" fmla="*/ 3831834 w 5282625"/>
                <a:gd name="connsiteY193" fmla="*/ 1704975 h 2933700"/>
                <a:gd name="connsiteX194" fmla="*/ 3812784 w 5282625"/>
                <a:gd name="connsiteY194" fmla="*/ 1690687 h 2933700"/>
                <a:gd name="connsiteX195" fmla="*/ 3684197 w 5282625"/>
                <a:gd name="connsiteY195" fmla="*/ 1690687 h 2933700"/>
                <a:gd name="connsiteX196" fmla="*/ 3612759 w 5282625"/>
                <a:gd name="connsiteY196" fmla="*/ 1728787 h 2933700"/>
                <a:gd name="connsiteX197" fmla="*/ 3584184 w 5282625"/>
                <a:gd name="connsiteY197" fmla="*/ 1752600 h 2933700"/>
                <a:gd name="connsiteX198" fmla="*/ 3560372 w 5282625"/>
                <a:gd name="connsiteY198" fmla="*/ 1766887 h 2933700"/>
                <a:gd name="connsiteX199" fmla="*/ 3541322 w 5282625"/>
                <a:gd name="connsiteY199" fmla="*/ 1785937 h 2933700"/>
                <a:gd name="connsiteX200" fmla="*/ 3512747 w 5282625"/>
                <a:gd name="connsiteY200" fmla="*/ 1804987 h 2933700"/>
                <a:gd name="connsiteX201" fmla="*/ 3498459 w 5282625"/>
                <a:gd name="connsiteY201" fmla="*/ 1824037 h 2933700"/>
                <a:gd name="connsiteX202" fmla="*/ 3474647 w 5282625"/>
                <a:gd name="connsiteY202" fmla="*/ 1838325 h 2933700"/>
                <a:gd name="connsiteX203" fmla="*/ 3431784 w 5282625"/>
                <a:gd name="connsiteY203" fmla="*/ 1862137 h 2933700"/>
                <a:gd name="connsiteX204" fmla="*/ 3388922 w 5282625"/>
                <a:gd name="connsiteY204" fmla="*/ 1885950 h 2933700"/>
                <a:gd name="connsiteX205" fmla="*/ 3374634 w 5282625"/>
                <a:gd name="connsiteY205" fmla="*/ 1895475 h 2933700"/>
                <a:gd name="connsiteX206" fmla="*/ 3350822 w 5282625"/>
                <a:gd name="connsiteY206" fmla="*/ 1900237 h 2933700"/>
                <a:gd name="connsiteX207" fmla="*/ 3303197 w 5282625"/>
                <a:gd name="connsiteY207" fmla="*/ 1919287 h 2933700"/>
                <a:gd name="connsiteX208" fmla="*/ 3279384 w 5282625"/>
                <a:gd name="connsiteY208" fmla="*/ 1928812 h 2933700"/>
                <a:gd name="connsiteX209" fmla="*/ 3046022 w 5282625"/>
                <a:gd name="connsiteY209" fmla="*/ 1928812 h 2933700"/>
                <a:gd name="connsiteX210" fmla="*/ 3026972 w 5282625"/>
                <a:gd name="connsiteY210" fmla="*/ 1943100 h 2933700"/>
                <a:gd name="connsiteX211" fmla="*/ 3003159 w 5282625"/>
                <a:gd name="connsiteY211" fmla="*/ 1947862 h 2933700"/>
                <a:gd name="connsiteX212" fmla="*/ 2988872 w 5282625"/>
                <a:gd name="connsiteY212" fmla="*/ 1962150 h 2933700"/>
                <a:gd name="connsiteX213" fmla="*/ 2946009 w 5282625"/>
                <a:gd name="connsiteY213" fmla="*/ 1976437 h 2933700"/>
                <a:gd name="connsiteX214" fmla="*/ 2907909 w 5282625"/>
                <a:gd name="connsiteY214" fmla="*/ 1995487 h 2933700"/>
                <a:gd name="connsiteX215" fmla="*/ 2865047 w 5282625"/>
                <a:gd name="connsiteY215" fmla="*/ 2005012 h 2933700"/>
                <a:gd name="connsiteX216" fmla="*/ 2826947 w 5282625"/>
                <a:gd name="connsiteY216" fmla="*/ 2009775 h 2933700"/>
                <a:gd name="connsiteX217" fmla="*/ 2798372 w 5282625"/>
                <a:gd name="connsiteY217" fmla="*/ 2019300 h 2933700"/>
                <a:gd name="connsiteX218" fmla="*/ 2760272 w 5282625"/>
                <a:gd name="connsiteY218" fmla="*/ 2024062 h 2933700"/>
                <a:gd name="connsiteX219" fmla="*/ 2745984 w 5282625"/>
                <a:gd name="connsiteY219" fmla="*/ 2038350 h 2933700"/>
                <a:gd name="connsiteX220" fmla="*/ 2712647 w 5282625"/>
                <a:gd name="connsiteY220" fmla="*/ 2066925 h 2933700"/>
                <a:gd name="connsiteX221" fmla="*/ 2665022 w 5282625"/>
                <a:gd name="connsiteY221" fmla="*/ 2090737 h 2933700"/>
                <a:gd name="connsiteX222" fmla="*/ 2626922 w 5282625"/>
                <a:gd name="connsiteY222" fmla="*/ 2105025 h 2933700"/>
                <a:gd name="connsiteX223" fmla="*/ 2579297 w 5282625"/>
                <a:gd name="connsiteY223" fmla="*/ 2133600 h 2933700"/>
                <a:gd name="connsiteX224" fmla="*/ 2555484 w 5282625"/>
                <a:gd name="connsiteY224" fmla="*/ 2147887 h 2933700"/>
                <a:gd name="connsiteX225" fmla="*/ 2536434 w 5282625"/>
                <a:gd name="connsiteY225" fmla="*/ 2162175 h 2933700"/>
                <a:gd name="connsiteX226" fmla="*/ 2493572 w 5282625"/>
                <a:gd name="connsiteY226" fmla="*/ 2171700 h 2933700"/>
                <a:gd name="connsiteX227" fmla="*/ 2464997 w 5282625"/>
                <a:gd name="connsiteY227" fmla="*/ 2181225 h 2933700"/>
                <a:gd name="connsiteX228" fmla="*/ 2445947 w 5282625"/>
                <a:gd name="connsiteY228" fmla="*/ 2185987 h 2933700"/>
                <a:gd name="connsiteX229" fmla="*/ 2403084 w 5282625"/>
                <a:gd name="connsiteY229" fmla="*/ 2200275 h 2933700"/>
                <a:gd name="connsiteX230" fmla="*/ 2388797 w 5282625"/>
                <a:gd name="connsiteY230" fmla="*/ 2205037 h 2933700"/>
                <a:gd name="connsiteX231" fmla="*/ 2369747 w 5282625"/>
                <a:gd name="connsiteY231" fmla="*/ 2214562 h 2933700"/>
                <a:gd name="connsiteX232" fmla="*/ 2350697 w 5282625"/>
                <a:gd name="connsiteY232" fmla="*/ 2219325 h 2933700"/>
                <a:gd name="connsiteX233" fmla="*/ 2288784 w 5282625"/>
                <a:gd name="connsiteY233" fmla="*/ 2228850 h 2933700"/>
                <a:gd name="connsiteX234" fmla="*/ 2241159 w 5282625"/>
                <a:gd name="connsiteY234" fmla="*/ 2243137 h 2933700"/>
                <a:gd name="connsiteX235" fmla="*/ 2222109 w 5282625"/>
                <a:gd name="connsiteY235" fmla="*/ 2247900 h 2933700"/>
                <a:gd name="connsiteX236" fmla="*/ 2188772 w 5282625"/>
                <a:gd name="connsiteY236" fmla="*/ 2257425 h 2933700"/>
                <a:gd name="connsiteX237" fmla="*/ 2136384 w 5282625"/>
                <a:gd name="connsiteY237" fmla="*/ 2262187 h 2933700"/>
                <a:gd name="connsiteX238" fmla="*/ 2103047 w 5282625"/>
                <a:gd name="connsiteY238" fmla="*/ 2266950 h 2933700"/>
                <a:gd name="connsiteX239" fmla="*/ 2079234 w 5282625"/>
                <a:gd name="connsiteY239" fmla="*/ 2295525 h 2933700"/>
                <a:gd name="connsiteX240" fmla="*/ 2060184 w 5282625"/>
                <a:gd name="connsiteY240" fmla="*/ 2300287 h 2933700"/>
                <a:gd name="connsiteX241" fmla="*/ 1993509 w 5282625"/>
                <a:gd name="connsiteY241" fmla="*/ 2338387 h 2933700"/>
                <a:gd name="connsiteX242" fmla="*/ 1955409 w 5282625"/>
                <a:gd name="connsiteY242" fmla="*/ 2352675 h 2933700"/>
                <a:gd name="connsiteX243" fmla="*/ 1941122 w 5282625"/>
                <a:gd name="connsiteY243" fmla="*/ 2357437 h 2933700"/>
                <a:gd name="connsiteX244" fmla="*/ 1893497 w 5282625"/>
                <a:gd name="connsiteY244" fmla="*/ 2376487 h 2933700"/>
                <a:gd name="connsiteX245" fmla="*/ 1845872 w 5282625"/>
                <a:gd name="connsiteY245" fmla="*/ 2390775 h 2933700"/>
                <a:gd name="connsiteX246" fmla="*/ 1798247 w 5282625"/>
                <a:gd name="connsiteY246" fmla="*/ 2405062 h 2933700"/>
                <a:gd name="connsiteX247" fmla="*/ 1745859 w 5282625"/>
                <a:gd name="connsiteY247" fmla="*/ 2419350 h 2933700"/>
                <a:gd name="connsiteX248" fmla="*/ 1698234 w 5282625"/>
                <a:gd name="connsiteY248" fmla="*/ 2438400 h 2933700"/>
                <a:gd name="connsiteX249" fmla="*/ 1674422 w 5282625"/>
                <a:gd name="connsiteY249" fmla="*/ 2443162 h 2933700"/>
                <a:gd name="connsiteX250" fmla="*/ 1641084 w 5282625"/>
                <a:gd name="connsiteY250" fmla="*/ 2452687 h 2933700"/>
                <a:gd name="connsiteX251" fmla="*/ 1617272 w 5282625"/>
                <a:gd name="connsiteY251" fmla="*/ 2466975 h 2933700"/>
                <a:gd name="connsiteX252" fmla="*/ 1602984 w 5282625"/>
                <a:gd name="connsiteY252" fmla="*/ 2471737 h 2933700"/>
                <a:gd name="connsiteX253" fmla="*/ 1550597 w 5282625"/>
                <a:gd name="connsiteY253" fmla="*/ 2481262 h 2933700"/>
                <a:gd name="connsiteX254" fmla="*/ 1502972 w 5282625"/>
                <a:gd name="connsiteY254" fmla="*/ 2505075 h 2933700"/>
                <a:gd name="connsiteX255" fmla="*/ 1464872 w 5282625"/>
                <a:gd name="connsiteY255" fmla="*/ 2514600 h 2933700"/>
                <a:gd name="connsiteX256" fmla="*/ 1445822 w 5282625"/>
                <a:gd name="connsiteY256" fmla="*/ 2524125 h 2933700"/>
                <a:gd name="connsiteX257" fmla="*/ 1412484 w 5282625"/>
                <a:gd name="connsiteY257" fmla="*/ 2533650 h 2933700"/>
                <a:gd name="connsiteX258" fmla="*/ 1360097 w 5282625"/>
                <a:gd name="connsiteY258" fmla="*/ 2557462 h 2933700"/>
                <a:gd name="connsiteX259" fmla="*/ 1279134 w 5282625"/>
                <a:gd name="connsiteY259" fmla="*/ 2595562 h 2933700"/>
                <a:gd name="connsiteX260" fmla="*/ 1260084 w 5282625"/>
                <a:gd name="connsiteY260" fmla="*/ 2605087 h 2933700"/>
                <a:gd name="connsiteX261" fmla="*/ 1183884 w 5282625"/>
                <a:gd name="connsiteY261" fmla="*/ 2619375 h 2933700"/>
                <a:gd name="connsiteX262" fmla="*/ 1155309 w 5282625"/>
                <a:gd name="connsiteY262" fmla="*/ 2628900 h 2933700"/>
                <a:gd name="connsiteX263" fmla="*/ 1098159 w 5282625"/>
                <a:gd name="connsiteY263" fmla="*/ 2638425 h 2933700"/>
                <a:gd name="connsiteX264" fmla="*/ 1055297 w 5282625"/>
                <a:gd name="connsiteY264" fmla="*/ 2647950 h 2933700"/>
                <a:gd name="connsiteX265" fmla="*/ 874322 w 5282625"/>
                <a:gd name="connsiteY265" fmla="*/ 2647950 h 2933700"/>
                <a:gd name="connsiteX266" fmla="*/ 850509 w 5282625"/>
                <a:gd name="connsiteY266" fmla="*/ 2652712 h 2933700"/>
                <a:gd name="connsiteX267" fmla="*/ 802884 w 5282625"/>
                <a:gd name="connsiteY267" fmla="*/ 2671762 h 2933700"/>
                <a:gd name="connsiteX268" fmla="*/ 774309 w 5282625"/>
                <a:gd name="connsiteY268" fmla="*/ 2686050 h 2933700"/>
                <a:gd name="connsiteX269" fmla="*/ 726684 w 5282625"/>
                <a:gd name="connsiteY269" fmla="*/ 2705100 h 2933700"/>
                <a:gd name="connsiteX270" fmla="*/ 702872 w 5282625"/>
                <a:gd name="connsiteY270" fmla="*/ 2714625 h 2933700"/>
                <a:gd name="connsiteX271" fmla="*/ 679059 w 5282625"/>
                <a:gd name="connsiteY271" fmla="*/ 2728912 h 2933700"/>
                <a:gd name="connsiteX272" fmla="*/ 655247 w 5282625"/>
                <a:gd name="connsiteY272" fmla="*/ 2733675 h 2933700"/>
                <a:gd name="connsiteX273" fmla="*/ 612384 w 5282625"/>
                <a:gd name="connsiteY273" fmla="*/ 2752725 h 2933700"/>
                <a:gd name="connsiteX274" fmla="*/ 588572 w 5282625"/>
                <a:gd name="connsiteY274" fmla="*/ 2767012 h 2933700"/>
                <a:gd name="connsiteX275" fmla="*/ 550472 w 5282625"/>
                <a:gd name="connsiteY275" fmla="*/ 2771775 h 2933700"/>
                <a:gd name="connsiteX276" fmla="*/ 521897 w 5282625"/>
                <a:gd name="connsiteY276" fmla="*/ 2776537 h 2933700"/>
                <a:gd name="connsiteX277" fmla="*/ 336159 w 5282625"/>
                <a:gd name="connsiteY277" fmla="*/ 2790825 h 2933700"/>
                <a:gd name="connsiteX278" fmla="*/ 150422 w 5282625"/>
                <a:gd name="connsiteY278" fmla="*/ 2786062 h 2933700"/>
                <a:gd name="connsiteX279" fmla="*/ 78984 w 5282625"/>
                <a:gd name="connsiteY279" fmla="*/ 2781300 h 2933700"/>
                <a:gd name="connsiteX280" fmla="*/ 40884 w 5282625"/>
                <a:gd name="connsiteY280" fmla="*/ 2776537 h 2933700"/>
                <a:gd name="connsiteX281" fmla="*/ 7547 w 5282625"/>
                <a:gd name="connsiteY281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50472 w 5282625"/>
                <a:gd name="connsiteY274" fmla="*/ 2771775 h 2933700"/>
                <a:gd name="connsiteX275" fmla="*/ 521897 w 5282625"/>
                <a:gd name="connsiteY275" fmla="*/ 2776537 h 2933700"/>
                <a:gd name="connsiteX276" fmla="*/ 336159 w 5282625"/>
                <a:gd name="connsiteY276" fmla="*/ 2790825 h 2933700"/>
                <a:gd name="connsiteX277" fmla="*/ 150422 w 5282625"/>
                <a:gd name="connsiteY277" fmla="*/ 2786062 h 2933700"/>
                <a:gd name="connsiteX278" fmla="*/ 78984 w 5282625"/>
                <a:gd name="connsiteY278" fmla="*/ 2781300 h 2933700"/>
                <a:gd name="connsiteX279" fmla="*/ 40884 w 5282625"/>
                <a:gd name="connsiteY279" fmla="*/ 2776537 h 2933700"/>
                <a:gd name="connsiteX280" fmla="*/ 7547 w 5282625"/>
                <a:gd name="connsiteY280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845872 w 5282625"/>
                <a:gd name="connsiteY244" fmla="*/ 2390775 h 2933700"/>
                <a:gd name="connsiteX245" fmla="*/ 1798247 w 5282625"/>
                <a:gd name="connsiteY245" fmla="*/ 2405062 h 2933700"/>
                <a:gd name="connsiteX246" fmla="*/ 1745859 w 5282625"/>
                <a:gd name="connsiteY246" fmla="*/ 2419350 h 2933700"/>
                <a:gd name="connsiteX247" fmla="*/ 1698234 w 5282625"/>
                <a:gd name="connsiteY247" fmla="*/ 2438400 h 2933700"/>
                <a:gd name="connsiteX248" fmla="*/ 1674422 w 5282625"/>
                <a:gd name="connsiteY248" fmla="*/ 2443162 h 2933700"/>
                <a:gd name="connsiteX249" fmla="*/ 1641084 w 5282625"/>
                <a:gd name="connsiteY249" fmla="*/ 2452687 h 2933700"/>
                <a:gd name="connsiteX250" fmla="*/ 1617272 w 5282625"/>
                <a:gd name="connsiteY250" fmla="*/ 2466975 h 2933700"/>
                <a:gd name="connsiteX251" fmla="*/ 1602984 w 5282625"/>
                <a:gd name="connsiteY251" fmla="*/ 2471737 h 2933700"/>
                <a:gd name="connsiteX252" fmla="*/ 1550597 w 5282625"/>
                <a:gd name="connsiteY252" fmla="*/ 2481262 h 2933700"/>
                <a:gd name="connsiteX253" fmla="*/ 1502972 w 5282625"/>
                <a:gd name="connsiteY253" fmla="*/ 2505075 h 2933700"/>
                <a:gd name="connsiteX254" fmla="*/ 1464872 w 5282625"/>
                <a:gd name="connsiteY254" fmla="*/ 2514600 h 2933700"/>
                <a:gd name="connsiteX255" fmla="*/ 1445822 w 5282625"/>
                <a:gd name="connsiteY255" fmla="*/ 2524125 h 2933700"/>
                <a:gd name="connsiteX256" fmla="*/ 1412484 w 5282625"/>
                <a:gd name="connsiteY256" fmla="*/ 2533650 h 2933700"/>
                <a:gd name="connsiteX257" fmla="*/ 1360097 w 5282625"/>
                <a:gd name="connsiteY257" fmla="*/ 2557462 h 2933700"/>
                <a:gd name="connsiteX258" fmla="*/ 1279134 w 5282625"/>
                <a:gd name="connsiteY258" fmla="*/ 2595562 h 2933700"/>
                <a:gd name="connsiteX259" fmla="*/ 1260084 w 5282625"/>
                <a:gd name="connsiteY259" fmla="*/ 2605087 h 2933700"/>
                <a:gd name="connsiteX260" fmla="*/ 1183884 w 5282625"/>
                <a:gd name="connsiteY260" fmla="*/ 2619375 h 2933700"/>
                <a:gd name="connsiteX261" fmla="*/ 1155309 w 5282625"/>
                <a:gd name="connsiteY261" fmla="*/ 2628900 h 2933700"/>
                <a:gd name="connsiteX262" fmla="*/ 1098159 w 5282625"/>
                <a:gd name="connsiteY262" fmla="*/ 2638425 h 2933700"/>
                <a:gd name="connsiteX263" fmla="*/ 1055297 w 5282625"/>
                <a:gd name="connsiteY263" fmla="*/ 2647950 h 2933700"/>
                <a:gd name="connsiteX264" fmla="*/ 874322 w 5282625"/>
                <a:gd name="connsiteY264" fmla="*/ 2647950 h 2933700"/>
                <a:gd name="connsiteX265" fmla="*/ 850509 w 5282625"/>
                <a:gd name="connsiteY265" fmla="*/ 2652712 h 2933700"/>
                <a:gd name="connsiteX266" fmla="*/ 802884 w 5282625"/>
                <a:gd name="connsiteY266" fmla="*/ 2671762 h 2933700"/>
                <a:gd name="connsiteX267" fmla="*/ 774309 w 5282625"/>
                <a:gd name="connsiteY267" fmla="*/ 2686050 h 2933700"/>
                <a:gd name="connsiteX268" fmla="*/ 726684 w 5282625"/>
                <a:gd name="connsiteY268" fmla="*/ 2705100 h 2933700"/>
                <a:gd name="connsiteX269" fmla="*/ 702872 w 5282625"/>
                <a:gd name="connsiteY269" fmla="*/ 2714625 h 2933700"/>
                <a:gd name="connsiteX270" fmla="*/ 679059 w 5282625"/>
                <a:gd name="connsiteY270" fmla="*/ 2728912 h 2933700"/>
                <a:gd name="connsiteX271" fmla="*/ 655247 w 5282625"/>
                <a:gd name="connsiteY271" fmla="*/ 2733675 h 2933700"/>
                <a:gd name="connsiteX272" fmla="*/ 612384 w 5282625"/>
                <a:gd name="connsiteY272" fmla="*/ 2752725 h 2933700"/>
                <a:gd name="connsiteX273" fmla="*/ 588572 w 5282625"/>
                <a:gd name="connsiteY273" fmla="*/ 2767012 h 2933700"/>
                <a:gd name="connsiteX274" fmla="*/ 521897 w 5282625"/>
                <a:gd name="connsiteY274" fmla="*/ 2776537 h 2933700"/>
                <a:gd name="connsiteX275" fmla="*/ 336159 w 5282625"/>
                <a:gd name="connsiteY275" fmla="*/ 2790825 h 2933700"/>
                <a:gd name="connsiteX276" fmla="*/ 150422 w 5282625"/>
                <a:gd name="connsiteY276" fmla="*/ 2786062 h 2933700"/>
                <a:gd name="connsiteX277" fmla="*/ 78984 w 5282625"/>
                <a:gd name="connsiteY277" fmla="*/ 2781300 h 2933700"/>
                <a:gd name="connsiteX278" fmla="*/ 40884 w 5282625"/>
                <a:gd name="connsiteY278" fmla="*/ 2776537 h 2933700"/>
                <a:gd name="connsiteX279" fmla="*/ 7547 w 5282625"/>
                <a:gd name="connsiteY279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893497 w 5282625"/>
                <a:gd name="connsiteY243" fmla="*/ 2376487 h 2933700"/>
                <a:gd name="connsiteX244" fmla="*/ 1798247 w 5282625"/>
                <a:gd name="connsiteY244" fmla="*/ 2405062 h 2933700"/>
                <a:gd name="connsiteX245" fmla="*/ 1745859 w 5282625"/>
                <a:gd name="connsiteY245" fmla="*/ 2419350 h 2933700"/>
                <a:gd name="connsiteX246" fmla="*/ 1698234 w 5282625"/>
                <a:gd name="connsiteY246" fmla="*/ 2438400 h 2933700"/>
                <a:gd name="connsiteX247" fmla="*/ 1674422 w 5282625"/>
                <a:gd name="connsiteY247" fmla="*/ 2443162 h 2933700"/>
                <a:gd name="connsiteX248" fmla="*/ 1641084 w 5282625"/>
                <a:gd name="connsiteY248" fmla="*/ 2452687 h 2933700"/>
                <a:gd name="connsiteX249" fmla="*/ 1617272 w 5282625"/>
                <a:gd name="connsiteY249" fmla="*/ 2466975 h 2933700"/>
                <a:gd name="connsiteX250" fmla="*/ 1602984 w 5282625"/>
                <a:gd name="connsiteY250" fmla="*/ 2471737 h 2933700"/>
                <a:gd name="connsiteX251" fmla="*/ 1550597 w 5282625"/>
                <a:gd name="connsiteY251" fmla="*/ 2481262 h 2933700"/>
                <a:gd name="connsiteX252" fmla="*/ 1502972 w 5282625"/>
                <a:gd name="connsiteY252" fmla="*/ 2505075 h 2933700"/>
                <a:gd name="connsiteX253" fmla="*/ 1464872 w 5282625"/>
                <a:gd name="connsiteY253" fmla="*/ 2514600 h 2933700"/>
                <a:gd name="connsiteX254" fmla="*/ 1445822 w 5282625"/>
                <a:gd name="connsiteY254" fmla="*/ 2524125 h 2933700"/>
                <a:gd name="connsiteX255" fmla="*/ 1412484 w 5282625"/>
                <a:gd name="connsiteY255" fmla="*/ 2533650 h 2933700"/>
                <a:gd name="connsiteX256" fmla="*/ 1360097 w 5282625"/>
                <a:gd name="connsiteY256" fmla="*/ 2557462 h 2933700"/>
                <a:gd name="connsiteX257" fmla="*/ 1279134 w 5282625"/>
                <a:gd name="connsiteY257" fmla="*/ 2595562 h 2933700"/>
                <a:gd name="connsiteX258" fmla="*/ 1260084 w 5282625"/>
                <a:gd name="connsiteY258" fmla="*/ 2605087 h 2933700"/>
                <a:gd name="connsiteX259" fmla="*/ 1183884 w 5282625"/>
                <a:gd name="connsiteY259" fmla="*/ 2619375 h 2933700"/>
                <a:gd name="connsiteX260" fmla="*/ 1155309 w 5282625"/>
                <a:gd name="connsiteY260" fmla="*/ 2628900 h 2933700"/>
                <a:gd name="connsiteX261" fmla="*/ 1098159 w 5282625"/>
                <a:gd name="connsiteY261" fmla="*/ 2638425 h 2933700"/>
                <a:gd name="connsiteX262" fmla="*/ 1055297 w 5282625"/>
                <a:gd name="connsiteY262" fmla="*/ 2647950 h 2933700"/>
                <a:gd name="connsiteX263" fmla="*/ 874322 w 5282625"/>
                <a:gd name="connsiteY263" fmla="*/ 2647950 h 2933700"/>
                <a:gd name="connsiteX264" fmla="*/ 850509 w 5282625"/>
                <a:gd name="connsiteY264" fmla="*/ 2652712 h 2933700"/>
                <a:gd name="connsiteX265" fmla="*/ 802884 w 5282625"/>
                <a:gd name="connsiteY265" fmla="*/ 2671762 h 2933700"/>
                <a:gd name="connsiteX266" fmla="*/ 774309 w 5282625"/>
                <a:gd name="connsiteY266" fmla="*/ 2686050 h 2933700"/>
                <a:gd name="connsiteX267" fmla="*/ 726684 w 5282625"/>
                <a:gd name="connsiteY267" fmla="*/ 2705100 h 2933700"/>
                <a:gd name="connsiteX268" fmla="*/ 702872 w 5282625"/>
                <a:gd name="connsiteY268" fmla="*/ 2714625 h 2933700"/>
                <a:gd name="connsiteX269" fmla="*/ 679059 w 5282625"/>
                <a:gd name="connsiteY269" fmla="*/ 2728912 h 2933700"/>
                <a:gd name="connsiteX270" fmla="*/ 655247 w 5282625"/>
                <a:gd name="connsiteY270" fmla="*/ 2733675 h 2933700"/>
                <a:gd name="connsiteX271" fmla="*/ 612384 w 5282625"/>
                <a:gd name="connsiteY271" fmla="*/ 2752725 h 2933700"/>
                <a:gd name="connsiteX272" fmla="*/ 588572 w 5282625"/>
                <a:gd name="connsiteY272" fmla="*/ 2767012 h 2933700"/>
                <a:gd name="connsiteX273" fmla="*/ 521897 w 5282625"/>
                <a:gd name="connsiteY273" fmla="*/ 2776537 h 2933700"/>
                <a:gd name="connsiteX274" fmla="*/ 336159 w 5282625"/>
                <a:gd name="connsiteY274" fmla="*/ 2790825 h 2933700"/>
                <a:gd name="connsiteX275" fmla="*/ 150422 w 5282625"/>
                <a:gd name="connsiteY275" fmla="*/ 2786062 h 2933700"/>
                <a:gd name="connsiteX276" fmla="*/ 78984 w 5282625"/>
                <a:gd name="connsiteY276" fmla="*/ 2781300 h 2933700"/>
                <a:gd name="connsiteX277" fmla="*/ 40884 w 5282625"/>
                <a:gd name="connsiteY277" fmla="*/ 2776537 h 2933700"/>
                <a:gd name="connsiteX278" fmla="*/ 7547 w 5282625"/>
                <a:gd name="connsiteY278" fmla="*/ 2757487 h 2933700"/>
                <a:gd name="connsiteX0" fmla="*/ 7547 w 5282625"/>
                <a:gd name="connsiteY0" fmla="*/ 2757487 h 2933700"/>
                <a:gd name="connsiteX1" fmla="*/ 7547 w 5282625"/>
                <a:gd name="connsiteY1" fmla="*/ 2676525 h 2933700"/>
                <a:gd name="connsiteX2" fmla="*/ 17072 w 5282625"/>
                <a:gd name="connsiteY2" fmla="*/ 2652712 h 2933700"/>
                <a:gd name="connsiteX3" fmla="*/ 69459 w 5282625"/>
                <a:gd name="connsiteY3" fmla="*/ 2595562 h 2933700"/>
                <a:gd name="connsiteX4" fmla="*/ 88509 w 5282625"/>
                <a:gd name="connsiteY4" fmla="*/ 2547937 h 2933700"/>
                <a:gd name="connsiteX5" fmla="*/ 117084 w 5282625"/>
                <a:gd name="connsiteY5" fmla="*/ 2500312 h 2933700"/>
                <a:gd name="connsiteX6" fmla="*/ 140897 w 5282625"/>
                <a:gd name="connsiteY6" fmla="*/ 2457450 h 2933700"/>
                <a:gd name="connsiteX7" fmla="*/ 155184 w 5282625"/>
                <a:gd name="connsiteY7" fmla="*/ 2447925 h 2933700"/>
                <a:gd name="connsiteX8" fmla="*/ 183759 w 5282625"/>
                <a:gd name="connsiteY8" fmla="*/ 2414587 h 2933700"/>
                <a:gd name="connsiteX9" fmla="*/ 221859 w 5282625"/>
                <a:gd name="connsiteY9" fmla="*/ 2395537 h 2933700"/>
                <a:gd name="connsiteX10" fmla="*/ 269484 w 5282625"/>
                <a:gd name="connsiteY10" fmla="*/ 2366962 h 2933700"/>
                <a:gd name="connsiteX11" fmla="*/ 336159 w 5282625"/>
                <a:gd name="connsiteY11" fmla="*/ 2343150 h 2933700"/>
                <a:gd name="connsiteX12" fmla="*/ 355209 w 5282625"/>
                <a:gd name="connsiteY12" fmla="*/ 2338387 h 2933700"/>
                <a:gd name="connsiteX13" fmla="*/ 374259 w 5282625"/>
                <a:gd name="connsiteY13" fmla="*/ 2328862 h 2933700"/>
                <a:gd name="connsiteX14" fmla="*/ 402834 w 5282625"/>
                <a:gd name="connsiteY14" fmla="*/ 2319337 h 2933700"/>
                <a:gd name="connsiteX15" fmla="*/ 464747 w 5282625"/>
                <a:gd name="connsiteY15" fmla="*/ 2286000 h 2933700"/>
                <a:gd name="connsiteX16" fmla="*/ 493322 w 5282625"/>
                <a:gd name="connsiteY16" fmla="*/ 2276475 h 2933700"/>
                <a:gd name="connsiteX17" fmla="*/ 521897 w 5282625"/>
                <a:gd name="connsiteY17" fmla="*/ 2262187 h 2933700"/>
                <a:gd name="connsiteX18" fmla="*/ 588572 w 5282625"/>
                <a:gd name="connsiteY18" fmla="*/ 2243137 h 2933700"/>
                <a:gd name="connsiteX19" fmla="*/ 645722 w 5282625"/>
                <a:gd name="connsiteY19" fmla="*/ 2224087 h 2933700"/>
                <a:gd name="connsiteX20" fmla="*/ 702872 w 5282625"/>
                <a:gd name="connsiteY20" fmla="*/ 2205037 h 2933700"/>
                <a:gd name="connsiteX21" fmla="*/ 740972 w 5282625"/>
                <a:gd name="connsiteY21" fmla="*/ 2181225 h 2933700"/>
                <a:gd name="connsiteX22" fmla="*/ 817172 w 5282625"/>
                <a:gd name="connsiteY22" fmla="*/ 2147887 h 2933700"/>
                <a:gd name="connsiteX23" fmla="*/ 869559 w 5282625"/>
                <a:gd name="connsiteY23" fmla="*/ 2124075 h 2933700"/>
                <a:gd name="connsiteX24" fmla="*/ 921947 w 5282625"/>
                <a:gd name="connsiteY24" fmla="*/ 2105025 h 2933700"/>
                <a:gd name="connsiteX25" fmla="*/ 955284 w 5282625"/>
                <a:gd name="connsiteY25" fmla="*/ 2100262 h 2933700"/>
                <a:gd name="connsiteX26" fmla="*/ 993384 w 5282625"/>
                <a:gd name="connsiteY26" fmla="*/ 2085975 h 2933700"/>
                <a:gd name="connsiteX27" fmla="*/ 1031484 w 5282625"/>
                <a:gd name="connsiteY27" fmla="*/ 2076450 h 2933700"/>
                <a:gd name="connsiteX28" fmla="*/ 1064822 w 5282625"/>
                <a:gd name="connsiteY28" fmla="*/ 2066925 h 2933700"/>
                <a:gd name="connsiteX29" fmla="*/ 1121972 w 5282625"/>
                <a:gd name="connsiteY29" fmla="*/ 2047875 h 2933700"/>
                <a:gd name="connsiteX30" fmla="*/ 1160072 w 5282625"/>
                <a:gd name="connsiteY30" fmla="*/ 2033587 h 2933700"/>
                <a:gd name="connsiteX31" fmla="*/ 1207697 w 5282625"/>
                <a:gd name="connsiteY31" fmla="*/ 2024062 h 2933700"/>
                <a:gd name="connsiteX32" fmla="*/ 1345809 w 5282625"/>
                <a:gd name="connsiteY32" fmla="*/ 1981200 h 2933700"/>
                <a:gd name="connsiteX33" fmla="*/ 1450584 w 5282625"/>
                <a:gd name="connsiteY33" fmla="*/ 1933575 h 2933700"/>
                <a:gd name="connsiteX34" fmla="*/ 1483922 w 5282625"/>
                <a:gd name="connsiteY34" fmla="*/ 1914525 h 2933700"/>
                <a:gd name="connsiteX35" fmla="*/ 1541072 w 5282625"/>
                <a:gd name="connsiteY35" fmla="*/ 1866900 h 2933700"/>
                <a:gd name="connsiteX36" fmla="*/ 1579172 w 5282625"/>
                <a:gd name="connsiteY36" fmla="*/ 1824037 h 2933700"/>
                <a:gd name="connsiteX37" fmla="*/ 1598222 w 5282625"/>
                <a:gd name="connsiteY37" fmla="*/ 1809750 h 2933700"/>
                <a:gd name="connsiteX38" fmla="*/ 1645847 w 5282625"/>
                <a:gd name="connsiteY38" fmla="*/ 1724025 h 2933700"/>
                <a:gd name="connsiteX39" fmla="*/ 1674422 w 5282625"/>
                <a:gd name="connsiteY39" fmla="*/ 1690687 h 2933700"/>
                <a:gd name="connsiteX40" fmla="*/ 1717284 w 5282625"/>
                <a:gd name="connsiteY40" fmla="*/ 1624012 h 2933700"/>
                <a:gd name="connsiteX41" fmla="*/ 1741097 w 5282625"/>
                <a:gd name="connsiteY41" fmla="*/ 1590675 h 2933700"/>
                <a:gd name="connsiteX42" fmla="*/ 1774434 w 5282625"/>
                <a:gd name="connsiteY42" fmla="*/ 1547812 h 2933700"/>
                <a:gd name="connsiteX43" fmla="*/ 1798247 w 5282625"/>
                <a:gd name="connsiteY43" fmla="*/ 1514475 h 2933700"/>
                <a:gd name="connsiteX44" fmla="*/ 1817297 w 5282625"/>
                <a:gd name="connsiteY44" fmla="*/ 1485900 h 2933700"/>
                <a:gd name="connsiteX45" fmla="*/ 1855397 w 5282625"/>
                <a:gd name="connsiteY45" fmla="*/ 1457325 h 2933700"/>
                <a:gd name="connsiteX46" fmla="*/ 1864922 w 5282625"/>
                <a:gd name="connsiteY46" fmla="*/ 1443037 h 2933700"/>
                <a:gd name="connsiteX47" fmla="*/ 1907784 w 5282625"/>
                <a:gd name="connsiteY47" fmla="*/ 1433512 h 2933700"/>
                <a:gd name="connsiteX48" fmla="*/ 1936359 w 5282625"/>
                <a:gd name="connsiteY48" fmla="*/ 1423987 h 2933700"/>
                <a:gd name="connsiteX49" fmla="*/ 1960172 w 5282625"/>
                <a:gd name="connsiteY49" fmla="*/ 1419225 h 2933700"/>
                <a:gd name="connsiteX50" fmla="*/ 2022084 w 5282625"/>
                <a:gd name="connsiteY50" fmla="*/ 1428750 h 2933700"/>
                <a:gd name="connsiteX51" fmla="*/ 2036372 w 5282625"/>
                <a:gd name="connsiteY51" fmla="*/ 1438275 h 2933700"/>
                <a:gd name="connsiteX52" fmla="*/ 2055422 w 5282625"/>
                <a:gd name="connsiteY52" fmla="*/ 1447800 h 2933700"/>
                <a:gd name="connsiteX53" fmla="*/ 2093522 w 5282625"/>
                <a:gd name="connsiteY53" fmla="*/ 1476375 h 2933700"/>
                <a:gd name="connsiteX54" fmla="*/ 2131622 w 5282625"/>
                <a:gd name="connsiteY54" fmla="*/ 1519237 h 2933700"/>
                <a:gd name="connsiteX55" fmla="*/ 2179247 w 5282625"/>
                <a:gd name="connsiteY55" fmla="*/ 1533525 h 2933700"/>
                <a:gd name="connsiteX56" fmla="*/ 2212584 w 5282625"/>
                <a:gd name="connsiteY56" fmla="*/ 1528762 h 2933700"/>
                <a:gd name="connsiteX57" fmla="*/ 2226872 w 5282625"/>
                <a:gd name="connsiteY57" fmla="*/ 1519237 h 2933700"/>
                <a:gd name="connsiteX58" fmla="*/ 2241159 w 5282625"/>
                <a:gd name="connsiteY58" fmla="*/ 1514475 h 2933700"/>
                <a:gd name="connsiteX59" fmla="*/ 2274497 w 5282625"/>
                <a:gd name="connsiteY59" fmla="*/ 1495425 h 2933700"/>
                <a:gd name="connsiteX60" fmla="*/ 2288784 w 5282625"/>
                <a:gd name="connsiteY60" fmla="*/ 1476375 h 2933700"/>
                <a:gd name="connsiteX61" fmla="*/ 2303072 w 5282625"/>
                <a:gd name="connsiteY61" fmla="*/ 1466850 h 2933700"/>
                <a:gd name="connsiteX62" fmla="*/ 2322122 w 5282625"/>
                <a:gd name="connsiteY62" fmla="*/ 1452562 h 2933700"/>
                <a:gd name="connsiteX63" fmla="*/ 2336409 w 5282625"/>
                <a:gd name="connsiteY63" fmla="*/ 1433512 h 2933700"/>
                <a:gd name="connsiteX64" fmla="*/ 2355459 w 5282625"/>
                <a:gd name="connsiteY64" fmla="*/ 1423987 h 2933700"/>
                <a:gd name="connsiteX65" fmla="*/ 2398322 w 5282625"/>
                <a:gd name="connsiteY65" fmla="*/ 1404937 h 2933700"/>
                <a:gd name="connsiteX66" fmla="*/ 2498334 w 5282625"/>
                <a:gd name="connsiteY66" fmla="*/ 1395412 h 2933700"/>
                <a:gd name="connsiteX67" fmla="*/ 2531672 w 5282625"/>
                <a:gd name="connsiteY67" fmla="*/ 1381125 h 2933700"/>
                <a:gd name="connsiteX68" fmla="*/ 2569772 w 5282625"/>
                <a:gd name="connsiteY68" fmla="*/ 1371600 h 2933700"/>
                <a:gd name="connsiteX69" fmla="*/ 2645972 w 5282625"/>
                <a:gd name="connsiteY69" fmla="*/ 1314450 h 2933700"/>
                <a:gd name="connsiteX70" fmla="*/ 2665022 w 5282625"/>
                <a:gd name="connsiteY70" fmla="*/ 1290637 h 2933700"/>
                <a:gd name="connsiteX71" fmla="*/ 2703122 w 5282625"/>
                <a:gd name="connsiteY71" fmla="*/ 1257300 h 2933700"/>
                <a:gd name="connsiteX72" fmla="*/ 2717409 w 5282625"/>
                <a:gd name="connsiteY72" fmla="*/ 1233487 h 2933700"/>
                <a:gd name="connsiteX73" fmla="*/ 2779322 w 5282625"/>
                <a:gd name="connsiteY73" fmla="*/ 1157287 h 2933700"/>
                <a:gd name="connsiteX74" fmla="*/ 2812659 w 5282625"/>
                <a:gd name="connsiteY74" fmla="*/ 1123950 h 2933700"/>
                <a:gd name="connsiteX75" fmla="*/ 2884097 w 5282625"/>
                <a:gd name="connsiteY75" fmla="*/ 1076325 h 2933700"/>
                <a:gd name="connsiteX76" fmla="*/ 2917434 w 5282625"/>
                <a:gd name="connsiteY76" fmla="*/ 1052512 h 2933700"/>
                <a:gd name="connsiteX77" fmla="*/ 2984109 w 5282625"/>
                <a:gd name="connsiteY77" fmla="*/ 1038225 h 2933700"/>
                <a:gd name="connsiteX78" fmla="*/ 3007922 w 5282625"/>
                <a:gd name="connsiteY78" fmla="*/ 1028700 h 2933700"/>
                <a:gd name="connsiteX79" fmla="*/ 3031734 w 5282625"/>
                <a:gd name="connsiteY79" fmla="*/ 1023937 h 2933700"/>
                <a:gd name="connsiteX80" fmla="*/ 3146034 w 5282625"/>
                <a:gd name="connsiteY80" fmla="*/ 1014412 h 2933700"/>
                <a:gd name="connsiteX81" fmla="*/ 3331772 w 5282625"/>
                <a:gd name="connsiteY81" fmla="*/ 1000125 h 2933700"/>
                <a:gd name="connsiteX82" fmla="*/ 3360347 w 5282625"/>
                <a:gd name="connsiteY82" fmla="*/ 990600 h 2933700"/>
                <a:gd name="connsiteX83" fmla="*/ 3398447 w 5282625"/>
                <a:gd name="connsiteY83" fmla="*/ 985837 h 2933700"/>
                <a:gd name="connsiteX84" fmla="*/ 3431784 w 5282625"/>
                <a:gd name="connsiteY84" fmla="*/ 981075 h 2933700"/>
                <a:gd name="connsiteX85" fmla="*/ 3465122 w 5282625"/>
                <a:gd name="connsiteY85" fmla="*/ 966787 h 2933700"/>
                <a:gd name="connsiteX86" fmla="*/ 3536559 w 5282625"/>
                <a:gd name="connsiteY86" fmla="*/ 942975 h 2933700"/>
                <a:gd name="connsiteX87" fmla="*/ 3627047 w 5282625"/>
                <a:gd name="connsiteY87" fmla="*/ 885825 h 2933700"/>
                <a:gd name="connsiteX88" fmla="*/ 3674672 w 5282625"/>
                <a:gd name="connsiteY88" fmla="*/ 833437 h 2933700"/>
                <a:gd name="connsiteX89" fmla="*/ 3693722 w 5282625"/>
                <a:gd name="connsiteY89" fmla="*/ 733425 h 2933700"/>
                <a:gd name="connsiteX90" fmla="*/ 3703247 w 5282625"/>
                <a:gd name="connsiteY90" fmla="*/ 642937 h 2933700"/>
                <a:gd name="connsiteX91" fmla="*/ 3708009 w 5282625"/>
                <a:gd name="connsiteY91" fmla="*/ 552450 h 2933700"/>
                <a:gd name="connsiteX92" fmla="*/ 3717534 w 5282625"/>
                <a:gd name="connsiteY92" fmla="*/ 528637 h 2933700"/>
                <a:gd name="connsiteX93" fmla="*/ 3727059 w 5282625"/>
                <a:gd name="connsiteY93" fmla="*/ 495300 h 2933700"/>
                <a:gd name="connsiteX94" fmla="*/ 3741347 w 5282625"/>
                <a:gd name="connsiteY94" fmla="*/ 466725 h 2933700"/>
                <a:gd name="connsiteX95" fmla="*/ 3750872 w 5282625"/>
                <a:gd name="connsiteY95" fmla="*/ 438150 h 2933700"/>
                <a:gd name="connsiteX96" fmla="*/ 3769922 w 5282625"/>
                <a:gd name="connsiteY96" fmla="*/ 390525 h 2933700"/>
                <a:gd name="connsiteX97" fmla="*/ 3788972 w 5282625"/>
                <a:gd name="connsiteY97" fmla="*/ 352425 h 2933700"/>
                <a:gd name="connsiteX98" fmla="*/ 3808022 w 5282625"/>
                <a:gd name="connsiteY98" fmla="*/ 300037 h 2933700"/>
                <a:gd name="connsiteX99" fmla="*/ 3812784 w 5282625"/>
                <a:gd name="connsiteY99" fmla="*/ 271462 h 2933700"/>
                <a:gd name="connsiteX100" fmla="*/ 3831834 w 5282625"/>
                <a:gd name="connsiteY100" fmla="*/ 238125 h 2933700"/>
                <a:gd name="connsiteX101" fmla="*/ 3865172 w 5282625"/>
                <a:gd name="connsiteY101" fmla="*/ 180975 h 2933700"/>
                <a:gd name="connsiteX102" fmla="*/ 3903272 w 5282625"/>
                <a:gd name="connsiteY102" fmla="*/ 114300 h 2933700"/>
                <a:gd name="connsiteX103" fmla="*/ 3908034 w 5282625"/>
                <a:gd name="connsiteY103" fmla="*/ 100012 h 2933700"/>
                <a:gd name="connsiteX104" fmla="*/ 3941372 w 5282625"/>
                <a:gd name="connsiteY104" fmla="*/ 61912 h 2933700"/>
                <a:gd name="connsiteX105" fmla="*/ 3960422 w 5282625"/>
                <a:gd name="connsiteY105" fmla="*/ 47625 h 2933700"/>
                <a:gd name="connsiteX106" fmla="*/ 3979472 w 5282625"/>
                <a:gd name="connsiteY106" fmla="*/ 38100 h 2933700"/>
                <a:gd name="connsiteX107" fmla="*/ 4022334 w 5282625"/>
                <a:gd name="connsiteY107" fmla="*/ 19050 h 2933700"/>
                <a:gd name="connsiteX108" fmla="*/ 4050909 w 5282625"/>
                <a:gd name="connsiteY108" fmla="*/ 14287 h 2933700"/>
                <a:gd name="connsiteX109" fmla="*/ 4108059 w 5282625"/>
                <a:gd name="connsiteY109" fmla="*/ 4762 h 2933700"/>
                <a:gd name="connsiteX110" fmla="*/ 4246172 w 5282625"/>
                <a:gd name="connsiteY110" fmla="*/ 0 h 2933700"/>
                <a:gd name="connsiteX111" fmla="*/ 4355709 w 5282625"/>
                <a:gd name="connsiteY111" fmla="*/ 4762 h 2933700"/>
                <a:gd name="connsiteX112" fmla="*/ 4384284 w 5282625"/>
                <a:gd name="connsiteY112" fmla="*/ 9525 h 2933700"/>
                <a:gd name="connsiteX113" fmla="*/ 4455722 w 5282625"/>
                <a:gd name="connsiteY113" fmla="*/ 19050 h 2933700"/>
                <a:gd name="connsiteX114" fmla="*/ 4489059 w 5282625"/>
                <a:gd name="connsiteY114" fmla="*/ 33337 h 2933700"/>
                <a:gd name="connsiteX115" fmla="*/ 4565259 w 5282625"/>
                <a:gd name="connsiteY115" fmla="*/ 71437 h 2933700"/>
                <a:gd name="connsiteX116" fmla="*/ 4612884 w 5282625"/>
                <a:gd name="connsiteY116" fmla="*/ 85725 h 2933700"/>
                <a:gd name="connsiteX117" fmla="*/ 4684322 w 5282625"/>
                <a:gd name="connsiteY117" fmla="*/ 114300 h 2933700"/>
                <a:gd name="connsiteX118" fmla="*/ 4731947 w 5282625"/>
                <a:gd name="connsiteY118" fmla="*/ 128587 h 2933700"/>
                <a:gd name="connsiteX119" fmla="*/ 4774809 w 5282625"/>
                <a:gd name="connsiteY119" fmla="*/ 147637 h 2933700"/>
                <a:gd name="connsiteX120" fmla="*/ 4798622 w 5282625"/>
                <a:gd name="connsiteY120" fmla="*/ 157162 h 2933700"/>
                <a:gd name="connsiteX121" fmla="*/ 4851009 w 5282625"/>
                <a:gd name="connsiteY121" fmla="*/ 171450 h 2933700"/>
                <a:gd name="connsiteX122" fmla="*/ 4889109 w 5282625"/>
                <a:gd name="connsiteY122" fmla="*/ 185737 h 2933700"/>
                <a:gd name="connsiteX123" fmla="*/ 5003409 w 5282625"/>
                <a:gd name="connsiteY123" fmla="*/ 238125 h 2933700"/>
                <a:gd name="connsiteX124" fmla="*/ 5060559 w 5282625"/>
                <a:gd name="connsiteY124" fmla="*/ 280987 h 2933700"/>
                <a:gd name="connsiteX125" fmla="*/ 5074847 w 5282625"/>
                <a:gd name="connsiteY125" fmla="*/ 290512 h 2933700"/>
                <a:gd name="connsiteX126" fmla="*/ 5103422 w 5282625"/>
                <a:gd name="connsiteY126" fmla="*/ 319087 h 2933700"/>
                <a:gd name="connsiteX127" fmla="*/ 5141522 w 5282625"/>
                <a:gd name="connsiteY127" fmla="*/ 347662 h 2933700"/>
                <a:gd name="connsiteX128" fmla="*/ 5160572 w 5282625"/>
                <a:gd name="connsiteY128" fmla="*/ 366712 h 2933700"/>
                <a:gd name="connsiteX129" fmla="*/ 5179622 w 5282625"/>
                <a:gd name="connsiteY129" fmla="*/ 376237 h 2933700"/>
                <a:gd name="connsiteX130" fmla="*/ 5189147 w 5282625"/>
                <a:gd name="connsiteY130" fmla="*/ 395287 h 2933700"/>
                <a:gd name="connsiteX131" fmla="*/ 5203434 w 5282625"/>
                <a:gd name="connsiteY131" fmla="*/ 404812 h 2933700"/>
                <a:gd name="connsiteX132" fmla="*/ 5222484 w 5282625"/>
                <a:gd name="connsiteY132" fmla="*/ 428625 h 2933700"/>
                <a:gd name="connsiteX133" fmla="*/ 5236772 w 5282625"/>
                <a:gd name="connsiteY133" fmla="*/ 476250 h 2933700"/>
                <a:gd name="connsiteX134" fmla="*/ 5246297 w 5282625"/>
                <a:gd name="connsiteY134" fmla="*/ 528637 h 2933700"/>
                <a:gd name="connsiteX135" fmla="*/ 5236772 w 5282625"/>
                <a:gd name="connsiteY135" fmla="*/ 1000125 h 2933700"/>
                <a:gd name="connsiteX136" fmla="*/ 5246297 w 5282625"/>
                <a:gd name="connsiteY136" fmla="*/ 1509712 h 2933700"/>
                <a:gd name="connsiteX137" fmla="*/ 5251059 w 5282625"/>
                <a:gd name="connsiteY137" fmla="*/ 1590675 h 2933700"/>
                <a:gd name="connsiteX138" fmla="*/ 5260584 w 5282625"/>
                <a:gd name="connsiteY138" fmla="*/ 1671637 h 2933700"/>
                <a:gd name="connsiteX139" fmla="*/ 5274872 w 5282625"/>
                <a:gd name="connsiteY139" fmla="*/ 1885950 h 2933700"/>
                <a:gd name="connsiteX140" fmla="*/ 5270109 w 5282625"/>
                <a:gd name="connsiteY140" fmla="*/ 2162175 h 2933700"/>
                <a:gd name="connsiteX141" fmla="*/ 5251059 w 5282625"/>
                <a:gd name="connsiteY141" fmla="*/ 2205037 h 2933700"/>
                <a:gd name="connsiteX142" fmla="*/ 5232009 w 5282625"/>
                <a:gd name="connsiteY142" fmla="*/ 2252662 h 2933700"/>
                <a:gd name="connsiteX143" fmla="*/ 5222484 w 5282625"/>
                <a:gd name="connsiteY143" fmla="*/ 2281237 h 2933700"/>
                <a:gd name="connsiteX144" fmla="*/ 5212959 w 5282625"/>
                <a:gd name="connsiteY144" fmla="*/ 2305050 h 2933700"/>
                <a:gd name="connsiteX145" fmla="*/ 5198672 w 5282625"/>
                <a:gd name="connsiteY145" fmla="*/ 2333625 h 2933700"/>
                <a:gd name="connsiteX146" fmla="*/ 5184384 w 5282625"/>
                <a:gd name="connsiteY146" fmla="*/ 2381250 h 2933700"/>
                <a:gd name="connsiteX147" fmla="*/ 5170097 w 5282625"/>
                <a:gd name="connsiteY147" fmla="*/ 2419350 h 2933700"/>
                <a:gd name="connsiteX148" fmla="*/ 5165334 w 5282625"/>
                <a:gd name="connsiteY148" fmla="*/ 2447925 h 2933700"/>
                <a:gd name="connsiteX149" fmla="*/ 5131997 w 5282625"/>
                <a:gd name="connsiteY149" fmla="*/ 2557462 h 2933700"/>
                <a:gd name="connsiteX150" fmla="*/ 5117709 w 5282625"/>
                <a:gd name="connsiteY150" fmla="*/ 2609850 h 2933700"/>
                <a:gd name="connsiteX151" fmla="*/ 5108184 w 5282625"/>
                <a:gd name="connsiteY151" fmla="*/ 2657475 h 2933700"/>
                <a:gd name="connsiteX152" fmla="*/ 5084372 w 5282625"/>
                <a:gd name="connsiteY152" fmla="*/ 2728912 h 2933700"/>
                <a:gd name="connsiteX153" fmla="*/ 5079609 w 5282625"/>
                <a:gd name="connsiteY153" fmla="*/ 2757487 h 2933700"/>
                <a:gd name="connsiteX154" fmla="*/ 5074847 w 5282625"/>
                <a:gd name="connsiteY154" fmla="*/ 2781300 h 2933700"/>
                <a:gd name="connsiteX155" fmla="*/ 5055797 w 5282625"/>
                <a:gd name="connsiteY155" fmla="*/ 2890837 h 2933700"/>
                <a:gd name="connsiteX156" fmla="*/ 5022459 w 5282625"/>
                <a:gd name="connsiteY156" fmla="*/ 2924175 h 2933700"/>
                <a:gd name="connsiteX157" fmla="*/ 4970072 w 5282625"/>
                <a:gd name="connsiteY157" fmla="*/ 2933700 h 2933700"/>
                <a:gd name="connsiteX158" fmla="*/ 4917684 w 5282625"/>
                <a:gd name="connsiteY158" fmla="*/ 2928937 h 2933700"/>
                <a:gd name="connsiteX159" fmla="*/ 4893872 w 5282625"/>
                <a:gd name="connsiteY159" fmla="*/ 2905125 h 2933700"/>
                <a:gd name="connsiteX160" fmla="*/ 4865297 w 5282625"/>
                <a:gd name="connsiteY160" fmla="*/ 2886075 h 2933700"/>
                <a:gd name="connsiteX161" fmla="*/ 4831959 w 5282625"/>
                <a:gd name="connsiteY161" fmla="*/ 2847975 h 2933700"/>
                <a:gd name="connsiteX162" fmla="*/ 4727184 w 5282625"/>
                <a:gd name="connsiteY162" fmla="*/ 2771775 h 2933700"/>
                <a:gd name="connsiteX163" fmla="*/ 4693847 w 5282625"/>
                <a:gd name="connsiteY163" fmla="*/ 2728912 h 2933700"/>
                <a:gd name="connsiteX164" fmla="*/ 4655747 w 5282625"/>
                <a:gd name="connsiteY164" fmla="*/ 2695575 h 2933700"/>
                <a:gd name="connsiteX165" fmla="*/ 4593834 w 5282625"/>
                <a:gd name="connsiteY165" fmla="*/ 2590800 h 2933700"/>
                <a:gd name="connsiteX166" fmla="*/ 4574784 w 5282625"/>
                <a:gd name="connsiteY166" fmla="*/ 2557462 h 2933700"/>
                <a:gd name="connsiteX167" fmla="*/ 4560497 w 5282625"/>
                <a:gd name="connsiteY167" fmla="*/ 2519362 h 2933700"/>
                <a:gd name="connsiteX168" fmla="*/ 4541447 w 5282625"/>
                <a:gd name="connsiteY168" fmla="*/ 2476500 h 2933700"/>
                <a:gd name="connsiteX169" fmla="*/ 4531922 w 5282625"/>
                <a:gd name="connsiteY169" fmla="*/ 2447925 h 2933700"/>
                <a:gd name="connsiteX170" fmla="*/ 4517634 w 5282625"/>
                <a:gd name="connsiteY170" fmla="*/ 2419350 h 2933700"/>
                <a:gd name="connsiteX171" fmla="*/ 4508109 w 5282625"/>
                <a:gd name="connsiteY171" fmla="*/ 2395537 h 2933700"/>
                <a:gd name="connsiteX172" fmla="*/ 4498584 w 5282625"/>
                <a:gd name="connsiteY172" fmla="*/ 2357437 h 2933700"/>
                <a:gd name="connsiteX173" fmla="*/ 4484297 w 5282625"/>
                <a:gd name="connsiteY173" fmla="*/ 2276475 h 2933700"/>
                <a:gd name="connsiteX174" fmla="*/ 4470009 w 5282625"/>
                <a:gd name="connsiteY174" fmla="*/ 2257425 h 2933700"/>
                <a:gd name="connsiteX175" fmla="*/ 4446197 w 5282625"/>
                <a:gd name="connsiteY175" fmla="*/ 2219325 h 2933700"/>
                <a:gd name="connsiteX176" fmla="*/ 4431909 w 5282625"/>
                <a:gd name="connsiteY176" fmla="*/ 2205037 h 2933700"/>
                <a:gd name="connsiteX177" fmla="*/ 4408097 w 5282625"/>
                <a:gd name="connsiteY177" fmla="*/ 2176462 h 2933700"/>
                <a:gd name="connsiteX178" fmla="*/ 4374759 w 5282625"/>
                <a:gd name="connsiteY178" fmla="*/ 2138362 h 2933700"/>
                <a:gd name="connsiteX179" fmla="*/ 4355709 w 5282625"/>
                <a:gd name="connsiteY179" fmla="*/ 2076450 h 2933700"/>
                <a:gd name="connsiteX180" fmla="*/ 4350947 w 5282625"/>
                <a:gd name="connsiteY180" fmla="*/ 2043112 h 2933700"/>
                <a:gd name="connsiteX181" fmla="*/ 4346184 w 5282625"/>
                <a:gd name="connsiteY181" fmla="*/ 1757362 h 2933700"/>
                <a:gd name="connsiteX182" fmla="*/ 4341422 w 5282625"/>
                <a:gd name="connsiteY182" fmla="*/ 1743075 h 2933700"/>
                <a:gd name="connsiteX183" fmla="*/ 4308084 w 5282625"/>
                <a:gd name="connsiteY183" fmla="*/ 1724025 h 2933700"/>
                <a:gd name="connsiteX184" fmla="*/ 4269984 w 5282625"/>
                <a:gd name="connsiteY184" fmla="*/ 1709737 h 2933700"/>
                <a:gd name="connsiteX185" fmla="*/ 4189022 w 5282625"/>
                <a:gd name="connsiteY185" fmla="*/ 1690687 h 2933700"/>
                <a:gd name="connsiteX186" fmla="*/ 4141397 w 5282625"/>
                <a:gd name="connsiteY186" fmla="*/ 1704975 h 2933700"/>
                <a:gd name="connsiteX187" fmla="*/ 4098534 w 5282625"/>
                <a:gd name="connsiteY187" fmla="*/ 1733550 h 2933700"/>
                <a:gd name="connsiteX188" fmla="*/ 4084247 w 5282625"/>
                <a:gd name="connsiteY188" fmla="*/ 1743075 h 2933700"/>
                <a:gd name="connsiteX189" fmla="*/ 4012809 w 5282625"/>
                <a:gd name="connsiteY189" fmla="*/ 1747837 h 2933700"/>
                <a:gd name="connsiteX190" fmla="*/ 3888984 w 5282625"/>
                <a:gd name="connsiteY190" fmla="*/ 1733550 h 2933700"/>
                <a:gd name="connsiteX191" fmla="*/ 3869934 w 5282625"/>
                <a:gd name="connsiteY191" fmla="*/ 1714500 h 2933700"/>
                <a:gd name="connsiteX192" fmla="*/ 3831834 w 5282625"/>
                <a:gd name="connsiteY192" fmla="*/ 1704975 h 2933700"/>
                <a:gd name="connsiteX193" fmla="*/ 3812784 w 5282625"/>
                <a:gd name="connsiteY193" fmla="*/ 1690687 h 2933700"/>
                <a:gd name="connsiteX194" fmla="*/ 3684197 w 5282625"/>
                <a:gd name="connsiteY194" fmla="*/ 1690687 h 2933700"/>
                <a:gd name="connsiteX195" fmla="*/ 3612759 w 5282625"/>
                <a:gd name="connsiteY195" fmla="*/ 1728787 h 2933700"/>
                <a:gd name="connsiteX196" fmla="*/ 3584184 w 5282625"/>
                <a:gd name="connsiteY196" fmla="*/ 1752600 h 2933700"/>
                <a:gd name="connsiteX197" fmla="*/ 3560372 w 5282625"/>
                <a:gd name="connsiteY197" fmla="*/ 1766887 h 2933700"/>
                <a:gd name="connsiteX198" fmla="*/ 3541322 w 5282625"/>
                <a:gd name="connsiteY198" fmla="*/ 1785937 h 2933700"/>
                <a:gd name="connsiteX199" fmla="*/ 3512747 w 5282625"/>
                <a:gd name="connsiteY199" fmla="*/ 1804987 h 2933700"/>
                <a:gd name="connsiteX200" fmla="*/ 3498459 w 5282625"/>
                <a:gd name="connsiteY200" fmla="*/ 1824037 h 2933700"/>
                <a:gd name="connsiteX201" fmla="*/ 3474647 w 5282625"/>
                <a:gd name="connsiteY201" fmla="*/ 1838325 h 2933700"/>
                <a:gd name="connsiteX202" fmla="*/ 3431784 w 5282625"/>
                <a:gd name="connsiteY202" fmla="*/ 1862137 h 2933700"/>
                <a:gd name="connsiteX203" fmla="*/ 3388922 w 5282625"/>
                <a:gd name="connsiteY203" fmla="*/ 1885950 h 2933700"/>
                <a:gd name="connsiteX204" fmla="*/ 3374634 w 5282625"/>
                <a:gd name="connsiteY204" fmla="*/ 1895475 h 2933700"/>
                <a:gd name="connsiteX205" fmla="*/ 3350822 w 5282625"/>
                <a:gd name="connsiteY205" fmla="*/ 1900237 h 2933700"/>
                <a:gd name="connsiteX206" fmla="*/ 3303197 w 5282625"/>
                <a:gd name="connsiteY206" fmla="*/ 1919287 h 2933700"/>
                <a:gd name="connsiteX207" fmla="*/ 3279384 w 5282625"/>
                <a:gd name="connsiteY207" fmla="*/ 1928812 h 2933700"/>
                <a:gd name="connsiteX208" fmla="*/ 3046022 w 5282625"/>
                <a:gd name="connsiteY208" fmla="*/ 1928812 h 2933700"/>
                <a:gd name="connsiteX209" fmla="*/ 3026972 w 5282625"/>
                <a:gd name="connsiteY209" fmla="*/ 1943100 h 2933700"/>
                <a:gd name="connsiteX210" fmla="*/ 3003159 w 5282625"/>
                <a:gd name="connsiteY210" fmla="*/ 1947862 h 2933700"/>
                <a:gd name="connsiteX211" fmla="*/ 2988872 w 5282625"/>
                <a:gd name="connsiteY211" fmla="*/ 1962150 h 2933700"/>
                <a:gd name="connsiteX212" fmla="*/ 2946009 w 5282625"/>
                <a:gd name="connsiteY212" fmla="*/ 1976437 h 2933700"/>
                <a:gd name="connsiteX213" fmla="*/ 2907909 w 5282625"/>
                <a:gd name="connsiteY213" fmla="*/ 1995487 h 2933700"/>
                <a:gd name="connsiteX214" fmla="*/ 2865047 w 5282625"/>
                <a:gd name="connsiteY214" fmla="*/ 2005012 h 2933700"/>
                <a:gd name="connsiteX215" fmla="*/ 2826947 w 5282625"/>
                <a:gd name="connsiteY215" fmla="*/ 2009775 h 2933700"/>
                <a:gd name="connsiteX216" fmla="*/ 2798372 w 5282625"/>
                <a:gd name="connsiteY216" fmla="*/ 2019300 h 2933700"/>
                <a:gd name="connsiteX217" fmla="*/ 2760272 w 5282625"/>
                <a:gd name="connsiteY217" fmla="*/ 2024062 h 2933700"/>
                <a:gd name="connsiteX218" fmla="*/ 2745984 w 5282625"/>
                <a:gd name="connsiteY218" fmla="*/ 2038350 h 2933700"/>
                <a:gd name="connsiteX219" fmla="*/ 2712647 w 5282625"/>
                <a:gd name="connsiteY219" fmla="*/ 2066925 h 2933700"/>
                <a:gd name="connsiteX220" fmla="*/ 2665022 w 5282625"/>
                <a:gd name="connsiteY220" fmla="*/ 2090737 h 2933700"/>
                <a:gd name="connsiteX221" fmla="*/ 2626922 w 5282625"/>
                <a:gd name="connsiteY221" fmla="*/ 2105025 h 2933700"/>
                <a:gd name="connsiteX222" fmla="*/ 2579297 w 5282625"/>
                <a:gd name="connsiteY222" fmla="*/ 2133600 h 2933700"/>
                <a:gd name="connsiteX223" fmla="*/ 2555484 w 5282625"/>
                <a:gd name="connsiteY223" fmla="*/ 2147887 h 2933700"/>
                <a:gd name="connsiteX224" fmla="*/ 2536434 w 5282625"/>
                <a:gd name="connsiteY224" fmla="*/ 2162175 h 2933700"/>
                <a:gd name="connsiteX225" fmla="*/ 2493572 w 5282625"/>
                <a:gd name="connsiteY225" fmla="*/ 2171700 h 2933700"/>
                <a:gd name="connsiteX226" fmla="*/ 2464997 w 5282625"/>
                <a:gd name="connsiteY226" fmla="*/ 2181225 h 2933700"/>
                <a:gd name="connsiteX227" fmla="*/ 2445947 w 5282625"/>
                <a:gd name="connsiteY227" fmla="*/ 2185987 h 2933700"/>
                <a:gd name="connsiteX228" fmla="*/ 2403084 w 5282625"/>
                <a:gd name="connsiteY228" fmla="*/ 2200275 h 2933700"/>
                <a:gd name="connsiteX229" fmla="*/ 2388797 w 5282625"/>
                <a:gd name="connsiteY229" fmla="*/ 2205037 h 2933700"/>
                <a:gd name="connsiteX230" fmla="*/ 2369747 w 5282625"/>
                <a:gd name="connsiteY230" fmla="*/ 2214562 h 2933700"/>
                <a:gd name="connsiteX231" fmla="*/ 2350697 w 5282625"/>
                <a:gd name="connsiteY231" fmla="*/ 2219325 h 2933700"/>
                <a:gd name="connsiteX232" fmla="*/ 2288784 w 5282625"/>
                <a:gd name="connsiteY232" fmla="*/ 2228850 h 2933700"/>
                <a:gd name="connsiteX233" fmla="*/ 2241159 w 5282625"/>
                <a:gd name="connsiteY233" fmla="*/ 2243137 h 2933700"/>
                <a:gd name="connsiteX234" fmla="*/ 2222109 w 5282625"/>
                <a:gd name="connsiteY234" fmla="*/ 2247900 h 2933700"/>
                <a:gd name="connsiteX235" fmla="*/ 2188772 w 5282625"/>
                <a:gd name="connsiteY235" fmla="*/ 2257425 h 2933700"/>
                <a:gd name="connsiteX236" fmla="*/ 2136384 w 5282625"/>
                <a:gd name="connsiteY236" fmla="*/ 2262187 h 2933700"/>
                <a:gd name="connsiteX237" fmla="*/ 2103047 w 5282625"/>
                <a:gd name="connsiteY237" fmla="*/ 2266950 h 2933700"/>
                <a:gd name="connsiteX238" fmla="*/ 2079234 w 5282625"/>
                <a:gd name="connsiteY238" fmla="*/ 2295525 h 2933700"/>
                <a:gd name="connsiteX239" fmla="*/ 2060184 w 5282625"/>
                <a:gd name="connsiteY239" fmla="*/ 2300287 h 2933700"/>
                <a:gd name="connsiteX240" fmla="*/ 1993509 w 5282625"/>
                <a:gd name="connsiteY240" fmla="*/ 2338387 h 2933700"/>
                <a:gd name="connsiteX241" fmla="*/ 1955409 w 5282625"/>
                <a:gd name="connsiteY241" fmla="*/ 2352675 h 2933700"/>
                <a:gd name="connsiteX242" fmla="*/ 1941122 w 5282625"/>
                <a:gd name="connsiteY242" fmla="*/ 2357437 h 2933700"/>
                <a:gd name="connsiteX243" fmla="*/ 1798247 w 5282625"/>
                <a:gd name="connsiteY243" fmla="*/ 2405062 h 2933700"/>
                <a:gd name="connsiteX244" fmla="*/ 1745859 w 5282625"/>
                <a:gd name="connsiteY244" fmla="*/ 2419350 h 2933700"/>
                <a:gd name="connsiteX245" fmla="*/ 1698234 w 5282625"/>
                <a:gd name="connsiteY245" fmla="*/ 2438400 h 2933700"/>
                <a:gd name="connsiteX246" fmla="*/ 1674422 w 5282625"/>
                <a:gd name="connsiteY246" fmla="*/ 2443162 h 2933700"/>
                <a:gd name="connsiteX247" fmla="*/ 1641084 w 5282625"/>
                <a:gd name="connsiteY247" fmla="*/ 2452687 h 2933700"/>
                <a:gd name="connsiteX248" fmla="*/ 1617272 w 5282625"/>
                <a:gd name="connsiteY248" fmla="*/ 2466975 h 2933700"/>
                <a:gd name="connsiteX249" fmla="*/ 1602984 w 5282625"/>
                <a:gd name="connsiteY249" fmla="*/ 2471737 h 2933700"/>
                <a:gd name="connsiteX250" fmla="*/ 1550597 w 5282625"/>
                <a:gd name="connsiteY250" fmla="*/ 2481262 h 2933700"/>
                <a:gd name="connsiteX251" fmla="*/ 1502972 w 5282625"/>
                <a:gd name="connsiteY251" fmla="*/ 2505075 h 2933700"/>
                <a:gd name="connsiteX252" fmla="*/ 1464872 w 5282625"/>
                <a:gd name="connsiteY252" fmla="*/ 2514600 h 2933700"/>
                <a:gd name="connsiteX253" fmla="*/ 1445822 w 5282625"/>
                <a:gd name="connsiteY253" fmla="*/ 2524125 h 2933700"/>
                <a:gd name="connsiteX254" fmla="*/ 1412484 w 5282625"/>
                <a:gd name="connsiteY254" fmla="*/ 2533650 h 2933700"/>
                <a:gd name="connsiteX255" fmla="*/ 1360097 w 5282625"/>
                <a:gd name="connsiteY255" fmla="*/ 2557462 h 2933700"/>
                <a:gd name="connsiteX256" fmla="*/ 1279134 w 5282625"/>
                <a:gd name="connsiteY256" fmla="*/ 2595562 h 2933700"/>
                <a:gd name="connsiteX257" fmla="*/ 1260084 w 5282625"/>
                <a:gd name="connsiteY257" fmla="*/ 2605087 h 2933700"/>
                <a:gd name="connsiteX258" fmla="*/ 1183884 w 5282625"/>
                <a:gd name="connsiteY258" fmla="*/ 2619375 h 2933700"/>
                <a:gd name="connsiteX259" fmla="*/ 1155309 w 5282625"/>
                <a:gd name="connsiteY259" fmla="*/ 2628900 h 2933700"/>
                <a:gd name="connsiteX260" fmla="*/ 1098159 w 5282625"/>
                <a:gd name="connsiteY260" fmla="*/ 2638425 h 2933700"/>
                <a:gd name="connsiteX261" fmla="*/ 1055297 w 5282625"/>
                <a:gd name="connsiteY261" fmla="*/ 2647950 h 2933700"/>
                <a:gd name="connsiteX262" fmla="*/ 874322 w 5282625"/>
                <a:gd name="connsiteY262" fmla="*/ 2647950 h 2933700"/>
                <a:gd name="connsiteX263" fmla="*/ 850509 w 5282625"/>
                <a:gd name="connsiteY263" fmla="*/ 2652712 h 2933700"/>
                <a:gd name="connsiteX264" fmla="*/ 802884 w 5282625"/>
                <a:gd name="connsiteY264" fmla="*/ 2671762 h 2933700"/>
                <a:gd name="connsiteX265" fmla="*/ 774309 w 5282625"/>
                <a:gd name="connsiteY265" fmla="*/ 2686050 h 2933700"/>
                <a:gd name="connsiteX266" fmla="*/ 726684 w 5282625"/>
                <a:gd name="connsiteY266" fmla="*/ 2705100 h 2933700"/>
                <a:gd name="connsiteX267" fmla="*/ 702872 w 5282625"/>
                <a:gd name="connsiteY267" fmla="*/ 2714625 h 2933700"/>
                <a:gd name="connsiteX268" fmla="*/ 679059 w 5282625"/>
                <a:gd name="connsiteY268" fmla="*/ 2728912 h 2933700"/>
                <a:gd name="connsiteX269" fmla="*/ 655247 w 5282625"/>
                <a:gd name="connsiteY269" fmla="*/ 2733675 h 2933700"/>
                <a:gd name="connsiteX270" fmla="*/ 612384 w 5282625"/>
                <a:gd name="connsiteY270" fmla="*/ 2752725 h 2933700"/>
                <a:gd name="connsiteX271" fmla="*/ 588572 w 5282625"/>
                <a:gd name="connsiteY271" fmla="*/ 2767012 h 2933700"/>
                <a:gd name="connsiteX272" fmla="*/ 521897 w 5282625"/>
                <a:gd name="connsiteY272" fmla="*/ 2776537 h 2933700"/>
                <a:gd name="connsiteX273" fmla="*/ 336159 w 5282625"/>
                <a:gd name="connsiteY273" fmla="*/ 2790825 h 2933700"/>
                <a:gd name="connsiteX274" fmla="*/ 150422 w 5282625"/>
                <a:gd name="connsiteY274" fmla="*/ 2786062 h 2933700"/>
                <a:gd name="connsiteX275" fmla="*/ 78984 w 5282625"/>
                <a:gd name="connsiteY275" fmla="*/ 2781300 h 2933700"/>
                <a:gd name="connsiteX276" fmla="*/ 40884 w 5282625"/>
                <a:gd name="connsiteY276" fmla="*/ 2776537 h 2933700"/>
                <a:gd name="connsiteX277" fmla="*/ 7547 w 5282625"/>
                <a:gd name="connsiteY277" fmla="*/ 2757487 h 2933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</a:cxnLst>
              <a:rect l="l" t="t" r="r" b="b"/>
              <a:pathLst>
                <a:path w="5282625" h="2933700">
                  <a:moveTo>
                    <a:pt x="7547" y="2757487"/>
                  </a:moveTo>
                  <a:cubicBezTo>
                    <a:pt x="1991" y="2740818"/>
                    <a:pt x="-6217" y="2735023"/>
                    <a:pt x="7547" y="2676525"/>
                  </a:cubicBezTo>
                  <a:cubicBezTo>
                    <a:pt x="9505" y="2668203"/>
                    <a:pt x="11860" y="2659488"/>
                    <a:pt x="17072" y="2652712"/>
                  </a:cubicBezTo>
                  <a:cubicBezTo>
                    <a:pt x="25510" y="2641742"/>
                    <a:pt x="59985" y="2614510"/>
                    <a:pt x="69459" y="2595562"/>
                  </a:cubicBezTo>
                  <a:cubicBezTo>
                    <a:pt x="77105" y="2580269"/>
                    <a:pt x="79025" y="2562163"/>
                    <a:pt x="88509" y="2547937"/>
                  </a:cubicBezTo>
                  <a:cubicBezTo>
                    <a:pt x="103626" y="2525261"/>
                    <a:pt x="107321" y="2522279"/>
                    <a:pt x="117084" y="2500312"/>
                  </a:cubicBezTo>
                  <a:cubicBezTo>
                    <a:pt x="126475" y="2479182"/>
                    <a:pt x="124341" y="2474006"/>
                    <a:pt x="140897" y="2457450"/>
                  </a:cubicBezTo>
                  <a:cubicBezTo>
                    <a:pt x="144944" y="2453403"/>
                    <a:pt x="151137" y="2451972"/>
                    <a:pt x="155184" y="2447925"/>
                  </a:cubicBezTo>
                  <a:cubicBezTo>
                    <a:pt x="166857" y="2436252"/>
                    <a:pt x="169508" y="2423656"/>
                    <a:pt x="183759" y="2414587"/>
                  </a:cubicBezTo>
                  <a:cubicBezTo>
                    <a:pt x="195738" y="2406964"/>
                    <a:pt x="209683" y="2402842"/>
                    <a:pt x="221859" y="2395537"/>
                  </a:cubicBezTo>
                  <a:cubicBezTo>
                    <a:pt x="237734" y="2386012"/>
                    <a:pt x="252149" y="2373462"/>
                    <a:pt x="269484" y="2366962"/>
                  </a:cubicBezTo>
                  <a:cubicBezTo>
                    <a:pt x="292103" y="2358480"/>
                    <a:pt x="313135" y="2350057"/>
                    <a:pt x="336159" y="2343150"/>
                  </a:cubicBezTo>
                  <a:cubicBezTo>
                    <a:pt x="342428" y="2341269"/>
                    <a:pt x="349080" y="2340685"/>
                    <a:pt x="355209" y="2338387"/>
                  </a:cubicBezTo>
                  <a:cubicBezTo>
                    <a:pt x="361856" y="2335894"/>
                    <a:pt x="367667" y="2331499"/>
                    <a:pt x="374259" y="2328862"/>
                  </a:cubicBezTo>
                  <a:cubicBezTo>
                    <a:pt x="383581" y="2325133"/>
                    <a:pt x="393694" y="2323492"/>
                    <a:pt x="402834" y="2319337"/>
                  </a:cubicBezTo>
                  <a:cubicBezTo>
                    <a:pt x="440429" y="2302249"/>
                    <a:pt x="415903" y="2302281"/>
                    <a:pt x="464747" y="2286000"/>
                  </a:cubicBezTo>
                  <a:cubicBezTo>
                    <a:pt x="474272" y="2282825"/>
                    <a:pt x="484054" y="2280337"/>
                    <a:pt x="493322" y="2276475"/>
                  </a:cubicBezTo>
                  <a:cubicBezTo>
                    <a:pt x="503152" y="2272379"/>
                    <a:pt x="511846" y="2265705"/>
                    <a:pt x="521897" y="2262187"/>
                  </a:cubicBezTo>
                  <a:cubicBezTo>
                    <a:pt x="543714" y="2254551"/>
                    <a:pt x="567111" y="2251722"/>
                    <a:pt x="588572" y="2243137"/>
                  </a:cubicBezTo>
                  <a:cubicBezTo>
                    <a:pt x="645071" y="2220537"/>
                    <a:pt x="574481" y="2247834"/>
                    <a:pt x="645722" y="2224087"/>
                  </a:cubicBezTo>
                  <a:cubicBezTo>
                    <a:pt x="728626" y="2196452"/>
                    <a:pt x="595933" y="2235591"/>
                    <a:pt x="702872" y="2205037"/>
                  </a:cubicBezTo>
                  <a:cubicBezTo>
                    <a:pt x="715572" y="2197100"/>
                    <a:pt x="727577" y="2187923"/>
                    <a:pt x="740972" y="2181225"/>
                  </a:cubicBezTo>
                  <a:cubicBezTo>
                    <a:pt x="765770" y="2168826"/>
                    <a:pt x="795523" y="2165207"/>
                    <a:pt x="817172" y="2147887"/>
                  </a:cubicBezTo>
                  <a:cubicBezTo>
                    <a:pt x="848524" y="2122805"/>
                    <a:pt x="830957" y="2130508"/>
                    <a:pt x="869559" y="2124075"/>
                  </a:cubicBezTo>
                  <a:cubicBezTo>
                    <a:pt x="883762" y="2118394"/>
                    <a:pt x="907495" y="2108360"/>
                    <a:pt x="921947" y="2105025"/>
                  </a:cubicBezTo>
                  <a:cubicBezTo>
                    <a:pt x="932885" y="2102501"/>
                    <a:pt x="944172" y="2101850"/>
                    <a:pt x="955284" y="2100262"/>
                  </a:cubicBezTo>
                  <a:cubicBezTo>
                    <a:pt x="967984" y="2095500"/>
                    <a:pt x="980438" y="2090021"/>
                    <a:pt x="993384" y="2085975"/>
                  </a:cubicBezTo>
                  <a:cubicBezTo>
                    <a:pt x="1005879" y="2082070"/>
                    <a:pt x="1018835" y="2079823"/>
                    <a:pt x="1031484" y="2076450"/>
                  </a:cubicBezTo>
                  <a:cubicBezTo>
                    <a:pt x="1042651" y="2073472"/>
                    <a:pt x="1053801" y="2070405"/>
                    <a:pt x="1064822" y="2066925"/>
                  </a:cubicBezTo>
                  <a:cubicBezTo>
                    <a:pt x="1083970" y="2060878"/>
                    <a:pt x="1103170" y="2054926"/>
                    <a:pt x="1121972" y="2047875"/>
                  </a:cubicBezTo>
                  <a:cubicBezTo>
                    <a:pt x="1134672" y="2043112"/>
                    <a:pt x="1147003" y="2037217"/>
                    <a:pt x="1160072" y="2033587"/>
                  </a:cubicBezTo>
                  <a:cubicBezTo>
                    <a:pt x="1175671" y="2029254"/>
                    <a:pt x="1191822" y="2027237"/>
                    <a:pt x="1207697" y="2024062"/>
                  </a:cubicBezTo>
                  <a:cubicBezTo>
                    <a:pt x="1238653" y="2015331"/>
                    <a:pt x="1305328" y="1996281"/>
                    <a:pt x="1345809" y="1981200"/>
                  </a:cubicBezTo>
                  <a:cubicBezTo>
                    <a:pt x="1392291" y="1965706"/>
                    <a:pt x="1390956" y="1967648"/>
                    <a:pt x="1450584" y="1933575"/>
                  </a:cubicBezTo>
                  <a:cubicBezTo>
                    <a:pt x="1461697" y="1927225"/>
                    <a:pt x="1473618" y="1922117"/>
                    <a:pt x="1483922" y="1914525"/>
                  </a:cubicBezTo>
                  <a:cubicBezTo>
                    <a:pt x="1503885" y="1899815"/>
                    <a:pt x="1525581" y="1886264"/>
                    <a:pt x="1541072" y="1866900"/>
                  </a:cubicBezTo>
                  <a:cubicBezTo>
                    <a:pt x="1555832" y="1848450"/>
                    <a:pt x="1561680" y="1839342"/>
                    <a:pt x="1579172" y="1824037"/>
                  </a:cubicBezTo>
                  <a:cubicBezTo>
                    <a:pt x="1585146" y="1818810"/>
                    <a:pt x="1591872" y="1814512"/>
                    <a:pt x="1598222" y="1809750"/>
                  </a:cubicBezTo>
                  <a:cubicBezTo>
                    <a:pt x="1611583" y="1776347"/>
                    <a:pt x="1617902" y="1756628"/>
                    <a:pt x="1645847" y="1724025"/>
                  </a:cubicBezTo>
                  <a:cubicBezTo>
                    <a:pt x="1655372" y="1712912"/>
                    <a:pt x="1665380" y="1702196"/>
                    <a:pt x="1674422" y="1690687"/>
                  </a:cubicBezTo>
                  <a:cubicBezTo>
                    <a:pt x="1710559" y="1644694"/>
                    <a:pt x="1686880" y="1671307"/>
                    <a:pt x="1717284" y="1624012"/>
                  </a:cubicBezTo>
                  <a:cubicBezTo>
                    <a:pt x="1724669" y="1612525"/>
                    <a:pt x="1732903" y="1601600"/>
                    <a:pt x="1741097" y="1590675"/>
                  </a:cubicBezTo>
                  <a:cubicBezTo>
                    <a:pt x="1751957" y="1576195"/>
                    <a:pt x="1766339" y="1564001"/>
                    <a:pt x="1774434" y="1547812"/>
                  </a:cubicBezTo>
                  <a:cubicBezTo>
                    <a:pt x="1795113" y="1506454"/>
                    <a:pt x="1771215" y="1549230"/>
                    <a:pt x="1798247" y="1514475"/>
                  </a:cubicBezTo>
                  <a:cubicBezTo>
                    <a:pt x="1805275" y="1505439"/>
                    <a:pt x="1808139" y="1492769"/>
                    <a:pt x="1817297" y="1485900"/>
                  </a:cubicBezTo>
                  <a:lnTo>
                    <a:pt x="1855397" y="1457325"/>
                  </a:lnTo>
                  <a:cubicBezTo>
                    <a:pt x="1858572" y="1452562"/>
                    <a:pt x="1860452" y="1446613"/>
                    <a:pt x="1864922" y="1443037"/>
                  </a:cubicBezTo>
                  <a:cubicBezTo>
                    <a:pt x="1871114" y="1438084"/>
                    <a:pt x="1907452" y="1433595"/>
                    <a:pt x="1907784" y="1433512"/>
                  </a:cubicBezTo>
                  <a:cubicBezTo>
                    <a:pt x="1917524" y="1431077"/>
                    <a:pt x="1926673" y="1426629"/>
                    <a:pt x="1936359" y="1423987"/>
                  </a:cubicBezTo>
                  <a:cubicBezTo>
                    <a:pt x="1944169" y="1421857"/>
                    <a:pt x="1952234" y="1420812"/>
                    <a:pt x="1960172" y="1419225"/>
                  </a:cubicBezTo>
                  <a:cubicBezTo>
                    <a:pt x="1980809" y="1422400"/>
                    <a:pt x="2001827" y="1423686"/>
                    <a:pt x="2022084" y="1428750"/>
                  </a:cubicBezTo>
                  <a:cubicBezTo>
                    <a:pt x="2027637" y="1430138"/>
                    <a:pt x="2031402" y="1435435"/>
                    <a:pt x="2036372" y="1438275"/>
                  </a:cubicBezTo>
                  <a:cubicBezTo>
                    <a:pt x="2042536" y="1441797"/>
                    <a:pt x="2049742" y="1443540"/>
                    <a:pt x="2055422" y="1447800"/>
                  </a:cubicBezTo>
                  <a:cubicBezTo>
                    <a:pt x="2103562" y="1483905"/>
                    <a:pt x="2047411" y="1453319"/>
                    <a:pt x="2093522" y="1476375"/>
                  </a:cubicBezTo>
                  <a:cubicBezTo>
                    <a:pt x="2099905" y="1484354"/>
                    <a:pt x="2121531" y="1513183"/>
                    <a:pt x="2131622" y="1519237"/>
                  </a:cubicBezTo>
                  <a:cubicBezTo>
                    <a:pt x="2139902" y="1524205"/>
                    <a:pt x="2167736" y="1530647"/>
                    <a:pt x="2179247" y="1533525"/>
                  </a:cubicBezTo>
                  <a:cubicBezTo>
                    <a:pt x="2190359" y="1531937"/>
                    <a:pt x="2201832" y="1531988"/>
                    <a:pt x="2212584" y="1528762"/>
                  </a:cubicBezTo>
                  <a:cubicBezTo>
                    <a:pt x="2218067" y="1527117"/>
                    <a:pt x="2221752" y="1521797"/>
                    <a:pt x="2226872" y="1519237"/>
                  </a:cubicBezTo>
                  <a:cubicBezTo>
                    <a:pt x="2231362" y="1516992"/>
                    <a:pt x="2236397" y="1516062"/>
                    <a:pt x="2241159" y="1514475"/>
                  </a:cubicBezTo>
                  <a:cubicBezTo>
                    <a:pt x="2302858" y="1452776"/>
                    <a:pt x="2207337" y="1543396"/>
                    <a:pt x="2274497" y="1495425"/>
                  </a:cubicBezTo>
                  <a:cubicBezTo>
                    <a:pt x="2280956" y="1490811"/>
                    <a:pt x="2283171" y="1481988"/>
                    <a:pt x="2288784" y="1476375"/>
                  </a:cubicBezTo>
                  <a:cubicBezTo>
                    <a:pt x="2292831" y="1472328"/>
                    <a:pt x="2298414" y="1470177"/>
                    <a:pt x="2303072" y="1466850"/>
                  </a:cubicBezTo>
                  <a:cubicBezTo>
                    <a:pt x="2309531" y="1462236"/>
                    <a:pt x="2316509" y="1458175"/>
                    <a:pt x="2322122" y="1452562"/>
                  </a:cubicBezTo>
                  <a:cubicBezTo>
                    <a:pt x="2327735" y="1446949"/>
                    <a:pt x="2330383" y="1438678"/>
                    <a:pt x="2336409" y="1433512"/>
                  </a:cubicBezTo>
                  <a:cubicBezTo>
                    <a:pt x="2341799" y="1428892"/>
                    <a:pt x="2349295" y="1427509"/>
                    <a:pt x="2355459" y="1423987"/>
                  </a:cubicBezTo>
                  <a:cubicBezTo>
                    <a:pt x="2372935" y="1414001"/>
                    <a:pt x="2373378" y="1407313"/>
                    <a:pt x="2398322" y="1404937"/>
                  </a:cubicBezTo>
                  <a:lnTo>
                    <a:pt x="2498334" y="1395412"/>
                  </a:lnTo>
                  <a:cubicBezTo>
                    <a:pt x="2509447" y="1390650"/>
                    <a:pt x="2520202" y="1384948"/>
                    <a:pt x="2531672" y="1381125"/>
                  </a:cubicBezTo>
                  <a:cubicBezTo>
                    <a:pt x="2544091" y="1376985"/>
                    <a:pt x="2558464" y="1378196"/>
                    <a:pt x="2569772" y="1371600"/>
                  </a:cubicBezTo>
                  <a:cubicBezTo>
                    <a:pt x="2597197" y="1355602"/>
                    <a:pt x="2626138" y="1339243"/>
                    <a:pt x="2645972" y="1314450"/>
                  </a:cubicBezTo>
                  <a:cubicBezTo>
                    <a:pt x="2652322" y="1306512"/>
                    <a:pt x="2658328" y="1298287"/>
                    <a:pt x="2665022" y="1290637"/>
                  </a:cubicBezTo>
                  <a:cubicBezTo>
                    <a:pt x="2677549" y="1276320"/>
                    <a:pt x="2687555" y="1269753"/>
                    <a:pt x="2703122" y="1257300"/>
                  </a:cubicBezTo>
                  <a:cubicBezTo>
                    <a:pt x="2707884" y="1249362"/>
                    <a:pt x="2712140" y="1241098"/>
                    <a:pt x="2717409" y="1233487"/>
                  </a:cubicBezTo>
                  <a:cubicBezTo>
                    <a:pt x="2736693" y="1205632"/>
                    <a:pt x="2756170" y="1182092"/>
                    <a:pt x="2779322" y="1157287"/>
                  </a:cubicBezTo>
                  <a:cubicBezTo>
                    <a:pt x="2790045" y="1145798"/>
                    <a:pt x="2799583" y="1132667"/>
                    <a:pt x="2812659" y="1123950"/>
                  </a:cubicBezTo>
                  <a:cubicBezTo>
                    <a:pt x="2836472" y="1108075"/>
                    <a:pt x="2860514" y="1092539"/>
                    <a:pt x="2884097" y="1076325"/>
                  </a:cubicBezTo>
                  <a:cubicBezTo>
                    <a:pt x="2895350" y="1068588"/>
                    <a:pt x="2904186" y="1055824"/>
                    <a:pt x="2917434" y="1052512"/>
                  </a:cubicBezTo>
                  <a:cubicBezTo>
                    <a:pt x="2964902" y="1040645"/>
                    <a:pt x="2942621" y="1045139"/>
                    <a:pt x="2984109" y="1038225"/>
                  </a:cubicBezTo>
                  <a:cubicBezTo>
                    <a:pt x="2992047" y="1035050"/>
                    <a:pt x="2999733" y="1031157"/>
                    <a:pt x="3007922" y="1028700"/>
                  </a:cubicBezTo>
                  <a:cubicBezTo>
                    <a:pt x="3015675" y="1026374"/>
                    <a:pt x="3023770" y="1025385"/>
                    <a:pt x="3031734" y="1023937"/>
                  </a:cubicBezTo>
                  <a:cubicBezTo>
                    <a:pt x="3081713" y="1014850"/>
                    <a:pt x="3070896" y="1018587"/>
                    <a:pt x="3146034" y="1014412"/>
                  </a:cubicBezTo>
                  <a:cubicBezTo>
                    <a:pt x="3258499" y="1000354"/>
                    <a:pt x="3196660" y="1005999"/>
                    <a:pt x="3331772" y="1000125"/>
                  </a:cubicBezTo>
                  <a:cubicBezTo>
                    <a:pt x="3341297" y="996950"/>
                    <a:pt x="3350530" y="992704"/>
                    <a:pt x="3360347" y="990600"/>
                  </a:cubicBezTo>
                  <a:cubicBezTo>
                    <a:pt x="3372862" y="987918"/>
                    <a:pt x="3385760" y="987529"/>
                    <a:pt x="3398447" y="985837"/>
                  </a:cubicBezTo>
                  <a:lnTo>
                    <a:pt x="3431784" y="981075"/>
                  </a:lnTo>
                  <a:cubicBezTo>
                    <a:pt x="3442897" y="976312"/>
                    <a:pt x="3453760" y="970919"/>
                    <a:pt x="3465122" y="966787"/>
                  </a:cubicBezTo>
                  <a:cubicBezTo>
                    <a:pt x="3488711" y="958209"/>
                    <a:pt x="3514109" y="954201"/>
                    <a:pt x="3536559" y="942975"/>
                  </a:cubicBezTo>
                  <a:cubicBezTo>
                    <a:pt x="3569132" y="926688"/>
                    <a:pt x="3599870" y="913002"/>
                    <a:pt x="3627047" y="885825"/>
                  </a:cubicBezTo>
                  <a:cubicBezTo>
                    <a:pt x="3632508" y="880364"/>
                    <a:pt x="3666876" y="850977"/>
                    <a:pt x="3674672" y="833437"/>
                  </a:cubicBezTo>
                  <a:cubicBezTo>
                    <a:pt x="3688723" y="801823"/>
                    <a:pt x="3690642" y="767304"/>
                    <a:pt x="3693722" y="733425"/>
                  </a:cubicBezTo>
                  <a:cubicBezTo>
                    <a:pt x="3700841" y="655113"/>
                    <a:pt x="3694943" y="701056"/>
                    <a:pt x="3703247" y="642937"/>
                  </a:cubicBezTo>
                  <a:cubicBezTo>
                    <a:pt x="3704834" y="612775"/>
                    <a:pt x="3704263" y="582421"/>
                    <a:pt x="3708009" y="552450"/>
                  </a:cubicBezTo>
                  <a:cubicBezTo>
                    <a:pt x="3709069" y="543967"/>
                    <a:pt x="3714831" y="536747"/>
                    <a:pt x="3717534" y="528637"/>
                  </a:cubicBezTo>
                  <a:cubicBezTo>
                    <a:pt x="3721189" y="517673"/>
                    <a:pt x="3722910" y="506087"/>
                    <a:pt x="3727059" y="495300"/>
                  </a:cubicBezTo>
                  <a:cubicBezTo>
                    <a:pt x="3730882" y="485361"/>
                    <a:pt x="3737251" y="476555"/>
                    <a:pt x="3741347" y="466725"/>
                  </a:cubicBezTo>
                  <a:cubicBezTo>
                    <a:pt x="3745209" y="457457"/>
                    <a:pt x="3747347" y="447551"/>
                    <a:pt x="3750872" y="438150"/>
                  </a:cubicBezTo>
                  <a:cubicBezTo>
                    <a:pt x="3756875" y="422141"/>
                    <a:pt x="3762276" y="405818"/>
                    <a:pt x="3769922" y="390525"/>
                  </a:cubicBezTo>
                  <a:lnTo>
                    <a:pt x="3788972" y="352425"/>
                  </a:lnTo>
                  <a:cubicBezTo>
                    <a:pt x="3799885" y="308772"/>
                    <a:pt x="3791236" y="325217"/>
                    <a:pt x="3808022" y="300037"/>
                  </a:cubicBezTo>
                  <a:cubicBezTo>
                    <a:pt x="3809609" y="290512"/>
                    <a:pt x="3810009" y="280711"/>
                    <a:pt x="3812784" y="271462"/>
                  </a:cubicBezTo>
                  <a:cubicBezTo>
                    <a:pt x="3816871" y="257838"/>
                    <a:pt x="3824819" y="249817"/>
                    <a:pt x="3831834" y="238125"/>
                  </a:cubicBezTo>
                  <a:cubicBezTo>
                    <a:pt x="3843181" y="219214"/>
                    <a:pt x="3855309" y="200701"/>
                    <a:pt x="3865172" y="180975"/>
                  </a:cubicBezTo>
                  <a:cubicBezTo>
                    <a:pt x="3892534" y="126250"/>
                    <a:pt x="3878335" y="147549"/>
                    <a:pt x="3903272" y="114300"/>
                  </a:cubicBezTo>
                  <a:cubicBezTo>
                    <a:pt x="3904859" y="109537"/>
                    <a:pt x="3905789" y="104502"/>
                    <a:pt x="3908034" y="100012"/>
                  </a:cubicBezTo>
                  <a:cubicBezTo>
                    <a:pt x="3915276" y="85528"/>
                    <a:pt x="3930202" y="71840"/>
                    <a:pt x="3941372" y="61912"/>
                  </a:cubicBezTo>
                  <a:cubicBezTo>
                    <a:pt x="3947305" y="56639"/>
                    <a:pt x="3953691" y="51832"/>
                    <a:pt x="3960422" y="47625"/>
                  </a:cubicBezTo>
                  <a:cubicBezTo>
                    <a:pt x="3966442" y="43862"/>
                    <a:pt x="3973308" y="41622"/>
                    <a:pt x="3979472" y="38100"/>
                  </a:cubicBezTo>
                  <a:cubicBezTo>
                    <a:pt x="3999460" y="26678"/>
                    <a:pt x="3992983" y="23942"/>
                    <a:pt x="4022334" y="19050"/>
                  </a:cubicBezTo>
                  <a:cubicBezTo>
                    <a:pt x="4031859" y="17462"/>
                    <a:pt x="4041483" y="16382"/>
                    <a:pt x="4050909" y="14287"/>
                  </a:cubicBezTo>
                  <a:cubicBezTo>
                    <a:pt x="4091360" y="5298"/>
                    <a:pt x="4024341" y="9168"/>
                    <a:pt x="4108059" y="4762"/>
                  </a:cubicBezTo>
                  <a:cubicBezTo>
                    <a:pt x="4154060" y="2341"/>
                    <a:pt x="4200134" y="1587"/>
                    <a:pt x="4246172" y="0"/>
                  </a:cubicBezTo>
                  <a:cubicBezTo>
                    <a:pt x="4282684" y="1587"/>
                    <a:pt x="4319249" y="2247"/>
                    <a:pt x="4355709" y="4762"/>
                  </a:cubicBezTo>
                  <a:cubicBezTo>
                    <a:pt x="4365343" y="5426"/>
                    <a:pt x="4374740" y="8057"/>
                    <a:pt x="4384284" y="9525"/>
                  </a:cubicBezTo>
                  <a:cubicBezTo>
                    <a:pt x="4412731" y="13901"/>
                    <a:pt x="4426506" y="15398"/>
                    <a:pt x="4455722" y="19050"/>
                  </a:cubicBezTo>
                  <a:cubicBezTo>
                    <a:pt x="4466834" y="23812"/>
                    <a:pt x="4478246" y="27930"/>
                    <a:pt x="4489059" y="33337"/>
                  </a:cubicBezTo>
                  <a:cubicBezTo>
                    <a:pt x="4535635" y="56625"/>
                    <a:pt x="4511113" y="51488"/>
                    <a:pt x="4565259" y="71437"/>
                  </a:cubicBezTo>
                  <a:cubicBezTo>
                    <a:pt x="4580811" y="77167"/>
                    <a:pt x="4597255" y="80209"/>
                    <a:pt x="4612884" y="85725"/>
                  </a:cubicBezTo>
                  <a:cubicBezTo>
                    <a:pt x="4741691" y="131186"/>
                    <a:pt x="4541783" y="66787"/>
                    <a:pt x="4684322" y="114300"/>
                  </a:cubicBezTo>
                  <a:cubicBezTo>
                    <a:pt x="4700045" y="119541"/>
                    <a:pt x="4716395" y="122857"/>
                    <a:pt x="4731947" y="128587"/>
                  </a:cubicBezTo>
                  <a:cubicBezTo>
                    <a:pt x="4746618" y="133992"/>
                    <a:pt x="4760438" y="141478"/>
                    <a:pt x="4774809" y="147637"/>
                  </a:cubicBezTo>
                  <a:cubicBezTo>
                    <a:pt x="4782667" y="151005"/>
                    <a:pt x="4790588" y="154240"/>
                    <a:pt x="4798622" y="157162"/>
                  </a:cubicBezTo>
                  <a:cubicBezTo>
                    <a:pt x="4895594" y="192424"/>
                    <a:pt x="4768400" y="146032"/>
                    <a:pt x="4851009" y="171450"/>
                  </a:cubicBezTo>
                  <a:cubicBezTo>
                    <a:pt x="4863973" y="175439"/>
                    <a:pt x="4876589" y="180520"/>
                    <a:pt x="4889109" y="185737"/>
                  </a:cubicBezTo>
                  <a:cubicBezTo>
                    <a:pt x="4909623" y="194284"/>
                    <a:pt x="4975693" y="222287"/>
                    <a:pt x="5003409" y="238125"/>
                  </a:cubicBezTo>
                  <a:cubicBezTo>
                    <a:pt x="5033639" y="255400"/>
                    <a:pt x="5032570" y="259218"/>
                    <a:pt x="5060559" y="280987"/>
                  </a:cubicBezTo>
                  <a:cubicBezTo>
                    <a:pt x="5065077" y="284501"/>
                    <a:pt x="5070084" y="287337"/>
                    <a:pt x="5074847" y="290512"/>
                  </a:cubicBezTo>
                  <a:cubicBezTo>
                    <a:pt x="5092648" y="317215"/>
                    <a:pt x="5074421" y="293308"/>
                    <a:pt x="5103422" y="319087"/>
                  </a:cubicBezTo>
                  <a:cubicBezTo>
                    <a:pt x="5136257" y="348274"/>
                    <a:pt x="5114137" y="338535"/>
                    <a:pt x="5141522" y="347662"/>
                  </a:cubicBezTo>
                  <a:cubicBezTo>
                    <a:pt x="5147872" y="354012"/>
                    <a:pt x="5153388" y="361324"/>
                    <a:pt x="5160572" y="366712"/>
                  </a:cubicBezTo>
                  <a:cubicBezTo>
                    <a:pt x="5166252" y="370972"/>
                    <a:pt x="5174602" y="371217"/>
                    <a:pt x="5179622" y="376237"/>
                  </a:cubicBezTo>
                  <a:cubicBezTo>
                    <a:pt x="5184642" y="381257"/>
                    <a:pt x="5184602" y="389833"/>
                    <a:pt x="5189147" y="395287"/>
                  </a:cubicBezTo>
                  <a:cubicBezTo>
                    <a:pt x="5192811" y="399684"/>
                    <a:pt x="5199387" y="400765"/>
                    <a:pt x="5203434" y="404812"/>
                  </a:cubicBezTo>
                  <a:cubicBezTo>
                    <a:pt x="5210622" y="412000"/>
                    <a:pt x="5216134" y="420687"/>
                    <a:pt x="5222484" y="428625"/>
                  </a:cubicBezTo>
                  <a:cubicBezTo>
                    <a:pt x="5232181" y="486804"/>
                    <a:pt x="5220159" y="431947"/>
                    <a:pt x="5236772" y="476250"/>
                  </a:cubicBezTo>
                  <a:cubicBezTo>
                    <a:pt x="5241952" y="490065"/>
                    <a:pt x="5244559" y="516475"/>
                    <a:pt x="5246297" y="528637"/>
                  </a:cubicBezTo>
                  <a:cubicBezTo>
                    <a:pt x="5244376" y="613169"/>
                    <a:pt x="5236772" y="933710"/>
                    <a:pt x="5236772" y="1000125"/>
                  </a:cubicBezTo>
                  <a:cubicBezTo>
                    <a:pt x="5236772" y="1060533"/>
                    <a:pt x="5243088" y="1413442"/>
                    <a:pt x="5246297" y="1509712"/>
                  </a:cubicBezTo>
                  <a:cubicBezTo>
                    <a:pt x="5247198" y="1536731"/>
                    <a:pt x="5248903" y="1563727"/>
                    <a:pt x="5251059" y="1590675"/>
                  </a:cubicBezTo>
                  <a:cubicBezTo>
                    <a:pt x="5256196" y="1654892"/>
                    <a:pt x="5255991" y="1602742"/>
                    <a:pt x="5260584" y="1671637"/>
                  </a:cubicBezTo>
                  <a:cubicBezTo>
                    <a:pt x="5276066" y="1903869"/>
                    <a:pt x="5262492" y="1774538"/>
                    <a:pt x="5274872" y="1885950"/>
                  </a:cubicBezTo>
                  <a:cubicBezTo>
                    <a:pt x="5277183" y="1994568"/>
                    <a:pt x="5293657" y="2067984"/>
                    <a:pt x="5270109" y="2162175"/>
                  </a:cubicBezTo>
                  <a:cubicBezTo>
                    <a:pt x="5267069" y="2174335"/>
                    <a:pt x="5256832" y="2193491"/>
                    <a:pt x="5251059" y="2205037"/>
                  </a:cubicBezTo>
                  <a:cubicBezTo>
                    <a:pt x="5241409" y="2253294"/>
                    <a:pt x="5253976" y="2204336"/>
                    <a:pt x="5232009" y="2252662"/>
                  </a:cubicBezTo>
                  <a:cubicBezTo>
                    <a:pt x="5227854" y="2261802"/>
                    <a:pt x="5225915" y="2271801"/>
                    <a:pt x="5222484" y="2281237"/>
                  </a:cubicBezTo>
                  <a:cubicBezTo>
                    <a:pt x="5219562" y="2289271"/>
                    <a:pt x="5216497" y="2297267"/>
                    <a:pt x="5212959" y="2305050"/>
                  </a:cubicBezTo>
                  <a:cubicBezTo>
                    <a:pt x="5208552" y="2314745"/>
                    <a:pt x="5202411" y="2323654"/>
                    <a:pt x="5198672" y="2333625"/>
                  </a:cubicBezTo>
                  <a:cubicBezTo>
                    <a:pt x="5192852" y="2349144"/>
                    <a:pt x="5189625" y="2365526"/>
                    <a:pt x="5184384" y="2381250"/>
                  </a:cubicBezTo>
                  <a:cubicBezTo>
                    <a:pt x="5180095" y="2394118"/>
                    <a:pt x="5174859" y="2406650"/>
                    <a:pt x="5170097" y="2419350"/>
                  </a:cubicBezTo>
                  <a:cubicBezTo>
                    <a:pt x="5168509" y="2428875"/>
                    <a:pt x="5167676" y="2438557"/>
                    <a:pt x="5165334" y="2447925"/>
                  </a:cubicBezTo>
                  <a:cubicBezTo>
                    <a:pt x="5142965" y="2537400"/>
                    <a:pt x="5153060" y="2487251"/>
                    <a:pt x="5131997" y="2557462"/>
                  </a:cubicBezTo>
                  <a:cubicBezTo>
                    <a:pt x="5126796" y="2574799"/>
                    <a:pt x="5121902" y="2592242"/>
                    <a:pt x="5117709" y="2609850"/>
                  </a:cubicBezTo>
                  <a:cubicBezTo>
                    <a:pt x="5113959" y="2625599"/>
                    <a:pt x="5112549" y="2641885"/>
                    <a:pt x="5108184" y="2657475"/>
                  </a:cubicBezTo>
                  <a:cubicBezTo>
                    <a:pt x="5101416" y="2681646"/>
                    <a:pt x="5088499" y="2704153"/>
                    <a:pt x="5084372" y="2728912"/>
                  </a:cubicBezTo>
                  <a:cubicBezTo>
                    <a:pt x="5082784" y="2738437"/>
                    <a:pt x="5081336" y="2747986"/>
                    <a:pt x="5079609" y="2757487"/>
                  </a:cubicBezTo>
                  <a:cubicBezTo>
                    <a:pt x="5078161" y="2765451"/>
                    <a:pt x="5075992" y="2773287"/>
                    <a:pt x="5074847" y="2781300"/>
                  </a:cubicBezTo>
                  <a:cubicBezTo>
                    <a:pt x="5071538" y="2804464"/>
                    <a:pt x="5068901" y="2862010"/>
                    <a:pt x="5055797" y="2890837"/>
                  </a:cubicBezTo>
                  <a:cubicBezTo>
                    <a:pt x="5050194" y="2903162"/>
                    <a:pt x="5034411" y="2918199"/>
                    <a:pt x="5022459" y="2924175"/>
                  </a:cubicBezTo>
                  <a:cubicBezTo>
                    <a:pt x="5013480" y="2928664"/>
                    <a:pt x="4973941" y="2933147"/>
                    <a:pt x="4970072" y="2933700"/>
                  </a:cubicBezTo>
                  <a:cubicBezTo>
                    <a:pt x="4952609" y="2932112"/>
                    <a:pt x="4934102" y="2935094"/>
                    <a:pt x="4917684" y="2928937"/>
                  </a:cubicBezTo>
                  <a:cubicBezTo>
                    <a:pt x="4907174" y="2924996"/>
                    <a:pt x="4902560" y="2912233"/>
                    <a:pt x="4893872" y="2905125"/>
                  </a:cubicBezTo>
                  <a:cubicBezTo>
                    <a:pt x="4885012" y="2897876"/>
                    <a:pt x="4873709" y="2893840"/>
                    <a:pt x="4865297" y="2886075"/>
                  </a:cubicBezTo>
                  <a:cubicBezTo>
                    <a:pt x="4852897" y="2874629"/>
                    <a:pt x="4844659" y="2859088"/>
                    <a:pt x="4831959" y="2847975"/>
                  </a:cubicBezTo>
                  <a:cubicBezTo>
                    <a:pt x="4797340" y="2817683"/>
                    <a:pt x="4757359" y="2810573"/>
                    <a:pt x="4727184" y="2771775"/>
                  </a:cubicBezTo>
                  <a:cubicBezTo>
                    <a:pt x="4716072" y="2757487"/>
                    <a:pt x="4706227" y="2742117"/>
                    <a:pt x="4693847" y="2728912"/>
                  </a:cubicBezTo>
                  <a:cubicBezTo>
                    <a:pt x="4682305" y="2716601"/>
                    <a:pt x="4666365" y="2708691"/>
                    <a:pt x="4655747" y="2695575"/>
                  </a:cubicBezTo>
                  <a:cubicBezTo>
                    <a:pt x="4619286" y="2650535"/>
                    <a:pt x="4617133" y="2634486"/>
                    <a:pt x="4593834" y="2590800"/>
                  </a:cubicBezTo>
                  <a:cubicBezTo>
                    <a:pt x="4587811" y="2579507"/>
                    <a:pt x="4580196" y="2569060"/>
                    <a:pt x="4574784" y="2557462"/>
                  </a:cubicBezTo>
                  <a:cubicBezTo>
                    <a:pt x="4569048" y="2545171"/>
                    <a:pt x="4565661" y="2531904"/>
                    <a:pt x="4560497" y="2519362"/>
                  </a:cubicBezTo>
                  <a:cubicBezTo>
                    <a:pt x="4554544" y="2504905"/>
                    <a:pt x="4547254" y="2491017"/>
                    <a:pt x="4541447" y="2476500"/>
                  </a:cubicBezTo>
                  <a:cubicBezTo>
                    <a:pt x="4537718" y="2467178"/>
                    <a:pt x="4535784" y="2457193"/>
                    <a:pt x="4531922" y="2447925"/>
                  </a:cubicBezTo>
                  <a:cubicBezTo>
                    <a:pt x="4527826" y="2438095"/>
                    <a:pt x="4522041" y="2429045"/>
                    <a:pt x="4517634" y="2419350"/>
                  </a:cubicBezTo>
                  <a:cubicBezTo>
                    <a:pt x="4514096" y="2411567"/>
                    <a:pt x="4510623" y="2403708"/>
                    <a:pt x="4508109" y="2395537"/>
                  </a:cubicBezTo>
                  <a:cubicBezTo>
                    <a:pt x="4504259" y="2383025"/>
                    <a:pt x="4498584" y="2357437"/>
                    <a:pt x="4498584" y="2357437"/>
                  </a:cubicBezTo>
                  <a:cubicBezTo>
                    <a:pt x="4495840" y="2332738"/>
                    <a:pt x="4494155" y="2300133"/>
                    <a:pt x="4484297" y="2276475"/>
                  </a:cubicBezTo>
                  <a:cubicBezTo>
                    <a:pt x="4481244" y="2269148"/>
                    <a:pt x="4474412" y="2264030"/>
                    <a:pt x="4470009" y="2257425"/>
                  </a:cubicBezTo>
                  <a:cubicBezTo>
                    <a:pt x="4466904" y="2252768"/>
                    <a:pt x="4452122" y="2226434"/>
                    <a:pt x="4446197" y="2219325"/>
                  </a:cubicBezTo>
                  <a:cubicBezTo>
                    <a:pt x="4441885" y="2214151"/>
                    <a:pt x="4436384" y="2210071"/>
                    <a:pt x="4431909" y="2205037"/>
                  </a:cubicBezTo>
                  <a:cubicBezTo>
                    <a:pt x="4423672" y="2195770"/>
                    <a:pt x="4416391" y="2185678"/>
                    <a:pt x="4408097" y="2176462"/>
                  </a:cubicBezTo>
                  <a:cubicBezTo>
                    <a:pt x="4371098" y="2135352"/>
                    <a:pt x="4405339" y="2179134"/>
                    <a:pt x="4374759" y="2138362"/>
                  </a:cubicBezTo>
                  <a:cubicBezTo>
                    <a:pt x="4369050" y="2121235"/>
                    <a:pt x="4359393" y="2093644"/>
                    <a:pt x="4355709" y="2076450"/>
                  </a:cubicBezTo>
                  <a:cubicBezTo>
                    <a:pt x="4353357" y="2065474"/>
                    <a:pt x="4352534" y="2054225"/>
                    <a:pt x="4350947" y="2043112"/>
                  </a:cubicBezTo>
                  <a:cubicBezTo>
                    <a:pt x="4349359" y="1947862"/>
                    <a:pt x="4349207" y="1852577"/>
                    <a:pt x="4346184" y="1757362"/>
                  </a:cubicBezTo>
                  <a:cubicBezTo>
                    <a:pt x="4346025" y="1752345"/>
                    <a:pt x="4344558" y="1746995"/>
                    <a:pt x="4341422" y="1743075"/>
                  </a:cubicBezTo>
                  <a:cubicBezTo>
                    <a:pt x="4337313" y="1737938"/>
                    <a:pt x="4312302" y="1725783"/>
                    <a:pt x="4308084" y="1724025"/>
                  </a:cubicBezTo>
                  <a:cubicBezTo>
                    <a:pt x="4295564" y="1718808"/>
                    <a:pt x="4282976" y="1713634"/>
                    <a:pt x="4269984" y="1709737"/>
                  </a:cubicBezTo>
                  <a:cubicBezTo>
                    <a:pt x="4237496" y="1699991"/>
                    <a:pt x="4218685" y="1696620"/>
                    <a:pt x="4189022" y="1690687"/>
                  </a:cubicBezTo>
                  <a:cubicBezTo>
                    <a:pt x="4173147" y="1695450"/>
                    <a:pt x="4156376" y="1697880"/>
                    <a:pt x="4141397" y="1704975"/>
                  </a:cubicBezTo>
                  <a:cubicBezTo>
                    <a:pt x="4125878" y="1712326"/>
                    <a:pt x="4112822" y="1724025"/>
                    <a:pt x="4098534" y="1733550"/>
                  </a:cubicBezTo>
                  <a:cubicBezTo>
                    <a:pt x="4093772" y="1736725"/>
                    <a:pt x="4089958" y="1742694"/>
                    <a:pt x="4084247" y="1743075"/>
                  </a:cubicBezTo>
                  <a:lnTo>
                    <a:pt x="4012809" y="1747837"/>
                  </a:lnTo>
                  <a:cubicBezTo>
                    <a:pt x="3971534" y="1743075"/>
                    <a:pt x="3929446" y="1742991"/>
                    <a:pt x="3888984" y="1733550"/>
                  </a:cubicBezTo>
                  <a:cubicBezTo>
                    <a:pt x="3880239" y="1731509"/>
                    <a:pt x="3877966" y="1718516"/>
                    <a:pt x="3869934" y="1714500"/>
                  </a:cubicBezTo>
                  <a:cubicBezTo>
                    <a:pt x="3858225" y="1708646"/>
                    <a:pt x="3831834" y="1704975"/>
                    <a:pt x="3831834" y="1704975"/>
                  </a:cubicBezTo>
                  <a:cubicBezTo>
                    <a:pt x="3825484" y="1700212"/>
                    <a:pt x="3820314" y="1693197"/>
                    <a:pt x="3812784" y="1690687"/>
                  </a:cubicBezTo>
                  <a:cubicBezTo>
                    <a:pt x="3781459" y="1680245"/>
                    <a:pt x="3700749" y="1689816"/>
                    <a:pt x="3684197" y="1690687"/>
                  </a:cubicBezTo>
                  <a:cubicBezTo>
                    <a:pt x="3649294" y="1705646"/>
                    <a:pt x="3645999" y="1705044"/>
                    <a:pt x="3612759" y="1728787"/>
                  </a:cubicBezTo>
                  <a:cubicBezTo>
                    <a:pt x="3602670" y="1735994"/>
                    <a:pt x="3594211" y="1745307"/>
                    <a:pt x="3584184" y="1752600"/>
                  </a:cubicBezTo>
                  <a:cubicBezTo>
                    <a:pt x="3576698" y="1758044"/>
                    <a:pt x="3567679" y="1761204"/>
                    <a:pt x="3560372" y="1766887"/>
                  </a:cubicBezTo>
                  <a:cubicBezTo>
                    <a:pt x="3553283" y="1772400"/>
                    <a:pt x="3548334" y="1780327"/>
                    <a:pt x="3541322" y="1785937"/>
                  </a:cubicBezTo>
                  <a:cubicBezTo>
                    <a:pt x="3532383" y="1793088"/>
                    <a:pt x="3521303" y="1797382"/>
                    <a:pt x="3512747" y="1804987"/>
                  </a:cubicBezTo>
                  <a:cubicBezTo>
                    <a:pt x="3506814" y="1810260"/>
                    <a:pt x="3504433" y="1818810"/>
                    <a:pt x="3498459" y="1824037"/>
                  </a:cubicBezTo>
                  <a:cubicBezTo>
                    <a:pt x="3491493" y="1830133"/>
                    <a:pt x="3482739" y="1833829"/>
                    <a:pt x="3474647" y="1838325"/>
                  </a:cubicBezTo>
                  <a:cubicBezTo>
                    <a:pt x="3447413" y="1853455"/>
                    <a:pt x="3461560" y="1842287"/>
                    <a:pt x="3431784" y="1862137"/>
                  </a:cubicBezTo>
                  <a:cubicBezTo>
                    <a:pt x="3375574" y="1899610"/>
                    <a:pt x="3452760" y="1854031"/>
                    <a:pt x="3388922" y="1885950"/>
                  </a:cubicBezTo>
                  <a:cubicBezTo>
                    <a:pt x="3383802" y="1888510"/>
                    <a:pt x="3379994" y="1893465"/>
                    <a:pt x="3374634" y="1895475"/>
                  </a:cubicBezTo>
                  <a:cubicBezTo>
                    <a:pt x="3367055" y="1898317"/>
                    <a:pt x="3358759" y="1898650"/>
                    <a:pt x="3350822" y="1900237"/>
                  </a:cubicBezTo>
                  <a:lnTo>
                    <a:pt x="3303197" y="1919287"/>
                  </a:lnTo>
                  <a:lnTo>
                    <a:pt x="3279384" y="1928812"/>
                  </a:lnTo>
                  <a:cubicBezTo>
                    <a:pt x="3188867" y="1921850"/>
                    <a:pt x="3159722" y="1917442"/>
                    <a:pt x="3046022" y="1928812"/>
                  </a:cubicBezTo>
                  <a:cubicBezTo>
                    <a:pt x="3038124" y="1929602"/>
                    <a:pt x="3034225" y="1939876"/>
                    <a:pt x="3026972" y="1943100"/>
                  </a:cubicBezTo>
                  <a:cubicBezTo>
                    <a:pt x="3019575" y="1946388"/>
                    <a:pt x="3011097" y="1946275"/>
                    <a:pt x="3003159" y="1947862"/>
                  </a:cubicBezTo>
                  <a:cubicBezTo>
                    <a:pt x="2998397" y="1952625"/>
                    <a:pt x="2994353" y="1958235"/>
                    <a:pt x="2988872" y="1962150"/>
                  </a:cubicBezTo>
                  <a:cubicBezTo>
                    <a:pt x="2973536" y="1973104"/>
                    <a:pt x="2964293" y="1972781"/>
                    <a:pt x="2946009" y="1976437"/>
                  </a:cubicBezTo>
                  <a:cubicBezTo>
                    <a:pt x="2933309" y="1982787"/>
                    <a:pt x="2921684" y="1992043"/>
                    <a:pt x="2907909" y="1995487"/>
                  </a:cubicBezTo>
                  <a:cubicBezTo>
                    <a:pt x="2892732" y="1999282"/>
                    <a:pt x="2880776" y="2002592"/>
                    <a:pt x="2865047" y="2005012"/>
                  </a:cubicBezTo>
                  <a:cubicBezTo>
                    <a:pt x="2852397" y="2006958"/>
                    <a:pt x="2839647" y="2008187"/>
                    <a:pt x="2826947" y="2009775"/>
                  </a:cubicBezTo>
                  <a:cubicBezTo>
                    <a:pt x="2817422" y="2012950"/>
                    <a:pt x="2808189" y="2017196"/>
                    <a:pt x="2798372" y="2019300"/>
                  </a:cubicBezTo>
                  <a:cubicBezTo>
                    <a:pt x="2785857" y="2021982"/>
                    <a:pt x="2772300" y="2019688"/>
                    <a:pt x="2760272" y="2024062"/>
                  </a:cubicBezTo>
                  <a:cubicBezTo>
                    <a:pt x="2753942" y="2026364"/>
                    <a:pt x="2750990" y="2033844"/>
                    <a:pt x="2745984" y="2038350"/>
                  </a:cubicBezTo>
                  <a:cubicBezTo>
                    <a:pt x="2735105" y="2048141"/>
                    <a:pt x="2724935" y="2058974"/>
                    <a:pt x="2712647" y="2066925"/>
                  </a:cubicBezTo>
                  <a:cubicBezTo>
                    <a:pt x="2697746" y="2076567"/>
                    <a:pt x="2680897" y="2082800"/>
                    <a:pt x="2665022" y="2090737"/>
                  </a:cubicBezTo>
                  <a:cubicBezTo>
                    <a:pt x="2640117" y="2103189"/>
                    <a:pt x="2652860" y="2098540"/>
                    <a:pt x="2626922" y="2105025"/>
                  </a:cubicBezTo>
                  <a:lnTo>
                    <a:pt x="2579297" y="2133600"/>
                  </a:lnTo>
                  <a:cubicBezTo>
                    <a:pt x="2571359" y="2138362"/>
                    <a:pt x="2562889" y="2142333"/>
                    <a:pt x="2555484" y="2147887"/>
                  </a:cubicBezTo>
                  <a:cubicBezTo>
                    <a:pt x="2549134" y="2152650"/>
                    <a:pt x="2543842" y="2159325"/>
                    <a:pt x="2536434" y="2162175"/>
                  </a:cubicBezTo>
                  <a:cubicBezTo>
                    <a:pt x="2522774" y="2167429"/>
                    <a:pt x="2507714" y="2167929"/>
                    <a:pt x="2493572" y="2171700"/>
                  </a:cubicBezTo>
                  <a:cubicBezTo>
                    <a:pt x="2483871" y="2174287"/>
                    <a:pt x="2474614" y="2178340"/>
                    <a:pt x="2464997" y="2181225"/>
                  </a:cubicBezTo>
                  <a:cubicBezTo>
                    <a:pt x="2458728" y="2183106"/>
                    <a:pt x="2452203" y="2184062"/>
                    <a:pt x="2445947" y="2185987"/>
                  </a:cubicBezTo>
                  <a:cubicBezTo>
                    <a:pt x="2431552" y="2190416"/>
                    <a:pt x="2417372" y="2195512"/>
                    <a:pt x="2403084" y="2200275"/>
                  </a:cubicBezTo>
                  <a:cubicBezTo>
                    <a:pt x="2398322" y="2201862"/>
                    <a:pt x="2393287" y="2202792"/>
                    <a:pt x="2388797" y="2205037"/>
                  </a:cubicBezTo>
                  <a:cubicBezTo>
                    <a:pt x="2382447" y="2208212"/>
                    <a:pt x="2376394" y="2212069"/>
                    <a:pt x="2369747" y="2214562"/>
                  </a:cubicBezTo>
                  <a:cubicBezTo>
                    <a:pt x="2363618" y="2216860"/>
                    <a:pt x="2357115" y="2218041"/>
                    <a:pt x="2350697" y="2219325"/>
                  </a:cubicBezTo>
                  <a:cubicBezTo>
                    <a:pt x="2334194" y="2222626"/>
                    <a:pt x="2304775" y="2226565"/>
                    <a:pt x="2288784" y="2228850"/>
                  </a:cubicBezTo>
                  <a:cubicBezTo>
                    <a:pt x="2258189" y="2244147"/>
                    <a:pt x="2280692" y="2235230"/>
                    <a:pt x="2241159" y="2243137"/>
                  </a:cubicBezTo>
                  <a:cubicBezTo>
                    <a:pt x="2234741" y="2244421"/>
                    <a:pt x="2228403" y="2246102"/>
                    <a:pt x="2222109" y="2247900"/>
                  </a:cubicBezTo>
                  <a:cubicBezTo>
                    <a:pt x="2209259" y="2251571"/>
                    <a:pt x="2202721" y="2255565"/>
                    <a:pt x="2188772" y="2257425"/>
                  </a:cubicBezTo>
                  <a:cubicBezTo>
                    <a:pt x="2171391" y="2259742"/>
                    <a:pt x="2153811" y="2260251"/>
                    <a:pt x="2136384" y="2262187"/>
                  </a:cubicBezTo>
                  <a:cubicBezTo>
                    <a:pt x="2125227" y="2263427"/>
                    <a:pt x="2114159" y="2265362"/>
                    <a:pt x="2103047" y="2266950"/>
                  </a:cubicBezTo>
                  <a:cubicBezTo>
                    <a:pt x="2096978" y="2276054"/>
                    <a:pt x="2089106" y="2289884"/>
                    <a:pt x="2079234" y="2295525"/>
                  </a:cubicBezTo>
                  <a:cubicBezTo>
                    <a:pt x="2073551" y="2298772"/>
                    <a:pt x="2066534" y="2298700"/>
                    <a:pt x="2060184" y="2300287"/>
                  </a:cubicBezTo>
                  <a:cubicBezTo>
                    <a:pt x="2043177" y="2311625"/>
                    <a:pt x="2012846" y="2333552"/>
                    <a:pt x="1993509" y="2338387"/>
                  </a:cubicBezTo>
                  <a:cubicBezTo>
                    <a:pt x="1958384" y="2347169"/>
                    <a:pt x="1990278" y="2337731"/>
                    <a:pt x="1955409" y="2352675"/>
                  </a:cubicBezTo>
                  <a:cubicBezTo>
                    <a:pt x="1950795" y="2354652"/>
                    <a:pt x="1967316" y="2348706"/>
                    <a:pt x="1941122" y="2357437"/>
                  </a:cubicBezTo>
                  <a:lnTo>
                    <a:pt x="1798247" y="2405062"/>
                  </a:lnTo>
                  <a:cubicBezTo>
                    <a:pt x="1747266" y="2425454"/>
                    <a:pt x="1803427" y="2404958"/>
                    <a:pt x="1745859" y="2419350"/>
                  </a:cubicBezTo>
                  <a:cubicBezTo>
                    <a:pt x="1666561" y="2439175"/>
                    <a:pt x="1757368" y="2418689"/>
                    <a:pt x="1698234" y="2438400"/>
                  </a:cubicBezTo>
                  <a:cubicBezTo>
                    <a:pt x="1690555" y="2440960"/>
                    <a:pt x="1682275" y="2441199"/>
                    <a:pt x="1674422" y="2443162"/>
                  </a:cubicBezTo>
                  <a:cubicBezTo>
                    <a:pt x="1663210" y="2445965"/>
                    <a:pt x="1652197" y="2449512"/>
                    <a:pt x="1641084" y="2452687"/>
                  </a:cubicBezTo>
                  <a:cubicBezTo>
                    <a:pt x="1633147" y="2457450"/>
                    <a:pt x="1625551" y="2462835"/>
                    <a:pt x="1617272" y="2466975"/>
                  </a:cubicBezTo>
                  <a:cubicBezTo>
                    <a:pt x="1612782" y="2469220"/>
                    <a:pt x="1607811" y="2470358"/>
                    <a:pt x="1602984" y="2471737"/>
                  </a:cubicBezTo>
                  <a:cubicBezTo>
                    <a:pt x="1580522" y="2478155"/>
                    <a:pt x="1577589" y="2477406"/>
                    <a:pt x="1550597" y="2481262"/>
                  </a:cubicBezTo>
                  <a:cubicBezTo>
                    <a:pt x="1531472" y="2494012"/>
                    <a:pt x="1530540" y="2495886"/>
                    <a:pt x="1502972" y="2505075"/>
                  </a:cubicBezTo>
                  <a:cubicBezTo>
                    <a:pt x="1490553" y="2509215"/>
                    <a:pt x="1476581" y="2508746"/>
                    <a:pt x="1464872" y="2514600"/>
                  </a:cubicBezTo>
                  <a:cubicBezTo>
                    <a:pt x="1458522" y="2517775"/>
                    <a:pt x="1452470" y="2521632"/>
                    <a:pt x="1445822" y="2524125"/>
                  </a:cubicBezTo>
                  <a:cubicBezTo>
                    <a:pt x="1438226" y="2526973"/>
                    <a:pt x="1420460" y="2529219"/>
                    <a:pt x="1412484" y="2533650"/>
                  </a:cubicBezTo>
                  <a:cubicBezTo>
                    <a:pt x="1366141" y="2559396"/>
                    <a:pt x="1402936" y="2548895"/>
                    <a:pt x="1360097" y="2557462"/>
                  </a:cubicBezTo>
                  <a:cubicBezTo>
                    <a:pt x="1310447" y="2578741"/>
                    <a:pt x="1337570" y="2566344"/>
                    <a:pt x="1279134" y="2595562"/>
                  </a:cubicBezTo>
                  <a:cubicBezTo>
                    <a:pt x="1272784" y="2598737"/>
                    <a:pt x="1267087" y="2603920"/>
                    <a:pt x="1260084" y="2605087"/>
                  </a:cubicBezTo>
                  <a:cubicBezTo>
                    <a:pt x="1242786" y="2607970"/>
                    <a:pt x="1195298" y="2615570"/>
                    <a:pt x="1183884" y="2619375"/>
                  </a:cubicBezTo>
                  <a:cubicBezTo>
                    <a:pt x="1174359" y="2622550"/>
                    <a:pt x="1165110" y="2626722"/>
                    <a:pt x="1155309" y="2628900"/>
                  </a:cubicBezTo>
                  <a:cubicBezTo>
                    <a:pt x="1136456" y="2633090"/>
                    <a:pt x="1117097" y="2634638"/>
                    <a:pt x="1098159" y="2638425"/>
                  </a:cubicBezTo>
                  <a:cubicBezTo>
                    <a:pt x="1067929" y="2644471"/>
                    <a:pt x="1082200" y="2641224"/>
                    <a:pt x="1055297" y="2647950"/>
                  </a:cubicBezTo>
                  <a:cubicBezTo>
                    <a:pt x="960296" y="2643819"/>
                    <a:pt x="957163" y="2639666"/>
                    <a:pt x="874322" y="2647950"/>
                  </a:cubicBezTo>
                  <a:cubicBezTo>
                    <a:pt x="866267" y="2648755"/>
                    <a:pt x="858447" y="2651125"/>
                    <a:pt x="850509" y="2652712"/>
                  </a:cubicBezTo>
                  <a:cubicBezTo>
                    <a:pt x="797505" y="2679214"/>
                    <a:pt x="873512" y="2642333"/>
                    <a:pt x="802884" y="2671762"/>
                  </a:cubicBezTo>
                  <a:cubicBezTo>
                    <a:pt x="793054" y="2675858"/>
                    <a:pt x="784065" y="2681781"/>
                    <a:pt x="774309" y="2686050"/>
                  </a:cubicBezTo>
                  <a:cubicBezTo>
                    <a:pt x="758645" y="2692903"/>
                    <a:pt x="742559" y="2698750"/>
                    <a:pt x="726684" y="2705100"/>
                  </a:cubicBezTo>
                  <a:cubicBezTo>
                    <a:pt x="718747" y="2708275"/>
                    <a:pt x="710203" y="2710227"/>
                    <a:pt x="702872" y="2714625"/>
                  </a:cubicBezTo>
                  <a:cubicBezTo>
                    <a:pt x="694934" y="2719387"/>
                    <a:pt x="687654" y="2725474"/>
                    <a:pt x="679059" y="2728912"/>
                  </a:cubicBezTo>
                  <a:cubicBezTo>
                    <a:pt x="671543" y="2731918"/>
                    <a:pt x="663184" y="2732087"/>
                    <a:pt x="655247" y="2733675"/>
                  </a:cubicBezTo>
                  <a:cubicBezTo>
                    <a:pt x="576263" y="2781063"/>
                    <a:pt x="675457" y="2724692"/>
                    <a:pt x="612384" y="2752725"/>
                  </a:cubicBezTo>
                  <a:cubicBezTo>
                    <a:pt x="603925" y="2756484"/>
                    <a:pt x="603653" y="2763043"/>
                    <a:pt x="588572" y="2767012"/>
                  </a:cubicBezTo>
                  <a:cubicBezTo>
                    <a:pt x="573491" y="2770981"/>
                    <a:pt x="563966" y="2772568"/>
                    <a:pt x="521897" y="2776537"/>
                  </a:cubicBezTo>
                  <a:cubicBezTo>
                    <a:pt x="479828" y="2780506"/>
                    <a:pt x="411213" y="2786134"/>
                    <a:pt x="336159" y="2790825"/>
                  </a:cubicBezTo>
                  <a:lnTo>
                    <a:pt x="150422" y="2786062"/>
                  </a:lnTo>
                  <a:cubicBezTo>
                    <a:pt x="126573" y="2785179"/>
                    <a:pt x="102760" y="2783367"/>
                    <a:pt x="78984" y="2781300"/>
                  </a:cubicBezTo>
                  <a:cubicBezTo>
                    <a:pt x="66233" y="2780191"/>
                    <a:pt x="53534" y="2778483"/>
                    <a:pt x="40884" y="2776537"/>
                  </a:cubicBezTo>
                  <a:cubicBezTo>
                    <a:pt x="32884" y="2775306"/>
                    <a:pt x="13103" y="2774156"/>
                    <a:pt x="7547" y="2757487"/>
                  </a:cubicBezTo>
                  <a:close/>
                </a:path>
              </a:pathLst>
            </a:custGeom>
            <a:noFill/>
            <a:ln w="15875" cap="sq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210C0E57-D75D-450A-AB82-2280268650AC}"/>
                </a:ext>
              </a:extLst>
            </p:cNvPr>
            <p:cNvSpPr txBox="1"/>
            <p:nvPr/>
          </p:nvSpPr>
          <p:spPr>
            <a:xfrm rot="20337961">
              <a:off x="6109373" y="3788637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8C87EC3E-1DC1-4254-A722-A181AFB21C2D}"/>
                </a:ext>
              </a:extLst>
            </p:cNvPr>
            <p:cNvGrpSpPr/>
            <p:nvPr/>
          </p:nvGrpSpPr>
          <p:grpSpPr>
            <a:xfrm>
              <a:off x="1604621" y="1403350"/>
              <a:ext cx="8142629" cy="5372100"/>
              <a:chOff x="1604621" y="1403350"/>
              <a:chExt cx="8142629" cy="5372100"/>
            </a:xfrm>
          </p:grpSpPr>
          <p:sp>
            <p:nvSpPr>
              <p:cNvPr id="24" name="Freeform: Shape 23">
                <a:extLst>
                  <a:ext uri="{FF2B5EF4-FFF2-40B4-BE49-F238E27FC236}">
                    <a16:creationId xmlns:a16="http://schemas.microsoft.com/office/drawing/2014/main" id="{3716A8D0-739D-4CC1-9B79-CD56B13222E9}"/>
                  </a:ext>
                </a:extLst>
              </p:cNvPr>
              <p:cNvSpPr/>
              <p:nvPr/>
            </p:nvSpPr>
            <p:spPr>
              <a:xfrm>
                <a:off x="5136641" y="1567473"/>
                <a:ext cx="1689609" cy="1213827"/>
              </a:xfrm>
              <a:custGeom>
                <a:avLst/>
                <a:gdLst>
                  <a:gd name="connsiteX0" fmla="*/ 889509 w 1689609"/>
                  <a:gd name="connsiteY0" fmla="*/ 13677 h 1213827"/>
                  <a:gd name="connsiteX1" fmla="*/ 832359 w 1689609"/>
                  <a:gd name="connsiteY1" fmla="*/ 26377 h 1213827"/>
                  <a:gd name="connsiteX2" fmla="*/ 756159 w 1689609"/>
                  <a:gd name="connsiteY2" fmla="*/ 77177 h 1213827"/>
                  <a:gd name="connsiteX3" fmla="*/ 667259 w 1689609"/>
                  <a:gd name="connsiteY3" fmla="*/ 121627 h 1213827"/>
                  <a:gd name="connsiteX4" fmla="*/ 597409 w 1689609"/>
                  <a:gd name="connsiteY4" fmla="*/ 178777 h 1213827"/>
                  <a:gd name="connsiteX5" fmla="*/ 552959 w 1689609"/>
                  <a:gd name="connsiteY5" fmla="*/ 210527 h 1213827"/>
                  <a:gd name="connsiteX6" fmla="*/ 521209 w 1689609"/>
                  <a:gd name="connsiteY6" fmla="*/ 235927 h 1213827"/>
                  <a:gd name="connsiteX7" fmla="*/ 445009 w 1689609"/>
                  <a:gd name="connsiteY7" fmla="*/ 274027 h 1213827"/>
                  <a:gd name="connsiteX8" fmla="*/ 419609 w 1689609"/>
                  <a:gd name="connsiteY8" fmla="*/ 299427 h 1213827"/>
                  <a:gd name="connsiteX9" fmla="*/ 343409 w 1689609"/>
                  <a:gd name="connsiteY9" fmla="*/ 350227 h 1213827"/>
                  <a:gd name="connsiteX10" fmla="*/ 318009 w 1689609"/>
                  <a:gd name="connsiteY10" fmla="*/ 369277 h 1213827"/>
                  <a:gd name="connsiteX11" fmla="*/ 273559 w 1689609"/>
                  <a:gd name="connsiteY11" fmla="*/ 413727 h 1213827"/>
                  <a:gd name="connsiteX12" fmla="*/ 260859 w 1689609"/>
                  <a:gd name="connsiteY12" fmla="*/ 439127 h 1213827"/>
                  <a:gd name="connsiteX13" fmla="*/ 191009 w 1689609"/>
                  <a:gd name="connsiteY13" fmla="*/ 515327 h 1213827"/>
                  <a:gd name="connsiteX14" fmla="*/ 178309 w 1689609"/>
                  <a:gd name="connsiteY14" fmla="*/ 547077 h 1213827"/>
                  <a:gd name="connsiteX15" fmla="*/ 140209 w 1689609"/>
                  <a:gd name="connsiteY15" fmla="*/ 597877 h 1213827"/>
                  <a:gd name="connsiteX16" fmla="*/ 89409 w 1689609"/>
                  <a:gd name="connsiteY16" fmla="*/ 699477 h 1213827"/>
                  <a:gd name="connsiteX17" fmla="*/ 64009 w 1689609"/>
                  <a:gd name="connsiteY17" fmla="*/ 737577 h 1213827"/>
                  <a:gd name="connsiteX18" fmla="*/ 51309 w 1689609"/>
                  <a:gd name="connsiteY18" fmla="*/ 756627 h 1213827"/>
                  <a:gd name="connsiteX19" fmla="*/ 44959 w 1689609"/>
                  <a:gd name="connsiteY19" fmla="*/ 782027 h 1213827"/>
                  <a:gd name="connsiteX20" fmla="*/ 32259 w 1689609"/>
                  <a:gd name="connsiteY20" fmla="*/ 813777 h 1213827"/>
                  <a:gd name="connsiteX21" fmla="*/ 25909 w 1689609"/>
                  <a:gd name="connsiteY21" fmla="*/ 845527 h 1213827"/>
                  <a:gd name="connsiteX22" fmla="*/ 6859 w 1689609"/>
                  <a:gd name="connsiteY22" fmla="*/ 934427 h 1213827"/>
                  <a:gd name="connsiteX23" fmla="*/ 509 w 1689609"/>
                  <a:gd name="connsiteY23" fmla="*/ 1048727 h 1213827"/>
                  <a:gd name="connsiteX24" fmla="*/ 19559 w 1689609"/>
                  <a:gd name="connsiteY24" fmla="*/ 1137627 h 1213827"/>
                  <a:gd name="connsiteX25" fmla="*/ 64009 w 1689609"/>
                  <a:gd name="connsiteY25" fmla="*/ 1169377 h 1213827"/>
                  <a:gd name="connsiteX26" fmla="*/ 83059 w 1689609"/>
                  <a:gd name="connsiteY26" fmla="*/ 1182077 h 1213827"/>
                  <a:gd name="connsiteX27" fmla="*/ 114809 w 1689609"/>
                  <a:gd name="connsiteY27" fmla="*/ 1188427 h 1213827"/>
                  <a:gd name="connsiteX28" fmla="*/ 152909 w 1689609"/>
                  <a:gd name="connsiteY28" fmla="*/ 1201127 h 1213827"/>
                  <a:gd name="connsiteX29" fmla="*/ 184659 w 1689609"/>
                  <a:gd name="connsiteY29" fmla="*/ 1207477 h 1213827"/>
                  <a:gd name="connsiteX30" fmla="*/ 210059 w 1689609"/>
                  <a:gd name="connsiteY30" fmla="*/ 1213827 h 1213827"/>
                  <a:gd name="connsiteX31" fmla="*/ 279909 w 1689609"/>
                  <a:gd name="connsiteY31" fmla="*/ 1207477 h 1213827"/>
                  <a:gd name="connsiteX32" fmla="*/ 305309 w 1689609"/>
                  <a:gd name="connsiteY32" fmla="*/ 1201127 h 1213827"/>
                  <a:gd name="connsiteX33" fmla="*/ 318009 w 1689609"/>
                  <a:gd name="connsiteY33" fmla="*/ 1182077 h 1213827"/>
                  <a:gd name="connsiteX34" fmla="*/ 368809 w 1689609"/>
                  <a:gd name="connsiteY34" fmla="*/ 1143977 h 1213827"/>
                  <a:gd name="connsiteX35" fmla="*/ 387859 w 1689609"/>
                  <a:gd name="connsiteY35" fmla="*/ 1124927 h 1213827"/>
                  <a:gd name="connsiteX36" fmla="*/ 406909 w 1689609"/>
                  <a:gd name="connsiteY36" fmla="*/ 1099527 h 1213827"/>
                  <a:gd name="connsiteX37" fmla="*/ 476759 w 1689609"/>
                  <a:gd name="connsiteY37" fmla="*/ 1067777 h 1213827"/>
                  <a:gd name="connsiteX38" fmla="*/ 508509 w 1689609"/>
                  <a:gd name="connsiteY38" fmla="*/ 1055077 h 1213827"/>
                  <a:gd name="connsiteX39" fmla="*/ 584709 w 1689609"/>
                  <a:gd name="connsiteY39" fmla="*/ 1042377 h 1213827"/>
                  <a:gd name="connsiteX40" fmla="*/ 686309 w 1689609"/>
                  <a:gd name="connsiteY40" fmla="*/ 1048727 h 1213827"/>
                  <a:gd name="connsiteX41" fmla="*/ 705359 w 1689609"/>
                  <a:gd name="connsiteY41" fmla="*/ 1061427 h 1213827"/>
                  <a:gd name="connsiteX42" fmla="*/ 781559 w 1689609"/>
                  <a:gd name="connsiteY42" fmla="*/ 1074127 h 1213827"/>
                  <a:gd name="connsiteX43" fmla="*/ 819659 w 1689609"/>
                  <a:gd name="connsiteY43" fmla="*/ 1086827 h 1213827"/>
                  <a:gd name="connsiteX44" fmla="*/ 889509 w 1689609"/>
                  <a:gd name="connsiteY44" fmla="*/ 1080477 h 1213827"/>
                  <a:gd name="connsiteX45" fmla="*/ 927609 w 1689609"/>
                  <a:gd name="connsiteY45" fmla="*/ 1067777 h 1213827"/>
                  <a:gd name="connsiteX46" fmla="*/ 1016509 w 1689609"/>
                  <a:gd name="connsiteY46" fmla="*/ 1029677 h 1213827"/>
                  <a:gd name="connsiteX47" fmla="*/ 1099059 w 1689609"/>
                  <a:gd name="connsiteY47" fmla="*/ 997927 h 1213827"/>
                  <a:gd name="connsiteX48" fmla="*/ 1175259 w 1689609"/>
                  <a:gd name="connsiteY48" fmla="*/ 1010627 h 1213827"/>
                  <a:gd name="connsiteX49" fmla="*/ 1207009 w 1689609"/>
                  <a:gd name="connsiteY49" fmla="*/ 1036027 h 1213827"/>
                  <a:gd name="connsiteX50" fmla="*/ 1295909 w 1689609"/>
                  <a:gd name="connsiteY50" fmla="*/ 1074127 h 1213827"/>
                  <a:gd name="connsiteX51" fmla="*/ 1340359 w 1689609"/>
                  <a:gd name="connsiteY51" fmla="*/ 1093177 h 1213827"/>
                  <a:gd name="connsiteX52" fmla="*/ 1378459 w 1689609"/>
                  <a:gd name="connsiteY52" fmla="*/ 1112227 h 1213827"/>
                  <a:gd name="connsiteX53" fmla="*/ 1416559 w 1689609"/>
                  <a:gd name="connsiteY53" fmla="*/ 1124927 h 1213827"/>
                  <a:gd name="connsiteX54" fmla="*/ 1492759 w 1689609"/>
                  <a:gd name="connsiteY54" fmla="*/ 1156677 h 1213827"/>
                  <a:gd name="connsiteX55" fmla="*/ 1518159 w 1689609"/>
                  <a:gd name="connsiteY55" fmla="*/ 1169377 h 1213827"/>
                  <a:gd name="connsiteX56" fmla="*/ 1600709 w 1689609"/>
                  <a:gd name="connsiteY56" fmla="*/ 1188427 h 1213827"/>
                  <a:gd name="connsiteX57" fmla="*/ 1651509 w 1689609"/>
                  <a:gd name="connsiteY57" fmla="*/ 1182077 h 1213827"/>
                  <a:gd name="connsiteX58" fmla="*/ 1670559 w 1689609"/>
                  <a:gd name="connsiteY58" fmla="*/ 1150327 h 1213827"/>
                  <a:gd name="connsiteX59" fmla="*/ 1689609 w 1689609"/>
                  <a:gd name="connsiteY59" fmla="*/ 1093177 h 1213827"/>
                  <a:gd name="connsiteX60" fmla="*/ 1670559 w 1689609"/>
                  <a:gd name="connsiteY60" fmla="*/ 921727 h 1213827"/>
                  <a:gd name="connsiteX61" fmla="*/ 1657859 w 1689609"/>
                  <a:gd name="connsiteY61" fmla="*/ 889977 h 1213827"/>
                  <a:gd name="connsiteX62" fmla="*/ 1632459 w 1689609"/>
                  <a:gd name="connsiteY62" fmla="*/ 813777 h 1213827"/>
                  <a:gd name="connsiteX63" fmla="*/ 1626109 w 1689609"/>
                  <a:gd name="connsiteY63" fmla="*/ 775677 h 1213827"/>
                  <a:gd name="connsiteX64" fmla="*/ 1588009 w 1689609"/>
                  <a:gd name="connsiteY64" fmla="*/ 667727 h 1213827"/>
                  <a:gd name="connsiteX65" fmla="*/ 1575309 w 1689609"/>
                  <a:gd name="connsiteY65" fmla="*/ 642327 h 1213827"/>
                  <a:gd name="connsiteX66" fmla="*/ 1568959 w 1689609"/>
                  <a:gd name="connsiteY66" fmla="*/ 604227 h 1213827"/>
                  <a:gd name="connsiteX67" fmla="*/ 1549909 w 1689609"/>
                  <a:gd name="connsiteY67" fmla="*/ 528027 h 1213827"/>
                  <a:gd name="connsiteX68" fmla="*/ 1543559 w 1689609"/>
                  <a:gd name="connsiteY68" fmla="*/ 439127 h 1213827"/>
                  <a:gd name="connsiteX69" fmla="*/ 1530859 w 1689609"/>
                  <a:gd name="connsiteY69" fmla="*/ 362927 h 1213827"/>
                  <a:gd name="connsiteX70" fmla="*/ 1549909 w 1689609"/>
                  <a:gd name="connsiteY70" fmla="*/ 191477 h 1213827"/>
                  <a:gd name="connsiteX71" fmla="*/ 1562609 w 1689609"/>
                  <a:gd name="connsiteY71" fmla="*/ 172427 h 1213827"/>
                  <a:gd name="connsiteX72" fmla="*/ 1562609 w 1689609"/>
                  <a:gd name="connsiteY72" fmla="*/ 70827 h 1213827"/>
                  <a:gd name="connsiteX73" fmla="*/ 1549909 w 1689609"/>
                  <a:gd name="connsiteY73" fmla="*/ 45427 h 1213827"/>
                  <a:gd name="connsiteX74" fmla="*/ 1480059 w 1689609"/>
                  <a:gd name="connsiteY74" fmla="*/ 20027 h 1213827"/>
                  <a:gd name="connsiteX75" fmla="*/ 1251459 w 1689609"/>
                  <a:gd name="connsiteY75" fmla="*/ 977 h 1213827"/>
                  <a:gd name="connsiteX76" fmla="*/ 889509 w 1689609"/>
                  <a:gd name="connsiteY76" fmla="*/ 13677 h 121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</a:cxnLst>
                <a:rect l="l" t="t" r="r" b="b"/>
                <a:pathLst>
                  <a:path w="1689609" h="1213827">
                    <a:moveTo>
                      <a:pt x="889509" y="13677"/>
                    </a:moveTo>
                    <a:cubicBezTo>
                      <a:pt x="884488" y="14681"/>
                      <a:pt x="839696" y="23116"/>
                      <a:pt x="832359" y="26377"/>
                    </a:cubicBezTo>
                    <a:cubicBezTo>
                      <a:pt x="801461" y="40109"/>
                      <a:pt x="786361" y="59919"/>
                      <a:pt x="756159" y="77177"/>
                    </a:cubicBezTo>
                    <a:cubicBezTo>
                      <a:pt x="727393" y="93615"/>
                      <a:pt x="692901" y="100647"/>
                      <a:pt x="667259" y="121627"/>
                    </a:cubicBezTo>
                    <a:cubicBezTo>
                      <a:pt x="643976" y="140677"/>
                      <a:pt x="621889" y="161291"/>
                      <a:pt x="597409" y="178777"/>
                    </a:cubicBezTo>
                    <a:cubicBezTo>
                      <a:pt x="582592" y="189360"/>
                      <a:pt x="567526" y="199602"/>
                      <a:pt x="552959" y="210527"/>
                    </a:cubicBezTo>
                    <a:cubicBezTo>
                      <a:pt x="542116" y="218659"/>
                      <a:pt x="532916" y="229098"/>
                      <a:pt x="521209" y="235927"/>
                    </a:cubicBezTo>
                    <a:cubicBezTo>
                      <a:pt x="475428" y="262633"/>
                      <a:pt x="482916" y="244544"/>
                      <a:pt x="445009" y="274027"/>
                    </a:cubicBezTo>
                    <a:cubicBezTo>
                      <a:pt x="435558" y="281378"/>
                      <a:pt x="429188" y="292243"/>
                      <a:pt x="419609" y="299427"/>
                    </a:cubicBezTo>
                    <a:cubicBezTo>
                      <a:pt x="395187" y="317743"/>
                      <a:pt x="367831" y="331911"/>
                      <a:pt x="343409" y="350227"/>
                    </a:cubicBezTo>
                    <a:cubicBezTo>
                      <a:pt x="334942" y="356577"/>
                      <a:pt x="325493" y="361793"/>
                      <a:pt x="318009" y="369277"/>
                    </a:cubicBezTo>
                    <a:cubicBezTo>
                      <a:pt x="258742" y="428544"/>
                      <a:pt x="341292" y="362927"/>
                      <a:pt x="273559" y="413727"/>
                    </a:cubicBezTo>
                    <a:cubicBezTo>
                      <a:pt x="269326" y="422194"/>
                      <a:pt x="266919" y="431855"/>
                      <a:pt x="260859" y="439127"/>
                    </a:cubicBezTo>
                    <a:cubicBezTo>
                      <a:pt x="241961" y="461805"/>
                      <a:pt x="207021" y="486505"/>
                      <a:pt x="191009" y="515327"/>
                    </a:cubicBezTo>
                    <a:cubicBezTo>
                      <a:pt x="185473" y="525291"/>
                      <a:pt x="183407" y="536882"/>
                      <a:pt x="178309" y="547077"/>
                    </a:cubicBezTo>
                    <a:cubicBezTo>
                      <a:pt x="162529" y="578637"/>
                      <a:pt x="162245" y="575841"/>
                      <a:pt x="140209" y="597877"/>
                    </a:cubicBezTo>
                    <a:cubicBezTo>
                      <a:pt x="127970" y="646834"/>
                      <a:pt x="134069" y="632486"/>
                      <a:pt x="89409" y="699477"/>
                    </a:cubicBezTo>
                    <a:lnTo>
                      <a:pt x="64009" y="737577"/>
                    </a:lnTo>
                    <a:lnTo>
                      <a:pt x="51309" y="756627"/>
                    </a:lnTo>
                    <a:cubicBezTo>
                      <a:pt x="49192" y="765094"/>
                      <a:pt x="47719" y="773748"/>
                      <a:pt x="44959" y="782027"/>
                    </a:cubicBezTo>
                    <a:cubicBezTo>
                      <a:pt x="41354" y="792841"/>
                      <a:pt x="35534" y="802859"/>
                      <a:pt x="32259" y="813777"/>
                    </a:cubicBezTo>
                    <a:cubicBezTo>
                      <a:pt x="29158" y="824115"/>
                      <a:pt x="28336" y="835010"/>
                      <a:pt x="25909" y="845527"/>
                    </a:cubicBezTo>
                    <a:cubicBezTo>
                      <a:pt x="6922" y="927805"/>
                      <a:pt x="18413" y="865104"/>
                      <a:pt x="6859" y="934427"/>
                    </a:cubicBezTo>
                    <a:cubicBezTo>
                      <a:pt x="4742" y="972527"/>
                      <a:pt x="-1871" y="1010643"/>
                      <a:pt x="509" y="1048727"/>
                    </a:cubicBezTo>
                    <a:cubicBezTo>
                      <a:pt x="2399" y="1078974"/>
                      <a:pt x="8575" y="1109382"/>
                      <a:pt x="19559" y="1137627"/>
                    </a:cubicBezTo>
                    <a:cubicBezTo>
                      <a:pt x="31209" y="1167585"/>
                      <a:pt x="43932" y="1159338"/>
                      <a:pt x="64009" y="1169377"/>
                    </a:cubicBezTo>
                    <a:cubicBezTo>
                      <a:pt x="70835" y="1172790"/>
                      <a:pt x="75913" y="1179397"/>
                      <a:pt x="83059" y="1182077"/>
                    </a:cubicBezTo>
                    <a:cubicBezTo>
                      <a:pt x="93165" y="1185867"/>
                      <a:pt x="104396" y="1185587"/>
                      <a:pt x="114809" y="1188427"/>
                    </a:cubicBezTo>
                    <a:cubicBezTo>
                      <a:pt x="127724" y="1191949"/>
                      <a:pt x="139994" y="1197605"/>
                      <a:pt x="152909" y="1201127"/>
                    </a:cubicBezTo>
                    <a:cubicBezTo>
                      <a:pt x="163322" y="1203967"/>
                      <a:pt x="174123" y="1205136"/>
                      <a:pt x="184659" y="1207477"/>
                    </a:cubicBezTo>
                    <a:cubicBezTo>
                      <a:pt x="193178" y="1209370"/>
                      <a:pt x="201592" y="1211710"/>
                      <a:pt x="210059" y="1213827"/>
                    </a:cubicBezTo>
                    <a:cubicBezTo>
                      <a:pt x="233342" y="1211710"/>
                      <a:pt x="256735" y="1210567"/>
                      <a:pt x="279909" y="1207477"/>
                    </a:cubicBezTo>
                    <a:cubicBezTo>
                      <a:pt x="288560" y="1206324"/>
                      <a:pt x="298047" y="1205968"/>
                      <a:pt x="305309" y="1201127"/>
                    </a:cubicBezTo>
                    <a:cubicBezTo>
                      <a:pt x="311659" y="1196894"/>
                      <a:pt x="312336" y="1187182"/>
                      <a:pt x="318009" y="1182077"/>
                    </a:cubicBezTo>
                    <a:cubicBezTo>
                      <a:pt x="333742" y="1167917"/>
                      <a:pt x="353842" y="1158944"/>
                      <a:pt x="368809" y="1143977"/>
                    </a:cubicBezTo>
                    <a:cubicBezTo>
                      <a:pt x="375159" y="1137627"/>
                      <a:pt x="382015" y="1131745"/>
                      <a:pt x="387859" y="1124927"/>
                    </a:cubicBezTo>
                    <a:cubicBezTo>
                      <a:pt x="394747" y="1116892"/>
                      <a:pt x="398944" y="1106496"/>
                      <a:pt x="406909" y="1099527"/>
                    </a:cubicBezTo>
                    <a:cubicBezTo>
                      <a:pt x="429612" y="1079662"/>
                      <a:pt x="449214" y="1077793"/>
                      <a:pt x="476759" y="1067777"/>
                    </a:cubicBezTo>
                    <a:cubicBezTo>
                      <a:pt x="487471" y="1063882"/>
                      <a:pt x="497591" y="1058352"/>
                      <a:pt x="508509" y="1055077"/>
                    </a:cubicBezTo>
                    <a:cubicBezTo>
                      <a:pt x="525391" y="1050012"/>
                      <a:pt x="570545" y="1044400"/>
                      <a:pt x="584709" y="1042377"/>
                    </a:cubicBezTo>
                    <a:cubicBezTo>
                      <a:pt x="618576" y="1044494"/>
                      <a:pt x="652791" y="1043435"/>
                      <a:pt x="686309" y="1048727"/>
                    </a:cubicBezTo>
                    <a:cubicBezTo>
                      <a:pt x="693847" y="1049917"/>
                      <a:pt x="697985" y="1059461"/>
                      <a:pt x="705359" y="1061427"/>
                    </a:cubicBezTo>
                    <a:cubicBezTo>
                      <a:pt x="730240" y="1068062"/>
                      <a:pt x="756159" y="1069894"/>
                      <a:pt x="781559" y="1074127"/>
                    </a:cubicBezTo>
                    <a:cubicBezTo>
                      <a:pt x="794764" y="1076328"/>
                      <a:pt x="806959" y="1082594"/>
                      <a:pt x="819659" y="1086827"/>
                    </a:cubicBezTo>
                    <a:cubicBezTo>
                      <a:pt x="842942" y="1084710"/>
                      <a:pt x="866485" y="1084540"/>
                      <a:pt x="889509" y="1080477"/>
                    </a:cubicBezTo>
                    <a:cubicBezTo>
                      <a:pt x="902692" y="1078151"/>
                      <a:pt x="915180" y="1072749"/>
                      <a:pt x="927609" y="1067777"/>
                    </a:cubicBezTo>
                    <a:cubicBezTo>
                      <a:pt x="957543" y="1055803"/>
                      <a:pt x="986418" y="1041251"/>
                      <a:pt x="1016509" y="1029677"/>
                    </a:cubicBezTo>
                    <a:lnTo>
                      <a:pt x="1099059" y="997927"/>
                    </a:lnTo>
                    <a:cubicBezTo>
                      <a:pt x="1124459" y="1002160"/>
                      <a:pt x="1150977" y="1002057"/>
                      <a:pt x="1175259" y="1010627"/>
                    </a:cubicBezTo>
                    <a:cubicBezTo>
                      <a:pt x="1188040" y="1015138"/>
                      <a:pt x="1195015" y="1029715"/>
                      <a:pt x="1207009" y="1036027"/>
                    </a:cubicBezTo>
                    <a:cubicBezTo>
                      <a:pt x="1235539" y="1051043"/>
                      <a:pt x="1266276" y="1061427"/>
                      <a:pt x="1295909" y="1074127"/>
                    </a:cubicBezTo>
                    <a:cubicBezTo>
                      <a:pt x="1310726" y="1080477"/>
                      <a:pt x="1325941" y="1085968"/>
                      <a:pt x="1340359" y="1093177"/>
                    </a:cubicBezTo>
                    <a:cubicBezTo>
                      <a:pt x="1353059" y="1099527"/>
                      <a:pt x="1365352" y="1106766"/>
                      <a:pt x="1378459" y="1112227"/>
                    </a:cubicBezTo>
                    <a:cubicBezTo>
                      <a:pt x="1390816" y="1117376"/>
                      <a:pt x="1404082" y="1120075"/>
                      <a:pt x="1416559" y="1124927"/>
                    </a:cubicBezTo>
                    <a:cubicBezTo>
                      <a:pt x="1442205" y="1134900"/>
                      <a:pt x="1468147" y="1144371"/>
                      <a:pt x="1492759" y="1156677"/>
                    </a:cubicBezTo>
                    <a:cubicBezTo>
                      <a:pt x="1501226" y="1160910"/>
                      <a:pt x="1509179" y="1166384"/>
                      <a:pt x="1518159" y="1169377"/>
                    </a:cubicBezTo>
                    <a:cubicBezTo>
                      <a:pt x="1541136" y="1177036"/>
                      <a:pt x="1575523" y="1183390"/>
                      <a:pt x="1600709" y="1188427"/>
                    </a:cubicBezTo>
                    <a:cubicBezTo>
                      <a:pt x="1617642" y="1186310"/>
                      <a:pt x="1636528" y="1190249"/>
                      <a:pt x="1651509" y="1182077"/>
                    </a:cubicBezTo>
                    <a:cubicBezTo>
                      <a:pt x="1662344" y="1176167"/>
                      <a:pt x="1665039" y="1161366"/>
                      <a:pt x="1670559" y="1150327"/>
                    </a:cubicBezTo>
                    <a:cubicBezTo>
                      <a:pt x="1682515" y="1126415"/>
                      <a:pt x="1683546" y="1117430"/>
                      <a:pt x="1689609" y="1093177"/>
                    </a:cubicBezTo>
                    <a:cubicBezTo>
                      <a:pt x="1688144" y="1076324"/>
                      <a:pt x="1686620" y="969909"/>
                      <a:pt x="1670559" y="921727"/>
                    </a:cubicBezTo>
                    <a:cubicBezTo>
                      <a:pt x="1666954" y="910913"/>
                      <a:pt x="1662092" y="900560"/>
                      <a:pt x="1657859" y="889977"/>
                    </a:cubicBezTo>
                    <a:cubicBezTo>
                      <a:pt x="1641676" y="792881"/>
                      <a:pt x="1665536" y="913009"/>
                      <a:pt x="1632459" y="813777"/>
                    </a:cubicBezTo>
                    <a:cubicBezTo>
                      <a:pt x="1628388" y="801563"/>
                      <a:pt x="1629555" y="788082"/>
                      <a:pt x="1626109" y="775677"/>
                    </a:cubicBezTo>
                    <a:cubicBezTo>
                      <a:pt x="1619845" y="753126"/>
                      <a:pt x="1600971" y="696892"/>
                      <a:pt x="1588009" y="667727"/>
                    </a:cubicBezTo>
                    <a:cubicBezTo>
                      <a:pt x="1584164" y="659077"/>
                      <a:pt x="1579542" y="650794"/>
                      <a:pt x="1575309" y="642327"/>
                    </a:cubicBezTo>
                    <a:cubicBezTo>
                      <a:pt x="1573192" y="629627"/>
                      <a:pt x="1571752" y="616796"/>
                      <a:pt x="1568959" y="604227"/>
                    </a:cubicBezTo>
                    <a:cubicBezTo>
                      <a:pt x="1563279" y="578669"/>
                      <a:pt x="1549909" y="528027"/>
                      <a:pt x="1549909" y="528027"/>
                    </a:cubicBezTo>
                    <a:cubicBezTo>
                      <a:pt x="1547792" y="498394"/>
                      <a:pt x="1546964" y="468640"/>
                      <a:pt x="1543559" y="439127"/>
                    </a:cubicBezTo>
                    <a:cubicBezTo>
                      <a:pt x="1540607" y="413546"/>
                      <a:pt x="1530859" y="362927"/>
                      <a:pt x="1530859" y="362927"/>
                    </a:cubicBezTo>
                    <a:cubicBezTo>
                      <a:pt x="1531022" y="360151"/>
                      <a:pt x="1534604" y="214435"/>
                      <a:pt x="1549909" y="191477"/>
                    </a:cubicBezTo>
                    <a:lnTo>
                      <a:pt x="1562609" y="172427"/>
                    </a:lnTo>
                    <a:cubicBezTo>
                      <a:pt x="1571515" y="127899"/>
                      <a:pt x="1574332" y="129444"/>
                      <a:pt x="1562609" y="70827"/>
                    </a:cubicBezTo>
                    <a:cubicBezTo>
                      <a:pt x="1560753" y="61545"/>
                      <a:pt x="1556602" y="52120"/>
                      <a:pt x="1549909" y="45427"/>
                    </a:cubicBezTo>
                    <a:cubicBezTo>
                      <a:pt x="1537764" y="33282"/>
                      <a:pt x="1489597" y="23206"/>
                      <a:pt x="1480059" y="20027"/>
                    </a:cubicBezTo>
                    <a:cubicBezTo>
                      <a:pt x="1366826" y="-17717"/>
                      <a:pt x="1577931" y="11508"/>
                      <a:pt x="1251459" y="977"/>
                    </a:cubicBezTo>
                    <a:lnTo>
                      <a:pt x="889509" y="13677"/>
                    </a:lnTo>
                    <a:close/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4849C590-DFB7-4208-9C1B-8614DDEB3B70}"/>
                  </a:ext>
                </a:extLst>
              </p:cNvPr>
              <p:cNvSpPr/>
              <p:nvPr/>
            </p:nvSpPr>
            <p:spPr>
              <a:xfrm>
                <a:off x="5041900" y="2882496"/>
                <a:ext cx="1095385" cy="756054"/>
              </a:xfrm>
              <a:custGeom>
                <a:avLst/>
                <a:gdLst>
                  <a:gd name="connsiteX0" fmla="*/ 590550 w 1095385"/>
                  <a:gd name="connsiteY0" fmla="*/ 19454 h 756054"/>
                  <a:gd name="connsiteX1" fmla="*/ 565150 w 1095385"/>
                  <a:gd name="connsiteY1" fmla="*/ 127404 h 756054"/>
                  <a:gd name="connsiteX2" fmla="*/ 546100 w 1095385"/>
                  <a:gd name="connsiteY2" fmla="*/ 152804 h 756054"/>
                  <a:gd name="connsiteX3" fmla="*/ 527050 w 1095385"/>
                  <a:gd name="connsiteY3" fmla="*/ 229004 h 756054"/>
                  <a:gd name="connsiteX4" fmla="*/ 520700 w 1095385"/>
                  <a:gd name="connsiteY4" fmla="*/ 349654 h 756054"/>
                  <a:gd name="connsiteX5" fmla="*/ 514350 w 1095385"/>
                  <a:gd name="connsiteY5" fmla="*/ 387754 h 756054"/>
                  <a:gd name="connsiteX6" fmla="*/ 501650 w 1095385"/>
                  <a:gd name="connsiteY6" fmla="*/ 406804 h 756054"/>
                  <a:gd name="connsiteX7" fmla="*/ 488950 w 1095385"/>
                  <a:gd name="connsiteY7" fmla="*/ 457604 h 756054"/>
                  <a:gd name="connsiteX8" fmla="*/ 463550 w 1095385"/>
                  <a:gd name="connsiteY8" fmla="*/ 483004 h 756054"/>
                  <a:gd name="connsiteX9" fmla="*/ 400050 w 1095385"/>
                  <a:gd name="connsiteY9" fmla="*/ 508404 h 756054"/>
                  <a:gd name="connsiteX10" fmla="*/ 368300 w 1095385"/>
                  <a:gd name="connsiteY10" fmla="*/ 521104 h 756054"/>
                  <a:gd name="connsiteX11" fmla="*/ 215900 w 1095385"/>
                  <a:gd name="connsiteY11" fmla="*/ 514754 h 756054"/>
                  <a:gd name="connsiteX12" fmla="*/ 146050 w 1095385"/>
                  <a:gd name="connsiteY12" fmla="*/ 508404 h 756054"/>
                  <a:gd name="connsiteX13" fmla="*/ 69850 w 1095385"/>
                  <a:gd name="connsiteY13" fmla="*/ 521104 h 756054"/>
                  <a:gd name="connsiteX14" fmla="*/ 38100 w 1095385"/>
                  <a:gd name="connsiteY14" fmla="*/ 540154 h 756054"/>
                  <a:gd name="connsiteX15" fmla="*/ 6350 w 1095385"/>
                  <a:gd name="connsiteY15" fmla="*/ 584604 h 756054"/>
                  <a:gd name="connsiteX16" fmla="*/ 0 w 1095385"/>
                  <a:gd name="connsiteY16" fmla="*/ 610004 h 756054"/>
                  <a:gd name="connsiteX17" fmla="*/ 25400 w 1095385"/>
                  <a:gd name="connsiteY17" fmla="*/ 648104 h 756054"/>
                  <a:gd name="connsiteX18" fmla="*/ 63500 w 1095385"/>
                  <a:gd name="connsiteY18" fmla="*/ 679854 h 756054"/>
                  <a:gd name="connsiteX19" fmla="*/ 127000 w 1095385"/>
                  <a:gd name="connsiteY19" fmla="*/ 711604 h 756054"/>
                  <a:gd name="connsiteX20" fmla="*/ 203200 w 1095385"/>
                  <a:gd name="connsiteY20" fmla="*/ 743354 h 756054"/>
                  <a:gd name="connsiteX21" fmla="*/ 311150 w 1095385"/>
                  <a:gd name="connsiteY21" fmla="*/ 756054 h 756054"/>
                  <a:gd name="connsiteX22" fmla="*/ 444500 w 1095385"/>
                  <a:gd name="connsiteY22" fmla="*/ 743354 h 756054"/>
                  <a:gd name="connsiteX23" fmla="*/ 469900 w 1095385"/>
                  <a:gd name="connsiteY23" fmla="*/ 724304 h 756054"/>
                  <a:gd name="connsiteX24" fmla="*/ 501650 w 1095385"/>
                  <a:gd name="connsiteY24" fmla="*/ 705254 h 756054"/>
                  <a:gd name="connsiteX25" fmla="*/ 539750 w 1095385"/>
                  <a:gd name="connsiteY25" fmla="*/ 660804 h 756054"/>
                  <a:gd name="connsiteX26" fmla="*/ 558800 w 1095385"/>
                  <a:gd name="connsiteY26" fmla="*/ 641754 h 756054"/>
                  <a:gd name="connsiteX27" fmla="*/ 565150 w 1095385"/>
                  <a:gd name="connsiteY27" fmla="*/ 622704 h 756054"/>
                  <a:gd name="connsiteX28" fmla="*/ 571500 w 1095385"/>
                  <a:gd name="connsiteY28" fmla="*/ 597304 h 756054"/>
                  <a:gd name="connsiteX29" fmla="*/ 603250 w 1095385"/>
                  <a:gd name="connsiteY29" fmla="*/ 540154 h 756054"/>
                  <a:gd name="connsiteX30" fmla="*/ 615950 w 1095385"/>
                  <a:gd name="connsiteY30" fmla="*/ 521104 h 756054"/>
                  <a:gd name="connsiteX31" fmla="*/ 635000 w 1095385"/>
                  <a:gd name="connsiteY31" fmla="*/ 502054 h 756054"/>
                  <a:gd name="connsiteX32" fmla="*/ 647700 w 1095385"/>
                  <a:gd name="connsiteY32" fmla="*/ 483004 h 756054"/>
                  <a:gd name="connsiteX33" fmla="*/ 673100 w 1095385"/>
                  <a:gd name="connsiteY33" fmla="*/ 476654 h 756054"/>
                  <a:gd name="connsiteX34" fmla="*/ 698500 w 1095385"/>
                  <a:gd name="connsiteY34" fmla="*/ 457604 h 756054"/>
                  <a:gd name="connsiteX35" fmla="*/ 781050 w 1095385"/>
                  <a:gd name="connsiteY35" fmla="*/ 425854 h 756054"/>
                  <a:gd name="connsiteX36" fmla="*/ 806450 w 1095385"/>
                  <a:gd name="connsiteY36" fmla="*/ 419504 h 756054"/>
                  <a:gd name="connsiteX37" fmla="*/ 927100 w 1095385"/>
                  <a:gd name="connsiteY37" fmla="*/ 400454 h 756054"/>
                  <a:gd name="connsiteX38" fmla="*/ 996950 w 1095385"/>
                  <a:gd name="connsiteY38" fmla="*/ 375054 h 756054"/>
                  <a:gd name="connsiteX39" fmla="*/ 1016000 w 1095385"/>
                  <a:gd name="connsiteY39" fmla="*/ 362354 h 756054"/>
                  <a:gd name="connsiteX40" fmla="*/ 1066800 w 1095385"/>
                  <a:gd name="connsiteY40" fmla="*/ 336954 h 756054"/>
                  <a:gd name="connsiteX41" fmla="*/ 1073150 w 1095385"/>
                  <a:gd name="connsiteY41" fmla="*/ 317904 h 756054"/>
                  <a:gd name="connsiteX42" fmla="*/ 1079500 w 1095385"/>
                  <a:gd name="connsiteY42" fmla="*/ 229004 h 756054"/>
                  <a:gd name="connsiteX43" fmla="*/ 1054100 w 1095385"/>
                  <a:gd name="connsiteY43" fmla="*/ 222654 h 756054"/>
                  <a:gd name="connsiteX44" fmla="*/ 1016000 w 1095385"/>
                  <a:gd name="connsiteY44" fmla="*/ 197254 h 756054"/>
                  <a:gd name="connsiteX45" fmla="*/ 958850 w 1095385"/>
                  <a:gd name="connsiteY45" fmla="*/ 184554 h 756054"/>
                  <a:gd name="connsiteX46" fmla="*/ 927100 w 1095385"/>
                  <a:gd name="connsiteY46" fmla="*/ 171854 h 756054"/>
                  <a:gd name="connsiteX47" fmla="*/ 787400 w 1095385"/>
                  <a:gd name="connsiteY47" fmla="*/ 152804 h 756054"/>
                  <a:gd name="connsiteX48" fmla="*/ 755650 w 1095385"/>
                  <a:gd name="connsiteY48" fmla="*/ 127404 h 756054"/>
                  <a:gd name="connsiteX49" fmla="*/ 742950 w 1095385"/>
                  <a:gd name="connsiteY49" fmla="*/ 108354 h 756054"/>
                  <a:gd name="connsiteX50" fmla="*/ 736600 w 1095385"/>
                  <a:gd name="connsiteY50" fmla="*/ 82954 h 756054"/>
                  <a:gd name="connsiteX51" fmla="*/ 711200 w 1095385"/>
                  <a:gd name="connsiteY51" fmla="*/ 38504 h 756054"/>
                  <a:gd name="connsiteX52" fmla="*/ 654050 w 1095385"/>
                  <a:gd name="connsiteY52" fmla="*/ 404 h 756054"/>
                  <a:gd name="connsiteX53" fmla="*/ 590550 w 1095385"/>
                  <a:gd name="connsiteY53" fmla="*/ 19454 h 756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095385" h="756054">
                    <a:moveTo>
                      <a:pt x="590550" y="19454"/>
                    </a:moveTo>
                    <a:cubicBezTo>
                      <a:pt x="586944" y="37482"/>
                      <a:pt x="575130" y="105447"/>
                      <a:pt x="565150" y="127404"/>
                    </a:cubicBezTo>
                    <a:cubicBezTo>
                      <a:pt x="560771" y="137039"/>
                      <a:pt x="552450" y="144337"/>
                      <a:pt x="546100" y="152804"/>
                    </a:cubicBezTo>
                    <a:cubicBezTo>
                      <a:pt x="535412" y="184869"/>
                      <a:pt x="529750" y="195251"/>
                      <a:pt x="527050" y="229004"/>
                    </a:cubicBezTo>
                    <a:cubicBezTo>
                      <a:pt x="523838" y="269148"/>
                      <a:pt x="523912" y="309510"/>
                      <a:pt x="520700" y="349654"/>
                    </a:cubicBezTo>
                    <a:cubicBezTo>
                      <a:pt x="519673" y="362488"/>
                      <a:pt x="518421" y="375540"/>
                      <a:pt x="514350" y="387754"/>
                    </a:cubicBezTo>
                    <a:cubicBezTo>
                      <a:pt x="511937" y="394994"/>
                      <a:pt x="505883" y="400454"/>
                      <a:pt x="501650" y="406804"/>
                    </a:cubicBezTo>
                    <a:cubicBezTo>
                      <a:pt x="497417" y="423737"/>
                      <a:pt x="501292" y="445262"/>
                      <a:pt x="488950" y="457604"/>
                    </a:cubicBezTo>
                    <a:cubicBezTo>
                      <a:pt x="480483" y="466071"/>
                      <a:pt x="473129" y="475820"/>
                      <a:pt x="463550" y="483004"/>
                    </a:cubicBezTo>
                    <a:cubicBezTo>
                      <a:pt x="447748" y="494855"/>
                      <a:pt x="416623" y="502377"/>
                      <a:pt x="400050" y="508404"/>
                    </a:cubicBezTo>
                    <a:cubicBezTo>
                      <a:pt x="389338" y="512299"/>
                      <a:pt x="378883" y="516871"/>
                      <a:pt x="368300" y="521104"/>
                    </a:cubicBezTo>
                    <a:lnTo>
                      <a:pt x="215900" y="514754"/>
                    </a:lnTo>
                    <a:cubicBezTo>
                      <a:pt x="192559" y="513420"/>
                      <a:pt x="169407" y="507388"/>
                      <a:pt x="146050" y="508404"/>
                    </a:cubicBezTo>
                    <a:cubicBezTo>
                      <a:pt x="120324" y="509523"/>
                      <a:pt x="95250" y="516871"/>
                      <a:pt x="69850" y="521104"/>
                    </a:cubicBezTo>
                    <a:cubicBezTo>
                      <a:pt x="59267" y="527454"/>
                      <a:pt x="47974" y="532749"/>
                      <a:pt x="38100" y="540154"/>
                    </a:cubicBezTo>
                    <a:cubicBezTo>
                      <a:pt x="21230" y="552806"/>
                      <a:pt x="13712" y="564971"/>
                      <a:pt x="6350" y="584604"/>
                    </a:cubicBezTo>
                    <a:cubicBezTo>
                      <a:pt x="3286" y="592776"/>
                      <a:pt x="2117" y="601537"/>
                      <a:pt x="0" y="610004"/>
                    </a:cubicBezTo>
                    <a:cubicBezTo>
                      <a:pt x="8467" y="622704"/>
                      <a:pt x="16029" y="636056"/>
                      <a:pt x="25400" y="648104"/>
                    </a:cubicBezTo>
                    <a:cubicBezTo>
                      <a:pt x="35145" y="660633"/>
                      <a:pt x="49472" y="672300"/>
                      <a:pt x="63500" y="679854"/>
                    </a:cubicBezTo>
                    <a:cubicBezTo>
                      <a:pt x="84336" y="691074"/>
                      <a:pt x="106707" y="699428"/>
                      <a:pt x="127000" y="711604"/>
                    </a:cubicBezTo>
                    <a:cubicBezTo>
                      <a:pt x="162298" y="732783"/>
                      <a:pt x="158951" y="734504"/>
                      <a:pt x="203200" y="743354"/>
                    </a:cubicBezTo>
                    <a:cubicBezTo>
                      <a:pt x="214109" y="745536"/>
                      <a:pt x="303206" y="755171"/>
                      <a:pt x="311150" y="756054"/>
                    </a:cubicBezTo>
                    <a:cubicBezTo>
                      <a:pt x="355600" y="751821"/>
                      <a:pt x="400716" y="752111"/>
                      <a:pt x="444500" y="743354"/>
                    </a:cubicBezTo>
                    <a:cubicBezTo>
                      <a:pt x="454878" y="741278"/>
                      <a:pt x="461094" y="730175"/>
                      <a:pt x="469900" y="724304"/>
                    </a:cubicBezTo>
                    <a:cubicBezTo>
                      <a:pt x="480169" y="717458"/>
                      <a:pt x="491776" y="712659"/>
                      <a:pt x="501650" y="705254"/>
                    </a:cubicBezTo>
                    <a:cubicBezTo>
                      <a:pt x="520558" y="691073"/>
                      <a:pt x="524299" y="678831"/>
                      <a:pt x="539750" y="660804"/>
                    </a:cubicBezTo>
                    <a:cubicBezTo>
                      <a:pt x="545594" y="653986"/>
                      <a:pt x="552450" y="648104"/>
                      <a:pt x="558800" y="641754"/>
                    </a:cubicBezTo>
                    <a:cubicBezTo>
                      <a:pt x="560917" y="635404"/>
                      <a:pt x="563311" y="629140"/>
                      <a:pt x="565150" y="622704"/>
                    </a:cubicBezTo>
                    <a:cubicBezTo>
                      <a:pt x="567548" y="614313"/>
                      <a:pt x="568436" y="605476"/>
                      <a:pt x="571500" y="597304"/>
                    </a:cubicBezTo>
                    <a:cubicBezTo>
                      <a:pt x="577186" y="582142"/>
                      <a:pt x="595672" y="552279"/>
                      <a:pt x="603250" y="540154"/>
                    </a:cubicBezTo>
                    <a:cubicBezTo>
                      <a:pt x="607295" y="533682"/>
                      <a:pt x="611064" y="526967"/>
                      <a:pt x="615950" y="521104"/>
                    </a:cubicBezTo>
                    <a:cubicBezTo>
                      <a:pt x="621699" y="514205"/>
                      <a:pt x="629251" y="508953"/>
                      <a:pt x="635000" y="502054"/>
                    </a:cubicBezTo>
                    <a:cubicBezTo>
                      <a:pt x="639886" y="496191"/>
                      <a:pt x="641350" y="487237"/>
                      <a:pt x="647700" y="483004"/>
                    </a:cubicBezTo>
                    <a:cubicBezTo>
                      <a:pt x="654962" y="478163"/>
                      <a:pt x="664633" y="478771"/>
                      <a:pt x="673100" y="476654"/>
                    </a:cubicBezTo>
                    <a:cubicBezTo>
                      <a:pt x="681567" y="470304"/>
                      <a:pt x="689034" y="462337"/>
                      <a:pt x="698500" y="457604"/>
                    </a:cubicBezTo>
                    <a:cubicBezTo>
                      <a:pt x="704894" y="454407"/>
                      <a:pt x="758964" y="432164"/>
                      <a:pt x="781050" y="425854"/>
                    </a:cubicBezTo>
                    <a:cubicBezTo>
                      <a:pt x="789441" y="423456"/>
                      <a:pt x="797842" y="420939"/>
                      <a:pt x="806450" y="419504"/>
                    </a:cubicBezTo>
                    <a:cubicBezTo>
                      <a:pt x="812183" y="418549"/>
                      <a:pt x="899836" y="407890"/>
                      <a:pt x="927100" y="400454"/>
                    </a:cubicBezTo>
                    <a:cubicBezTo>
                      <a:pt x="940140" y="396898"/>
                      <a:pt x="983316" y="381871"/>
                      <a:pt x="996950" y="375054"/>
                    </a:cubicBezTo>
                    <a:cubicBezTo>
                      <a:pt x="1003776" y="371641"/>
                      <a:pt x="1009174" y="365767"/>
                      <a:pt x="1016000" y="362354"/>
                    </a:cubicBezTo>
                    <a:cubicBezTo>
                      <a:pt x="1078137" y="331285"/>
                      <a:pt x="1022665" y="366378"/>
                      <a:pt x="1066800" y="336954"/>
                    </a:cubicBezTo>
                    <a:cubicBezTo>
                      <a:pt x="1068917" y="330604"/>
                      <a:pt x="1070157" y="323891"/>
                      <a:pt x="1073150" y="317904"/>
                    </a:cubicBezTo>
                    <a:cubicBezTo>
                      <a:pt x="1091409" y="281385"/>
                      <a:pt x="1109238" y="300376"/>
                      <a:pt x="1079500" y="229004"/>
                    </a:cubicBezTo>
                    <a:cubicBezTo>
                      <a:pt x="1076143" y="220948"/>
                      <a:pt x="1062567" y="224771"/>
                      <a:pt x="1054100" y="222654"/>
                    </a:cubicBezTo>
                    <a:cubicBezTo>
                      <a:pt x="1041400" y="214187"/>
                      <a:pt x="1030967" y="200247"/>
                      <a:pt x="1016000" y="197254"/>
                    </a:cubicBezTo>
                    <a:cubicBezTo>
                      <a:pt x="1003418" y="194738"/>
                      <a:pt x="972302" y="189038"/>
                      <a:pt x="958850" y="184554"/>
                    </a:cubicBezTo>
                    <a:cubicBezTo>
                      <a:pt x="948036" y="180949"/>
                      <a:pt x="938308" y="173930"/>
                      <a:pt x="927100" y="171854"/>
                    </a:cubicBezTo>
                    <a:cubicBezTo>
                      <a:pt x="880888" y="163296"/>
                      <a:pt x="833967" y="159154"/>
                      <a:pt x="787400" y="152804"/>
                    </a:cubicBezTo>
                    <a:cubicBezTo>
                      <a:pt x="751004" y="98209"/>
                      <a:pt x="799467" y="162457"/>
                      <a:pt x="755650" y="127404"/>
                    </a:cubicBezTo>
                    <a:cubicBezTo>
                      <a:pt x="749691" y="122636"/>
                      <a:pt x="747183" y="114704"/>
                      <a:pt x="742950" y="108354"/>
                    </a:cubicBezTo>
                    <a:cubicBezTo>
                      <a:pt x="740833" y="99887"/>
                      <a:pt x="739664" y="91126"/>
                      <a:pt x="736600" y="82954"/>
                    </a:cubicBezTo>
                    <a:cubicBezTo>
                      <a:pt x="730725" y="67288"/>
                      <a:pt x="720896" y="52079"/>
                      <a:pt x="711200" y="38504"/>
                    </a:cubicBezTo>
                    <a:cubicBezTo>
                      <a:pt x="696506" y="17933"/>
                      <a:pt x="686520" y="-3204"/>
                      <a:pt x="654050" y="404"/>
                    </a:cubicBezTo>
                    <a:lnTo>
                      <a:pt x="590550" y="19454"/>
                    </a:lnTo>
                    <a:close/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F9B8FEF3-5372-4AE4-A6C7-AFBB539692C0}"/>
                  </a:ext>
                </a:extLst>
              </p:cNvPr>
              <p:cNvSpPr/>
              <p:nvPr/>
            </p:nvSpPr>
            <p:spPr>
              <a:xfrm>
                <a:off x="3854269" y="2038350"/>
                <a:ext cx="933631" cy="895350"/>
              </a:xfrm>
              <a:custGeom>
                <a:avLst/>
                <a:gdLst>
                  <a:gd name="connsiteX0" fmla="*/ 451031 w 933631"/>
                  <a:gd name="connsiteY0" fmla="*/ 107950 h 895350"/>
                  <a:gd name="connsiteX1" fmla="*/ 451031 w 933631"/>
                  <a:gd name="connsiteY1" fmla="*/ 349250 h 895350"/>
                  <a:gd name="connsiteX2" fmla="*/ 406581 w 933631"/>
                  <a:gd name="connsiteY2" fmla="*/ 406400 h 895350"/>
                  <a:gd name="connsiteX3" fmla="*/ 374831 w 933631"/>
                  <a:gd name="connsiteY3" fmla="*/ 431800 h 895350"/>
                  <a:gd name="connsiteX4" fmla="*/ 355781 w 933631"/>
                  <a:gd name="connsiteY4" fmla="*/ 450850 h 895350"/>
                  <a:gd name="connsiteX5" fmla="*/ 336731 w 933631"/>
                  <a:gd name="connsiteY5" fmla="*/ 463550 h 895350"/>
                  <a:gd name="connsiteX6" fmla="*/ 311331 w 933631"/>
                  <a:gd name="connsiteY6" fmla="*/ 482600 h 895350"/>
                  <a:gd name="connsiteX7" fmla="*/ 292281 w 933631"/>
                  <a:gd name="connsiteY7" fmla="*/ 501650 h 895350"/>
                  <a:gd name="connsiteX8" fmla="*/ 228781 w 933631"/>
                  <a:gd name="connsiteY8" fmla="*/ 514350 h 895350"/>
                  <a:gd name="connsiteX9" fmla="*/ 203381 w 933631"/>
                  <a:gd name="connsiteY9" fmla="*/ 533400 h 895350"/>
                  <a:gd name="connsiteX10" fmla="*/ 165281 w 933631"/>
                  <a:gd name="connsiteY10" fmla="*/ 546100 h 895350"/>
                  <a:gd name="connsiteX11" fmla="*/ 133531 w 933631"/>
                  <a:gd name="connsiteY11" fmla="*/ 558800 h 895350"/>
                  <a:gd name="connsiteX12" fmla="*/ 57331 w 933631"/>
                  <a:gd name="connsiteY12" fmla="*/ 603250 h 895350"/>
                  <a:gd name="connsiteX13" fmla="*/ 31931 w 933631"/>
                  <a:gd name="connsiteY13" fmla="*/ 622300 h 895350"/>
                  <a:gd name="connsiteX14" fmla="*/ 12881 w 933631"/>
                  <a:gd name="connsiteY14" fmla="*/ 647700 h 895350"/>
                  <a:gd name="connsiteX15" fmla="*/ 181 w 933631"/>
                  <a:gd name="connsiteY15" fmla="*/ 717550 h 895350"/>
                  <a:gd name="connsiteX16" fmla="*/ 31931 w 933631"/>
                  <a:gd name="connsiteY16" fmla="*/ 742950 h 895350"/>
                  <a:gd name="connsiteX17" fmla="*/ 82731 w 933631"/>
                  <a:gd name="connsiteY17" fmla="*/ 755650 h 895350"/>
                  <a:gd name="connsiteX18" fmla="*/ 139881 w 933631"/>
                  <a:gd name="connsiteY18" fmla="*/ 774700 h 895350"/>
                  <a:gd name="connsiteX19" fmla="*/ 216081 w 933631"/>
                  <a:gd name="connsiteY19" fmla="*/ 768350 h 895350"/>
                  <a:gd name="connsiteX20" fmla="*/ 285931 w 933631"/>
                  <a:gd name="connsiteY20" fmla="*/ 742950 h 895350"/>
                  <a:gd name="connsiteX21" fmla="*/ 317681 w 933631"/>
                  <a:gd name="connsiteY21" fmla="*/ 723900 h 895350"/>
                  <a:gd name="connsiteX22" fmla="*/ 349431 w 933631"/>
                  <a:gd name="connsiteY22" fmla="*/ 717550 h 895350"/>
                  <a:gd name="connsiteX23" fmla="*/ 374831 w 933631"/>
                  <a:gd name="connsiteY23" fmla="*/ 711200 h 895350"/>
                  <a:gd name="connsiteX24" fmla="*/ 438331 w 933631"/>
                  <a:gd name="connsiteY24" fmla="*/ 717550 h 895350"/>
                  <a:gd name="connsiteX25" fmla="*/ 457381 w 933631"/>
                  <a:gd name="connsiteY25" fmla="*/ 736600 h 895350"/>
                  <a:gd name="connsiteX26" fmla="*/ 533581 w 933631"/>
                  <a:gd name="connsiteY26" fmla="*/ 793750 h 895350"/>
                  <a:gd name="connsiteX27" fmla="*/ 546281 w 933631"/>
                  <a:gd name="connsiteY27" fmla="*/ 812800 h 895350"/>
                  <a:gd name="connsiteX28" fmla="*/ 571681 w 933631"/>
                  <a:gd name="connsiteY28" fmla="*/ 825500 h 895350"/>
                  <a:gd name="connsiteX29" fmla="*/ 622481 w 933631"/>
                  <a:gd name="connsiteY29" fmla="*/ 863600 h 895350"/>
                  <a:gd name="connsiteX30" fmla="*/ 679631 w 933631"/>
                  <a:gd name="connsiteY30" fmla="*/ 889000 h 895350"/>
                  <a:gd name="connsiteX31" fmla="*/ 711381 w 933631"/>
                  <a:gd name="connsiteY31" fmla="*/ 895350 h 895350"/>
                  <a:gd name="connsiteX32" fmla="*/ 749481 w 933631"/>
                  <a:gd name="connsiteY32" fmla="*/ 882650 h 895350"/>
                  <a:gd name="connsiteX33" fmla="*/ 774881 w 933631"/>
                  <a:gd name="connsiteY33" fmla="*/ 825500 h 895350"/>
                  <a:gd name="connsiteX34" fmla="*/ 781231 w 933631"/>
                  <a:gd name="connsiteY34" fmla="*/ 768350 h 895350"/>
                  <a:gd name="connsiteX35" fmla="*/ 755831 w 933631"/>
                  <a:gd name="connsiteY35" fmla="*/ 571500 h 895350"/>
                  <a:gd name="connsiteX36" fmla="*/ 736781 w 933631"/>
                  <a:gd name="connsiteY36" fmla="*/ 533400 h 895350"/>
                  <a:gd name="connsiteX37" fmla="*/ 685981 w 933631"/>
                  <a:gd name="connsiteY37" fmla="*/ 450850 h 895350"/>
                  <a:gd name="connsiteX38" fmla="*/ 711381 w 933631"/>
                  <a:gd name="connsiteY38" fmla="*/ 406400 h 895350"/>
                  <a:gd name="connsiteX39" fmla="*/ 781231 w 933631"/>
                  <a:gd name="connsiteY39" fmla="*/ 361950 h 895350"/>
                  <a:gd name="connsiteX40" fmla="*/ 806631 w 933631"/>
                  <a:gd name="connsiteY40" fmla="*/ 330200 h 895350"/>
                  <a:gd name="connsiteX41" fmla="*/ 863781 w 933631"/>
                  <a:gd name="connsiteY41" fmla="*/ 285750 h 895350"/>
                  <a:gd name="connsiteX42" fmla="*/ 908231 w 933631"/>
                  <a:gd name="connsiteY42" fmla="*/ 234950 h 895350"/>
                  <a:gd name="connsiteX43" fmla="*/ 914581 w 933631"/>
                  <a:gd name="connsiteY43" fmla="*/ 215900 h 895350"/>
                  <a:gd name="connsiteX44" fmla="*/ 927281 w 933631"/>
                  <a:gd name="connsiteY44" fmla="*/ 184150 h 895350"/>
                  <a:gd name="connsiteX45" fmla="*/ 933631 w 933631"/>
                  <a:gd name="connsiteY45" fmla="*/ 146050 h 895350"/>
                  <a:gd name="connsiteX46" fmla="*/ 908231 w 933631"/>
                  <a:gd name="connsiteY46" fmla="*/ 57150 h 895350"/>
                  <a:gd name="connsiteX47" fmla="*/ 825681 w 933631"/>
                  <a:gd name="connsiteY47" fmla="*/ 12700 h 895350"/>
                  <a:gd name="connsiteX48" fmla="*/ 781231 w 933631"/>
                  <a:gd name="connsiteY48" fmla="*/ 0 h 895350"/>
                  <a:gd name="connsiteX49" fmla="*/ 597081 w 933631"/>
                  <a:gd name="connsiteY49" fmla="*/ 12700 h 895350"/>
                  <a:gd name="connsiteX50" fmla="*/ 565331 w 933631"/>
                  <a:gd name="connsiteY50" fmla="*/ 19050 h 895350"/>
                  <a:gd name="connsiteX51" fmla="*/ 546281 w 933631"/>
                  <a:gd name="connsiteY51" fmla="*/ 31750 h 895350"/>
                  <a:gd name="connsiteX52" fmla="*/ 533581 w 933631"/>
                  <a:gd name="connsiteY52" fmla="*/ 50800 h 895350"/>
                  <a:gd name="connsiteX53" fmla="*/ 495481 w 933631"/>
                  <a:gd name="connsiteY53" fmla="*/ 88900 h 895350"/>
                  <a:gd name="connsiteX54" fmla="*/ 451031 w 933631"/>
                  <a:gd name="connsiteY54" fmla="*/ 107950 h 895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933631" h="895350">
                    <a:moveTo>
                      <a:pt x="451031" y="107950"/>
                    </a:moveTo>
                    <a:cubicBezTo>
                      <a:pt x="443623" y="151342"/>
                      <a:pt x="468529" y="183018"/>
                      <a:pt x="451031" y="349250"/>
                    </a:cubicBezTo>
                    <a:cubicBezTo>
                      <a:pt x="448815" y="370304"/>
                      <a:pt x="418401" y="392611"/>
                      <a:pt x="406581" y="406400"/>
                    </a:cubicBezTo>
                    <a:cubicBezTo>
                      <a:pt x="383603" y="433208"/>
                      <a:pt x="406879" y="421117"/>
                      <a:pt x="374831" y="431800"/>
                    </a:cubicBezTo>
                    <a:cubicBezTo>
                      <a:pt x="368481" y="438150"/>
                      <a:pt x="362680" y="445101"/>
                      <a:pt x="355781" y="450850"/>
                    </a:cubicBezTo>
                    <a:cubicBezTo>
                      <a:pt x="349918" y="455736"/>
                      <a:pt x="342941" y="459114"/>
                      <a:pt x="336731" y="463550"/>
                    </a:cubicBezTo>
                    <a:cubicBezTo>
                      <a:pt x="328119" y="469701"/>
                      <a:pt x="319366" y="475712"/>
                      <a:pt x="311331" y="482600"/>
                    </a:cubicBezTo>
                    <a:cubicBezTo>
                      <a:pt x="304513" y="488444"/>
                      <a:pt x="300663" y="498426"/>
                      <a:pt x="292281" y="501650"/>
                    </a:cubicBezTo>
                    <a:cubicBezTo>
                      <a:pt x="272134" y="509399"/>
                      <a:pt x="228781" y="514350"/>
                      <a:pt x="228781" y="514350"/>
                    </a:cubicBezTo>
                    <a:cubicBezTo>
                      <a:pt x="220314" y="520700"/>
                      <a:pt x="212847" y="528667"/>
                      <a:pt x="203381" y="533400"/>
                    </a:cubicBezTo>
                    <a:cubicBezTo>
                      <a:pt x="191407" y="539387"/>
                      <a:pt x="177862" y="541525"/>
                      <a:pt x="165281" y="546100"/>
                    </a:cubicBezTo>
                    <a:cubicBezTo>
                      <a:pt x="154569" y="549995"/>
                      <a:pt x="143908" y="554083"/>
                      <a:pt x="133531" y="558800"/>
                    </a:cubicBezTo>
                    <a:cubicBezTo>
                      <a:pt x="97668" y="575101"/>
                      <a:pt x="90165" y="580266"/>
                      <a:pt x="57331" y="603250"/>
                    </a:cubicBezTo>
                    <a:cubicBezTo>
                      <a:pt x="48661" y="609319"/>
                      <a:pt x="39415" y="614816"/>
                      <a:pt x="31931" y="622300"/>
                    </a:cubicBezTo>
                    <a:cubicBezTo>
                      <a:pt x="24447" y="629784"/>
                      <a:pt x="19231" y="639233"/>
                      <a:pt x="12881" y="647700"/>
                    </a:cubicBezTo>
                    <a:cubicBezTo>
                      <a:pt x="8271" y="666140"/>
                      <a:pt x="-1444" y="701298"/>
                      <a:pt x="181" y="717550"/>
                    </a:cubicBezTo>
                    <a:cubicBezTo>
                      <a:pt x="2065" y="736390"/>
                      <a:pt x="18384" y="739255"/>
                      <a:pt x="31931" y="742950"/>
                    </a:cubicBezTo>
                    <a:cubicBezTo>
                      <a:pt x="48770" y="747543"/>
                      <a:pt x="66048" y="750517"/>
                      <a:pt x="82731" y="755650"/>
                    </a:cubicBezTo>
                    <a:cubicBezTo>
                      <a:pt x="186349" y="787532"/>
                      <a:pt x="54602" y="753380"/>
                      <a:pt x="139881" y="774700"/>
                    </a:cubicBezTo>
                    <a:cubicBezTo>
                      <a:pt x="165281" y="772583"/>
                      <a:pt x="190940" y="772540"/>
                      <a:pt x="216081" y="768350"/>
                    </a:cubicBezTo>
                    <a:cubicBezTo>
                      <a:pt x="224972" y="766868"/>
                      <a:pt x="275830" y="748001"/>
                      <a:pt x="285931" y="742950"/>
                    </a:cubicBezTo>
                    <a:cubicBezTo>
                      <a:pt x="296970" y="737430"/>
                      <a:pt x="306222" y="728484"/>
                      <a:pt x="317681" y="723900"/>
                    </a:cubicBezTo>
                    <a:cubicBezTo>
                      <a:pt x="327702" y="719892"/>
                      <a:pt x="338895" y="719891"/>
                      <a:pt x="349431" y="717550"/>
                    </a:cubicBezTo>
                    <a:cubicBezTo>
                      <a:pt x="357950" y="715657"/>
                      <a:pt x="366364" y="713317"/>
                      <a:pt x="374831" y="711200"/>
                    </a:cubicBezTo>
                    <a:cubicBezTo>
                      <a:pt x="395998" y="713317"/>
                      <a:pt x="417999" y="711294"/>
                      <a:pt x="438331" y="717550"/>
                    </a:cubicBezTo>
                    <a:cubicBezTo>
                      <a:pt x="446914" y="720191"/>
                      <a:pt x="450369" y="730990"/>
                      <a:pt x="457381" y="736600"/>
                    </a:cubicBezTo>
                    <a:cubicBezTo>
                      <a:pt x="474880" y="750599"/>
                      <a:pt x="515883" y="776052"/>
                      <a:pt x="533581" y="793750"/>
                    </a:cubicBezTo>
                    <a:cubicBezTo>
                      <a:pt x="538977" y="799146"/>
                      <a:pt x="540418" y="807914"/>
                      <a:pt x="546281" y="812800"/>
                    </a:cubicBezTo>
                    <a:cubicBezTo>
                      <a:pt x="553553" y="818860"/>
                      <a:pt x="563805" y="820249"/>
                      <a:pt x="571681" y="825500"/>
                    </a:cubicBezTo>
                    <a:cubicBezTo>
                      <a:pt x="589293" y="837241"/>
                      <a:pt x="603549" y="854134"/>
                      <a:pt x="622481" y="863600"/>
                    </a:cubicBezTo>
                    <a:cubicBezTo>
                      <a:pt x="641243" y="872981"/>
                      <a:pt x="659362" y="882919"/>
                      <a:pt x="679631" y="889000"/>
                    </a:cubicBezTo>
                    <a:cubicBezTo>
                      <a:pt x="689969" y="892101"/>
                      <a:pt x="700798" y="893233"/>
                      <a:pt x="711381" y="895350"/>
                    </a:cubicBezTo>
                    <a:cubicBezTo>
                      <a:pt x="724081" y="891117"/>
                      <a:pt x="738771" y="890682"/>
                      <a:pt x="749481" y="882650"/>
                    </a:cubicBezTo>
                    <a:cubicBezTo>
                      <a:pt x="754566" y="878836"/>
                      <a:pt x="773973" y="827769"/>
                      <a:pt x="774881" y="825500"/>
                    </a:cubicBezTo>
                    <a:cubicBezTo>
                      <a:pt x="776998" y="806450"/>
                      <a:pt x="781830" y="787508"/>
                      <a:pt x="781231" y="768350"/>
                    </a:cubicBezTo>
                    <a:cubicBezTo>
                      <a:pt x="779821" y="723244"/>
                      <a:pt x="775810" y="627442"/>
                      <a:pt x="755831" y="571500"/>
                    </a:cubicBezTo>
                    <a:cubicBezTo>
                      <a:pt x="751055" y="558128"/>
                      <a:pt x="743742" y="545776"/>
                      <a:pt x="736781" y="533400"/>
                    </a:cubicBezTo>
                    <a:cubicBezTo>
                      <a:pt x="711565" y="488572"/>
                      <a:pt x="707176" y="482643"/>
                      <a:pt x="685981" y="450850"/>
                    </a:cubicBezTo>
                    <a:cubicBezTo>
                      <a:pt x="694448" y="436033"/>
                      <a:pt x="700575" y="419608"/>
                      <a:pt x="711381" y="406400"/>
                    </a:cubicBezTo>
                    <a:cubicBezTo>
                      <a:pt x="729175" y="384652"/>
                      <a:pt x="757245" y="373943"/>
                      <a:pt x="781231" y="361950"/>
                    </a:cubicBezTo>
                    <a:cubicBezTo>
                      <a:pt x="789698" y="351367"/>
                      <a:pt x="796501" y="339204"/>
                      <a:pt x="806631" y="330200"/>
                    </a:cubicBezTo>
                    <a:cubicBezTo>
                      <a:pt x="853909" y="288175"/>
                      <a:pt x="824550" y="336190"/>
                      <a:pt x="863781" y="285750"/>
                    </a:cubicBezTo>
                    <a:cubicBezTo>
                      <a:pt x="905695" y="231861"/>
                      <a:pt x="858021" y="272608"/>
                      <a:pt x="908231" y="234950"/>
                    </a:cubicBezTo>
                    <a:cubicBezTo>
                      <a:pt x="910348" y="228600"/>
                      <a:pt x="912231" y="222167"/>
                      <a:pt x="914581" y="215900"/>
                    </a:cubicBezTo>
                    <a:cubicBezTo>
                      <a:pt x="918583" y="205227"/>
                      <a:pt x="924282" y="195147"/>
                      <a:pt x="927281" y="184150"/>
                    </a:cubicBezTo>
                    <a:cubicBezTo>
                      <a:pt x="930669" y="171728"/>
                      <a:pt x="931514" y="158750"/>
                      <a:pt x="933631" y="146050"/>
                    </a:cubicBezTo>
                    <a:cubicBezTo>
                      <a:pt x="932750" y="141647"/>
                      <a:pt x="924587" y="71871"/>
                      <a:pt x="908231" y="57150"/>
                    </a:cubicBezTo>
                    <a:cubicBezTo>
                      <a:pt x="887474" y="38468"/>
                      <a:pt x="853305" y="21908"/>
                      <a:pt x="825681" y="12700"/>
                    </a:cubicBezTo>
                    <a:cubicBezTo>
                      <a:pt x="811062" y="7827"/>
                      <a:pt x="796048" y="4233"/>
                      <a:pt x="781231" y="0"/>
                    </a:cubicBezTo>
                    <a:lnTo>
                      <a:pt x="597081" y="12700"/>
                    </a:lnTo>
                    <a:cubicBezTo>
                      <a:pt x="586330" y="13649"/>
                      <a:pt x="575437" y="15260"/>
                      <a:pt x="565331" y="19050"/>
                    </a:cubicBezTo>
                    <a:cubicBezTo>
                      <a:pt x="558185" y="21730"/>
                      <a:pt x="552631" y="27517"/>
                      <a:pt x="546281" y="31750"/>
                    </a:cubicBezTo>
                    <a:cubicBezTo>
                      <a:pt x="542048" y="38100"/>
                      <a:pt x="538651" y="45096"/>
                      <a:pt x="533581" y="50800"/>
                    </a:cubicBezTo>
                    <a:cubicBezTo>
                      <a:pt x="521649" y="64224"/>
                      <a:pt x="506257" y="74532"/>
                      <a:pt x="495481" y="88900"/>
                    </a:cubicBezTo>
                    <a:cubicBezTo>
                      <a:pt x="475161" y="115993"/>
                      <a:pt x="458439" y="64558"/>
                      <a:pt x="451031" y="107950"/>
                    </a:cubicBezTo>
                    <a:close/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EA492540-6DA5-4A1F-8519-1BFA594A6B26}"/>
                  </a:ext>
                </a:extLst>
              </p:cNvPr>
              <p:cNvSpPr/>
              <p:nvPr/>
            </p:nvSpPr>
            <p:spPr>
              <a:xfrm>
                <a:off x="6965816" y="1403350"/>
                <a:ext cx="1422534" cy="901700"/>
              </a:xfrm>
              <a:custGeom>
                <a:avLst/>
                <a:gdLst>
                  <a:gd name="connsiteX0" fmla="*/ 76334 w 1422534"/>
                  <a:gd name="connsiteY0" fmla="*/ 495300 h 901700"/>
                  <a:gd name="connsiteX1" fmla="*/ 260484 w 1422534"/>
                  <a:gd name="connsiteY1" fmla="*/ 584200 h 901700"/>
                  <a:gd name="connsiteX2" fmla="*/ 285884 w 1422534"/>
                  <a:gd name="connsiteY2" fmla="*/ 609600 h 901700"/>
                  <a:gd name="connsiteX3" fmla="*/ 336684 w 1422534"/>
                  <a:gd name="connsiteY3" fmla="*/ 622300 h 901700"/>
                  <a:gd name="connsiteX4" fmla="*/ 457334 w 1422534"/>
                  <a:gd name="connsiteY4" fmla="*/ 654050 h 901700"/>
                  <a:gd name="connsiteX5" fmla="*/ 501784 w 1422534"/>
                  <a:gd name="connsiteY5" fmla="*/ 660400 h 901700"/>
                  <a:gd name="connsiteX6" fmla="*/ 539884 w 1422534"/>
                  <a:gd name="connsiteY6" fmla="*/ 647700 h 901700"/>
                  <a:gd name="connsiteX7" fmla="*/ 571634 w 1422534"/>
                  <a:gd name="connsiteY7" fmla="*/ 590550 h 901700"/>
                  <a:gd name="connsiteX8" fmla="*/ 584334 w 1422534"/>
                  <a:gd name="connsiteY8" fmla="*/ 558800 h 901700"/>
                  <a:gd name="connsiteX9" fmla="*/ 597034 w 1422534"/>
                  <a:gd name="connsiteY9" fmla="*/ 342900 h 901700"/>
                  <a:gd name="connsiteX10" fmla="*/ 603384 w 1422534"/>
                  <a:gd name="connsiteY10" fmla="*/ 292100 h 901700"/>
                  <a:gd name="connsiteX11" fmla="*/ 622434 w 1422534"/>
                  <a:gd name="connsiteY11" fmla="*/ 234950 h 901700"/>
                  <a:gd name="connsiteX12" fmla="*/ 641484 w 1422534"/>
                  <a:gd name="connsiteY12" fmla="*/ 203200 h 901700"/>
                  <a:gd name="connsiteX13" fmla="*/ 666884 w 1422534"/>
                  <a:gd name="connsiteY13" fmla="*/ 184150 h 901700"/>
                  <a:gd name="connsiteX14" fmla="*/ 717684 w 1422534"/>
                  <a:gd name="connsiteY14" fmla="*/ 133350 h 901700"/>
                  <a:gd name="connsiteX15" fmla="*/ 768484 w 1422534"/>
                  <a:gd name="connsiteY15" fmla="*/ 101600 h 901700"/>
                  <a:gd name="connsiteX16" fmla="*/ 800234 w 1422534"/>
                  <a:gd name="connsiteY16" fmla="*/ 88900 h 901700"/>
                  <a:gd name="connsiteX17" fmla="*/ 863734 w 1422534"/>
                  <a:gd name="connsiteY17" fmla="*/ 57150 h 901700"/>
                  <a:gd name="connsiteX18" fmla="*/ 889134 w 1422534"/>
                  <a:gd name="connsiteY18" fmla="*/ 50800 h 901700"/>
                  <a:gd name="connsiteX19" fmla="*/ 958984 w 1422534"/>
                  <a:gd name="connsiteY19" fmla="*/ 25400 h 901700"/>
                  <a:gd name="connsiteX20" fmla="*/ 1003434 w 1422534"/>
                  <a:gd name="connsiteY20" fmla="*/ 12700 h 901700"/>
                  <a:gd name="connsiteX21" fmla="*/ 1079634 w 1422534"/>
                  <a:gd name="connsiteY21" fmla="*/ 0 h 901700"/>
                  <a:gd name="connsiteX22" fmla="*/ 1263784 w 1422534"/>
                  <a:gd name="connsiteY22" fmla="*/ 6350 h 901700"/>
                  <a:gd name="connsiteX23" fmla="*/ 1308234 w 1422534"/>
                  <a:gd name="connsiteY23" fmla="*/ 12700 h 901700"/>
                  <a:gd name="connsiteX24" fmla="*/ 1378084 w 1422534"/>
                  <a:gd name="connsiteY24" fmla="*/ 38100 h 901700"/>
                  <a:gd name="connsiteX25" fmla="*/ 1416184 w 1422534"/>
                  <a:gd name="connsiteY25" fmla="*/ 82550 h 901700"/>
                  <a:gd name="connsiteX26" fmla="*/ 1422534 w 1422534"/>
                  <a:gd name="connsiteY26" fmla="*/ 114300 h 901700"/>
                  <a:gd name="connsiteX27" fmla="*/ 1416184 w 1422534"/>
                  <a:gd name="connsiteY27" fmla="*/ 209550 h 901700"/>
                  <a:gd name="connsiteX28" fmla="*/ 1371734 w 1422534"/>
                  <a:gd name="connsiteY28" fmla="*/ 241300 h 901700"/>
                  <a:gd name="connsiteX29" fmla="*/ 1346334 w 1422534"/>
                  <a:gd name="connsiteY29" fmla="*/ 254000 h 901700"/>
                  <a:gd name="connsiteX30" fmla="*/ 1314584 w 1422534"/>
                  <a:gd name="connsiteY30" fmla="*/ 273050 h 901700"/>
                  <a:gd name="connsiteX31" fmla="*/ 1282834 w 1422534"/>
                  <a:gd name="connsiteY31" fmla="*/ 279400 h 901700"/>
                  <a:gd name="connsiteX32" fmla="*/ 1251084 w 1422534"/>
                  <a:gd name="connsiteY32" fmla="*/ 292100 h 901700"/>
                  <a:gd name="connsiteX33" fmla="*/ 1016134 w 1422534"/>
                  <a:gd name="connsiteY33" fmla="*/ 304800 h 901700"/>
                  <a:gd name="connsiteX34" fmla="*/ 965334 w 1422534"/>
                  <a:gd name="connsiteY34" fmla="*/ 330200 h 901700"/>
                  <a:gd name="connsiteX35" fmla="*/ 889134 w 1422534"/>
                  <a:gd name="connsiteY35" fmla="*/ 387350 h 901700"/>
                  <a:gd name="connsiteX36" fmla="*/ 876434 w 1422534"/>
                  <a:gd name="connsiteY36" fmla="*/ 412750 h 901700"/>
                  <a:gd name="connsiteX37" fmla="*/ 876434 w 1422534"/>
                  <a:gd name="connsiteY37" fmla="*/ 793750 h 901700"/>
                  <a:gd name="connsiteX38" fmla="*/ 819284 w 1422534"/>
                  <a:gd name="connsiteY38" fmla="*/ 844550 h 901700"/>
                  <a:gd name="connsiteX39" fmla="*/ 774834 w 1422534"/>
                  <a:gd name="connsiteY39" fmla="*/ 876300 h 901700"/>
                  <a:gd name="connsiteX40" fmla="*/ 743084 w 1422534"/>
                  <a:gd name="connsiteY40" fmla="*/ 882650 h 901700"/>
                  <a:gd name="connsiteX41" fmla="*/ 654184 w 1422534"/>
                  <a:gd name="connsiteY41" fmla="*/ 901700 h 901700"/>
                  <a:gd name="connsiteX42" fmla="*/ 304934 w 1422534"/>
                  <a:gd name="connsiteY42" fmla="*/ 895350 h 901700"/>
                  <a:gd name="connsiteX43" fmla="*/ 266834 w 1422534"/>
                  <a:gd name="connsiteY43" fmla="*/ 882650 h 901700"/>
                  <a:gd name="connsiteX44" fmla="*/ 216034 w 1422534"/>
                  <a:gd name="connsiteY44" fmla="*/ 876300 h 901700"/>
                  <a:gd name="connsiteX45" fmla="*/ 120784 w 1422534"/>
                  <a:gd name="connsiteY45" fmla="*/ 825500 h 901700"/>
                  <a:gd name="connsiteX46" fmla="*/ 50934 w 1422534"/>
                  <a:gd name="connsiteY46" fmla="*/ 768350 h 901700"/>
                  <a:gd name="connsiteX47" fmla="*/ 25534 w 1422534"/>
                  <a:gd name="connsiteY47" fmla="*/ 717550 h 901700"/>
                  <a:gd name="connsiteX48" fmla="*/ 134 w 1422534"/>
                  <a:gd name="connsiteY48" fmla="*/ 635000 h 901700"/>
                  <a:gd name="connsiteX49" fmla="*/ 6484 w 1422534"/>
                  <a:gd name="connsiteY49" fmla="*/ 565150 h 901700"/>
                  <a:gd name="connsiteX50" fmla="*/ 57284 w 1422534"/>
                  <a:gd name="connsiteY50" fmla="*/ 527050 h 901700"/>
                  <a:gd name="connsiteX51" fmla="*/ 76334 w 1422534"/>
                  <a:gd name="connsiteY51" fmla="*/ 495300 h 901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1422534" h="901700">
                    <a:moveTo>
                      <a:pt x="76334" y="495300"/>
                    </a:moveTo>
                    <a:cubicBezTo>
                      <a:pt x="164557" y="510004"/>
                      <a:pt x="125105" y="498961"/>
                      <a:pt x="260484" y="584200"/>
                    </a:cubicBezTo>
                    <a:cubicBezTo>
                      <a:pt x="270617" y="590580"/>
                      <a:pt x="275174" y="604245"/>
                      <a:pt x="285884" y="609600"/>
                    </a:cubicBezTo>
                    <a:cubicBezTo>
                      <a:pt x="301496" y="617406"/>
                      <a:pt x="319819" y="617803"/>
                      <a:pt x="336684" y="622300"/>
                    </a:cubicBezTo>
                    <a:cubicBezTo>
                      <a:pt x="370594" y="631343"/>
                      <a:pt x="426865" y="649697"/>
                      <a:pt x="457334" y="654050"/>
                    </a:cubicBezTo>
                    <a:lnTo>
                      <a:pt x="501784" y="660400"/>
                    </a:lnTo>
                    <a:cubicBezTo>
                      <a:pt x="514484" y="656167"/>
                      <a:pt x="528917" y="655377"/>
                      <a:pt x="539884" y="647700"/>
                    </a:cubicBezTo>
                    <a:cubicBezTo>
                      <a:pt x="569865" y="626713"/>
                      <a:pt x="562557" y="617780"/>
                      <a:pt x="571634" y="590550"/>
                    </a:cubicBezTo>
                    <a:cubicBezTo>
                      <a:pt x="575239" y="579736"/>
                      <a:pt x="580101" y="569383"/>
                      <a:pt x="584334" y="558800"/>
                    </a:cubicBezTo>
                    <a:cubicBezTo>
                      <a:pt x="592652" y="334201"/>
                      <a:pt x="582226" y="453960"/>
                      <a:pt x="597034" y="342900"/>
                    </a:cubicBezTo>
                    <a:cubicBezTo>
                      <a:pt x="599289" y="325985"/>
                      <a:pt x="600579" y="308933"/>
                      <a:pt x="603384" y="292100"/>
                    </a:cubicBezTo>
                    <a:cubicBezTo>
                      <a:pt x="606416" y="273910"/>
                      <a:pt x="614438" y="250943"/>
                      <a:pt x="622434" y="234950"/>
                    </a:cubicBezTo>
                    <a:cubicBezTo>
                      <a:pt x="627954" y="223911"/>
                      <a:pt x="633357" y="212488"/>
                      <a:pt x="641484" y="203200"/>
                    </a:cubicBezTo>
                    <a:cubicBezTo>
                      <a:pt x="648453" y="195235"/>
                      <a:pt x="659082" y="191301"/>
                      <a:pt x="666884" y="184150"/>
                    </a:cubicBezTo>
                    <a:cubicBezTo>
                      <a:pt x="684537" y="167968"/>
                      <a:pt x="697377" y="146042"/>
                      <a:pt x="717684" y="133350"/>
                    </a:cubicBezTo>
                    <a:cubicBezTo>
                      <a:pt x="734617" y="122767"/>
                      <a:pt x="749944" y="109016"/>
                      <a:pt x="768484" y="101600"/>
                    </a:cubicBezTo>
                    <a:cubicBezTo>
                      <a:pt x="779067" y="97367"/>
                      <a:pt x="789905" y="93720"/>
                      <a:pt x="800234" y="88900"/>
                    </a:cubicBezTo>
                    <a:cubicBezTo>
                      <a:pt x="821679" y="78892"/>
                      <a:pt x="840776" y="62890"/>
                      <a:pt x="863734" y="57150"/>
                    </a:cubicBezTo>
                    <a:cubicBezTo>
                      <a:pt x="872201" y="55033"/>
                      <a:pt x="880855" y="53560"/>
                      <a:pt x="889134" y="50800"/>
                    </a:cubicBezTo>
                    <a:cubicBezTo>
                      <a:pt x="1006532" y="11667"/>
                      <a:pt x="824080" y="66909"/>
                      <a:pt x="958984" y="25400"/>
                    </a:cubicBezTo>
                    <a:cubicBezTo>
                      <a:pt x="973712" y="20868"/>
                      <a:pt x="988355" y="15875"/>
                      <a:pt x="1003434" y="12700"/>
                    </a:cubicBezTo>
                    <a:cubicBezTo>
                      <a:pt x="1028632" y="7395"/>
                      <a:pt x="1079634" y="0"/>
                      <a:pt x="1079634" y="0"/>
                    </a:cubicBezTo>
                    <a:cubicBezTo>
                      <a:pt x="1141017" y="2117"/>
                      <a:pt x="1202459" y="2943"/>
                      <a:pt x="1263784" y="6350"/>
                    </a:cubicBezTo>
                    <a:cubicBezTo>
                      <a:pt x="1278728" y="7180"/>
                      <a:pt x="1293929" y="8298"/>
                      <a:pt x="1308234" y="12700"/>
                    </a:cubicBezTo>
                    <a:cubicBezTo>
                      <a:pt x="1441262" y="53632"/>
                      <a:pt x="1267592" y="16002"/>
                      <a:pt x="1378084" y="38100"/>
                    </a:cubicBezTo>
                    <a:cubicBezTo>
                      <a:pt x="1389411" y="49427"/>
                      <a:pt x="1409667" y="67887"/>
                      <a:pt x="1416184" y="82550"/>
                    </a:cubicBezTo>
                    <a:cubicBezTo>
                      <a:pt x="1420567" y="92413"/>
                      <a:pt x="1420417" y="103717"/>
                      <a:pt x="1422534" y="114300"/>
                    </a:cubicBezTo>
                    <a:cubicBezTo>
                      <a:pt x="1420417" y="146050"/>
                      <a:pt x="1421415" y="178162"/>
                      <a:pt x="1416184" y="209550"/>
                    </a:cubicBezTo>
                    <a:cubicBezTo>
                      <a:pt x="1412362" y="232484"/>
                      <a:pt x="1387867" y="234130"/>
                      <a:pt x="1371734" y="241300"/>
                    </a:cubicBezTo>
                    <a:cubicBezTo>
                      <a:pt x="1363084" y="245145"/>
                      <a:pt x="1354609" y="249403"/>
                      <a:pt x="1346334" y="254000"/>
                    </a:cubicBezTo>
                    <a:cubicBezTo>
                      <a:pt x="1335545" y="259994"/>
                      <a:pt x="1326043" y="268466"/>
                      <a:pt x="1314584" y="273050"/>
                    </a:cubicBezTo>
                    <a:cubicBezTo>
                      <a:pt x="1304563" y="277058"/>
                      <a:pt x="1293172" y="276299"/>
                      <a:pt x="1282834" y="279400"/>
                    </a:cubicBezTo>
                    <a:cubicBezTo>
                      <a:pt x="1271916" y="282675"/>
                      <a:pt x="1262431" y="291019"/>
                      <a:pt x="1251084" y="292100"/>
                    </a:cubicBezTo>
                    <a:cubicBezTo>
                      <a:pt x="1173006" y="299536"/>
                      <a:pt x="1016134" y="304800"/>
                      <a:pt x="1016134" y="304800"/>
                    </a:cubicBezTo>
                    <a:cubicBezTo>
                      <a:pt x="972613" y="315680"/>
                      <a:pt x="1007240" y="303533"/>
                      <a:pt x="965334" y="330200"/>
                    </a:cubicBezTo>
                    <a:cubicBezTo>
                      <a:pt x="924126" y="356423"/>
                      <a:pt x="918710" y="349324"/>
                      <a:pt x="889134" y="387350"/>
                    </a:cubicBezTo>
                    <a:cubicBezTo>
                      <a:pt x="883322" y="394822"/>
                      <a:pt x="880667" y="404283"/>
                      <a:pt x="876434" y="412750"/>
                    </a:cubicBezTo>
                    <a:cubicBezTo>
                      <a:pt x="881785" y="535834"/>
                      <a:pt x="891177" y="672855"/>
                      <a:pt x="876434" y="793750"/>
                    </a:cubicBezTo>
                    <a:cubicBezTo>
                      <a:pt x="875504" y="801378"/>
                      <a:pt x="821838" y="842634"/>
                      <a:pt x="819284" y="844550"/>
                    </a:cubicBezTo>
                    <a:cubicBezTo>
                      <a:pt x="804717" y="855475"/>
                      <a:pt x="791120" y="868157"/>
                      <a:pt x="774834" y="876300"/>
                    </a:cubicBezTo>
                    <a:cubicBezTo>
                      <a:pt x="765181" y="881127"/>
                      <a:pt x="753497" y="879810"/>
                      <a:pt x="743084" y="882650"/>
                    </a:cubicBezTo>
                    <a:cubicBezTo>
                      <a:pt x="666522" y="903531"/>
                      <a:pt x="746660" y="890141"/>
                      <a:pt x="654184" y="901700"/>
                    </a:cubicBezTo>
                    <a:cubicBezTo>
                      <a:pt x="537767" y="899583"/>
                      <a:pt x="421229" y="901069"/>
                      <a:pt x="304934" y="895350"/>
                    </a:cubicBezTo>
                    <a:cubicBezTo>
                      <a:pt x="291563" y="894692"/>
                      <a:pt x="279924" y="885455"/>
                      <a:pt x="266834" y="882650"/>
                    </a:cubicBezTo>
                    <a:cubicBezTo>
                      <a:pt x="250148" y="879074"/>
                      <a:pt x="232967" y="878417"/>
                      <a:pt x="216034" y="876300"/>
                    </a:cubicBezTo>
                    <a:cubicBezTo>
                      <a:pt x="172112" y="857476"/>
                      <a:pt x="161864" y="855769"/>
                      <a:pt x="120784" y="825500"/>
                    </a:cubicBezTo>
                    <a:cubicBezTo>
                      <a:pt x="96565" y="807655"/>
                      <a:pt x="50934" y="768350"/>
                      <a:pt x="50934" y="768350"/>
                    </a:cubicBezTo>
                    <a:cubicBezTo>
                      <a:pt x="42467" y="751417"/>
                      <a:pt x="30735" y="735754"/>
                      <a:pt x="25534" y="717550"/>
                    </a:cubicBezTo>
                    <a:cubicBezTo>
                      <a:pt x="9156" y="660228"/>
                      <a:pt x="17707" y="687719"/>
                      <a:pt x="134" y="635000"/>
                    </a:cubicBezTo>
                    <a:cubicBezTo>
                      <a:pt x="2251" y="611717"/>
                      <a:pt x="-4455" y="585812"/>
                      <a:pt x="6484" y="565150"/>
                    </a:cubicBezTo>
                    <a:cubicBezTo>
                      <a:pt x="16388" y="546443"/>
                      <a:pt x="47818" y="545982"/>
                      <a:pt x="57284" y="527050"/>
                    </a:cubicBezTo>
                    <a:lnTo>
                      <a:pt x="76334" y="495300"/>
                    </a:lnTo>
                    <a:close/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14105ED0-63FA-4874-B476-4B9C030DF1E7}"/>
                  </a:ext>
                </a:extLst>
              </p:cNvPr>
              <p:cNvSpPr/>
              <p:nvPr/>
            </p:nvSpPr>
            <p:spPr>
              <a:xfrm>
                <a:off x="3924988" y="4083050"/>
                <a:ext cx="1726535" cy="1066800"/>
              </a:xfrm>
              <a:custGeom>
                <a:avLst/>
                <a:gdLst>
                  <a:gd name="connsiteX0" fmla="*/ 1047062 w 1726535"/>
                  <a:gd name="connsiteY0" fmla="*/ 76200 h 1066800"/>
                  <a:gd name="connsiteX1" fmla="*/ 1040712 w 1726535"/>
                  <a:gd name="connsiteY1" fmla="*/ 254000 h 1066800"/>
                  <a:gd name="connsiteX2" fmla="*/ 1034362 w 1726535"/>
                  <a:gd name="connsiteY2" fmla="*/ 374650 h 1066800"/>
                  <a:gd name="connsiteX3" fmla="*/ 939112 w 1726535"/>
                  <a:gd name="connsiteY3" fmla="*/ 425450 h 1066800"/>
                  <a:gd name="connsiteX4" fmla="*/ 907362 w 1726535"/>
                  <a:gd name="connsiteY4" fmla="*/ 431800 h 1066800"/>
                  <a:gd name="connsiteX5" fmla="*/ 843862 w 1726535"/>
                  <a:gd name="connsiteY5" fmla="*/ 450850 h 1066800"/>
                  <a:gd name="connsiteX6" fmla="*/ 735912 w 1726535"/>
                  <a:gd name="connsiteY6" fmla="*/ 508000 h 1066800"/>
                  <a:gd name="connsiteX7" fmla="*/ 710512 w 1726535"/>
                  <a:gd name="connsiteY7" fmla="*/ 527050 h 1066800"/>
                  <a:gd name="connsiteX8" fmla="*/ 697812 w 1726535"/>
                  <a:gd name="connsiteY8" fmla="*/ 546100 h 1066800"/>
                  <a:gd name="connsiteX9" fmla="*/ 678762 w 1726535"/>
                  <a:gd name="connsiteY9" fmla="*/ 552450 h 1066800"/>
                  <a:gd name="connsiteX10" fmla="*/ 666062 w 1726535"/>
                  <a:gd name="connsiteY10" fmla="*/ 577850 h 1066800"/>
                  <a:gd name="connsiteX11" fmla="*/ 647012 w 1726535"/>
                  <a:gd name="connsiteY11" fmla="*/ 584200 h 1066800"/>
                  <a:gd name="connsiteX12" fmla="*/ 577162 w 1726535"/>
                  <a:gd name="connsiteY12" fmla="*/ 628650 h 1066800"/>
                  <a:gd name="connsiteX13" fmla="*/ 520012 w 1726535"/>
                  <a:gd name="connsiteY13" fmla="*/ 685800 h 1066800"/>
                  <a:gd name="connsiteX14" fmla="*/ 500962 w 1726535"/>
                  <a:gd name="connsiteY14" fmla="*/ 704850 h 1066800"/>
                  <a:gd name="connsiteX15" fmla="*/ 488262 w 1726535"/>
                  <a:gd name="connsiteY15" fmla="*/ 730250 h 1066800"/>
                  <a:gd name="connsiteX16" fmla="*/ 456512 w 1726535"/>
                  <a:gd name="connsiteY16" fmla="*/ 742950 h 1066800"/>
                  <a:gd name="connsiteX17" fmla="*/ 424762 w 1726535"/>
                  <a:gd name="connsiteY17" fmla="*/ 762000 h 1066800"/>
                  <a:gd name="connsiteX18" fmla="*/ 373962 w 1726535"/>
                  <a:gd name="connsiteY18" fmla="*/ 774700 h 1066800"/>
                  <a:gd name="connsiteX19" fmla="*/ 348562 w 1726535"/>
                  <a:gd name="connsiteY19" fmla="*/ 781050 h 1066800"/>
                  <a:gd name="connsiteX20" fmla="*/ 196162 w 1726535"/>
                  <a:gd name="connsiteY20" fmla="*/ 793750 h 1066800"/>
                  <a:gd name="connsiteX21" fmla="*/ 100912 w 1726535"/>
                  <a:gd name="connsiteY21" fmla="*/ 812800 h 1066800"/>
                  <a:gd name="connsiteX22" fmla="*/ 81862 w 1726535"/>
                  <a:gd name="connsiteY22" fmla="*/ 819150 h 1066800"/>
                  <a:gd name="connsiteX23" fmla="*/ 43762 w 1726535"/>
                  <a:gd name="connsiteY23" fmla="*/ 844550 h 1066800"/>
                  <a:gd name="connsiteX24" fmla="*/ 31062 w 1726535"/>
                  <a:gd name="connsiteY24" fmla="*/ 863600 h 1066800"/>
                  <a:gd name="connsiteX25" fmla="*/ 18362 w 1726535"/>
                  <a:gd name="connsiteY25" fmla="*/ 971550 h 1066800"/>
                  <a:gd name="connsiteX26" fmla="*/ 31062 w 1726535"/>
                  <a:gd name="connsiteY26" fmla="*/ 990600 h 1066800"/>
                  <a:gd name="connsiteX27" fmla="*/ 81862 w 1726535"/>
                  <a:gd name="connsiteY27" fmla="*/ 1016000 h 1066800"/>
                  <a:gd name="connsiteX28" fmla="*/ 183462 w 1726535"/>
                  <a:gd name="connsiteY28" fmla="*/ 1003300 h 1066800"/>
                  <a:gd name="connsiteX29" fmla="*/ 240612 w 1726535"/>
                  <a:gd name="connsiteY29" fmla="*/ 971550 h 1066800"/>
                  <a:gd name="connsiteX30" fmla="*/ 272362 w 1726535"/>
                  <a:gd name="connsiteY30" fmla="*/ 958850 h 1066800"/>
                  <a:gd name="connsiteX31" fmla="*/ 323162 w 1726535"/>
                  <a:gd name="connsiteY31" fmla="*/ 946150 h 1066800"/>
                  <a:gd name="connsiteX32" fmla="*/ 348562 w 1726535"/>
                  <a:gd name="connsiteY32" fmla="*/ 933450 h 1066800"/>
                  <a:gd name="connsiteX33" fmla="*/ 520012 w 1726535"/>
                  <a:gd name="connsiteY33" fmla="*/ 908050 h 1066800"/>
                  <a:gd name="connsiteX34" fmla="*/ 551762 w 1726535"/>
                  <a:gd name="connsiteY34" fmla="*/ 901700 h 1066800"/>
                  <a:gd name="connsiteX35" fmla="*/ 634312 w 1726535"/>
                  <a:gd name="connsiteY35" fmla="*/ 889000 h 1066800"/>
                  <a:gd name="connsiteX36" fmla="*/ 666062 w 1726535"/>
                  <a:gd name="connsiteY36" fmla="*/ 882650 h 1066800"/>
                  <a:gd name="connsiteX37" fmla="*/ 685112 w 1726535"/>
                  <a:gd name="connsiteY37" fmla="*/ 876300 h 1066800"/>
                  <a:gd name="connsiteX38" fmla="*/ 735912 w 1726535"/>
                  <a:gd name="connsiteY38" fmla="*/ 869950 h 1066800"/>
                  <a:gd name="connsiteX39" fmla="*/ 939112 w 1726535"/>
                  <a:gd name="connsiteY39" fmla="*/ 876300 h 1066800"/>
                  <a:gd name="connsiteX40" fmla="*/ 964512 w 1726535"/>
                  <a:gd name="connsiteY40" fmla="*/ 889000 h 1066800"/>
                  <a:gd name="connsiteX41" fmla="*/ 996262 w 1726535"/>
                  <a:gd name="connsiteY41" fmla="*/ 895350 h 1066800"/>
                  <a:gd name="connsiteX42" fmla="*/ 1072462 w 1726535"/>
                  <a:gd name="connsiteY42" fmla="*/ 952500 h 1066800"/>
                  <a:gd name="connsiteX43" fmla="*/ 1110562 w 1726535"/>
                  <a:gd name="connsiteY43" fmla="*/ 1022350 h 1066800"/>
                  <a:gd name="connsiteX44" fmla="*/ 1135962 w 1726535"/>
                  <a:gd name="connsiteY44" fmla="*/ 1047750 h 1066800"/>
                  <a:gd name="connsiteX45" fmla="*/ 1199462 w 1726535"/>
                  <a:gd name="connsiteY45" fmla="*/ 1060450 h 1066800"/>
                  <a:gd name="connsiteX46" fmla="*/ 1218512 w 1726535"/>
                  <a:gd name="connsiteY46" fmla="*/ 1066800 h 1066800"/>
                  <a:gd name="connsiteX47" fmla="*/ 1250262 w 1726535"/>
                  <a:gd name="connsiteY47" fmla="*/ 1060450 h 1066800"/>
                  <a:gd name="connsiteX48" fmla="*/ 1256612 w 1726535"/>
                  <a:gd name="connsiteY48" fmla="*/ 1041400 h 1066800"/>
                  <a:gd name="connsiteX49" fmla="*/ 1269312 w 1726535"/>
                  <a:gd name="connsiteY49" fmla="*/ 1022350 h 1066800"/>
                  <a:gd name="connsiteX50" fmla="*/ 1282012 w 1726535"/>
                  <a:gd name="connsiteY50" fmla="*/ 971550 h 1066800"/>
                  <a:gd name="connsiteX51" fmla="*/ 1307412 w 1726535"/>
                  <a:gd name="connsiteY51" fmla="*/ 895350 h 1066800"/>
                  <a:gd name="connsiteX52" fmla="*/ 1313762 w 1726535"/>
                  <a:gd name="connsiteY52" fmla="*/ 838200 h 1066800"/>
                  <a:gd name="connsiteX53" fmla="*/ 1377262 w 1726535"/>
                  <a:gd name="connsiteY53" fmla="*/ 800100 h 1066800"/>
                  <a:gd name="connsiteX54" fmla="*/ 1478862 w 1726535"/>
                  <a:gd name="connsiteY54" fmla="*/ 819150 h 1066800"/>
                  <a:gd name="connsiteX55" fmla="*/ 1542362 w 1726535"/>
                  <a:gd name="connsiteY55" fmla="*/ 863600 h 1066800"/>
                  <a:gd name="connsiteX56" fmla="*/ 1567762 w 1726535"/>
                  <a:gd name="connsiteY56" fmla="*/ 876300 h 1066800"/>
                  <a:gd name="connsiteX57" fmla="*/ 1586812 w 1726535"/>
                  <a:gd name="connsiteY57" fmla="*/ 895350 h 1066800"/>
                  <a:gd name="connsiteX58" fmla="*/ 1612212 w 1726535"/>
                  <a:gd name="connsiteY58" fmla="*/ 908050 h 1066800"/>
                  <a:gd name="connsiteX59" fmla="*/ 1656662 w 1726535"/>
                  <a:gd name="connsiteY59" fmla="*/ 920750 h 1066800"/>
                  <a:gd name="connsiteX60" fmla="*/ 1720162 w 1726535"/>
                  <a:gd name="connsiteY60" fmla="*/ 895350 h 1066800"/>
                  <a:gd name="connsiteX61" fmla="*/ 1726512 w 1726535"/>
                  <a:gd name="connsiteY61" fmla="*/ 869950 h 1066800"/>
                  <a:gd name="connsiteX62" fmla="*/ 1720162 w 1726535"/>
                  <a:gd name="connsiteY62" fmla="*/ 787400 h 1066800"/>
                  <a:gd name="connsiteX63" fmla="*/ 1701112 w 1726535"/>
                  <a:gd name="connsiteY63" fmla="*/ 774700 h 1066800"/>
                  <a:gd name="connsiteX64" fmla="*/ 1682062 w 1726535"/>
                  <a:gd name="connsiteY64" fmla="*/ 749300 h 1066800"/>
                  <a:gd name="connsiteX65" fmla="*/ 1656662 w 1726535"/>
                  <a:gd name="connsiteY65" fmla="*/ 736600 h 1066800"/>
                  <a:gd name="connsiteX66" fmla="*/ 1574112 w 1726535"/>
                  <a:gd name="connsiteY66" fmla="*/ 698500 h 1066800"/>
                  <a:gd name="connsiteX67" fmla="*/ 1536012 w 1726535"/>
                  <a:gd name="connsiteY67" fmla="*/ 635000 h 1066800"/>
                  <a:gd name="connsiteX68" fmla="*/ 1510612 w 1726535"/>
                  <a:gd name="connsiteY68" fmla="*/ 539750 h 1066800"/>
                  <a:gd name="connsiteX69" fmla="*/ 1504262 w 1726535"/>
                  <a:gd name="connsiteY69" fmla="*/ 514350 h 1066800"/>
                  <a:gd name="connsiteX70" fmla="*/ 1466162 w 1726535"/>
                  <a:gd name="connsiteY70" fmla="*/ 431800 h 1066800"/>
                  <a:gd name="connsiteX71" fmla="*/ 1447112 w 1726535"/>
                  <a:gd name="connsiteY71" fmla="*/ 400050 h 1066800"/>
                  <a:gd name="connsiteX72" fmla="*/ 1428062 w 1726535"/>
                  <a:gd name="connsiteY72" fmla="*/ 381000 h 1066800"/>
                  <a:gd name="connsiteX73" fmla="*/ 1415362 w 1726535"/>
                  <a:gd name="connsiteY73" fmla="*/ 355600 h 1066800"/>
                  <a:gd name="connsiteX74" fmla="*/ 1402662 w 1726535"/>
                  <a:gd name="connsiteY74" fmla="*/ 336550 h 1066800"/>
                  <a:gd name="connsiteX75" fmla="*/ 1358212 w 1726535"/>
                  <a:gd name="connsiteY75" fmla="*/ 273050 h 1066800"/>
                  <a:gd name="connsiteX76" fmla="*/ 1332812 w 1726535"/>
                  <a:gd name="connsiteY76" fmla="*/ 222250 h 1066800"/>
                  <a:gd name="connsiteX77" fmla="*/ 1288362 w 1726535"/>
                  <a:gd name="connsiteY77" fmla="*/ 165100 h 1066800"/>
                  <a:gd name="connsiteX78" fmla="*/ 1262962 w 1726535"/>
                  <a:gd name="connsiteY78" fmla="*/ 107950 h 1066800"/>
                  <a:gd name="connsiteX79" fmla="*/ 1205812 w 1726535"/>
                  <a:gd name="connsiteY79" fmla="*/ 44450 h 1066800"/>
                  <a:gd name="connsiteX80" fmla="*/ 1186762 w 1726535"/>
                  <a:gd name="connsiteY80" fmla="*/ 25400 h 1066800"/>
                  <a:gd name="connsiteX81" fmla="*/ 1148662 w 1726535"/>
                  <a:gd name="connsiteY81" fmla="*/ 0 h 1066800"/>
                  <a:gd name="connsiteX82" fmla="*/ 1104212 w 1726535"/>
                  <a:gd name="connsiteY82" fmla="*/ 19050 h 1066800"/>
                  <a:gd name="connsiteX83" fmla="*/ 1059762 w 1726535"/>
                  <a:gd name="connsiteY83" fmla="*/ 50800 h 1066800"/>
                  <a:gd name="connsiteX84" fmla="*/ 1047062 w 1726535"/>
                  <a:gd name="connsiteY84" fmla="*/ 76200 h 1066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1726535" h="1066800">
                    <a:moveTo>
                      <a:pt x="1047062" y="76200"/>
                    </a:moveTo>
                    <a:cubicBezTo>
                      <a:pt x="1043887" y="110067"/>
                      <a:pt x="1043233" y="194749"/>
                      <a:pt x="1040712" y="254000"/>
                    </a:cubicBezTo>
                    <a:cubicBezTo>
                      <a:pt x="1039000" y="294236"/>
                      <a:pt x="1048819" y="337062"/>
                      <a:pt x="1034362" y="374650"/>
                    </a:cubicBezTo>
                    <a:cubicBezTo>
                      <a:pt x="1017046" y="419672"/>
                      <a:pt x="974344" y="419044"/>
                      <a:pt x="939112" y="425450"/>
                    </a:cubicBezTo>
                    <a:cubicBezTo>
                      <a:pt x="928493" y="427381"/>
                      <a:pt x="917700" y="428699"/>
                      <a:pt x="907362" y="431800"/>
                    </a:cubicBezTo>
                    <a:cubicBezTo>
                      <a:pt x="823820" y="456863"/>
                      <a:pt x="926341" y="434354"/>
                      <a:pt x="843862" y="450850"/>
                    </a:cubicBezTo>
                    <a:cubicBezTo>
                      <a:pt x="808256" y="468653"/>
                      <a:pt x="769573" y="485560"/>
                      <a:pt x="735912" y="508000"/>
                    </a:cubicBezTo>
                    <a:cubicBezTo>
                      <a:pt x="727106" y="513871"/>
                      <a:pt x="717996" y="519566"/>
                      <a:pt x="710512" y="527050"/>
                    </a:cubicBezTo>
                    <a:cubicBezTo>
                      <a:pt x="705116" y="532446"/>
                      <a:pt x="703771" y="541332"/>
                      <a:pt x="697812" y="546100"/>
                    </a:cubicBezTo>
                    <a:cubicBezTo>
                      <a:pt x="692585" y="550281"/>
                      <a:pt x="685112" y="550333"/>
                      <a:pt x="678762" y="552450"/>
                    </a:cubicBezTo>
                    <a:cubicBezTo>
                      <a:pt x="674529" y="560917"/>
                      <a:pt x="672755" y="571157"/>
                      <a:pt x="666062" y="577850"/>
                    </a:cubicBezTo>
                    <a:cubicBezTo>
                      <a:pt x="661329" y="582583"/>
                      <a:pt x="652999" y="581207"/>
                      <a:pt x="647012" y="584200"/>
                    </a:cubicBezTo>
                    <a:cubicBezTo>
                      <a:pt x="635181" y="590115"/>
                      <a:pt x="584711" y="622359"/>
                      <a:pt x="577162" y="628650"/>
                    </a:cubicBezTo>
                    <a:lnTo>
                      <a:pt x="520012" y="685800"/>
                    </a:lnTo>
                    <a:cubicBezTo>
                      <a:pt x="513662" y="692150"/>
                      <a:pt x="504978" y="696818"/>
                      <a:pt x="500962" y="704850"/>
                    </a:cubicBezTo>
                    <a:cubicBezTo>
                      <a:pt x="496729" y="713317"/>
                      <a:pt x="495449" y="724090"/>
                      <a:pt x="488262" y="730250"/>
                    </a:cubicBezTo>
                    <a:cubicBezTo>
                      <a:pt x="479608" y="737668"/>
                      <a:pt x="466707" y="737852"/>
                      <a:pt x="456512" y="742950"/>
                    </a:cubicBezTo>
                    <a:cubicBezTo>
                      <a:pt x="445473" y="748470"/>
                      <a:pt x="436282" y="757569"/>
                      <a:pt x="424762" y="762000"/>
                    </a:cubicBezTo>
                    <a:cubicBezTo>
                      <a:pt x="408471" y="768266"/>
                      <a:pt x="390895" y="770467"/>
                      <a:pt x="373962" y="774700"/>
                    </a:cubicBezTo>
                    <a:cubicBezTo>
                      <a:pt x="365495" y="776817"/>
                      <a:pt x="357236" y="780086"/>
                      <a:pt x="348562" y="781050"/>
                    </a:cubicBezTo>
                    <a:cubicBezTo>
                      <a:pt x="259786" y="790914"/>
                      <a:pt x="310537" y="786125"/>
                      <a:pt x="196162" y="793750"/>
                    </a:cubicBezTo>
                    <a:cubicBezTo>
                      <a:pt x="164412" y="800100"/>
                      <a:pt x="131629" y="802561"/>
                      <a:pt x="100912" y="812800"/>
                    </a:cubicBezTo>
                    <a:cubicBezTo>
                      <a:pt x="94562" y="814917"/>
                      <a:pt x="87713" y="815899"/>
                      <a:pt x="81862" y="819150"/>
                    </a:cubicBezTo>
                    <a:cubicBezTo>
                      <a:pt x="68519" y="826563"/>
                      <a:pt x="56462" y="836083"/>
                      <a:pt x="43762" y="844550"/>
                    </a:cubicBezTo>
                    <a:cubicBezTo>
                      <a:pt x="39529" y="850900"/>
                      <a:pt x="36029" y="857806"/>
                      <a:pt x="31062" y="863600"/>
                    </a:cubicBezTo>
                    <a:cubicBezTo>
                      <a:pt x="-9548" y="910978"/>
                      <a:pt x="-6566" y="871836"/>
                      <a:pt x="18362" y="971550"/>
                    </a:cubicBezTo>
                    <a:cubicBezTo>
                      <a:pt x="20213" y="978954"/>
                      <a:pt x="24810" y="986223"/>
                      <a:pt x="31062" y="990600"/>
                    </a:cubicBezTo>
                    <a:cubicBezTo>
                      <a:pt x="46572" y="1001457"/>
                      <a:pt x="81862" y="1016000"/>
                      <a:pt x="81862" y="1016000"/>
                    </a:cubicBezTo>
                    <a:cubicBezTo>
                      <a:pt x="115729" y="1011767"/>
                      <a:pt x="149995" y="1009993"/>
                      <a:pt x="183462" y="1003300"/>
                    </a:cubicBezTo>
                    <a:cubicBezTo>
                      <a:pt x="193654" y="1001262"/>
                      <a:pt x="234967" y="974373"/>
                      <a:pt x="240612" y="971550"/>
                    </a:cubicBezTo>
                    <a:cubicBezTo>
                      <a:pt x="250807" y="966452"/>
                      <a:pt x="261467" y="962202"/>
                      <a:pt x="272362" y="958850"/>
                    </a:cubicBezTo>
                    <a:cubicBezTo>
                      <a:pt x="289045" y="953717"/>
                      <a:pt x="307550" y="953956"/>
                      <a:pt x="323162" y="946150"/>
                    </a:cubicBezTo>
                    <a:cubicBezTo>
                      <a:pt x="331629" y="941917"/>
                      <a:pt x="339379" y="935746"/>
                      <a:pt x="348562" y="933450"/>
                    </a:cubicBezTo>
                    <a:cubicBezTo>
                      <a:pt x="382710" y="924913"/>
                      <a:pt x="490847" y="912425"/>
                      <a:pt x="520012" y="908050"/>
                    </a:cubicBezTo>
                    <a:cubicBezTo>
                      <a:pt x="530686" y="906449"/>
                      <a:pt x="541116" y="903474"/>
                      <a:pt x="551762" y="901700"/>
                    </a:cubicBezTo>
                    <a:cubicBezTo>
                      <a:pt x="637384" y="887430"/>
                      <a:pt x="556995" y="903058"/>
                      <a:pt x="634312" y="889000"/>
                    </a:cubicBezTo>
                    <a:cubicBezTo>
                      <a:pt x="644931" y="887069"/>
                      <a:pt x="655591" y="885268"/>
                      <a:pt x="666062" y="882650"/>
                    </a:cubicBezTo>
                    <a:cubicBezTo>
                      <a:pt x="672556" y="881027"/>
                      <a:pt x="678526" y="877497"/>
                      <a:pt x="685112" y="876300"/>
                    </a:cubicBezTo>
                    <a:cubicBezTo>
                      <a:pt x="701902" y="873247"/>
                      <a:pt x="718979" y="872067"/>
                      <a:pt x="735912" y="869950"/>
                    </a:cubicBezTo>
                    <a:cubicBezTo>
                      <a:pt x="803645" y="872067"/>
                      <a:pt x="871580" y="870672"/>
                      <a:pt x="939112" y="876300"/>
                    </a:cubicBezTo>
                    <a:cubicBezTo>
                      <a:pt x="948545" y="877086"/>
                      <a:pt x="955532" y="886007"/>
                      <a:pt x="964512" y="889000"/>
                    </a:cubicBezTo>
                    <a:cubicBezTo>
                      <a:pt x="974751" y="892413"/>
                      <a:pt x="985679" y="893233"/>
                      <a:pt x="996262" y="895350"/>
                    </a:cubicBezTo>
                    <a:cubicBezTo>
                      <a:pt x="1008511" y="904099"/>
                      <a:pt x="1058672" y="938710"/>
                      <a:pt x="1072462" y="952500"/>
                    </a:cubicBezTo>
                    <a:cubicBezTo>
                      <a:pt x="1091216" y="971254"/>
                      <a:pt x="1091808" y="1003596"/>
                      <a:pt x="1110562" y="1022350"/>
                    </a:cubicBezTo>
                    <a:cubicBezTo>
                      <a:pt x="1119029" y="1030817"/>
                      <a:pt x="1124956" y="1043033"/>
                      <a:pt x="1135962" y="1047750"/>
                    </a:cubicBezTo>
                    <a:cubicBezTo>
                      <a:pt x="1155803" y="1056253"/>
                      <a:pt x="1178984" y="1053624"/>
                      <a:pt x="1199462" y="1060450"/>
                    </a:cubicBezTo>
                    <a:lnTo>
                      <a:pt x="1218512" y="1066800"/>
                    </a:lnTo>
                    <a:cubicBezTo>
                      <a:pt x="1229095" y="1064683"/>
                      <a:pt x="1241282" y="1066437"/>
                      <a:pt x="1250262" y="1060450"/>
                    </a:cubicBezTo>
                    <a:cubicBezTo>
                      <a:pt x="1255831" y="1056737"/>
                      <a:pt x="1253619" y="1047387"/>
                      <a:pt x="1256612" y="1041400"/>
                    </a:cubicBezTo>
                    <a:cubicBezTo>
                      <a:pt x="1260025" y="1034574"/>
                      <a:pt x="1265899" y="1029176"/>
                      <a:pt x="1269312" y="1022350"/>
                    </a:cubicBezTo>
                    <a:cubicBezTo>
                      <a:pt x="1276249" y="1008477"/>
                      <a:pt x="1278907" y="985006"/>
                      <a:pt x="1282012" y="971550"/>
                    </a:cubicBezTo>
                    <a:cubicBezTo>
                      <a:pt x="1294866" y="915851"/>
                      <a:pt x="1288068" y="934038"/>
                      <a:pt x="1307412" y="895350"/>
                    </a:cubicBezTo>
                    <a:cubicBezTo>
                      <a:pt x="1309529" y="876300"/>
                      <a:pt x="1306881" y="856090"/>
                      <a:pt x="1313762" y="838200"/>
                    </a:cubicBezTo>
                    <a:cubicBezTo>
                      <a:pt x="1324017" y="811538"/>
                      <a:pt x="1355319" y="807414"/>
                      <a:pt x="1377262" y="800100"/>
                    </a:cubicBezTo>
                    <a:cubicBezTo>
                      <a:pt x="1422421" y="804616"/>
                      <a:pt x="1440506" y="801716"/>
                      <a:pt x="1478862" y="819150"/>
                    </a:cubicBezTo>
                    <a:cubicBezTo>
                      <a:pt x="1516184" y="836114"/>
                      <a:pt x="1507618" y="840438"/>
                      <a:pt x="1542362" y="863600"/>
                    </a:cubicBezTo>
                    <a:cubicBezTo>
                      <a:pt x="1550238" y="868851"/>
                      <a:pt x="1560059" y="870798"/>
                      <a:pt x="1567762" y="876300"/>
                    </a:cubicBezTo>
                    <a:cubicBezTo>
                      <a:pt x="1575070" y="881520"/>
                      <a:pt x="1579504" y="890130"/>
                      <a:pt x="1586812" y="895350"/>
                    </a:cubicBezTo>
                    <a:cubicBezTo>
                      <a:pt x="1594515" y="900852"/>
                      <a:pt x="1603511" y="904321"/>
                      <a:pt x="1612212" y="908050"/>
                    </a:cubicBezTo>
                    <a:cubicBezTo>
                      <a:pt x="1624966" y="913516"/>
                      <a:pt x="1643773" y="917528"/>
                      <a:pt x="1656662" y="920750"/>
                    </a:cubicBezTo>
                    <a:cubicBezTo>
                      <a:pt x="1677829" y="912283"/>
                      <a:pt x="1701725" y="908759"/>
                      <a:pt x="1720162" y="895350"/>
                    </a:cubicBezTo>
                    <a:cubicBezTo>
                      <a:pt x="1727220" y="890217"/>
                      <a:pt x="1726512" y="878677"/>
                      <a:pt x="1726512" y="869950"/>
                    </a:cubicBezTo>
                    <a:cubicBezTo>
                      <a:pt x="1726512" y="842352"/>
                      <a:pt x="1727273" y="814066"/>
                      <a:pt x="1720162" y="787400"/>
                    </a:cubicBezTo>
                    <a:cubicBezTo>
                      <a:pt x="1718196" y="780026"/>
                      <a:pt x="1706508" y="780096"/>
                      <a:pt x="1701112" y="774700"/>
                    </a:cubicBezTo>
                    <a:cubicBezTo>
                      <a:pt x="1693628" y="767216"/>
                      <a:pt x="1690097" y="756188"/>
                      <a:pt x="1682062" y="749300"/>
                    </a:cubicBezTo>
                    <a:cubicBezTo>
                      <a:pt x="1674875" y="743140"/>
                      <a:pt x="1665363" y="740329"/>
                      <a:pt x="1656662" y="736600"/>
                    </a:cubicBezTo>
                    <a:cubicBezTo>
                      <a:pt x="1577606" y="702719"/>
                      <a:pt x="1614966" y="725736"/>
                      <a:pt x="1574112" y="698500"/>
                    </a:cubicBezTo>
                    <a:cubicBezTo>
                      <a:pt x="1543461" y="652524"/>
                      <a:pt x="1555538" y="674052"/>
                      <a:pt x="1536012" y="635000"/>
                    </a:cubicBezTo>
                    <a:cubicBezTo>
                      <a:pt x="1511269" y="511283"/>
                      <a:pt x="1536508" y="617438"/>
                      <a:pt x="1510612" y="539750"/>
                    </a:cubicBezTo>
                    <a:cubicBezTo>
                      <a:pt x="1507852" y="531471"/>
                      <a:pt x="1506660" y="522741"/>
                      <a:pt x="1504262" y="514350"/>
                    </a:cubicBezTo>
                    <a:cubicBezTo>
                      <a:pt x="1495988" y="485391"/>
                      <a:pt x="1481250" y="456946"/>
                      <a:pt x="1466162" y="431800"/>
                    </a:cubicBezTo>
                    <a:cubicBezTo>
                      <a:pt x="1459812" y="421217"/>
                      <a:pt x="1454517" y="409924"/>
                      <a:pt x="1447112" y="400050"/>
                    </a:cubicBezTo>
                    <a:cubicBezTo>
                      <a:pt x="1441724" y="392866"/>
                      <a:pt x="1433282" y="388308"/>
                      <a:pt x="1428062" y="381000"/>
                    </a:cubicBezTo>
                    <a:cubicBezTo>
                      <a:pt x="1422560" y="373297"/>
                      <a:pt x="1420058" y="363819"/>
                      <a:pt x="1415362" y="355600"/>
                    </a:cubicBezTo>
                    <a:cubicBezTo>
                      <a:pt x="1411576" y="348974"/>
                      <a:pt x="1407098" y="342760"/>
                      <a:pt x="1402662" y="336550"/>
                    </a:cubicBezTo>
                    <a:cubicBezTo>
                      <a:pt x="1384568" y="311219"/>
                      <a:pt x="1374895" y="302246"/>
                      <a:pt x="1358212" y="273050"/>
                    </a:cubicBezTo>
                    <a:cubicBezTo>
                      <a:pt x="1348819" y="256612"/>
                      <a:pt x="1343097" y="238145"/>
                      <a:pt x="1332812" y="222250"/>
                    </a:cubicBezTo>
                    <a:cubicBezTo>
                      <a:pt x="1319701" y="201988"/>
                      <a:pt x="1297325" y="187508"/>
                      <a:pt x="1288362" y="165100"/>
                    </a:cubicBezTo>
                    <a:cubicBezTo>
                      <a:pt x="1281671" y="148373"/>
                      <a:pt x="1272850" y="123770"/>
                      <a:pt x="1262962" y="107950"/>
                    </a:cubicBezTo>
                    <a:cubicBezTo>
                      <a:pt x="1246392" y="81438"/>
                      <a:pt x="1228899" y="67537"/>
                      <a:pt x="1205812" y="44450"/>
                    </a:cubicBezTo>
                    <a:cubicBezTo>
                      <a:pt x="1199462" y="38100"/>
                      <a:pt x="1194234" y="30381"/>
                      <a:pt x="1186762" y="25400"/>
                    </a:cubicBezTo>
                    <a:lnTo>
                      <a:pt x="1148662" y="0"/>
                    </a:lnTo>
                    <a:cubicBezTo>
                      <a:pt x="1127290" y="7124"/>
                      <a:pt x="1126183" y="6495"/>
                      <a:pt x="1104212" y="19050"/>
                    </a:cubicBezTo>
                    <a:cubicBezTo>
                      <a:pt x="1091213" y="26478"/>
                      <a:pt x="1070665" y="42623"/>
                      <a:pt x="1059762" y="50800"/>
                    </a:cubicBezTo>
                    <a:cubicBezTo>
                      <a:pt x="1039623" y="84365"/>
                      <a:pt x="1050237" y="42333"/>
                      <a:pt x="1047062" y="76200"/>
                    </a:cubicBezTo>
                    <a:close/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9" name="Freeform: Shape 28">
                <a:extLst>
                  <a:ext uri="{FF2B5EF4-FFF2-40B4-BE49-F238E27FC236}">
                    <a16:creationId xmlns:a16="http://schemas.microsoft.com/office/drawing/2014/main" id="{2E91C7B7-F86C-4E67-8579-3F8B8D7E7267}"/>
                  </a:ext>
                </a:extLst>
              </p:cNvPr>
              <p:cNvSpPr/>
              <p:nvPr/>
            </p:nvSpPr>
            <p:spPr>
              <a:xfrm>
                <a:off x="5871559" y="4084359"/>
                <a:ext cx="522891" cy="398950"/>
              </a:xfrm>
              <a:custGeom>
                <a:avLst/>
                <a:gdLst>
                  <a:gd name="connsiteX0" fmla="*/ 78391 w 522891"/>
                  <a:gd name="connsiteY0" fmla="*/ 11391 h 398950"/>
                  <a:gd name="connsiteX1" fmla="*/ 2191 w 522891"/>
                  <a:gd name="connsiteY1" fmla="*/ 132041 h 398950"/>
                  <a:gd name="connsiteX2" fmla="*/ 40291 w 522891"/>
                  <a:gd name="connsiteY2" fmla="*/ 220941 h 398950"/>
                  <a:gd name="connsiteX3" fmla="*/ 122841 w 522891"/>
                  <a:gd name="connsiteY3" fmla="*/ 290791 h 398950"/>
                  <a:gd name="connsiteX4" fmla="*/ 173641 w 522891"/>
                  <a:gd name="connsiteY4" fmla="*/ 328891 h 398950"/>
                  <a:gd name="connsiteX5" fmla="*/ 205391 w 522891"/>
                  <a:gd name="connsiteY5" fmla="*/ 335241 h 398950"/>
                  <a:gd name="connsiteX6" fmla="*/ 287941 w 522891"/>
                  <a:gd name="connsiteY6" fmla="*/ 373341 h 398950"/>
                  <a:gd name="connsiteX7" fmla="*/ 319691 w 522891"/>
                  <a:gd name="connsiteY7" fmla="*/ 379691 h 398950"/>
                  <a:gd name="connsiteX8" fmla="*/ 338741 w 522891"/>
                  <a:gd name="connsiteY8" fmla="*/ 392391 h 398950"/>
                  <a:gd name="connsiteX9" fmla="*/ 395891 w 522891"/>
                  <a:gd name="connsiteY9" fmla="*/ 398741 h 398950"/>
                  <a:gd name="connsiteX10" fmla="*/ 484791 w 522891"/>
                  <a:gd name="connsiteY10" fmla="*/ 379691 h 398950"/>
                  <a:gd name="connsiteX11" fmla="*/ 503841 w 522891"/>
                  <a:gd name="connsiteY11" fmla="*/ 360641 h 398950"/>
                  <a:gd name="connsiteX12" fmla="*/ 522891 w 522891"/>
                  <a:gd name="connsiteY12" fmla="*/ 297141 h 398950"/>
                  <a:gd name="connsiteX13" fmla="*/ 516541 w 522891"/>
                  <a:gd name="connsiteY13" fmla="*/ 227291 h 398950"/>
                  <a:gd name="connsiteX14" fmla="*/ 503841 w 522891"/>
                  <a:gd name="connsiteY14" fmla="*/ 208241 h 398950"/>
                  <a:gd name="connsiteX15" fmla="*/ 453041 w 522891"/>
                  <a:gd name="connsiteY15" fmla="*/ 157441 h 398950"/>
                  <a:gd name="connsiteX16" fmla="*/ 370491 w 522891"/>
                  <a:gd name="connsiteY16" fmla="*/ 87591 h 398950"/>
                  <a:gd name="connsiteX17" fmla="*/ 338741 w 522891"/>
                  <a:gd name="connsiteY17" fmla="*/ 74891 h 398950"/>
                  <a:gd name="connsiteX18" fmla="*/ 306991 w 522891"/>
                  <a:gd name="connsiteY18" fmla="*/ 49491 h 398950"/>
                  <a:gd name="connsiteX19" fmla="*/ 249841 w 522891"/>
                  <a:gd name="connsiteY19" fmla="*/ 30441 h 398950"/>
                  <a:gd name="connsiteX20" fmla="*/ 224441 w 522891"/>
                  <a:gd name="connsiteY20" fmla="*/ 11391 h 398950"/>
                  <a:gd name="connsiteX21" fmla="*/ 78391 w 522891"/>
                  <a:gd name="connsiteY21" fmla="*/ 11391 h 398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22891" h="398950">
                    <a:moveTo>
                      <a:pt x="78391" y="11391"/>
                    </a:moveTo>
                    <a:cubicBezTo>
                      <a:pt x="41349" y="31499"/>
                      <a:pt x="18189" y="87246"/>
                      <a:pt x="2191" y="132041"/>
                    </a:cubicBezTo>
                    <a:cubicBezTo>
                      <a:pt x="-8219" y="161189"/>
                      <a:pt x="20792" y="202589"/>
                      <a:pt x="40291" y="220941"/>
                    </a:cubicBezTo>
                    <a:cubicBezTo>
                      <a:pt x="66539" y="245645"/>
                      <a:pt x="94005" y="269164"/>
                      <a:pt x="122841" y="290791"/>
                    </a:cubicBezTo>
                    <a:cubicBezTo>
                      <a:pt x="139774" y="303491"/>
                      <a:pt x="152885" y="324740"/>
                      <a:pt x="173641" y="328891"/>
                    </a:cubicBezTo>
                    <a:lnTo>
                      <a:pt x="205391" y="335241"/>
                    </a:lnTo>
                    <a:cubicBezTo>
                      <a:pt x="228967" y="347029"/>
                      <a:pt x="263298" y="365127"/>
                      <a:pt x="287941" y="373341"/>
                    </a:cubicBezTo>
                    <a:cubicBezTo>
                      <a:pt x="298180" y="376754"/>
                      <a:pt x="309108" y="377574"/>
                      <a:pt x="319691" y="379691"/>
                    </a:cubicBezTo>
                    <a:cubicBezTo>
                      <a:pt x="326041" y="383924"/>
                      <a:pt x="331337" y="390540"/>
                      <a:pt x="338741" y="392391"/>
                    </a:cubicBezTo>
                    <a:cubicBezTo>
                      <a:pt x="357336" y="397040"/>
                      <a:pt x="376750" y="399748"/>
                      <a:pt x="395891" y="398741"/>
                    </a:cubicBezTo>
                    <a:cubicBezTo>
                      <a:pt x="414146" y="397780"/>
                      <a:pt x="460202" y="385838"/>
                      <a:pt x="484791" y="379691"/>
                    </a:cubicBezTo>
                    <a:cubicBezTo>
                      <a:pt x="491141" y="373341"/>
                      <a:pt x="498621" y="367949"/>
                      <a:pt x="503841" y="360641"/>
                    </a:cubicBezTo>
                    <a:cubicBezTo>
                      <a:pt x="519891" y="338170"/>
                      <a:pt x="518259" y="324930"/>
                      <a:pt x="522891" y="297141"/>
                    </a:cubicBezTo>
                    <a:cubicBezTo>
                      <a:pt x="520774" y="273858"/>
                      <a:pt x="521440" y="250151"/>
                      <a:pt x="516541" y="227291"/>
                    </a:cubicBezTo>
                    <a:cubicBezTo>
                      <a:pt x="514942" y="219829"/>
                      <a:pt x="508975" y="213888"/>
                      <a:pt x="503841" y="208241"/>
                    </a:cubicBezTo>
                    <a:cubicBezTo>
                      <a:pt x="487732" y="190521"/>
                      <a:pt x="469974" y="174374"/>
                      <a:pt x="453041" y="157441"/>
                    </a:cubicBezTo>
                    <a:cubicBezTo>
                      <a:pt x="431381" y="135781"/>
                      <a:pt x="395158" y="97458"/>
                      <a:pt x="370491" y="87591"/>
                    </a:cubicBezTo>
                    <a:cubicBezTo>
                      <a:pt x="359908" y="83358"/>
                      <a:pt x="348515" y="80756"/>
                      <a:pt x="338741" y="74891"/>
                    </a:cubicBezTo>
                    <a:cubicBezTo>
                      <a:pt x="327119" y="67918"/>
                      <a:pt x="318613" y="56464"/>
                      <a:pt x="306991" y="49491"/>
                    </a:cubicBezTo>
                    <a:cubicBezTo>
                      <a:pt x="289911" y="39243"/>
                      <a:pt x="268863" y="35197"/>
                      <a:pt x="249841" y="30441"/>
                    </a:cubicBezTo>
                    <a:cubicBezTo>
                      <a:pt x="241374" y="24091"/>
                      <a:pt x="234387" y="15008"/>
                      <a:pt x="224441" y="11391"/>
                    </a:cubicBezTo>
                    <a:cubicBezTo>
                      <a:pt x="198747" y="2048"/>
                      <a:pt x="115433" y="-8717"/>
                      <a:pt x="78391" y="11391"/>
                    </a:cubicBezTo>
                    <a:close/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524519E6-F4D5-4A9C-B266-18A829C319F8}"/>
                  </a:ext>
                </a:extLst>
              </p:cNvPr>
              <p:cNvSpPr/>
              <p:nvPr/>
            </p:nvSpPr>
            <p:spPr>
              <a:xfrm>
                <a:off x="6394434" y="3543069"/>
                <a:ext cx="272013" cy="260581"/>
              </a:xfrm>
              <a:custGeom>
                <a:avLst/>
                <a:gdLst>
                  <a:gd name="connsiteX0" fmla="*/ 165116 w 272013"/>
                  <a:gd name="connsiteY0" fmla="*/ 76431 h 260581"/>
                  <a:gd name="connsiteX1" fmla="*/ 38116 w 272013"/>
                  <a:gd name="connsiteY1" fmla="*/ 231 h 260581"/>
                  <a:gd name="connsiteX2" fmla="*/ 25416 w 272013"/>
                  <a:gd name="connsiteY2" fmla="*/ 19281 h 260581"/>
                  <a:gd name="connsiteX3" fmla="*/ 6366 w 272013"/>
                  <a:gd name="connsiteY3" fmla="*/ 44681 h 260581"/>
                  <a:gd name="connsiteX4" fmla="*/ 16 w 272013"/>
                  <a:gd name="connsiteY4" fmla="*/ 70081 h 260581"/>
                  <a:gd name="connsiteX5" fmla="*/ 12716 w 272013"/>
                  <a:gd name="connsiteY5" fmla="*/ 216131 h 260581"/>
                  <a:gd name="connsiteX6" fmla="*/ 38116 w 272013"/>
                  <a:gd name="connsiteY6" fmla="*/ 228831 h 260581"/>
                  <a:gd name="connsiteX7" fmla="*/ 57166 w 272013"/>
                  <a:gd name="connsiteY7" fmla="*/ 241531 h 260581"/>
                  <a:gd name="connsiteX8" fmla="*/ 114316 w 272013"/>
                  <a:gd name="connsiteY8" fmla="*/ 260581 h 260581"/>
                  <a:gd name="connsiteX9" fmla="*/ 196866 w 272013"/>
                  <a:gd name="connsiteY9" fmla="*/ 254231 h 260581"/>
                  <a:gd name="connsiteX10" fmla="*/ 215916 w 272013"/>
                  <a:gd name="connsiteY10" fmla="*/ 241531 h 260581"/>
                  <a:gd name="connsiteX11" fmla="*/ 234966 w 272013"/>
                  <a:gd name="connsiteY11" fmla="*/ 235181 h 260581"/>
                  <a:gd name="connsiteX12" fmla="*/ 254016 w 272013"/>
                  <a:gd name="connsiteY12" fmla="*/ 197081 h 260581"/>
                  <a:gd name="connsiteX13" fmla="*/ 260366 w 272013"/>
                  <a:gd name="connsiteY13" fmla="*/ 127231 h 260581"/>
                  <a:gd name="connsiteX14" fmla="*/ 234966 w 272013"/>
                  <a:gd name="connsiteY14" fmla="*/ 108181 h 260581"/>
                  <a:gd name="connsiteX15" fmla="*/ 190516 w 272013"/>
                  <a:gd name="connsiteY15" fmla="*/ 82781 h 260581"/>
                  <a:gd name="connsiteX16" fmla="*/ 165116 w 272013"/>
                  <a:gd name="connsiteY16" fmla="*/ 76431 h 260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72013" h="260581">
                    <a:moveTo>
                      <a:pt x="165116" y="76431"/>
                    </a:moveTo>
                    <a:cubicBezTo>
                      <a:pt x="139716" y="62673"/>
                      <a:pt x="65586" y="8815"/>
                      <a:pt x="38116" y="231"/>
                    </a:cubicBezTo>
                    <a:cubicBezTo>
                      <a:pt x="30832" y="-2045"/>
                      <a:pt x="29852" y="13071"/>
                      <a:pt x="25416" y="19281"/>
                    </a:cubicBezTo>
                    <a:cubicBezTo>
                      <a:pt x="19265" y="27893"/>
                      <a:pt x="12716" y="36214"/>
                      <a:pt x="6366" y="44681"/>
                    </a:cubicBezTo>
                    <a:cubicBezTo>
                      <a:pt x="4249" y="53148"/>
                      <a:pt x="-307" y="61360"/>
                      <a:pt x="16" y="70081"/>
                    </a:cubicBezTo>
                    <a:cubicBezTo>
                      <a:pt x="1825" y="118915"/>
                      <a:pt x="1312" y="168613"/>
                      <a:pt x="12716" y="216131"/>
                    </a:cubicBezTo>
                    <a:cubicBezTo>
                      <a:pt x="14925" y="225336"/>
                      <a:pt x="29897" y="224135"/>
                      <a:pt x="38116" y="228831"/>
                    </a:cubicBezTo>
                    <a:cubicBezTo>
                      <a:pt x="44742" y="232617"/>
                      <a:pt x="50340" y="238118"/>
                      <a:pt x="57166" y="241531"/>
                    </a:cubicBezTo>
                    <a:cubicBezTo>
                      <a:pt x="81078" y="253487"/>
                      <a:pt x="90063" y="254518"/>
                      <a:pt x="114316" y="260581"/>
                    </a:cubicBezTo>
                    <a:cubicBezTo>
                      <a:pt x="141833" y="258464"/>
                      <a:pt x="169741" y="259317"/>
                      <a:pt x="196866" y="254231"/>
                    </a:cubicBezTo>
                    <a:cubicBezTo>
                      <a:pt x="204367" y="252825"/>
                      <a:pt x="209090" y="244944"/>
                      <a:pt x="215916" y="241531"/>
                    </a:cubicBezTo>
                    <a:cubicBezTo>
                      <a:pt x="221903" y="238538"/>
                      <a:pt x="228616" y="237298"/>
                      <a:pt x="234966" y="235181"/>
                    </a:cubicBezTo>
                    <a:cubicBezTo>
                      <a:pt x="241316" y="222481"/>
                      <a:pt x="247120" y="209493"/>
                      <a:pt x="254016" y="197081"/>
                    </a:cubicBezTo>
                    <a:cubicBezTo>
                      <a:pt x="269788" y="168691"/>
                      <a:pt x="281960" y="174738"/>
                      <a:pt x="260366" y="127231"/>
                    </a:cubicBezTo>
                    <a:cubicBezTo>
                      <a:pt x="255987" y="117596"/>
                      <a:pt x="243578" y="114332"/>
                      <a:pt x="234966" y="108181"/>
                    </a:cubicBezTo>
                    <a:cubicBezTo>
                      <a:pt x="204024" y="86080"/>
                      <a:pt x="227722" y="104042"/>
                      <a:pt x="190516" y="82781"/>
                    </a:cubicBezTo>
                    <a:cubicBezTo>
                      <a:pt x="183890" y="78995"/>
                      <a:pt x="190516" y="90189"/>
                      <a:pt x="165116" y="76431"/>
                    </a:cubicBezTo>
                    <a:close/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0D9650F7-5F48-42A9-9B64-DB341A3579B5}"/>
                  </a:ext>
                </a:extLst>
              </p:cNvPr>
              <p:cNvSpPr/>
              <p:nvPr/>
            </p:nvSpPr>
            <p:spPr>
              <a:xfrm>
                <a:off x="7059630" y="3219153"/>
                <a:ext cx="179370" cy="228897"/>
              </a:xfrm>
              <a:custGeom>
                <a:avLst/>
                <a:gdLst>
                  <a:gd name="connsiteX0" fmla="*/ 103170 w 179370"/>
                  <a:gd name="connsiteY0" fmla="*/ 12997 h 228897"/>
                  <a:gd name="connsiteX1" fmla="*/ 58720 w 179370"/>
                  <a:gd name="connsiteY1" fmla="*/ 32047 h 228897"/>
                  <a:gd name="connsiteX2" fmla="*/ 26970 w 179370"/>
                  <a:gd name="connsiteY2" fmla="*/ 101897 h 228897"/>
                  <a:gd name="connsiteX3" fmla="*/ 7920 w 179370"/>
                  <a:gd name="connsiteY3" fmla="*/ 120947 h 228897"/>
                  <a:gd name="connsiteX4" fmla="*/ 7920 w 179370"/>
                  <a:gd name="connsiteY4" fmla="*/ 197147 h 228897"/>
                  <a:gd name="connsiteX5" fmla="*/ 46020 w 179370"/>
                  <a:gd name="connsiteY5" fmla="*/ 228897 h 228897"/>
                  <a:gd name="connsiteX6" fmla="*/ 96820 w 179370"/>
                  <a:gd name="connsiteY6" fmla="*/ 222547 h 228897"/>
                  <a:gd name="connsiteX7" fmla="*/ 122220 w 179370"/>
                  <a:gd name="connsiteY7" fmla="*/ 216197 h 228897"/>
                  <a:gd name="connsiteX8" fmla="*/ 147620 w 179370"/>
                  <a:gd name="connsiteY8" fmla="*/ 178097 h 228897"/>
                  <a:gd name="connsiteX9" fmla="*/ 166670 w 179370"/>
                  <a:gd name="connsiteY9" fmla="*/ 139997 h 228897"/>
                  <a:gd name="connsiteX10" fmla="*/ 179370 w 179370"/>
                  <a:gd name="connsiteY10" fmla="*/ 76497 h 228897"/>
                  <a:gd name="connsiteX11" fmla="*/ 134920 w 179370"/>
                  <a:gd name="connsiteY11" fmla="*/ 297 h 228897"/>
                  <a:gd name="connsiteX12" fmla="*/ 103170 w 179370"/>
                  <a:gd name="connsiteY12" fmla="*/ 12997 h 228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9370" h="228897">
                    <a:moveTo>
                      <a:pt x="103170" y="12997"/>
                    </a:moveTo>
                    <a:cubicBezTo>
                      <a:pt x="90470" y="18289"/>
                      <a:pt x="71196" y="21839"/>
                      <a:pt x="58720" y="32047"/>
                    </a:cubicBezTo>
                    <a:cubicBezTo>
                      <a:pt x="11899" y="70355"/>
                      <a:pt x="47227" y="61383"/>
                      <a:pt x="26970" y="101897"/>
                    </a:cubicBezTo>
                    <a:cubicBezTo>
                      <a:pt x="22954" y="109929"/>
                      <a:pt x="14270" y="114597"/>
                      <a:pt x="7920" y="120947"/>
                    </a:cubicBezTo>
                    <a:cubicBezTo>
                      <a:pt x="387" y="151077"/>
                      <a:pt x="-5293" y="160810"/>
                      <a:pt x="7920" y="197147"/>
                    </a:cubicBezTo>
                    <a:cubicBezTo>
                      <a:pt x="11831" y="207903"/>
                      <a:pt x="36949" y="222850"/>
                      <a:pt x="46020" y="228897"/>
                    </a:cubicBezTo>
                    <a:cubicBezTo>
                      <a:pt x="62953" y="226780"/>
                      <a:pt x="79987" y="225352"/>
                      <a:pt x="96820" y="222547"/>
                    </a:cubicBezTo>
                    <a:cubicBezTo>
                      <a:pt x="105428" y="221112"/>
                      <a:pt x="115652" y="221944"/>
                      <a:pt x="122220" y="216197"/>
                    </a:cubicBezTo>
                    <a:cubicBezTo>
                      <a:pt x="133707" y="206146"/>
                      <a:pt x="140794" y="191749"/>
                      <a:pt x="147620" y="178097"/>
                    </a:cubicBezTo>
                    <a:cubicBezTo>
                      <a:pt x="153970" y="165397"/>
                      <a:pt x="161397" y="153180"/>
                      <a:pt x="166670" y="139997"/>
                    </a:cubicBezTo>
                    <a:cubicBezTo>
                      <a:pt x="172083" y="126465"/>
                      <a:pt x="177575" y="87270"/>
                      <a:pt x="179370" y="76497"/>
                    </a:cubicBezTo>
                    <a:cubicBezTo>
                      <a:pt x="167279" y="28133"/>
                      <a:pt x="177274" y="24499"/>
                      <a:pt x="134920" y="297"/>
                    </a:cubicBezTo>
                    <a:cubicBezTo>
                      <a:pt x="131244" y="-1803"/>
                      <a:pt x="115870" y="7705"/>
                      <a:pt x="103170" y="12997"/>
                    </a:cubicBezTo>
                    <a:close/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Freeform: Shape 36">
                <a:extLst>
                  <a:ext uri="{FF2B5EF4-FFF2-40B4-BE49-F238E27FC236}">
                    <a16:creationId xmlns:a16="http://schemas.microsoft.com/office/drawing/2014/main" id="{1E45D77F-A5CE-4F76-98C2-DA34489072BF}"/>
                  </a:ext>
                </a:extLst>
              </p:cNvPr>
              <p:cNvSpPr/>
              <p:nvPr/>
            </p:nvSpPr>
            <p:spPr>
              <a:xfrm>
                <a:off x="8965032" y="3686669"/>
                <a:ext cx="255245" cy="250331"/>
              </a:xfrm>
              <a:custGeom>
                <a:avLst/>
                <a:gdLst>
                  <a:gd name="connsiteX0" fmla="*/ 147218 w 255245"/>
                  <a:gd name="connsiteY0" fmla="*/ 9031 h 250331"/>
                  <a:gd name="connsiteX1" fmla="*/ 7518 w 255245"/>
                  <a:gd name="connsiteY1" fmla="*/ 116981 h 250331"/>
                  <a:gd name="connsiteX2" fmla="*/ 1168 w 255245"/>
                  <a:gd name="connsiteY2" fmla="*/ 167781 h 250331"/>
                  <a:gd name="connsiteX3" fmla="*/ 7518 w 255245"/>
                  <a:gd name="connsiteY3" fmla="*/ 205881 h 250331"/>
                  <a:gd name="connsiteX4" fmla="*/ 39268 w 255245"/>
                  <a:gd name="connsiteY4" fmla="*/ 224931 h 250331"/>
                  <a:gd name="connsiteX5" fmla="*/ 109118 w 255245"/>
                  <a:gd name="connsiteY5" fmla="*/ 250331 h 250331"/>
                  <a:gd name="connsiteX6" fmla="*/ 178968 w 255245"/>
                  <a:gd name="connsiteY6" fmla="*/ 218581 h 250331"/>
                  <a:gd name="connsiteX7" fmla="*/ 223418 w 255245"/>
                  <a:gd name="connsiteY7" fmla="*/ 161431 h 250331"/>
                  <a:gd name="connsiteX8" fmla="*/ 242468 w 255245"/>
                  <a:gd name="connsiteY8" fmla="*/ 142381 h 250331"/>
                  <a:gd name="connsiteX9" fmla="*/ 255168 w 255245"/>
                  <a:gd name="connsiteY9" fmla="*/ 91581 h 250331"/>
                  <a:gd name="connsiteX10" fmla="*/ 210718 w 255245"/>
                  <a:gd name="connsiteY10" fmla="*/ 15381 h 250331"/>
                  <a:gd name="connsiteX11" fmla="*/ 147218 w 255245"/>
                  <a:gd name="connsiteY11" fmla="*/ 9031 h 250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55245" h="250331">
                    <a:moveTo>
                      <a:pt x="147218" y="9031"/>
                    </a:moveTo>
                    <a:cubicBezTo>
                      <a:pt x="113351" y="25964"/>
                      <a:pt x="47362" y="73672"/>
                      <a:pt x="7518" y="116981"/>
                    </a:cubicBezTo>
                    <a:cubicBezTo>
                      <a:pt x="-4036" y="129540"/>
                      <a:pt x="1168" y="150716"/>
                      <a:pt x="1168" y="167781"/>
                    </a:cubicBezTo>
                    <a:cubicBezTo>
                      <a:pt x="1168" y="180656"/>
                      <a:pt x="376" y="195168"/>
                      <a:pt x="7518" y="205881"/>
                    </a:cubicBezTo>
                    <a:cubicBezTo>
                      <a:pt x="14364" y="216150"/>
                      <a:pt x="28433" y="219021"/>
                      <a:pt x="39268" y="224931"/>
                    </a:cubicBezTo>
                    <a:cubicBezTo>
                      <a:pt x="80738" y="247551"/>
                      <a:pt x="68221" y="242152"/>
                      <a:pt x="109118" y="250331"/>
                    </a:cubicBezTo>
                    <a:cubicBezTo>
                      <a:pt x="132401" y="239748"/>
                      <a:pt x="158780" y="234283"/>
                      <a:pt x="178968" y="218581"/>
                    </a:cubicBezTo>
                    <a:cubicBezTo>
                      <a:pt x="198018" y="203764"/>
                      <a:pt x="206353" y="178496"/>
                      <a:pt x="223418" y="161431"/>
                    </a:cubicBezTo>
                    <a:lnTo>
                      <a:pt x="242468" y="142381"/>
                    </a:lnTo>
                    <a:cubicBezTo>
                      <a:pt x="246845" y="129249"/>
                      <a:pt x="256190" y="103841"/>
                      <a:pt x="255168" y="91581"/>
                    </a:cubicBezTo>
                    <a:cubicBezTo>
                      <a:pt x="251959" y="53077"/>
                      <a:pt x="240152" y="38274"/>
                      <a:pt x="210718" y="15381"/>
                    </a:cubicBezTo>
                    <a:cubicBezTo>
                      <a:pt x="193172" y="1734"/>
                      <a:pt x="181085" y="-7902"/>
                      <a:pt x="147218" y="9031"/>
                    </a:cubicBezTo>
                    <a:close/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48BEC179-022F-46D6-9B66-C06CEA046AC0}"/>
                  </a:ext>
                </a:extLst>
              </p:cNvPr>
              <p:cNvSpPr/>
              <p:nvPr/>
            </p:nvSpPr>
            <p:spPr>
              <a:xfrm>
                <a:off x="9334500" y="3967730"/>
                <a:ext cx="172609" cy="223270"/>
              </a:xfrm>
              <a:custGeom>
                <a:avLst/>
                <a:gdLst>
                  <a:gd name="connsiteX0" fmla="*/ 95250 w 172609"/>
                  <a:gd name="connsiteY0" fmla="*/ 1020 h 223270"/>
                  <a:gd name="connsiteX1" fmla="*/ 25400 w 172609"/>
                  <a:gd name="connsiteY1" fmla="*/ 26420 h 223270"/>
                  <a:gd name="connsiteX2" fmla="*/ 12700 w 172609"/>
                  <a:gd name="connsiteY2" fmla="*/ 51820 h 223270"/>
                  <a:gd name="connsiteX3" fmla="*/ 6350 w 172609"/>
                  <a:gd name="connsiteY3" fmla="*/ 83570 h 223270"/>
                  <a:gd name="connsiteX4" fmla="*/ 0 w 172609"/>
                  <a:gd name="connsiteY4" fmla="*/ 108970 h 223270"/>
                  <a:gd name="connsiteX5" fmla="*/ 12700 w 172609"/>
                  <a:gd name="connsiteY5" fmla="*/ 166120 h 223270"/>
                  <a:gd name="connsiteX6" fmla="*/ 19050 w 172609"/>
                  <a:gd name="connsiteY6" fmla="*/ 191520 h 223270"/>
                  <a:gd name="connsiteX7" fmla="*/ 38100 w 172609"/>
                  <a:gd name="connsiteY7" fmla="*/ 204220 h 223270"/>
                  <a:gd name="connsiteX8" fmla="*/ 95250 w 172609"/>
                  <a:gd name="connsiteY8" fmla="*/ 223270 h 223270"/>
                  <a:gd name="connsiteX9" fmla="*/ 127000 w 172609"/>
                  <a:gd name="connsiteY9" fmla="*/ 216920 h 223270"/>
                  <a:gd name="connsiteX10" fmla="*/ 146050 w 172609"/>
                  <a:gd name="connsiteY10" fmla="*/ 210570 h 223270"/>
                  <a:gd name="connsiteX11" fmla="*/ 152400 w 172609"/>
                  <a:gd name="connsiteY11" fmla="*/ 191520 h 223270"/>
                  <a:gd name="connsiteX12" fmla="*/ 171450 w 172609"/>
                  <a:gd name="connsiteY12" fmla="*/ 153420 h 223270"/>
                  <a:gd name="connsiteX13" fmla="*/ 139700 w 172609"/>
                  <a:gd name="connsiteY13" fmla="*/ 7370 h 223270"/>
                  <a:gd name="connsiteX14" fmla="*/ 95250 w 172609"/>
                  <a:gd name="connsiteY14" fmla="*/ 1020 h 223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2609" h="223270">
                    <a:moveTo>
                      <a:pt x="95250" y="1020"/>
                    </a:moveTo>
                    <a:cubicBezTo>
                      <a:pt x="76200" y="4195"/>
                      <a:pt x="46500" y="13436"/>
                      <a:pt x="25400" y="26420"/>
                    </a:cubicBezTo>
                    <a:cubicBezTo>
                      <a:pt x="17338" y="31381"/>
                      <a:pt x="15693" y="42840"/>
                      <a:pt x="12700" y="51820"/>
                    </a:cubicBezTo>
                    <a:cubicBezTo>
                      <a:pt x="9287" y="62059"/>
                      <a:pt x="8691" y="73034"/>
                      <a:pt x="6350" y="83570"/>
                    </a:cubicBezTo>
                    <a:cubicBezTo>
                      <a:pt x="4457" y="92089"/>
                      <a:pt x="2117" y="100503"/>
                      <a:pt x="0" y="108970"/>
                    </a:cubicBezTo>
                    <a:cubicBezTo>
                      <a:pt x="4233" y="128020"/>
                      <a:pt x="8312" y="147105"/>
                      <a:pt x="12700" y="166120"/>
                    </a:cubicBezTo>
                    <a:cubicBezTo>
                      <a:pt x="14662" y="174624"/>
                      <a:pt x="14209" y="184258"/>
                      <a:pt x="19050" y="191520"/>
                    </a:cubicBezTo>
                    <a:cubicBezTo>
                      <a:pt x="23283" y="197870"/>
                      <a:pt x="31274" y="200807"/>
                      <a:pt x="38100" y="204220"/>
                    </a:cubicBezTo>
                    <a:cubicBezTo>
                      <a:pt x="62012" y="216176"/>
                      <a:pt x="70997" y="217207"/>
                      <a:pt x="95250" y="223270"/>
                    </a:cubicBezTo>
                    <a:cubicBezTo>
                      <a:pt x="105833" y="221153"/>
                      <a:pt x="116529" y="219538"/>
                      <a:pt x="127000" y="216920"/>
                    </a:cubicBezTo>
                    <a:cubicBezTo>
                      <a:pt x="133494" y="215297"/>
                      <a:pt x="141317" y="215303"/>
                      <a:pt x="146050" y="210570"/>
                    </a:cubicBezTo>
                    <a:cubicBezTo>
                      <a:pt x="150783" y="205837"/>
                      <a:pt x="149682" y="197637"/>
                      <a:pt x="152400" y="191520"/>
                    </a:cubicBezTo>
                    <a:cubicBezTo>
                      <a:pt x="158167" y="178545"/>
                      <a:pt x="165100" y="166120"/>
                      <a:pt x="171450" y="153420"/>
                    </a:cubicBezTo>
                    <a:cubicBezTo>
                      <a:pt x="161181" y="45591"/>
                      <a:pt x="195363" y="39177"/>
                      <a:pt x="139700" y="7370"/>
                    </a:cubicBezTo>
                    <a:cubicBezTo>
                      <a:pt x="131481" y="2674"/>
                      <a:pt x="114300" y="-2155"/>
                      <a:pt x="95250" y="1020"/>
                    </a:cubicBezTo>
                    <a:close/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E10202F0-F07F-4F23-B2C4-C169795BCB26}"/>
                  </a:ext>
                </a:extLst>
              </p:cNvPr>
              <p:cNvSpPr/>
              <p:nvPr/>
            </p:nvSpPr>
            <p:spPr>
              <a:xfrm>
                <a:off x="7918431" y="4533900"/>
                <a:ext cx="1828819" cy="1638300"/>
              </a:xfrm>
              <a:custGeom>
                <a:avLst/>
                <a:gdLst>
                  <a:gd name="connsiteX0" fmla="*/ 1257319 w 1828819"/>
                  <a:gd name="connsiteY0" fmla="*/ 25400 h 1638300"/>
                  <a:gd name="connsiteX1" fmla="*/ 1238269 w 1828819"/>
                  <a:gd name="connsiteY1" fmla="*/ 152400 h 1638300"/>
                  <a:gd name="connsiteX2" fmla="*/ 1219219 w 1828819"/>
                  <a:gd name="connsiteY2" fmla="*/ 177800 h 1638300"/>
                  <a:gd name="connsiteX3" fmla="*/ 1212869 w 1828819"/>
                  <a:gd name="connsiteY3" fmla="*/ 196850 h 1638300"/>
                  <a:gd name="connsiteX4" fmla="*/ 1206519 w 1828819"/>
                  <a:gd name="connsiteY4" fmla="*/ 228600 h 1638300"/>
                  <a:gd name="connsiteX5" fmla="*/ 1193819 w 1828819"/>
                  <a:gd name="connsiteY5" fmla="*/ 260350 h 1638300"/>
                  <a:gd name="connsiteX6" fmla="*/ 1162069 w 1828819"/>
                  <a:gd name="connsiteY6" fmla="*/ 336550 h 1638300"/>
                  <a:gd name="connsiteX7" fmla="*/ 1143019 w 1828819"/>
                  <a:gd name="connsiteY7" fmla="*/ 355600 h 1638300"/>
                  <a:gd name="connsiteX8" fmla="*/ 1085869 w 1828819"/>
                  <a:gd name="connsiteY8" fmla="*/ 368300 h 1638300"/>
                  <a:gd name="connsiteX9" fmla="*/ 1035069 w 1828819"/>
                  <a:gd name="connsiteY9" fmla="*/ 361950 h 1638300"/>
                  <a:gd name="connsiteX10" fmla="*/ 1016019 w 1828819"/>
                  <a:gd name="connsiteY10" fmla="*/ 355600 h 1638300"/>
                  <a:gd name="connsiteX11" fmla="*/ 952519 w 1828819"/>
                  <a:gd name="connsiteY11" fmla="*/ 361950 h 1638300"/>
                  <a:gd name="connsiteX12" fmla="*/ 933469 w 1828819"/>
                  <a:gd name="connsiteY12" fmla="*/ 393700 h 1638300"/>
                  <a:gd name="connsiteX13" fmla="*/ 920769 w 1828819"/>
                  <a:gd name="connsiteY13" fmla="*/ 412750 h 1638300"/>
                  <a:gd name="connsiteX14" fmla="*/ 901719 w 1828819"/>
                  <a:gd name="connsiteY14" fmla="*/ 425450 h 1638300"/>
                  <a:gd name="connsiteX15" fmla="*/ 895369 w 1828819"/>
                  <a:gd name="connsiteY15" fmla="*/ 457200 h 1638300"/>
                  <a:gd name="connsiteX16" fmla="*/ 882669 w 1828819"/>
                  <a:gd name="connsiteY16" fmla="*/ 488950 h 1638300"/>
                  <a:gd name="connsiteX17" fmla="*/ 876319 w 1828819"/>
                  <a:gd name="connsiteY17" fmla="*/ 514350 h 1638300"/>
                  <a:gd name="connsiteX18" fmla="*/ 869969 w 1828819"/>
                  <a:gd name="connsiteY18" fmla="*/ 577850 h 1638300"/>
                  <a:gd name="connsiteX19" fmla="*/ 844569 w 1828819"/>
                  <a:gd name="connsiteY19" fmla="*/ 641350 h 1638300"/>
                  <a:gd name="connsiteX20" fmla="*/ 774719 w 1828819"/>
                  <a:gd name="connsiteY20" fmla="*/ 692150 h 1638300"/>
                  <a:gd name="connsiteX21" fmla="*/ 736619 w 1828819"/>
                  <a:gd name="connsiteY21" fmla="*/ 704850 h 1638300"/>
                  <a:gd name="connsiteX22" fmla="*/ 679469 w 1828819"/>
                  <a:gd name="connsiteY22" fmla="*/ 660400 h 1638300"/>
                  <a:gd name="connsiteX23" fmla="*/ 647719 w 1828819"/>
                  <a:gd name="connsiteY23" fmla="*/ 609600 h 1638300"/>
                  <a:gd name="connsiteX24" fmla="*/ 609619 w 1828819"/>
                  <a:gd name="connsiteY24" fmla="*/ 565150 h 1638300"/>
                  <a:gd name="connsiteX25" fmla="*/ 571519 w 1828819"/>
                  <a:gd name="connsiteY25" fmla="*/ 501650 h 1638300"/>
                  <a:gd name="connsiteX26" fmla="*/ 565169 w 1828819"/>
                  <a:gd name="connsiteY26" fmla="*/ 469900 h 1638300"/>
                  <a:gd name="connsiteX27" fmla="*/ 539769 w 1828819"/>
                  <a:gd name="connsiteY27" fmla="*/ 412750 h 1638300"/>
                  <a:gd name="connsiteX28" fmla="*/ 527069 w 1828819"/>
                  <a:gd name="connsiteY28" fmla="*/ 393700 h 1638300"/>
                  <a:gd name="connsiteX29" fmla="*/ 495319 w 1828819"/>
                  <a:gd name="connsiteY29" fmla="*/ 374650 h 1638300"/>
                  <a:gd name="connsiteX30" fmla="*/ 400069 w 1828819"/>
                  <a:gd name="connsiteY30" fmla="*/ 387350 h 1638300"/>
                  <a:gd name="connsiteX31" fmla="*/ 374669 w 1828819"/>
                  <a:gd name="connsiteY31" fmla="*/ 400050 h 1638300"/>
                  <a:gd name="connsiteX32" fmla="*/ 368319 w 1828819"/>
                  <a:gd name="connsiteY32" fmla="*/ 469900 h 1638300"/>
                  <a:gd name="connsiteX33" fmla="*/ 361969 w 1828819"/>
                  <a:gd name="connsiteY33" fmla="*/ 514350 h 1638300"/>
                  <a:gd name="connsiteX34" fmla="*/ 374669 w 1828819"/>
                  <a:gd name="connsiteY34" fmla="*/ 609600 h 1638300"/>
                  <a:gd name="connsiteX35" fmla="*/ 393719 w 1828819"/>
                  <a:gd name="connsiteY35" fmla="*/ 717550 h 1638300"/>
                  <a:gd name="connsiteX36" fmla="*/ 400069 w 1828819"/>
                  <a:gd name="connsiteY36" fmla="*/ 736600 h 1638300"/>
                  <a:gd name="connsiteX37" fmla="*/ 393719 w 1828819"/>
                  <a:gd name="connsiteY37" fmla="*/ 793750 h 1638300"/>
                  <a:gd name="connsiteX38" fmla="*/ 342919 w 1828819"/>
                  <a:gd name="connsiteY38" fmla="*/ 812800 h 1638300"/>
                  <a:gd name="connsiteX39" fmla="*/ 311169 w 1828819"/>
                  <a:gd name="connsiteY39" fmla="*/ 825500 h 1638300"/>
                  <a:gd name="connsiteX40" fmla="*/ 254019 w 1828819"/>
                  <a:gd name="connsiteY40" fmla="*/ 838200 h 1638300"/>
                  <a:gd name="connsiteX41" fmla="*/ 171469 w 1828819"/>
                  <a:gd name="connsiteY41" fmla="*/ 844550 h 1638300"/>
                  <a:gd name="connsiteX42" fmla="*/ 101619 w 1828819"/>
                  <a:gd name="connsiteY42" fmla="*/ 857250 h 1638300"/>
                  <a:gd name="connsiteX43" fmla="*/ 38119 w 1828819"/>
                  <a:gd name="connsiteY43" fmla="*/ 889000 h 1638300"/>
                  <a:gd name="connsiteX44" fmla="*/ 31769 w 1828819"/>
                  <a:gd name="connsiteY44" fmla="*/ 908050 h 1638300"/>
                  <a:gd name="connsiteX45" fmla="*/ 6369 w 1828819"/>
                  <a:gd name="connsiteY45" fmla="*/ 946150 h 1638300"/>
                  <a:gd name="connsiteX46" fmla="*/ 6369 w 1828819"/>
                  <a:gd name="connsiteY46" fmla="*/ 1066800 h 1638300"/>
                  <a:gd name="connsiteX47" fmla="*/ 44469 w 1828819"/>
                  <a:gd name="connsiteY47" fmla="*/ 1104900 h 1638300"/>
                  <a:gd name="connsiteX48" fmla="*/ 95269 w 1828819"/>
                  <a:gd name="connsiteY48" fmla="*/ 1149350 h 1638300"/>
                  <a:gd name="connsiteX49" fmla="*/ 114319 w 1828819"/>
                  <a:gd name="connsiteY49" fmla="*/ 1168400 h 1638300"/>
                  <a:gd name="connsiteX50" fmla="*/ 146069 w 1828819"/>
                  <a:gd name="connsiteY50" fmla="*/ 1181100 h 1638300"/>
                  <a:gd name="connsiteX51" fmla="*/ 165119 w 1828819"/>
                  <a:gd name="connsiteY51" fmla="*/ 1200150 h 1638300"/>
                  <a:gd name="connsiteX52" fmla="*/ 190519 w 1828819"/>
                  <a:gd name="connsiteY52" fmla="*/ 1206500 h 1638300"/>
                  <a:gd name="connsiteX53" fmla="*/ 209569 w 1828819"/>
                  <a:gd name="connsiteY53" fmla="*/ 1212850 h 1638300"/>
                  <a:gd name="connsiteX54" fmla="*/ 254019 w 1828819"/>
                  <a:gd name="connsiteY54" fmla="*/ 1238250 h 1638300"/>
                  <a:gd name="connsiteX55" fmla="*/ 400069 w 1828819"/>
                  <a:gd name="connsiteY55" fmla="*/ 1257300 h 1638300"/>
                  <a:gd name="connsiteX56" fmla="*/ 425469 w 1828819"/>
                  <a:gd name="connsiteY56" fmla="*/ 1263650 h 1638300"/>
                  <a:gd name="connsiteX57" fmla="*/ 488969 w 1828819"/>
                  <a:gd name="connsiteY57" fmla="*/ 1333500 h 1638300"/>
                  <a:gd name="connsiteX58" fmla="*/ 501669 w 1828819"/>
                  <a:gd name="connsiteY58" fmla="*/ 1390650 h 1638300"/>
                  <a:gd name="connsiteX59" fmla="*/ 520719 w 1828819"/>
                  <a:gd name="connsiteY59" fmla="*/ 1479550 h 1638300"/>
                  <a:gd name="connsiteX60" fmla="*/ 527069 w 1828819"/>
                  <a:gd name="connsiteY60" fmla="*/ 1581150 h 1638300"/>
                  <a:gd name="connsiteX61" fmla="*/ 552469 w 1828819"/>
                  <a:gd name="connsiteY61" fmla="*/ 1612900 h 1638300"/>
                  <a:gd name="connsiteX62" fmla="*/ 609619 w 1828819"/>
                  <a:gd name="connsiteY62" fmla="*/ 1638300 h 1638300"/>
                  <a:gd name="connsiteX63" fmla="*/ 679469 w 1828819"/>
                  <a:gd name="connsiteY63" fmla="*/ 1631950 h 1638300"/>
                  <a:gd name="connsiteX64" fmla="*/ 704869 w 1828819"/>
                  <a:gd name="connsiteY64" fmla="*/ 1593850 h 1638300"/>
                  <a:gd name="connsiteX65" fmla="*/ 736619 w 1828819"/>
                  <a:gd name="connsiteY65" fmla="*/ 1524000 h 1638300"/>
                  <a:gd name="connsiteX66" fmla="*/ 749319 w 1828819"/>
                  <a:gd name="connsiteY66" fmla="*/ 1479550 h 1638300"/>
                  <a:gd name="connsiteX67" fmla="*/ 787419 w 1828819"/>
                  <a:gd name="connsiteY67" fmla="*/ 1409700 h 1638300"/>
                  <a:gd name="connsiteX68" fmla="*/ 838219 w 1828819"/>
                  <a:gd name="connsiteY68" fmla="*/ 1358900 h 1638300"/>
                  <a:gd name="connsiteX69" fmla="*/ 869969 w 1828819"/>
                  <a:gd name="connsiteY69" fmla="*/ 1352550 h 1638300"/>
                  <a:gd name="connsiteX70" fmla="*/ 933469 w 1828819"/>
                  <a:gd name="connsiteY70" fmla="*/ 1416050 h 1638300"/>
                  <a:gd name="connsiteX71" fmla="*/ 990619 w 1828819"/>
                  <a:gd name="connsiteY71" fmla="*/ 1492250 h 1638300"/>
                  <a:gd name="connsiteX72" fmla="*/ 1009669 w 1828819"/>
                  <a:gd name="connsiteY72" fmla="*/ 1504950 h 1638300"/>
                  <a:gd name="connsiteX73" fmla="*/ 1028719 w 1828819"/>
                  <a:gd name="connsiteY73" fmla="*/ 1549400 h 1638300"/>
                  <a:gd name="connsiteX74" fmla="*/ 1066819 w 1828819"/>
                  <a:gd name="connsiteY74" fmla="*/ 1574800 h 1638300"/>
                  <a:gd name="connsiteX75" fmla="*/ 1085869 w 1828819"/>
                  <a:gd name="connsiteY75" fmla="*/ 1593850 h 1638300"/>
                  <a:gd name="connsiteX76" fmla="*/ 1117619 w 1828819"/>
                  <a:gd name="connsiteY76" fmla="*/ 1600200 h 1638300"/>
                  <a:gd name="connsiteX77" fmla="*/ 1168419 w 1828819"/>
                  <a:gd name="connsiteY77" fmla="*/ 1612900 h 1638300"/>
                  <a:gd name="connsiteX78" fmla="*/ 1193819 w 1828819"/>
                  <a:gd name="connsiteY78" fmla="*/ 1619250 h 1638300"/>
                  <a:gd name="connsiteX79" fmla="*/ 1295419 w 1828819"/>
                  <a:gd name="connsiteY79" fmla="*/ 1600200 h 1638300"/>
                  <a:gd name="connsiteX80" fmla="*/ 1365269 w 1828819"/>
                  <a:gd name="connsiteY80" fmla="*/ 1536700 h 1638300"/>
                  <a:gd name="connsiteX81" fmla="*/ 1409719 w 1828819"/>
                  <a:gd name="connsiteY81" fmla="*/ 1504950 h 1638300"/>
                  <a:gd name="connsiteX82" fmla="*/ 1422419 w 1828819"/>
                  <a:gd name="connsiteY82" fmla="*/ 1479550 h 1638300"/>
                  <a:gd name="connsiteX83" fmla="*/ 1473219 w 1828819"/>
                  <a:gd name="connsiteY83" fmla="*/ 1454150 h 1638300"/>
                  <a:gd name="connsiteX84" fmla="*/ 1511319 w 1828819"/>
                  <a:gd name="connsiteY84" fmla="*/ 1485900 h 1638300"/>
                  <a:gd name="connsiteX85" fmla="*/ 1543069 w 1828819"/>
                  <a:gd name="connsiteY85" fmla="*/ 1549400 h 1638300"/>
                  <a:gd name="connsiteX86" fmla="*/ 1638319 w 1828819"/>
                  <a:gd name="connsiteY86" fmla="*/ 1600200 h 1638300"/>
                  <a:gd name="connsiteX87" fmla="*/ 1676419 w 1828819"/>
                  <a:gd name="connsiteY87" fmla="*/ 1606550 h 1638300"/>
                  <a:gd name="connsiteX88" fmla="*/ 1727219 w 1828819"/>
                  <a:gd name="connsiteY88" fmla="*/ 1587500 h 1638300"/>
                  <a:gd name="connsiteX89" fmla="*/ 1739919 w 1828819"/>
                  <a:gd name="connsiteY89" fmla="*/ 1555750 h 1638300"/>
                  <a:gd name="connsiteX90" fmla="*/ 1746269 w 1828819"/>
                  <a:gd name="connsiteY90" fmla="*/ 1517650 h 1638300"/>
                  <a:gd name="connsiteX91" fmla="*/ 1752619 w 1828819"/>
                  <a:gd name="connsiteY91" fmla="*/ 1485900 h 1638300"/>
                  <a:gd name="connsiteX92" fmla="*/ 1771669 w 1828819"/>
                  <a:gd name="connsiteY92" fmla="*/ 1123950 h 1638300"/>
                  <a:gd name="connsiteX93" fmla="*/ 1778019 w 1828819"/>
                  <a:gd name="connsiteY93" fmla="*/ 1073150 h 1638300"/>
                  <a:gd name="connsiteX94" fmla="*/ 1790719 w 1828819"/>
                  <a:gd name="connsiteY94" fmla="*/ 1022350 h 1638300"/>
                  <a:gd name="connsiteX95" fmla="*/ 1797069 w 1828819"/>
                  <a:gd name="connsiteY95" fmla="*/ 965200 h 1638300"/>
                  <a:gd name="connsiteX96" fmla="*/ 1803419 w 1828819"/>
                  <a:gd name="connsiteY96" fmla="*/ 914400 h 1638300"/>
                  <a:gd name="connsiteX97" fmla="*/ 1809769 w 1828819"/>
                  <a:gd name="connsiteY97" fmla="*/ 787400 h 1638300"/>
                  <a:gd name="connsiteX98" fmla="*/ 1822469 w 1828819"/>
                  <a:gd name="connsiteY98" fmla="*/ 400050 h 1638300"/>
                  <a:gd name="connsiteX99" fmla="*/ 1828819 w 1828819"/>
                  <a:gd name="connsiteY99" fmla="*/ 361950 h 1638300"/>
                  <a:gd name="connsiteX100" fmla="*/ 1809769 w 1828819"/>
                  <a:gd name="connsiteY100" fmla="*/ 215900 h 1638300"/>
                  <a:gd name="connsiteX101" fmla="*/ 1790719 w 1828819"/>
                  <a:gd name="connsiteY101" fmla="*/ 190500 h 1638300"/>
                  <a:gd name="connsiteX102" fmla="*/ 1778019 w 1828819"/>
                  <a:gd name="connsiteY102" fmla="*/ 165100 h 1638300"/>
                  <a:gd name="connsiteX103" fmla="*/ 1727219 w 1828819"/>
                  <a:gd name="connsiteY103" fmla="*/ 114300 h 1638300"/>
                  <a:gd name="connsiteX104" fmla="*/ 1695469 w 1828819"/>
                  <a:gd name="connsiteY104" fmla="*/ 82550 h 1638300"/>
                  <a:gd name="connsiteX105" fmla="*/ 1619269 w 1828819"/>
                  <a:gd name="connsiteY105" fmla="*/ 38100 h 1638300"/>
                  <a:gd name="connsiteX106" fmla="*/ 1600219 w 1828819"/>
                  <a:gd name="connsiteY106" fmla="*/ 25400 h 1638300"/>
                  <a:gd name="connsiteX107" fmla="*/ 1524019 w 1828819"/>
                  <a:gd name="connsiteY107" fmla="*/ 12700 h 1638300"/>
                  <a:gd name="connsiteX108" fmla="*/ 1441469 w 1828819"/>
                  <a:gd name="connsiteY108" fmla="*/ 0 h 1638300"/>
                  <a:gd name="connsiteX109" fmla="*/ 1270019 w 1828819"/>
                  <a:gd name="connsiteY109" fmla="*/ 6350 h 1638300"/>
                  <a:gd name="connsiteX110" fmla="*/ 1257319 w 1828819"/>
                  <a:gd name="connsiteY110" fmla="*/ 25400 h 1638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</a:cxnLst>
                <a:rect l="l" t="t" r="r" b="b"/>
                <a:pathLst>
                  <a:path w="1828819" h="1638300">
                    <a:moveTo>
                      <a:pt x="1257319" y="25400"/>
                    </a:moveTo>
                    <a:cubicBezTo>
                      <a:pt x="1256413" y="36277"/>
                      <a:pt x="1252430" y="133518"/>
                      <a:pt x="1238269" y="152400"/>
                    </a:cubicBezTo>
                    <a:lnTo>
                      <a:pt x="1219219" y="177800"/>
                    </a:lnTo>
                    <a:cubicBezTo>
                      <a:pt x="1217102" y="184150"/>
                      <a:pt x="1214492" y="190356"/>
                      <a:pt x="1212869" y="196850"/>
                    </a:cubicBezTo>
                    <a:cubicBezTo>
                      <a:pt x="1210251" y="207321"/>
                      <a:pt x="1209620" y="218262"/>
                      <a:pt x="1206519" y="228600"/>
                    </a:cubicBezTo>
                    <a:cubicBezTo>
                      <a:pt x="1203244" y="239518"/>
                      <a:pt x="1197653" y="249615"/>
                      <a:pt x="1193819" y="260350"/>
                    </a:cubicBezTo>
                    <a:cubicBezTo>
                      <a:pt x="1181433" y="295030"/>
                      <a:pt x="1182458" y="312084"/>
                      <a:pt x="1162069" y="336550"/>
                    </a:cubicBezTo>
                    <a:cubicBezTo>
                      <a:pt x="1156320" y="343449"/>
                      <a:pt x="1150491" y="350619"/>
                      <a:pt x="1143019" y="355600"/>
                    </a:cubicBezTo>
                    <a:cubicBezTo>
                      <a:pt x="1132598" y="362548"/>
                      <a:pt x="1090479" y="367532"/>
                      <a:pt x="1085869" y="368300"/>
                    </a:cubicBezTo>
                    <a:cubicBezTo>
                      <a:pt x="1068936" y="366183"/>
                      <a:pt x="1051859" y="365003"/>
                      <a:pt x="1035069" y="361950"/>
                    </a:cubicBezTo>
                    <a:cubicBezTo>
                      <a:pt x="1028483" y="360753"/>
                      <a:pt x="1022712" y="355600"/>
                      <a:pt x="1016019" y="355600"/>
                    </a:cubicBezTo>
                    <a:cubicBezTo>
                      <a:pt x="994747" y="355600"/>
                      <a:pt x="973686" y="359833"/>
                      <a:pt x="952519" y="361950"/>
                    </a:cubicBezTo>
                    <a:cubicBezTo>
                      <a:pt x="946169" y="372533"/>
                      <a:pt x="940010" y="383234"/>
                      <a:pt x="933469" y="393700"/>
                    </a:cubicBezTo>
                    <a:cubicBezTo>
                      <a:pt x="929424" y="400172"/>
                      <a:pt x="926165" y="407354"/>
                      <a:pt x="920769" y="412750"/>
                    </a:cubicBezTo>
                    <a:cubicBezTo>
                      <a:pt x="915373" y="418146"/>
                      <a:pt x="908069" y="421217"/>
                      <a:pt x="901719" y="425450"/>
                    </a:cubicBezTo>
                    <a:cubicBezTo>
                      <a:pt x="899602" y="436033"/>
                      <a:pt x="898470" y="446862"/>
                      <a:pt x="895369" y="457200"/>
                    </a:cubicBezTo>
                    <a:cubicBezTo>
                      <a:pt x="892094" y="468118"/>
                      <a:pt x="886274" y="478136"/>
                      <a:pt x="882669" y="488950"/>
                    </a:cubicBezTo>
                    <a:cubicBezTo>
                      <a:pt x="879909" y="497229"/>
                      <a:pt x="878436" y="505883"/>
                      <a:pt x="876319" y="514350"/>
                    </a:cubicBezTo>
                    <a:cubicBezTo>
                      <a:pt x="874202" y="535517"/>
                      <a:pt x="875128" y="557213"/>
                      <a:pt x="869969" y="577850"/>
                    </a:cubicBezTo>
                    <a:cubicBezTo>
                      <a:pt x="864440" y="599967"/>
                      <a:pt x="862371" y="627109"/>
                      <a:pt x="844569" y="641350"/>
                    </a:cubicBezTo>
                    <a:cubicBezTo>
                      <a:pt x="825258" y="656799"/>
                      <a:pt x="796664" y="681177"/>
                      <a:pt x="774719" y="692150"/>
                    </a:cubicBezTo>
                    <a:cubicBezTo>
                      <a:pt x="762745" y="698137"/>
                      <a:pt x="749319" y="700617"/>
                      <a:pt x="736619" y="704850"/>
                    </a:cubicBezTo>
                    <a:cubicBezTo>
                      <a:pt x="717569" y="690033"/>
                      <a:pt x="695936" y="678043"/>
                      <a:pt x="679469" y="660400"/>
                    </a:cubicBezTo>
                    <a:cubicBezTo>
                      <a:pt x="665844" y="645802"/>
                      <a:pt x="659528" y="625703"/>
                      <a:pt x="647719" y="609600"/>
                    </a:cubicBezTo>
                    <a:cubicBezTo>
                      <a:pt x="636179" y="593863"/>
                      <a:pt x="620873" y="581093"/>
                      <a:pt x="609619" y="565150"/>
                    </a:cubicBezTo>
                    <a:cubicBezTo>
                      <a:pt x="595384" y="544984"/>
                      <a:pt x="571519" y="501650"/>
                      <a:pt x="571519" y="501650"/>
                    </a:cubicBezTo>
                    <a:cubicBezTo>
                      <a:pt x="569402" y="491067"/>
                      <a:pt x="568270" y="480238"/>
                      <a:pt x="565169" y="469900"/>
                    </a:cubicBezTo>
                    <a:cubicBezTo>
                      <a:pt x="560872" y="455576"/>
                      <a:pt x="547669" y="426575"/>
                      <a:pt x="539769" y="412750"/>
                    </a:cubicBezTo>
                    <a:cubicBezTo>
                      <a:pt x="535983" y="406124"/>
                      <a:pt x="532863" y="398667"/>
                      <a:pt x="527069" y="393700"/>
                    </a:cubicBezTo>
                    <a:cubicBezTo>
                      <a:pt x="517698" y="385668"/>
                      <a:pt x="505902" y="381000"/>
                      <a:pt x="495319" y="374650"/>
                    </a:cubicBezTo>
                    <a:cubicBezTo>
                      <a:pt x="463569" y="378883"/>
                      <a:pt x="431413" y="380751"/>
                      <a:pt x="400069" y="387350"/>
                    </a:cubicBezTo>
                    <a:cubicBezTo>
                      <a:pt x="390806" y="389300"/>
                      <a:pt x="378067" y="391215"/>
                      <a:pt x="374669" y="400050"/>
                    </a:cubicBezTo>
                    <a:cubicBezTo>
                      <a:pt x="366276" y="421871"/>
                      <a:pt x="370901" y="446664"/>
                      <a:pt x="368319" y="469900"/>
                    </a:cubicBezTo>
                    <a:cubicBezTo>
                      <a:pt x="366666" y="484776"/>
                      <a:pt x="364086" y="499533"/>
                      <a:pt x="361969" y="514350"/>
                    </a:cubicBezTo>
                    <a:cubicBezTo>
                      <a:pt x="366202" y="546100"/>
                      <a:pt x="369975" y="577915"/>
                      <a:pt x="374669" y="609600"/>
                    </a:cubicBezTo>
                    <a:cubicBezTo>
                      <a:pt x="375305" y="613895"/>
                      <a:pt x="388119" y="695150"/>
                      <a:pt x="393719" y="717550"/>
                    </a:cubicBezTo>
                    <a:cubicBezTo>
                      <a:pt x="395342" y="724044"/>
                      <a:pt x="397952" y="730250"/>
                      <a:pt x="400069" y="736600"/>
                    </a:cubicBezTo>
                    <a:cubicBezTo>
                      <a:pt x="397952" y="755650"/>
                      <a:pt x="401650" y="776301"/>
                      <a:pt x="393719" y="793750"/>
                    </a:cubicBezTo>
                    <a:cubicBezTo>
                      <a:pt x="389080" y="803957"/>
                      <a:pt x="351165" y="810051"/>
                      <a:pt x="342919" y="812800"/>
                    </a:cubicBezTo>
                    <a:cubicBezTo>
                      <a:pt x="332105" y="816405"/>
                      <a:pt x="321983" y="821895"/>
                      <a:pt x="311169" y="825500"/>
                    </a:cubicBezTo>
                    <a:cubicBezTo>
                      <a:pt x="301787" y="828627"/>
                      <a:pt x="261568" y="837361"/>
                      <a:pt x="254019" y="838200"/>
                    </a:cubicBezTo>
                    <a:cubicBezTo>
                      <a:pt x="226590" y="841248"/>
                      <a:pt x="198986" y="842433"/>
                      <a:pt x="171469" y="844550"/>
                    </a:cubicBezTo>
                    <a:cubicBezTo>
                      <a:pt x="148186" y="848783"/>
                      <a:pt x="124070" y="849766"/>
                      <a:pt x="101619" y="857250"/>
                    </a:cubicBezTo>
                    <a:cubicBezTo>
                      <a:pt x="79168" y="864734"/>
                      <a:pt x="38119" y="889000"/>
                      <a:pt x="38119" y="889000"/>
                    </a:cubicBezTo>
                    <a:cubicBezTo>
                      <a:pt x="36002" y="895350"/>
                      <a:pt x="35020" y="902199"/>
                      <a:pt x="31769" y="908050"/>
                    </a:cubicBezTo>
                    <a:cubicBezTo>
                      <a:pt x="24356" y="921393"/>
                      <a:pt x="6369" y="946150"/>
                      <a:pt x="6369" y="946150"/>
                    </a:cubicBezTo>
                    <a:cubicBezTo>
                      <a:pt x="5829" y="953176"/>
                      <a:pt x="-7689" y="1042700"/>
                      <a:pt x="6369" y="1066800"/>
                    </a:cubicBezTo>
                    <a:cubicBezTo>
                      <a:pt x="15419" y="1082314"/>
                      <a:pt x="31769" y="1092200"/>
                      <a:pt x="44469" y="1104900"/>
                    </a:cubicBezTo>
                    <a:cubicBezTo>
                      <a:pt x="107033" y="1167464"/>
                      <a:pt x="34056" y="1096882"/>
                      <a:pt x="95269" y="1149350"/>
                    </a:cubicBezTo>
                    <a:cubicBezTo>
                      <a:pt x="102087" y="1155194"/>
                      <a:pt x="106704" y="1163640"/>
                      <a:pt x="114319" y="1168400"/>
                    </a:cubicBezTo>
                    <a:cubicBezTo>
                      <a:pt x="123985" y="1174441"/>
                      <a:pt x="135486" y="1176867"/>
                      <a:pt x="146069" y="1181100"/>
                    </a:cubicBezTo>
                    <a:cubicBezTo>
                      <a:pt x="152419" y="1187450"/>
                      <a:pt x="157322" y="1195695"/>
                      <a:pt x="165119" y="1200150"/>
                    </a:cubicBezTo>
                    <a:cubicBezTo>
                      <a:pt x="172696" y="1204480"/>
                      <a:pt x="182128" y="1204102"/>
                      <a:pt x="190519" y="1206500"/>
                    </a:cubicBezTo>
                    <a:cubicBezTo>
                      <a:pt x="196955" y="1208339"/>
                      <a:pt x="203582" y="1209857"/>
                      <a:pt x="209569" y="1212850"/>
                    </a:cubicBezTo>
                    <a:cubicBezTo>
                      <a:pt x="231456" y="1223794"/>
                      <a:pt x="228043" y="1230828"/>
                      <a:pt x="254019" y="1238250"/>
                    </a:cubicBezTo>
                    <a:cubicBezTo>
                      <a:pt x="307403" y="1253503"/>
                      <a:pt x="343530" y="1252951"/>
                      <a:pt x="400069" y="1257300"/>
                    </a:cubicBezTo>
                    <a:cubicBezTo>
                      <a:pt x="408536" y="1259417"/>
                      <a:pt x="418487" y="1258414"/>
                      <a:pt x="425469" y="1263650"/>
                    </a:cubicBezTo>
                    <a:cubicBezTo>
                      <a:pt x="437813" y="1272908"/>
                      <a:pt x="476961" y="1309483"/>
                      <a:pt x="488969" y="1333500"/>
                    </a:cubicBezTo>
                    <a:cubicBezTo>
                      <a:pt x="497039" y="1349639"/>
                      <a:pt x="498742" y="1375041"/>
                      <a:pt x="501669" y="1390650"/>
                    </a:cubicBezTo>
                    <a:cubicBezTo>
                      <a:pt x="512478" y="1448296"/>
                      <a:pt x="510590" y="1439035"/>
                      <a:pt x="520719" y="1479550"/>
                    </a:cubicBezTo>
                    <a:cubicBezTo>
                      <a:pt x="522836" y="1513417"/>
                      <a:pt x="519209" y="1548140"/>
                      <a:pt x="527069" y="1581150"/>
                    </a:cubicBezTo>
                    <a:cubicBezTo>
                      <a:pt x="530208" y="1594335"/>
                      <a:pt x="542339" y="1603896"/>
                      <a:pt x="552469" y="1612900"/>
                    </a:cubicBezTo>
                    <a:cubicBezTo>
                      <a:pt x="573962" y="1632005"/>
                      <a:pt x="584790" y="1632093"/>
                      <a:pt x="609619" y="1638300"/>
                    </a:cubicBezTo>
                    <a:cubicBezTo>
                      <a:pt x="632902" y="1636183"/>
                      <a:pt x="658283" y="1641837"/>
                      <a:pt x="679469" y="1631950"/>
                    </a:cubicBezTo>
                    <a:cubicBezTo>
                      <a:pt x="693301" y="1625495"/>
                      <a:pt x="698043" y="1607502"/>
                      <a:pt x="704869" y="1593850"/>
                    </a:cubicBezTo>
                    <a:cubicBezTo>
                      <a:pt x="771281" y="1461026"/>
                      <a:pt x="664760" y="1643765"/>
                      <a:pt x="736619" y="1524000"/>
                    </a:cubicBezTo>
                    <a:cubicBezTo>
                      <a:pt x="740852" y="1509183"/>
                      <a:pt x="743787" y="1493932"/>
                      <a:pt x="749319" y="1479550"/>
                    </a:cubicBezTo>
                    <a:cubicBezTo>
                      <a:pt x="755141" y="1464412"/>
                      <a:pt x="777359" y="1424071"/>
                      <a:pt x="787419" y="1409700"/>
                    </a:cubicBezTo>
                    <a:cubicBezTo>
                      <a:pt x="799211" y="1392854"/>
                      <a:pt x="817765" y="1367991"/>
                      <a:pt x="838219" y="1358900"/>
                    </a:cubicBezTo>
                    <a:cubicBezTo>
                      <a:pt x="848082" y="1354517"/>
                      <a:pt x="859386" y="1354667"/>
                      <a:pt x="869969" y="1352550"/>
                    </a:cubicBezTo>
                    <a:cubicBezTo>
                      <a:pt x="904658" y="1375676"/>
                      <a:pt x="893081" y="1365565"/>
                      <a:pt x="933469" y="1416050"/>
                    </a:cubicBezTo>
                    <a:cubicBezTo>
                      <a:pt x="947468" y="1433549"/>
                      <a:pt x="972921" y="1474552"/>
                      <a:pt x="990619" y="1492250"/>
                    </a:cubicBezTo>
                    <a:cubicBezTo>
                      <a:pt x="996015" y="1497646"/>
                      <a:pt x="1003319" y="1500717"/>
                      <a:pt x="1009669" y="1504950"/>
                    </a:cubicBezTo>
                    <a:cubicBezTo>
                      <a:pt x="1013464" y="1516335"/>
                      <a:pt x="1020872" y="1541553"/>
                      <a:pt x="1028719" y="1549400"/>
                    </a:cubicBezTo>
                    <a:cubicBezTo>
                      <a:pt x="1039512" y="1560193"/>
                      <a:pt x="1056026" y="1564007"/>
                      <a:pt x="1066819" y="1574800"/>
                    </a:cubicBezTo>
                    <a:cubicBezTo>
                      <a:pt x="1073169" y="1581150"/>
                      <a:pt x="1077837" y="1589834"/>
                      <a:pt x="1085869" y="1593850"/>
                    </a:cubicBezTo>
                    <a:cubicBezTo>
                      <a:pt x="1095522" y="1598677"/>
                      <a:pt x="1107102" y="1597773"/>
                      <a:pt x="1117619" y="1600200"/>
                    </a:cubicBezTo>
                    <a:cubicBezTo>
                      <a:pt x="1134626" y="1604125"/>
                      <a:pt x="1151486" y="1608667"/>
                      <a:pt x="1168419" y="1612900"/>
                    </a:cubicBezTo>
                    <a:lnTo>
                      <a:pt x="1193819" y="1619250"/>
                    </a:lnTo>
                    <a:cubicBezTo>
                      <a:pt x="1223867" y="1616245"/>
                      <a:pt x="1266573" y="1616683"/>
                      <a:pt x="1295419" y="1600200"/>
                    </a:cubicBezTo>
                    <a:cubicBezTo>
                      <a:pt x="1423477" y="1527024"/>
                      <a:pt x="1299123" y="1593396"/>
                      <a:pt x="1365269" y="1536700"/>
                    </a:cubicBezTo>
                    <a:cubicBezTo>
                      <a:pt x="1400701" y="1506330"/>
                      <a:pt x="1382078" y="1543647"/>
                      <a:pt x="1409719" y="1504950"/>
                    </a:cubicBezTo>
                    <a:cubicBezTo>
                      <a:pt x="1415221" y="1497247"/>
                      <a:pt x="1415726" y="1486243"/>
                      <a:pt x="1422419" y="1479550"/>
                    </a:cubicBezTo>
                    <a:cubicBezTo>
                      <a:pt x="1437415" y="1464554"/>
                      <a:pt x="1454659" y="1460337"/>
                      <a:pt x="1473219" y="1454150"/>
                    </a:cubicBezTo>
                    <a:cubicBezTo>
                      <a:pt x="1498019" y="1462417"/>
                      <a:pt x="1495037" y="1457407"/>
                      <a:pt x="1511319" y="1485900"/>
                    </a:cubicBezTo>
                    <a:cubicBezTo>
                      <a:pt x="1523060" y="1506447"/>
                      <a:pt x="1523001" y="1536858"/>
                      <a:pt x="1543069" y="1549400"/>
                    </a:cubicBezTo>
                    <a:cubicBezTo>
                      <a:pt x="1577901" y="1571170"/>
                      <a:pt x="1599440" y="1588237"/>
                      <a:pt x="1638319" y="1600200"/>
                    </a:cubicBezTo>
                    <a:cubicBezTo>
                      <a:pt x="1650625" y="1603986"/>
                      <a:pt x="1663719" y="1604433"/>
                      <a:pt x="1676419" y="1606550"/>
                    </a:cubicBezTo>
                    <a:cubicBezTo>
                      <a:pt x="1693352" y="1600200"/>
                      <a:pt x="1713097" y="1598797"/>
                      <a:pt x="1727219" y="1587500"/>
                    </a:cubicBezTo>
                    <a:cubicBezTo>
                      <a:pt x="1736120" y="1580379"/>
                      <a:pt x="1736920" y="1566747"/>
                      <a:pt x="1739919" y="1555750"/>
                    </a:cubicBezTo>
                    <a:cubicBezTo>
                      <a:pt x="1743307" y="1543328"/>
                      <a:pt x="1743966" y="1530318"/>
                      <a:pt x="1746269" y="1517650"/>
                    </a:cubicBezTo>
                    <a:cubicBezTo>
                      <a:pt x="1748200" y="1507031"/>
                      <a:pt x="1750502" y="1496483"/>
                      <a:pt x="1752619" y="1485900"/>
                    </a:cubicBezTo>
                    <a:cubicBezTo>
                      <a:pt x="1759307" y="1332086"/>
                      <a:pt x="1758181" y="1252082"/>
                      <a:pt x="1771669" y="1123950"/>
                    </a:cubicBezTo>
                    <a:cubicBezTo>
                      <a:pt x="1773455" y="1106979"/>
                      <a:pt x="1774874" y="1089923"/>
                      <a:pt x="1778019" y="1073150"/>
                    </a:cubicBezTo>
                    <a:cubicBezTo>
                      <a:pt x="1781236" y="1055994"/>
                      <a:pt x="1786486" y="1039283"/>
                      <a:pt x="1790719" y="1022350"/>
                    </a:cubicBezTo>
                    <a:cubicBezTo>
                      <a:pt x="1792836" y="1003300"/>
                      <a:pt x="1794829" y="984236"/>
                      <a:pt x="1797069" y="965200"/>
                    </a:cubicBezTo>
                    <a:cubicBezTo>
                      <a:pt x="1799063" y="948252"/>
                      <a:pt x="1802203" y="931422"/>
                      <a:pt x="1803419" y="914400"/>
                    </a:cubicBezTo>
                    <a:cubicBezTo>
                      <a:pt x="1806439" y="872121"/>
                      <a:pt x="1807652" y="829733"/>
                      <a:pt x="1809769" y="787400"/>
                    </a:cubicBezTo>
                    <a:cubicBezTo>
                      <a:pt x="1811959" y="682274"/>
                      <a:pt x="1809611" y="522203"/>
                      <a:pt x="1822469" y="400050"/>
                    </a:cubicBezTo>
                    <a:cubicBezTo>
                      <a:pt x="1823817" y="387246"/>
                      <a:pt x="1826702" y="374650"/>
                      <a:pt x="1828819" y="361950"/>
                    </a:cubicBezTo>
                    <a:cubicBezTo>
                      <a:pt x="1828091" y="352491"/>
                      <a:pt x="1822189" y="232460"/>
                      <a:pt x="1809769" y="215900"/>
                    </a:cubicBezTo>
                    <a:cubicBezTo>
                      <a:pt x="1803419" y="207433"/>
                      <a:pt x="1796328" y="199475"/>
                      <a:pt x="1790719" y="190500"/>
                    </a:cubicBezTo>
                    <a:cubicBezTo>
                      <a:pt x="1785702" y="182473"/>
                      <a:pt x="1784079" y="172372"/>
                      <a:pt x="1778019" y="165100"/>
                    </a:cubicBezTo>
                    <a:cubicBezTo>
                      <a:pt x="1762688" y="146703"/>
                      <a:pt x="1744152" y="131233"/>
                      <a:pt x="1727219" y="114300"/>
                    </a:cubicBezTo>
                    <a:cubicBezTo>
                      <a:pt x="1716636" y="103717"/>
                      <a:pt x="1708397" y="90091"/>
                      <a:pt x="1695469" y="82550"/>
                    </a:cubicBezTo>
                    <a:cubicBezTo>
                      <a:pt x="1670069" y="67733"/>
                      <a:pt x="1643736" y="54411"/>
                      <a:pt x="1619269" y="38100"/>
                    </a:cubicBezTo>
                    <a:cubicBezTo>
                      <a:pt x="1612919" y="33867"/>
                      <a:pt x="1607593" y="27366"/>
                      <a:pt x="1600219" y="25400"/>
                    </a:cubicBezTo>
                    <a:cubicBezTo>
                      <a:pt x="1575338" y="18765"/>
                      <a:pt x="1549454" y="16716"/>
                      <a:pt x="1524019" y="12700"/>
                    </a:cubicBezTo>
                    <a:cubicBezTo>
                      <a:pt x="1368773" y="-11812"/>
                      <a:pt x="1578678" y="22868"/>
                      <a:pt x="1441469" y="0"/>
                    </a:cubicBezTo>
                    <a:cubicBezTo>
                      <a:pt x="1384319" y="2117"/>
                      <a:pt x="1326942" y="841"/>
                      <a:pt x="1270019" y="6350"/>
                    </a:cubicBezTo>
                    <a:cubicBezTo>
                      <a:pt x="1260597" y="7262"/>
                      <a:pt x="1244619" y="19050"/>
                      <a:pt x="1257319" y="25400"/>
                    </a:cubicBezTo>
                    <a:close/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Oval 41">
                <a:extLst>
                  <a:ext uri="{FF2B5EF4-FFF2-40B4-BE49-F238E27FC236}">
                    <a16:creationId xmlns:a16="http://schemas.microsoft.com/office/drawing/2014/main" id="{4DFF1DE8-71D4-4592-9B99-2537E6B61662}"/>
                  </a:ext>
                </a:extLst>
              </p:cNvPr>
              <p:cNvSpPr/>
              <p:nvPr/>
            </p:nvSpPr>
            <p:spPr>
              <a:xfrm>
                <a:off x="6801665" y="5478785"/>
                <a:ext cx="164151" cy="16415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DAC823FF-921C-48A2-940F-B56F25A7B388}"/>
                  </a:ext>
                </a:extLst>
              </p:cNvPr>
              <p:cNvSpPr/>
              <p:nvPr/>
            </p:nvSpPr>
            <p:spPr>
              <a:xfrm>
                <a:off x="5123941" y="5554259"/>
                <a:ext cx="164151" cy="16415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Oval 43">
                <a:extLst>
                  <a:ext uri="{FF2B5EF4-FFF2-40B4-BE49-F238E27FC236}">
                    <a16:creationId xmlns:a16="http://schemas.microsoft.com/office/drawing/2014/main" id="{00985CFA-407A-4FF6-9A89-DF89670AD194}"/>
                  </a:ext>
                </a:extLst>
              </p:cNvPr>
              <p:cNvSpPr/>
              <p:nvPr/>
            </p:nvSpPr>
            <p:spPr>
              <a:xfrm>
                <a:off x="6287315" y="5758185"/>
                <a:ext cx="164151" cy="16415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" name="Oval 44">
                <a:extLst>
                  <a:ext uri="{FF2B5EF4-FFF2-40B4-BE49-F238E27FC236}">
                    <a16:creationId xmlns:a16="http://schemas.microsoft.com/office/drawing/2014/main" id="{416DFDA6-BA30-4947-A1C3-81BA542E9E21}"/>
                  </a:ext>
                </a:extLst>
              </p:cNvPr>
              <p:cNvSpPr/>
              <p:nvPr/>
            </p:nvSpPr>
            <p:spPr>
              <a:xfrm>
                <a:off x="4308383" y="5691745"/>
                <a:ext cx="164151" cy="16415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Oval 45">
                <a:extLst>
                  <a:ext uri="{FF2B5EF4-FFF2-40B4-BE49-F238E27FC236}">
                    <a16:creationId xmlns:a16="http://schemas.microsoft.com/office/drawing/2014/main" id="{6BC38EBA-5B15-461D-88A8-9B484E02A410}"/>
                  </a:ext>
                </a:extLst>
              </p:cNvPr>
              <p:cNvSpPr/>
              <p:nvPr/>
            </p:nvSpPr>
            <p:spPr>
              <a:xfrm>
                <a:off x="3656182" y="5314634"/>
                <a:ext cx="164151" cy="16415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7" name="Oval 46">
                <a:extLst>
                  <a:ext uri="{FF2B5EF4-FFF2-40B4-BE49-F238E27FC236}">
                    <a16:creationId xmlns:a16="http://schemas.microsoft.com/office/drawing/2014/main" id="{8D6A5D11-F0B2-4394-9516-D1E1121276A6}"/>
                  </a:ext>
                </a:extLst>
              </p:cNvPr>
              <p:cNvSpPr/>
              <p:nvPr/>
            </p:nvSpPr>
            <p:spPr>
              <a:xfrm>
                <a:off x="3376461" y="5165169"/>
                <a:ext cx="164151" cy="16415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AF00FFC6-4F9E-42AB-A338-84A74C1119E5}"/>
                  </a:ext>
                </a:extLst>
              </p:cNvPr>
              <p:cNvSpPr/>
              <p:nvPr/>
            </p:nvSpPr>
            <p:spPr>
              <a:xfrm>
                <a:off x="6921457" y="5853196"/>
                <a:ext cx="1606593" cy="922254"/>
              </a:xfrm>
              <a:custGeom>
                <a:avLst/>
                <a:gdLst>
                  <a:gd name="connsiteX0" fmla="*/ 241343 w 1606593"/>
                  <a:gd name="connsiteY0" fmla="*/ 179304 h 922254"/>
                  <a:gd name="connsiteX1" fmla="*/ 196893 w 1606593"/>
                  <a:gd name="connsiteY1" fmla="*/ 230104 h 922254"/>
                  <a:gd name="connsiteX2" fmla="*/ 146093 w 1606593"/>
                  <a:gd name="connsiteY2" fmla="*/ 274554 h 922254"/>
                  <a:gd name="connsiteX3" fmla="*/ 101643 w 1606593"/>
                  <a:gd name="connsiteY3" fmla="*/ 325354 h 922254"/>
                  <a:gd name="connsiteX4" fmla="*/ 69893 w 1606593"/>
                  <a:gd name="connsiteY4" fmla="*/ 350754 h 922254"/>
                  <a:gd name="connsiteX5" fmla="*/ 31793 w 1606593"/>
                  <a:gd name="connsiteY5" fmla="*/ 395204 h 922254"/>
                  <a:gd name="connsiteX6" fmla="*/ 6393 w 1606593"/>
                  <a:gd name="connsiteY6" fmla="*/ 420604 h 922254"/>
                  <a:gd name="connsiteX7" fmla="*/ 6393 w 1606593"/>
                  <a:gd name="connsiteY7" fmla="*/ 490454 h 922254"/>
                  <a:gd name="connsiteX8" fmla="*/ 19093 w 1606593"/>
                  <a:gd name="connsiteY8" fmla="*/ 509504 h 922254"/>
                  <a:gd name="connsiteX9" fmla="*/ 57193 w 1606593"/>
                  <a:gd name="connsiteY9" fmla="*/ 522204 h 922254"/>
                  <a:gd name="connsiteX10" fmla="*/ 107993 w 1606593"/>
                  <a:gd name="connsiteY10" fmla="*/ 541254 h 922254"/>
                  <a:gd name="connsiteX11" fmla="*/ 165143 w 1606593"/>
                  <a:gd name="connsiteY11" fmla="*/ 560304 h 922254"/>
                  <a:gd name="connsiteX12" fmla="*/ 247693 w 1606593"/>
                  <a:gd name="connsiteY12" fmla="*/ 515854 h 922254"/>
                  <a:gd name="connsiteX13" fmla="*/ 279443 w 1606593"/>
                  <a:gd name="connsiteY13" fmla="*/ 484104 h 922254"/>
                  <a:gd name="connsiteX14" fmla="*/ 304843 w 1606593"/>
                  <a:gd name="connsiteY14" fmla="*/ 465054 h 922254"/>
                  <a:gd name="connsiteX15" fmla="*/ 381043 w 1606593"/>
                  <a:gd name="connsiteY15" fmla="*/ 407904 h 922254"/>
                  <a:gd name="connsiteX16" fmla="*/ 412793 w 1606593"/>
                  <a:gd name="connsiteY16" fmla="*/ 388854 h 922254"/>
                  <a:gd name="connsiteX17" fmla="*/ 488993 w 1606593"/>
                  <a:gd name="connsiteY17" fmla="*/ 363454 h 922254"/>
                  <a:gd name="connsiteX18" fmla="*/ 546143 w 1606593"/>
                  <a:gd name="connsiteY18" fmla="*/ 350754 h 922254"/>
                  <a:gd name="connsiteX19" fmla="*/ 723943 w 1606593"/>
                  <a:gd name="connsiteY19" fmla="*/ 369804 h 922254"/>
                  <a:gd name="connsiteX20" fmla="*/ 749343 w 1606593"/>
                  <a:gd name="connsiteY20" fmla="*/ 382504 h 922254"/>
                  <a:gd name="connsiteX21" fmla="*/ 762043 w 1606593"/>
                  <a:gd name="connsiteY21" fmla="*/ 433304 h 922254"/>
                  <a:gd name="connsiteX22" fmla="*/ 749343 w 1606593"/>
                  <a:gd name="connsiteY22" fmla="*/ 579354 h 922254"/>
                  <a:gd name="connsiteX23" fmla="*/ 755693 w 1606593"/>
                  <a:gd name="connsiteY23" fmla="*/ 700004 h 922254"/>
                  <a:gd name="connsiteX24" fmla="*/ 774743 w 1606593"/>
                  <a:gd name="connsiteY24" fmla="*/ 725404 h 922254"/>
                  <a:gd name="connsiteX25" fmla="*/ 793793 w 1606593"/>
                  <a:gd name="connsiteY25" fmla="*/ 744454 h 922254"/>
                  <a:gd name="connsiteX26" fmla="*/ 863643 w 1606593"/>
                  <a:gd name="connsiteY26" fmla="*/ 782554 h 922254"/>
                  <a:gd name="connsiteX27" fmla="*/ 895393 w 1606593"/>
                  <a:gd name="connsiteY27" fmla="*/ 795254 h 922254"/>
                  <a:gd name="connsiteX28" fmla="*/ 933493 w 1606593"/>
                  <a:gd name="connsiteY28" fmla="*/ 814304 h 922254"/>
                  <a:gd name="connsiteX29" fmla="*/ 971593 w 1606593"/>
                  <a:gd name="connsiteY29" fmla="*/ 827004 h 922254"/>
                  <a:gd name="connsiteX30" fmla="*/ 1003343 w 1606593"/>
                  <a:gd name="connsiteY30" fmla="*/ 839704 h 922254"/>
                  <a:gd name="connsiteX31" fmla="*/ 1041443 w 1606593"/>
                  <a:gd name="connsiteY31" fmla="*/ 852404 h 922254"/>
                  <a:gd name="connsiteX32" fmla="*/ 1085893 w 1606593"/>
                  <a:gd name="connsiteY32" fmla="*/ 871454 h 922254"/>
                  <a:gd name="connsiteX33" fmla="*/ 1143043 w 1606593"/>
                  <a:gd name="connsiteY33" fmla="*/ 884154 h 922254"/>
                  <a:gd name="connsiteX34" fmla="*/ 1193843 w 1606593"/>
                  <a:gd name="connsiteY34" fmla="*/ 896854 h 922254"/>
                  <a:gd name="connsiteX35" fmla="*/ 1308143 w 1606593"/>
                  <a:gd name="connsiteY35" fmla="*/ 922254 h 922254"/>
                  <a:gd name="connsiteX36" fmla="*/ 1435143 w 1606593"/>
                  <a:gd name="connsiteY36" fmla="*/ 909554 h 922254"/>
                  <a:gd name="connsiteX37" fmla="*/ 1485943 w 1606593"/>
                  <a:gd name="connsiteY37" fmla="*/ 877804 h 922254"/>
                  <a:gd name="connsiteX38" fmla="*/ 1504993 w 1606593"/>
                  <a:gd name="connsiteY38" fmla="*/ 852404 h 922254"/>
                  <a:gd name="connsiteX39" fmla="*/ 1562143 w 1606593"/>
                  <a:gd name="connsiteY39" fmla="*/ 801604 h 922254"/>
                  <a:gd name="connsiteX40" fmla="*/ 1587543 w 1606593"/>
                  <a:gd name="connsiteY40" fmla="*/ 719054 h 922254"/>
                  <a:gd name="connsiteX41" fmla="*/ 1606593 w 1606593"/>
                  <a:gd name="connsiteY41" fmla="*/ 617454 h 922254"/>
                  <a:gd name="connsiteX42" fmla="*/ 1593893 w 1606593"/>
                  <a:gd name="connsiteY42" fmla="*/ 560304 h 922254"/>
                  <a:gd name="connsiteX43" fmla="*/ 1587543 w 1606593"/>
                  <a:gd name="connsiteY43" fmla="*/ 534904 h 922254"/>
                  <a:gd name="connsiteX44" fmla="*/ 1555793 w 1606593"/>
                  <a:gd name="connsiteY44" fmla="*/ 509504 h 922254"/>
                  <a:gd name="connsiteX45" fmla="*/ 1530393 w 1606593"/>
                  <a:gd name="connsiteY45" fmla="*/ 496804 h 922254"/>
                  <a:gd name="connsiteX46" fmla="*/ 1466893 w 1606593"/>
                  <a:gd name="connsiteY46" fmla="*/ 484104 h 922254"/>
                  <a:gd name="connsiteX47" fmla="*/ 1219243 w 1606593"/>
                  <a:gd name="connsiteY47" fmla="*/ 484104 h 922254"/>
                  <a:gd name="connsiteX48" fmla="*/ 1187493 w 1606593"/>
                  <a:gd name="connsiteY48" fmla="*/ 471404 h 922254"/>
                  <a:gd name="connsiteX49" fmla="*/ 1187493 w 1606593"/>
                  <a:gd name="connsiteY49" fmla="*/ 369804 h 922254"/>
                  <a:gd name="connsiteX50" fmla="*/ 1200193 w 1606593"/>
                  <a:gd name="connsiteY50" fmla="*/ 306304 h 922254"/>
                  <a:gd name="connsiteX51" fmla="*/ 1193843 w 1606593"/>
                  <a:gd name="connsiteY51" fmla="*/ 223754 h 922254"/>
                  <a:gd name="connsiteX52" fmla="*/ 1181143 w 1606593"/>
                  <a:gd name="connsiteY52" fmla="*/ 7854 h 922254"/>
                  <a:gd name="connsiteX53" fmla="*/ 1117643 w 1606593"/>
                  <a:gd name="connsiteY53" fmla="*/ 14204 h 922254"/>
                  <a:gd name="connsiteX54" fmla="*/ 1079543 w 1606593"/>
                  <a:gd name="connsiteY54" fmla="*/ 33254 h 922254"/>
                  <a:gd name="connsiteX55" fmla="*/ 1041443 w 1606593"/>
                  <a:gd name="connsiteY55" fmla="*/ 90404 h 922254"/>
                  <a:gd name="connsiteX56" fmla="*/ 1022393 w 1606593"/>
                  <a:gd name="connsiteY56" fmla="*/ 141204 h 922254"/>
                  <a:gd name="connsiteX57" fmla="*/ 908093 w 1606593"/>
                  <a:gd name="connsiteY57" fmla="*/ 198354 h 922254"/>
                  <a:gd name="connsiteX58" fmla="*/ 876343 w 1606593"/>
                  <a:gd name="connsiteY58" fmla="*/ 217404 h 922254"/>
                  <a:gd name="connsiteX59" fmla="*/ 546143 w 1606593"/>
                  <a:gd name="connsiteY59" fmla="*/ 211054 h 922254"/>
                  <a:gd name="connsiteX60" fmla="*/ 457243 w 1606593"/>
                  <a:gd name="connsiteY60" fmla="*/ 198354 h 922254"/>
                  <a:gd name="connsiteX61" fmla="*/ 387393 w 1606593"/>
                  <a:gd name="connsiteY61" fmla="*/ 185654 h 922254"/>
                  <a:gd name="connsiteX62" fmla="*/ 361993 w 1606593"/>
                  <a:gd name="connsiteY62" fmla="*/ 172954 h 922254"/>
                  <a:gd name="connsiteX63" fmla="*/ 241343 w 1606593"/>
                  <a:gd name="connsiteY63" fmla="*/ 179304 h 922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1606593" h="922254">
                    <a:moveTo>
                      <a:pt x="241343" y="179304"/>
                    </a:moveTo>
                    <a:cubicBezTo>
                      <a:pt x="213826" y="188829"/>
                      <a:pt x="245394" y="181603"/>
                      <a:pt x="196893" y="230104"/>
                    </a:cubicBezTo>
                    <a:cubicBezTo>
                      <a:pt x="148392" y="278605"/>
                      <a:pt x="212628" y="234633"/>
                      <a:pt x="146093" y="274554"/>
                    </a:cubicBezTo>
                    <a:cubicBezTo>
                      <a:pt x="127125" y="299845"/>
                      <a:pt x="126306" y="303432"/>
                      <a:pt x="101643" y="325354"/>
                    </a:cubicBezTo>
                    <a:cubicBezTo>
                      <a:pt x="91513" y="334358"/>
                      <a:pt x="79477" y="341170"/>
                      <a:pt x="69893" y="350754"/>
                    </a:cubicBezTo>
                    <a:cubicBezTo>
                      <a:pt x="56094" y="364553"/>
                      <a:pt x="44920" y="380764"/>
                      <a:pt x="31793" y="395204"/>
                    </a:cubicBezTo>
                    <a:cubicBezTo>
                      <a:pt x="23739" y="404064"/>
                      <a:pt x="14860" y="412137"/>
                      <a:pt x="6393" y="420604"/>
                    </a:cubicBezTo>
                    <a:cubicBezTo>
                      <a:pt x="1119" y="452248"/>
                      <a:pt x="-4871" y="460415"/>
                      <a:pt x="6393" y="490454"/>
                    </a:cubicBezTo>
                    <a:cubicBezTo>
                      <a:pt x="9073" y="497600"/>
                      <a:pt x="12621" y="505459"/>
                      <a:pt x="19093" y="509504"/>
                    </a:cubicBezTo>
                    <a:cubicBezTo>
                      <a:pt x="30445" y="516599"/>
                      <a:pt x="45219" y="516217"/>
                      <a:pt x="57193" y="522204"/>
                    </a:cubicBezTo>
                    <a:cubicBezTo>
                      <a:pt x="109154" y="548185"/>
                      <a:pt x="56118" y="523962"/>
                      <a:pt x="107993" y="541254"/>
                    </a:cubicBezTo>
                    <a:cubicBezTo>
                      <a:pt x="179728" y="565166"/>
                      <a:pt x="104274" y="545087"/>
                      <a:pt x="165143" y="560304"/>
                    </a:cubicBezTo>
                    <a:cubicBezTo>
                      <a:pt x="192660" y="545487"/>
                      <a:pt x="221690" y="533190"/>
                      <a:pt x="247693" y="515854"/>
                    </a:cubicBezTo>
                    <a:cubicBezTo>
                      <a:pt x="260146" y="507552"/>
                      <a:pt x="268256" y="494048"/>
                      <a:pt x="279443" y="484104"/>
                    </a:cubicBezTo>
                    <a:cubicBezTo>
                      <a:pt x="287353" y="477073"/>
                      <a:pt x="296808" y="471942"/>
                      <a:pt x="304843" y="465054"/>
                    </a:cubicBezTo>
                    <a:cubicBezTo>
                      <a:pt x="360759" y="417126"/>
                      <a:pt x="263706" y="483335"/>
                      <a:pt x="381043" y="407904"/>
                    </a:cubicBezTo>
                    <a:cubicBezTo>
                      <a:pt x="391425" y="401230"/>
                      <a:pt x="400819" y="391847"/>
                      <a:pt x="412793" y="388854"/>
                    </a:cubicBezTo>
                    <a:cubicBezTo>
                      <a:pt x="548398" y="354953"/>
                      <a:pt x="406969" y="394213"/>
                      <a:pt x="488993" y="363454"/>
                    </a:cubicBezTo>
                    <a:cubicBezTo>
                      <a:pt x="499242" y="359611"/>
                      <a:pt x="537522" y="352478"/>
                      <a:pt x="546143" y="350754"/>
                    </a:cubicBezTo>
                    <a:cubicBezTo>
                      <a:pt x="599595" y="354866"/>
                      <a:pt x="672176" y="358906"/>
                      <a:pt x="723943" y="369804"/>
                    </a:cubicBezTo>
                    <a:cubicBezTo>
                      <a:pt x="733206" y="371754"/>
                      <a:pt x="740876" y="378271"/>
                      <a:pt x="749343" y="382504"/>
                    </a:cubicBezTo>
                    <a:cubicBezTo>
                      <a:pt x="753576" y="399437"/>
                      <a:pt x="762915" y="415871"/>
                      <a:pt x="762043" y="433304"/>
                    </a:cubicBezTo>
                    <a:cubicBezTo>
                      <a:pt x="755359" y="566989"/>
                      <a:pt x="769097" y="520093"/>
                      <a:pt x="749343" y="579354"/>
                    </a:cubicBezTo>
                    <a:cubicBezTo>
                      <a:pt x="751460" y="619571"/>
                      <a:pt x="748793" y="660327"/>
                      <a:pt x="755693" y="700004"/>
                    </a:cubicBezTo>
                    <a:cubicBezTo>
                      <a:pt x="757506" y="710431"/>
                      <a:pt x="767855" y="717369"/>
                      <a:pt x="774743" y="725404"/>
                    </a:cubicBezTo>
                    <a:cubicBezTo>
                      <a:pt x="780587" y="732222"/>
                      <a:pt x="786609" y="739066"/>
                      <a:pt x="793793" y="744454"/>
                    </a:cubicBezTo>
                    <a:cubicBezTo>
                      <a:pt x="808847" y="755744"/>
                      <a:pt x="847719" y="775316"/>
                      <a:pt x="863643" y="782554"/>
                    </a:cubicBezTo>
                    <a:cubicBezTo>
                      <a:pt x="874020" y="787271"/>
                      <a:pt x="885016" y="790537"/>
                      <a:pt x="895393" y="795254"/>
                    </a:cubicBezTo>
                    <a:cubicBezTo>
                      <a:pt x="908319" y="801130"/>
                      <a:pt x="920386" y="808843"/>
                      <a:pt x="933493" y="814304"/>
                    </a:cubicBezTo>
                    <a:cubicBezTo>
                      <a:pt x="945850" y="819453"/>
                      <a:pt x="959012" y="822429"/>
                      <a:pt x="971593" y="827004"/>
                    </a:cubicBezTo>
                    <a:cubicBezTo>
                      <a:pt x="982305" y="830899"/>
                      <a:pt x="992631" y="835809"/>
                      <a:pt x="1003343" y="839704"/>
                    </a:cubicBezTo>
                    <a:cubicBezTo>
                      <a:pt x="1015924" y="844279"/>
                      <a:pt x="1028948" y="847598"/>
                      <a:pt x="1041443" y="852404"/>
                    </a:cubicBezTo>
                    <a:cubicBezTo>
                      <a:pt x="1056489" y="858191"/>
                      <a:pt x="1070507" y="866646"/>
                      <a:pt x="1085893" y="871454"/>
                    </a:cubicBezTo>
                    <a:cubicBezTo>
                      <a:pt x="1104519" y="877275"/>
                      <a:pt x="1124047" y="879684"/>
                      <a:pt x="1143043" y="884154"/>
                    </a:cubicBezTo>
                    <a:cubicBezTo>
                      <a:pt x="1160033" y="888152"/>
                      <a:pt x="1176727" y="893431"/>
                      <a:pt x="1193843" y="896854"/>
                    </a:cubicBezTo>
                    <a:cubicBezTo>
                      <a:pt x="1305599" y="919205"/>
                      <a:pt x="1233994" y="897538"/>
                      <a:pt x="1308143" y="922254"/>
                    </a:cubicBezTo>
                    <a:cubicBezTo>
                      <a:pt x="1321361" y="921373"/>
                      <a:pt x="1403667" y="920046"/>
                      <a:pt x="1435143" y="909554"/>
                    </a:cubicBezTo>
                    <a:cubicBezTo>
                      <a:pt x="1450233" y="904524"/>
                      <a:pt x="1475080" y="888667"/>
                      <a:pt x="1485943" y="877804"/>
                    </a:cubicBezTo>
                    <a:cubicBezTo>
                      <a:pt x="1493427" y="870320"/>
                      <a:pt x="1498024" y="860369"/>
                      <a:pt x="1504993" y="852404"/>
                    </a:cubicBezTo>
                    <a:cubicBezTo>
                      <a:pt x="1525400" y="829082"/>
                      <a:pt x="1537543" y="821284"/>
                      <a:pt x="1562143" y="801604"/>
                    </a:cubicBezTo>
                    <a:cubicBezTo>
                      <a:pt x="1571179" y="774496"/>
                      <a:pt x="1580992" y="746896"/>
                      <a:pt x="1587543" y="719054"/>
                    </a:cubicBezTo>
                    <a:cubicBezTo>
                      <a:pt x="1596243" y="682079"/>
                      <a:pt x="1600586" y="653495"/>
                      <a:pt x="1606593" y="617454"/>
                    </a:cubicBezTo>
                    <a:cubicBezTo>
                      <a:pt x="1602360" y="598404"/>
                      <a:pt x="1598281" y="579319"/>
                      <a:pt x="1593893" y="560304"/>
                    </a:cubicBezTo>
                    <a:cubicBezTo>
                      <a:pt x="1591931" y="551800"/>
                      <a:pt x="1592779" y="541886"/>
                      <a:pt x="1587543" y="534904"/>
                    </a:cubicBezTo>
                    <a:cubicBezTo>
                      <a:pt x="1579411" y="524061"/>
                      <a:pt x="1567070" y="517022"/>
                      <a:pt x="1555793" y="509504"/>
                    </a:cubicBezTo>
                    <a:cubicBezTo>
                      <a:pt x="1547917" y="504253"/>
                      <a:pt x="1539256" y="500128"/>
                      <a:pt x="1530393" y="496804"/>
                    </a:cubicBezTo>
                    <a:cubicBezTo>
                      <a:pt x="1515237" y="491120"/>
                      <a:pt x="1480062" y="486299"/>
                      <a:pt x="1466893" y="484104"/>
                    </a:cubicBezTo>
                    <a:cubicBezTo>
                      <a:pt x="1336165" y="494160"/>
                      <a:pt x="1325009" y="507608"/>
                      <a:pt x="1219243" y="484104"/>
                    </a:cubicBezTo>
                    <a:cubicBezTo>
                      <a:pt x="1208116" y="481631"/>
                      <a:pt x="1198076" y="475637"/>
                      <a:pt x="1187493" y="471404"/>
                    </a:cubicBezTo>
                    <a:cubicBezTo>
                      <a:pt x="1163067" y="422553"/>
                      <a:pt x="1173807" y="456482"/>
                      <a:pt x="1187493" y="369804"/>
                    </a:cubicBezTo>
                    <a:cubicBezTo>
                      <a:pt x="1196249" y="314350"/>
                      <a:pt x="1188457" y="341511"/>
                      <a:pt x="1200193" y="306304"/>
                    </a:cubicBezTo>
                    <a:cubicBezTo>
                      <a:pt x="1198076" y="278787"/>
                      <a:pt x="1195601" y="251296"/>
                      <a:pt x="1193843" y="223754"/>
                    </a:cubicBezTo>
                    <a:cubicBezTo>
                      <a:pt x="1189251" y="151809"/>
                      <a:pt x="1205780" y="75605"/>
                      <a:pt x="1181143" y="7854"/>
                    </a:cubicBezTo>
                    <a:cubicBezTo>
                      <a:pt x="1173873" y="-12138"/>
                      <a:pt x="1138810" y="12087"/>
                      <a:pt x="1117643" y="14204"/>
                    </a:cubicBezTo>
                    <a:cubicBezTo>
                      <a:pt x="1104943" y="20554"/>
                      <a:pt x="1090751" y="24537"/>
                      <a:pt x="1079543" y="33254"/>
                    </a:cubicBezTo>
                    <a:cubicBezTo>
                      <a:pt x="1069622" y="40970"/>
                      <a:pt x="1046656" y="81716"/>
                      <a:pt x="1041443" y="90404"/>
                    </a:cubicBezTo>
                    <a:cubicBezTo>
                      <a:pt x="1038260" y="106319"/>
                      <a:pt x="1037782" y="129662"/>
                      <a:pt x="1022393" y="141204"/>
                    </a:cubicBezTo>
                    <a:cubicBezTo>
                      <a:pt x="954204" y="192346"/>
                      <a:pt x="974080" y="167899"/>
                      <a:pt x="908093" y="198354"/>
                    </a:cubicBezTo>
                    <a:cubicBezTo>
                      <a:pt x="896887" y="203526"/>
                      <a:pt x="886926" y="211054"/>
                      <a:pt x="876343" y="217404"/>
                    </a:cubicBezTo>
                    <a:lnTo>
                      <a:pt x="546143" y="211054"/>
                    </a:lnTo>
                    <a:cubicBezTo>
                      <a:pt x="483292" y="209027"/>
                      <a:pt x="499451" y="207734"/>
                      <a:pt x="457243" y="198354"/>
                    </a:cubicBezTo>
                    <a:cubicBezTo>
                      <a:pt x="430618" y="192437"/>
                      <a:pt x="414965" y="190249"/>
                      <a:pt x="387393" y="185654"/>
                    </a:cubicBezTo>
                    <a:cubicBezTo>
                      <a:pt x="378926" y="181421"/>
                      <a:pt x="371176" y="175250"/>
                      <a:pt x="361993" y="172954"/>
                    </a:cubicBezTo>
                    <a:cubicBezTo>
                      <a:pt x="301450" y="157818"/>
                      <a:pt x="268860" y="169779"/>
                      <a:pt x="241343" y="179304"/>
                    </a:cubicBezTo>
                    <a:close/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1099DAA7-5975-4206-9F3D-57042B367A01}"/>
                  </a:ext>
                </a:extLst>
              </p:cNvPr>
              <p:cNvSpPr/>
              <p:nvPr/>
            </p:nvSpPr>
            <p:spPr>
              <a:xfrm>
                <a:off x="2076450" y="4476750"/>
                <a:ext cx="844556" cy="1009650"/>
              </a:xfrm>
              <a:custGeom>
                <a:avLst/>
                <a:gdLst>
                  <a:gd name="connsiteX0" fmla="*/ 546100 w 844556"/>
                  <a:gd name="connsiteY0" fmla="*/ 12700 h 1009650"/>
                  <a:gd name="connsiteX1" fmla="*/ 514350 w 844556"/>
                  <a:gd name="connsiteY1" fmla="*/ 31750 h 1009650"/>
                  <a:gd name="connsiteX2" fmla="*/ 495300 w 844556"/>
                  <a:gd name="connsiteY2" fmla="*/ 38100 h 1009650"/>
                  <a:gd name="connsiteX3" fmla="*/ 476250 w 844556"/>
                  <a:gd name="connsiteY3" fmla="*/ 57150 h 1009650"/>
                  <a:gd name="connsiteX4" fmla="*/ 457200 w 844556"/>
                  <a:gd name="connsiteY4" fmla="*/ 69850 h 1009650"/>
                  <a:gd name="connsiteX5" fmla="*/ 425450 w 844556"/>
                  <a:gd name="connsiteY5" fmla="*/ 120650 h 1009650"/>
                  <a:gd name="connsiteX6" fmla="*/ 419100 w 844556"/>
                  <a:gd name="connsiteY6" fmla="*/ 152400 h 1009650"/>
                  <a:gd name="connsiteX7" fmla="*/ 406400 w 844556"/>
                  <a:gd name="connsiteY7" fmla="*/ 184150 h 1009650"/>
                  <a:gd name="connsiteX8" fmla="*/ 381000 w 844556"/>
                  <a:gd name="connsiteY8" fmla="*/ 279400 h 1009650"/>
                  <a:gd name="connsiteX9" fmla="*/ 361950 w 844556"/>
                  <a:gd name="connsiteY9" fmla="*/ 311150 h 1009650"/>
                  <a:gd name="connsiteX10" fmla="*/ 311150 w 844556"/>
                  <a:gd name="connsiteY10" fmla="*/ 342900 h 1009650"/>
                  <a:gd name="connsiteX11" fmla="*/ 292100 w 844556"/>
                  <a:gd name="connsiteY11" fmla="*/ 355600 h 1009650"/>
                  <a:gd name="connsiteX12" fmla="*/ 273050 w 844556"/>
                  <a:gd name="connsiteY12" fmla="*/ 361950 h 1009650"/>
                  <a:gd name="connsiteX13" fmla="*/ 247650 w 844556"/>
                  <a:gd name="connsiteY13" fmla="*/ 387350 h 1009650"/>
                  <a:gd name="connsiteX14" fmla="*/ 234950 w 844556"/>
                  <a:gd name="connsiteY14" fmla="*/ 406400 h 1009650"/>
                  <a:gd name="connsiteX15" fmla="*/ 196850 w 844556"/>
                  <a:gd name="connsiteY15" fmla="*/ 431800 h 1009650"/>
                  <a:gd name="connsiteX16" fmla="*/ 146050 w 844556"/>
                  <a:gd name="connsiteY16" fmla="*/ 469900 h 1009650"/>
                  <a:gd name="connsiteX17" fmla="*/ 127000 w 844556"/>
                  <a:gd name="connsiteY17" fmla="*/ 482600 h 1009650"/>
                  <a:gd name="connsiteX18" fmla="*/ 107950 w 844556"/>
                  <a:gd name="connsiteY18" fmla="*/ 508000 h 1009650"/>
                  <a:gd name="connsiteX19" fmla="*/ 82550 w 844556"/>
                  <a:gd name="connsiteY19" fmla="*/ 527050 h 1009650"/>
                  <a:gd name="connsiteX20" fmla="*/ 57150 w 844556"/>
                  <a:gd name="connsiteY20" fmla="*/ 577850 h 1009650"/>
                  <a:gd name="connsiteX21" fmla="*/ 50800 w 844556"/>
                  <a:gd name="connsiteY21" fmla="*/ 603250 h 1009650"/>
                  <a:gd name="connsiteX22" fmla="*/ 38100 w 844556"/>
                  <a:gd name="connsiteY22" fmla="*/ 628650 h 1009650"/>
                  <a:gd name="connsiteX23" fmla="*/ 25400 w 844556"/>
                  <a:gd name="connsiteY23" fmla="*/ 679450 h 1009650"/>
                  <a:gd name="connsiteX24" fmla="*/ 19050 w 844556"/>
                  <a:gd name="connsiteY24" fmla="*/ 704850 h 1009650"/>
                  <a:gd name="connsiteX25" fmla="*/ 6350 w 844556"/>
                  <a:gd name="connsiteY25" fmla="*/ 749300 h 1009650"/>
                  <a:gd name="connsiteX26" fmla="*/ 0 w 844556"/>
                  <a:gd name="connsiteY26" fmla="*/ 774700 h 1009650"/>
                  <a:gd name="connsiteX27" fmla="*/ 6350 w 844556"/>
                  <a:gd name="connsiteY27" fmla="*/ 895350 h 1009650"/>
                  <a:gd name="connsiteX28" fmla="*/ 25400 w 844556"/>
                  <a:gd name="connsiteY28" fmla="*/ 920750 h 1009650"/>
                  <a:gd name="connsiteX29" fmla="*/ 44450 w 844556"/>
                  <a:gd name="connsiteY29" fmla="*/ 952500 h 1009650"/>
                  <a:gd name="connsiteX30" fmla="*/ 76200 w 844556"/>
                  <a:gd name="connsiteY30" fmla="*/ 977900 h 1009650"/>
                  <a:gd name="connsiteX31" fmla="*/ 114300 w 844556"/>
                  <a:gd name="connsiteY31" fmla="*/ 1009650 h 1009650"/>
                  <a:gd name="connsiteX32" fmla="*/ 215900 w 844556"/>
                  <a:gd name="connsiteY32" fmla="*/ 996950 h 1009650"/>
                  <a:gd name="connsiteX33" fmla="*/ 247650 w 844556"/>
                  <a:gd name="connsiteY33" fmla="*/ 990600 h 1009650"/>
                  <a:gd name="connsiteX34" fmla="*/ 279400 w 844556"/>
                  <a:gd name="connsiteY34" fmla="*/ 971550 h 1009650"/>
                  <a:gd name="connsiteX35" fmla="*/ 298450 w 844556"/>
                  <a:gd name="connsiteY35" fmla="*/ 952500 h 1009650"/>
                  <a:gd name="connsiteX36" fmla="*/ 323850 w 844556"/>
                  <a:gd name="connsiteY36" fmla="*/ 914400 h 1009650"/>
                  <a:gd name="connsiteX37" fmla="*/ 330200 w 844556"/>
                  <a:gd name="connsiteY37" fmla="*/ 876300 h 1009650"/>
                  <a:gd name="connsiteX38" fmla="*/ 342900 w 844556"/>
                  <a:gd name="connsiteY38" fmla="*/ 622300 h 1009650"/>
                  <a:gd name="connsiteX39" fmla="*/ 412750 w 844556"/>
                  <a:gd name="connsiteY39" fmla="*/ 558800 h 1009650"/>
                  <a:gd name="connsiteX40" fmla="*/ 438150 w 844556"/>
                  <a:gd name="connsiteY40" fmla="*/ 546100 h 1009650"/>
                  <a:gd name="connsiteX41" fmla="*/ 463550 w 844556"/>
                  <a:gd name="connsiteY41" fmla="*/ 520700 h 1009650"/>
                  <a:gd name="connsiteX42" fmla="*/ 495300 w 844556"/>
                  <a:gd name="connsiteY42" fmla="*/ 508000 h 1009650"/>
                  <a:gd name="connsiteX43" fmla="*/ 552450 w 844556"/>
                  <a:gd name="connsiteY43" fmla="*/ 476250 h 1009650"/>
                  <a:gd name="connsiteX44" fmla="*/ 584200 w 844556"/>
                  <a:gd name="connsiteY44" fmla="*/ 463550 h 1009650"/>
                  <a:gd name="connsiteX45" fmla="*/ 635000 w 844556"/>
                  <a:gd name="connsiteY45" fmla="*/ 425450 h 1009650"/>
                  <a:gd name="connsiteX46" fmla="*/ 666750 w 844556"/>
                  <a:gd name="connsiteY46" fmla="*/ 412750 h 1009650"/>
                  <a:gd name="connsiteX47" fmla="*/ 711200 w 844556"/>
                  <a:gd name="connsiteY47" fmla="*/ 381000 h 1009650"/>
                  <a:gd name="connsiteX48" fmla="*/ 781050 w 844556"/>
                  <a:gd name="connsiteY48" fmla="*/ 342900 h 1009650"/>
                  <a:gd name="connsiteX49" fmla="*/ 812800 w 844556"/>
                  <a:gd name="connsiteY49" fmla="*/ 317500 h 1009650"/>
                  <a:gd name="connsiteX50" fmla="*/ 831850 w 844556"/>
                  <a:gd name="connsiteY50" fmla="*/ 304800 h 1009650"/>
                  <a:gd name="connsiteX51" fmla="*/ 844550 w 844556"/>
                  <a:gd name="connsiteY51" fmla="*/ 254000 h 1009650"/>
                  <a:gd name="connsiteX52" fmla="*/ 831850 w 844556"/>
                  <a:gd name="connsiteY52" fmla="*/ 152400 h 1009650"/>
                  <a:gd name="connsiteX53" fmla="*/ 812800 w 844556"/>
                  <a:gd name="connsiteY53" fmla="*/ 88900 h 1009650"/>
                  <a:gd name="connsiteX54" fmla="*/ 793750 w 844556"/>
                  <a:gd name="connsiteY54" fmla="*/ 63500 h 1009650"/>
                  <a:gd name="connsiteX55" fmla="*/ 755650 w 844556"/>
                  <a:gd name="connsiteY55" fmla="*/ 31750 h 1009650"/>
                  <a:gd name="connsiteX56" fmla="*/ 730250 w 844556"/>
                  <a:gd name="connsiteY56" fmla="*/ 19050 h 1009650"/>
                  <a:gd name="connsiteX57" fmla="*/ 660400 w 844556"/>
                  <a:gd name="connsiteY57" fmla="*/ 0 h 1009650"/>
                  <a:gd name="connsiteX58" fmla="*/ 546100 w 844556"/>
                  <a:gd name="connsiteY58" fmla="*/ 12700 h 1009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844556" h="1009650">
                    <a:moveTo>
                      <a:pt x="546100" y="12700"/>
                    </a:moveTo>
                    <a:cubicBezTo>
                      <a:pt x="521758" y="17992"/>
                      <a:pt x="525389" y="26230"/>
                      <a:pt x="514350" y="31750"/>
                    </a:cubicBezTo>
                    <a:cubicBezTo>
                      <a:pt x="508363" y="34743"/>
                      <a:pt x="500869" y="34387"/>
                      <a:pt x="495300" y="38100"/>
                    </a:cubicBezTo>
                    <a:cubicBezTo>
                      <a:pt x="487828" y="43081"/>
                      <a:pt x="483149" y="51401"/>
                      <a:pt x="476250" y="57150"/>
                    </a:cubicBezTo>
                    <a:cubicBezTo>
                      <a:pt x="470387" y="62036"/>
                      <a:pt x="463550" y="65617"/>
                      <a:pt x="457200" y="69850"/>
                    </a:cubicBezTo>
                    <a:cubicBezTo>
                      <a:pt x="449493" y="81410"/>
                      <a:pt x="429279" y="111076"/>
                      <a:pt x="425450" y="120650"/>
                    </a:cubicBezTo>
                    <a:cubicBezTo>
                      <a:pt x="421442" y="130671"/>
                      <a:pt x="422201" y="142062"/>
                      <a:pt x="419100" y="152400"/>
                    </a:cubicBezTo>
                    <a:cubicBezTo>
                      <a:pt x="415825" y="163318"/>
                      <a:pt x="409337" y="173136"/>
                      <a:pt x="406400" y="184150"/>
                    </a:cubicBezTo>
                    <a:cubicBezTo>
                      <a:pt x="392006" y="238129"/>
                      <a:pt x="401431" y="238538"/>
                      <a:pt x="381000" y="279400"/>
                    </a:cubicBezTo>
                    <a:cubicBezTo>
                      <a:pt x="375480" y="290439"/>
                      <a:pt x="371082" y="302848"/>
                      <a:pt x="361950" y="311150"/>
                    </a:cubicBezTo>
                    <a:cubicBezTo>
                      <a:pt x="347174" y="324582"/>
                      <a:pt x="327765" y="331823"/>
                      <a:pt x="311150" y="342900"/>
                    </a:cubicBezTo>
                    <a:cubicBezTo>
                      <a:pt x="304800" y="347133"/>
                      <a:pt x="298926" y="352187"/>
                      <a:pt x="292100" y="355600"/>
                    </a:cubicBezTo>
                    <a:cubicBezTo>
                      <a:pt x="286113" y="358593"/>
                      <a:pt x="279400" y="359833"/>
                      <a:pt x="273050" y="361950"/>
                    </a:cubicBezTo>
                    <a:cubicBezTo>
                      <a:pt x="264583" y="370417"/>
                      <a:pt x="255442" y="378259"/>
                      <a:pt x="247650" y="387350"/>
                    </a:cubicBezTo>
                    <a:cubicBezTo>
                      <a:pt x="242683" y="393144"/>
                      <a:pt x="240693" y="401374"/>
                      <a:pt x="234950" y="406400"/>
                    </a:cubicBezTo>
                    <a:cubicBezTo>
                      <a:pt x="223463" y="416451"/>
                      <a:pt x="209061" y="422642"/>
                      <a:pt x="196850" y="431800"/>
                    </a:cubicBezTo>
                    <a:cubicBezTo>
                      <a:pt x="179917" y="444500"/>
                      <a:pt x="163662" y="458159"/>
                      <a:pt x="146050" y="469900"/>
                    </a:cubicBezTo>
                    <a:cubicBezTo>
                      <a:pt x="139700" y="474133"/>
                      <a:pt x="132396" y="477204"/>
                      <a:pt x="127000" y="482600"/>
                    </a:cubicBezTo>
                    <a:cubicBezTo>
                      <a:pt x="119516" y="490084"/>
                      <a:pt x="115434" y="500516"/>
                      <a:pt x="107950" y="508000"/>
                    </a:cubicBezTo>
                    <a:cubicBezTo>
                      <a:pt x="100466" y="515484"/>
                      <a:pt x="90034" y="519566"/>
                      <a:pt x="82550" y="527050"/>
                    </a:cubicBezTo>
                    <a:cubicBezTo>
                      <a:pt x="70883" y="538717"/>
                      <a:pt x="61698" y="564207"/>
                      <a:pt x="57150" y="577850"/>
                    </a:cubicBezTo>
                    <a:cubicBezTo>
                      <a:pt x="54390" y="586129"/>
                      <a:pt x="53864" y="595078"/>
                      <a:pt x="50800" y="603250"/>
                    </a:cubicBezTo>
                    <a:cubicBezTo>
                      <a:pt x="47476" y="612113"/>
                      <a:pt x="41093" y="619670"/>
                      <a:pt x="38100" y="628650"/>
                    </a:cubicBezTo>
                    <a:cubicBezTo>
                      <a:pt x="32580" y="645209"/>
                      <a:pt x="29633" y="662517"/>
                      <a:pt x="25400" y="679450"/>
                    </a:cubicBezTo>
                    <a:lnTo>
                      <a:pt x="19050" y="704850"/>
                    </a:lnTo>
                    <a:cubicBezTo>
                      <a:pt x="-801" y="784255"/>
                      <a:pt x="24570" y="685531"/>
                      <a:pt x="6350" y="749300"/>
                    </a:cubicBezTo>
                    <a:cubicBezTo>
                      <a:pt x="3952" y="757691"/>
                      <a:pt x="2117" y="766233"/>
                      <a:pt x="0" y="774700"/>
                    </a:cubicBezTo>
                    <a:cubicBezTo>
                      <a:pt x="2117" y="814917"/>
                      <a:pt x="-550" y="855673"/>
                      <a:pt x="6350" y="895350"/>
                    </a:cubicBezTo>
                    <a:cubicBezTo>
                      <a:pt x="8163" y="905777"/>
                      <a:pt x="19529" y="911944"/>
                      <a:pt x="25400" y="920750"/>
                    </a:cubicBezTo>
                    <a:cubicBezTo>
                      <a:pt x="32246" y="931019"/>
                      <a:pt x="36250" y="943275"/>
                      <a:pt x="44450" y="952500"/>
                    </a:cubicBezTo>
                    <a:cubicBezTo>
                      <a:pt x="53454" y="962630"/>
                      <a:pt x="66000" y="968975"/>
                      <a:pt x="76200" y="977900"/>
                    </a:cubicBezTo>
                    <a:cubicBezTo>
                      <a:pt x="115314" y="1012125"/>
                      <a:pt x="75313" y="983658"/>
                      <a:pt x="114300" y="1009650"/>
                    </a:cubicBezTo>
                    <a:lnTo>
                      <a:pt x="215900" y="996950"/>
                    </a:lnTo>
                    <a:cubicBezTo>
                      <a:pt x="226584" y="995424"/>
                      <a:pt x="237629" y="994608"/>
                      <a:pt x="247650" y="990600"/>
                    </a:cubicBezTo>
                    <a:cubicBezTo>
                      <a:pt x="259109" y="986016"/>
                      <a:pt x="269526" y="978955"/>
                      <a:pt x="279400" y="971550"/>
                    </a:cubicBezTo>
                    <a:cubicBezTo>
                      <a:pt x="286584" y="966162"/>
                      <a:pt x="292937" y="959589"/>
                      <a:pt x="298450" y="952500"/>
                    </a:cubicBezTo>
                    <a:cubicBezTo>
                      <a:pt x="307821" y="940452"/>
                      <a:pt x="323850" y="914400"/>
                      <a:pt x="323850" y="914400"/>
                    </a:cubicBezTo>
                    <a:cubicBezTo>
                      <a:pt x="325967" y="901700"/>
                      <a:pt x="329362" y="889148"/>
                      <a:pt x="330200" y="876300"/>
                    </a:cubicBezTo>
                    <a:cubicBezTo>
                      <a:pt x="335717" y="791707"/>
                      <a:pt x="325610" y="705291"/>
                      <a:pt x="342900" y="622300"/>
                    </a:cubicBezTo>
                    <a:cubicBezTo>
                      <a:pt x="345841" y="608183"/>
                      <a:pt x="390746" y="571373"/>
                      <a:pt x="412750" y="558800"/>
                    </a:cubicBezTo>
                    <a:cubicBezTo>
                      <a:pt x="420969" y="554104"/>
                      <a:pt x="430577" y="551780"/>
                      <a:pt x="438150" y="546100"/>
                    </a:cubicBezTo>
                    <a:cubicBezTo>
                      <a:pt x="447729" y="538916"/>
                      <a:pt x="453587" y="527342"/>
                      <a:pt x="463550" y="520700"/>
                    </a:cubicBezTo>
                    <a:cubicBezTo>
                      <a:pt x="473034" y="514377"/>
                      <a:pt x="484884" y="512629"/>
                      <a:pt x="495300" y="508000"/>
                    </a:cubicBezTo>
                    <a:cubicBezTo>
                      <a:pt x="550338" y="483539"/>
                      <a:pt x="488333" y="508308"/>
                      <a:pt x="552450" y="476250"/>
                    </a:cubicBezTo>
                    <a:cubicBezTo>
                      <a:pt x="562645" y="471152"/>
                      <a:pt x="574492" y="469524"/>
                      <a:pt x="584200" y="463550"/>
                    </a:cubicBezTo>
                    <a:cubicBezTo>
                      <a:pt x="602227" y="452457"/>
                      <a:pt x="615347" y="433311"/>
                      <a:pt x="635000" y="425450"/>
                    </a:cubicBezTo>
                    <a:cubicBezTo>
                      <a:pt x="645583" y="421217"/>
                      <a:pt x="656555" y="417848"/>
                      <a:pt x="666750" y="412750"/>
                    </a:cubicBezTo>
                    <a:cubicBezTo>
                      <a:pt x="680184" y="406033"/>
                      <a:pt x="699695" y="388191"/>
                      <a:pt x="711200" y="381000"/>
                    </a:cubicBezTo>
                    <a:cubicBezTo>
                      <a:pt x="807076" y="321078"/>
                      <a:pt x="628846" y="444370"/>
                      <a:pt x="781050" y="342900"/>
                    </a:cubicBezTo>
                    <a:cubicBezTo>
                      <a:pt x="792327" y="335382"/>
                      <a:pt x="801957" y="325632"/>
                      <a:pt x="812800" y="317500"/>
                    </a:cubicBezTo>
                    <a:cubicBezTo>
                      <a:pt x="818905" y="312921"/>
                      <a:pt x="825500" y="309033"/>
                      <a:pt x="831850" y="304800"/>
                    </a:cubicBezTo>
                    <a:cubicBezTo>
                      <a:pt x="836861" y="289768"/>
                      <a:pt x="844550" y="269325"/>
                      <a:pt x="844550" y="254000"/>
                    </a:cubicBezTo>
                    <a:cubicBezTo>
                      <a:pt x="844550" y="157715"/>
                      <a:pt x="845263" y="199344"/>
                      <a:pt x="831850" y="152400"/>
                    </a:cubicBezTo>
                    <a:cubicBezTo>
                      <a:pt x="827791" y="138194"/>
                      <a:pt x="819765" y="98186"/>
                      <a:pt x="812800" y="88900"/>
                    </a:cubicBezTo>
                    <a:cubicBezTo>
                      <a:pt x="806450" y="80433"/>
                      <a:pt x="801234" y="70984"/>
                      <a:pt x="793750" y="63500"/>
                    </a:cubicBezTo>
                    <a:cubicBezTo>
                      <a:pt x="782060" y="51810"/>
                      <a:pt x="769193" y="41230"/>
                      <a:pt x="755650" y="31750"/>
                    </a:cubicBezTo>
                    <a:cubicBezTo>
                      <a:pt x="747895" y="26322"/>
                      <a:pt x="739039" y="22566"/>
                      <a:pt x="730250" y="19050"/>
                    </a:cubicBezTo>
                    <a:cubicBezTo>
                      <a:pt x="698024" y="6160"/>
                      <a:pt x="692286" y="6377"/>
                      <a:pt x="660400" y="0"/>
                    </a:cubicBezTo>
                    <a:cubicBezTo>
                      <a:pt x="560926" y="6632"/>
                      <a:pt x="570442" y="7408"/>
                      <a:pt x="546100" y="12700"/>
                    </a:cubicBezTo>
                    <a:close/>
                  </a:path>
                </a:pathLst>
              </a:custGeom>
              <a:noFill/>
              <a:ln>
                <a:solidFill>
                  <a:srgbClr val="FF0000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0" name="Freeform: Shape 49">
                <a:extLst>
                  <a:ext uri="{FF2B5EF4-FFF2-40B4-BE49-F238E27FC236}">
                    <a16:creationId xmlns:a16="http://schemas.microsoft.com/office/drawing/2014/main" id="{486C47E1-945A-4EB9-903E-5E4300222EE4}"/>
                  </a:ext>
                </a:extLst>
              </p:cNvPr>
              <p:cNvSpPr/>
              <p:nvPr/>
            </p:nvSpPr>
            <p:spPr>
              <a:xfrm>
                <a:off x="1955800" y="5816600"/>
                <a:ext cx="1123950" cy="648428"/>
              </a:xfrm>
              <a:custGeom>
                <a:avLst/>
                <a:gdLst>
                  <a:gd name="connsiteX0" fmla="*/ 361950 w 1123950"/>
                  <a:gd name="connsiteY0" fmla="*/ 101600 h 648428"/>
                  <a:gd name="connsiteX1" fmla="*/ 234950 w 1123950"/>
                  <a:gd name="connsiteY1" fmla="*/ 171450 h 648428"/>
                  <a:gd name="connsiteX2" fmla="*/ 165100 w 1123950"/>
                  <a:gd name="connsiteY2" fmla="*/ 228600 h 648428"/>
                  <a:gd name="connsiteX3" fmla="*/ 88900 w 1123950"/>
                  <a:gd name="connsiteY3" fmla="*/ 342900 h 648428"/>
                  <a:gd name="connsiteX4" fmla="*/ 50800 w 1123950"/>
                  <a:gd name="connsiteY4" fmla="*/ 457200 h 648428"/>
                  <a:gd name="connsiteX5" fmla="*/ 31750 w 1123950"/>
                  <a:gd name="connsiteY5" fmla="*/ 488950 h 648428"/>
                  <a:gd name="connsiteX6" fmla="*/ 12700 w 1123950"/>
                  <a:gd name="connsiteY6" fmla="*/ 571500 h 648428"/>
                  <a:gd name="connsiteX7" fmla="*/ 0 w 1123950"/>
                  <a:gd name="connsiteY7" fmla="*/ 628650 h 648428"/>
                  <a:gd name="connsiteX8" fmla="*/ 12700 w 1123950"/>
                  <a:gd name="connsiteY8" fmla="*/ 647700 h 648428"/>
                  <a:gd name="connsiteX9" fmla="*/ 44450 w 1123950"/>
                  <a:gd name="connsiteY9" fmla="*/ 641350 h 648428"/>
                  <a:gd name="connsiteX10" fmla="*/ 95250 w 1123950"/>
                  <a:gd name="connsiteY10" fmla="*/ 628650 h 648428"/>
                  <a:gd name="connsiteX11" fmla="*/ 228600 w 1123950"/>
                  <a:gd name="connsiteY11" fmla="*/ 565150 h 648428"/>
                  <a:gd name="connsiteX12" fmla="*/ 260350 w 1123950"/>
                  <a:gd name="connsiteY12" fmla="*/ 527050 h 648428"/>
                  <a:gd name="connsiteX13" fmla="*/ 304800 w 1123950"/>
                  <a:gd name="connsiteY13" fmla="*/ 482600 h 648428"/>
                  <a:gd name="connsiteX14" fmla="*/ 381000 w 1123950"/>
                  <a:gd name="connsiteY14" fmla="*/ 368300 h 648428"/>
                  <a:gd name="connsiteX15" fmla="*/ 400050 w 1123950"/>
                  <a:gd name="connsiteY15" fmla="*/ 330200 h 648428"/>
                  <a:gd name="connsiteX16" fmla="*/ 469900 w 1123950"/>
                  <a:gd name="connsiteY16" fmla="*/ 298450 h 648428"/>
                  <a:gd name="connsiteX17" fmla="*/ 584200 w 1123950"/>
                  <a:gd name="connsiteY17" fmla="*/ 317500 h 648428"/>
                  <a:gd name="connsiteX18" fmla="*/ 603250 w 1123950"/>
                  <a:gd name="connsiteY18" fmla="*/ 336550 h 648428"/>
                  <a:gd name="connsiteX19" fmla="*/ 647700 w 1123950"/>
                  <a:gd name="connsiteY19" fmla="*/ 349250 h 648428"/>
                  <a:gd name="connsiteX20" fmla="*/ 717550 w 1123950"/>
                  <a:gd name="connsiteY20" fmla="*/ 342900 h 648428"/>
                  <a:gd name="connsiteX21" fmla="*/ 742950 w 1123950"/>
                  <a:gd name="connsiteY21" fmla="*/ 317500 h 648428"/>
                  <a:gd name="connsiteX22" fmla="*/ 768350 w 1123950"/>
                  <a:gd name="connsiteY22" fmla="*/ 298450 h 648428"/>
                  <a:gd name="connsiteX23" fmla="*/ 787400 w 1123950"/>
                  <a:gd name="connsiteY23" fmla="*/ 266700 h 648428"/>
                  <a:gd name="connsiteX24" fmla="*/ 844550 w 1123950"/>
                  <a:gd name="connsiteY24" fmla="*/ 234950 h 648428"/>
                  <a:gd name="connsiteX25" fmla="*/ 889000 w 1123950"/>
                  <a:gd name="connsiteY25" fmla="*/ 241300 h 648428"/>
                  <a:gd name="connsiteX26" fmla="*/ 971550 w 1123950"/>
                  <a:gd name="connsiteY26" fmla="*/ 317500 h 648428"/>
                  <a:gd name="connsiteX27" fmla="*/ 1016000 w 1123950"/>
                  <a:gd name="connsiteY27" fmla="*/ 336550 h 648428"/>
                  <a:gd name="connsiteX28" fmla="*/ 1047750 w 1123950"/>
                  <a:gd name="connsiteY28" fmla="*/ 349250 h 648428"/>
                  <a:gd name="connsiteX29" fmla="*/ 1117600 w 1123950"/>
                  <a:gd name="connsiteY29" fmla="*/ 323850 h 648428"/>
                  <a:gd name="connsiteX30" fmla="*/ 1123950 w 1123950"/>
                  <a:gd name="connsiteY30" fmla="*/ 298450 h 648428"/>
                  <a:gd name="connsiteX31" fmla="*/ 1111250 w 1123950"/>
                  <a:gd name="connsiteY31" fmla="*/ 222250 h 648428"/>
                  <a:gd name="connsiteX32" fmla="*/ 1098550 w 1123950"/>
                  <a:gd name="connsiteY32" fmla="*/ 190500 h 648428"/>
                  <a:gd name="connsiteX33" fmla="*/ 1060450 w 1123950"/>
                  <a:gd name="connsiteY33" fmla="*/ 139700 h 648428"/>
                  <a:gd name="connsiteX34" fmla="*/ 1035050 w 1123950"/>
                  <a:gd name="connsiteY34" fmla="*/ 127000 h 648428"/>
                  <a:gd name="connsiteX35" fmla="*/ 990600 w 1123950"/>
                  <a:gd name="connsiteY35" fmla="*/ 101600 h 648428"/>
                  <a:gd name="connsiteX36" fmla="*/ 952500 w 1123950"/>
                  <a:gd name="connsiteY36" fmla="*/ 95250 h 648428"/>
                  <a:gd name="connsiteX37" fmla="*/ 914400 w 1123950"/>
                  <a:gd name="connsiteY37" fmla="*/ 38100 h 648428"/>
                  <a:gd name="connsiteX38" fmla="*/ 889000 w 1123950"/>
                  <a:gd name="connsiteY38" fmla="*/ 12700 h 648428"/>
                  <a:gd name="connsiteX39" fmla="*/ 863600 w 1123950"/>
                  <a:gd name="connsiteY39" fmla="*/ 0 h 648428"/>
                  <a:gd name="connsiteX40" fmla="*/ 736600 w 1123950"/>
                  <a:gd name="connsiteY40" fmla="*/ 12700 h 648428"/>
                  <a:gd name="connsiteX41" fmla="*/ 717550 w 1123950"/>
                  <a:gd name="connsiteY41" fmla="*/ 25400 h 648428"/>
                  <a:gd name="connsiteX42" fmla="*/ 704850 w 1123950"/>
                  <a:gd name="connsiteY42" fmla="*/ 50800 h 648428"/>
                  <a:gd name="connsiteX43" fmla="*/ 685800 w 1123950"/>
                  <a:gd name="connsiteY43" fmla="*/ 127000 h 648428"/>
                  <a:gd name="connsiteX44" fmla="*/ 654050 w 1123950"/>
                  <a:gd name="connsiteY44" fmla="*/ 139700 h 648428"/>
                  <a:gd name="connsiteX45" fmla="*/ 603250 w 1123950"/>
                  <a:gd name="connsiteY45" fmla="*/ 152400 h 648428"/>
                  <a:gd name="connsiteX46" fmla="*/ 501650 w 1123950"/>
                  <a:gd name="connsiteY46" fmla="*/ 133350 h 648428"/>
                  <a:gd name="connsiteX47" fmla="*/ 469900 w 1123950"/>
                  <a:gd name="connsiteY47" fmla="*/ 127000 h 648428"/>
                  <a:gd name="connsiteX48" fmla="*/ 431800 w 1123950"/>
                  <a:gd name="connsiteY48" fmla="*/ 114300 h 648428"/>
                  <a:gd name="connsiteX49" fmla="*/ 361950 w 1123950"/>
                  <a:gd name="connsiteY49" fmla="*/ 101600 h 648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1123950" h="648428">
                    <a:moveTo>
                      <a:pt x="361950" y="101600"/>
                    </a:moveTo>
                    <a:cubicBezTo>
                      <a:pt x="329142" y="111125"/>
                      <a:pt x="274371" y="144027"/>
                      <a:pt x="234950" y="171450"/>
                    </a:cubicBezTo>
                    <a:cubicBezTo>
                      <a:pt x="210254" y="188630"/>
                      <a:pt x="183150" y="204533"/>
                      <a:pt x="165100" y="228600"/>
                    </a:cubicBezTo>
                    <a:cubicBezTo>
                      <a:pt x="133194" y="271142"/>
                      <a:pt x="113395" y="293910"/>
                      <a:pt x="88900" y="342900"/>
                    </a:cubicBezTo>
                    <a:cubicBezTo>
                      <a:pt x="28032" y="464636"/>
                      <a:pt x="91222" y="352104"/>
                      <a:pt x="50800" y="457200"/>
                    </a:cubicBezTo>
                    <a:cubicBezTo>
                      <a:pt x="46369" y="468720"/>
                      <a:pt x="38100" y="478367"/>
                      <a:pt x="31750" y="488950"/>
                    </a:cubicBezTo>
                    <a:cubicBezTo>
                      <a:pt x="17010" y="592131"/>
                      <a:pt x="35944" y="478524"/>
                      <a:pt x="12700" y="571500"/>
                    </a:cubicBezTo>
                    <a:cubicBezTo>
                      <a:pt x="-9651" y="660905"/>
                      <a:pt x="18168" y="574146"/>
                      <a:pt x="0" y="628650"/>
                    </a:cubicBezTo>
                    <a:cubicBezTo>
                      <a:pt x="4233" y="635000"/>
                      <a:pt x="5362" y="645603"/>
                      <a:pt x="12700" y="647700"/>
                    </a:cubicBezTo>
                    <a:cubicBezTo>
                      <a:pt x="23078" y="650665"/>
                      <a:pt x="33933" y="643777"/>
                      <a:pt x="44450" y="641350"/>
                    </a:cubicBezTo>
                    <a:cubicBezTo>
                      <a:pt x="61457" y="637425"/>
                      <a:pt x="78846" y="634615"/>
                      <a:pt x="95250" y="628650"/>
                    </a:cubicBezTo>
                    <a:cubicBezTo>
                      <a:pt x="167152" y="602504"/>
                      <a:pt x="173457" y="596660"/>
                      <a:pt x="228600" y="565150"/>
                    </a:cubicBezTo>
                    <a:cubicBezTo>
                      <a:pt x="239183" y="552450"/>
                      <a:pt x="249137" y="539198"/>
                      <a:pt x="260350" y="527050"/>
                    </a:cubicBezTo>
                    <a:cubicBezTo>
                      <a:pt x="274563" y="511653"/>
                      <a:pt x="291710" y="498962"/>
                      <a:pt x="304800" y="482600"/>
                    </a:cubicBezTo>
                    <a:cubicBezTo>
                      <a:pt x="319484" y="464245"/>
                      <a:pt x="362983" y="401332"/>
                      <a:pt x="381000" y="368300"/>
                    </a:cubicBezTo>
                    <a:cubicBezTo>
                      <a:pt x="387799" y="355835"/>
                      <a:pt x="391333" y="341408"/>
                      <a:pt x="400050" y="330200"/>
                    </a:cubicBezTo>
                    <a:cubicBezTo>
                      <a:pt x="416915" y="308517"/>
                      <a:pt x="445470" y="304557"/>
                      <a:pt x="469900" y="298450"/>
                    </a:cubicBezTo>
                    <a:cubicBezTo>
                      <a:pt x="508000" y="304800"/>
                      <a:pt x="547061" y="306889"/>
                      <a:pt x="584200" y="317500"/>
                    </a:cubicBezTo>
                    <a:cubicBezTo>
                      <a:pt x="592835" y="319967"/>
                      <a:pt x="595778" y="331569"/>
                      <a:pt x="603250" y="336550"/>
                    </a:cubicBezTo>
                    <a:cubicBezTo>
                      <a:pt x="608716" y="340194"/>
                      <a:pt x="644313" y="348403"/>
                      <a:pt x="647700" y="349250"/>
                    </a:cubicBezTo>
                    <a:cubicBezTo>
                      <a:pt x="670983" y="347133"/>
                      <a:pt x="695370" y="350293"/>
                      <a:pt x="717550" y="342900"/>
                    </a:cubicBezTo>
                    <a:cubicBezTo>
                      <a:pt x="728909" y="339114"/>
                      <a:pt x="733939" y="325385"/>
                      <a:pt x="742950" y="317500"/>
                    </a:cubicBezTo>
                    <a:cubicBezTo>
                      <a:pt x="750915" y="310531"/>
                      <a:pt x="759883" y="304800"/>
                      <a:pt x="768350" y="298450"/>
                    </a:cubicBezTo>
                    <a:cubicBezTo>
                      <a:pt x="774700" y="287867"/>
                      <a:pt x="779273" y="275988"/>
                      <a:pt x="787400" y="266700"/>
                    </a:cubicBezTo>
                    <a:cubicBezTo>
                      <a:pt x="803664" y="248113"/>
                      <a:pt x="822635" y="243716"/>
                      <a:pt x="844550" y="234950"/>
                    </a:cubicBezTo>
                    <a:cubicBezTo>
                      <a:pt x="859367" y="237067"/>
                      <a:pt x="875613" y="234607"/>
                      <a:pt x="889000" y="241300"/>
                    </a:cubicBezTo>
                    <a:cubicBezTo>
                      <a:pt x="955192" y="274396"/>
                      <a:pt x="932004" y="277954"/>
                      <a:pt x="971550" y="317500"/>
                    </a:cubicBezTo>
                    <a:cubicBezTo>
                      <a:pt x="988292" y="334242"/>
                      <a:pt x="994140" y="329263"/>
                      <a:pt x="1016000" y="336550"/>
                    </a:cubicBezTo>
                    <a:cubicBezTo>
                      <a:pt x="1026814" y="340155"/>
                      <a:pt x="1037167" y="345017"/>
                      <a:pt x="1047750" y="349250"/>
                    </a:cubicBezTo>
                    <a:cubicBezTo>
                      <a:pt x="1054764" y="347496"/>
                      <a:pt x="1106409" y="340637"/>
                      <a:pt x="1117600" y="323850"/>
                    </a:cubicBezTo>
                    <a:cubicBezTo>
                      <a:pt x="1122441" y="316588"/>
                      <a:pt x="1121833" y="306917"/>
                      <a:pt x="1123950" y="298450"/>
                    </a:cubicBezTo>
                    <a:cubicBezTo>
                      <a:pt x="1119717" y="273050"/>
                      <a:pt x="1117148" y="247316"/>
                      <a:pt x="1111250" y="222250"/>
                    </a:cubicBezTo>
                    <a:cubicBezTo>
                      <a:pt x="1108639" y="211154"/>
                      <a:pt x="1103648" y="200695"/>
                      <a:pt x="1098550" y="190500"/>
                    </a:cubicBezTo>
                    <a:cubicBezTo>
                      <a:pt x="1089500" y="172400"/>
                      <a:pt x="1077589" y="151942"/>
                      <a:pt x="1060450" y="139700"/>
                    </a:cubicBezTo>
                    <a:cubicBezTo>
                      <a:pt x="1052747" y="134198"/>
                      <a:pt x="1043269" y="131696"/>
                      <a:pt x="1035050" y="127000"/>
                    </a:cubicBezTo>
                    <a:cubicBezTo>
                      <a:pt x="1017820" y="117154"/>
                      <a:pt x="1010799" y="107660"/>
                      <a:pt x="990600" y="101600"/>
                    </a:cubicBezTo>
                    <a:cubicBezTo>
                      <a:pt x="978268" y="97900"/>
                      <a:pt x="965200" y="97367"/>
                      <a:pt x="952500" y="95250"/>
                    </a:cubicBezTo>
                    <a:cubicBezTo>
                      <a:pt x="939224" y="73123"/>
                      <a:pt x="931235" y="57340"/>
                      <a:pt x="914400" y="38100"/>
                    </a:cubicBezTo>
                    <a:cubicBezTo>
                      <a:pt x="906515" y="29089"/>
                      <a:pt x="898579" y="19884"/>
                      <a:pt x="889000" y="12700"/>
                    </a:cubicBezTo>
                    <a:cubicBezTo>
                      <a:pt x="881427" y="7020"/>
                      <a:pt x="872067" y="4233"/>
                      <a:pt x="863600" y="0"/>
                    </a:cubicBezTo>
                    <a:cubicBezTo>
                      <a:pt x="821267" y="4233"/>
                      <a:pt x="778515" y="5410"/>
                      <a:pt x="736600" y="12700"/>
                    </a:cubicBezTo>
                    <a:cubicBezTo>
                      <a:pt x="729081" y="14008"/>
                      <a:pt x="722436" y="19537"/>
                      <a:pt x="717550" y="25400"/>
                    </a:cubicBezTo>
                    <a:cubicBezTo>
                      <a:pt x="711490" y="32672"/>
                      <a:pt x="709083" y="42333"/>
                      <a:pt x="704850" y="50800"/>
                    </a:cubicBezTo>
                    <a:cubicBezTo>
                      <a:pt x="702019" y="64956"/>
                      <a:pt x="692126" y="118866"/>
                      <a:pt x="685800" y="127000"/>
                    </a:cubicBezTo>
                    <a:cubicBezTo>
                      <a:pt x="678802" y="135998"/>
                      <a:pt x="664945" y="136348"/>
                      <a:pt x="654050" y="139700"/>
                    </a:cubicBezTo>
                    <a:cubicBezTo>
                      <a:pt x="637367" y="144833"/>
                      <a:pt x="603250" y="152400"/>
                      <a:pt x="603250" y="152400"/>
                    </a:cubicBezTo>
                    <a:cubicBezTo>
                      <a:pt x="469610" y="140251"/>
                      <a:pt x="580674" y="157057"/>
                      <a:pt x="501650" y="133350"/>
                    </a:cubicBezTo>
                    <a:cubicBezTo>
                      <a:pt x="491312" y="130249"/>
                      <a:pt x="480313" y="129840"/>
                      <a:pt x="469900" y="127000"/>
                    </a:cubicBezTo>
                    <a:cubicBezTo>
                      <a:pt x="456985" y="123478"/>
                      <a:pt x="431800" y="114300"/>
                      <a:pt x="431800" y="114300"/>
                    </a:cubicBezTo>
                    <a:cubicBezTo>
                      <a:pt x="363590" y="121121"/>
                      <a:pt x="394758" y="92075"/>
                      <a:pt x="361950" y="101600"/>
                    </a:cubicBezTo>
                    <a:close/>
                  </a:path>
                </a:pathLst>
              </a:custGeom>
              <a:noFill/>
              <a:ln>
                <a:solidFill>
                  <a:srgbClr val="FF0000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1" name="Freeform: Shape 50">
                <a:extLst>
                  <a:ext uri="{FF2B5EF4-FFF2-40B4-BE49-F238E27FC236}">
                    <a16:creationId xmlns:a16="http://schemas.microsoft.com/office/drawing/2014/main" id="{A415C28A-76DA-46B3-A9FF-170906F518D7}"/>
                  </a:ext>
                </a:extLst>
              </p:cNvPr>
              <p:cNvSpPr/>
              <p:nvPr/>
            </p:nvSpPr>
            <p:spPr>
              <a:xfrm>
                <a:off x="1604621" y="5003719"/>
                <a:ext cx="380962" cy="660481"/>
              </a:xfrm>
              <a:custGeom>
                <a:avLst/>
                <a:gdLst>
                  <a:gd name="connsiteX0" fmla="*/ 300379 w 380962"/>
                  <a:gd name="connsiteY0" fmla="*/ 81 h 660481"/>
                  <a:gd name="connsiteX1" fmla="*/ 243229 w 380962"/>
                  <a:gd name="connsiteY1" fmla="*/ 50881 h 660481"/>
                  <a:gd name="connsiteX2" fmla="*/ 224179 w 380962"/>
                  <a:gd name="connsiteY2" fmla="*/ 76281 h 660481"/>
                  <a:gd name="connsiteX3" fmla="*/ 211479 w 380962"/>
                  <a:gd name="connsiteY3" fmla="*/ 108031 h 660481"/>
                  <a:gd name="connsiteX4" fmla="*/ 192429 w 380962"/>
                  <a:gd name="connsiteY4" fmla="*/ 139781 h 660481"/>
                  <a:gd name="connsiteX5" fmla="*/ 154329 w 380962"/>
                  <a:gd name="connsiteY5" fmla="*/ 215981 h 660481"/>
                  <a:gd name="connsiteX6" fmla="*/ 141629 w 380962"/>
                  <a:gd name="connsiteY6" fmla="*/ 241381 h 660481"/>
                  <a:gd name="connsiteX7" fmla="*/ 116229 w 380962"/>
                  <a:gd name="connsiteY7" fmla="*/ 285831 h 660481"/>
                  <a:gd name="connsiteX8" fmla="*/ 109879 w 380962"/>
                  <a:gd name="connsiteY8" fmla="*/ 304881 h 660481"/>
                  <a:gd name="connsiteX9" fmla="*/ 97179 w 380962"/>
                  <a:gd name="connsiteY9" fmla="*/ 336631 h 660481"/>
                  <a:gd name="connsiteX10" fmla="*/ 78129 w 380962"/>
                  <a:gd name="connsiteY10" fmla="*/ 374731 h 660481"/>
                  <a:gd name="connsiteX11" fmla="*/ 65429 w 380962"/>
                  <a:gd name="connsiteY11" fmla="*/ 406481 h 660481"/>
                  <a:gd name="connsiteX12" fmla="*/ 33679 w 380962"/>
                  <a:gd name="connsiteY12" fmla="*/ 463631 h 660481"/>
                  <a:gd name="connsiteX13" fmla="*/ 14629 w 380962"/>
                  <a:gd name="connsiteY13" fmla="*/ 514431 h 660481"/>
                  <a:gd name="connsiteX14" fmla="*/ 1929 w 380962"/>
                  <a:gd name="connsiteY14" fmla="*/ 552531 h 660481"/>
                  <a:gd name="connsiteX15" fmla="*/ 33679 w 380962"/>
                  <a:gd name="connsiteY15" fmla="*/ 660481 h 660481"/>
                  <a:gd name="connsiteX16" fmla="*/ 90829 w 380962"/>
                  <a:gd name="connsiteY16" fmla="*/ 654131 h 660481"/>
                  <a:gd name="connsiteX17" fmla="*/ 116229 w 380962"/>
                  <a:gd name="connsiteY17" fmla="*/ 603331 h 660481"/>
                  <a:gd name="connsiteX18" fmla="*/ 135279 w 380962"/>
                  <a:gd name="connsiteY18" fmla="*/ 571581 h 660481"/>
                  <a:gd name="connsiteX19" fmla="*/ 147979 w 380962"/>
                  <a:gd name="connsiteY19" fmla="*/ 552531 h 660481"/>
                  <a:gd name="connsiteX20" fmla="*/ 160679 w 380962"/>
                  <a:gd name="connsiteY20" fmla="*/ 527131 h 660481"/>
                  <a:gd name="connsiteX21" fmla="*/ 224179 w 380962"/>
                  <a:gd name="connsiteY21" fmla="*/ 489031 h 660481"/>
                  <a:gd name="connsiteX22" fmla="*/ 281329 w 380962"/>
                  <a:gd name="connsiteY22" fmla="*/ 450931 h 660481"/>
                  <a:gd name="connsiteX23" fmla="*/ 300379 w 380962"/>
                  <a:gd name="connsiteY23" fmla="*/ 425531 h 660481"/>
                  <a:gd name="connsiteX24" fmla="*/ 319429 w 380962"/>
                  <a:gd name="connsiteY24" fmla="*/ 406481 h 660481"/>
                  <a:gd name="connsiteX25" fmla="*/ 325779 w 380962"/>
                  <a:gd name="connsiteY25" fmla="*/ 387431 h 660481"/>
                  <a:gd name="connsiteX26" fmla="*/ 344829 w 380962"/>
                  <a:gd name="connsiteY26" fmla="*/ 355681 h 660481"/>
                  <a:gd name="connsiteX27" fmla="*/ 357529 w 380962"/>
                  <a:gd name="connsiteY27" fmla="*/ 292181 h 660481"/>
                  <a:gd name="connsiteX28" fmla="*/ 325779 w 380962"/>
                  <a:gd name="connsiteY28" fmla="*/ 38181 h 660481"/>
                  <a:gd name="connsiteX29" fmla="*/ 300379 w 380962"/>
                  <a:gd name="connsiteY29" fmla="*/ 81 h 660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80962" h="660481">
                    <a:moveTo>
                      <a:pt x="300379" y="81"/>
                    </a:moveTo>
                    <a:cubicBezTo>
                      <a:pt x="286621" y="2198"/>
                      <a:pt x="263636" y="27559"/>
                      <a:pt x="243229" y="50881"/>
                    </a:cubicBezTo>
                    <a:cubicBezTo>
                      <a:pt x="236260" y="58846"/>
                      <a:pt x="229319" y="67030"/>
                      <a:pt x="224179" y="76281"/>
                    </a:cubicBezTo>
                    <a:cubicBezTo>
                      <a:pt x="218643" y="86245"/>
                      <a:pt x="216577" y="97836"/>
                      <a:pt x="211479" y="108031"/>
                    </a:cubicBezTo>
                    <a:cubicBezTo>
                      <a:pt x="205959" y="119070"/>
                      <a:pt x="198204" y="128873"/>
                      <a:pt x="192429" y="139781"/>
                    </a:cubicBezTo>
                    <a:cubicBezTo>
                      <a:pt x="179142" y="164879"/>
                      <a:pt x="167029" y="190581"/>
                      <a:pt x="154329" y="215981"/>
                    </a:cubicBezTo>
                    <a:cubicBezTo>
                      <a:pt x="150096" y="224448"/>
                      <a:pt x="146880" y="233505"/>
                      <a:pt x="141629" y="241381"/>
                    </a:cubicBezTo>
                    <a:cubicBezTo>
                      <a:pt x="128874" y="260513"/>
                      <a:pt x="125897" y="263273"/>
                      <a:pt x="116229" y="285831"/>
                    </a:cubicBezTo>
                    <a:cubicBezTo>
                      <a:pt x="113592" y="291983"/>
                      <a:pt x="112229" y="298614"/>
                      <a:pt x="109879" y="304881"/>
                    </a:cubicBezTo>
                    <a:cubicBezTo>
                      <a:pt x="105877" y="315554"/>
                      <a:pt x="101896" y="326254"/>
                      <a:pt x="97179" y="336631"/>
                    </a:cubicBezTo>
                    <a:cubicBezTo>
                      <a:pt x="91303" y="349557"/>
                      <a:pt x="84005" y="361805"/>
                      <a:pt x="78129" y="374731"/>
                    </a:cubicBezTo>
                    <a:cubicBezTo>
                      <a:pt x="73412" y="385108"/>
                      <a:pt x="70058" y="396065"/>
                      <a:pt x="65429" y="406481"/>
                    </a:cubicBezTo>
                    <a:cubicBezTo>
                      <a:pt x="55018" y="429906"/>
                      <a:pt x="47418" y="440732"/>
                      <a:pt x="33679" y="463631"/>
                    </a:cubicBezTo>
                    <a:cubicBezTo>
                      <a:pt x="19931" y="518624"/>
                      <a:pt x="36766" y="459088"/>
                      <a:pt x="14629" y="514431"/>
                    </a:cubicBezTo>
                    <a:cubicBezTo>
                      <a:pt x="9657" y="526860"/>
                      <a:pt x="1929" y="552531"/>
                      <a:pt x="1929" y="552531"/>
                    </a:cubicBezTo>
                    <a:cubicBezTo>
                      <a:pt x="4533" y="573361"/>
                      <a:pt x="-15607" y="660481"/>
                      <a:pt x="33679" y="660481"/>
                    </a:cubicBezTo>
                    <a:cubicBezTo>
                      <a:pt x="52846" y="660481"/>
                      <a:pt x="71779" y="656248"/>
                      <a:pt x="90829" y="654131"/>
                    </a:cubicBezTo>
                    <a:cubicBezTo>
                      <a:pt x="99296" y="637198"/>
                      <a:pt x="106489" y="619565"/>
                      <a:pt x="116229" y="603331"/>
                    </a:cubicBezTo>
                    <a:cubicBezTo>
                      <a:pt x="122579" y="592748"/>
                      <a:pt x="128738" y="582047"/>
                      <a:pt x="135279" y="571581"/>
                    </a:cubicBezTo>
                    <a:cubicBezTo>
                      <a:pt x="139324" y="565109"/>
                      <a:pt x="144193" y="559157"/>
                      <a:pt x="147979" y="552531"/>
                    </a:cubicBezTo>
                    <a:cubicBezTo>
                      <a:pt x="152675" y="544312"/>
                      <a:pt x="153986" y="533824"/>
                      <a:pt x="160679" y="527131"/>
                    </a:cubicBezTo>
                    <a:cubicBezTo>
                      <a:pt x="192164" y="495646"/>
                      <a:pt x="194114" y="509074"/>
                      <a:pt x="224179" y="489031"/>
                    </a:cubicBezTo>
                    <a:cubicBezTo>
                      <a:pt x="294634" y="442061"/>
                      <a:pt x="221936" y="480627"/>
                      <a:pt x="281329" y="450931"/>
                    </a:cubicBezTo>
                    <a:cubicBezTo>
                      <a:pt x="287679" y="442464"/>
                      <a:pt x="293491" y="433566"/>
                      <a:pt x="300379" y="425531"/>
                    </a:cubicBezTo>
                    <a:cubicBezTo>
                      <a:pt x="306223" y="418713"/>
                      <a:pt x="314448" y="413953"/>
                      <a:pt x="319429" y="406481"/>
                    </a:cubicBezTo>
                    <a:cubicBezTo>
                      <a:pt x="323142" y="400912"/>
                      <a:pt x="322786" y="393418"/>
                      <a:pt x="325779" y="387431"/>
                    </a:cubicBezTo>
                    <a:cubicBezTo>
                      <a:pt x="331299" y="376392"/>
                      <a:pt x="338479" y="366264"/>
                      <a:pt x="344829" y="355681"/>
                    </a:cubicBezTo>
                    <a:cubicBezTo>
                      <a:pt x="349062" y="334514"/>
                      <a:pt x="358082" y="313760"/>
                      <a:pt x="357529" y="292181"/>
                    </a:cubicBezTo>
                    <a:cubicBezTo>
                      <a:pt x="352242" y="85981"/>
                      <a:pt x="431155" y="59256"/>
                      <a:pt x="325779" y="38181"/>
                    </a:cubicBezTo>
                    <a:cubicBezTo>
                      <a:pt x="323703" y="37766"/>
                      <a:pt x="314137" y="-2036"/>
                      <a:pt x="300379" y="81"/>
                    </a:cubicBezTo>
                    <a:close/>
                  </a:path>
                </a:pathLst>
              </a:custGeom>
              <a:noFill/>
              <a:ln>
                <a:solidFill>
                  <a:srgbClr val="C00000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2" name="Oval 51">
                <a:extLst>
                  <a:ext uri="{FF2B5EF4-FFF2-40B4-BE49-F238E27FC236}">
                    <a16:creationId xmlns:a16="http://schemas.microsoft.com/office/drawing/2014/main" id="{1F5814A8-B5B4-423F-9AD6-4795687E97CE}"/>
                  </a:ext>
                </a:extLst>
              </p:cNvPr>
              <p:cNvSpPr/>
              <p:nvPr/>
            </p:nvSpPr>
            <p:spPr>
              <a:xfrm>
                <a:off x="4687249" y="6217124"/>
                <a:ext cx="164151" cy="164151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33CED0EB-DD5C-4F5C-B176-300D8AF20A38}"/>
              </a:ext>
            </a:extLst>
          </p:cNvPr>
          <p:cNvGrpSpPr/>
          <p:nvPr/>
        </p:nvGrpSpPr>
        <p:grpSpPr>
          <a:xfrm>
            <a:off x="5827183" y="353481"/>
            <a:ext cx="3881043" cy="2905071"/>
            <a:chOff x="484632" y="0"/>
            <a:chExt cx="9221359" cy="6902450"/>
          </a:xfrm>
        </p:grpSpPr>
        <p:pic>
          <p:nvPicPr>
            <p:cNvPr id="54" name="Picture 53" descr="Red lights in the sky&#10;&#10;Description automatically generated with low confidence">
              <a:extLst>
                <a:ext uri="{FF2B5EF4-FFF2-40B4-BE49-F238E27FC236}">
                  <a16:creationId xmlns:a16="http://schemas.microsoft.com/office/drawing/2014/main" id="{FA643A8C-DA22-457C-A180-977FE715F9E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205FE3B8-924A-45D1-A590-A9264A924105}"/>
                </a:ext>
              </a:extLst>
            </p:cNvPr>
            <p:cNvGrpSpPr/>
            <p:nvPr/>
          </p:nvGrpSpPr>
          <p:grpSpPr>
            <a:xfrm>
              <a:off x="2853815" y="2433267"/>
              <a:ext cx="6037771" cy="4420072"/>
              <a:chOff x="2853815" y="2433267"/>
              <a:chExt cx="6037771" cy="4420072"/>
            </a:xfrm>
          </p:grpSpPr>
          <p:sp>
            <p:nvSpPr>
              <p:cNvPr id="82" name="Freeform: Shape 81">
                <a:extLst>
                  <a:ext uri="{FF2B5EF4-FFF2-40B4-BE49-F238E27FC236}">
                    <a16:creationId xmlns:a16="http://schemas.microsoft.com/office/drawing/2014/main" id="{A345A8E9-0BF2-4550-8C6D-620F8FF25D0E}"/>
                  </a:ext>
                </a:extLst>
              </p:cNvPr>
              <p:cNvSpPr/>
              <p:nvPr/>
            </p:nvSpPr>
            <p:spPr>
              <a:xfrm>
                <a:off x="2853815" y="2433267"/>
                <a:ext cx="6037771" cy="4420072"/>
              </a:xfrm>
              <a:custGeom>
                <a:avLst/>
                <a:gdLst>
                  <a:gd name="connsiteX0" fmla="*/ 42862 w 5934075"/>
                  <a:gd name="connsiteY0" fmla="*/ 3891335 h 3891603"/>
                  <a:gd name="connsiteX1" fmla="*/ 23812 w 5934075"/>
                  <a:gd name="connsiteY1" fmla="*/ 3824660 h 3891603"/>
                  <a:gd name="connsiteX2" fmla="*/ 9525 w 5934075"/>
                  <a:gd name="connsiteY2" fmla="*/ 3791323 h 3891603"/>
                  <a:gd name="connsiteX3" fmla="*/ 4762 w 5934075"/>
                  <a:gd name="connsiteY3" fmla="*/ 3719885 h 3891603"/>
                  <a:gd name="connsiteX4" fmla="*/ 0 w 5934075"/>
                  <a:gd name="connsiteY4" fmla="*/ 3700835 h 3891603"/>
                  <a:gd name="connsiteX5" fmla="*/ 4762 w 5934075"/>
                  <a:gd name="connsiteY5" fmla="*/ 3596060 h 3891603"/>
                  <a:gd name="connsiteX6" fmla="*/ 14287 w 5934075"/>
                  <a:gd name="connsiteY6" fmla="*/ 3543673 h 3891603"/>
                  <a:gd name="connsiteX7" fmla="*/ 80962 w 5934075"/>
                  <a:gd name="connsiteY7" fmla="*/ 3457948 h 3891603"/>
                  <a:gd name="connsiteX8" fmla="*/ 100012 w 5934075"/>
                  <a:gd name="connsiteY8" fmla="*/ 3434135 h 3891603"/>
                  <a:gd name="connsiteX9" fmla="*/ 119062 w 5934075"/>
                  <a:gd name="connsiteY9" fmla="*/ 3424610 h 3891603"/>
                  <a:gd name="connsiteX10" fmla="*/ 133350 w 5934075"/>
                  <a:gd name="connsiteY10" fmla="*/ 3410323 h 3891603"/>
                  <a:gd name="connsiteX11" fmla="*/ 161925 w 5934075"/>
                  <a:gd name="connsiteY11" fmla="*/ 3391273 h 3891603"/>
                  <a:gd name="connsiteX12" fmla="*/ 223837 w 5934075"/>
                  <a:gd name="connsiteY12" fmla="*/ 3334123 h 3891603"/>
                  <a:gd name="connsiteX13" fmla="*/ 252412 w 5934075"/>
                  <a:gd name="connsiteY13" fmla="*/ 3315073 h 3891603"/>
                  <a:gd name="connsiteX14" fmla="*/ 333375 w 5934075"/>
                  <a:gd name="connsiteY14" fmla="*/ 3281735 h 3891603"/>
                  <a:gd name="connsiteX15" fmla="*/ 376237 w 5934075"/>
                  <a:gd name="connsiteY15" fmla="*/ 3262685 h 3891603"/>
                  <a:gd name="connsiteX16" fmla="*/ 414337 w 5934075"/>
                  <a:gd name="connsiteY16" fmla="*/ 3253160 h 3891603"/>
                  <a:gd name="connsiteX17" fmla="*/ 442912 w 5934075"/>
                  <a:gd name="connsiteY17" fmla="*/ 3238873 h 3891603"/>
                  <a:gd name="connsiteX18" fmla="*/ 466725 w 5934075"/>
                  <a:gd name="connsiteY18" fmla="*/ 3229348 h 3891603"/>
                  <a:gd name="connsiteX19" fmla="*/ 481012 w 5934075"/>
                  <a:gd name="connsiteY19" fmla="*/ 3224585 h 3891603"/>
                  <a:gd name="connsiteX20" fmla="*/ 495300 w 5934075"/>
                  <a:gd name="connsiteY20" fmla="*/ 3215060 h 3891603"/>
                  <a:gd name="connsiteX21" fmla="*/ 514350 w 5934075"/>
                  <a:gd name="connsiteY21" fmla="*/ 3210298 h 3891603"/>
                  <a:gd name="connsiteX22" fmla="*/ 538162 w 5934075"/>
                  <a:gd name="connsiteY22" fmla="*/ 3200773 h 3891603"/>
                  <a:gd name="connsiteX23" fmla="*/ 595312 w 5934075"/>
                  <a:gd name="connsiteY23" fmla="*/ 3172198 h 3891603"/>
                  <a:gd name="connsiteX24" fmla="*/ 623887 w 5934075"/>
                  <a:gd name="connsiteY24" fmla="*/ 3157910 h 3891603"/>
                  <a:gd name="connsiteX25" fmla="*/ 676275 w 5934075"/>
                  <a:gd name="connsiteY25" fmla="*/ 3138860 h 3891603"/>
                  <a:gd name="connsiteX26" fmla="*/ 728662 w 5934075"/>
                  <a:gd name="connsiteY26" fmla="*/ 3095998 h 3891603"/>
                  <a:gd name="connsiteX27" fmla="*/ 795337 w 5934075"/>
                  <a:gd name="connsiteY27" fmla="*/ 3053135 h 3891603"/>
                  <a:gd name="connsiteX28" fmla="*/ 814387 w 5934075"/>
                  <a:gd name="connsiteY28" fmla="*/ 3034085 h 3891603"/>
                  <a:gd name="connsiteX29" fmla="*/ 842962 w 5934075"/>
                  <a:gd name="connsiteY29" fmla="*/ 3010273 h 3891603"/>
                  <a:gd name="connsiteX30" fmla="*/ 857250 w 5934075"/>
                  <a:gd name="connsiteY30" fmla="*/ 2991223 h 3891603"/>
                  <a:gd name="connsiteX31" fmla="*/ 885825 w 5934075"/>
                  <a:gd name="connsiteY31" fmla="*/ 2972173 h 3891603"/>
                  <a:gd name="connsiteX32" fmla="*/ 923925 w 5934075"/>
                  <a:gd name="connsiteY32" fmla="*/ 2934073 h 3891603"/>
                  <a:gd name="connsiteX33" fmla="*/ 966787 w 5934075"/>
                  <a:gd name="connsiteY33" fmla="*/ 2919785 h 3891603"/>
                  <a:gd name="connsiteX34" fmla="*/ 985837 w 5934075"/>
                  <a:gd name="connsiteY34" fmla="*/ 2910260 h 3891603"/>
                  <a:gd name="connsiteX35" fmla="*/ 1062037 w 5934075"/>
                  <a:gd name="connsiteY35" fmla="*/ 2895973 h 3891603"/>
                  <a:gd name="connsiteX36" fmla="*/ 1143000 w 5934075"/>
                  <a:gd name="connsiteY36" fmla="*/ 2881685 h 3891603"/>
                  <a:gd name="connsiteX37" fmla="*/ 1195387 w 5934075"/>
                  <a:gd name="connsiteY37" fmla="*/ 2862635 h 3891603"/>
                  <a:gd name="connsiteX38" fmla="*/ 1223962 w 5934075"/>
                  <a:gd name="connsiteY38" fmla="*/ 2834060 h 3891603"/>
                  <a:gd name="connsiteX39" fmla="*/ 1243012 w 5934075"/>
                  <a:gd name="connsiteY39" fmla="*/ 2815010 h 3891603"/>
                  <a:gd name="connsiteX40" fmla="*/ 1276350 w 5934075"/>
                  <a:gd name="connsiteY40" fmla="*/ 2767385 h 3891603"/>
                  <a:gd name="connsiteX41" fmla="*/ 1295400 w 5934075"/>
                  <a:gd name="connsiteY41" fmla="*/ 2753098 h 3891603"/>
                  <a:gd name="connsiteX42" fmla="*/ 1314450 w 5934075"/>
                  <a:gd name="connsiteY42" fmla="*/ 2719760 h 3891603"/>
                  <a:gd name="connsiteX43" fmla="*/ 1333500 w 5934075"/>
                  <a:gd name="connsiteY43" fmla="*/ 2691185 h 3891603"/>
                  <a:gd name="connsiteX44" fmla="*/ 1352550 w 5934075"/>
                  <a:gd name="connsiteY44" fmla="*/ 2672135 h 3891603"/>
                  <a:gd name="connsiteX45" fmla="*/ 1362075 w 5934075"/>
                  <a:gd name="connsiteY45" fmla="*/ 2657848 h 3891603"/>
                  <a:gd name="connsiteX46" fmla="*/ 1376362 w 5934075"/>
                  <a:gd name="connsiteY46" fmla="*/ 2643560 h 3891603"/>
                  <a:gd name="connsiteX47" fmla="*/ 1390650 w 5934075"/>
                  <a:gd name="connsiteY47" fmla="*/ 2624510 h 3891603"/>
                  <a:gd name="connsiteX48" fmla="*/ 1471612 w 5934075"/>
                  <a:gd name="connsiteY48" fmla="*/ 2586410 h 3891603"/>
                  <a:gd name="connsiteX49" fmla="*/ 1519237 w 5934075"/>
                  <a:gd name="connsiteY49" fmla="*/ 2557835 h 3891603"/>
                  <a:gd name="connsiteX50" fmla="*/ 1552575 w 5934075"/>
                  <a:gd name="connsiteY50" fmla="*/ 2548310 h 3891603"/>
                  <a:gd name="connsiteX51" fmla="*/ 1566862 w 5934075"/>
                  <a:gd name="connsiteY51" fmla="*/ 2538785 h 3891603"/>
                  <a:gd name="connsiteX52" fmla="*/ 1633537 w 5934075"/>
                  <a:gd name="connsiteY52" fmla="*/ 2529260 h 3891603"/>
                  <a:gd name="connsiteX53" fmla="*/ 1671637 w 5934075"/>
                  <a:gd name="connsiteY53" fmla="*/ 2514973 h 3891603"/>
                  <a:gd name="connsiteX54" fmla="*/ 1714500 w 5934075"/>
                  <a:gd name="connsiteY54" fmla="*/ 2476873 h 3891603"/>
                  <a:gd name="connsiteX55" fmla="*/ 1733550 w 5934075"/>
                  <a:gd name="connsiteY55" fmla="*/ 2467348 h 3891603"/>
                  <a:gd name="connsiteX56" fmla="*/ 1757362 w 5934075"/>
                  <a:gd name="connsiteY56" fmla="*/ 2438773 h 3891603"/>
                  <a:gd name="connsiteX57" fmla="*/ 1785937 w 5934075"/>
                  <a:gd name="connsiteY57" fmla="*/ 2400673 h 3891603"/>
                  <a:gd name="connsiteX58" fmla="*/ 1881187 w 5934075"/>
                  <a:gd name="connsiteY58" fmla="*/ 2319710 h 3891603"/>
                  <a:gd name="connsiteX59" fmla="*/ 1900237 w 5934075"/>
                  <a:gd name="connsiteY59" fmla="*/ 2314948 h 3891603"/>
                  <a:gd name="connsiteX60" fmla="*/ 1919287 w 5934075"/>
                  <a:gd name="connsiteY60" fmla="*/ 2305423 h 3891603"/>
                  <a:gd name="connsiteX61" fmla="*/ 1933575 w 5934075"/>
                  <a:gd name="connsiteY61" fmla="*/ 2295898 h 3891603"/>
                  <a:gd name="connsiteX62" fmla="*/ 1966912 w 5934075"/>
                  <a:gd name="connsiteY62" fmla="*/ 2286373 h 3891603"/>
                  <a:gd name="connsiteX63" fmla="*/ 1990725 w 5934075"/>
                  <a:gd name="connsiteY63" fmla="*/ 2276848 h 3891603"/>
                  <a:gd name="connsiteX64" fmla="*/ 2005012 w 5934075"/>
                  <a:gd name="connsiteY64" fmla="*/ 2272085 h 3891603"/>
                  <a:gd name="connsiteX65" fmla="*/ 2028825 w 5934075"/>
                  <a:gd name="connsiteY65" fmla="*/ 2262560 h 3891603"/>
                  <a:gd name="connsiteX66" fmla="*/ 2090737 w 5934075"/>
                  <a:gd name="connsiteY66" fmla="*/ 2257798 h 3891603"/>
                  <a:gd name="connsiteX67" fmla="*/ 2143125 w 5934075"/>
                  <a:gd name="connsiteY67" fmla="*/ 2248273 h 3891603"/>
                  <a:gd name="connsiteX68" fmla="*/ 2166937 w 5934075"/>
                  <a:gd name="connsiteY68" fmla="*/ 2233985 h 3891603"/>
                  <a:gd name="connsiteX69" fmla="*/ 2185987 w 5934075"/>
                  <a:gd name="connsiteY69" fmla="*/ 2229223 h 3891603"/>
                  <a:gd name="connsiteX70" fmla="*/ 2224087 w 5934075"/>
                  <a:gd name="connsiteY70" fmla="*/ 2219698 h 3891603"/>
                  <a:gd name="connsiteX71" fmla="*/ 2257425 w 5934075"/>
                  <a:gd name="connsiteY71" fmla="*/ 2200648 h 3891603"/>
                  <a:gd name="connsiteX72" fmla="*/ 2271712 w 5934075"/>
                  <a:gd name="connsiteY72" fmla="*/ 2191123 h 3891603"/>
                  <a:gd name="connsiteX73" fmla="*/ 2314575 w 5934075"/>
                  <a:gd name="connsiteY73" fmla="*/ 2176835 h 3891603"/>
                  <a:gd name="connsiteX74" fmla="*/ 2324100 w 5934075"/>
                  <a:gd name="connsiteY74" fmla="*/ 2157785 h 3891603"/>
                  <a:gd name="connsiteX75" fmla="*/ 2424112 w 5934075"/>
                  <a:gd name="connsiteY75" fmla="*/ 2100635 h 3891603"/>
                  <a:gd name="connsiteX76" fmla="*/ 2481262 w 5934075"/>
                  <a:gd name="connsiteY76" fmla="*/ 2067298 h 3891603"/>
                  <a:gd name="connsiteX77" fmla="*/ 2495550 w 5934075"/>
                  <a:gd name="connsiteY77" fmla="*/ 2062535 h 3891603"/>
                  <a:gd name="connsiteX78" fmla="*/ 2519362 w 5934075"/>
                  <a:gd name="connsiteY78" fmla="*/ 2048248 h 3891603"/>
                  <a:gd name="connsiteX79" fmla="*/ 2557462 w 5934075"/>
                  <a:gd name="connsiteY79" fmla="*/ 2029198 h 3891603"/>
                  <a:gd name="connsiteX80" fmla="*/ 2590800 w 5934075"/>
                  <a:gd name="connsiteY80" fmla="*/ 2014910 h 3891603"/>
                  <a:gd name="connsiteX81" fmla="*/ 2652712 w 5934075"/>
                  <a:gd name="connsiteY81" fmla="*/ 1976810 h 3891603"/>
                  <a:gd name="connsiteX82" fmla="*/ 2690812 w 5934075"/>
                  <a:gd name="connsiteY82" fmla="*/ 1962523 h 3891603"/>
                  <a:gd name="connsiteX83" fmla="*/ 2733675 w 5934075"/>
                  <a:gd name="connsiteY83" fmla="*/ 1943473 h 3891603"/>
                  <a:gd name="connsiteX84" fmla="*/ 2757487 w 5934075"/>
                  <a:gd name="connsiteY84" fmla="*/ 1938710 h 3891603"/>
                  <a:gd name="connsiteX85" fmla="*/ 2786062 w 5934075"/>
                  <a:gd name="connsiteY85" fmla="*/ 1929185 h 3891603"/>
                  <a:gd name="connsiteX86" fmla="*/ 2833687 w 5934075"/>
                  <a:gd name="connsiteY86" fmla="*/ 1919660 h 3891603"/>
                  <a:gd name="connsiteX87" fmla="*/ 2871787 w 5934075"/>
                  <a:gd name="connsiteY87" fmla="*/ 1910135 h 3891603"/>
                  <a:gd name="connsiteX88" fmla="*/ 2919412 w 5934075"/>
                  <a:gd name="connsiteY88" fmla="*/ 1900610 h 3891603"/>
                  <a:gd name="connsiteX89" fmla="*/ 2933700 w 5934075"/>
                  <a:gd name="connsiteY89" fmla="*/ 1895848 h 3891603"/>
                  <a:gd name="connsiteX90" fmla="*/ 2986087 w 5934075"/>
                  <a:gd name="connsiteY90" fmla="*/ 1881560 h 3891603"/>
                  <a:gd name="connsiteX91" fmla="*/ 3033712 w 5934075"/>
                  <a:gd name="connsiteY91" fmla="*/ 1848223 h 3891603"/>
                  <a:gd name="connsiteX92" fmla="*/ 3067050 w 5934075"/>
                  <a:gd name="connsiteY92" fmla="*/ 1829173 h 3891603"/>
                  <a:gd name="connsiteX93" fmla="*/ 3109912 w 5934075"/>
                  <a:gd name="connsiteY93" fmla="*/ 1786310 h 3891603"/>
                  <a:gd name="connsiteX94" fmla="*/ 3148012 w 5934075"/>
                  <a:gd name="connsiteY94" fmla="*/ 1752973 h 3891603"/>
                  <a:gd name="connsiteX95" fmla="*/ 3176587 w 5934075"/>
                  <a:gd name="connsiteY95" fmla="*/ 1724398 h 3891603"/>
                  <a:gd name="connsiteX96" fmla="*/ 3190875 w 5934075"/>
                  <a:gd name="connsiteY96" fmla="*/ 1710110 h 3891603"/>
                  <a:gd name="connsiteX97" fmla="*/ 3205162 w 5934075"/>
                  <a:gd name="connsiteY97" fmla="*/ 1705348 h 3891603"/>
                  <a:gd name="connsiteX98" fmla="*/ 3252787 w 5934075"/>
                  <a:gd name="connsiteY98" fmla="*/ 1667248 h 3891603"/>
                  <a:gd name="connsiteX99" fmla="*/ 3295650 w 5934075"/>
                  <a:gd name="connsiteY99" fmla="*/ 1614860 h 3891603"/>
                  <a:gd name="connsiteX100" fmla="*/ 3328987 w 5934075"/>
                  <a:gd name="connsiteY100" fmla="*/ 1586285 h 3891603"/>
                  <a:gd name="connsiteX101" fmla="*/ 3343275 w 5934075"/>
                  <a:gd name="connsiteY101" fmla="*/ 1567235 h 3891603"/>
                  <a:gd name="connsiteX102" fmla="*/ 3409950 w 5934075"/>
                  <a:gd name="connsiteY102" fmla="*/ 1510085 h 3891603"/>
                  <a:gd name="connsiteX103" fmla="*/ 3419475 w 5934075"/>
                  <a:gd name="connsiteY103" fmla="*/ 1495798 h 3891603"/>
                  <a:gd name="connsiteX104" fmla="*/ 3457575 w 5934075"/>
                  <a:gd name="connsiteY104" fmla="*/ 1462460 h 3891603"/>
                  <a:gd name="connsiteX105" fmla="*/ 3476625 w 5934075"/>
                  <a:gd name="connsiteY105" fmla="*/ 1452935 h 3891603"/>
                  <a:gd name="connsiteX106" fmla="*/ 3500437 w 5934075"/>
                  <a:gd name="connsiteY106" fmla="*/ 1429123 h 3891603"/>
                  <a:gd name="connsiteX107" fmla="*/ 3514725 w 5934075"/>
                  <a:gd name="connsiteY107" fmla="*/ 1414835 h 3891603"/>
                  <a:gd name="connsiteX108" fmla="*/ 3576637 w 5934075"/>
                  <a:gd name="connsiteY108" fmla="*/ 1357685 h 3891603"/>
                  <a:gd name="connsiteX109" fmla="*/ 3600450 w 5934075"/>
                  <a:gd name="connsiteY109" fmla="*/ 1329110 h 3891603"/>
                  <a:gd name="connsiteX110" fmla="*/ 3619500 w 5934075"/>
                  <a:gd name="connsiteY110" fmla="*/ 1300535 h 3891603"/>
                  <a:gd name="connsiteX111" fmla="*/ 3633787 w 5934075"/>
                  <a:gd name="connsiteY111" fmla="*/ 1295773 h 3891603"/>
                  <a:gd name="connsiteX112" fmla="*/ 3705225 w 5934075"/>
                  <a:gd name="connsiteY112" fmla="*/ 1205285 h 3891603"/>
                  <a:gd name="connsiteX113" fmla="*/ 3724275 w 5934075"/>
                  <a:gd name="connsiteY113" fmla="*/ 1186235 h 3891603"/>
                  <a:gd name="connsiteX114" fmla="*/ 3776662 w 5934075"/>
                  <a:gd name="connsiteY114" fmla="*/ 1148135 h 3891603"/>
                  <a:gd name="connsiteX115" fmla="*/ 3795712 w 5934075"/>
                  <a:gd name="connsiteY115" fmla="*/ 1138610 h 3891603"/>
                  <a:gd name="connsiteX116" fmla="*/ 3824287 w 5934075"/>
                  <a:gd name="connsiteY116" fmla="*/ 1114798 h 3891603"/>
                  <a:gd name="connsiteX117" fmla="*/ 3857625 w 5934075"/>
                  <a:gd name="connsiteY117" fmla="*/ 1100510 h 3891603"/>
                  <a:gd name="connsiteX118" fmla="*/ 3900487 w 5934075"/>
                  <a:gd name="connsiteY118" fmla="*/ 1071935 h 3891603"/>
                  <a:gd name="connsiteX119" fmla="*/ 3914775 w 5934075"/>
                  <a:gd name="connsiteY119" fmla="*/ 1062410 h 3891603"/>
                  <a:gd name="connsiteX120" fmla="*/ 3933825 w 5934075"/>
                  <a:gd name="connsiteY120" fmla="*/ 1057648 h 3891603"/>
                  <a:gd name="connsiteX121" fmla="*/ 4010025 w 5934075"/>
                  <a:gd name="connsiteY121" fmla="*/ 1033835 h 3891603"/>
                  <a:gd name="connsiteX122" fmla="*/ 4057650 w 5934075"/>
                  <a:gd name="connsiteY122" fmla="*/ 1014785 h 3891603"/>
                  <a:gd name="connsiteX123" fmla="*/ 4090987 w 5934075"/>
                  <a:gd name="connsiteY123" fmla="*/ 1005260 h 3891603"/>
                  <a:gd name="connsiteX124" fmla="*/ 4129087 w 5934075"/>
                  <a:gd name="connsiteY124" fmla="*/ 1000498 h 3891603"/>
                  <a:gd name="connsiteX125" fmla="*/ 4171950 w 5934075"/>
                  <a:gd name="connsiteY125" fmla="*/ 990973 h 3891603"/>
                  <a:gd name="connsiteX126" fmla="*/ 4214812 w 5934075"/>
                  <a:gd name="connsiteY126" fmla="*/ 971923 h 3891603"/>
                  <a:gd name="connsiteX127" fmla="*/ 4252912 w 5934075"/>
                  <a:gd name="connsiteY127" fmla="*/ 962398 h 3891603"/>
                  <a:gd name="connsiteX128" fmla="*/ 4267200 w 5934075"/>
                  <a:gd name="connsiteY128" fmla="*/ 952873 h 3891603"/>
                  <a:gd name="connsiteX129" fmla="*/ 4305300 w 5934075"/>
                  <a:gd name="connsiteY129" fmla="*/ 938585 h 3891603"/>
                  <a:gd name="connsiteX130" fmla="*/ 4324350 w 5934075"/>
                  <a:gd name="connsiteY130" fmla="*/ 924298 h 3891603"/>
                  <a:gd name="connsiteX131" fmla="*/ 4357687 w 5934075"/>
                  <a:gd name="connsiteY131" fmla="*/ 895723 h 3891603"/>
                  <a:gd name="connsiteX132" fmla="*/ 4367212 w 5934075"/>
                  <a:gd name="connsiteY132" fmla="*/ 876673 h 3891603"/>
                  <a:gd name="connsiteX133" fmla="*/ 4386262 w 5934075"/>
                  <a:gd name="connsiteY133" fmla="*/ 857623 h 3891603"/>
                  <a:gd name="connsiteX134" fmla="*/ 4410075 w 5934075"/>
                  <a:gd name="connsiteY134" fmla="*/ 809998 h 3891603"/>
                  <a:gd name="connsiteX135" fmla="*/ 4424362 w 5934075"/>
                  <a:gd name="connsiteY135" fmla="*/ 786185 h 3891603"/>
                  <a:gd name="connsiteX136" fmla="*/ 4438650 w 5934075"/>
                  <a:gd name="connsiteY136" fmla="*/ 695698 h 3891603"/>
                  <a:gd name="connsiteX137" fmla="*/ 4448175 w 5934075"/>
                  <a:gd name="connsiteY137" fmla="*/ 581398 h 3891603"/>
                  <a:gd name="connsiteX138" fmla="*/ 4457700 w 5934075"/>
                  <a:gd name="connsiteY138" fmla="*/ 543298 h 3891603"/>
                  <a:gd name="connsiteX139" fmla="*/ 4462462 w 5934075"/>
                  <a:gd name="connsiteY139" fmla="*/ 500435 h 3891603"/>
                  <a:gd name="connsiteX140" fmla="*/ 4471987 w 5934075"/>
                  <a:gd name="connsiteY140" fmla="*/ 424235 h 3891603"/>
                  <a:gd name="connsiteX141" fmla="*/ 4476750 w 5934075"/>
                  <a:gd name="connsiteY141" fmla="*/ 381373 h 3891603"/>
                  <a:gd name="connsiteX142" fmla="*/ 4491037 w 5934075"/>
                  <a:gd name="connsiteY142" fmla="*/ 271835 h 3891603"/>
                  <a:gd name="connsiteX143" fmla="*/ 4495800 w 5934075"/>
                  <a:gd name="connsiteY143" fmla="*/ 233735 h 3891603"/>
                  <a:gd name="connsiteX144" fmla="*/ 4505325 w 5934075"/>
                  <a:gd name="connsiteY144" fmla="*/ 190873 h 3891603"/>
                  <a:gd name="connsiteX145" fmla="*/ 4510087 w 5934075"/>
                  <a:gd name="connsiteY145" fmla="*/ 152773 h 3891603"/>
                  <a:gd name="connsiteX146" fmla="*/ 4519612 w 5934075"/>
                  <a:gd name="connsiteY146" fmla="*/ 119435 h 3891603"/>
                  <a:gd name="connsiteX147" fmla="*/ 4524375 w 5934075"/>
                  <a:gd name="connsiteY147" fmla="*/ 95623 h 3891603"/>
                  <a:gd name="connsiteX148" fmla="*/ 4533900 w 5934075"/>
                  <a:gd name="connsiteY148" fmla="*/ 76573 h 3891603"/>
                  <a:gd name="connsiteX149" fmla="*/ 4543425 w 5934075"/>
                  <a:gd name="connsiteY149" fmla="*/ 52760 h 3891603"/>
                  <a:gd name="connsiteX150" fmla="*/ 4581525 w 5934075"/>
                  <a:gd name="connsiteY150" fmla="*/ 14660 h 3891603"/>
                  <a:gd name="connsiteX151" fmla="*/ 4600575 w 5934075"/>
                  <a:gd name="connsiteY151" fmla="*/ 9898 h 3891603"/>
                  <a:gd name="connsiteX152" fmla="*/ 4619625 w 5934075"/>
                  <a:gd name="connsiteY152" fmla="*/ 373 h 3891603"/>
                  <a:gd name="connsiteX153" fmla="*/ 4743450 w 5934075"/>
                  <a:gd name="connsiteY153" fmla="*/ 14660 h 3891603"/>
                  <a:gd name="connsiteX154" fmla="*/ 4781550 w 5934075"/>
                  <a:gd name="connsiteY154" fmla="*/ 28948 h 3891603"/>
                  <a:gd name="connsiteX155" fmla="*/ 4829175 w 5934075"/>
                  <a:gd name="connsiteY155" fmla="*/ 52760 h 3891603"/>
                  <a:gd name="connsiteX156" fmla="*/ 4867275 w 5934075"/>
                  <a:gd name="connsiteY156" fmla="*/ 86098 h 3891603"/>
                  <a:gd name="connsiteX157" fmla="*/ 4910137 w 5934075"/>
                  <a:gd name="connsiteY157" fmla="*/ 133723 h 3891603"/>
                  <a:gd name="connsiteX158" fmla="*/ 4957762 w 5934075"/>
                  <a:gd name="connsiteY158" fmla="*/ 200398 h 3891603"/>
                  <a:gd name="connsiteX159" fmla="*/ 4976812 w 5934075"/>
                  <a:gd name="connsiteY159" fmla="*/ 228973 h 3891603"/>
                  <a:gd name="connsiteX160" fmla="*/ 4995862 w 5934075"/>
                  <a:gd name="connsiteY160" fmla="*/ 252785 h 3891603"/>
                  <a:gd name="connsiteX161" fmla="*/ 5010150 w 5934075"/>
                  <a:gd name="connsiteY161" fmla="*/ 276598 h 3891603"/>
                  <a:gd name="connsiteX162" fmla="*/ 5029200 w 5934075"/>
                  <a:gd name="connsiteY162" fmla="*/ 300410 h 3891603"/>
                  <a:gd name="connsiteX163" fmla="*/ 5048250 w 5934075"/>
                  <a:gd name="connsiteY163" fmla="*/ 328985 h 3891603"/>
                  <a:gd name="connsiteX164" fmla="*/ 5067300 w 5934075"/>
                  <a:gd name="connsiteY164" fmla="*/ 362323 h 3891603"/>
                  <a:gd name="connsiteX165" fmla="*/ 5124450 w 5934075"/>
                  <a:gd name="connsiteY165" fmla="*/ 409948 h 3891603"/>
                  <a:gd name="connsiteX166" fmla="*/ 5143500 w 5934075"/>
                  <a:gd name="connsiteY166" fmla="*/ 419473 h 3891603"/>
                  <a:gd name="connsiteX167" fmla="*/ 5172075 w 5934075"/>
                  <a:gd name="connsiteY167" fmla="*/ 428998 h 3891603"/>
                  <a:gd name="connsiteX168" fmla="*/ 5253037 w 5934075"/>
                  <a:gd name="connsiteY168" fmla="*/ 471860 h 3891603"/>
                  <a:gd name="connsiteX169" fmla="*/ 5286375 w 5934075"/>
                  <a:gd name="connsiteY169" fmla="*/ 481385 h 3891603"/>
                  <a:gd name="connsiteX170" fmla="*/ 5300662 w 5934075"/>
                  <a:gd name="connsiteY170" fmla="*/ 486148 h 3891603"/>
                  <a:gd name="connsiteX171" fmla="*/ 5357812 w 5934075"/>
                  <a:gd name="connsiteY171" fmla="*/ 514723 h 3891603"/>
                  <a:gd name="connsiteX172" fmla="*/ 5386387 w 5934075"/>
                  <a:gd name="connsiteY172" fmla="*/ 529010 h 3891603"/>
                  <a:gd name="connsiteX173" fmla="*/ 5434012 w 5934075"/>
                  <a:gd name="connsiteY173" fmla="*/ 548060 h 3891603"/>
                  <a:gd name="connsiteX174" fmla="*/ 5467350 w 5934075"/>
                  <a:gd name="connsiteY174" fmla="*/ 571873 h 3891603"/>
                  <a:gd name="connsiteX175" fmla="*/ 5495925 w 5934075"/>
                  <a:gd name="connsiteY175" fmla="*/ 586160 h 3891603"/>
                  <a:gd name="connsiteX176" fmla="*/ 5519737 w 5934075"/>
                  <a:gd name="connsiteY176" fmla="*/ 605210 h 3891603"/>
                  <a:gd name="connsiteX177" fmla="*/ 5543550 w 5934075"/>
                  <a:gd name="connsiteY177" fmla="*/ 619498 h 3891603"/>
                  <a:gd name="connsiteX178" fmla="*/ 5586412 w 5934075"/>
                  <a:gd name="connsiteY178" fmla="*/ 652835 h 3891603"/>
                  <a:gd name="connsiteX179" fmla="*/ 5614987 w 5934075"/>
                  <a:gd name="connsiteY179" fmla="*/ 671885 h 3891603"/>
                  <a:gd name="connsiteX180" fmla="*/ 5648325 w 5934075"/>
                  <a:gd name="connsiteY180" fmla="*/ 714748 h 3891603"/>
                  <a:gd name="connsiteX181" fmla="*/ 5681662 w 5934075"/>
                  <a:gd name="connsiteY181" fmla="*/ 743323 h 3891603"/>
                  <a:gd name="connsiteX182" fmla="*/ 5710237 w 5934075"/>
                  <a:gd name="connsiteY182" fmla="*/ 786185 h 3891603"/>
                  <a:gd name="connsiteX183" fmla="*/ 5748337 w 5934075"/>
                  <a:gd name="connsiteY183" fmla="*/ 867148 h 3891603"/>
                  <a:gd name="connsiteX184" fmla="*/ 5767387 w 5934075"/>
                  <a:gd name="connsiteY184" fmla="*/ 957635 h 3891603"/>
                  <a:gd name="connsiteX185" fmla="*/ 5781675 w 5934075"/>
                  <a:gd name="connsiteY185" fmla="*/ 1000498 h 3891603"/>
                  <a:gd name="connsiteX186" fmla="*/ 5800725 w 5934075"/>
                  <a:gd name="connsiteY186" fmla="*/ 1081460 h 3891603"/>
                  <a:gd name="connsiteX187" fmla="*/ 5815012 w 5934075"/>
                  <a:gd name="connsiteY187" fmla="*/ 1124323 h 3891603"/>
                  <a:gd name="connsiteX188" fmla="*/ 5824537 w 5934075"/>
                  <a:gd name="connsiteY188" fmla="*/ 1157660 h 3891603"/>
                  <a:gd name="connsiteX189" fmla="*/ 5834062 w 5934075"/>
                  <a:gd name="connsiteY189" fmla="*/ 1181473 h 3891603"/>
                  <a:gd name="connsiteX190" fmla="*/ 5857875 w 5934075"/>
                  <a:gd name="connsiteY190" fmla="*/ 1248148 h 3891603"/>
                  <a:gd name="connsiteX191" fmla="*/ 5876925 w 5934075"/>
                  <a:gd name="connsiteY191" fmla="*/ 1295773 h 3891603"/>
                  <a:gd name="connsiteX192" fmla="*/ 5881687 w 5934075"/>
                  <a:gd name="connsiteY192" fmla="*/ 1329110 h 3891603"/>
                  <a:gd name="connsiteX193" fmla="*/ 5895975 w 5934075"/>
                  <a:gd name="connsiteY193" fmla="*/ 1362448 h 3891603"/>
                  <a:gd name="connsiteX194" fmla="*/ 5910262 w 5934075"/>
                  <a:gd name="connsiteY194" fmla="*/ 1471985 h 3891603"/>
                  <a:gd name="connsiteX195" fmla="*/ 5915025 w 5934075"/>
                  <a:gd name="connsiteY195" fmla="*/ 1505323 h 3891603"/>
                  <a:gd name="connsiteX196" fmla="*/ 5919787 w 5934075"/>
                  <a:gd name="connsiteY196" fmla="*/ 1529135 h 3891603"/>
                  <a:gd name="connsiteX197" fmla="*/ 5924550 w 5934075"/>
                  <a:gd name="connsiteY197" fmla="*/ 1610098 h 3891603"/>
                  <a:gd name="connsiteX198" fmla="*/ 5934075 w 5934075"/>
                  <a:gd name="connsiteY198" fmla="*/ 1705348 h 3891603"/>
                  <a:gd name="connsiteX199" fmla="*/ 5929312 w 5934075"/>
                  <a:gd name="connsiteY199" fmla="*/ 1948235 h 3891603"/>
                  <a:gd name="connsiteX200" fmla="*/ 5905500 w 5934075"/>
                  <a:gd name="connsiteY200" fmla="*/ 2029198 h 3891603"/>
                  <a:gd name="connsiteX201" fmla="*/ 5895975 w 5934075"/>
                  <a:gd name="connsiteY201" fmla="*/ 2053010 h 3891603"/>
                  <a:gd name="connsiteX202" fmla="*/ 5857875 w 5934075"/>
                  <a:gd name="connsiteY202" fmla="*/ 2076823 h 3891603"/>
                  <a:gd name="connsiteX203" fmla="*/ 5748337 w 5934075"/>
                  <a:gd name="connsiteY203" fmla="*/ 2067298 h 3891603"/>
                  <a:gd name="connsiteX204" fmla="*/ 5686425 w 5934075"/>
                  <a:gd name="connsiteY204" fmla="*/ 2048248 h 3891603"/>
                  <a:gd name="connsiteX205" fmla="*/ 5648325 w 5934075"/>
                  <a:gd name="connsiteY205" fmla="*/ 2038723 h 3891603"/>
                  <a:gd name="connsiteX206" fmla="*/ 5624512 w 5934075"/>
                  <a:gd name="connsiteY206" fmla="*/ 2029198 h 3891603"/>
                  <a:gd name="connsiteX207" fmla="*/ 5605462 w 5934075"/>
                  <a:gd name="connsiteY207" fmla="*/ 2024435 h 3891603"/>
                  <a:gd name="connsiteX208" fmla="*/ 5581650 w 5934075"/>
                  <a:gd name="connsiteY208" fmla="*/ 2014910 h 3891603"/>
                  <a:gd name="connsiteX209" fmla="*/ 5548312 w 5934075"/>
                  <a:gd name="connsiteY209" fmla="*/ 2010148 h 3891603"/>
                  <a:gd name="connsiteX210" fmla="*/ 5519737 w 5934075"/>
                  <a:gd name="connsiteY210" fmla="*/ 2000623 h 3891603"/>
                  <a:gd name="connsiteX211" fmla="*/ 5500687 w 5934075"/>
                  <a:gd name="connsiteY211" fmla="*/ 1995860 h 3891603"/>
                  <a:gd name="connsiteX212" fmla="*/ 5476875 w 5934075"/>
                  <a:gd name="connsiteY212" fmla="*/ 1986335 h 3891603"/>
                  <a:gd name="connsiteX213" fmla="*/ 5448300 w 5934075"/>
                  <a:gd name="connsiteY213" fmla="*/ 1976810 h 3891603"/>
                  <a:gd name="connsiteX214" fmla="*/ 5414962 w 5934075"/>
                  <a:gd name="connsiteY214" fmla="*/ 1962523 h 3891603"/>
                  <a:gd name="connsiteX215" fmla="*/ 5410200 w 5934075"/>
                  <a:gd name="connsiteY215" fmla="*/ 1948235 h 3891603"/>
                  <a:gd name="connsiteX216" fmla="*/ 5372100 w 5934075"/>
                  <a:gd name="connsiteY216" fmla="*/ 1924423 h 3891603"/>
                  <a:gd name="connsiteX217" fmla="*/ 5329237 w 5934075"/>
                  <a:gd name="connsiteY217" fmla="*/ 1900610 h 3891603"/>
                  <a:gd name="connsiteX218" fmla="*/ 5262562 w 5934075"/>
                  <a:gd name="connsiteY218" fmla="*/ 1824410 h 3891603"/>
                  <a:gd name="connsiteX219" fmla="*/ 5238750 w 5934075"/>
                  <a:gd name="connsiteY219" fmla="*/ 1805360 h 3891603"/>
                  <a:gd name="connsiteX220" fmla="*/ 5214937 w 5934075"/>
                  <a:gd name="connsiteY220" fmla="*/ 1800598 h 3891603"/>
                  <a:gd name="connsiteX221" fmla="*/ 5143500 w 5934075"/>
                  <a:gd name="connsiteY221" fmla="*/ 1762498 h 3891603"/>
                  <a:gd name="connsiteX222" fmla="*/ 4995862 w 5934075"/>
                  <a:gd name="connsiteY222" fmla="*/ 1719635 h 3891603"/>
                  <a:gd name="connsiteX223" fmla="*/ 4967287 w 5934075"/>
                  <a:gd name="connsiteY223" fmla="*/ 1714873 h 3891603"/>
                  <a:gd name="connsiteX224" fmla="*/ 4943475 w 5934075"/>
                  <a:gd name="connsiteY224" fmla="*/ 1710110 h 3891603"/>
                  <a:gd name="connsiteX225" fmla="*/ 4724400 w 5934075"/>
                  <a:gd name="connsiteY225" fmla="*/ 1700585 h 3891603"/>
                  <a:gd name="connsiteX226" fmla="*/ 4614862 w 5934075"/>
                  <a:gd name="connsiteY226" fmla="*/ 1714873 h 3891603"/>
                  <a:gd name="connsiteX227" fmla="*/ 4567237 w 5934075"/>
                  <a:gd name="connsiteY227" fmla="*/ 1743448 h 3891603"/>
                  <a:gd name="connsiteX228" fmla="*/ 4552950 w 5934075"/>
                  <a:gd name="connsiteY228" fmla="*/ 1748210 h 3891603"/>
                  <a:gd name="connsiteX229" fmla="*/ 4510087 w 5934075"/>
                  <a:gd name="connsiteY229" fmla="*/ 1800598 h 3891603"/>
                  <a:gd name="connsiteX230" fmla="*/ 4486275 w 5934075"/>
                  <a:gd name="connsiteY230" fmla="*/ 1833935 h 3891603"/>
                  <a:gd name="connsiteX231" fmla="*/ 4462462 w 5934075"/>
                  <a:gd name="connsiteY231" fmla="*/ 1857748 h 3891603"/>
                  <a:gd name="connsiteX232" fmla="*/ 4443412 w 5934075"/>
                  <a:gd name="connsiteY232" fmla="*/ 1881560 h 3891603"/>
                  <a:gd name="connsiteX233" fmla="*/ 4400550 w 5934075"/>
                  <a:gd name="connsiteY233" fmla="*/ 1924423 h 3891603"/>
                  <a:gd name="connsiteX234" fmla="*/ 4343400 w 5934075"/>
                  <a:gd name="connsiteY234" fmla="*/ 1972048 h 3891603"/>
                  <a:gd name="connsiteX235" fmla="*/ 4324350 w 5934075"/>
                  <a:gd name="connsiteY235" fmla="*/ 1981573 h 3891603"/>
                  <a:gd name="connsiteX236" fmla="*/ 4267200 w 5934075"/>
                  <a:gd name="connsiteY236" fmla="*/ 2014910 h 3891603"/>
                  <a:gd name="connsiteX237" fmla="*/ 4252912 w 5934075"/>
                  <a:gd name="connsiteY237" fmla="*/ 2019673 h 3891603"/>
                  <a:gd name="connsiteX238" fmla="*/ 4238625 w 5934075"/>
                  <a:gd name="connsiteY238" fmla="*/ 2029198 h 3891603"/>
                  <a:gd name="connsiteX239" fmla="*/ 4162425 w 5934075"/>
                  <a:gd name="connsiteY239" fmla="*/ 2038723 h 3891603"/>
                  <a:gd name="connsiteX240" fmla="*/ 4105275 w 5934075"/>
                  <a:gd name="connsiteY240" fmla="*/ 2048248 h 3891603"/>
                  <a:gd name="connsiteX241" fmla="*/ 4076700 w 5934075"/>
                  <a:gd name="connsiteY241" fmla="*/ 2053010 h 3891603"/>
                  <a:gd name="connsiteX242" fmla="*/ 4062412 w 5934075"/>
                  <a:gd name="connsiteY242" fmla="*/ 2057773 h 3891603"/>
                  <a:gd name="connsiteX243" fmla="*/ 4043362 w 5934075"/>
                  <a:gd name="connsiteY243" fmla="*/ 2062535 h 3891603"/>
                  <a:gd name="connsiteX244" fmla="*/ 4019550 w 5934075"/>
                  <a:gd name="connsiteY244" fmla="*/ 2072060 h 3891603"/>
                  <a:gd name="connsiteX245" fmla="*/ 3971925 w 5934075"/>
                  <a:gd name="connsiteY245" fmla="*/ 2081585 h 3891603"/>
                  <a:gd name="connsiteX246" fmla="*/ 3948112 w 5934075"/>
                  <a:gd name="connsiteY246" fmla="*/ 2091110 h 3891603"/>
                  <a:gd name="connsiteX247" fmla="*/ 3895725 w 5934075"/>
                  <a:gd name="connsiteY247" fmla="*/ 2105398 h 3891603"/>
                  <a:gd name="connsiteX248" fmla="*/ 3871912 w 5934075"/>
                  <a:gd name="connsiteY248" fmla="*/ 2114923 h 3891603"/>
                  <a:gd name="connsiteX249" fmla="*/ 3852862 w 5934075"/>
                  <a:gd name="connsiteY249" fmla="*/ 2129210 h 3891603"/>
                  <a:gd name="connsiteX250" fmla="*/ 3819525 w 5934075"/>
                  <a:gd name="connsiteY250" fmla="*/ 2138735 h 3891603"/>
                  <a:gd name="connsiteX251" fmla="*/ 3795712 w 5934075"/>
                  <a:gd name="connsiteY251" fmla="*/ 2153023 h 3891603"/>
                  <a:gd name="connsiteX252" fmla="*/ 3752850 w 5934075"/>
                  <a:gd name="connsiteY252" fmla="*/ 2181598 h 3891603"/>
                  <a:gd name="connsiteX253" fmla="*/ 3714750 w 5934075"/>
                  <a:gd name="connsiteY253" fmla="*/ 2200648 h 3891603"/>
                  <a:gd name="connsiteX254" fmla="*/ 3700462 w 5934075"/>
                  <a:gd name="connsiteY254" fmla="*/ 2214935 h 3891603"/>
                  <a:gd name="connsiteX255" fmla="*/ 3690937 w 5934075"/>
                  <a:gd name="connsiteY255" fmla="*/ 2229223 h 3891603"/>
                  <a:gd name="connsiteX256" fmla="*/ 3662362 w 5934075"/>
                  <a:gd name="connsiteY256" fmla="*/ 2248273 h 3891603"/>
                  <a:gd name="connsiteX257" fmla="*/ 3638550 w 5934075"/>
                  <a:gd name="connsiteY257" fmla="*/ 2267323 h 3891603"/>
                  <a:gd name="connsiteX258" fmla="*/ 3609975 w 5934075"/>
                  <a:gd name="connsiteY258" fmla="*/ 2276848 h 3891603"/>
                  <a:gd name="connsiteX259" fmla="*/ 3543300 w 5934075"/>
                  <a:gd name="connsiteY259" fmla="*/ 2305423 h 3891603"/>
                  <a:gd name="connsiteX260" fmla="*/ 3519487 w 5934075"/>
                  <a:gd name="connsiteY260" fmla="*/ 2314948 h 3891603"/>
                  <a:gd name="connsiteX261" fmla="*/ 3495675 w 5934075"/>
                  <a:gd name="connsiteY261" fmla="*/ 2329235 h 3891603"/>
                  <a:gd name="connsiteX262" fmla="*/ 3476625 w 5934075"/>
                  <a:gd name="connsiteY262" fmla="*/ 2333998 h 3891603"/>
                  <a:gd name="connsiteX263" fmla="*/ 3424237 w 5934075"/>
                  <a:gd name="connsiteY263" fmla="*/ 2357810 h 3891603"/>
                  <a:gd name="connsiteX264" fmla="*/ 3405187 w 5934075"/>
                  <a:gd name="connsiteY264" fmla="*/ 2372098 h 3891603"/>
                  <a:gd name="connsiteX265" fmla="*/ 3386137 w 5934075"/>
                  <a:gd name="connsiteY265" fmla="*/ 2381623 h 3891603"/>
                  <a:gd name="connsiteX266" fmla="*/ 3371850 w 5934075"/>
                  <a:gd name="connsiteY266" fmla="*/ 2391148 h 3891603"/>
                  <a:gd name="connsiteX267" fmla="*/ 3352800 w 5934075"/>
                  <a:gd name="connsiteY267" fmla="*/ 2395910 h 3891603"/>
                  <a:gd name="connsiteX268" fmla="*/ 3338512 w 5934075"/>
                  <a:gd name="connsiteY268" fmla="*/ 2410198 h 3891603"/>
                  <a:gd name="connsiteX269" fmla="*/ 3295650 w 5934075"/>
                  <a:gd name="connsiteY269" fmla="*/ 2429248 h 3891603"/>
                  <a:gd name="connsiteX270" fmla="*/ 3262312 w 5934075"/>
                  <a:gd name="connsiteY270" fmla="*/ 2448298 h 3891603"/>
                  <a:gd name="connsiteX271" fmla="*/ 3190875 w 5934075"/>
                  <a:gd name="connsiteY271" fmla="*/ 2481635 h 3891603"/>
                  <a:gd name="connsiteX272" fmla="*/ 3143250 w 5934075"/>
                  <a:gd name="connsiteY272" fmla="*/ 2495923 h 3891603"/>
                  <a:gd name="connsiteX273" fmla="*/ 3114675 w 5934075"/>
                  <a:gd name="connsiteY273" fmla="*/ 2510210 h 3891603"/>
                  <a:gd name="connsiteX274" fmla="*/ 3081337 w 5934075"/>
                  <a:gd name="connsiteY274" fmla="*/ 2524498 h 3891603"/>
                  <a:gd name="connsiteX275" fmla="*/ 3052762 w 5934075"/>
                  <a:gd name="connsiteY275" fmla="*/ 2538785 h 3891603"/>
                  <a:gd name="connsiteX276" fmla="*/ 3019425 w 5934075"/>
                  <a:gd name="connsiteY276" fmla="*/ 2553073 h 3891603"/>
                  <a:gd name="connsiteX277" fmla="*/ 2986087 w 5934075"/>
                  <a:gd name="connsiteY277" fmla="*/ 2581648 h 3891603"/>
                  <a:gd name="connsiteX278" fmla="*/ 2967037 w 5934075"/>
                  <a:gd name="connsiteY278" fmla="*/ 2591173 h 3891603"/>
                  <a:gd name="connsiteX279" fmla="*/ 2947987 w 5934075"/>
                  <a:gd name="connsiteY279" fmla="*/ 2605460 h 3891603"/>
                  <a:gd name="connsiteX280" fmla="*/ 2928937 w 5934075"/>
                  <a:gd name="connsiteY280" fmla="*/ 2614985 h 3891603"/>
                  <a:gd name="connsiteX281" fmla="*/ 2909887 w 5934075"/>
                  <a:gd name="connsiteY281" fmla="*/ 2634035 h 3891603"/>
                  <a:gd name="connsiteX282" fmla="*/ 2881312 w 5934075"/>
                  <a:gd name="connsiteY282" fmla="*/ 2653085 h 3891603"/>
                  <a:gd name="connsiteX283" fmla="*/ 2852737 w 5934075"/>
                  <a:gd name="connsiteY283" fmla="*/ 2681660 h 3891603"/>
                  <a:gd name="connsiteX284" fmla="*/ 2767012 w 5934075"/>
                  <a:gd name="connsiteY284" fmla="*/ 2743573 h 3891603"/>
                  <a:gd name="connsiteX285" fmla="*/ 2752725 w 5934075"/>
                  <a:gd name="connsiteY285" fmla="*/ 2762623 h 3891603"/>
                  <a:gd name="connsiteX286" fmla="*/ 2714625 w 5934075"/>
                  <a:gd name="connsiteY286" fmla="*/ 2786435 h 3891603"/>
                  <a:gd name="connsiteX287" fmla="*/ 2695575 w 5934075"/>
                  <a:gd name="connsiteY287" fmla="*/ 2800723 h 3891603"/>
                  <a:gd name="connsiteX288" fmla="*/ 2643187 w 5934075"/>
                  <a:gd name="connsiteY288" fmla="*/ 2843585 h 3891603"/>
                  <a:gd name="connsiteX289" fmla="*/ 2619375 w 5934075"/>
                  <a:gd name="connsiteY289" fmla="*/ 2853110 h 3891603"/>
                  <a:gd name="connsiteX290" fmla="*/ 2552700 w 5934075"/>
                  <a:gd name="connsiteY290" fmla="*/ 2900735 h 3891603"/>
                  <a:gd name="connsiteX291" fmla="*/ 2528887 w 5934075"/>
                  <a:gd name="connsiteY291" fmla="*/ 2905498 h 3891603"/>
                  <a:gd name="connsiteX292" fmla="*/ 2476500 w 5934075"/>
                  <a:gd name="connsiteY292" fmla="*/ 2924548 h 3891603"/>
                  <a:gd name="connsiteX293" fmla="*/ 2414587 w 5934075"/>
                  <a:gd name="connsiteY293" fmla="*/ 2934073 h 3891603"/>
                  <a:gd name="connsiteX294" fmla="*/ 2305050 w 5934075"/>
                  <a:gd name="connsiteY294" fmla="*/ 2943598 h 3891603"/>
                  <a:gd name="connsiteX295" fmla="*/ 2252662 w 5934075"/>
                  <a:gd name="connsiteY295" fmla="*/ 2957885 h 3891603"/>
                  <a:gd name="connsiteX296" fmla="*/ 2200275 w 5934075"/>
                  <a:gd name="connsiteY296" fmla="*/ 2967410 h 3891603"/>
                  <a:gd name="connsiteX297" fmla="*/ 2143125 w 5934075"/>
                  <a:gd name="connsiteY297" fmla="*/ 2986460 h 3891603"/>
                  <a:gd name="connsiteX298" fmla="*/ 2100262 w 5934075"/>
                  <a:gd name="connsiteY298" fmla="*/ 2995985 h 3891603"/>
                  <a:gd name="connsiteX299" fmla="*/ 2043112 w 5934075"/>
                  <a:gd name="connsiteY299" fmla="*/ 3005510 h 3891603"/>
                  <a:gd name="connsiteX300" fmla="*/ 2014537 w 5934075"/>
                  <a:gd name="connsiteY300" fmla="*/ 3015035 h 3891603"/>
                  <a:gd name="connsiteX301" fmla="*/ 1966912 w 5934075"/>
                  <a:gd name="connsiteY301" fmla="*/ 3024560 h 3891603"/>
                  <a:gd name="connsiteX302" fmla="*/ 1943100 w 5934075"/>
                  <a:gd name="connsiteY302" fmla="*/ 3034085 h 3891603"/>
                  <a:gd name="connsiteX303" fmla="*/ 1924050 w 5934075"/>
                  <a:gd name="connsiteY303" fmla="*/ 3048373 h 3891603"/>
                  <a:gd name="connsiteX304" fmla="*/ 1885950 w 5934075"/>
                  <a:gd name="connsiteY304" fmla="*/ 3057898 h 3891603"/>
                  <a:gd name="connsiteX305" fmla="*/ 1819275 w 5934075"/>
                  <a:gd name="connsiteY305" fmla="*/ 3076948 h 3891603"/>
                  <a:gd name="connsiteX306" fmla="*/ 1790700 w 5934075"/>
                  <a:gd name="connsiteY306" fmla="*/ 3081710 h 3891603"/>
                  <a:gd name="connsiteX307" fmla="*/ 1743075 w 5934075"/>
                  <a:gd name="connsiteY307" fmla="*/ 3095998 h 3891603"/>
                  <a:gd name="connsiteX308" fmla="*/ 1728787 w 5934075"/>
                  <a:gd name="connsiteY308" fmla="*/ 3100760 h 3891603"/>
                  <a:gd name="connsiteX309" fmla="*/ 1704975 w 5934075"/>
                  <a:gd name="connsiteY309" fmla="*/ 3105523 h 3891603"/>
                  <a:gd name="connsiteX310" fmla="*/ 1662112 w 5934075"/>
                  <a:gd name="connsiteY310" fmla="*/ 3124573 h 3891603"/>
                  <a:gd name="connsiteX311" fmla="*/ 1643062 w 5934075"/>
                  <a:gd name="connsiteY311" fmla="*/ 3134098 h 3891603"/>
                  <a:gd name="connsiteX312" fmla="*/ 1614487 w 5934075"/>
                  <a:gd name="connsiteY312" fmla="*/ 3143623 h 3891603"/>
                  <a:gd name="connsiteX313" fmla="*/ 1576387 w 5934075"/>
                  <a:gd name="connsiteY313" fmla="*/ 3153148 h 3891603"/>
                  <a:gd name="connsiteX314" fmla="*/ 1495425 w 5934075"/>
                  <a:gd name="connsiteY314" fmla="*/ 3181723 h 3891603"/>
                  <a:gd name="connsiteX315" fmla="*/ 1400175 w 5934075"/>
                  <a:gd name="connsiteY315" fmla="*/ 3229348 h 3891603"/>
                  <a:gd name="connsiteX316" fmla="*/ 1381125 w 5934075"/>
                  <a:gd name="connsiteY316" fmla="*/ 3238873 h 3891603"/>
                  <a:gd name="connsiteX317" fmla="*/ 1362075 w 5934075"/>
                  <a:gd name="connsiteY317" fmla="*/ 3248398 h 3891603"/>
                  <a:gd name="connsiteX318" fmla="*/ 1300162 w 5934075"/>
                  <a:gd name="connsiteY318" fmla="*/ 3276973 h 3891603"/>
                  <a:gd name="connsiteX319" fmla="*/ 1281112 w 5934075"/>
                  <a:gd name="connsiteY319" fmla="*/ 3286498 h 3891603"/>
                  <a:gd name="connsiteX320" fmla="*/ 1238250 w 5934075"/>
                  <a:gd name="connsiteY320" fmla="*/ 3315073 h 3891603"/>
                  <a:gd name="connsiteX321" fmla="*/ 1214437 w 5934075"/>
                  <a:gd name="connsiteY321" fmla="*/ 3319835 h 3891603"/>
                  <a:gd name="connsiteX322" fmla="*/ 1195387 w 5934075"/>
                  <a:gd name="connsiteY322" fmla="*/ 3334123 h 3891603"/>
                  <a:gd name="connsiteX323" fmla="*/ 1109662 w 5934075"/>
                  <a:gd name="connsiteY323" fmla="*/ 3367460 h 3891603"/>
                  <a:gd name="connsiteX324" fmla="*/ 1085850 w 5934075"/>
                  <a:gd name="connsiteY324" fmla="*/ 3372223 h 3891603"/>
                  <a:gd name="connsiteX325" fmla="*/ 1071562 w 5934075"/>
                  <a:gd name="connsiteY325" fmla="*/ 3376985 h 3891603"/>
                  <a:gd name="connsiteX326" fmla="*/ 1033462 w 5934075"/>
                  <a:gd name="connsiteY326" fmla="*/ 3386510 h 3891603"/>
                  <a:gd name="connsiteX327" fmla="*/ 1014412 w 5934075"/>
                  <a:gd name="connsiteY327" fmla="*/ 3391273 h 3891603"/>
                  <a:gd name="connsiteX328" fmla="*/ 962025 w 5934075"/>
                  <a:gd name="connsiteY328" fmla="*/ 3400798 h 3891603"/>
                  <a:gd name="connsiteX329" fmla="*/ 919162 w 5934075"/>
                  <a:gd name="connsiteY329" fmla="*/ 3410323 h 3891603"/>
                  <a:gd name="connsiteX330" fmla="*/ 900112 w 5934075"/>
                  <a:gd name="connsiteY330" fmla="*/ 3415085 h 3891603"/>
                  <a:gd name="connsiteX331" fmla="*/ 876300 w 5934075"/>
                  <a:gd name="connsiteY331" fmla="*/ 3419848 h 3891603"/>
                  <a:gd name="connsiteX332" fmla="*/ 833437 w 5934075"/>
                  <a:gd name="connsiteY332" fmla="*/ 3438898 h 3891603"/>
                  <a:gd name="connsiteX333" fmla="*/ 795337 w 5934075"/>
                  <a:gd name="connsiteY333" fmla="*/ 3448423 h 3891603"/>
                  <a:gd name="connsiteX334" fmla="*/ 733425 w 5934075"/>
                  <a:gd name="connsiteY334" fmla="*/ 3486523 h 3891603"/>
                  <a:gd name="connsiteX335" fmla="*/ 681037 w 5934075"/>
                  <a:gd name="connsiteY335" fmla="*/ 3524623 h 3891603"/>
                  <a:gd name="connsiteX336" fmla="*/ 652462 w 5934075"/>
                  <a:gd name="connsiteY336" fmla="*/ 3553198 h 3891603"/>
                  <a:gd name="connsiteX337" fmla="*/ 633412 w 5934075"/>
                  <a:gd name="connsiteY337" fmla="*/ 3586535 h 3891603"/>
                  <a:gd name="connsiteX338" fmla="*/ 619125 w 5934075"/>
                  <a:gd name="connsiteY338" fmla="*/ 3600823 h 3891603"/>
                  <a:gd name="connsiteX339" fmla="*/ 609600 w 5934075"/>
                  <a:gd name="connsiteY339" fmla="*/ 3619873 h 3891603"/>
                  <a:gd name="connsiteX340" fmla="*/ 566737 w 5934075"/>
                  <a:gd name="connsiteY340" fmla="*/ 3662735 h 3891603"/>
                  <a:gd name="connsiteX341" fmla="*/ 552450 w 5934075"/>
                  <a:gd name="connsiteY341" fmla="*/ 3672260 h 3891603"/>
                  <a:gd name="connsiteX342" fmla="*/ 538162 w 5934075"/>
                  <a:gd name="connsiteY342" fmla="*/ 3691310 h 3891603"/>
                  <a:gd name="connsiteX343" fmla="*/ 519112 w 5934075"/>
                  <a:gd name="connsiteY343" fmla="*/ 3700835 h 3891603"/>
                  <a:gd name="connsiteX344" fmla="*/ 504825 w 5934075"/>
                  <a:gd name="connsiteY344" fmla="*/ 3710360 h 3891603"/>
                  <a:gd name="connsiteX345" fmla="*/ 481012 w 5934075"/>
                  <a:gd name="connsiteY345" fmla="*/ 3724648 h 3891603"/>
                  <a:gd name="connsiteX346" fmla="*/ 419100 w 5934075"/>
                  <a:gd name="connsiteY346" fmla="*/ 3762748 h 3891603"/>
                  <a:gd name="connsiteX347" fmla="*/ 385762 w 5934075"/>
                  <a:gd name="connsiteY347" fmla="*/ 3772273 h 3891603"/>
                  <a:gd name="connsiteX348" fmla="*/ 347662 w 5934075"/>
                  <a:gd name="connsiteY348" fmla="*/ 3786560 h 3891603"/>
                  <a:gd name="connsiteX349" fmla="*/ 323850 w 5934075"/>
                  <a:gd name="connsiteY349" fmla="*/ 3800848 h 3891603"/>
                  <a:gd name="connsiteX350" fmla="*/ 280987 w 5934075"/>
                  <a:gd name="connsiteY350" fmla="*/ 3805610 h 3891603"/>
                  <a:gd name="connsiteX351" fmla="*/ 228600 w 5934075"/>
                  <a:gd name="connsiteY351" fmla="*/ 3819898 h 3891603"/>
                  <a:gd name="connsiteX352" fmla="*/ 190500 w 5934075"/>
                  <a:gd name="connsiteY352" fmla="*/ 3824660 h 3891603"/>
                  <a:gd name="connsiteX353" fmla="*/ 128587 w 5934075"/>
                  <a:gd name="connsiteY353" fmla="*/ 3834185 h 3891603"/>
                  <a:gd name="connsiteX354" fmla="*/ 80962 w 5934075"/>
                  <a:gd name="connsiteY354" fmla="*/ 3843710 h 3891603"/>
                  <a:gd name="connsiteX355" fmla="*/ 66675 w 5934075"/>
                  <a:gd name="connsiteY355" fmla="*/ 3848473 h 3891603"/>
                  <a:gd name="connsiteX356" fmla="*/ 42862 w 5934075"/>
                  <a:gd name="connsiteY356" fmla="*/ 3891335 h 3891603"/>
                  <a:gd name="connsiteX0" fmla="*/ 66675 w 5934075"/>
                  <a:gd name="connsiteY0" fmla="*/ 3848473 h 3848473"/>
                  <a:gd name="connsiteX1" fmla="*/ 23812 w 5934075"/>
                  <a:gd name="connsiteY1" fmla="*/ 3824660 h 3848473"/>
                  <a:gd name="connsiteX2" fmla="*/ 9525 w 5934075"/>
                  <a:gd name="connsiteY2" fmla="*/ 3791323 h 3848473"/>
                  <a:gd name="connsiteX3" fmla="*/ 4762 w 5934075"/>
                  <a:gd name="connsiteY3" fmla="*/ 3719885 h 3848473"/>
                  <a:gd name="connsiteX4" fmla="*/ 0 w 5934075"/>
                  <a:gd name="connsiteY4" fmla="*/ 3700835 h 3848473"/>
                  <a:gd name="connsiteX5" fmla="*/ 4762 w 5934075"/>
                  <a:gd name="connsiteY5" fmla="*/ 3596060 h 3848473"/>
                  <a:gd name="connsiteX6" fmla="*/ 14287 w 5934075"/>
                  <a:gd name="connsiteY6" fmla="*/ 3543673 h 3848473"/>
                  <a:gd name="connsiteX7" fmla="*/ 80962 w 5934075"/>
                  <a:gd name="connsiteY7" fmla="*/ 3457948 h 3848473"/>
                  <a:gd name="connsiteX8" fmla="*/ 100012 w 5934075"/>
                  <a:gd name="connsiteY8" fmla="*/ 3434135 h 3848473"/>
                  <a:gd name="connsiteX9" fmla="*/ 119062 w 5934075"/>
                  <a:gd name="connsiteY9" fmla="*/ 3424610 h 3848473"/>
                  <a:gd name="connsiteX10" fmla="*/ 133350 w 5934075"/>
                  <a:gd name="connsiteY10" fmla="*/ 3410323 h 3848473"/>
                  <a:gd name="connsiteX11" fmla="*/ 161925 w 5934075"/>
                  <a:gd name="connsiteY11" fmla="*/ 3391273 h 3848473"/>
                  <a:gd name="connsiteX12" fmla="*/ 223837 w 5934075"/>
                  <a:gd name="connsiteY12" fmla="*/ 3334123 h 3848473"/>
                  <a:gd name="connsiteX13" fmla="*/ 252412 w 5934075"/>
                  <a:gd name="connsiteY13" fmla="*/ 3315073 h 3848473"/>
                  <a:gd name="connsiteX14" fmla="*/ 333375 w 5934075"/>
                  <a:gd name="connsiteY14" fmla="*/ 3281735 h 3848473"/>
                  <a:gd name="connsiteX15" fmla="*/ 376237 w 5934075"/>
                  <a:gd name="connsiteY15" fmla="*/ 3262685 h 3848473"/>
                  <a:gd name="connsiteX16" fmla="*/ 414337 w 5934075"/>
                  <a:gd name="connsiteY16" fmla="*/ 3253160 h 3848473"/>
                  <a:gd name="connsiteX17" fmla="*/ 442912 w 5934075"/>
                  <a:gd name="connsiteY17" fmla="*/ 3238873 h 3848473"/>
                  <a:gd name="connsiteX18" fmla="*/ 466725 w 5934075"/>
                  <a:gd name="connsiteY18" fmla="*/ 3229348 h 3848473"/>
                  <a:gd name="connsiteX19" fmla="*/ 481012 w 5934075"/>
                  <a:gd name="connsiteY19" fmla="*/ 3224585 h 3848473"/>
                  <a:gd name="connsiteX20" fmla="*/ 495300 w 5934075"/>
                  <a:gd name="connsiteY20" fmla="*/ 3215060 h 3848473"/>
                  <a:gd name="connsiteX21" fmla="*/ 514350 w 5934075"/>
                  <a:gd name="connsiteY21" fmla="*/ 3210298 h 3848473"/>
                  <a:gd name="connsiteX22" fmla="*/ 538162 w 5934075"/>
                  <a:gd name="connsiteY22" fmla="*/ 3200773 h 3848473"/>
                  <a:gd name="connsiteX23" fmla="*/ 595312 w 5934075"/>
                  <a:gd name="connsiteY23" fmla="*/ 3172198 h 3848473"/>
                  <a:gd name="connsiteX24" fmla="*/ 623887 w 5934075"/>
                  <a:gd name="connsiteY24" fmla="*/ 3157910 h 3848473"/>
                  <a:gd name="connsiteX25" fmla="*/ 676275 w 5934075"/>
                  <a:gd name="connsiteY25" fmla="*/ 3138860 h 3848473"/>
                  <a:gd name="connsiteX26" fmla="*/ 728662 w 5934075"/>
                  <a:gd name="connsiteY26" fmla="*/ 3095998 h 3848473"/>
                  <a:gd name="connsiteX27" fmla="*/ 795337 w 5934075"/>
                  <a:gd name="connsiteY27" fmla="*/ 3053135 h 3848473"/>
                  <a:gd name="connsiteX28" fmla="*/ 814387 w 5934075"/>
                  <a:gd name="connsiteY28" fmla="*/ 3034085 h 3848473"/>
                  <a:gd name="connsiteX29" fmla="*/ 842962 w 5934075"/>
                  <a:gd name="connsiteY29" fmla="*/ 3010273 h 3848473"/>
                  <a:gd name="connsiteX30" fmla="*/ 857250 w 5934075"/>
                  <a:gd name="connsiteY30" fmla="*/ 2991223 h 3848473"/>
                  <a:gd name="connsiteX31" fmla="*/ 885825 w 5934075"/>
                  <a:gd name="connsiteY31" fmla="*/ 2972173 h 3848473"/>
                  <a:gd name="connsiteX32" fmla="*/ 923925 w 5934075"/>
                  <a:gd name="connsiteY32" fmla="*/ 2934073 h 3848473"/>
                  <a:gd name="connsiteX33" fmla="*/ 966787 w 5934075"/>
                  <a:gd name="connsiteY33" fmla="*/ 2919785 h 3848473"/>
                  <a:gd name="connsiteX34" fmla="*/ 985837 w 5934075"/>
                  <a:gd name="connsiteY34" fmla="*/ 2910260 h 3848473"/>
                  <a:gd name="connsiteX35" fmla="*/ 1062037 w 5934075"/>
                  <a:gd name="connsiteY35" fmla="*/ 2895973 h 3848473"/>
                  <a:gd name="connsiteX36" fmla="*/ 1143000 w 5934075"/>
                  <a:gd name="connsiteY36" fmla="*/ 2881685 h 3848473"/>
                  <a:gd name="connsiteX37" fmla="*/ 1195387 w 5934075"/>
                  <a:gd name="connsiteY37" fmla="*/ 2862635 h 3848473"/>
                  <a:gd name="connsiteX38" fmla="*/ 1223962 w 5934075"/>
                  <a:gd name="connsiteY38" fmla="*/ 2834060 h 3848473"/>
                  <a:gd name="connsiteX39" fmla="*/ 1243012 w 5934075"/>
                  <a:gd name="connsiteY39" fmla="*/ 2815010 h 3848473"/>
                  <a:gd name="connsiteX40" fmla="*/ 1276350 w 5934075"/>
                  <a:gd name="connsiteY40" fmla="*/ 2767385 h 3848473"/>
                  <a:gd name="connsiteX41" fmla="*/ 1295400 w 5934075"/>
                  <a:gd name="connsiteY41" fmla="*/ 2753098 h 3848473"/>
                  <a:gd name="connsiteX42" fmla="*/ 1314450 w 5934075"/>
                  <a:gd name="connsiteY42" fmla="*/ 2719760 h 3848473"/>
                  <a:gd name="connsiteX43" fmla="*/ 1333500 w 5934075"/>
                  <a:gd name="connsiteY43" fmla="*/ 2691185 h 3848473"/>
                  <a:gd name="connsiteX44" fmla="*/ 1352550 w 5934075"/>
                  <a:gd name="connsiteY44" fmla="*/ 2672135 h 3848473"/>
                  <a:gd name="connsiteX45" fmla="*/ 1362075 w 5934075"/>
                  <a:gd name="connsiteY45" fmla="*/ 2657848 h 3848473"/>
                  <a:gd name="connsiteX46" fmla="*/ 1376362 w 5934075"/>
                  <a:gd name="connsiteY46" fmla="*/ 2643560 h 3848473"/>
                  <a:gd name="connsiteX47" fmla="*/ 1390650 w 5934075"/>
                  <a:gd name="connsiteY47" fmla="*/ 2624510 h 3848473"/>
                  <a:gd name="connsiteX48" fmla="*/ 1471612 w 5934075"/>
                  <a:gd name="connsiteY48" fmla="*/ 2586410 h 3848473"/>
                  <a:gd name="connsiteX49" fmla="*/ 1519237 w 5934075"/>
                  <a:gd name="connsiteY49" fmla="*/ 2557835 h 3848473"/>
                  <a:gd name="connsiteX50" fmla="*/ 1552575 w 5934075"/>
                  <a:gd name="connsiteY50" fmla="*/ 2548310 h 3848473"/>
                  <a:gd name="connsiteX51" fmla="*/ 1566862 w 5934075"/>
                  <a:gd name="connsiteY51" fmla="*/ 2538785 h 3848473"/>
                  <a:gd name="connsiteX52" fmla="*/ 1633537 w 5934075"/>
                  <a:gd name="connsiteY52" fmla="*/ 2529260 h 3848473"/>
                  <a:gd name="connsiteX53" fmla="*/ 1671637 w 5934075"/>
                  <a:gd name="connsiteY53" fmla="*/ 2514973 h 3848473"/>
                  <a:gd name="connsiteX54" fmla="*/ 1714500 w 5934075"/>
                  <a:gd name="connsiteY54" fmla="*/ 2476873 h 3848473"/>
                  <a:gd name="connsiteX55" fmla="*/ 1733550 w 5934075"/>
                  <a:gd name="connsiteY55" fmla="*/ 2467348 h 3848473"/>
                  <a:gd name="connsiteX56" fmla="*/ 1757362 w 5934075"/>
                  <a:gd name="connsiteY56" fmla="*/ 2438773 h 3848473"/>
                  <a:gd name="connsiteX57" fmla="*/ 1785937 w 5934075"/>
                  <a:gd name="connsiteY57" fmla="*/ 2400673 h 3848473"/>
                  <a:gd name="connsiteX58" fmla="*/ 1881187 w 5934075"/>
                  <a:gd name="connsiteY58" fmla="*/ 2319710 h 3848473"/>
                  <a:gd name="connsiteX59" fmla="*/ 1900237 w 5934075"/>
                  <a:gd name="connsiteY59" fmla="*/ 2314948 h 3848473"/>
                  <a:gd name="connsiteX60" fmla="*/ 1919287 w 5934075"/>
                  <a:gd name="connsiteY60" fmla="*/ 2305423 h 3848473"/>
                  <a:gd name="connsiteX61" fmla="*/ 1933575 w 5934075"/>
                  <a:gd name="connsiteY61" fmla="*/ 2295898 h 3848473"/>
                  <a:gd name="connsiteX62" fmla="*/ 1966912 w 5934075"/>
                  <a:gd name="connsiteY62" fmla="*/ 2286373 h 3848473"/>
                  <a:gd name="connsiteX63" fmla="*/ 1990725 w 5934075"/>
                  <a:gd name="connsiteY63" fmla="*/ 2276848 h 3848473"/>
                  <a:gd name="connsiteX64" fmla="*/ 2005012 w 5934075"/>
                  <a:gd name="connsiteY64" fmla="*/ 2272085 h 3848473"/>
                  <a:gd name="connsiteX65" fmla="*/ 2028825 w 5934075"/>
                  <a:gd name="connsiteY65" fmla="*/ 2262560 h 3848473"/>
                  <a:gd name="connsiteX66" fmla="*/ 2090737 w 5934075"/>
                  <a:gd name="connsiteY66" fmla="*/ 2257798 h 3848473"/>
                  <a:gd name="connsiteX67" fmla="*/ 2143125 w 5934075"/>
                  <a:gd name="connsiteY67" fmla="*/ 2248273 h 3848473"/>
                  <a:gd name="connsiteX68" fmla="*/ 2166937 w 5934075"/>
                  <a:gd name="connsiteY68" fmla="*/ 2233985 h 3848473"/>
                  <a:gd name="connsiteX69" fmla="*/ 2185987 w 5934075"/>
                  <a:gd name="connsiteY69" fmla="*/ 2229223 h 3848473"/>
                  <a:gd name="connsiteX70" fmla="*/ 2224087 w 5934075"/>
                  <a:gd name="connsiteY70" fmla="*/ 2219698 h 3848473"/>
                  <a:gd name="connsiteX71" fmla="*/ 2257425 w 5934075"/>
                  <a:gd name="connsiteY71" fmla="*/ 2200648 h 3848473"/>
                  <a:gd name="connsiteX72" fmla="*/ 2271712 w 5934075"/>
                  <a:gd name="connsiteY72" fmla="*/ 2191123 h 3848473"/>
                  <a:gd name="connsiteX73" fmla="*/ 2314575 w 5934075"/>
                  <a:gd name="connsiteY73" fmla="*/ 2176835 h 3848473"/>
                  <a:gd name="connsiteX74" fmla="*/ 2324100 w 5934075"/>
                  <a:gd name="connsiteY74" fmla="*/ 2157785 h 3848473"/>
                  <a:gd name="connsiteX75" fmla="*/ 2424112 w 5934075"/>
                  <a:gd name="connsiteY75" fmla="*/ 2100635 h 3848473"/>
                  <a:gd name="connsiteX76" fmla="*/ 2481262 w 5934075"/>
                  <a:gd name="connsiteY76" fmla="*/ 2067298 h 3848473"/>
                  <a:gd name="connsiteX77" fmla="*/ 2495550 w 5934075"/>
                  <a:gd name="connsiteY77" fmla="*/ 2062535 h 3848473"/>
                  <a:gd name="connsiteX78" fmla="*/ 2519362 w 5934075"/>
                  <a:gd name="connsiteY78" fmla="*/ 2048248 h 3848473"/>
                  <a:gd name="connsiteX79" fmla="*/ 2557462 w 5934075"/>
                  <a:gd name="connsiteY79" fmla="*/ 2029198 h 3848473"/>
                  <a:gd name="connsiteX80" fmla="*/ 2590800 w 5934075"/>
                  <a:gd name="connsiteY80" fmla="*/ 2014910 h 3848473"/>
                  <a:gd name="connsiteX81" fmla="*/ 2652712 w 5934075"/>
                  <a:gd name="connsiteY81" fmla="*/ 1976810 h 3848473"/>
                  <a:gd name="connsiteX82" fmla="*/ 2690812 w 5934075"/>
                  <a:gd name="connsiteY82" fmla="*/ 1962523 h 3848473"/>
                  <a:gd name="connsiteX83" fmla="*/ 2733675 w 5934075"/>
                  <a:gd name="connsiteY83" fmla="*/ 1943473 h 3848473"/>
                  <a:gd name="connsiteX84" fmla="*/ 2757487 w 5934075"/>
                  <a:gd name="connsiteY84" fmla="*/ 1938710 h 3848473"/>
                  <a:gd name="connsiteX85" fmla="*/ 2786062 w 5934075"/>
                  <a:gd name="connsiteY85" fmla="*/ 1929185 h 3848473"/>
                  <a:gd name="connsiteX86" fmla="*/ 2833687 w 5934075"/>
                  <a:gd name="connsiteY86" fmla="*/ 1919660 h 3848473"/>
                  <a:gd name="connsiteX87" fmla="*/ 2871787 w 5934075"/>
                  <a:gd name="connsiteY87" fmla="*/ 1910135 h 3848473"/>
                  <a:gd name="connsiteX88" fmla="*/ 2919412 w 5934075"/>
                  <a:gd name="connsiteY88" fmla="*/ 1900610 h 3848473"/>
                  <a:gd name="connsiteX89" fmla="*/ 2933700 w 5934075"/>
                  <a:gd name="connsiteY89" fmla="*/ 1895848 h 3848473"/>
                  <a:gd name="connsiteX90" fmla="*/ 2986087 w 5934075"/>
                  <a:gd name="connsiteY90" fmla="*/ 1881560 h 3848473"/>
                  <a:gd name="connsiteX91" fmla="*/ 3033712 w 5934075"/>
                  <a:gd name="connsiteY91" fmla="*/ 1848223 h 3848473"/>
                  <a:gd name="connsiteX92" fmla="*/ 3067050 w 5934075"/>
                  <a:gd name="connsiteY92" fmla="*/ 1829173 h 3848473"/>
                  <a:gd name="connsiteX93" fmla="*/ 3109912 w 5934075"/>
                  <a:gd name="connsiteY93" fmla="*/ 1786310 h 3848473"/>
                  <a:gd name="connsiteX94" fmla="*/ 3148012 w 5934075"/>
                  <a:gd name="connsiteY94" fmla="*/ 1752973 h 3848473"/>
                  <a:gd name="connsiteX95" fmla="*/ 3176587 w 5934075"/>
                  <a:gd name="connsiteY95" fmla="*/ 1724398 h 3848473"/>
                  <a:gd name="connsiteX96" fmla="*/ 3190875 w 5934075"/>
                  <a:gd name="connsiteY96" fmla="*/ 1710110 h 3848473"/>
                  <a:gd name="connsiteX97" fmla="*/ 3205162 w 5934075"/>
                  <a:gd name="connsiteY97" fmla="*/ 1705348 h 3848473"/>
                  <a:gd name="connsiteX98" fmla="*/ 3252787 w 5934075"/>
                  <a:gd name="connsiteY98" fmla="*/ 1667248 h 3848473"/>
                  <a:gd name="connsiteX99" fmla="*/ 3295650 w 5934075"/>
                  <a:gd name="connsiteY99" fmla="*/ 1614860 h 3848473"/>
                  <a:gd name="connsiteX100" fmla="*/ 3328987 w 5934075"/>
                  <a:gd name="connsiteY100" fmla="*/ 1586285 h 3848473"/>
                  <a:gd name="connsiteX101" fmla="*/ 3343275 w 5934075"/>
                  <a:gd name="connsiteY101" fmla="*/ 1567235 h 3848473"/>
                  <a:gd name="connsiteX102" fmla="*/ 3409950 w 5934075"/>
                  <a:gd name="connsiteY102" fmla="*/ 1510085 h 3848473"/>
                  <a:gd name="connsiteX103" fmla="*/ 3419475 w 5934075"/>
                  <a:gd name="connsiteY103" fmla="*/ 1495798 h 3848473"/>
                  <a:gd name="connsiteX104" fmla="*/ 3457575 w 5934075"/>
                  <a:gd name="connsiteY104" fmla="*/ 1462460 h 3848473"/>
                  <a:gd name="connsiteX105" fmla="*/ 3476625 w 5934075"/>
                  <a:gd name="connsiteY105" fmla="*/ 1452935 h 3848473"/>
                  <a:gd name="connsiteX106" fmla="*/ 3500437 w 5934075"/>
                  <a:gd name="connsiteY106" fmla="*/ 1429123 h 3848473"/>
                  <a:gd name="connsiteX107" fmla="*/ 3514725 w 5934075"/>
                  <a:gd name="connsiteY107" fmla="*/ 1414835 h 3848473"/>
                  <a:gd name="connsiteX108" fmla="*/ 3576637 w 5934075"/>
                  <a:gd name="connsiteY108" fmla="*/ 1357685 h 3848473"/>
                  <a:gd name="connsiteX109" fmla="*/ 3600450 w 5934075"/>
                  <a:gd name="connsiteY109" fmla="*/ 1329110 h 3848473"/>
                  <a:gd name="connsiteX110" fmla="*/ 3619500 w 5934075"/>
                  <a:gd name="connsiteY110" fmla="*/ 1300535 h 3848473"/>
                  <a:gd name="connsiteX111" fmla="*/ 3633787 w 5934075"/>
                  <a:gd name="connsiteY111" fmla="*/ 1295773 h 3848473"/>
                  <a:gd name="connsiteX112" fmla="*/ 3705225 w 5934075"/>
                  <a:gd name="connsiteY112" fmla="*/ 1205285 h 3848473"/>
                  <a:gd name="connsiteX113" fmla="*/ 3724275 w 5934075"/>
                  <a:gd name="connsiteY113" fmla="*/ 1186235 h 3848473"/>
                  <a:gd name="connsiteX114" fmla="*/ 3776662 w 5934075"/>
                  <a:gd name="connsiteY114" fmla="*/ 1148135 h 3848473"/>
                  <a:gd name="connsiteX115" fmla="*/ 3795712 w 5934075"/>
                  <a:gd name="connsiteY115" fmla="*/ 1138610 h 3848473"/>
                  <a:gd name="connsiteX116" fmla="*/ 3824287 w 5934075"/>
                  <a:gd name="connsiteY116" fmla="*/ 1114798 h 3848473"/>
                  <a:gd name="connsiteX117" fmla="*/ 3857625 w 5934075"/>
                  <a:gd name="connsiteY117" fmla="*/ 1100510 h 3848473"/>
                  <a:gd name="connsiteX118" fmla="*/ 3900487 w 5934075"/>
                  <a:gd name="connsiteY118" fmla="*/ 1071935 h 3848473"/>
                  <a:gd name="connsiteX119" fmla="*/ 3914775 w 5934075"/>
                  <a:gd name="connsiteY119" fmla="*/ 1062410 h 3848473"/>
                  <a:gd name="connsiteX120" fmla="*/ 3933825 w 5934075"/>
                  <a:gd name="connsiteY120" fmla="*/ 1057648 h 3848473"/>
                  <a:gd name="connsiteX121" fmla="*/ 4010025 w 5934075"/>
                  <a:gd name="connsiteY121" fmla="*/ 1033835 h 3848473"/>
                  <a:gd name="connsiteX122" fmla="*/ 4057650 w 5934075"/>
                  <a:gd name="connsiteY122" fmla="*/ 1014785 h 3848473"/>
                  <a:gd name="connsiteX123" fmla="*/ 4090987 w 5934075"/>
                  <a:gd name="connsiteY123" fmla="*/ 1005260 h 3848473"/>
                  <a:gd name="connsiteX124" fmla="*/ 4129087 w 5934075"/>
                  <a:gd name="connsiteY124" fmla="*/ 1000498 h 3848473"/>
                  <a:gd name="connsiteX125" fmla="*/ 4171950 w 5934075"/>
                  <a:gd name="connsiteY125" fmla="*/ 990973 h 3848473"/>
                  <a:gd name="connsiteX126" fmla="*/ 4214812 w 5934075"/>
                  <a:gd name="connsiteY126" fmla="*/ 971923 h 3848473"/>
                  <a:gd name="connsiteX127" fmla="*/ 4252912 w 5934075"/>
                  <a:gd name="connsiteY127" fmla="*/ 962398 h 3848473"/>
                  <a:gd name="connsiteX128" fmla="*/ 4267200 w 5934075"/>
                  <a:gd name="connsiteY128" fmla="*/ 952873 h 3848473"/>
                  <a:gd name="connsiteX129" fmla="*/ 4305300 w 5934075"/>
                  <a:gd name="connsiteY129" fmla="*/ 938585 h 3848473"/>
                  <a:gd name="connsiteX130" fmla="*/ 4324350 w 5934075"/>
                  <a:gd name="connsiteY130" fmla="*/ 924298 h 3848473"/>
                  <a:gd name="connsiteX131" fmla="*/ 4357687 w 5934075"/>
                  <a:gd name="connsiteY131" fmla="*/ 895723 h 3848473"/>
                  <a:gd name="connsiteX132" fmla="*/ 4367212 w 5934075"/>
                  <a:gd name="connsiteY132" fmla="*/ 876673 h 3848473"/>
                  <a:gd name="connsiteX133" fmla="*/ 4386262 w 5934075"/>
                  <a:gd name="connsiteY133" fmla="*/ 857623 h 3848473"/>
                  <a:gd name="connsiteX134" fmla="*/ 4410075 w 5934075"/>
                  <a:gd name="connsiteY134" fmla="*/ 809998 h 3848473"/>
                  <a:gd name="connsiteX135" fmla="*/ 4424362 w 5934075"/>
                  <a:gd name="connsiteY135" fmla="*/ 786185 h 3848473"/>
                  <a:gd name="connsiteX136" fmla="*/ 4438650 w 5934075"/>
                  <a:gd name="connsiteY136" fmla="*/ 695698 h 3848473"/>
                  <a:gd name="connsiteX137" fmla="*/ 4448175 w 5934075"/>
                  <a:gd name="connsiteY137" fmla="*/ 581398 h 3848473"/>
                  <a:gd name="connsiteX138" fmla="*/ 4457700 w 5934075"/>
                  <a:gd name="connsiteY138" fmla="*/ 543298 h 3848473"/>
                  <a:gd name="connsiteX139" fmla="*/ 4462462 w 5934075"/>
                  <a:gd name="connsiteY139" fmla="*/ 500435 h 3848473"/>
                  <a:gd name="connsiteX140" fmla="*/ 4471987 w 5934075"/>
                  <a:gd name="connsiteY140" fmla="*/ 424235 h 3848473"/>
                  <a:gd name="connsiteX141" fmla="*/ 4476750 w 5934075"/>
                  <a:gd name="connsiteY141" fmla="*/ 381373 h 3848473"/>
                  <a:gd name="connsiteX142" fmla="*/ 4491037 w 5934075"/>
                  <a:gd name="connsiteY142" fmla="*/ 271835 h 3848473"/>
                  <a:gd name="connsiteX143" fmla="*/ 4495800 w 5934075"/>
                  <a:gd name="connsiteY143" fmla="*/ 233735 h 3848473"/>
                  <a:gd name="connsiteX144" fmla="*/ 4505325 w 5934075"/>
                  <a:gd name="connsiteY144" fmla="*/ 190873 h 3848473"/>
                  <a:gd name="connsiteX145" fmla="*/ 4510087 w 5934075"/>
                  <a:gd name="connsiteY145" fmla="*/ 152773 h 3848473"/>
                  <a:gd name="connsiteX146" fmla="*/ 4519612 w 5934075"/>
                  <a:gd name="connsiteY146" fmla="*/ 119435 h 3848473"/>
                  <a:gd name="connsiteX147" fmla="*/ 4524375 w 5934075"/>
                  <a:gd name="connsiteY147" fmla="*/ 95623 h 3848473"/>
                  <a:gd name="connsiteX148" fmla="*/ 4533900 w 5934075"/>
                  <a:gd name="connsiteY148" fmla="*/ 76573 h 3848473"/>
                  <a:gd name="connsiteX149" fmla="*/ 4543425 w 5934075"/>
                  <a:gd name="connsiteY149" fmla="*/ 52760 h 3848473"/>
                  <a:gd name="connsiteX150" fmla="*/ 4581525 w 5934075"/>
                  <a:gd name="connsiteY150" fmla="*/ 14660 h 3848473"/>
                  <a:gd name="connsiteX151" fmla="*/ 4600575 w 5934075"/>
                  <a:gd name="connsiteY151" fmla="*/ 9898 h 3848473"/>
                  <a:gd name="connsiteX152" fmla="*/ 4619625 w 5934075"/>
                  <a:gd name="connsiteY152" fmla="*/ 373 h 3848473"/>
                  <a:gd name="connsiteX153" fmla="*/ 4743450 w 5934075"/>
                  <a:gd name="connsiteY153" fmla="*/ 14660 h 3848473"/>
                  <a:gd name="connsiteX154" fmla="*/ 4781550 w 5934075"/>
                  <a:gd name="connsiteY154" fmla="*/ 28948 h 3848473"/>
                  <a:gd name="connsiteX155" fmla="*/ 4829175 w 5934075"/>
                  <a:gd name="connsiteY155" fmla="*/ 52760 h 3848473"/>
                  <a:gd name="connsiteX156" fmla="*/ 4867275 w 5934075"/>
                  <a:gd name="connsiteY156" fmla="*/ 86098 h 3848473"/>
                  <a:gd name="connsiteX157" fmla="*/ 4910137 w 5934075"/>
                  <a:gd name="connsiteY157" fmla="*/ 133723 h 3848473"/>
                  <a:gd name="connsiteX158" fmla="*/ 4957762 w 5934075"/>
                  <a:gd name="connsiteY158" fmla="*/ 200398 h 3848473"/>
                  <a:gd name="connsiteX159" fmla="*/ 4976812 w 5934075"/>
                  <a:gd name="connsiteY159" fmla="*/ 228973 h 3848473"/>
                  <a:gd name="connsiteX160" fmla="*/ 4995862 w 5934075"/>
                  <a:gd name="connsiteY160" fmla="*/ 252785 h 3848473"/>
                  <a:gd name="connsiteX161" fmla="*/ 5010150 w 5934075"/>
                  <a:gd name="connsiteY161" fmla="*/ 276598 h 3848473"/>
                  <a:gd name="connsiteX162" fmla="*/ 5029200 w 5934075"/>
                  <a:gd name="connsiteY162" fmla="*/ 300410 h 3848473"/>
                  <a:gd name="connsiteX163" fmla="*/ 5048250 w 5934075"/>
                  <a:gd name="connsiteY163" fmla="*/ 328985 h 3848473"/>
                  <a:gd name="connsiteX164" fmla="*/ 5067300 w 5934075"/>
                  <a:gd name="connsiteY164" fmla="*/ 362323 h 3848473"/>
                  <a:gd name="connsiteX165" fmla="*/ 5124450 w 5934075"/>
                  <a:gd name="connsiteY165" fmla="*/ 409948 h 3848473"/>
                  <a:gd name="connsiteX166" fmla="*/ 5143500 w 5934075"/>
                  <a:gd name="connsiteY166" fmla="*/ 419473 h 3848473"/>
                  <a:gd name="connsiteX167" fmla="*/ 5172075 w 5934075"/>
                  <a:gd name="connsiteY167" fmla="*/ 428998 h 3848473"/>
                  <a:gd name="connsiteX168" fmla="*/ 5253037 w 5934075"/>
                  <a:gd name="connsiteY168" fmla="*/ 471860 h 3848473"/>
                  <a:gd name="connsiteX169" fmla="*/ 5286375 w 5934075"/>
                  <a:gd name="connsiteY169" fmla="*/ 481385 h 3848473"/>
                  <a:gd name="connsiteX170" fmla="*/ 5300662 w 5934075"/>
                  <a:gd name="connsiteY170" fmla="*/ 486148 h 3848473"/>
                  <a:gd name="connsiteX171" fmla="*/ 5357812 w 5934075"/>
                  <a:gd name="connsiteY171" fmla="*/ 514723 h 3848473"/>
                  <a:gd name="connsiteX172" fmla="*/ 5386387 w 5934075"/>
                  <a:gd name="connsiteY172" fmla="*/ 529010 h 3848473"/>
                  <a:gd name="connsiteX173" fmla="*/ 5434012 w 5934075"/>
                  <a:gd name="connsiteY173" fmla="*/ 548060 h 3848473"/>
                  <a:gd name="connsiteX174" fmla="*/ 5467350 w 5934075"/>
                  <a:gd name="connsiteY174" fmla="*/ 571873 h 3848473"/>
                  <a:gd name="connsiteX175" fmla="*/ 5495925 w 5934075"/>
                  <a:gd name="connsiteY175" fmla="*/ 586160 h 3848473"/>
                  <a:gd name="connsiteX176" fmla="*/ 5519737 w 5934075"/>
                  <a:gd name="connsiteY176" fmla="*/ 605210 h 3848473"/>
                  <a:gd name="connsiteX177" fmla="*/ 5543550 w 5934075"/>
                  <a:gd name="connsiteY177" fmla="*/ 619498 h 3848473"/>
                  <a:gd name="connsiteX178" fmla="*/ 5586412 w 5934075"/>
                  <a:gd name="connsiteY178" fmla="*/ 652835 h 3848473"/>
                  <a:gd name="connsiteX179" fmla="*/ 5614987 w 5934075"/>
                  <a:gd name="connsiteY179" fmla="*/ 671885 h 3848473"/>
                  <a:gd name="connsiteX180" fmla="*/ 5648325 w 5934075"/>
                  <a:gd name="connsiteY180" fmla="*/ 714748 h 3848473"/>
                  <a:gd name="connsiteX181" fmla="*/ 5681662 w 5934075"/>
                  <a:gd name="connsiteY181" fmla="*/ 743323 h 3848473"/>
                  <a:gd name="connsiteX182" fmla="*/ 5710237 w 5934075"/>
                  <a:gd name="connsiteY182" fmla="*/ 786185 h 3848473"/>
                  <a:gd name="connsiteX183" fmla="*/ 5748337 w 5934075"/>
                  <a:gd name="connsiteY183" fmla="*/ 867148 h 3848473"/>
                  <a:gd name="connsiteX184" fmla="*/ 5767387 w 5934075"/>
                  <a:gd name="connsiteY184" fmla="*/ 957635 h 3848473"/>
                  <a:gd name="connsiteX185" fmla="*/ 5781675 w 5934075"/>
                  <a:gd name="connsiteY185" fmla="*/ 1000498 h 3848473"/>
                  <a:gd name="connsiteX186" fmla="*/ 5800725 w 5934075"/>
                  <a:gd name="connsiteY186" fmla="*/ 1081460 h 3848473"/>
                  <a:gd name="connsiteX187" fmla="*/ 5815012 w 5934075"/>
                  <a:gd name="connsiteY187" fmla="*/ 1124323 h 3848473"/>
                  <a:gd name="connsiteX188" fmla="*/ 5824537 w 5934075"/>
                  <a:gd name="connsiteY188" fmla="*/ 1157660 h 3848473"/>
                  <a:gd name="connsiteX189" fmla="*/ 5834062 w 5934075"/>
                  <a:gd name="connsiteY189" fmla="*/ 1181473 h 3848473"/>
                  <a:gd name="connsiteX190" fmla="*/ 5857875 w 5934075"/>
                  <a:gd name="connsiteY190" fmla="*/ 1248148 h 3848473"/>
                  <a:gd name="connsiteX191" fmla="*/ 5876925 w 5934075"/>
                  <a:gd name="connsiteY191" fmla="*/ 1295773 h 3848473"/>
                  <a:gd name="connsiteX192" fmla="*/ 5881687 w 5934075"/>
                  <a:gd name="connsiteY192" fmla="*/ 1329110 h 3848473"/>
                  <a:gd name="connsiteX193" fmla="*/ 5895975 w 5934075"/>
                  <a:gd name="connsiteY193" fmla="*/ 1362448 h 3848473"/>
                  <a:gd name="connsiteX194" fmla="*/ 5910262 w 5934075"/>
                  <a:gd name="connsiteY194" fmla="*/ 1471985 h 3848473"/>
                  <a:gd name="connsiteX195" fmla="*/ 5915025 w 5934075"/>
                  <a:gd name="connsiteY195" fmla="*/ 1505323 h 3848473"/>
                  <a:gd name="connsiteX196" fmla="*/ 5919787 w 5934075"/>
                  <a:gd name="connsiteY196" fmla="*/ 1529135 h 3848473"/>
                  <a:gd name="connsiteX197" fmla="*/ 5924550 w 5934075"/>
                  <a:gd name="connsiteY197" fmla="*/ 1610098 h 3848473"/>
                  <a:gd name="connsiteX198" fmla="*/ 5934075 w 5934075"/>
                  <a:gd name="connsiteY198" fmla="*/ 1705348 h 3848473"/>
                  <a:gd name="connsiteX199" fmla="*/ 5929312 w 5934075"/>
                  <a:gd name="connsiteY199" fmla="*/ 1948235 h 3848473"/>
                  <a:gd name="connsiteX200" fmla="*/ 5905500 w 5934075"/>
                  <a:gd name="connsiteY200" fmla="*/ 2029198 h 3848473"/>
                  <a:gd name="connsiteX201" fmla="*/ 5895975 w 5934075"/>
                  <a:gd name="connsiteY201" fmla="*/ 2053010 h 3848473"/>
                  <a:gd name="connsiteX202" fmla="*/ 5857875 w 5934075"/>
                  <a:gd name="connsiteY202" fmla="*/ 2076823 h 3848473"/>
                  <a:gd name="connsiteX203" fmla="*/ 5748337 w 5934075"/>
                  <a:gd name="connsiteY203" fmla="*/ 2067298 h 3848473"/>
                  <a:gd name="connsiteX204" fmla="*/ 5686425 w 5934075"/>
                  <a:gd name="connsiteY204" fmla="*/ 2048248 h 3848473"/>
                  <a:gd name="connsiteX205" fmla="*/ 5648325 w 5934075"/>
                  <a:gd name="connsiteY205" fmla="*/ 2038723 h 3848473"/>
                  <a:gd name="connsiteX206" fmla="*/ 5624512 w 5934075"/>
                  <a:gd name="connsiteY206" fmla="*/ 2029198 h 3848473"/>
                  <a:gd name="connsiteX207" fmla="*/ 5605462 w 5934075"/>
                  <a:gd name="connsiteY207" fmla="*/ 2024435 h 3848473"/>
                  <a:gd name="connsiteX208" fmla="*/ 5581650 w 5934075"/>
                  <a:gd name="connsiteY208" fmla="*/ 2014910 h 3848473"/>
                  <a:gd name="connsiteX209" fmla="*/ 5548312 w 5934075"/>
                  <a:gd name="connsiteY209" fmla="*/ 2010148 h 3848473"/>
                  <a:gd name="connsiteX210" fmla="*/ 5519737 w 5934075"/>
                  <a:gd name="connsiteY210" fmla="*/ 2000623 h 3848473"/>
                  <a:gd name="connsiteX211" fmla="*/ 5500687 w 5934075"/>
                  <a:gd name="connsiteY211" fmla="*/ 1995860 h 3848473"/>
                  <a:gd name="connsiteX212" fmla="*/ 5476875 w 5934075"/>
                  <a:gd name="connsiteY212" fmla="*/ 1986335 h 3848473"/>
                  <a:gd name="connsiteX213" fmla="*/ 5448300 w 5934075"/>
                  <a:gd name="connsiteY213" fmla="*/ 1976810 h 3848473"/>
                  <a:gd name="connsiteX214" fmla="*/ 5414962 w 5934075"/>
                  <a:gd name="connsiteY214" fmla="*/ 1962523 h 3848473"/>
                  <a:gd name="connsiteX215" fmla="*/ 5410200 w 5934075"/>
                  <a:gd name="connsiteY215" fmla="*/ 1948235 h 3848473"/>
                  <a:gd name="connsiteX216" fmla="*/ 5372100 w 5934075"/>
                  <a:gd name="connsiteY216" fmla="*/ 1924423 h 3848473"/>
                  <a:gd name="connsiteX217" fmla="*/ 5329237 w 5934075"/>
                  <a:gd name="connsiteY217" fmla="*/ 1900610 h 3848473"/>
                  <a:gd name="connsiteX218" fmla="*/ 5262562 w 5934075"/>
                  <a:gd name="connsiteY218" fmla="*/ 1824410 h 3848473"/>
                  <a:gd name="connsiteX219" fmla="*/ 5238750 w 5934075"/>
                  <a:gd name="connsiteY219" fmla="*/ 1805360 h 3848473"/>
                  <a:gd name="connsiteX220" fmla="*/ 5214937 w 5934075"/>
                  <a:gd name="connsiteY220" fmla="*/ 1800598 h 3848473"/>
                  <a:gd name="connsiteX221" fmla="*/ 5143500 w 5934075"/>
                  <a:gd name="connsiteY221" fmla="*/ 1762498 h 3848473"/>
                  <a:gd name="connsiteX222" fmla="*/ 4995862 w 5934075"/>
                  <a:gd name="connsiteY222" fmla="*/ 1719635 h 3848473"/>
                  <a:gd name="connsiteX223" fmla="*/ 4967287 w 5934075"/>
                  <a:gd name="connsiteY223" fmla="*/ 1714873 h 3848473"/>
                  <a:gd name="connsiteX224" fmla="*/ 4943475 w 5934075"/>
                  <a:gd name="connsiteY224" fmla="*/ 1710110 h 3848473"/>
                  <a:gd name="connsiteX225" fmla="*/ 4724400 w 5934075"/>
                  <a:gd name="connsiteY225" fmla="*/ 1700585 h 3848473"/>
                  <a:gd name="connsiteX226" fmla="*/ 4614862 w 5934075"/>
                  <a:gd name="connsiteY226" fmla="*/ 1714873 h 3848473"/>
                  <a:gd name="connsiteX227" fmla="*/ 4567237 w 5934075"/>
                  <a:gd name="connsiteY227" fmla="*/ 1743448 h 3848473"/>
                  <a:gd name="connsiteX228" fmla="*/ 4552950 w 5934075"/>
                  <a:gd name="connsiteY228" fmla="*/ 1748210 h 3848473"/>
                  <a:gd name="connsiteX229" fmla="*/ 4510087 w 5934075"/>
                  <a:gd name="connsiteY229" fmla="*/ 1800598 h 3848473"/>
                  <a:gd name="connsiteX230" fmla="*/ 4486275 w 5934075"/>
                  <a:gd name="connsiteY230" fmla="*/ 1833935 h 3848473"/>
                  <a:gd name="connsiteX231" fmla="*/ 4462462 w 5934075"/>
                  <a:gd name="connsiteY231" fmla="*/ 1857748 h 3848473"/>
                  <a:gd name="connsiteX232" fmla="*/ 4443412 w 5934075"/>
                  <a:gd name="connsiteY232" fmla="*/ 1881560 h 3848473"/>
                  <a:gd name="connsiteX233" fmla="*/ 4400550 w 5934075"/>
                  <a:gd name="connsiteY233" fmla="*/ 1924423 h 3848473"/>
                  <a:gd name="connsiteX234" fmla="*/ 4343400 w 5934075"/>
                  <a:gd name="connsiteY234" fmla="*/ 1972048 h 3848473"/>
                  <a:gd name="connsiteX235" fmla="*/ 4324350 w 5934075"/>
                  <a:gd name="connsiteY235" fmla="*/ 1981573 h 3848473"/>
                  <a:gd name="connsiteX236" fmla="*/ 4267200 w 5934075"/>
                  <a:gd name="connsiteY236" fmla="*/ 2014910 h 3848473"/>
                  <a:gd name="connsiteX237" fmla="*/ 4252912 w 5934075"/>
                  <a:gd name="connsiteY237" fmla="*/ 2019673 h 3848473"/>
                  <a:gd name="connsiteX238" fmla="*/ 4238625 w 5934075"/>
                  <a:gd name="connsiteY238" fmla="*/ 2029198 h 3848473"/>
                  <a:gd name="connsiteX239" fmla="*/ 4162425 w 5934075"/>
                  <a:gd name="connsiteY239" fmla="*/ 2038723 h 3848473"/>
                  <a:gd name="connsiteX240" fmla="*/ 4105275 w 5934075"/>
                  <a:gd name="connsiteY240" fmla="*/ 2048248 h 3848473"/>
                  <a:gd name="connsiteX241" fmla="*/ 4076700 w 5934075"/>
                  <a:gd name="connsiteY241" fmla="*/ 2053010 h 3848473"/>
                  <a:gd name="connsiteX242" fmla="*/ 4062412 w 5934075"/>
                  <a:gd name="connsiteY242" fmla="*/ 2057773 h 3848473"/>
                  <a:gd name="connsiteX243" fmla="*/ 4043362 w 5934075"/>
                  <a:gd name="connsiteY243" fmla="*/ 2062535 h 3848473"/>
                  <a:gd name="connsiteX244" fmla="*/ 4019550 w 5934075"/>
                  <a:gd name="connsiteY244" fmla="*/ 2072060 h 3848473"/>
                  <a:gd name="connsiteX245" fmla="*/ 3971925 w 5934075"/>
                  <a:gd name="connsiteY245" fmla="*/ 2081585 h 3848473"/>
                  <a:gd name="connsiteX246" fmla="*/ 3948112 w 5934075"/>
                  <a:gd name="connsiteY246" fmla="*/ 2091110 h 3848473"/>
                  <a:gd name="connsiteX247" fmla="*/ 3895725 w 5934075"/>
                  <a:gd name="connsiteY247" fmla="*/ 2105398 h 3848473"/>
                  <a:gd name="connsiteX248" fmla="*/ 3871912 w 5934075"/>
                  <a:gd name="connsiteY248" fmla="*/ 2114923 h 3848473"/>
                  <a:gd name="connsiteX249" fmla="*/ 3852862 w 5934075"/>
                  <a:gd name="connsiteY249" fmla="*/ 2129210 h 3848473"/>
                  <a:gd name="connsiteX250" fmla="*/ 3819525 w 5934075"/>
                  <a:gd name="connsiteY250" fmla="*/ 2138735 h 3848473"/>
                  <a:gd name="connsiteX251" fmla="*/ 3795712 w 5934075"/>
                  <a:gd name="connsiteY251" fmla="*/ 2153023 h 3848473"/>
                  <a:gd name="connsiteX252" fmla="*/ 3752850 w 5934075"/>
                  <a:gd name="connsiteY252" fmla="*/ 2181598 h 3848473"/>
                  <a:gd name="connsiteX253" fmla="*/ 3714750 w 5934075"/>
                  <a:gd name="connsiteY253" fmla="*/ 2200648 h 3848473"/>
                  <a:gd name="connsiteX254" fmla="*/ 3700462 w 5934075"/>
                  <a:gd name="connsiteY254" fmla="*/ 2214935 h 3848473"/>
                  <a:gd name="connsiteX255" fmla="*/ 3690937 w 5934075"/>
                  <a:gd name="connsiteY255" fmla="*/ 2229223 h 3848473"/>
                  <a:gd name="connsiteX256" fmla="*/ 3662362 w 5934075"/>
                  <a:gd name="connsiteY256" fmla="*/ 2248273 h 3848473"/>
                  <a:gd name="connsiteX257" fmla="*/ 3638550 w 5934075"/>
                  <a:gd name="connsiteY257" fmla="*/ 2267323 h 3848473"/>
                  <a:gd name="connsiteX258" fmla="*/ 3609975 w 5934075"/>
                  <a:gd name="connsiteY258" fmla="*/ 2276848 h 3848473"/>
                  <a:gd name="connsiteX259" fmla="*/ 3543300 w 5934075"/>
                  <a:gd name="connsiteY259" fmla="*/ 2305423 h 3848473"/>
                  <a:gd name="connsiteX260" fmla="*/ 3519487 w 5934075"/>
                  <a:gd name="connsiteY260" fmla="*/ 2314948 h 3848473"/>
                  <a:gd name="connsiteX261" fmla="*/ 3495675 w 5934075"/>
                  <a:gd name="connsiteY261" fmla="*/ 2329235 h 3848473"/>
                  <a:gd name="connsiteX262" fmla="*/ 3476625 w 5934075"/>
                  <a:gd name="connsiteY262" fmla="*/ 2333998 h 3848473"/>
                  <a:gd name="connsiteX263" fmla="*/ 3424237 w 5934075"/>
                  <a:gd name="connsiteY263" fmla="*/ 2357810 h 3848473"/>
                  <a:gd name="connsiteX264" fmla="*/ 3405187 w 5934075"/>
                  <a:gd name="connsiteY264" fmla="*/ 2372098 h 3848473"/>
                  <a:gd name="connsiteX265" fmla="*/ 3386137 w 5934075"/>
                  <a:gd name="connsiteY265" fmla="*/ 2381623 h 3848473"/>
                  <a:gd name="connsiteX266" fmla="*/ 3371850 w 5934075"/>
                  <a:gd name="connsiteY266" fmla="*/ 2391148 h 3848473"/>
                  <a:gd name="connsiteX267" fmla="*/ 3352800 w 5934075"/>
                  <a:gd name="connsiteY267" fmla="*/ 2395910 h 3848473"/>
                  <a:gd name="connsiteX268" fmla="*/ 3338512 w 5934075"/>
                  <a:gd name="connsiteY268" fmla="*/ 2410198 h 3848473"/>
                  <a:gd name="connsiteX269" fmla="*/ 3295650 w 5934075"/>
                  <a:gd name="connsiteY269" fmla="*/ 2429248 h 3848473"/>
                  <a:gd name="connsiteX270" fmla="*/ 3262312 w 5934075"/>
                  <a:gd name="connsiteY270" fmla="*/ 2448298 h 3848473"/>
                  <a:gd name="connsiteX271" fmla="*/ 3190875 w 5934075"/>
                  <a:gd name="connsiteY271" fmla="*/ 2481635 h 3848473"/>
                  <a:gd name="connsiteX272" fmla="*/ 3143250 w 5934075"/>
                  <a:gd name="connsiteY272" fmla="*/ 2495923 h 3848473"/>
                  <a:gd name="connsiteX273" fmla="*/ 3114675 w 5934075"/>
                  <a:gd name="connsiteY273" fmla="*/ 2510210 h 3848473"/>
                  <a:gd name="connsiteX274" fmla="*/ 3081337 w 5934075"/>
                  <a:gd name="connsiteY274" fmla="*/ 2524498 h 3848473"/>
                  <a:gd name="connsiteX275" fmla="*/ 3052762 w 5934075"/>
                  <a:gd name="connsiteY275" fmla="*/ 2538785 h 3848473"/>
                  <a:gd name="connsiteX276" fmla="*/ 3019425 w 5934075"/>
                  <a:gd name="connsiteY276" fmla="*/ 2553073 h 3848473"/>
                  <a:gd name="connsiteX277" fmla="*/ 2986087 w 5934075"/>
                  <a:gd name="connsiteY277" fmla="*/ 2581648 h 3848473"/>
                  <a:gd name="connsiteX278" fmla="*/ 2967037 w 5934075"/>
                  <a:gd name="connsiteY278" fmla="*/ 2591173 h 3848473"/>
                  <a:gd name="connsiteX279" fmla="*/ 2947987 w 5934075"/>
                  <a:gd name="connsiteY279" fmla="*/ 2605460 h 3848473"/>
                  <a:gd name="connsiteX280" fmla="*/ 2928937 w 5934075"/>
                  <a:gd name="connsiteY280" fmla="*/ 2614985 h 3848473"/>
                  <a:gd name="connsiteX281" fmla="*/ 2909887 w 5934075"/>
                  <a:gd name="connsiteY281" fmla="*/ 2634035 h 3848473"/>
                  <a:gd name="connsiteX282" fmla="*/ 2881312 w 5934075"/>
                  <a:gd name="connsiteY282" fmla="*/ 2653085 h 3848473"/>
                  <a:gd name="connsiteX283" fmla="*/ 2852737 w 5934075"/>
                  <a:gd name="connsiteY283" fmla="*/ 2681660 h 3848473"/>
                  <a:gd name="connsiteX284" fmla="*/ 2767012 w 5934075"/>
                  <a:gd name="connsiteY284" fmla="*/ 2743573 h 3848473"/>
                  <a:gd name="connsiteX285" fmla="*/ 2752725 w 5934075"/>
                  <a:gd name="connsiteY285" fmla="*/ 2762623 h 3848473"/>
                  <a:gd name="connsiteX286" fmla="*/ 2714625 w 5934075"/>
                  <a:gd name="connsiteY286" fmla="*/ 2786435 h 3848473"/>
                  <a:gd name="connsiteX287" fmla="*/ 2695575 w 5934075"/>
                  <a:gd name="connsiteY287" fmla="*/ 2800723 h 3848473"/>
                  <a:gd name="connsiteX288" fmla="*/ 2643187 w 5934075"/>
                  <a:gd name="connsiteY288" fmla="*/ 2843585 h 3848473"/>
                  <a:gd name="connsiteX289" fmla="*/ 2619375 w 5934075"/>
                  <a:gd name="connsiteY289" fmla="*/ 2853110 h 3848473"/>
                  <a:gd name="connsiteX290" fmla="*/ 2552700 w 5934075"/>
                  <a:gd name="connsiteY290" fmla="*/ 2900735 h 3848473"/>
                  <a:gd name="connsiteX291" fmla="*/ 2528887 w 5934075"/>
                  <a:gd name="connsiteY291" fmla="*/ 2905498 h 3848473"/>
                  <a:gd name="connsiteX292" fmla="*/ 2476500 w 5934075"/>
                  <a:gd name="connsiteY292" fmla="*/ 2924548 h 3848473"/>
                  <a:gd name="connsiteX293" fmla="*/ 2414587 w 5934075"/>
                  <a:gd name="connsiteY293" fmla="*/ 2934073 h 3848473"/>
                  <a:gd name="connsiteX294" fmla="*/ 2305050 w 5934075"/>
                  <a:gd name="connsiteY294" fmla="*/ 2943598 h 3848473"/>
                  <a:gd name="connsiteX295" fmla="*/ 2252662 w 5934075"/>
                  <a:gd name="connsiteY295" fmla="*/ 2957885 h 3848473"/>
                  <a:gd name="connsiteX296" fmla="*/ 2200275 w 5934075"/>
                  <a:gd name="connsiteY296" fmla="*/ 2967410 h 3848473"/>
                  <a:gd name="connsiteX297" fmla="*/ 2143125 w 5934075"/>
                  <a:gd name="connsiteY297" fmla="*/ 2986460 h 3848473"/>
                  <a:gd name="connsiteX298" fmla="*/ 2100262 w 5934075"/>
                  <a:gd name="connsiteY298" fmla="*/ 2995985 h 3848473"/>
                  <a:gd name="connsiteX299" fmla="*/ 2043112 w 5934075"/>
                  <a:gd name="connsiteY299" fmla="*/ 3005510 h 3848473"/>
                  <a:gd name="connsiteX300" fmla="*/ 2014537 w 5934075"/>
                  <a:gd name="connsiteY300" fmla="*/ 3015035 h 3848473"/>
                  <a:gd name="connsiteX301" fmla="*/ 1966912 w 5934075"/>
                  <a:gd name="connsiteY301" fmla="*/ 3024560 h 3848473"/>
                  <a:gd name="connsiteX302" fmla="*/ 1943100 w 5934075"/>
                  <a:gd name="connsiteY302" fmla="*/ 3034085 h 3848473"/>
                  <a:gd name="connsiteX303" fmla="*/ 1924050 w 5934075"/>
                  <a:gd name="connsiteY303" fmla="*/ 3048373 h 3848473"/>
                  <a:gd name="connsiteX304" fmla="*/ 1885950 w 5934075"/>
                  <a:gd name="connsiteY304" fmla="*/ 3057898 h 3848473"/>
                  <a:gd name="connsiteX305" fmla="*/ 1819275 w 5934075"/>
                  <a:gd name="connsiteY305" fmla="*/ 3076948 h 3848473"/>
                  <a:gd name="connsiteX306" fmla="*/ 1790700 w 5934075"/>
                  <a:gd name="connsiteY306" fmla="*/ 3081710 h 3848473"/>
                  <a:gd name="connsiteX307" fmla="*/ 1743075 w 5934075"/>
                  <a:gd name="connsiteY307" fmla="*/ 3095998 h 3848473"/>
                  <a:gd name="connsiteX308" fmla="*/ 1728787 w 5934075"/>
                  <a:gd name="connsiteY308" fmla="*/ 3100760 h 3848473"/>
                  <a:gd name="connsiteX309" fmla="*/ 1704975 w 5934075"/>
                  <a:gd name="connsiteY309" fmla="*/ 3105523 h 3848473"/>
                  <a:gd name="connsiteX310" fmla="*/ 1662112 w 5934075"/>
                  <a:gd name="connsiteY310" fmla="*/ 3124573 h 3848473"/>
                  <a:gd name="connsiteX311" fmla="*/ 1643062 w 5934075"/>
                  <a:gd name="connsiteY311" fmla="*/ 3134098 h 3848473"/>
                  <a:gd name="connsiteX312" fmla="*/ 1614487 w 5934075"/>
                  <a:gd name="connsiteY312" fmla="*/ 3143623 h 3848473"/>
                  <a:gd name="connsiteX313" fmla="*/ 1576387 w 5934075"/>
                  <a:gd name="connsiteY313" fmla="*/ 3153148 h 3848473"/>
                  <a:gd name="connsiteX314" fmla="*/ 1495425 w 5934075"/>
                  <a:gd name="connsiteY314" fmla="*/ 3181723 h 3848473"/>
                  <a:gd name="connsiteX315" fmla="*/ 1400175 w 5934075"/>
                  <a:gd name="connsiteY315" fmla="*/ 3229348 h 3848473"/>
                  <a:gd name="connsiteX316" fmla="*/ 1381125 w 5934075"/>
                  <a:gd name="connsiteY316" fmla="*/ 3238873 h 3848473"/>
                  <a:gd name="connsiteX317" fmla="*/ 1362075 w 5934075"/>
                  <a:gd name="connsiteY317" fmla="*/ 3248398 h 3848473"/>
                  <a:gd name="connsiteX318" fmla="*/ 1300162 w 5934075"/>
                  <a:gd name="connsiteY318" fmla="*/ 3276973 h 3848473"/>
                  <a:gd name="connsiteX319" fmla="*/ 1281112 w 5934075"/>
                  <a:gd name="connsiteY319" fmla="*/ 3286498 h 3848473"/>
                  <a:gd name="connsiteX320" fmla="*/ 1238250 w 5934075"/>
                  <a:gd name="connsiteY320" fmla="*/ 3315073 h 3848473"/>
                  <a:gd name="connsiteX321" fmla="*/ 1214437 w 5934075"/>
                  <a:gd name="connsiteY321" fmla="*/ 3319835 h 3848473"/>
                  <a:gd name="connsiteX322" fmla="*/ 1195387 w 5934075"/>
                  <a:gd name="connsiteY322" fmla="*/ 3334123 h 3848473"/>
                  <a:gd name="connsiteX323" fmla="*/ 1109662 w 5934075"/>
                  <a:gd name="connsiteY323" fmla="*/ 3367460 h 3848473"/>
                  <a:gd name="connsiteX324" fmla="*/ 1085850 w 5934075"/>
                  <a:gd name="connsiteY324" fmla="*/ 3372223 h 3848473"/>
                  <a:gd name="connsiteX325" fmla="*/ 1071562 w 5934075"/>
                  <a:gd name="connsiteY325" fmla="*/ 3376985 h 3848473"/>
                  <a:gd name="connsiteX326" fmla="*/ 1033462 w 5934075"/>
                  <a:gd name="connsiteY326" fmla="*/ 3386510 h 3848473"/>
                  <a:gd name="connsiteX327" fmla="*/ 1014412 w 5934075"/>
                  <a:gd name="connsiteY327" fmla="*/ 3391273 h 3848473"/>
                  <a:gd name="connsiteX328" fmla="*/ 962025 w 5934075"/>
                  <a:gd name="connsiteY328" fmla="*/ 3400798 h 3848473"/>
                  <a:gd name="connsiteX329" fmla="*/ 919162 w 5934075"/>
                  <a:gd name="connsiteY329" fmla="*/ 3410323 h 3848473"/>
                  <a:gd name="connsiteX330" fmla="*/ 900112 w 5934075"/>
                  <a:gd name="connsiteY330" fmla="*/ 3415085 h 3848473"/>
                  <a:gd name="connsiteX331" fmla="*/ 876300 w 5934075"/>
                  <a:gd name="connsiteY331" fmla="*/ 3419848 h 3848473"/>
                  <a:gd name="connsiteX332" fmla="*/ 833437 w 5934075"/>
                  <a:gd name="connsiteY332" fmla="*/ 3438898 h 3848473"/>
                  <a:gd name="connsiteX333" fmla="*/ 795337 w 5934075"/>
                  <a:gd name="connsiteY333" fmla="*/ 3448423 h 3848473"/>
                  <a:gd name="connsiteX334" fmla="*/ 733425 w 5934075"/>
                  <a:gd name="connsiteY334" fmla="*/ 3486523 h 3848473"/>
                  <a:gd name="connsiteX335" fmla="*/ 681037 w 5934075"/>
                  <a:gd name="connsiteY335" fmla="*/ 3524623 h 3848473"/>
                  <a:gd name="connsiteX336" fmla="*/ 652462 w 5934075"/>
                  <a:gd name="connsiteY336" fmla="*/ 3553198 h 3848473"/>
                  <a:gd name="connsiteX337" fmla="*/ 633412 w 5934075"/>
                  <a:gd name="connsiteY337" fmla="*/ 3586535 h 3848473"/>
                  <a:gd name="connsiteX338" fmla="*/ 619125 w 5934075"/>
                  <a:gd name="connsiteY338" fmla="*/ 3600823 h 3848473"/>
                  <a:gd name="connsiteX339" fmla="*/ 609600 w 5934075"/>
                  <a:gd name="connsiteY339" fmla="*/ 3619873 h 3848473"/>
                  <a:gd name="connsiteX340" fmla="*/ 566737 w 5934075"/>
                  <a:gd name="connsiteY340" fmla="*/ 3662735 h 3848473"/>
                  <a:gd name="connsiteX341" fmla="*/ 552450 w 5934075"/>
                  <a:gd name="connsiteY341" fmla="*/ 3672260 h 3848473"/>
                  <a:gd name="connsiteX342" fmla="*/ 538162 w 5934075"/>
                  <a:gd name="connsiteY342" fmla="*/ 3691310 h 3848473"/>
                  <a:gd name="connsiteX343" fmla="*/ 519112 w 5934075"/>
                  <a:gd name="connsiteY343" fmla="*/ 3700835 h 3848473"/>
                  <a:gd name="connsiteX344" fmla="*/ 504825 w 5934075"/>
                  <a:gd name="connsiteY344" fmla="*/ 3710360 h 3848473"/>
                  <a:gd name="connsiteX345" fmla="*/ 481012 w 5934075"/>
                  <a:gd name="connsiteY345" fmla="*/ 3724648 h 3848473"/>
                  <a:gd name="connsiteX346" fmla="*/ 419100 w 5934075"/>
                  <a:gd name="connsiteY346" fmla="*/ 3762748 h 3848473"/>
                  <a:gd name="connsiteX347" fmla="*/ 385762 w 5934075"/>
                  <a:gd name="connsiteY347" fmla="*/ 3772273 h 3848473"/>
                  <a:gd name="connsiteX348" fmla="*/ 347662 w 5934075"/>
                  <a:gd name="connsiteY348" fmla="*/ 3786560 h 3848473"/>
                  <a:gd name="connsiteX349" fmla="*/ 323850 w 5934075"/>
                  <a:gd name="connsiteY349" fmla="*/ 3800848 h 3848473"/>
                  <a:gd name="connsiteX350" fmla="*/ 280987 w 5934075"/>
                  <a:gd name="connsiteY350" fmla="*/ 3805610 h 3848473"/>
                  <a:gd name="connsiteX351" fmla="*/ 228600 w 5934075"/>
                  <a:gd name="connsiteY351" fmla="*/ 3819898 h 3848473"/>
                  <a:gd name="connsiteX352" fmla="*/ 190500 w 5934075"/>
                  <a:gd name="connsiteY352" fmla="*/ 3824660 h 3848473"/>
                  <a:gd name="connsiteX353" fmla="*/ 128587 w 5934075"/>
                  <a:gd name="connsiteY353" fmla="*/ 3834185 h 3848473"/>
                  <a:gd name="connsiteX354" fmla="*/ 80962 w 5934075"/>
                  <a:gd name="connsiteY354" fmla="*/ 3843710 h 3848473"/>
                  <a:gd name="connsiteX355" fmla="*/ 66675 w 5934075"/>
                  <a:gd name="connsiteY355" fmla="*/ 3848473 h 3848473"/>
                  <a:gd name="connsiteX0" fmla="*/ 1472 w 5945072"/>
                  <a:gd name="connsiteY0" fmla="*/ 4196136 h 4196136"/>
                  <a:gd name="connsiteX1" fmla="*/ 34809 w 5945072"/>
                  <a:gd name="connsiteY1" fmla="*/ 3824660 h 4196136"/>
                  <a:gd name="connsiteX2" fmla="*/ 20522 w 5945072"/>
                  <a:gd name="connsiteY2" fmla="*/ 3791323 h 4196136"/>
                  <a:gd name="connsiteX3" fmla="*/ 15759 w 5945072"/>
                  <a:gd name="connsiteY3" fmla="*/ 3719885 h 4196136"/>
                  <a:gd name="connsiteX4" fmla="*/ 10997 w 5945072"/>
                  <a:gd name="connsiteY4" fmla="*/ 3700835 h 4196136"/>
                  <a:gd name="connsiteX5" fmla="*/ 15759 w 5945072"/>
                  <a:gd name="connsiteY5" fmla="*/ 3596060 h 4196136"/>
                  <a:gd name="connsiteX6" fmla="*/ 25284 w 5945072"/>
                  <a:gd name="connsiteY6" fmla="*/ 3543673 h 4196136"/>
                  <a:gd name="connsiteX7" fmla="*/ 91959 w 5945072"/>
                  <a:gd name="connsiteY7" fmla="*/ 3457948 h 4196136"/>
                  <a:gd name="connsiteX8" fmla="*/ 111009 w 5945072"/>
                  <a:gd name="connsiteY8" fmla="*/ 3434135 h 4196136"/>
                  <a:gd name="connsiteX9" fmla="*/ 130059 w 5945072"/>
                  <a:gd name="connsiteY9" fmla="*/ 3424610 h 4196136"/>
                  <a:gd name="connsiteX10" fmla="*/ 144347 w 5945072"/>
                  <a:gd name="connsiteY10" fmla="*/ 3410323 h 4196136"/>
                  <a:gd name="connsiteX11" fmla="*/ 172922 w 5945072"/>
                  <a:gd name="connsiteY11" fmla="*/ 3391273 h 4196136"/>
                  <a:gd name="connsiteX12" fmla="*/ 234834 w 5945072"/>
                  <a:gd name="connsiteY12" fmla="*/ 3334123 h 4196136"/>
                  <a:gd name="connsiteX13" fmla="*/ 263409 w 5945072"/>
                  <a:gd name="connsiteY13" fmla="*/ 3315073 h 4196136"/>
                  <a:gd name="connsiteX14" fmla="*/ 344372 w 5945072"/>
                  <a:gd name="connsiteY14" fmla="*/ 3281735 h 4196136"/>
                  <a:gd name="connsiteX15" fmla="*/ 387234 w 5945072"/>
                  <a:gd name="connsiteY15" fmla="*/ 3262685 h 4196136"/>
                  <a:gd name="connsiteX16" fmla="*/ 425334 w 5945072"/>
                  <a:gd name="connsiteY16" fmla="*/ 3253160 h 4196136"/>
                  <a:gd name="connsiteX17" fmla="*/ 453909 w 5945072"/>
                  <a:gd name="connsiteY17" fmla="*/ 3238873 h 4196136"/>
                  <a:gd name="connsiteX18" fmla="*/ 477722 w 5945072"/>
                  <a:gd name="connsiteY18" fmla="*/ 3229348 h 4196136"/>
                  <a:gd name="connsiteX19" fmla="*/ 492009 w 5945072"/>
                  <a:gd name="connsiteY19" fmla="*/ 3224585 h 4196136"/>
                  <a:gd name="connsiteX20" fmla="*/ 506297 w 5945072"/>
                  <a:gd name="connsiteY20" fmla="*/ 3215060 h 4196136"/>
                  <a:gd name="connsiteX21" fmla="*/ 525347 w 5945072"/>
                  <a:gd name="connsiteY21" fmla="*/ 3210298 h 4196136"/>
                  <a:gd name="connsiteX22" fmla="*/ 549159 w 5945072"/>
                  <a:gd name="connsiteY22" fmla="*/ 3200773 h 4196136"/>
                  <a:gd name="connsiteX23" fmla="*/ 606309 w 5945072"/>
                  <a:gd name="connsiteY23" fmla="*/ 3172198 h 4196136"/>
                  <a:gd name="connsiteX24" fmla="*/ 634884 w 5945072"/>
                  <a:gd name="connsiteY24" fmla="*/ 3157910 h 4196136"/>
                  <a:gd name="connsiteX25" fmla="*/ 687272 w 5945072"/>
                  <a:gd name="connsiteY25" fmla="*/ 3138860 h 4196136"/>
                  <a:gd name="connsiteX26" fmla="*/ 739659 w 5945072"/>
                  <a:gd name="connsiteY26" fmla="*/ 3095998 h 4196136"/>
                  <a:gd name="connsiteX27" fmla="*/ 806334 w 5945072"/>
                  <a:gd name="connsiteY27" fmla="*/ 3053135 h 4196136"/>
                  <a:gd name="connsiteX28" fmla="*/ 825384 w 5945072"/>
                  <a:gd name="connsiteY28" fmla="*/ 3034085 h 4196136"/>
                  <a:gd name="connsiteX29" fmla="*/ 853959 w 5945072"/>
                  <a:gd name="connsiteY29" fmla="*/ 3010273 h 4196136"/>
                  <a:gd name="connsiteX30" fmla="*/ 868247 w 5945072"/>
                  <a:gd name="connsiteY30" fmla="*/ 2991223 h 4196136"/>
                  <a:gd name="connsiteX31" fmla="*/ 896822 w 5945072"/>
                  <a:gd name="connsiteY31" fmla="*/ 2972173 h 4196136"/>
                  <a:gd name="connsiteX32" fmla="*/ 934922 w 5945072"/>
                  <a:gd name="connsiteY32" fmla="*/ 2934073 h 4196136"/>
                  <a:gd name="connsiteX33" fmla="*/ 977784 w 5945072"/>
                  <a:gd name="connsiteY33" fmla="*/ 2919785 h 4196136"/>
                  <a:gd name="connsiteX34" fmla="*/ 996834 w 5945072"/>
                  <a:gd name="connsiteY34" fmla="*/ 2910260 h 4196136"/>
                  <a:gd name="connsiteX35" fmla="*/ 1073034 w 5945072"/>
                  <a:gd name="connsiteY35" fmla="*/ 2895973 h 4196136"/>
                  <a:gd name="connsiteX36" fmla="*/ 1153997 w 5945072"/>
                  <a:gd name="connsiteY36" fmla="*/ 2881685 h 4196136"/>
                  <a:gd name="connsiteX37" fmla="*/ 1206384 w 5945072"/>
                  <a:gd name="connsiteY37" fmla="*/ 2862635 h 4196136"/>
                  <a:gd name="connsiteX38" fmla="*/ 1234959 w 5945072"/>
                  <a:gd name="connsiteY38" fmla="*/ 2834060 h 4196136"/>
                  <a:gd name="connsiteX39" fmla="*/ 1254009 w 5945072"/>
                  <a:gd name="connsiteY39" fmla="*/ 2815010 h 4196136"/>
                  <a:gd name="connsiteX40" fmla="*/ 1287347 w 5945072"/>
                  <a:gd name="connsiteY40" fmla="*/ 2767385 h 4196136"/>
                  <a:gd name="connsiteX41" fmla="*/ 1306397 w 5945072"/>
                  <a:gd name="connsiteY41" fmla="*/ 2753098 h 4196136"/>
                  <a:gd name="connsiteX42" fmla="*/ 1325447 w 5945072"/>
                  <a:gd name="connsiteY42" fmla="*/ 2719760 h 4196136"/>
                  <a:gd name="connsiteX43" fmla="*/ 1344497 w 5945072"/>
                  <a:gd name="connsiteY43" fmla="*/ 2691185 h 4196136"/>
                  <a:gd name="connsiteX44" fmla="*/ 1363547 w 5945072"/>
                  <a:gd name="connsiteY44" fmla="*/ 2672135 h 4196136"/>
                  <a:gd name="connsiteX45" fmla="*/ 1373072 w 5945072"/>
                  <a:gd name="connsiteY45" fmla="*/ 2657848 h 4196136"/>
                  <a:gd name="connsiteX46" fmla="*/ 1387359 w 5945072"/>
                  <a:gd name="connsiteY46" fmla="*/ 2643560 h 4196136"/>
                  <a:gd name="connsiteX47" fmla="*/ 1401647 w 5945072"/>
                  <a:gd name="connsiteY47" fmla="*/ 2624510 h 4196136"/>
                  <a:gd name="connsiteX48" fmla="*/ 1482609 w 5945072"/>
                  <a:gd name="connsiteY48" fmla="*/ 2586410 h 4196136"/>
                  <a:gd name="connsiteX49" fmla="*/ 1530234 w 5945072"/>
                  <a:gd name="connsiteY49" fmla="*/ 2557835 h 4196136"/>
                  <a:gd name="connsiteX50" fmla="*/ 1563572 w 5945072"/>
                  <a:gd name="connsiteY50" fmla="*/ 2548310 h 4196136"/>
                  <a:gd name="connsiteX51" fmla="*/ 1577859 w 5945072"/>
                  <a:gd name="connsiteY51" fmla="*/ 2538785 h 4196136"/>
                  <a:gd name="connsiteX52" fmla="*/ 1644534 w 5945072"/>
                  <a:gd name="connsiteY52" fmla="*/ 2529260 h 4196136"/>
                  <a:gd name="connsiteX53" fmla="*/ 1682634 w 5945072"/>
                  <a:gd name="connsiteY53" fmla="*/ 2514973 h 4196136"/>
                  <a:gd name="connsiteX54" fmla="*/ 1725497 w 5945072"/>
                  <a:gd name="connsiteY54" fmla="*/ 2476873 h 4196136"/>
                  <a:gd name="connsiteX55" fmla="*/ 1744547 w 5945072"/>
                  <a:gd name="connsiteY55" fmla="*/ 2467348 h 4196136"/>
                  <a:gd name="connsiteX56" fmla="*/ 1768359 w 5945072"/>
                  <a:gd name="connsiteY56" fmla="*/ 2438773 h 4196136"/>
                  <a:gd name="connsiteX57" fmla="*/ 1796934 w 5945072"/>
                  <a:gd name="connsiteY57" fmla="*/ 2400673 h 4196136"/>
                  <a:gd name="connsiteX58" fmla="*/ 1892184 w 5945072"/>
                  <a:gd name="connsiteY58" fmla="*/ 2319710 h 4196136"/>
                  <a:gd name="connsiteX59" fmla="*/ 1911234 w 5945072"/>
                  <a:gd name="connsiteY59" fmla="*/ 2314948 h 4196136"/>
                  <a:gd name="connsiteX60" fmla="*/ 1930284 w 5945072"/>
                  <a:gd name="connsiteY60" fmla="*/ 2305423 h 4196136"/>
                  <a:gd name="connsiteX61" fmla="*/ 1944572 w 5945072"/>
                  <a:gd name="connsiteY61" fmla="*/ 2295898 h 4196136"/>
                  <a:gd name="connsiteX62" fmla="*/ 1977909 w 5945072"/>
                  <a:gd name="connsiteY62" fmla="*/ 2286373 h 4196136"/>
                  <a:gd name="connsiteX63" fmla="*/ 2001722 w 5945072"/>
                  <a:gd name="connsiteY63" fmla="*/ 2276848 h 4196136"/>
                  <a:gd name="connsiteX64" fmla="*/ 2016009 w 5945072"/>
                  <a:gd name="connsiteY64" fmla="*/ 2272085 h 4196136"/>
                  <a:gd name="connsiteX65" fmla="*/ 2039822 w 5945072"/>
                  <a:gd name="connsiteY65" fmla="*/ 2262560 h 4196136"/>
                  <a:gd name="connsiteX66" fmla="*/ 2101734 w 5945072"/>
                  <a:gd name="connsiteY66" fmla="*/ 2257798 h 4196136"/>
                  <a:gd name="connsiteX67" fmla="*/ 2154122 w 5945072"/>
                  <a:gd name="connsiteY67" fmla="*/ 2248273 h 4196136"/>
                  <a:gd name="connsiteX68" fmla="*/ 2177934 w 5945072"/>
                  <a:gd name="connsiteY68" fmla="*/ 2233985 h 4196136"/>
                  <a:gd name="connsiteX69" fmla="*/ 2196984 w 5945072"/>
                  <a:gd name="connsiteY69" fmla="*/ 2229223 h 4196136"/>
                  <a:gd name="connsiteX70" fmla="*/ 2235084 w 5945072"/>
                  <a:gd name="connsiteY70" fmla="*/ 2219698 h 4196136"/>
                  <a:gd name="connsiteX71" fmla="*/ 2268422 w 5945072"/>
                  <a:gd name="connsiteY71" fmla="*/ 2200648 h 4196136"/>
                  <a:gd name="connsiteX72" fmla="*/ 2282709 w 5945072"/>
                  <a:gd name="connsiteY72" fmla="*/ 2191123 h 4196136"/>
                  <a:gd name="connsiteX73" fmla="*/ 2325572 w 5945072"/>
                  <a:gd name="connsiteY73" fmla="*/ 2176835 h 4196136"/>
                  <a:gd name="connsiteX74" fmla="*/ 2335097 w 5945072"/>
                  <a:gd name="connsiteY74" fmla="*/ 2157785 h 4196136"/>
                  <a:gd name="connsiteX75" fmla="*/ 2435109 w 5945072"/>
                  <a:gd name="connsiteY75" fmla="*/ 2100635 h 4196136"/>
                  <a:gd name="connsiteX76" fmla="*/ 2492259 w 5945072"/>
                  <a:gd name="connsiteY76" fmla="*/ 2067298 h 4196136"/>
                  <a:gd name="connsiteX77" fmla="*/ 2506547 w 5945072"/>
                  <a:gd name="connsiteY77" fmla="*/ 2062535 h 4196136"/>
                  <a:gd name="connsiteX78" fmla="*/ 2530359 w 5945072"/>
                  <a:gd name="connsiteY78" fmla="*/ 2048248 h 4196136"/>
                  <a:gd name="connsiteX79" fmla="*/ 2568459 w 5945072"/>
                  <a:gd name="connsiteY79" fmla="*/ 2029198 h 4196136"/>
                  <a:gd name="connsiteX80" fmla="*/ 2601797 w 5945072"/>
                  <a:gd name="connsiteY80" fmla="*/ 2014910 h 4196136"/>
                  <a:gd name="connsiteX81" fmla="*/ 2663709 w 5945072"/>
                  <a:gd name="connsiteY81" fmla="*/ 1976810 h 4196136"/>
                  <a:gd name="connsiteX82" fmla="*/ 2701809 w 5945072"/>
                  <a:gd name="connsiteY82" fmla="*/ 1962523 h 4196136"/>
                  <a:gd name="connsiteX83" fmla="*/ 2744672 w 5945072"/>
                  <a:gd name="connsiteY83" fmla="*/ 1943473 h 4196136"/>
                  <a:gd name="connsiteX84" fmla="*/ 2768484 w 5945072"/>
                  <a:gd name="connsiteY84" fmla="*/ 1938710 h 4196136"/>
                  <a:gd name="connsiteX85" fmla="*/ 2797059 w 5945072"/>
                  <a:gd name="connsiteY85" fmla="*/ 1929185 h 4196136"/>
                  <a:gd name="connsiteX86" fmla="*/ 2844684 w 5945072"/>
                  <a:gd name="connsiteY86" fmla="*/ 1919660 h 4196136"/>
                  <a:gd name="connsiteX87" fmla="*/ 2882784 w 5945072"/>
                  <a:gd name="connsiteY87" fmla="*/ 1910135 h 4196136"/>
                  <a:gd name="connsiteX88" fmla="*/ 2930409 w 5945072"/>
                  <a:gd name="connsiteY88" fmla="*/ 1900610 h 4196136"/>
                  <a:gd name="connsiteX89" fmla="*/ 2944697 w 5945072"/>
                  <a:gd name="connsiteY89" fmla="*/ 1895848 h 4196136"/>
                  <a:gd name="connsiteX90" fmla="*/ 2997084 w 5945072"/>
                  <a:gd name="connsiteY90" fmla="*/ 1881560 h 4196136"/>
                  <a:gd name="connsiteX91" fmla="*/ 3044709 w 5945072"/>
                  <a:gd name="connsiteY91" fmla="*/ 1848223 h 4196136"/>
                  <a:gd name="connsiteX92" fmla="*/ 3078047 w 5945072"/>
                  <a:gd name="connsiteY92" fmla="*/ 1829173 h 4196136"/>
                  <a:gd name="connsiteX93" fmla="*/ 3120909 w 5945072"/>
                  <a:gd name="connsiteY93" fmla="*/ 1786310 h 4196136"/>
                  <a:gd name="connsiteX94" fmla="*/ 3159009 w 5945072"/>
                  <a:gd name="connsiteY94" fmla="*/ 1752973 h 4196136"/>
                  <a:gd name="connsiteX95" fmla="*/ 3187584 w 5945072"/>
                  <a:gd name="connsiteY95" fmla="*/ 1724398 h 4196136"/>
                  <a:gd name="connsiteX96" fmla="*/ 3201872 w 5945072"/>
                  <a:gd name="connsiteY96" fmla="*/ 1710110 h 4196136"/>
                  <a:gd name="connsiteX97" fmla="*/ 3216159 w 5945072"/>
                  <a:gd name="connsiteY97" fmla="*/ 1705348 h 4196136"/>
                  <a:gd name="connsiteX98" fmla="*/ 3263784 w 5945072"/>
                  <a:gd name="connsiteY98" fmla="*/ 1667248 h 4196136"/>
                  <a:gd name="connsiteX99" fmla="*/ 3306647 w 5945072"/>
                  <a:gd name="connsiteY99" fmla="*/ 1614860 h 4196136"/>
                  <a:gd name="connsiteX100" fmla="*/ 3339984 w 5945072"/>
                  <a:gd name="connsiteY100" fmla="*/ 1586285 h 4196136"/>
                  <a:gd name="connsiteX101" fmla="*/ 3354272 w 5945072"/>
                  <a:gd name="connsiteY101" fmla="*/ 1567235 h 4196136"/>
                  <a:gd name="connsiteX102" fmla="*/ 3420947 w 5945072"/>
                  <a:gd name="connsiteY102" fmla="*/ 1510085 h 4196136"/>
                  <a:gd name="connsiteX103" fmla="*/ 3430472 w 5945072"/>
                  <a:gd name="connsiteY103" fmla="*/ 1495798 h 4196136"/>
                  <a:gd name="connsiteX104" fmla="*/ 3468572 w 5945072"/>
                  <a:gd name="connsiteY104" fmla="*/ 1462460 h 4196136"/>
                  <a:gd name="connsiteX105" fmla="*/ 3487622 w 5945072"/>
                  <a:gd name="connsiteY105" fmla="*/ 1452935 h 4196136"/>
                  <a:gd name="connsiteX106" fmla="*/ 3511434 w 5945072"/>
                  <a:gd name="connsiteY106" fmla="*/ 1429123 h 4196136"/>
                  <a:gd name="connsiteX107" fmla="*/ 3525722 w 5945072"/>
                  <a:gd name="connsiteY107" fmla="*/ 1414835 h 4196136"/>
                  <a:gd name="connsiteX108" fmla="*/ 3587634 w 5945072"/>
                  <a:gd name="connsiteY108" fmla="*/ 1357685 h 4196136"/>
                  <a:gd name="connsiteX109" fmla="*/ 3611447 w 5945072"/>
                  <a:gd name="connsiteY109" fmla="*/ 1329110 h 4196136"/>
                  <a:gd name="connsiteX110" fmla="*/ 3630497 w 5945072"/>
                  <a:gd name="connsiteY110" fmla="*/ 1300535 h 4196136"/>
                  <a:gd name="connsiteX111" fmla="*/ 3644784 w 5945072"/>
                  <a:gd name="connsiteY111" fmla="*/ 1295773 h 4196136"/>
                  <a:gd name="connsiteX112" fmla="*/ 3716222 w 5945072"/>
                  <a:gd name="connsiteY112" fmla="*/ 1205285 h 4196136"/>
                  <a:gd name="connsiteX113" fmla="*/ 3735272 w 5945072"/>
                  <a:gd name="connsiteY113" fmla="*/ 1186235 h 4196136"/>
                  <a:gd name="connsiteX114" fmla="*/ 3787659 w 5945072"/>
                  <a:gd name="connsiteY114" fmla="*/ 1148135 h 4196136"/>
                  <a:gd name="connsiteX115" fmla="*/ 3806709 w 5945072"/>
                  <a:gd name="connsiteY115" fmla="*/ 1138610 h 4196136"/>
                  <a:gd name="connsiteX116" fmla="*/ 3835284 w 5945072"/>
                  <a:gd name="connsiteY116" fmla="*/ 1114798 h 4196136"/>
                  <a:gd name="connsiteX117" fmla="*/ 3868622 w 5945072"/>
                  <a:gd name="connsiteY117" fmla="*/ 1100510 h 4196136"/>
                  <a:gd name="connsiteX118" fmla="*/ 3911484 w 5945072"/>
                  <a:gd name="connsiteY118" fmla="*/ 1071935 h 4196136"/>
                  <a:gd name="connsiteX119" fmla="*/ 3925772 w 5945072"/>
                  <a:gd name="connsiteY119" fmla="*/ 1062410 h 4196136"/>
                  <a:gd name="connsiteX120" fmla="*/ 3944822 w 5945072"/>
                  <a:gd name="connsiteY120" fmla="*/ 1057648 h 4196136"/>
                  <a:gd name="connsiteX121" fmla="*/ 4021022 w 5945072"/>
                  <a:gd name="connsiteY121" fmla="*/ 1033835 h 4196136"/>
                  <a:gd name="connsiteX122" fmla="*/ 4068647 w 5945072"/>
                  <a:gd name="connsiteY122" fmla="*/ 1014785 h 4196136"/>
                  <a:gd name="connsiteX123" fmla="*/ 4101984 w 5945072"/>
                  <a:gd name="connsiteY123" fmla="*/ 1005260 h 4196136"/>
                  <a:gd name="connsiteX124" fmla="*/ 4140084 w 5945072"/>
                  <a:gd name="connsiteY124" fmla="*/ 1000498 h 4196136"/>
                  <a:gd name="connsiteX125" fmla="*/ 4182947 w 5945072"/>
                  <a:gd name="connsiteY125" fmla="*/ 990973 h 4196136"/>
                  <a:gd name="connsiteX126" fmla="*/ 4225809 w 5945072"/>
                  <a:gd name="connsiteY126" fmla="*/ 971923 h 4196136"/>
                  <a:gd name="connsiteX127" fmla="*/ 4263909 w 5945072"/>
                  <a:gd name="connsiteY127" fmla="*/ 962398 h 4196136"/>
                  <a:gd name="connsiteX128" fmla="*/ 4278197 w 5945072"/>
                  <a:gd name="connsiteY128" fmla="*/ 952873 h 4196136"/>
                  <a:gd name="connsiteX129" fmla="*/ 4316297 w 5945072"/>
                  <a:gd name="connsiteY129" fmla="*/ 938585 h 4196136"/>
                  <a:gd name="connsiteX130" fmla="*/ 4335347 w 5945072"/>
                  <a:gd name="connsiteY130" fmla="*/ 924298 h 4196136"/>
                  <a:gd name="connsiteX131" fmla="*/ 4368684 w 5945072"/>
                  <a:gd name="connsiteY131" fmla="*/ 895723 h 4196136"/>
                  <a:gd name="connsiteX132" fmla="*/ 4378209 w 5945072"/>
                  <a:gd name="connsiteY132" fmla="*/ 876673 h 4196136"/>
                  <a:gd name="connsiteX133" fmla="*/ 4397259 w 5945072"/>
                  <a:gd name="connsiteY133" fmla="*/ 857623 h 4196136"/>
                  <a:gd name="connsiteX134" fmla="*/ 4421072 w 5945072"/>
                  <a:gd name="connsiteY134" fmla="*/ 809998 h 4196136"/>
                  <a:gd name="connsiteX135" fmla="*/ 4435359 w 5945072"/>
                  <a:gd name="connsiteY135" fmla="*/ 786185 h 4196136"/>
                  <a:gd name="connsiteX136" fmla="*/ 4449647 w 5945072"/>
                  <a:gd name="connsiteY136" fmla="*/ 695698 h 4196136"/>
                  <a:gd name="connsiteX137" fmla="*/ 4459172 w 5945072"/>
                  <a:gd name="connsiteY137" fmla="*/ 581398 h 4196136"/>
                  <a:gd name="connsiteX138" fmla="*/ 4468697 w 5945072"/>
                  <a:gd name="connsiteY138" fmla="*/ 543298 h 4196136"/>
                  <a:gd name="connsiteX139" fmla="*/ 4473459 w 5945072"/>
                  <a:gd name="connsiteY139" fmla="*/ 500435 h 4196136"/>
                  <a:gd name="connsiteX140" fmla="*/ 4482984 w 5945072"/>
                  <a:gd name="connsiteY140" fmla="*/ 424235 h 4196136"/>
                  <a:gd name="connsiteX141" fmla="*/ 4487747 w 5945072"/>
                  <a:gd name="connsiteY141" fmla="*/ 381373 h 4196136"/>
                  <a:gd name="connsiteX142" fmla="*/ 4502034 w 5945072"/>
                  <a:gd name="connsiteY142" fmla="*/ 271835 h 4196136"/>
                  <a:gd name="connsiteX143" fmla="*/ 4506797 w 5945072"/>
                  <a:gd name="connsiteY143" fmla="*/ 233735 h 4196136"/>
                  <a:gd name="connsiteX144" fmla="*/ 4516322 w 5945072"/>
                  <a:gd name="connsiteY144" fmla="*/ 190873 h 4196136"/>
                  <a:gd name="connsiteX145" fmla="*/ 4521084 w 5945072"/>
                  <a:gd name="connsiteY145" fmla="*/ 152773 h 4196136"/>
                  <a:gd name="connsiteX146" fmla="*/ 4530609 w 5945072"/>
                  <a:gd name="connsiteY146" fmla="*/ 119435 h 4196136"/>
                  <a:gd name="connsiteX147" fmla="*/ 4535372 w 5945072"/>
                  <a:gd name="connsiteY147" fmla="*/ 95623 h 4196136"/>
                  <a:gd name="connsiteX148" fmla="*/ 4544897 w 5945072"/>
                  <a:gd name="connsiteY148" fmla="*/ 76573 h 4196136"/>
                  <a:gd name="connsiteX149" fmla="*/ 4554422 w 5945072"/>
                  <a:gd name="connsiteY149" fmla="*/ 52760 h 4196136"/>
                  <a:gd name="connsiteX150" fmla="*/ 4592522 w 5945072"/>
                  <a:gd name="connsiteY150" fmla="*/ 14660 h 4196136"/>
                  <a:gd name="connsiteX151" fmla="*/ 4611572 w 5945072"/>
                  <a:gd name="connsiteY151" fmla="*/ 9898 h 4196136"/>
                  <a:gd name="connsiteX152" fmla="*/ 4630622 w 5945072"/>
                  <a:gd name="connsiteY152" fmla="*/ 373 h 4196136"/>
                  <a:gd name="connsiteX153" fmla="*/ 4754447 w 5945072"/>
                  <a:gd name="connsiteY153" fmla="*/ 14660 h 4196136"/>
                  <a:gd name="connsiteX154" fmla="*/ 4792547 w 5945072"/>
                  <a:gd name="connsiteY154" fmla="*/ 28948 h 4196136"/>
                  <a:gd name="connsiteX155" fmla="*/ 4840172 w 5945072"/>
                  <a:gd name="connsiteY155" fmla="*/ 52760 h 4196136"/>
                  <a:gd name="connsiteX156" fmla="*/ 4878272 w 5945072"/>
                  <a:gd name="connsiteY156" fmla="*/ 86098 h 4196136"/>
                  <a:gd name="connsiteX157" fmla="*/ 4921134 w 5945072"/>
                  <a:gd name="connsiteY157" fmla="*/ 133723 h 4196136"/>
                  <a:gd name="connsiteX158" fmla="*/ 4968759 w 5945072"/>
                  <a:gd name="connsiteY158" fmla="*/ 200398 h 4196136"/>
                  <a:gd name="connsiteX159" fmla="*/ 4987809 w 5945072"/>
                  <a:gd name="connsiteY159" fmla="*/ 228973 h 4196136"/>
                  <a:gd name="connsiteX160" fmla="*/ 5006859 w 5945072"/>
                  <a:gd name="connsiteY160" fmla="*/ 252785 h 4196136"/>
                  <a:gd name="connsiteX161" fmla="*/ 5021147 w 5945072"/>
                  <a:gd name="connsiteY161" fmla="*/ 276598 h 4196136"/>
                  <a:gd name="connsiteX162" fmla="*/ 5040197 w 5945072"/>
                  <a:gd name="connsiteY162" fmla="*/ 300410 h 4196136"/>
                  <a:gd name="connsiteX163" fmla="*/ 5059247 w 5945072"/>
                  <a:gd name="connsiteY163" fmla="*/ 328985 h 4196136"/>
                  <a:gd name="connsiteX164" fmla="*/ 5078297 w 5945072"/>
                  <a:gd name="connsiteY164" fmla="*/ 362323 h 4196136"/>
                  <a:gd name="connsiteX165" fmla="*/ 5135447 w 5945072"/>
                  <a:gd name="connsiteY165" fmla="*/ 409948 h 4196136"/>
                  <a:gd name="connsiteX166" fmla="*/ 5154497 w 5945072"/>
                  <a:gd name="connsiteY166" fmla="*/ 419473 h 4196136"/>
                  <a:gd name="connsiteX167" fmla="*/ 5183072 w 5945072"/>
                  <a:gd name="connsiteY167" fmla="*/ 428998 h 4196136"/>
                  <a:gd name="connsiteX168" fmla="*/ 5264034 w 5945072"/>
                  <a:gd name="connsiteY168" fmla="*/ 471860 h 4196136"/>
                  <a:gd name="connsiteX169" fmla="*/ 5297372 w 5945072"/>
                  <a:gd name="connsiteY169" fmla="*/ 481385 h 4196136"/>
                  <a:gd name="connsiteX170" fmla="*/ 5311659 w 5945072"/>
                  <a:gd name="connsiteY170" fmla="*/ 486148 h 4196136"/>
                  <a:gd name="connsiteX171" fmla="*/ 5368809 w 5945072"/>
                  <a:gd name="connsiteY171" fmla="*/ 514723 h 4196136"/>
                  <a:gd name="connsiteX172" fmla="*/ 5397384 w 5945072"/>
                  <a:gd name="connsiteY172" fmla="*/ 529010 h 4196136"/>
                  <a:gd name="connsiteX173" fmla="*/ 5445009 w 5945072"/>
                  <a:gd name="connsiteY173" fmla="*/ 548060 h 4196136"/>
                  <a:gd name="connsiteX174" fmla="*/ 5478347 w 5945072"/>
                  <a:gd name="connsiteY174" fmla="*/ 571873 h 4196136"/>
                  <a:gd name="connsiteX175" fmla="*/ 5506922 w 5945072"/>
                  <a:gd name="connsiteY175" fmla="*/ 586160 h 4196136"/>
                  <a:gd name="connsiteX176" fmla="*/ 5530734 w 5945072"/>
                  <a:gd name="connsiteY176" fmla="*/ 605210 h 4196136"/>
                  <a:gd name="connsiteX177" fmla="*/ 5554547 w 5945072"/>
                  <a:gd name="connsiteY177" fmla="*/ 619498 h 4196136"/>
                  <a:gd name="connsiteX178" fmla="*/ 5597409 w 5945072"/>
                  <a:gd name="connsiteY178" fmla="*/ 652835 h 4196136"/>
                  <a:gd name="connsiteX179" fmla="*/ 5625984 w 5945072"/>
                  <a:gd name="connsiteY179" fmla="*/ 671885 h 4196136"/>
                  <a:gd name="connsiteX180" fmla="*/ 5659322 w 5945072"/>
                  <a:gd name="connsiteY180" fmla="*/ 714748 h 4196136"/>
                  <a:gd name="connsiteX181" fmla="*/ 5692659 w 5945072"/>
                  <a:gd name="connsiteY181" fmla="*/ 743323 h 4196136"/>
                  <a:gd name="connsiteX182" fmla="*/ 5721234 w 5945072"/>
                  <a:gd name="connsiteY182" fmla="*/ 786185 h 4196136"/>
                  <a:gd name="connsiteX183" fmla="*/ 5759334 w 5945072"/>
                  <a:gd name="connsiteY183" fmla="*/ 867148 h 4196136"/>
                  <a:gd name="connsiteX184" fmla="*/ 5778384 w 5945072"/>
                  <a:gd name="connsiteY184" fmla="*/ 957635 h 4196136"/>
                  <a:gd name="connsiteX185" fmla="*/ 5792672 w 5945072"/>
                  <a:gd name="connsiteY185" fmla="*/ 1000498 h 4196136"/>
                  <a:gd name="connsiteX186" fmla="*/ 5811722 w 5945072"/>
                  <a:gd name="connsiteY186" fmla="*/ 1081460 h 4196136"/>
                  <a:gd name="connsiteX187" fmla="*/ 5826009 w 5945072"/>
                  <a:gd name="connsiteY187" fmla="*/ 1124323 h 4196136"/>
                  <a:gd name="connsiteX188" fmla="*/ 5835534 w 5945072"/>
                  <a:gd name="connsiteY188" fmla="*/ 1157660 h 4196136"/>
                  <a:gd name="connsiteX189" fmla="*/ 5845059 w 5945072"/>
                  <a:gd name="connsiteY189" fmla="*/ 1181473 h 4196136"/>
                  <a:gd name="connsiteX190" fmla="*/ 5868872 w 5945072"/>
                  <a:gd name="connsiteY190" fmla="*/ 1248148 h 4196136"/>
                  <a:gd name="connsiteX191" fmla="*/ 5887922 w 5945072"/>
                  <a:gd name="connsiteY191" fmla="*/ 1295773 h 4196136"/>
                  <a:gd name="connsiteX192" fmla="*/ 5892684 w 5945072"/>
                  <a:gd name="connsiteY192" fmla="*/ 1329110 h 4196136"/>
                  <a:gd name="connsiteX193" fmla="*/ 5906972 w 5945072"/>
                  <a:gd name="connsiteY193" fmla="*/ 1362448 h 4196136"/>
                  <a:gd name="connsiteX194" fmla="*/ 5921259 w 5945072"/>
                  <a:gd name="connsiteY194" fmla="*/ 1471985 h 4196136"/>
                  <a:gd name="connsiteX195" fmla="*/ 5926022 w 5945072"/>
                  <a:gd name="connsiteY195" fmla="*/ 1505323 h 4196136"/>
                  <a:gd name="connsiteX196" fmla="*/ 5930784 w 5945072"/>
                  <a:gd name="connsiteY196" fmla="*/ 1529135 h 4196136"/>
                  <a:gd name="connsiteX197" fmla="*/ 5935547 w 5945072"/>
                  <a:gd name="connsiteY197" fmla="*/ 1610098 h 4196136"/>
                  <a:gd name="connsiteX198" fmla="*/ 5945072 w 5945072"/>
                  <a:gd name="connsiteY198" fmla="*/ 1705348 h 4196136"/>
                  <a:gd name="connsiteX199" fmla="*/ 5940309 w 5945072"/>
                  <a:gd name="connsiteY199" fmla="*/ 1948235 h 4196136"/>
                  <a:gd name="connsiteX200" fmla="*/ 5916497 w 5945072"/>
                  <a:gd name="connsiteY200" fmla="*/ 2029198 h 4196136"/>
                  <a:gd name="connsiteX201" fmla="*/ 5906972 w 5945072"/>
                  <a:gd name="connsiteY201" fmla="*/ 2053010 h 4196136"/>
                  <a:gd name="connsiteX202" fmla="*/ 5868872 w 5945072"/>
                  <a:gd name="connsiteY202" fmla="*/ 2076823 h 4196136"/>
                  <a:gd name="connsiteX203" fmla="*/ 5759334 w 5945072"/>
                  <a:gd name="connsiteY203" fmla="*/ 2067298 h 4196136"/>
                  <a:gd name="connsiteX204" fmla="*/ 5697422 w 5945072"/>
                  <a:gd name="connsiteY204" fmla="*/ 2048248 h 4196136"/>
                  <a:gd name="connsiteX205" fmla="*/ 5659322 w 5945072"/>
                  <a:gd name="connsiteY205" fmla="*/ 2038723 h 4196136"/>
                  <a:gd name="connsiteX206" fmla="*/ 5635509 w 5945072"/>
                  <a:gd name="connsiteY206" fmla="*/ 2029198 h 4196136"/>
                  <a:gd name="connsiteX207" fmla="*/ 5616459 w 5945072"/>
                  <a:gd name="connsiteY207" fmla="*/ 2024435 h 4196136"/>
                  <a:gd name="connsiteX208" fmla="*/ 5592647 w 5945072"/>
                  <a:gd name="connsiteY208" fmla="*/ 2014910 h 4196136"/>
                  <a:gd name="connsiteX209" fmla="*/ 5559309 w 5945072"/>
                  <a:gd name="connsiteY209" fmla="*/ 2010148 h 4196136"/>
                  <a:gd name="connsiteX210" fmla="*/ 5530734 w 5945072"/>
                  <a:gd name="connsiteY210" fmla="*/ 2000623 h 4196136"/>
                  <a:gd name="connsiteX211" fmla="*/ 5511684 w 5945072"/>
                  <a:gd name="connsiteY211" fmla="*/ 1995860 h 4196136"/>
                  <a:gd name="connsiteX212" fmla="*/ 5487872 w 5945072"/>
                  <a:gd name="connsiteY212" fmla="*/ 1986335 h 4196136"/>
                  <a:gd name="connsiteX213" fmla="*/ 5459297 w 5945072"/>
                  <a:gd name="connsiteY213" fmla="*/ 1976810 h 4196136"/>
                  <a:gd name="connsiteX214" fmla="*/ 5425959 w 5945072"/>
                  <a:gd name="connsiteY214" fmla="*/ 1962523 h 4196136"/>
                  <a:gd name="connsiteX215" fmla="*/ 5421197 w 5945072"/>
                  <a:gd name="connsiteY215" fmla="*/ 1948235 h 4196136"/>
                  <a:gd name="connsiteX216" fmla="*/ 5383097 w 5945072"/>
                  <a:gd name="connsiteY216" fmla="*/ 1924423 h 4196136"/>
                  <a:gd name="connsiteX217" fmla="*/ 5340234 w 5945072"/>
                  <a:gd name="connsiteY217" fmla="*/ 1900610 h 4196136"/>
                  <a:gd name="connsiteX218" fmla="*/ 5273559 w 5945072"/>
                  <a:gd name="connsiteY218" fmla="*/ 1824410 h 4196136"/>
                  <a:gd name="connsiteX219" fmla="*/ 5249747 w 5945072"/>
                  <a:gd name="connsiteY219" fmla="*/ 1805360 h 4196136"/>
                  <a:gd name="connsiteX220" fmla="*/ 5225934 w 5945072"/>
                  <a:gd name="connsiteY220" fmla="*/ 1800598 h 4196136"/>
                  <a:gd name="connsiteX221" fmla="*/ 5154497 w 5945072"/>
                  <a:gd name="connsiteY221" fmla="*/ 1762498 h 4196136"/>
                  <a:gd name="connsiteX222" fmla="*/ 5006859 w 5945072"/>
                  <a:gd name="connsiteY222" fmla="*/ 1719635 h 4196136"/>
                  <a:gd name="connsiteX223" fmla="*/ 4978284 w 5945072"/>
                  <a:gd name="connsiteY223" fmla="*/ 1714873 h 4196136"/>
                  <a:gd name="connsiteX224" fmla="*/ 4954472 w 5945072"/>
                  <a:gd name="connsiteY224" fmla="*/ 1710110 h 4196136"/>
                  <a:gd name="connsiteX225" fmla="*/ 4735397 w 5945072"/>
                  <a:gd name="connsiteY225" fmla="*/ 1700585 h 4196136"/>
                  <a:gd name="connsiteX226" fmla="*/ 4625859 w 5945072"/>
                  <a:gd name="connsiteY226" fmla="*/ 1714873 h 4196136"/>
                  <a:gd name="connsiteX227" fmla="*/ 4578234 w 5945072"/>
                  <a:gd name="connsiteY227" fmla="*/ 1743448 h 4196136"/>
                  <a:gd name="connsiteX228" fmla="*/ 4563947 w 5945072"/>
                  <a:gd name="connsiteY228" fmla="*/ 1748210 h 4196136"/>
                  <a:gd name="connsiteX229" fmla="*/ 4521084 w 5945072"/>
                  <a:gd name="connsiteY229" fmla="*/ 1800598 h 4196136"/>
                  <a:gd name="connsiteX230" fmla="*/ 4497272 w 5945072"/>
                  <a:gd name="connsiteY230" fmla="*/ 1833935 h 4196136"/>
                  <a:gd name="connsiteX231" fmla="*/ 4473459 w 5945072"/>
                  <a:gd name="connsiteY231" fmla="*/ 1857748 h 4196136"/>
                  <a:gd name="connsiteX232" fmla="*/ 4454409 w 5945072"/>
                  <a:gd name="connsiteY232" fmla="*/ 1881560 h 4196136"/>
                  <a:gd name="connsiteX233" fmla="*/ 4411547 w 5945072"/>
                  <a:gd name="connsiteY233" fmla="*/ 1924423 h 4196136"/>
                  <a:gd name="connsiteX234" fmla="*/ 4354397 w 5945072"/>
                  <a:gd name="connsiteY234" fmla="*/ 1972048 h 4196136"/>
                  <a:gd name="connsiteX235" fmla="*/ 4335347 w 5945072"/>
                  <a:gd name="connsiteY235" fmla="*/ 1981573 h 4196136"/>
                  <a:gd name="connsiteX236" fmla="*/ 4278197 w 5945072"/>
                  <a:gd name="connsiteY236" fmla="*/ 2014910 h 4196136"/>
                  <a:gd name="connsiteX237" fmla="*/ 4263909 w 5945072"/>
                  <a:gd name="connsiteY237" fmla="*/ 2019673 h 4196136"/>
                  <a:gd name="connsiteX238" fmla="*/ 4249622 w 5945072"/>
                  <a:gd name="connsiteY238" fmla="*/ 2029198 h 4196136"/>
                  <a:gd name="connsiteX239" fmla="*/ 4173422 w 5945072"/>
                  <a:gd name="connsiteY239" fmla="*/ 2038723 h 4196136"/>
                  <a:gd name="connsiteX240" fmla="*/ 4116272 w 5945072"/>
                  <a:gd name="connsiteY240" fmla="*/ 2048248 h 4196136"/>
                  <a:gd name="connsiteX241" fmla="*/ 4087697 w 5945072"/>
                  <a:gd name="connsiteY241" fmla="*/ 2053010 h 4196136"/>
                  <a:gd name="connsiteX242" fmla="*/ 4073409 w 5945072"/>
                  <a:gd name="connsiteY242" fmla="*/ 2057773 h 4196136"/>
                  <a:gd name="connsiteX243" fmla="*/ 4054359 w 5945072"/>
                  <a:gd name="connsiteY243" fmla="*/ 2062535 h 4196136"/>
                  <a:gd name="connsiteX244" fmla="*/ 4030547 w 5945072"/>
                  <a:gd name="connsiteY244" fmla="*/ 2072060 h 4196136"/>
                  <a:gd name="connsiteX245" fmla="*/ 3982922 w 5945072"/>
                  <a:gd name="connsiteY245" fmla="*/ 2081585 h 4196136"/>
                  <a:gd name="connsiteX246" fmla="*/ 3959109 w 5945072"/>
                  <a:gd name="connsiteY246" fmla="*/ 2091110 h 4196136"/>
                  <a:gd name="connsiteX247" fmla="*/ 3906722 w 5945072"/>
                  <a:gd name="connsiteY247" fmla="*/ 2105398 h 4196136"/>
                  <a:gd name="connsiteX248" fmla="*/ 3882909 w 5945072"/>
                  <a:gd name="connsiteY248" fmla="*/ 2114923 h 4196136"/>
                  <a:gd name="connsiteX249" fmla="*/ 3863859 w 5945072"/>
                  <a:gd name="connsiteY249" fmla="*/ 2129210 h 4196136"/>
                  <a:gd name="connsiteX250" fmla="*/ 3830522 w 5945072"/>
                  <a:gd name="connsiteY250" fmla="*/ 2138735 h 4196136"/>
                  <a:gd name="connsiteX251" fmla="*/ 3806709 w 5945072"/>
                  <a:gd name="connsiteY251" fmla="*/ 2153023 h 4196136"/>
                  <a:gd name="connsiteX252" fmla="*/ 3763847 w 5945072"/>
                  <a:gd name="connsiteY252" fmla="*/ 2181598 h 4196136"/>
                  <a:gd name="connsiteX253" fmla="*/ 3725747 w 5945072"/>
                  <a:gd name="connsiteY253" fmla="*/ 2200648 h 4196136"/>
                  <a:gd name="connsiteX254" fmla="*/ 3711459 w 5945072"/>
                  <a:gd name="connsiteY254" fmla="*/ 2214935 h 4196136"/>
                  <a:gd name="connsiteX255" fmla="*/ 3701934 w 5945072"/>
                  <a:gd name="connsiteY255" fmla="*/ 2229223 h 4196136"/>
                  <a:gd name="connsiteX256" fmla="*/ 3673359 w 5945072"/>
                  <a:gd name="connsiteY256" fmla="*/ 2248273 h 4196136"/>
                  <a:gd name="connsiteX257" fmla="*/ 3649547 w 5945072"/>
                  <a:gd name="connsiteY257" fmla="*/ 2267323 h 4196136"/>
                  <a:gd name="connsiteX258" fmla="*/ 3620972 w 5945072"/>
                  <a:gd name="connsiteY258" fmla="*/ 2276848 h 4196136"/>
                  <a:gd name="connsiteX259" fmla="*/ 3554297 w 5945072"/>
                  <a:gd name="connsiteY259" fmla="*/ 2305423 h 4196136"/>
                  <a:gd name="connsiteX260" fmla="*/ 3530484 w 5945072"/>
                  <a:gd name="connsiteY260" fmla="*/ 2314948 h 4196136"/>
                  <a:gd name="connsiteX261" fmla="*/ 3506672 w 5945072"/>
                  <a:gd name="connsiteY261" fmla="*/ 2329235 h 4196136"/>
                  <a:gd name="connsiteX262" fmla="*/ 3487622 w 5945072"/>
                  <a:gd name="connsiteY262" fmla="*/ 2333998 h 4196136"/>
                  <a:gd name="connsiteX263" fmla="*/ 3435234 w 5945072"/>
                  <a:gd name="connsiteY263" fmla="*/ 2357810 h 4196136"/>
                  <a:gd name="connsiteX264" fmla="*/ 3416184 w 5945072"/>
                  <a:gd name="connsiteY264" fmla="*/ 2372098 h 4196136"/>
                  <a:gd name="connsiteX265" fmla="*/ 3397134 w 5945072"/>
                  <a:gd name="connsiteY265" fmla="*/ 2381623 h 4196136"/>
                  <a:gd name="connsiteX266" fmla="*/ 3382847 w 5945072"/>
                  <a:gd name="connsiteY266" fmla="*/ 2391148 h 4196136"/>
                  <a:gd name="connsiteX267" fmla="*/ 3363797 w 5945072"/>
                  <a:gd name="connsiteY267" fmla="*/ 2395910 h 4196136"/>
                  <a:gd name="connsiteX268" fmla="*/ 3349509 w 5945072"/>
                  <a:gd name="connsiteY268" fmla="*/ 2410198 h 4196136"/>
                  <a:gd name="connsiteX269" fmla="*/ 3306647 w 5945072"/>
                  <a:gd name="connsiteY269" fmla="*/ 2429248 h 4196136"/>
                  <a:gd name="connsiteX270" fmla="*/ 3273309 w 5945072"/>
                  <a:gd name="connsiteY270" fmla="*/ 2448298 h 4196136"/>
                  <a:gd name="connsiteX271" fmla="*/ 3201872 w 5945072"/>
                  <a:gd name="connsiteY271" fmla="*/ 2481635 h 4196136"/>
                  <a:gd name="connsiteX272" fmla="*/ 3154247 w 5945072"/>
                  <a:gd name="connsiteY272" fmla="*/ 2495923 h 4196136"/>
                  <a:gd name="connsiteX273" fmla="*/ 3125672 w 5945072"/>
                  <a:gd name="connsiteY273" fmla="*/ 2510210 h 4196136"/>
                  <a:gd name="connsiteX274" fmla="*/ 3092334 w 5945072"/>
                  <a:gd name="connsiteY274" fmla="*/ 2524498 h 4196136"/>
                  <a:gd name="connsiteX275" fmla="*/ 3063759 w 5945072"/>
                  <a:gd name="connsiteY275" fmla="*/ 2538785 h 4196136"/>
                  <a:gd name="connsiteX276" fmla="*/ 3030422 w 5945072"/>
                  <a:gd name="connsiteY276" fmla="*/ 2553073 h 4196136"/>
                  <a:gd name="connsiteX277" fmla="*/ 2997084 w 5945072"/>
                  <a:gd name="connsiteY277" fmla="*/ 2581648 h 4196136"/>
                  <a:gd name="connsiteX278" fmla="*/ 2978034 w 5945072"/>
                  <a:gd name="connsiteY278" fmla="*/ 2591173 h 4196136"/>
                  <a:gd name="connsiteX279" fmla="*/ 2958984 w 5945072"/>
                  <a:gd name="connsiteY279" fmla="*/ 2605460 h 4196136"/>
                  <a:gd name="connsiteX280" fmla="*/ 2939934 w 5945072"/>
                  <a:gd name="connsiteY280" fmla="*/ 2614985 h 4196136"/>
                  <a:gd name="connsiteX281" fmla="*/ 2920884 w 5945072"/>
                  <a:gd name="connsiteY281" fmla="*/ 2634035 h 4196136"/>
                  <a:gd name="connsiteX282" fmla="*/ 2892309 w 5945072"/>
                  <a:gd name="connsiteY282" fmla="*/ 2653085 h 4196136"/>
                  <a:gd name="connsiteX283" fmla="*/ 2863734 w 5945072"/>
                  <a:gd name="connsiteY283" fmla="*/ 2681660 h 4196136"/>
                  <a:gd name="connsiteX284" fmla="*/ 2778009 w 5945072"/>
                  <a:gd name="connsiteY284" fmla="*/ 2743573 h 4196136"/>
                  <a:gd name="connsiteX285" fmla="*/ 2763722 w 5945072"/>
                  <a:gd name="connsiteY285" fmla="*/ 2762623 h 4196136"/>
                  <a:gd name="connsiteX286" fmla="*/ 2725622 w 5945072"/>
                  <a:gd name="connsiteY286" fmla="*/ 2786435 h 4196136"/>
                  <a:gd name="connsiteX287" fmla="*/ 2706572 w 5945072"/>
                  <a:gd name="connsiteY287" fmla="*/ 2800723 h 4196136"/>
                  <a:gd name="connsiteX288" fmla="*/ 2654184 w 5945072"/>
                  <a:gd name="connsiteY288" fmla="*/ 2843585 h 4196136"/>
                  <a:gd name="connsiteX289" fmla="*/ 2630372 w 5945072"/>
                  <a:gd name="connsiteY289" fmla="*/ 2853110 h 4196136"/>
                  <a:gd name="connsiteX290" fmla="*/ 2563697 w 5945072"/>
                  <a:gd name="connsiteY290" fmla="*/ 2900735 h 4196136"/>
                  <a:gd name="connsiteX291" fmla="*/ 2539884 w 5945072"/>
                  <a:gd name="connsiteY291" fmla="*/ 2905498 h 4196136"/>
                  <a:gd name="connsiteX292" fmla="*/ 2487497 w 5945072"/>
                  <a:gd name="connsiteY292" fmla="*/ 2924548 h 4196136"/>
                  <a:gd name="connsiteX293" fmla="*/ 2425584 w 5945072"/>
                  <a:gd name="connsiteY293" fmla="*/ 2934073 h 4196136"/>
                  <a:gd name="connsiteX294" fmla="*/ 2316047 w 5945072"/>
                  <a:gd name="connsiteY294" fmla="*/ 2943598 h 4196136"/>
                  <a:gd name="connsiteX295" fmla="*/ 2263659 w 5945072"/>
                  <a:gd name="connsiteY295" fmla="*/ 2957885 h 4196136"/>
                  <a:gd name="connsiteX296" fmla="*/ 2211272 w 5945072"/>
                  <a:gd name="connsiteY296" fmla="*/ 2967410 h 4196136"/>
                  <a:gd name="connsiteX297" fmla="*/ 2154122 w 5945072"/>
                  <a:gd name="connsiteY297" fmla="*/ 2986460 h 4196136"/>
                  <a:gd name="connsiteX298" fmla="*/ 2111259 w 5945072"/>
                  <a:gd name="connsiteY298" fmla="*/ 2995985 h 4196136"/>
                  <a:gd name="connsiteX299" fmla="*/ 2054109 w 5945072"/>
                  <a:gd name="connsiteY299" fmla="*/ 3005510 h 4196136"/>
                  <a:gd name="connsiteX300" fmla="*/ 2025534 w 5945072"/>
                  <a:gd name="connsiteY300" fmla="*/ 3015035 h 4196136"/>
                  <a:gd name="connsiteX301" fmla="*/ 1977909 w 5945072"/>
                  <a:gd name="connsiteY301" fmla="*/ 3024560 h 4196136"/>
                  <a:gd name="connsiteX302" fmla="*/ 1954097 w 5945072"/>
                  <a:gd name="connsiteY302" fmla="*/ 3034085 h 4196136"/>
                  <a:gd name="connsiteX303" fmla="*/ 1935047 w 5945072"/>
                  <a:gd name="connsiteY303" fmla="*/ 3048373 h 4196136"/>
                  <a:gd name="connsiteX304" fmla="*/ 1896947 w 5945072"/>
                  <a:gd name="connsiteY304" fmla="*/ 3057898 h 4196136"/>
                  <a:gd name="connsiteX305" fmla="*/ 1830272 w 5945072"/>
                  <a:gd name="connsiteY305" fmla="*/ 3076948 h 4196136"/>
                  <a:gd name="connsiteX306" fmla="*/ 1801697 w 5945072"/>
                  <a:gd name="connsiteY306" fmla="*/ 3081710 h 4196136"/>
                  <a:gd name="connsiteX307" fmla="*/ 1754072 w 5945072"/>
                  <a:gd name="connsiteY307" fmla="*/ 3095998 h 4196136"/>
                  <a:gd name="connsiteX308" fmla="*/ 1739784 w 5945072"/>
                  <a:gd name="connsiteY308" fmla="*/ 3100760 h 4196136"/>
                  <a:gd name="connsiteX309" fmla="*/ 1715972 w 5945072"/>
                  <a:gd name="connsiteY309" fmla="*/ 3105523 h 4196136"/>
                  <a:gd name="connsiteX310" fmla="*/ 1673109 w 5945072"/>
                  <a:gd name="connsiteY310" fmla="*/ 3124573 h 4196136"/>
                  <a:gd name="connsiteX311" fmla="*/ 1654059 w 5945072"/>
                  <a:gd name="connsiteY311" fmla="*/ 3134098 h 4196136"/>
                  <a:gd name="connsiteX312" fmla="*/ 1625484 w 5945072"/>
                  <a:gd name="connsiteY312" fmla="*/ 3143623 h 4196136"/>
                  <a:gd name="connsiteX313" fmla="*/ 1587384 w 5945072"/>
                  <a:gd name="connsiteY313" fmla="*/ 3153148 h 4196136"/>
                  <a:gd name="connsiteX314" fmla="*/ 1506422 w 5945072"/>
                  <a:gd name="connsiteY314" fmla="*/ 3181723 h 4196136"/>
                  <a:gd name="connsiteX315" fmla="*/ 1411172 w 5945072"/>
                  <a:gd name="connsiteY315" fmla="*/ 3229348 h 4196136"/>
                  <a:gd name="connsiteX316" fmla="*/ 1392122 w 5945072"/>
                  <a:gd name="connsiteY316" fmla="*/ 3238873 h 4196136"/>
                  <a:gd name="connsiteX317" fmla="*/ 1373072 w 5945072"/>
                  <a:gd name="connsiteY317" fmla="*/ 3248398 h 4196136"/>
                  <a:gd name="connsiteX318" fmla="*/ 1311159 w 5945072"/>
                  <a:gd name="connsiteY318" fmla="*/ 3276973 h 4196136"/>
                  <a:gd name="connsiteX319" fmla="*/ 1292109 w 5945072"/>
                  <a:gd name="connsiteY319" fmla="*/ 3286498 h 4196136"/>
                  <a:gd name="connsiteX320" fmla="*/ 1249247 w 5945072"/>
                  <a:gd name="connsiteY320" fmla="*/ 3315073 h 4196136"/>
                  <a:gd name="connsiteX321" fmla="*/ 1225434 w 5945072"/>
                  <a:gd name="connsiteY321" fmla="*/ 3319835 h 4196136"/>
                  <a:gd name="connsiteX322" fmla="*/ 1206384 w 5945072"/>
                  <a:gd name="connsiteY322" fmla="*/ 3334123 h 4196136"/>
                  <a:gd name="connsiteX323" fmla="*/ 1120659 w 5945072"/>
                  <a:gd name="connsiteY323" fmla="*/ 3367460 h 4196136"/>
                  <a:gd name="connsiteX324" fmla="*/ 1096847 w 5945072"/>
                  <a:gd name="connsiteY324" fmla="*/ 3372223 h 4196136"/>
                  <a:gd name="connsiteX325" fmla="*/ 1082559 w 5945072"/>
                  <a:gd name="connsiteY325" fmla="*/ 3376985 h 4196136"/>
                  <a:gd name="connsiteX326" fmla="*/ 1044459 w 5945072"/>
                  <a:gd name="connsiteY326" fmla="*/ 3386510 h 4196136"/>
                  <a:gd name="connsiteX327" fmla="*/ 1025409 w 5945072"/>
                  <a:gd name="connsiteY327" fmla="*/ 3391273 h 4196136"/>
                  <a:gd name="connsiteX328" fmla="*/ 973022 w 5945072"/>
                  <a:gd name="connsiteY328" fmla="*/ 3400798 h 4196136"/>
                  <a:gd name="connsiteX329" fmla="*/ 930159 w 5945072"/>
                  <a:gd name="connsiteY329" fmla="*/ 3410323 h 4196136"/>
                  <a:gd name="connsiteX330" fmla="*/ 911109 w 5945072"/>
                  <a:gd name="connsiteY330" fmla="*/ 3415085 h 4196136"/>
                  <a:gd name="connsiteX331" fmla="*/ 887297 w 5945072"/>
                  <a:gd name="connsiteY331" fmla="*/ 3419848 h 4196136"/>
                  <a:gd name="connsiteX332" fmla="*/ 844434 w 5945072"/>
                  <a:gd name="connsiteY332" fmla="*/ 3438898 h 4196136"/>
                  <a:gd name="connsiteX333" fmla="*/ 806334 w 5945072"/>
                  <a:gd name="connsiteY333" fmla="*/ 3448423 h 4196136"/>
                  <a:gd name="connsiteX334" fmla="*/ 744422 w 5945072"/>
                  <a:gd name="connsiteY334" fmla="*/ 3486523 h 4196136"/>
                  <a:gd name="connsiteX335" fmla="*/ 692034 w 5945072"/>
                  <a:gd name="connsiteY335" fmla="*/ 3524623 h 4196136"/>
                  <a:gd name="connsiteX336" fmla="*/ 663459 w 5945072"/>
                  <a:gd name="connsiteY336" fmla="*/ 3553198 h 4196136"/>
                  <a:gd name="connsiteX337" fmla="*/ 644409 w 5945072"/>
                  <a:gd name="connsiteY337" fmla="*/ 3586535 h 4196136"/>
                  <a:gd name="connsiteX338" fmla="*/ 630122 w 5945072"/>
                  <a:gd name="connsiteY338" fmla="*/ 3600823 h 4196136"/>
                  <a:gd name="connsiteX339" fmla="*/ 620597 w 5945072"/>
                  <a:gd name="connsiteY339" fmla="*/ 3619873 h 4196136"/>
                  <a:gd name="connsiteX340" fmla="*/ 577734 w 5945072"/>
                  <a:gd name="connsiteY340" fmla="*/ 3662735 h 4196136"/>
                  <a:gd name="connsiteX341" fmla="*/ 563447 w 5945072"/>
                  <a:gd name="connsiteY341" fmla="*/ 3672260 h 4196136"/>
                  <a:gd name="connsiteX342" fmla="*/ 549159 w 5945072"/>
                  <a:gd name="connsiteY342" fmla="*/ 3691310 h 4196136"/>
                  <a:gd name="connsiteX343" fmla="*/ 530109 w 5945072"/>
                  <a:gd name="connsiteY343" fmla="*/ 3700835 h 4196136"/>
                  <a:gd name="connsiteX344" fmla="*/ 515822 w 5945072"/>
                  <a:gd name="connsiteY344" fmla="*/ 3710360 h 4196136"/>
                  <a:gd name="connsiteX345" fmla="*/ 492009 w 5945072"/>
                  <a:gd name="connsiteY345" fmla="*/ 3724648 h 4196136"/>
                  <a:gd name="connsiteX346" fmla="*/ 430097 w 5945072"/>
                  <a:gd name="connsiteY346" fmla="*/ 3762748 h 4196136"/>
                  <a:gd name="connsiteX347" fmla="*/ 396759 w 5945072"/>
                  <a:gd name="connsiteY347" fmla="*/ 3772273 h 4196136"/>
                  <a:gd name="connsiteX348" fmla="*/ 358659 w 5945072"/>
                  <a:gd name="connsiteY348" fmla="*/ 3786560 h 4196136"/>
                  <a:gd name="connsiteX349" fmla="*/ 334847 w 5945072"/>
                  <a:gd name="connsiteY349" fmla="*/ 3800848 h 4196136"/>
                  <a:gd name="connsiteX350" fmla="*/ 291984 w 5945072"/>
                  <a:gd name="connsiteY350" fmla="*/ 3805610 h 4196136"/>
                  <a:gd name="connsiteX351" fmla="*/ 239597 w 5945072"/>
                  <a:gd name="connsiteY351" fmla="*/ 3819898 h 4196136"/>
                  <a:gd name="connsiteX352" fmla="*/ 201497 w 5945072"/>
                  <a:gd name="connsiteY352" fmla="*/ 3824660 h 4196136"/>
                  <a:gd name="connsiteX353" fmla="*/ 139584 w 5945072"/>
                  <a:gd name="connsiteY353" fmla="*/ 3834185 h 4196136"/>
                  <a:gd name="connsiteX354" fmla="*/ 91959 w 5945072"/>
                  <a:gd name="connsiteY354" fmla="*/ 3843710 h 4196136"/>
                  <a:gd name="connsiteX355" fmla="*/ 1472 w 5945072"/>
                  <a:gd name="connsiteY355" fmla="*/ 4196136 h 4196136"/>
                  <a:gd name="connsiteX0" fmla="*/ 1472 w 5945072"/>
                  <a:gd name="connsiteY0" fmla="*/ 4196136 h 4386638"/>
                  <a:gd name="connsiteX1" fmla="*/ 34809 w 5945072"/>
                  <a:gd name="connsiteY1" fmla="*/ 3824660 h 4386638"/>
                  <a:gd name="connsiteX2" fmla="*/ 20522 w 5945072"/>
                  <a:gd name="connsiteY2" fmla="*/ 3791323 h 4386638"/>
                  <a:gd name="connsiteX3" fmla="*/ 15759 w 5945072"/>
                  <a:gd name="connsiteY3" fmla="*/ 3719885 h 4386638"/>
                  <a:gd name="connsiteX4" fmla="*/ 10997 w 5945072"/>
                  <a:gd name="connsiteY4" fmla="*/ 3700835 h 4386638"/>
                  <a:gd name="connsiteX5" fmla="*/ 15759 w 5945072"/>
                  <a:gd name="connsiteY5" fmla="*/ 3596060 h 4386638"/>
                  <a:gd name="connsiteX6" fmla="*/ 25284 w 5945072"/>
                  <a:gd name="connsiteY6" fmla="*/ 3543673 h 4386638"/>
                  <a:gd name="connsiteX7" fmla="*/ 91959 w 5945072"/>
                  <a:gd name="connsiteY7" fmla="*/ 3457948 h 4386638"/>
                  <a:gd name="connsiteX8" fmla="*/ 111009 w 5945072"/>
                  <a:gd name="connsiteY8" fmla="*/ 3434135 h 4386638"/>
                  <a:gd name="connsiteX9" fmla="*/ 130059 w 5945072"/>
                  <a:gd name="connsiteY9" fmla="*/ 3424610 h 4386638"/>
                  <a:gd name="connsiteX10" fmla="*/ 144347 w 5945072"/>
                  <a:gd name="connsiteY10" fmla="*/ 3410323 h 4386638"/>
                  <a:gd name="connsiteX11" fmla="*/ 172922 w 5945072"/>
                  <a:gd name="connsiteY11" fmla="*/ 3391273 h 4386638"/>
                  <a:gd name="connsiteX12" fmla="*/ 234834 w 5945072"/>
                  <a:gd name="connsiteY12" fmla="*/ 3334123 h 4386638"/>
                  <a:gd name="connsiteX13" fmla="*/ 263409 w 5945072"/>
                  <a:gd name="connsiteY13" fmla="*/ 3315073 h 4386638"/>
                  <a:gd name="connsiteX14" fmla="*/ 344372 w 5945072"/>
                  <a:gd name="connsiteY14" fmla="*/ 3281735 h 4386638"/>
                  <a:gd name="connsiteX15" fmla="*/ 387234 w 5945072"/>
                  <a:gd name="connsiteY15" fmla="*/ 3262685 h 4386638"/>
                  <a:gd name="connsiteX16" fmla="*/ 425334 w 5945072"/>
                  <a:gd name="connsiteY16" fmla="*/ 3253160 h 4386638"/>
                  <a:gd name="connsiteX17" fmla="*/ 453909 w 5945072"/>
                  <a:gd name="connsiteY17" fmla="*/ 3238873 h 4386638"/>
                  <a:gd name="connsiteX18" fmla="*/ 477722 w 5945072"/>
                  <a:gd name="connsiteY18" fmla="*/ 3229348 h 4386638"/>
                  <a:gd name="connsiteX19" fmla="*/ 492009 w 5945072"/>
                  <a:gd name="connsiteY19" fmla="*/ 3224585 h 4386638"/>
                  <a:gd name="connsiteX20" fmla="*/ 506297 w 5945072"/>
                  <a:gd name="connsiteY20" fmla="*/ 3215060 h 4386638"/>
                  <a:gd name="connsiteX21" fmla="*/ 525347 w 5945072"/>
                  <a:gd name="connsiteY21" fmla="*/ 3210298 h 4386638"/>
                  <a:gd name="connsiteX22" fmla="*/ 549159 w 5945072"/>
                  <a:gd name="connsiteY22" fmla="*/ 3200773 h 4386638"/>
                  <a:gd name="connsiteX23" fmla="*/ 606309 w 5945072"/>
                  <a:gd name="connsiteY23" fmla="*/ 3172198 h 4386638"/>
                  <a:gd name="connsiteX24" fmla="*/ 634884 w 5945072"/>
                  <a:gd name="connsiteY24" fmla="*/ 3157910 h 4386638"/>
                  <a:gd name="connsiteX25" fmla="*/ 687272 w 5945072"/>
                  <a:gd name="connsiteY25" fmla="*/ 3138860 h 4386638"/>
                  <a:gd name="connsiteX26" fmla="*/ 739659 w 5945072"/>
                  <a:gd name="connsiteY26" fmla="*/ 3095998 h 4386638"/>
                  <a:gd name="connsiteX27" fmla="*/ 806334 w 5945072"/>
                  <a:gd name="connsiteY27" fmla="*/ 3053135 h 4386638"/>
                  <a:gd name="connsiteX28" fmla="*/ 825384 w 5945072"/>
                  <a:gd name="connsiteY28" fmla="*/ 3034085 h 4386638"/>
                  <a:gd name="connsiteX29" fmla="*/ 853959 w 5945072"/>
                  <a:gd name="connsiteY29" fmla="*/ 3010273 h 4386638"/>
                  <a:gd name="connsiteX30" fmla="*/ 868247 w 5945072"/>
                  <a:gd name="connsiteY30" fmla="*/ 2991223 h 4386638"/>
                  <a:gd name="connsiteX31" fmla="*/ 896822 w 5945072"/>
                  <a:gd name="connsiteY31" fmla="*/ 2972173 h 4386638"/>
                  <a:gd name="connsiteX32" fmla="*/ 934922 w 5945072"/>
                  <a:gd name="connsiteY32" fmla="*/ 2934073 h 4386638"/>
                  <a:gd name="connsiteX33" fmla="*/ 977784 w 5945072"/>
                  <a:gd name="connsiteY33" fmla="*/ 2919785 h 4386638"/>
                  <a:gd name="connsiteX34" fmla="*/ 996834 w 5945072"/>
                  <a:gd name="connsiteY34" fmla="*/ 2910260 h 4386638"/>
                  <a:gd name="connsiteX35" fmla="*/ 1073034 w 5945072"/>
                  <a:gd name="connsiteY35" fmla="*/ 2895973 h 4386638"/>
                  <a:gd name="connsiteX36" fmla="*/ 1153997 w 5945072"/>
                  <a:gd name="connsiteY36" fmla="*/ 2881685 h 4386638"/>
                  <a:gd name="connsiteX37" fmla="*/ 1206384 w 5945072"/>
                  <a:gd name="connsiteY37" fmla="*/ 2862635 h 4386638"/>
                  <a:gd name="connsiteX38" fmla="*/ 1234959 w 5945072"/>
                  <a:gd name="connsiteY38" fmla="*/ 2834060 h 4386638"/>
                  <a:gd name="connsiteX39" fmla="*/ 1254009 w 5945072"/>
                  <a:gd name="connsiteY39" fmla="*/ 2815010 h 4386638"/>
                  <a:gd name="connsiteX40" fmla="*/ 1287347 w 5945072"/>
                  <a:gd name="connsiteY40" fmla="*/ 2767385 h 4386638"/>
                  <a:gd name="connsiteX41" fmla="*/ 1306397 w 5945072"/>
                  <a:gd name="connsiteY41" fmla="*/ 2753098 h 4386638"/>
                  <a:gd name="connsiteX42" fmla="*/ 1325447 w 5945072"/>
                  <a:gd name="connsiteY42" fmla="*/ 2719760 h 4386638"/>
                  <a:gd name="connsiteX43" fmla="*/ 1344497 w 5945072"/>
                  <a:gd name="connsiteY43" fmla="*/ 2691185 h 4386638"/>
                  <a:gd name="connsiteX44" fmla="*/ 1363547 w 5945072"/>
                  <a:gd name="connsiteY44" fmla="*/ 2672135 h 4386638"/>
                  <a:gd name="connsiteX45" fmla="*/ 1373072 w 5945072"/>
                  <a:gd name="connsiteY45" fmla="*/ 2657848 h 4386638"/>
                  <a:gd name="connsiteX46" fmla="*/ 1387359 w 5945072"/>
                  <a:gd name="connsiteY46" fmla="*/ 2643560 h 4386638"/>
                  <a:gd name="connsiteX47" fmla="*/ 1401647 w 5945072"/>
                  <a:gd name="connsiteY47" fmla="*/ 2624510 h 4386638"/>
                  <a:gd name="connsiteX48" fmla="*/ 1482609 w 5945072"/>
                  <a:gd name="connsiteY48" fmla="*/ 2586410 h 4386638"/>
                  <a:gd name="connsiteX49" fmla="*/ 1530234 w 5945072"/>
                  <a:gd name="connsiteY49" fmla="*/ 2557835 h 4386638"/>
                  <a:gd name="connsiteX50" fmla="*/ 1563572 w 5945072"/>
                  <a:gd name="connsiteY50" fmla="*/ 2548310 h 4386638"/>
                  <a:gd name="connsiteX51" fmla="*/ 1577859 w 5945072"/>
                  <a:gd name="connsiteY51" fmla="*/ 2538785 h 4386638"/>
                  <a:gd name="connsiteX52" fmla="*/ 1644534 w 5945072"/>
                  <a:gd name="connsiteY52" fmla="*/ 2529260 h 4386638"/>
                  <a:gd name="connsiteX53" fmla="*/ 1682634 w 5945072"/>
                  <a:gd name="connsiteY53" fmla="*/ 2514973 h 4386638"/>
                  <a:gd name="connsiteX54" fmla="*/ 1725497 w 5945072"/>
                  <a:gd name="connsiteY54" fmla="*/ 2476873 h 4386638"/>
                  <a:gd name="connsiteX55" fmla="*/ 1744547 w 5945072"/>
                  <a:gd name="connsiteY55" fmla="*/ 2467348 h 4386638"/>
                  <a:gd name="connsiteX56" fmla="*/ 1768359 w 5945072"/>
                  <a:gd name="connsiteY56" fmla="*/ 2438773 h 4386638"/>
                  <a:gd name="connsiteX57" fmla="*/ 1796934 w 5945072"/>
                  <a:gd name="connsiteY57" fmla="*/ 2400673 h 4386638"/>
                  <a:gd name="connsiteX58" fmla="*/ 1892184 w 5945072"/>
                  <a:gd name="connsiteY58" fmla="*/ 2319710 h 4386638"/>
                  <a:gd name="connsiteX59" fmla="*/ 1911234 w 5945072"/>
                  <a:gd name="connsiteY59" fmla="*/ 2314948 h 4386638"/>
                  <a:gd name="connsiteX60" fmla="*/ 1930284 w 5945072"/>
                  <a:gd name="connsiteY60" fmla="*/ 2305423 h 4386638"/>
                  <a:gd name="connsiteX61" fmla="*/ 1944572 w 5945072"/>
                  <a:gd name="connsiteY61" fmla="*/ 2295898 h 4386638"/>
                  <a:gd name="connsiteX62" fmla="*/ 1977909 w 5945072"/>
                  <a:gd name="connsiteY62" fmla="*/ 2286373 h 4386638"/>
                  <a:gd name="connsiteX63" fmla="*/ 2001722 w 5945072"/>
                  <a:gd name="connsiteY63" fmla="*/ 2276848 h 4386638"/>
                  <a:gd name="connsiteX64" fmla="*/ 2016009 w 5945072"/>
                  <a:gd name="connsiteY64" fmla="*/ 2272085 h 4386638"/>
                  <a:gd name="connsiteX65" fmla="*/ 2039822 w 5945072"/>
                  <a:gd name="connsiteY65" fmla="*/ 2262560 h 4386638"/>
                  <a:gd name="connsiteX66" fmla="*/ 2101734 w 5945072"/>
                  <a:gd name="connsiteY66" fmla="*/ 2257798 h 4386638"/>
                  <a:gd name="connsiteX67" fmla="*/ 2154122 w 5945072"/>
                  <a:gd name="connsiteY67" fmla="*/ 2248273 h 4386638"/>
                  <a:gd name="connsiteX68" fmla="*/ 2177934 w 5945072"/>
                  <a:gd name="connsiteY68" fmla="*/ 2233985 h 4386638"/>
                  <a:gd name="connsiteX69" fmla="*/ 2196984 w 5945072"/>
                  <a:gd name="connsiteY69" fmla="*/ 2229223 h 4386638"/>
                  <a:gd name="connsiteX70" fmla="*/ 2235084 w 5945072"/>
                  <a:gd name="connsiteY70" fmla="*/ 2219698 h 4386638"/>
                  <a:gd name="connsiteX71" fmla="*/ 2268422 w 5945072"/>
                  <a:gd name="connsiteY71" fmla="*/ 2200648 h 4386638"/>
                  <a:gd name="connsiteX72" fmla="*/ 2282709 w 5945072"/>
                  <a:gd name="connsiteY72" fmla="*/ 2191123 h 4386638"/>
                  <a:gd name="connsiteX73" fmla="*/ 2325572 w 5945072"/>
                  <a:gd name="connsiteY73" fmla="*/ 2176835 h 4386638"/>
                  <a:gd name="connsiteX74" fmla="*/ 2335097 w 5945072"/>
                  <a:gd name="connsiteY74" fmla="*/ 2157785 h 4386638"/>
                  <a:gd name="connsiteX75" fmla="*/ 2435109 w 5945072"/>
                  <a:gd name="connsiteY75" fmla="*/ 2100635 h 4386638"/>
                  <a:gd name="connsiteX76" fmla="*/ 2492259 w 5945072"/>
                  <a:gd name="connsiteY76" fmla="*/ 2067298 h 4386638"/>
                  <a:gd name="connsiteX77" fmla="*/ 2506547 w 5945072"/>
                  <a:gd name="connsiteY77" fmla="*/ 2062535 h 4386638"/>
                  <a:gd name="connsiteX78" fmla="*/ 2530359 w 5945072"/>
                  <a:gd name="connsiteY78" fmla="*/ 2048248 h 4386638"/>
                  <a:gd name="connsiteX79" fmla="*/ 2568459 w 5945072"/>
                  <a:gd name="connsiteY79" fmla="*/ 2029198 h 4386638"/>
                  <a:gd name="connsiteX80" fmla="*/ 2601797 w 5945072"/>
                  <a:gd name="connsiteY80" fmla="*/ 2014910 h 4386638"/>
                  <a:gd name="connsiteX81" fmla="*/ 2663709 w 5945072"/>
                  <a:gd name="connsiteY81" fmla="*/ 1976810 h 4386638"/>
                  <a:gd name="connsiteX82" fmla="*/ 2701809 w 5945072"/>
                  <a:gd name="connsiteY82" fmla="*/ 1962523 h 4386638"/>
                  <a:gd name="connsiteX83" fmla="*/ 2744672 w 5945072"/>
                  <a:gd name="connsiteY83" fmla="*/ 1943473 h 4386638"/>
                  <a:gd name="connsiteX84" fmla="*/ 2768484 w 5945072"/>
                  <a:gd name="connsiteY84" fmla="*/ 1938710 h 4386638"/>
                  <a:gd name="connsiteX85" fmla="*/ 2797059 w 5945072"/>
                  <a:gd name="connsiteY85" fmla="*/ 1929185 h 4386638"/>
                  <a:gd name="connsiteX86" fmla="*/ 2844684 w 5945072"/>
                  <a:gd name="connsiteY86" fmla="*/ 1919660 h 4386638"/>
                  <a:gd name="connsiteX87" fmla="*/ 2882784 w 5945072"/>
                  <a:gd name="connsiteY87" fmla="*/ 1910135 h 4386638"/>
                  <a:gd name="connsiteX88" fmla="*/ 2930409 w 5945072"/>
                  <a:gd name="connsiteY88" fmla="*/ 1900610 h 4386638"/>
                  <a:gd name="connsiteX89" fmla="*/ 2944697 w 5945072"/>
                  <a:gd name="connsiteY89" fmla="*/ 1895848 h 4386638"/>
                  <a:gd name="connsiteX90" fmla="*/ 2997084 w 5945072"/>
                  <a:gd name="connsiteY90" fmla="*/ 1881560 h 4386638"/>
                  <a:gd name="connsiteX91" fmla="*/ 3044709 w 5945072"/>
                  <a:gd name="connsiteY91" fmla="*/ 1848223 h 4386638"/>
                  <a:gd name="connsiteX92" fmla="*/ 3078047 w 5945072"/>
                  <a:gd name="connsiteY92" fmla="*/ 1829173 h 4386638"/>
                  <a:gd name="connsiteX93" fmla="*/ 3120909 w 5945072"/>
                  <a:gd name="connsiteY93" fmla="*/ 1786310 h 4386638"/>
                  <a:gd name="connsiteX94" fmla="*/ 3159009 w 5945072"/>
                  <a:gd name="connsiteY94" fmla="*/ 1752973 h 4386638"/>
                  <a:gd name="connsiteX95" fmla="*/ 3187584 w 5945072"/>
                  <a:gd name="connsiteY95" fmla="*/ 1724398 h 4386638"/>
                  <a:gd name="connsiteX96" fmla="*/ 3201872 w 5945072"/>
                  <a:gd name="connsiteY96" fmla="*/ 1710110 h 4386638"/>
                  <a:gd name="connsiteX97" fmla="*/ 3216159 w 5945072"/>
                  <a:gd name="connsiteY97" fmla="*/ 1705348 h 4386638"/>
                  <a:gd name="connsiteX98" fmla="*/ 3263784 w 5945072"/>
                  <a:gd name="connsiteY98" fmla="*/ 1667248 h 4386638"/>
                  <a:gd name="connsiteX99" fmla="*/ 3306647 w 5945072"/>
                  <a:gd name="connsiteY99" fmla="*/ 1614860 h 4386638"/>
                  <a:gd name="connsiteX100" fmla="*/ 3339984 w 5945072"/>
                  <a:gd name="connsiteY100" fmla="*/ 1586285 h 4386638"/>
                  <a:gd name="connsiteX101" fmla="*/ 3354272 w 5945072"/>
                  <a:gd name="connsiteY101" fmla="*/ 1567235 h 4386638"/>
                  <a:gd name="connsiteX102" fmla="*/ 3420947 w 5945072"/>
                  <a:gd name="connsiteY102" fmla="*/ 1510085 h 4386638"/>
                  <a:gd name="connsiteX103" fmla="*/ 3430472 w 5945072"/>
                  <a:gd name="connsiteY103" fmla="*/ 1495798 h 4386638"/>
                  <a:gd name="connsiteX104" fmla="*/ 3468572 w 5945072"/>
                  <a:gd name="connsiteY104" fmla="*/ 1462460 h 4386638"/>
                  <a:gd name="connsiteX105" fmla="*/ 3487622 w 5945072"/>
                  <a:gd name="connsiteY105" fmla="*/ 1452935 h 4386638"/>
                  <a:gd name="connsiteX106" fmla="*/ 3511434 w 5945072"/>
                  <a:gd name="connsiteY106" fmla="*/ 1429123 h 4386638"/>
                  <a:gd name="connsiteX107" fmla="*/ 3525722 w 5945072"/>
                  <a:gd name="connsiteY107" fmla="*/ 1414835 h 4386638"/>
                  <a:gd name="connsiteX108" fmla="*/ 3587634 w 5945072"/>
                  <a:gd name="connsiteY108" fmla="*/ 1357685 h 4386638"/>
                  <a:gd name="connsiteX109" fmla="*/ 3611447 w 5945072"/>
                  <a:gd name="connsiteY109" fmla="*/ 1329110 h 4386638"/>
                  <a:gd name="connsiteX110" fmla="*/ 3630497 w 5945072"/>
                  <a:gd name="connsiteY110" fmla="*/ 1300535 h 4386638"/>
                  <a:gd name="connsiteX111" fmla="*/ 3644784 w 5945072"/>
                  <a:gd name="connsiteY111" fmla="*/ 1295773 h 4386638"/>
                  <a:gd name="connsiteX112" fmla="*/ 3716222 w 5945072"/>
                  <a:gd name="connsiteY112" fmla="*/ 1205285 h 4386638"/>
                  <a:gd name="connsiteX113" fmla="*/ 3735272 w 5945072"/>
                  <a:gd name="connsiteY113" fmla="*/ 1186235 h 4386638"/>
                  <a:gd name="connsiteX114" fmla="*/ 3787659 w 5945072"/>
                  <a:gd name="connsiteY114" fmla="*/ 1148135 h 4386638"/>
                  <a:gd name="connsiteX115" fmla="*/ 3806709 w 5945072"/>
                  <a:gd name="connsiteY115" fmla="*/ 1138610 h 4386638"/>
                  <a:gd name="connsiteX116" fmla="*/ 3835284 w 5945072"/>
                  <a:gd name="connsiteY116" fmla="*/ 1114798 h 4386638"/>
                  <a:gd name="connsiteX117" fmla="*/ 3868622 w 5945072"/>
                  <a:gd name="connsiteY117" fmla="*/ 1100510 h 4386638"/>
                  <a:gd name="connsiteX118" fmla="*/ 3911484 w 5945072"/>
                  <a:gd name="connsiteY118" fmla="*/ 1071935 h 4386638"/>
                  <a:gd name="connsiteX119" fmla="*/ 3925772 w 5945072"/>
                  <a:gd name="connsiteY119" fmla="*/ 1062410 h 4386638"/>
                  <a:gd name="connsiteX120" fmla="*/ 3944822 w 5945072"/>
                  <a:gd name="connsiteY120" fmla="*/ 1057648 h 4386638"/>
                  <a:gd name="connsiteX121" fmla="*/ 4021022 w 5945072"/>
                  <a:gd name="connsiteY121" fmla="*/ 1033835 h 4386638"/>
                  <a:gd name="connsiteX122" fmla="*/ 4068647 w 5945072"/>
                  <a:gd name="connsiteY122" fmla="*/ 1014785 h 4386638"/>
                  <a:gd name="connsiteX123" fmla="*/ 4101984 w 5945072"/>
                  <a:gd name="connsiteY123" fmla="*/ 1005260 h 4386638"/>
                  <a:gd name="connsiteX124" fmla="*/ 4140084 w 5945072"/>
                  <a:gd name="connsiteY124" fmla="*/ 1000498 h 4386638"/>
                  <a:gd name="connsiteX125" fmla="*/ 4182947 w 5945072"/>
                  <a:gd name="connsiteY125" fmla="*/ 990973 h 4386638"/>
                  <a:gd name="connsiteX126" fmla="*/ 4225809 w 5945072"/>
                  <a:gd name="connsiteY126" fmla="*/ 971923 h 4386638"/>
                  <a:gd name="connsiteX127" fmla="*/ 4263909 w 5945072"/>
                  <a:gd name="connsiteY127" fmla="*/ 962398 h 4386638"/>
                  <a:gd name="connsiteX128" fmla="*/ 4278197 w 5945072"/>
                  <a:gd name="connsiteY128" fmla="*/ 952873 h 4386638"/>
                  <a:gd name="connsiteX129" fmla="*/ 4316297 w 5945072"/>
                  <a:gd name="connsiteY129" fmla="*/ 938585 h 4386638"/>
                  <a:gd name="connsiteX130" fmla="*/ 4335347 w 5945072"/>
                  <a:gd name="connsiteY130" fmla="*/ 924298 h 4386638"/>
                  <a:gd name="connsiteX131" fmla="*/ 4368684 w 5945072"/>
                  <a:gd name="connsiteY131" fmla="*/ 895723 h 4386638"/>
                  <a:gd name="connsiteX132" fmla="*/ 4378209 w 5945072"/>
                  <a:gd name="connsiteY132" fmla="*/ 876673 h 4386638"/>
                  <a:gd name="connsiteX133" fmla="*/ 4397259 w 5945072"/>
                  <a:gd name="connsiteY133" fmla="*/ 857623 h 4386638"/>
                  <a:gd name="connsiteX134" fmla="*/ 4421072 w 5945072"/>
                  <a:gd name="connsiteY134" fmla="*/ 809998 h 4386638"/>
                  <a:gd name="connsiteX135" fmla="*/ 4435359 w 5945072"/>
                  <a:gd name="connsiteY135" fmla="*/ 786185 h 4386638"/>
                  <a:gd name="connsiteX136" fmla="*/ 4449647 w 5945072"/>
                  <a:gd name="connsiteY136" fmla="*/ 695698 h 4386638"/>
                  <a:gd name="connsiteX137" fmla="*/ 4459172 w 5945072"/>
                  <a:gd name="connsiteY137" fmla="*/ 581398 h 4386638"/>
                  <a:gd name="connsiteX138" fmla="*/ 4468697 w 5945072"/>
                  <a:gd name="connsiteY138" fmla="*/ 543298 h 4386638"/>
                  <a:gd name="connsiteX139" fmla="*/ 4473459 w 5945072"/>
                  <a:gd name="connsiteY139" fmla="*/ 500435 h 4386638"/>
                  <a:gd name="connsiteX140" fmla="*/ 4482984 w 5945072"/>
                  <a:gd name="connsiteY140" fmla="*/ 424235 h 4386638"/>
                  <a:gd name="connsiteX141" fmla="*/ 4487747 w 5945072"/>
                  <a:gd name="connsiteY141" fmla="*/ 381373 h 4386638"/>
                  <a:gd name="connsiteX142" fmla="*/ 4502034 w 5945072"/>
                  <a:gd name="connsiteY142" fmla="*/ 271835 h 4386638"/>
                  <a:gd name="connsiteX143" fmla="*/ 4506797 w 5945072"/>
                  <a:gd name="connsiteY143" fmla="*/ 233735 h 4386638"/>
                  <a:gd name="connsiteX144" fmla="*/ 4516322 w 5945072"/>
                  <a:gd name="connsiteY144" fmla="*/ 190873 h 4386638"/>
                  <a:gd name="connsiteX145" fmla="*/ 4521084 w 5945072"/>
                  <a:gd name="connsiteY145" fmla="*/ 152773 h 4386638"/>
                  <a:gd name="connsiteX146" fmla="*/ 4530609 w 5945072"/>
                  <a:gd name="connsiteY146" fmla="*/ 119435 h 4386638"/>
                  <a:gd name="connsiteX147" fmla="*/ 4535372 w 5945072"/>
                  <a:gd name="connsiteY147" fmla="*/ 95623 h 4386638"/>
                  <a:gd name="connsiteX148" fmla="*/ 4544897 w 5945072"/>
                  <a:gd name="connsiteY148" fmla="*/ 76573 h 4386638"/>
                  <a:gd name="connsiteX149" fmla="*/ 4554422 w 5945072"/>
                  <a:gd name="connsiteY149" fmla="*/ 52760 h 4386638"/>
                  <a:gd name="connsiteX150" fmla="*/ 4592522 w 5945072"/>
                  <a:gd name="connsiteY150" fmla="*/ 14660 h 4386638"/>
                  <a:gd name="connsiteX151" fmla="*/ 4611572 w 5945072"/>
                  <a:gd name="connsiteY151" fmla="*/ 9898 h 4386638"/>
                  <a:gd name="connsiteX152" fmla="*/ 4630622 w 5945072"/>
                  <a:gd name="connsiteY152" fmla="*/ 373 h 4386638"/>
                  <a:gd name="connsiteX153" fmla="*/ 4754447 w 5945072"/>
                  <a:gd name="connsiteY153" fmla="*/ 14660 h 4386638"/>
                  <a:gd name="connsiteX154" fmla="*/ 4792547 w 5945072"/>
                  <a:gd name="connsiteY154" fmla="*/ 28948 h 4386638"/>
                  <a:gd name="connsiteX155" fmla="*/ 4840172 w 5945072"/>
                  <a:gd name="connsiteY155" fmla="*/ 52760 h 4386638"/>
                  <a:gd name="connsiteX156" fmla="*/ 4878272 w 5945072"/>
                  <a:gd name="connsiteY156" fmla="*/ 86098 h 4386638"/>
                  <a:gd name="connsiteX157" fmla="*/ 4921134 w 5945072"/>
                  <a:gd name="connsiteY157" fmla="*/ 133723 h 4386638"/>
                  <a:gd name="connsiteX158" fmla="*/ 4968759 w 5945072"/>
                  <a:gd name="connsiteY158" fmla="*/ 200398 h 4386638"/>
                  <a:gd name="connsiteX159" fmla="*/ 4987809 w 5945072"/>
                  <a:gd name="connsiteY159" fmla="*/ 228973 h 4386638"/>
                  <a:gd name="connsiteX160" fmla="*/ 5006859 w 5945072"/>
                  <a:gd name="connsiteY160" fmla="*/ 252785 h 4386638"/>
                  <a:gd name="connsiteX161" fmla="*/ 5021147 w 5945072"/>
                  <a:gd name="connsiteY161" fmla="*/ 276598 h 4386638"/>
                  <a:gd name="connsiteX162" fmla="*/ 5040197 w 5945072"/>
                  <a:gd name="connsiteY162" fmla="*/ 300410 h 4386638"/>
                  <a:gd name="connsiteX163" fmla="*/ 5059247 w 5945072"/>
                  <a:gd name="connsiteY163" fmla="*/ 328985 h 4386638"/>
                  <a:gd name="connsiteX164" fmla="*/ 5078297 w 5945072"/>
                  <a:gd name="connsiteY164" fmla="*/ 362323 h 4386638"/>
                  <a:gd name="connsiteX165" fmla="*/ 5135447 w 5945072"/>
                  <a:gd name="connsiteY165" fmla="*/ 409948 h 4386638"/>
                  <a:gd name="connsiteX166" fmla="*/ 5154497 w 5945072"/>
                  <a:gd name="connsiteY166" fmla="*/ 419473 h 4386638"/>
                  <a:gd name="connsiteX167" fmla="*/ 5183072 w 5945072"/>
                  <a:gd name="connsiteY167" fmla="*/ 428998 h 4386638"/>
                  <a:gd name="connsiteX168" fmla="*/ 5264034 w 5945072"/>
                  <a:gd name="connsiteY168" fmla="*/ 471860 h 4386638"/>
                  <a:gd name="connsiteX169" fmla="*/ 5297372 w 5945072"/>
                  <a:gd name="connsiteY169" fmla="*/ 481385 h 4386638"/>
                  <a:gd name="connsiteX170" fmla="*/ 5311659 w 5945072"/>
                  <a:gd name="connsiteY170" fmla="*/ 486148 h 4386638"/>
                  <a:gd name="connsiteX171" fmla="*/ 5368809 w 5945072"/>
                  <a:gd name="connsiteY171" fmla="*/ 514723 h 4386638"/>
                  <a:gd name="connsiteX172" fmla="*/ 5397384 w 5945072"/>
                  <a:gd name="connsiteY172" fmla="*/ 529010 h 4386638"/>
                  <a:gd name="connsiteX173" fmla="*/ 5445009 w 5945072"/>
                  <a:gd name="connsiteY173" fmla="*/ 548060 h 4386638"/>
                  <a:gd name="connsiteX174" fmla="*/ 5478347 w 5945072"/>
                  <a:gd name="connsiteY174" fmla="*/ 571873 h 4386638"/>
                  <a:gd name="connsiteX175" fmla="*/ 5506922 w 5945072"/>
                  <a:gd name="connsiteY175" fmla="*/ 586160 h 4386638"/>
                  <a:gd name="connsiteX176" fmla="*/ 5530734 w 5945072"/>
                  <a:gd name="connsiteY176" fmla="*/ 605210 h 4386638"/>
                  <a:gd name="connsiteX177" fmla="*/ 5554547 w 5945072"/>
                  <a:gd name="connsiteY177" fmla="*/ 619498 h 4386638"/>
                  <a:gd name="connsiteX178" fmla="*/ 5597409 w 5945072"/>
                  <a:gd name="connsiteY178" fmla="*/ 652835 h 4386638"/>
                  <a:gd name="connsiteX179" fmla="*/ 5625984 w 5945072"/>
                  <a:gd name="connsiteY179" fmla="*/ 671885 h 4386638"/>
                  <a:gd name="connsiteX180" fmla="*/ 5659322 w 5945072"/>
                  <a:gd name="connsiteY180" fmla="*/ 714748 h 4386638"/>
                  <a:gd name="connsiteX181" fmla="*/ 5692659 w 5945072"/>
                  <a:gd name="connsiteY181" fmla="*/ 743323 h 4386638"/>
                  <a:gd name="connsiteX182" fmla="*/ 5721234 w 5945072"/>
                  <a:gd name="connsiteY182" fmla="*/ 786185 h 4386638"/>
                  <a:gd name="connsiteX183" fmla="*/ 5759334 w 5945072"/>
                  <a:gd name="connsiteY183" fmla="*/ 867148 h 4386638"/>
                  <a:gd name="connsiteX184" fmla="*/ 5778384 w 5945072"/>
                  <a:gd name="connsiteY184" fmla="*/ 957635 h 4386638"/>
                  <a:gd name="connsiteX185" fmla="*/ 5792672 w 5945072"/>
                  <a:gd name="connsiteY185" fmla="*/ 1000498 h 4386638"/>
                  <a:gd name="connsiteX186" fmla="*/ 5811722 w 5945072"/>
                  <a:gd name="connsiteY186" fmla="*/ 1081460 h 4386638"/>
                  <a:gd name="connsiteX187" fmla="*/ 5826009 w 5945072"/>
                  <a:gd name="connsiteY187" fmla="*/ 1124323 h 4386638"/>
                  <a:gd name="connsiteX188" fmla="*/ 5835534 w 5945072"/>
                  <a:gd name="connsiteY188" fmla="*/ 1157660 h 4386638"/>
                  <a:gd name="connsiteX189" fmla="*/ 5845059 w 5945072"/>
                  <a:gd name="connsiteY189" fmla="*/ 1181473 h 4386638"/>
                  <a:gd name="connsiteX190" fmla="*/ 5868872 w 5945072"/>
                  <a:gd name="connsiteY190" fmla="*/ 1248148 h 4386638"/>
                  <a:gd name="connsiteX191" fmla="*/ 5887922 w 5945072"/>
                  <a:gd name="connsiteY191" fmla="*/ 1295773 h 4386638"/>
                  <a:gd name="connsiteX192" fmla="*/ 5892684 w 5945072"/>
                  <a:gd name="connsiteY192" fmla="*/ 1329110 h 4386638"/>
                  <a:gd name="connsiteX193" fmla="*/ 5906972 w 5945072"/>
                  <a:gd name="connsiteY193" fmla="*/ 1362448 h 4386638"/>
                  <a:gd name="connsiteX194" fmla="*/ 5921259 w 5945072"/>
                  <a:gd name="connsiteY194" fmla="*/ 1471985 h 4386638"/>
                  <a:gd name="connsiteX195" fmla="*/ 5926022 w 5945072"/>
                  <a:gd name="connsiteY195" fmla="*/ 1505323 h 4386638"/>
                  <a:gd name="connsiteX196" fmla="*/ 5930784 w 5945072"/>
                  <a:gd name="connsiteY196" fmla="*/ 1529135 h 4386638"/>
                  <a:gd name="connsiteX197" fmla="*/ 5935547 w 5945072"/>
                  <a:gd name="connsiteY197" fmla="*/ 1610098 h 4386638"/>
                  <a:gd name="connsiteX198" fmla="*/ 5945072 w 5945072"/>
                  <a:gd name="connsiteY198" fmla="*/ 1705348 h 4386638"/>
                  <a:gd name="connsiteX199" fmla="*/ 5940309 w 5945072"/>
                  <a:gd name="connsiteY199" fmla="*/ 1948235 h 4386638"/>
                  <a:gd name="connsiteX200" fmla="*/ 5916497 w 5945072"/>
                  <a:gd name="connsiteY200" fmla="*/ 2029198 h 4386638"/>
                  <a:gd name="connsiteX201" fmla="*/ 5906972 w 5945072"/>
                  <a:gd name="connsiteY201" fmla="*/ 2053010 h 4386638"/>
                  <a:gd name="connsiteX202" fmla="*/ 5868872 w 5945072"/>
                  <a:gd name="connsiteY202" fmla="*/ 2076823 h 4386638"/>
                  <a:gd name="connsiteX203" fmla="*/ 5759334 w 5945072"/>
                  <a:gd name="connsiteY203" fmla="*/ 2067298 h 4386638"/>
                  <a:gd name="connsiteX204" fmla="*/ 5697422 w 5945072"/>
                  <a:gd name="connsiteY204" fmla="*/ 2048248 h 4386638"/>
                  <a:gd name="connsiteX205" fmla="*/ 5659322 w 5945072"/>
                  <a:gd name="connsiteY205" fmla="*/ 2038723 h 4386638"/>
                  <a:gd name="connsiteX206" fmla="*/ 5635509 w 5945072"/>
                  <a:gd name="connsiteY206" fmla="*/ 2029198 h 4386638"/>
                  <a:gd name="connsiteX207" fmla="*/ 5616459 w 5945072"/>
                  <a:gd name="connsiteY207" fmla="*/ 2024435 h 4386638"/>
                  <a:gd name="connsiteX208" fmla="*/ 5592647 w 5945072"/>
                  <a:gd name="connsiteY208" fmla="*/ 2014910 h 4386638"/>
                  <a:gd name="connsiteX209" fmla="*/ 5559309 w 5945072"/>
                  <a:gd name="connsiteY209" fmla="*/ 2010148 h 4386638"/>
                  <a:gd name="connsiteX210" fmla="*/ 5530734 w 5945072"/>
                  <a:gd name="connsiteY210" fmla="*/ 2000623 h 4386638"/>
                  <a:gd name="connsiteX211" fmla="*/ 5511684 w 5945072"/>
                  <a:gd name="connsiteY211" fmla="*/ 1995860 h 4386638"/>
                  <a:gd name="connsiteX212" fmla="*/ 5487872 w 5945072"/>
                  <a:gd name="connsiteY212" fmla="*/ 1986335 h 4386638"/>
                  <a:gd name="connsiteX213" fmla="*/ 5459297 w 5945072"/>
                  <a:gd name="connsiteY213" fmla="*/ 1976810 h 4386638"/>
                  <a:gd name="connsiteX214" fmla="*/ 5425959 w 5945072"/>
                  <a:gd name="connsiteY214" fmla="*/ 1962523 h 4386638"/>
                  <a:gd name="connsiteX215" fmla="*/ 5421197 w 5945072"/>
                  <a:gd name="connsiteY215" fmla="*/ 1948235 h 4386638"/>
                  <a:gd name="connsiteX216" fmla="*/ 5383097 w 5945072"/>
                  <a:gd name="connsiteY216" fmla="*/ 1924423 h 4386638"/>
                  <a:gd name="connsiteX217" fmla="*/ 5340234 w 5945072"/>
                  <a:gd name="connsiteY217" fmla="*/ 1900610 h 4386638"/>
                  <a:gd name="connsiteX218" fmla="*/ 5273559 w 5945072"/>
                  <a:gd name="connsiteY218" fmla="*/ 1824410 h 4386638"/>
                  <a:gd name="connsiteX219" fmla="*/ 5249747 w 5945072"/>
                  <a:gd name="connsiteY219" fmla="*/ 1805360 h 4386638"/>
                  <a:gd name="connsiteX220" fmla="*/ 5225934 w 5945072"/>
                  <a:gd name="connsiteY220" fmla="*/ 1800598 h 4386638"/>
                  <a:gd name="connsiteX221" fmla="*/ 5154497 w 5945072"/>
                  <a:gd name="connsiteY221" fmla="*/ 1762498 h 4386638"/>
                  <a:gd name="connsiteX222" fmla="*/ 5006859 w 5945072"/>
                  <a:gd name="connsiteY222" fmla="*/ 1719635 h 4386638"/>
                  <a:gd name="connsiteX223" fmla="*/ 4978284 w 5945072"/>
                  <a:gd name="connsiteY223" fmla="*/ 1714873 h 4386638"/>
                  <a:gd name="connsiteX224" fmla="*/ 4954472 w 5945072"/>
                  <a:gd name="connsiteY224" fmla="*/ 1710110 h 4386638"/>
                  <a:gd name="connsiteX225" fmla="*/ 4735397 w 5945072"/>
                  <a:gd name="connsiteY225" fmla="*/ 1700585 h 4386638"/>
                  <a:gd name="connsiteX226" fmla="*/ 4625859 w 5945072"/>
                  <a:gd name="connsiteY226" fmla="*/ 1714873 h 4386638"/>
                  <a:gd name="connsiteX227" fmla="*/ 4578234 w 5945072"/>
                  <a:gd name="connsiteY227" fmla="*/ 1743448 h 4386638"/>
                  <a:gd name="connsiteX228" fmla="*/ 4563947 w 5945072"/>
                  <a:gd name="connsiteY228" fmla="*/ 1748210 h 4386638"/>
                  <a:gd name="connsiteX229" fmla="*/ 4521084 w 5945072"/>
                  <a:gd name="connsiteY229" fmla="*/ 1800598 h 4386638"/>
                  <a:gd name="connsiteX230" fmla="*/ 4497272 w 5945072"/>
                  <a:gd name="connsiteY230" fmla="*/ 1833935 h 4386638"/>
                  <a:gd name="connsiteX231" fmla="*/ 4473459 w 5945072"/>
                  <a:gd name="connsiteY231" fmla="*/ 1857748 h 4386638"/>
                  <a:gd name="connsiteX232" fmla="*/ 4454409 w 5945072"/>
                  <a:gd name="connsiteY232" fmla="*/ 1881560 h 4386638"/>
                  <a:gd name="connsiteX233" fmla="*/ 4411547 w 5945072"/>
                  <a:gd name="connsiteY233" fmla="*/ 1924423 h 4386638"/>
                  <a:gd name="connsiteX234" fmla="*/ 4354397 w 5945072"/>
                  <a:gd name="connsiteY234" fmla="*/ 1972048 h 4386638"/>
                  <a:gd name="connsiteX235" fmla="*/ 4335347 w 5945072"/>
                  <a:gd name="connsiteY235" fmla="*/ 1981573 h 4386638"/>
                  <a:gd name="connsiteX236" fmla="*/ 4278197 w 5945072"/>
                  <a:gd name="connsiteY236" fmla="*/ 2014910 h 4386638"/>
                  <a:gd name="connsiteX237" fmla="*/ 4263909 w 5945072"/>
                  <a:gd name="connsiteY237" fmla="*/ 2019673 h 4386638"/>
                  <a:gd name="connsiteX238" fmla="*/ 4249622 w 5945072"/>
                  <a:gd name="connsiteY238" fmla="*/ 2029198 h 4386638"/>
                  <a:gd name="connsiteX239" fmla="*/ 4173422 w 5945072"/>
                  <a:gd name="connsiteY239" fmla="*/ 2038723 h 4386638"/>
                  <a:gd name="connsiteX240" fmla="*/ 4116272 w 5945072"/>
                  <a:gd name="connsiteY240" fmla="*/ 2048248 h 4386638"/>
                  <a:gd name="connsiteX241" fmla="*/ 4087697 w 5945072"/>
                  <a:gd name="connsiteY241" fmla="*/ 2053010 h 4386638"/>
                  <a:gd name="connsiteX242" fmla="*/ 4073409 w 5945072"/>
                  <a:gd name="connsiteY242" fmla="*/ 2057773 h 4386638"/>
                  <a:gd name="connsiteX243" fmla="*/ 4054359 w 5945072"/>
                  <a:gd name="connsiteY243" fmla="*/ 2062535 h 4386638"/>
                  <a:gd name="connsiteX244" fmla="*/ 4030547 w 5945072"/>
                  <a:gd name="connsiteY244" fmla="*/ 2072060 h 4386638"/>
                  <a:gd name="connsiteX245" fmla="*/ 3982922 w 5945072"/>
                  <a:gd name="connsiteY245" fmla="*/ 2081585 h 4386638"/>
                  <a:gd name="connsiteX246" fmla="*/ 3959109 w 5945072"/>
                  <a:gd name="connsiteY246" fmla="*/ 2091110 h 4386638"/>
                  <a:gd name="connsiteX247" fmla="*/ 3906722 w 5945072"/>
                  <a:gd name="connsiteY247" fmla="*/ 2105398 h 4386638"/>
                  <a:gd name="connsiteX248" fmla="*/ 3882909 w 5945072"/>
                  <a:gd name="connsiteY248" fmla="*/ 2114923 h 4386638"/>
                  <a:gd name="connsiteX249" fmla="*/ 3863859 w 5945072"/>
                  <a:gd name="connsiteY249" fmla="*/ 2129210 h 4386638"/>
                  <a:gd name="connsiteX250" fmla="*/ 3830522 w 5945072"/>
                  <a:gd name="connsiteY250" fmla="*/ 2138735 h 4386638"/>
                  <a:gd name="connsiteX251" fmla="*/ 3806709 w 5945072"/>
                  <a:gd name="connsiteY251" fmla="*/ 2153023 h 4386638"/>
                  <a:gd name="connsiteX252" fmla="*/ 3763847 w 5945072"/>
                  <a:gd name="connsiteY252" fmla="*/ 2181598 h 4386638"/>
                  <a:gd name="connsiteX253" fmla="*/ 3725747 w 5945072"/>
                  <a:gd name="connsiteY253" fmla="*/ 2200648 h 4386638"/>
                  <a:gd name="connsiteX254" fmla="*/ 3711459 w 5945072"/>
                  <a:gd name="connsiteY254" fmla="*/ 2214935 h 4386638"/>
                  <a:gd name="connsiteX255" fmla="*/ 3701934 w 5945072"/>
                  <a:gd name="connsiteY255" fmla="*/ 2229223 h 4386638"/>
                  <a:gd name="connsiteX256" fmla="*/ 3673359 w 5945072"/>
                  <a:gd name="connsiteY256" fmla="*/ 2248273 h 4386638"/>
                  <a:gd name="connsiteX257" fmla="*/ 3649547 w 5945072"/>
                  <a:gd name="connsiteY257" fmla="*/ 2267323 h 4386638"/>
                  <a:gd name="connsiteX258" fmla="*/ 3620972 w 5945072"/>
                  <a:gd name="connsiteY258" fmla="*/ 2276848 h 4386638"/>
                  <a:gd name="connsiteX259" fmla="*/ 3554297 w 5945072"/>
                  <a:gd name="connsiteY259" fmla="*/ 2305423 h 4386638"/>
                  <a:gd name="connsiteX260" fmla="*/ 3530484 w 5945072"/>
                  <a:gd name="connsiteY260" fmla="*/ 2314948 h 4386638"/>
                  <a:gd name="connsiteX261" fmla="*/ 3506672 w 5945072"/>
                  <a:gd name="connsiteY261" fmla="*/ 2329235 h 4386638"/>
                  <a:gd name="connsiteX262" fmla="*/ 3487622 w 5945072"/>
                  <a:gd name="connsiteY262" fmla="*/ 2333998 h 4386638"/>
                  <a:gd name="connsiteX263" fmla="*/ 3435234 w 5945072"/>
                  <a:gd name="connsiteY263" fmla="*/ 2357810 h 4386638"/>
                  <a:gd name="connsiteX264" fmla="*/ 3416184 w 5945072"/>
                  <a:gd name="connsiteY264" fmla="*/ 2372098 h 4386638"/>
                  <a:gd name="connsiteX265" fmla="*/ 3397134 w 5945072"/>
                  <a:gd name="connsiteY265" fmla="*/ 2381623 h 4386638"/>
                  <a:gd name="connsiteX266" fmla="*/ 3382847 w 5945072"/>
                  <a:gd name="connsiteY266" fmla="*/ 2391148 h 4386638"/>
                  <a:gd name="connsiteX267" fmla="*/ 3363797 w 5945072"/>
                  <a:gd name="connsiteY267" fmla="*/ 2395910 h 4386638"/>
                  <a:gd name="connsiteX268" fmla="*/ 3349509 w 5945072"/>
                  <a:gd name="connsiteY268" fmla="*/ 2410198 h 4386638"/>
                  <a:gd name="connsiteX269" fmla="*/ 3306647 w 5945072"/>
                  <a:gd name="connsiteY269" fmla="*/ 2429248 h 4386638"/>
                  <a:gd name="connsiteX270" fmla="*/ 3273309 w 5945072"/>
                  <a:gd name="connsiteY270" fmla="*/ 2448298 h 4386638"/>
                  <a:gd name="connsiteX271" fmla="*/ 3201872 w 5945072"/>
                  <a:gd name="connsiteY271" fmla="*/ 2481635 h 4386638"/>
                  <a:gd name="connsiteX272" fmla="*/ 3154247 w 5945072"/>
                  <a:gd name="connsiteY272" fmla="*/ 2495923 h 4386638"/>
                  <a:gd name="connsiteX273" fmla="*/ 3125672 w 5945072"/>
                  <a:gd name="connsiteY273" fmla="*/ 2510210 h 4386638"/>
                  <a:gd name="connsiteX274" fmla="*/ 3092334 w 5945072"/>
                  <a:gd name="connsiteY274" fmla="*/ 2524498 h 4386638"/>
                  <a:gd name="connsiteX275" fmla="*/ 3063759 w 5945072"/>
                  <a:gd name="connsiteY275" fmla="*/ 2538785 h 4386638"/>
                  <a:gd name="connsiteX276" fmla="*/ 3030422 w 5945072"/>
                  <a:gd name="connsiteY276" fmla="*/ 2553073 h 4386638"/>
                  <a:gd name="connsiteX277" fmla="*/ 2997084 w 5945072"/>
                  <a:gd name="connsiteY277" fmla="*/ 2581648 h 4386638"/>
                  <a:gd name="connsiteX278" fmla="*/ 2978034 w 5945072"/>
                  <a:gd name="connsiteY278" fmla="*/ 2591173 h 4386638"/>
                  <a:gd name="connsiteX279" fmla="*/ 2958984 w 5945072"/>
                  <a:gd name="connsiteY279" fmla="*/ 2605460 h 4386638"/>
                  <a:gd name="connsiteX280" fmla="*/ 2939934 w 5945072"/>
                  <a:gd name="connsiteY280" fmla="*/ 2614985 h 4386638"/>
                  <a:gd name="connsiteX281" fmla="*/ 2920884 w 5945072"/>
                  <a:gd name="connsiteY281" fmla="*/ 2634035 h 4386638"/>
                  <a:gd name="connsiteX282" fmla="*/ 2892309 w 5945072"/>
                  <a:gd name="connsiteY282" fmla="*/ 2653085 h 4386638"/>
                  <a:gd name="connsiteX283" fmla="*/ 2863734 w 5945072"/>
                  <a:gd name="connsiteY283" fmla="*/ 2681660 h 4386638"/>
                  <a:gd name="connsiteX284" fmla="*/ 2778009 w 5945072"/>
                  <a:gd name="connsiteY284" fmla="*/ 2743573 h 4386638"/>
                  <a:gd name="connsiteX285" fmla="*/ 2763722 w 5945072"/>
                  <a:gd name="connsiteY285" fmla="*/ 2762623 h 4386638"/>
                  <a:gd name="connsiteX286" fmla="*/ 2725622 w 5945072"/>
                  <a:gd name="connsiteY286" fmla="*/ 2786435 h 4386638"/>
                  <a:gd name="connsiteX287" fmla="*/ 2706572 w 5945072"/>
                  <a:gd name="connsiteY287" fmla="*/ 2800723 h 4386638"/>
                  <a:gd name="connsiteX288" fmla="*/ 2654184 w 5945072"/>
                  <a:gd name="connsiteY288" fmla="*/ 2843585 h 4386638"/>
                  <a:gd name="connsiteX289" fmla="*/ 2630372 w 5945072"/>
                  <a:gd name="connsiteY289" fmla="*/ 2853110 h 4386638"/>
                  <a:gd name="connsiteX290" fmla="*/ 2563697 w 5945072"/>
                  <a:gd name="connsiteY290" fmla="*/ 2900735 h 4386638"/>
                  <a:gd name="connsiteX291" fmla="*/ 2539884 w 5945072"/>
                  <a:gd name="connsiteY291" fmla="*/ 2905498 h 4386638"/>
                  <a:gd name="connsiteX292" fmla="*/ 2487497 w 5945072"/>
                  <a:gd name="connsiteY292" fmla="*/ 2924548 h 4386638"/>
                  <a:gd name="connsiteX293" fmla="*/ 2425584 w 5945072"/>
                  <a:gd name="connsiteY293" fmla="*/ 2934073 h 4386638"/>
                  <a:gd name="connsiteX294" fmla="*/ 2316047 w 5945072"/>
                  <a:gd name="connsiteY294" fmla="*/ 2943598 h 4386638"/>
                  <a:gd name="connsiteX295" fmla="*/ 2263659 w 5945072"/>
                  <a:gd name="connsiteY295" fmla="*/ 2957885 h 4386638"/>
                  <a:gd name="connsiteX296" fmla="*/ 2211272 w 5945072"/>
                  <a:gd name="connsiteY296" fmla="*/ 2967410 h 4386638"/>
                  <a:gd name="connsiteX297" fmla="*/ 2154122 w 5945072"/>
                  <a:gd name="connsiteY297" fmla="*/ 2986460 h 4386638"/>
                  <a:gd name="connsiteX298" fmla="*/ 2111259 w 5945072"/>
                  <a:gd name="connsiteY298" fmla="*/ 2995985 h 4386638"/>
                  <a:gd name="connsiteX299" fmla="*/ 2054109 w 5945072"/>
                  <a:gd name="connsiteY299" fmla="*/ 3005510 h 4386638"/>
                  <a:gd name="connsiteX300" fmla="*/ 2025534 w 5945072"/>
                  <a:gd name="connsiteY300" fmla="*/ 3015035 h 4386638"/>
                  <a:gd name="connsiteX301" fmla="*/ 1977909 w 5945072"/>
                  <a:gd name="connsiteY301" fmla="*/ 3024560 h 4386638"/>
                  <a:gd name="connsiteX302" fmla="*/ 1954097 w 5945072"/>
                  <a:gd name="connsiteY302" fmla="*/ 3034085 h 4386638"/>
                  <a:gd name="connsiteX303" fmla="*/ 1935047 w 5945072"/>
                  <a:gd name="connsiteY303" fmla="*/ 3048373 h 4386638"/>
                  <a:gd name="connsiteX304" fmla="*/ 1896947 w 5945072"/>
                  <a:gd name="connsiteY304" fmla="*/ 3057898 h 4386638"/>
                  <a:gd name="connsiteX305" fmla="*/ 1830272 w 5945072"/>
                  <a:gd name="connsiteY305" fmla="*/ 3076948 h 4386638"/>
                  <a:gd name="connsiteX306" fmla="*/ 1801697 w 5945072"/>
                  <a:gd name="connsiteY306" fmla="*/ 3081710 h 4386638"/>
                  <a:gd name="connsiteX307" fmla="*/ 1754072 w 5945072"/>
                  <a:gd name="connsiteY307" fmla="*/ 3095998 h 4386638"/>
                  <a:gd name="connsiteX308" fmla="*/ 1739784 w 5945072"/>
                  <a:gd name="connsiteY308" fmla="*/ 3100760 h 4386638"/>
                  <a:gd name="connsiteX309" fmla="*/ 1715972 w 5945072"/>
                  <a:gd name="connsiteY309" fmla="*/ 3105523 h 4386638"/>
                  <a:gd name="connsiteX310" fmla="*/ 1673109 w 5945072"/>
                  <a:gd name="connsiteY310" fmla="*/ 3124573 h 4386638"/>
                  <a:gd name="connsiteX311" fmla="*/ 1654059 w 5945072"/>
                  <a:gd name="connsiteY311" fmla="*/ 3134098 h 4386638"/>
                  <a:gd name="connsiteX312" fmla="*/ 1625484 w 5945072"/>
                  <a:gd name="connsiteY312" fmla="*/ 3143623 h 4386638"/>
                  <a:gd name="connsiteX313" fmla="*/ 1587384 w 5945072"/>
                  <a:gd name="connsiteY313" fmla="*/ 3153148 h 4386638"/>
                  <a:gd name="connsiteX314" fmla="*/ 1506422 w 5945072"/>
                  <a:gd name="connsiteY314" fmla="*/ 3181723 h 4386638"/>
                  <a:gd name="connsiteX315" fmla="*/ 1411172 w 5945072"/>
                  <a:gd name="connsiteY315" fmla="*/ 3229348 h 4386638"/>
                  <a:gd name="connsiteX316" fmla="*/ 1392122 w 5945072"/>
                  <a:gd name="connsiteY316" fmla="*/ 3238873 h 4386638"/>
                  <a:gd name="connsiteX317" fmla="*/ 1373072 w 5945072"/>
                  <a:gd name="connsiteY317" fmla="*/ 3248398 h 4386638"/>
                  <a:gd name="connsiteX318" fmla="*/ 1311159 w 5945072"/>
                  <a:gd name="connsiteY318" fmla="*/ 3276973 h 4386638"/>
                  <a:gd name="connsiteX319" fmla="*/ 1292109 w 5945072"/>
                  <a:gd name="connsiteY319" fmla="*/ 3286498 h 4386638"/>
                  <a:gd name="connsiteX320" fmla="*/ 1249247 w 5945072"/>
                  <a:gd name="connsiteY320" fmla="*/ 3315073 h 4386638"/>
                  <a:gd name="connsiteX321" fmla="*/ 1225434 w 5945072"/>
                  <a:gd name="connsiteY321" fmla="*/ 3319835 h 4386638"/>
                  <a:gd name="connsiteX322" fmla="*/ 1206384 w 5945072"/>
                  <a:gd name="connsiteY322" fmla="*/ 3334123 h 4386638"/>
                  <a:gd name="connsiteX323" fmla="*/ 1120659 w 5945072"/>
                  <a:gd name="connsiteY323" fmla="*/ 3367460 h 4386638"/>
                  <a:gd name="connsiteX324" fmla="*/ 1096847 w 5945072"/>
                  <a:gd name="connsiteY324" fmla="*/ 3372223 h 4386638"/>
                  <a:gd name="connsiteX325" fmla="*/ 1082559 w 5945072"/>
                  <a:gd name="connsiteY325" fmla="*/ 3376985 h 4386638"/>
                  <a:gd name="connsiteX326" fmla="*/ 1044459 w 5945072"/>
                  <a:gd name="connsiteY326" fmla="*/ 3386510 h 4386638"/>
                  <a:gd name="connsiteX327" fmla="*/ 1025409 w 5945072"/>
                  <a:gd name="connsiteY327" fmla="*/ 3391273 h 4386638"/>
                  <a:gd name="connsiteX328" fmla="*/ 973022 w 5945072"/>
                  <a:gd name="connsiteY328" fmla="*/ 3400798 h 4386638"/>
                  <a:gd name="connsiteX329" fmla="*/ 930159 w 5945072"/>
                  <a:gd name="connsiteY329" fmla="*/ 3410323 h 4386638"/>
                  <a:gd name="connsiteX330" fmla="*/ 911109 w 5945072"/>
                  <a:gd name="connsiteY330" fmla="*/ 3415085 h 4386638"/>
                  <a:gd name="connsiteX331" fmla="*/ 887297 w 5945072"/>
                  <a:gd name="connsiteY331" fmla="*/ 3419848 h 4386638"/>
                  <a:gd name="connsiteX332" fmla="*/ 844434 w 5945072"/>
                  <a:gd name="connsiteY332" fmla="*/ 3438898 h 4386638"/>
                  <a:gd name="connsiteX333" fmla="*/ 806334 w 5945072"/>
                  <a:gd name="connsiteY333" fmla="*/ 3448423 h 4386638"/>
                  <a:gd name="connsiteX334" fmla="*/ 744422 w 5945072"/>
                  <a:gd name="connsiteY334" fmla="*/ 3486523 h 4386638"/>
                  <a:gd name="connsiteX335" fmla="*/ 692034 w 5945072"/>
                  <a:gd name="connsiteY335" fmla="*/ 3524623 h 4386638"/>
                  <a:gd name="connsiteX336" fmla="*/ 663459 w 5945072"/>
                  <a:gd name="connsiteY336" fmla="*/ 3553198 h 4386638"/>
                  <a:gd name="connsiteX337" fmla="*/ 644409 w 5945072"/>
                  <a:gd name="connsiteY337" fmla="*/ 3586535 h 4386638"/>
                  <a:gd name="connsiteX338" fmla="*/ 630122 w 5945072"/>
                  <a:gd name="connsiteY338" fmla="*/ 3600823 h 4386638"/>
                  <a:gd name="connsiteX339" fmla="*/ 620597 w 5945072"/>
                  <a:gd name="connsiteY339" fmla="*/ 3619873 h 4386638"/>
                  <a:gd name="connsiteX340" fmla="*/ 577734 w 5945072"/>
                  <a:gd name="connsiteY340" fmla="*/ 3662735 h 4386638"/>
                  <a:gd name="connsiteX341" fmla="*/ 563447 w 5945072"/>
                  <a:gd name="connsiteY341" fmla="*/ 3672260 h 4386638"/>
                  <a:gd name="connsiteX342" fmla="*/ 549159 w 5945072"/>
                  <a:gd name="connsiteY342" fmla="*/ 3691310 h 4386638"/>
                  <a:gd name="connsiteX343" fmla="*/ 530109 w 5945072"/>
                  <a:gd name="connsiteY343" fmla="*/ 3700835 h 4386638"/>
                  <a:gd name="connsiteX344" fmla="*/ 515822 w 5945072"/>
                  <a:gd name="connsiteY344" fmla="*/ 3710360 h 4386638"/>
                  <a:gd name="connsiteX345" fmla="*/ 492009 w 5945072"/>
                  <a:gd name="connsiteY345" fmla="*/ 3724648 h 4386638"/>
                  <a:gd name="connsiteX346" fmla="*/ 430097 w 5945072"/>
                  <a:gd name="connsiteY346" fmla="*/ 3762748 h 4386638"/>
                  <a:gd name="connsiteX347" fmla="*/ 396759 w 5945072"/>
                  <a:gd name="connsiteY347" fmla="*/ 3772273 h 4386638"/>
                  <a:gd name="connsiteX348" fmla="*/ 358659 w 5945072"/>
                  <a:gd name="connsiteY348" fmla="*/ 3786560 h 4386638"/>
                  <a:gd name="connsiteX349" fmla="*/ 334847 w 5945072"/>
                  <a:gd name="connsiteY349" fmla="*/ 3800848 h 4386638"/>
                  <a:gd name="connsiteX350" fmla="*/ 291984 w 5945072"/>
                  <a:gd name="connsiteY350" fmla="*/ 3805610 h 4386638"/>
                  <a:gd name="connsiteX351" fmla="*/ 239597 w 5945072"/>
                  <a:gd name="connsiteY351" fmla="*/ 3819898 h 4386638"/>
                  <a:gd name="connsiteX352" fmla="*/ 201497 w 5945072"/>
                  <a:gd name="connsiteY352" fmla="*/ 3824660 h 4386638"/>
                  <a:gd name="connsiteX353" fmla="*/ 139584 w 5945072"/>
                  <a:gd name="connsiteY353" fmla="*/ 3834185 h 4386638"/>
                  <a:gd name="connsiteX354" fmla="*/ 111009 w 5945072"/>
                  <a:gd name="connsiteY354" fmla="*/ 4386635 h 4386638"/>
                  <a:gd name="connsiteX355" fmla="*/ 1472 w 5945072"/>
                  <a:gd name="connsiteY355" fmla="*/ 4196136 h 4386638"/>
                  <a:gd name="connsiteX0" fmla="*/ 668 w 6010943"/>
                  <a:gd name="connsiteY0" fmla="*/ 4305674 h 4386643"/>
                  <a:gd name="connsiteX1" fmla="*/ 100680 w 6010943"/>
                  <a:gd name="connsiteY1" fmla="*/ 3824660 h 4386643"/>
                  <a:gd name="connsiteX2" fmla="*/ 86393 w 6010943"/>
                  <a:gd name="connsiteY2" fmla="*/ 3791323 h 4386643"/>
                  <a:gd name="connsiteX3" fmla="*/ 81630 w 6010943"/>
                  <a:gd name="connsiteY3" fmla="*/ 3719885 h 4386643"/>
                  <a:gd name="connsiteX4" fmla="*/ 76868 w 6010943"/>
                  <a:gd name="connsiteY4" fmla="*/ 3700835 h 4386643"/>
                  <a:gd name="connsiteX5" fmla="*/ 81630 w 6010943"/>
                  <a:gd name="connsiteY5" fmla="*/ 3596060 h 4386643"/>
                  <a:gd name="connsiteX6" fmla="*/ 91155 w 6010943"/>
                  <a:gd name="connsiteY6" fmla="*/ 3543673 h 4386643"/>
                  <a:gd name="connsiteX7" fmla="*/ 157830 w 6010943"/>
                  <a:gd name="connsiteY7" fmla="*/ 3457948 h 4386643"/>
                  <a:gd name="connsiteX8" fmla="*/ 176880 w 6010943"/>
                  <a:gd name="connsiteY8" fmla="*/ 3434135 h 4386643"/>
                  <a:gd name="connsiteX9" fmla="*/ 195930 w 6010943"/>
                  <a:gd name="connsiteY9" fmla="*/ 3424610 h 4386643"/>
                  <a:gd name="connsiteX10" fmla="*/ 210218 w 6010943"/>
                  <a:gd name="connsiteY10" fmla="*/ 3410323 h 4386643"/>
                  <a:gd name="connsiteX11" fmla="*/ 238793 w 6010943"/>
                  <a:gd name="connsiteY11" fmla="*/ 3391273 h 4386643"/>
                  <a:gd name="connsiteX12" fmla="*/ 300705 w 6010943"/>
                  <a:gd name="connsiteY12" fmla="*/ 3334123 h 4386643"/>
                  <a:gd name="connsiteX13" fmla="*/ 329280 w 6010943"/>
                  <a:gd name="connsiteY13" fmla="*/ 3315073 h 4386643"/>
                  <a:gd name="connsiteX14" fmla="*/ 410243 w 6010943"/>
                  <a:gd name="connsiteY14" fmla="*/ 3281735 h 4386643"/>
                  <a:gd name="connsiteX15" fmla="*/ 453105 w 6010943"/>
                  <a:gd name="connsiteY15" fmla="*/ 3262685 h 4386643"/>
                  <a:gd name="connsiteX16" fmla="*/ 491205 w 6010943"/>
                  <a:gd name="connsiteY16" fmla="*/ 3253160 h 4386643"/>
                  <a:gd name="connsiteX17" fmla="*/ 519780 w 6010943"/>
                  <a:gd name="connsiteY17" fmla="*/ 3238873 h 4386643"/>
                  <a:gd name="connsiteX18" fmla="*/ 543593 w 6010943"/>
                  <a:gd name="connsiteY18" fmla="*/ 3229348 h 4386643"/>
                  <a:gd name="connsiteX19" fmla="*/ 557880 w 6010943"/>
                  <a:gd name="connsiteY19" fmla="*/ 3224585 h 4386643"/>
                  <a:gd name="connsiteX20" fmla="*/ 572168 w 6010943"/>
                  <a:gd name="connsiteY20" fmla="*/ 3215060 h 4386643"/>
                  <a:gd name="connsiteX21" fmla="*/ 591218 w 6010943"/>
                  <a:gd name="connsiteY21" fmla="*/ 3210298 h 4386643"/>
                  <a:gd name="connsiteX22" fmla="*/ 615030 w 6010943"/>
                  <a:gd name="connsiteY22" fmla="*/ 3200773 h 4386643"/>
                  <a:gd name="connsiteX23" fmla="*/ 672180 w 6010943"/>
                  <a:gd name="connsiteY23" fmla="*/ 3172198 h 4386643"/>
                  <a:gd name="connsiteX24" fmla="*/ 700755 w 6010943"/>
                  <a:gd name="connsiteY24" fmla="*/ 3157910 h 4386643"/>
                  <a:gd name="connsiteX25" fmla="*/ 753143 w 6010943"/>
                  <a:gd name="connsiteY25" fmla="*/ 3138860 h 4386643"/>
                  <a:gd name="connsiteX26" fmla="*/ 805530 w 6010943"/>
                  <a:gd name="connsiteY26" fmla="*/ 3095998 h 4386643"/>
                  <a:gd name="connsiteX27" fmla="*/ 872205 w 6010943"/>
                  <a:gd name="connsiteY27" fmla="*/ 3053135 h 4386643"/>
                  <a:gd name="connsiteX28" fmla="*/ 891255 w 6010943"/>
                  <a:gd name="connsiteY28" fmla="*/ 3034085 h 4386643"/>
                  <a:gd name="connsiteX29" fmla="*/ 919830 w 6010943"/>
                  <a:gd name="connsiteY29" fmla="*/ 3010273 h 4386643"/>
                  <a:gd name="connsiteX30" fmla="*/ 934118 w 6010943"/>
                  <a:gd name="connsiteY30" fmla="*/ 2991223 h 4386643"/>
                  <a:gd name="connsiteX31" fmla="*/ 962693 w 6010943"/>
                  <a:gd name="connsiteY31" fmla="*/ 2972173 h 4386643"/>
                  <a:gd name="connsiteX32" fmla="*/ 1000793 w 6010943"/>
                  <a:gd name="connsiteY32" fmla="*/ 2934073 h 4386643"/>
                  <a:gd name="connsiteX33" fmla="*/ 1043655 w 6010943"/>
                  <a:gd name="connsiteY33" fmla="*/ 2919785 h 4386643"/>
                  <a:gd name="connsiteX34" fmla="*/ 1062705 w 6010943"/>
                  <a:gd name="connsiteY34" fmla="*/ 2910260 h 4386643"/>
                  <a:gd name="connsiteX35" fmla="*/ 1138905 w 6010943"/>
                  <a:gd name="connsiteY35" fmla="*/ 2895973 h 4386643"/>
                  <a:gd name="connsiteX36" fmla="*/ 1219868 w 6010943"/>
                  <a:gd name="connsiteY36" fmla="*/ 2881685 h 4386643"/>
                  <a:gd name="connsiteX37" fmla="*/ 1272255 w 6010943"/>
                  <a:gd name="connsiteY37" fmla="*/ 2862635 h 4386643"/>
                  <a:gd name="connsiteX38" fmla="*/ 1300830 w 6010943"/>
                  <a:gd name="connsiteY38" fmla="*/ 2834060 h 4386643"/>
                  <a:gd name="connsiteX39" fmla="*/ 1319880 w 6010943"/>
                  <a:gd name="connsiteY39" fmla="*/ 2815010 h 4386643"/>
                  <a:gd name="connsiteX40" fmla="*/ 1353218 w 6010943"/>
                  <a:gd name="connsiteY40" fmla="*/ 2767385 h 4386643"/>
                  <a:gd name="connsiteX41" fmla="*/ 1372268 w 6010943"/>
                  <a:gd name="connsiteY41" fmla="*/ 2753098 h 4386643"/>
                  <a:gd name="connsiteX42" fmla="*/ 1391318 w 6010943"/>
                  <a:gd name="connsiteY42" fmla="*/ 2719760 h 4386643"/>
                  <a:gd name="connsiteX43" fmla="*/ 1410368 w 6010943"/>
                  <a:gd name="connsiteY43" fmla="*/ 2691185 h 4386643"/>
                  <a:gd name="connsiteX44" fmla="*/ 1429418 w 6010943"/>
                  <a:gd name="connsiteY44" fmla="*/ 2672135 h 4386643"/>
                  <a:gd name="connsiteX45" fmla="*/ 1438943 w 6010943"/>
                  <a:gd name="connsiteY45" fmla="*/ 2657848 h 4386643"/>
                  <a:gd name="connsiteX46" fmla="*/ 1453230 w 6010943"/>
                  <a:gd name="connsiteY46" fmla="*/ 2643560 h 4386643"/>
                  <a:gd name="connsiteX47" fmla="*/ 1467518 w 6010943"/>
                  <a:gd name="connsiteY47" fmla="*/ 2624510 h 4386643"/>
                  <a:gd name="connsiteX48" fmla="*/ 1548480 w 6010943"/>
                  <a:gd name="connsiteY48" fmla="*/ 2586410 h 4386643"/>
                  <a:gd name="connsiteX49" fmla="*/ 1596105 w 6010943"/>
                  <a:gd name="connsiteY49" fmla="*/ 2557835 h 4386643"/>
                  <a:gd name="connsiteX50" fmla="*/ 1629443 w 6010943"/>
                  <a:gd name="connsiteY50" fmla="*/ 2548310 h 4386643"/>
                  <a:gd name="connsiteX51" fmla="*/ 1643730 w 6010943"/>
                  <a:gd name="connsiteY51" fmla="*/ 2538785 h 4386643"/>
                  <a:gd name="connsiteX52" fmla="*/ 1710405 w 6010943"/>
                  <a:gd name="connsiteY52" fmla="*/ 2529260 h 4386643"/>
                  <a:gd name="connsiteX53" fmla="*/ 1748505 w 6010943"/>
                  <a:gd name="connsiteY53" fmla="*/ 2514973 h 4386643"/>
                  <a:gd name="connsiteX54" fmla="*/ 1791368 w 6010943"/>
                  <a:gd name="connsiteY54" fmla="*/ 2476873 h 4386643"/>
                  <a:gd name="connsiteX55" fmla="*/ 1810418 w 6010943"/>
                  <a:gd name="connsiteY55" fmla="*/ 2467348 h 4386643"/>
                  <a:gd name="connsiteX56" fmla="*/ 1834230 w 6010943"/>
                  <a:gd name="connsiteY56" fmla="*/ 2438773 h 4386643"/>
                  <a:gd name="connsiteX57" fmla="*/ 1862805 w 6010943"/>
                  <a:gd name="connsiteY57" fmla="*/ 2400673 h 4386643"/>
                  <a:gd name="connsiteX58" fmla="*/ 1958055 w 6010943"/>
                  <a:gd name="connsiteY58" fmla="*/ 2319710 h 4386643"/>
                  <a:gd name="connsiteX59" fmla="*/ 1977105 w 6010943"/>
                  <a:gd name="connsiteY59" fmla="*/ 2314948 h 4386643"/>
                  <a:gd name="connsiteX60" fmla="*/ 1996155 w 6010943"/>
                  <a:gd name="connsiteY60" fmla="*/ 2305423 h 4386643"/>
                  <a:gd name="connsiteX61" fmla="*/ 2010443 w 6010943"/>
                  <a:gd name="connsiteY61" fmla="*/ 2295898 h 4386643"/>
                  <a:gd name="connsiteX62" fmla="*/ 2043780 w 6010943"/>
                  <a:gd name="connsiteY62" fmla="*/ 2286373 h 4386643"/>
                  <a:gd name="connsiteX63" fmla="*/ 2067593 w 6010943"/>
                  <a:gd name="connsiteY63" fmla="*/ 2276848 h 4386643"/>
                  <a:gd name="connsiteX64" fmla="*/ 2081880 w 6010943"/>
                  <a:gd name="connsiteY64" fmla="*/ 2272085 h 4386643"/>
                  <a:gd name="connsiteX65" fmla="*/ 2105693 w 6010943"/>
                  <a:gd name="connsiteY65" fmla="*/ 2262560 h 4386643"/>
                  <a:gd name="connsiteX66" fmla="*/ 2167605 w 6010943"/>
                  <a:gd name="connsiteY66" fmla="*/ 2257798 h 4386643"/>
                  <a:gd name="connsiteX67" fmla="*/ 2219993 w 6010943"/>
                  <a:gd name="connsiteY67" fmla="*/ 2248273 h 4386643"/>
                  <a:gd name="connsiteX68" fmla="*/ 2243805 w 6010943"/>
                  <a:gd name="connsiteY68" fmla="*/ 2233985 h 4386643"/>
                  <a:gd name="connsiteX69" fmla="*/ 2262855 w 6010943"/>
                  <a:gd name="connsiteY69" fmla="*/ 2229223 h 4386643"/>
                  <a:gd name="connsiteX70" fmla="*/ 2300955 w 6010943"/>
                  <a:gd name="connsiteY70" fmla="*/ 2219698 h 4386643"/>
                  <a:gd name="connsiteX71" fmla="*/ 2334293 w 6010943"/>
                  <a:gd name="connsiteY71" fmla="*/ 2200648 h 4386643"/>
                  <a:gd name="connsiteX72" fmla="*/ 2348580 w 6010943"/>
                  <a:gd name="connsiteY72" fmla="*/ 2191123 h 4386643"/>
                  <a:gd name="connsiteX73" fmla="*/ 2391443 w 6010943"/>
                  <a:gd name="connsiteY73" fmla="*/ 2176835 h 4386643"/>
                  <a:gd name="connsiteX74" fmla="*/ 2400968 w 6010943"/>
                  <a:gd name="connsiteY74" fmla="*/ 2157785 h 4386643"/>
                  <a:gd name="connsiteX75" fmla="*/ 2500980 w 6010943"/>
                  <a:gd name="connsiteY75" fmla="*/ 2100635 h 4386643"/>
                  <a:gd name="connsiteX76" fmla="*/ 2558130 w 6010943"/>
                  <a:gd name="connsiteY76" fmla="*/ 2067298 h 4386643"/>
                  <a:gd name="connsiteX77" fmla="*/ 2572418 w 6010943"/>
                  <a:gd name="connsiteY77" fmla="*/ 2062535 h 4386643"/>
                  <a:gd name="connsiteX78" fmla="*/ 2596230 w 6010943"/>
                  <a:gd name="connsiteY78" fmla="*/ 2048248 h 4386643"/>
                  <a:gd name="connsiteX79" fmla="*/ 2634330 w 6010943"/>
                  <a:gd name="connsiteY79" fmla="*/ 2029198 h 4386643"/>
                  <a:gd name="connsiteX80" fmla="*/ 2667668 w 6010943"/>
                  <a:gd name="connsiteY80" fmla="*/ 2014910 h 4386643"/>
                  <a:gd name="connsiteX81" fmla="*/ 2729580 w 6010943"/>
                  <a:gd name="connsiteY81" fmla="*/ 1976810 h 4386643"/>
                  <a:gd name="connsiteX82" fmla="*/ 2767680 w 6010943"/>
                  <a:gd name="connsiteY82" fmla="*/ 1962523 h 4386643"/>
                  <a:gd name="connsiteX83" fmla="*/ 2810543 w 6010943"/>
                  <a:gd name="connsiteY83" fmla="*/ 1943473 h 4386643"/>
                  <a:gd name="connsiteX84" fmla="*/ 2834355 w 6010943"/>
                  <a:gd name="connsiteY84" fmla="*/ 1938710 h 4386643"/>
                  <a:gd name="connsiteX85" fmla="*/ 2862930 w 6010943"/>
                  <a:gd name="connsiteY85" fmla="*/ 1929185 h 4386643"/>
                  <a:gd name="connsiteX86" fmla="*/ 2910555 w 6010943"/>
                  <a:gd name="connsiteY86" fmla="*/ 1919660 h 4386643"/>
                  <a:gd name="connsiteX87" fmla="*/ 2948655 w 6010943"/>
                  <a:gd name="connsiteY87" fmla="*/ 1910135 h 4386643"/>
                  <a:gd name="connsiteX88" fmla="*/ 2996280 w 6010943"/>
                  <a:gd name="connsiteY88" fmla="*/ 1900610 h 4386643"/>
                  <a:gd name="connsiteX89" fmla="*/ 3010568 w 6010943"/>
                  <a:gd name="connsiteY89" fmla="*/ 1895848 h 4386643"/>
                  <a:gd name="connsiteX90" fmla="*/ 3062955 w 6010943"/>
                  <a:gd name="connsiteY90" fmla="*/ 1881560 h 4386643"/>
                  <a:gd name="connsiteX91" fmla="*/ 3110580 w 6010943"/>
                  <a:gd name="connsiteY91" fmla="*/ 1848223 h 4386643"/>
                  <a:gd name="connsiteX92" fmla="*/ 3143918 w 6010943"/>
                  <a:gd name="connsiteY92" fmla="*/ 1829173 h 4386643"/>
                  <a:gd name="connsiteX93" fmla="*/ 3186780 w 6010943"/>
                  <a:gd name="connsiteY93" fmla="*/ 1786310 h 4386643"/>
                  <a:gd name="connsiteX94" fmla="*/ 3224880 w 6010943"/>
                  <a:gd name="connsiteY94" fmla="*/ 1752973 h 4386643"/>
                  <a:gd name="connsiteX95" fmla="*/ 3253455 w 6010943"/>
                  <a:gd name="connsiteY95" fmla="*/ 1724398 h 4386643"/>
                  <a:gd name="connsiteX96" fmla="*/ 3267743 w 6010943"/>
                  <a:gd name="connsiteY96" fmla="*/ 1710110 h 4386643"/>
                  <a:gd name="connsiteX97" fmla="*/ 3282030 w 6010943"/>
                  <a:gd name="connsiteY97" fmla="*/ 1705348 h 4386643"/>
                  <a:gd name="connsiteX98" fmla="*/ 3329655 w 6010943"/>
                  <a:gd name="connsiteY98" fmla="*/ 1667248 h 4386643"/>
                  <a:gd name="connsiteX99" fmla="*/ 3372518 w 6010943"/>
                  <a:gd name="connsiteY99" fmla="*/ 1614860 h 4386643"/>
                  <a:gd name="connsiteX100" fmla="*/ 3405855 w 6010943"/>
                  <a:gd name="connsiteY100" fmla="*/ 1586285 h 4386643"/>
                  <a:gd name="connsiteX101" fmla="*/ 3420143 w 6010943"/>
                  <a:gd name="connsiteY101" fmla="*/ 1567235 h 4386643"/>
                  <a:gd name="connsiteX102" fmla="*/ 3486818 w 6010943"/>
                  <a:gd name="connsiteY102" fmla="*/ 1510085 h 4386643"/>
                  <a:gd name="connsiteX103" fmla="*/ 3496343 w 6010943"/>
                  <a:gd name="connsiteY103" fmla="*/ 1495798 h 4386643"/>
                  <a:gd name="connsiteX104" fmla="*/ 3534443 w 6010943"/>
                  <a:gd name="connsiteY104" fmla="*/ 1462460 h 4386643"/>
                  <a:gd name="connsiteX105" fmla="*/ 3553493 w 6010943"/>
                  <a:gd name="connsiteY105" fmla="*/ 1452935 h 4386643"/>
                  <a:gd name="connsiteX106" fmla="*/ 3577305 w 6010943"/>
                  <a:gd name="connsiteY106" fmla="*/ 1429123 h 4386643"/>
                  <a:gd name="connsiteX107" fmla="*/ 3591593 w 6010943"/>
                  <a:gd name="connsiteY107" fmla="*/ 1414835 h 4386643"/>
                  <a:gd name="connsiteX108" fmla="*/ 3653505 w 6010943"/>
                  <a:gd name="connsiteY108" fmla="*/ 1357685 h 4386643"/>
                  <a:gd name="connsiteX109" fmla="*/ 3677318 w 6010943"/>
                  <a:gd name="connsiteY109" fmla="*/ 1329110 h 4386643"/>
                  <a:gd name="connsiteX110" fmla="*/ 3696368 w 6010943"/>
                  <a:gd name="connsiteY110" fmla="*/ 1300535 h 4386643"/>
                  <a:gd name="connsiteX111" fmla="*/ 3710655 w 6010943"/>
                  <a:gd name="connsiteY111" fmla="*/ 1295773 h 4386643"/>
                  <a:gd name="connsiteX112" fmla="*/ 3782093 w 6010943"/>
                  <a:gd name="connsiteY112" fmla="*/ 1205285 h 4386643"/>
                  <a:gd name="connsiteX113" fmla="*/ 3801143 w 6010943"/>
                  <a:gd name="connsiteY113" fmla="*/ 1186235 h 4386643"/>
                  <a:gd name="connsiteX114" fmla="*/ 3853530 w 6010943"/>
                  <a:gd name="connsiteY114" fmla="*/ 1148135 h 4386643"/>
                  <a:gd name="connsiteX115" fmla="*/ 3872580 w 6010943"/>
                  <a:gd name="connsiteY115" fmla="*/ 1138610 h 4386643"/>
                  <a:gd name="connsiteX116" fmla="*/ 3901155 w 6010943"/>
                  <a:gd name="connsiteY116" fmla="*/ 1114798 h 4386643"/>
                  <a:gd name="connsiteX117" fmla="*/ 3934493 w 6010943"/>
                  <a:gd name="connsiteY117" fmla="*/ 1100510 h 4386643"/>
                  <a:gd name="connsiteX118" fmla="*/ 3977355 w 6010943"/>
                  <a:gd name="connsiteY118" fmla="*/ 1071935 h 4386643"/>
                  <a:gd name="connsiteX119" fmla="*/ 3991643 w 6010943"/>
                  <a:gd name="connsiteY119" fmla="*/ 1062410 h 4386643"/>
                  <a:gd name="connsiteX120" fmla="*/ 4010693 w 6010943"/>
                  <a:gd name="connsiteY120" fmla="*/ 1057648 h 4386643"/>
                  <a:gd name="connsiteX121" fmla="*/ 4086893 w 6010943"/>
                  <a:gd name="connsiteY121" fmla="*/ 1033835 h 4386643"/>
                  <a:gd name="connsiteX122" fmla="*/ 4134518 w 6010943"/>
                  <a:gd name="connsiteY122" fmla="*/ 1014785 h 4386643"/>
                  <a:gd name="connsiteX123" fmla="*/ 4167855 w 6010943"/>
                  <a:gd name="connsiteY123" fmla="*/ 1005260 h 4386643"/>
                  <a:gd name="connsiteX124" fmla="*/ 4205955 w 6010943"/>
                  <a:gd name="connsiteY124" fmla="*/ 1000498 h 4386643"/>
                  <a:gd name="connsiteX125" fmla="*/ 4248818 w 6010943"/>
                  <a:gd name="connsiteY125" fmla="*/ 990973 h 4386643"/>
                  <a:gd name="connsiteX126" fmla="*/ 4291680 w 6010943"/>
                  <a:gd name="connsiteY126" fmla="*/ 971923 h 4386643"/>
                  <a:gd name="connsiteX127" fmla="*/ 4329780 w 6010943"/>
                  <a:gd name="connsiteY127" fmla="*/ 962398 h 4386643"/>
                  <a:gd name="connsiteX128" fmla="*/ 4344068 w 6010943"/>
                  <a:gd name="connsiteY128" fmla="*/ 952873 h 4386643"/>
                  <a:gd name="connsiteX129" fmla="*/ 4382168 w 6010943"/>
                  <a:gd name="connsiteY129" fmla="*/ 938585 h 4386643"/>
                  <a:gd name="connsiteX130" fmla="*/ 4401218 w 6010943"/>
                  <a:gd name="connsiteY130" fmla="*/ 924298 h 4386643"/>
                  <a:gd name="connsiteX131" fmla="*/ 4434555 w 6010943"/>
                  <a:gd name="connsiteY131" fmla="*/ 895723 h 4386643"/>
                  <a:gd name="connsiteX132" fmla="*/ 4444080 w 6010943"/>
                  <a:gd name="connsiteY132" fmla="*/ 876673 h 4386643"/>
                  <a:gd name="connsiteX133" fmla="*/ 4463130 w 6010943"/>
                  <a:gd name="connsiteY133" fmla="*/ 857623 h 4386643"/>
                  <a:gd name="connsiteX134" fmla="*/ 4486943 w 6010943"/>
                  <a:gd name="connsiteY134" fmla="*/ 809998 h 4386643"/>
                  <a:gd name="connsiteX135" fmla="*/ 4501230 w 6010943"/>
                  <a:gd name="connsiteY135" fmla="*/ 786185 h 4386643"/>
                  <a:gd name="connsiteX136" fmla="*/ 4515518 w 6010943"/>
                  <a:gd name="connsiteY136" fmla="*/ 695698 h 4386643"/>
                  <a:gd name="connsiteX137" fmla="*/ 4525043 w 6010943"/>
                  <a:gd name="connsiteY137" fmla="*/ 581398 h 4386643"/>
                  <a:gd name="connsiteX138" fmla="*/ 4534568 w 6010943"/>
                  <a:gd name="connsiteY138" fmla="*/ 543298 h 4386643"/>
                  <a:gd name="connsiteX139" fmla="*/ 4539330 w 6010943"/>
                  <a:gd name="connsiteY139" fmla="*/ 500435 h 4386643"/>
                  <a:gd name="connsiteX140" fmla="*/ 4548855 w 6010943"/>
                  <a:gd name="connsiteY140" fmla="*/ 424235 h 4386643"/>
                  <a:gd name="connsiteX141" fmla="*/ 4553618 w 6010943"/>
                  <a:gd name="connsiteY141" fmla="*/ 381373 h 4386643"/>
                  <a:gd name="connsiteX142" fmla="*/ 4567905 w 6010943"/>
                  <a:gd name="connsiteY142" fmla="*/ 271835 h 4386643"/>
                  <a:gd name="connsiteX143" fmla="*/ 4572668 w 6010943"/>
                  <a:gd name="connsiteY143" fmla="*/ 233735 h 4386643"/>
                  <a:gd name="connsiteX144" fmla="*/ 4582193 w 6010943"/>
                  <a:gd name="connsiteY144" fmla="*/ 190873 h 4386643"/>
                  <a:gd name="connsiteX145" fmla="*/ 4586955 w 6010943"/>
                  <a:gd name="connsiteY145" fmla="*/ 152773 h 4386643"/>
                  <a:gd name="connsiteX146" fmla="*/ 4596480 w 6010943"/>
                  <a:gd name="connsiteY146" fmla="*/ 119435 h 4386643"/>
                  <a:gd name="connsiteX147" fmla="*/ 4601243 w 6010943"/>
                  <a:gd name="connsiteY147" fmla="*/ 95623 h 4386643"/>
                  <a:gd name="connsiteX148" fmla="*/ 4610768 w 6010943"/>
                  <a:gd name="connsiteY148" fmla="*/ 76573 h 4386643"/>
                  <a:gd name="connsiteX149" fmla="*/ 4620293 w 6010943"/>
                  <a:gd name="connsiteY149" fmla="*/ 52760 h 4386643"/>
                  <a:gd name="connsiteX150" fmla="*/ 4658393 w 6010943"/>
                  <a:gd name="connsiteY150" fmla="*/ 14660 h 4386643"/>
                  <a:gd name="connsiteX151" fmla="*/ 4677443 w 6010943"/>
                  <a:gd name="connsiteY151" fmla="*/ 9898 h 4386643"/>
                  <a:gd name="connsiteX152" fmla="*/ 4696493 w 6010943"/>
                  <a:gd name="connsiteY152" fmla="*/ 373 h 4386643"/>
                  <a:gd name="connsiteX153" fmla="*/ 4820318 w 6010943"/>
                  <a:gd name="connsiteY153" fmla="*/ 14660 h 4386643"/>
                  <a:gd name="connsiteX154" fmla="*/ 4858418 w 6010943"/>
                  <a:gd name="connsiteY154" fmla="*/ 28948 h 4386643"/>
                  <a:gd name="connsiteX155" fmla="*/ 4906043 w 6010943"/>
                  <a:gd name="connsiteY155" fmla="*/ 52760 h 4386643"/>
                  <a:gd name="connsiteX156" fmla="*/ 4944143 w 6010943"/>
                  <a:gd name="connsiteY156" fmla="*/ 86098 h 4386643"/>
                  <a:gd name="connsiteX157" fmla="*/ 4987005 w 6010943"/>
                  <a:gd name="connsiteY157" fmla="*/ 133723 h 4386643"/>
                  <a:gd name="connsiteX158" fmla="*/ 5034630 w 6010943"/>
                  <a:gd name="connsiteY158" fmla="*/ 200398 h 4386643"/>
                  <a:gd name="connsiteX159" fmla="*/ 5053680 w 6010943"/>
                  <a:gd name="connsiteY159" fmla="*/ 228973 h 4386643"/>
                  <a:gd name="connsiteX160" fmla="*/ 5072730 w 6010943"/>
                  <a:gd name="connsiteY160" fmla="*/ 252785 h 4386643"/>
                  <a:gd name="connsiteX161" fmla="*/ 5087018 w 6010943"/>
                  <a:gd name="connsiteY161" fmla="*/ 276598 h 4386643"/>
                  <a:gd name="connsiteX162" fmla="*/ 5106068 w 6010943"/>
                  <a:gd name="connsiteY162" fmla="*/ 300410 h 4386643"/>
                  <a:gd name="connsiteX163" fmla="*/ 5125118 w 6010943"/>
                  <a:gd name="connsiteY163" fmla="*/ 328985 h 4386643"/>
                  <a:gd name="connsiteX164" fmla="*/ 5144168 w 6010943"/>
                  <a:gd name="connsiteY164" fmla="*/ 362323 h 4386643"/>
                  <a:gd name="connsiteX165" fmla="*/ 5201318 w 6010943"/>
                  <a:gd name="connsiteY165" fmla="*/ 409948 h 4386643"/>
                  <a:gd name="connsiteX166" fmla="*/ 5220368 w 6010943"/>
                  <a:gd name="connsiteY166" fmla="*/ 419473 h 4386643"/>
                  <a:gd name="connsiteX167" fmla="*/ 5248943 w 6010943"/>
                  <a:gd name="connsiteY167" fmla="*/ 428998 h 4386643"/>
                  <a:gd name="connsiteX168" fmla="*/ 5329905 w 6010943"/>
                  <a:gd name="connsiteY168" fmla="*/ 471860 h 4386643"/>
                  <a:gd name="connsiteX169" fmla="*/ 5363243 w 6010943"/>
                  <a:gd name="connsiteY169" fmla="*/ 481385 h 4386643"/>
                  <a:gd name="connsiteX170" fmla="*/ 5377530 w 6010943"/>
                  <a:gd name="connsiteY170" fmla="*/ 486148 h 4386643"/>
                  <a:gd name="connsiteX171" fmla="*/ 5434680 w 6010943"/>
                  <a:gd name="connsiteY171" fmla="*/ 514723 h 4386643"/>
                  <a:gd name="connsiteX172" fmla="*/ 5463255 w 6010943"/>
                  <a:gd name="connsiteY172" fmla="*/ 529010 h 4386643"/>
                  <a:gd name="connsiteX173" fmla="*/ 5510880 w 6010943"/>
                  <a:gd name="connsiteY173" fmla="*/ 548060 h 4386643"/>
                  <a:gd name="connsiteX174" fmla="*/ 5544218 w 6010943"/>
                  <a:gd name="connsiteY174" fmla="*/ 571873 h 4386643"/>
                  <a:gd name="connsiteX175" fmla="*/ 5572793 w 6010943"/>
                  <a:gd name="connsiteY175" fmla="*/ 586160 h 4386643"/>
                  <a:gd name="connsiteX176" fmla="*/ 5596605 w 6010943"/>
                  <a:gd name="connsiteY176" fmla="*/ 605210 h 4386643"/>
                  <a:gd name="connsiteX177" fmla="*/ 5620418 w 6010943"/>
                  <a:gd name="connsiteY177" fmla="*/ 619498 h 4386643"/>
                  <a:gd name="connsiteX178" fmla="*/ 5663280 w 6010943"/>
                  <a:gd name="connsiteY178" fmla="*/ 652835 h 4386643"/>
                  <a:gd name="connsiteX179" fmla="*/ 5691855 w 6010943"/>
                  <a:gd name="connsiteY179" fmla="*/ 671885 h 4386643"/>
                  <a:gd name="connsiteX180" fmla="*/ 5725193 w 6010943"/>
                  <a:gd name="connsiteY180" fmla="*/ 714748 h 4386643"/>
                  <a:gd name="connsiteX181" fmla="*/ 5758530 w 6010943"/>
                  <a:gd name="connsiteY181" fmla="*/ 743323 h 4386643"/>
                  <a:gd name="connsiteX182" fmla="*/ 5787105 w 6010943"/>
                  <a:gd name="connsiteY182" fmla="*/ 786185 h 4386643"/>
                  <a:gd name="connsiteX183" fmla="*/ 5825205 w 6010943"/>
                  <a:gd name="connsiteY183" fmla="*/ 867148 h 4386643"/>
                  <a:gd name="connsiteX184" fmla="*/ 5844255 w 6010943"/>
                  <a:gd name="connsiteY184" fmla="*/ 957635 h 4386643"/>
                  <a:gd name="connsiteX185" fmla="*/ 5858543 w 6010943"/>
                  <a:gd name="connsiteY185" fmla="*/ 1000498 h 4386643"/>
                  <a:gd name="connsiteX186" fmla="*/ 5877593 w 6010943"/>
                  <a:gd name="connsiteY186" fmla="*/ 1081460 h 4386643"/>
                  <a:gd name="connsiteX187" fmla="*/ 5891880 w 6010943"/>
                  <a:gd name="connsiteY187" fmla="*/ 1124323 h 4386643"/>
                  <a:gd name="connsiteX188" fmla="*/ 5901405 w 6010943"/>
                  <a:gd name="connsiteY188" fmla="*/ 1157660 h 4386643"/>
                  <a:gd name="connsiteX189" fmla="*/ 5910930 w 6010943"/>
                  <a:gd name="connsiteY189" fmla="*/ 1181473 h 4386643"/>
                  <a:gd name="connsiteX190" fmla="*/ 5934743 w 6010943"/>
                  <a:gd name="connsiteY190" fmla="*/ 1248148 h 4386643"/>
                  <a:gd name="connsiteX191" fmla="*/ 5953793 w 6010943"/>
                  <a:gd name="connsiteY191" fmla="*/ 1295773 h 4386643"/>
                  <a:gd name="connsiteX192" fmla="*/ 5958555 w 6010943"/>
                  <a:gd name="connsiteY192" fmla="*/ 1329110 h 4386643"/>
                  <a:gd name="connsiteX193" fmla="*/ 5972843 w 6010943"/>
                  <a:gd name="connsiteY193" fmla="*/ 1362448 h 4386643"/>
                  <a:gd name="connsiteX194" fmla="*/ 5987130 w 6010943"/>
                  <a:gd name="connsiteY194" fmla="*/ 1471985 h 4386643"/>
                  <a:gd name="connsiteX195" fmla="*/ 5991893 w 6010943"/>
                  <a:gd name="connsiteY195" fmla="*/ 1505323 h 4386643"/>
                  <a:gd name="connsiteX196" fmla="*/ 5996655 w 6010943"/>
                  <a:gd name="connsiteY196" fmla="*/ 1529135 h 4386643"/>
                  <a:gd name="connsiteX197" fmla="*/ 6001418 w 6010943"/>
                  <a:gd name="connsiteY197" fmla="*/ 1610098 h 4386643"/>
                  <a:gd name="connsiteX198" fmla="*/ 6010943 w 6010943"/>
                  <a:gd name="connsiteY198" fmla="*/ 1705348 h 4386643"/>
                  <a:gd name="connsiteX199" fmla="*/ 6006180 w 6010943"/>
                  <a:gd name="connsiteY199" fmla="*/ 1948235 h 4386643"/>
                  <a:gd name="connsiteX200" fmla="*/ 5982368 w 6010943"/>
                  <a:gd name="connsiteY200" fmla="*/ 2029198 h 4386643"/>
                  <a:gd name="connsiteX201" fmla="*/ 5972843 w 6010943"/>
                  <a:gd name="connsiteY201" fmla="*/ 2053010 h 4386643"/>
                  <a:gd name="connsiteX202" fmla="*/ 5934743 w 6010943"/>
                  <a:gd name="connsiteY202" fmla="*/ 2076823 h 4386643"/>
                  <a:gd name="connsiteX203" fmla="*/ 5825205 w 6010943"/>
                  <a:gd name="connsiteY203" fmla="*/ 2067298 h 4386643"/>
                  <a:gd name="connsiteX204" fmla="*/ 5763293 w 6010943"/>
                  <a:gd name="connsiteY204" fmla="*/ 2048248 h 4386643"/>
                  <a:gd name="connsiteX205" fmla="*/ 5725193 w 6010943"/>
                  <a:gd name="connsiteY205" fmla="*/ 2038723 h 4386643"/>
                  <a:gd name="connsiteX206" fmla="*/ 5701380 w 6010943"/>
                  <a:gd name="connsiteY206" fmla="*/ 2029198 h 4386643"/>
                  <a:gd name="connsiteX207" fmla="*/ 5682330 w 6010943"/>
                  <a:gd name="connsiteY207" fmla="*/ 2024435 h 4386643"/>
                  <a:gd name="connsiteX208" fmla="*/ 5658518 w 6010943"/>
                  <a:gd name="connsiteY208" fmla="*/ 2014910 h 4386643"/>
                  <a:gd name="connsiteX209" fmla="*/ 5625180 w 6010943"/>
                  <a:gd name="connsiteY209" fmla="*/ 2010148 h 4386643"/>
                  <a:gd name="connsiteX210" fmla="*/ 5596605 w 6010943"/>
                  <a:gd name="connsiteY210" fmla="*/ 2000623 h 4386643"/>
                  <a:gd name="connsiteX211" fmla="*/ 5577555 w 6010943"/>
                  <a:gd name="connsiteY211" fmla="*/ 1995860 h 4386643"/>
                  <a:gd name="connsiteX212" fmla="*/ 5553743 w 6010943"/>
                  <a:gd name="connsiteY212" fmla="*/ 1986335 h 4386643"/>
                  <a:gd name="connsiteX213" fmla="*/ 5525168 w 6010943"/>
                  <a:gd name="connsiteY213" fmla="*/ 1976810 h 4386643"/>
                  <a:gd name="connsiteX214" fmla="*/ 5491830 w 6010943"/>
                  <a:gd name="connsiteY214" fmla="*/ 1962523 h 4386643"/>
                  <a:gd name="connsiteX215" fmla="*/ 5487068 w 6010943"/>
                  <a:gd name="connsiteY215" fmla="*/ 1948235 h 4386643"/>
                  <a:gd name="connsiteX216" fmla="*/ 5448968 w 6010943"/>
                  <a:gd name="connsiteY216" fmla="*/ 1924423 h 4386643"/>
                  <a:gd name="connsiteX217" fmla="*/ 5406105 w 6010943"/>
                  <a:gd name="connsiteY217" fmla="*/ 1900610 h 4386643"/>
                  <a:gd name="connsiteX218" fmla="*/ 5339430 w 6010943"/>
                  <a:gd name="connsiteY218" fmla="*/ 1824410 h 4386643"/>
                  <a:gd name="connsiteX219" fmla="*/ 5315618 w 6010943"/>
                  <a:gd name="connsiteY219" fmla="*/ 1805360 h 4386643"/>
                  <a:gd name="connsiteX220" fmla="*/ 5291805 w 6010943"/>
                  <a:gd name="connsiteY220" fmla="*/ 1800598 h 4386643"/>
                  <a:gd name="connsiteX221" fmla="*/ 5220368 w 6010943"/>
                  <a:gd name="connsiteY221" fmla="*/ 1762498 h 4386643"/>
                  <a:gd name="connsiteX222" fmla="*/ 5072730 w 6010943"/>
                  <a:gd name="connsiteY222" fmla="*/ 1719635 h 4386643"/>
                  <a:gd name="connsiteX223" fmla="*/ 5044155 w 6010943"/>
                  <a:gd name="connsiteY223" fmla="*/ 1714873 h 4386643"/>
                  <a:gd name="connsiteX224" fmla="*/ 5020343 w 6010943"/>
                  <a:gd name="connsiteY224" fmla="*/ 1710110 h 4386643"/>
                  <a:gd name="connsiteX225" fmla="*/ 4801268 w 6010943"/>
                  <a:gd name="connsiteY225" fmla="*/ 1700585 h 4386643"/>
                  <a:gd name="connsiteX226" fmla="*/ 4691730 w 6010943"/>
                  <a:gd name="connsiteY226" fmla="*/ 1714873 h 4386643"/>
                  <a:gd name="connsiteX227" fmla="*/ 4644105 w 6010943"/>
                  <a:gd name="connsiteY227" fmla="*/ 1743448 h 4386643"/>
                  <a:gd name="connsiteX228" fmla="*/ 4629818 w 6010943"/>
                  <a:gd name="connsiteY228" fmla="*/ 1748210 h 4386643"/>
                  <a:gd name="connsiteX229" fmla="*/ 4586955 w 6010943"/>
                  <a:gd name="connsiteY229" fmla="*/ 1800598 h 4386643"/>
                  <a:gd name="connsiteX230" fmla="*/ 4563143 w 6010943"/>
                  <a:gd name="connsiteY230" fmla="*/ 1833935 h 4386643"/>
                  <a:gd name="connsiteX231" fmla="*/ 4539330 w 6010943"/>
                  <a:gd name="connsiteY231" fmla="*/ 1857748 h 4386643"/>
                  <a:gd name="connsiteX232" fmla="*/ 4520280 w 6010943"/>
                  <a:gd name="connsiteY232" fmla="*/ 1881560 h 4386643"/>
                  <a:gd name="connsiteX233" fmla="*/ 4477418 w 6010943"/>
                  <a:gd name="connsiteY233" fmla="*/ 1924423 h 4386643"/>
                  <a:gd name="connsiteX234" fmla="*/ 4420268 w 6010943"/>
                  <a:gd name="connsiteY234" fmla="*/ 1972048 h 4386643"/>
                  <a:gd name="connsiteX235" fmla="*/ 4401218 w 6010943"/>
                  <a:gd name="connsiteY235" fmla="*/ 1981573 h 4386643"/>
                  <a:gd name="connsiteX236" fmla="*/ 4344068 w 6010943"/>
                  <a:gd name="connsiteY236" fmla="*/ 2014910 h 4386643"/>
                  <a:gd name="connsiteX237" fmla="*/ 4329780 w 6010943"/>
                  <a:gd name="connsiteY237" fmla="*/ 2019673 h 4386643"/>
                  <a:gd name="connsiteX238" fmla="*/ 4315493 w 6010943"/>
                  <a:gd name="connsiteY238" fmla="*/ 2029198 h 4386643"/>
                  <a:gd name="connsiteX239" fmla="*/ 4239293 w 6010943"/>
                  <a:gd name="connsiteY239" fmla="*/ 2038723 h 4386643"/>
                  <a:gd name="connsiteX240" fmla="*/ 4182143 w 6010943"/>
                  <a:gd name="connsiteY240" fmla="*/ 2048248 h 4386643"/>
                  <a:gd name="connsiteX241" fmla="*/ 4153568 w 6010943"/>
                  <a:gd name="connsiteY241" fmla="*/ 2053010 h 4386643"/>
                  <a:gd name="connsiteX242" fmla="*/ 4139280 w 6010943"/>
                  <a:gd name="connsiteY242" fmla="*/ 2057773 h 4386643"/>
                  <a:gd name="connsiteX243" fmla="*/ 4120230 w 6010943"/>
                  <a:gd name="connsiteY243" fmla="*/ 2062535 h 4386643"/>
                  <a:gd name="connsiteX244" fmla="*/ 4096418 w 6010943"/>
                  <a:gd name="connsiteY244" fmla="*/ 2072060 h 4386643"/>
                  <a:gd name="connsiteX245" fmla="*/ 4048793 w 6010943"/>
                  <a:gd name="connsiteY245" fmla="*/ 2081585 h 4386643"/>
                  <a:gd name="connsiteX246" fmla="*/ 4024980 w 6010943"/>
                  <a:gd name="connsiteY246" fmla="*/ 2091110 h 4386643"/>
                  <a:gd name="connsiteX247" fmla="*/ 3972593 w 6010943"/>
                  <a:gd name="connsiteY247" fmla="*/ 2105398 h 4386643"/>
                  <a:gd name="connsiteX248" fmla="*/ 3948780 w 6010943"/>
                  <a:gd name="connsiteY248" fmla="*/ 2114923 h 4386643"/>
                  <a:gd name="connsiteX249" fmla="*/ 3929730 w 6010943"/>
                  <a:gd name="connsiteY249" fmla="*/ 2129210 h 4386643"/>
                  <a:gd name="connsiteX250" fmla="*/ 3896393 w 6010943"/>
                  <a:gd name="connsiteY250" fmla="*/ 2138735 h 4386643"/>
                  <a:gd name="connsiteX251" fmla="*/ 3872580 w 6010943"/>
                  <a:gd name="connsiteY251" fmla="*/ 2153023 h 4386643"/>
                  <a:gd name="connsiteX252" fmla="*/ 3829718 w 6010943"/>
                  <a:gd name="connsiteY252" fmla="*/ 2181598 h 4386643"/>
                  <a:gd name="connsiteX253" fmla="*/ 3791618 w 6010943"/>
                  <a:gd name="connsiteY253" fmla="*/ 2200648 h 4386643"/>
                  <a:gd name="connsiteX254" fmla="*/ 3777330 w 6010943"/>
                  <a:gd name="connsiteY254" fmla="*/ 2214935 h 4386643"/>
                  <a:gd name="connsiteX255" fmla="*/ 3767805 w 6010943"/>
                  <a:gd name="connsiteY255" fmla="*/ 2229223 h 4386643"/>
                  <a:gd name="connsiteX256" fmla="*/ 3739230 w 6010943"/>
                  <a:gd name="connsiteY256" fmla="*/ 2248273 h 4386643"/>
                  <a:gd name="connsiteX257" fmla="*/ 3715418 w 6010943"/>
                  <a:gd name="connsiteY257" fmla="*/ 2267323 h 4386643"/>
                  <a:gd name="connsiteX258" fmla="*/ 3686843 w 6010943"/>
                  <a:gd name="connsiteY258" fmla="*/ 2276848 h 4386643"/>
                  <a:gd name="connsiteX259" fmla="*/ 3620168 w 6010943"/>
                  <a:gd name="connsiteY259" fmla="*/ 2305423 h 4386643"/>
                  <a:gd name="connsiteX260" fmla="*/ 3596355 w 6010943"/>
                  <a:gd name="connsiteY260" fmla="*/ 2314948 h 4386643"/>
                  <a:gd name="connsiteX261" fmla="*/ 3572543 w 6010943"/>
                  <a:gd name="connsiteY261" fmla="*/ 2329235 h 4386643"/>
                  <a:gd name="connsiteX262" fmla="*/ 3553493 w 6010943"/>
                  <a:gd name="connsiteY262" fmla="*/ 2333998 h 4386643"/>
                  <a:gd name="connsiteX263" fmla="*/ 3501105 w 6010943"/>
                  <a:gd name="connsiteY263" fmla="*/ 2357810 h 4386643"/>
                  <a:gd name="connsiteX264" fmla="*/ 3482055 w 6010943"/>
                  <a:gd name="connsiteY264" fmla="*/ 2372098 h 4386643"/>
                  <a:gd name="connsiteX265" fmla="*/ 3463005 w 6010943"/>
                  <a:gd name="connsiteY265" fmla="*/ 2381623 h 4386643"/>
                  <a:gd name="connsiteX266" fmla="*/ 3448718 w 6010943"/>
                  <a:gd name="connsiteY266" fmla="*/ 2391148 h 4386643"/>
                  <a:gd name="connsiteX267" fmla="*/ 3429668 w 6010943"/>
                  <a:gd name="connsiteY267" fmla="*/ 2395910 h 4386643"/>
                  <a:gd name="connsiteX268" fmla="*/ 3415380 w 6010943"/>
                  <a:gd name="connsiteY268" fmla="*/ 2410198 h 4386643"/>
                  <a:gd name="connsiteX269" fmla="*/ 3372518 w 6010943"/>
                  <a:gd name="connsiteY269" fmla="*/ 2429248 h 4386643"/>
                  <a:gd name="connsiteX270" fmla="*/ 3339180 w 6010943"/>
                  <a:gd name="connsiteY270" fmla="*/ 2448298 h 4386643"/>
                  <a:gd name="connsiteX271" fmla="*/ 3267743 w 6010943"/>
                  <a:gd name="connsiteY271" fmla="*/ 2481635 h 4386643"/>
                  <a:gd name="connsiteX272" fmla="*/ 3220118 w 6010943"/>
                  <a:gd name="connsiteY272" fmla="*/ 2495923 h 4386643"/>
                  <a:gd name="connsiteX273" fmla="*/ 3191543 w 6010943"/>
                  <a:gd name="connsiteY273" fmla="*/ 2510210 h 4386643"/>
                  <a:gd name="connsiteX274" fmla="*/ 3158205 w 6010943"/>
                  <a:gd name="connsiteY274" fmla="*/ 2524498 h 4386643"/>
                  <a:gd name="connsiteX275" fmla="*/ 3129630 w 6010943"/>
                  <a:gd name="connsiteY275" fmla="*/ 2538785 h 4386643"/>
                  <a:gd name="connsiteX276" fmla="*/ 3096293 w 6010943"/>
                  <a:gd name="connsiteY276" fmla="*/ 2553073 h 4386643"/>
                  <a:gd name="connsiteX277" fmla="*/ 3062955 w 6010943"/>
                  <a:gd name="connsiteY277" fmla="*/ 2581648 h 4386643"/>
                  <a:gd name="connsiteX278" fmla="*/ 3043905 w 6010943"/>
                  <a:gd name="connsiteY278" fmla="*/ 2591173 h 4386643"/>
                  <a:gd name="connsiteX279" fmla="*/ 3024855 w 6010943"/>
                  <a:gd name="connsiteY279" fmla="*/ 2605460 h 4386643"/>
                  <a:gd name="connsiteX280" fmla="*/ 3005805 w 6010943"/>
                  <a:gd name="connsiteY280" fmla="*/ 2614985 h 4386643"/>
                  <a:gd name="connsiteX281" fmla="*/ 2986755 w 6010943"/>
                  <a:gd name="connsiteY281" fmla="*/ 2634035 h 4386643"/>
                  <a:gd name="connsiteX282" fmla="*/ 2958180 w 6010943"/>
                  <a:gd name="connsiteY282" fmla="*/ 2653085 h 4386643"/>
                  <a:gd name="connsiteX283" fmla="*/ 2929605 w 6010943"/>
                  <a:gd name="connsiteY283" fmla="*/ 2681660 h 4386643"/>
                  <a:gd name="connsiteX284" fmla="*/ 2843880 w 6010943"/>
                  <a:gd name="connsiteY284" fmla="*/ 2743573 h 4386643"/>
                  <a:gd name="connsiteX285" fmla="*/ 2829593 w 6010943"/>
                  <a:gd name="connsiteY285" fmla="*/ 2762623 h 4386643"/>
                  <a:gd name="connsiteX286" fmla="*/ 2791493 w 6010943"/>
                  <a:gd name="connsiteY286" fmla="*/ 2786435 h 4386643"/>
                  <a:gd name="connsiteX287" fmla="*/ 2772443 w 6010943"/>
                  <a:gd name="connsiteY287" fmla="*/ 2800723 h 4386643"/>
                  <a:gd name="connsiteX288" fmla="*/ 2720055 w 6010943"/>
                  <a:gd name="connsiteY288" fmla="*/ 2843585 h 4386643"/>
                  <a:gd name="connsiteX289" fmla="*/ 2696243 w 6010943"/>
                  <a:gd name="connsiteY289" fmla="*/ 2853110 h 4386643"/>
                  <a:gd name="connsiteX290" fmla="*/ 2629568 w 6010943"/>
                  <a:gd name="connsiteY290" fmla="*/ 2900735 h 4386643"/>
                  <a:gd name="connsiteX291" fmla="*/ 2605755 w 6010943"/>
                  <a:gd name="connsiteY291" fmla="*/ 2905498 h 4386643"/>
                  <a:gd name="connsiteX292" fmla="*/ 2553368 w 6010943"/>
                  <a:gd name="connsiteY292" fmla="*/ 2924548 h 4386643"/>
                  <a:gd name="connsiteX293" fmla="*/ 2491455 w 6010943"/>
                  <a:gd name="connsiteY293" fmla="*/ 2934073 h 4386643"/>
                  <a:gd name="connsiteX294" fmla="*/ 2381918 w 6010943"/>
                  <a:gd name="connsiteY294" fmla="*/ 2943598 h 4386643"/>
                  <a:gd name="connsiteX295" fmla="*/ 2329530 w 6010943"/>
                  <a:gd name="connsiteY295" fmla="*/ 2957885 h 4386643"/>
                  <a:gd name="connsiteX296" fmla="*/ 2277143 w 6010943"/>
                  <a:gd name="connsiteY296" fmla="*/ 2967410 h 4386643"/>
                  <a:gd name="connsiteX297" fmla="*/ 2219993 w 6010943"/>
                  <a:gd name="connsiteY297" fmla="*/ 2986460 h 4386643"/>
                  <a:gd name="connsiteX298" fmla="*/ 2177130 w 6010943"/>
                  <a:gd name="connsiteY298" fmla="*/ 2995985 h 4386643"/>
                  <a:gd name="connsiteX299" fmla="*/ 2119980 w 6010943"/>
                  <a:gd name="connsiteY299" fmla="*/ 3005510 h 4386643"/>
                  <a:gd name="connsiteX300" fmla="*/ 2091405 w 6010943"/>
                  <a:gd name="connsiteY300" fmla="*/ 3015035 h 4386643"/>
                  <a:gd name="connsiteX301" fmla="*/ 2043780 w 6010943"/>
                  <a:gd name="connsiteY301" fmla="*/ 3024560 h 4386643"/>
                  <a:gd name="connsiteX302" fmla="*/ 2019968 w 6010943"/>
                  <a:gd name="connsiteY302" fmla="*/ 3034085 h 4386643"/>
                  <a:gd name="connsiteX303" fmla="*/ 2000918 w 6010943"/>
                  <a:gd name="connsiteY303" fmla="*/ 3048373 h 4386643"/>
                  <a:gd name="connsiteX304" fmla="*/ 1962818 w 6010943"/>
                  <a:gd name="connsiteY304" fmla="*/ 3057898 h 4386643"/>
                  <a:gd name="connsiteX305" fmla="*/ 1896143 w 6010943"/>
                  <a:gd name="connsiteY305" fmla="*/ 3076948 h 4386643"/>
                  <a:gd name="connsiteX306" fmla="*/ 1867568 w 6010943"/>
                  <a:gd name="connsiteY306" fmla="*/ 3081710 h 4386643"/>
                  <a:gd name="connsiteX307" fmla="*/ 1819943 w 6010943"/>
                  <a:gd name="connsiteY307" fmla="*/ 3095998 h 4386643"/>
                  <a:gd name="connsiteX308" fmla="*/ 1805655 w 6010943"/>
                  <a:gd name="connsiteY308" fmla="*/ 3100760 h 4386643"/>
                  <a:gd name="connsiteX309" fmla="*/ 1781843 w 6010943"/>
                  <a:gd name="connsiteY309" fmla="*/ 3105523 h 4386643"/>
                  <a:gd name="connsiteX310" fmla="*/ 1738980 w 6010943"/>
                  <a:gd name="connsiteY310" fmla="*/ 3124573 h 4386643"/>
                  <a:gd name="connsiteX311" fmla="*/ 1719930 w 6010943"/>
                  <a:gd name="connsiteY311" fmla="*/ 3134098 h 4386643"/>
                  <a:gd name="connsiteX312" fmla="*/ 1691355 w 6010943"/>
                  <a:gd name="connsiteY312" fmla="*/ 3143623 h 4386643"/>
                  <a:gd name="connsiteX313" fmla="*/ 1653255 w 6010943"/>
                  <a:gd name="connsiteY313" fmla="*/ 3153148 h 4386643"/>
                  <a:gd name="connsiteX314" fmla="*/ 1572293 w 6010943"/>
                  <a:gd name="connsiteY314" fmla="*/ 3181723 h 4386643"/>
                  <a:gd name="connsiteX315" fmla="*/ 1477043 w 6010943"/>
                  <a:gd name="connsiteY315" fmla="*/ 3229348 h 4386643"/>
                  <a:gd name="connsiteX316" fmla="*/ 1457993 w 6010943"/>
                  <a:gd name="connsiteY316" fmla="*/ 3238873 h 4386643"/>
                  <a:gd name="connsiteX317" fmla="*/ 1438943 w 6010943"/>
                  <a:gd name="connsiteY317" fmla="*/ 3248398 h 4386643"/>
                  <a:gd name="connsiteX318" fmla="*/ 1377030 w 6010943"/>
                  <a:gd name="connsiteY318" fmla="*/ 3276973 h 4386643"/>
                  <a:gd name="connsiteX319" fmla="*/ 1357980 w 6010943"/>
                  <a:gd name="connsiteY319" fmla="*/ 3286498 h 4386643"/>
                  <a:gd name="connsiteX320" fmla="*/ 1315118 w 6010943"/>
                  <a:gd name="connsiteY320" fmla="*/ 3315073 h 4386643"/>
                  <a:gd name="connsiteX321" fmla="*/ 1291305 w 6010943"/>
                  <a:gd name="connsiteY321" fmla="*/ 3319835 h 4386643"/>
                  <a:gd name="connsiteX322" fmla="*/ 1272255 w 6010943"/>
                  <a:gd name="connsiteY322" fmla="*/ 3334123 h 4386643"/>
                  <a:gd name="connsiteX323" fmla="*/ 1186530 w 6010943"/>
                  <a:gd name="connsiteY323" fmla="*/ 3367460 h 4386643"/>
                  <a:gd name="connsiteX324" fmla="*/ 1162718 w 6010943"/>
                  <a:gd name="connsiteY324" fmla="*/ 3372223 h 4386643"/>
                  <a:gd name="connsiteX325" fmla="*/ 1148430 w 6010943"/>
                  <a:gd name="connsiteY325" fmla="*/ 3376985 h 4386643"/>
                  <a:gd name="connsiteX326" fmla="*/ 1110330 w 6010943"/>
                  <a:gd name="connsiteY326" fmla="*/ 3386510 h 4386643"/>
                  <a:gd name="connsiteX327" fmla="*/ 1091280 w 6010943"/>
                  <a:gd name="connsiteY327" fmla="*/ 3391273 h 4386643"/>
                  <a:gd name="connsiteX328" fmla="*/ 1038893 w 6010943"/>
                  <a:gd name="connsiteY328" fmla="*/ 3400798 h 4386643"/>
                  <a:gd name="connsiteX329" fmla="*/ 996030 w 6010943"/>
                  <a:gd name="connsiteY329" fmla="*/ 3410323 h 4386643"/>
                  <a:gd name="connsiteX330" fmla="*/ 976980 w 6010943"/>
                  <a:gd name="connsiteY330" fmla="*/ 3415085 h 4386643"/>
                  <a:gd name="connsiteX331" fmla="*/ 953168 w 6010943"/>
                  <a:gd name="connsiteY331" fmla="*/ 3419848 h 4386643"/>
                  <a:gd name="connsiteX332" fmla="*/ 910305 w 6010943"/>
                  <a:gd name="connsiteY332" fmla="*/ 3438898 h 4386643"/>
                  <a:gd name="connsiteX333" fmla="*/ 872205 w 6010943"/>
                  <a:gd name="connsiteY333" fmla="*/ 3448423 h 4386643"/>
                  <a:gd name="connsiteX334" fmla="*/ 810293 w 6010943"/>
                  <a:gd name="connsiteY334" fmla="*/ 3486523 h 4386643"/>
                  <a:gd name="connsiteX335" fmla="*/ 757905 w 6010943"/>
                  <a:gd name="connsiteY335" fmla="*/ 3524623 h 4386643"/>
                  <a:gd name="connsiteX336" fmla="*/ 729330 w 6010943"/>
                  <a:gd name="connsiteY336" fmla="*/ 3553198 h 4386643"/>
                  <a:gd name="connsiteX337" fmla="*/ 710280 w 6010943"/>
                  <a:gd name="connsiteY337" fmla="*/ 3586535 h 4386643"/>
                  <a:gd name="connsiteX338" fmla="*/ 695993 w 6010943"/>
                  <a:gd name="connsiteY338" fmla="*/ 3600823 h 4386643"/>
                  <a:gd name="connsiteX339" fmla="*/ 686468 w 6010943"/>
                  <a:gd name="connsiteY339" fmla="*/ 3619873 h 4386643"/>
                  <a:gd name="connsiteX340" fmla="*/ 643605 w 6010943"/>
                  <a:gd name="connsiteY340" fmla="*/ 3662735 h 4386643"/>
                  <a:gd name="connsiteX341" fmla="*/ 629318 w 6010943"/>
                  <a:gd name="connsiteY341" fmla="*/ 3672260 h 4386643"/>
                  <a:gd name="connsiteX342" fmla="*/ 615030 w 6010943"/>
                  <a:gd name="connsiteY342" fmla="*/ 3691310 h 4386643"/>
                  <a:gd name="connsiteX343" fmla="*/ 595980 w 6010943"/>
                  <a:gd name="connsiteY343" fmla="*/ 3700835 h 4386643"/>
                  <a:gd name="connsiteX344" fmla="*/ 581693 w 6010943"/>
                  <a:gd name="connsiteY344" fmla="*/ 3710360 h 4386643"/>
                  <a:gd name="connsiteX345" fmla="*/ 557880 w 6010943"/>
                  <a:gd name="connsiteY345" fmla="*/ 3724648 h 4386643"/>
                  <a:gd name="connsiteX346" fmla="*/ 495968 w 6010943"/>
                  <a:gd name="connsiteY346" fmla="*/ 3762748 h 4386643"/>
                  <a:gd name="connsiteX347" fmla="*/ 462630 w 6010943"/>
                  <a:gd name="connsiteY347" fmla="*/ 3772273 h 4386643"/>
                  <a:gd name="connsiteX348" fmla="*/ 424530 w 6010943"/>
                  <a:gd name="connsiteY348" fmla="*/ 3786560 h 4386643"/>
                  <a:gd name="connsiteX349" fmla="*/ 400718 w 6010943"/>
                  <a:gd name="connsiteY349" fmla="*/ 3800848 h 4386643"/>
                  <a:gd name="connsiteX350" fmla="*/ 357855 w 6010943"/>
                  <a:gd name="connsiteY350" fmla="*/ 3805610 h 4386643"/>
                  <a:gd name="connsiteX351" fmla="*/ 305468 w 6010943"/>
                  <a:gd name="connsiteY351" fmla="*/ 3819898 h 4386643"/>
                  <a:gd name="connsiteX352" fmla="*/ 267368 w 6010943"/>
                  <a:gd name="connsiteY352" fmla="*/ 3824660 h 4386643"/>
                  <a:gd name="connsiteX353" fmla="*/ 205455 w 6010943"/>
                  <a:gd name="connsiteY353" fmla="*/ 3834185 h 4386643"/>
                  <a:gd name="connsiteX354" fmla="*/ 176880 w 6010943"/>
                  <a:gd name="connsiteY354" fmla="*/ 4386635 h 4386643"/>
                  <a:gd name="connsiteX355" fmla="*/ 668 w 6010943"/>
                  <a:gd name="connsiteY355" fmla="*/ 4305674 h 4386643"/>
                  <a:gd name="connsiteX0" fmla="*/ 668 w 6010943"/>
                  <a:gd name="connsiteY0" fmla="*/ 4305674 h 4415216"/>
                  <a:gd name="connsiteX1" fmla="*/ 100680 w 6010943"/>
                  <a:gd name="connsiteY1" fmla="*/ 3824660 h 4415216"/>
                  <a:gd name="connsiteX2" fmla="*/ 86393 w 6010943"/>
                  <a:gd name="connsiteY2" fmla="*/ 3791323 h 4415216"/>
                  <a:gd name="connsiteX3" fmla="*/ 81630 w 6010943"/>
                  <a:gd name="connsiteY3" fmla="*/ 3719885 h 4415216"/>
                  <a:gd name="connsiteX4" fmla="*/ 76868 w 6010943"/>
                  <a:gd name="connsiteY4" fmla="*/ 3700835 h 4415216"/>
                  <a:gd name="connsiteX5" fmla="*/ 81630 w 6010943"/>
                  <a:gd name="connsiteY5" fmla="*/ 3596060 h 4415216"/>
                  <a:gd name="connsiteX6" fmla="*/ 91155 w 6010943"/>
                  <a:gd name="connsiteY6" fmla="*/ 3543673 h 4415216"/>
                  <a:gd name="connsiteX7" fmla="*/ 157830 w 6010943"/>
                  <a:gd name="connsiteY7" fmla="*/ 3457948 h 4415216"/>
                  <a:gd name="connsiteX8" fmla="*/ 176880 w 6010943"/>
                  <a:gd name="connsiteY8" fmla="*/ 3434135 h 4415216"/>
                  <a:gd name="connsiteX9" fmla="*/ 195930 w 6010943"/>
                  <a:gd name="connsiteY9" fmla="*/ 3424610 h 4415216"/>
                  <a:gd name="connsiteX10" fmla="*/ 210218 w 6010943"/>
                  <a:gd name="connsiteY10" fmla="*/ 3410323 h 4415216"/>
                  <a:gd name="connsiteX11" fmla="*/ 238793 w 6010943"/>
                  <a:gd name="connsiteY11" fmla="*/ 3391273 h 4415216"/>
                  <a:gd name="connsiteX12" fmla="*/ 300705 w 6010943"/>
                  <a:gd name="connsiteY12" fmla="*/ 3334123 h 4415216"/>
                  <a:gd name="connsiteX13" fmla="*/ 329280 w 6010943"/>
                  <a:gd name="connsiteY13" fmla="*/ 3315073 h 4415216"/>
                  <a:gd name="connsiteX14" fmla="*/ 410243 w 6010943"/>
                  <a:gd name="connsiteY14" fmla="*/ 3281735 h 4415216"/>
                  <a:gd name="connsiteX15" fmla="*/ 453105 w 6010943"/>
                  <a:gd name="connsiteY15" fmla="*/ 3262685 h 4415216"/>
                  <a:gd name="connsiteX16" fmla="*/ 491205 w 6010943"/>
                  <a:gd name="connsiteY16" fmla="*/ 3253160 h 4415216"/>
                  <a:gd name="connsiteX17" fmla="*/ 519780 w 6010943"/>
                  <a:gd name="connsiteY17" fmla="*/ 3238873 h 4415216"/>
                  <a:gd name="connsiteX18" fmla="*/ 543593 w 6010943"/>
                  <a:gd name="connsiteY18" fmla="*/ 3229348 h 4415216"/>
                  <a:gd name="connsiteX19" fmla="*/ 557880 w 6010943"/>
                  <a:gd name="connsiteY19" fmla="*/ 3224585 h 4415216"/>
                  <a:gd name="connsiteX20" fmla="*/ 572168 w 6010943"/>
                  <a:gd name="connsiteY20" fmla="*/ 3215060 h 4415216"/>
                  <a:gd name="connsiteX21" fmla="*/ 591218 w 6010943"/>
                  <a:gd name="connsiteY21" fmla="*/ 3210298 h 4415216"/>
                  <a:gd name="connsiteX22" fmla="*/ 615030 w 6010943"/>
                  <a:gd name="connsiteY22" fmla="*/ 3200773 h 4415216"/>
                  <a:gd name="connsiteX23" fmla="*/ 672180 w 6010943"/>
                  <a:gd name="connsiteY23" fmla="*/ 3172198 h 4415216"/>
                  <a:gd name="connsiteX24" fmla="*/ 700755 w 6010943"/>
                  <a:gd name="connsiteY24" fmla="*/ 3157910 h 4415216"/>
                  <a:gd name="connsiteX25" fmla="*/ 753143 w 6010943"/>
                  <a:gd name="connsiteY25" fmla="*/ 3138860 h 4415216"/>
                  <a:gd name="connsiteX26" fmla="*/ 805530 w 6010943"/>
                  <a:gd name="connsiteY26" fmla="*/ 3095998 h 4415216"/>
                  <a:gd name="connsiteX27" fmla="*/ 872205 w 6010943"/>
                  <a:gd name="connsiteY27" fmla="*/ 3053135 h 4415216"/>
                  <a:gd name="connsiteX28" fmla="*/ 891255 w 6010943"/>
                  <a:gd name="connsiteY28" fmla="*/ 3034085 h 4415216"/>
                  <a:gd name="connsiteX29" fmla="*/ 919830 w 6010943"/>
                  <a:gd name="connsiteY29" fmla="*/ 3010273 h 4415216"/>
                  <a:gd name="connsiteX30" fmla="*/ 934118 w 6010943"/>
                  <a:gd name="connsiteY30" fmla="*/ 2991223 h 4415216"/>
                  <a:gd name="connsiteX31" fmla="*/ 962693 w 6010943"/>
                  <a:gd name="connsiteY31" fmla="*/ 2972173 h 4415216"/>
                  <a:gd name="connsiteX32" fmla="*/ 1000793 w 6010943"/>
                  <a:gd name="connsiteY32" fmla="*/ 2934073 h 4415216"/>
                  <a:gd name="connsiteX33" fmla="*/ 1043655 w 6010943"/>
                  <a:gd name="connsiteY33" fmla="*/ 2919785 h 4415216"/>
                  <a:gd name="connsiteX34" fmla="*/ 1062705 w 6010943"/>
                  <a:gd name="connsiteY34" fmla="*/ 2910260 h 4415216"/>
                  <a:gd name="connsiteX35" fmla="*/ 1138905 w 6010943"/>
                  <a:gd name="connsiteY35" fmla="*/ 2895973 h 4415216"/>
                  <a:gd name="connsiteX36" fmla="*/ 1219868 w 6010943"/>
                  <a:gd name="connsiteY36" fmla="*/ 2881685 h 4415216"/>
                  <a:gd name="connsiteX37" fmla="*/ 1272255 w 6010943"/>
                  <a:gd name="connsiteY37" fmla="*/ 2862635 h 4415216"/>
                  <a:gd name="connsiteX38" fmla="*/ 1300830 w 6010943"/>
                  <a:gd name="connsiteY38" fmla="*/ 2834060 h 4415216"/>
                  <a:gd name="connsiteX39" fmla="*/ 1319880 w 6010943"/>
                  <a:gd name="connsiteY39" fmla="*/ 2815010 h 4415216"/>
                  <a:gd name="connsiteX40" fmla="*/ 1353218 w 6010943"/>
                  <a:gd name="connsiteY40" fmla="*/ 2767385 h 4415216"/>
                  <a:gd name="connsiteX41" fmla="*/ 1372268 w 6010943"/>
                  <a:gd name="connsiteY41" fmla="*/ 2753098 h 4415216"/>
                  <a:gd name="connsiteX42" fmla="*/ 1391318 w 6010943"/>
                  <a:gd name="connsiteY42" fmla="*/ 2719760 h 4415216"/>
                  <a:gd name="connsiteX43" fmla="*/ 1410368 w 6010943"/>
                  <a:gd name="connsiteY43" fmla="*/ 2691185 h 4415216"/>
                  <a:gd name="connsiteX44" fmla="*/ 1429418 w 6010943"/>
                  <a:gd name="connsiteY44" fmla="*/ 2672135 h 4415216"/>
                  <a:gd name="connsiteX45" fmla="*/ 1438943 w 6010943"/>
                  <a:gd name="connsiteY45" fmla="*/ 2657848 h 4415216"/>
                  <a:gd name="connsiteX46" fmla="*/ 1453230 w 6010943"/>
                  <a:gd name="connsiteY46" fmla="*/ 2643560 h 4415216"/>
                  <a:gd name="connsiteX47" fmla="*/ 1467518 w 6010943"/>
                  <a:gd name="connsiteY47" fmla="*/ 2624510 h 4415216"/>
                  <a:gd name="connsiteX48" fmla="*/ 1548480 w 6010943"/>
                  <a:gd name="connsiteY48" fmla="*/ 2586410 h 4415216"/>
                  <a:gd name="connsiteX49" fmla="*/ 1596105 w 6010943"/>
                  <a:gd name="connsiteY49" fmla="*/ 2557835 h 4415216"/>
                  <a:gd name="connsiteX50" fmla="*/ 1629443 w 6010943"/>
                  <a:gd name="connsiteY50" fmla="*/ 2548310 h 4415216"/>
                  <a:gd name="connsiteX51" fmla="*/ 1643730 w 6010943"/>
                  <a:gd name="connsiteY51" fmla="*/ 2538785 h 4415216"/>
                  <a:gd name="connsiteX52" fmla="*/ 1710405 w 6010943"/>
                  <a:gd name="connsiteY52" fmla="*/ 2529260 h 4415216"/>
                  <a:gd name="connsiteX53" fmla="*/ 1748505 w 6010943"/>
                  <a:gd name="connsiteY53" fmla="*/ 2514973 h 4415216"/>
                  <a:gd name="connsiteX54" fmla="*/ 1791368 w 6010943"/>
                  <a:gd name="connsiteY54" fmla="*/ 2476873 h 4415216"/>
                  <a:gd name="connsiteX55" fmla="*/ 1810418 w 6010943"/>
                  <a:gd name="connsiteY55" fmla="*/ 2467348 h 4415216"/>
                  <a:gd name="connsiteX56" fmla="*/ 1834230 w 6010943"/>
                  <a:gd name="connsiteY56" fmla="*/ 2438773 h 4415216"/>
                  <a:gd name="connsiteX57" fmla="*/ 1862805 w 6010943"/>
                  <a:gd name="connsiteY57" fmla="*/ 2400673 h 4415216"/>
                  <a:gd name="connsiteX58" fmla="*/ 1958055 w 6010943"/>
                  <a:gd name="connsiteY58" fmla="*/ 2319710 h 4415216"/>
                  <a:gd name="connsiteX59" fmla="*/ 1977105 w 6010943"/>
                  <a:gd name="connsiteY59" fmla="*/ 2314948 h 4415216"/>
                  <a:gd name="connsiteX60" fmla="*/ 1996155 w 6010943"/>
                  <a:gd name="connsiteY60" fmla="*/ 2305423 h 4415216"/>
                  <a:gd name="connsiteX61" fmla="*/ 2010443 w 6010943"/>
                  <a:gd name="connsiteY61" fmla="*/ 2295898 h 4415216"/>
                  <a:gd name="connsiteX62" fmla="*/ 2043780 w 6010943"/>
                  <a:gd name="connsiteY62" fmla="*/ 2286373 h 4415216"/>
                  <a:gd name="connsiteX63" fmla="*/ 2067593 w 6010943"/>
                  <a:gd name="connsiteY63" fmla="*/ 2276848 h 4415216"/>
                  <a:gd name="connsiteX64" fmla="*/ 2081880 w 6010943"/>
                  <a:gd name="connsiteY64" fmla="*/ 2272085 h 4415216"/>
                  <a:gd name="connsiteX65" fmla="*/ 2105693 w 6010943"/>
                  <a:gd name="connsiteY65" fmla="*/ 2262560 h 4415216"/>
                  <a:gd name="connsiteX66" fmla="*/ 2167605 w 6010943"/>
                  <a:gd name="connsiteY66" fmla="*/ 2257798 h 4415216"/>
                  <a:gd name="connsiteX67" fmla="*/ 2219993 w 6010943"/>
                  <a:gd name="connsiteY67" fmla="*/ 2248273 h 4415216"/>
                  <a:gd name="connsiteX68" fmla="*/ 2243805 w 6010943"/>
                  <a:gd name="connsiteY68" fmla="*/ 2233985 h 4415216"/>
                  <a:gd name="connsiteX69" fmla="*/ 2262855 w 6010943"/>
                  <a:gd name="connsiteY69" fmla="*/ 2229223 h 4415216"/>
                  <a:gd name="connsiteX70" fmla="*/ 2300955 w 6010943"/>
                  <a:gd name="connsiteY70" fmla="*/ 2219698 h 4415216"/>
                  <a:gd name="connsiteX71" fmla="*/ 2334293 w 6010943"/>
                  <a:gd name="connsiteY71" fmla="*/ 2200648 h 4415216"/>
                  <a:gd name="connsiteX72" fmla="*/ 2348580 w 6010943"/>
                  <a:gd name="connsiteY72" fmla="*/ 2191123 h 4415216"/>
                  <a:gd name="connsiteX73" fmla="*/ 2391443 w 6010943"/>
                  <a:gd name="connsiteY73" fmla="*/ 2176835 h 4415216"/>
                  <a:gd name="connsiteX74" fmla="*/ 2400968 w 6010943"/>
                  <a:gd name="connsiteY74" fmla="*/ 2157785 h 4415216"/>
                  <a:gd name="connsiteX75" fmla="*/ 2500980 w 6010943"/>
                  <a:gd name="connsiteY75" fmla="*/ 2100635 h 4415216"/>
                  <a:gd name="connsiteX76" fmla="*/ 2558130 w 6010943"/>
                  <a:gd name="connsiteY76" fmla="*/ 2067298 h 4415216"/>
                  <a:gd name="connsiteX77" fmla="*/ 2572418 w 6010943"/>
                  <a:gd name="connsiteY77" fmla="*/ 2062535 h 4415216"/>
                  <a:gd name="connsiteX78" fmla="*/ 2596230 w 6010943"/>
                  <a:gd name="connsiteY78" fmla="*/ 2048248 h 4415216"/>
                  <a:gd name="connsiteX79" fmla="*/ 2634330 w 6010943"/>
                  <a:gd name="connsiteY79" fmla="*/ 2029198 h 4415216"/>
                  <a:gd name="connsiteX80" fmla="*/ 2667668 w 6010943"/>
                  <a:gd name="connsiteY80" fmla="*/ 2014910 h 4415216"/>
                  <a:gd name="connsiteX81" fmla="*/ 2729580 w 6010943"/>
                  <a:gd name="connsiteY81" fmla="*/ 1976810 h 4415216"/>
                  <a:gd name="connsiteX82" fmla="*/ 2767680 w 6010943"/>
                  <a:gd name="connsiteY82" fmla="*/ 1962523 h 4415216"/>
                  <a:gd name="connsiteX83" fmla="*/ 2810543 w 6010943"/>
                  <a:gd name="connsiteY83" fmla="*/ 1943473 h 4415216"/>
                  <a:gd name="connsiteX84" fmla="*/ 2834355 w 6010943"/>
                  <a:gd name="connsiteY84" fmla="*/ 1938710 h 4415216"/>
                  <a:gd name="connsiteX85" fmla="*/ 2862930 w 6010943"/>
                  <a:gd name="connsiteY85" fmla="*/ 1929185 h 4415216"/>
                  <a:gd name="connsiteX86" fmla="*/ 2910555 w 6010943"/>
                  <a:gd name="connsiteY86" fmla="*/ 1919660 h 4415216"/>
                  <a:gd name="connsiteX87" fmla="*/ 2948655 w 6010943"/>
                  <a:gd name="connsiteY87" fmla="*/ 1910135 h 4415216"/>
                  <a:gd name="connsiteX88" fmla="*/ 2996280 w 6010943"/>
                  <a:gd name="connsiteY88" fmla="*/ 1900610 h 4415216"/>
                  <a:gd name="connsiteX89" fmla="*/ 3010568 w 6010943"/>
                  <a:gd name="connsiteY89" fmla="*/ 1895848 h 4415216"/>
                  <a:gd name="connsiteX90" fmla="*/ 3062955 w 6010943"/>
                  <a:gd name="connsiteY90" fmla="*/ 1881560 h 4415216"/>
                  <a:gd name="connsiteX91" fmla="*/ 3110580 w 6010943"/>
                  <a:gd name="connsiteY91" fmla="*/ 1848223 h 4415216"/>
                  <a:gd name="connsiteX92" fmla="*/ 3143918 w 6010943"/>
                  <a:gd name="connsiteY92" fmla="*/ 1829173 h 4415216"/>
                  <a:gd name="connsiteX93" fmla="*/ 3186780 w 6010943"/>
                  <a:gd name="connsiteY93" fmla="*/ 1786310 h 4415216"/>
                  <a:gd name="connsiteX94" fmla="*/ 3224880 w 6010943"/>
                  <a:gd name="connsiteY94" fmla="*/ 1752973 h 4415216"/>
                  <a:gd name="connsiteX95" fmla="*/ 3253455 w 6010943"/>
                  <a:gd name="connsiteY95" fmla="*/ 1724398 h 4415216"/>
                  <a:gd name="connsiteX96" fmla="*/ 3267743 w 6010943"/>
                  <a:gd name="connsiteY96" fmla="*/ 1710110 h 4415216"/>
                  <a:gd name="connsiteX97" fmla="*/ 3282030 w 6010943"/>
                  <a:gd name="connsiteY97" fmla="*/ 1705348 h 4415216"/>
                  <a:gd name="connsiteX98" fmla="*/ 3329655 w 6010943"/>
                  <a:gd name="connsiteY98" fmla="*/ 1667248 h 4415216"/>
                  <a:gd name="connsiteX99" fmla="*/ 3372518 w 6010943"/>
                  <a:gd name="connsiteY99" fmla="*/ 1614860 h 4415216"/>
                  <a:gd name="connsiteX100" fmla="*/ 3405855 w 6010943"/>
                  <a:gd name="connsiteY100" fmla="*/ 1586285 h 4415216"/>
                  <a:gd name="connsiteX101" fmla="*/ 3420143 w 6010943"/>
                  <a:gd name="connsiteY101" fmla="*/ 1567235 h 4415216"/>
                  <a:gd name="connsiteX102" fmla="*/ 3486818 w 6010943"/>
                  <a:gd name="connsiteY102" fmla="*/ 1510085 h 4415216"/>
                  <a:gd name="connsiteX103" fmla="*/ 3496343 w 6010943"/>
                  <a:gd name="connsiteY103" fmla="*/ 1495798 h 4415216"/>
                  <a:gd name="connsiteX104" fmla="*/ 3534443 w 6010943"/>
                  <a:gd name="connsiteY104" fmla="*/ 1462460 h 4415216"/>
                  <a:gd name="connsiteX105" fmla="*/ 3553493 w 6010943"/>
                  <a:gd name="connsiteY105" fmla="*/ 1452935 h 4415216"/>
                  <a:gd name="connsiteX106" fmla="*/ 3577305 w 6010943"/>
                  <a:gd name="connsiteY106" fmla="*/ 1429123 h 4415216"/>
                  <a:gd name="connsiteX107" fmla="*/ 3591593 w 6010943"/>
                  <a:gd name="connsiteY107" fmla="*/ 1414835 h 4415216"/>
                  <a:gd name="connsiteX108" fmla="*/ 3653505 w 6010943"/>
                  <a:gd name="connsiteY108" fmla="*/ 1357685 h 4415216"/>
                  <a:gd name="connsiteX109" fmla="*/ 3677318 w 6010943"/>
                  <a:gd name="connsiteY109" fmla="*/ 1329110 h 4415216"/>
                  <a:gd name="connsiteX110" fmla="*/ 3696368 w 6010943"/>
                  <a:gd name="connsiteY110" fmla="*/ 1300535 h 4415216"/>
                  <a:gd name="connsiteX111" fmla="*/ 3710655 w 6010943"/>
                  <a:gd name="connsiteY111" fmla="*/ 1295773 h 4415216"/>
                  <a:gd name="connsiteX112" fmla="*/ 3782093 w 6010943"/>
                  <a:gd name="connsiteY112" fmla="*/ 1205285 h 4415216"/>
                  <a:gd name="connsiteX113" fmla="*/ 3801143 w 6010943"/>
                  <a:gd name="connsiteY113" fmla="*/ 1186235 h 4415216"/>
                  <a:gd name="connsiteX114" fmla="*/ 3853530 w 6010943"/>
                  <a:gd name="connsiteY114" fmla="*/ 1148135 h 4415216"/>
                  <a:gd name="connsiteX115" fmla="*/ 3872580 w 6010943"/>
                  <a:gd name="connsiteY115" fmla="*/ 1138610 h 4415216"/>
                  <a:gd name="connsiteX116" fmla="*/ 3901155 w 6010943"/>
                  <a:gd name="connsiteY116" fmla="*/ 1114798 h 4415216"/>
                  <a:gd name="connsiteX117" fmla="*/ 3934493 w 6010943"/>
                  <a:gd name="connsiteY117" fmla="*/ 1100510 h 4415216"/>
                  <a:gd name="connsiteX118" fmla="*/ 3977355 w 6010943"/>
                  <a:gd name="connsiteY118" fmla="*/ 1071935 h 4415216"/>
                  <a:gd name="connsiteX119" fmla="*/ 3991643 w 6010943"/>
                  <a:gd name="connsiteY119" fmla="*/ 1062410 h 4415216"/>
                  <a:gd name="connsiteX120" fmla="*/ 4010693 w 6010943"/>
                  <a:gd name="connsiteY120" fmla="*/ 1057648 h 4415216"/>
                  <a:gd name="connsiteX121" fmla="*/ 4086893 w 6010943"/>
                  <a:gd name="connsiteY121" fmla="*/ 1033835 h 4415216"/>
                  <a:gd name="connsiteX122" fmla="*/ 4134518 w 6010943"/>
                  <a:gd name="connsiteY122" fmla="*/ 1014785 h 4415216"/>
                  <a:gd name="connsiteX123" fmla="*/ 4167855 w 6010943"/>
                  <a:gd name="connsiteY123" fmla="*/ 1005260 h 4415216"/>
                  <a:gd name="connsiteX124" fmla="*/ 4205955 w 6010943"/>
                  <a:gd name="connsiteY124" fmla="*/ 1000498 h 4415216"/>
                  <a:gd name="connsiteX125" fmla="*/ 4248818 w 6010943"/>
                  <a:gd name="connsiteY125" fmla="*/ 990973 h 4415216"/>
                  <a:gd name="connsiteX126" fmla="*/ 4291680 w 6010943"/>
                  <a:gd name="connsiteY126" fmla="*/ 971923 h 4415216"/>
                  <a:gd name="connsiteX127" fmla="*/ 4329780 w 6010943"/>
                  <a:gd name="connsiteY127" fmla="*/ 962398 h 4415216"/>
                  <a:gd name="connsiteX128" fmla="*/ 4344068 w 6010943"/>
                  <a:gd name="connsiteY128" fmla="*/ 952873 h 4415216"/>
                  <a:gd name="connsiteX129" fmla="*/ 4382168 w 6010943"/>
                  <a:gd name="connsiteY129" fmla="*/ 938585 h 4415216"/>
                  <a:gd name="connsiteX130" fmla="*/ 4401218 w 6010943"/>
                  <a:gd name="connsiteY130" fmla="*/ 924298 h 4415216"/>
                  <a:gd name="connsiteX131" fmla="*/ 4434555 w 6010943"/>
                  <a:gd name="connsiteY131" fmla="*/ 895723 h 4415216"/>
                  <a:gd name="connsiteX132" fmla="*/ 4444080 w 6010943"/>
                  <a:gd name="connsiteY132" fmla="*/ 876673 h 4415216"/>
                  <a:gd name="connsiteX133" fmla="*/ 4463130 w 6010943"/>
                  <a:gd name="connsiteY133" fmla="*/ 857623 h 4415216"/>
                  <a:gd name="connsiteX134" fmla="*/ 4486943 w 6010943"/>
                  <a:gd name="connsiteY134" fmla="*/ 809998 h 4415216"/>
                  <a:gd name="connsiteX135" fmla="*/ 4501230 w 6010943"/>
                  <a:gd name="connsiteY135" fmla="*/ 786185 h 4415216"/>
                  <a:gd name="connsiteX136" fmla="*/ 4515518 w 6010943"/>
                  <a:gd name="connsiteY136" fmla="*/ 695698 h 4415216"/>
                  <a:gd name="connsiteX137" fmla="*/ 4525043 w 6010943"/>
                  <a:gd name="connsiteY137" fmla="*/ 581398 h 4415216"/>
                  <a:gd name="connsiteX138" fmla="*/ 4534568 w 6010943"/>
                  <a:gd name="connsiteY138" fmla="*/ 543298 h 4415216"/>
                  <a:gd name="connsiteX139" fmla="*/ 4539330 w 6010943"/>
                  <a:gd name="connsiteY139" fmla="*/ 500435 h 4415216"/>
                  <a:gd name="connsiteX140" fmla="*/ 4548855 w 6010943"/>
                  <a:gd name="connsiteY140" fmla="*/ 424235 h 4415216"/>
                  <a:gd name="connsiteX141" fmla="*/ 4553618 w 6010943"/>
                  <a:gd name="connsiteY141" fmla="*/ 381373 h 4415216"/>
                  <a:gd name="connsiteX142" fmla="*/ 4567905 w 6010943"/>
                  <a:gd name="connsiteY142" fmla="*/ 271835 h 4415216"/>
                  <a:gd name="connsiteX143" fmla="*/ 4572668 w 6010943"/>
                  <a:gd name="connsiteY143" fmla="*/ 233735 h 4415216"/>
                  <a:gd name="connsiteX144" fmla="*/ 4582193 w 6010943"/>
                  <a:gd name="connsiteY144" fmla="*/ 190873 h 4415216"/>
                  <a:gd name="connsiteX145" fmla="*/ 4586955 w 6010943"/>
                  <a:gd name="connsiteY145" fmla="*/ 152773 h 4415216"/>
                  <a:gd name="connsiteX146" fmla="*/ 4596480 w 6010943"/>
                  <a:gd name="connsiteY146" fmla="*/ 119435 h 4415216"/>
                  <a:gd name="connsiteX147" fmla="*/ 4601243 w 6010943"/>
                  <a:gd name="connsiteY147" fmla="*/ 95623 h 4415216"/>
                  <a:gd name="connsiteX148" fmla="*/ 4610768 w 6010943"/>
                  <a:gd name="connsiteY148" fmla="*/ 76573 h 4415216"/>
                  <a:gd name="connsiteX149" fmla="*/ 4620293 w 6010943"/>
                  <a:gd name="connsiteY149" fmla="*/ 52760 h 4415216"/>
                  <a:gd name="connsiteX150" fmla="*/ 4658393 w 6010943"/>
                  <a:gd name="connsiteY150" fmla="*/ 14660 h 4415216"/>
                  <a:gd name="connsiteX151" fmla="*/ 4677443 w 6010943"/>
                  <a:gd name="connsiteY151" fmla="*/ 9898 h 4415216"/>
                  <a:gd name="connsiteX152" fmla="*/ 4696493 w 6010943"/>
                  <a:gd name="connsiteY152" fmla="*/ 373 h 4415216"/>
                  <a:gd name="connsiteX153" fmla="*/ 4820318 w 6010943"/>
                  <a:gd name="connsiteY153" fmla="*/ 14660 h 4415216"/>
                  <a:gd name="connsiteX154" fmla="*/ 4858418 w 6010943"/>
                  <a:gd name="connsiteY154" fmla="*/ 28948 h 4415216"/>
                  <a:gd name="connsiteX155" fmla="*/ 4906043 w 6010943"/>
                  <a:gd name="connsiteY155" fmla="*/ 52760 h 4415216"/>
                  <a:gd name="connsiteX156" fmla="*/ 4944143 w 6010943"/>
                  <a:gd name="connsiteY156" fmla="*/ 86098 h 4415216"/>
                  <a:gd name="connsiteX157" fmla="*/ 4987005 w 6010943"/>
                  <a:gd name="connsiteY157" fmla="*/ 133723 h 4415216"/>
                  <a:gd name="connsiteX158" fmla="*/ 5034630 w 6010943"/>
                  <a:gd name="connsiteY158" fmla="*/ 200398 h 4415216"/>
                  <a:gd name="connsiteX159" fmla="*/ 5053680 w 6010943"/>
                  <a:gd name="connsiteY159" fmla="*/ 228973 h 4415216"/>
                  <a:gd name="connsiteX160" fmla="*/ 5072730 w 6010943"/>
                  <a:gd name="connsiteY160" fmla="*/ 252785 h 4415216"/>
                  <a:gd name="connsiteX161" fmla="*/ 5087018 w 6010943"/>
                  <a:gd name="connsiteY161" fmla="*/ 276598 h 4415216"/>
                  <a:gd name="connsiteX162" fmla="*/ 5106068 w 6010943"/>
                  <a:gd name="connsiteY162" fmla="*/ 300410 h 4415216"/>
                  <a:gd name="connsiteX163" fmla="*/ 5125118 w 6010943"/>
                  <a:gd name="connsiteY163" fmla="*/ 328985 h 4415216"/>
                  <a:gd name="connsiteX164" fmla="*/ 5144168 w 6010943"/>
                  <a:gd name="connsiteY164" fmla="*/ 362323 h 4415216"/>
                  <a:gd name="connsiteX165" fmla="*/ 5201318 w 6010943"/>
                  <a:gd name="connsiteY165" fmla="*/ 409948 h 4415216"/>
                  <a:gd name="connsiteX166" fmla="*/ 5220368 w 6010943"/>
                  <a:gd name="connsiteY166" fmla="*/ 419473 h 4415216"/>
                  <a:gd name="connsiteX167" fmla="*/ 5248943 w 6010943"/>
                  <a:gd name="connsiteY167" fmla="*/ 428998 h 4415216"/>
                  <a:gd name="connsiteX168" fmla="*/ 5329905 w 6010943"/>
                  <a:gd name="connsiteY168" fmla="*/ 471860 h 4415216"/>
                  <a:gd name="connsiteX169" fmla="*/ 5363243 w 6010943"/>
                  <a:gd name="connsiteY169" fmla="*/ 481385 h 4415216"/>
                  <a:gd name="connsiteX170" fmla="*/ 5377530 w 6010943"/>
                  <a:gd name="connsiteY170" fmla="*/ 486148 h 4415216"/>
                  <a:gd name="connsiteX171" fmla="*/ 5434680 w 6010943"/>
                  <a:gd name="connsiteY171" fmla="*/ 514723 h 4415216"/>
                  <a:gd name="connsiteX172" fmla="*/ 5463255 w 6010943"/>
                  <a:gd name="connsiteY172" fmla="*/ 529010 h 4415216"/>
                  <a:gd name="connsiteX173" fmla="*/ 5510880 w 6010943"/>
                  <a:gd name="connsiteY173" fmla="*/ 548060 h 4415216"/>
                  <a:gd name="connsiteX174" fmla="*/ 5544218 w 6010943"/>
                  <a:gd name="connsiteY174" fmla="*/ 571873 h 4415216"/>
                  <a:gd name="connsiteX175" fmla="*/ 5572793 w 6010943"/>
                  <a:gd name="connsiteY175" fmla="*/ 586160 h 4415216"/>
                  <a:gd name="connsiteX176" fmla="*/ 5596605 w 6010943"/>
                  <a:gd name="connsiteY176" fmla="*/ 605210 h 4415216"/>
                  <a:gd name="connsiteX177" fmla="*/ 5620418 w 6010943"/>
                  <a:gd name="connsiteY177" fmla="*/ 619498 h 4415216"/>
                  <a:gd name="connsiteX178" fmla="*/ 5663280 w 6010943"/>
                  <a:gd name="connsiteY178" fmla="*/ 652835 h 4415216"/>
                  <a:gd name="connsiteX179" fmla="*/ 5691855 w 6010943"/>
                  <a:gd name="connsiteY179" fmla="*/ 671885 h 4415216"/>
                  <a:gd name="connsiteX180" fmla="*/ 5725193 w 6010943"/>
                  <a:gd name="connsiteY180" fmla="*/ 714748 h 4415216"/>
                  <a:gd name="connsiteX181" fmla="*/ 5758530 w 6010943"/>
                  <a:gd name="connsiteY181" fmla="*/ 743323 h 4415216"/>
                  <a:gd name="connsiteX182" fmla="*/ 5787105 w 6010943"/>
                  <a:gd name="connsiteY182" fmla="*/ 786185 h 4415216"/>
                  <a:gd name="connsiteX183" fmla="*/ 5825205 w 6010943"/>
                  <a:gd name="connsiteY183" fmla="*/ 867148 h 4415216"/>
                  <a:gd name="connsiteX184" fmla="*/ 5844255 w 6010943"/>
                  <a:gd name="connsiteY184" fmla="*/ 957635 h 4415216"/>
                  <a:gd name="connsiteX185" fmla="*/ 5858543 w 6010943"/>
                  <a:gd name="connsiteY185" fmla="*/ 1000498 h 4415216"/>
                  <a:gd name="connsiteX186" fmla="*/ 5877593 w 6010943"/>
                  <a:gd name="connsiteY186" fmla="*/ 1081460 h 4415216"/>
                  <a:gd name="connsiteX187" fmla="*/ 5891880 w 6010943"/>
                  <a:gd name="connsiteY187" fmla="*/ 1124323 h 4415216"/>
                  <a:gd name="connsiteX188" fmla="*/ 5901405 w 6010943"/>
                  <a:gd name="connsiteY188" fmla="*/ 1157660 h 4415216"/>
                  <a:gd name="connsiteX189" fmla="*/ 5910930 w 6010943"/>
                  <a:gd name="connsiteY189" fmla="*/ 1181473 h 4415216"/>
                  <a:gd name="connsiteX190" fmla="*/ 5934743 w 6010943"/>
                  <a:gd name="connsiteY190" fmla="*/ 1248148 h 4415216"/>
                  <a:gd name="connsiteX191" fmla="*/ 5953793 w 6010943"/>
                  <a:gd name="connsiteY191" fmla="*/ 1295773 h 4415216"/>
                  <a:gd name="connsiteX192" fmla="*/ 5958555 w 6010943"/>
                  <a:gd name="connsiteY192" fmla="*/ 1329110 h 4415216"/>
                  <a:gd name="connsiteX193" fmla="*/ 5972843 w 6010943"/>
                  <a:gd name="connsiteY193" fmla="*/ 1362448 h 4415216"/>
                  <a:gd name="connsiteX194" fmla="*/ 5987130 w 6010943"/>
                  <a:gd name="connsiteY194" fmla="*/ 1471985 h 4415216"/>
                  <a:gd name="connsiteX195" fmla="*/ 5991893 w 6010943"/>
                  <a:gd name="connsiteY195" fmla="*/ 1505323 h 4415216"/>
                  <a:gd name="connsiteX196" fmla="*/ 5996655 w 6010943"/>
                  <a:gd name="connsiteY196" fmla="*/ 1529135 h 4415216"/>
                  <a:gd name="connsiteX197" fmla="*/ 6001418 w 6010943"/>
                  <a:gd name="connsiteY197" fmla="*/ 1610098 h 4415216"/>
                  <a:gd name="connsiteX198" fmla="*/ 6010943 w 6010943"/>
                  <a:gd name="connsiteY198" fmla="*/ 1705348 h 4415216"/>
                  <a:gd name="connsiteX199" fmla="*/ 6006180 w 6010943"/>
                  <a:gd name="connsiteY199" fmla="*/ 1948235 h 4415216"/>
                  <a:gd name="connsiteX200" fmla="*/ 5982368 w 6010943"/>
                  <a:gd name="connsiteY200" fmla="*/ 2029198 h 4415216"/>
                  <a:gd name="connsiteX201" fmla="*/ 5972843 w 6010943"/>
                  <a:gd name="connsiteY201" fmla="*/ 2053010 h 4415216"/>
                  <a:gd name="connsiteX202" fmla="*/ 5934743 w 6010943"/>
                  <a:gd name="connsiteY202" fmla="*/ 2076823 h 4415216"/>
                  <a:gd name="connsiteX203" fmla="*/ 5825205 w 6010943"/>
                  <a:gd name="connsiteY203" fmla="*/ 2067298 h 4415216"/>
                  <a:gd name="connsiteX204" fmla="*/ 5763293 w 6010943"/>
                  <a:gd name="connsiteY204" fmla="*/ 2048248 h 4415216"/>
                  <a:gd name="connsiteX205" fmla="*/ 5725193 w 6010943"/>
                  <a:gd name="connsiteY205" fmla="*/ 2038723 h 4415216"/>
                  <a:gd name="connsiteX206" fmla="*/ 5701380 w 6010943"/>
                  <a:gd name="connsiteY206" fmla="*/ 2029198 h 4415216"/>
                  <a:gd name="connsiteX207" fmla="*/ 5682330 w 6010943"/>
                  <a:gd name="connsiteY207" fmla="*/ 2024435 h 4415216"/>
                  <a:gd name="connsiteX208" fmla="*/ 5658518 w 6010943"/>
                  <a:gd name="connsiteY208" fmla="*/ 2014910 h 4415216"/>
                  <a:gd name="connsiteX209" fmla="*/ 5625180 w 6010943"/>
                  <a:gd name="connsiteY209" fmla="*/ 2010148 h 4415216"/>
                  <a:gd name="connsiteX210" fmla="*/ 5596605 w 6010943"/>
                  <a:gd name="connsiteY210" fmla="*/ 2000623 h 4415216"/>
                  <a:gd name="connsiteX211" fmla="*/ 5577555 w 6010943"/>
                  <a:gd name="connsiteY211" fmla="*/ 1995860 h 4415216"/>
                  <a:gd name="connsiteX212" fmla="*/ 5553743 w 6010943"/>
                  <a:gd name="connsiteY212" fmla="*/ 1986335 h 4415216"/>
                  <a:gd name="connsiteX213" fmla="*/ 5525168 w 6010943"/>
                  <a:gd name="connsiteY213" fmla="*/ 1976810 h 4415216"/>
                  <a:gd name="connsiteX214" fmla="*/ 5491830 w 6010943"/>
                  <a:gd name="connsiteY214" fmla="*/ 1962523 h 4415216"/>
                  <a:gd name="connsiteX215" fmla="*/ 5487068 w 6010943"/>
                  <a:gd name="connsiteY215" fmla="*/ 1948235 h 4415216"/>
                  <a:gd name="connsiteX216" fmla="*/ 5448968 w 6010943"/>
                  <a:gd name="connsiteY216" fmla="*/ 1924423 h 4415216"/>
                  <a:gd name="connsiteX217" fmla="*/ 5406105 w 6010943"/>
                  <a:gd name="connsiteY217" fmla="*/ 1900610 h 4415216"/>
                  <a:gd name="connsiteX218" fmla="*/ 5339430 w 6010943"/>
                  <a:gd name="connsiteY218" fmla="*/ 1824410 h 4415216"/>
                  <a:gd name="connsiteX219" fmla="*/ 5315618 w 6010943"/>
                  <a:gd name="connsiteY219" fmla="*/ 1805360 h 4415216"/>
                  <a:gd name="connsiteX220" fmla="*/ 5291805 w 6010943"/>
                  <a:gd name="connsiteY220" fmla="*/ 1800598 h 4415216"/>
                  <a:gd name="connsiteX221" fmla="*/ 5220368 w 6010943"/>
                  <a:gd name="connsiteY221" fmla="*/ 1762498 h 4415216"/>
                  <a:gd name="connsiteX222" fmla="*/ 5072730 w 6010943"/>
                  <a:gd name="connsiteY222" fmla="*/ 1719635 h 4415216"/>
                  <a:gd name="connsiteX223" fmla="*/ 5044155 w 6010943"/>
                  <a:gd name="connsiteY223" fmla="*/ 1714873 h 4415216"/>
                  <a:gd name="connsiteX224" fmla="*/ 5020343 w 6010943"/>
                  <a:gd name="connsiteY224" fmla="*/ 1710110 h 4415216"/>
                  <a:gd name="connsiteX225" fmla="*/ 4801268 w 6010943"/>
                  <a:gd name="connsiteY225" fmla="*/ 1700585 h 4415216"/>
                  <a:gd name="connsiteX226" fmla="*/ 4691730 w 6010943"/>
                  <a:gd name="connsiteY226" fmla="*/ 1714873 h 4415216"/>
                  <a:gd name="connsiteX227" fmla="*/ 4644105 w 6010943"/>
                  <a:gd name="connsiteY227" fmla="*/ 1743448 h 4415216"/>
                  <a:gd name="connsiteX228" fmla="*/ 4629818 w 6010943"/>
                  <a:gd name="connsiteY228" fmla="*/ 1748210 h 4415216"/>
                  <a:gd name="connsiteX229" fmla="*/ 4586955 w 6010943"/>
                  <a:gd name="connsiteY229" fmla="*/ 1800598 h 4415216"/>
                  <a:gd name="connsiteX230" fmla="*/ 4563143 w 6010943"/>
                  <a:gd name="connsiteY230" fmla="*/ 1833935 h 4415216"/>
                  <a:gd name="connsiteX231" fmla="*/ 4539330 w 6010943"/>
                  <a:gd name="connsiteY231" fmla="*/ 1857748 h 4415216"/>
                  <a:gd name="connsiteX232" fmla="*/ 4520280 w 6010943"/>
                  <a:gd name="connsiteY232" fmla="*/ 1881560 h 4415216"/>
                  <a:gd name="connsiteX233" fmla="*/ 4477418 w 6010943"/>
                  <a:gd name="connsiteY233" fmla="*/ 1924423 h 4415216"/>
                  <a:gd name="connsiteX234" fmla="*/ 4420268 w 6010943"/>
                  <a:gd name="connsiteY234" fmla="*/ 1972048 h 4415216"/>
                  <a:gd name="connsiteX235" fmla="*/ 4401218 w 6010943"/>
                  <a:gd name="connsiteY235" fmla="*/ 1981573 h 4415216"/>
                  <a:gd name="connsiteX236" fmla="*/ 4344068 w 6010943"/>
                  <a:gd name="connsiteY236" fmla="*/ 2014910 h 4415216"/>
                  <a:gd name="connsiteX237" fmla="*/ 4329780 w 6010943"/>
                  <a:gd name="connsiteY237" fmla="*/ 2019673 h 4415216"/>
                  <a:gd name="connsiteX238" fmla="*/ 4315493 w 6010943"/>
                  <a:gd name="connsiteY238" fmla="*/ 2029198 h 4415216"/>
                  <a:gd name="connsiteX239" fmla="*/ 4239293 w 6010943"/>
                  <a:gd name="connsiteY239" fmla="*/ 2038723 h 4415216"/>
                  <a:gd name="connsiteX240" fmla="*/ 4182143 w 6010943"/>
                  <a:gd name="connsiteY240" fmla="*/ 2048248 h 4415216"/>
                  <a:gd name="connsiteX241" fmla="*/ 4153568 w 6010943"/>
                  <a:gd name="connsiteY241" fmla="*/ 2053010 h 4415216"/>
                  <a:gd name="connsiteX242" fmla="*/ 4139280 w 6010943"/>
                  <a:gd name="connsiteY242" fmla="*/ 2057773 h 4415216"/>
                  <a:gd name="connsiteX243" fmla="*/ 4120230 w 6010943"/>
                  <a:gd name="connsiteY243" fmla="*/ 2062535 h 4415216"/>
                  <a:gd name="connsiteX244" fmla="*/ 4096418 w 6010943"/>
                  <a:gd name="connsiteY244" fmla="*/ 2072060 h 4415216"/>
                  <a:gd name="connsiteX245" fmla="*/ 4048793 w 6010943"/>
                  <a:gd name="connsiteY245" fmla="*/ 2081585 h 4415216"/>
                  <a:gd name="connsiteX246" fmla="*/ 4024980 w 6010943"/>
                  <a:gd name="connsiteY246" fmla="*/ 2091110 h 4415216"/>
                  <a:gd name="connsiteX247" fmla="*/ 3972593 w 6010943"/>
                  <a:gd name="connsiteY247" fmla="*/ 2105398 h 4415216"/>
                  <a:gd name="connsiteX248" fmla="*/ 3948780 w 6010943"/>
                  <a:gd name="connsiteY248" fmla="*/ 2114923 h 4415216"/>
                  <a:gd name="connsiteX249" fmla="*/ 3929730 w 6010943"/>
                  <a:gd name="connsiteY249" fmla="*/ 2129210 h 4415216"/>
                  <a:gd name="connsiteX250" fmla="*/ 3896393 w 6010943"/>
                  <a:gd name="connsiteY250" fmla="*/ 2138735 h 4415216"/>
                  <a:gd name="connsiteX251" fmla="*/ 3872580 w 6010943"/>
                  <a:gd name="connsiteY251" fmla="*/ 2153023 h 4415216"/>
                  <a:gd name="connsiteX252" fmla="*/ 3829718 w 6010943"/>
                  <a:gd name="connsiteY252" fmla="*/ 2181598 h 4415216"/>
                  <a:gd name="connsiteX253" fmla="*/ 3791618 w 6010943"/>
                  <a:gd name="connsiteY253" fmla="*/ 2200648 h 4415216"/>
                  <a:gd name="connsiteX254" fmla="*/ 3777330 w 6010943"/>
                  <a:gd name="connsiteY254" fmla="*/ 2214935 h 4415216"/>
                  <a:gd name="connsiteX255" fmla="*/ 3767805 w 6010943"/>
                  <a:gd name="connsiteY255" fmla="*/ 2229223 h 4415216"/>
                  <a:gd name="connsiteX256" fmla="*/ 3739230 w 6010943"/>
                  <a:gd name="connsiteY256" fmla="*/ 2248273 h 4415216"/>
                  <a:gd name="connsiteX257" fmla="*/ 3715418 w 6010943"/>
                  <a:gd name="connsiteY257" fmla="*/ 2267323 h 4415216"/>
                  <a:gd name="connsiteX258" fmla="*/ 3686843 w 6010943"/>
                  <a:gd name="connsiteY258" fmla="*/ 2276848 h 4415216"/>
                  <a:gd name="connsiteX259" fmla="*/ 3620168 w 6010943"/>
                  <a:gd name="connsiteY259" fmla="*/ 2305423 h 4415216"/>
                  <a:gd name="connsiteX260" fmla="*/ 3596355 w 6010943"/>
                  <a:gd name="connsiteY260" fmla="*/ 2314948 h 4415216"/>
                  <a:gd name="connsiteX261" fmla="*/ 3572543 w 6010943"/>
                  <a:gd name="connsiteY261" fmla="*/ 2329235 h 4415216"/>
                  <a:gd name="connsiteX262" fmla="*/ 3553493 w 6010943"/>
                  <a:gd name="connsiteY262" fmla="*/ 2333998 h 4415216"/>
                  <a:gd name="connsiteX263" fmla="*/ 3501105 w 6010943"/>
                  <a:gd name="connsiteY263" fmla="*/ 2357810 h 4415216"/>
                  <a:gd name="connsiteX264" fmla="*/ 3482055 w 6010943"/>
                  <a:gd name="connsiteY264" fmla="*/ 2372098 h 4415216"/>
                  <a:gd name="connsiteX265" fmla="*/ 3463005 w 6010943"/>
                  <a:gd name="connsiteY265" fmla="*/ 2381623 h 4415216"/>
                  <a:gd name="connsiteX266" fmla="*/ 3448718 w 6010943"/>
                  <a:gd name="connsiteY266" fmla="*/ 2391148 h 4415216"/>
                  <a:gd name="connsiteX267" fmla="*/ 3429668 w 6010943"/>
                  <a:gd name="connsiteY267" fmla="*/ 2395910 h 4415216"/>
                  <a:gd name="connsiteX268" fmla="*/ 3415380 w 6010943"/>
                  <a:gd name="connsiteY268" fmla="*/ 2410198 h 4415216"/>
                  <a:gd name="connsiteX269" fmla="*/ 3372518 w 6010943"/>
                  <a:gd name="connsiteY269" fmla="*/ 2429248 h 4415216"/>
                  <a:gd name="connsiteX270" fmla="*/ 3339180 w 6010943"/>
                  <a:gd name="connsiteY270" fmla="*/ 2448298 h 4415216"/>
                  <a:gd name="connsiteX271" fmla="*/ 3267743 w 6010943"/>
                  <a:gd name="connsiteY271" fmla="*/ 2481635 h 4415216"/>
                  <a:gd name="connsiteX272" fmla="*/ 3220118 w 6010943"/>
                  <a:gd name="connsiteY272" fmla="*/ 2495923 h 4415216"/>
                  <a:gd name="connsiteX273" fmla="*/ 3191543 w 6010943"/>
                  <a:gd name="connsiteY273" fmla="*/ 2510210 h 4415216"/>
                  <a:gd name="connsiteX274" fmla="*/ 3158205 w 6010943"/>
                  <a:gd name="connsiteY274" fmla="*/ 2524498 h 4415216"/>
                  <a:gd name="connsiteX275" fmla="*/ 3129630 w 6010943"/>
                  <a:gd name="connsiteY275" fmla="*/ 2538785 h 4415216"/>
                  <a:gd name="connsiteX276" fmla="*/ 3096293 w 6010943"/>
                  <a:gd name="connsiteY276" fmla="*/ 2553073 h 4415216"/>
                  <a:gd name="connsiteX277" fmla="*/ 3062955 w 6010943"/>
                  <a:gd name="connsiteY277" fmla="*/ 2581648 h 4415216"/>
                  <a:gd name="connsiteX278" fmla="*/ 3043905 w 6010943"/>
                  <a:gd name="connsiteY278" fmla="*/ 2591173 h 4415216"/>
                  <a:gd name="connsiteX279" fmla="*/ 3024855 w 6010943"/>
                  <a:gd name="connsiteY279" fmla="*/ 2605460 h 4415216"/>
                  <a:gd name="connsiteX280" fmla="*/ 3005805 w 6010943"/>
                  <a:gd name="connsiteY280" fmla="*/ 2614985 h 4415216"/>
                  <a:gd name="connsiteX281" fmla="*/ 2986755 w 6010943"/>
                  <a:gd name="connsiteY281" fmla="*/ 2634035 h 4415216"/>
                  <a:gd name="connsiteX282" fmla="*/ 2958180 w 6010943"/>
                  <a:gd name="connsiteY282" fmla="*/ 2653085 h 4415216"/>
                  <a:gd name="connsiteX283" fmla="*/ 2929605 w 6010943"/>
                  <a:gd name="connsiteY283" fmla="*/ 2681660 h 4415216"/>
                  <a:gd name="connsiteX284" fmla="*/ 2843880 w 6010943"/>
                  <a:gd name="connsiteY284" fmla="*/ 2743573 h 4415216"/>
                  <a:gd name="connsiteX285" fmla="*/ 2829593 w 6010943"/>
                  <a:gd name="connsiteY285" fmla="*/ 2762623 h 4415216"/>
                  <a:gd name="connsiteX286" fmla="*/ 2791493 w 6010943"/>
                  <a:gd name="connsiteY286" fmla="*/ 2786435 h 4415216"/>
                  <a:gd name="connsiteX287" fmla="*/ 2772443 w 6010943"/>
                  <a:gd name="connsiteY287" fmla="*/ 2800723 h 4415216"/>
                  <a:gd name="connsiteX288" fmla="*/ 2720055 w 6010943"/>
                  <a:gd name="connsiteY288" fmla="*/ 2843585 h 4415216"/>
                  <a:gd name="connsiteX289" fmla="*/ 2696243 w 6010943"/>
                  <a:gd name="connsiteY289" fmla="*/ 2853110 h 4415216"/>
                  <a:gd name="connsiteX290" fmla="*/ 2629568 w 6010943"/>
                  <a:gd name="connsiteY290" fmla="*/ 2900735 h 4415216"/>
                  <a:gd name="connsiteX291" fmla="*/ 2605755 w 6010943"/>
                  <a:gd name="connsiteY291" fmla="*/ 2905498 h 4415216"/>
                  <a:gd name="connsiteX292" fmla="*/ 2553368 w 6010943"/>
                  <a:gd name="connsiteY292" fmla="*/ 2924548 h 4415216"/>
                  <a:gd name="connsiteX293" fmla="*/ 2491455 w 6010943"/>
                  <a:gd name="connsiteY293" fmla="*/ 2934073 h 4415216"/>
                  <a:gd name="connsiteX294" fmla="*/ 2381918 w 6010943"/>
                  <a:gd name="connsiteY294" fmla="*/ 2943598 h 4415216"/>
                  <a:gd name="connsiteX295" fmla="*/ 2329530 w 6010943"/>
                  <a:gd name="connsiteY295" fmla="*/ 2957885 h 4415216"/>
                  <a:gd name="connsiteX296" fmla="*/ 2277143 w 6010943"/>
                  <a:gd name="connsiteY296" fmla="*/ 2967410 h 4415216"/>
                  <a:gd name="connsiteX297" fmla="*/ 2219993 w 6010943"/>
                  <a:gd name="connsiteY297" fmla="*/ 2986460 h 4415216"/>
                  <a:gd name="connsiteX298" fmla="*/ 2177130 w 6010943"/>
                  <a:gd name="connsiteY298" fmla="*/ 2995985 h 4415216"/>
                  <a:gd name="connsiteX299" fmla="*/ 2119980 w 6010943"/>
                  <a:gd name="connsiteY299" fmla="*/ 3005510 h 4415216"/>
                  <a:gd name="connsiteX300" fmla="*/ 2091405 w 6010943"/>
                  <a:gd name="connsiteY300" fmla="*/ 3015035 h 4415216"/>
                  <a:gd name="connsiteX301" fmla="*/ 2043780 w 6010943"/>
                  <a:gd name="connsiteY301" fmla="*/ 3024560 h 4415216"/>
                  <a:gd name="connsiteX302" fmla="*/ 2019968 w 6010943"/>
                  <a:gd name="connsiteY302" fmla="*/ 3034085 h 4415216"/>
                  <a:gd name="connsiteX303" fmla="*/ 2000918 w 6010943"/>
                  <a:gd name="connsiteY303" fmla="*/ 3048373 h 4415216"/>
                  <a:gd name="connsiteX304" fmla="*/ 1962818 w 6010943"/>
                  <a:gd name="connsiteY304" fmla="*/ 3057898 h 4415216"/>
                  <a:gd name="connsiteX305" fmla="*/ 1896143 w 6010943"/>
                  <a:gd name="connsiteY305" fmla="*/ 3076948 h 4415216"/>
                  <a:gd name="connsiteX306" fmla="*/ 1867568 w 6010943"/>
                  <a:gd name="connsiteY306" fmla="*/ 3081710 h 4415216"/>
                  <a:gd name="connsiteX307" fmla="*/ 1819943 w 6010943"/>
                  <a:gd name="connsiteY307" fmla="*/ 3095998 h 4415216"/>
                  <a:gd name="connsiteX308" fmla="*/ 1805655 w 6010943"/>
                  <a:gd name="connsiteY308" fmla="*/ 3100760 h 4415216"/>
                  <a:gd name="connsiteX309" fmla="*/ 1781843 w 6010943"/>
                  <a:gd name="connsiteY309" fmla="*/ 3105523 h 4415216"/>
                  <a:gd name="connsiteX310" fmla="*/ 1738980 w 6010943"/>
                  <a:gd name="connsiteY310" fmla="*/ 3124573 h 4415216"/>
                  <a:gd name="connsiteX311" fmla="*/ 1719930 w 6010943"/>
                  <a:gd name="connsiteY311" fmla="*/ 3134098 h 4415216"/>
                  <a:gd name="connsiteX312" fmla="*/ 1691355 w 6010943"/>
                  <a:gd name="connsiteY312" fmla="*/ 3143623 h 4415216"/>
                  <a:gd name="connsiteX313" fmla="*/ 1653255 w 6010943"/>
                  <a:gd name="connsiteY313" fmla="*/ 3153148 h 4415216"/>
                  <a:gd name="connsiteX314" fmla="*/ 1572293 w 6010943"/>
                  <a:gd name="connsiteY314" fmla="*/ 3181723 h 4415216"/>
                  <a:gd name="connsiteX315" fmla="*/ 1477043 w 6010943"/>
                  <a:gd name="connsiteY315" fmla="*/ 3229348 h 4415216"/>
                  <a:gd name="connsiteX316" fmla="*/ 1457993 w 6010943"/>
                  <a:gd name="connsiteY316" fmla="*/ 3238873 h 4415216"/>
                  <a:gd name="connsiteX317" fmla="*/ 1438943 w 6010943"/>
                  <a:gd name="connsiteY317" fmla="*/ 3248398 h 4415216"/>
                  <a:gd name="connsiteX318" fmla="*/ 1377030 w 6010943"/>
                  <a:gd name="connsiteY318" fmla="*/ 3276973 h 4415216"/>
                  <a:gd name="connsiteX319" fmla="*/ 1357980 w 6010943"/>
                  <a:gd name="connsiteY319" fmla="*/ 3286498 h 4415216"/>
                  <a:gd name="connsiteX320" fmla="*/ 1315118 w 6010943"/>
                  <a:gd name="connsiteY320" fmla="*/ 3315073 h 4415216"/>
                  <a:gd name="connsiteX321" fmla="*/ 1291305 w 6010943"/>
                  <a:gd name="connsiteY321" fmla="*/ 3319835 h 4415216"/>
                  <a:gd name="connsiteX322" fmla="*/ 1272255 w 6010943"/>
                  <a:gd name="connsiteY322" fmla="*/ 3334123 h 4415216"/>
                  <a:gd name="connsiteX323" fmla="*/ 1186530 w 6010943"/>
                  <a:gd name="connsiteY323" fmla="*/ 3367460 h 4415216"/>
                  <a:gd name="connsiteX324" fmla="*/ 1162718 w 6010943"/>
                  <a:gd name="connsiteY324" fmla="*/ 3372223 h 4415216"/>
                  <a:gd name="connsiteX325" fmla="*/ 1148430 w 6010943"/>
                  <a:gd name="connsiteY325" fmla="*/ 3376985 h 4415216"/>
                  <a:gd name="connsiteX326" fmla="*/ 1110330 w 6010943"/>
                  <a:gd name="connsiteY326" fmla="*/ 3386510 h 4415216"/>
                  <a:gd name="connsiteX327" fmla="*/ 1091280 w 6010943"/>
                  <a:gd name="connsiteY327" fmla="*/ 3391273 h 4415216"/>
                  <a:gd name="connsiteX328" fmla="*/ 1038893 w 6010943"/>
                  <a:gd name="connsiteY328" fmla="*/ 3400798 h 4415216"/>
                  <a:gd name="connsiteX329" fmla="*/ 996030 w 6010943"/>
                  <a:gd name="connsiteY329" fmla="*/ 3410323 h 4415216"/>
                  <a:gd name="connsiteX330" fmla="*/ 976980 w 6010943"/>
                  <a:gd name="connsiteY330" fmla="*/ 3415085 h 4415216"/>
                  <a:gd name="connsiteX331" fmla="*/ 953168 w 6010943"/>
                  <a:gd name="connsiteY331" fmla="*/ 3419848 h 4415216"/>
                  <a:gd name="connsiteX332" fmla="*/ 910305 w 6010943"/>
                  <a:gd name="connsiteY332" fmla="*/ 3438898 h 4415216"/>
                  <a:gd name="connsiteX333" fmla="*/ 872205 w 6010943"/>
                  <a:gd name="connsiteY333" fmla="*/ 3448423 h 4415216"/>
                  <a:gd name="connsiteX334" fmla="*/ 810293 w 6010943"/>
                  <a:gd name="connsiteY334" fmla="*/ 3486523 h 4415216"/>
                  <a:gd name="connsiteX335" fmla="*/ 757905 w 6010943"/>
                  <a:gd name="connsiteY335" fmla="*/ 3524623 h 4415216"/>
                  <a:gd name="connsiteX336" fmla="*/ 729330 w 6010943"/>
                  <a:gd name="connsiteY336" fmla="*/ 3553198 h 4415216"/>
                  <a:gd name="connsiteX337" fmla="*/ 710280 w 6010943"/>
                  <a:gd name="connsiteY337" fmla="*/ 3586535 h 4415216"/>
                  <a:gd name="connsiteX338" fmla="*/ 695993 w 6010943"/>
                  <a:gd name="connsiteY338" fmla="*/ 3600823 h 4415216"/>
                  <a:gd name="connsiteX339" fmla="*/ 686468 w 6010943"/>
                  <a:gd name="connsiteY339" fmla="*/ 3619873 h 4415216"/>
                  <a:gd name="connsiteX340" fmla="*/ 643605 w 6010943"/>
                  <a:gd name="connsiteY340" fmla="*/ 3662735 h 4415216"/>
                  <a:gd name="connsiteX341" fmla="*/ 629318 w 6010943"/>
                  <a:gd name="connsiteY341" fmla="*/ 3672260 h 4415216"/>
                  <a:gd name="connsiteX342" fmla="*/ 615030 w 6010943"/>
                  <a:gd name="connsiteY342" fmla="*/ 3691310 h 4415216"/>
                  <a:gd name="connsiteX343" fmla="*/ 595980 w 6010943"/>
                  <a:gd name="connsiteY343" fmla="*/ 3700835 h 4415216"/>
                  <a:gd name="connsiteX344" fmla="*/ 581693 w 6010943"/>
                  <a:gd name="connsiteY344" fmla="*/ 3710360 h 4415216"/>
                  <a:gd name="connsiteX345" fmla="*/ 557880 w 6010943"/>
                  <a:gd name="connsiteY345" fmla="*/ 3724648 h 4415216"/>
                  <a:gd name="connsiteX346" fmla="*/ 495968 w 6010943"/>
                  <a:gd name="connsiteY346" fmla="*/ 3762748 h 4415216"/>
                  <a:gd name="connsiteX347" fmla="*/ 462630 w 6010943"/>
                  <a:gd name="connsiteY347" fmla="*/ 3772273 h 4415216"/>
                  <a:gd name="connsiteX348" fmla="*/ 424530 w 6010943"/>
                  <a:gd name="connsiteY348" fmla="*/ 3786560 h 4415216"/>
                  <a:gd name="connsiteX349" fmla="*/ 400718 w 6010943"/>
                  <a:gd name="connsiteY349" fmla="*/ 3800848 h 4415216"/>
                  <a:gd name="connsiteX350" fmla="*/ 357855 w 6010943"/>
                  <a:gd name="connsiteY350" fmla="*/ 3805610 h 4415216"/>
                  <a:gd name="connsiteX351" fmla="*/ 305468 w 6010943"/>
                  <a:gd name="connsiteY351" fmla="*/ 3819898 h 4415216"/>
                  <a:gd name="connsiteX352" fmla="*/ 267368 w 6010943"/>
                  <a:gd name="connsiteY352" fmla="*/ 3824660 h 4415216"/>
                  <a:gd name="connsiteX353" fmla="*/ 205455 w 6010943"/>
                  <a:gd name="connsiteY353" fmla="*/ 3834185 h 4415216"/>
                  <a:gd name="connsiteX354" fmla="*/ 162593 w 6010943"/>
                  <a:gd name="connsiteY354" fmla="*/ 4415210 h 4415216"/>
                  <a:gd name="connsiteX355" fmla="*/ 668 w 6010943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67476 w 6011051"/>
                  <a:gd name="connsiteY352" fmla="*/ 3824660 h 4415216"/>
                  <a:gd name="connsiteX353" fmla="*/ 205563 w 6011051"/>
                  <a:gd name="connsiteY353" fmla="*/ 3834185 h 4415216"/>
                  <a:gd name="connsiteX354" fmla="*/ 162701 w 6011051"/>
                  <a:gd name="connsiteY354" fmla="*/ 4415210 h 4415216"/>
                  <a:gd name="connsiteX355" fmla="*/ 776 w 6011051"/>
                  <a:gd name="connsiteY355" fmla="*/ 4305674 h 4415216"/>
                  <a:gd name="connsiteX0" fmla="*/ 776 w 6011051"/>
                  <a:gd name="connsiteY0" fmla="*/ 4305674 h 4415216"/>
                  <a:gd name="connsiteX1" fmla="*/ 86500 w 6011051"/>
                  <a:gd name="connsiteY1" fmla="*/ 3986585 h 4415216"/>
                  <a:gd name="connsiteX2" fmla="*/ 86501 w 6011051"/>
                  <a:gd name="connsiteY2" fmla="*/ 3791323 h 4415216"/>
                  <a:gd name="connsiteX3" fmla="*/ 81738 w 6011051"/>
                  <a:gd name="connsiteY3" fmla="*/ 3719885 h 4415216"/>
                  <a:gd name="connsiteX4" fmla="*/ 76976 w 6011051"/>
                  <a:gd name="connsiteY4" fmla="*/ 3700835 h 4415216"/>
                  <a:gd name="connsiteX5" fmla="*/ 81738 w 6011051"/>
                  <a:gd name="connsiteY5" fmla="*/ 3596060 h 4415216"/>
                  <a:gd name="connsiteX6" fmla="*/ 91263 w 6011051"/>
                  <a:gd name="connsiteY6" fmla="*/ 3543673 h 4415216"/>
                  <a:gd name="connsiteX7" fmla="*/ 157938 w 6011051"/>
                  <a:gd name="connsiteY7" fmla="*/ 3457948 h 4415216"/>
                  <a:gd name="connsiteX8" fmla="*/ 176988 w 6011051"/>
                  <a:gd name="connsiteY8" fmla="*/ 3434135 h 4415216"/>
                  <a:gd name="connsiteX9" fmla="*/ 196038 w 6011051"/>
                  <a:gd name="connsiteY9" fmla="*/ 3424610 h 4415216"/>
                  <a:gd name="connsiteX10" fmla="*/ 210326 w 6011051"/>
                  <a:gd name="connsiteY10" fmla="*/ 3410323 h 4415216"/>
                  <a:gd name="connsiteX11" fmla="*/ 238901 w 6011051"/>
                  <a:gd name="connsiteY11" fmla="*/ 3391273 h 4415216"/>
                  <a:gd name="connsiteX12" fmla="*/ 300813 w 6011051"/>
                  <a:gd name="connsiteY12" fmla="*/ 3334123 h 4415216"/>
                  <a:gd name="connsiteX13" fmla="*/ 329388 w 6011051"/>
                  <a:gd name="connsiteY13" fmla="*/ 3315073 h 4415216"/>
                  <a:gd name="connsiteX14" fmla="*/ 410351 w 6011051"/>
                  <a:gd name="connsiteY14" fmla="*/ 3281735 h 4415216"/>
                  <a:gd name="connsiteX15" fmla="*/ 453213 w 6011051"/>
                  <a:gd name="connsiteY15" fmla="*/ 3262685 h 4415216"/>
                  <a:gd name="connsiteX16" fmla="*/ 491313 w 6011051"/>
                  <a:gd name="connsiteY16" fmla="*/ 3253160 h 4415216"/>
                  <a:gd name="connsiteX17" fmla="*/ 519888 w 6011051"/>
                  <a:gd name="connsiteY17" fmla="*/ 3238873 h 4415216"/>
                  <a:gd name="connsiteX18" fmla="*/ 543701 w 6011051"/>
                  <a:gd name="connsiteY18" fmla="*/ 3229348 h 4415216"/>
                  <a:gd name="connsiteX19" fmla="*/ 557988 w 6011051"/>
                  <a:gd name="connsiteY19" fmla="*/ 3224585 h 4415216"/>
                  <a:gd name="connsiteX20" fmla="*/ 572276 w 6011051"/>
                  <a:gd name="connsiteY20" fmla="*/ 3215060 h 4415216"/>
                  <a:gd name="connsiteX21" fmla="*/ 591326 w 6011051"/>
                  <a:gd name="connsiteY21" fmla="*/ 3210298 h 4415216"/>
                  <a:gd name="connsiteX22" fmla="*/ 615138 w 6011051"/>
                  <a:gd name="connsiteY22" fmla="*/ 3200773 h 4415216"/>
                  <a:gd name="connsiteX23" fmla="*/ 672288 w 6011051"/>
                  <a:gd name="connsiteY23" fmla="*/ 3172198 h 4415216"/>
                  <a:gd name="connsiteX24" fmla="*/ 700863 w 6011051"/>
                  <a:gd name="connsiteY24" fmla="*/ 3157910 h 4415216"/>
                  <a:gd name="connsiteX25" fmla="*/ 753251 w 6011051"/>
                  <a:gd name="connsiteY25" fmla="*/ 3138860 h 4415216"/>
                  <a:gd name="connsiteX26" fmla="*/ 805638 w 6011051"/>
                  <a:gd name="connsiteY26" fmla="*/ 3095998 h 4415216"/>
                  <a:gd name="connsiteX27" fmla="*/ 872313 w 6011051"/>
                  <a:gd name="connsiteY27" fmla="*/ 3053135 h 4415216"/>
                  <a:gd name="connsiteX28" fmla="*/ 891363 w 6011051"/>
                  <a:gd name="connsiteY28" fmla="*/ 3034085 h 4415216"/>
                  <a:gd name="connsiteX29" fmla="*/ 919938 w 6011051"/>
                  <a:gd name="connsiteY29" fmla="*/ 3010273 h 4415216"/>
                  <a:gd name="connsiteX30" fmla="*/ 934226 w 6011051"/>
                  <a:gd name="connsiteY30" fmla="*/ 2991223 h 4415216"/>
                  <a:gd name="connsiteX31" fmla="*/ 962801 w 6011051"/>
                  <a:gd name="connsiteY31" fmla="*/ 2972173 h 4415216"/>
                  <a:gd name="connsiteX32" fmla="*/ 1000901 w 6011051"/>
                  <a:gd name="connsiteY32" fmla="*/ 2934073 h 4415216"/>
                  <a:gd name="connsiteX33" fmla="*/ 1043763 w 6011051"/>
                  <a:gd name="connsiteY33" fmla="*/ 2919785 h 4415216"/>
                  <a:gd name="connsiteX34" fmla="*/ 1062813 w 6011051"/>
                  <a:gd name="connsiteY34" fmla="*/ 2910260 h 4415216"/>
                  <a:gd name="connsiteX35" fmla="*/ 1139013 w 6011051"/>
                  <a:gd name="connsiteY35" fmla="*/ 2895973 h 4415216"/>
                  <a:gd name="connsiteX36" fmla="*/ 1219976 w 6011051"/>
                  <a:gd name="connsiteY36" fmla="*/ 2881685 h 4415216"/>
                  <a:gd name="connsiteX37" fmla="*/ 1272363 w 6011051"/>
                  <a:gd name="connsiteY37" fmla="*/ 2862635 h 4415216"/>
                  <a:gd name="connsiteX38" fmla="*/ 1300938 w 6011051"/>
                  <a:gd name="connsiteY38" fmla="*/ 2834060 h 4415216"/>
                  <a:gd name="connsiteX39" fmla="*/ 1319988 w 6011051"/>
                  <a:gd name="connsiteY39" fmla="*/ 2815010 h 4415216"/>
                  <a:gd name="connsiteX40" fmla="*/ 1353326 w 6011051"/>
                  <a:gd name="connsiteY40" fmla="*/ 2767385 h 4415216"/>
                  <a:gd name="connsiteX41" fmla="*/ 1372376 w 6011051"/>
                  <a:gd name="connsiteY41" fmla="*/ 2753098 h 4415216"/>
                  <a:gd name="connsiteX42" fmla="*/ 1391426 w 6011051"/>
                  <a:gd name="connsiteY42" fmla="*/ 2719760 h 4415216"/>
                  <a:gd name="connsiteX43" fmla="*/ 1410476 w 6011051"/>
                  <a:gd name="connsiteY43" fmla="*/ 2691185 h 4415216"/>
                  <a:gd name="connsiteX44" fmla="*/ 1429526 w 6011051"/>
                  <a:gd name="connsiteY44" fmla="*/ 2672135 h 4415216"/>
                  <a:gd name="connsiteX45" fmla="*/ 1439051 w 6011051"/>
                  <a:gd name="connsiteY45" fmla="*/ 2657848 h 4415216"/>
                  <a:gd name="connsiteX46" fmla="*/ 1453338 w 6011051"/>
                  <a:gd name="connsiteY46" fmla="*/ 2643560 h 4415216"/>
                  <a:gd name="connsiteX47" fmla="*/ 1467626 w 6011051"/>
                  <a:gd name="connsiteY47" fmla="*/ 2624510 h 4415216"/>
                  <a:gd name="connsiteX48" fmla="*/ 1548588 w 6011051"/>
                  <a:gd name="connsiteY48" fmla="*/ 2586410 h 4415216"/>
                  <a:gd name="connsiteX49" fmla="*/ 1596213 w 6011051"/>
                  <a:gd name="connsiteY49" fmla="*/ 2557835 h 4415216"/>
                  <a:gd name="connsiteX50" fmla="*/ 1629551 w 6011051"/>
                  <a:gd name="connsiteY50" fmla="*/ 2548310 h 4415216"/>
                  <a:gd name="connsiteX51" fmla="*/ 1643838 w 6011051"/>
                  <a:gd name="connsiteY51" fmla="*/ 2538785 h 4415216"/>
                  <a:gd name="connsiteX52" fmla="*/ 1710513 w 6011051"/>
                  <a:gd name="connsiteY52" fmla="*/ 2529260 h 4415216"/>
                  <a:gd name="connsiteX53" fmla="*/ 1748613 w 6011051"/>
                  <a:gd name="connsiteY53" fmla="*/ 2514973 h 4415216"/>
                  <a:gd name="connsiteX54" fmla="*/ 1791476 w 6011051"/>
                  <a:gd name="connsiteY54" fmla="*/ 2476873 h 4415216"/>
                  <a:gd name="connsiteX55" fmla="*/ 1810526 w 6011051"/>
                  <a:gd name="connsiteY55" fmla="*/ 2467348 h 4415216"/>
                  <a:gd name="connsiteX56" fmla="*/ 1834338 w 6011051"/>
                  <a:gd name="connsiteY56" fmla="*/ 2438773 h 4415216"/>
                  <a:gd name="connsiteX57" fmla="*/ 1862913 w 6011051"/>
                  <a:gd name="connsiteY57" fmla="*/ 2400673 h 4415216"/>
                  <a:gd name="connsiteX58" fmla="*/ 1958163 w 6011051"/>
                  <a:gd name="connsiteY58" fmla="*/ 2319710 h 4415216"/>
                  <a:gd name="connsiteX59" fmla="*/ 1977213 w 6011051"/>
                  <a:gd name="connsiteY59" fmla="*/ 2314948 h 4415216"/>
                  <a:gd name="connsiteX60" fmla="*/ 1996263 w 6011051"/>
                  <a:gd name="connsiteY60" fmla="*/ 2305423 h 4415216"/>
                  <a:gd name="connsiteX61" fmla="*/ 2010551 w 6011051"/>
                  <a:gd name="connsiteY61" fmla="*/ 2295898 h 4415216"/>
                  <a:gd name="connsiteX62" fmla="*/ 2043888 w 6011051"/>
                  <a:gd name="connsiteY62" fmla="*/ 2286373 h 4415216"/>
                  <a:gd name="connsiteX63" fmla="*/ 2067701 w 6011051"/>
                  <a:gd name="connsiteY63" fmla="*/ 2276848 h 4415216"/>
                  <a:gd name="connsiteX64" fmla="*/ 2081988 w 6011051"/>
                  <a:gd name="connsiteY64" fmla="*/ 2272085 h 4415216"/>
                  <a:gd name="connsiteX65" fmla="*/ 2105801 w 6011051"/>
                  <a:gd name="connsiteY65" fmla="*/ 2262560 h 4415216"/>
                  <a:gd name="connsiteX66" fmla="*/ 2167713 w 6011051"/>
                  <a:gd name="connsiteY66" fmla="*/ 2257798 h 4415216"/>
                  <a:gd name="connsiteX67" fmla="*/ 2220101 w 6011051"/>
                  <a:gd name="connsiteY67" fmla="*/ 2248273 h 4415216"/>
                  <a:gd name="connsiteX68" fmla="*/ 2243913 w 6011051"/>
                  <a:gd name="connsiteY68" fmla="*/ 2233985 h 4415216"/>
                  <a:gd name="connsiteX69" fmla="*/ 2262963 w 6011051"/>
                  <a:gd name="connsiteY69" fmla="*/ 2229223 h 4415216"/>
                  <a:gd name="connsiteX70" fmla="*/ 2301063 w 6011051"/>
                  <a:gd name="connsiteY70" fmla="*/ 2219698 h 4415216"/>
                  <a:gd name="connsiteX71" fmla="*/ 2334401 w 6011051"/>
                  <a:gd name="connsiteY71" fmla="*/ 2200648 h 4415216"/>
                  <a:gd name="connsiteX72" fmla="*/ 2348688 w 6011051"/>
                  <a:gd name="connsiteY72" fmla="*/ 2191123 h 4415216"/>
                  <a:gd name="connsiteX73" fmla="*/ 2391551 w 6011051"/>
                  <a:gd name="connsiteY73" fmla="*/ 2176835 h 4415216"/>
                  <a:gd name="connsiteX74" fmla="*/ 2401076 w 6011051"/>
                  <a:gd name="connsiteY74" fmla="*/ 2157785 h 4415216"/>
                  <a:gd name="connsiteX75" fmla="*/ 2501088 w 6011051"/>
                  <a:gd name="connsiteY75" fmla="*/ 2100635 h 4415216"/>
                  <a:gd name="connsiteX76" fmla="*/ 2558238 w 6011051"/>
                  <a:gd name="connsiteY76" fmla="*/ 2067298 h 4415216"/>
                  <a:gd name="connsiteX77" fmla="*/ 2572526 w 6011051"/>
                  <a:gd name="connsiteY77" fmla="*/ 2062535 h 4415216"/>
                  <a:gd name="connsiteX78" fmla="*/ 2596338 w 6011051"/>
                  <a:gd name="connsiteY78" fmla="*/ 2048248 h 4415216"/>
                  <a:gd name="connsiteX79" fmla="*/ 2634438 w 6011051"/>
                  <a:gd name="connsiteY79" fmla="*/ 2029198 h 4415216"/>
                  <a:gd name="connsiteX80" fmla="*/ 2667776 w 6011051"/>
                  <a:gd name="connsiteY80" fmla="*/ 2014910 h 4415216"/>
                  <a:gd name="connsiteX81" fmla="*/ 2729688 w 6011051"/>
                  <a:gd name="connsiteY81" fmla="*/ 1976810 h 4415216"/>
                  <a:gd name="connsiteX82" fmla="*/ 2767788 w 6011051"/>
                  <a:gd name="connsiteY82" fmla="*/ 1962523 h 4415216"/>
                  <a:gd name="connsiteX83" fmla="*/ 2810651 w 6011051"/>
                  <a:gd name="connsiteY83" fmla="*/ 1943473 h 4415216"/>
                  <a:gd name="connsiteX84" fmla="*/ 2834463 w 6011051"/>
                  <a:gd name="connsiteY84" fmla="*/ 1938710 h 4415216"/>
                  <a:gd name="connsiteX85" fmla="*/ 2863038 w 6011051"/>
                  <a:gd name="connsiteY85" fmla="*/ 1929185 h 4415216"/>
                  <a:gd name="connsiteX86" fmla="*/ 2910663 w 6011051"/>
                  <a:gd name="connsiteY86" fmla="*/ 1919660 h 4415216"/>
                  <a:gd name="connsiteX87" fmla="*/ 2948763 w 6011051"/>
                  <a:gd name="connsiteY87" fmla="*/ 1910135 h 4415216"/>
                  <a:gd name="connsiteX88" fmla="*/ 2996388 w 6011051"/>
                  <a:gd name="connsiteY88" fmla="*/ 1900610 h 4415216"/>
                  <a:gd name="connsiteX89" fmla="*/ 3010676 w 6011051"/>
                  <a:gd name="connsiteY89" fmla="*/ 1895848 h 4415216"/>
                  <a:gd name="connsiteX90" fmla="*/ 3063063 w 6011051"/>
                  <a:gd name="connsiteY90" fmla="*/ 1881560 h 4415216"/>
                  <a:gd name="connsiteX91" fmla="*/ 3110688 w 6011051"/>
                  <a:gd name="connsiteY91" fmla="*/ 1848223 h 4415216"/>
                  <a:gd name="connsiteX92" fmla="*/ 3144026 w 6011051"/>
                  <a:gd name="connsiteY92" fmla="*/ 1829173 h 4415216"/>
                  <a:gd name="connsiteX93" fmla="*/ 3186888 w 6011051"/>
                  <a:gd name="connsiteY93" fmla="*/ 1786310 h 4415216"/>
                  <a:gd name="connsiteX94" fmla="*/ 3224988 w 6011051"/>
                  <a:gd name="connsiteY94" fmla="*/ 1752973 h 4415216"/>
                  <a:gd name="connsiteX95" fmla="*/ 3253563 w 6011051"/>
                  <a:gd name="connsiteY95" fmla="*/ 1724398 h 4415216"/>
                  <a:gd name="connsiteX96" fmla="*/ 3267851 w 6011051"/>
                  <a:gd name="connsiteY96" fmla="*/ 1710110 h 4415216"/>
                  <a:gd name="connsiteX97" fmla="*/ 3282138 w 6011051"/>
                  <a:gd name="connsiteY97" fmla="*/ 1705348 h 4415216"/>
                  <a:gd name="connsiteX98" fmla="*/ 3329763 w 6011051"/>
                  <a:gd name="connsiteY98" fmla="*/ 1667248 h 4415216"/>
                  <a:gd name="connsiteX99" fmla="*/ 3372626 w 6011051"/>
                  <a:gd name="connsiteY99" fmla="*/ 1614860 h 4415216"/>
                  <a:gd name="connsiteX100" fmla="*/ 3405963 w 6011051"/>
                  <a:gd name="connsiteY100" fmla="*/ 1586285 h 4415216"/>
                  <a:gd name="connsiteX101" fmla="*/ 3420251 w 6011051"/>
                  <a:gd name="connsiteY101" fmla="*/ 1567235 h 4415216"/>
                  <a:gd name="connsiteX102" fmla="*/ 3486926 w 6011051"/>
                  <a:gd name="connsiteY102" fmla="*/ 1510085 h 4415216"/>
                  <a:gd name="connsiteX103" fmla="*/ 3496451 w 6011051"/>
                  <a:gd name="connsiteY103" fmla="*/ 1495798 h 4415216"/>
                  <a:gd name="connsiteX104" fmla="*/ 3534551 w 6011051"/>
                  <a:gd name="connsiteY104" fmla="*/ 1462460 h 4415216"/>
                  <a:gd name="connsiteX105" fmla="*/ 3553601 w 6011051"/>
                  <a:gd name="connsiteY105" fmla="*/ 1452935 h 4415216"/>
                  <a:gd name="connsiteX106" fmla="*/ 3577413 w 6011051"/>
                  <a:gd name="connsiteY106" fmla="*/ 1429123 h 4415216"/>
                  <a:gd name="connsiteX107" fmla="*/ 3591701 w 6011051"/>
                  <a:gd name="connsiteY107" fmla="*/ 1414835 h 4415216"/>
                  <a:gd name="connsiteX108" fmla="*/ 3653613 w 6011051"/>
                  <a:gd name="connsiteY108" fmla="*/ 1357685 h 4415216"/>
                  <a:gd name="connsiteX109" fmla="*/ 3677426 w 6011051"/>
                  <a:gd name="connsiteY109" fmla="*/ 1329110 h 4415216"/>
                  <a:gd name="connsiteX110" fmla="*/ 3696476 w 6011051"/>
                  <a:gd name="connsiteY110" fmla="*/ 1300535 h 4415216"/>
                  <a:gd name="connsiteX111" fmla="*/ 3710763 w 6011051"/>
                  <a:gd name="connsiteY111" fmla="*/ 1295773 h 4415216"/>
                  <a:gd name="connsiteX112" fmla="*/ 3782201 w 6011051"/>
                  <a:gd name="connsiteY112" fmla="*/ 1205285 h 4415216"/>
                  <a:gd name="connsiteX113" fmla="*/ 3801251 w 6011051"/>
                  <a:gd name="connsiteY113" fmla="*/ 1186235 h 4415216"/>
                  <a:gd name="connsiteX114" fmla="*/ 3853638 w 6011051"/>
                  <a:gd name="connsiteY114" fmla="*/ 1148135 h 4415216"/>
                  <a:gd name="connsiteX115" fmla="*/ 3872688 w 6011051"/>
                  <a:gd name="connsiteY115" fmla="*/ 1138610 h 4415216"/>
                  <a:gd name="connsiteX116" fmla="*/ 3901263 w 6011051"/>
                  <a:gd name="connsiteY116" fmla="*/ 1114798 h 4415216"/>
                  <a:gd name="connsiteX117" fmla="*/ 3934601 w 6011051"/>
                  <a:gd name="connsiteY117" fmla="*/ 1100510 h 4415216"/>
                  <a:gd name="connsiteX118" fmla="*/ 3977463 w 6011051"/>
                  <a:gd name="connsiteY118" fmla="*/ 1071935 h 4415216"/>
                  <a:gd name="connsiteX119" fmla="*/ 3991751 w 6011051"/>
                  <a:gd name="connsiteY119" fmla="*/ 1062410 h 4415216"/>
                  <a:gd name="connsiteX120" fmla="*/ 4010801 w 6011051"/>
                  <a:gd name="connsiteY120" fmla="*/ 1057648 h 4415216"/>
                  <a:gd name="connsiteX121" fmla="*/ 4087001 w 6011051"/>
                  <a:gd name="connsiteY121" fmla="*/ 1033835 h 4415216"/>
                  <a:gd name="connsiteX122" fmla="*/ 4134626 w 6011051"/>
                  <a:gd name="connsiteY122" fmla="*/ 1014785 h 4415216"/>
                  <a:gd name="connsiteX123" fmla="*/ 4167963 w 6011051"/>
                  <a:gd name="connsiteY123" fmla="*/ 1005260 h 4415216"/>
                  <a:gd name="connsiteX124" fmla="*/ 4206063 w 6011051"/>
                  <a:gd name="connsiteY124" fmla="*/ 1000498 h 4415216"/>
                  <a:gd name="connsiteX125" fmla="*/ 4248926 w 6011051"/>
                  <a:gd name="connsiteY125" fmla="*/ 990973 h 4415216"/>
                  <a:gd name="connsiteX126" fmla="*/ 4291788 w 6011051"/>
                  <a:gd name="connsiteY126" fmla="*/ 971923 h 4415216"/>
                  <a:gd name="connsiteX127" fmla="*/ 4329888 w 6011051"/>
                  <a:gd name="connsiteY127" fmla="*/ 962398 h 4415216"/>
                  <a:gd name="connsiteX128" fmla="*/ 4344176 w 6011051"/>
                  <a:gd name="connsiteY128" fmla="*/ 952873 h 4415216"/>
                  <a:gd name="connsiteX129" fmla="*/ 4382276 w 6011051"/>
                  <a:gd name="connsiteY129" fmla="*/ 938585 h 4415216"/>
                  <a:gd name="connsiteX130" fmla="*/ 4401326 w 6011051"/>
                  <a:gd name="connsiteY130" fmla="*/ 924298 h 4415216"/>
                  <a:gd name="connsiteX131" fmla="*/ 4434663 w 6011051"/>
                  <a:gd name="connsiteY131" fmla="*/ 895723 h 4415216"/>
                  <a:gd name="connsiteX132" fmla="*/ 4444188 w 6011051"/>
                  <a:gd name="connsiteY132" fmla="*/ 876673 h 4415216"/>
                  <a:gd name="connsiteX133" fmla="*/ 4463238 w 6011051"/>
                  <a:gd name="connsiteY133" fmla="*/ 857623 h 4415216"/>
                  <a:gd name="connsiteX134" fmla="*/ 4487051 w 6011051"/>
                  <a:gd name="connsiteY134" fmla="*/ 809998 h 4415216"/>
                  <a:gd name="connsiteX135" fmla="*/ 4501338 w 6011051"/>
                  <a:gd name="connsiteY135" fmla="*/ 786185 h 4415216"/>
                  <a:gd name="connsiteX136" fmla="*/ 4515626 w 6011051"/>
                  <a:gd name="connsiteY136" fmla="*/ 695698 h 4415216"/>
                  <a:gd name="connsiteX137" fmla="*/ 4525151 w 6011051"/>
                  <a:gd name="connsiteY137" fmla="*/ 581398 h 4415216"/>
                  <a:gd name="connsiteX138" fmla="*/ 4534676 w 6011051"/>
                  <a:gd name="connsiteY138" fmla="*/ 543298 h 4415216"/>
                  <a:gd name="connsiteX139" fmla="*/ 4539438 w 6011051"/>
                  <a:gd name="connsiteY139" fmla="*/ 500435 h 4415216"/>
                  <a:gd name="connsiteX140" fmla="*/ 4548963 w 6011051"/>
                  <a:gd name="connsiteY140" fmla="*/ 424235 h 4415216"/>
                  <a:gd name="connsiteX141" fmla="*/ 4553726 w 6011051"/>
                  <a:gd name="connsiteY141" fmla="*/ 381373 h 4415216"/>
                  <a:gd name="connsiteX142" fmla="*/ 4568013 w 6011051"/>
                  <a:gd name="connsiteY142" fmla="*/ 271835 h 4415216"/>
                  <a:gd name="connsiteX143" fmla="*/ 4572776 w 6011051"/>
                  <a:gd name="connsiteY143" fmla="*/ 233735 h 4415216"/>
                  <a:gd name="connsiteX144" fmla="*/ 4582301 w 6011051"/>
                  <a:gd name="connsiteY144" fmla="*/ 190873 h 4415216"/>
                  <a:gd name="connsiteX145" fmla="*/ 4587063 w 6011051"/>
                  <a:gd name="connsiteY145" fmla="*/ 152773 h 4415216"/>
                  <a:gd name="connsiteX146" fmla="*/ 4596588 w 6011051"/>
                  <a:gd name="connsiteY146" fmla="*/ 119435 h 4415216"/>
                  <a:gd name="connsiteX147" fmla="*/ 4601351 w 6011051"/>
                  <a:gd name="connsiteY147" fmla="*/ 95623 h 4415216"/>
                  <a:gd name="connsiteX148" fmla="*/ 4610876 w 6011051"/>
                  <a:gd name="connsiteY148" fmla="*/ 76573 h 4415216"/>
                  <a:gd name="connsiteX149" fmla="*/ 4620401 w 6011051"/>
                  <a:gd name="connsiteY149" fmla="*/ 52760 h 4415216"/>
                  <a:gd name="connsiteX150" fmla="*/ 4658501 w 6011051"/>
                  <a:gd name="connsiteY150" fmla="*/ 14660 h 4415216"/>
                  <a:gd name="connsiteX151" fmla="*/ 4677551 w 6011051"/>
                  <a:gd name="connsiteY151" fmla="*/ 9898 h 4415216"/>
                  <a:gd name="connsiteX152" fmla="*/ 4696601 w 6011051"/>
                  <a:gd name="connsiteY152" fmla="*/ 373 h 4415216"/>
                  <a:gd name="connsiteX153" fmla="*/ 4820426 w 6011051"/>
                  <a:gd name="connsiteY153" fmla="*/ 14660 h 4415216"/>
                  <a:gd name="connsiteX154" fmla="*/ 4858526 w 6011051"/>
                  <a:gd name="connsiteY154" fmla="*/ 28948 h 4415216"/>
                  <a:gd name="connsiteX155" fmla="*/ 4906151 w 6011051"/>
                  <a:gd name="connsiteY155" fmla="*/ 52760 h 4415216"/>
                  <a:gd name="connsiteX156" fmla="*/ 4944251 w 6011051"/>
                  <a:gd name="connsiteY156" fmla="*/ 86098 h 4415216"/>
                  <a:gd name="connsiteX157" fmla="*/ 4987113 w 6011051"/>
                  <a:gd name="connsiteY157" fmla="*/ 133723 h 4415216"/>
                  <a:gd name="connsiteX158" fmla="*/ 5034738 w 6011051"/>
                  <a:gd name="connsiteY158" fmla="*/ 200398 h 4415216"/>
                  <a:gd name="connsiteX159" fmla="*/ 5053788 w 6011051"/>
                  <a:gd name="connsiteY159" fmla="*/ 228973 h 4415216"/>
                  <a:gd name="connsiteX160" fmla="*/ 5072838 w 6011051"/>
                  <a:gd name="connsiteY160" fmla="*/ 252785 h 4415216"/>
                  <a:gd name="connsiteX161" fmla="*/ 5087126 w 6011051"/>
                  <a:gd name="connsiteY161" fmla="*/ 276598 h 4415216"/>
                  <a:gd name="connsiteX162" fmla="*/ 5106176 w 6011051"/>
                  <a:gd name="connsiteY162" fmla="*/ 300410 h 4415216"/>
                  <a:gd name="connsiteX163" fmla="*/ 5125226 w 6011051"/>
                  <a:gd name="connsiteY163" fmla="*/ 328985 h 4415216"/>
                  <a:gd name="connsiteX164" fmla="*/ 5144276 w 6011051"/>
                  <a:gd name="connsiteY164" fmla="*/ 362323 h 4415216"/>
                  <a:gd name="connsiteX165" fmla="*/ 5201426 w 6011051"/>
                  <a:gd name="connsiteY165" fmla="*/ 409948 h 4415216"/>
                  <a:gd name="connsiteX166" fmla="*/ 5220476 w 6011051"/>
                  <a:gd name="connsiteY166" fmla="*/ 419473 h 4415216"/>
                  <a:gd name="connsiteX167" fmla="*/ 5249051 w 6011051"/>
                  <a:gd name="connsiteY167" fmla="*/ 428998 h 4415216"/>
                  <a:gd name="connsiteX168" fmla="*/ 5330013 w 6011051"/>
                  <a:gd name="connsiteY168" fmla="*/ 471860 h 4415216"/>
                  <a:gd name="connsiteX169" fmla="*/ 5363351 w 6011051"/>
                  <a:gd name="connsiteY169" fmla="*/ 481385 h 4415216"/>
                  <a:gd name="connsiteX170" fmla="*/ 5377638 w 6011051"/>
                  <a:gd name="connsiteY170" fmla="*/ 486148 h 4415216"/>
                  <a:gd name="connsiteX171" fmla="*/ 5434788 w 6011051"/>
                  <a:gd name="connsiteY171" fmla="*/ 514723 h 4415216"/>
                  <a:gd name="connsiteX172" fmla="*/ 5463363 w 6011051"/>
                  <a:gd name="connsiteY172" fmla="*/ 529010 h 4415216"/>
                  <a:gd name="connsiteX173" fmla="*/ 5510988 w 6011051"/>
                  <a:gd name="connsiteY173" fmla="*/ 548060 h 4415216"/>
                  <a:gd name="connsiteX174" fmla="*/ 5544326 w 6011051"/>
                  <a:gd name="connsiteY174" fmla="*/ 571873 h 4415216"/>
                  <a:gd name="connsiteX175" fmla="*/ 5572901 w 6011051"/>
                  <a:gd name="connsiteY175" fmla="*/ 586160 h 4415216"/>
                  <a:gd name="connsiteX176" fmla="*/ 5596713 w 6011051"/>
                  <a:gd name="connsiteY176" fmla="*/ 605210 h 4415216"/>
                  <a:gd name="connsiteX177" fmla="*/ 5620526 w 6011051"/>
                  <a:gd name="connsiteY177" fmla="*/ 619498 h 4415216"/>
                  <a:gd name="connsiteX178" fmla="*/ 5663388 w 6011051"/>
                  <a:gd name="connsiteY178" fmla="*/ 652835 h 4415216"/>
                  <a:gd name="connsiteX179" fmla="*/ 5691963 w 6011051"/>
                  <a:gd name="connsiteY179" fmla="*/ 671885 h 4415216"/>
                  <a:gd name="connsiteX180" fmla="*/ 5725301 w 6011051"/>
                  <a:gd name="connsiteY180" fmla="*/ 714748 h 4415216"/>
                  <a:gd name="connsiteX181" fmla="*/ 5758638 w 6011051"/>
                  <a:gd name="connsiteY181" fmla="*/ 743323 h 4415216"/>
                  <a:gd name="connsiteX182" fmla="*/ 5787213 w 6011051"/>
                  <a:gd name="connsiteY182" fmla="*/ 786185 h 4415216"/>
                  <a:gd name="connsiteX183" fmla="*/ 5825313 w 6011051"/>
                  <a:gd name="connsiteY183" fmla="*/ 867148 h 4415216"/>
                  <a:gd name="connsiteX184" fmla="*/ 5844363 w 6011051"/>
                  <a:gd name="connsiteY184" fmla="*/ 957635 h 4415216"/>
                  <a:gd name="connsiteX185" fmla="*/ 5858651 w 6011051"/>
                  <a:gd name="connsiteY185" fmla="*/ 1000498 h 4415216"/>
                  <a:gd name="connsiteX186" fmla="*/ 5877701 w 6011051"/>
                  <a:gd name="connsiteY186" fmla="*/ 1081460 h 4415216"/>
                  <a:gd name="connsiteX187" fmla="*/ 5891988 w 6011051"/>
                  <a:gd name="connsiteY187" fmla="*/ 1124323 h 4415216"/>
                  <a:gd name="connsiteX188" fmla="*/ 5901513 w 6011051"/>
                  <a:gd name="connsiteY188" fmla="*/ 1157660 h 4415216"/>
                  <a:gd name="connsiteX189" fmla="*/ 5911038 w 6011051"/>
                  <a:gd name="connsiteY189" fmla="*/ 1181473 h 4415216"/>
                  <a:gd name="connsiteX190" fmla="*/ 5934851 w 6011051"/>
                  <a:gd name="connsiteY190" fmla="*/ 1248148 h 4415216"/>
                  <a:gd name="connsiteX191" fmla="*/ 5953901 w 6011051"/>
                  <a:gd name="connsiteY191" fmla="*/ 1295773 h 4415216"/>
                  <a:gd name="connsiteX192" fmla="*/ 5958663 w 6011051"/>
                  <a:gd name="connsiteY192" fmla="*/ 1329110 h 4415216"/>
                  <a:gd name="connsiteX193" fmla="*/ 5972951 w 6011051"/>
                  <a:gd name="connsiteY193" fmla="*/ 1362448 h 4415216"/>
                  <a:gd name="connsiteX194" fmla="*/ 5987238 w 6011051"/>
                  <a:gd name="connsiteY194" fmla="*/ 1471985 h 4415216"/>
                  <a:gd name="connsiteX195" fmla="*/ 5992001 w 6011051"/>
                  <a:gd name="connsiteY195" fmla="*/ 1505323 h 4415216"/>
                  <a:gd name="connsiteX196" fmla="*/ 5996763 w 6011051"/>
                  <a:gd name="connsiteY196" fmla="*/ 1529135 h 4415216"/>
                  <a:gd name="connsiteX197" fmla="*/ 6001526 w 6011051"/>
                  <a:gd name="connsiteY197" fmla="*/ 1610098 h 4415216"/>
                  <a:gd name="connsiteX198" fmla="*/ 6011051 w 6011051"/>
                  <a:gd name="connsiteY198" fmla="*/ 1705348 h 4415216"/>
                  <a:gd name="connsiteX199" fmla="*/ 6006288 w 6011051"/>
                  <a:gd name="connsiteY199" fmla="*/ 1948235 h 4415216"/>
                  <a:gd name="connsiteX200" fmla="*/ 5982476 w 6011051"/>
                  <a:gd name="connsiteY200" fmla="*/ 2029198 h 4415216"/>
                  <a:gd name="connsiteX201" fmla="*/ 5972951 w 6011051"/>
                  <a:gd name="connsiteY201" fmla="*/ 2053010 h 4415216"/>
                  <a:gd name="connsiteX202" fmla="*/ 5934851 w 6011051"/>
                  <a:gd name="connsiteY202" fmla="*/ 2076823 h 4415216"/>
                  <a:gd name="connsiteX203" fmla="*/ 5825313 w 6011051"/>
                  <a:gd name="connsiteY203" fmla="*/ 2067298 h 4415216"/>
                  <a:gd name="connsiteX204" fmla="*/ 5763401 w 6011051"/>
                  <a:gd name="connsiteY204" fmla="*/ 2048248 h 4415216"/>
                  <a:gd name="connsiteX205" fmla="*/ 5725301 w 6011051"/>
                  <a:gd name="connsiteY205" fmla="*/ 2038723 h 4415216"/>
                  <a:gd name="connsiteX206" fmla="*/ 5701488 w 6011051"/>
                  <a:gd name="connsiteY206" fmla="*/ 2029198 h 4415216"/>
                  <a:gd name="connsiteX207" fmla="*/ 5682438 w 6011051"/>
                  <a:gd name="connsiteY207" fmla="*/ 2024435 h 4415216"/>
                  <a:gd name="connsiteX208" fmla="*/ 5658626 w 6011051"/>
                  <a:gd name="connsiteY208" fmla="*/ 2014910 h 4415216"/>
                  <a:gd name="connsiteX209" fmla="*/ 5625288 w 6011051"/>
                  <a:gd name="connsiteY209" fmla="*/ 2010148 h 4415216"/>
                  <a:gd name="connsiteX210" fmla="*/ 5596713 w 6011051"/>
                  <a:gd name="connsiteY210" fmla="*/ 2000623 h 4415216"/>
                  <a:gd name="connsiteX211" fmla="*/ 5577663 w 6011051"/>
                  <a:gd name="connsiteY211" fmla="*/ 1995860 h 4415216"/>
                  <a:gd name="connsiteX212" fmla="*/ 5553851 w 6011051"/>
                  <a:gd name="connsiteY212" fmla="*/ 1986335 h 4415216"/>
                  <a:gd name="connsiteX213" fmla="*/ 5525276 w 6011051"/>
                  <a:gd name="connsiteY213" fmla="*/ 1976810 h 4415216"/>
                  <a:gd name="connsiteX214" fmla="*/ 5491938 w 6011051"/>
                  <a:gd name="connsiteY214" fmla="*/ 1962523 h 4415216"/>
                  <a:gd name="connsiteX215" fmla="*/ 5487176 w 6011051"/>
                  <a:gd name="connsiteY215" fmla="*/ 1948235 h 4415216"/>
                  <a:gd name="connsiteX216" fmla="*/ 5449076 w 6011051"/>
                  <a:gd name="connsiteY216" fmla="*/ 1924423 h 4415216"/>
                  <a:gd name="connsiteX217" fmla="*/ 5406213 w 6011051"/>
                  <a:gd name="connsiteY217" fmla="*/ 1900610 h 4415216"/>
                  <a:gd name="connsiteX218" fmla="*/ 5339538 w 6011051"/>
                  <a:gd name="connsiteY218" fmla="*/ 1824410 h 4415216"/>
                  <a:gd name="connsiteX219" fmla="*/ 5315726 w 6011051"/>
                  <a:gd name="connsiteY219" fmla="*/ 1805360 h 4415216"/>
                  <a:gd name="connsiteX220" fmla="*/ 5291913 w 6011051"/>
                  <a:gd name="connsiteY220" fmla="*/ 1800598 h 4415216"/>
                  <a:gd name="connsiteX221" fmla="*/ 5220476 w 6011051"/>
                  <a:gd name="connsiteY221" fmla="*/ 1762498 h 4415216"/>
                  <a:gd name="connsiteX222" fmla="*/ 5072838 w 6011051"/>
                  <a:gd name="connsiteY222" fmla="*/ 1719635 h 4415216"/>
                  <a:gd name="connsiteX223" fmla="*/ 5044263 w 6011051"/>
                  <a:gd name="connsiteY223" fmla="*/ 1714873 h 4415216"/>
                  <a:gd name="connsiteX224" fmla="*/ 5020451 w 6011051"/>
                  <a:gd name="connsiteY224" fmla="*/ 1710110 h 4415216"/>
                  <a:gd name="connsiteX225" fmla="*/ 4801376 w 6011051"/>
                  <a:gd name="connsiteY225" fmla="*/ 1700585 h 4415216"/>
                  <a:gd name="connsiteX226" fmla="*/ 4691838 w 6011051"/>
                  <a:gd name="connsiteY226" fmla="*/ 1714873 h 4415216"/>
                  <a:gd name="connsiteX227" fmla="*/ 4644213 w 6011051"/>
                  <a:gd name="connsiteY227" fmla="*/ 1743448 h 4415216"/>
                  <a:gd name="connsiteX228" fmla="*/ 4629926 w 6011051"/>
                  <a:gd name="connsiteY228" fmla="*/ 1748210 h 4415216"/>
                  <a:gd name="connsiteX229" fmla="*/ 4587063 w 6011051"/>
                  <a:gd name="connsiteY229" fmla="*/ 1800598 h 4415216"/>
                  <a:gd name="connsiteX230" fmla="*/ 4563251 w 6011051"/>
                  <a:gd name="connsiteY230" fmla="*/ 1833935 h 4415216"/>
                  <a:gd name="connsiteX231" fmla="*/ 4539438 w 6011051"/>
                  <a:gd name="connsiteY231" fmla="*/ 1857748 h 4415216"/>
                  <a:gd name="connsiteX232" fmla="*/ 4520388 w 6011051"/>
                  <a:gd name="connsiteY232" fmla="*/ 1881560 h 4415216"/>
                  <a:gd name="connsiteX233" fmla="*/ 4477526 w 6011051"/>
                  <a:gd name="connsiteY233" fmla="*/ 1924423 h 4415216"/>
                  <a:gd name="connsiteX234" fmla="*/ 4420376 w 6011051"/>
                  <a:gd name="connsiteY234" fmla="*/ 1972048 h 4415216"/>
                  <a:gd name="connsiteX235" fmla="*/ 4401326 w 6011051"/>
                  <a:gd name="connsiteY235" fmla="*/ 1981573 h 4415216"/>
                  <a:gd name="connsiteX236" fmla="*/ 4344176 w 6011051"/>
                  <a:gd name="connsiteY236" fmla="*/ 2014910 h 4415216"/>
                  <a:gd name="connsiteX237" fmla="*/ 4329888 w 6011051"/>
                  <a:gd name="connsiteY237" fmla="*/ 2019673 h 4415216"/>
                  <a:gd name="connsiteX238" fmla="*/ 4315601 w 6011051"/>
                  <a:gd name="connsiteY238" fmla="*/ 2029198 h 4415216"/>
                  <a:gd name="connsiteX239" fmla="*/ 4239401 w 6011051"/>
                  <a:gd name="connsiteY239" fmla="*/ 2038723 h 4415216"/>
                  <a:gd name="connsiteX240" fmla="*/ 4182251 w 6011051"/>
                  <a:gd name="connsiteY240" fmla="*/ 2048248 h 4415216"/>
                  <a:gd name="connsiteX241" fmla="*/ 4153676 w 6011051"/>
                  <a:gd name="connsiteY241" fmla="*/ 2053010 h 4415216"/>
                  <a:gd name="connsiteX242" fmla="*/ 4139388 w 6011051"/>
                  <a:gd name="connsiteY242" fmla="*/ 2057773 h 4415216"/>
                  <a:gd name="connsiteX243" fmla="*/ 4120338 w 6011051"/>
                  <a:gd name="connsiteY243" fmla="*/ 2062535 h 4415216"/>
                  <a:gd name="connsiteX244" fmla="*/ 4096526 w 6011051"/>
                  <a:gd name="connsiteY244" fmla="*/ 2072060 h 4415216"/>
                  <a:gd name="connsiteX245" fmla="*/ 4048901 w 6011051"/>
                  <a:gd name="connsiteY245" fmla="*/ 2081585 h 4415216"/>
                  <a:gd name="connsiteX246" fmla="*/ 4025088 w 6011051"/>
                  <a:gd name="connsiteY246" fmla="*/ 2091110 h 4415216"/>
                  <a:gd name="connsiteX247" fmla="*/ 3972701 w 6011051"/>
                  <a:gd name="connsiteY247" fmla="*/ 2105398 h 4415216"/>
                  <a:gd name="connsiteX248" fmla="*/ 3948888 w 6011051"/>
                  <a:gd name="connsiteY248" fmla="*/ 2114923 h 4415216"/>
                  <a:gd name="connsiteX249" fmla="*/ 3929838 w 6011051"/>
                  <a:gd name="connsiteY249" fmla="*/ 2129210 h 4415216"/>
                  <a:gd name="connsiteX250" fmla="*/ 3896501 w 6011051"/>
                  <a:gd name="connsiteY250" fmla="*/ 2138735 h 4415216"/>
                  <a:gd name="connsiteX251" fmla="*/ 3872688 w 6011051"/>
                  <a:gd name="connsiteY251" fmla="*/ 2153023 h 4415216"/>
                  <a:gd name="connsiteX252" fmla="*/ 3829826 w 6011051"/>
                  <a:gd name="connsiteY252" fmla="*/ 2181598 h 4415216"/>
                  <a:gd name="connsiteX253" fmla="*/ 3791726 w 6011051"/>
                  <a:gd name="connsiteY253" fmla="*/ 2200648 h 4415216"/>
                  <a:gd name="connsiteX254" fmla="*/ 3777438 w 6011051"/>
                  <a:gd name="connsiteY254" fmla="*/ 2214935 h 4415216"/>
                  <a:gd name="connsiteX255" fmla="*/ 3767913 w 6011051"/>
                  <a:gd name="connsiteY255" fmla="*/ 2229223 h 4415216"/>
                  <a:gd name="connsiteX256" fmla="*/ 3739338 w 6011051"/>
                  <a:gd name="connsiteY256" fmla="*/ 2248273 h 4415216"/>
                  <a:gd name="connsiteX257" fmla="*/ 3715526 w 6011051"/>
                  <a:gd name="connsiteY257" fmla="*/ 2267323 h 4415216"/>
                  <a:gd name="connsiteX258" fmla="*/ 3686951 w 6011051"/>
                  <a:gd name="connsiteY258" fmla="*/ 2276848 h 4415216"/>
                  <a:gd name="connsiteX259" fmla="*/ 3620276 w 6011051"/>
                  <a:gd name="connsiteY259" fmla="*/ 2305423 h 4415216"/>
                  <a:gd name="connsiteX260" fmla="*/ 3596463 w 6011051"/>
                  <a:gd name="connsiteY260" fmla="*/ 2314948 h 4415216"/>
                  <a:gd name="connsiteX261" fmla="*/ 3572651 w 6011051"/>
                  <a:gd name="connsiteY261" fmla="*/ 2329235 h 4415216"/>
                  <a:gd name="connsiteX262" fmla="*/ 3553601 w 6011051"/>
                  <a:gd name="connsiteY262" fmla="*/ 2333998 h 4415216"/>
                  <a:gd name="connsiteX263" fmla="*/ 3501213 w 6011051"/>
                  <a:gd name="connsiteY263" fmla="*/ 2357810 h 4415216"/>
                  <a:gd name="connsiteX264" fmla="*/ 3482163 w 6011051"/>
                  <a:gd name="connsiteY264" fmla="*/ 2372098 h 4415216"/>
                  <a:gd name="connsiteX265" fmla="*/ 3463113 w 6011051"/>
                  <a:gd name="connsiteY265" fmla="*/ 2381623 h 4415216"/>
                  <a:gd name="connsiteX266" fmla="*/ 3448826 w 6011051"/>
                  <a:gd name="connsiteY266" fmla="*/ 2391148 h 4415216"/>
                  <a:gd name="connsiteX267" fmla="*/ 3429776 w 6011051"/>
                  <a:gd name="connsiteY267" fmla="*/ 2395910 h 4415216"/>
                  <a:gd name="connsiteX268" fmla="*/ 3415488 w 6011051"/>
                  <a:gd name="connsiteY268" fmla="*/ 2410198 h 4415216"/>
                  <a:gd name="connsiteX269" fmla="*/ 3372626 w 6011051"/>
                  <a:gd name="connsiteY269" fmla="*/ 2429248 h 4415216"/>
                  <a:gd name="connsiteX270" fmla="*/ 3339288 w 6011051"/>
                  <a:gd name="connsiteY270" fmla="*/ 2448298 h 4415216"/>
                  <a:gd name="connsiteX271" fmla="*/ 3267851 w 6011051"/>
                  <a:gd name="connsiteY271" fmla="*/ 2481635 h 4415216"/>
                  <a:gd name="connsiteX272" fmla="*/ 3220226 w 6011051"/>
                  <a:gd name="connsiteY272" fmla="*/ 2495923 h 4415216"/>
                  <a:gd name="connsiteX273" fmla="*/ 3191651 w 6011051"/>
                  <a:gd name="connsiteY273" fmla="*/ 2510210 h 4415216"/>
                  <a:gd name="connsiteX274" fmla="*/ 3158313 w 6011051"/>
                  <a:gd name="connsiteY274" fmla="*/ 2524498 h 4415216"/>
                  <a:gd name="connsiteX275" fmla="*/ 3129738 w 6011051"/>
                  <a:gd name="connsiteY275" fmla="*/ 2538785 h 4415216"/>
                  <a:gd name="connsiteX276" fmla="*/ 3096401 w 6011051"/>
                  <a:gd name="connsiteY276" fmla="*/ 2553073 h 4415216"/>
                  <a:gd name="connsiteX277" fmla="*/ 3063063 w 6011051"/>
                  <a:gd name="connsiteY277" fmla="*/ 2581648 h 4415216"/>
                  <a:gd name="connsiteX278" fmla="*/ 3044013 w 6011051"/>
                  <a:gd name="connsiteY278" fmla="*/ 2591173 h 4415216"/>
                  <a:gd name="connsiteX279" fmla="*/ 3024963 w 6011051"/>
                  <a:gd name="connsiteY279" fmla="*/ 2605460 h 4415216"/>
                  <a:gd name="connsiteX280" fmla="*/ 3005913 w 6011051"/>
                  <a:gd name="connsiteY280" fmla="*/ 2614985 h 4415216"/>
                  <a:gd name="connsiteX281" fmla="*/ 2986863 w 6011051"/>
                  <a:gd name="connsiteY281" fmla="*/ 2634035 h 4415216"/>
                  <a:gd name="connsiteX282" fmla="*/ 2958288 w 6011051"/>
                  <a:gd name="connsiteY282" fmla="*/ 2653085 h 4415216"/>
                  <a:gd name="connsiteX283" fmla="*/ 2929713 w 6011051"/>
                  <a:gd name="connsiteY283" fmla="*/ 2681660 h 4415216"/>
                  <a:gd name="connsiteX284" fmla="*/ 2843988 w 6011051"/>
                  <a:gd name="connsiteY284" fmla="*/ 2743573 h 4415216"/>
                  <a:gd name="connsiteX285" fmla="*/ 2829701 w 6011051"/>
                  <a:gd name="connsiteY285" fmla="*/ 2762623 h 4415216"/>
                  <a:gd name="connsiteX286" fmla="*/ 2791601 w 6011051"/>
                  <a:gd name="connsiteY286" fmla="*/ 2786435 h 4415216"/>
                  <a:gd name="connsiteX287" fmla="*/ 2772551 w 6011051"/>
                  <a:gd name="connsiteY287" fmla="*/ 2800723 h 4415216"/>
                  <a:gd name="connsiteX288" fmla="*/ 2720163 w 6011051"/>
                  <a:gd name="connsiteY288" fmla="*/ 2843585 h 4415216"/>
                  <a:gd name="connsiteX289" fmla="*/ 2696351 w 6011051"/>
                  <a:gd name="connsiteY289" fmla="*/ 2853110 h 4415216"/>
                  <a:gd name="connsiteX290" fmla="*/ 2629676 w 6011051"/>
                  <a:gd name="connsiteY290" fmla="*/ 2900735 h 4415216"/>
                  <a:gd name="connsiteX291" fmla="*/ 2605863 w 6011051"/>
                  <a:gd name="connsiteY291" fmla="*/ 2905498 h 4415216"/>
                  <a:gd name="connsiteX292" fmla="*/ 2553476 w 6011051"/>
                  <a:gd name="connsiteY292" fmla="*/ 2924548 h 4415216"/>
                  <a:gd name="connsiteX293" fmla="*/ 2491563 w 6011051"/>
                  <a:gd name="connsiteY293" fmla="*/ 2934073 h 4415216"/>
                  <a:gd name="connsiteX294" fmla="*/ 2382026 w 6011051"/>
                  <a:gd name="connsiteY294" fmla="*/ 2943598 h 4415216"/>
                  <a:gd name="connsiteX295" fmla="*/ 2329638 w 6011051"/>
                  <a:gd name="connsiteY295" fmla="*/ 2957885 h 4415216"/>
                  <a:gd name="connsiteX296" fmla="*/ 2277251 w 6011051"/>
                  <a:gd name="connsiteY296" fmla="*/ 2967410 h 4415216"/>
                  <a:gd name="connsiteX297" fmla="*/ 2220101 w 6011051"/>
                  <a:gd name="connsiteY297" fmla="*/ 2986460 h 4415216"/>
                  <a:gd name="connsiteX298" fmla="*/ 2177238 w 6011051"/>
                  <a:gd name="connsiteY298" fmla="*/ 2995985 h 4415216"/>
                  <a:gd name="connsiteX299" fmla="*/ 2120088 w 6011051"/>
                  <a:gd name="connsiteY299" fmla="*/ 3005510 h 4415216"/>
                  <a:gd name="connsiteX300" fmla="*/ 2091513 w 6011051"/>
                  <a:gd name="connsiteY300" fmla="*/ 3015035 h 4415216"/>
                  <a:gd name="connsiteX301" fmla="*/ 2043888 w 6011051"/>
                  <a:gd name="connsiteY301" fmla="*/ 3024560 h 4415216"/>
                  <a:gd name="connsiteX302" fmla="*/ 2020076 w 6011051"/>
                  <a:gd name="connsiteY302" fmla="*/ 3034085 h 4415216"/>
                  <a:gd name="connsiteX303" fmla="*/ 2001026 w 6011051"/>
                  <a:gd name="connsiteY303" fmla="*/ 3048373 h 4415216"/>
                  <a:gd name="connsiteX304" fmla="*/ 1962926 w 6011051"/>
                  <a:gd name="connsiteY304" fmla="*/ 3057898 h 4415216"/>
                  <a:gd name="connsiteX305" fmla="*/ 1896251 w 6011051"/>
                  <a:gd name="connsiteY305" fmla="*/ 3076948 h 4415216"/>
                  <a:gd name="connsiteX306" fmla="*/ 1867676 w 6011051"/>
                  <a:gd name="connsiteY306" fmla="*/ 3081710 h 4415216"/>
                  <a:gd name="connsiteX307" fmla="*/ 1820051 w 6011051"/>
                  <a:gd name="connsiteY307" fmla="*/ 3095998 h 4415216"/>
                  <a:gd name="connsiteX308" fmla="*/ 1805763 w 6011051"/>
                  <a:gd name="connsiteY308" fmla="*/ 3100760 h 4415216"/>
                  <a:gd name="connsiteX309" fmla="*/ 1781951 w 6011051"/>
                  <a:gd name="connsiteY309" fmla="*/ 3105523 h 4415216"/>
                  <a:gd name="connsiteX310" fmla="*/ 1739088 w 6011051"/>
                  <a:gd name="connsiteY310" fmla="*/ 3124573 h 4415216"/>
                  <a:gd name="connsiteX311" fmla="*/ 1720038 w 6011051"/>
                  <a:gd name="connsiteY311" fmla="*/ 3134098 h 4415216"/>
                  <a:gd name="connsiteX312" fmla="*/ 1691463 w 6011051"/>
                  <a:gd name="connsiteY312" fmla="*/ 3143623 h 4415216"/>
                  <a:gd name="connsiteX313" fmla="*/ 1653363 w 6011051"/>
                  <a:gd name="connsiteY313" fmla="*/ 3153148 h 4415216"/>
                  <a:gd name="connsiteX314" fmla="*/ 1572401 w 6011051"/>
                  <a:gd name="connsiteY314" fmla="*/ 3181723 h 4415216"/>
                  <a:gd name="connsiteX315" fmla="*/ 1477151 w 6011051"/>
                  <a:gd name="connsiteY315" fmla="*/ 3229348 h 4415216"/>
                  <a:gd name="connsiteX316" fmla="*/ 1458101 w 6011051"/>
                  <a:gd name="connsiteY316" fmla="*/ 3238873 h 4415216"/>
                  <a:gd name="connsiteX317" fmla="*/ 1439051 w 6011051"/>
                  <a:gd name="connsiteY317" fmla="*/ 3248398 h 4415216"/>
                  <a:gd name="connsiteX318" fmla="*/ 1377138 w 6011051"/>
                  <a:gd name="connsiteY318" fmla="*/ 3276973 h 4415216"/>
                  <a:gd name="connsiteX319" fmla="*/ 1358088 w 6011051"/>
                  <a:gd name="connsiteY319" fmla="*/ 3286498 h 4415216"/>
                  <a:gd name="connsiteX320" fmla="*/ 1315226 w 6011051"/>
                  <a:gd name="connsiteY320" fmla="*/ 3315073 h 4415216"/>
                  <a:gd name="connsiteX321" fmla="*/ 1291413 w 6011051"/>
                  <a:gd name="connsiteY321" fmla="*/ 3319835 h 4415216"/>
                  <a:gd name="connsiteX322" fmla="*/ 1272363 w 6011051"/>
                  <a:gd name="connsiteY322" fmla="*/ 3334123 h 4415216"/>
                  <a:gd name="connsiteX323" fmla="*/ 1186638 w 6011051"/>
                  <a:gd name="connsiteY323" fmla="*/ 3367460 h 4415216"/>
                  <a:gd name="connsiteX324" fmla="*/ 1162826 w 6011051"/>
                  <a:gd name="connsiteY324" fmla="*/ 3372223 h 4415216"/>
                  <a:gd name="connsiteX325" fmla="*/ 1148538 w 6011051"/>
                  <a:gd name="connsiteY325" fmla="*/ 3376985 h 4415216"/>
                  <a:gd name="connsiteX326" fmla="*/ 1110438 w 6011051"/>
                  <a:gd name="connsiteY326" fmla="*/ 3386510 h 4415216"/>
                  <a:gd name="connsiteX327" fmla="*/ 1091388 w 6011051"/>
                  <a:gd name="connsiteY327" fmla="*/ 3391273 h 4415216"/>
                  <a:gd name="connsiteX328" fmla="*/ 1039001 w 6011051"/>
                  <a:gd name="connsiteY328" fmla="*/ 3400798 h 4415216"/>
                  <a:gd name="connsiteX329" fmla="*/ 996138 w 6011051"/>
                  <a:gd name="connsiteY329" fmla="*/ 3410323 h 4415216"/>
                  <a:gd name="connsiteX330" fmla="*/ 977088 w 6011051"/>
                  <a:gd name="connsiteY330" fmla="*/ 3415085 h 4415216"/>
                  <a:gd name="connsiteX331" fmla="*/ 953276 w 6011051"/>
                  <a:gd name="connsiteY331" fmla="*/ 3419848 h 4415216"/>
                  <a:gd name="connsiteX332" fmla="*/ 910413 w 6011051"/>
                  <a:gd name="connsiteY332" fmla="*/ 3438898 h 4415216"/>
                  <a:gd name="connsiteX333" fmla="*/ 872313 w 6011051"/>
                  <a:gd name="connsiteY333" fmla="*/ 3448423 h 4415216"/>
                  <a:gd name="connsiteX334" fmla="*/ 810401 w 6011051"/>
                  <a:gd name="connsiteY334" fmla="*/ 3486523 h 4415216"/>
                  <a:gd name="connsiteX335" fmla="*/ 758013 w 6011051"/>
                  <a:gd name="connsiteY335" fmla="*/ 3524623 h 4415216"/>
                  <a:gd name="connsiteX336" fmla="*/ 729438 w 6011051"/>
                  <a:gd name="connsiteY336" fmla="*/ 3553198 h 4415216"/>
                  <a:gd name="connsiteX337" fmla="*/ 710388 w 6011051"/>
                  <a:gd name="connsiteY337" fmla="*/ 3586535 h 4415216"/>
                  <a:gd name="connsiteX338" fmla="*/ 696101 w 6011051"/>
                  <a:gd name="connsiteY338" fmla="*/ 3600823 h 4415216"/>
                  <a:gd name="connsiteX339" fmla="*/ 686576 w 6011051"/>
                  <a:gd name="connsiteY339" fmla="*/ 3619873 h 4415216"/>
                  <a:gd name="connsiteX340" fmla="*/ 643713 w 6011051"/>
                  <a:gd name="connsiteY340" fmla="*/ 3662735 h 4415216"/>
                  <a:gd name="connsiteX341" fmla="*/ 629426 w 6011051"/>
                  <a:gd name="connsiteY341" fmla="*/ 3672260 h 4415216"/>
                  <a:gd name="connsiteX342" fmla="*/ 615138 w 6011051"/>
                  <a:gd name="connsiteY342" fmla="*/ 3691310 h 4415216"/>
                  <a:gd name="connsiteX343" fmla="*/ 596088 w 6011051"/>
                  <a:gd name="connsiteY343" fmla="*/ 3700835 h 4415216"/>
                  <a:gd name="connsiteX344" fmla="*/ 581801 w 6011051"/>
                  <a:gd name="connsiteY344" fmla="*/ 3710360 h 4415216"/>
                  <a:gd name="connsiteX345" fmla="*/ 557988 w 6011051"/>
                  <a:gd name="connsiteY345" fmla="*/ 3724648 h 4415216"/>
                  <a:gd name="connsiteX346" fmla="*/ 496076 w 6011051"/>
                  <a:gd name="connsiteY346" fmla="*/ 3762748 h 4415216"/>
                  <a:gd name="connsiteX347" fmla="*/ 462738 w 6011051"/>
                  <a:gd name="connsiteY347" fmla="*/ 3772273 h 4415216"/>
                  <a:gd name="connsiteX348" fmla="*/ 424638 w 6011051"/>
                  <a:gd name="connsiteY348" fmla="*/ 3786560 h 4415216"/>
                  <a:gd name="connsiteX349" fmla="*/ 400826 w 6011051"/>
                  <a:gd name="connsiteY349" fmla="*/ 3800848 h 4415216"/>
                  <a:gd name="connsiteX350" fmla="*/ 357963 w 6011051"/>
                  <a:gd name="connsiteY350" fmla="*/ 3805610 h 4415216"/>
                  <a:gd name="connsiteX351" fmla="*/ 305576 w 6011051"/>
                  <a:gd name="connsiteY351" fmla="*/ 3819898 h 4415216"/>
                  <a:gd name="connsiteX352" fmla="*/ 205563 w 6011051"/>
                  <a:gd name="connsiteY352" fmla="*/ 3834185 h 4415216"/>
                  <a:gd name="connsiteX353" fmla="*/ 162701 w 6011051"/>
                  <a:gd name="connsiteY353" fmla="*/ 4415210 h 4415216"/>
                  <a:gd name="connsiteX354" fmla="*/ 776 w 6011051"/>
                  <a:gd name="connsiteY354" fmla="*/ 4305674 h 4415216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305576 w 6011051"/>
                  <a:gd name="connsiteY351" fmla="*/ 3819898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357963 w 6011051"/>
                  <a:gd name="connsiteY350" fmla="*/ 3805610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400826 w 6011051"/>
                  <a:gd name="connsiteY349" fmla="*/ 3800848 h 4422601"/>
                  <a:gd name="connsiteX350" fmla="*/ 610376 w 6011051"/>
                  <a:gd name="connsiteY350" fmla="*/ 3943722 h 4422601"/>
                  <a:gd name="connsiteX351" fmla="*/ 472263 w 6011051"/>
                  <a:gd name="connsiteY351" fmla="*/ 4062786 h 4422601"/>
                  <a:gd name="connsiteX352" fmla="*/ 462738 w 6011051"/>
                  <a:gd name="connsiteY352" fmla="*/ 4419972 h 4422601"/>
                  <a:gd name="connsiteX353" fmla="*/ 162701 w 6011051"/>
                  <a:gd name="connsiteY353" fmla="*/ 4415210 h 4422601"/>
                  <a:gd name="connsiteX354" fmla="*/ 776 w 6011051"/>
                  <a:gd name="connsiteY35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424638 w 6011051"/>
                  <a:gd name="connsiteY348" fmla="*/ 3786560 h 4422601"/>
                  <a:gd name="connsiteX349" fmla="*/ 610376 w 6011051"/>
                  <a:gd name="connsiteY349" fmla="*/ 3943722 h 4422601"/>
                  <a:gd name="connsiteX350" fmla="*/ 472263 w 6011051"/>
                  <a:gd name="connsiteY350" fmla="*/ 4062786 h 4422601"/>
                  <a:gd name="connsiteX351" fmla="*/ 462738 w 6011051"/>
                  <a:gd name="connsiteY351" fmla="*/ 4419972 h 4422601"/>
                  <a:gd name="connsiteX352" fmla="*/ 162701 w 6011051"/>
                  <a:gd name="connsiteY352" fmla="*/ 4415210 h 4422601"/>
                  <a:gd name="connsiteX353" fmla="*/ 776 w 6011051"/>
                  <a:gd name="connsiteY35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96076 w 6011051"/>
                  <a:gd name="connsiteY346" fmla="*/ 3762748 h 4422601"/>
                  <a:gd name="connsiteX347" fmla="*/ 462738 w 6011051"/>
                  <a:gd name="connsiteY347" fmla="*/ 3772273 h 4422601"/>
                  <a:gd name="connsiteX348" fmla="*/ 610376 w 6011051"/>
                  <a:gd name="connsiteY348" fmla="*/ 3943722 h 4422601"/>
                  <a:gd name="connsiteX349" fmla="*/ 472263 w 6011051"/>
                  <a:gd name="connsiteY349" fmla="*/ 4062786 h 4422601"/>
                  <a:gd name="connsiteX350" fmla="*/ 462738 w 6011051"/>
                  <a:gd name="connsiteY350" fmla="*/ 4419972 h 4422601"/>
                  <a:gd name="connsiteX351" fmla="*/ 162701 w 6011051"/>
                  <a:gd name="connsiteY351" fmla="*/ 4415210 h 4422601"/>
                  <a:gd name="connsiteX352" fmla="*/ 776 w 6011051"/>
                  <a:gd name="connsiteY35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472263 w 6011051"/>
                  <a:gd name="connsiteY348" fmla="*/ 4062786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610376 w 6011051"/>
                  <a:gd name="connsiteY347" fmla="*/ 3943722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462738 w 6011051"/>
                  <a:gd name="connsiteY346" fmla="*/ 3772273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557988 w 6011051"/>
                  <a:gd name="connsiteY345" fmla="*/ 3724648 h 4422601"/>
                  <a:gd name="connsiteX346" fmla="*/ 929463 w 6011051"/>
                  <a:gd name="connsiteY346" fmla="*/ 3757986 h 4422601"/>
                  <a:gd name="connsiteX347" fmla="*/ 738964 w 6011051"/>
                  <a:gd name="connsiteY347" fmla="*/ 3948485 h 4422601"/>
                  <a:gd name="connsiteX348" fmla="*/ 519888 w 6011051"/>
                  <a:gd name="connsiteY348" fmla="*/ 4086598 h 4422601"/>
                  <a:gd name="connsiteX349" fmla="*/ 462738 w 6011051"/>
                  <a:gd name="connsiteY349" fmla="*/ 4419972 h 4422601"/>
                  <a:gd name="connsiteX350" fmla="*/ 162701 w 6011051"/>
                  <a:gd name="connsiteY350" fmla="*/ 4415210 h 4422601"/>
                  <a:gd name="connsiteX351" fmla="*/ 776 w 6011051"/>
                  <a:gd name="connsiteY35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581801 w 6011051"/>
                  <a:gd name="connsiteY344" fmla="*/ 3710360 h 4422601"/>
                  <a:gd name="connsiteX345" fmla="*/ 929463 w 6011051"/>
                  <a:gd name="connsiteY345" fmla="*/ 3757986 h 4422601"/>
                  <a:gd name="connsiteX346" fmla="*/ 738964 w 6011051"/>
                  <a:gd name="connsiteY346" fmla="*/ 3948485 h 4422601"/>
                  <a:gd name="connsiteX347" fmla="*/ 519888 w 6011051"/>
                  <a:gd name="connsiteY347" fmla="*/ 4086598 h 4422601"/>
                  <a:gd name="connsiteX348" fmla="*/ 462738 w 6011051"/>
                  <a:gd name="connsiteY348" fmla="*/ 4419972 h 4422601"/>
                  <a:gd name="connsiteX349" fmla="*/ 162701 w 6011051"/>
                  <a:gd name="connsiteY349" fmla="*/ 4415210 h 4422601"/>
                  <a:gd name="connsiteX350" fmla="*/ 776 w 6011051"/>
                  <a:gd name="connsiteY35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596088 w 6011051"/>
                  <a:gd name="connsiteY343" fmla="*/ 3700835 h 4422601"/>
                  <a:gd name="connsiteX344" fmla="*/ 929463 w 6011051"/>
                  <a:gd name="connsiteY344" fmla="*/ 3757986 h 4422601"/>
                  <a:gd name="connsiteX345" fmla="*/ 738964 w 6011051"/>
                  <a:gd name="connsiteY345" fmla="*/ 3948485 h 4422601"/>
                  <a:gd name="connsiteX346" fmla="*/ 519888 w 6011051"/>
                  <a:gd name="connsiteY346" fmla="*/ 4086598 h 4422601"/>
                  <a:gd name="connsiteX347" fmla="*/ 462738 w 6011051"/>
                  <a:gd name="connsiteY347" fmla="*/ 4419972 h 4422601"/>
                  <a:gd name="connsiteX348" fmla="*/ 162701 w 6011051"/>
                  <a:gd name="connsiteY348" fmla="*/ 4415210 h 4422601"/>
                  <a:gd name="connsiteX349" fmla="*/ 776 w 6011051"/>
                  <a:gd name="connsiteY34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615138 w 6011051"/>
                  <a:gd name="connsiteY342" fmla="*/ 3691310 h 4422601"/>
                  <a:gd name="connsiteX343" fmla="*/ 929463 w 6011051"/>
                  <a:gd name="connsiteY343" fmla="*/ 3757986 h 4422601"/>
                  <a:gd name="connsiteX344" fmla="*/ 738964 w 6011051"/>
                  <a:gd name="connsiteY344" fmla="*/ 3948485 h 4422601"/>
                  <a:gd name="connsiteX345" fmla="*/ 519888 w 6011051"/>
                  <a:gd name="connsiteY345" fmla="*/ 4086598 h 4422601"/>
                  <a:gd name="connsiteX346" fmla="*/ 462738 w 6011051"/>
                  <a:gd name="connsiteY346" fmla="*/ 4419972 h 4422601"/>
                  <a:gd name="connsiteX347" fmla="*/ 162701 w 6011051"/>
                  <a:gd name="connsiteY347" fmla="*/ 4415210 h 4422601"/>
                  <a:gd name="connsiteX348" fmla="*/ 776 w 6011051"/>
                  <a:gd name="connsiteY34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629426 w 6011051"/>
                  <a:gd name="connsiteY341" fmla="*/ 3672260 h 4422601"/>
                  <a:gd name="connsiteX342" fmla="*/ 929463 w 6011051"/>
                  <a:gd name="connsiteY342" fmla="*/ 3757986 h 4422601"/>
                  <a:gd name="connsiteX343" fmla="*/ 738964 w 6011051"/>
                  <a:gd name="connsiteY343" fmla="*/ 3948485 h 4422601"/>
                  <a:gd name="connsiteX344" fmla="*/ 519888 w 6011051"/>
                  <a:gd name="connsiteY344" fmla="*/ 4086598 h 4422601"/>
                  <a:gd name="connsiteX345" fmla="*/ 462738 w 6011051"/>
                  <a:gd name="connsiteY345" fmla="*/ 4419972 h 4422601"/>
                  <a:gd name="connsiteX346" fmla="*/ 162701 w 6011051"/>
                  <a:gd name="connsiteY346" fmla="*/ 4415210 h 4422601"/>
                  <a:gd name="connsiteX347" fmla="*/ 776 w 6011051"/>
                  <a:gd name="connsiteY34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643713 w 6011051"/>
                  <a:gd name="connsiteY340" fmla="*/ 3662735 h 4422601"/>
                  <a:gd name="connsiteX341" fmla="*/ 929463 w 6011051"/>
                  <a:gd name="connsiteY341" fmla="*/ 3757986 h 4422601"/>
                  <a:gd name="connsiteX342" fmla="*/ 738964 w 6011051"/>
                  <a:gd name="connsiteY342" fmla="*/ 3948485 h 4422601"/>
                  <a:gd name="connsiteX343" fmla="*/ 519888 w 6011051"/>
                  <a:gd name="connsiteY343" fmla="*/ 4086598 h 4422601"/>
                  <a:gd name="connsiteX344" fmla="*/ 462738 w 6011051"/>
                  <a:gd name="connsiteY344" fmla="*/ 4419972 h 4422601"/>
                  <a:gd name="connsiteX345" fmla="*/ 162701 w 6011051"/>
                  <a:gd name="connsiteY345" fmla="*/ 4415210 h 4422601"/>
                  <a:gd name="connsiteX346" fmla="*/ 776 w 6011051"/>
                  <a:gd name="connsiteY346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686576 w 6011051"/>
                  <a:gd name="connsiteY339" fmla="*/ 3619873 h 4422601"/>
                  <a:gd name="connsiteX340" fmla="*/ 929463 w 6011051"/>
                  <a:gd name="connsiteY340" fmla="*/ 3757986 h 4422601"/>
                  <a:gd name="connsiteX341" fmla="*/ 738964 w 6011051"/>
                  <a:gd name="connsiteY341" fmla="*/ 3948485 h 4422601"/>
                  <a:gd name="connsiteX342" fmla="*/ 519888 w 6011051"/>
                  <a:gd name="connsiteY342" fmla="*/ 4086598 h 4422601"/>
                  <a:gd name="connsiteX343" fmla="*/ 462738 w 6011051"/>
                  <a:gd name="connsiteY343" fmla="*/ 4419972 h 4422601"/>
                  <a:gd name="connsiteX344" fmla="*/ 162701 w 6011051"/>
                  <a:gd name="connsiteY344" fmla="*/ 4415210 h 4422601"/>
                  <a:gd name="connsiteX345" fmla="*/ 776 w 6011051"/>
                  <a:gd name="connsiteY345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696101 w 6011051"/>
                  <a:gd name="connsiteY338" fmla="*/ 3600823 h 4422601"/>
                  <a:gd name="connsiteX339" fmla="*/ 929463 w 6011051"/>
                  <a:gd name="connsiteY339" fmla="*/ 3757986 h 4422601"/>
                  <a:gd name="connsiteX340" fmla="*/ 738964 w 6011051"/>
                  <a:gd name="connsiteY340" fmla="*/ 3948485 h 4422601"/>
                  <a:gd name="connsiteX341" fmla="*/ 519888 w 6011051"/>
                  <a:gd name="connsiteY341" fmla="*/ 4086598 h 4422601"/>
                  <a:gd name="connsiteX342" fmla="*/ 462738 w 6011051"/>
                  <a:gd name="connsiteY342" fmla="*/ 4419972 h 4422601"/>
                  <a:gd name="connsiteX343" fmla="*/ 162701 w 6011051"/>
                  <a:gd name="connsiteY343" fmla="*/ 4415210 h 4422601"/>
                  <a:gd name="connsiteX344" fmla="*/ 776 w 6011051"/>
                  <a:gd name="connsiteY344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710388 w 6011051"/>
                  <a:gd name="connsiteY337" fmla="*/ 3586535 h 4422601"/>
                  <a:gd name="connsiteX338" fmla="*/ 929463 w 6011051"/>
                  <a:gd name="connsiteY338" fmla="*/ 3757986 h 4422601"/>
                  <a:gd name="connsiteX339" fmla="*/ 738964 w 6011051"/>
                  <a:gd name="connsiteY339" fmla="*/ 3948485 h 4422601"/>
                  <a:gd name="connsiteX340" fmla="*/ 519888 w 6011051"/>
                  <a:gd name="connsiteY340" fmla="*/ 4086598 h 4422601"/>
                  <a:gd name="connsiteX341" fmla="*/ 462738 w 6011051"/>
                  <a:gd name="connsiteY341" fmla="*/ 4419972 h 4422601"/>
                  <a:gd name="connsiteX342" fmla="*/ 162701 w 6011051"/>
                  <a:gd name="connsiteY342" fmla="*/ 4415210 h 4422601"/>
                  <a:gd name="connsiteX343" fmla="*/ 776 w 6011051"/>
                  <a:gd name="connsiteY343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729438 w 6011051"/>
                  <a:gd name="connsiteY336" fmla="*/ 3553198 h 4422601"/>
                  <a:gd name="connsiteX337" fmla="*/ 929463 w 6011051"/>
                  <a:gd name="connsiteY337" fmla="*/ 3757986 h 4422601"/>
                  <a:gd name="connsiteX338" fmla="*/ 738964 w 6011051"/>
                  <a:gd name="connsiteY338" fmla="*/ 3948485 h 4422601"/>
                  <a:gd name="connsiteX339" fmla="*/ 519888 w 6011051"/>
                  <a:gd name="connsiteY339" fmla="*/ 4086598 h 4422601"/>
                  <a:gd name="connsiteX340" fmla="*/ 462738 w 6011051"/>
                  <a:gd name="connsiteY340" fmla="*/ 4419972 h 4422601"/>
                  <a:gd name="connsiteX341" fmla="*/ 162701 w 6011051"/>
                  <a:gd name="connsiteY341" fmla="*/ 4415210 h 4422601"/>
                  <a:gd name="connsiteX342" fmla="*/ 776 w 6011051"/>
                  <a:gd name="connsiteY342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758013 w 6011051"/>
                  <a:gd name="connsiteY335" fmla="*/ 3524623 h 4422601"/>
                  <a:gd name="connsiteX336" fmla="*/ 929463 w 6011051"/>
                  <a:gd name="connsiteY336" fmla="*/ 3757986 h 4422601"/>
                  <a:gd name="connsiteX337" fmla="*/ 738964 w 6011051"/>
                  <a:gd name="connsiteY337" fmla="*/ 3948485 h 4422601"/>
                  <a:gd name="connsiteX338" fmla="*/ 519888 w 6011051"/>
                  <a:gd name="connsiteY338" fmla="*/ 4086598 h 4422601"/>
                  <a:gd name="connsiteX339" fmla="*/ 462738 w 6011051"/>
                  <a:gd name="connsiteY339" fmla="*/ 4419972 h 4422601"/>
                  <a:gd name="connsiteX340" fmla="*/ 162701 w 6011051"/>
                  <a:gd name="connsiteY340" fmla="*/ 4415210 h 4422601"/>
                  <a:gd name="connsiteX341" fmla="*/ 776 w 6011051"/>
                  <a:gd name="connsiteY341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810401 w 6011051"/>
                  <a:gd name="connsiteY334" fmla="*/ 3486523 h 4422601"/>
                  <a:gd name="connsiteX335" fmla="*/ 929463 w 6011051"/>
                  <a:gd name="connsiteY335" fmla="*/ 3757986 h 4422601"/>
                  <a:gd name="connsiteX336" fmla="*/ 738964 w 6011051"/>
                  <a:gd name="connsiteY336" fmla="*/ 3948485 h 4422601"/>
                  <a:gd name="connsiteX337" fmla="*/ 519888 w 6011051"/>
                  <a:gd name="connsiteY337" fmla="*/ 4086598 h 4422601"/>
                  <a:gd name="connsiteX338" fmla="*/ 462738 w 6011051"/>
                  <a:gd name="connsiteY338" fmla="*/ 4419972 h 4422601"/>
                  <a:gd name="connsiteX339" fmla="*/ 162701 w 6011051"/>
                  <a:gd name="connsiteY339" fmla="*/ 4415210 h 4422601"/>
                  <a:gd name="connsiteX340" fmla="*/ 776 w 6011051"/>
                  <a:gd name="connsiteY340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29463 w 6011051"/>
                  <a:gd name="connsiteY334" fmla="*/ 3757986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872313 w 6011051"/>
                  <a:gd name="connsiteY333" fmla="*/ 3448423 h 4422601"/>
                  <a:gd name="connsiteX334" fmla="*/ 938988 w 6011051"/>
                  <a:gd name="connsiteY334" fmla="*/ 3729411 h 4422601"/>
                  <a:gd name="connsiteX335" fmla="*/ 738964 w 6011051"/>
                  <a:gd name="connsiteY335" fmla="*/ 3948485 h 4422601"/>
                  <a:gd name="connsiteX336" fmla="*/ 519888 w 6011051"/>
                  <a:gd name="connsiteY336" fmla="*/ 4086598 h 4422601"/>
                  <a:gd name="connsiteX337" fmla="*/ 462738 w 6011051"/>
                  <a:gd name="connsiteY337" fmla="*/ 4419972 h 4422601"/>
                  <a:gd name="connsiteX338" fmla="*/ 162701 w 6011051"/>
                  <a:gd name="connsiteY338" fmla="*/ 4415210 h 4422601"/>
                  <a:gd name="connsiteX339" fmla="*/ 776 w 6011051"/>
                  <a:gd name="connsiteY339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10413 w 6011051"/>
                  <a:gd name="connsiteY332" fmla="*/ 3438898 h 4422601"/>
                  <a:gd name="connsiteX333" fmla="*/ 938988 w 6011051"/>
                  <a:gd name="connsiteY333" fmla="*/ 3729411 h 4422601"/>
                  <a:gd name="connsiteX334" fmla="*/ 738964 w 6011051"/>
                  <a:gd name="connsiteY334" fmla="*/ 3948485 h 4422601"/>
                  <a:gd name="connsiteX335" fmla="*/ 519888 w 6011051"/>
                  <a:gd name="connsiteY335" fmla="*/ 4086598 h 4422601"/>
                  <a:gd name="connsiteX336" fmla="*/ 462738 w 6011051"/>
                  <a:gd name="connsiteY336" fmla="*/ 4419972 h 4422601"/>
                  <a:gd name="connsiteX337" fmla="*/ 162701 w 6011051"/>
                  <a:gd name="connsiteY337" fmla="*/ 4415210 h 4422601"/>
                  <a:gd name="connsiteX338" fmla="*/ 776 w 6011051"/>
                  <a:gd name="connsiteY338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19848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77088 w 6011051"/>
                  <a:gd name="connsiteY330" fmla="*/ 3415085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776 w 6011051"/>
                  <a:gd name="connsiteY0" fmla="*/ 4305674 h 4422601"/>
                  <a:gd name="connsiteX1" fmla="*/ 86500 w 6011051"/>
                  <a:gd name="connsiteY1" fmla="*/ 3986585 h 4422601"/>
                  <a:gd name="connsiteX2" fmla="*/ 86501 w 6011051"/>
                  <a:gd name="connsiteY2" fmla="*/ 3791323 h 4422601"/>
                  <a:gd name="connsiteX3" fmla="*/ 81738 w 6011051"/>
                  <a:gd name="connsiteY3" fmla="*/ 3719885 h 4422601"/>
                  <a:gd name="connsiteX4" fmla="*/ 76976 w 6011051"/>
                  <a:gd name="connsiteY4" fmla="*/ 3700835 h 4422601"/>
                  <a:gd name="connsiteX5" fmla="*/ 81738 w 6011051"/>
                  <a:gd name="connsiteY5" fmla="*/ 3596060 h 4422601"/>
                  <a:gd name="connsiteX6" fmla="*/ 91263 w 6011051"/>
                  <a:gd name="connsiteY6" fmla="*/ 3543673 h 4422601"/>
                  <a:gd name="connsiteX7" fmla="*/ 157938 w 6011051"/>
                  <a:gd name="connsiteY7" fmla="*/ 3457948 h 4422601"/>
                  <a:gd name="connsiteX8" fmla="*/ 176988 w 6011051"/>
                  <a:gd name="connsiteY8" fmla="*/ 3434135 h 4422601"/>
                  <a:gd name="connsiteX9" fmla="*/ 196038 w 6011051"/>
                  <a:gd name="connsiteY9" fmla="*/ 3424610 h 4422601"/>
                  <a:gd name="connsiteX10" fmla="*/ 210326 w 6011051"/>
                  <a:gd name="connsiteY10" fmla="*/ 3410323 h 4422601"/>
                  <a:gd name="connsiteX11" fmla="*/ 238901 w 6011051"/>
                  <a:gd name="connsiteY11" fmla="*/ 3391273 h 4422601"/>
                  <a:gd name="connsiteX12" fmla="*/ 300813 w 6011051"/>
                  <a:gd name="connsiteY12" fmla="*/ 3334123 h 4422601"/>
                  <a:gd name="connsiteX13" fmla="*/ 329388 w 6011051"/>
                  <a:gd name="connsiteY13" fmla="*/ 3315073 h 4422601"/>
                  <a:gd name="connsiteX14" fmla="*/ 410351 w 6011051"/>
                  <a:gd name="connsiteY14" fmla="*/ 3281735 h 4422601"/>
                  <a:gd name="connsiteX15" fmla="*/ 453213 w 6011051"/>
                  <a:gd name="connsiteY15" fmla="*/ 3262685 h 4422601"/>
                  <a:gd name="connsiteX16" fmla="*/ 491313 w 6011051"/>
                  <a:gd name="connsiteY16" fmla="*/ 3253160 h 4422601"/>
                  <a:gd name="connsiteX17" fmla="*/ 519888 w 6011051"/>
                  <a:gd name="connsiteY17" fmla="*/ 3238873 h 4422601"/>
                  <a:gd name="connsiteX18" fmla="*/ 543701 w 6011051"/>
                  <a:gd name="connsiteY18" fmla="*/ 3229348 h 4422601"/>
                  <a:gd name="connsiteX19" fmla="*/ 557988 w 6011051"/>
                  <a:gd name="connsiteY19" fmla="*/ 3224585 h 4422601"/>
                  <a:gd name="connsiteX20" fmla="*/ 572276 w 6011051"/>
                  <a:gd name="connsiteY20" fmla="*/ 3215060 h 4422601"/>
                  <a:gd name="connsiteX21" fmla="*/ 591326 w 6011051"/>
                  <a:gd name="connsiteY21" fmla="*/ 3210298 h 4422601"/>
                  <a:gd name="connsiteX22" fmla="*/ 615138 w 6011051"/>
                  <a:gd name="connsiteY22" fmla="*/ 3200773 h 4422601"/>
                  <a:gd name="connsiteX23" fmla="*/ 672288 w 6011051"/>
                  <a:gd name="connsiteY23" fmla="*/ 3172198 h 4422601"/>
                  <a:gd name="connsiteX24" fmla="*/ 700863 w 6011051"/>
                  <a:gd name="connsiteY24" fmla="*/ 3157910 h 4422601"/>
                  <a:gd name="connsiteX25" fmla="*/ 753251 w 6011051"/>
                  <a:gd name="connsiteY25" fmla="*/ 3138860 h 4422601"/>
                  <a:gd name="connsiteX26" fmla="*/ 805638 w 6011051"/>
                  <a:gd name="connsiteY26" fmla="*/ 3095998 h 4422601"/>
                  <a:gd name="connsiteX27" fmla="*/ 872313 w 6011051"/>
                  <a:gd name="connsiteY27" fmla="*/ 3053135 h 4422601"/>
                  <a:gd name="connsiteX28" fmla="*/ 891363 w 6011051"/>
                  <a:gd name="connsiteY28" fmla="*/ 3034085 h 4422601"/>
                  <a:gd name="connsiteX29" fmla="*/ 919938 w 6011051"/>
                  <a:gd name="connsiteY29" fmla="*/ 3010273 h 4422601"/>
                  <a:gd name="connsiteX30" fmla="*/ 934226 w 6011051"/>
                  <a:gd name="connsiteY30" fmla="*/ 2991223 h 4422601"/>
                  <a:gd name="connsiteX31" fmla="*/ 962801 w 6011051"/>
                  <a:gd name="connsiteY31" fmla="*/ 2972173 h 4422601"/>
                  <a:gd name="connsiteX32" fmla="*/ 1000901 w 6011051"/>
                  <a:gd name="connsiteY32" fmla="*/ 2934073 h 4422601"/>
                  <a:gd name="connsiteX33" fmla="*/ 1043763 w 6011051"/>
                  <a:gd name="connsiteY33" fmla="*/ 2919785 h 4422601"/>
                  <a:gd name="connsiteX34" fmla="*/ 1062813 w 6011051"/>
                  <a:gd name="connsiteY34" fmla="*/ 2910260 h 4422601"/>
                  <a:gd name="connsiteX35" fmla="*/ 1139013 w 6011051"/>
                  <a:gd name="connsiteY35" fmla="*/ 2895973 h 4422601"/>
                  <a:gd name="connsiteX36" fmla="*/ 1219976 w 6011051"/>
                  <a:gd name="connsiteY36" fmla="*/ 2881685 h 4422601"/>
                  <a:gd name="connsiteX37" fmla="*/ 1272363 w 6011051"/>
                  <a:gd name="connsiteY37" fmla="*/ 2862635 h 4422601"/>
                  <a:gd name="connsiteX38" fmla="*/ 1300938 w 6011051"/>
                  <a:gd name="connsiteY38" fmla="*/ 2834060 h 4422601"/>
                  <a:gd name="connsiteX39" fmla="*/ 1319988 w 6011051"/>
                  <a:gd name="connsiteY39" fmla="*/ 2815010 h 4422601"/>
                  <a:gd name="connsiteX40" fmla="*/ 1353326 w 6011051"/>
                  <a:gd name="connsiteY40" fmla="*/ 2767385 h 4422601"/>
                  <a:gd name="connsiteX41" fmla="*/ 1372376 w 6011051"/>
                  <a:gd name="connsiteY41" fmla="*/ 2753098 h 4422601"/>
                  <a:gd name="connsiteX42" fmla="*/ 1391426 w 6011051"/>
                  <a:gd name="connsiteY42" fmla="*/ 2719760 h 4422601"/>
                  <a:gd name="connsiteX43" fmla="*/ 1410476 w 6011051"/>
                  <a:gd name="connsiteY43" fmla="*/ 2691185 h 4422601"/>
                  <a:gd name="connsiteX44" fmla="*/ 1429526 w 6011051"/>
                  <a:gd name="connsiteY44" fmla="*/ 2672135 h 4422601"/>
                  <a:gd name="connsiteX45" fmla="*/ 1439051 w 6011051"/>
                  <a:gd name="connsiteY45" fmla="*/ 2657848 h 4422601"/>
                  <a:gd name="connsiteX46" fmla="*/ 1453338 w 6011051"/>
                  <a:gd name="connsiteY46" fmla="*/ 2643560 h 4422601"/>
                  <a:gd name="connsiteX47" fmla="*/ 1467626 w 6011051"/>
                  <a:gd name="connsiteY47" fmla="*/ 2624510 h 4422601"/>
                  <a:gd name="connsiteX48" fmla="*/ 1548588 w 6011051"/>
                  <a:gd name="connsiteY48" fmla="*/ 2586410 h 4422601"/>
                  <a:gd name="connsiteX49" fmla="*/ 1596213 w 6011051"/>
                  <a:gd name="connsiteY49" fmla="*/ 2557835 h 4422601"/>
                  <a:gd name="connsiteX50" fmla="*/ 1629551 w 6011051"/>
                  <a:gd name="connsiteY50" fmla="*/ 2548310 h 4422601"/>
                  <a:gd name="connsiteX51" fmla="*/ 1643838 w 6011051"/>
                  <a:gd name="connsiteY51" fmla="*/ 2538785 h 4422601"/>
                  <a:gd name="connsiteX52" fmla="*/ 1710513 w 6011051"/>
                  <a:gd name="connsiteY52" fmla="*/ 2529260 h 4422601"/>
                  <a:gd name="connsiteX53" fmla="*/ 1748613 w 6011051"/>
                  <a:gd name="connsiteY53" fmla="*/ 2514973 h 4422601"/>
                  <a:gd name="connsiteX54" fmla="*/ 1791476 w 6011051"/>
                  <a:gd name="connsiteY54" fmla="*/ 2476873 h 4422601"/>
                  <a:gd name="connsiteX55" fmla="*/ 1810526 w 6011051"/>
                  <a:gd name="connsiteY55" fmla="*/ 2467348 h 4422601"/>
                  <a:gd name="connsiteX56" fmla="*/ 1834338 w 6011051"/>
                  <a:gd name="connsiteY56" fmla="*/ 2438773 h 4422601"/>
                  <a:gd name="connsiteX57" fmla="*/ 1862913 w 6011051"/>
                  <a:gd name="connsiteY57" fmla="*/ 2400673 h 4422601"/>
                  <a:gd name="connsiteX58" fmla="*/ 1958163 w 6011051"/>
                  <a:gd name="connsiteY58" fmla="*/ 2319710 h 4422601"/>
                  <a:gd name="connsiteX59" fmla="*/ 1977213 w 6011051"/>
                  <a:gd name="connsiteY59" fmla="*/ 2314948 h 4422601"/>
                  <a:gd name="connsiteX60" fmla="*/ 1996263 w 6011051"/>
                  <a:gd name="connsiteY60" fmla="*/ 2305423 h 4422601"/>
                  <a:gd name="connsiteX61" fmla="*/ 2010551 w 6011051"/>
                  <a:gd name="connsiteY61" fmla="*/ 2295898 h 4422601"/>
                  <a:gd name="connsiteX62" fmla="*/ 2043888 w 6011051"/>
                  <a:gd name="connsiteY62" fmla="*/ 2286373 h 4422601"/>
                  <a:gd name="connsiteX63" fmla="*/ 2067701 w 6011051"/>
                  <a:gd name="connsiteY63" fmla="*/ 2276848 h 4422601"/>
                  <a:gd name="connsiteX64" fmla="*/ 2081988 w 6011051"/>
                  <a:gd name="connsiteY64" fmla="*/ 2272085 h 4422601"/>
                  <a:gd name="connsiteX65" fmla="*/ 2105801 w 6011051"/>
                  <a:gd name="connsiteY65" fmla="*/ 2262560 h 4422601"/>
                  <a:gd name="connsiteX66" fmla="*/ 2167713 w 6011051"/>
                  <a:gd name="connsiteY66" fmla="*/ 2257798 h 4422601"/>
                  <a:gd name="connsiteX67" fmla="*/ 2220101 w 6011051"/>
                  <a:gd name="connsiteY67" fmla="*/ 2248273 h 4422601"/>
                  <a:gd name="connsiteX68" fmla="*/ 2243913 w 6011051"/>
                  <a:gd name="connsiteY68" fmla="*/ 2233985 h 4422601"/>
                  <a:gd name="connsiteX69" fmla="*/ 2262963 w 6011051"/>
                  <a:gd name="connsiteY69" fmla="*/ 2229223 h 4422601"/>
                  <a:gd name="connsiteX70" fmla="*/ 2301063 w 6011051"/>
                  <a:gd name="connsiteY70" fmla="*/ 2219698 h 4422601"/>
                  <a:gd name="connsiteX71" fmla="*/ 2334401 w 6011051"/>
                  <a:gd name="connsiteY71" fmla="*/ 2200648 h 4422601"/>
                  <a:gd name="connsiteX72" fmla="*/ 2348688 w 6011051"/>
                  <a:gd name="connsiteY72" fmla="*/ 2191123 h 4422601"/>
                  <a:gd name="connsiteX73" fmla="*/ 2391551 w 6011051"/>
                  <a:gd name="connsiteY73" fmla="*/ 2176835 h 4422601"/>
                  <a:gd name="connsiteX74" fmla="*/ 2401076 w 6011051"/>
                  <a:gd name="connsiteY74" fmla="*/ 2157785 h 4422601"/>
                  <a:gd name="connsiteX75" fmla="*/ 2501088 w 6011051"/>
                  <a:gd name="connsiteY75" fmla="*/ 2100635 h 4422601"/>
                  <a:gd name="connsiteX76" fmla="*/ 2558238 w 6011051"/>
                  <a:gd name="connsiteY76" fmla="*/ 2067298 h 4422601"/>
                  <a:gd name="connsiteX77" fmla="*/ 2572526 w 6011051"/>
                  <a:gd name="connsiteY77" fmla="*/ 2062535 h 4422601"/>
                  <a:gd name="connsiteX78" fmla="*/ 2596338 w 6011051"/>
                  <a:gd name="connsiteY78" fmla="*/ 2048248 h 4422601"/>
                  <a:gd name="connsiteX79" fmla="*/ 2634438 w 6011051"/>
                  <a:gd name="connsiteY79" fmla="*/ 2029198 h 4422601"/>
                  <a:gd name="connsiteX80" fmla="*/ 2667776 w 6011051"/>
                  <a:gd name="connsiteY80" fmla="*/ 2014910 h 4422601"/>
                  <a:gd name="connsiteX81" fmla="*/ 2729688 w 6011051"/>
                  <a:gd name="connsiteY81" fmla="*/ 1976810 h 4422601"/>
                  <a:gd name="connsiteX82" fmla="*/ 2767788 w 6011051"/>
                  <a:gd name="connsiteY82" fmla="*/ 1962523 h 4422601"/>
                  <a:gd name="connsiteX83" fmla="*/ 2810651 w 6011051"/>
                  <a:gd name="connsiteY83" fmla="*/ 1943473 h 4422601"/>
                  <a:gd name="connsiteX84" fmla="*/ 2834463 w 6011051"/>
                  <a:gd name="connsiteY84" fmla="*/ 1938710 h 4422601"/>
                  <a:gd name="connsiteX85" fmla="*/ 2863038 w 6011051"/>
                  <a:gd name="connsiteY85" fmla="*/ 1929185 h 4422601"/>
                  <a:gd name="connsiteX86" fmla="*/ 2910663 w 6011051"/>
                  <a:gd name="connsiteY86" fmla="*/ 1919660 h 4422601"/>
                  <a:gd name="connsiteX87" fmla="*/ 2948763 w 6011051"/>
                  <a:gd name="connsiteY87" fmla="*/ 1910135 h 4422601"/>
                  <a:gd name="connsiteX88" fmla="*/ 2996388 w 6011051"/>
                  <a:gd name="connsiteY88" fmla="*/ 1900610 h 4422601"/>
                  <a:gd name="connsiteX89" fmla="*/ 3010676 w 6011051"/>
                  <a:gd name="connsiteY89" fmla="*/ 1895848 h 4422601"/>
                  <a:gd name="connsiteX90" fmla="*/ 3063063 w 6011051"/>
                  <a:gd name="connsiteY90" fmla="*/ 1881560 h 4422601"/>
                  <a:gd name="connsiteX91" fmla="*/ 3110688 w 6011051"/>
                  <a:gd name="connsiteY91" fmla="*/ 1848223 h 4422601"/>
                  <a:gd name="connsiteX92" fmla="*/ 3144026 w 6011051"/>
                  <a:gd name="connsiteY92" fmla="*/ 1829173 h 4422601"/>
                  <a:gd name="connsiteX93" fmla="*/ 3186888 w 6011051"/>
                  <a:gd name="connsiteY93" fmla="*/ 1786310 h 4422601"/>
                  <a:gd name="connsiteX94" fmla="*/ 3224988 w 6011051"/>
                  <a:gd name="connsiteY94" fmla="*/ 1752973 h 4422601"/>
                  <a:gd name="connsiteX95" fmla="*/ 3253563 w 6011051"/>
                  <a:gd name="connsiteY95" fmla="*/ 1724398 h 4422601"/>
                  <a:gd name="connsiteX96" fmla="*/ 3267851 w 6011051"/>
                  <a:gd name="connsiteY96" fmla="*/ 1710110 h 4422601"/>
                  <a:gd name="connsiteX97" fmla="*/ 3282138 w 6011051"/>
                  <a:gd name="connsiteY97" fmla="*/ 1705348 h 4422601"/>
                  <a:gd name="connsiteX98" fmla="*/ 3329763 w 6011051"/>
                  <a:gd name="connsiteY98" fmla="*/ 1667248 h 4422601"/>
                  <a:gd name="connsiteX99" fmla="*/ 3372626 w 6011051"/>
                  <a:gd name="connsiteY99" fmla="*/ 1614860 h 4422601"/>
                  <a:gd name="connsiteX100" fmla="*/ 3405963 w 6011051"/>
                  <a:gd name="connsiteY100" fmla="*/ 1586285 h 4422601"/>
                  <a:gd name="connsiteX101" fmla="*/ 3420251 w 6011051"/>
                  <a:gd name="connsiteY101" fmla="*/ 1567235 h 4422601"/>
                  <a:gd name="connsiteX102" fmla="*/ 3486926 w 6011051"/>
                  <a:gd name="connsiteY102" fmla="*/ 1510085 h 4422601"/>
                  <a:gd name="connsiteX103" fmla="*/ 3496451 w 6011051"/>
                  <a:gd name="connsiteY103" fmla="*/ 1495798 h 4422601"/>
                  <a:gd name="connsiteX104" fmla="*/ 3534551 w 6011051"/>
                  <a:gd name="connsiteY104" fmla="*/ 1462460 h 4422601"/>
                  <a:gd name="connsiteX105" fmla="*/ 3553601 w 6011051"/>
                  <a:gd name="connsiteY105" fmla="*/ 1452935 h 4422601"/>
                  <a:gd name="connsiteX106" fmla="*/ 3577413 w 6011051"/>
                  <a:gd name="connsiteY106" fmla="*/ 1429123 h 4422601"/>
                  <a:gd name="connsiteX107" fmla="*/ 3591701 w 6011051"/>
                  <a:gd name="connsiteY107" fmla="*/ 1414835 h 4422601"/>
                  <a:gd name="connsiteX108" fmla="*/ 3653613 w 6011051"/>
                  <a:gd name="connsiteY108" fmla="*/ 1357685 h 4422601"/>
                  <a:gd name="connsiteX109" fmla="*/ 3677426 w 6011051"/>
                  <a:gd name="connsiteY109" fmla="*/ 1329110 h 4422601"/>
                  <a:gd name="connsiteX110" fmla="*/ 3696476 w 6011051"/>
                  <a:gd name="connsiteY110" fmla="*/ 1300535 h 4422601"/>
                  <a:gd name="connsiteX111" fmla="*/ 3710763 w 6011051"/>
                  <a:gd name="connsiteY111" fmla="*/ 1295773 h 4422601"/>
                  <a:gd name="connsiteX112" fmla="*/ 3782201 w 6011051"/>
                  <a:gd name="connsiteY112" fmla="*/ 1205285 h 4422601"/>
                  <a:gd name="connsiteX113" fmla="*/ 3801251 w 6011051"/>
                  <a:gd name="connsiteY113" fmla="*/ 1186235 h 4422601"/>
                  <a:gd name="connsiteX114" fmla="*/ 3853638 w 6011051"/>
                  <a:gd name="connsiteY114" fmla="*/ 1148135 h 4422601"/>
                  <a:gd name="connsiteX115" fmla="*/ 3872688 w 6011051"/>
                  <a:gd name="connsiteY115" fmla="*/ 1138610 h 4422601"/>
                  <a:gd name="connsiteX116" fmla="*/ 3901263 w 6011051"/>
                  <a:gd name="connsiteY116" fmla="*/ 1114798 h 4422601"/>
                  <a:gd name="connsiteX117" fmla="*/ 3934601 w 6011051"/>
                  <a:gd name="connsiteY117" fmla="*/ 1100510 h 4422601"/>
                  <a:gd name="connsiteX118" fmla="*/ 3977463 w 6011051"/>
                  <a:gd name="connsiteY118" fmla="*/ 1071935 h 4422601"/>
                  <a:gd name="connsiteX119" fmla="*/ 3991751 w 6011051"/>
                  <a:gd name="connsiteY119" fmla="*/ 1062410 h 4422601"/>
                  <a:gd name="connsiteX120" fmla="*/ 4010801 w 6011051"/>
                  <a:gd name="connsiteY120" fmla="*/ 1057648 h 4422601"/>
                  <a:gd name="connsiteX121" fmla="*/ 4087001 w 6011051"/>
                  <a:gd name="connsiteY121" fmla="*/ 1033835 h 4422601"/>
                  <a:gd name="connsiteX122" fmla="*/ 4134626 w 6011051"/>
                  <a:gd name="connsiteY122" fmla="*/ 1014785 h 4422601"/>
                  <a:gd name="connsiteX123" fmla="*/ 4167963 w 6011051"/>
                  <a:gd name="connsiteY123" fmla="*/ 1005260 h 4422601"/>
                  <a:gd name="connsiteX124" fmla="*/ 4206063 w 6011051"/>
                  <a:gd name="connsiteY124" fmla="*/ 1000498 h 4422601"/>
                  <a:gd name="connsiteX125" fmla="*/ 4248926 w 6011051"/>
                  <a:gd name="connsiteY125" fmla="*/ 990973 h 4422601"/>
                  <a:gd name="connsiteX126" fmla="*/ 4291788 w 6011051"/>
                  <a:gd name="connsiteY126" fmla="*/ 971923 h 4422601"/>
                  <a:gd name="connsiteX127" fmla="*/ 4329888 w 6011051"/>
                  <a:gd name="connsiteY127" fmla="*/ 962398 h 4422601"/>
                  <a:gd name="connsiteX128" fmla="*/ 4344176 w 6011051"/>
                  <a:gd name="connsiteY128" fmla="*/ 952873 h 4422601"/>
                  <a:gd name="connsiteX129" fmla="*/ 4382276 w 6011051"/>
                  <a:gd name="connsiteY129" fmla="*/ 938585 h 4422601"/>
                  <a:gd name="connsiteX130" fmla="*/ 4401326 w 6011051"/>
                  <a:gd name="connsiteY130" fmla="*/ 924298 h 4422601"/>
                  <a:gd name="connsiteX131" fmla="*/ 4434663 w 6011051"/>
                  <a:gd name="connsiteY131" fmla="*/ 895723 h 4422601"/>
                  <a:gd name="connsiteX132" fmla="*/ 4444188 w 6011051"/>
                  <a:gd name="connsiteY132" fmla="*/ 876673 h 4422601"/>
                  <a:gd name="connsiteX133" fmla="*/ 4463238 w 6011051"/>
                  <a:gd name="connsiteY133" fmla="*/ 857623 h 4422601"/>
                  <a:gd name="connsiteX134" fmla="*/ 4487051 w 6011051"/>
                  <a:gd name="connsiteY134" fmla="*/ 809998 h 4422601"/>
                  <a:gd name="connsiteX135" fmla="*/ 4501338 w 6011051"/>
                  <a:gd name="connsiteY135" fmla="*/ 786185 h 4422601"/>
                  <a:gd name="connsiteX136" fmla="*/ 4515626 w 6011051"/>
                  <a:gd name="connsiteY136" fmla="*/ 695698 h 4422601"/>
                  <a:gd name="connsiteX137" fmla="*/ 4525151 w 6011051"/>
                  <a:gd name="connsiteY137" fmla="*/ 581398 h 4422601"/>
                  <a:gd name="connsiteX138" fmla="*/ 4534676 w 6011051"/>
                  <a:gd name="connsiteY138" fmla="*/ 543298 h 4422601"/>
                  <a:gd name="connsiteX139" fmla="*/ 4539438 w 6011051"/>
                  <a:gd name="connsiteY139" fmla="*/ 500435 h 4422601"/>
                  <a:gd name="connsiteX140" fmla="*/ 4548963 w 6011051"/>
                  <a:gd name="connsiteY140" fmla="*/ 424235 h 4422601"/>
                  <a:gd name="connsiteX141" fmla="*/ 4553726 w 6011051"/>
                  <a:gd name="connsiteY141" fmla="*/ 381373 h 4422601"/>
                  <a:gd name="connsiteX142" fmla="*/ 4568013 w 6011051"/>
                  <a:gd name="connsiteY142" fmla="*/ 271835 h 4422601"/>
                  <a:gd name="connsiteX143" fmla="*/ 4572776 w 6011051"/>
                  <a:gd name="connsiteY143" fmla="*/ 233735 h 4422601"/>
                  <a:gd name="connsiteX144" fmla="*/ 4582301 w 6011051"/>
                  <a:gd name="connsiteY144" fmla="*/ 190873 h 4422601"/>
                  <a:gd name="connsiteX145" fmla="*/ 4587063 w 6011051"/>
                  <a:gd name="connsiteY145" fmla="*/ 152773 h 4422601"/>
                  <a:gd name="connsiteX146" fmla="*/ 4596588 w 6011051"/>
                  <a:gd name="connsiteY146" fmla="*/ 119435 h 4422601"/>
                  <a:gd name="connsiteX147" fmla="*/ 4601351 w 6011051"/>
                  <a:gd name="connsiteY147" fmla="*/ 95623 h 4422601"/>
                  <a:gd name="connsiteX148" fmla="*/ 4610876 w 6011051"/>
                  <a:gd name="connsiteY148" fmla="*/ 76573 h 4422601"/>
                  <a:gd name="connsiteX149" fmla="*/ 4620401 w 6011051"/>
                  <a:gd name="connsiteY149" fmla="*/ 52760 h 4422601"/>
                  <a:gd name="connsiteX150" fmla="*/ 4658501 w 6011051"/>
                  <a:gd name="connsiteY150" fmla="*/ 14660 h 4422601"/>
                  <a:gd name="connsiteX151" fmla="*/ 4677551 w 6011051"/>
                  <a:gd name="connsiteY151" fmla="*/ 9898 h 4422601"/>
                  <a:gd name="connsiteX152" fmla="*/ 4696601 w 6011051"/>
                  <a:gd name="connsiteY152" fmla="*/ 373 h 4422601"/>
                  <a:gd name="connsiteX153" fmla="*/ 4820426 w 6011051"/>
                  <a:gd name="connsiteY153" fmla="*/ 14660 h 4422601"/>
                  <a:gd name="connsiteX154" fmla="*/ 4858526 w 6011051"/>
                  <a:gd name="connsiteY154" fmla="*/ 28948 h 4422601"/>
                  <a:gd name="connsiteX155" fmla="*/ 4906151 w 6011051"/>
                  <a:gd name="connsiteY155" fmla="*/ 52760 h 4422601"/>
                  <a:gd name="connsiteX156" fmla="*/ 4944251 w 6011051"/>
                  <a:gd name="connsiteY156" fmla="*/ 86098 h 4422601"/>
                  <a:gd name="connsiteX157" fmla="*/ 4987113 w 6011051"/>
                  <a:gd name="connsiteY157" fmla="*/ 133723 h 4422601"/>
                  <a:gd name="connsiteX158" fmla="*/ 5034738 w 6011051"/>
                  <a:gd name="connsiteY158" fmla="*/ 200398 h 4422601"/>
                  <a:gd name="connsiteX159" fmla="*/ 5053788 w 6011051"/>
                  <a:gd name="connsiteY159" fmla="*/ 228973 h 4422601"/>
                  <a:gd name="connsiteX160" fmla="*/ 5072838 w 6011051"/>
                  <a:gd name="connsiteY160" fmla="*/ 252785 h 4422601"/>
                  <a:gd name="connsiteX161" fmla="*/ 5087126 w 6011051"/>
                  <a:gd name="connsiteY161" fmla="*/ 276598 h 4422601"/>
                  <a:gd name="connsiteX162" fmla="*/ 5106176 w 6011051"/>
                  <a:gd name="connsiteY162" fmla="*/ 300410 h 4422601"/>
                  <a:gd name="connsiteX163" fmla="*/ 5125226 w 6011051"/>
                  <a:gd name="connsiteY163" fmla="*/ 328985 h 4422601"/>
                  <a:gd name="connsiteX164" fmla="*/ 5144276 w 6011051"/>
                  <a:gd name="connsiteY164" fmla="*/ 362323 h 4422601"/>
                  <a:gd name="connsiteX165" fmla="*/ 5201426 w 6011051"/>
                  <a:gd name="connsiteY165" fmla="*/ 409948 h 4422601"/>
                  <a:gd name="connsiteX166" fmla="*/ 5220476 w 6011051"/>
                  <a:gd name="connsiteY166" fmla="*/ 419473 h 4422601"/>
                  <a:gd name="connsiteX167" fmla="*/ 5249051 w 6011051"/>
                  <a:gd name="connsiteY167" fmla="*/ 428998 h 4422601"/>
                  <a:gd name="connsiteX168" fmla="*/ 5330013 w 6011051"/>
                  <a:gd name="connsiteY168" fmla="*/ 471860 h 4422601"/>
                  <a:gd name="connsiteX169" fmla="*/ 5363351 w 6011051"/>
                  <a:gd name="connsiteY169" fmla="*/ 481385 h 4422601"/>
                  <a:gd name="connsiteX170" fmla="*/ 5377638 w 6011051"/>
                  <a:gd name="connsiteY170" fmla="*/ 486148 h 4422601"/>
                  <a:gd name="connsiteX171" fmla="*/ 5434788 w 6011051"/>
                  <a:gd name="connsiteY171" fmla="*/ 514723 h 4422601"/>
                  <a:gd name="connsiteX172" fmla="*/ 5463363 w 6011051"/>
                  <a:gd name="connsiteY172" fmla="*/ 529010 h 4422601"/>
                  <a:gd name="connsiteX173" fmla="*/ 5510988 w 6011051"/>
                  <a:gd name="connsiteY173" fmla="*/ 548060 h 4422601"/>
                  <a:gd name="connsiteX174" fmla="*/ 5544326 w 6011051"/>
                  <a:gd name="connsiteY174" fmla="*/ 571873 h 4422601"/>
                  <a:gd name="connsiteX175" fmla="*/ 5572901 w 6011051"/>
                  <a:gd name="connsiteY175" fmla="*/ 586160 h 4422601"/>
                  <a:gd name="connsiteX176" fmla="*/ 5596713 w 6011051"/>
                  <a:gd name="connsiteY176" fmla="*/ 605210 h 4422601"/>
                  <a:gd name="connsiteX177" fmla="*/ 5620526 w 6011051"/>
                  <a:gd name="connsiteY177" fmla="*/ 619498 h 4422601"/>
                  <a:gd name="connsiteX178" fmla="*/ 5663388 w 6011051"/>
                  <a:gd name="connsiteY178" fmla="*/ 652835 h 4422601"/>
                  <a:gd name="connsiteX179" fmla="*/ 5691963 w 6011051"/>
                  <a:gd name="connsiteY179" fmla="*/ 671885 h 4422601"/>
                  <a:gd name="connsiteX180" fmla="*/ 5725301 w 6011051"/>
                  <a:gd name="connsiteY180" fmla="*/ 714748 h 4422601"/>
                  <a:gd name="connsiteX181" fmla="*/ 5758638 w 6011051"/>
                  <a:gd name="connsiteY181" fmla="*/ 743323 h 4422601"/>
                  <a:gd name="connsiteX182" fmla="*/ 5787213 w 6011051"/>
                  <a:gd name="connsiteY182" fmla="*/ 786185 h 4422601"/>
                  <a:gd name="connsiteX183" fmla="*/ 5825313 w 6011051"/>
                  <a:gd name="connsiteY183" fmla="*/ 867148 h 4422601"/>
                  <a:gd name="connsiteX184" fmla="*/ 5844363 w 6011051"/>
                  <a:gd name="connsiteY184" fmla="*/ 957635 h 4422601"/>
                  <a:gd name="connsiteX185" fmla="*/ 5858651 w 6011051"/>
                  <a:gd name="connsiteY185" fmla="*/ 1000498 h 4422601"/>
                  <a:gd name="connsiteX186" fmla="*/ 5877701 w 6011051"/>
                  <a:gd name="connsiteY186" fmla="*/ 1081460 h 4422601"/>
                  <a:gd name="connsiteX187" fmla="*/ 5891988 w 6011051"/>
                  <a:gd name="connsiteY187" fmla="*/ 1124323 h 4422601"/>
                  <a:gd name="connsiteX188" fmla="*/ 5901513 w 6011051"/>
                  <a:gd name="connsiteY188" fmla="*/ 1157660 h 4422601"/>
                  <a:gd name="connsiteX189" fmla="*/ 5911038 w 6011051"/>
                  <a:gd name="connsiteY189" fmla="*/ 1181473 h 4422601"/>
                  <a:gd name="connsiteX190" fmla="*/ 5934851 w 6011051"/>
                  <a:gd name="connsiteY190" fmla="*/ 1248148 h 4422601"/>
                  <a:gd name="connsiteX191" fmla="*/ 5953901 w 6011051"/>
                  <a:gd name="connsiteY191" fmla="*/ 1295773 h 4422601"/>
                  <a:gd name="connsiteX192" fmla="*/ 5958663 w 6011051"/>
                  <a:gd name="connsiteY192" fmla="*/ 1329110 h 4422601"/>
                  <a:gd name="connsiteX193" fmla="*/ 5972951 w 6011051"/>
                  <a:gd name="connsiteY193" fmla="*/ 1362448 h 4422601"/>
                  <a:gd name="connsiteX194" fmla="*/ 5987238 w 6011051"/>
                  <a:gd name="connsiteY194" fmla="*/ 1471985 h 4422601"/>
                  <a:gd name="connsiteX195" fmla="*/ 5992001 w 6011051"/>
                  <a:gd name="connsiteY195" fmla="*/ 1505323 h 4422601"/>
                  <a:gd name="connsiteX196" fmla="*/ 5996763 w 6011051"/>
                  <a:gd name="connsiteY196" fmla="*/ 1529135 h 4422601"/>
                  <a:gd name="connsiteX197" fmla="*/ 6001526 w 6011051"/>
                  <a:gd name="connsiteY197" fmla="*/ 1610098 h 4422601"/>
                  <a:gd name="connsiteX198" fmla="*/ 6011051 w 6011051"/>
                  <a:gd name="connsiteY198" fmla="*/ 1705348 h 4422601"/>
                  <a:gd name="connsiteX199" fmla="*/ 6006288 w 6011051"/>
                  <a:gd name="connsiteY199" fmla="*/ 1948235 h 4422601"/>
                  <a:gd name="connsiteX200" fmla="*/ 5982476 w 6011051"/>
                  <a:gd name="connsiteY200" fmla="*/ 2029198 h 4422601"/>
                  <a:gd name="connsiteX201" fmla="*/ 5972951 w 6011051"/>
                  <a:gd name="connsiteY201" fmla="*/ 2053010 h 4422601"/>
                  <a:gd name="connsiteX202" fmla="*/ 5934851 w 6011051"/>
                  <a:gd name="connsiteY202" fmla="*/ 2076823 h 4422601"/>
                  <a:gd name="connsiteX203" fmla="*/ 5825313 w 6011051"/>
                  <a:gd name="connsiteY203" fmla="*/ 2067298 h 4422601"/>
                  <a:gd name="connsiteX204" fmla="*/ 5763401 w 6011051"/>
                  <a:gd name="connsiteY204" fmla="*/ 2048248 h 4422601"/>
                  <a:gd name="connsiteX205" fmla="*/ 5725301 w 6011051"/>
                  <a:gd name="connsiteY205" fmla="*/ 2038723 h 4422601"/>
                  <a:gd name="connsiteX206" fmla="*/ 5701488 w 6011051"/>
                  <a:gd name="connsiteY206" fmla="*/ 2029198 h 4422601"/>
                  <a:gd name="connsiteX207" fmla="*/ 5682438 w 6011051"/>
                  <a:gd name="connsiteY207" fmla="*/ 2024435 h 4422601"/>
                  <a:gd name="connsiteX208" fmla="*/ 5658626 w 6011051"/>
                  <a:gd name="connsiteY208" fmla="*/ 2014910 h 4422601"/>
                  <a:gd name="connsiteX209" fmla="*/ 5625288 w 6011051"/>
                  <a:gd name="connsiteY209" fmla="*/ 2010148 h 4422601"/>
                  <a:gd name="connsiteX210" fmla="*/ 5596713 w 6011051"/>
                  <a:gd name="connsiteY210" fmla="*/ 2000623 h 4422601"/>
                  <a:gd name="connsiteX211" fmla="*/ 5577663 w 6011051"/>
                  <a:gd name="connsiteY211" fmla="*/ 1995860 h 4422601"/>
                  <a:gd name="connsiteX212" fmla="*/ 5553851 w 6011051"/>
                  <a:gd name="connsiteY212" fmla="*/ 1986335 h 4422601"/>
                  <a:gd name="connsiteX213" fmla="*/ 5525276 w 6011051"/>
                  <a:gd name="connsiteY213" fmla="*/ 1976810 h 4422601"/>
                  <a:gd name="connsiteX214" fmla="*/ 5491938 w 6011051"/>
                  <a:gd name="connsiteY214" fmla="*/ 1962523 h 4422601"/>
                  <a:gd name="connsiteX215" fmla="*/ 5487176 w 6011051"/>
                  <a:gd name="connsiteY215" fmla="*/ 1948235 h 4422601"/>
                  <a:gd name="connsiteX216" fmla="*/ 5449076 w 6011051"/>
                  <a:gd name="connsiteY216" fmla="*/ 1924423 h 4422601"/>
                  <a:gd name="connsiteX217" fmla="*/ 5406213 w 6011051"/>
                  <a:gd name="connsiteY217" fmla="*/ 1900610 h 4422601"/>
                  <a:gd name="connsiteX218" fmla="*/ 5339538 w 6011051"/>
                  <a:gd name="connsiteY218" fmla="*/ 1824410 h 4422601"/>
                  <a:gd name="connsiteX219" fmla="*/ 5315726 w 6011051"/>
                  <a:gd name="connsiteY219" fmla="*/ 1805360 h 4422601"/>
                  <a:gd name="connsiteX220" fmla="*/ 5291913 w 6011051"/>
                  <a:gd name="connsiteY220" fmla="*/ 1800598 h 4422601"/>
                  <a:gd name="connsiteX221" fmla="*/ 5220476 w 6011051"/>
                  <a:gd name="connsiteY221" fmla="*/ 1762498 h 4422601"/>
                  <a:gd name="connsiteX222" fmla="*/ 5072838 w 6011051"/>
                  <a:gd name="connsiteY222" fmla="*/ 1719635 h 4422601"/>
                  <a:gd name="connsiteX223" fmla="*/ 5044263 w 6011051"/>
                  <a:gd name="connsiteY223" fmla="*/ 1714873 h 4422601"/>
                  <a:gd name="connsiteX224" fmla="*/ 5020451 w 6011051"/>
                  <a:gd name="connsiteY224" fmla="*/ 1710110 h 4422601"/>
                  <a:gd name="connsiteX225" fmla="*/ 4801376 w 6011051"/>
                  <a:gd name="connsiteY225" fmla="*/ 1700585 h 4422601"/>
                  <a:gd name="connsiteX226" fmla="*/ 4691838 w 6011051"/>
                  <a:gd name="connsiteY226" fmla="*/ 1714873 h 4422601"/>
                  <a:gd name="connsiteX227" fmla="*/ 4644213 w 6011051"/>
                  <a:gd name="connsiteY227" fmla="*/ 1743448 h 4422601"/>
                  <a:gd name="connsiteX228" fmla="*/ 4629926 w 6011051"/>
                  <a:gd name="connsiteY228" fmla="*/ 1748210 h 4422601"/>
                  <a:gd name="connsiteX229" fmla="*/ 4587063 w 6011051"/>
                  <a:gd name="connsiteY229" fmla="*/ 1800598 h 4422601"/>
                  <a:gd name="connsiteX230" fmla="*/ 4563251 w 6011051"/>
                  <a:gd name="connsiteY230" fmla="*/ 1833935 h 4422601"/>
                  <a:gd name="connsiteX231" fmla="*/ 4539438 w 6011051"/>
                  <a:gd name="connsiteY231" fmla="*/ 1857748 h 4422601"/>
                  <a:gd name="connsiteX232" fmla="*/ 4520388 w 6011051"/>
                  <a:gd name="connsiteY232" fmla="*/ 1881560 h 4422601"/>
                  <a:gd name="connsiteX233" fmla="*/ 4477526 w 6011051"/>
                  <a:gd name="connsiteY233" fmla="*/ 1924423 h 4422601"/>
                  <a:gd name="connsiteX234" fmla="*/ 4420376 w 6011051"/>
                  <a:gd name="connsiteY234" fmla="*/ 1972048 h 4422601"/>
                  <a:gd name="connsiteX235" fmla="*/ 4401326 w 6011051"/>
                  <a:gd name="connsiteY235" fmla="*/ 1981573 h 4422601"/>
                  <a:gd name="connsiteX236" fmla="*/ 4344176 w 6011051"/>
                  <a:gd name="connsiteY236" fmla="*/ 2014910 h 4422601"/>
                  <a:gd name="connsiteX237" fmla="*/ 4329888 w 6011051"/>
                  <a:gd name="connsiteY237" fmla="*/ 2019673 h 4422601"/>
                  <a:gd name="connsiteX238" fmla="*/ 4315601 w 6011051"/>
                  <a:gd name="connsiteY238" fmla="*/ 2029198 h 4422601"/>
                  <a:gd name="connsiteX239" fmla="*/ 4239401 w 6011051"/>
                  <a:gd name="connsiteY239" fmla="*/ 2038723 h 4422601"/>
                  <a:gd name="connsiteX240" fmla="*/ 4182251 w 6011051"/>
                  <a:gd name="connsiteY240" fmla="*/ 2048248 h 4422601"/>
                  <a:gd name="connsiteX241" fmla="*/ 4153676 w 6011051"/>
                  <a:gd name="connsiteY241" fmla="*/ 2053010 h 4422601"/>
                  <a:gd name="connsiteX242" fmla="*/ 4139388 w 6011051"/>
                  <a:gd name="connsiteY242" fmla="*/ 2057773 h 4422601"/>
                  <a:gd name="connsiteX243" fmla="*/ 4120338 w 6011051"/>
                  <a:gd name="connsiteY243" fmla="*/ 2062535 h 4422601"/>
                  <a:gd name="connsiteX244" fmla="*/ 4096526 w 6011051"/>
                  <a:gd name="connsiteY244" fmla="*/ 2072060 h 4422601"/>
                  <a:gd name="connsiteX245" fmla="*/ 4048901 w 6011051"/>
                  <a:gd name="connsiteY245" fmla="*/ 2081585 h 4422601"/>
                  <a:gd name="connsiteX246" fmla="*/ 4025088 w 6011051"/>
                  <a:gd name="connsiteY246" fmla="*/ 2091110 h 4422601"/>
                  <a:gd name="connsiteX247" fmla="*/ 3972701 w 6011051"/>
                  <a:gd name="connsiteY247" fmla="*/ 2105398 h 4422601"/>
                  <a:gd name="connsiteX248" fmla="*/ 3948888 w 6011051"/>
                  <a:gd name="connsiteY248" fmla="*/ 2114923 h 4422601"/>
                  <a:gd name="connsiteX249" fmla="*/ 3929838 w 6011051"/>
                  <a:gd name="connsiteY249" fmla="*/ 2129210 h 4422601"/>
                  <a:gd name="connsiteX250" fmla="*/ 3896501 w 6011051"/>
                  <a:gd name="connsiteY250" fmla="*/ 2138735 h 4422601"/>
                  <a:gd name="connsiteX251" fmla="*/ 3872688 w 6011051"/>
                  <a:gd name="connsiteY251" fmla="*/ 2153023 h 4422601"/>
                  <a:gd name="connsiteX252" fmla="*/ 3829826 w 6011051"/>
                  <a:gd name="connsiteY252" fmla="*/ 2181598 h 4422601"/>
                  <a:gd name="connsiteX253" fmla="*/ 3791726 w 6011051"/>
                  <a:gd name="connsiteY253" fmla="*/ 2200648 h 4422601"/>
                  <a:gd name="connsiteX254" fmla="*/ 3777438 w 6011051"/>
                  <a:gd name="connsiteY254" fmla="*/ 2214935 h 4422601"/>
                  <a:gd name="connsiteX255" fmla="*/ 3767913 w 6011051"/>
                  <a:gd name="connsiteY255" fmla="*/ 2229223 h 4422601"/>
                  <a:gd name="connsiteX256" fmla="*/ 3739338 w 6011051"/>
                  <a:gd name="connsiteY256" fmla="*/ 2248273 h 4422601"/>
                  <a:gd name="connsiteX257" fmla="*/ 3715526 w 6011051"/>
                  <a:gd name="connsiteY257" fmla="*/ 2267323 h 4422601"/>
                  <a:gd name="connsiteX258" fmla="*/ 3686951 w 6011051"/>
                  <a:gd name="connsiteY258" fmla="*/ 2276848 h 4422601"/>
                  <a:gd name="connsiteX259" fmla="*/ 3620276 w 6011051"/>
                  <a:gd name="connsiteY259" fmla="*/ 2305423 h 4422601"/>
                  <a:gd name="connsiteX260" fmla="*/ 3596463 w 6011051"/>
                  <a:gd name="connsiteY260" fmla="*/ 2314948 h 4422601"/>
                  <a:gd name="connsiteX261" fmla="*/ 3572651 w 6011051"/>
                  <a:gd name="connsiteY261" fmla="*/ 2329235 h 4422601"/>
                  <a:gd name="connsiteX262" fmla="*/ 3553601 w 6011051"/>
                  <a:gd name="connsiteY262" fmla="*/ 2333998 h 4422601"/>
                  <a:gd name="connsiteX263" fmla="*/ 3501213 w 6011051"/>
                  <a:gd name="connsiteY263" fmla="*/ 2357810 h 4422601"/>
                  <a:gd name="connsiteX264" fmla="*/ 3482163 w 6011051"/>
                  <a:gd name="connsiteY264" fmla="*/ 2372098 h 4422601"/>
                  <a:gd name="connsiteX265" fmla="*/ 3463113 w 6011051"/>
                  <a:gd name="connsiteY265" fmla="*/ 2381623 h 4422601"/>
                  <a:gd name="connsiteX266" fmla="*/ 3448826 w 6011051"/>
                  <a:gd name="connsiteY266" fmla="*/ 2391148 h 4422601"/>
                  <a:gd name="connsiteX267" fmla="*/ 3429776 w 6011051"/>
                  <a:gd name="connsiteY267" fmla="*/ 2395910 h 4422601"/>
                  <a:gd name="connsiteX268" fmla="*/ 3415488 w 6011051"/>
                  <a:gd name="connsiteY268" fmla="*/ 2410198 h 4422601"/>
                  <a:gd name="connsiteX269" fmla="*/ 3372626 w 6011051"/>
                  <a:gd name="connsiteY269" fmla="*/ 2429248 h 4422601"/>
                  <a:gd name="connsiteX270" fmla="*/ 3339288 w 6011051"/>
                  <a:gd name="connsiteY270" fmla="*/ 2448298 h 4422601"/>
                  <a:gd name="connsiteX271" fmla="*/ 3267851 w 6011051"/>
                  <a:gd name="connsiteY271" fmla="*/ 2481635 h 4422601"/>
                  <a:gd name="connsiteX272" fmla="*/ 3220226 w 6011051"/>
                  <a:gd name="connsiteY272" fmla="*/ 2495923 h 4422601"/>
                  <a:gd name="connsiteX273" fmla="*/ 3191651 w 6011051"/>
                  <a:gd name="connsiteY273" fmla="*/ 2510210 h 4422601"/>
                  <a:gd name="connsiteX274" fmla="*/ 3158313 w 6011051"/>
                  <a:gd name="connsiteY274" fmla="*/ 2524498 h 4422601"/>
                  <a:gd name="connsiteX275" fmla="*/ 3129738 w 6011051"/>
                  <a:gd name="connsiteY275" fmla="*/ 2538785 h 4422601"/>
                  <a:gd name="connsiteX276" fmla="*/ 3096401 w 6011051"/>
                  <a:gd name="connsiteY276" fmla="*/ 2553073 h 4422601"/>
                  <a:gd name="connsiteX277" fmla="*/ 3063063 w 6011051"/>
                  <a:gd name="connsiteY277" fmla="*/ 2581648 h 4422601"/>
                  <a:gd name="connsiteX278" fmla="*/ 3044013 w 6011051"/>
                  <a:gd name="connsiteY278" fmla="*/ 2591173 h 4422601"/>
                  <a:gd name="connsiteX279" fmla="*/ 3024963 w 6011051"/>
                  <a:gd name="connsiteY279" fmla="*/ 2605460 h 4422601"/>
                  <a:gd name="connsiteX280" fmla="*/ 3005913 w 6011051"/>
                  <a:gd name="connsiteY280" fmla="*/ 2614985 h 4422601"/>
                  <a:gd name="connsiteX281" fmla="*/ 2986863 w 6011051"/>
                  <a:gd name="connsiteY281" fmla="*/ 2634035 h 4422601"/>
                  <a:gd name="connsiteX282" fmla="*/ 2958288 w 6011051"/>
                  <a:gd name="connsiteY282" fmla="*/ 2653085 h 4422601"/>
                  <a:gd name="connsiteX283" fmla="*/ 2929713 w 6011051"/>
                  <a:gd name="connsiteY283" fmla="*/ 2681660 h 4422601"/>
                  <a:gd name="connsiteX284" fmla="*/ 2843988 w 6011051"/>
                  <a:gd name="connsiteY284" fmla="*/ 2743573 h 4422601"/>
                  <a:gd name="connsiteX285" fmla="*/ 2829701 w 6011051"/>
                  <a:gd name="connsiteY285" fmla="*/ 2762623 h 4422601"/>
                  <a:gd name="connsiteX286" fmla="*/ 2791601 w 6011051"/>
                  <a:gd name="connsiteY286" fmla="*/ 2786435 h 4422601"/>
                  <a:gd name="connsiteX287" fmla="*/ 2772551 w 6011051"/>
                  <a:gd name="connsiteY287" fmla="*/ 2800723 h 4422601"/>
                  <a:gd name="connsiteX288" fmla="*/ 2720163 w 6011051"/>
                  <a:gd name="connsiteY288" fmla="*/ 2843585 h 4422601"/>
                  <a:gd name="connsiteX289" fmla="*/ 2696351 w 6011051"/>
                  <a:gd name="connsiteY289" fmla="*/ 2853110 h 4422601"/>
                  <a:gd name="connsiteX290" fmla="*/ 2629676 w 6011051"/>
                  <a:gd name="connsiteY290" fmla="*/ 2900735 h 4422601"/>
                  <a:gd name="connsiteX291" fmla="*/ 2605863 w 6011051"/>
                  <a:gd name="connsiteY291" fmla="*/ 2905498 h 4422601"/>
                  <a:gd name="connsiteX292" fmla="*/ 2553476 w 6011051"/>
                  <a:gd name="connsiteY292" fmla="*/ 2924548 h 4422601"/>
                  <a:gd name="connsiteX293" fmla="*/ 2491563 w 6011051"/>
                  <a:gd name="connsiteY293" fmla="*/ 2934073 h 4422601"/>
                  <a:gd name="connsiteX294" fmla="*/ 2382026 w 6011051"/>
                  <a:gd name="connsiteY294" fmla="*/ 2943598 h 4422601"/>
                  <a:gd name="connsiteX295" fmla="*/ 2329638 w 6011051"/>
                  <a:gd name="connsiteY295" fmla="*/ 2957885 h 4422601"/>
                  <a:gd name="connsiteX296" fmla="*/ 2277251 w 6011051"/>
                  <a:gd name="connsiteY296" fmla="*/ 2967410 h 4422601"/>
                  <a:gd name="connsiteX297" fmla="*/ 2220101 w 6011051"/>
                  <a:gd name="connsiteY297" fmla="*/ 2986460 h 4422601"/>
                  <a:gd name="connsiteX298" fmla="*/ 2177238 w 6011051"/>
                  <a:gd name="connsiteY298" fmla="*/ 2995985 h 4422601"/>
                  <a:gd name="connsiteX299" fmla="*/ 2120088 w 6011051"/>
                  <a:gd name="connsiteY299" fmla="*/ 3005510 h 4422601"/>
                  <a:gd name="connsiteX300" fmla="*/ 2091513 w 6011051"/>
                  <a:gd name="connsiteY300" fmla="*/ 3015035 h 4422601"/>
                  <a:gd name="connsiteX301" fmla="*/ 2043888 w 6011051"/>
                  <a:gd name="connsiteY301" fmla="*/ 3024560 h 4422601"/>
                  <a:gd name="connsiteX302" fmla="*/ 2020076 w 6011051"/>
                  <a:gd name="connsiteY302" fmla="*/ 3034085 h 4422601"/>
                  <a:gd name="connsiteX303" fmla="*/ 2001026 w 6011051"/>
                  <a:gd name="connsiteY303" fmla="*/ 3048373 h 4422601"/>
                  <a:gd name="connsiteX304" fmla="*/ 1962926 w 6011051"/>
                  <a:gd name="connsiteY304" fmla="*/ 3057898 h 4422601"/>
                  <a:gd name="connsiteX305" fmla="*/ 1896251 w 6011051"/>
                  <a:gd name="connsiteY305" fmla="*/ 3076948 h 4422601"/>
                  <a:gd name="connsiteX306" fmla="*/ 1867676 w 6011051"/>
                  <a:gd name="connsiteY306" fmla="*/ 3081710 h 4422601"/>
                  <a:gd name="connsiteX307" fmla="*/ 1820051 w 6011051"/>
                  <a:gd name="connsiteY307" fmla="*/ 3095998 h 4422601"/>
                  <a:gd name="connsiteX308" fmla="*/ 1805763 w 6011051"/>
                  <a:gd name="connsiteY308" fmla="*/ 3100760 h 4422601"/>
                  <a:gd name="connsiteX309" fmla="*/ 1781951 w 6011051"/>
                  <a:gd name="connsiteY309" fmla="*/ 3105523 h 4422601"/>
                  <a:gd name="connsiteX310" fmla="*/ 1739088 w 6011051"/>
                  <a:gd name="connsiteY310" fmla="*/ 3124573 h 4422601"/>
                  <a:gd name="connsiteX311" fmla="*/ 1720038 w 6011051"/>
                  <a:gd name="connsiteY311" fmla="*/ 3134098 h 4422601"/>
                  <a:gd name="connsiteX312" fmla="*/ 1691463 w 6011051"/>
                  <a:gd name="connsiteY312" fmla="*/ 3143623 h 4422601"/>
                  <a:gd name="connsiteX313" fmla="*/ 1653363 w 6011051"/>
                  <a:gd name="connsiteY313" fmla="*/ 3153148 h 4422601"/>
                  <a:gd name="connsiteX314" fmla="*/ 1572401 w 6011051"/>
                  <a:gd name="connsiteY314" fmla="*/ 3181723 h 4422601"/>
                  <a:gd name="connsiteX315" fmla="*/ 1477151 w 6011051"/>
                  <a:gd name="connsiteY315" fmla="*/ 3229348 h 4422601"/>
                  <a:gd name="connsiteX316" fmla="*/ 1458101 w 6011051"/>
                  <a:gd name="connsiteY316" fmla="*/ 3238873 h 4422601"/>
                  <a:gd name="connsiteX317" fmla="*/ 1439051 w 6011051"/>
                  <a:gd name="connsiteY317" fmla="*/ 3248398 h 4422601"/>
                  <a:gd name="connsiteX318" fmla="*/ 1377138 w 6011051"/>
                  <a:gd name="connsiteY318" fmla="*/ 3276973 h 4422601"/>
                  <a:gd name="connsiteX319" fmla="*/ 1358088 w 6011051"/>
                  <a:gd name="connsiteY319" fmla="*/ 3286498 h 4422601"/>
                  <a:gd name="connsiteX320" fmla="*/ 1315226 w 6011051"/>
                  <a:gd name="connsiteY320" fmla="*/ 3315073 h 4422601"/>
                  <a:gd name="connsiteX321" fmla="*/ 1291413 w 6011051"/>
                  <a:gd name="connsiteY321" fmla="*/ 3319835 h 4422601"/>
                  <a:gd name="connsiteX322" fmla="*/ 1272363 w 6011051"/>
                  <a:gd name="connsiteY322" fmla="*/ 3334123 h 4422601"/>
                  <a:gd name="connsiteX323" fmla="*/ 1186638 w 6011051"/>
                  <a:gd name="connsiteY323" fmla="*/ 3367460 h 4422601"/>
                  <a:gd name="connsiteX324" fmla="*/ 1162826 w 6011051"/>
                  <a:gd name="connsiteY324" fmla="*/ 3372223 h 4422601"/>
                  <a:gd name="connsiteX325" fmla="*/ 1148538 w 6011051"/>
                  <a:gd name="connsiteY325" fmla="*/ 3376985 h 4422601"/>
                  <a:gd name="connsiteX326" fmla="*/ 1110438 w 6011051"/>
                  <a:gd name="connsiteY326" fmla="*/ 3386510 h 4422601"/>
                  <a:gd name="connsiteX327" fmla="*/ 1091388 w 6011051"/>
                  <a:gd name="connsiteY327" fmla="*/ 3391273 h 4422601"/>
                  <a:gd name="connsiteX328" fmla="*/ 1039001 w 6011051"/>
                  <a:gd name="connsiteY328" fmla="*/ 3400798 h 4422601"/>
                  <a:gd name="connsiteX329" fmla="*/ 996138 w 6011051"/>
                  <a:gd name="connsiteY329" fmla="*/ 3410323 h 4422601"/>
                  <a:gd name="connsiteX330" fmla="*/ 996138 w 6011051"/>
                  <a:gd name="connsiteY330" fmla="*/ 3419848 h 4422601"/>
                  <a:gd name="connsiteX331" fmla="*/ 953276 w 6011051"/>
                  <a:gd name="connsiteY331" fmla="*/ 3472236 h 4422601"/>
                  <a:gd name="connsiteX332" fmla="*/ 938988 w 6011051"/>
                  <a:gd name="connsiteY332" fmla="*/ 3729411 h 4422601"/>
                  <a:gd name="connsiteX333" fmla="*/ 738964 w 6011051"/>
                  <a:gd name="connsiteY333" fmla="*/ 3948485 h 4422601"/>
                  <a:gd name="connsiteX334" fmla="*/ 519888 w 6011051"/>
                  <a:gd name="connsiteY334" fmla="*/ 4086598 h 4422601"/>
                  <a:gd name="connsiteX335" fmla="*/ 462738 w 6011051"/>
                  <a:gd name="connsiteY335" fmla="*/ 4419972 h 4422601"/>
                  <a:gd name="connsiteX336" fmla="*/ 162701 w 6011051"/>
                  <a:gd name="connsiteY336" fmla="*/ 4415210 h 4422601"/>
                  <a:gd name="connsiteX337" fmla="*/ 776 w 6011051"/>
                  <a:gd name="connsiteY337" fmla="*/ 4305674 h 4422601"/>
                  <a:gd name="connsiteX0" fmla="*/ 1599 w 6011874"/>
                  <a:gd name="connsiteY0" fmla="*/ 4305674 h 4422601"/>
                  <a:gd name="connsiteX1" fmla="*/ 87323 w 6011874"/>
                  <a:gd name="connsiteY1" fmla="*/ 3986585 h 4422601"/>
                  <a:gd name="connsiteX2" fmla="*/ 87324 w 6011874"/>
                  <a:gd name="connsiteY2" fmla="*/ 3791323 h 4422601"/>
                  <a:gd name="connsiteX3" fmla="*/ 82561 w 6011874"/>
                  <a:gd name="connsiteY3" fmla="*/ 3719885 h 4422601"/>
                  <a:gd name="connsiteX4" fmla="*/ 77799 w 6011874"/>
                  <a:gd name="connsiteY4" fmla="*/ 3700835 h 4422601"/>
                  <a:gd name="connsiteX5" fmla="*/ 82561 w 6011874"/>
                  <a:gd name="connsiteY5" fmla="*/ 3596060 h 4422601"/>
                  <a:gd name="connsiteX6" fmla="*/ 92086 w 6011874"/>
                  <a:gd name="connsiteY6" fmla="*/ 3543673 h 4422601"/>
                  <a:gd name="connsiteX7" fmla="*/ 158761 w 6011874"/>
                  <a:gd name="connsiteY7" fmla="*/ 3457948 h 4422601"/>
                  <a:gd name="connsiteX8" fmla="*/ 177811 w 6011874"/>
                  <a:gd name="connsiteY8" fmla="*/ 3434135 h 4422601"/>
                  <a:gd name="connsiteX9" fmla="*/ 196861 w 6011874"/>
                  <a:gd name="connsiteY9" fmla="*/ 3424610 h 4422601"/>
                  <a:gd name="connsiteX10" fmla="*/ 211149 w 6011874"/>
                  <a:gd name="connsiteY10" fmla="*/ 3410323 h 4422601"/>
                  <a:gd name="connsiteX11" fmla="*/ 239724 w 6011874"/>
                  <a:gd name="connsiteY11" fmla="*/ 3391273 h 4422601"/>
                  <a:gd name="connsiteX12" fmla="*/ 301636 w 6011874"/>
                  <a:gd name="connsiteY12" fmla="*/ 3334123 h 4422601"/>
                  <a:gd name="connsiteX13" fmla="*/ 330211 w 6011874"/>
                  <a:gd name="connsiteY13" fmla="*/ 3315073 h 4422601"/>
                  <a:gd name="connsiteX14" fmla="*/ 411174 w 6011874"/>
                  <a:gd name="connsiteY14" fmla="*/ 3281735 h 4422601"/>
                  <a:gd name="connsiteX15" fmla="*/ 454036 w 6011874"/>
                  <a:gd name="connsiteY15" fmla="*/ 3262685 h 4422601"/>
                  <a:gd name="connsiteX16" fmla="*/ 492136 w 6011874"/>
                  <a:gd name="connsiteY16" fmla="*/ 3253160 h 4422601"/>
                  <a:gd name="connsiteX17" fmla="*/ 520711 w 6011874"/>
                  <a:gd name="connsiteY17" fmla="*/ 3238873 h 4422601"/>
                  <a:gd name="connsiteX18" fmla="*/ 544524 w 6011874"/>
                  <a:gd name="connsiteY18" fmla="*/ 3229348 h 4422601"/>
                  <a:gd name="connsiteX19" fmla="*/ 558811 w 6011874"/>
                  <a:gd name="connsiteY19" fmla="*/ 3224585 h 4422601"/>
                  <a:gd name="connsiteX20" fmla="*/ 573099 w 6011874"/>
                  <a:gd name="connsiteY20" fmla="*/ 3215060 h 4422601"/>
                  <a:gd name="connsiteX21" fmla="*/ 592149 w 6011874"/>
                  <a:gd name="connsiteY21" fmla="*/ 3210298 h 4422601"/>
                  <a:gd name="connsiteX22" fmla="*/ 615961 w 6011874"/>
                  <a:gd name="connsiteY22" fmla="*/ 3200773 h 4422601"/>
                  <a:gd name="connsiteX23" fmla="*/ 673111 w 6011874"/>
                  <a:gd name="connsiteY23" fmla="*/ 3172198 h 4422601"/>
                  <a:gd name="connsiteX24" fmla="*/ 701686 w 6011874"/>
                  <a:gd name="connsiteY24" fmla="*/ 3157910 h 4422601"/>
                  <a:gd name="connsiteX25" fmla="*/ 754074 w 6011874"/>
                  <a:gd name="connsiteY25" fmla="*/ 3138860 h 4422601"/>
                  <a:gd name="connsiteX26" fmla="*/ 806461 w 6011874"/>
                  <a:gd name="connsiteY26" fmla="*/ 3095998 h 4422601"/>
                  <a:gd name="connsiteX27" fmla="*/ 873136 w 6011874"/>
                  <a:gd name="connsiteY27" fmla="*/ 3053135 h 4422601"/>
                  <a:gd name="connsiteX28" fmla="*/ 892186 w 6011874"/>
                  <a:gd name="connsiteY28" fmla="*/ 3034085 h 4422601"/>
                  <a:gd name="connsiteX29" fmla="*/ 920761 w 6011874"/>
                  <a:gd name="connsiteY29" fmla="*/ 3010273 h 4422601"/>
                  <a:gd name="connsiteX30" fmla="*/ 935049 w 6011874"/>
                  <a:gd name="connsiteY30" fmla="*/ 2991223 h 4422601"/>
                  <a:gd name="connsiteX31" fmla="*/ 963624 w 6011874"/>
                  <a:gd name="connsiteY31" fmla="*/ 2972173 h 4422601"/>
                  <a:gd name="connsiteX32" fmla="*/ 1001724 w 6011874"/>
                  <a:gd name="connsiteY32" fmla="*/ 2934073 h 4422601"/>
                  <a:gd name="connsiteX33" fmla="*/ 1044586 w 6011874"/>
                  <a:gd name="connsiteY33" fmla="*/ 2919785 h 4422601"/>
                  <a:gd name="connsiteX34" fmla="*/ 1063636 w 6011874"/>
                  <a:gd name="connsiteY34" fmla="*/ 2910260 h 4422601"/>
                  <a:gd name="connsiteX35" fmla="*/ 1139836 w 6011874"/>
                  <a:gd name="connsiteY35" fmla="*/ 2895973 h 4422601"/>
                  <a:gd name="connsiteX36" fmla="*/ 1220799 w 6011874"/>
                  <a:gd name="connsiteY36" fmla="*/ 2881685 h 4422601"/>
                  <a:gd name="connsiteX37" fmla="*/ 1273186 w 6011874"/>
                  <a:gd name="connsiteY37" fmla="*/ 2862635 h 4422601"/>
                  <a:gd name="connsiteX38" fmla="*/ 1301761 w 6011874"/>
                  <a:gd name="connsiteY38" fmla="*/ 2834060 h 4422601"/>
                  <a:gd name="connsiteX39" fmla="*/ 1320811 w 6011874"/>
                  <a:gd name="connsiteY39" fmla="*/ 2815010 h 4422601"/>
                  <a:gd name="connsiteX40" fmla="*/ 1354149 w 6011874"/>
                  <a:gd name="connsiteY40" fmla="*/ 2767385 h 4422601"/>
                  <a:gd name="connsiteX41" fmla="*/ 1373199 w 6011874"/>
                  <a:gd name="connsiteY41" fmla="*/ 2753098 h 4422601"/>
                  <a:gd name="connsiteX42" fmla="*/ 1392249 w 6011874"/>
                  <a:gd name="connsiteY42" fmla="*/ 2719760 h 4422601"/>
                  <a:gd name="connsiteX43" fmla="*/ 1411299 w 6011874"/>
                  <a:gd name="connsiteY43" fmla="*/ 2691185 h 4422601"/>
                  <a:gd name="connsiteX44" fmla="*/ 1430349 w 6011874"/>
                  <a:gd name="connsiteY44" fmla="*/ 2672135 h 4422601"/>
                  <a:gd name="connsiteX45" fmla="*/ 1439874 w 6011874"/>
                  <a:gd name="connsiteY45" fmla="*/ 2657848 h 4422601"/>
                  <a:gd name="connsiteX46" fmla="*/ 1454161 w 6011874"/>
                  <a:gd name="connsiteY46" fmla="*/ 2643560 h 4422601"/>
                  <a:gd name="connsiteX47" fmla="*/ 1468449 w 6011874"/>
                  <a:gd name="connsiteY47" fmla="*/ 2624510 h 4422601"/>
                  <a:gd name="connsiteX48" fmla="*/ 1549411 w 6011874"/>
                  <a:gd name="connsiteY48" fmla="*/ 2586410 h 4422601"/>
                  <a:gd name="connsiteX49" fmla="*/ 1597036 w 6011874"/>
                  <a:gd name="connsiteY49" fmla="*/ 2557835 h 4422601"/>
                  <a:gd name="connsiteX50" fmla="*/ 1630374 w 6011874"/>
                  <a:gd name="connsiteY50" fmla="*/ 2548310 h 4422601"/>
                  <a:gd name="connsiteX51" fmla="*/ 1644661 w 6011874"/>
                  <a:gd name="connsiteY51" fmla="*/ 2538785 h 4422601"/>
                  <a:gd name="connsiteX52" fmla="*/ 1711336 w 6011874"/>
                  <a:gd name="connsiteY52" fmla="*/ 2529260 h 4422601"/>
                  <a:gd name="connsiteX53" fmla="*/ 1749436 w 6011874"/>
                  <a:gd name="connsiteY53" fmla="*/ 2514973 h 4422601"/>
                  <a:gd name="connsiteX54" fmla="*/ 1792299 w 6011874"/>
                  <a:gd name="connsiteY54" fmla="*/ 2476873 h 4422601"/>
                  <a:gd name="connsiteX55" fmla="*/ 1811349 w 6011874"/>
                  <a:gd name="connsiteY55" fmla="*/ 2467348 h 4422601"/>
                  <a:gd name="connsiteX56" fmla="*/ 1835161 w 6011874"/>
                  <a:gd name="connsiteY56" fmla="*/ 2438773 h 4422601"/>
                  <a:gd name="connsiteX57" fmla="*/ 1863736 w 6011874"/>
                  <a:gd name="connsiteY57" fmla="*/ 2400673 h 4422601"/>
                  <a:gd name="connsiteX58" fmla="*/ 1958986 w 6011874"/>
                  <a:gd name="connsiteY58" fmla="*/ 2319710 h 4422601"/>
                  <a:gd name="connsiteX59" fmla="*/ 1978036 w 6011874"/>
                  <a:gd name="connsiteY59" fmla="*/ 2314948 h 4422601"/>
                  <a:gd name="connsiteX60" fmla="*/ 1997086 w 6011874"/>
                  <a:gd name="connsiteY60" fmla="*/ 2305423 h 4422601"/>
                  <a:gd name="connsiteX61" fmla="*/ 2011374 w 6011874"/>
                  <a:gd name="connsiteY61" fmla="*/ 2295898 h 4422601"/>
                  <a:gd name="connsiteX62" fmla="*/ 2044711 w 6011874"/>
                  <a:gd name="connsiteY62" fmla="*/ 2286373 h 4422601"/>
                  <a:gd name="connsiteX63" fmla="*/ 2068524 w 6011874"/>
                  <a:gd name="connsiteY63" fmla="*/ 2276848 h 4422601"/>
                  <a:gd name="connsiteX64" fmla="*/ 2082811 w 6011874"/>
                  <a:gd name="connsiteY64" fmla="*/ 2272085 h 4422601"/>
                  <a:gd name="connsiteX65" fmla="*/ 2106624 w 6011874"/>
                  <a:gd name="connsiteY65" fmla="*/ 2262560 h 4422601"/>
                  <a:gd name="connsiteX66" fmla="*/ 2168536 w 6011874"/>
                  <a:gd name="connsiteY66" fmla="*/ 2257798 h 4422601"/>
                  <a:gd name="connsiteX67" fmla="*/ 2220924 w 6011874"/>
                  <a:gd name="connsiteY67" fmla="*/ 2248273 h 4422601"/>
                  <a:gd name="connsiteX68" fmla="*/ 2244736 w 6011874"/>
                  <a:gd name="connsiteY68" fmla="*/ 2233985 h 4422601"/>
                  <a:gd name="connsiteX69" fmla="*/ 2263786 w 6011874"/>
                  <a:gd name="connsiteY69" fmla="*/ 2229223 h 4422601"/>
                  <a:gd name="connsiteX70" fmla="*/ 2301886 w 6011874"/>
                  <a:gd name="connsiteY70" fmla="*/ 2219698 h 4422601"/>
                  <a:gd name="connsiteX71" fmla="*/ 2335224 w 6011874"/>
                  <a:gd name="connsiteY71" fmla="*/ 2200648 h 4422601"/>
                  <a:gd name="connsiteX72" fmla="*/ 2349511 w 6011874"/>
                  <a:gd name="connsiteY72" fmla="*/ 2191123 h 4422601"/>
                  <a:gd name="connsiteX73" fmla="*/ 2392374 w 6011874"/>
                  <a:gd name="connsiteY73" fmla="*/ 2176835 h 4422601"/>
                  <a:gd name="connsiteX74" fmla="*/ 2401899 w 6011874"/>
                  <a:gd name="connsiteY74" fmla="*/ 2157785 h 4422601"/>
                  <a:gd name="connsiteX75" fmla="*/ 2501911 w 6011874"/>
                  <a:gd name="connsiteY75" fmla="*/ 2100635 h 4422601"/>
                  <a:gd name="connsiteX76" fmla="*/ 2559061 w 6011874"/>
                  <a:gd name="connsiteY76" fmla="*/ 2067298 h 4422601"/>
                  <a:gd name="connsiteX77" fmla="*/ 2573349 w 6011874"/>
                  <a:gd name="connsiteY77" fmla="*/ 2062535 h 4422601"/>
                  <a:gd name="connsiteX78" fmla="*/ 2597161 w 6011874"/>
                  <a:gd name="connsiteY78" fmla="*/ 2048248 h 4422601"/>
                  <a:gd name="connsiteX79" fmla="*/ 2635261 w 6011874"/>
                  <a:gd name="connsiteY79" fmla="*/ 2029198 h 4422601"/>
                  <a:gd name="connsiteX80" fmla="*/ 2668599 w 6011874"/>
                  <a:gd name="connsiteY80" fmla="*/ 2014910 h 4422601"/>
                  <a:gd name="connsiteX81" fmla="*/ 2730511 w 6011874"/>
                  <a:gd name="connsiteY81" fmla="*/ 1976810 h 4422601"/>
                  <a:gd name="connsiteX82" fmla="*/ 2768611 w 6011874"/>
                  <a:gd name="connsiteY82" fmla="*/ 1962523 h 4422601"/>
                  <a:gd name="connsiteX83" fmla="*/ 2811474 w 6011874"/>
                  <a:gd name="connsiteY83" fmla="*/ 1943473 h 4422601"/>
                  <a:gd name="connsiteX84" fmla="*/ 2835286 w 6011874"/>
                  <a:gd name="connsiteY84" fmla="*/ 1938710 h 4422601"/>
                  <a:gd name="connsiteX85" fmla="*/ 2863861 w 6011874"/>
                  <a:gd name="connsiteY85" fmla="*/ 1929185 h 4422601"/>
                  <a:gd name="connsiteX86" fmla="*/ 2911486 w 6011874"/>
                  <a:gd name="connsiteY86" fmla="*/ 1919660 h 4422601"/>
                  <a:gd name="connsiteX87" fmla="*/ 2949586 w 6011874"/>
                  <a:gd name="connsiteY87" fmla="*/ 1910135 h 4422601"/>
                  <a:gd name="connsiteX88" fmla="*/ 2997211 w 6011874"/>
                  <a:gd name="connsiteY88" fmla="*/ 1900610 h 4422601"/>
                  <a:gd name="connsiteX89" fmla="*/ 3011499 w 6011874"/>
                  <a:gd name="connsiteY89" fmla="*/ 1895848 h 4422601"/>
                  <a:gd name="connsiteX90" fmla="*/ 3063886 w 6011874"/>
                  <a:gd name="connsiteY90" fmla="*/ 1881560 h 4422601"/>
                  <a:gd name="connsiteX91" fmla="*/ 3111511 w 6011874"/>
                  <a:gd name="connsiteY91" fmla="*/ 1848223 h 4422601"/>
                  <a:gd name="connsiteX92" fmla="*/ 3144849 w 6011874"/>
                  <a:gd name="connsiteY92" fmla="*/ 1829173 h 4422601"/>
                  <a:gd name="connsiteX93" fmla="*/ 3187711 w 6011874"/>
                  <a:gd name="connsiteY93" fmla="*/ 1786310 h 4422601"/>
                  <a:gd name="connsiteX94" fmla="*/ 3225811 w 6011874"/>
                  <a:gd name="connsiteY94" fmla="*/ 1752973 h 4422601"/>
                  <a:gd name="connsiteX95" fmla="*/ 3254386 w 6011874"/>
                  <a:gd name="connsiteY95" fmla="*/ 1724398 h 4422601"/>
                  <a:gd name="connsiteX96" fmla="*/ 3268674 w 6011874"/>
                  <a:gd name="connsiteY96" fmla="*/ 1710110 h 4422601"/>
                  <a:gd name="connsiteX97" fmla="*/ 3282961 w 6011874"/>
                  <a:gd name="connsiteY97" fmla="*/ 1705348 h 4422601"/>
                  <a:gd name="connsiteX98" fmla="*/ 3330586 w 6011874"/>
                  <a:gd name="connsiteY98" fmla="*/ 1667248 h 4422601"/>
                  <a:gd name="connsiteX99" fmla="*/ 3373449 w 6011874"/>
                  <a:gd name="connsiteY99" fmla="*/ 1614860 h 4422601"/>
                  <a:gd name="connsiteX100" fmla="*/ 3406786 w 6011874"/>
                  <a:gd name="connsiteY100" fmla="*/ 1586285 h 4422601"/>
                  <a:gd name="connsiteX101" fmla="*/ 3421074 w 6011874"/>
                  <a:gd name="connsiteY101" fmla="*/ 1567235 h 4422601"/>
                  <a:gd name="connsiteX102" fmla="*/ 3487749 w 6011874"/>
                  <a:gd name="connsiteY102" fmla="*/ 1510085 h 4422601"/>
                  <a:gd name="connsiteX103" fmla="*/ 3497274 w 6011874"/>
                  <a:gd name="connsiteY103" fmla="*/ 1495798 h 4422601"/>
                  <a:gd name="connsiteX104" fmla="*/ 3535374 w 6011874"/>
                  <a:gd name="connsiteY104" fmla="*/ 1462460 h 4422601"/>
                  <a:gd name="connsiteX105" fmla="*/ 3554424 w 6011874"/>
                  <a:gd name="connsiteY105" fmla="*/ 1452935 h 4422601"/>
                  <a:gd name="connsiteX106" fmla="*/ 3578236 w 6011874"/>
                  <a:gd name="connsiteY106" fmla="*/ 1429123 h 4422601"/>
                  <a:gd name="connsiteX107" fmla="*/ 3592524 w 6011874"/>
                  <a:gd name="connsiteY107" fmla="*/ 1414835 h 4422601"/>
                  <a:gd name="connsiteX108" fmla="*/ 3654436 w 6011874"/>
                  <a:gd name="connsiteY108" fmla="*/ 1357685 h 4422601"/>
                  <a:gd name="connsiteX109" fmla="*/ 3678249 w 6011874"/>
                  <a:gd name="connsiteY109" fmla="*/ 1329110 h 4422601"/>
                  <a:gd name="connsiteX110" fmla="*/ 3697299 w 6011874"/>
                  <a:gd name="connsiteY110" fmla="*/ 1300535 h 4422601"/>
                  <a:gd name="connsiteX111" fmla="*/ 3711586 w 6011874"/>
                  <a:gd name="connsiteY111" fmla="*/ 1295773 h 4422601"/>
                  <a:gd name="connsiteX112" fmla="*/ 3783024 w 6011874"/>
                  <a:gd name="connsiteY112" fmla="*/ 1205285 h 4422601"/>
                  <a:gd name="connsiteX113" fmla="*/ 3802074 w 6011874"/>
                  <a:gd name="connsiteY113" fmla="*/ 1186235 h 4422601"/>
                  <a:gd name="connsiteX114" fmla="*/ 3854461 w 6011874"/>
                  <a:gd name="connsiteY114" fmla="*/ 1148135 h 4422601"/>
                  <a:gd name="connsiteX115" fmla="*/ 3873511 w 6011874"/>
                  <a:gd name="connsiteY115" fmla="*/ 1138610 h 4422601"/>
                  <a:gd name="connsiteX116" fmla="*/ 3902086 w 6011874"/>
                  <a:gd name="connsiteY116" fmla="*/ 1114798 h 4422601"/>
                  <a:gd name="connsiteX117" fmla="*/ 3935424 w 6011874"/>
                  <a:gd name="connsiteY117" fmla="*/ 1100510 h 4422601"/>
                  <a:gd name="connsiteX118" fmla="*/ 3978286 w 6011874"/>
                  <a:gd name="connsiteY118" fmla="*/ 1071935 h 4422601"/>
                  <a:gd name="connsiteX119" fmla="*/ 3992574 w 6011874"/>
                  <a:gd name="connsiteY119" fmla="*/ 1062410 h 4422601"/>
                  <a:gd name="connsiteX120" fmla="*/ 4011624 w 6011874"/>
                  <a:gd name="connsiteY120" fmla="*/ 1057648 h 4422601"/>
                  <a:gd name="connsiteX121" fmla="*/ 4087824 w 6011874"/>
                  <a:gd name="connsiteY121" fmla="*/ 1033835 h 4422601"/>
                  <a:gd name="connsiteX122" fmla="*/ 4135449 w 6011874"/>
                  <a:gd name="connsiteY122" fmla="*/ 1014785 h 4422601"/>
                  <a:gd name="connsiteX123" fmla="*/ 4168786 w 6011874"/>
                  <a:gd name="connsiteY123" fmla="*/ 1005260 h 4422601"/>
                  <a:gd name="connsiteX124" fmla="*/ 4206886 w 6011874"/>
                  <a:gd name="connsiteY124" fmla="*/ 1000498 h 4422601"/>
                  <a:gd name="connsiteX125" fmla="*/ 4249749 w 6011874"/>
                  <a:gd name="connsiteY125" fmla="*/ 990973 h 4422601"/>
                  <a:gd name="connsiteX126" fmla="*/ 4292611 w 6011874"/>
                  <a:gd name="connsiteY126" fmla="*/ 971923 h 4422601"/>
                  <a:gd name="connsiteX127" fmla="*/ 4330711 w 6011874"/>
                  <a:gd name="connsiteY127" fmla="*/ 962398 h 4422601"/>
                  <a:gd name="connsiteX128" fmla="*/ 4344999 w 6011874"/>
                  <a:gd name="connsiteY128" fmla="*/ 952873 h 4422601"/>
                  <a:gd name="connsiteX129" fmla="*/ 4383099 w 6011874"/>
                  <a:gd name="connsiteY129" fmla="*/ 938585 h 4422601"/>
                  <a:gd name="connsiteX130" fmla="*/ 4402149 w 6011874"/>
                  <a:gd name="connsiteY130" fmla="*/ 924298 h 4422601"/>
                  <a:gd name="connsiteX131" fmla="*/ 4435486 w 6011874"/>
                  <a:gd name="connsiteY131" fmla="*/ 895723 h 4422601"/>
                  <a:gd name="connsiteX132" fmla="*/ 4445011 w 6011874"/>
                  <a:gd name="connsiteY132" fmla="*/ 876673 h 4422601"/>
                  <a:gd name="connsiteX133" fmla="*/ 4464061 w 6011874"/>
                  <a:gd name="connsiteY133" fmla="*/ 857623 h 4422601"/>
                  <a:gd name="connsiteX134" fmla="*/ 4487874 w 6011874"/>
                  <a:gd name="connsiteY134" fmla="*/ 809998 h 4422601"/>
                  <a:gd name="connsiteX135" fmla="*/ 4502161 w 6011874"/>
                  <a:gd name="connsiteY135" fmla="*/ 786185 h 4422601"/>
                  <a:gd name="connsiteX136" fmla="*/ 4516449 w 6011874"/>
                  <a:gd name="connsiteY136" fmla="*/ 695698 h 4422601"/>
                  <a:gd name="connsiteX137" fmla="*/ 4525974 w 6011874"/>
                  <a:gd name="connsiteY137" fmla="*/ 581398 h 4422601"/>
                  <a:gd name="connsiteX138" fmla="*/ 4535499 w 6011874"/>
                  <a:gd name="connsiteY138" fmla="*/ 543298 h 4422601"/>
                  <a:gd name="connsiteX139" fmla="*/ 4540261 w 6011874"/>
                  <a:gd name="connsiteY139" fmla="*/ 500435 h 4422601"/>
                  <a:gd name="connsiteX140" fmla="*/ 4549786 w 6011874"/>
                  <a:gd name="connsiteY140" fmla="*/ 424235 h 4422601"/>
                  <a:gd name="connsiteX141" fmla="*/ 4554549 w 6011874"/>
                  <a:gd name="connsiteY141" fmla="*/ 381373 h 4422601"/>
                  <a:gd name="connsiteX142" fmla="*/ 4568836 w 6011874"/>
                  <a:gd name="connsiteY142" fmla="*/ 271835 h 4422601"/>
                  <a:gd name="connsiteX143" fmla="*/ 4573599 w 6011874"/>
                  <a:gd name="connsiteY143" fmla="*/ 233735 h 4422601"/>
                  <a:gd name="connsiteX144" fmla="*/ 4583124 w 6011874"/>
                  <a:gd name="connsiteY144" fmla="*/ 190873 h 4422601"/>
                  <a:gd name="connsiteX145" fmla="*/ 4587886 w 6011874"/>
                  <a:gd name="connsiteY145" fmla="*/ 152773 h 4422601"/>
                  <a:gd name="connsiteX146" fmla="*/ 4597411 w 6011874"/>
                  <a:gd name="connsiteY146" fmla="*/ 119435 h 4422601"/>
                  <a:gd name="connsiteX147" fmla="*/ 4602174 w 6011874"/>
                  <a:gd name="connsiteY147" fmla="*/ 95623 h 4422601"/>
                  <a:gd name="connsiteX148" fmla="*/ 4611699 w 6011874"/>
                  <a:gd name="connsiteY148" fmla="*/ 76573 h 4422601"/>
                  <a:gd name="connsiteX149" fmla="*/ 4621224 w 6011874"/>
                  <a:gd name="connsiteY149" fmla="*/ 52760 h 4422601"/>
                  <a:gd name="connsiteX150" fmla="*/ 4659324 w 6011874"/>
                  <a:gd name="connsiteY150" fmla="*/ 14660 h 4422601"/>
                  <a:gd name="connsiteX151" fmla="*/ 4678374 w 6011874"/>
                  <a:gd name="connsiteY151" fmla="*/ 9898 h 4422601"/>
                  <a:gd name="connsiteX152" fmla="*/ 4697424 w 6011874"/>
                  <a:gd name="connsiteY152" fmla="*/ 373 h 4422601"/>
                  <a:gd name="connsiteX153" fmla="*/ 4821249 w 6011874"/>
                  <a:gd name="connsiteY153" fmla="*/ 14660 h 4422601"/>
                  <a:gd name="connsiteX154" fmla="*/ 4859349 w 6011874"/>
                  <a:gd name="connsiteY154" fmla="*/ 28948 h 4422601"/>
                  <a:gd name="connsiteX155" fmla="*/ 4906974 w 6011874"/>
                  <a:gd name="connsiteY155" fmla="*/ 52760 h 4422601"/>
                  <a:gd name="connsiteX156" fmla="*/ 4945074 w 6011874"/>
                  <a:gd name="connsiteY156" fmla="*/ 86098 h 4422601"/>
                  <a:gd name="connsiteX157" fmla="*/ 4987936 w 6011874"/>
                  <a:gd name="connsiteY157" fmla="*/ 133723 h 4422601"/>
                  <a:gd name="connsiteX158" fmla="*/ 5035561 w 6011874"/>
                  <a:gd name="connsiteY158" fmla="*/ 200398 h 4422601"/>
                  <a:gd name="connsiteX159" fmla="*/ 5054611 w 6011874"/>
                  <a:gd name="connsiteY159" fmla="*/ 228973 h 4422601"/>
                  <a:gd name="connsiteX160" fmla="*/ 5073661 w 6011874"/>
                  <a:gd name="connsiteY160" fmla="*/ 252785 h 4422601"/>
                  <a:gd name="connsiteX161" fmla="*/ 5087949 w 6011874"/>
                  <a:gd name="connsiteY161" fmla="*/ 276598 h 4422601"/>
                  <a:gd name="connsiteX162" fmla="*/ 5106999 w 6011874"/>
                  <a:gd name="connsiteY162" fmla="*/ 300410 h 4422601"/>
                  <a:gd name="connsiteX163" fmla="*/ 5126049 w 6011874"/>
                  <a:gd name="connsiteY163" fmla="*/ 328985 h 4422601"/>
                  <a:gd name="connsiteX164" fmla="*/ 5145099 w 6011874"/>
                  <a:gd name="connsiteY164" fmla="*/ 362323 h 4422601"/>
                  <a:gd name="connsiteX165" fmla="*/ 5202249 w 6011874"/>
                  <a:gd name="connsiteY165" fmla="*/ 409948 h 4422601"/>
                  <a:gd name="connsiteX166" fmla="*/ 5221299 w 6011874"/>
                  <a:gd name="connsiteY166" fmla="*/ 419473 h 4422601"/>
                  <a:gd name="connsiteX167" fmla="*/ 5249874 w 6011874"/>
                  <a:gd name="connsiteY167" fmla="*/ 428998 h 4422601"/>
                  <a:gd name="connsiteX168" fmla="*/ 5330836 w 6011874"/>
                  <a:gd name="connsiteY168" fmla="*/ 471860 h 4422601"/>
                  <a:gd name="connsiteX169" fmla="*/ 5364174 w 6011874"/>
                  <a:gd name="connsiteY169" fmla="*/ 481385 h 4422601"/>
                  <a:gd name="connsiteX170" fmla="*/ 5378461 w 6011874"/>
                  <a:gd name="connsiteY170" fmla="*/ 486148 h 4422601"/>
                  <a:gd name="connsiteX171" fmla="*/ 5435611 w 6011874"/>
                  <a:gd name="connsiteY171" fmla="*/ 514723 h 4422601"/>
                  <a:gd name="connsiteX172" fmla="*/ 5464186 w 6011874"/>
                  <a:gd name="connsiteY172" fmla="*/ 529010 h 4422601"/>
                  <a:gd name="connsiteX173" fmla="*/ 5511811 w 6011874"/>
                  <a:gd name="connsiteY173" fmla="*/ 548060 h 4422601"/>
                  <a:gd name="connsiteX174" fmla="*/ 5545149 w 6011874"/>
                  <a:gd name="connsiteY174" fmla="*/ 571873 h 4422601"/>
                  <a:gd name="connsiteX175" fmla="*/ 5573724 w 6011874"/>
                  <a:gd name="connsiteY175" fmla="*/ 586160 h 4422601"/>
                  <a:gd name="connsiteX176" fmla="*/ 5597536 w 6011874"/>
                  <a:gd name="connsiteY176" fmla="*/ 605210 h 4422601"/>
                  <a:gd name="connsiteX177" fmla="*/ 5621349 w 6011874"/>
                  <a:gd name="connsiteY177" fmla="*/ 619498 h 4422601"/>
                  <a:gd name="connsiteX178" fmla="*/ 5664211 w 6011874"/>
                  <a:gd name="connsiteY178" fmla="*/ 652835 h 4422601"/>
                  <a:gd name="connsiteX179" fmla="*/ 5692786 w 6011874"/>
                  <a:gd name="connsiteY179" fmla="*/ 671885 h 4422601"/>
                  <a:gd name="connsiteX180" fmla="*/ 5726124 w 6011874"/>
                  <a:gd name="connsiteY180" fmla="*/ 714748 h 4422601"/>
                  <a:gd name="connsiteX181" fmla="*/ 5759461 w 6011874"/>
                  <a:gd name="connsiteY181" fmla="*/ 743323 h 4422601"/>
                  <a:gd name="connsiteX182" fmla="*/ 5788036 w 6011874"/>
                  <a:gd name="connsiteY182" fmla="*/ 786185 h 4422601"/>
                  <a:gd name="connsiteX183" fmla="*/ 5826136 w 6011874"/>
                  <a:gd name="connsiteY183" fmla="*/ 867148 h 4422601"/>
                  <a:gd name="connsiteX184" fmla="*/ 5845186 w 6011874"/>
                  <a:gd name="connsiteY184" fmla="*/ 957635 h 4422601"/>
                  <a:gd name="connsiteX185" fmla="*/ 5859474 w 6011874"/>
                  <a:gd name="connsiteY185" fmla="*/ 1000498 h 4422601"/>
                  <a:gd name="connsiteX186" fmla="*/ 5878524 w 6011874"/>
                  <a:gd name="connsiteY186" fmla="*/ 1081460 h 4422601"/>
                  <a:gd name="connsiteX187" fmla="*/ 5892811 w 6011874"/>
                  <a:gd name="connsiteY187" fmla="*/ 1124323 h 4422601"/>
                  <a:gd name="connsiteX188" fmla="*/ 5902336 w 6011874"/>
                  <a:gd name="connsiteY188" fmla="*/ 1157660 h 4422601"/>
                  <a:gd name="connsiteX189" fmla="*/ 5911861 w 6011874"/>
                  <a:gd name="connsiteY189" fmla="*/ 1181473 h 4422601"/>
                  <a:gd name="connsiteX190" fmla="*/ 5935674 w 6011874"/>
                  <a:gd name="connsiteY190" fmla="*/ 1248148 h 4422601"/>
                  <a:gd name="connsiteX191" fmla="*/ 5954724 w 6011874"/>
                  <a:gd name="connsiteY191" fmla="*/ 1295773 h 4422601"/>
                  <a:gd name="connsiteX192" fmla="*/ 5959486 w 6011874"/>
                  <a:gd name="connsiteY192" fmla="*/ 1329110 h 4422601"/>
                  <a:gd name="connsiteX193" fmla="*/ 5973774 w 6011874"/>
                  <a:gd name="connsiteY193" fmla="*/ 1362448 h 4422601"/>
                  <a:gd name="connsiteX194" fmla="*/ 5988061 w 6011874"/>
                  <a:gd name="connsiteY194" fmla="*/ 1471985 h 4422601"/>
                  <a:gd name="connsiteX195" fmla="*/ 5992824 w 6011874"/>
                  <a:gd name="connsiteY195" fmla="*/ 1505323 h 4422601"/>
                  <a:gd name="connsiteX196" fmla="*/ 5997586 w 6011874"/>
                  <a:gd name="connsiteY196" fmla="*/ 1529135 h 4422601"/>
                  <a:gd name="connsiteX197" fmla="*/ 6002349 w 6011874"/>
                  <a:gd name="connsiteY197" fmla="*/ 1610098 h 4422601"/>
                  <a:gd name="connsiteX198" fmla="*/ 6011874 w 6011874"/>
                  <a:gd name="connsiteY198" fmla="*/ 1705348 h 4422601"/>
                  <a:gd name="connsiteX199" fmla="*/ 6007111 w 6011874"/>
                  <a:gd name="connsiteY199" fmla="*/ 1948235 h 4422601"/>
                  <a:gd name="connsiteX200" fmla="*/ 5983299 w 6011874"/>
                  <a:gd name="connsiteY200" fmla="*/ 2029198 h 4422601"/>
                  <a:gd name="connsiteX201" fmla="*/ 5973774 w 6011874"/>
                  <a:gd name="connsiteY201" fmla="*/ 2053010 h 4422601"/>
                  <a:gd name="connsiteX202" fmla="*/ 5935674 w 6011874"/>
                  <a:gd name="connsiteY202" fmla="*/ 2076823 h 4422601"/>
                  <a:gd name="connsiteX203" fmla="*/ 5826136 w 6011874"/>
                  <a:gd name="connsiteY203" fmla="*/ 2067298 h 4422601"/>
                  <a:gd name="connsiteX204" fmla="*/ 5764224 w 6011874"/>
                  <a:gd name="connsiteY204" fmla="*/ 2048248 h 4422601"/>
                  <a:gd name="connsiteX205" fmla="*/ 5726124 w 6011874"/>
                  <a:gd name="connsiteY205" fmla="*/ 2038723 h 4422601"/>
                  <a:gd name="connsiteX206" fmla="*/ 5702311 w 6011874"/>
                  <a:gd name="connsiteY206" fmla="*/ 2029198 h 4422601"/>
                  <a:gd name="connsiteX207" fmla="*/ 5683261 w 6011874"/>
                  <a:gd name="connsiteY207" fmla="*/ 2024435 h 4422601"/>
                  <a:gd name="connsiteX208" fmla="*/ 5659449 w 6011874"/>
                  <a:gd name="connsiteY208" fmla="*/ 2014910 h 4422601"/>
                  <a:gd name="connsiteX209" fmla="*/ 5626111 w 6011874"/>
                  <a:gd name="connsiteY209" fmla="*/ 2010148 h 4422601"/>
                  <a:gd name="connsiteX210" fmla="*/ 5597536 w 6011874"/>
                  <a:gd name="connsiteY210" fmla="*/ 2000623 h 4422601"/>
                  <a:gd name="connsiteX211" fmla="*/ 5578486 w 6011874"/>
                  <a:gd name="connsiteY211" fmla="*/ 1995860 h 4422601"/>
                  <a:gd name="connsiteX212" fmla="*/ 5554674 w 6011874"/>
                  <a:gd name="connsiteY212" fmla="*/ 1986335 h 4422601"/>
                  <a:gd name="connsiteX213" fmla="*/ 5526099 w 6011874"/>
                  <a:gd name="connsiteY213" fmla="*/ 1976810 h 4422601"/>
                  <a:gd name="connsiteX214" fmla="*/ 5492761 w 6011874"/>
                  <a:gd name="connsiteY214" fmla="*/ 1962523 h 4422601"/>
                  <a:gd name="connsiteX215" fmla="*/ 5487999 w 6011874"/>
                  <a:gd name="connsiteY215" fmla="*/ 1948235 h 4422601"/>
                  <a:gd name="connsiteX216" fmla="*/ 5449899 w 6011874"/>
                  <a:gd name="connsiteY216" fmla="*/ 1924423 h 4422601"/>
                  <a:gd name="connsiteX217" fmla="*/ 5407036 w 6011874"/>
                  <a:gd name="connsiteY217" fmla="*/ 1900610 h 4422601"/>
                  <a:gd name="connsiteX218" fmla="*/ 5340361 w 6011874"/>
                  <a:gd name="connsiteY218" fmla="*/ 1824410 h 4422601"/>
                  <a:gd name="connsiteX219" fmla="*/ 5316549 w 6011874"/>
                  <a:gd name="connsiteY219" fmla="*/ 1805360 h 4422601"/>
                  <a:gd name="connsiteX220" fmla="*/ 5292736 w 6011874"/>
                  <a:gd name="connsiteY220" fmla="*/ 1800598 h 4422601"/>
                  <a:gd name="connsiteX221" fmla="*/ 5221299 w 6011874"/>
                  <a:gd name="connsiteY221" fmla="*/ 1762498 h 4422601"/>
                  <a:gd name="connsiteX222" fmla="*/ 5073661 w 6011874"/>
                  <a:gd name="connsiteY222" fmla="*/ 1719635 h 4422601"/>
                  <a:gd name="connsiteX223" fmla="*/ 5045086 w 6011874"/>
                  <a:gd name="connsiteY223" fmla="*/ 1714873 h 4422601"/>
                  <a:gd name="connsiteX224" fmla="*/ 5021274 w 6011874"/>
                  <a:gd name="connsiteY224" fmla="*/ 1710110 h 4422601"/>
                  <a:gd name="connsiteX225" fmla="*/ 4802199 w 6011874"/>
                  <a:gd name="connsiteY225" fmla="*/ 1700585 h 4422601"/>
                  <a:gd name="connsiteX226" fmla="*/ 4692661 w 6011874"/>
                  <a:gd name="connsiteY226" fmla="*/ 1714873 h 4422601"/>
                  <a:gd name="connsiteX227" fmla="*/ 4645036 w 6011874"/>
                  <a:gd name="connsiteY227" fmla="*/ 1743448 h 4422601"/>
                  <a:gd name="connsiteX228" fmla="*/ 4630749 w 6011874"/>
                  <a:gd name="connsiteY228" fmla="*/ 1748210 h 4422601"/>
                  <a:gd name="connsiteX229" fmla="*/ 4587886 w 6011874"/>
                  <a:gd name="connsiteY229" fmla="*/ 1800598 h 4422601"/>
                  <a:gd name="connsiteX230" fmla="*/ 4564074 w 6011874"/>
                  <a:gd name="connsiteY230" fmla="*/ 1833935 h 4422601"/>
                  <a:gd name="connsiteX231" fmla="*/ 4540261 w 6011874"/>
                  <a:gd name="connsiteY231" fmla="*/ 1857748 h 4422601"/>
                  <a:gd name="connsiteX232" fmla="*/ 4521211 w 6011874"/>
                  <a:gd name="connsiteY232" fmla="*/ 1881560 h 4422601"/>
                  <a:gd name="connsiteX233" fmla="*/ 4478349 w 6011874"/>
                  <a:gd name="connsiteY233" fmla="*/ 1924423 h 4422601"/>
                  <a:gd name="connsiteX234" fmla="*/ 4421199 w 6011874"/>
                  <a:gd name="connsiteY234" fmla="*/ 1972048 h 4422601"/>
                  <a:gd name="connsiteX235" fmla="*/ 4402149 w 6011874"/>
                  <a:gd name="connsiteY235" fmla="*/ 1981573 h 4422601"/>
                  <a:gd name="connsiteX236" fmla="*/ 4344999 w 6011874"/>
                  <a:gd name="connsiteY236" fmla="*/ 2014910 h 4422601"/>
                  <a:gd name="connsiteX237" fmla="*/ 4330711 w 6011874"/>
                  <a:gd name="connsiteY237" fmla="*/ 2019673 h 4422601"/>
                  <a:gd name="connsiteX238" fmla="*/ 4316424 w 6011874"/>
                  <a:gd name="connsiteY238" fmla="*/ 2029198 h 4422601"/>
                  <a:gd name="connsiteX239" fmla="*/ 4240224 w 6011874"/>
                  <a:gd name="connsiteY239" fmla="*/ 2038723 h 4422601"/>
                  <a:gd name="connsiteX240" fmla="*/ 4183074 w 6011874"/>
                  <a:gd name="connsiteY240" fmla="*/ 2048248 h 4422601"/>
                  <a:gd name="connsiteX241" fmla="*/ 4154499 w 6011874"/>
                  <a:gd name="connsiteY241" fmla="*/ 2053010 h 4422601"/>
                  <a:gd name="connsiteX242" fmla="*/ 4140211 w 6011874"/>
                  <a:gd name="connsiteY242" fmla="*/ 2057773 h 4422601"/>
                  <a:gd name="connsiteX243" fmla="*/ 4121161 w 6011874"/>
                  <a:gd name="connsiteY243" fmla="*/ 2062535 h 4422601"/>
                  <a:gd name="connsiteX244" fmla="*/ 4097349 w 6011874"/>
                  <a:gd name="connsiteY244" fmla="*/ 2072060 h 4422601"/>
                  <a:gd name="connsiteX245" fmla="*/ 4049724 w 6011874"/>
                  <a:gd name="connsiteY245" fmla="*/ 2081585 h 4422601"/>
                  <a:gd name="connsiteX246" fmla="*/ 4025911 w 6011874"/>
                  <a:gd name="connsiteY246" fmla="*/ 2091110 h 4422601"/>
                  <a:gd name="connsiteX247" fmla="*/ 3973524 w 6011874"/>
                  <a:gd name="connsiteY247" fmla="*/ 2105398 h 4422601"/>
                  <a:gd name="connsiteX248" fmla="*/ 3949711 w 6011874"/>
                  <a:gd name="connsiteY248" fmla="*/ 2114923 h 4422601"/>
                  <a:gd name="connsiteX249" fmla="*/ 3930661 w 6011874"/>
                  <a:gd name="connsiteY249" fmla="*/ 2129210 h 4422601"/>
                  <a:gd name="connsiteX250" fmla="*/ 3897324 w 6011874"/>
                  <a:gd name="connsiteY250" fmla="*/ 2138735 h 4422601"/>
                  <a:gd name="connsiteX251" fmla="*/ 3873511 w 6011874"/>
                  <a:gd name="connsiteY251" fmla="*/ 2153023 h 4422601"/>
                  <a:gd name="connsiteX252" fmla="*/ 3830649 w 6011874"/>
                  <a:gd name="connsiteY252" fmla="*/ 2181598 h 4422601"/>
                  <a:gd name="connsiteX253" fmla="*/ 3792549 w 6011874"/>
                  <a:gd name="connsiteY253" fmla="*/ 2200648 h 4422601"/>
                  <a:gd name="connsiteX254" fmla="*/ 3778261 w 6011874"/>
                  <a:gd name="connsiteY254" fmla="*/ 2214935 h 4422601"/>
                  <a:gd name="connsiteX255" fmla="*/ 3768736 w 6011874"/>
                  <a:gd name="connsiteY255" fmla="*/ 2229223 h 4422601"/>
                  <a:gd name="connsiteX256" fmla="*/ 3740161 w 6011874"/>
                  <a:gd name="connsiteY256" fmla="*/ 2248273 h 4422601"/>
                  <a:gd name="connsiteX257" fmla="*/ 3716349 w 6011874"/>
                  <a:gd name="connsiteY257" fmla="*/ 2267323 h 4422601"/>
                  <a:gd name="connsiteX258" fmla="*/ 3687774 w 6011874"/>
                  <a:gd name="connsiteY258" fmla="*/ 2276848 h 4422601"/>
                  <a:gd name="connsiteX259" fmla="*/ 3621099 w 6011874"/>
                  <a:gd name="connsiteY259" fmla="*/ 2305423 h 4422601"/>
                  <a:gd name="connsiteX260" fmla="*/ 3597286 w 6011874"/>
                  <a:gd name="connsiteY260" fmla="*/ 2314948 h 4422601"/>
                  <a:gd name="connsiteX261" fmla="*/ 3573474 w 6011874"/>
                  <a:gd name="connsiteY261" fmla="*/ 2329235 h 4422601"/>
                  <a:gd name="connsiteX262" fmla="*/ 3554424 w 6011874"/>
                  <a:gd name="connsiteY262" fmla="*/ 2333998 h 4422601"/>
                  <a:gd name="connsiteX263" fmla="*/ 3502036 w 6011874"/>
                  <a:gd name="connsiteY263" fmla="*/ 2357810 h 4422601"/>
                  <a:gd name="connsiteX264" fmla="*/ 3482986 w 6011874"/>
                  <a:gd name="connsiteY264" fmla="*/ 2372098 h 4422601"/>
                  <a:gd name="connsiteX265" fmla="*/ 3463936 w 6011874"/>
                  <a:gd name="connsiteY265" fmla="*/ 2381623 h 4422601"/>
                  <a:gd name="connsiteX266" fmla="*/ 3449649 w 6011874"/>
                  <a:gd name="connsiteY266" fmla="*/ 2391148 h 4422601"/>
                  <a:gd name="connsiteX267" fmla="*/ 3430599 w 6011874"/>
                  <a:gd name="connsiteY267" fmla="*/ 2395910 h 4422601"/>
                  <a:gd name="connsiteX268" fmla="*/ 3416311 w 6011874"/>
                  <a:gd name="connsiteY268" fmla="*/ 2410198 h 4422601"/>
                  <a:gd name="connsiteX269" fmla="*/ 3373449 w 6011874"/>
                  <a:gd name="connsiteY269" fmla="*/ 2429248 h 4422601"/>
                  <a:gd name="connsiteX270" fmla="*/ 3340111 w 6011874"/>
                  <a:gd name="connsiteY270" fmla="*/ 2448298 h 4422601"/>
                  <a:gd name="connsiteX271" fmla="*/ 3268674 w 6011874"/>
                  <a:gd name="connsiteY271" fmla="*/ 2481635 h 4422601"/>
                  <a:gd name="connsiteX272" fmla="*/ 3221049 w 6011874"/>
                  <a:gd name="connsiteY272" fmla="*/ 2495923 h 4422601"/>
                  <a:gd name="connsiteX273" fmla="*/ 3192474 w 6011874"/>
                  <a:gd name="connsiteY273" fmla="*/ 2510210 h 4422601"/>
                  <a:gd name="connsiteX274" fmla="*/ 3159136 w 6011874"/>
                  <a:gd name="connsiteY274" fmla="*/ 2524498 h 4422601"/>
                  <a:gd name="connsiteX275" fmla="*/ 3130561 w 6011874"/>
                  <a:gd name="connsiteY275" fmla="*/ 2538785 h 4422601"/>
                  <a:gd name="connsiteX276" fmla="*/ 3097224 w 6011874"/>
                  <a:gd name="connsiteY276" fmla="*/ 2553073 h 4422601"/>
                  <a:gd name="connsiteX277" fmla="*/ 3063886 w 6011874"/>
                  <a:gd name="connsiteY277" fmla="*/ 2581648 h 4422601"/>
                  <a:gd name="connsiteX278" fmla="*/ 3044836 w 6011874"/>
                  <a:gd name="connsiteY278" fmla="*/ 2591173 h 4422601"/>
                  <a:gd name="connsiteX279" fmla="*/ 3025786 w 6011874"/>
                  <a:gd name="connsiteY279" fmla="*/ 2605460 h 4422601"/>
                  <a:gd name="connsiteX280" fmla="*/ 3006736 w 6011874"/>
                  <a:gd name="connsiteY280" fmla="*/ 2614985 h 4422601"/>
                  <a:gd name="connsiteX281" fmla="*/ 2987686 w 6011874"/>
                  <a:gd name="connsiteY281" fmla="*/ 2634035 h 4422601"/>
                  <a:gd name="connsiteX282" fmla="*/ 2959111 w 6011874"/>
                  <a:gd name="connsiteY282" fmla="*/ 2653085 h 4422601"/>
                  <a:gd name="connsiteX283" fmla="*/ 2930536 w 6011874"/>
                  <a:gd name="connsiteY283" fmla="*/ 2681660 h 4422601"/>
                  <a:gd name="connsiteX284" fmla="*/ 2844811 w 6011874"/>
                  <a:gd name="connsiteY284" fmla="*/ 2743573 h 4422601"/>
                  <a:gd name="connsiteX285" fmla="*/ 2830524 w 6011874"/>
                  <a:gd name="connsiteY285" fmla="*/ 2762623 h 4422601"/>
                  <a:gd name="connsiteX286" fmla="*/ 2792424 w 6011874"/>
                  <a:gd name="connsiteY286" fmla="*/ 2786435 h 4422601"/>
                  <a:gd name="connsiteX287" fmla="*/ 2773374 w 6011874"/>
                  <a:gd name="connsiteY287" fmla="*/ 2800723 h 4422601"/>
                  <a:gd name="connsiteX288" fmla="*/ 2720986 w 6011874"/>
                  <a:gd name="connsiteY288" fmla="*/ 2843585 h 4422601"/>
                  <a:gd name="connsiteX289" fmla="*/ 2697174 w 6011874"/>
                  <a:gd name="connsiteY289" fmla="*/ 2853110 h 4422601"/>
                  <a:gd name="connsiteX290" fmla="*/ 2630499 w 6011874"/>
                  <a:gd name="connsiteY290" fmla="*/ 2900735 h 4422601"/>
                  <a:gd name="connsiteX291" fmla="*/ 2606686 w 6011874"/>
                  <a:gd name="connsiteY291" fmla="*/ 2905498 h 4422601"/>
                  <a:gd name="connsiteX292" fmla="*/ 2554299 w 6011874"/>
                  <a:gd name="connsiteY292" fmla="*/ 2924548 h 4422601"/>
                  <a:gd name="connsiteX293" fmla="*/ 2492386 w 6011874"/>
                  <a:gd name="connsiteY293" fmla="*/ 2934073 h 4422601"/>
                  <a:gd name="connsiteX294" fmla="*/ 2382849 w 6011874"/>
                  <a:gd name="connsiteY294" fmla="*/ 2943598 h 4422601"/>
                  <a:gd name="connsiteX295" fmla="*/ 2330461 w 6011874"/>
                  <a:gd name="connsiteY295" fmla="*/ 2957885 h 4422601"/>
                  <a:gd name="connsiteX296" fmla="*/ 2278074 w 6011874"/>
                  <a:gd name="connsiteY296" fmla="*/ 2967410 h 4422601"/>
                  <a:gd name="connsiteX297" fmla="*/ 2220924 w 6011874"/>
                  <a:gd name="connsiteY297" fmla="*/ 2986460 h 4422601"/>
                  <a:gd name="connsiteX298" fmla="*/ 2178061 w 6011874"/>
                  <a:gd name="connsiteY298" fmla="*/ 2995985 h 4422601"/>
                  <a:gd name="connsiteX299" fmla="*/ 2120911 w 6011874"/>
                  <a:gd name="connsiteY299" fmla="*/ 3005510 h 4422601"/>
                  <a:gd name="connsiteX300" fmla="*/ 2092336 w 6011874"/>
                  <a:gd name="connsiteY300" fmla="*/ 3015035 h 4422601"/>
                  <a:gd name="connsiteX301" fmla="*/ 2044711 w 6011874"/>
                  <a:gd name="connsiteY301" fmla="*/ 3024560 h 4422601"/>
                  <a:gd name="connsiteX302" fmla="*/ 2020899 w 6011874"/>
                  <a:gd name="connsiteY302" fmla="*/ 3034085 h 4422601"/>
                  <a:gd name="connsiteX303" fmla="*/ 2001849 w 6011874"/>
                  <a:gd name="connsiteY303" fmla="*/ 3048373 h 4422601"/>
                  <a:gd name="connsiteX304" fmla="*/ 1963749 w 6011874"/>
                  <a:gd name="connsiteY304" fmla="*/ 3057898 h 4422601"/>
                  <a:gd name="connsiteX305" fmla="*/ 1897074 w 6011874"/>
                  <a:gd name="connsiteY305" fmla="*/ 3076948 h 4422601"/>
                  <a:gd name="connsiteX306" fmla="*/ 1868499 w 6011874"/>
                  <a:gd name="connsiteY306" fmla="*/ 3081710 h 4422601"/>
                  <a:gd name="connsiteX307" fmla="*/ 1820874 w 6011874"/>
                  <a:gd name="connsiteY307" fmla="*/ 3095998 h 4422601"/>
                  <a:gd name="connsiteX308" fmla="*/ 1806586 w 6011874"/>
                  <a:gd name="connsiteY308" fmla="*/ 3100760 h 4422601"/>
                  <a:gd name="connsiteX309" fmla="*/ 1782774 w 6011874"/>
                  <a:gd name="connsiteY309" fmla="*/ 3105523 h 4422601"/>
                  <a:gd name="connsiteX310" fmla="*/ 1739911 w 6011874"/>
                  <a:gd name="connsiteY310" fmla="*/ 3124573 h 4422601"/>
                  <a:gd name="connsiteX311" fmla="*/ 1720861 w 6011874"/>
                  <a:gd name="connsiteY311" fmla="*/ 3134098 h 4422601"/>
                  <a:gd name="connsiteX312" fmla="*/ 1692286 w 6011874"/>
                  <a:gd name="connsiteY312" fmla="*/ 3143623 h 4422601"/>
                  <a:gd name="connsiteX313" fmla="*/ 1654186 w 6011874"/>
                  <a:gd name="connsiteY313" fmla="*/ 3153148 h 4422601"/>
                  <a:gd name="connsiteX314" fmla="*/ 1573224 w 6011874"/>
                  <a:gd name="connsiteY314" fmla="*/ 3181723 h 4422601"/>
                  <a:gd name="connsiteX315" fmla="*/ 1477974 w 6011874"/>
                  <a:gd name="connsiteY315" fmla="*/ 3229348 h 4422601"/>
                  <a:gd name="connsiteX316" fmla="*/ 1458924 w 6011874"/>
                  <a:gd name="connsiteY316" fmla="*/ 3238873 h 4422601"/>
                  <a:gd name="connsiteX317" fmla="*/ 1439874 w 6011874"/>
                  <a:gd name="connsiteY317" fmla="*/ 3248398 h 4422601"/>
                  <a:gd name="connsiteX318" fmla="*/ 1377961 w 6011874"/>
                  <a:gd name="connsiteY318" fmla="*/ 3276973 h 4422601"/>
                  <a:gd name="connsiteX319" fmla="*/ 1358911 w 6011874"/>
                  <a:gd name="connsiteY319" fmla="*/ 3286498 h 4422601"/>
                  <a:gd name="connsiteX320" fmla="*/ 1316049 w 6011874"/>
                  <a:gd name="connsiteY320" fmla="*/ 3315073 h 4422601"/>
                  <a:gd name="connsiteX321" fmla="*/ 1292236 w 6011874"/>
                  <a:gd name="connsiteY321" fmla="*/ 3319835 h 4422601"/>
                  <a:gd name="connsiteX322" fmla="*/ 1273186 w 6011874"/>
                  <a:gd name="connsiteY322" fmla="*/ 3334123 h 4422601"/>
                  <a:gd name="connsiteX323" fmla="*/ 1187461 w 6011874"/>
                  <a:gd name="connsiteY323" fmla="*/ 3367460 h 4422601"/>
                  <a:gd name="connsiteX324" fmla="*/ 1163649 w 6011874"/>
                  <a:gd name="connsiteY324" fmla="*/ 3372223 h 4422601"/>
                  <a:gd name="connsiteX325" fmla="*/ 1149361 w 6011874"/>
                  <a:gd name="connsiteY325" fmla="*/ 3376985 h 4422601"/>
                  <a:gd name="connsiteX326" fmla="*/ 1111261 w 6011874"/>
                  <a:gd name="connsiteY326" fmla="*/ 3386510 h 4422601"/>
                  <a:gd name="connsiteX327" fmla="*/ 1092211 w 6011874"/>
                  <a:gd name="connsiteY327" fmla="*/ 3391273 h 4422601"/>
                  <a:gd name="connsiteX328" fmla="*/ 1039824 w 6011874"/>
                  <a:gd name="connsiteY328" fmla="*/ 3400798 h 4422601"/>
                  <a:gd name="connsiteX329" fmla="*/ 996961 w 6011874"/>
                  <a:gd name="connsiteY329" fmla="*/ 3410323 h 4422601"/>
                  <a:gd name="connsiteX330" fmla="*/ 996961 w 6011874"/>
                  <a:gd name="connsiteY330" fmla="*/ 3419848 h 4422601"/>
                  <a:gd name="connsiteX331" fmla="*/ 954099 w 6011874"/>
                  <a:gd name="connsiteY331" fmla="*/ 3472236 h 4422601"/>
                  <a:gd name="connsiteX332" fmla="*/ 939811 w 6011874"/>
                  <a:gd name="connsiteY332" fmla="*/ 3729411 h 4422601"/>
                  <a:gd name="connsiteX333" fmla="*/ 739787 w 6011874"/>
                  <a:gd name="connsiteY333" fmla="*/ 3948485 h 4422601"/>
                  <a:gd name="connsiteX334" fmla="*/ 520711 w 6011874"/>
                  <a:gd name="connsiteY334" fmla="*/ 4086598 h 4422601"/>
                  <a:gd name="connsiteX335" fmla="*/ 463561 w 6011874"/>
                  <a:gd name="connsiteY335" fmla="*/ 4419972 h 4422601"/>
                  <a:gd name="connsiteX336" fmla="*/ 163524 w 6011874"/>
                  <a:gd name="connsiteY336" fmla="*/ 4415210 h 4422601"/>
                  <a:gd name="connsiteX337" fmla="*/ 1599 w 6011874"/>
                  <a:gd name="connsiteY337" fmla="*/ 4305674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89421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2601"/>
                  <a:gd name="connsiteX1" fmla="*/ 113220 w 6037771"/>
                  <a:gd name="connsiteY1" fmla="*/ 3986585 h 4422601"/>
                  <a:gd name="connsiteX2" fmla="*/ 113221 w 6037771"/>
                  <a:gd name="connsiteY2" fmla="*/ 3791323 h 4422601"/>
                  <a:gd name="connsiteX3" fmla="*/ 108458 w 6037771"/>
                  <a:gd name="connsiteY3" fmla="*/ 3719885 h 4422601"/>
                  <a:gd name="connsiteX4" fmla="*/ 103696 w 6037771"/>
                  <a:gd name="connsiteY4" fmla="*/ 3700835 h 4422601"/>
                  <a:gd name="connsiteX5" fmla="*/ 108458 w 6037771"/>
                  <a:gd name="connsiteY5" fmla="*/ 3596060 h 4422601"/>
                  <a:gd name="connsiteX6" fmla="*/ 117983 w 6037771"/>
                  <a:gd name="connsiteY6" fmla="*/ 3543673 h 4422601"/>
                  <a:gd name="connsiteX7" fmla="*/ 184658 w 6037771"/>
                  <a:gd name="connsiteY7" fmla="*/ 3457948 h 4422601"/>
                  <a:gd name="connsiteX8" fmla="*/ 203708 w 6037771"/>
                  <a:gd name="connsiteY8" fmla="*/ 3434135 h 4422601"/>
                  <a:gd name="connsiteX9" fmla="*/ 222758 w 6037771"/>
                  <a:gd name="connsiteY9" fmla="*/ 3424610 h 4422601"/>
                  <a:gd name="connsiteX10" fmla="*/ 237046 w 6037771"/>
                  <a:gd name="connsiteY10" fmla="*/ 3410323 h 4422601"/>
                  <a:gd name="connsiteX11" fmla="*/ 265621 w 6037771"/>
                  <a:gd name="connsiteY11" fmla="*/ 3391273 h 4422601"/>
                  <a:gd name="connsiteX12" fmla="*/ 327533 w 6037771"/>
                  <a:gd name="connsiteY12" fmla="*/ 3334123 h 4422601"/>
                  <a:gd name="connsiteX13" fmla="*/ 356108 w 6037771"/>
                  <a:gd name="connsiteY13" fmla="*/ 3315073 h 4422601"/>
                  <a:gd name="connsiteX14" fmla="*/ 437071 w 6037771"/>
                  <a:gd name="connsiteY14" fmla="*/ 3281735 h 4422601"/>
                  <a:gd name="connsiteX15" fmla="*/ 479933 w 6037771"/>
                  <a:gd name="connsiteY15" fmla="*/ 3262685 h 4422601"/>
                  <a:gd name="connsiteX16" fmla="*/ 518033 w 6037771"/>
                  <a:gd name="connsiteY16" fmla="*/ 3253160 h 4422601"/>
                  <a:gd name="connsiteX17" fmla="*/ 546608 w 6037771"/>
                  <a:gd name="connsiteY17" fmla="*/ 3238873 h 4422601"/>
                  <a:gd name="connsiteX18" fmla="*/ 570421 w 6037771"/>
                  <a:gd name="connsiteY18" fmla="*/ 3229348 h 4422601"/>
                  <a:gd name="connsiteX19" fmla="*/ 584708 w 6037771"/>
                  <a:gd name="connsiteY19" fmla="*/ 3224585 h 4422601"/>
                  <a:gd name="connsiteX20" fmla="*/ 598996 w 6037771"/>
                  <a:gd name="connsiteY20" fmla="*/ 3215060 h 4422601"/>
                  <a:gd name="connsiteX21" fmla="*/ 618046 w 6037771"/>
                  <a:gd name="connsiteY21" fmla="*/ 3210298 h 4422601"/>
                  <a:gd name="connsiteX22" fmla="*/ 641858 w 6037771"/>
                  <a:gd name="connsiteY22" fmla="*/ 3200773 h 4422601"/>
                  <a:gd name="connsiteX23" fmla="*/ 699008 w 6037771"/>
                  <a:gd name="connsiteY23" fmla="*/ 3172198 h 4422601"/>
                  <a:gd name="connsiteX24" fmla="*/ 727583 w 6037771"/>
                  <a:gd name="connsiteY24" fmla="*/ 3157910 h 4422601"/>
                  <a:gd name="connsiteX25" fmla="*/ 779971 w 6037771"/>
                  <a:gd name="connsiteY25" fmla="*/ 3138860 h 4422601"/>
                  <a:gd name="connsiteX26" fmla="*/ 832358 w 6037771"/>
                  <a:gd name="connsiteY26" fmla="*/ 3095998 h 4422601"/>
                  <a:gd name="connsiteX27" fmla="*/ 899033 w 6037771"/>
                  <a:gd name="connsiteY27" fmla="*/ 3053135 h 4422601"/>
                  <a:gd name="connsiteX28" fmla="*/ 918083 w 6037771"/>
                  <a:gd name="connsiteY28" fmla="*/ 3034085 h 4422601"/>
                  <a:gd name="connsiteX29" fmla="*/ 946658 w 6037771"/>
                  <a:gd name="connsiteY29" fmla="*/ 3010273 h 4422601"/>
                  <a:gd name="connsiteX30" fmla="*/ 960946 w 6037771"/>
                  <a:gd name="connsiteY30" fmla="*/ 2991223 h 4422601"/>
                  <a:gd name="connsiteX31" fmla="*/ 989521 w 6037771"/>
                  <a:gd name="connsiteY31" fmla="*/ 2972173 h 4422601"/>
                  <a:gd name="connsiteX32" fmla="*/ 1027621 w 6037771"/>
                  <a:gd name="connsiteY32" fmla="*/ 2934073 h 4422601"/>
                  <a:gd name="connsiteX33" fmla="*/ 1070483 w 6037771"/>
                  <a:gd name="connsiteY33" fmla="*/ 2919785 h 4422601"/>
                  <a:gd name="connsiteX34" fmla="*/ 1089533 w 6037771"/>
                  <a:gd name="connsiteY34" fmla="*/ 2910260 h 4422601"/>
                  <a:gd name="connsiteX35" fmla="*/ 1165733 w 6037771"/>
                  <a:gd name="connsiteY35" fmla="*/ 2895973 h 4422601"/>
                  <a:gd name="connsiteX36" fmla="*/ 1246696 w 6037771"/>
                  <a:gd name="connsiteY36" fmla="*/ 2881685 h 4422601"/>
                  <a:gd name="connsiteX37" fmla="*/ 1299083 w 6037771"/>
                  <a:gd name="connsiteY37" fmla="*/ 2862635 h 4422601"/>
                  <a:gd name="connsiteX38" fmla="*/ 1327658 w 6037771"/>
                  <a:gd name="connsiteY38" fmla="*/ 2834060 h 4422601"/>
                  <a:gd name="connsiteX39" fmla="*/ 1346708 w 6037771"/>
                  <a:gd name="connsiteY39" fmla="*/ 2815010 h 4422601"/>
                  <a:gd name="connsiteX40" fmla="*/ 1380046 w 6037771"/>
                  <a:gd name="connsiteY40" fmla="*/ 2767385 h 4422601"/>
                  <a:gd name="connsiteX41" fmla="*/ 1399096 w 6037771"/>
                  <a:gd name="connsiteY41" fmla="*/ 2753098 h 4422601"/>
                  <a:gd name="connsiteX42" fmla="*/ 1418146 w 6037771"/>
                  <a:gd name="connsiteY42" fmla="*/ 2719760 h 4422601"/>
                  <a:gd name="connsiteX43" fmla="*/ 1437196 w 6037771"/>
                  <a:gd name="connsiteY43" fmla="*/ 2691185 h 4422601"/>
                  <a:gd name="connsiteX44" fmla="*/ 1456246 w 6037771"/>
                  <a:gd name="connsiteY44" fmla="*/ 2672135 h 4422601"/>
                  <a:gd name="connsiteX45" fmla="*/ 1465771 w 6037771"/>
                  <a:gd name="connsiteY45" fmla="*/ 2657848 h 4422601"/>
                  <a:gd name="connsiteX46" fmla="*/ 1480058 w 6037771"/>
                  <a:gd name="connsiteY46" fmla="*/ 2643560 h 4422601"/>
                  <a:gd name="connsiteX47" fmla="*/ 1494346 w 6037771"/>
                  <a:gd name="connsiteY47" fmla="*/ 2624510 h 4422601"/>
                  <a:gd name="connsiteX48" fmla="*/ 1575308 w 6037771"/>
                  <a:gd name="connsiteY48" fmla="*/ 2586410 h 4422601"/>
                  <a:gd name="connsiteX49" fmla="*/ 1622933 w 6037771"/>
                  <a:gd name="connsiteY49" fmla="*/ 2557835 h 4422601"/>
                  <a:gd name="connsiteX50" fmla="*/ 1656271 w 6037771"/>
                  <a:gd name="connsiteY50" fmla="*/ 2548310 h 4422601"/>
                  <a:gd name="connsiteX51" fmla="*/ 1670558 w 6037771"/>
                  <a:gd name="connsiteY51" fmla="*/ 2538785 h 4422601"/>
                  <a:gd name="connsiteX52" fmla="*/ 1737233 w 6037771"/>
                  <a:gd name="connsiteY52" fmla="*/ 2529260 h 4422601"/>
                  <a:gd name="connsiteX53" fmla="*/ 1775333 w 6037771"/>
                  <a:gd name="connsiteY53" fmla="*/ 2514973 h 4422601"/>
                  <a:gd name="connsiteX54" fmla="*/ 1818196 w 6037771"/>
                  <a:gd name="connsiteY54" fmla="*/ 2476873 h 4422601"/>
                  <a:gd name="connsiteX55" fmla="*/ 1837246 w 6037771"/>
                  <a:gd name="connsiteY55" fmla="*/ 2467348 h 4422601"/>
                  <a:gd name="connsiteX56" fmla="*/ 1861058 w 6037771"/>
                  <a:gd name="connsiteY56" fmla="*/ 2438773 h 4422601"/>
                  <a:gd name="connsiteX57" fmla="*/ 1889633 w 6037771"/>
                  <a:gd name="connsiteY57" fmla="*/ 2400673 h 4422601"/>
                  <a:gd name="connsiteX58" fmla="*/ 1984883 w 6037771"/>
                  <a:gd name="connsiteY58" fmla="*/ 2319710 h 4422601"/>
                  <a:gd name="connsiteX59" fmla="*/ 2003933 w 6037771"/>
                  <a:gd name="connsiteY59" fmla="*/ 2314948 h 4422601"/>
                  <a:gd name="connsiteX60" fmla="*/ 2022983 w 6037771"/>
                  <a:gd name="connsiteY60" fmla="*/ 2305423 h 4422601"/>
                  <a:gd name="connsiteX61" fmla="*/ 2037271 w 6037771"/>
                  <a:gd name="connsiteY61" fmla="*/ 2295898 h 4422601"/>
                  <a:gd name="connsiteX62" fmla="*/ 2070608 w 6037771"/>
                  <a:gd name="connsiteY62" fmla="*/ 2286373 h 4422601"/>
                  <a:gd name="connsiteX63" fmla="*/ 2094421 w 6037771"/>
                  <a:gd name="connsiteY63" fmla="*/ 2276848 h 4422601"/>
                  <a:gd name="connsiteX64" fmla="*/ 2108708 w 6037771"/>
                  <a:gd name="connsiteY64" fmla="*/ 2272085 h 4422601"/>
                  <a:gd name="connsiteX65" fmla="*/ 2132521 w 6037771"/>
                  <a:gd name="connsiteY65" fmla="*/ 2262560 h 4422601"/>
                  <a:gd name="connsiteX66" fmla="*/ 2194433 w 6037771"/>
                  <a:gd name="connsiteY66" fmla="*/ 2257798 h 4422601"/>
                  <a:gd name="connsiteX67" fmla="*/ 2246821 w 6037771"/>
                  <a:gd name="connsiteY67" fmla="*/ 2248273 h 4422601"/>
                  <a:gd name="connsiteX68" fmla="*/ 2270633 w 6037771"/>
                  <a:gd name="connsiteY68" fmla="*/ 2233985 h 4422601"/>
                  <a:gd name="connsiteX69" fmla="*/ 2289683 w 6037771"/>
                  <a:gd name="connsiteY69" fmla="*/ 2229223 h 4422601"/>
                  <a:gd name="connsiteX70" fmla="*/ 2327783 w 6037771"/>
                  <a:gd name="connsiteY70" fmla="*/ 2219698 h 4422601"/>
                  <a:gd name="connsiteX71" fmla="*/ 2361121 w 6037771"/>
                  <a:gd name="connsiteY71" fmla="*/ 2200648 h 4422601"/>
                  <a:gd name="connsiteX72" fmla="*/ 2375408 w 6037771"/>
                  <a:gd name="connsiteY72" fmla="*/ 2191123 h 4422601"/>
                  <a:gd name="connsiteX73" fmla="*/ 2418271 w 6037771"/>
                  <a:gd name="connsiteY73" fmla="*/ 2176835 h 4422601"/>
                  <a:gd name="connsiteX74" fmla="*/ 2427796 w 6037771"/>
                  <a:gd name="connsiteY74" fmla="*/ 2157785 h 4422601"/>
                  <a:gd name="connsiteX75" fmla="*/ 2527808 w 6037771"/>
                  <a:gd name="connsiteY75" fmla="*/ 2100635 h 4422601"/>
                  <a:gd name="connsiteX76" fmla="*/ 2584958 w 6037771"/>
                  <a:gd name="connsiteY76" fmla="*/ 2067298 h 4422601"/>
                  <a:gd name="connsiteX77" fmla="*/ 2599246 w 6037771"/>
                  <a:gd name="connsiteY77" fmla="*/ 2062535 h 4422601"/>
                  <a:gd name="connsiteX78" fmla="*/ 2623058 w 6037771"/>
                  <a:gd name="connsiteY78" fmla="*/ 2048248 h 4422601"/>
                  <a:gd name="connsiteX79" fmla="*/ 2661158 w 6037771"/>
                  <a:gd name="connsiteY79" fmla="*/ 2029198 h 4422601"/>
                  <a:gd name="connsiteX80" fmla="*/ 2694496 w 6037771"/>
                  <a:gd name="connsiteY80" fmla="*/ 2014910 h 4422601"/>
                  <a:gd name="connsiteX81" fmla="*/ 2756408 w 6037771"/>
                  <a:gd name="connsiteY81" fmla="*/ 1976810 h 4422601"/>
                  <a:gd name="connsiteX82" fmla="*/ 2794508 w 6037771"/>
                  <a:gd name="connsiteY82" fmla="*/ 1962523 h 4422601"/>
                  <a:gd name="connsiteX83" fmla="*/ 2837371 w 6037771"/>
                  <a:gd name="connsiteY83" fmla="*/ 1943473 h 4422601"/>
                  <a:gd name="connsiteX84" fmla="*/ 2861183 w 6037771"/>
                  <a:gd name="connsiteY84" fmla="*/ 1938710 h 4422601"/>
                  <a:gd name="connsiteX85" fmla="*/ 2889758 w 6037771"/>
                  <a:gd name="connsiteY85" fmla="*/ 1929185 h 4422601"/>
                  <a:gd name="connsiteX86" fmla="*/ 2937383 w 6037771"/>
                  <a:gd name="connsiteY86" fmla="*/ 1919660 h 4422601"/>
                  <a:gd name="connsiteX87" fmla="*/ 2975483 w 6037771"/>
                  <a:gd name="connsiteY87" fmla="*/ 1910135 h 4422601"/>
                  <a:gd name="connsiteX88" fmla="*/ 3023108 w 6037771"/>
                  <a:gd name="connsiteY88" fmla="*/ 1900610 h 4422601"/>
                  <a:gd name="connsiteX89" fmla="*/ 3037396 w 6037771"/>
                  <a:gd name="connsiteY89" fmla="*/ 1895848 h 4422601"/>
                  <a:gd name="connsiteX90" fmla="*/ 3089783 w 6037771"/>
                  <a:gd name="connsiteY90" fmla="*/ 1881560 h 4422601"/>
                  <a:gd name="connsiteX91" fmla="*/ 3137408 w 6037771"/>
                  <a:gd name="connsiteY91" fmla="*/ 1848223 h 4422601"/>
                  <a:gd name="connsiteX92" fmla="*/ 3170746 w 6037771"/>
                  <a:gd name="connsiteY92" fmla="*/ 1829173 h 4422601"/>
                  <a:gd name="connsiteX93" fmla="*/ 3213608 w 6037771"/>
                  <a:gd name="connsiteY93" fmla="*/ 1786310 h 4422601"/>
                  <a:gd name="connsiteX94" fmla="*/ 3251708 w 6037771"/>
                  <a:gd name="connsiteY94" fmla="*/ 1752973 h 4422601"/>
                  <a:gd name="connsiteX95" fmla="*/ 3280283 w 6037771"/>
                  <a:gd name="connsiteY95" fmla="*/ 1724398 h 4422601"/>
                  <a:gd name="connsiteX96" fmla="*/ 3294571 w 6037771"/>
                  <a:gd name="connsiteY96" fmla="*/ 1710110 h 4422601"/>
                  <a:gd name="connsiteX97" fmla="*/ 3308858 w 6037771"/>
                  <a:gd name="connsiteY97" fmla="*/ 1705348 h 4422601"/>
                  <a:gd name="connsiteX98" fmla="*/ 3356483 w 6037771"/>
                  <a:gd name="connsiteY98" fmla="*/ 1667248 h 4422601"/>
                  <a:gd name="connsiteX99" fmla="*/ 3399346 w 6037771"/>
                  <a:gd name="connsiteY99" fmla="*/ 1614860 h 4422601"/>
                  <a:gd name="connsiteX100" fmla="*/ 3432683 w 6037771"/>
                  <a:gd name="connsiteY100" fmla="*/ 1586285 h 4422601"/>
                  <a:gd name="connsiteX101" fmla="*/ 3446971 w 6037771"/>
                  <a:gd name="connsiteY101" fmla="*/ 1567235 h 4422601"/>
                  <a:gd name="connsiteX102" fmla="*/ 3513646 w 6037771"/>
                  <a:gd name="connsiteY102" fmla="*/ 1510085 h 4422601"/>
                  <a:gd name="connsiteX103" fmla="*/ 3523171 w 6037771"/>
                  <a:gd name="connsiteY103" fmla="*/ 1495798 h 4422601"/>
                  <a:gd name="connsiteX104" fmla="*/ 3561271 w 6037771"/>
                  <a:gd name="connsiteY104" fmla="*/ 1462460 h 4422601"/>
                  <a:gd name="connsiteX105" fmla="*/ 3580321 w 6037771"/>
                  <a:gd name="connsiteY105" fmla="*/ 1452935 h 4422601"/>
                  <a:gd name="connsiteX106" fmla="*/ 3604133 w 6037771"/>
                  <a:gd name="connsiteY106" fmla="*/ 1429123 h 4422601"/>
                  <a:gd name="connsiteX107" fmla="*/ 3618421 w 6037771"/>
                  <a:gd name="connsiteY107" fmla="*/ 1414835 h 4422601"/>
                  <a:gd name="connsiteX108" fmla="*/ 3680333 w 6037771"/>
                  <a:gd name="connsiteY108" fmla="*/ 1357685 h 4422601"/>
                  <a:gd name="connsiteX109" fmla="*/ 3704146 w 6037771"/>
                  <a:gd name="connsiteY109" fmla="*/ 1329110 h 4422601"/>
                  <a:gd name="connsiteX110" fmla="*/ 3723196 w 6037771"/>
                  <a:gd name="connsiteY110" fmla="*/ 1300535 h 4422601"/>
                  <a:gd name="connsiteX111" fmla="*/ 3737483 w 6037771"/>
                  <a:gd name="connsiteY111" fmla="*/ 1295773 h 4422601"/>
                  <a:gd name="connsiteX112" fmla="*/ 3808921 w 6037771"/>
                  <a:gd name="connsiteY112" fmla="*/ 1205285 h 4422601"/>
                  <a:gd name="connsiteX113" fmla="*/ 3827971 w 6037771"/>
                  <a:gd name="connsiteY113" fmla="*/ 1186235 h 4422601"/>
                  <a:gd name="connsiteX114" fmla="*/ 3880358 w 6037771"/>
                  <a:gd name="connsiteY114" fmla="*/ 1148135 h 4422601"/>
                  <a:gd name="connsiteX115" fmla="*/ 3899408 w 6037771"/>
                  <a:gd name="connsiteY115" fmla="*/ 1138610 h 4422601"/>
                  <a:gd name="connsiteX116" fmla="*/ 3927983 w 6037771"/>
                  <a:gd name="connsiteY116" fmla="*/ 1114798 h 4422601"/>
                  <a:gd name="connsiteX117" fmla="*/ 3961321 w 6037771"/>
                  <a:gd name="connsiteY117" fmla="*/ 1100510 h 4422601"/>
                  <a:gd name="connsiteX118" fmla="*/ 4004183 w 6037771"/>
                  <a:gd name="connsiteY118" fmla="*/ 1071935 h 4422601"/>
                  <a:gd name="connsiteX119" fmla="*/ 4018471 w 6037771"/>
                  <a:gd name="connsiteY119" fmla="*/ 1062410 h 4422601"/>
                  <a:gd name="connsiteX120" fmla="*/ 4037521 w 6037771"/>
                  <a:gd name="connsiteY120" fmla="*/ 1057648 h 4422601"/>
                  <a:gd name="connsiteX121" fmla="*/ 4113721 w 6037771"/>
                  <a:gd name="connsiteY121" fmla="*/ 1033835 h 4422601"/>
                  <a:gd name="connsiteX122" fmla="*/ 4161346 w 6037771"/>
                  <a:gd name="connsiteY122" fmla="*/ 1014785 h 4422601"/>
                  <a:gd name="connsiteX123" fmla="*/ 4194683 w 6037771"/>
                  <a:gd name="connsiteY123" fmla="*/ 1005260 h 4422601"/>
                  <a:gd name="connsiteX124" fmla="*/ 4232783 w 6037771"/>
                  <a:gd name="connsiteY124" fmla="*/ 1000498 h 4422601"/>
                  <a:gd name="connsiteX125" fmla="*/ 4275646 w 6037771"/>
                  <a:gd name="connsiteY125" fmla="*/ 990973 h 4422601"/>
                  <a:gd name="connsiteX126" fmla="*/ 4318508 w 6037771"/>
                  <a:gd name="connsiteY126" fmla="*/ 971923 h 4422601"/>
                  <a:gd name="connsiteX127" fmla="*/ 4356608 w 6037771"/>
                  <a:gd name="connsiteY127" fmla="*/ 962398 h 4422601"/>
                  <a:gd name="connsiteX128" fmla="*/ 4370896 w 6037771"/>
                  <a:gd name="connsiteY128" fmla="*/ 952873 h 4422601"/>
                  <a:gd name="connsiteX129" fmla="*/ 4408996 w 6037771"/>
                  <a:gd name="connsiteY129" fmla="*/ 938585 h 4422601"/>
                  <a:gd name="connsiteX130" fmla="*/ 4428046 w 6037771"/>
                  <a:gd name="connsiteY130" fmla="*/ 924298 h 4422601"/>
                  <a:gd name="connsiteX131" fmla="*/ 4461383 w 6037771"/>
                  <a:gd name="connsiteY131" fmla="*/ 895723 h 4422601"/>
                  <a:gd name="connsiteX132" fmla="*/ 4470908 w 6037771"/>
                  <a:gd name="connsiteY132" fmla="*/ 876673 h 4422601"/>
                  <a:gd name="connsiteX133" fmla="*/ 4489958 w 6037771"/>
                  <a:gd name="connsiteY133" fmla="*/ 857623 h 4422601"/>
                  <a:gd name="connsiteX134" fmla="*/ 4513771 w 6037771"/>
                  <a:gd name="connsiteY134" fmla="*/ 809998 h 4422601"/>
                  <a:gd name="connsiteX135" fmla="*/ 4528058 w 6037771"/>
                  <a:gd name="connsiteY135" fmla="*/ 786185 h 4422601"/>
                  <a:gd name="connsiteX136" fmla="*/ 4542346 w 6037771"/>
                  <a:gd name="connsiteY136" fmla="*/ 695698 h 4422601"/>
                  <a:gd name="connsiteX137" fmla="*/ 4551871 w 6037771"/>
                  <a:gd name="connsiteY137" fmla="*/ 581398 h 4422601"/>
                  <a:gd name="connsiteX138" fmla="*/ 4561396 w 6037771"/>
                  <a:gd name="connsiteY138" fmla="*/ 543298 h 4422601"/>
                  <a:gd name="connsiteX139" fmla="*/ 4566158 w 6037771"/>
                  <a:gd name="connsiteY139" fmla="*/ 500435 h 4422601"/>
                  <a:gd name="connsiteX140" fmla="*/ 4575683 w 6037771"/>
                  <a:gd name="connsiteY140" fmla="*/ 424235 h 4422601"/>
                  <a:gd name="connsiteX141" fmla="*/ 4580446 w 6037771"/>
                  <a:gd name="connsiteY141" fmla="*/ 381373 h 4422601"/>
                  <a:gd name="connsiteX142" fmla="*/ 4594733 w 6037771"/>
                  <a:gd name="connsiteY142" fmla="*/ 271835 h 4422601"/>
                  <a:gd name="connsiteX143" fmla="*/ 4599496 w 6037771"/>
                  <a:gd name="connsiteY143" fmla="*/ 233735 h 4422601"/>
                  <a:gd name="connsiteX144" fmla="*/ 4609021 w 6037771"/>
                  <a:gd name="connsiteY144" fmla="*/ 190873 h 4422601"/>
                  <a:gd name="connsiteX145" fmla="*/ 4613783 w 6037771"/>
                  <a:gd name="connsiteY145" fmla="*/ 152773 h 4422601"/>
                  <a:gd name="connsiteX146" fmla="*/ 4623308 w 6037771"/>
                  <a:gd name="connsiteY146" fmla="*/ 119435 h 4422601"/>
                  <a:gd name="connsiteX147" fmla="*/ 4628071 w 6037771"/>
                  <a:gd name="connsiteY147" fmla="*/ 95623 h 4422601"/>
                  <a:gd name="connsiteX148" fmla="*/ 4637596 w 6037771"/>
                  <a:gd name="connsiteY148" fmla="*/ 76573 h 4422601"/>
                  <a:gd name="connsiteX149" fmla="*/ 4647121 w 6037771"/>
                  <a:gd name="connsiteY149" fmla="*/ 52760 h 4422601"/>
                  <a:gd name="connsiteX150" fmla="*/ 4685221 w 6037771"/>
                  <a:gd name="connsiteY150" fmla="*/ 14660 h 4422601"/>
                  <a:gd name="connsiteX151" fmla="*/ 4704271 w 6037771"/>
                  <a:gd name="connsiteY151" fmla="*/ 9898 h 4422601"/>
                  <a:gd name="connsiteX152" fmla="*/ 4723321 w 6037771"/>
                  <a:gd name="connsiteY152" fmla="*/ 373 h 4422601"/>
                  <a:gd name="connsiteX153" fmla="*/ 4847146 w 6037771"/>
                  <a:gd name="connsiteY153" fmla="*/ 14660 h 4422601"/>
                  <a:gd name="connsiteX154" fmla="*/ 4885246 w 6037771"/>
                  <a:gd name="connsiteY154" fmla="*/ 28948 h 4422601"/>
                  <a:gd name="connsiteX155" fmla="*/ 4932871 w 6037771"/>
                  <a:gd name="connsiteY155" fmla="*/ 52760 h 4422601"/>
                  <a:gd name="connsiteX156" fmla="*/ 4970971 w 6037771"/>
                  <a:gd name="connsiteY156" fmla="*/ 86098 h 4422601"/>
                  <a:gd name="connsiteX157" fmla="*/ 5013833 w 6037771"/>
                  <a:gd name="connsiteY157" fmla="*/ 133723 h 4422601"/>
                  <a:gd name="connsiteX158" fmla="*/ 5061458 w 6037771"/>
                  <a:gd name="connsiteY158" fmla="*/ 200398 h 4422601"/>
                  <a:gd name="connsiteX159" fmla="*/ 5080508 w 6037771"/>
                  <a:gd name="connsiteY159" fmla="*/ 228973 h 4422601"/>
                  <a:gd name="connsiteX160" fmla="*/ 5099558 w 6037771"/>
                  <a:gd name="connsiteY160" fmla="*/ 252785 h 4422601"/>
                  <a:gd name="connsiteX161" fmla="*/ 5113846 w 6037771"/>
                  <a:gd name="connsiteY161" fmla="*/ 276598 h 4422601"/>
                  <a:gd name="connsiteX162" fmla="*/ 5132896 w 6037771"/>
                  <a:gd name="connsiteY162" fmla="*/ 300410 h 4422601"/>
                  <a:gd name="connsiteX163" fmla="*/ 5151946 w 6037771"/>
                  <a:gd name="connsiteY163" fmla="*/ 328985 h 4422601"/>
                  <a:gd name="connsiteX164" fmla="*/ 5170996 w 6037771"/>
                  <a:gd name="connsiteY164" fmla="*/ 362323 h 4422601"/>
                  <a:gd name="connsiteX165" fmla="*/ 5228146 w 6037771"/>
                  <a:gd name="connsiteY165" fmla="*/ 409948 h 4422601"/>
                  <a:gd name="connsiteX166" fmla="*/ 5247196 w 6037771"/>
                  <a:gd name="connsiteY166" fmla="*/ 419473 h 4422601"/>
                  <a:gd name="connsiteX167" fmla="*/ 5275771 w 6037771"/>
                  <a:gd name="connsiteY167" fmla="*/ 428998 h 4422601"/>
                  <a:gd name="connsiteX168" fmla="*/ 5356733 w 6037771"/>
                  <a:gd name="connsiteY168" fmla="*/ 471860 h 4422601"/>
                  <a:gd name="connsiteX169" fmla="*/ 5390071 w 6037771"/>
                  <a:gd name="connsiteY169" fmla="*/ 481385 h 4422601"/>
                  <a:gd name="connsiteX170" fmla="*/ 5404358 w 6037771"/>
                  <a:gd name="connsiteY170" fmla="*/ 486148 h 4422601"/>
                  <a:gd name="connsiteX171" fmla="*/ 5461508 w 6037771"/>
                  <a:gd name="connsiteY171" fmla="*/ 514723 h 4422601"/>
                  <a:gd name="connsiteX172" fmla="*/ 5490083 w 6037771"/>
                  <a:gd name="connsiteY172" fmla="*/ 529010 h 4422601"/>
                  <a:gd name="connsiteX173" fmla="*/ 5537708 w 6037771"/>
                  <a:gd name="connsiteY173" fmla="*/ 548060 h 4422601"/>
                  <a:gd name="connsiteX174" fmla="*/ 5571046 w 6037771"/>
                  <a:gd name="connsiteY174" fmla="*/ 571873 h 4422601"/>
                  <a:gd name="connsiteX175" fmla="*/ 5599621 w 6037771"/>
                  <a:gd name="connsiteY175" fmla="*/ 586160 h 4422601"/>
                  <a:gd name="connsiteX176" fmla="*/ 5623433 w 6037771"/>
                  <a:gd name="connsiteY176" fmla="*/ 605210 h 4422601"/>
                  <a:gd name="connsiteX177" fmla="*/ 5647246 w 6037771"/>
                  <a:gd name="connsiteY177" fmla="*/ 619498 h 4422601"/>
                  <a:gd name="connsiteX178" fmla="*/ 5690108 w 6037771"/>
                  <a:gd name="connsiteY178" fmla="*/ 652835 h 4422601"/>
                  <a:gd name="connsiteX179" fmla="*/ 5718683 w 6037771"/>
                  <a:gd name="connsiteY179" fmla="*/ 671885 h 4422601"/>
                  <a:gd name="connsiteX180" fmla="*/ 5752021 w 6037771"/>
                  <a:gd name="connsiteY180" fmla="*/ 714748 h 4422601"/>
                  <a:gd name="connsiteX181" fmla="*/ 5785358 w 6037771"/>
                  <a:gd name="connsiteY181" fmla="*/ 743323 h 4422601"/>
                  <a:gd name="connsiteX182" fmla="*/ 5813933 w 6037771"/>
                  <a:gd name="connsiteY182" fmla="*/ 786185 h 4422601"/>
                  <a:gd name="connsiteX183" fmla="*/ 5852033 w 6037771"/>
                  <a:gd name="connsiteY183" fmla="*/ 867148 h 4422601"/>
                  <a:gd name="connsiteX184" fmla="*/ 5871083 w 6037771"/>
                  <a:gd name="connsiteY184" fmla="*/ 957635 h 4422601"/>
                  <a:gd name="connsiteX185" fmla="*/ 5885371 w 6037771"/>
                  <a:gd name="connsiteY185" fmla="*/ 1000498 h 4422601"/>
                  <a:gd name="connsiteX186" fmla="*/ 5904421 w 6037771"/>
                  <a:gd name="connsiteY186" fmla="*/ 1081460 h 4422601"/>
                  <a:gd name="connsiteX187" fmla="*/ 5918708 w 6037771"/>
                  <a:gd name="connsiteY187" fmla="*/ 1124323 h 4422601"/>
                  <a:gd name="connsiteX188" fmla="*/ 5928233 w 6037771"/>
                  <a:gd name="connsiteY188" fmla="*/ 1157660 h 4422601"/>
                  <a:gd name="connsiteX189" fmla="*/ 5937758 w 6037771"/>
                  <a:gd name="connsiteY189" fmla="*/ 1181473 h 4422601"/>
                  <a:gd name="connsiteX190" fmla="*/ 5961571 w 6037771"/>
                  <a:gd name="connsiteY190" fmla="*/ 1248148 h 4422601"/>
                  <a:gd name="connsiteX191" fmla="*/ 5980621 w 6037771"/>
                  <a:gd name="connsiteY191" fmla="*/ 1295773 h 4422601"/>
                  <a:gd name="connsiteX192" fmla="*/ 5985383 w 6037771"/>
                  <a:gd name="connsiteY192" fmla="*/ 1329110 h 4422601"/>
                  <a:gd name="connsiteX193" fmla="*/ 5999671 w 6037771"/>
                  <a:gd name="connsiteY193" fmla="*/ 1362448 h 4422601"/>
                  <a:gd name="connsiteX194" fmla="*/ 6013958 w 6037771"/>
                  <a:gd name="connsiteY194" fmla="*/ 1471985 h 4422601"/>
                  <a:gd name="connsiteX195" fmla="*/ 6018721 w 6037771"/>
                  <a:gd name="connsiteY195" fmla="*/ 1505323 h 4422601"/>
                  <a:gd name="connsiteX196" fmla="*/ 6023483 w 6037771"/>
                  <a:gd name="connsiteY196" fmla="*/ 1529135 h 4422601"/>
                  <a:gd name="connsiteX197" fmla="*/ 6028246 w 6037771"/>
                  <a:gd name="connsiteY197" fmla="*/ 1610098 h 4422601"/>
                  <a:gd name="connsiteX198" fmla="*/ 6037771 w 6037771"/>
                  <a:gd name="connsiteY198" fmla="*/ 1705348 h 4422601"/>
                  <a:gd name="connsiteX199" fmla="*/ 6033008 w 6037771"/>
                  <a:gd name="connsiteY199" fmla="*/ 1948235 h 4422601"/>
                  <a:gd name="connsiteX200" fmla="*/ 6009196 w 6037771"/>
                  <a:gd name="connsiteY200" fmla="*/ 2029198 h 4422601"/>
                  <a:gd name="connsiteX201" fmla="*/ 5999671 w 6037771"/>
                  <a:gd name="connsiteY201" fmla="*/ 2053010 h 4422601"/>
                  <a:gd name="connsiteX202" fmla="*/ 5961571 w 6037771"/>
                  <a:gd name="connsiteY202" fmla="*/ 2076823 h 4422601"/>
                  <a:gd name="connsiteX203" fmla="*/ 5852033 w 6037771"/>
                  <a:gd name="connsiteY203" fmla="*/ 2067298 h 4422601"/>
                  <a:gd name="connsiteX204" fmla="*/ 5790121 w 6037771"/>
                  <a:gd name="connsiteY204" fmla="*/ 2048248 h 4422601"/>
                  <a:gd name="connsiteX205" fmla="*/ 5752021 w 6037771"/>
                  <a:gd name="connsiteY205" fmla="*/ 2038723 h 4422601"/>
                  <a:gd name="connsiteX206" fmla="*/ 5728208 w 6037771"/>
                  <a:gd name="connsiteY206" fmla="*/ 2029198 h 4422601"/>
                  <a:gd name="connsiteX207" fmla="*/ 5709158 w 6037771"/>
                  <a:gd name="connsiteY207" fmla="*/ 2024435 h 4422601"/>
                  <a:gd name="connsiteX208" fmla="*/ 5685346 w 6037771"/>
                  <a:gd name="connsiteY208" fmla="*/ 2014910 h 4422601"/>
                  <a:gd name="connsiteX209" fmla="*/ 5652008 w 6037771"/>
                  <a:gd name="connsiteY209" fmla="*/ 2010148 h 4422601"/>
                  <a:gd name="connsiteX210" fmla="*/ 5623433 w 6037771"/>
                  <a:gd name="connsiteY210" fmla="*/ 2000623 h 4422601"/>
                  <a:gd name="connsiteX211" fmla="*/ 5604383 w 6037771"/>
                  <a:gd name="connsiteY211" fmla="*/ 1995860 h 4422601"/>
                  <a:gd name="connsiteX212" fmla="*/ 5580571 w 6037771"/>
                  <a:gd name="connsiteY212" fmla="*/ 1986335 h 4422601"/>
                  <a:gd name="connsiteX213" fmla="*/ 5551996 w 6037771"/>
                  <a:gd name="connsiteY213" fmla="*/ 1976810 h 4422601"/>
                  <a:gd name="connsiteX214" fmla="*/ 5518658 w 6037771"/>
                  <a:gd name="connsiteY214" fmla="*/ 1962523 h 4422601"/>
                  <a:gd name="connsiteX215" fmla="*/ 5513896 w 6037771"/>
                  <a:gd name="connsiteY215" fmla="*/ 1948235 h 4422601"/>
                  <a:gd name="connsiteX216" fmla="*/ 5475796 w 6037771"/>
                  <a:gd name="connsiteY216" fmla="*/ 1924423 h 4422601"/>
                  <a:gd name="connsiteX217" fmla="*/ 5432933 w 6037771"/>
                  <a:gd name="connsiteY217" fmla="*/ 1900610 h 4422601"/>
                  <a:gd name="connsiteX218" fmla="*/ 5366258 w 6037771"/>
                  <a:gd name="connsiteY218" fmla="*/ 1824410 h 4422601"/>
                  <a:gd name="connsiteX219" fmla="*/ 5342446 w 6037771"/>
                  <a:gd name="connsiteY219" fmla="*/ 1805360 h 4422601"/>
                  <a:gd name="connsiteX220" fmla="*/ 5318633 w 6037771"/>
                  <a:gd name="connsiteY220" fmla="*/ 1800598 h 4422601"/>
                  <a:gd name="connsiteX221" fmla="*/ 5247196 w 6037771"/>
                  <a:gd name="connsiteY221" fmla="*/ 1762498 h 4422601"/>
                  <a:gd name="connsiteX222" fmla="*/ 5099558 w 6037771"/>
                  <a:gd name="connsiteY222" fmla="*/ 1719635 h 4422601"/>
                  <a:gd name="connsiteX223" fmla="*/ 5070983 w 6037771"/>
                  <a:gd name="connsiteY223" fmla="*/ 1714873 h 4422601"/>
                  <a:gd name="connsiteX224" fmla="*/ 5047171 w 6037771"/>
                  <a:gd name="connsiteY224" fmla="*/ 1710110 h 4422601"/>
                  <a:gd name="connsiteX225" fmla="*/ 4828096 w 6037771"/>
                  <a:gd name="connsiteY225" fmla="*/ 1700585 h 4422601"/>
                  <a:gd name="connsiteX226" fmla="*/ 4718558 w 6037771"/>
                  <a:gd name="connsiteY226" fmla="*/ 1714873 h 4422601"/>
                  <a:gd name="connsiteX227" fmla="*/ 4670933 w 6037771"/>
                  <a:gd name="connsiteY227" fmla="*/ 1743448 h 4422601"/>
                  <a:gd name="connsiteX228" fmla="*/ 4656646 w 6037771"/>
                  <a:gd name="connsiteY228" fmla="*/ 1748210 h 4422601"/>
                  <a:gd name="connsiteX229" fmla="*/ 4613783 w 6037771"/>
                  <a:gd name="connsiteY229" fmla="*/ 1800598 h 4422601"/>
                  <a:gd name="connsiteX230" fmla="*/ 4589971 w 6037771"/>
                  <a:gd name="connsiteY230" fmla="*/ 1833935 h 4422601"/>
                  <a:gd name="connsiteX231" fmla="*/ 4566158 w 6037771"/>
                  <a:gd name="connsiteY231" fmla="*/ 1857748 h 4422601"/>
                  <a:gd name="connsiteX232" fmla="*/ 4547108 w 6037771"/>
                  <a:gd name="connsiteY232" fmla="*/ 1881560 h 4422601"/>
                  <a:gd name="connsiteX233" fmla="*/ 4504246 w 6037771"/>
                  <a:gd name="connsiteY233" fmla="*/ 1924423 h 4422601"/>
                  <a:gd name="connsiteX234" fmla="*/ 4447096 w 6037771"/>
                  <a:gd name="connsiteY234" fmla="*/ 1972048 h 4422601"/>
                  <a:gd name="connsiteX235" fmla="*/ 4428046 w 6037771"/>
                  <a:gd name="connsiteY235" fmla="*/ 1981573 h 4422601"/>
                  <a:gd name="connsiteX236" fmla="*/ 4370896 w 6037771"/>
                  <a:gd name="connsiteY236" fmla="*/ 2014910 h 4422601"/>
                  <a:gd name="connsiteX237" fmla="*/ 4356608 w 6037771"/>
                  <a:gd name="connsiteY237" fmla="*/ 2019673 h 4422601"/>
                  <a:gd name="connsiteX238" fmla="*/ 4342321 w 6037771"/>
                  <a:gd name="connsiteY238" fmla="*/ 2029198 h 4422601"/>
                  <a:gd name="connsiteX239" fmla="*/ 4266121 w 6037771"/>
                  <a:gd name="connsiteY239" fmla="*/ 2038723 h 4422601"/>
                  <a:gd name="connsiteX240" fmla="*/ 4208971 w 6037771"/>
                  <a:gd name="connsiteY240" fmla="*/ 2048248 h 4422601"/>
                  <a:gd name="connsiteX241" fmla="*/ 4180396 w 6037771"/>
                  <a:gd name="connsiteY241" fmla="*/ 2053010 h 4422601"/>
                  <a:gd name="connsiteX242" fmla="*/ 4166108 w 6037771"/>
                  <a:gd name="connsiteY242" fmla="*/ 2057773 h 4422601"/>
                  <a:gd name="connsiteX243" fmla="*/ 4147058 w 6037771"/>
                  <a:gd name="connsiteY243" fmla="*/ 2062535 h 4422601"/>
                  <a:gd name="connsiteX244" fmla="*/ 4123246 w 6037771"/>
                  <a:gd name="connsiteY244" fmla="*/ 2072060 h 4422601"/>
                  <a:gd name="connsiteX245" fmla="*/ 4075621 w 6037771"/>
                  <a:gd name="connsiteY245" fmla="*/ 2081585 h 4422601"/>
                  <a:gd name="connsiteX246" fmla="*/ 4051808 w 6037771"/>
                  <a:gd name="connsiteY246" fmla="*/ 2091110 h 4422601"/>
                  <a:gd name="connsiteX247" fmla="*/ 3999421 w 6037771"/>
                  <a:gd name="connsiteY247" fmla="*/ 2105398 h 4422601"/>
                  <a:gd name="connsiteX248" fmla="*/ 3975608 w 6037771"/>
                  <a:gd name="connsiteY248" fmla="*/ 2114923 h 4422601"/>
                  <a:gd name="connsiteX249" fmla="*/ 3956558 w 6037771"/>
                  <a:gd name="connsiteY249" fmla="*/ 2129210 h 4422601"/>
                  <a:gd name="connsiteX250" fmla="*/ 3923221 w 6037771"/>
                  <a:gd name="connsiteY250" fmla="*/ 2138735 h 4422601"/>
                  <a:gd name="connsiteX251" fmla="*/ 3899408 w 6037771"/>
                  <a:gd name="connsiteY251" fmla="*/ 2153023 h 4422601"/>
                  <a:gd name="connsiteX252" fmla="*/ 3856546 w 6037771"/>
                  <a:gd name="connsiteY252" fmla="*/ 2181598 h 4422601"/>
                  <a:gd name="connsiteX253" fmla="*/ 3818446 w 6037771"/>
                  <a:gd name="connsiteY253" fmla="*/ 2200648 h 4422601"/>
                  <a:gd name="connsiteX254" fmla="*/ 3804158 w 6037771"/>
                  <a:gd name="connsiteY254" fmla="*/ 2214935 h 4422601"/>
                  <a:gd name="connsiteX255" fmla="*/ 3794633 w 6037771"/>
                  <a:gd name="connsiteY255" fmla="*/ 2229223 h 4422601"/>
                  <a:gd name="connsiteX256" fmla="*/ 3766058 w 6037771"/>
                  <a:gd name="connsiteY256" fmla="*/ 2248273 h 4422601"/>
                  <a:gd name="connsiteX257" fmla="*/ 3742246 w 6037771"/>
                  <a:gd name="connsiteY257" fmla="*/ 2267323 h 4422601"/>
                  <a:gd name="connsiteX258" fmla="*/ 3713671 w 6037771"/>
                  <a:gd name="connsiteY258" fmla="*/ 2276848 h 4422601"/>
                  <a:gd name="connsiteX259" fmla="*/ 3646996 w 6037771"/>
                  <a:gd name="connsiteY259" fmla="*/ 2305423 h 4422601"/>
                  <a:gd name="connsiteX260" fmla="*/ 3623183 w 6037771"/>
                  <a:gd name="connsiteY260" fmla="*/ 2314948 h 4422601"/>
                  <a:gd name="connsiteX261" fmla="*/ 3599371 w 6037771"/>
                  <a:gd name="connsiteY261" fmla="*/ 2329235 h 4422601"/>
                  <a:gd name="connsiteX262" fmla="*/ 3580321 w 6037771"/>
                  <a:gd name="connsiteY262" fmla="*/ 2333998 h 4422601"/>
                  <a:gd name="connsiteX263" fmla="*/ 3527933 w 6037771"/>
                  <a:gd name="connsiteY263" fmla="*/ 2357810 h 4422601"/>
                  <a:gd name="connsiteX264" fmla="*/ 3508883 w 6037771"/>
                  <a:gd name="connsiteY264" fmla="*/ 2372098 h 4422601"/>
                  <a:gd name="connsiteX265" fmla="*/ 3489833 w 6037771"/>
                  <a:gd name="connsiteY265" fmla="*/ 2381623 h 4422601"/>
                  <a:gd name="connsiteX266" fmla="*/ 3475546 w 6037771"/>
                  <a:gd name="connsiteY266" fmla="*/ 2391148 h 4422601"/>
                  <a:gd name="connsiteX267" fmla="*/ 3456496 w 6037771"/>
                  <a:gd name="connsiteY267" fmla="*/ 2395910 h 4422601"/>
                  <a:gd name="connsiteX268" fmla="*/ 3442208 w 6037771"/>
                  <a:gd name="connsiteY268" fmla="*/ 2410198 h 4422601"/>
                  <a:gd name="connsiteX269" fmla="*/ 3399346 w 6037771"/>
                  <a:gd name="connsiteY269" fmla="*/ 2429248 h 4422601"/>
                  <a:gd name="connsiteX270" fmla="*/ 3366008 w 6037771"/>
                  <a:gd name="connsiteY270" fmla="*/ 2448298 h 4422601"/>
                  <a:gd name="connsiteX271" fmla="*/ 3294571 w 6037771"/>
                  <a:gd name="connsiteY271" fmla="*/ 2481635 h 4422601"/>
                  <a:gd name="connsiteX272" fmla="*/ 3246946 w 6037771"/>
                  <a:gd name="connsiteY272" fmla="*/ 2495923 h 4422601"/>
                  <a:gd name="connsiteX273" fmla="*/ 3218371 w 6037771"/>
                  <a:gd name="connsiteY273" fmla="*/ 2510210 h 4422601"/>
                  <a:gd name="connsiteX274" fmla="*/ 3185033 w 6037771"/>
                  <a:gd name="connsiteY274" fmla="*/ 2524498 h 4422601"/>
                  <a:gd name="connsiteX275" fmla="*/ 3156458 w 6037771"/>
                  <a:gd name="connsiteY275" fmla="*/ 2538785 h 4422601"/>
                  <a:gd name="connsiteX276" fmla="*/ 3123121 w 6037771"/>
                  <a:gd name="connsiteY276" fmla="*/ 2553073 h 4422601"/>
                  <a:gd name="connsiteX277" fmla="*/ 3089783 w 6037771"/>
                  <a:gd name="connsiteY277" fmla="*/ 2581648 h 4422601"/>
                  <a:gd name="connsiteX278" fmla="*/ 3070733 w 6037771"/>
                  <a:gd name="connsiteY278" fmla="*/ 2591173 h 4422601"/>
                  <a:gd name="connsiteX279" fmla="*/ 3051683 w 6037771"/>
                  <a:gd name="connsiteY279" fmla="*/ 2605460 h 4422601"/>
                  <a:gd name="connsiteX280" fmla="*/ 3032633 w 6037771"/>
                  <a:gd name="connsiteY280" fmla="*/ 2614985 h 4422601"/>
                  <a:gd name="connsiteX281" fmla="*/ 3013583 w 6037771"/>
                  <a:gd name="connsiteY281" fmla="*/ 2634035 h 4422601"/>
                  <a:gd name="connsiteX282" fmla="*/ 2985008 w 6037771"/>
                  <a:gd name="connsiteY282" fmla="*/ 2653085 h 4422601"/>
                  <a:gd name="connsiteX283" fmla="*/ 2956433 w 6037771"/>
                  <a:gd name="connsiteY283" fmla="*/ 2681660 h 4422601"/>
                  <a:gd name="connsiteX284" fmla="*/ 2870708 w 6037771"/>
                  <a:gd name="connsiteY284" fmla="*/ 2743573 h 4422601"/>
                  <a:gd name="connsiteX285" fmla="*/ 2856421 w 6037771"/>
                  <a:gd name="connsiteY285" fmla="*/ 2762623 h 4422601"/>
                  <a:gd name="connsiteX286" fmla="*/ 2818321 w 6037771"/>
                  <a:gd name="connsiteY286" fmla="*/ 2786435 h 4422601"/>
                  <a:gd name="connsiteX287" fmla="*/ 2799271 w 6037771"/>
                  <a:gd name="connsiteY287" fmla="*/ 2800723 h 4422601"/>
                  <a:gd name="connsiteX288" fmla="*/ 2746883 w 6037771"/>
                  <a:gd name="connsiteY288" fmla="*/ 2843585 h 4422601"/>
                  <a:gd name="connsiteX289" fmla="*/ 2723071 w 6037771"/>
                  <a:gd name="connsiteY289" fmla="*/ 2853110 h 4422601"/>
                  <a:gd name="connsiteX290" fmla="*/ 2656396 w 6037771"/>
                  <a:gd name="connsiteY290" fmla="*/ 2900735 h 4422601"/>
                  <a:gd name="connsiteX291" fmla="*/ 2632583 w 6037771"/>
                  <a:gd name="connsiteY291" fmla="*/ 2905498 h 4422601"/>
                  <a:gd name="connsiteX292" fmla="*/ 2580196 w 6037771"/>
                  <a:gd name="connsiteY292" fmla="*/ 2924548 h 4422601"/>
                  <a:gd name="connsiteX293" fmla="*/ 2518283 w 6037771"/>
                  <a:gd name="connsiteY293" fmla="*/ 2934073 h 4422601"/>
                  <a:gd name="connsiteX294" fmla="*/ 2408746 w 6037771"/>
                  <a:gd name="connsiteY294" fmla="*/ 2943598 h 4422601"/>
                  <a:gd name="connsiteX295" fmla="*/ 2356358 w 6037771"/>
                  <a:gd name="connsiteY295" fmla="*/ 2957885 h 4422601"/>
                  <a:gd name="connsiteX296" fmla="*/ 2303971 w 6037771"/>
                  <a:gd name="connsiteY296" fmla="*/ 2967410 h 4422601"/>
                  <a:gd name="connsiteX297" fmla="*/ 2246821 w 6037771"/>
                  <a:gd name="connsiteY297" fmla="*/ 2986460 h 4422601"/>
                  <a:gd name="connsiteX298" fmla="*/ 2203958 w 6037771"/>
                  <a:gd name="connsiteY298" fmla="*/ 2995985 h 4422601"/>
                  <a:gd name="connsiteX299" fmla="*/ 2146808 w 6037771"/>
                  <a:gd name="connsiteY299" fmla="*/ 3005510 h 4422601"/>
                  <a:gd name="connsiteX300" fmla="*/ 2118233 w 6037771"/>
                  <a:gd name="connsiteY300" fmla="*/ 3015035 h 4422601"/>
                  <a:gd name="connsiteX301" fmla="*/ 2070608 w 6037771"/>
                  <a:gd name="connsiteY301" fmla="*/ 3024560 h 4422601"/>
                  <a:gd name="connsiteX302" fmla="*/ 2046796 w 6037771"/>
                  <a:gd name="connsiteY302" fmla="*/ 3034085 h 4422601"/>
                  <a:gd name="connsiteX303" fmla="*/ 2027746 w 6037771"/>
                  <a:gd name="connsiteY303" fmla="*/ 3048373 h 4422601"/>
                  <a:gd name="connsiteX304" fmla="*/ 1989646 w 6037771"/>
                  <a:gd name="connsiteY304" fmla="*/ 3057898 h 4422601"/>
                  <a:gd name="connsiteX305" fmla="*/ 1922971 w 6037771"/>
                  <a:gd name="connsiteY305" fmla="*/ 3076948 h 4422601"/>
                  <a:gd name="connsiteX306" fmla="*/ 1894396 w 6037771"/>
                  <a:gd name="connsiteY306" fmla="*/ 3081710 h 4422601"/>
                  <a:gd name="connsiteX307" fmla="*/ 1846771 w 6037771"/>
                  <a:gd name="connsiteY307" fmla="*/ 3095998 h 4422601"/>
                  <a:gd name="connsiteX308" fmla="*/ 1832483 w 6037771"/>
                  <a:gd name="connsiteY308" fmla="*/ 3100760 h 4422601"/>
                  <a:gd name="connsiteX309" fmla="*/ 1808671 w 6037771"/>
                  <a:gd name="connsiteY309" fmla="*/ 3105523 h 4422601"/>
                  <a:gd name="connsiteX310" fmla="*/ 1765808 w 6037771"/>
                  <a:gd name="connsiteY310" fmla="*/ 3124573 h 4422601"/>
                  <a:gd name="connsiteX311" fmla="*/ 1746758 w 6037771"/>
                  <a:gd name="connsiteY311" fmla="*/ 3134098 h 4422601"/>
                  <a:gd name="connsiteX312" fmla="*/ 1718183 w 6037771"/>
                  <a:gd name="connsiteY312" fmla="*/ 3143623 h 4422601"/>
                  <a:gd name="connsiteX313" fmla="*/ 1680083 w 6037771"/>
                  <a:gd name="connsiteY313" fmla="*/ 3153148 h 4422601"/>
                  <a:gd name="connsiteX314" fmla="*/ 1599121 w 6037771"/>
                  <a:gd name="connsiteY314" fmla="*/ 3181723 h 4422601"/>
                  <a:gd name="connsiteX315" fmla="*/ 1503871 w 6037771"/>
                  <a:gd name="connsiteY315" fmla="*/ 3229348 h 4422601"/>
                  <a:gd name="connsiteX316" fmla="*/ 1484821 w 6037771"/>
                  <a:gd name="connsiteY316" fmla="*/ 3238873 h 4422601"/>
                  <a:gd name="connsiteX317" fmla="*/ 1465771 w 6037771"/>
                  <a:gd name="connsiteY317" fmla="*/ 3248398 h 4422601"/>
                  <a:gd name="connsiteX318" fmla="*/ 1403858 w 6037771"/>
                  <a:gd name="connsiteY318" fmla="*/ 3276973 h 4422601"/>
                  <a:gd name="connsiteX319" fmla="*/ 1384808 w 6037771"/>
                  <a:gd name="connsiteY319" fmla="*/ 3286498 h 4422601"/>
                  <a:gd name="connsiteX320" fmla="*/ 1341946 w 6037771"/>
                  <a:gd name="connsiteY320" fmla="*/ 3315073 h 4422601"/>
                  <a:gd name="connsiteX321" fmla="*/ 1318133 w 6037771"/>
                  <a:gd name="connsiteY321" fmla="*/ 3319835 h 4422601"/>
                  <a:gd name="connsiteX322" fmla="*/ 1299083 w 6037771"/>
                  <a:gd name="connsiteY322" fmla="*/ 3334123 h 4422601"/>
                  <a:gd name="connsiteX323" fmla="*/ 1213358 w 6037771"/>
                  <a:gd name="connsiteY323" fmla="*/ 3367460 h 4422601"/>
                  <a:gd name="connsiteX324" fmla="*/ 1189546 w 6037771"/>
                  <a:gd name="connsiteY324" fmla="*/ 3372223 h 4422601"/>
                  <a:gd name="connsiteX325" fmla="*/ 1175258 w 6037771"/>
                  <a:gd name="connsiteY325" fmla="*/ 3376985 h 4422601"/>
                  <a:gd name="connsiteX326" fmla="*/ 1137158 w 6037771"/>
                  <a:gd name="connsiteY326" fmla="*/ 3386510 h 4422601"/>
                  <a:gd name="connsiteX327" fmla="*/ 1118108 w 6037771"/>
                  <a:gd name="connsiteY327" fmla="*/ 3391273 h 4422601"/>
                  <a:gd name="connsiteX328" fmla="*/ 1065721 w 6037771"/>
                  <a:gd name="connsiteY328" fmla="*/ 3400798 h 4422601"/>
                  <a:gd name="connsiteX329" fmla="*/ 1022858 w 6037771"/>
                  <a:gd name="connsiteY329" fmla="*/ 3410323 h 4422601"/>
                  <a:gd name="connsiteX330" fmla="*/ 1022858 w 6037771"/>
                  <a:gd name="connsiteY330" fmla="*/ 3419848 h 4422601"/>
                  <a:gd name="connsiteX331" fmla="*/ 979996 w 6037771"/>
                  <a:gd name="connsiteY331" fmla="*/ 3472236 h 4422601"/>
                  <a:gd name="connsiteX332" fmla="*/ 965708 w 6037771"/>
                  <a:gd name="connsiteY332" fmla="*/ 3729411 h 4422601"/>
                  <a:gd name="connsiteX333" fmla="*/ 765684 w 6037771"/>
                  <a:gd name="connsiteY333" fmla="*/ 3948485 h 4422601"/>
                  <a:gd name="connsiteX334" fmla="*/ 546608 w 6037771"/>
                  <a:gd name="connsiteY334" fmla="*/ 4086598 h 4422601"/>
                  <a:gd name="connsiteX335" fmla="*/ 489458 w 6037771"/>
                  <a:gd name="connsiteY335" fmla="*/ 4419972 h 4422601"/>
                  <a:gd name="connsiteX336" fmla="*/ 167990 w 6037771"/>
                  <a:gd name="connsiteY336" fmla="*/ 4415210 h 4422601"/>
                  <a:gd name="connsiteX337" fmla="*/ 1302 w 6037771"/>
                  <a:gd name="connsiteY337" fmla="*/ 4310437 h 442260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4321"/>
                  <a:gd name="connsiteX1" fmla="*/ 113220 w 6037771"/>
                  <a:gd name="connsiteY1" fmla="*/ 3986585 h 4424321"/>
                  <a:gd name="connsiteX2" fmla="*/ 113221 w 6037771"/>
                  <a:gd name="connsiteY2" fmla="*/ 3791323 h 4424321"/>
                  <a:gd name="connsiteX3" fmla="*/ 108458 w 6037771"/>
                  <a:gd name="connsiteY3" fmla="*/ 3719885 h 4424321"/>
                  <a:gd name="connsiteX4" fmla="*/ 103696 w 6037771"/>
                  <a:gd name="connsiteY4" fmla="*/ 3700835 h 4424321"/>
                  <a:gd name="connsiteX5" fmla="*/ 108458 w 6037771"/>
                  <a:gd name="connsiteY5" fmla="*/ 3596060 h 4424321"/>
                  <a:gd name="connsiteX6" fmla="*/ 117983 w 6037771"/>
                  <a:gd name="connsiteY6" fmla="*/ 3543673 h 4424321"/>
                  <a:gd name="connsiteX7" fmla="*/ 184658 w 6037771"/>
                  <a:gd name="connsiteY7" fmla="*/ 3457948 h 4424321"/>
                  <a:gd name="connsiteX8" fmla="*/ 203708 w 6037771"/>
                  <a:gd name="connsiteY8" fmla="*/ 3434135 h 4424321"/>
                  <a:gd name="connsiteX9" fmla="*/ 222758 w 6037771"/>
                  <a:gd name="connsiteY9" fmla="*/ 3424610 h 4424321"/>
                  <a:gd name="connsiteX10" fmla="*/ 237046 w 6037771"/>
                  <a:gd name="connsiteY10" fmla="*/ 3410323 h 4424321"/>
                  <a:gd name="connsiteX11" fmla="*/ 265621 w 6037771"/>
                  <a:gd name="connsiteY11" fmla="*/ 3391273 h 4424321"/>
                  <a:gd name="connsiteX12" fmla="*/ 327533 w 6037771"/>
                  <a:gd name="connsiteY12" fmla="*/ 3334123 h 4424321"/>
                  <a:gd name="connsiteX13" fmla="*/ 356108 w 6037771"/>
                  <a:gd name="connsiteY13" fmla="*/ 3315073 h 4424321"/>
                  <a:gd name="connsiteX14" fmla="*/ 437071 w 6037771"/>
                  <a:gd name="connsiteY14" fmla="*/ 3281735 h 4424321"/>
                  <a:gd name="connsiteX15" fmla="*/ 479933 w 6037771"/>
                  <a:gd name="connsiteY15" fmla="*/ 3262685 h 4424321"/>
                  <a:gd name="connsiteX16" fmla="*/ 518033 w 6037771"/>
                  <a:gd name="connsiteY16" fmla="*/ 3253160 h 4424321"/>
                  <a:gd name="connsiteX17" fmla="*/ 546608 w 6037771"/>
                  <a:gd name="connsiteY17" fmla="*/ 3238873 h 4424321"/>
                  <a:gd name="connsiteX18" fmla="*/ 570421 w 6037771"/>
                  <a:gd name="connsiteY18" fmla="*/ 3229348 h 4424321"/>
                  <a:gd name="connsiteX19" fmla="*/ 584708 w 6037771"/>
                  <a:gd name="connsiteY19" fmla="*/ 3224585 h 4424321"/>
                  <a:gd name="connsiteX20" fmla="*/ 598996 w 6037771"/>
                  <a:gd name="connsiteY20" fmla="*/ 3215060 h 4424321"/>
                  <a:gd name="connsiteX21" fmla="*/ 618046 w 6037771"/>
                  <a:gd name="connsiteY21" fmla="*/ 3210298 h 4424321"/>
                  <a:gd name="connsiteX22" fmla="*/ 641858 w 6037771"/>
                  <a:gd name="connsiteY22" fmla="*/ 3200773 h 4424321"/>
                  <a:gd name="connsiteX23" fmla="*/ 699008 w 6037771"/>
                  <a:gd name="connsiteY23" fmla="*/ 3172198 h 4424321"/>
                  <a:gd name="connsiteX24" fmla="*/ 727583 w 6037771"/>
                  <a:gd name="connsiteY24" fmla="*/ 3157910 h 4424321"/>
                  <a:gd name="connsiteX25" fmla="*/ 779971 w 6037771"/>
                  <a:gd name="connsiteY25" fmla="*/ 3138860 h 4424321"/>
                  <a:gd name="connsiteX26" fmla="*/ 832358 w 6037771"/>
                  <a:gd name="connsiteY26" fmla="*/ 3095998 h 4424321"/>
                  <a:gd name="connsiteX27" fmla="*/ 899033 w 6037771"/>
                  <a:gd name="connsiteY27" fmla="*/ 3053135 h 4424321"/>
                  <a:gd name="connsiteX28" fmla="*/ 918083 w 6037771"/>
                  <a:gd name="connsiteY28" fmla="*/ 3034085 h 4424321"/>
                  <a:gd name="connsiteX29" fmla="*/ 946658 w 6037771"/>
                  <a:gd name="connsiteY29" fmla="*/ 3010273 h 4424321"/>
                  <a:gd name="connsiteX30" fmla="*/ 960946 w 6037771"/>
                  <a:gd name="connsiteY30" fmla="*/ 2991223 h 4424321"/>
                  <a:gd name="connsiteX31" fmla="*/ 989521 w 6037771"/>
                  <a:gd name="connsiteY31" fmla="*/ 2972173 h 4424321"/>
                  <a:gd name="connsiteX32" fmla="*/ 1027621 w 6037771"/>
                  <a:gd name="connsiteY32" fmla="*/ 2934073 h 4424321"/>
                  <a:gd name="connsiteX33" fmla="*/ 1070483 w 6037771"/>
                  <a:gd name="connsiteY33" fmla="*/ 2919785 h 4424321"/>
                  <a:gd name="connsiteX34" fmla="*/ 1089533 w 6037771"/>
                  <a:gd name="connsiteY34" fmla="*/ 2910260 h 4424321"/>
                  <a:gd name="connsiteX35" fmla="*/ 1165733 w 6037771"/>
                  <a:gd name="connsiteY35" fmla="*/ 2895973 h 4424321"/>
                  <a:gd name="connsiteX36" fmla="*/ 1246696 w 6037771"/>
                  <a:gd name="connsiteY36" fmla="*/ 2881685 h 4424321"/>
                  <a:gd name="connsiteX37" fmla="*/ 1299083 w 6037771"/>
                  <a:gd name="connsiteY37" fmla="*/ 2862635 h 4424321"/>
                  <a:gd name="connsiteX38" fmla="*/ 1327658 w 6037771"/>
                  <a:gd name="connsiteY38" fmla="*/ 2834060 h 4424321"/>
                  <a:gd name="connsiteX39" fmla="*/ 1346708 w 6037771"/>
                  <a:gd name="connsiteY39" fmla="*/ 2815010 h 4424321"/>
                  <a:gd name="connsiteX40" fmla="*/ 1380046 w 6037771"/>
                  <a:gd name="connsiteY40" fmla="*/ 2767385 h 4424321"/>
                  <a:gd name="connsiteX41" fmla="*/ 1399096 w 6037771"/>
                  <a:gd name="connsiteY41" fmla="*/ 2753098 h 4424321"/>
                  <a:gd name="connsiteX42" fmla="*/ 1418146 w 6037771"/>
                  <a:gd name="connsiteY42" fmla="*/ 2719760 h 4424321"/>
                  <a:gd name="connsiteX43" fmla="*/ 1437196 w 6037771"/>
                  <a:gd name="connsiteY43" fmla="*/ 2691185 h 4424321"/>
                  <a:gd name="connsiteX44" fmla="*/ 1456246 w 6037771"/>
                  <a:gd name="connsiteY44" fmla="*/ 2672135 h 4424321"/>
                  <a:gd name="connsiteX45" fmla="*/ 1465771 w 6037771"/>
                  <a:gd name="connsiteY45" fmla="*/ 2657848 h 4424321"/>
                  <a:gd name="connsiteX46" fmla="*/ 1480058 w 6037771"/>
                  <a:gd name="connsiteY46" fmla="*/ 2643560 h 4424321"/>
                  <a:gd name="connsiteX47" fmla="*/ 1494346 w 6037771"/>
                  <a:gd name="connsiteY47" fmla="*/ 2624510 h 4424321"/>
                  <a:gd name="connsiteX48" fmla="*/ 1575308 w 6037771"/>
                  <a:gd name="connsiteY48" fmla="*/ 2586410 h 4424321"/>
                  <a:gd name="connsiteX49" fmla="*/ 1622933 w 6037771"/>
                  <a:gd name="connsiteY49" fmla="*/ 2557835 h 4424321"/>
                  <a:gd name="connsiteX50" fmla="*/ 1656271 w 6037771"/>
                  <a:gd name="connsiteY50" fmla="*/ 2548310 h 4424321"/>
                  <a:gd name="connsiteX51" fmla="*/ 1670558 w 6037771"/>
                  <a:gd name="connsiteY51" fmla="*/ 2538785 h 4424321"/>
                  <a:gd name="connsiteX52" fmla="*/ 1737233 w 6037771"/>
                  <a:gd name="connsiteY52" fmla="*/ 2529260 h 4424321"/>
                  <a:gd name="connsiteX53" fmla="*/ 1775333 w 6037771"/>
                  <a:gd name="connsiteY53" fmla="*/ 2514973 h 4424321"/>
                  <a:gd name="connsiteX54" fmla="*/ 1818196 w 6037771"/>
                  <a:gd name="connsiteY54" fmla="*/ 2476873 h 4424321"/>
                  <a:gd name="connsiteX55" fmla="*/ 1837246 w 6037771"/>
                  <a:gd name="connsiteY55" fmla="*/ 2467348 h 4424321"/>
                  <a:gd name="connsiteX56" fmla="*/ 1861058 w 6037771"/>
                  <a:gd name="connsiteY56" fmla="*/ 2438773 h 4424321"/>
                  <a:gd name="connsiteX57" fmla="*/ 1889633 w 6037771"/>
                  <a:gd name="connsiteY57" fmla="*/ 2400673 h 4424321"/>
                  <a:gd name="connsiteX58" fmla="*/ 1984883 w 6037771"/>
                  <a:gd name="connsiteY58" fmla="*/ 2319710 h 4424321"/>
                  <a:gd name="connsiteX59" fmla="*/ 2003933 w 6037771"/>
                  <a:gd name="connsiteY59" fmla="*/ 2314948 h 4424321"/>
                  <a:gd name="connsiteX60" fmla="*/ 2022983 w 6037771"/>
                  <a:gd name="connsiteY60" fmla="*/ 2305423 h 4424321"/>
                  <a:gd name="connsiteX61" fmla="*/ 2037271 w 6037771"/>
                  <a:gd name="connsiteY61" fmla="*/ 2295898 h 4424321"/>
                  <a:gd name="connsiteX62" fmla="*/ 2070608 w 6037771"/>
                  <a:gd name="connsiteY62" fmla="*/ 2286373 h 4424321"/>
                  <a:gd name="connsiteX63" fmla="*/ 2094421 w 6037771"/>
                  <a:gd name="connsiteY63" fmla="*/ 2276848 h 4424321"/>
                  <a:gd name="connsiteX64" fmla="*/ 2108708 w 6037771"/>
                  <a:gd name="connsiteY64" fmla="*/ 2272085 h 4424321"/>
                  <a:gd name="connsiteX65" fmla="*/ 2132521 w 6037771"/>
                  <a:gd name="connsiteY65" fmla="*/ 2262560 h 4424321"/>
                  <a:gd name="connsiteX66" fmla="*/ 2194433 w 6037771"/>
                  <a:gd name="connsiteY66" fmla="*/ 2257798 h 4424321"/>
                  <a:gd name="connsiteX67" fmla="*/ 2246821 w 6037771"/>
                  <a:gd name="connsiteY67" fmla="*/ 2248273 h 4424321"/>
                  <a:gd name="connsiteX68" fmla="*/ 2270633 w 6037771"/>
                  <a:gd name="connsiteY68" fmla="*/ 2233985 h 4424321"/>
                  <a:gd name="connsiteX69" fmla="*/ 2289683 w 6037771"/>
                  <a:gd name="connsiteY69" fmla="*/ 2229223 h 4424321"/>
                  <a:gd name="connsiteX70" fmla="*/ 2327783 w 6037771"/>
                  <a:gd name="connsiteY70" fmla="*/ 2219698 h 4424321"/>
                  <a:gd name="connsiteX71" fmla="*/ 2361121 w 6037771"/>
                  <a:gd name="connsiteY71" fmla="*/ 2200648 h 4424321"/>
                  <a:gd name="connsiteX72" fmla="*/ 2375408 w 6037771"/>
                  <a:gd name="connsiteY72" fmla="*/ 2191123 h 4424321"/>
                  <a:gd name="connsiteX73" fmla="*/ 2418271 w 6037771"/>
                  <a:gd name="connsiteY73" fmla="*/ 2176835 h 4424321"/>
                  <a:gd name="connsiteX74" fmla="*/ 2427796 w 6037771"/>
                  <a:gd name="connsiteY74" fmla="*/ 2157785 h 4424321"/>
                  <a:gd name="connsiteX75" fmla="*/ 2527808 w 6037771"/>
                  <a:gd name="connsiteY75" fmla="*/ 2100635 h 4424321"/>
                  <a:gd name="connsiteX76" fmla="*/ 2584958 w 6037771"/>
                  <a:gd name="connsiteY76" fmla="*/ 2067298 h 4424321"/>
                  <a:gd name="connsiteX77" fmla="*/ 2599246 w 6037771"/>
                  <a:gd name="connsiteY77" fmla="*/ 2062535 h 4424321"/>
                  <a:gd name="connsiteX78" fmla="*/ 2623058 w 6037771"/>
                  <a:gd name="connsiteY78" fmla="*/ 2048248 h 4424321"/>
                  <a:gd name="connsiteX79" fmla="*/ 2661158 w 6037771"/>
                  <a:gd name="connsiteY79" fmla="*/ 2029198 h 4424321"/>
                  <a:gd name="connsiteX80" fmla="*/ 2694496 w 6037771"/>
                  <a:gd name="connsiteY80" fmla="*/ 2014910 h 4424321"/>
                  <a:gd name="connsiteX81" fmla="*/ 2756408 w 6037771"/>
                  <a:gd name="connsiteY81" fmla="*/ 1976810 h 4424321"/>
                  <a:gd name="connsiteX82" fmla="*/ 2794508 w 6037771"/>
                  <a:gd name="connsiteY82" fmla="*/ 1962523 h 4424321"/>
                  <a:gd name="connsiteX83" fmla="*/ 2837371 w 6037771"/>
                  <a:gd name="connsiteY83" fmla="*/ 1943473 h 4424321"/>
                  <a:gd name="connsiteX84" fmla="*/ 2861183 w 6037771"/>
                  <a:gd name="connsiteY84" fmla="*/ 1938710 h 4424321"/>
                  <a:gd name="connsiteX85" fmla="*/ 2889758 w 6037771"/>
                  <a:gd name="connsiteY85" fmla="*/ 1929185 h 4424321"/>
                  <a:gd name="connsiteX86" fmla="*/ 2937383 w 6037771"/>
                  <a:gd name="connsiteY86" fmla="*/ 1919660 h 4424321"/>
                  <a:gd name="connsiteX87" fmla="*/ 2975483 w 6037771"/>
                  <a:gd name="connsiteY87" fmla="*/ 1910135 h 4424321"/>
                  <a:gd name="connsiteX88" fmla="*/ 3023108 w 6037771"/>
                  <a:gd name="connsiteY88" fmla="*/ 1900610 h 4424321"/>
                  <a:gd name="connsiteX89" fmla="*/ 3037396 w 6037771"/>
                  <a:gd name="connsiteY89" fmla="*/ 1895848 h 4424321"/>
                  <a:gd name="connsiteX90" fmla="*/ 3089783 w 6037771"/>
                  <a:gd name="connsiteY90" fmla="*/ 1881560 h 4424321"/>
                  <a:gd name="connsiteX91" fmla="*/ 3137408 w 6037771"/>
                  <a:gd name="connsiteY91" fmla="*/ 1848223 h 4424321"/>
                  <a:gd name="connsiteX92" fmla="*/ 3170746 w 6037771"/>
                  <a:gd name="connsiteY92" fmla="*/ 1829173 h 4424321"/>
                  <a:gd name="connsiteX93" fmla="*/ 3213608 w 6037771"/>
                  <a:gd name="connsiteY93" fmla="*/ 1786310 h 4424321"/>
                  <a:gd name="connsiteX94" fmla="*/ 3251708 w 6037771"/>
                  <a:gd name="connsiteY94" fmla="*/ 1752973 h 4424321"/>
                  <a:gd name="connsiteX95" fmla="*/ 3280283 w 6037771"/>
                  <a:gd name="connsiteY95" fmla="*/ 1724398 h 4424321"/>
                  <a:gd name="connsiteX96" fmla="*/ 3294571 w 6037771"/>
                  <a:gd name="connsiteY96" fmla="*/ 1710110 h 4424321"/>
                  <a:gd name="connsiteX97" fmla="*/ 3308858 w 6037771"/>
                  <a:gd name="connsiteY97" fmla="*/ 1705348 h 4424321"/>
                  <a:gd name="connsiteX98" fmla="*/ 3356483 w 6037771"/>
                  <a:gd name="connsiteY98" fmla="*/ 1667248 h 4424321"/>
                  <a:gd name="connsiteX99" fmla="*/ 3399346 w 6037771"/>
                  <a:gd name="connsiteY99" fmla="*/ 1614860 h 4424321"/>
                  <a:gd name="connsiteX100" fmla="*/ 3432683 w 6037771"/>
                  <a:gd name="connsiteY100" fmla="*/ 1586285 h 4424321"/>
                  <a:gd name="connsiteX101" fmla="*/ 3446971 w 6037771"/>
                  <a:gd name="connsiteY101" fmla="*/ 1567235 h 4424321"/>
                  <a:gd name="connsiteX102" fmla="*/ 3513646 w 6037771"/>
                  <a:gd name="connsiteY102" fmla="*/ 1510085 h 4424321"/>
                  <a:gd name="connsiteX103" fmla="*/ 3523171 w 6037771"/>
                  <a:gd name="connsiteY103" fmla="*/ 1495798 h 4424321"/>
                  <a:gd name="connsiteX104" fmla="*/ 3561271 w 6037771"/>
                  <a:gd name="connsiteY104" fmla="*/ 1462460 h 4424321"/>
                  <a:gd name="connsiteX105" fmla="*/ 3580321 w 6037771"/>
                  <a:gd name="connsiteY105" fmla="*/ 1452935 h 4424321"/>
                  <a:gd name="connsiteX106" fmla="*/ 3604133 w 6037771"/>
                  <a:gd name="connsiteY106" fmla="*/ 1429123 h 4424321"/>
                  <a:gd name="connsiteX107" fmla="*/ 3618421 w 6037771"/>
                  <a:gd name="connsiteY107" fmla="*/ 1414835 h 4424321"/>
                  <a:gd name="connsiteX108" fmla="*/ 3680333 w 6037771"/>
                  <a:gd name="connsiteY108" fmla="*/ 1357685 h 4424321"/>
                  <a:gd name="connsiteX109" fmla="*/ 3704146 w 6037771"/>
                  <a:gd name="connsiteY109" fmla="*/ 1329110 h 4424321"/>
                  <a:gd name="connsiteX110" fmla="*/ 3723196 w 6037771"/>
                  <a:gd name="connsiteY110" fmla="*/ 1300535 h 4424321"/>
                  <a:gd name="connsiteX111" fmla="*/ 3737483 w 6037771"/>
                  <a:gd name="connsiteY111" fmla="*/ 1295773 h 4424321"/>
                  <a:gd name="connsiteX112" fmla="*/ 3808921 w 6037771"/>
                  <a:gd name="connsiteY112" fmla="*/ 1205285 h 4424321"/>
                  <a:gd name="connsiteX113" fmla="*/ 3827971 w 6037771"/>
                  <a:gd name="connsiteY113" fmla="*/ 1186235 h 4424321"/>
                  <a:gd name="connsiteX114" fmla="*/ 3880358 w 6037771"/>
                  <a:gd name="connsiteY114" fmla="*/ 1148135 h 4424321"/>
                  <a:gd name="connsiteX115" fmla="*/ 3899408 w 6037771"/>
                  <a:gd name="connsiteY115" fmla="*/ 1138610 h 4424321"/>
                  <a:gd name="connsiteX116" fmla="*/ 3927983 w 6037771"/>
                  <a:gd name="connsiteY116" fmla="*/ 1114798 h 4424321"/>
                  <a:gd name="connsiteX117" fmla="*/ 3961321 w 6037771"/>
                  <a:gd name="connsiteY117" fmla="*/ 1100510 h 4424321"/>
                  <a:gd name="connsiteX118" fmla="*/ 4004183 w 6037771"/>
                  <a:gd name="connsiteY118" fmla="*/ 1071935 h 4424321"/>
                  <a:gd name="connsiteX119" fmla="*/ 4018471 w 6037771"/>
                  <a:gd name="connsiteY119" fmla="*/ 1062410 h 4424321"/>
                  <a:gd name="connsiteX120" fmla="*/ 4037521 w 6037771"/>
                  <a:gd name="connsiteY120" fmla="*/ 1057648 h 4424321"/>
                  <a:gd name="connsiteX121" fmla="*/ 4113721 w 6037771"/>
                  <a:gd name="connsiteY121" fmla="*/ 1033835 h 4424321"/>
                  <a:gd name="connsiteX122" fmla="*/ 4161346 w 6037771"/>
                  <a:gd name="connsiteY122" fmla="*/ 1014785 h 4424321"/>
                  <a:gd name="connsiteX123" fmla="*/ 4194683 w 6037771"/>
                  <a:gd name="connsiteY123" fmla="*/ 1005260 h 4424321"/>
                  <a:gd name="connsiteX124" fmla="*/ 4232783 w 6037771"/>
                  <a:gd name="connsiteY124" fmla="*/ 1000498 h 4424321"/>
                  <a:gd name="connsiteX125" fmla="*/ 4275646 w 6037771"/>
                  <a:gd name="connsiteY125" fmla="*/ 990973 h 4424321"/>
                  <a:gd name="connsiteX126" fmla="*/ 4318508 w 6037771"/>
                  <a:gd name="connsiteY126" fmla="*/ 971923 h 4424321"/>
                  <a:gd name="connsiteX127" fmla="*/ 4356608 w 6037771"/>
                  <a:gd name="connsiteY127" fmla="*/ 962398 h 4424321"/>
                  <a:gd name="connsiteX128" fmla="*/ 4370896 w 6037771"/>
                  <a:gd name="connsiteY128" fmla="*/ 952873 h 4424321"/>
                  <a:gd name="connsiteX129" fmla="*/ 4408996 w 6037771"/>
                  <a:gd name="connsiteY129" fmla="*/ 938585 h 4424321"/>
                  <a:gd name="connsiteX130" fmla="*/ 4428046 w 6037771"/>
                  <a:gd name="connsiteY130" fmla="*/ 924298 h 4424321"/>
                  <a:gd name="connsiteX131" fmla="*/ 4461383 w 6037771"/>
                  <a:gd name="connsiteY131" fmla="*/ 895723 h 4424321"/>
                  <a:gd name="connsiteX132" fmla="*/ 4470908 w 6037771"/>
                  <a:gd name="connsiteY132" fmla="*/ 876673 h 4424321"/>
                  <a:gd name="connsiteX133" fmla="*/ 4489958 w 6037771"/>
                  <a:gd name="connsiteY133" fmla="*/ 857623 h 4424321"/>
                  <a:gd name="connsiteX134" fmla="*/ 4513771 w 6037771"/>
                  <a:gd name="connsiteY134" fmla="*/ 809998 h 4424321"/>
                  <a:gd name="connsiteX135" fmla="*/ 4528058 w 6037771"/>
                  <a:gd name="connsiteY135" fmla="*/ 786185 h 4424321"/>
                  <a:gd name="connsiteX136" fmla="*/ 4542346 w 6037771"/>
                  <a:gd name="connsiteY136" fmla="*/ 695698 h 4424321"/>
                  <a:gd name="connsiteX137" fmla="*/ 4551871 w 6037771"/>
                  <a:gd name="connsiteY137" fmla="*/ 581398 h 4424321"/>
                  <a:gd name="connsiteX138" fmla="*/ 4561396 w 6037771"/>
                  <a:gd name="connsiteY138" fmla="*/ 543298 h 4424321"/>
                  <a:gd name="connsiteX139" fmla="*/ 4566158 w 6037771"/>
                  <a:gd name="connsiteY139" fmla="*/ 500435 h 4424321"/>
                  <a:gd name="connsiteX140" fmla="*/ 4575683 w 6037771"/>
                  <a:gd name="connsiteY140" fmla="*/ 424235 h 4424321"/>
                  <a:gd name="connsiteX141" fmla="*/ 4580446 w 6037771"/>
                  <a:gd name="connsiteY141" fmla="*/ 381373 h 4424321"/>
                  <a:gd name="connsiteX142" fmla="*/ 4594733 w 6037771"/>
                  <a:gd name="connsiteY142" fmla="*/ 271835 h 4424321"/>
                  <a:gd name="connsiteX143" fmla="*/ 4599496 w 6037771"/>
                  <a:gd name="connsiteY143" fmla="*/ 233735 h 4424321"/>
                  <a:gd name="connsiteX144" fmla="*/ 4609021 w 6037771"/>
                  <a:gd name="connsiteY144" fmla="*/ 190873 h 4424321"/>
                  <a:gd name="connsiteX145" fmla="*/ 4613783 w 6037771"/>
                  <a:gd name="connsiteY145" fmla="*/ 152773 h 4424321"/>
                  <a:gd name="connsiteX146" fmla="*/ 4623308 w 6037771"/>
                  <a:gd name="connsiteY146" fmla="*/ 119435 h 4424321"/>
                  <a:gd name="connsiteX147" fmla="*/ 4628071 w 6037771"/>
                  <a:gd name="connsiteY147" fmla="*/ 95623 h 4424321"/>
                  <a:gd name="connsiteX148" fmla="*/ 4637596 w 6037771"/>
                  <a:gd name="connsiteY148" fmla="*/ 76573 h 4424321"/>
                  <a:gd name="connsiteX149" fmla="*/ 4647121 w 6037771"/>
                  <a:gd name="connsiteY149" fmla="*/ 52760 h 4424321"/>
                  <a:gd name="connsiteX150" fmla="*/ 4685221 w 6037771"/>
                  <a:gd name="connsiteY150" fmla="*/ 14660 h 4424321"/>
                  <a:gd name="connsiteX151" fmla="*/ 4704271 w 6037771"/>
                  <a:gd name="connsiteY151" fmla="*/ 9898 h 4424321"/>
                  <a:gd name="connsiteX152" fmla="*/ 4723321 w 6037771"/>
                  <a:gd name="connsiteY152" fmla="*/ 373 h 4424321"/>
                  <a:gd name="connsiteX153" fmla="*/ 4847146 w 6037771"/>
                  <a:gd name="connsiteY153" fmla="*/ 14660 h 4424321"/>
                  <a:gd name="connsiteX154" fmla="*/ 4885246 w 6037771"/>
                  <a:gd name="connsiteY154" fmla="*/ 28948 h 4424321"/>
                  <a:gd name="connsiteX155" fmla="*/ 4932871 w 6037771"/>
                  <a:gd name="connsiteY155" fmla="*/ 52760 h 4424321"/>
                  <a:gd name="connsiteX156" fmla="*/ 4970971 w 6037771"/>
                  <a:gd name="connsiteY156" fmla="*/ 86098 h 4424321"/>
                  <a:gd name="connsiteX157" fmla="*/ 5013833 w 6037771"/>
                  <a:gd name="connsiteY157" fmla="*/ 133723 h 4424321"/>
                  <a:gd name="connsiteX158" fmla="*/ 5061458 w 6037771"/>
                  <a:gd name="connsiteY158" fmla="*/ 200398 h 4424321"/>
                  <a:gd name="connsiteX159" fmla="*/ 5080508 w 6037771"/>
                  <a:gd name="connsiteY159" fmla="*/ 228973 h 4424321"/>
                  <a:gd name="connsiteX160" fmla="*/ 5099558 w 6037771"/>
                  <a:gd name="connsiteY160" fmla="*/ 252785 h 4424321"/>
                  <a:gd name="connsiteX161" fmla="*/ 5113846 w 6037771"/>
                  <a:gd name="connsiteY161" fmla="*/ 276598 h 4424321"/>
                  <a:gd name="connsiteX162" fmla="*/ 5132896 w 6037771"/>
                  <a:gd name="connsiteY162" fmla="*/ 300410 h 4424321"/>
                  <a:gd name="connsiteX163" fmla="*/ 5151946 w 6037771"/>
                  <a:gd name="connsiteY163" fmla="*/ 328985 h 4424321"/>
                  <a:gd name="connsiteX164" fmla="*/ 5170996 w 6037771"/>
                  <a:gd name="connsiteY164" fmla="*/ 362323 h 4424321"/>
                  <a:gd name="connsiteX165" fmla="*/ 5228146 w 6037771"/>
                  <a:gd name="connsiteY165" fmla="*/ 409948 h 4424321"/>
                  <a:gd name="connsiteX166" fmla="*/ 5247196 w 6037771"/>
                  <a:gd name="connsiteY166" fmla="*/ 419473 h 4424321"/>
                  <a:gd name="connsiteX167" fmla="*/ 5275771 w 6037771"/>
                  <a:gd name="connsiteY167" fmla="*/ 428998 h 4424321"/>
                  <a:gd name="connsiteX168" fmla="*/ 5356733 w 6037771"/>
                  <a:gd name="connsiteY168" fmla="*/ 471860 h 4424321"/>
                  <a:gd name="connsiteX169" fmla="*/ 5390071 w 6037771"/>
                  <a:gd name="connsiteY169" fmla="*/ 481385 h 4424321"/>
                  <a:gd name="connsiteX170" fmla="*/ 5404358 w 6037771"/>
                  <a:gd name="connsiteY170" fmla="*/ 486148 h 4424321"/>
                  <a:gd name="connsiteX171" fmla="*/ 5461508 w 6037771"/>
                  <a:gd name="connsiteY171" fmla="*/ 514723 h 4424321"/>
                  <a:gd name="connsiteX172" fmla="*/ 5490083 w 6037771"/>
                  <a:gd name="connsiteY172" fmla="*/ 529010 h 4424321"/>
                  <a:gd name="connsiteX173" fmla="*/ 5537708 w 6037771"/>
                  <a:gd name="connsiteY173" fmla="*/ 548060 h 4424321"/>
                  <a:gd name="connsiteX174" fmla="*/ 5571046 w 6037771"/>
                  <a:gd name="connsiteY174" fmla="*/ 571873 h 4424321"/>
                  <a:gd name="connsiteX175" fmla="*/ 5599621 w 6037771"/>
                  <a:gd name="connsiteY175" fmla="*/ 586160 h 4424321"/>
                  <a:gd name="connsiteX176" fmla="*/ 5623433 w 6037771"/>
                  <a:gd name="connsiteY176" fmla="*/ 605210 h 4424321"/>
                  <a:gd name="connsiteX177" fmla="*/ 5647246 w 6037771"/>
                  <a:gd name="connsiteY177" fmla="*/ 619498 h 4424321"/>
                  <a:gd name="connsiteX178" fmla="*/ 5690108 w 6037771"/>
                  <a:gd name="connsiteY178" fmla="*/ 652835 h 4424321"/>
                  <a:gd name="connsiteX179" fmla="*/ 5718683 w 6037771"/>
                  <a:gd name="connsiteY179" fmla="*/ 671885 h 4424321"/>
                  <a:gd name="connsiteX180" fmla="*/ 5752021 w 6037771"/>
                  <a:gd name="connsiteY180" fmla="*/ 714748 h 4424321"/>
                  <a:gd name="connsiteX181" fmla="*/ 5785358 w 6037771"/>
                  <a:gd name="connsiteY181" fmla="*/ 743323 h 4424321"/>
                  <a:gd name="connsiteX182" fmla="*/ 5813933 w 6037771"/>
                  <a:gd name="connsiteY182" fmla="*/ 786185 h 4424321"/>
                  <a:gd name="connsiteX183" fmla="*/ 5852033 w 6037771"/>
                  <a:gd name="connsiteY183" fmla="*/ 867148 h 4424321"/>
                  <a:gd name="connsiteX184" fmla="*/ 5871083 w 6037771"/>
                  <a:gd name="connsiteY184" fmla="*/ 957635 h 4424321"/>
                  <a:gd name="connsiteX185" fmla="*/ 5885371 w 6037771"/>
                  <a:gd name="connsiteY185" fmla="*/ 1000498 h 4424321"/>
                  <a:gd name="connsiteX186" fmla="*/ 5904421 w 6037771"/>
                  <a:gd name="connsiteY186" fmla="*/ 1081460 h 4424321"/>
                  <a:gd name="connsiteX187" fmla="*/ 5918708 w 6037771"/>
                  <a:gd name="connsiteY187" fmla="*/ 1124323 h 4424321"/>
                  <a:gd name="connsiteX188" fmla="*/ 5928233 w 6037771"/>
                  <a:gd name="connsiteY188" fmla="*/ 1157660 h 4424321"/>
                  <a:gd name="connsiteX189" fmla="*/ 5937758 w 6037771"/>
                  <a:gd name="connsiteY189" fmla="*/ 1181473 h 4424321"/>
                  <a:gd name="connsiteX190" fmla="*/ 5961571 w 6037771"/>
                  <a:gd name="connsiteY190" fmla="*/ 1248148 h 4424321"/>
                  <a:gd name="connsiteX191" fmla="*/ 5980621 w 6037771"/>
                  <a:gd name="connsiteY191" fmla="*/ 1295773 h 4424321"/>
                  <a:gd name="connsiteX192" fmla="*/ 5985383 w 6037771"/>
                  <a:gd name="connsiteY192" fmla="*/ 1329110 h 4424321"/>
                  <a:gd name="connsiteX193" fmla="*/ 5999671 w 6037771"/>
                  <a:gd name="connsiteY193" fmla="*/ 1362448 h 4424321"/>
                  <a:gd name="connsiteX194" fmla="*/ 6013958 w 6037771"/>
                  <a:gd name="connsiteY194" fmla="*/ 1471985 h 4424321"/>
                  <a:gd name="connsiteX195" fmla="*/ 6018721 w 6037771"/>
                  <a:gd name="connsiteY195" fmla="*/ 1505323 h 4424321"/>
                  <a:gd name="connsiteX196" fmla="*/ 6023483 w 6037771"/>
                  <a:gd name="connsiteY196" fmla="*/ 1529135 h 4424321"/>
                  <a:gd name="connsiteX197" fmla="*/ 6028246 w 6037771"/>
                  <a:gd name="connsiteY197" fmla="*/ 1610098 h 4424321"/>
                  <a:gd name="connsiteX198" fmla="*/ 6037771 w 6037771"/>
                  <a:gd name="connsiteY198" fmla="*/ 1705348 h 4424321"/>
                  <a:gd name="connsiteX199" fmla="*/ 6033008 w 6037771"/>
                  <a:gd name="connsiteY199" fmla="*/ 1948235 h 4424321"/>
                  <a:gd name="connsiteX200" fmla="*/ 6009196 w 6037771"/>
                  <a:gd name="connsiteY200" fmla="*/ 2029198 h 4424321"/>
                  <a:gd name="connsiteX201" fmla="*/ 5999671 w 6037771"/>
                  <a:gd name="connsiteY201" fmla="*/ 2053010 h 4424321"/>
                  <a:gd name="connsiteX202" fmla="*/ 5961571 w 6037771"/>
                  <a:gd name="connsiteY202" fmla="*/ 2076823 h 4424321"/>
                  <a:gd name="connsiteX203" fmla="*/ 5852033 w 6037771"/>
                  <a:gd name="connsiteY203" fmla="*/ 2067298 h 4424321"/>
                  <a:gd name="connsiteX204" fmla="*/ 5790121 w 6037771"/>
                  <a:gd name="connsiteY204" fmla="*/ 2048248 h 4424321"/>
                  <a:gd name="connsiteX205" fmla="*/ 5752021 w 6037771"/>
                  <a:gd name="connsiteY205" fmla="*/ 2038723 h 4424321"/>
                  <a:gd name="connsiteX206" fmla="*/ 5728208 w 6037771"/>
                  <a:gd name="connsiteY206" fmla="*/ 2029198 h 4424321"/>
                  <a:gd name="connsiteX207" fmla="*/ 5709158 w 6037771"/>
                  <a:gd name="connsiteY207" fmla="*/ 2024435 h 4424321"/>
                  <a:gd name="connsiteX208" fmla="*/ 5685346 w 6037771"/>
                  <a:gd name="connsiteY208" fmla="*/ 2014910 h 4424321"/>
                  <a:gd name="connsiteX209" fmla="*/ 5652008 w 6037771"/>
                  <a:gd name="connsiteY209" fmla="*/ 2010148 h 4424321"/>
                  <a:gd name="connsiteX210" fmla="*/ 5623433 w 6037771"/>
                  <a:gd name="connsiteY210" fmla="*/ 2000623 h 4424321"/>
                  <a:gd name="connsiteX211" fmla="*/ 5604383 w 6037771"/>
                  <a:gd name="connsiteY211" fmla="*/ 1995860 h 4424321"/>
                  <a:gd name="connsiteX212" fmla="*/ 5580571 w 6037771"/>
                  <a:gd name="connsiteY212" fmla="*/ 1986335 h 4424321"/>
                  <a:gd name="connsiteX213" fmla="*/ 5551996 w 6037771"/>
                  <a:gd name="connsiteY213" fmla="*/ 1976810 h 4424321"/>
                  <a:gd name="connsiteX214" fmla="*/ 5518658 w 6037771"/>
                  <a:gd name="connsiteY214" fmla="*/ 1962523 h 4424321"/>
                  <a:gd name="connsiteX215" fmla="*/ 5513896 w 6037771"/>
                  <a:gd name="connsiteY215" fmla="*/ 1948235 h 4424321"/>
                  <a:gd name="connsiteX216" fmla="*/ 5475796 w 6037771"/>
                  <a:gd name="connsiteY216" fmla="*/ 1924423 h 4424321"/>
                  <a:gd name="connsiteX217" fmla="*/ 5432933 w 6037771"/>
                  <a:gd name="connsiteY217" fmla="*/ 1900610 h 4424321"/>
                  <a:gd name="connsiteX218" fmla="*/ 5366258 w 6037771"/>
                  <a:gd name="connsiteY218" fmla="*/ 1824410 h 4424321"/>
                  <a:gd name="connsiteX219" fmla="*/ 5342446 w 6037771"/>
                  <a:gd name="connsiteY219" fmla="*/ 1805360 h 4424321"/>
                  <a:gd name="connsiteX220" fmla="*/ 5318633 w 6037771"/>
                  <a:gd name="connsiteY220" fmla="*/ 1800598 h 4424321"/>
                  <a:gd name="connsiteX221" fmla="*/ 5247196 w 6037771"/>
                  <a:gd name="connsiteY221" fmla="*/ 1762498 h 4424321"/>
                  <a:gd name="connsiteX222" fmla="*/ 5099558 w 6037771"/>
                  <a:gd name="connsiteY222" fmla="*/ 1719635 h 4424321"/>
                  <a:gd name="connsiteX223" fmla="*/ 5070983 w 6037771"/>
                  <a:gd name="connsiteY223" fmla="*/ 1714873 h 4424321"/>
                  <a:gd name="connsiteX224" fmla="*/ 5047171 w 6037771"/>
                  <a:gd name="connsiteY224" fmla="*/ 1710110 h 4424321"/>
                  <a:gd name="connsiteX225" fmla="*/ 4828096 w 6037771"/>
                  <a:gd name="connsiteY225" fmla="*/ 1700585 h 4424321"/>
                  <a:gd name="connsiteX226" fmla="*/ 4718558 w 6037771"/>
                  <a:gd name="connsiteY226" fmla="*/ 1714873 h 4424321"/>
                  <a:gd name="connsiteX227" fmla="*/ 4670933 w 6037771"/>
                  <a:gd name="connsiteY227" fmla="*/ 1743448 h 4424321"/>
                  <a:gd name="connsiteX228" fmla="*/ 4656646 w 6037771"/>
                  <a:gd name="connsiteY228" fmla="*/ 1748210 h 4424321"/>
                  <a:gd name="connsiteX229" fmla="*/ 4613783 w 6037771"/>
                  <a:gd name="connsiteY229" fmla="*/ 1800598 h 4424321"/>
                  <a:gd name="connsiteX230" fmla="*/ 4589971 w 6037771"/>
                  <a:gd name="connsiteY230" fmla="*/ 1833935 h 4424321"/>
                  <a:gd name="connsiteX231" fmla="*/ 4566158 w 6037771"/>
                  <a:gd name="connsiteY231" fmla="*/ 1857748 h 4424321"/>
                  <a:gd name="connsiteX232" fmla="*/ 4547108 w 6037771"/>
                  <a:gd name="connsiteY232" fmla="*/ 1881560 h 4424321"/>
                  <a:gd name="connsiteX233" fmla="*/ 4504246 w 6037771"/>
                  <a:gd name="connsiteY233" fmla="*/ 1924423 h 4424321"/>
                  <a:gd name="connsiteX234" fmla="*/ 4447096 w 6037771"/>
                  <a:gd name="connsiteY234" fmla="*/ 1972048 h 4424321"/>
                  <a:gd name="connsiteX235" fmla="*/ 4428046 w 6037771"/>
                  <a:gd name="connsiteY235" fmla="*/ 1981573 h 4424321"/>
                  <a:gd name="connsiteX236" fmla="*/ 4370896 w 6037771"/>
                  <a:gd name="connsiteY236" fmla="*/ 2014910 h 4424321"/>
                  <a:gd name="connsiteX237" fmla="*/ 4356608 w 6037771"/>
                  <a:gd name="connsiteY237" fmla="*/ 2019673 h 4424321"/>
                  <a:gd name="connsiteX238" fmla="*/ 4342321 w 6037771"/>
                  <a:gd name="connsiteY238" fmla="*/ 2029198 h 4424321"/>
                  <a:gd name="connsiteX239" fmla="*/ 4266121 w 6037771"/>
                  <a:gd name="connsiteY239" fmla="*/ 2038723 h 4424321"/>
                  <a:gd name="connsiteX240" fmla="*/ 4208971 w 6037771"/>
                  <a:gd name="connsiteY240" fmla="*/ 2048248 h 4424321"/>
                  <a:gd name="connsiteX241" fmla="*/ 4180396 w 6037771"/>
                  <a:gd name="connsiteY241" fmla="*/ 2053010 h 4424321"/>
                  <a:gd name="connsiteX242" fmla="*/ 4166108 w 6037771"/>
                  <a:gd name="connsiteY242" fmla="*/ 2057773 h 4424321"/>
                  <a:gd name="connsiteX243" fmla="*/ 4147058 w 6037771"/>
                  <a:gd name="connsiteY243" fmla="*/ 2062535 h 4424321"/>
                  <a:gd name="connsiteX244" fmla="*/ 4123246 w 6037771"/>
                  <a:gd name="connsiteY244" fmla="*/ 2072060 h 4424321"/>
                  <a:gd name="connsiteX245" fmla="*/ 4075621 w 6037771"/>
                  <a:gd name="connsiteY245" fmla="*/ 2081585 h 4424321"/>
                  <a:gd name="connsiteX246" fmla="*/ 4051808 w 6037771"/>
                  <a:gd name="connsiteY246" fmla="*/ 2091110 h 4424321"/>
                  <a:gd name="connsiteX247" fmla="*/ 3999421 w 6037771"/>
                  <a:gd name="connsiteY247" fmla="*/ 2105398 h 4424321"/>
                  <a:gd name="connsiteX248" fmla="*/ 3975608 w 6037771"/>
                  <a:gd name="connsiteY248" fmla="*/ 2114923 h 4424321"/>
                  <a:gd name="connsiteX249" fmla="*/ 3956558 w 6037771"/>
                  <a:gd name="connsiteY249" fmla="*/ 2129210 h 4424321"/>
                  <a:gd name="connsiteX250" fmla="*/ 3923221 w 6037771"/>
                  <a:gd name="connsiteY250" fmla="*/ 2138735 h 4424321"/>
                  <a:gd name="connsiteX251" fmla="*/ 3899408 w 6037771"/>
                  <a:gd name="connsiteY251" fmla="*/ 2153023 h 4424321"/>
                  <a:gd name="connsiteX252" fmla="*/ 3856546 w 6037771"/>
                  <a:gd name="connsiteY252" fmla="*/ 2181598 h 4424321"/>
                  <a:gd name="connsiteX253" fmla="*/ 3818446 w 6037771"/>
                  <a:gd name="connsiteY253" fmla="*/ 2200648 h 4424321"/>
                  <a:gd name="connsiteX254" fmla="*/ 3804158 w 6037771"/>
                  <a:gd name="connsiteY254" fmla="*/ 2214935 h 4424321"/>
                  <a:gd name="connsiteX255" fmla="*/ 3794633 w 6037771"/>
                  <a:gd name="connsiteY255" fmla="*/ 2229223 h 4424321"/>
                  <a:gd name="connsiteX256" fmla="*/ 3766058 w 6037771"/>
                  <a:gd name="connsiteY256" fmla="*/ 2248273 h 4424321"/>
                  <a:gd name="connsiteX257" fmla="*/ 3742246 w 6037771"/>
                  <a:gd name="connsiteY257" fmla="*/ 2267323 h 4424321"/>
                  <a:gd name="connsiteX258" fmla="*/ 3713671 w 6037771"/>
                  <a:gd name="connsiteY258" fmla="*/ 2276848 h 4424321"/>
                  <a:gd name="connsiteX259" fmla="*/ 3646996 w 6037771"/>
                  <a:gd name="connsiteY259" fmla="*/ 2305423 h 4424321"/>
                  <a:gd name="connsiteX260" fmla="*/ 3623183 w 6037771"/>
                  <a:gd name="connsiteY260" fmla="*/ 2314948 h 4424321"/>
                  <a:gd name="connsiteX261" fmla="*/ 3599371 w 6037771"/>
                  <a:gd name="connsiteY261" fmla="*/ 2329235 h 4424321"/>
                  <a:gd name="connsiteX262" fmla="*/ 3580321 w 6037771"/>
                  <a:gd name="connsiteY262" fmla="*/ 2333998 h 4424321"/>
                  <a:gd name="connsiteX263" fmla="*/ 3527933 w 6037771"/>
                  <a:gd name="connsiteY263" fmla="*/ 2357810 h 4424321"/>
                  <a:gd name="connsiteX264" fmla="*/ 3508883 w 6037771"/>
                  <a:gd name="connsiteY264" fmla="*/ 2372098 h 4424321"/>
                  <a:gd name="connsiteX265" fmla="*/ 3489833 w 6037771"/>
                  <a:gd name="connsiteY265" fmla="*/ 2381623 h 4424321"/>
                  <a:gd name="connsiteX266" fmla="*/ 3475546 w 6037771"/>
                  <a:gd name="connsiteY266" fmla="*/ 2391148 h 4424321"/>
                  <a:gd name="connsiteX267" fmla="*/ 3456496 w 6037771"/>
                  <a:gd name="connsiteY267" fmla="*/ 2395910 h 4424321"/>
                  <a:gd name="connsiteX268" fmla="*/ 3442208 w 6037771"/>
                  <a:gd name="connsiteY268" fmla="*/ 2410198 h 4424321"/>
                  <a:gd name="connsiteX269" fmla="*/ 3399346 w 6037771"/>
                  <a:gd name="connsiteY269" fmla="*/ 2429248 h 4424321"/>
                  <a:gd name="connsiteX270" fmla="*/ 3366008 w 6037771"/>
                  <a:gd name="connsiteY270" fmla="*/ 2448298 h 4424321"/>
                  <a:gd name="connsiteX271" fmla="*/ 3294571 w 6037771"/>
                  <a:gd name="connsiteY271" fmla="*/ 2481635 h 4424321"/>
                  <a:gd name="connsiteX272" fmla="*/ 3246946 w 6037771"/>
                  <a:gd name="connsiteY272" fmla="*/ 2495923 h 4424321"/>
                  <a:gd name="connsiteX273" fmla="*/ 3218371 w 6037771"/>
                  <a:gd name="connsiteY273" fmla="*/ 2510210 h 4424321"/>
                  <a:gd name="connsiteX274" fmla="*/ 3185033 w 6037771"/>
                  <a:gd name="connsiteY274" fmla="*/ 2524498 h 4424321"/>
                  <a:gd name="connsiteX275" fmla="*/ 3156458 w 6037771"/>
                  <a:gd name="connsiteY275" fmla="*/ 2538785 h 4424321"/>
                  <a:gd name="connsiteX276" fmla="*/ 3123121 w 6037771"/>
                  <a:gd name="connsiteY276" fmla="*/ 2553073 h 4424321"/>
                  <a:gd name="connsiteX277" fmla="*/ 3089783 w 6037771"/>
                  <a:gd name="connsiteY277" fmla="*/ 2581648 h 4424321"/>
                  <a:gd name="connsiteX278" fmla="*/ 3070733 w 6037771"/>
                  <a:gd name="connsiteY278" fmla="*/ 2591173 h 4424321"/>
                  <a:gd name="connsiteX279" fmla="*/ 3051683 w 6037771"/>
                  <a:gd name="connsiteY279" fmla="*/ 2605460 h 4424321"/>
                  <a:gd name="connsiteX280" fmla="*/ 3032633 w 6037771"/>
                  <a:gd name="connsiteY280" fmla="*/ 2614985 h 4424321"/>
                  <a:gd name="connsiteX281" fmla="*/ 3013583 w 6037771"/>
                  <a:gd name="connsiteY281" fmla="*/ 2634035 h 4424321"/>
                  <a:gd name="connsiteX282" fmla="*/ 2985008 w 6037771"/>
                  <a:gd name="connsiteY282" fmla="*/ 2653085 h 4424321"/>
                  <a:gd name="connsiteX283" fmla="*/ 2956433 w 6037771"/>
                  <a:gd name="connsiteY283" fmla="*/ 2681660 h 4424321"/>
                  <a:gd name="connsiteX284" fmla="*/ 2870708 w 6037771"/>
                  <a:gd name="connsiteY284" fmla="*/ 2743573 h 4424321"/>
                  <a:gd name="connsiteX285" fmla="*/ 2856421 w 6037771"/>
                  <a:gd name="connsiteY285" fmla="*/ 2762623 h 4424321"/>
                  <a:gd name="connsiteX286" fmla="*/ 2818321 w 6037771"/>
                  <a:gd name="connsiteY286" fmla="*/ 2786435 h 4424321"/>
                  <a:gd name="connsiteX287" fmla="*/ 2799271 w 6037771"/>
                  <a:gd name="connsiteY287" fmla="*/ 2800723 h 4424321"/>
                  <a:gd name="connsiteX288" fmla="*/ 2746883 w 6037771"/>
                  <a:gd name="connsiteY288" fmla="*/ 2843585 h 4424321"/>
                  <a:gd name="connsiteX289" fmla="*/ 2723071 w 6037771"/>
                  <a:gd name="connsiteY289" fmla="*/ 2853110 h 4424321"/>
                  <a:gd name="connsiteX290" fmla="*/ 2656396 w 6037771"/>
                  <a:gd name="connsiteY290" fmla="*/ 2900735 h 4424321"/>
                  <a:gd name="connsiteX291" fmla="*/ 2632583 w 6037771"/>
                  <a:gd name="connsiteY291" fmla="*/ 2905498 h 4424321"/>
                  <a:gd name="connsiteX292" fmla="*/ 2580196 w 6037771"/>
                  <a:gd name="connsiteY292" fmla="*/ 2924548 h 4424321"/>
                  <a:gd name="connsiteX293" fmla="*/ 2518283 w 6037771"/>
                  <a:gd name="connsiteY293" fmla="*/ 2934073 h 4424321"/>
                  <a:gd name="connsiteX294" fmla="*/ 2408746 w 6037771"/>
                  <a:gd name="connsiteY294" fmla="*/ 2943598 h 4424321"/>
                  <a:gd name="connsiteX295" fmla="*/ 2356358 w 6037771"/>
                  <a:gd name="connsiteY295" fmla="*/ 2957885 h 4424321"/>
                  <a:gd name="connsiteX296" fmla="*/ 2303971 w 6037771"/>
                  <a:gd name="connsiteY296" fmla="*/ 2967410 h 4424321"/>
                  <a:gd name="connsiteX297" fmla="*/ 2246821 w 6037771"/>
                  <a:gd name="connsiteY297" fmla="*/ 2986460 h 4424321"/>
                  <a:gd name="connsiteX298" fmla="*/ 2203958 w 6037771"/>
                  <a:gd name="connsiteY298" fmla="*/ 2995985 h 4424321"/>
                  <a:gd name="connsiteX299" fmla="*/ 2146808 w 6037771"/>
                  <a:gd name="connsiteY299" fmla="*/ 3005510 h 4424321"/>
                  <a:gd name="connsiteX300" fmla="*/ 2118233 w 6037771"/>
                  <a:gd name="connsiteY300" fmla="*/ 3015035 h 4424321"/>
                  <a:gd name="connsiteX301" fmla="*/ 2070608 w 6037771"/>
                  <a:gd name="connsiteY301" fmla="*/ 3024560 h 4424321"/>
                  <a:gd name="connsiteX302" fmla="*/ 2046796 w 6037771"/>
                  <a:gd name="connsiteY302" fmla="*/ 3034085 h 4424321"/>
                  <a:gd name="connsiteX303" fmla="*/ 2027746 w 6037771"/>
                  <a:gd name="connsiteY303" fmla="*/ 3048373 h 4424321"/>
                  <a:gd name="connsiteX304" fmla="*/ 1989646 w 6037771"/>
                  <a:gd name="connsiteY304" fmla="*/ 3057898 h 4424321"/>
                  <a:gd name="connsiteX305" fmla="*/ 1922971 w 6037771"/>
                  <a:gd name="connsiteY305" fmla="*/ 3076948 h 4424321"/>
                  <a:gd name="connsiteX306" fmla="*/ 1894396 w 6037771"/>
                  <a:gd name="connsiteY306" fmla="*/ 3081710 h 4424321"/>
                  <a:gd name="connsiteX307" fmla="*/ 1846771 w 6037771"/>
                  <a:gd name="connsiteY307" fmla="*/ 3095998 h 4424321"/>
                  <a:gd name="connsiteX308" fmla="*/ 1832483 w 6037771"/>
                  <a:gd name="connsiteY308" fmla="*/ 3100760 h 4424321"/>
                  <a:gd name="connsiteX309" fmla="*/ 1808671 w 6037771"/>
                  <a:gd name="connsiteY309" fmla="*/ 3105523 h 4424321"/>
                  <a:gd name="connsiteX310" fmla="*/ 1765808 w 6037771"/>
                  <a:gd name="connsiteY310" fmla="*/ 3124573 h 4424321"/>
                  <a:gd name="connsiteX311" fmla="*/ 1746758 w 6037771"/>
                  <a:gd name="connsiteY311" fmla="*/ 3134098 h 4424321"/>
                  <a:gd name="connsiteX312" fmla="*/ 1718183 w 6037771"/>
                  <a:gd name="connsiteY312" fmla="*/ 3143623 h 4424321"/>
                  <a:gd name="connsiteX313" fmla="*/ 1680083 w 6037771"/>
                  <a:gd name="connsiteY313" fmla="*/ 3153148 h 4424321"/>
                  <a:gd name="connsiteX314" fmla="*/ 1599121 w 6037771"/>
                  <a:gd name="connsiteY314" fmla="*/ 3181723 h 4424321"/>
                  <a:gd name="connsiteX315" fmla="*/ 1503871 w 6037771"/>
                  <a:gd name="connsiteY315" fmla="*/ 3229348 h 4424321"/>
                  <a:gd name="connsiteX316" fmla="*/ 1484821 w 6037771"/>
                  <a:gd name="connsiteY316" fmla="*/ 3238873 h 4424321"/>
                  <a:gd name="connsiteX317" fmla="*/ 1465771 w 6037771"/>
                  <a:gd name="connsiteY317" fmla="*/ 3248398 h 4424321"/>
                  <a:gd name="connsiteX318" fmla="*/ 1403858 w 6037771"/>
                  <a:gd name="connsiteY318" fmla="*/ 3276973 h 4424321"/>
                  <a:gd name="connsiteX319" fmla="*/ 1384808 w 6037771"/>
                  <a:gd name="connsiteY319" fmla="*/ 3286498 h 4424321"/>
                  <a:gd name="connsiteX320" fmla="*/ 1341946 w 6037771"/>
                  <a:gd name="connsiteY320" fmla="*/ 3315073 h 4424321"/>
                  <a:gd name="connsiteX321" fmla="*/ 1318133 w 6037771"/>
                  <a:gd name="connsiteY321" fmla="*/ 3319835 h 4424321"/>
                  <a:gd name="connsiteX322" fmla="*/ 1299083 w 6037771"/>
                  <a:gd name="connsiteY322" fmla="*/ 3334123 h 4424321"/>
                  <a:gd name="connsiteX323" fmla="*/ 1213358 w 6037771"/>
                  <a:gd name="connsiteY323" fmla="*/ 3367460 h 4424321"/>
                  <a:gd name="connsiteX324" fmla="*/ 1189546 w 6037771"/>
                  <a:gd name="connsiteY324" fmla="*/ 3372223 h 4424321"/>
                  <a:gd name="connsiteX325" fmla="*/ 1175258 w 6037771"/>
                  <a:gd name="connsiteY325" fmla="*/ 3376985 h 4424321"/>
                  <a:gd name="connsiteX326" fmla="*/ 1137158 w 6037771"/>
                  <a:gd name="connsiteY326" fmla="*/ 3386510 h 4424321"/>
                  <a:gd name="connsiteX327" fmla="*/ 1118108 w 6037771"/>
                  <a:gd name="connsiteY327" fmla="*/ 3391273 h 4424321"/>
                  <a:gd name="connsiteX328" fmla="*/ 1065721 w 6037771"/>
                  <a:gd name="connsiteY328" fmla="*/ 3400798 h 4424321"/>
                  <a:gd name="connsiteX329" fmla="*/ 1022858 w 6037771"/>
                  <a:gd name="connsiteY329" fmla="*/ 3410323 h 4424321"/>
                  <a:gd name="connsiteX330" fmla="*/ 1022858 w 6037771"/>
                  <a:gd name="connsiteY330" fmla="*/ 3419848 h 4424321"/>
                  <a:gd name="connsiteX331" fmla="*/ 979996 w 6037771"/>
                  <a:gd name="connsiteY331" fmla="*/ 3472236 h 4424321"/>
                  <a:gd name="connsiteX332" fmla="*/ 965708 w 6037771"/>
                  <a:gd name="connsiteY332" fmla="*/ 3729411 h 4424321"/>
                  <a:gd name="connsiteX333" fmla="*/ 765684 w 6037771"/>
                  <a:gd name="connsiteY333" fmla="*/ 3948485 h 4424321"/>
                  <a:gd name="connsiteX334" fmla="*/ 546608 w 6037771"/>
                  <a:gd name="connsiteY334" fmla="*/ 4086598 h 4424321"/>
                  <a:gd name="connsiteX335" fmla="*/ 489458 w 6037771"/>
                  <a:gd name="connsiteY335" fmla="*/ 4419972 h 4424321"/>
                  <a:gd name="connsiteX336" fmla="*/ 167990 w 6037771"/>
                  <a:gd name="connsiteY336" fmla="*/ 4415210 h 4424321"/>
                  <a:gd name="connsiteX337" fmla="*/ 1302 w 6037771"/>
                  <a:gd name="connsiteY337" fmla="*/ 4310437 h 4424321"/>
                  <a:gd name="connsiteX0" fmla="*/ 1302 w 6037771"/>
                  <a:gd name="connsiteY0" fmla="*/ 4310437 h 4423872"/>
                  <a:gd name="connsiteX1" fmla="*/ 113220 w 6037771"/>
                  <a:gd name="connsiteY1" fmla="*/ 3986585 h 4423872"/>
                  <a:gd name="connsiteX2" fmla="*/ 113221 w 6037771"/>
                  <a:gd name="connsiteY2" fmla="*/ 3791323 h 4423872"/>
                  <a:gd name="connsiteX3" fmla="*/ 108458 w 6037771"/>
                  <a:gd name="connsiteY3" fmla="*/ 3719885 h 4423872"/>
                  <a:gd name="connsiteX4" fmla="*/ 103696 w 6037771"/>
                  <a:gd name="connsiteY4" fmla="*/ 3700835 h 4423872"/>
                  <a:gd name="connsiteX5" fmla="*/ 108458 w 6037771"/>
                  <a:gd name="connsiteY5" fmla="*/ 3596060 h 4423872"/>
                  <a:gd name="connsiteX6" fmla="*/ 117983 w 6037771"/>
                  <a:gd name="connsiteY6" fmla="*/ 3543673 h 4423872"/>
                  <a:gd name="connsiteX7" fmla="*/ 184658 w 6037771"/>
                  <a:gd name="connsiteY7" fmla="*/ 3457948 h 4423872"/>
                  <a:gd name="connsiteX8" fmla="*/ 203708 w 6037771"/>
                  <a:gd name="connsiteY8" fmla="*/ 3434135 h 4423872"/>
                  <a:gd name="connsiteX9" fmla="*/ 222758 w 6037771"/>
                  <a:gd name="connsiteY9" fmla="*/ 3424610 h 4423872"/>
                  <a:gd name="connsiteX10" fmla="*/ 237046 w 6037771"/>
                  <a:gd name="connsiteY10" fmla="*/ 3410323 h 4423872"/>
                  <a:gd name="connsiteX11" fmla="*/ 265621 w 6037771"/>
                  <a:gd name="connsiteY11" fmla="*/ 3391273 h 4423872"/>
                  <a:gd name="connsiteX12" fmla="*/ 327533 w 6037771"/>
                  <a:gd name="connsiteY12" fmla="*/ 3334123 h 4423872"/>
                  <a:gd name="connsiteX13" fmla="*/ 356108 w 6037771"/>
                  <a:gd name="connsiteY13" fmla="*/ 3315073 h 4423872"/>
                  <a:gd name="connsiteX14" fmla="*/ 437071 w 6037771"/>
                  <a:gd name="connsiteY14" fmla="*/ 3281735 h 4423872"/>
                  <a:gd name="connsiteX15" fmla="*/ 479933 w 6037771"/>
                  <a:gd name="connsiteY15" fmla="*/ 3262685 h 4423872"/>
                  <a:gd name="connsiteX16" fmla="*/ 518033 w 6037771"/>
                  <a:gd name="connsiteY16" fmla="*/ 3253160 h 4423872"/>
                  <a:gd name="connsiteX17" fmla="*/ 546608 w 6037771"/>
                  <a:gd name="connsiteY17" fmla="*/ 3238873 h 4423872"/>
                  <a:gd name="connsiteX18" fmla="*/ 570421 w 6037771"/>
                  <a:gd name="connsiteY18" fmla="*/ 3229348 h 4423872"/>
                  <a:gd name="connsiteX19" fmla="*/ 584708 w 6037771"/>
                  <a:gd name="connsiteY19" fmla="*/ 3224585 h 4423872"/>
                  <a:gd name="connsiteX20" fmla="*/ 598996 w 6037771"/>
                  <a:gd name="connsiteY20" fmla="*/ 3215060 h 4423872"/>
                  <a:gd name="connsiteX21" fmla="*/ 618046 w 6037771"/>
                  <a:gd name="connsiteY21" fmla="*/ 3210298 h 4423872"/>
                  <a:gd name="connsiteX22" fmla="*/ 641858 w 6037771"/>
                  <a:gd name="connsiteY22" fmla="*/ 3200773 h 4423872"/>
                  <a:gd name="connsiteX23" fmla="*/ 699008 w 6037771"/>
                  <a:gd name="connsiteY23" fmla="*/ 3172198 h 4423872"/>
                  <a:gd name="connsiteX24" fmla="*/ 727583 w 6037771"/>
                  <a:gd name="connsiteY24" fmla="*/ 3157910 h 4423872"/>
                  <a:gd name="connsiteX25" fmla="*/ 779971 w 6037771"/>
                  <a:gd name="connsiteY25" fmla="*/ 3138860 h 4423872"/>
                  <a:gd name="connsiteX26" fmla="*/ 832358 w 6037771"/>
                  <a:gd name="connsiteY26" fmla="*/ 3095998 h 4423872"/>
                  <a:gd name="connsiteX27" fmla="*/ 899033 w 6037771"/>
                  <a:gd name="connsiteY27" fmla="*/ 3053135 h 4423872"/>
                  <a:gd name="connsiteX28" fmla="*/ 918083 w 6037771"/>
                  <a:gd name="connsiteY28" fmla="*/ 3034085 h 4423872"/>
                  <a:gd name="connsiteX29" fmla="*/ 946658 w 6037771"/>
                  <a:gd name="connsiteY29" fmla="*/ 3010273 h 4423872"/>
                  <a:gd name="connsiteX30" fmla="*/ 960946 w 6037771"/>
                  <a:gd name="connsiteY30" fmla="*/ 2991223 h 4423872"/>
                  <a:gd name="connsiteX31" fmla="*/ 989521 w 6037771"/>
                  <a:gd name="connsiteY31" fmla="*/ 2972173 h 4423872"/>
                  <a:gd name="connsiteX32" fmla="*/ 1027621 w 6037771"/>
                  <a:gd name="connsiteY32" fmla="*/ 2934073 h 4423872"/>
                  <a:gd name="connsiteX33" fmla="*/ 1070483 w 6037771"/>
                  <a:gd name="connsiteY33" fmla="*/ 2919785 h 4423872"/>
                  <a:gd name="connsiteX34" fmla="*/ 1089533 w 6037771"/>
                  <a:gd name="connsiteY34" fmla="*/ 2910260 h 4423872"/>
                  <a:gd name="connsiteX35" fmla="*/ 1165733 w 6037771"/>
                  <a:gd name="connsiteY35" fmla="*/ 2895973 h 4423872"/>
                  <a:gd name="connsiteX36" fmla="*/ 1246696 w 6037771"/>
                  <a:gd name="connsiteY36" fmla="*/ 2881685 h 4423872"/>
                  <a:gd name="connsiteX37" fmla="*/ 1299083 w 6037771"/>
                  <a:gd name="connsiteY37" fmla="*/ 2862635 h 4423872"/>
                  <a:gd name="connsiteX38" fmla="*/ 1327658 w 6037771"/>
                  <a:gd name="connsiteY38" fmla="*/ 2834060 h 4423872"/>
                  <a:gd name="connsiteX39" fmla="*/ 1346708 w 6037771"/>
                  <a:gd name="connsiteY39" fmla="*/ 2815010 h 4423872"/>
                  <a:gd name="connsiteX40" fmla="*/ 1380046 w 6037771"/>
                  <a:gd name="connsiteY40" fmla="*/ 2767385 h 4423872"/>
                  <a:gd name="connsiteX41" fmla="*/ 1399096 w 6037771"/>
                  <a:gd name="connsiteY41" fmla="*/ 2753098 h 4423872"/>
                  <a:gd name="connsiteX42" fmla="*/ 1418146 w 6037771"/>
                  <a:gd name="connsiteY42" fmla="*/ 2719760 h 4423872"/>
                  <a:gd name="connsiteX43" fmla="*/ 1437196 w 6037771"/>
                  <a:gd name="connsiteY43" fmla="*/ 2691185 h 4423872"/>
                  <a:gd name="connsiteX44" fmla="*/ 1456246 w 6037771"/>
                  <a:gd name="connsiteY44" fmla="*/ 2672135 h 4423872"/>
                  <a:gd name="connsiteX45" fmla="*/ 1465771 w 6037771"/>
                  <a:gd name="connsiteY45" fmla="*/ 2657848 h 4423872"/>
                  <a:gd name="connsiteX46" fmla="*/ 1480058 w 6037771"/>
                  <a:gd name="connsiteY46" fmla="*/ 2643560 h 4423872"/>
                  <a:gd name="connsiteX47" fmla="*/ 1494346 w 6037771"/>
                  <a:gd name="connsiteY47" fmla="*/ 2624510 h 4423872"/>
                  <a:gd name="connsiteX48" fmla="*/ 1575308 w 6037771"/>
                  <a:gd name="connsiteY48" fmla="*/ 2586410 h 4423872"/>
                  <a:gd name="connsiteX49" fmla="*/ 1622933 w 6037771"/>
                  <a:gd name="connsiteY49" fmla="*/ 2557835 h 4423872"/>
                  <a:gd name="connsiteX50" fmla="*/ 1656271 w 6037771"/>
                  <a:gd name="connsiteY50" fmla="*/ 2548310 h 4423872"/>
                  <a:gd name="connsiteX51" fmla="*/ 1670558 w 6037771"/>
                  <a:gd name="connsiteY51" fmla="*/ 2538785 h 4423872"/>
                  <a:gd name="connsiteX52" fmla="*/ 1737233 w 6037771"/>
                  <a:gd name="connsiteY52" fmla="*/ 2529260 h 4423872"/>
                  <a:gd name="connsiteX53" fmla="*/ 1775333 w 6037771"/>
                  <a:gd name="connsiteY53" fmla="*/ 2514973 h 4423872"/>
                  <a:gd name="connsiteX54" fmla="*/ 1818196 w 6037771"/>
                  <a:gd name="connsiteY54" fmla="*/ 2476873 h 4423872"/>
                  <a:gd name="connsiteX55" fmla="*/ 1837246 w 6037771"/>
                  <a:gd name="connsiteY55" fmla="*/ 2467348 h 4423872"/>
                  <a:gd name="connsiteX56" fmla="*/ 1861058 w 6037771"/>
                  <a:gd name="connsiteY56" fmla="*/ 2438773 h 4423872"/>
                  <a:gd name="connsiteX57" fmla="*/ 1889633 w 6037771"/>
                  <a:gd name="connsiteY57" fmla="*/ 2400673 h 4423872"/>
                  <a:gd name="connsiteX58" fmla="*/ 1984883 w 6037771"/>
                  <a:gd name="connsiteY58" fmla="*/ 2319710 h 4423872"/>
                  <a:gd name="connsiteX59" fmla="*/ 2003933 w 6037771"/>
                  <a:gd name="connsiteY59" fmla="*/ 2314948 h 4423872"/>
                  <a:gd name="connsiteX60" fmla="*/ 2022983 w 6037771"/>
                  <a:gd name="connsiteY60" fmla="*/ 2305423 h 4423872"/>
                  <a:gd name="connsiteX61" fmla="*/ 2037271 w 6037771"/>
                  <a:gd name="connsiteY61" fmla="*/ 2295898 h 4423872"/>
                  <a:gd name="connsiteX62" fmla="*/ 2070608 w 6037771"/>
                  <a:gd name="connsiteY62" fmla="*/ 2286373 h 4423872"/>
                  <a:gd name="connsiteX63" fmla="*/ 2094421 w 6037771"/>
                  <a:gd name="connsiteY63" fmla="*/ 2276848 h 4423872"/>
                  <a:gd name="connsiteX64" fmla="*/ 2108708 w 6037771"/>
                  <a:gd name="connsiteY64" fmla="*/ 2272085 h 4423872"/>
                  <a:gd name="connsiteX65" fmla="*/ 2132521 w 6037771"/>
                  <a:gd name="connsiteY65" fmla="*/ 2262560 h 4423872"/>
                  <a:gd name="connsiteX66" fmla="*/ 2194433 w 6037771"/>
                  <a:gd name="connsiteY66" fmla="*/ 2257798 h 4423872"/>
                  <a:gd name="connsiteX67" fmla="*/ 2246821 w 6037771"/>
                  <a:gd name="connsiteY67" fmla="*/ 2248273 h 4423872"/>
                  <a:gd name="connsiteX68" fmla="*/ 2270633 w 6037771"/>
                  <a:gd name="connsiteY68" fmla="*/ 2233985 h 4423872"/>
                  <a:gd name="connsiteX69" fmla="*/ 2289683 w 6037771"/>
                  <a:gd name="connsiteY69" fmla="*/ 2229223 h 4423872"/>
                  <a:gd name="connsiteX70" fmla="*/ 2327783 w 6037771"/>
                  <a:gd name="connsiteY70" fmla="*/ 2219698 h 4423872"/>
                  <a:gd name="connsiteX71" fmla="*/ 2361121 w 6037771"/>
                  <a:gd name="connsiteY71" fmla="*/ 2200648 h 4423872"/>
                  <a:gd name="connsiteX72" fmla="*/ 2375408 w 6037771"/>
                  <a:gd name="connsiteY72" fmla="*/ 2191123 h 4423872"/>
                  <a:gd name="connsiteX73" fmla="*/ 2418271 w 6037771"/>
                  <a:gd name="connsiteY73" fmla="*/ 2176835 h 4423872"/>
                  <a:gd name="connsiteX74" fmla="*/ 2427796 w 6037771"/>
                  <a:gd name="connsiteY74" fmla="*/ 2157785 h 4423872"/>
                  <a:gd name="connsiteX75" fmla="*/ 2527808 w 6037771"/>
                  <a:gd name="connsiteY75" fmla="*/ 2100635 h 4423872"/>
                  <a:gd name="connsiteX76" fmla="*/ 2584958 w 6037771"/>
                  <a:gd name="connsiteY76" fmla="*/ 2067298 h 4423872"/>
                  <a:gd name="connsiteX77" fmla="*/ 2599246 w 6037771"/>
                  <a:gd name="connsiteY77" fmla="*/ 2062535 h 4423872"/>
                  <a:gd name="connsiteX78" fmla="*/ 2623058 w 6037771"/>
                  <a:gd name="connsiteY78" fmla="*/ 2048248 h 4423872"/>
                  <a:gd name="connsiteX79" fmla="*/ 2661158 w 6037771"/>
                  <a:gd name="connsiteY79" fmla="*/ 2029198 h 4423872"/>
                  <a:gd name="connsiteX80" fmla="*/ 2694496 w 6037771"/>
                  <a:gd name="connsiteY80" fmla="*/ 2014910 h 4423872"/>
                  <a:gd name="connsiteX81" fmla="*/ 2756408 w 6037771"/>
                  <a:gd name="connsiteY81" fmla="*/ 1976810 h 4423872"/>
                  <a:gd name="connsiteX82" fmla="*/ 2794508 w 6037771"/>
                  <a:gd name="connsiteY82" fmla="*/ 1962523 h 4423872"/>
                  <a:gd name="connsiteX83" fmla="*/ 2837371 w 6037771"/>
                  <a:gd name="connsiteY83" fmla="*/ 1943473 h 4423872"/>
                  <a:gd name="connsiteX84" fmla="*/ 2861183 w 6037771"/>
                  <a:gd name="connsiteY84" fmla="*/ 1938710 h 4423872"/>
                  <a:gd name="connsiteX85" fmla="*/ 2889758 w 6037771"/>
                  <a:gd name="connsiteY85" fmla="*/ 1929185 h 4423872"/>
                  <a:gd name="connsiteX86" fmla="*/ 2937383 w 6037771"/>
                  <a:gd name="connsiteY86" fmla="*/ 1919660 h 4423872"/>
                  <a:gd name="connsiteX87" fmla="*/ 2975483 w 6037771"/>
                  <a:gd name="connsiteY87" fmla="*/ 1910135 h 4423872"/>
                  <a:gd name="connsiteX88" fmla="*/ 3023108 w 6037771"/>
                  <a:gd name="connsiteY88" fmla="*/ 1900610 h 4423872"/>
                  <a:gd name="connsiteX89" fmla="*/ 3037396 w 6037771"/>
                  <a:gd name="connsiteY89" fmla="*/ 1895848 h 4423872"/>
                  <a:gd name="connsiteX90" fmla="*/ 3089783 w 6037771"/>
                  <a:gd name="connsiteY90" fmla="*/ 1881560 h 4423872"/>
                  <a:gd name="connsiteX91" fmla="*/ 3137408 w 6037771"/>
                  <a:gd name="connsiteY91" fmla="*/ 1848223 h 4423872"/>
                  <a:gd name="connsiteX92" fmla="*/ 3170746 w 6037771"/>
                  <a:gd name="connsiteY92" fmla="*/ 1829173 h 4423872"/>
                  <a:gd name="connsiteX93" fmla="*/ 3213608 w 6037771"/>
                  <a:gd name="connsiteY93" fmla="*/ 1786310 h 4423872"/>
                  <a:gd name="connsiteX94" fmla="*/ 3251708 w 6037771"/>
                  <a:gd name="connsiteY94" fmla="*/ 1752973 h 4423872"/>
                  <a:gd name="connsiteX95" fmla="*/ 3280283 w 6037771"/>
                  <a:gd name="connsiteY95" fmla="*/ 1724398 h 4423872"/>
                  <a:gd name="connsiteX96" fmla="*/ 3294571 w 6037771"/>
                  <a:gd name="connsiteY96" fmla="*/ 1710110 h 4423872"/>
                  <a:gd name="connsiteX97" fmla="*/ 3308858 w 6037771"/>
                  <a:gd name="connsiteY97" fmla="*/ 1705348 h 4423872"/>
                  <a:gd name="connsiteX98" fmla="*/ 3356483 w 6037771"/>
                  <a:gd name="connsiteY98" fmla="*/ 1667248 h 4423872"/>
                  <a:gd name="connsiteX99" fmla="*/ 3399346 w 6037771"/>
                  <a:gd name="connsiteY99" fmla="*/ 1614860 h 4423872"/>
                  <a:gd name="connsiteX100" fmla="*/ 3432683 w 6037771"/>
                  <a:gd name="connsiteY100" fmla="*/ 1586285 h 4423872"/>
                  <a:gd name="connsiteX101" fmla="*/ 3446971 w 6037771"/>
                  <a:gd name="connsiteY101" fmla="*/ 1567235 h 4423872"/>
                  <a:gd name="connsiteX102" fmla="*/ 3513646 w 6037771"/>
                  <a:gd name="connsiteY102" fmla="*/ 1510085 h 4423872"/>
                  <a:gd name="connsiteX103" fmla="*/ 3523171 w 6037771"/>
                  <a:gd name="connsiteY103" fmla="*/ 1495798 h 4423872"/>
                  <a:gd name="connsiteX104" fmla="*/ 3561271 w 6037771"/>
                  <a:gd name="connsiteY104" fmla="*/ 1462460 h 4423872"/>
                  <a:gd name="connsiteX105" fmla="*/ 3580321 w 6037771"/>
                  <a:gd name="connsiteY105" fmla="*/ 1452935 h 4423872"/>
                  <a:gd name="connsiteX106" fmla="*/ 3604133 w 6037771"/>
                  <a:gd name="connsiteY106" fmla="*/ 1429123 h 4423872"/>
                  <a:gd name="connsiteX107" fmla="*/ 3618421 w 6037771"/>
                  <a:gd name="connsiteY107" fmla="*/ 1414835 h 4423872"/>
                  <a:gd name="connsiteX108" fmla="*/ 3680333 w 6037771"/>
                  <a:gd name="connsiteY108" fmla="*/ 1357685 h 4423872"/>
                  <a:gd name="connsiteX109" fmla="*/ 3704146 w 6037771"/>
                  <a:gd name="connsiteY109" fmla="*/ 1329110 h 4423872"/>
                  <a:gd name="connsiteX110" fmla="*/ 3723196 w 6037771"/>
                  <a:gd name="connsiteY110" fmla="*/ 1300535 h 4423872"/>
                  <a:gd name="connsiteX111" fmla="*/ 3737483 w 6037771"/>
                  <a:gd name="connsiteY111" fmla="*/ 1295773 h 4423872"/>
                  <a:gd name="connsiteX112" fmla="*/ 3808921 w 6037771"/>
                  <a:gd name="connsiteY112" fmla="*/ 1205285 h 4423872"/>
                  <a:gd name="connsiteX113" fmla="*/ 3827971 w 6037771"/>
                  <a:gd name="connsiteY113" fmla="*/ 1186235 h 4423872"/>
                  <a:gd name="connsiteX114" fmla="*/ 3880358 w 6037771"/>
                  <a:gd name="connsiteY114" fmla="*/ 1148135 h 4423872"/>
                  <a:gd name="connsiteX115" fmla="*/ 3899408 w 6037771"/>
                  <a:gd name="connsiteY115" fmla="*/ 1138610 h 4423872"/>
                  <a:gd name="connsiteX116" fmla="*/ 3927983 w 6037771"/>
                  <a:gd name="connsiteY116" fmla="*/ 1114798 h 4423872"/>
                  <a:gd name="connsiteX117" fmla="*/ 3961321 w 6037771"/>
                  <a:gd name="connsiteY117" fmla="*/ 1100510 h 4423872"/>
                  <a:gd name="connsiteX118" fmla="*/ 4004183 w 6037771"/>
                  <a:gd name="connsiteY118" fmla="*/ 1071935 h 4423872"/>
                  <a:gd name="connsiteX119" fmla="*/ 4018471 w 6037771"/>
                  <a:gd name="connsiteY119" fmla="*/ 1062410 h 4423872"/>
                  <a:gd name="connsiteX120" fmla="*/ 4037521 w 6037771"/>
                  <a:gd name="connsiteY120" fmla="*/ 1057648 h 4423872"/>
                  <a:gd name="connsiteX121" fmla="*/ 4113721 w 6037771"/>
                  <a:gd name="connsiteY121" fmla="*/ 1033835 h 4423872"/>
                  <a:gd name="connsiteX122" fmla="*/ 4161346 w 6037771"/>
                  <a:gd name="connsiteY122" fmla="*/ 1014785 h 4423872"/>
                  <a:gd name="connsiteX123" fmla="*/ 4194683 w 6037771"/>
                  <a:gd name="connsiteY123" fmla="*/ 1005260 h 4423872"/>
                  <a:gd name="connsiteX124" fmla="*/ 4232783 w 6037771"/>
                  <a:gd name="connsiteY124" fmla="*/ 1000498 h 4423872"/>
                  <a:gd name="connsiteX125" fmla="*/ 4275646 w 6037771"/>
                  <a:gd name="connsiteY125" fmla="*/ 990973 h 4423872"/>
                  <a:gd name="connsiteX126" fmla="*/ 4318508 w 6037771"/>
                  <a:gd name="connsiteY126" fmla="*/ 971923 h 4423872"/>
                  <a:gd name="connsiteX127" fmla="*/ 4356608 w 6037771"/>
                  <a:gd name="connsiteY127" fmla="*/ 962398 h 4423872"/>
                  <a:gd name="connsiteX128" fmla="*/ 4370896 w 6037771"/>
                  <a:gd name="connsiteY128" fmla="*/ 952873 h 4423872"/>
                  <a:gd name="connsiteX129" fmla="*/ 4408996 w 6037771"/>
                  <a:gd name="connsiteY129" fmla="*/ 938585 h 4423872"/>
                  <a:gd name="connsiteX130" fmla="*/ 4428046 w 6037771"/>
                  <a:gd name="connsiteY130" fmla="*/ 924298 h 4423872"/>
                  <a:gd name="connsiteX131" fmla="*/ 4461383 w 6037771"/>
                  <a:gd name="connsiteY131" fmla="*/ 895723 h 4423872"/>
                  <a:gd name="connsiteX132" fmla="*/ 4470908 w 6037771"/>
                  <a:gd name="connsiteY132" fmla="*/ 876673 h 4423872"/>
                  <a:gd name="connsiteX133" fmla="*/ 4489958 w 6037771"/>
                  <a:gd name="connsiteY133" fmla="*/ 857623 h 4423872"/>
                  <a:gd name="connsiteX134" fmla="*/ 4513771 w 6037771"/>
                  <a:gd name="connsiteY134" fmla="*/ 809998 h 4423872"/>
                  <a:gd name="connsiteX135" fmla="*/ 4528058 w 6037771"/>
                  <a:gd name="connsiteY135" fmla="*/ 786185 h 4423872"/>
                  <a:gd name="connsiteX136" fmla="*/ 4542346 w 6037771"/>
                  <a:gd name="connsiteY136" fmla="*/ 695698 h 4423872"/>
                  <a:gd name="connsiteX137" fmla="*/ 4551871 w 6037771"/>
                  <a:gd name="connsiteY137" fmla="*/ 581398 h 4423872"/>
                  <a:gd name="connsiteX138" fmla="*/ 4561396 w 6037771"/>
                  <a:gd name="connsiteY138" fmla="*/ 543298 h 4423872"/>
                  <a:gd name="connsiteX139" fmla="*/ 4566158 w 6037771"/>
                  <a:gd name="connsiteY139" fmla="*/ 500435 h 4423872"/>
                  <a:gd name="connsiteX140" fmla="*/ 4575683 w 6037771"/>
                  <a:gd name="connsiteY140" fmla="*/ 424235 h 4423872"/>
                  <a:gd name="connsiteX141" fmla="*/ 4580446 w 6037771"/>
                  <a:gd name="connsiteY141" fmla="*/ 381373 h 4423872"/>
                  <a:gd name="connsiteX142" fmla="*/ 4594733 w 6037771"/>
                  <a:gd name="connsiteY142" fmla="*/ 271835 h 4423872"/>
                  <a:gd name="connsiteX143" fmla="*/ 4599496 w 6037771"/>
                  <a:gd name="connsiteY143" fmla="*/ 233735 h 4423872"/>
                  <a:gd name="connsiteX144" fmla="*/ 4609021 w 6037771"/>
                  <a:gd name="connsiteY144" fmla="*/ 190873 h 4423872"/>
                  <a:gd name="connsiteX145" fmla="*/ 4613783 w 6037771"/>
                  <a:gd name="connsiteY145" fmla="*/ 152773 h 4423872"/>
                  <a:gd name="connsiteX146" fmla="*/ 4623308 w 6037771"/>
                  <a:gd name="connsiteY146" fmla="*/ 119435 h 4423872"/>
                  <a:gd name="connsiteX147" fmla="*/ 4628071 w 6037771"/>
                  <a:gd name="connsiteY147" fmla="*/ 95623 h 4423872"/>
                  <a:gd name="connsiteX148" fmla="*/ 4637596 w 6037771"/>
                  <a:gd name="connsiteY148" fmla="*/ 76573 h 4423872"/>
                  <a:gd name="connsiteX149" fmla="*/ 4647121 w 6037771"/>
                  <a:gd name="connsiteY149" fmla="*/ 52760 h 4423872"/>
                  <a:gd name="connsiteX150" fmla="*/ 4685221 w 6037771"/>
                  <a:gd name="connsiteY150" fmla="*/ 14660 h 4423872"/>
                  <a:gd name="connsiteX151" fmla="*/ 4704271 w 6037771"/>
                  <a:gd name="connsiteY151" fmla="*/ 9898 h 4423872"/>
                  <a:gd name="connsiteX152" fmla="*/ 4723321 w 6037771"/>
                  <a:gd name="connsiteY152" fmla="*/ 373 h 4423872"/>
                  <a:gd name="connsiteX153" fmla="*/ 4847146 w 6037771"/>
                  <a:gd name="connsiteY153" fmla="*/ 14660 h 4423872"/>
                  <a:gd name="connsiteX154" fmla="*/ 4885246 w 6037771"/>
                  <a:gd name="connsiteY154" fmla="*/ 28948 h 4423872"/>
                  <a:gd name="connsiteX155" fmla="*/ 4932871 w 6037771"/>
                  <a:gd name="connsiteY155" fmla="*/ 52760 h 4423872"/>
                  <a:gd name="connsiteX156" fmla="*/ 4970971 w 6037771"/>
                  <a:gd name="connsiteY156" fmla="*/ 86098 h 4423872"/>
                  <a:gd name="connsiteX157" fmla="*/ 5013833 w 6037771"/>
                  <a:gd name="connsiteY157" fmla="*/ 133723 h 4423872"/>
                  <a:gd name="connsiteX158" fmla="*/ 5061458 w 6037771"/>
                  <a:gd name="connsiteY158" fmla="*/ 200398 h 4423872"/>
                  <a:gd name="connsiteX159" fmla="*/ 5080508 w 6037771"/>
                  <a:gd name="connsiteY159" fmla="*/ 228973 h 4423872"/>
                  <a:gd name="connsiteX160" fmla="*/ 5099558 w 6037771"/>
                  <a:gd name="connsiteY160" fmla="*/ 252785 h 4423872"/>
                  <a:gd name="connsiteX161" fmla="*/ 5113846 w 6037771"/>
                  <a:gd name="connsiteY161" fmla="*/ 276598 h 4423872"/>
                  <a:gd name="connsiteX162" fmla="*/ 5132896 w 6037771"/>
                  <a:gd name="connsiteY162" fmla="*/ 300410 h 4423872"/>
                  <a:gd name="connsiteX163" fmla="*/ 5151946 w 6037771"/>
                  <a:gd name="connsiteY163" fmla="*/ 328985 h 4423872"/>
                  <a:gd name="connsiteX164" fmla="*/ 5170996 w 6037771"/>
                  <a:gd name="connsiteY164" fmla="*/ 362323 h 4423872"/>
                  <a:gd name="connsiteX165" fmla="*/ 5228146 w 6037771"/>
                  <a:gd name="connsiteY165" fmla="*/ 409948 h 4423872"/>
                  <a:gd name="connsiteX166" fmla="*/ 5247196 w 6037771"/>
                  <a:gd name="connsiteY166" fmla="*/ 419473 h 4423872"/>
                  <a:gd name="connsiteX167" fmla="*/ 5275771 w 6037771"/>
                  <a:gd name="connsiteY167" fmla="*/ 428998 h 4423872"/>
                  <a:gd name="connsiteX168" fmla="*/ 5356733 w 6037771"/>
                  <a:gd name="connsiteY168" fmla="*/ 471860 h 4423872"/>
                  <a:gd name="connsiteX169" fmla="*/ 5390071 w 6037771"/>
                  <a:gd name="connsiteY169" fmla="*/ 481385 h 4423872"/>
                  <a:gd name="connsiteX170" fmla="*/ 5404358 w 6037771"/>
                  <a:gd name="connsiteY170" fmla="*/ 486148 h 4423872"/>
                  <a:gd name="connsiteX171" fmla="*/ 5461508 w 6037771"/>
                  <a:gd name="connsiteY171" fmla="*/ 514723 h 4423872"/>
                  <a:gd name="connsiteX172" fmla="*/ 5490083 w 6037771"/>
                  <a:gd name="connsiteY172" fmla="*/ 529010 h 4423872"/>
                  <a:gd name="connsiteX173" fmla="*/ 5537708 w 6037771"/>
                  <a:gd name="connsiteY173" fmla="*/ 548060 h 4423872"/>
                  <a:gd name="connsiteX174" fmla="*/ 5571046 w 6037771"/>
                  <a:gd name="connsiteY174" fmla="*/ 571873 h 4423872"/>
                  <a:gd name="connsiteX175" fmla="*/ 5599621 w 6037771"/>
                  <a:gd name="connsiteY175" fmla="*/ 586160 h 4423872"/>
                  <a:gd name="connsiteX176" fmla="*/ 5623433 w 6037771"/>
                  <a:gd name="connsiteY176" fmla="*/ 605210 h 4423872"/>
                  <a:gd name="connsiteX177" fmla="*/ 5647246 w 6037771"/>
                  <a:gd name="connsiteY177" fmla="*/ 619498 h 4423872"/>
                  <a:gd name="connsiteX178" fmla="*/ 5690108 w 6037771"/>
                  <a:gd name="connsiteY178" fmla="*/ 652835 h 4423872"/>
                  <a:gd name="connsiteX179" fmla="*/ 5718683 w 6037771"/>
                  <a:gd name="connsiteY179" fmla="*/ 671885 h 4423872"/>
                  <a:gd name="connsiteX180" fmla="*/ 5752021 w 6037771"/>
                  <a:gd name="connsiteY180" fmla="*/ 714748 h 4423872"/>
                  <a:gd name="connsiteX181" fmla="*/ 5785358 w 6037771"/>
                  <a:gd name="connsiteY181" fmla="*/ 743323 h 4423872"/>
                  <a:gd name="connsiteX182" fmla="*/ 5813933 w 6037771"/>
                  <a:gd name="connsiteY182" fmla="*/ 786185 h 4423872"/>
                  <a:gd name="connsiteX183" fmla="*/ 5852033 w 6037771"/>
                  <a:gd name="connsiteY183" fmla="*/ 867148 h 4423872"/>
                  <a:gd name="connsiteX184" fmla="*/ 5871083 w 6037771"/>
                  <a:gd name="connsiteY184" fmla="*/ 957635 h 4423872"/>
                  <a:gd name="connsiteX185" fmla="*/ 5885371 w 6037771"/>
                  <a:gd name="connsiteY185" fmla="*/ 1000498 h 4423872"/>
                  <a:gd name="connsiteX186" fmla="*/ 5904421 w 6037771"/>
                  <a:gd name="connsiteY186" fmla="*/ 1081460 h 4423872"/>
                  <a:gd name="connsiteX187" fmla="*/ 5918708 w 6037771"/>
                  <a:gd name="connsiteY187" fmla="*/ 1124323 h 4423872"/>
                  <a:gd name="connsiteX188" fmla="*/ 5928233 w 6037771"/>
                  <a:gd name="connsiteY188" fmla="*/ 1157660 h 4423872"/>
                  <a:gd name="connsiteX189" fmla="*/ 5937758 w 6037771"/>
                  <a:gd name="connsiteY189" fmla="*/ 1181473 h 4423872"/>
                  <a:gd name="connsiteX190" fmla="*/ 5961571 w 6037771"/>
                  <a:gd name="connsiteY190" fmla="*/ 1248148 h 4423872"/>
                  <a:gd name="connsiteX191" fmla="*/ 5980621 w 6037771"/>
                  <a:gd name="connsiteY191" fmla="*/ 1295773 h 4423872"/>
                  <a:gd name="connsiteX192" fmla="*/ 5985383 w 6037771"/>
                  <a:gd name="connsiteY192" fmla="*/ 1329110 h 4423872"/>
                  <a:gd name="connsiteX193" fmla="*/ 5999671 w 6037771"/>
                  <a:gd name="connsiteY193" fmla="*/ 1362448 h 4423872"/>
                  <a:gd name="connsiteX194" fmla="*/ 6013958 w 6037771"/>
                  <a:gd name="connsiteY194" fmla="*/ 1471985 h 4423872"/>
                  <a:gd name="connsiteX195" fmla="*/ 6018721 w 6037771"/>
                  <a:gd name="connsiteY195" fmla="*/ 1505323 h 4423872"/>
                  <a:gd name="connsiteX196" fmla="*/ 6023483 w 6037771"/>
                  <a:gd name="connsiteY196" fmla="*/ 1529135 h 4423872"/>
                  <a:gd name="connsiteX197" fmla="*/ 6028246 w 6037771"/>
                  <a:gd name="connsiteY197" fmla="*/ 1610098 h 4423872"/>
                  <a:gd name="connsiteX198" fmla="*/ 6037771 w 6037771"/>
                  <a:gd name="connsiteY198" fmla="*/ 1705348 h 4423872"/>
                  <a:gd name="connsiteX199" fmla="*/ 6033008 w 6037771"/>
                  <a:gd name="connsiteY199" fmla="*/ 1948235 h 4423872"/>
                  <a:gd name="connsiteX200" fmla="*/ 6009196 w 6037771"/>
                  <a:gd name="connsiteY200" fmla="*/ 2029198 h 4423872"/>
                  <a:gd name="connsiteX201" fmla="*/ 5999671 w 6037771"/>
                  <a:gd name="connsiteY201" fmla="*/ 2053010 h 4423872"/>
                  <a:gd name="connsiteX202" fmla="*/ 5961571 w 6037771"/>
                  <a:gd name="connsiteY202" fmla="*/ 2076823 h 4423872"/>
                  <a:gd name="connsiteX203" fmla="*/ 5852033 w 6037771"/>
                  <a:gd name="connsiteY203" fmla="*/ 2067298 h 4423872"/>
                  <a:gd name="connsiteX204" fmla="*/ 5790121 w 6037771"/>
                  <a:gd name="connsiteY204" fmla="*/ 2048248 h 4423872"/>
                  <a:gd name="connsiteX205" fmla="*/ 5752021 w 6037771"/>
                  <a:gd name="connsiteY205" fmla="*/ 2038723 h 4423872"/>
                  <a:gd name="connsiteX206" fmla="*/ 5728208 w 6037771"/>
                  <a:gd name="connsiteY206" fmla="*/ 2029198 h 4423872"/>
                  <a:gd name="connsiteX207" fmla="*/ 5709158 w 6037771"/>
                  <a:gd name="connsiteY207" fmla="*/ 2024435 h 4423872"/>
                  <a:gd name="connsiteX208" fmla="*/ 5685346 w 6037771"/>
                  <a:gd name="connsiteY208" fmla="*/ 2014910 h 4423872"/>
                  <a:gd name="connsiteX209" fmla="*/ 5652008 w 6037771"/>
                  <a:gd name="connsiteY209" fmla="*/ 2010148 h 4423872"/>
                  <a:gd name="connsiteX210" fmla="*/ 5623433 w 6037771"/>
                  <a:gd name="connsiteY210" fmla="*/ 2000623 h 4423872"/>
                  <a:gd name="connsiteX211" fmla="*/ 5604383 w 6037771"/>
                  <a:gd name="connsiteY211" fmla="*/ 1995860 h 4423872"/>
                  <a:gd name="connsiteX212" fmla="*/ 5580571 w 6037771"/>
                  <a:gd name="connsiteY212" fmla="*/ 1986335 h 4423872"/>
                  <a:gd name="connsiteX213" fmla="*/ 5551996 w 6037771"/>
                  <a:gd name="connsiteY213" fmla="*/ 1976810 h 4423872"/>
                  <a:gd name="connsiteX214" fmla="*/ 5518658 w 6037771"/>
                  <a:gd name="connsiteY214" fmla="*/ 1962523 h 4423872"/>
                  <a:gd name="connsiteX215" fmla="*/ 5513896 w 6037771"/>
                  <a:gd name="connsiteY215" fmla="*/ 1948235 h 4423872"/>
                  <a:gd name="connsiteX216" fmla="*/ 5475796 w 6037771"/>
                  <a:gd name="connsiteY216" fmla="*/ 1924423 h 4423872"/>
                  <a:gd name="connsiteX217" fmla="*/ 5432933 w 6037771"/>
                  <a:gd name="connsiteY217" fmla="*/ 1900610 h 4423872"/>
                  <a:gd name="connsiteX218" fmla="*/ 5366258 w 6037771"/>
                  <a:gd name="connsiteY218" fmla="*/ 1824410 h 4423872"/>
                  <a:gd name="connsiteX219" fmla="*/ 5342446 w 6037771"/>
                  <a:gd name="connsiteY219" fmla="*/ 1805360 h 4423872"/>
                  <a:gd name="connsiteX220" fmla="*/ 5318633 w 6037771"/>
                  <a:gd name="connsiteY220" fmla="*/ 1800598 h 4423872"/>
                  <a:gd name="connsiteX221" fmla="*/ 5247196 w 6037771"/>
                  <a:gd name="connsiteY221" fmla="*/ 1762498 h 4423872"/>
                  <a:gd name="connsiteX222" fmla="*/ 5099558 w 6037771"/>
                  <a:gd name="connsiteY222" fmla="*/ 1719635 h 4423872"/>
                  <a:gd name="connsiteX223" fmla="*/ 5070983 w 6037771"/>
                  <a:gd name="connsiteY223" fmla="*/ 1714873 h 4423872"/>
                  <a:gd name="connsiteX224" fmla="*/ 5047171 w 6037771"/>
                  <a:gd name="connsiteY224" fmla="*/ 1710110 h 4423872"/>
                  <a:gd name="connsiteX225" fmla="*/ 4828096 w 6037771"/>
                  <a:gd name="connsiteY225" fmla="*/ 1700585 h 4423872"/>
                  <a:gd name="connsiteX226" fmla="*/ 4718558 w 6037771"/>
                  <a:gd name="connsiteY226" fmla="*/ 1714873 h 4423872"/>
                  <a:gd name="connsiteX227" fmla="*/ 4670933 w 6037771"/>
                  <a:gd name="connsiteY227" fmla="*/ 1743448 h 4423872"/>
                  <a:gd name="connsiteX228" fmla="*/ 4656646 w 6037771"/>
                  <a:gd name="connsiteY228" fmla="*/ 1748210 h 4423872"/>
                  <a:gd name="connsiteX229" fmla="*/ 4613783 w 6037771"/>
                  <a:gd name="connsiteY229" fmla="*/ 1800598 h 4423872"/>
                  <a:gd name="connsiteX230" fmla="*/ 4589971 w 6037771"/>
                  <a:gd name="connsiteY230" fmla="*/ 1833935 h 4423872"/>
                  <a:gd name="connsiteX231" fmla="*/ 4566158 w 6037771"/>
                  <a:gd name="connsiteY231" fmla="*/ 1857748 h 4423872"/>
                  <a:gd name="connsiteX232" fmla="*/ 4547108 w 6037771"/>
                  <a:gd name="connsiteY232" fmla="*/ 1881560 h 4423872"/>
                  <a:gd name="connsiteX233" fmla="*/ 4504246 w 6037771"/>
                  <a:gd name="connsiteY233" fmla="*/ 1924423 h 4423872"/>
                  <a:gd name="connsiteX234" fmla="*/ 4447096 w 6037771"/>
                  <a:gd name="connsiteY234" fmla="*/ 1972048 h 4423872"/>
                  <a:gd name="connsiteX235" fmla="*/ 4428046 w 6037771"/>
                  <a:gd name="connsiteY235" fmla="*/ 1981573 h 4423872"/>
                  <a:gd name="connsiteX236" fmla="*/ 4370896 w 6037771"/>
                  <a:gd name="connsiteY236" fmla="*/ 2014910 h 4423872"/>
                  <a:gd name="connsiteX237" fmla="*/ 4356608 w 6037771"/>
                  <a:gd name="connsiteY237" fmla="*/ 2019673 h 4423872"/>
                  <a:gd name="connsiteX238" fmla="*/ 4342321 w 6037771"/>
                  <a:gd name="connsiteY238" fmla="*/ 2029198 h 4423872"/>
                  <a:gd name="connsiteX239" fmla="*/ 4266121 w 6037771"/>
                  <a:gd name="connsiteY239" fmla="*/ 2038723 h 4423872"/>
                  <a:gd name="connsiteX240" fmla="*/ 4208971 w 6037771"/>
                  <a:gd name="connsiteY240" fmla="*/ 2048248 h 4423872"/>
                  <a:gd name="connsiteX241" fmla="*/ 4180396 w 6037771"/>
                  <a:gd name="connsiteY241" fmla="*/ 2053010 h 4423872"/>
                  <a:gd name="connsiteX242" fmla="*/ 4166108 w 6037771"/>
                  <a:gd name="connsiteY242" fmla="*/ 2057773 h 4423872"/>
                  <a:gd name="connsiteX243" fmla="*/ 4147058 w 6037771"/>
                  <a:gd name="connsiteY243" fmla="*/ 2062535 h 4423872"/>
                  <a:gd name="connsiteX244" fmla="*/ 4123246 w 6037771"/>
                  <a:gd name="connsiteY244" fmla="*/ 2072060 h 4423872"/>
                  <a:gd name="connsiteX245" fmla="*/ 4075621 w 6037771"/>
                  <a:gd name="connsiteY245" fmla="*/ 2081585 h 4423872"/>
                  <a:gd name="connsiteX246" fmla="*/ 4051808 w 6037771"/>
                  <a:gd name="connsiteY246" fmla="*/ 2091110 h 4423872"/>
                  <a:gd name="connsiteX247" fmla="*/ 3999421 w 6037771"/>
                  <a:gd name="connsiteY247" fmla="*/ 2105398 h 4423872"/>
                  <a:gd name="connsiteX248" fmla="*/ 3975608 w 6037771"/>
                  <a:gd name="connsiteY248" fmla="*/ 2114923 h 4423872"/>
                  <a:gd name="connsiteX249" fmla="*/ 3956558 w 6037771"/>
                  <a:gd name="connsiteY249" fmla="*/ 2129210 h 4423872"/>
                  <a:gd name="connsiteX250" fmla="*/ 3923221 w 6037771"/>
                  <a:gd name="connsiteY250" fmla="*/ 2138735 h 4423872"/>
                  <a:gd name="connsiteX251" fmla="*/ 3899408 w 6037771"/>
                  <a:gd name="connsiteY251" fmla="*/ 2153023 h 4423872"/>
                  <a:gd name="connsiteX252" fmla="*/ 3856546 w 6037771"/>
                  <a:gd name="connsiteY252" fmla="*/ 2181598 h 4423872"/>
                  <a:gd name="connsiteX253" fmla="*/ 3818446 w 6037771"/>
                  <a:gd name="connsiteY253" fmla="*/ 2200648 h 4423872"/>
                  <a:gd name="connsiteX254" fmla="*/ 3804158 w 6037771"/>
                  <a:gd name="connsiteY254" fmla="*/ 2214935 h 4423872"/>
                  <a:gd name="connsiteX255" fmla="*/ 3794633 w 6037771"/>
                  <a:gd name="connsiteY255" fmla="*/ 2229223 h 4423872"/>
                  <a:gd name="connsiteX256" fmla="*/ 3766058 w 6037771"/>
                  <a:gd name="connsiteY256" fmla="*/ 2248273 h 4423872"/>
                  <a:gd name="connsiteX257" fmla="*/ 3742246 w 6037771"/>
                  <a:gd name="connsiteY257" fmla="*/ 2267323 h 4423872"/>
                  <a:gd name="connsiteX258" fmla="*/ 3713671 w 6037771"/>
                  <a:gd name="connsiteY258" fmla="*/ 2276848 h 4423872"/>
                  <a:gd name="connsiteX259" fmla="*/ 3646996 w 6037771"/>
                  <a:gd name="connsiteY259" fmla="*/ 2305423 h 4423872"/>
                  <a:gd name="connsiteX260" fmla="*/ 3623183 w 6037771"/>
                  <a:gd name="connsiteY260" fmla="*/ 2314948 h 4423872"/>
                  <a:gd name="connsiteX261" fmla="*/ 3599371 w 6037771"/>
                  <a:gd name="connsiteY261" fmla="*/ 2329235 h 4423872"/>
                  <a:gd name="connsiteX262" fmla="*/ 3580321 w 6037771"/>
                  <a:gd name="connsiteY262" fmla="*/ 2333998 h 4423872"/>
                  <a:gd name="connsiteX263" fmla="*/ 3527933 w 6037771"/>
                  <a:gd name="connsiteY263" fmla="*/ 2357810 h 4423872"/>
                  <a:gd name="connsiteX264" fmla="*/ 3508883 w 6037771"/>
                  <a:gd name="connsiteY264" fmla="*/ 2372098 h 4423872"/>
                  <a:gd name="connsiteX265" fmla="*/ 3489833 w 6037771"/>
                  <a:gd name="connsiteY265" fmla="*/ 2381623 h 4423872"/>
                  <a:gd name="connsiteX266" fmla="*/ 3475546 w 6037771"/>
                  <a:gd name="connsiteY266" fmla="*/ 2391148 h 4423872"/>
                  <a:gd name="connsiteX267" fmla="*/ 3456496 w 6037771"/>
                  <a:gd name="connsiteY267" fmla="*/ 2395910 h 4423872"/>
                  <a:gd name="connsiteX268" fmla="*/ 3442208 w 6037771"/>
                  <a:gd name="connsiteY268" fmla="*/ 2410198 h 4423872"/>
                  <a:gd name="connsiteX269" fmla="*/ 3399346 w 6037771"/>
                  <a:gd name="connsiteY269" fmla="*/ 2429248 h 4423872"/>
                  <a:gd name="connsiteX270" fmla="*/ 3366008 w 6037771"/>
                  <a:gd name="connsiteY270" fmla="*/ 2448298 h 4423872"/>
                  <a:gd name="connsiteX271" fmla="*/ 3294571 w 6037771"/>
                  <a:gd name="connsiteY271" fmla="*/ 2481635 h 4423872"/>
                  <a:gd name="connsiteX272" fmla="*/ 3246946 w 6037771"/>
                  <a:gd name="connsiteY272" fmla="*/ 2495923 h 4423872"/>
                  <a:gd name="connsiteX273" fmla="*/ 3218371 w 6037771"/>
                  <a:gd name="connsiteY273" fmla="*/ 2510210 h 4423872"/>
                  <a:gd name="connsiteX274" fmla="*/ 3185033 w 6037771"/>
                  <a:gd name="connsiteY274" fmla="*/ 2524498 h 4423872"/>
                  <a:gd name="connsiteX275" fmla="*/ 3156458 w 6037771"/>
                  <a:gd name="connsiteY275" fmla="*/ 2538785 h 4423872"/>
                  <a:gd name="connsiteX276" fmla="*/ 3123121 w 6037771"/>
                  <a:gd name="connsiteY276" fmla="*/ 2553073 h 4423872"/>
                  <a:gd name="connsiteX277" fmla="*/ 3089783 w 6037771"/>
                  <a:gd name="connsiteY277" fmla="*/ 2581648 h 4423872"/>
                  <a:gd name="connsiteX278" fmla="*/ 3070733 w 6037771"/>
                  <a:gd name="connsiteY278" fmla="*/ 2591173 h 4423872"/>
                  <a:gd name="connsiteX279" fmla="*/ 3051683 w 6037771"/>
                  <a:gd name="connsiteY279" fmla="*/ 2605460 h 4423872"/>
                  <a:gd name="connsiteX280" fmla="*/ 3032633 w 6037771"/>
                  <a:gd name="connsiteY280" fmla="*/ 2614985 h 4423872"/>
                  <a:gd name="connsiteX281" fmla="*/ 3013583 w 6037771"/>
                  <a:gd name="connsiteY281" fmla="*/ 2634035 h 4423872"/>
                  <a:gd name="connsiteX282" fmla="*/ 2985008 w 6037771"/>
                  <a:gd name="connsiteY282" fmla="*/ 2653085 h 4423872"/>
                  <a:gd name="connsiteX283" fmla="*/ 2956433 w 6037771"/>
                  <a:gd name="connsiteY283" fmla="*/ 2681660 h 4423872"/>
                  <a:gd name="connsiteX284" fmla="*/ 2870708 w 6037771"/>
                  <a:gd name="connsiteY284" fmla="*/ 2743573 h 4423872"/>
                  <a:gd name="connsiteX285" fmla="*/ 2856421 w 6037771"/>
                  <a:gd name="connsiteY285" fmla="*/ 2762623 h 4423872"/>
                  <a:gd name="connsiteX286" fmla="*/ 2818321 w 6037771"/>
                  <a:gd name="connsiteY286" fmla="*/ 2786435 h 4423872"/>
                  <a:gd name="connsiteX287" fmla="*/ 2799271 w 6037771"/>
                  <a:gd name="connsiteY287" fmla="*/ 2800723 h 4423872"/>
                  <a:gd name="connsiteX288" fmla="*/ 2746883 w 6037771"/>
                  <a:gd name="connsiteY288" fmla="*/ 2843585 h 4423872"/>
                  <a:gd name="connsiteX289" fmla="*/ 2723071 w 6037771"/>
                  <a:gd name="connsiteY289" fmla="*/ 2853110 h 4423872"/>
                  <a:gd name="connsiteX290" fmla="*/ 2656396 w 6037771"/>
                  <a:gd name="connsiteY290" fmla="*/ 2900735 h 4423872"/>
                  <a:gd name="connsiteX291" fmla="*/ 2632583 w 6037771"/>
                  <a:gd name="connsiteY291" fmla="*/ 2905498 h 4423872"/>
                  <a:gd name="connsiteX292" fmla="*/ 2580196 w 6037771"/>
                  <a:gd name="connsiteY292" fmla="*/ 2924548 h 4423872"/>
                  <a:gd name="connsiteX293" fmla="*/ 2518283 w 6037771"/>
                  <a:gd name="connsiteY293" fmla="*/ 2934073 h 4423872"/>
                  <a:gd name="connsiteX294" fmla="*/ 2408746 w 6037771"/>
                  <a:gd name="connsiteY294" fmla="*/ 2943598 h 4423872"/>
                  <a:gd name="connsiteX295" fmla="*/ 2356358 w 6037771"/>
                  <a:gd name="connsiteY295" fmla="*/ 2957885 h 4423872"/>
                  <a:gd name="connsiteX296" fmla="*/ 2303971 w 6037771"/>
                  <a:gd name="connsiteY296" fmla="*/ 2967410 h 4423872"/>
                  <a:gd name="connsiteX297" fmla="*/ 2246821 w 6037771"/>
                  <a:gd name="connsiteY297" fmla="*/ 2986460 h 4423872"/>
                  <a:gd name="connsiteX298" fmla="*/ 2203958 w 6037771"/>
                  <a:gd name="connsiteY298" fmla="*/ 2995985 h 4423872"/>
                  <a:gd name="connsiteX299" fmla="*/ 2146808 w 6037771"/>
                  <a:gd name="connsiteY299" fmla="*/ 3005510 h 4423872"/>
                  <a:gd name="connsiteX300" fmla="*/ 2118233 w 6037771"/>
                  <a:gd name="connsiteY300" fmla="*/ 3015035 h 4423872"/>
                  <a:gd name="connsiteX301" fmla="*/ 2070608 w 6037771"/>
                  <a:gd name="connsiteY301" fmla="*/ 3024560 h 4423872"/>
                  <a:gd name="connsiteX302" fmla="*/ 2046796 w 6037771"/>
                  <a:gd name="connsiteY302" fmla="*/ 3034085 h 4423872"/>
                  <a:gd name="connsiteX303" fmla="*/ 2027746 w 6037771"/>
                  <a:gd name="connsiteY303" fmla="*/ 3048373 h 4423872"/>
                  <a:gd name="connsiteX304" fmla="*/ 1989646 w 6037771"/>
                  <a:gd name="connsiteY304" fmla="*/ 3057898 h 4423872"/>
                  <a:gd name="connsiteX305" fmla="*/ 1922971 w 6037771"/>
                  <a:gd name="connsiteY305" fmla="*/ 3076948 h 4423872"/>
                  <a:gd name="connsiteX306" fmla="*/ 1894396 w 6037771"/>
                  <a:gd name="connsiteY306" fmla="*/ 3081710 h 4423872"/>
                  <a:gd name="connsiteX307" fmla="*/ 1846771 w 6037771"/>
                  <a:gd name="connsiteY307" fmla="*/ 3095998 h 4423872"/>
                  <a:gd name="connsiteX308" fmla="*/ 1832483 w 6037771"/>
                  <a:gd name="connsiteY308" fmla="*/ 3100760 h 4423872"/>
                  <a:gd name="connsiteX309" fmla="*/ 1808671 w 6037771"/>
                  <a:gd name="connsiteY309" fmla="*/ 3105523 h 4423872"/>
                  <a:gd name="connsiteX310" fmla="*/ 1765808 w 6037771"/>
                  <a:gd name="connsiteY310" fmla="*/ 3124573 h 4423872"/>
                  <a:gd name="connsiteX311" fmla="*/ 1746758 w 6037771"/>
                  <a:gd name="connsiteY311" fmla="*/ 3134098 h 4423872"/>
                  <a:gd name="connsiteX312" fmla="*/ 1718183 w 6037771"/>
                  <a:gd name="connsiteY312" fmla="*/ 3143623 h 4423872"/>
                  <a:gd name="connsiteX313" fmla="*/ 1680083 w 6037771"/>
                  <a:gd name="connsiteY313" fmla="*/ 3153148 h 4423872"/>
                  <a:gd name="connsiteX314" fmla="*/ 1599121 w 6037771"/>
                  <a:gd name="connsiteY314" fmla="*/ 3181723 h 4423872"/>
                  <a:gd name="connsiteX315" fmla="*/ 1503871 w 6037771"/>
                  <a:gd name="connsiteY315" fmla="*/ 3229348 h 4423872"/>
                  <a:gd name="connsiteX316" fmla="*/ 1484821 w 6037771"/>
                  <a:gd name="connsiteY316" fmla="*/ 3238873 h 4423872"/>
                  <a:gd name="connsiteX317" fmla="*/ 1465771 w 6037771"/>
                  <a:gd name="connsiteY317" fmla="*/ 3248398 h 4423872"/>
                  <a:gd name="connsiteX318" fmla="*/ 1403858 w 6037771"/>
                  <a:gd name="connsiteY318" fmla="*/ 3276973 h 4423872"/>
                  <a:gd name="connsiteX319" fmla="*/ 1384808 w 6037771"/>
                  <a:gd name="connsiteY319" fmla="*/ 3286498 h 4423872"/>
                  <a:gd name="connsiteX320" fmla="*/ 1341946 w 6037771"/>
                  <a:gd name="connsiteY320" fmla="*/ 3315073 h 4423872"/>
                  <a:gd name="connsiteX321" fmla="*/ 1318133 w 6037771"/>
                  <a:gd name="connsiteY321" fmla="*/ 3319835 h 4423872"/>
                  <a:gd name="connsiteX322" fmla="*/ 1299083 w 6037771"/>
                  <a:gd name="connsiteY322" fmla="*/ 3334123 h 4423872"/>
                  <a:gd name="connsiteX323" fmla="*/ 1213358 w 6037771"/>
                  <a:gd name="connsiteY323" fmla="*/ 3367460 h 4423872"/>
                  <a:gd name="connsiteX324" fmla="*/ 1189546 w 6037771"/>
                  <a:gd name="connsiteY324" fmla="*/ 3372223 h 4423872"/>
                  <a:gd name="connsiteX325" fmla="*/ 1175258 w 6037771"/>
                  <a:gd name="connsiteY325" fmla="*/ 3376985 h 4423872"/>
                  <a:gd name="connsiteX326" fmla="*/ 1137158 w 6037771"/>
                  <a:gd name="connsiteY326" fmla="*/ 3386510 h 4423872"/>
                  <a:gd name="connsiteX327" fmla="*/ 1118108 w 6037771"/>
                  <a:gd name="connsiteY327" fmla="*/ 3391273 h 4423872"/>
                  <a:gd name="connsiteX328" fmla="*/ 1065721 w 6037771"/>
                  <a:gd name="connsiteY328" fmla="*/ 3400798 h 4423872"/>
                  <a:gd name="connsiteX329" fmla="*/ 1022858 w 6037771"/>
                  <a:gd name="connsiteY329" fmla="*/ 3410323 h 4423872"/>
                  <a:gd name="connsiteX330" fmla="*/ 1022858 w 6037771"/>
                  <a:gd name="connsiteY330" fmla="*/ 3419848 h 4423872"/>
                  <a:gd name="connsiteX331" fmla="*/ 979996 w 6037771"/>
                  <a:gd name="connsiteY331" fmla="*/ 3472236 h 4423872"/>
                  <a:gd name="connsiteX332" fmla="*/ 965708 w 6037771"/>
                  <a:gd name="connsiteY332" fmla="*/ 3729411 h 4423872"/>
                  <a:gd name="connsiteX333" fmla="*/ 765684 w 6037771"/>
                  <a:gd name="connsiteY333" fmla="*/ 3948485 h 4423872"/>
                  <a:gd name="connsiteX334" fmla="*/ 546608 w 6037771"/>
                  <a:gd name="connsiteY334" fmla="*/ 4086598 h 4423872"/>
                  <a:gd name="connsiteX335" fmla="*/ 489458 w 6037771"/>
                  <a:gd name="connsiteY335" fmla="*/ 4419972 h 4423872"/>
                  <a:gd name="connsiteX336" fmla="*/ 187040 w 6037771"/>
                  <a:gd name="connsiteY336" fmla="*/ 4412829 h 4423872"/>
                  <a:gd name="connsiteX337" fmla="*/ 1302 w 6037771"/>
                  <a:gd name="connsiteY337" fmla="*/ 4310437 h 4423872"/>
                  <a:gd name="connsiteX0" fmla="*/ 1302 w 6037771"/>
                  <a:gd name="connsiteY0" fmla="*/ 4310437 h 4414875"/>
                  <a:gd name="connsiteX1" fmla="*/ 113220 w 6037771"/>
                  <a:gd name="connsiteY1" fmla="*/ 3986585 h 4414875"/>
                  <a:gd name="connsiteX2" fmla="*/ 113221 w 6037771"/>
                  <a:gd name="connsiteY2" fmla="*/ 3791323 h 4414875"/>
                  <a:gd name="connsiteX3" fmla="*/ 108458 w 6037771"/>
                  <a:gd name="connsiteY3" fmla="*/ 3719885 h 4414875"/>
                  <a:gd name="connsiteX4" fmla="*/ 103696 w 6037771"/>
                  <a:gd name="connsiteY4" fmla="*/ 3700835 h 4414875"/>
                  <a:gd name="connsiteX5" fmla="*/ 108458 w 6037771"/>
                  <a:gd name="connsiteY5" fmla="*/ 3596060 h 4414875"/>
                  <a:gd name="connsiteX6" fmla="*/ 117983 w 6037771"/>
                  <a:gd name="connsiteY6" fmla="*/ 3543673 h 4414875"/>
                  <a:gd name="connsiteX7" fmla="*/ 184658 w 6037771"/>
                  <a:gd name="connsiteY7" fmla="*/ 3457948 h 4414875"/>
                  <a:gd name="connsiteX8" fmla="*/ 203708 w 6037771"/>
                  <a:gd name="connsiteY8" fmla="*/ 3434135 h 4414875"/>
                  <a:gd name="connsiteX9" fmla="*/ 222758 w 6037771"/>
                  <a:gd name="connsiteY9" fmla="*/ 3424610 h 4414875"/>
                  <a:gd name="connsiteX10" fmla="*/ 237046 w 6037771"/>
                  <a:gd name="connsiteY10" fmla="*/ 3410323 h 4414875"/>
                  <a:gd name="connsiteX11" fmla="*/ 265621 w 6037771"/>
                  <a:gd name="connsiteY11" fmla="*/ 3391273 h 4414875"/>
                  <a:gd name="connsiteX12" fmla="*/ 327533 w 6037771"/>
                  <a:gd name="connsiteY12" fmla="*/ 3334123 h 4414875"/>
                  <a:gd name="connsiteX13" fmla="*/ 356108 w 6037771"/>
                  <a:gd name="connsiteY13" fmla="*/ 3315073 h 4414875"/>
                  <a:gd name="connsiteX14" fmla="*/ 437071 w 6037771"/>
                  <a:gd name="connsiteY14" fmla="*/ 3281735 h 4414875"/>
                  <a:gd name="connsiteX15" fmla="*/ 479933 w 6037771"/>
                  <a:gd name="connsiteY15" fmla="*/ 3262685 h 4414875"/>
                  <a:gd name="connsiteX16" fmla="*/ 518033 w 6037771"/>
                  <a:gd name="connsiteY16" fmla="*/ 3253160 h 4414875"/>
                  <a:gd name="connsiteX17" fmla="*/ 546608 w 6037771"/>
                  <a:gd name="connsiteY17" fmla="*/ 3238873 h 4414875"/>
                  <a:gd name="connsiteX18" fmla="*/ 570421 w 6037771"/>
                  <a:gd name="connsiteY18" fmla="*/ 3229348 h 4414875"/>
                  <a:gd name="connsiteX19" fmla="*/ 584708 w 6037771"/>
                  <a:gd name="connsiteY19" fmla="*/ 3224585 h 4414875"/>
                  <a:gd name="connsiteX20" fmla="*/ 598996 w 6037771"/>
                  <a:gd name="connsiteY20" fmla="*/ 3215060 h 4414875"/>
                  <a:gd name="connsiteX21" fmla="*/ 618046 w 6037771"/>
                  <a:gd name="connsiteY21" fmla="*/ 3210298 h 4414875"/>
                  <a:gd name="connsiteX22" fmla="*/ 641858 w 6037771"/>
                  <a:gd name="connsiteY22" fmla="*/ 3200773 h 4414875"/>
                  <a:gd name="connsiteX23" fmla="*/ 699008 w 6037771"/>
                  <a:gd name="connsiteY23" fmla="*/ 3172198 h 4414875"/>
                  <a:gd name="connsiteX24" fmla="*/ 727583 w 6037771"/>
                  <a:gd name="connsiteY24" fmla="*/ 3157910 h 4414875"/>
                  <a:gd name="connsiteX25" fmla="*/ 779971 w 6037771"/>
                  <a:gd name="connsiteY25" fmla="*/ 3138860 h 4414875"/>
                  <a:gd name="connsiteX26" fmla="*/ 832358 w 6037771"/>
                  <a:gd name="connsiteY26" fmla="*/ 3095998 h 4414875"/>
                  <a:gd name="connsiteX27" fmla="*/ 899033 w 6037771"/>
                  <a:gd name="connsiteY27" fmla="*/ 3053135 h 4414875"/>
                  <a:gd name="connsiteX28" fmla="*/ 918083 w 6037771"/>
                  <a:gd name="connsiteY28" fmla="*/ 3034085 h 4414875"/>
                  <a:gd name="connsiteX29" fmla="*/ 946658 w 6037771"/>
                  <a:gd name="connsiteY29" fmla="*/ 3010273 h 4414875"/>
                  <a:gd name="connsiteX30" fmla="*/ 960946 w 6037771"/>
                  <a:gd name="connsiteY30" fmla="*/ 2991223 h 4414875"/>
                  <a:gd name="connsiteX31" fmla="*/ 989521 w 6037771"/>
                  <a:gd name="connsiteY31" fmla="*/ 2972173 h 4414875"/>
                  <a:gd name="connsiteX32" fmla="*/ 1027621 w 6037771"/>
                  <a:gd name="connsiteY32" fmla="*/ 2934073 h 4414875"/>
                  <a:gd name="connsiteX33" fmla="*/ 1070483 w 6037771"/>
                  <a:gd name="connsiteY33" fmla="*/ 2919785 h 4414875"/>
                  <a:gd name="connsiteX34" fmla="*/ 1089533 w 6037771"/>
                  <a:gd name="connsiteY34" fmla="*/ 2910260 h 4414875"/>
                  <a:gd name="connsiteX35" fmla="*/ 1165733 w 6037771"/>
                  <a:gd name="connsiteY35" fmla="*/ 2895973 h 4414875"/>
                  <a:gd name="connsiteX36" fmla="*/ 1246696 w 6037771"/>
                  <a:gd name="connsiteY36" fmla="*/ 2881685 h 4414875"/>
                  <a:gd name="connsiteX37" fmla="*/ 1299083 w 6037771"/>
                  <a:gd name="connsiteY37" fmla="*/ 2862635 h 4414875"/>
                  <a:gd name="connsiteX38" fmla="*/ 1327658 w 6037771"/>
                  <a:gd name="connsiteY38" fmla="*/ 2834060 h 4414875"/>
                  <a:gd name="connsiteX39" fmla="*/ 1346708 w 6037771"/>
                  <a:gd name="connsiteY39" fmla="*/ 2815010 h 4414875"/>
                  <a:gd name="connsiteX40" fmla="*/ 1380046 w 6037771"/>
                  <a:gd name="connsiteY40" fmla="*/ 2767385 h 4414875"/>
                  <a:gd name="connsiteX41" fmla="*/ 1399096 w 6037771"/>
                  <a:gd name="connsiteY41" fmla="*/ 2753098 h 4414875"/>
                  <a:gd name="connsiteX42" fmla="*/ 1418146 w 6037771"/>
                  <a:gd name="connsiteY42" fmla="*/ 2719760 h 4414875"/>
                  <a:gd name="connsiteX43" fmla="*/ 1437196 w 6037771"/>
                  <a:gd name="connsiteY43" fmla="*/ 2691185 h 4414875"/>
                  <a:gd name="connsiteX44" fmla="*/ 1456246 w 6037771"/>
                  <a:gd name="connsiteY44" fmla="*/ 2672135 h 4414875"/>
                  <a:gd name="connsiteX45" fmla="*/ 1465771 w 6037771"/>
                  <a:gd name="connsiteY45" fmla="*/ 2657848 h 4414875"/>
                  <a:gd name="connsiteX46" fmla="*/ 1480058 w 6037771"/>
                  <a:gd name="connsiteY46" fmla="*/ 2643560 h 4414875"/>
                  <a:gd name="connsiteX47" fmla="*/ 1494346 w 6037771"/>
                  <a:gd name="connsiteY47" fmla="*/ 2624510 h 4414875"/>
                  <a:gd name="connsiteX48" fmla="*/ 1575308 w 6037771"/>
                  <a:gd name="connsiteY48" fmla="*/ 2586410 h 4414875"/>
                  <a:gd name="connsiteX49" fmla="*/ 1622933 w 6037771"/>
                  <a:gd name="connsiteY49" fmla="*/ 2557835 h 4414875"/>
                  <a:gd name="connsiteX50" fmla="*/ 1656271 w 6037771"/>
                  <a:gd name="connsiteY50" fmla="*/ 2548310 h 4414875"/>
                  <a:gd name="connsiteX51" fmla="*/ 1670558 w 6037771"/>
                  <a:gd name="connsiteY51" fmla="*/ 2538785 h 4414875"/>
                  <a:gd name="connsiteX52" fmla="*/ 1737233 w 6037771"/>
                  <a:gd name="connsiteY52" fmla="*/ 2529260 h 4414875"/>
                  <a:gd name="connsiteX53" fmla="*/ 1775333 w 6037771"/>
                  <a:gd name="connsiteY53" fmla="*/ 2514973 h 4414875"/>
                  <a:gd name="connsiteX54" fmla="*/ 1818196 w 6037771"/>
                  <a:gd name="connsiteY54" fmla="*/ 2476873 h 4414875"/>
                  <a:gd name="connsiteX55" fmla="*/ 1837246 w 6037771"/>
                  <a:gd name="connsiteY55" fmla="*/ 2467348 h 4414875"/>
                  <a:gd name="connsiteX56" fmla="*/ 1861058 w 6037771"/>
                  <a:gd name="connsiteY56" fmla="*/ 2438773 h 4414875"/>
                  <a:gd name="connsiteX57" fmla="*/ 1889633 w 6037771"/>
                  <a:gd name="connsiteY57" fmla="*/ 2400673 h 4414875"/>
                  <a:gd name="connsiteX58" fmla="*/ 1984883 w 6037771"/>
                  <a:gd name="connsiteY58" fmla="*/ 2319710 h 4414875"/>
                  <a:gd name="connsiteX59" fmla="*/ 2003933 w 6037771"/>
                  <a:gd name="connsiteY59" fmla="*/ 2314948 h 4414875"/>
                  <a:gd name="connsiteX60" fmla="*/ 2022983 w 6037771"/>
                  <a:gd name="connsiteY60" fmla="*/ 2305423 h 4414875"/>
                  <a:gd name="connsiteX61" fmla="*/ 2037271 w 6037771"/>
                  <a:gd name="connsiteY61" fmla="*/ 2295898 h 4414875"/>
                  <a:gd name="connsiteX62" fmla="*/ 2070608 w 6037771"/>
                  <a:gd name="connsiteY62" fmla="*/ 2286373 h 4414875"/>
                  <a:gd name="connsiteX63" fmla="*/ 2094421 w 6037771"/>
                  <a:gd name="connsiteY63" fmla="*/ 2276848 h 4414875"/>
                  <a:gd name="connsiteX64" fmla="*/ 2108708 w 6037771"/>
                  <a:gd name="connsiteY64" fmla="*/ 2272085 h 4414875"/>
                  <a:gd name="connsiteX65" fmla="*/ 2132521 w 6037771"/>
                  <a:gd name="connsiteY65" fmla="*/ 2262560 h 4414875"/>
                  <a:gd name="connsiteX66" fmla="*/ 2194433 w 6037771"/>
                  <a:gd name="connsiteY66" fmla="*/ 2257798 h 4414875"/>
                  <a:gd name="connsiteX67" fmla="*/ 2246821 w 6037771"/>
                  <a:gd name="connsiteY67" fmla="*/ 2248273 h 4414875"/>
                  <a:gd name="connsiteX68" fmla="*/ 2270633 w 6037771"/>
                  <a:gd name="connsiteY68" fmla="*/ 2233985 h 4414875"/>
                  <a:gd name="connsiteX69" fmla="*/ 2289683 w 6037771"/>
                  <a:gd name="connsiteY69" fmla="*/ 2229223 h 4414875"/>
                  <a:gd name="connsiteX70" fmla="*/ 2327783 w 6037771"/>
                  <a:gd name="connsiteY70" fmla="*/ 2219698 h 4414875"/>
                  <a:gd name="connsiteX71" fmla="*/ 2361121 w 6037771"/>
                  <a:gd name="connsiteY71" fmla="*/ 2200648 h 4414875"/>
                  <a:gd name="connsiteX72" fmla="*/ 2375408 w 6037771"/>
                  <a:gd name="connsiteY72" fmla="*/ 2191123 h 4414875"/>
                  <a:gd name="connsiteX73" fmla="*/ 2418271 w 6037771"/>
                  <a:gd name="connsiteY73" fmla="*/ 2176835 h 4414875"/>
                  <a:gd name="connsiteX74" fmla="*/ 2427796 w 6037771"/>
                  <a:gd name="connsiteY74" fmla="*/ 2157785 h 4414875"/>
                  <a:gd name="connsiteX75" fmla="*/ 2527808 w 6037771"/>
                  <a:gd name="connsiteY75" fmla="*/ 2100635 h 4414875"/>
                  <a:gd name="connsiteX76" fmla="*/ 2584958 w 6037771"/>
                  <a:gd name="connsiteY76" fmla="*/ 2067298 h 4414875"/>
                  <a:gd name="connsiteX77" fmla="*/ 2599246 w 6037771"/>
                  <a:gd name="connsiteY77" fmla="*/ 2062535 h 4414875"/>
                  <a:gd name="connsiteX78" fmla="*/ 2623058 w 6037771"/>
                  <a:gd name="connsiteY78" fmla="*/ 2048248 h 4414875"/>
                  <a:gd name="connsiteX79" fmla="*/ 2661158 w 6037771"/>
                  <a:gd name="connsiteY79" fmla="*/ 2029198 h 4414875"/>
                  <a:gd name="connsiteX80" fmla="*/ 2694496 w 6037771"/>
                  <a:gd name="connsiteY80" fmla="*/ 2014910 h 4414875"/>
                  <a:gd name="connsiteX81" fmla="*/ 2756408 w 6037771"/>
                  <a:gd name="connsiteY81" fmla="*/ 1976810 h 4414875"/>
                  <a:gd name="connsiteX82" fmla="*/ 2794508 w 6037771"/>
                  <a:gd name="connsiteY82" fmla="*/ 1962523 h 4414875"/>
                  <a:gd name="connsiteX83" fmla="*/ 2837371 w 6037771"/>
                  <a:gd name="connsiteY83" fmla="*/ 1943473 h 4414875"/>
                  <a:gd name="connsiteX84" fmla="*/ 2861183 w 6037771"/>
                  <a:gd name="connsiteY84" fmla="*/ 1938710 h 4414875"/>
                  <a:gd name="connsiteX85" fmla="*/ 2889758 w 6037771"/>
                  <a:gd name="connsiteY85" fmla="*/ 1929185 h 4414875"/>
                  <a:gd name="connsiteX86" fmla="*/ 2937383 w 6037771"/>
                  <a:gd name="connsiteY86" fmla="*/ 1919660 h 4414875"/>
                  <a:gd name="connsiteX87" fmla="*/ 2975483 w 6037771"/>
                  <a:gd name="connsiteY87" fmla="*/ 1910135 h 4414875"/>
                  <a:gd name="connsiteX88" fmla="*/ 3023108 w 6037771"/>
                  <a:gd name="connsiteY88" fmla="*/ 1900610 h 4414875"/>
                  <a:gd name="connsiteX89" fmla="*/ 3037396 w 6037771"/>
                  <a:gd name="connsiteY89" fmla="*/ 1895848 h 4414875"/>
                  <a:gd name="connsiteX90" fmla="*/ 3089783 w 6037771"/>
                  <a:gd name="connsiteY90" fmla="*/ 1881560 h 4414875"/>
                  <a:gd name="connsiteX91" fmla="*/ 3137408 w 6037771"/>
                  <a:gd name="connsiteY91" fmla="*/ 1848223 h 4414875"/>
                  <a:gd name="connsiteX92" fmla="*/ 3170746 w 6037771"/>
                  <a:gd name="connsiteY92" fmla="*/ 1829173 h 4414875"/>
                  <a:gd name="connsiteX93" fmla="*/ 3213608 w 6037771"/>
                  <a:gd name="connsiteY93" fmla="*/ 1786310 h 4414875"/>
                  <a:gd name="connsiteX94" fmla="*/ 3251708 w 6037771"/>
                  <a:gd name="connsiteY94" fmla="*/ 1752973 h 4414875"/>
                  <a:gd name="connsiteX95" fmla="*/ 3280283 w 6037771"/>
                  <a:gd name="connsiteY95" fmla="*/ 1724398 h 4414875"/>
                  <a:gd name="connsiteX96" fmla="*/ 3294571 w 6037771"/>
                  <a:gd name="connsiteY96" fmla="*/ 1710110 h 4414875"/>
                  <a:gd name="connsiteX97" fmla="*/ 3308858 w 6037771"/>
                  <a:gd name="connsiteY97" fmla="*/ 1705348 h 4414875"/>
                  <a:gd name="connsiteX98" fmla="*/ 3356483 w 6037771"/>
                  <a:gd name="connsiteY98" fmla="*/ 1667248 h 4414875"/>
                  <a:gd name="connsiteX99" fmla="*/ 3399346 w 6037771"/>
                  <a:gd name="connsiteY99" fmla="*/ 1614860 h 4414875"/>
                  <a:gd name="connsiteX100" fmla="*/ 3432683 w 6037771"/>
                  <a:gd name="connsiteY100" fmla="*/ 1586285 h 4414875"/>
                  <a:gd name="connsiteX101" fmla="*/ 3446971 w 6037771"/>
                  <a:gd name="connsiteY101" fmla="*/ 1567235 h 4414875"/>
                  <a:gd name="connsiteX102" fmla="*/ 3513646 w 6037771"/>
                  <a:gd name="connsiteY102" fmla="*/ 1510085 h 4414875"/>
                  <a:gd name="connsiteX103" fmla="*/ 3523171 w 6037771"/>
                  <a:gd name="connsiteY103" fmla="*/ 1495798 h 4414875"/>
                  <a:gd name="connsiteX104" fmla="*/ 3561271 w 6037771"/>
                  <a:gd name="connsiteY104" fmla="*/ 1462460 h 4414875"/>
                  <a:gd name="connsiteX105" fmla="*/ 3580321 w 6037771"/>
                  <a:gd name="connsiteY105" fmla="*/ 1452935 h 4414875"/>
                  <a:gd name="connsiteX106" fmla="*/ 3604133 w 6037771"/>
                  <a:gd name="connsiteY106" fmla="*/ 1429123 h 4414875"/>
                  <a:gd name="connsiteX107" fmla="*/ 3618421 w 6037771"/>
                  <a:gd name="connsiteY107" fmla="*/ 1414835 h 4414875"/>
                  <a:gd name="connsiteX108" fmla="*/ 3680333 w 6037771"/>
                  <a:gd name="connsiteY108" fmla="*/ 1357685 h 4414875"/>
                  <a:gd name="connsiteX109" fmla="*/ 3704146 w 6037771"/>
                  <a:gd name="connsiteY109" fmla="*/ 1329110 h 4414875"/>
                  <a:gd name="connsiteX110" fmla="*/ 3723196 w 6037771"/>
                  <a:gd name="connsiteY110" fmla="*/ 1300535 h 4414875"/>
                  <a:gd name="connsiteX111" fmla="*/ 3737483 w 6037771"/>
                  <a:gd name="connsiteY111" fmla="*/ 1295773 h 4414875"/>
                  <a:gd name="connsiteX112" fmla="*/ 3808921 w 6037771"/>
                  <a:gd name="connsiteY112" fmla="*/ 1205285 h 4414875"/>
                  <a:gd name="connsiteX113" fmla="*/ 3827971 w 6037771"/>
                  <a:gd name="connsiteY113" fmla="*/ 1186235 h 4414875"/>
                  <a:gd name="connsiteX114" fmla="*/ 3880358 w 6037771"/>
                  <a:gd name="connsiteY114" fmla="*/ 1148135 h 4414875"/>
                  <a:gd name="connsiteX115" fmla="*/ 3899408 w 6037771"/>
                  <a:gd name="connsiteY115" fmla="*/ 1138610 h 4414875"/>
                  <a:gd name="connsiteX116" fmla="*/ 3927983 w 6037771"/>
                  <a:gd name="connsiteY116" fmla="*/ 1114798 h 4414875"/>
                  <a:gd name="connsiteX117" fmla="*/ 3961321 w 6037771"/>
                  <a:gd name="connsiteY117" fmla="*/ 1100510 h 4414875"/>
                  <a:gd name="connsiteX118" fmla="*/ 4004183 w 6037771"/>
                  <a:gd name="connsiteY118" fmla="*/ 1071935 h 4414875"/>
                  <a:gd name="connsiteX119" fmla="*/ 4018471 w 6037771"/>
                  <a:gd name="connsiteY119" fmla="*/ 1062410 h 4414875"/>
                  <a:gd name="connsiteX120" fmla="*/ 4037521 w 6037771"/>
                  <a:gd name="connsiteY120" fmla="*/ 1057648 h 4414875"/>
                  <a:gd name="connsiteX121" fmla="*/ 4113721 w 6037771"/>
                  <a:gd name="connsiteY121" fmla="*/ 1033835 h 4414875"/>
                  <a:gd name="connsiteX122" fmla="*/ 4161346 w 6037771"/>
                  <a:gd name="connsiteY122" fmla="*/ 1014785 h 4414875"/>
                  <a:gd name="connsiteX123" fmla="*/ 4194683 w 6037771"/>
                  <a:gd name="connsiteY123" fmla="*/ 1005260 h 4414875"/>
                  <a:gd name="connsiteX124" fmla="*/ 4232783 w 6037771"/>
                  <a:gd name="connsiteY124" fmla="*/ 1000498 h 4414875"/>
                  <a:gd name="connsiteX125" fmla="*/ 4275646 w 6037771"/>
                  <a:gd name="connsiteY125" fmla="*/ 990973 h 4414875"/>
                  <a:gd name="connsiteX126" fmla="*/ 4318508 w 6037771"/>
                  <a:gd name="connsiteY126" fmla="*/ 971923 h 4414875"/>
                  <a:gd name="connsiteX127" fmla="*/ 4356608 w 6037771"/>
                  <a:gd name="connsiteY127" fmla="*/ 962398 h 4414875"/>
                  <a:gd name="connsiteX128" fmla="*/ 4370896 w 6037771"/>
                  <a:gd name="connsiteY128" fmla="*/ 952873 h 4414875"/>
                  <a:gd name="connsiteX129" fmla="*/ 4408996 w 6037771"/>
                  <a:gd name="connsiteY129" fmla="*/ 938585 h 4414875"/>
                  <a:gd name="connsiteX130" fmla="*/ 4428046 w 6037771"/>
                  <a:gd name="connsiteY130" fmla="*/ 924298 h 4414875"/>
                  <a:gd name="connsiteX131" fmla="*/ 4461383 w 6037771"/>
                  <a:gd name="connsiteY131" fmla="*/ 895723 h 4414875"/>
                  <a:gd name="connsiteX132" fmla="*/ 4470908 w 6037771"/>
                  <a:gd name="connsiteY132" fmla="*/ 876673 h 4414875"/>
                  <a:gd name="connsiteX133" fmla="*/ 4489958 w 6037771"/>
                  <a:gd name="connsiteY133" fmla="*/ 857623 h 4414875"/>
                  <a:gd name="connsiteX134" fmla="*/ 4513771 w 6037771"/>
                  <a:gd name="connsiteY134" fmla="*/ 809998 h 4414875"/>
                  <a:gd name="connsiteX135" fmla="*/ 4528058 w 6037771"/>
                  <a:gd name="connsiteY135" fmla="*/ 786185 h 4414875"/>
                  <a:gd name="connsiteX136" fmla="*/ 4542346 w 6037771"/>
                  <a:gd name="connsiteY136" fmla="*/ 695698 h 4414875"/>
                  <a:gd name="connsiteX137" fmla="*/ 4551871 w 6037771"/>
                  <a:gd name="connsiteY137" fmla="*/ 581398 h 4414875"/>
                  <a:gd name="connsiteX138" fmla="*/ 4561396 w 6037771"/>
                  <a:gd name="connsiteY138" fmla="*/ 543298 h 4414875"/>
                  <a:gd name="connsiteX139" fmla="*/ 4566158 w 6037771"/>
                  <a:gd name="connsiteY139" fmla="*/ 500435 h 4414875"/>
                  <a:gd name="connsiteX140" fmla="*/ 4575683 w 6037771"/>
                  <a:gd name="connsiteY140" fmla="*/ 424235 h 4414875"/>
                  <a:gd name="connsiteX141" fmla="*/ 4580446 w 6037771"/>
                  <a:gd name="connsiteY141" fmla="*/ 381373 h 4414875"/>
                  <a:gd name="connsiteX142" fmla="*/ 4594733 w 6037771"/>
                  <a:gd name="connsiteY142" fmla="*/ 271835 h 4414875"/>
                  <a:gd name="connsiteX143" fmla="*/ 4599496 w 6037771"/>
                  <a:gd name="connsiteY143" fmla="*/ 233735 h 4414875"/>
                  <a:gd name="connsiteX144" fmla="*/ 4609021 w 6037771"/>
                  <a:gd name="connsiteY144" fmla="*/ 190873 h 4414875"/>
                  <a:gd name="connsiteX145" fmla="*/ 4613783 w 6037771"/>
                  <a:gd name="connsiteY145" fmla="*/ 152773 h 4414875"/>
                  <a:gd name="connsiteX146" fmla="*/ 4623308 w 6037771"/>
                  <a:gd name="connsiteY146" fmla="*/ 119435 h 4414875"/>
                  <a:gd name="connsiteX147" fmla="*/ 4628071 w 6037771"/>
                  <a:gd name="connsiteY147" fmla="*/ 95623 h 4414875"/>
                  <a:gd name="connsiteX148" fmla="*/ 4637596 w 6037771"/>
                  <a:gd name="connsiteY148" fmla="*/ 76573 h 4414875"/>
                  <a:gd name="connsiteX149" fmla="*/ 4647121 w 6037771"/>
                  <a:gd name="connsiteY149" fmla="*/ 52760 h 4414875"/>
                  <a:gd name="connsiteX150" fmla="*/ 4685221 w 6037771"/>
                  <a:gd name="connsiteY150" fmla="*/ 14660 h 4414875"/>
                  <a:gd name="connsiteX151" fmla="*/ 4704271 w 6037771"/>
                  <a:gd name="connsiteY151" fmla="*/ 9898 h 4414875"/>
                  <a:gd name="connsiteX152" fmla="*/ 4723321 w 6037771"/>
                  <a:gd name="connsiteY152" fmla="*/ 373 h 4414875"/>
                  <a:gd name="connsiteX153" fmla="*/ 4847146 w 6037771"/>
                  <a:gd name="connsiteY153" fmla="*/ 14660 h 4414875"/>
                  <a:gd name="connsiteX154" fmla="*/ 4885246 w 6037771"/>
                  <a:gd name="connsiteY154" fmla="*/ 28948 h 4414875"/>
                  <a:gd name="connsiteX155" fmla="*/ 4932871 w 6037771"/>
                  <a:gd name="connsiteY155" fmla="*/ 52760 h 4414875"/>
                  <a:gd name="connsiteX156" fmla="*/ 4970971 w 6037771"/>
                  <a:gd name="connsiteY156" fmla="*/ 86098 h 4414875"/>
                  <a:gd name="connsiteX157" fmla="*/ 5013833 w 6037771"/>
                  <a:gd name="connsiteY157" fmla="*/ 133723 h 4414875"/>
                  <a:gd name="connsiteX158" fmla="*/ 5061458 w 6037771"/>
                  <a:gd name="connsiteY158" fmla="*/ 200398 h 4414875"/>
                  <a:gd name="connsiteX159" fmla="*/ 5080508 w 6037771"/>
                  <a:gd name="connsiteY159" fmla="*/ 228973 h 4414875"/>
                  <a:gd name="connsiteX160" fmla="*/ 5099558 w 6037771"/>
                  <a:gd name="connsiteY160" fmla="*/ 252785 h 4414875"/>
                  <a:gd name="connsiteX161" fmla="*/ 5113846 w 6037771"/>
                  <a:gd name="connsiteY161" fmla="*/ 276598 h 4414875"/>
                  <a:gd name="connsiteX162" fmla="*/ 5132896 w 6037771"/>
                  <a:gd name="connsiteY162" fmla="*/ 300410 h 4414875"/>
                  <a:gd name="connsiteX163" fmla="*/ 5151946 w 6037771"/>
                  <a:gd name="connsiteY163" fmla="*/ 328985 h 4414875"/>
                  <a:gd name="connsiteX164" fmla="*/ 5170996 w 6037771"/>
                  <a:gd name="connsiteY164" fmla="*/ 362323 h 4414875"/>
                  <a:gd name="connsiteX165" fmla="*/ 5228146 w 6037771"/>
                  <a:gd name="connsiteY165" fmla="*/ 409948 h 4414875"/>
                  <a:gd name="connsiteX166" fmla="*/ 5247196 w 6037771"/>
                  <a:gd name="connsiteY166" fmla="*/ 419473 h 4414875"/>
                  <a:gd name="connsiteX167" fmla="*/ 5275771 w 6037771"/>
                  <a:gd name="connsiteY167" fmla="*/ 428998 h 4414875"/>
                  <a:gd name="connsiteX168" fmla="*/ 5356733 w 6037771"/>
                  <a:gd name="connsiteY168" fmla="*/ 471860 h 4414875"/>
                  <a:gd name="connsiteX169" fmla="*/ 5390071 w 6037771"/>
                  <a:gd name="connsiteY169" fmla="*/ 481385 h 4414875"/>
                  <a:gd name="connsiteX170" fmla="*/ 5404358 w 6037771"/>
                  <a:gd name="connsiteY170" fmla="*/ 486148 h 4414875"/>
                  <a:gd name="connsiteX171" fmla="*/ 5461508 w 6037771"/>
                  <a:gd name="connsiteY171" fmla="*/ 514723 h 4414875"/>
                  <a:gd name="connsiteX172" fmla="*/ 5490083 w 6037771"/>
                  <a:gd name="connsiteY172" fmla="*/ 529010 h 4414875"/>
                  <a:gd name="connsiteX173" fmla="*/ 5537708 w 6037771"/>
                  <a:gd name="connsiteY173" fmla="*/ 548060 h 4414875"/>
                  <a:gd name="connsiteX174" fmla="*/ 5571046 w 6037771"/>
                  <a:gd name="connsiteY174" fmla="*/ 571873 h 4414875"/>
                  <a:gd name="connsiteX175" fmla="*/ 5599621 w 6037771"/>
                  <a:gd name="connsiteY175" fmla="*/ 586160 h 4414875"/>
                  <a:gd name="connsiteX176" fmla="*/ 5623433 w 6037771"/>
                  <a:gd name="connsiteY176" fmla="*/ 605210 h 4414875"/>
                  <a:gd name="connsiteX177" fmla="*/ 5647246 w 6037771"/>
                  <a:gd name="connsiteY177" fmla="*/ 619498 h 4414875"/>
                  <a:gd name="connsiteX178" fmla="*/ 5690108 w 6037771"/>
                  <a:gd name="connsiteY178" fmla="*/ 652835 h 4414875"/>
                  <a:gd name="connsiteX179" fmla="*/ 5718683 w 6037771"/>
                  <a:gd name="connsiteY179" fmla="*/ 671885 h 4414875"/>
                  <a:gd name="connsiteX180" fmla="*/ 5752021 w 6037771"/>
                  <a:gd name="connsiteY180" fmla="*/ 714748 h 4414875"/>
                  <a:gd name="connsiteX181" fmla="*/ 5785358 w 6037771"/>
                  <a:gd name="connsiteY181" fmla="*/ 743323 h 4414875"/>
                  <a:gd name="connsiteX182" fmla="*/ 5813933 w 6037771"/>
                  <a:gd name="connsiteY182" fmla="*/ 786185 h 4414875"/>
                  <a:gd name="connsiteX183" fmla="*/ 5852033 w 6037771"/>
                  <a:gd name="connsiteY183" fmla="*/ 867148 h 4414875"/>
                  <a:gd name="connsiteX184" fmla="*/ 5871083 w 6037771"/>
                  <a:gd name="connsiteY184" fmla="*/ 957635 h 4414875"/>
                  <a:gd name="connsiteX185" fmla="*/ 5885371 w 6037771"/>
                  <a:gd name="connsiteY185" fmla="*/ 1000498 h 4414875"/>
                  <a:gd name="connsiteX186" fmla="*/ 5904421 w 6037771"/>
                  <a:gd name="connsiteY186" fmla="*/ 1081460 h 4414875"/>
                  <a:gd name="connsiteX187" fmla="*/ 5918708 w 6037771"/>
                  <a:gd name="connsiteY187" fmla="*/ 1124323 h 4414875"/>
                  <a:gd name="connsiteX188" fmla="*/ 5928233 w 6037771"/>
                  <a:gd name="connsiteY188" fmla="*/ 1157660 h 4414875"/>
                  <a:gd name="connsiteX189" fmla="*/ 5937758 w 6037771"/>
                  <a:gd name="connsiteY189" fmla="*/ 1181473 h 4414875"/>
                  <a:gd name="connsiteX190" fmla="*/ 5961571 w 6037771"/>
                  <a:gd name="connsiteY190" fmla="*/ 1248148 h 4414875"/>
                  <a:gd name="connsiteX191" fmla="*/ 5980621 w 6037771"/>
                  <a:gd name="connsiteY191" fmla="*/ 1295773 h 4414875"/>
                  <a:gd name="connsiteX192" fmla="*/ 5985383 w 6037771"/>
                  <a:gd name="connsiteY192" fmla="*/ 1329110 h 4414875"/>
                  <a:gd name="connsiteX193" fmla="*/ 5999671 w 6037771"/>
                  <a:gd name="connsiteY193" fmla="*/ 1362448 h 4414875"/>
                  <a:gd name="connsiteX194" fmla="*/ 6013958 w 6037771"/>
                  <a:gd name="connsiteY194" fmla="*/ 1471985 h 4414875"/>
                  <a:gd name="connsiteX195" fmla="*/ 6018721 w 6037771"/>
                  <a:gd name="connsiteY195" fmla="*/ 1505323 h 4414875"/>
                  <a:gd name="connsiteX196" fmla="*/ 6023483 w 6037771"/>
                  <a:gd name="connsiteY196" fmla="*/ 1529135 h 4414875"/>
                  <a:gd name="connsiteX197" fmla="*/ 6028246 w 6037771"/>
                  <a:gd name="connsiteY197" fmla="*/ 1610098 h 4414875"/>
                  <a:gd name="connsiteX198" fmla="*/ 6037771 w 6037771"/>
                  <a:gd name="connsiteY198" fmla="*/ 1705348 h 4414875"/>
                  <a:gd name="connsiteX199" fmla="*/ 6033008 w 6037771"/>
                  <a:gd name="connsiteY199" fmla="*/ 1948235 h 4414875"/>
                  <a:gd name="connsiteX200" fmla="*/ 6009196 w 6037771"/>
                  <a:gd name="connsiteY200" fmla="*/ 2029198 h 4414875"/>
                  <a:gd name="connsiteX201" fmla="*/ 5999671 w 6037771"/>
                  <a:gd name="connsiteY201" fmla="*/ 2053010 h 4414875"/>
                  <a:gd name="connsiteX202" fmla="*/ 5961571 w 6037771"/>
                  <a:gd name="connsiteY202" fmla="*/ 2076823 h 4414875"/>
                  <a:gd name="connsiteX203" fmla="*/ 5852033 w 6037771"/>
                  <a:gd name="connsiteY203" fmla="*/ 2067298 h 4414875"/>
                  <a:gd name="connsiteX204" fmla="*/ 5790121 w 6037771"/>
                  <a:gd name="connsiteY204" fmla="*/ 2048248 h 4414875"/>
                  <a:gd name="connsiteX205" fmla="*/ 5752021 w 6037771"/>
                  <a:gd name="connsiteY205" fmla="*/ 2038723 h 4414875"/>
                  <a:gd name="connsiteX206" fmla="*/ 5728208 w 6037771"/>
                  <a:gd name="connsiteY206" fmla="*/ 2029198 h 4414875"/>
                  <a:gd name="connsiteX207" fmla="*/ 5709158 w 6037771"/>
                  <a:gd name="connsiteY207" fmla="*/ 2024435 h 4414875"/>
                  <a:gd name="connsiteX208" fmla="*/ 5685346 w 6037771"/>
                  <a:gd name="connsiteY208" fmla="*/ 2014910 h 4414875"/>
                  <a:gd name="connsiteX209" fmla="*/ 5652008 w 6037771"/>
                  <a:gd name="connsiteY209" fmla="*/ 2010148 h 4414875"/>
                  <a:gd name="connsiteX210" fmla="*/ 5623433 w 6037771"/>
                  <a:gd name="connsiteY210" fmla="*/ 2000623 h 4414875"/>
                  <a:gd name="connsiteX211" fmla="*/ 5604383 w 6037771"/>
                  <a:gd name="connsiteY211" fmla="*/ 1995860 h 4414875"/>
                  <a:gd name="connsiteX212" fmla="*/ 5580571 w 6037771"/>
                  <a:gd name="connsiteY212" fmla="*/ 1986335 h 4414875"/>
                  <a:gd name="connsiteX213" fmla="*/ 5551996 w 6037771"/>
                  <a:gd name="connsiteY213" fmla="*/ 1976810 h 4414875"/>
                  <a:gd name="connsiteX214" fmla="*/ 5518658 w 6037771"/>
                  <a:gd name="connsiteY214" fmla="*/ 1962523 h 4414875"/>
                  <a:gd name="connsiteX215" fmla="*/ 5513896 w 6037771"/>
                  <a:gd name="connsiteY215" fmla="*/ 1948235 h 4414875"/>
                  <a:gd name="connsiteX216" fmla="*/ 5475796 w 6037771"/>
                  <a:gd name="connsiteY216" fmla="*/ 1924423 h 4414875"/>
                  <a:gd name="connsiteX217" fmla="*/ 5432933 w 6037771"/>
                  <a:gd name="connsiteY217" fmla="*/ 1900610 h 4414875"/>
                  <a:gd name="connsiteX218" fmla="*/ 5366258 w 6037771"/>
                  <a:gd name="connsiteY218" fmla="*/ 1824410 h 4414875"/>
                  <a:gd name="connsiteX219" fmla="*/ 5342446 w 6037771"/>
                  <a:gd name="connsiteY219" fmla="*/ 1805360 h 4414875"/>
                  <a:gd name="connsiteX220" fmla="*/ 5318633 w 6037771"/>
                  <a:gd name="connsiteY220" fmla="*/ 1800598 h 4414875"/>
                  <a:gd name="connsiteX221" fmla="*/ 5247196 w 6037771"/>
                  <a:gd name="connsiteY221" fmla="*/ 1762498 h 4414875"/>
                  <a:gd name="connsiteX222" fmla="*/ 5099558 w 6037771"/>
                  <a:gd name="connsiteY222" fmla="*/ 1719635 h 4414875"/>
                  <a:gd name="connsiteX223" fmla="*/ 5070983 w 6037771"/>
                  <a:gd name="connsiteY223" fmla="*/ 1714873 h 4414875"/>
                  <a:gd name="connsiteX224" fmla="*/ 5047171 w 6037771"/>
                  <a:gd name="connsiteY224" fmla="*/ 1710110 h 4414875"/>
                  <a:gd name="connsiteX225" fmla="*/ 4828096 w 6037771"/>
                  <a:gd name="connsiteY225" fmla="*/ 1700585 h 4414875"/>
                  <a:gd name="connsiteX226" fmla="*/ 4718558 w 6037771"/>
                  <a:gd name="connsiteY226" fmla="*/ 1714873 h 4414875"/>
                  <a:gd name="connsiteX227" fmla="*/ 4670933 w 6037771"/>
                  <a:gd name="connsiteY227" fmla="*/ 1743448 h 4414875"/>
                  <a:gd name="connsiteX228" fmla="*/ 4656646 w 6037771"/>
                  <a:gd name="connsiteY228" fmla="*/ 1748210 h 4414875"/>
                  <a:gd name="connsiteX229" fmla="*/ 4613783 w 6037771"/>
                  <a:gd name="connsiteY229" fmla="*/ 1800598 h 4414875"/>
                  <a:gd name="connsiteX230" fmla="*/ 4589971 w 6037771"/>
                  <a:gd name="connsiteY230" fmla="*/ 1833935 h 4414875"/>
                  <a:gd name="connsiteX231" fmla="*/ 4566158 w 6037771"/>
                  <a:gd name="connsiteY231" fmla="*/ 1857748 h 4414875"/>
                  <a:gd name="connsiteX232" fmla="*/ 4547108 w 6037771"/>
                  <a:gd name="connsiteY232" fmla="*/ 1881560 h 4414875"/>
                  <a:gd name="connsiteX233" fmla="*/ 4504246 w 6037771"/>
                  <a:gd name="connsiteY233" fmla="*/ 1924423 h 4414875"/>
                  <a:gd name="connsiteX234" fmla="*/ 4447096 w 6037771"/>
                  <a:gd name="connsiteY234" fmla="*/ 1972048 h 4414875"/>
                  <a:gd name="connsiteX235" fmla="*/ 4428046 w 6037771"/>
                  <a:gd name="connsiteY235" fmla="*/ 1981573 h 4414875"/>
                  <a:gd name="connsiteX236" fmla="*/ 4370896 w 6037771"/>
                  <a:gd name="connsiteY236" fmla="*/ 2014910 h 4414875"/>
                  <a:gd name="connsiteX237" fmla="*/ 4356608 w 6037771"/>
                  <a:gd name="connsiteY237" fmla="*/ 2019673 h 4414875"/>
                  <a:gd name="connsiteX238" fmla="*/ 4342321 w 6037771"/>
                  <a:gd name="connsiteY238" fmla="*/ 2029198 h 4414875"/>
                  <a:gd name="connsiteX239" fmla="*/ 4266121 w 6037771"/>
                  <a:gd name="connsiteY239" fmla="*/ 2038723 h 4414875"/>
                  <a:gd name="connsiteX240" fmla="*/ 4208971 w 6037771"/>
                  <a:gd name="connsiteY240" fmla="*/ 2048248 h 4414875"/>
                  <a:gd name="connsiteX241" fmla="*/ 4180396 w 6037771"/>
                  <a:gd name="connsiteY241" fmla="*/ 2053010 h 4414875"/>
                  <a:gd name="connsiteX242" fmla="*/ 4166108 w 6037771"/>
                  <a:gd name="connsiteY242" fmla="*/ 2057773 h 4414875"/>
                  <a:gd name="connsiteX243" fmla="*/ 4147058 w 6037771"/>
                  <a:gd name="connsiteY243" fmla="*/ 2062535 h 4414875"/>
                  <a:gd name="connsiteX244" fmla="*/ 4123246 w 6037771"/>
                  <a:gd name="connsiteY244" fmla="*/ 2072060 h 4414875"/>
                  <a:gd name="connsiteX245" fmla="*/ 4075621 w 6037771"/>
                  <a:gd name="connsiteY245" fmla="*/ 2081585 h 4414875"/>
                  <a:gd name="connsiteX246" fmla="*/ 4051808 w 6037771"/>
                  <a:gd name="connsiteY246" fmla="*/ 2091110 h 4414875"/>
                  <a:gd name="connsiteX247" fmla="*/ 3999421 w 6037771"/>
                  <a:gd name="connsiteY247" fmla="*/ 2105398 h 4414875"/>
                  <a:gd name="connsiteX248" fmla="*/ 3975608 w 6037771"/>
                  <a:gd name="connsiteY248" fmla="*/ 2114923 h 4414875"/>
                  <a:gd name="connsiteX249" fmla="*/ 3956558 w 6037771"/>
                  <a:gd name="connsiteY249" fmla="*/ 2129210 h 4414875"/>
                  <a:gd name="connsiteX250" fmla="*/ 3923221 w 6037771"/>
                  <a:gd name="connsiteY250" fmla="*/ 2138735 h 4414875"/>
                  <a:gd name="connsiteX251" fmla="*/ 3899408 w 6037771"/>
                  <a:gd name="connsiteY251" fmla="*/ 2153023 h 4414875"/>
                  <a:gd name="connsiteX252" fmla="*/ 3856546 w 6037771"/>
                  <a:gd name="connsiteY252" fmla="*/ 2181598 h 4414875"/>
                  <a:gd name="connsiteX253" fmla="*/ 3818446 w 6037771"/>
                  <a:gd name="connsiteY253" fmla="*/ 2200648 h 4414875"/>
                  <a:gd name="connsiteX254" fmla="*/ 3804158 w 6037771"/>
                  <a:gd name="connsiteY254" fmla="*/ 2214935 h 4414875"/>
                  <a:gd name="connsiteX255" fmla="*/ 3794633 w 6037771"/>
                  <a:gd name="connsiteY255" fmla="*/ 2229223 h 4414875"/>
                  <a:gd name="connsiteX256" fmla="*/ 3766058 w 6037771"/>
                  <a:gd name="connsiteY256" fmla="*/ 2248273 h 4414875"/>
                  <a:gd name="connsiteX257" fmla="*/ 3742246 w 6037771"/>
                  <a:gd name="connsiteY257" fmla="*/ 2267323 h 4414875"/>
                  <a:gd name="connsiteX258" fmla="*/ 3713671 w 6037771"/>
                  <a:gd name="connsiteY258" fmla="*/ 2276848 h 4414875"/>
                  <a:gd name="connsiteX259" fmla="*/ 3646996 w 6037771"/>
                  <a:gd name="connsiteY259" fmla="*/ 2305423 h 4414875"/>
                  <a:gd name="connsiteX260" fmla="*/ 3623183 w 6037771"/>
                  <a:gd name="connsiteY260" fmla="*/ 2314948 h 4414875"/>
                  <a:gd name="connsiteX261" fmla="*/ 3599371 w 6037771"/>
                  <a:gd name="connsiteY261" fmla="*/ 2329235 h 4414875"/>
                  <a:gd name="connsiteX262" fmla="*/ 3580321 w 6037771"/>
                  <a:gd name="connsiteY262" fmla="*/ 2333998 h 4414875"/>
                  <a:gd name="connsiteX263" fmla="*/ 3527933 w 6037771"/>
                  <a:gd name="connsiteY263" fmla="*/ 2357810 h 4414875"/>
                  <a:gd name="connsiteX264" fmla="*/ 3508883 w 6037771"/>
                  <a:gd name="connsiteY264" fmla="*/ 2372098 h 4414875"/>
                  <a:gd name="connsiteX265" fmla="*/ 3489833 w 6037771"/>
                  <a:gd name="connsiteY265" fmla="*/ 2381623 h 4414875"/>
                  <a:gd name="connsiteX266" fmla="*/ 3475546 w 6037771"/>
                  <a:gd name="connsiteY266" fmla="*/ 2391148 h 4414875"/>
                  <a:gd name="connsiteX267" fmla="*/ 3456496 w 6037771"/>
                  <a:gd name="connsiteY267" fmla="*/ 2395910 h 4414875"/>
                  <a:gd name="connsiteX268" fmla="*/ 3442208 w 6037771"/>
                  <a:gd name="connsiteY268" fmla="*/ 2410198 h 4414875"/>
                  <a:gd name="connsiteX269" fmla="*/ 3399346 w 6037771"/>
                  <a:gd name="connsiteY269" fmla="*/ 2429248 h 4414875"/>
                  <a:gd name="connsiteX270" fmla="*/ 3366008 w 6037771"/>
                  <a:gd name="connsiteY270" fmla="*/ 2448298 h 4414875"/>
                  <a:gd name="connsiteX271" fmla="*/ 3294571 w 6037771"/>
                  <a:gd name="connsiteY271" fmla="*/ 2481635 h 4414875"/>
                  <a:gd name="connsiteX272" fmla="*/ 3246946 w 6037771"/>
                  <a:gd name="connsiteY272" fmla="*/ 2495923 h 4414875"/>
                  <a:gd name="connsiteX273" fmla="*/ 3218371 w 6037771"/>
                  <a:gd name="connsiteY273" fmla="*/ 2510210 h 4414875"/>
                  <a:gd name="connsiteX274" fmla="*/ 3185033 w 6037771"/>
                  <a:gd name="connsiteY274" fmla="*/ 2524498 h 4414875"/>
                  <a:gd name="connsiteX275" fmla="*/ 3156458 w 6037771"/>
                  <a:gd name="connsiteY275" fmla="*/ 2538785 h 4414875"/>
                  <a:gd name="connsiteX276" fmla="*/ 3123121 w 6037771"/>
                  <a:gd name="connsiteY276" fmla="*/ 2553073 h 4414875"/>
                  <a:gd name="connsiteX277" fmla="*/ 3089783 w 6037771"/>
                  <a:gd name="connsiteY277" fmla="*/ 2581648 h 4414875"/>
                  <a:gd name="connsiteX278" fmla="*/ 3070733 w 6037771"/>
                  <a:gd name="connsiteY278" fmla="*/ 2591173 h 4414875"/>
                  <a:gd name="connsiteX279" fmla="*/ 3051683 w 6037771"/>
                  <a:gd name="connsiteY279" fmla="*/ 2605460 h 4414875"/>
                  <a:gd name="connsiteX280" fmla="*/ 3032633 w 6037771"/>
                  <a:gd name="connsiteY280" fmla="*/ 2614985 h 4414875"/>
                  <a:gd name="connsiteX281" fmla="*/ 3013583 w 6037771"/>
                  <a:gd name="connsiteY281" fmla="*/ 2634035 h 4414875"/>
                  <a:gd name="connsiteX282" fmla="*/ 2985008 w 6037771"/>
                  <a:gd name="connsiteY282" fmla="*/ 2653085 h 4414875"/>
                  <a:gd name="connsiteX283" fmla="*/ 2956433 w 6037771"/>
                  <a:gd name="connsiteY283" fmla="*/ 2681660 h 4414875"/>
                  <a:gd name="connsiteX284" fmla="*/ 2870708 w 6037771"/>
                  <a:gd name="connsiteY284" fmla="*/ 2743573 h 4414875"/>
                  <a:gd name="connsiteX285" fmla="*/ 2856421 w 6037771"/>
                  <a:gd name="connsiteY285" fmla="*/ 2762623 h 4414875"/>
                  <a:gd name="connsiteX286" fmla="*/ 2818321 w 6037771"/>
                  <a:gd name="connsiteY286" fmla="*/ 2786435 h 4414875"/>
                  <a:gd name="connsiteX287" fmla="*/ 2799271 w 6037771"/>
                  <a:gd name="connsiteY287" fmla="*/ 2800723 h 4414875"/>
                  <a:gd name="connsiteX288" fmla="*/ 2746883 w 6037771"/>
                  <a:gd name="connsiteY288" fmla="*/ 2843585 h 4414875"/>
                  <a:gd name="connsiteX289" fmla="*/ 2723071 w 6037771"/>
                  <a:gd name="connsiteY289" fmla="*/ 2853110 h 4414875"/>
                  <a:gd name="connsiteX290" fmla="*/ 2656396 w 6037771"/>
                  <a:gd name="connsiteY290" fmla="*/ 2900735 h 4414875"/>
                  <a:gd name="connsiteX291" fmla="*/ 2632583 w 6037771"/>
                  <a:gd name="connsiteY291" fmla="*/ 2905498 h 4414875"/>
                  <a:gd name="connsiteX292" fmla="*/ 2580196 w 6037771"/>
                  <a:gd name="connsiteY292" fmla="*/ 2924548 h 4414875"/>
                  <a:gd name="connsiteX293" fmla="*/ 2518283 w 6037771"/>
                  <a:gd name="connsiteY293" fmla="*/ 2934073 h 4414875"/>
                  <a:gd name="connsiteX294" fmla="*/ 2408746 w 6037771"/>
                  <a:gd name="connsiteY294" fmla="*/ 2943598 h 4414875"/>
                  <a:gd name="connsiteX295" fmla="*/ 2356358 w 6037771"/>
                  <a:gd name="connsiteY295" fmla="*/ 2957885 h 4414875"/>
                  <a:gd name="connsiteX296" fmla="*/ 2303971 w 6037771"/>
                  <a:gd name="connsiteY296" fmla="*/ 2967410 h 4414875"/>
                  <a:gd name="connsiteX297" fmla="*/ 2246821 w 6037771"/>
                  <a:gd name="connsiteY297" fmla="*/ 2986460 h 4414875"/>
                  <a:gd name="connsiteX298" fmla="*/ 2203958 w 6037771"/>
                  <a:gd name="connsiteY298" fmla="*/ 2995985 h 4414875"/>
                  <a:gd name="connsiteX299" fmla="*/ 2146808 w 6037771"/>
                  <a:gd name="connsiteY299" fmla="*/ 3005510 h 4414875"/>
                  <a:gd name="connsiteX300" fmla="*/ 2118233 w 6037771"/>
                  <a:gd name="connsiteY300" fmla="*/ 3015035 h 4414875"/>
                  <a:gd name="connsiteX301" fmla="*/ 2070608 w 6037771"/>
                  <a:gd name="connsiteY301" fmla="*/ 3024560 h 4414875"/>
                  <a:gd name="connsiteX302" fmla="*/ 2046796 w 6037771"/>
                  <a:gd name="connsiteY302" fmla="*/ 3034085 h 4414875"/>
                  <a:gd name="connsiteX303" fmla="*/ 2027746 w 6037771"/>
                  <a:gd name="connsiteY303" fmla="*/ 3048373 h 4414875"/>
                  <a:gd name="connsiteX304" fmla="*/ 1989646 w 6037771"/>
                  <a:gd name="connsiteY304" fmla="*/ 3057898 h 4414875"/>
                  <a:gd name="connsiteX305" fmla="*/ 1922971 w 6037771"/>
                  <a:gd name="connsiteY305" fmla="*/ 3076948 h 4414875"/>
                  <a:gd name="connsiteX306" fmla="*/ 1894396 w 6037771"/>
                  <a:gd name="connsiteY306" fmla="*/ 3081710 h 4414875"/>
                  <a:gd name="connsiteX307" fmla="*/ 1846771 w 6037771"/>
                  <a:gd name="connsiteY307" fmla="*/ 3095998 h 4414875"/>
                  <a:gd name="connsiteX308" fmla="*/ 1832483 w 6037771"/>
                  <a:gd name="connsiteY308" fmla="*/ 3100760 h 4414875"/>
                  <a:gd name="connsiteX309" fmla="*/ 1808671 w 6037771"/>
                  <a:gd name="connsiteY309" fmla="*/ 3105523 h 4414875"/>
                  <a:gd name="connsiteX310" fmla="*/ 1765808 w 6037771"/>
                  <a:gd name="connsiteY310" fmla="*/ 3124573 h 4414875"/>
                  <a:gd name="connsiteX311" fmla="*/ 1746758 w 6037771"/>
                  <a:gd name="connsiteY311" fmla="*/ 3134098 h 4414875"/>
                  <a:gd name="connsiteX312" fmla="*/ 1718183 w 6037771"/>
                  <a:gd name="connsiteY312" fmla="*/ 3143623 h 4414875"/>
                  <a:gd name="connsiteX313" fmla="*/ 1680083 w 6037771"/>
                  <a:gd name="connsiteY313" fmla="*/ 3153148 h 4414875"/>
                  <a:gd name="connsiteX314" fmla="*/ 1599121 w 6037771"/>
                  <a:gd name="connsiteY314" fmla="*/ 3181723 h 4414875"/>
                  <a:gd name="connsiteX315" fmla="*/ 1503871 w 6037771"/>
                  <a:gd name="connsiteY315" fmla="*/ 3229348 h 4414875"/>
                  <a:gd name="connsiteX316" fmla="*/ 1484821 w 6037771"/>
                  <a:gd name="connsiteY316" fmla="*/ 3238873 h 4414875"/>
                  <a:gd name="connsiteX317" fmla="*/ 1465771 w 6037771"/>
                  <a:gd name="connsiteY317" fmla="*/ 3248398 h 4414875"/>
                  <a:gd name="connsiteX318" fmla="*/ 1403858 w 6037771"/>
                  <a:gd name="connsiteY318" fmla="*/ 3276973 h 4414875"/>
                  <a:gd name="connsiteX319" fmla="*/ 1384808 w 6037771"/>
                  <a:gd name="connsiteY319" fmla="*/ 3286498 h 4414875"/>
                  <a:gd name="connsiteX320" fmla="*/ 1341946 w 6037771"/>
                  <a:gd name="connsiteY320" fmla="*/ 3315073 h 4414875"/>
                  <a:gd name="connsiteX321" fmla="*/ 1318133 w 6037771"/>
                  <a:gd name="connsiteY321" fmla="*/ 3319835 h 4414875"/>
                  <a:gd name="connsiteX322" fmla="*/ 1299083 w 6037771"/>
                  <a:gd name="connsiteY322" fmla="*/ 3334123 h 4414875"/>
                  <a:gd name="connsiteX323" fmla="*/ 1213358 w 6037771"/>
                  <a:gd name="connsiteY323" fmla="*/ 3367460 h 4414875"/>
                  <a:gd name="connsiteX324" fmla="*/ 1189546 w 6037771"/>
                  <a:gd name="connsiteY324" fmla="*/ 3372223 h 4414875"/>
                  <a:gd name="connsiteX325" fmla="*/ 1175258 w 6037771"/>
                  <a:gd name="connsiteY325" fmla="*/ 3376985 h 4414875"/>
                  <a:gd name="connsiteX326" fmla="*/ 1137158 w 6037771"/>
                  <a:gd name="connsiteY326" fmla="*/ 3386510 h 4414875"/>
                  <a:gd name="connsiteX327" fmla="*/ 1118108 w 6037771"/>
                  <a:gd name="connsiteY327" fmla="*/ 3391273 h 4414875"/>
                  <a:gd name="connsiteX328" fmla="*/ 1065721 w 6037771"/>
                  <a:gd name="connsiteY328" fmla="*/ 3400798 h 4414875"/>
                  <a:gd name="connsiteX329" fmla="*/ 1022858 w 6037771"/>
                  <a:gd name="connsiteY329" fmla="*/ 3410323 h 4414875"/>
                  <a:gd name="connsiteX330" fmla="*/ 1022858 w 6037771"/>
                  <a:gd name="connsiteY330" fmla="*/ 3419848 h 4414875"/>
                  <a:gd name="connsiteX331" fmla="*/ 979996 w 6037771"/>
                  <a:gd name="connsiteY331" fmla="*/ 3472236 h 4414875"/>
                  <a:gd name="connsiteX332" fmla="*/ 965708 w 6037771"/>
                  <a:gd name="connsiteY332" fmla="*/ 3729411 h 4414875"/>
                  <a:gd name="connsiteX333" fmla="*/ 765684 w 6037771"/>
                  <a:gd name="connsiteY333" fmla="*/ 3948485 h 4414875"/>
                  <a:gd name="connsiteX334" fmla="*/ 546608 w 6037771"/>
                  <a:gd name="connsiteY334" fmla="*/ 4086598 h 4414875"/>
                  <a:gd name="connsiteX335" fmla="*/ 501364 w 6037771"/>
                  <a:gd name="connsiteY335" fmla="*/ 4405684 h 4414875"/>
                  <a:gd name="connsiteX336" fmla="*/ 187040 w 6037771"/>
                  <a:gd name="connsiteY336" fmla="*/ 4412829 h 4414875"/>
                  <a:gd name="connsiteX337" fmla="*/ 1302 w 6037771"/>
                  <a:gd name="connsiteY337" fmla="*/ 4310437 h 4414875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79996 w 6037771"/>
                  <a:gd name="connsiteY331" fmla="*/ 3472236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6184 w 6037771"/>
                  <a:gd name="connsiteY331" fmla="*/ 3486523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1022858 w 6037771"/>
                  <a:gd name="connsiteY330" fmla="*/ 3419848 h 4420072"/>
                  <a:gd name="connsiteX331" fmla="*/ 958566 w 6037771"/>
                  <a:gd name="connsiteY331" fmla="*/ 3460330 h 4420072"/>
                  <a:gd name="connsiteX332" fmla="*/ 965708 w 6037771"/>
                  <a:gd name="connsiteY332" fmla="*/ 3729411 h 4420072"/>
                  <a:gd name="connsiteX333" fmla="*/ 765684 w 6037771"/>
                  <a:gd name="connsiteY333" fmla="*/ 3948485 h 4420072"/>
                  <a:gd name="connsiteX334" fmla="*/ 546608 w 6037771"/>
                  <a:gd name="connsiteY334" fmla="*/ 4086598 h 4420072"/>
                  <a:gd name="connsiteX335" fmla="*/ 501364 w 6037771"/>
                  <a:gd name="connsiteY335" fmla="*/ 4405684 h 4420072"/>
                  <a:gd name="connsiteX336" fmla="*/ 187040 w 6037771"/>
                  <a:gd name="connsiteY336" fmla="*/ 4412829 h 4420072"/>
                  <a:gd name="connsiteX337" fmla="*/ 1302 w 6037771"/>
                  <a:gd name="connsiteY337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22858 w 6037771"/>
                  <a:gd name="connsiteY329" fmla="*/ 3410323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58566 w 6037771"/>
                  <a:gd name="connsiteY330" fmla="*/ 3460330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32483 w 6037771"/>
                  <a:gd name="connsiteY308" fmla="*/ 3100760 h 4420072"/>
                  <a:gd name="connsiteX309" fmla="*/ 1808671 w 6037771"/>
                  <a:gd name="connsiteY309" fmla="*/ 3105523 h 4420072"/>
                  <a:gd name="connsiteX310" fmla="*/ 1765808 w 6037771"/>
                  <a:gd name="connsiteY310" fmla="*/ 3124573 h 4420072"/>
                  <a:gd name="connsiteX311" fmla="*/ 1746758 w 6037771"/>
                  <a:gd name="connsiteY311" fmla="*/ 3134098 h 4420072"/>
                  <a:gd name="connsiteX312" fmla="*/ 1718183 w 6037771"/>
                  <a:gd name="connsiteY312" fmla="*/ 3143623 h 4420072"/>
                  <a:gd name="connsiteX313" fmla="*/ 1680083 w 6037771"/>
                  <a:gd name="connsiteY313" fmla="*/ 3153148 h 4420072"/>
                  <a:gd name="connsiteX314" fmla="*/ 1599121 w 6037771"/>
                  <a:gd name="connsiteY314" fmla="*/ 3181723 h 4420072"/>
                  <a:gd name="connsiteX315" fmla="*/ 1503871 w 6037771"/>
                  <a:gd name="connsiteY315" fmla="*/ 3229348 h 4420072"/>
                  <a:gd name="connsiteX316" fmla="*/ 1484821 w 6037771"/>
                  <a:gd name="connsiteY316" fmla="*/ 3238873 h 4420072"/>
                  <a:gd name="connsiteX317" fmla="*/ 1465771 w 6037771"/>
                  <a:gd name="connsiteY317" fmla="*/ 3248398 h 4420072"/>
                  <a:gd name="connsiteX318" fmla="*/ 1403858 w 6037771"/>
                  <a:gd name="connsiteY318" fmla="*/ 3276973 h 4420072"/>
                  <a:gd name="connsiteX319" fmla="*/ 1384808 w 6037771"/>
                  <a:gd name="connsiteY319" fmla="*/ 3286498 h 4420072"/>
                  <a:gd name="connsiteX320" fmla="*/ 1341946 w 6037771"/>
                  <a:gd name="connsiteY320" fmla="*/ 3315073 h 4420072"/>
                  <a:gd name="connsiteX321" fmla="*/ 1318133 w 6037771"/>
                  <a:gd name="connsiteY321" fmla="*/ 3319835 h 4420072"/>
                  <a:gd name="connsiteX322" fmla="*/ 1299083 w 6037771"/>
                  <a:gd name="connsiteY322" fmla="*/ 3334123 h 4420072"/>
                  <a:gd name="connsiteX323" fmla="*/ 1213358 w 6037771"/>
                  <a:gd name="connsiteY323" fmla="*/ 3367460 h 4420072"/>
                  <a:gd name="connsiteX324" fmla="*/ 1189546 w 6037771"/>
                  <a:gd name="connsiteY324" fmla="*/ 3372223 h 4420072"/>
                  <a:gd name="connsiteX325" fmla="*/ 1175258 w 6037771"/>
                  <a:gd name="connsiteY325" fmla="*/ 3376985 h 4420072"/>
                  <a:gd name="connsiteX326" fmla="*/ 1137158 w 6037771"/>
                  <a:gd name="connsiteY326" fmla="*/ 3386510 h 4420072"/>
                  <a:gd name="connsiteX327" fmla="*/ 1118108 w 6037771"/>
                  <a:gd name="connsiteY327" fmla="*/ 3391273 h 4420072"/>
                  <a:gd name="connsiteX328" fmla="*/ 1065721 w 6037771"/>
                  <a:gd name="connsiteY328" fmla="*/ 3400798 h 4420072"/>
                  <a:gd name="connsiteX329" fmla="*/ 1034765 w 6037771"/>
                  <a:gd name="connsiteY329" fmla="*/ 3412705 h 4420072"/>
                  <a:gd name="connsiteX330" fmla="*/ 963328 w 6037771"/>
                  <a:gd name="connsiteY330" fmla="*/ 3476999 h 4420072"/>
                  <a:gd name="connsiteX331" fmla="*/ 965708 w 6037771"/>
                  <a:gd name="connsiteY331" fmla="*/ 3729411 h 4420072"/>
                  <a:gd name="connsiteX332" fmla="*/ 765684 w 6037771"/>
                  <a:gd name="connsiteY332" fmla="*/ 3948485 h 4420072"/>
                  <a:gd name="connsiteX333" fmla="*/ 546608 w 6037771"/>
                  <a:gd name="connsiteY333" fmla="*/ 4086598 h 4420072"/>
                  <a:gd name="connsiteX334" fmla="*/ 501364 w 6037771"/>
                  <a:gd name="connsiteY334" fmla="*/ 4405684 h 4420072"/>
                  <a:gd name="connsiteX335" fmla="*/ 187040 w 6037771"/>
                  <a:gd name="connsiteY335" fmla="*/ 4412829 h 4420072"/>
                  <a:gd name="connsiteX336" fmla="*/ 1302 w 6037771"/>
                  <a:gd name="connsiteY336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56358 w 6037771"/>
                  <a:gd name="connsiteY295" fmla="*/ 2957885 h 4420072"/>
                  <a:gd name="connsiteX296" fmla="*/ 2303971 w 6037771"/>
                  <a:gd name="connsiteY296" fmla="*/ 2967410 h 4420072"/>
                  <a:gd name="connsiteX297" fmla="*/ 2246821 w 6037771"/>
                  <a:gd name="connsiteY297" fmla="*/ 2986460 h 4420072"/>
                  <a:gd name="connsiteX298" fmla="*/ 2203958 w 6037771"/>
                  <a:gd name="connsiteY298" fmla="*/ 2995985 h 4420072"/>
                  <a:gd name="connsiteX299" fmla="*/ 2146808 w 6037771"/>
                  <a:gd name="connsiteY299" fmla="*/ 3005510 h 4420072"/>
                  <a:gd name="connsiteX300" fmla="*/ 2118233 w 6037771"/>
                  <a:gd name="connsiteY300" fmla="*/ 3015035 h 4420072"/>
                  <a:gd name="connsiteX301" fmla="*/ 2070608 w 6037771"/>
                  <a:gd name="connsiteY301" fmla="*/ 3024560 h 4420072"/>
                  <a:gd name="connsiteX302" fmla="*/ 2046796 w 6037771"/>
                  <a:gd name="connsiteY302" fmla="*/ 3034085 h 4420072"/>
                  <a:gd name="connsiteX303" fmla="*/ 2027746 w 6037771"/>
                  <a:gd name="connsiteY303" fmla="*/ 3048373 h 4420072"/>
                  <a:gd name="connsiteX304" fmla="*/ 1989646 w 6037771"/>
                  <a:gd name="connsiteY304" fmla="*/ 3057898 h 4420072"/>
                  <a:gd name="connsiteX305" fmla="*/ 1922971 w 6037771"/>
                  <a:gd name="connsiteY305" fmla="*/ 3076948 h 4420072"/>
                  <a:gd name="connsiteX306" fmla="*/ 1894396 w 6037771"/>
                  <a:gd name="connsiteY306" fmla="*/ 3081710 h 4420072"/>
                  <a:gd name="connsiteX307" fmla="*/ 1846771 w 6037771"/>
                  <a:gd name="connsiteY307" fmla="*/ 3095998 h 4420072"/>
                  <a:gd name="connsiteX308" fmla="*/ 1808671 w 6037771"/>
                  <a:gd name="connsiteY308" fmla="*/ 3105523 h 4420072"/>
                  <a:gd name="connsiteX309" fmla="*/ 1765808 w 6037771"/>
                  <a:gd name="connsiteY309" fmla="*/ 3124573 h 4420072"/>
                  <a:gd name="connsiteX310" fmla="*/ 1746758 w 6037771"/>
                  <a:gd name="connsiteY310" fmla="*/ 3134098 h 4420072"/>
                  <a:gd name="connsiteX311" fmla="*/ 1718183 w 6037771"/>
                  <a:gd name="connsiteY311" fmla="*/ 3143623 h 4420072"/>
                  <a:gd name="connsiteX312" fmla="*/ 1680083 w 6037771"/>
                  <a:gd name="connsiteY312" fmla="*/ 3153148 h 4420072"/>
                  <a:gd name="connsiteX313" fmla="*/ 1599121 w 6037771"/>
                  <a:gd name="connsiteY313" fmla="*/ 3181723 h 4420072"/>
                  <a:gd name="connsiteX314" fmla="*/ 1503871 w 6037771"/>
                  <a:gd name="connsiteY314" fmla="*/ 3229348 h 4420072"/>
                  <a:gd name="connsiteX315" fmla="*/ 1484821 w 6037771"/>
                  <a:gd name="connsiteY315" fmla="*/ 3238873 h 4420072"/>
                  <a:gd name="connsiteX316" fmla="*/ 1465771 w 6037771"/>
                  <a:gd name="connsiteY316" fmla="*/ 3248398 h 4420072"/>
                  <a:gd name="connsiteX317" fmla="*/ 1403858 w 6037771"/>
                  <a:gd name="connsiteY317" fmla="*/ 3276973 h 4420072"/>
                  <a:gd name="connsiteX318" fmla="*/ 1384808 w 6037771"/>
                  <a:gd name="connsiteY318" fmla="*/ 3286498 h 4420072"/>
                  <a:gd name="connsiteX319" fmla="*/ 1341946 w 6037771"/>
                  <a:gd name="connsiteY319" fmla="*/ 3315073 h 4420072"/>
                  <a:gd name="connsiteX320" fmla="*/ 1318133 w 6037771"/>
                  <a:gd name="connsiteY320" fmla="*/ 3319835 h 4420072"/>
                  <a:gd name="connsiteX321" fmla="*/ 1299083 w 6037771"/>
                  <a:gd name="connsiteY321" fmla="*/ 3334123 h 4420072"/>
                  <a:gd name="connsiteX322" fmla="*/ 1213358 w 6037771"/>
                  <a:gd name="connsiteY322" fmla="*/ 3367460 h 4420072"/>
                  <a:gd name="connsiteX323" fmla="*/ 1189546 w 6037771"/>
                  <a:gd name="connsiteY323" fmla="*/ 3372223 h 4420072"/>
                  <a:gd name="connsiteX324" fmla="*/ 1175258 w 6037771"/>
                  <a:gd name="connsiteY324" fmla="*/ 3376985 h 4420072"/>
                  <a:gd name="connsiteX325" fmla="*/ 1137158 w 6037771"/>
                  <a:gd name="connsiteY325" fmla="*/ 3386510 h 4420072"/>
                  <a:gd name="connsiteX326" fmla="*/ 1118108 w 6037771"/>
                  <a:gd name="connsiteY326" fmla="*/ 3391273 h 4420072"/>
                  <a:gd name="connsiteX327" fmla="*/ 1065721 w 6037771"/>
                  <a:gd name="connsiteY327" fmla="*/ 3400798 h 4420072"/>
                  <a:gd name="connsiteX328" fmla="*/ 1034765 w 6037771"/>
                  <a:gd name="connsiteY328" fmla="*/ 3412705 h 4420072"/>
                  <a:gd name="connsiteX329" fmla="*/ 963328 w 6037771"/>
                  <a:gd name="connsiteY329" fmla="*/ 3476999 h 4420072"/>
                  <a:gd name="connsiteX330" fmla="*/ 965708 w 6037771"/>
                  <a:gd name="connsiteY330" fmla="*/ 3729411 h 4420072"/>
                  <a:gd name="connsiteX331" fmla="*/ 765684 w 6037771"/>
                  <a:gd name="connsiteY331" fmla="*/ 3948485 h 4420072"/>
                  <a:gd name="connsiteX332" fmla="*/ 546608 w 6037771"/>
                  <a:gd name="connsiteY332" fmla="*/ 4086598 h 4420072"/>
                  <a:gd name="connsiteX333" fmla="*/ 501364 w 6037771"/>
                  <a:gd name="connsiteY333" fmla="*/ 4405684 h 4420072"/>
                  <a:gd name="connsiteX334" fmla="*/ 187040 w 6037771"/>
                  <a:gd name="connsiteY334" fmla="*/ 4412829 h 4420072"/>
                  <a:gd name="connsiteX335" fmla="*/ 1302 w 6037771"/>
                  <a:gd name="connsiteY335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775333 w 6037771"/>
                  <a:gd name="connsiteY53" fmla="*/ 2514973 h 4420072"/>
                  <a:gd name="connsiteX54" fmla="*/ 1818196 w 6037771"/>
                  <a:gd name="connsiteY54" fmla="*/ 2476873 h 4420072"/>
                  <a:gd name="connsiteX55" fmla="*/ 1837246 w 6037771"/>
                  <a:gd name="connsiteY55" fmla="*/ 2467348 h 4420072"/>
                  <a:gd name="connsiteX56" fmla="*/ 1861058 w 6037771"/>
                  <a:gd name="connsiteY56" fmla="*/ 2438773 h 4420072"/>
                  <a:gd name="connsiteX57" fmla="*/ 1889633 w 6037771"/>
                  <a:gd name="connsiteY57" fmla="*/ 2400673 h 4420072"/>
                  <a:gd name="connsiteX58" fmla="*/ 1984883 w 6037771"/>
                  <a:gd name="connsiteY58" fmla="*/ 2319710 h 4420072"/>
                  <a:gd name="connsiteX59" fmla="*/ 2003933 w 6037771"/>
                  <a:gd name="connsiteY59" fmla="*/ 2314948 h 4420072"/>
                  <a:gd name="connsiteX60" fmla="*/ 2022983 w 6037771"/>
                  <a:gd name="connsiteY60" fmla="*/ 2305423 h 4420072"/>
                  <a:gd name="connsiteX61" fmla="*/ 2037271 w 6037771"/>
                  <a:gd name="connsiteY61" fmla="*/ 2295898 h 4420072"/>
                  <a:gd name="connsiteX62" fmla="*/ 2070608 w 6037771"/>
                  <a:gd name="connsiteY62" fmla="*/ 2286373 h 4420072"/>
                  <a:gd name="connsiteX63" fmla="*/ 2094421 w 6037771"/>
                  <a:gd name="connsiteY63" fmla="*/ 2276848 h 4420072"/>
                  <a:gd name="connsiteX64" fmla="*/ 2108708 w 6037771"/>
                  <a:gd name="connsiteY64" fmla="*/ 2272085 h 4420072"/>
                  <a:gd name="connsiteX65" fmla="*/ 2132521 w 6037771"/>
                  <a:gd name="connsiteY65" fmla="*/ 2262560 h 4420072"/>
                  <a:gd name="connsiteX66" fmla="*/ 2194433 w 6037771"/>
                  <a:gd name="connsiteY66" fmla="*/ 2257798 h 4420072"/>
                  <a:gd name="connsiteX67" fmla="*/ 2246821 w 6037771"/>
                  <a:gd name="connsiteY67" fmla="*/ 2248273 h 4420072"/>
                  <a:gd name="connsiteX68" fmla="*/ 2270633 w 6037771"/>
                  <a:gd name="connsiteY68" fmla="*/ 2233985 h 4420072"/>
                  <a:gd name="connsiteX69" fmla="*/ 2289683 w 6037771"/>
                  <a:gd name="connsiteY69" fmla="*/ 2229223 h 4420072"/>
                  <a:gd name="connsiteX70" fmla="*/ 2327783 w 6037771"/>
                  <a:gd name="connsiteY70" fmla="*/ 2219698 h 4420072"/>
                  <a:gd name="connsiteX71" fmla="*/ 2361121 w 6037771"/>
                  <a:gd name="connsiteY71" fmla="*/ 2200648 h 4420072"/>
                  <a:gd name="connsiteX72" fmla="*/ 2375408 w 6037771"/>
                  <a:gd name="connsiteY72" fmla="*/ 2191123 h 4420072"/>
                  <a:gd name="connsiteX73" fmla="*/ 2418271 w 6037771"/>
                  <a:gd name="connsiteY73" fmla="*/ 2176835 h 4420072"/>
                  <a:gd name="connsiteX74" fmla="*/ 2427796 w 6037771"/>
                  <a:gd name="connsiteY74" fmla="*/ 2157785 h 4420072"/>
                  <a:gd name="connsiteX75" fmla="*/ 2527808 w 6037771"/>
                  <a:gd name="connsiteY75" fmla="*/ 2100635 h 4420072"/>
                  <a:gd name="connsiteX76" fmla="*/ 2584958 w 6037771"/>
                  <a:gd name="connsiteY76" fmla="*/ 2067298 h 4420072"/>
                  <a:gd name="connsiteX77" fmla="*/ 2599246 w 6037771"/>
                  <a:gd name="connsiteY77" fmla="*/ 2062535 h 4420072"/>
                  <a:gd name="connsiteX78" fmla="*/ 2623058 w 6037771"/>
                  <a:gd name="connsiteY78" fmla="*/ 2048248 h 4420072"/>
                  <a:gd name="connsiteX79" fmla="*/ 2661158 w 6037771"/>
                  <a:gd name="connsiteY79" fmla="*/ 2029198 h 4420072"/>
                  <a:gd name="connsiteX80" fmla="*/ 2694496 w 6037771"/>
                  <a:gd name="connsiteY80" fmla="*/ 2014910 h 4420072"/>
                  <a:gd name="connsiteX81" fmla="*/ 2756408 w 6037771"/>
                  <a:gd name="connsiteY81" fmla="*/ 1976810 h 4420072"/>
                  <a:gd name="connsiteX82" fmla="*/ 2794508 w 6037771"/>
                  <a:gd name="connsiteY82" fmla="*/ 1962523 h 4420072"/>
                  <a:gd name="connsiteX83" fmla="*/ 2837371 w 6037771"/>
                  <a:gd name="connsiteY83" fmla="*/ 1943473 h 4420072"/>
                  <a:gd name="connsiteX84" fmla="*/ 2861183 w 6037771"/>
                  <a:gd name="connsiteY84" fmla="*/ 1938710 h 4420072"/>
                  <a:gd name="connsiteX85" fmla="*/ 2889758 w 6037771"/>
                  <a:gd name="connsiteY85" fmla="*/ 1929185 h 4420072"/>
                  <a:gd name="connsiteX86" fmla="*/ 2937383 w 6037771"/>
                  <a:gd name="connsiteY86" fmla="*/ 1919660 h 4420072"/>
                  <a:gd name="connsiteX87" fmla="*/ 2975483 w 6037771"/>
                  <a:gd name="connsiteY87" fmla="*/ 1910135 h 4420072"/>
                  <a:gd name="connsiteX88" fmla="*/ 3023108 w 6037771"/>
                  <a:gd name="connsiteY88" fmla="*/ 1900610 h 4420072"/>
                  <a:gd name="connsiteX89" fmla="*/ 3037396 w 6037771"/>
                  <a:gd name="connsiteY89" fmla="*/ 1895848 h 4420072"/>
                  <a:gd name="connsiteX90" fmla="*/ 3089783 w 6037771"/>
                  <a:gd name="connsiteY90" fmla="*/ 1881560 h 4420072"/>
                  <a:gd name="connsiteX91" fmla="*/ 3137408 w 6037771"/>
                  <a:gd name="connsiteY91" fmla="*/ 1848223 h 4420072"/>
                  <a:gd name="connsiteX92" fmla="*/ 3170746 w 6037771"/>
                  <a:gd name="connsiteY92" fmla="*/ 1829173 h 4420072"/>
                  <a:gd name="connsiteX93" fmla="*/ 3213608 w 6037771"/>
                  <a:gd name="connsiteY93" fmla="*/ 1786310 h 4420072"/>
                  <a:gd name="connsiteX94" fmla="*/ 3251708 w 6037771"/>
                  <a:gd name="connsiteY94" fmla="*/ 1752973 h 4420072"/>
                  <a:gd name="connsiteX95" fmla="*/ 3280283 w 6037771"/>
                  <a:gd name="connsiteY95" fmla="*/ 1724398 h 4420072"/>
                  <a:gd name="connsiteX96" fmla="*/ 3294571 w 6037771"/>
                  <a:gd name="connsiteY96" fmla="*/ 1710110 h 4420072"/>
                  <a:gd name="connsiteX97" fmla="*/ 3308858 w 6037771"/>
                  <a:gd name="connsiteY97" fmla="*/ 1705348 h 4420072"/>
                  <a:gd name="connsiteX98" fmla="*/ 3356483 w 6037771"/>
                  <a:gd name="connsiteY98" fmla="*/ 1667248 h 4420072"/>
                  <a:gd name="connsiteX99" fmla="*/ 3399346 w 6037771"/>
                  <a:gd name="connsiteY99" fmla="*/ 1614860 h 4420072"/>
                  <a:gd name="connsiteX100" fmla="*/ 3432683 w 6037771"/>
                  <a:gd name="connsiteY100" fmla="*/ 1586285 h 4420072"/>
                  <a:gd name="connsiteX101" fmla="*/ 3446971 w 6037771"/>
                  <a:gd name="connsiteY101" fmla="*/ 1567235 h 4420072"/>
                  <a:gd name="connsiteX102" fmla="*/ 3513646 w 6037771"/>
                  <a:gd name="connsiteY102" fmla="*/ 1510085 h 4420072"/>
                  <a:gd name="connsiteX103" fmla="*/ 3523171 w 6037771"/>
                  <a:gd name="connsiteY103" fmla="*/ 1495798 h 4420072"/>
                  <a:gd name="connsiteX104" fmla="*/ 3561271 w 6037771"/>
                  <a:gd name="connsiteY104" fmla="*/ 1462460 h 4420072"/>
                  <a:gd name="connsiteX105" fmla="*/ 3580321 w 6037771"/>
                  <a:gd name="connsiteY105" fmla="*/ 1452935 h 4420072"/>
                  <a:gd name="connsiteX106" fmla="*/ 3604133 w 6037771"/>
                  <a:gd name="connsiteY106" fmla="*/ 1429123 h 4420072"/>
                  <a:gd name="connsiteX107" fmla="*/ 3618421 w 6037771"/>
                  <a:gd name="connsiteY107" fmla="*/ 1414835 h 4420072"/>
                  <a:gd name="connsiteX108" fmla="*/ 3680333 w 6037771"/>
                  <a:gd name="connsiteY108" fmla="*/ 1357685 h 4420072"/>
                  <a:gd name="connsiteX109" fmla="*/ 3704146 w 6037771"/>
                  <a:gd name="connsiteY109" fmla="*/ 1329110 h 4420072"/>
                  <a:gd name="connsiteX110" fmla="*/ 3723196 w 6037771"/>
                  <a:gd name="connsiteY110" fmla="*/ 1300535 h 4420072"/>
                  <a:gd name="connsiteX111" fmla="*/ 3737483 w 6037771"/>
                  <a:gd name="connsiteY111" fmla="*/ 1295773 h 4420072"/>
                  <a:gd name="connsiteX112" fmla="*/ 3808921 w 6037771"/>
                  <a:gd name="connsiteY112" fmla="*/ 1205285 h 4420072"/>
                  <a:gd name="connsiteX113" fmla="*/ 3827971 w 6037771"/>
                  <a:gd name="connsiteY113" fmla="*/ 1186235 h 4420072"/>
                  <a:gd name="connsiteX114" fmla="*/ 3880358 w 6037771"/>
                  <a:gd name="connsiteY114" fmla="*/ 1148135 h 4420072"/>
                  <a:gd name="connsiteX115" fmla="*/ 3899408 w 6037771"/>
                  <a:gd name="connsiteY115" fmla="*/ 1138610 h 4420072"/>
                  <a:gd name="connsiteX116" fmla="*/ 3927983 w 6037771"/>
                  <a:gd name="connsiteY116" fmla="*/ 1114798 h 4420072"/>
                  <a:gd name="connsiteX117" fmla="*/ 3961321 w 6037771"/>
                  <a:gd name="connsiteY117" fmla="*/ 1100510 h 4420072"/>
                  <a:gd name="connsiteX118" fmla="*/ 4004183 w 6037771"/>
                  <a:gd name="connsiteY118" fmla="*/ 1071935 h 4420072"/>
                  <a:gd name="connsiteX119" fmla="*/ 4018471 w 6037771"/>
                  <a:gd name="connsiteY119" fmla="*/ 1062410 h 4420072"/>
                  <a:gd name="connsiteX120" fmla="*/ 4037521 w 6037771"/>
                  <a:gd name="connsiteY120" fmla="*/ 1057648 h 4420072"/>
                  <a:gd name="connsiteX121" fmla="*/ 4113721 w 6037771"/>
                  <a:gd name="connsiteY121" fmla="*/ 1033835 h 4420072"/>
                  <a:gd name="connsiteX122" fmla="*/ 4161346 w 6037771"/>
                  <a:gd name="connsiteY122" fmla="*/ 1014785 h 4420072"/>
                  <a:gd name="connsiteX123" fmla="*/ 4194683 w 6037771"/>
                  <a:gd name="connsiteY123" fmla="*/ 1005260 h 4420072"/>
                  <a:gd name="connsiteX124" fmla="*/ 4232783 w 6037771"/>
                  <a:gd name="connsiteY124" fmla="*/ 1000498 h 4420072"/>
                  <a:gd name="connsiteX125" fmla="*/ 4275646 w 6037771"/>
                  <a:gd name="connsiteY125" fmla="*/ 990973 h 4420072"/>
                  <a:gd name="connsiteX126" fmla="*/ 4318508 w 6037771"/>
                  <a:gd name="connsiteY126" fmla="*/ 971923 h 4420072"/>
                  <a:gd name="connsiteX127" fmla="*/ 4356608 w 6037771"/>
                  <a:gd name="connsiteY127" fmla="*/ 962398 h 4420072"/>
                  <a:gd name="connsiteX128" fmla="*/ 4370896 w 6037771"/>
                  <a:gd name="connsiteY128" fmla="*/ 952873 h 4420072"/>
                  <a:gd name="connsiteX129" fmla="*/ 4408996 w 6037771"/>
                  <a:gd name="connsiteY129" fmla="*/ 938585 h 4420072"/>
                  <a:gd name="connsiteX130" fmla="*/ 4428046 w 6037771"/>
                  <a:gd name="connsiteY130" fmla="*/ 924298 h 4420072"/>
                  <a:gd name="connsiteX131" fmla="*/ 4461383 w 6037771"/>
                  <a:gd name="connsiteY131" fmla="*/ 895723 h 4420072"/>
                  <a:gd name="connsiteX132" fmla="*/ 4470908 w 6037771"/>
                  <a:gd name="connsiteY132" fmla="*/ 876673 h 4420072"/>
                  <a:gd name="connsiteX133" fmla="*/ 4489958 w 6037771"/>
                  <a:gd name="connsiteY133" fmla="*/ 857623 h 4420072"/>
                  <a:gd name="connsiteX134" fmla="*/ 4513771 w 6037771"/>
                  <a:gd name="connsiteY134" fmla="*/ 809998 h 4420072"/>
                  <a:gd name="connsiteX135" fmla="*/ 4528058 w 6037771"/>
                  <a:gd name="connsiteY135" fmla="*/ 786185 h 4420072"/>
                  <a:gd name="connsiteX136" fmla="*/ 4542346 w 6037771"/>
                  <a:gd name="connsiteY136" fmla="*/ 695698 h 4420072"/>
                  <a:gd name="connsiteX137" fmla="*/ 4551871 w 6037771"/>
                  <a:gd name="connsiteY137" fmla="*/ 581398 h 4420072"/>
                  <a:gd name="connsiteX138" fmla="*/ 4561396 w 6037771"/>
                  <a:gd name="connsiteY138" fmla="*/ 543298 h 4420072"/>
                  <a:gd name="connsiteX139" fmla="*/ 4566158 w 6037771"/>
                  <a:gd name="connsiteY139" fmla="*/ 500435 h 4420072"/>
                  <a:gd name="connsiteX140" fmla="*/ 4575683 w 6037771"/>
                  <a:gd name="connsiteY140" fmla="*/ 424235 h 4420072"/>
                  <a:gd name="connsiteX141" fmla="*/ 4580446 w 6037771"/>
                  <a:gd name="connsiteY141" fmla="*/ 381373 h 4420072"/>
                  <a:gd name="connsiteX142" fmla="*/ 4594733 w 6037771"/>
                  <a:gd name="connsiteY142" fmla="*/ 271835 h 4420072"/>
                  <a:gd name="connsiteX143" fmla="*/ 4599496 w 6037771"/>
                  <a:gd name="connsiteY143" fmla="*/ 233735 h 4420072"/>
                  <a:gd name="connsiteX144" fmla="*/ 4609021 w 6037771"/>
                  <a:gd name="connsiteY144" fmla="*/ 190873 h 4420072"/>
                  <a:gd name="connsiteX145" fmla="*/ 4613783 w 6037771"/>
                  <a:gd name="connsiteY145" fmla="*/ 152773 h 4420072"/>
                  <a:gd name="connsiteX146" fmla="*/ 4623308 w 6037771"/>
                  <a:gd name="connsiteY146" fmla="*/ 119435 h 4420072"/>
                  <a:gd name="connsiteX147" fmla="*/ 4628071 w 6037771"/>
                  <a:gd name="connsiteY147" fmla="*/ 95623 h 4420072"/>
                  <a:gd name="connsiteX148" fmla="*/ 4637596 w 6037771"/>
                  <a:gd name="connsiteY148" fmla="*/ 76573 h 4420072"/>
                  <a:gd name="connsiteX149" fmla="*/ 4647121 w 6037771"/>
                  <a:gd name="connsiteY149" fmla="*/ 52760 h 4420072"/>
                  <a:gd name="connsiteX150" fmla="*/ 4685221 w 6037771"/>
                  <a:gd name="connsiteY150" fmla="*/ 14660 h 4420072"/>
                  <a:gd name="connsiteX151" fmla="*/ 4704271 w 6037771"/>
                  <a:gd name="connsiteY151" fmla="*/ 9898 h 4420072"/>
                  <a:gd name="connsiteX152" fmla="*/ 4723321 w 6037771"/>
                  <a:gd name="connsiteY152" fmla="*/ 373 h 4420072"/>
                  <a:gd name="connsiteX153" fmla="*/ 4847146 w 6037771"/>
                  <a:gd name="connsiteY153" fmla="*/ 14660 h 4420072"/>
                  <a:gd name="connsiteX154" fmla="*/ 4885246 w 6037771"/>
                  <a:gd name="connsiteY154" fmla="*/ 28948 h 4420072"/>
                  <a:gd name="connsiteX155" fmla="*/ 4932871 w 6037771"/>
                  <a:gd name="connsiteY155" fmla="*/ 52760 h 4420072"/>
                  <a:gd name="connsiteX156" fmla="*/ 4970971 w 6037771"/>
                  <a:gd name="connsiteY156" fmla="*/ 86098 h 4420072"/>
                  <a:gd name="connsiteX157" fmla="*/ 5013833 w 6037771"/>
                  <a:gd name="connsiteY157" fmla="*/ 133723 h 4420072"/>
                  <a:gd name="connsiteX158" fmla="*/ 5061458 w 6037771"/>
                  <a:gd name="connsiteY158" fmla="*/ 200398 h 4420072"/>
                  <a:gd name="connsiteX159" fmla="*/ 5080508 w 6037771"/>
                  <a:gd name="connsiteY159" fmla="*/ 228973 h 4420072"/>
                  <a:gd name="connsiteX160" fmla="*/ 5099558 w 6037771"/>
                  <a:gd name="connsiteY160" fmla="*/ 252785 h 4420072"/>
                  <a:gd name="connsiteX161" fmla="*/ 5113846 w 6037771"/>
                  <a:gd name="connsiteY161" fmla="*/ 276598 h 4420072"/>
                  <a:gd name="connsiteX162" fmla="*/ 5132896 w 6037771"/>
                  <a:gd name="connsiteY162" fmla="*/ 300410 h 4420072"/>
                  <a:gd name="connsiteX163" fmla="*/ 5151946 w 6037771"/>
                  <a:gd name="connsiteY163" fmla="*/ 328985 h 4420072"/>
                  <a:gd name="connsiteX164" fmla="*/ 5170996 w 6037771"/>
                  <a:gd name="connsiteY164" fmla="*/ 362323 h 4420072"/>
                  <a:gd name="connsiteX165" fmla="*/ 5228146 w 6037771"/>
                  <a:gd name="connsiteY165" fmla="*/ 409948 h 4420072"/>
                  <a:gd name="connsiteX166" fmla="*/ 5247196 w 6037771"/>
                  <a:gd name="connsiteY166" fmla="*/ 419473 h 4420072"/>
                  <a:gd name="connsiteX167" fmla="*/ 5275771 w 6037771"/>
                  <a:gd name="connsiteY167" fmla="*/ 428998 h 4420072"/>
                  <a:gd name="connsiteX168" fmla="*/ 5356733 w 6037771"/>
                  <a:gd name="connsiteY168" fmla="*/ 471860 h 4420072"/>
                  <a:gd name="connsiteX169" fmla="*/ 5390071 w 6037771"/>
                  <a:gd name="connsiteY169" fmla="*/ 481385 h 4420072"/>
                  <a:gd name="connsiteX170" fmla="*/ 5404358 w 6037771"/>
                  <a:gd name="connsiteY170" fmla="*/ 486148 h 4420072"/>
                  <a:gd name="connsiteX171" fmla="*/ 5461508 w 6037771"/>
                  <a:gd name="connsiteY171" fmla="*/ 514723 h 4420072"/>
                  <a:gd name="connsiteX172" fmla="*/ 5490083 w 6037771"/>
                  <a:gd name="connsiteY172" fmla="*/ 529010 h 4420072"/>
                  <a:gd name="connsiteX173" fmla="*/ 5537708 w 6037771"/>
                  <a:gd name="connsiteY173" fmla="*/ 548060 h 4420072"/>
                  <a:gd name="connsiteX174" fmla="*/ 5571046 w 6037771"/>
                  <a:gd name="connsiteY174" fmla="*/ 571873 h 4420072"/>
                  <a:gd name="connsiteX175" fmla="*/ 5599621 w 6037771"/>
                  <a:gd name="connsiteY175" fmla="*/ 586160 h 4420072"/>
                  <a:gd name="connsiteX176" fmla="*/ 5623433 w 6037771"/>
                  <a:gd name="connsiteY176" fmla="*/ 605210 h 4420072"/>
                  <a:gd name="connsiteX177" fmla="*/ 5647246 w 6037771"/>
                  <a:gd name="connsiteY177" fmla="*/ 619498 h 4420072"/>
                  <a:gd name="connsiteX178" fmla="*/ 5690108 w 6037771"/>
                  <a:gd name="connsiteY178" fmla="*/ 652835 h 4420072"/>
                  <a:gd name="connsiteX179" fmla="*/ 5718683 w 6037771"/>
                  <a:gd name="connsiteY179" fmla="*/ 671885 h 4420072"/>
                  <a:gd name="connsiteX180" fmla="*/ 5752021 w 6037771"/>
                  <a:gd name="connsiteY180" fmla="*/ 714748 h 4420072"/>
                  <a:gd name="connsiteX181" fmla="*/ 5785358 w 6037771"/>
                  <a:gd name="connsiteY181" fmla="*/ 743323 h 4420072"/>
                  <a:gd name="connsiteX182" fmla="*/ 5813933 w 6037771"/>
                  <a:gd name="connsiteY182" fmla="*/ 786185 h 4420072"/>
                  <a:gd name="connsiteX183" fmla="*/ 5852033 w 6037771"/>
                  <a:gd name="connsiteY183" fmla="*/ 867148 h 4420072"/>
                  <a:gd name="connsiteX184" fmla="*/ 5871083 w 6037771"/>
                  <a:gd name="connsiteY184" fmla="*/ 957635 h 4420072"/>
                  <a:gd name="connsiteX185" fmla="*/ 5885371 w 6037771"/>
                  <a:gd name="connsiteY185" fmla="*/ 1000498 h 4420072"/>
                  <a:gd name="connsiteX186" fmla="*/ 5904421 w 6037771"/>
                  <a:gd name="connsiteY186" fmla="*/ 1081460 h 4420072"/>
                  <a:gd name="connsiteX187" fmla="*/ 5918708 w 6037771"/>
                  <a:gd name="connsiteY187" fmla="*/ 1124323 h 4420072"/>
                  <a:gd name="connsiteX188" fmla="*/ 5928233 w 6037771"/>
                  <a:gd name="connsiteY188" fmla="*/ 1157660 h 4420072"/>
                  <a:gd name="connsiteX189" fmla="*/ 5937758 w 6037771"/>
                  <a:gd name="connsiteY189" fmla="*/ 1181473 h 4420072"/>
                  <a:gd name="connsiteX190" fmla="*/ 5961571 w 6037771"/>
                  <a:gd name="connsiteY190" fmla="*/ 1248148 h 4420072"/>
                  <a:gd name="connsiteX191" fmla="*/ 5980621 w 6037771"/>
                  <a:gd name="connsiteY191" fmla="*/ 1295773 h 4420072"/>
                  <a:gd name="connsiteX192" fmla="*/ 5985383 w 6037771"/>
                  <a:gd name="connsiteY192" fmla="*/ 1329110 h 4420072"/>
                  <a:gd name="connsiteX193" fmla="*/ 5999671 w 6037771"/>
                  <a:gd name="connsiteY193" fmla="*/ 1362448 h 4420072"/>
                  <a:gd name="connsiteX194" fmla="*/ 6013958 w 6037771"/>
                  <a:gd name="connsiteY194" fmla="*/ 1471985 h 4420072"/>
                  <a:gd name="connsiteX195" fmla="*/ 6018721 w 6037771"/>
                  <a:gd name="connsiteY195" fmla="*/ 1505323 h 4420072"/>
                  <a:gd name="connsiteX196" fmla="*/ 6023483 w 6037771"/>
                  <a:gd name="connsiteY196" fmla="*/ 1529135 h 4420072"/>
                  <a:gd name="connsiteX197" fmla="*/ 6028246 w 6037771"/>
                  <a:gd name="connsiteY197" fmla="*/ 1610098 h 4420072"/>
                  <a:gd name="connsiteX198" fmla="*/ 6037771 w 6037771"/>
                  <a:gd name="connsiteY198" fmla="*/ 1705348 h 4420072"/>
                  <a:gd name="connsiteX199" fmla="*/ 6033008 w 6037771"/>
                  <a:gd name="connsiteY199" fmla="*/ 1948235 h 4420072"/>
                  <a:gd name="connsiteX200" fmla="*/ 6009196 w 6037771"/>
                  <a:gd name="connsiteY200" fmla="*/ 2029198 h 4420072"/>
                  <a:gd name="connsiteX201" fmla="*/ 5999671 w 6037771"/>
                  <a:gd name="connsiteY201" fmla="*/ 2053010 h 4420072"/>
                  <a:gd name="connsiteX202" fmla="*/ 5961571 w 6037771"/>
                  <a:gd name="connsiteY202" fmla="*/ 2076823 h 4420072"/>
                  <a:gd name="connsiteX203" fmla="*/ 5852033 w 6037771"/>
                  <a:gd name="connsiteY203" fmla="*/ 2067298 h 4420072"/>
                  <a:gd name="connsiteX204" fmla="*/ 5790121 w 6037771"/>
                  <a:gd name="connsiteY204" fmla="*/ 2048248 h 4420072"/>
                  <a:gd name="connsiteX205" fmla="*/ 5752021 w 6037771"/>
                  <a:gd name="connsiteY205" fmla="*/ 2038723 h 4420072"/>
                  <a:gd name="connsiteX206" fmla="*/ 5728208 w 6037771"/>
                  <a:gd name="connsiteY206" fmla="*/ 2029198 h 4420072"/>
                  <a:gd name="connsiteX207" fmla="*/ 5709158 w 6037771"/>
                  <a:gd name="connsiteY207" fmla="*/ 2024435 h 4420072"/>
                  <a:gd name="connsiteX208" fmla="*/ 5685346 w 6037771"/>
                  <a:gd name="connsiteY208" fmla="*/ 2014910 h 4420072"/>
                  <a:gd name="connsiteX209" fmla="*/ 5652008 w 6037771"/>
                  <a:gd name="connsiteY209" fmla="*/ 2010148 h 4420072"/>
                  <a:gd name="connsiteX210" fmla="*/ 5623433 w 6037771"/>
                  <a:gd name="connsiteY210" fmla="*/ 2000623 h 4420072"/>
                  <a:gd name="connsiteX211" fmla="*/ 5604383 w 6037771"/>
                  <a:gd name="connsiteY211" fmla="*/ 1995860 h 4420072"/>
                  <a:gd name="connsiteX212" fmla="*/ 5580571 w 6037771"/>
                  <a:gd name="connsiteY212" fmla="*/ 1986335 h 4420072"/>
                  <a:gd name="connsiteX213" fmla="*/ 5551996 w 6037771"/>
                  <a:gd name="connsiteY213" fmla="*/ 1976810 h 4420072"/>
                  <a:gd name="connsiteX214" fmla="*/ 5518658 w 6037771"/>
                  <a:gd name="connsiteY214" fmla="*/ 1962523 h 4420072"/>
                  <a:gd name="connsiteX215" fmla="*/ 5513896 w 6037771"/>
                  <a:gd name="connsiteY215" fmla="*/ 1948235 h 4420072"/>
                  <a:gd name="connsiteX216" fmla="*/ 5475796 w 6037771"/>
                  <a:gd name="connsiteY216" fmla="*/ 1924423 h 4420072"/>
                  <a:gd name="connsiteX217" fmla="*/ 5432933 w 6037771"/>
                  <a:gd name="connsiteY217" fmla="*/ 1900610 h 4420072"/>
                  <a:gd name="connsiteX218" fmla="*/ 5366258 w 6037771"/>
                  <a:gd name="connsiteY218" fmla="*/ 1824410 h 4420072"/>
                  <a:gd name="connsiteX219" fmla="*/ 5342446 w 6037771"/>
                  <a:gd name="connsiteY219" fmla="*/ 1805360 h 4420072"/>
                  <a:gd name="connsiteX220" fmla="*/ 5318633 w 6037771"/>
                  <a:gd name="connsiteY220" fmla="*/ 1800598 h 4420072"/>
                  <a:gd name="connsiteX221" fmla="*/ 5247196 w 6037771"/>
                  <a:gd name="connsiteY221" fmla="*/ 1762498 h 4420072"/>
                  <a:gd name="connsiteX222" fmla="*/ 5099558 w 6037771"/>
                  <a:gd name="connsiteY222" fmla="*/ 1719635 h 4420072"/>
                  <a:gd name="connsiteX223" fmla="*/ 5070983 w 6037771"/>
                  <a:gd name="connsiteY223" fmla="*/ 1714873 h 4420072"/>
                  <a:gd name="connsiteX224" fmla="*/ 5047171 w 6037771"/>
                  <a:gd name="connsiteY224" fmla="*/ 1710110 h 4420072"/>
                  <a:gd name="connsiteX225" fmla="*/ 4828096 w 6037771"/>
                  <a:gd name="connsiteY225" fmla="*/ 1700585 h 4420072"/>
                  <a:gd name="connsiteX226" fmla="*/ 4718558 w 6037771"/>
                  <a:gd name="connsiteY226" fmla="*/ 1714873 h 4420072"/>
                  <a:gd name="connsiteX227" fmla="*/ 4670933 w 6037771"/>
                  <a:gd name="connsiteY227" fmla="*/ 1743448 h 4420072"/>
                  <a:gd name="connsiteX228" fmla="*/ 4656646 w 6037771"/>
                  <a:gd name="connsiteY228" fmla="*/ 1748210 h 4420072"/>
                  <a:gd name="connsiteX229" fmla="*/ 4613783 w 6037771"/>
                  <a:gd name="connsiteY229" fmla="*/ 1800598 h 4420072"/>
                  <a:gd name="connsiteX230" fmla="*/ 4589971 w 6037771"/>
                  <a:gd name="connsiteY230" fmla="*/ 1833935 h 4420072"/>
                  <a:gd name="connsiteX231" fmla="*/ 4566158 w 6037771"/>
                  <a:gd name="connsiteY231" fmla="*/ 1857748 h 4420072"/>
                  <a:gd name="connsiteX232" fmla="*/ 4547108 w 6037771"/>
                  <a:gd name="connsiteY232" fmla="*/ 1881560 h 4420072"/>
                  <a:gd name="connsiteX233" fmla="*/ 4504246 w 6037771"/>
                  <a:gd name="connsiteY233" fmla="*/ 1924423 h 4420072"/>
                  <a:gd name="connsiteX234" fmla="*/ 4447096 w 6037771"/>
                  <a:gd name="connsiteY234" fmla="*/ 1972048 h 4420072"/>
                  <a:gd name="connsiteX235" fmla="*/ 4428046 w 6037771"/>
                  <a:gd name="connsiteY235" fmla="*/ 1981573 h 4420072"/>
                  <a:gd name="connsiteX236" fmla="*/ 4370896 w 6037771"/>
                  <a:gd name="connsiteY236" fmla="*/ 2014910 h 4420072"/>
                  <a:gd name="connsiteX237" fmla="*/ 4356608 w 6037771"/>
                  <a:gd name="connsiteY237" fmla="*/ 2019673 h 4420072"/>
                  <a:gd name="connsiteX238" fmla="*/ 4342321 w 6037771"/>
                  <a:gd name="connsiteY238" fmla="*/ 2029198 h 4420072"/>
                  <a:gd name="connsiteX239" fmla="*/ 4266121 w 6037771"/>
                  <a:gd name="connsiteY239" fmla="*/ 2038723 h 4420072"/>
                  <a:gd name="connsiteX240" fmla="*/ 4208971 w 6037771"/>
                  <a:gd name="connsiteY240" fmla="*/ 2048248 h 4420072"/>
                  <a:gd name="connsiteX241" fmla="*/ 4180396 w 6037771"/>
                  <a:gd name="connsiteY241" fmla="*/ 2053010 h 4420072"/>
                  <a:gd name="connsiteX242" fmla="*/ 4166108 w 6037771"/>
                  <a:gd name="connsiteY242" fmla="*/ 2057773 h 4420072"/>
                  <a:gd name="connsiteX243" fmla="*/ 4147058 w 6037771"/>
                  <a:gd name="connsiteY243" fmla="*/ 2062535 h 4420072"/>
                  <a:gd name="connsiteX244" fmla="*/ 4123246 w 6037771"/>
                  <a:gd name="connsiteY244" fmla="*/ 2072060 h 4420072"/>
                  <a:gd name="connsiteX245" fmla="*/ 4075621 w 6037771"/>
                  <a:gd name="connsiteY245" fmla="*/ 2081585 h 4420072"/>
                  <a:gd name="connsiteX246" fmla="*/ 4051808 w 6037771"/>
                  <a:gd name="connsiteY246" fmla="*/ 2091110 h 4420072"/>
                  <a:gd name="connsiteX247" fmla="*/ 3999421 w 6037771"/>
                  <a:gd name="connsiteY247" fmla="*/ 2105398 h 4420072"/>
                  <a:gd name="connsiteX248" fmla="*/ 3975608 w 6037771"/>
                  <a:gd name="connsiteY248" fmla="*/ 2114923 h 4420072"/>
                  <a:gd name="connsiteX249" fmla="*/ 3956558 w 6037771"/>
                  <a:gd name="connsiteY249" fmla="*/ 2129210 h 4420072"/>
                  <a:gd name="connsiteX250" fmla="*/ 3923221 w 6037771"/>
                  <a:gd name="connsiteY250" fmla="*/ 2138735 h 4420072"/>
                  <a:gd name="connsiteX251" fmla="*/ 3899408 w 6037771"/>
                  <a:gd name="connsiteY251" fmla="*/ 2153023 h 4420072"/>
                  <a:gd name="connsiteX252" fmla="*/ 3856546 w 6037771"/>
                  <a:gd name="connsiteY252" fmla="*/ 2181598 h 4420072"/>
                  <a:gd name="connsiteX253" fmla="*/ 3818446 w 6037771"/>
                  <a:gd name="connsiteY253" fmla="*/ 2200648 h 4420072"/>
                  <a:gd name="connsiteX254" fmla="*/ 3804158 w 6037771"/>
                  <a:gd name="connsiteY254" fmla="*/ 2214935 h 4420072"/>
                  <a:gd name="connsiteX255" fmla="*/ 3794633 w 6037771"/>
                  <a:gd name="connsiteY255" fmla="*/ 2229223 h 4420072"/>
                  <a:gd name="connsiteX256" fmla="*/ 3766058 w 6037771"/>
                  <a:gd name="connsiteY256" fmla="*/ 2248273 h 4420072"/>
                  <a:gd name="connsiteX257" fmla="*/ 3742246 w 6037771"/>
                  <a:gd name="connsiteY257" fmla="*/ 2267323 h 4420072"/>
                  <a:gd name="connsiteX258" fmla="*/ 3713671 w 6037771"/>
                  <a:gd name="connsiteY258" fmla="*/ 2276848 h 4420072"/>
                  <a:gd name="connsiteX259" fmla="*/ 3646996 w 6037771"/>
                  <a:gd name="connsiteY259" fmla="*/ 2305423 h 4420072"/>
                  <a:gd name="connsiteX260" fmla="*/ 3623183 w 6037771"/>
                  <a:gd name="connsiteY260" fmla="*/ 2314948 h 4420072"/>
                  <a:gd name="connsiteX261" fmla="*/ 3599371 w 6037771"/>
                  <a:gd name="connsiteY261" fmla="*/ 2329235 h 4420072"/>
                  <a:gd name="connsiteX262" fmla="*/ 3580321 w 6037771"/>
                  <a:gd name="connsiteY262" fmla="*/ 2333998 h 4420072"/>
                  <a:gd name="connsiteX263" fmla="*/ 3527933 w 6037771"/>
                  <a:gd name="connsiteY263" fmla="*/ 2357810 h 4420072"/>
                  <a:gd name="connsiteX264" fmla="*/ 3508883 w 6037771"/>
                  <a:gd name="connsiteY264" fmla="*/ 2372098 h 4420072"/>
                  <a:gd name="connsiteX265" fmla="*/ 3489833 w 6037771"/>
                  <a:gd name="connsiteY265" fmla="*/ 2381623 h 4420072"/>
                  <a:gd name="connsiteX266" fmla="*/ 3475546 w 6037771"/>
                  <a:gd name="connsiteY266" fmla="*/ 2391148 h 4420072"/>
                  <a:gd name="connsiteX267" fmla="*/ 3456496 w 6037771"/>
                  <a:gd name="connsiteY267" fmla="*/ 2395910 h 4420072"/>
                  <a:gd name="connsiteX268" fmla="*/ 3442208 w 6037771"/>
                  <a:gd name="connsiteY268" fmla="*/ 2410198 h 4420072"/>
                  <a:gd name="connsiteX269" fmla="*/ 3399346 w 6037771"/>
                  <a:gd name="connsiteY269" fmla="*/ 2429248 h 4420072"/>
                  <a:gd name="connsiteX270" fmla="*/ 3366008 w 6037771"/>
                  <a:gd name="connsiteY270" fmla="*/ 2448298 h 4420072"/>
                  <a:gd name="connsiteX271" fmla="*/ 3294571 w 6037771"/>
                  <a:gd name="connsiteY271" fmla="*/ 2481635 h 4420072"/>
                  <a:gd name="connsiteX272" fmla="*/ 3246946 w 6037771"/>
                  <a:gd name="connsiteY272" fmla="*/ 2495923 h 4420072"/>
                  <a:gd name="connsiteX273" fmla="*/ 3218371 w 6037771"/>
                  <a:gd name="connsiteY273" fmla="*/ 2510210 h 4420072"/>
                  <a:gd name="connsiteX274" fmla="*/ 3185033 w 6037771"/>
                  <a:gd name="connsiteY274" fmla="*/ 2524498 h 4420072"/>
                  <a:gd name="connsiteX275" fmla="*/ 3156458 w 6037771"/>
                  <a:gd name="connsiteY275" fmla="*/ 2538785 h 4420072"/>
                  <a:gd name="connsiteX276" fmla="*/ 3123121 w 6037771"/>
                  <a:gd name="connsiteY276" fmla="*/ 2553073 h 4420072"/>
                  <a:gd name="connsiteX277" fmla="*/ 3089783 w 6037771"/>
                  <a:gd name="connsiteY277" fmla="*/ 2581648 h 4420072"/>
                  <a:gd name="connsiteX278" fmla="*/ 3070733 w 6037771"/>
                  <a:gd name="connsiteY278" fmla="*/ 2591173 h 4420072"/>
                  <a:gd name="connsiteX279" fmla="*/ 3051683 w 6037771"/>
                  <a:gd name="connsiteY279" fmla="*/ 2605460 h 4420072"/>
                  <a:gd name="connsiteX280" fmla="*/ 3032633 w 6037771"/>
                  <a:gd name="connsiteY280" fmla="*/ 2614985 h 4420072"/>
                  <a:gd name="connsiteX281" fmla="*/ 3013583 w 6037771"/>
                  <a:gd name="connsiteY281" fmla="*/ 2634035 h 4420072"/>
                  <a:gd name="connsiteX282" fmla="*/ 2985008 w 6037771"/>
                  <a:gd name="connsiteY282" fmla="*/ 2653085 h 4420072"/>
                  <a:gd name="connsiteX283" fmla="*/ 2956433 w 6037771"/>
                  <a:gd name="connsiteY283" fmla="*/ 2681660 h 4420072"/>
                  <a:gd name="connsiteX284" fmla="*/ 2870708 w 6037771"/>
                  <a:gd name="connsiteY284" fmla="*/ 2743573 h 4420072"/>
                  <a:gd name="connsiteX285" fmla="*/ 2856421 w 6037771"/>
                  <a:gd name="connsiteY285" fmla="*/ 2762623 h 4420072"/>
                  <a:gd name="connsiteX286" fmla="*/ 2818321 w 6037771"/>
                  <a:gd name="connsiteY286" fmla="*/ 2786435 h 4420072"/>
                  <a:gd name="connsiteX287" fmla="*/ 2799271 w 6037771"/>
                  <a:gd name="connsiteY287" fmla="*/ 2800723 h 4420072"/>
                  <a:gd name="connsiteX288" fmla="*/ 2746883 w 6037771"/>
                  <a:gd name="connsiteY288" fmla="*/ 2843585 h 4420072"/>
                  <a:gd name="connsiteX289" fmla="*/ 2723071 w 6037771"/>
                  <a:gd name="connsiteY289" fmla="*/ 2853110 h 4420072"/>
                  <a:gd name="connsiteX290" fmla="*/ 2656396 w 6037771"/>
                  <a:gd name="connsiteY290" fmla="*/ 2900735 h 4420072"/>
                  <a:gd name="connsiteX291" fmla="*/ 2632583 w 6037771"/>
                  <a:gd name="connsiteY291" fmla="*/ 2905498 h 4420072"/>
                  <a:gd name="connsiteX292" fmla="*/ 2580196 w 6037771"/>
                  <a:gd name="connsiteY292" fmla="*/ 2924548 h 4420072"/>
                  <a:gd name="connsiteX293" fmla="*/ 2518283 w 6037771"/>
                  <a:gd name="connsiteY293" fmla="*/ 2934073 h 4420072"/>
                  <a:gd name="connsiteX294" fmla="*/ 2408746 w 6037771"/>
                  <a:gd name="connsiteY294" fmla="*/ 2943598 h 4420072"/>
                  <a:gd name="connsiteX295" fmla="*/ 2303971 w 6037771"/>
                  <a:gd name="connsiteY295" fmla="*/ 2967410 h 4420072"/>
                  <a:gd name="connsiteX296" fmla="*/ 2246821 w 6037771"/>
                  <a:gd name="connsiteY296" fmla="*/ 2986460 h 4420072"/>
                  <a:gd name="connsiteX297" fmla="*/ 2203958 w 6037771"/>
                  <a:gd name="connsiteY297" fmla="*/ 2995985 h 4420072"/>
                  <a:gd name="connsiteX298" fmla="*/ 2146808 w 6037771"/>
                  <a:gd name="connsiteY298" fmla="*/ 3005510 h 4420072"/>
                  <a:gd name="connsiteX299" fmla="*/ 2118233 w 6037771"/>
                  <a:gd name="connsiteY299" fmla="*/ 3015035 h 4420072"/>
                  <a:gd name="connsiteX300" fmla="*/ 2070608 w 6037771"/>
                  <a:gd name="connsiteY300" fmla="*/ 3024560 h 4420072"/>
                  <a:gd name="connsiteX301" fmla="*/ 2046796 w 6037771"/>
                  <a:gd name="connsiteY301" fmla="*/ 3034085 h 4420072"/>
                  <a:gd name="connsiteX302" fmla="*/ 2027746 w 6037771"/>
                  <a:gd name="connsiteY302" fmla="*/ 3048373 h 4420072"/>
                  <a:gd name="connsiteX303" fmla="*/ 1989646 w 6037771"/>
                  <a:gd name="connsiteY303" fmla="*/ 3057898 h 4420072"/>
                  <a:gd name="connsiteX304" fmla="*/ 1922971 w 6037771"/>
                  <a:gd name="connsiteY304" fmla="*/ 3076948 h 4420072"/>
                  <a:gd name="connsiteX305" fmla="*/ 1894396 w 6037771"/>
                  <a:gd name="connsiteY305" fmla="*/ 3081710 h 4420072"/>
                  <a:gd name="connsiteX306" fmla="*/ 1846771 w 6037771"/>
                  <a:gd name="connsiteY306" fmla="*/ 3095998 h 4420072"/>
                  <a:gd name="connsiteX307" fmla="*/ 1808671 w 6037771"/>
                  <a:gd name="connsiteY307" fmla="*/ 3105523 h 4420072"/>
                  <a:gd name="connsiteX308" fmla="*/ 1765808 w 6037771"/>
                  <a:gd name="connsiteY308" fmla="*/ 3124573 h 4420072"/>
                  <a:gd name="connsiteX309" fmla="*/ 1746758 w 6037771"/>
                  <a:gd name="connsiteY309" fmla="*/ 3134098 h 4420072"/>
                  <a:gd name="connsiteX310" fmla="*/ 1718183 w 6037771"/>
                  <a:gd name="connsiteY310" fmla="*/ 3143623 h 4420072"/>
                  <a:gd name="connsiteX311" fmla="*/ 1680083 w 6037771"/>
                  <a:gd name="connsiteY311" fmla="*/ 3153148 h 4420072"/>
                  <a:gd name="connsiteX312" fmla="*/ 1599121 w 6037771"/>
                  <a:gd name="connsiteY312" fmla="*/ 3181723 h 4420072"/>
                  <a:gd name="connsiteX313" fmla="*/ 1503871 w 6037771"/>
                  <a:gd name="connsiteY313" fmla="*/ 3229348 h 4420072"/>
                  <a:gd name="connsiteX314" fmla="*/ 1484821 w 6037771"/>
                  <a:gd name="connsiteY314" fmla="*/ 3238873 h 4420072"/>
                  <a:gd name="connsiteX315" fmla="*/ 1465771 w 6037771"/>
                  <a:gd name="connsiteY315" fmla="*/ 3248398 h 4420072"/>
                  <a:gd name="connsiteX316" fmla="*/ 1403858 w 6037771"/>
                  <a:gd name="connsiteY316" fmla="*/ 3276973 h 4420072"/>
                  <a:gd name="connsiteX317" fmla="*/ 1384808 w 6037771"/>
                  <a:gd name="connsiteY317" fmla="*/ 3286498 h 4420072"/>
                  <a:gd name="connsiteX318" fmla="*/ 1341946 w 6037771"/>
                  <a:gd name="connsiteY318" fmla="*/ 3315073 h 4420072"/>
                  <a:gd name="connsiteX319" fmla="*/ 1318133 w 6037771"/>
                  <a:gd name="connsiteY319" fmla="*/ 3319835 h 4420072"/>
                  <a:gd name="connsiteX320" fmla="*/ 1299083 w 6037771"/>
                  <a:gd name="connsiteY320" fmla="*/ 3334123 h 4420072"/>
                  <a:gd name="connsiteX321" fmla="*/ 1213358 w 6037771"/>
                  <a:gd name="connsiteY321" fmla="*/ 3367460 h 4420072"/>
                  <a:gd name="connsiteX322" fmla="*/ 1189546 w 6037771"/>
                  <a:gd name="connsiteY322" fmla="*/ 3372223 h 4420072"/>
                  <a:gd name="connsiteX323" fmla="*/ 1175258 w 6037771"/>
                  <a:gd name="connsiteY323" fmla="*/ 3376985 h 4420072"/>
                  <a:gd name="connsiteX324" fmla="*/ 1137158 w 6037771"/>
                  <a:gd name="connsiteY324" fmla="*/ 3386510 h 4420072"/>
                  <a:gd name="connsiteX325" fmla="*/ 1118108 w 6037771"/>
                  <a:gd name="connsiteY325" fmla="*/ 3391273 h 4420072"/>
                  <a:gd name="connsiteX326" fmla="*/ 1065721 w 6037771"/>
                  <a:gd name="connsiteY326" fmla="*/ 3400798 h 4420072"/>
                  <a:gd name="connsiteX327" fmla="*/ 1034765 w 6037771"/>
                  <a:gd name="connsiteY327" fmla="*/ 3412705 h 4420072"/>
                  <a:gd name="connsiteX328" fmla="*/ 963328 w 6037771"/>
                  <a:gd name="connsiteY328" fmla="*/ 3476999 h 4420072"/>
                  <a:gd name="connsiteX329" fmla="*/ 965708 w 6037771"/>
                  <a:gd name="connsiteY329" fmla="*/ 3729411 h 4420072"/>
                  <a:gd name="connsiteX330" fmla="*/ 765684 w 6037771"/>
                  <a:gd name="connsiteY330" fmla="*/ 3948485 h 4420072"/>
                  <a:gd name="connsiteX331" fmla="*/ 546608 w 6037771"/>
                  <a:gd name="connsiteY331" fmla="*/ 4086598 h 4420072"/>
                  <a:gd name="connsiteX332" fmla="*/ 501364 w 6037771"/>
                  <a:gd name="connsiteY332" fmla="*/ 4405684 h 4420072"/>
                  <a:gd name="connsiteX333" fmla="*/ 187040 w 6037771"/>
                  <a:gd name="connsiteY333" fmla="*/ 4412829 h 4420072"/>
                  <a:gd name="connsiteX334" fmla="*/ 1302 w 6037771"/>
                  <a:gd name="connsiteY334" fmla="*/ 4310437 h 4420072"/>
                  <a:gd name="connsiteX0" fmla="*/ 1302 w 6037771"/>
                  <a:gd name="connsiteY0" fmla="*/ 4310437 h 4420072"/>
                  <a:gd name="connsiteX1" fmla="*/ 113220 w 6037771"/>
                  <a:gd name="connsiteY1" fmla="*/ 3986585 h 4420072"/>
                  <a:gd name="connsiteX2" fmla="*/ 113221 w 6037771"/>
                  <a:gd name="connsiteY2" fmla="*/ 3791323 h 4420072"/>
                  <a:gd name="connsiteX3" fmla="*/ 108458 w 6037771"/>
                  <a:gd name="connsiteY3" fmla="*/ 3719885 h 4420072"/>
                  <a:gd name="connsiteX4" fmla="*/ 103696 w 6037771"/>
                  <a:gd name="connsiteY4" fmla="*/ 3700835 h 4420072"/>
                  <a:gd name="connsiteX5" fmla="*/ 108458 w 6037771"/>
                  <a:gd name="connsiteY5" fmla="*/ 3596060 h 4420072"/>
                  <a:gd name="connsiteX6" fmla="*/ 117983 w 6037771"/>
                  <a:gd name="connsiteY6" fmla="*/ 3543673 h 4420072"/>
                  <a:gd name="connsiteX7" fmla="*/ 184658 w 6037771"/>
                  <a:gd name="connsiteY7" fmla="*/ 3457948 h 4420072"/>
                  <a:gd name="connsiteX8" fmla="*/ 203708 w 6037771"/>
                  <a:gd name="connsiteY8" fmla="*/ 3434135 h 4420072"/>
                  <a:gd name="connsiteX9" fmla="*/ 222758 w 6037771"/>
                  <a:gd name="connsiteY9" fmla="*/ 3424610 h 4420072"/>
                  <a:gd name="connsiteX10" fmla="*/ 237046 w 6037771"/>
                  <a:gd name="connsiteY10" fmla="*/ 3410323 h 4420072"/>
                  <a:gd name="connsiteX11" fmla="*/ 265621 w 6037771"/>
                  <a:gd name="connsiteY11" fmla="*/ 3391273 h 4420072"/>
                  <a:gd name="connsiteX12" fmla="*/ 327533 w 6037771"/>
                  <a:gd name="connsiteY12" fmla="*/ 3334123 h 4420072"/>
                  <a:gd name="connsiteX13" fmla="*/ 356108 w 6037771"/>
                  <a:gd name="connsiteY13" fmla="*/ 3315073 h 4420072"/>
                  <a:gd name="connsiteX14" fmla="*/ 437071 w 6037771"/>
                  <a:gd name="connsiteY14" fmla="*/ 3281735 h 4420072"/>
                  <a:gd name="connsiteX15" fmla="*/ 479933 w 6037771"/>
                  <a:gd name="connsiteY15" fmla="*/ 3262685 h 4420072"/>
                  <a:gd name="connsiteX16" fmla="*/ 518033 w 6037771"/>
                  <a:gd name="connsiteY16" fmla="*/ 3253160 h 4420072"/>
                  <a:gd name="connsiteX17" fmla="*/ 546608 w 6037771"/>
                  <a:gd name="connsiteY17" fmla="*/ 3238873 h 4420072"/>
                  <a:gd name="connsiteX18" fmla="*/ 570421 w 6037771"/>
                  <a:gd name="connsiteY18" fmla="*/ 3229348 h 4420072"/>
                  <a:gd name="connsiteX19" fmla="*/ 584708 w 6037771"/>
                  <a:gd name="connsiteY19" fmla="*/ 3224585 h 4420072"/>
                  <a:gd name="connsiteX20" fmla="*/ 598996 w 6037771"/>
                  <a:gd name="connsiteY20" fmla="*/ 3215060 h 4420072"/>
                  <a:gd name="connsiteX21" fmla="*/ 618046 w 6037771"/>
                  <a:gd name="connsiteY21" fmla="*/ 3210298 h 4420072"/>
                  <a:gd name="connsiteX22" fmla="*/ 641858 w 6037771"/>
                  <a:gd name="connsiteY22" fmla="*/ 3200773 h 4420072"/>
                  <a:gd name="connsiteX23" fmla="*/ 699008 w 6037771"/>
                  <a:gd name="connsiteY23" fmla="*/ 3172198 h 4420072"/>
                  <a:gd name="connsiteX24" fmla="*/ 727583 w 6037771"/>
                  <a:gd name="connsiteY24" fmla="*/ 3157910 h 4420072"/>
                  <a:gd name="connsiteX25" fmla="*/ 779971 w 6037771"/>
                  <a:gd name="connsiteY25" fmla="*/ 3138860 h 4420072"/>
                  <a:gd name="connsiteX26" fmla="*/ 832358 w 6037771"/>
                  <a:gd name="connsiteY26" fmla="*/ 3095998 h 4420072"/>
                  <a:gd name="connsiteX27" fmla="*/ 899033 w 6037771"/>
                  <a:gd name="connsiteY27" fmla="*/ 3053135 h 4420072"/>
                  <a:gd name="connsiteX28" fmla="*/ 918083 w 6037771"/>
                  <a:gd name="connsiteY28" fmla="*/ 3034085 h 4420072"/>
                  <a:gd name="connsiteX29" fmla="*/ 946658 w 6037771"/>
                  <a:gd name="connsiteY29" fmla="*/ 3010273 h 4420072"/>
                  <a:gd name="connsiteX30" fmla="*/ 960946 w 6037771"/>
                  <a:gd name="connsiteY30" fmla="*/ 2991223 h 4420072"/>
                  <a:gd name="connsiteX31" fmla="*/ 989521 w 6037771"/>
                  <a:gd name="connsiteY31" fmla="*/ 2972173 h 4420072"/>
                  <a:gd name="connsiteX32" fmla="*/ 1027621 w 6037771"/>
                  <a:gd name="connsiteY32" fmla="*/ 2934073 h 4420072"/>
                  <a:gd name="connsiteX33" fmla="*/ 1070483 w 6037771"/>
                  <a:gd name="connsiteY33" fmla="*/ 2919785 h 4420072"/>
                  <a:gd name="connsiteX34" fmla="*/ 1089533 w 6037771"/>
                  <a:gd name="connsiteY34" fmla="*/ 2910260 h 4420072"/>
                  <a:gd name="connsiteX35" fmla="*/ 1165733 w 6037771"/>
                  <a:gd name="connsiteY35" fmla="*/ 2895973 h 4420072"/>
                  <a:gd name="connsiteX36" fmla="*/ 1246696 w 6037771"/>
                  <a:gd name="connsiteY36" fmla="*/ 2881685 h 4420072"/>
                  <a:gd name="connsiteX37" fmla="*/ 1299083 w 6037771"/>
                  <a:gd name="connsiteY37" fmla="*/ 2862635 h 4420072"/>
                  <a:gd name="connsiteX38" fmla="*/ 1327658 w 6037771"/>
                  <a:gd name="connsiteY38" fmla="*/ 2834060 h 4420072"/>
                  <a:gd name="connsiteX39" fmla="*/ 1346708 w 6037771"/>
                  <a:gd name="connsiteY39" fmla="*/ 2815010 h 4420072"/>
                  <a:gd name="connsiteX40" fmla="*/ 1380046 w 6037771"/>
                  <a:gd name="connsiteY40" fmla="*/ 2767385 h 4420072"/>
                  <a:gd name="connsiteX41" fmla="*/ 1399096 w 6037771"/>
                  <a:gd name="connsiteY41" fmla="*/ 2753098 h 4420072"/>
                  <a:gd name="connsiteX42" fmla="*/ 1418146 w 6037771"/>
                  <a:gd name="connsiteY42" fmla="*/ 2719760 h 4420072"/>
                  <a:gd name="connsiteX43" fmla="*/ 1437196 w 6037771"/>
                  <a:gd name="connsiteY43" fmla="*/ 2691185 h 4420072"/>
                  <a:gd name="connsiteX44" fmla="*/ 1456246 w 6037771"/>
                  <a:gd name="connsiteY44" fmla="*/ 2672135 h 4420072"/>
                  <a:gd name="connsiteX45" fmla="*/ 1465771 w 6037771"/>
                  <a:gd name="connsiteY45" fmla="*/ 2657848 h 4420072"/>
                  <a:gd name="connsiteX46" fmla="*/ 1480058 w 6037771"/>
                  <a:gd name="connsiteY46" fmla="*/ 2643560 h 4420072"/>
                  <a:gd name="connsiteX47" fmla="*/ 1494346 w 6037771"/>
                  <a:gd name="connsiteY47" fmla="*/ 2624510 h 4420072"/>
                  <a:gd name="connsiteX48" fmla="*/ 1575308 w 6037771"/>
                  <a:gd name="connsiteY48" fmla="*/ 2586410 h 4420072"/>
                  <a:gd name="connsiteX49" fmla="*/ 1622933 w 6037771"/>
                  <a:gd name="connsiteY49" fmla="*/ 2557835 h 4420072"/>
                  <a:gd name="connsiteX50" fmla="*/ 1656271 w 6037771"/>
                  <a:gd name="connsiteY50" fmla="*/ 2548310 h 4420072"/>
                  <a:gd name="connsiteX51" fmla="*/ 1670558 w 6037771"/>
                  <a:gd name="connsiteY51" fmla="*/ 2538785 h 4420072"/>
                  <a:gd name="connsiteX52" fmla="*/ 1737233 w 6037771"/>
                  <a:gd name="connsiteY52" fmla="*/ 2529260 h 4420072"/>
                  <a:gd name="connsiteX53" fmla="*/ 1818196 w 6037771"/>
                  <a:gd name="connsiteY53" fmla="*/ 2476873 h 4420072"/>
                  <a:gd name="connsiteX54" fmla="*/ 1837246 w 6037771"/>
                  <a:gd name="connsiteY54" fmla="*/ 2467348 h 4420072"/>
                  <a:gd name="connsiteX55" fmla="*/ 1861058 w 6037771"/>
                  <a:gd name="connsiteY55" fmla="*/ 2438773 h 4420072"/>
                  <a:gd name="connsiteX56" fmla="*/ 1889633 w 6037771"/>
                  <a:gd name="connsiteY56" fmla="*/ 2400673 h 4420072"/>
                  <a:gd name="connsiteX57" fmla="*/ 1984883 w 6037771"/>
                  <a:gd name="connsiteY57" fmla="*/ 2319710 h 4420072"/>
                  <a:gd name="connsiteX58" fmla="*/ 2003933 w 6037771"/>
                  <a:gd name="connsiteY58" fmla="*/ 2314948 h 4420072"/>
                  <a:gd name="connsiteX59" fmla="*/ 2022983 w 6037771"/>
                  <a:gd name="connsiteY59" fmla="*/ 2305423 h 4420072"/>
                  <a:gd name="connsiteX60" fmla="*/ 2037271 w 6037771"/>
                  <a:gd name="connsiteY60" fmla="*/ 2295898 h 4420072"/>
                  <a:gd name="connsiteX61" fmla="*/ 2070608 w 6037771"/>
                  <a:gd name="connsiteY61" fmla="*/ 2286373 h 4420072"/>
                  <a:gd name="connsiteX62" fmla="*/ 2094421 w 6037771"/>
                  <a:gd name="connsiteY62" fmla="*/ 2276848 h 4420072"/>
                  <a:gd name="connsiteX63" fmla="*/ 2108708 w 6037771"/>
                  <a:gd name="connsiteY63" fmla="*/ 2272085 h 4420072"/>
                  <a:gd name="connsiteX64" fmla="*/ 2132521 w 6037771"/>
                  <a:gd name="connsiteY64" fmla="*/ 2262560 h 4420072"/>
                  <a:gd name="connsiteX65" fmla="*/ 2194433 w 6037771"/>
                  <a:gd name="connsiteY65" fmla="*/ 2257798 h 4420072"/>
                  <a:gd name="connsiteX66" fmla="*/ 2246821 w 6037771"/>
                  <a:gd name="connsiteY66" fmla="*/ 2248273 h 4420072"/>
                  <a:gd name="connsiteX67" fmla="*/ 2270633 w 6037771"/>
                  <a:gd name="connsiteY67" fmla="*/ 2233985 h 4420072"/>
                  <a:gd name="connsiteX68" fmla="*/ 2289683 w 6037771"/>
                  <a:gd name="connsiteY68" fmla="*/ 2229223 h 4420072"/>
                  <a:gd name="connsiteX69" fmla="*/ 2327783 w 6037771"/>
                  <a:gd name="connsiteY69" fmla="*/ 2219698 h 4420072"/>
                  <a:gd name="connsiteX70" fmla="*/ 2361121 w 6037771"/>
                  <a:gd name="connsiteY70" fmla="*/ 2200648 h 4420072"/>
                  <a:gd name="connsiteX71" fmla="*/ 2375408 w 6037771"/>
                  <a:gd name="connsiteY71" fmla="*/ 2191123 h 4420072"/>
                  <a:gd name="connsiteX72" fmla="*/ 2418271 w 6037771"/>
                  <a:gd name="connsiteY72" fmla="*/ 2176835 h 4420072"/>
                  <a:gd name="connsiteX73" fmla="*/ 2427796 w 6037771"/>
                  <a:gd name="connsiteY73" fmla="*/ 2157785 h 4420072"/>
                  <a:gd name="connsiteX74" fmla="*/ 2527808 w 6037771"/>
                  <a:gd name="connsiteY74" fmla="*/ 2100635 h 4420072"/>
                  <a:gd name="connsiteX75" fmla="*/ 2584958 w 6037771"/>
                  <a:gd name="connsiteY75" fmla="*/ 2067298 h 4420072"/>
                  <a:gd name="connsiteX76" fmla="*/ 2599246 w 6037771"/>
                  <a:gd name="connsiteY76" fmla="*/ 2062535 h 4420072"/>
                  <a:gd name="connsiteX77" fmla="*/ 2623058 w 6037771"/>
                  <a:gd name="connsiteY77" fmla="*/ 2048248 h 4420072"/>
                  <a:gd name="connsiteX78" fmla="*/ 2661158 w 6037771"/>
                  <a:gd name="connsiteY78" fmla="*/ 2029198 h 4420072"/>
                  <a:gd name="connsiteX79" fmla="*/ 2694496 w 6037771"/>
                  <a:gd name="connsiteY79" fmla="*/ 2014910 h 4420072"/>
                  <a:gd name="connsiteX80" fmla="*/ 2756408 w 6037771"/>
                  <a:gd name="connsiteY80" fmla="*/ 1976810 h 4420072"/>
                  <a:gd name="connsiteX81" fmla="*/ 2794508 w 6037771"/>
                  <a:gd name="connsiteY81" fmla="*/ 1962523 h 4420072"/>
                  <a:gd name="connsiteX82" fmla="*/ 2837371 w 6037771"/>
                  <a:gd name="connsiteY82" fmla="*/ 1943473 h 4420072"/>
                  <a:gd name="connsiteX83" fmla="*/ 2861183 w 6037771"/>
                  <a:gd name="connsiteY83" fmla="*/ 1938710 h 4420072"/>
                  <a:gd name="connsiteX84" fmla="*/ 2889758 w 6037771"/>
                  <a:gd name="connsiteY84" fmla="*/ 1929185 h 4420072"/>
                  <a:gd name="connsiteX85" fmla="*/ 2937383 w 6037771"/>
                  <a:gd name="connsiteY85" fmla="*/ 1919660 h 4420072"/>
                  <a:gd name="connsiteX86" fmla="*/ 2975483 w 6037771"/>
                  <a:gd name="connsiteY86" fmla="*/ 1910135 h 4420072"/>
                  <a:gd name="connsiteX87" fmla="*/ 3023108 w 6037771"/>
                  <a:gd name="connsiteY87" fmla="*/ 1900610 h 4420072"/>
                  <a:gd name="connsiteX88" fmla="*/ 3037396 w 6037771"/>
                  <a:gd name="connsiteY88" fmla="*/ 1895848 h 4420072"/>
                  <a:gd name="connsiteX89" fmla="*/ 3089783 w 6037771"/>
                  <a:gd name="connsiteY89" fmla="*/ 1881560 h 4420072"/>
                  <a:gd name="connsiteX90" fmla="*/ 3137408 w 6037771"/>
                  <a:gd name="connsiteY90" fmla="*/ 1848223 h 4420072"/>
                  <a:gd name="connsiteX91" fmla="*/ 3170746 w 6037771"/>
                  <a:gd name="connsiteY91" fmla="*/ 1829173 h 4420072"/>
                  <a:gd name="connsiteX92" fmla="*/ 3213608 w 6037771"/>
                  <a:gd name="connsiteY92" fmla="*/ 1786310 h 4420072"/>
                  <a:gd name="connsiteX93" fmla="*/ 3251708 w 6037771"/>
                  <a:gd name="connsiteY93" fmla="*/ 1752973 h 4420072"/>
                  <a:gd name="connsiteX94" fmla="*/ 3280283 w 6037771"/>
                  <a:gd name="connsiteY94" fmla="*/ 1724398 h 4420072"/>
                  <a:gd name="connsiteX95" fmla="*/ 3294571 w 6037771"/>
                  <a:gd name="connsiteY95" fmla="*/ 1710110 h 4420072"/>
                  <a:gd name="connsiteX96" fmla="*/ 3308858 w 6037771"/>
                  <a:gd name="connsiteY96" fmla="*/ 1705348 h 4420072"/>
                  <a:gd name="connsiteX97" fmla="*/ 3356483 w 6037771"/>
                  <a:gd name="connsiteY97" fmla="*/ 1667248 h 4420072"/>
                  <a:gd name="connsiteX98" fmla="*/ 3399346 w 6037771"/>
                  <a:gd name="connsiteY98" fmla="*/ 1614860 h 4420072"/>
                  <a:gd name="connsiteX99" fmla="*/ 3432683 w 6037771"/>
                  <a:gd name="connsiteY99" fmla="*/ 1586285 h 4420072"/>
                  <a:gd name="connsiteX100" fmla="*/ 3446971 w 6037771"/>
                  <a:gd name="connsiteY100" fmla="*/ 1567235 h 4420072"/>
                  <a:gd name="connsiteX101" fmla="*/ 3513646 w 6037771"/>
                  <a:gd name="connsiteY101" fmla="*/ 1510085 h 4420072"/>
                  <a:gd name="connsiteX102" fmla="*/ 3523171 w 6037771"/>
                  <a:gd name="connsiteY102" fmla="*/ 1495798 h 4420072"/>
                  <a:gd name="connsiteX103" fmla="*/ 3561271 w 6037771"/>
                  <a:gd name="connsiteY103" fmla="*/ 1462460 h 4420072"/>
                  <a:gd name="connsiteX104" fmla="*/ 3580321 w 6037771"/>
                  <a:gd name="connsiteY104" fmla="*/ 1452935 h 4420072"/>
                  <a:gd name="connsiteX105" fmla="*/ 3604133 w 6037771"/>
                  <a:gd name="connsiteY105" fmla="*/ 1429123 h 4420072"/>
                  <a:gd name="connsiteX106" fmla="*/ 3618421 w 6037771"/>
                  <a:gd name="connsiteY106" fmla="*/ 1414835 h 4420072"/>
                  <a:gd name="connsiteX107" fmla="*/ 3680333 w 6037771"/>
                  <a:gd name="connsiteY107" fmla="*/ 1357685 h 4420072"/>
                  <a:gd name="connsiteX108" fmla="*/ 3704146 w 6037771"/>
                  <a:gd name="connsiteY108" fmla="*/ 1329110 h 4420072"/>
                  <a:gd name="connsiteX109" fmla="*/ 3723196 w 6037771"/>
                  <a:gd name="connsiteY109" fmla="*/ 1300535 h 4420072"/>
                  <a:gd name="connsiteX110" fmla="*/ 3737483 w 6037771"/>
                  <a:gd name="connsiteY110" fmla="*/ 1295773 h 4420072"/>
                  <a:gd name="connsiteX111" fmla="*/ 3808921 w 6037771"/>
                  <a:gd name="connsiteY111" fmla="*/ 1205285 h 4420072"/>
                  <a:gd name="connsiteX112" fmla="*/ 3827971 w 6037771"/>
                  <a:gd name="connsiteY112" fmla="*/ 1186235 h 4420072"/>
                  <a:gd name="connsiteX113" fmla="*/ 3880358 w 6037771"/>
                  <a:gd name="connsiteY113" fmla="*/ 1148135 h 4420072"/>
                  <a:gd name="connsiteX114" fmla="*/ 3899408 w 6037771"/>
                  <a:gd name="connsiteY114" fmla="*/ 1138610 h 4420072"/>
                  <a:gd name="connsiteX115" fmla="*/ 3927983 w 6037771"/>
                  <a:gd name="connsiteY115" fmla="*/ 1114798 h 4420072"/>
                  <a:gd name="connsiteX116" fmla="*/ 3961321 w 6037771"/>
                  <a:gd name="connsiteY116" fmla="*/ 1100510 h 4420072"/>
                  <a:gd name="connsiteX117" fmla="*/ 4004183 w 6037771"/>
                  <a:gd name="connsiteY117" fmla="*/ 1071935 h 4420072"/>
                  <a:gd name="connsiteX118" fmla="*/ 4018471 w 6037771"/>
                  <a:gd name="connsiteY118" fmla="*/ 1062410 h 4420072"/>
                  <a:gd name="connsiteX119" fmla="*/ 4037521 w 6037771"/>
                  <a:gd name="connsiteY119" fmla="*/ 1057648 h 4420072"/>
                  <a:gd name="connsiteX120" fmla="*/ 4113721 w 6037771"/>
                  <a:gd name="connsiteY120" fmla="*/ 1033835 h 4420072"/>
                  <a:gd name="connsiteX121" fmla="*/ 4161346 w 6037771"/>
                  <a:gd name="connsiteY121" fmla="*/ 1014785 h 4420072"/>
                  <a:gd name="connsiteX122" fmla="*/ 4194683 w 6037771"/>
                  <a:gd name="connsiteY122" fmla="*/ 1005260 h 4420072"/>
                  <a:gd name="connsiteX123" fmla="*/ 4232783 w 6037771"/>
                  <a:gd name="connsiteY123" fmla="*/ 1000498 h 4420072"/>
                  <a:gd name="connsiteX124" fmla="*/ 4275646 w 6037771"/>
                  <a:gd name="connsiteY124" fmla="*/ 990973 h 4420072"/>
                  <a:gd name="connsiteX125" fmla="*/ 4318508 w 6037771"/>
                  <a:gd name="connsiteY125" fmla="*/ 971923 h 4420072"/>
                  <a:gd name="connsiteX126" fmla="*/ 4356608 w 6037771"/>
                  <a:gd name="connsiteY126" fmla="*/ 962398 h 4420072"/>
                  <a:gd name="connsiteX127" fmla="*/ 4370896 w 6037771"/>
                  <a:gd name="connsiteY127" fmla="*/ 952873 h 4420072"/>
                  <a:gd name="connsiteX128" fmla="*/ 4408996 w 6037771"/>
                  <a:gd name="connsiteY128" fmla="*/ 938585 h 4420072"/>
                  <a:gd name="connsiteX129" fmla="*/ 4428046 w 6037771"/>
                  <a:gd name="connsiteY129" fmla="*/ 924298 h 4420072"/>
                  <a:gd name="connsiteX130" fmla="*/ 4461383 w 6037771"/>
                  <a:gd name="connsiteY130" fmla="*/ 895723 h 4420072"/>
                  <a:gd name="connsiteX131" fmla="*/ 4470908 w 6037771"/>
                  <a:gd name="connsiteY131" fmla="*/ 876673 h 4420072"/>
                  <a:gd name="connsiteX132" fmla="*/ 4489958 w 6037771"/>
                  <a:gd name="connsiteY132" fmla="*/ 857623 h 4420072"/>
                  <a:gd name="connsiteX133" fmla="*/ 4513771 w 6037771"/>
                  <a:gd name="connsiteY133" fmla="*/ 809998 h 4420072"/>
                  <a:gd name="connsiteX134" fmla="*/ 4528058 w 6037771"/>
                  <a:gd name="connsiteY134" fmla="*/ 786185 h 4420072"/>
                  <a:gd name="connsiteX135" fmla="*/ 4542346 w 6037771"/>
                  <a:gd name="connsiteY135" fmla="*/ 695698 h 4420072"/>
                  <a:gd name="connsiteX136" fmla="*/ 4551871 w 6037771"/>
                  <a:gd name="connsiteY136" fmla="*/ 581398 h 4420072"/>
                  <a:gd name="connsiteX137" fmla="*/ 4561396 w 6037771"/>
                  <a:gd name="connsiteY137" fmla="*/ 543298 h 4420072"/>
                  <a:gd name="connsiteX138" fmla="*/ 4566158 w 6037771"/>
                  <a:gd name="connsiteY138" fmla="*/ 500435 h 4420072"/>
                  <a:gd name="connsiteX139" fmla="*/ 4575683 w 6037771"/>
                  <a:gd name="connsiteY139" fmla="*/ 424235 h 4420072"/>
                  <a:gd name="connsiteX140" fmla="*/ 4580446 w 6037771"/>
                  <a:gd name="connsiteY140" fmla="*/ 381373 h 4420072"/>
                  <a:gd name="connsiteX141" fmla="*/ 4594733 w 6037771"/>
                  <a:gd name="connsiteY141" fmla="*/ 271835 h 4420072"/>
                  <a:gd name="connsiteX142" fmla="*/ 4599496 w 6037771"/>
                  <a:gd name="connsiteY142" fmla="*/ 233735 h 4420072"/>
                  <a:gd name="connsiteX143" fmla="*/ 4609021 w 6037771"/>
                  <a:gd name="connsiteY143" fmla="*/ 190873 h 4420072"/>
                  <a:gd name="connsiteX144" fmla="*/ 4613783 w 6037771"/>
                  <a:gd name="connsiteY144" fmla="*/ 152773 h 4420072"/>
                  <a:gd name="connsiteX145" fmla="*/ 4623308 w 6037771"/>
                  <a:gd name="connsiteY145" fmla="*/ 119435 h 4420072"/>
                  <a:gd name="connsiteX146" fmla="*/ 4628071 w 6037771"/>
                  <a:gd name="connsiteY146" fmla="*/ 95623 h 4420072"/>
                  <a:gd name="connsiteX147" fmla="*/ 4637596 w 6037771"/>
                  <a:gd name="connsiteY147" fmla="*/ 76573 h 4420072"/>
                  <a:gd name="connsiteX148" fmla="*/ 4647121 w 6037771"/>
                  <a:gd name="connsiteY148" fmla="*/ 52760 h 4420072"/>
                  <a:gd name="connsiteX149" fmla="*/ 4685221 w 6037771"/>
                  <a:gd name="connsiteY149" fmla="*/ 14660 h 4420072"/>
                  <a:gd name="connsiteX150" fmla="*/ 4704271 w 6037771"/>
                  <a:gd name="connsiteY150" fmla="*/ 9898 h 4420072"/>
                  <a:gd name="connsiteX151" fmla="*/ 4723321 w 6037771"/>
                  <a:gd name="connsiteY151" fmla="*/ 373 h 4420072"/>
                  <a:gd name="connsiteX152" fmla="*/ 4847146 w 6037771"/>
                  <a:gd name="connsiteY152" fmla="*/ 14660 h 4420072"/>
                  <a:gd name="connsiteX153" fmla="*/ 4885246 w 6037771"/>
                  <a:gd name="connsiteY153" fmla="*/ 28948 h 4420072"/>
                  <a:gd name="connsiteX154" fmla="*/ 4932871 w 6037771"/>
                  <a:gd name="connsiteY154" fmla="*/ 52760 h 4420072"/>
                  <a:gd name="connsiteX155" fmla="*/ 4970971 w 6037771"/>
                  <a:gd name="connsiteY155" fmla="*/ 86098 h 4420072"/>
                  <a:gd name="connsiteX156" fmla="*/ 5013833 w 6037771"/>
                  <a:gd name="connsiteY156" fmla="*/ 133723 h 4420072"/>
                  <a:gd name="connsiteX157" fmla="*/ 5061458 w 6037771"/>
                  <a:gd name="connsiteY157" fmla="*/ 200398 h 4420072"/>
                  <a:gd name="connsiteX158" fmla="*/ 5080508 w 6037771"/>
                  <a:gd name="connsiteY158" fmla="*/ 228973 h 4420072"/>
                  <a:gd name="connsiteX159" fmla="*/ 5099558 w 6037771"/>
                  <a:gd name="connsiteY159" fmla="*/ 252785 h 4420072"/>
                  <a:gd name="connsiteX160" fmla="*/ 5113846 w 6037771"/>
                  <a:gd name="connsiteY160" fmla="*/ 276598 h 4420072"/>
                  <a:gd name="connsiteX161" fmla="*/ 5132896 w 6037771"/>
                  <a:gd name="connsiteY161" fmla="*/ 300410 h 4420072"/>
                  <a:gd name="connsiteX162" fmla="*/ 5151946 w 6037771"/>
                  <a:gd name="connsiteY162" fmla="*/ 328985 h 4420072"/>
                  <a:gd name="connsiteX163" fmla="*/ 5170996 w 6037771"/>
                  <a:gd name="connsiteY163" fmla="*/ 362323 h 4420072"/>
                  <a:gd name="connsiteX164" fmla="*/ 5228146 w 6037771"/>
                  <a:gd name="connsiteY164" fmla="*/ 409948 h 4420072"/>
                  <a:gd name="connsiteX165" fmla="*/ 5247196 w 6037771"/>
                  <a:gd name="connsiteY165" fmla="*/ 419473 h 4420072"/>
                  <a:gd name="connsiteX166" fmla="*/ 5275771 w 6037771"/>
                  <a:gd name="connsiteY166" fmla="*/ 428998 h 4420072"/>
                  <a:gd name="connsiteX167" fmla="*/ 5356733 w 6037771"/>
                  <a:gd name="connsiteY167" fmla="*/ 471860 h 4420072"/>
                  <a:gd name="connsiteX168" fmla="*/ 5390071 w 6037771"/>
                  <a:gd name="connsiteY168" fmla="*/ 481385 h 4420072"/>
                  <a:gd name="connsiteX169" fmla="*/ 5404358 w 6037771"/>
                  <a:gd name="connsiteY169" fmla="*/ 486148 h 4420072"/>
                  <a:gd name="connsiteX170" fmla="*/ 5461508 w 6037771"/>
                  <a:gd name="connsiteY170" fmla="*/ 514723 h 4420072"/>
                  <a:gd name="connsiteX171" fmla="*/ 5490083 w 6037771"/>
                  <a:gd name="connsiteY171" fmla="*/ 529010 h 4420072"/>
                  <a:gd name="connsiteX172" fmla="*/ 5537708 w 6037771"/>
                  <a:gd name="connsiteY172" fmla="*/ 548060 h 4420072"/>
                  <a:gd name="connsiteX173" fmla="*/ 5571046 w 6037771"/>
                  <a:gd name="connsiteY173" fmla="*/ 571873 h 4420072"/>
                  <a:gd name="connsiteX174" fmla="*/ 5599621 w 6037771"/>
                  <a:gd name="connsiteY174" fmla="*/ 586160 h 4420072"/>
                  <a:gd name="connsiteX175" fmla="*/ 5623433 w 6037771"/>
                  <a:gd name="connsiteY175" fmla="*/ 605210 h 4420072"/>
                  <a:gd name="connsiteX176" fmla="*/ 5647246 w 6037771"/>
                  <a:gd name="connsiteY176" fmla="*/ 619498 h 4420072"/>
                  <a:gd name="connsiteX177" fmla="*/ 5690108 w 6037771"/>
                  <a:gd name="connsiteY177" fmla="*/ 652835 h 4420072"/>
                  <a:gd name="connsiteX178" fmla="*/ 5718683 w 6037771"/>
                  <a:gd name="connsiteY178" fmla="*/ 671885 h 4420072"/>
                  <a:gd name="connsiteX179" fmla="*/ 5752021 w 6037771"/>
                  <a:gd name="connsiteY179" fmla="*/ 714748 h 4420072"/>
                  <a:gd name="connsiteX180" fmla="*/ 5785358 w 6037771"/>
                  <a:gd name="connsiteY180" fmla="*/ 743323 h 4420072"/>
                  <a:gd name="connsiteX181" fmla="*/ 5813933 w 6037771"/>
                  <a:gd name="connsiteY181" fmla="*/ 786185 h 4420072"/>
                  <a:gd name="connsiteX182" fmla="*/ 5852033 w 6037771"/>
                  <a:gd name="connsiteY182" fmla="*/ 867148 h 4420072"/>
                  <a:gd name="connsiteX183" fmla="*/ 5871083 w 6037771"/>
                  <a:gd name="connsiteY183" fmla="*/ 957635 h 4420072"/>
                  <a:gd name="connsiteX184" fmla="*/ 5885371 w 6037771"/>
                  <a:gd name="connsiteY184" fmla="*/ 1000498 h 4420072"/>
                  <a:gd name="connsiteX185" fmla="*/ 5904421 w 6037771"/>
                  <a:gd name="connsiteY185" fmla="*/ 1081460 h 4420072"/>
                  <a:gd name="connsiteX186" fmla="*/ 5918708 w 6037771"/>
                  <a:gd name="connsiteY186" fmla="*/ 1124323 h 4420072"/>
                  <a:gd name="connsiteX187" fmla="*/ 5928233 w 6037771"/>
                  <a:gd name="connsiteY187" fmla="*/ 1157660 h 4420072"/>
                  <a:gd name="connsiteX188" fmla="*/ 5937758 w 6037771"/>
                  <a:gd name="connsiteY188" fmla="*/ 1181473 h 4420072"/>
                  <a:gd name="connsiteX189" fmla="*/ 5961571 w 6037771"/>
                  <a:gd name="connsiteY189" fmla="*/ 1248148 h 4420072"/>
                  <a:gd name="connsiteX190" fmla="*/ 5980621 w 6037771"/>
                  <a:gd name="connsiteY190" fmla="*/ 1295773 h 4420072"/>
                  <a:gd name="connsiteX191" fmla="*/ 5985383 w 6037771"/>
                  <a:gd name="connsiteY191" fmla="*/ 1329110 h 4420072"/>
                  <a:gd name="connsiteX192" fmla="*/ 5999671 w 6037771"/>
                  <a:gd name="connsiteY192" fmla="*/ 1362448 h 4420072"/>
                  <a:gd name="connsiteX193" fmla="*/ 6013958 w 6037771"/>
                  <a:gd name="connsiteY193" fmla="*/ 1471985 h 4420072"/>
                  <a:gd name="connsiteX194" fmla="*/ 6018721 w 6037771"/>
                  <a:gd name="connsiteY194" fmla="*/ 1505323 h 4420072"/>
                  <a:gd name="connsiteX195" fmla="*/ 6023483 w 6037771"/>
                  <a:gd name="connsiteY195" fmla="*/ 1529135 h 4420072"/>
                  <a:gd name="connsiteX196" fmla="*/ 6028246 w 6037771"/>
                  <a:gd name="connsiteY196" fmla="*/ 1610098 h 4420072"/>
                  <a:gd name="connsiteX197" fmla="*/ 6037771 w 6037771"/>
                  <a:gd name="connsiteY197" fmla="*/ 1705348 h 4420072"/>
                  <a:gd name="connsiteX198" fmla="*/ 6033008 w 6037771"/>
                  <a:gd name="connsiteY198" fmla="*/ 1948235 h 4420072"/>
                  <a:gd name="connsiteX199" fmla="*/ 6009196 w 6037771"/>
                  <a:gd name="connsiteY199" fmla="*/ 2029198 h 4420072"/>
                  <a:gd name="connsiteX200" fmla="*/ 5999671 w 6037771"/>
                  <a:gd name="connsiteY200" fmla="*/ 2053010 h 4420072"/>
                  <a:gd name="connsiteX201" fmla="*/ 5961571 w 6037771"/>
                  <a:gd name="connsiteY201" fmla="*/ 2076823 h 4420072"/>
                  <a:gd name="connsiteX202" fmla="*/ 5852033 w 6037771"/>
                  <a:gd name="connsiteY202" fmla="*/ 2067298 h 4420072"/>
                  <a:gd name="connsiteX203" fmla="*/ 5790121 w 6037771"/>
                  <a:gd name="connsiteY203" fmla="*/ 2048248 h 4420072"/>
                  <a:gd name="connsiteX204" fmla="*/ 5752021 w 6037771"/>
                  <a:gd name="connsiteY204" fmla="*/ 2038723 h 4420072"/>
                  <a:gd name="connsiteX205" fmla="*/ 5728208 w 6037771"/>
                  <a:gd name="connsiteY205" fmla="*/ 2029198 h 4420072"/>
                  <a:gd name="connsiteX206" fmla="*/ 5709158 w 6037771"/>
                  <a:gd name="connsiteY206" fmla="*/ 2024435 h 4420072"/>
                  <a:gd name="connsiteX207" fmla="*/ 5685346 w 6037771"/>
                  <a:gd name="connsiteY207" fmla="*/ 2014910 h 4420072"/>
                  <a:gd name="connsiteX208" fmla="*/ 5652008 w 6037771"/>
                  <a:gd name="connsiteY208" fmla="*/ 2010148 h 4420072"/>
                  <a:gd name="connsiteX209" fmla="*/ 5623433 w 6037771"/>
                  <a:gd name="connsiteY209" fmla="*/ 2000623 h 4420072"/>
                  <a:gd name="connsiteX210" fmla="*/ 5604383 w 6037771"/>
                  <a:gd name="connsiteY210" fmla="*/ 1995860 h 4420072"/>
                  <a:gd name="connsiteX211" fmla="*/ 5580571 w 6037771"/>
                  <a:gd name="connsiteY211" fmla="*/ 1986335 h 4420072"/>
                  <a:gd name="connsiteX212" fmla="*/ 5551996 w 6037771"/>
                  <a:gd name="connsiteY212" fmla="*/ 1976810 h 4420072"/>
                  <a:gd name="connsiteX213" fmla="*/ 5518658 w 6037771"/>
                  <a:gd name="connsiteY213" fmla="*/ 1962523 h 4420072"/>
                  <a:gd name="connsiteX214" fmla="*/ 5513896 w 6037771"/>
                  <a:gd name="connsiteY214" fmla="*/ 1948235 h 4420072"/>
                  <a:gd name="connsiteX215" fmla="*/ 5475796 w 6037771"/>
                  <a:gd name="connsiteY215" fmla="*/ 1924423 h 4420072"/>
                  <a:gd name="connsiteX216" fmla="*/ 5432933 w 6037771"/>
                  <a:gd name="connsiteY216" fmla="*/ 1900610 h 4420072"/>
                  <a:gd name="connsiteX217" fmla="*/ 5366258 w 6037771"/>
                  <a:gd name="connsiteY217" fmla="*/ 1824410 h 4420072"/>
                  <a:gd name="connsiteX218" fmla="*/ 5342446 w 6037771"/>
                  <a:gd name="connsiteY218" fmla="*/ 1805360 h 4420072"/>
                  <a:gd name="connsiteX219" fmla="*/ 5318633 w 6037771"/>
                  <a:gd name="connsiteY219" fmla="*/ 1800598 h 4420072"/>
                  <a:gd name="connsiteX220" fmla="*/ 5247196 w 6037771"/>
                  <a:gd name="connsiteY220" fmla="*/ 1762498 h 4420072"/>
                  <a:gd name="connsiteX221" fmla="*/ 5099558 w 6037771"/>
                  <a:gd name="connsiteY221" fmla="*/ 1719635 h 4420072"/>
                  <a:gd name="connsiteX222" fmla="*/ 5070983 w 6037771"/>
                  <a:gd name="connsiteY222" fmla="*/ 1714873 h 4420072"/>
                  <a:gd name="connsiteX223" fmla="*/ 5047171 w 6037771"/>
                  <a:gd name="connsiteY223" fmla="*/ 1710110 h 4420072"/>
                  <a:gd name="connsiteX224" fmla="*/ 4828096 w 6037771"/>
                  <a:gd name="connsiteY224" fmla="*/ 1700585 h 4420072"/>
                  <a:gd name="connsiteX225" fmla="*/ 4718558 w 6037771"/>
                  <a:gd name="connsiteY225" fmla="*/ 1714873 h 4420072"/>
                  <a:gd name="connsiteX226" fmla="*/ 4670933 w 6037771"/>
                  <a:gd name="connsiteY226" fmla="*/ 1743448 h 4420072"/>
                  <a:gd name="connsiteX227" fmla="*/ 4656646 w 6037771"/>
                  <a:gd name="connsiteY227" fmla="*/ 1748210 h 4420072"/>
                  <a:gd name="connsiteX228" fmla="*/ 4613783 w 6037771"/>
                  <a:gd name="connsiteY228" fmla="*/ 1800598 h 4420072"/>
                  <a:gd name="connsiteX229" fmla="*/ 4589971 w 6037771"/>
                  <a:gd name="connsiteY229" fmla="*/ 1833935 h 4420072"/>
                  <a:gd name="connsiteX230" fmla="*/ 4566158 w 6037771"/>
                  <a:gd name="connsiteY230" fmla="*/ 1857748 h 4420072"/>
                  <a:gd name="connsiteX231" fmla="*/ 4547108 w 6037771"/>
                  <a:gd name="connsiteY231" fmla="*/ 1881560 h 4420072"/>
                  <a:gd name="connsiteX232" fmla="*/ 4504246 w 6037771"/>
                  <a:gd name="connsiteY232" fmla="*/ 1924423 h 4420072"/>
                  <a:gd name="connsiteX233" fmla="*/ 4447096 w 6037771"/>
                  <a:gd name="connsiteY233" fmla="*/ 1972048 h 4420072"/>
                  <a:gd name="connsiteX234" fmla="*/ 4428046 w 6037771"/>
                  <a:gd name="connsiteY234" fmla="*/ 1981573 h 4420072"/>
                  <a:gd name="connsiteX235" fmla="*/ 4370896 w 6037771"/>
                  <a:gd name="connsiteY235" fmla="*/ 2014910 h 4420072"/>
                  <a:gd name="connsiteX236" fmla="*/ 4356608 w 6037771"/>
                  <a:gd name="connsiteY236" fmla="*/ 2019673 h 4420072"/>
                  <a:gd name="connsiteX237" fmla="*/ 4342321 w 6037771"/>
                  <a:gd name="connsiteY237" fmla="*/ 2029198 h 4420072"/>
                  <a:gd name="connsiteX238" fmla="*/ 4266121 w 6037771"/>
                  <a:gd name="connsiteY238" fmla="*/ 2038723 h 4420072"/>
                  <a:gd name="connsiteX239" fmla="*/ 4208971 w 6037771"/>
                  <a:gd name="connsiteY239" fmla="*/ 2048248 h 4420072"/>
                  <a:gd name="connsiteX240" fmla="*/ 4180396 w 6037771"/>
                  <a:gd name="connsiteY240" fmla="*/ 2053010 h 4420072"/>
                  <a:gd name="connsiteX241" fmla="*/ 4166108 w 6037771"/>
                  <a:gd name="connsiteY241" fmla="*/ 2057773 h 4420072"/>
                  <a:gd name="connsiteX242" fmla="*/ 4147058 w 6037771"/>
                  <a:gd name="connsiteY242" fmla="*/ 2062535 h 4420072"/>
                  <a:gd name="connsiteX243" fmla="*/ 4123246 w 6037771"/>
                  <a:gd name="connsiteY243" fmla="*/ 2072060 h 4420072"/>
                  <a:gd name="connsiteX244" fmla="*/ 4075621 w 6037771"/>
                  <a:gd name="connsiteY244" fmla="*/ 2081585 h 4420072"/>
                  <a:gd name="connsiteX245" fmla="*/ 4051808 w 6037771"/>
                  <a:gd name="connsiteY245" fmla="*/ 2091110 h 4420072"/>
                  <a:gd name="connsiteX246" fmla="*/ 3999421 w 6037771"/>
                  <a:gd name="connsiteY246" fmla="*/ 2105398 h 4420072"/>
                  <a:gd name="connsiteX247" fmla="*/ 3975608 w 6037771"/>
                  <a:gd name="connsiteY247" fmla="*/ 2114923 h 4420072"/>
                  <a:gd name="connsiteX248" fmla="*/ 3956558 w 6037771"/>
                  <a:gd name="connsiteY248" fmla="*/ 2129210 h 4420072"/>
                  <a:gd name="connsiteX249" fmla="*/ 3923221 w 6037771"/>
                  <a:gd name="connsiteY249" fmla="*/ 2138735 h 4420072"/>
                  <a:gd name="connsiteX250" fmla="*/ 3899408 w 6037771"/>
                  <a:gd name="connsiteY250" fmla="*/ 2153023 h 4420072"/>
                  <a:gd name="connsiteX251" fmla="*/ 3856546 w 6037771"/>
                  <a:gd name="connsiteY251" fmla="*/ 2181598 h 4420072"/>
                  <a:gd name="connsiteX252" fmla="*/ 3818446 w 6037771"/>
                  <a:gd name="connsiteY252" fmla="*/ 2200648 h 4420072"/>
                  <a:gd name="connsiteX253" fmla="*/ 3804158 w 6037771"/>
                  <a:gd name="connsiteY253" fmla="*/ 2214935 h 4420072"/>
                  <a:gd name="connsiteX254" fmla="*/ 3794633 w 6037771"/>
                  <a:gd name="connsiteY254" fmla="*/ 2229223 h 4420072"/>
                  <a:gd name="connsiteX255" fmla="*/ 3766058 w 6037771"/>
                  <a:gd name="connsiteY255" fmla="*/ 2248273 h 4420072"/>
                  <a:gd name="connsiteX256" fmla="*/ 3742246 w 6037771"/>
                  <a:gd name="connsiteY256" fmla="*/ 2267323 h 4420072"/>
                  <a:gd name="connsiteX257" fmla="*/ 3713671 w 6037771"/>
                  <a:gd name="connsiteY257" fmla="*/ 2276848 h 4420072"/>
                  <a:gd name="connsiteX258" fmla="*/ 3646996 w 6037771"/>
                  <a:gd name="connsiteY258" fmla="*/ 2305423 h 4420072"/>
                  <a:gd name="connsiteX259" fmla="*/ 3623183 w 6037771"/>
                  <a:gd name="connsiteY259" fmla="*/ 2314948 h 4420072"/>
                  <a:gd name="connsiteX260" fmla="*/ 3599371 w 6037771"/>
                  <a:gd name="connsiteY260" fmla="*/ 2329235 h 4420072"/>
                  <a:gd name="connsiteX261" fmla="*/ 3580321 w 6037771"/>
                  <a:gd name="connsiteY261" fmla="*/ 2333998 h 4420072"/>
                  <a:gd name="connsiteX262" fmla="*/ 3527933 w 6037771"/>
                  <a:gd name="connsiteY262" fmla="*/ 2357810 h 4420072"/>
                  <a:gd name="connsiteX263" fmla="*/ 3508883 w 6037771"/>
                  <a:gd name="connsiteY263" fmla="*/ 2372098 h 4420072"/>
                  <a:gd name="connsiteX264" fmla="*/ 3489833 w 6037771"/>
                  <a:gd name="connsiteY264" fmla="*/ 2381623 h 4420072"/>
                  <a:gd name="connsiteX265" fmla="*/ 3475546 w 6037771"/>
                  <a:gd name="connsiteY265" fmla="*/ 2391148 h 4420072"/>
                  <a:gd name="connsiteX266" fmla="*/ 3456496 w 6037771"/>
                  <a:gd name="connsiteY266" fmla="*/ 2395910 h 4420072"/>
                  <a:gd name="connsiteX267" fmla="*/ 3442208 w 6037771"/>
                  <a:gd name="connsiteY267" fmla="*/ 2410198 h 4420072"/>
                  <a:gd name="connsiteX268" fmla="*/ 3399346 w 6037771"/>
                  <a:gd name="connsiteY268" fmla="*/ 2429248 h 4420072"/>
                  <a:gd name="connsiteX269" fmla="*/ 3366008 w 6037771"/>
                  <a:gd name="connsiteY269" fmla="*/ 2448298 h 4420072"/>
                  <a:gd name="connsiteX270" fmla="*/ 3294571 w 6037771"/>
                  <a:gd name="connsiteY270" fmla="*/ 2481635 h 4420072"/>
                  <a:gd name="connsiteX271" fmla="*/ 3246946 w 6037771"/>
                  <a:gd name="connsiteY271" fmla="*/ 2495923 h 4420072"/>
                  <a:gd name="connsiteX272" fmla="*/ 3218371 w 6037771"/>
                  <a:gd name="connsiteY272" fmla="*/ 2510210 h 4420072"/>
                  <a:gd name="connsiteX273" fmla="*/ 3185033 w 6037771"/>
                  <a:gd name="connsiteY273" fmla="*/ 2524498 h 4420072"/>
                  <a:gd name="connsiteX274" fmla="*/ 3156458 w 6037771"/>
                  <a:gd name="connsiteY274" fmla="*/ 2538785 h 4420072"/>
                  <a:gd name="connsiteX275" fmla="*/ 3123121 w 6037771"/>
                  <a:gd name="connsiteY275" fmla="*/ 2553073 h 4420072"/>
                  <a:gd name="connsiteX276" fmla="*/ 3089783 w 6037771"/>
                  <a:gd name="connsiteY276" fmla="*/ 2581648 h 4420072"/>
                  <a:gd name="connsiteX277" fmla="*/ 3070733 w 6037771"/>
                  <a:gd name="connsiteY277" fmla="*/ 2591173 h 4420072"/>
                  <a:gd name="connsiteX278" fmla="*/ 3051683 w 6037771"/>
                  <a:gd name="connsiteY278" fmla="*/ 2605460 h 4420072"/>
                  <a:gd name="connsiteX279" fmla="*/ 3032633 w 6037771"/>
                  <a:gd name="connsiteY279" fmla="*/ 2614985 h 4420072"/>
                  <a:gd name="connsiteX280" fmla="*/ 3013583 w 6037771"/>
                  <a:gd name="connsiteY280" fmla="*/ 2634035 h 4420072"/>
                  <a:gd name="connsiteX281" fmla="*/ 2985008 w 6037771"/>
                  <a:gd name="connsiteY281" fmla="*/ 2653085 h 4420072"/>
                  <a:gd name="connsiteX282" fmla="*/ 2956433 w 6037771"/>
                  <a:gd name="connsiteY282" fmla="*/ 2681660 h 4420072"/>
                  <a:gd name="connsiteX283" fmla="*/ 2870708 w 6037771"/>
                  <a:gd name="connsiteY283" fmla="*/ 2743573 h 4420072"/>
                  <a:gd name="connsiteX284" fmla="*/ 2856421 w 6037771"/>
                  <a:gd name="connsiteY284" fmla="*/ 2762623 h 4420072"/>
                  <a:gd name="connsiteX285" fmla="*/ 2818321 w 6037771"/>
                  <a:gd name="connsiteY285" fmla="*/ 2786435 h 4420072"/>
                  <a:gd name="connsiteX286" fmla="*/ 2799271 w 6037771"/>
                  <a:gd name="connsiteY286" fmla="*/ 2800723 h 4420072"/>
                  <a:gd name="connsiteX287" fmla="*/ 2746883 w 6037771"/>
                  <a:gd name="connsiteY287" fmla="*/ 2843585 h 4420072"/>
                  <a:gd name="connsiteX288" fmla="*/ 2723071 w 6037771"/>
                  <a:gd name="connsiteY288" fmla="*/ 2853110 h 4420072"/>
                  <a:gd name="connsiteX289" fmla="*/ 2656396 w 6037771"/>
                  <a:gd name="connsiteY289" fmla="*/ 2900735 h 4420072"/>
                  <a:gd name="connsiteX290" fmla="*/ 2632583 w 6037771"/>
                  <a:gd name="connsiteY290" fmla="*/ 2905498 h 4420072"/>
                  <a:gd name="connsiteX291" fmla="*/ 2580196 w 6037771"/>
                  <a:gd name="connsiteY291" fmla="*/ 2924548 h 4420072"/>
                  <a:gd name="connsiteX292" fmla="*/ 2518283 w 6037771"/>
                  <a:gd name="connsiteY292" fmla="*/ 2934073 h 4420072"/>
                  <a:gd name="connsiteX293" fmla="*/ 2408746 w 6037771"/>
                  <a:gd name="connsiteY293" fmla="*/ 2943598 h 4420072"/>
                  <a:gd name="connsiteX294" fmla="*/ 2303971 w 6037771"/>
                  <a:gd name="connsiteY294" fmla="*/ 2967410 h 4420072"/>
                  <a:gd name="connsiteX295" fmla="*/ 2246821 w 6037771"/>
                  <a:gd name="connsiteY295" fmla="*/ 2986460 h 4420072"/>
                  <a:gd name="connsiteX296" fmla="*/ 2203958 w 6037771"/>
                  <a:gd name="connsiteY296" fmla="*/ 2995985 h 4420072"/>
                  <a:gd name="connsiteX297" fmla="*/ 2146808 w 6037771"/>
                  <a:gd name="connsiteY297" fmla="*/ 3005510 h 4420072"/>
                  <a:gd name="connsiteX298" fmla="*/ 2118233 w 6037771"/>
                  <a:gd name="connsiteY298" fmla="*/ 3015035 h 4420072"/>
                  <a:gd name="connsiteX299" fmla="*/ 2070608 w 6037771"/>
                  <a:gd name="connsiteY299" fmla="*/ 3024560 h 4420072"/>
                  <a:gd name="connsiteX300" fmla="*/ 2046796 w 6037771"/>
                  <a:gd name="connsiteY300" fmla="*/ 3034085 h 4420072"/>
                  <a:gd name="connsiteX301" fmla="*/ 2027746 w 6037771"/>
                  <a:gd name="connsiteY301" fmla="*/ 3048373 h 4420072"/>
                  <a:gd name="connsiteX302" fmla="*/ 1989646 w 6037771"/>
                  <a:gd name="connsiteY302" fmla="*/ 3057898 h 4420072"/>
                  <a:gd name="connsiteX303" fmla="*/ 1922971 w 6037771"/>
                  <a:gd name="connsiteY303" fmla="*/ 3076948 h 4420072"/>
                  <a:gd name="connsiteX304" fmla="*/ 1894396 w 6037771"/>
                  <a:gd name="connsiteY304" fmla="*/ 3081710 h 4420072"/>
                  <a:gd name="connsiteX305" fmla="*/ 1846771 w 6037771"/>
                  <a:gd name="connsiteY305" fmla="*/ 3095998 h 4420072"/>
                  <a:gd name="connsiteX306" fmla="*/ 1808671 w 6037771"/>
                  <a:gd name="connsiteY306" fmla="*/ 3105523 h 4420072"/>
                  <a:gd name="connsiteX307" fmla="*/ 1765808 w 6037771"/>
                  <a:gd name="connsiteY307" fmla="*/ 3124573 h 4420072"/>
                  <a:gd name="connsiteX308" fmla="*/ 1746758 w 6037771"/>
                  <a:gd name="connsiteY308" fmla="*/ 3134098 h 4420072"/>
                  <a:gd name="connsiteX309" fmla="*/ 1718183 w 6037771"/>
                  <a:gd name="connsiteY309" fmla="*/ 3143623 h 4420072"/>
                  <a:gd name="connsiteX310" fmla="*/ 1680083 w 6037771"/>
                  <a:gd name="connsiteY310" fmla="*/ 3153148 h 4420072"/>
                  <a:gd name="connsiteX311" fmla="*/ 1599121 w 6037771"/>
                  <a:gd name="connsiteY311" fmla="*/ 3181723 h 4420072"/>
                  <a:gd name="connsiteX312" fmla="*/ 1503871 w 6037771"/>
                  <a:gd name="connsiteY312" fmla="*/ 3229348 h 4420072"/>
                  <a:gd name="connsiteX313" fmla="*/ 1484821 w 6037771"/>
                  <a:gd name="connsiteY313" fmla="*/ 3238873 h 4420072"/>
                  <a:gd name="connsiteX314" fmla="*/ 1465771 w 6037771"/>
                  <a:gd name="connsiteY314" fmla="*/ 3248398 h 4420072"/>
                  <a:gd name="connsiteX315" fmla="*/ 1403858 w 6037771"/>
                  <a:gd name="connsiteY315" fmla="*/ 3276973 h 4420072"/>
                  <a:gd name="connsiteX316" fmla="*/ 1384808 w 6037771"/>
                  <a:gd name="connsiteY316" fmla="*/ 3286498 h 4420072"/>
                  <a:gd name="connsiteX317" fmla="*/ 1341946 w 6037771"/>
                  <a:gd name="connsiteY317" fmla="*/ 3315073 h 4420072"/>
                  <a:gd name="connsiteX318" fmla="*/ 1318133 w 6037771"/>
                  <a:gd name="connsiteY318" fmla="*/ 3319835 h 4420072"/>
                  <a:gd name="connsiteX319" fmla="*/ 1299083 w 6037771"/>
                  <a:gd name="connsiteY319" fmla="*/ 3334123 h 4420072"/>
                  <a:gd name="connsiteX320" fmla="*/ 1213358 w 6037771"/>
                  <a:gd name="connsiteY320" fmla="*/ 3367460 h 4420072"/>
                  <a:gd name="connsiteX321" fmla="*/ 1189546 w 6037771"/>
                  <a:gd name="connsiteY321" fmla="*/ 3372223 h 4420072"/>
                  <a:gd name="connsiteX322" fmla="*/ 1175258 w 6037771"/>
                  <a:gd name="connsiteY322" fmla="*/ 3376985 h 4420072"/>
                  <a:gd name="connsiteX323" fmla="*/ 1137158 w 6037771"/>
                  <a:gd name="connsiteY323" fmla="*/ 3386510 h 4420072"/>
                  <a:gd name="connsiteX324" fmla="*/ 1118108 w 6037771"/>
                  <a:gd name="connsiteY324" fmla="*/ 3391273 h 4420072"/>
                  <a:gd name="connsiteX325" fmla="*/ 1065721 w 6037771"/>
                  <a:gd name="connsiteY325" fmla="*/ 3400798 h 4420072"/>
                  <a:gd name="connsiteX326" fmla="*/ 1034765 w 6037771"/>
                  <a:gd name="connsiteY326" fmla="*/ 3412705 h 4420072"/>
                  <a:gd name="connsiteX327" fmla="*/ 963328 w 6037771"/>
                  <a:gd name="connsiteY327" fmla="*/ 3476999 h 4420072"/>
                  <a:gd name="connsiteX328" fmla="*/ 965708 w 6037771"/>
                  <a:gd name="connsiteY328" fmla="*/ 3729411 h 4420072"/>
                  <a:gd name="connsiteX329" fmla="*/ 765684 w 6037771"/>
                  <a:gd name="connsiteY329" fmla="*/ 3948485 h 4420072"/>
                  <a:gd name="connsiteX330" fmla="*/ 546608 w 6037771"/>
                  <a:gd name="connsiteY330" fmla="*/ 4086598 h 4420072"/>
                  <a:gd name="connsiteX331" fmla="*/ 501364 w 6037771"/>
                  <a:gd name="connsiteY331" fmla="*/ 4405684 h 4420072"/>
                  <a:gd name="connsiteX332" fmla="*/ 187040 w 6037771"/>
                  <a:gd name="connsiteY332" fmla="*/ 4412829 h 4420072"/>
                  <a:gd name="connsiteX333" fmla="*/ 1302 w 6037771"/>
                  <a:gd name="connsiteY333" fmla="*/ 4310437 h 4420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</a:cxnLst>
                <a:rect l="l" t="t" r="r" b="b"/>
                <a:pathLst>
                  <a:path w="6037771" h="4420072">
                    <a:moveTo>
                      <a:pt x="1302" y="4310437"/>
                    </a:moveTo>
                    <a:cubicBezTo>
                      <a:pt x="-12985" y="4273924"/>
                      <a:pt x="94567" y="4073104"/>
                      <a:pt x="113220" y="3986585"/>
                    </a:cubicBezTo>
                    <a:cubicBezTo>
                      <a:pt x="131873" y="3900066"/>
                      <a:pt x="131756" y="3819125"/>
                      <a:pt x="113221" y="3791323"/>
                    </a:cubicBezTo>
                    <a:cubicBezTo>
                      <a:pt x="111633" y="3767510"/>
                      <a:pt x="110956" y="3743619"/>
                      <a:pt x="108458" y="3719885"/>
                    </a:cubicBezTo>
                    <a:cubicBezTo>
                      <a:pt x="107773" y="3713376"/>
                      <a:pt x="103696" y="3707380"/>
                      <a:pt x="103696" y="3700835"/>
                    </a:cubicBezTo>
                    <a:cubicBezTo>
                      <a:pt x="103696" y="3665874"/>
                      <a:pt x="106132" y="3630944"/>
                      <a:pt x="108458" y="3596060"/>
                    </a:cubicBezTo>
                    <a:cubicBezTo>
                      <a:pt x="109215" y="3584700"/>
                      <a:pt x="110989" y="3557661"/>
                      <a:pt x="117983" y="3543673"/>
                    </a:cubicBezTo>
                    <a:cubicBezTo>
                      <a:pt x="157316" y="3465006"/>
                      <a:pt x="123183" y="3534794"/>
                      <a:pt x="184658" y="3457948"/>
                    </a:cubicBezTo>
                    <a:cubicBezTo>
                      <a:pt x="191008" y="3450010"/>
                      <a:pt x="196058" y="3440829"/>
                      <a:pt x="203708" y="3434135"/>
                    </a:cubicBezTo>
                    <a:cubicBezTo>
                      <a:pt x="209051" y="3429460"/>
                      <a:pt x="216981" y="3428736"/>
                      <a:pt x="222758" y="3424610"/>
                    </a:cubicBezTo>
                    <a:cubicBezTo>
                      <a:pt x="228239" y="3420695"/>
                      <a:pt x="231730" y="3414458"/>
                      <a:pt x="237046" y="3410323"/>
                    </a:cubicBezTo>
                    <a:cubicBezTo>
                      <a:pt x="246082" y="3403295"/>
                      <a:pt x="256882" y="3398668"/>
                      <a:pt x="265621" y="3391273"/>
                    </a:cubicBezTo>
                    <a:cubicBezTo>
                      <a:pt x="330445" y="3336421"/>
                      <a:pt x="268960" y="3378052"/>
                      <a:pt x="327533" y="3334123"/>
                    </a:cubicBezTo>
                    <a:cubicBezTo>
                      <a:pt x="336691" y="3327254"/>
                      <a:pt x="346292" y="3320963"/>
                      <a:pt x="356108" y="3315073"/>
                    </a:cubicBezTo>
                    <a:cubicBezTo>
                      <a:pt x="376988" y="3302545"/>
                      <a:pt x="424427" y="3286652"/>
                      <a:pt x="437071" y="3281735"/>
                    </a:cubicBezTo>
                    <a:cubicBezTo>
                      <a:pt x="516874" y="3250700"/>
                      <a:pt x="412212" y="3291707"/>
                      <a:pt x="479933" y="3262685"/>
                    </a:cubicBezTo>
                    <a:cubicBezTo>
                      <a:pt x="492743" y="3257195"/>
                      <a:pt x="504063" y="3255954"/>
                      <a:pt x="518033" y="3253160"/>
                    </a:cubicBezTo>
                    <a:cubicBezTo>
                      <a:pt x="527558" y="3248398"/>
                      <a:pt x="536913" y="3243280"/>
                      <a:pt x="546608" y="3238873"/>
                    </a:cubicBezTo>
                    <a:cubicBezTo>
                      <a:pt x="554391" y="3235335"/>
                      <a:pt x="562416" y="3232350"/>
                      <a:pt x="570421" y="3229348"/>
                    </a:cubicBezTo>
                    <a:cubicBezTo>
                      <a:pt x="575121" y="3227585"/>
                      <a:pt x="580218" y="3226830"/>
                      <a:pt x="584708" y="3224585"/>
                    </a:cubicBezTo>
                    <a:cubicBezTo>
                      <a:pt x="589828" y="3222025"/>
                      <a:pt x="593735" y="3217315"/>
                      <a:pt x="598996" y="3215060"/>
                    </a:cubicBezTo>
                    <a:cubicBezTo>
                      <a:pt x="605012" y="3212482"/>
                      <a:pt x="611836" y="3212368"/>
                      <a:pt x="618046" y="3210298"/>
                    </a:cubicBezTo>
                    <a:cubicBezTo>
                      <a:pt x="626156" y="3207595"/>
                      <a:pt x="634123" y="3204413"/>
                      <a:pt x="641858" y="3200773"/>
                    </a:cubicBezTo>
                    <a:cubicBezTo>
                      <a:pt x="661129" y="3191704"/>
                      <a:pt x="679958" y="3181723"/>
                      <a:pt x="699008" y="3172198"/>
                    </a:cubicBezTo>
                    <a:cubicBezTo>
                      <a:pt x="708533" y="3167435"/>
                      <a:pt x="717480" y="3161278"/>
                      <a:pt x="727583" y="3157910"/>
                    </a:cubicBezTo>
                    <a:cubicBezTo>
                      <a:pt x="764268" y="3145682"/>
                      <a:pt x="746836" y="3152114"/>
                      <a:pt x="779971" y="3138860"/>
                    </a:cubicBezTo>
                    <a:cubicBezTo>
                      <a:pt x="797433" y="3124573"/>
                      <a:pt x="812178" y="3106088"/>
                      <a:pt x="832358" y="3095998"/>
                    </a:cubicBezTo>
                    <a:cubicBezTo>
                      <a:pt x="859495" y="3082429"/>
                      <a:pt x="875724" y="3076444"/>
                      <a:pt x="899033" y="3053135"/>
                    </a:cubicBezTo>
                    <a:cubicBezTo>
                      <a:pt x="905383" y="3046785"/>
                      <a:pt x="911265" y="3039929"/>
                      <a:pt x="918083" y="3034085"/>
                    </a:cubicBezTo>
                    <a:cubicBezTo>
                      <a:pt x="941827" y="3013733"/>
                      <a:pt x="923791" y="3036951"/>
                      <a:pt x="946658" y="3010273"/>
                    </a:cubicBezTo>
                    <a:cubicBezTo>
                      <a:pt x="951824" y="3004246"/>
                      <a:pt x="955013" y="2996496"/>
                      <a:pt x="960946" y="2991223"/>
                    </a:cubicBezTo>
                    <a:cubicBezTo>
                      <a:pt x="969502" y="2983618"/>
                      <a:pt x="981050" y="2979874"/>
                      <a:pt x="989521" y="2972173"/>
                    </a:cubicBezTo>
                    <a:cubicBezTo>
                      <a:pt x="1006176" y="2957032"/>
                      <a:pt x="1008012" y="2942243"/>
                      <a:pt x="1027621" y="2934073"/>
                    </a:cubicBezTo>
                    <a:cubicBezTo>
                      <a:pt x="1041523" y="2928280"/>
                      <a:pt x="1057013" y="2926520"/>
                      <a:pt x="1070483" y="2919785"/>
                    </a:cubicBezTo>
                    <a:cubicBezTo>
                      <a:pt x="1076833" y="2916610"/>
                      <a:pt x="1082798" y="2912505"/>
                      <a:pt x="1089533" y="2910260"/>
                    </a:cubicBezTo>
                    <a:cubicBezTo>
                      <a:pt x="1119844" y="2900156"/>
                      <a:pt x="1134398" y="2899889"/>
                      <a:pt x="1165733" y="2895973"/>
                    </a:cubicBezTo>
                    <a:cubicBezTo>
                      <a:pt x="1217779" y="2882961"/>
                      <a:pt x="1190822" y="2887894"/>
                      <a:pt x="1246696" y="2881685"/>
                    </a:cubicBezTo>
                    <a:cubicBezTo>
                      <a:pt x="1258954" y="2878183"/>
                      <a:pt x="1286839" y="2872431"/>
                      <a:pt x="1299083" y="2862635"/>
                    </a:cubicBezTo>
                    <a:cubicBezTo>
                      <a:pt x="1309602" y="2854220"/>
                      <a:pt x="1318133" y="2843585"/>
                      <a:pt x="1327658" y="2834060"/>
                    </a:cubicBezTo>
                    <a:cubicBezTo>
                      <a:pt x="1334008" y="2827710"/>
                      <a:pt x="1342088" y="2822710"/>
                      <a:pt x="1346708" y="2815010"/>
                    </a:cubicBezTo>
                    <a:cubicBezTo>
                      <a:pt x="1357744" y="2796617"/>
                      <a:pt x="1364528" y="2782903"/>
                      <a:pt x="1380046" y="2767385"/>
                    </a:cubicBezTo>
                    <a:cubicBezTo>
                      <a:pt x="1385659" y="2761772"/>
                      <a:pt x="1392746" y="2757860"/>
                      <a:pt x="1399096" y="2753098"/>
                    </a:cubicBezTo>
                    <a:cubicBezTo>
                      <a:pt x="1407031" y="2729290"/>
                      <a:pt x="1399797" y="2745972"/>
                      <a:pt x="1418146" y="2719760"/>
                    </a:cubicBezTo>
                    <a:cubicBezTo>
                      <a:pt x="1424711" y="2710382"/>
                      <a:pt x="1430045" y="2700124"/>
                      <a:pt x="1437196" y="2691185"/>
                    </a:cubicBezTo>
                    <a:cubicBezTo>
                      <a:pt x="1442806" y="2684173"/>
                      <a:pt x="1450402" y="2678953"/>
                      <a:pt x="1456246" y="2672135"/>
                    </a:cubicBezTo>
                    <a:cubicBezTo>
                      <a:pt x="1459971" y="2667789"/>
                      <a:pt x="1462107" y="2662245"/>
                      <a:pt x="1465771" y="2657848"/>
                    </a:cubicBezTo>
                    <a:cubicBezTo>
                      <a:pt x="1470083" y="2652674"/>
                      <a:pt x="1475675" y="2648674"/>
                      <a:pt x="1480058" y="2643560"/>
                    </a:cubicBezTo>
                    <a:cubicBezTo>
                      <a:pt x="1485224" y="2637533"/>
                      <a:pt x="1487742" y="2628913"/>
                      <a:pt x="1494346" y="2624510"/>
                    </a:cubicBezTo>
                    <a:cubicBezTo>
                      <a:pt x="1600363" y="2553833"/>
                      <a:pt x="1515176" y="2619210"/>
                      <a:pt x="1575308" y="2586410"/>
                    </a:cubicBezTo>
                    <a:cubicBezTo>
                      <a:pt x="1599674" y="2573119"/>
                      <a:pt x="1599918" y="2566465"/>
                      <a:pt x="1622933" y="2557835"/>
                    </a:cubicBezTo>
                    <a:cubicBezTo>
                      <a:pt x="1635148" y="2553254"/>
                      <a:pt x="1644751" y="2554070"/>
                      <a:pt x="1656271" y="2548310"/>
                    </a:cubicBezTo>
                    <a:cubicBezTo>
                      <a:pt x="1661390" y="2545750"/>
                      <a:pt x="1664986" y="2540096"/>
                      <a:pt x="1670558" y="2538785"/>
                    </a:cubicBezTo>
                    <a:cubicBezTo>
                      <a:pt x="1692412" y="2533643"/>
                      <a:pt x="1712627" y="2539579"/>
                      <a:pt x="1737233" y="2529260"/>
                    </a:cubicBezTo>
                    <a:cubicBezTo>
                      <a:pt x="1761839" y="2518941"/>
                      <a:pt x="1801527" y="2487192"/>
                      <a:pt x="1818196" y="2476873"/>
                    </a:cubicBezTo>
                    <a:cubicBezTo>
                      <a:pt x="1834865" y="2466554"/>
                      <a:pt x="1830896" y="2470523"/>
                      <a:pt x="1837246" y="2467348"/>
                    </a:cubicBezTo>
                    <a:cubicBezTo>
                      <a:pt x="1847205" y="2437468"/>
                      <a:pt x="1833744" y="2468819"/>
                      <a:pt x="1861058" y="2438773"/>
                    </a:cubicBezTo>
                    <a:cubicBezTo>
                      <a:pt x="1871737" y="2427027"/>
                      <a:pt x="1879013" y="2412473"/>
                      <a:pt x="1889633" y="2400673"/>
                    </a:cubicBezTo>
                    <a:cubicBezTo>
                      <a:pt x="1900886" y="2388170"/>
                      <a:pt x="1955339" y="2327095"/>
                      <a:pt x="1984883" y="2319710"/>
                    </a:cubicBezTo>
                    <a:lnTo>
                      <a:pt x="2003933" y="2314948"/>
                    </a:lnTo>
                    <a:cubicBezTo>
                      <a:pt x="2010283" y="2311773"/>
                      <a:pt x="2016819" y="2308945"/>
                      <a:pt x="2022983" y="2305423"/>
                    </a:cubicBezTo>
                    <a:cubicBezTo>
                      <a:pt x="2027953" y="2302583"/>
                      <a:pt x="2031956" y="2298024"/>
                      <a:pt x="2037271" y="2295898"/>
                    </a:cubicBezTo>
                    <a:cubicBezTo>
                      <a:pt x="2048001" y="2291606"/>
                      <a:pt x="2059644" y="2290028"/>
                      <a:pt x="2070608" y="2286373"/>
                    </a:cubicBezTo>
                    <a:cubicBezTo>
                      <a:pt x="2078718" y="2283670"/>
                      <a:pt x="2086416" y="2279850"/>
                      <a:pt x="2094421" y="2276848"/>
                    </a:cubicBezTo>
                    <a:cubicBezTo>
                      <a:pt x="2099121" y="2275085"/>
                      <a:pt x="2104008" y="2273848"/>
                      <a:pt x="2108708" y="2272085"/>
                    </a:cubicBezTo>
                    <a:cubicBezTo>
                      <a:pt x="2116713" y="2269083"/>
                      <a:pt x="2124088" y="2263965"/>
                      <a:pt x="2132521" y="2262560"/>
                    </a:cubicBezTo>
                    <a:cubicBezTo>
                      <a:pt x="2152938" y="2259157"/>
                      <a:pt x="2173837" y="2259858"/>
                      <a:pt x="2194433" y="2257798"/>
                    </a:cubicBezTo>
                    <a:cubicBezTo>
                      <a:pt x="2222869" y="2254954"/>
                      <a:pt x="2223517" y="2254098"/>
                      <a:pt x="2246821" y="2248273"/>
                    </a:cubicBezTo>
                    <a:cubicBezTo>
                      <a:pt x="2254758" y="2243510"/>
                      <a:pt x="2262174" y="2237744"/>
                      <a:pt x="2270633" y="2233985"/>
                    </a:cubicBezTo>
                    <a:cubicBezTo>
                      <a:pt x="2276614" y="2231327"/>
                      <a:pt x="2283293" y="2230643"/>
                      <a:pt x="2289683" y="2229223"/>
                    </a:cubicBezTo>
                    <a:cubicBezTo>
                      <a:pt x="2324162" y="2221561"/>
                      <a:pt x="2302255" y="2228207"/>
                      <a:pt x="2327783" y="2219698"/>
                    </a:cubicBezTo>
                    <a:cubicBezTo>
                      <a:pt x="2354927" y="2192554"/>
                      <a:pt x="2327541" y="2215039"/>
                      <a:pt x="2361121" y="2200648"/>
                    </a:cubicBezTo>
                    <a:cubicBezTo>
                      <a:pt x="2366382" y="2198393"/>
                      <a:pt x="2370125" y="2193324"/>
                      <a:pt x="2375408" y="2191123"/>
                    </a:cubicBezTo>
                    <a:cubicBezTo>
                      <a:pt x="2389310" y="2185330"/>
                      <a:pt x="2418271" y="2176835"/>
                      <a:pt x="2418271" y="2176835"/>
                    </a:cubicBezTo>
                    <a:cubicBezTo>
                      <a:pt x="2421446" y="2170485"/>
                      <a:pt x="2422156" y="2162098"/>
                      <a:pt x="2427796" y="2157785"/>
                    </a:cubicBezTo>
                    <a:cubicBezTo>
                      <a:pt x="2481901" y="2116411"/>
                      <a:pt x="2484544" y="2124671"/>
                      <a:pt x="2527808" y="2100635"/>
                    </a:cubicBezTo>
                    <a:cubicBezTo>
                      <a:pt x="2547087" y="2089925"/>
                      <a:pt x="2564036" y="2074273"/>
                      <a:pt x="2584958" y="2067298"/>
                    </a:cubicBezTo>
                    <a:cubicBezTo>
                      <a:pt x="2589721" y="2065710"/>
                      <a:pt x="2594756" y="2064780"/>
                      <a:pt x="2599246" y="2062535"/>
                    </a:cubicBezTo>
                    <a:cubicBezTo>
                      <a:pt x="2607525" y="2058395"/>
                      <a:pt x="2614908" y="2052636"/>
                      <a:pt x="2623058" y="2048248"/>
                    </a:cubicBezTo>
                    <a:cubicBezTo>
                      <a:pt x="2635560" y="2041516"/>
                      <a:pt x="2648291" y="2035203"/>
                      <a:pt x="2661158" y="2029198"/>
                    </a:cubicBezTo>
                    <a:cubicBezTo>
                      <a:pt x="2672114" y="2024085"/>
                      <a:pt x="2683851" y="2020642"/>
                      <a:pt x="2694496" y="2014910"/>
                    </a:cubicBezTo>
                    <a:cubicBezTo>
                      <a:pt x="2747271" y="1986492"/>
                      <a:pt x="2697981" y="2004076"/>
                      <a:pt x="2756408" y="1976810"/>
                    </a:cubicBezTo>
                    <a:cubicBezTo>
                      <a:pt x="2768699" y="1971074"/>
                      <a:pt x="2782041" y="1967866"/>
                      <a:pt x="2794508" y="1962523"/>
                    </a:cubicBezTo>
                    <a:cubicBezTo>
                      <a:pt x="2816671" y="1953025"/>
                      <a:pt x="2818120" y="1948286"/>
                      <a:pt x="2837371" y="1943473"/>
                    </a:cubicBezTo>
                    <a:cubicBezTo>
                      <a:pt x="2845224" y="1941510"/>
                      <a:pt x="2853374" y="1940840"/>
                      <a:pt x="2861183" y="1938710"/>
                    </a:cubicBezTo>
                    <a:cubicBezTo>
                      <a:pt x="2870869" y="1936068"/>
                      <a:pt x="2880141" y="1932070"/>
                      <a:pt x="2889758" y="1929185"/>
                    </a:cubicBezTo>
                    <a:cubicBezTo>
                      <a:pt x="2914782" y="1921678"/>
                      <a:pt x="2907359" y="1926094"/>
                      <a:pt x="2937383" y="1919660"/>
                    </a:cubicBezTo>
                    <a:cubicBezTo>
                      <a:pt x="2950183" y="1916917"/>
                      <a:pt x="2962646" y="1912702"/>
                      <a:pt x="2975483" y="1910135"/>
                    </a:cubicBezTo>
                    <a:cubicBezTo>
                      <a:pt x="2991358" y="1906960"/>
                      <a:pt x="3007749" y="1905729"/>
                      <a:pt x="3023108" y="1900610"/>
                    </a:cubicBezTo>
                    <a:cubicBezTo>
                      <a:pt x="3027871" y="1899023"/>
                      <a:pt x="3032526" y="1897066"/>
                      <a:pt x="3037396" y="1895848"/>
                    </a:cubicBezTo>
                    <a:cubicBezTo>
                      <a:pt x="3061957" y="1889708"/>
                      <a:pt x="3064811" y="1892910"/>
                      <a:pt x="3089783" y="1881560"/>
                    </a:cubicBezTo>
                    <a:cubicBezTo>
                      <a:pt x="3117780" y="1868835"/>
                      <a:pt x="3111345" y="1865598"/>
                      <a:pt x="3137408" y="1848223"/>
                    </a:cubicBezTo>
                    <a:cubicBezTo>
                      <a:pt x="3148057" y="1841123"/>
                      <a:pt x="3160223" y="1836458"/>
                      <a:pt x="3170746" y="1829173"/>
                    </a:cubicBezTo>
                    <a:cubicBezTo>
                      <a:pt x="3207038" y="1804047"/>
                      <a:pt x="3190845" y="1812866"/>
                      <a:pt x="3213608" y="1786310"/>
                    </a:cubicBezTo>
                    <a:cubicBezTo>
                      <a:pt x="3229340" y="1767956"/>
                      <a:pt x="3231305" y="1771522"/>
                      <a:pt x="3251708" y="1752973"/>
                    </a:cubicBezTo>
                    <a:cubicBezTo>
                      <a:pt x="3261675" y="1743912"/>
                      <a:pt x="3270758" y="1733923"/>
                      <a:pt x="3280283" y="1724398"/>
                    </a:cubicBezTo>
                    <a:cubicBezTo>
                      <a:pt x="3285046" y="1719635"/>
                      <a:pt x="3288181" y="1712240"/>
                      <a:pt x="3294571" y="1710110"/>
                    </a:cubicBezTo>
                    <a:lnTo>
                      <a:pt x="3308858" y="1705348"/>
                    </a:lnTo>
                    <a:cubicBezTo>
                      <a:pt x="3321468" y="1695890"/>
                      <a:pt x="3347362" y="1676977"/>
                      <a:pt x="3356483" y="1667248"/>
                    </a:cubicBezTo>
                    <a:cubicBezTo>
                      <a:pt x="3371915" y="1650788"/>
                      <a:pt x="3382215" y="1629544"/>
                      <a:pt x="3399346" y="1614860"/>
                    </a:cubicBezTo>
                    <a:cubicBezTo>
                      <a:pt x="3410458" y="1605335"/>
                      <a:pt x="3422334" y="1596634"/>
                      <a:pt x="3432683" y="1586285"/>
                    </a:cubicBezTo>
                    <a:cubicBezTo>
                      <a:pt x="3438296" y="1580672"/>
                      <a:pt x="3441587" y="1573068"/>
                      <a:pt x="3446971" y="1567235"/>
                    </a:cubicBezTo>
                    <a:cubicBezTo>
                      <a:pt x="3487861" y="1522938"/>
                      <a:pt x="3476410" y="1532427"/>
                      <a:pt x="3513646" y="1510085"/>
                    </a:cubicBezTo>
                    <a:cubicBezTo>
                      <a:pt x="3516821" y="1505323"/>
                      <a:pt x="3519446" y="1500144"/>
                      <a:pt x="3523171" y="1495798"/>
                    </a:cubicBezTo>
                    <a:cubicBezTo>
                      <a:pt x="3533395" y="1483870"/>
                      <a:pt x="3547799" y="1470880"/>
                      <a:pt x="3561271" y="1462460"/>
                    </a:cubicBezTo>
                    <a:cubicBezTo>
                      <a:pt x="3567291" y="1458697"/>
                      <a:pt x="3573971" y="1456110"/>
                      <a:pt x="3580321" y="1452935"/>
                    </a:cubicBezTo>
                    <a:cubicBezTo>
                      <a:pt x="3597784" y="1426742"/>
                      <a:pt x="3580321" y="1448967"/>
                      <a:pt x="3604133" y="1429123"/>
                    </a:cubicBezTo>
                    <a:cubicBezTo>
                      <a:pt x="3609307" y="1424811"/>
                      <a:pt x="3613415" y="1419341"/>
                      <a:pt x="3618421" y="1414835"/>
                    </a:cubicBezTo>
                    <a:cubicBezTo>
                      <a:pt x="3651627" y="1384949"/>
                      <a:pt x="3650943" y="1389747"/>
                      <a:pt x="3680333" y="1357685"/>
                    </a:cubicBezTo>
                    <a:cubicBezTo>
                      <a:pt x="3688711" y="1348545"/>
                      <a:pt x="3696707" y="1339029"/>
                      <a:pt x="3704146" y="1329110"/>
                    </a:cubicBezTo>
                    <a:cubicBezTo>
                      <a:pt x="3711015" y="1319952"/>
                      <a:pt x="3715101" y="1308630"/>
                      <a:pt x="3723196" y="1300535"/>
                    </a:cubicBezTo>
                    <a:cubicBezTo>
                      <a:pt x="3726746" y="1296985"/>
                      <a:pt x="3732721" y="1297360"/>
                      <a:pt x="3737483" y="1295773"/>
                    </a:cubicBezTo>
                    <a:cubicBezTo>
                      <a:pt x="3774384" y="1245033"/>
                      <a:pt x="3770058" y="1247680"/>
                      <a:pt x="3808921" y="1205285"/>
                    </a:cubicBezTo>
                    <a:cubicBezTo>
                      <a:pt x="3814989" y="1198665"/>
                      <a:pt x="3820959" y="1191845"/>
                      <a:pt x="3827971" y="1186235"/>
                    </a:cubicBezTo>
                    <a:cubicBezTo>
                      <a:pt x="3844832" y="1172746"/>
                      <a:pt x="3861045" y="1157791"/>
                      <a:pt x="3880358" y="1148135"/>
                    </a:cubicBezTo>
                    <a:cubicBezTo>
                      <a:pt x="3886708" y="1144960"/>
                      <a:pt x="3893592" y="1142681"/>
                      <a:pt x="3899408" y="1138610"/>
                    </a:cubicBezTo>
                    <a:cubicBezTo>
                      <a:pt x="3909565" y="1131500"/>
                      <a:pt x="3917424" y="1121296"/>
                      <a:pt x="3927983" y="1114798"/>
                    </a:cubicBezTo>
                    <a:cubicBezTo>
                      <a:pt x="3938280" y="1108462"/>
                      <a:pt x="3950507" y="1105917"/>
                      <a:pt x="3961321" y="1100510"/>
                    </a:cubicBezTo>
                    <a:cubicBezTo>
                      <a:pt x="3982797" y="1089772"/>
                      <a:pt x="3985568" y="1085232"/>
                      <a:pt x="4004183" y="1071935"/>
                    </a:cubicBezTo>
                    <a:cubicBezTo>
                      <a:pt x="4008841" y="1068608"/>
                      <a:pt x="4013210" y="1064665"/>
                      <a:pt x="4018471" y="1062410"/>
                    </a:cubicBezTo>
                    <a:cubicBezTo>
                      <a:pt x="4024487" y="1059832"/>
                      <a:pt x="4031357" y="1059849"/>
                      <a:pt x="4037521" y="1057648"/>
                    </a:cubicBezTo>
                    <a:cubicBezTo>
                      <a:pt x="4106849" y="1032889"/>
                      <a:pt x="4061087" y="1042608"/>
                      <a:pt x="4113721" y="1033835"/>
                    </a:cubicBezTo>
                    <a:cubicBezTo>
                      <a:pt x="4138422" y="1021484"/>
                      <a:pt x="4130743" y="1024201"/>
                      <a:pt x="4161346" y="1014785"/>
                    </a:cubicBezTo>
                    <a:cubicBezTo>
                      <a:pt x="4172392" y="1011386"/>
                      <a:pt x="4183350" y="1007526"/>
                      <a:pt x="4194683" y="1005260"/>
                    </a:cubicBezTo>
                    <a:cubicBezTo>
                      <a:pt x="4207233" y="1002750"/>
                      <a:pt x="4220179" y="1002722"/>
                      <a:pt x="4232783" y="1000498"/>
                    </a:cubicBezTo>
                    <a:cubicBezTo>
                      <a:pt x="4247196" y="997955"/>
                      <a:pt x="4261358" y="994148"/>
                      <a:pt x="4275646" y="990973"/>
                    </a:cubicBezTo>
                    <a:cubicBezTo>
                      <a:pt x="4290222" y="983685"/>
                      <a:pt x="4302699" y="976787"/>
                      <a:pt x="4318508" y="971923"/>
                    </a:cubicBezTo>
                    <a:cubicBezTo>
                      <a:pt x="4331020" y="968073"/>
                      <a:pt x="4343908" y="965573"/>
                      <a:pt x="4356608" y="962398"/>
                    </a:cubicBezTo>
                    <a:cubicBezTo>
                      <a:pt x="4361371" y="959223"/>
                      <a:pt x="4365776" y="955433"/>
                      <a:pt x="4370896" y="952873"/>
                    </a:cubicBezTo>
                    <a:cubicBezTo>
                      <a:pt x="4382284" y="947179"/>
                      <a:pt x="4396631" y="942707"/>
                      <a:pt x="4408996" y="938585"/>
                    </a:cubicBezTo>
                    <a:cubicBezTo>
                      <a:pt x="4415346" y="933823"/>
                      <a:pt x="4421587" y="928912"/>
                      <a:pt x="4428046" y="924298"/>
                    </a:cubicBezTo>
                    <a:cubicBezTo>
                      <a:pt x="4443551" y="913223"/>
                      <a:pt x="4448098" y="913436"/>
                      <a:pt x="4461383" y="895723"/>
                    </a:cubicBezTo>
                    <a:cubicBezTo>
                      <a:pt x="4465643" y="890043"/>
                      <a:pt x="4466648" y="882353"/>
                      <a:pt x="4470908" y="876673"/>
                    </a:cubicBezTo>
                    <a:cubicBezTo>
                      <a:pt x="4476296" y="869489"/>
                      <a:pt x="4484445" y="864712"/>
                      <a:pt x="4489958" y="857623"/>
                    </a:cubicBezTo>
                    <a:cubicBezTo>
                      <a:pt x="4508503" y="833780"/>
                      <a:pt x="4500939" y="835663"/>
                      <a:pt x="4513771" y="809998"/>
                    </a:cubicBezTo>
                    <a:cubicBezTo>
                      <a:pt x="4517911" y="801719"/>
                      <a:pt x="4523296" y="794123"/>
                      <a:pt x="4528058" y="786185"/>
                    </a:cubicBezTo>
                    <a:cubicBezTo>
                      <a:pt x="4539776" y="657305"/>
                      <a:pt x="4524261" y="798184"/>
                      <a:pt x="4542346" y="695698"/>
                    </a:cubicBezTo>
                    <a:cubicBezTo>
                      <a:pt x="4550041" y="652089"/>
                      <a:pt x="4545656" y="629041"/>
                      <a:pt x="4551871" y="581398"/>
                    </a:cubicBezTo>
                    <a:cubicBezTo>
                      <a:pt x="4553564" y="568417"/>
                      <a:pt x="4558221" y="555998"/>
                      <a:pt x="4561396" y="543298"/>
                    </a:cubicBezTo>
                    <a:cubicBezTo>
                      <a:pt x="4562983" y="529010"/>
                      <a:pt x="4564445" y="514708"/>
                      <a:pt x="4566158" y="500435"/>
                    </a:cubicBezTo>
                    <a:cubicBezTo>
                      <a:pt x="4569208" y="475020"/>
                      <a:pt x="4572856" y="449676"/>
                      <a:pt x="4575683" y="424235"/>
                    </a:cubicBezTo>
                    <a:cubicBezTo>
                      <a:pt x="4577271" y="409948"/>
                      <a:pt x="4578733" y="395646"/>
                      <a:pt x="4580446" y="381373"/>
                    </a:cubicBezTo>
                    <a:cubicBezTo>
                      <a:pt x="4598454" y="231316"/>
                      <a:pt x="4583242" y="358018"/>
                      <a:pt x="4594733" y="271835"/>
                    </a:cubicBezTo>
                    <a:cubicBezTo>
                      <a:pt x="4596425" y="259148"/>
                      <a:pt x="4597272" y="246339"/>
                      <a:pt x="4599496" y="233735"/>
                    </a:cubicBezTo>
                    <a:cubicBezTo>
                      <a:pt x="4602040" y="219322"/>
                      <a:pt x="4606478" y="205286"/>
                      <a:pt x="4609021" y="190873"/>
                    </a:cubicBezTo>
                    <a:cubicBezTo>
                      <a:pt x="4611245" y="178269"/>
                      <a:pt x="4611273" y="165323"/>
                      <a:pt x="4613783" y="152773"/>
                    </a:cubicBezTo>
                    <a:cubicBezTo>
                      <a:pt x="4616049" y="141440"/>
                      <a:pt x="4620505" y="130647"/>
                      <a:pt x="4623308" y="119435"/>
                    </a:cubicBezTo>
                    <a:cubicBezTo>
                      <a:pt x="4625271" y="111582"/>
                      <a:pt x="4625511" y="103302"/>
                      <a:pt x="4628071" y="95623"/>
                    </a:cubicBezTo>
                    <a:cubicBezTo>
                      <a:pt x="4630316" y="88888"/>
                      <a:pt x="4634713" y="83061"/>
                      <a:pt x="4637596" y="76573"/>
                    </a:cubicBezTo>
                    <a:cubicBezTo>
                      <a:pt x="4641068" y="68761"/>
                      <a:pt x="4642723" y="60091"/>
                      <a:pt x="4647121" y="52760"/>
                    </a:cubicBezTo>
                    <a:cubicBezTo>
                      <a:pt x="4655095" y="39470"/>
                      <a:pt x="4670561" y="21990"/>
                      <a:pt x="4685221" y="14660"/>
                    </a:cubicBezTo>
                    <a:cubicBezTo>
                      <a:pt x="4691075" y="11733"/>
                      <a:pt x="4697921" y="11485"/>
                      <a:pt x="4704271" y="9898"/>
                    </a:cubicBezTo>
                    <a:cubicBezTo>
                      <a:pt x="4710621" y="6723"/>
                      <a:pt x="4716229" y="695"/>
                      <a:pt x="4723321" y="373"/>
                    </a:cubicBezTo>
                    <a:cubicBezTo>
                      <a:pt x="4755572" y="-1093"/>
                      <a:pt x="4811720" y="1375"/>
                      <a:pt x="4847146" y="14660"/>
                    </a:cubicBezTo>
                    <a:cubicBezTo>
                      <a:pt x="4859846" y="19423"/>
                      <a:pt x="4873114" y="22882"/>
                      <a:pt x="4885246" y="28948"/>
                    </a:cubicBezTo>
                    <a:cubicBezTo>
                      <a:pt x="4952947" y="62799"/>
                      <a:pt x="4845386" y="23598"/>
                      <a:pt x="4932871" y="52760"/>
                    </a:cubicBezTo>
                    <a:cubicBezTo>
                      <a:pt x="4962556" y="92342"/>
                      <a:pt x="4928871" y="52418"/>
                      <a:pt x="4970971" y="86098"/>
                    </a:cubicBezTo>
                    <a:cubicBezTo>
                      <a:pt x="4985309" y="97569"/>
                      <a:pt x="5002859" y="118830"/>
                      <a:pt x="5013833" y="133723"/>
                    </a:cubicBezTo>
                    <a:cubicBezTo>
                      <a:pt x="5030035" y="155711"/>
                      <a:pt x="5045795" y="178023"/>
                      <a:pt x="5061458" y="200398"/>
                    </a:cubicBezTo>
                    <a:cubicBezTo>
                      <a:pt x="5068023" y="209776"/>
                      <a:pt x="5073357" y="220034"/>
                      <a:pt x="5080508" y="228973"/>
                    </a:cubicBezTo>
                    <a:cubicBezTo>
                      <a:pt x="5086858" y="236910"/>
                      <a:pt x="5093729" y="244458"/>
                      <a:pt x="5099558" y="252785"/>
                    </a:cubicBezTo>
                    <a:cubicBezTo>
                      <a:pt x="5104867" y="260368"/>
                      <a:pt x="5108537" y="269015"/>
                      <a:pt x="5113846" y="276598"/>
                    </a:cubicBezTo>
                    <a:cubicBezTo>
                      <a:pt x="5119675" y="284925"/>
                      <a:pt x="5126917" y="292189"/>
                      <a:pt x="5132896" y="300410"/>
                    </a:cubicBezTo>
                    <a:cubicBezTo>
                      <a:pt x="5139629" y="309668"/>
                      <a:pt x="5145946" y="319236"/>
                      <a:pt x="5151946" y="328985"/>
                    </a:cubicBezTo>
                    <a:cubicBezTo>
                      <a:pt x="5158654" y="339885"/>
                      <a:pt x="5163468" y="351972"/>
                      <a:pt x="5170996" y="362323"/>
                    </a:cubicBezTo>
                    <a:cubicBezTo>
                      <a:pt x="5180977" y="376047"/>
                      <a:pt x="5218737" y="405244"/>
                      <a:pt x="5228146" y="409948"/>
                    </a:cubicBezTo>
                    <a:cubicBezTo>
                      <a:pt x="5234496" y="413123"/>
                      <a:pt x="5240604" y="416836"/>
                      <a:pt x="5247196" y="419473"/>
                    </a:cubicBezTo>
                    <a:cubicBezTo>
                      <a:pt x="5256518" y="423202"/>
                      <a:pt x="5266631" y="424843"/>
                      <a:pt x="5275771" y="428998"/>
                    </a:cubicBezTo>
                    <a:cubicBezTo>
                      <a:pt x="5318003" y="448194"/>
                      <a:pt x="5290943" y="453063"/>
                      <a:pt x="5356733" y="471860"/>
                    </a:cubicBezTo>
                    <a:lnTo>
                      <a:pt x="5390071" y="481385"/>
                    </a:lnTo>
                    <a:cubicBezTo>
                      <a:pt x="5394879" y="482828"/>
                      <a:pt x="5399809" y="484025"/>
                      <a:pt x="5404358" y="486148"/>
                    </a:cubicBezTo>
                    <a:cubicBezTo>
                      <a:pt x="5423658" y="495155"/>
                      <a:pt x="5442458" y="505198"/>
                      <a:pt x="5461508" y="514723"/>
                    </a:cubicBezTo>
                    <a:cubicBezTo>
                      <a:pt x="5471033" y="519485"/>
                      <a:pt x="5479980" y="525642"/>
                      <a:pt x="5490083" y="529010"/>
                    </a:cubicBezTo>
                    <a:cubicBezTo>
                      <a:pt x="5513502" y="536816"/>
                      <a:pt x="5518086" y="536848"/>
                      <a:pt x="5537708" y="548060"/>
                    </a:cubicBezTo>
                    <a:cubicBezTo>
                      <a:pt x="5578436" y="571333"/>
                      <a:pt x="5519910" y="541192"/>
                      <a:pt x="5571046" y="571873"/>
                    </a:cubicBezTo>
                    <a:cubicBezTo>
                      <a:pt x="5580178" y="577352"/>
                      <a:pt x="5590637" y="580443"/>
                      <a:pt x="5599621" y="586160"/>
                    </a:cubicBezTo>
                    <a:cubicBezTo>
                      <a:pt x="5608197" y="591617"/>
                      <a:pt x="5615106" y="599381"/>
                      <a:pt x="5623433" y="605210"/>
                    </a:cubicBezTo>
                    <a:cubicBezTo>
                      <a:pt x="5631016" y="610519"/>
                      <a:pt x="5639713" y="614118"/>
                      <a:pt x="5647246" y="619498"/>
                    </a:cubicBezTo>
                    <a:cubicBezTo>
                      <a:pt x="5661975" y="630018"/>
                      <a:pt x="5675048" y="642795"/>
                      <a:pt x="5690108" y="652835"/>
                    </a:cubicBezTo>
                    <a:cubicBezTo>
                      <a:pt x="5699633" y="659185"/>
                      <a:pt x="5711655" y="662849"/>
                      <a:pt x="5718683" y="671885"/>
                    </a:cubicBezTo>
                    <a:cubicBezTo>
                      <a:pt x="5729796" y="686173"/>
                      <a:pt x="5738278" y="702968"/>
                      <a:pt x="5752021" y="714748"/>
                    </a:cubicBezTo>
                    <a:cubicBezTo>
                      <a:pt x="5763133" y="724273"/>
                      <a:pt x="5775773" y="732263"/>
                      <a:pt x="5785358" y="743323"/>
                    </a:cubicBezTo>
                    <a:cubicBezTo>
                      <a:pt x="5796604" y="756299"/>
                      <a:pt x="5804979" y="771533"/>
                      <a:pt x="5813933" y="786185"/>
                    </a:cubicBezTo>
                    <a:cubicBezTo>
                      <a:pt x="5831479" y="814897"/>
                      <a:pt x="5842674" y="835327"/>
                      <a:pt x="5852033" y="867148"/>
                    </a:cubicBezTo>
                    <a:cubicBezTo>
                      <a:pt x="5862840" y="903893"/>
                      <a:pt x="5861154" y="919906"/>
                      <a:pt x="5871083" y="957635"/>
                    </a:cubicBezTo>
                    <a:cubicBezTo>
                      <a:pt x="5874916" y="972200"/>
                      <a:pt x="5881340" y="985987"/>
                      <a:pt x="5885371" y="1000498"/>
                    </a:cubicBezTo>
                    <a:cubicBezTo>
                      <a:pt x="5909542" y="1087513"/>
                      <a:pt x="5880786" y="1001099"/>
                      <a:pt x="5904421" y="1081460"/>
                    </a:cubicBezTo>
                    <a:cubicBezTo>
                      <a:pt x="5908670" y="1095909"/>
                      <a:pt x="5914216" y="1109948"/>
                      <a:pt x="5918708" y="1124323"/>
                    </a:cubicBezTo>
                    <a:cubicBezTo>
                      <a:pt x="5922155" y="1135354"/>
                      <a:pt x="5924578" y="1146696"/>
                      <a:pt x="5928233" y="1157660"/>
                    </a:cubicBezTo>
                    <a:cubicBezTo>
                      <a:pt x="5930936" y="1165770"/>
                      <a:pt x="5935055" y="1173363"/>
                      <a:pt x="5937758" y="1181473"/>
                    </a:cubicBezTo>
                    <a:cubicBezTo>
                      <a:pt x="5960238" y="1248912"/>
                      <a:pt x="5932653" y="1180673"/>
                      <a:pt x="5961571" y="1248148"/>
                    </a:cubicBezTo>
                    <a:cubicBezTo>
                      <a:pt x="5978903" y="1334817"/>
                      <a:pt x="5949869" y="1203517"/>
                      <a:pt x="5980621" y="1295773"/>
                    </a:cubicBezTo>
                    <a:cubicBezTo>
                      <a:pt x="5984171" y="1306422"/>
                      <a:pt x="5982299" y="1318317"/>
                      <a:pt x="5985383" y="1329110"/>
                    </a:cubicBezTo>
                    <a:cubicBezTo>
                      <a:pt x="5988704" y="1340735"/>
                      <a:pt x="5994908" y="1351335"/>
                      <a:pt x="5999671" y="1362448"/>
                    </a:cubicBezTo>
                    <a:cubicBezTo>
                      <a:pt x="6004433" y="1398960"/>
                      <a:pt x="6008750" y="1435534"/>
                      <a:pt x="6013958" y="1471985"/>
                    </a:cubicBezTo>
                    <a:cubicBezTo>
                      <a:pt x="6015546" y="1483098"/>
                      <a:pt x="6016876" y="1494250"/>
                      <a:pt x="6018721" y="1505323"/>
                    </a:cubicBezTo>
                    <a:cubicBezTo>
                      <a:pt x="6020052" y="1513307"/>
                      <a:pt x="6021896" y="1521198"/>
                      <a:pt x="6023483" y="1529135"/>
                    </a:cubicBezTo>
                    <a:cubicBezTo>
                      <a:pt x="6025071" y="1556123"/>
                      <a:pt x="6026061" y="1583152"/>
                      <a:pt x="6028246" y="1610098"/>
                    </a:cubicBezTo>
                    <a:cubicBezTo>
                      <a:pt x="6030825" y="1641902"/>
                      <a:pt x="6037771" y="1705348"/>
                      <a:pt x="6037771" y="1705348"/>
                    </a:cubicBezTo>
                    <a:cubicBezTo>
                      <a:pt x="6036183" y="1786310"/>
                      <a:pt x="6036860" y="1867349"/>
                      <a:pt x="6033008" y="1948235"/>
                    </a:cubicBezTo>
                    <a:cubicBezTo>
                      <a:pt x="6029796" y="2015690"/>
                      <a:pt x="6029664" y="1988262"/>
                      <a:pt x="6009196" y="2029198"/>
                    </a:cubicBezTo>
                    <a:cubicBezTo>
                      <a:pt x="6005373" y="2036844"/>
                      <a:pt x="6004920" y="2046262"/>
                      <a:pt x="5999671" y="2053010"/>
                    </a:cubicBezTo>
                    <a:cubicBezTo>
                      <a:pt x="5986083" y="2070480"/>
                      <a:pt x="5978516" y="2071174"/>
                      <a:pt x="5961571" y="2076823"/>
                    </a:cubicBezTo>
                    <a:cubicBezTo>
                      <a:pt x="5925058" y="2073648"/>
                      <a:pt x="5888362" y="2072142"/>
                      <a:pt x="5852033" y="2067298"/>
                    </a:cubicBezTo>
                    <a:cubicBezTo>
                      <a:pt x="5837812" y="2065402"/>
                      <a:pt x="5804666" y="2052404"/>
                      <a:pt x="5790121" y="2048248"/>
                    </a:cubicBezTo>
                    <a:cubicBezTo>
                      <a:pt x="5777534" y="2044652"/>
                      <a:pt x="5764533" y="2042573"/>
                      <a:pt x="5752021" y="2038723"/>
                    </a:cubicBezTo>
                    <a:cubicBezTo>
                      <a:pt x="5743850" y="2036209"/>
                      <a:pt x="5736318" y="2031902"/>
                      <a:pt x="5728208" y="2029198"/>
                    </a:cubicBezTo>
                    <a:cubicBezTo>
                      <a:pt x="5721998" y="2027128"/>
                      <a:pt x="5715368" y="2026505"/>
                      <a:pt x="5709158" y="2024435"/>
                    </a:cubicBezTo>
                    <a:cubicBezTo>
                      <a:pt x="5701048" y="2021732"/>
                      <a:pt x="5693640" y="2016983"/>
                      <a:pt x="5685346" y="2014910"/>
                    </a:cubicBezTo>
                    <a:cubicBezTo>
                      <a:pt x="5674456" y="2012188"/>
                      <a:pt x="5663121" y="2011735"/>
                      <a:pt x="5652008" y="2010148"/>
                    </a:cubicBezTo>
                    <a:cubicBezTo>
                      <a:pt x="5642483" y="2006973"/>
                      <a:pt x="5633050" y="2003508"/>
                      <a:pt x="5623433" y="2000623"/>
                    </a:cubicBezTo>
                    <a:cubicBezTo>
                      <a:pt x="5617164" y="1998742"/>
                      <a:pt x="5610593" y="1997930"/>
                      <a:pt x="5604383" y="1995860"/>
                    </a:cubicBezTo>
                    <a:cubicBezTo>
                      <a:pt x="5596273" y="1993157"/>
                      <a:pt x="5588605" y="1989257"/>
                      <a:pt x="5580571" y="1986335"/>
                    </a:cubicBezTo>
                    <a:cubicBezTo>
                      <a:pt x="5571135" y="1982904"/>
                      <a:pt x="5561171" y="1980888"/>
                      <a:pt x="5551996" y="1976810"/>
                    </a:cubicBezTo>
                    <a:cubicBezTo>
                      <a:pt x="5509713" y="1958018"/>
                      <a:pt x="5569046" y="1975119"/>
                      <a:pt x="5518658" y="1962523"/>
                    </a:cubicBezTo>
                    <a:cubicBezTo>
                      <a:pt x="5517071" y="1957760"/>
                      <a:pt x="5517648" y="1951570"/>
                      <a:pt x="5513896" y="1948235"/>
                    </a:cubicBezTo>
                    <a:cubicBezTo>
                      <a:pt x="5502703" y="1938285"/>
                      <a:pt x="5487777" y="1933409"/>
                      <a:pt x="5475796" y="1924423"/>
                    </a:cubicBezTo>
                    <a:cubicBezTo>
                      <a:pt x="5449907" y="1905005"/>
                      <a:pt x="5464116" y="1913083"/>
                      <a:pt x="5432933" y="1900610"/>
                    </a:cubicBezTo>
                    <a:cubicBezTo>
                      <a:pt x="5411826" y="1873472"/>
                      <a:pt x="5393398" y="1846123"/>
                      <a:pt x="5366258" y="1824410"/>
                    </a:cubicBezTo>
                    <a:cubicBezTo>
                      <a:pt x="5358321" y="1818060"/>
                      <a:pt x="5351538" y="1809906"/>
                      <a:pt x="5342446" y="1805360"/>
                    </a:cubicBezTo>
                    <a:cubicBezTo>
                      <a:pt x="5335206" y="1801740"/>
                      <a:pt x="5326571" y="1802185"/>
                      <a:pt x="5318633" y="1800598"/>
                    </a:cubicBezTo>
                    <a:cubicBezTo>
                      <a:pt x="5296414" y="1787901"/>
                      <a:pt x="5270732" y="1772408"/>
                      <a:pt x="5247196" y="1762498"/>
                    </a:cubicBezTo>
                    <a:cubicBezTo>
                      <a:pt x="5203890" y="1744264"/>
                      <a:pt x="5142667" y="1726819"/>
                      <a:pt x="5099558" y="1719635"/>
                    </a:cubicBezTo>
                    <a:lnTo>
                      <a:pt x="5070983" y="1714873"/>
                    </a:lnTo>
                    <a:cubicBezTo>
                      <a:pt x="5063019" y="1713425"/>
                      <a:pt x="5055203" y="1711114"/>
                      <a:pt x="5047171" y="1710110"/>
                    </a:cubicBezTo>
                    <a:cubicBezTo>
                      <a:pt x="4977531" y="1701405"/>
                      <a:pt x="4891519" y="1702397"/>
                      <a:pt x="4828096" y="1700585"/>
                    </a:cubicBezTo>
                    <a:cubicBezTo>
                      <a:pt x="4791583" y="1705348"/>
                      <a:pt x="4754665" y="1707652"/>
                      <a:pt x="4718558" y="1714873"/>
                    </a:cubicBezTo>
                    <a:cubicBezTo>
                      <a:pt x="4669111" y="1724762"/>
                      <a:pt x="4699296" y="1724539"/>
                      <a:pt x="4670933" y="1743448"/>
                    </a:cubicBezTo>
                    <a:cubicBezTo>
                      <a:pt x="4666756" y="1746233"/>
                      <a:pt x="4661408" y="1746623"/>
                      <a:pt x="4656646" y="1748210"/>
                    </a:cubicBezTo>
                    <a:cubicBezTo>
                      <a:pt x="4609677" y="1818664"/>
                      <a:pt x="4666962" y="1736783"/>
                      <a:pt x="4613783" y="1800598"/>
                    </a:cubicBezTo>
                    <a:cubicBezTo>
                      <a:pt x="4605041" y="1811089"/>
                      <a:pt x="4598713" y="1823444"/>
                      <a:pt x="4589971" y="1833935"/>
                    </a:cubicBezTo>
                    <a:cubicBezTo>
                      <a:pt x="4582785" y="1842559"/>
                      <a:pt x="4573668" y="1849404"/>
                      <a:pt x="4566158" y="1857748"/>
                    </a:cubicBezTo>
                    <a:cubicBezTo>
                      <a:pt x="4559358" y="1865303"/>
                      <a:pt x="4554025" y="1874111"/>
                      <a:pt x="4547108" y="1881560"/>
                    </a:cubicBezTo>
                    <a:cubicBezTo>
                      <a:pt x="4533359" y="1896367"/>
                      <a:pt x="4518534" y="1910135"/>
                      <a:pt x="4504246" y="1924423"/>
                    </a:cubicBezTo>
                    <a:cubicBezTo>
                      <a:pt x="4487123" y="1941546"/>
                      <a:pt x="4468496" y="1961348"/>
                      <a:pt x="4447096" y="1972048"/>
                    </a:cubicBezTo>
                    <a:cubicBezTo>
                      <a:pt x="4440746" y="1975223"/>
                      <a:pt x="4434066" y="1977810"/>
                      <a:pt x="4428046" y="1981573"/>
                    </a:cubicBezTo>
                    <a:cubicBezTo>
                      <a:pt x="4399042" y="1999700"/>
                      <a:pt x="4413582" y="2000680"/>
                      <a:pt x="4370896" y="2014910"/>
                    </a:cubicBezTo>
                    <a:cubicBezTo>
                      <a:pt x="4366133" y="2016498"/>
                      <a:pt x="4361098" y="2017428"/>
                      <a:pt x="4356608" y="2019673"/>
                    </a:cubicBezTo>
                    <a:cubicBezTo>
                      <a:pt x="4351489" y="2022233"/>
                      <a:pt x="4347751" y="2027388"/>
                      <a:pt x="4342321" y="2029198"/>
                    </a:cubicBezTo>
                    <a:cubicBezTo>
                      <a:pt x="4329114" y="2033600"/>
                      <a:pt x="4271963" y="2037926"/>
                      <a:pt x="4266121" y="2038723"/>
                    </a:cubicBezTo>
                    <a:cubicBezTo>
                      <a:pt x="4246985" y="2041333"/>
                      <a:pt x="4228021" y="2045073"/>
                      <a:pt x="4208971" y="2048248"/>
                    </a:cubicBezTo>
                    <a:lnTo>
                      <a:pt x="4180396" y="2053010"/>
                    </a:lnTo>
                    <a:cubicBezTo>
                      <a:pt x="4175633" y="2054598"/>
                      <a:pt x="4170935" y="2056394"/>
                      <a:pt x="4166108" y="2057773"/>
                    </a:cubicBezTo>
                    <a:cubicBezTo>
                      <a:pt x="4159814" y="2059571"/>
                      <a:pt x="4153268" y="2060465"/>
                      <a:pt x="4147058" y="2062535"/>
                    </a:cubicBezTo>
                    <a:cubicBezTo>
                      <a:pt x="4138948" y="2065238"/>
                      <a:pt x="4131506" y="2069857"/>
                      <a:pt x="4123246" y="2072060"/>
                    </a:cubicBezTo>
                    <a:cubicBezTo>
                      <a:pt x="4107603" y="2076231"/>
                      <a:pt x="4075621" y="2081585"/>
                      <a:pt x="4075621" y="2081585"/>
                    </a:cubicBezTo>
                    <a:cubicBezTo>
                      <a:pt x="4067683" y="2084760"/>
                      <a:pt x="4059997" y="2088653"/>
                      <a:pt x="4051808" y="2091110"/>
                    </a:cubicBezTo>
                    <a:cubicBezTo>
                      <a:pt x="3979177" y="2112900"/>
                      <a:pt x="4084017" y="2074636"/>
                      <a:pt x="3999421" y="2105398"/>
                    </a:cubicBezTo>
                    <a:cubicBezTo>
                      <a:pt x="3991387" y="2108320"/>
                      <a:pt x="3983081" y="2110771"/>
                      <a:pt x="3975608" y="2114923"/>
                    </a:cubicBezTo>
                    <a:cubicBezTo>
                      <a:pt x="3968669" y="2118778"/>
                      <a:pt x="3963784" y="2125926"/>
                      <a:pt x="3956558" y="2129210"/>
                    </a:cubicBezTo>
                    <a:cubicBezTo>
                      <a:pt x="3946037" y="2133992"/>
                      <a:pt x="3934333" y="2135560"/>
                      <a:pt x="3923221" y="2138735"/>
                    </a:cubicBezTo>
                    <a:cubicBezTo>
                      <a:pt x="3915283" y="2143498"/>
                      <a:pt x="3907195" y="2148017"/>
                      <a:pt x="3899408" y="2153023"/>
                    </a:cubicBezTo>
                    <a:cubicBezTo>
                      <a:pt x="3884964" y="2162309"/>
                      <a:pt x="3872489" y="2175221"/>
                      <a:pt x="3856546" y="2181598"/>
                    </a:cubicBezTo>
                    <a:cubicBezTo>
                      <a:pt x="3839710" y="2188332"/>
                      <a:pt x="3831617" y="2189672"/>
                      <a:pt x="3818446" y="2200648"/>
                    </a:cubicBezTo>
                    <a:cubicBezTo>
                      <a:pt x="3813272" y="2204960"/>
                      <a:pt x="3808470" y="2209761"/>
                      <a:pt x="3804158" y="2214935"/>
                    </a:cubicBezTo>
                    <a:cubicBezTo>
                      <a:pt x="3800494" y="2219332"/>
                      <a:pt x="3798941" y="2225454"/>
                      <a:pt x="3794633" y="2229223"/>
                    </a:cubicBezTo>
                    <a:cubicBezTo>
                      <a:pt x="3786018" y="2236761"/>
                      <a:pt x="3775316" y="2241540"/>
                      <a:pt x="3766058" y="2248273"/>
                    </a:cubicBezTo>
                    <a:cubicBezTo>
                      <a:pt x="3757837" y="2254252"/>
                      <a:pt x="3751170" y="2262456"/>
                      <a:pt x="3742246" y="2267323"/>
                    </a:cubicBezTo>
                    <a:cubicBezTo>
                      <a:pt x="3733432" y="2272131"/>
                      <a:pt x="3722993" y="2273119"/>
                      <a:pt x="3713671" y="2276848"/>
                    </a:cubicBezTo>
                    <a:cubicBezTo>
                      <a:pt x="3691220" y="2285828"/>
                      <a:pt x="3669281" y="2296040"/>
                      <a:pt x="3646996" y="2305423"/>
                    </a:cubicBezTo>
                    <a:cubicBezTo>
                      <a:pt x="3639117" y="2308741"/>
                      <a:pt x="3630514" y="2310550"/>
                      <a:pt x="3623183" y="2314948"/>
                    </a:cubicBezTo>
                    <a:cubicBezTo>
                      <a:pt x="3615246" y="2319710"/>
                      <a:pt x="3607830" y="2325476"/>
                      <a:pt x="3599371" y="2329235"/>
                    </a:cubicBezTo>
                    <a:cubicBezTo>
                      <a:pt x="3593390" y="2331893"/>
                      <a:pt x="3586671" y="2332410"/>
                      <a:pt x="3580321" y="2333998"/>
                    </a:cubicBezTo>
                    <a:cubicBezTo>
                      <a:pt x="3535944" y="2367280"/>
                      <a:pt x="3592318" y="2328544"/>
                      <a:pt x="3527933" y="2357810"/>
                    </a:cubicBezTo>
                    <a:cubicBezTo>
                      <a:pt x="3520707" y="2361095"/>
                      <a:pt x="3515614" y="2367891"/>
                      <a:pt x="3508883" y="2372098"/>
                    </a:cubicBezTo>
                    <a:cubicBezTo>
                      <a:pt x="3502863" y="2375861"/>
                      <a:pt x="3495997" y="2378101"/>
                      <a:pt x="3489833" y="2381623"/>
                    </a:cubicBezTo>
                    <a:cubicBezTo>
                      <a:pt x="3484863" y="2384463"/>
                      <a:pt x="3480807" y="2388893"/>
                      <a:pt x="3475546" y="2391148"/>
                    </a:cubicBezTo>
                    <a:cubicBezTo>
                      <a:pt x="3469530" y="2393726"/>
                      <a:pt x="3462846" y="2394323"/>
                      <a:pt x="3456496" y="2395910"/>
                    </a:cubicBezTo>
                    <a:cubicBezTo>
                      <a:pt x="3451733" y="2400673"/>
                      <a:pt x="3447920" y="2406628"/>
                      <a:pt x="3442208" y="2410198"/>
                    </a:cubicBezTo>
                    <a:cubicBezTo>
                      <a:pt x="3412327" y="2428874"/>
                      <a:pt x="3425608" y="2410490"/>
                      <a:pt x="3399346" y="2429248"/>
                    </a:cubicBezTo>
                    <a:cubicBezTo>
                      <a:pt x="3368789" y="2451074"/>
                      <a:pt x="3402905" y="2439073"/>
                      <a:pt x="3366008" y="2448298"/>
                    </a:cubicBezTo>
                    <a:cubicBezTo>
                      <a:pt x="3340058" y="2465598"/>
                      <a:pt x="3337143" y="2468863"/>
                      <a:pt x="3294571" y="2481635"/>
                    </a:cubicBezTo>
                    <a:cubicBezTo>
                      <a:pt x="3278696" y="2486398"/>
                      <a:pt x="3262465" y="2490103"/>
                      <a:pt x="3246946" y="2495923"/>
                    </a:cubicBezTo>
                    <a:cubicBezTo>
                      <a:pt x="3236975" y="2499662"/>
                      <a:pt x="3228040" y="2505747"/>
                      <a:pt x="3218371" y="2510210"/>
                    </a:cubicBezTo>
                    <a:cubicBezTo>
                      <a:pt x="3207394" y="2515276"/>
                      <a:pt x="3196010" y="2519432"/>
                      <a:pt x="3185033" y="2524498"/>
                    </a:cubicBezTo>
                    <a:cubicBezTo>
                      <a:pt x="3175364" y="2528961"/>
                      <a:pt x="3166127" y="2534322"/>
                      <a:pt x="3156458" y="2538785"/>
                    </a:cubicBezTo>
                    <a:cubicBezTo>
                      <a:pt x="3145481" y="2543851"/>
                      <a:pt x="3133735" y="2547284"/>
                      <a:pt x="3123121" y="2553073"/>
                    </a:cubicBezTo>
                    <a:cubicBezTo>
                      <a:pt x="3088599" y="2571904"/>
                      <a:pt x="3118240" y="2561321"/>
                      <a:pt x="3089783" y="2581648"/>
                    </a:cubicBezTo>
                    <a:cubicBezTo>
                      <a:pt x="3084006" y="2585775"/>
                      <a:pt x="3076753" y="2587410"/>
                      <a:pt x="3070733" y="2591173"/>
                    </a:cubicBezTo>
                    <a:cubicBezTo>
                      <a:pt x="3064002" y="2595380"/>
                      <a:pt x="3058414" y="2601253"/>
                      <a:pt x="3051683" y="2605460"/>
                    </a:cubicBezTo>
                    <a:cubicBezTo>
                      <a:pt x="3045663" y="2609223"/>
                      <a:pt x="3038313" y="2610725"/>
                      <a:pt x="3032633" y="2614985"/>
                    </a:cubicBezTo>
                    <a:cubicBezTo>
                      <a:pt x="3025449" y="2620373"/>
                      <a:pt x="3020595" y="2628425"/>
                      <a:pt x="3013583" y="2634035"/>
                    </a:cubicBezTo>
                    <a:cubicBezTo>
                      <a:pt x="3004644" y="2641186"/>
                      <a:pt x="2993802" y="2645756"/>
                      <a:pt x="2985008" y="2653085"/>
                    </a:cubicBezTo>
                    <a:cubicBezTo>
                      <a:pt x="2974660" y="2661709"/>
                      <a:pt x="2967025" y="2673338"/>
                      <a:pt x="2956433" y="2681660"/>
                    </a:cubicBezTo>
                    <a:cubicBezTo>
                      <a:pt x="2927414" y="2704461"/>
                      <a:pt x="2894299" y="2712118"/>
                      <a:pt x="2870708" y="2743573"/>
                    </a:cubicBezTo>
                    <a:cubicBezTo>
                      <a:pt x="2865946" y="2749923"/>
                      <a:pt x="2862034" y="2757010"/>
                      <a:pt x="2856421" y="2762623"/>
                    </a:cubicBezTo>
                    <a:cubicBezTo>
                      <a:pt x="2838434" y="2780610"/>
                      <a:pt x="2838440" y="2773860"/>
                      <a:pt x="2818321" y="2786435"/>
                    </a:cubicBezTo>
                    <a:cubicBezTo>
                      <a:pt x="2811590" y="2790642"/>
                      <a:pt x="2805204" y="2795450"/>
                      <a:pt x="2799271" y="2800723"/>
                    </a:cubicBezTo>
                    <a:cubicBezTo>
                      <a:pt x="2770164" y="2826595"/>
                      <a:pt x="2781941" y="2824462"/>
                      <a:pt x="2746883" y="2843585"/>
                    </a:cubicBezTo>
                    <a:cubicBezTo>
                      <a:pt x="2739378" y="2847679"/>
                      <a:pt x="2730262" y="2848487"/>
                      <a:pt x="2723071" y="2853110"/>
                    </a:cubicBezTo>
                    <a:cubicBezTo>
                      <a:pt x="2708368" y="2862562"/>
                      <a:pt x="2677592" y="2892257"/>
                      <a:pt x="2656396" y="2900735"/>
                    </a:cubicBezTo>
                    <a:cubicBezTo>
                      <a:pt x="2648880" y="2903741"/>
                      <a:pt x="2640336" y="2903172"/>
                      <a:pt x="2632583" y="2905498"/>
                    </a:cubicBezTo>
                    <a:cubicBezTo>
                      <a:pt x="2615137" y="2910732"/>
                      <a:pt x="2598456" y="2921739"/>
                      <a:pt x="2580196" y="2924548"/>
                    </a:cubicBezTo>
                    <a:cubicBezTo>
                      <a:pt x="2559558" y="2927723"/>
                      <a:pt x="2539036" y="2931767"/>
                      <a:pt x="2518283" y="2934073"/>
                    </a:cubicBezTo>
                    <a:cubicBezTo>
                      <a:pt x="2481857" y="2938120"/>
                      <a:pt x="2444465" y="2938042"/>
                      <a:pt x="2408746" y="2943598"/>
                    </a:cubicBezTo>
                    <a:cubicBezTo>
                      <a:pt x="2373027" y="2949154"/>
                      <a:pt x="2330959" y="2960266"/>
                      <a:pt x="2303971" y="2967410"/>
                    </a:cubicBezTo>
                    <a:cubicBezTo>
                      <a:pt x="2276984" y="2974554"/>
                      <a:pt x="2266423" y="2982104"/>
                      <a:pt x="2246821" y="2986460"/>
                    </a:cubicBezTo>
                    <a:cubicBezTo>
                      <a:pt x="2232533" y="2989635"/>
                      <a:pt x="2218343" y="2993288"/>
                      <a:pt x="2203958" y="2995985"/>
                    </a:cubicBezTo>
                    <a:cubicBezTo>
                      <a:pt x="2182168" y="3000071"/>
                      <a:pt x="2167522" y="2999861"/>
                      <a:pt x="2146808" y="3005510"/>
                    </a:cubicBezTo>
                    <a:cubicBezTo>
                      <a:pt x="2137122" y="3008152"/>
                      <a:pt x="2127973" y="3012600"/>
                      <a:pt x="2118233" y="3015035"/>
                    </a:cubicBezTo>
                    <a:cubicBezTo>
                      <a:pt x="2090110" y="3022066"/>
                      <a:pt x="2094343" y="3016648"/>
                      <a:pt x="2070608" y="3024560"/>
                    </a:cubicBezTo>
                    <a:cubicBezTo>
                      <a:pt x="2062498" y="3027263"/>
                      <a:pt x="2054269" y="3029933"/>
                      <a:pt x="2046796" y="3034085"/>
                    </a:cubicBezTo>
                    <a:cubicBezTo>
                      <a:pt x="2039857" y="3037940"/>
                      <a:pt x="2035073" y="3045320"/>
                      <a:pt x="2027746" y="3048373"/>
                    </a:cubicBezTo>
                    <a:cubicBezTo>
                      <a:pt x="2015662" y="3053408"/>
                      <a:pt x="2002065" y="3053758"/>
                      <a:pt x="1989646" y="3057898"/>
                    </a:cubicBezTo>
                    <a:cubicBezTo>
                      <a:pt x="1959661" y="3067893"/>
                      <a:pt x="1956457" y="3069773"/>
                      <a:pt x="1922971" y="3076948"/>
                    </a:cubicBezTo>
                    <a:cubicBezTo>
                      <a:pt x="1913529" y="3078971"/>
                      <a:pt x="1903921" y="3080123"/>
                      <a:pt x="1894396" y="3081710"/>
                    </a:cubicBezTo>
                    <a:cubicBezTo>
                      <a:pt x="1826521" y="3104335"/>
                      <a:pt x="1861058" y="3092029"/>
                      <a:pt x="1846771" y="3095998"/>
                    </a:cubicBezTo>
                    <a:cubicBezTo>
                      <a:pt x="1832484" y="3099967"/>
                      <a:pt x="1822165" y="3100761"/>
                      <a:pt x="1808671" y="3105523"/>
                    </a:cubicBezTo>
                    <a:cubicBezTo>
                      <a:pt x="1773231" y="3132102"/>
                      <a:pt x="1807515" y="3110670"/>
                      <a:pt x="1765808" y="3124573"/>
                    </a:cubicBezTo>
                    <a:cubicBezTo>
                      <a:pt x="1759073" y="3126818"/>
                      <a:pt x="1753350" y="3131461"/>
                      <a:pt x="1746758" y="3134098"/>
                    </a:cubicBezTo>
                    <a:cubicBezTo>
                      <a:pt x="1737436" y="3137827"/>
                      <a:pt x="1727837" y="3140865"/>
                      <a:pt x="1718183" y="3143623"/>
                    </a:cubicBezTo>
                    <a:cubicBezTo>
                      <a:pt x="1705596" y="3147219"/>
                      <a:pt x="1692439" y="3148823"/>
                      <a:pt x="1680083" y="3153148"/>
                    </a:cubicBezTo>
                    <a:cubicBezTo>
                      <a:pt x="1586736" y="3185819"/>
                      <a:pt x="1654436" y="3170659"/>
                      <a:pt x="1599121" y="3181723"/>
                    </a:cubicBezTo>
                    <a:lnTo>
                      <a:pt x="1503871" y="3229348"/>
                    </a:lnTo>
                    <a:lnTo>
                      <a:pt x="1484821" y="3238873"/>
                    </a:lnTo>
                    <a:cubicBezTo>
                      <a:pt x="1478471" y="3242048"/>
                      <a:pt x="1472506" y="3246153"/>
                      <a:pt x="1465771" y="3248398"/>
                    </a:cubicBezTo>
                    <a:cubicBezTo>
                      <a:pt x="1434644" y="3258772"/>
                      <a:pt x="1455974" y="3250915"/>
                      <a:pt x="1403858" y="3276973"/>
                    </a:cubicBezTo>
                    <a:cubicBezTo>
                      <a:pt x="1397508" y="3280148"/>
                      <a:pt x="1390488" y="3282238"/>
                      <a:pt x="1384808" y="3286498"/>
                    </a:cubicBezTo>
                    <a:cubicBezTo>
                      <a:pt x="1373359" y="3295084"/>
                      <a:pt x="1355064" y="3309826"/>
                      <a:pt x="1341946" y="3315073"/>
                    </a:cubicBezTo>
                    <a:cubicBezTo>
                      <a:pt x="1334430" y="3318079"/>
                      <a:pt x="1326071" y="3318248"/>
                      <a:pt x="1318133" y="3319835"/>
                    </a:cubicBezTo>
                    <a:cubicBezTo>
                      <a:pt x="1311783" y="3324598"/>
                      <a:pt x="1305889" y="3330039"/>
                      <a:pt x="1299083" y="3334123"/>
                    </a:cubicBezTo>
                    <a:cubicBezTo>
                      <a:pt x="1276071" y="3347930"/>
                      <a:pt x="1236253" y="3362880"/>
                      <a:pt x="1213358" y="3367460"/>
                    </a:cubicBezTo>
                    <a:cubicBezTo>
                      <a:pt x="1205421" y="3369048"/>
                      <a:pt x="1197399" y="3370260"/>
                      <a:pt x="1189546" y="3372223"/>
                    </a:cubicBezTo>
                    <a:cubicBezTo>
                      <a:pt x="1184676" y="3373441"/>
                      <a:pt x="1180101" y="3375664"/>
                      <a:pt x="1175258" y="3376985"/>
                    </a:cubicBezTo>
                    <a:cubicBezTo>
                      <a:pt x="1162628" y="3380429"/>
                      <a:pt x="1149858" y="3383335"/>
                      <a:pt x="1137158" y="3386510"/>
                    </a:cubicBezTo>
                    <a:cubicBezTo>
                      <a:pt x="1130808" y="3388098"/>
                      <a:pt x="1124564" y="3390197"/>
                      <a:pt x="1118108" y="3391273"/>
                    </a:cubicBezTo>
                    <a:cubicBezTo>
                      <a:pt x="1093438" y="3395384"/>
                      <a:pt x="1089035" y="3395802"/>
                      <a:pt x="1065721" y="3400798"/>
                    </a:cubicBezTo>
                    <a:lnTo>
                      <a:pt x="1034765" y="3412705"/>
                    </a:lnTo>
                    <a:cubicBezTo>
                      <a:pt x="1016906" y="3422627"/>
                      <a:pt x="994284" y="3430961"/>
                      <a:pt x="963328" y="3476999"/>
                    </a:cubicBezTo>
                    <a:cubicBezTo>
                      <a:pt x="953803" y="3530180"/>
                      <a:pt x="998649" y="3650830"/>
                      <a:pt x="965708" y="3729411"/>
                    </a:cubicBezTo>
                    <a:cubicBezTo>
                      <a:pt x="932767" y="3807992"/>
                      <a:pt x="835534" y="3888954"/>
                      <a:pt x="765684" y="3948485"/>
                    </a:cubicBezTo>
                    <a:cubicBezTo>
                      <a:pt x="695834" y="4008016"/>
                      <a:pt x="590661" y="4010398"/>
                      <a:pt x="546608" y="4086598"/>
                    </a:cubicBezTo>
                    <a:cubicBezTo>
                      <a:pt x="502555" y="4162798"/>
                      <a:pt x="534701" y="4356472"/>
                      <a:pt x="501364" y="4405684"/>
                    </a:cubicBezTo>
                    <a:cubicBezTo>
                      <a:pt x="447655" y="4430733"/>
                      <a:pt x="246526" y="4416172"/>
                      <a:pt x="187040" y="4412829"/>
                    </a:cubicBezTo>
                    <a:cubicBezTo>
                      <a:pt x="139255" y="4413814"/>
                      <a:pt x="15589" y="4346950"/>
                      <a:pt x="1302" y="4310437"/>
                    </a:cubicBezTo>
                    <a:close/>
                  </a:path>
                </a:pathLst>
              </a:custGeom>
              <a:noFill/>
              <a:ln w="19050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3" name="TextBox 82">
                <a:extLst>
                  <a:ext uri="{FF2B5EF4-FFF2-40B4-BE49-F238E27FC236}">
                    <a16:creationId xmlns:a16="http://schemas.microsoft.com/office/drawing/2014/main" id="{F9996D36-85FD-4545-88A2-7E726D8B4FE0}"/>
                  </a:ext>
                </a:extLst>
              </p:cNvPr>
              <p:cNvSpPr txBox="1"/>
              <p:nvPr/>
            </p:nvSpPr>
            <p:spPr>
              <a:xfrm rot="19771130">
                <a:off x="4882537" y="4303374"/>
                <a:ext cx="2426925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56" name="Freeform: Shape 55">
              <a:extLst>
                <a:ext uri="{FF2B5EF4-FFF2-40B4-BE49-F238E27FC236}">
                  <a16:creationId xmlns:a16="http://schemas.microsoft.com/office/drawing/2014/main" id="{D4E64176-7937-4743-AC32-66C6925178E7}"/>
                </a:ext>
              </a:extLst>
            </p:cNvPr>
            <p:cNvSpPr/>
            <p:nvPr/>
          </p:nvSpPr>
          <p:spPr>
            <a:xfrm>
              <a:off x="7905750" y="3117850"/>
              <a:ext cx="1800241" cy="3784600"/>
            </a:xfrm>
            <a:custGeom>
              <a:avLst/>
              <a:gdLst>
                <a:gd name="connsiteX0" fmla="*/ 1250950 w 1800241"/>
                <a:gd name="connsiteY0" fmla="*/ 12700 h 3784600"/>
                <a:gd name="connsiteX1" fmla="*/ 1238250 w 1800241"/>
                <a:gd name="connsiteY1" fmla="*/ 44450 h 3784600"/>
                <a:gd name="connsiteX2" fmla="*/ 1193800 w 1800241"/>
                <a:gd name="connsiteY2" fmla="*/ 114300 h 3784600"/>
                <a:gd name="connsiteX3" fmla="*/ 1174750 w 1800241"/>
                <a:gd name="connsiteY3" fmla="*/ 177800 h 3784600"/>
                <a:gd name="connsiteX4" fmla="*/ 1155700 w 1800241"/>
                <a:gd name="connsiteY4" fmla="*/ 222250 h 3784600"/>
                <a:gd name="connsiteX5" fmla="*/ 1117600 w 1800241"/>
                <a:gd name="connsiteY5" fmla="*/ 349250 h 3784600"/>
                <a:gd name="connsiteX6" fmla="*/ 1003300 w 1800241"/>
                <a:gd name="connsiteY6" fmla="*/ 527050 h 3784600"/>
                <a:gd name="connsiteX7" fmla="*/ 958850 w 1800241"/>
                <a:gd name="connsiteY7" fmla="*/ 596900 h 3784600"/>
                <a:gd name="connsiteX8" fmla="*/ 869950 w 1800241"/>
                <a:gd name="connsiteY8" fmla="*/ 755650 h 3784600"/>
                <a:gd name="connsiteX9" fmla="*/ 800100 w 1800241"/>
                <a:gd name="connsiteY9" fmla="*/ 882650 h 3784600"/>
                <a:gd name="connsiteX10" fmla="*/ 768350 w 1800241"/>
                <a:gd name="connsiteY10" fmla="*/ 939800 h 3784600"/>
                <a:gd name="connsiteX11" fmla="*/ 704850 w 1800241"/>
                <a:gd name="connsiteY11" fmla="*/ 1035050 h 3784600"/>
                <a:gd name="connsiteX12" fmla="*/ 679450 w 1800241"/>
                <a:gd name="connsiteY12" fmla="*/ 1104900 h 3784600"/>
                <a:gd name="connsiteX13" fmla="*/ 647700 w 1800241"/>
                <a:gd name="connsiteY13" fmla="*/ 1174750 h 3784600"/>
                <a:gd name="connsiteX14" fmla="*/ 596900 w 1800241"/>
                <a:gd name="connsiteY14" fmla="*/ 1327150 h 3784600"/>
                <a:gd name="connsiteX15" fmla="*/ 577850 w 1800241"/>
                <a:gd name="connsiteY15" fmla="*/ 1377950 h 3784600"/>
                <a:gd name="connsiteX16" fmla="*/ 558800 w 1800241"/>
                <a:gd name="connsiteY16" fmla="*/ 1460500 h 3784600"/>
                <a:gd name="connsiteX17" fmla="*/ 546100 w 1800241"/>
                <a:gd name="connsiteY17" fmla="*/ 1498600 h 3784600"/>
                <a:gd name="connsiteX18" fmla="*/ 533400 w 1800241"/>
                <a:gd name="connsiteY18" fmla="*/ 1587500 h 3784600"/>
                <a:gd name="connsiteX19" fmla="*/ 520700 w 1800241"/>
                <a:gd name="connsiteY19" fmla="*/ 1663700 h 3784600"/>
                <a:gd name="connsiteX20" fmla="*/ 508000 w 1800241"/>
                <a:gd name="connsiteY20" fmla="*/ 1809750 h 3784600"/>
                <a:gd name="connsiteX21" fmla="*/ 476250 w 1800241"/>
                <a:gd name="connsiteY21" fmla="*/ 1955800 h 3784600"/>
                <a:gd name="connsiteX22" fmla="*/ 469900 w 1800241"/>
                <a:gd name="connsiteY22" fmla="*/ 2006600 h 3784600"/>
                <a:gd name="connsiteX23" fmla="*/ 450850 w 1800241"/>
                <a:gd name="connsiteY23" fmla="*/ 2038350 h 3784600"/>
                <a:gd name="connsiteX24" fmla="*/ 431800 w 1800241"/>
                <a:gd name="connsiteY24" fmla="*/ 2082800 h 3784600"/>
                <a:gd name="connsiteX25" fmla="*/ 412750 w 1800241"/>
                <a:gd name="connsiteY25" fmla="*/ 2133600 h 3784600"/>
                <a:gd name="connsiteX26" fmla="*/ 381000 w 1800241"/>
                <a:gd name="connsiteY26" fmla="*/ 2171700 h 3784600"/>
                <a:gd name="connsiteX27" fmla="*/ 361950 w 1800241"/>
                <a:gd name="connsiteY27" fmla="*/ 2209800 h 3784600"/>
                <a:gd name="connsiteX28" fmla="*/ 330200 w 1800241"/>
                <a:gd name="connsiteY28" fmla="*/ 2254250 h 3784600"/>
                <a:gd name="connsiteX29" fmla="*/ 304800 w 1800241"/>
                <a:gd name="connsiteY29" fmla="*/ 2298700 h 3784600"/>
                <a:gd name="connsiteX30" fmla="*/ 279400 w 1800241"/>
                <a:gd name="connsiteY30" fmla="*/ 2336800 h 3784600"/>
                <a:gd name="connsiteX31" fmla="*/ 254000 w 1800241"/>
                <a:gd name="connsiteY31" fmla="*/ 2387600 h 3784600"/>
                <a:gd name="connsiteX32" fmla="*/ 228600 w 1800241"/>
                <a:gd name="connsiteY32" fmla="*/ 2425700 h 3784600"/>
                <a:gd name="connsiteX33" fmla="*/ 171450 w 1800241"/>
                <a:gd name="connsiteY33" fmla="*/ 2533650 h 3784600"/>
                <a:gd name="connsiteX34" fmla="*/ 146050 w 1800241"/>
                <a:gd name="connsiteY34" fmla="*/ 2578100 h 3784600"/>
                <a:gd name="connsiteX35" fmla="*/ 127000 w 1800241"/>
                <a:gd name="connsiteY35" fmla="*/ 2628900 h 3784600"/>
                <a:gd name="connsiteX36" fmla="*/ 101600 w 1800241"/>
                <a:gd name="connsiteY36" fmla="*/ 2673350 h 3784600"/>
                <a:gd name="connsiteX37" fmla="*/ 82550 w 1800241"/>
                <a:gd name="connsiteY37" fmla="*/ 2711450 h 3784600"/>
                <a:gd name="connsiteX38" fmla="*/ 76200 w 1800241"/>
                <a:gd name="connsiteY38" fmla="*/ 2755900 h 3784600"/>
                <a:gd name="connsiteX39" fmla="*/ 57150 w 1800241"/>
                <a:gd name="connsiteY39" fmla="*/ 2800350 h 3784600"/>
                <a:gd name="connsiteX40" fmla="*/ 44450 w 1800241"/>
                <a:gd name="connsiteY40" fmla="*/ 2901950 h 3784600"/>
                <a:gd name="connsiteX41" fmla="*/ 25400 w 1800241"/>
                <a:gd name="connsiteY41" fmla="*/ 2990850 h 3784600"/>
                <a:gd name="connsiteX42" fmla="*/ 19050 w 1800241"/>
                <a:gd name="connsiteY42" fmla="*/ 3086100 h 3784600"/>
                <a:gd name="connsiteX43" fmla="*/ 12700 w 1800241"/>
                <a:gd name="connsiteY43" fmla="*/ 3124200 h 3784600"/>
                <a:gd name="connsiteX44" fmla="*/ 6350 w 1800241"/>
                <a:gd name="connsiteY44" fmla="*/ 3175000 h 3784600"/>
                <a:gd name="connsiteX45" fmla="*/ 0 w 1800241"/>
                <a:gd name="connsiteY45" fmla="*/ 3270250 h 3784600"/>
                <a:gd name="connsiteX46" fmla="*/ 6350 w 1800241"/>
                <a:gd name="connsiteY46" fmla="*/ 3365500 h 3784600"/>
                <a:gd name="connsiteX47" fmla="*/ 50800 w 1800241"/>
                <a:gd name="connsiteY47" fmla="*/ 3460750 h 3784600"/>
                <a:gd name="connsiteX48" fmla="*/ 95250 w 1800241"/>
                <a:gd name="connsiteY48" fmla="*/ 3549650 h 3784600"/>
                <a:gd name="connsiteX49" fmla="*/ 114300 w 1800241"/>
                <a:gd name="connsiteY49" fmla="*/ 3562350 h 3784600"/>
                <a:gd name="connsiteX50" fmla="*/ 146050 w 1800241"/>
                <a:gd name="connsiteY50" fmla="*/ 3594100 h 3784600"/>
                <a:gd name="connsiteX51" fmla="*/ 177800 w 1800241"/>
                <a:gd name="connsiteY51" fmla="*/ 3632200 h 3784600"/>
                <a:gd name="connsiteX52" fmla="*/ 228600 w 1800241"/>
                <a:gd name="connsiteY52" fmla="*/ 3657600 h 3784600"/>
                <a:gd name="connsiteX53" fmla="*/ 361950 w 1800241"/>
                <a:gd name="connsiteY53" fmla="*/ 3733800 h 3784600"/>
                <a:gd name="connsiteX54" fmla="*/ 393700 w 1800241"/>
                <a:gd name="connsiteY54" fmla="*/ 3740150 h 3784600"/>
                <a:gd name="connsiteX55" fmla="*/ 469900 w 1800241"/>
                <a:gd name="connsiteY55" fmla="*/ 3765550 h 3784600"/>
                <a:gd name="connsiteX56" fmla="*/ 717550 w 1800241"/>
                <a:gd name="connsiteY56" fmla="*/ 3778250 h 3784600"/>
                <a:gd name="connsiteX57" fmla="*/ 908050 w 1800241"/>
                <a:gd name="connsiteY57" fmla="*/ 3784600 h 3784600"/>
                <a:gd name="connsiteX58" fmla="*/ 1403350 w 1800241"/>
                <a:gd name="connsiteY58" fmla="*/ 3771900 h 3784600"/>
                <a:gd name="connsiteX59" fmla="*/ 1511300 w 1800241"/>
                <a:gd name="connsiteY59" fmla="*/ 3746500 h 3784600"/>
                <a:gd name="connsiteX60" fmla="*/ 1555750 w 1800241"/>
                <a:gd name="connsiteY60" fmla="*/ 3721100 h 3784600"/>
                <a:gd name="connsiteX61" fmla="*/ 1593850 w 1800241"/>
                <a:gd name="connsiteY61" fmla="*/ 3702050 h 3784600"/>
                <a:gd name="connsiteX62" fmla="*/ 1619250 w 1800241"/>
                <a:gd name="connsiteY62" fmla="*/ 3670300 h 3784600"/>
                <a:gd name="connsiteX63" fmla="*/ 1670050 w 1800241"/>
                <a:gd name="connsiteY63" fmla="*/ 3606800 h 3784600"/>
                <a:gd name="connsiteX64" fmla="*/ 1689100 w 1800241"/>
                <a:gd name="connsiteY64" fmla="*/ 3536950 h 3784600"/>
                <a:gd name="connsiteX65" fmla="*/ 1695450 w 1800241"/>
                <a:gd name="connsiteY65" fmla="*/ 3498850 h 3784600"/>
                <a:gd name="connsiteX66" fmla="*/ 1708150 w 1800241"/>
                <a:gd name="connsiteY66" fmla="*/ 3460750 h 3784600"/>
                <a:gd name="connsiteX67" fmla="*/ 1714500 w 1800241"/>
                <a:gd name="connsiteY67" fmla="*/ 3422650 h 3784600"/>
                <a:gd name="connsiteX68" fmla="*/ 1727200 w 1800241"/>
                <a:gd name="connsiteY68" fmla="*/ 3346450 h 3784600"/>
                <a:gd name="connsiteX69" fmla="*/ 1733550 w 1800241"/>
                <a:gd name="connsiteY69" fmla="*/ 3028950 h 3784600"/>
                <a:gd name="connsiteX70" fmla="*/ 1739900 w 1800241"/>
                <a:gd name="connsiteY70" fmla="*/ 2857500 h 3784600"/>
                <a:gd name="connsiteX71" fmla="*/ 1746250 w 1800241"/>
                <a:gd name="connsiteY71" fmla="*/ 2419350 h 3784600"/>
                <a:gd name="connsiteX72" fmla="*/ 1765300 w 1800241"/>
                <a:gd name="connsiteY72" fmla="*/ 2330450 h 3784600"/>
                <a:gd name="connsiteX73" fmla="*/ 1778000 w 1800241"/>
                <a:gd name="connsiteY73" fmla="*/ 2241550 h 3784600"/>
                <a:gd name="connsiteX74" fmla="*/ 1771650 w 1800241"/>
                <a:gd name="connsiteY74" fmla="*/ 1346200 h 3784600"/>
                <a:gd name="connsiteX75" fmla="*/ 1758950 w 1800241"/>
                <a:gd name="connsiteY75" fmla="*/ 1276350 h 3784600"/>
                <a:gd name="connsiteX76" fmla="*/ 1752600 w 1800241"/>
                <a:gd name="connsiteY76" fmla="*/ 1200150 h 3784600"/>
                <a:gd name="connsiteX77" fmla="*/ 1739900 w 1800241"/>
                <a:gd name="connsiteY77" fmla="*/ 641350 h 3784600"/>
                <a:gd name="connsiteX78" fmla="*/ 1746250 w 1800241"/>
                <a:gd name="connsiteY78" fmla="*/ 438150 h 3784600"/>
                <a:gd name="connsiteX79" fmla="*/ 1739900 w 1800241"/>
                <a:gd name="connsiteY79" fmla="*/ 190500 h 3784600"/>
                <a:gd name="connsiteX80" fmla="*/ 1695450 w 1800241"/>
                <a:gd name="connsiteY80" fmla="*/ 95250 h 3784600"/>
                <a:gd name="connsiteX81" fmla="*/ 1670050 w 1800241"/>
                <a:gd name="connsiteY81" fmla="*/ 57150 h 3784600"/>
                <a:gd name="connsiteX82" fmla="*/ 1644650 w 1800241"/>
                <a:gd name="connsiteY82" fmla="*/ 44450 h 3784600"/>
                <a:gd name="connsiteX83" fmla="*/ 1600200 w 1800241"/>
                <a:gd name="connsiteY83" fmla="*/ 25400 h 3784600"/>
                <a:gd name="connsiteX84" fmla="*/ 1466850 w 1800241"/>
                <a:gd name="connsiteY84" fmla="*/ 0 h 3784600"/>
                <a:gd name="connsiteX85" fmla="*/ 1308100 w 1800241"/>
                <a:gd name="connsiteY85" fmla="*/ 19050 h 3784600"/>
                <a:gd name="connsiteX86" fmla="*/ 1270000 w 1800241"/>
                <a:gd name="connsiteY86" fmla="*/ 31750 h 3784600"/>
                <a:gd name="connsiteX87" fmla="*/ 1250950 w 1800241"/>
                <a:gd name="connsiteY87" fmla="*/ 12700 h 378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1800241" h="3784600">
                  <a:moveTo>
                    <a:pt x="1250950" y="12700"/>
                  </a:moveTo>
                  <a:cubicBezTo>
                    <a:pt x="1245658" y="14817"/>
                    <a:pt x="1243348" y="34255"/>
                    <a:pt x="1238250" y="44450"/>
                  </a:cubicBezTo>
                  <a:cubicBezTo>
                    <a:pt x="1219093" y="82764"/>
                    <a:pt x="1215961" y="84752"/>
                    <a:pt x="1193800" y="114300"/>
                  </a:cubicBezTo>
                  <a:cubicBezTo>
                    <a:pt x="1187083" y="141169"/>
                    <a:pt x="1185793" y="149089"/>
                    <a:pt x="1174750" y="177800"/>
                  </a:cubicBezTo>
                  <a:cubicBezTo>
                    <a:pt x="1168963" y="192846"/>
                    <a:pt x="1160798" y="206957"/>
                    <a:pt x="1155700" y="222250"/>
                  </a:cubicBezTo>
                  <a:cubicBezTo>
                    <a:pt x="1141724" y="264179"/>
                    <a:pt x="1141610" y="312143"/>
                    <a:pt x="1117600" y="349250"/>
                  </a:cubicBezTo>
                  <a:cubicBezTo>
                    <a:pt x="1032757" y="480370"/>
                    <a:pt x="1070760" y="421041"/>
                    <a:pt x="1003300" y="527050"/>
                  </a:cubicBezTo>
                  <a:cubicBezTo>
                    <a:pt x="988483" y="550333"/>
                    <a:pt x="971192" y="572216"/>
                    <a:pt x="958850" y="596900"/>
                  </a:cubicBezTo>
                  <a:cubicBezTo>
                    <a:pt x="881765" y="751070"/>
                    <a:pt x="963549" y="593084"/>
                    <a:pt x="869950" y="755650"/>
                  </a:cubicBezTo>
                  <a:cubicBezTo>
                    <a:pt x="845843" y="797520"/>
                    <a:pt x="823439" y="840348"/>
                    <a:pt x="800100" y="882650"/>
                  </a:cubicBezTo>
                  <a:cubicBezTo>
                    <a:pt x="789573" y="901731"/>
                    <a:pt x="781017" y="922067"/>
                    <a:pt x="768350" y="939800"/>
                  </a:cubicBezTo>
                  <a:cubicBezTo>
                    <a:pt x="752127" y="962512"/>
                    <a:pt x="716494" y="1010469"/>
                    <a:pt x="704850" y="1035050"/>
                  </a:cubicBezTo>
                  <a:cubicBezTo>
                    <a:pt x="694244" y="1057440"/>
                    <a:pt x="688831" y="1081970"/>
                    <a:pt x="679450" y="1104900"/>
                  </a:cubicBezTo>
                  <a:cubicBezTo>
                    <a:pt x="669766" y="1128572"/>
                    <a:pt x="656605" y="1150775"/>
                    <a:pt x="647700" y="1174750"/>
                  </a:cubicBezTo>
                  <a:cubicBezTo>
                    <a:pt x="629055" y="1224947"/>
                    <a:pt x="615702" y="1277012"/>
                    <a:pt x="596900" y="1327150"/>
                  </a:cubicBezTo>
                  <a:lnTo>
                    <a:pt x="577850" y="1377950"/>
                  </a:lnTo>
                  <a:cubicBezTo>
                    <a:pt x="570200" y="1423850"/>
                    <a:pt x="573561" y="1412527"/>
                    <a:pt x="558800" y="1460500"/>
                  </a:cubicBezTo>
                  <a:cubicBezTo>
                    <a:pt x="554863" y="1473295"/>
                    <a:pt x="549347" y="1485613"/>
                    <a:pt x="546100" y="1498600"/>
                  </a:cubicBezTo>
                  <a:cubicBezTo>
                    <a:pt x="540813" y="1519747"/>
                    <a:pt x="536219" y="1568705"/>
                    <a:pt x="533400" y="1587500"/>
                  </a:cubicBezTo>
                  <a:cubicBezTo>
                    <a:pt x="529580" y="1612965"/>
                    <a:pt x="520700" y="1663700"/>
                    <a:pt x="520700" y="1663700"/>
                  </a:cubicBezTo>
                  <a:cubicBezTo>
                    <a:pt x="517734" y="1705223"/>
                    <a:pt x="514566" y="1765974"/>
                    <a:pt x="508000" y="1809750"/>
                  </a:cubicBezTo>
                  <a:cubicBezTo>
                    <a:pt x="489341" y="1934144"/>
                    <a:pt x="502451" y="1824796"/>
                    <a:pt x="476250" y="1955800"/>
                  </a:cubicBezTo>
                  <a:cubicBezTo>
                    <a:pt x="472903" y="1972534"/>
                    <a:pt x="474919" y="1990290"/>
                    <a:pt x="469900" y="2006600"/>
                  </a:cubicBezTo>
                  <a:cubicBezTo>
                    <a:pt x="466270" y="2018396"/>
                    <a:pt x="456370" y="2027311"/>
                    <a:pt x="450850" y="2038350"/>
                  </a:cubicBezTo>
                  <a:cubicBezTo>
                    <a:pt x="443641" y="2052768"/>
                    <a:pt x="437787" y="2067833"/>
                    <a:pt x="431800" y="2082800"/>
                  </a:cubicBezTo>
                  <a:cubicBezTo>
                    <a:pt x="425083" y="2099591"/>
                    <a:pt x="421723" y="2117898"/>
                    <a:pt x="412750" y="2133600"/>
                  </a:cubicBezTo>
                  <a:cubicBezTo>
                    <a:pt x="404548" y="2147954"/>
                    <a:pt x="390170" y="2157945"/>
                    <a:pt x="381000" y="2171700"/>
                  </a:cubicBezTo>
                  <a:cubicBezTo>
                    <a:pt x="373124" y="2183514"/>
                    <a:pt x="369392" y="2197707"/>
                    <a:pt x="361950" y="2209800"/>
                  </a:cubicBezTo>
                  <a:cubicBezTo>
                    <a:pt x="352407" y="2225307"/>
                    <a:pt x="340046" y="2238934"/>
                    <a:pt x="330200" y="2254250"/>
                  </a:cubicBezTo>
                  <a:cubicBezTo>
                    <a:pt x="320972" y="2268605"/>
                    <a:pt x="313744" y="2284166"/>
                    <a:pt x="304800" y="2298700"/>
                  </a:cubicBezTo>
                  <a:cubicBezTo>
                    <a:pt x="296800" y="2311699"/>
                    <a:pt x="286973" y="2323548"/>
                    <a:pt x="279400" y="2336800"/>
                  </a:cubicBezTo>
                  <a:cubicBezTo>
                    <a:pt x="270007" y="2353238"/>
                    <a:pt x="263393" y="2371162"/>
                    <a:pt x="254000" y="2387600"/>
                  </a:cubicBezTo>
                  <a:cubicBezTo>
                    <a:pt x="246427" y="2400852"/>
                    <a:pt x="236795" y="2412823"/>
                    <a:pt x="228600" y="2425700"/>
                  </a:cubicBezTo>
                  <a:cubicBezTo>
                    <a:pt x="186351" y="2492091"/>
                    <a:pt x="234831" y="2422734"/>
                    <a:pt x="171450" y="2533650"/>
                  </a:cubicBezTo>
                  <a:cubicBezTo>
                    <a:pt x="162983" y="2548467"/>
                    <a:pt x="153267" y="2562636"/>
                    <a:pt x="146050" y="2578100"/>
                  </a:cubicBezTo>
                  <a:cubicBezTo>
                    <a:pt x="138402" y="2594488"/>
                    <a:pt x="134648" y="2612512"/>
                    <a:pt x="127000" y="2628900"/>
                  </a:cubicBezTo>
                  <a:cubicBezTo>
                    <a:pt x="119783" y="2644364"/>
                    <a:pt x="109691" y="2658325"/>
                    <a:pt x="101600" y="2673350"/>
                  </a:cubicBezTo>
                  <a:cubicBezTo>
                    <a:pt x="94868" y="2685852"/>
                    <a:pt x="88900" y="2698750"/>
                    <a:pt x="82550" y="2711450"/>
                  </a:cubicBezTo>
                  <a:cubicBezTo>
                    <a:pt x="80433" y="2726267"/>
                    <a:pt x="80312" y="2741509"/>
                    <a:pt x="76200" y="2755900"/>
                  </a:cubicBezTo>
                  <a:cubicBezTo>
                    <a:pt x="71771" y="2771400"/>
                    <a:pt x="60574" y="2784598"/>
                    <a:pt x="57150" y="2800350"/>
                  </a:cubicBezTo>
                  <a:cubicBezTo>
                    <a:pt x="49900" y="2833701"/>
                    <a:pt x="52728" y="2868839"/>
                    <a:pt x="44450" y="2901950"/>
                  </a:cubicBezTo>
                  <a:cubicBezTo>
                    <a:pt x="28627" y="2965241"/>
                    <a:pt x="34619" y="2935533"/>
                    <a:pt x="25400" y="2990850"/>
                  </a:cubicBezTo>
                  <a:cubicBezTo>
                    <a:pt x="23283" y="3022600"/>
                    <a:pt x="22067" y="3054423"/>
                    <a:pt x="19050" y="3086100"/>
                  </a:cubicBezTo>
                  <a:cubicBezTo>
                    <a:pt x="17829" y="3098917"/>
                    <a:pt x="14521" y="3111454"/>
                    <a:pt x="12700" y="3124200"/>
                  </a:cubicBezTo>
                  <a:cubicBezTo>
                    <a:pt x="10287" y="3141094"/>
                    <a:pt x="7828" y="3157999"/>
                    <a:pt x="6350" y="3175000"/>
                  </a:cubicBezTo>
                  <a:cubicBezTo>
                    <a:pt x="3593" y="3206701"/>
                    <a:pt x="2117" y="3238500"/>
                    <a:pt x="0" y="3270250"/>
                  </a:cubicBezTo>
                  <a:cubicBezTo>
                    <a:pt x="2117" y="3302000"/>
                    <a:pt x="2051" y="3333971"/>
                    <a:pt x="6350" y="3365500"/>
                  </a:cubicBezTo>
                  <a:cubicBezTo>
                    <a:pt x="13316" y="3416584"/>
                    <a:pt x="25422" y="3413167"/>
                    <a:pt x="50800" y="3460750"/>
                  </a:cubicBezTo>
                  <a:cubicBezTo>
                    <a:pt x="71761" y="3500052"/>
                    <a:pt x="66945" y="3513258"/>
                    <a:pt x="95250" y="3549650"/>
                  </a:cubicBezTo>
                  <a:cubicBezTo>
                    <a:pt x="99935" y="3555674"/>
                    <a:pt x="108557" y="3557324"/>
                    <a:pt x="114300" y="3562350"/>
                  </a:cubicBezTo>
                  <a:cubicBezTo>
                    <a:pt x="125564" y="3572206"/>
                    <a:pt x="135982" y="3583025"/>
                    <a:pt x="146050" y="3594100"/>
                  </a:cubicBezTo>
                  <a:cubicBezTo>
                    <a:pt x="157170" y="3606332"/>
                    <a:pt x="164697" y="3622120"/>
                    <a:pt x="177800" y="3632200"/>
                  </a:cubicBezTo>
                  <a:cubicBezTo>
                    <a:pt x="192806" y="3643743"/>
                    <a:pt x="212118" y="3648284"/>
                    <a:pt x="228600" y="3657600"/>
                  </a:cubicBezTo>
                  <a:cubicBezTo>
                    <a:pt x="228933" y="3657788"/>
                    <a:pt x="331801" y="3722837"/>
                    <a:pt x="361950" y="3733800"/>
                  </a:cubicBezTo>
                  <a:cubicBezTo>
                    <a:pt x="372093" y="3737488"/>
                    <a:pt x="383346" y="3737105"/>
                    <a:pt x="393700" y="3740150"/>
                  </a:cubicBezTo>
                  <a:cubicBezTo>
                    <a:pt x="419386" y="3747705"/>
                    <a:pt x="443167" y="3764065"/>
                    <a:pt x="469900" y="3765550"/>
                  </a:cubicBezTo>
                  <a:lnTo>
                    <a:pt x="717550" y="3778250"/>
                  </a:lnTo>
                  <a:lnTo>
                    <a:pt x="908050" y="3784600"/>
                  </a:lnTo>
                  <a:cubicBezTo>
                    <a:pt x="1073150" y="3780367"/>
                    <a:pt x="1238370" y="3779485"/>
                    <a:pt x="1403350" y="3771900"/>
                  </a:cubicBezTo>
                  <a:cubicBezTo>
                    <a:pt x="1413451" y="3771436"/>
                    <a:pt x="1498890" y="3749602"/>
                    <a:pt x="1511300" y="3746500"/>
                  </a:cubicBezTo>
                  <a:cubicBezTo>
                    <a:pt x="1526117" y="3738033"/>
                    <a:pt x="1540725" y="3729191"/>
                    <a:pt x="1555750" y="3721100"/>
                  </a:cubicBezTo>
                  <a:cubicBezTo>
                    <a:pt x="1568252" y="3714368"/>
                    <a:pt x="1582762" y="3710920"/>
                    <a:pt x="1593850" y="3702050"/>
                  </a:cubicBezTo>
                  <a:cubicBezTo>
                    <a:pt x="1604433" y="3693583"/>
                    <a:pt x="1610183" y="3680374"/>
                    <a:pt x="1619250" y="3670300"/>
                  </a:cubicBezTo>
                  <a:cubicBezTo>
                    <a:pt x="1667823" y="3616330"/>
                    <a:pt x="1636624" y="3662510"/>
                    <a:pt x="1670050" y="3606800"/>
                  </a:cubicBezTo>
                  <a:cubicBezTo>
                    <a:pt x="1692016" y="3496969"/>
                    <a:pt x="1656874" y="3665854"/>
                    <a:pt x="1689100" y="3536950"/>
                  </a:cubicBezTo>
                  <a:cubicBezTo>
                    <a:pt x="1692223" y="3524459"/>
                    <a:pt x="1692327" y="3511341"/>
                    <a:pt x="1695450" y="3498850"/>
                  </a:cubicBezTo>
                  <a:cubicBezTo>
                    <a:pt x="1698697" y="3485863"/>
                    <a:pt x="1704903" y="3473737"/>
                    <a:pt x="1708150" y="3460750"/>
                  </a:cubicBezTo>
                  <a:cubicBezTo>
                    <a:pt x="1711273" y="3448259"/>
                    <a:pt x="1711975" y="3435275"/>
                    <a:pt x="1714500" y="3422650"/>
                  </a:cubicBezTo>
                  <a:cubicBezTo>
                    <a:pt x="1728485" y="3352724"/>
                    <a:pt x="1712931" y="3460603"/>
                    <a:pt x="1727200" y="3346450"/>
                  </a:cubicBezTo>
                  <a:cubicBezTo>
                    <a:pt x="1729317" y="3240617"/>
                    <a:pt x="1730801" y="3134769"/>
                    <a:pt x="1733550" y="3028950"/>
                  </a:cubicBezTo>
                  <a:cubicBezTo>
                    <a:pt x="1735035" y="2971780"/>
                    <a:pt x="1738709" y="2914677"/>
                    <a:pt x="1739900" y="2857500"/>
                  </a:cubicBezTo>
                  <a:cubicBezTo>
                    <a:pt x="1742942" y="2711466"/>
                    <a:pt x="1739219" y="2565246"/>
                    <a:pt x="1746250" y="2419350"/>
                  </a:cubicBezTo>
                  <a:cubicBezTo>
                    <a:pt x="1747709" y="2389079"/>
                    <a:pt x="1759972" y="2360284"/>
                    <a:pt x="1765300" y="2330450"/>
                  </a:cubicBezTo>
                  <a:cubicBezTo>
                    <a:pt x="1770562" y="2300982"/>
                    <a:pt x="1773767" y="2271183"/>
                    <a:pt x="1778000" y="2241550"/>
                  </a:cubicBezTo>
                  <a:cubicBezTo>
                    <a:pt x="1796354" y="1947882"/>
                    <a:pt x="1820002" y="1612135"/>
                    <a:pt x="1771650" y="1346200"/>
                  </a:cubicBezTo>
                  <a:lnTo>
                    <a:pt x="1758950" y="1276350"/>
                  </a:lnTo>
                  <a:cubicBezTo>
                    <a:pt x="1756833" y="1250950"/>
                    <a:pt x="1754014" y="1225599"/>
                    <a:pt x="1752600" y="1200150"/>
                  </a:cubicBezTo>
                  <a:cubicBezTo>
                    <a:pt x="1742174" y="1012477"/>
                    <a:pt x="1742877" y="831874"/>
                    <a:pt x="1739900" y="641350"/>
                  </a:cubicBezTo>
                  <a:cubicBezTo>
                    <a:pt x="1742017" y="573617"/>
                    <a:pt x="1746250" y="505916"/>
                    <a:pt x="1746250" y="438150"/>
                  </a:cubicBezTo>
                  <a:cubicBezTo>
                    <a:pt x="1746250" y="355573"/>
                    <a:pt x="1747054" y="272767"/>
                    <a:pt x="1739900" y="190500"/>
                  </a:cubicBezTo>
                  <a:cubicBezTo>
                    <a:pt x="1739026" y="180449"/>
                    <a:pt x="1697954" y="99632"/>
                    <a:pt x="1695450" y="95250"/>
                  </a:cubicBezTo>
                  <a:cubicBezTo>
                    <a:pt x="1687877" y="81998"/>
                    <a:pt x="1680843" y="67943"/>
                    <a:pt x="1670050" y="57150"/>
                  </a:cubicBezTo>
                  <a:cubicBezTo>
                    <a:pt x="1663357" y="50457"/>
                    <a:pt x="1653268" y="48367"/>
                    <a:pt x="1644650" y="44450"/>
                  </a:cubicBezTo>
                  <a:cubicBezTo>
                    <a:pt x="1629975" y="37779"/>
                    <a:pt x="1615839" y="29310"/>
                    <a:pt x="1600200" y="25400"/>
                  </a:cubicBezTo>
                  <a:cubicBezTo>
                    <a:pt x="1556302" y="14425"/>
                    <a:pt x="1466850" y="0"/>
                    <a:pt x="1466850" y="0"/>
                  </a:cubicBezTo>
                  <a:cubicBezTo>
                    <a:pt x="1451049" y="1580"/>
                    <a:pt x="1350634" y="7450"/>
                    <a:pt x="1308100" y="19050"/>
                  </a:cubicBezTo>
                  <a:cubicBezTo>
                    <a:pt x="1295185" y="22572"/>
                    <a:pt x="1282535" y="27050"/>
                    <a:pt x="1270000" y="31750"/>
                  </a:cubicBezTo>
                  <a:cubicBezTo>
                    <a:pt x="1265568" y="33412"/>
                    <a:pt x="1256242" y="10583"/>
                    <a:pt x="1250950" y="12700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A4155EF4-C0A1-4637-96E3-0C61257A46DE}"/>
                </a:ext>
              </a:extLst>
            </p:cNvPr>
            <p:cNvSpPr/>
            <p:nvPr/>
          </p:nvSpPr>
          <p:spPr>
            <a:xfrm>
              <a:off x="1771645" y="5048250"/>
              <a:ext cx="1263655" cy="533400"/>
            </a:xfrm>
            <a:custGeom>
              <a:avLst/>
              <a:gdLst>
                <a:gd name="connsiteX0" fmla="*/ 615955 w 1263655"/>
                <a:gd name="connsiteY0" fmla="*/ 450850 h 533400"/>
                <a:gd name="connsiteX1" fmla="*/ 584205 w 1263655"/>
                <a:gd name="connsiteY1" fmla="*/ 457200 h 533400"/>
                <a:gd name="connsiteX2" fmla="*/ 565155 w 1263655"/>
                <a:gd name="connsiteY2" fmla="*/ 469900 h 533400"/>
                <a:gd name="connsiteX3" fmla="*/ 520705 w 1263655"/>
                <a:gd name="connsiteY3" fmla="*/ 476250 h 533400"/>
                <a:gd name="connsiteX4" fmla="*/ 482605 w 1263655"/>
                <a:gd name="connsiteY4" fmla="*/ 488950 h 533400"/>
                <a:gd name="connsiteX5" fmla="*/ 457205 w 1263655"/>
                <a:gd name="connsiteY5" fmla="*/ 501650 h 533400"/>
                <a:gd name="connsiteX6" fmla="*/ 361955 w 1263655"/>
                <a:gd name="connsiteY6" fmla="*/ 520700 h 533400"/>
                <a:gd name="connsiteX7" fmla="*/ 241305 w 1263655"/>
                <a:gd name="connsiteY7" fmla="*/ 533400 h 533400"/>
                <a:gd name="connsiteX8" fmla="*/ 107955 w 1263655"/>
                <a:gd name="connsiteY8" fmla="*/ 527050 h 533400"/>
                <a:gd name="connsiteX9" fmla="*/ 69855 w 1263655"/>
                <a:gd name="connsiteY9" fmla="*/ 520700 h 533400"/>
                <a:gd name="connsiteX10" fmla="*/ 38105 w 1263655"/>
                <a:gd name="connsiteY10" fmla="*/ 501650 h 533400"/>
                <a:gd name="connsiteX11" fmla="*/ 19055 w 1263655"/>
                <a:gd name="connsiteY11" fmla="*/ 457200 h 533400"/>
                <a:gd name="connsiteX12" fmla="*/ 5 w 1263655"/>
                <a:gd name="connsiteY12" fmla="*/ 419100 h 533400"/>
                <a:gd name="connsiteX13" fmla="*/ 31755 w 1263655"/>
                <a:gd name="connsiteY13" fmla="*/ 234950 h 533400"/>
                <a:gd name="connsiteX14" fmla="*/ 82555 w 1263655"/>
                <a:gd name="connsiteY14" fmla="*/ 190500 h 533400"/>
                <a:gd name="connsiteX15" fmla="*/ 120655 w 1263655"/>
                <a:gd name="connsiteY15" fmla="*/ 171450 h 533400"/>
                <a:gd name="connsiteX16" fmla="*/ 158755 w 1263655"/>
                <a:gd name="connsiteY16" fmla="*/ 146050 h 533400"/>
                <a:gd name="connsiteX17" fmla="*/ 184155 w 1263655"/>
                <a:gd name="connsiteY17" fmla="*/ 127000 h 533400"/>
                <a:gd name="connsiteX18" fmla="*/ 222255 w 1263655"/>
                <a:gd name="connsiteY18" fmla="*/ 95250 h 533400"/>
                <a:gd name="connsiteX19" fmla="*/ 247655 w 1263655"/>
                <a:gd name="connsiteY19" fmla="*/ 88900 h 533400"/>
                <a:gd name="connsiteX20" fmla="*/ 311155 w 1263655"/>
                <a:gd name="connsiteY20" fmla="*/ 57150 h 533400"/>
                <a:gd name="connsiteX21" fmla="*/ 342905 w 1263655"/>
                <a:gd name="connsiteY21" fmla="*/ 38100 h 533400"/>
                <a:gd name="connsiteX22" fmla="*/ 361955 w 1263655"/>
                <a:gd name="connsiteY22" fmla="*/ 25400 h 533400"/>
                <a:gd name="connsiteX23" fmla="*/ 412755 w 1263655"/>
                <a:gd name="connsiteY23" fmla="*/ 6350 h 533400"/>
                <a:gd name="connsiteX24" fmla="*/ 457205 w 1263655"/>
                <a:gd name="connsiteY24" fmla="*/ 0 h 533400"/>
                <a:gd name="connsiteX25" fmla="*/ 762005 w 1263655"/>
                <a:gd name="connsiteY25" fmla="*/ 6350 h 533400"/>
                <a:gd name="connsiteX26" fmla="*/ 812805 w 1263655"/>
                <a:gd name="connsiteY26" fmla="*/ 12700 h 533400"/>
                <a:gd name="connsiteX27" fmla="*/ 869955 w 1263655"/>
                <a:gd name="connsiteY27" fmla="*/ 19050 h 533400"/>
                <a:gd name="connsiteX28" fmla="*/ 889005 w 1263655"/>
                <a:gd name="connsiteY28" fmla="*/ 25400 h 533400"/>
                <a:gd name="connsiteX29" fmla="*/ 984255 w 1263655"/>
                <a:gd name="connsiteY29" fmla="*/ 38100 h 533400"/>
                <a:gd name="connsiteX30" fmla="*/ 1060455 w 1263655"/>
                <a:gd name="connsiteY30" fmla="*/ 69850 h 533400"/>
                <a:gd name="connsiteX31" fmla="*/ 1085855 w 1263655"/>
                <a:gd name="connsiteY31" fmla="*/ 76200 h 533400"/>
                <a:gd name="connsiteX32" fmla="*/ 1149355 w 1263655"/>
                <a:gd name="connsiteY32" fmla="*/ 107950 h 533400"/>
                <a:gd name="connsiteX33" fmla="*/ 1219205 w 1263655"/>
                <a:gd name="connsiteY33" fmla="*/ 152400 h 533400"/>
                <a:gd name="connsiteX34" fmla="*/ 1244605 w 1263655"/>
                <a:gd name="connsiteY34" fmla="*/ 203200 h 533400"/>
                <a:gd name="connsiteX35" fmla="*/ 1250955 w 1263655"/>
                <a:gd name="connsiteY35" fmla="*/ 228600 h 533400"/>
                <a:gd name="connsiteX36" fmla="*/ 1263655 w 1263655"/>
                <a:gd name="connsiteY36" fmla="*/ 273050 h 533400"/>
                <a:gd name="connsiteX37" fmla="*/ 1257305 w 1263655"/>
                <a:gd name="connsiteY37" fmla="*/ 304800 h 533400"/>
                <a:gd name="connsiteX38" fmla="*/ 1187455 w 1263655"/>
                <a:gd name="connsiteY38" fmla="*/ 355600 h 533400"/>
                <a:gd name="connsiteX39" fmla="*/ 1162055 w 1263655"/>
                <a:gd name="connsiteY39" fmla="*/ 368300 h 533400"/>
                <a:gd name="connsiteX40" fmla="*/ 984255 w 1263655"/>
                <a:gd name="connsiteY40" fmla="*/ 381000 h 533400"/>
                <a:gd name="connsiteX41" fmla="*/ 939805 w 1263655"/>
                <a:gd name="connsiteY41" fmla="*/ 387350 h 533400"/>
                <a:gd name="connsiteX42" fmla="*/ 908055 w 1263655"/>
                <a:gd name="connsiteY42" fmla="*/ 393700 h 533400"/>
                <a:gd name="connsiteX43" fmla="*/ 850905 w 1263655"/>
                <a:gd name="connsiteY43" fmla="*/ 400050 h 533400"/>
                <a:gd name="connsiteX44" fmla="*/ 800105 w 1263655"/>
                <a:gd name="connsiteY44" fmla="*/ 412750 h 533400"/>
                <a:gd name="connsiteX45" fmla="*/ 717555 w 1263655"/>
                <a:gd name="connsiteY45" fmla="*/ 431800 h 533400"/>
                <a:gd name="connsiteX46" fmla="*/ 615955 w 1263655"/>
                <a:gd name="connsiteY46" fmla="*/ 450850 h 533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63655" h="533400">
                  <a:moveTo>
                    <a:pt x="615955" y="450850"/>
                  </a:moveTo>
                  <a:cubicBezTo>
                    <a:pt x="605372" y="452967"/>
                    <a:pt x="594311" y="453410"/>
                    <a:pt x="584205" y="457200"/>
                  </a:cubicBezTo>
                  <a:cubicBezTo>
                    <a:pt x="577059" y="459880"/>
                    <a:pt x="572465" y="467707"/>
                    <a:pt x="565155" y="469900"/>
                  </a:cubicBezTo>
                  <a:cubicBezTo>
                    <a:pt x="550819" y="474201"/>
                    <a:pt x="535522" y="474133"/>
                    <a:pt x="520705" y="476250"/>
                  </a:cubicBezTo>
                  <a:cubicBezTo>
                    <a:pt x="508005" y="480483"/>
                    <a:pt x="495034" y="483978"/>
                    <a:pt x="482605" y="488950"/>
                  </a:cubicBezTo>
                  <a:cubicBezTo>
                    <a:pt x="473816" y="492466"/>
                    <a:pt x="466359" y="499241"/>
                    <a:pt x="457205" y="501650"/>
                  </a:cubicBezTo>
                  <a:cubicBezTo>
                    <a:pt x="425892" y="509890"/>
                    <a:pt x="394156" y="517310"/>
                    <a:pt x="361955" y="520700"/>
                  </a:cubicBezTo>
                  <a:lnTo>
                    <a:pt x="241305" y="533400"/>
                  </a:lnTo>
                  <a:cubicBezTo>
                    <a:pt x="196855" y="531283"/>
                    <a:pt x="152334" y="530337"/>
                    <a:pt x="107955" y="527050"/>
                  </a:cubicBezTo>
                  <a:cubicBezTo>
                    <a:pt x="95115" y="526099"/>
                    <a:pt x="81955" y="525100"/>
                    <a:pt x="69855" y="520700"/>
                  </a:cubicBezTo>
                  <a:cubicBezTo>
                    <a:pt x="58256" y="516482"/>
                    <a:pt x="48688" y="508000"/>
                    <a:pt x="38105" y="501650"/>
                  </a:cubicBezTo>
                  <a:cubicBezTo>
                    <a:pt x="31755" y="486833"/>
                    <a:pt x="25810" y="471836"/>
                    <a:pt x="19055" y="457200"/>
                  </a:cubicBezTo>
                  <a:cubicBezTo>
                    <a:pt x="13105" y="444308"/>
                    <a:pt x="5" y="433299"/>
                    <a:pt x="5" y="419100"/>
                  </a:cubicBezTo>
                  <a:cubicBezTo>
                    <a:pt x="5" y="402621"/>
                    <a:pt x="-1196" y="281081"/>
                    <a:pt x="31755" y="234950"/>
                  </a:cubicBezTo>
                  <a:cubicBezTo>
                    <a:pt x="39886" y="223566"/>
                    <a:pt x="74735" y="195476"/>
                    <a:pt x="82555" y="190500"/>
                  </a:cubicBezTo>
                  <a:cubicBezTo>
                    <a:pt x="94534" y="182877"/>
                    <a:pt x="108390" y="178604"/>
                    <a:pt x="120655" y="171450"/>
                  </a:cubicBezTo>
                  <a:cubicBezTo>
                    <a:pt x="133839" y="163759"/>
                    <a:pt x="146251" y="154803"/>
                    <a:pt x="158755" y="146050"/>
                  </a:cubicBezTo>
                  <a:cubicBezTo>
                    <a:pt x="167425" y="139981"/>
                    <a:pt x="176120" y="133888"/>
                    <a:pt x="184155" y="127000"/>
                  </a:cubicBezTo>
                  <a:cubicBezTo>
                    <a:pt x="199412" y="113922"/>
                    <a:pt x="203542" y="103270"/>
                    <a:pt x="222255" y="95250"/>
                  </a:cubicBezTo>
                  <a:cubicBezTo>
                    <a:pt x="230277" y="91812"/>
                    <a:pt x="239633" y="92338"/>
                    <a:pt x="247655" y="88900"/>
                  </a:cubicBezTo>
                  <a:cubicBezTo>
                    <a:pt x="269407" y="79578"/>
                    <a:pt x="290862" y="69326"/>
                    <a:pt x="311155" y="57150"/>
                  </a:cubicBezTo>
                  <a:cubicBezTo>
                    <a:pt x="321738" y="50800"/>
                    <a:pt x="332439" y="44641"/>
                    <a:pt x="342905" y="38100"/>
                  </a:cubicBezTo>
                  <a:cubicBezTo>
                    <a:pt x="349377" y="34055"/>
                    <a:pt x="355129" y="28813"/>
                    <a:pt x="361955" y="25400"/>
                  </a:cubicBezTo>
                  <a:cubicBezTo>
                    <a:pt x="364662" y="24046"/>
                    <a:pt x="403595" y="8182"/>
                    <a:pt x="412755" y="6350"/>
                  </a:cubicBezTo>
                  <a:cubicBezTo>
                    <a:pt x="427431" y="3415"/>
                    <a:pt x="442388" y="2117"/>
                    <a:pt x="457205" y="0"/>
                  </a:cubicBezTo>
                  <a:lnTo>
                    <a:pt x="762005" y="6350"/>
                  </a:lnTo>
                  <a:cubicBezTo>
                    <a:pt x="779059" y="6959"/>
                    <a:pt x="795857" y="10706"/>
                    <a:pt x="812805" y="12700"/>
                  </a:cubicBezTo>
                  <a:lnTo>
                    <a:pt x="869955" y="19050"/>
                  </a:lnTo>
                  <a:cubicBezTo>
                    <a:pt x="876305" y="21167"/>
                    <a:pt x="882441" y="24087"/>
                    <a:pt x="889005" y="25400"/>
                  </a:cubicBezTo>
                  <a:cubicBezTo>
                    <a:pt x="917163" y="31032"/>
                    <a:pt x="956440" y="33464"/>
                    <a:pt x="984255" y="38100"/>
                  </a:cubicBezTo>
                  <a:cubicBezTo>
                    <a:pt x="1022438" y="44464"/>
                    <a:pt x="1013962" y="50478"/>
                    <a:pt x="1060455" y="69850"/>
                  </a:cubicBezTo>
                  <a:cubicBezTo>
                    <a:pt x="1068511" y="73207"/>
                    <a:pt x="1077388" y="74083"/>
                    <a:pt x="1085855" y="76200"/>
                  </a:cubicBezTo>
                  <a:cubicBezTo>
                    <a:pt x="1172709" y="141340"/>
                    <a:pt x="1037028" y="43763"/>
                    <a:pt x="1149355" y="107950"/>
                  </a:cubicBezTo>
                  <a:cubicBezTo>
                    <a:pt x="1247626" y="164105"/>
                    <a:pt x="1166756" y="134917"/>
                    <a:pt x="1219205" y="152400"/>
                  </a:cubicBezTo>
                  <a:cubicBezTo>
                    <a:pt x="1227672" y="169333"/>
                    <a:pt x="1240013" y="184833"/>
                    <a:pt x="1244605" y="203200"/>
                  </a:cubicBezTo>
                  <a:cubicBezTo>
                    <a:pt x="1246722" y="211667"/>
                    <a:pt x="1248557" y="220209"/>
                    <a:pt x="1250955" y="228600"/>
                  </a:cubicBezTo>
                  <a:cubicBezTo>
                    <a:pt x="1269175" y="292369"/>
                    <a:pt x="1243804" y="193645"/>
                    <a:pt x="1263655" y="273050"/>
                  </a:cubicBezTo>
                  <a:cubicBezTo>
                    <a:pt x="1261538" y="283633"/>
                    <a:pt x="1262547" y="295365"/>
                    <a:pt x="1257305" y="304800"/>
                  </a:cubicBezTo>
                  <a:cubicBezTo>
                    <a:pt x="1244527" y="327801"/>
                    <a:pt x="1207114" y="344877"/>
                    <a:pt x="1187455" y="355600"/>
                  </a:cubicBezTo>
                  <a:cubicBezTo>
                    <a:pt x="1179145" y="360133"/>
                    <a:pt x="1171448" y="367126"/>
                    <a:pt x="1162055" y="368300"/>
                  </a:cubicBezTo>
                  <a:cubicBezTo>
                    <a:pt x="1103096" y="375670"/>
                    <a:pt x="1043075" y="372597"/>
                    <a:pt x="984255" y="381000"/>
                  </a:cubicBezTo>
                  <a:cubicBezTo>
                    <a:pt x="969438" y="383117"/>
                    <a:pt x="954568" y="384889"/>
                    <a:pt x="939805" y="387350"/>
                  </a:cubicBezTo>
                  <a:cubicBezTo>
                    <a:pt x="929159" y="389124"/>
                    <a:pt x="918739" y="392174"/>
                    <a:pt x="908055" y="393700"/>
                  </a:cubicBezTo>
                  <a:cubicBezTo>
                    <a:pt x="889080" y="396411"/>
                    <a:pt x="869955" y="397933"/>
                    <a:pt x="850905" y="400050"/>
                  </a:cubicBezTo>
                  <a:cubicBezTo>
                    <a:pt x="833972" y="404283"/>
                    <a:pt x="816664" y="407230"/>
                    <a:pt x="800105" y="412750"/>
                  </a:cubicBezTo>
                  <a:cubicBezTo>
                    <a:pt x="769888" y="422822"/>
                    <a:pt x="757591" y="427796"/>
                    <a:pt x="717555" y="431800"/>
                  </a:cubicBezTo>
                  <a:lnTo>
                    <a:pt x="615955" y="450850"/>
                  </a:lnTo>
                  <a:close/>
                </a:path>
              </a:pathLst>
            </a:custGeom>
            <a:noFill/>
            <a:ln>
              <a:solidFill>
                <a:srgbClr val="FF0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4B83CDB9-2D7B-4F5A-8AF8-34345567C320}"/>
                </a:ext>
              </a:extLst>
            </p:cNvPr>
            <p:cNvSpPr/>
            <p:nvPr/>
          </p:nvSpPr>
          <p:spPr>
            <a:xfrm>
              <a:off x="4647906" y="1816100"/>
              <a:ext cx="2895894" cy="1346200"/>
            </a:xfrm>
            <a:custGeom>
              <a:avLst/>
              <a:gdLst>
                <a:gd name="connsiteX0" fmla="*/ 825794 w 2895894"/>
                <a:gd name="connsiteY0" fmla="*/ 31750 h 1346200"/>
                <a:gd name="connsiteX1" fmla="*/ 622594 w 2895894"/>
                <a:gd name="connsiteY1" fmla="*/ 127000 h 1346200"/>
                <a:gd name="connsiteX2" fmla="*/ 590844 w 2895894"/>
                <a:gd name="connsiteY2" fmla="*/ 146050 h 1346200"/>
                <a:gd name="connsiteX3" fmla="*/ 552744 w 2895894"/>
                <a:gd name="connsiteY3" fmla="*/ 165100 h 1346200"/>
                <a:gd name="connsiteX4" fmla="*/ 495594 w 2895894"/>
                <a:gd name="connsiteY4" fmla="*/ 203200 h 1346200"/>
                <a:gd name="connsiteX5" fmla="*/ 470194 w 2895894"/>
                <a:gd name="connsiteY5" fmla="*/ 215900 h 1346200"/>
                <a:gd name="connsiteX6" fmla="*/ 451144 w 2895894"/>
                <a:gd name="connsiteY6" fmla="*/ 228600 h 1346200"/>
                <a:gd name="connsiteX7" fmla="*/ 413044 w 2895894"/>
                <a:gd name="connsiteY7" fmla="*/ 241300 h 1346200"/>
                <a:gd name="connsiteX8" fmla="*/ 381294 w 2895894"/>
                <a:gd name="connsiteY8" fmla="*/ 260350 h 1346200"/>
                <a:gd name="connsiteX9" fmla="*/ 343194 w 2895894"/>
                <a:gd name="connsiteY9" fmla="*/ 279400 h 1346200"/>
                <a:gd name="connsiteX10" fmla="*/ 305094 w 2895894"/>
                <a:gd name="connsiteY10" fmla="*/ 304800 h 1346200"/>
                <a:gd name="connsiteX11" fmla="*/ 260644 w 2895894"/>
                <a:gd name="connsiteY11" fmla="*/ 323850 h 1346200"/>
                <a:gd name="connsiteX12" fmla="*/ 178094 w 2895894"/>
                <a:gd name="connsiteY12" fmla="*/ 381000 h 1346200"/>
                <a:gd name="connsiteX13" fmla="*/ 133644 w 2895894"/>
                <a:gd name="connsiteY13" fmla="*/ 406400 h 1346200"/>
                <a:gd name="connsiteX14" fmla="*/ 70144 w 2895894"/>
                <a:gd name="connsiteY14" fmla="*/ 463550 h 1346200"/>
                <a:gd name="connsiteX15" fmla="*/ 12994 w 2895894"/>
                <a:gd name="connsiteY15" fmla="*/ 533400 h 1346200"/>
                <a:gd name="connsiteX16" fmla="*/ 294 w 2895894"/>
                <a:gd name="connsiteY16" fmla="*/ 577850 h 1346200"/>
                <a:gd name="connsiteX17" fmla="*/ 38394 w 2895894"/>
                <a:gd name="connsiteY17" fmla="*/ 628650 h 1346200"/>
                <a:gd name="connsiteX18" fmla="*/ 127294 w 2895894"/>
                <a:gd name="connsiteY18" fmla="*/ 641350 h 1346200"/>
                <a:gd name="connsiteX19" fmla="*/ 159044 w 2895894"/>
                <a:gd name="connsiteY19" fmla="*/ 647700 h 1346200"/>
                <a:gd name="connsiteX20" fmla="*/ 260644 w 2895894"/>
                <a:gd name="connsiteY20" fmla="*/ 641350 h 1346200"/>
                <a:gd name="connsiteX21" fmla="*/ 305094 w 2895894"/>
                <a:gd name="connsiteY21" fmla="*/ 628650 h 1346200"/>
                <a:gd name="connsiteX22" fmla="*/ 387644 w 2895894"/>
                <a:gd name="connsiteY22" fmla="*/ 603250 h 1346200"/>
                <a:gd name="connsiteX23" fmla="*/ 438444 w 2895894"/>
                <a:gd name="connsiteY23" fmla="*/ 584200 h 1346200"/>
                <a:gd name="connsiteX24" fmla="*/ 476544 w 2895894"/>
                <a:gd name="connsiteY24" fmla="*/ 565150 h 1346200"/>
                <a:gd name="connsiteX25" fmla="*/ 565444 w 2895894"/>
                <a:gd name="connsiteY25" fmla="*/ 539750 h 1346200"/>
                <a:gd name="connsiteX26" fmla="*/ 597194 w 2895894"/>
                <a:gd name="connsiteY26" fmla="*/ 527050 h 1346200"/>
                <a:gd name="connsiteX27" fmla="*/ 647994 w 2895894"/>
                <a:gd name="connsiteY27" fmla="*/ 514350 h 1346200"/>
                <a:gd name="connsiteX28" fmla="*/ 705144 w 2895894"/>
                <a:gd name="connsiteY28" fmla="*/ 501650 h 1346200"/>
                <a:gd name="connsiteX29" fmla="*/ 736894 w 2895894"/>
                <a:gd name="connsiteY29" fmla="*/ 482600 h 1346200"/>
                <a:gd name="connsiteX30" fmla="*/ 774994 w 2895894"/>
                <a:gd name="connsiteY30" fmla="*/ 476250 h 1346200"/>
                <a:gd name="connsiteX31" fmla="*/ 870244 w 2895894"/>
                <a:gd name="connsiteY31" fmla="*/ 463550 h 1346200"/>
                <a:gd name="connsiteX32" fmla="*/ 1092494 w 2895894"/>
                <a:gd name="connsiteY32" fmla="*/ 469900 h 1346200"/>
                <a:gd name="connsiteX33" fmla="*/ 1175044 w 2895894"/>
                <a:gd name="connsiteY33" fmla="*/ 482600 h 1346200"/>
                <a:gd name="connsiteX34" fmla="*/ 1194094 w 2895894"/>
                <a:gd name="connsiteY34" fmla="*/ 488950 h 1346200"/>
                <a:gd name="connsiteX35" fmla="*/ 1282994 w 2895894"/>
                <a:gd name="connsiteY35" fmla="*/ 501650 h 1346200"/>
                <a:gd name="connsiteX36" fmla="*/ 1346494 w 2895894"/>
                <a:gd name="connsiteY36" fmla="*/ 520700 h 1346200"/>
                <a:gd name="connsiteX37" fmla="*/ 1435394 w 2895894"/>
                <a:gd name="connsiteY37" fmla="*/ 539750 h 1346200"/>
                <a:gd name="connsiteX38" fmla="*/ 1454444 w 2895894"/>
                <a:gd name="connsiteY38" fmla="*/ 546100 h 1346200"/>
                <a:gd name="connsiteX39" fmla="*/ 1479844 w 2895894"/>
                <a:gd name="connsiteY39" fmla="*/ 552450 h 1346200"/>
                <a:gd name="connsiteX40" fmla="*/ 1517944 w 2895894"/>
                <a:gd name="connsiteY40" fmla="*/ 571500 h 1346200"/>
                <a:gd name="connsiteX41" fmla="*/ 1562394 w 2895894"/>
                <a:gd name="connsiteY41" fmla="*/ 577850 h 1346200"/>
                <a:gd name="connsiteX42" fmla="*/ 1581444 w 2895894"/>
                <a:gd name="connsiteY42" fmla="*/ 584200 h 1346200"/>
                <a:gd name="connsiteX43" fmla="*/ 1683044 w 2895894"/>
                <a:gd name="connsiteY43" fmla="*/ 596900 h 1346200"/>
                <a:gd name="connsiteX44" fmla="*/ 1752894 w 2895894"/>
                <a:gd name="connsiteY44" fmla="*/ 615950 h 1346200"/>
                <a:gd name="connsiteX45" fmla="*/ 1790994 w 2895894"/>
                <a:gd name="connsiteY45" fmla="*/ 628650 h 1346200"/>
                <a:gd name="connsiteX46" fmla="*/ 1829094 w 2895894"/>
                <a:gd name="connsiteY46" fmla="*/ 635000 h 1346200"/>
                <a:gd name="connsiteX47" fmla="*/ 1854494 w 2895894"/>
                <a:gd name="connsiteY47" fmla="*/ 647700 h 1346200"/>
                <a:gd name="connsiteX48" fmla="*/ 1879894 w 2895894"/>
                <a:gd name="connsiteY48" fmla="*/ 654050 h 1346200"/>
                <a:gd name="connsiteX49" fmla="*/ 1898944 w 2895894"/>
                <a:gd name="connsiteY49" fmla="*/ 666750 h 1346200"/>
                <a:gd name="connsiteX50" fmla="*/ 1962444 w 2895894"/>
                <a:gd name="connsiteY50" fmla="*/ 685800 h 1346200"/>
                <a:gd name="connsiteX51" fmla="*/ 2000544 w 2895894"/>
                <a:gd name="connsiteY51" fmla="*/ 717550 h 1346200"/>
                <a:gd name="connsiteX52" fmla="*/ 2019594 w 2895894"/>
                <a:gd name="connsiteY52" fmla="*/ 730250 h 1346200"/>
                <a:gd name="connsiteX53" fmla="*/ 2038644 w 2895894"/>
                <a:gd name="connsiteY53" fmla="*/ 768350 h 1346200"/>
                <a:gd name="connsiteX54" fmla="*/ 2057694 w 2895894"/>
                <a:gd name="connsiteY54" fmla="*/ 793750 h 1346200"/>
                <a:gd name="connsiteX55" fmla="*/ 2044994 w 2895894"/>
                <a:gd name="connsiteY55" fmla="*/ 996950 h 1346200"/>
                <a:gd name="connsiteX56" fmla="*/ 2038644 w 2895894"/>
                <a:gd name="connsiteY56" fmla="*/ 1035050 h 1346200"/>
                <a:gd name="connsiteX57" fmla="*/ 2019594 w 2895894"/>
                <a:gd name="connsiteY57" fmla="*/ 1079500 h 1346200"/>
                <a:gd name="connsiteX58" fmla="*/ 2006894 w 2895894"/>
                <a:gd name="connsiteY58" fmla="*/ 1117600 h 1346200"/>
                <a:gd name="connsiteX59" fmla="*/ 1987844 w 2895894"/>
                <a:gd name="connsiteY59" fmla="*/ 1143000 h 1346200"/>
                <a:gd name="connsiteX60" fmla="*/ 1975144 w 2895894"/>
                <a:gd name="connsiteY60" fmla="*/ 1162050 h 1346200"/>
                <a:gd name="connsiteX61" fmla="*/ 1975144 w 2895894"/>
                <a:gd name="connsiteY61" fmla="*/ 1295400 h 1346200"/>
                <a:gd name="connsiteX62" fmla="*/ 1981494 w 2895894"/>
                <a:gd name="connsiteY62" fmla="*/ 1314450 h 1346200"/>
                <a:gd name="connsiteX63" fmla="*/ 2000544 w 2895894"/>
                <a:gd name="connsiteY63" fmla="*/ 1327150 h 1346200"/>
                <a:gd name="connsiteX64" fmla="*/ 2076744 w 2895894"/>
                <a:gd name="connsiteY64" fmla="*/ 1346200 h 1346200"/>
                <a:gd name="connsiteX65" fmla="*/ 2140244 w 2895894"/>
                <a:gd name="connsiteY65" fmla="*/ 1301750 h 1346200"/>
                <a:gd name="connsiteX66" fmla="*/ 2171994 w 2895894"/>
                <a:gd name="connsiteY66" fmla="*/ 1270000 h 1346200"/>
                <a:gd name="connsiteX67" fmla="*/ 2191044 w 2895894"/>
                <a:gd name="connsiteY67" fmla="*/ 1187450 h 1346200"/>
                <a:gd name="connsiteX68" fmla="*/ 2203744 w 2895894"/>
                <a:gd name="connsiteY68" fmla="*/ 996950 h 1346200"/>
                <a:gd name="connsiteX69" fmla="*/ 2222794 w 2895894"/>
                <a:gd name="connsiteY69" fmla="*/ 901700 h 1346200"/>
                <a:gd name="connsiteX70" fmla="*/ 2235494 w 2895894"/>
                <a:gd name="connsiteY70" fmla="*/ 869950 h 1346200"/>
                <a:gd name="connsiteX71" fmla="*/ 2248194 w 2895894"/>
                <a:gd name="connsiteY71" fmla="*/ 844550 h 1346200"/>
                <a:gd name="connsiteX72" fmla="*/ 2298994 w 2895894"/>
                <a:gd name="connsiteY72" fmla="*/ 800100 h 1346200"/>
                <a:gd name="connsiteX73" fmla="*/ 2324394 w 2895894"/>
                <a:gd name="connsiteY73" fmla="*/ 774700 h 1346200"/>
                <a:gd name="connsiteX74" fmla="*/ 2330744 w 2895894"/>
                <a:gd name="connsiteY74" fmla="*/ 755650 h 1346200"/>
                <a:gd name="connsiteX75" fmla="*/ 2375194 w 2895894"/>
                <a:gd name="connsiteY75" fmla="*/ 717550 h 1346200"/>
                <a:gd name="connsiteX76" fmla="*/ 2394244 w 2895894"/>
                <a:gd name="connsiteY76" fmla="*/ 692150 h 1346200"/>
                <a:gd name="connsiteX77" fmla="*/ 2400594 w 2895894"/>
                <a:gd name="connsiteY77" fmla="*/ 673100 h 1346200"/>
                <a:gd name="connsiteX78" fmla="*/ 2425994 w 2895894"/>
                <a:gd name="connsiteY78" fmla="*/ 654050 h 1346200"/>
                <a:gd name="connsiteX79" fmla="*/ 2451394 w 2895894"/>
                <a:gd name="connsiteY79" fmla="*/ 628650 h 1346200"/>
                <a:gd name="connsiteX80" fmla="*/ 2464094 w 2895894"/>
                <a:gd name="connsiteY80" fmla="*/ 609600 h 1346200"/>
                <a:gd name="connsiteX81" fmla="*/ 2540294 w 2895894"/>
                <a:gd name="connsiteY81" fmla="*/ 533400 h 1346200"/>
                <a:gd name="connsiteX82" fmla="*/ 2565694 w 2895894"/>
                <a:gd name="connsiteY82" fmla="*/ 501650 h 1346200"/>
                <a:gd name="connsiteX83" fmla="*/ 2591094 w 2895894"/>
                <a:gd name="connsiteY83" fmla="*/ 482600 h 1346200"/>
                <a:gd name="connsiteX84" fmla="*/ 2616494 w 2895894"/>
                <a:gd name="connsiteY84" fmla="*/ 457200 h 1346200"/>
                <a:gd name="connsiteX85" fmla="*/ 2660944 w 2895894"/>
                <a:gd name="connsiteY85" fmla="*/ 425450 h 1346200"/>
                <a:gd name="connsiteX86" fmla="*/ 2692694 w 2895894"/>
                <a:gd name="connsiteY86" fmla="*/ 381000 h 1346200"/>
                <a:gd name="connsiteX87" fmla="*/ 2737144 w 2895894"/>
                <a:gd name="connsiteY87" fmla="*/ 336550 h 1346200"/>
                <a:gd name="connsiteX88" fmla="*/ 2768894 w 2895894"/>
                <a:gd name="connsiteY88" fmla="*/ 298450 h 1346200"/>
                <a:gd name="connsiteX89" fmla="*/ 2806994 w 2895894"/>
                <a:gd name="connsiteY89" fmla="*/ 273050 h 1346200"/>
                <a:gd name="connsiteX90" fmla="*/ 2851444 w 2895894"/>
                <a:gd name="connsiteY90" fmla="*/ 234950 h 1346200"/>
                <a:gd name="connsiteX91" fmla="*/ 2870494 w 2895894"/>
                <a:gd name="connsiteY91" fmla="*/ 203200 h 1346200"/>
                <a:gd name="connsiteX92" fmla="*/ 2895894 w 2895894"/>
                <a:gd name="connsiteY92" fmla="*/ 152400 h 1346200"/>
                <a:gd name="connsiteX93" fmla="*/ 2889544 w 2895894"/>
                <a:gd name="connsiteY93" fmla="*/ 120650 h 1346200"/>
                <a:gd name="connsiteX94" fmla="*/ 2838744 w 2895894"/>
                <a:gd name="connsiteY94" fmla="*/ 88900 h 1346200"/>
                <a:gd name="connsiteX95" fmla="*/ 2724444 w 2895894"/>
                <a:gd name="connsiteY95" fmla="*/ 63500 h 1346200"/>
                <a:gd name="connsiteX96" fmla="*/ 2648244 w 2895894"/>
                <a:gd name="connsiteY96" fmla="*/ 57150 h 1346200"/>
                <a:gd name="connsiteX97" fmla="*/ 2591094 w 2895894"/>
                <a:gd name="connsiteY97" fmla="*/ 44450 h 1346200"/>
                <a:gd name="connsiteX98" fmla="*/ 2533944 w 2895894"/>
                <a:gd name="connsiteY98" fmla="*/ 38100 h 1346200"/>
                <a:gd name="connsiteX99" fmla="*/ 2483144 w 2895894"/>
                <a:gd name="connsiteY99" fmla="*/ 31750 h 1346200"/>
                <a:gd name="connsiteX100" fmla="*/ 2337094 w 2895894"/>
                <a:gd name="connsiteY100" fmla="*/ 63500 h 1346200"/>
                <a:gd name="connsiteX101" fmla="*/ 2279944 w 2895894"/>
                <a:gd name="connsiteY101" fmla="*/ 127000 h 1346200"/>
                <a:gd name="connsiteX102" fmla="*/ 2216444 w 2895894"/>
                <a:gd name="connsiteY102" fmla="*/ 146050 h 1346200"/>
                <a:gd name="connsiteX103" fmla="*/ 2191044 w 2895894"/>
                <a:gd name="connsiteY103" fmla="*/ 158750 h 1346200"/>
                <a:gd name="connsiteX104" fmla="*/ 2070394 w 2895894"/>
                <a:gd name="connsiteY104" fmla="*/ 171450 h 1346200"/>
                <a:gd name="connsiteX105" fmla="*/ 1930694 w 2895894"/>
                <a:gd name="connsiteY105" fmla="*/ 165100 h 1346200"/>
                <a:gd name="connsiteX106" fmla="*/ 1803694 w 2895894"/>
                <a:gd name="connsiteY106" fmla="*/ 146050 h 1346200"/>
                <a:gd name="connsiteX107" fmla="*/ 1657644 w 2895894"/>
                <a:gd name="connsiteY107" fmla="*/ 127000 h 1346200"/>
                <a:gd name="connsiteX108" fmla="*/ 1619544 w 2895894"/>
                <a:gd name="connsiteY108" fmla="*/ 114300 h 1346200"/>
                <a:gd name="connsiteX109" fmla="*/ 1575094 w 2895894"/>
                <a:gd name="connsiteY109" fmla="*/ 95250 h 1346200"/>
                <a:gd name="connsiteX110" fmla="*/ 1498894 w 2895894"/>
                <a:gd name="connsiteY110" fmla="*/ 76200 h 1346200"/>
                <a:gd name="connsiteX111" fmla="*/ 1473494 w 2895894"/>
                <a:gd name="connsiteY111" fmla="*/ 69850 h 1346200"/>
                <a:gd name="connsiteX112" fmla="*/ 1448094 w 2895894"/>
                <a:gd name="connsiteY112" fmla="*/ 63500 h 1346200"/>
                <a:gd name="connsiteX113" fmla="*/ 1403644 w 2895894"/>
                <a:gd name="connsiteY113" fmla="*/ 57150 h 1346200"/>
                <a:gd name="connsiteX114" fmla="*/ 1327444 w 2895894"/>
                <a:gd name="connsiteY114" fmla="*/ 38100 h 1346200"/>
                <a:gd name="connsiteX115" fmla="*/ 1244894 w 2895894"/>
                <a:gd name="connsiteY115" fmla="*/ 31750 h 1346200"/>
                <a:gd name="connsiteX116" fmla="*/ 1194094 w 2895894"/>
                <a:gd name="connsiteY116" fmla="*/ 25400 h 1346200"/>
                <a:gd name="connsiteX117" fmla="*/ 1111544 w 2895894"/>
                <a:gd name="connsiteY117" fmla="*/ 19050 h 1346200"/>
                <a:gd name="connsiteX118" fmla="*/ 1060744 w 2895894"/>
                <a:gd name="connsiteY118" fmla="*/ 12700 h 1346200"/>
                <a:gd name="connsiteX119" fmla="*/ 965494 w 2895894"/>
                <a:gd name="connsiteY119" fmla="*/ 0 h 1346200"/>
                <a:gd name="connsiteX120" fmla="*/ 857544 w 2895894"/>
                <a:gd name="connsiteY120" fmla="*/ 19050 h 1346200"/>
                <a:gd name="connsiteX121" fmla="*/ 825794 w 2895894"/>
                <a:gd name="connsiteY121" fmla="*/ 3175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2895894" h="1346200">
                  <a:moveTo>
                    <a:pt x="825794" y="31750"/>
                  </a:moveTo>
                  <a:cubicBezTo>
                    <a:pt x="786636" y="49742"/>
                    <a:pt x="747357" y="64618"/>
                    <a:pt x="622594" y="127000"/>
                  </a:cubicBezTo>
                  <a:cubicBezTo>
                    <a:pt x="611555" y="132520"/>
                    <a:pt x="601679" y="140140"/>
                    <a:pt x="590844" y="146050"/>
                  </a:cubicBezTo>
                  <a:cubicBezTo>
                    <a:pt x="578379" y="152849"/>
                    <a:pt x="565209" y="158301"/>
                    <a:pt x="552744" y="165100"/>
                  </a:cubicBezTo>
                  <a:cubicBezTo>
                    <a:pt x="475271" y="207358"/>
                    <a:pt x="562293" y="161513"/>
                    <a:pt x="495594" y="203200"/>
                  </a:cubicBezTo>
                  <a:cubicBezTo>
                    <a:pt x="487567" y="208217"/>
                    <a:pt x="478413" y="211204"/>
                    <a:pt x="470194" y="215900"/>
                  </a:cubicBezTo>
                  <a:cubicBezTo>
                    <a:pt x="463568" y="219686"/>
                    <a:pt x="458118" y="225500"/>
                    <a:pt x="451144" y="228600"/>
                  </a:cubicBezTo>
                  <a:cubicBezTo>
                    <a:pt x="438911" y="234037"/>
                    <a:pt x="424523" y="234412"/>
                    <a:pt x="413044" y="241300"/>
                  </a:cubicBezTo>
                  <a:cubicBezTo>
                    <a:pt x="402461" y="247650"/>
                    <a:pt x="392129" y="254440"/>
                    <a:pt x="381294" y="260350"/>
                  </a:cubicBezTo>
                  <a:cubicBezTo>
                    <a:pt x="368829" y="267149"/>
                    <a:pt x="355459" y="272246"/>
                    <a:pt x="343194" y="279400"/>
                  </a:cubicBezTo>
                  <a:cubicBezTo>
                    <a:pt x="330010" y="287091"/>
                    <a:pt x="318533" y="297564"/>
                    <a:pt x="305094" y="304800"/>
                  </a:cubicBezTo>
                  <a:cubicBezTo>
                    <a:pt x="290901" y="312443"/>
                    <a:pt x="274467" y="315556"/>
                    <a:pt x="260644" y="323850"/>
                  </a:cubicBezTo>
                  <a:cubicBezTo>
                    <a:pt x="231946" y="341069"/>
                    <a:pt x="207152" y="364396"/>
                    <a:pt x="178094" y="381000"/>
                  </a:cubicBezTo>
                  <a:cubicBezTo>
                    <a:pt x="163277" y="389467"/>
                    <a:pt x="147843" y="396934"/>
                    <a:pt x="133644" y="406400"/>
                  </a:cubicBezTo>
                  <a:cubicBezTo>
                    <a:pt x="113598" y="419764"/>
                    <a:pt x="85646" y="445833"/>
                    <a:pt x="70144" y="463550"/>
                  </a:cubicBezTo>
                  <a:cubicBezTo>
                    <a:pt x="50334" y="486190"/>
                    <a:pt x="12994" y="533400"/>
                    <a:pt x="12994" y="533400"/>
                  </a:cubicBezTo>
                  <a:cubicBezTo>
                    <a:pt x="8761" y="548217"/>
                    <a:pt x="1574" y="562494"/>
                    <a:pt x="294" y="577850"/>
                  </a:cubicBezTo>
                  <a:cubicBezTo>
                    <a:pt x="-2109" y="606684"/>
                    <a:pt x="10166" y="621222"/>
                    <a:pt x="38394" y="628650"/>
                  </a:cubicBezTo>
                  <a:cubicBezTo>
                    <a:pt x="67343" y="636268"/>
                    <a:pt x="97941" y="635479"/>
                    <a:pt x="127294" y="641350"/>
                  </a:cubicBezTo>
                  <a:lnTo>
                    <a:pt x="159044" y="647700"/>
                  </a:lnTo>
                  <a:cubicBezTo>
                    <a:pt x="192911" y="645583"/>
                    <a:pt x="226996" y="645739"/>
                    <a:pt x="260644" y="641350"/>
                  </a:cubicBezTo>
                  <a:cubicBezTo>
                    <a:pt x="275924" y="639357"/>
                    <a:pt x="290366" y="633182"/>
                    <a:pt x="305094" y="628650"/>
                  </a:cubicBezTo>
                  <a:cubicBezTo>
                    <a:pt x="419318" y="593504"/>
                    <a:pt x="259524" y="639856"/>
                    <a:pt x="387644" y="603250"/>
                  </a:cubicBezTo>
                  <a:cubicBezTo>
                    <a:pt x="430655" y="574576"/>
                    <a:pt x="378024" y="606171"/>
                    <a:pt x="438444" y="584200"/>
                  </a:cubicBezTo>
                  <a:cubicBezTo>
                    <a:pt x="451788" y="579348"/>
                    <a:pt x="463437" y="570611"/>
                    <a:pt x="476544" y="565150"/>
                  </a:cubicBezTo>
                  <a:cubicBezTo>
                    <a:pt x="515305" y="549000"/>
                    <a:pt x="522385" y="552999"/>
                    <a:pt x="565444" y="539750"/>
                  </a:cubicBezTo>
                  <a:cubicBezTo>
                    <a:pt x="576339" y="536398"/>
                    <a:pt x="586299" y="530402"/>
                    <a:pt x="597194" y="527050"/>
                  </a:cubicBezTo>
                  <a:cubicBezTo>
                    <a:pt x="613877" y="521917"/>
                    <a:pt x="631061" y="518583"/>
                    <a:pt x="647994" y="514350"/>
                  </a:cubicBezTo>
                  <a:cubicBezTo>
                    <a:pt x="683865" y="505382"/>
                    <a:pt x="664836" y="509712"/>
                    <a:pt x="705144" y="501650"/>
                  </a:cubicBezTo>
                  <a:cubicBezTo>
                    <a:pt x="715727" y="495300"/>
                    <a:pt x="725295" y="486818"/>
                    <a:pt x="736894" y="482600"/>
                  </a:cubicBezTo>
                  <a:cubicBezTo>
                    <a:pt x="748994" y="478200"/>
                    <a:pt x="762326" y="478553"/>
                    <a:pt x="774994" y="476250"/>
                  </a:cubicBezTo>
                  <a:cubicBezTo>
                    <a:pt x="839294" y="464559"/>
                    <a:pt x="772963" y="473278"/>
                    <a:pt x="870244" y="463550"/>
                  </a:cubicBezTo>
                  <a:cubicBezTo>
                    <a:pt x="958398" y="441511"/>
                    <a:pt x="894736" y="454688"/>
                    <a:pt x="1092494" y="469900"/>
                  </a:cubicBezTo>
                  <a:cubicBezTo>
                    <a:pt x="1114772" y="471614"/>
                    <a:pt x="1151373" y="476682"/>
                    <a:pt x="1175044" y="482600"/>
                  </a:cubicBezTo>
                  <a:cubicBezTo>
                    <a:pt x="1181538" y="484223"/>
                    <a:pt x="1187600" y="487327"/>
                    <a:pt x="1194094" y="488950"/>
                  </a:cubicBezTo>
                  <a:cubicBezTo>
                    <a:pt x="1226443" y="497037"/>
                    <a:pt x="1247432" y="497699"/>
                    <a:pt x="1282994" y="501650"/>
                  </a:cubicBezTo>
                  <a:cubicBezTo>
                    <a:pt x="1311708" y="511221"/>
                    <a:pt x="1319623" y="514942"/>
                    <a:pt x="1346494" y="520700"/>
                  </a:cubicBezTo>
                  <a:cubicBezTo>
                    <a:pt x="1375653" y="526948"/>
                    <a:pt x="1406397" y="531465"/>
                    <a:pt x="1435394" y="539750"/>
                  </a:cubicBezTo>
                  <a:cubicBezTo>
                    <a:pt x="1441830" y="541589"/>
                    <a:pt x="1448008" y="544261"/>
                    <a:pt x="1454444" y="546100"/>
                  </a:cubicBezTo>
                  <a:cubicBezTo>
                    <a:pt x="1462835" y="548498"/>
                    <a:pt x="1471741" y="549209"/>
                    <a:pt x="1479844" y="552450"/>
                  </a:cubicBezTo>
                  <a:cubicBezTo>
                    <a:pt x="1493027" y="557723"/>
                    <a:pt x="1504373" y="567324"/>
                    <a:pt x="1517944" y="571500"/>
                  </a:cubicBezTo>
                  <a:cubicBezTo>
                    <a:pt x="1532249" y="575902"/>
                    <a:pt x="1547577" y="575733"/>
                    <a:pt x="1562394" y="577850"/>
                  </a:cubicBezTo>
                  <a:cubicBezTo>
                    <a:pt x="1568744" y="579967"/>
                    <a:pt x="1574828" y="583182"/>
                    <a:pt x="1581444" y="584200"/>
                  </a:cubicBezTo>
                  <a:cubicBezTo>
                    <a:pt x="1676285" y="598791"/>
                    <a:pt x="1612746" y="582840"/>
                    <a:pt x="1683044" y="596900"/>
                  </a:cubicBezTo>
                  <a:cubicBezTo>
                    <a:pt x="1698552" y="600002"/>
                    <a:pt x="1743914" y="613187"/>
                    <a:pt x="1752894" y="615950"/>
                  </a:cubicBezTo>
                  <a:cubicBezTo>
                    <a:pt x="1765689" y="619887"/>
                    <a:pt x="1777789" y="626449"/>
                    <a:pt x="1790994" y="628650"/>
                  </a:cubicBezTo>
                  <a:lnTo>
                    <a:pt x="1829094" y="635000"/>
                  </a:lnTo>
                  <a:cubicBezTo>
                    <a:pt x="1837561" y="639233"/>
                    <a:pt x="1845631" y="644376"/>
                    <a:pt x="1854494" y="647700"/>
                  </a:cubicBezTo>
                  <a:cubicBezTo>
                    <a:pt x="1862666" y="650764"/>
                    <a:pt x="1871872" y="650612"/>
                    <a:pt x="1879894" y="654050"/>
                  </a:cubicBezTo>
                  <a:cubicBezTo>
                    <a:pt x="1886909" y="657056"/>
                    <a:pt x="1891970" y="663650"/>
                    <a:pt x="1898944" y="666750"/>
                  </a:cubicBezTo>
                  <a:cubicBezTo>
                    <a:pt x="1918821" y="675584"/>
                    <a:pt x="1941334" y="680523"/>
                    <a:pt x="1962444" y="685800"/>
                  </a:cubicBezTo>
                  <a:cubicBezTo>
                    <a:pt x="1975144" y="696383"/>
                    <a:pt x="1987495" y="707401"/>
                    <a:pt x="2000544" y="717550"/>
                  </a:cubicBezTo>
                  <a:cubicBezTo>
                    <a:pt x="2006568" y="722235"/>
                    <a:pt x="2015015" y="724145"/>
                    <a:pt x="2019594" y="730250"/>
                  </a:cubicBezTo>
                  <a:cubicBezTo>
                    <a:pt x="2028113" y="741609"/>
                    <a:pt x="2031339" y="756174"/>
                    <a:pt x="2038644" y="768350"/>
                  </a:cubicBezTo>
                  <a:cubicBezTo>
                    <a:pt x="2044089" y="777425"/>
                    <a:pt x="2051344" y="785283"/>
                    <a:pt x="2057694" y="793750"/>
                  </a:cubicBezTo>
                  <a:cubicBezTo>
                    <a:pt x="2053461" y="861483"/>
                    <a:pt x="2050335" y="929295"/>
                    <a:pt x="2044994" y="996950"/>
                  </a:cubicBezTo>
                  <a:cubicBezTo>
                    <a:pt x="2043981" y="1009785"/>
                    <a:pt x="2042430" y="1022744"/>
                    <a:pt x="2038644" y="1035050"/>
                  </a:cubicBezTo>
                  <a:cubicBezTo>
                    <a:pt x="2033903" y="1050457"/>
                    <a:pt x="2025381" y="1064454"/>
                    <a:pt x="2019594" y="1079500"/>
                  </a:cubicBezTo>
                  <a:cubicBezTo>
                    <a:pt x="2014788" y="1091995"/>
                    <a:pt x="2012881" y="1105626"/>
                    <a:pt x="2006894" y="1117600"/>
                  </a:cubicBezTo>
                  <a:cubicBezTo>
                    <a:pt x="2002161" y="1127066"/>
                    <a:pt x="1993995" y="1134388"/>
                    <a:pt x="1987844" y="1143000"/>
                  </a:cubicBezTo>
                  <a:cubicBezTo>
                    <a:pt x="1983408" y="1149210"/>
                    <a:pt x="1979377" y="1155700"/>
                    <a:pt x="1975144" y="1162050"/>
                  </a:cubicBezTo>
                  <a:cubicBezTo>
                    <a:pt x="1960882" y="1219096"/>
                    <a:pt x="1964850" y="1192463"/>
                    <a:pt x="1975144" y="1295400"/>
                  </a:cubicBezTo>
                  <a:cubicBezTo>
                    <a:pt x="1975810" y="1302060"/>
                    <a:pt x="1977313" y="1309223"/>
                    <a:pt x="1981494" y="1314450"/>
                  </a:cubicBezTo>
                  <a:cubicBezTo>
                    <a:pt x="1986262" y="1320409"/>
                    <a:pt x="1993304" y="1324737"/>
                    <a:pt x="2000544" y="1327150"/>
                  </a:cubicBezTo>
                  <a:cubicBezTo>
                    <a:pt x="2025382" y="1335429"/>
                    <a:pt x="2076744" y="1346200"/>
                    <a:pt x="2076744" y="1346200"/>
                  </a:cubicBezTo>
                  <a:cubicBezTo>
                    <a:pt x="2119568" y="1335494"/>
                    <a:pt x="2095973" y="1346021"/>
                    <a:pt x="2140244" y="1301750"/>
                  </a:cubicBezTo>
                  <a:lnTo>
                    <a:pt x="2171994" y="1270000"/>
                  </a:lnTo>
                  <a:cubicBezTo>
                    <a:pt x="2180726" y="1239437"/>
                    <a:pt x="2188431" y="1218803"/>
                    <a:pt x="2191044" y="1187450"/>
                  </a:cubicBezTo>
                  <a:cubicBezTo>
                    <a:pt x="2196203" y="1125547"/>
                    <a:pt x="2195965" y="1059180"/>
                    <a:pt x="2203744" y="996950"/>
                  </a:cubicBezTo>
                  <a:cubicBezTo>
                    <a:pt x="2208885" y="955826"/>
                    <a:pt x="2210552" y="934345"/>
                    <a:pt x="2222794" y="901700"/>
                  </a:cubicBezTo>
                  <a:cubicBezTo>
                    <a:pt x="2226796" y="891027"/>
                    <a:pt x="2230865" y="880366"/>
                    <a:pt x="2235494" y="869950"/>
                  </a:cubicBezTo>
                  <a:cubicBezTo>
                    <a:pt x="2239339" y="861300"/>
                    <a:pt x="2242692" y="852253"/>
                    <a:pt x="2248194" y="844550"/>
                  </a:cubicBezTo>
                  <a:cubicBezTo>
                    <a:pt x="2258885" y="829582"/>
                    <a:pt x="2287311" y="810485"/>
                    <a:pt x="2298994" y="800100"/>
                  </a:cubicBezTo>
                  <a:cubicBezTo>
                    <a:pt x="2307943" y="792145"/>
                    <a:pt x="2315927" y="783167"/>
                    <a:pt x="2324394" y="774700"/>
                  </a:cubicBezTo>
                  <a:cubicBezTo>
                    <a:pt x="2326511" y="768350"/>
                    <a:pt x="2327031" y="761219"/>
                    <a:pt x="2330744" y="755650"/>
                  </a:cubicBezTo>
                  <a:cubicBezTo>
                    <a:pt x="2344568" y="734914"/>
                    <a:pt x="2357588" y="735156"/>
                    <a:pt x="2375194" y="717550"/>
                  </a:cubicBezTo>
                  <a:cubicBezTo>
                    <a:pt x="2382678" y="710066"/>
                    <a:pt x="2387894" y="700617"/>
                    <a:pt x="2394244" y="692150"/>
                  </a:cubicBezTo>
                  <a:cubicBezTo>
                    <a:pt x="2396361" y="685800"/>
                    <a:pt x="2396309" y="678242"/>
                    <a:pt x="2400594" y="673100"/>
                  </a:cubicBezTo>
                  <a:cubicBezTo>
                    <a:pt x="2407369" y="664970"/>
                    <a:pt x="2418029" y="661019"/>
                    <a:pt x="2425994" y="654050"/>
                  </a:cubicBezTo>
                  <a:cubicBezTo>
                    <a:pt x="2435005" y="646165"/>
                    <a:pt x="2443602" y="637741"/>
                    <a:pt x="2451394" y="628650"/>
                  </a:cubicBezTo>
                  <a:cubicBezTo>
                    <a:pt x="2456361" y="622856"/>
                    <a:pt x="2458887" y="615179"/>
                    <a:pt x="2464094" y="609600"/>
                  </a:cubicBezTo>
                  <a:cubicBezTo>
                    <a:pt x="2488604" y="583340"/>
                    <a:pt x="2517854" y="561450"/>
                    <a:pt x="2540294" y="533400"/>
                  </a:cubicBezTo>
                  <a:cubicBezTo>
                    <a:pt x="2548761" y="522817"/>
                    <a:pt x="2556110" y="511234"/>
                    <a:pt x="2565694" y="501650"/>
                  </a:cubicBezTo>
                  <a:cubicBezTo>
                    <a:pt x="2573178" y="494166"/>
                    <a:pt x="2583129" y="489569"/>
                    <a:pt x="2591094" y="482600"/>
                  </a:cubicBezTo>
                  <a:cubicBezTo>
                    <a:pt x="2600105" y="474715"/>
                    <a:pt x="2607227" y="464782"/>
                    <a:pt x="2616494" y="457200"/>
                  </a:cubicBezTo>
                  <a:cubicBezTo>
                    <a:pt x="2630586" y="445670"/>
                    <a:pt x="2648069" y="438325"/>
                    <a:pt x="2660944" y="425450"/>
                  </a:cubicBezTo>
                  <a:cubicBezTo>
                    <a:pt x="2673819" y="412575"/>
                    <a:pt x="2680844" y="394825"/>
                    <a:pt x="2692694" y="381000"/>
                  </a:cubicBezTo>
                  <a:cubicBezTo>
                    <a:pt x="2706331" y="365091"/>
                    <a:pt x="2722931" y="351947"/>
                    <a:pt x="2737144" y="336550"/>
                  </a:cubicBezTo>
                  <a:cubicBezTo>
                    <a:pt x="2748357" y="324402"/>
                    <a:pt x="2756662" y="309570"/>
                    <a:pt x="2768894" y="298450"/>
                  </a:cubicBezTo>
                  <a:cubicBezTo>
                    <a:pt x="2780188" y="288183"/>
                    <a:pt x="2795586" y="283191"/>
                    <a:pt x="2806994" y="273050"/>
                  </a:cubicBezTo>
                  <a:cubicBezTo>
                    <a:pt x="2859986" y="225946"/>
                    <a:pt x="2791299" y="265022"/>
                    <a:pt x="2851444" y="234950"/>
                  </a:cubicBezTo>
                  <a:cubicBezTo>
                    <a:pt x="2857794" y="224367"/>
                    <a:pt x="2864643" y="214067"/>
                    <a:pt x="2870494" y="203200"/>
                  </a:cubicBezTo>
                  <a:cubicBezTo>
                    <a:pt x="2879470" y="186531"/>
                    <a:pt x="2895894" y="152400"/>
                    <a:pt x="2895894" y="152400"/>
                  </a:cubicBezTo>
                  <a:cubicBezTo>
                    <a:pt x="2893777" y="141817"/>
                    <a:pt x="2894371" y="130303"/>
                    <a:pt x="2889544" y="120650"/>
                  </a:cubicBezTo>
                  <a:cubicBezTo>
                    <a:pt x="2879963" y="101489"/>
                    <a:pt x="2856582" y="94846"/>
                    <a:pt x="2838744" y="88900"/>
                  </a:cubicBezTo>
                  <a:cubicBezTo>
                    <a:pt x="2801330" y="76429"/>
                    <a:pt x="2763704" y="68621"/>
                    <a:pt x="2724444" y="63500"/>
                  </a:cubicBezTo>
                  <a:cubicBezTo>
                    <a:pt x="2699170" y="60203"/>
                    <a:pt x="2673644" y="59267"/>
                    <a:pt x="2648244" y="57150"/>
                  </a:cubicBezTo>
                  <a:cubicBezTo>
                    <a:pt x="2629194" y="52917"/>
                    <a:pt x="2610343" y="47658"/>
                    <a:pt x="2591094" y="44450"/>
                  </a:cubicBezTo>
                  <a:cubicBezTo>
                    <a:pt x="2572188" y="41299"/>
                    <a:pt x="2552980" y="40340"/>
                    <a:pt x="2533944" y="38100"/>
                  </a:cubicBezTo>
                  <a:lnTo>
                    <a:pt x="2483144" y="31750"/>
                  </a:lnTo>
                  <a:cubicBezTo>
                    <a:pt x="2442807" y="36495"/>
                    <a:pt x="2375577" y="32014"/>
                    <a:pt x="2337094" y="63500"/>
                  </a:cubicBezTo>
                  <a:cubicBezTo>
                    <a:pt x="2311011" y="84841"/>
                    <a:pt x="2307377" y="108711"/>
                    <a:pt x="2279944" y="127000"/>
                  </a:cubicBezTo>
                  <a:cubicBezTo>
                    <a:pt x="2262042" y="138935"/>
                    <a:pt x="2236770" y="141985"/>
                    <a:pt x="2216444" y="146050"/>
                  </a:cubicBezTo>
                  <a:cubicBezTo>
                    <a:pt x="2207977" y="150283"/>
                    <a:pt x="2200176" y="156259"/>
                    <a:pt x="2191044" y="158750"/>
                  </a:cubicBezTo>
                  <a:cubicBezTo>
                    <a:pt x="2169144" y="164723"/>
                    <a:pt x="2080140" y="170638"/>
                    <a:pt x="2070394" y="171450"/>
                  </a:cubicBezTo>
                  <a:cubicBezTo>
                    <a:pt x="2023827" y="169333"/>
                    <a:pt x="1977206" y="168201"/>
                    <a:pt x="1930694" y="165100"/>
                  </a:cubicBezTo>
                  <a:cubicBezTo>
                    <a:pt x="1893532" y="162623"/>
                    <a:pt x="1837592" y="150893"/>
                    <a:pt x="1803694" y="146050"/>
                  </a:cubicBezTo>
                  <a:cubicBezTo>
                    <a:pt x="1725457" y="134873"/>
                    <a:pt x="1774096" y="141556"/>
                    <a:pt x="1657644" y="127000"/>
                  </a:cubicBezTo>
                  <a:cubicBezTo>
                    <a:pt x="1644944" y="122767"/>
                    <a:pt x="1632039" y="119106"/>
                    <a:pt x="1619544" y="114300"/>
                  </a:cubicBezTo>
                  <a:cubicBezTo>
                    <a:pt x="1604498" y="108513"/>
                    <a:pt x="1590466" y="100104"/>
                    <a:pt x="1575094" y="95250"/>
                  </a:cubicBezTo>
                  <a:cubicBezTo>
                    <a:pt x="1550128" y="87366"/>
                    <a:pt x="1524294" y="82550"/>
                    <a:pt x="1498894" y="76200"/>
                  </a:cubicBezTo>
                  <a:lnTo>
                    <a:pt x="1473494" y="69850"/>
                  </a:lnTo>
                  <a:cubicBezTo>
                    <a:pt x="1465027" y="67733"/>
                    <a:pt x="1456734" y="64734"/>
                    <a:pt x="1448094" y="63500"/>
                  </a:cubicBezTo>
                  <a:lnTo>
                    <a:pt x="1403644" y="57150"/>
                  </a:lnTo>
                  <a:cubicBezTo>
                    <a:pt x="1375602" y="47803"/>
                    <a:pt x="1363368" y="42999"/>
                    <a:pt x="1327444" y="38100"/>
                  </a:cubicBezTo>
                  <a:cubicBezTo>
                    <a:pt x="1300099" y="34371"/>
                    <a:pt x="1272368" y="34367"/>
                    <a:pt x="1244894" y="31750"/>
                  </a:cubicBezTo>
                  <a:cubicBezTo>
                    <a:pt x="1227906" y="30132"/>
                    <a:pt x="1211082" y="27018"/>
                    <a:pt x="1194094" y="25400"/>
                  </a:cubicBezTo>
                  <a:cubicBezTo>
                    <a:pt x="1166620" y="22783"/>
                    <a:pt x="1139018" y="21667"/>
                    <a:pt x="1111544" y="19050"/>
                  </a:cubicBezTo>
                  <a:cubicBezTo>
                    <a:pt x="1094556" y="17432"/>
                    <a:pt x="1077692" y="14694"/>
                    <a:pt x="1060744" y="12700"/>
                  </a:cubicBezTo>
                  <a:cubicBezTo>
                    <a:pt x="981471" y="3374"/>
                    <a:pt x="1028765" y="10545"/>
                    <a:pt x="965494" y="0"/>
                  </a:cubicBezTo>
                  <a:cubicBezTo>
                    <a:pt x="802721" y="11627"/>
                    <a:pt x="918335" y="-11345"/>
                    <a:pt x="857544" y="19050"/>
                  </a:cubicBezTo>
                  <a:cubicBezTo>
                    <a:pt x="836486" y="29579"/>
                    <a:pt x="864952" y="13758"/>
                    <a:pt x="825794" y="31750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1CE18DC0-FC11-4433-B282-819E01A4244E}"/>
                </a:ext>
              </a:extLst>
            </p:cNvPr>
            <p:cNvSpPr/>
            <p:nvPr/>
          </p:nvSpPr>
          <p:spPr>
            <a:xfrm>
              <a:off x="4708525" y="3202089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B830B45E-D4D5-4EBE-A627-2B7E93E30608}"/>
                </a:ext>
              </a:extLst>
            </p:cNvPr>
            <p:cNvSpPr/>
            <p:nvPr/>
          </p:nvSpPr>
          <p:spPr>
            <a:xfrm>
              <a:off x="4883150" y="2633764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75F53207-0B2A-4960-B68F-DBDA8CE16FF5}"/>
                </a:ext>
              </a:extLst>
            </p:cNvPr>
            <p:cNvSpPr/>
            <p:nvPr/>
          </p:nvSpPr>
          <p:spPr>
            <a:xfrm>
              <a:off x="5657850" y="2976664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21AD37B2-DB21-4B7A-BE91-91607ACF3E81}"/>
                </a:ext>
              </a:extLst>
            </p:cNvPr>
            <p:cNvSpPr/>
            <p:nvPr/>
          </p:nvSpPr>
          <p:spPr>
            <a:xfrm>
              <a:off x="5597525" y="4014889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17A9C124-E46C-4EB6-89B4-A76D4D68EB72}"/>
                </a:ext>
              </a:extLst>
            </p:cNvPr>
            <p:cNvSpPr/>
            <p:nvPr/>
          </p:nvSpPr>
          <p:spPr>
            <a:xfrm>
              <a:off x="6000750" y="3830739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D8D6DCE2-7363-4581-ABF9-304BC0452195}"/>
                </a:ext>
              </a:extLst>
            </p:cNvPr>
            <p:cNvSpPr/>
            <p:nvPr/>
          </p:nvSpPr>
          <p:spPr>
            <a:xfrm>
              <a:off x="4752975" y="4211739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3567E70D-8314-4019-B952-080CFF5B60A6}"/>
                </a:ext>
              </a:extLst>
            </p:cNvPr>
            <p:cNvSpPr/>
            <p:nvPr/>
          </p:nvSpPr>
          <p:spPr>
            <a:xfrm>
              <a:off x="4622800" y="4294289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B2E0FBB8-1576-4081-BEAB-29BE9E29935A}"/>
                </a:ext>
              </a:extLst>
            </p:cNvPr>
            <p:cNvSpPr/>
            <p:nvPr/>
          </p:nvSpPr>
          <p:spPr>
            <a:xfrm>
              <a:off x="4854575" y="4484789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FA15FCE5-DA4B-437A-A81A-30D13C9C51F6}"/>
                </a:ext>
              </a:extLst>
            </p:cNvPr>
            <p:cNvSpPr/>
            <p:nvPr/>
          </p:nvSpPr>
          <p:spPr>
            <a:xfrm>
              <a:off x="3946525" y="3110014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Oval 67">
              <a:extLst>
                <a:ext uri="{FF2B5EF4-FFF2-40B4-BE49-F238E27FC236}">
                  <a16:creationId xmlns:a16="http://schemas.microsoft.com/office/drawing/2014/main" id="{91A2A330-0227-4D9C-AA03-44EC69DAE38D}"/>
                </a:ext>
              </a:extLst>
            </p:cNvPr>
            <p:cNvSpPr/>
            <p:nvPr/>
          </p:nvSpPr>
          <p:spPr>
            <a:xfrm>
              <a:off x="3578225" y="3805339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E5543E55-1C3B-4D3F-97FC-682080D88B34}"/>
                </a:ext>
              </a:extLst>
            </p:cNvPr>
            <p:cNvSpPr/>
            <p:nvPr/>
          </p:nvSpPr>
          <p:spPr>
            <a:xfrm>
              <a:off x="2647950" y="4319689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3683466F-8E16-4AE7-A92F-E28D2F96D0FE}"/>
                </a:ext>
              </a:extLst>
            </p:cNvPr>
            <p:cNvSpPr/>
            <p:nvPr/>
          </p:nvSpPr>
          <p:spPr>
            <a:xfrm>
              <a:off x="2609850" y="4119664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1" name="Oval 70">
              <a:extLst>
                <a:ext uri="{FF2B5EF4-FFF2-40B4-BE49-F238E27FC236}">
                  <a16:creationId xmlns:a16="http://schemas.microsoft.com/office/drawing/2014/main" id="{CB0A3ECA-BC31-4A16-B48F-2E536BE4A720}"/>
                </a:ext>
              </a:extLst>
            </p:cNvPr>
            <p:cNvSpPr/>
            <p:nvPr/>
          </p:nvSpPr>
          <p:spPr>
            <a:xfrm>
              <a:off x="4175125" y="5113439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725DDA63-B63F-4D8A-8EB0-A285E77932EA}"/>
                </a:ext>
              </a:extLst>
            </p:cNvPr>
            <p:cNvSpPr/>
            <p:nvPr/>
          </p:nvSpPr>
          <p:spPr>
            <a:xfrm>
              <a:off x="3749675" y="5684939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F323B7FD-A7A0-454C-88D4-E9E6B4A2093F}"/>
                </a:ext>
              </a:extLst>
            </p:cNvPr>
            <p:cNvSpPr/>
            <p:nvPr/>
          </p:nvSpPr>
          <p:spPr>
            <a:xfrm>
              <a:off x="3695700" y="5424589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0467240C-89A6-4BB6-8616-106232C056BE}"/>
                </a:ext>
              </a:extLst>
            </p:cNvPr>
            <p:cNvSpPr/>
            <p:nvPr/>
          </p:nvSpPr>
          <p:spPr>
            <a:xfrm>
              <a:off x="3178175" y="5554764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Oval 74">
              <a:extLst>
                <a:ext uri="{FF2B5EF4-FFF2-40B4-BE49-F238E27FC236}">
                  <a16:creationId xmlns:a16="http://schemas.microsoft.com/office/drawing/2014/main" id="{1D481F54-7872-4B27-AACA-6E1CBDE3FF63}"/>
                </a:ext>
              </a:extLst>
            </p:cNvPr>
            <p:cNvSpPr/>
            <p:nvPr/>
          </p:nvSpPr>
          <p:spPr>
            <a:xfrm>
              <a:off x="4289425" y="5564289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Oval 75">
              <a:extLst>
                <a:ext uri="{FF2B5EF4-FFF2-40B4-BE49-F238E27FC236}">
                  <a16:creationId xmlns:a16="http://schemas.microsoft.com/office/drawing/2014/main" id="{7DC6ABAC-CEBD-402C-BF2E-09F0F2F12480}"/>
                </a:ext>
              </a:extLst>
            </p:cNvPr>
            <p:cNvSpPr/>
            <p:nvPr/>
          </p:nvSpPr>
          <p:spPr>
            <a:xfrm>
              <a:off x="4851400" y="5376964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F6882C90-E812-4CB6-B2F3-C35F98F8CA53}"/>
                </a:ext>
              </a:extLst>
            </p:cNvPr>
            <p:cNvSpPr/>
            <p:nvPr/>
          </p:nvSpPr>
          <p:spPr>
            <a:xfrm>
              <a:off x="5210175" y="4913414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Oval 77">
              <a:extLst>
                <a:ext uri="{FF2B5EF4-FFF2-40B4-BE49-F238E27FC236}">
                  <a16:creationId xmlns:a16="http://schemas.microsoft.com/office/drawing/2014/main" id="{F1B3208F-B4EB-4272-9869-705289845E1B}"/>
                </a:ext>
              </a:extLst>
            </p:cNvPr>
            <p:cNvSpPr/>
            <p:nvPr/>
          </p:nvSpPr>
          <p:spPr>
            <a:xfrm>
              <a:off x="3227388" y="5821464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E5767278-A732-460B-AA1B-3AC1AEAD32B3}"/>
                </a:ext>
              </a:extLst>
            </p:cNvPr>
            <p:cNvSpPr/>
            <p:nvPr/>
          </p:nvSpPr>
          <p:spPr>
            <a:xfrm>
              <a:off x="6242050" y="4913414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DE7B883B-8BA3-46E4-84FF-AD6321B47FFD}"/>
                </a:ext>
              </a:extLst>
            </p:cNvPr>
            <p:cNvSpPr/>
            <p:nvPr/>
          </p:nvSpPr>
          <p:spPr>
            <a:xfrm>
              <a:off x="5292725" y="5199164"/>
              <a:ext cx="165100" cy="1651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B43DCA94-7DE6-4E97-B542-5493D2D9DC7B}"/>
                </a:ext>
              </a:extLst>
            </p:cNvPr>
            <p:cNvSpPr/>
            <p:nvPr/>
          </p:nvSpPr>
          <p:spPr>
            <a:xfrm>
              <a:off x="6146801" y="5273890"/>
              <a:ext cx="1571624" cy="1501560"/>
            </a:xfrm>
            <a:custGeom>
              <a:avLst/>
              <a:gdLst>
                <a:gd name="connsiteX0" fmla="*/ 781049 w 1571624"/>
                <a:gd name="connsiteY0" fmla="*/ 2960 h 1501560"/>
                <a:gd name="connsiteX1" fmla="*/ 800099 w 1571624"/>
                <a:gd name="connsiteY1" fmla="*/ 56935 h 1501560"/>
                <a:gd name="connsiteX2" fmla="*/ 815974 w 1571624"/>
                <a:gd name="connsiteY2" fmla="*/ 123610 h 1501560"/>
                <a:gd name="connsiteX3" fmla="*/ 831849 w 1571624"/>
                <a:gd name="connsiteY3" fmla="*/ 177585 h 1501560"/>
                <a:gd name="connsiteX4" fmla="*/ 838199 w 1571624"/>
                <a:gd name="connsiteY4" fmla="*/ 215685 h 1501560"/>
                <a:gd name="connsiteX5" fmla="*/ 844549 w 1571624"/>
                <a:gd name="connsiteY5" fmla="*/ 260135 h 1501560"/>
                <a:gd name="connsiteX6" fmla="*/ 854074 w 1571624"/>
                <a:gd name="connsiteY6" fmla="*/ 298235 h 1501560"/>
                <a:gd name="connsiteX7" fmla="*/ 844549 w 1571624"/>
                <a:gd name="connsiteY7" fmla="*/ 368085 h 1501560"/>
                <a:gd name="connsiteX8" fmla="*/ 819149 w 1571624"/>
                <a:gd name="connsiteY8" fmla="*/ 437935 h 1501560"/>
                <a:gd name="connsiteX9" fmla="*/ 800099 w 1571624"/>
                <a:gd name="connsiteY9" fmla="*/ 507785 h 1501560"/>
                <a:gd name="connsiteX10" fmla="*/ 787399 w 1571624"/>
                <a:gd name="connsiteY10" fmla="*/ 590335 h 1501560"/>
                <a:gd name="connsiteX11" fmla="*/ 768349 w 1571624"/>
                <a:gd name="connsiteY11" fmla="*/ 663360 h 1501560"/>
                <a:gd name="connsiteX12" fmla="*/ 746124 w 1571624"/>
                <a:gd name="connsiteY12" fmla="*/ 745910 h 1501560"/>
                <a:gd name="connsiteX13" fmla="*/ 733424 w 1571624"/>
                <a:gd name="connsiteY13" fmla="*/ 777660 h 1501560"/>
                <a:gd name="connsiteX14" fmla="*/ 723899 w 1571624"/>
                <a:gd name="connsiteY14" fmla="*/ 809410 h 1501560"/>
                <a:gd name="connsiteX15" fmla="*/ 692149 w 1571624"/>
                <a:gd name="connsiteY15" fmla="*/ 853860 h 1501560"/>
                <a:gd name="connsiteX16" fmla="*/ 673099 w 1571624"/>
                <a:gd name="connsiteY16" fmla="*/ 872910 h 1501560"/>
                <a:gd name="connsiteX17" fmla="*/ 603249 w 1571624"/>
                <a:gd name="connsiteY17" fmla="*/ 907835 h 1501560"/>
                <a:gd name="connsiteX18" fmla="*/ 561974 w 1571624"/>
                <a:gd name="connsiteY18" fmla="*/ 930060 h 1501560"/>
                <a:gd name="connsiteX19" fmla="*/ 396874 w 1571624"/>
                <a:gd name="connsiteY19" fmla="*/ 1009435 h 1501560"/>
                <a:gd name="connsiteX20" fmla="*/ 250824 w 1571624"/>
                <a:gd name="connsiteY20" fmla="*/ 1107860 h 1501560"/>
                <a:gd name="connsiteX21" fmla="*/ 212724 w 1571624"/>
                <a:gd name="connsiteY21" fmla="*/ 1142785 h 1501560"/>
                <a:gd name="connsiteX22" fmla="*/ 177799 w 1571624"/>
                <a:gd name="connsiteY22" fmla="*/ 1171360 h 1501560"/>
                <a:gd name="connsiteX23" fmla="*/ 142874 w 1571624"/>
                <a:gd name="connsiteY23" fmla="*/ 1206285 h 1501560"/>
                <a:gd name="connsiteX24" fmla="*/ 50799 w 1571624"/>
                <a:gd name="connsiteY24" fmla="*/ 1282485 h 1501560"/>
                <a:gd name="connsiteX25" fmla="*/ 28574 w 1571624"/>
                <a:gd name="connsiteY25" fmla="*/ 1311060 h 1501560"/>
                <a:gd name="connsiteX26" fmla="*/ 3174 w 1571624"/>
                <a:gd name="connsiteY26" fmla="*/ 1365035 h 1501560"/>
                <a:gd name="connsiteX27" fmla="*/ 3174 w 1571624"/>
                <a:gd name="connsiteY27" fmla="*/ 1412660 h 1501560"/>
                <a:gd name="connsiteX28" fmla="*/ 25399 w 1571624"/>
                <a:gd name="connsiteY28" fmla="*/ 1425360 h 1501560"/>
                <a:gd name="connsiteX29" fmla="*/ 57149 w 1571624"/>
                <a:gd name="connsiteY29" fmla="*/ 1441235 h 1501560"/>
                <a:gd name="connsiteX30" fmla="*/ 133349 w 1571624"/>
                <a:gd name="connsiteY30" fmla="*/ 1466635 h 1501560"/>
                <a:gd name="connsiteX31" fmla="*/ 161924 w 1571624"/>
                <a:gd name="connsiteY31" fmla="*/ 1469810 h 1501560"/>
                <a:gd name="connsiteX32" fmla="*/ 285749 w 1571624"/>
                <a:gd name="connsiteY32" fmla="*/ 1479335 h 1501560"/>
                <a:gd name="connsiteX33" fmla="*/ 539749 w 1571624"/>
                <a:gd name="connsiteY33" fmla="*/ 1485685 h 1501560"/>
                <a:gd name="connsiteX34" fmla="*/ 571499 w 1571624"/>
                <a:gd name="connsiteY34" fmla="*/ 1492035 h 1501560"/>
                <a:gd name="connsiteX35" fmla="*/ 609599 w 1571624"/>
                <a:gd name="connsiteY35" fmla="*/ 1495210 h 1501560"/>
                <a:gd name="connsiteX36" fmla="*/ 654049 w 1571624"/>
                <a:gd name="connsiteY36" fmla="*/ 1501560 h 1501560"/>
                <a:gd name="connsiteX37" fmla="*/ 761999 w 1571624"/>
                <a:gd name="connsiteY37" fmla="*/ 1495210 h 1501560"/>
                <a:gd name="connsiteX38" fmla="*/ 777874 w 1571624"/>
                <a:gd name="connsiteY38" fmla="*/ 1485685 h 1501560"/>
                <a:gd name="connsiteX39" fmla="*/ 806449 w 1571624"/>
                <a:gd name="connsiteY39" fmla="*/ 1476160 h 1501560"/>
                <a:gd name="connsiteX40" fmla="*/ 857249 w 1571624"/>
                <a:gd name="connsiteY40" fmla="*/ 1453935 h 1501560"/>
                <a:gd name="connsiteX41" fmla="*/ 869949 w 1571624"/>
                <a:gd name="connsiteY41" fmla="*/ 1438060 h 1501560"/>
                <a:gd name="connsiteX42" fmla="*/ 901699 w 1571624"/>
                <a:gd name="connsiteY42" fmla="*/ 1406310 h 1501560"/>
                <a:gd name="connsiteX43" fmla="*/ 927099 w 1571624"/>
                <a:gd name="connsiteY43" fmla="*/ 1377735 h 1501560"/>
                <a:gd name="connsiteX44" fmla="*/ 946149 w 1571624"/>
                <a:gd name="connsiteY44" fmla="*/ 1365035 h 1501560"/>
                <a:gd name="connsiteX45" fmla="*/ 958849 w 1571624"/>
                <a:gd name="connsiteY45" fmla="*/ 1349160 h 1501560"/>
                <a:gd name="connsiteX46" fmla="*/ 987424 w 1571624"/>
                <a:gd name="connsiteY46" fmla="*/ 1326935 h 1501560"/>
                <a:gd name="connsiteX47" fmla="*/ 1044574 w 1571624"/>
                <a:gd name="connsiteY47" fmla="*/ 1250735 h 1501560"/>
                <a:gd name="connsiteX48" fmla="*/ 1057274 w 1571624"/>
                <a:gd name="connsiteY48" fmla="*/ 1218985 h 1501560"/>
                <a:gd name="connsiteX49" fmla="*/ 1066799 w 1571624"/>
                <a:gd name="connsiteY49" fmla="*/ 1180885 h 1501560"/>
                <a:gd name="connsiteX50" fmla="*/ 1130299 w 1571624"/>
                <a:gd name="connsiteY50" fmla="*/ 1082460 h 1501560"/>
                <a:gd name="connsiteX51" fmla="*/ 1181099 w 1571624"/>
                <a:gd name="connsiteY51" fmla="*/ 1031660 h 1501560"/>
                <a:gd name="connsiteX52" fmla="*/ 1203324 w 1571624"/>
                <a:gd name="connsiteY52" fmla="*/ 1022135 h 1501560"/>
                <a:gd name="connsiteX53" fmla="*/ 1289049 w 1571624"/>
                <a:gd name="connsiteY53" fmla="*/ 999910 h 1501560"/>
                <a:gd name="connsiteX54" fmla="*/ 1314449 w 1571624"/>
                <a:gd name="connsiteY54" fmla="*/ 996735 h 1501560"/>
                <a:gd name="connsiteX55" fmla="*/ 1333499 w 1571624"/>
                <a:gd name="connsiteY55" fmla="*/ 993560 h 1501560"/>
                <a:gd name="connsiteX56" fmla="*/ 1371599 w 1571624"/>
                <a:gd name="connsiteY56" fmla="*/ 987210 h 1501560"/>
                <a:gd name="connsiteX57" fmla="*/ 1381124 w 1571624"/>
                <a:gd name="connsiteY57" fmla="*/ 984035 h 1501560"/>
                <a:gd name="connsiteX58" fmla="*/ 1400174 w 1571624"/>
                <a:gd name="connsiteY58" fmla="*/ 936410 h 1501560"/>
                <a:gd name="connsiteX59" fmla="*/ 1403349 w 1571624"/>
                <a:gd name="connsiteY59" fmla="*/ 911010 h 1501560"/>
                <a:gd name="connsiteX60" fmla="*/ 1425574 w 1571624"/>
                <a:gd name="connsiteY60" fmla="*/ 872910 h 1501560"/>
                <a:gd name="connsiteX61" fmla="*/ 1431924 w 1571624"/>
                <a:gd name="connsiteY61" fmla="*/ 860210 h 1501560"/>
                <a:gd name="connsiteX62" fmla="*/ 1460499 w 1571624"/>
                <a:gd name="connsiteY62" fmla="*/ 828460 h 1501560"/>
                <a:gd name="connsiteX63" fmla="*/ 1470024 w 1571624"/>
                <a:gd name="connsiteY63" fmla="*/ 812585 h 1501560"/>
                <a:gd name="connsiteX64" fmla="*/ 1485899 w 1571624"/>
                <a:gd name="connsiteY64" fmla="*/ 793535 h 1501560"/>
                <a:gd name="connsiteX65" fmla="*/ 1498599 w 1571624"/>
                <a:gd name="connsiteY65" fmla="*/ 774485 h 1501560"/>
                <a:gd name="connsiteX66" fmla="*/ 1514474 w 1571624"/>
                <a:gd name="connsiteY66" fmla="*/ 755435 h 1501560"/>
                <a:gd name="connsiteX67" fmla="*/ 1539874 w 1571624"/>
                <a:gd name="connsiteY67" fmla="*/ 701460 h 1501560"/>
                <a:gd name="connsiteX68" fmla="*/ 1562099 w 1571624"/>
                <a:gd name="connsiteY68" fmla="*/ 657010 h 1501560"/>
                <a:gd name="connsiteX69" fmla="*/ 1565274 w 1571624"/>
                <a:gd name="connsiteY69" fmla="*/ 634785 h 1501560"/>
                <a:gd name="connsiteX70" fmla="*/ 1571624 w 1571624"/>
                <a:gd name="connsiteY70" fmla="*/ 612560 h 1501560"/>
                <a:gd name="connsiteX71" fmla="*/ 1565274 w 1571624"/>
                <a:gd name="connsiteY71" fmla="*/ 507785 h 1501560"/>
                <a:gd name="connsiteX72" fmla="*/ 1552574 w 1571624"/>
                <a:gd name="connsiteY72" fmla="*/ 469685 h 1501560"/>
                <a:gd name="connsiteX73" fmla="*/ 1514474 w 1571624"/>
                <a:gd name="connsiteY73" fmla="*/ 399835 h 1501560"/>
                <a:gd name="connsiteX74" fmla="*/ 1485899 w 1571624"/>
                <a:gd name="connsiteY74" fmla="*/ 368085 h 1501560"/>
                <a:gd name="connsiteX75" fmla="*/ 1470024 w 1571624"/>
                <a:gd name="connsiteY75" fmla="*/ 339510 h 1501560"/>
                <a:gd name="connsiteX76" fmla="*/ 1447799 w 1571624"/>
                <a:gd name="connsiteY76" fmla="*/ 295060 h 1501560"/>
                <a:gd name="connsiteX77" fmla="*/ 1444624 w 1571624"/>
                <a:gd name="connsiteY77" fmla="*/ 269660 h 1501560"/>
                <a:gd name="connsiteX78" fmla="*/ 1441449 w 1571624"/>
                <a:gd name="connsiteY78" fmla="*/ 241085 h 1501560"/>
                <a:gd name="connsiteX79" fmla="*/ 1435099 w 1571624"/>
                <a:gd name="connsiteY79" fmla="*/ 215685 h 1501560"/>
                <a:gd name="connsiteX80" fmla="*/ 1425574 w 1571624"/>
                <a:gd name="connsiteY80" fmla="*/ 171235 h 1501560"/>
                <a:gd name="connsiteX81" fmla="*/ 1416049 w 1571624"/>
                <a:gd name="connsiteY81" fmla="*/ 149010 h 1501560"/>
                <a:gd name="connsiteX82" fmla="*/ 1358899 w 1571624"/>
                <a:gd name="connsiteY82" fmla="*/ 47410 h 1501560"/>
                <a:gd name="connsiteX83" fmla="*/ 1343024 w 1571624"/>
                <a:gd name="connsiteY83" fmla="*/ 28360 h 1501560"/>
                <a:gd name="connsiteX84" fmla="*/ 1292224 w 1571624"/>
                <a:gd name="connsiteY84" fmla="*/ 12485 h 1501560"/>
                <a:gd name="connsiteX85" fmla="*/ 1228724 w 1571624"/>
                <a:gd name="connsiteY85" fmla="*/ 6135 h 1501560"/>
                <a:gd name="connsiteX86" fmla="*/ 914399 w 1571624"/>
                <a:gd name="connsiteY86" fmla="*/ 2960 h 1501560"/>
                <a:gd name="connsiteX87" fmla="*/ 812799 w 1571624"/>
                <a:gd name="connsiteY87" fmla="*/ 18835 h 1501560"/>
                <a:gd name="connsiteX88" fmla="*/ 781049 w 1571624"/>
                <a:gd name="connsiteY88" fmla="*/ 2960 h 1501560"/>
                <a:gd name="connsiteX0" fmla="*/ 812799 w 1571624"/>
                <a:gd name="connsiteY0" fmla="*/ 18835 h 1501560"/>
                <a:gd name="connsiteX1" fmla="*/ 800099 w 1571624"/>
                <a:gd name="connsiteY1" fmla="*/ 56935 h 1501560"/>
                <a:gd name="connsiteX2" fmla="*/ 815974 w 1571624"/>
                <a:gd name="connsiteY2" fmla="*/ 123610 h 1501560"/>
                <a:gd name="connsiteX3" fmla="*/ 831849 w 1571624"/>
                <a:gd name="connsiteY3" fmla="*/ 177585 h 1501560"/>
                <a:gd name="connsiteX4" fmla="*/ 838199 w 1571624"/>
                <a:gd name="connsiteY4" fmla="*/ 215685 h 1501560"/>
                <a:gd name="connsiteX5" fmla="*/ 844549 w 1571624"/>
                <a:gd name="connsiteY5" fmla="*/ 260135 h 1501560"/>
                <a:gd name="connsiteX6" fmla="*/ 854074 w 1571624"/>
                <a:gd name="connsiteY6" fmla="*/ 298235 h 1501560"/>
                <a:gd name="connsiteX7" fmla="*/ 844549 w 1571624"/>
                <a:gd name="connsiteY7" fmla="*/ 368085 h 1501560"/>
                <a:gd name="connsiteX8" fmla="*/ 819149 w 1571624"/>
                <a:gd name="connsiteY8" fmla="*/ 437935 h 1501560"/>
                <a:gd name="connsiteX9" fmla="*/ 800099 w 1571624"/>
                <a:gd name="connsiteY9" fmla="*/ 507785 h 1501560"/>
                <a:gd name="connsiteX10" fmla="*/ 787399 w 1571624"/>
                <a:gd name="connsiteY10" fmla="*/ 590335 h 1501560"/>
                <a:gd name="connsiteX11" fmla="*/ 768349 w 1571624"/>
                <a:gd name="connsiteY11" fmla="*/ 663360 h 1501560"/>
                <a:gd name="connsiteX12" fmla="*/ 746124 w 1571624"/>
                <a:gd name="connsiteY12" fmla="*/ 745910 h 1501560"/>
                <a:gd name="connsiteX13" fmla="*/ 733424 w 1571624"/>
                <a:gd name="connsiteY13" fmla="*/ 777660 h 1501560"/>
                <a:gd name="connsiteX14" fmla="*/ 723899 w 1571624"/>
                <a:gd name="connsiteY14" fmla="*/ 809410 h 1501560"/>
                <a:gd name="connsiteX15" fmla="*/ 692149 w 1571624"/>
                <a:gd name="connsiteY15" fmla="*/ 853860 h 1501560"/>
                <a:gd name="connsiteX16" fmla="*/ 673099 w 1571624"/>
                <a:gd name="connsiteY16" fmla="*/ 872910 h 1501560"/>
                <a:gd name="connsiteX17" fmla="*/ 603249 w 1571624"/>
                <a:gd name="connsiteY17" fmla="*/ 907835 h 1501560"/>
                <a:gd name="connsiteX18" fmla="*/ 561974 w 1571624"/>
                <a:gd name="connsiteY18" fmla="*/ 930060 h 1501560"/>
                <a:gd name="connsiteX19" fmla="*/ 396874 w 1571624"/>
                <a:gd name="connsiteY19" fmla="*/ 1009435 h 1501560"/>
                <a:gd name="connsiteX20" fmla="*/ 250824 w 1571624"/>
                <a:gd name="connsiteY20" fmla="*/ 1107860 h 1501560"/>
                <a:gd name="connsiteX21" fmla="*/ 212724 w 1571624"/>
                <a:gd name="connsiteY21" fmla="*/ 1142785 h 1501560"/>
                <a:gd name="connsiteX22" fmla="*/ 177799 w 1571624"/>
                <a:gd name="connsiteY22" fmla="*/ 1171360 h 1501560"/>
                <a:gd name="connsiteX23" fmla="*/ 142874 w 1571624"/>
                <a:gd name="connsiteY23" fmla="*/ 1206285 h 1501560"/>
                <a:gd name="connsiteX24" fmla="*/ 50799 w 1571624"/>
                <a:gd name="connsiteY24" fmla="*/ 1282485 h 1501560"/>
                <a:gd name="connsiteX25" fmla="*/ 28574 w 1571624"/>
                <a:gd name="connsiteY25" fmla="*/ 1311060 h 1501560"/>
                <a:gd name="connsiteX26" fmla="*/ 3174 w 1571624"/>
                <a:gd name="connsiteY26" fmla="*/ 1365035 h 1501560"/>
                <a:gd name="connsiteX27" fmla="*/ 3174 w 1571624"/>
                <a:gd name="connsiteY27" fmla="*/ 1412660 h 1501560"/>
                <a:gd name="connsiteX28" fmla="*/ 25399 w 1571624"/>
                <a:gd name="connsiteY28" fmla="*/ 1425360 h 1501560"/>
                <a:gd name="connsiteX29" fmla="*/ 57149 w 1571624"/>
                <a:gd name="connsiteY29" fmla="*/ 1441235 h 1501560"/>
                <a:gd name="connsiteX30" fmla="*/ 133349 w 1571624"/>
                <a:gd name="connsiteY30" fmla="*/ 1466635 h 1501560"/>
                <a:gd name="connsiteX31" fmla="*/ 161924 w 1571624"/>
                <a:gd name="connsiteY31" fmla="*/ 1469810 h 1501560"/>
                <a:gd name="connsiteX32" fmla="*/ 285749 w 1571624"/>
                <a:gd name="connsiteY32" fmla="*/ 1479335 h 1501560"/>
                <a:gd name="connsiteX33" fmla="*/ 539749 w 1571624"/>
                <a:gd name="connsiteY33" fmla="*/ 1485685 h 1501560"/>
                <a:gd name="connsiteX34" fmla="*/ 571499 w 1571624"/>
                <a:gd name="connsiteY34" fmla="*/ 1492035 h 1501560"/>
                <a:gd name="connsiteX35" fmla="*/ 609599 w 1571624"/>
                <a:gd name="connsiteY35" fmla="*/ 1495210 h 1501560"/>
                <a:gd name="connsiteX36" fmla="*/ 654049 w 1571624"/>
                <a:gd name="connsiteY36" fmla="*/ 1501560 h 1501560"/>
                <a:gd name="connsiteX37" fmla="*/ 761999 w 1571624"/>
                <a:gd name="connsiteY37" fmla="*/ 1495210 h 1501560"/>
                <a:gd name="connsiteX38" fmla="*/ 777874 w 1571624"/>
                <a:gd name="connsiteY38" fmla="*/ 1485685 h 1501560"/>
                <a:gd name="connsiteX39" fmla="*/ 806449 w 1571624"/>
                <a:gd name="connsiteY39" fmla="*/ 1476160 h 1501560"/>
                <a:gd name="connsiteX40" fmla="*/ 857249 w 1571624"/>
                <a:gd name="connsiteY40" fmla="*/ 1453935 h 1501560"/>
                <a:gd name="connsiteX41" fmla="*/ 869949 w 1571624"/>
                <a:gd name="connsiteY41" fmla="*/ 1438060 h 1501560"/>
                <a:gd name="connsiteX42" fmla="*/ 901699 w 1571624"/>
                <a:gd name="connsiteY42" fmla="*/ 1406310 h 1501560"/>
                <a:gd name="connsiteX43" fmla="*/ 927099 w 1571624"/>
                <a:gd name="connsiteY43" fmla="*/ 1377735 h 1501560"/>
                <a:gd name="connsiteX44" fmla="*/ 946149 w 1571624"/>
                <a:gd name="connsiteY44" fmla="*/ 1365035 h 1501560"/>
                <a:gd name="connsiteX45" fmla="*/ 958849 w 1571624"/>
                <a:gd name="connsiteY45" fmla="*/ 1349160 h 1501560"/>
                <a:gd name="connsiteX46" fmla="*/ 987424 w 1571624"/>
                <a:gd name="connsiteY46" fmla="*/ 1326935 h 1501560"/>
                <a:gd name="connsiteX47" fmla="*/ 1044574 w 1571624"/>
                <a:gd name="connsiteY47" fmla="*/ 1250735 h 1501560"/>
                <a:gd name="connsiteX48" fmla="*/ 1057274 w 1571624"/>
                <a:gd name="connsiteY48" fmla="*/ 1218985 h 1501560"/>
                <a:gd name="connsiteX49" fmla="*/ 1066799 w 1571624"/>
                <a:gd name="connsiteY49" fmla="*/ 1180885 h 1501560"/>
                <a:gd name="connsiteX50" fmla="*/ 1130299 w 1571624"/>
                <a:gd name="connsiteY50" fmla="*/ 1082460 h 1501560"/>
                <a:gd name="connsiteX51" fmla="*/ 1181099 w 1571624"/>
                <a:gd name="connsiteY51" fmla="*/ 1031660 h 1501560"/>
                <a:gd name="connsiteX52" fmla="*/ 1203324 w 1571624"/>
                <a:gd name="connsiteY52" fmla="*/ 1022135 h 1501560"/>
                <a:gd name="connsiteX53" fmla="*/ 1289049 w 1571624"/>
                <a:gd name="connsiteY53" fmla="*/ 999910 h 1501560"/>
                <a:gd name="connsiteX54" fmla="*/ 1314449 w 1571624"/>
                <a:gd name="connsiteY54" fmla="*/ 996735 h 1501560"/>
                <a:gd name="connsiteX55" fmla="*/ 1333499 w 1571624"/>
                <a:gd name="connsiteY55" fmla="*/ 993560 h 1501560"/>
                <a:gd name="connsiteX56" fmla="*/ 1371599 w 1571624"/>
                <a:gd name="connsiteY56" fmla="*/ 987210 h 1501560"/>
                <a:gd name="connsiteX57" fmla="*/ 1381124 w 1571624"/>
                <a:gd name="connsiteY57" fmla="*/ 984035 h 1501560"/>
                <a:gd name="connsiteX58" fmla="*/ 1400174 w 1571624"/>
                <a:gd name="connsiteY58" fmla="*/ 936410 h 1501560"/>
                <a:gd name="connsiteX59" fmla="*/ 1403349 w 1571624"/>
                <a:gd name="connsiteY59" fmla="*/ 911010 h 1501560"/>
                <a:gd name="connsiteX60" fmla="*/ 1425574 w 1571624"/>
                <a:gd name="connsiteY60" fmla="*/ 872910 h 1501560"/>
                <a:gd name="connsiteX61" fmla="*/ 1431924 w 1571624"/>
                <a:gd name="connsiteY61" fmla="*/ 860210 h 1501560"/>
                <a:gd name="connsiteX62" fmla="*/ 1460499 w 1571624"/>
                <a:gd name="connsiteY62" fmla="*/ 828460 h 1501560"/>
                <a:gd name="connsiteX63" fmla="*/ 1470024 w 1571624"/>
                <a:gd name="connsiteY63" fmla="*/ 812585 h 1501560"/>
                <a:gd name="connsiteX64" fmla="*/ 1485899 w 1571624"/>
                <a:gd name="connsiteY64" fmla="*/ 793535 h 1501560"/>
                <a:gd name="connsiteX65" fmla="*/ 1498599 w 1571624"/>
                <a:gd name="connsiteY65" fmla="*/ 774485 h 1501560"/>
                <a:gd name="connsiteX66" fmla="*/ 1514474 w 1571624"/>
                <a:gd name="connsiteY66" fmla="*/ 755435 h 1501560"/>
                <a:gd name="connsiteX67" fmla="*/ 1539874 w 1571624"/>
                <a:gd name="connsiteY67" fmla="*/ 701460 h 1501560"/>
                <a:gd name="connsiteX68" fmla="*/ 1562099 w 1571624"/>
                <a:gd name="connsiteY68" fmla="*/ 657010 h 1501560"/>
                <a:gd name="connsiteX69" fmla="*/ 1565274 w 1571624"/>
                <a:gd name="connsiteY69" fmla="*/ 634785 h 1501560"/>
                <a:gd name="connsiteX70" fmla="*/ 1571624 w 1571624"/>
                <a:gd name="connsiteY70" fmla="*/ 612560 h 1501560"/>
                <a:gd name="connsiteX71" fmla="*/ 1565274 w 1571624"/>
                <a:gd name="connsiteY71" fmla="*/ 507785 h 1501560"/>
                <a:gd name="connsiteX72" fmla="*/ 1552574 w 1571624"/>
                <a:gd name="connsiteY72" fmla="*/ 469685 h 1501560"/>
                <a:gd name="connsiteX73" fmla="*/ 1514474 w 1571624"/>
                <a:gd name="connsiteY73" fmla="*/ 399835 h 1501560"/>
                <a:gd name="connsiteX74" fmla="*/ 1485899 w 1571624"/>
                <a:gd name="connsiteY74" fmla="*/ 368085 h 1501560"/>
                <a:gd name="connsiteX75" fmla="*/ 1470024 w 1571624"/>
                <a:gd name="connsiteY75" fmla="*/ 339510 h 1501560"/>
                <a:gd name="connsiteX76" fmla="*/ 1447799 w 1571624"/>
                <a:gd name="connsiteY76" fmla="*/ 295060 h 1501560"/>
                <a:gd name="connsiteX77" fmla="*/ 1444624 w 1571624"/>
                <a:gd name="connsiteY77" fmla="*/ 269660 h 1501560"/>
                <a:gd name="connsiteX78" fmla="*/ 1441449 w 1571624"/>
                <a:gd name="connsiteY78" fmla="*/ 241085 h 1501560"/>
                <a:gd name="connsiteX79" fmla="*/ 1435099 w 1571624"/>
                <a:gd name="connsiteY79" fmla="*/ 215685 h 1501560"/>
                <a:gd name="connsiteX80" fmla="*/ 1425574 w 1571624"/>
                <a:gd name="connsiteY80" fmla="*/ 171235 h 1501560"/>
                <a:gd name="connsiteX81" fmla="*/ 1416049 w 1571624"/>
                <a:gd name="connsiteY81" fmla="*/ 149010 h 1501560"/>
                <a:gd name="connsiteX82" fmla="*/ 1358899 w 1571624"/>
                <a:gd name="connsiteY82" fmla="*/ 47410 h 1501560"/>
                <a:gd name="connsiteX83" fmla="*/ 1343024 w 1571624"/>
                <a:gd name="connsiteY83" fmla="*/ 28360 h 1501560"/>
                <a:gd name="connsiteX84" fmla="*/ 1292224 w 1571624"/>
                <a:gd name="connsiteY84" fmla="*/ 12485 h 1501560"/>
                <a:gd name="connsiteX85" fmla="*/ 1228724 w 1571624"/>
                <a:gd name="connsiteY85" fmla="*/ 6135 h 1501560"/>
                <a:gd name="connsiteX86" fmla="*/ 914399 w 1571624"/>
                <a:gd name="connsiteY86" fmla="*/ 2960 h 1501560"/>
                <a:gd name="connsiteX87" fmla="*/ 812799 w 1571624"/>
                <a:gd name="connsiteY87" fmla="*/ 18835 h 1501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1571624" h="1501560">
                  <a:moveTo>
                    <a:pt x="812799" y="18835"/>
                  </a:moveTo>
                  <a:cubicBezTo>
                    <a:pt x="793749" y="27831"/>
                    <a:pt x="799570" y="39473"/>
                    <a:pt x="800099" y="56935"/>
                  </a:cubicBezTo>
                  <a:cubicBezTo>
                    <a:pt x="800628" y="74397"/>
                    <a:pt x="788082" y="23200"/>
                    <a:pt x="815974" y="123610"/>
                  </a:cubicBezTo>
                  <a:cubicBezTo>
                    <a:pt x="826305" y="160800"/>
                    <a:pt x="824763" y="142153"/>
                    <a:pt x="831849" y="177585"/>
                  </a:cubicBezTo>
                  <a:cubicBezTo>
                    <a:pt x="834374" y="190210"/>
                    <a:pt x="836241" y="202960"/>
                    <a:pt x="838199" y="215685"/>
                  </a:cubicBezTo>
                  <a:cubicBezTo>
                    <a:pt x="840475" y="230478"/>
                    <a:pt x="841723" y="245437"/>
                    <a:pt x="844549" y="260135"/>
                  </a:cubicBezTo>
                  <a:cubicBezTo>
                    <a:pt x="847021" y="272990"/>
                    <a:pt x="850899" y="285535"/>
                    <a:pt x="854074" y="298235"/>
                  </a:cubicBezTo>
                  <a:cubicBezTo>
                    <a:pt x="850899" y="321518"/>
                    <a:pt x="849288" y="345069"/>
                    <a:pt x="844549" y="368085"/>
                  </a:cubicBezTo>
                  <a:cubicBezTo>
                    <a:pt x="841090" y="384884"/>
                    <a:pt x="825883" y="421100"/>
                    <a:pt x="819149" y="437935"/>
                  </a:cubicBezTo>
                  <a:cubicBezTo>
                    <a:pt x="800187" y="542225"/>
                    <a:pt x="827726" y="401881"/>
                    <a:pt x="800099" y="507785"/>
                  </a:cubicBezTo>
                  <a:cubicBezTo>
                    <a:pt x="797006" y="519641"/>
                    <a:pt x="788923" y="580810"/>
                    <a:pt x="787399" y="590335"/>
                  </a:cubicBezTo>
                  <a:cubicBezTo>
                    <a:pt x="778637" y="645095"/>
                    <a:pt x="784810" y="606495"/>
                    <a:pt x="768349" y="663360"/>
                  </a:cubicBezTo>
                  <a:cubicBezTo>
                    <a:pt x="760425" y="690733"/>
                    <a:pt x="756707" y="719452"/>
                    <a:pt x="746124" y="745910"/>
                  </a:cubicBezTo>
                  <a:cubicBezTo>
                    <a:pt x="741891" y="756493"/>
                    <a:pt x="737190" y="766901"/>
                    <a:pt x="733424" y="777660"/>
                  </a:cubicBezTo>
                  <a:cubicBezTo>
                    <a:pt x="729774" y="788089"/>
                    <a:pt x="728387" y="799313"/>
                    <a:pt x="723899" y="809410"/>
                  </a:cubicBezTo>
                  <a:cubicBezTo>
                    <a:pt x="717534" y="823732"/>
                    <a:pt x="702916" y="842114"/>
                    <a:pt x="692149" y="853860"/>
                  </a:cubicBezTo>
                  <a:cubicBezTo>
                    <a:pt x="686081" y="860480"/>
                    <a:pt x="680436" y="867731"/>
                    <a:pt x="673099" y="872910"/>
                  </a:cubicBezTo>
                  <a:cubicBezTo>
                    <a:pt x="652150" y="887698"/>
                    <a:pt x="625943" y="896488"/>
                    <a:pt x="603249" y="907835"/>
                  </a:cubicBezTo>
                  <a:cubicBezTo>
                    <a:pt x="589273" y="914823"/>
                    <a:pt x="576066" y="923308"/>
                    <a:pt x="561974" y="930060"/>
                  </a:cubicBezTo>
                  <a:cubicBezTo>
                    <a:pt x="483362" y="967728"/>
                    <a:pt x="461339" y="972598"/>
                    <a:pt x="396874" y="1009435"/>
                  </a:cubicBezTo>
                  <a:cubicBezTo>
                    <a:pt x="357269" y="1032066"/>
                    <a:pt x="278587" y="1082411"/>
                    <a:pt x="250824" y="1107860"/>
                  </a:cubicBezTo>
                  <a:cubicBezTo>
                    <a:pt x="238124" y="1119502"/>
                    <a:pt x="225725" y="1131480"/>
                    <a:pt x="212724" y="1142785"/>
                  </a:cubicBezTo>
                  <a:cubicBezTo>
                    <a:pt x="201373" y="1152655"/>
                    <a:pt x="188929" y="1161242"/>
                    <a:pt x="177799" y="1171360"/>
                  </a:cubicBezTo>
                  <a:cubicBezTo>
                    <a:pt x="165617" y="1182435"/>
                    <a:pt x="155111" y="1195271"/>
                    <a:pt x="142874" y="1206285"/>
                  </a:cubicBezTo>
                  <a:cubicBezTo>
                    <a:pt x="112037" y="1234038"/>
                    <a:pt x="78218" y="1247233"/>
                    <a:pt x="50799" y="1282485"/>
                  </a:cubicBezTo>
                  <a:cubicBezTo>
                    <a:pt x="43391" y="1292010"/>
                    <a:pt x="35129" y="1300929"/>
                    <a:pt x="28574" y="1311060"/>
                  </a:cubicBezTo>
                  <a:cubicBezTo>
                    <a:pt x="22413" y="1320581"/>
                    <a:pt x="7385" y="1355561"/>
                    <a:pt x="3174" y="1365035"/>
                  </a:cubicBezTo>
                  <a:cubicBezTo>
                    <a:pt x="3074" y="1366038"/>
                    <a:pt x="-3919" y="1404680"/>
                    <a:pt x="3174" y="1412660"/>
                  </a:cubicBezTo>
                  <a:cubicBezTo>
                    <a:pt x="8843" y="1419037"/>
                    <a:pt x="17858" y="1421368"/>
                    <a:pt x="25399" y="1425360"/>
                  </a:cubicBezTo>
                  <a:cubicBezTo>
                    <a:pt x="35856" y="1430896"/>
                    <a:pt x="46298" y="1436517"/>
                    <a:pt x="57149" y="1441235"/>
                  </a:cubicBezTo>
                  <a:cubicBezTo>
                    <a:pt x="79863" y="1451111"/>
                    <a:pt x="108616" y="1461688"/>
                    <a:pt x="133349" y="1466635"/>
                  </a:cubicBezTo>
                  <a:cubicBezTo>
                    <a:pt x="142747" y="1468515"/>
                    <a:pt x="152380" y="1468942"/>
                    <a:pt x="161924" y="1469810"/>
                  </a:cubicBezTo>
                  <a:cubicBezTo>
                    <a:pt x="173010" y="1470818"/>
                    <a:pt x="263235" y="1478624"/>
                    <a:pt x="285749" y="1479335"/>
                  </a:cubicBezTo>
                  <a:lnTo>
                    <a:pt x="539749" y="1485685"/>
                  </a:lnTo>
                  <a:cubicBezTo>
                    <a:pt x="550332" y="1487802"/>
                    <a:pt x="560805" y="1490577"/>
                    <a:pt x="571499" y="1492035"/>
                  </a:cubicBezTo>
                  <a:cubicBezTo>
                    <a:pt x="584126" y="1493757"/>
                    <a:pt x="596939" y="1493749"/>
                    <a:pt x="609599" y="1495210"/>
                  </a:cubicBezTo>
                  <a:cubicBezTo>
                    <a:pt x="624467" y="1496926"/>
                    <a:pt x="639232" y="1499443"/>
                    <a:pt x="654049" y="1501560"/>
                  </a:cubicBezTo>
                  <a:cubicBezTo>
                    <a:pt x="690032" y="1499443"/>
                    <a:pt x="726246" y="1499794"/>
                    <a:pt x="761999" y="1495210"/>
                  </a:cubicBezTo>
                  <a:cubicBezTo>
                    <a:pt x="768120" y="1494425"/>
                    <a:pt x="772202" y="1488116"/>
                    <a:pt x="777874" y="1485685"/>
                  </a:cubicBezTo>
                  <a:cubicBezTo>
                    <a:pt x="787102" y="1481730"/>
                    <a:pt x="797127" y="1479889"/>
                    <a:pt x="806449" y="1476160"/>
                  </a:cubicBezTo>
                  <a:cubicBezTo>
                    <a:pt x="823610" y="1469296"/>
                    <a:pt x="857249" y="1453935"/>
                    <a:pt x="857249" y="1453935"/>
                  </a:cubicBezTo>
                  <a:cubicBezTo>
                    <a:pt x="861482" y="1448643"/>
                    <a:pt x="865325" y="1443014"/>
                    <a:pt x="869949" y="1438060"/>
                  </a:cubicBezTo>
                  <a:cubicBezTo>
                    <a:pt x="880161" y="1427118"/>
                    <a:pt x="892349" y="1417997"/>
                    <a:pt x="901699" y="1406310"/>
                  </a:cubicBezTo>
                  <a:cubicBezTo>
                    <a:pt x="909339" y="1396760"/>
                    <a:pt x="917381" y="1385509"/>
                    <a:pt x="927099" y="1377735"/>
                  </a:cubicBezTo>
                  <a:cubicBezTo>
                    <a:pt x="933058" y="1372967"/>
                    <a:pt x="940476" y="1370140"/>
                    <a:pt x="946149" y="1365035"/>
                  </a:cubicBezTo>
                  <a:cubicBezTo>
                    <a:pt x="951186" y="1360502"/>
                    <a:pt x="953870" y="1353756"/>
                    <a:pt x="958849" y="1349160"/>
                  </a:cubicBezTo>
                  <a:cubicBezTo>
                    <a:pt x="967716" y="1340975"/>
                    <a:pt x="978891" y="1335468"/>
                    <a:pt x="987424" y="1326935"/>
                  </a:cubicBezTo>
                  <a:cubicBezTo>
                    <a:pt x="1012165" y="1302194"/>
                    <a:pt x="1029804" y="1287659"/>
                    <a:pt x="1044574" y="1250735"/>
                  </a:cubicBezTo>
                  <a:cubicBezTo>
                    <a:pt x="1048807" y="1240152"/>
                    <a:pt x="1053818" y="1229847"/>
                    <a:pt x="1057274" y="1218985"/>
                  </a:cubicBezTo>
                  <a:cubicBezTo>
                    <a:pt x="1061243" y="1206510"/>
                    <a:pt x="1061937" y="1193040"/>
                    <a:pt x="1066799" y="1180885"/>
                  </a:cubicBezTo>
                  <a:cubicBezTo>
                    <a:pt x="1090509" y="1121609"/>
                    <a:pt x="1092553" y="1128152"/>
                    <a:pt x="1130299" y="1082460"/>
                  </a:cubicBezTo>
                  <a:cubicBezTo>
                    <a:pt x="1152977" y="1055008"/>
                    <a:pt x="1152145" y="1049033"/>
                    <a:pt x="1181099" y="1031660"/>
                  </a:cubicBezTo>
                  <a:cubicBezTo>
                    <a:pt x="1188010" y="1027513"/>
                    <a:pt x="1195678" y="1024684"/>
                    <a:pt x="1203324" y="1022135"/>
                  </a:cubicBezTo>
                  <a:cubicBezTo>
                    <a:pt x="1235093" y="1011545"/>
                    <a:pt x="1257648" y="1005143"/>
                    <a:pt x="1289049" y="999910"/>
                  </a:cubicBezTo>
                  <a:cubicBezTo>
                    <a:pt x="1297465" y="998507"/>
                    <a:pt x="1306002" y="997942"/>
                    <a:pt x="1314449" y="996735"/>
                  </a:cubicBezTo>
                  <a:cubicBezTo>
                    <a:pt x="1320822" y="995825"/>
                    <a:pt x="1327136" y="994539"/>
                    <a:pt x="1333499" y="993560"/>
                  </a:cubicBezTo>
                  <a:cubicBezTo>
                    <a:pt x="1347477" y="991409"/>
                    <a:pt x="1358185" y="990564"/>
                    <a:pt x="1371599" y="987210"/>
                  </a:cubicBezTo>
                  <a:cubicBezTo>
                    <a:pt x="1374846" y="986398"/>
                    <a:pt x="1377949" y="985093"/>
                    <a:pt x="1381124" y="984035"/>
                  </a:cubicBezTo>
                  <a:cubicBezTo>
                    <a:pt x="1391771" y="962740"/>
                    <a:pt x="1395699" y="958786"/>
                    <a:pt x="1400174" y="936410"/>
                  </a:cubicBezTo>
                  <a:cubicBezTo>
                    <a:pt x="1401847" y="928043"/>
                    <a:pt x="1400180" y="918932"/>
                    <a:pt x="1403349" y="911010"/>
                  </a:cubicBezTo>
                  <a:cubicBezTo>
                    <a:pt x="1408809" y="897359"/>
                    <a:pt x="1418999" y="886061"/>
                    <a:pt x="1425574" y="872910"/>
                  </a:cubicBezTo>
                  <a:cubicBezTo>
                    <a:pt x="1427691" y="868677"/>
                    <a:pt x="1429018" y="863946"/>
                    <a:pt x="1431924" y="860210"/>
                  </a:cubicBezTo>
                  <a:cubicBezTo>
                    <a:pt x="1469940" y="811332"/>
                    <a:pt x="1427414" y="875725"/>
                    <a:pt x="1460499" y="828460"/>
                  </a:cubicBezTo>
                  <a:cubicBezTo>
                    <a:pt x="1464038" y="823404"/>
                    <a:pt x="1466394" y="817576"/>
                    <a:pt x="1470024" y="812585"/>
                  </a:cubicBezTo>
                  <a:cubicBezTo>
                    <a:pt x="1474886" y="805900"/>
                    <a:pt x="1480939" y="800148"/>
                    <a:pt x="1485899" y="793535"/>
                  </a:cubicBezTo>
                  <a:cubicBezTo>
                    <a:pt x="1490478" y="787430"/>
                    <a:pt x="1494020" y="780590"/>
                    <a:pt x="1498599" y="774485"/>
                  </a:cubicBezTo>
                  <a:cubicBezTo>
                    <a:pt x="1503559" y="767872"/>
                    <a:pt x="1510004" y="762388"/>
                    <a:pt x="1514474" y="755435"/>
                  </a:cubicBezTo>
                  <a:cubicBezTo>
                    <a:pt x="1521887" y="743903"/>
                    <a:pt x="1534284" y="713148"/>
                    <a:pt x="1539874" y="701460"/>
                  </a:cubicBezTo>
                  <a:cubicBezTo>
                    <a:pt x="1547021" y="686516"/>
                    <a:pt x="1562099" y="657010"/>
                    <a:pt x="1562099" y="657010"/>
                  </a:cubicBezTo>
                  <a:cubicBezTo>
                    <a:pt x="1563157" y="649602"/>
                    <a:pt x="1563706" y="642102"/>
                    <a:pt x="1565274" y="634785"/>
                  </a:cubicBezTo>
                  <a:cubicBezTo>
                    <a:pt x="1566888" y="627251"/>
                    <a:pt x="1571624" y="620265"/>
                    <a:pt x="1571624" y="612560"/>
                  </a:cubicBezTo>
                  <a:cubicBezTo>
                    <a:pt x="1571624" y="577571"/>
                    <a:pt x="1569898" y="542467"/>
                    <a:pt x="1565274" y="507785"/>
                  </a:cubicBezTo>
                  <a:cubicBezTo>
                    <a:pt x="1563505" y="494515"/>
                    <a:pt x="1557452" y="482152"/>
                    <a:pt x="1552574" y="469685"/>
                  </a:cubicBezTo>
                  <a:cubicBezTo>
                    <a:pt x="1542779" y="444652"/>
                    <a:pt x="1530843" y="421319"/>
                    <a:pt x="1514474" y="399835"/>
                  </a:cubicBezTo>
                  <a:cubicBezTo>
                    <a:pt x="1505845" y="388509"/>
                    <a:pt x="1494345" y="379548"/>
                    <a:pt x="1485899" y="368085"/>
                  </a:cubicBezTo>
                  <a:cubicBezTo>
                    <a:pt x="1479435" y="359313"/>
                    <a:pt x="1475630" y="348853"/>
                    <a:pt x="1470024" y="339510"/>
                  </a:cubicBezTo>
                  <a:cubicBezTo>
                    <a:pt x="1449356" y="305063"/>
                    <a:pt x="1463502" y="336935"/>
                    <a:pt x="1447799" y="295060"/>
                  </a:cubicBezTo>
                  <a:cubicBezTo>
                    <a:pt x="1446741" y="286593"/>
                    <a:pt x="1445621" y="278134"/>
                    <a:pt x="1444624" y="269660"/>
                  </a:cubicBezTo>
                  <a:cubicBezTo>
                    <a:pt x="1443504" y="260142"/>
                    <a:pt x="1443114" y="250523"/>
                    <a:pt x="1441449" y="241085"/>
                  </a:cubicBezTo>
                  <a:cubicBezTo>
                    <a:pt x="1439932" y="232491"/>
                    <a:pt x="1436811" y="224243"/>
                    <a:pt x="1435099" y="215685"/>
                  </a:cubicBezTo>
                  <a:cubicBezTo>
                    <a:pt x="1429555" y="187966"/>
                    <a:pt x="1435297" y="198459"/>
                    <a:pt x="1425574" y="171235"/>
                  </a:cubicBezTo>
                  <a:cubicBezTo>
                    <a:pt x="1422863" y="163645"/>
                    <a:pt x="1419514" y="156287"/>
                    <a:pt x="1416049" y="149010"/>
                  </a:cubicBezTo>
                  <a:cubicBezTo>
                    <a:pt x="1396554" y="108071"/>
                    <a:pt x="1385327" y="87051"/>
                    <a:pt x="1358899" y="47410"/>
                  </a:cubicBezTo>
                  <a:cubicBezTo>
                    <a:pt x="1354432" y="40710"/>
                    <a:pt x="1350101" y="32863"/>
                    <a:pt x="1343024" y="28360"/>
                  </a:cubicBezTo>
                  <a:cubicBezTo>
                    <a:pt x="1319806" y="13585"/>
                    <a:pt x="1318171" y="15265"/>
                    <a:pt x="1292224" y="12485"/>
                  </a:cubicBezTo>
                  <a:cubicBezTo>
                    <a:pt x="1271073" y="10219"/>
                    <a:pt x="1249995" y="6350"/>
                    <a:pt x="1228724" y="6135"/>
                  </a:cubicBezTo>
                  <a:lnTo>
                    <a:pt x="914399" y="2960"/>
                  </a:lnTo>
                  <a:cubicBezTo>
                    <a:pt x="789007" y="11319"/>
                    <a:pt x="839958" y="-17377"/>
                    <a:pt x="812799" y="18835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E58F8331-CF19-42CA-A9C0-B6C5F34AFBAB}"/>
              </a:ext>
            </a:extLst>
          </p:cNvPr>
          <p:cNvGrpSpPr/>
          <p:nvPr/>
        </p:nvGrpSpPr>
        <p:grpSpPr>
          <a:xfrm>
            <a:off x="156549" y="3380490"/>
            <a:ext cx="3848483" cy="2892376"/>
            <a:chOff x="484632" y="0"/>
            <a:chExt cx="9144000" cy="6872288"/>
          </a:xfrm>
        </p:grpSpPr>
        <p:pic>
          <p:nvPicPr>
            <p:cNvPr id="85" name="Picture 84" descr="A picture containing outdoor object, night, star, dark&#10;&#10;Description automatically generated">
              <a:extLst>
                <a:ext uri="{FF2B5EF4-FFF2-40B4-BE49-F238E27FC236}">
                  <a16:creationId xmlns:a16="http://schemas.microsoft.com/office/drawing/2014/main" id="{6CB812A9-2729-441B-ACFD-831DD8721B4F}"/>
                </a:ext>
              </a:extLst>
            </p:cNvPr>
            <p:cNvPicPr>
              <a:picLocks noChangeAspect="1"/>
            </p:cNvPicPr>
            <p:nvPr/>
          </p:nvPicPr>
          <p:blipFill>
            <a:blip r:embed="rId7" cstate="print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4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A311E1E0-CB1F-4D8C-AC9A-AFF83C432A91}"/>
                </a:ext>
              </a:extLst>
            </p:cNvPr>
            <p:cNvSpPr/>
            <p:nvPr/>
          </p:nvSpPr>
          <p:spPr>
            <a:xfrm>
              <a:off x="2060575" y="4762500"/>
              <a:ext cx="1104900" cy="1270000"/>
            </a:xfrm>
            <a:custGeom>
              <a:avLst/>
              <a:gdLst>
                <a:gd name="connsiteX0" fmla="*/ 225425 w 1104900"/>
                <a:gd name="connsiteY0" fmla="*/ 469900 h 1270000"/>
                <a:gd name="connsiteX1" fmla="*/ 190500 w 1104900"/>
                <a:gd name="connsiteY1" fmla="*/ 492125 h 1270000"/>
                <a:gd name="connsiteX2" fmla="*/ 161925 w 1104900"/>
                <a:gd name="connsiteY2" fmla="*/ 511175 h 1270000"/>
                <a:gd name="connsiteX3" fmla="*/ 133350 w 1104900"/>
                <a:gd name="connsiteY3" fmla="*/ 536575 h 1270000"/>
                <a:gd name="connsiteX4" fmla="*/ 85725 w 1104900"/>
                <a:gd name="connsiteY4" fmla="*/ 565150 h 1270000"/>
                <a:gd name="connsiteX5" fmla="*/ 34925 w 1104900"/>
                <a:gd name="connsiteY5" fmla="*/ 619125 h 1270000"/>
                <a:gd name="connsiteX6" fmla="*/ 25400 w 1104900"/>
                <a:gd name="connsiteY6" fmla="*/ 650875 h 1270000"/>
                <a:gd name="connsiteX7" fmla="*/ 0 w 1104900"/>
                <a:gd name="connsiteY7" fmla="*/ 727075 h 1270000"/>
                <a:gd name="connsiteX8" fmla="*/ 3175 w 1104900"/>
                <a:gd name="connsiteY8" fmla="*/ 768350 h 1270000"/>
                <a:gd name="connsiteX9" fmla="*/ 19050 w 1104900"/>
                <a:gd name="connsiteY9" fmla="*/ 787400 h 1270000"/>
                <a:gd name="connsiteX10" fmla="*/ 31750 w 1104900"/>
                <a:gd name="connsiteY10" fmla="*/ 809625 h 1270000"/>
                <a:gd name="connsiteX11" fmla="*/ 47625 w 1104900"/>
                <a:gd name="connsiteY11" fmla="*/ 828675 h 1270000"/>
                <a:gd name="connsiteX12" fmla="*/ 63500 w 1104900"/>
                <a:gd name="connsiteY12" fmla="*/ 854075 h 1270000"/>
                <a:gd name="connsiteX13" fmla="*/ 114300 w 1104900"/>
                <a:gd name="connsiteY13" fmla="*/ 920750 h 1270000"/>
                <a:gd name="connsiteX14" fmla="*/ 152400 w 1104900"/>
                <a:gd name="connsiteY14" fmla="*/ 955675 h 1270000"/>
                <a:gd name="connsiteX15" fmla="*/ 187325 w 1104900"/>
                <a:gd name="connsiteY15" fmla="*/ 993775 h 1270000"/>
                <a:gd name="connsiteX16" fmla="*/ 292100 w 1104900"/>
                <a:gd name="connsiteY16" fmla="*/ 1079500 h 1270000"/>
                <a:gd name="connsiteX17" fmla="*/ 304800 w 1104900"/>
                <a:gd name="connsiteY17" fmla="*/ 1108075 h 1270000"/>
                <a:gd name="connsiteX18" fmla="*/ 307975 w 1104900"/>
                <a:gd name="connsiteY18" fmla="*/ 1146175 h 1270000"/>
                <a:gd name="connsiteX19" fmla="*/ 330200 w 1104900"/>
                <a:gd name="connsiteY19" fmla="*/ 1203325 h 1270000"/>
                <a:gd name="connsiteX20" fmla="*/ 349250 w 1104900"/>
                <a:gd name="connsiteY20" fmla="*/ 1228725 h 1270000"/>
                <a:gd name="connsiteX21" fmla="*/ 393700 w 1104900"/>
                <a:gd name="connsiteY21" fmla="*/ 1263650 h 1270000"/>
                <a:gd name="connsiteX22" fmla="*/ 409575 w 1104900"/>
                <a:gd name="connsiteY22" fmla="*/ 1270000 h 1270000"/>
                <a:gd name="connsiteX23" fmla="*/ 476250 w 1104900"/>
                <a:gd name="connsiteY23" fmla="*/ 1254125 h 1270000"/>
                <a:gd name="connsiteX24" fmla="*/ 517525 w 1104900"/>
                <a:gd name="connsiteY24" fmla="*/ 1216025 h 1270000"/>
                <a:gd name="connsiteX25" fmla="*/ 574675 w 1104900"/>
                <a:gd name="connsiteY25" fmla="*/ 1187450 h 1270000"/>
                <a:gd name="connsiteX26" fmla="*/ 635000 w 1104900"/>
                <a:gd name="connsiteY26" fmla="*/ 1143000 h 1270000"/>
                <a:gd name="connsiteX27" fmla="*/ 676275 w 1104900"/>
                <a:gd name="connsiteY27" fmla="*/ 1076325 h 1270000"/>
                <a:gd name="connsiteX28" fmla="*/ 720725 w 1104900"/>
                <a:gd name="connsiteY28" fmla="*/ 993775 h 1270000"/>
                <a:gd name="connsiteX29" fmla="*/ 784225 w 1104900"/>
                <a:gd name="connsiteY29" fmla="*/ 933450 h 1270000"/>
                <a:gd name="connsiteX30" fmla="*/ 822325 w 1104900"/>
                <a:gd name="connsiteY30" fmla="*/ 898525 h 1270000"/>
                <a:gd name="connsiteX31" fmla="*/ 863600 w 1104900"/>
                <a:gd name="connsiteY31" fmla="*/ 876300 h 1270000"/>
                <a:gd name="connsiteX32" fmla="*/ 908050 w 1104900"/>
                <a:gd name="connsiteY32" fmla="*/ 857250 h 1270000"/>
                <a:gd name="connsiteX33" fmla="*/ 939800 w 1104900"/>
                <a:gd name="connsiteY33" fmla="*/ 831850 h 1270000"/>
                <a:gd name="connsiteX34" fmla="*/ 971550 w 1104900"/>
                <a:gd name="connsiteY34" fmla="*/ 809625 h 1270000"/>
                <a:gd name="connsiteX35" fmla="*/ 1041400 w 1104900"/>
                <a:gd name="connsiteY35" fmla="*/ 720725 h 1270000"/>
                <a:gd name="connsiteX36" fmla="*/ 1054100 w 1104900"/>
                <a:gd name="connsiteY36" fmla="*/ 698500 h 1270000"/>
                <a:gd name="connsiteX37" fmla="*/ 1066800 w 1104900"/>
                <a:gd name="connsiteY37" fmla="*/ 682625 h 1270000"/>
                <a:gd name="connsiteX38" fmla="*/ 1073150 w 1104900"/>
                <a:gd name="connsiteY38" fmla="*/ 666750 h 1270000"/>
                <a:gd name="connsiteX39" fmla="*/ 1089025 w 1104900"/>
                <a:gd name="connsiteY39" fmla="*/ 631825 h 1270000"/>
                <a:gd name="connsiteX40" fmla="*/ 1104900 w 1104900"/>
                <a:gd name="connsiteY40" fmla="*/ 593725 h 1270000"/>
                <a:gd name="connsiteX41" fmla="*/ 1098550 w 1104900"/>
                <a:gd name="connsiteY41" fmla="*/ 533400 h 1270000"/>
                <a:gd name="connsiteX42" fmla="*/ 1089025 w 1104900"/>
                <a:gd name="connsiteY42" fmla="*/ 520700 h 1270000"/>
                <a:gd name="connsiteX43" fmla="*/ 1082675 w 1104900"/>
                <a:gd name="connsiteY43" fmla="*/ 498475 h 1270000"/>
                <a:gd name="connsiteX44" fmla="*/ 1066800 w 1104900"/>
                <a:gd name="connsiteY44" fmla="*/ 476250 h 1270000"/>
                <a:gd name="connsiteX45" fmla="*/ 1019175 w 1104900"/>
                <a:gd name="connsiteY45" fmla="*/ 422275 h 1270000"/>
                <a:gd name="connsiteX46" fmla="*/ 971550 w 1104900"/>
                <a:gd name="connsiteY46" fmla="*/ 365125 h 1270000"/>
                <a:gd name="connsiteX47" fmla="*/ 955675 w 1104900"/>
                <a:gd name="connsiteY47" fmla="*/ 333375 h 1270000"/>
                <a:gd name="connsiteX48" fmla="*/ 936625 w 1104900"/>
                <a:gd name="connsiteY48" fmla="*/ 304800 h 1270000"/>
                <a:gd name="connsiteX49" fmla="*/ 898525 w 1104900"/>
                <a:gd name="connsiteY49" fmla="*/ 228600 h 1270000"/>
                <a:gd name="connsiteX50" fmla="*/ 885825 w 1104900"/>
                <a:gd name="connsiteY50" fmla="*/ 196850 h 1270000"/>
                <a:gd name="connsiteX51" fmla="*/ 866775 w 1104900"/>
                <a:gd name="connsiteY51" fmla="*/ 155575 h 1270000"/>
                <a:gd name="connsiteX52" fmla="*/ 857250 w 1104900"/>
                <a:gd name="connsiteY52" fmla="*/ 123825 h 1270000"/>
                <a:gd name="connsiteX53" fmla="*/ 847725 w 1104900"/>
                <a:gd name="connsiteY53" fmla="*/ 95250 h 1270000"/>
                <a:gd name="connsiteX54" fmla="*/ 838200 w 1104900"/>
                <a:gd name="connsiteY54" fmla="*/ 63500 h 1270000"/>
                <a:gd name="connsiteX55" fmla="*/ 828675 w 1104900"/>
                <a:gd name="connsiteY55" fmla="*/ 47625 h 1270000"/>
                <a:gd name="connsiteX56" fmla="*/ 803275 w 1104900"/>
                <a:gd name="connsiteY56" fmla="*/ 3175 h 1270000"/>
                <a:gd name="connsiteX57" fmla="*/ 784225 w 1104900"/>
                <a:gd name="connsiteY57" fmla="*/ 0 h 1270000"/>
                <a:gd name="connsiteX58" fmla="*/ 742950 w 1104900"/>
                <a:gd name="connsiteY58" fmla="*/ 9525 h 1270000"/>
                <a:gd name="connsiteX59" fmla="*/ 669925 w 1104900"/>
                <a:gd name="connsiteY59" fmla="*/ 60325 h 1270000"/>
                <a:gd name="connsiteX60" fmla="*/ 533400 w 1104900"/>
                <a:gd name="connsiteY60" fmla="*/ 190500 h 1270000"/>
                <a:gd name="connsiteX61" fmla="*/ 457200 w 1104900"/>
                <a:gd name="connsiteY61" fmla="*/ 254000 h 1270000"/>
                <a:gd name="connsiteX62" fmla="*/ 428625 w 1104900"/>
                <a:gd name="connsiteY62" fmla="*/ 282575 h 1270000"/>
                <a:gd name="connsiteX63" fmla="*/ 365125 w 1104900"/>
                <a:gd name="connsiteY63" fmla="*/ 320675 h 1270000"/>
                <a:gd name="connsiteX64" fmla="*/ 336550 w 1104900"/>
                <a:gd name="connsiteY64" fmla="*/ 349250 h 1270000"/>
                <a:gd name="connsiteX65" fmla="*/ 307975 w 1104900"/>
                <a:gd name="connsiteY65" fmla="*/ 381000 h 1270000"/>
                <a:gd name="connsiteX66" fmla="*/ 295275 w 1104900"/>
                <a:gd name="connsiteY66" fmla="*/ 406400 h 1270000"/>
                <a:gd name="connsiteX67" fmla="*/ 285750 w 1104900"/>
                <a:gd name="connsiteY67" fmla="*/ 419100 h 1270000"/>
                <a:gd name="connsiteX68" fmla="*/ 276225 w 1104900"/>
                <a:gd name="connsiteY68" fmla="*/ 428625 h 1270000"/>
                <a:gd name="connsiteX69" fmla="*/ 269875 w 1104900"/>
                <a:gd name="connsiteY69" fmla="*/ 438150 h 1270000"/>
                <a:gd name="connsiteX70" fmla="*/ 260350 w 1104900"/>
                <a:gd name="connsiteY70" fmla="*/ 447675 h 1270000"/>
                <a:gd name="connsiteX71" fmla="*/ 225425 w 1104900"/>
                <a:gd name="connsiteY71" fmla="*/ 469900 h 127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1104900" h="1270000">
                  <a:moveTo>
                    <a:pt x="225425" y="469900"/>
                  </a:moveTo>
                  <a:cubicBezTo>
                    <a:pt x="197029" y="481258"/>
                    <a:pt x="220957" y="469790"/>
                    <a:pt x="190500" y="492125"/>
                  </a:cubicBezTo>
                  <a:cubicBezTo>
                    <a:pt x="181269" y="498895"/>
                    <a:pt x="170961" y="504147"/>
                    <a:pt x="161925" y="511175"/>
                  </a:cubicBezTo>
                  <a:cubicBezTo>
                    <a:pt x="151865" y="518999"/>
                    <a:pt x="143749" y="529209"/>
                    <a:pt x="133350" y="536575"/>
                  </a:cubicBezTo>
                  <a:cubicBezTo>
                    <a:pt x="118243" y="547276"/>
                    <a:pt x="98025" y="551313"/>
                    <a:pt x="85725" y="565150"/>
                  </a:cubicBezTo>
                  <a:cubicBezTo>
                    <a:pt x="52370" y="602674"/>
                    <a:pt x="69336" y="584714"/>
                    <a:pt x="34925" y="619125"/>
                  </a:cubicBezTo>
                  <a:cubicBezTo>
                    <a:pt x="31750" y="629708"/>
                    <a:pt x="28801" y="640362"/>
                    <a:pt x="25400" y="650875"/>
                  </a:cubicBezTo>
                  <a:cubicBezTo>
                    <a:pt x="17158" y="676349"/>
                    <a:pt x="0" y="727075"/>
                    <a:pt x="0" y="727075"/>
                  </a:cubicBezTo>
                  <a:cubicBezTo>
                    <a:pt x="1058" y="740833"/>
                    <a:pt x="-980" y="755192"/>
                    <a:pt x="3175" y="768350"/>
                  </a:cubicBezTo>
                  <a:cubicBezTo>
                    <a:pt x="5664" y="776232"/>
                    <a:pt x="14345" y="780604"/>
                    <a:pt x="19050" y="787400"/>
                  </a:cubicBezTo>
                  <a:cubicBezTo>
                    <a:pt x="23907" y="794415"/>
                    <a:pt x="26893" y="802610"/>
                    <a:pt x="31750" y="809625"/>
                  </a:cubicBezTo>
                  <a:cubicBezTo>
                    <a:pt x="36455" y="816421"/>
                    <a:pt x="42821" y="821949"/>
                    <a:pt x="47625" y="828675"/>
                  </a:cubicBezTo>
                  <a:cubicBezTo>
                    <a:pt x="53428" y="836800"/>
                    <a:pt x="57962" y="845768"/>
                    <a:pt x="63500" y="854075"/>
                  </a:cubicBezTo>
                  <a:cubicBezTo>
                    <a:pt x="77296" y="874769"/>
                    <a:pt x="97403" y="903048"/>
                    <a:pt x="114300" y="920750"/>
                  </a:cubicBezTo>
                  <a:cubicBezTo>
                    <a:pt x="126196" y="933212"/>
                    <a:pt x="140218" y="943493"/>
                    <a:pt x="152400" y="955675"/>
                  </a:cubicBezTo>
                  <a:cubicBezTo>
                    <a:pt x="164582" y="967857"/>
                    <a:pt x="174090" y="982746"/>
                    <a:pt x="187325" y="993775"/>
                  </a:cubicBezTo>
                  <a:cubicBezTo>
                    <a:pt x="224573" y="1024815"/>
                    <a:pt x="265549" y="1039674"/>
                    <a:pt x="292100" y="1079500"/>
                  </a:cubicBezTo>
                  <a:cubicBezTo>
                    <a:pt x="297882" y="1088173"/>
                    <a:pt x="300567" y="1098550"/>
                    <a:pt x="304800" y="1108075"/>
                  </a:cubicBezTo>
                  <a:cubicBezTo>
                    <a:pt x="305858" y="1120775"/>
                    <a:pt x="305695" y="1133637"/>
                    <a:pt x="307975" y="1146175"/>
                  </a:cubicBezTo>
                  <a:cubicBezTo>
                    <a:pt x="311305" y="1164491"/>
                    <a:pt x="320196" y="1187319"/>
                    <a:pt x="330200" y="1203325"/>
                  </a:cubicBezTo>
                  <a:cubicBezTo>
                    <a:pt x="335809" y="1212300"/>
                    <a:pt x="341577" y="1221436"/>
                    <a:pt x="349250" y="1228725"/>
                  </a:cubicBezTo>
                  <a:cubicBezTo>
                    <a:pt x="362911" y="1241703"/>
                    <a:pt x="376205" y="1256652"/>
                    <a:pt x="393700" y="1263650"/>
                  </a:cubicBezTo>
                  <a:lnTo>
                    <a:pt x="409575" y="1270000"/>
                  </a:lnTo>
                  <a:cubicBezTo>
                    <a:pt x="431800" y="1264708"/>
                    <a:pt x="455816" y="1264342"/>
                    <a:pt x="476250" y="1254125"/>
                  </a:cubicBezTo>
                  <a:cubicBezTo>
                    <a:pt x="492997" y="1245751"/>
                    <a:pt x="502023" y="1226526"/>
                    <a:pt x="517525" y="1216025"/>
                  </a:cubicBezTo>
                  <a:cubicBezTo>
                    <a:pt x="535158" y="1204080"/>
                    <a:pt x="556586" y="1198694"/>
                    <a:pt x="574675" y="1187450"/>
                  </a:cubicBezTo>
                  <a:cubicBezTo>
                    <a:pt x="595888" y="1174263"/>
                    <a:pt x="635000" y="1143000"/>
                    <a:pt x="635000" y="1143000"/>
                  </a:cubicBezTo>
                  <a:cubicBezTo>
                    <a:pt x="658289" y="1108067"/>
                    <a:pt x="658809" y="1109510"/>
                    <a:pt x="676275" y="1076325"/>
                  </a:cubicBezTo>
                  <a:cubicBezTo>
                    <a:pt x="687138" y="1055684"/>
                    <a:pt x="708844" y="1008114"/>
                    <a:pt x="720725" y="993775"/>
                  </a:cubicBezTo>
                  <a:cubicBezTo>
                    <a:pt x="739352" y="971294"/>
                    <a:pt x="762926" y="953418"/>
                    <a:pt x="784225" y="933450"/>
                  </a:cubicBezTo>
                  <a:cubicBezTo>
                    <a:pt x="796794" y="921667"/>
                    <a:pt x="807156" y="906693"/>
                    <a:pt x="822325" y="898525"/>
                  </a:cubicBezTo>
                  <a:cubicBezTo>
                    <a:pt x="836083" y="891117"/>
                    <a:pt x="849521" y="883079"/>
                    <a:pt x="863600" y="876300"/>
                  </a:cubicBezTo>
                  <a:cubicBezTo>
                    <a:pt x="878124" y="869307"/>
                    <a:pt x="894126" y="865372"/>
                    <a:pt x="908050" y="857250"/>
                  </a:cubicBezTo>
                  <a:cubicBezTo>
                    <a:pt x="919757" y="850421"/>
                    <a:pt x="928957" y="839982"/>
                    <a:pt x="939800" y="831850"/>
                  </a:cubicBezTo>
                  <a:cubicBezTo>
                    <a:pt x="950135" y="824099"/>
                    <a:pt x="961626" y="817895"/>
                    <a:pt x="971550" y="809625"/>
                  </a:cubicBezTo>
                  <a:cubicBezTo>
                    <a:pt x="998941" y="786799"/>
                    <a:pt x="1025211" y="749056"/>
                    <a:pt x="1041400" y="720725"/>
                  </a:cubicBezTo>
                  <a:cubicBezTo>
                    <a:pt x="1045633" y="713317"/>
                    <a:pt x="1049367" y="705600"/>
                    <a:pt x="1054100" y="698500"/>
                  </a:cubicBezTo>
                  <a:cubicBezTo>
                    <a:pt x="1057859" y="692861"/>
                    <a:pt x="1063313" y="688436"/>
                    <a:pt x="1066800" y="682625"/>
                  </a:cubicBezTo>
                  <a:cubicBezTo>
                    <a:pt x="1069732" y="677738"/>
                    <a:pt x="1070835" y="671958"/>
                    <a:pt x="1073150" y="666750"/>
                  </a:cubicBezTo>
                  <a:cubicBezTo>
                    <a:pt x="1085119" y="639819"/>
                    <a:pt x="1074205" y="670358"/>
                    <a:pt x="1089025" y="631825"/>
                  </a:cubicBezTo>
                  <a:cubicBezTo>
                    <a:pt x="1103350" y="594580"/>
                    <a:pt x="1086304" y="630917"/>
                    <a:pt x="1104900" y="593725"/>
                  </a:cubicBezTo>
                  <a:cubicBezTo>
                    <a:pt x="1102783" y="573617"/>
                    <a:pt x="1102845" y="553158"/>
                    <a:pt x="1098550" y="533400"/>
                  </a:cubicBezTo>
                  <a:cubicBezTo>
                    <a:pt x="1097426" y="528229"/>
                    <a:pt x="1091215" y="525517"/>
                    <a:pt x="1089025" y="520700"/>
                  </a:cubicBezTo>
                  <a:cubicBezTo>
                    <a:pt x="1085837" y="513686"/>
                    <a:pt x="1086121" y="505366"/>
                    <a:pt x="1082675" y="498475"/>
                  </a:cubicBezTo>
                  <a:cubicBezTo>
                    <a:pt x="1078604" y="490332"/>
                    <a:pt x="1072628" y="483244"/>
                    <a:pt x="1066800" y="476250"/>
                  </a:cubicBezTo>
                  <a:cubicBezTo>
                    <a:pt x="1051439" y="457817"/>
                    <a:pt x="1036141" y="439241"/>
                    <a:pt x="1019175" y="422275"/>
                  </a:cubicBezTo>
                  <a:cubicBezTo>
                    <a:pt x="995745" y="398845"/>
                    <a:pt x="990783" y="396194"/>
                    <a:pt x="971550" y="365125"/>
                  </a:cubicBezTo>
                  <a:cubicBezTo>
                    <a:pt x="965322" y="355064"/>
                    <a:pt x="961604" y="343615"/>
                    <a:pt x="955675" y="333375"/>
                  </a:cubicBezTo>
                  <a:cubicBezTo>
                    <a:pt x="949939" y="323468"/>
                    <a:pt x="942449" y="314656"/>
                    <a:pt x="936625" y="304800"/>
                  </a:cubicBezTo>
                  <a:cubicBezTo>
                    <a:pt x="921290" y="278848"/>
                    <a:pt x="910266" y="255997"/>
                    <a:pt x="898525" y="228600"/>
                  </a:cubicBezTo>
                  <a:cubicBezTo>
                    <a:pt x="894035" y="218123"/>
                    <a:pt x="890370" y="207303"/>
                    <a:pt x="885825" y="196850"/>
                  </a:cubicBezTo>
                  <a:cubicBezTo>
                    <a:pt x="879783" y="182954"/>
                    <a:pt x="872297" y="169686"/>
                    <a:pt x="866775" y="155575"/>
                  </a:cubicBezTo>
                  <a:cubicBezTo>
                    <a:pt x="862749" y="145285"/>
                    <a:pt x="860577" y="134361"/>
                    <a:pt x="857250" y="123825"/>
                  </a:cubicBezTo>
                  <a:cubicBezTo>
                    <a:pt x="854227" y="114251"/>
                    <a:pt x="850748" y="104824"/>
                    <a:pt x="847725" y="95250"/>
                  </a:cubicBezTo>
                  <a:cubicBezTo>
                    <a:pt x="844398" y="84714"/>
                    <a:pt x="842304" y="73759"/>
                    <a:pt x="838200" y="63500"/>
                  </a:cubicBezTo>
                  <a:cubicBezTo>
                    <a:pt x="835908" y="57770"/>
                    <a:pt x="831285" y="53217"/>
                    <a:pt x="828675" y="47625"/>
                  </a:cubicBezTo>
                  <a:cubicBezTo>
                    <a:pt x="822537" y="34472"/>
                    <a:pt x="819421" y="11248"/>
                    <a:pt x="803275" y="3175"/>
                  </a:cubicBezTo>
                  <a:cubicBezTo>
                    <a:pt x="797517" y="296"/>
                    <a:pt x="790575" y="1058"/>
                    <a:pt x="784225" y="0"/>
                  </a:cubicBezTo>
                  <a:cubicBezTo>
                    <a:pt x="770467" y="3175"/>
                    <a:pt x="756060" y="4281"/>
                    <a:pt x="742950" y="9525"/>
                  </a:cubicBezTo>
                  <a:cubicBezTo>
                    <a:pt x="717298" y="19786"/>
                    <a:pt x="690202" y="42433"/>
                    <a:pt x="669925" y="60325"/>
                  </a:cubicBezTo>
                  <a:cubicBezTo>
                    <a:pt x="575058" y="144031"/>
                    <a:pt x="619968" y="106556"/>
                    <a:pt x="533400" y="190500"/>
                  </a:cubicBezTo>
                  <a:cubicBezTo>
                    <a:pt x="434970" y="285947"/>
                    <a:pt x="543076" y="181005"/>
                    <a:pt x="457200" y="254000"/>
                  </a:cubicBezTo>
                  <a:cubicBezTo>
                    <a:pt x="446936" y="262724"/>
                    <a:pt x="439535" y="274674"/>
                    <a:pt x="428625" y="282575"/>
                  </a:cubicBezTo>
                  <a:cubicBezTo>
                    <a:pt x="408632" y="297053"/>
                    <a:pt x="382579" y="303221"/>
                    <a:pt x="365125" y="320675"/>
                  </a:cubicBezTo>
                  <a:cubicBezTo>
                    <a:pt x="355600" y="330200"/>
                    <a:pt x="345420" y="339113"/>
                    <a:pt x="336550" y="349250"/>
                  </a:cubicBezTo>
                  <a:cubicBezTo>
                    <a:pt x="305195" y="385084"/>
                    <a:pt x="335168" y="360605"/>
                    <a:pt x="307975" y="381000"/>
                  </a:cubicBezTo>
                  <a:cubicBezTo>
                    <a:pt x="303742" y="389467"/>
                    <a:pt x="300955" y="398827"/>
                    <a:pt x="295275" y="406400"/>
                  </a:cubicBezTo>
                  <a:cubicBezTo>
                    <a:pt x="292100" y="410633"/>
                    <a:pt x="289194" y="415082"/>
                    <a:pt x="285750" y="419100"/>
                  </a:cubicBezTo>
                  <a:cubicBezTo>
                    <a:pt x="282828" y="422509"/>
                    <a:pt x="279100" y="425176"/>
                    <a:pt x="276225" y="428625"/>
                  </a:cubicBezTo>
                  <a:cubicBezTo>
                    <a:pt x="273782" y="431556"/>
                    <a:pt x="272318" y="435219"/>
                    <a:pt x="269875" y="438150"/>
                  </a:cubicBezTo>
                  <a:cubicBezTo>
                    <a:pt x="267000" y="441599"/>
                    <a:pt x="263525" y="444500"/>
                    <a:pt x="260350" y="447675"/>
                  </a:cubicBezTo>
                  <a:lnTo>
                    <a:pt x="225425" y="469900"/>
                  </a:lnTo>
                  <a:close/>
                </a:path>
              </a:pathLst>
            </a:custGeom>
            <a:noFill/>
            <a:ln w="19050">
              <a:solidFill>
                <a:srgbClr val="FF0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7" name="Freeform: Shape 86">
              <a:extLst>
                <a:ext uri="{FF2B5EF4-FFF2-40B4-BE49-F238E27FC236}">
                  <a16:creationId xmlns:a16="http://schemas.microsoft.com/office/drawing/2014/main" id="{989F5B26-BF8B-4FD1-BB18-A019F4CBF7C3}"/>
                </a:ext>
              </a:extLst>
            </p:cNvPr>
            <p:cNvSpPr/>
            <p:nvPr/>
          </p:nvSpPr>
          <p:spPr>
            <a:xfrm>
              <a:off x="3416300" y="5041863"/>
              <a:ext cx="168275" cy="295312"/>
            </a:xfrm>
            <a:custGeom>
              <a:avLst/>
              <a:gdLst>
                <a:gd name="connsiteX0" fmla="*/ 63500 w 168275"/>
                <a:gd name="connsiteY0" fmla="*/ 37 h 295312"/>
                <a:gd name="connsiteX1" fmla="*/ 47625 w 168275"/>
                <a:gd name="connsiteY1" fmla="*/ 9562 h 295312"/>
                <a:gd name="connsiteX2" fmla="*/ 12700 w 168275"/>
                <a:gd name="connsiteY2" fmla="*/ 66712 h 295312"/>
                <a:gd name="connsiteX3" fmla="*/ 6350 w 168275"/>
                <a:gd name="connsiteY3" fmla="*/ 88937 h 295312"/>
                <a:gd name="connsiteX4" fmla="*/ 0 w 168275"/>
                <a:gd name="connsiteY4" fmla="*/ 130212 h 295312"/>
                <a:gd name="connsiteX5" fmla="*/ 3175 w 168275"/>
                <a:gd name="connsiteY5" fmla="*/ 219112 h 295312"/>
                <a:gd name="connsiteX6" fmla="*/ 15875 w 168275"/>
                <a:gd name="connsiteY6" fmla="*/ 244512 h 295312"/>
                <a:gd name="connsiteX7" fmla="*/ 22225 w 168275"/>
                <a:gd name="connsiteY7" fmla="*/ 263562 h 295312"/>
                <a:gd name="connsiteX8" fmla="*/ 63500 w 168275"/>
                <a:gd name="connsiteY8" fmla="*/ 292137 h 295312"/>
                <a:gd name="connsiteX9" fmla="*/ 79375 w 168275"/>
                <a:gd name="connsiteY9" fmla="*/ 295312 h 295312"/>
                <a:gd name="connsiteX10" fmla="*/ 123825 w 168275"/>
                <a:gd name="connsiteY10" fmla="*/ 276262 h 295312"/>
                <a:gd name="connsiteX11" fmla="*/ 139700 w 168275"/>
                <a:gd name="connsiteY11" fmla="*/ 238162 h 295312"/>
                <a:gd name="connsiteX12" fmla="*/ 155575 w 168275"/>
                <a:gd name="connsiteY12" fmla="*/ 200062 h 295312"/>
                <a:gd name="connsiteX13" fmla="*/ 168275 w 168275"/>
                <a:gd name="connsiteY13" fmla="*/ 165137 h 295312"/>
                <a:gd name="connsiteX14" fmla="*/ 165100 w 168275"/>
                <a:gd name="connsiteY14" fmla="*/ 95287 h 295312"/>
                <a:gd name="connsiteX15" fmla="*/ 155575 w 168275"/>
                <a:gd name="connsiteY15" fmla="*/ 73062 h 295312"/>
                <a:gd name="connsiteX16" fmla="*/ 149225 w 168275"/>
                <a:gd name="connsiteY16" fmla="*/ 50837 h 295312"/>
                <a:gd name="connsiteX17" fmla="*/ 130175 w 168275"/>
                <a:gd name="connsiteY17" fmla="*/ 25437 h 295312"/>
                <a:gd name="connsiteX18" fmla="*/ 120650 w 168275"/>
                <a:gd name="connsiteY18" fmla="*/ 12737 h 295312"/>
                <a:gd name="connsiteX19" fmla="*/ 63500 w 168275"/>
                <a:gd name="connsiteY19" fmla="*/ 37 h 295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68275" h="295312">
                  <a:moveTo>
                    <a:pt x="63500" y="37"/>
                  </a:moveTo>
                  <a:cubicBezTo>
                    <a:pt x="51329" y="-492"/>
                    <a:pt x="51365" y="4653"/>
                    <a:pt x="47625" y="9562"/>
                  </a:cubicBezTo>
                  <a:cubicBezTo>
                    <a:pt x="34095" y="27320"/>
                    <a:pt x="23000" y="46904"/>
                    <a:pt x="12700" y="66712"/>
                  </a:cubicBezTo>
                  <a:cubicBezTo>
                    <a:pt x="9145" y="73548"/>
                    <a:pt x="8082" y="81430"/>
                    <a:pt x="6350" y="88937"/>
                  </a:cubicBezTo>
                  <a:cubicBezTo>
                    <a:pt x="4698" y="96096"/>
                    <a:pt x="885" y="124019"/>
                    <a:pt x="0" y="130212"/>
                  </a:cubicBezTo>
                  <a:cubicBezTo>
                    <a:pt x="1058" y="159845"/>
                    <a:pt x="-904" y="189742"/>
                    <a:pt x="3175" y="219112"/>
                  </a:cubicBezTo>
                  <a:cubicBezTo>
                    <a:pt x="4477" y="228488"/>
                    <a:pt x="12146" y="235811"/>
                    <a:pt x="15875" y="244512"/>
                  </a:cubicBezTo>
                  <a:cubicBezTo>
                    <a:pt x="18512" y="250664"/>
                    <a:pt x="18631" y="257915"/>
                    <a:pt x="22225" y="263562"/>
                  </a:cubicBezTo>
                  <a:cubicBezTo>
                    <a:pt x="31460" y="278075"/>
                    <a:pt x="48272" y="286280"/>
                    <a:pt x="63500" y="292137"/>
                  </a:cubicBezTo>
                  <a:cubicBezTo>
                    <a:pt x="68537" y="294074"/>
                    <a:pt x="74083" y="294254"/>
                    <a:pt x="79375" y="295312"/>
                  </a:cubicBezTo>
                  <a:cubicBezTo>
                    <a:pt x="94923" y="291857"/>
                    <a:pt x="113973" y="292026"/>
                    <a:pt x="123825" y="276262"/>
                  </a:cubicBezTo>
                  <a:cubicBezTo>
                    <a:pt x="131117" y="264595"/>
                    <a:pt x="133547" y="250468"/>
                    <a:pt x="139700" y="238162"/>
                  </a:cubicBezTo>
                  <a:cubicBezTo>
                    <a:pt x="158296" y="200970"/>
                    <a:pt x="141250" y="237307"/>
                    <a:pt x="155575" y="200062"/>
                  </a:cubicBezTo>
                  <a:cubicBezTo>
                    <a:pt x="168961" y="165259"/>
                    <a:pt x="161986" y="190294"/>
                    <a:pt x="168275" y="165137"/>
                  </a:cubicBezTo>
                  <a:cubicBezTo>
                    <a:pt x="167217" y="141854"/>
                    <a:pt x="168285" y="118376"/>
                    <a:pt x="165100" y="95287"/>
                  </a:cubicBezTo>
                  <a:cubicBezTo>
                    <a:pt x="163999" y="87303"/>
                    <a:pt x="158286" y="80652"/>
                    <a:pt x="155575" y="73062"/>
                  </a:cubicBezTo>
                  <a:cubicBezTo>
                    <a:pt x="152984" y="65806"/>
                    <a:pt x="152851" y="57635"/>
                    <a:pt x="149225" y="50837"/>
                  </a:cubicBezTo>
                  <a:cubicBezTo>
                    <a:pt x="144245" y="41499"/>
                    <a:pt x="136525" y="33904"/>
                    <a:pt x="130175" y="25437"/>
                  </a:cubicBezTo>
                  <a:cubicBezTo>
                    <a:pt x="127000" y="21204"/>
                    <a:pt x="124782" y="16043"/>
                    <a:pt x="120650" y="12737"/>
                  </a:cubicBezTo>
                  <a:cubicBezTo>
                    <a:pt x="102438" y="-1833"/>
                    <a:pt x="75671" y="566"/>
                    <a:pt x="63500" y="37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7332EE2E-8194-461A-A5A0-DFA7A7CAA454}"/>
                </a:ext>
              </a:extLst>
            </p:cNvPr>
            <p:cNvSpPr/>
            <p:nvPr/>
          </p:nvSpPr>
          <p:spPr>
            <a:xfrm>
              <a:off x="4469603" y="5085150"/>
              <a:ext cx="143672" cy="159950"/>
            </a:xfrm>
            <a:custGeom>
              <a:avLst/>
              <a:gdLst>
                <a:gd name="connsiteX0" fmla="*/ 96047 w 143672"/>
                <a:gd name="connsiteY0" fmla="*/ 1200 h 159950"/>
                <a:gd name="connsiteX1" fmla="*/ 42072 w 143672"/>
                <a:gd name="connsiteY1" fmla="*/ 7550 h 159950"/>
                <a:gd name="connsiteX2" fmla="*/ 26197 w 143672"/>
                <a:gd name="connsiteY2" fmla="*/ 10725 h 159950"/>
                <a:gd name="connsiteX3" fmla="*/ 3972 w 143672"/>
                <a:gd name="connsiteY3" fmla="*/ 58350 h 159950"/>
                <a:gd name="connsiteX4" fmla="*/ 3972 w 143672"/>
                <a:gd name="connsiteY4" fmla="*/ 118675 h 159950"/>
                <a:gd name="connsiteX5" fmla="*/ 19847 w 143672"/>
                <a:gd name="connsiteY5" fmla="*/ 137725 h 159950"/>
                <a:gd name="connsiteX6" fmla="*/ 35722 w 143672"/>
                <a:gd name="connsiteY6" fmla="*/ 147250 h 159950"/>
                <a:gd name="connsiteX7" fmla="*/ 57947 w 143672"/>
                <a:gd name="connsiteY7" fmla="*/ 156775 h 159950"/>
                <a:gd name="connsiteX8" fmla="*/ 83347 w 143672"/>
                <a:gd name="connsiteY8" fmla="*/ 159950 h 159950"/>
                <a:gd name="connsiteX9" fmla="*/ 130972 w 143672"/>
                <a:gd name="connsiteY9" fmla="*/ 153600 h 159950"/>
                <a:gd name="connsiteX10" fmla="*/ 140497 w 143672"/>
                <a:gd name="connsiteY10" fmla="*/ 147250 h 159950"/>
                <a:gd name="connsiteX11" fmla="*/ 143672 w 143672"/>
                <a:gd name="connsiteY11" fmla="*/ 112325 h 159950"/>
                <a:gd name="connsiteX12" fmla="*/ 140497 w 143672"/>
                <a:gd name="connsiteY12" fmla="*/ 58350 h 159950"/>
                <a:gd name="connsiteX13" fmla="*/ 127797 w 143672"/>
                <a:gd name="connsiteY13" fmla="*/ 32950 h 159950"/>
                <a:gd name="connsiteX14" fmla="*/ 96047 w 143672"/>
                <a:gd name="connsiteY14" fmla="*/ 1200 h 159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672" h="159950">
                  <a:moveTo>
                    <a:pt x="96047" y="1200"/>
                  </a:moveTo>
                  <a:cubicBezTo>
                    <a:pt x="81760" y="-3033"/>
                    <a:pt x="60022" y="5102"/>
                    <a:pt x="42072" y="7550"/>
                  </a:cubicBezTo>
                  <a:cubicBezTo>
                    <a:pt x="36725" y="8279"/>
                    <a:pt x="30013" y="6909"/>
                    <a:pt x="26197" y="10725"/>
                  </a:cubicBezTo>
                  <a:cubicBezTo>
                    <a:pt x="22121" y="14801"/>
                    <a:pt x="6814" y="51719"/>
                    <a:pt x="3972" y="58350"/>
                  </a:cubicBezTo>
                  <a:cubicBezTo>
                    <a:pt x="1001" y="79146"/>
                    <a:pt x="-3241" y="97035"/>
                    <a:pt x="3972" y="118675"/>
                  </a:cubicBezTo>
                  <a:cubicBezTo>
                    <a:pt x="6586" y="126517"/>
                    <a:pt x="13703" y="132195"/>
                    <a:pt x="19847" y="137725"/>
                  </a:cubicBezTo>
                  <a:cubicBezTo>
                    <a:pt x="24434" y="141853"/>
                    <a:pt x="30327" y="144253"/>
                    <a:pt x="35722" y="147250"/>
                  </a:cubicBezTo>
                  <a:cubicBezTo>
                    <a:pt x="41047" y="150209"/>
                    <a:pt x="51263" y="155560"/>
                    <a:pt x="57947" y="156775"/>
                  </a:cubicBezTo>
                  <a:cubicBezTo>
                    <a:pt x="66342" y="158301"/>
                    <a:pt x="74880" y="158892"/>
                    <a:pt x="83347" y="159950"/>
                  </a:cubicBezTo>
                  <a:cubicBezTo>
                    <a:pt x="99222" y="157833"/>
                    <a:pt x="115338" y="157074"/>
                    <a:pt x="130972" y="153600"/>
                  </a:cubicBezTo>
                  <a:cubicBezTo>
                    <a:pt x="134697" y="152772"/>
                    <a:pt x="139375" y="150897"/>
                    <a:pt x="140497" y="147250"/>
                  </a:cubicBezTo>
                  <a:cubicBezTo>
                    <a:pt x="143935" y="136077"/>
                    <a:pt x="142614" y="123967"/>
                    <a:pt x="143672" y="112325"/>
                  </a:cubicBezTo>
                  <a:cubicBezTo>
                    <a:pt x="142614" y="94333"/>
                    <a:pt x="142932" y="76208"/>
                    <a:pt x="140497" y="58350"/>
                  </a:cubicBezTo>
                  <a:cubicBezTo>
                    <a:pt x="138937" y="46910"/>
                    <a:pt x="133153" y="41876"/>
                    <a:pt x="127797" y="32950"/>
                  </a:cubicBezTo>
                  <a:cubicBezTo>
                    <a:pt x="126579" y="30921"/>
                    <a:pt x="110334" y="5433"/>
                    <a:pt x="96047" y="1200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03A12E4D-D1A0-41D7-BEE0-1FDFB7990B28}"/>
                </a:ext>
              </a:extLst>
            </p:cNvPr>
            <p:cNvSpPr/>
            <p:nvPr/>
          </p:nvSpPr>
          <p:spPr>
            <a:xfrm>
              <a:off x="3486150" y="3546475"/>
              <a:ext cx="508563" cy="314325"/>
            </a:xfrm>
            <a:custGeom>
              <a:avLst/>
              <a:gdLst>
                <a:gd name="connsiteX0" fmla="*/ 244475 w 508563"/>
                <a:gd name="connsiteY0" fmla="*/ 111125 h 314325"/>
                <a:gd name="connsiteX1" fmla="*/ 130175 w 508563"/>
                <a:gd name="connsiteY1" fmla="*/ 127000 h 314325"/>
                <a:gd name="connsiteX2" fmla="*/ 57150 w 508563"/>
                <a:gd name="connsiteY2" fmla="*/ 165100 h 314325"/>
                <a:gd name="connsiteX3" fmla="*/ 31750 w 508563"/>
                <a:gd name="connsiteY3" fmla="*/ 180975 h 314325"/>
                <a:gd name="connsiteX4" fmla="*/ 12700 w 508563"/>
                <a:gd name="connsiteY4" fmla="*/ 196850 h 314325"/>
                <a:gd name="connsiteX5" fmla="*/ 9525 w 508563"/>
                <a:gd name="connsiteY5" fmla="*/ 206375 h 314325"/>
                <a:gd name="connsiteX6" fmla="*/ 0 w 508563"/>
                <a:gd name="connsiteY6" fmla="*/ 222250 h 314325"/>
                <a:gd name="connsiteX7" fmla="*/ 9525 w 508563"/>
                <a:gd name="connsiteY7" fmla="*/ 269875 h 314325"/>
                <a:gd name="connsiteX8" fmla="*/ 28575 w 508563"/>
                <a:gd name="connsiteY8" fmla="*/ 285750 h 314325"/>
                <a:gd name="connsiteX9" fmla="*/ 88900 w 508563"/>
                <a:gd name="connsiteY9" fmla="*/ 311150 h 314325"/>
                <a:gd name="connsiteX10" fmla="*/ 120650 w 508563"/>
                <a:gd name="connsiteY10" fmla="*/ 314325 h 314325"/>
                <a:gd name="connsiteX11" fmla="*/ 222250 w 508563"/>
                <a:gd name="connsiteY11" fmla="*/ 311150 h 314325"/>
                <a:gd name="connsiteX12" fmla="*/ 254000 w 508563"/>
                <a:gd name="connsiteY12" fmla="*/ 298450 h 314325"/>
                <a:gd name="connsiteX13" fmla="*/ 292100 w 508563"/>
                <a:gd name="connsiteY13" fmla="*/ 288925 h 314325"/>
                <a:gd name="connsiteX14" fmla="*/ 330200 w 508563"/>
                <a:gd name="connsiteY14" fmla="*/ 276225 h 314325"/>
                <a:gd name="connsiteX15" fmla="*/ 352425 w 508563"/>
                <a:gd name="connsiteY15" fmla="*/ 254000 h 314325"/>
                <a:gd name="connsiteX16" fmla="*/ 387350 w 508563"/>
                <a:gd name="connsiteY16" fmla="*/ 225425 h 314325"/>
                <a:gd name="connsiteX17" fmla="*/ 403225 w 508563"/>
                <a:gd name="connsiteY17" fmla="*/ 196850 h 314325"/>
                <a:gd name="connsiteX18" fmla="*/ 425450 w 508563"/>
                <a:gd name="connsiteY18" fmla="*/ 174625 h 314325"/>
                <a:gd name="connsiteX19" fmla="*/ 444500 w 508563"/>
                <a:gd name="connsiteY19" fmla="*/ 152400 h 314325"/>
                <a:gd name="connsiteX20" fmla="*/ 466725 w 508563"/>
                <a:gd name="connsiteY20" fmla="*/ 133350 h 314325"/>
                <a:gd name="connsiteX21" fmla="*/ 482600 w 508563"/>
                <a:gd name="connsiteY21" fmla="*/ 117475 h 314325"/>
                <a:gd name="connsiteX22" fmla="*/ 495300 w 508563"/>
                <a:gd name="connsiteY22" fmla="*/ 88900 h 314325"/>
                <a:gd name="connsiteX23" fmla="*/ 508000 w 508563"/>
                <a:gd name="connsiteY23" fmla="*/ 66675 h 314325"/>
                <a:gd name="connsiteX24" fmla="*/ 501650 w 508563"/>
                <a:gd name="connsiteY24" fmla="*/ 6350 h 314325"/>
                <a:gd name="connsiteX25" fmla="*/ 485775 w 508563"/>
                <a:gd name="connsiteY25" fmla="*/ 0 h 314325"/>
                <a:gd name="connsiteX26" fmla="*/ 384175 w 508563"/>
                <a:gd name="connsiteY26" fmla="*/ 15875 h 314325"/>
                <a:gd name="connsiteX27" fmla="*/ 365125 w 508563"/>
                <a:gd name="connsiteY27" fmla="*/ 28575 h 314325"/>
                <a:gd name="connsiteX28" fmla="*/ 346075 w 508563"/>
                <a:gd name="connsiteY28" fmla="*/ 38100 h 314325"/>
                <a:gd name="connsiteX29" fmla="*/ 311150 w 508563"/>
                <a:gd name="connsiteY29" fmla="*/ 69850 h 314325"/>
                <a:gd name="connsiteX30" fmla="*/ 298450 w 508563"/>
                <a:gd name="connsiteY30" fmla="*/ 79375 h 314325"/>
                <a:gd name="connsiteX31" fmla="*/ 288925 w 508563"/>
                <a:gd name="connsiteY31" fmla="*/ 92075 h 314325"/>
                <a:gd name="connsiteX32" fmla="*/ 244475 w 508563"/>
                <a:gd name="connsiteY32" fmla="*/ 111125 h 31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508563" h="314325">
                  <a:moveTo>
                    <a:pt x="244475" y="111125"/>
                  </a:moveTo>
                  <a:cubicBezTo>
                    <a:pt x="218017" y="116946"/>
                    <a:pt x="164580" y="109798"/>
                    <a:pt x="130175" y="127000"/>
                  </a:cubicBezTo>
                  <a:cubicBezTo>
                    <a:pt x="100223" y="141976"/>
                    <a:pt x="84259" y="149153"/>
                    <a:pt x="57150" y="165100"/>
                  </a:cubicBezTo>
                  <a:cubicBezTo>
                    <a:pt x="48544" y="170162"/>
                    <a:pt x="39875" y="175172"/>
                    <a:pt x="31750" y="180975"/>
                  </a:cubicBezTo>
                  <a:cubicBezTo>
                    <a:pt x="25024" y="185779"/>
                    <a:pt x="19050" y="191558"/>
                    <a:pt x="12700" y="196850"/>
                  </a:cubicBezTo>
                  <a:cubicBezTo>
                    <a:pt x="11642" y="200025"/>
                    <a:pt x="11022" y="203382"/>
                    <a:pt x="9525" y="206375"/>
                  </a:cubicBezTo>
                  <a:cubicBezTo>
                    <a:pt x="6765" y="211895"/>
                    <a:pt x="0" y="216079"/>
                    <a:pt x="0" y="222250"/>
                  </a:cubicBezTo>
                  <a:cubicBezTo>
                    <a:pt x="0" y="238439"/>
                    <a:pt x="2881" y="255112"/>
                    <a:pt x="9525" y="269875"/>
                  </a:cubicBezTo>
                  <a:cubicBezTo>
                    <a:pt x="12917" y="277413"/>
                    <a:pt x="21697" y="281165"/>
                    <a:pt x="28575" y="285750"/>
                  </a:cubicBezTo>
                  <a:cubicBezTo>
                    <a:pt x="48791" y="299227"/>
                    <a:pt x="64985" y="306367"/>
                    <a:pt x="88900" y="311150"/>
                  </a:cubicBezTo>
                  <a:cubicBezTo>
                    <a:pt x="99330" y="313236"/>
                    <a:pt x="110067" y="313267"/>
                    <a:pt x="120650" y="314325"/>
                  </a:cubicBezTo>
                  <a:cubicBezTo>
                    <a:pt x="154517" y="313267"/>
                    <a:pt x="188604" y="315155"/>
                    <a:pt x="222250" y="311150"/>
                  </a:cubicBezTo>
                  <a:cubicBezTo>
                    <a:pt x="233569" y="309803"/>
                    <a:pt x="243138" y="301906"/>
                    <a:pt x="254000" y="298450"/>
                  </a:cubicBezTo>
                  <a:cubicBezTo>
                    <a:pt x="266475" y="294481"/>
                    <a:pt x="279533" y="292590"/>
                    <a:pt x="292100" y="288925"/>
                  </a:cubicBezTo>
                  <a:cubicBezTo>
                    <a:pt x="304951" y="285177"/>
                    <a:pt x="317500" y="280458"/>
                    <a:pt x="330200" y="276225"/>
                  </a:cubicBezTo>
                  <a:cubicBezTo>
                    <a:pt x="337608" y="268817"/>
                    <a:pt x="344427" y="260768"/>
                    <a:pt x="352425" y="254000"/>
                  </a:cubicBezTo>
                  <a:cubicBezTo>
                    <a:pt x="370226" y="238937"/>
                    <a:pt x="373409" y="244943"/>
                    <a:pt x="387350" y="225425"/>
                  </a:cubicBezTo>
                  <a:cubicBezTo>
                    <a:pt x="393683" y="216558"/>
                    <a:pt x="396687" y="205567"/>
                    <a:pt x="403225" y="196850"/>
                  </a:cubicBezTo>
                  <a:cubicBezTo>
                    <a:pt x="409511" y="188468"/>
                    <a:pt x="418321" y="182302"/>
                    <a:pt x="425450" y="174625"/>
                  </a:cubicBezTo>
                  <a:cubicBezTo>
                    <a:pt x="432089" y="167475"/>
                    <a:pt x="437601" y="159299"/>
                    <a:pt x="444500" y="152400"/>
                  </a:cubicBezTo>
                  <a:cubicBezTo>
                    <a:pt x="451399" y="145501"/>
                    <a:pt x="459532" y="139943"/>
                    <a:pt x="466725" y="133350"/>
                  </a:cubicBezTo>
                  <a:cubicBezTo>
                    <a:pt x="472242" y="128293"/>
                    <a:pt x="477308" y="122767"/>
                    <a:pt x="482600" y="117475"/>
                  </a:cubicBezTo>
                  <a:cubicBezTo>
                    <a:pt x="486833" y="107950"/>
                    <a:pt x="490639" y="98223"/>
                    <a:pt x="495300" y="88900"/>
                  </a:cubicBezTo>
                  <a:cubicBezTo>
                    <a:pt x="499116" y="81268"/>
                    <a:pt x="507346" y="75182"/>
                    <a:pt x="508000" y="66675"/>
                  </a:cubicBezTo>
                  <a:cubicBezTo>
                    <a:pt x="509551" y="46515"/>
                    <a:pt x="508044" y="25532"/>
                    <a:pt x="501650" y="6350"/>
                  </a:cubicBezTo>
                  <a:cubicBezTo>
                    <a:pt x="499848" y="943"/>
                    <a:pt x="491067" y="2117"/>
                    <a:pt x="485775" y="0"/>
                  </a:cubicBezTo>
                  <a:cubicBezTo>
                    <a:pt x="483944" y="220"/>
                    <a:pt x="407391" y="5160"/>
                    <a:pt x="384175" y="15875"/>
                  </a:cubicBezTo>
                  <a:cubicBezTo>
                    <a:pt x="377246" y="19073"/>
                    <a:pt x="371717" y="24730"/>
                    <a:pt x="365125" y="28575"/>
                  </a:cubicBezTo>
                  <a:cubicBezTo>
                    <a:pt x="358993" y="32152"/>
                    <a:pt x="351982" y="34162"/>
                    <a:pt x="346075" y="38100"/>
                  </a:cubicBezTo>
                  <a:cubicBezTo>
                    <a:pt x="327880" y="50230"/>
                    <a:pt x="326891" y="55858"/>
                    <a:pt x="311150" y="69850"/>
                  </a:cubicBezTo>
                  <a:cubicBezTo>
                    <a:pt x="307195" y="73366"/>
                    <a:pt x="302192" y="75633"/>
                    <a:pt x="298450" y="79375"/>
                  </a:cubicBezTo>
                  <a:cubicBezTo>
                    <a:pt x="294708" y="83117"/>
                    <a:pt x="292313" y="88010"/>
                    <a:pt x="288925" y="92075"/>
                  </a:cubicBezTo>
                  <a:cubicBezTo>
                    <a:pt x="287009" y="94375"/>
                    <a:pt x="270933" y="105304"/>
                    <a:pt x="244475" y="111125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1091772E-B228-4795-9E06-78E43738CF57}"/>
                </a:ext>
              </a:extLst>
            </p:cNvPr>
            <p:cNvSpPr/>
            <p:nvPr/>
          </p:nvSpPr>
          <p:spPr>
            <a:xfrm>
              <a:off x="5114924" y="2638835"/>
              <a:ext cx="379007" cy="285340"/>
            </a:xfrm>
            <a:custGeom>
              <a:avLst/>
              <a:gdLst>
                <a:gd name="connsiteX0" fmla="*/ 282576 w 379007"/>
                <a:gd name="connsiteY0" fmla="*/ 31340 h 285340"/>
                <a:gd name="connsiteX1" fmla="*/ 127001 w 379007"/>
                <a:gd name="connsiteY1" fmla="*/ 72615 h 285340"/>
                <a:gd name="connsiteX2" fmla="*/ 85726 w 379007"/>
                <a:gd name="connsiteY2" fmla="*/ 98015 h 285340"/>
                <a:gd name="connsiteX3" fmla="*/ 63501 w 379007"/>
                <a:gd name="connsiteY3" fmla="*/ 107540 h 285340"/>
                <a:gd name="connsiteX4" fmla="*/ 47626 w 379007"/>
                <a:gd name="connsiteY4" fmla="*/ 126590 h 285340"/>
                <a:gd name="connsiteX5" fmla="*/ 22226 w 379007"/>
                <a:gd name="connsiteY5" fmla="*/ 151990 h 285340"/>
                <a:gd name="connsiteX6" fmla="*/ 9526 w 379007"/>
                <a:gd name="connsiteY6" fmla="*/ 174215 h 285340"/>
                <a:gd name="connsiteX7" fmla="*/ 1 w 379007"/>
                <a:gd name="connsiteY7" fmla="*/ 221840 h 285340"/>
                <a:gd name="connsiteX8" fmla="*/ 3176 w 379007"/>
                <a:gd name="connsiteY8" fmla="*/ 247240 h 285340"/>
                <a:gd name="connsiteX9" fmla="*/ 19051 w 379007"/>
                <a:gd name="connsiteY9" fmla="*/ 266290 h 285340"/>
                <a:gd name="connsiteX10" fmla="*/ 44451 w 379007"/>
                <a:gd name="connsiteY10" fmla="*/ 282165 h 285340"/>
                <a:gd name="connsiteX11" fmla="*/ 73026 w 379007"/>
                <a:gd name="connsiteY11" fmla="*/ 285340 h 285340"/>
                <a:gd name="connsiteX12" fmla="*/ 152401 w 379007"/>
                <a:gd name="connsiteY12" fmla="*/ 278990 h 285340"/>
                <a:gd name="connsiteX13" fmla="*/ 260351 w 379007"/>
                <a:gd name="connsiteY13" fmla="*/ 244065 h 285340"/>
                <a:gd name="connsiteX14" fmla="*/ 292101 w 379007"/>
                <a:gd name="connsiteY14" fmla="*/ 234540 h 285340"/>
                <a:gd name="connsiteX15" fmla="*/ 349251 w 379007"/>
                <a:gd name="connsiteY15" fmla="*/ 193265 h 285340"/>
                <a:gd name="connsiteX16" fmla="*/ 361951 w 379007"/>
                <a:gd name="connsiteY16" fmla="*/ 177390 h 285340"/>
                <a:gd name="connsiteX17" fmla="*/ 377826 w 379007"/>
                <a:gd name="connsiteY17" fmla="*/ 104365 h 285340"/>
                <a:gd name="connsiteX18" fmla="*/ 374651 w 379007"/>
                <a:gd name="connsiteY18" fmla="*/ 59915 h 285340"/>
                <a:gd name="connsiteX19" fmla="*/ 327026 w 379007"/>
                <a:gd name="connsiteY19" fmla="*/ 5940 h 285340"/>
                <a:gd name="connsiteX20" fmla="*/ 282576 w 379007"/>
                <a:gd name="connsiteY20" fmla="*/ 31340 h 285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9007" h="285340">
                  <a:moveTo>
                    <a:pt x="282576" y="31340"/>
                  </a:moveTo>
                  <a:cubicBezTo>
                    <a:pt x="249239" y="42452"/>
                    <a:pt x="206492" y="42409"/>
                    <a:pt x="127001" y="72615"/>
                  </a:cubicBezTo>
                  <a:cubicBezTo>
                    <a:pt x="111900" y="78353"/>
                    <a:pt x="100575" y="91651"/>
                    <a:pt x="85726" y="98015"/>
                  </a:cubicBezTo>
                  <a:lnTo>
                    <a:pt x="63501" y="107540"/>
                  </a:lnTo>
                  <a:cubicBezTo>
                    <a:pt x="58209" y="113890"/>
                    <a:pt x="53251" y="120533"/>
                    <a:pt x="47626" y="126590"/>
                  </a:cubicBezTo>
                  <a:cubicBezTo>
                    <a:pt x="39478" y="135364"/>
                    <a:pt x="29706" y="142640"/>
                    <a:pt x="22226" y="151990"/>
                  </a:cubicBezTo>
                  <a:cubicBezTo>
                    <a:pt x="16896" y="158653"/>
                    <a:pt x="13759" y="166807"/>
                    <a:pt x="9526" y="174215"/>
                  </a:cubicBezTo>
                  <a:cubicBezTo>
                    <a:pt x="6503" y="186307"/>
                    <a:pt x="1" y="208612"/>
                    <a:pt x="1" y="221840"/>
                  </a:cubicBezTo>
                  <a:cubicBezTo>
                    <a:pt x="1" y="230373"/>
                    <a:pt x="-185" y="239397"/>
                    <a:pt x="3176" y="247240"/>
                  </a:cubicBezTo>
                  <a:cubicBezTo>
                    <a:pt x="6432" y="254838"/>
                    <a:pt x="12741" y="260951"/>
                    <a:pt x="19051" y="266290"/>
                  </a:cubicBezTo>
                  <a:cubicBezTo>
                    <a:pt x="26673" y="272739"/>
                    <a:pt x="35036" y="278842"/>
                    <a:pt x="44451" y="282165"/>
                  </a:cubicBezTo>
                  <a:cubicBezTo>
                    <a:pt x="53488" y="285355"/>
                    <a:pt x="63501" y="284282"/>
                    <a:pt x="73026" y="285340"/>
                  </a:cubicBezTo>
                  <a:cubicBezTo>
                    <a:pt x="99484" y="283223"/>
                    <a:pt x="126262" y="283603"/>
                    <a:pt x="152401" y="278990"/>
                  </a:cubicBezTo>
                  <a:cubicBezTo>
                    <a:pt x="284183" y="255734"/>
                    <a:pt x="196145" y="269034"/>
                    <a:pt x="260351" y="244065"/>
                  </a:cubicBezTo>
                  <a:cubicBezTo>
                    <a:pt x="270649" y="240060"/>
                    <a:pt x="281918" y="238828"/>
                    <a:pt x="292101" y="234540"/>
                  </a:cubicBezTo>
                  <a:cubicBezTo>
                    <a:pt x="316564" y="224240"/>
                    <a:pt x="330371" y="212145"/>
                    <a:pt x="349251" y="193265"/>
                  </a:cubicBezTo>
                  <a:cubicBezTo>
                    <a:pt x="354043" y="188473"/>
                    <a:pt x="357718" y="182682"/>
                    <a:pt x="361951" y="177390"/>
                  </a:cubicBezTo>
                  <a:cubicBezTo>
                    <a:pt x="367869" y="155690"/>
                    <a:pt x="376955" y="127003"/>
                    <a:pt x="377826" y="104365"/>
                  </a:cubicBezTo>
                  <a:cubicBezTo>
                    <a:pt x="378397" y="89522"/>
                    <a:pt x="381464" y="73115"/>
                    <a:pt x="374651" y="59915"/>
                  </a:cubicBezTo>
                  <a:cubicBezTo>
                    <a:pt x="363646" y="38593"/>
                    <a:pt x="345567" y="21170"/>
                    <a:pt x="327026" y="5940"/>
                  </a:cubicBezTo>
                  <a:cubicBezTo>
                    <a:pt x="303295" y="-13554"/>
                    <a:pt x="315913" y="20228"/>
                    <a:pt x="282576" y="31340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82C8B739-2959-498B-8A2E-A5CF2281882C}"/>
                </a:ext>
              </a:extLst>
            </p:cNvPr>
            <p:cNvSpPr/>
            <p:nvPr/>
          </p:nvSpPr>
          <p:spPr>
            <a:xfrm>
              <a:off x="4692650" y="4295775"/>
              <a:ext cx="146082" cy="149225"/>
            </a:xfrm>
            <a:custGeom>
              <a:avLst/>
              <a:gdLst>
                <a:gd name="connsiteX0" fmla="*/ 98425 w 146082"/>
                <a:gd name="connsiteY0" fmla="*/ 0 h 149225"/>
                <a:gd name="connsiteX1" fmla="*/ 19050 w 146082"/>
                <a:gd name="connsiteY1" fmla="*/ 25400 h 149225"/>
                <a:gd name="connsiteX2" fmla="*/ 6350 w 146082"/>
                <a:gd name="connsiteY2" fmla="*/ 41275 h 149225"/>
                <a:gd name="connsiteX3" fmla="*/ 0 w 146082"/>
                <a:gd name="connsiteY3" fmla="*/ 79375 h 149225"/>
                <a:gd name="connsiteX4" fmla="*/ 9525 w 146082"/>
                <a:gd name="connsiteY4" fmla="*/ 120650 h 149225"/>
                <a:gd name="connsiteX5" fmla="*/ 44450 w 146082"/>
                <a:gd name="connsiteY5" fmla="*/ 142875 h 149225"/>
                <a:gd name="connsiteX6" fmla="*/ 69850 w 146082"/>
                <a:gd name="connsiteY6" fmla="*/ 149225 h 149225"/>
                <a:gd name="connsiteX7" fmla="*/ 98425 w 146082"/>
                <a:gd name="connsiteY7" fmla="*/ 139700 h 149225"/>
                <a:gd name="connsiteX8" fmla="*/ 127000 w 146082"/>
                <a:gd name="connsiteY8" fmla="*/ 107950 h 149225"/>
                <a:gd name="connsiteX9" fmla="*/ 139700 w 146082"/>
                <a:gd name="connsiteY9" fmla="*/ 85725 h 149225"/>
                <a:gd name="connsiteX10" fmla="*/ 142875 w 146082"/>
                <a:gd name="connsiteY10" fmla="*/ 63500 h 149225"/>
                <a:gd name="connsiteX11" fmla="*/ 146050 w 146082"/>
                <a:gd name="connsiteY11" fmla="*/ 50800 h 149225"/>
                <a:gd name="connsiteX12" fmla="*/ 139700 w 146082"/>
                <a:gd name="connsiteY12" fmla="*/ 25400 h 149225"/>
                <a:gd name="connsiteX13" fmla="*/ 98425 w 146082"/>
                <a:gd name="connsiteY13" fmla="*/ 0 h 14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6082" h="149225">
                  <a:moveTo>
                    <a:pt x="98425" y="0"/>
                  </a:moveTo>
                  <a:cubicBezTo>
                    <a:pt x="78317" y="0"/>
                    <a:pt x="44399" y="14036"/>
                    <a:pt x="19050" y="25400"/>
                  </a:cubicBezTo>
                  <a:cubicBezTo>
                    <a:pt x="12866" y="28172"/>
                    <a:pt x="8605" y="34885"/>
                    <a:pt x="6350" y="41275"/>
                  </a:cubicBezTo>
                  <a:cubicBezTo>
                    <a:pt x="2065" y="53416"/>
                    <a:pt x="0" y="79375"/>
                    <a:pt x="0" y="79375"/>
                  </a:cubicBezTo>
                  <a:cubicBezTo>
                    <a:pt x="3175" y="93133"/>
                    <a:pt x="4826" y="107335"/>
                    <a:pt x="9525" y="120650"/>
                  </a:cubicBezTo>
                  <a:cubicBezTo>
                    <a:pt x="15139" y="136556"/>
                    <a:pt x="30050" y="138375"/>
                    <a:pt x="44450" y="142875"/>
                  </a:cubicBezTo>
                  <a:cubicBezTo>
                    <a:pt x="52780" y="145478"/>
                    <a:pt x="61383" y="147108"/>
                    <a:pt x="69850" y="149225"/>
                  </a:cubicBezTo>
                  <a:cubicBezTo>
                    <a:pt x="79375" y="146050"/>
                    <a:pt x="89445" y="144190"/>
                    <a:pt x="98425" y="139700"/>
                  </a:cubicBezTo>
                  <a:cubicBezTo>
                    <a:pt x="112813" y="132506"/>
                    <a:pt x="118927" y="121069"/>
                    <a:pt x="127000" y="107950"/>
                  </a:cubicBezTo>
                  <a:cubicBezTo>
                    <a:pt x="131472" y="100683"/>
                    <a:pt x="135467" y="93133"/>
                    <a:pt x="139700" y="85725"/>
                  </a:cubicBezTo>
                  <a:cubicBezTo>
                    <a:pt x="140758" y="78317"/>
                    <a:pt x="141536" y="70863"/>
                    <a:pt x="142875" y="63500"/>
                  </a:cubicBezTo>
                  <a:cubicBezTo>
                    <a:pt x="143656" y="59207"/>
                    <a:pt x="146412" y="55149"/>
                    <a:pt x="146050" y="50800"/>
                  </a:cubicBezTo>
                  <a:cubicBezTo>
                    <a:pt x="145325" y="42103"/>
                    <a:pt x="144936" y="32382"/>
                    <a:pt x="139700" y="25400"/>
                  </a:cubicBezTo>
                  <a:cubicBezTo>
                    <a:pt x="128905" y="11007"/>
                    <a:pt x="118533" y="0"/>
                    <a:pt x="98425" y="0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56EF4F70-5102-4D8E-9FC8-D9D7AB0ADDC8}"/>
                </a:ext>
              </a:extLst>
            </p:cNvPr>
            <p:cNvSpPr/>
            <p:nvPr/>
          </p:nvSpPr>
          <p:spPr>
            <a:xfrm>
              <a:off x="5520659" y="3851275"/>
              <a:ext cx="404180" cy="317500"/>
            </a:xfrm>
            <a:custGeom>
              <a:avLst/>
              <a:gdLst>
                <a:gd name="connsiteX0" fmla="*/ 7016 w 404180"/>
                <a:gd name="connsiteY0" fmla="*/ 22225 h 317500"/>
                <a:gd name="connsiteX1" fmla="*/ 666 w 404180"/>
                <a:gd name="connsiteY1" fmla="*/ 92075 h 317500"/>
                <a:gd name="connsiteX2" fmla="*/ 7016 w 404180"/>
                <a:gd name="connsiteY2" fmla="*/ 111125 h 317500"/>
                <a:gd name="connsiteX3" fmla="*/ 48291 w 404180"/>
                <a:gd name="connsiteY3" fmla="*/ 174625 h 317500"/>
                <a:gd name="connsiteX4" fmla="*/ 76866 w 404180"/>
                <a:gd name="connsiteY4" fmla="*/ 200025 h 317500"/>
                <a:gd name="connsiteX5" fmla="*/ 95916 w 404180"/>
                <a:gd name="connsiteY5" fmla="*/ 231775 h 317500"/>
                <a:gd name="connsiteX6" fmla="*/ 121316 w 404180"/>
                <a:gd name="connsiteY6" fmla="*/ 250825 h 317500"/>
                <a:gd name="connsiteX7" fmla="*/ 168941 w 404180"/>
                <a:gd name="connsiteY7" fmla="*/ 279400 h 317500"/>
                <a:gd name="connsiteX8" fmla="*/ 197516 w 404180"/>
                <a:gd name="connsiteY8" fmla="*/ 288925 h 317500"/>
                <a:gd name="connsiteX9" fmla="*/ 219741 w 404180"/>
                <a:gd name="connsiteY9" fmla="*/ 298450 h 317500"/>
                <a:gd name="connsiteX10" fmla="*/ 245141 w 404180"/>
                <a:gd name="connsiteY10" fmla="*/ 304800 h 317500"/>
                <a:gd name="connsiteX11" fmla="*/ 289591 w 404180"/>
                <a:gd name="connsiteY11" fmla="*/ 317500 h 317500"/>
                <a:gd name="connsiteX12" fmla="*/ 365791 w 404180"/>
                <a:gd name="connsiteY12" fmla="*/ 314325 h 317500"/>
                <a:gd name="connsiteX13" fmla="*/ 375316 w 404180"/>
                <a:gd name="connsiteY13" fmla="*/ 304800 h 317500"/>
                <a:gd name="connsiteX14" fmla="*/ 381666 w 404180"/>
                <a:gd name="connsiteY14" fmla="*/ 295275 h 317500"/>
                <a:gd name="connsiteX15" fmla="*/ 394366 w 404180"/>
                <a:gd name="connsiteY15" fmla="*/ 279400 h 317500"/>
                <a:gd name="connsiteX16" fmla="*/ 403891 w 404180"/>
                <a:gd name="connsiteY16" fmla="*/ 225425 h 317500"/>
                <a:gd name="connsiteX17" fmla="*/ 362616 w 404180"/>
                <a:gd name="connsiteY17" fmla="*/ 158750 h 317500"/>
                <a:gd name="connsiteX18" fmla="*/ 318166 w 404180"/>
                <a:gd name="connsiteY18" fmla="*/ 117475 h 317500"/>
                <a:gd name="connsiteX19" fmla="*/ 276891 w 404180"/>
                <a:gd name="connsiteY19" fmla="*/ 79375 h 317500"/>
                <a:gd name="connsiteX20" fmla="*/ 251491 w 404180"/>
                <a:gd name="connsiteY20" fmla="*/ 60325 h 317500"/>
                <a:gd name="connsiteX21" fmla="*/ 181641 w 404180"/>
                <a:gd name="connsiteY21" fmla="*/ 12700 h 317500"/>
                <a:gd name="connsiteX22" fmla="*/ 156241 w 404180"/>
                <a:gd name="connsiteY22" fmla="*/ 6350 h 317500"/>
                <a:gd name="connsiteX23" fmla="*/ 124491 w 404180"/>
                <a:gd name="connsiteY23" fmla="*/ 3175 h 317500"/>
                <a:gd name="connsiteX24" fmla="*/ 99091 w 404180"/>
                <a:gd name="connsiteY24" fmla="*/ 0 h 317500"/>
                <a:gd name="connsiteX25" fmla="*/ 60991 w 404180"/>
                <a:gd name="connsiteY25" fmla="*/ 3175 h 317500"/>
                <a:gd name="connsiteX26" fmla="*/ 7016 w 404180"/>
                <a:gd name="connsiteY26" fmla="*/ 22225 h 317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04180" h="317500">
                  <a:moveTo>
                    <a:pt x="7016" y="22225"/>
                  </a:moveTo>
                  <a:cubicBezTo>
                    <a:pt x="-3038" y="37042"/>
                    <a:pt x="666" y="68696"/>
                    <a:pt x="666" y="92075"/>
                  </a:cubicBezTo>
                  <a:cubicBezTo>
                    <a:pt x="666" y="98768"/>
                    <a:pt x="4185" y="105059"/>
                    <a:pt x="7016" y="111125"/>
                  </a:cubicBezTo>
                  <a:cubicBezTo>
                    <a:pt x="16191" y="130785"/>
                    <a:pt x="34569" y="159289"/>
                    <a:pt x="48291" y="174625"/>
                  </a:cubicBezTo>
                  <a:cubicBezTo>
                    <a:pt x="56789" y="184122"/>
                    <a:pt x="68707" y="190235"/>
                    <a:pt x="76866" y="200025"/>
                  </a:cubicBezTo>
                  <a:cubicBezTo>
                    <a:pt x="84767" y="209507"/>
                    <a:pt x="87789" y="222487"/>
                    <a:pt x="95916" y="231775"/>
                  </a:cubicBezTo>
                  <a:cubicBezTo>
                    <a:pt x="102885" y="239740"/>
                    <a:pt x="112451" y="245044"/>
                    <a:pt x="121316" y="250825"/>
                  </a:cubicBezTo>
                  <a:cubicBezTo>
                    <a:pt x="136823" y="260938"/>
                    <a:pt x="151378" y="273546"/>
                    <a:pt x="168941" y="279400"/>
                  </a:cubicBezTo>
                  <a:cubicBezTo>
                    <a:pt x="178466" y="282575"/>
                    <a:pt x="188115" y="285400"/>
                    <a:pt x="197516" y="288925"/>
                  </a:cubicBezTo>
                  <a:cubicBezTo>
                    <a:pt x="205063" y="291755"/>
                    <a:pt x="212095" y="295901"/>
                    <a:pt x="219741" y="298450"/>
                  </a:cubicBezTo>
                  <a:cubicBezTo>
                    <a:pt x="228020" y="301210"/>
                    <a:pt x="236862" y="302040"/>
                    <a:pt x="245141" y="304800"/>
                  </a:cubicBezTo>
                  <a:cubicBezTo>
                    <a:pt x="288796" y="319352"/>
                    <a:pt x="245876" y="311255"/>
                    <a:pt x="289591" y="317500"/>
                  </a:cubicBezTo>
                  <a:cubicBezTo>
                    <a:pt x="314991" y="316442"/>
                    <a:pt x="340643" y="318051"/>
                    <a:pt x="365791" y="314325"/>
                  </a:cubicBezTo>
                  <a:cubicBezTo>
                    <a:pt x="370233" y="313667"/>
                    <a:pt x="372441" y="308249"/>
                    <a:pt x="375316" y="304800"/>
                  </a:cubicBezTo>
                  <a:cubicBezTo>
                    <a:pt x="377759" y="301869"/>
                    <a:pt x="379376" y="298328"/>
                    <a:pt x="381666" y="295275"/>
                  </a:cubicBezTo>
                  <a:cubicBezTo>
                    <a:pt x="385732" y="289854"/>
                    <a:pt x="390133" y="284692"/>
                    <a:pt x="394366" y="279400"/>
                  </a:cubicBezTo>
                  <a:cubicBezTo>
                    <a:pt x="397505" y="266845"/>
                    <a:pt x="405831" y="238359"/>
                    <a:pt x="403891" y="225425"/>
                  </a:cubicBezTo>
                  <a:cubicBezTo>
                    <a:pt x="398880" y="192017"/>
                    <a:pt x="385047" y="182583"/>
                    <a:pt x="362616" y="158750"/>
                  </a:cubicBezTo>
                  <a:cubicBezTo>
                    <a:pt x="329800" y="123883"/>
                    <a:pt x="351784" y="148691"/>
                    <a:pt x="318166" y="117475"/>
                  </a:cubicBezTo>
                  <a:cubicBezTo>
                    <a:pt x="287510" y="89009"/>
                    <a:pt x="306030" y="102270"/>
                    <a:pt x="276891" y="79375"/>
                  </a:cubicBezTo>
                  <a:cubicBezTo>
                    <a:pt x="268569" y="72836"/>
                    <a:pt x="259705" y="66999"/>
                    <a:pt x="251491" y="60325"/>
                  </a:cubicBezTo>
                  <a:cubicBezTo>
                    <a:pt x="229424" y="42395"/>
                    <a:pt x="211323" y="20120"/>
                    <a:pt x="181641" y="12700"/>
                  </a:cubicBezTo>
                  <a:cubicBezTo>
                    <a:pt x="173174" y="10583"/>
                    <a:pt x="164849" y="7785"/>
                    <a:pt x="156241" y="6350"/>
                  </a:cubicBezTo>
                  <a:cubicBezTo>
                    <a:pt x="145750" y="4601"/>
                    <a:pt x="135062" y="4350"/>
                    <a:pt x="124491" y="3175"/>
                  </a:cubicBezTo>
                  <a:cubicBezTo>
                    <a:pt x="116011" y="2233"/>
                    <a:pt x="107558" y="1058"/>
                    <a:pt x="99091" y="0"/>
                  </a:cubicBezTo>
                  <a:cubicBezTo>
                    <a:pt x="86391" y="1058"/>
                    <a:pt x="73562" y="1080"/>
                    <a:pt x="60991" y="3175"/>
                  </a:cubicBezTo>
                  <a:cubicBezTo>
                    <a:pt x="18875" y="10194"/>
                    <a:pt x="17070" y="7408"/>
                    <a:pt x="7016" y="22225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BC322E57-A7A5-40D2-BAC3-48B1EEEDC3EB}"/>
                </a:ext>
              </a:extLst>
            </p:cNvPr>
            <p:cNvSpPr/>
            <p:nvPr/>
          </p:nvSpPr>
          <p:spPr>
            <a:xfrm>
              <a:off x="6090499" y="3266744"/>
              <a:ext cx="110276" cy="174956"/>
            </a:xfrm>
            <a:custGeom>
              <a:avLst/>
              <a:gdLst>
                <a:gd name="connsiteX0" fmla="*/ 5501 w 110276"/>
                <a:gd name="connsiteY0" fmla="*/ 13031 h 174956"/>
                <a:gd name="connsiteX1" fmla="*/ 18201 w 110276"/>
                <a:gd name="connsiteY1" fmla="*/ 152731 h 174956"/>
                <a:gd name="connsiteX2" fmla="*/ 56301 w 110276"/>
                <a:gd name="connsiteY2" fmla="*/ 174956 h 174956"/>
                <a:gd name="connsiteX3" fmla="*/ 88051 w 110276"/>
                <a:gd name="connsiteY3" fmla="*/ 155906 h 174956"/>
                <a:gd name="connsiteX4" fmla="*/ 100751 w 110276"/>
                <a:gd name="connsiteY4" fmla="*/ 146381 h 174956"/>
                <a:gd name="connsiteX5" fmla="*/ 110276 w 110276"/>
                <a:gd name="connsiteY5" fmla="*/ 111456 h 174956"/>
                <a:gd name="connsiteX6" fmla="*/ 94401 w 110276"/>
                <a:gd name="connsiteY6" fmla="*/ 60656 h 174956"/>
                <a:gd name="connsiteX7" fmla="*/ 69001 w 110276"/>
                <a:gd name="connsiteY7" fmla="*/ 41606 h 174956"/>
                <a:gd name="connsiteX8" fmla="*/ 21376 w 110276"/>
                <a:gd name="connsiteY8" fmla="*/ 6681 h 174956"/>
                <a:gd name="connsiteX9" fmla="*/ 5501 w 110276"/>
                <a:gd name="connsiteY9" fmla="*/ 13031 h 17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0276" h="174956">
                  <a:moveTo>
                    <a:pt x="5501" y="13031"/>
                  </a:moveTo>
                  <a:cubicBezTo>
                    <a:pt x="4972" y="37373"/>
                    <a:pt x="-12688" y="57856"/>
                    <a:pt x="18201" y="152731"/>
                  </a:cubicBezTo>
                  <a:cubicBezTo>
                    <a:pt x="19631" y="157123"/>
                    <a:pt x="47936" y="170774"/>
                    <a:pt x="56301" y="174956"/>
                  </a:cubicBezTo>
                  <a:cubicBezTo>
                    <a:pt x="66884" y="168606"/>
                    <a:pt x="77669" y="162580"/>
                    <a:pt x="88051" y="155906"/>
                  </a:cubicBezTo>
                  <a:cubicBezTo>
                    <a:pt x="92502" y="153044"/>
                    <a:pt x="97816" y="150784"/>
                    <a:pt x="100751" y="146381"/>
                  </a:cubicBezTo>
                  <a:cubicBezTo>
                    <a:pt x="105355" y="139475"/>
                    <a:pt x="108572" y="119976"/>
                    <a:pt x="110276" y="111456"/>
                  </a:cubicBezTo>
                  <a:cubicBezTo>
                    <a:pt x="104984" y="94523"/>
                    <a:pt x="103426" y="75930"/>
                    <a:pt x="94401" y="60656"/>
                  </a:cubicBezTo>
                  <a:cubicBezTo>
                    <a:pt x="89017" y="51545"/>
                    <a:pt x="77265" y="48217"/>
                    <a:pt x="69001" y="41606"/>
                  </a:cubicBezTo>
                  <a:cubicBezTo>
                    <a:pt x="47230" y="24189"/>
                    <a:pt x="46829" y="19407"/>
                    <a:pt x="21376" y="6681"/>
                  </a:cubicBezTo>
                  <a:cubicBezTo>
                    <a:pt x="19483" y="5734"/>
                    <a:pt x="6030" y="-11311"/>
                    <a:pt x="5501" y="13031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Freeform: Shape 93">
              <a:extLst>
                <a:ext uri="{FF2B5EF4-FFF2-40B4-BE49-F238E27FC236}">
                  <a16:creationId xmlns:a16="http://schemas.microsoft.com/office/drawing/2014/main" id="{1AC5A693-B038-4AD0-8ED4-FF314504FB94}"/>
                </a:ext>
              </a:extLst>
            </p:cNvPr>
            <p:cNvSpPr/>
            <p:nvPr/>
          </p:nvSpPr>
          <p:spPr>
            <a:xfrm>
              <a:off x="4613275" y="2060575"/>
              <a:ext cx="460375" cy="254985"/>
            </a:xfrm>
            <a:custGeom>
              <a:avLst/>
              <a:gdLst>
                <a:gd name="connsiteX0" fmla="*/ 114300 w 460375"/>
                <a:gd name="connsiteY0" fmla="*/ 9525 h 254985"/>
                <a:gd name="connsiteX1" fmla="*/ 66675 w 460375"/>
                <a:gd name="connsiteY1" fmla="*/ 22225 h 254985"/>
                <a:gd name="connsiteX2" fmla="*/ 34925 w 460375"/>
                <a:gd name="connsiteY2" fmla="*/ 31750 h 254985"/>
                <a:gd name="connsiteX3" fmla="*/ 15875 w 460375"/>
                <a:gd name="connsiteY3" fmla="*/ 60325 h 254985"/>
                <a:gd name="connsiteX4" fmla="*/ 9525 w 460375"/>
                <a:gd name="connsiteY4" fmla="*/ 82550 h 254985"/>
                <a:gd name="connsiteX5" fmla="*/ 0 w 460375"/>
                <a:gd name="connsiteY5" fmla="*/ 161925 h 254985"/>
                <a:gd name="connsiteX6" fmla="*/ 3175 w 460375"/>
                <a:gd name="connsiteY6" fmla="*/ 184150 h 254985"/>
                <a:gd name="connsiteX7" fmla="*/ 28575 w 460375"/>
                <a:gd name="connsiteY7" fmla="*/ 225425 h 254985"/>
                <a:gd name="connsiteX8" fmla="*/ 79375 w 460375"/>
                <a:gd name="connsiteY8" fmla="*/ 241300 h 254985"/>
                <a:gd name="connsiteX9" fmla="*/ 139700 w 460375"/>
                <a:gd name="connsiteY9" fmla="*/ 234950 h 254985"/>
                <a:gd name="connsiteX10" fmla="*/ 203200 w 460375"/>
                <a:gd name="connsiteY10" fmla="*/ 190500 h 254985"/>
                <a:gd name="connsiteX11" fmla="*/ 231775 w 460375"/>
                <a:gd name="connsiteY11" fmla="*/ 187325 h 254985"/>
                <a:gd name="connsiteX12" fmla="*/ 304800 w 460375"/>
                <a:gd name="connsiteY12" fmla="*/ 190500 h 254985"/>
                <a:gd name="connsiteX13" fmla="*/ 323850 w 460375"/>
                <a:gd name="connsiteY13" fmla="*/ 200025 h 254985"/>
                <a:gd name="connsiteX14" fmla="*/ 342900 w 460375"/>
                <a:gd name="connsiteY14" fmla="*/ 203200 h 254985"/>
                <a:gd name="connsiteX15" fmla="*/ 358775 w 460375"/>
                <a:gd name="connsiteY15" fmla="*/ 212725 h 254985"/>
                <a:gd name="connsiteX16" fmla="*/ 387350 w 460375"/>
                <a:gd name="connsiteY16" fmla="*/ 244475 h 254985"/>
                <a:gd name="connsiteX17" fmla="*/ 403225 w 460375"/>
                <a:gd name="connsiteY17" fmla="*/ 254000 h 254985"/>
                <a:gd name="connsiteX18" fmla="*/ 450850 w 460375"/>
                <a:gd name="connsiteY18" fmla="*/ 250825 h 254985"/>
                <a:gd name="connsiteX19" fmla="*/ 460375 w 460375"/>
                <a:gd name="connsiteY19" fmla="*/ 222250 h 254985"/>
                <a:gd name="connsiteX20" fmla="*/ 457200 w 460375"/>
                <a:gd name="connsiteY20" fmla="*/ 114300 h 254985"/>
                <a:gd name="connsiteX21" fmla="*/ 450850 w 460375"/>
                <a:gd name="connsiteY21" fmla="*/ 101600 h 254985"/>
                <a:gd name="connsiteX22" fmla="*/ 444500 w 460375"/>
                <a:gd name="connsiteY22" fmla="*/ 85725 h 254985"/>
                <a:gd name="connsiteX23" fmla="*/ 438150 w 460375"/>
                <a:gd name="connsiteY23" fmla="*/ 66675 h 254985"/>
                <a:gd name="connsiteX24" fmla="*/ 403225 w 460375"/>
                <a:gd name="connsiteY24" fmla="*/ 34925 h 254985"/>
                <a:gd name="connsiteX25" fmla="*/ 384175 w 460375"/>
                <a:gd name="connsiteY25" fmla="*/ 25400 h 254985"/>
                <a:gd name="connsiteX26" fmla="*/ 320675 w 460375"/>
                <a:gd name="connsiteY26" fmla="*/ 9525 h 254985"/>
                <a:gd name="connsiteX27" fmla="*/ 288925 w 460375"/>
                <a:gd name="connsiteY27" fmla="*/ 0 h 254985"/>
                <a:gd name="connsiteX28" fmla="*/ 190500 w 460375"/>
                <a:gd name="connsiteY28" fmla="*/ 3175 h 254985"/>
                <a:gd name="connsiteX29" fmla="*/ 165100 w 460375"/>
                <a:gd name="connsiteY29" fmla="*/ 9525 h 254985"/>
                <a:gd name="connsiteX30" fmla="*/ 114300 w 460375"/>
                <a:gd name="connsiteY30" fmla="*/ 9525 h 254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60375" h="254985">
                  <a:moveTo>
                    <a:pt x="114300" y="9525"/>
                  </a:moveTo>
                  <a:cubicBezTo>
                    <a:pt x="97896" y="11642"/>
                    <a:pt x="116460" y="9779"/>
                    <a:pt x="66675" y="22225"/>
                  </a:cubicBezTo>
                  <a:cubicBezTo>
                    <a:pt x="55956" y="24905"/>
                    <a:pt x="45508" y="28575"/>
                    <a:pt x="34925" y="31750"/>
                  </a:cubicBezTo>
                  <a:cubicBezTo>
                    <a:pt x="28918" y="39760"/>
                    <a:pt x="19702" y="51139"/>
                    <a:pt x="15875" y="60325"/>
                  </a:cubicBezTo>
                  <a:cubicBezTo>
                    <a:pt x="12912" y="67437"/>
                    <a:pt x="11642" y="75142"/>
                    <a:pt x="9525" y="82550"/>
                  </a:cubicBezTo>
                  <a:cubicBezTo>
                    <a:pt x="6219" y="108996"/>
                    <a:pt x="3306" y="135479"/>
                    <a:pt x="0" y="161925"/>
                  </a:cubicBezTo>
                  <a:cubicBezTo>
                    <a:pt x="1058" y="169333"/>
                    <a:pt x="974" y="176997"/>
                    <a:pt x="3175" y="184150"/>
                  </a:cubicBezTo>
                  <a:cubicBezTo>
                    <a:pt x="6081" y="193596"/>
                    <a:pt x="22282" y="220181"/>
                    <a:pt x="28575" y="225425"/>
                  </a:cubicBezTo>
                  <a:cubicBezTo>
                    <a:pt x="39108" y="234202"/>
                    <a:pt x="67943" y="238760"/>
                    <a:pt x="79375" y="241300"/>
                  </a:cubicBezTo>
                  <a:cubicBezTo>
                    <a:pt x="99483" y="239183"/>
                    <a:pt x="120768" y="242050"/>
                    <a:pt x="139700" y="234950"/>
                  </a:cubicBezTo>
                  <a:cubicBezTo>
                    <a:pt x="176421" y="221179"/>
                    <a:pt x="171467" y="200417"/>
                    <a:pt x="203200" y="190500"/>
                  </a:cubicBezTo>
                  <a:cubicBezTo>
                    <a:pt x="212347" y="187641"/>
                    <a:pt x="222250" y="188383"/>
                    <a:pt x="231775" y="187325"/>
                  </a:cubicBezTo>
                  <a:cubicBezTo>
                    <a:pt x="256117" y="188383"/>
                    <a:pt x="280664" y="187171"/>
                    <a:pt x="304800" y="190500"/>
                  </a:cubicBezTo>
                  <a:cubicBezTo>
                    <a:pt x="311833" y="191470"/>
                    <a:pt x="317115" y="197780"/>
                    <a:pt x="323850" y="200025"/>
                  </a:cubicBezTo>
                  <a:cubicBezTo>
                    <a:pt x="329957" y="202061"/>
                    <a:pt x="336550" y="202142"/>
                    <a:pt x="342900" y="203200"/>
                  </a:cubicBezTo>
                  <a:cubicBezTo>
                    <a:pt x="348192" y="206375"/>
                    <a:pt x="353838" y="209022"/>
                    <a:pt x="358775" y="212725"/>
                  </a:cubicBezTo>
                  <a:cubicBezTo>
                    <a:pt x="365760" y="217964"/>
                    <a:pt x="385891" y="243148"/>
                    <a:pt x="387350" y="244475"/>
                  </a:cubicBezTo>
                  <a:cubicBezTo>
                    <a:pt x="391916" y="248626"/>
                    <a:pt x="397933" y="250825"/>
                    <a:pt x="403225" y="254000"/>
                  </a:cubicBezTo>
                  <a:cubicBezTo>
                    <a:pt x="419100" y="252942"/>
                    <a:pt x="436942" y="258552"/>
                    <a:pt x="450850" y="250825"/>
                  </a:cubicBezTo>
                  <a:cubicBezTo>
                    <a:pt x="459627" y="245949"/>
                    <a:pt x="460375" y="222250"/>
                    <a:pt x="460375" y="222250"/>
                  </a:cubicBezTo>
                  <a:cubicBezTo>
                    <a:pt x="459317" y="186267"/>
                    <a:pt x="460033" y="150187"/>
                    <a:pt x="457200" y="114300"/>
                  </a:cubicBezTo>
                  <a:cubicBezTo>
                    <a:pt x="456828" y="109582"/>
                    <a:pt x="452772" y="105925"/>
                    <a:pt x="450850" y="101600"/>
                  </a:cubicBezTo>
                  <a:cubicBezTo>
                    <a:pt x="448535" y="96392"/>
                    <a:pt x="446448" y="91081"/>
                    <a:pt x="444500" y="85725"/>
                  </a:cubicBezTo>
                  <a:cubicBezTo>
                    <a:pt x="442213" y="79435"/>
                    <a:pt x="441960" y="72178"/>
                    <a:pt x="438150" y="66675"/>
                  </a:cubicBezTo>
                  <a:cubicBezTo>
                    <a:pt x="433264" y="59618"/>
                    <a:pt x="413659" y="41185"/>
                    <a:pt x="403225" y="34925"/>
                  </a:cubicBezTo>
                  <a:cubicBezTo>
                    <a:pt x="397137" y="31272"/>
                    <a:pt x="390822" y="27893"/>
                    <a:pt x="384175" y="25400"/>
                  </a:cubicBezTo>
                  <a:cubicBezTo>
                    <a:pt x="349901" y="12547"/>
                    <a:pt x="355627" y="18263"/>
                    <a:pt x="320675" y="9525"/>
                  </a:cubicBezTo>
                  <a:cubicBezTo>
                    <a:pt x="309956" y="6845"/>
                    <a:pt x="299508" y="3175"/>
                    <a:pt x="288925" y="0"/>
                  </a:cubicBezTo>
                  <a:cubicBezTo>
                    <a:pt x="256117" y="1058"/>
                    <a:pt x="223275" y="1354"/>
                    <a:pt x="190500" y="3175"/>
                  </a:cubicBezTo>
                  <a:cubicBezTo>
                    <a:pt x="175454" y="4011"/>
                    <a:pt x="177195" y="6501"/>
                    <a:pt x="165100" y="9525"/>
                  </a:cubicBezTo>
                  <a:cubicBezTo>
                    <a:pt x="159865" y="10834"/>
                    <a:pt x="130704" y="7408"/>
                    <a:pt x="114300" y="9525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Freeform: Shape 94">
              <a:extLst>
                <a:ext uri="{FF2B5EF4-FFF2-40B4-BE49-F238E27FC236}">
                  <a16:creationId xmlns:a16="http://schemas.microsoft.com/office/drawing/2014/main" id="{4B4AA7F6-D033-4CA9-A32E-FD82F946A35B}"/>
                </a:ext>
              </a:extLst>
            </p:cNvPr>
            <p:cNvSpPr/>
            <p:nvPr/>
          </p:nvSpPr>
          <p:spPr>
            <a:xfrm>
              <a:off x="6034964" y="2844229"/>
              <a:ext cx="130886" cy="118046"/>
            </a:xfrm>
            <a:custGeom>
              <a:avLst/>
              <a:gdLst>
                <a:gd name="connsiteX0" fmla="*/ 83261 w 130886"/>
                <a:gd name="connsiteY0" fmla="*/ 3746 h 118046"/>
                <a:gd name="connsiteX1" fmla="*/ 13411 w 130886"/>
                <a:gd name="connsiteY1" fmla="*/ 13271 h 118046"/>
                <a:gd name="connsiteX2" fmla="*/ 3886 w 130886"/>
                <a:gd name="connsiteY2" fmla="*/ 32321 h 118046"/>
                <a:gd name="connsiteX3" fmla="*/ 3886 w 130886"/>
                <a:gd name="connsiteY3" fmla="*/ 92646 h 118046"/>
                <a:gd name="connsiteX4" fmla="*/ 13411 w 130886"/>
                <a:gd name="connsiteY4" fmla="*/ 98996 h 118046"/>
                <a:gd name="connsiteX5" fmla="*/ 32461 w 130886"/>
                <a:gd name="connsiteY5" fmla="*/ 108521 h 118046"/>
                <a:gd name="connsiteX6" fmla="*/ 73736 w 130886"/>
                <a:gd name="connsiteY6" fmla="*/ 118046 h 118046"/>
                <a:gd name="connsiteX7" fmla="*/ 111836 w 130886"/>
                <a:gd name="connsiteY7" fmla="*/ 105346 h 118046"/>
                <a:gd name="connsiteX8" fmla="*/ 121361 w 130886"/>
                <a:gd name="connsiteY8" fmla="*/ 86296 h 118046"/>
                <a:gd name="connsiteX9" fmla="*/ 124536 w 130886"/>
                <a:gd name="connsiteY9" fmla="*/ 57721 h 118046"/>
                <a:gd name="connsiteX10" fmla="*/ 130886 w 130886"/>
                <a:gd name="connsiteY10" fmla="*/ 19621 h 118046"/>
                <a:gd name="connsiteX11" fmla="*/ 99136 w 130886"/>
                <a:gd name="connsiteY11" fmla="*/ 571 h 118046"/>
                <a:gd name="connsiteX12" fmla="*/ 83261 w 130886"/>
                <a:gd name="connsiteY12" fmla="*/ 3746 h 11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886" h="118046">
                  <a:moveTo>
                    <a:pt x="83261" y="3746"/>
                  </a:moveTo>
                  <a:cubicBezTo>
                    <a:pt x="68973" y="5863"/>
                    <a:pt x="47710" y="-4781"/>
                    <a:pt x="13411" y="13271"/>
                  </a:cubicBezTo>
                  <a:cubicBezTo>
                    <a:pt x="7129" y="16578"/>
                    <a:pt x="7061" y="25971"/>
                    <a:pt x="3886" y="32321"/>
                  </a:cubicBezTo>
                  <a:cubicBezTo>
                    <a:pt x="713" y="54529"/>
                    <a:pt x="-2984" y="68602"/>
                    <a:pt x="3886" y="92646"/>
                  </a:cubicBezTo>
                  <a:cubicBezTo>
                    <a:pt x="4934" y="96315"/>
                    <a:pt x="10075" y="97143"/>
                    <a:pt x="13411" y="98996"/>
                  </a:cubicBezTo>
                  <a:cubicBezTo>
                    <a:pt x="19617" y="102444"/>
                    <a:pt x="25835" y="105972"/>
                    <a:pt x="32461" y="108521"/>
                  </a:cubicBezTo>
                  <a:cubicBezTo>
                    <a:pt x="47982" y="114491"/>
                    <a:pt x="57860" y="115400"/>
                    <a:pt x="73736" y="118046"/>
                  </a:cubicBezTo>
                  <a:cubicBezTo>
                    <a:pt x="86436" y="113813"/>
                    <a:pt x="100697" y="112772"/>
                    <a:pt x="111836" y="105346"/>
                  </a:cubicBezTo>
                  <a:cubicBezTo>
                    <a:pt x="117743" y="101408"/>
                    <a:pt x="119532" y="93156"/>
                    <a:pt x="121361" y="86296"/>
                  </a:cubicBezTo>
                  <a:cubicBezTo>
                    <a:pt x="123830" y="77036"/>
                    <a:pt x="123347" y="67231"/>
                    <a:pt x="124536" y="57721"/>
                  </a:cubicBezTo>
                  <a:cubicBezTo>
                    <a:pt x="127161" y="36717"/>
                    <a:pt x="127190" y="38101"/>
                    <a:pt x="130886" y="19621"/>
                  </a:cubicBezTo>
                  <a:cubicBezTo>
                    <a:pt x="120555" y="12733"/>
                    <a:pt x="110602" y="5783"/>
                    <a:pt x="99136" y="571"/>
                  </a:cubicBezTo>
                  <a:cubicBezTo>
                    <a:pt x="95164" y="-1235"/>
                    <a:pt x="97549" y="1629"/>
                    <a:pt x="83261" y="3746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6" name="Freeform: Shape 95">
              <a:extLst>
                <a:ext uri="{FF2B5EF4-FFF2-40B4-BE49-F238E27FC236}">
                  <a16:creationId xmlns:a16="http://schemas.microsoft.com/office/drawing/2014/main" id="{220981FE-4706-4FB0-972E-A0D0F2E01D7E}"/>
                </a:ext>
              </a:extLst>
            </p:cNvPr>
            <p:cNvSpPr/>
            <p:nvPr/>
          </p:nvSpPr>
          <p:spPr>
            <a:xfrm>
              <a:off x="6188075" y="1728980"/>
              <a:ext cx="209550" cy="303020"/>
            </a:xfrm>
            <a:custGeom>
              <a:avLst/>
              <a:gdLst>
                <a:gd name="connsiteX0" fmla="*/ 66675 w 209550"/>
                <a:gd name="connsiteY0" fmla="*/ 1395 h 303020"/>
                <a:gd name="connsiteX1" fmla="*/ 47625 w 209550"/>
                <a:gd name="connsiteY1" fmla="*/ 4570 h 303020"/>
                <a:gd name="connsiteX2" fmla="*/ 0 w 209550"/>
                <a:gd name="connsiteY2" fmla="*/ 144270 h 303020"/>
                <a:gd name="connsiteX3" fmla="*/ 6350 w 209550"/>
                <a:gd name="connsiteY3" fmla="*/ 214120 h 303020"/>
                <a:gd name="connsiteX4" fmla="*/ 19050 w 209550"/>
                <a:gd name="connsiteY4" fmla="*/ 245870 h 303020"/>
                <a:gd name="connsiteX5" fmla="*/ 57150 w 209550"/>
                <a:gd name="connsiteY5" fmla="*/ 296670 h 303020"/>
                <a:gd name="connsiteX6" fmla="*/ 66675 w 209550"/>
                <a:gd name="connsiteY6" fmla="*/ 303020 h 303020"/>
                <a:gd name="connsiteX7" fmla="*/ 120650 w 209550"/>
                <a:gd name="connsiteY7" fmla="*/ 299845 h 303020"/>
                <a:gd name="connsiteX8" fmla="*/ 161925 w 209550"/>
                <a:gd name="connsiteY8" fmla="*/ 280795 h 303020"/>
                <a:gd name="connsiteX9" fmla="*/ 180975 w 209550"/>
                <a:gd name="connsiteY9" fmla="*/ 261745 h 303020"/>
                <a:gd name="connsiteX10" fmla="*/ 209550 w 209550"/>
                <a:gd name="connsiteY10" fmla="*/ 198245 h 303020"/>
                <a:gd name="connsiteX11" fmla="*/ 203200 w 209550"/>
                <a:gd name="connsiteY11" fmla="*/ 90295 h 303020"/>
                <a:gd name="connsiteX12" fmla="*/ 184150 w 209550"/>
                <a:gd name="connsiteY12" fmla="*/ 64895 h 303020"/>
                <a:gd name="connsiteX13" fmla="*/ 136525 w 209550"/>
                <a:gd name="connsiteY13" fmla="*/ 17270 h 303020"/>
                <a:gd name="connsiteX14" fmla="*/ 66675 w 209550"/>
                <a:gd name="connsiteY14" fmla="*/ 1395 h 30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09550" h="303020">
                  <a:moveTo>
                    <a:pt x="66675" y="1395"/>
                  </a:moveTo>
                  <a:cubicBezTo>
                    <a:pt x="51858" y="-722"/>
                    <a:pt x="50889" y="-979"/>
                    <a:pt x="47625" y="4570"/>
                  </a:cubicBezTo>
                  <a:cubicBezTo>
                    <a:pt x="2073" y="82008"/>
                    <a:pt x="5543" y="83302"/>
                    <a:pt x="0" y="144270"/>
                  </a:cubicBezTo>
                  <a:cubicBezTo>
                    <a:pt x="2117" y="167553"/>
                    <a:pt x="2041" y="191141"/>
                    <a:pt x="6350" y="214120"/>
                  </a:cubicBezTo>
                  <a:cubicBezTo>
                    <a:pt x="8451" y="225323"/>
                    <a:pt x="13592" y="235863"/>
                    <a:pt x="19050" y="245870"/>
                  </a:cubicBezTo>
                  <a:cubicBezTo>
                    <a:pt x="29199" y="264476"/>
                    <a:pt x="40942" y="282777"/>
                    <a:pt x="57150" y="296670"/>
                  </a:cubicBezTo>
                  <a:cubicBezTo>
                    <a:pt x="60047" y="299153"/>
                    <a:pt x="63500" y="300903"/>
                    <a:pt x="66675" y="303020"/>
                  </a:cubicBezTo>
                  <a:cubicBezTo>
                    <a:pt x="84667" y="301962"/>
                    <a:pt x="102766" y="302080"/>
                    <a:pt x="120650" y="299845"/>
                  </a:cubicBezTo>
                  <a:cubicBezTo>
                    <a:pt x="137457" y="297744"/>
                    <a:pt x="149099" y="291483"/>
                    <a:pt x="161925" y="280795"/>
                  </a:cubicBezTo>
                  <a:cubicBezTo>
                    <a:pt x="168824" y="275046"/>
                    <a:pt x="175664" y="268987"/>
                    <a:pt x="180975" y="261745"/>
                  </a:cubicBezTo>
                  <a:cubicBezTo>
                    <a:pt x="195976" y="241290"/>
                    <a:pt x="200960" y="221869"/>
                    <a:pt x="209550" y="198245"/>
                  </a:cubicBezTo>
                  <a:cubicBezTo>
                    <a:pt x="207433" y="162262"/>
                    <a:pt x="209945" y="125704"/>
                    <a:pt x="203200" y="90295"/>
                  </a:cubicBezTo>
                  <a:cubicBezTo>
                    <a:pt x="201220" y="79899"/>
                    <a:pt x="191286" y="72711"/>
                    <a:pt x="184150" y="64895"/>
                  </a:cubicBezTo>
                  <a:cubicBezTo>
                    <a:pt x="169012" y="48316"/>
                    <a:pt x="155205" y="29723"/>
                    <a:pt x="136525" y="17270"/>
                  </a:cubicBezTo>
                  <a:cubicBezTo>
                    <a:pt x="116594" y="3983"/>
                    <a:pt x="81492" y="3512"/>
                    <a:pt x="66675" y="1395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" name="Freeform: Shape 96">
              <a:extLst>
                <a:ext uri="{FF2B5EF4-FFF2-40B4-BE49-F238E27FC236}">
                  <a16:creationId xmlns:a16="http://schemas.microsoft.com/office/drawing/2014/main" id="{0001C227-D6CB-4BE4-B982-4E58780FB212}"/>
                </a:ext>
              </a:extLst>
            </p:cNvPr>
            <p:cNvSpPr/>
            <p:nvPr/>
          </p:nvSpPr>
          <p:spPr>
            <a:xfrm>
              <a:off x="5835042" y="1786838"/>
              <a:ext cx="102678" cy="89587"/>
            </a:xfrm>
            <a:custGeom>
              <a:avLst/>
              <a:gdLst>
                <a:gd name="connsiteX0" fmla="*/ 45058 w 102678"/>
                <a:gd name="connsiteY0" fmla="*/ 687 h 89587"/>
                <a:gd name="connsiteX1" fmla="*/ 3783 w 102678"/>
                <a:gd name="connsiteY1" fmla="*/ 22912 h 89587"/>
                <a:gd name="connsiteX2" fmla="*/ 608 w 102678"/>
                <a:gd name="connsiteY2" fmla="*/ 38787 h 89587"/>
                <a:gd name="connsiteX3" fmla="*/ 16483 w 102678"/>
                <a:gd name="connsiteY3" fmla="*/ 80062 h 89587"/>
                <a:gd name="connsiteX4" fmla="*/ 67283 w 102678"/>
                <a:gd name="connsiteY4" fmla="*/ 89587 h 89587"/>
                <a:gd name="connsiteX5" fmla="*/ 102208 w 102678"/>
                <a:gd name="connsiteY5" fmla="*/ 48312 h 89587"/>
                <a:gd name="connsiteX6" fmla="*/ 45058 w 102678"/>
                <a:gd name="connsiteY6" fmla="*/ 687 h 89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678" h="89587">
                  <a:moveTo>
                    <a:pt x="45058" y="687"/>
                  </a:moveTo>
                  <a:cubicBezTo>
                    <a:pt x="28654" y="-3546"/>
                    <a:pt x="15647" y="12743"/>
                    <a:pt x="3783" y="22912"/>
                  </a:cubicBezTo>
                  <a:cubicBezTo>
                    <a:pt x="-314" y="26424"/>
                    <a:pt x="-563" y="33519"/>
                    <a:pt x="608" y="38787"/>
                  </a:cubicBezTo>
                  <a:cubicBezTo>
                    <a:pt x="3806" y="53177"/>
                    <a:pt x="6829" y="68922"/>
                    <a:pt x="16483" y="80062"/>
                  </a:cubicBezTo>
                  <a:cubicBezTo>
                    <a:pt x="20575" y="84783"/>
                    <a:pt x="62149" y="88945"/>
                    <a:pt x="67283" y="89587"/>
                  </a:cubicBezTo>
                  <a:cubicBezTo>
                    <a:pt x="96512" y="74972"/>
                    <a:pt x="104886" y="81793"/>
                    <a:pt x="102208" y="48312"/>
                  </a:cubicBezTo>
                  <a:cubicBezTo>
                    <a:pt x="100751" y="30101"/>
                    <a:pt x="61462" y="4920"/>
                    <a:pt x="45058" y="687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8" name="Freeform: Shape 97">
              <a:extLst>
                <a:ext uri="{FF2B5EF4-FFF2-40B4-BE49-F238E27FC236}">
                  <a16:creationId xmlns:a16="http://schemas.microsoft.com/office/drawing/2014/main" id="{3997A3F7-84D3-439F-830E-AF8D79141A62}"/>
                </a:ext>
              </a:extLst>
            </p:cNvPr>
            <p:cNvSpPr/>
            <p:nvPr/>
          </p:nvSpPr>
          <p:spPr>
            <a:xfrm>
              <a:off x="5979647" y="2091502"/>
              <a:ext cx="104465" cy="137348"/>
            </a:xfrm>
            <a:custGeom>
              <a:avLst/>
              <a:gdLst>
                <a:gd name="connsiteX0" fmla="*/ 52853 w 104465"/>
                <a:gd name="connsiteY0" fmla="*/ 823 h 137348"/>
                <a:gd name="connsiteX1" fmla="*/ 2053 w 104465"/>
                <a:gd name="connsiteY1" fmla="*/ 48448 h 137348"/>
                <a:gd name="connsiteX2" fmla="*/ 5228 w 104465"/>
                <a:gd name="connsiteY2" fmla="*/ 77023 h 137348"/>
                <a:gd name="connsiteX3" fmla="*/ 14753 w 104465"/>
                <a:gd name="connsiteY3" fmla="*/ 92898 h 137348"/>
                <a:gd name="connsiteX4" fmla="*/ 33803 w 104465"/>
                <a:gd name="connsiteY4" fmla="*/ 111948 h 137348"/>
                <a:gd name="connsiteX5" fmla="*/ 68728 w 104465"/>
                <a:gd name="connsiteY5" fmla="*/ 134173 h 137348"/>
                <a:gd name="connsiteX6" fmla="*/ 78253 w 104465"/>
                <a:gd name="connsiteY6" fmla="*/ 137348 h 137348"/>
                <a:gd name="connsiteX7" fmla="*/ 97303 w 104465"/>
                <a:gd name="connsiteY7" fmla="*/ 121473 h 137348"/>
                <a:gd name="connsiteX8" fmla="*/ 103653 w 104465"/>
                <a:gd name="connsiteY8" fmla="*/ 102423 h 137348"/>
                <a:gd name="connsiteX9" fmla="*/ 100478 w 104465"/>
                <a:gd name="connsiteY9" fmla="*/ 19873 h 137348"/>
                <a:gd name="connsiteX10" fmla="*/ 52853 w 104465"/>
                <a:gd name="connsiteY10" fmla="*/ 823 h 137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4465" h="137348">
                  <a:moveTo>
                    <a:pt x="52853" y="823"/>
                  </a:moveTo>
                  <a:cubicBezTo>
                    <a:pt x="36449" y="5586"/>
                    <a:pt x="14355" y="28765"/>
                    <a:pt x="2053" y="48448"/>
                  </a:cubicBezTo>
                  <a:cubicBezTo>
                    <a:pt x="-3026" y="56575"/>
                    <a:pt x="2595" y="67808"/>
                    <a:pt x="5228" y="77023"/>
                  </a:cubicBezTo>
                  <a:cubicBezTo>
                    <a:pt x="6923" y="82957"/>
                    <a:pt x="10845" y="88122"/>
                    <a:pt x="14753" y="92898"/>
                  </a:cubicBezTo>
                  <a:cubicBezTo>
                    <a:pt x="20440" y="99848"/>
                    <a:pt x="26948" y="106147"/>
                    <a:pt x="33803" y="111948"/>
                  </a:cubicBezTo>
                  <a:cubicBezTo>
                    <a:pt x="44787" y="121242"/>
                    <a:pt x="55731" y="128603"/>
                    <a:pt x="68728" y="134173"/>
                  </a:cubicBezTo>
                  <a:cubicBezTo>
                    <a:pt x="71804" y="135491"/>
                    <a:pt x="75078" y="136290"/>
                    <a:pt x="78253" y="137348"/>
                  </a:cubicBezTo>
                  <a:cubicBezTo>
                    <a:pt x="84603" y="132056"/>
                    <a:pt x="92441" y="128158"/>
                    <a:pt x="97303" y="121473"/>
                  </a:cubicBezTo>
                  <a:cubicBezTo>
                    <a:pt x="101240" y="116060"/>
                    <a:pt x="103444" y="109113"/>
                    <a:pt x="103653" y="102423"/>
                  </a:cubicBezTo>
                  <a:cubicBezTo>
                    <a:pt x="104513" y="74899"/>
                    <a:pt x="105878" y="46875"/>
                    <a:pt x="100478" y="19873"/>
                  </a:cubicBezTo>
                  <a:cubicBezTo>
                    <a:pt x="99149" y="13228"/>
                    <a:pt x="69257" y="-3940"/>
                    <a:pt x="52853" y="823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EBC2856E-C91D-495F-82A0-A09962B1DA89}"/>
                </a:ext>
              </a:extLst>
            </p:cNvPr>
            <p:cNvSpPr/>
            <p:nvPr/>
          </p:nvSpPr>
          <p:spPr>
            <a:xfrm>
              <a:off x="7254874" y="1519352"/>
              <a:ext cx="600075" cy="602954"/>
            </a:xfrm>
            <a:custGeom>
              <a:avLst/>
              <a:gdLst>
                <a:gd name="connsiteX0" fmla="*/ 50800 w 555625"/>
                <a:gd name="connsiteY0" fmla="*/ 4649 h 461849"/>
                <a:gd name="connsiteX1" fmla="*/ 0 w 555625"/>
                <a:gd name="connsiteY1" fmla="*/ 64974 h 461849"/>
                <a:gd name="connsiteX2" fmla="*/ 6350 w 555625"/>
                <a:gd name="connsiteY2" fmla="*/ 77674 h 461849"/>
                <a:gd name="connsiteX3" fmla="*/ 15875 w 555625"/>
                <a:gd name="connsiteY3" fmla="*/ 87199 h 461849"/>
                <a:gd name="connsiteX4" fmla="*/ 47625 w 555625"/>
                <a:gd name="connsiteY4" fmla="*/ 112599 h 461849"/>
                <a:gd name="connsiteX5" fmla="*/ 82550 w 555625"/>
                <a:gd name="connsiteY5" fmla="*/ 125299 h 461849"/>
                <a:gd name="connsiteX6" fmla="*/ 136525 w 555625"/>
                <a:gd name="connsiteY6" fmla="*/ 147524 h 461849"/>
                <a:gd name="connsiteX7" fmla="*/ 161925 w 555625"/>
                <a:gd name="connsiteY7" fmla="*/ 153874 h 461849"/>
                <a:gd name="connsiteX8" fmla="*/ 196850 w 555625"/>
                <a:gd name="connsiteY8" fmla="*/ 169749 h 461849"/>
                <a:gd name="connsiteX9" fmla="*/ 222250 w 555625"/>
                <a:gd name="connsiteY9" fmla="*/ 179274 h 461849"/>
                <a:gd name="connsiteX10" fmla="*/ 260350 w 555625"/>
                <a:gd name="connsiteY10" fmla="*/ 214199 h 461849"/>
                <a:gd name="connsiteX11" fmla="*/ 282575 w 555625"/>
                <a:gd name="connsiteY11" fmla="*/ 239599 h 461849"/>
                <a:gd name="connsiteX12" fmla="*/ 317500 w 555625"/>
                <a:gd name="connsiteY12" fmla="*/ 274524 h 461849"/>
                <a:gd name="connsiteX13" fmla="*/ 336550 w 555625"/>
                <a:gd name="connsiteY13" fmla="*/ 299924 h 461849"/>
                <a:gd name="connsiteX14" fmla="*/ 355600 w 555625"/>
                <a:gd name="connsiteY14" fmla="*/ 318974 h 461849"/>
                <a:gd name="connsiteX15" fmla="*/ 381000 w 555625"/>
                <a:gd name="connsiteY15" fmla="*/ 363424 h 461849"/>
                <a:gd name="connsiteX16" fmla="*/ 396875 w 555625"/>
                <a:gd name="connsiteY16" fmla="*/ 385649 h 461849"/>
                <a:gd name="connsiteX17" fmla="*/ 422275 w 555625"/>
                <a:gd name="connsiteY17" fmla="*/ 426924 h 461849"/>
                <a:gd name="connsiteX18" fmla="*/ 450850 w 555625"/>
                <a:gd name="connsiteY18" fmla="*/ 442799 h 461849"/>
                <a:gd name="connsiteX19" fmla="*/ 469900 w 555625"/>
                <a:gd name="connsiteY19" fmla="*/ 452324 h 461849"/>
                <a:gd name="connsiteX20" fmla="*/ 482600 w 555625"/>
                <a:gd name="connsiteY20" fmla="*/ 455499 h 461849"/>
                <a:gd name="connsiteX21" fmla="*/ 498475 w 555625"/>
                <a:gd name="connsiteY21" fmla="*/ 461849 h 461849"/>
                <a:gd name="connsiteX22" fmla="*/ 523875 w 555625"/>
                <a:gd name="connsiteY22" fmla="*/ 458674 h 461849"/>
                <a:gd name="connsiteX23" fmla="*/ 555625 w 555625"/>
                <a:gd name="connsiteY23" fmla="*/ 417399 h 461849"/>
                <a:gd name="connsiteX24" fmla="*/ 536575 w 555625"/>
                <a:gd name="connsiteY24" fmla="*/ 344374 h 461849"/>
                <a:gd name="connsiteX25" fmla="*/ 504825 w 555625"/>
                <a:gd name="connsiteY25" fmla="*/ 309449 h 461849"/>
                <a:gd name="connsiteX26" fmla="*/ 454025 w 555625"/>
                <a:gd name="connsiteY26" fmla="*/ 268174 h 461849"/>
                <a:gd name="connsiteX27" fmla="*/ 438150 w 555625"/>
                <a:gd name="connsiteY27" fmla="*/ 245949 h 461849"/>
                <a:gd name="connsiteX28" fmla="*/ 422275 w 555625"/>
                <a:gd name="connsiteY28" fmla="*/ 233249 h 461849"/>
                <a:gd name="connsiteX29" fmla="*/ 403225 w 555625"/>
                <a:gd name="connsiteY29" fmla="*/ 207849 h 461849"/>
                <a:gd name="connsiteX30" fmla="*/ 384175 w 555625"/>
                <a:gd name="connsiteY30" fmla="*/ 188799 h 461849"/>
                <a:gd name="connsiteX31" fmla="*/ 365125 w 555625"/>
                <a:gd name="connsiteY31" fmla="*/ 166574 h 461849"/>
                <a:gd name="connsiteX32" fmla="*/ 317500 w 555625"/>
                <a:gd name="connsiteY32" fmla="*/ 118949 h 461849"/>
                <a:gd name="connsiteX33" fmla="*/ 307975 w 555625"/>
                <a:gd name="connsiteY33" fmla="*/ 103074 h 461849"/>
                <a:gd name="connsiteX34" fmla="*/ 263525 w 555625"/>
                <a:gd name="connsiteY34" fmla="*/ 77674 h 461849"/>
                <a:gd name="connsiteX35" fmla="*/ 238125 w 555625"/>
                <a:gd name="connsiteY35" fmla="*/ 61799 h 461849"/>
                <a:gd name="connsiteX36" fmla="*/ 190500 w 555625"/>
                <a:gd name="connsiteY36" fmla="*/ 42749 h 461849"/>
                <a:gd name="connsiteX37" fmla="*/ 177800 w 555625"/>
                <a:gd name="connsiteY37" fmla="*/ 36399 h 461849"/>
                <a:gd name="connsiteX38" fmla="*/ 165100 w 555625"/>
                <a:gd name="connsiteY38" fmla="*/ 33224 h 461849"/>
                <a:gd name="connsiteX39" fmla="*/ 149225 w 555625"/>
                <a:gd name="connsiteY39" fmla="*/ 26874 h 461849"/>
                <a:gd name="connsiteX40" fmla="*/ 139700 w 555625"/>
                <a:gd name="connsiteY40" fmla="*/ 23699 h 461849"/>
                <a:gd name="connsiteX41" fmla="*/ 114300 w 555625"/>
                <a:gd name="connsiteY41" fmla="*/ 10999 h 461849"/>
                <a:gd name="connsiteX42" fmla="*/ 50800 w 555625"/>
                <a:gd name="connsiteY42" fmla="*/ 4649 h 461849"/>
                <a:gd name="connsiteX0" fmla="*/ 50800 w 567705"/>
                <a:gd name="connsiteY0" fmla="*/ 4649 h 601630"/>
                <a:gd name="connsiteX1" fmla="*/ 0 w 567705"/>
                <a:gd name="connsiteY1" fmla="*/ 64974 h 601630"/>
                <a:gd name="connsiteX2" fmla="*/ 6350 w 567705"/>
                <a:gd name="connsiteY2" fmla="*/ 77674 h 601630"/>
                <a:gd name="connsiteX3" fmla="*/ 15875 w 567705"/>
                <a:gd name="connsiteY3" fmla="*/ 87199 h 601630"/>
                <a:gd name="connsiteX4" fmla="*/ 47625 w 567705"/>
                <a:gd name="connsiteY4" fmla="*/ 112599 h 601630"/>
                <a:gd name="connsiteX5" fmla="*/ 82550 w 567705"/>
                <a:gd name="connsiteY5" fmla="*/ 125299 h 601630"/>
                <a:gd name="connsiteX6" fmla="*/ 136525 w 567705"/>
                <a:gd name="connsiteY6" fmla="*/ 147524 h 601630"/>
                <a:gd name="connsiteX7" fmla="*/ 161925 w 567705"/>
                <a:gd name="connsiteY7" fmla="*/ 153874 h 601630"/>
                <a:gd name="connsiteX8" fmla="*/ 196850 w 567705"/>
                <a:gd name="connsiteY8" fmla="*/ 169749 h 601630"/>
                <a:gd name="connsiteX9" fmla="*/ 222250 w 567705"/>
                <a:gd name="connsiteY9" fmla="*/ 179274 h 601630"/>
                <a:gd name="connsiteX10" fmla="*/ 260350 w 567705"/>
                <a:gd name="connsiteY10" fmla="*/ 214199 h 601630"/>
                <a:gd name="connsiteX11" fmla="*/ 282575 w 567705"/>
                <a:gd name="connsiteY11" fmla="*/ 239599 h 601630"/>
                <a:gd name="connsiteX12" fmla="*/ 317500 w 567705"/>
                <a:gd name="connsiteY12" fmla="*/ 274524 h 601630"/>
                <a:gd name="connsiteX13" fmla="*/ 336550 w 567705"/>
                <a:gd name="connsiteY13" fmla="*/ 299924 h 601630"/>
                <a:gd name="connsiteX14" fmla="*/ 355600 w 567705"/>
                <a:gd name="connsiteY14" fmla="*/ 318974 h 601630"/>
                <a:gd name="connsiteX15" fmla="*/ 381000 w 567705"/>
                <a:gd name="connsiteY15" fmla="*/ 363424 h 601630"/>
                <a:gd name="connsiteX16" fmla="*/ 396875 w 567705"/>
                <a:gd name="connsiteY16" fmla="*/ 385649 h 601630"/>
                <a:gd name="connsiteX17" fmla="*/ 422275 w 567705"/>
                <a:gd name="connsiteY17" fmla="*/ 426924 h 601630"/>
                <a:gd name="connsiteX18" fmla="*/ 450850 w 567705"/>
                <a:gd name="connsiteY18" fmla="*/ 442799 h 601630"/>
                <a:gd name="connsiteX19" fmla="*/ 469900 w 567705"/>
                <a:gd name="connsiteY19" fmla="*/ 452324 h 601630"/>
                <a:gd name="connsiteX20" fmla="*/ 482600 w 567705"/>
                <a:gd name="connsiteY20" fmla="*/ 455499 h 601630"/>
                <a:gd name="connsiteX21" fmla="*/ 498475 w 567705"/>
                <a:gd name="connsiteY21" fmla="*/ 461849 h 601630"/>
                <a:gd name="connsiteX22" fmla="*/ 561975 w 567705"/>
                <a:gd name="connsiteY22" fmla="*/ 601549 h 601630"/>
                <a:gd name="connsiteX23" fmla="*/ 555625 w 567705"/>
                <a:gd name="connsiteY23" fmla="*/ 417399 h 601630"/>
                <a:gd name="connsiteX24" fmla="*/ 536575 w 567705"/>
                <a:gd name="connsiteY24" fmla="*/ 344374 h 601630"/>
                <a:gd name="connsiteX25" fmla="*/ 504825 w 567705"/>
                <a:gd name="connsiteY25" fmla="*/ 309449 h 601630"/>
                <a:gd name="connsiteX26" fmla="*/ 454025 w 567705"/>
                <a:gd name="connsiteY26" fmla="*/ 268174 h 601630"/>
                <a:gd name="connsiteX27" fmla="*/ 438150 w 567705"/>
                <a:gd name="connsiteY27" fmla="*/ 245949 h 601630"/>
                <a:gd name="connsiteX28" fmla="*/ 422275 w 567705"/>
                <a:gd name="connsiteY28" fmla="*/ 233249 h 601630"/>
                <a:gd name="connsiteX29" fmla="*/ 403225 w 567705"/>
                <a:gd name="connsiteY29" fmla="*/ 207849 h 601630"/>
                <a:gd name="connsiteX30" fmla="*/ 384175 w 567705"/>
                <a:gd name="connsiteY30" fmla="*/ 188799 h 601630"/>
                <a:gd name="connsiteX31" fmla="*/ 365125 w 567705"/>
                <a:gd name="connsiteY31" fmla="*/ 166574 h 601630"/>
                <a:gd name="connsiteX32" fmla="*/ 317500 w 567705"/>
                <a:gd name="connsiteY32" fmla="*/ 118949 h 601630"/>
                <a:gd name="connsiteX33" fmla="*/ 307975 w 567705"/>
                <a:gd name="connsiteY33" fmla="*/ 103074 h 601630"/>
                <a:gd name="connsiteX34" fmla="*/ 263525 w 567705"/>
                <a:gd name="connsiteY34" fmla="*/ 77674 h 601630"/>
                <a:gd name="connsiteX35" fmla="*/ 238125 w 567705"/>
                <a:gd name="connsiteY35" fmla="*/ 61799 h 601630"/>
                <a:gd name="connsiteX36" fmla="*/ 190500 w 567705"/>
                <a:gd name="connsiteY36" fmla="*/ 42749 h 601630"/>
                <a:gd name="connsiteX37" fmla="*/ 177800 w 567705"/>
                <a:gd name="connsiteY37" fmla="*/ 36399 h 601630"/>
                <a:gd name="connsiteX38" fmla="*/ 165100 w 567705"/>
                <a:gd name="connsiteY38" fmla="*/ 33224 h 601630"/>
                <a:gd name="connsiteX39" fmla="*/ 149225 w 567705"/>
                <a:gd name="connsiteY39" fmla="*/ 26874 h 601630"/>
                <a:gd name="connsiteX40" fmla="*/ 139700 w 567705"/>
                <a:gd name="connsiteY40" fmla="*/ 23699 h 601630"/>
                <a:gd name="connsiteX41" fmla="*/ 114300 w 567705"/>
                <a:gd name="connsiteY41" fmla="*/ 10999 h 601630"/>
                <a:gd name="connsiteX42" fmla="*/ 50800 w 567705"/>
                <a:gd name="connsiteY42" fmla="*/ 4649 h 601630"/>
                <a:gd name="connsiteX0" fmla="*/ 50800 w 563692"/>
                <a:gd name="connsiteY0" fmla="*/ 4649 h 610769"/>
                <a:gd name="connsiteX1" fmla="*/ 0 w 563692"/>
                <a:gd name="connsiteY1" fmla="*/ 64974 h 610769"/>
                <a:gd name="connsiteX2" fmla="*/ 6350 w 563692"/>
                <a:gd name="connsiteY2" fmla="*/ 77674 h 610769"/>
                <a:gd name="connsiteX3" fmla="*/ 15875 w 563692"/>
                <a:gd name="connsiteY3" fmla="*/ 87199 h 610769"/>
                <a:gd name="connsiteX4" fmla="*/ 47625 w 563692"/>
                <a:gd name="connsiteY4" fmla="*/ 112599 h 610769"/>
                <a:gd name="connsiteX5" fmla="*/ 82550 w 563692"/>
                <a:gd name="connsiteY5" fmla="*/ 125299 h 610769"/>
                <a:gd name="connsiteX6" fmla="*/ 136525 w 563692"/>
                <a:gd name="connsiteY6" fmla="*/ 147524 h 610769"/>
                <a:gd name="connsiteX7" fmla="*/ 161925 w 563692"/>
                <a:gd name="connsiteY7" fmla="*/ 153874 h 610769"/>
                <a:gd name="connsiteX8" fmla="*/ 196850 w 563692"/>
                <a:gd name="connsiteY8" fmla="*/ 169749 h 610769"/>
                <a:gd name="connsiteX9" fmla="*/ 222250 w 563692"/>
                <a:gd name="connsiteY9" fmla="*/ 179274 h 610769"/>
                <a:gd name="connsiteX10" fmla="*/ 260350 w 563692"/>
                <a:gd name="connsiteY10" fmla="*/ 214199 h 610769"/>
                <a:gd name="connsiteX11" fmla="*/ 282575 w 563692"/>
                <a:gd name="connsiteY11" fmla="*/ 239599 h 610769"/>
                <a:gd name="connsiteX12" fmla="*/ 317500 w 563692"/>
                <a:gd name="connsiteY12" fmla="*/ 274524 h 610769"/>
                <a:gd name="connsiteX13" fmla="*/ 336550 w 563692"/>
                <a:gd name="connsiteY13" fmla="*/ 299924 h 610769"/>
                <a:gd name="connsiteX14" fmla="*/ 355600 w 563692"/>
                <a:gd name="connsiteY14" fmla="*/ 318974 h 610769"/>
                <a:gd name="connsiteX15" fmla="*/ 381000 w 563692"/>
                <a:gd name="connsiteY15" fmla="*/ 363424 h 610769"/>
                <a:gd name="connsiteX16" fmla="*/ 396875 w 563692"/>
                <a:gd name="connsiteY16" fmla="*/ 385649 h 610769"/>
                <a:gd name="connsiteX17" fmla="*/ 422275 w 563692"/>
                <a:gd name="connsiteY17" fmla="*/ 426924 h 610769"/>
                <a:gd name="connsiteX18" fmla="*/ 450850 w 563692"/>
                <a:gd name="connsiteY18" fmla="*/ 442799 h 610769"/>
                <a:gd name="connsiteX19" fmla="*/ 469900 w 563692"/>
                <a:gd name="connsiteY19" fmla="*/ 452324 h 610769"/>
                <a:gd name="connsiteX20" fmla="*/ 482600 w 563692"/>
                <a:gd name="connsiteY20" fmla="*/ 455499 h 610769"/>
                <a:gd name="connsiteX21" fmla="*/ 508000 w 563692"/>
                <a:gd name="connsiteY21" fmla="*/ 585674 h 610769"/>
                <a:gd name="connsiteX22" fmla="*/ 561975 w 563692"/>
                <a:gd name="connsiteY22" fmla="*/ 601549 h 610769"/>
                <a:gd name="connsiteX23" fmla="*/ 555625 w 563692"/>
                <a:gd name="connsiteY23" fmla="*/ 417399 h 610769"/>
                <a:gd name="connsiteX24" fmla="*/ 536575 w 563692"/>
                <a:gd name="connsiteY24" fmla="*/ 344374 h 610769"/>
                <a:gd name="connsiteX25" fmla="*/ 504825 w 563692"/>
                <a:gd name="connsiteY25" fmla="*/ 309449 h 610769"/>
                <a:gd name="connsiteX26" fmla="*/ 454025 w 563692"/>
                <a:gd name="connsiteY26" fmla="*/ 268174 h 610769"/>
                <a:gd name="connsiteX27" fmla="*/ 438150 w 563692"/>
                <a:gd name="connsiteY27" fmla="*/ 245949 h 610769"/>
                <a:gd name="connsiteX28" fmla="*/ 422275 w 563692"/>
                <a:gd name="connsiteY28" fmla="*/ 233249 h 610769"/>
                <a:gd name="connsiteX29" fmla="*/ 403225 w 563692"/>
                <a:gd name="connsiteY29" fmla="*/ 207849 h 610769"/>
                <a:gd name="connsiteX30" fmla="*/ 384175 w 563692"/>
                <a:gd name="connsiteY30" fmla="*/ 188799 h 610769"/>
                <a:gd name="connsiteX31" fmla="*/ 365125 w 563692"/>
                <a:gd name="connsiteY31" fmla="*/ 166574 h 610769"/>
                <a:gd name="connsiteX32" fmla="*/ 317500 w 563692"/>
                <a:gd name="connsiteY32" fmla="*/ 118949 h 610769"/>
                <a:gd name="connsiteX33" fmla="*/ 307975 w 563692"/>
                <a:gd name="connsiteY33" fmla="*/ 103074 h 610769"/>
                <a:gd name="connsiteX34" fmla="*/ 263525 w 563692"/>
                <a:gd name="connsiteY34" fmla="*/ 77674 h 610769"/>
                <a:gd name="connsiteX35" fmla="*/ 238125 w 563692"/>
                <a:gd name="connsiteY35" fmla="*/ 61799 h 610769"/>
                <a:gd name="connsiteX36" fmla="*/ 190500 w 563692"/>
                <a:gd name="connsiteY36" fmla="*/ 42749 h 610769"/>
                <a:gd name="connsiteX37" fmla="*/ 177800 w 563692"/>
                <a:gd name="connsiteY37" fmla="*/ 36399 h 610769"/>
                <a:gd name="connsiteX38" fmla="*/ 165100 w 563692"/>
                <a:gd name="connsiteY38" fmla="*/ 33224 h 610769"/>
                <a:gd name="connsiteX39" fmla="*/ 149225 w 563692"/>
                <a:gd name="connsiteY39" fmla="*/ 26874 h 610769"/>
                <a:gd name="connsiteX40" fmla="*/ 139700 w 563692"/>
                <a:gd name="connsiteY40" fmla="*/ 23699 h 610769"/>
                <a:gd name="connsiteX41" fmla="*/ 114300 w 563692"/>
                <a:gd name="connsiteY41" fmla="*/ 10999 h 610769"/>
                <a:gd name="connsiteX42" fmla="*/ 50800 w 563692"/>
                <a:gd name="connsiteY42" fmla="*/ 4649 h 610769"/>
                <a:gd name="connsiteX0" fmla="*/ 50800 w 615950"/>
                <a:gd name="connsiteY0" fmla="*/ 4649 h 602648"/>
                <a:gd name="connsiteX1" fmla="*/ 0 w 615950"/>
                <a:gd name="connsiteY1" fmla="*/ 64974 h 602648"/>
                <a:gd name="connsiteX2" fmla="*/ 6350 w 615950"/>
                <a:gd name="connsiteY2" fmla="*/ 77674 h 602648"/>
                <a:gd name="connsiteX3" fmla="*/ 15875 w 615950"/>
                <a:gd name="connsiteY3" fmla="*/ 87199 h 602648"/>
                <a:gd name="connsiteX4" fmla="*/ 47625 w 615950"/>
                <a:gd name="connsiteY4" fmla="*/ 112599 h 602648"/>
                <a:gd name="connsiteX5" fmla="*/ 82550 w 615950"/>
                <a:gd name="connsiteY5" fmla="*/ 125299 h 602648"/>
                <a:gd name="connsiteX6" fmla="*/ 136525 w 615950"/>
                <a:gd name="connsiteY6" fmla="*/ 147524 h 602648"/>
                <a:gd name="connsiteX7" fmla="*/ 161925 w 615950"/>
                <a:gd name="connsiteY7" fmla="*/ 153874 h 602648"/>
                <a:gd name="connsiteX8" fmla="*/ 196850 w 615950"/>
                <a:gd name="connsiteY8" fmla="*/ 169749 h 602648"/>
                <a:gd name="connsiteX9" fmla="*/ 222250 w 615950"/>
                <a:gd name="connsiteY9" fmla="*/ 179274 h 602648"/>
                <a:gd name="connsiteX10" fmla="*/ 260350 w 615950"/>
                <a:gd name="connsiteY10" fmla="*/ 214199 h 602648"/>
                <a:gd name="connsiteX11" fmla="*/ 282575 w 615950"/>
                <a:gd name="connsiteY11" fmla="*/ 239599 h 602648"/>
                <a:gd name="connsiteX12" fmla="*/ 317500 w 615950"/>
                <a:gd name="connsiteY12" fmla="*/ 274524 h 602648"/>
                <a:gd name="connsiteX13" fmla="*/ 336550 w 615950"/>
                <a:gd name="connsiteY13" fmla="*/ 299924 h 602648"/>
                <a:gd name="connsiteX14" fmla="*/ 355600 w 615950"/>
                <a:gd name="connsiteY14" fmla="*/ 318974 h 602648"/>
                <a:gd name="connsiteX15" fmla="*/ 381000 w 615950"/>
                <a:gd name="connsiteY15" fmla="*/ 363424 h 602648"/>
                <a:gd name="connsiteX16" fmla="*/ 396875 w 615950"/>
                <a:gd name="connsiteY16" fmla="*/ 385649 h 602648"/>
                <a:gd name="connsiteX17" fmla="*/ 422275 w 615950"/>
                <a:gd name="connsiteY17" fmla="*/ 426924 h 602648"/>
                <a:gd name="connsiteX18" fmla="*/ 450850 w 615950"/>
                <a:gd name="connsiteY18" fmla="*/ 442799 h 602648"/>
                <a:gd name="connsiteX19" fmla="*/ 469900 w 615950"/>
                <a:gd name="connsiteY19" fmla="*/ 452324 h 602648"/>
                <a:gd name="connsiteX20" fmla="*/ 482600 w 615950"/>
                <a:gd name="connsiteY20" fmla="*/ 455499 h 602648"/>
                <a:gd name="connsiteX21" fmla="*/ 508000 w 615950"/>
                <a:gd name="connsiteY21" fmla="*/ 585674 h 602648"/>
                <a:gd name="connsiteX22" fmla="*/ 561975 w 615950"/>
                <a:gd name="connsiteY22" fmla="*/ 601549 h 602648"/>
                <a:gd name="connsiteX23" fmla="*/ 615950 w 615950"/>
                <a:gd name="connsiteY23" fmla="*/ 547574 h 602648"/>
                <a:gd name="connsiteX24" fmla="*/ 536575 w 615950"/>
                <a:gd name="connsiteY24" fmla="*/ 344374 h 602648"/>
                <a:gd name="connsiteX25" fmla="*/ 504825 w 615950"/>
                <a:gd name="connsiteY25" fmla="*/ 309449 h 602648"/>
                <a:gd name="connsiteX26" fmla="*/ 454025 w 615950"/>
                <a:gd name="connsiteY26" fmla="*/ 268174 h 602648"/>
                <a:gd name="connsiteX27" fmla="*/ 438150 w 615950"/>
                <a:gd name="connsiteY27" fmla="*/ 245949 h 602648"/>
                <a:gd name="connsiteX28" fmla="*/ 422275 w 615950"/>
                <a:gd name="connsiteY28" fmla="*/ 233249 h 602648"/>
                <a:gd name="connsiteX29" fmla="*/ 403225 w 615950"/>
                <a:gd name="connsiteY29" fmla="*/ 207849 h 602648"/>
                <a:gd name="connsiteX30" fmla="*/ 384175 w 615950"/>
                <a:gd name="connsiteY30" fmla="*/ 188799 h 602648"/>
                <a:gd name="connsiteX31" fmla="*/ 365125 w 615950"/>
                <a:gd name="connsiteY31" fmla="*/ 166574 h 602648"/>
                <a:gd name="connsiteX32" fmla="*/ 317500 w 615950"/>
                <a:gd name="connsiteY32" fmla="*/ 118949 h 602648"/>
                <a:gd name="connsiteX33" fmla="*/ 307975 w 615950"/>
                <a:gd name="connsiteY33" fmla="*/ 103074 h 602648"/>
                <a:gd name="connsiteX34" fmla="*/ 263525 w 615950"/>
                <a:gd name="connsiteY34" fmla="*/ 77674 h 602648"/>
                <a:gd name="connsiteX35" fmla="*/ 238125 w 615950"/>
                <a:gd name="connsiteY35" fmla="*/ 61799 h 602648"/>
                <a:gd name="connsiteX36" fmla="*/ 190500 w 615950"/>
                <a:gd name="connsiteY36" fmla="*/ 42749 h 602648"/>
                <a:gd name="connsiteX37" fmla="*/ 177800 w 615950"/>
                <a:gd name="connsiteY37" fmla="*/ 36399 h 602648"/>
                <a:gd name="connsiteX38" fmla="*/ 165100 w 615950"/>
                <a:gd name="connsiteY38" fmla="*/ 33224 h 602648"/>
                <a:gd name="connsiteX39" fmla="*/ 149225 w 615950"/>
                <a:gd name="connsiteY39" fmla="*/ 26874 h 602648"/>
                <a:gd name="connsiteX40" fmla="*/ 139700 w 615950"/>
                <a:gd name="connsiteY40" fmla="*/ 23699 h 602648"/>
                <a:gd name="connsiteX41" fmla="*/ 114300 w 615950"/>
                <a:gd name="connsiteY41" fmla="*/ 10999 h 602648"/>
                <a:gd name="connsiteX42" fmla="*/ 50800 w 615950"/>
                <a:gd name="connsiteY42" fmla="*/ 4649 h 602648"/>
                <a:gd name="connsiteX0" fmla="*/ 50800 w 600075"/>
                <a:gd name="connsiteY0" fmla="*/ 4649 h 602954"/>
                <a:gd name="connsiteX1" fmla="*/ 0 w 600075"/>
                <a:gd name="connsiteY1" fmla="*/ 64974 h 602954"/>
                <a:gd name="connsiteX2" fmla="*/ 6350 w 600075"/>
                <a:gd name="connsiteY2" fmla="*/ 77674 h 602954"/>
                <a:gd name="connsiteX3" fmla="*/ 15875 w 600075"/>
                <a:gd name="connsiteY3" fmla="*/ 87199 h 602954"/>
                <a:gd name="connsiteX4" fmla="*/ 47625 w 600075"/>
                <a:gd name="connsiteY4" fmla="*/ 112599 h 602954"/>
                <a:gd name="connsiteX5" fmla="*/ 82550 w 600075"/>
                <a:gd name="connsiteY5" fmla="*/ 125299 h 602954"/>
                <a:gd name="connsiteX6" fmla="*/ 136525 w 600075"/>
                <a:gd name="connsiteY6" fmla="*/ 147524 h 602954"/>
                <a:gd name="connsiteX7" fmla="*/ 161925 w 600075"/>
                <a:gd name="connsiteY7" fmla="*/ 153874 h 602954"/>
                <a:gd name="connsiteX8" fmla="*/ 196850 w 600075"/>
                <a:gd name="connsiteY8" fmla="*/ 169749 h 602954"/>
                <a:gd name="connsiteX9" fmla="*/ 222250 w 600075"/>
                <a:gd name="connsiteY9" fmla="*/ 179274 h 602954"/>
                <a:gd name="connsiteX10" fmla="*/ 260350 w 600075"/>
                <a:gd name="connsiteY10" fmla="*/ 214199 h 602954"/>
                <a:gd name="connsiteX11" fmla="*/ 282575 w 600075"/>
                <a:gd name="connsiteY11" fmla="*/ 239599 h 602954"/>
                <a:gd name="connsiteX12" fmla="*/ 317500 w 600075"/>
                <a:gd name="connsiteY12" fmla="*/ 274524 h 602954"/>
                <a:gd name="connsiteX13" fmla="*/ 336550 w 600075"/>
                <a:gd name="connsiteY13" fmla="*/ 299924 h 602954"/>
                <a:gd name="connsiteX14" fmla="*/ 355600 w 600075"/>
                <a:gd name="connsiteY14" fmla="*/ 318974 h 602954"/>
                <a:gd name="connsiteX15" fmla="*/ 381000 w 600075"/>
                <a:gd name="connsiteY15" fmla="*/ 363424 h 602954"/>
                <a:gd name="connsiteX16" fmla="*/ 396875 w 600075"/>
                <a:gd name="connsiteY16" fmla="*/ 385649 h 602954"/>
                <a:gd name="connsiteX17" fmla="*/ 422275 w 600075"/>
                <a:gd name="connsiteY17" fmla="*/ 426924 h 602954"/>
                <a:gd name="connsiteX18" fmla="*/ 450850 w 600075"/>
                <a:gd name="connsiteY18" fmla="*/ 442799 h 602954"/>
                <a:gd name="connsiteX19" fmla="*/ 469900 w 600075"/>
                <a:gd name="connsiteY19" fmla="*/ 452324 h 602954"/>
                <a:gd name="connsiteX20" fmla="*/ 482600 w 600075"/>
                <a:gd name="connsiteY20" fmla="*/ 455499 h 602954"/>
                <a:gd name="connsiteX21" fmla="*/ 508000 w 600075"/>
                <a:gd name="connsiteY21" fmla="*/ 585674 h 602954"/>
                <a:gd name="connsiteX22" fmla="*/ 561975 w 600075"/>
                <a:gd name="connsiteY22" fmla="*/ 601549 h 602954"/>
                <a:gd name="connsiteX23" fmla="*/ 600075 w 600075"/>
                <a:gd name="connsiteY23" fmla="*/ 541224 h 602954"/>
                <a:gd name="connsiteX24" fmla="*/ 536575 w 600075"/>
                <a:gd name="connsiteY24" fmla="*/ 344374 h 602954"/>
                <a:gd name="connsiteX25" fmla="*/ 504825 w 600075"/>
                <a:gd name="connsiteY25" fmla="*/ 309449 h 602954"/>
                <a:gd name="connsiteX26" fmla="*/ 454025 w 600075"/>
                <a:gd name="connsiteY26" fmla="*/ 268174 h 602954"/>
                <a:gd name="connsiteX27" fmla="*/ 438150 w 600075"/>
                <a:gd name="connsiteY27" fmla="*/ 245949 h 602954"/>
                <a:gd name="connsiteX28" fmla="*/ 422275 w 600075"/>
                <a:gd name="connsiteY28" fmla="*/ 233249 h 602954"/>
                <a:gd name="connsiteX29" fmla="*/ 403225 w 600075"/>
                <a:gd name="connsiteY29" fmla="*/ 207849 h 602954"/>
                <a:gd name="connsiteX30" fmla="*/ 384175 w 600075"/>
                <a:gd name="connsiteY30" fmla="*/ 188799 h 602954"/>
                <a:gd name="connsiteX31" fmla="*/ 365125 w 600075"/>
                <a:gd name="connsiteY31" fmla="*/ 166574 h 602954"/>
                <a:gd name="connsiteX32" fmla="*/ 317500 w 600075"/>
                <a:gd name="connsiteY32" fmla="*/ 118949 h 602954"/>
                <a:gd name="connsiteX33" fmla="*/ 307975 w 600075"/>
                <a:gd name="connsiteY33" fmla="*/ 103074 h 602954"/>
                <a:gd name="connsiteX34" fmla="*/ 263525 w 600075"/>
                <a:gd name="connsiteY34" fmla="*/ 77674 h 602954"/>
                <a:gd name="connsiteX35" fmla="*/ 238125 w 600075"/>
                <a:gd name="connsiteY35" fmla="*/ 61799 h 602954"/>
                <a:gd name="connsiteX36" fmla="*/ 190500 w 600075"/>
                <a:gd name="connsiteY36" fmla="*/ 42749 h 602954"/>
                <a:gd name="connsiteX37" fmla="*/ 177800 w 600075"/>
                <a:gd name="connsiteY37" fmla="*/ 36399 h 602954"/>
                <a:gd name="connsiteX38" fmla="*/ 165100 w 600075"/>
                <a:gd name="connsiteY38" fmla="*/ 33224 h 602954"/>
                <a:gd name="connsiteX39" fmla="*/ 149225 w 600075"/>
                <a:gd name="connsiteY39" fmla="*/ 26874 h 602954"/>
                <a:gd name="connsiteX40" fmla="*/ 139700 w 600075"/>
                <a:gd name="connsiteY40" fmla="*/ 23699 h 602954"/>
                <a:gd name="connsiteX41" fmla="*/ 114300 w 600075"/>
                <a:gd name="connsiteY41" fmla="*/ 10999 h 602954"/>
                <a:gd name="connsiteX42" fmla="*/ 50800 w 600075"/>
                <a:gd name="connsiteY42" fmla="*/ 4649 h 602954"/>
                <a:gd name="connsiteX0" fmla="*/ 50800 w 600075"/>
                <a:gd name="connsiteY0" fmla="*/ 4649 h 602954"/>
                <a:gd name="connsiteX1" fmla="*/ 0 w 600075"/>
                <a:gd name="connsiteY1" fmla="*/ 64974 h 602954"/>
                <a:gd name="connsiteX2" fmla="*/ 6350 w 600075"/>
                <a:gd name="connsiteY2" fmla="*/ 77674 h 602954"/>
                <a:gd name="connsiteX3" fmla="*/ 15875 w 600075"/>
                <a:gd name="connsiteY3" fmla="*/ 87199 h 602954"/>
                <a:gd name="connsiteX4" fmla="*/ 47625 w 600075"/>
                <a:gd name="connsiteY4" fmla="*/ 112599 h 602954"/>
                <a:gd name="connsiteX5" fmla="*/ 82550 w 600075"/>
                <a:gd name="connsiteY5" fmla="*/ 125299 h 602954"/>
                <a:gd name="connsiteX6" fmla="*/ 136525 w 600075"/>
                <a:gd name="connsiteY6" fmla="*/ 147524 h 602954"/>
                <a:gd name="connsiteX7" fmla="*/ 161925 w 600075"/>
                <a:gd name="connsiteY7" fmla="*/ 153874 h 602954"/>
                <a:gd name="connsiteX8" fmla="*/ 196850 w 600075"/>
                <a:gd name="connsiteY8" fmla="*/ 169749 h 602954"/>
                <a:gd name="connsiteX9" fmla="*/ 222250 w 600075"/>
                <a:gd name="connsiteY9" fmla="*/ 179274 h 602954"/>
                <a:gd name="connsiteX10" fmla="*/ 260350 w 600075"/>
                <a:gd name="connsiteY10" fmla="*/ 214199 h 602954"/>
                <a:gd name="connsiteX11" fmla="*/ 282575 w 600075"/>
                <a:gd name="connsiteY11" fmla="*/ 239599 h 602954"/>
                <a:gd name="connsiteX12" fmla="*/ 317500 w 600075"/>
                <a:gd name="connsiteY12" fmla="*/ 274524 h 602954"/>
                <a:gd name="connsiteX13" fmla="*/ 336550 w 600075"/>
                <a:gd name="connsiteY13" fmla="*/ 299924 h 602954"/>
                <a:gd name="connsiteX14" fmla="*/ 355600 w 600075"/>
                <a:gd name="connsiteY14" fmla="*/ 318974 h 602954"/>
                <a:gd name="connsiteX15" fmla="*/ 381000 w 600075"/>
                <a:gd name="connsiteY15" fmla="*/ 363424 h 602954"/>
                <a:gd name="connsiteX16" fmla="*/ 396875 w 600075"/>
                <a:gd name="connsiteY16" fmla="*/ 385649 h 602954"/>
                <a:gd name="connsiteX17" fmla="*/ 422275 w 600075"/>
                <a:gd name="connsiteY17" fmla="*/ 426924 h 602954"/>
                <a:gd name="connsiteX18" fmla="*/ 450850 w 600075"/>
                <a:gd name="connsiteY18" fmla="*/ 442799 h 602954"/>
                <a:gd name="connsiteX19" fmla="*/ 469900 w 600075"/>
                <a:gd name="connsiteY19" fmla="*/ 452324 h 602954"/>
                <a:gd name="connsiteX20" fmla="*/ 488950 w 600075"/>
                <a:gd name="connsiteY20" fmla="*/ 471374 h 602954"/>
                <a:gd name="connsiteX21" fmla="*/ 508000 w 600075"/>
                <a:gd name="connsiteY21" fmla="*/ 585674 h 602954"/>
                <a:gd name="connsiteX22" fmla="*/ 561975 w 600075"/>
                <a:gd name="connsiteY22" fmla="*/ 601549 h 602954"/>
                <a:gd name="connsiteX23" fmla="*/ 600075 w 600075"/>
                <a:gd name="connsiteY23" fmla="*/ 541224 h 602954"/>
                <a:gd name="connsiteX24" fmla="*/ 536575 w 600075"/>
                <a:gd name="connsiteY24" fmla="*/ 344374 h 602954"/>
                <a:gd name="connsiteX25" fmla="*/ 504825 w 600075"/>
                <a:gd name="connsiteY25" fmla="*/ 309449 h 602954"/>
                <a:gd name="connsiteX26" fmla="*/ 454025 w 600075"/>
                <a:gd name="connsiteY26" fmla="*/ 268174 h 602954"/>
                <a:gd name="connsiteX27" fmla="*/ 438150 w 600075"/>
                <a:gd name="connsiteY27" fmla="*/ 245949 h 602954"/>
                <a:gd name="connsiteX28" fmla="*/ 422275 w 600075"/>
                <a:gd name="connsiteY28" fmla="*/ 233249 h 602954"/>
                <a:gd name="connsiteX29" fmla="*/ 403225 w 600075"/>
                <a:gd name="connsiteY29" fmla="*/ 207849 h 602954"/>
                <a:gd name="connsiteX30" fmla="*/ 384175 w 600075"/>
                <a:gd name="connsiteY30" fmla="*/ 188799 h 602954"/>
                <a:gd name="connsiteX31" fmla="*/ 365125 w 600075"/>
                <a:gd name="connsiteY31" fmla="*/ 166574 h 602954"/>
                <a:gd name="connsiteX32" fmla="*/ 317500 w 600075"/>
                <a:gd name="connsiteY32" fmla="*/ 118949 h 602954"/>
                <a:gd name="connsiteX33" fmla="*/ 307975 w 600075"/>
                <a:gd name="connsiteY33" fmla="*/ 103074 h 602954"/>
                <a:gd name="connsiteX34" fmla="*/ 263525 w 600075"/>
                <a:gd name="connsiteY34" fmla="*/ 77674 h 602954"/>
                <a:gd name="connsiteX35" fmla="*/ 238125 w 600075"/>
                <a:gd name="connsiteY35" fmla="*/ 61799 h 602954"/>
                <a:gd name="connsiteX36" fmla="*/ 190500 w 600075"/>
                <a:gd name="connsiteY36" fmla="*/ 42749 h 602954"/>
                <a:gd name="connsiteX37" fmla="*/ 177800 w 600075"/>
                <a:gd name="connsiteY37" fmla="*/ 36399 h 602954"/>
                <a:gd name="connsiteX38" fmla="*/ 165100 w 600075"/>
                <a:gd name="connsiteY38" fmla="*/ 33224 h 602954"/>
                <a:gd name="connsiteX39" fmla="*/ 149225 w 600075"/>
                <a:gd name="connsiteY39" fmla="*/ 26874 h 602954"/>
                <a:gd name="connsiteX40" fmla="*/ 139700 w 600075"/>
                <a:gd name="connsiteY40" fmla="*/ 23699 h 602954"/>
                <a:gd name="connsiteX41" fmla="*/ 114300 w 600075"/>
                <a:gd name="connsiteY41" fmla="*/ 10999 h 602954"/>
                <a:gd name="connsiteX42" fmla="*/ 50800 w 600075"/>
                <a:gd name="connsiteY42" fmla="*/ 4649 h 602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600075" h="602954">
                  <a:moveTo>
                    <a:pt x="50800" y="4649"/>
                  </a:moveTo>
                  <a:cubicBezTo>
                    <a:pt x="31750" y="13645"/>
                    <a:pt x="0" y="34023"/>
                    <a:pt x="0" y="64974"/>
                  </a:cubicBezTo>
                  <a:cubicBezTo>
                    <a:pt x="0" y="69707"/>
                    <a:pt x="3599" y="73823"/>
                    <a:pt x="6350" y="77674"/>
                  </a:cubicBezTo>
                  <a:cubicBezTo>
                    <a:pt x="8960" y="81328"/>
                    <a:pt x="12447" y="84299"/>
                    <a:pt x="15875" y="87199"/>
                  </a:cubicBezTo>
                  <a:cubicBezTo>
                    <a:pt x="26221" y="95954"/>
                    <a:pt x="35857" y="105875"/>
                    <a:pt x="47625" y="112599"/>
                  </a:cubicBezTo>
                  <a:cubicBezTo>
                    <a:pt x="58380" y="118745"/>
                    <a:pt x="71049" y="120698"/>
                    <a:pt x="82550" y="125299"/>
                  </a:cubicBezTo>
                  <a:cubicBezTo>
                    <a:pt x="109150" y="135939"/>
                    <a:pt x="110247" y="139312"/>
                    <a:pt x="136525" y="147524"/>
                  </a:cubicBezTo>
                  <a:cubicBezTo>
                    <a:pt x="144855" y="150127"/>
                    <a:pt x="153736" y="150857"/>
                    <a:pt x="161925" y="153874"/>
                  </a:cubicBezTo>
                  <a:cubicBezTo>
                    <a:pt x="173924" y="158295"/>
                    <a:pt x="185064" y="164787"/>
                    <a:pt x="196850" y="169749"/>
                  </a:cubicBezTo>
                  <a:cubicBezTo>
                    <a:pt x="205184" y="173258"/>
                    <a:pt x="213783" y="176099"/>
                    <a:pt x="222250" y="179274"/>
                  </a:cubicBezTo>
                  <a:cubicBezTo>
                    <a:pt x="282830" y="249951"/>
                    <a:pt x="204583" y="162722"/>
                    <a:pt x="260350" y="214199"/>
                  </a:cubicBezTo>
                  <a:cubicBezTo>
                    <a:pt x="268617" y="221830"/>
                    <a:pt x="274838" y="231432"/>
                    <a:pt x="282575" y="239599"/>
                  </a:cubicBezTo>
                  <a:cubicBezTo>
                    <a:pt x="293898" y="251551"/>
                    <a:pt x="307622" y="261353"/>
                    <a:pt x="317500" y="274524"/>
                  </a:cubicBezTo>
                  <a:cubicBezTo>
                    <a:pt x="323850" y="282991"/>
                    <a:pt x="329662" y="291889"/>
                    <a:pt x="336550" y="299924"/>
                  </a:cubicBezTo>
                  <a:cubicBezTo>
                    <a:pt x="342394" y="306742"/>
                    <a:pt x="349799" y="312119"/>
                    <a:pt x="355600" y="318974"/>
                  </a:cubicBezTo>
                  <a:cubicBezTo>
                    <a:pt x="383469" y="351911"/>
                    <a:pt x="361417" y="329154"/>
                    <a:pt x="381000" y="363424"/>
                  </a:cubicBezTo>
                  <a:cubicBezTo>
                    <a:pt x="385517" y="371329"/>
                    <a:pt x="392288" y="377785"/>
                    <a:pt x="396875" y="385649"/>
                  </a:cubicBezTo>
                  <a:cubicBezTo>
                    <a:pt x="408212" y="405085"/>
                    <a:pt x="397843" y="408600"/>
                    <a:pt x="422275" y="426924"/>
                  </a:cubicBezTo>
                  <a:cubicBezTo>
                    <a:pt x="443098" y="442541"/>
                    <a:pt x="426224" y="431605"/>
                    <a:pt x="450850" y="442799"/>
                  </a:cubicBezTo>
                  <a:cubicBezTo>
                    <a:pt x="457313" y="445737"/>
                    <a:pt x="463550" y="447562"/>
                    <a:pt x="469900" y="452324"/>
                  </a:cubicBezTo>
                  <a:cubicBezTo>
                    <a:pt x="476250" y="457086"/>
                    <a:pt x="482600" y="449149"/>
                    <a:pt x="488950" y="471374"/>
                  </a:cubicBezTo>
                  <a:cubicBezTo>
                    <a:pt x="495300" y="493599"/>
                    <a:pt x="502708" y="583557"/>
                    <a:pt x="508000" y="585674"/>
                  </a:cubicBezTo>
                  <a:cubicBezTo>
                    <a:pt x="516467" y="584616"/>
                    <a:pt x="546629" y="608957"/>
                    <a:pt x="561975" y="601549"/>
                  </a:cubicBezTo>
                  <a:cubicBezTo>
                    <a:pt x="577321" y="594141"/>
                    <a:pt x="591739" y="557896"/>
                    <a:pt x="600075" y="541224"/>
                  </a:cubicBezTo>
                  <a:cubicBezTo>
                    <a:pt x="593725" y="516882"/>
                    <a:pt x="552450" y="383003"/>
                    <a:pt x="536575" y="344374"/>
                  </a:cubicBezTo>
                  <a:cubicBezTo>
                    <a:pt x="520700" y="305745"/>
                    <a:pt x="516263" y="320252"/>
                    <a:pt x="504825" y="309449"/>
                  </a:cubicBezTo>
                  <a:cubicBezTo>
                    <a:pt x="467774" y="274456"/>
                    <a:pt x="490208" y="307140"/>
                    <a:pt x="454025" y="268174"/>
                  </a:cubicBezTo>
                  <a:cubicBezTo>
                    <a:pt x="447830" y="261503"/>
                    <a:pt x="444274" y="252686"/>
                    <a:pt x="438150" y="245949"/>
                  </a:cubicBezTo>
                  <a:cubicBezTo>
                    <a:pt x="433592" y="240935"/>
                    <a:pt x="426854" y="238244"/>
                    <a:pt x="422275" y="233249"/>
                  </a:cubicBezTo>
                  <a:cubicBezTo>
                    <a:pt x="415124" y="225447"/>
                    <a:pt x="410113" y="215884"/>
                    <a:pt x="403225" y="207849"/>
                  </a:cubicBezTo>
                  <a:cubicBezTo>
                    <a:pt x="397381" y="201031"/>
                    <a:pt x="390266" y="195398"/>
                    <a:pt x="384175" y="188799"/>
                  </a:cubicBezTo>
                  <a:cubicBezTo>
                    <a:pt x="377557" y="181629"/>
                    <a:pt x="371862" y="173632"/>
                    <a:pt x="365125" y="166574"/>
                  </a:cubicBezTo>
                  <a:cubicBezTo>
                    <a:pt x="349623" y="150334"/>
                    <a:pt x="329051" y="138200"/>
                    <a:pt x="317500" y="118949"/>
                  </a:cubicBezTo>
                  <a:cubicBezTo>
                    <a:pt x="314325" y="113657"/>
                    <a:pt x="312877" y="106823"/>
                    <a:pt x="307975" y="103074"/>
                  </a:cubicBezTo>
                  <a:cubicBezTo>
                    <a:pt x="294419" y="92708"/>
                    <a:pt x="277996" y="86718"/>
                    <a:pt x="263525" y="77674"/>
                  </a:cubicBezTo>
                  <a:cubicBezTo>
                    <a:pt x="255058" y="72382"/>
                    <a:pt x="246949" y="66471"/>
                    <a:pt x="238125" y="61799"/>
                  </a:cubicBezTo>
                  <a:cubicBezTo>
                    <a:pt x="202996" y="43201"/>
                    <a:pt x="219719" y="54437"/>
                    <a:pt x="190500" y="42749"/>
                  </a:cubicBezTo>
                  <a:cubicBezTo>
                    <a:pt x="186106" y="40991"/>
                    <a:pt x="182232" y="38061"/>
                    <a:pt x="177800" y="36399"/>
                  </a:cubicBezTo>
                  <a:cubicBezTo>
                    <a:pt x="173714" y="34867"/>
                    <a:pt x="169240" y="34604"/>
                    <a:pt x="165100" y="33224"/>
                  </a:cubicBezTo>
                  <a:cubicBezTo>
                    <a:pt x="159693" y="31422"/>
                    <a:pt x="154561" y="28875"/>
                    <a:pt x="149225" y="26874"/>
                  </a:cubicBezTo>
                  <a:cubicBezTo>
                    <a:pt x="146091" y="25699"/>
                    <a:pt x="142747" y="25084"/>
                    <a:pt x="139700" y="23699"/>
                  </a:cubicBezTo>
                  <a:cubicBezTo>
                    <a:pt x="131082" y="19782"/>
                    <a:pt x="123001" y="14728"/>
                    <a:pt x="114300" y="10999"/>
                  </a:cubicBezTo>
                  <a:cubicBezTo>
                    <a:pt x="90418" y="764"/>
                    <a:pt x="69850" y="-4347"/>
                    <a:pt x="50800" y="4649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" name="Freeform: Shape 99">
              <a:extLst>
                <a:ext uri="{FF2B5EF4-FFF2-40B4-BE49-F238E27FC236}">
                  <a16:creationId xmlns:a16="http://schemas.microsoft.com/office/drawing/2014/main" id="{0DD63A68-98CF-42F9-821D-D1DD1AF6D667}"/>
                </a:ext>
              </a:extLst>
            </p:cNvPr>
            <p:cNvSpPr/>
            <p:nvPr/>
          </p:nvSpPr>
          <p:spPr>
            <a:xfrm>
              <a:off x="7048493" y="1949450"/>
              <a:ext cx="304806" cy="225425"/>
            </a:xfrm>
            <a:custGeom>
              <a:avLst/>
              <a:gdLst>
                <a:gd name="connsiteX0" fmla="*/ 15959 w 212809"/>
                <a:gd name="connsiteY0" fmla="*/ 28575 h 225425"/>
                <a:gd name="connsiteX1" fmla="*/ 84 w 212809"/>
                <a:gd name="connsiteY1" fmla="*/ 66675 h 225425"/>
                <a:gd name="connsiteX2" fmla="*/ 12784 w 212809"/>
                <a:gd name="connsiteY2" fmla="*/ 130175 h 225425"/>
                <a:gd name="connsiteX3" fmla="*/ 57234 w 212809"/>
                <a:gd name="connsiteY3" fmla="*/ 174625 h 225425"/>
                <a:gd name="connsiteX4" fmla="*/ 155659 w 212809"/>
                <a:gd name="connsiteY4" fmla="*/ 222250 h 225425"/>
                <a:gd name="connsiteX5" fmla="*/ 181059 w 212809"/>
                <a:gd name="connsiteY5" fmla="*/ 225425 h 225425"/>
                <a:gd name="connsiteX6" fmla="*/ 200109 w 212809"/>
                <a:gd name="connsiteY6" fmla="*/ 212725 h 225425"/>
                <a:gd name="connsiteX7" fmla="*/ 212809 w 212809"/>
                <a:gd name="connsiteY7" fmla="*/ 165100 h 225425"/>
                <a:gd name="connsiteX8" fmla="*/ 209634 w 212809"/>
                <a:gd name="connsiteY8" fmla="*/ 117475 h 225425"/>
                <a:gd name="connsiteX9" fmla="*/ 174709 w 212809"/>
                <a:gd name="connsiteY9" fmla="*/ 66675 h 225425"/>
                <a:gd name="connsiteX10" fmla="*/ 146134 w 212809"/>
                <a:gd name="connsiteY10" fmla="*/ 31750 h 225425"/>
                <a:gd name="connsiteX11" fmla="*/ 133434 w 212809"/>
                <a:gd name="connsiteY11" fmla="*/ 25400 h 225425"/>
                <a:gd name="connsiteX12" fmla="*/ 120734 w 212809"/>
                <a:gd name="connsiteY12" fmla="*/ 15875 h 225425"/>
                <a:gd name="connsiteX13" fmla="*/ 104859 w 212809"/>
                <a:gd name="connsiteY13" fmla="*/ 12700 h 225425"/>
                <a:gd name="connsiteX14" fmla="*/ 66759 w 212809"/>
                <a:gd name="connsiteY14" fmla="*/ 0 h 225425"/>
                <a:gd name="connsiteX15" fmla="*/ 15959 w 212809"/>
                <a:gd name="connsiteY15" fmla="*/ 28575 h 225425"/>
                <a:gd name="connsiteX0" fmla="*/ 107954 w 304804"/>
                <a:gd name="connsiteY0" fmla="*/ 28575 h 225425"/>
                <a:gd name="connsiteX1" fmla="*/ 4 w 304804"/>
                <a:gd name="connsiteY1" fmla="*/ 50800 h 225425"/>
                <a:gd name="connsiteX2" fmla="*/ 104779 w 304804"/>
                <a:gd name="connsiteY2" fmla="*/ 130175 h 225425"/>
                <a:gd name="connsiteX3" fmla="*/ 149229 w 304804"/>
                <a:gd name="connsiteY3" fmla="*/ 174625 h 225425"/>
                <a:gd name="connsiteX4" fmla="*/ 247654 w 304804"/>
                <a:gd name="connsiteY4" fmla="*/ 222250 h 225425"/>
                <a:gd name="connsiteX5" fmla="*/ 273054 w 304804"/>
                <a:gd name="connsiteY5" fmla="*/ 225425 h 225425"/>
                <a:gd name="connsiteX6" fmla="*/ 292104 w 304804"/>
                <a:gd name="connsiteY6" fmla="*/ 212725 h 225425"/>
                <a:gd name="connsiteX7" fmla="*/ 304804 w 304804"/>
                <a:gd name="connsiteY7" fmla="*/ 165100 h 225425"/>
                <a:gd name="connsiteX8" fmla="*/ 301629 w 304804"/>
                <a:gd name="connsiteY8" fmla="*/ 117475 h 225425"/>
                <a:gd name="connsiteX9" fmla="*/ 266704 w 304804"/>
                <a:gd name="connsiteY9" fmla="*/ 66675 h 225425"/>
                <a:gd name="connsiteX10" fmla="*/ 238129 w 304804"/>
                <a:gd name="connsiteY10" fmla="*/ 31750 h 225425"/>
                <a:gd name="connsiteX11" fmla="*/ 225429 w 304804"/>
                <a:gd name="connsiteY11" fmla="*/ 25400 h 225425"/>
                <a:gd name="connsiteX12" fmla="*/ 212729 w 304804"/>
                <a:gd name="connsiteY12" fmla="*/ 15875 h 225425"/>
                <a:gd name="connsiteX13" fmla="*/ 196854 w 304804"/>
                <a:gd name="connsiteY13" fmla="*/ 12700 h 225425"/>
                <a:gd name="connsiteX14" fmla="*/ 158754 w 304804"/>
                <a:gd name="connsiteY14" fmla="*/ 0 h 225425"/>
                <a:gd name="connsiteX15" fmla="*/ 107954 w 304804"/>
                <a:gd name="connsiteY15" fmla="*/ 28575 h 225425"/>
                <a:gd name="connsiteX0" fmla="*/ 63504 w 304804"/>
                <a:gd name="connsiteY0" fmla="*/ 0 h 225425"/>
                <a:gd name="connsiteX1" fmla="*/ 4 w 304804"/>
                <a:gd name="connsiteY1" fmla="*/ 50800 h 225425"/>
                <a:gd name="connsiteX2" fmla="*/ 104779 w 304804"/>
                <a:gd name="connsiteY2" fmla="*/ 130175 h 225425"/>
                <a:gd name="connsiteX3" fmla="*/ 149229 w 304804"/>
                <a:gd name="connsiteY3" fmla="*/ 174625 h 225425"/>
                <a:gd name="connsiteX4" fmla="*/ 247654 w 304804"/>
                <a:gd name="connsiteY4" fmla="*/ 222250 h 225425"/>
                <a:gd name="connsiteX5" fmla="*/ 273054 w 304804"/>
                <a:gd name="connsiteY5" fmla="*/ 225425 h 225425"/>
                <a:gd name="connsiteX6" fmla="*/ 292104 w 304804"/>
                <a:gd name="connsiteY6" fmla="*/ 212725 h 225425"/>
                <a:gd name="connsiteX7" fmla="*/ 304804 w 304804"/>
                <a:gd name="connsiteY7" fmla="*/ 165100 h 225425"/>
                <a:gd name="connsiteX8" fmla="*/ 301629 w 304804"/>
                <a:gd name="connsiteY8" fmla="*/ 117475 h 225425"/>
                <a:gd name="connsiteX9" fmla="*/ 266704 w 304804"/>
                <a:gd name="connsiteY9" fmla="*/ 66675 h 225425"/>
                <a:gd name="connsiteX10" fmla="*/ 238129 w 304804"/>
                <a:gd name="connsiteY10" fmla="*/ 31750 h 225425"/>
                <a:gd name="connsiteX11" fmla="*/ 225429 w 304804"/>
                <a:gd name="connsiteY11" fmla="*/ 25400 h 225425"/>
                <a:gd name="connsiteX12" fmla="*/ 212729 w 304804"/>
                <a:gd name="connsiteY12" fmla="*/ 15875 h 225425"/>
                <a:gd name="connsiteX13" fmla="*/ 196854 w 304804"/>
                <a:gd name="connsiteY13" fmla="*/ 12700 h 225425"/>
                <a:gd name="connsiteX14" fmla="*/ 158754 w 304804"/>
                <a:gd name="connsiteY14" fmla="*/ 0 h 225425"/>
                <a:gd name="connsiteX15" fmla="*/ 63504 w 304804"/>
                <a:gd name="connsiteY15" fmla="*/ 0 h 225425"/>
                <a:gd name="connsiteX0" fmla="*/ 63505 w 304805"/>
                <a:gd name="connsiteY0" fmla="*/ 0 h 225425"/>
                <a:gd name="connsiteX1" fmla="*/ 5 w 304805"/>
                <a:gd name="connsiteY1" fmla="*/ 50800 h 225425"/>
                <a:gd name="connsiteX2" fmla="*/ 82555 w 304805"/>
                <a:gd name="connsiteY2" fmla="*/ 123825 h 225425"/>
                <a:gd name="connsiteX3" fmla="*/ 149230 w 304805"/>
                <a:gd name="connsiteY3" fmla="*/ 174625 h 225425"/>
                <a:gd name="connsiteX4" fmla="*/ 247655 w 304805"/>
                <a:gd name="connsiteY4" fmla="*/ 222250 h 225425"/>
                <a:gd name="connsiteX5" fmla="*/ 273055 w 304805"/>
                <a:gd name="connsiteY5" fmla="*/ 225425 h 225425"/>
                <a:gd name="connsiteX6" fmla="*/ 292105 w 304805"/>
                <a:gd name="connsiteY6" fmla="*/ 212725 h 225425"/>
                <a:gd name="connsiteX7" fmla="*/ 304805 w 304805"/>
                <a:gd name="connsiteY7" fmla="*/ 165100 h 225425"/>
                <a:gd name="connsiteX8" fmla="*/ 301630 w 304805"/>
                <a:gd name="connsiteY8" fmla="*/ 117475 h 225425"/>
                <a:gd name="connsiteX9" fmla="*/ 266705 w 304805"/>
                <a:gd name="connsiteY9" fmla="*/ 66675 h 225425"/>
                <a:gd name="connsiteX10" fmla="*/ 238130 w 304805"/>
                <a:gd name="connsiteY10" fmla="*/ 31750 h 225425"/>
                <a:gd name="connsiteX11" fmla="*/ 225430 w 304805"/>
                <a:gd name="connsiteY11" fmla="*/ 25400 h 225425"/>
                <a:gd name="connsiteX12" fmla="*/ 212730 w 304805"/>
                <a:gd name="connsiteY12" fmla="*/ 15875 h 225425"/>
                <a:gd name="connsiteX13" fmla="*/ 196855 w 304805"/>
                <a:gd name="connsiteY13" fmla="*/ 12700 h 225425"/>
                <a:gd name="connsiteX14" fmla="*/ 158755 w 304805"/>
                <a:gd name="connsiteY14" fmla="*/ 0 h 225425"/>
                <a:gd name="connsiteX15" fmla="*/ 63505 w 304805"/>
                <a:gd name="connsiteY15" fmla="*/ 0 h 225425"/>
                <a:gd name="connsiteX0" fmla="*/ 63506 w 304806"/>
                <a:gd name="connsiteY0" fmla="*/ 0 h 225425"/>
                <a:gd name="connsiteX1" fmla="*/ 6 w 304806"/>
                <a:gd name="connsiteY1" fmla="*/ 50800 h 225425"/>
                <a:gd name="connsiteX2" fmla="*/ 82556 w 304806"/>
                <a:gd name="connsiteY2" fmla="*/ 123825 h 225425"/>
                <a:gd name="connsiteX3" fmla="*/ 171456 w 304806"/>
                <a:gd name="connsiteY3" fmla="*/ 146050 h 225425"/>
                <a:gd name="connsiteX4" fmla="*/ 247656 w 304806"/>
                <a:gd name="connsiteY4" fmla="*/ 222250 h 225425"/>
                <a:gd name="connsiteX5" fmla="*/ 273056 w 304806"/>
                <a:gd name="connsiteY5" fmla="*/ 225425 h 225425"/>
                <a:gd name="connsiteX6" fmla="*/ 292106 w 304806"/>
                <a:gd name="connsiteY6" fmla="*/ 212725 h 225425"/>
                <a:gd name="connsiteX7" fmla="*/ 304806 w 304806"/>
                <a:gd name="connsiteY7" fmla="*/ 165100 h 225425"/>
                <a:gd name="connsiteX8" fmla="*/ 301631 w 304806"/>
                <a:gd name="connsiteY8" fmla="*/ 117475 h 225425"/>
                <a:gd name="connsiteX9" fmla="*/ 266706 w 304806"/>
                <a:gd name="connsiteY9" fmla="*/ 66675 h 225425"/>
                <a:gd name="connsiteX10" fmla="*/ 238131 w 304806"/>
                <a:gd name="connsiteY10" fmla="*/ 31750 h 225425"/>
                <a:gd name="connsiteX11" fmla="*/ 225431 w 304806"/>
                <a:gd name="connsiteY11" fmla="*/ 25400 h 225425"/>
                <a:gd name="connsiteX12" fmla="*/ 212731 w 304806"/>
                <a:gd name="connsiteY12" fmla="*/ 15875 h 225425"/>
                <a:gd name="connsiteX13" fmla="*/ 196856 w 304806"/>
                <a:gd name="connsiteY13" fmla="*/ 12700 h 225425"/>
                <a:gd name="connsiteX14" fmla="*/ 158756 w 304806"/>
                <a:gd name="connsiteY14" fmla="*/ 0 h 225425"/>
                <a:gd name="connsiteX15" fmla="*/ 63506 w 304806"/>
                <a:gd name="connsiteY15" fmla="*/ 0 h 225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04806" h="225425">
                  <a:moveTo>
                    <a:pt x="63506" y="0"/>
                  </a:moveTo>
                  <a:cubicBezTo>
                    <a:pt x="58214" y="12700"/>
                    <a:pt x="436" y="37048"/>
                    <a:pt x="6" y="50800"/>
                  </a:cubicBezTo>
                  <a:cubicBezTo>
                    <a:pt x="-668" y="72375"/>
                    <a:pt x="53981" y="107950"/>
                    <a:pt x="82556" y="123825"/>
                  </a:cubicBezTo>
                  <a:cubicBezTo>
                    <a:pt x="111131" y="139700"/>
                    <a:pt x="143939" y="129646"/>
                    <a:pt x="171456" y="146050"/>
                  </a:cubicBezTo>
                  <a:cubicBezTo>
                    <a:pt x="198973" y="162454"/>
                    <a:pt x="223267" y="219201"/>
                    <a:pt x="247656" y="222250"/>
                  </a:cubicBezTo>
                  <a:lnTo>
                    <a:pt x="273056" y="225425"/>
                  </a:lnTo>
                  <a:cubicBezTo>
                    <a:pt x="279406" y="221192"/>
                    <a:pt x="287273" y="218632"/>
                    <a:pt x="292106" y="212725"/>
                  </a:cubicBezTo>
                  <a:cubicBezTo>
                    <a:pt x="302880" y="199557"/>
                    <a:pt x="302868" y="180607"/>
                    <a:pt x="304806" y="165100"/>
                  </a:cubicBezTo>
                  <a:cubicBezTo>
                    <a:pt x="303748" y="149225"/>
                    <a:pt x="305490" y="132910"/>
                    <a:pt x="301631" y="117475"/>
                  </a:cubicBezTo>
                  <a:cubicBezTo>
                    <a:pt x="296372" y="96439"/>
                    <a:pt x="279097" y="82784"/>
                    <a:pt x="266706" y="66675"/>
                  </a:cubicBezTo>
                  <a:cubicBezTo>
                    <a:pt x="252632" y="48379"/>
                    <a:pt x="256679" y="46176"/>
                    <a:pt x="238131" y="31750"/>
                  </a:cubicBezTo>
                  <a:cubicBezTo>
                    <a:pt x="234395" y="28844"/>
                    <a:pt x="229445" y="27908"/>
                    <a:pt x="225431" y="25400"/>
                  </a:cubicBezTo>
                  <a:cubicBezTo>
                    <a:pt x="220944" y="22595"/>
                    <a:pt x="217567" y="18024"/>
                    <a:pt x="212731" y="15875"/>
                  </a:cubicBezTo>
                  <a:cubicBezTo>
                    <a:pt x="207800" y="13683"/>
                    <a:pt x="202114" y="13913"/>
                    <a:pt x="196856" y="12700"/>
                  </a:cubicBezTo>
                  <a:cubicBezTo>
                    <a:pt x="169007" y="6273"/>
                    <a:pt x="178100" y="9672"/>
                    <a:pt x="158756" y="0"/>
                  </a:cubicBezTo>
                  <a:lnTo>
                    <a:pt x="63506" y="0"/>
                  </a:ln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D705AB6B-52E5-4A2F-B636-442E49835240}"/>
                </a:ext>
              </a:extLst>
            </p:cNvPr>
            <p:cNvSpPr/>
            <p:nvPr/>
          </p:nvSpPr>
          <p:spPr>
            <a:xfrm>
              <a:off x="6648327" y="2209661"/>
              <a:ext cx="134514" cy="123964"/>
            </a:xfrm>
            <a:custGeom>
              <a:avLst/>
              <a:gdLst>
                <a:gd name="connsiteX0" fmla="*/ 63623 w 134514"/>
                <a:gd name="connsiteY0" fmla="*/ 9664 h 123964"/>
                <a:gd name="connsiteX1" fmla="*/ 35048 w 134514"/>
                <a:gd name="connsiteY1" fmla="*/ 22364 h 123964"/>
                <a:gd name="connsiteX2" fmla="*/ 19173 w 134514"/>
                <a:gd name="connsiteY2" fmla="*/ 35064 h 123964"/>
                <a:gd name="connsiteX3" fmla="*/ 3298 w 134514"/>
                <a:gd name="connsiteY3" fmla="*/ 44589 h 123964"/>
                <a:gd name="connsiteX4" fmla="*/ 123 w 134514"/>
                <a:gd name="connsiteY4" fmla="*/ 57289 h 123964"/>
                <a:gd name="connsiteX5" fmla="*/ 3298 w 134514"/>
                <a:gd name="connsiteY5" fmla="*/ 104914 h 123964"/>
                <a:gd name="connsiteX6" fmla="*/ 15998 w 134514"/>
                <a:gd name="connsiteY6" fmla="*/ 114439 h 123964"/>
                <a:gd name="connsiteX7" fmla="*/ 44573 w 134514"/>
                <a:gd name="connsiteY7" fmla="*/ 123964 h 123964"/>
                <a:gd name="connsiteX8" fmla="*/ 120773 w 134514"/>
                <a:gd name="connsiteY8" fmla="*/ 104914 h 123964"/>
                <a:gd name="connsiteX9" fmla="*/ 130298 w 134514"/>
                <a:gd name="connsiteY9" fmla="*/ 89039 h 123964"/>
                <a:gd name="connsiteX10" fmla="*/ 127123 w 134514"/>
                <a:gd name="connsiteY10" fmla="*/ 19189 h 123964"/>
                <a:gd name="connsiteX11" fmla="*/ 114423 w 134514"/>
                <a:gd name="connsiteY11" fmla="*/ 9664 h 123964"/>
                <a:gd name="connsiteX12" fmla="*/ 104898 w 134514"/>
                <a:gd name="connsiteY12" fmla="*/ 6489 h 123964"/>
                <a:gd name="connsiteX13" fmla="*/ 95373 w 134514"/>
                <a:gd name="connsiteY13" fmla="*/ 139 h 123964"/>
                <a:gd name="connsiteX14" fmla="*/ 63623 w 134514"/>
                <a:gd name="connsiteY14" fmla="*/ 9664 h 123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4514" h="123964">
                  <a:moveTo>
                    <a:pt x="63623" y="9664"/>
                  </a:moveTo>
                  <a:cubicBezTo>
                    <a:pt x="53569" y="13368"/>
                    <a:pt x="44098" y="17193"/>
                    <a:pt x="35048" y="22364"/>
                  </a:cubicBezTo>
                  <a:cubicBezTo>
                    <a:pt x="29164" y="25726"/>
                    <a:pt x="24725" y="31178"/>
                    <a:pt x="19173" y="35064"/>
                  </a:cubicBezTo>
                  <a:cubicBezTo>
                    <a:pt x="14117" y="38603"/>
                    <a:pt x="8590" y="41414"/>
                    <a:pt x="3298" y="44589"/>
                  </a:cubicBezTo>
                  <a:cubicBezTo>
                    <a:pt x="2240" y="48822"/>
                    <a:pt x="123" y="52925"/>
                    <a:pt x="123" y="57289"/>
                  </a:cubicBezTo>
                  <a:cubicBezTo>
                    <a:pt x="123" y="73199"/>
                    <a:pt x="-960" y="89584"/>
                    <a:pt x="3298" y="104914"/>
                  </a:cubicBezTo>
                  <a:cubicBezTo>
                    <a:pt x="4714" y="110013"/>
                    <a:pt x="11193" y="112221"/>
                    <a:pt x="15998" y="114439"/>
                  </a:cubicBezTo>
                  <a:cubicBezTo>
                    <a:pt x="25114" y="118646"/>
                    <a:pt x="35048" y="120789"/>
                    <a:pt x="44573" y="123964"/>
                  </a:cubicBezTo>
                  <a:cubicBezTo>
                    <a:pt x="90278" y="119393"/>
                    <a:pt x="99716" y="131987"/>
                    <a:pt x="120773" y="104914"/>
                  </a:cubicBezTo>
                  <a:cubicBezTo>
                    <a:pt x="124562" y="100043"/>
                    <a:pt x="127123" y="94331"/>
                    <a:pt x="130298" y="89039"/>
                  </a:cubicBezTo>
                  <a:cubicBezTo>
                    <a:pt x="134857" y="61687"/>
                    <a:pt x="138041" y="53762"/>
                    <a:pt x="127123" y="19189"/>
                  </a:cubicBezTo>
                  <a:cubicBezTo>
                    <a:pt x="125530" y="14143"/>
                    <a:pt x="119017" y="12289"/>
                    <a:pt x="114423" y="9664"/>
                  </a:cubicBezTo>
                  <a:cubicBezTo>
                    <a:pt x="111517" y="8004"/>
                    <a:pt x="107891" y="7986"/>
                    <a:pt x="104898" y="6489"/>
                  </a:cubicBezTo>
                  <a:cubicBezTo>
                    <a:pt x="101485" y="4782"/>
                    <a:pt x="98645" y="2102"/>
                    <a:pt x="95373" y="139"/>
                  </a:cubicBezTo>
                  <a:cubicBezTo>
                    <a:pt x="93344" y="-1079"/>
                    <a:pt x="73677" y="5960"/>
                    <a:pt x="63623" y="9664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Freeform: Shape 101">
              <a:extLst>
                <a:ext uri="{FF2B5EF4-FFF2-40B4-BE49-F238E27FC236}">
                  <a16:creationId xmlns:a16="http://schemas.microsoft.com/office/drawing/2014/main" id="{DD73AD08-21DF-4FE1-86A4-BD86A0A84A27}"/>
                </a:ext>
              </a:extLst>
            </p:cNvPr>
            <p:cNvSpPr/>
            <p:nvPr/>
          </p:nvSpPr>
          <p:spPr>
            <a:xfrm>
              <a:off x="5892510" y="2333189"/>
              <a:ext cx="127304" cy="114736"/>
            </a:xfrm>
            <a:custGeom>
              <a:avLst/>
              <a:gdLst>
                <a:gd name="connsiteX0" fmla="*/ 38390 w 127304"/>
                <a:gd name="connsiteY0" fmla="*/ 436 h 114736"/>
                <a:gd name="connsiteX1" fmla="*/ 12990 w 127304"/>
                <a:gd name="connsiteY1" fmla="*/ 3611 h 114736"/>
                <a:gd name="connsiteX2" fmla="*/ 290 w 127304"/>
                <a:gd name="connsiteY2" fmla="*/ 35361 h 114736"/>
                <a:gd name="connsiteX3" fmla="*/ 3465 w 127304"/>
                <a:gd name="connsiteY3" fmla="*/ 86161 h 114736"/>
                <a:gd name="connsiteX4" fmla="*/ 47915 w 127304"/>
                <a:gd name="connsiteY4" fmla="*/ 114736 h 114736"/>
                <a:gd name="connsiteX5" fmla="*/ 117765 w 127304"/>
                <a:gd name="connsiteY5" fmla="*/ 111561 h 114736"/>
                <a:gd name="connsiteX6" fmla="*/ 127290 w 127304"/>
                <a:gd name="connsiteY6" fmla="*/ 105211 h 114736"/>
                <a:gd name="connsiteX7" fmla="*/ 111415 w 127304"/>
                <a:gd name="connsiteY7" fmla="*/ 41711 h 114736"/>
                <a:gd name="connsiteX8" fmla="*/ 95540 w 127304"/>
                <a:gd name="connsiteY8" fmla="*/ 19486 h 114736"/>
                <a:gd name="connsiteX9" fmla="*/ 66965 w 127304"/>
                <a:gd name="connsiteY9" fmla="*/ 6786 h 114736"/>
                <a:gd name="connsiteX10" fmla="*/ 38390 w 127304"/>
                <a:gd name="connsiteY10" fmla="*/ 436 h 11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304" h="114736">
                  <a:moveTo>
                    <a:pt x="38390" y="436"/>
                  </a:moveTo>
                  <a:cubicBezTo>
                    <a:pt x="29394" y="-93"/>
                    <a:pt x="20189" y="-970"/>
                    <a:pt x="12990" y="3611"/>
                  </a:cubicBezTo>
                  <a:cubicBezTo>
                    <a:pt x="6166" y="7953"/>
                    <a:pt x="2327" y="27212"/>
                    <a:pt x="290" y="35361"/>
                  </a:cubicBezTo>
                  <a:cubicBezTo>
                    <a:pt x="1348" y="52294"/>
                    <a:pt x="-2575" y="70306"/>
                    <a:pt x="3465" y="86161"/>
                  </a:cubicBezTo>
                  <a:cubicBezTo>
                    <a:pt x="5494" y="91487"/>
                    <a:pt x="43221" y="112054"/>
                    <a:pt x="47915" y="114736"/>
                  </a:cubicBezTo>
                  <a:cubicBezTo>
                    <a:pt x="71198" y="113678"/>
                    <a:pt x="94624" y="114338"/>
                    <a:pt x="117765" y="111561"/>
                  </a:cubicBezTo>
                  <a:cubicBezTo>
                    <a:pt x="121554" y="111106"/>
                    <a:pt x="127635" y="109011"/>
                    <a:pt x="127290" y="105211"/>
                  </a:cubicBezTo>
                  <a:cubicBezTo>
                    <a:pt x="125315" y="83483"/>
                    <a:pt x="118993" y="62171"/>
                    <a:pt x="111415" y="41711"/>
                  </a:cubicBezTo>
                  <a:cubicBezTo>
                    <a:pt x="108253" y="33174"/>
                    <a:pt x="101978" y="25924"/>
                    <a:pt x="95540" y="19486"/>
                  </a:cubicBezTo>
                  <a:cubicBezTo>
                    <a:pt x="91773" y="15719"/>
                    <a:pt x="70339" y="8714"/>
                    <a:pt x="66965" y="6786"/>
                  </a:cubicBezTo>
                  <a:cubicBezTo>
                    <a:pt x="64366" y="5301"/>
                    <a:pt x="47386" y="965"/>
                    <a:pt x="38390" y="436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Freeform: Shape 102">
              <a:extLst>
                <a:ext uri="{FF2B5EF4-FFF2-40B4-BE49-F238E27FC236}">
                  <a16:creationId xmlns:a16="http://schemas.microsoft.com/office/drawing/2014/main" id="{4596DD42-CC26-400F-A8ED-91C16A955B95}"/>
                </a:ext>
              </a:extLst>
            </p:cNvPr>
            <p:cNvSpPr/>
            <p:nvPr/>
          </p:nvSpPr>
          <p:spPr>
            <a:xfrm>
              <a:off x="6143625" y="2543079"/>
              <a:ext cx="85725" cy="127178"/>
            </a:xfrm>
            <a:custGeom>
              <a:avLst/>
              <a:gdLst>
                <a:gd name="connsiteX0" fmla="*/ 31750 w 85725"/>
                <a:gd name="connsiteY0" fmla="*/ 15971 h 127178"/>
                <a:gd name="connsiteX1" fmla="*/ 9525 w 85725"/>
                <a:gd name="connsiteY1" fmla="*/ 44546 h 127178"/>
                <a:gd name="connsiteX2" fmla="*/ 3175 w 85725"/>
                <a:gd name="connsiteY2" fmla="*/ 69946 h 127178"/>
                <a:gd name="connsiteX3" fmla="*/ 0 w 85725"/>
                <a:gd name="connsiteY3" fmla="*/ 82646 h 127178"/>
                <a:gd name="connsiteX4" fmla="*/ 22225 w 85725"/>
                <a:gd name="connsiteY4" fmla="*/ 127096 h 127178"/>
                <a:gd name="connsiteX5" fmla="*/ 57150 w 85725"/>
                <a:gd name="connsiteY5" fmla="*/ 120746 h 127178"/>
                <a:gd name="connsiteX6" fmla="*/ 66675 w 85725"/>
                <a:gd name="connsiteY6" fmla="*/ 108046 h 127178"/>
                <a:gd name="connsiteX7" fmla="*/ 76200 w 85725"/>
                <a:gd name="connsiteY7" fmla="*/ 98521 h 127178"/>
                <a:gd name="connsiteX8" fmla="*/ 85725 w 85725"/>
                <a:gd name="connsiteY8" fmla="*/ 60421 h 127178"/>
                <a:gd name="connsiteX9" fmla="*/ 82550 w 85725"/>
                <a:gd name="connsiteY9" fmla="*/ 28671 h 127178"/>
                <a:gd name="connsiteX10" fmla="*/ 57150 w 85725"/>
                <a:gd name="connsiteY10" fmla="*/ 96 h 127178"/>
                <a:gd name="connsiteX11" fmla="*/ 31750 w 85725"/>
                <a:gd name="connsiteY11" fmla="*/ 15971 h 127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5725" h="127178">
                  <a:moveTo>
                    <a:pt x="31750" y="15971"/>
                  </a:moveTo>
                  <a:cubicBezTo>
                    <a:pt x="23812" y="23379"/>
                    <a:pt x="14373" y="30001"/>
                    <a:pt x="9525" y="44546"/>
                  </a:cubicBezTo>
                  <a:cubicBezTo>
                    <a:pt x="6765" y="52825"/>
                    <a:pt x="5292" y="61479"/>
                    <a:pt x="3175" y="69946"/>
                  </a:cubicBezTo>
                  <a:lnTo>
                    <a:pt x="0" y="82646"/>
                  </a:lnTo>
                  <a:cubicBezTo>
                    <a:pt x="1242" y="87199"/>
                    <a:pt x="4115" y="125889"/>
                    <a:pt x="22225" y="127096"/>
                  </a:cubicBezTo>
                  <a:cubicBezTo>
                    <a:pt x="34031" y="127883"/>
                    <a:pt x="45508" y="122863"/>
                    <a:pt x="57150" y="120746"/>
                  </a:cubicBezTo>
                  <a:cubicBezTo>
                    <a:pt x="60325" y="116513"/>
                    <a:pt x="63231" y="112064"/>
                    <a:pt x="66675" y="108046"/>
                  </a:cubicBezTo>
                  <a:cubicBezTo>
                    <a:pt x="69597" y="104637"/>
                    <a:pt x="74532" y="102690"/>
                    <a:pt x="76200" y="98521"/>
                  </a:cubicBezTo>
                  <a:cubicBezTo>
                    <a:pt x="81062" y="86366"/>
                    <a:pt x="82550" y="73121"/>
                    <a:pt x="85725" y="60421"/>
                  </a:cubicBezTo>
                  <a:cubicBezTo>
                    <a:pt x="84667" y="49838"/>
                    <a:pt x="86090" y="38701"/>
                    <a:pt x="82550" y="28671"/>
                  </a:cubicBezTo>
                  <a:cubicBezTo>
                    <a:pt x="80737" y="23535"/>
                    <a:pt x="67427" y="3032"/>
                    <a:pt x="57150" y="96"/>
                  </a:cubicBezTo>
                  <a:cubicBezTo>
                    <a:pt x="53080" y="-1067"/>
                    <a:pt x="39688" y="8563"/>
                    <a:pt x="31750" y="15971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Freeform: Shape 103">
              <a:extLst>
                <a:ext uri="{FF2B5EF4-FFF2-40B4-BE49-F238E27FC236}">
                  <a16:creationId xmlns:a16="http://schemas.microsoft.com/office/drawing/2014/main" id="{9434E87D-AAA4-4CEF-B07E-59FEEEB906F9}"/>
                </a:ext>
              </a:extLst>
            </p:cNvPr>
            <p:cNvSpPr/>
            <p:nvPr/>
          </p:nvSpPr>
          <p:spPr>
            <a:xfrm>
              <a:off x="4397295" y="5508625"/>
              <a:ext cx="162005" cy="104775"/>
            </a:xfrm>
            <a:custGeom>
              <a:avLst/>
              <a:gdLst>
                <a:gd name="connsiteX0" fmla="*/ 162005 w 162005"/>
                <a:gd name="connsiteY0" fmla="*/ 28575 h 104775"/>
                <a:gd name="connsiteX1" fmla="*/ 146130 w 162005"/>
                <a:gd name="connsiteY1" fmla="*/ 25400 h 104775"/>
                <a:gd name="connsiteX2" fmla="*/ 101680 w 162005"/>
                <a:gd name="connsiteY2" fmla="*/ 6350 h 104775"/>
                <a:gd name="connsiteX3" fmla="*/ 85805 w 162005"/>
                <a:gd name="connsiteY3" fmla="*/ 0 h 104775"/>
                <a:gd name="connsiteX4" fmla="*/ 12780 w 162005"/>
                <a:gd name="connsiteY4" fmla="*/ 22225 h 104775"/>
                <a:gd name="connsiteX5" fmla="*/ 3255 w 162005"/>
                <a:gd name="connsiteY5" fmla="*/ 34925 h 104775"/>
                <a:gd name="connsiteX6" fmla="*/ 80 w 162005"/>
                <a:gd name="connsiteY6" fmla="*/ 47625 h 104775"/>
                <a:gd name="connsiteX7" fmla="*/ 9605 w 162005"/>
                <a:gd name="connsiteY7" fmla="*/ 82550 h 104775"/>
                <a:gd name="connsiteX8" fmla="*/ 25480 w 162005"/>
                <a:gd name="connsiteY8" fmla="*/ 95250 h 104775"/>
                <a:gd name="connsiteX9" fmla="*/ 79455 w 162005"/>
                <a:gd name="connsiteY9" fmla="*/ 104775 h 104775"/>
                <a:gd name="connsiteX10" fmla="*/ 136605 w 162005"/>
                <a:gd name="connsiteY10" fmla="*/ 95250 h 104775"/>
                <a:gd name="connsiteX11" fmla="*/ 146130 w 162005"/>
                <a:gd name="connsiteY11" fmla="*/ 76200 h 104775"/>
                <a:gd name="connsiteX12" fmla="*/ 162005 w 162005"/>
                <a:gd name="connsiteY12" fmla="*/ 28575 h 104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005" h="104775">
                  <a:moveTo>
                    <a:pt x="162005" y="28575"/>
                  </a:moveTo>
                  <a:cubicBezTo>
                    <a:pt x="162005" y="20108"/>
                    <a:pt x="151250" y="27107"/>
                    <a:pt x="146130" y="25400"/>
                  </a:cubicBezTo>
                  <a:cubicBezTo>
                    <a:pt x="104103" y="11391"/>
                    <a:pt x="127018" y="17611"/>
                    <a:pt x="101680" y="6350"/>
                  </a:cubicBezTo>
                  <a:cubicBezTo>
                    <a:pt x="96472" y="4035"/>
                    <a:pt x="91097" y="2117"/>
                    <a:pt x="85805" y="0"/>
                  </a:cubicBezTo>
                  <a:cubicBezTo>
                    <a:pt x="61458" y="5217"/>
                    <a:pt x="34363" y="7836"/>
                    <a:pt x="12780" y="22225"/>
                  </a:cubicBezTo>
                  <a:cubicBezTo>
                    <a:pt x="8377" y="25160"/>
                    <a:pt x="6430" y="30692"/>
                    <a:pt x="3255" y="34925"/>
                  </a:cubicBezTo>
                  <a:cubicBezTo>
                    <a:pt x="2197" y="39158"/>
                    <a:pt x="-497" y="43300"/>
                    <a:pt x="80" y="47625"/>
                  </a:cubicBezTo>
                  <a:cubicBezTo>
                    <a:pt x="1675" y="59586"/>
                    <a:pt x="3926" y="71903"/>
                    <a:pt x="9605" y="82550"/>
                  </a:cubicBezTo>
                  <a:cubicBezTo>
                    <a:pt x="12794" y="88529"/>
                    <a:pt x="19327" y="92410"/>
                    <a:pt x="25480" y="95250"/>
                  </a:cubicBezTo>
                  <a:cubicBezTo>
                    <a:pt x="39232" y="101597"/>
                    <a:pt x="65207" y="103192"/>
                    <a:pt x="79455" y="104775"/>
                  </a:cubicBezTo>
                  <a:cubicBezTo>
                    <a:pt x="81266" y="104636"/>
                    <a:pt x="126565" y="105290"/>
                    <a:pt x="136605" y="95250"/>
                  </a:cubicBezTo>
                  <a:cubicBezTo>
                    <a:pt x="141625" y="90230"/>
                    <a:pt x="143192" y="82663"/>
                    <a:pt x="146130" y="76200"/>
                  </a:cubicBezTo>
                  <a:cubicBezTo>
                    <a:pt x="154052" y="58771"/>
                    <a:pt x="162005" y="37042"/>
                    <a:pt x="162005" y="28575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Freeform: Shape 104">
              <a:extLst>
                <a:ext uri="{FF2B5EF4-FFF2-40B4-BE49-F238E27FC236}">
                  <a16:creationId xmlns:a16="http://schemas.microsoft.com/office/drawing/2014/main" id="{746C0547-D54E-4B74-A05E-F606AD6B5A10}"/>
                </a:ext>
              </a:extLst>
            </p:cNvPr>
            <p:cNvSpPr/>
            <p:nvPr/>
          </p:nvSpPr>
          <p:spPr>
            <a:xfrm>
              <a:off x="5603875" y="5117548"/>
              <a:ext cx="95250" cy="98977"/>
            </a:xfrm>
            <a:custGeom>
              <a:avLst/>
              <a:gdLst>
                <a:gd name="connsiteX0" fmla="*/ 38100 w 95250"/>
                <a:gd name="connsiteY0" fmla="*/ 552 h 98977"/>
                <a:gd name="connsiteX1" fmla="*/ 6350 w 95250"/>
                <a:gd name="connsiteY1" fmla="*/ 13252 h 98977"/>
                <a:gd name="connsiteX2" fmla="*/ 0 w 95250"/>
                <a:gd name="connsiteY2" fmla="*/ 38652 h 98977"/>
                <a:gd name="connsiteX3" fmla="*/ 9525 w 95250"/>
                <a:gd name="connsiteY3" fmla="*/ 64052 h 98977"/>
                <a:gd name="connsiteX4" fmla="*/ 22225 w 95250"/>
                <a:gd name="connsiteY4" fmla="*/ 89452 h 98977"/>
                <a:gd name="connsiteX5" fmla="*/ 31750 w 95250"/>
                <a:gd name="connsiteY5" fmla="*/ 92627 h 98977"/>
                <a:gd name="connsiteX6" fmla="*/ 47625 w 95250"/>
                <a:gd name="connsiteY6" fmla="*/ 98977 h 98977"/>
                <a:gd name="connsiteX7" fmla="*/ 92075 w 95250"/>
                <a:gd name="connsiteY7" fmla="*/ 79927 h 98977"/>
                <a:gd name="connsiteX8" fmla="*/ 95250 w 95250"/>
                <a:gd name="connsiteY8" fmla="*/ 64052 h 98977"/>
                <a:gd name="connsiteX9" fmla="*/ 76200 w 95250"/>
                <a:gd name="connsiteY9" fmla="*/ 29127 h 98977"/>
                <a:gd name="connsiteX10" fmla="*/ 38100 w 95250"/>
                <a:gd name="connsiteY10" fmla="*/ 552 h 98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250" h="98977">
                  <a:moveTo>
                    <a:pt x="38100" y="552"/>
                  </a:moveTo>
                  <a:cubicBezTo>
                    <a:pt x="26458" y="-2094"/>
                    <a:pt x="14410" y="5192"/>
                    <a:pt x="6350" y="13252"/>
                  </a:cubicBezTo>
                  <a:cubicBezTo>
                    <a:pt x="179" y="19423"/>
                    <a:pt x="0" y="38652"/>
                    <a:pt x="0" y="38652"/>
                  </a:cubicBezTo>
                  <a:cubicBezTo>
                    <a:pt x="6126" y="69280"/>
                    <a:pt x="-1376" y="42251"/>
                    <a:pt x="9525" y="64052"/>
                  </a:cubicBezTo>
                  <a:cubicBezTo>
                    <a:pt x="12242" y="69485"/>
                    <a:pt x="16095" y="84548"/>
                    <a:pt x="22225" y="89452"/>
                  </a:cubicBezTo>
                  <a:cubicBezTo>
                    <a:pt x="24838" y="91543"/>
                    <a:pt x="28616" y="91452"/>
                    <a:pt x="31750" y="92627"/>
                  </a:cubicBezTo>
                  <a:cubicBezTo>
                    <a:pt x="37086" y="94628"/>
                    <a:pt x="42333" y="96860"/>
                    <a:pt x="47625" y="98977"/>
                  </a:cubicBezTo>
                  <a:cubicBezTo>
                    <a:pt x="66884" y="94162"/>
                    <a:pt x="85035" y="98701"/>
                    <a:pt x="92075" y="79927"/>
                  </a:cubicBezTo>
                  <a:cubicBezTo>
                    <a:pt x="93970" y="74874"/>
                    <a:pt x="94192" y="69344"/>
                    <a:pt x="95250" y="64052"/>
                  </a:cubicBezTo>
                  <a:cubicBezTo>
                    <a:pt x="87109" y="31490"/>
                    <a:pt x="96189" y="45118"/>
                    <a:pt x="76200" y="29127"/>
                  </a:cubicBezTo>
                  <a:cubicBezTo>
                    <a:pt x="75031" y="28192"/>
                    <a:pt x="49742" y="3198"/>
                    <a:pt x="38100" y="552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Freeform: Shape 105">
              <a:extLst>
                <a:ext uri="{FF2B5EF4-FFF2-40B4-BE49-F238E27FC236}">
                  <a16:creationId xmlns:a16="http://schemas.microsoft.com/office/drawing/2014/main" id="{5AEE6D8E-49B2-47D1-AEA5-873E57643A9C}"/>
                </a:ext>
              </a:extLst>
            </p:cNvPr>
            <p:cNvSpPr/>
            <p:nvPr/>
          </p:nvSpPr>
          <p:spPr>
            <a:xfrm>
              <a:off x="5397442" y="5863223"/>
              <a:ext cx="111183" cy="115302"/>
            </a:xfrm>
            <a:custGeom>
              <a:avLst/>
              <a:gdLst>
                <a:gd name="connsiteX0" fmla="*/ 50858 w 111183"/>
                <a:gd name="connsiteY0" fmla="*/ 7352 h 115302"/>
                <a:gd name="connsiteX1" fmla="*/ 25458 w 111183"/>
                <a:gd name="connsiteY1" fmla="*/ 10527 h 115302"/>
                <a:gd name="connsiteX2" fmla="*/ 15933 w 111183"/>
                <a:gd name="connsiteY2" fmla="*/ 26402 h 115302"/>
                <a:gd name="connsiteX3" fmla="*/ 3233 w 111183"/>
                <a:gd name="connsiteY3" fmla="*/ 45452 h 115302"/>
                <a:gd name="connsiteX4" fmla="*/ 58 w 111183"/>
                <a:gd name="connsiteY4" fmla="*/ 58152 h 115302"/>
                <a:gd name="connsiteX5" fmla="*/ 6408 w 111183"/>
                <a:gd name="connsiteY5" fmla="*/ 74027 h 115302"/>
                <a:gd name="connsiteX6" fmla="*/ 41333 w 111183"/>
                <a:gd name="connsiteY6" fmla="*/ 112127 h 115302"/>
                <a:gd name="connsiteX7" fmla="*/ 50858 w 111183"/>
                <a:gd name="connsiteY7" fmla="*/ 115302 h 115302"/>
                <a:gd name="connsiteX8" fmla="*/ 95308 w 111183"/>
                <a:gd name="connsiteY8" fmla="*/ 96252 h 115302"/>
                <a:gd name="connsiteX9" fmla="*/ 111183 w 111183"/>
                <a:gd name="connsiteY9" fmla="*/ 58152 h 115302"/>
                <a:gd name="connsiteX10" fmla="*/ 108008 w 111183"/>
                <a:gd name="connsiteY10" fmla="*/ 20052 h 115302"/>
                <a:gd name="connsiteX11" fmla="*/ 88958 w 111183"/>
                <a:gd name="connsiteY11" fmla="*/ 1002 h 115302"/>
                <a:gd name="connsiteX12" fmla="*/ 50858 w 111183"/>
                <a:gd name="connsiteY12" fmla="*/ 7352 h 115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1183" h="115302">
                  <a:moveTo>
                    <a:pt x="50858" y="7352"/>
                  </a:moveTo>
                  <a:cubicBezTo>
                    <a:pt x="40275" y="8940"/>
                    <a:pt x="32949" y="6441"/>
                    <a:pt x="25458" y="10527"/>
                  </a:cubicBezTo>
                  <a:cubicBezTo>
                    <a:pt x="20040" y="13482"/>
                    <a:pt x="19246" y="21196"/>
                    <a:pt x="15933" y="26402"/>
                  </a:cubicBezTo>
                  <a:cubicBezTo>
                    <a:pt x="11836" y="32841"/>
                    <a:pt x="3233" y="45452"/>
                    <a:pt x="3233" y="45452"/>
                  </a:cubicBezTo>
                  <a:cubicBezTo>
                    <a:pt x="2175" y="49685"/>
                    <a:pt x="-424" y="53815"/>
                    <a:pt x="58" y="58152"/>
                  </a:cubicBezTo>
                  <a:cubicBezTo>
                    <a:pt x="687" y="63816"/>
                    <a:pt x="3536" y="69104"/>
                    <a:pt x="6408" y="74027"/>
                  </a:cubicBezTo>
                  <a:cubicBezTo>
                    <a:pt x="16320" y="91019"/>
                    <a:pt x="25065" y="101282"/>
                    <a:pt x="41333" y="112127"/>
                  </a:cubicBezTo>
                  <a:cubicBezTo>
                    <a:pt x="44118" y="113983"/>
                    <a:pt x="47683" y="114244"/>
                    <a:pt x="50858" y="115302"/>
                  </a:cubicBezTo>
                  <a:cubicBezTo>
                    <a:pt x="66406" y="111847"/>
                    <a:pt x="85456" y="112016"/>
                    <a:pt x="95308" y="96252"/>
                  </a:cubicBezTo>
                  <a:cubicBezTo>
                    <a:pt x="102600" y="84585"/>
                    <a:pt x="111183" y="58152"/>
                    <a:pt x="111183" y="58152"/>
                  </a:cubicBezTo>
                  <a:cubicBezTo>
                    <a:pt x="110125" y="45452"/>
                    <a:pt x="112627" y="31929"/>
                    <a:pt x="108008" y="20052"/>
                  </a:cubicBezTo>
                  <a:cubicBezTo>
                    <a:pt x="104753" y="11682"/>
                    <a:pt x="95908" y="6689"/>
                    <a:pt x="88958" y="1002"/>
                  </a:cubicBezTo>
                  <a:cubicBezTo>
                    <a:pt x="84182" y="-2906"/>
                    <a:pt x="61441" y="5764"/>
                    <a:pt x="50858" y="7352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676F547D-22F7-4CDD-8945-D821240C84EB}"/>
                </a:ext>
              </a:extLst>
            </p:cNvPr>
            <p:cNvSpPr/>
            <p:nvPr/>
          </p:nvSpPr>
          <p:spPr>
            <a:xfrm>
              <a:off x="6641448" y="5401776"/>
              <a:ext cx="175277" cy="119549"/>
            </a:xfrm>
            <a:custGeom>
              <a:avLst/>
              <a:gdLst>
                <a:gd name="connsiteX0" fmla="*/ 99077 w 175277"/>
                <a:gd name="connsiteY0" fmla="*/ 5249 h 119549"/>
                <a:gd name="connsiteX1" fmla="*/ 652 w 175277"/>
                <a:gd name="connsiteY1" fmla="*/ 94149 h 119549"/>
                <a:gd name="connsiteX2" fmla="*/ 35577 w 175277"/>
                <a:gd name="connsiteY2" fmla="*/ 113199 h 119549"/>
                <a:gd name="connsiteX3" fmla="*/ 73677 w 175277"/>
                <a:gd name="connsiteY3" fmla="*/ 116374 h 119549"/>
                <a:gd name="connsiteX4" fmla="*/ 124477 w 175277"/>
                <a:gd name="connsiteY4" fmla="*/ 119549 h 119549"/>
                <a:gd name="connsiteX5" fmla="*/ 153052 w 175277"/>
                <a:gd name="connsiteY5" fmla="*/ 106849 h 119549"/>
                <a:gd name="connsiteX6" fmla="*/ 175277 w 175277"/>
                <a:gd name="connsiteY6" fmla="*/ 62399 h 119549"/>
                <a:gd name="connsiteX7" fmla="*/ 162577 w 175277"/>
                <a:gd name="connsiteY7" fmla="*/ 30649 h 119549"/>
                <a:gd name="connsiteX8" fmla="*/ 114952 w 175277"/>
                <a:gd name="connsiteY8" fmla="*/ 11599 h 119549"/>
                <a:gd name="connsiteX9" fmla="*/ 99077 w 175277"/>
                <a:gd name="connsiteY9" fmla="*/ 5249 h 119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277" h="119549">
                  <a:moveTo>
                    <a:pt x="99077" y="5249"/>
                  </a:moveTo>
                  <a:cubicBezTo>
                    <a:pt x="80027" y="19007"/>
                    <a:pt x="45385" y="-10228"/>
                    <a:pt x="652" y="94149"/>
                  </a:cubicBezTo>
                  <a:cubicBezTo>
                    <a:pt x="-4572" y="106338"/>
                    <a:pt x="22891" y="109338"/>
                    <a:pt x="35577" y="113199"/>
                  </a:cubicBezTo>
                  <a:cubicBezTo>
                    <a:pt x="47769" y="116910"/>
                    <a:pt x="60965" y="115466"/>
                    <a:pt x="73677" y="116374"/>
                  </a:cubicBezTo>
                  <a:lnTo>
                    <a:pt x="124477" y="119549"/>
                  </a:lnTo>
                  <a:cubicBezTo>
                    <a:pt x="134002" y="115316"/>
                    <a:pt x="144790" y="113204"/>
                    <a:pt x="153052" y="106849"/>
                  </a:cubicBezTo>
                  <a:cubicBezTo>
                    <a:pt x="163945" y="98470"/>
                    <a:pt x="171156" y="73387"/>
                    <a:pt x="175277" y="62399"/>
                  </a:cubicBezTo>
                  <a:cubicBezTo>
                    <a:pt x="171044" y="51816"/>
                    <a:pt x="168741" y="40237"/>
                    <a:pt x="162577" y="30649"/>
                  </a:cubicBezTo>
                  <a:cubicBezTo>
                    <a:pt x="151515" y="13441"/>
                    <a:pt x="132259" y="15720"/>
                    <a:pt x="114952" y="11599"/>
                  </a:cubicBezTo>
                  <a:cubicBezTo>
                    <a:pt x="103213" y="8804"/>
                    <a:pt x="118127" y="-8509"/>
                    <a:pt x="99077" y="5249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" name="Freeform: Shape 107">
              <a:extLst>
                <a:ext uri="{FF2B5EF4-FFF2-40B4-BE49-F238E27FC236}">
                  <a16:creationId xmlns:a16="http://schemas.microsoft.com/office/drawing/2014/main" id="{079C97DE-D899-4499-83E8-8890FAD85339}"/>
                </a:ext>
              </a:extLst>
            </p:cNvPr>
            <p:cNvSpPr/>
            <p:nvPr/>
          </p:nvSpPr>
          <p:spPr>
            <a:xfrm>
              <a:off x="5810250" y="6648450"/>
              <a:ext cx="143721" cy="127000"/>
            </a:xfrm>
            <a:custGeom>
              <a:avLst/>
              <a:gdLst>
                <a:gd name="connsiteX0" fmla="*/ 127000 w 143721"/>
                <a:gd name="connsiteY0" fmla="*/ 19050 h 127000"/>
                <a:gd name="connsiteX1" fmla="*/ 107950 w 143721"/>
                <a:gd name="connsiteY1" fmla="*/ 9525 h 127000"/>
                <a:gd name="connsiteX2" fmla="*/ 95250 w 143721"/>
                <a:gd name="connsiteY2" fmla="*/ 6350 h 127000"/>
                <a:gd name="connsiteX3" fmla="*/ 79375 w 143721"/>
                <a:gd name="connsiteY3" fmla="*/ 0 h 127000"/>
                <a:gd name="connsiteX4" fmla="*/ 31750 w 143721"/>
                <a:gd name="connsiteY4" fmla="*/ 12700 h 127000"/>
                <a:gd name="connsiteX5" fmla="*/ 15875 w 143721"/>
                <a:gd name="connsiteY5" fmla="*/ 25400 h 127000"/>
                <a:gd name="connsiteX6" fmla="*/ 6350 w 143721"/>
                <a:gd name="connsiteY6" fmla="*/ 41275 h 127000"/>
                <a:gd name="connsiteX7" fmla="*/ 0 w 143721"/>
                <a:gd name="connsiteY7" fmla="*/ 63500 h 127000"/>
                <a:gd name="connsiteX8" fmla="*/ 6350 w 143721"/>
                <a:gd name="connsiteY8" fmla="*/ 101600 h 127000"/>
                <a:gd name="connsiteX9" fmla="*/ 47625 w 143721"/>
                <a:gd name="connsiteY9" fmla="*/ 120650 h 127000"/>
                <a:gd name="connsiteX10" fmla="*/ 66675 w 143721"/>
                <a:gd name="connsiteY10" fmla="*/ 123825 h 127000"/>
                <a:gd name="connsiteX11" fmla="*/ 92075 w 143721"/>
                <a:gd name="connsiteY11" fmla="*/ 127000 h 127000"/>
                <a:gd name="connsiteX12" fmla="*/ 127000 w 143721"/>
                <a:gd name="connsiteY12" fmla="*/ 117475 h 127000"/>
                <a:gd name="connsiteX13" fmla="*/ 142875 w 143721"/>
                <a:gd name="connsiteY13" fmla="*/ 104775 h 127000"/>
                <a:gd name="connsiteX14" fmla="*/ 127000 w 143721"/>
                <a:gd name="connsiteY14" fmla="*/ 19050 h 12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43721" h="127000">
                  <a:moveTo>
                    <a:pt x="127000" y="19050"/>
                  </a:moveTo>
                  <a:cubicBezTo>
                    <a:pt x="121179" y="3175"/>
                    <a:pt x="114542" y="12162"/>
                    <a:pt x="107950" y="9525"/>
                  </a:cubicBezTo>
                  <a:cubicBezTo>
                    <a:pt x="103898" y="7904"/>
                    <a:pt x="99390" y="7730"/>
                    <a:pt x="95250" y="6350"/>
                  </a:cubicBezTo>
                  <a:cubicBezTo>
                    <a:pt x="89843" y="4548"/>
                    <a:pt x="84667" y="2117"/>
                    <a:pt x="79375" y="0"/>
                  </a:cubicBezTo>
                  <a:cubicBezTo>
                    <a:pt x="59802" y="3559"/>
                    <a:pt x="47030" y="2514"/>
                    <a:pt x="31750" y="12700"/>
                  </a:cubicBezTo>
                  <a:cubicBezTo>
                    <a:pt x="26111" y="16459"/>
                    <a:pt x="21167" y="21167"/>
                    <a:pt x="15875" y="25400"/>
                  </a:cubicBezTo>
                  <a:cubicBezTo>
                    <a:pt x="12700" y="30692"/>
                    <a:pt x="9110" y="35755"/>
                    <a:pt x="6350" y="41275"/>
                  </a:cubicBezTo>
                  <a:cubicBezTo>
                    <a:pt x="4073" y="45830"/>
                    <a:pt x="1017" y="59431"/>
                    <a:pt x="0" y="63500"/>
                  </a:cubicBezTo>
                  <a:cubicBezTo>
                    <a:pt x="2117" y="76200"/>
                    <a:pt x="-178" y="90502"/>
                    <a:pt x="6350" y="101600"/>
                  </a:cubicBezTo>
                  <a:cubicBezTo>
                    <a:pt x="14532" y="115509"/>
                    <a:pt x="33739" y="118125"/>
                    <a:pt x="47625" y="120650"/>
                  </a:cubicBezTo>
                  <a:cubicBezTo>
                    <a:pt x="53959" y="121802"/>
                    <a:pt x="60302" y="122915"/>
                    <a:pt x="66675" y="123825"/>
                  </a:cubicBezTo>
                  <a:cubicBezTo>
                    <a:pt x="75122" y="125032"/>
                    <a:pt x="83608" y="125942"/>
                    <a:pt x="92075" y="127000"/>
                  </a:cubicBezTo>
                  <a:cubicBezTo>
                    <a:pt x="103717" y="123825"/>
                    <a:pt x="115945" y="122312"/>
                    <a:pt x="127000" y="117475"/>
                  </a:cubicBezTo>
                  <a:cubicBezTo>
                    <a:pt x="133208" y="114759"/>
                    <a:pt x="139844" y="110836"/>
                    <a:pt x="142875" y="104775"/>
                  </a:cubicBezTo>
                  <a:cubicBezTo>
                    <a:pt x="147363" y="95800"/>
                    <a:pt x="132821" y="34925"/>
                    <a:pt x="127000" y="19050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" name="Freeform: Shape 108">
              <a:extLst>
                <a:ext uri="{FF2B5EF4-FFF2-40B4-BE49-F238E27FC236}">
                  <a16:creationId xmlns:a16="http://schemas.microsoft.com/office/drawing/2014/main" id="{A34D1FEA-5A6D-47A1-A41D-8F3FCF733D16}"/>
                </a:ext>
              </a:extLst>
            </p:cNvPr>
            <p:cNvSpPr/>
            <p:nvPr/>
          </p:nvSpPr>
          <p:spPr>
            <a:xfrm>
              <a:off x="6661150" y="6581775"/>
              <a:ext cx="139700" cy="123825"/>
            </a:xfrm>
            <a:custGeom>
              <a:avLst/>
              <a:gdLst>
                <a:gd name="connsiteX0" fmla="*/ 57150 w 139700"/>
                <a:gd name="connsiteY0" fmla="*/ 0 h 123825"/>
                <a:gd name="connsiteX1" fmla="*/ 3175 w 139700"/>
                <a:gd name="connsiteY1" fmla="*/ 31750 h 123825"/>
                <a:gd name="connsiteX2" fmla="*/ 0 w 139700"/>
                <a:gd name="connsiteY2" fmla="*/ 41275 h 123825"/>
                <a:gd name="connsiteX3" fmla="*/ 3175 w 139700"/>
                <a:gd name="connsiteY3" fmla="*/ 66675 h 123825"/>
                <a:gd name="connsiteX4" fmla="*/ 25400 w 139700"/>
                <a:gd name="connsiteY4" fmla="*/ 95250 h 123825"/>
                <a:gd name="connsiteX5" fmla="*/ 76200 w 139700"/>
                <a:gd name="connsiteY5" fmla="*/ 123825 h 123825"/>
                <a:gd name="connsiteX6" fmla="*/ 92075 w 139700"/>
                <a:gd name="connsiteY6" fmla="*/ 120650 h 123825"/>
                <a:gd name="connsiteX7" fmla="*/ 133350 w 139700"/>
                <a:gd name="connsiteY7" fmla="*/ 79375 h 123825"/>
                <a:gd name="connsiteX8" fmla="*/ 139700 w 139700"/>
                <a:gd name="connsiteY8" fmla="*/ 63500 h 123825"/>
                <a:gd name="connsiteX9" fmla="*/ 120650 w 139700"/>
                <a:gd name="connsiteY9" fmla="*/ 28575 h 123825"/>
                <a:gd name="connsiteX10" fmla="*/ 82550 w 139700"/>
                <a:gd name="connsiteY10" fmla="*/ 3175 h 123825"/>
                <a:gd name="connsiteX11" fmla="*/ 57150 w 139700"/>
                <a:gd name="connsiteY11" fmla="*/ 0 h 12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9700" h="123825">
                  <a:moveTo>
                    <a:pt x="57150" y="0"/>
                  </a:moveTo>
                  <a:cubicBezTo>
                    <a:pt x="30121" y="12614"/>
                    <a:pt x="14003" y="10094"/>
                    <a:pt x="3175" y="31750"/>
                  </a:cubicBezTo>
                  <a:cubicBezTo>
                    <a:pt x="1678" y="34743"/>
                    <a:pt x="1058" y="38100"/>
                    <a:pt x="0" y="41275"/>
                  </a:cubicBezTo>
                  <a:cubicBezTo>
                    <a:pt x="1058" y="49742"/>
                    <a:pt x="1106" y="58397"/>
                    <a:pt x="3175" y="66675"/>
                  </a:cubicBezTo>
                  <a:cubicBezTo>
                    <a:pt x="6149" y="78569"/>
                    <a:pt x="16809" y="87886"/>
                    <a:pt x="25400" y="95250"/>
                  </a:cubicBezTo>
                  <a:cubicBezTo>
                    <a:pt x="55243" y="120830"/>
                    <a:pt x="45446" y="115038"/>
                    <a:pt x="76200" y="123825"/>
                  </a:cubicBezTo>
                  <a:cubicBezTo>
                    <a:pt x="81492" y="122767"/>
                    <a:pt x="87065" y="122654"/>
                    <a:pt x="92075" y="120650"/>
                  </a:cubicBezTo>
                  <a:cubicBezTo>
                    <a:pt x="109024" y="113870"/>
                    <a:pt x="127260" y="94600"/>
                    <a:pt x="133350" y="79375"/>
                  </a:cubicBezTo>
                  <a:lnTo>
                    <a:pt x="139700" y="63500"/>
                  </a:lnTo>
                  <a:cubicBezTo>
                    <a:pt x="133350" y="51858"/>
                    <a:pt x="128492" y="39269"/>
                    <a:pt x="120650" y="28575"/>
                  </a:cubicBezTo>
                  <a:cubicBezTo>
                    <a:pt x="114147" y="19708"/>
                    <a:pt x="90469" y="7700"/>
                    <a:pt x="82550" y="3175"/>
                  </a:cubicBezTo>
                  <a:lnTo>
                    <a:pt x="57150" y="0"/>
                  </a:ln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" name="Freeform: Shape 109">
              <a:extLst>
                <a:ext uri="{FF2B5EF4-FFF2-40B4-BE49-F238E27FC236}">
                  <a16:creationId xmlns:a16="http://schemas.microsoft.com/office/drawing/2014/main" id="{3DBB29D9-72F8-4540-B763-8B7B9DB804D5}"/>
                </a:ext>
              </a:extLst>
            </p:cNvPr>
            <p:cNvSpPr/>
            <p:nvPr/>
          </p:nvSpPr>
          <p:spPr>
            <a:xfrm>
              <a:off x="7991078" y="4397375"/>
              <a:ext cx="752919" cy="2222500"/>
            </a:xfrm>
            <a:custGeom>
              <a:avLst/>
              <a:gdLst>
                <a:gd name="connsiteX0" fmla="*/ 346472 w 752919"/>
                <a:gd name="connsiteY0" fmla="*/ 12700 h 2222500"/>
                <a:gd name="connsiteX1" fmla="*/ 321072 w 752919"/>
                <a:gd name="connsiteY1" fmla="*/ 127000 h 2222500"/>
                <a:gd name="connsiteX2" fmla="*/ 279797 w 752919"/>
                <a:gd name="connsiteY2" fmla="*/ 254000 h 2222500"/>
                <a:gd name="connsiteX3" fmla="*/ 260747 w 752919"/>
                <a:gd name="connsiteY3" fmla="*/ 311150 h 2222500"/>
                <a:gd name="connsiteX4" fmla="*/ 219472 w 752919"/>
                <a:gd name="connsiteY4" fmla="*/ 415925 h 2222500"/>
                <a:gd name="connsiteX5" fmla="*/ 190897 w 752919"/>
                <a:gd name="connsiteY5" fmla="*/ 482600 h 2222500"/>
                <a:gd name="connsiteX6" fmla="*/ 146447 w 752919"/>
                <a:gd name="connsiteY6" fmla="*/ 647700 h 2222500"/>
                <a:gd name="connsiteX7" fmla="*/ 121047 w 752919"/>
                <a:gd name="connsiteY7" fmla="*/ 787400 h 2222500"/>
                <a:gd name="connsiteX8" fmla="*/ 89297 w 752919"/>
                <a:gd name="connsiteY8" fmla="*/ 952500 h 2222500"/>
                <a:gd name="connsiteX9" fmla="*/ 82947 w 752919"/>
                <a:gd name="connsiteY9" fmla="*/ 1038225 h 2222500"/>
                <a:gd name="connsiteX10" fmla="*/ 44847 w 752919"/>
                <a:gd name="connsiteY10" fmla="*/ 1200150 h 2222500"/>
                <a:gd name="connsiteX11" fmla="*/ 6747 w 752919"/>
                <a:gd name="connsiteY11" fmla="*/ 1400175 h 2222500"/>
                <a:gd name="connsiteX12" fmla="*/ 397 w 752919"/>
                <a:gd name="connsiteY12" fmla="*/ 1539875 h 2222500"/>
                <a:gd name="connsiteX13" fmla="*/ 19447 w 752919"/>
                <a:gd name="connsiteY13" fmla="*/ 1679575 h 2222500"/>
                <a:gd name="connsiteX14" fmla="*/ 41672 w 752919"/>
                <a:gd name="connsiteY14" fmla="*/ 1803400 h 2222500"/>
                <a:gd name="connsiteX15" fmla="*/ 48022 w 752919"/>
                <a:gd name="connsiteY15" fmla="*/ 1857375 h 2222500"/>
                <a:gd name="connsiteX16" fmla="*/ 105172 w 752919"/>
                <a:gd name="connsiteY16" fmla="*/ 2044700 h 2222500"/>
                <a:gd name="connsiteX17" fmla="*/ 136922 w 752919"/>
                <a:gd name="connsiteY17" fmla="*/ 2114550 h 2222500"/>
                <a:gd name="connsiteX18" fmla="*/ 178197 w 752919"/>
                <a:gd name="connsiteY18" fmla="*/ 2162175 h 2222500"/>
                <a:gd name="connsiteX19" fmla="*/ 190897 w 752919"/>
                <a:gd name="connsiteY19" fmla="*/ 2178050 h 2222500"/>
                <a:gd name="connsiteX20" fmla="*/ 206772 w 752919"/>
                <a:gd name="connsiteY20" fmla="*/ 2190750 h 2222500"/>
                <a:gd name="connsiteX21" fmla="*/ 260747 w 752919"/>
                <a:gd name="connsiteY21" fmla="*/ 2216150 h 2222500"/>
                <a:gd name="connsiteX22" fmla="*/ 305197 w 752919"/>
                <a:gd name="connsiteY22" fmla="*/ 2222500 h 2222500"/>
                <a:gd name="connsiteX23" fmla="*/ 368697 w 752919"/>
                <a:gd name="connsiteY23" fmla="*/ 2216150 h 2222500"/>
                <a:gd name="connsiteX24" fmla="*/ 457597 w 752919"/>
                <a:gd name="connsiteY24" fmla="*/ 2165350 h 2222500"/>
                <a:gd name="connsiteX25" fmla="*/ 498872 w 752919"/>
                <a:gd name="connsiteY25" fmla="*/ 2149475 h 2222500"/>
                <a:gd name="connsiteX26" fmla="*/ 562372 w 752919"/>
                <a:gd name="connsiteY26" fmla="*/ 2095500 h 2222500"/>
                <a:gd name="connsiteX27" fmla="*/ 619522 w 752919"/>
                <a:gd name="connsiteY27" fmla="*/ 1993900 h 2222500"/>
                <a:gd name="connsiteX28" fmla="*/ 654447 w 752919"/>
                <a:gd name="connsiteY28" fmla="*/ 1876425 h 2222500"/>
                <a:gd name="connsiteX29" fmla="*/ 660797 w 752919"/>
                <a:gd name="connsiteY29" fmla="*/ 1812925 h 2222500"/>
                <a:gd name="connsiteX30" fmla="*/ 673497 w 752919"/>
                <a:gd name="connsiteY30" fmla="*/ 1727200 h 2222500"/>
                <a:gd name="connsiteX31" fmla="*/ 708422 w 752919"/>
                <a:gd name="connsiteY31" fmla="*/ 1644650 h 2222500"/>
                <a:gd name="connsiteX32" fmla="*/ 721122 w 752919"/>
                <a:gd name="connsiteY32" fmla="*/ 1600200 h 2222500"/>
                <a:gd name="connsiteX33" fmla="*/ 743347 w 752919"/>
                <a:gd name="connsiteY33" fmla="*/ 1501775 h 2222500"/>
                <a:gd name="connsiteX34" fmla="*/ 743347 w 752919"/>
                <a:gd name="connsiteY34" fmla="*/ 1343025 h 2222500"/>
                <a:gd name="connsiteX35" fmla="*/ 749697 w 752919"/>
                <a:gd name="connsiteY35" fmla="*/ 1203325 h 2222500"/>
                <a:gd name="connsiteX36" fmla="*/ 752872 w 752919"/>
                <a:gd name="connsiteY36" fmla="*/ 974725 h 2222500"/>
                <a:gd name="connsiteX37" fmla="*/ 749697 w 752919"/>
                <a:gd name="connsiteY37" fmla="*/ 415925 h 2222500"/>
                <a:gd name="connsiteX38" fmla="*/ 727472 w 752919"/>
                <a:gd name="connsiteY38" fmla="*/ 314325 h 2222500"/>
                <a:gd name="connsiteX39" fmla="*/ 717947 w 752919"/>
                <a:gd name="connsiteY39" fmla="*/ 263525 h 2222500"/>
                <a:gd name="connsiteX40" fmla="*/ 695722 w 752919"/>
                <a:gd name="connsiteY40" fmla="*/ 193675 h 2222500"/>
                <a:gd name="connsiteX41" fmla="*/ 679847 w 752919"/>
                <a:gd name="connsiteY41" fmla="*/ 142875 h 2222500"/>
                <a:gd name="connsiteX42" fmla="*/ 660797 w 752919"/>
                <a:gd name="connsiteY42" fmla="*/ 107950 h 2222500"/>
                <a:gd name="connsiteX43" fmla="*/ 600472 w 752919"/>
                <a:gd name="connsiteY43" fmla="*/ 41275 h 2222500"/>
                <a:gd name="connsiteX44" fmla="*/ 543322 w 752919"/>
                <a:gd name="connsiteY44" fmla="*/ 15875 h 2222500"/>
                <a:gd name="connsiteX45" fmla="*/ 492522 w 752919"/>
                <a:gd name="connsiteY45" fmla="*/ 0 h 2222500"/>
                <a:gd name="connsiteX46" fmla="*/ 394097 w 752919"/>
                <a:gd name="connsiteY46" fmla="*/ 3175 h 2222500"/>
                <a:gd name="connsiteX47" fmla="*/ 384572 w 752919"/>
                <a:gd name="connsiteY47" fmla="*/ 6350 h 2222500"/>
                <a:gd name="connsiteX48" fmla="*/ 346472 w 752919"/>
                <a:gd name="connsiteY48" fmla="*/ 12700 h 222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752919" h="2222500">
                  <a:moveTo>
                    <a:pt x="346472" y="12700"/>
                  </a:moveTo>
                  <a:cubicBezTo>
                    <a:pt x="335889" y="32808"/>
                    <a:pt x="329236" y="101880"/>
                    <a:pt x="321072" y="127000"/>
                  </a:cubicBezTo>
                  <a:cubicBezTo>
                    <a:pt x="307314" y="169333"/>
                    <a:pt x="293654" y="211699"/>
                    <a:pt x="279797" y="254000"/>
                  </a:cubicBezTo>
                  <a:cubicBezTo>
                    <a:pt x="273546" y="273083"/>
                    <a:pt x="268107" y="292467"/>
                    <a:pt x="260747" y="311150"/>
                  </a:cubicBezTo>
                  <a:cubicBezTo>
                    <a:pt x="246989" y="346075"/>
                    <a:pt x="233635" y="381162"/>
                    <a:pt x="219472" y="415925"/>
                  </a:cubicBezTo>
                  <a:cubicBezTo>
                    <a:pt x="210349" y="438318"/>
                    <a:pt x="197183" y="459251"/>
                    <a:pt x="190897" y="482600"/>
                  </a:cubicBezTo>
                  <a:cubicBezTo>
                    <a:pt x="176080" y="537633"/>
                    <a:pt x="159078" y="592124"/>
                    <a:pt x="146447" y="647700"/>
                  </a:cubicBezTo>
                  <a:cubicBezTo>
                    <a:pt x="108912" y="812856"/>
                    <a:pt x="149990" y="622648"/>
                    <a:pt x="121047" y="787400"/>
                  </a:cubicBezTo>
                  <a:cubicBezTo>
                    <a:pt x="111350" y="842596"/>
                    <a:pt x="89297" y="952500"/>
                    <a:pt x="89297" y="952500"/>
                  </a:cubicBezTo>
                  <a:cubicBezTo>
                    <a:pt x="87180" y="981075"/>
                    <a:pt x="86770" y="1009828"/>
                    <a:pt x="82947" y="1038225"/>
                  </a:cubicBezTo>
                  <a:cubicBezTo>
                    <a:pt x="73216" y="1110510"/>
                    <a:pt x="61695" y="1128545"/>
                    <a:pt x="44847" y="1200150"/>
                  </a:cubicBezTo>
                  <a:cubicBezTo>
                    <a:pt x="16610" y="1320156"/>
                    <a:pt x="20211" y="1305929"/>
                    <a:pt x="6747" y="1400175"/>
                  </a:cubicBezTo>
                  <a:cubicBezTo>
                    <a:pt x="4630" y="1446742"/>
                    <a:pt x="-1628" y="1493304"/>
                    <a:pt x="397" y="1539875"/>
                  </a:cubicBezTo>
                  <a:cubicBezTo>
                    <a:pt x="5584" y="1659183"/>
                    <a:pt x="-3028" y="1567201"/>
                    <a:pt x="19447" y="1679575"/>
                  </a:cubicBezTo>
                  <a:cubicBezTo>
                    <a:pt x="27671" y="1720695"/>
                    <a:pt x="36772" y="1761753"/>
                    <a:pt x="41672" y="1803400"/>
                  </a:cubicBezTo>
                  <a:cubicBezTo>
                    <a:pt x="43789" y="1821392"/>
                    <a:pt x="44327" y="1839640"/>
                    <a:pt x="48022" y="1857375"/>
                  </a:cubicBezTo>
                  <a:cubicBezTo>
                    <a:pt x="65680" y="1942135"/>
                    <a:pt x="76517" y="1964876"/>
                    <a:pt x="105172" y="2044700"/>
                  </a:cubicBezTo>
                  <a:cubicBezTo>
                    <a:pt x="114315" y="2070169"/>
                    <a:pt x="120600" y="2092214"/>
                    <a:pt x="136922" y="2114550"/>
                  </a:cubicBezTo>
                  <a:cubicBezTo>
                    <a:pt x="149317" y="2131511"/>
                    <a:pt x="164592" y="2146169"/>
                    <a:pt x="178197" y="2162175"/>
                  </a:cubicBezTo>
                  <a:cubicBezTo>
                    <a:pt x="182586" y="2167338"/>
                    <a:pt x="185605" y="2173817"/>
                    <a:pt x="190897" y="2178050"/>
                  </a:cubicBezTo>
                  <a:cubicBezTo>
                    <a:pt x="196189" y="2182283"/>
                    <a:pt x="201133" y="2186991"/>
                    <a:pt x="206772" y="2190750"/>
                  </a:cubicBezTo>
                  <a:cubicBezTo>
                    <a:pt x="220861" y="2200142"/>
                    <a:pt x="245165" y="2212255"/>
                    <a:pt x="260747" y="2216150"/>
                  </a:cubicBezTo>
                  <a:cubicBezTo>
                    <a:pt x="275267" y="2219780"/>
                    <a:pt x="290380" y="2220383"/>
                    <a:pt x="305197" y="2222500"/>
                  </a:cubicBezTo>
                  <a:cubicBezTo>
                    <a:pt x="326364" y="2220383"/>
                    <a:pt x="348779" y="2223619"/>
                    <a:pt x="368697" y="2216150"/>
                  </a:cubicBezTo>
                  <a:cubicBezTo>
                    <a:pt x="400654" y="2204166"/>
                    <a:pt x="425742" y="2177602"/>
                    <a:pt x="457597" y="2165350"/>
                  </a:cubicBezTo>
                  <a:lnTo>
                    <a:pt x="498872" y="2149475"/>
                  </a:lnTo>
                  <a:cubicBezTo>
                    <a:pt x="520039" y="2131483"/>
                    <a:pt x="546962" y="2118614"/>
                    <a:pt x="562372" y="2095500"/>
                  </a:cubicBezTo>
                  <a:cubicBezTo>
                    <a:pt x="591749" y="2051435"/>
                    <a:pt x="599966" y="2044186"/>
                    <a:pt x="619522" y="1993900"/>
                  </a:cubicBezTo>
                  <a:cubicBezTo>
                    <a:pt x="630056" y="1966813"/>
                    <a:pt x="646495" y="1905052"/>
                    <a:pt x="654447" y="1876425"/>
                  </a:cubicBezTo>
                  <a:cubicBezTo>
                    <a:pt x="656564" y="1855258"/>
                    <a:pt x="658927" y="1834115"/>
                    <a:pt x="660797" y="1812925"/>
                  </a:cubicBezTo>
                  <a:cubicBezTo>
                    <a:pt x="664961" y="1765727"/>
                    <a:pt x="660648" y="1772173"/>
                    <a:pt x="673497" y="1727200"/>
                  </a:cubicBezTo>
                  <a:cubicBezTo>
                    <a:pt x="706298" y="1612396"/>
                    <a:pt x="671269" y="1737533"/>
                    <a:pt x="708422" y="1644650"/>
                  </a:cubicBezTo>
                  <a:cubicBezTo>
                    <a:pt x="714145" y="1630343"/>
                    <a:pt x="717152" y="1615089"/>
                    <a:pt x="721122" y="1600200"/>
                  </a:cubicBezTo>
                  <a:cubicBezTo>
                    <a:pt x="734423" y="1550320"/>
                    <a:pt x="733483" y="1551094"/>
                    <a:pt x="743347" y="1501775"/>
                  </a:cubicBezTo>
                  <a:cubicBezTo>
                    <a:pt x="750636" y="1399733"/>
                    <a:pt x="743347" y="1522398"/>
                    <a:pt x="743347" y="1343025"/>
                  </a:cubicBezTo>
                  <a:cubicBezTo>
                    <a:pt x="743347" y="1284307"/>
                    <a:pt x="745975" y="1255438"/>
                    <a:pt x="749697" y="1203325"/>
                  </a:cubicBezTo>
                  <a:cubicBezTo>
                    <a:pt x="750755" y="1127125"/>
                    <a:pt x="752872" y="1050932"/>
                    <a:pt x="752872" y="974725"/>
                  </a:cubicBezTo>
                  <a:cubicBezTo>
                    <a:pt x="752872" y="788455"/>
                    <a:pt x="753557" y="602155"/>
                    <a:pt x="749697" y="415925"/>
                  </a:cubicBezTo>
                  <a:cubicBezTo>
                    <a:pt x="749047" y="384586"/>
                    <a:pt x="734330" y="344696"/>
                    <a:pt x="727472" y="314325"/>
                  </a:cubicBezTo>
                  <a:cubicBezTo>
                    <a:pt x="723677" y="297520"/>
                    <a:pt x="721684" y="280343"/>
                    <a:pt x="717947" y="263525"/>
                  </a:cubicBezTo>
                  <a:cubicBezTo>
                    <a:pt x="709534" y="225665"/>
                    <a:pt x="708059" y="230685"/>
                    <a:pt x="695722" y="193675"/>
                  </a:cubicBezTo>
                  <a:cubicBezTo>
                    <a:pt x="690112" y="176845"/>
                    <a:pt x="686541" y="159305"/>
                    <a:pt x="679847" y="142875"/>
                  </a:cubicBezTo>
                  <a:cubicBezTo>
                    <a:pt x="674844" y="130594"/>
                    <a:pt x="667916" y="119138"/>
                    <a:pt x="660797" y="107950"/>
                  </a:cubicBezTo>
                  <a:cubicBezTo>
                    <a:pt x="645952" y="84622"/>
                    <a:pt x="624398" y="56125"/>
                    <a:pt x="600472" y="41275"/>
                  </a:cubicBezTo>
                  <a:cubicBezTo>
                    <a:pt x="582760" y="30281"/>
                    <a:pt x="562483" y="24087"/>
                    <a:pt x="543322" y="15875"/>
                  </a:cubicBezTo>
                  <a:cubicBezTo>
                    <a:pt x="509711" y="1470"/>
                    <a:pt x="520491" y="4662"/>
                    <a:pt x="492522" y="0"/>
                  </a:cubicBezTo>
                  <a:cubicBezTo>
                    <a:pt x="459714" y="1058"/>
                    <a:pt x="426866" y="1247"/>
                    <a:pt x="394097" y="3175"/>
                  </a:cubicBezTo>
                  <a:cubicBezTo>
                    <a:pt x="390756" y="3372"/>
                    <a:pt x="387819" y="5538"/>
                    <a:pt x="384572" y="6350"/>
                  </a:cubicBezTo>
                  <a:cubicBezTo>
                    <a:pt x="379337" y="7659"/>
                    <a:pt x="357055" y="-7408"/>
                    <a:pt x="346472" y="12700"/>
                  </a:cubicBezTo>
                  <a:close/>
                </a:path>
              </a:pathLst>
            </a:custGeom>
            <a:noFill/>
            <a:ln w="19050">
              <a:solidFill>
                <a:srgbClr val="FF0000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7C60CF03-797D-4BC3-B4F9-CA358762C352}"/>
                </a:ext>
              </a:extLst>
            </p:cNvPr>
            <p:cNvSpPr/>
            <p:nvPr/>
          </p:nvSpPr>
          <p:spPr>
            <a:xfrm>
              <a:off x="6115050" y="5946706"/>
              <a:ext cx="247650" cy="438219"/>
            </a:xfrm>
            <a:custGeom>
              <a:avLst/>
              <a:gdLst>
                <a:gd name="connsiteX0" fmla="*/ 234950 w 247650"/>
                <a:gd name="connsiteY0" fmla="*/ 34994 h 438219"/>
                <a:gd name="connsiteX1" fmla="*/ 158750 w 247650"/>
                <a:gd name="connsiteY1" fmla="*/ 69 h 438219"/>
                <a:gd name="connsiteX2" fmla="*/ 111125 w 247650"/>
                <a:gd name="connsiteY2" fmla="*/ 12769 h 438219"/>
                <a:gd name="connsiteX3" fmla="*/ 95250 w 247650"/>
                <a:gd name="connsiteY3" fmla="*/ 31819 h 438219"/>
                <a:gd name="connsiteX4" fmla="*/ 88900 w 247650"/>
                <a:gd name="connsiteY4" fmla="*/ 47694 h 438219"/>
                <a:gd name="connsiteX5" fmla="*/ 73025 w 247650"/>
                <a:gd name="connsiteY5" fmla="*/ 63569 h 438219"/>
                <a:gd name="connsiteX6" fmla="*/ 66675 w 247650"/>
                <a:gd name="connsiteY6" fmla="*/ 88969 h 438219"/>
                <a:gd name="connsiteX7" fmla="*/ 47625 w 247650"/>
                <a:gd name="connsiteY7" fmla="*/ 127069 h 438219"/>
                <a:gd name="connsiteX8" fmla="*/ 41275 w 247650"/>
                <a:gd name="connsiteY8" fmla="*/ 177869 h 438219"/>
                <a:gd name="connsiteX9" fmla="*/ 34925 w 247650"/>
                <a:gd name="connsiteY9" fmla="*/ 209619 h 438219"/>
                <a:gd name="connsiteX10" fmla="*/ 28575 w 247650"/>
                <a:gd name="connsiteY10" fmla="*/ 257244 h 438219"/>
                <a:gd name="connsiteX11" fmla="*/ 25400 w 247650"/>
                <a:gd name="connsiteY11" fmla="*/ 276294 h 438219"/>
                <a:gd name="connsiteX12" fmla="*/ 19050 w 247650"/>
                <a:gd name="connsiteY12" fmla="*/ 285819 h 438219"/>
                <a:gd name="connsiteX13" fmla="*/ 12700 w 247650"/>
                <a:gd name="connsiteY13" fmla="*/ 311219 h 438219"/>
                <a:gd name="connsiteX14" fmla="*/ 6350 w 247650"/>
                <a:gd name="connsiteY14" fmla="*/ 333444 h 438219"/>
                <a:gd name="connsiteX15" fmla="*/ 0 w 247650"/>
                <a:gd name="connsiteY15" fmla="*/ 393769 h 438219"/>
                <a:gd name="connsiteX16" fmla="*/ 6350 w 247650"/>
                <a:gd name="connsiteY16" fmla="*/ 415994 h 438219"/>
                <a:gd name="connsiteX17" fmla="*/ 22225 w 247650"/>
                <a:gd name="connsiteY17" fmla="*/ 425519 h 438219"/>
                <a:gd name="connsiteX18" fmla="*/ 47625 w 247650"/>
                <a:gd name="connsiteY18" fmla="*/ 438219 h 438219"/>
                <a:gd name="connsiteX19" fmla="*/ 92075 w 247650"/>
                <a:gd name="connsiteY19" fmla="*/ 431869 h 438219"/>
                <a:gd name="connsiteX20" fmla="*/ 101600 w 247650"/>
                <a:gd name="connsiteY20" fmla="*/ 415994 h 438219"/>
                <a:gd name="connsiteX21" fmla="*/ 158750 w 247650"/>
                <a:gd name="connsiteY21" fmla="*/ 330269 h 438219"/>
                <a:gd name="connsiteX22" fmla="*/ 174625 w 247650"/>
                <a:gd name="connsiteY22" fmla="*/ 282644 h 438219"/>
                <a:gd name="connsiteX23" fmla="*/ 206375 w 247650"/>
                <a:gd name="connsiteY23" fmla="*/ 235019 h 438219"/>
                <a:gd name="connsiteX24" fmla="*/ 228600 w 247650"/>
                <a:gd name="connsiteY24" fmla="*/ 181044 h 438219"/>
                <a:gd name="connsiteX25" fmla="*/ 244475 w 247650"/>
                <a:gd name="connsiteY25" fmla="*/ 127069 h 438219"/>
                <a:gd name="connsiteX26" fmla="*/ 247650 w 247650"/>
                <a:gd name="connsiteY26" fmla="*/ 104844 h 438219"/>
                <a:gd name="connsiteX27" fmla="*/ 234950 w 247650"/>
                <a:gd name="connsiteY27" fmla="*/ 34994 h 438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7650" h="438219">
                  <a:moveTo>
                    <a:pt x="234950" y="34994"/>
                  </a:moveTo>
                  <a:cubicBezTo>
                    <a:pt x="220133" y="17532"/>
                    <a:pt x="201642" y="5603"/>
                    <a:pt x="158750" y="69"/>
                  </a:cubicBezTo>
                  <a:cubicBezTo>
                    <a:pt x="151298" y="-893"/>
                    <a:pt x="124404" y="8343"/>
                    <a:pt x="111125" y="12769"/>
                  </a:cubicBezTo>
                  <a:cubicBezTo>
                    <a:pt x="104103" y="19791"/>
                    <a:pt x="99670" y="22978"/>
                    <a:pt x="95250" y="31819"/>
                  </a:cubicBezTo>
                  <a:cubicBezTo>
                    <a:pt x="92701" y="36917"/>
                    <a:pt x="92168" y="43025"/>
                    <a:pt x="88900" y="47694"/>
                  </a:cubicBezTo>
                  <a:cubicBezTo>
                    <a:pt x="84608" y="53825"/>
                    <a:pt x="78317" y="58277"/>
                    <a:pt x="73025" y="63569"/>
                  </a:cubicBezTo>
                  <a:cubicBezTo>
                    <a:pt x="70908" y="72036"/>
                    <a:pt x="69916" y="80866"/>
                    <a:pt x="66675" y="88969"/>
                  </a:cubicBezTo>
                  <a:cubicBezTo>
                    <a:pt x="61402" y="102152"/>
                    <a:pt x="51526" y="113416"/>
                    <a:pt x="47625" y="127069"/>
                  </a:cubicBezTo>
                  <a:cubicBezTo>
                    <a:pt x="42937" y="143478"/>
                    <a:pt x="43870" y="161002"/>
                    <a:pt x="41275" y="177869"/>
                  </a:cubicBezTo>
                  <a:cubicBezTo>
                    <a:pt x="39634" y="188536"/>
                    <a:pt x="36630" y="198962"/>
                    <a:pt x="34925" y="209619"/>
                  </a:cubicBezTo>
                  <a:cubicBezTo>
                    <a:pt x="32395" y="225433"/>
                    <a:pt x="30840" y="241389"/>
                    <a:pt x="28575" y="257244"/>
                  </a:cubicBezTo>
                  <a:cubicBezTo>
                    <a:pt x="27665" y="263617"/>
                    <a:pt x="27436" y="270187"/>
                    <a:pt x="25400" y="276294"/>
                  </a:cubicBezTo>
                  <a:cubicBezTo>
                    <a:pt x="24193" y="279914"/>
                    <a:pt x="21167" y="282644"/>
                    <a:pt x="19050" y="285819"/>
                  </a:cubicBezTo>
                  <a:cubicBezTo>
                    <a:pt x="16933" y="294286"/>
                    <a:pt x="14949" y="302786"/>
                    <a:pt x="12700" y="311219"/>
                  </a:cubicBezTo>
                  <a:cubicBezTo>
                    <a:pt x="10715" y="318664"/>
                    <a:pt x="7522" y="325829"/>
                    <a:pt x="6350" y="333444"/>
                  </a:cubicBezTo>
                  <a:cubicBezTo>
                    <a:pt x="3275" y="353428"/>
                    <a:pt x="0" y="393769"/>
                    <a:pt x="0" y="393769"/>
                  </a:cubicBezTo>
                  <a:cubicBezTo>
                    <a:pt x="2117" y="401177"/>
                    <a:pt x="1932" y="409682"/>
                    <a:pt x="6350" y="415994"/>
                  </a:cubicBezTo>
                  <a:cubicBezTo>
                    <a:pt x="9889" y="421050"/>
                    <a:pt x="16792" y="422593"/>
                    <a:pt x="22225" y="425519"/>
                  </a:cubicBezTo>
                  <a:cubicBezTo>
                    <a:pt x="30560" y="430007"/>
                    <a:pt x="39158" y="433986"/>
                    <a:pt x="47625" y="438219"/>
                  </a:cubicBezTo>
                  <a:cubicBezTo>
                    <a:pt x="62442" y="436102"/>
                    <a:pt x="78235" y="437568"/>
                    <a:pt x="92075" y="431869"/>
                  </a:cubicBezTo>
                  <a:cubicBezTo>
                    <a:pt x="97781" y="429519"/>
                    <a:pt x="97811" y="420865"/>
                    <a:pt x="101600" y="415994"/>
                  </a:cubicBezTo>
                  <a:cubicBezTo>
                    <a:pt x="130770" y="378489"/>
                    <a:pt x="143590" y="375750"/>
                    <a:pt x="158750" y="330269"/>
                  </a:cubicBezTo>
                  <a:cubicBezTo>
                    <a:pt x="164042" y="314394"/>
                    <a:pt x="164899" y="296261"/>
                    <a:pt x="174625" y="282644"/>
                  </a:cubicBezTo>
                  <a:cubicBezTo>
                    <a:pt x="185150" y="267910"/>
                    <a:pt x="197907" y="251015"/>
                    <a:pt x="206375" y="235019"/>
                  </a:cubicBezTo>
                  <a:cubicBezTo>
                    <a:pt x="213805" y="220984"/>
                    <a:pt x="223173" y="196422"/>
                    <a:pt x="228600" y="181044"/>
                  </a:cubicBezTo>
                  <a:cubicBezTo>
                    <a:pt x="235275" y="162131"/>
                    <a:pt x="240566" y="146614"/>
                    <a:pt x="244475" y="127069"/>
                  </a:cubicBezTo>
                  <a:cubicBezTo>
                    <a:pt x="245943" y="119731"/>
                    <a:pt x="246592" y="112252"/>
                    <a:pt x="247650" y="104844"/>
                  </a:cubicBezTo>
                  <a:cubicBezTo>
                    <a:pt x="244116" y="51834"/>
                    <a:pt x="249767" y="52456"/>
                    <a:pt x="234950" y="34994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6" name="Freeform: Shape 115">
              <a:extLst>
                <a:ext uri="{FF2B5EF4-FFF2-40B4-BE49-F238E27FC236}">
                  <a16:creationId xmlns:a16="http://schemas.microsoft.com/office/drawing/2014/main" id="{7FE8318E-476A-4C63-868E-55B331BDC3BF}"/>
                </a:ext>
              </a:extLst>
            </p:cNvPr>
            <p:cNvSpPr/>
            <p:nvPr/>
          </p:nvSpPr>
          <p:spPr>
            <a:xfrm>
              <a:off x="6207125" y="5598080"/>
              <a:ext cx="157141" cy="110570"/>
            </a:xfrm>
            <a:custGeom>
              <a:avLst/>
              <a:gdLst>
                <a:gd name="connsiteX0" fmla="*/ 92075 w 157141"/>
                <a:gd name="connsiteY0" fmla="*/ 2620 h 110570"/>
                <a:gd name="connsiteX1" fmla="*/ 41275 w 157141"/>
                <a:gd name="connsiteY1" fmla="*/ 5795 h 110570"/>
                <a:gd name="connsiteX2" fmla="*/ 25400 w 157141"/>
                <a:gd name="connsiteY2" fmla="*/ 18495 h 110570"/>
                <a:gd name="connsiteX3" fmla="*/ 12700 w 157141"/>
                <a:gd name="connsiteY3" fmla="*/ 40720 h 110570"/>
                <a:gd name="connsiteX4" fmla="*/ 6350 w 157141"/>
                <a:gd name="connsiteY4" fmla="*/ 50245 h 110570"/>
                <a:gd name="connsiteX5" fmla="*/ 0 w 157141"/>
                <a:gd name="connsiteY5" fmla="*/ 72470 h 110570"/>
                <a:gd name="connsiteX6" fmla="*/ 9525 w 157141"/>
                <a:gd name="connsiteY6" fmla="*/ 97870 h 110570"/>
                <a:gd name="connsiteX7" fmla="*/ 38100 w 157141"/>
                <a:gd name="connsiteY7" fmla="*/ 107395 h 110570"/>
                <a:gd name="connsiteX8" fmla="*/ 107950 w 157141"/>
                <a:gd name="connsiteY8" fmla="*/ 110570 h 110570"/>
                <a:gd name="connsiteX9" fmla="*/ 152400 w 157141"/>
                <a:gd name="connsiteY9" fmla="*/ 104220 h 110570"/>
                <a:gd name="connsiteX10" fmla="*/ 155575 w 157141"/>
                <a:gd name="connsiteY10" fmla="*/ 72470 h 110570"/>
                <a:gd name="connsiteX11" fmla="*/ 149225 w 157141"/>
                <a:gd name="connsiteY11" fmla="*/ 37545 h 110570"/>
                <a:gd name="connsiteX12" fmla="*/ 139700 w 157141"/>
                <a:gd name="connsiteY12" fmla="*/ 31195 h 110570"/>
                <a:gd name="connsiteX13" fmla="*/ 120650 w 157141"/>
                <a:gd name="connsiteY13" fmla="*/ 12145 h 110570"/>
                <a:gd name="connsiteX14" fmla="*/ 92075 w 157141"/>
                <a:gd name="connsiteY14" fmla="*/ 2620 h 110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7141" h="110570">
                  <a:moveTo>
                    <a:pt x="92075" y="2620"/>
                  </a:moveTo>
                  <a:cubicBezTo>
                    <a:pt x="78846" y="1562"/>
                    <a:pt x="67992" y="-4224"/>
                    <a:pt x="41275" y="5795"/>
                  </a:cubicBezTo>
                  <a:cubicBezTo>
                    <a:pt x="34930" y="8174"/>
                    <a:pt x="30692" y="14262"/>
                    <a:pt x="25400" y="18495"/>
                  </a:cubicBezTo>
                  <a:cubicBezTo>
                    <a:pt x="21167" y="25903"/>
                    <a:pt x="17090" y="33403"/>
                    <a:pt x="12700" y="40720"/>
                  </a:cubicBezTo>
                  <a:cubicBezTo>
                    <a:pt x="10737" y="43992"/>
                    <a:pt x="8057" y="46832"/>
                    <a:pt x="6350" y="50245"/>
                  </a:cubicBezTo>
                  <a:cubicBezTo>
                    <a:pt x="4073" y="54800"/>
                    <a:pt x="1017" y="68401"/>
                    <a:pt x="0" y="72470"/>
                  </a:cubicBezTo>
                  <a:cubicBezTo>
                    <a:pt x="3175" y="80937"/>
                    <a:pt x="4340" y="90462"/>
                    <a:pt x="9525" y="97870"/>
                  </a:cubicBezTo>
                  <a:cubicBezTo>
                    <a:pt x="13363" y="103354"/>
                    <a:pt x="33191" y="107031"/>
                    <a:pt x="38100" y="107395"/>
                  </a:cubicBezTo>
                  <a:cubicBezTo>
                    <a:pt x="61344" y="109117"/>
                    <a:pt x="84667" y="109512"/>
                    <a:pt x="107950" y="110570"/>
                  </a:cubicBezTo>
                  <a:cubicBezTo>
                    <a:pt x="122767" y="108453"/>
                    <a:pt x="140713" y="113570"/>
                    <a:pt x="152400" y="104220"/>
                  </a:cubicBezTo>
                  <a:cubicBezTo>
                    <a:pt x="160705" y="97576"/>
                    <a:pt x="155575" y="83106"/>
                    <a:pt x="155575" y="72470"/>
                  </a:cubicBezTo>
                  <a:cubicBezTo>
                    <a:pt x="155575" y="72410"/>
                    <a:pt x="150257" y="39352"/>
                    <a:pt x="149225" y="37545"/>
                  </a:cubicBezTo>
                  <a:cubicBezTo>
                    <a:pt x="147332" y="34232"/>
                    <a:pt x="142552" y="33730"/>
                    <a:pt x="139700" y="31195"/>
                  </a:cubicBezTo>
                  <a:cubicBezTo>
                    <a:pt x="132988" y="25229"/>
                    <a:pt x="127000" y="18495"/>
                    <a:pt x="120650" y="12145"/>
                  </a:cubicBezTo>
                  <a:cubicBezTo>
                    <a:pt x="110377" y="1872"/>
                    <a:pt x="105304" y="3678"/>
                    <a:pt x="92075" y="2620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0843C25-1E9B-491A-9106-7A39A701E5FA}"/>
                </a:ext>
              </a:extLst>
            </p:cNvPr>
            <p:cNvSpPr/>
            <p:nvPr/>
          </p:nvSpPr>
          <p:spPr>
            <a:xfrm>
              <a:off x="5759434" y="6461112"/>
              <a:ext cx="168315" cy="152413"/>
            </a:xfrm>
            <a:custGeom>
              <a:avLst/>
              <a:gdLst>
                <a:gd name="connsiteX0" fmla="*/ 88916 w 168315"/>
                <a:gd name="connsiteY0" fmla="*/ 13 h 152413"/>
                <a:gd name="connsiteX1" fmla="*/ 19066 w 168315"/>
                <a:gd name="connsiteY1" fmla="*/ 38113 h 152413"/>
                <a:gd name="connsiteX2" fmla="*/ 6366 w 168315"/>
                <a:gd name="connsiteY2" fmla="*/ 53988 h 152413"/>
                <a:gd name="connsiteX3" fmla="*/ 16 w 168315"/>
                <a:gd name="connsiteY3" fmla="*/ 88913 h 152413"/>
                <a:gd name="connsiteX4" fmla="*/ 12716 w 168315"/>
                <a:gd name="connsiteY4" fmla="*/ 127013 h 152413"/>
                <a:gd name="connsiteX5" fmla="*/ 41291 w 168315"/>
                <a:gd name="connsiteY5" fmla="*/ 139713 h 152413"/>
                <a:gd name="connsiteX6" fmla="*/ 95266 w 168315"/>
                <a:gd name="connsiteY6" fmla="*/ 152413 h 152413"/>
                <a:gd name="connsiteX7" fmla="*/ 142891 w 168315"/>
                <a:gd name="connsiteY7" fmla="*/ 149238 h 152413"/>
                <a:gd name="connsiteX8" fmla="*/ 165116 w 168315"/>
                <a:gd name="connsiteY8" fmla="*/ 127013 h 152413"/>
                <a:gd name="connsiteX9" fmla="*/ 168291 w 168315"/>
                <a:gd name="connsiteY9" fmla="*/ 114313 h 152413"/>
                <a:gd name="connsiteX10" fmla="*/ 155591 w 168315"/>
                <a:gd name="connsiteY10" fmla="*/ 66688 h 152413"/>
                <a:gd name="connsiteX11" fmla="*/ 152416 w 168315"/>
                <a:gd name="connsiteY11" fmla="*/ 57163 h 152413"/>
                <a:gd name="connsiteX12" fmla="*/ 133366 w 168315"/>
                <a:gd name="connsiteY12" fmla="*/ 41288 h 152413"/>
                <a:gd name="connsiteX13" fmla="*/ 88916 w 168315"/>
                <a:gd name="connsiteY13" fmla="*/ 13 h 152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315" h="152413">
                  <a:moveTo>
                    <a:pt x="88916" y="13"/>
                  </a:moveTo>
                  <a:cubicBezTo>
                    <a:pt x="69866" y="-516"/>
                    <a:pt x="42463" y="14716"/>
                    <a:pt x="19066" y="38113"/>
                  </a:cubicBezTo>
                  <a:cubicBezTo>
                    <a:pt x="14274" y="42905"/>
                    <a:pt x="10599" y="48696"/>
                    <a:pt x="6366" y="53988"/>
                  </a:cubicBezTo>
                  <a:cubicBezTo>
                    <a:pt x="5643" y="57602"/>
                    <a:pt x="-353" y="86697"/>
                    <a:pt x="16" y="88913"/>
                  </a:cubicBezTo>
                  <a:cubicBezTo>
                    <a:pt x="2217" y="102118"/>
                    <a:pt x="6416" y="115201"/>
                    <a:pt x="12716" y="127013"/>
                  </a:cubicBezTo>
                  <a:cubicBezTo>
                    <a:pt x="18801" y="138423"/>
                    <a:pt x="31375" y="136880"/>
                    <a:pt x="41291" y="139713"/>
                  </a:cubicBezTo>
                  <a:cubicBezTo>
                    <a:pt x="88826" y="153294"/>
                    <a:pt x="50670" y="146838"/>
                    <a:pt x="95266" y="152413"/>
                  </a:cubicBezTo>
                  <a:lnTo>
                    <a:pt x="142891" y="149238"/>
                  </a:lnTo>
                  <a:cubicBezTo>
                    <a:pt x="152737" y="145658"/>
                    <a:pt x="165116" y="127013"/>
                    <a:pt x="165116" y="127013"/>
                  </a:cubicBezTo>
                  <a:cubicBezTo>
                    <a:pt x="166174" y="122780"/>
                    <a:pt x="168581" y="118667"/>
                    <a:pt x="168291" y="114313"/>
                  </a:cubicBezTo>
                  <a:cubicBezTo>
                    <a:pt x="165726" y="75837"/>
                    <a:pt x="165380" y="89529"/>
                    <a:pt x="155591" y="66688"/>
                  </a:cubicBezTo>
                  <a:cubicBezTo>
                    <a:pt x="154273" y="63612"/>
                    <a:pt x="154620" y="59682"/>
                    <a:pt x="152416" y="57163"/>
                  </a:cubicBezTo>
                  <a:cubicBezTo>
                    <a:pt x="146973" y="50942"/>
                    <a:pt x="139211" y="47133"/>
                    <a:pt x="133366" y="41288"/>
                  </a:cubicBezTo>
                  <a:cubicBezTo>
                    <a:pt x="106969" y="14891"/>
                    <a:pt x="107966" y="542"/>
                    <a:pt x="88916" y="13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8" name="Freeform: Shape 117">
              <a:extLst>
                <a:ext uri="{FF2B5EF4-FFF2-40B4-BE49-F238E27FC236}">
                  <a16:creationId xmlns:a16="http://schemas.microsoft.com/office/drawing/2014/main" id="{8D9B6DAD-7107-4231-95B3-83E8E6B42266}"/>
                </a:ext>
              </a:extLst>
            </p:cNvPr>
            <p:cNvSpPr/>
            <p:nvPr/>
          </p:nvSpPr>
          <p:spPr>
            <a:xfrm>
              <a:off x="7035800" y="6002847"/>
              <a:ext cx="180975" cy="112203"/>
            </a:xfrm>
            <a:custGeom>
              <a:avLst/>
              <a:gdLst>
                <a:gd name="connsiteX0" fmla="*/ 133350 w 180975"/>
                <a:gd name="connsiteY0" fmla="*/ 1078 h 112203"/>
                <a:gd name="connsiteX1" fmla="*/ 66675 w 180975"/>
                <a:gd name="connsiteY1" fmla="*/ 4253 h 112203"/>
                <a:gd name="connsiteX2" fmla="*/ 44450 w 180975"/>
                <a:gd name="connsiteY2" fmla="*/ 13778 h 112203"/>
                <a:gd name="connsiteX3" fmla="*/ 28575 w 180975"/>
                <a:gd name="connsiteY3" fmla="*/ 16953 h 112203"/>
                <a:gd name="connsiteX4" fmla="*/ 6350 w 180975"/>
                <a:gd name="connsiteY4" fmla="*/ 48703 h 112203"/>
                <a:gd name="connsiteX5" fmla="*/ 0 w 180975"/>
                <a:gd name="connsiteY5" fmla="*/ 80453 h 112203"/>
                <a:gd name="connsiteX6" fmla="*/ 22225 w 180975"/>
                <a:gd name="connsiteY6" fmla="*/ 102678 h 112203"/>
                <a:gd name="connsiteX7" fmla="*/ 76200 w 180975"/>
                <a:gd name="connsiteY7" fmla="*/ 112203 h 112203"/>
                <a:gd name="connsiteX8" fmla="*/ 120650 w 180975"/>
                <a:gd name="connsiteY8" fmla="*/ 109028 h 112203"/>
                <a:gd name="connsiteX9" fmla="*/ 133350 w 180975"/>
                <a:gd name="connsiteY9" fmla="*/ 105853 h 112203"/>
                <a:gd name="connsiteX10" fmla="*/ 146050 w 180975"/>
                <a:gd name="connsiteY10" fmla="*/ 96328 h 112203"/>
                <a:gd name="connsiteX11" fmla="*/ 171450 w 180975"/>
                <a:gd name="connsiteY11" fmla="*/ 67753 h 112203"/>
                <a:gd name="connsiteX12" fmla="*/ 180975 w 180975"/>
                <a:gd name="connsiteY12" fmla="*/ 48703 h 112203"/>
                <a:gd name="connsiteX13" fmla="*/ 171450 w 180975"/>
                <a:gd name="connsiteY13" fmla="*/ 26478 h 112203"/>
                <a:gd name="connsiteX14" fmla="*/ 161925 w 180975"/>
                <a:gd name="connsiteY14" fmla="*/ 20128 h 112203"/>
                <a:gd name="connsiteX15" fmla="*/ 133350 w 180975"/>
                <a:gd name="connsiteY15" fmla="*/ 1078 h 112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0975" h="112203">
                  <a:moveTo>
                    <a:pt x="133350" y="1078"/>
                  </a:moveTo>
                  <a:cubicBezTo>
                    <a:pt x="117475" y="-1568"/>
                    <a:pt x="88702" y="1106"/>
                    <a:pt x="66675" y="4253"/>
                  </a:cubicBezTo>
                  <a:cubicBezTo>
                    <a:pt x="58696" y="5393"/>
                    <a:pt x="52096" y="11229"/>
                    <a:pt x="44450" y="13778"/>
                  </a:cubicBezTo>
                  <a:cubicBezTo>
                    <a:pt x="39330" y="15485"/>
                    <a:pt x="33867" y="15895"/>
                    <a:pt x="28575" y="16953"/>
                  </a:cubicBezTo>
                  <a:cubicBezTo>
                    <a:pt x="22906" y="24039"/>
                    <a:pt x="9448" y="39409"/>
                    <a:pt x="6350" y="48703"/>
                  </a:cubicBezTo>
                  <a:cubicBezTo>
                    <a:pt x="2937" y="58942"/>
                    <a:pt x="0" y="80453"/>
                    <a:pt x="0" y="80453"/>
                  </a:cubicBezTo>
                  <a:cubicBezTo>
                    <a:pt x="7408" y="87861"/>
                    <a:pt x="11951" y="100623"/>
                    <a:pt x="22225" y="102678"/>
                  </a:cubicBezTo>
                  <a:cubicBezTo>
                    <a:pt x="61313" y="110496"/>
                    <a:pt x="43291" y="107502"/>
                    <a:pt x="76200" y="112203"/>
                  </a:cubicBezTo>
                  <a:cubicBezTo>
                    <a:pt x="91017" y="111145"/>
                    <a:pt x="105886" y="110668"/>
                    <a:pt x="120650" y="109028"/>
                  </a:cubicBezTo>
                  <a:cubicBezTo>
                    <a:pt x="124987" y="108546"/>
                    <a:pt x="129447" y="107804"/>
                    <a:pt x="133350" y="105853"/>
                  </a:cubicBezTo>
                  <a:cubicBezTo>
                    <a:pt x="138083" y="103486"/>
                    <a:pt x="142068" y="99813"/>
                    <a:pt x="146050" y="96328"/>
                  </a:cubicBezTo>
                  <a:cubicBezTo>
                    <a:pt x="153699" y="89635"/>
                    <a:pt x="166151" y="76079"/>
                    <a:pt x="171450" y="67753"/>
                  </a:cubicBezTo>
                  <a:cubicBezTo>
                    <a:pt x="175262" y="61763"/>
                    <a:pt x="177800" y="55053"/>
                    <a:pt x="180975" y="48703"/>
                  </a:cubicBezTo>
                  <a:cubicBezTo>
                    <a:pt x="177800" y="41295"/>
                    <a:pt x="175921" y="33184"/>
                    <a:pt x="171450" y="26478"/>
                  </a:cubicBezTo>
                  <a:cubicBezTo>
                    <a:pt x="169333" y="23303"/>
                    <a:pt x="165238" y="22021"/>
                    <a:pt x="161925" y="20128"/>
                  </a:cubicBezTo>
                  <a:cubicBezTo>
                    <a:pt x="145547" y="10769"/>
                    <a:pt x="149225" y="3724"/>
                    <a:pt x="133350" y="1078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C46C655F-81E3-4081-BD03-5606426EF163}"/>
                </a:ext>
              </a:extLst>
            </p:cNvPr>
            <p:cNvSpPr/>
            <p:nvPr/>
          </p:nvSpPr>
          <p:spPr>
            <a:xfrm>
              <a:off x="6950015" y="5639729"/>
              <a:ext cx="149300" cy="116594"/>
            </a:xfrm>
            <a:custGeom>
              <a:avLst/>
              <a:gdLst>
                <a:gd name="connsiteX0" fmla="*/ 120710 w 149300"/>
                <a:gd name="connsiteY0" fmla="*/ 2246 h 116594"/>
                <a:gd name="connsiteX1" fmla="*/ 41335 w 149300"/>
                <a:gd name="connsiteY1" fmla="*/ 5421 h 116594"/>
                <a:gd name="connsiteX2" fmla="*/ 31810 w 149300"/>
                <a:gd name="connsiteY2" fmla="*/ 8596 h 116594"/>
                <a:gd name="connsiteX3" fmla="*/ 12760 w 149300"/>
                <a:gd name="connsiteY3" fmla="*/ 40346 h 116594"/>
                <a:gd name="connsiteX4" fmla="*/ 3235 w 149300"/>
                <a:gd name="connsiteY4" fmla="*/ 53046 h 116594"/>
                <a:gd name="connsiteX5" fmla="*/ 60 w 149300"/>
                <a:gd name="connsiteY5" fmla="*/ 68921 h 116594"/>
                <a:gd name="connsiteX6" fmla="*/ 6410 w 149300"/>
                <a:gd name="connsiteY6" fmla="*/ 87971 h 116594"/>
                <a:gd name="connsiteX7" fmla="*/ 47685 w 149300"/>
                <a:gd name="connsiteY7" fmla="*/ 116546 h 116594"/>
                <a:gd name="connsiteX8" fmla="*/ 127060 w 149300"/>
                <a:gd name="connsiteY8" fmla="*/ 103846 h 116594"/>
                <a:gd name="connsiteX9" fmla="*/ 133410 w 149300"/>
                <a:gd name="connsiteY9" fmla="*/ 94321 h 116594"/>
                <a:gd name="connsiteX10" fmla="*/ 142935 w 149300"/>
                <a:gd name="connsiteY10" fmla="*/ 78446 h 116594"/>
                <a:gd name="connsiteX11" fmla="*/ 149285 w 149300"/>
                <a:gd name="connsiteY11" fmla="*/ 40346 h 116594"/>
                <a:gd name="connsiteX12" fmla="*/ 120710 w 149300"/>
                <a:gd name="connsiteY12" fmla="*/ 2246 h 116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9300" h="116594">
                  <a:moveTo>
                    <a:pt x="120710" y="2246"/>
                  </a:moveTo>
                  <a:cubicBezTo>
                    <a:pt x="102718" y="-3575"/>
                    <a:pt x="67747" y="3534"/>
                    <a:pt x="41335" y="5421"/>
                  </a:cubicBezTo>
                  <a:cubicBezTo>
                    <a:pt x="37997" y="5659"/>
                    <a:pt x="33929" y="6006"/>
                    <a:pt x="31810" y="8596"/>
                  </a:cubicBezTo>
                  <a:cubicBezTo>
                    <a:pt x="23994" y="18148"/>
                    <a:pt x="20165" y="30472"/>
                    <a:pt x="12760" y="40346"/>
                  </a:cubicBezTo>
                  <a:lnTo>
                    <a:pt x="3235" y="53046"/>
                  </a:lnTo>
                  <a:cubicBezTo>
                    <a:pt x="2177" y="58338"/>
                    <a:pt x="-429" y="63547"/>
                    <a:pt x="60" y="68921"/>
                  </a:cubicBezTo>
                  <a:cubicBezTo>
                    <a:pt x="666" y="75587"/>
                    <a:pt x="2086" y="82861"/>
                    <a:pt x="6410" y="87971"/>
                  </a:cubicBezTo>
                  <a:cubicBezTo>
                    <a:pt x="19574" y="103528"/>
                    <a:pt x="31702" y="108555"/>
                    <a:pt x="47685" y="116546"/>
                  </a:cubicBezTo>
                  <a:cubicBezTo>
                    <a:pt x="49479" y="116375"/>
                    <a:pt x="109145" y="118775"/>
                    <a:pt x="127060" y="103846"/>
                  </a:cubicBezTo>
                  <a:cubicBezTo>
                    <a:pt x="129991" y="101403"/>
                    <a:pt x="131388" y="97557"/>
                    <a:pt x="133410" y="94321"/>
                  </a:cubicBezTo>
                  <a:cubicBezTo>
                    <a:pt x="136681" y="89088"/>
                    <a:pt x="139760" y="83738"/>
                    <a:pt x="142935" y="78446"/>
                  </a:cubicBezTo>
                  <a:cubicBezTo>
                    <a:pt x="146970" y="62306"/>
                    <a:pt x="147934" y="60616"/>
                    <a:pt x="149285" y="40346"/>
                  </a:cubicBezTo>
                  <a:cubicBezTo>
                    <a:pt x="149778" y="32954"/>
                    <a:pt x="138702" y="8067"/>
                    <a:pt x="120710" y="2246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0" name="Freeform: Shape 119">
              <a:extLst>
                <a:ext uri="{FF2B5EF4-FFF2-40B4-BE49-F238E27FC236}">
                  <a16:creationId xmlns:a16="http://schemas.microsoft.com/office/drawing/2014/main" id="{93E20352-EDAC-4ED2-B30F-887089CF4A22}"/>
                </a:ext>
              </a:extLst>
            </p:cNvPr>
            <p:cNvSpPr/>
            <p:nvPr/>
          </p:nvSpPr>
          <p:spPr>
            <a:xfrm>
              <a:off x="7032625" y="6621749"/>
              <a:ext cx="307975" cy="207676"/>
            </a:xfrm>
            <a:custGeom>
              <a:avLst/>
              <a:gdLst>
                <a:gd name="connsiteX0" fmla="*/ 34925 w 307975"/>
                <a:gd name="connsiteY0" fmla="*/ 1301 h 207676"/>
                <a:gd name="connsiteX1" fmla="*/ 6350 w 307975"/>
                <a:gd name="connsiteY1" fmla="*/ 26701 h 207676"/>
                <a:gd name="connsiteX2" fmla="*/ 3175 w 307975"/>
                <a:gd name="connsiteY2" fmla="*/ 36226 h 207676"/>
                <a:gd name="connsiteX3" fmla="*/ 0 w 307975"/>
                <a:gd name="connsiteY3" fmla="*/ 52101 h 207676"/>
                <a:gd name="connsiteX4" fmla="*/ 6350 w 307975"/>
                <a:gd name="connsiteY4" fmla="*/ 83851 h 207676"/>
                <a:gd name="connsiteX5" fmla="*/ 22225 w 307975"/>
                <a:gd name="connsiteY5" fmla="*/ 106076 h 207676"/>
                <a:gd name="connsiteX6" fmla="*/ 66675 w 307975"/>
                <a:gd name="connsiteY6" fmla="*/ 144176 h 207676"/>
                <a:gd name="connsiteX7" fmla="*/ 85725 w 307975"/>
                <a:gd name="connsiteY7" fmla="*/ 150526 h 207676"/>
                <a:gd name="connsiteX8" fmla="*/ 117475 w 307975"/>
                <a:gd name="connsiteY8" fmla="*/ 163226 h 207676"/>
                <a:gd name="connsiteX9" fmla="*/ 146050 w 307975"/>
                <a:gd name="connsiteY9" fmla="*/ 169576 h 207676"/>
                <a:gd name="connsiteX10" fmla="*/ 177800 w 307975"/>
                <a:gd name="connsiteY10" fmla="*/ 185451 h 207676"/>
                <a:gd name="connsiteX11" fmla="*/ 209550 w 307975"/>
                <a:gd name="connsiteY11" fmla="*/ 198151 h 207676"/>
                <a:gd name="connsiteX12" fmla="*/ 250825 w 307975"/>
                <a:gd name="connsiteY12" fmla="*/ 207676 h 207676"/>
                <a:gd name="connsiteX13" fmla="*/ 304800 w 307975"/>
                <a:gd name="connsiteY13" fmla="*/ 166401 h 207676"/>
                <a:gd name="connsiteX14" fmla="*/ 307975 w 307975"/>
                <a:gd name="connsiteY14" fmla="*/ 147351 h 207676"/>
                <a:gd name="connsiteX15" fmla="*/ 282575 w 307975"/>
                <a:gd name="connsiteY15" fmla="*/ 121951 h 207676"/>
                <a:gd name="connsiteX16" fmla="*/ 257175 w 307975"/>
                <a:gd name="connsiteY16" fmla="*/ 118776 h 207676"/>
                <a:gd name="connsiteX17" fmla="*/ 177800 w 307975"/>
                <a:gd name="connsiteY17" fmla="*/ 109251 h 207676"/>
                <a:gd name="connsiteX18" fmla="*/ 165100 w 307975"/>
                <a:gd name="connsiteY18" fmla="*/ 99726 h 207676"/>
                <a:gd name="connsiteX19" fmla="*/ 152400 w 307975"/>
                <a:gd name="connsiteY19" fmla="*/ 93376 h 207676"/>
                <a:gd name="connsiteX20" fmla="*/ 142875 w 307975"/>
                <a:gd name="connsiteY20" fmla="*/ 77501 h 207676"/>
                <a:gd name="connsiteX21" fmla="*/ 130175 w 307975"/>
                <a:gd name="connsiteY21" fmla="*/ 61626 h 207676"/>
                <a:gd name="connsiteX22" fmla="*/ 120650 w 307975"/>
                <a:gd name="connsiteY22" fmla="*/ 42576 h 207676"/>
                <a:gd name="connsiteX23" fmla="*/ 85725 w 307975"/>
                <a:gd name="connsiteY23" fmla="*/ 14001 h 207676"/>
                <a:gd name="connsiteX24" fmla="*/ 73025 w 307975"/>
                <a:gd name="connsiteY24" fmla="*/ 4476 h 207676"/>
                <a:gd name="connsiteX25" fmla="*/ 34925 w 307975"/>
                <a:gd name="connsiteY25" fmla="*/ 1301 h 20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7975" h="207676">
                  <a:moveTo>
                    <a:pt x="34925" y="1301"/>
                  </a:moveTo>
                  <a:cubicBezTo>
                    <a:pt x="23813" y="5005"/>
                    <a:pt x="14923" y="17271"/>
                    <a:pt x="6350" y="26701"/>
                  </a:cubicBezTo>
                  <a:cubicBezTo>
                    <a:pt x="4099" y="29177"/>
                    <a:pt x="3987" y="32979"/>
                    <a:pt x="3175" y="36226"/>
                  </a:cubicBezTo>
                  <a:cubicBezTo>
                    <a:pt x="1866" y="41461"/>
                    <a:pt x="1058" y="46809"/>
                    <a:pt x="0" y="52101"/>
                  </a:cubicBezTo>
                  <a:cubicBezTo>
                    <a:pt x="2117" y="62684"/>
                    <a:pt x="3176" y="73535"/>
                    <a:pt x="6350" y="83851"/>
                  </a:cubicBezTo>
                  <a:cubicBezTo>
                    <a:pt x="7153" y="86462"/>
                    <a:pt x="22173" y="106017"/>
                    <a:pt x="22225" y="106076"/>
                  </a:cubicBezTo>
                  <a:cubicBezTo>
                    <a:pt x="30773" y="115693"/>
                    <a:pt x="57765" y="141206"/>
                    <a:pt x="66675" y="144176"/>
                  </a:cubicBezTo>
                  <a:cubicBezTo>
                    <a:pt x="73025" y="146293"/>
                    <a:pt x="79458" y="148176"/>
                    <a:pt x="85725" y="150526"/>
                  </a:cubicBezTo>
                  <a:cubicBezTo>
                    <a:pt x="96398" y="154528"/>
                    <a:pt x="106298" y="160991"/>
                    <a:pt x="117475" y="163226"/>
                  </a:cubicBezTo>
                  <a:cubicBezTo>
                    <a:pt x="120300" y="163791"/>
                    <a:pt x="142127" y="167895"/>
                    <a:pt x="146050" y="169576"/>
                  </a:cubicBezTo>
                  <a:cubicBezTo>
                    <a:pt x="156926" y="174237"/>
                    <a:pt x="166321" y="182581"/>
                    <a:pt x="177800" y="185451"/>
                  </a:cubicBezTo>
                  <a:cubicBezTo>
                    <a:pt x="209480" y="193371"/>
                    <a:pt x="166923" y="181756"/>
                    <a:pt x="209550" y="198151"/>
                  </a:cubicBezTo>
                  <a:cubicBezTo>
                    <a:pt x="225071" y="204121"/>
                    <a:pt x="234949" y="205030"/>
                    <a:pt x="250825" y="207676"/>
                  </a:cubicBezTo>
                  <a:cubicBezTo>
                    <a:pt x="285821" y="190178"/>
                    <a:pt x="294640" y="196881"/>
                    <a:pt x="304800" y="166401"/>
                  </a:cubicBezTo>
                  <a:cubicBezTo>
                    <a:pt x="306836" y="160294"/>
                    <a:pt x="306917" y="153701"/>
                    <a:pt x="307975" y="147351"/>
                  </a:cubicBezTo>
                  <a:cubicBezTo>
                    <a:pt x="302518" y="140529"/>
                    <a:pt x="292459" y="125246"/>
                    <a:pt x="282575" y="121951"/>
                  </a:cubicBezTo>
                  <a:cubicBezTo>
                    <a:pt x="274480" y="119253"/>
                    <a:pt x="265651" y="119754"/>
                    <a:pt x="257175" y="118776"/>
                  </a:cubicBezTo>
                  <a:cubicBezTo>
                    <a:pt x="182540" y="110164"/>
                    <a:pt x="222922" y="115697"/>
                    <a:pt x="177800" y="109251"/>
                  </a:cubicBezTo>
                  <a:cubicBezTo>
                    <a:pt x="173567" y="106076"/>
                    <a:pt x="169587" y="102531"/>
                    <a:pt x="165100" y="99726"/>
                  </a:cubicBezTo>
                  <a:cubicBezTo>
                    <a:pt x="161086" y="97218"/>
                    <a:pt x="155747" y="96723"/>
                    <a:pt x="152400" y="93376"/>
                  </a:cubicBezTo>
                  <a:cubicBezTo>
                    <a:pt x="148036" y="89012"/>
                    <a:pt x="146414" y="82557"/>
                    <a:pt x="142875" y="77501"/>
                  </a:cubicBezTo>
                  <a:cubicBezTo>
                    <a:pt x="138989" y="71949"/>
                    <a:pt x="133813" y="67343"/>
                    <a:pt x="130175" y="61626"/>
                  </a:cubicBezTo>
                  <a:cubicBezTo>
                    <a:pt x="126363" y="55636"/>
                    <a:pt x="124910" y="48256"/>
                    <a:pt x="120650" y="42576"/>
                  </a:cubicBezTo>
                  <a:cubicBezTo>
                    <a:pt x="105512" y="22393"/>
                    <a:pt x="103613" y="25927"/>
                    <a:pt x="85725" y="14001"/>
                  </a:cubicBezTo>
                  <a:cubicBezTo>
                    <a:pt x="81322" y="11066"/>
                    <a:pt x="78045" y="6149"/>
                    <a:pt x="73025" y="4476"/>
                  </a:cubicBezTo>
                  <a:cubicBezTo>
                    <a:pt x="68005" y="2803"/>
                    <a:pt x="46037" y="-2403"/>
                    <a:pt x="34925" y="1301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" name="Freeform: Shape 120">
              <a:extLst>
                <a:ext uri="{FF2B5EF4-FFF2-40B4-BE49-F238E27FC236}">
                  <a16:creationId xmlns:a16="http://schemas.microsoft.com/office/drawing/2014/main" id="{11FD214C-05D1-40F9-B06B-E10A3C9DE3B1}"/>
                </a:ext>
              </a:extLst>
            </p:cNvPr>
            <p:cNvSpPr/>
            <p:nvPr/>
          </p:nvSpPr>
          <p:spPr>
            <a:xfrm>
              <a:off x="5705319" y="2171905"/>
              <a:ext cx="105215" cy="104570"/>
            </a:xfrm>
            <a:custGeom>
              <a:avLst/>
              <a:gdLst>
                <a:gd name="connsiteX0" fmla="*/ 41431 w 105215"/>
                <a:gd name="connsiteY0" fmla="*/ 2970 h 104570"/>
                <a:gd name="connsiteX1" fmla="*/ 9681 w 105215"/>
                <a:gd name="connsiteY1" fmla="*/ 34720 h 104570"/>
                <a:gd name="connsiteX2" fmla="*/ 3331 w 105215"/>
                <a:gd name="connsiteY2" fmla="*/ 44245 h 104570"/>
                <a:gd name="connsiteX3" fmla="*/ 6506 w 105215"/>
                <a:gd name="connsiteY3" fmla="*/ 85520 h 104570"/>
                <a:gd name="connsiteX4" fmla="*/ 16031 w 105215"/>
                <a:gd name="connsiteY4" fmla="*/ 101395 h 104570"/>
                <a:gd name="connsiteX5" fmla="*/ 35081 w 105215"/>
                <a:gd name="connsiteY5" fmla="*/ 104570 h 104570"/>
                <a:gd name="connsiteX6" fmla="*/ 60481 w 105215"/>
                <a:gd name="connsiteY6" fmla="*/ 98220 h 104570"/>
                <a:gd name="connsiteX7" fmla="*/ 79531 w 105215"/>
                <a:gd name="connsiteY7" fmla="*/ 95045 h 104570"/>
                <a:gd name="connsiteX8" fmla="*/ 95406 w 105215"/>
                <a:gd name="connsiteY8" fmla="*/ 88695 h 104570"/>
                <a:gd name="connsiteX9" fmla="*/ 101756 w 105215"/>
                <a:gd name="connsiteY9" fmla="*/ 69645 h 104570"/>
                <a:gd name="connsiteX10" fmla="*/ 98581 w 105215"/>
                <a:gd name="connsiteY10" fmla="*/ 9320 h 104570"/>
                <a:gd name="connsiteX11" fmla="*/ 85881 w 105215"/>
                <a:gd name="connsiteY11" fmla="*/ 2970 h 104570"/>
                <a:gd name="connsiteX12" fmla="*/ 41431 w 105215"/>
                <a:gd name="connsiteY12" fmla="*/ 2970 h 104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215" h="104570">
                  <a:moveTo>
                    <a:pt x="41431" y="2970"/>
                  </a:moveTo>
                  <a:cubicBezTo>
                    <a:pt x="28731" y="8262"/>
                    <a:pt x="22392" y="9299"/>
                    <a:pt x="9681" y="34720"/>
                  </a:cubicBezTo>
                  <a:cubicBezTo>
                    <a:pt x="7974" y="38133"/>
                    <a:pt x="5448" y="41070"/>
                    <a:pt x="3331" y="44245"/>
                  </a:cubicBezTo>
                  <a:cubicBezTo>
                    <a:pt x="-683" y="64316"/>
                    <a:pt x="-2564" y="61939"/>
                    <a:pt x="6506" y="85520"/>
                  </a:cubicBezTo>
                  <a:cubicBezTo>
                    <a:pt x="8721" y="91280"/>
                    <a:pt x="10896" y="97972"/>
                    <a:pt x="16031" y="101395"/>
                  </a:cubicBezTo>
                  <a:cubicBezTo>
                    <a:pt x="21387" y="104966"/>
                    <a:pt x="28731" y="103512"/>
                    <a:pt x="35081" y="104570"/>
                  </a:cubicBezTo>
                  <a:cubicBezTo>
                    <a:pt x="43548" y="102453"/>
                    <a:pt x="51947" y="100049"/>
                    <a:pt x="60481" y="98220"/>
                  </a:cubicBezTo>
                  <a:cubicBezTo>
                    <a:pt x="66776" y="96871"/>
                    <a:pt x="73320" y="96739"/>
                    <a:pt x="79531" y="95045"/>
                  </a:cubicBezTo>
                  <a:cubicBezTo>
                    <a:pt x="85029" y="93545"/>
                    <a:pt x="90114" y="90812"/>
                    <a:pt x="95406" y="88695"/>
                  </a:cubicBezTo>
                  <a:cubicBezTo>
                    <a:pt x="97523" y="82345"/>
                    <a:pt x="100133" y="76139"/>
                    <a:pt x="101756" y="69645"/>
                  </a:cubicBezTo>
                  <a:cubicBezTo>
                    <a:pt x="106815" y="49410"/>
                    <a:pt x="106785" y="29830"/>
                    <a:pt x="98581" y="9320"/>
                  </a:cubicBezTo>
                  <a:cubicBezTo>
                    <a:pt x="96823" y="4926"/>
                    <a:pt x="89228" y="6317"/>
                    <a:pt x="85881" y="2970"/>
                  </a:cubicBezTo>
                  <a:cubicBezTo>
                    <a:pt x="83514" y="603"/>
                    <a:pt x="54131" y="-2322"/>
                    <a:pt x="41431" y="2970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48BADC70-F1DB-4989-BB81-907B75381127}"/>
                </a:ext>
              </a:extLst>
            </p:cNvPr>
            <p:cNvSpPr/>
            <p:nvPr/>
          </p:nvSpPr>
          <p:spPr>
            <a:xfrm>
              <a:off x="6626225" y="1466675"/>
              <a:ext cx="104775" cy="98600"/>
            </a:xfrm>
            <a:custGeom>
              <a:avLst/>
              <a:gdLst>
                <a:gd name="connsiteX0" fmla="*/ 57150 w 104775"/>
                <a:gd name="connsiteY0" fmla="*/ 175 h 98600"/>
                <a:gd name="connsiteX1" fmla="*/ 19050 w 104775"/>
                <a:gd name="connsiteY1" fmla="*/ 12875 h 98600"/>
                <a:gd name="connsiteX2" fmla="*/ 6350 w 104775"/>
                <a:gd name="connsiteY2" fmla="*/ 19225 h 98600"/>
                <a:gd name="connsiteX3" fmla="*/ 3175 w 104775"/>
                <a:gd name="connsiteY3" fmla="*/ 35100 h 98600"/>
                <a:gd name="connsiteX4" fmla="*/ 0 w 104775"/>
                <a:gd name="connsiteY4" fmla="*/ 47800 h 98600"/>
                <a:gd name="connsiteX5" fmla="*/ 6350 w 104775"/>
                <a:gd name="connsiteY5" fmla="*/ 79550 h 98600"/>
                <a:gd name="connsiteX6" fmla="*/ 22225 w 104775"/>
                <a:gd name="connsiteY6" fmla="*/ 89075 h 98600"/>
                <a:gd name="connsiteX7" fmla="*/ 34925 w 104775"/>
                <a:gd name="connsiteY7" fmla="*/ 98600 h 98600"/>
                <a:gd name="connsiteX8" fmla="*/ 73025 w 104775"/>
                <a:gd name="connsiteY8" fmla="*/ 92250 h 98600"/>
                <a:gd name="connsiteX9" fmla="*/ 88900 w 104775"/>
                <a:gd name="connsiteY9" fmla="*/ 89075 h 98600"/>
                <a:gd name="connsiteX10" fmla="*/ 104775 w 104775"/>
                <a:gd name="connsiteY10" fmla="*/ 73200 h 98600"/>
                <a:gd name="connsiteX11" fmla="*/ 98425 w 104775"/>
                <a:gd name="connsiteY11" fmla="*/ 22400 h 98600"/>
                <a:gd name="connsiteX12" fmla="*/ 57150 w 104775"/>
                <a:gd name="connsiteY12" fmla="*/ 175 h 98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775" h="98600">
                  <a:moveTo>
                    <a:pt x="57150" y="175"/>
                  </a:moveTo>
                  <a:cubicBezTo>
                    <a:pt x="43921" y="-1412"/>
                    <a:pt x="31585" y="8175"/>
                    <a:pt x="19050" y="12875"/>
                  </a:cubicBezTo>
                  <a:cubicBezTo>
                    <a:pt x="14618" y="14537"/>
                    <a:pt x="9101" y="15374"/>
                    <a:pt x="6350" y="19225"/>
                  </a:cubicBezTo>
                  <a:cubicBezTo>
                    <a:pt x="3213" y="23616"/>
                    <a:pt x="4346" y="29832"/>
                    <a:pt x="3175" y="35100"/>
                  </a:cubicBezTo>
                  <a:cubicBezTo>
                    <a:pt x="2228" y="39360"/>
                    <a:pt x="1058" y="43567"/>
                    <a:pt x="0" y="47800"/>
                  </a:cubicBezTo>
                  <a:cubicBezTo>
                    <a:pt x="2117" y="58383"/>
                    <a:pt x="1233" y="70047"/>
                    <a:pt x="6350" y="79550"/>
                  </a:cubicBezTo>
                  <a:cubicBezTo>
                    <a:pt x="9276" y="84983"/>
                    <a:pt x="17090" y="85652"/>
                    <a:pt x="22225" y="89075"/>
                  </a:cubicBezTo>
                  <a:cubicBezTo>
                    <a:pt x="26628" y="92010"/>
                    <a:pt x="30692" y="95425"/>
                    <a:pt x="34925" y="98600"/>
                  </a:cubicBezTo>
                  <a:lnTo>
                    <a:pt x="73025" y="92250"/>
                  </a:lnTo>
                  <a:cubicBezTo>
                    <a:pt x="78339" y="91312"/>
                    <a:pt x="84273" y="91851"/>
                    <a:pt x="88900" y="89075"/>
                  </a:cubicBezTo>
                  <a:cubicBezTo>
                    <a:pt x="95317" y="85225"/>
                    <a:pt x="99483" y="78492"/>
                    <a:pt x="104775" y="73200"/>
                  </a:cubicBezTo>
                  <a:cubicBezTo>
                    <a:pt x="102658" y="56267"/>
                    <a:pt x="102768" y="38903"/>
                    <a:pt x="98425" y="22400"/>
                  </a:cubicBezTo>
                  <a:cubicBezTo>
                    <a:pt x="95721" y="12127"/>
                    <a:pt x="70379" y="1762"/>
                    <a:pt x="57150" y="175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3" name="Freeform: Shape 122">
              <a:extLst>
                <a:ext uri="{FF2B5EF4-FFF2-40B4-BE49-F238E27FC236}">
                  <a16:creationId xmlns:a16="http://schemas.microsoft.com/office/drawing/2014/main" id="{D95FA176-EA0A-4144-B991-7FD0115F1407}"/>
                </a:ext>
              </a:extLst>
            </p:cNvPr>
            <p:cNvSpPr/>
            <p:nvPr/>
          </p:nvSpPr>
          <p:spPr>
            <a:xfrm>
              <a:off x="7026049" y="1463675"/>
              <a:ext cx="120876" cy="114300"/>
            </a:xfrm>
            <a:custGeom>
              <a:avLst/>
              <a:gdLst>
                <a:gd name="connsiteX0" fmla="*/ 54201 w 120876"/>
                <a:gd name="connsiteY0" fmla="*/ 0 h 114300"/>
                <a:gd name="connsiteX1" fmla="*/ 3401 w 120876"/>
                <a:gd name="connsiteY1" fmla="*/ 31750 h 114300"/>
                <a:gd name="connsiteX2" fmla="*/ 6576 w 120876"/>
                <a:gd name="connsiteY2" fmla="*/ 76200 h 114300"/>
                <a:gd name="connsiteX3" fmla="*/ 28801 w 120876"/>
                <a:gd name="connsiteY3" fmla="*/ 95250 h 114300"/>
                <a:gd name="connsiteX4" fmla="*/ 44676 w 120876"/>
                <a:gd name="connsiteY4" fmla="*/ 101600 h 114300"/>
                <a:gd name="connsiteX5" fmla="*/ 57376 w 120876"/>
                <a:gd name="connsiteY5" fmla="*/ 107950 h 114300"/>
                <a:gd name="connsiteX6" fmla="*/ 89126 w 120876"/>
                <a:gd name="connsiteY6" fmla="*/ 114300 h 114300"/>
                <a:gd name="connsiteX7" fmla="*/ 108176 w 120876"/>
                <a:gd name="connsiteY7" fmla="*/ 111125 h 114300"/>
                <a:gd name="connsiteX8" fmla="*/ 120876 w 120876"/>
                <a:gd name="connsiteY8" fmla="*/ 85725 h 114300"/>
                <a:gd name="connsiteX9" fmla="*/ 117701 w 120876"/>
                <a:gd name="connsiteY9" fmla="*/ 22225 h 114300"/>
                <a:gd name="connsiteX10" fmla="*/ 114526 w 120876"/>
                <a:gd name="connsiteY10" fmla="*/ 9525 h 114300"/>
                <a:gd name="connsiteX11" fmla="*/ 105001 w 120876"/>
                <a:gd name="connsiteY11" fmla="*/ 6350 h 114300"/>
                <a:gd name="connsiteX12" fmla="*/ 54201 w 120876"/>
                <a:gd name="connsiteY12" fmla="*/ 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0876" h="114300">
                  <a:moveTo>
                    <a:pt x="54201" y="0"/>
                  </a:moveTo>
                  <a:cubicBezTo>
                    <a:pt x="37268" y="10583"/>
                    <a:pt x="13984" y="14817"/>
                    <a:pt x="3401" y="31750"/>
                  </a:cubicBezTo>
                  <a:cubicBezTo>
                    <a:pt x="-4472" y="44347"/>
                    <a:pt x="3354" y="61699"/>
                    <a:pt x="6576" y="76200"/>
                  </a:cubicBezTo>
                  <a:cubicBezTo>
                    <a:pt x="9019" y="87194"/>
                    <a:pt x="20242" y="91446"/>
                    <a:pt x="28801" y="95250"/>
                  </a:cubicBezTo>
                  <a:cubicBezTo>
                    <a:pt x="34009" y="97565"/>
                    <a:pt x="39468" y="99285"/>
                    <a:pt x="44676" y="101600"/>
                  </a:cubicBezTo>
                  <a:cubicBezTo>
                    <a:pt x="49001" y="103522"/>
                    <a:pt x="52825" y="106650"/>
                    <a:pt x="57376" y="107950"/>
                  </a:cubicBezTo>
                  <a:cubicBezTo>
                    <a:pt x="67754" y="110915"/>
                    <a:pt x="78543" y="112183"/>
                    <a:pt x="89126" y="114300"/>
                  </a:cubicBezTo>
                  <a:cubicBezTo>
                    <a:pt x="95476" y="113242"/>
                    <a:pt x="102418" y="114004"/>
                    <a:pt x="108176" y="111125"/>
                  </a:cubicBezTo>
                  <a:cubicBezTo>
                    <a:pt x="112932" y="108747"/>
                    <a:pt x="120212" y="87385"/>
                    <a:pt x="120876" y="85725"/>
                  </a:cubicBezTo>
                  <a:cubicBezTo>
                    <a:pt x="119818" y="64558"/>
                    <a:pt x="119461" y="43345"/>
                    <a:pt x="117701" y="22225"/>
                  </a:cubicBezTo>
                  <a:cubicBezTo>
                    <a:pt x="117339" y="17876"/>
                    <a:pt x="117252" y="12932"/>
                    <a:pt x="114526" y="9525"/>
                  </a:cubicBezTo>
                  <a:cubicBezTo>
                    <a:pt x="112435" y="6912"/>
                    <a:pt x="108176" y="7408"/>
                    <a:pt x="105001" y="6350"/>
                  </a:cubicBezTo>
                  <a:lnTo>
                    <a:pt x="54201" y="0"/>
                  </a:ln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4" name="Group 123">
              <a:extLst>
                <a:ext uri="{FF2B5EF4-FFF2-40B4-BE49-F238E27FC236}">
                  <a16:creationId xmlns:a16="http://schemas.microsoft.com/office/drawing/2014/main" id="{C27B5D20-F3B2-468E-862E-8E961EBA58D1}"/>
                </a:ext>
              </a:extLst>
            </p:cNvPr>
            <p:cNvGrpSpPr/>
            <p:nvPr/>
          </p:nvGrpSpPr>
          <p:grpSpPr>
            <a:xfrm>
              <a:off x="2556663" y="2967038"/>
              <a:ext cx="5540715" cy="3905250"/>
              <a:chOff x="2556663" y="2967038"/>
              <a:chExt cx="5540715" cy="3905250"/>
            </a:xfrm>
          </p:grpSpPr>
          <p:sp>
            <p:nvSpPr>
              <p:cNvPr id="126" name="Freeform: Shape 125">
                <a:extLst>
                  <a:ext uri="{FF2B5EF4-FFF2-40B4-BE49-F238E27FC236}">
                    <a16:creationId xmlns:a16="http://schemas.microsoft.com/office/drawing/2014/main" id="{7DE3FADD-8A7A-488E-A351-32982059264B}"/>
                  </a:ext>
                </a:extLst>
              </p:cNvPr>
              <p:cNvSpPr/>
              <p:nvPr/>
            </p:nvSpPr>
            <p:spPr>
              <a:xfrm>
                <a:off x="2556663" y="2967038"/>
                <a:ext cx="5540715" cy="3905250"/>
              </a:xfrm>
              <a:custGeom>
                <a:avLst/>
                <a:gdLst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1525 w 5540715"/>
                  <a:gd name="connsiteY319" fmla="*/ 20288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20097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05862 w 5540715"/>
                  <a:gd name="connsiteY306" fmla="*/ 1757362 h 3905250"/>
                  <a:gd name="connsiteX307" fmla="*/ 2386812 w 5540715"/>
                  <a:gd name="connsiteY307" fmla="*/ 1776412 h 3905250"/>
                  <a:gd name="connsiteX308" fmla="*/ 2372525 w 5540715"/>
                  <a:gd name="connsiteY308" fmla="*/ 1795462 h 3905250"/>
                  <a:gd name="connsiteX309" fmla="*/ 2329662 w 5540715"/>
                  <a:gd name="connsiteY309" fmla="*/ 1838325 h 3905250"/>
                  <a:gd name="connsiteX310" fmla="*/ 2305850 w 5540715"/>
                  <a:gd name="connsiteY310" fmla="*/ 1876425 h 3905250"/>
                  <a:gd name="connsiteX311" fmla="*/ 2296325 w 5540715"/>
                  <a:gd name="connsiteY311" fmla="*/ 1890712 h 3905250"/>
                  <a:gd name="connsiteX312" fmla="*/ 2253462 w 5540715"/>
                  <a:gd name="connsiteY312" fmla="*/ 1924050 h 3905250"/>
                  <a:gd name="connsiteX313" fmla="*/ 2234412 w 5540715"/>
                  <a:gd name="connsiteY313" fmla="*/ 1943100 h 3905250"/>
                  <a:gd name="connsiteX314" fmla="*/ 2220125 w 5540715"/>
                  <a:gd name="connsiteY314" fmla="*/ 1947862 h 3905250"/>
                  <a:gd name="connsiteX315" fmla="*/ 2186787 w 5540715"/>
                  <a:gd name="connsiteY315" fmla="*/ 1966912 h 3905250"/>
                  <a:gd name="connsiteX316" fmla="*/ 2148687 w 5540715"/>
                  <a:gd name="connsiteY316" fmla="*/ 1985962 h 3905250"/>
                  <a:gd name="connsiteX317" fmla="*/ 2110587 w 5540715"/>
                  <a:gd name="connsiteY317" fmla="*/ 1995487 h 3905250"/>
                  <a:gd name="connsiteX318" fmla="*/ 2072487 w 5540715"/>
                  <a:gd name="connsiteY318" fmla="*/ 1971675 h 3905250"/>
                  <a:gd name="connsiteX319" fmla="*/ 1996288 w 5540715"/>
                  <a:gd name="connsiteY319" fmla="*/ 1990725 h 3905250"/>
                  <a:gd name="connsiteX320" fmla="*/ 1939137 w 5540715"/>
                  <a:gd name="connsiteY320" fmla="*/ 2047875 h 3905250"/>
                  <a:gd name="connsiteX321" fmla="*/ 1910562 w 5540715"/>
                  <a:gd name="connsiteY321" fmla="*/ 2071687 h 3905250"/>
                  <a:gd name="connsiteX322" fmla="*/ 1886750 w 5540715"/>
                  <a:gd name="connsiteY322" fmla="*/ 2081212 h 3905250"/>
                  <a:gd name="connsiteX323" fmla="*/ 1858175 w 5540715"/>
                  <a:gd name="connsiteY323" fmla="*/ 2100262 h 3905250"/>
                  <a:gd name="connsiteX324" fmla="*/ 1834362 w 5540715"/>
                  <a:gd name="connsiteY324" fmla="*/ 2109787 h 3905250"/>
                  <a:gd name="connsiteX325" fmla="*/ 1815312 w 5540715"/>
                  <a:gd name="connsiteY325" fmla="*/ 2124075 h 3905250"/>
                  <a:gd name="connsiteX326" fmla="*/ 1796262 w 5540715"/>
                  <a:gd name="connsiteY326" fmla="*/ 2133600 h 3905250"/>
                  <a:gd name="connsiteX327" fmla="*/ 1786737 w 5540715"/>
                  <a:gd name="connsiteY327" fmla="*/ 2147887 h 3905250"/>
                  <a:gd name="connsiteX328" fmla="*/ 1772450 w 5540715"/>
                  <a:gd name="connsiteY328" fmla="*/ 2152650 h 3905250"/>
                  <a:gd name="connsiteX329" fmla="*/ 1753400 w 5540715"/>
                  <a:gd name="connsiteY329" fmla="*/ 2166937 h 3905250"/>
                  <a:gd name="connsiteX330" fmla="*/ 1696250 w 5540715"/>
                  <a:gd name="connsiteY330" fmla="*/ 2219325 h 3905250"/>
                  <a:gd name="connsiteX331" fmla="*/ 1672437 w 5540715"/>
                  <a:gd name="connsiteY331" fmla="*/ 2238375 h 3905250"/>
                  <a:gd name="connsiteX332" fmla="*/ 1648625 w 5540715"/>
                  <a:gd name="connsiteY332" fmla="*/ 2252662 h 3905250"/>
                  <a:gd name="connsiteX333" fmla="*/ 1615287 w 5540715"/>
                  <a:gd name="connsiteY333" fmla="*/ 2286000 h 3905250"/>
                  <a:gd name="connsiteX334" fmla="*/ 1591475 w 5540715"/>
                  <a:gd name="connsiteY334" fmla="*/ 2305050 h 3905250"/>
                  <a:gd name="connsiteX335" fmla="*/ 1577187 w 5540715"/>
                  <a:gd name="connsiteY335" fmla="*/ 2314575 h 3905250"/>
                  <a:gd name="connsiteX336" fmla="*/ 1562900 w 5540715"/>
                  <a:gd name="connsiteY336" fmla="*/ 2328862 h 3905250"/>
                  <a:gd name="connsiteX337" fmla="*/ 1558137 w 5540715"/>
                  <a:gd name="connsiteY337" fmla="*/ 2343150 h 3905250"/>
                  <a:gd name="connsiteX338" fmla="*/ 1520037 w 5540715"/>
                  <a:gd name="connsiteY338" fmla="*/ 2366962 h 3905250"/>
                  <a:gd name="connsiteX339" fmla="*/ 1496225 w 5540715"/>
                  <a:gd name="connsiteY339" fmla="*/ 2381250 h 3905250"/>
                  <a:gd name="connsiteX340" fmla="*/ 1477175 w 5540715"/>
                  <a:gd name="connsiteY340" fmla="*/ 2395537 h 3905250"/>
                  <a:gd name="connsiteX341" fmla="*/ 1462887 w 5540715"/>
                  <a:gd name="connsiteY341" fmla="*/ 2400300 h 3905250"/>
                  <a:gd name="connsiteX342" fmla="*/ 1424787 w 5540715"/>
                  <a:gd name="connsiteY342" fmla="*/ 2419350 h 3905250"/>
                  <a:gd name="connsiteX343" fmla="*/ 1405737 w 5540715"/>
                  <a:gd name="connsiteY343" fmla="*/ 2428875 h 3905250"/>
                  <a:gd name="connsiteX344" fmla="*/ 1362875 w 5540715"/>
                  <a:gd name="connsiteY344" fmla="*/ 2462212 h 3905250"/>
                  <a:gd name="connsiteX345" fmla="*/ 1329537 w 5540715"/>
                  <a:gd name="connsiteY345" fmla="*/ 2476500 h 3905250"/>
                  <a:gd name="connsiteX346" fmla="*/ 1310487 w 5540715"/>
                  <a:gd name="connsiteY346" fmla="*/ 2490787 h 3905250"/>
                  <a:gd name="connsiteX347" fmla="*/ 1262862 w 5540715"/>
                  <a:gd name="connsiteY347" fmla="*/ 2514600 h 3905250"/>
                  <a:gd name="connsiteX348" fmla="*/ 1224762 w 5540715"/>
                  <a:gd name="connsiteY348" fmla="*/ 2538412 h 3905250"/>
                  <a:gd name="connsiteX349" fmla="*/ 1210475 w 5540715"/>
                  <a:gd name="connsiteY349" fmla="*/ 2543175 h 3905250"/>
                  <a:gd name="connsiteX350" fmla="*/ 1191425 w 5540715"/>
                  <a:gd name="connsiteY350" fmla="*/ 2557462 h 3905250"/>
                  <a:gd name="connsiteX351" fmla="*/ 1129512 w 5540715"/>
                  <a:gd name="connsiteY351" fmla="*/ 2600325 h 3905250"/>
                  <a:gd name="connsiteX352" fmla="*/ 1100937 w 5540715"/>
                  <a:gd name="connsiteY352" fmla="*/ 2624137 h 3905250"/>
                  <a:gd name="connsiteX353" fmla="*/ 1086650 w 5540715"/>
                  <a:gd name="connsiteY353" fmla="*/ 2638425 h 3905250"/>
                  <a:gd name="connsiteX354" fmla="*/ 1077125 w 5540715"/>
                  <a:gd name="connsiteY354" fmla="*/ 2652712 h 3905250"/>
                  <a:gd name="connsiteX355" fmla="*/ 1053312 w 5540715"/>
                  <a:gd name="connsiteY35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72525 w 5540715"/>
                  <a:gd name="connsiteY307" fmla="*/ 1795462 h 3905250"/>
                  <a:gd name="connsiteX308" fmla="*/ 2329662 w 5540715"/>
                  <a:gd name="connsiteY308" fmla="*/ 1838325 h 3905250"/>
                  <a:gd name="connsiteX309" fmla="*/ 2305850 w 5540715"/>
                  <a:gd name="connsiteY309" fmla="*/ 1876425 h 3905250"/>
                  <a:gd name="connsiteX310" fmla="*/ 2296325 w 5540715"/>
                  <a:gd name="connsiteY310" fmla="*/ 1890712 h 3905250"/>
                  <a:gd name="connsiteX311" fmla="*/ 2253462 w 5540715"/>
                  <a:gd name="connsiteY311" fmla="*/ 1924050 h 3905250"/>
                  <a:gd name="connsiteX312" fmla="*/ 2234412 w 5540715"/>
                  <a:gd name="connsiteY312" fmla="*/ 1943100 h 3905250"/>
                  <a:gd name="connsiteX313" fmla="*/ 2220125 w 5540715"/>
                  <a:gd name="connsiteY313" fmla="*/ 1947862 h 3905250"/>
                  <a:gd name="connsiteX314" fmla="*/ 2186787 w 5540715"/>
                  <a:gd name="connsiteY314" fmla="*/ 1966912 h 3905250"/>
                  <a:gd name="connsiteX315" fmla="*/ 2148687 w 5540715"/>
                  <a:gd name="connsiteY315" fmla="*/ 1985962 h 3905250"/>
                  <a:gd name="connsiteX316" fmla="*/ 2110587 w 5540715"/>
                  <a:gd name="connsiteY316" fmla="*/ 1995487 h 3905250"/>
                  <a:gd name="connsiteX317" fmla="*/ 2072487 w 5540715"/>
                  <a:gd name="connsiteY317" fmla="*/ 1971675 h 3905250"/>
                  <a:gd name="connsiteX318" fmla="*/ 1996288 w 5540715"/>
                  <a:gd name="connsiteY318" fmla="*/ 1990725 h 3905250"/>
                  <a:gd name="connsiteX319" fmla="*/ 1939137 w 5540715"/>
                  <a:gd name="connsiteY319" fmla="*/ 2047875 h 3905250"/>
                  <a:gd name="connsiteX320" fmla="*/ 1910562 w 5540715"/>
                  <a:gd name="connsiteY320" fmla="*/ 2071687 h 3905250"/>
                  <a:gd name="connsiteX321" fmla="*/ 1886750 w 5540715"/>
                  <a:gd name="connsiteY321" fmla="*/ 2081212 h 3905250"/>
                  <a:gd name="connsiteX322" fmla="*/ 1858175 w 5540715"/>
                  <a:gd name="connsiteY322" fmla="*/ 2100262 h 3905250"/>
                  <a:gd name="connsiteX323" fmla="*/ 1834362 w 5540715"/>
                  <a:gd name="connsiteY323" fmla="*/ 2109787 h 3905250"/>
                  <a:gd name="connsiteX324" fmla="*/ 1815312 w 5540715"/>
                  <a:gd name="connsiteY324" fmla="*/ 2124075 h 3905250"/>
                  <a:gd name="connsiteX325" fmla="*/ 1796262 w 5540715"/>
                  <a:gd name="connsiteY325" fmla="*/ 2133600 h 3905250"/>
                  <a:gd name="connsiteX326" fmla="*/ 1786737 w 5540715"/>
                  <a:gd name="connsiteY326" fmla="*/ 2147887 h 3905250"/>
                  <a:gd name="connsiteX327" fmla="*/ 1772450 w 5540715"/>
                  <a:gd name="connsiteY327" fmla="*/ 2152650 h 3905250"/>
                  <a:gd name="connsiteX328" fmla="*/ 1753400 w 5540715"/>
                  <a:gd name="connsiteY328" fmla="*/ 2166937 h 3905250"/>
                  <a:gd name="connsiteX329" fmla="*/ 1696250 w 5540715"/>
                  <a:gd name="connsiteY329" fmla="*/ 2219325 h 3905250"/>
                  <a:gd name="connsiteX330" fmla="*/ 1672437 w 5540715"/>
                  <a:gd name="connsiteY330" fmla="*/ 2238375 h 3905250"/>
                  <a:gd name="connsiteX331" fmla="*/ 1648625 w 5540715"/>
                  <a:gd name="connsiteY331" fmla="*/ 2252662 h 3905250"/>
                  <a:gd name="connsiteX332" fmla="*/ 1615287 w 5540715"/>
                  <a:gd name="connsiteY332" fmla="*/ 2286000 h 3905250"/>
                  <a:gd name="connsiteX333" fmla="*/ 1591475 w 5540715"/>
                  <a:gd name="connsiteY333" fmla="*/ 2305050 h 3905250"/>
                  <a:gd name="connsiteX334" fmla="*/ 1577187 w 5540715"/>
                  <a:gd name="connsiteY334" fmla="*/ 2314575 h 3905250"/>
                  <a:gd name="connsiteX335" fmla="*/ 1562900 w 5540715"/>
                  <a:gd name="connsiteY335" fmla="*/ 2328862 h 3905250"/>
                  <a:gd name="connsiteX336" fmla="*/ 1558137 w 5540715"/>
                  <a:gd name="connsiteY336" fmla="*/ 2343150 h 3905250"/>
                  <a:gd name="connsiteX337" fmla="*/ 1520037 w 5540715"/>
                  <a:gd name="connsiteY337" fmla="*/ 2366962 h 3905250"/>
                  <a:gd name="connsiteX338" fmla="*/ 1496225 w 5540715"/>
                  <a:gd name="connsiteY338" fmla="*/ 2381250 h 3905250"/>
                  <a:gd name="connsiteX339" fmla="*/ 1477175 w 5540715"/>
                  <a:gd name="connsiteY339" fmla="*/ 2395537 h 3905250"/>
                  <a:gd name="connsiteX340" fmla="*/ 1462887 w 5540715"/>
                  <a:gd name="connsiteY340" fmla="*/ 2400300 h 3905250"/>
                  <a:gd name="connsiteX341" fmla="*/ 1424787 w 5540715"/>
                  <a:gd name="connsiteY341" fmla="*/ 2419350 h 3905250"/>
                  <a:gd name="connsiteX342" fmla="*/ 1405737 w 5540715"/>
                  <a:gd name="connsiteY342" fmla="*/ 2428875 h 3905250"/>
                  <a:gd name="connsiteX343" fmla="*/ 1362875 w 5540715"/>
                  <a:gd name="connsiteY343" fmla="*/ 2462212 h 3905250"/>
                  <a:gd name="connsiteX344" fmla="*/ 1329537 w 5540715"/>
                  <a:gd name="connsiteY344" fmla="*/ 2476500 h 3905250"/>
                  <a:gd name="connsiteX345" fmla="*/ 1310487 w 5540715"/>
                  <a:gd name="connsiteY345" fmla="*/ 2490787 h 3905250"/>
                  <a:gd name="connsiteX346" fmla="*/ 1262862 w 5540715"/>
                  <a:gd name="connsiteY346" fmla="*/ 2514600 h 3905250"/>
                  <a:gd name="connsiteX347" fmla="*/ 1224762 w 5540715"/>
                  <a:gd name="connsiteY347" fmla="*/ 2538412 h 3905250"/>
                  <a:gd name="connsiteX348" fmla="*/ 1210475 w 5540715"/>
                  <a:gd name="connsiteY348" fmla="*/ 2543175 h 3905250"/>
                  <a:gd name="connsiteX349" fmla="*/ 1191425 w 5540715"/>
                  <a:gd name="connsiteY349" fmla="*/ 2557462 h 3905250"/>
                  <a:gd name="connsiteX350" fmla="*/ 1129512 w 5540715"/>
                  <a:gd name="connsiteY350" fmla="*/ 2600325 h 3905250"/>
                  <a:gd name="connsiteX351" fmla="*/ 1100937 w 5540715"/>
                  <a:gd name="connsiteY351" fmla="*/ 2624137 h 3905250"/>
                  <a:gd name="connsiteX352" fmla="*/ 1086650 w 5540715"/>
                  <a:gd name="connsiteY352" fmla="*/ 2638425 h 3905250"/>
                  <a:gd name="connsiteX353" fmla="*/ 1077125 w 5540715"/>
                  <a:gd name="connsiteY353" fmla="*/ 2652712 h 3905250"/>
                  <a:gd name="connsiteX354" fmla="*/ 1053312 w 5540715"/>
                  <a:gd name="connsiteY35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29662 w 5540715"/>
                  <a:gd name="connsiteY307" fmla="*/ 1838325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296325 w 5540715"/>
                  <a:gd name="connsiteY309" fmla="*/ 189071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05850 w 5540715"/>
                  <a:gd name="connsiteY308" fmla="*/ 1876425 h 3905250"/>
                  <a:gd name="connsiteX309" fmla="*/ 2315375 w 5540715"/>
                  <a:gd name="connsiteY309" fmla="*/ 1909762 h 3905250"/>
                  <a:gd name="connsiteX310" fmla="*/ 2253462 w 5540715"/>
                  <a:gd name="connsiteY310" fmla="*/ 1924050 h 3905250"/>
                  <a:gd name="connsiteX311" fmla="*/ 2234412 w 5540715"/>
                  <a:gd name="connsiteY311" fmla="*/ 1943100 h 3905250"/>
                  <a:gd name="connsiteX312" fmla="*/ 2220125 w 5540715"/>
                  <a:gd name="connsiteY312" fmla="*/ 1947862 h 3905250"/>
                  <a:gd name="connsiteX313" fmla="*/ 2186787 w 5540715"/>
                  <a:gd name="connsiteY313" fmla="*/ 1966912 h 3905250"/>
                  <a:gd name="connsiteX314" fmla="*/ 2148687 w 5540715"/>
                  <a:gd name="connsiteY314" fmla="*/ 1985962 h 3905250"/>
                  <a:gd name="connsiteX315" fmla="*/ 2110587 w 5540715"/>
                  <a:gd name="connsiteY315" fmla="*/ 1995487 h 3905250"/>
                  <a:gd name="connsiteX316" fmla="*/ 2072487 w 5540715"/>
                  <a:gd name="connsiteY316" fmla="*/ 1971675 h 3905250"/>
                  <a:gd name="connsiteX317" fmla="*/ 1996288 w 5540715"/>
                  <a:gd name="connsiteY317" fmla="*/ 1990725 h 3905250"/>
                  <a:gd name="connsiteX318" fmla="*/ 1939137 w 5540715"/>
                  <a:gd name="connsiteY318" fmla="*/ 2047875 h 3905250"/>
                  <a:gd name="connsiteX319" fmla="*/ 1910562 w 5540715"/>
                  <a:gd name="connsiteY319" fmla="*/ 2071687 h 3905250"/>
                  <a:gd name="connsiteX320" fmla="*/ 1886750 w 5540715"/>
                  <a:gd name="connsiteY320" fmla="*/ 2081212 h 3905250"/>
                  <a:gd name="connsiteX321" fmla="*/ 1858175 w 5540715"/>
                  <a:gd name="connsiteY321" fmla="*/ 2100262 h 3905250"/>
                  <a:gd name="connsiteX322" fmla="*/ 1834362 w 5540715"/>
                  <a:gd name="connsiteY322" fmla="*/ 2109787 h 3905250"/>
                  <a:gd name="connsiteX323" fmla="*/ 1815312 w 5540715"/>
                  <a:gd name="connsiteY323" fmla="*/ 2124075 h 3905250"/>
                  <a:gd name="connsiteX324" fmla="*/ 1796262 w 5540715"/>
                  <a:gd name="connsiteY324" fmla="*/ 2133600 h 3905250"/>
                  <a:gd name="connsiteX325" fmla="*/ 1786737 w 5540715"/>
                  <a:gd name="connsiteY325" fmla="*/ 2147887 h 3905250"/>
                  <a:gd name="connsiteX326" fmla="*/ 1772450 w 5540715"/>
                  <a:gd name="connsiteY326" fmla="*/ 2152650 h 3905250"/>
                  <a:gd name="connsiteX327" fmla="*/ 1753400 w 5540715"/>
                  <a:gd name="connsiteY327" fmla="*/ 2166937 h 3905250"/>
                  <a:gd name="connsiteX328" fmla="*/ 1696250 w 5540715"/>
                  <a:gd name="connsiteY328" fmla="*/ 2219325 h 3905250"/>
                  <a:gd name="connsiteX329" fmla="*/ 1672437 w 5540715"/>
                  <a:gd name="connsiteY329" fmla="*/ 2238375 h 3905250"/>
                  <a:gd name="connsiteX330" fmla="*/ 1648625 w 5540715"/>
                  <a:gd name="connsiteY330" fmla="*/ 2252662 h 3905250"/>
                  <a:gd name="connsiteX331" fmla="*/ 1615287 w 5540715"/>
                  <a:gd name="connsiteY331" fmla="*/ 2286000 h 3905250"/>
                  <a:gd name="connsiteX332" fmla="*/ 1591475 w 5540715"/>
                  <a:gd name="connsiteY332" fmla="*/ 2305050 h 3905250"/>
                  <a:gd name="connsiteX333" fmla="*/ 1577187 w 5540715"/>
                  <a:gd name="connsiteY333" fmla="*/ 2314575 h 3905250"/>
                  <a:gd name="connsiteX334" fmla="*/ 1562900 w 5540715"/>
                  <a:gd name="connsiteY334" fmla="*/ 2328862 h 3905250"/>
                  <a:gd name="connsiteX335" fmla="*/ 1558137 w 5540715"/>
                  <a:gd name="connsiteY335" fmla="*/ 2343150 h 3905250"/>
                  <a:gd name="connsiteX336" fmla="*/ 1520037 w 5540715"/>
                  <a:gd name="connsiteY336" fmla="*/ 2366962 h 3905250"/>
                  <a:gd name="connsiteX337" fmla="*/ 1496225 w 5540715"/>
                  <a:gd name="connsiteY337" fmla="*/ 2381250 h 3905250"/>
                  <a:gd name="connsiteX338" fmla="*/ 1477175 w 5540715"/>
                  <a:gd name="connsiteY338" fmla="*/ 2395537 h 3905250"/>
                  <a:gd name="connsiteX339" fmla="*/ 1462887 w 5540715"/>
                  <a:gd name="connsiteY339" fmla="*/ 2400300 h 3905250"/>
                  <a:gd name="connsiteX340" fmla="*/ 1424787 w 5540715"/>
                  <a:gd name="connsiteY340" fmla="*/ 2419350 h 3905250"/>
                  <a:gd name="connsiteX341" fmla="*/ 1405737 w 5540715"/>
                  <a:gd name="connsiteY341" fmla="*/ 2428875 h 3905250"/>
                  <a:gd name="connsiteX342" fmla="*/ 1362875 w 5540715"/>
                  <a:gd name="connsiteY342" fmla="*/ 2462212 h 3905250"/>
                  <a:gd name="connsiteX343" fmla="*/ 1329537 w 5540715"/>
                  <a:gd name="connsiteY343" fmla="*/ 2476500 h 3905250"/>
                  <a:gd name="connsiteX344" fmla="*/ 1310487 w 5540715"/>
                  <a:gd name="connsiteY344" fmla="*/ 2490787 h 3905250"/>
                  <a:gd name="connsiteX345" fmla="*/ 1262862 w 5540715"/>
                  <a:gd name="connsiteY345" fmla="*/ 2514600 h 3905250"/>
                  <a:gd name="connsiteX346" fmla="*/ 1224762 w 5540715"/>
                  <a:gd name="connsiteY346" fmla="*/ 2538412 h 3905250"/>
                  <a:gd name="connsiteX347" fmla="*/ 1210475 w 5540715"/>
                  <a:gd name="connsiteY347" fmla="*/ 2543175 h 3905250"/>
                  <a:gd name="connsiteX348" fmla="*/ 1191425 w 5540715"/>
                  <a:gd name="connsiteY348" fmla="*/ 2557462 h 3905250"/>
                  <a:gd name="connsiteX349" fmla="*/ 1129512 w 5540715"/>
                  <a:gd name="connsiteY349" fmla="*/ 2600325 h 3905250"/>
                  <a:gd name="connsiteX350" fmla="*/ 1100937 w 5540715"/>
                  <a:gd name="connsiteY350" fmla="*/ 2624137 h 3905250"/>
                  <a:gd name="connsiteX351" fmla="*/ 1086650 w 5540715"/>
                  <a:gd name="connsiteY351" fmla="*/ 2638425 h 3905250"/>
                  <a:gd name="connsiteX352" fmla="*/ 1077125 w 5540715"/>
                  <a:gd name="connsiteY352" fmla="*/ 2652712 h 3905250"/>
                  <a:gd name="connsiteX353" fmla="*/ 1053312 w 5540715"/>
                  <a:gd name="connsiteY35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386812 w 5540715"/>
                  <a:gd name="connsiteY306" fmla="*/ 1776412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24912 w 5540715"/>
                  <a:gd name="connsiteY305" fmla="*/ 1728787 h 3905250"/>
                  <a:gd name="connsiteX306" fmla="*/ 2470156 w 5540715"/>
                  <a:gd name="connsiteY306" fmla="*/ 1804987 h 3905250"/>
                  <a:gd name="connsiteX307" fmla="*/ 2389193 w 5540715"/>
                  <a:gd name="connsiteY307" fmla="*/ 1881187 h 3905250"/>
                  <a:gd name="connsiteX308" fmla="*/ 2315375 w 5540715"/>
                  <a:gd name="connsiteY308" fmla="*/ 1909762 h 3905250"/>
                  <a:gd name="connsiteX309" fmla="*/ 2253462 w 5540715"/>
                  <a:gd name="connsiteY309" fmla="*/ 1924050 h 3905250"/>
                  <a:gd name="connsiteX310" fmla="*/ 2234412 w 5540715"/>
                  <a:gd name="connsiteY310" fmla="*/ 1943100 h 3905250"/>
                  <a:gd name="connsiteX311" fmla="*/ 2220125 w 5540715"/>
                  <a:gd name="connsiteY311" fmla="*/ 1947862 h 3905250"/>
                  <a:gd name="connsiteX312" fmla="*/ 2186787 w 5540715"/>
                  <a:gd name="connsiteY312" fmla="*/ 1966912 h 3905250"/>
                  <a:gd name="connsiteX313" fmla="*/ 2148687 w 5540715"/>
                  <a:gd name="connsiteY313" fmla="*/ 1985962 h 3905250"/>
                  <a:gd name="connsiteX314" fmla="*/ 2110587 w 5540715"/>
                  <a:gd name="connsiteY314" fmla="*/ 1995487 h 3905250"/>
                  <a:gd name="connsiteX315" fmla="*/ 2072487 w 5540715"/>
                  <a:gd name="connsiteY315" fmla="*/ 1971675 h 3905250"/>
                  <a:gd name="connsiteX316" fmla="*/ 1996288 w 5540715"/>
                  <a:gd name="connsiteY316" fmla="*/ 1990725 h 3905250"/>
                  <a:gd name="connsiteX317" fmla="*/ 1939137 w 5540715"/>
                  <a:gd name="connsiteY317" fmla="*/ 2047875 h 3905250"/>
                  <a:gd name="connsiteX318" fmla="*/ 1910562 w 5540715"/>
                  <a:gd name="connsiteY318" fmla="*/ 2071687 h 3905250"/>
                  <a:gd name="connsiteX319" fmla="*/ 1886750 w 5540715"/>
                  <a:gd name="connsiteY319" fmla="*/ 2081212 h 3905250"/>
                  <a:gd name="connsiteX320" fmla="*/ 1858175 w 5540715"/>
                  <a:gd name="connsiteY320" fmla="*/ 2100262 h 3905250"/>
                  <a:gd name="connsiteX321" fmla="*/ 1834362 w 5540715"/>
                  <a:gd name="connsiteY321" fmla="*/ 2109787 h 3905250"/>
                  <a:gd name="connsiteX322" fmla="*/ 1815312 w 5540715"/>
                  <a:gd name="connsiteY322" fmla="*/ 2124075 h 3905250"/>
                  <a:gd name="connsiteX323" fmla="*/ 1796262 w 5540715"/>
                  <a:gd name="connsiteY323" fmla="*/ 2133600 h 3905250"/>
                  <a:gd name="connsiteX324" fmla="*/ 1786737 w 5540715"/>
                  <a:gd name="connsiteY324" fmla="*/ 2147887 h 3905250"/>
                  <a:gd name="connsiteX325" fmla="*/ 1772450 w 5540715"/>
                  <a:gd name="connsiteY325" fmla="*/ 2152650 h 3905250"/>
                  <a:gd name="connsiteX326" fmla="*/ 1753400 w 5540715"/>
                  <a:gd name="connsiteY326" fmla="*/ 2166937 h 3905250"/>
                  <a:gd name="connsiteX327" fmla="*/ 1696250 w 5540715"/>
                  <a:gd name="connsiteY327" fmla="*/ 2219325 h 3905250"/>
                  <a:gd name="connsiteX328" fmla="*/ 1672437 w 5540715"/>
                  <a:gd name="connsiteY328" fmla="*/ 2238375 h 3905250"/>
                  <a:gd name="connsiteX329" fmla="*/ 1648625 w 5540715"/>
                  <a:gd name="connsiteY329" fmla="*/ 2252662 h 3905250"/>
                  <a:gd name="connsiteX330" fmla="*/ 1615287 w 5540715"/>
                  <a:gd name="connsiteY330" fmla="*/ 2286000 h 3905250"/>
                  <a:gd name="connsiteX331" fmla="*/ 1591475 w 5540715"/>
                  <a:gd name="connsiteY331" fmla="*/ 2305050 h 3905250"/>
                  <a:gd name="connsiteX332" fmla="*/ 1577187 w 5540715"/>
                  <a:gd name="connsiteY332" fmla="*/ 2314575 h 3905250"/>
                  <a:gd name="connsiteX333" fmla="*/ 1562900 w 5540715"/>
                  <a:gd name="connsiteY333" fmla="*/ 2328862 h 3905250"/>
                  <a:gd name="connsiteX334" fmla="*/ 1558137 w 5540715"/>
                  <a:gd name="connsiteY334" fmla="*/ 2343150 h 3905250"/>
                  <a:gd name="connsiteX335" fmla="*/ 1520037 w 5540715"/>
                  <a:gd name="connsiteY335" fmla="*/ 2366962 h 3905250"/>
                  <a:gd name="connsiteX336" fmla="*/ 1496225 w 5540715"/>
                  <a:gd name="connsiteY336" fmla="*/ 2381250 h 3905250"/>
                  <a:gd name="connsiteX337" fmla="*/ 1477175 w 5540715"/>
                  <a:gd name="connsiteY337" fmla="*/ 2395537 h 3905250"/>
                  <a:gd name="connsiteX338" fmla="*/ 1462887 w 5540715"/>
                  <a:gd name="connsiteY338" fmla="*/ 2400300 h 3905250"/>
                  <a:gd name="connsiteX339" fmla="*/ 1424787 w 5540715"/>
                  <a:gd name="connsiteY339" fmla="*/ 2419350 h 3905250"/>
                  <a:gd name="connsiteX340" fmla="*/ 1405737 w 5540715"/>
                  <a:gd name="connsiteY340" fmla="*/ 2428875 h 3905250"/>
                  <a:gd name="connsiteX341" fmla="*/ 1362875 w 5540715"/>
                  <a:gd name="connsiteY341" fmla="*/ 2462212 h 3905250"/>
                  <a:gd name="connsiteX342" fmla="*/ 1329537 w 5540715"/>
                  <a:gd name="connsiteY342" fmla="*/ 2476500 h 3905250"/>
                  <a:gd name="connsiteX343" fmla="*/ 1310487 w 5540715"/>
                  <a:gd name="connsiteY343" fmla="*/ 2490787 h 3905250"/>
                  <a:gd name="connsiteX344" fmla="*/ 1262862 w 5540715"/>
                  <a:gd name="connsiteY344" fmla="*/ 2514600 h 3905250"/>
                  <a:gd name="connsiteX345" fmla="*/ 1224762 w 5540715"/>
                  <a:gd name="connsiteY345" fmla="*/ 2538412 h 3905250"/>
                  <a:gd name="connsiteX346" fmla="*/ 1210475 w 5540715"/>
                  <a:gd name="connsiteY346" fmla="*/ 2543175 h 3905250"/>
                  <a:gd name="connsiteX347" fmla="*/ 1191425 w 5540715"/>
                  <a:gd name="connsiteY347" fmla="*/ 2557462 h 3905250"/>
                  <a:gd name="connsiteX348" fmla="*/ 1129512 w 5540715"/>
                  <a:gd name="connsiteY348" fmla="*/ 2600325 h 3905250"/>
                  <a:gd name="connsiteX349" fmla="*/ 1100937 w 5540715"/>
                  <a:gd name="connsiteY349" fmla="*/ 2624137 h 3905250"/>
                  <a:gd name="connsiteX350" fmla="*/ 1086650 w 5540715"/>
                  <a:gd name="connsiteY350" fmla="*/ 2638425 h 3905250"/>
                  <a:gd name="connsiteX351" fmla="*/ 1077125 w 5540715"/>
                  <a:gd name="connsiteY351" fmla="*/ 2652712 h 3905250"/>
                  <a:gd name="connsiteX352" fmla="*/ 1053312 w 5540715"/>
                  <a:gd name="connsiteY35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91587 w 5540715"/>
                  <a:gd name="connsiteY304" fmla="*/ 1709737 h 3905250"/>
                  <a:gd name="connsiteX305" fmla="*/ 2470156 w 5540715"/>
                  <a:gd name="connsiteY305" fmla="*/ 1804987 h 3905250"/>
                  <a:gd name="connsiteX306" fmla="*/ 2389193 w 5540715"/>
                  <a:gd name="connsiteY306" fmla="*/ 1881187 h 3905250"/>
                  <a:gd name="connsiteX307" fmla="*/ 2315375 w 5540715"/>
                  <a:gd name="connsiteY307" fmla="*/ 1909762 h 3905250"/>
                  <a:gd name="connsiteX308" fmla="*/ 2253462 w 5540715"/>
                  <a:gd name="connsiteY308" fmla="*/ 1924050 h 3905250"/>
                  <a:gd name="connsiteX309" fmla="*/ 2234412 w 5540715"/>
                  <a:gd name="connsiteY309" fmla="*/ 1943100 h 3905250"/>
                  <a:gd name="connsiteX310" fmla="*/ 2220125 w 5540715"/>
                  <a:gd name="connsiteY310" fmla="*/ 1947862 h 3905250"/>
                  <a:gd name="connsiteX311" fmla="*/ 2186787 w 5540715"/>
                  <a:gd name="connsiteY311" fmla="*/ 1966912 h 3905250"/>
                  <a:gd name="connsiteX312" fmla="*/ 2148687 w 5540715"/>
                  <a:gd name="connsiteY312" fmla="*/ 1985962 h 3905250"/>
                  <a:gd name="connsiteX313" fmla="*/ 2110587 w 5540715"/>
                  <a:gd name="connsiteY313" fmla="*/ 1995487 h 3905250"/>
                  <a:gd name="connsiteX314" fmla="*/ 2072487 w 5540715"/>
                  <a:gd name="connsiteY314" fmla="*/ 1971675 h 3905250"/>
                  <a:gd name="connsiteX315" fmla="*/ 1996288 w 5540715"/>
                  <a:gd name="connsiteY315" fmla="*/ 1990725 h 3905250"/>
                  <a:gd name="connsiteX316" fmla="*/ 1939137 w 5540715"/>
                  <a:gd name="connsiteY316" fmla="*/ 2047875 h 3905250"/>
                  <a:gd name="connsiteX317" fmla="*/ 1910562 w 5540715"/>
                  <a:gd name="connsiteY317" fmla="*/ 2071687 h 3905250"/>
                  <a:gd name="connsiteX318" fmla="*/ 1886750 w 5540715"/>
                  <a:gd name="connsiteY318" fmla="*/ 2081212 h 3905250"/>
                  <a:gd name="connsiteX319" fmla="*/ 1858175 w 5540715"/>
                  <a:gd name="connsiteY319" fmla="*/ 2100262 h 3905250"/>
                  <a:gd name="connsiteX320" fmla="*/ 1834362 w 5540715"/>
                  <a:gd name="connsiteY320" fmla="*/ 2109787 h 3905250"/>
                  <a:gd name="connsiteX321" fmla="*/ 1815312 w 5540715"/>
                  <a:gd name="connsiteY321" fmla="*/ 2124075 h 3905250"/>
                  <a:gd name="connsiteX322" fmla="*/ 1796262 w 5540715"/>
                  <a:gd name="connsiteY322" fmla="*/ 2133600 h 3905250"/>
                  <a:gd name="connsiteX323" fmla="*/ 1786737 w 5540715"/>
                  <a:gd name="connsiteY323" fmla="*/ 2147887 h 3905250"/>
                  <a:gd name="connsiteX324" fmla="*/ 1772450 w 5540715"/>
                  <a:gd name="connsiteY324" fmla="*/ 2152650 h 3905250"/>
                  <a:gd name="connsiteX325" fmla="*/ 1753400 w 5540715"/>
                  <a:gd name="connsiteY325" fmla="*/ 2166937 h 3905250"/>
                  <a:gd name="connsiteX326" fmla="*/ 1696250 w 5540715"/>
                  <a:gd name="connsiteY326" fmla="*/ 2219325 h 3905250"/>
                  <a:gd name="connsiteX327" fmla="*/ 1672437 w 5540715"/>
                  <a:gd name="connsiteY327" fmla="*/ 2238375 h 3905250"/>
                  <a:gd name="connsiteX328" fmla="*/ 1648625 w 5540715"/>
                  <a:gd name="connsiteY328" fmla="*/ 2252662 h 3905250"/>
                  <a:gd name="connsiteX329" fmla="*/ 1615287 w 5540715"/>
                  <a:gd name="connsiteY329" fmla="*/ 2286000 h 3905250"/>
                  <a:gd name="connsiteX330" fmla="*/ 1591475 w 5540715"/>
                  <a:gd name="connsiteY330" fmla="*/ 2305050 h 3905250"/>
                  <a:gd name="connsiteX331" fmla="*/ 1577187 w 5540715"/>
                  <a:gd name="connsiteY331" fmla="*/ 2314575 h 3905250"/>
                  <a:gd name="connsiteX332" fmla="*/ 1562900 w 5540715"/>
                  <a:gd name="connsiteY332" fmla="*/ 2328862 h 3905250"/>
                  <a:gd name="connsiteX333" fmla="*/ 1558137 w 5540715"/>
                  <a:gd name="connsiteY333" fmla="*/ 2343150 h 3905250"/>
                  <a:gd name="connsiteX334" fmla="*/ 1520037 w 5540715"/>
                  <a:gd name="connsiteY334" fmla="*/ 2366962 h 3905250"/>
                  <a:gd name="connsiteX335" fmla="*/ 1496225 w 5540715"/>
                  <a:gd name="connsiteY335" fmla="*/ 2381250 h 3905250"/>
                  <a:gd name="connsiteX336" fmla="*/ 1477175 w 5540715"/>
                  <a:gd name="connsiteY336" fmla="*/ 2395537 h 3905250"/>
                  <a:gd name="connsiteX337" fmla="*/ 1462887 w 5540715"/>
                  <a:gd name="connsiteY337" fmla="*/ 2400300 h 3905250"/>
                  <a:gd name="connsiteX338" fmla="*/ 1424787 w 5540715"/>
                  <a:gd name="connsiteY338" fmla="*/ 2419350 h 3905250"/>
                  <a:gd name="connsiteX339" fmla="*/ 1405737 w 5540715"/>
                  <a:gd name="connsiteY339" fmla="*/ 2428875 h 3905250"/>
                  <a:gd name="connsiteX340" fmla="*/ 1362875 w 5540715"/>
                  <a:gd name="connsiteY340" fmla="*/ 2462212 h 3905250"/>
                  <a:gd name="connsiteX341" fmla="*/ 1329537 w 5540715"/>
                  <a:gd name="connsiteY341" fmla="*/ 2476500 h 3905250"/>
                  <a:gd name="connsiteX342" fmla="*/ 1310487 w 5540715"/>
                  <a:gd name="connsiteY342" fmla="*/ 2490787 h 3905250"/>
                  <a:gd name="connsiteX343" fmla="*/ 1262862 w 5540715"/>
                  <a:gd name="connsiteY343" fmla="*/ 2514600 h 3905250"/>
                  <a:gd name="connsiteX344" fmla="*/ 1224762 w 5540715"/>
                  <a:gd name="connsiteY344" fmla="*/ 2538412 h 3905250"/>
                  <a:gd name="connsiteX345" fmla="*/ 1210475 w 5540715"/>
                  <a:gd name="connsiteY345" fmla="*/ 2543175 h 3905250"/>
                  <a:gd name="connsiteX346" fmla="*/ 1191425 w 5540715"/>
                  <a:gd name="connsiteY346" fmla="*/ 2557462 h 3905250"/>
                  <a:gd name="connsiteX347" fmla="*/ 1129512 w 5540715"/>
                  <a:gd name="connsiteY347" fmla="*/ 2600325 h 3905250"/>
                  <a:gd name="connsiteX348" fmla="*/ 1100937 w 5540715"/>
                  <a:gd name="connsiteY348" fmla="*/ 2624137 h 3905250"/>
                  <a:gd name="connsiteX349" fmla="*/ 1086650 w 5540715"/>
                  <a:gd name="connsiteY349" fmla="*/ 2638425 h 3905250"/>
                  <a:gd name="connsiteX350" fmla="*/ 1077125 w 5540715"/>
                  <a:gd name="connsiteY350" fmla="*/ 2652712 h 3905250"/>
                  <a:gd name="connsiteX351" fmla="*/ 1053312 w 5540715"/>
                  <a:gd name="connsiteY35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515400 w 5540715"/>
                  <a:gd name="connsiteY303" fmla="*/ 1714500 h 3905250"/>
                  <a:gd name="connsiteX304" fmla="*/ 2470156 w 5540715"/>
                  <a:gd name="connsiteY304" fmla="*/ 1804987 h 3905250"/>
                  <a:gd name="connsiteX305" fmla="*/ 2389193 w 5540715"/>
                  <a:gd name="connsiteY305" fmla="*/ 1881187 h 3905250"/>
                  <a:gd name="connsiteX306" fmla="*/ 2315375 w 5540715"/>
                  <a:gd name="connsiteY306" fmla="*/ 1909762 h 3905250"/>
                  <a:gd name="connsiteX307" fmla="*/ 2253462 w 5540715"/>
                  <a:gd name="connsiteY307" fmla="*/ 1924050 h 3905250"/>
                  <a:gd name="connsiteX308" fmla="*/ 2234412 w 5540715"/>
                  <a:gd name="connsiteY308" fmla="*/ 1943100 h 3905250"/>
                  <a:gd name="connsiteX309" fmla="*/ 2220125 w 5540715"/>
                  <a:gd name="connsiteY309" fmla="*/ 1947862 h 3905250"/>
                  <a:gd name="connsiteX310" fmla="*/ 2186787 w 5540715"/>
                  <a:gd name="connsiteY310" fmla="*/ 1966912 h 3905250"/>
                  <a:gd name="connsiteX311" fmla="*/ 2148687 w 5540715"/>
                  <a:gd name="connsiteY311" fmla="*/ 1985962 h 3905250"/>
                  <a:gd name="connsiteX312" fmla="*/ 2110587 w 5540715"/>
                  <a:gd name="connsiteY312" fmla="*/ 1995487 h 3905250"/>
                  <a:gd name="connsiteX313" fmla="*/ 2072487 w 5540715"/>
                  <a:gd name="connsiteY313" fmla="*/ 1971675 h 3905250"/>
                  <a:gd name="connsiteX314" fmla="*/ 1996288 w 5540715"/>
                  <a:gd name="connsiteY314" fmla="*/ 1990725 h 3905250"/>
                  <a:gd name="connsiteX315" fmla="*/ 1939137 w 5540715"/>
                  <a:gd name="connsiteY315" fmla="*/ 2047875 h 3905250"/>
                  <a:gd name="connsiteX316" fmla="*/ 1910562 w 5540715"/>
                  <a:gd name="connsiteY316" fmla="*/ 2071687 h 3905250"/>
                  <a:gd name="connsiteX317" fmla="*/ 1886750 w 5540715"/>
                  <a:gd name="connsiteY317" fmla="*/ 2081212 h 3905250"/>
                  <a:gd name="connsiteX318" fmla="*/ 1858175 w 5540715"/>
                  <a:gd name="connsiteY318" fmla="*/ 2100262 h 3905250"/>
                  <a:gd name="connsiteX319" fmla="*/ 1834362 w 5540715"/>
                  <a:gd name="connsiteY319" fmla="*/ 2109787 h 3905250"/>
                  <a:gd name="connsiteX320" fmla="*/ 1815312 w 5540715"/>
                  <a:gd name="connsiteY320" fmla="*/ 2124075 h 3905250"/>
                  <a:gd name="connsiteX321" fmla="*/ 1796262 w 5540715"/>
                  <a:gd name="connsiteY321" fmla="*/ 2133600 h 3905250"/>
                  <a:gd name="connsiteX322" fmla="*/ 1786737 w 5540715"/>
                  <a:gd name="connsiteY322" fmla="*/ 2147887 h 3905250"/>
                  <a:gd name="connsiteX323" fmla="*/ 1772450 w 5540715"/>
                  <a:gd name="connsiteY323" fmla="*/ 2152650 h 3905250"/>
                  <a:gd name="connsiteX324" fmla="*/ 1753400 w 5540715"/>
                  <a:gd name="connsiteY324" fmla="*/ 2166937 h 3905250"/>
                  <a:gd name="connsiteX325" fmla="*/ 1696250 w 5540715"/>
                  <a:gd name="connsiteY325" fmla="*/ 2219325 h 3905250"/>
                  <a:gd name="connsiteX326" fmla="*/ 1672437 w 5540715"/>
                  <a:gd name="connsiteY326" fmla="*/ 2238375 h 3905250"/>
                  <a:gd name="connsiteX327" fmla="*/ 1648625 w 5540715"/>
                  <a:gd name="connsiteY327" fmla="*/ 2252662 h 3905250"/>
                  <a:gd name="connsiteX328" fmla="*/ 1615287 w 5540715"/>
                  <a:gd name="connsiteY328" fmla="*/ 2286000 h 3905250"/>
                  <a:gd name="connsiteX329" fmla="*/ 1591475 w 5540715"/>
                  <a:gd name="connsiteY329" fmla="*/ 2305050 h 3905250"/>
                  <a:gd name="connsiteX330" fmla="*/ 1577187 w 5540715"/>
                  <a:gd name="connsiteY330" fmla="*/ 2314575 h 3905250"/>
                  <a:gd name="connsiteX331" fmla="*/ 1562900 w 5540715"/>
                  <a:gd name="connsiteY331" fmla="*/ 2328862 h 3905250"/>
                  <a:gd name="connsiteX332" fmla="*/ 1558137 w 5540715"/>
                  <a:gd name="connsiteY332" fmla="*/ 2343150 h 3905250"/>
                  <a:gd name="connsiteX333" fmla="*/ 1520037 w 5540715"/>
                  <a:gd name="connsiteY333" fmla="*/ 2366962 h 3905250"/>
                  <a:gd name="connsiteX334" fmla="*/ 1496225 w 5540715"/>
                  <a:gd name="connsiteY334" fmla="*/ 2381250 h 3905250"/>
                  <a:gd name="connsiteX335" fmla="*/ 1477175 w 5540715"/>
                  <a:gd name="connsiteY335" fmla="*/ 2395537 h 3905250"/>
                  <a:gd name="connsiteX336" fmla="*/ 1462887 w 5540715"/>
                  <a:gd name="connsiteY336" fmla="*/ 2400300 h 3905250"/>
                  <a:gd name="connsiteX337" fmla="*/ 1424787 w 5540715"/>
                  <a:gd name="connsiteY337" fmla="*/ 2419350 h 3905250"/>
                  <a:gd name="connsiteX338" fmla="*/ 1405737 w 5540715"/>
                  <a:gd name="connsiteY338" fmla="*/ 2428875 h 3905250"/>
                  <a:gd name="connsiteX339" fmla="*/ 1362875 w 5540715"/>
                  <a:gd name="connsiteY339" fmla="*/ 2462212 h 3905250"/>
                  <a:gd name="connsiteX340" fmla="*/ 1329537 w 5540715"/>
                  <a:gd name="connsiteY340" fmla="*/ 2476500 h 3905250"/>
                  <a:gd name="connsiteX341" fmla="*/ 1310487 w 5540715"/>
                  <a:gd name="connsiteY341" fmla="*/ 2490787 h 3905250"/>
                  <a:gd name="connsiteX342" fmla="*/ 1262862 w 5540715"/>
                  <a:gd name="connsiteY342" fmla="*/ 2514600 h 3905250"/>
                  <a:gd name="connsiteX343" fmla="*/ 1224762 w 5540715"/>
                  <a:gd name="connsiteY343" fmla="*/ 2538412 h 3905250"/>
                  <a:gd name="connsiteX344" fmla="*/ 1210475 w 5540715"/>
                  <a:gd name="connsiteY344" fmla="*/ 2543175 h 3905250"/>
                  <a:gd name="connsiteX345" fmla="*/ 1191425 w 5540715"/>
                  <a:gd name="connsiteY345" fmla="*/ 2557462 h 3905250"/>
                  <a:gd name="connsiteX346" fmla="*/ 1129512 w 5540715"/>
                  <a:gd name="connsiteY346" fmla="*/ 2600325 h 3905250"/>
                  <a:gd name="connsiteX347" fmla="*/ 1100937 w 5540715"/>
                  <a:gd name="connsiteY347" fmla="*/ 2624137 h 3905250"/>
                  <a:gd name="connsiteX348" fmla="*/ 1086650 w 5540715"/>
                  <a:gd name="connsiteY348" fmla="*/ 2638425 h 3905250"/>
                  <a:gd name="connsiteX349" fmla="*/ 1077125 w 5540715"/>
                  <a:gd name="connsiteY349" fmla="*/ 2652712 h 3905250"/>
                  <a:gd name="connsiteX350" fmla="*/ 1053312 w 5540715"/>
                  <a:gd name="connsiteY35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43975 w 5540715"/>
                  <a:gd name="connsiteY302" fmla="*/ 1719262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67787 w 5540715"/>
                  <a:gd name="connsiteY301" fmla="*/ 1733550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0587 w 5540715"/>
                  <a:gd name="connsiteY311" fmla="*/ 1995487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115350 w 5540715"/>
                  <a:gd name="connsiteY311" fmla="*/ 1978818 h 3905250"/>
                  <a:gd name="connsiteX312" fmla="*/ 2072487 w 5540715"/>
                  <a:gd name="connsiteY312" fmla="*/ 1971675 h 3905250"/>
                  <a:gd name="connsiteX313" fmla="*/ 1996288 w 5540715"/>
                  <a:gd name="connsiteY313" fmla="*/ 1990725 h 3905250"/>
                  <a:gd name="connsiteX314" fmla="*/ 1939137 w 5540715"/>
                  <a:gd name="connsiteY314" fmla="*/ 2047875 h 3905250"/>
                  <a:gd name="connsiteX315" fmla="*/ 1910562 w 5540715"/>
                  <a:gd name="connsiteY315" fmla="*/ 2071687 h 3905250"/>
                  <a:gd name="connsiteX316" fmla="*/ 1886750 w 5540715"/>
                  <a:gd name="connsiteY316" fmla="*/ 2081212 h 3905250"/>
                  <a:gd name="connsiteX317" fmla="*/ 1858175 w 5540715"/>
                  <a:gd name="connsiteY317" fmla="*/ 2100262 h 3905250"/>
                  <a:gd name="connsiteX318" fmla="*/ 1834362 w 5540715"/>
                  <a:gd name="connsiteY318" fmla="*/ 2109787 h 3905250"/>
                  <a:gd name="connsiteX319" fmla="*/ 1815312 w 5540715"/>
                  <a:gd name="connsiteY319" fmla="*/ 2124075 h 3905250"/>
                  <a:gd name="connsiteX320" fmla="*/ 1796262 w 5540715"/>
                  <a:gd name="connsiteY320" fmla="*/ 2133600 h 3905250"/>
                  <a:gd name="connsiteX321" fmla="*/ 1786737 w 5540715"/>
                  <a:gd name="connsiteY321" fmla="*/ 2147887 h 3905250"/>
                  <a:gd name="connsiteX322" fmla="*/ 1772450 w 5540715"/>
                  <a:gd name="connsiteY322" fmla="*/ 2152650 h 3905250"/>
                  <a:gd name="connsiteX323" fmla="*/ 1753400 w 5540715"/>
                  <a:gd name="connsiteY323" fmla="*/ 2166937 h 3905250"/>
                  <a:gd name="connsiteX324" fmla="*/ 1696250 w 5540715"/>
                  <a:gd name="connsiteY324" fmla="*/ 2219325 h 3905250"/>
                  <a:gd name="connsiteX325" fmla="*/ 1672437 w 5540715"/>
                  <a:gd name="connsiteY325" fmla="*/ 2238375 h 3905250"/>
                  <a:gd name="connsiteX326" fmla="*/ 1648625 w 5540715"/>
                  <a:gd name="connsiteY326" fmla="*/ 2252662 h 3905250"/>
                  <a:gd name="connsiteX327" fmla="*/ 1615287 w 5540715"/>
                  <a:gd name="connsiteY327" fmla="*/ 2286000 h 3905250"/>
                  <a:gd name="connsiteX328" fmla="*/ 1591475 w 5540715"/>
                  <a:gd name="connsiteY328" fmla="*/ 2305050 h 3905250"/>
                  <a:gd name="connsiteX329" fmla="*/ 1577187 w 5540715"/>
                  <a:gd name="connsiteY329" fmla="*/ 2314575 h 3905250"/>
                  <a:gd name="connsiteX330" fmla="*/ 1562900 w 5540715"/>
                  <a:gd name="connsiteY330" fmla="*/ 2328862 h 3905250"/>
                  <a:gd name="connsiteX331" fmla="*/ 1558137 w 5540715"/>
                  <a:gd name="connsiteY331" fmla="*/ 2343150 h 3905250"/>
                  <a:gd name="connsiteX332" fmla="*/ 1520037 w 5540715"/>
                  <a:gd name="connsiteY332" fmla="*/ 2366962 h 3905250"/>
                  <a:gd name="connsiteX333" fmla="*/ 1496225 w 5540715"/>
                  <a:gd name="connsiteY333" fmla="*/ 2381250 h 3905250"/>
                  <a:gd name="connsiteX334" fmla="*/ 1477175 w 5540715"/>
                  <a:gd name="connsiteY334" fmla="*/ 2395537 h 3905250"/>
                  <a:gd name="connsiteX335" fmla="*/ 1462887 w 5540715"/>
                  <a:gd name="connsiteY335" fmla="*/ 2400300 h 3905250"/>
                  <a:gd name="connsiteX336" fmla="*/ 1424787 w 5540715"/>
                  <a:gd name="connsiteY336" fmla="*/ 2419350 h 3905250"/>
                  <a:gd name="connsiteX337" fmla="*/ 1405737 w 5540715"/>
                  <a:gd name="connsiteY337" fmla="*/ 2428875 h 3905250"/>
                  <a:gd name="connsiteX338" fmla="*/ 1362875 w 5540715"/>
                  <a:gd name="connsiteY338" fmla="*/ 2462212 h 3905250"/>
                  <a:gd name="connsiteX339" fmla="*/ 1329537 w 5540715"/>
                  <a:gd name="connsiteY339" fmla="*/ 2476500 h 3905250"/>
                  <a:gd name="connsiteX340" fmla="*/ 1310487 w 5540715"/>
                  <a:gd name="connsiteY340" fmla="*/ 2490787 h 3905250"/>
                  <a:gd name="connsiteX341" fmla="*/ 1262862 w 5540715"/>
                  <a:gd name="connsiteY341" fmla="*/ 2514600 h 3905250"/>
                  <a:gd name="connsiteX342" fmla="*/ 1224762 w 5540715"/>
                  <a:gd name="connsiteY342" fmla="*/ 2538412 h 3905250"/>
                  <a:gd name="connsiteX343" fmla="*/ 1210475 w 5540715"/>
                  <a:gd name="connsiteY343" fmla="*/ 2543175 h 3905250"/>
                  <a:gd name="connsiteX344" fmla="*/ 1191425 w 5540715"/>
                  <a:gd name="connsiteY344" fmla="*/ 2557462 h 3905250"/>
                  <a:gd name="connsiteX345" fmla="*/ 1129512 w 5540715"/>
                  <a:gd name="connsiteY345" fmla="*/ 2600325 h 3905250"/>
                  <a:gd name="connsiteX346" fmla="*/ 1100937 w 5540715"/>
                  <a:gd name="connsiteY346" fmla="*/ 2624137 h 3905250"/>
                  <a:gd name="connsiteX347" fmla="*/ 1086650 w 5540715"/>
                  <a:gd name="connsiteY347" fmla="*/ 2638425 h 3905250"/>
                  <a:gd name="connsiteX348" fmla="*/ 1077125 w 5540715"/>
                  <a:gd name="connsiteY348" fmla="*/ 2652712 h 3905250"/>
                  <a:gd name="connsiteX349" fmla="*/ 1053312 w 5540715"/>
                  <a:gd name="connsiteY34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2224887 w 5540715"/>
                  <a:gd name="connsiteY77" fmla="*/ 30480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34412 w 5540715"/>
                  <a:gd name="connsiteY78" fmla="*/ 2957512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1970887 w 5540715"/>
                  <a:gd name="connsiteY78" fmla="*/ 2763837 h 3905250"/>
                  <a:gd name="connsiteX79" fmla="*/ 2229650 w 5540715"/>
                  <a:gd name="connsiteY79" fmla="*/ 2876550 h 3905250"/>
                  <a:gd name="connsiteX80" fmla="*/ 2220125 w 5540715"/>
                  <a:gd name="connsiteY80" fmla="*/ 2852737 h 3905250"/>
                  <a:gd name="connsiteX81" fmla="*/ 2215362 w 5540715"/>
                  <a:gd name="connsiteY81" fmla="*/ 2833687 h 3905250"/>
                  <a:gd name="connsiteX82" fmla="*/ 2196312 w 5540715"/>
                  <a:gd name="connsiteY82" fmla="*/ 2790825 h 3905250"/>
                  <a:gd name="connsiteX83" fmla="*/ 2172500 w 5540715"/>
                  <a:gd name="connsiteY83" fmla="*/ 2733675 h 3905250"/>
                  <a:gd name="connsiteX84" fmla="*/ 2167737 w 5540715"/>
                  <a:gd name="connsiteY84" fmla="*/ 2709862 h 3905250"/>
                  <a:gd name="connsiteX85" fmla="*/ 2158212 w 5540715"/>
                  <a:gd name="connsiteY85" fmla="*/ 2686050 h 3905250"/>
                  <a:gd name="connsiteX86" fmla="*/ 2153450 w 5540715"/>
                  <a:gd name="connsiteY86" fmla="*/ 2643187 h 3905250"/>
                  <a:gd name="connsiteX87" fmla="*/ 2158212 w 5540715"/>
                  <a:gd name="connsiteY87" fmla="*/ 2586037 h 3905250"/>
                  <a:gd name="connsiteX88" fmla="*/ 2182025 w 5540715"/>
                  <a:gd name="connsiteY88" fmla="*/ 2547937 h 3905250"/>
                  <a:gd name="connsiteX89" fmla="*/ 2215362 w 5540715"/>
                  <a:gd name="connsiteY89" fmla="*/ 2509837 h 3905250"/>
                  <a:gd name="connsiteX90" fmla="*/ 2234412 w 5540715"/>
                  <a:gd name="connsiteY90" fmla="*/ 2490787 h 3905250"/>
                  <a:gd name="connsiteX91" fmla="*/ 2267750 w 5540715"/>
                  <a:gd name="connsiteY91" fmla="*/ 2481262 h 3905250"/>
                  <a:gd name="connsiteX92" fmla="*/ 2291562 w 5540715"/>
                  <a:gd name="connsiteY92" fmla="*/ 2471737 h 3905250"/>
                  <a:gd name="connsiteX93" fmla="*/ 2386812 w 5540715"/>
                  <a:gd name="connsiteY93" fmla="*/ 2462212 h 3905250"/>
                  <a:gd name="connsiteX94" fmla="*/ 2453487 w 5540715"/>
                  <a:gd name="connsiteY94" fmla="*/ 2452687 h 3905250"/>
                  <a:gd name="connsiteX95" fmla="*/ 2510637 w 5540715"/>
                  <a:gd name="connsiteY95" fmla="*/ 2443162 h 3905250"/>
                  <a:gd name="connsiteX96" fmla="*/ 2529687 w 5540715"/>
                  <a:gd name="connsiteY96" fmla="*/ 2433637 h 3905250"/>
                  <a:gd name="connsiteX97" fmla="*/ 2634462 w 5540715"/>
                  <a:gd name="connsiteY97" fmla="*/ 2424112 h 3905250"/>
                  <a:gd name="connsiteX98" fmla="*/ 2767812 w 5540715"/>
                  <a:gd name="connsiteY98" fmla="*/ 2419350 h 3905250"/>
                  <a:gd name="connsiteX99" fmla="*/ 2791625 w 5540715"/>
                  <a:gd name="connsiteY99" fmla="*/ 2414587 h 3905250"/>
                  <a:gd name="connsiteX100" fmla="*/ 2829725 w 5540715"/>
                  <a:gd name="connsiteY100" fmla="*/ 2390775 h 3905250"/>
                  <a:gd name="connsiteX101" fmla="*/ 2848775 w 5540715"/>
                  <a:gd name="connsiteY101" fmla="*/ 2381250 h 3905250"/>
                  <a:gd name="connsiteX102" fmla="*/ 2886875 w 5540715"/>
                  <a:gd name="connsiteY102" fmla="*/ 2352675 h 3905250"/>
                  <a:gd name="connsiteX103" fmla="*/ 2905925 w 5540715"/>
                  <a:gd name="connsiteY103" fmla="*/ 2338387 h 3905250"/>
                  <a:gd name="connsiteX104" fmla="*/ 2920212 w 5540715"/>
                  <a:gd name="connsiteY104" fmla="*/ 2328862 h 3905250"/>
                  <a:gd name="connsiteX105" fmla="*/ 2934500 w 5540715"/>
                  <a:gd name="connsiteY105" fmla="*/ 2314575 h 3905250"/>
                  <a:gd name="connsiteX106" fmla="*/ 2958312 w 5540715"/>
                  <a:gd name="connsiteY106" fmla="*/ 2309812 h 3905250"/>
                  <a:gd name="connsiteX107" fmla="*/ 2982125 w 5540715"/>
                  <a:gd name="connsiteY107" fmla="*/ 2295525 h 3905250"/>
                  <a:gd name="connsiteX108" fmla="*/ 3001175 w 5540715"/>
                  <a:gd name="connsiteY108" fmla="*/ 2281237 h 3905250"/>
                  <a:gd name="connsiteX109" fmla="*/ 3024987 w 5540715"/>
                  <a:gd name="connsiteY109" fmla="*/ 2271712 h 3905250"/>
                  <a:gd name="connsiteX110" fmla="*/ 3063087 w 5540715"/>
                  <a:gd name="connsiteY110" fmla="*/ 2243137 h 3905250"/>
                  <a:gd name="connsiteX111" fmla="*/ 3096425 w 5540715"/>
                  <a:gd name="connsiteY111" fmla="*/ 2224087 h 3905250"/>
                  <a:gd name="connsiteX112" fmla="*/ 3115475 w 5540715"/>
                  <a:gd name="connsiteY112" fmla="*/ 2205037 h 3905250"/>
                  <a:gd name="connsiteX113" fmla="*/ 3153575 w 5540715"/>
                  <a:gd name="connsiteY113" fmla="*/ 2185987 h 3905250"/>
                  <a:gd name="connsiteX114" fmla="*/ 3172625 w 5540715"/>
                  <a:gd name="connsiteY114" fmla="*/ 2171700 h 3905250"/>
                  <a:gd name="connsiteX115" fmla="*/ 3234537 w 5540715"/>
                  <a:gd name="connsiteY115" fmla="*/ 2119312 h 3905250"/>
                  <a:gd name="connsiteX116" fmla="*/ 3296450 w 5540715"/>
                  <a:gd name="connsiteY116" fmla="*/ 2076450 h 3905250"/>
                  <a:gd name="connsiteX117" fmla="*/ 3329787 w 5540715"/>
                  <a:gd name="connsiteY117" fmla="*/ 2052637 h 3905250"/>
                  <a:gd name="connsiteX118" fmla="*/ 3358362 w 5540715"/>
                  <a:gd name="connsiteY118" fmla="*/ 2033587 h 3905250"/>
                  <a:gd name="connsiteX119" fmla="*/ 3420275 w 5540715"/>
                  <a:gd name="connsiteY119" fmla="*/ 1995487 h 3905250"/>
                  <a:gd name="connsiteX120" fmla="*/ 3453612 w 5540715"/>
                  <a:gd name="connsiteY120" fmla="*/ 1981200 h 3905250"/>
                  <a:gd name="connsiteX121" fmla="*/ 3482187 w 5540715"/>
                  <a:gd name="connsiteY121" fmla="*/ 1962150 h 3905250"/>
                  <a:gd name="connsiteX122" fmla="*/ 3534575 w 5540715"/>
                  <a:gd name="connsiteY122" fmla="*/ 1933575 h 3905250"/>
                  <a:gd name="connsiteX123" fmla="*/ 3563150 w 5540715"/>
                  <a:gd name="connsiteY123" fmla="*/ 1914525 h 3905250"/>
                  <a:gd name="connsiteX124" fmla="*/ 3639350 w 5540715"/>
                  <a:gd name="connsiteY124" fmla="*/ 1871662 h 3905250"/>
                  <a:gd name="connsiteX125" fmla="*/ 3686975 w 5540715"/>
                  <a:gd name="connsiteY125" fmla="*/ 1843087 h 3905250"/>
                  <a:gd name="connsiteX126" fmla="*/ 3720312 w 5540715"/>
                  <a:gd name="connsiteY126" fmla="*/ 1824037 h 3905250"/>
                  <a:gd name="connsiteX127" fmla="*/ 3744125 w 5540715"/>
                  <a:gd name="connsiteY127" fmla="*/ 1804987 h 3905250"/>
                  <a:gd name="connsiteX128" fmla="*/ 3772700 w 5540715"/>
                  <a:gd name="connsiteY128" fmla="*/ 1795462 h 3905250"/>
                  <a:gd name="connsiteX129" fmla="*/ 3796512 w 5540715"/>
                  <a:gd name="connsiteY129" fmla="*/ 1776412 h 3905250"/>
                  <a:gd name="connsiteX130" fmla="*/ 3829850 w 5540715"/>
                  <a:gd name="connsiteY130" fmla="*/ 1762125 h 3905250"/>
                  <a:gd name="connsiteX131" fmla="*/ 3858425 w 5540715"/>
                  <a:gd name="connsiteY131" fmla="*/ 1747837 h 3905250"/>
                  <a:gd name="connsiteX132" fmla="*/ 3882237 w 5540715"/>
                  <a:gd name="connsiteY132" fmla="*/ 1733550 h 3905250"/>
                  <a:gd name="connsiteX133" fmla="*/ 3929862 w 5540715"/>
                  <a:gd name="connsiteY133" fmla="*/ 1714500 h 3905250"/>
                  <a:gd name="connsiteX134" fmla="*/ 3958437 w 5540715"/>
                  <a:gd name="connsiteY134" fmla="*/ 1695450 h 3905250"/>
                  <a:gd name="connsiteX135" fmla="*/ 3977487 w 5540715"/>
                  <a:gd name="connsiteY135" fmla="*/ 1681162 h 3905250"/>
                  <a:gd name="connsiteX136" fmla="*/ 4029875 w 5540715"/>
                  <a:gd name="connsiteY136" fmla="*/ 1657350 h 3905250"/>
                  <a:gd name="connsiteX137" fmla="*/ 4082262 w 5540715"/>
                  <a:gd name="connsiteY137" fmla="*/ 1614487 h 3905250"/>
                  <a:gd name="connsiteX138" fmla="*/ 4139412 w 5540715"/>
                  <a:gd name="connsiteY138" fmla="*/ 1576387 h 3905250"/>
                  <a:gd name="connsiteX139" fmla="*/ 4167987 w 5540715"/>
                  <a:gd name="connsiteY139" fmla="*/ 1557337 h 3905250"/>
                  <a:gd name="connsiteX140" fmla="*/ 4196562 w 5540715"/>
                  <a:gd name="connsiteY140" fmla="*/ 1538287 h 3905250"/>
                  <a:gd name="connsiteX141" fmla="*/ 4253712 w 5540715"/>
                  <a:gd name="connsiteY141" fmla="*/ 1509712 h 3905250"/>
                  <a:gd name="connsiteX142" fmla="*/ 4277525 w 5540715"/>
                  <a:gd name="connsiteY142" fmla="*/ 1500187 h 3905250"/>
                  <a:gd name="connsiteX143" fmla="*/ 4296575 w 5540715"/>
                  <a:gd name="connsiteY143" fmla="*/ 1490662 h 3905250"/>
                  <a:gd name="connsiteX144" fmla="*/ 4325150 w 5540715"/>
                  <a:gd name="connsiteY144" fmla="*/ 1485900 h 3905250"/>
                  <a:gd name="connsiteX145" fmla="*/ 4353725 w 5540715"/>
                  <a:gd name="connsiteY145" fmla="*/ 1476375 h 3905250"/>
                  <a:gd name="connsiteX146" fmla="*/ 4491837 w 5540715"/>
                  <a:gd name="connsiteY146" fmla="*/ 1481137 h 3905250"/>
                  <a:gd name="connsiteX147" fmla="*/ 4510887 w 5540715"/>
                  <a:gd name="connsiteY147" fmla="*/ 1495425 h 3905250"/>
                  <a:gd name="connsiteX148" fmla="*/ 4568037 w 5540715"/>
                  <a:gd name="connsiteY148" fmla="*/ 1528762 h 3905250"/>
                  <a:gd name="connsiteX149" fmla="*/ 4615662 w 5540715"/>
                  <a:gd name="connsiteY149" fmla="*/ 1571625 h 3905250"/>
                  <a:gd name="connsiteX150" fmla="*/ 4629950 w 5540715"/>
                  <a:gd name="connsiteY150" fmla="*/ 1590675 h 3905250"/>
                  <a:gd name="connsiteX151" fmla="*/ 4629950 w 5540715"/>
                  <a:gd name="connsiteY151" fmla="*/ 1690687 h 3905250"/>
                  <a:gd name="connsiteX152" fmla="*/ 4610900 w 5540715"/>
                  <a:gd name="connsiteY152" fmla="*/ 1724025 h 3905250"/>
                  <a:gd name="connsiteX153" fmla="*/ 4587087 w 5540715"/>
                  <a:gd name="connsiteY153" fmla="*/ 1785937 h 3905250"/>
                  <a:gd name="connsiteX154" fmla="*/ 4577562 w 5540715"/>
                  <a:gd name="connsiteY154" fmla="*/ 1809750 h 3905250"/>
                  <a:gd name="connsiteX155" fmla="*/ 4572800 w 5540715"/>
                  <a:gd name="connsiteY155" fmla="*/ 1828800 h 3905250"/>
                  <a:gd name="connsiteX156" fmla="*/ 4563275 w 5540715"/>
                  <a:gd name="connsiteY156" fmla="*/ 1876425 h 3905250"/>
                  <a:gd name="connsiteX157" fmla="*/ 4558512 w 5540715"/>
                  <a:gd name="connsiteY157" fmla="*/ 1909762 h 3905250"/>
                  <a:gd name="connsiteX158" fmla="*/ 4553750 w 5540715"/>
                  <a:gd name="connsiteY158" fmla="*/ 1938337 h 3905250"/>
                  <a:gd name="connsiteX159" fmla="*/ 4572800 w 5540715"/>
                  <a:gd name="connsiteY159" fmla="*/ 2133600 h 3905250"/>
                  <a:gd name="connsiteX160" fmla="*/ 4601375 w 5540715"/>
                  <a:gd name="connsiteY160" fmla="*/ 2162175 h 3905250"/>
                  <a:gd name="connsiteX161" fmla="*/ 4620425 w 5540715"/>
                  <a:gd name="connsiteY161" fmla="*/ 2166937 h 3905250"/>
                  <a:gd name="connsiteX162" fmla="*/ 4644237 w 5540715"/>
                  <a:gd name="connsiteY162" fmla="*/ 2181225 h 3905250"/>
                  <a:gd name="connsiteX163" fmla="*/ 4663287 w 5540715"/>
                  <a:gd name="connsiteY163" fmla="*/ 2185987 h 3905250"/>
                  <a:gd name="connsiteX164" fmla="*/ 4715675 w 5540715"/>
                  <a:gd name="connsiteY164" fmla="*/ 2195512 h 3905250"/>
                  <a:gd name="connsiteX165" fmla="*/ 4829975 w 5540715"/>
                  <a:gd name="connsiteY165" fmla="*/ 2185987 h 3905250"/>
                  <a:gd name="connsiteX166" fmla="*/ 4863312 w 5540715"/>
                  <a:gd name="connsiteY166" fmla="*/ 2166937 h 3905250"/>
                  <a:gd name="connsiteX167" fmla="*/ 4915700 w 5540715"/>
                  <a:gd name="connsiteY167" fmla="*/ 2147887 h 3905250"/>
                  <a:gd name="connsiteX168" fmla="*/ 4934750 w 5540715"/>
                  <a:gd name="connsiteY168" fmla="*/ 2133600 h 3905250"/>
                  <a:gd name="connsiteX169" fmla="*/ 4949037 w 5540715"/>
                  <a:gd name="connsiteY169" fmla="*/ 2128837 h 3905250"/>
                  <a:gd name="connsiteX170" fmla="*/ 4963325 w 5540715"/>
                  <a:gd name="connsiteY170" fmla="*/ 2114550 h 3905250"/>
                  <a:gd name="connsiteX171" fmla="*/ 4982375 w 5540715"/>
                  <a:gd name="connsiteY171" fmla="*/ 2100262 h 3905250"/>
                  <a:gd name="connsiteX172" fmla="*/ 5010950 w 5540715"/>
                  <a:gd name="connsiteY172" fmla="*/ 2081212 h 3905250"/>
                  <a:gd name="connsiteX173" fmla="*/ 5053812 w 5540715"/>
                  <a:gd name="connsiteY173" fmla="*/ 2038350 h 3905250"/>
                  <a:gd name="connsiteX174" fmla="*/ 5077625 w 5540715"/>
                  <a:gd name="connsiteY174" fmla="*/ 2019300 h 3905250"/>
                  <a:gd name="connsiteX175" fmla="*/ 5096675 w 5540715"/>
                  <a:gd name="connsiteY175" fmla="*/ 2000250 h 3905250"/>
                  <a:gd name="connsiteX176" fmla="*/ 5125250 w 5540715"/>
                  <a:gd name="connsiteY176" fmla="*/ 1981200 h 3905250"/>
                  <a:gd name="connsiteX177" fmla="*/ 5172875 w 5540715"/>
                  <a:gd name="connsiteY177" fmla="*/ 1943100 h 3905250"/>
                  <a:gd name="connsiteX178" fmla="*/ 5210975 w 5540715"/>
                  <a:gd name="connsiteY178" fmla="*/ 1909762 h 3905250"/>
                  <a:gd name="connsiteX179" fmla="*/ 5220500 w 5540715"/>
                  <a:gd name="connsiteY179" fmla="*/ 1895475 h 3905250"/>
                  <a:gd name="connsiteX180" fmla="*/ 5234787 w 5540715"/>
                  <a:gd name="connsiteY180" fmla="*/ 1876425 h 3905250"/>
                  <a:gd name="connsiteX181" fmla="*/ 5253837 w 5540715"/>
                  <a:gd name="connsiteY181" fmla="*/ 1838325 h 3905250"/>
                  <a:gd name="connsiteX182" fmla="*/ 5282412 w 5540715"/>
                  <a:gd name="connsiteY182" fmla="*/ 1790700 h 3905250"/>
                  <a:gd name="connsiteX183" fmla="*/ 5287175 w 5540715"/>
                  <a:gd name="connsiteY183" fmla="*/ 1771650 h 3905250"/>
                  <a:gd name="connsiteX184" fmla="*/ 5306225 w 5540715"/>
                  <a:gd name="connsiteY184" fmla="*/ 1743075 h 3905250"/>
                  <a:gd name="connsiteX185" fmla="*/ 5320512 w 5540715"/>
                  <a:gd name="connsiteY185" fmla="*/ 1709737 h 3905250"/>
                  <a:gd name="connsiteX186" fmla="*/ 5334800 w 5540715"/>
                  <a:gd name="connsiteY186" fmla="*/ 1695450 h 3905250"/>
                  <a:gd name="connsiteX187" fmla="*/ 5358612 w 5540715"/>
                  <a:gd name="connsiteY187" fmla="*/ 1647825 h 3905250"/>
                  <a:gd name="connsiteX188" fmla="*/ 5391950 w 5540715"/>
                  <a:gd name="connsiteY188" fmla="*/ 1581150 h 3905250"/>
                  <a:gd name="connsiteX189" fmla="*/ 5439575 w 5540715"/>
                  <a:gd name="connsiteY189" fmla="*/ 1452562 h 3905250"/>
                  <a:gd name="connsiteX190" fmla="*/ 5449100 w 5540715"/>
                  <a:gd name="connsiteY190" fmla="*/ 1414462 h 3905250"/>
                  <a:gd name="connsiteX191" fmla="*/ 5453862 w 5540715"/>
                  <a:gd name="connsiteY191" fmla="*/ 1381125 h 3905250"/>
                  <a:gd name="connsiteX192" fmla="*/ 5463387 w 5540715"/>
                  <a:gd name="connsiteY192" fmla="*/ 1181100 h 3905250"/>
                  <a:gd name="connsiteX193" fmla="*/ 5468150 w 5540715"/>
                  <a:gd name="connsiteY193" fmla="*/ 1157287 h 3905250"/>
                  <a:gd name="connsiteX194" fmla="*/ 5472912 w 5540715"/>
                  <a:gd name="connsiteY194" fmla="*/ 1128712 h 3905250"/>
                  <a:gd name="connsiteX195" fmla="*/ 5477675 w 5540715"/>
                  <a:gd name="connsiteY195" fmla="*/ 1095375 h 3905250"/>
                  <a:gd name="connsiteX196" fmla="*/ 5487200 w 5540715"/>
                  <a:gd name="connsiteY196" fmla="*/ 1066800 h 3905250"/>
                  <a:gd name="connsiteX197" fmla="*/ 5501487 w 5540715"/>
                  <a:gd name="connsiteY197" fmla="*/ 981075 h 3905250"/>
                  <a:gd name="connsiteX198" fmla="*/ 5501487 w 5540715"/>
                  <a:gd name="connsiteY198" fmla="*/ 981075 h 3905250"/>
                  <a:gd name="connsiteX199" fmla="*/ 5511012 w 5540715"/>
                  <a:gd name="connsiteY199" fmla="*/ 923925 h 3905250"/>
                  <a:gd name="connsiteX200" fmla="*/ 5515775 w 5540715"/>
                  <a:gd name="connsiteY200" fmla="*/ 890587 h 3905250"/>
                  <a:gd name="connsiteX201" fmla="*/ 5525300 w 5540715"/>
                  <a:gd name="connsiteY201" fmla="*/ 833437 h 3905250"/>
                  <a:gd name="connsiteX202" fmla="*/ 5530062 w 5540715"/>
                  <a:gd name="connsiteY202" fmla="*/ 804862 h 3905250"/>
                  <a:gd name="connsiteX203" fmla="*/ 5534825 w 5540715"/>
                  <a:gd name="connsiteY203" fmla="*/ 738187 h 3905250"/>
                  <a:gd name="connsiteX204" fmla="*/ 5520537 w 5540715"/>
                  <a:gd name="connsiteY204" fmla="*/ 466725 h 3905250"/>
                  <a:gd name="connsiteX205" fmla="*/ 5511012 w 5540715"/>
                  <a:gd name="connsiteY205" fmla="*/ 442912 h 3905250"/>
                  <a:gd name="connsiteX206" fmla="*/ 5491962 w 5540715"/>
                  <a:gd name="connsiteY206" fmla="*/ 390525 h 3905250"/>
                  <a:gd name="connsiteX207" fmla="*/ 5477675 w 5540715"/>
                  <a:gd name="connsiteY207" fmla="*/ 366712 h 3905250"/>
                  <a:gd name="connsiteX208" fmla="*/ 5453862 w 5540715"/>
                  <a:gd name="connsiteY208" fmla="*/ 347662 h 3905250"/>
                  <a:gd name="connsiteX209" fmla="*/ 5420525 w 5540715"/>
                  <a:gd name="connsiteY209" fmla="*/ 309562 h 3905250"/>
                  <a:gd name="connsiteX210" fmla="*/ 5401475 w 5540715"/>
                  <a:gd name="connsiteY210" fmla="*/ 300037 h 3905250"/>
                  <a:gd name="connsiteX211" fmla="*/ 5391950 w 5540715"/>
                  <a:gd name="connsiteY211" fmla="*/ 280987 h 3905250"/>
                  <a:gd name="connsiteX212" fmla="*/ 5358612 w 5540715"/>
                  <a:gd name="connsiteY212" fmla="*/ 257175 h 3905250"/>
                  <a:gd name="connsiteX213" fmla="*/ 5325275 w 5540715"/>
                  <a:gd name="connsiteY213" fmla="*/ 223837 h 3905250"/>
                  <a:gd name="connsiteX214" fmla="*/ 5244312 w 5540715"/>
                  <a:gd name="connsiteY214" fmla="*/ 133350 h 3905250"/>
                  <a:gd name="connsiteX215" fmla="*/ 5201450 w 5540715"/>
                  <a:gd name="connsiteY215" fmla="*/ 85725 h 3905250"/>
                  <a:gd name="connsiteX216" fmla="*/ 5163350 w 5540715"/>
                  <a:gd name="connsiteY216" fmla="*/ 71437 h 3905250"/>
                  <a:gd name="connsiteX217" fmla="*/ 5087150 w 5540715"/>
                  <a:gd name="connsiteY217" fmla="*/ 42862 h 3905250"/>
                  <a:gd name="connsiteX218" fmla="*/ 5039525 w 5540715"/>
                  <a:gd name="connsiteY218" fmla="*/ 23812 h 3905250"/>
                  <a:gd name="connsiteX219" fmla="*/ 5006187 w 5540715"/>
                  <a:gd name="connsiteY219" fmla="*/ 19050 h 3905250"/>
                  <a:gd name="connsiteX220" fmla="*/ 4982375 w 5540715"/>
                  <a:gd name="connsiteY220" fmla="*/ 9525 h 3905250"/>
                  <a:gd name="connsiteX221" fmla="*/ 4915700 w 5540715"/>
                  <a:gd name="connsiteY221" fmla="*/ 4762 h 3905250"/>
                  <a:gd name="connsiteX222" fmla="*/ 4858550 w 5540715"/>
                  <a:gd name="connsiteY222" fmla="*/ 0 h 3905250"/>
                  <a:gd name="connsiteX223" fmla="*/ 4749012 w 5540715"/>
                  <a:gd name="connsiteY223" fmla="*/ 14287 h 3905250"/>
                  <a:gd name="connsiteX224" fmla="*/ 4725200 w 5540715"/>
                  <a:gd name="connsiteY224" fmla="*/ 19050 h 3905250"/>
                  <a:gd name="connsiteX225" fmla="*/ 4668050 w 5540715"/>
                  <a:gd name="connsiteY225" fmla="*/ 42862 h 3905250"/>
                  <a:gd name="connsiteX226" fmla="*/ 4629950 w 5540715"/>
                  <a:gd name="connsiteY226" fmla="*/ 57150 h 3905250"/>
                  <a:gd name="connsiteX227" fmla="*/ 4548987 w 5540715"/>
                  <a:gd name="connsiteY227" fmla="*/ 104775 h 3905250"/>
                  <a:gd name="connsiteX228" fmla="*/ 4529937 w 5540715"/>
                  <a:gd name="connsiteY228" fmla="*/ 128587 h 3905250"/>
                  <a:gd name="connsiteX229" fmla="*/ 4510887 w 5540715"/>
                  <a:gd name="connsiteY229" fmla="*/ 147637 h 3905250"/>
                  <a:gd name="connsiteX230" fmla="*/ 4491837 w 5540715"/>
                  <a:gd name="connsiteY230" fmla="*/ 176212 h 3905250"/>
                  <a:gd name="connsiteX231" fmla="*/ 4458500 w 5540715"/>
                  <a:gd name="connsiteY231" fmla="*/ 247650 h 3905250"/>
                  <a:gd name="connsiteX232" fmla="*/ 4439450 w 5540715"/>
                  <a:gd name="connsiteY232" fmla="*/ 304800 h 3905250"/>
                  <a:gd name="connsiteX233" fmla="*/ 4420400 w 5540715"/>
                  <a:gd name="connsiteY233" fmla="*/ 366712 h 3905250"/>
                  <a:gd name="connsiteX234" fmla="*/ 4415637 w 5540715"/>
                  <a:gd name="connsiteY234" fmla="*/ 400050 h 3905250"/>
                  <a:gd name="connsiteX235" fmla="*/ 4406112 w 5540715"/>
                  <a:gd name="connsiteY235" fmla="*/ 423862 h 3905250"/>
                  <a:gd name="connsiteX236" fmla="*/ 4401350 w 5540715"/>
                  <a:gd name="connsiteY236" fmla="*/ 457200 h 3905250"/>
                  <a:gd name="connsiteX237" fmla="*/ 4391825 w 5540715"/>
                  <a:gd name="connsiteY237" fmla="*/ 519112 h 3905250"/>
                  <a:gd name="connsiteX238" fmla="*/ 4425162 w 5540715"/>
                  <a:gd name="connsiteY238" fmla="*/ 685800 h 3905250"/>
                  <a:gd name="connsiteX239" fmla="*/ 4434687 w 5540715"/>
                  <a:gd name="connsiteY239" fmla="*/ 728662 h 3905250"/>
                  <a:gd name="connsiteX240" fmla="*/ 4444212 w 5540715"/>
                  <a:gd name="connsiteY240" fmla="*/ 752475 h 3905250"/>
                  <a:gd name="connsiteX241" fmla="*/ 4439450 w 5540715"/>
                  <a:gd name="connsiteY241" fmla="*/ 819150 h 3905250"/>
                  <a:gd name="connsiteX242" fmla="*/ 4396587 w 5540715"/>
                  <a:gd name="connsiteY242" fmla="*/ 852487 h 3905250"/>
                  <a:gd name="connsiteX243" fmla="*/ 4382300 w 5540715"/>
                  <a:gd name="connsiteY243" fmla="*/ 866775 h 3905250"/>
                  <a:gd name="connsiteX244" fmla="*/ 4363250 w 5540715"/>
                  <a:gd name="connsiteY244" fmla="*/ 876300 h 3905250"/>
                  <a:gd name="connsiteX245" fmla="*/ 4329912 w 5540715"/>
                  <a:gd name="connsiteY245" fmla="*/ 900112 h 3905250"/>
                  <a:gd name="connsiteX246" fmla="*/ 4315625 w 5540715"/>
                  <a:gd name="connsiteY246" fmla="*/ 909637 h 3905250"/>
                  <a:gd name="connsiteX247" fmla="*/ 4296575 w 5540715"/>
                  <a:gd name="connsiteY247" fmla="*/ 923925 h 3905250"/>
                  <a:gd name="connsiteX248" fmla="*/ 4277525 w 5540715"/>
                  <a:gd name="connsiteY248" fmla="*/ 928687 h 3905250"/>
                  <a:gd name="connsiteX249" fmla="*/ 4248950 w 5540715"/>
                  <a:gd name="connsiteY249" fmla="*/ 938212 h 3905250"/>
                  <a:gd name="connsiteX250" fmla="*/ 4229900 w 5540715"/>
                  <a:gd name="connsiteY250" fmla="*/ 942975 h 3905250"/>
                  <a:gd name="connsiteX251" fmla="*/ 4215612 w 5540715"/>
                  <a:gd name="connsiteY251" fmla="*/ 947737 h 3905250"/>
                  <a:gd name="connsiteX252" fmla="*/ 4158462 w 5540715"/>
                  <a:gd name="connsiteY252" fmla="*/ 957262 h 3905250"/>
                  <a:gd name="connsiteX253" fmla="*/ 4120362 w 5540715"/>
                  <a:gd name="connsiteY253" fmla="*/ 966787 h 3905250"/>
                  <a:gd name="connsiteX254" fmla="*/ 4091787 w 5540715"/>
                  <a:gd name="connsiteY254" fmla="*/ 976312 h 3905250"/>
                  <a:gd name="connsiteX255" fmla="*/ 4067975 w 5540715"/>
                  <a:gd name="connsiteY255" fmla="*/ 985837 h 3905250"/>
                  <a:gd name="connsiteX256" fmla="*/ 4034637 w 5540715"/>
                  <a:gd name="connsiteY256" fmla="*/ 990600 h 3905250"/>
                  <a:gd name="connsiteX257" fmla="*/ 3967962 w 5540715"/>
                  <a:gd name="connsiteY257" fmla="*/ 1009650 h 3905250"/>
                  <a:gd name="connsiteX258" fmla="*/ 3939387 w 5540715"/>
                  <a:gd name="connsiteY258" fmla="*/ 1019175 h 3905250"/>
                  <a:gd name="connsiteX259" fmla="*/ 3906050 w 5540715"/>
                  <a:gd name="connsiteY259" fmla="*/ 1023937 h 3905250"/>
                  <a:gd name="connsiteX260" fmla="*/ 3744125 w 5540715"/>
                  <a:gd name="connsiteY260" fmla="*/ 1019175 h 3905250"/>
                  <a:gd name="connsiteX261" fmla="*/ 3715550 w 5540715"/>
                  <a:gd name="connsiteY261" fmla="*/ 1014412 h 3905250"/>
                  <a:gd name="connsiteX262" fmla="*/ 3677450 w 5540715"/>
                  <a:gd name="connsiteY262" fmla="*/ 1009650 h 3905250"/>
                  <a:gd name="connsiteX263" fmla="*/ 3548862 w 5540715"/>
                  <a:gd name="connsiteY263" fmla="*/ 1023937 h 3905250"/>
                  <a:gd name="connsiteX264" fmla="*/ 3506000 w 5540715"/>
                  <a:gd name="connsiteY264" fmla="*/ 1052512 h 3905250"/>
                  <a:gd name="connsiteX265" fmla="*/ 3486950 w 5540715"/>
                  <a:gd name="connsiteY265" fmla="*/ 1071562 h 3905250"/>
                  <a:gd name="connsiteX266" fmla="*/ 3463137 w 5540715"/>
                  <a:gd name="connsiteY266" fmla="*/ 1090612 h 3905250"/>
                  <a:gd name="connsiteX267" fmla="*/ 3425037 w 5540715"/>
                  <a:gd name="connsiteY267" fmla="*/ 1128712 h 3905250"/>
                  <a:gd name="connsiteX268" fmla="*/ 3396462 w 5540715"/>
                  <a:gd name="connsiteY268" fmla="*/ 1176337 h 3905250"/>
                  <a:gd name="connsiteX269" fmla="*/ 3363125 w 5540715"/>
                  <a:gd name="connsiteY269" fmla="*/ 1228725 h 3905250"/>
                  <a:gd name="connsiteX270" fmla="*/ 3353600 w 5540715"/>
                  <a:gd name="connsiteY270" fmla="*/ 1262062 h 3905250"/>
                  <a:gd name="connsiteX271" fmla="*/ 3348837 w 5540715"/>
                  <a:gd name="connsiteY271" fmla="*/ 1281112 h 3905250"/>
                  <a:gd name="connsiteX272" fmla="*/ 3339312 w 5540715"/>
                  <a:gd name="connsiteY272" fmla="*/ 1295400 h 3905250"/>
                  <a:gd name="connsiteX273" fmla="*/ 3329787 w 5540715"/>
                  <a:gd name="connsiteY273" fmla="*/ 1323975 h 3905250"/>
                  <a:gd name="connsiteX274" fmla="*/ 3301212 w 5540715"/>
                  <a:gd name="connsiteY274" fmla="*/ 1357312 h 3905250"/>
                  <a:gd name="connsiteX275" fmla="*/ 3291687 w 5540715"/>
                  <a:gd name="connsiteY275" fmla="*/ 1381125 h 3905250"/>
                  <a:gd name="connsiteX276" fmla="*/ 3248825 w 5540715"/>
                  <a:gd name="connsiteY276" fmla="*/ 1414462 h 3905250"/>
                  <a:gd name="connsiteX277" fmla="*/ 3234537 w 5540715"/>
                  <a:gd name="connsiteY277" fmla="*/ 1433512 h 3905250"/>
                  <a:gd name="connsiteX278" fmla="*/ 3220250 w 5540715"/>
                  <a:gd name="connsiteY278" fmla="*/ 1443037 h 3905250"/>
                  <a:gd name="connsiteX279" fmla="*/ 3172625 w 5540715"/>
                  <a:gd name="connsiteY279" fmla="*/ 1481137 h 3905250"/>
                  <a:gd name="connsiteX280" fmla="*/ 3153575 w 5540715"/>
                  <a:gd name="connsiteY280" fmla="*/ 1495425 h 3905250"/>
                  <a:gd name="connsiteX281" fmla="*/ 3129762 w 5540715"/>
                  <a:gd name="connsiteY281" fmla="*/ 1504950 h 3905250"/>
                  <a:gd name="connsiteX282" fmla="*/ 3110712 w 5540715"/>
                  <a:gd name="connsiteY282" fmla="*/ 1519237 h 3905250"/>
                  <a:gd name="connsiteX283" fmla="*/ 3096425 w 5540715"/>
                  <a:gd name="connsiteY283" fmla="*/ 1533525 h 3905250"/>
                  <a:gd name="connsiteX284" fmla="*/ 3072612 w 5540715"/>
                  <a:gd name="connsiteY284" fmla="*/ 1543050 h 3905250"/>
                  <a:gd name="connsiteX285" fmla="*/ 3058325 w 5540715"/>
                  <a:gd name="connsiteY285" fmla="*/ 1557337 h 3905250"/>
                  <a:gd name="connsiteX286" fmla="*/ 3034512 w 5540715"/>
                  <a:gd name="connsiteY286" fmla="*/ 1566862 h 3905250"/>
                  <a:gd name="connsiteX287" fmla="*/ 3015462 w 5540715"/>
                  <a:gd name="connsiteY287" fmla="*/ 1576387 h 3905250"/>
                  <a:gd name="connsiteX288" fmla="*/ 2967837 w 5540715"/>
                  <a:gd name="connsiteY288" fmla="*/ 1604962 h 3905250"/>
                  <a:gd name="connsiteX289" fmla="*/ 2953550 w 5540715"/>
                  <a:gd name="connsiteY289" fmla="*/ 1614487 h 3905250"/>
                  <a:gd name="connsiteX290" fmla="*/ 2939262 w 5540715"/>
                  <a:gd name="connsiteY290" fmla="*/ 1619250 h 3905250"/>
                  <a:gd name="connsiteX291" fmla="*/ 2910687 w 5540715"/>
                  <a:gd name="connsiteY291" fmla="*/ 1638300 h 3905250"/>
                  <a:gd name="connsiteX292" fmla="*/ 2896400 w 5540715"/>
                  <a:gd name="connsiteY292" fmla="*/ 1652587 h 3905250"/>
                  <a:gd name="connsiteX293" fmla="*/ 2834487 w 5540715"/>
                  <a:gd name="connsiteY293" fmla="*/ 1681162 h 3905250"/>
                  <a:gd name="connsiteX294" fmla="*/ 2791625 w 5540715"/>
                  <a:gd name="connsiteY294" fmla="*/ 1709737 h 3905250"/>
                  <a:gd name="connsiteX295" fmla="*/ 2767812 w 5540715"/>
                  <a:gd name="connsiteY295" fmla="*/ 1719262 h 3905250"/>
                  <a:gd name="connsiteX296" fmla="*/ 2753525 w 5540715"/>
                  <a:gd name="connsiteY296" fmla="*/ 1728787 h 3905250"/>
                  <a:gd name="connsiteX297" fmla="*/ 2739237 w 5540715"/>
                  <a:gd name="connsiteY297" fmla="*/ 1733550 h 3905250"/>
                  <a:gd name="connsiteX298" fmla="*/ 2724950 w 5540715"/>
                  <a:gd name="connsiteY298" fmla="*/ 1743075 h 3905250"/>
                  <a:gd name="connsiteX299" fmla="*/ 2663037 w 5540715"/>
                  <a:gd name="connsiteY299" fmla="*/ 1752600 h 3905250"/>
                  <a:gd name="connsiteX300" fmla="*/ 2596362 w 5540715"/>
                  <a:gd name="connsiteY300" fmla="*/ 1738312 h 3905250"/>
                  <a:gd name="connsiteX301" fmla="*/ 2572550 w 5540715"/>
                  <a:gd name="connsiteY301" fmla="*/ 1728788 h 3905250"/>
                  <a:gd name="connsiteX302" fmla="*/ 2524925 w 5540715"/>
                  <a:gd name="connsiteY302" fmla="*/ 1728787 h 3905250"/>
                  <a:gd name="connsiteX303" fmla="*/ 2470156 w 5540715"/>
                  <a:gd name="connsiteY303" fmla="*/ 1804987 h 3905250"/>
                  <a:gd name="connsiteX304" fmla="*/ 2389193 w 5540715"/>
                  <a:gd name="connsiteY304" fmla="*/ 1881187 h 3905250"/>
                  <a:gd name="connsiteX305" fmla="*/ 2315375 w 5540715"/>
                  <a:gd name="connsiteY305" fmla="*/ 1909762 h 3905250"/>
                  <a:gd name="connsiteX306" fmla="*/ 2253462 w 5540715"/>
                  <a:gd name="connsiteY306" fmla="*/ 1924050 h 3905250"/>
                  <a:gd name="connsiteX307" fmla="*/ 2234412 w 5540715"/>
                  <a:gd name="connsiteY307" fmla="*/ 1943100 h 3905250"/>
                  <a:gd name="connsiteX308" fmla="*/ 2220125 w 5540715"/>
                  <a:gd name="connsiteY308" fmla="*/ 1947862 h 3905250"/>
                  <a:gd name="connsiteX309" fmla="*/ 2186787 w 5540715"/>
                  <a:gd name="connsiteY309" fmla="*/ 1966912 h 3905250"/>
                  <a:gd name="connsiteX310" fmla="*/ 2148687 w 5540715"/>
                  <a:gd name="connsiteY310" fmla="*/ 1985962 h 3905250"/>
                  <a:gd name="connsiteX311" fmla="*/ 2072487 w 5540715"/>
                  <a:gd name="connsiteY311" fmla="*/ 1971675 h 3905250"/>
                  <a:gd name="connsiteX312" fmla="*/ 1996288 w 5540715"/>
                  <a:gd name="connsiteY312" fmla="*/ 1990725 h 3905250"/>
                  <a:gd name="connsiteX313" fmla="*/ 1939137 w 5540715"/>
                  <a:gd name="connsiteY313" fmla="*/ 2047875 h 3905250"/>
                  <a:gd name="connsiteX314" fmla="*/ 1910562 w 5540715"/>
                  <a:gd name="connsiteY314" fmla="*/ 2071687 h 3905250"/>
                  <a:gd name="connsiteX315" fmla="*/ 1886750 w 5540715"/>
                  <a:gd name="connsiteY315" fmla="*/ 2081212 h 3905250"/>
                  <a:gd name="connsiteX316" fmla="*/ 1858175 w 5540715"/>
                  <a:gd name="connsiteY316" fmla="*/ 2100262 h 3905250"/>
                  <a:gd name="connsiteX317" fmla="*/ 1834362 w 5540715"/>
                  <a:gd name="connsiteY317" fmla="*/ 2109787 h 3905250"/>
                  <a:gd name="connsiteX318" fmla="*/ 1815312 w 5540715"/>
                  <a:gd name="connsiteY318" fmla="*/ 2124075 h 3905250"/>
                  <a:gd name="connsiteX319" fmla="*/ 1796262 w 5540715"/>
                  <a:gd name="connsiteY319" fmla="*/ 2133600 h 3905250"/>
                  <a:gd name="connsiteX320" fmla="*/ 1786737 w 5540715"/>
                  <a:gd name="connsiteY320" fmla="*/ 2147887 h 3905250"/>
                  <a:gd name="connsiteX321" fmla="*/ 1772450 w 5540715"/>
                  <a:gd name="connsiteY321" fmla="*/ 2152650 h 3905250"/>
                  <a:gd name="connsiteX322" fmla="*/ 1753400 w 5540715"/>
                  <a:gd name="connsiteY322" fmla="*/ 2166937 h 3905250"/>
                  <a:gd name="connsiteX323" fmla="*/ 1696250 w 5540715"/>
                  <a:gd name="connsiteY323" fmla="*/ 2219325 h 3905250"/>
                  <a:gd name="connsiteX324" fmla="*/ 1672437 w 5540715"/>
                  <a:gd name="connsiteY324" fmla="*/ 2238375 h 3905250"/>
                  <a:gd name="connsiteX325" fmla="*/ 1648625 w 5540715"/>
                  <a:gd name="connsiteY325" fmla="*/ 2252662 h 3905250"/>
                  <a:gd name="connsiteX326" fmla="*/ 1615287 w 5540715"/>
                  <a:gd name="connsiteY326" fmla="*/ 2286000 h 3905250"/>
                  <a:gd name="connsiteX327" fmla="*/ 1591475 w 5540715"/>
                  <a:gd name="connsiteY327" fmla="*/ 2305050 h 3905250"/>
                  <a:gd name="connsiteX328" fmla="*/ 1577187 w 5540715"/>
                  <a:gd name="connsiteY328" fmla="*/ 2314575 h 3905250"/>
                  <a:gd name="connsiteX329" fmla="*/ 1562900 w 5540715"/>
                  <a:gd name="connsiteY329" fmla="*/ 2328862 h 3905250"/>
                  <a:gd name="connsiteX330" fmla="*/ 1558137 w 5540715"/>
                  <a:gd name="connsiteY330" fmla="*/ 2343150 h 3905250"/>
                  <a:gd name="connsiteX331" fmla="*/ 1520037 w 5540715"/>
                  <a:gd name="connsiteY331" fmla="*/ 2366962 h 3905250"/>
                  <a:gd name="connsiteX332" fmla="*/ 1496225 w 5540715"/>
                  <a:gd name="connsiteY332" fmla="*/ 2381250 h 3905250"/>
                  <a:gd name="connsiteX333" fmla="*/ 1477175 w 5540715"/>
                  <a:gd name="connsiteY333" fmla="*/ 2395537 h 3905250"/>
                  <a:gd name="connsiteX334" fmla="*/ 1462887 w 5540715"/>
                  <a:gd name="connsiteY334" fmla="*/ 2400300 h 3905250"/>
                  <a:gd name="connsiteX335" fmla="*/ 1424787 w 5540715"/>
                  <a:gd name="connsiteY335" fmla="*/ 2419350 h 3905250"/>
                  <a:gd name="connsiteX336" fmla="*/ 1405737 w 5540715"/>
                  <a:gd name="connsiteY336" fmla="*/ 2428875 h 3905250"/>
                  <a:gd name="connsiteX337" fmla="*/ 1362875 w 5540715"/>
                  <a:gd name="connsiteY337" fmla="*/ 2462212 h 3905250"/>
                  <a:gd name="connsiteX338" fmla="*/ 1329537 w 5540715"/>
                  <a:gd name="connsiteY338" fmla="*/ 2476500 h 3905250"/>
                  <a:gd name="connsiteX339" fmla="*/ 1310487 w 5540715"/>
                  <a:gd name="connsiteY339" fmla="*/ 2490787 h 3905250"/>
                  <a:gd name="connsiteX340" fmla="*/ 1262862 w 5540715"/>
                  <a:gd name="connsiteY340" fmla="*/ 2514600 h 3905250"/>
                  <a:gd name="connsiteX341" fmla="*/ 1224762 w 5540715"/>
                  <a:gd name="connsiteY341" fmla="*/ 2538412 h 3905250"/>
                  <a:gd name="connsiteX342" fmla="*/ 1210475 w 5540715"/>
                  <a:gd name="connsiteY342" fmla="*/ 2543175 h 3905250"/>
                  <a:gd name="connsiteX343" fmla="*/ 1191425 w 5540715"/>
                  <a:gd name="connsiteY343" fmla="*/ 2557462 h 3905250"/>
                  <a:gd name="connsiteX344" fmla="*/ 1129512 w 5540715"/>
                  <a:gd name="connsiteY344" fmla="*/ 2600325 h 3905250"/>
                  <a:gd name="connsiteX345" fmla="*/ 1100937 w 5540715"/>
                  <a:gd name="connsiteY345" fmla="*/ 2624137 h 3905250"/>
                  <a:gd name="connsiteX346" fmla="*/ 1086650 w 5540715"/>
                  <a:gd name="connsiteY346" fmla="*/ 2638425 h 3905250"/>
                  <a:gd name="connsiteX347" fmla="*/ 1077125 w 5540715"/>
                  <a:gd name="connsiteY347" fmla="*/ 2652712 h 3905250"/>
                  <a:gd name="connsiteX348" fmla="*/ 1053312 w 5540715"/>
                  <a:gd name="connsiteY34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9650 w 5540715"/>
                  <a:gd name="connsiteY78" fmla="*/ 2876550 h 3905250"/>
                  <a:gd name="connsiteX79" fmla="*/ 2220125 w 5540715"/>
                  <a:gd name="connsiteY79" fmla="*/ 2852737 h 3905250"/>
                  <a:gd name="connsiteX80" fmla="*/ 2215362 w 5540715"/>
                  <a:gd name="connsiteY80" fmla="*/ 2833687 h 3905250"/>
                  <a:gd name="connsiteX81" fmla="*/ 2196312 w 5540715"/>
                  <a:gd name="connsiteY81" fmla="*/ 2790825 h 3905250"/>
                  <a:gd name="connsiteX82" fmla="*/ 2172500 w 5540715"/>
                  <a:gd name="connsiteY82" fmla="*/ 2733675 h 3905250"/>
                  <a:gd name="connsiteX83" fmla="*/ 2167737 w 5540715"/>
                  <a:gd name="connsiteY83" fmla="*/ 2709862 h 3905250"/>
                  <a:gd name="connsiteX84" fmla="*/ 2158212 w 5540715"/>
                  <a:gd name="connsiteY84" fmla="*/ 2686050 h 3905250"/>
                  <a:gd name="connsiteX85" fmla="*/ 2153450 w 5540715"/>
                  <a:gd name="connsiteY85" fmla="*/ 2643187 h 3905250"/>
                  <a:gd name="connsiteX86" fmla="*/ 2158212 w 5540715"/>
                  <a:gd name="connsiteY86" fmla="*/ 2586037 h 3905250"/>
                  <a:gd name="connsiteX87" fmla="*/ 2182025 w 5540715"/>
                  <a:gd name="connsiteY87" fmla="*/ 2547937 h 3905250"/>
                  <a:gd name="connsiteX88" fmla="*/ 2215362 w 5540715"/>
                  <a:gd name="connsiteY88" fmla="*/ 2509837 h 3905250"/>
                  <a:gd name="connsiteX89" fmla="*/ 2234412 w 5540715"/>
                  <a:gd name="connsiteY89" fmla="*/ 2490787 h 3905250"/>
                  <a:gd name="connsiteX90" fmla="*/ 2267750 w 5540715"/>
                  <a:gd name="connsiteY90" fmla="*/ 2481262 h 3905250"/>
                  <a:gd name="connsiteX91" fmla="*/ 2291562 w 5540715"/>
                  <a:gd name="connsiteY91" fmla="*/ 2471737 h 3905250"/>
                  <a:gd name="connsiteX92" fmla="*/ 2386812 w 5540715"/>
                  <a:gd name="connsiteY92" fmla="*/ 2462212 h 3905250"/>
                  <a:gd name="connsiteX93" fmla="*/ 2453487 w 5540715"/>
                  <a:gd name="connsiteY93" fmla="*/ 2452687 h 3905250"/>
                  <a:gd name="connsiteX94" fmla="*/ 2510637 w 5540715"/>
                  <a:gd name="connsiteY94" fmla="*/ 2443162 h 3905250"/>
                  <a:gd name="connsiteX95" fmla="*/ 2529687 w 5540715"/>
                  <a:gd name="connsiteY95" fmla="*/ 2433637 h 3905250"/>
                  <a:gd name="connsiteX96" fmla="*/ 2634462 w 5540715"/>
                  <a:gd name="connsiteY96" fmla="*/ 2424112 h 3905250"/>
                  <a:gd name="connsiteX97" fmla="*/ 2767812 w 5540715"/>
                  <a:gd name="connsiteY97" fmla="*/ 2419350 h 3905250"/>
                  <a:gd name="connsiteX98" fmla="*/ 2791625 w 5540715"/>
                  <a:gd name="connsiteY98" fmla="*/ 2414587 h 3905250"/>
                  <a:gd name="connsiteX99" fmla="*/ 2829725 w 5540715"/>
                  <a:gd name="connsiteY99" fmla="*/ 2390775 h 3905250"/>
                  <a:gd name="connsiteX100" fmla="*/ 2848775 w 5540715"/>
                  <a:gd name="connsiteY100" fmla="*/ 2381250 h 3905250"/>
                  <a:gd name="connsiteX101" fmla="*/ 2886875 w 5540715"/>
                  <a:gd name="connsiteY101" fmla="*/ 2352675 h 3905250"/>
                  <a:gd name="connsiteX102" fmla="*/ 2905925 w 5540715"/>
                  <a:gd name="connsiteY102" fmla="*/ 2338387 h 3905250"/>
                  <a:gd name="connsiteX103" fmla="*/ 2920212 w 5540715"/>
                  <a:gd name="connsiteY103" fmla="*/ 2328862 h 3905250"/>
                  <a:gd name="connsiteX104" fmla="*/ 2934500 w 5540715"/>
                  <a:gd name="connsiteY104" fmla="*/ 2314575 h 3905250"/>
                  <a:gd name="connsiteX105" fmla="*/ 2958312 w 5540715"/>
                  <a:gd name="connsiteY105" fmla="*/ 2309812 h 3905250"/>
                  <a:gd name="connsiteX106" fmla="*/ 2982125 w 5540715"/>
                  <a:gd name="connsiteY106" fmla="*/ 2295525 h 3905250"/>
                  <a:gd name="connsiteX107" fmla="*/ 3001175 w 5540715"/>
                  <a:gd name="connsiteY107" fmla="*/ 2281237 h 3905250"/>
                  <a:gd name="connsiteX108" fmla="*/ 3024987 w 5540715"/>
                  <a:gd name="connsiteY108" fmla="*/ 2271712 h 3905250"/>
                  <a:gd name="connsiteX109" fmla="*/ 3063087 w 5540715"/>
                  <a:gd name="connsiteY109" fmla="*/ 2243137 h 3905250"/>
                  <a:gd name="connsiteX110" fmla="*/ 3096425 w 5540715"/>
                  <a:gd name="connsiteY110" fmla="*/ 2224087 h 3905250"/>
                  <a:gd name="connsiteX111" fmla="*/ 3115475 w 5540715"/>
                  <a:gd name="connsiteY111" fmla="*/ 2205037 h 3905250"/>
                  <a:gd name="connsiteX112" fmla="*/ 3153575 w 5540715"/>
                  <a:gd name="connsiteY112" fmla="*/ 2185987 h 3905250"/>
                  <a:gd name="connsiteX113" fmla="*/ 3172625 w 5540715"/>
                  <a:gd name="connsiteY113" fmla="*/ 2171700 h 3905250"/>
                  <a:gd name="connsiteX114" fmla="*/ 3234537 w 5540715"/>
                  <a:gd name="connsiteY114" fmla="*/ 2119312 h 3905250"/>
                  <a:gd name="connsiteX115" fmla="*/ 3296450 w 5540715"/>
                  <a:gd name="connsiteY115" fmla="*/ 2076450 h 3905250"/>
                  <a:gd name="connsiteX116" fmla="*/ 3329787 w 5540715"/>
                  <a:gd name="connsiteY116" fmla="*/ 2052637 h 3905250"/>
                  <a:gd name="connsiteX117" fmla="*/ 3358362 w 5540715"/>
                  <a:gd name="connsiteY117" fmla="*/ 2033587 h 3905250"/>
                  <a:gd name="connsiteX118" fmla="*/ 3420275 w 5540715"/>
                  <a:gd name="connsiteY118" fmla="*/ 1995487 h 3905250"/>
                  <a:gd name="connsiteX119" fmla="*/ 3453612 w 5540715"/>
                  <a:gd name="connsiteY119" fmla="*/ 1981200 h 3905250"/>
                  <a:gd name="connsiteX120" fmla="*/ 3482187 w 5540715"/>
                  <a:gd name="connsiteY120" fmla="*/ 1962150 h 3905250"/>
                  <a:gd name="connsiteX121" fmla="*/ 3534575 w 5540715"/>
                  <a:gd name="connsiteY121" fmla="*/ 1933575 h 3905250"/>
                  <a:gd name="connsiteX122" fmla="*/ 3563150 w 5540715"/>
                  <a:gd name="connsiteY122" fmla="*/ 1914525 h 3905250"/>
                  <a:gd name="connsiteX123" fmla="*/ 3639350 w 5540715"/>
                  <a:gd name="connsiteY123" fmla="*/ 1871662 h 3905250"/>
                  <a:gd name="connsiteX124" fmla="*/ 3686975 w 5540715"/>
                  <a:gd name="connsiteY124" fmla="*/ 1843087 h 3905250"/>
                  <a:gd name="connsiteX125" fmla="*/ 3720312 w 5540715"/>
                  <a:gd name="connsiteY125" fmla="*/ 1824037 h 3905250"/>
                  <a:gd name="connsiteX126" fmla="*/ 3744125 w 5540715"/>
                  <a:gd name="connsiteY126" fmla="*/ 1804987 h 3905250"/>
                  <a:gd name="connsiteX127" fmla="*/ 3772700 w 5540715"/>
                  <a:gd name="connsiteY127" fmla="*/ 1795462 h 3905250"/>
                  <a:gd name="connsiteX128" fmla="*/ 3796512 w 5540715"/>
                  <a:gd name="connsiteY128" fmla="*/ 1776412 h 3905250"/>
                  <a:gd name="connsiteX129" fmla="*/ 3829850 w 5540715"/>
                  <a:gd name="connsiteY129" fmla="*/ 1762125 h 3905250"/>
                  <a:gd name="connsiteX130" fmla="*/ 3858425 w 5540715"/>
                  <a:gd name="connsiteY130" fmla="*/ 1747837 h 3905250"/>
                  <a:gd name="connsiteX131" fmla="*/ 3882237 w 5540715"/>
                  <a:gd name="connsiteY131" fmla="*/ 1733550 h 3905250"/>
                  <a:gd name="connsiteX132" fmla="*/ 3929862 w 5540715"/>
                  <a:gd name="connsiteY132" fmla="*/ 1714500 h 3905250"/>
                  <a:gd name="connsiteX133" fmla="*/ 3958437 w 5540715"/>
                  <a:gd name="connsiteY133" fmla="*/ 1695450 h 3905250"/>
                  <a:gd name="connsiteX134" fmla="*/ 3977487 w 5540715"/>
                  <a:gd name="connsiteY134" fmla="*/ 1681162 h 3905250"/>
                  <a:gd name="connsiteX135" fmla="*/ 4029875 w 5540715"/>
                  <a:gd name="connsiteY135" fmla="*/ 1657350 h 3905250"/>
                  <a:gd name="connsiteX136" fmla="*/ 4082262 w 5540715"/>
                  <a:gd name="connsiteY136" fmla="*/ 1614487 h 3905250"/>
                  <a:gd name="connsiteX137" fmla="*/ 4139412 w 5540715"/>
                  <a:gd name="connsiteY137" fmla="*/ 1576387 h 3905250"/>
                  <a:gd name="connsiteX138" fmla="*/ 4167987 w 5540715"/>
                  <a:gd name="connsiteY138" fmla="*/ 1557337 h 3905250"/>
                  <a:gd name="connsiteX139" fmla="*/ 4196562 w 5540715"/>
                  <a:gd name="connsiteY139" fmla="*/ 1538287 h 3905250"/>
                  <a:gd name="connsiteX140" fmla="*/ 4253712 w 5540715"/>
                  <a:gd name="connsiteY140" fmla="*/ 1509712 h 3905250"/>
                  <a:gd name="connsiteX141" fmla="*/ 4277525 w 5540715"/>
                  <a:gd name="connsiteY141" fmla="*/ 1500187 h 3905250"/>
                  <a:gd name="connsiteX142" fmla="*/ 4296575 w 5540715"/>
                  <a:gd name="connsiteY142" fmla="*/ 1490662 h 3905250"/>
                  <a:gd name="connsiteX143" fmla="*/ 4325150 w 5540715"/>
                  <a:gd name="connsiteY143" fmla="*/ 1485900 h 3905250"/>
                  <a:gd name="connsiteX144" fmla="*/ 4353725 w 5540715"/>
                  <a:gd name="connsiteY144" fmla="*/ 1476375 h 3905250"/>
                  <a:gd name="connsiteX145" fmla="*/ 4491837 w 5540715"/>
                  <a:gd name="connsiteY145" fmla="*/ 1481137 h 3905250"/>
                  <a:gd name="connsiteX146" fmla="*/ 4510887 w 5540715"/>
                  <a:gd name="connsiteY146" fmla="*/ 1495425 h 3905250"/>
                  <a:gd name="connsiteX147" fmla="*/ 4568037 w 5540715"/>
                  <a:gd name="connsiteY147" fmla="*/ 1528762 h 3905250"/>
                  <a:gd name="connsiteX148" fmla="*/ 4615662 w 5540715"/>
                  <a:gd name="connsiteY148" fmla="*/ 1571625 h 3905250"/>
                  <a:gd name="connsiteX149" fmla="*/ 4629950 w 5540715"/>
                  <a:gd name="connsiteY149" fmla="*/ 1590675 h 3905250"/>
                  <a:gd name="connsiteX150" fmla="*/ 4629950 w 5540715"/>
                  <a:gd name="connsiteY150" fmla="*/ 1690687 h 3905250"/>
                  <a:gd name="connsiteX151" fmla="*/ 4610900 w 5540715"/>
                  <a:gd name="connsiteY151" fmla="*/ 1724025 h 3905250"/>
                  <a:gd name="connsiteX152" fmla="*/ 4587087 w 5540715"/>
                  <a:gd name="connsiteY152" fmla="*/ 1785937 h 3905250"/>
                  <a:gd name="connsiteX153" fmla="*/ 4577562 w 5540715"/>
                  <a:gd name="connsiteY153" fmla="*/ 1809750 h 3905250"/>
                  <a:gd name="connsiteX154" fmla="*/ 4572800 w 5540715"/>
                  <a:gd name="connsiteY154" fmla="*/ 1828800 h 3905250"/>
                  <a:gd name="connsiteX155" fmla="*/ 4563275 w 5540715"/>
                  <a:gd name="connsiteY155" fmla="*/ 1876425 h 3905250"/>
                  <a:gd name="connsiteX156" fmla="*/ 4558512 w 5540715"/>
                  <a:gd name="connsiteY156" fmla="*/ 1909762 h 3905250"/>
                  <a:gd name="connsiteX157" fmla="*/ 4553750 w 5540715"/>
                  <a:gd name="connsiteY157" fmla="*/ 1938337 h 3905250"/>
                  <a:gd name="connsiteX158" fmla="*/ 4572800 w 5540715"/>
                  <a:gd name="connsiteY158" fmla="*/ 2133600 h 3905250"/>
                  <a:gd name="connsiteX159" fmla="*/ 4601375 w 5540715"/>
                  <a:gd name="connsiteY159" fmla="*/ 2162175 h 3905250"/>
                  <a:gd name="connsiteX160" fmla="*/ 4620425 w 5540715"/>
                  <a:gd name="connsiteY160" fmla="*/ 2166937 h 3905250"/>
                  <a:gd name="connsiteX161" fmla="*/ 4644237 w 5540715"/>
                  <a:gd name="connsiteY161" fmla="*/ 2181225 h 3905250"/>
                  <a:gd name="connsiteX162" fmla="*/ 4663287 w 5540715"/>
                  <a:gd name="connsiteY162" fmla="*/ 2185987 h 3905250"/>
                  <a:gd name="connsiteX163" fmla="*/ 4715675 w 5540715"/>
                  <a:gd name="connsiteY163" fmla="*/ 2195512 h 3905250"/>
                  <a:gd name="connsiteX164" fmla="*/ 4829975 w 5540715"/>
                  <a:gd name="connsiteY164" fmla="*/ 2185987 h 3905250"/>
                  <a:gd name="connsiteX165" fmla="*/ 4863312 w 5540715"/>
                  <a:gd name="connsiteY165" fmla="*/ 2166937 h 3905250"/>
                  <a:gd name="connsiteX166" fmla="*/ 4915700 w 5540715"/>
                  <a:gd name="connsiteY166" fmla="*/ 2147887 h 3905250"/>
                  <a:gd name="connsiteX167" fmla="*/ 4934750 w 5540715"/>
                  <a:gd name="connsiteY167" fmla="*/ 2133600 h 3905250"/>
                  <a:gd name="connsiteX168" fmla="*/ 4949037 w 5540715"/>
                  <a:gd name="connsiteY168" fmla="*/ 2128837 h 3905250"/>
                  <a:gd name="connsiteX169" fmla="*/ 4963325 w 5540715"/>
                  <a:gd name="connsiteY169" fmla="*/ 2114550 h 3905250"/>
                  <a:gd name="connsiteX170" fmla="*/ 4982375 w 5540715"/>
                  <a:gd name="connsiteY170" fmla="*/ 2100262 h 3905250"/>
                  <a:gd name="connsiteX171" fmla="*/ 5010950 w 5540715"/>
                  <a:gd name="connsiteY171" fmla="*/ 2081212 h 3905250"/>
                  <a:gd name="connsiteX172" fmla="*/ 5053812 w 5540715"/>
                  <a:gd name="connsiteY172" fmla="*/ 2038350 h 3905250"/>
                  <a:gd name="connsiteX173" fmla="*/ 5077625 w 5540715"/>
                  <a:gd name="connsiteY173" fmla="*/ 2019300 h 3905250"/>
                  <a:gd name="connsiteX174" fmla="*/ 5096675 w 5540715"/>
                  <a:gd name="connsiteY174" fmla="*/ 2000250 h 3905250"/>
                  <a:gd name="connsiteX175" fmla="*/ 5125250 w 5540715"/>
                  <a:gd name="connsiteY175" fmla="*/ 1981200 h 3905250"/>
                  <a:gd name="connsiteX176" fmla="*/ 5172875 w 5540715"/>
                  <a:gd name="connsiteY176" fmla="*/ 1943100 h 3905250"/>
                  <a:gd name="connsiteX177" fmla="*/ 5210975 w 5540715"/>
                  <a:gd name="connsiteY177" fmla="*/ 1909762 h 3905250"/>
                  <a:gd name="connsiteX178" fmla="*/ 5220500 w 5540715"/>
                  <a:gd name="connsiteY178" fmla="*/ 1895475 h 3905250"/>
                  <a:gd name="connsiteX179" fmla="*/ 5234787 w 5540715"/>
                  <a:gd name="connsiteY179" fmla="*/ 1876425 h 3905250"/>
                  <a:gd name="connsiteX180" fmla="*/ 5253837 w 5540715"/>
                  <a:gd name="connsiteY180" fmla="*/ 1838325 h 3905250"/>
                  <a:gd name="connsiteX181" fmla="*/ 5282412 w 5540715"/>
                  <a:gd name="connsiteY181" fmla="*/ 1790700 h 3905250"/>
                  <a:gd name="connsiteX182" fmla="*/ 5287175 w 5540715"/>
                  <a:gd name="connsiteY182" fmla="*/ 1771650 h 3905250"/>
                  <a:gd name="connsiteX183" fmla="*/ 5306225 w 5540715"/>
                  <a:gd name="connsiteY183" fmla="*/ 1743075 h 3905250"/>
                  <a:gd name="connsiteX184" fmla="*/ 5320512 w 5540715"/>
                  <a:gd name="connsiteY184" fmla="*/ 1709737 h 3905250"/>
                  <a:gd name="connsiteX185" fmla="*/ 5334800 w 5540715"/>
                  <a:gd name="connsiteY185" fmla="*/ 1695450 h 3905250"/>
                  <a:gd name="connsiteX186" fmla="*/ 5358612 w 5540715"/>
                  <a:gd name="connsiteY186" fmla="*/ 1647825 h 3905250"/>
                  <a:gd name="connsiteX187" fmla="*/ 5391950 w 5540715"/>
                  <a:gd name="connsiteY187" fmla="*/ 1581150 h 3905250"/>
                  <a:gd name="connsiteX188" fmla="*/ 5439575 w 5540715"/>
                  <a:gd name="connsiteY188" fmla="*/ 1452562 h 3905250"/>
                  <a:gd name="connsiteX189" fmla="*/ 5449100 w 5540715"/>
                  <a:gd name="connsiteY189" fmla="*/ 1414462 h 3905250"/>
                  <a:gd name="connsiteX190" fmla="*/ 5453862 w 5540715"/>
                  <a:gd name="connsiteY190" fmla="*/ 1381125 h 3905250"/>
                  <a:gd name="connsiteX191" fmla="*/ 5463387 w 5540715"/>
                  <a:gd name="connsiteY191" fmla="*/ 1181100 h 3905250"/>
                  <a:gd name="connsiteX192" fmla="*/ 5468150 w 5540715"/>
                  <a:gd name="connsiteY192" fmla="*/ 1157287 h 3905250"/>
                  <a:gd name="connsiteX193" fmla="*/ 5472912 w 5540715"/>
                  <a:gd name="connsiteY193" fmla="*/ 1128712 h 3905250"/>
                  <a:gd name="connsiteX194" fmla="*/ 5477675 w 5540715"/>
                  <a:gd name="connsiteY194" fmla="*/ 1095375 h 3905250"/>
                  <a:gd name="connsiteX195" fmla="*/ 5487200 w 5540715"/>
                  <a:gd name="connsiteY195" fmla="*/ 1066800 h 3905250"/>
                  <a:gd name="connsiteX196" fmla="*/ 5501487 w 5540715"/>
                  <a:gd name="connsiteY196" fmla="*/ 981075 h 3905250"/>
                  <a:gd name="connsiteX197" fmla="*/ 5501487 w 5540715"/>
                  <a:gd name="connsiteY197" fmla="*/ 981075 h 3905250"/>
                  <a:gd name="connsiteX198" fmla="*/ 5511012 w 5540715"/>
                  <a:gd name="connsiteY198" fmla="*/ 923925 h 3905250"/>
                  <a:gd name="connsiteX199" fmla="*/ 5515775 w 5540715"/>
                  <a:gd name="connsiteY199" fmla="*/ 890587 h 3905250"/>
                  <a:gd name="connsiteX200" fmla="*/ 5525300 w 5540715"/>
                  <a:gd name="connsiteY200" fmla="*/ 833437 h 3905250"/>
                  <a:gd name="connsiteX201" fmla="*/ 5530062 w 5540715"/>
                  <a:gd name="connsiteY201" fmla="*/ 804862 h 3905250"/>
                  <a:gd name="connsiteX202" fmla="*/ 5534825 w 5540715"/>
                  <a:gd name="connsiteY202" fmla="*/ 738187 h 3905250"/>
                  <a:gd name="connsiteX203" fmla="*/ 5520537 w 5540715"/>
                  <a:gd name="connsiteY203" fmla="*/ 466725 h 3905250"/>
                  <a:gd name="connsiteX204" fmla="*/ 5511012 w 5540715"/>
                  <a:gd name="connsiteY204" fmla="*/ 442912 h 3905250"/>
                  <a:gd name="connsiteX205" fmla="*/ 5491962 w 5540715"/>
                  <a:gd name="connsiteY205" fmla="*/ 390525 h 3905250"/>
                  <a:gd name="connsiteX206" fmla="*/ 5477675 w 5540715"/>
                  <a:gd name="connsiteY206" fmla="*/ 366712 h 3905250"/>
                  <a:gd name="connsiteX207" fmla="*/ 5453862 w 5540715"/>
                  <a:gd name="connsiteY207" fmla="*/ 347662 h 3905250"/>
                  <a:gd name="connsiteX208" fmla="*/ 5420525 w 5540715"/>
                  <a:gd name="connsiteY208" fmla="*/ 309562 h 3905250"/>
                  <a:gd name="connsiteX209" fmla="*/ 5401475 w 5540715"/>
                  <a:gd name="connsiteY209" fmla="*/ 300037 h 3905250"/>
                  <a:gd name="connsiteX210" fmla="*/ 5391950 w 5540715"/>
                  <a:gd name="connsiteY210" fmla="*/ 280987 h 3905250"/>
                  <a:gd name="connsiteX211" fmla="*/ 5358612 w 5540715"/>
                  <a:gd name="connsiteY211" fmla="*/ 257175 h 3905250"/>
                  <a:gd name="connsiteX212" fmla="*/ 5325275 w 5540715"/>
                  <a:gd name="connsiteY212" fmla="*/ 223837 h 3905250"/>
                  <a:gd name="connsiteX213" fmla="*/ 5244312 w 5540715"/>
                  <a:gd name="connsiteY213" fmla="*/ 133350 h 3905250"/>
                  <a:gd name="connsiteX214" fmla="*/ 5201450 w 5540715"/>
                  <a:gd name="connsiteY214" fmla="*/ 85725 h 3905250"/>
                  <a:gd name="connsiteX215" fmla="*/ 5163350 w 5540715"/>
                  <a:gd name="connsiteY215" fmla="*/ 71437 h 3905250"/>
                  <a:gd name="connsiteX216" fmla="*/ 5087150 w 5540715"/>
                  <a:gd name="connsiteY216" fmla="*/ 42862 h 3905250"/>
                  <a:gd name="connsiteX217" fmla="*/ 5039525 w 5540715"/>
                  <a:gd name="connsiteY217" fmla="*/ 23812 h 3905250"/>
                  <a:gd name="connsiteX218" fmla="*/ 5006187 w 5540715"/>
                  <a:gd name="connsiteY218" fmla="*/ 19050 h 3905250"/>
                  <a:gd name="connsiteX219" fmla="*/ 4982375 w 5540715"/>
                  <a:gd name="connsiteY219" fmla="*/ 9525 h 3905250"/>
                  <a:gd name="connsiteX220" fmla="*/ 4915700 w 5540715"/>
                  <a:gd name="connsiteY220" fmla="*/ 4762 h 3905250"/>
                  <a:gd name="connsiteX221" fmla="*/ 4858550 w 5540715"/>
                  <a:gd name="connsiteY221" fmla="*/ 0 h 3905250"/>
                  <a:gd name="connsiteX222" fmla="*/ 4749012 w 5540715"/>
                  <a:gd name="connsiteY222" fmla="*/ 14287 h 3905250"/>
                  <a:gd name="connsiteX223" fmla="*/ 4725200 w 5540715"/>
                  <a:gd name="connsiteY223" fmla="*/ 19050 h 3905250"/>
                  <a:gd name="connsiteX224" fmla="*/ 4668050 w 5540715"/>
                  <a:gd name="connsiteY224" fmla="*/ 42862 h 3905250"/>
                  <a:gd name="connsiteX225" fmla="*/ 4629950 w 5540715"/>
                  <a:gd name="connsiteY225" fmla="*/ 57150 h 3905250"/>
                  <a:gd name="connsiteX226" fmla="*/ 4548987 w 5540715"/>
                  <a:gd name="connsiteY226" fmla="*/ 104775 h 3905250"/>
                  <a:gd name="connsiteX227" fmla="*/ 4529937 w 5540715"/>
                  <a:gd name="connsiteY227" fmla="*/ 128587 h 3905250"/>
                  <a:gd name="connsiteX228" fmla="*/ 4510887 w 5540715"/>
                  <a:gd name="connsiteY228" fmla="*/ 147637 h 3905250"/>
                  <a:gd name="connsiteX229" fmla="*/ 4491837 w 5540715"/>
                  <a:gd name="connsiteY229" fmla="*/ 176212 h 3905250"/>
                  <a:gd name="connsiteX230" fmla="*/ 4458500 w 5540715"/>
                  <a:gd name="connsiteY230" fmla="*/ 247650 h 3905250"/>
                  <a:gd name="connsiteX231" fmla="*/ 4439450 w 5540715"/>
                  <a:gd name="connsiteY231" fmla="*/ 304800 h 3905250"/>
                  <a:gd name="connsiteX232" fmla="*/ 4420400 w 5540715"/>
                  <a:gd name="connsiteY232" fmla="*/ 366712 h 3905250"/>
                  <a:gd name="connsiteX233" fmla="*/ 4415637 w 5540715"/>
                  <a:gd name="connsiteY233" fmla="*/ 400050 h 3905250"/>
                  <a:gd name="connsiteX234" fmla="*/ 4406112 w 5540715"/>
                  <a:gd name="connsiteY234" fmla="*/ 423862 h 3905250"/>
                  <a:gd name="connsiteX235" fmla="*/ 4401350 w 5540715"/>
                  <a:gd name="connsiteY235" fmla="*/ 457200 h 3905250"/>
                  <a:gd name="connsiteX236" fmla="*/ 4391825 w 5540715"/>
                  <a:gd name="connsiteY236" fmla="*/ 519112 h 3905250"/>
                  <a:gd name="connsiteX237" fmla="*/ 4425162 w 5540715"/>
                  <a:gd name="connsiteY237" fmla="*/ 685800 h 3905250"/>
                  <a:gd name="connsiteX238" fmla="*/ 4434687 w 5540715"/>
                  <a:gd name="connsiteY238" fmla="*/ 728662 h 3905250"/>
                  <a:gd name="connsiteX239" fmla="*/ 4444212 w 5540715"/>
                  <a:gd name="connsiteY239" fmla="*/ 752475 h 3905250"/>
                  <a:gd name="connsiteX240" fmla="*/ 4439450 w 5540715"/>
                  <a:gd name="connsiteY240" fmla="*/ 819150 h 3905250"/>
                  <a:gd name="connsiteX241" fmla="*/ 4396587 w 5540715"/>
                  <a:gd name="connsiteY241" fmla="*/ 852487 h 3905250"/>
                  <a:gd name="connsiteX242" fmla="*/ 4382300 w 5540715"/>
                  <a:gd name="connsiteY242" fmla="*/ 866775 h 3905250"/>
                  <a:gd name="connsiteX243" fmla="*/ 4363250 w 5540715"/>
                  <a:gd name="connsiteY243" fmla="*/ 876300 h 3905250"/>
                  <a:gd name="connsiteX244" fmla="*/ 4329912 w 5540715"/>
                  <a:gd name="connsiteY244" fmla="*/ 900112 h 3905250"/>
                  <a:gd name="connsiteX245" fmla="*/ 4315625 w 5540715"/>
                  <a:gd name="connsiteY245" fmla="*/ 909637 h 3905250"/>
                  <a:gd name="connsiteX246" fmla="*/ 4296575 w 5540715"/>
                  <a:gd name="connsiteY246" fmla="*/ 923925 h 3905250"/>
                  <a:gd name="connsiteX247" fmla="*/ 4277525 w 5540715"/>
                  <a:gd name="connsiteY247" fmla="*/ 928687 h 3905250"/>
                  <a:gd name="connsiteX248" fmla="*/ 4248950 w 5540715"/>
                  <a:gd name="connsiteY248" fmla="*/ 938212 h 3905250"/>
                  <a:gd name="connsiteX249" fmla="*/ 4229900 w 5540715"/>
                  <a:gd name="connsiteY249" fmla="*/ 942975 h 3905250"/>
                  <a:gd name="connsiteX250" fmla="*/ 4215612 w 5540715"/>
                  <a:gd name="connsiteY250" fmla="*/ 947737 h 3905250"/>
                  <a:gd name="connsiteX251" fmla="*/ 4158462 w 5540715"/>
                  <a:gd name="connsiteY251" fmla="*/ 957262 h 3905250"/>
                  <a:gd name="connsiteX252" fmla="*/ 4120362 w 5540715"/>
                  <a:gd name="connsiteY252" fmla="*/ 966787 h 3905250"/>
                  <a:gd name="connsiteX253" fmla="*/ 4091787 w 5540715"/>
                  <a:gd name="connsiteY253" fmla="*/ 976312 h 3905250"/>
                  <a:gd name="connsiteX254" fmla="*/ 4067975 w 5540715"/>
                  <a:gd name="connsiteY254" fmla="*/ 985837 h 3905250"/>
                  <a:gd name="connsiteX255" fmla="*/ 4034637 w 5540715"/>
                  <a:gd name="connsiteY255" fmla="*/ 990600 h 3905250"/>
                  <a:gd name="connsiteX256" fmla="*/ 3967962 w 5540715"/>
                  <a:gd name="connsiteY256" fmla="*/ 1009650 h 3905250"/>
                  <a:gd name="connsiteX257" fmla="*/ 3939387 w 5540715"/>
                  <a:gd name="connsiteY257" fmla="*/ 1019175 h 3905250"/>
                  <a:gd name="connsiteX258" fmla="*/ 3906050 w 5540715"/>
                  <a:gd name="connsiteY258" fmla="*/ 1023937 h 3905250"/>
                  <a:gd name="connsiteX259" fmla="*/ 3744125 w 5540715"/>
                  <a:gd name="connsiteY259" fmla="*/ 1019175 h 3905250"/>
                  <a:gd name="connsiteX260" fmla="*/ 3715550 w 5540715"/>
                  <a:gd name="connsiteY260" fmla="*/ 1014412 h 3905250"/>
                  <a:gd name="connsiteX261" fmla="*/ 3677450 w 5540715"/>
                  <a:gd name="connsiteY261" fmla="*/ 1009650 h 3905250"/>
                  <a:gd name="connsiteX262" fmla="*/ 3548862 w 5540715"/>
                  <a:gd name="connsiteY262" fmla="*/ 1023937 h 3905250"/>
                  <a:gd name="connsiteX263" fmla="*/ 3506000 w 5540715"/>
                  <a:gd name="connsiteY263" fmla="*/ 1052512 h 3905250"/>
                  <a:gd name="connsiteX264" fmla="*/ 3486950 w 5540715"/>
                  <a:gd name="connsiteY264" fmla="*/ 1071562 h 3905250"/>
                  <a:gd name="connsiteX265" fmla="*/ 3463137 w 5540715"/>
                  <a:gd name="connsiteY265" fmla="*/ 1090612 h 3905250"/>
                  <a:gd name="connsiteX266" fmla="*/ 3425037 w 5540715"/>
                  <a:gd name="connsiteY266" fmla="*/ 1128712 h 3905250"/>
                  <a:gd name="connsiteX267" fmla="*/ 3396462 w 5540715"/>
                  <a:gd name="connsiteY267" fmla="*/ 1176337 h 3905250"/>
                  <a:gd name="connsiteX268" fmla="*/ 3363125 w 5540715"/>
                  <a:gd name="connsiteY268" fmla="*/ 1228725 h 3905250"/>
                  <a:gd name="connsiteX269" fmla="*/ 3353600 w 5540715"/>
                  <a:gd name="connsiteY269" fmla="*/ 1262062 h 3905250"/>
                  <a:gd name="connsiteX270" fmla="*/ 3348837 w 5540715"/>
                  <a:gd name="connsiteY270" fmla="*/ 1281112 h 3905250"/>
                  <a:gd name="connsiteX271" fmla="*/ 3339312 w 5540715"/>
                  <a:gd name="connsiteY271" fmla="*/ 1295400 h 3905250"/>
                  <a:gd name="connsiteX272" fmla="*/ 3329787 w 5540715"/>
                  <a:gd name="connsiteY272" fmla="*/ 1323975 h 3905250"/>
                  <a:gd name="connsiteX273" fmla="*/ 3301212 w 5540715"/>
                  <a:gd name="connsiteY273" fmla="*/ 1357312 h 3905250"/>
                  <a:gd name="connsiteX274" fmla="*/ 3291687 w 5540715"/>
                  <a:gd name="connsiteY274" fmla="*/ 1381125 h 3905250"/>
                  <a:gd name="connsiteX275" fmla="*/ 3248825 w 5540715"/>
                  <a:gd name="connsiteY275" fmla="*/ 1414462 h 3905250"/>
                  <a:gd name="connsiteX276" fmla="*/ 3234537 w 5540715"/>
                  <a:gd name="connsiteY276" fmla="*/ 1433512 h 3905250"/>
                  <a:gd name="connsiteX277" fmla="*/ 3220250 w 5540715"/>
                  <a:gd name="connsiteY277" fmla="*/ 1443037 h 3905250"/>
                  <a:gd name="connsiteX278" fmla="*/ 3172625 w 5540715"/>
                  <a:gd name="connsiteY278" fmla="*/ 1481137 h 3905250"/>
                  <a:gd name="connsiteX279" fmla="*/ 3153575 w 5540715"/>
                  <a:gd name="connsiteY279" fmla="*/ 1495425 h 3905250"/>
                  <a:gd name="connsiteX280" fmla="*/ 3129762 w 5540715"/>
                  <a:gd name="connsiteY280" fmla="*/ 1504950 h 3905250"/>
                  <a:gd name="connsiteX281" fmla="*/ 3110712 w 5540715"/>
                  <a:gd name="connsiteY281" fmla="*/ 1519237 h 3905250"/>
                  <a:gd name="connsiteX282" fmla="*/ 3096425 w 5540715"/>
                  <a:gd name="connsiteY282" fmla="*/ 1533525 h 3905250"/>
                  <a:gd name="connsiteX283" fmla="*/ 3072612 w 5540715"/>
                  <a:gd name="connsiteY283" fmla="*/ 1543050 h 3905250"/>
                  <a:gd name="connsiteX284" fmla="*/ 3058325 w 5540715"/>
                  <a:gd name="connsiteY284" fmla="*/ 1557337 h 3905250"/>
                  <a:gd name="connsiteX285" fmla="*/ 3034512 w 5540715"/>
                  <a:gd name="connsiteY285" fmla="*/ 1566862 h 3905250"/>
                  <a:gd name="connsiteX286" fmla="*/ 3015462 w 5540715"/>
                  <a:gd name="connsiteY286" fmla="*/ 1576387 h 3905250"/>
                  <a:gd name="connsiteX287" fmla="*/ 2967837 w 5540715"/>
                  <a:gd name="connsiteY287" fmla="*/ 1604962 h 3905250"/>
                  <a:gd name="connsiteX288" fmla="*/ 2953550 w 5540715"/>
                  <a:gd name="connsiteY288" fmla="*/ 1614487 h 3905250"/>
                  <a:gd name="connsiteX289" fmla="*/ 2939262 w 5540715"/>
                  <a:gd name="connsiteY289" fmla="*/ 1619250 h 3905250"/>
                  <a:gd name="connsiteX290" fmla="*/ 2910687 w 5540715"/>
                  <a:gd name="connsiteY290" fmla="*/ 1638300 h 3905250"/>
                  <a:gd name="connsiteX291" fmla="*/ 2896400 w 5540715"/>
                  <a:gd name="connsiteY291" fmla="*/ 1652587 h 3905250"/>
                  <a:gd name="connsiteX292" fmla="*/ 2834487 w 5540715"/>
                  <a:gd name="connsiteY292" fmla="*/ 1681162 h 3905250"/>
                  <a:gd name="connsiteX293" fmla="*/ 2791625 w 5540715"/>
                  <a:gd name="connsiteY293" fmla="*/ 1709737 h 3905250"/>
                  <a:gd name="connsiteX294" fmla="*/ 2767812 w 5540715"/>
                  <a:gd name="connsiteY294" fmla="*/ 1719262 h 3905250"/>
                  <a:gd name="connsiteX295" fmla="*/ 2753525 w 5540715"/>
                  <a:gd name="connsiteY295" fmla="*/ 1728787 h 3905250"/>
                  <a:gd name="connsiteX296" fmla="*/ 2739237 w 5540715"/>
                  <a:gd name="connsiteY296" fmla="*/ 1733550 h 3905250"/>
                  <a:gd name="connsiteX297" fmla="*/ 2724950 w 5540715"/>
                  <a:gd name="connsiteY297" fmla="*/ 1743075 h 3905250"/>
                  <a:gd name="connsiteX298" fmla="*/ 2663037 w 5540715"/>
                  <a:gd name="connsiteY298" fmla="*/ 1752600 h 3905250"/>
                  <a:gd name="connsiteX299" fmla="*/ 2596362 w 5540715"/>
                  <a:gd name="connsiteY299" fmla="*/ 1738312 h 3905250"/>
                  <a:gd name="connsiteX300" fmla="*/ 2572550 w 5540715"/>
                  <a:gd name="connsiteY300" fmla="*/ 1728788 h 3905250"/>
                  <a:gd name="connsiteX301" fmla="*/ 2524925 w 5540715"/>
                  <a:gd name="connsiteY301" fmla="*/ 1728787 h 3905250"/>
                  <a:gd name="connsiteX302" fmla="*/ 2470156 w 5540715"/>
                  <a:gd name="connsiteY302" fmla="*/ 1804987 h 3905250"/>
                  <a:gd name="connsiteX303" fmla="*/ 2389193 w 5540715"/>
                  <a:gd name="connsiteY303" fmla="*/ 1881187 h 3905250"/>
                  <a:gd name="connsiteX304" fmla="*/ 2315375 w 5540715"/>
                  <a:gd name="connsiteY304" fmla="*/ 1909762 h 3905250"/>
                  <a:gd name="connsiteX305" fmla="*/ 2253462 w 5540715"/>
                  <a:gd name="connsiteY305" fmla="*/ 1924050 h 3905250"/>
                  <a:gd name="connsiteX306" fmla="*/ 2234412 w 5540715"/>
                  <a:gd name="connsiteY306" fmla="*/ 1943100 h 3905250"/>
                  <a:gd name="connsiteX307" fmla="*/ 2220125 w 5540715"/>
                  <a:gd name="connsiteY307" fmla="*/ 1947862 h 3905250"/>
                  <a:gd name="connsiteX308" fmla="*/ 2186787 w 5540715"/>
                  <a:gd name="connsiteY308" fmla="*/ 1966912 h 3905250"/>
                  <a:gd name="connsiteX309" fmla="*/ 2148687 w 5540715"/>
                  <a:gd name="connsiteY309" fmla="*/ 1985962 h 3905250"/>
                  <a:gd name="connsiteX310" fmla="*/ 2072487 w 5540715"/>
                  <a:gd name="connsiteY310" fmla="*/ 1971675 h 3905250"/>
                  <a:gd name="connsiteX311" fmla="*/ 1996288 w 5540715"/>
                  <a:gd name="connsiteY311" fmla="*/ 1990725 h 3905250"/>
                  <a:gd name="connsiteX312" fmla="*/ 1939137 w 5540715"/>
                  <a:gd name="connsiteY312" fmla="*/ 2047875 h 3905250"/>
                  <a:gd name="connsiteX313" fmla="*/ 1910562 w 5540715"/>
                  <a:gd name="connsiteY313" fmla="*/ 2071687 h 3905250"/>
                  <a:gd name="connsiteX314" fmla="*/ 1886750 w 5540715"/>
                  <a:gd name="connsiteY314" fmla="*/ 2081212 h 3905250"/>
                  <a:gd name="connsiteX315" fmla="*/ 1858175 w 5540715"/>
                  <a:gd name="connsiteY315" fmla="*/ 2100262 h 3905250"/>
                  <a:gd name="connsiteX316" fmla="*/ 1834362 w 5540715"/>
                  <a:gd name="connsiteY316" fmla="*/ 2109787 h 3905250"/>
                  <a:gd name="connsiteX317" fmla="*/ 1815312 w 5540715"/>
                  <a:gd name="connsiteY317" fmla="*/ 2124075 h 3905250"/>
                  <a:gd name="connsiteX318" fmla="*/ 1796262 w 5540715"/>
                  <a:gd name="connsiteY318" fmla="*/ 2133600 h 3905250"/>
                  <a:gd name="connsiteX319" fmla="*/ 1786737 w 5540715"/>
                  <a:gd name="connsiteY319" fmla="*/ 2147887 h 3905250"/>
                  <a:gd name="connsiteX320" fmla="*/ 1772450 w 5540715"/>
                  <a:gd name="connsiteY320" fmla="*/ 2152650 h 3905250"/>
                  <a:gd name="connsiteX321" fmla="*/ 1753400 w 5540715"/>
                  <a:gd name="connsiteY321" fmla="*/ 2166937 h 3905250"/>
                  <a:gd name="connsiteX322" fmla="*/ 1696250 w 5540715"/>
                  <a:gd name="connsiteY322" fmla="*/ 2219325 h 3905250"/>
                  <a:gd name="connsiteX323" fmla="*/ 1672437 w 5540715"/>
                  <a:gd name="connsiteY323" fmla="*/ 2238375 h 3905250"/>
                  <a:gd name="connsiteX324" fmla="*/ 1648625 w 5540715"/>
                  <a:gd name="connsiteY324" fmla="*/ 2252662 h 3905250"/>
                  <a:gd name="connsiteX325" fmla="*/ 1615287 w 5540715"/>
                  <a:gd name="connsiteY325" fmla="*/ 2286000 h 3905250"/>
                  <a:gd name="connsiteX326" fmla="*/ 1591475 w 5540715"/>
                  <a:gd name="connsiteY326" fmla="*/ 2305050 h 3905250"/>
                  <a:gd name="connsiteX327" fmla="*/ 1577187 w 5540715"/>
                  <a:gd name="connsiteY327" fmla="*/ 2314575 h 3905250"/>
                  <a:gd name="connsiteX328" fmla="*/ 1562900 w 5540715"/>
                  <a:gd name="connsiteY328" fmla="*/ 2328862 h 3905250"/>
                  <a:gd name="connsiteX329" fmla="*/ 1558137 w 5540715"/>
                  <a:gd name="connsiteY329" fmla="*/ 2343150 h 3905250"/>
                  <a:gd name="connsiteX330" fmla="*/ 1520037 w 5540715"/>
                  <a:gd name="connsiteY330" fmla="*/ 2366962 h 3905250"/>
                  <a:gd name="connsiteX331" fmla="*/ 1496225 w 5540715"/>
                  <a:gd name="connsiteY331" fmla="*/ 2381250 h 3905250"/>
                  <a:gd name="connsiteX332" fmla="*/ 1477175 w 5540715"/>
                  <a:gd name="connsiteY332" fmla="*/ 2395537 h 3905250"/>
                  <a:gd name="connsiteX333" fmla="*/ 1462887 w 5540715"/>
                  <a:gd name="connsiteY333" fmla="*/ 2400300 h 3905250"/>
                  <a:gd name="connsiteX334" fmla="*/ 1424787 w 5540715"/>
                  <a:gd name="connsiteY334" fmla="*/ 2419350 h 3905250"/>
                  <a:gd name="connsiteX335" fmla="*/ 1405737 w 5540715"/>
                  <a:gd name="connsiteY335" fmla="*/ 2428875 h 3905250"/>
                  <a:gd name="connsiteX336" fmla="*/ 1362875 w 5540715"/>
                  <a:gd name="connsiteY336" fmla="*/ 2462212 h 3905250"/>
                  <a:gd name="connsiteX337" fmla="*/ 1329537 w 5540715"/>
                  <a:gd name="connsiteY337" fmla="*/ 2476500 h 3905250"/>
                  <a:gd name="connsiteX338" fmla="*/ 1310487 w 5540715"/>
                  <a:gd name="connsiteY338" fmla="*/ 2490787 h 3905250"/>
                  <a:gd name="connsiteX339" fmla="*/ 1262862 w 5540715"/>
                  <a:gd name="connsiteY339" fmla="*/ 2514600 h 3905250"/>
                  <a:gd name="connsiteX340" fmla="*/ 1224762 w 5540715"/>
                  <a:gd name="connsiteY340" fmla="*/ 2538412 h 3905250"/>
                  <a:gd name="connsiteX341" fmla="*/ 1210475 w 5540715"/>
                  <a:gd name="connsiteY341" fmla="*/ 2543175 h 3905250"/>
                  <a:gd name="connsiteX342" fmla="*/ 1191425 w 5540715"/>
                  <a:gd name="connsiteY342" fmla="*/ 2557462 h 3905250"/>
                  <a:gd name="connsiteX343" fmla="*/ 1129512 w 5540715"/>
                  <a:gd name="connsiteY343" fmla="*/ 2600325 h 3905250"/>
                  <a:gd name="connsiteX344" fmla="*/ 1100937 w 5540715"/>
                  <a:gd name="connsiteY344" fmla="*/ 2624137 h 3905250"/>
                  <a:gd name="connsiteX345" fmla="*/ 1086650 w 5540715"/>
                  <a:gd name="connsiteY345" fmla="*/ 2638425 h 3905250"/>
                  <a:gd name="connsiteX346" fmla="*/ 1077125 w 5540715"/>
                  <a:gd name="connsiteY346" fmla="*/ 2652712 h 3905250"/>
                  <a:gd name="connsiteX347" fmla="*/ 1053312 w 5540715"/>
                  <a:gd name="connsiteY34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215362 w 5540715"/>
                  <a:gd name="connsiteY79" fmla="*/ 2833687 h 3905250"/>
                  <a:gd name="connsiteX80" fmla="*/ 2196312 w 5540715"/>
                  <a:gd name="connsiteY80" fmla="*/ 2790825 h 3905250"/>
                  <a:gd name="connsiteX81" fmla="*/ 2172500 w 5540715"/>
                  <a:gd name="connsiteY81" fmla="*/ 2733675 h 3905250"/>
                  <a:gd name="connsiteX82" fmla="*/ 2167737 w 5540715"/>
                  <a:gd name="connsiteY82" fmla="*/ 2709862 h 3905250"/>
                  <a:gd name="connsiteX83" fmla="*/ 2158212 w 5540715"/>
                  <a:gd name="connsiteY83" fmla="*/ 2686050 h 3905250"/>
                  <a:gd name="connsiteX84" fmla="*/ 2153450 w 5540715"/>
                  <a:gd name="connsiteY84" fmla="*/ 2643187 h 3905250"/>
                  <a:gd name="connsiteX85" fmla="*/ 2158212 w 5540715"/>
                  <a:gd name="connsiteY85" fmla="*/ 2586037 h 3905250"/>
                  <a:gd name="connsiteX86" fmla="*/ 2182025 w 5540715"/>
                  <a:gd name="connsiteY86" fmla="*/ 2547937 h 3905250"/>
                  <a:gd name="connsiteX87" fmla="*/ 2215362 w 5540715"/>
                  <a:gd name="connsiteY87" fmla="*/ 2509837 h 3905250"/>
                  <a:gd name="connsiteX88" fmla="*/ 2234412 w 5540715"/>
                  <a:gd name="connsiteY88" fmla="*/ 2490787 h 3905250"/>
                  <a:gd name="connsiteX89" fmla="*/ 2267750 w 5540715"/>
                  <a:gd name="connsiteY89" fmla="*/ 2481262 h 3905250"/>
                  <a:gd name="connsiteX90" fmla="*/ 2291562 w 5540715"/>
                  <a:gd name="connsiteY90" fmla="*/ 2471737 h 3905250"/>
                  <a:gd name="connsiteX91" fmla="*/ 2386812 w 5540715"/>
                  <a:gd name="connsiteY91" fmla="*/ 2462212 h 3905250"/>
                  <a:gd name="connsiteX92" fmla="*/ 2453487 w 5540715"/>
                  <a:gd name="connsiteY92" fmla="*/ 2452687 h 3905250"/>
                  <a:gd name="connsiteX93" fmla="*/ 2510637 w 5540715"/>
                  <a:gd name="connsiteY93" fmla="*/ 2443162 h 3905250"/>
                  <a:gd name="connsiteX94" fmla="*/ 2529687 w 5540715"/>
                  <a:gd name="connsiteY94" fmla="*/ 2433637 h 3905250"/>
                  <a:gd name="connsiteX95" fmla="*/ 2634462 w 5540715"/>
                  <a:gd name="connsiteY95" fmla="*/ 2424112 h 3905250"/>
                  <a:gd name="connsiteX96" fmla="*/ 2767812 w 5540715"/>
                  <a:gd name="connsiteY96" fmla="*/ 2419350 h 3905250"/>
                  <a:gd name="connsiteX97" fmla="*/ 2791625 w 5540715"/>
                  <a:gd name="connsiteY97" fmla="*/ 2414587 h 3905250"/>
                  <a:gd name="connsiteX98" fmla="*/ 2829725 w 5540715"/>
                  <a:gd name="connsiteY98" fmla="*/ 2390775 h 3905250"/>
                  <a:gd name="connsiteX99" fmla="*/ 2848775 w 5540715"/>
                  <a:gd name="connsiteY99" fmla="*/ 2381250 h 3905250"/>
                  <a:gd name="connsiteX100" fmla="*/ 2886875 w 5540715"/>
                  <a:gd name="connsiteY100" fmla="*/ 2352675 h 3905250"/>
                  <a:gd name="connsiteX101" fmla="*/ 2905925 w 5540715"/>
                  <a:gd name="connsiteY101" fmla="*/ 2338387 h 3905250"/>
                  <a:gd name="connsiteX102" fmla="*/ 2920212 w 5540715"/>
                  <a:gd name="connsiteY102" fmla="*/ 2328862 h 3905250"/>
                  <a:gd name="connsiteX103" fmla="*/ 2934500 w 5540715"/>
                  <a:gd name="connsiteY103" fmla="*/ 2314575 h 3905250"/>
                  <a:gd name="connsiteX104" fmla="*/ 2958312 w 5540715"/>
                  <a:gd name="connsiteY104" fmla="*/ 2309812 h 3905250"/>
                  <a:gd name="connsiteX105" fmla="*/ 2982125 w 5540715"/>
                  <a:gd name="connsiteY105" fmla="*/ 2295525 h 3905250"/>
                  <a:gd name="connsiteX106" fmla="*/ 3001175 w 5540715"/>
                  <a:gd name="connsiteY106" fmla="*/ 2281237 h 3905250"/>
                  <a:gd name="connsiteX107" fmla="*/ 3024987 w 5540715"/>
                  <a:gd name="connsiteY107" fmla="*/ 2271712 h 3905250"/>
                  <a:gd name="connsiteX108" fmla="*/ 3063087 w 5540715"/>
                  <a:gd name="connsiteY108" fmla="*/ 2243137 h 3905250"/>
                  <a:gd name="connsiteX109" fmla="*/ 3096425 w 5540715"/>
                  <a:gd name="connsiteY109" fmla="*/ 2224087 h 3905250"/>
                  <a:gd name="connsiteX110" fmla="*/ 3115475 w 5540715"/>
                  <a:gd name="connsiteY110" fmla="*/ 2205037 h 3905250"/>
                  <a:gd name="connsiteX111" fmla="*/ 3153575 w 5540715"/>
                  <a:gd name="connsiteY111" fmla="*/ 2185987 h 3905250"/>
                  <a:gd name="connsiteX112" fmla="*/ 3172625 w 5540715"/>
                  <a:gd name="connsiteY112" fmla="*/ 2171700 h 3905250"/>
                  <a:gd name="connsiteX113" fmla="*/ 3234537 w 5540715"/>
                  <a:gd name="connsiteY113" fmla="*/ 2119312 h 3905250"/>
                  <a:gd name="connsiteX114" fmla="*/ 3296450 w 5540715"/>
                  <a:gd name="connsiteY114" fmla="*/ 2076450 h 3905250"/>
                  <a:gd name="connsiteX115" fmla="*/ 3329787 w 5540715"/>
                  <a:gd name="connsiteY115" fmla="*/ 2052637 h 3905250"/>
                  <a:gd name="connsiteX116" fmla="*/ 3358362 w 5540715"/>
                  <a:gd name="connsiteY116" fmla="*/ 2033587 h 3905250"/>
                  <a:gd name="connsiteX117" fmla="*/ 3420275 w 5540715"/>
                  <a:gd name="connsiteY117" fmla="*/ 1995487 h 3905250"/>
                  <a:gd name="connsiteX118" fmla="*/ 3453612 w 5540715"/>
                  <a:gd name="connsiteY118" fmla="*/ 1981200 h 3905250"/>
                  <a:gd name="connsiteX119" fmla="*/ 3482187 w 5540715"/>
                  <a:gd name="connsiteY119" fmla="*/ 1962150 h 3905250"/>
                  <a:gd name="connsiteX120" fmla="*/ 3534575 w 5540715"/>
                  <a:gd name="connsiteY120" fmla="*/ 1933575 h 3905250"/>
                  <a:gd name="connsiteX121" fmla="*/ 3563150 w 5540715"/>
                  <a:gd name="connsiteY121" fmla="*/ 1914525 h 3905250"/>
                  <a:gd name="connsiteX122" fmla="*/ 3639350 w 5540715"/>
                  <a:gd name="connsiteY122" fmla="*/ 1871662 h 3905250"/>
                  <a:gd name="connsiteX123" fmla="*/ 3686975 w 5540715"/>
                  <a:gd name="connsiteY123" fmla="*/ 1843087 h 3905250"/>
                  <a:gd name="connsiteX124" fmla="*/ 3720312 w 5540715"/>
                  <a:gd name="connsiteY124" fmla="*/ 1824037 h 3905250"/>
                  <a:gd name="connsiteX125" fmla="*/ 3744125 w 5540715"/>
                  <a:gd name="connsiteY125" fmla="*/ 1804987 h 3905250"/>
                  <a:gd name="connsiteX126" fmla="*/ 3772700 w 5540715"/>
                  <a:gd name="connsiteY126" fmla="*/ 1795462 h 3905250"/>
                  <a:gd name="connsiteX127" fmla="*/ 3796512 w 5540715"/>
                  <a:gd name="connsiteY127" fmla="*/ 1776412 h 3905250"/>
                  <a:gd name="connsiteX128" fmla="*/ 3829850 w 5540715"/>
                  <a:gd name="connsiteY128" fmla="*/ 1762125 h 3905250"/>
                  <a:gd name="connsiteX129" fmla="*/ 3858425 w 5540715"/>
                  <a:gd name="connsiteY129" fmla="*/ 1747837 h 3905250"/>
                  <a:gd name="connsiteX130" fmla="*/ 3882237 w 5540715"/>
                  <a:gd name="connsiteY130" fmla="*/ 1733550 h 3905250"/>
                  <a:gd name="connsiteX131" fmla="*/ 3929862 w 5540715"/>
                  <a:gd name="connsiteY131" fmla="*/ 1714500 h 3905250"/>
                  <a:gd name="connsiteX132" fmla="*/ 3958437 w 5540715"/>
                  <a:gd name="connsiteY132" fmla="*/ 1695450 h 3905250"/>
                  <a:gd name="connsiteX133" fmla="*/ 3977487 w 5540715"/>
                  <a:gd name="connsiteY133" fmla="*/ 1681162 h 3905250"/>
                  <a:gd name="connsiteX134" fmla="*/ 4029875 w 5540715"/>
                  <a:gd name="connsiteY134" fmla="*/ 1657350 h 3905250"/>
                  <a:gd name="connsiteX135" fmla="*/ 4082262 w 5540715"/>
                  <a:gd name="connsiteY135" fmla="*/ 1614487 h 3905250"/>
                  <a:gd name="connsiteX136" fmla="*/ 4139412 w 5540715"/>
                  <a:gd name="connsiteY136" fmla="*/ 1576387 h 3905250"/>
                  <a:gd name="connsiteX137" fmla="*/ 4167987 w 5540715"/>
                  <a:gd name="connsiteY137" fmla="*/ 1557337 h 3905250"/>
                  <a:gd name="connsiteX138" fmla="*/ 4196562 w 5540715"/>
                  <a:gd name="connsiteY138" fmla="*/ 1538287 h 3905250"/>
                  <a:gd name="connsiteX139" fmla="*/ 4253712 w 5540715"/>
                  <a:gd name="connsiteY139" fmla="*/ 1509712 h 3905250"/>
                  <a:gd name="connsiteX140" fmla="*/ 4277525 w 5540715"/>
                  <a:gd name="connsiteY140" fmla="*/ 1500187 h 3905250"/>
                  <a:gd name="connsiteX141" fmla="*/ 4296575 w 5540715"/>
                  <a:gd name="connsiteY141" fmla="*/ 1490662 h 3905250"/>
                  <a:gd name="connsiteX142" fmla="*/ 4325150 w 5540715"/>
                  <a:gd name="connsiteY142" fmla="*/ 1485900 h 3905250"/>
                  <a:gd name="connsiteX143" fmla="*/ 4353725 w 5540715"/>
                  <a:gd name="connsiteY143" fmla="*/ 1476375 h 3905250"/>
                  <a:gd name="connsiteX144" fmla="*/ 4491837 w 5540715"/>
                  <a:gd name="connsiteY144" fmla="*/ 1481137 h 3905250"/>
                  <a:gd name="connsiteX145" fmla="*/ 4510887 w 5540715"/>
                  <a:gd name="connsiteY145" fmla="*/ 1495425 h 3905250"/>
                  <a:gd name="connsiteX146" fmla="*/ 4568037 w 5540715"/>
                  <a:gd name="connsiteY146" fmla="*/ 1528762 h 3905250"/>
                  <a:gd name="connsiteX147" fmla="*/ 4615662 w 5540715"/>
                  <a:gd name="connsiteY147" fmla="*/ 1571625 h 3905250"/>
                  <a:gd name="connsiteX148" fmla="*/ 4629950 w 5540715"/>
                  <a:gd name="connsiteY148" fmla="*/ 1590675 h 3905250"/>
                  <a:gd name="connsiteX149" fmla="*/ 4629950 w 5540715"/>
                  <a:gd name="connsiteY149" fmla="*/ 1690687 h 3905250"/>
                  <a:gd name="connsiteX150" fmla="*/ 4610900 w 5540715"/>
                  <a:gd name="connsiteY150" fmla="*/ 1724025 h 3905250"/>
                  <a:gd name="connsiteX151" fmla="*/ 4587087 w 5540715"/>
                  <a:gd name="connsiteY151" fmla="*/ 1785937 h 3905250"/>
                  <a:gd name="connsiteX152" fmla="*/ 4577562 w 5540715"/>
                  <a:gd name="connsiteY152" fmla="*/ 1809750 h 3905250"/>
                  <a:gd name="connsiteX153" fmla="*/ 4572800 w 5540715"/>
                  <a:gd name="connsiteY153" fmla="*/ 1828800 h 3905250"/>
                  <a:gd name="connsiteX154" fmla="*/ 4563275 w 5540715"/>
                  <a:gd name="connsiteY154" fmla="*/ 1876425 h 3905250"/>
                  <a:gd name="connsiteX155" fmla="*/ 4558512 w 5540715"/>
                  <a:gd name="connsiteY155" fmla="*/ 1909762 h 3905250"/>
                  <a:gd name="connsiteX156" fmla="*/ 4553750 w 5540715"/>
                  <a:gd name="connsiteY156" fmla="*/ 1938337 h 3905250"/>
                  <a:gd name="connsiteX157" fmla="*/ 4572800 w 5540715"/>
                  <a:gd name="connsiteY157" fmla="*/ 2133600 h 3905250"/>
                  <a:gd name="connsiteX158" fmla="*/ 4601375 w 5540715"/>
                  <a:gd name="connsiteY158" fmla="*/ 2162175 h 3905250"/>
                  <a:gd name="connsiteX159" fmla="*/ 4620425 w 5540715"/>
                  <a:gd name="connsiteY159" fmla="*/ 2166937 h 3905250"/>
                  <a:gd name="connsiteX160" fmla="*/ 4644237 w 5540715"/>
                  <a:gd name="connsiteY160" fmla="*/ 2181225 h 3905250"/>
                  <a:gd name="connsiteX161" fmla="*/ 4663287 w 5540715"/>
                  <a:gd name="connsiteY161" fmla="*/ 2185987 h 3905250"/>
                  <a:gd name="connsiteX162" fmla="*/ 4715675 w 5540715"/>
                  <a:gd name="connsiteY162" fmla="*/ 2195512 h 3905250"/>
                  <a:gd name="connsiteX163" fmla="*/ 4829975 w 5540715"/>
                  <a:gd name="connsiteY163" fmla="*/ 2185987 h 3905250"/>
                  <a:gd name="connsiteX164" fmla="*/ 4863312 w 5540715"/>
                  <a:gd name="connsiteY164" fmla="*/ 2166937 h 3905250"/>
                  <a:gd name="connsiteX165" fmla="*/ 4915700 w 5540715"/>
                  <a:gd name="connsiteY165" fmla="*/ 2147887 h 3905250"/>
                  <a:gd name="connsiteX166" fmla="*/ 4934750 w 5540715"/>
                  <a:gd name="connsiteY166" fmla="*/ 2133600 h 3905250"/>
                  <a:gd name="connsiteX167" fmla="*/ 4949037 w 5540715"/>
                  <a:gd name="connsiteY167" fmla="*/ 2128837 h 3905250"/>
                  <a:gd name="connsiteX168" fmla="*/ 4963325 w 5540715"/>
                  <a:gd name="connsiteY168" fmla="*/ 2114550 h 3905250"/>
                  <a:gd name="connsiteX169" fmla="*/ 4982375 w 5540715"/>
                  <a:gd name="connsiteY169" fmla="*/ 2100262 h 3905250"/>
                  <a:gd name="connsiteX170" fmla="*/ 5010950 w 5540715"/>
                  <a:gd name="connsiteY170" fmla="*/ 2081212 h 3905250"/>
                  <a:gd name="connsiteX171" fmla="*/ 5053812 w 5540715"/>
                  <a:gd name="connsiteY171" fmla="*/ 2038350 h 3905250"/>
                  <a:gd name="connsiteX172" fmla="*/ 5077625 w 5540715"/>
                  <a:gd name="connsiteY172" fmla="*/ 2019300 h 3905250"/>
                  <a:gd name="connsiteX173" fmla="*/ 5096675 w 5540715"/>
                  <a:gd name="connsiteY173" fmla="*/ 2000250 h 3905250"/>
                  <a:gd name="connsiteX174" fmla="*/ 5125250 w 5540715"/>
                  <a:gd name="connsiteY174" fmla="*/ 1981200 h 3905250"/>
                  <a:gd name="connsiteX175" fmla="*/ 5172875 w 5540715"/>
                  <a:gd name="connsiteY175" fmla="*/ 1943100 h 3905250"/>
                  <a:gd name="connsiteX176" fmla="*/ 5210975 w 5540715"/>
                  <a:gd name="connsiteY176" fmla="*/ 1909762 h 3905250"/>
                  <a:gd name="connsiteX177" fmla="*/ 5220500 w 5540715"/>
                  <a:gd name="connsiteY177" fmla="*/ 1895475 h 3905250"/>
                  <a:gd name="connsiteX178" fmla="*/ 5234787 w 5540715"/>
                  <a:gd name="connsiteY178" fmla="*/ 1876425 h 3905250"/>
                  <a:gd name="connsiteX179" fmla="*/ 5253837 w 5540715"/>
                  <a:gd name="connsiteY179" fmla="*/ 1838325 h 3905250"/>
                  <a:gd name="connsiteX180" fmla="*/ 5282412 w 5540715"/>
                  <a:gd name="connsiteY180" fmla="*/ 1790700 h 3905250"/>
                  <a:gd name="connsiteX181" fmla="*/ 5287175 w 5540715"/>
                  <a:gd name="connsiteY181" fmla="*/ 1771650 h 3905250"/>
                  <a:gd name="connsiteX182" fmla="*/ 5306225 w 5540715"/>
                  <a:gd name="connsiteY182" fmla="*/ 1743075 h 3905250"/>
                  <a:gd name="connsiteX183" fmla="*/ 5320512 w 5540715"/>
                  <a:gd name="connsiteY183" fmla="*/ 1709737 h 3905250"/>
                  <a:gd name="connsiteX184" fmla="*/ 5334800 w 5540715"/>
                  <a:gd name="connsiteY184" fmla="*/ 1695450 h 3905250"/>
                  <a:gd name="connsiteX185" fmla="*/ 5358612 w 5540715"/>
                  <a:gd name="connsiteY185" fmla="*/ 1647825 h 3905250"/>
                  <a:gd name="connsiteX186" fmla="*/ 5391950 w 5540715"/>
                  <a:gd name="connsiteY186" fmla="*/ 1581150 h 3905250"/>
                  <a:gd name="connsiteX187" fmla="*/ 5439575 w 5540715"/>
                  <a:gd name="connsiteY187" fmla="*/ 1452562 h 3905250"/>
                  <a:gd name="connsiteX188" fmla="*/ 5449100 w 5540715"/>
                  <a:gd name="connsiteY188" fmla="*/ 1414462 h 3905250"/>
                  <a:gd name="connsiteX189" fmla="*/ 5453862 w 5540715"/>
                  <a:gd name="connsiteY189" fmla="*/ 1381125 h 3905250"/>
                  <a:gd name="connsiteX190" fmla="*/ 5463387 w 5540715"/>
                  <a:gd name="connsiteY190" fmla="*/ 1181100 h 3905250"/>
                  <a:gd name="connsiteX191" fmla="*/ 5468150 w 5540715"/>
                  <a:gd name="connsiteY191" fmla="*/ 1157287 h 3905250"/>
                  <a:gd name="connsiteX192" fmla="*/ 5472912 w 5540715"/>
                  <a:gd name="connsiteY192" fmla="*/ 1128712 h 3905250"/>
                  <a:gd name="connsiteX193" fmla="*/ 5477675 w 5540715"/>
                  <a:gd name="connsiteY193" fmla="*/ 1095375 h 3905250"/>
                  <a:gd name="connsiteX194" fmla="*/ 5487200 w 5540715"/>
                  <a:gd name="connsiteY194" fmla="*/ 1066800 h 3905250"/>
                  <a:gd name="connsiteX195" fmla="*/ 5501487 w 5540715"/>
                  <a:gd name="connsiteY195" fmla="*/ 981075 h 3905250"/>
                  <a:gd name="connsiteX196" fmla="*/ 5501487 w 5540715"/>
                  <a:gd name="connsiteY196" fmla="*/ 981075 h 3905250"/>
                  <a:gd name="connsiteX197" fmla="*/ 5511012 w 5540715"/>
                  <a:gd name="connsiteY197" fmla="*/ 923925 h 3905250"/>
                  <a:gd name="connsiteX198" fmla="*/ 5515775 w 5540715"/>
                  <a:gd name="connsiteY198" fmla="*/ 890587 h 3905250"/>
                  <a:gd name="connsiteX199" fmla="*/ 5525300 w 5540715"/>
                  <a:gd name="connsiteY199" fmla="*/ 833437 h 3905250"/>
                  <a:gd name="connsiteX200" fmla="*/ 5530062 w 5540715"/>
                  <a:gd name="connsiteY200" fmla="*/ 804862 h 3905250"/>
                  <a:gd name="connsiteX201" fmla="*/ 5534825 w 5540715"/>
                  <a:gd name="connsiteY201" fmla="*/ 738187 h 3905250"/>
                  <a:gd name="connsiteX202" fmla="*/ 5520537 w 5540715"/>
                  <a:gd name="connsiteY202" fmla="*/ 466725 h 3905250"/>
                  <a:gd name="connsiteX203" fmla="*/ 5511012 w 5540715"/>
                  <a:gd name="connsiteY203" fmla="*/ 442912 h 3905250"/>
                  <a:gd name="connsiteX204" fmla="*/ 5491962 w 5540715"/>
                  <a:gd name="connsiteY204" fmla="*/ 390525 h 3905250"/>
                  <a:gd name="connsiteX205" fmla="*/ 5477675 w 5540715"/>
                  <a:gd name="connsiteY205" fmla="*/ 366712 h 3905250"/>
                  <a:gd name="connsiteX206" fmla="*/ 5453862 w 5540715"/>
                  <a:gd name="connsiteY206" fmla="*/ 347662 h 3905250"/>
                  <a:gd name="connsiteX207" fmla="*/ 5420525 w 5540715"/>
                  <a:gd name="connsiteY207" fmla="*/ 309562 h 3905250"/>
                  <a:gd name="connsiteX208" fmla="*/ 5401475 w 5540715"/>
                  <a:gd name="connsiteY208" fmla="*/ 300037 h 3905250"/>
                  <a:gd name="connsiteX209" fmla="*/ 5391950 w 5540715"/>
                  <a:gd name="connsiteY209" fmla="*/ 280987 h 3905250"/>
                  <a:gd name="connsiteX210" fmla="*/ 5358612 w 5540715"/>
                  <a:gd name="connsiteY210" fmla="*/ 257175 h 3905250"/>
                  <a:gd name="connsiteX211" fmla="*/ 5325275 w 5540715"/>
                  <a:gd name="connsiteY211" fmla="*/ 223837 h 3905250"/>
                  <a:gd name="connsiteX212" fmla="*/ 5244312 w 5540715"/>
                  <a:gd name="connsiteY212" fmla="*/ 133350 h 3905250"/>
                  <a:gd name="connsiteX213" fmla="*/ 5201450 w 5540715"/>
                  <a:gd name="connsiteY213" fmla="*/ 85725 h 3905250"/>
                  <a:gd name="connsiteX214" fmla="*/ 5163350 w 5540715"/>
                  <a:gd name="connsiteY214" fmla="*/ 71437 h 3905250"/>
                  <a:gd name="connsiteX215" fmla="*/ 5087150 w 5540715"/>
                  <a:gd name="connsiteY215" fmla="*/ 42862 h 3905250"/>
                  <a:gd name="connsiteX216" fmla="*/ 5039525 w 5540715"/>
                  <a:gd name="connsiteY216" fmla="*/ 23812 h 3905250"/>
                  <a:gd name="connsiteX217" fmla="*/ 5006187 w 5540715"/>
                  <a:gd name="connsiteY217" fmla="*/ 19050 h 3905250"/>
                  <a:gd name="connsiteX218" fmla="*/ 4982375 w 5540715"/>
                  <a:gd name="connsiteY218" fmla="*/ 9525 h 3905250"/>
                  <a:gd name="connsiteX219" fmla="*/ 4915700 w 5540715"/>
                  <a:gd name="connsiteY219" fmla="*/ 4762 h 3905250"/>
                  <a:gd name="connsiteX220" fmla="*/ 4858550 w 5540715"/>
                  <a:gd name="connsiteY220" fmla="*/ 0 h 3905250"/>
                  <a:gd name="connsiteX221" fmla="*/ 4749012 w 5540715"/>
                  <a:gd name="connsiteY221" fmla="*/ 14287 h 3905250"/>
                  <a:gd name="connsiteX222" fmla="*/ 4725200 w 5540715"/>
                  <a:gd name="connsiteY222" fmla="*/ 19050 h 3905250"/>
                  <a:gd name="connsiteX223" fmla="*/ 4668050 w 5540715"/>
                  <a:gd name="connsiteY223" fmla="*/ 42862 h 3905250"/>
                  <a:gd name="connsiteX224" fmla="*/ 4629950 w 5540715"/>
                  <a:gd name="connsiteY224" fmla="*/ 57150 h 3905250"/>
                  <a:gd name="connsiteX225" fmla="*/ 4548987 w 5540715"/>
                  <a:gd name="connsiteY225" fmla="*/ 104775 h 3905250"/>
                  <a:gd name="connsiteX226" fmla="*/ 4529937 w 5540715"/>
                  <a:gd name="connsiteY226" fmla="*/ 128587 h 3905250"/>
                  <a:gd name="connsiteX227" fmla="*/ 4510887 w 5540715"/>
                  <a:gd name="connsiteY227" fmla="*/ 147637 h 3905250"/>
                  <a:gd name="connsiteX228" fmla="*/ 4491837 w 5540715"/>
                  <a:gd name="connsiteY228" fmla="*/ 176212 h 3905250"/>
                  <a:gd name="connsiteX229" fmla="*/ 4458500 w 5540715"/>
                  <a:gd name="connsiteY229" fmla="*/ 247650 h 3905250"/>
                  <a:gd name="connsiteX230" fmla="*/ 4439450 w 5540715"/>
                  <a:gd name="connsiteY230" fmla="*/ 304800 h 3905250"/>
                  <a:gd name="connsiteX231" fmla="*/ 4420400 w 5540715"/>
                  <a:gd name="connsiteY231" fmla="*/ 366712 h 3905250"/>
                  <a:gd name="connsiteX232" fmla="*/ 4415637 w 5540715"/>
                  <a:gd name="connsiteY232" fmla="*/ 400050 h 3905250"/>
                  <a:gd name="connsiteX233" fmla="*/ 4406112 w 5540715"/>
                  <a:gd name="connsiteY233" fmla="*/ 423862 h 3905250"/>
                  <a:gd name="connsiteX234" fmla="*/ 4401350 w 5540715"/>
                  <a:gd name="connsiteY234" fmla="*/ 457200 h 3905250"/>
                  <a:gd name="connsiteX235" fmla="*/ 4391825 w 5540715"/>
                  <a:gd name="connsiteY235" fmla="*/ 519112 h 3905250"/>
                  <a:gd name="connsiteX236" fmla="*/ 4425162 w 5540715"/>
                  <a:gd name="connsiteY236" fmla="*/ 685800 h 3905250"/>
                  <a:gd name="connsiteX237" fmla="*/ 4434687 w 5540715"/>
                  <a:gd name="connsiteY237" fmla="*/ 728662 h 3905250"/>
                  <a:gd name="connsiteX238" fmla="*/ 4444212 w 5540715"/>
                  <a:gd name="connsiteY238" fmla="*/ 752475 h 3905250"/>
                  <a:gd name="connsiteX239" fmla="*/ 4439450 w 5540715"/>
                  <a:gd name="connsiteY239" fmla="*/ 819150 h 3905250"/>
                  <a:gd name="connsiteX240" fmla="*/ 4396587 w 5540715"/>
                  <a:gd name="connsiteY240" fmla="*/ 852487 h 3905250"/>
                  <a:gd name="connsiteX241" fmla="*/ 4382300 w 5540715"/>
                  <a:gd name="connsiteY241" fmla="*/ 866775 h 3905250"/>
                  <a:gd name="connsiteX242" fmla="*/ 4363250 w 5540715"/>
                  <a:gd name="connsiteY242" fmla="*/ 876300 h 3905250"/>
                  <a:gd name="connsiteX243" fmla="*/ 4329912 w 5540715"/>
                  <a:gd name="connsiteY243" fmla="*/ 900112 h 3905250"/>
                  <a:gd name="connsiteX244" fmla="*/ 4315625 w 5540715"/>
                  <a:gd name="connsiteY244" fmla="*/ 909637 h 3905250"/>
                  <a:gd name="connsiteX245" fmla="*/ 4296575 w 5540715"/>
                  <a:gd name="connsiteY245" fmla="*/ 923925 h 3905250"/>
                  <a:gd name="connsiteX246" fmla="*/ 4277525 w 5540715"/>
                  <a:gd name="connsiteY246" fmla="*/ 928687 h 3905250"/>
                  <a:gd name="connsiteX247" fmla="*/ 4248950 w 5540715"/>
                  <a:gd name="connsiteY247" fmla="*/ 938212 h 3905250"/>
                  <a:gd name="connsiteX248" fmla="*/ 4229900 w 5540715"/>
                  <a:gd name="connsiteY248" fmla="*/ 942975 h 3905250"/>
                  <a:gd name="connsiteX249" fmla="*/ 4215612 w 5540715"/>
                  <a:gd name="connsiteY249" fmla="*/ 947737 h 3905250"/>
                  <a:gd name="connsiteX250" fmla="*/ 4158462 w 5540715"/>
                  <a:gd name="connsiteY250" fmla="*/ 957262 h 3905250"/>
                  <a:gd name="connsiteX251" fmla="*/ 4120362 w 5540715"/>
                  <a:gd name="connsiteY251" fmla="*/ 966787 h 3905250"/>
                  <a:gd name="connsiteX252" fmla="*/ 4091787 w 5540715"/>
                  <a:gd name="connsiteY252" fmla="*/ 976312 h 3905250"/>
                  <a:gd name="connsiteX253" fmla="*/ 4067975 w 5540715"/>
                  <a:gd name="connsiteY253" fmla="*/ 985837 h 3905250"/>
                  <a:gd name="connsiteX254" fmla="*/ 4034637 w 5540715"/>
                  <a:gd name="connsiteY254" fmla="*/ 990600 h 3905250"/>
                  <a:gd name="connsiteX255" fmla="*/ 3967962 w 5540715"/>
                  <a:gd name="connsiteY255" fmla="*/ 1009650 h 3905250"/>
                  <a:gd name="connsiteX256" fmla="*/ 3939387 w 5540715"/>
                  <a:gd name="connsiteY256" fmla="*/ 1019175 h 3905250"/>
                  <a:gd name="connsiteX257" fmla="*/ 3906050 w 5540715"/>
                  <a:gd name="connsiteY257" fmla="*/ 1023937 h 3905250"/>
                  <a:gd name="connsiteX258" fmla="*/ 3744125 w 5540715"/>
                  <a:gd name="connsiteY258" fmla="*/ 1019175 h 3905250"/>
                  <a:gd name="connsiteX259" fmla="*/ 3715550 w 5540715"/>
                  <a:gd name="connsiteY259" fmla="*/ 1014412 h 3905250"/>
                  <a:gd name="connsiteX260" fmla="*/ 3677450 w 5540715"/>
                  <a:gd name="connsiteY260" fmla="*/ 1009650 h 3905250"/>
                  <a:gd name="connsiteX261" fmla="*/ 3548862 w 5540715"/>
                  <a:gd name="connsiteY261" fmla="*/ 1023937 h 3905250"/>
                  <a:gd name="connsiteX262" fmla="*/ 3506000 w 5540715"/>
                  <a:gd name="connsiteY262" fmla="*/ 1052512 h 3905250"/>
                  <a:gd name="connsiteX263" fmla="*/ 3486950 w 5540715"/>
                  <a:gd name="connsiteY263" fmla="*/ 1071562 h 3905250"/>
                  <a:gd name="connsiteX264" fmla="*/ 3463137 w 5540715"/>
                  <a:gd name="connsiteY264" fmla="*/ 1090612 h 3905250"/>
                  <a:gd name="connsiteX265" fmla="*/ 3425037 w 5540715"/>
                  <a:gd name="connsiteY265" fmla="*/ 1128712 h 3905250"/>
                  <a:gd name="connsiteX266" fmla="*/ 3396462 w 5540715"/>
                  <a:gd name="connsiteY266" fmla="*/ 1176337 h 3905250"/>
                  <a:gd name="connsiteX267" fmla="*/ 3363125 w 5540715"/>
                  <a:gd name="connsiteY267" fmla="*/ 1228725 h 3905250"/>
                  <a:gd name="connsiteX268" fmla="*/ 3353600 w 5540715"/>
                  <a:gd name="connsiteY268" fmla="*/ 1262062 h 3905250"/>
                  <a:gd name="connsiteX269" fmla="*/ 3348837 w 5540715"/>
                  <a:gd name="connsiteY269" fmla="*/ 1281112 h 3905250"/>
                  <a:gd name="connsiteX270" fmla="*/ 3339312 w 5540715"/>
                  <a:gd name="connsiteY270" fmla="*/ 1295400 h 3905250"/>
                  <a:gd name="connsiteX271" fmla="*/ 3329787 w 5540715"/>
                  <a:gd name="connsiteY271" fmla="*/ 1323975 h 3905250"/>
                  <a:gd name="connsiteX272" fmla="*/ 3301212 w 5540715"/>
                  <a:gd name="connsiteY272" fmla="*/ 1357312 h 3905250"/>
                  <a:gd name="connsiteX273" fmla="*/ 3291687 w 5540715"/>
                  <a:gd name="connsiteY273" fmla="*/ 1381125 h 3905250"/>
                  <a:gd name="connsiteX274" fmla="*/ 3248825 w 5540715"/>
                  <a:gd name="connsiteY274" fmla="*/ 1414462 h 3905250"/>
                  <a:gd name="connsiteX275" fmla="*/ 3234537 w 5540715"/>
                  <a:gd name="connsiteY275" fmla="*/ 1433512 h 3905250"/>
                  <a:gd name="connsiteX276" fmla="*/ 3220250 w 5540715"/>
                  <a:gd name="connsiteY276" fmla="*/ 1443037 h 3905250"/>
                  <a:gd name="connsiteX277" fmla="*/ 3172625 w 5540715"/>
                  <a:gd name="connsiteY277" fmla="*/ 1481137 h 3905250"/>
                  <a:gd name="connsiteX278" fmla="*/ 3153575 w 5540715"/>
                  <a:gd name="connsiteY278" fmla="*/ 1495425 h 3905250"/>
                  <a:gd name="connsiteX279" fmla="*/ 3129762 w 5540715"/>
                  <a:gd name="connsiteY279" fmla="*/ 1504950 h 3905250"/>
                  <a:gd name="connsiteX280" fmla="*/ 3110712 w 5540715"/>
                  <a:gd name="connsiteY280" fmla="*/ 1519237 h 3905250"/>
                  <a:gd name="connsiteX281" fmla="*/ 3096425 w 5540715"/>
                  <a:gd name="connsiteY281" fmla="*/ 1533525 h 3905250"/>
                  <a:gd name="connsiteX282" fmla="*/ 3072612 w 5540715"/>
                  <a:gd name="connsiteY282" fmla="*/ 1543050 h 3905250"/>
                  <a:gd name="connsiteX283" fmla="*/ 3058325 w 5540715"/>
                  <a:gd name="connsiteY283" fmla="*/ 1557337 h 3905250"/>
                  <a:gd name="connsiteX284" fmla="*/ 3034512 w 5540715"/>
                  <a:gd name="connsiteY284" fmla="*/ 1566862 h 3905250"/>
                  <a:gd name="connsiteX285" fmla="*/ 3015462 w 5540715"/>
                  <a:gd name="connsiteY285" fmla="*/ 1576387 h 3905250"/>
                  <a:gd name="connsiteX286" fmla="*/ 2967837 w 5540715"/>
                  <a:gd name="connsiteY286" fmla="*/ 1604962 h 3905250"/>
                  <a:gd name="connsiteX287" fmla="*/ 2953550 w 5540715"/>
                  <a:gd name="connsiteY287" fmla="*/ 1614487 h 3905250"/>
                  <a:gd name="connsiteX288" fmla="*/ 2939262 w 5540715"/>
                  <a:gd name="connsiteY288" fmla="*/ 1619250 h 3905250"/>
                  <a:gd name="connsiteX289" fmla="*/ 2910687 w 5540715"/>
                  <a:gd name="connsiteY289" fmla="*/ 1638300 h 3905250"/>
                  <a:gd name="connsiteX290" fmla="*/ 2896400 w 5540715"/>
                  <a:gd name="connsiteY290" fmla="*/ 1652587 h 3905250"/>
                  <a:gd name="connsiteX291" fmla="*/ 2834487 w 5540715"/>
                  <a:gd name="connsiteY291" fmla="*/ 1681162 h 3905250"/>
                  <a:gd name="connsiteX292" fmla="*/ 2791625 w 5540715"/>
                  <a:gd name="connsiteY292" fmla="*/ 1709737 h 3905250"/>
                  <a:gd name="connsiteX293" fmla="*/ 2767812 w 5540715"/>
                  <a:gd name="connsiteY293" fmla="*/ 1719262 h 3905250"/>
                  <a:gd name="connsiteX294" fmla="*/ 2753525 w 5540715"/>
                  <a:gd name="connsiteY294" fmla="*/ 1728787 h 3905250"/>
                  <a:gd name="connsiteX295" fmla="*/ 2739237 w 5540715"/>
                  <a:gd name="connsiteY295" fmla="*/ 1733550 h 3905250"/>
                  <a:gd name="connsiteX296" fmla="*/ 2724950 w 5540715"/>
                  <a:gd name="connsiteY296" fmla="*/ 1743075 h 3905250"/>
                  <a:gd name="connsiteX297" fmla="*/ 2663037 w 5540715"/>
                  <a:gd name="connsiteY297" fmla="*/ 1752600 h 3905250"/>
                  <a:gd name="connsiteX298" fmla="*/ 2596362 w 5540715"/>
                  <a:gd name="connsiteY298" fmla="*/ 1738312 h 3905250"/>
                  <a:gd name="connsiteX299" fmla="*/ 2572550 w 5540715"/>
                  <a:gd name="connsiteY299" fmla="*/ 1728788 h 3905250"/>
                  <a:gd name="connsiteX300" fmla="*/ 2524925 w 5540715"/>
                  <a:gd name="connsiteY300" fmla="*/ 1728787 h 3905250"/>
                  <a:gd name="connsiteX301" fmla="*/ 2470156 w 5540715"/>
                  <a:gd name="connsiteY301" fmla="*/ 1804987 h 3905250"/>
                  <a:gd name="connsiteX302" fmla="*/ 2389193 w 5540715"/>
                  <a:gd name="connsiteY302" fmla="*/ 1881187 h 3905250"/>
                  <a:gd name="connsiteX303" fmla="*/ 2315375 w 5540715"/>
                  <a:gd name="connsiteY303" fmla="*/ 1909762 h 3905250"/>
                  <a:gd name="connsiteX304" fmla="*/ 2253462 w 5540715"/>
                  <a:gd name="connsiteY304" fmla="*/ 1924050 h 3905250"/>
                  <a:gd name="connsiteX305" fmla="*/ 2234412 w 5540715"/>
                  <a:gd name="connsiteY305" fmla="*/ 1943100 h 3905250"/>
                  <a:gd name="connsiteX306" fmla="*/ 2220125 w 5540715"/>
                  <a:gd name="connsiteY306" fmla="*/ 1947862 h 3905250"/>
                  <a:gd name="connsiteX307" fmla="*/ 2186787 w 5540715"/>
                  <a:gd name="connsiteY307" fmla="*/ 1966912 h 3905250"/>
                  <a:gd name="connsiteX308" fmla="*/ 2148687 w 5540715"/>
                  <a:gd name="connsiteY308" fmla="*/ 1985962 h 3905250"/>
                  <a:gd name="connsiteX309" fmla="*/ 2072487 w 5540715"/>
                  <a:gd name="connsiteY309" fmla="*/ 1971675 h 3905250"/>
                  <a:gd name="connsiteX310" fmla="*/ 1996288 w 5540715"/>
                  <a:gd name="connsiteY310" fmla="*/ 1990725 h 3905250"/>
                  <a:gd name="connsiteX311" fmla="*/ 1939137 w 5540715"/>
                  <a:gd name="connsiteY311" fmla="*/ 2047875 h 3905250"/>
                  <a:gd name="connsiteX312" fmla="*/ 1910562 w 5540715"/>
                  <a:gd name="connsiteY312" fmla="*/ 2071687 h 3905250"/>
                  <a:gd name="connsiteX313" fmla="*/ 1886750 w 5540715"/>
                  <a:gd name="connsiteY313" fmla="*/ 2081212 h 3905250"/>
                  <a:gd name="connsiteX314" fmla="*/ 1858175 w 5540715"/>
                  <a:gd name="connsiteY314" fmla="*/ 2100262 h 3905250"/>
                  <a:gd name="connsiteX315" fmla="*/ 1834362 w 5540715"/>
                  <a:gd name="connsiteY315" fmla="*/ 2109787 h 3905250"/>
                  <a:gd name="connsiteX316" fmla="*/ 1815312 w 5540715"/>
                  <a:gd name="connsiteY316" fmla="*/ 2124075 h 3905250"/>
                  <a:gd name="connsiteX317" fmla="*/ 1796262 w 5540715"/>
                  <a:gd name="connsiteY317" fmla="*/ 2133600 h 3905250"/>
                  <a:gd name="connsiteX318" fmla="*/ 1786737 w 5540715"/>
                  <a:gd name="connsiteY318" fmla="*/ 2147887 h 3905250"/>
                  <a:gd name="connsiteX319" fmla="*/ 1772450 w 5540715"/>
                  <a:gd name="connsiteY319" fmla="*/ 2152650 h 3905250"/>
                  <a:gd name="connsiteX320" fmla="*/ 1753400 w 5540715"/>
                  <a:gd name="connsiteY320" fmla="*/ 2166937 h 3905250"/>
                  <a:gd name="connsiteX321" fmla="*/ 1696250 w 5540715"/>
                  <a:gd name="connsiteY321" fmla="*/ 2219325 h 3905250"/>
                  <a:gd name="connsiteX322" fmla="*/ 1672437 w 5540715"/>
                  <a:gd name="connsiteY322" fmla="*/ 2238375 h 3905250"/>
                  <a:gd name="connsiteX323" fmla="*/ 1648625 w 5540715"/>
                  <a:gd name="connsiteY323" fmla="*/ 2252662 h 3905250"/>
                  <a:gd name="connsiteX324" fmla="*/ 1615287 w 5540715"/>
                  <a:gd name="connsiteY324" fmla="*/ 2286000 h 3905250"/>
                  <a:gd name="connsiteX325" fmla="*/ 1591475 w 5540715"/>
                  <a:gd name="connsiteY325" fmla="*/ 2305050 h 3905250"/>
                  <a:gd name="connsiteX326" fmla="*/ 1577187 w 5540715"/>
                  <a:gd name="connsiteY326" fmla="*/ 2314575 h 3905250"/>
                  <a:gd name="connsiteX327" fmla="*/ 1562900 w 5540715"/>
                  <a:gd name="connsiteY327" fmla="*/ 2328862 h 3905250"/>
                  <a:gd name="connsiteX328" fmla="*/ 1558137 w 5540715"/>
                  <a:gd name="connsiteY328" fmla="*/ 2343150 h 3905250"/>
                  <a:gd name="connsiteX329" fmla="*/ 1520037 w 5540715"/>
                  <a:gd name="connsiteY329" fmla="*/ 2366962 h 3905250"/>
                  <a:gd name="connsiteX330" fmla="*/ 1496225 w 5540715"/>
                  <a:gd name="connsiteY330" fmla="*/ 2381250 h 3905250"/>
                  <a:gd name="connsiteX331" fmla="*/ 1477175 w 5540715"/>
                  <a:gd name="connsiteY331" fmla="*/ 2395537 h 3905250"/>
                  <a:gd name="connsiteX332" fmla="*/ 1462887 w 5540715"/>
                  <a:gd name="connsiteY332" fmla="*/ 2400300 h 3905250"/>
                  <a:gd name="connsiteX333" fmla="*/ 1424787 w 5540715"/>
                  <a:gd name="connsiteY333" fmla="*/ 2419350 h 3905250"/>
                  <a:gd name="connsiteX334" fmla="*/ 1405737 w 5540715"/>
                  <a:gd name="connsiteY334" fmla="*/ 2428875 h 3905250"/>
                  <a:gd name="connsiteX335" fmla="*/ 1362875 w 5540715"/>
                  <a:gd name="connsiteY335" fmla="*/ 2462212 h 3905250"/>
                  <a:gd name="connsiteX336" fmla="*/ 1329537 w 5540715"/>
                  <a:gd name="connsiteY336" fmla="*/ 2476500 h 3905250"/>
                  <a:gd name="connsiteX337" fmla="*/ 1310487 w 5540715"/>
                  <a:gd name="connsiteY337" fmla="*/ 2490787 h 3905250"/>
                  <a:gd name="connsiteX338" fmla="*/ 1262862 w 5540715"/>
                  <a:gd name="connsiteY338" fmla="*/ 2514600 h 3905250"/>
                  <a:gd name="connsiteX339" fmla="*/ 1224762 w 5540715"/>
                  <a:gd name="connsiteY339" fmla="*/ 2538412 h 3905250"/>
                  <a:gd name="connsiteX340" fmla="*/ 1210475 w 5540715"/>
                  <a:gd name="connsiteY340" fmla="*/ 2543175 h 3905250"/>
                  <a:gd name="connsiteX341" fmla="*/ 1191425 w 5540715"/>
                  <a:gd name="connsiteY341" fmla="*/ 2557462 h 3905250"/>
                  <a:gd name="connsiteX342" fmla="*/ 1129512 w 5540715"/>
                  <a:gd name="connsiteY342" fmla="*/ 2600325 h 3905250"/>
                  <a:gd name="connsiteX343" fmla="*/ 1100937 w 5540715"/>
                  <a:gd name="connsiteY343" fmla="*/ 2624137 h 3905250"/>
                  <a:gd name="connsiteX344" fmla="*/ 1086650 w 5540715"/>
                  <a:gd name="connsiteY344" fmla="*/ 2638425 h 3905250"/>
                  <a:gd name="connsiteX345" fmla="*/ 1077125 w 5540715"/>
                  <a:gd name="connsiteY345" fmla="*/ 2652712 h 3905250"/>
                  <a:gd name="connsiteX346" fmla="*/ 1053312 w 5540715"/>
                  <a:gd name="connsiteY34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220125 w 5540715"/>
                  <a:gd name="connsiteY78" fmla="*/ 2852737 h 3905250"/>
                  <a:gd name="connsiteX79" fmla="*/ 2196312 w 5540715"/>
                  <a:gd name="connsiteY79" fmla="*/ 2790825 h 3905250"/>
                  <a:gd name="connsiteX80" fmla="*/ 2172500 w 5540715"/>
                  <a:gd name="connsiteY80" fmla="*/ 2733675 h 3905250"/>
                  <a:gd name="connsiteX81" fmla="*/ 2167737 w 5540715"/>
                  <a:gd name="connsiteY81" fmla="*/ 2709862 h 3905250"/>
                  <a:gd name="connsiteX82" fmla="*/ 2158212 w 5540715"/>
                  <a:gd name="connsiteY82" fmla="*/ 2686050 h 3905250"/>
                  <a:gd name="connsiteX83" fmla="*/ 2153450 w 5540715"/>
                  <a:gd name="connsiteY83" fmla="*/ 2643187 h 3905250"/>
                  <a:gd name="connsiteX84" fmla="*/ 2158212 w 5540715"/>
                  <a:gd name="connsiteY84" fmla="*/ 2586037 h 3905250"/>
                  <a:gd name="connsiteX85" fmla="*/ 2182025 w 5540715"/>
                  <a:gd name="connsiteY85" fmla="*/ 2547937 h 3905250"/>
                  <a:gd name="connsiteX86" fmla="*/ 2215362 w 5540715"/>
                  <a:gd name="connsiteY86" fmla="*/ 2509837 h 3905250"/>
                  <a:gd name="connsiteX87" fmla="*/ 2234412 w 5540715"/>
                  <a:gd name="connsiteY87" fmla="*/ 2490787 h 3905250"/>
                  <a:gd name="connsiteX88" fmla="*/ 2267750 w 5540715"/>
                  <a:gd name="connsiteY88" fmla="*/ 2481262 h 3905250"/>
                  <a:gd name="connsiteX89" fmla="*/ 2291562 w 5540715"/>
                  <a:gd name="connsiteY89" fmla="*/ 2471737 h 3905250"/>
                  <a:gd name="connsiteX90" fmla="*/ 2386812 w 5540715"/>
                  <a:gd name="connsiteY90" fmla="*/ 2462212 h 3905250"/>
                  <a:gd name="connsiteX91" fmla="*/ 2453487 w 5540715"/>
                  <a:gd name="connsiteY91" fmla="*/ 2452687 h 3905250"/>
                  <a:gd name="connsiteX92" fmla="*/ 2510637 w 5540715"/>
                  <a:gd name="connsiteY92" fmla="*/ 2443162 h 3905250"/>
                  <a:gd name="connsiteX93" fmla="*/ 2529687 w 5540715"/>
                  <a:gd name="connsiteY93" fmla="*/ 2433637 h 3905250"/>
                  <a:gd name="connsiteX94" fmla="*/ 2634462 w 5540715"/>
                  <a:gd name="connsiteY94" fmla="*/ 2424112 h 3905250"/>
                  <a:gd name="connsiteX95" fmla="*/ 2767812 w 5540715"/>
                  <a:gd name="connsiteY95" fmla="*/ 2419350 h 3905250"/>
                  <a:gd name="connsiteX96" fmla="*/ 2791625 w 5540715"/>
                  <a:gd name="connsiteY96" fmla="*/ 2414587 h 3905250"/>
                  <a:gd name="connsiteX97" fmla="*/ 2829725 w 5540715"/>
                  <a:gd name="connsiteY97" fmla="*/ 2390775 h 3905250"/>
                  <a:gd name="connsiteX98" fmla="*/ 2848775 w 5540715"/>
                  <a:gd name="connsiteY98" fmla="*/ 2381250 h 3905250"/>
                  <a:gd name="connsiteX99" fmla="*/ 2886875 w 5540715"/>
                  <a:gd name="connsiteY99" fmla="*/ 2352675 h 3905250"/>
                  <a:gd name="connsiteX100" fmla="*/ 2905925 w 5540715"/>
                  <a:gd name="connsiteY100" fmla="*/ 2338387 h 3905250"/>
                  <a:gd name="connsiteX101" fmla="*/ 2920212 w 5540715"/>
                  <a:gd name="connsiteY101" fmla="*/ 2328862 h 3905250"/>
                  <a:gd name="connsiteX102" fmla="*/ 2934500 w 5540715"/>
                  <a:gd name="connsiteY102" fmla="*/ 2314575 h 3905250"/>
                  <a:gd name="connsiteX103" fmla="*/ 2958312 w 5540715"/>
                  <a:gd name="connsiteY103" fmla="*/ 2309812 h 3905250"/>
                  <a:gd name="connsiteX104" fmla="*/ 2982125 w 5540715"/>
                  <a:gd name="connsiteY104" fmla="*/ 2295525 h 3905250"/>
                  <a:gd name="connsiteX105" fmla="*/ 3001175 w 5540715"/>
                  <a:gd name="connsiteY105" fmla="*/ 2281237 h 3905250"/>
                  <a:gd name="connsiteX106" fmla="*/ 3024987 w 5540715"/>
                  <a:gd name="connsiteY106" fmla="*/ 2271712 h 3905250"/>
                  <a:gd name="connsiteX107" fmla="*/ 3063087 w 5540715"/>
                  <a:gd name="connsiteY107" fmla="*/ 2243137 h 3905250"/>
                  <a:gd name="connsiteX108" fmla="*/ 3096425 w 5540715"/>
                  <a:gd name="connsiteY108" fmla="*/ 2224087 h 3905250"/>
                  <a:gd name="connsiteX109" fmla="*/ 3115475 w 5540715"/>
                  <a:gd name="connsiteY109" fmla="*/ 2205037 h 3905250"/>
                  <a:gd name="connsiteX110" fmla="*/ 3153575 w 5540715"/>
                  <a:gd name="connsiteY110" fmla="*/ 2185987 h 3905250"/>
                  <a:gd name="connsiteX111" fmla="*/ 3172625 w 5540715"/>
                  <a:gd name="connsiteY111" fmla="*/ 2171700 h 3905250"/>
                  <a:gd name="connsiteX112" fmla="*/ 3234537 w 5540715"/>
                  <a:gd name="connsiteY112" fmla="*/ 2119312 h 3905250"/>
                  <a:gd name="connsiteX113" fmla="*/ 3296450 w 5540715"/>
                  <a:gd name="connsiteY113" fmla="*/ 2076450 h 3905250"/>
                  <a:gd name="connsiteX114" fmla="*/ 3329787 w 5540715"/>
                  <a:gd name="connsiteY114" fmla="*/ 2052637 h 3905250"/>
                  <a:gd name="connsiteX115" fmla="*/ 3358362 w 5540715"/>
                  <a:gd name="connsiteY115" fmla="*/ 2033587 h 3905250"/>
                  <a:gd name="connsiteX116" fmla="*/ 3420275 w 5540715"/>
                  <a:gd name="connsiteY116" fmla="*/ 1995487 h 3905250"/>
                  <a:gd name="connsiteX117" fmla="*/ 3453612 w 5540715"/>
                  <a:gd name="connsiteY117" fmla="*/ 1981200 h 3905250"/>
                  <a:gd name="connsiteX118" fmla="*/ 3482187 w 5540715"/>
                  <a:gd name="connsiteY118" fmla="*/ 1962150 h 3905250"/>
                  <a:gd name="connsiteX119" fmla="*/ 3534575 w 5540715"/>
                  <a:gd name="connsiteY119" fmla="*/ 1933575 h 3905250"/>
                  <a:gd name="connsiteX120" fmla="*/ 3563150 w 5540715"/>
                  <a:gd name="connsiteY120" fmla="*/ 1914525 h 3905250"/>
                  <a:gd name="connsiteX121" fmla="*/ 3639350 w 5540715"/>
                  <a:gd name="connsiteY121" fmla="*/ 1871662 h 3905250"/>
                  <a:gd name="connsiteX122" fmla="*/ 3686975 w 5540715"/>
                  <a:gd name="connsiteY122" fmla="*/ 1843087 h 3905250"/>
                  <a:gd name="connsiteX123" fmla="*/ 3720312 w 5540715"/>
                  <a:gd name="connsiteY123" fmla="*/ 1824037 h 3905250"/>
                  <a:gd name="connsiteX124" fmla="*/ 3744125 w 5540715"/>
                  <a:gd name="connsiteY124" fmla="*/ 1804987 h 3905250"/>
                  <a:gd name="connsiteX125" fmla="*/ 3772700 w 5540715"/>
                  <a:gd name="connsiteY125" fmla="*/ 1795462 h 3905250"/>
                  <a:gd name="connsiteX126" fmla="*/ 3796512 w 5540715"/>
                  <a:gd name="connsiteY126" fmla="*/ 1776412 h 3905250"/>
                  <a:gd name="connsiteX127" fmla="*/ 3829850 w 5540715"/>
                  <a:gd name="connsiteY127" fmla="*/ 1762125 h 3905250"/>
                  <a:gd name="connsiteX128" fmla="*/ 3858425 w 5540715"/>
                  <a:gd name="connsiteY128" fmla="*/ 1747837 h 3905250"/>
                  <a:gd name="connsiteX129" fmla="*/ 3882237 w 5540715"/>
                  <a:gd name="connsiteY129" fmla="*/ 1733550 h 3905250"/>
                  <a:gd name="connsiteX130" fmla="*/ 3929862 w 5540715"/>
                  <a:gd name="connsiteY130" fmla="*/ 1714500 h 3905250"/>
                  <a:gd name="connsiteX131" fmla="*/ 3958437 w 5540715"/>
                  <a:gd name="connsiteY131" fmla="*/ 1695450 h 3905250"/>
                  <a:gd name="connsiteX132" fmla="*/ 3977487 w 5540715"/>
                  <a:gd name="connsiteY132" fmla="*/ 1681162 h 3905250"/>
                  <a:gd name="connsiteX133" fmla="*/ 4029875 w 5540715"/>
                  <a:gd name="connsiteY133" fmla="*/ 1657350 h 3905250"/>
                  <a:gd name="connsiteX134" fmla="*/ 4082262 w 5540715"/>
                  <a:gd name="connsiteY134" fmla="*/ 1614487 h 3905250"/>
                  <a:gd name="connsiteX135" fmla="*/ 4139412 w 5540715"/>
                  <a:gd name="connsiteY135" fmla="*/ 1576387 h 3905250"/>
                  <a:gd name="connsiteX136" fmla="*/ 4167987 w 5540715"/>
                  <a:gd name="connsiteY136" fmla="*/ 1557337 h 3905250"/>
                  <a:gd name="connsiteX137" fmla="*/ 4196562 w 5540715"/>
                  <a:gd name="connsiteY137" fmla="*/ 1538287 h 3905250"/>
                  <a:gd name="connsiteX138" fmla="*/ 4253712 w 5540715"/>
                  <a:gd name="connsiteY138" fmla="*/ 1509712 h 3905250"/>
                  <a:gd name="connsiteX139" fmla="*/ 4277525 w 5540715"/>
                  <a:gd name="connsiteY139" fmla="*/ 1500187 h 3905250"/>
                  <a:gd name="connsiteX140" fmla="*/ 4296575 w 5540715"/>
                  <a:gd name="connsiteY140" fmla="*/ 1490662 h 3905250"/>
                  <a:gd name="connsiteX141" fmla="*/ 4325150 w 5540715"/>
                  <a:gd name="connsiteY141" fmla="*/ 1485900 h 3905250"/>
                  <a:gd name="connsiteX142" fmla="*/ 4353725 w 5540715"/>
                  <a:gd name="connsiteY142" fmla="*/ 1476375 h 3905250"/>
                  <a:gd name="connsiteX143" fmla="*/ 4491837 w 5540715"/>
                  <a:gd name="connsiteY143" fmla="*/ 1481137 h 3905250"/>
                  <a:gd name="connsiteX144" fmla="*/ 4510887 w 5540715"/>
                  <a:gd name="connsiteY144" fmla="*/ 1495425 h 3905250"/>
                  <a:gd name="connsiteX145" fmla="*/ 4568037 w 5540715"/>
                  <a:gd name="connsiteY145" fmla="*/ 1528762 h 3905250"/>
                  <a:gd name="connsiteX146" fmla="*/ 4615662 w 5540715"/>
                  <a:gd name="connsiteY146" fmla="*/ 1571625 h 3905250"/>
                  <a:gd name="connsiteX147" fmla="*/ 4629950 w 5540715"/>
                  <a:gd name="connsiteY147" fmla="*/ 1590675 h 3905250"/>
                  <a:gd name="connsiteX148" fmla="*/ 4629950 w 5540715"/>
                  <a:gd name="connsiteY148" fmla="*/ 1690687 h 3905250"/>
                  <a:gd name="connsiteX149" fmla="*/ 4610900 w 5540715"/>
                  <a:gd name="connsiteY149" fmla="*/ 1724025 h 3905250"/>
                  <a:gd name="connsiteX150" fmla="*/ 4587087 w 5540715"/>
                  <a:gd name="connsiteY150" fmla="*/ 1785937 h 3905250"/>
                  <a:gd name="connsiteX151" fmla="*/ 4577562 w 5540715"/>
                  <a:gd name="connsiteY151" fmla="*/ 1809750 h 3905250"/>
                  <a:gd name="connsiteX152" fmla="*/ 4572800 w 5540715"/>
                  <a:gd name="connsiteY152" fmla="*/ 1828800 h 3905250"/>
                  <a:gd name="connsiteX153" fmla="*/ 4563275 w 5540715"/>
                  <a:gd name="connsiteY153" fmla="*/ 1876425 h 3905250"/>
                  <a:gd name="connsiteX154" fmla="*/ 4558512 w 5540715"/>
                  <a:gd name="connsiteY154" fmla="*/ 1909762 h 3905250"/>
                  <a:gd name="connsiteX155" fmla="*/ 4553750 w 5540715"/>
                  <a:gd name="connsiteY155" fmla="*/ 1938337 h 3905250"/>
                  <a:gd name="connsiteX156" fmla="*/ 4572800 w 5540715"/>
                  <a:gd name="connsiteY156" fmla="*/ 2133600 h 3905250"/>
                  <a:gd name="connsiteX157" fmla="*/ 4601375 w 5540715"/>
                  <a:gd name="connsiteY157" fmla="*/ 2162175 h 3905250"/>
                  <a:gd name="connsiteX158" fmla="*/ 4620425 w 5540715"/>
                  <a:gd name="connsiteY158" fmla="*/ 2166937 h 3905250"/>
                  <a:gd name="connsiteX159" fmla="*/ 4644237 w 5540715"/>
                  <a:gd name="connsiteY159" fmla="*/ 2181225 h 3905250"/>
                  <a:gd name="connsiteX160" fmla="*/ 4663287 w 5540715"/>
                  <a:gd name="connsiteY160" fmla="*/ 2185987 h 3905250"/>
                  <a:gd name="connsiteX161" fmla="*/ 4715675 w 5540715"/>
                  <a:gd name="connsiteY161" fmla="*/ 2195512 h 3905250"/>
                  <a:gd name="connsiteX162" fmla="*/ 4829975 w 5540715"/>
                  <a:gd name="connsiteY162" fmla="*/ 2185987 h 3905250"/>
                  <a:gd name="connsiteX163" fmla="*/ 4863312 w 5540715"/>
                  <a:gd name="connsiteY163" fmla="*/ 2166937 h 3905250"/>
                  <a:gd name="connsiteX164" fmla="*/ 4915700 w 5540715"/>
                  <a:gd name="connsiteY164" fmla="*/ 2147887 h 3905250"/>
                  <a:gd name="connsiteX165" fmla="*/ 4934750 w 5540715"/>
                  <a:gd name="connsiteY165" fmla="*/ 2133600 h 3905250"/>
                  <a:gd name="connsiteX166" fmla="*/ 4949037 w 5540715"/>
                  <a:gd name="connsiteY166" fmla="*/ 2128837 h 3905250"/>
                  <a:gd name="connsiteX167" fmla="*/ 4963325 w 5540715"/>
                  <a:gd name="connsiteY167" fmla="*/ 2114550 h 3905250"/>
                  <a:gd name="connsiteX168" fmla="*/ 4982375 w 5540715"/>
                  <a:gd name="connsiteY168" fmla="*/ 2100262 h 3905250"/>
                  <a:gd name="connsiteX169" fmla="*/ 5010950 w 5540715"/>
                  <a:gd name="connsiteY169" fmla="*/ 2081212 h 3905250"/>
                  <a:gd name="connsiteX170" fmla="*/ 5053812 w 5540715"/>
                  <a:gd name="connsiteY170" fmla="*/ 2038350 h 3905250"/>
                  <a:gd name="connsiteX171" fmla="*/ 5077625 w 5540715"/>
                  <a:gd name="connsiteY171" fmla="*/ 2019300 h 3905250"/>
                  <a:gd name="connsiteX172" fmla="*/ 5096675 w 5540715"/>
                  <a:gd name="connsiteY172" fmla="*/ 2000250 h 3905250"/>
                  <a:gd name="connsiteX173" fmla="*/ 5125250 w 5540715"/>
                  <a:gd name="connsiteY173" fmla="*/ 1981200 h 3905250"/>
                  <a:gd name="connsiteX174" fmla="*/ 5172875 w 5540715"/>
                  <a:gd name="connsiteY174" fmla="*/ 1943100 h 3905250"/>
                  <a:gd name="connsiteX175" fmla="*/ 5210975 w 5540715"/>
                  <a:gd name="connsiteY175" fmla="*/ 1909762 h 3905250"/>
                  <a:gd name="connsiteX176" fmla="*/ 5220500 w 5540715"/>
                  <a:gd name="connsiteY176" fmla="*/ 1895475 h 3905250"/>
                  <a:gd name="connsiteX177" fmla="*/ 5234787 w 5540715"/>
                  <a:gd name="connsiteY177" fmla="*/ 1876425 h 3905250"/>
                  <a:gd name="connsiteX178" fmla="*/ 5253837 w 5540715"/>
                  <a:gd name="connsiteY178" fmla="*/ 1838325 h 3905250"/>
                  <a:gd name="connsiteX179" fmla="*/ 5282412 w 5540715"/>
                  <a:gd name="connsiteY179" fmla="*/ 1790700 h 3905250"/>
                  <a:gd name="connsiteX180" fmla="*/ 5287175 w 5540715"/>
                  <a:gd name="connsiteY180" fmla="*/ 1771650 h 3905250"/>
                  <a:gd name="connsiteX181" fmla="*/ 5306225 w 5540715"/>
                  <a:gd name="connsiteY181" fmla="*/ 1743075 h 3905250"/>
                  <a:gd name="connsiteX182" fmla="*/ 5320512 w 5540715"/>
                  <a:gd name="connsiteY182" fmla="*/ 1709737 h 3905250"/>
                  <a:gd name="connsiteX183" fmla="*/ 5334800 w 5540715"/>
                  <a:gd name="connsiteY183" fmla="*/ 1695450 h 3905250"/>
                  <a:gd name="connsiteX184" fmla="*/ 5358612 w 5540715"/>
                  <a:gd name="connsiteY184" fmla="*/ 1647825 h 3905250"/>
                  <a:gd name="connsiteX185" fmla="*/ 5391950 w 5540715"/>
                  <a:gd name="connsiteY185" fmla="*/ 1581150 h 3905250"/>
                  <a:gd name="connsiteX186" fmla="*/ 5439575 w 5540715"/>
                  <a:gd name="connsiteY186" fmla="*/ 1452562 h 3905250"/>
                  <a:gd name="connsiteX187" fmla="*/ 5449100 w 5540715"/>
                  <a:gd name="connsiteY187" fmla="*/ 1414462 h 3905250"/>
                  <a:gd name="connsiteX188" fmla="*/ 5453862 w 5540715"/>
                  <a:gd name="connsiteY188" fmla="*/ 1381125 h 3905250"/>
                  <a:gd name="connsiteX189" fmla="*/ 5463387 w 5540715"/>
                  <a:gd name="connsiteY189" fmla="*/ 1181100 h 3905250"/>
                  <a:gd name="connsiteX190" fmla="*/ 5468150 w 5540715"/>
                  <a:gd name="connsiteY190" fmla="*/ 1157287 h 3905250"/>
                  <a:gd name="connsiteX191" fmla="*/ 5472912 w 5540715"/>
                  <a:gd name="connsiteY191" fmla="*/ 1128712 h 3905250"/>
                  <a:gd name="connsiteX192" fmla="*/ 5477675 w 5540715"/>
                  <a:gd name="connsiteY192" fmla="*/ 1095375 h 3905250"/>
                  <a:gd name="connsiteX193" fmla="*/ 5487200 w 5540715"/>
                  <a:gd name="connsiteY193" fmla="*/ 1066800 h 3905250"/>
                  <a:gd name="connsiteX194" fmla="*/ 5501487 w 5540715"/>
                  <a:gd name="connsiteY194" fmla="*/ 981075 h 3905250"/>
                  <a:gd name="connsiteX195" fmla="*/ 5501487 w 5540715"/>
                  <a:gd name="connsiteY195" fmla="*/ 981075 h 3905250"/>
                  <a:gd name="connsiteX196" fmla="*/ 5511012 w 5540715"/>
                  <a:gd name="connsiteY196" fmla="*/ 923925 h 3905250"/>
                  <a:gd name="connsiteX197" fmla="*/ 5515775 w 5540715"/>
                  <a:gd name="connsiteY197" fmla="*/ 890587 h 3905250"/>
                  <a:gd name="connsiteX198" fmla="*/ 5525300 w 5540715"/>
                  <a:gd name="connsiteY198" fmla="*/ 833437 h 3905250"/>
                  <a:gd name="connsiteX199" fmla="*/ 5530062 w 5540715"/>
                  <a:gd name="connsiteY199" fmla="*/ 804862 h 3905250"/>
                  <a:gd name="connsiteX200" fmla="*/ 5534825 w 5540715"/>
                  <a:gd name="connsiteY200" fmla="*/ 738187 h 3905250"/>
                  <a:gd name="connsiteX201" fmla="*/ 5520537 w 5540715"/>
                  <a:gd name="connsiteY201" fmla="*/ 466725 h 3905250"/>
                  <a:gd name="connsiteX202" fmla="*/ 5511012 w 5540715"/>
                  <a:gd name="connsiteY202" fmla="*/ 442912 h 3905250"/>
                  <a:gd name="connsiteX203" fmla="*/ 5491962 w 5540715"/>
                  <a:gd name="connsiteY203" fmla="*/ 390525 h 3905250"/>
                  <a:gd name="connsiteX204" fmla="*/ 5477675 w 5540715"/>
                  <a:gd name="connsiteY204" fmla="*/ 366712 h 3905250"/>
                  <a:gd name="connsiteX205" fmla="*/ 5453862 w 5540715"/>
                  <a:gd name="connsiteY205" fmla="*/ 347662 h 3905250"/>
                  <a:gd name="connsiteX206" fmla="*/ 5420525 w 5540715"/>
                  <a:gd name="connsiteY206" fmla="*/ 309562 h 3905250"/>
                  <a:gd name="connsiteX207" fmla="*/ 5401475 w 5540715"/>
                  <a:gd name="connsiteY207" fmla="*/ 300037 h 3905250"/>
                  <a:gd name="connsiteX208" fmla="*/ 5391950 w 5540715"/>
                  <a:gd name="connsiteY208" fmla="*/ 280987 h 3905250"/>
                  <a:gd name="connsiteX209" fmla="*/ 5358612 w 5540715"/>
                  <a:gd name="connsiteY209" fmla="*/ 257175 h 3905250"/>
                  <a:gd name="connsiteX210" fmla="*/ 5325275 w 5540715"/>
                  <a:gd name="connsiteY210" fmla="*/ 223837 h 3905250"/>
                  <a:gd name="connsiteX211" fmla="*/ 5244312 w 5540715"/>
                  <a:gd name="connsiteY211" fmla="*/ 133350 h 3905250"/>
                  <a:gd name="connsiteX212" fmla="*/ 5201450 w 5540715"/>
                  <a:gd name="connsiteY212" fmla="*/ 85725 h 3905250"/>
                  <a:gd name="connsiteX213" fmla="*/ 5163350 w 5540715"/>
                  <a:gd name="connsiteY213" fmla="*/ 71437 h 3905250"/>
                  <a:gd name="connsiteX214" fmla="*/ 5087150 w 5540715"/>
                  <a:gd name="connsiteY214" fmla="*/ 42862 h 3905250"/>
                  <a:gd name="connsiteX215" fmla="*/ 5039525 w 5540715"/>
                  <a:gd name="connsiteY215" fmla="*/ 23812 h 3905250"/>
                  <a:gd name="connsiteX216" fmla="*/ 5006187 w 5540715"/>
                  <a:gd name="connsiteY216" fmla="*/ 19050 h 3905250"/>
                  <a:gd name="connsiteX217" fmla="*/ 4982375 w 5540715"/>
                  <a:gd name="connsiteY217" fmla="*/ 9525 h 3905250"/>
                  <a:gd name="connsiteX218" fmla="*/ 4915700 w 5540715"/>
                  <a:gd name="connsiteY218" fmla="*/ 4762 h 3905250"/>
                  <a:gd name="connsiteX219" fmla="*/ 4858550 w 5540715"/>
                  <a:gd name="connsiteY219" fmla="*/ 0 h 3905250"/>
                  <a:gd name="connsiteX220" fmla="*/ 4749012 w 5540715"/>
                  <a:gd name="connsiteY220" fmla="*/ 14287 h 3905250"/>
                  <a:gd name="connsiteX221" fmla="*/ 4725200 w 5540715"/>
                  <a:gd name="connsiteY221" fmla="*/ 19050 h 3905250"/>
                  <a:gd name="connsiteX222" fmla="*/ 4668050 w 5540715"/>
                  <a:gd name="connsiteY222" fmla="*/ 42862 h 3905250"/>
                  <a:gd name="connsiteX223" fmla="*/ 4629950 w 5540715"/>
                  <a:gd name="connsiteY223" fmla="*/ 57150 h 3905250"/>
                  <a:gd name="connsiteX224" fmla="*/ 4548987 w 5540715"/>
                  <a:gd name="connsiteY224" fmla="*/ 104775 h 3905250"/>
                  <a:gd name="connsiteX225" fmla="*/ 4529937 w 5540715"/>
                  <a:gd name="connsiteY225" fmla="*/ 128587 h 3905250"/>
                  <a:gd name="connsiteX226" fmla="*/ 4510887 w 5540715"/>
                  <a:gd name="connsiteY226" fmla="*/ 147637 h 3905250"/>
                  <a:gd name="connsiteX227" fmla="*/ 4491837 w 5540715"/>
                  <a:gd name="connsiteY227" fmla="*/ 176212 h 3905250"/>
                  <a:gd name="connsiteX228" fmla="*/ 4458500 w 5540715"/>
                  <a:gd name="connsiteY228" fmla="*/ 247650 h 3905250"/>
                  <a:gd name="connsiteX229" fmla="*/ 4439450 w 5540715"/>
                  <a:gd name="connsiteY229" fmla="*/ 304800 h 3905250"/>
                  <a:gd name="connsiteX230" fmla="*/ 4420400 w 5540715"/>
                  <a:gd name="connsiteY230" fmla="*/ 366712 h 3905250"/>
                  <a:gd name="connsiteX231" fmla="*/ 4415637 w 5540715"/>
                  <a:gd name="connsiteY231" fmla="*/ 400050 h 3905250"/>
                  <a:gd name="connsiteX232" fmla="*/ 4406112 w 5540715"/>
                  <a:gd name="connsiteY232" fmla="*/ 423862 h 3905250"/>
                  <a:gd name="connsiteX233" fmla="*/ 4401350 w 5540715"/>
                  <a:gd name="connsiteY233" fmla="*/ 457200 h 3905250"/>
                  <a:gd name="connsiteX234" fmla="*/ 4391825 w 5540715"/>
                  <a:gd name="connsiteY234" fmla="*/ 519112 h 3905250"/>
                  <a:gd name="connsiteX235" fmla="*/ 4425162 w 5540715"/>
                  <a:gd name="connsiteY235" fmla="*/ 685800 h 3905250"/>
                  <a:gd name="connsiteX236" fmla="*/ 4434687 w 5540715"/>
                  <a:gd name="connsiteY236" fmla="*/ 728662 h 3905250"/>
                  <a:gd name="connsiteX237" fmla="*/ 4444212 w 5540715"/>
                  <a:gd name="connsiteY237" fmla="*/ 752475 h 3905250"/>
                  <a:gd name="connsiteX238" fmla="*/ 4439450 w 5540715"/>
                  <a:gd name="connsiteY238" fmla="*/ 819150 h 3905250"/>
                  <a:gd name="connsiteX239" fmla="*/ 4396587 w 5540715"/>
                  <a:gd name="connsiteY239" fmla="*/ 852487 h 3905250"/>
                  <a:gd name="connsiteX240" fmla="*/ 4382300 w 5540715"/>
                  <a:gd name="connsiteY240" fmla="*/ 866775 h 3905250"/>
                  <a:gd name="connsiteX241" fmla="*/ 4363250 w 5540715"/>
                  <a:gd name="connsiteY241" fmla="*/ 876300 h 3905250"/>
                  <a:gd name="connsiteX242" fmla="*/ 4329912 w 5540715"/>
                  <a:gd name="connsiteY242" fmla="*/ 900112 h 3905250"/>
                  <a:gd name="connsiteX243" fmla="*/ 4315625 w 5540715"/>
                  <a:gd name="connsiteY243" fmla="*/ 909637 h 3905250"/>
                  <a:gd name="connsiteX244" fmla="*/ 4296575 w 5540715"/>
                  <a:gd name="connsiteY244" fmla="*/ 923925 h 3905250"/>
                  <a:gd name="connsiteX245" fmla="*/ 4277525 w 5540715"/>
                  <a:gd name="connsiteY245" fmla="*/ 928687 h 3905250"/>
                  <a:gd name="connsiteX246" fmla="*/ 4248950 w 5540715"/>
                  <a:gd name="connsiteY246" fmla="*/ 938212 h 3905250"/>
                  <a:gd name="connsiteX247" fmla="*/ 4229900 w 5540715"/>
                  <a:gd name="connsiteY247" fmla="*/ 942975 h 3905250"/>
                  <a:gd name="connsiteX248" fmla="*/ 4215612 w 5540715"/>
                  <a:gd name="connsiteY248" fmla="*/ 947737 h 3905250"/>
                  <a:gd name="connsiteX249" fmla="*/ 4158462 w 5540715"/>
                  <a:gd name="connsiteY249" fmla="*/ 957262 h 3905250"/>
                  <a:gd name="connsiteX250" fmla="*/ 4120362 w 5540715"/>
                  <a:gd name="connsiteY250" fmla="*/ 966787 h 3905250"/>
                  <a:gd name="connsiteX251" fmla="*/ 4091787 w 5540715"/>
                  <a:gd name="connsiteY251" fmla="*/ 976312 h 3905250"/>
                  <a:gd name="connsiteX252" fmla="*/ 4067975 w 5540715"/>
                  <a:gd name="connsiteY252" fmla="*/ 985837 h 3905250"/>
                  <a:gd name="connsiteX253" fmla="*/ 4034637 w 5540715"/>
                  <a:gd name="connsiteY253" fmla="*/ 990600 h 3905250"/>
                  <a:gd name="connsiteX254" fmla="*/ 3967962 w 5540715"/>
                  <a:gd name="connsiteY254" fmla="*/ 1009650 h 3905250"/>
                  <a:gd name="connsiteX255" fmla="*/ 3939387 w 5540715"/>
                  <a:gd name="connsiteY255" fmla="*/ 1019175 h 3905250"/>
                  <a:gd name="connsiteX256" fmla="*/ 3906050 w 5540715"/>
                  <a:gd name="connsiteY256" fmla="*/ 1023937 h 3905250"/>
                  <a:gd name="connsiteX257" fmla="*/ 3744125 w 5540715"/>
                  <a:gd name="connsiteY257" fmla="*/ 1019175 h 3905250"/>
                  <a:gd name="connsiteX258" fmla="*/ 3715550 w 5540715"/>
                  <a:gd name="connsiteY258" fmla="*/ 1014412 h 3905250"/>
                  <a:gd name="connsiteX259" fmla="*/ 3677450 w 5540715"/>
                  <a:gd name="connsiteY259" fmla="*/ 1009650 h 3905250"/>
                  <a:gd name="connsiteX260" fmla="*/ 3548862 w 5540715"/>
                  <a:gd name="connsiteY260" fmla="*/ 1023937 h 3905250"/>
                  <a:gd name="connsiteX261" fmla="*/ 3506000 w 5540715"/>
                  <a:gd name="connsiteY261" fmla="*/ 1052512 h 3905250"/>
                  <a:gd name="connsiteX262" fmla="*/ 3486950 w 5540715"/>
                  <a:gd name="connsiteY262" fmla="*/ 1071562 h 3905250"/>
                  <a:gd name="connsiteX263" fmla="*/ 3463137 w 5540715"/>
                  <a:gd name="connsiteY263" fmla="*/ 1090612 h 3905250"/>
                  <a:gd name="connsiteX264" fmla="*/ 3425037 w 5540715"/>
                  <a:gd name="connsiteY264" fmla="*/ 1128712 h 3905250"/>
                  <a:gd name="connsiteX265" fmla="*/ 3396462 w 5540715"/>
                  <a:gd name="connsiteY265" fmla="*/ 1176337 h 3905250"/>
                  <a:gd name="connsiteX266" fmla="*/ 3363125 w 5540715"/>
                  <a:gd name="connsiteY266" fmla="*/ 1228725 h 3905250"/>
                  <a:gd name="connsiteX267" fmla="*/ 3353600 w 5540715"/>
                  <a:gd name="connsiteY267" fmla="*/ 1262062 h 3905250"/>
                  <a:gd name="connsiteX268" fmla="*/ 3348837 w 5540715"/>
                  <a:gd name="connsiteY268" fmla="*/ 1281112 h 3905250"/>
                  <a:gd name="connsiteX269" fmla="*/ 3339312 w 5540715"/>
                  <a:gd name="connsiteY269" fmla="*/ 1295400 h 3905250"/>
                  <a:gd name="connsiteX270" fmla="*/ 3329787 w 5540715"/>
                  <a:gd name="connsiteY270" fmla="*/ 1323975 h 3905250"/>
                  <a:gd name="connsiteX271" fmla="*/ 3301212 w 5540715"/>
                  <a:gd name="connsiteY271" fmla="*/ 1357312 h 3905250"/>
                  <a:gd name="connsiteX272" fmla="*/ 3291687 w 5540715"/>
                  <a:gd name="connsiteY272" fmla="*/ 1381125 h 3905250"/>
                  <a:gd name="connsiteX273" fmla="*/ 3248825 w 5540715"/>
                  <a:gd name="connsiteY273" fmla="*/ 1414462 h 3905250"/>
                  <a:gd name="connsiteX274" fmla="*/ 3234537 w 5540715"/>
                  <a:gd name="connsiteY274" fmla="*/ 1433512 h 3905250"/>
                  <a:gd name="connsiteX275" fmla="*/ 3220250 w 5540715"/>
                  <a:gd name="connsiteY275" fmla="*/ 1443037 h 3905250"/>
                  <a:gd name="connsiteX276" fmla="*/ 3172625 w 5540715"/>
                  <a:gd name="connsiteY276" fmla="*/ 1481137 h 3905250"/>
                  <a:gd name="connsiteX277" fmla="*/ 3153575 w 5540715"/>
                  <a:gd name="connsiteY277" fmla="*/ 1495425 h 3905250"/>
                  <a:gd name="connsiteX278" fmla="*/ 3129762 w 5540715"/>
                  <a:gd name="connsiteY278" fmla="*/ 1504950 h 3905250"/>
                  <a:gd name="connsiteX279" fmla="*/ 3110712 w 5540715"/>
                  <a:gd name="connsiteY279" fmla="*/ 1519237 h 3905250"/>
                  <a:gd name="connsiteX280" fmla="*/ 3096425 w 5540715"/>
                  <a:gd name="connsiteY280" fmla="*/ 1533525 h 3905250"/>
                  <a:gd name="connsiteX281" fmla="*/ 3072612 w 5540715"/>
                  <a:gd name="connsiteY281" fmla="*/ 1543050 h 3905250"/>
                  <a:gd name="connsiteX282" fmla="*/ 3058325 w 5540715"/>
                  <a:gd name="connsiteY282" fmla="*/ 1557337 h 3905250"/>
                  <a:gd name="connsiteX283" fmla="*/ 3034512 w 5540715"/>
                  <a:gd name="connsiteY283" fmla="*/ 1566862 h 3905250"/>
                  <a:gd name="connsiteX284" fmla="*/ 3015462 w 5540715"/>
                  <a:gd name="connsiteY284" fmla="*/ 1576387 h 3905250"/>
                  <a:gd name="connsiteX285" fmla="*/ 2967837 w 5540715"/>
                  <a:gd name="connsiteY285" fmla="*/ 1604962 h 3905250"/>
                  <a:gd name="connsiteX286" fmla="*/ 2953550 w 5540715"/>
                  <a:gd name="connsiteY286" fmla="*/ 1614487 h 3905250"/>
                  <a:gd name="connsiteX287" fmla="*/ 2939262 w 5540715"/>
                  <a:gd name="connsiteY287" fmla="*/ 1619250 h 3905250"/>
                  <a:gd name="connsiteX288" fmla="*/ 2910687 w 5540715"/>
                  <a:gd name="connsiteY288" fmla="*/ 1638300 h 3905250"/>
                  <a:gd name="connsiteX289" fmla="*/ 2896400 w 5540715"/>
                  <a:gd name="connsiteY289" fmla="*/ 1652587 h 3905250"/>
                  <a:gd name="connsiteX290" fmla="*/ 2834487 w 5540715"/>
                  <a:gd name="connsiteY290" fmla="*/ 1681162 h 3905250"/>
                  <a:gd name="connsiteX291" fmla="*/ 2791625 w 5540715"/>
                  <a:gd name="connsiteY291" fmla="*/ 1709737 h 3905250"/>
                  <a:gd name="connsiteX292" fmla="*/ 2767812 w 5540715"/>
                  <a:gd name="connsiteY292" fmla="*/ 1719262 h 3905250"/>
                  <a:gd name="connsiteX293" fmla="*/ 2753525 w 5540715"/>
                  <a:gd name="connsiteY293" fmla="*/ 1728787 h 3905250"/>
                  <a:gd name="connsiteX294" fmla="*/ 2739237 w 5540715"/>
                  <a:gd name="connsiteY294" fmla="*/ 1733550 h 3905250"/>
                  <a:gd name="connsiteX295" fmla="*/ 2724950 w 5540715"/>
                  <a:gd name="connsiteY295" fmla="*/ 1743075 h 3905250"/>
                  <a:gd name="connsiteX296" fmla="*/ 2663037 w 5540715"/>
                  <a:gd name="connsiteY296" fmla="*/ 1752600 h 3905250"/>
                  <a:gd name="connsiteX297" fmla="*/ 2596362 w 5540715"/>
                  <a:gd name="connsiteY297" fmla="*/ 1738312 h 3905250"/>
                  <a:gd name="connsiteX298" fmla="*/ 2572550 w 5540715"/>
                  <a:gd name="connsiteY298" fmla="*/ 1728788 h 3905250"/>
                  <a:gd name="connsiteX299" fmla="*/ 2524925 w 5540715"/>
                  <a:gd name="connsiteY299" fmla="*/ 1728787 h 3905250"/>
                  <a:gd name="connsiteX300" fmla="*/ 2470156 w 5540715"/>
                  <a:gd name="connsiteY300" fmla="*/ 1804987 h 3905250"/>
                  <a:gd name="connsiteX301" fmla="*/ 2389193 w 5540715"/>
                  <a:gd name="connsiteY301" fmla="*/ 1881187 h 3905250"/>
                  <a:gd name="connsiteX302" fmla="*/ 2315375 w 5540715"/>
                  <a:gd name="connsiteY302" fmla="*/ 1909762 h 3905250"/>
                  <a:gd name="connsiteX303" fmla="*/ 2253462 w 5540715"/>
                  <a:gd name="connsiteY303" fmla="*/ 1924050 h 3905250"/>
                  <a:gd name="connsiteX304" fmla="*/ 2234412 w 5540715"/>
                  <a:gd name="connsiteY304" fmla="*/ 1943100 h 3905250"/>
                  <a:gd name="connsiteX305" fmla="*/ 2220125 w 5540715"/>
                  <a:gd name="connsiteY305" fmla="*/ 1947862 h 3905250"/>
                  <a:gd name="connsiteX306" fmla="*/ 2186787 w 5540715"/>
                  <a:gd name="connsiteY306" fmla="*/ 1966912 h 3905250"/>
                  <a:gd name="connsiteX307" fmla="*/ 2148687 w 5540715"/>
                  <a:gd name="connsiteY307" fmla="*/ 1985962 h 3905250"/>
                  <a:gd name="connsiteX308" fmla="*/ 2072487 w 5540715"/>
                  <a:gd name="connsiteY308" fmla="*/ 1971675 h 3905250"/>
                  <a:gd name="connsiteX309" fmla="*/ 1996288 w 5540715"/>
                  <a:gd name="connsiteY309" fmla="*/ 1990725 h 3905250"/>
                  <a:gd name="connsiteX310" fmla="*/ 1939137 w 5540715"/>
                  <a:gd name="connsiteY310" fmla="*/ 2047875 h 3905250"/>
                  <a:gd name="connsiteX311" fmla="*/ 1910562 w 5540715"/>
                  <a:gd name="connsiteY311" fmla="*/ 2071687 h 3905250"/>
                  <a:gd name="connsiteX312" fmla="*/ 1886750 w 5540715"/>
                  <a:gd name="connsiteY312" fmla="*/ 2081212 h 3905250"/>
                  <a:gd name="connsiteX313" fmla="*/ 1858175 w 5540715"/>
                  <a:gd name="connsiteY313" fmla="*/ 2100262 h 3905250"/>
                  <a:gd name="connsiteX314" fmla="*/ 1834362 w 5540715"/>
                  <a:gd name="connsiteY314" fmla="*/ 2109787 h 3905250"/>
                  <a:gd name="connsiteX315" fmla="*/ 1815312 w 5540715"/>
                  <a:gd name="connsiteY315" fmla="*/ 2124075 h 3905250"/>
                  <a:gd name="connsiteX316" fmla="*/ 1796262 w 5540715"/>
                  <a:gd name="connsiteY316" fmla="*/ 2133600 h 3905250"/>
                  <a:gd name="connsiteX317" fmla="*/ 1786737 w 5540715"/>
                  <a:gd name="connsiteY317" fmla="*/ 2147887 h 3905250"/>
                  <a:gd name="connsiteX318" fmla="*/ 1772450 w 5540715"/>
                  <a:gd name="connsiteY318" fmla="*/ 2152650 h 3905250"/>
                  <a:gd name="connsiteX319" fmla="*/ 1753400 w 5540715"/>
                  <a:gd name="connsiteY319" fmla="*/ 2166937 h 3905250"/>
                  <a:gd name="connsiteX320" fmla="*/ 1696250 w 5540715"/>
                  <a:gd name="connsiteY320" fmla="*/ 2219325 h 3905250"/>
                  <a:gd name="connsiteX321" fmla="*/ 1672437 w 5540715"/>
                  <a:gd name="connsiteY321" fmla="*/ 2238375 h 3905250"/>
                  <a:gd name="connsiteX322" fmla="*/ 1648625 w 5540715"/>
                  <a:gd name="connsiteY322" fmla="*/ 2252662 h 3905250"/>
                  <a:gd name="connsiteX323" fmla="*/ 1615287 w 5540715"/>
                  <a:gd name="connsiteY323" fmla="*/ 2286000 h 3905250"/>
                  <a:gd name="connsiteX324" fmla="*/ 1591475 w 5540715"/>
                  <a:gd name="connsiteY324" fmla="*/ 2305050 h 3905250"/>
                  <a:gd name="connsiteX325" fmla="*/ 1577187 w 5540715"/>
                  <a:gd name="connsiteY325" fmla="*/ 2314575 h 3905250"/>
                  <a:gd name="connsiteX326" fmla="*/ 1562900 w 5540715"/>
                  <a:gd name="connsiteY326" fmla="*/ 2328862 h 3905250"/>
                  <a:gd name="connsiteX327" fmla="*/ 1558137 w 5540715"/>
                  <a:gd name="connsiteY327" fmla="*/ 2343150 h 3905250"/>
                  <a:gd name="connsiteX328" fmla="*/ 1520037 w 5540715"/>
                  <a:gd name="connsiteY328" fmla="*/ 2366962 h 3905250"/>
                  <a:gd name="connsiteX329" fmla="*/ 1496225 w 5540715"/>
                  <a:gd name="connsiteY329" fmla="*/ 2381250 h 3905250"/>
                  <a:gd name="connsiteX330" fmla="*/ 1477175 w 5540715"/>
                  <a:gd name="connsiteY330" fmla="*/ 2395537 h 3905250"/>
                  <a:gd name="connsiteX331" fmla="*/ 1462887 w 5540715"/>
                  <a:gd name="connsiteY331" fmla="*/ 2400300 h 3905250"/>
                  <a:gd name="connsiteX332" fmla="*/ 1424787 w 5540715"/>
                  <a:gd name="connsiteY332" fmla="*/ 2419350 h 3905250"/>
                  <a:gd name="connsiteX333" fmla="*/ 1405737 w 5540715"/>
                  <a:gd name="connsiteY333" fmla="*/ 2428875 h 3905250"/>
                  <a:gd name="connsiteX334" fmla="*/ 1362875 w 5540715"/>
                  <a:gd name="connsiteY334" fmla="*/ 2462212 h 3905250"/>
                  <a:gd name="connsiteX335" fmla="*/ 1329537 w 5540715"/>
                  <a:gd name="connsiteY335" fmla="*/ 2476500 h 3905250"/>
                  <a:gd name="connsiteX336" fmla="*/ 1310487 w 5540715"/>
                  <a:gd name="connsiteY336" fmla="*/ 2490787 h 3905250"/>
                  <a:gd name="connsiteX337" fmla="*/ 1262862 w 5540715"/>
                  <a:gd name="connsiteY337" fmla="*/ 2514600 h 3905250"/>
                  <a:gd name="connsiteX338" fmla="*/ 1224762 w 5540715"/>
                  <a:gd name="connsiteY338" fmla="*/ 2538412 h 3905250"/>
                  <a:gd name="connsiteX339" fmla="*/ 1210475 w 5540715"/>
                  <a:gd name="connsiteY339" fmla="*/ 2543175 h 3905250"/>
                  <a:gd name="connsiteX340" fmla="*/ 1191425 w 5540715"/>
                  <a:gd name="connsiteY340" fmla="*/ 2557462 h 3905250"/>
                  <a:gd name="connsiteX341" fmla="*/ 1129512 w 5540715"/>
                  <a:gd name="connsiteY341" fmla="*/ 2600325 h 3905250"/>
                  <a:gd name="connsiteX342" fmla="*/ 1100937 w 5540715"/>
                  <a:gd name="connsiteY342" fmla="*/ 2624137 h 3905250"/>
                  <a:gd name="connsiteX343" fmla="*/ 1086650 w 5540715"/>
                  <a:gd name="connsiteY343" fmla="*/ 2638425 h 3905250"/>
                  <a:gd name="connsiteX344" fmla="*/ 1077125 w 5540715"/>
                  <a:gd name="connsiteY344" fmla="*/ 2652712 h 3905250"/>
                  <a:gd name="connsiteX345" fmla="*/ 1053312 w 5540715"/>
                  <a:gd name="connsiteY34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96312 w 5540715"/>
                  <a:gd name="connsiteY78" fmla="*/ 2790825 h 3905250"/>
                  <a:gd name="connsiteX79" fmla="*/ 2172500 w 5540715"/>
                  <a:gd name="connsiteY79" fmla="*/ 2733675 h 3905250"/>
                  <a:gd name="connsiteX80" fmla="*/ 2167737 w 5540715"/>
                  <a:gd name="connsiteY80" fmla="*/ 2709862 h 3905250"/>
                  <a:gd name="connsiteX81" fmla="*/ 2158212 w 5540715"/>
                  <a:gd name="connsiteY81" fmla="*/ 2686050 h 3905250"/>
                  <a:gd name="connsiteX82" fmla="*/ 2153450 w 5540715"/>
                  <a:gd name="connsiteY82" fmla="*/ 2643187 h 3905250"/>
                  <a:gd name="connsiteX83" fmla="*/ 2158212 w 5540715"/>
                  <a:gd name="connsiteY83" fmla="*/ 2586037 h 3905250"/>
                  <a:gd name="connsiteX84" fmla="*/ 2182025 w 5540715"/>
                  <a:gd name="connsiteY84" fmla="*/ 2547937 h 3905250"/>
                  <a:gd name="connsiteX85" fmla="*/ 2215362 w 5540715"/>
                  <a:gd name="connsiteY85" fmla="*/ 2509837 h 3905250"/>
                  <a:gd name="connsiteX86" fmla="*/ 2234412 w 5540715"/>
                  <a:gd name="connsiteY86" fmla="*/ 2490787 h 3905250"/>
                  <a:gd name="connsiteX87" fmla="*/ 2267750 w 5540715"/>
                  <a:gd name="connsiteY87" fmla="*/ 2481262 h 3905250"/>
                  <a:gd name="connsiteX88" fmla="*/ 2291562 w 5540715"/>
                  <a:gd name="connsiteY88" fmla="*/ 2471737 h 3905250"/>
                  <a:gd name="connsiteX89" fmla="*/ 2386812 w 5540715"/>
                  <a:gd name="connsiteY89" fmla="*/ 2462212 h 3905250"/>
                  <a:gd name="connsiteX90" fmla="*/ 2453487 w 5540715"/>
                  <a:gd name="connsiteY90" fmla="*/ 2452687 h 3905250"/>
                  <a:gd name="connsiteX91" fmla="*/ 2510637 w 5540715"/>
                  <a:gd name="connsiteY91" fmla="*/ 2443162 h 3905250"/>
                  <a:gd name="connsiteX92" fmla="*/ 2529687 w 5540715"/>
                  <a:gd name="connsiteY92" fmla="*/ 2433637 h 3905250"/>
                  <a:gd name="connsiteX93" fmla="*/ 2634462 w 5540715"/>
                  <a:gd name="connsiteY93" fmla="*/ 2424112 h 3905250"/>
                  <a:gd name="connsiteX94" fmla="*/ 2767812 w 5540715"/>
                  <a:gd name="connsiteY94" fmla="*/ 2419350 h 3905250"/>
                  <a:gd name="connsiteX95" fmla="*/ 2791625 w 5540715"/>
                  <a:gd name="connsiteY95" fmla="*/ 2414587 h 3905250"/>
                  <a:gd name="connsiteX96" fmla="*/ 2829725 w 5540715"/>
                  <a:gd name="connsiteY96" fmla="*/ 2390775 h 3905250"/>
                  <a:gd name="connsiteX97" fmla="*/ 2848775 w 5540715"/>
                  <a:gd name="connsiteY97" fmla="*/ 2381250 h 3905250"/>
                  <a:gd name="connsiteX98" fmla="*/ 2886875 w 5540715"/>
                  <a:gd name="connsiteY98" fmla="*/ 2352675 h 3905250"/>
                  <a:gd name="connsiteX99" fmla="*/ 2905925 w 5540715"/>
                  <a:gd name="connsiteY99" fmla="*/ 2338387 h 3905250"/>
                  <a:gd name="connsiteX100" fmla="*/ 2920212 w 5540715"/>
                  <a:gd name="connsiteY100" fmla="*/ 2328862 h 3905250"/>
                  <a:gd name="connsiteX101" fmla="*/ 2934500 w 5540715"/>
                  <a:gd name="connsiteY101" fmla="*/ 2314575 h 3905250"/>
                  <a:gd name="connsiteX102" fmla="*/ 2958312 w 5540715"/>
                  <a:gd name="connsiteY102" fmla="*/ 2309812 h 3905250"/>
                  <a:gd name="connsiteX103" fmla="*/ 2982125 w 5540715"/>
                  <a:gd name="connsiteY103" fmla="*/ 2295525 h 3905250"/>
                  <a:gd name="connsiteX104" fmla="*/ 3001175 w 5540715"/>
                  <a:gd name="connsiteY104" fmla="*/ 2281237 h 3905250"/>
                  <a:gd name="connsiteX105" fmla="*/ 3024987 w 5540715"/>
                  <a:gd name="connsiteY105" fmla="*/ 2271712 h 3905250"/>
                  <a:gd name="connsiteX106" fmla="*/ 3063087 w 5540715"/>
                  <a:gd name="connsiteY106" fmla="*/ 2243137 h 3905250"/>
                  <a:gd name="connsiteX107" fmla="*/ 3096425 w 5540715"/>
                  <a:gd name="connsiteY107" fmla="*/ 2224087 h 3905250"/>
                  <a:gd name="connsiteX108" fmla="*/ 3115475 w 5540715"/>
                  <a:gd name="connsiteY108" fmla="*/ 2205037 h 3905250"/>
                  <a:gd name="connsiteX109" fmla="*/ 3153575 w 5540715"/>
                  <a:gd name="connsiteY109" fmla="*/ 2185987 h 3905250"/>
                  <a:gd name="connsiteX110" fmla="*/ 3172625 w 5540715"/>
                  <a:gd name="connsiteY110" fmla="*/ 2171700 h 3905250"/>
                  <a:gd name="connsiteX111" fmla="*/ 3234537 w 5540715"/>
                  <a:gd name="connsiteY111" fmla="*/ 2119312 h 3905250"/>
                  <a:gd name="connsiteX112" fmla="*/ 3296450 w 5540715"/>
                  <a:gd name="connsiteY112" fmla="*/ 2076450 h 3905250"/>
                  <a:gd name="connsiteX113" fmla="*/ 3329787 w 5540715"/>
                  <a:gd name="connsiteY113" fmla="*/ 2052637 h 3905250"/>
                  <a:gd name="connsiteX114" fmla="*/ 3358362 w 5540715"/>
                  <a:gd name="connsiteY114" fmla="*/ 2033587 h 3905250"/>
                  <a:gd name="connsiteX115" fmla="*/ 3420275 w 5540715"/>
                  <a:gd name="connsiteY115" fmla="*/ 1995487 h 3905250"/>
                  <a:gd name="connsiteX116" fmla="*/ 3453612 w 5540715"/>
                  <a:gd name="connsiteY116" fmla="*/ 1981200 h 3905250"/>
                  <a:gd name="connsiteX117" fmla="*/ 3482187 w 5540715"/>
                  <a:gd name="connsiteY117" fmla="*/ 1962150 h 3905250"/>
                  <a:gd name="connsiteX118" fmla="*/ 3534575 w 5540715"/>
                  <a:gd name="connsiteY118" fmla="*/ 1933575 h 3905250"/>
                  <a:gd name="connsiteX119" fmla="*/ 3563150 w 5540715"/>
                  <a:gd name="connsiteY119" fmla="*/ 1914525 h 3905250"/>
                  <a:gd name="connsiteX120" fmla="*/ 3639350 w 5540715"/>
                  <a:gd name="connsiteY120" fmla="*/ 1871662 h 3905250"/>
                  <a:gd name="connsiteX121" fmla="*/ 3686975 w 5540715"/>
                  <a:gd name="connsiteY121" fmla="*/ 1843087 h 3905250"/>
                  <a:gd name="connsiteX122" fmla="*/ 3720312 w 5540715"/>
                  <a:gd name="connsiteY122" fmla="*/ 1824037 h 3905250"/>
                  <a:gd name="connsiteX123" fmla="*/ 3744125 w 5540715"/>
                  <a:gd name="connsiteY123" fmla="*/ 1804987 h 3905250"/>
                  <a:gd name="connsiteX124" fmla="*/ 3772700 w 5540715"/>
                  <a:gd name="connsiteY124" fmla="*/ 1795462 h 3905250"/>
                  <a:gd name="connsiteX125" fmla="*/ 3796512 w 5540715"/>
                  <a:gd name="connsiteY125" fmla="*/ 1776412 h 3905250"/>
                  <a:gd name="connsiteX126" fmla="*/ 3829850 w 5540715"/>
                  <a:gd name="connsiteY126" fmla="*/ 1762125 h 3905250"/>
                  <a:gd name="connsiteX127" fmla="*/ 3858425 w 5540715"/>
                  <a:gd name="connsiteY127" fmla="*/ 1747837 h 3905250"/>
                  <a:gd name="connsiteX128" fmla="*/ 3882237 w 5540715"/>
                  <a:gd name="connsiteY128" fmla="*/ 1733550 h 3905250"/>
                  <a:gd name="connsiteX129" fmla="*/ 3929862 w 5540715"/>
                  <a:gd name="connsiteY129" fmla="*/ 1714500 h 3905250"/>
                  <a:gd name="connsiteX130" fmla="*/ 3958437 w 5540715"/>
                  <a:gd name="connsiteY130" fmla="*/ 1695450 h 3905250"/>
                  <a:gd name="connsiteX131" fmla="*/ 3977487 w 5540715"/>
                  <a:gd name="connsiteY131" fmla="*/ 1681162 h 3905250"/>
                  <a:gd name="connsiteX132" fmla="*/ 4029875 w 5540715"/>
                  <a:gd name="connsiteY132" fmla="*/ 1657350 h 3905250"/>
                  <a:gd name="connsiteX133" fmla="*/ 4082262 w 5540715"/>
                  <a:gd name="connsiteY133" fmla="*/ 1614487 h 3905250"/>
                  <a:gd name="connsiteX134" fmla="*/ 4139412 w 5540715"/>
                  <a:gd name="connsiteY134" fmla="*/ 1576387 h 3905250"/>
                  <a:gd name="connsiteX135" fmla="*/ 4167987 w 5540715"/>
                  <a:gd name="connsiteY135" fmla="*/ 1557337 h 3905250"/>
                  <a:gd name="connsiteX136" fmla="*/ 4196562 w 5540715"/>
                  <a:gd name="connsiteY136" fmla="*/ 1538287 h 3905250"/>
                  <a:gd name="connsiteX137" fmla="*/ 4253712 w 5540715"/>
                  <a:gd name="connsiteY137" fmla="*/ 1509712 h 3905250"/>
                  <a:gd name="connsiteX138" fmla="*/ 4277525 w 5540715"/>
                  <a:gd name="connsiteY138" fmla="*/ 1500187 h 3905250"/>
                  <a:gd name="connsiteX139" fmla="*/ 4296575 w 5540715"/>
                  <a:gd name="connsiteY139" fmla="*/ 1490662 h 3905250"/>
                  <a:gd name="connsiteX140" fmla="*/ 4325150 w 5540715"/>
                  <a:gd name="connsiteY140" fmla="*/ 1485900 h 3905250"/>
                  <a:gd name="connsiteX141" fmla="*/ 4353725 w 5540715"/>
                  <a:gd name="connsiteY141" fmla="*/ 1476375 h 3905250"/>
                  <a:gd name="connsiteX142" fmla="*/ 4491837 w 5540715"/>
                  <a:gd name="connsiteY142" fmla="*/ 1481137 h 3905250"/>
                  <a:gd name="connsiteX143" fmla="*/ 4510887 w 5540715"/>
                  <a:gd name="connsiteY143" fmla="*/ 1495425 h 3905250"/>
                  <a:gd name="connsiteX144" fmla="*/ 4568037 w 5540715"/>
                  <a:gd name="connsiteY144" fmla="*/ 1528762 h 3905250"/>
                  <a:gd name="connsiteX145" fmla="*/ 4615662 w 5540715"/>
                  <a:gd name="connsiteY145" fmla="*/ 1571625 h 3905250"/>
                  <a:gd name="connsiteX146" fmla="*/ 4629950 w 5540715"/>
                  <a:gd name="connsiteY146" fmla="*/ 1590675 h 3905250"/>
                  <a:gd name="connsiteX147" fmla="*/ 4629950 w 5540715"/>
                  <a:gd name="connsiteY147" fmla="*/ 1690687 h 3905250"/>
                  <a:gd name="connsiteX148" fmla="*/ 4610900 w 5540715"/>
                  <a:gd name="connsiteY148" fmla="*/ 1724025 h 3905250"/>
                  <a:gd name="connsiteX149" fmla="*/ 4587087 w 5540715"/>
                  <a:gd name="connsiteY149" fmla="*/ 1785937 h 3905250"/>
                  <a:gd name="connsiteX150" fmla="*/ 4577562 w 5540715"/>
                  <a:gd name="connsiteY150" fmla="*/ 1809750 h 3905250"/>
                  <a:gd name="connsiteX151" fmla="*/ 4572800 w 5540715"/>
                  <a:gd name="connsiteY151" fmla="*/ 1828800 h 3905250"/>
                  <a:gd name="connsiteX152" fmla="*/ 4563275 w 5540715"/>
                  <a:gd name="connsiteY152" fmla="*/ 1876425 h 3905250"/>
                  <a:gd name="connsiteX153" fmla="*/ 4558512 w 5540715"/>
                  <a:gd name="connsiteY153" fmla="*/ 1909762 h 3905250"/>
                  <a:gd name="connsiteX154" fmla="*/ 4553750 w 5540715"/>
                  <a:gd name="connsiteY154" fmla="*/ 1938337 h 3905250"/>
                  <a:gd name="connsiteX155" fmla="*/ 4572800 w 5540715"/>
                  <a:gd name="connsiteY155" fmla="*/ 2133600 h 3905250"/>
                  <a:gd name="connsiteX156" fmla="*/ 4601375 w 5540715"/>
                  <a:gd name="connsiteY156" fmla="*/ 2162175 h 3905250"/>
                  <a:gd name="connsiteX157" fmla="*/ 4620425 w 5540715"/>
                  <a:gd name="connsiteY157" fmla="*/ 2166937 h 3905250"/>
                  <a:gd name="connsiteX158" fmla="*/ 4644237 w 5540715"/>
                  <a:gd name="connsiteY158" fmla="*/ 2181225 h 3905250"/>
                  <a:gd name="connsiteX159" fmla="*/ 4663287 w 5540715"/>
                  <a:gd name="connsiteY159" fmla="*/ 2185987 h 3905250"/>
                  <a:gd name="connsiteX160" fmla="*/ 4715675 w 5540715"/>
                  <a:gd name="connsiteY160" fmla="*/ 2195512 h 3905250"/>
                  <a:gd name="connsiteX161" fmla="*/ 4829975 w 5540715"/>
                  <a:gd name="connsiteY161" fmla="*/ 2185987 h 3905250"/>
                  <a:gd name="connsiteX162" fmla="*/ 4863312 w 5540715"/>
                  <a:gd name="connsiteY162" fmla="*/ 2166937 h 3905250"/>
                  <a:gd name="connsiteX163" fmla="*/ 4915700 w 5540715"/>
                  <a:gd name="connsiteY163" fmla="*/ 2147887 h 3905250"/>
                  <a:gd name="connsiteX164" fmla="*/ 4934750 w 5540715"/>
                  <a:gd name="connsiteY164" fmla="*/ 2133600 h 3905250"/>
                  <a:gd name="connsiteX165" fmla="*/ 4949037 w 5540715"/>
                  <a:gd name="connsiteY165" fmla="*/ 2128837 h 3905250"/>
                  <a:gd name="connsiteX166" fmla="*/ 4963325 w 5540715"/>
                  <a:gd name="connsiteY166" fmla="*/ 2114550 h 3905250"/>
                  <a:gd name="connsiteX167" fmla="*/ 4982375 w 5540715"/>
                  <a:gd name="connsiteY167" fmla="*/ 2100262 h 3905250"/>
                  <a:gd name="connsiteX168" fmla="*/ 5010950 w 5540715"/>
                  <a:gd name="connsiteY168" fmla="*/ 2081212 h 3905250"/>
                  <a:gd name="connsiteX169" fmla="*/ 5053812 w 5540715"/>
                  <a:gd name="connsiteY169" fmla="*/ 2038350 h 3905250"/>
                  <a:gd name="connsiteX170" fmla="*/ 5077625 w 5540715"/>
                  <a:gd name="connsiteY170" fmla="*/ 2019300 h 3905250"/>
                  <a:gd name="connsiteX171" fmla="*/ 5096675 w 5540715"/>
                  <a:gd name="connsiteY171" fmla="*/ 2000250 h 3905250"/>
                  <a:gd name="connsiteX172" fmla="*/ 5125250 w 5540715"/>
                  <a:gd name="connsiteY172" fmla="*/ 1981200 h 3905250"/>
                  <a:gd name="connsiteX173" fmla="*/ 5172875 w 5540715"/>
                  <a:gd name="connsiteY173" fmla="*/ 1943100 h 3905250"/>
                  <a:gd name="connsiteX174" fmla="*/ 5210975 w 5540715"/>
                  <a:gd name="connsiteY174" fmla="*/ 1909762 h 3905250"/>
                  <a:gd name="connsiteX175" fmla="*/ 5220500 w 5540715"/>
                  <a:gd name="connsiteY175" fmla="*/ 1895475 h 3905250"/>
                  <a:gd name="connsiteX176" fmla="*/ 5234787 w 5540715"/>
                  <a:gd name="connsiteY176" fmla="*/ 1876425 h 3905250"/>
                  <a:gd name="connsiteX177" fmla="*/ 5253837 w 5540715"/>
                  <a:gd name="connsiteY177" fmla="*/ 1838325 h 3905250"/>
                  <a:gd name="connsiteX178" fmla="*/ 5282412 w 5540715"/>
                  <a:gd name="connsiteY178" fmla="*/ 1790700 h 3905250"/>
                  <a:gd name="connsiteX179" fmla="*/ 5287175 w 5540715"/>
                  <a:gd name="connsiteY179" fmla="*/ 1771650 h 3905250"/>
                  <a:gd name="connsiteX180" fmla="*/ 5306225 w 5540715"/>
                  <a:gd name="connsiteY180" fmla="*/ 1743075 h 3905250"/>
                  <a:gd name="connsiteX181" fmla="*/ 5320512 w 5540715"/>
                  <a:gd name="connsiteY181" fmla="*/ 1709737 h 3905250"/>
                  <a:gd name="connsiteX182" fmla="*/ 5334800 w 5540715"/>
                  <a:gd name="connsiteY182" fmla="*/ 1695450 h 3905250"/>
                  <a:gd name="connsiteX183" fmla="*/ 5358612 w 5540715"/>
                  <a:gd name="connsiteY183" fmla="*/ 1647825 h 3905250"/>
                  <a:gd name="connsiteX184" fmla="*/ 5391950 w 5540715"/>
                  <a:gd name="connsiteY184" fmla="*/ 1581150 h 3905250"/>
                  <a:gd name="connsiteX185" fmla="*/ 5439575 w 5540715"/>
                  <a:gd name="connsiteY185" fmla="*/ 1452562 h 3905250"/>
                  <a:gd name="connsiteX186" fmla="*/ 5449100 w 5540715"/>
                  <a:gd name="connsiteY186" fmla="*/ 1414462 h 3905250"/>
                  <a:gd name="connsiteX187" fmla="*/ 5453862 w 5540715"/>
                  <a:gd name="connsiteY187" fmla="*/ 1381125 h 3905250"/>
                  <a:gd name="connsiteX188" fmla="*/ 5463387 w 5540715"/>
                  <a:gd name="connsiteY188" fmla="*/ 1181100 h 3905250"/>
                  <a:gd name="connsiteX189" fmla="*/ 5468150 w 5540715"/>
                  <a:gd name="connsiteY189" fmla="*/ 1157287 h 3905250"/>
                  <a:gd name="connsiteX190" fmla="*/ 5472912 w 5540715"/>
                  <a:gd name="connsiteY190" fmla="*/ 1128712 h 3905250"/>
                  <a:gd name="connsiteX191" fmla="*/ 5477675 w 5540715"/>
                  <a:gd name="connsiteY191" fmla="*/ 1095375 h 3905250"/>
                  <a:gd name="connsiteX192" fmla="*/ 5487200 w 5540715"/>
                  <a:gd name="connsiteY192" fmla="*/ 1066800 h 3905250"/>
                  <a:gd name="connsiteX193" fmla="*/ 5501487 w 5540715"/>
                  <a:gd name="connsiteY193" fmla="*/ 981075 h 3905250"/>
                  <a:gd name="connsiteX194" fmla="*/ 5501487 w 5540715"/>
                  <a:gd name="connsiteY194" fmla="*/ 981075 h 3905250"/>
                  <a:gd name="connsiteX195" fmla="*/ 5511012 w 5540715"/>
                  <a:gd name="connsiteY195" fmla="*/ 923925 h 3905250"/>
                  <a:gd name="connsiteX196" fmla="*/ 5515775 w 5540715"/>
                  <a:gd name="connsiteY196" fmla="*/ 890587 h 3905250"/>
                  <a:gd name="connsiteX197" fmla="*/ 5525300 w 5540715"/>
                  <a:gd name="connsiteY197" fmla="*/ 833437 h 3905250"/>
                  <a:gd name="connsiteX198" fmla="*/ 5530062 w 5540715"/>
                  <a:gd name="connsiteY198" fmla="*/ 804862 h 3905250"/>
                  <a:gd name="connsiteX199" fmla="*/ 5534825 w 5540715"/>
                  <a:gd name="connsiteY199" fmla="*/ 738187 h 3905250"/>
                  <a:gd name="connsiteX200" fmla="*/ 5520537 w 5540715"/>
                  <a:gd name="connsiteY200" fmla="*/ 466725 h 3905250"/>
                  <a:gd name="connsiteX201" fmla="*/ 5511012 w 5540715"/>
                  <a:gd name="connsiteY201" fmla="*/ 442912 h 3905250"/>
                  <a:gd name="connsiteX202" fmla="*/ 5491962 w 5540715"/>
                  <a:gd name="connsiteY202" fmla="*/ 390525 h 3905250"/>
                  <a:gd name="connsiteX203" fmla="*/ 5477675 w 5540715"/>
                  <a:gd name="connsiteY203" fmla="*/ 366712 h 3905250"/>
                  <a:gd name="connsiteX204" fmla="*/ 5453862 w 5540715"/>
                  <a:gd name="connsiteY204" fmla="*/ 347662 h 3905250"/>
                  <a:gd name="connsiteX205" fmla="*/ 5420525 w 5540715"/>
                  <a:gd name="connsiteY205" fmla="*/ 309562 h 3905250"/>
                  <a:gd name="connsiteX206" fmla="*/ 5401475 w 5540715"/>
                  <a:gd name="connsiteY206" fmla="*/ 300037 h 3905250"/>
                  <a:gd name="connsiteX207" fmla="*/ 5391950 w 5540715"/>
                  <a:gd name="connsiteY207" fmla="*/ 280987 h 3905250"/>
                  <a:gd name="connsiteX208" fmla="*/ 5358612 w 5540715"/>
                  <a:gd name="connsiteY208" fmla="*/ 257175 h 3905250"/>
                  <a:gd name="connsiteX209" fmla="*/ 5325275 w 5540715"/>
                  <a:gd name="connsiteY209" fmla="*/ 223837 h 3905250"/>
                  <a:gd name="connsiteX210" fmla="*/ 5244312 w 5540715"/>
                  <a:gd name="connsiteY210" fmla="*/ 133350 h 3905250"/>
                  <a:gd name="connsiteX211" fmla="*/ 5201450 w 5540715"/>
                  <a:gd name="connsiteY211" fmla="*/ 85725 h 3905250"/>
                  <a:gd name="connsiteX212" fmla="*/ 5163350 w 5540715"/>
                  <a:gd name="connsiteY212" fmla="*/ 71437 h 3905250"/>
                  <a:gd name="connsiteX213" fmla="*/ 5087150 w 5540715"/>
                  <a:gd name="connsiteY213" fmla="*/ 42862 h 3905250"/>
                  <a:gd name="connsiteX214" fmla="*/ 5039525 w 5540715"/>
                  <a:gd name="connsiteY214" fmla="*/ 23812 h 3905250"/>
                  <a:gd name="connsiteX215" fmla="*/ 5006187 w 5540715"/>
                  <a:gd name="connsiteY215" fmla="*/ 19050 h 3905250"/>
                  <a:gd name="connsiteX216" fmla="*/ 4982375 w 5540715"/>
                  <a:gd name="connsiteY216" fmla="*/ 9525 h 3905250"/>
                  <a:gd name="connsiteX217" fmla="*/ 4915700 w 5540715"/>
                  <a:gd name="connsiteY217" fmla="*/ 4762 h 3905250"/>
                  <a:gd name="connsiteX218" fmla="*/ 4858550 w 5540715"/>
                  <a:gd name="connsiteY218" fmla="*/ 0 h 3905250"/>
                  <a:gd name="connsiteX219" fmla="*/ 4749012 w 5540715"/>
                  <a:gd name="connsiteY219" fmla="*/ 14287 h 3905250"/>
                  <a:gd name="connsiteX220" fmla="*/ 4725200 w 5540715"/>
                  <a:gd name="connsiteY220" fmla="*/ 19050 h 3905250"/>
                  <a:gd name="connsiteX221" fmla="*/ 4668050 w 5540715"/>
                  <a:gd name="connsiteY221" fmla="*/ 42862 h 3905250"/>
                  <a:gd name="connsiteX222" fmla="*/ 4629950 w 5540715"/>
                  <a:gd name="connsiteY222" fmla="*/ 57150 h 3905250"/>
                  <a:gd name="connsiteX223" fmla="*/ 4548987 w 5540715"/>
                  <a:gd name="connsiteY223" fmla="*/ 104775 h 3905250"/>
                  <a:gd name="connsiteX224" fmla="*/ 4529937 w 5540715"/>
                  <a:gd name="connsiteY224" fmla="*/ 128587 h 3905250"/>
                  <a:gd name="connsiteX225" fmla="*/ 4510887 w 5540715"/>
                  <a:gd name="connsiteY225" fmla="*/ 147637 h 3905250"/>
                  <a:gd name="connsiteX226" fmla="*/ 4491837 w 5540715"/>
                  <a:gd name="connsiteY226" fmla="*/ 176212 h 3905250"/>
                  <a:gd name="connsiteX227" fmla="*/ 4458500 w 5540715"/>
                  <a:gd name="connsiteY227" fmla="*/ 247650 h 3905250"/>
                  <a:gd name="connsiteX228" fmla="*/ 4439450 w 5540715"/>
                  <a:gd name="connsiteY228" fmla="*/ 304800 h 3905250"/>
                  <a:gd name="connsiteX229" fmla="*/ 4420400 w 5540715"/>
                  <a:gd name="connsiteY229" fmla="*/ 366712 h 3905250"/>
                  <a:gd name="connsiteX230" fmla="*/ 4415637 w 5540715"/>
                  <a:gd name="connsiteY230" fmla="*/ 400050 h 3905250"/>
                  <a:gd name="connsiteX231" fmla="*/ 4406112 w 5540715"/>
                  <a:gd name="connsiteY231" fmla="*/ 423862 h 3905250"/>
                  <a:gd name="connsiteX232" fmla="*/ 4401350 w 5540715"/>
                  <a:gd name="connsiteY232" fmla="*/ 457200 h 3905250"/>
                  <a:gd name="connsiteX233" fmla="*/ 4391825 w 5540715"/>
                  <a:gd name="connsiteY233" fmla="*/ 519112 h 3905250"/>
                  <a:gd name="connsiteX234" fmla="*/ 4425162 w 5540715"/>
                  <a:gd name="connsiteY234" fmla="*/ 685800 h 3905250"/>
                  <a:gd name="connsiteX235" fmla="*/ 4434687 w 5540715"/>
                  <a:gd name="connsiteY235" fmla="*/ 728662 h 3905250"/>
                  <a:gd name="connsiteX236" fmla="*/ 4444212 w 5540715"/>
                  <a:gd name="connsiteY236" fmla="*/ 752475 h 3905250"/>
                  <a:gd name="connsiteX237" fmla="*/ 4439450 w 5540715"/>
                  <a:gd name="connsiteY237" fmla="*/ 819150 h 3905250"/>
                  <a:gd name="connsiteX238" fmla="*/ 4396587 w 5540715"/>
                  <a:gd name="connsiteY238" fmla="*/ 852487 h 3905250"/>
                  <a:gd name="connsiteX239" fmla="*/ 4382300 w 5540715"/>
                  <a:gd name="connsiteY239" fmla="*/ 866775 h 3905250"/>
                  <a:gd name="connsiteX240" fmla="*/ 4363250 w 5540715"/>
                  <a:gd name="connsiteY240" fmla="*/ 876300 h 3905250"/>
                  <a:gd name="connsiteX241" fmla="*/ 4329912 w 5540715"/>
                  <a:gd name="connsiteY241" fmla="*/ 900112 h 3905250"/>
                  <a:gd name="connsiteX242" fmla="*/ 4315625 w 5540715"/>
                  <a:gd name="connsiteY242" fmla="*/ 909637 h 3905250"/>
                  <a:gd name="connsiteX243" fmla="*/ 4296575 w 5540715"/>
                  <a:gd name="connsiteY243" fmla="*/ 923925 h 3905250"/>
                  <a:gd name="connsiteX244" fmla="*/ 4277525 w 5540715"/>
                  <a:gd name="connsiteY244" fmla="*/ 928687 h 3905250"/>
                  <a:gd name="connsiteX245" fmla="*/ 4248950 w 5540715"/>
                  <a:gd name="connsiteY245" fmla="*/ 938212 h 3905250"/>
                  <a:gd name="connsiteX246" fmla="*/ 4229900 w 5540715"/>
                  <a:gd name="connsiteY246" fmla="*/ 942975 h 3905250"/>
                  <a:gd name="connsiteX247" fmla="*/ 4215612 w 5540715"/>
                  <a:gd name="connsiteY247" fmla="*/ 947737 h 3905250"/>
                  <a:gd name="connsiteX248" fmla="*/ 4158462 w 5540715"/>
                  <a:gd name="connsiteY248" fmla="*/ 957262 h 3905250"/>
                  <a:gd name="connsiteX249" fmla="*/ 4120362 w 5540715"/>
                  <a:gd name="connsiteY249" fmla="*/ 966787 h 3905250"/>
                  <a:gd name="connsiteX250" fmla="*/ 4091787 w 5540715"/>
                  <a:gd name="connsiteY250" fmla="*/ 976312 h 3905250"/>
                  <a:gd name="connsiteX251" fmla="*/ 4067975 w 5540715"/>
                  <a:gd name="connsiteY251" fmla="*/ 985837 h 3905250"/>
                  <a:gd name="connsiteX252" fmla="*/ 4034637 w 5540715"/>
                  <a:gd name="connsiteY252" fmla="*/ 990600 h 3905250"/>
                  <a:gd name="connsiteX253" fmla="*/ 3967962 w 5540715"/>
                  <a:gd name="connsiteY253" fmla="*/ 1009650 h 3905250"/>
                  <a:gd name="connsiteX254" fmla="*/ 3939387 w 5540715"/>
                  <a:gd name="connsiteY254" fmla="*/ 1019175 h 3905250"/>
                  <a:gd name="connsiteX255" fmla="*/ 3906050 w 5540715"/>
                  <a:gd name="connsiteY255" fmla="*/ 1023937 h 3905250"/>
                  <a:gd name="connsiteX256" fmla="*/ 3744125 w 5540715"/>
                  <a:gd name="connsiteY256" fmla="*/ 1019175 h 3905250"/>
                  <a:gd name="connsiteX257" fmla="*/ 3715550 w 5540715"/>
                  <a:gd name="connsiteY257" fmla="*/ 1014412 h 3905250"/>
                  <a:gd name="connsiteX258" fmla="*/ 3677450 w 5540715"/>
                  <a:gd name="connsiteY258" fmla="*/ 1009650 h 3905250"/>
                  <a:gd name="connsiteX259" fmla="*/ 3548862 w 5540715"/>
                  <a:gd name="connsiteY259" fmla="*/ 1023937 h 3905250"/>
                  <a:gd name="connsiteX260" fmla="*/ 3506000 w 5540715"/>
                  <a:gd name="connsiteY260" fmla="*/ 1052512 h 3905250"/>
                  <a:gd name="connsiteX261" fmla="*/ 3486950 w 5540715"/>
                  <a:gd name="connsiteY261" fmla="*/ 1071562 h 3905250"/>
                  <a:gd name="connsiteX262" fmla="*/ 3463137 w 5540715"/>
                  <a:gd name="connsiteY262" fmla="*/ 1090612 h 3905250"/>
                  <a:gd name="connsiteX263" fmla="*/ 3425037 w 5540715"/>
                  <a:gd name="connsiteY263" fmla="*/ 1128712 h 3905250"/>
                  <a:gd name="connsiteX264" fmla="*/ 3396462 w 5540715"/>
                  <a:gd name="connsiteY264" fmla="*/ 1176337 h 3905250"/>
                  <a:gd name="connsiteX265" fmla="*/ 3363125 w 5540715"/>
                  <a:gd name="connsiteY265" fmla="*/ 1228725 h 3905250"/>
                  <a:gd name="connsiteX266" fmla="*/ 3353600 w 5540715"/>
                  <a:gd name="connsiteY266" fmla="*/ 1262062 h 3905250"/>
                  <a:gd name="connsiteX267" fmla="*/ 3348837 w 5540715"/>
                  <a:gd name="connsiteY267" fmla="*/ 1281112 h 3905250"/>
                  <a:gd name="connsiteX268" fmla="*/ 3339312 w 5540715"/>
                  <a:gd name="connsiteY268" fmla="*/ 1295400 h 3905250"/>
                  <a:gd name="connsiteX269" fmla="*/ 3329787 w 5540715"/>
                  <a:gd name="connsiteY269" fmla="*/ 1323975 h 3905250"/>
                  <a:gd name="connsiteX270" fmla="*/ 3301212 w 5540715"/>
                  <a:gd name="connsiteY270" fmla="*/ 1357312 h 3905250"/>
                  <a:gd name="connsiteX271" fmla="*/ 3291687 w 5540715"/>
                  <a:gd name="connsiteY271" fmla="*/ 1381125 h 3905250"/>
                  <a:gd name="connsiteX272" fmla="*/ 3248825 w 5540715"/>
                  <a:gd name="connsiteY272" fmla="*/ 1414462 h 3905250"/>
                  <a:gd name="connsiteX273" fmla="*/ 3234537 w 5540715"/>
                  <a:gd name="connsiteY273" fmla="*/ 1433512 h 3905250"/>
                  <a:gd name="connsiteX274" fmla="*/ 3220250 w 5540715"/>
                  <a:gd name="connsiteY274" fmla="*/ 1443037 h 3905250"/>
                  <a:gd name="connsiteX275" fmla="*/ 3172625 w 5540715"/>
                  <a:gd name="connsiteY275" fmla="*/ 1481137 h 3905250"/>
                  <a:gd name="connsiteX276" fmla="*/ 3153575 w 5540715"/>
                  <a:gd name="connsiteY276" fmla="*/ 1495425 h 3905250"/>
                  <a:gd name="connsiteX277" fmla="*/ 3129762 w 5540715"/>
                  <a:gd name="connsiteY277" fmla="*/ 1504950 h 3905250"/>
                  <a:gd name="connsiteX278" fmla="*/ 3110712 w 5540715"/>
                  <a:gd name="connsiteY278" fmla="*/ 1519237 h 3905250"/>
                  <a:gd name="connsiteX279" fmla="*/ 3096425 w 5540715"/>
                  <a:gd name="connsiteY279" fmla="*/ 1533525 h 3905250"/>
                  <a:gd name="connsiteX280" fmla="*/ 3072612 w 5540715"/>
                  <a:gd name="connsiteY280" fmla="*/ 1543050 h 3905250"/>
                  <a:gd name="connsiteX281" fmla="*/ 3058325 w 5540715"/>
                  <a:gd name="connsiteY281" fmla="*/ 1557337 h 3905250"/>
                  <a:gd name="connsiteX282" fmla="*/ 3034512 w 5540715"/>
                  <a:gd name="connsiteY282" fmla="*/ 1566862 h 3905250"/>
                  <a:gd name="connsiteX283" fmla="*/ 3015462 w 5540715"/>
                  <a:gd name="connsiteY283" fmla="*/ 1576387 h 3905250"/>
                  <a:gd name="connsiteX284" fmla="*/ 2967837 w 5540715"/>
                  <a:gd name="connsiteY284" fmla="*/ 1604962 h 3905250"/>
                  <a:gd name="connsiteX285" fmla="*/ 2953550 w 5540715"/>
                  <a:gd name="connsiteY285" fmla="*/ 1614487 h 3905250"/>
                  <a:gd name="connsiteX286" fmla="*/ 2939262 w 5540715"/>
                  <a:gd name="connsiteY286" fmla="*/ 1619250 h 3905250"/>
                  <a:gd name="connsiteX287" fmla="*/ 2910687 w 5540715"/>
                  <a:gd name="connsiteY287" fmla="*/ 1638300 h 3905250"/>
                  <a:gd name="connsiteX288" fmla="*/ 2896400 w 5540715"/>
                  <a:gd name="connsiteY288" fmla="*/ 1652587 h 3905250"/>
                  <a:gd name="connsiteX289" fmla="*/ 2834487 w 5540715"/>
                  <a:gd name="connsiteY289" fmla="*/ 1681162 h 3905250"/>
                  <a:gd name="connsiteX290" fmla="*/ 2791625 w 5540715"/>
                  <a:gd name="connsiteY290" fmla="*/ 1709737 h 3905250"/>
                  <a:gd name="connsiteX291" fmla="*/ 2767812 w 5540715"/>
                  <a:gd name="connsiteY291" fmla="*/ 1719262 h 3905250"/>
                  <a:gd name="connsiteX292" fmla="*/ 2753525 w 5540715"/>
                  <a:gd name="connsiteY292" fmla="*/ 1728787 h 3905250"/>
                  <a:gd name="connsiteX293" fmla="*/ 2739237 w 5540715"/>
                  <a:gd name="connsiteY293" fmla="*/ 1733550 h 3905250"/>
                  <a:gd name="connsiteX294" fmla="*/ 2724950 w 5540715"/>
                  <a:gd name="connsiteY294" fmla="*/ 1743075 h 3905250"/>
                  <a:gd name="connsiteX295" fmla="*/ 2663037 w 5540715"/>
                  <a:gd name="connsiteY295" fmla="*/ 1752600 h 3905250"/>
                  <a:gd name="connsiteX296" fmla="*/ 2596362 w 5540715"/>
                  <a:gd name="connsiteY296" fmla="*/ 1738312 h 3905250"/>
                  <a:gd name="connsiteX297" fmla="*/ 2572550 w 5540715"/>
                  <a:gd name="connsiteY297" fmla="*/ 1728788 h 3905250"/>
                  <a:gd name="connsiteX298" fmla="*/ 2524925 w 5540715"/>
                  <a:gd name="connsiteY298" fmla="*/ 1728787 h 3905250"/>
                  <a:gd name="connsiteX299" fmla="*/ 2470156 w 5540715"/>
                  <a:gd name="connsiteY299" fmla="*/ 1804987 h 3905250"/>
                  <a:gd name="connsiteX300" fmla="*/ 2389193 w 5540715"/>
                  <a:gd name="connsiteY300" fmla="*/ 1881187 h 3905250"/>
                  <a:gd name="connsiteX301" fmla="*/ 2315375 w 5540715"/>
                  <a:gd name="connsiteY301" fmla="*/ 1909762 h 3905250"/>
                  <a:gd name="connsiteX302" fmla="*/ 2253462 w 5540715"/>
                  <a:gd name="connsiteY302" fmla="*/ 1924050 h 3905250"/>
                  <a:gd name="connsiteX303" fmla="*/ 2234412 w 5540715"/>
                  <a:gd name="connsiteY303" fmla="*/ 1943100 h 3905250"/>
                  <a:gd name="connsiteX304" fmla="*/ 2220125 w 5540715"/>
                  <a:gd name="connsiteY304" fmla="*/ 1947862 h 3905250"/>
                  <a:gd name="connsiteX305" fmla="*/ 2186787 w 5540715"/>
                  <a:gd name="connsiteY305" fmla="*/ 1966912 h 3905250"/>
                  <a:gd name="connsiteX306" fmla="*/ 2148687 w 5540715"/>
                  <a:gd name="connsiteY306" fmla="*/ 1985962 h 3905250"/>
                  <a:gd name="connsiteX307" fmla="*/ 2072487 w 5540715"/>
                  <a:gd name="connsiteY307" fmla="*/ 1971675 h 3905250"/>
                  <a:gd name="connsiteX308" fmla="*/ 1996288 w 5540715"/>
                  <a:gd name="connsiteY308" fmla="*/ 1990725 h 3905250"/>
                  <a:gd name="connsiteX309" fmla="*/ 1939137 w 5540715"/>
                  <a:gd name="connsiteY309" fmla="*/ 2047875 h 3905250"/>
                  <a:gd name="connsiteX310" fmla="*/ 1910562 w 5540715"/>
                  <a:gd name="connsiteY310" fmla="*/ 2071687 h 3905250"/>
                  <a:gd name="connsiteX311" fmla="*/ 1886750 w 5540715"/>
                  <a:gd name="connsiteY311" fmla="*/ 2081212 h 3905250"/>
                  <a:gd name="connsiteX312" fmla="*/ 1858175 w 5540715"/>
                  <a:gd name="connsiteY312" fmla="*/ 2100262 h 3905250"/>
                  <a:gd name="connsiteX313" fmla="*/ 1834362 w 5540715"/>
                  <a:gd name="connsiteY313" fmla="*/ 2109787 h 3905250"/>
                  <a:gd name="connsiteX314" fmla="*/ 1815312 w 5540715"/>
                  <a:gd name="connsiteY314" fmla="*/ 2124075 h 3905250"/>
                  <a:gd name="connsiteX315" fmla="*/ 1796262 w 5540715"/>
                  <a:gd name="connsiteY315" fmla="*/ 2133600 h 3905250"/>
                  <a:gd name="connsiteX316" fmla="*/ 1786737 w 5540715"/>
                  <a:gd name="connsiteY316" fmla="*/ 2147887 h 3905250"/>
                  <a:gd name="connsiteX317" fmla="*/ 1772450 w 5540715"/>
                  <a:gd name="connsiteY317" fmla="*/ 2152650 h 3905250"/>
                  <a:gd name="connsiteX318" fmla="*/ 1753400 w 5540715"/>
                  <a:gd name="connsiteY318" fmla="*/ 2166937 h 3905250"/>
                  <a:gd name="connsiteX319" fmla="*/ 1696250 w 5540715"/>
                  <a:gd name="connsiteY319" fmla="*/ 2219325 h 3905250"/>
                  <a:gd name="connsiteX320" fmla="*/ 1672437 w 5540715"/>
                  <a:gd name="connsiteY320" fmla="*/ 2238375 h 3905250"/>
                  <a:gd name="connsiteX321" fmla="*/ 1648625 w 5540715"/>
                  <a:gd name="connsiteY321" fmla="*/ 2252662 h 3905250"/>
                  <a:gd name="connsiteX322" fmla="*/ 1615287 w 5540715"/>
                  <a:gd name="connsiteY322" fmla="*/ 2286000 h 3905250"/>
                  <a:gd name="connsiteX323" fmla="*/ 1591475 w 5540715"/>
                  <a:gd name="connsiteY323" fmla="*/ 2305050 h 3905250"/>
                  <a:gd name="connsiteX324" fmla="*/ 1577187 w 5540715"/>
                  <a:gd name="connsiteY324" fmla="*/ 2314575 h 3905250"/>
                  <a:gd name="connsiteX325" fmla="*/ 1562900 w 5540715"/>
                  <a:gd name="connsiteY325" fmla="*/ 2328862 h 3905250"/>
                  <a:gd name="connsiteX326" fmla="*/ 1558137 w 5540715"/>
                  <a:gd name="connsiteY326" fmla="*/ 2343150 h 3905250"/>
                  <a:gd name="connsiteX327" fmla="*/ 1520037 w 5540715"/>
                  <a:gd name="connsiteY327" fmla="*/ 2366962 h 3905250"/>
                  <a:gd name="connsiteX328" fmla="*/ 1496225 w 5540715"/>
                  <a:gd name="connsiteY328" fmla="*/ 2381250 h 3905250"/>
                  <a:gd name="connsiteX329" fmla="*/ 1477175 w 5540715"/>
                  <a:gd name="connsiteY329" fmla="*/ 2395537 h 3905250"/>
                  <a:gd name="connsiteX330" fmla="*/ 1462887 w 5540715"/>
                  <a:gd name="connsiteY330" fmla="*/ 2400300 h 3905250"/>
                  <a:gd name="connsiteX331" fmla="*/ 1424787 w 5540715"/>
                  <a:gd name="connsiteY331" fmla="*/ 2419350 h 3905250"/>
                  <a:gd name="connsiteX332" fmla="*/ 1405737 w 5540715"/>
                  <a:gd name="connsiteY332" fmla="*/ 2428875 h 3905250"/>
                  <a:gd name="connsiteX333" fmla="*/ 1362875 w 5540715"/>
                  <a:gd name="connsiteY333" fmla="*/ 2462212 h 3905250"/>
                  <a:gd name="connsiteX334" fmla="*/ 1329537 w 5540715"/>
                  <a:gd name="connsiteY334" fmla="*/ 2476500 h 3905250"/>
                  <a:gd name="connsiteX335" fmla="*/ 1310487 w 5540715"/>
                  <a:gd name="connsiteY335" fmla="*/ 2490787 h 3905250"/>
                  <a:gd name="connsiteX336" fmla="*/ 1262862 w 5540715"/>
                  <a:gd name="connsiteY336" fmla="*/ 2514600 h 3905250"/>
                  <a:gd name="connsiteX337" fmla="*/ 1224762 w 5540715"/>
                  <a:gd name="connsiteY337" fmla="*/ 2538412 h 3905250"/>
                  <a:gd name="connsiteX338" fmla="*/ 1210475 w 5540715"/>
                  <a:gd name="connsiteY338" fmla="*/ 2543175 h 3905250"/>
                  <a:gd name="connsiteX339" fmla="*/ 1191425 w 5540715"/>
                  <a:gd name="connsiteY339" fmla="*/ 2557462 h 3905250"/>
                  <a:gd name="connsiteX340" fmla="*/ 1129512 w 5540715"/>
                  <a:gd name="connsiteY340" fmla="*/ 2600325 h 3905250"/>
                  <a:gd name="connsiteX341" fmla="*/ 1100937 w 5540715"/>
                  <a:gd name="connsiteY341" fmla="*/ 2624137 h 3905250"/>
                  <a:gd name="connsiteX342" fmla="*/ 1086650 w 5540715"/>
                  <a:gd name="connsiteY342" fmla="*/ 2638425 h 3905250"/>
                  <a:gd name="connsiteX343" fmla="*/ 1077125 w 5540715"/>
                  <a:gd name="connsiteY343" fmla="*/ 2652712 h 3905250"/>
                  <a:gd name="connsiteX344" fmla="*/ 1053312 w 5540715"/>
                  <a:gd name="connsiteY344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72500 w 5540715"/>
                  <a:gd name="connsiteY78" fmla="*/ 2733675 h 3905250"/>
                  <a:gd name="connsiteX79" fmla="*/ 2167737 w 5540715"/>
                  <a:gd name="connsiteY79" fmla="*/ 2709862 h 3905250"/>
                  <a:gd name="connsiteX80" fmla="*/ 2158212 w 5540715"/>
                  <a:gd name="connsiteY80" fmla="*/ 2686050 h 3905250"/>
                  <a:gd name="connsiteX81" fmla="*/ 2153450 w 5540715"/>
                  <a:gd name="connsiteY81" fmla="*/ 2643187 h 3905250"/>
                  <a:gd name="connsiteX82" fmla="*/ 2158212 w 5540715"/>
                  <a:gd name="connsiteY82" fmla="*/ 2586037 h 3905250"/>
                  <a:gd name="connsiteX83" fmla="*/ 2182025 w 5540715"/>
                  <a:gd name="connsiteY83" fmla="*/ 2547937 h 3905250"/>
                  <a:gd name="connsiteX84" fmla="*/ 2215362 w 5540715"/>
                  <a:gd name="connsiteY84" fmla="*/ 2509837 h 3905250"/>
                  <a:gd name="connsiteX85" fmla="*/ 2234412 w 5540715"/>
                  <a:gd name="connsiteY85" fmla="*/ 2490787 h 3905250"/>
                  <a:gd name="connsiteX86" fmla="*/ 2267750 w 5540715"/>
                  <a:gd name="connsiteY86" fmla="*/ 2481262 h 3905250"/>
                  <a:gd name="connsiteX87" fmla="*/ 2291562 w 5540715"/>
                  <a:gd name="connsiteY87" fmla="*/ 2471737 h 3905250"/>
                  <a:gd name="connsiteX88" fmla="*/ 2386812 w 5540715"/>
                  <a:gd name="connsiteY88" fmla="*/ 2462212 h 3905250"/>
                  <a:gd name="connsiteX89" fmla="*/ 2453487 w 5540715"/>
                  <a:gd name="connsiteY89" fmla="*/ 2452687 h 3905250"/>
                  <a:gd name="connsiteX90" fmla="*/ 2510637 w 5540715"/>
                  <a:gd name="connsiteY90" fmla="*/ 2443162 h 3905250"/>
                  <a:gd name="connsiteX91" fmla="*/ 2529687 w 5540715"/>
                  <a:gd name="connsiteY91" fmla="*/ 2433637 h 3905250"/>
                  <a:gd name="connsiteX92" fmla="*/ 2634462 w 5540715"/>
                  <a:gd name="connsiteY92" fmla="*/ 2424112 h 3905250"/>
                  <a:gd name="connsiteX93" fmla="*/ 2767812 w 5540715"/>
                  <a:gd name="connsiteY93" fmla="*/ 2419350 h 3905250"/>
                  <a:gd name="connsiteX94" fmla="*/ 2791625 w 5540715"/>
                  <a:gd name="connsiteY94" fmla="*/ 2414587 h 3905250"/>
                  <a:gd name="connsiteX95" fmla="*/ 2829725 w 5540715"/>
                  <a:gd name="connsiteY95" fmla="*/ 2390775 h 3905250"/>
                  <a:gd name="connsiteX96" fmla="*/ 2848775 w 5540715"/>
                  <a:gd name="connsiteY96" fmla="*/ 2381250 h 3905250"/>
                  <a:gd name="connsiteX97" fmla="*/ 2886875 w 5540715"/>
                  <a:gd name="connsiteY97" fmla="*/ 2352675 h 3905250"/>
                  <a:gd name="connsiteX98" fmla="*/ 2905925 w 5540715"/>
                  <a:gd name="connsiteY98" fmla="*/ 2338387 h 3905250"/>
                  <a:gd name="connsiteX99" fmla="*/ 2920212 w 5540715"/>
                  <a:gd name="connsiteY99" fmla="*/ 2328862 h 3905250"/>
                  <a:gd name="connsiteX100" fmla="*/ 2934500 w 5540715"/>
                  <a:gd name="connsiteY100" fmla="*/ 2314575 h 3905250"/>
                  <a:gd name="connsiteX101" fmla="*/ 2958312 w 5540715"/>
                  <a:gd name="connsiteY101" fmla="*/ 2309812 h 3905250"/>
                  <a:gd name="connsiteX102" fmla="*/ 2982125 w 5540715"/>
                  <a:gd name="connsiteY102" fmla="*/ 2295525 h 3905250"/>
                  <a:gd name="connsiteX103" fmla="*/ 3001175 w 5540715"/>
                  <a:gd name="connsiteY103" fmla="*/ 2281237 h 3905250"/>
                  <a:gd name="connsiteX104" fmla="*/ 3024987 w 5540715"/>
                  <a:gd name="connsiteY104" fmla="*/ 2271712 h 3905250"/>
                  <a:gd name="connsiteX105" fmla="*/ 3063087 w 5540715"/>
                  <a:gd name="connsiteY105" fmla="*/ 2243137 h 3905250"/>
                  <a:gd name="connsiteX106" fmla="*/ 3096425 w 5540715"/>
                  <a:gd name="connsiteY106" fmla="*/ 2224087 h 3905250"/>
                  <a:gd name="connsiteX107" fmla="*/ 3115475 w 5540715"/>
                  <a:gd name="connsiteY107" fmla="*/ 2205037 h 3905250"/>
                  <a:gd name="connsiteX108" fmla="*/ 3153575 w 5540715"/>
                  <a:gd name="connsiteY108" fmla="*/ 2185987 h 3905250"/>
                  <a:gd name="connsiteX109" fmla="*/ 3172625 w 5540715"/>
                  <a:gd name="connsiteY109" fmla="*/ 2171700 h 3905250"/>
                  <a:gd name="connsiteX110" fmla="*/ 3234537 w 5540715"/>
                  <a:gd name="connsiteY110" fmla="*/ 2119312 h 3905250"/>
                  <a:gd name="connsiteX111" fmla="*/ 3296450 w 5540715"/>
                  <a:gd name="connsiteY111" fmla="*/ 2076450 h 3905250"/>
                  <a:gd name="connsiteX112" fmla="*/ 3329787 w 5540715"/>
                  <a:gd name="connsiteY112" fmla="*/ 2052637 h 3905250"/>
                  <a:gd name="connsiteX113" fmla="*/ 3358362 w 5540715"/>
                  <a:gd name="connsiteY113" fmla="*/ 2033587 h 3905250"/>
                  <a:gd name="connsiteX114" fmla="*/ 3420275 w 5540715"/>
                  <a:gd name="connsiteY114" fmla="*/ 1995487 h 3905250"/>
                  <a:gd name="connsiteX115" fmla="*/ 3453612 w 5540715"/>
                  <a:gd name="connsiteY115" fmla="*/ 1981200 h 3905250"/>
                  <a:gd name="connsiteX116" fmla="*/ 3482187 w 5540715"/>
                  <a:gd name="connsiteY116" fmla="*/ 1962150 h 3905250"/>
                  <a:gd name="connsiteX117" fmla="*/ 3534575 w 5540715"/>
                  <a:gd name="connsiteY117" fmla="*/ 1933575 h 3905250"/>
                  <a:gd name="connsiteX118" fmla="*/ 3563150 w 5540715"/>
                  <a:gd name="connsiteY118" fmla="*/ 1914525 h 3905250"/>
                  <a:gd name="connsiteX119" fmla="*/ 3639350 w 5540715"/>
                  <a:gd name="connsiteY119" fmla="*/ 1871662 h 3905250"/>
                  <a:gd name="connsiteX120" fmla="*/ 3686975 w 5540715"/>
                  <a:gd name="connsiteY120" fmla="*/ 1843087 h 3905250"/>
                  <a:gd name="connsiteX121" fmla="*/ 3720312 w 5540715"/>
                  <a:gd name="connsiteY121" fmla="*/ 1824037 h 3905250"/>
                  <a:gd name="connsiteX122" fmla="*/ 3744125 w 5540715"/>
                  <a:gd name="connsiteY122" fmla="*/ 1804987 h 3905250"/>
                  <a:gd name="connsiteX123" fmla="*/ 3772700 w 5540715"/>
                  <a:gd name="connsiteY123" fmla="*/ 1795462 h 3905250"/>
                  <a:gd name="connsiteX124" fmla="*/ 3796512 w 5540715"/>
                  <a:gd name="connsiteY124" fmla="*/ 1776412 h 3905250"/>
                  <a:gd name="connsiteX125" fmla="*/ 3829850 w 5540715"/>
                  <a:gd name="connsiteY125" fmla="*/ 1762125 h 3905250"/>
                  <a:gd name="connsiteX126" fmla="*/ 3858425 w 5540715"/>
                  <a:gd name="connsiteY126" fmla="*/ 1747837 h 3905250"/>
                  <a:gd name="connsiteX127" fmla="*/ 3882237 w 5540715"/>
                  <a:gd name="connsiteY127" fmla="*/ 1733550 h 3905250"/>
                  <a:gd name="connsiteX128" fmla="*/ 3929862 w 5540715"/>
                  <a:gd name="connsiteY128" fmla="*/ 1714500 h 3905250"/>
                  <a:gd name="connsiteX129" fmla="*/ 3958437 w 5540715"/>
                  <a:gd name="connsiteY129" fmla="*/ 1695450 h 3905250"/>
                  <a:gd name="connsiteX130" fmla="*/ 3977487 w 5540715"/>
                  <a:gd name="connsiteY130" fmla="*/ 1681162 h 3905250"/>
                  <a:gd name="connsiteX131" fmla="*/ 4029875 w 5540715"/>
                  <a:gd name="connsiteY131" fmla="*/ 1657350 h 3905250"/>
                  <a:gd name="connsiteX132" fmla="*/ 4082262 w 5540715"/>
                  <a:gd name="connsiteY132" fmla="*/ 1614487 h 3905250"/>
                  <a:gd name="connsiteX133" fmla="*/ 4139412 w 5540715"/>
                  <a:gd name="connsiteY133" fmla="*/ 1576387 h 3905250"/>
                  <a:gd name="connsiteX134" fmla="*/ 4167987 w 5540715"/>
                  <a:gd name="connsiteY134" fmla="*/ 1557337 h 3905250"/>
                  <a:gd name="connsiteX135" fmla="*/ 4196562 w 5540715"/>
                  <a:gd name="connsiteY135" fmla="*/ 1538287 h 3905250"/>
                  <a:gd name="connsiteX136" fmla="*/ 4253712 w 5540715"/>
                  <a:gd name="connsiteY136" fmla="*/ 1509712 h 3905250"/>
                  <a:gd name="connsiteX137" fmla="*/ 4277525 w 5540715"/>
                  <a:gd name="connsiteY137" fmla="*/ 1500187 h 3905250"/>
                  <a:gd name="connsiteX138" fmla="*/ 4296575 w 5540715"/>
                  <a:gd name="connsiteY138" fmla="*/ 1490662 h 3905250"/>
                  <a:gd name="connsiteX139" fmla="*/ 4325150 w 5540715"/>
                  <a:gd name="connsiteY139" fmla="*/ 1485900 h 3905250"/>
                  <a:gd name="connsiteX140" fmla="*/ 4353725 w 5540715"/>
                  <a:gd name="connsiteY140" fmla="*/ 1476375 h 3905250"/>
                  <a:gd name="connsiteX141" fmla="*/ 4491837 w 5540715"/>
                  <a:gd name="connsiteY141" fmla="*/ 1481137 h 3905250"/>
                  <a:gd name="connsiteX142" fmla="*/ 4510887 w 5540715"/>
                  <a:gd name="connsiteY142" fmla="*/ 1495425 h 3905250"/>
                  <a:gd name="connsiteX143" fmla="*/ 4568037 w 5540715"/>
                  <a:gd name="connsiteY143" fmla="*/ 1528762 h 3905250"/>
                  <a:gd name="connsiteX144" fmla="*/ 4615662 w 5540715"/>
                  <a:gd name="connsiteY144" fmla="*/ 1571625 h 3905250"/>
                  <a:gd name="connsiteX145" fmla="*/ 4629950 w 5540715"/>
                  <a:gd name="connsiteY145" fmla="*/ 1590675 h 3905250"/>
                  <a:gd name="connsiteX146" fmla="*/ 4629950 w 5540715"/>
                  <a:gd name="connsiteY146" fmla="*/ 1690687 h 3905250"/>
                  <a:gd name="connsiteX147" fmla="*/ 4610900 w 5540715"/>
                  <a:gd name="connsiteY147" fmla="*/ 1724025 h 3905250"/>
                  <a:gd name="connsiteX148" fmla="*/ 4587087 w 5540715"/>
                  <a:gd name="connsiteY148" fmla="*/ 1785937 h 3905250"/>
                  <a:gd name="connsiteX149" fmla="*/ 4577562 w 5540715"/>
                  <a:gd name="connsiteY149" fmla="*/ 1809750 h 3905250"/>
                  <a:gd name="connsiteX150" fmla="*/ 4572800 w 5540715"/>
                  <a:gd name="connsiteY150" fmla="*/ 1828800 h 3905250"/>
                  <a:gd name="connsiteX151" fmla="*/ 4563275 w 5540715"/>
                  <a:gd name="connsiteY151" fmla="*/ 1876425 h 3905250"/>
                  <a:gd name="connsiteX152" fmla="*/ 4558512 w 5540715"/>
                  <a:gd name="connsiteY152" fmla="*/ 1909762 h 3905250"/>
                  <a:gd name="connsiteX153" fmla="*/ 4553750 w 5540715"/>
                  <a:gd name="connsiteY153" fmla="*/ 1938337 h 3905250"/>
                  <a:gd name="connsiteX154" fmla="*/ 4572800 w 5540715"/>
                  <a:gd name="connsiteY154" fmla="*/ 2133600 h 3905250"/>
                  <a:gd name="connsiteX155" fmla="*/ 4601375 w 5540715"/>
                  <a:gd name="connsiteY155" fmla="*/ 2162175 h 3905250"/>
                  <a:gd name="connsiteX156" fmla="*/ 4620425 w 5540715"/>
                  <a:gd name="connsiteY156" fmla="*/ 2166937 h 3905250"/>
                  <a:gd name="connsiteX157" fmla="*/ 4644237 w 5540715"/>
                  <a:gd name="connsiteY157" fmla="*/ 2181225 h 3905250"/>
                  <a:gd name="connsiteX158" fmla="*/ 4663287 w 5540715"/>
                  <a:gd name="connsiteY158" fmla="*/ 2185987 h 3905250"/>
                  <a:gd name="connsiteX159" fmla="*/ 4715675 w 5540715"/>
                  <a:gd name="connsiteY159" fmla="*/ 2195512 h 3905250"/>
                  <a:gd name="connsiteX160" fmla="*/ 4829975 w 5540715"/>
                  <a:gd name="connsiteY160" fmla="*/ 2185987 h 3905250"/>
                  <a:gd name="connsiteX161" fmla="*/ 4863312 w 5540715"/>
                  <a:gd name="connsiteY161" fmla="*/ 2166937 h 3905250"/>
                  <a:gd name="connsiteX162" fmla="*/ 4915700 w 5540715"/>
                  <a:gd name="connsiteY162" fmla="*/ 2147887 h 3905250"/>
                  <a:gd name="connsiteX163" fmla="*/ 4934750 w 5540715"/>
                  <a:gd name="connsiteY163" fmla="*/ 2133600 h 3905250"/>
                  <a:gd name="connsiteX164" fmla="*/ 4949037 w 5540715"/>
                  <a:gd name="connsiteY164" fmla="*/ 2128837 h 3905250"/>
                  <a:gd name="connsiteX165" fmla="*/ 4963325 w 5540715"/>
                  <a:gd name="connsiteY165" fmla="*/ 2114550 h 3905250"/>
                  <a:gd name="connsiteX166" fmla="*/ 4982375 w 5540715"/>
                  <a:gd name="connsiteY166" fmla="*/ 2100262 h 3905250"/>
                  <a:gd name="connsiteX167" fmla="*/ 5010950 w 5540715"/>
                  <a:gd name="connsiteY167" fmla="*/ 2081212 h 3905250"/>
                  <a:gd name="connsiteX168" fmla="*/ 5053812 w 5540715"/>
                  <a:gd name="connsiteY168" fmla="*/ 2038350 h 3905250"/>
                  <a:gd name="connsiteX169" fmla="*/ 5077625 w 5540715"/>
                  <a:gd name="connsiteY169" fmla="*/ 2019300 h 3905250"/>
                  <a:gd name="connsiteX170" fmla="*/ 5096675 w 5540715"/>
                  <a:gd name="connsiteY170" fmla="*/ 2000250 h 3905250"/>
                  <a:gd name="connsiteX171" fmla="*/ 5125250 w 5540715"/>
                  <a:gd name="connsiteY171" fmla="*/ 1981200 h 3905250"/>
                  <a:gd name="connsiteX172" fmla="*/ 5172875 w 5540715"/>
                  <a:gd name="connsiteY172" fmla="*/ 1943100 h 3905250"/>
                  <a:gd name="connsiteX173" fmla="*/ 5210975 w 5540715"/>
                  <a:gd name="connsiteY173" fmla="*/ 1909762 h 3905250"/>
                  <a:gd name="connsiteX174" fmla="*/ 5220500 w 5540715"/>
                  <a:gd name="connsiteY174" fmla="*/ 1895475 h 3905250"/>
                  <a:gd name="connsiteX175" fmla="*/ 5234787 w 5540715"/>
                  <a:gd name="connsiteY175" fmla="*/ 1876425 h 3905250"/>
                  <a:gd name="connsiteX176" fmla="*/ 5253837 w 5540715"/>
                  <a:gd name="connsiteY176" fmla="*/ 1838325 h 3905250"/>
                  <a:gd name="connsiteX177" fmla="*/ 5282412 w 5540715"/>
                  <a:gd name="connsiteY177" fmla="*/ 1790700 h 3905250"/>
                  <a:gd name="connsiteX178" fmla="*/ 5287175 w 5540715"/>
                  <a:gd name="connsiteY178" fmla="*/ 1771650 h 3905250"/>
                  <a:gd name="connsiteX179" fmla="*/ 5306225 w 5540715"/>
                  <a:gd name="connsiteY179" fmla="*/ 1743075 h 3905250"/>
                  <a:gd name="connsiteX180" fmla="*/ 5320512 w 5540715"/>
                  <a:gd name="connsiteY180" fmla="*/ 1709737 h 3905250"/>
                  <a:gd name="connsiteX181" fmla="*/ 5334800 w 5540715"/>
                  <a:gd name="connsiteY181" fmla="*/ 1695450 h 3905250"/>
                  <a:gd name="connsiteX182" fmla="*/ 5358612 w 5540715"/>
                  <a:gd name="connsiteY182" fmla="*/ 1647825 h 3905250"/>
                  <a:gd name="connsiteX183" fmla="*/ 5391950 w 5540715"/>
                  <a:gd name="connsiteY183" fmla="*/ 1581150 h 3905250"/>
                  <a:gd name="connsiteX184" fmla="*/ 5439575 w 5540715"/>
                  <a:gd name="connsiteY184" fmla="*/ 1452562 h 3905250"/>
                  <a:gd name="connsiteX185" fmla="*/ 5449100 w 5540715"/>
                  <a:gd name="connsiteY185" fmla="*/ 1414462 h 3905250"/>
                  <a:gd name="connsiteX186" fmla="*/ 5453862 w 5540715"/>
                  <a:gd name="connsiteY186" fmla="*/ 1381125 h 3905250"/>
                  <a:gd name="connsiteX187" fmla="*/ 5463387 w 5540715"/>
                  <a:gd name="connsiteY187" fmla="*/ 1181100 h 3905250"/>
                  <a:gd name="connsiteX188" fmla="*/ 5468150 w 5540715"/>
                  <a:gd name="connsiteY188" fmla="*/ 1157287 h 3905250"/>
                  <a:gd name="connsiteX189" fmla="*/ 5472912 w 5540715"/>
                  <a:gd name="connsiteY189" fmla="*/ 1128712 h 3905250"/>
                  <a:gd name="connsiteX190" fmla="*/ 5477675 w 5540715"/>
                  <a:gd name="connsiteY190" fmla="*/ 1095375 h 3905250"/>
                  <a:gd name="connsiteX191" fmla="*/ 5487200 w 5540715"/>
                  <a:gd name="connsiteY191" fmla="*/ 1066800 h 3905250"/>
                  <a:gd name="connsiteX192" fmla="*/ 5501487 w 5540715"/>
                  <a:gd name="connsiteY192" fmla="*/ 981075 h 3905250"/>
                  <a:gd name="connsiteX193" fmla="*/ 5501487 w 5540715"/>
                  <a:gd name="connsiteY193" fmla="*/ 981075 h 3905250"/>
                  <a:gd name="connsiteX194" fmla="*/ 5511012 w 5540715"/>
                  <a:gd name="connsiteY194" fmla="*/ 923925 h 3905250"/>
                  <a:gd name="connsiteX195" fmla="*/ 5515775 w 5540715"/>
                  <a:gd name="connsiteY195" fmla="*/ 890587 h 3905250"/>
                  <a:gd name="connsiteX196" fmla="*/ 5525300 w 5540715"/>
                  <a:gd name="connsiteY196" fmla="*/ 833437 h 3905250"/>
                  <a:gd name="connsiteX197" fmla="*/ 5530062 w 5540715"/>
                  <a:gd name="connsiteY197" fmla="*/ 804862 h 3905250"/>
                  <a:gd name="connsiteX198" fmla="*/ 5534825 w 5540715"/>
                  <a:gd name="connsiteY198" fmla="*/ 738187 h 3905250"/>
                  <a:gd name="connsiteX199" fmla="*/ 5520537 w 5540715"/>
                  <a:gd name="connsiteY199" fmla="*/ 466725 h 3905250"/>
                  <a:gd name="connsiteX200" fmla="*/ 5511012 w 5540715"/>
                  <a:gd name="connsiteY200" fmla="*/ 442912 h 3905250"/>
                  <a:gd name="connsiteX201" fmla="*/ 5491962 w 5540715"/>
                  <a:gd name="connsiteY201" fmla="*/ 390525 h 3905250"/>
                  <a:gd name="connsiteX202" fmla="*/ 5477675 w 5540715"/>
                  <a:gd name="connsiteY202" fmla="*/ 366712 h 3905250"/>
                  <a:gd name="connsiteX203" fmla="*/ 5453862 w 5540715"/>
                  <a:gd name="connsiteY203" fmla="*/ 347662 h 3905250"/>
                  <a:gd name="connsiteX204" fmla="*/ 5420525 w 5540715"/>
                  <a:gd name="connsiteY204" fmla="*/ 309562 h 3905250"/>
                  <a:gd name="connsiteX205" fmla="*/ 5401475 w 5540715"/>
                  <a:gd name="connsiteY205" fmla="*/ 300037 h 3905250"/>
                  <a:gd name="connsiteX206" fmla="*/ 5391950 w 5540715"/>
                  <a:gd name="connsiteY206" fmla="*/ 280987 h 3905250"/>
                  <a:gd name="connsiteX207" fmla="*/ 5358612 w 5540715"/>
                  <a:gd name="connsiteY207" fmla="*/ 257175 h 3905250"/>
                  <a:gd name="connsiteX208" fmla="*/ 5325275 w 5540715"/>
                  <a:gd name="connsiteY208" fmla="*/ 223837 h 3905250"/>
                  <a:gd name="connsiteX209" fmla="*/ 5244312 w 5540715"/>
                  <a:gd name="connsiteY209" fmla="*/ 133350 h 3905250"/>
                  <a:gd name="connsiteX210" fmla="*/ 5201450 w 5540715"/>
                  <a:gd name="connsiteY210" fmla="*/ 85725 h 3905250"/>
                  <a:gd name="connsiteX211" fmla="*/ 5163350 w 5540715"/>
                  <a:gd name="connsiteY211" fmla="*/ 71437 h 3905250"/>
                  <a:gd name="connsiteX212" fmla="*/ 5087150 w 5540715"/>
                  <a:gd name="connsiteY212" fmla="*/ 42862 h 3905250"/>
                  <a:gd name="connsiteX213" fmla="*/ 5039525 w 5540715"/>
                  <a:gd name="connsiteY213" fmla="*/ 23812 h 3905250"/>
                  <a:gd name="connsiteX214" fmla="*/ 5006187 w 5540715"/>
                  <a:gd name="connsiteY214" fmla="*/ 19050 h 3905250"/>
                  <a:gd name="connsiteX215" fmla="*/ 4982375 w 5540715"/>
                  <a:gd name="connsiteY215" fmla="*/ 9525 h 3905250"/>
                  <a:gd name="connsiteX216" fmla="*/ 4915700 w 5540715"/>
                  <a:gd name="connsiteY216" fmla="*/ 4762 h 3905250"/>
                  <a:gd name="connsiteX217" fmla="*/ 4858550 w 5540715"/>
                  <a:gd name="connsiteY217" fmla="*/ 0 h 3905250"/>
                  <a:gd name="connsiteX218" fmla="*/ 4749012 w 5540715"/>
                  <a:gd name="connsiteY218" fmla="*/ 14287 h 3905250"/>
                  <a:gd name="connsiteX219" fmla="*/ 4725200 w 5540715"/>
                  <a:gd name="connsiteY219" fmla="*/ 19050 h 3905250"/>
                  <a:gd name="connsiteX220" fmla="*/ 4668050 w 5540715"/>
                  <a:gd name="connsiteY220" fmla="*/ 42862 h 3905250"/>
                  <a:gd name="connsiteX221" fmla="*/ 4629950 w 5540715"/>
                  <a:gd name="connsiteY221" fmla="*/ 57150 h 3905250"/>
                  <a:gd name="connsiteX222" fmla="*/ 4548987 w 5540715"/>
                  <a:gd name="connsiteY222" fmla="*/ 104775 h 3905250"/>
                  <a:gd name="connsiteX223" fmla="*/ 4529937 w 5540715"/>
                  <a:gd name="connsiteY223" fmla="*/ 128587 h 3905250"/>
                  <a:gd name="connsiteX224" fmla="*/ 4510887 w 5540715"/>
                  <a:gd name="connsiteY224" fmla="*/ 147637 h 3905250"/>
                  <a:gd name="connsiteX225" fmla="*/ 4491837 w 5540715"/>
                  <a:gd name="connsiteY225" fmla="*/ 176212 h 3905250"/>
                  <a:gd name="connsiteX226" fmla="*/ 4458500 w 5540715"/>
                  <a:gd name="connsiteY226" fmla="*/ 247650 h 3905250"/>
                  <a:gd name="connsiteX227" fmla="*/ 4439450 w 5540715"/>
                  <a:gd name="connsiteY227" fmla="*/ 304800 h 3905250"/>
                  <a:gd name="connsiteX228" fmla="*/ 4420400 w 5540715"/>
                  <a:gd name="connsiteY228" fmla="*/ 366712 h 3905250"/>
                  <a:gd name="connsiteX229" fmla="*/ 4415637 w 5540715"/>
                  <a:gd name="connsiteY229" fmla="*/ 400050 h 3905250"/>
                  <a:gd name="connsiteX230" fmla="*/ 4406112 w 5540715"/>
                  <a:gd name="connsiteY230" fmla="*/ 423862 h 3905250"/>
                  <a:gd name="connsiteX231" fmla="*/ 4401350 w 5540715"/>
                  <a:gd name="connsiteY231" fmla="*/ 457200 h 3905250"/>
                  <a:gd name="connsiteX232" fmla="*/ 4391825 w 5540715"/>
                  <a:gd name="connsiteY232" fmla="*/ 519112 h 3905250"/>
                  <a:gd name="connsiteX233" fmla="*/ 4425162 w 5540715"/>
                  <a:gd name="connsiteY233" fmla="*/ 685800 h 3905250"/>
                  <a:gd name="connsiteX234" fmla="*/ 4434687 w 5540715"/>
                  <a:gd name="connsiteY234" fmla="*/ 728662 h 3905250"/>
                  <a:gd name="connsiteX235" fmla="*/ 4444212 w 5540715"/>
                  <a:gd name="connsiteY235" fmla="*/ 752475 h 3905250"/>
                  <a:gd name="connsiteX236" fmla="*/ 4439450 w 5540715"/>
                  <a:gd name="connsiteY236" fmla="*/ 819150 h 3905250"/>
                  <a:gd name="connsiteX237" fmla="*/ 4396587 w 5540715"/>
                  <a:gd name="connsiteY237" fmla="*/ 852487 h 3905250"/>
                  <a:gd name="connsiteX238" fmla="*/ 4382300 w 5540715"/>
                  <a:gd name="connsiteY238" fmla="*/ 866775 h 3905250"/>
                  <a:gd name="connsiteX239" fmla="*/ 4363250 w 5540715"/>
                  <a:gd name="connsiteY239" fmla="*/ 876300 h 3905250"/>
                  <a:gd name="connsiteX240" fmla="*/ 4329912 w 5540715"/>
                  <a:gd name="connsiteY240" fmla="*/ 900112 h 3905250"/>
                  <a:gd name="connsiteX241" fmla="*/ 4315625 w 5540715"/>
                  <a:gd name="connsiteY241" fmla="*/ 909637 h 3905250"/>
                  <a:gd name="connsiteX242" fmla="*/ 4296575 w 5540715"/>
                  <a:gd name="connsiteY242" fmla="*/ 923925 h 3905250"/>
                  <a:gd name="connsiteX243" fmla="*/ 4277525 w 5540715"/>
                  <a:gd name="connsiteY243" fmla="*/ 928687 h 3905250"/>
                  <a:gd name="connsiteX244" fmla="*/ 4248950 w 5540715"/>
                  <a:gd name="connsiteY244" fmla="*/ 938212 h 3905250"/>
                  <a:gd name="connsiteX245" fmla="*/ 4229900 w 5540715"/>
                  <a:gd name="connsiteY245" fmla="*/ 942975 h 3905250"/>
                  <a:gd name="connsiteX246" fmla="*/ 4215612 w 5540715"/>
                  <a:gd name="connsiteY246" fmla="*/ 947737 h 3905250"/>
                  <a:gd name="connsiteX247" fmla="*/ 4158462 w 5540715"/>
                  <a:gd name="connsiteY247" fmla="*/ 957262 h 3905250"/>
                  <a:gd name="connsiteX248" fmla="*/ 4120362 w 5540715"/>
                  <a:gd name="connsiteY248" fmla="*/ 966787 h 3905250"/>
                  <a:gd name="connsiteX249" fmla="*/ 4091787 w 5540715"/>
                  <a:gd name="connsiteY249" fmla="*/ 976312 h 3905250"/>
                  <a:gd name="connsiteX250" fmla="*/ 4067975 w 5540715"/>
                  <a:gd name="connsiteY250" fmla="*/ 985837 h 3905250"/>
                  <a:gd name="connsiteX251" fmla="*/ 4034637 w 5540715"/>
                  <a:gd name="connsiteY251" fmla="*/ 990600 h 3905250"/>
                  <a:gd name="connsiteX252" fmla="*/ 3967962 w 5540715"/>
                  <a:gd name="connsiteY252" fmla="*/ 1009650 h 3905250"/>
                  <a:gd name="connsiteX253" fmla="*/ 3939387 w 5540715"/>
                  <a:gd name="connsiteY253" fmla="*/ 1019175 h 3905250"/>
                  <a:gd name="connsiteX254" fmla="*/ 3906050 w 5540715"/>
                  <a:gd name="connsiteY254" fmla="*/ 1023937 h 3905250"/>
                  <a:gd name="connsiteX255" fmla="*/ 3744125 w 5540715"/>
                  <a:gd name="connsiteY255" fmla="*/ 1019175 h 3905250"/>
                  <a:gd name="connsiteX256" fmla="*/ 3715550 w 5540715"/>
                  <a:gd name="connsiteY256" fmla="*/ 1014412 h 3905250"/>
                  <a:gd name="connsiteX257" fmla="*/ 3677450 w 5540715"/>
                  <a:gd name="connsiteY257" fmla="*/ 1009650 h 3905250"/>
                  <a:gd name="connsiteX258" fmla="*/ 3548862 w 5540715"/>
                  <a:gd name="connsiteY258" fmla="*/ 1023937 h 3905250"/>
                  <a:gd name="connsiteX259" fmla="*/ 3506000 w 5540715"/>
                  <a:gd name="connsiteY259" fmla="*/ 1052512 h 3905250"/>
                  <a:gd name="connsiteX260" fmla="*/ 3486950 w 5540715"/>
                  <a:gd name="connsiteY260" fmla="*/ 1071562 h 3905250"/>
                  <a:gd name="connsiteX261" fmla="*/ 3463137 w 5540715"/>
                  <a:gd name="connsiteY261" fmla="*/ 1090612 h 3905250"/>
                  <a:gd name="connsiteX262" fmla="*/ 3425037 w 5540715"/>
                  <a:gd name="connsiteY262" fmla="*/ 1128712 h 3905250"/>
                  <a:gd name="connsiteX263" fmla="*/ 3396462 w 5540715"/>
                  <a:gd name="connsiteY263" fmla="*/ 1176337 h 3905250"/>
                  <a:gd name="connsiteX264" fmla="*/ 3363125 w 5540715"/>
                  <a:gd name="connsiteY264" fmla="*/ 1228725 h 3905250"/>
                  <a:gd name="connsiteX265" fmla="*/ 3353600 w 5540715"/>
                  <a:gd name="connsiteY265" fmla="*/ 1262062 h 3905250"/>
                  <a:gd name="connsiteX266" fmla="*/ 3348837 w 5540715"/>
                  <a:gd name="connsiteY266" fmla="*/ 1281112 h 3905250"/>
                  <a:gd name="connsiteX267" fmla="*/ 3339312 w 5540715"/>
                  <a:gd name="connsiteY267" fmla="*/ 1295400 h 3905250"/>
                  <a:gd name="connsiteX268" fmla="*/ 3329787 w 5540715"/>
                  <a:gd name="connsiteY268" fmla="*/ 1323975 h 3905250"/>
                  <a:gd name="connsiteX269" fmla="*/ 3301212 w 5540715"/>
                  <a:gd name="connsiteY269" fmla="*/ 1357312 h 3905250"/>
                  <a:gd name="connsiteX270" fmla="*/ 3291687 w 5540715"/>
                  <a:gd name="connsiteY270" fmla="*/ 1381125 h 3905250"/>
                  <a:gd name="connsiteX271" fmla="*/ 3248825 w 5540715"/>
                  <a:gd name="connsiteY271" fmla="*/ 1414462 h 3905250"/>
                  <a:gd name="connsiteX272" fmla="*/ 3234537 w 5540715"/>
                  <a:gd name="connsiteY272" fmla="*/ 1433512 h 3905250"/>
                  <a:gd name="connsiteX273" fmla="*/ 3220250 w 5540715"/>
                  <a:gd name="connsiteY273" fmla="*/ 1443037 h 3905250"/>
                  <a:gd name="connsiteX274" fmla="*/ 3172625 w 5540715"/>
                  <a:gd name="connsiteY274" fmla="*/ 1481137 h 3905250"/>
                  <a:gd name="connsiteX275" fmla="*/ 3153575 w 5540715"/>
                  <a:gd name="connsiteY275" fmla="*/ 1495425 h 3905250"/>
                  <a:gd name="connsiteX276" fmla="*/ 3129762 w 5540715"/>
                  <a:gd name="connsiteY276" fmla="*/ 1504950 h 3905250"/>
                  <a:gd name="connsiteX277" fmla="*/ 3110712 w 5540715"/>
                  <a:gd name="connsiteY277" fmla="*/ 1519237 h 3905250"/>
                  <a:gd name="connsiteX278" fmla="*/ 3096425 w 5540715"/>
                  <a:gd name="connsiteY278" fmla="*/ 1533525 h 3905250"/>
                  <a:gd name="connsiteX279" fmla="*/ 3072612 w 5540715"/>
                  <a:gd name="connsiteY279" fmla="*/ 1543050 h 3905250"/>
                  <a:gd name="connsiteX280" fmla="*/ 3058325 w 5540715"/>
                  <a:gd name="connsiteY280" fmla="*/ 1557337 h 3905250"/>
                  <a:gd name="connsiteX281" fmla="*/ 3034512 w 5540715"/>
                  <a:gd name="connsiteY281" fmla="*/ 1566862 h 3905250"/>
                  <a:gd name="connsiteX282" fmla="*/ 3015462 w 5540715"/>
                  <a:gd name="connsiteY282" fmla="*/ 1576387 h 3905250"/>
                  <a:gd name="connsiteX283" fmla="*/ 2967837 w 5540715"/>
                  <a:gd name="connsiteY283" fmla="*/ 1604962 h 3905250"/>
                  <a:gd name="connsiteX284" fmla="*/ 2953550 w 5540715"/>
                  <a:gd name="connsiteY284" fmla="*/ 1614487 h 3905250"/>
                  <a:gd name="connsiteX285" fmla="*/ 2939262 w 5540715"/>
                  <a:gd name="connsiteY285" fmla="*/ 1619250 h 3905250"/>
                  <a:gd name="connsiteX286" fmla="*/ 2910687 w 5540715"/>
                  <a:gd name="connsiteY286" fmla="*/ 1638300 h 3905250"/>
                  <a:gd name="connsiteX287" fmla="*/ 2896400 w 5540715"/>
                  <a:gd name="connsiteY287" fmla="*/ 1652587 h 3905250"/>
                  <a:gd name="connsiteX288" fmla="*/ 2834487 w 5540715"/>
                  <a:gd name="connsiteY288" fmla="*/ 1681162 h 3905250"/>
                  <a:gd name="connsiteX289" fmla="*/ 2791625 w 5540715"/>
                  <a:gd name="connsiteY289" fmla="*/ 1709737 h 3905250"/>
                  <a:gd name="connsiteX290" fmla="*/ 2767812 w 5540715"/>
                  <a:gd name="connsiteY290" fmla="*/ 1719262 h 3905250"/>
                  <a:gd name="connsiteX291" fmla="*/ 2753525 w 5540715"/>
                  <a:gd name="connsiteY291" fmla="*/ 1728787 h 3905250"/>
                  <a:gd name="connsiteX292" fmla="*/ 2739237 w 5540715"/>
                  <a:gd name="connsiteY292" fmla="*/ 1733550 h 3905250"/>
                  <a:gd name="connsiteX293" fmla="*/ 2724950 w 5540715"/>
                  <a:gd name="connsiteY293" fmla="*/ 1743075 h 3905250"/>
                  <a:gd name="connsiteX294" fmla="*/ 2663037 w 5540715"/>
                  <a:gd name="connsiteY294" fmla="*/ 1752600 h 3905250"/>
                  <a:gd name="connsiteX295" fmla="*/ 2596362 w 5540715"/>
                  <a:gd name="connsiteY295" fmla="*/ 1738312 h 3905250"/>
                  <a:gd name="connsiteX296" fmla="*/ 2572550 w 5540715"/>
                  <a:gd name="connsiteY296" fmla="*/ 1728788 h 3905250"/>
                  <a:gd name="connsiteX297" fmla="*/ 2524925 w 5540715"/>
                  <a:gd name="connsiteY297" fmla="*/ 1728787 h 3905250"/>
                  <a:gd name="connsiteX298" fmla="*/ 2470156 w 5540715"/>
                  <a:gd name="connsiteY298" fmla="*/ 1804987 h 3905250"/>
                  <a:gd name="connsiteX299" fmla="*/ 2389193 w 5540715"/>
                  <a:gd name="connsiteY299" fmla="*/ 1881187 h 3905250"/>
                  <a:gd name="connsiteX300" fmla="*/ 2315375 w 5540715"/>
                  <a:gd name="connsiteY300" fmla="*/ 1909762 h 3905250"/>
                  <a:gd name="connsiteX301" fmla="*/ 2253462 w 5540715"/>
                  <a:gd name="connsiteY301" fmla="*/ 1924050 h 3905250"/>
                  <a:gd name="connsiteX302" fmla="*/ 2234412 w 5540715"/>
                  <a:gd name="connsiteY302" fmla="*/ 1943100 h 3905250"/>
                  <a:gd name="connsiteX303" fmla="*/ 2220125 w 5540715"/>
                  <a:gd name="connsiteY303" fmla="*/ 1947862 h 3905250"/>
                  <a:gd name="connsiteX304" fmla="*/ 2186787 w 5540715"/>
                  <a:gd name="connsiteY304" fmla="*/ 1966912 h 3905250"/>
                  <a:gd name="connsiteX305" fmla="*/ 2148687 w 5540715"/>
                  <a:gd name="connsiteY305" fmla="*/ 1985962 h 3905250"/>
                  <a:gd name="connsiteX306" fmla="*/ 2072487 w 5540715"/>
                  <a:gd name="connsiteY306" fmla="*/ 1971675 h 3905250"/>
                  <a:gd name="connsiteX307" fmla="*/ 1996288 w 5540715"/>
                  <a:gd name="connsiteY307" fmla="*/ 1990725 h 3905250"/>
                  <a:gd name="connsiteX308" fmla="*/ 1939137 w 5540715"/>
                  <a:gd name="connsiteY308" fmla="*/ 2047875 h 3905250"/>
                  <a:gd name="connsiteX309" fmla="*/ 1910562 w 5540715"/>
                  <a:gd name="connsiteY309" fmla="*/ 2071687 h 3905250"/>
                  <a:gd name="connsiteX310" fmla="*/ 1886750 w 5540715"/>
                  <a:gd name="connsiteY310" fmla="*/ 2081212 h 3905250"/>
                  <a:gd name="connsiteX311" fmla="*/ 1858175 w 5540715"/>
                  <a:gd name="connsiteY311" fmla="*/ 2100262 h 3905250"/>
                  <a:gd name="connsiteX312" fmla="*/ 1834362 w 5540715"/>
                  <a:gd name="connsiteY312" fmla="*/ 2109787 h 3905250"/>
                  <a:gd name="connsiteX313" fmla="*/ 1815312 w 5540715"/>
                  <a:gd name="connsiteY313" fmla="*/ 2124075 h 3905250"/>
                  <a:gd name="connsiteX314" fmla="*/ 1796262 w 5540715"/>
                  <a:gd name="connsiteY314" fmla="*/ 2133600 h 3905250"/>
                  <a:gd name="connsiteX315" fmla="*/ 1786737 w 5540715"/>
                  <a:gd name="connsiteY315" fmla="*/ 2147887 h 3905250"/>
                  <a:gd name="connsiteX316" fmla="*/ 1772450 w 5540715"/>
                  <a:gd name="connsiteY316" fmla="*/ 2152650 h 3905250"/>
                  <a:gd name="connsiteX317" fmla="*/ 1753400 w 5540715"/>
                  <a:gd name="connsiteY317" fmla="*/ 2166937 h 3905250"/>
                  <a:gd name="connsiteX318" fmla="*/ 1696250 w 5540715"/>
                  <a:gd name="connsiteY318" fmla="*/ 2219325 h 3905250"/>
                  <a:gd name="connsiteX319" fmla="*/ 1672437 w 5540715"/>
                  <a:gd name="connsiteY319" fmla="*/ 2238375 h 3905250"/>
                  <a:gd name="connsiteX320" fmla="*/ 1648625 w 5540715"/>
                  <a:gd name="connsiteY320" fmla="*/ 2252662 h 3905250"/>
                  <a:gd name="connsiteX321" fmla="*/ 1615287 w 5540715"/>
                  <a:gd name="connsiteY321" fmla="*/ 2286000 h 3905250"/>
                  <a:gd name="connsiteX322" fmla="*/ 1591475 w 5540715"/>
                  <a:gd name="connsiteY322" fmla="*/ 2305050 h 3905250"/>
                  <a:gd name="connsiteX323" fmla="*/ 1577187 w 5540715"/>
                  <a:gd name="connsiteY323" fmla="*/ 2314575 h 3905250"/>
                  <a:gd name="connsiteX324" fmla="*/ 1562900 w 5540715"/>
                  <a:gd name="connsiteY324" fmla="*/ 2328862 h 3905250"/>
                  <a:gd name="connsiteX325" fmla="*/ 1558137 w 5540715"/>
                  <a:gd name="connsiteY325" fmla="*/ 2343150 h 3905250"/>
                  <a:gd name="connsiteX326" fmla="*/ 1520037 w 5540715"/>
                  <a:gd name="connsiteY326" fmla="*/ 2366962 h 3905250"/>
                  <a:gd name="connsiteX327" fmla="*/ 1496225 w 5540715"/>
                  <a:gd name="connsiteY327" fmla="*/ 2381250 h 3905250"/>
                  <a:gd name="connsiteX328" fmla="*/ 1477175 w 5540715"/>
                  <a:gd name="connsiteY328" fmla="*/ 2395537 h 3905250"/>
                  <a:gd name="connsiteX329" fmla="*/ 1462887 w 5540715"/>
                  <a:gd name="connsiteY329" fmla="*/ 2400300 h 3905250"/>
                  <a:gd name="connsiteX330" fmla="*/ 1424787 w 5540715"/>
                  <a:gd name="connsiteY330" fmla="*/ 2419350 h 3905250"/>
                  <a:gd name="connsiteX331" fmla="*/ 1405737 w 5540715"/>
                  <a:gd name="connsiteY331" fmla="*/ 2428875 h 3905250"/>
                  <a:gd name="connsiteX332" fmla="*/ 1362875 w 5540715"/>
                  <a:gd name="connsiteY332" fmla="*/ 2462212 h 3905250"/>
                  <a:gd name="connsiteX333" fmla="*/ 1329537 w 5540715"/>
                  <a:gd name="connsiteY333" fmla="*/ 2476500 h 3905250"/>
                  <a:gd name="connsiteX334" fmla="*/ 1310487 w 5540715"/>
                  <a:gd name="connsiteY334" fmla="*/ 2490787 h 3905250"/>
                  <a:gd name="connsiteX335" fmla="*/ 1262862 w 5540715"/>
                  <a:gd name="connsiteY335" fmla="*/ 2514600 h 3905250"/>
                  <a:gd name="connsiteX336" fmla="*/ 1224762 w 5540715"/>
                  <a:gd name="connsiteY336" fmla="*/ 2538412 h 3905250"/>
                  <a:gd name="connsiteX337" fmla="*/ 1210475 w 5540715"/>
                  <a:gd name="connsiteY337" fmla="*/ 2543175 h 3905250"/>
                  <a:gd name="connsiteX338" fmla="*/ 1191425 w 5540715"/>
                  <a:gd name="connsiteY338" fmla="*/ 2557462 h 3905250"/>
                  <a:gd name="connsiteX339" fmla="*/ 1129512 w 5540715"/>
                  <a:gd name="connsiteY339" fmla="*/ 2600325 h 3905250"/>
                  <a:gd name="connsiteX340" fmla="*/ 1100937 w 5540715"/>
                  <a:gd name="connsiteY340" fmla="*/ 2624137 h 3905250"/>
                  <a:gd name="connsiteX341" fmla="*/ 1086650 w 5540715"/>
                  <a:gd name="connsiteY341" fmla="*/ 2638425 h 3905250"/>
                  <a:gd name="connsiteX342" fmla="*/ 1077125 w 5540715"/>
                  <a:gd name="connsiteY342" fmla="*/ 2652712 h 3905250"/>
                  <a:gd name="connsiteX343" fmla="*/ 1053312 w 5540715"/>
                  <a:gd name="connsiteY343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08962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8212 w 5540715"/>
                  <a:gd name="connsiteY79" fmla="*/ 2686050 h 3905250"/>
                  <a:gd name="connsiteX80" fmla="*/ 2153450 w 5540715"/>
                  <a:gd name="connsiteY80" fmla="*/ 2643187 h 3905250"/>
                  <a:gd name="connsiteX81" fmla="*/ 2158212 w 5540715"/>
                  <a:gd name="connsiteY81" fmla="*/ 2586037 h 3905250"/>
                  <a:gd name="connsiteX82" fmla="*/ 2182025 w 5540715"/>
                  <a:gd name="connsiteY82" fmla="*/ 2547937 h 3905250"/>
                  <a:gd name="connsiteX83" fmla="*/ 2215362 w 5540715"/>
                  <a:gd name="connsiteY83" fmla="*/ 2509837 h 3905250"/>
                  <a:gd name="connsiteX84" fmla="*/ 2234412 w 5540715"/>
                  <a:gd name="connsiteY84" fmla="*/ 2490787 h 3905250"/>
                  <a:gd name="connsiteX85" fmla="*/ 2267750 w 5540715"/>
                  <a:gd name="connsiteY85" fmla="*/ 2481262 h 3905250"/>
                  <a:gd name="connsiteX86" fmla="*/ 2291562 w 5540715"/>
                  <a:gd name="connsiteY86" fmla="*/ 2471737 h 3905250"/>
                  <a:gd name="connsiteX87" fmla="*/ 2386812 w 5540715"/>
                  <a:gd name="connsiteY87" fmla="*/ 2462212 h 3905250"/>
                  <a:gd name="connsiteX88" fmla="*/ 2453487 w 5540715"/>
                  <a:gd name="connsiteY88" fmla="*/ 2452687 h 3905250"/>
                  <a:gd name="connsiteX89" fmla="*/ 2510637 w 5540715"/>
                  <a:gd name="connsiteY89" fmla="*/ 2443162 h 3905250"/>
                  <a:gd name="connsiteX90" fmla="*/ 2529687 w 5540715"/>
                  <a:gd name="connsiteY90" fmla="*/ 2433637 h 3905250"/>
                  <a:gd name="connsiteX91" fmla="*/ 2634462 w 5540715"/>
                  <a:gd name="connsiteY91" fmla="*/ 2424112 h 3905250"/>
                  <a:gd name="connsiteX92" fmla="*/ 2767812 w 5540715"/>
                  <a:gd name="connsiteY92" fmla="*/ 2419350 h 3905250"/>
                  <a:gd name="connsiteX93" fmla="*/ 2791625 w 5540715"/>
                  <a:gd name="connsiteY93" fmla="*/ 2414587 h 3905250"/>
                  <a:gd name="connsiteX94" fmla="*/ 2829725 w 5540715"/>
                  <a:gd name="connsiteY94" fmla="*/ 2390775 h 3905250"/>
                  <a:gd name="connsiteX95" fmla="*/ 2848775 w 5540715"/>
                  <a:gd name="connsiteY95" fmla="*/ 2381250 h 3905250"/>
                  <a:gd name="connsiteX96" fmla="*/ 2886875 w 5540715"/>
                  <a:gd name="connsiteY96" fmla="*/ 2352675 h 3905250"/>
                  <a:gd name="connsiteX97" fmla="*/ 2905925 w 5540715"/>
                  <a:gd name="connsiteY97" fmla="*/ 2338387 h 3905250"/>
                  <a:gd name="connsiteX98" fmla="*/ 2920212 w 5540715"/>
                  <a:gd name="connsiteY98" fmla="*/ 2328862 h 3905250"/>
                  <a:gd name="connsiteX99" fmla="*/ 2934500 w 5540715"/>
                  <a:gd name="connsiteY99" fmla="*/ 2314575 h 3905250"/>
                  <a:gd name="connsiteX100" fmla="*/ 2958312 w 5540715"/>
                  <a:gd name="connsiteY100" fmla="*/ 2309812 h 3905250"/>
                  <a:gd name="connsiteX101" fmla="*/ 2982125 w 5540715"/>
                  <a:gd name="connsiteY101" fmla="*/ 2295525 h 3905250"/>
                  <a:gd name="connsiteX102" fmla="*/ 3001175 w 5540715"/>
                  <a:gd name="connsiteY102" fmla="*/ 2281237 h 3905250"/>
                  <a:gd name="connsiteX103" fmla="*/ 3024987 w 5540715"/>
                  <a:gd name="connsiteY103" fmla="*/ 2271712 h 3905250"/>
                  <a:gd name="connsiteX104" fmla="*/ 3063087 w 5540715"/>
                  <a:gd name="connsiteY104" fmla="*/ 2243137 h 3905250"/>
                  <a:gd name="connsiteX105" fmla="*/ 3096425 w 5540715"/>
                  <a:gd name="connsiteY105" fmla="*/ 2224087 h 3905250"/>
                  <a:gd name="connsiteX106" fmla="*/ 3115475 w 5540715"/>
                  <a:gd name="connsiteY106" fmla="*/ 2205037 h 3905250"/>
                  <a:gd name="connsiteX107" fmla="*/ 3153575 w 5540715"/>
                  <a:gd name="connsiteY107" fmla="*/ 2185987 h 3905250"/>
                  <a:gd name="connsiteX108" fmla="*/ 3172625 w 5540715"/>
                  <a:gd name="connsiteY108" fmla="*/ 2171700 h 3905250"/>
                  <a:gd name="connsiteX109" fmla="*/ 3234537 w 5540715"/>
                  <a:gd name="connsiteY109" fmla="*/ 2119312 h 3905250"/>
                  <a:gd name="connsiteX110" fmla="*/ 3296450 w 5540715"/>
                  <a:gd name="connsiteY110" fmla="*/ 2076450 h 3905250"/>
                  <a:gd name="connsiteX111" fmla="*/ 3329787 w 5540715"/>
                  <a:gd name="connsiteY111" fmla="*/ 2052637 h 3905250"/>
                  <a:gd name="connsiteX112" fmla="*/ 3358362 w 5540715"/>
                  <a:gd name="connsiteY112" fmla="*/ 2033587 h 3905250"/>
                  <a:gd name="connsiteX113" fmla="*/ 3420275 w 5540715"/>
                  <a:gd name="connsiteY113" fmla="*/ 1995487 h 3905250"/>
                  <a:gd name="connsiteX114" fmla="*/ 3453612 w 5540715"/>
                  <a:gd name="connsiteY114" fmla="*/ 1981200 h 3905250"/>
                  <a:gd name="connsiteX115" fmla="*/ 3482187 w 5540715"/>
                  <a:gd name="connsiteY115" fmla="*/ 1962150 h 3905250"/>
                  <a:gd name="connsiteX116" fmla="*/ 3534575 w 5540715"/>
                  <a:gd name="connsiteY116" fmla="*/ 1933575 h 3905250"/>
                  <a:gd name="connsiteX117" fmla="*/ 3563150 w 5540715"/>
                  <a:gd name="connsiteY117" fmla="*/ 1914525 h 3905250"/>
                  <a:gd name="connsiteX118" fmla="*/ 3639350 w 5540715"/>
                  <a:gd name="connsiteY118" fmla="*/ 1871662 h 3905250"/>
                  <a:gd name="connsiteX119" fmla="*/ 3686975 w 5540715"/>
                  <a:gd name="connsiteY119" fmla="*/ 1843087 h 3905250"/>
                  <a:gd name="connsiteX120" fmla="*/ 3720312 w 5540715"/>
                  <a:gd name="connsiteY120" fmla="*/ 1824037 h 3905250"/>
                  <a:gd name="connsiteX121" fmla="*/ 3744125 w 5540715"/>
                  <a:gd name="connsiteY121" fmla="*/ 1804987 h 3905250"/>
                  <a:gd name="connsiteX122" fmla="*/ 3772700 w 5540715"/>
                  <a:gd name="connsiteY122" fmla="*/ 1795462 h 3905250"/>
                  <a:gd name="connsiteX123" fmla="*/ 3796512 w 5540715"/>
                  <a:gd name="connsiteY123" fmla="*/ 1776412 h 3905250"/>
                  <a:gd name="connsiteX124" fmla="*/ 3829850 w 5540715"/>
                  <a:gd name="connsiteY124" fmla="*/ 1762125 h 3905250"/>
                  <a:gd name="connsiteX125" fmla="*/ 3858425 w 5540715"/>
                  <a:gd name="connsiteY125" fmla="*/ 1747837 h 3905250"/>
                  <a:gd name="connsiteX126" fmla="*/ 3882237 w 5540715"/>
                  <a:gd name="connsiteY126" fmla="*/ 1733550 h 3905250"/>
                  <a:gd name="connsiteX127" fmla="*/ 3929862 w 5540715"/>
                  <a:gd name="connsiteY127" fmla="*/ 1714500 h 3905250"/>
                  <a:gd name="connsiteX128" fmla="*/ 3958437 w 5540715"/>
                  <a:gd name="connsiteY128" fmla="*/ 1695450 h 3905250"/>
                  <a:gd name="connsiteX129" fmla="*/ 3977487 w 5540715"/>
                  <a:gd name="connsiteY129" fmla="*/ 1681162 h 3905250"/>
                  <a:gd name="connsiteX130" fmla="*/ 4029875 w 5540715"/>
                  <a:gd name="connsiteY130" fmla="*/ 1657350 h 3905250"/>
                  <a:gd name="connsiteX131" fmla="*/ 4082262 w 5540715"/>
                  <a:gd name="connsiteY131" fmla="*/ 1614487 h 3905250"/>
                  <a:gd name="connsiteX132" fmla="*/ 4139412 w 5540715"/>
                  <a:gd name="connsiteY132" fmla="*/ 1576387 h 3905250"/>
                  <a:gd name="connsiteX133" fmla="*/ 4167987 w 5540715"/>
                  <a:gd name="connsiteY133" fmla="*/ 1557337 h 3905250"/>
                  <a:gd name="connsiteX134" fmla="*/ 4196562 w 5540715"/>
                  <a:gd name="connsiteY134" fmla="*/ 1538287 h 3905250"/>
                  <a:gd name="connsiteX135" fmla="*/ 4253712 w 5540715"/>
                  <a:gd name="connsiteY135" fmla="*/ 1509712 h 3905250"/>
                  <a:gd name="connsiteX136" fmla="*/ 4277525 w 5540715"/>
                  <a:gd name="connsiteY136" fmla="*/ 1500187 h 3905250"/>
                  <a:gd name="connsiteX137" fmla="*/ 4296575 w 5540715"/>
                  <a:gd name="connsiteY137" fmla="*/ 1490662 h 3905250"/>
                  <a:gd name="connsiteX138" fmla="*/ 4325150 w 5540715"/>
                  <a:gd name="connsiteY138" fmla="*/ 1485900 h 3905250"/>
                  <a:gd name="connsiteX139" fmla="*/ 4353725 w 5540715"/>
                  <a:gd name="connsiteY139" fmla="*/ 1476375 h 3905250"/>
                  <a:gd name="connsiteX140" fmla="*/ 4491837 w 5540715"/>
                  <a:gd name="connsiteY140" fmla="*/ 1481137 h 3905250"/>
                  <a:gd name="connsiteX141" fmla="*/ 4510887 w 5540715"/>
                  <a:gd name="connsiteY141" fmla="*/ 1495425 h 3905250"/>
                  <a:gd name="connsiteX142" fmla="*/ 4568037 w 5540715"/>
                  <a:gd name="connsiteY142" fmla="*/ 1528762 h 3905250"/>
                  <a:gd name="connsiteX143" fmla="*/ 4615662 w 5540715"/>
                  <a:gd name="connsiteY143" fmla="*/ 1571625 h 3905250"/>
                  <a:gd name="connsiteX144" fmla="*/ 4629950 w 5540715"/>
                  <a:gd name="connsiteY144" fmla="*/ 1590675 h 3905250"/>
                  <a:gd name="connsiteX145" fmla="*/ 4629950 w 5540715"/>
                  <a:gd name="connsiteY145" fmla="*/ 1690687 h 3905250"/>
                  <a:gd name="connsiteX146" fmla="*/ 4610900 w 5540715"/>
                  <a:gd name="connsiteY146" fmla="*/ 1724025 h 3905250"/>
                  <a:gd name="connsiteX147" fmla="*/ 4587087 w 5540715"/>
                  <a:gd name="connsiteY147" fmla="*/ 1785937 h 3905250"/>
                  <a:gd name="connsiteX148" fmla="*/ 4577562 w 5540715"/>
                  <a:gd name="connsiteY148" fmla="*/ 1809750 h 3905250"/>
                  <a:gd name="connsiteX149" fmla="*/ 4572800 w 5540715"/>
                  <a:gd name="connsiteY149" fmla="*/ 1828800 h 3905250"/>
                  <a:gd name="connsiteX150" fmla="*/ 4563275 w 5540715"/>
                  <a:gd name="connsiteY150" fmla="*/ 1876425 h 3905250"/>
                  <a:gd name="connsiteX151" fmla="*/ 4558512 w 5540715"/>
                  <a:gd name="connsiteY151" fmla="*/ 1909762 h 3905250"/>
                  <a:gd name="connsiteX152" fmla="*/ 4553750 w 5540715"/>
                  <a:gd name="connsiteY152" fmla="*/ 1938337 h 3905250"/>
                  <a:gd name="connsiteX153" fmla="*/ 4572800 w 5540715"/>
                  <a:gd name="connsiteY153" fmla="*/ 2133600 h 3905250"/>
                  <a:gd name="connsiteX154" fmla="*/ 4601375 w 5540715"/>
                  <a:gd name="connsiteY154" fmla="*/ 2162175 h 3905250"/>
                  <a:gd name="connsiteX155" fmla="*/ 4620425 w 5540715"/>
                  <a:gd name="connsiteY155" fmla="*/ 2166937 h 3905250"/>
                  <a:gd name="connsiteX156" fmla="*/ 4644237 w 5540715"/>
                  <a:gd name="connsiteY156" fmla="*/ 2181225 h 3905250"/>
                  <a:gd name="connsiteX157" fmla="*/ 4663287 w 5540715"/>
                  <a:gd name="connsiteY157" fmla="*/ 2185987 h 3905250"/>
                  <a:gd name="connsiteX158" fmla="*/ 4715675 w 5540715"/>
                  <a:gd name="connsiteY158" fmla="*/ 2195512 h 3905250"/>
                  <a:gd name="connsiteX159" fmla="*/ 4829975 w 5540715"/>
                  <a:gd name="connsiteY159" fmla="*/ 2185987 h 3905250"/>
                  <a:gd name="connsiteX160" fmla="*/ 4863312 w 5540715"/>
                  <a:gd name="connsiteY160" fmla="*/ 2166937 h 3905250"/>
                  <a:gd name="connsiteX161" fmla="*/ 4915700 w 5540715"/>
                  <a:gd name="connsiteY161" fmla="*/ 2147887 h 3905250"/>
                  <a:gd name="connsiteX162" fmla="*/ 4934750 w 5540715"/>
                  <a:gd name="connsiteY162" fmla="*/ 2133600 h 3905250"/>
                  <a:gd name="connsiteX163" fmla="*/ 4949037 w 5540715"/>
                  <a:gd name="connsiteY163" fmla="*/ 2128837 h 3905250"/>
                  <a:gd name="connsiteX164" fmla="*/ 4963325 w 5540715"/>
                  <a:gd name="connsiteY164" fmla="*/ 2114550 h 3905250"/>
                  <a:gd name="connsiteX165" fmla="*/ 4982375 w 5540715"/>
                  <a:gd name="connsiteY165" fmla="*/ 2100262 h 3905250"/>
                  <a:gd name="connsiteX166" fmla="*/ 5010950 w 5540715"/>
                  <a:gd name="connsiteY166" fmla="*/ 2081212 h 3905250"/>
                  <a:gd name="connsiteX167" fmla="*/ 5053812 w 5540715"/>
                  <a:gd name="connsiteY167" fmla="*/ 2038350 h 3905250"/>
                  <a:gd name="connsiteX168" fmla="*/ 5077625 w 5540715"/>
                  <a:gd name="connsiteY168" fmla="*/ 2019300 h 3905250"/>
                  <a:gd name="connsiteX169" fmla="*/ 5096675 w 5540715"/>
                  <a:gd name="connsiteY169" fmla="*/ 2000250 h 3905250"/>
                  <a:gd name="connsiteX170" fmla="*/ 5125250 w 5540715"/>
                  <a:gd name="connsiteY170" fmla="*/ 1981200 h 3905250"/>
                  <a:gd name="connsiteX171" fmla="*/ 5172875 w 5540715"/>
                  <a:gd name="connsiteY171" fmla="*/ 1943100 h 3905250"/>
                  <a:gd name="connsiteX172" fmla="*/ 5210975 w 5540715"/>
                  <a:gd name="connsiteY172" fmla="*/ 1909762 h 3905250"/>
                  <a:gd name="connsiteX173" fmla="*/ 5220500 w 5540715"/>
                  <a:gd name="connsiteY173" fmla="*/ 1895475 h 3905250"/>
                  <a:gd name="connsiteX174" fmla="*/ 5234787 w 5540715"/>
                  <a:gd name="connsiteY174" fmla="*/ 1876425 h 3905250"/>
                  <a:gd name="connsiteX175" fmla="*/ 5253837 w 5540715"/>
                  <a:gd name="connsiteY175" fmla="*/ 1838325 h 3905250"/>
                  <a:gd name="connsiteX176" fmla="*/ 5282412 w 5540715"/>
                  <a:gd name="connsiteY176" fmla="*/ 1790700 h 3905250"/>
                  <a:gd name="connsiteX177" fmla="*/ 5287175 w 5540715"/>
                  <a:gd name="connsiteY177" fmla="*/ 1771650 h 3905250"/>
                  <a:gd name="connsiteX178" fmla="*/ 5306225 w 5540715"/>
                  <a:gd name="connsiteY178" fmla="*/ 1743075 h 3905250"/>
                  <a:gd name="connsiteX179" fmla="*/ 5320512 w 5540715"/>
                  <a:gd name="connsiteY179" fmla="*/ 1709737 h 3905250"/>
                  <a:gd name="connsiteX180" fmla="*/ 5334800 w 5540715"/>
                  <a:gd name="connsiteY180" fmla="*/ 1695450 h 3905250"/>
                  <a:gd name="connsiteX181" fmla="*/ 5358612 w 5540715"/>
                  <a:gd name="connsiteY181" fmla="*/ 1647825 h 3905250"/>
                  <a:gd name="connsiteX182" fmla="*/ 5391950 w 5540715"/>
                  <a:gd name="connsiteY182" fmla="*/ 1581150 h 3905250"/>
                  <a:gd name="connsiteX183" fmla="*/ 5439575 w 5540715"/>
                  <a:gd name="connsiteY183" fmla="*/ 1452562 h 3905250"/>
                  <a:gd name="connsiteX184" fmla="*/ 5449100 w 5540715"/>
                  <a:gd name="connsiteY184" fmla="*/ 1414462 h 3905250"/>
                  <a:gd name="connsiteX185" fmla="*/ 5453862 w 5540715"/>
                  <a:gd name="connsiteY185" fmla="*/ 1381125 h 3905250"/>
                  <a:gd name="connsiteX186" fmla="*/ 5463387 w 5540715"/>
                  <a:gd name="connsiteY186" fmla="*/ 1181100 h 3905250"/>
                  <a:gd name="connsiteX187" fmla="*/ 5468150 w 5540715"/>
                  <a:gd name="connsiteY187" fmla="*/ 1157287 h 3905250"/>
                  <a:gd name="connsiteX188" fmla="*/ 5472912 w 5540715"/>
                  <a:gd name="connsiteY188" fmla="*/ 1128712 h 3905250"/>
                  <a:gd name="connsiteX189" fmla="*/ 5477675 w 5540715"/>
                  <a:gd name="connsiteY189" fmla="*/ 1095375 h 3905250"/>
                  <a:gd name="connsiteX190" fmla="*/ 5487200 w 5540715"/>
                  <a:gd name="connsiteY190" fmla="*/ 1066800 h 3905250"/>
                  <a:gd name="connsiteX191" fmla="*/ 5501487 w 5540715"/>
                  <a:gd name="connsiteY191" fmla="*/ 981075 h 3905250"/>
                  <a:gd name="connsiteX192" fmla="*/ 5501487 w 5540715"/>
                  <a:gd name="connsiteY192" fmla="*/ 981075 h 3905250"/>
                  <a:gd name="connsiteX193" fmla="*/ 5511012 w 5540715"/>
                  <a:gd name="connsiteY193" fmla="*/ 923925 h 3905250"/>
                  <a:gd name="connsiteX194" fmla="*/ 5515775 w 5540715"/>
                  <a:gd name="connsiteY194" fmla="*/ 890587 h 3905250"/>
                  <a:gd name="connsiteX195" fmla="*/ 5525300 w 5540715"/>
                  <a:gd name="connsiteY195" fmla="*/ 833437 h 3905250"/>
                  <a:gd name="connsiteX196" fmla="*/ 5530062 w 5540715"/>
                  <a:gd name="connsiteY196" fmla="*/ 804862 h 3905250"/>
                  <a:gd name="connsiteX197" fmla="*/ 5534825 w 5540715"/>
                  <a:gd name="connsiteY197" fmla="*/ 738187 h 3905250"/>
                  <a:gd name="connsiteX198" fmla="*/ 5520537 w 5540715"/>
                  <a:gd name="connsiteY198" fmla="*/ 466725 h 3905250"/>
                  <a:gd name="connsiteX199" fmla="*/ 5511012 w 5540715"/>
                  <a:gd name="connsiteY199" fmla="*/ 442912 h 3905250"/>
                  <a:gd name="connsiteX200" fmla="*/ 5491962 w 5540715"/>
                  <a:gd name="connsiteY200" fmla="*/ 390525 h 3905250"/>
                  <a:gd name="connsiteX201" fmla="*/ 5477675 w 5540715"/>
                  <a:gd name="connsiteY201" fmla="*/ 366712 h 3905250"/>
                  <a:gd name="connsiteX202" fmla="*/ 5453862 w 5540715"/>
                  <a:gd name="connsiteY202" fmla="*/ 347662 h 3905250"/>
                  <a:gd name="connsiteX203" fmla="*/ 5420525 w 5540715"/>
                  <a:gd name="connsiteY203" fmla="*/ 309562 h 3905250"/>
                  <a:gd name="connsiteX204" fmla="*/ 5401475 w 5540715"/>
                  <a:gd name="connsiteY204" fmla="*/ 300037 h 3905250"/>
                  <a:gd name="connsiteX205" fmla="*/ 5391950 w 5540715"/>
                  <a:gd name="connsiteY205" fmla="*/ 280987 h 3905250"/>
                  <a:gd name="connsiteX206" fmla="*/ 5358612 w 5540715"/>
                  <a:gd name="connsiteY206" fmla="*/ 257175 h 3905250"/>
                  <a:gd name="connsiteX207" fmla="*/ 5325275 w 5540715"/>
                  <a:gd name="connsiteY207" fmla="*/ 223837 h 3905250"/>
                  <a:gd name="connsiteX208" fmla="*/ 5244312 w 5540715"/>
                  <a:gd name="connsiteY208" fmla="*/ 133350 h 3905250"/>
                  <a:gd name="connsiteX209" fmla="*/ 5201450 w 5540715"/>
                  <a:gd name="connsiteY209" fmla="*/ 85725 h 3905250"/>
                  <a:gd name="connsiteX210" fmla="*/ 5163350 w 5540715"/>
                  <a:gd name="connsiteY210" fmla="*/ 71437 h 3905250"/>
                  <a:gd name="connsiteX211" fmla="*/ 5087150 w 5540715"/>
                  <a:gd name="connsiteY211" fmla="*/ 42862 h 3905250"/>
                  <a:gd name="connsiteX212" fmla="*/ 5039525 w 5540715"/>
                  <a:gd name="connsiteY212" fmla="*/ 23812 h 3905250"/>
                  <a:gd name="connsiteX213" fmla="*/ 5006187 w 5540715"/>
                  <a:gd name="connsiteY213" fmla="*/ 19050 h 3905250"/>
                  <a:gd name="connsiteX214" fmla="*/ 4982375 w 5540715"/>
                  <a:gd name="connsiteY214" fmla="*/ 9525 h 3905250"/>
                  <a:gd name="connsiteX215" fmla="*/ 4915700 w 5540715"/>
                  <a:gd name="connsiteY215" fmla="*/ 4762 h 3905250"/>
                  <a:gd name="connsiteX216" fmla="*/ 4858550 w 5540715"/>
                  <a:gd name="connsiteY216" fmla="*/ 0 h 3905250"/>
                  <a:gd name="connsiteX217" fmla="*/ 4749012 w 5540715"/>
                  <a:gd name="connsiteY217" fmla="*/ 14287 h 3905250"/>
                  <a:gd name="connsiteX218" fmla="*/ 4725200 w 5540715"/>
                  <a:gd name="connsiteY218" fmla="*/ 19050 h 3905250"/>
                  <a:gd name="connsiteX219" fmla="*/ 4668050 w 5540715"/>
                  <a:gd name="connsiteY219" fmla="*/ 42862 h 3905250"/>
                  <a:gd name="connsiteX220" fmla="*/ 4629950 w 5540715"/>
                  <a:gd name="connsiteY220" fmla="*/ 57150 h 3905250"/>
                  <a:gd name="connsiteX221" fmla="*/ 4548987 w 5540715"/>
                  <a:gd name="connsiteY221" fmla="*/ 104775 h 3905250"/>
                  <a:gd name="connsiteX222" fmla="*/ 4529937 w 5540715"/>
                  <a:gd name="connsiteY222" fmla="*/ 128587 h 3905250"/>
                  <a:gd name="connsiteX223" fmla="*/ 4510887 w 5540715"/>
                  <a:gd name="connsiteY223" fmla="*/ 147637 h 3905250"/>
                  <a:gd name="connsiteX224" fmla="*/ 4491837 w 5540715"/>
                  <a:gd name="connsiteY224" fmla="*/ 176212 h 3905250"/>
                  <a:gd name="connsiteX225" fmla="*/ 4458500 w 5540715"/>
                  <a:gd name="connsiteY225" fmla="*/ 247650 h 3905250"/>
                  <a:gd name="connsiteX226" fmla="*/ 4439450 w 5540715"/>
                  <a:gd name="connsiteY226" fmla="*/ 304800 h 3905250"/>
                  <a:gd name="connsiteX227" fmla="*/ 4420400 w 5540715"/>
                  <a:gd name="connsiteY227" fmla="*/ 366712 h 3905250"/>
                  <a:gd name="connsiteX228" fmla="*/ 4415637 w 5540715"/>
                  <a:gd name="connsiteY228" fmla="*/ 400050 h 3905250"/>
                  <a:gd name="connsiteX229" fmla="*/ 4406112 w 5540715"/>
                  <a:gd name="connsiteY229" fmla="*/ 423862 h 3905250"/>
                  <a:gd name="connsiteX230" fmla="*/ 4401350 w 5540715"/>
                  <a:gd name="connsiteY230" fmla="*/ 457200 h 3905250"/>
                  <a:gd name="connsiteX231" fmla="*/ 4391825 w 5540715"/>
                  <a:gd name="connsiteY231" fmla="*/ 519112 h 3905250"/>
                  <a:gd name="connsiteX232" fmla="*/ 4425162 w 5540715"/>
                  <a:gd name="connsiteY232" fmla="*/ 685800 h 3905250"/>
                  <a:gd name="connsiteX233" fmla="*/ 4434687 w 5540715"/>
                  <a:gd name="connsiteY233" fmla="*/ 728662 h 3905250"/>
                  <a:gd name="connsiteX234" fmla="*/ 4444212 w 5540715"/>
                  <a:gd name="connsiteY234" fmla="*/ 752475 h 3905250"/>
                  <a:gd name="connsiteX235" fmla="*/ 4439450 w 5540715"/>
                  <a:gd name="connsiteY235" fmla="*/ 819150 h 3905250"/>
                  <a:gd name="connsiteX236" fmla="*/ 4396587 w 5540715"/>
                  <a:gd name="connsiteY236" fmla="*/ 852487 h 3905250"/>
                  <a:gd name="connsiteX237" fmla="*/ 4382300 w 5540715"/>
                  <a:gd name="connsiteY237" fmla="*/ 866775 h 3905250"/>
                  <a:gd name="connsiteX238" fmla="*/ 4363250 w 5540715"/>
                  <a:gd name="connsiteY238" fmla="*/ 876300 h 3905250"/>
                  <a:gd name="connsiteX239" fmla="*/ 4329912 w 5540715"/>
                  <a:gd name="connsiteY239" fmla="*/ 900112 h 3905250"/>
                  <a:gd name="connsiteX240" fmla="*/ 4315625 w 5540715"/>
                  <a:gd name="connsiteY240" fmla="*/ 909637 h 3905250"/>
                  <a:gd name="connsiteX241" fmla="*/ 4296575 w 5540715"/>
                  <a:gd name="connsiteY241" fmla="*/ 923925 h 3905250"/>
                  <a:gd name="connsiteX242" fmla="*/ 4277525 w 5540715"/>
                  <a:gd name="connsiteY242" fmla="*/ 928687 h 3905250"/>
                  <a:gd name="connsiteX243" fmla="*/ 4248950 w 5540715"/>
                  <a:gd name="connsiteY243" fmla="*/ 938212 h 3905250"/>
                  <a:gd name="connsiteX244" fmla="*/ 4229900 w 5540715"/>
                  <a:gd name="connsiteY244" fmla="*/ 942975 h 3905250"/>
                  <a:gd name="connsiteX245" fmla="*/ 4215612 w 5540715"/>
                  <a:gd name="connsiteY245" fmla="*/ 947737 h 3905250"/>
                  <a:gd name="connsiteX246" fmla="*/ 4158462 w 5540715"/>
                  <a:gd name="connsiteY246" fmla="*/ 957262 h 3905250"/>
                  <a:gd name="connsiteX247" fmla="*/ 4120362 w 5540715"/>
                  <a:gd name="connsiteY247" fmla="*/ 966787 h 3905250"/>
                  <a:gd name="connsiteX248" fmla="*/ 4091787 w 5540715"/>
                  <a:gd name="connsiteY248" fmla="*/ 976312 h 3905250"/>
                  <a:gd name="connsiteX249" fmla="*/ 4067975 w 5540715"/>
                  <a:gd name="connsiteY249" fmla="*/ 985837 h 3905250"/>
                  <a:gd name="connsiteX250" fmla="*/ 4034637 w 5540715"/>
                  <a:gd name="connsiteY250" fmla="*/ 990600 h 3905250"/>
                  <a:gd name="connsiteX251" fmla="*/ 3967962 w 5540715"/>
                  <a:gd name="connsiteY251" fmla="*/ 1009650 h 3905250"/>
                  <a:gd name="connsiteX252" fmla="*/ 3939387 w 5540715"/>
                  <a:gd name="connsiteY252" fmla="*/ 1019175 h 3905250"/>
                  <a:gd name="connsiteX253" fmla="*/ 3906050 w 5540715"/>
                  <a:gd name="connsiteY253" fmla="*/ 1023937 h 3905250"/>
                  <a:gd name="connsiteX254" fmla="*/ 3744125 w 5540715"/>
                  <a:gd name="connsiteY254" fmla="*/ 1019175 h 3905250"/>
                  <a:gd name="connsiteX255" fmla="*/ 3715550 w 5540715"/>
                  <a:gd name="connsiteY255" fmla="*/ 1014412 h 3905250"/>
                  <a:gd name="connsiteX256" fmla="*/ 3677450 w 5540715"/>
                  <a:gd name="connsiteY256" fmla="*/ 1009650 h 3905250"/>
                  <a:gd name="connsiteX257" fmla="*/ 3548862 w 5540715"/>
                  <a:gd name="connsiteY257" fmla="*/ 1023937 h 3905250"/>
                  <a:gd name="connsiteX258" fmla="*/ 3506000 w 5540715"/>
                  <a:gd name="connsiteY258" fmla="*/ 1052512 h 3905250"/>
                  <a:gd name="connsiteX259" fmla="*/ 3486950 w 5540715"/>
                  <a:gd name="connsiteY259" fmla="*/ 1071562 h 3905250"/>
                  <a:gd name="connsiteX260" fmla="*/ 3463137 w 5540715"/>
                  <a:gd name="connsiteY260" fmla="*/ 1090612 h 3905250"/>
                  <a:gd name="connsiteX261" fmla="*/ 3425037 w 5540715"/>
                  <a:gd name="connsiteY261" fmla="*/ 1128712 h 3905250"/>
                  <a:gd name="connsiteX262" fmla="*/ 3396462 w 5540715"/>
                  <a:gd name="connsiteY262" fmla="*/ 1176337 h 3905250"/>
                  <a:gd name="connsiteX263" fmla="*/ 3363125 w 5540715"/>
                  <a:gd name="connsiteY263" fmla="*/ 1228725 h 3905250"/>
                  <a:gd name="connsiteX264" fmla="*/ 3353600 w 5540715"/>
                  <a:gd name="connsiteY264" fmla="*/ 1262062 h 3905250"/>
                  <a:gd name="connsiteX265" fmla="*/ 3348837 w 5540715"/>
                  <a:gd name="connsiteY265" fmla="*/ 1281112 h 3905250"/>
                  <a:gd name="connsiteX266" fmla="*/ 3339312 w 5540715"/>
                  <a:gd name="connsiteY266" fmla="*/ 1295400 h 3905250"/>
                  <a:gd name="connsiteX267" fmla="*/ 3329787 w 5540715"/>
                  <a:gd name="connsiteY267" fmla="*/ 1323975 h 3905250"/>
                  <a:gd name="connsiteX268" fmla="*/ 3301212 w 5540715"/>
                  <a:gd name="connsiteY268" fmla="*/ 1357312 h 3905250"/>
                  <a:gd name="connsiteX269" fmla="*/ 3291687 w 5540715"/>
                  <a:gd name="connsiteY269" fmla="*/ 1381125 h 3905250"/>
                  <a:gd name="connsiteX270" fmla="*/ 3248825 w 5540715"/>
                  <a:gd name="connsiteY270" fmla="*/ 1414462 h 3905250"/>
                  <a:gd name="connsiteX271" fmla="*/ 3234537 w 5540715"/>
                  <a:gd name="connsiteY271" fmla="*/ 1433512 h 3905250"/>
                  <a:gd name="connsiteX272" fmla="*/ 3220250 w 5540715"/>
                  <a:gd name="connsiteY272" fmla="*/ 1443037 h 3905250"/>
                  <a:gd name="connsiteX273" fmla="*/ 3172625 w 5540715"/>
                  <a:gd name="connsiteY273" fmla="*/ 1481137 h 3905250"/>
                  <a:gd name="connsiteX274" fmla="*/ 3153575 w 5540715"/>
                  <a:gd name="connsiteY274" fmla="*/ 1495425 h 3905250"/>
                  <a:gd name="connsiteX275" fmla="*/ 3129762 w 5540715"/>
                  <a:gd name="connsiteY275" fmla="*/ 1504950 h 3905250"/>
                  <a:gd name="connsiteX276" fmla="*/ 3110712 w 5540715"/>
                  <a:gd name="connsiteY276" fmla="*/ 1519237 h 3905250"/>
                  <a:gd name="connsiteX277" fmla="*/ 3096425 w 5540715"/>
                  <a:gd name="connsiteY277" fmla="*/ 1533525 h 3905250"/>
                  <a:gd name="connsiteX278" fmla="*/ 3072612 w 5540715"/>
                  <a:gd name="connsiteY278" fmla="*/ 1543050 h 3905250"/>
                  <a:gd name="connsiteX279" fmla="*/ 3058325 w 5540715"/>
                  <a:gd name="connsiteY279" fmla="*/ 1557337 h 3905250"/>
                  <a:gd name="connsiteX280" fmla="*/ 3034512 w 5540715"/>
                  <a:gd name="connsiteY280" fmla="*/ 1566862 h 3905250"/>
                  <a:gd name="connsiteX281" fmla="*/ 3015462 w 5540715"/>
                  <a:gd name="connsiteY281" fmla="*/ 1576387 h 3905250"/>
                  <a:gd name="connsiteX282" fmla="*/ 2967837 w 5540715"/>
                  <a:gd name="connsiteY282" fmla="*/ 1604962 h 3905250"/>
                  <a:gd name="connsiteX283" fmla="*/ 2953550 w 5540715"/>
                  <a:gd name="connsiteY283" fmla="*/ 1614487 h 3905250"/>
                  <a:gd name="connsiteX284" fmla="*/ 2939262 w 5540715"/>
                  <a:gd name="connsiteY284" fmla="*/ 1619250 h 3905250"/>
                  <a:gd name="connsiteX285" fmla="*/ 2910687 w 5540715"/>
                  <a:gd name="connsiteY285" fmla="*/ 1638300 h 3905250"/>
                  <a:gd name="connsiteX286" fmla="*/ 2896400 w 5540715"/>
                  <a:gd name="connsiteY286" fmla="*/ 1652587 h 3905250"/>
                  <a:gd name="connsiteX287" fmla="*/ 2834487 w 5540715"/>
                  <a:gd name="connsiteY287" fmla="*/ 1681162 h 3905250"/>
                  <a:gd name="connsiteX288" fmla="*/ 2791625 w 5540715"/>
                  <a:gd name="connsiteY288" fmla="*/ 1709737 h 3905250"/>
                  <a:gd name="connsiteX289" fmla="*/ 2767812 w 5540715"/>
                  <a:gd name="connsiteY289" fmla="*/ 1719262 h 3905250"/>
                  <a:gd name="connsiteX290" fmla="*/ 2753525 w 5540715"/>
                  <a:gd name="connsiteY290" fmla="*/ 1728787 h 3905250"/>
                  <a:gd name="connsiteX291" fmla="*/ 2739237 w 5540715"/>
                  <a:gd name="connsiteY291" fmla="*/ 1733550 h 3905250"/>
                  <a:gd name="connsiteX292" fmla="*/ 2724950 w 5540715"/>
                  <a:gd name="connsiteY292" fmla="*/ 1743075 h 3905250"/>
                  <a:gd name="connsiteX293" fmla="*/ 2663037 w 5540715"/>
                  <a:gd name="connsiteY293" fmla="*/ 1752600 h 3905250"/>
                  <a:gd name="connsiteX294" fmla="*/ 2596362 w 5540715"/>
                  <a:gd name="connsiteY294" fmla="*/ 1738312 h 3905250"/>
                  <a:gd name="connsiteX295" fmla="*/ 2572550 w 5540715"/>
                  <a:gd name="connsiteY295" fmla="*/ 1728788 h 3905250"/>
                  <a:gd name="connsiteX296" fmla="*/ 2524925 w 5540715"/>
                  <a:gd name="connsiteY296" fmla="*/ 1728787 h 3905250"/>
                  <a:gd name="connsiteX297" fmla="*/ 2470156 w 5540715"/>
                  <a:gd name="connsiteY297" fmla="*/ 1804987 h 3905250"/>
                  <a:gd name="connsiteX298" fmla="*/ 2389193 w 5540715"/>
                  <a:gd name="connsiteY298" fmla="*/ 1881187 h 3905250"/>
                  <a:gd name="connsiteX299" fmla="*/ 2315375 w 5540715"/>
                  <a:gd name="connsiteY299" fmla="*/ 1909762 h 3905250"/>
                  <a:gd name="connsiteX300" fmla="*/ 2253462 w 5540715"/>
                  <a:gd name="connsiteY300" fmla="*/ 1924050 h 3905250"/>
                  <a:gd name="connsiteX301" fmla="*/ 2234412 w 5540715"/>
                  <a:gd name="connsiteY301" fmla="*/ 1943100 h 3905250"/>
                  <a:gd name="connsiteX302" fmla="*/ 2220125 w 5540715"/>
                  <a:gd name="connsiteY302" fmla="*/ 1947862 h 3905250"/>
                  <a:gd name="connsiteX303" fmla="*/ 2186787 w 5540715"/>
                  <a:gd name="connsiteY303" fmla="*/ 1966912 h 3905250"/>
                  <a:gd name="connsiteX304" fmla="*/ 2148687 w 5540715"/>
                  <a:gd name="connsiteY304" fmla="*/ 1985962 h 3905250"/>
                  <a:gd name="connsiteX305" fmla="*/ 2072487 w 5540715"/>
                  <a:gd name="connsiteY305" fmla="*/ 1971675 h 3905250"/>
                  <a:gd name="connsiteX306" fmla="*/ 1996288 w 5540715"/>
                  <a:gd name="connsiteY306" fmla="*/ 1990725 h 3905250"/>
                  <a:gd name="connsiteX307" fmla="*/ 1939137 w 5540715"/>
                  <a:gd name="connsiteY307" fmla="*/ 2047875 h 3905250"/>
                  <a:gd name="connsiteX308" fmla="*/ 1910562 w 5540715"/>
                  <a:gd name="connsiteY308" fmla="*/ 2071687 h 3905250"/>
                  <a:gd name="connsiteX309" fmla="*/ 1886750 w 5540715"/>
                  <a:gd name="connsiteY309" fmla="*/ 2081212 h 3905250"/>
                  <a:gd name="connsiteX310" fmla="*/ 1858175 w 5540715"/>
                  <a:gd name="connsiteY310" fmla="*/ 2100262 h 3905250"/>
                  <a:gd name="connsiteX311" fmla="*/ 1834362 w 5540715"/>
                  <a:gd name="connsiteY311" fmla="*/ 2109787 h 3905250"/>
                  <a:gd name="connsiteX312" fmla="*/ 1815312 w 5540715"/>
                  <a:gd name="connsiteY312" fmla="*/ 2124075 h 3905250"/>
                  <a:gd name="connsiteX313" fmla="*/ 1796262 w 5540715"/>
                  <a:gd name="connsiteY313" fmla="*/ 2133600 h 3905250"/>
                  <a:gd name="connsiteX314" fmla="*/ 1786737 w 5540715"/>
                  <a:gd name="connsiteY314" fmla="*/ 2147887 h 3905250"/>
                  <a:gd name="connsiteX315" fmla="*/ 1772450 w 5540715"/>
                  <a:gd name="connsiteY315" fmla="*/ 2152650 h 3905250"/>
                  <a:gd name="connsiteX316" fmla="*/ 1753400 w 5540715"/>
                  <a:gd name="connsiteY316" fmla="*/ 2166937 h 3905250"/>
                  <a:gd name="connsiteX317" fmla="*/ 1696250 w 5540715"/>
                  <a:gd name="connsiteY317" fmla="*/ 2219325 h 3905250"/>
                  <a:gd name="connsiteX318" fmla="*/ 1672437 w 5540715"/>
                  <a:gd name="connsiteY318" fmla="*/ 2238375 h 3905250"/>
                  <a:gd name="connsiteX319" fmla="*/ 1648625 w 5540715"/>
                  <a:gd name="connsiteY319" fmla="*/ 2252662 h 3905250"/>
                  <a:gd name="connsiteX320" fmla="*/ 1615287 w 5540715"/>
                  <a:gd name="connsiteY320" fmla="*/ 2286000 h 3905250"/>
                  <a:gd name="connsiteX321" fmla="*/ 1591475 w 5540715"/>
                  <a:gd name="connsiteY321" fmla="*/ 2305050 h 3905250"/>
                  <a:gd name="connsiteX322" fmla="*/ 1577187 w 5540715"/>
                  <a:gd name="connsiteY322" fmla="*/ 2314575 h 3905250"/>
                  <a:gd name="connsiteX323" fmla="*/ 1562900 w 5540715"/>
                  <a:gd name="connsiteY323" fmla="*/ 2328862 h 3905250"/>
                  <a:gd name="connsiteX324" fmla="*/ 1558137 w 5540715"/>
                  <a:gd name="connsiteY324" fmla="*/ 2343150 h 3905250"/>
                  <a:gd name="connsiteX325" fmla="*/ 1520037 w 5540715"/>
                  <a:gd name="connsiteY325" fmla="*/ 2366962 h 3905250"/>
                  <a:gd name="connsiteX326" fmla="*/ 1496225 w 5540715"/>
                  <a:gd name="connsiteY326" fmla="*/ 2381250 h 3905250"/>
                  <a:gd name="connsiteX327" fmla="*/ 1477175 w 5540715"/>
                  <a:gd name="connsiteY327" fmla="*/ 2395537 h 3905250"/>
                  <a:gd name="connsiteX328" fmla="*/ 1462887 w 5540715"/>
                  <a:gd name="connsiteY328" fmla="*/ 2400300 h 3905250"/>
                  <a:gd name="connsiteX329" fmla="*/ 1424787 w 5540715"/>
                  <a:gd name="connsiteY329" fmla="*/ 2419350 h 3905250"/>
                  <a:gd name="connsiteX330" fmla="*/ 1405737 w 5540715"/>
                  <a:gd name="connsiteY330" fmla="*/ 2428875 h 3905250"/>
                  <a:gd name="connsiteX331" fmla="*/ 1362875 w 5540715"/>
                  <a:gd name="connsiteY331" fmla="*/ 2462212 h 3905250"/>
                  <a:gd name="connsiteX332" fmla="*/ 1329537 w 5540715"/>
                  <a:gd name="connsiteY332" fmla="*/ 2476500 h 3905250"/>
                  <a:gd name="connsiteX333" fmla="*/ 1310487 w 5540715"/>
                  <a:gd name="connsiteY333" fmla="*/ 2490787 h 3905250"/>
                  <a:gd name="connsiteX334" fmla="*/ 1262862 w 5540715"/>
                  <a:gd name="connsiteY334" fmla="*/ 2514600 h 3905250"/>
                  <a:gd name="connsiteX335" fmla="*/ 1224762 w 5540715"/>
                  <a:gd name="connsiteY335" fmla="*/ 2538412 h 3905250"/>
                  <a:gd name="connsiteX336" fmla="*/ 1210475 w 5540715"/>
                  <a:gd name="connsiteY336" fmla="*/ 2543175 h 3905250"/>
                  <a:gd name="connsiteX337" fmla="*/ 1191425 w 5540715"/>
                  <a:gd name="connsiteY337" fmla="*/ 2557462 h 3905250"/>
                  <a:gd name="connsiteX338" fmla="*/ 1129512 w 5540715"/>
                  <a:gd name="connsiteY338" fmla="*/ 2600325 h 3905250"/>
                  <a:gd name="connsiteX339" fmla="*/ 1100937 w 5540715"/>
                  <a:gd name="connsiteY339" fmla="*/ 2624137 h 3905250"/>
                  <a:gd name="connsiteX340" fmla="*/ 1086650 w 5540715"/>
                  <a:gd name="connsiteY340" fmla="*/ 2638425 h 3905250"/>
                  <a:gd name="connsiteX341" fmla="*/ 1077125 w 5540715"/>
                  <a:gd name="connsiteY341" fmla="*/ 2652712 h 3905250"/>
                  <a:gd name="connsiteX342" fmla="*/ 1053312 w 5540715"/>
                  <a:gd name="connsiteY342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167737 w 5540715"/>
                  <a:gd name="connsiteY78" fmla="*/ 2709862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3450 w 5540715"/>
                  <a:gd name="connsiteY79" fmla="*/ 264318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40750 w 5540715"/>
                  <a:gd name="connsiteY79" fmla="*/ 2636837 h 3905250"/>
                  <a:gd name="connsiteX80" fmla="*/ 2158212 w 5540715"/>
                  <a:gd name="connsiteY80" fmla="*/ 2586037 h 3905250"/>
                  <a:gd name="connsiteX81" fmla="*/ 2182025 w 5540715"/>
                  <a:gd name="connsiteY81" fmla="*/ 2547937 h 3905250"/>
                  <a:gd name="connsiteX82" fmla="*/ 2215362 w 5540715"/>
                  <a:gd name="connsiteY82" fmla="*/ 2509837 h 3905250"/>
                  <a:gd name="connsiteX83" fmla="*/ 2234412 w 5540715"/>
                  <a:gd name="connsiteY83" fmla="*/ 2490787 h 3905250"/>
                  <a:gd name="connsiteX84" fmla="*/ 2267750 w 5540715"/>
                  <a:gd name="connsiteY84" fmla="*/ 2481262 h 3905250"/>
                  <a:gd name="connsiteX85" fmla="*/ 2291562 w 5540715"/>
                  <a:gd name="connsiteY85" fmla="*/ 2471737 h 3905250"/>
                  <a:gd name="connsiteX86" fmla="*/ 2386812 w 5540715"/>
                  <a:gd name="connsiteY86" fmla="*/ 2462212 h 3905250"/>
                  <a:gd name="connsiteX87" fmla="*/ 2453487 w 5540715"/>
                  <a:gd name="connsiteY87" fmla="*/ 2452687 h 3905250"/>
                  <a:gd name="connsiteX88" fmla="*/ 2510637 w 5540715"/>
                  <a:gd name="connsiteY88" fmla="*/ 2443162 h 3905250"/>
                  <a:gd name="connsiteX89" fmla="*/ 2529687 w 5540715"/>
                  <a:gd name="connsiteY89" fmla="*/ 2433637 h 3905250"/>
                  <a:gd name="connsiteX90" fmla="*/ 2634462 w 5540715"/>
                  <a:gd name="connsiteY90" fmla="*/ 2424112 h 3905250"/>
                  <a:gd name="connsiteX91" fmla="*/ 2767812 w 5540715"/>
                  <a:gd name="connsiteY91" fmla="*/ 2419350 h 3905250"/>
                  <a:gd name="connsiteX92" fmla="*/ 2791625 w 5540715"/>
                  <a:gd name="connsiteY92" fmla="*/ 2414587 h 3905250"/>
                  <a:gd name="connsiteX93" fmla="*/ 2829725 w 5540715"/>
                  <a:gd name="connsiteY93" fmla="*/ 2390775 h 3905250"/>
                  <a:gd name="connsiteX94" fmla="*/ 2848775 w 5540715"/>
                  <a:gd name="connsiteY94" fmla="*/ 2381250 h 3905250"/>
                  <a:gd name="connsiteX95" fmla="*/ 2886875 w 5540715"/>
                  <a:gd name="connsiteY95" fmla="*/ 2352675 h 3905250"/>
                  <a:gd name="connsiteX96" fmla="*/ 2905925 w 5540715"/>
                  <a:gd name="connsiteY96" fmla="*/ 2338387 h 3905250"/>
                  <a:gd name="connsiteX97" fmla="*/ 2920212 w 5540715"/>
                  <a:gd name="connsiteY97" fmla="*/ 2328862 h 3905250"/>
                  <a:gd name="connsiteX98" fmla="*/ 2934500 w 5540715"/>
                  <a:gd name="connsiteY98" fmla="*/ 2314575 h 3905250"/>
                  <a:gd name="connsiteX99" fmla="*/ 2958312 w 5540715"/>
                  <a:gd name="connsiteY99" fmla="*/ 2309812 h 3905250"/>
                  <a:gd name="connsiteX100" fmla="*/ 2982125 w 5540715"/>
                  <a:gd name="connsiteY100" fmla="*/ 2295525 h 3905250"/>
                  <a:gd name="connsiteX101" fmla="*/ 3001175 w 5540715"/>
                  <a:gd name="connsiteY101" fmla="*/ 2281237 h 3905250"/>
                  <a:gd name="connsiteX102" fmla="*/ 3024987 w 5540715"/>
                  <a:gd name="connsiteY102" fmla="*/ 2271712 h 3905250"/>
                  <a:gd name="connsiteX103" fmla="*/ 3063087 w 5540715"/>
                  <a:gd name="connsiteY103" fmla="*/ 2243137 h 3905250"/>
                  <a:gd name="connsiteX104" fmla="*/ 3096425 w 5540715"/>
                  <a:gd name="connsiteY104" fmla="*/ 2224087 h 3905250"/>
                  <a:gd name="connsiteX105" fmla="*/ 3115475 w 5540715"/>
                  <a:gd name="connsiteY105" fmla="*/ 2205037 h 3905250"/>
                  <a:gd name="connsiteX106" fmla="*/ 3153575 w 5540715"/>
                  <a:gd name="connsiteY106" fmla="*/ 2185987 h 3905250"/>
                  <a:gd name="connsiteX107" fmla="*/ 3172625 w 5540715"/>
                  <a:gd name="connsiteY107" fmla="*/ 2171700 h 3905250"/>
                  <a:gd name="connsiteX108" fmla="*/ 3234537 w 5540715"/>
                  <a:gd name="connsiteY108" fmla="*/ 2119312 h 3905250"/>
                  <a:gd name="connsiteX109" fmla="*/ 3296450 w 5540715"/>
                  <a:gd name="connsiteY109" fmla="*/ 2076450 h 3905250"/>
                  <a:gd name="connsiteX110" fmla="*/ 3329787 w 5540715"/>
                  <a:gd name="connsiteY110" fmla="*/ 2052637 h 3905250"/>
                  <a:gd name="connsiteX111" fmla="*/ 3358362 w 5540715"/>
                  <a:gd name="connsiteY111" fmla="*/ 2033587 h 3905250"/>
                  <a:gd name="connsiteX112" fmla="*/ 3420275 w 5540715"/>
                  <a:gd name="connsiteY112" fmla="*/ 1995487 h 3905250"/>
                  <a:gd name="connsiteX113" fmla="*/ 3453612 w 5540715"/>
                  <a:gd name="connsiteY113" fmla="*/ 1981200 h 3905250"/>
                  <a:gd name="connsiteX114" fmla="*/ 3482187 w 5540715"/>
                  <a:gd name="connsiteY114" fmla="*/ 1962150 h 3905250"/>
                  <a:gd name="connsiteX115" fmla="*/ 3534575 w 5540715"/>
                  <a:gd name="connsiteY115" fmla="*/ 1933575 h 3905250"/>
                  <a:gd name="connsiteX116" fmla="*/ 3563150 w 5540715"/>
                  <a:gd name="connsiteY116" fmla="*/ 1914525 h 3905250"/>
                  <a:gd name="connsiteX117" fmla="*/ 3639350 w 5540715"/>
                  <a:gd name="connsiteY117" fmla="*/ 1871662 h 3905250"/>
                  <a:gd name="connsiteX118" fmla="*/ 3686975 w 5540715"/>
                  <a:gd name="connsiteY118" fmla="*/ 1843087 h 3905250"/>
                  <a:gd name="connsiteX119" fmla="*/ 3720312 w 5540715"/>
                  <a:gd name="connsiteY119" fmla="*/ 1824037 h 3905250"/>
                  <a:gd name="connsiteX120" fmla="*/ 3744125 w 5540715"/>
                  <a:gd name="connsiteY120" fmla="*/ 1804987 h 3905250"/>
                  <a:gd name="connsiteX121" fmla="*/ 3772700 w 5540715"/>
                  <a:gd name="connsiteY121" fmla="*/ 1795462 h 3905250"/>
                  <a:gd name="connsiteX122" fmla="*/ 3796512 w 5540715"/>
                  <a:gd name="connsiteY122" fmla="*/ 1776412 h 3905250"/>
                  <a:gd name="connsiteX123" fmla="*/ 3829850 w 5540715"/>
                  <a:gd name="connsiteY123" fmla="*/ 1762125 h 3905250"/>
                  <a:gd name="connsiteX124" fmla="*/ 3858425 w 5540715"/>
                  <a:gd name="connsiteY124" fmla="*/ 1747837 h 3905250"/>
                  <a:gd name="connsiteX125" fmla="*/ 3882237 w 5540715"/>
                  <a:gd name="connsiteY125" fmla="*/ 1733550 h 3905250"/>
                  <a:gd name="connsiteX126" fmla="*/ 3929862 w 5540715"/>
                  <a:gd name="connsiteY126" fmla="*/ 1714500 h 3905250"/>
                  <a:gd name="connsiteX127" fmla="*/ 3958437 w 5540715"/>
                  <a:gd name="connsiteY127" fmla="*/ 1695450 h 3905250"/>
                  <a:gd name="connsiteX128" fmla="*/ 3977487 w 5540715"/>
                  <a:gd name="connsiteY128" fmla="*/ 1681162 h 3905250"/>
                  <a:gd name="connsiteX129" fmla="*/ 4029875 w 5540715"/>
                  <a:gd name="connsiteY129" fmla="*/ 1657350 h 3905250"/>
                  <a:gd name="connsiteX130" fmla="*/ 4082262 w 5540715"/>
                  <a:gd name="connsiteY130" fmla="*/ 1614487 h 3905250"/>
                  <a:gd name="connsiteX131" fmla="*/ 4139412 w 5540715"/>
                  <a:gd name="connsiteY131" fmla="*/ 1576387 h 3905250"/>
                  <a:gd name="connsiteX132" fmla="*/ 4167987 w 5540715"/>
                  <a:gd name="connsiteY132" fmla="*/ 1557337 h 3905250"/>
                  <a:gd name="connsiteX133" fmla="*/ 4196562 w 5540715"/>
                  <a:gd name="connsiteY133" fmla="*/ 1538287 h 3905250"/>
                  <a:gd name="connsiteX134" fmla="*/ 4253712 w 5540715"/>
                  <a:gd name="connsiteY134" fmla="*/ 1509712 h 3905250"/>
                  <a:gd name="connsiteX135" fmla="*/ 4277525 w 5540715"/>
                  <a:gd name="connsiteY135" fmla="*/ 1500187 h 3905250"/>
                  <a:gd name="connsiteX136" fmla="*/ 4296575 w 5540715"/>
                  <a:gd name="connsiteY136" fmla="*/ 1490662 h 3905250"/>
                  <a:gd name="connsiteX137" fmla="*/ 4325150 w 5540715"/>
                  <a:gd name="connsiteY137" fmla="*/ 1485900 h 3905250"/>
                  <a:gd name="connsiteX138" fmla="*/ 4353725 w 5540715"/>
                  <a:gd name="connsiteY138" fmla="*/ 1476375 h 3905250"/>
                  <a:gd name="connsiteX139" fmla="*/ 4491837 w 5540715"/>
                  <a:gd name="connsiteY139" fmla="*/ 1481137 h 3905250"/>
                  <a:gd name="connsiteX140" fmla="*/ 4510887 w 5540715"/>
                  <a:gd name="connsiteY140" fmla="*/ 1495425 h 3905250"/>
                  <a:gd name="connsiteX141" fmla="*/ 4568037 w 5540715"/>
                  <a:gd name="connsiteY141" fmla="*/ 1528762 h 3905250"/>
                  <a:gd name="connsiteX142" fmla="*/ 4615662 w 5540715"/>
                  <a:gd name="connsiteY142" fmla="*/ 1571625 h 3905250"/>
                  <a:gd name="connsiteX143" fmla="*/ 4629950 w 5540715"/>
                  <a:gd name="connsiteY143" fmla="*/ 1590675 h 3905250"/>
                  <a:gd name="connsiteX144" fmla="*/ 4629950 w 5540715"/>
                  <a:gd name="connsiteY144" fmla="*/ 1690687 h 3905250"/>
                  <a:gd name="connsiteX145" fmla="*/ 4610900 w 5540715"/>
                  <a:gd name="connsiteY145" fmla="*/ 1724025 h 3905250"/>
                  <a:gd name="connsiteX146" fmla="*/ 4587087 w 5540715"/>
                  <a:gd name="connsiteY146" fmla="*/ 1785937 h 3905250"/>
                  <a:gd name="connsiteX147" fmla="*/ 4577562 w 5540715"/>
                  <a:gd name="connsiteY147" fmla="*/ 1809750 h 3905250"/>
                  <a:gd name="connsiteX148" fmla="*/ 4572800 w 5540715"/>
                  <a:gd name="connsiteY148" fmla="*/ 1828800 h 3905250"/>
                  <a:gd name="connsiteX149" fmla="*/ 4563275 w 5540715"/>
                  <a:gd name="connsiteY149" fmla="*/ 1876425 h 3905250"/>
                  <a:gd name="connsiteX150" fmla="*/ 4558512 w 5540715"/>
                  <a:gd name="connsiteY150" fmla="*/ 1909762 h 3905250"/>
                  <a:gd name="connsiteX151" fmla="*/ 4553750 w 5540715"/>
                  <a:gd name="connsiteY151" fmla="*/ 1938337 h 3905250"/>
                  <a:gd name="connsiteX152" fmla="*/ 4572800 w 5540715"/>
                  <a:gd name="connsiteY152" fmla="*/ 2133600 h 3905250"/>
                  <a:gd name="connsiteX153" fmla="*/ 4601375 w 5540715"/>
                  <a:gd name="connsiteY153" fmla="*/ 2162175 h 3905250"/>
                  <a:gd name="connsiteX154" fmla="*/ 4620425 w 5540715"/>
                  <a:gd name="connsiteY154" fmla="*/ 2166937 h 3905250"/>
                  <a:gd name="connsiteX155" fmla="*/ 4644237 w 5540715"/>
                  <a:gd name="connsiteY155" fmla="*/ 2181225 h 3905250"/>
                  <a:gd name="connsiteX156" fmla="*/ 4663287 w 5540715"/>
                  <a:gd name="connsiteY156" fmla="*/ 2185987 h 3905250"/>
                  <a:gd name="connsiteX157" fmla="*/ 4715675 w 5540715"/>
                  <a:gd name="connsiteY157" fmla="*/ 2195512 h 3905250"/>
                  <a:gd name="connsiteX158" fmla="*/ 4829975 w 5540715"/>
                  <a:gd name="connsiteY158" fmla="*/ 2185987 h 3905250"/>
                  <a:gd name="connsiteX159" fmla="*/ 4863312 w 5540715"/>
                  <a:gd name="connsiteY159" fmla="*/ 2166937 h 3905250"/>
                  <a:gd name="connsiteX160" fmla="*/ 4915700 w 5540715"/>
                  <a:gd name="connsiteY160" fmla="*/ 2147887 h 3905250"/>
                  <a:gd name="connsiteX161" fmla="*/ 4934750 w 5540715"/>
                  <a:gd name="connsiteY161" fmla="*/ 2133600 h 3905250"/>
                  <a:gd name="connsiteX162" fmla="*/ 4949037 w 5540715"/>
                  <a:gd name="connsiteY162" fmla="*/ 2128837 h 3905250"/>
                  <a:gd name="connsiteX163" fmla="*/ 4963325 w 5540715"/>
                  <a:gd name="connsiteY163" fmla="*/ 2114550 h 3905250"/>
                  <a:gd name="connsiteX164" fmla="*/ 4982375 w 5540715"/>
                  <a:gd name="connsiteY164" fmla="*/ 2100262 h 3905250"/>
                  <a:gd name="connsiteX165" fmla="*/ 5010950 w 5540715"/>
                  <a:gd name="connsiteY165" fmla="*/ 2081212 h 3905250"/>
                  <a:gd name="connsiteX166" fmla="*/ 5053812 w 5540715"/>
                  <a:gd name="connsiteY166" fmla="*/ 2038350 h 3905250"/>
                  <a:gd name="connsiteX167" fmla="*/ 5077625 w 5540715"/>
                  <a:gd name="connsiteY167" fmla="*/ 2019300 h 3905250"/>
                  <a:gd name="connsiteX168" fmla="*/ 5096675 w 5540715"/>
                  <a:gd name="connsiteY168" fmla="*/ 2000250 h 3905250"/>
                  <a:gd name="connsiteX169" fmla="*/ 5125250 w 5540715"/>
                  <a:gd name="connsiteY169" fmla="*/ 1981200 h 3905250"/>
                  <a:gd name="connsiteX170" fmla="*/ 5172875 w 5540715"/>
                  <a:gd name="connsiteY170" fmla="*/ 1943100 h 3905250"/>
                  <a:gd name="connsiteX171" fmla="*/ 5210975 w 5540715"/>
                  <a:gd name="connsiteY171" fmla="*/ 1909762 h 3905250"/>
                  <a:gd name="connsiteX172" fmla="*/ 5220500 w 5540715"/>
                  <a:gd name="connsiteY172" fmla="*/ 1895475 h 3905250"/>
                  <a:gd name="connsiteX173" fmla="*/ 5234787 w 5540715"/>
                  <a:gd name="connsiteY173" fmla="*/ 1876425 h 3905250"/>
                  <a:gd name="connsiteX174" fmla="*/ 5253837 w 5540715"/>
                  <a:gd name="connsiteY174" fmla="*/ 1838325 h 3905250"/>
                  <a:gd name="connsiteX175" fmla="*/ 5282412 w 5540715"/>
                  <a:gd name="connsiteY175" fmla="*/ 1790700 h 3905250"/>
                  <a:gd name="connsiteX176" fmla="*/ 5287175 w 5540715"/>
                  <a:gd name="connsiteY176" fmla="*/ 1771650 h 3905250"/>
                  <a:gd name="connsiteX177" fmla="*/ 5306225 w 5540715"/>
                  <a:gd name="connsiteY177" fmla="*/ 1743075 h 3905250"/>
                  <a:gd name="connsiteX178" fmla="*/ 5320512 w 5540715"/>
                  <a:gd name="connsiteY178" fmla="*/ 1709737 h 3905250"/>
                  <a:gd name="connsiteX179" fmla="*/ 5334800 w 5540715"/>
                  <a:gd name="connsiteY179" fmla="*/ 1695450 h 3905250"/>
                  <a:gd name="connsiteX180" fmla="*/ 5358612 w 5540715"/>
                  <a:gd name="connsiteY180" fmla="*/ 1647825 h 3905250"/>
                  <a:gd name="connsiteX181" fmla="*/ 5391950 w 5540715"/>
                  <a:gd name="connsiteY181" fmla="*/ 1581150 h 3905250"/>
                  <a:gd name="connsiteX182" fmla="*/ 5439575 w 5540715"/>
                  <a:gd name="connsiteY182" fmla="*/ 1452562 h 3905250"/>
                  <a:gd name="connsiteX183" fmla="*/ 5449100 w 5540715"/>
                  <a:gd name="connsiteY183" fmla="*/ 1414462 h 3905250"/>
                  <a:gd name="connsiteX184" fmla="*/ 5453862 w 5540715"/>
                  <a:gd name="connsiteY184" fmla="*/ 1381125 h 3905250"/>
                  <a:gd name="connsiteX185" fmla="*/ 5463387 w 5540715"/>
                  <a:gd name="connsiteY185" fmla="*/ 1181100 h 3905250"/>
                  <a:gd name="connsiteX186" fmla="*/ 5468150 w 5540715"/>
                  <a:gd name="connsiteY186" fmla="*/ 1157287 h 3905250"/>
                  <a:gd name="connsiteX187" fmla="*/ 5472912 w 5540715"/>
                  <a:gd name="connsiteY187" fmla="*/ 1128712 h 3905250"/>
                  <a:gd name="connsiteX188" fmla="*/ 5477675 w 5540715"/>
                  <a:gd name="connsiteY188" fmla="*/ 1095375 h 3905250"/>
                  <a:gd name="connsiteX189" fmla="*/ 5487200 w 5540715"/>
                  <a:gd name="connsiteY189" fmla="*/ 1066800 h 3905250"/>
                  <a:gd name="connsiteX190" fmla="*/ 5501487 w 5540715"/>
                  <a:gd name="connsiteY190" fmla="*/ 981075 h 3905250"/>
                  <a:gd name="connsiteX191" fmla="*/ 5501487 w 5540715"/>
                  <a:gd name="connsiteY191" fmla="*/ 981075 h 3905250"/>
                  <a:gd name="connsiteX192" fmla="*/ 5511012 w 5540715"/>
                  <a:gd name="connsiteY192" fmla="*/ 923925 h 3905250"/>
                  <a:gd name="connsiteX193" fmla="*/ 5515775 w 5540715"/>
                  <a:gd name="connsiteY193" fmla="*/ 890587 h 3905250"/>
                  <a:gd name="connsiteX194" fmla="*/ 5525300 w 5540715"/>
                  <a:gd name="connsiteY194" fmla="*/ 833437 h 3905250"/>
                  <a:gd name="connsiteX195" fmla="*/ 5530062 w 5540715"/>
                  <a:gd name="connsiteY195" fmla="*/ 804862 h 3905250"/>
                  <a:gd name="connsiteX196" fmla="*/ 5534825 w 5540715"/>
                  <a:gd name="connsiteY196" fmla="*/ 738187 h 3905250"/>
                  <a:gd name="connsiteX197" fmla="*/ 5520537 w 5540715"/>
                  <a:gd name="connsiteY197" fmla="*/ 466725 h 3905250"/>
                  <a:gd name="connsiteX198" fmla="*/ 5511012 w 5540715"/>
                  <a:gd name="connsiteY198" fmla="*/ 442912 h 3905250"/>
                  <a:gd name="connsiteX199" fmla="*/ 5491962 w 5540715"/>
                  <a:gd name="connsiteY199" fmla="*/ 390525 h 3905250"/>
                  <a:gd name="connsiteX200" fmla="*/ 5477675 w 5540715"/>
                  <a:gd name="connsiteY200" fmla="*/ 366712 h 3905250"/>
                  <a:gd name="connsiteX201" fmla="*/ 5453862 w 5540715"/>
                  <a:gd name="connsiteY201" fmla="*/ 347662 h 3905250"/>
                  <a:gd name="connsiteX202" fmla="*/ 5420525 w 5540715"/>
                  <a:gd name="connsiteY202" fmla="*/ 309562 h 3905250"/>
                  <a:gd name="connsiteX203" fmla="*/ 5401475 w 5540715"/>
                  <a:gd name="connsiteY203" fmla="*/ 300037 h 3905250"/>
                  <a:gd name="connsiteX204" fmla="*/ 5391950 w 5540715"/>
                  <a:gd name="connsiteY204" fmla="*/ 280987 h 3905250"/>
                  <a:gd name="connsiteX205" fmla="*/ 5358612 w 5540715"/>
                  <a:gd name="connsiteY205" fmla="*/ 257175 h 3905250"/>
                  <a:gd name="connsiteX206" fmla="*/ 5325275 w 5540715"/>
                  <a:gd name="connsiteY206" fmla="*/ 223837 h 3905250"/>
                  <a:gd name="connsiteX207" fmla="*/ 5244312 w 5540715"/>
                  <a:gd name="connsiteY207" fmla="*/ 133350 h 3905250"/>
                  <a:gd name="connsiteX208" fmla="*/ 5201450 w 5540715"/>
                  <a:gd name="connsiteY208" fmla="*/ 85725 h 3905250"/>
                  <a:gd name="connsiteX209" fmla="*/ 5163350 w 5540715"/>
                  <a:gd name="connsiteY209" fmla="*/ 71437 h 3905250"/>
                  <a:gd name="connsiteX210" fmla="*/ 5087150 w 5540715"/>
                  <a:gd name="connsiteY210" fmla="*/ 42862 h 3905250"/>
                  <a:gd name="connsiteX211" fmla="*/ 5039525 w 5540715"/>
                  <a:gd name="connsiteY211" fmla="*/ 23812 h 3905250"/>
                  <a:gd name="connsiteX212" fmla="*/ 5006187 w 5540715"/>
                  <a:gd name="connsiteY212" fmla="*/ 19050 h 3905250"/>
                  <a:gd name="connsiteX213" fmla="*/ 4982375 w 5540715"/>
                  <a:gd name="connsiteY213" fmla="*/ 9525 h 3905250"/>
                  <a:gd name="connsiteX214" fmla="*/ 4915700 w 5540715"/>
                  <a:gd name="connsiteY214" fmla="*/ 4762 h 3905250"/>
                  <a:gd name="connsiteX215" fmla="*/ 4858550 w 5540715"/>
                  <a:gd name="connsiteY215" fmla="*/ 0 h 3905250"/>
                  <a:gd name="connsiteX216" fmla="*/ 4749012 w 5540715"/>
                  <a:gd name="connsiteY216" fmla="*/ 14287 h 3905250"/>
                  <a:gd name="connsiteX217" fmla="*/ 4725200 w 5540715"/>
                  <a:gd name="connsiteY217" fmla="*/ 19050 h 3905250"/>
                  <a:gd name="connsiteX218" fmla="*/ 4668050 w 5540715"/>
                  <a:gd name="connsiteY218" fmla="*/ 42862 h 3905250"/>
                  <a:gd name="connsiteX219" fmla="*/ 4629950 w 5540715"/>
                  <a:gd name="connsiteY219" fmla="*/ 57150 h 3905250"/>
                  <a:gd name="connsiteX220" fmla="*/ 4548987 w 5540715"/>
                  <a:gd name="connsiteY220" fmla="*/ 104775 h 3905250"/>
                  <a:gd name="connsiteX221" fmla="*/ 4529937 w 5540715"/>
                  <a:gd name="connsiteY221" fmla="*/ 128587 h 3905250"/>
                  <a:gd name="connsiteX222" fmla="*/ 4510887 w 5540715"/>
                  <a:gd name="connsiteY222" fmla="*/ 147637 h 3905250"/>
                  <a:gd name="connsiteX223" fmla="*/ 4491837 w 5540715"/>
                  <a:gd name="connsiteY223" fmla="*/ 176212 h 3905250"/>
                  <a:gd name="connsiteX224" fmla="*/ 4458500 w 5540715"/>
                  <a:gd name="connsiteY224" fmla="*/ 247650 h 3905250"/>
                  <a:gd name="connsiteX225" fmla="*/ 4439450 w 5540715"/>
                  <a:gd name="connsiteY225" fmla="*/ 304800 h 3905250"/>
                  <a:gd name="connsiteX226" fmla="*/ 4420400 w 5540715"/>
                  <a:gd name="connsiteY226" fmla="*/ 366712 h 3905250"/>
                  <a:gd name="connsiteX227" fmla="*/ 4415637 w 5540715"/>
                  <a:gd name="connsiteY227" fmla="*/ 400050 h 3905250"/>
                  <a:gd name="connsiteX228" fmla="*/ 4406112 w 5540715"/>
                  <a:gd name="connsiteY228" fmla="*/ 423862 h 3905250"/>
                  <a:gd name="connsiteX229" fmla="*/ 4401350 w 5540715"/>
                  <a:gd name="connsiteY229" fmla="*/ 457200 h 3905250"/>
                  <a:gd name="connsiteX230" fmla="*/ 4391825 w 5540715"/>
                  <a:gd name="connsiteY230" fmla="*/ 519112 h 3905250"/>
                  <a:gd name="connsiteX231" fmla="*/ 4425162 w 5540715"/>
                  <a:gd name="connsiteY231" fmla="*/ 685800 h 3905250"/>
                  <a:gd name="connsiteX232" fmla="*/ 4434687 w 5540715"/>
                  <a:gd name="connsiteY232" fmla="*/ 728662 h 3905250"/>
                  <a:gd name="connsiteX233" fmla="*/ 4444212 w 5540715"/>
                  <a:gd name="connsiteY233" fmla="*/ 752475 h 3905250"/>
                  <a:gd name="connsiteX234" fmla="*/ 4439450 w 5540715"/>
                  <a:gd name="connsiteY234" fmla="*/ 819150 h 3905250"/>
                  <a:gd name="connsiteX235" fmla="*/ 4396587 w 5540715"/>
                  <a:gd name="connsiteY235" fmla="*/ 852487 h 3905250"/>
                  <a:gd name="connsiteX236" fmla="*/ 4382300 w 5540715"/>
                  <a:gd name="connsiteY236" fmla="*/ 866775 h 3905250"/>
                  <a:gd name="connsiteX237" fmla="*/ 4363250 w 5540715"/>
                  <a:gd name="connsiteY237" fmla="*/ 876300 h 3905250"/>
                  <a:gd name="connsiteX238" fmla="*/ 4329912 w 5540715"/>
                  <a:gd name="connsiteY238" fmla="*/ 900112 h 3905250"/>
                  <a:gd name="connsiteX239" fmla="*/ 4315625 w 5540715"/>
                  <a:gd name="connsiteY239" fmla="*/ 909637 h 3905250"/>
                  <a:gd name="connsiteX240" fmla="*/ 4296575 w 5540715"/>
                  <a:gd name="connsiteY240" fmla="*/ 923925 h 3905250"/>
                  <a:gd name="connsiteX241" fmla="*/ 4277525 w 5540715"/>
                  <a:gd name="connsiteY241" fmla="*/ 928687 h 3905250"/>
                  <a:gd name="connsiteX242" fmla="*/ 4248950 w 5540715"/>
                  <a:gd name="connsiteY242" fmla="*/ 938212 h 3905250"/>
                  <a:gd name="connsiteX243" fmla="*/ 4229900 w 5540715"/>
                  <a:gd name="connsiteY243" fmla="*/ 942975 h 3905250"/>
                  <a:gd name="connsiteX244" fmla="*/ 4215612 w 5540715"/>
                  <a:gd name="connsiteY244" fmla="*/ 947737 h 3905250"/>
                  <a:gd name="connsiteX245" fmla="*/ 4158462 w 5540715"/>
                  <a:gd name="connsiteY245" fmla="*/ 957262 h 3905250"/>
                  <a:gd name="connsiteX246" fmla="*/ 4120362 w 5540715"/>
                  <a:gd name="connsiteY246" fmla="*/ 966787 h 3905250"/>
                  <a:gd name="connsiteX247" fmla="*/ 4091787 w 5540715"/>
                  <a:gd name="connsiteY247" fmla="*/ 976312 h 3905250"/>
                  <a:gd name="connsiteX248" fmla="*/ 4067975 w 5540715"/>
                  <a:gd name="connsiteY248" fmla="*/ 985837 h 3905250"/>
                  <a:gd name="connsiteX249" fmla="*/ 4034637 w 5540715"/>
                  <a:gd name="connsiteY249" fmla="*/ 990600 h 3905250"/>
                  <a:gd name="connsiteX250" fmla="*/ 3967962 w 5540715"/>
                  <a:gd name="connsiteY250" fmla="*/ 1009650 h 3905250"/>
                  <a:gd name="connsiteX251" fmla="*/ 3939387 w 5540715"/>
                  <a:gd name="connsiteY251" fmla="*/ 1019175 h 3905250"/>
                  <a:gd name="connsiteX252" fmla="*/ 3906050 w 5540715"/>
                  <a:gd name="connsiteY252" fmla="*/ 1023937 h 3905250"/>
                  <a:gd name="connsiteX253" fmla="*/ 3744125 w 5540715"/>
                  <a:gd name="connsiteY253" fmla="*/ 1019175 h 3905250"/>
                  <a:gd name="connsiteX254" fmla="*/ 3715550 w 5540715"/>
                  <a:gd name="connsiteY254" fmla="*/ 1014412 h 3905250"/>
                  <a:gd name="connsiteX255" fmla="*/ 3677450 w 5540715"/>
                  <a:gd name="connsiteY255" fmla="*/ 1009650 h 3905250"/>
                  <a:gd name="connsiteX256" fmla="*/ 3548862 w 5540715"/>
                  <a:gd name="connsiteY256" fmla="*/ 1023937 h 3905250"/>
                  <a:gd name="connsiteX257" fmla="*/ 3506000 w 5540715"/>
                  <a:gd name="connsiteY257" fmla="*/ 1052512 h 3905250"/>
                  <a:gd name="connsiteX258" fmla="*/ 3486950 w 5540715"/>
                  <a:gd name="connsiteY258" fmla="*/ 1071562 h 3905250"/>
                  <a:gd name="connsiteX259" fmla="*/ 3463137 w 5540715"/>
                  <a:gd name="connsiteY259" fmla="*/ 1090612 h 3905250"/>
                  <a:gd name="connsiteX260" fmla="*/ 3425037 w 5540715"/>
                  <a:gd name="connsiteY260" fmla="*/ 1128712 h 3905250"/>
                  <a:gd name="connsiteX261" fmla="*/ 3396462 w 5540715"/>
                  <a:gd name="connsiteY261" fmla="*/ 1176337 h 3905250"/>
                  <a:gd name="connsiteX262" fmla="*/ 3363125 w 5540715"/>
                  <a:gd name="connsiteY262" fmla="*/ 1228725 h 3905250"/>
                  <a:gd name="connsiteX263" fmla="*/ 3353600 w 5540715"/>
                  <a:gd name="connsiteY263" fmla="*/ 1262062 h 3905250"/>
                  <a:gd name="connsiteX264" fmla="*/ 3348837 w 5540715"/>
                  <a:gd name="connsiteY264" fmla="*/ 1281112 h 3905250"/>
                  <a:gd name="connsiteX265" fmla="*/ 3339312 w 5540715"/>
                  <a:gd name="connsiteY265" fmla="*/ 1295400 h 3905250"/>
                  <a:gd name="connsiteX266" fmla="*/ 3329787 w 5540715"/>
                  <a:gd name="connsiteY266" fmla="*/ 1323975 h 3905250"/>
                  <a:gd name="connsiteX267" fmla="*/ 3301212 w 5540715"/>
                  <a:gd name="connsiteY267" fmla="*/ 1357312 h 3905250"/>
                  <a:gd name="connsiteX268" fmla="*/ 3291687 w 5540715"/>
                  <a:gd name="connsiteY268" fmla="*/ 1381125 h 3905250"/>
                  <a:gd name="connsiteX269" fmla="*/ 3248825 w 5540715"/>
                  <a:gd name="connsiteY269" fmla="*/ 1414462 h 3905250"/>
                  <a:gd name="connsiteX270" fmla="*/ 3234537 w 5540715"/>
                  <a:gd name="connsiteY270" fmla="*/ 1433512 h 3905250"/>
                  <a:gd name="connsiteX271" fmla="*/ 3220250 w 5540715"/>
                  <a:gd name="connsiteY271" fmla="*/ 1443037 h 3905250"/>
                  <a:gd name="connsiteX272" fmla="*/ 3172625 w 5540715"/>
                  <a:gd name="connsiteY272" fmla="*/ 1481137 h 3905250"/>
                  <a:gd name="connsiteX273" fmla="*/ 3153575 w 5540715"/>
                  <a:gd name="connsiteY273" fmla="*/ 1495425 h 3905250"/>
                  <a:gd name="connsiteX274" fmla="*/ 3129762 w 5540715"/>
                  <a:gd name="connsiteY274" fmla="*/ 1504950 h 3905250"/>
                  <a:gd name="connsiteX275" fmla="*/ 3110712 w 5540715"/>
                  <a:gd name="connsiteY275" fmla="*/ 1519237 h 3905250"/>
                  <a:gd name="connsiteX276" fmla="*/ 3096425 w 5540715"/>
                  <a:gd name="connsiteY276" fmla="*/ 1533525 h 3905250"/>
                  <a:gd name="connsiteX277" fmla="*/ 3072612 w 5540715"/>
                  <a:gd name="connsiteY277" fmla="*/ 1543050 h 3905250"/>
                  <a:gd name="connsiteX278" fmla="*/ 3058325 w 5540715"/>
                  <a:gd name="connsiteY278" fmla="*/ 1557337 h 3905250"/>
                  <a:gd name="connsiteX279" fmla="*/ 3034512 w 5540715"/>
                  <a:gd name="connsiteY279" fmla="*/ 1566862 h 3905250"/>
                  <a:gd name="connsiteX280" fmla="*/ 3015462 w 5540715"/>
                  <a:gd name="connsiteY280" fmla="*/ 1576387 h 3905250"/>
                  <a:gd name="connsiteX281" fmla="*/ 2967837 w 5540715"/>
                  <a:gd name="connsiteY281" fmla="*/ 1604962 h 3905250"/>
                  <a:gd name="connsiteX282" fmla="*/ 2953550 w 5540715"/>
                  <a:gd name="connsiteY282" fmla="*/ 1614487 h 3905250"/>
                  <a:gd name="connsiteX283" fmla="*/ 2939262 w 5540715"/>
                  <a:gd name="connsiteY283" fmla="*/ 1619250 h 3905250"/>
                  <a:gd name="connsiteX284" fmla="*/ 2910687 w 5540715"/>
                  <a:gd name="connsiteY284" fmla="*/ 1638300 h 3905250"/>
                  <a:gd name="connsiteX285" fmla="*/ 2896400 w 5540715"/>
                  <a:gd name="connsiteY285" fmla="*/ 1652587 h 3905250"/>
                  <a:gd name="connsiteX286" fmla="*/ 2834487 w 5540715"/>
                  <a:gd name="connsiteY286" fmla="*/ 1681162 h 3905250"/>
                  <a:gd name="connsiteX287" fmla="*/ 2791625 w 5540715"/>
                  <a:gd name="connsiteY287" fmla="*/ 1709737 h 3905250"/>
                  <a:gd name="connsiteX288" fmla="*/ 2767812 w 5540715"/>
                  <a:gd name="connsiteY288" fmla="*/ 1719262 h 3905250"/>
                  <a:gd name="connsiteX289" fmla="*/ 2753525 w 5540715"/>
                  <a:gd name="connsiteY289" fmla="*/ 1728787 h 3905250"/>
                  <a:gd name="connsiteX290" fmla="*/ 2739237 w 5540715"/>
                  <a:gd name="connsiteY290" fmla="*/ 1733550 h 3905250"/>
                  <a:gd name="connsiteX291" fmla="*/ 2724950 w 5540715"/>
                  <a:gd name="connsiteY291" fmla="*/ 1743075 h 3905250"/>
                  <a:gd name="connsiteX292" fmla="*/ 2663037 w 5540715"/>
                  <a:gd name="connsiteY292" fmla="*/ 1752600 h 3905250"/>
                  <a:gd name="connsiteX293" fmla="*/ 2596362 w 5540715"/>
                  <a:gd name="connsiteY293" fmla="*/ 1738312 h 3905250"/>
                  <a:gd name="connsiteX294" fmla="*/ 2572550 w 5540715"/>
                  <a:gd name="connsiteY294" fmla="*/ 1728788 h 3905250"/>
                  <a:gd name="connsiteX295" fmla="*/ 2524925 w 5540715"/>
                  <a:gd name="connsiteY295" fmla="*/ 1728787 h 3905250"/>
                  <a:gd name="connsiteX296" fmla="*/ 2470156 w 5540715"/>
                  <a:gd name="connsiteY296" fmla="*/ 1804987 h 3905250"/>
                  <a:gd name="connsiteX297" fmla="*/ 2389193 w 5540715"/>
                  <a:gd name="connsiteY297" fmla="*/ 1881187 h 3905250"/>
                  <a:gd name="connsiteX298" fmla="*/ 2315375 w 5540715"/>
                  <a:gd name="connsiteY298" fmla="*/ 1909762 h 3905250"/>
                  <a:gd name="connsiteX299" fmla="*/ 2253462 w 5540715"/>
                  <a:gd name="connsiteY299" fmla="*/ 1924050 h 3905250"/>
                  <a:gd name="connsiteX300" fmla="*/ 2234412 w 5540715"/>
                  <a:gd name="connsiteY300" fmla="*/ 1943100 h 3905250"/>
                  <a:gd name="connsiteX301" fmla="*/ 2220125 w 5540715"/>
                  <a:gd name="connsiteY301" fmla="*/ 1947862 h 3905250"/>
                  <a:gd name="connsiteX302" fmla="*/ 2186787 w 5540715"/>
                  <a:gd name="connsiteY302" fmla="*/ 1966912 h 3905250"/>
                  <a:gd name="connsiteX303" fmla="*/ 2148687 w 5540715"/>
                  <a:gd name="connsiteY303" fmla="*/ 1985962 h 3905250"/>
                  <a:gd name="connsiteX304" fmla="*/ 2072487 w 5540715"/>
                  <a:gd name="connsiteY304" fmla="*/ 1971675 h 3905250"/>
                  <a:gd name="connsiteX305" fmla="*/ 1996288 w 5540715"/>
                  <a:gd name="connsiteY305" fmla="*/ 1990725 h 3905250"/>
                  <a:gd name="connsiteX306" fmla="*/ 1939137 w 5540715"/>
                  <a:gd name="connsiteY306" fmla="*/ 2047875 h 3905250"/>
                  <a:gd name="connsiteX307" fmla="*/ 1910562 w 5540715"/>
                  <a:gd name="connsiteY307" fmla="*/ 2071687 h 3905250"/>
                  <a:gd name="connsiteX308" fmla="*/ 1886750 w 5540715"/>
                  <a:gd name="connsiteY308" fmla="*/ 2081212 h 3905250"/>
                  <a:gd name="connsiteX309" fmla="*/ 1858175 w 5540715"/>
                  <a:gd name="connsiteY309" fmla="*/ 2100262 h 3905250"/>
                  <a:gd name="connsiteX310" fmla="*/ 1834362 w 5540715"/>
                  <a:gd name="connsiteY310" fmla="*/ 2109787 h 3905250"/>
                  <a:gd name="connsiteX311" fmla="*/ 1815312 w 5540715"/>
                  <a:gd name="connsiteY311" fmla="*/ 2124075 h 3905250"/>
                  <a:gd name="connsiteX312" fmla="*/ 1796262 w 5540715"/>
                  <a:gd name="connsiteY312" fmla="*/ 2133600 h 3905250"/>
                  <a:gd name="connsiteX313" fmla="*/ 1786737 w 5540715"/>
                  <a:gd name="connsiteY313" fmla="*/ 2147887 h 3905250"/>
                  <a:gd name="connsiteX314" fmla="*/ 1772450 w 5540715"/>
                  <a:gd name="connsiteY314" fmla="*/ 2152650 h 3905250"/>
                  <a:gd name="connsiteX315" fmla="*/ 1753400 w 5540715"/>
                  <a:gd name="connsiteY315" fmla="*/ 2166937 h 3905250"/>
                  <a:gd name="connsiteX316" fmla="*/ 1696250 w 5540715"/>
                  <a:gd name="connsiteY316" fmla="*/ 2219325 h 3905250"/>
                  <a:gd name="connsiteX317" fmla="*/ 1672437 w 5540715"/>
                  <a:gd name="connsiteY317" fmla="*/ 2238375 h 3905250"/>
                  <a:gd name="connsiteX318" fmla="*/ 1648625 w 5540715"/>
                  <a:gd name="connsiteY318" fmla="*/ 2252662 h 3905250"/>
                  <a:gd name="connsiteX319" fmla="*/ 1615287 w 5540715"/>
                  <a:gd name="connsiteY319" fmla="*/ 2286000 h 3905250"/>
                  <a:gd name="connsiteX320" fmla="*/ 1591475 w 5540715"/>
                  <a:gd name="connsiteY320" fmla="*/ 2305050 h 3905250"/>
                  <a:gd name="connsiteX321" fmla="*/ 1577187 w 5540715"/>
                  <a:gd name="connsiteY321" fmla="*/ 2314575 h 3905250"/>
                  <a:gd name="connsiteX322" fmla="*/ 1562900 w 5540715"/>
                  <a:gd name="connsiteY322" fmla="*/ 2328862 h 3905250"/>
                  <a:gd name="connsiteX323" fmla="*/ 1558137 w 5540715"/>
                  <a:gd name="connsiteY323" fmla="*/ 2343150 h 3905250"/>
                  <a:gd name="connsiteX324" fmla="*/ 1520037 w 5540715"/>
                  <a:gd name="connsiteY324" fmla="*/ 2366962 h 3905250"/>
                  <a:gd name="connsiteX325" fmla="*/ 1496225 w 5540715"/>
                  <a:gd name="connsiteY325" fmla="*/ 2381250 h 3905250"/>
                  <a:gd name="connsiteX326" fmla="*/ 1477175 w 5540715"/>
                  <a:gd name="connsiteY326" fmla="*/ 2395537 h 3905250"/>
                  <a:gd name="connsiteX327" fmla="*/ 1462887 w 5540715"/>
                  <a:gd name="connsiteY327" fmla="*/ 2400300 h 3905250"/>
                  <a:gd name="connsiteX328" fmla="*/ 1424787 w 5540715"/>
                  <a:gd name="connsiteY328" fmla="*/ 2419350 h 3905250"/>
                  <a:gd name="connsiteX329" fmla="*/ 1405737 w 5540715"/>
                  <a:gd name="connsiteY329" fmla="*/ 2428875 h 3905250"/>
                  <a:gd name="connsiteX330" fmla="*/ 1362875 w 5540715"/>
                  <a:gd name="connsiteY330" fmla="*/ 2462212 h 3905250"/>
                  <a:gd name="connsiteX331" fmla="*/ 1329537 w 5540715"/>
                  <a:gd name="connsiteY331" fmla="*/ 2476500 h 3905250"/>
                  <a:gd name="connsiteX332" fmla="*/ 1310487 w 5540715"/>
                  <a:gd name="connsiteY332" fmla="*/ 2490787 h 3905250"/>
                  <a:gd name="connsiteX333" fmla="*/ 1262862 w 5540715"/>
                  <a:gd name="connsiteY333" fmla="*/ 2514600 h 3905250"/>
                  <a:gd name="connsiteX334" fmla="*/ 1224762 w 5540715"/>
                  <a:gd name="connsiteY334" fmla="*/ 2538412 h 3905250"/>
                  <a:gd name="connsiteX335" fmla="*/ 1210475 w 5540715"/>
                  <a:gd name="connsiteY335" fmla="*/ 2543175 h 3905250"/>
                  <a:gd name="connsiteX336" fmla="*/ 1191425 w 5540715"/>
                  <a:gd name="connsiteY336" fmla="*/ 2557462 h 3905250"/>
                  <a:gd name="connsiteX337" fmla="*/ 1129512 w 5540715"/>
                  <a:gd name="connsiteY337" fmla="*/ 2600325 h 3905250"/>
                  <a:gd name="connsiteX338" fmla="*/ 1100937 w 5540715"/>
                  <a:gd name="connsiteY338" fmla="*/ 2624137 h 3905250"/>
                  <a:gd name="connsiteX339" fmla="*/ 1086650 w 5540715"/>
                  <a:gd name="connsiteY339" fmla="*/ 2638425 h 3905250"/>
                  <a:gd name="connsiteX340" fmla="*/ 1077125 w 5540715"/>
                  <a:gd name="connsiteY340" fmla="*/ 2652712 h 3905250"/>
                  <a:gd name="connsiteX341" fmla="*/ 1053312 w 5540715"/>
                  <a:gd name="connsiteY341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2205837 w 5540715"/>
                  <a:gd name="connsiteY76" fmla="*/ 3114675 h 3905250"/>
                  <a:gd name="connsiteX77" fmla="*/ 1824837 w 5540715"/>
                  <a:gd name="connsiteY77" fmla="*/ 2870200 h 3905250"/>
                  <a:gd name="connsiteX78" fmla="*/ 2082012 w 5540715"/>
                  <a:gd name="connsiteY78" fmla="*/ 2681287 h 3905250"/>
                  <a:gd name="connsiteX79" fmla="*/ 2158212 w 5540715"/>
                  <a:gd name="connsiteY79" fmla="*/ 2586037 h 3905250"/>
                  <a:gd name="connsiteX80" fmla="*/ 2182025 w 5540715"/>
                  <a:gd name="connsiteY80" fmla="*/ 2547937 h 3905250"/>
                  <a:gd name="connsiteX81" fmla="*/ 2215362 w 5540715"/>
                  <a:gd name="connsiteY81" fmla="*/ 2509837 h 3905250"/>
                  <a:gd name="connsiteX82" fmla="*/ 2234412 w 5540715"/>
                  <a:gd name="connsiteY82" fmla="*/ 2490787 h 3905250"/>
                  <a:gd name="connsiteX83" fmla="*/ 2267750 w 5540715"/>
                  <a:gd name="connsiteY83" fmla="*/ 2481262 h 3905250"/>
                  <a:gd name="connsiteX84" fmla="*/ 2291562 w 5540715"/>
                  <a:gd name="connsiteY84" fmla="*/ 2471737 h 3905250"/>
                  <a:gd name="connsiteX85" fmla="*/ 2386812 w 5540715"/>
                  <a:gd name="connsiteY85" fmla="*/ 2462212 h 3905250"/>
                  <a:gd name="connsiteX86" fmla="*/ 2453487 w 5540715"/>
                  <a:gd name="connsiteY86" fmla="*/ 2452687 h 3905250"/>
                  <a:gd name="connsiteX87" fmla="*/ 2510637 w 5540715"/>
                  <a:gd name="connsiteY87" fmla="*/ 2443162 h 3905250"/>
                  <a:gd name="connsiteX88" fmla="*/ 2529687 w 5540715"/>
                  <a:gd name="connsiteY88" fmla="*/ 2433637 h 3905250"/>
                  <a:gd name="connsiteX89" fmla="*/ 2634462 w 5540715"/>
                  <a:gd name="connsiteY89" fmla="*/ 2424112 h 3905250"/>
                  <a:gd name="connsiteX90" fmla="*/ 2767812 w 5540715"/>
                  <a:gd name="connsiteY90" fmla="*/ 2419350 h 3905250"/>
                  <a:gd name="connsiteX91" fmla="*/ 2791625 w 5540715"/>
                  <a:gd name="connsiteY91" fmla="*/ 2414587 h 3905250"/>
                  <a:gd name="connsiteX92" fmla="*/ 2829725 w 5540715"/>
                  <a:gd name="connsiteY92" fmla="*/ 2390775 h 3905250"/>
                  <a:gd name="connsiteX93" fmla="*/ 2848775 w 5540715"/>
                  <a:gd name="connsiteY93" fmla="*/ 2381250 h 3905250"/>
                  <a:gd name="connsiteX94" fmla="*/ 2886875 w 5540715"/>
                  <a:gd name="connsiteY94" fmla="*/ 2352675 h 3905250"/>
                  <a:gd name="connsiteX95" fmla="*/ 2905925 w 5540715"/>
                  <a:gd name="connsiteY95" fmla="*/ 2338387 h 3905250"/>
                  <a:gd name="connsiteX96" fmla="*/ 2920212 w 5540715"/>
                  <a:gd name="connsiteY96" fmla="*/ 2328862 h 3905250"/>
                  <a:gd name="connsiteX97" fmla="*/ 2934500 w 5540715"/>
                  <a:gd name="connsiteY97" fmla="*/ 2314575 h 3905250"/>
                  <a:gd name="connsiteX98" fmla="*/ 2958312 w 5540715"/>
                  <a:gd name="connsiteY98" fmla="*/ 2309812 h 3905250"/>
                  <a:gd name="connsiteX99" fmla="*/ 2982125 w 5540715"/>
                  <a:gd name="connsiteY99" fmla="*/ 2295525 h 3905250"/>
                  <a:gd name="connsiteX100" fmla="*/ 3001175 w 5540715"/>
                  <a:gd name="connsiteY100" fmla="*/ 2281237 h 3905250"/>
                  <a:gd name="connsiteX101" fmla="*/ 3024987 w 5540715"/>
                  <a:gd name="connsiteY101" fmla="*/ 2271712 h 3905250"/>
                  <a:gd name="connsiteX102" fmla="*/ 3063087 w 5540715"/>
                  <a:gd name="connsiteY102" fmla="*/ 2243137 h 3905250"/>
                  <a:gd name="connsiteX103" fmla="*/ 3096425 w 5540715"/>
                  <a:gd name="connsiteY103" fmla="*/ 2224087 h 3905250"/>
                  <a:gd name="connsiteX104" fmla="*/ 3115475 w 5540715"/>
                  <a:gd name="connsiteY104" fmla="*/ 2205037 h 3905250"/>
                  <a:gd name="connsiteX105" fmla="*/ 3153575 w 5540715"/>
                  <a:gd name="connsiteY105" fmla="*/ 2185987 h 3905250"/>
                  <a:gd name="connsiteX106" fmla="*/ 3172625 w 5540715"/>
                  <a:gd name="connsiteY106" fmla="*/ 2171700 h 3905250"/>
                  <a:gd name="connsiteX107" fmla="*/ 3234537 w 5540715"/>
                  <a:gd name="connsiteY107" fmla="*/ 2119312 h 3905250"/>
                  <a:gd name="connsiteX108" fmla="*/ 3296450 w 5540715"/>
                  <a:gd name="connsiteY108" fmla="*/ 2076450 h 3905250"/>
                  <a:gd name="connsiteX109" fmla="*/ 3329787 w 5540715"/>
                  <a:gd name="connsiteY109" fmla="*/ 2052637 h 3905250"/>
                  <a:gd name="connsiteX110" fmla="*/ 3358362 w 5540715"/>
                  <a:gd name="connsiteY110" fmla="*/ 2033587 h 3905250"/>
                  <a:gd name="connsiteX111" fmla="*/ 3420275 w 5540715"/>
                  <a:gd name="connsiteY111" fmla="*/ 1995487 h 3905250"/>
                  <a:gd name="connsiteX112" fmla="*/ 3453612 w 5540715"/>
                  <a:gd name="connsiteY112" fmla="*/ 1981200 h 3905250"/>
                  <a:gd name="connsiteX113" fmla="*/ 3482187 w 5540715"/>
                  <a:gd name="connsiteY113" fmla="*/ 1962150 h 3905250"/>
                  <a:gd name="connsiteX114" fmla="*/ 3534575 w 5540715"/>
                  <a:gd name="connsiteY114" fmla="*/ 1933575 h 3905250"/>
                  <a:gd name="connsiteX115" fmla="*/ 3563150 w 5540715"/>
                  <a:gd name="connsiteY115" fmla="*/ 1914525 h 3905250"/>
                  <a:gd name="connsiteX116" fmla="*/ 3639350 w 5540715"/>
                  <a:gd name="connsiteY116" fmla="*/ 1871662 h 3905250"/>
                  <a:gd name="connsiteX117" fmla="*/ 3686975 w 5540715"/>
                  <a:gd name="connsiteY117" fmla="*/ 1843087 h 3905250"/>
                  <a:gd name="connsiteX118" fmla="*/ 3720312 w 5540715"/>
                  <a:gd name="connsiteY118" fmla="*/ 1824037 h 3905250"/>
                  <a:gd name="connsiteX119" fmla="*/ 3744125 w 5540715"/>
                  <a:gd name="connsiteY119" fmla="*/ 1804987 h 3905250"/>
                  <a:gd name="connsiteX120" fmla="*/ 3772700 w 5540715"/>
                  <a:gd name="connsiteY120" fmla="*/ 1795462 h 3905250"/>
                  <a:gd name="connsiteX121" fmla="*/ 3796512 w 5540715"/>
                  <a:gd name="connsiteY121" fmla="*/ 1776412 h 3905250"/>
                  <a:gd name="connsiteX122" fmla="*/ 3829850 w 5540715"/>
                  <a:gd name="connsiteY122" fmla="*/ 1762125 h 3905250"/>
                  <a:gd name="connsiteX123" fmla="*/ 3858425 w 5540715"/>
                  <a:gd name="connsiteY123" fmla="*/ 1747837 h 3905250"/>
                  <a:gd name="connsiteX124" fmla="*/ 3882237 w 5540715"/>
                  <a:gd name="connsiteY124" fmla="*/ 1733550 h 3905250"/>
                  <a:gd name="connsiteX125" fmla="*/ 3929862 w 5540715"/>
                  <a:gd name="connsiteY125" fmla="*/ 1714500 h 3905250"/>
                  <a:gd name="connsiteX126" fmla="*/ 3958437 w 5540715"/>
                  <a:gd name="connsiteY126" fmla="*/ 1695450 h 3905250"/>
                  <a:gd name="connsiteX127" fmla="*/ 3977487 w 5540715"/>
                  <a:gd name="connsiteY127" fmla="*/ 1681162 h 3905250"/>
                  <a:gd name="connsiteX128" fmla="*/ 4029875 w 5540715"/>
                  <a:gd name="connsiteY128" fmla="*/ 1657350 h 3905250"/>
                  <a:gd name="connsiteX129" fmla="*/ 4082262 w 5540715"/>
                  <a:gd name="connsiteY129" fmla="*/ 1614487 h 3905250"/>
                  <a:gd name="connsiteX130" fmla="*/ 4139412 w 5540715"/>
                  <a:gd name="connsiteY130" fmla="*/ 1576387 h 3905250"/>
                  <a:gd name="connsiteX131" fmla="*/ 4167987 w 5540715"/>
                  <a:gd name="connsiteY131" fmla="*/ 1557337 h 3905250"/>
                  <a:gd name="connsiteX132" fmla="*/ 4196562 w 5540715"/>
                  <a:gd name="connsiteY132" fmla="*/ 1538287 h 3905250"/>
                  <a:gd name="connsiteX133" fmla="*/ 4253712 w 5540715"/>
                  <a:gd name="connsiteY133" fmla="*/ 1509712 h 3905250"/>
                  <a:gd name="connsiteX134" fmla="*/ 4277525 w 5540715"/>
                  <a:gd name="connsiteY134" fmla="*/ 1500187 h 3905250"/>
                  <a:gd name="connsiteX135" fmla="*/ 4296575 w 5540715"/>
                  <a:gd name="connsiteY135" fmla="*/ 1490662 h 3905250"/>
                  <a:gd name="connsiteX136" fmla="*/ 4325150 w 5540715"/>
                  <a:gd name="connsiteY136" fmla="*/ 1485900 h 3905250"/>
                  <a:gd name="connsiteX137" fmla="*/ 4353725 w 5540715"/>
                  <a:gd name="connsiteY137" fmla="*/ 1476375 h 3905250"/>
                  <a:gd name="connsiteX138" fmla="*/ 4491837 w 5540715"/>
                  <a:gd name="connsiteY138" fmla="*/ 1481137 h 3905250"/>
                  <a:gd name="connsiteX139" fmla="*/ 4510887 w 5540715"/>
                  <a:gd name="connsiteY139" fmla="*/ 1495425 h 3905250"/>
                  <a:gd name="connsiteX140" fmla="*/ 4568037 w 5540715"/>
                  <a:gd name="connsiteY140" fmla="*/ 1528762 h 3905250"/>
                  <a:gd name="connsiteX141" fmla="*/ 4615662 w 5540715"/>
                  <a:gd name="connsiteY141" fmla="*/ 1571625 h 3905250"/>
                  <a:gd name="connsiteX142" fmla="*/ 4629950 w 5540715"/>
                  <a:gd name="connsiteY142" fmla="*/ 1590675 h 3905250"/>
                  <a:gd name="connsiteX143" fmla="*/ 4629950 w 5540715"/>
                  <a:gd name="connsiteY143" fmla="*/ 1690687 h 3905250"/>
                  <a:gd name="connsiteX144" fmla="*/ 4610900 w 5540715"/>
                  <a:gd name="connsiteY144" fmla="*/ 1724025 h 3905250"/>
                  <a:gd name="connsiteX145" fmla="*/ 4587087 w 5540715"/>
                  <a:gd name="connsiteY145" fmla="*/ 1785937 h 3905250"/>
                  <a:gd name="connsiteX146" fmla="*/ 4577562 w 5540715"/>
                  <a:gd name="connsiteY146" fmla="*/ 1809750 h 3905250"/>
                  <a:gd name="connsiteX147" fmla="*/ 4572800 w 5540715"/>
                  <a:gd name="connsiteY147" fmla="*/ 1828800 h 3905250"/>
                  <a:gd name="connsiteX148" fmla="*/ 4563275 w 5540715"/>
                  <a:gd name="connsiteY148" fmla="*/ 1876425 h 3905250"/>
                  <a:gd name="connsiteX149" fmla="*/ 4558512 w 5540715"/>
                  <a:gd name="connsiteY149" fmla="*/ 1909762 h 3905250"/>
                  <a:gd name="connsiteX150" fmla="*/ 4553750 w 5540715"/>
                  <a:gd name="connsiteY150" fmla="*/ 1938337 h 3905250"/>
                  <a:gd name="connsiteX151" fmla="*/ 4572800 w 5540715"/>
                  <a:gd name="connsiteY151" fmla="*/ 2133600 h 3905250"/>
                  <a:gd name="connsiteX152" fmla="*/ 4601375 w 5540715"/>
                  <a:gd name="connsiteY152" fmla="*/ 2162175 h 3905250"/>
                  <a:gd name="connsiteX153" fmla="*/ 4620425 w 5540715"/>
                  <a:gd name="connsiteY153" fmla="*/ 2166937 h 3905250"/>
                  <a:gd name="connsiteX154" fmla="*/ 4644237 w 5540715"/>
                  <a:gd name="connsiteY154" fmla="*/ 2181225 h 3905250"/>
                  <a:gd name="connsiteX155" fmla="*/ 4663287 w 5540715"/>
                  <a:gd name="connsiteY155" fmla="*/ 2185987 h 3905250"/>
                  <a:gd name="connsiteX156" fmla="*/ 4715675 w 5540715"/>
                  <a:gd name="connsiteY156" fmla="*/ 2195512 h 3905250"/>
                  <a:gd name="connsiteX157" fmla="*/ 4829975 w 5540715"/>
                  <a:gd name="connsiteY157" fmla="*/ 2185987 h 3905250"/>
                  <a:gd name="connsiteX158" fmla="*/ 4863312 w 5540715"/>
                  <a:gd name="connsiteY158" fmla="*/ 2166937 h 3905250"/>
                  <a:gd name="connsiteX159" fmla="*/ 4915700 w 5540715"/>
                  <a:gd name="connsiteY159" fmla="*/ 2147887 h 3905250"/>
                  <a:gd name="connsiteX160" fmla="*/ 4934750 w 5540715"/>
                  <a:gd name="connsiteY160" fmla="*/ 2133600 h 3905250"/>
                  <a:gd name="connsiteX161" fmla="*/ 4949037 w 5540715"/>
                  <a:gd name="connsiteY161" fmla="*/ 2128837 h 3905250"/>
                  <a:gd name="connsiteX162" fmla="*/ 4963325 w 5540715"/>
                  <a:gd name="connsiteY162" fmla="*/ 2114550 h 3905250"/>
                  <a:gd name="connsiteX163" fmla="*/ 4982375 w 5540715"/>
                  <a:gd name="connsiteY163" fmla="*/ 2100262 h 3905250"/>
                  <a:gd name="connsiteX164" fmla="*/ 5010950 w 5540715"/>
                  <a:gd name="connsiteY164" fmla="*/ 2081212 h 3905250"/>
                  <a:gd name="connsiteX165" fmla="*/ 5053812 w 5540715"/>
                  <a:gd name="connsiteY165" fmla="*/ 2038350 h 3905250"/>
                  <a:gd name="connsiteX166" fmla="*/ 5077625 w 5540715"/>
                  <a:gd name="connsiteY166" fmla="*/ 2019300 h 3905250"/>
                  <a:gd name="connsiteX167" fmla="*/ 5096675 w 5540715"/>
                  <a:gd name="connsiteY167" fmla="*/ 2000250 h 3905250"/>
                  <a:gd name="connsiteX168" fmla="*/ 5125250 w 5540715"/>
                  <a:gd name="connsiteY168" fmla="*/ 1981200 h 3905250"/>
                  <a:gd name="connsiteX169" fmla="*/ 5172875 w 5540715"/>
                  <a:gd name="connsiteY169" fmla="*/ 1943100 h 3905250"/>
                  <a:gd name="connsiteX170" fmla="*/ 5210975 w 5540715"/>
                  <a:gd name="connsiteY170" fmla="*/ 1909762 h 3905250"/>
                  <a:gd name="connsiteX171" fmla="*/ 5220500 w 5540715"/>
                  <a:gd name="connsiteY171" fmla="*/ 1895475 h 3905250"/>
                  <a:gd name="connsiteX172" fmla="*/ 5234787 w 5540715"/>
                  <a:gd name="connsiteY172" fmla="*/ 1876425 h 3905250"/>
                  <a:gd name="connsiteX173" fmla="*/ 5253837 w 5540715"/>
                  <a:gd name="connsiteY173" fmla="*/ 1838325 h 3905250"/>
                  <a:gd name="connsiteX174" fmla="*/ 5282412 w 5540715"/>
                  <a:gd name="connsiteY174" fmla="*/ 1790700 h 3905250"/>
                  <a:gd name="connsiteX175" fmla="*/ 5287175 w 5540715"/>
                  <a:gd name="connsiteY175" fmla="*/ 1771650 h 3905250"/>
                  <a:gd name="connsiteX176" fmla="*/ 5306225 w 5540715"/>
                  <a:gd name="connsiteY176" fmla="*/ 1743075 h 3905250"/>
                  <a:gd name="connsiteX177" fmla="*/ 5320512 w 5540715"/>
                  <a:gd name="connsiteY177" fmla="*/ 1709737 h 3905250"/>
                  <a:gd name="connsiteX178" fmla="*/ 5334800 w 5540715"/>
                  <a:gd name="connsiteY178" fmla="*/ 1695450 h 3905250"/>
                  <a:gd name="connsiteX179" fmla="*/ 5358612 w 5540715"/>
                  <a:gd name="connsiteY179" fmla="*/ 1647825 h 3905250"/>
                  <a:gd name="connsiteX180" fmla="*/ 5391950 w 5540715"/>
                  <a:gd name="connsiteY180" fmla="*/ 1581150 h 3905250"/>
                  <a:gd name="connsiteX181" fmla="*/ 5439575 w 5540715"/>
                  <a:gd name="connsiteY181" fmla="*/ 1452562 h 3905250"/>
                  <a:gd name="connsiteX182" fmla="*/ 5449100 w 5540715"/>
                  <a:gd name="connsiteY182" fmla="*/ 1414462 h 3905250"/>
                  <a:gd name="connsiteX183" fmla="*/ 5453862 w 5540715"/>
                  <a:gd name="connsiteY183" fmla="*/ 1381125 h 3905250"/>
                  <a:gd name="connsiteX184" fmla="*/ 5463387 w 5540715"/>
                  <a:gd name="connsiteY184" fmla="*/ 1181100 h 3905250"/>
                  <a:gd name="connsiteX185" fmla="*/ 5468150 w 5540715"/>
                  <a:gd name="connsiteY185" fmla="*/ 1157287 h 3905250"/>
                  <a:gd name="connsiteX186" fmla="*/ 5472912 w 5540715"/>
                  <a:gd name="connsiteY186" fmla="*/ 1128712 h 3905250"/>
                  <a:gd name="connsiteX187" fmla="*/ 5477675 w 5540715"/>
                  <a:gd name="connsiteY187" fmla="*/ 1095375 h 3905250"/>
                  <a:gd name="connsiteX188" fmla="*/ 5487200 w 5540715"/>
                  <a:gd name="connsiteY188" fmla="*/ 1066800 h 3905250"/>
                  <a:gd name="connsiteX189" fmla="*/ 5501487 w 5540715"/>
                  <a:gd name="connsiteY189" fmla="*/ 981075 h 3905250"/>
                  <a:gd name="connsiteX190" fmla="*/ 5501487 w 5540715"/>
                  <a:gd name="connsiteY190" fmla="*/ 981075 h 3905250"/>
                  <a:gd name="connsiteX191" fmla="*/ 5511012 w 5540715"/>
                  <a:gd name="connsiteY191" fmla="*/ 923925 h 3905250"/>
                  <a:gd name="connsiteX192" fmla="*/ 5515775 w 5540715"/>
                  <a:gd name="connsiteY192" fmla="*/ 890587 h 3905250"/>
                  <a:gd name="connsiteX193" fmla="*/ 5525300 w 5540715"/>
                  <a:gd name="connsiteY193" fmla="*/ 833437 h 3905250"/>
                  <a:gd name="connsiteX194" fmla="*/ 5530062 w 5540715"/>
                  <a:gd name="connsiteY194" fmla="*/ 804862 h 3905250"/>
                  <a:gd name="connsiteX195" fmla="*/ 5534825 w 5540715"/>
                  <a:gd name="connsiteY195" fmla="*/ 738187 h 3905250"/>
                  <a:gd name="connsiteX196" fmla="*/ 5520537 w 5540715"/>
                  <a:gd name="connsiteY196" fmla="*/ 466725 h 3905250"/>
                  <a:gd name="connsiteX197" fmla="*/ 5511012 w 5540715"/>
                  <a:gd name="connsiteY197" fmla="*/ 442912 h 3905250"/>
                  <a:gd name="connsiteX198" fmla="*/ 5491962 w 5540715"/>
                  <a:gd name="connsiteY198" fmla="*/ 390525 h 3905250"/>
                  <a:gd name="connsiteX199" fmla="*/ 5477675 w 5540715"/>
                  <a:gd name="connsiteY199" fmla="*/ 366712 h 3905250"/>
                  <a:gd name="connsiteX200" fmla="*/ 5453862 w 5540715"/>
                  <a:gd name="connsiteY200" fmla="*/ 347662 h 3905250"/>
                  <a:gd name="connsiteX201" fmla="*/ 5420525 w 5540715"/>
                  <a:gd name="connsiteY201" fmla="*/ 309562 h 3905250"/>
                  <a:gd name="connsiteX202" fmla="*/ 5401475 w 5540715"/>
                  <a:gd name="connsiteY202" fmla="*/ 300037 h 3905250"/>
                  <a:gd name="connsiteX203" fmla="*/ 5391950 w 5540715"/>
                  <a:gd name="connsiteY203" fmla="*/ 280987 h 3905250"/>
                  <a:gd name="connsiteX204" fmla="*/ 5358612 w 5540715"/>
                  <a:gd name="connsiteY204" fmla="*/ 257175 h 3905250"/>
                  <a:gd name="connsiteX205" fmla="*/ 5325275 w 5540715"/>
                  <a:gd name="connsiteY205" fmla="*/ 223837 h 3905250"/>
                  <a:gd name="connsiteX206" fmla="*/ 5244312 w 5540715"/>
                  <a:gd name="connsiteY206" fmla="*/ 133350 h 3905250"/>
                  <a:gd name="connsiteX207" fmla="*/ 5201450 w 5540715"/>
                  <a:gd name="connsiteY207" fmla="*/ 85725 h 3905250"/>
                  <a:gd name="connsiteX208" fmla="*/ 5163350 w 5540715"/>
                  <a:gd name="connsiteY208" fmla="*/ 71437 h 3905250"/>
                  <a:gd name="connsiteX209" fmla="*/ 5087150 w 5540715"/>
                  <a:gd name="connsiteY209" fmla="*/ 42862 h 3905250"/>
                  <a:gd name="connsiteX210" fmla="*/ 5039525 w 5540715"/>
                  <a:gd name="connsiteY210" fmla="*/ 23812 h 3905250"/>
                  <a:gd name="connsiteX211" fmla="*/ 5006187 w 5540715"/>
                  <a:gd name="connsiteY211" fmla="*/ 19050 h 3905250"/>
                  <a:gd name="connsiteX212" fmla="*/ 4982375 w 5540715"/>
                  <a:gd name="connsiteY212" fmla="*/ 9525 h 3905250"/>
                  <a:gd name="connsiteX213" fmla="*/ 4915700 w 5540715"/>
                  <a:gd name="connsiteY213" fmla="*/ 4762 h 3905250"/>
                  <a:gd name="connsiteX214" fmla="*/ 4858550 w 5540715"/>
                  <a:gd name="connsiteY214" fmla="*/ 0 h 3905250"/>
                  <a:gd name="connsiteX215" fmla="*/ 4749012 w 5540715"/>
                  <a:gd name="connsiteY215" fmla="*/ 14287 h 3905250"/>
                  <a:gd name="connsiteX216" fmla="*/ 4725200 w 5540715"/>
                  <a:gd name="connsiteY216" fmla="*/ 19050 h 3905250"/>
                  <a:gd name="connsiteX217" fmla="*/ 4668050 w 5540715"/>
                  <a:gd name="connsiteY217" fmla="*/ 42862 h 3905250"/>
                  <a:gd name="connsiteX218" fmla="*/ 4629950 w 5540715"/>
                  <a:gd name="connsiteY218" fmla="*/ 57150 h 3905250"/>
                  <a:gd name="connsiteX219" fmla="*/ 4548987 w 5540715"/>
                  <a:gd name="connsiteY219" fmla="*/ 104775 h 3905250"/>
                  <a:gd name="connsiteX220" fmla="*/ 4529937 w 5540715"/>
                  <a:gd name="connsiteY220" fmla="*/ 128587 h 3905250"/>
                  <a:gd name="connsiteX221" fmla="*/ 4510887 w 5540715"/>
                  <a:gd name="connsiteY221" fmla="*/ 147637 h 3905250"/>
                  <a:gd name="connsiteX222" fmla="*/ 4491837 w 5540715"/>
                  <a:gd name="connsiteY222" fmla="*/ 176212 h 3905250"/>
                  <a:gd name="connsiteX223" fmla="*/ 4458500 w 5540715"/>
                  <a:gd name="connsiteY223" fmla="*/ 247650 h 3905250"/>
                  <a:gd name="connsiteX224" fmla="*/ 4439450 w 5540715"/>
                  <a:gd name="connsiteY224" fmla="*/ 304800 h 3905250"/>
                  <a:gd name="connsiteX225" fmla="*/ 4420400 w 5540715"/>
                  <a:gd name="connsiteY225" fmla="*/ 366712 h 3905250"/>
                  <a:gd name="connsiteX226" fmla="*/ 4415637 w 5540715"/>
                  <a:gd name="connsiteY226" fmla="*/ 400050 h 3905250"/>
                  <a:gd name="connsiteX227" fmla="*/ 4406112 w 5540715"/>
                  <a:gd name="connsiteY227" fmla="*/ 423862 h 3905250"/>
                  <a:gd name="connsiteX228" fmla="*/ 4401350 w 5540715"/>
                  <a:gd name="connsiteY228" fmla="*/ 457200 h 3905250"/>
                  <a:gd name="connsiteX229" fmla="*/ 4391825 w 5540715"/>
                  <a:gd name="connsiteY229" fmla="*/ 519112 h 3905250"/>
                  <a:gd name="connsiteX230" fmla="*/ 4425162 w 5540715"/>
                  <a:gd name="connsiteY230" fmla="*/ 685800 h 3905250"/>
                  <a:gd name="connsiteX231" fmla="*/ 4434687 w 5540715"/>
                  <a:gd name="connsiteY231" fmla="*/ 728662 h 3905250"/>
                  <a:gd name="connsiteX232" fmla="*/ 4444212 w 5540715"/>
                  <a:gd name="connsiteY232" fmla="*/ 752475 h 3905250"/>
                  <a:gd name="connsiteX233" fmla="*/ 4439450 w 5540715"/>
                  <a:gd name="connsiteY233" fmla="*/ 819150 h 3905250"/>
                  <a:gd name="connsiteX234" fmla="*/ 4396587 w 5540715"/>
                  <a:gd name="connsiteY234" fmla="*/ 852487 h 3905250"/>
                  <a:gd name="connsiteX235" fmla="*/ 4382300 w 5540715"/>
                  <a:gd name="connsiteY235" fmla="*/ 866775 h 3905250"/>
                  <a:gd name="connsiteX236" fmla="*/ 4363250 w 5540715"/>
                  <a:gd name="connsiteY236" fmla="*/ 876300 h 3905250"/>
                  <a:gd name="connsiteX237" fmla="*/ 4329912 w 5540715"/>
                  <a:gd name="connsiteY237" fmla="*/ 900112 h 3905250"/>
                  <a:gd name="connsiteX238" fmla="*/ 4315625 w 5540715"/>
                  <a:gd name="connsiteY238" fmla="*/ 909637 h 3905250"/>
                  <a:gd name="connsiteX239" fmla="*/ 4296575 w 5540715"/>
                  <a:gd name="connsiteY239" fmla="*/ 923925 h 3905250"/>
                  <a:gd name="connsiteX240" fmla="*/ 4277525 w 5540715"/>
                  <a:gd name="connsiteY240" fmla="*/ 928687 h 3905250"/>
                  <a:gd name="connsiteX241" fmla="*/ 4248950 w 5540715"/>
                  <a:gd name="connsiteY241" fmla="*/ 938212 h 3905250"/>
                  <a:gd name="connsiteX242" fmla="*/ 4229900 w 5540715"/>
                  <a:gd name="connsiteY242" fmla="*/ 942975 h 3905250"/>
                  <a:gd name="connsiteX243" fmla="*/ 4215612 w 5540715"/>
                  <a:gd name="connsiteY243" fmla="*/ 947737 h 3905250"/>
                  <a:gd name="connsiteX244" fmla="*/ 4158462 w 5540715"/>
                  <a:gd name="connsiteY244" fmla="*/ 957262 h 3905250"/>
                  <a:gd name="connsiteX245" fmla="*/ 4120362 w 5540715"/>
                  <a:gd name="connsiteY245" fmla="*/ 966787 h 3905250"/>
                  <a:gd name="connsiteX246" fmla="*/ 4091787 w 5540715"/>
                  <a:gd name="connsiteY246" fmla="*/ 976312 h 3905250"/>
                  <a:gd name="connsiteX247" fmla="*/ 4067975 w 5540715"/>
                  <a:gd name="connsiteY247" fmla="*/ 985837 h 3905250"/>
                  <a:gd name="connsiteX248" fmla="*/ 4034637 w 5540715"/>
                  <a:gd name="connsiteY248" fmla="*/ 990600 h 3905250"/>
                  <a:gd name="connsiteX249" fmla="*/ 3967962 w 5540715"/>
                  <a:gd name="connsiteY249" fmla="*/ 1009650 h 3905250"/>
                  <a:gd name="connsiteX250" fmla="*/ 3939387 w 5540715"/>
                  <a:gd name="connsiteY250" fmla="*/ 1019175 h 3905250"/>
                  <a:gd name="connsiteX251" fmla="*/ 3906050 w 5540715"/>
                  <a:gd name="connsiteY251" fmla="*/ 1023937 h 3905250"/>
                  <a:gd name="connsiteX252" fmla="*/ 3744125 w 5540715"/>
                  <a:gd name="connsiteY252" fmla="*/ 1019175 h 3905250"/>
                  <a:gd name="connsiteX253" fmla="*/ 3715550 w 5540715"/>
                  <a:gd name="connsiteY253" fmla="*/ 1014412 h 3905250"/>
                  <a:gd name="connsiteX254" fmla="*/ 3677450 w 5540715"/>
                  <a:gd name="connsiteY254" fmla="*/ 1009650 h 3905250"/>
                  <a:gd name="connsiteX255" fmla="*/ 3548862 w 5540715"/>
                  <a:gd name="connsiteY255" fmla="*/ 1023937 h 3905250"/>
                  <a:gd name="connsiteX256" fmla="*/ 3506000 w 5540715"/>
                  <a:gd name="connsiteY256" fmla="*/ 1052512 h 3905250"/>
                  <a:gd name="connsiteX257" fmla="*/ 3486950 w 5540715"/>
                  <a:gd name="connsiteY257" fmla="*/ 1071562 h 3905250"/>
                  <a:gd name="connsiteX258" fmla="*/ 3463137 w 5540715"/>
                  <a:gd name="connsiteY258" fmla="*/ 1090612 h 3905250"/>
                  <a:gd name="connsiteX259" fmla="*/ 3425037 w 5540715"/>
                  <a:gd name="connsiteY259" fmla="*/ 1128712 h 3905250"/>
                  <a:gd name="connsiteX260" fmla="*/ 3396462 w 5540715"/>
                  <a:gd name="connsiteY260" fmla="*/ 1176337 h 3905250"/>
                  <a:gd name="connsiteX261" fmla="*/ 3363125 w 5540715"/>
                  <a:gd name="connsiteY261" fmla="*/ 1228725 h 3905250"/>
                  <a:gd name="connsiteX262" fmla="*/ 3353600 w 5540715"/>
                  <a:gd name="connsiteY262" fmla="*/ 1262062 h 3905250"/>
                  <a:gd name="connsiteX263" fmla="*/ 3348837 w 5540715"/>
                  <a:gd name="connsiteY263" fmla="*/ 1281112 h 3905250"/>
                  <a:gd name="connsiteX264" fmla="*/ 3339312 w 5540715"/>
                  <a:gd name="connsiteY264" fmla="*/ 1295400 h 3905250"/>
                  <a:gd name="connsiteX265" fmla="*/ 3329787 w 5540715"/>
                  <a:gd name="connsiteY265" fmla="*/ 1323975 h 3905250"/>
                  <a:gd name="connsiteX266" fmla="*/ 3301212 w 5540715"/>
                  <a:gd name="connsiteY266" fmla="*/ 1357312 h 3905250"/>
                  <a:gd name="connsiteX267" fmla="*/ 3291687 w 5540715"/>
                  <a:gd name="connsiteY267" fmla="*/ 1381125 h 3905250"/>
                  <a:gd name="connsiteX268" fmla="*/ 3248825 w 5540715"/>
                  <a:gd name="connsiteY268" fmla="*/ 1414462 h 3905250"/>
                  <a:gd name="connsiteX269" fmla="*/ 3234537 w 5540715"/>
                  <a:gd name="connsiteY269" fmla="*/ 1433512 h 3905250"/>
                  <a:gd name="connsiteX270" fmla="*/ 3220250 w 5540715"/>
                  <a:gd name="connsiteY270" fmla="*/ 1443037 h 3905250"/>
                  <a:gd name="connsiteX271" fmla="*/ 3172625 w 5540715"/>
                  <a:gd name="connsiteY271" fmla="*/ 1481137 h 3905250"/>
                  <a:gd name="connsiteX272" fmla="*/ 3153575 w 5540715"/>
                  <a:gd name="connsiteY272" fmla="*/ 1495425 h 3905250"/>
                  <a:gd name="connsiteX273" fmla="*/ 3129762 w 5540715"/>
                  <a:gd name="connsiteY273" fmla="*/ 1504950 h 3905250"/>
                  <a:gd name="connsiteX274" fmla="*/ 3110712 w 5540715"/>
                  <a:gd name="connsiteY274" fmla="*/ 1519237 h 3905250"/>
                  <a:gd name="connsiteX275" fmla="*/ 3096425 w 5540715"/>
                  <a:gd name="connsiteY275" fmla="*/ 1533525 h 3905250"/>
                  <a:gd name="connsiteX276" fmla="*/ 3072612 w 5540715"/>
                  <a:gd name="connsiteY276" fmla="*/ 1543050 h 3905250"/>
                  <a:gd name="connsiteX277" fmla="*/ 3058325 w 5540715"/>
                  <a:gd name="connsiteY277" fmla="*/ 1557337 h 3905250"/>
                  <a:gd name="connsiteX278" fmla="*/ 3034512 w 5540715"/>
                  <a:gd name="connsiteY278" fmla="*/ 1566862 h 3905250"/>
                  <a:gd name="connsiteX279" fmla="*/ 3015462 w 5540715"/>
                  <a:gd name="connsiteY279" fmla="*/ 1576387 h 3905250"/>
                  <a:gd name="connsiteX280" fmla="*/ 2967837 w 5540715"/>
                  <a:gd name="connsiteY280" fmla="*/ 1604962 h 3905250"/>
                  <a:gd name="connsiteX281" fmla="*/ 2953550 w 5540715"/>
                  <a:gd name="connsiteY281" fmla="*/ 1614487 h 3905250"/>
                  <a:gd name="connsiteX282" fmla="*/ 2939262 w 5540715"/>
                  <a:gd name="connsiteY282" fmla="*/ 1619250 h 3905250"/>
                  <a:gd name="connsiteX283" fmla="*/ 2910687 w 5540715"/>
                  <a:gd name="connsiteY283" fmla="*/ 1638300 h 3905250"/>
                  <a:gd name="connsiteX284" fmla="*/ 2896400 w 5540715"/>
                  <a:gd name="connsiteY284" fmla="*/ 1652587 h 3905250"/>
                  <a:gd name="connsiteX285" fmla="*/ 2834487 w 5540715"/>
                  <a:gd name="connsiteY285" fmla="*/ 1681162 h 3905250"/>
                  <a:gd name="connsiteX286" fmla="*/ 2791625 w 5540715"/>
                  <a:gd name="connsiteY286" fmla="*/ 1709737 h 3905250"/>
                  <a:gd name="connsiteX287" fmla="*/ 2767812 w 5540715"/>
                  <a:gd name="connsiteY287" fmla="*/ 1719262 h 3905250"/>
                  <a:gd name="connsiteX288" fmla="*/ 2753525 w 5540715"/>
                  <a:gd name="connsiteY288" fmla="*/ 1728787 h 3905250"/>
                  <a:gd name="connsiteX289" fmla="*/ 2739237 w 5540715"/>
                  <a:gd name="connsiteY289" fmla="*/ 1733550 h 3905250"/>
                  <a:gd name="connsiteX290" fmla="*/ 2724950 w 5540715"/>
                  <a:gd name="connsiteY290" fmla="*/ 1743075 h 3905250"/>
                  <a:gd name="connsiteX291" fmla="*/ 2663037 w 5540715"/>
                  <a:gd name="connsiteY291" fmla="*/ 1752600 h 3905250"/>
                  <a:gd name="connsiteX292" fmla="*/ 2596362 w 5540715"/>
                  <a:gd name="connsiteY292" fmla="*/ 1738312 h 3905250"/>
                  <a:gd name="connsiteX293" fmla="*/ 2572550 w 5540715"/>
                  <a:gd name="connsiteY293" fmla="*/ 1728788 h 3905250"/>
                  <a:gd name="connsiteX294" fmla="*/ 2524925 w 5540715"/>
                  <a:gd name="connsiteY294" fmla="*/ 1728787 h 3905250"/>
                  <a:gd name="connsiteX295" fmla="*/ 2470156 w 5540715"/>
                  <a:gd name="connsiteY295" fmla="*/ 1804987 h 3905250"/>
                  <a:gd name="connsiteX296" fmla="*/ 2389193 w 5540715"/>
                  <a:gd name="connsiteY296" fmla="*/ 1881187 h 3905250"/>
                  <a:gd name="connsiteX297" fmla="*/ 2315375 w 5540715"/>
                  <a:gd name="connsiteY297" fmla="*/ 1909762 h 3905250"/>
                  <a:gd name="connsiteX298" fmla="*/ 2253462 w 5540715"/>
                  <a:gd name="connsiteY298" fmla="*/ 1924050 h 3905250"/>
                  <a:gd name="connsiteX299" fmla="*/ 2234412 w 5540715"/>
                  <a:gd name="connsiteY299" fmla="*/ 1943100 h 3905250"/>
                  <a:gd name="connsiteX300" fmla="*/ 2220125 w 5540715"/>
                  <a:gd name="connsiteY300" fmla="*/ 1947862 h 3905250"/>
                  <a:gd name="connsiteX301" fmla="*/ 2186787 w 5540715"/>
                  <a:gd name="connsiteY301" fmla="*/ 1966912 h 3905250"/>
                  <a:gd name="connsiteX302" fmla="*/ 2148687 w 5540715"/>
                  <a:gd name="connsiteY302" fmla="*/ 1985962 h 3905250"/>
                  <a:gd name="connsiteX303" fmla="*/ 2072487 w 5540715"/>
                  <a:gd name="connsiteY303" fmla="*/ 1971675 h 3905250"/>
                  <a:gd name="connsiteX304" fmla="*/ 1996288 w 5540715"/>
                  <a:gd name="connsiteY304" fmla="*/ 1990725 h 3905250"/>
                  <a:gd name="connsiteX305" fmla="*/ 1939137 w 5540715"/>
                  <a:gd name="connsiteY305" fmla="*/ 2047875 h 3905250"/>
                  <a:gd name="connsiteX306" fmla="*/ 1910562 w 5540715"/>
                  <a:gd name="connsiteY306" fmla="*/ 2071687 h 3905250"/>
                  <a:gd name="connsiteX307" fmla="*/ 1886750 w 5540715"/>
                  <a:gd name="connsiteY307" fmla="*/ 2081212 h 3905250"/>
                  <a:gd name="connsiteX308" fmla="*/ 1858175 w 5540715"/>
                  <a:gd name="connsiteY308" fmla="*/ 2100262 h 3905250"/>
                  <a:gd name="connsiteX309" fmla="*/ 1834362 w 5540715"/>
                  <a:gd name="connsiteY309" fmla="*/ 2109787 h 3905250"/>
                  <a:gd name="connsiteX310" fmla="*/ 1815312 w 5540715"/>
                  <a:gd name="connsiteY310" fmla="*/ 2124075 h 3905250"/>
                  <a:gd name="connsiteX311" fmla="*/ 1796262 w 5540715"/>
                  <a:gd name="connsiteY311" fmla="*/ 2133600 h 3905250"/>
                  <a:gd name="connsiteX312" fmla="*/ 1786737 w 5540715"/>
                  <a:gd name="connsiteY312" fmla="*/ 2147887 h 3905250"/>
                  <a:gd name="connsiteX313" fmla="*/ 1772450 w 5540715"/>
                  <a:gd name="connsiteY313" fmla="*/ 2152650 h 3905250"/>
                  <a:gd name="connsiteX314" fmla="*/ 1753400 w 5540715"/>
                  <a:gd name="connsiteY314" fmla="*/ 2166937 h 3905250"/>
                  <a:gd name="connsiteX315" fmla="*/ 1696250 w 5540715"/>
                  <a:gd name="connsiteY315" fmla="*/ 2219325 h 3905250"/>
                  <a:gd name="connsiteX316" fmla="*/ 1672437 w 5540715"/>
                  <a:gd name="connsiteY316" fmla="*/ 2238375 h 3905250"/>
                  <a:gd name="connsiteX317" fmla="*/ 1648625 w 5540715"/>
                  <a:gd name="connsiteY317" fmla="*/ 2252662 h 3905250"/>
                  <a:gd name="connsiteX318" fmla="*/ 1615287 w 5540715"/>
                  <a:gd name="connsiteY318" fmla="*/ 2286000 h 3905250"/>
                  <a:gd name="connsiteX319" fmla="*/ 1591475 w 5540715"/>
                  <a:gd name="connsiteY319" fmla="*/ 2305050 h 3905250"/>
                  <a:gd name="connsiteX320" fmla="*/ 1577187 w 5540715"/>
                  <a:gd name="connsiteY320" fmla="*/ 2314575 h 3905250"/>
                  <a:gd name="connsiteX321" fmla="*/ 1562900 w 5540715"/>
                  <a:gd name="connsiteY321" fmla="*/ 2328862 h 3905250"/>
                  <a:gd name="connsiteX322" fmla="*/ 1558137 w 5540715"/>
                  <a:gd name="connsiteY322" fmla="*/ 2343150 h 3905250"/>
                  <a:gd name="connsiteX323" fmla="*/ 1520037 w 5540715"/>
                  <a:gd name="connsiteY323" fmla="*/ 2366962 h 3905250"/>
                  <a:gd name="connsiteX324" fmla="*/ 1496225 w 5540715"/>
                  <a:gd name="connsiteY324" fmla="*/ 2381250 h 3905250"/>
                  <a:gd name="connsiteX325" fmla="*/ 1477175 w 5540715"/>
                  <a:gd name="connsiteY325" fmla="*/ 2395537 h 3905250"/>
                  <a:gd name="connsiteX326" fmla="*/ 1462887 w 5540715"/>
                  <a:gd name="connsiteY326" fmla="*/ 2400300 h 3905250"/>
                  <a:gd name="connsiteX327" fmla="*/ 1424787 w 5540715"/>
                  <a:gd name="connsiteY327" fmla="*/ 2419350 h 3905250"/>
                  <a:gd name="connsiteX328" fmla="*/ 1405737 w 5540715"/>
                  <a:gd name="connsiteY328" fmla="*/ 2428875 h 3905250"/>
                  <a:gd name="connsiteX329" fmla="*/ 1362875 w 5540715"/>
                  <a:gd name="connsiteY329" fmla="*/ 2462212 h 3905250"/>
                  <a:gd name="connsiteX330" fmla="*/ 1329537 w 5540715"/>
                  <a:gd name="connsiteY330" fmla="*/ 2476500 h 3905250"/>
                  <a:gd name="connsiteX331" fmla="*/ 1310487 w 5540715"/>
                  <a:gd name="connsiteY331" fmla="*/ 2490787 h 3905250"/>
                  <a:gd name="connsiteX332" fmla="*/ 1262862 w 5540715"/>
                  <a:gd name="connsiteY332" fmla="*/ 2514600 h 3905250"/>
                  <a:gd name="connsiteX333" fmla="*/ 1224762 w 5540715"/>
                  <a:gd name="connsiteY333" fmla="*/ 2538412 h 3905250"/>
                  <a:gd name="connsiteX334" fmla="*/ 1210475 w 5540715"/>
                  <a:gd name="connsiteY334" fmla="*/ 2543175 h 3905250"/>
                  <a:gd name="connsiteX335" fmla="*/ 1191425 w 5540715"/>
                  <a:gd name="connsiteY335" fmla="*/ 2557462 h 3905250"/>
                  <a:gd name="connsiteX336" fmla="*/ 1129512 w 5540715"/>
                  <a:gd name="connsiteY336" fmla="*/ 2600325 h 3905250"/>
                  <a:gd name="connsiteX337" fmla="*/ 1100937 w 5540715"/>
                  <a:gd name="connsiteY337" fmla="*/ 2624137 h 3905250"/>
                  <a:gd name="connsiteX338" fmla="*/ 1086650 w 5540715"/>
                  <a:gd name="connsiteY338" fmla="*/ 2638425 h 3905250"/>
                  <a:gd name="connsiteX339" fmla="*/ 1077125 w 5540715"/>
                  <a:gd name="connsiteY339" fmla="*/ 2652712 h 3905250"/>
                  <a:gd name="connsiteX340" fmla="*/ 1053312 w 5540715"/>
                  <a:gd name="connsiteY340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2172500 w 5540715"/>
                  <a:gd name="connsiteY75" fmla="*/ 31670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2162975 w 5540715"/>
                  <a:gd name="connsiteY74" fmla="*/ 3190875 h 3905250"/>
                  <a:gd name="connsiteX75" fmla="*/ 1994700 w 5540715"/>
                  <a:gd name="connsiteY75" fmla="*/ 3141662 h 3905250"/>
                  <a:gd name="connsiteX76" fmla="*/ 1824837 w 5540715"/>
                  <a:gd name="connsiteY76" fmla="*/ 2870200 h 3905250"/>
                  <a:gd name="connsiteX77" fmla="*/ 2082012 w 5540715"/>
                  <a:gd name="connsiteY77" fmla="*/ 2681287 h 3905250"/>
                  <a:gd name="connsiteX78" fmla="*/ 2158212 w 5540715"/>
                  <a:gd name="connsiteY78" fmla="*/ 2586037 h 3905250"/>
                  <a:gd name="connsiteX79" fmla="*/ 2182025 w 5540715"/>
                  <a:gd name="connsiteY79" fmla="*/ 2547937 h 3905250"/>
                  <a:gd name="connsiteX80" fmla="*/ 2215362 w 5540715"/>
                  <a:gd name="connsiteY80" fmla="*/ 2509837 h 3905250"/>
                  <a:gd name="connsiteX81" fmla="*/ 2234412 w 5540715"/>
                  <a:gd name="connsiteY81" fmla="*/ 2490787 h 3905250"/>
                  <a:gd name="connsiteX82" fmla="*/ 2267750 w 5540715"/>
                  <a:gd name="connsiteY82" fmla="*/ 2481262 h 3905250"/>
                  <a:gd name="connsiteX83" fmla="*/ 2291562 w 5540715"/>
                  <a:gd name="connsiteY83" fmla="*/ 2471737 h 3905250"/>
                  <a:gd name="connsiteX84" fmla="*/ 2386812 w 5540715"/>
                  <a:gd name="connsiteY84" fmla="*/ 2462212 h 3905250"/>
                  <a:gd name="connsiteX85" fmla="*/ 2453487 w 5540715"/>
                  <a:gd name="connsiteY85" fmla="*/ 2452687 h 3905250"/>
                  <a:gd name="connsiteX86" fmla="*/ 2510637 w 5540715"/>
                  <a:gd name="connsiteY86" fmla="*/ 2443162 h 3905250"/>
                  <a:gd name="connsiteX87" fmla="*/ 2529687 w 5540715"/>
                  <a:gd name="connsiteY87" fmla="*/ 2433637 h 3905250"/>
                  <a:gd name="connsiteX88" fmla="*/ 2634462 w 5540715"/>
                  <a:gd name="connsiteY88" fmla="*/ 2424112 h 3905250"/>
                  <a:gd name="connsiteX89" fmla="*/ 2767812 w 5540715"/>
                  <a:gd name="connsiteY89" fmla="*/ 2419350 h 3905250"/>
                  <a:gd name="connsiteX90" fmla="*/ 2791625 w 5540715"/>
                  <a:gd name="connsiteY90" fmla="*/ 2414587 h 3905250"/>
                  <a:gd name="connsiteX91" fmla="*/ 2829725 w 5540715"/>
                  <a:gd name="connsiteY91" fmla="*/ 2390775 h 3905250"/>
                  <a:gd name="connsiteX92" fmla="*/ 2848775 w 5540715"/>
                  <a:gd name="connsiteY92" fmla="*/ 2381250 h 3905250"/>
                  <a:gd name="connsiteX93" fmla="*/ 2886875 w 5540715"/>
                  <a:gd name="connsiteY93" fmla="*/ 2352675 h 3905250"/>
                  <a:gd name="connsiteX94" fmla="*/ 2905925 w 5540715"/>
                  <a:gd name="connsiteY94" fmla="*/ 2338387 h 3905250"/>
                  <a:gd name="connsiteX95" fmla="*/ 2920212 w 5540715"/>
                  <a:gd name="connsiteY95" fmla="*/ 2328862 h 3905250"/>
                  <a:gd name="connsiteX96" fmla="*/ 2934500 w 5540715"/>
                  <a:gd name="connsiteY96" fmla="*/ 2314575 h 3905250"/>
                  <a:gd name="connsiteX97" fmla="*/ 2958312 w 5540715"/>
                  <a:gd name="connsiteY97" fmla="*/ 2309812 h 3905250"/>
                  <a:gd name="connsiteX98" fmla="*/ 2982125 w 5540715"/>
                  <a:gd name="connsiteY98" fmla="*/ 2295525 h 3905250"/>
                  <a:gd name="connsiteX99" fmla="*/ 3001175 w 5540715"/>
                  <a:gd name="connsiteY99" fmla="*/ 2281237 h 3905250"/>
                  <a:gd name="connsiteX100" fmla="*/ 3024987 w 5540715"/>
                  <a:gd name="connsiteY100" fmla="*/ 2271712 h 3905250"/>
                  <a:gd name="connsiteX101" fmla="*/ 3063087 w 5540715"/>
                  <a:gd name="connsiteY101" fmla="*/ 2243137 h 3905250"/>
                  <a:gd name="connsiteX102" fmla="*/ 3096425 w 5540715"/>
                  <a:gd name="connsiteY102" fmla="*/ 2224087 h 3905250"/>
                  <a:gd name="connsiteX103" fmla="*/ 3115475 w 5540715"/>
                  <a:gd name="connsiteY103" fmla="*/ 2205037 h 3905250"/>
                  <a:gd name="connsiteX104" fmla="*/ 3153575 w 5540715"/>
                  <a:gd name="connsiteY104" fmla="*/ 2185987 h 3905250"/>
                  <a:gd name="connsiteX105" fmla="*/ 3172625 w 5540715"/>
                  <a:gd name="connsiteY105" fmla="*/ 2171700 h 3905250"/>
                  <a:gd name="connsiteX106" fmla="*/ 3234537 w 5540715"/>
                  <a:gd name="connsiteY106" fmla="*/ 2119312 h 3905250"/>
                  <a:gd name="connsiteX107" fmla="*/ 3296450 w 5540715"/>
                  <a:gd name="connsiteY107" fmla="*/ 2076450 h 3905250"/>
                  <a:gd name="connsiteX108" fmla="*/ 3329787 w 5540715"/>
                  <a:gd name="connsiteY108" fmla="*/ 2052637 h 3905250"/>
                  <a:gd name="connsiteX109" fmla="*/ 3358362 w 5540715"/>
                  <a:gd name="connsiteY109" fmla="*/ 2033587 h 3905250"/>
                  <a:gd name="connsiteX110" fmla="*/ 3420275 w 5540715"/>
                  <a:gd name="connsiteY110" fmla="*/ 1995487 h 3905250"/>
                  <a:gd name="connsiteX111" fmla="*/ 3453612 w 5540715"/>
                  <a:gd name="connsiteY111" fmla="*/ 1981200 h 3905250"/>
                  <a:gd name="connsiteX112" fmla="*/ 3482187 w 5540715"/>
                  <a:gd name="connsiteY112" fmla="*/ 1962150 h 3905250"/>
                  <a:gd name="connsiteX113" fmla="*/ 3534575 w 5540715"/>
                  <a:gd name="connsiteY113" fmla="*/ 1933575 h 3905250"/>
                  <a:gd name="connsiteX114" fmla="*/ 3563150 w 5540715"/>
                  <a:gd name="connsiteY114" fmla="*/ 1914525 h 3905250"/>
                  <a:gd name="connsiteX115" fmla="*/ 3639350 w 5540715"/>
                  <a:gd name="connsiteY115" fmla="*/ 1871662 h 3905250"/>
                  <a:gd name="connsiteX116" fmla="*/ 3686975 w 5540715"/>
                  <a:gd name="connsiteY116" fmla="*/ 1843087 h 3905250"/>
                  <a:gd name="connsiteX117" fmla="*/ 3720312 w 5540715"/>
                  <a:gd name="connsiteY117" fmla="*/ 1824037 h 3905250"/>
                  <a:gd name="connsiteX118" fmla="*/ 3744125 w 5540715"/>
                  <a:gd name="connsiteY118" fmla="*/ 1804987 h 3905250"/>
                  <a:gd name="connsiteX119" fmla="*/ 3772700 w 5540715"/>
                  <a:gd name="connsiteY119" fmla="*/ 1795462 h 3905250"/>
                  <a:gd name="connsiteX120" fmla="*/ 3796512 w 5540715"/>
                  <a:gd name="connsiteY120" fmla="*/ 1776412 h 3905250"/>
                  <a:gd name="connsiteX121" fmla="*/ 3829850 w 5540715"/>
                  <a:gd name="connsiteY121" fmla="*/ 1762125 h 3905250"/>
                  <a:gd name="connsiteX122" fmla="*/ 3858425 w 5540715"/>
                  <a:gd name="connsiteY122" fmla="*/ 1747837 h 3905250"/>
                  <a:gd name="connsiteX123" fmla="*/ 3882237 w 5540715"/>
                  <a:gd name="connsiteY123" fmla="*/ 1733550 h 3905250"/>
                  <a:gd name="connsiteX124" fmla="*/ 3929862 w 5540715"/>
                  <a:gd name="connsiteY124" fmla="*/ 1714500 h 3905250"/>
                  <a:gd name="connsiteX125" fmla="*/ 3958437 w 5540715"/>
                  <a:gd name="connsiteY125" fmla="*/ 1695450 h 3905250"/>
                  <a:gd name="connsiteX126" fmla="*/ 3977487 w 5540715"/>
                  <a:gd name="connsiteY126" fmla="*/ 1681162 h 3905250"/>
                  <a:gd name="connsiteX127" fmla="*/ 4029875 w 5540715"/>
                  <a:gd name="connsiteY127" fmla="*/ 1657350 h 3905250"/>
                  <a:gd name="connsiteX128" fmla="*/ 4082262 w 5540715"/>
                  <a:gd name="connsiteY128" fmla="*/ 1614487 h 3905250"/>
                  <a:gd name="connsiteX129" fmla="*/ 4139412 w 5540715"/>
                  <a:gd name="connsiteY129" fmla="*/ 1576387 h 3905250"/>
                  <a:gd name="connsiteX130" fmla="*/ 4167987 w 5540715"/>
                  <a:gd name="connsiteY130" fmla="*/ 1557337 h 3905250"/>
                  <a:gd name="connsiteX131" fmla="*/ 4196562 w 5540715"/>
                  <a:gd name="connsiteY131" fmla="*/ 1538287 h 3905250"/>
                  <a:gd name="connsiteX132" fmla="*/ 4253712 w 5540715"/>
                  <a:gd name="connsiteY132" fmla="*/ 1509712 h 3905250"/>
                  <a:gd name="connsiteX133" fmla="*/ 4277525 w 5540715"/>
                  <a:gd name="connsiteY133" fmla="*/ 1500187 h 3905250"/>
                  <a:gd name="connsiteX134" fmla="*/ 4296575 w 5540715"/>
                  <a:gd name="connsiteY134" fmla="*/ 1490662 h 3905250"/>
                  <a:gd name="connsiteX135" fmla="*/ 4325150 w 5540715"/>
                  <a:gd name="connsiteY135" fmla="*/ 1485900 h 3905250"/>
                  <a:gd name="connsiteX136" fmla="*/ 4353725 w 5540715"/>
                  <a:gd name="connsiteY136" fmla="*/ 1476375 h 3905250"/>
                  <a:gd name="connsiteX137" fmla="*/ 4491837 w 5540715"/>
                  <a:gd name="connsiteY137" fmla="*/ 1481137 h 3905250"/>
                  <a:gd name="connsiteX138" fmla="*/ 4510887 w 5540715"/>
                  <a:gd name="connsiteY138" fmla="*/ 1495425 h 3905250"/>
                  <a:gd name="connsiteX139" fmla="*/ 4568037 w 5540715"/>
                  <a:gd name="connsiteY139" fmla="*/ 1528762 h 3905250"/>
                  <a:gd name="connsiteX140" fmla="*/ 4615662 w 5540715"/>
                  <a:gd name="connsiteY140" fmla="*/ 1571625 h 3905250"/>
                  <a:gd name="connsiteX141" fmla="*/ 4629950 w 5540715"/>
                  <a:gd name="connsiteY141" fmla="*/ 1590675 h 3905250"/>
                  <a:gd name="connsiteX142" fmla="*/ 4629950 w 5540715"/>
                  <a:gd name="connsiteY142" fmla="*/ 1690687 h 3905250"/>
                  <a:gd name="connsiteX143" fmla="*/ 4610900 w 5540715"/>
                  <a:gd name="connsiteY143" fmla="*/ 1724025 h 3905250"/>
                  <a:gd name="connsiteX144" fmla="*/ 4587087 w 5540715"/>
                  <a:gd name="connsiteY144" fmla="*/ 1785937 h 3905250"/>
                  <a:gd name="connsiteX145" fmla="*/ 4577562 w 5540715"/>
                  <a:gd name="connsiteY145" fmla="*/ 1809750 h 3905250"/>
                  <a:gd name="connsiteX146" fmla="*/ 4572800 w 5540715"/>
                  <a:gd name="connsiteY146" fmla="*/ 1828800 h 3905250"/>
                  <a:gd name="connsiteX147" fmla="*/ 4563275 w 5540715"/>
                  <a:gd name="connsiteY147" fmla="*/ 1876425 h 3905250"/>
                  <a:gd name="connsiteX148" fmla="*/ 4558512 w 5540715"/>
                  <a:gd name="connsiteY148" fmla="*/ 1909762 h 3905250"/>
                  <a:gd name="connsiteX149" fmla="*/ 4553750 w 5540715"/>
                  <a:gd name="connsiteY149" fmla="*/ 1938337 h 3905250"/>
                  <a:gd name="connsiteX150" fmla="*/ 4572800 w 5540715"/>
                  <a:gd name="connsiteY150" fmla="*/ 2133600 h 3905250"/>
                  <a:gd name="connsiteX151" fmla="*/ 4601375 w 5540715"/>
                  <a:gd name="connsiteY151" fmla="*/ 2162175 h 3905250"/>
                  <a:gd name="connsiteX152" fmla="*/ 4620425 w 5540715"/>
                  <a:gd name="connsiteY152" fmla="*/ 2166937 h 3905250"/>
                  <a:gd name="connsiteX153" fmla="*/ 4644237 w 5540715"/>
                  <a:gd name="connsiteY153" fmla="*/ 2181225 h 3905250"/>
                  <a:gd name="connsiteX154" fmla="*/ 4663287 w 5540715"/>
                  <a:gd name="connsiteY154" fmla="*/ 2185987 h 3905250"/>
                  <a:gd name="connsiteX155" fmla="*/ 4715675 w 5540715"/>
                  <a:gd name="connsiteY155" fmla="*/ 2195512 h 3905250"/>
                  <a:gd name="connsiteX156" fmla="*/ 4829975 w 5540715"/>
                  <a:gd name="connsiteY156" fmla="*/ 2185987 h 3905250"/>
                  <a:gd name="connsiteX157" fmla="*/ 4863312 w 5540715"/>
                  <a:gd name="connsiteY157" fmla="*/ 2166937 h 3905250"/>
                  <a:gd name="connsiteX158" fmla="*/ 4915700 w 5540715"/>
                  <a:gd name="connsiteY158" fmla="*/ 2147887 h 3905250"/>
                  <a:gd name="connsiteX159" fmla="*/ 4934750 w 5540715"/>
                  <a:gd name="connsiteY159" fmla="*/ 2133600 h 3905250"/>
                  <a:gd name="connsiteX160" fmla="*/ 4949037 w 5540715"/>
                  <a:gd name="connsiteY160" fmla="*/ 2128837 h 3905250"/>
                  <a:gd name="connsiteX161" fmla="*/ 4963325 w 5540715"/>
                  <a:gd name="connsiteY161" fmla="*/ 2114550 h 3905250"/>
                  <a:gd name="connsiteX162" fmla="*/ 4982375 w 5540715"/>
                  <a:gd name="connsiteY162" fmla="*/ 2100262 h 3905250"/>
                  <a:gd name="connsiteX163" fmla="*/ 5010950 w 5540715"/>
                  <a:gd name="connsiteY163" fmla="*/ 2081212 h 3905250"/>
                  <a:gd name="connsiteX164" fmla="*/ 5053812 w 5540715"/>
                  <a:gd name="connsiteY164" fmla="*/ 2038350 h 3905250"/>
                  <a:gd name="connsiteX165" fmla="*/ 5077625 w 5540715"/>
                  <a:gd name="connsiteY165" fmla="*/ 2019300 h 3905250"/>
                  <a:gd name="connsiteX166" fmla="*/ 5096675 w 5540715"/>
                  <a:gd name="connsiteY166" fmla="*/ 2000250 h 3905250"/>
                  <a:gd name="connsiteX167" fmla="*/ 5125250 w 5540715"/>
                  <a:gd name="connsiteY167" fmla="*/ 1981200 h 3905250"/>
                  <a:gd name="connsiteX168" fmla="*/ 5172875 w 5540715"/>
                  <a:gd name="connsiteY168" fmla="*/ 1943100 h 3905250"/>
                  <a:gd name="connsiteX169" fmla="*/ 5210975 w 5540715"/>
                  <a:gd name="connsiteY169" fmla="*/ 1909762 h 3905250"/>
                  <a:gd name="connsiteX170" fmla="*/ 5220500 w 5540715"/>
                  <a:gd name="connsiteY170" fmla="*/ 1895475 h 3905250"/>
                  <a:gd name="connsiteX171" fmla="*/ 5234787 w 5540715"/>
                  <a:gd name="connsiteY171" fmla="*/ 1876425 h 3905250"/>
                  <a:gd name="connsiteX172" fmla="*/ 5253837 w 5540715"/>
                  <a:gd name="connsiteY172" fmla="*/ 1838325 h 3905250"/>
                  <a:gd name="connsiteX173" fmla="*/ 5282412 w 5540715"/>
                  <a:gd name="connsiteY173" fmla="*/ 1790700 h 3905250"/>
                  <a:gd name="connsiteX174" fmla="*/ 5287175 w 5540715"/>
                  <a:gd name="connsiteY174" fmla="*/ 1771650 h 3905250"/>
                  <a:gd name="connsiteX175" fmla="*/ 5306225 w 5540715"/>
                  <a:gd name="connsiteY175" fmla="*/ 1743075 h 3905250"/>
                  <a:gd name="connsiteX176" fmla="*/ 5320512 w 5540715"/>
                  <a:gd name="connsiteY176" fmla="*/ 1709737 h 3905250"/>
                  <a:gd name="connsiteX177" fmla="*/ 5334800 w 5540715"/>
                  <a:gd name="connsiteY177" fmla="*/ 1695450 h 3905250"/>
                  <a:gd name="connsiteX178" fmla="*/ 5358612 w 5540715"/>
                  <a:gd name="connsiteY178" fmla="*/ 1647825 h 3905250"/>
                  <a:gd name="connsiteX179" fmla="*/ 5391950 w 5540715"/>
                  <a:gd name="connsiteY179" fmla="*/ 1581150 h 3905250"/>
                  <a:gd name="connsiteX180" fmla="*/ 5439575 w 5540715"/>
                  <a:gd name="connsiteY180" fmla="*/ 1452562 h 3905250"/>
                  <a:gd name="connsiteX181" fmla="*/ 5449100 w 5540715"/>
                  <a:gd name="connsiteY181" fmla="*/ 1414462 h 3905250"/>
                  <a:gd name="connsiteX182" fmla="*/ 5453862 w 5540715"/>
                  <a:gd name="connsiteY182" fmla="*/ 1381125 h 3905250"/>
                  <a:gd name="connsiteX183" fmla="*/ 5463387 w 5540715"/>
                  <a:gd name="connsiteY183" fmla="*/ 1181100 h 3905250"/>
                  <a:gd name="connsiteX184" fmla="*/ 5468150 w 5540715"/>
                  <a:gd name="connsiteY184" fmla="*/ 1157287 h 3905250"/>
                  <a:gd name="connsiteX185" fmla="*/ 5472912 w 5540715"/>
                  <a:gd name="connsiteY185" fmla="*/ 1128712 h 3905250"/>
                  <a:gd name="connsiteX186" fmla="*/ 5477675 w 5540715"/>
                  <a:gd name="connsiteY186" fmla="*/ 1095375 h 3905250"/>
                  <a:gd name="connsiteX187" fmla="*/ 5487200 w 5540715"/>
                  <a:gd name="connsiteY187" fmla="*/ 1066800 h 3905250"/>
                  <a:gd name="connsiteX188" fmla="*/ 5501487 w 5540715"/>
                  <a:gd name="connsiteY188" fmla="*/ 981075 h 3905250"/>
                  <a:gd name="connsiteX189" fmla="*/ 5501487 w 5540715"/>
                  <a:gd name="connsiteY189" fmla="*/ 981075 h 3905250"/>
                  <a:gd name="connsiteX190" fmla="*/ 5511012 w 5540715"/>
                  <a:gd name="connsiteY190" fmla="*/ 923925 h 3905250"/>
                  <a:gd name="connsiteX191" fmla="*/ 5515775 w 5540715"/>
                  <a:gd name="connsiteY191" fmla="*/ 890587 h 3905250"/>
                  <a:gd name="connsiteX192" fmla="*/ 5525300 w 5540715"/>
                  <a:gd name="connsiteY192" fmla="*/ 833437 h 3905250"/>
                  <a:gd name="connsiteX193" fmla="*/ 5530062 w 5540715"/>
                  <a:gd name="connsiteY193" fmla="*/ 804862 h 3905250"/>
                  <a:gd name="connsiteX194" fmla="*/ 5534825 w 5540715"/>
                  <a:gd name="connsiteY194" fmla="*/ 738187 h 3905250"/>
                  <a:gd name="connsiteX195" fmla="*/ 5520537 w 5540715"/>
                  <a:gd name="connsiteY195" fmla="*/ 466725 h 3905250"/>
                  <a:gd name="connsiteX196" fmla="*/ 5511012 w 5540715"/>
                  <a:gd name="connsiteY196" fmla="*/ 442912 h 3905250"/>
                  <a:gd name="connsiteX197" fmla="*/ 5491962 w 5540715"/>
                  <a:gd name="connsiteY197" fmla="*/ 390525 h 3905250"/>
                  <a:gd name="connsiteX198" fmla="*/ 5477675 w 5540715"/>
                  <a:gd name="connsiteY198" fmla="*/ 366712 h 3905250"/>
                  <a:gd name="connsiteX199" fmla="*/ 5453862 w 5540715"/>
                  <a:gd name="connsiteY199" fmla="*/ 347662 h 3905250"/>
                  <a:gd name="connsiteX200" fmla="*/ 5420525 w 5540715"/>
                  <a:gd name="connsiteY200" fmla="*/ 309562 h 3905250"/>
                  <a:gd name="connsiteX201" fmla="*/ 5401475 w 5540715"/>
                  <a:gd name="connsiteY201" fmla="*/ 300037 h 3905250"/>
                  <a:gd name="connsiteX202" fmla="*/ 5391950 w 5540715"/>
                  <a:gd name="connsiteY202" fmla="*/ 280987 h 3905250"/>
                  <a:gd name="connsiteX203" fmla="*/ 5358612 w 5540715"/>
                  <a:gd name="connsiteY203" fmla="*/ 257175 h 3905250"/>
                  <a:gd name="connsiteX204" fmla="*/ 5325275 w 5540715"/>
                  <a:gd name="connsiteY204" fmla="*/ 223837 h 3905250"/>
                  <a:gd name="connsiteX205" fmla="*/ 5244312 w 5540715"/>
                  <a:gd name="connsiteY205" fmla="*/ 133350 h 3905250"/>
                  <a:gd name="connsiteX206" fmla="*/ 5201450 w 5540715"/>
                  <a:gd name="connsiteY206" fmla="*/ 85725 h 3905250"/>
                  <a:gd name="connsiteX207" fmla="*/ 5163350 w 5540715"/>
                  <a:gd name="connsiteY207" fmla="*/ 71437 h 3905250"/>
                  <a:gd name="connsiteX208" fmla="*/ 5087150 w 5540715"/>
                  <a:gd name="connsiteY208" fmla="*/ 42862 h 3905250"/>
                  <a:gd name="connsiteX209" fmla="*/ 5039525 w 5540715"/>
                  <a:gd name="connsiteY209" fmla="*/ 23812 h 3905250"/>
                  <a:gd name="connsiteX210" fmla="*/ 5006187 w 5540715"/>
                  <a:gd name="connsiteY210" fmla="*/ 19050 h 3905250"/>
                  <a:gd name="connsiteX211" fmla="*/ 4982375 w 5540715"/>
                  <a:gd name="connsiteY211" fmla="*/ 9525 h 3905250"/>
                  <a:gd name="connsiteX212" fmla="*/ 4915700 w 5540715"/>
                  <a:gd name="connsiteY212" fmla="*/ 4762 h 3905250"/>
                  <a:gd name="connsiteX213" fmla="*/ 4858550 w 5540715"/>
                  <a:gd name="connsiteY213" fmla="*/ 0 h 3905250"/>
                  <a:gd name="connsiteX214" fmla="*/ 4749012 w 5540715"/>
                  <a:gd name="connsiteY214" fmla="*/ 14287 h 3905250"/>
                  <a:gd name="connsiteX215" fmla="*/ 4725200 w 5540715"/>
                  <a:gd name="connsiteY215" fmla="*/ 19050 h 3905250"/>
                  <a:gd name="connsiteX216" fmla="*/ 4668050 w 5540715"/>
                  <a:gd name="connsiteY216" fmla="*/ 42862 h 3905250"/>
                  <a:gd name="connsiteX217" fmla="*/ 4629950 w 5540715"/>
                  <a:gd name="connsiteY217" fmla="*/ 57150 h 3905250"/>
                  <a:gd name="connsiteX218" fmla="*/ 4548987 w 5540715"/>
                  <a:gd name="connsiteY218" fmla="*/ 104775 h 3905250"/>
                  <a:gd name="connsiteX219" fmla="*/ 4529937 w 5540715"/>
                  <a:gd name="connsiteY219" fmla="*/ 128587 h 3905250"/>
                  <a:gd name="connsiteX220" fmla="*/ 4510887 w 5540715"/>
                  <a:gd name="connsiteY220" fmla="*/ 147637 h 3905250"/>
                  <a:gd name="connsiteX221" fmla="*/ 4491837 w 5540715"/>
                  <a:gd name="connsiteY221" fmla="*/ 176212 h 3905250"/>
                  <a:gd name="connsiteX222" fmla="*/ 4458500 w 5540715"/>
                  <a:gd name="connsiteY222" fmla="*/ 247650 h 3905250"/>
                  <a:gd name="connsiteX223" fmla="*/ 4439450 w 5540715"/>
                  <a:gd name="connsiteY223" fmla="*/ 304800 h 3905250"/>
                  <a:gd name="connsiteX224" fmla="*/ 4420400 w 5540715"/>
                  <a:gd name="connsiteY224" fmla="*/ 366712 h 3905250"/>
                  <a:gd name="connsiteX225" fmla="*/ 4415637 w 5540715"/>
                  <a:gd name="connsiteY225" fmla="*/ 400050 h 3905250"/>
                  <a:gd name="connsiteX226" fmla="*/ 4406112 w 5540715"/>
                  <a:gd name="connsiteY226" fmla="*/ 423862 h 3905250"/>
                  <a:gd name="connsiteX227" fmla="*/ 4401350 w 5540715"/>
                  <a:gd name="connsiteY227" fmla="*/ 457200 h 3905250"/>
                  <a:gd name="connsiteX228" fmla="*/ 4391825 w 5540715"/>
                  <a:gd name="connsiteY228" fmla="*/ 519112 h 3905250"/>
                  <a:gd name="connsiteX229" fmla="*/ 4425162 w 5540715"/>
                  <a:gd name="connsiteY229" fmla="*/ 685800 h 3905250"/>
                  <a:gd name="connsiteX230" fmla="*/ 4434687 w 5540715"/>
                  <a:gd name="connsiteY230" fmla="*/ 728662 h 3905250"/>
                  <a:gd name="connsiteX231" fmla="*/ 4444212 w 5540715"/>
                  <a:gd name="connsiteY231" fmla="*/ 752475 h 3905250"/>
                  <a:gd name="connsiteX232" fmla="*/ 4439450 w 5540715"/>
                  <a:gd name="connsiteY232" fmla="*/ 819150 h 3905250"/>
                  <a:gd name="connsiteX233" fmla="*/ 4396587 w 5540715"/>
                  <a:gd name="connsiteY233" fmla="*/ 852487 h 3905250"/>
                  <a:gd name="connsiteX234" fmla="*/ 4382300 w 5540715"/>
                  <a:gd name="connsiteY234" fmla="*/ 866775 h 3905250"/>
                  <a:gd name="connsiteX235" fmla="*/ 4363250 w 5540715"/>
                  <a:gd name="connsiteY235" fmla="*/ 876300 h 3905250"/>
                  <a:gd name="connsiteX236" fmla="*/ 4329912 w 5540715"/>
                  <a:gd name="connsiteY236" fmla="*/ 900112 h 3905250"/>
                  <a:gd name="connsiteX237" fmla="*/ 4315625 w 5540715"/>
                  <a:gd name="connsiteY237" fmla="*/ 909637 h 3905250"/>
                  <a:gd name="connsiteX238" fmla="*/ 4296575 w 5540715"/>
                  <a:gd name="connsiteY238" fmla="*/ 923925 h 3905250"/>
                  <a:gd name="connsiteX239" fmla="*/ 4277525 w 5540715"/>
                  <a:gd name="connsiteY239" fmla="*/ 928687 h 3905250"/>
                  <a:gd name="connsiteX240" fmla="*/ 4248950 w 5540715"/>
                  <a:gd name="connsiteY240" fmla="*/ 938212 h 3905250"/>
                  <a:gd name="connsiteX241" fmla="*/ 4229900 w 5540715"/>
                  <a:gd name="connsiteY241" fmla="*/ 942975 h 3905250"/>
                  <a:gd name="connsiteX242" fmla="*/ 4215612 w 5540715"/>
                  <a:gd name="connsiteY242" fmla="*/ 947737 h 3905250"/>
                  <a:gd name="connsiteX243" fmla="*/ 4158462 w 5540715"/>
                  <a:gd name="connsiteY243" fmla="*/ 957262 h 3905250"/>
                  <a:gd name="connsiteX244" fmla="*/ 4120362 w 5540715"/>
                  <a:gd name="connsiteY244" fmla="*/ 966787 h 3905250"/>
                  <a:gd name="connsiteX245" fmla="*/ 4091787 w 5540715"/>
                  <a:gd name="connsiteY245" fmla="*/ 976312 h 3905250"/>
                  <a:gd name="connsiteX246" fmla="*/ 4067975 w 5540715"/>
                  <a:gd name="connsiteY246" fmla="*/ 985837 h 3905250"/>
                  <a:gd name="connsiteX247" fmla="*/ 4034637 w 5540715"/>
                  <a:gd name="connsiteY247" fmla="*/ 990600 h 3905250"/>
                  <a:gd name="connsiteX248" fmla="*/ 3967962 w 5540715"/>
                  <a:gd name="connsiteY248" fmla="*/ 1009650 h 3905250"/>
                  <a:gd name="connsiteX249" fmla="*/ 3939387 w 5540715"/>
                  <a:gd name="connsiteY249" fmla="*/ 1019175 h 3905250"/>
                  <a:gd name="connsiteX250" fmla="*/ 3906050 w 5540715"/>
                  <a:gd name="connsiteY250" fmla="*/ 1023937 h 3905250"/>
                  <a:gd name="connsiteX251" fmla="*/ 3744125 w 5540715"/>
                  <a:gd name="connsiteY251" fmla="*/ 1019175 h 3905250"/>
                  <a:gd name="connsiteX252" fmla="*/ 3715550 w 5540715"/>
                  <a:gd name="connsiteY252" fmla="*/ 1014412 h 3905250"/>
                  <a:gd name="connsiteX253" fmla="*/ 3677450 w 5540715"/>
                  <a:gd name="connsiteY253" fmla="*/ 1009650 h 3905250"/>
                  <a:gd name="connsiteX254" fmla="*/ 3548862 w 5540715"/>
                  <a:gd name="connsiteY254" fmla="*/ 1023937 h 3905250"/>
                  <a:gd name="connsiteX255" fmla="*/ 3506000 w 5540715"/>
                  <a:gd name="connsiteY255" fmla="*/ 1052512 h 3905250"/>
                  <a:gd name="connsiteX256" fmla="*/ 3486950 w 5540715"/>
                  <a:gd name="connsiteY256" fmla="*/ 1071562 h 3905250"/>
                  <a:gd name="connsiteX257" fmla="*/ 3463137 w 5540715"/>
                  <a:gd name="connsiteY257" fmla="*/ 1090612 h 3905250"/>
                  <a:gd name="connsiteX258" fmla="*/ 3425037 w 5540715"/>
                  <a:gd name="connsiteY258" fmla="*/ 1128712 h 3905250"/>
                  <a:gd name="connsiteX259" fmla="*/ 3396462 w 5540715"/>
                  <a:gd name="connsiteY259" fmla="*/ 1176337 h 3905250"/>
                  <a:gd name="connsiteX260" fmla="*/ 3363125 w 5540715"/>
                  <a:gd name="connsiteY260" fmla="*/ 1228725 h 3905250"/>
                  <a:gd name="connsiteX261" fmla="*/ 3353600 w 5540715"/>
                  <a:gd name="connsiteY261" fmla="*/ 1262062 h 3905250"/>
                  <a:gd name="connsiteX262" fmla="*/ 3348837 w 5540715"/>
                  <a:gd name="connsiteY262" fmla="*/ 1281112 h 3905250"/>
                  <a:gd name="connsiteX263" fmla="*/ 3339312 w 5540715"/>
                  <a:gd name="connsiteY263" fmla="*/ 1295400 h 3905250"/>
                  <a:gd name="connsiteX264" fmla="*/ 3329787 w 5540715"/>
                  <a:gd name="connsiteY264" fmla="*/ 1323975 h 3905250"/>
                  <a:gd name="connsiteX265" fmla="*/ 3301212 w 5540715"/>
                  <a:gd name="connsiteY265" fmla="*/ 1357312 h 3905250"/>
                  <a:gd name="connsiteX266" fmla="*/ 3291687 w 5540715"/>
                  <a:gd name="connsiteY266" fmla="*/ 1381125 h 3905250"/>
                  <a:gd name="connsiteX267" fmla="*/ 3248825 w 5540715"/>
                  <a:gd name="connsiteY267" fmla="*/ 1414462 h 3905250"/>
                  <a:gd name="connsiteX268" fmla="*/ 3234537 w 5540715"/>
                  <a:gd name="connsiteY268" fmla="*/ 1433512 h 3905250"/>
                  <a:gd name="connsiteX269" fmla="*/ 3220250 w 5540715"/>
                  <a:gd name="connsiteY269" fmla="*/ 1443037 h 3905250"/>
                  <a:gd name="connsiteX270" fmla="*/ 3172625 w 5540715"/>
                  <a:gd name="connsiteY270" fmla="*/ 1481137 h 3905250"/>
                  <a:gd name="connsiteX271" fmla="*/ 3153575 w 5540715"/>
                  <a:gd name="connsiteY271" fmla="*/ 1495425 h 3905250"/>
                  <a:gd name="connsiteX272" fmla="*/ 3129762 w 5540715"/>
                  <a:gd name="connsiteY272" fmla="*/ 1504950 h 3905250"/>
                  <a:gd name="connsiteX273" fmla="*/ 3110712 w 5540715"/>
                  <a:gd name="connsiteY273" fmla="*/ 1519237 h 3905250"/>
                  <a:gd name="connsiteX274" fmla="*/ 3096425 w 5540715"/>
                  <a:gd name="connsiteY274" fmla="*/ 1533525 h 3905250"/>
                  <a:gd name="connsiteX275" fmla="*/ 3072612 w 5540715"/>
                  <a:gd name="connsiteY275" fmla="*/ 1543050 h 3905250"/>
                  <a:gd name="connsiteX276" fmla="*/ 3058325 w 5540715"/>
                  <a:gd name="connsiteY276" fmla="*/ 1557337 h 3905250"/>
                  <a:gd name="connsiteX277" fmla="*/ 3034512 w 5540715"/>
                  <a:gd name="connsiteY277" fmla="*/ 1566862 h 3905250"/>
                  <a:gd name="connsiteX278" fmla="*/ 3015462 w 5540715"/>
                  <a:gd name="connsiteY278" fmla="*/ 1576387 h 3905250"/>
                  <a:gd name="connsiteX279" fmla="*/ 2967837 w 5540715"/>
                  <a:gd name="connsiteY279" fmla="*/ 1604962 h 3905250"/>
                  <a:gd name="connsiteX280" fmla="*/ 2953550 w 5540715"/>
                  <a:gd name="connsiteY280" fmla="*/ 1614487 h 3905250"/>
                  <a:gd name="connsiteX281" fmla="*/ 2939262 w 5540715"/>
                  <a:gd name="connsiteY281" fmla="*/ 1619250 h 3905250"/>
                  <a:gd name="connsiteX282" fmla="*/ 2910687 w 5540715"/>
                  <a:gd name="connsiteY282" fmla="*/ 1638300 h 3905250"/>
                  <a:gd name="connsiteX283" fmla="*/ 2896400 w 5540715"/>
                  <a:gd name="connsiteY283" fmla="*/ 1652587 h 3905250"/>
                  <a:gd name="connsiteX284" fmla="*/ 2834487 w 5540715"/>
                  <a:gd name="connsiteY284" fmla="*/ 1681162 h 3905250"/>
                  <a:gd name="connsiteX285" fmla="*/ 2791625 w 5540715"/>
                  <a:gd name="connsiteY285" fmla="*/ 1709737 h 3905250"/>
                  <a:gd name="connsiteX286" fmla="*/ 2767812 w 5540715"/>
                  <a:gd name="connsiteY286" fmla="*/ 1719262 h 3905250"/>
                  <a:gd name="connsiteX287" fmla="*/ 2753525 w 5540715"/>
                  <a:gd name="connsiteY287" fmla="*/ 1728787 h 3905250"/>
                  <a:gd name="connsiteX288" fmla="*/ 2739237 w 5540715"/>
                  <a:gd name="connsiteY288" fmla="*/ 1733550 h 3905250"/>
                  <a:gd name="connsiteX289" fmla="*/ 2724950 w 5540715"/>
                  <a:gd name="connsiteY289" fmla="*/ 1743075 h 3905250"/>
                  <a:gd name="connsiteX290" fmla="*/ 2663037 w 5540715"/>
                  <a:gd name="connsiteY290" fmla="*/ 1752600 h 3905250"/>
                  <a:gd name="connsiteX291" fmla="*/ 2596362 w 5540715"/>
                  <a:gd name="connsiteY291" fmla="*/ 1738312 h 3905250"/>
                  <a:gd name="connsiteX292" fmla="*/ 2572550 w 5540715"/>
                  <a:gd name="connsiteY292" fmla="*/ 1728788 h 3905250"/>
                  <a:gd name="connsiteX293" fmla="*/ 2524925 w 5540715"/>
                  <a:gd name="connsiteY293" fmla="*/ 1728787 h 3905250"/>
                  <a:gd name="connsiteX294" fmla="*/ 2470156 w 5540715"/>
                  <a:gd name="connsiteY294" fmla="*/ 1804987 h 3905250"/>
                  <a:gd name="connsiteX295" fmla="*/ 2389193 w 5540715"/>
                  <a:gd name="connsiteY295" fmla="*/ 1881187 h 3905250"/>
                  <a:gd name="connsiteX296" fmla="*/ 2315375 w 5540715"/>
                  <a:gd name="connsiteY296" fmla="*/ 1909762 h 3905250"/>
                  <a:gd name="connsiteX297" fmla="*/ 2253462 w 5540715"/>
                  <a:gd name="connsiteY297" fmla="*/ 1924050 h 3905250"/>
                  <a:gd name="connsiteX298" fmla="*/ 2234412 w 5540715"/>
                  <a:gd name="connsiteY298" fmla="*/ 1943100 h 3905250"/>
                  <a:gd name="connsiteX299" fmla="*/ 2220125 w 5540715"/>
                  <a:gd name="connsiteY299" fmla="*/ 1947862 h 3905250"/>
                  <a:gd name="connsiteX300" fmla="*/ 2186787 w 5540715"/>
                  <a:gd name="connsiteY300" fmla="*/ 1966912 h 3905250"/>
                  <a:gd name="connsiteX301" fmla="*/ 2148687 w 5540715"/>
                  <a:gd name="connsiteY301" fmla="*/ 1985962 h 3905250"/>
                  <a:gd name="connsiteX302" fmla="*/ 2072487 w 5540715"/>
                  <a:gd name="connsiteY302" fmla="*/ 1971675 h 3905250"/>
                  <a:gd name="connsiteX303" fmla="*/ 1996288 w 5540715"/>
                  <a:gd name="connsiteY303" fmla="*/ 1990725 h 3905250"/>
                  <a:gd name="connsiteX304" fmla="*/ 1939137 w 5540715"/>
                  <a:gd name="connsiteY304" fmla="*/ 2047875 h 3905250"/>
                  <a:gd name="connsiteX305" fmla="*/ 1910562 w 5540715"/>
                  <a:gd name="connsiteY305" fmla="*/ 2071687 h 3905250"/>
                  <a:gd name="connsiteX306" fmla="*/ 1886750 w 5540715"/>
                  <a:gd name="connsiteY306" fmla="*/ 2081212 h 3905250"/>
                  <a:gd name="connsiteX307" fmla="*/ 1858175 w 5540715"/>
                  <a:gd name="connsiteY307" fmla="*/ 2100262 h 3905250"/>
                  <a:gd name="connsiteX308" fmla="*/ 1834362 w 5540715"/>
                  <a:gd name="connsiteY308" fmla="*/ 2109787 h 3905250"/>
                  <a:gd name="connsiteX309" fmla="*/ 1815312 w 5540715"/>
                  <a:gd name="connsiteY309" fmla="*/ 2124075 h 3905250"/>
                  <a:gd name="connsiteX310" fmla="*/ 1796262 w 5540715"/>
                  <a:gd name="connsiteY310" fmla="*/ 2133600 h 3905250"/>
                  <a:gd name="connsiteX311" fmla="*/ 1786737 w 5540715"/>
                  <a:gd name="connsiteY311" fmla="*/ 2147887 h 3905250"/>
                  <a:gd name="connsiteX312" fmla="*/ 1772450 w 5540715"/>
                  <a:gd name="connsiteY312" fmla="*/ 2152650 h 3905250"/>
                  <a:gd name="connsiteX313" fmla="*/ 1753400 w 5540715"/>
                  <a:gd name="connsiteY313" fmla="*/ 2166937 h 3905250"/>
                  <a:gd name="connsiteX314" fmla="*/ 1696250 w 5540715"/>
                  <a:gd name="connsiteY314" fmla="*/ 2219325 h 3905250"/>
                  <a:gd name="connsiteX315" fmla="*/ 1672437 w 5540715"/>
                  <a:gd name="connsiteY315" fmla="*/ 2238375 h 3905250"/>
                  <a:gd name="connsiteX316" fmla="*/ 1648625 w 5540715"/>
                  <a:gd name="connsiteY316" fmla="*/ 2252662 h 3905250"/>
                  <a:gd name="connsiteX317" fmla="*/ 1615287 w 5540715"/>
                  <a:gd name="connsiteY317" fmla="*/ 2286000 h 3905250"/>
                  <a:gd name="connsiteX318" fmla="*/ 1591475 w 5540715"/>
                  <a:gd name="connsiteY318" fmla="*/ 2305050 h 3905250"/>
                  <a:gd name="connsiteX319" fmla="*/ 1577187 w 5540715"/>
                  <a:gd name="connsiteY319" fmla="*/ 2314575 h 3905250"/>
                  <a:gd name="connsiteX320" fmla="*/ 1562900 w 5540715"/>
                  <a:gd name="connsiteY320" fmla="*/ 2328862 h 3905250"/>
                  <a:gd name="connsiteX321" fmla="*/ 1558137 w 5540715"/>
                  <a:gd name="connsiteY321" fmla="*/ 2343150 h 3905250"/>
                  <a:gd name="connsiteX322" fmla="*/ 1520037 w 5540715"/>
                  <a:gd name="connsiteY322" fmla="*/ 2366962 h 3905250"/>
                  <a:gd name="connsiteX323" fmla="*/ 1496225 w 5540715"/>
                  <a:gd name="connsiteY323" fmla="*/ 2381250 h 3905250"/>
                  <a:gd name="connsiteX324" fmla="*/ 1477175 w 5540715"/>
                  <a:gd name="connsiteY324" fmla="*/ 2395537 h 3905250"/>
                  <a:gd name="connsiteX325" fmla="*/ 1462887 w 5540715"/>
                  <a:gd name="connsiteY325" fmla="*/ 2400300 h 3905250"/>
                  <a:gd name="connsiteX326" fmla="*/ 1424787 w 5540715"/>
                  <a:gd name="connsiteY326" fmla="*/ 2419350 h 3905250"/>
                  <a:gd name="connsiteX327" fmla="*/ 1405737 w 5540715"/>
                  <a:gd name="connsiteY327" fmla="*/ 2428875 h 3905250"/>
                  <a:gd name="connsiteX328" fmla="*/ 1362875 w 5540715"/>
                  <a:gd name="connsiteY328" fmla="*/ 2462212 h 3905250"/>
                  <a:gd name="connsiteX329" fmla="*/ 1329537 w 5540715"/>
                  <a:gd name="connsiteY329" fmla="*/ 2476500 h 3905250"/>
                  <a:gd name="connsiteX330" fmla="*/ 1310487 w 5540715"/>
                  <a:gd name="connsiteY330" fmla="*/ 2490787 h 3905250"/>
                  <a:gd name="connsiteX331" fmla="*/ 1262862 w 5540715"/>
                  <a:gd name="connsiteY331" fmla="*/ 2514600 h 3905250"/>
                  <a:gd name="connsiteX332" fmla="*/ 1224762 w 5540715"/>
                  <a:gd name="connsiteY332" fmla="*/ 2538412 h 3905250"/>
                  <a:gd name="connsiteX333" fmla="*/ 1210475 w 5540715"/>
                  <a:gd name="connsiteY333" fmla="*/ 2543175 h 3905250"/>
                  <a:gd name="connsiteX334" fmla="*/ 1191425 w 5540715"/>
                  <a:gd name="connsiteY334" fmla="*/ 2557462 h 3905250"/>
                  <a:gd name="connsiteX335" fmla="*/ 1129512 w 5540715"/>
                  <a:gd name="connsiteY335" fmla="*/ 2600325 h 3905250"/>
                  <a:gd name="connsiteX336" fmla="*/ 1100937 w 5540715"/>
                  <a:gd name="connsiteY336" fmla="*/ 2624137 h 3905250"/>
                  <a:gd name="connsiteX337" fmla="*/ 1086650 w 5540715"/>
                  <a:gd name="connsiteY337" fmla="*/ 2638425 h 3905250"/>
                  <a:gd name="connsiteX338" fmla="*/ 1077125 w 5540715"/>
                  <a:gd name="connsiteY338" fmla="*/ 2652712 h 3905250"/>
                  <a:gd name="connsiteX339" fmla="*/ 1053312 w 5540715"/>
                  <a:gd name="connsiteY339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2115350 w 5540715"/>
                  <a:gd name="connsiteY73" fmla="*/ 3257550 h 3905250"/>
                  <a:gd name="connsiteX74" fmla="*/ 1994700 w 5540715"/>
                  <a:gd name="connsiteY74" fmla="*/ 3141662 h 3905250"/>
                  <a:gd name="connsiteX75" fmla="*/ 1824837 w 5540715"/>
                  <a:gd name="connsiteY75" fmla="*/ 2870200 h 3905250"/>
                  <a:gd name="connsiteX76" fmla="*/ 2082012 w 5540715"/>
                  <a:gd name="connsiteY76" fmla="*/ 2681287 h 3905250"/>
                  <a:gd name="connsiteX77" fmla="*/ 2158212 w 5540715"/>
                  <a:gd name="connsiteY77" fmla="*/ 2586037 h 3905250"/>
                  <a:gd name="connsiteX78" fmla="*/ 2182025 w 5540715"/>
                  <a:gd name="connsiteY78" fmla="*/ 2547937 h 3905250"/>
                  <a:gd name="connsiteX79" fmla="*/ 2215362 w 5540715"/>
                  <a:gd name="connsiteY79" fmla="*/ 2509837 h 3905250"/>
                  <a:gd name="connsiteX80" fmla="*/ 2234412 w 5540715"/>
                  <a:gd name="connsiteY80" fmla="*/ 2490787 h 3905250"/>
                  <a:gd name="connsiteX81" fmla="*/ 2267750 w 5540715"/>
                  <a:gd name="connsiteY81" fmla="*/ 2481262 h 3905250"/>
                  <a:gd name="connsiteX82" fmla="*/ 2291562 w 5540715"/>
                  <a:gd name="connsiteY82" fmla="*/ 2471737 h 3905250"/>
                  <a:gd name="connsiteX83" fmla="*/ 2386812 w 5540715"/>
                  <a:gd name="connsiteY83" fmla="*/ 2462212 h 3905250"/>
                  <a:gd name="connsiteX84" fmla="*/ 2453487 w 5540715"/>
                  <a:gd name="connsiteY84" fmla="*/ 2452687 h 3905250"/>
                  <a:gd name="connsiteX85" fmla="*/ 2510637 w 5540715"/>
                  <a:gd name="connsiteY85" fmla="*/ 2443162 h 3905250"/>
                  <a:gd name="connsiteX86" fmla="*/ 2529687 w 5540715"/>
                  <a:gd name="connsiteY86" fmla="*/ 2433637 h 3905250"/>
                  <a:gd name="connsiteX87" fmla="*/ 2634462 w 5540715"/>
                  <a:gd name="connsiteY87" fmla="*/ 2424112 h 3905250"/>
                  <a:gd name="connsiteX88" fmla="*/ 2767812 w 5540715"/>
                  <a:gd name="connsiteY88" fmla="*/ 2419350 h 3905250"/>
                  <a:gd name="connsiteX89" fmla="*/ 2791625 w 5540715"/>
                  <a:gd name="connsiteY89" fmla="*/ 2414587 h 3905250"/>
                  <a:gd name="connsiteX90" fmla="*/ 2829725 w 5540715"/>
                  <a:gd name="connsiteY90" fmla="*/ 2390775 h 3905250"/>
                  <a:gd name="connsiteX91" fmla="*/ 2848775 w 5540715"/>
                  <a:gd name="connsiteY91" fmla="*/ 2381250 h 3905250"/>
                  <a:gd name="connsiteX92" fmla="*/ 2886875 w 5540715"/>
                  <a:gd name="connsiteY92" fmla="*/ 2352675 h 3905250"/>
                  <a:gd name="connsiteX93" fmla="*/ 2905925 w 5540715"/>
                  <a:gd name="connsiteY93" fmla="*/ 2338387 h 3905250"/>
                  <a:gd name="connsiteX94" fmla="*/ 2920212 w 5540715"/>
                  <a:gd name="connsiteY94" fmla="*/ 2328862 h 3905250"/>
                  <a:gd name="connsiteX95" fmla="*/ 2934500 w 5540715"/>
                  <a:gd name="connsiteY95" fmla="*/ 2314575 h 3905250"/>
                  <a:gd name="connsiteX96" fmla="*/ 2958312 w 5540715"/>
                  <a:gd name="connsiteY96" fmla="*/ 2309812 h 3905250"/>
                  <a:gd name="connsiteX97" fmla="*/ 2982125 w 5540715"/>
                  <a:gd name="connsiteY97" fmla="*/ 2295525 h 3905250"/>
                  <a:gd name="connsiteX98" fmla="*/ 3001175 w 5540715"/>
                  <a:gd name="connsiteY98" fmla="*/ 2281237 h 3905250"/>
                  <a:gd name="connsiteX99" fmla="*/ 3024987 w 5540715"/>
                  <a:gd name="connsiteY99" fmla="*/ 2271712 h 3905250"/>
                  <a:gd name="connsiteX100" fmla="*/ 3063087 w 5540715"/>
                  <a:gd name="connsiteY100" fmla="*/ 2243137 h 3905250"/>
                  <a:gd name="connsiteX101" fmla="*/ 3096425 w 5540715"/>
                  <a:gd name="connsiteY101" fmla="*/ 2224087 h 3905250"/>
                  <a:gd name="connsiteX102" fmla="*/ 3115475 w 5540715"/>
                  <a:gd name="connsiteY102" fmla="*/ 2205037 h 3905250"/>
                  <a:gd name="connsiteX103" fmla="*/ 3153575 w 5540715"/>
                  <a:gd name="connsiteY103" fmla="*/ 2185987 h 3905250"/>
                  <a:gd name="connsiteX104" fmla="*/ 3172625 w 5540715"/>
                  <a:gd name="connsiteY104" fmla="*/ 2171700 h 3905250"/>
                  <a:gd name="connsiteX105" fmla="*/ 3234537 w 5540715"/>
                  <a:gd name="connsiteY105" fmla="*/ 2119312 h 3905250"/>
                  <a:gd name="connsiteX106" fmla="*/ 3296450 w 5540715"/>
                  <a:gd name="connsiteY106" fmla="*/ 2076450 h 3905250"/>
                  <a:gd name="connsiteX107" fmla="*/ 3329787 w 5540715"/>
                  <a:gd name="connsiteY107" fmla="*/ 2052637 h 3905250"/>
                  <a:gd name="connsiteX108" fmla="*/ 3358362 w 5540715"/>
                  <a:gd name="connsiteY108" fmla="*/ 2033587 h 3905250"/>
                  <a:gd name="connsiteX109" fmla="*/ 3420275 w 5540715"/>
                  <a:gd name="connsiteY109" fmla="*/ 1995487 h 3905250"/>
                  <a:gd name="connsiteX110" fmla="*/ 3453612 w 5540715"/>
                  <a:gd name="connsiteY110" fmla="*/ 1981200 h 3905250"/>
                  <a:gd name="connsiteX111" fmla="*/ 3482187 w 5540715"/>
                  <a:gd name="connsiteY111" fmla="*/ 1962150 h 3905250"/>
                  <a:gd name="connsiteX112" fmla="*/ 3534575 w 5540715"/>
                  <a:gd name="connsiteY112" fmla="*/ 1933575 h 3905250"/>
                  <a:gd name="connsiteX113" fmla="*/ 3563150 w 5540715"/>
                  <a:gd name="connsiteY113" fmla="*/ 1914525 h 3905250"/>
                  <a:gd name="connsiteX114" fmla="*/ 3639350 w 5540715"/>
                  <a:gd name="connsiteY114" fmla="*/ 1871662 h 3905250"/>
                  <a:gd name="connsiteX115" fmla="*/ 3686975 w 5540715"/>
                  <a:gd name="connsiteY115" fmla="*/ 1843087 h 3905250"/>
                  <a:gd name="connsiteX116" fmla="*/ 3720312 w 5540715"/>
                  <a:gd name="connsiteY116" fmla="*/ 1824037 h 3905250"/>
                  <a:gd name="connsiteX117" fmla="*/ 3744125 w 5540715"/>
                  <a:gd name="connsiteY117" fmla="*/ 1804987 h 3905250"/>
                  <a:gd name="connsiteX118" fmla="*/ 3772700 w 5540715"/>
                  <a:gd name="connsiteY118" fmla="*/ 1795462 h 3905250"/>
                  <a:gd name="connsiteX119" fmla="*/ 3796512 w 5540715"/>
                  <a:gd name="connsiteY119" fmla="*/ 1776412 h 3905250"/>
                  <a:gd name="connsiteX120" fmla="*/ 3829850 w 5540715"/>
                  <a:gd name="connsiteY120" fmla="*/ 1762125 h 3905250"/>
                  <a:gd name="connsiteX121" fmla="*/ 3858425 w 5540715"/>
                  <a:gd name="connsiteY121" fmla="*/ 1747837 h 3905250"/>
                  <a:gd name="connsiteX122" fmla="*/ 3882237 w 5540715"/>
                  <a:gd name="connsiteY122" fmla="*/ 1733550 h 3905250"/>
                  <a:gd name="connsiteX123" fmla="*/ 3929862 w 5540715"/>
                  <a:gd name="connsiteY123" fmla="*/ 1714500 h 3905250"/>
                  <a:gd name="connsiteX124" fmla="*/ 3958437 w 5540715"/>
                  <a:gd name="connsiteY124" fmla="*/ 1695450 h 3905250"/>
                  <a:gd name="connsiteX125" fmla="*/ 3977487 w 5540715"/>
                  <a:gd name="connsiteY125" fmla="*/ 1681162 h 3905250"/>
                  <a:gd name="connsiteX126" fmla="*/ 4029875 w 5540715"/>
                  <a:gd name="connsiteY126" fmla="*/ 1657350 h 3905250"/>
                  <a:gd name="connsiteX127" fmla="*/ 4082262 w 5540715"/>
                  <a:gd name="connsiteY127" fmla="*/ 1614487 h 3905250"/>
                  <a:gd name="connsiteX128" fmla="*/ 4139412 w 5540715"/>
                  <a:gd name="connsiteY128" fmla="*/ 1576387 h 3905250"/>
                  <a:gd name="connsiteX129" fmla="*/ 4167987 w 5540715"/>
                  <a:gd name="connsiteY129" fmla="*/ 1557337 h 3905250"/>
                  <a:gd name="connsiteX130" fmla="*/ 4196562 w 5540715"/>
                  <a:gd name="connsiteY130" fmla="*/ 1538287 h 3905250"/>
                  <a:gd name="connsiteX131" fmla="*/ 4253712 w 5540715"/>
                  <a:gd name="connsiteY131" fmla="*/ 1509712 h 3905250"/>
                  <a:gd name="connsiteX132" fmla="*/ 4277525 w 5540715"/>
                  <a:gd name="connsiteY132" fmla="*/ 1500187 h 3905250"/>
                  <a:gd name="connsiteX133" fmla="*/ 4296575 w 5540715"/>
                  <a:gd name="connsiteY133" fmla="*/ 1490662 h 3905250"/>
                  <a:gd name="connsiteX134" fmla="*/ 4325150 w 5540715"/>
                  <a:gd name="connsiteY134" fmla="*/ 1485900 h 3905250"/>
                  <a:gd name="connsiteX135" fmla="*/ 4353725 w 5540715"/>
                  <a:gd name="connsiteY135" fmla="*/ 1476375 h 3905250"/>
                  <a:gd name="connsiteX136" fmla="*/ 4491837 w 5540715"/>
                  <a:gd name="connsiteY136" fmla="*/ 1481137 h 3905250"/>
                  <a:gd name="connsiteX137" fmla="*/ 4510887 w 5540715"/>
                  <a:gd name="connsiteY137" fmla="*/ 1495425 h 3905250"/>
                  <a:gd name="connsiteX138" fmla="*/ 4568037 w 5540715"/>
                  <a:gd name="connsiteY138" fmla="*/ 1528762 h 3905250"/>
                  <a:gd name="connsiteX139" fmla="*/ 4615662 w 5540715"/>
                  <a:gd name="connsiteY139" fmla="*/ 1571625 h 3905250"/>
                  <a:gd name="connsiteX140" fmla="*/ 4629950 w 5540715"/>
                  <a:gd name="connsiteY140" fmla="*/ 1590675 h 3905250"/>
                  <a:gd name="connsiteX141" fmla="*/ 4629950 w 5540715"/>
                  <a:gd name="connsiteY141" fmla="*/ 1690687 h 3905250"/>
                  <a:gd name="connsiteX142" fmla="*/ 4610900 w 5540715"/>
                  <a:gd name="connsiteY142" fmla="*/ 1724025 h 3905250"/>
                  <a:gd name="connsiteX143" fmla="*/ 4587087 w 5540715"/>
                  <a:gd name="connsiteY143" fmla="*/ 1785937 h 3905250"/>
                  <a:gd name="connsiteX144" fmla="*/ 4577562 w 5540715"/>
                  <a:gd name="connsiteY144" fmla="*/ 1809750 h 3905250"/>
                  <a:gd name="connsiteX145" fmla="*/ 4572800 w 5540715"/>
                  <a:gd name="connsiteY145" fmla="*/ 1828800 h 3905250"/>
                  <a:gd name="connsiteX146" fmla="*/ 4563275 w 5540715"/>
                  <a:gd name="connsiteY146" fmla="*/ 1876425 h 3905250"/>
                  <a:gd name="connsiteX147" fmla="*/ 4558512 w 5540715"/>
                  <a:gd name="connsiteY147" fmla="*/ 1909762 h 3905250"/>
                  <a:gd name="connsiteX148" fmla="*/ 4553750 w 5540715"/>
                  <a:gd name="connsiteY148" fmla="*/ 1938337 h 3905250"/>
                  <a:gd name="connsiteX149" fmla="*/ 4572800 w 5540715"/>
                  <a:gd name="connsiteY149" fmla="*/ 2133600 h 3905250"/>
                  <a:gd name="connsiteX150" fmla="*/ 4601375 w 5540715"/>
                  <a:gd name="connsiteY150" fmla="*/ 2162175 h 3905250"/>
                  <a:gd name="connsiteX151" fmla="*/ 4620425 w 5540715"/>
                  <a:gd name="connsiteY151" fmla="*/ 2166937 h 3905250"/>
                  <a:gd name="connsiteX152" fmla="*/ 4644237 w 5540715"/>
                  <a:gd name="connsiteY152" fmla="*/ 2181225 h 3905250"/>
                  <a:gd name="connsiteX153" fmla="*/ 4663287 w 5540715"/>
                  <a:gd name="connsiteY153" fmla="*/ 2185987 h 3905250"/>
                  <a:gd name="connsiteX154" fmla="*/ 4715675 w 5540715"/>
                  <a:gd name="connsiteY154" fmla="*/ 2195512 h 3905250"/>
                  <a:gd name="connsiteX155" fmla="*/ 4829975 w 5540715"/>
                  <a:gd name="connsiteY155" fmla="*/ 2185987 h 3905250"/>
                  <a:gd name="connsiteX156" fmla="*/ 4863312 w 5540715"/>
                  <a:gd name="connsiteY156" fmla="*/ 2166937 h 3905250"/>
                  <a:gd name="connsiteX157" fmla="*/ 4915700 w 5540715"/>
                  <a:gd name="connsiteY157" fmla="*/ 2147887 h 3905250"/>
                  <a:gd name="connsiteX158" fmla="*/ 4934750 w 5540715"/>
                  <a:gd name="connsiteY158" fmla="*/ 2133600 h 3905250"/>
                  <a:gd name="connsiteX159" fmla="*/ 4949037 w 5540715"/>
                  <a:gd name="connsiteY159" fmla="*/ 2128837 h 3905250"/>
                  <a:gd name="connsiteX160" fmla="*/ 4963325 w 5540715"/>
                  <a:gd name="connsiteY160" fmla="*/ 2114550 h 3905250"/>
                  <a:gd name="connsiteX161" fmla="*/ 4982375 w 5540715"/>
                  <a:gd name="connsiteY161" fmla="*/ 2100262 h 3905250"/>
                  <a:gd name="connsiteX162" fmla="*/ 5010950 w 5540715"/>
                  <a:gd name="connsiteY162" fmla="*/ 2081212 h 3905250"/>
                  <a:gd name="connsiteX163" fmla="*/ 5053812 w 5540715"/>
                  <a:gd name="connsiteY163" fmla="*/ 2038350 h 3905250"/>
                  <a:gd name="connsiteX164" fmla="*/ 5077625 w 5540715"/>
                  <a:gd name="connsiteY164" fmla="*/ 2019300 h 3905250"/>
                  <a:gd name="connsiteX165" fmla="*/ 5096675 w 5540715"/>
                  <a:gd name="connsiteY165" fmla="*/ 2000250 h 3905250"/>
                  <a:gd name="connsiteX166" fmla="*/ 5125250 w 5540715"/>
                  <a:gd name="connsiteY166" fmla="*/ 1981200 h 3905250"/>
                  <a:gd name="connsiteX167" fmla="*/ 5172875 w 5540715"/>
                  <a:gd name="connsiteY167" fmla="*/ 1943100 h 3905250"/>
                  <a:gd name="connsiteX168" fmla="*/ 5210975 w 5540715"/>
                  <a:gd name="connsiteY168" fmla="*/ 1909762 h 3905250"/>
                  <a:gd name="connsiteX169" fmla="*/ 5220500 w 5540715"/>
                  <a:gd name="connsiteY169" fmla="*/ 1895475 h 3905250"/>
                  <a:gd name="connsiteX170" fmla="*/ 5234787 w 5540715"/>
                  <a:gd name="connsiteY170" fmla="*/ 1876425 h 3905250"/>
                  <a:gd name="connsiteX171" fmla="*/ 5253837 w 5540715"/>
                  <a:gd name="connsiteY171" fmla="*/ 1838325 h 3905250"/>
                  <a:gd name="connsiteX172" fmla="*/ 5282412 w 5540715"/>
                  <a:gd name="connsiteY172" fmla="*/ 1790700 h 3905250"/>
                  <a:gd name="connsiteX173" fmla="*/ 5287175 w 5540715"/>
                  <a:gd name="connsiteY173" fmla="*/ 1771650 h 3905250"/>
                  <a:gd name="connsiteX174" fmla="*/ 5306225 w 5540715"/>
                  <a:gd name="connsiteY174" fmla="*/ 1743075 h 3905250"/>
                  <a:gd name="connsiteX175" fmla="*/ 5320512 w 5540715"/>
                  <a:gd name="connsiteY175" fmla="*/ 1709737 h 3905250"/>
                  <a:gd name="connsiteX176" fmla="*/ 5334800 w 5540715"/>
                  <a:gd name="connsiteY176" fmla="*/ 1695450 h 3905250"/>
                  <a:gd name="connsiteX177" fmla="*/ 5358612 w 5540715"/>
                  <a:gd name="connsiteY177" fmla="*/ 1647825 h 3905250"/>
                  <a:gd name="connsiteX178" fmla="*/ 5391950 w 5540715"/>
                  <a:gd name="connsiteY178" fmla="*/ 1581150 h 3905250"/>
                  <a:gd name="connsiteX179" fmla="*/ 5439575 w 5540715"/>
                  <a:gd name="connsiteY179" fmla="*/ 1452562 h 3905250"/>
                  <a:gd name="connsiteX180" fmla="*/ 5449100 w 5540715"/>
                  <a:gd name="connsiteY180" fmla="*/ 1414462 h 3905250"/>
                  <a:gd name="connsiteX181" fmla="*/ 5453862 w 5540715"/>
                  <a:gd name="connsiteY181" fmla="*/ 1381125 h 3905250"/>
                  <a:gd name="connsiteX182" fmla="*/ 5463387 w 5540715"/>
                  <a:gd name="connsiteY182" fmla="*/ 1181100 h 3905250"/>
                  <a:gd name="connsiteX183" fmla="*/ 5468150 w 5540715"/>
                  <a:gd name="connsiteY183" fmla="*/ 1157287 h 3905250"/>
                  <a:gd name="connsiteX184" fmla="*/ 5472912 w 5540715"/>
                  <a:gd name="connsiteY184" fmla="*/ 1128712 h 3905250"/>
                  <a:gd name="connsiteX185" fmla="*/ 5477675 w 5540715"/>
                  <a:gd name="connsiteY185" fmla="*/ 1095375 h 3905250"/>
                  <a:gd name="connsiteX186" fmla="*/ 5487200 w 5540715"/>
                  <a:gd name="connsiteY186" fmla="*/ 1066800 h 3905250"/>
                  <a:gd name="connsiteX187" fmla="*/ 5501487 w 5540715"/>
                  <a:gd name="connsiteY187" fmla="*/ 981075 h 3905250"/>
                  <a:gd name="connsiteX188" fmla="*/ 5501487 w 5540715"/>
                  <a:gd name="connsiteY188" fmla="*/ 981075 h 3905250"/>
                  <a:gd name="connsiteX189" fmla="*/ 5511012 w 5540715"/>
                  <a:gd name="connsiteY189" fmla="*/ 923925 h 3905250"/>
                  <a:gd name="connsiteX190" fmla="*/ 5515775 w 5540715"/>
                  <a:gd name="connsiteY190" fmla="*/ 890587 h 3905250"/>
                  <a:gd name="connsiteX191" fmla="*/ 5525300 w 5540715"/>
                  <a:gd name="connsiteY191" fmla="*/ 833437 h 3905250"/>
                  <a:gd name="connsiteX192" fmla="*/ 5530062 w 5540715"/>
                  <a:gd name="connsiteY192" fmla="*/ 804862 h 3905250"/>
                  <a:gd name="connsiteX193" fmla="*/ 5534825 w 5540715"/>
                  <a:gd name="connsiteY193" fmla="*/ 738187 h 3905250"/>
                  <a:gd name="connsiteX194" fmla="*/ 5520537 w 5540715"/>
                  <a:gd name="connsiteY194" fmla="*/ 466725 h 3905250"/>
                  <a:gd name="connsiteX195" fmla="*/ 5511012 w 5540715"/>
                  <a:gd name="connsiteY195" fmla="*/ 442912 h 3905250"/>
                  <a:gd name="connsiteX196" fmla="*/ 5491962 w 5540715"/>
                  <a:gd name="connsiteY196" fmla="*/ 390525 h 3905250"/>
                  <a:gd name="connsiteX197" fmla="*/ 5477675 w 5540715"/>
                  <a:gd name="connsiteY197" fmla="*/ 366712 h 3905250"/>
                  <a:gd name="connsiteX198" fmla="*/ 5453862 w 5540715"/>
                  <a:gd name="connsiteY198" fmla="*/ 347662 h 3905250"/>
                  <a:gd name="connsiteX199" fmla="*/ 5420525 w 5540715"/>
                  <a:gd name="connsiteY199" fmla="*/ 309562 h 3905250"/>
                  <a:gd name="connsiteX200" fmla="*/ 5401475 w 5540715"/>
                  <a:gd name="connsiteY200" fmla="*/ 300037 h 3905250"/>
                  <a:gd name="connsiteX201" fmla="*/ 5391950 w 5540715"/>
                  <a:gd name="connsiteY201" fmla="*/ 280987 h 3905250"/>
                  <a:gd name="connsiteX202" fmla="*/ 5358612 w 5540715"/>
                  <a:gd name="connsiteY202" fmla="*/ 257175 h 3905250"/>
                  <a:gd name="connsiteX203" fmla="*/ 5325275 w 5540715"/>
                  <a:gd name="connsiteY203" fmla="*/ 223837 h 3905250"/>
                  <a:gd name="connsiteX204" fmla="*/ 5244312 w 5540715"/>
                  <a:gd name="connsiteY204" fmla="*/ 133350 h 3905250"/>
                  <a:gd name="connsiteX205" fmla="*/ 5201450 w 5540715"/>
                  <a:gd name="connsiteY205" fmla="*/ 85725 h 3905250"/>
                  <a:gd name="connsiteX206" fmla="*/ 5163350 w 5540715"/>
                  <a:gd name="connsiteY206" fmla="*/ 71437 h 3905250"/>
                  <a:gd name="connsiteX207" fmla="*/ 5087150 w 5540715"/>
                  <a:gd name="connsiteY207" fmla="*/ 42862 h 3905250"/>
                  <a:gd name="connsiteX208" fmla="*/ 5039525 w 5540715"/>
                  <a:gd name="connsiteY208" fmla="*/ 23812 h 3905250"/>
                  <a:gd name="connsiteX209" fmla="*/ 5006187 w 5540715"/>
                  <a:gd name="connsiteY209" fmla="*/ 19050 h 3905250"/>
                  <a:gd name="connsiteX210" fmla="*/ 4982375 w 5540715"/>
                  <a:gd name="connsiteY210" fmla="*/ 9525 h 3905250"/>
                  <a:gd name="connsiteX211" fmla="*/ 4915700 w 5540715"/>
                  <a:gd name="connsiteY211" fmla="*/ 4762 h 3905250"/>
                  <a:gd name="connsiteX212" fmla="*/ 4858550 w 5540715"/>
                  <a:gd name="connsiteY212" fmla="*/ 0 h 3905250"/>
                  <a:gd name="connsiteX213" fmla="*/ 4749012 w 5540715"/>
                  <a:gd name="connsiteY213" fmla="*/ 14287 h 3905250"/>
                  <a:gd name="connsiteX214" fmla="*/ 4725200 w 5540715"/>
                  <a:gd name="connsiteY214" fmla="*/ 19050 h 3905250"/>
                  <a:gd name="connsiteX215" fmla="*/ 4668050 w 5540715"/>
                  <a:gd name="connsiteY215" fmla="*/ 42862 h 3905250"/>
                  <a:gd name="connsiteX216" fmla="*/ 4629950 w 5540715"/>
                  <a:gd name="connsiteY216" fmla="*/ 57150 h 3905250"/>
                  <a:gd name="connsiteX217" fmla="*/ 4548987 w 5540715"/>
                  <a:gd name="connsiteY217" fmla="*/ 104775 h 3905250"/>
                  <a:gd name="connsiteX218" fmla="*/ 4529937 w 5540715"/>
                  <a:gd name="connsiteY218" fmla="*/ 128587 h 3905250"/>
                  <a:gd name="connsiteX219" fmla="*/ 4510887 w 5540715"/>
                  <a:gd name="connsiteY219" fmla="*/ 147637 h 3905250"/>
                  <a:gd name="connsiteX220" fmla="*/ 4491837 w 5540715"/>
                  <a:gd name="connsiteY220" fmla="*/ 176212 h 3905250"/>
                  <a:gd name="connsiteX221" fmla="*/ 4458500 w 5540715"/>
                  <a:gd name="connsiteY221" fmla="*/ 247650 h 3905250"/>
                  <a:gd name="connsiteX222" fmla="*/ 4439450 w 5540715"/>
                  <a:gd name="connsiteY222" fmla="*/ 304800 h 3905250"/>
                  <a:gd name="connsiteX223" fmla="*/ 4420400 w 5540715"/>
                  <a:gd name="connsiteY223" fmla="*/ 366712 h 3905250"/>
                  <a:gd name="connsiteX224" fmla="*/ 4415637 w 5540715"/>
                  <a:gd name="connsiteY224" fmla="*/ 400050 h 3905250"/>
                  <a:gd name="connsiteX225" fmla="*/ 4406112 w 5540715"/>
                  <a:gd name="connsiteY225" fmla="*/ 423862 h 3905250"/>
                  <a:gd name="connsiteX226" fmla="*/ 4401350 w 5540715"/>
                  <a:gd name="connsiteY226" fmla="*/ 457200 h 3905250"/>
                  <a:gd name="connsiteX227" fmla="*/ 4391825 w 5540715"/>
                  <a:gd name="connsiteY227" fmla="*/ 519112 h 3905250"/>
                  <a:gd name="connsiteX228" fmla="*/ 4425162 w 5540715"/>
                  <a:gd name="connsiteY228" fmla="*/ 685800 h 3905250"/>
                  <a:gd name="connsiteX229" fmla="*/ 4434687 w 5540715"/>
                  <a:gd name="connsiteY229" fmla="*/ 728662 h 3905250"/>
                  <a:gd name="connsiteX230" fmla="*/ 4444212 w 5540715"/>
                  <a:gd name="connsiteY230" fmla="*/ 752475 h 3905250"/>
                  <a:gd name="connsiteX231" fmla="*/ 4439450 w 5540715"/>
                  <a:gd name="connsiteY231" fmla="*/ 819150 h 3905250"/>
                  <a:gd name="connsiteX232" fmla="*/ 4396587 w 5540715"/>
                  <a:gd name="connsiteY232" fmla="*/ 852487 h 3905250"/>
                  <a:gd name="connsiteX233" fmla="*/ 4382300 w 5540715"/>
                  <a:gd name="connsiteY233" fmla="*/ 866775 h 3905250"/>
                  <a:gd name="connsiteX234" fmla="*/ 4363250 w 5540715"/>
                  <a:gd name="connsiteY234" fmla="*/ 876300 h 3905250"/>
                  <a:gd name="connsiteX235" fmla="*/ 4329912 w 5540715"/>
                  <a:gd name="connsiteY235" fmla="*/ 900112 h 3905250"/>
                  <a:gd name="connsiteX236" fmla="*/ 4315625 w 5540715"/>
                  <a:gd name="connsiteY236" fmla="*/ 909637 h 3905250"/>
                  <a:gd name="connsiteX237" fmla="*/ 4296575 w 5540715"/>
                  <a:gd name="connsiteY237" fmla="*/ 923925 h 3905250"/>
                  <a:gd name="connsiteX238" fmla="*/ 4277525 w 5540715"/>
                  <a:gd name="connsiteY238" fmla="*/ 928687 h 3905250"/>
                  <a:gd name="connsiteX239" fmla="*/ 4248950 w 5540715"/>
                  <a:gd name="connsiteY239" fmla="*/ 938212 h 3905250"/>
                  <a:gd name="connsiteX240" fmla="*/ 4229900 w 5540715"/>
                  <a:gd name="connsiteY240" fmla="*/ 942975 h 3905250"/>
                  <a:gd name="connsiteX241" fmla="*/ 4215612 w 5540715"/>
                  <a:gd name="connsiteY241" fmla="*/ 947737 h 3905250"/>
                  <a:gd name="connsiteX242" fmla="*/ 4158462 w 5540715"/>
                  <a:gd name="connsiteY242" fmla="*/ 957262 h 3905250"/>
                  <a:gd name="connsiteX243" fmla="*/ 4120362 w 5540715"/>
                  <a:gd name="connsiteY243" fmla="*/ 966787 h 3905250"/>
                  <a:gd name="connsiteX244" fmla="*/ 4091787 w 5540715"/>
                  <a:gd name="connsiteY244" fmla="*/ 976312 h 3905250"/>
                  <a:gd name="connsiteX245" fmla="*/ 4067975 w 5540715"/>
                  <a:gd name="connsiteY245" fmla="*/ 985837 h 3905250"/>
                  <a:gd name="connsiteX246" fmla="*/ 4034637 w 5540715"/>
                  <a:gd name="connsiteY246" fmla="*/ 990600 h 3905250"/>
                  <a:gd name="connsiteX247" fmla="*/ 3967962 w 5540715"/>
                  <a:gd name="connsiteY247" fmla="*/ 1009650 h 3905250"/>
                  <a:gd name="connsiteX248" fmla="*/ 3939387 w 5540715"/>
                  <a:gd name="connsiteY248" fmla="*/ 1019175 h 3905250"/>
                  <a:gd name="connsiteX249" fmla="*/ 3906050 w 5540715"/>
                  <a:gd name="connsiteY249" fmla="*/ 1023937 h 3905250"/>
                  <a:gd name="connsiteX250" fmla="*/ 3744125 w 5540715"/>
                  <a:gd name="connsiteY250" fmla="*/ 1019175 h 3905250"/>
                  <a:gd name="connsiteX251" fmla="*/ 3715550 w 5540715"/>
                  <a:gd name="connsiteY251" fmla="*/ 1014412 h 3905250"/>
                  <a:gd name="connsiteX252" fmla="*/ 3677450 w 5540715"/>
                  <a:gd name="connsiteY252" fmla="*/ 1009650 h 3905250"/>
                  <a:gd name="connsiteX253" fmla="*/ 3548862 w 5540715"/>
                  <a:gd name="connsiteY253" fmla="*/ 1023937 h 3905250"/>
                  <a:gd name="connsiteX254" fmla="*/ 3506000 w 5540715"/>
                  <a:gd name="connsiteY254" fmla="*/ 1052512 h 3905250"/>
                  <a:gd name="connsiteX255" fmla="*/ 3486950 w 5540715"/>
                  <a:gd name="connsiteY255" fmla="*/ 1071562 h 3905250"/>
                  <a:gd name="connsiteX256" fmla="*/ 3463137 w 5540715"/>
                  <a:gd name="connsiteY256" fmla="*/ 1090612 h 3905250"/>
                  <a:gd name="connsiteX257" fmla="*/ 3425037 w 5540715"/>
                  <a:gd name="connsiteY257" fmla="*/ 1128712 h 3905250"/>
                  <a:gd name="connsiteX258" fmla="*/ 3396462 w 5540715"/>
                  <a:gd name="connsiteY258" fmla="*/ 1176337 h 3905250"/>
                  <a:gd name="connsiteX259" fmla="*/ 3363125 w 5540715"/>
                  <a:gd name="connsiteY259" fmla="*/ 1228725 h 3905250"/>
                  <a:gd name="connsiteX260" fmla="*/ 3353600 w 5540715"/>
                  <a:gd name="connsiteY260" fmla="*/ 1262062 h 3905250"/>
                  <a:gd name="connsiteX261" fmla="*/ 3348837 w 5540715"/>
                  <a:gd name="connsiteY261" fmla="*/ 1281112 h 3905250"/>
                  <a:gd name="connsiteX262" fmla="*/ 3339312 w 5540715"/>
                  <a:gd name="connsiteY262" fmla="*/ 1295400 h 3905250"/>
                  <a:gd name="connsiteX263" fmla="*/ 3329787 w 5540715"/>
                  <a:gd name="connsiteY263" fmla="*/ 1323975 h 3905250"/>
                  <a:gd name="connsiteX264" fmla="*/ 3301212 w 5540715"/>
                  <a:gd name="connsiteY264" fmla="*/ 1357312 h 3905250"/>
                  <a:gd name="connsiteX265" fmla="*/ 3291687 w 5540715"/>
                  <a:gd name="connsiteY265" fmla="*/ 1381125 h 3905250"/>
                  <a:gd name="connsiteX266" fmla="*/ 3248825 w 5540715"/>
                  <a:gd name="connsiteY266" fmla="*/ 1414462 h 3905250"/>
                  <a:gd name="connsiteX267" fmla="*/ 3234537 w 5540715"/>
                  <a:gd name="connsiteY267" fmla="*/ 1433512 h 3905250"/>
                  <a:gd name="connsiteX268" fmla="*/ 3220250 w 5540715"/>
                  <a:gd name="connsiteY268" fmla="*/ 1443037 h 3905250"/>
                  <a:gd name="connsiteX269" fmla="*/ 3172625 w 5540715"/>
                  <a:gd name="connsiteY269" fmla="*/ 1481137 h 3905250"/>
                  <a:gd name="connsiteX270" fmla="*/ 3153575 w 5540715"/>
                  <a:gd name="connsiteY270" fmla="*/ 1495425 h 3905250"/>
                  <a:gd name="connsiteX271" fmla="*/ 3129762 w 5540715"/>
                  <a:gd name="connsiteY271" fmla="*/ 1504950 h 3905250"/>
                  <a:gd name="connsiteX272" fmla="*/ 3110712 w 5540715"/>
                  <a:gd name="connsiteY272" fmla="*/ 1519237 h 3905250"/>
                  <a:gd name="connsiteX273" fmla="*/ 3096425 w 5540715"/>
                  <a:gd name="connsiteY273" fmla="*/ 1533525 h 3905250"/>
                  <a:gd name="connsiteX274" fmla="*/ 3072612 w 5540715"/>
                  <a:gd name="connsiteY274" fmla="*/ 1543050 h 3905250"/>
                  <a:gd name="connsiteX275" fmla="*/ 3058325 w 5540715"/>
                  <a:gd name="connsiteY275" fmla="*/ 1557337 h 3905250"/>
                  <a:gd name="connsiteX276" fmla="*/ 3034512 w 5540715"/>
                  <a:gd name="connsiteY276" fmla="*/ 1566862 h 3905250"/>
                  <a:gd name="connsiteX277" fmla="*/ 3015462 w 5540715"/>
                  <a:gd name="connsiteY277" fmla="*/ 1576387 h 3905250"/>
                  <a:gd name="connsiteX278" fmla="*/ 2967837 w 5540715"/>
                  <a:gd name="connsiteY278" fmla="*/ 1604962 h 3905250"/>
                  <a:gd name="connsiteX279" fmla="*/ 2953550 w 5540715"/>
                  <a:gd name="connsiteY279" fmla="*/ 1614487 h 3905250"/>
                  <a:gd name="connsiteX280" fmla="*/ 2939262 w 5540715"/>
                  <a:gd name="connsiteY280" fmla="*/ 1619250 h 3905250"/>
                  <a:gd name="connsiteX281" fmla="*/ 2910687 w 5540715"/>
                  <a:gd name="connsiteY281" fmla="*/ 1638300 h 3905250"/>
                  <a:gd name="connsiteX282" fmla="*/ 2896400 w 5540715"/>
                  <a:gd name="connsiteY282" fmla="*/ 1652587 h 3905250"/>
                  <a:gd name="connsiteX283" fmla="*/ 2834487 w 5540715"/>
                  <a:gd name="connsiteY283" fmla="*/ 1681162 h 3905250"/>
                  <a:gd name="connsiteX284" fmla="*/ 2791625 w 5540715"/>
                  <a:gd name="connsiteY284" fmla="*/ 1709737 h 3905250"/>
                  <a:gd name="connsiteX285" fmla="*/ 2767812 w 5540715"/>
                  <a:gd name="connsiteY285" fmla="*/ 1719262 h 3905250"/>
                  <a:gd name="connsiteX286" fmla="*/ 2753525 w 5540715"/>
                  <a:gd name="connsiteY286" fmla="*/ 1728787 h 3905250"/>
                  <a:gd name="connsiteX287" fmla="*/ 2739237 w 5540715"/>
                  <a:gd name="connsiteY287" fmla="*/ 1733550 h 3905250"/>
                  <a:gd name="connsiteX288" fmla="*/ 2724950 w 5540715"/>
                  <a:gd name="connsiteY288" fmla="*/ 1743075 h 3905250"/>
                  <a:gd name="connsiteX289" fmla="*/ 2663037 w 5540715"/>
                  <a:gd name="connsiteY289" fmla="*/ 1752600 h 3905250"/>
                  <a:gd name="connsiteX290" fmla="*/ 2596362 w 5540715"/>
                  <a:gd name="connsiteY290" fmla="*/ 1738312 h 3905250"/>
                  <a:gd name="connsiteX291" fmla="*/ 2572550 w 5540715"/>
                  <a:gd name="connsiteY291" fmla="*/ 1728788 h 3905250"/>
                  <a:gd name="connsiteX292" fmla="*/ 2524925 w 5540715"/>
                  <a:gd name="connsiteY292" fmla="*/ 1728787 h 3905250"/>
                  <a:gd name="connsiteX293" fmla="*/ 2470156 w 5540715"/>
                  <a:gd name="connsiteY293" fmla="*/ 1804987 h 3905250"/>
                  <a:gd name="connsiteX294" fmla="*/ 2389193 w 5540715"/>
                  <a:gd name="connsiteY294" fmla="*/ 1881187 h 3905250"/>
                  <a:gd name="connsiteX295" fmla="*/ 2315375 w 5540715"/>
                  <a:gd name="connsiteY295" fmla="*/ 1909762 h 3905250"/>
                  <a:gd name="connsiteX296" fmla="*/ 2253462 w 5540715"/>
                  <a:gd name="connsiteY296" fmla="*/ 1924050 h 3905250"/>
                  <a:gd name="connsiteX297" fmla="*/ 2234412 w 5540715"/>
                  <a:gd name="connsiteY297" fmla="*/ 1943100 h 3905250"/>
                  <a:gd name="connsiteX298" fmla="*/ 2220125 w 5540715"/>
                  <a:gd name="connsiteY298" fmla="*/ 1947862 h 3905250"/>
                  <a:gd name="connsiteX299" fmla="*/ 2186787 w 5540715"/>
                  <a:gd name="connsiteY299" fmla="*/ 1966912 h 3905250"/>
                  <a:gd name="connsiteX300" fmla="*/ 2148687 w 5540715"/>
                  <a:gd name="connsiteY300" fmla="*/ 1985962 h 3905250"/>
                  <a:gd name="connsiteX301" fmla="*/ 2072487 w 5540715"/>
                  <a:gd name="connsiteY301" fmla="*/ 1971675 h 3905250"/>
                  <a:gd name="connsiteX302" fmla="*/ 1996288 w 5540715"/>
                  <a:gd name="connsiteY302" fmla="*/ 1990725 h 3905250"/>
                  <a:gd name="connsiteX303" fmla="*/ 1939137 w 5540715"/>
                  <a:gd name="connsiteY303" fmla="*/ 2047875 h 3905250"/>
                  <a:gd name="connsiteX304" fmla="*/ 1910562 w 5540715"/>
                  <a:gd name="connsiteY304" fmla="*/ 2071687 h 3905250"/>
                  <a:gd name="connsiteX305" fmla="*/ 1886750 w 5540715"/>
                  <a:gd name="connsiteY305" fmla="*/ 2081212 h 3905250"/>
                  <a:gd name="connsiteX306" fmla="*/ 1858175 w 5540715"/>
                  <a:gd name="connsiteY306" fmla="*/ 2100262 h 3905250"/>
                  <a:gd name="connsiteX307" fmla="*/ 1834362 w 5540715"/>
                  <a:gd name="connsiteY307" fmla="*/ 2109787 h 3905250"/>
                  <a:gd name="connsiteX308" fmla="*/ 1815312 w 5540715"/>
                  <a:gd name="connsiteY308" fmla="*/ 2124075 h 3905250"/>
                  <a:gd name="connsiteX309" fmla="*/ 1796262 w 5540715"/>
                  <a:gd name="connsiteY309" fmla="*/ 2133600 h 3905250"/>
                  <a:gd name="connsiteX310" fmla="*/ 1786737 w 5540715"/>
                  <a:gd name="connsiteY310" fmla="*/ 2147887 h 3905250"/>
                  <a:gd name="connsiteX311" fmla="*/ 1772450 w 5540715"/>
                  <a:gd name="connsiteY311" fmla="*/ 2152650 h 3905250"/>
                  <a:gd name="connsiteX312" fmla="*/ 1753400 w 5540715"/>
                  <a:gd name="connsiteY312" fmla="*/ 2166937 h 3905250"/>
                  <a:gd name="connsiteX313" fmla="*/ 1696250 w 5540715"/>
                  <a:gd name="connsiteY313" fmla="*/ 2219325 h 3905250"/>
                  <a:gd name="connsiteX314" fmla="*/ 1672437 w 5540715"/>
                  <a:gd name="connsiteY314" fmla="*/ 2238375 h 3905250"/>
                  <a:gd name="connsiteX315" fmla="*/ 1648625 w 5540715"/>
                  <a:gd name="connsiteY315" fmla="*/ 2252662 h 3905250"/>
                  <a:gd name="connsiteX316" fmla="*/ 1615287 w 5540715"/>
                  <a:gd name="connsiteY316" fmla="*/ 2286000 h 3905250"/>
                  <a:gd name="connsiteX317" fmla="*/ 1591475 w 5540715"/>
                  <a:gd name="connsiteY317" fmla="*/ 2305050 h 3905250"/>
                  <a:gd name="connsiteX318" fmla="*/ 1577187 w 5540715"/>
                  <a:gd name="connsiteY318" fmla="*/ 2314575 h 3905250"/>
                  <a:gd name="connsiteX319" fmla="*/ 1562900 w 5540715"/>
                  <a:gd name="connsiteY319" fmla="*/ 2328862 h 3905250"/>
                  <a:gd name="connsiteX320" fmla="*/ 1558137 w 5540715"/>
                  <a:gd name="connsiteY320" fmla="*/ 2343150 h 3905250"/>
                  <a:gd name="connsiteX321" fmla="*/ 1520037 w 5540715"/>
                  <a:gd name="connsiteY321" fmla="*/ 2366962 h 3905250"/>
                  <a:gd name="connsiteX322" fmla="*/ 1496225 w 5540715"/>
                  <a:gd name="connsiteY322" fmla="*/ 2381250 h 3905250"/>
                  <a:gd name="connsiteX323" fmla="*/ 1477175 w 5540715"/>
                  <a:gd name="connsiteY323" fmla="*/ 2395537 h 3905250"/>
                  <a:gd name="connsiteX324" fmla="*/ 1462887 w 5540715"/>
                  <a:gd name="connsiteY324" fmla="*/ 2400300 h 3905250"/>
                  <a:gd name="connsiteX325" fmla="*/ 1424787 w 5540715"/>
                  <a:gd name="connsiteY325" fmla="*/ 2419350 h 3905250"/>
                  <a:gd name="connsiteX326" fmla="*/ 1405737 w 5540715"/>
                  <a:gd name="connsiteY326" fmla="*/ 2428875 h 3905250"/>
                  <a:gd name="connsiteX327" fmla="*/ 1362875 w 5540715"/>
                  <a:gd name="connsiteY327" fmla="*/ 2462212 h 3905250"/>
                  <a:gd name="connsiteX328" fmla="*/ 1329537 w 5540715"/>
                  <a:gd name="connsiteY328" fmla="*/ 2476500 h 3905250"/>
                  <a:gd name="connsiteX329" fmla="*/ 1310487 w 5540715"/>
                  <a:gd name="connsiteY329" fmla="*/ 2490787 h 3905250"/>
                  <a:gd name="connsiteX330" fmla="*/ 1262862 w 5540715"/>
                  <a:gd name="connsiteY330" fmla="*/ 2514600 h 3905250"/>
                  <a:gd name="connsiteX331" fmla="*/ 1224762 w 5540715"/>
                  <a:gd name="connsiteY331" fmla="*/ 2538412 h 3905250"/>
                  <a:gd name="connsiteX332" fmla="*/ 1210475 w 5540715"/>
                  <a:gd name="connsiteY332" fmla="*/ 2543175 h 3905250"/>
                  <a:gd name="connsiteX333" fmla="*/ 1191425 w 5540715"/>
                  <a:gd name="connsiteY333" fmla="*/ 2557462 h 3905250"/>
                  <a:gd name="connsiteX334" fmla="*/ 1129512 w 5540715"/>
                  <a:gd name="connsiteY334" fmla="*/ 2600325 h 3905250"/>
                  <a:gd name="connsiteX335" fmla="*/ 1100937 w 5540715"/>
                  <a:gd name="connsiteY335" fmla="*/ 2624137 h 3905250"/>
                  <a:gd name="connsiteX336" fmla="*/ 1086650 w 5540715"/>
                  <a:gd name="connsiteY336" fmla="*/ 2638425 h 3905250"/>
                  <a:gd name="connsiteX337" fmla="*/ 1077125 w 5540715"/>
                  <a:gd name="connsiteY337" fmla="*/ 2652712 h 3905250"/>
                  <a:gd name="connsiteX338" fmla="*/ 1053312 w 5540715"/>
                  <a:gd name="connsiteY338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82012 w 5540715"/>
                  <a:gd name="connsiteY72" fmla="*/ 3300412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72325 w 5540715"/>
                  <a:gd name="connsiteY10" fmla="*/ 2928937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24700 w 5540715"/>
                  <a:gd name="connsiteY12" fmla="*/ 2976562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38987 w 5540715"/>
                  <a:gd name="connsiteY11" fmla="*/ 2971800 h 3905250"/>
                  <a:gd name="connsiteX12" fmla="*/ 708825 w 5540715"/>
                  <a:gd name="connsiteY12" fmla="*/ 2947987 h 3905250"/>
                  <a:gd name="connsiteX13" fmla="*/ 686600 w 5540715"/>
                  <a:gd name="connsiteY13" fmla="*/ 2990850 h 3905250"/>
                  <a:gd name="connsiteX14" fmla="*/ 672312 w 5540715"/>
                  <a:gd name="connsiteY14" fmla="*/ 3000375 h 3905250"/>
                  <a:gd name="connsiteX15" fmla="*/ 596112 w 5540715"/>
                  <a:gd name="connsiteY15" fmla="*/ 3014662 h 3905250"/>
                  <a:gd name="connsiteX16" fmla="*/ 572300 w 5540715"/>
                  <a:gd name="connsiteY16" fmla="*/ 3019425 h 3905250"/>
                  <a:gd name="connsiteX17" fmla="*/ 234162 w 5540715"/>
                  <a:gd name="connsiteY17" fmla="*/ 3028950 h 3905250"/>
                  <a:gd name="connsiteX18" fmla="*/ 157962 w 5540715"/>
                  <a:gd name="connsiteY18" fmla="*/ 3071812 h 3905250"/>
                  <a:gd name="connsiteX19" fmla="*/ 96050 w 5540715"/>
                  <a:gd name="connsiteY19" fmla="*/ 3138487 h 3905250"/>
                  <a:gd name="connsiteX20" fmla="*/ 81762 w 5540715"/>
                  <a:gd name="connsiteY20" fmla="*/ 3148012 h 3905250"/>
                  <a:gd name="connsiteX21" fmla="*/ 53187 w 5540715"/>
                  <a:gd name="connsiteY21" fmla="*/ 3200400 h 3905250"/>
                  <a:gd name="connsiteX22" fmla="*/ 34137 w 5540715"/>
                  <a:gd name="connsiteY22" fmla="*/ 3233737 h 3905250"/>
                  <a:gd name="connsiteX23" fmla="*/ 24612 w 5540715"/>
                  <a:gd name="connsiteY23" fmla="*/ 3267075 h 3905250"/>
                  <a:gd name="connsiteX24" fmla="*/ 15087 w 5540715"/>
                  <a:gd name="connsiteY24" fmla="*/ 3309937 h 3905250"/>
                  <a:gd name="connsiteX25" fmla="*/ 5562 w 5540715"/>
                  <a:gd name="connsiteY25" fmla="*/ 3348037 h 3905250"/>
                  <a:gd name="connsiteX26" fmla="*/ 5562 w 5540715"/>
                  <a:gd name="connsiteY26" fmla="*/ 3571875 h 3905250"/>
                  <a:gd name="connsiteX27" fmla="*/ 19850 w 5540715"/>
                  <a:gd name="connsiteY27" fmla="*/ 3624262 h 3905250"/>
                  <a:gd name="connsiteX28" fmla="*/ 24612 w 5540715"/>
                  <a:gd name="connsiteY28" fmla="*/ 3648075 h 3905250"/>
                  <a:gd name="connsiteX29" fmla="*/ 38900 w 5540715"/>
                  <a:gd name="connsiteY29" fmla="*/ 3671887 h 3905250"/>
                  <a:gd name="connsiteX30" fmla="*/ 62712 w 5540715"/>
                  <a:gd name="connsiteY30" fmla="*/ 3714750 h 3905250"/>
                  <a:gd name="connsiteX31" fmla="*/ 77000 w 5540715"/>
                  <a:gd name="connsiteY31" fmla="*/ 3738562 h 3905250"/>
                  <a:gd name="connsiteX32" fmla="*/ 110337 w 5540715"/>
                  <a:gd name="connsiteY32" fmla="*/ 3757612 h 3905250"/>
                  <a:gd name="connsiteX33" fmla="*/ 129387 w 5540715"/>
                  <a:gd name="connsiteY33" fmla="*/ 3771900 h 3905250"/>
                  <a:gd name="connsiteX34" fmla="*/ 177012 w 5540715"/>
                  <a:gd name="connsiteY34" fmla="*/ 3800475 h 3905250"/>
                  <a:gd name="connsiteX35" fmla="*/ 243687 w 5540715"/>
                  <a:gd name="connsiteY35" fmla="*/ 3843337 h 3905250"/>
                  <a:gd name="connsiteX36" fmla="*/ 281787 w 5540715"/>
                  <a:gd name="connsiteY36" fmla="*/ 3867150 h 3905250"/>
                  <a:gd name="connsiteX37" fmla="*/ 319887 w 5540715"/>
                  <a:gd name="connsiteY37" fmla="*/ 3876675 h 3905250"/>
                  <a:gd name="connsiteX38" fmla="*/ 353225 w 5540715"/>
                  <a:gd name="connsiteY38" fmla="*/ 3890962 h 3905250"/>
                  <a:gd name="connsiteX39" fmla="*/ 496100 w 5540715"/>
                  <a:gd name="connsiteY39" fmla="*/ 3905250 h 3905250"/>
                  <a:gd name="connsiteX40" fmla="*/ 881862 w 5540715"/>
                  <a:gd name="connsiteY40" fmla="*/ 3900487 h 3905250"/>
                  <a:gd name="connsiteX41" fmla="*/ 991400 w 5540715"/>
                  <a:gd name="connsiteY41" fmla="*/ 3895725 h 3905250"/>
                  <a:gd name="connsiteX42" fmla="*/ 1234287 w 5540715"/>
                  <a:gd name="connsiteY42" fmla="*/ 3900487 h 3905250"/>
                  <a:gd name="connsiteX43" fmla="*/ 1410500 w 5540715"/>
                  <a:gd name="connsiteY43" fmla="*/ 3895725 h 3905250"/>
                  <a:gd name="connsiteX44" fmla="*/ 1453362 w 5540715"/>
                  <a:gd name="connsiteY44" fmla="*/ 3881437 h 3905250"/>
                  <a:gd name="connsiteX45" fmla="*/ 1472412 w 5540715"/>
                  <a:gd name="connsiteY45" fmla="*/ 3876675 h 3905250"/>
                  <a:gd name="connsiteX46" fmla="*/ 1510512 w 5540715"/>
                  <a:gd name="connsiteY46" fmla="*/ 3862387 h 3905250"/>
                  <a:gd name="connsiteX47" fmla="*/ 1539087 w 5540715"/>
                  <a:gd name="connsiteY47" fmla="*/ 3857625 h 3905250"/>
                  <a:gd name="connsiteX48" fmla="*/ 1577187 w 5540715"/>
                  <a:gd name="connsiteY48" fmla="*/ 3829050 h 3905250"/>
                  <a:gd name="connsiteX49" fmla="*/ 1610525 w 5540715"/>
                  <a:gd name="connsiteY49" fmla="*/ 3795712 h 3905250"/>
                  <a:gd name="connsiteX50" fmla="*/ 1624812 w 5540715"/>
                  <a:gd name="connsiteY50" fmla="*/ 3781425 h 3905250"/>
                  <a:gd name="connsiteX51" fmla="*/ 1677200 w 5540715"/>
                  <a:gd name="connsiteY51" fmla="*/ 3738562 h 3905250"/>
                  <a:gd name="connsiteX52" fmla="*/ 1696250 w 5540715"/>
                  <a:gd name="connsiteY52" fmla="*/ 3724275 h 3905250"/>
                  <a:gd name="connsiteX53" fmla="*/ 1710537 w 5540715"/>
                  <a:gd name="connsiteY53" fmla="*/ 3705225 h 3905250"/>
                  <a:gd name="connsiteX54" fmla="*/ 1729587 w 5540715"/>
                  <a:gd name="connsiteY54" fmla="*/ 3695700 h 3905250"/>
                  <a:gd name="connsiteX55" fmla="*/ 1748637 w 5540715"/>
                  <a:gd name="connsiteY55" fmla="*/ 3681412 h 3905250"/>
                  <a:gd name="connsiteX56" fmla="*/ 1767687 w 5540715"/>
                  <a:gd name="connsiteY56" fmla="*/ 3662362 h 3905250"/>
                  <a:gd name="connsiteX57" fmla="*/ 1781975 w 5540715"/>
                  <a:gd name="connsiteY57" fmla="*/ 3643312 h 3905250"/>
                  <a:gd name="connsiteX58" fmla="*/ 1801025 w 5540715"/>
                  <a:gd name="connsiteY58" fmla="*/ 3633787 h 3905250"/>
                  <a:gd name="connsiteX59" fmla="*/ 1815312 w 5540715"/>
                  <a:gd name="connsiteY59" fmla="*/ 3624262 h 3905250"/>
                  <a:gd name="connsiteX60" fmla="*/ 1843887 w 5540715"/>
                  <a:gd name="connsiteY60" fmla="*/ 3600450 h 3905250"/>
                  <a:gd name="connsiteX61" fmla="*/ 1867700 w 5540715"/>
                  <a:gd name="connsiteY61" fmla="*/ 3581400 h 3905250"/>
                  <a:gd name="connsiteX62" fmla="*/ 1886750 w 5540715"/>
                  <a:gd name="connsiteY62" fmla="*/ 3562350 h 3905250"/>
                  <a:gd name="connsiteX63" fmla="*/ 1905800 w 5540715"/>
                  <a:gd name="connsiteY63" fmla="*/ 3543300 h 3905250"/>
                  <a:gd name="connsiteX64" fmla="*/ 1910562 w 5540715"/>
                  <a:gd name="connsiteY64" fmla="*/ 3529012 h 3905250"/>
                  <a:gd name="connsiteX65" fmla="*/ 1953425 w 5540715"/>
                  <a:gd name="connsiteY65" fmla="*/ 3490912 h 3905250"/>
                  <a:gd name="connsiteX66" fmla="*/ 1972475 w 5540715"/>
                  <a:gd name="connsiteY66" fmla="*/ 3462337 h 3905250"/>
                  <a:gd name="connsiteX67" fmla="*/ 2001050 w 5540715"/>
                  <a:gd name="connsiteY67" fmla="*/ 3424237 h 3905250"/>
                  <a:gd name="connsiteX68" fmla="*/ 2029625 w 5540715"/>
                  <a:gd name="connsiteY68" fmla="*/ 3381375 h 3905250"/>
                  <a:gd name="connsiteX69" fmla="*/ 2043912 w 5540715"/>
                  <a:gd name="connsiteY69" fmla="*/ 3357562 h 3905250"/>
                  <a:gd name="connsiteX70" fmla="*/ 2058200 w 5540715"/>
                  <a:gd name="connsiteY70" fmla="*/ 3338512 h 3905250"/>
                  <a:gd name="connsiteX71" fmla="*/ 2067725 w 5540715"/>
                  <a:gd name="connsiteY71" fmla="*/ 3314700 h 3905250"/>
                  <a:gd name="connsiteX72" fmla="*/ 2062962 w 5540715"/>
                  <a:gd name="connsiteY72" fmla="*/ 3271837 h 3905250"/>
                  <a:gd name="connsiteX73" fmla="*/ 1994700 w 5540715"/>
                  <a:gd name="connsiteY73" fmla="*/ 3141662 h 3905250"/>
                  <a:gd name="connsiteX74" fmla="*/ 1824837 w 5540715"/>
                  <a:gd name="connsiteY74" fmla="*/ 2870200 h 3905250"/>
                  <a:gd name="connsiteX75" fmla="*/ 2082012 w 5540715"/>
                  <a:gd name="connsiteY75" fmla="*/ 2681287 h 3905250"/>
                  <a:gd name="connsiteX76" fmla="*/ 2158212 w 5540715"/>
                  <a:gd name="connsiteY76" fmla="*/ 2586037 h 3905250"/>
                  <a:gd name="connsiteX77" fmla="*/ 2182025 w 5540715"/>
                  <a:gd name="connsiteY77" fmla="*/ 2547937 h 3905250"/>
                  <a:gd name="connsiteX78" fmla="*/ 2215362 w 5540715"/>
                  <a:gd name="connsiteY78" fmla="*/ 2509837 h 3905250"/>
                  <a:gd name="connsiteX79" fmla="*/ 2234412 w 5540715"/>
                  <a:gd name="connsiteY79" fmla="*/ 2490787 h 3905250"/>
                  <a:gd name="connsiteX80" fmla="*/ 2267750 w 5540715"/>
                  <a:gd name="connsiteY80" fmla="*/ 2481262 h 3905250"/>
                  <a:gd name="connsiteX81" fmla="*/ 2291562 w 5540715"/>
                  <a:gd name="connsiteY81" fmla="*/ 2471737 h 3905250"/>
                  <a:gd name="connsiteX82" fmla="*/ 2386812 w 5540715"/>
                  <a:gd name="connsiteY82" fmla="*/ 2462212 h 3905250"/>
                  <a:gd name="connsiteX83" fmla="*/ 2453487 w 5540715"/>
                  <a:gd name="connsiteY83" fmla="*/ 2452687 h 3905250"/>
                  <a:gd name="connsiteX84" fmla="*/ 2510637 w 5540715"/>
                  <a:gd name="connsiteY84" fmla="*/ 2443162 h 3905250"/>
                  <a:gd name="connsiteX85" fmla="*/ 2529687 w 5540715"/>
                  <a:gd name="connsiteY85" fmla="*/ 2433637 h 3905250"/>
                  <a:gd name="connsiteX86" fmla="*/ 2634462 w 5540715"/>
                  <a:gd name="connsiteY86" fmla="*/ 2424112 h 3905250"/>
                  <a:gd name="connsiteX87" fmla="*/ 2767812 w 5540715"/>
                  <a:gd name="connsiteY87" fmla="*/ 2419350 h 3905250"/>
                  <a:gd name="connsiteX88" fmla="*/ 2791625 w 5540715"/>
                  <a:gd name="connsiteY88" fmla="*/ 2414587 h 3905250"/>
                  <a:gd name="connsiteX89" fmla="*/ 2829725 w 5540715"/>
                  <a:gd name="connsiteY89" fmla="*/ 2390775 h 3905250"/>
                  <a:gd name="connsiteX90" fmla="*/ 2848775 w 5540715"/>
                  <a:gd name="connsiteY90" fmla="*/ 2381250 h 3905250"/>
                  <a:gd name="connsiteX91" fmla="*/ 2886875 w 5540715"/>
                  <a:gd name="connsiteY91" fmla="*/ 2352675 h 3905250"/>
                  <a:gd name="connsiteX92" fmla="*/ 2905925 w 5540715"/>
                  <a:gd name="connsiteY92" fmla="*/ 2338387 h 3905250"/>
                  <a:gd name="connsiteX93" fmla="*/ 2920212 w 5540715"/>
                  <a:gd name="connsiteY93" fmla="*/ 2328862 h 3905250"/>
                  <a:gd name="connsiteX94" fmla="*/ 2934500 w 5540715"/>
                  <a:gd name="connsiteY94" fmla="*/ 2314575 h 3905250"/>
                  <a:gd name="connsiteX95" fmla="*/ 2958312 w 5540715"/>
                  <a:gd name="connsiteY95" fmla="*/ 2309812 h 3905250"/>
                  <a:gd name="connsiteX96" fmla="*/ 2982125 w 5540715"/>
                  <a:gd name="connsiteY96" fmla="*/ 2295525 h 3905250"/>
                  <a:gd name="connsiteX97" fmla="*/ 3001175 w 5540715"/>
                  <a:gd name="connsiteY97" fmla="*/ 2281237 h 3905250"/>
                  <a:gd name="connsiteX98" fmla="*/ 3024987 w 5540715"/>
                  <a:gd name="connsiteY98" fmla="*/ 2271712 h 3905250"/>
                  <a:gd name="connsiteX99" fmla="*/ 3063087 w 5540715"/>
                  <a:gd name="connsiteY99" fmla="*/ 2243137 h 3905250"/>
                  <a:gd name="connsiteX100" fmla="*/ 3096425 w 5540715"/>
                  <a:gd name="connsiteY100" fmla="*/ 2224087 h 3905250"/>
                  <a:gd name="connsiteX101" fmla="*/ 3115475 w 5540715"/>
                  <a:gd name="connsiteY101" fmla="*/ 2205037 h 3905250"/>
                  <a:gd name="connsiteX102" fmla="*/ 3153575 w 5540715"/>
                  <a:gd name="connsiteY102" fmla="*/ 2185987 h 3905250"/>
                  <a:gd name="connsiteX103" fmla="*/ 3172625 w 5540715"/>
                  <a:gd name="connsiteY103" fmla="*/ 2171700 h 3905250"/>
                  <a:gd name="connsiteX104" fmla="*/ 3234537 w 5540715"/>
                  <a:gd name="connsiteY104" fmla="*/ 2119312 h 3905250"/>
                  <a:gd name="connsiteX105" fmla="*/ 3296450 w 5540715"/>
                  <a:gd name="connsiteY105" fmla="*/ 2076450 h 3905250"/>
                  <a:gd name="connsiteX106" fmla="*/ 3329787 w 5540715"/>
                  <a:gd name="connsiteY106" fmla="*/ 2052637 h 3905250"/>
                  <a:gd name="connsiteX107" fmla="*/ 3358362 w 5540715"/>
                  <a:gd name="connsiteY107" fmla="*/ 2033587 h 3905250"/>
                  <a:gd name="connsiteX108" fmla="*/ 3420275 w 5540715"/>
                  <a:gd name="connsiteY108" fmla="*/ 1995487 h 3905250"/>
                  <a:gd name="connsiteX109" fmla="*/ 3453612 w 5540715"/>
                  <a:gd name="connsiteY109" fmla="*/ 1981200 h 3905250"/>
                  <a:gd name="connsiteX110" fmla="*/ 3482187 w 5540715"/>
                  <a:gd name="connsiteY110" fmla="*/ 1962150 h 3905250"/>
                  <a:gd name="connsiteX111" fmla="*/ 3534575 w 5540715"/>
                  <a:gd name="connsiteY111" fmla="*/ 1933575 h 3905250"/>
                  <a:gd name="connsiteX112" fmla="*/ 3563150 w 5540715"/>
                  <a:gd name="connsiteY112" fmla="*/ 1914525 h 3905250"/>
                  <a:gd name="connsiteX113" fmla="*/ 3639350 w 5540715"/>
                  <a:gd name="connsiteY113" fmla="*/ 1871662 h 3905250"/>
                  <a:gd name="connsiteX114" fmla="*/ 3686975 w 5540715"/>
                  <a:gd name="connsiteY114" fmla="*/ 1843087 h 3905250"/>
                  <a:gd name="connsiteX115" fmla="*/ 3720312 w 5540715"/>
                  <a:gd name="connsiteY115" fmla="*/ 1824037 h 3905250"/>
                  <a:gd name="connsiteX116" fmla="*/ 3744125 w 5540715"/>
                  <a:gd name="connsiteY116" fmla="*/ 1804987 h 3905250"/>
                  <a:gd name="connsiteX117" fmla="*/ 3772700 w 5540715"/>
                  <a:gd name="connsiteY117" fmla="*/ 1795462 h 3905250"/>
                  <a:gd name="connsiteX118" fmla="*/ 3796512 w 5540715"/>
                  <a:gd name="connsiteY118" fmla="*/ 1776412 h 3905250"/>
                  <a:gd name="connsiteX119" fmla="*/ 3829850 w 5540715"/>
                  <a:gd name="connsiteY119" fmla="*/ 1762125 h 3905250"/>
                  <a:gd name="connsiteX120" fmla="*/ 3858425 w 5540715"/>
                  <a:gd name="connsiteY120" fmla="*/ 1747837 h 3905250"/>
                  <a:gd name="connsiteX121" fmla="*/ 3882237 w 5540715"/>
                  <a:gd name="connsiteY121" fmla="*/ 1733550 h 3905250"/>
                  <a:gd name="connsiteX122" fmla="*/ 3929862 w 5540715"/>
                  <a:gd name="connsiteY122" fmla="*/ 1714500 h 3905250"/>
                  <a:gd name="connsiteX123" fmla="*/ 3958437 w 5540715"/>
                  <a:gd name="connsiteY123" fmla="*/ 1695450 h 3905250"/>
                  <a:gd name="connsiteX124" fmla="*/ 3977487 w 5540715"/>
                  <a:gd name="connsiteY124" fmla="*/ 1681162 h 3905250"/>
                  <a:gd name="connsiteX125" fmla="*/ 4029875 w 5540715"/>
                  <a:gd name="connsiteY125" fmla="*/ 1657350 h 3905250"/>
                  <a:gd name="connsiteX126" fmla="*/ 4082262 w 5540715"/>
                  <a:gd name="connsiteY126" fmla="*/ 1614487 h 3905250"/>
                  <a:gd name="connsiteX127" fmla="*/ 4139412 w 5540715"/>
                  <a:gd name="connsiteY127" fmla="*/ 1576387 h 3905250"/>
                  <a:gd name="connsiteX128" fmla="*/ 4167987 w 5540715"/>
                  <a:gd name="connsiteY128" fmla="*/ 1557337 h 3905250"/>
                  <a:gd name="connsiteX129" fmla="*/ 4196562 w 5540715"/>
                  <a:gd name="connsiteY129" fmla="*/ 1538287 h 3905250"/>
                  <a:gd name="connsiteX130" fmla="*/ 4253712 w 5540715"/>
                  <a:gd name="connsiteY130" fmla="*/ 1509712 h 3905250"/>
                  <a:gd name="connsiteX131" fmla="*/ 4277525 w 5540715"/>
                  <a:gd name="connsiteY131" fmla="*/ 1500187 h 3905250"/>
                  <a:gd name="connsiteX132" fmla="*/ 4296575 w 5540715"/>
                  <a:gd name="connsiteY132" fmla="*/ 1490662 h 3905250"/>
                  <a:gd name="connsiteX133" fmla="*/ 4325150 w 5540715"/>
                  <a:gd name="connsiteY133" fmla="*/ 1485900 h 3905250"/>
                  <a:gd name="connsiteX134" fmla="*/ 4353725 w 5540715"/>
                  <a:gd name="connsiteY134" fmla="*/ 1476375 h 3905250"/>
                  <a:gd name="connsiteX135" fmla="*/ 4491837 w 5540715"/>
                  <a:gd name="connsiteY135" fmla="*/ 1481137 h 3905250"/>
                  <a:gd name="connsiteX136" fmla="*/ 4510887 w 5540715"/>
                  <a:gd name="connsiteY136" fmla="*/ 1495425 h 3905250"/>
                  <a:gd name="connsiteX137" fmla="*/ 4568037 w 5540715"/>
                  <a:gd name="connsiteY137" fmla="*/ 1528762 h 3905250"/>
                  <a:gd name="connsiteX138" fmla="*/ 4615662 w 5540715"/>
                  <a:gd name="connsiteY138" fmla="*/ 1571625 h 3905250"/>
                  <a:gd name="connsiteX139" fmla="*/ 4629950 w 5540715"/>
                  <a:gd name="connsiteY139" fmla="*/ 1590675 h 3905250"/>
                  <a:gd name="connsiteX140" fmla="*/ 4629950 w 5540715"/>
                  <a:gd name="connsiteY140" fmla="*/ 1690687 h 3905250"/>
                  <a:gd name="connsiteX141" fmla="*/ 4610900 w 5540715"/>
                  <a:gd name="connsiteY141" fmla="*/ 1724025 h 3905250"/>
                  <a:gd name="connsiteX142" fmla="*/ 4587087 w 5540715"/>
                  <a:gd name="connsiteY142" fmla="*/ 1785937 h 3905250"/>
                  <a:gd name="connsiteX143" fmla="*/ 4577562 w 5540715"/>
                  <a:gd name="connsiteY143" fmla="*/ 1809750 h 3905250"/>
                  <a:gd name="connsiteX144" fmla="*/ 4572800 w 5540715"/>
                  <a:gd name="connsiteY144" fmla="*/ 1828800 h 3905250"/>
                  <a:gd name="connsiteX145" fmla="*/ 4563275 w 5540715"/>
                  <a:gd name="connsiteY145" fmla="*/ 1876425 h 3905250"/>
                  <a:gd name="connsiteX146" fmla="*/ 4558512 w 5540715"/>
                  <a:gd name="connsiteY146" fmla="*/ 1909762 h 3905250"/>
                  <a:gd name="connsiteX147" fmla="*/ 4553750 w 5540715"/>
                  <a:gd name="connsiteY147" fmla="*/ 1938337 h 3905250"/>
                  <a:gd name="connsiteX148" fmla="*/ 4572800 w 5540715"/>
                  <a:gd name="connsiteY148" fmla="*/ 2133600 h 3905250"/>
                  <a:gd name="connsiteX149" fmla="*/ 4601375 w 5540715"/>
                  <a:gd name="connsiteY149" fmla="*/ 2162175 h 3905250"/>
                  <a:gd name="connsiteX150" fmla="*/ 4620425 w 5540715"/>
                  <a:gd name="connsiteY150" fmla="*/ 2166937 h 3905250"/>
                  <a:gd name="connsiteX151" fmla="*/ 4644237 w 5540715"/>
                  <a:gd name="connsiteY151" fmla="*/ 2181225 h 3905250"/>
                  <a:gd name="connsiteX152" fmla="*/ 4663287 w 5540715"/>
                  <a:gd name="connsiteY152" fmla="*/ 2185987 h 3905250"/>
                  <a:gd name="connsiteX153" fmla="*/ 4715675 w 5540715"/>
                  <a:gd name="connsiteY153" fmla="*/ 2195512 h 3905250"/>
                  <a:gd name="connsiteX154" fmla="*/ 4829975 w 5540715"/>
                  <a:gd name="connsiteY154" fmla="*/ 2185987 h 3905250"/>
                  <a:gd name="connsiteX155" fmla="*/ 4863312 w 5540715"/>
                  <a:gd name="connsiteY155" fmla="*/ 2166937 h 3905250"/>
                  <a:gd name="connsiteX156" fmla="*/ 4915700 w 5540715"/>
                  <a:gd name="connsiteY156" fmla="*/ 2147887 h 3905250"/>
                  <a:gd name="connsiteX157" fmla="*/ 4934750 w 5540715"/>
                  <a:gd name="connsiteY157" fmla="*/ 2133600 h 3905250"/>
                  <a:gd name="connsiteX158" fmla="*/ 4949037 w 5540715"/>
                  <a:gd name="connsiteY158" fmla="*/ 2128837 h 3905250"/>
                  <a:gd name="connsiteX159" fmla="*/ 4963325 w 5540715"/>
                  <a:gd name="connsiteY159" fmla="*/ 2114550 h 3905250"/>
                  <a:gd name="connsiteX160" fmla="*/ 4982375 w 5540715"/>
                  <a:gd name="connsiteY160" fmla="*/ 2100262 h 3905250"/>
                  <a:gd name="connsiteX161" fmla="*/ 5010950 w 5540715"/>
                  <a:gd name="connsiteY161" fmla="*/ 2081212 h 3905250"/>
                  <a:gd name="connsiteX162" fmla="*/ 5053812 w 5540715"/>
                  <a:gd name="connsiteY162" fmla="*/ 2038350 h 3905250"/>
                  <a:gd name="connsiteX163" fmla="*/ 5077625 w 5540715"/>
                  <a:gd name="connsiteY163" fmla="*/ 2019300 h 3905250"/>
                  <a:gd name="connsiteX164" fmla="*/ 5096675 w 5540715"/>
                  <a:gd name="connsiteY164" fmla="*/ 2000250 h 3905250"/>
                  <a:gd name="connsiteX165" fmla="*/ 5125250 w 5540715"/>
                  <a:gd name="connsiteY165" fmla="*/ 1981200 h 3905250"/>
                  <a:gd name="connsiteX166" fmla="*/ 5172875 w 5540715"/>
                  <a:gd name="connsiteY166" fmla="*/ 1943100 h 3905250"/>
                  <a:gd name="connsiteX167" fmla="*/ 5210975 w 5540715"/>
                  <a:gd name="connsiteY167" fmla="*/ 1909762 h 3905250"/>
                  <a:gd name="connsiteX168" fmla="*/ 5220500 w 5540715"/>
                  <a:gd name="connsiteY168" fmla="*/ 1895475 h 3905250"/>
                  <a:gd name="connsiteX169" fmla="*/ 5234787 w 5540715"/>
                  <a:gd name="connsiteY169" fmla="*/ 1876425 h 3905250"/>
                  <a:gd name="connsiteX170" fmla="*/ 5253837 w 5540715"/>
                  <a:gd name="connsiteY170" fmla="*/ 1838325 h 3905250"/>
                  <a:gd name="connsiteX171" fmla="*/ 5282412 w 5540715"/>
                  <a:gd name="connsiteY171" fmla="*/ 1790700 h 3905250"/>
                  <a:gd name="connsiteX172" fmla="*/ 5287175 w 5540715"/>
                  <a:gd name="connsiteY172" fmla="*/ 1771650 h 3905250"/>
                  <a:gd name="connsiteX173" fmla="*/ 5306225 w 5540715"/>
                  <a:gd name="connsiteY173" fmla="*/ 1743075 h 3905250"/>
                  <a:gd name="connsiteX174" fmla="*/ 5320512 w 5540715"/>
                  <a:gd name="connsiteY174" fmla="*/ 1709737 h 3905250"/>
                  <a:gd name="connsiteX175" fmla="*/ 5334800 w 5540715"/>
                  <a:gd name="connsiteY175" fmla="*/ 1695450 h 3905250"/>
                  <a:gd name="connsiteX176" fmla="*/ 5358612 w 5540715"/>
                  <a:gd name="connsiteY176" fmla="*/ 1647825 h 3905250"/>
                  <a:gd name="connsiteX177" fmla="*/ 5391950 w 5540715"/>
                  <a:gd name="connsiteY177" fmla="*/ 1581150 h 3905250"/>
                  <a:gd name="connsiteX178" fmla="*/ 5439575 w 5540715"/>
                  <a:gd name="connsiteY178" fmla="*/ 1452562 h 3905250"/>
                  <a:gd name="connsiteX179" fmla="*/ 5449100 w 5540715"/>
                  <a:gd name="connsiteY179" fmla="*/ 1414462 h 3905250"/>
                  <a:gd name="connsiteX180" fmla="*/ 5453862 w 5540715"/>
                  <a:gd name="connsiteY180" fmla="*/ 1381125 h 3905250"/>
                  <a:gd name="connsiteX181" fmla="*/ 5463387 w 5540715"/>
                  <a:gd name="connsiteY181" fmla="*/ 1181100 h 3905250"/>
                  <a:gd name="connsiteX182" fmla="*/ 5468150 w 5540715"/>
                  <a:gd name="connsiteY182" fmla="*/ 1157287 h 3905250"/>
                  <a:gd name="connsiteX183" fmla="*/ 5472912 w 5540715"/>
                  <a:gd name="connsiteY183" fmla="*/ 1128712 h 3905250"/>
                  <a:gd name="connsiteX184" fmla="*/ 5477675 w 5540715"/>
                  <a:gd name="connsiteY184" fmla="*/ 1095375 h 3905250"/>
                  <a:gd name="connsiteX185" fmla="*/ 5487200 w 5540715"/>
                  <a:gd name="connsiteY185" fmla="*/ 1066800 h 3905250"/>
                  <a:gd name="connsiteX186" fmla="*/ 5501487 w 5540715"/>
                  <a:gd name="connsiteY186" fmla="*/ 981075 h 3905250"/>
                  <a:gd name="connsiteX187" fmla="*/ 5501487 w 5540715"/>
                  <a:gd name="connsiteY187" fmla="*/ 981075 h 3905250"/>
                  <a:gd name="connsiteX188" fmla="*/ 5511012 w 5540715"/>
                  <a:gd name="connsiteY188" fmla="*/ 923925 h 3905250"/>
                  <a:gd name="connsiteX189" fmla="*/ 5515775 w 5540715"/>
                  <a:gd name="connsiteY189" fmla="*/ 890587 h 3905250"/>
                  <a:gd name="connsiteX190" fmla="*/ 5525300 w 5540715"/>
                  <a:gd name="connsiteY190" fmla="*/ 833437 h 3905250"/>
                  <a:gd name="connsiteX191" fmla="*/ 5530062 w 5540715"/>
                  <a:gd name="connsiteY191" fmla="*/ 804862 h 3905250"/>
                  <a:gd name="connsiteX192" fmla="*/ 5534825 w 5540715"/>
                  <a:gd name="connsiteY192" fmla="*/ 738187 h 3905250"/>
                  <a:gd name="connsiteX193" fmla="*/ 5520537 w 5540715"/>
                  <a:gd name="connsiteY193" fmla="*/ 466725 h 3905250"/>
                  <a:gd name="connsiteX194" fmla="*/ 5511012 w 5540715"/>
                  <a:gd name="connsiteY194" fmla="*/ 442912 h 3905250"/>
                  <a:gd name="connsiteX195" fmla="*/ 5491962 w 5540715"/>
                  <a:gd name="connsiteY195" fmla="*/ 390525 h 3905250"/>
                  <a:gd name="connsiteX196" fmla="*/ 5477675 w 5540715"/>
                  <a:gd name="connsiteY196" fmla="*/ 366712 h 3905250"/>
                  <a:gd name="connsiteX197" fmla="*/ 5453862 w 5540715"/>
                  <a:gd name="connsiteY197" fmla="*/ 347662 h 3905250"/>
                  <a:gd name="connsiteX198" fmla="*/ 5420525 w 5540715"/>
                  <a:gd name="connsiteY198" fmla="*/ 309562 h 3905250"/>
                  <a:gd name="connsiteX199" fmla="*/ 5401475 w 5540715"/>
                  <a:gd name="connsiteY199" fmla="*/ 300037 h 3905250"/>
                  <a:gd name="connsiteX200" fmla="*/ 5391950 w 5540715"/>
                  <a:gd name="connsiteY200" fmla="*/ 280987 h 3905250"/>
                  <a:gd name="connsiteX201" fmla="*/ 5358612 w 5540715"/>
                  <a:gd name="connsiteY201" fmla="*/ 257175 h 3905250"/>
                  <a:gd name="connsiteX202" fmla="*/ 5325275 w 5540715"/>
                  <a:gd name="connsiteY202" fmla="*/ 223837 h 3905250"/>
                  <a:gd name="connsiteX203" fmla="*/ 5244312 w 5540715"/>
                  <a:gd name="connsiteY203" fmla="*/ 133350 h 3905250"/>
                  <a:gd name="connsiteX204" fmla="*/ 5201450 w 5540715"/>
                  <a:gd name="connsiteY204" fmla="*/ 85725 h 3905250"/>
                  <a:gd name="connsiteX205" fmla="*/ 5163350 w 5540715"/>
                  <a:gd name="connsiteY205" fmla="*/ 71437 h 3905250"/>
                  <a:gd name="connsiteX206" fmla="*/ 5087150 w 5540715"/>
                  <a:gd name="connsiteY206" fmla="*/ 42862 h 3905250"/>
                  <a:gd name="connsiteX207" fmla="*/ 5039525 w 5540715"/>
                  <a:gd name="connsiteY207" fmla="*/ 23812 h 3905250"/>
                  <a:gd name="connsiteX208" fmla="*/ 5006187 w 5540715"/>
                  <a:gd name="connsiteY208" fmla="*/ 19050 h 3905250"/>
                  <a:gd name="connsiteX209" fmla="*/ 4982375 w 5540715"/>
                  <a:gd name="connsiteY209" fmla="*/ 9525 h 3905250"/>
                  <a:gd name="connsiteX210" fmla="*/ 4915700 w 5540715"/>
                  <a:gd name="connsiteY210" fmla="*/ 4762 h 3905250"/>
                  <a:gd name="connsiteX211" fmla="*/ 4858550 w 5540715"/>
                  <a:gd name="connsiteY211" fmla="*/ 0 h 3905250"/>
                  <a:gd name="connsiteX212" fmla="*/ 4749012 w 5540715"/>
                  <a:gd name="connsiteY212" fmla="*/ 14287 h 3905250"/>
                  <a:gd name="connsiteX213" fmla="*/ 4725200 w 5540715"/>
                  <a:gd name="connsiteY213" fmla="*/ 19050 h 3905250"/>
                  <a:gd name="connsiteX214" fmla="*/ 4668050 w 5540715"/>
                  <a:gd name="connsiteY214" fmla="*/ 42862 h 3905250"/>
                  <a:gd name="connsiteX215" fmla="*/ 4629950 w 5540715"/>
                  <a:gd name="connsiteY215" fmla="*/ 57150 h 3905250"/>
                  <a:gd name="connsiteX216" fmla="*/ 4548987 w 5540715"/>
                  <a:gd name="connsiteY216" fmla="*/ 104775 h 3905250"/>
                  <a:gd name="connsiteX217" fmla="*/ 4529937 w 5540715"/>
                  <a:gd name="connsiteY217" fmla="*/ 128587 h 3905250"/>
                  <a:gd name="connsiteX218" fmla="*/ 4510887 w 5540715"/>
                  <a:gd name="connsiteY218" fmla="*/ 147637 h 3905250"/>
                  <a:gd name="connsiteX219" fmla="*/ 4491837 w 5540715"/>
                  <a:gd name="connsiteY219" fmla="*/ 176212 h 3905250"/>
                  <a:gd name="connsiteX220" fmla="*/ 4458500 w 5540715"/>
                  <a:gd name="connsiteY220" fmla="*/ 247650 h 3905250"/>
                  <a:gd name="connsiteX221" fmla="*/ 4439450 w 5540715"/>
                  <a:gd name="connsiteY221" fmla="*/ 304800 h 3905250"/>
                  <a:gd name="connsiteX222" fmla="*/ 4420400 w 5540715"/>
                  <a:gd name="connsiteY222" fmla="*/ 366712 h 3905250"/>
                  <a:gd name="connsiteX223" fmla="*/ 4415637 w 5540715"/>
                  <a:gd name="connsiteY223" fmla="*/ 400050 h 3905250"/>
                  <a:gd name="connsiteX224" fmla="*/ 4406112 w 5540715"/>
                  <a:gd name="connsiteY224" fmla="*/ 423862 h 3905250"/>
                  <a:gd name="connsiteX225" fmla="*/ 4401350 w 5540715"/>
                  <a:gd name="connsiteY225" fmla="*/ 457200 h 3905250"/>
                  <a:gd name="connsiteX226" fmla="*/ 4391825 w 5540715"/>
                  <a:gd name="connsiteY226" fmla="*/ 519112 h 3905250"/>
                  <a:gd name="connsiteX227" fmla="*/ 4425162 w 5540715"/>
                  <a:gd name="connsiteY227" fmla="*/ 685800 h 3905250"/>
                  <a:gd name="connsiteX228" fmla="*/ 4434687 w 5540715"/>
                  <a:gd name="connsiteY228" fmla="*/ 728662 h 3905250"/>
                  <a:gd name="connsiteX229" fmla="*/ 4444212 w 5540715"/>
                  <a:gd name="connsiteY229" fmla="*/ 752475 h 3905250"/>
                  <a:gd name="connsiteX230" fmla="*/ 4439450 w 5540715"/>
                  <a:gd name="connsiteY230" fmla="*/ 819150 h 3905250"/>
                  <a:gd name="connsiteX231" fmla="*/ 4396587 w 5540715"/>
                  <a:gd name="connsiteY231" fmla="*/ 852487 h 3905250"/>
                  <a:gd name="connsiteX232" fmla="*/ 4382300 w 5540715"/>
                  <a:gd name="connsiteY232" fmla="*/ 866775 h 3905250"/>
                  <a:gd name="connsiteX233" fmla="*/ 4363250 w 5540715"/>
                  <a:gd name="connsiteY233" fmla="*/ 876300 h 3905250"/>
                  <a:gd name="connsiteX234" fmla="*/ 4329912 w 5540715"/>
                  <a:gd name="connsiteY234" fmla="*/ 900112 h 3905250"/>
                  <a:gd name="connsiteX235" fmla="*/ 4315625 w 5540715"/>
                  <a:gd name="connsiteY235" fmla="*/ 909637 h 3905250"/>
                  <a:gd name="connsiteX236" fmla="*/ 4296575 w 5540715"/>
                  <a:gd name="connsiteY236" fmla="*/ 923925 h 3905250"/>
                  <a:gd name="connsiteX237" fmla="*/ 4277525 w 5540715"/>
                  <a:gd name="connsiteY237" fmla="*/ 928687 h 3905250"/>
                  <a:gd name="connsiteX238" fmla="*/ 4248950 w 5540715"/>
                  <a:gd name="connsiteY238" fmla="*/ 938212 h 3905250"/>
                  <a:gd name="connsiteX239" fmla="*/ 4229900 w 5540715"/>
                  <a:gd name="connsiteY239" fmla="*/ 942975 h 3905250"/>
                  <a:gd name="connsiteX240" fmla="*/ 4215612 w 5540715"/>
                  <a:gd name="connsiteY240" fmla="*/ 947737 h 3905250"/>
                  <a:gd name="connsiteX241" fmla="*/ 4158462 w 5540715"/>
                  <a:gd name="connsiteY241" fmla="*/ 957262 h 3905250"/>
                  <a:gd name="connsiteX242" fmla="*/ 4120362 w 5540715"/>
                  <a:gd name="connsiteY242" fmla="*/ 966787 h 3905250"/>
                  <a:gd name="connsiteX243" fmla="*/ 4091787 w 5540715"/>
                  <a:gd name="connsiteY243" fmla="*/ 976312 h 3905250"/>
                  <a:gd name="connsiteX244" fmla="*/ 4067975 w 5540715"/>
                  <a:gd name="connsiteY244" fmla="*/ 985837 h 3905250"/>
                  <a:gd name="connsiteX245" fmla="*/ 4034637 w 5540715"/>
                  <a:gd name="connsiteY245" fmla="*/ 990600 h 3905250"/>
                  <a:gd name="connsiteX246" fmla="*/ 3967962 w 5540715"/>
                  <a:gd name="connsiteY246" fmla="*/ 1009650 h 3905250"/>
                  <a:gd name="connsiteX247" fmla="*/ 3939387 w 5540715"/>
                  <a:gd name="connsiteY247" fmla="*/ 1019175 h 3905250"/>
                  <a:gd name="connsiteX248" fmla="*/ 3906050 w 5540715"/>
                  <a:gd name="connsiteY248" fmla="*/ 1023937 h 3905250"/>
                  <a:gd name="connsiteX249" fmla="*/ 3744125 w 5540715"/>
                  <a:gd name="connsiteY249" fmla="*/ 1019175 h 3905250"/>
                  <a:gd name="connsiteX250" fmla="*/ 3715550 w 5540715"/>
                  <a:gd name="connsiteY250" fmla="*/ 1014412 h 3905250"/>
                  <a:gd name="connsiteX251" fmla="*/ 3677450 w 5540715"/>
                  <a:gd name="connsiteY251" fmla="*/ 1009650 h 3905250"/>
                  <a:gd name="connsiteX252" fmla="*/ 3548862 w 5540715"/>
                  <a:gd name="connsiteY252" fmla="*/ 1023937 h 3905250"/>
                  <a:gd name="connsiteX253" fmla="*/ 3506000 w 5540715"/>
                  <a:gd name="connsiteY253" fmla="*/ 1052512 h 3905250"/>
                  <a:gd name="connsiteX254" fmla="*/ 3486950 w 5540715"/>
                  <a:gd name="connsiteY254" fmla="*/ 1071562 h 3905250"/>
                  <a:gd name="connsiteX255" fmla="*/ 3463137 w 5540715"/>
                  <a:gd name="connsiteY255" fmla="*/ 1090612 h 3905250"/>
                  <a:gd name="connsiteX256" fmla="*/ 3425037 w 5540715"/>
                  <a:gd name="connsiteY256" fmla="*/ 1128712 h 3905250"/>
                  <a:gd name="connsiteX257" fmla="*/ 3396462 w 5540715"/>
                  <a:gd name="connsiteY257" fmla="*/ 1176337 h 3905250"/>
                  <a:gd name="connsiteX258" fmla="*/ 3363125 w 5540715"/>
                  <a:gd name="connsiteY258" fmla="*/ 1228725 h 3905250"/>
                  <a:gd name="connsiteX259" fmla="*/ 3353600 w 5540715"/>
                  <a:gd name="connsiteY259" fmla="*/ 1262062 h 3905250"/>
                  <a:gd name="connsiteX260" fmla="*/ 3348837 w 5540715"/>
                  <a:gd name="connsiteY260" fmla="*/ 1281112 h 3905250"/>
                  <a:gd name="connsiteX261" fmla="*/ 3339312 w 5540715"/>
                  <a:gd name="connsiteY261" fmla="*/ 1295400 h 3905250"/>
                  <a:gd name="connsiteX262" fmla="*/ 3329787 w 5540715"/>
                  <a:gd name="connsiteY262" fmla="*/ 1323975 h 3905250"/>
                  <a:gd name="connsiteX263" fmla="*/ 3301212 w 5540715"/>
                  <a:gd name="connsiteY263" fmla="*/ 1357312 h 3905250"/>
                  <a:gd name="connsiteX264" fmla="*/ 3291687 w 5540715"/>
                  <a:gd name="connsiteY264" fmla="*/ 1381125 h 3905250"/>
                  <a:gd name="connsiteX265" fmla="*/ 3248825 w 5540715"/>
                  <a:gd name="connsiteY265" fmla="*/ 1414462 h 3905250"/>
                  <a:gd name="connsiteX266" fmla="*/ 3234537 w 5540715"/>
                  <a:gd name="connsiteY266" fmla="*/ 1433512 h 3905250"/>
                  <a:gd name="connsiteX267" fmla="*/ 3220250 w 5540715"/>
                  <a:gd name="connsiteY267" fmla="*/ 1443037 h 3905250"/>
                  <a:gd name="connsiteX268" fmla="*/ 3172625 w 5540715"/>
                  <a:gd name="connsiteY268" fmla="*/ 1481137 h 3905250"/>
                  <a:gd name="connsiteX269" fmla="*/ 3153575 w 5540715"/>
                  <a:gd name="connsiteY269" fmla="*/ 1495425 h 3905250"/>
                  <a:gd name="connsiteX270" fmla="*/ 3129762 w 5540715"/>
                  <a:gd name="connsiteY270" fmla="*/ 1504950 h 3905250"/>
                  <a:gd name="connsiteX271" fmla="*/ 3110712 w 5540715"/>
                  <a:gd name="connsiteY271" fmla="*/ 1519237 h 3905250"/>
                  <a:gd name="connsiteX272" fmla="*/ 3096425 w 5540715"/>
                  <a:gd name="connsiteY272" fmla="*/ 1533525 h 3905250"/>
                  <a:gd name="connsiteX273" fmla="*/ 3072612 w 5540715"/>
                  <a:gd name="connsiteY273" fmla="*/ 1543050 h 3905250"/>
                  <a:gd name="connsiteX274" fmla="*/ 3058325 w 5540715"/>
                  <a:gd name="connsiteY274" fmla="*/ 1557337 h 3905250"/>
                  <a:gd name="connsiteX275" fmla="*/ 3034512 w 5540715"/>
                  <a:gd name="connsiteY275" fmla="*/ 1566862 h 3905250"/>
                  <a:gd name="connsiteX276" fmla="*/ 3015462 w 5540715"/>
                  <a:gd name="connsiteY276" fmla="*/ 1576387 h 3905250"/>
                  <a:gd name="connsiteX277" fmla="*/ 2967837 w 5540715"/>
                  <a:gd name="connsiteY277" fmla="*/ 1604962 h 3905250"/>
                  <a:gd name="connsiteX278" fmla="*/ 2953550 w 5540715"/>
                  <a:gd name="connsiteY278" fmla="*/ 1614487 h 3905250"/>
                  <a:gd name="connsiteX279" fmla="*/ 2939262 w 5540715"/>
                  <a:gd name="connsiteY279" fmla="*/ 1619250 h 3905250"/>
                  <a:gd name="connsiteX280" fmla="*/ 2910687 w 5540715"/>
                  <a:gd name="connsiteY280" fmla="*/ 1638300 h 3905250"/>
                  <a:gd name="connsiteX281" fmla="*/ 2896400 w 5540715"/>
                  <a:gd name="connsiteY281" fmla="*/ 1652587 h 3905250"/>
                  <a:gd name="connsiteX282" fmla="*/ 2834487 w 5540715"/>
                  <a:gd name="connsiteY282" fmla="*/ 1681162 h 3905250"/>
                  <a:gd name="connsiteX283" fmla="*/ 2791625 w 5540715"/>
                  <a:gd name="connsiteY283" fmla="*/ 1709737 h 3905250"/>
                  <a:gd name="connsiteX284" fmla="*/ 2767812 w 5540715"/>
                  <a:gd name="connsiteY284" fmla="*/ 1719262 h 3905250"/>
                  <a:gd name="connsiteX285" fmla="*/ 2753525 w 5540715"/>
                  <a:gd name="connsiteY285" fmla="*/ 1728787 h 3905250"/>
                  <a:gd name="connsiteX286" fmla="*/ 2739237 w 5540715"/>
                  <a:gd name="connsiteY286" fmla="*/ 1733550 h 3905250"/>
                  <a:gd name="connsiteX287" fmla="*/ 2724950 w 5540715"/>
                  <a:gd name="connsiteY287" fmla="*/ 1743075 h 3905250"/>
                  <a:gd name="connsiteX288" fmla="*/ 2663037 w 5540715"/>
                  <a:gd name="connsiteY288" fmla="*/ 1752600 h 3905250"/>
                  <a:gd name="connsiteX289" fmla="*/ 2596362 w 5540715"/>
                  <a:gd name="connsiteY289" fmla="*/ 1738312 h 3905250"/>
                  <a:gd name="connsiteX290" fmla="*/ 2572550 w 5540715"/>
                  <a:gd name="connsiteY290" fmla="*/ 1728788 h 3905250"/>
                  <a:gd name="connsiteX291" fmla="*/ 2524925 w 5540715"/>
                  <a:gd name="connsiteY291" fmla="*/ 1728787 h 3905250"/>
                  <a:gd name="connsiteX292" fmla="*/ 2470156 w 5540715"/>
                  <a:gd name="connsiteY292" fmla="*/ 1804987 h 3905250"/>
                  <a:gd name="connsiteX293" fmla="*/ 2389193 w 5540715"/>
                  <a:gd name="connsiteY293" fmla="*/ 1881187 h 3905250"/>
                  <a:gd name="connsiteX294" fmla="*/ 2315375 w 5540715"/>
                  <a:gd name="connsiteY294" fmla="*/ 1909762 h 3905250"/>
                  <a:gd name="connsiteX295" fmla="*/ 2253462 w 5540715"/>
                  <a:gd name="connsiteY295" fmla="*/ 1924050 h 3905250"/>
                  <a:gd name="connsiteX296" fmla="*/ 2234412 w 5540715"/>
                  <a:gd name="connsiteY296" fmla="*/ 1943100 h 3905250"/>
                  <a:gd name="connsiteX297" fmla="*/ 2220125 w 5540715"/>
                  <a:gd name="connsiteY297" fmla="*/ 1947862 h 3905250"/>
                  <a:gd name="connsiteX298" fmla="*/ 2186787 w 5540715"/>
                  <a:gd name="connsiteY298" fmla="*/ 1966912 h 3905250"/>
                  <a:gd name="connsiteX299" fmla="*/ 2148687 w 5540715"/>
                  <a:gd name="connsiteY299" fmla="*/ 1985962 h 3905250"/>
                  <a:gd name="connsiteX300" fmla="*/ 2072487 w 5540715"/>
                  <a:gd name="connsiteY300" fmla="*/ 1971675 h 3905250"/>
                  <a:gd name="connsiteX301" fmla="*/ 1996288 w 5540715"/>
                  <a:gd name="connsiteY301" fmla="*/ 1990725 h 3905250"/>
                  <a:gd name="connsiteX302" fmla="*/ 1939137 w 5540715"/>
                  <a:gd name="connsiteY302" fmla="*/ 2047875 h 3905250"/>
                  <a:gd name="connsiteX303" fmla="*/ 1910562 w 5540715"/>
                  <a:gd name="connsiteY303" fmla="*/ 2071687 h 3905250"/>
                  <a:gd name="connsiteX304" fmla="*/ 1886750 w 5540715"/>
                  <a:gd name="connsiteY304" fmla="*/ 2081212 h 3905250"/>
                  <a:gd name="connsiteX305" fmla="*/ 1858175 w 5540715"/>
                  <a:gd name="connsiteY305" fmla="*/ 2100262 h 3905250"/>
                  <a:gd name="connsiteX306" fmla="*/ 1834362 w 5540715"/>
                  <a:gd name="connsiteY306" fmla="*/ 2109787 h 3905250"/>
                  <a:gd name="connsiteX307" fmla="*/ 1815312 w 5540715"/>
                  <a:gd name="connsiteY307" fmla="*/ 2124075 h 3905250"/>
                  <a:gd name="connsiteX308" fmla="*/ 1796262 w 5540715"/>
                  <a:gd name="connsiteY308" fmla="*/ 2133600 h 3905250"/>
                  <a:gd name="connsiteX309" fmla="*/ 1786737 w 5540715"/>
                  <a:gd name="connsiteY309" fmla="*/ 2147887 h 3905250"/>
                  <a:gd name="connsiteX310" fmla="*/ 1772450 w 5540715"/>
                  <a:gd name="connsiteY310" fmla="*/ 2152650 h 3905250"/>
                  <a:gd name="connsiteX311" fmla="*/ 1753400 w 5540715"/>
                  <a:gd name="connsiteY311" fmla="*/ 2166937 h 3905250"/>
                  <a:gd name="connsiteX312" fmla="*/ 1696250 w 5540715"/>
                  <a:gd name="connsiteY312" fmla="*/ 2219325 h 3905250"/>
                  <a:gd name="connsiteX313" fmla="*/ 1672437 w 5540715"/>
                  <a:gd name="connsiteY313" fmla="*/ 2238375 h 3905250"/>
                  <a:gd name="connsiteX314" fmla="*/ 1648625 w 5540715"/>
                  <a:gd name="connsiteY314" fmla="*/ 2252662 h 3905250"/>
                  <a:gd name="connsiteX315" fmla="*/ 1615287 w 5540715"/>
                  <a:gd name="connsiteY315" fmla="*/ 2286000 h 3905250"/>
                  <a:gd name="connsiteX316" fmla="*/ 1591475 w 5540715"/>
                  <a:gd name="connsiteY316" fmla="*/ 2305050 h 3905250"/>
                  <a:gd name="connsiteX317" fmla="*/ 1577187 w 5540715"/>
                  <a:gd name="connsiteY317" fmla="*/ 2314575 h 3905250"/>
                  <a:gd name="connsiteX318" fmla="*/ 1562900 w 5540715"/>
                  <a:gd name="connsiteY318" fmla="*/ 2328862 h 3905250"/>
                  <a:gd name="connsiteX319" fmla="*/ 1558137 w 5540715"/>
                  <a:gd name="connsiteY319" fmla="*/ 2343150 h 3905250"/>
                  <a:gd name="connsiteX320" fmla="*/ 1520037 w 5540715"/>
                  <a:gd name="connsiteY320" fmla="*/ 2366962 h 3905250"/>
                  <a:gd name="connsiteX321" fmla="*/ 1496225 w 5540715"/>
                  <a:gd name="connsiteY321" fmla="*/ 2381250 h 3905250"/>
                  <a:gd name="connsiteX322" fmla="*/ 1477175 w 5540715"/>
                  <a:gd name="connsiteY322" fmla="*/ 2395537 h 3905250"/>
                  <a:gd name="connsiteX323" fmla="*/ 1462887 w 5540715"/>
                  <a:gd name="connsiteY323" fmla="*/ 2400300 h 3905250"/>
                  <a:gd name="connsiteX324" fmla="*/ 1424787 w 5540715"/>
                  <a:gd name="connsiteY324" fmla="*/ 2419350 h 3905250"/>
                  <a:gd name="connsiteX325" fmla="*/ 1405737 w 5540715"/>
                  <a:gd name="connsiteY325" fmla="*/ 2428875 h 3905250"/>
                  <a:gd name="connsiteX326" fmla="*/ 1362875 w 5540715"/>
                  <a:gd name="connsiteY326" fmla="*/ 2462212 h 3905250"/>
                  <a:gd name="connsiteX327" fmla="*/ 1329537 w 5540715"/>
                  <a:gd name="connsiteY327" fmla="*/ 2476500 h 3905250"/>
                  <a:gd name="connsiteX328" fmla="*/ 1310487 w 5540715"/>
                  <a:gd name="connsiteY328" fmla="*/ 2490787 h 3905250"/>
                  <a:gd name="connsiteX329" fmla="*/ 1262862 w 5540715"/>
                  <a:gd name="connsiteY329" fmla="*/ 2514600 h 3905250"/>
                  <a:gd name="connsiteX330" fmla="*/ 1224762 w 5540715"/>
                  <a:gd name="connsiteY330" fmla="*/ 2538412 h 3905250"/>
                  <a:gd name="connsiteX331" fmla="*/ 1210475 w 5540715"/>
                  <a:gd name="connsiteY331" fmla="*/ 2543175 h 3905250"/>
                  <a:gd name="connsiteX332" fmla="*/ 1191425 w 5540715"/>
                  <a:gd name="connsiteY332" fmla="*/ 2557462 h 3905250"/>
                  <a:gd name="connsiteX333" fmla="*/ 1129512 w 5540715"/>
                  <a:gd name="connsiteY333" fmla="*/ 2600325 h 3905250"/>
                  <a:gd name="connsiteX334" fmla="*/ 1100937 w 5540715"/>
                  <a:gd name="connsiteY334" fmla="*/ 2624137 h 3905250"/>
                  <a:gd name="connsiteX335" fmla="*/ 1086650 w 5540715"/>
                  <a:gd name="connsiteY335" fmla="*/ 2638425 h 3905250"/>
                  <a:gd name="connsiteX336" fmla="*/ 1077125 w 5540715"/>
                  <a:gd name="connsiteY336" fmla="*/ 2652712 h 3905250"/>
                  <a:gd name="connsiteX337" fmla="*/ 1053312 w 5540715"/>
                  <a:gd name="connsiteY337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810425 w 5540715"/>
                  <a:gd name="connsiteY9" fmla="*/ 2890837 h 3905250"/>
                  <a:gd name="connsiteX10" fmla="*/ 756450 w 5540715"/>
                  <a:gd name="connsiteY10" fmla="*/ 2900362 h 3905250"/>
                  <a:gd name="connsiteX11" fmla="*/ 708825 w 5540715"/>
                  <a:gd name="connsiteY11" fmla="*/ 2947987 h 3905250"/>
                  <a:gd name="connsiteX12" fmla="*/ 686600 w 5540715"/>
                  <a:gd name="connsiteY12" fmla="*/ 2990850 h 3905250"/>
                  <a:gd name="connsiteX13" fmla="*/ 672312 w 5540715"/>
                  <a:gd name="connsiteY13" fmla="*/ 3000375 h 3905250"/>
                  <a:gd name="connsiteX14" fmla="*/ 596112 w 5540715"/>
                  <a:gd name="connsiteY14" fmla="*/ 3014662 h 3905250"/>
                  <a:gd name="connsiteX15" fmla="*/ 572300 w 5540715"/>
                  <a:gd name="connsiteY15" fmla="*/ 3019425 h 3905250"/>
                  <a:gd name="connsiteX16" fmla="*/ 234162 w 5540715"/>
                  <a:gd name="connsiteY16" fmla="*/ 3028950 h 3905250"/>
                  <a:gd name="connsiteX17" fmla="*/ 157962 w 5540715"/>
                  <a:gd name="connsiteY17" fmla="*/ 3071812 h 3905250"/>
                  <a:gd name="connsiteX18" fmla="*/ 96050 w 5540715"/>
                  <a:gd name="connsiteY18" fmla="*/ 3138487 h 3905250"/>
                  <a:gd name="connsiteX19" fmla="*/ 81762 w 5540715"/>
                  <a:gd name="connsiteY19" fmla="*/ 3148012 h 3905250"/>
                  <a:gd name="connsiteX20" fmla="*/ 53187 w 5540715"/>
                  <a:gd name="connsiteY20" fmla="*/ 3200400 h 3905250"/>
                  <a:gd name="connsiteX21" fmla="*/ 34137 w 5540715"/>
                  <a:gd name="connsiteY21" fmla="*/ 3233737 h 3905250"/>
                  <a:gd name="connsiteX22" fmla="*/ 24612 w 5540715"/>
                  <a:gd name="connsiteY22" fmla="*/ 3267075 h 3905250"/>
                  <a:gd name="connsiteX23" fmla="*/ 15087 w 5540715"/>
                  <a:gd name="connsiteY23" fmla="*/ 3309937 h 3905250"/>
                  <a:gd name="connsiteX24" fmla="*/ 5562 w 5540715"/>
                  <a:gd name="connsiteY24" fmla="*/ 3348037 h 3905250"/>
                  <a:gd name="connsiteX25" fmla="*/ 5562 w 5540715"/>
                  <a:gd name="connsiteY25" fmla="*/ 3571875 h 3905250"/>
                  <a:gd name="connsiteX26" fmla="*/ 19850 w 5540715"/>
                  <a:gd name="connsiteY26" fmla="*/ 3624262 h 3905250"/>
                  <a:gd name="connsiteX27" fmla="*/ 24612 w 5540715"/>
                  <a:gd name="connsiteY27" fmla="*/ 3648075 h 3905250"/>
                  <a:gd name="connsiteX28" fmla="*/ 38900 w 5540715"/>
                  <a:gd name="connsiteY28" fmla="*/ 3671887 h 3905250"/>
                  <a:gd name="connsiteX29" fmla="*/ 62712 w 5540715"/>
                  <a:gd name="connsiteY29" fmla="*/ 3714750 h 3905250"/>
                  <a:gd name="connsiteX30" fmla="*/ 77000 w 5540715"/>
                  <a:gd name="connsiteY30" fmla="*/ 3738562 h 3905250"/>
                  <a:gd name="connsiteX31" fmla="*/ 110337 w 5540715"/>
                  <a:gd name="connsiteY31" fmla="*/ 3757612 h 3905250"/>
                  <a:gd name="connsiteX32" fmla="*/ 129387 w 5540715"/>
                  <a:gd name="connsiteY32" fmla="*/ 3771900 h 3905250"/>
                  <a:gd name="connsiteX33" fmla="*/ 177012 w 5540715"/>
                  <a:gd name="connsiteY33" fmla="*/ 3800475 h 3905250"/>
                  <a:gd name="connsiteX34" fmla="*/ 243687 w 5540715"/>
                  <a:gd name="connsiteY34" fmla="*/ 3843337 h 3905250"/>
                  <a:gd name="connsiteX35" fmla="*/ 281787 w 5540715"/>
                  <a:gd name="connsiteY35" fmla="*/ 3867150 h 3905250"/>
                  <a:gd name="connsiteX36" fmla="*/ 319887 w 5540715"/>
                  <a:gd name="connsiteY36" fmla="*/ 3876675 h 3905250"/>
                  <a:gd name="connsiteX37" fmla="*/ 353225 w 5540715"/>
                  <a:gd name="connsiteY37" fmla="*/ 3890962 h 3905250"/>
                  <a:gd name="connsiteX38" fmla="*/ 496100 w 5540715"/>
                  <a:gd name="connsiteY38" fmla="*/ 3905250 h 3905250"/>
                  <a:gd name="connsiteX39" fmla="*/ 881862 w 5540715"/>
                  <a:gd name="connsiteY39" fmla="*/ 3900487 h 3905250"/>
                  <a:gd name="connsiteX40" fmla="*/ 991400 w 5540715"/>
                  <a:gd name="connsiteY40" fmla="*/ 3895725 h 3905250"/>
                  <a:gd name="connsiteX41" fmla="*/ 1234287 w 5540715"/>
                  <a:gd name="connsiteY41" fmla="*/ 3900487 h 3905250"/>
                  <a:gd name="connsiteX42" fmla="*/ 1410500 w 5540715"/>
                  <a:gd name="connsiteY42" fmla="*/ 3895725 h 3905250"/>
                  <a:gd name="connsiteX43" fmla="*/ 1453362 w 5540715"/>
                  <a:gd name="connsiteY43" fmla="*/ 3881437 h 3905250"/>
                  <a:gd name="connsiteX44" fmla="*/ 1472412 w 5540715"/>
                  <a:gd name="connsiteY44" fmla="*/ 3876675 h 3905250"/>
                  <a:gd name="connsiteX45" fmla="*/ 1510512 w 5540715"/>
                  <a:gd name="connsiteY45" fmla="*/ 3862387 h 3905250"/>
                  <a:gd name="connsiteX46" fmla="*/ 1539087 w 5540715"/>
                  <a:gd name="connsiteY46" fmla="*/ 3857625 h 3905250"/>
                  <a:gd name="connsiteX47" fmla="*/ 1577187 w 5540715"/>
                  <a:gd name="connsiteY47" fmla="*/ 3829050 h 3905250"/>
                  <a:gd name="connsiteX48" fmla="*/ 1610525 w 5540715"/>
                  <a:gd name="connsiteY48" fmla="*/ 3795712 h 3905250"/>
                  <a:gd name="connsiteX49" fmla="*/ 1624812 w 5540715"/>
                  <a:gd name="connsiteY49" fmla="*/ 3781425 h 3905250"/>
                  <a:gd name="connsiteX50" fmla="*/ 1677200 w 5540715"/>
                  <a:gd name="connsiteY50" fmla="*/ 3738562 h 3905250"/>
                  <a:gd name="connsiteX51" fmla="*/ 1696250 w 5540715"/>
                  <a:gd name="connsiteY51" fmla="*/ 3724275 h 3905250"/>
                  <a:gd name="connsiteX52" fmla="*/ 1710537 w 5540715"/>
                  <a:gd name="connsiteY52" fmla="*/ 3705225 h 3905250"/>
                  <a:gd name="connsiteX53" fmla="*/ 1729587 w 5540715"/>
                  <a:gd name="connsiteY53" fmla="*/ 3695700 h 3905250"/>
                  <a:gd name="connsiteX54" fmla="*/ 1748637 w 5540715"/>
                  <a:gd name="connsiteY54" fmla="*/ 3681412 h 3905250"/>
                  <a:gd name="connsiteX55" fmla="*/ 1767687 w 5540715"/>
                  <a:gd name="connsiteY55" fmla="*/ 3662362 h 3905250"/>
                  <a:gd name="connsiteX56" fmla="*/ 1781975 w 5540715"/>
                  <a:gd name="connsiteY56" fmla="*/ 3643312 h 3905250"/>
                  <a:gd name="connsiteX57" fmla="*/ 1801025 w 5540715"/>
                  <a:gd name="connsiteY57" fmla="*/ 3633787 h 3905250"/>
                  <a:gd name="connsiteX58" fmla="*/ 1815312 w 5540715"/>
                  <a:gd name="connsiteY58" fmla="*/ 3624262 h 3905250"/>
                  <a:gd name="connsiteX59" fmla="*/ 1843887 w 5540715"/>
                  <a:gd name="connsiteY59" fmla="*/ 3600450 h 3905250"/>
                  <a:gd name="connsiteX60" fmla="*/ 1867700 w 5540715"/>
                  <a:gd name="connsiteY60" fmla="*/ 3581400 h 3905250"/>
                  <a:gd name="connsiteX61" fmla="*/ 1886750 w 5540715"/>
                  <a:gd name="connsiteY61" fmla="*/ 3562350 h 3905250"/>
                  <a:gd name="connsiteX62" fmla="*/ 1905800 w 5540715"/>
                  <a:gd name="connsiteY62" fmla="*/ 3543300 h 3905250"/>
                  <a:gd name="connsiteX63" fmla="*/ 1910562 w 5540715"/>
                  <a:gd name="connsiteY63" fmla="*/ 3529012 h 3905250"/>
                  <a:gd name="connsiteX64" fmla="*/ 1953425 w 5540715"/>
                  <a:gd name="connsiteY64" fmla="*/ 3490912 h 3905250"/>
                  <a:gd name="connsiteX65" fmla="*/ 1972475 w 5540715"/>
                  <a:gd name="connsiteY65" fmla="*/ 3462337 h 3905250"/>
                  <a:gd name="connsiteX66" fmla="*/ 2001050 w 5540715"/>
                  <a:gd name="connsiteY66" fmla="*/ 3424237 h 3905250"/>
                  <a:gd name="connsiteX67" fmla="*/ 2029625 w 5540715"/>
                  <a:gd name="connsiteY67" fmla="*/ 3381375 h 3905250"/>
                  <a:gd name="connsiteX68" fmla="*/ 2043912 w 5540715"/>
                  <a:gd name="connsiteY68" fmla="*/ 3357562 h 3905250"/>
                  <a:gd name="connsiteX69" fmla="*/ 2058200 w 5540715"/>
                  <a:gd name="connsiteY69" fmla="*/ 3338512 h 3905250"/>
                  <a:gd name="connsiteX70" fmla="*/ 2067725 w 5540715"/>
                  <a:gd name="connsiteY70" fmla="*/ 3314700 h 3905250"/>
                  <a:gd name="connsiteX71" fmla="*/ 2062962 w 5540715"/>
                  <a:gd name="connsiteY71" fmla="*/ 3271837 h 3905250"/>
                  <a:gd name="connsiteX72" fmla="*/ 1994700 w 5540715"/>
                  <a:gd name="connsiteY72" fmla="*/ 3141662 h 3905250"/>
                  <a:gd name="connsiteX73" fmla="*/ 1824837 w 5540715"/>
                  <a:gd name="connsiteY73" fmla="*/ 2870200 h 3905250"/>
                  <a:gd name="connsiteX74" fmla="*/ 2082012 w 5540715"/>
                  <a:gd name="connsiteY74" fmla="*/ 2681287 h 3905250"/>
                  <a:gd name="connsiteX75" fmla="*/ 2158212 w 5540715"/>
                  <a:gd name="connsiteY75" fmla="*/ 2586037 h 3905250"/>
                  <a:gd name="connsiteX76" fmla="*/ 2182025 w 5540715"/>
                  <a:gd name="connsiteY76" fmla="*/ 2547937 h 3905250"/>
                  <a:gd name="connsiteX77" fmla="*/ 2215362 w 5540715"/>
                  <a:gd name="connsiteY77" fmla="*/ 2509837 h 3905250"/>
                  <a:gd name="connsiteX78" fmla="*/ 2234412 w 5540715"/>
                  <a:gd name="connsiteY78" fmla="*/ 2490787 h 3905250"/>
                  <a:gd name="connsiteX79" fmla="*/ 2267750 w 5540715"/>
                  <a:gd name="connsiteY79" fmla="*/ 2481262 h 3905250"/>
                  <a:gd name="connsiteX80" fmla="*/ 2291562 w 5540715"/>
                  <a:gd name="connsiteY80" fmla="*/ 2471737 h 3905250"/>
                  <a:gd name="connsiteX81" fmla="*/ 2386812 w 5540715"/>
                  <a:gd name="connsiteY81" fmla="*/ 2462212 h 3905250"/>
                  <a:gd name="connsiteX82" fmla="*/ 2453487 w 5540715"/>
                  <a:gd name="connsiteY82" fmla="*/ 2452687 h 3905250"/>
                  <a:gd name="connsiteX83" fmla="*/ 2510637 w 5540715"/>
                  <a:gd name="connsiteY83" fmla="*/ 2443162 h 3905250"/>
                  <a:gd name="connsiteX84" fmla="*/ 2529687 w 5540715"/>
                  <a:gd name="connsiteY84" fmla="*/ 2433637 h 3905250"/>
                  <a:gd name="connsiteX85" fmla="*/ 2634462 w 5540715"/>
                  <a:gd name="connsiteY85" fmla="*/ 2424112 h 3905250"/>
                  <a:gd name="connsiteX86" fmla="*/ 2767812 w 5540715"/>
                  <a:gd name="connsiteY86" fmla="*/ 2419350 h 3905250"/>
                  <a:gd name="connsiteX87" fmla="*/ 2791625 w 5540715"/>
                  <a:gd name="connsiteY87" fmla="*/ 2414587 h 3905250"/>
                  <a:gd name="connsiteX88" fmla="*/ 2829725 w 5540715"/>
                  <a:gd name="connsiteY88" fmla="*/ 2390775 h 3905250"/>
                  <a:gd name="connsiteX89" fmla="*/ 2848775 w 5540715"/>
                  <a:gd name="connsiteY89" fmla="*/ 2381250 h 3905250"/>
                  <a:gd name="connsiteX90" fmla="*/ 2886875 w 5540715"/>
                  <a:gd name="connsiteY90" fmla="*/ 2352675 h 3905250"/>
                  <a:gd name="connsiteX91" fmla="*/ 2905925 w 5540715"/>
                  <a:gd name="connsiteY91" fmla="*/ 2338387 h 3905250"/>
                  <a:gd name="connsiteX92" fmla="*/ 2920212 w 5540715"/>
                  <a:gd name="connsiteY92" fmla="*/ 2328862 h 3905250"/>
                  <a:gd name="connsiteX93" fmla="*/ 2934500 w 5540715"/>
                  <a:gd name="connsiteY93" fmla="*/ 2314575 h 3905250"/>
                  <a:gd name="connsiteX94" fmla="*/ 2958312 w 5540715"/>
                  <a:gd name="connsiteY94" fmla="*/ 2309812 h 3905250"/>
                  <a:gd name="connsiteX95" fmla="*/ 2982125 w 5540715"/>
                  <a:gd name="connsiteY95" fmla="*/ 2295525 h 3905250"/>
                  <a:gd name="connsiteX96" fmla="*/ 3001175 w 5540715"/>
                  <a:gd name="connsiteY96" fmla="*/ 2281237 h 3905250"/>
                  <a:gd name="connsiteX97" fmla="*/ 3024987 w 5540715"/>
                  <a:gd name="connsiteY97" fmla="*/ 2271712 h 3905250"/>
                  <a:gd name="connsiteX98" fmla="*/ 3063087 w 5540715"/>
                  <a:gd name="connsiteY98" fmla="*/ 2243137 h 3905250"/>
                  <a:gd name="connsiteX99" fmla="*/ 3096425 w 5540715"/>
                  <a:gd name="connsiteY99" fmla="*/ 2224087 h 3905250"/>
                  <a:gd name="connsiteX100" fmla="*/ 3115475 w 5540715"/>
                  <a:gd name="connsiteY100" fmla="*/ 2205037 h 3905250"/>
                  <a:gd name="connsiteX101" fmla="*/ 3153575 w 5540715"/>
                  <a:gd name="connsiteY101" fmla="*/ 2185987 h 3905250"/>
                  <a:gd name="connsiteX102" fmla="*/ 3172625 w 5540715"/>
                  <a:gd name="connsiteY102" fmla="*/ 2171700 h 3905250"/>
                  <a:gd name="connsiteX103" fmla="*/ 3234537 w 5540715"/>
                  <a:gd name="connsiteY103" fmla="*/ 2119312 h 3905250"/>
                  <a:gd name="connsiteX104" fmla="*/ 3296450 w 5540715"/>
                  <a:gd name="connsiteY104" fmla="*/ 2076450 h 3905250"/>
                  <a:gd name="connsiteX105" fmla="*/ 3329787 w 5540715"/>
                  <a:gd name="connsiteY105" fmla="*/ 2052637 h 3905250"/>
                  <a:gd name="connsiteX106" fmla="*/ 3358362 w 5540715"/>
                  <a:gd name="connsiteY106" fmla="*/ 2033587 h 3905250"/>
                  <a:gd name="connsiteX107" fmla="*/ 3420275 w 5540715"/>
                  <a:gd name="connsiteY107" fmla="*/ 1995487 h 3905250"/>
                  <a:gd name="connsiteX108" fmla="*/ 3453612 w 5540715"/>
                  <a:gd name="connsiteY108" fmla="*/ 1981200 h 3905250"/>
                  <a:gd name="connsiteX109" fmla="*/ 3482187 w 5540715"/>
                  <a:gd name="connsiteY109" fmla="*/ 1962150 h 3905250"/>
                  <a:gd name="connsiteX110" fmla="*/ 3534575 w 5540715"/>
                  <a:gd name="connsiteY110" fmla="*/ 1933575 h 3905250"/>
                  <a:gd name="connsiteX111" fmla="*/ 3563150 w 5540715"/>
                  <a:gd name="connsiteY111" fmla="*/ 1914525 h 3905250"/>
                  <a:gd name="connsiteX112" fmla="*/ 3639350 w 5540715"/>
                  <a:gd name="connsiteY112" fmla="*/ 1871662 h 3905250"/>
                  <a:gd name="connsiteX113" fmla="*/ 3686975 w 5540715"/>
                  <a:gd name="connsiteY113" fmla="*/ 1843087 h 3905250"/>
                  <a:gd name="connsiteX114" fmla="*/ 3720312 w 5540715"/>
                  <a:gd name="connsiteY114" fmla="*/ 1824037 h 3905250"/>
                  <a:gd name="connsiteX115" fmla="*/ 3744125 w 5540715"/>
                  <a:gd name="connsiteY115" fmla="*/ 1804987 h 3905250"/>
                  <a:gd name="connsiteX116" fmla="*/ 3772700 w 5540715"/>
                  <a:gd name="connsiteY116" fmla="*/ 1795462 h 3905250"/>
                  <a:gd name="connsiteX117" fmla="*/ 3796512 w 5540715"/>
                  <a:gd name="connsiteY117" fmla="*/ 1776412 h 3905250"/>
                  <a:gd name="connsiteX118" fmla="*/ 3829850 w 5540715"/>
                  <a:gd name="connsiteY118" fmla="*/ 1762125 h 3905250"/>
                  <a:gd name="connsiteX119" fmla="*/ 3858425 w 5540715"/>
                  <a:gd name="connsiteY119" fmla="*/ 1747837 h 3905250"/>
                  <a:gd name="connsiteX120" fmla="*/ 3882237 w 5540715"/>
                  <a:gd name="connsiteY120" fmla="*/ 1733550 h 3905250"/>
                  <a:gd name="connsiteX121" fmla="*/ 3929862 w 5540715"/>
                  <a:gd name="connsiteY121" fmla="*/ 1714500 h 3905250"/>
                  <a:gd name="connsiteX122" fmla="*/ 3958437 w 5540715"/>
                  <a:gd name="connsiteY122" fmla="*/ 1695450 h 3905250"/>
                  <a:gd name="connsiteX123" fmla="*/ 3977487 w 5540715"/>
                  <a:gd name="connsiteY123" fmla="*/ 1681162 h 3905250"/>
                  <a:gd name="connsiteX124" fmla="*/ 4029875 w 5540715"/>
                  <a:gd name="connsiteY124" fmla="*/ 1657350 h 3905250"/>
                  <a:gd name="connsiteX125" fmla="*/ 4082262 w 5540715"/>
                  <a:gd name="connsiteY125" fmla="*/ 1614487 h 3905250"/>
                  <a:gd name="connsiteX126" fmla="*/ 4139412 w 5540715"/>
                  <a:gd name="connsiteY126" fmla="*/ 1576387 h 3905250"/>
                  <a:gd name="connsiteX127" fmla="*/ 4167987 w 5540715"/>
                  <a:gd name="connsiteY127" fmla="*/ 1557337 h 3905250"/>
                  <a:gd name="connsiteX128" fmla="*/ 4196562 w 5540715"/>
                  <a:gd name="connsiteY128" fmla="*/ 1538287 h 3905250"/>
                  <a:gd name="connsiteX129" fmla="*/ 4253712 w 5540715"/>
                  <a:gd name="connsiteY129" fmla="*/ 1509712 h 3905250"/>
                  <a:gd name="connsiteX130" fmla="*/ 4277525 w 5540715"/>
                  <a:gd name="connsiteY130" fmla="*/ 1500187 h 3905250"/>
                  <a:gd name="connsiteX131" fmla="*/ 4296575 w 5540715"/>
                  <a:gd name="connsiteY131" fmla="*/ 1490662 h 3905250"/>
                  <a:gd name="connsiteX132" fmla="*/ 4325150 w 5540715"/>
                  <a:gd name="connsiteY132" fmla="*/ 1485900 h 3905250"/>
                  <a:gd name="connsiteX133" fmla="*/ 4353725 w 5540715"/>
                  <a:gd name="connsiteY133" fmla="*/ 1476375 h 3905250"/>
                  <a:gd name="connsiteX134" fmla="*/ 4491837 w 5540715"/>
                  <a:gd name="connsiteY134" fmla="*/ 1481137 h 3905250"/>
                  <a:gd name="connsiteX135" fmla="*/ 4510887 w 5540715"/>
                  <a:gd name="connsiteY135" fmla="*/ 1495425 h 3905250"/>
                  <a:gd name="connsiteX136" fmla="*/ 4568037 w 5540715"/>
                  <a:gd name="connsiteY136" fmla="*/ 1528762 h 3905250"/>
                  <a:gd name="connsiteX137" fmla="*/ 4615662 w 5540715"/>
                  <a:gd name="connsiteY137" fmla="*/ 1571625 h 3905250"/>
                  <a:gd name="connsiteX138" fmla="*/ 4629950 w 5540715"/>
                  <a:gd name="connsiteY138" fmla="*/ 1590675 h 3905250"/>
                  <a:gd name="connsiteX139" fmla="*/ 4629950 w 5540715"/>
                  <a:gd name="connsiteY139" fmla="*/ 1690687 h 3905250"/>
                  <a:gd name="connsiteX140" fmla="*/ 4610900 w 5540715"/>
                  <a:gd name="connsiteY140" fmla="*/ 1724025 h 3905250"/>
                  <a:gd name="connsiteX141" fmla="*/ 4587087 w 5540715"/>
                  <a:gd name="connsiteY141" fmla="*/ 1785937 h 3905250"/>
                  <a:gd name="connsiteX142" fmla="*/ 4577562 w 5540715"/>
                  <a:gd name="connsiteY142" fmla="*/ 1809750 h 3905250"/>
                  <a:gd name="connsiteX143" fmla="*/ 4572800 w 5540715"/>
                  <a:gd name="connsiteY143" fmla="*/ 1828800 h 3905250"/>
                  <a:gd name="connsiteX144" fmla="*/ 4563275 w 5540715"/>
                  <a:gd name="connsiteY144" fmla="*/ 1876425 h 3905250"/>
                  <a:gd name="connsiteX145" fmla="*/ 4558512 w 5540715"/>
                  <a:gd name="connsiteY145" fmla="*/ 1909762 h 3905250"/>
                  <a:gd name="connsiteX146" fmla="*/ 4553750 w 5540715"/>
                  <a:gd name="connsiteY146" fmla="*/ 1938337 h 3905250"/>
                  <a:gd name="connsiteX147" fmla="*/ 4572800 w 5540715"/>
                  <a:gd name="connsiteY147" fmla="*/ 2133600 h 3905250"/>
                  <a:gd name="connsiteX148" fmla="*/ 4601375 w 5540715"/>
                  <a:gd name="connsiteY148" fmla="*/ 2162175 h 3905250"/>
                  <a:gd name="connsiteX149" fmla="*/ 4620425 w 5540715"/>
                  <a:gd name="connsiteY149" fmla="*/ 2166937 h 3905250"/>
                  <a:gd name="connsiteX150" fmla="*/ 4644237 w 5540715"/>
                  <a:gd name="connsiteY150" fmla="*/ 2181225 h 3905250"/>
                  <a:gd name="connsiteX151" fmla="*/ 4663287 w 5540715"/>
                  <a:gd name="connsiteY151" fmla="*/ 2185987 h 3905250"/>
                  <a:gd name="connsiteX152" fmla="*/ 4715675 w 5540715"/>
                  <a:gd name="connsiteY152" fmla="*/ 2195512 h 3905250"/>
                  <a:gd name="connsiteX153" fmla="*/ 4829975 w 5540715"/>
                  <a:gd name="connsiteY153" fmla="*/ 2185987 h 3905250"/>
                  <a:gd name="connsiteX154" fmla="*/ 4863312 w 5540715"/>
                  <a:gd name="connsiteY154" fmla="*/ 2166937 h 3905250"/>
                  <a:gd name="connsiteX155" fmla="*/ 4915700 w 5540715"/>
                  <a:gd name="connsiteY155" fmla="*/ 2147887 h 3905250"/>
                  <a:gd name="connsiteX156" fmla="*/ 4934750 w 5540715"/>
                  <a:gd name="connsiteY156" fmla="*/ 2133600 h 3905250"/>
                  <a:gd name="connsiteX157" fmla="*/ 4949037 w 5540715"/>
                  <a:gd name="connsiteY157" fmla="*/ 2128837 h 3905250"/>
                  <a:gd name="connsiteX158" fmla="*/ 4963325 w 5540715"/>
                  <a:gd name="connsiteY158" fmla="*/ 2114550 h 3905250"/>
                  <a:gd name="connsiteX159" fmla="*/ 4982375 w 5540715"/>
                  <a:gd name="connsiteY159" fmla="*/ 2100262 h 3905250"/>
                  <a:gd name="connsiteX160" fmla="*/ 5010950 w 5540715"/>
                  <a:gd name="connsiteY160" fmla="*/ 2081212 h 3905250"/>
                  <a:gd name="connsiteX161" fmla="*/ 5053812 w 5540715"/>
                  <a:gd name="connsiteY161" fmla="*/ 2038350 h 3905250"/>
                  <a:gd name="connsiteX162" fmla="*/ 5077625 w 5540715"/>
                  <a:gd name="connsiteY162" fmla="*/ 2019300 h 3905250"/>
                  <a:gd name="connsiteX163" fmla="*/ 5096675 w 5540715"/>
                  <a:gd name="connsiteY163" fmla="*/ 2000250 h 3905250"/>
                  <a:gd name="connsiteX164" fmla="*/ 5125250 w 5540715"/>
                  <a:gd name="connsiteY164" fmla="*/ 1981200 h 3905250"/>
                  <a:gd name="connsiteX165" fmla="*/ 5172875 w 5540715"/>
                  <a:gd name="connsiteY165" fmla="*/ 1943100 h 3905250"/>
                  <a:gd name="connsiteX166" fmla="*/ 5210975 w 5540715"/>
                  <a:gd name="connsiteY166" fmla="*/ 1909762 h 3905250"/>
                  <a:gd name="connsiteX167" fmla="*/ 5220500 w 5540715"/>
                  <a:gd name="connsiteY167" fmla="*/ 1895475 h 3905250"/>
                  <a:gd name="connsiteX168" fmla="*/ 5234787 w 5540715"/>
                  <a:gd name="connsiteY168" fmla="*/ 1876425 h 3905250"/>
                  <a:gd name="connsiteX169" fmla="*/ 5253837 w 5540715"/>
                  <a:gd name="connsiteY169" fmla="*/ 1838325 h 3905250"/>
                  <a:gd name="connsiteX170" fmla="*/ 5282412 w 5540715"/>
                  <a:gd name="connsiteY170" fmla="*/ 1790700 h 3905250"/>
                  <a:gd name="connsiteX171" fmla="*/ 5287175 w 5540715"/>
                  <a:gd name="connsiteY171" fmla="*/ 1771650 h 3905250"/>
                  <a:gd name="connsiteX172" fmla="*/ 5306225 w 5540715"/>
                  <a:gd name="connsiteY172" fmla="*/ 1743075 h 3905250"/>
                  <a:gd name="connsiteX173" fmla="*/ 5320512 w 5540715"/>
                  <a:gd name="connsiteY173" fmla="*/ 1709737 h 3905250"/>
                  <a:gd name="connsiteX174" fmla="*/ 5334800 w 5540715"/>
                  <a:gd name="connsiteY174" fmla="*/ 1695450 h 3905250"/>
                  <a:gd name="connsiteX175" fmla="*/ 5358612 w 5540715"/>
                  <a:gd name="connsiteY175" fmla="*/ 1647825 h 3905250"/>
                  <a:gd name="connsiteX176" fmla="*/ 5391950 w 5540715"/>
                  <a:gd name="connsiteY176" fmla="*/ 1581150 h 3905250"/>
                  <a:gd name="connsiteX177" fmla="*/ 5439575 w 5540715"/>
                  <a:gd name="connsiteY177" fmla="*/ 1452562 h 3905250"/>
                  <a:gd name="connsiteX178" fmla="*/ 5449100 w 5540715"/>
                  <a:gd name="connsiteY178" fmla="*/ 1414462 h 3905250"/>
                  <a:gd name="connsiteX179" fmla="*/ 5453862 w 5540715"/>
                  <a:gd name="connsiteY179" fmla="*/ 1381125 h 3905250"/>
                  <a:gd name="connsiteX180" fmla="*/ 5463387 w 5540715"/>
                  <a:gd name="connsiteY180" fmla="*/ 1181100 h 3905250"/>
                  <a:gd name="connsiteX181" fmla="*/ 5468150 w 5540715"/>
                  <a:gd name="connsiteY181" fmla="*/ 1157287 h 3905250"/>
                  <a:gd name="connsiteX182" fmla="*/ 5472912 w 5540715"/>
                  <a:gd name="connsiteY182" fmla="*/ 1128712 h 3905250"/>
                  <a:gd name="connsiteX183" fmla="*/ 5477675 w 5540715"/>
                  <a:gd name="connsiteY183" fmla="*/ 1095375 h 3905250"/>
                  <a:gd name="connsiteX184" fmla="*/ 5487200 w 5540715"/>
                  <a:gd name="connsiteY184" fmla="*/ 1066800 h 3905250"/>
                  <a:gd name="connsiteX185" fmla="*/ 5501487 w 5540715"/>
                  <a:gd name="connsiteY185" fmla="*/ 981075 h 3905250"/>
                  <a:gd name="connsiteX186" fmla="*/ 5501487 w 5540715"/>
                  <a:gd name="connsiteY186" fmla="*/ 981075 h 3905250"/>
                  <a:gd name="connsiteX187" fmla="*/ 5511012 w 5540715"/>
                  <a:gd name="connsiteY187" fmla="*/ 923925 h 3905250"/>
                  <a:gd name="connsiteX188" fmla="*/ 5515775 w 5540715"/>
                  <a:gd name="connsiteY188" fmla="*/ 890587 h 3905250"/>
                  <a:gd name="connsiteX189" fmla="*/ 5525300 w 5540715"/>
                  <a:gd name="connsiteY189" fmla="*/ 833437 h 3905250"/>
                  <a:gd name="connsiteX190" fmla="*/ 5530062 w 5540715"/>
                  <a:gd name="connsiteY190" fmla="*/ 804862 h 3905250"/>
                  <a:gd name="connsiteX191" fmla="*/ 5534825 w 5540715"/>
                  <a:gd name="connsiteY191" fmla="*/ 738187 h 3905250"/>
                  <a:gd name="connsiteX192" fmla="*/ 5520537 w 5540715"/>
                  <a:gd name="connsiteY192" fmla="*/ 466725 h 3905250"/>
                  <a:gd name="connsiteX193" fmla="*/ 5511012 w 5540715"/>
                  <a:gd name="connsiteY193" fmla="*/ 442912 h 3905250"/>
                  <a:gd name="connsiteX194" fmla="*/ 5491962 w 5540715"/>
                  <a:gd name="connsiteY194" fmla="*/ 390525 h 3905250"/>
                  <a:gd name="connsiteX195" fmla="*/ 5477675 w 5540715"/>
                  <a:gd name="connsiteY195" fmla="*/ 366712 h 3905250"/>
                  <a:gd name="connsiteX196" fmla="*/ 5453862 w 5540715"/>
                  <a:gd name="connsiteY196" fmla="*/ 347662 h 3905250"/>
                  <a:gd name="connsiteX197" fmla="*/ 5420525 w 5540715"/>
                  <a:gd name="connsiteY197" fmla="*/ 309562 h 3905250"/>
                  <a:gd name="connsiteX198" fmla="*/ 5401475 w 5540715"/>
                  <a:gd name="connsiteY198" fmla="*/ 300037 h 3905250"/>
                  <a:gd name="connsiteX199" fmla="*/ 5391950 w 5540715"/>
                  <a:gd name="connsiteY199" fmla="*/ 280987 h 3905250"/>
                  <a:gd name="connsiteX200" fmla="*/ 5358612 w 5540715"/>
                  <a:gd name="connsiteY200" fmla="*/ 257175 h 3905250"/>
                  <a:gd name="connsiteX201" fmla="*/ 5325275 w 5540715"/>
                  <a:gd name="connsiteY201" fmla="*/ 223837 h 3905250"/>
                  <a:gd name="connsiteX202" fmla="*/ 5244312 w 5540715"/>
                  <a:gd name="connsiteY202" fmla="*/ 133350 h 3905250"/>
                  <a:gd name="connsiteX203" fmla="*/ 5201450 w 5540715"/>
                  <a:gd name="connsiteY203" fmla="*/ 85725 h 3905250"/>
                  <a:gd name="connsiteX204" fmla="*/ 5163350 w 5540715"/>
                  <a:gd name="connsiteY204" fmla="*/ 71437 h 3905250"/>
                  <a:gd name="connsiteX205" fmla="*/ 5087150 w 5540715"/>
                  <a:gd name="connsiteY205" fmla="*/ 42862 h 3905250"/>
                  <a:gd name="connsiteX206" fmla="*/ 5039525 w 5540715"/>
                  <a:gd name="connsiteY206" fmla="*/ 23812 h 3905250"/>
                  <a:gd name="connsiteX207" fmla="*/ 5006187 w 5540715"/>
                  <a:gd name="connsiteY207" fmla="*/ 19050 h 3905250"/>
                  <a:gd name="connsiteX208" fmla="*/ 4982375 w 5540715"/>
                  <a:gd name="connsiteY208" fmla="*/ 9525 h 3905250"/>
                  <a:gd name="connsiteX209" fmla="*/ 4915700 w 5540715"/>
                  <a:gd name="connsiteY209" fmla="*/ 4762 h 3905250"/>
                  <a:gd name="connsiteX210" fmla="*/ 4858550 w 5540715"/>
                  <a:gd name="connsiteY210" fmla="*/ 0 h 3905250"/>
                  <a:gd name="connsiteX211" fmla="*/ 4749012 w 5540715"/>
                  <a:gd name="connsiteY211" fmla="*/ 14287 h 3905250"/>
                  <a:gd name="connsiteX212" fmla="*/ 4725200 w 5540715"/>
                  <a:gd name="connsiteY212" fmla="*/ 19050 h 3905250"/>
                  <a:gd name="connsiteX213" fmla="*/ 4668050 w 5540715"/>
                  <a:gd name="connsiteY213" fmla="*/ 42862 h 3905250"/>
                  <a:gd name="connsiteX214" fmla="*/ 4629950 w 5540715"/>
                  <a:gd name="connsiteY214" fmla="*/ 57150 h 3905250"/>
                  <a:gd name="connsiteX215" fmla="*/ 4548987 w 5540715"/>
                  <a:gd name="connsiteY215" fmla="*/ 104775 h 3905250"/>
                  <a:gd name="connsiteX216" fmla="*/ 4529937 w 5540715"/>
                  <a:gd name="connsiteY216" fmla="*/ 128587 h 3905250"/>
                  <a:gd name="connsiteX217" fmla="*/ 4510887 w 5540715"/>
                  <a:gd name="connsiteY217" fmla="*/ 147637 h 3905250"/>
                  <a:gd name="connsiteX218" fmla="*/ 4491837 w 5540715"/>
                  <a:gd name="connsiteY218" fmla="*/ 176212 h 3905250"/>
                  <a:gd name="connsiteX219" fmla="*/ 4458500 w 5540715"/>
                  <a:gd name="connsiteY219" fmla="*/ 247650 h 3905250"/>
                  <a:gd name="connsiteX220" fmla="*/ 4439450 w 5540715"/>
                  <a:gd name="connsiteY220" fmla="*/ 304800 h 3905250"/>
                  <a:gd name="connsiteX221" fmla="*/ 4420400 w 5540715"/>
                  <a:gd name="connsiteY221" fmla="*/ 366712 h 3905250"/>
                  <a:gd name="connsiteX222" fmla="*/ 4415637 w 5540715"/>
                  <a:gd name="connsiteY222" fmla="*/ 400050 h 3905250"/>
                  <a:gd name="connsiteX223" fmla="*/ 4406112 w 5540715"/>
                  <a:gd name="connsiteY223" fmla="*/ 423862 h 3905250"/>
                  <a:gd name="connsiteX224" fmla="*/ 4401350 w 5540715"/>
                  <a:gd name="connsiteY224" fmla="*/ 457200 h 3905250"/>
                  <a:gd name="connsiteX225" fmla="*/ 4391825 w 5540715"/>
                  <a:gd name="connsiteY225" fmla="*/ 519112 h 3905250"/>
                  <a:gd name="connsiteX226" fmla="*/ 4425162 w 5540715"/>
                  <a:gd name="connsiteY226" fmla="*/ 685800 h 3905250"/>
                  <a:gd name="connsiteX227" fmla="*/ 4434687 w 5540715"/>
                  <a:gd name="connsiteY227" fmla="*/ 728662 h 3905250"/>
                  <a:gd name="connsiteX228" fmla="*/ 4444212 w 5540715"/>
                  <a:gd name="connsiteY228" fmla="*/ 752475 h 3905250"/>
                  <a:gd name="connsiteX229" fmla="*/ 4439450 w 5540715"/>
                  <a:gd name="connsiteY229" fmla="*/ 819150 h 3905250"/>
                  <a:gd name="connsiteX230" fmla="*/ 4396587 w 5540715"/>
                  <a:gd name="connsiteY230" fmla="*/ 852487 h 3905250"/>
                  <a:gd name="connsiteX231" fmla="*/ 4382300 w 5540715"/>
                  <a:gd name="connsiteY231" fmla="*/ 866775 h 3905250"/>
                  <a:gd name="connsiteX232" fmla="*/ 4363250 w 5540715"/>
                  <a:gd name="connsiteY232" fmla="*/ 876300 h 3905250"/>
                  <a:gd name="connsiteX233" fmla="*/ 4329912 w 5540715"/>
                  <a:gd name="connsiteY233" fmla="*/ 900112 h 3905250"/>
                  <a:gd name="connsiteX234" fmla="*/ 4315625 w 5540715"/>
                  <a:gd name="connsiteY234" fmla="*/ 909637 h 3905250"/>
                  <a:gd name="connsiteX235" fmla="*/ 4296575 w 5540715"/>
                  <a:gd name="connsiteY235" fmla="*/ 923925 h 3905250"/>
                  <a:gd name="connsiteX236" fmla="*/ 4277525 w 5540715"/>
                  <a:gd name="connsiteY236" fmla="*/ 928687 h 3905250"/>
                  <a:gd name="connsiteX237" fmla="*/ 4248950 w 5540715"/>
                  <a:gd name="connsiteY237" fmla="*/ 938212 h 3905250"/>
                  <a:gd name="connsiteX238" fmla="*/ 4229900 w 5540715"/>
                  <a:gd name="connsiteY238" fmla="*/ 942975 h 3905250"/>
                  <a:gd name="connsiteX239" fmla="*/ 4215612 w 5540715"/>
                  <a:gd name="connsiteY239" fmla="*/ 947737 h 3905250"/>
                  <a:gd name="connsiteX240" fmla="*/ 4158462 w 5540715"/>
                  <a:gd name="connsiteY240" fmla="*/ 957262 h 3905250"/>
                  <a:gd name="connsiteX241" fmla="*/ 4120362 w 5540715"/>
                  <a:gd name="connsiteY241" fmla="*/ 966787 h 3905250"/>
                  <a:gd name="connsiteX242" fmla="*/ 4091787 w 5540715"/>
                  <a:gd name="connsiteY242" fmla="*/ 976312 h 3905250"/>
                  <a:gd name="connsiteX243" fmla="*/ 4067975 w 5540715"/>
                  <a:gd name="connsiteY243" fmla="*/ 985837 h 3905250"/>
                  <a:gd name="connsiteX244" fmla="*/ 4034637 w 5540715"/>
                  <a:gd name="connsiteY244" fmla="*/ 990600 h 3905250"/>
                  <a:gd name="connsiteX245" fmla="*/ 3967962 w 5540715"/>
                  <a:gd name="connsiteY245" fmla="*/ 1009650 h 3905250"/>
                  <a:gd name="connsiteX246" fmla="*/ 3939387 w 5540715"/>
                  <a:gd name="connsiteY246" fmla="*/ 1019175 h 3905250"/>
                  <a:gd name="connsiteX247" fmla="*/ 3906050 w 5540715"/>
                  <a:gd name="connsiteY247" fmla="*/ 1023937 h 3905250"/>
                  <a:gd name="connsiteX248" fmla="*/ 3744125 w 5540715"/>
                  <a:gd name="connsiteY248" fmla="*/ 1019175 h 3905250"/>
                  <a:gd name="connsiteX249" fmla="*/ 3715550 w 5540715"/>
                  <a:gd name="connsiteY249" fmla="*/ 1014412 h 3905250"/>
                  <a:gd name="connsiteX250" fmla="*/ 3677450 w 5540715"/>
                  <a:gd name="connsiteY250" fmla="*/ 1009650 h 3905250"/>
                  <a:gd name="connsiteX251" fmla="*/ 3548862 w 5540715"/>
                  <a:gd name="connsiteY251" fmla="*/ 1023937 h 3905250"/>
                  <a:gd name="connsiteX252" fmla="*/ 3506000 w 5540715"/>
                  <a:gd name="connsiteY252" fmla="*/ 1052512 h 3905250"/>
                  <a:gd name="connsiteX253" fmla="*/ 3486950 w 5540715"/>
                  <a:gd name="connsiteY253" fmla="*/ 1071562 h 3905250"/>
                  <a:gd name="connsiteX254" fmla="*/ 3463137 w 5540715"/>
                  <a:gd name="connsiteY254" fmla="*/ 1090612 h 3905250"/>
                  <a:gd name="connsiteX255" fmla="*/ 3425037 w 5540715"/>
                  <a:gd name="connsiteY255" fmla="*/ 1128712 h 3905250"/>
                  <a:gd name="connsiteX256" fmla="*/ 3396462 w 5540715"/>
                  <a:gd name="connsiteY256" fmla="*/ 1176337 h 3905250"/>
                  <a:gd name="connsiteX257" fmla="*/ 3363125 w 5540715"/>
                  <a:gd name="connsiteY257" fmla="*/ 1228725 h 3905250"/>
                  <a:gd name="connsiteX258" fmla="*/ 3353600 w 5540715"/>
                  <a:gd name="connsiteY258" fmla="*/ 1262062 h 3905250"/>
                  <a:gd name="connsiteX259" fmla="*/ 3348837 w 5540715"/>
                  <a:gd name="connsiteY259" fmla="*/ 1281112 h 3905250"/>
                  <a:gd name="connsiteX260" fmla="*/ 3339312 w 5540715"/>
                  <a:gd name="connsiteY260" fmla="*/ 1295400 h 3905250"/>
                  <a:gd name="connsiteX261" fmla="*/ 3329787 w 5540715"/>
                  <a:gd name="connsiteY261" fmla="*/ 1323975 h 3905250"/>
                  <a:gd name="connsiteX262" fmla="*/ 3301212 w 5540715"/>
                  <a:gd name="connsiteY262" fmla="*/ 1357312 h 3905250"/>
                  <a:gd name="connsiteX263" fmla="*/ 3291687 w 5540715"/>
                  <a:gd name="connsiteY263" fmla="*/ 1381125 h 3905250"/>
                  <a:gd name="connsiteX264" fmla="*/ 3248825 w 5540715"/>
                  <a:gd name="connsiteY264" fmla="*/ 1414462 h 3905250"/>
                  <a:gd name="connsiteX265" fmla="*/ 3234537 w 5540715"/>
                  <a:gd name="connsiteY265" fmla="*/ 1433512 h 3905250"/>
                  <a:gd name="connsiteX266" fmla="*/ 3220250 w 5540715"/>
                  <a:gd name="connsiteY266" fmla="*/ 1443037 h 3905250"/>
                  <a:gd name="connsiteX267" fmla="*/ 3172625 w 5540715"/>
                  <a:gd name="connsiteY267" fmla="*/ 1481137 h 3905250"/>
                  <a:gd name="connsiteX268" fmla="*/ 3153575 w 5540715"/>
                  <a:gd name="connsiteY268" fmla="*/ 1495425 h 3905250"/>
                  <a:gd name="connsiteX269" fmla="*/ 3129762 w 5540715"/>
                  <a:gd name="connsiteY269" fmla="*/ 1504950 h 3905250"/>
                  <a:gd name="connsiteX270" fmla="*/ 3110712 w 5540715"/>
                  <a:gd name="connsiteY270" fmla="*/ 1519237 h 3905250"/>
                  <a:gd name="connsiteX271" fmla="*/ 3096425 w 5540715"/>
                  <a:gd name="connsiteY271" fmla="*/ 1533525 h 3905250"/>
                  <a:gd name="connsiteX272" fmla="*/ 3072612 w 5540715"/>
                  <a:gd name="connsiteY272" fmla="*/ 1543050 h 3905250"/>
                  <a:gd name="connsiteX273" fmla="*/ 3058325 w 5540715"/>
                  <a:gd name="connsiteY273" fmla="*/ 1557337 h 3905250"/>
                  <a:gd name="connsiteX274" fmla="*/ 3034512 w 5540715"/>
                  <a:gd name="connsiteY274" fmla="*/ 1566862 h 3905250"/>
                  <a:gd name="connsiteX275" fmla="*/ 3015462 w 5540715"/>
                  <a:gd name="connsiteY275" fmla="*/ 1576387 h 3905250"/>
                  <a:gd name="connsiteX276" fmla="*/ 2967837 w 5540715"/>
                  <a:gd name="connsiteY276" fmla="*/ 1604962 h 3905250"/>
                  <a:gd name="connsiteX277" fmla="*/ 2953550 w 5540715"/>
                  <a:gd name="connsiteY277" fmla="*/ 1614487 h 3905250"/>
                  <a:gd name="connsiteX278" fmla="*/ 2939262 w 5540715"/>
                  <a:gd name="connsiteY278" fmla="*/ 1619250 h 3905250"/>
                  <a:gd name="connsiteX279" fmla="*/ 2910687 w 5540715"/>
                  <a:gd name="connsiteY279" fmla="*/ 1638300 h 3905250"/>
                  <a:gd name="connsiteX280" fmla="*/ 2896400 w 5540715"/>
                  <a:gd name="connsiteY280" fmla="*/ 1652587 h 3905250"/>
                  <a:gd name="connsiteX281" fmla="*/ 2834487 w 5540715"/>
                  <a:gd name="connsiteY281" fmla="*/ 1681162 h 3905250"/>
                  <a:gd name="connsiteX282" fmla="*/ 2791625 w 5540715"/>
                  <a:gd name="connsiteY282" fmla="*/ 1709737 h 3905250"/>
                  <a:gd name="connsiteX283" fmla="*/ 2767812 w 5540715"/>
                  <a:gd name="connsiteY283" fmla="*/ 1719262 h 3905250"/>
                  <a:gd name="connsiteX284" fmla="*/ 2753525 w 5540715"/>
                  <a:gd name="connsiteY284" fmla="*/ 1728787 h 3905250"/>
                  <a:gd name="connsiteX285" fmla="*/ 2739237 w 5540715"/>
                  <a:gd name="connsiteY285" fmla="*/ 1733550 h 3905250"/>
                  <a:gd name="connsiteX286" fmla="*/ 2724950 w 5540715"/>
                  <a:gd name="connsiteY286" fmla="*/ 1743075 h 3905250"/>
                  <a:gd name="connsiteX287" fmla="*/ 2663037 w 5540715"/>
                  <a:gd name="connsiteY287" fmla="*/ 1752600 h 3905250"/>
                  <a:gd name="connsiteX288" fmla="*/ 2596362 w 5540715"/>
                  <a:gd name="connsiteY288" fmla="*/ 1738312 h 3905250"/>
                  <a:gd name="connsiteX289" fmla="*/ 2572550 w 5540715"/>
                  <a:gd name="connsiteY289" fmla="*/ 1728788 h 3905250"/>
                  <a:gd name="connsiteX290" fmla="*/ 2524925 w 5540715"/>
                  <a:gd name="connsiteY290" fmla="*/ 1728787 h 3905250"/>
                  <a:gd name="connsiteX291" fmla="*/ 2470156 w 5540715"/>
                  <a:gd name="connsiteY291" fmla="*/ 1804987 h 3905250"/>
                  <a:gd name="connsiteX292" fmla="*/ 2389193 w 5540715"/>
                  <a:gd name="connsiteY292" fmla="*/ 1881187 h 3905250"/>
                  <a:gd name="connsiteX293" fmla="*/ 2315375 w 5540715"/>
                  <a:gd name="connsiteY293" fmla="*/ 1909762 h 3905250"/>
                  <a:gd name="connsiteX294" fmla="*/ 2253462 w 5540715"/>
                  <a:gd name="connsiteY294" fmla="*/ 1924050 h 3905250"/>
                  <a:gd name="connsiteX295" fmla="*/ 2234412 w 5540715"/>
                  <a:gd name="connsiteY295" fmla="*/ 1943100 h 3905250"/>
                  <a:gd name="connsiteX296" fmla="*/ 2220125 w 5540715"/>
                  <a:gd name="connsiteY296" fmla="*/ 1947862 h 3905250"/>
                  <a:gd name="connsiteX297" fmla="*/ 2186787 w 5540715"/>
                  <a:gd name="connsiteY297" fmla="*/ 1966912 h 3905250"/>
                  <a:gd name="connsiteX298" fmla="*/ 2148687 w 5540715"/>
                  <a:gd name="connsiteY298" fmla="*/ 1985962 h 3905250"/>
                  <a:gd name="connsiteX299" fmla="*/ 2072487 w 5540715"/>
                  <a:gd name="connsiteY299" fmla="*/ 1971675 h 3905250"/>
                  <a:gd name="connsiteX300" fmla="*/ 1996288 w 5540715"/>
                  <a:gd name="connsiteY300" fmla="*/ 1990725 h 3905250"/>
                  <a:gd name="connsiteX301" fmla="*/ 1939137 w 5540715"/>
                  <a:gd name="connsiteY301" fmla="*/ 2047875 h 3905250"/>
                  <a:gd name="connsiteX302" fmla="*/ 1910562 w 5540715"/>
                  <a:gd name="connsiteY302" fmla="*/ 2071687 h 3905250"/>
                  <a:gd name="connsiteX303" fmla="*/ 1886750 w 5540715"/>
                  <a:gd name="connsiteY303" fmla="*/ 2081212 h 3905250"/>
                  <a:gd name="connsiteX304" fmla="*/ 1858175 w 5540715"/>
                  <a:gd name="connsiteY304" fmla="*/ 2100262 h 3905250"/>
                  <a:gd name="connsiteX305" fmla="*/ 1834362 w 5540715"/>
                  <a:gd name="connsiteY305" fmla="*/ 2109787 h 3905250"/>
                  <a:gd name="connsiteX306" fmla="*/ 1815312 w 5540715"/>
                  <a:gd name="connsiteY306" fmla="*/ 2124075 h 3905250"/>
                  <a:gd name="connsiteX307" fmla="*/ 1796262 w 5540715"/>
                  <a:gd name="connsiteY307" fmla="*/ 2133600 h 3905250"/>
                  <a:gd name="connsiteX308" fmla="*/ 1786737 w 5540715"/>
                  <a:gd name="connsiteY308" fmla="*/ 2147887 h 3905250"/>
                  <a:gd name="connsiteX309" fmla="*/ 1772450 w 5540715"/>
                  <a:gd name="connsiteY309" fmla="*/ 2152650 h 3905250"/>
                  <a:gd name="connsiteX310" fmla="*/ 1753400 w 5540715"/>
                  <a:gd name="connsiteY310" fmla="*/ 2166937 h 3905250"/>
                  <a:gd name="connsiteX311" fmla="*/ 1696250 w 5540715"/>
                  <a:gd name="connsiteY311" fmla="*/ 2219325 h 3905250"/>
                  <a:gd name="connsiteX312" fmla="*/ 1672437 w 5540715"/>
                  <a:gd name="connsiteY312" fmla="*/ 2238375 h 3905250"/>
                  <a:gd name="connsiteX313" fmla="*/ 1648625 w 5540715"/>
                  <a:gd name="connsiteY313" fmla="*/ 2252662 h 3905250"/>
                  <a:gd name="connsiteX314" fmla="*/ 1615287 w 5540715"/>
                  <a:gd name="connsiteY314" fmla="*/ 2286000 h 3905250"/>
                  <a:gd name="connsiteX315" fmla="*/ 1591475 w 5540715"/>
                  <a:gd name="connsiteY315" fmla="*/ 2305050 h 3905250"/>
                  <a:gd name="connsiteX316" fmla="*/ 1577187 w 5540715"/>
                  <a:gd name="connsiteY316" fmla="*/ 2314575 h 3905250"/>
                  <a:gd name="connsiteX317" fmla="*/ 1562900 w 5540715"/>
                  <a:gd name="connsiteY317" fmla="*/ 2328862 h 3905250"/>
                  <a:gd name="connsiteX318" fmla="*/ 1558137 w 5540715"/>
                  <a:gd name="connsiteY318" fmla="*/ 2343150 h 3905250"/>
                  <a:gd name="connsiteX319" fmla="*/ 1520037 w 5540715"/>
                  <a:gd name="connsiteY319" fmla="*/ 2366962 h 3905250"/>
                  <a:gd name="connsiteX320" fmla="*/ 1496225 w 5540715"/>
                  <a:gd name="connsiteY320" fmla="*/ 2381250 h 3905250"/>
                  <a:gd name="connsiteX321" fmla="*/ 1477175 w 5540715"/>
                  <a:gd name="connsiteY321" fmla="*/ 2395537 h 3905250"/>
                  <a:gd name="connsiteX322" fmla="*/ 1462887 w 5540715"/>
                  <a:gd name="connsiteY322" fmla="*/ 2400300 h 3905250"/>
                  <a:gd name="connsiteX323" fmla="*/ 1424787 w 5540715"/>
                  <a:gd name="connsiteY323" fmla="*/ 2419350 h 3905250"/>
                  <a:gd name="connsiteX324" fmla="*/ 1405737 w 5540715"/>
                  <a:gd name="connsiteY324" fmla="*/ 2428875 h 3905250"/>
                  <a:gd name="connsiteX325" fmla="*/ 1362875 w 5540715"/>
                  <a:gd name="connsiteY325" fmla="*/ 2462212 h 3905250"/>
                  <a:gd name="connsiteX326" fmla="*/ 1329537 w 5540715"/>
                  <a:gd name="connsiteY326" fmla="*/ 2476500 h 3905250"/>
                  <a:gd name="connsiteX327" fmla="*/ 1310487 w 5540715"/>
                  <a:gd name="connsiteY327" fmla="*/ 2490787 h 3905250"/>
                  <a:gd name="connsiteX328" fmla="*/ 1262862 w 5540715"/>
                  <a:gd name="connsiteY328" fmla="*/ 2514600 h 3905250"/>
                  <a:gd name="connsiteX329" fmla="*/ 1224762 w 5540715"/>
                  <a:gd name="connsiteY329" fmla="*/ 2538412 h 3905250"/>
                  <a:gd name="connsiteX330" fmla="*/ 1210475 w 5540715"/>
                  <a:gd name="connsiteY330" fmla="*/ 2543175 h 3905250"/>
                  <a:gd name="connsiteX331" fmla="*/ 1191425 w 5540715"/>
                  <a:gd name="connsiteY331" fmla="*/ 2557462 h 3905250"/>
                  <a:gd name="connsiteX332" fmla="*/ 1129512 w 5540715"/>
                  <a:gd name="connsiteY332" fmla="*/ 2600325 h 3905250"/>
                  <a:gd name="connsiteX333" fmla="*/ 1100937 w 5540715"/>
                  <a:gd name="connsiteY333" fmla="*/ 2624137 h 3905250"/>
                  <a:gd name="connsiteX334" fmla="*/ 1086650 w 5540715"/>
                  <a:gd name="connsiteY334" fmla="*/ 2638425 h 3905250"/>
                  <a:gd name="connsiteX335" fmla="*/ 1077125 w 5540715"/>
                  <a:gd name="connsiteY335" fmla="*/ 2652712 h 3905250"/>
                  <a:gd name="connsiteX336" fmla="*/ 1053312 w 5540715"/>
                  <a:gd name="connsiteY336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72300 w 5540715"/>
                  <a:gd name="connsiteY14" fmla="*/ 3019425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34162 w 5540715"/>
                  <a:gd name="connsiteY15" fmla="*/ 3028950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527850 w 5540715"/>
                  <a:gd name="connsiteY14" fmla="*/ 2990850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  <a:gd name="connsiteX0" fmla="*/ 1053312 w 5540715"/>
                  <a:gd name="connsiteY0" fmla="*/ 2667000 h 3905250"/>
                  <a:gd name="connsiteX1" fmla="*/ 1029500 w 5540715"/>
                  <a:gd name="connsiteY1" fmla="*/ 2681287 h 3905250"/>
                  <a:gd name="connsiteX2" fmla="*/ 1000925 w 5540715"/>
                  <a:gd name="connsiteY2" fmla="*/ 2695575 h 3905250"/>
                  <a:gd name="connsiteX3" fmla="*/ 981875 w 5540715"/>
                  <a:gd name="connsiteY3" fmla="*/ 2714625 h 3905250"/>
                  <a:gd name="connsiteX4" fmla="*/ 934250 w 5540715"/>
                  <a:gd name="connsiteY4" fmla="*/ 2743200 h 3905250"/>
                  <a:gd name="connsiteX5" fmla="*/ 881862 w 5540715"/>
                  <a:gd name="connsiteY5" fmla="*/ 2800350 h 3905250"/>
                  <a:gd name="connsiteX6" fmla="*/ 858050 w 5540715"/>
                  <a:gd name="connsiteY6" fmla="*/ 2819400 h 3905250"/>
                  <a:gd name="connsiteX7" fmla="*/ 829475 w 5540715"/>
                  <a:gd name="connsiteY7" fmla="*/ 2857500 h 3905250"/>
                  <a:gd name="connsiteX8" fmla="*/ 815187 w 5540715"/>
                  <a:gd name="connsiteY8" fmla="*/ 2871787 h 3905250"/>
                  <a:gd name="connsiteX9" fmla="*/ 756450 w 5540715"/>
                  <a:gd name="connsiteY9" fmla="*/ 2900362 h 3905250"/>
                  <a:gd name="connsiteX10" fmla="*/ 708825 w 5540715"/>
                  <a:gd name="connsiteY10" fmla="*/ 2947987 h 3905250"/>
                  <a:gd name="connsiteX11" fmla="*/ 686600 w 5540715"/>
                  <a:gd name="connsiteY11" fmla="*/ 2990850 h 3905250"/>
                  <a:gd name="connsiteX12" fmla="*/ 672312 w 5540715"/>
                  <a:gd name="connsiteY12" fmla="*/ 3000375 h 3905250"/>
                  <a:gd name="connsiteX13" fmla="*/ 596112 w 5540715"/>
                  <a:gd name="connsiteY13" fmla="*/ 3014662 h 3905250"/>
                  <a:gd name="connsiteX14" fmla="*/ 404025 w 5540715"/>
                  <a:gd name="connsiteY14" fmla="*/ 2974975 h 3905250"/>
                  <a:gd name="connsiteX15" fmla="*/ 243687 w 5540715"/>
                  <a:gd name="connsiteY15" fmla="*/ 3000375 h 3905250"/>
                  <a:gd name="connsiteX16" fmla="*/ 157962 w 5540715"/>
                  <a:gd name="connsiteY16" fmla="*/ 3071812 h 3905250"/>
                  <a:gd name="connsiteX17" fmla="*/ 96050 w 5540715"/>
                  <a:gd name="connsiteY17" fmla="*/ 3138487 h 3905250"/>
                  <a:gd name="connsiteX18" fmla="*/ 81762 w 5540715"/>
                  <a:gd name="connsiteY18" fmla="*/ 3148012 h 3905250"/>
                  <a:gd name="connsiteX19" fmla="*/ 53187 w 5540715"/>
                  <a:gd name="connsiteY19" fmla="*/ 3200400 h 3905250"/>
                  <a:gd name="connsiteX20" fmla="*/ 34137 w 5540715"/>
                  <a:gd name="connsiteY20" fmla="*/ 3233737 h 3905250"/>
                  <a:gd name="connsiteX21" fmla="*/ 24612 w 5540715"/>
                  <a:gd name="connsiteY21" fmla="*/ 3267075 h 3905250"/>
                  <a:gd name="connsiteX22" fmla="*/ 15087 w 5540715"/>
                  <a:gd name="connsiteY22" fmla="*/ 3309937 h 3905250"/>
                  <a:gd name="connsiteX23" fmla="*/ 5562 w 5540715"/>
                  <a:gd name="connsiteY23" fmla="*/ 3348037 h 3905250"/>
                  <a:gd name="connsiteX24" fmla="*/ 5562 w 5540715"/>
                  <a:gd name="connsiteY24" fmla="*/ 3571875 h 3905250"/>
                  <a:gd name="connsiteX25" fmla="*/ 19850 w 5540715"/>
                  <a:gd name="connsiteY25" fmla="*/ 3624262 h 3905250"/>
                  <a:gd name="connsiteX26" fmla="*/ 24612 w 5540715"/>
                  <a:gd name="connsiteY26" fmla="*/ 3648075 h 3905250"/>
                  <a:gd name="connsiteX27" fmla="*/ 38900 w 5540715"/>
                  <a:gd name="connsiteY27" fmla="*/ 3671887 h 3905250"/>
                  <a:gd name="connsiteX28" fmla="*/ 62712 w 5540715"/>
                  <a:gd name="connsiteY28" fmla="*/ 3714750 h 3905250"/>
                  <a:gd name="connsiteX29" fmla="*/ 77000 w 5540715"/>
                  <a:gd name="connsiteY29" fmla="*/ 3738562 h 3905250"/>
                  <a:gd name="connsiteX30" fmla="*/ 110337 w 5540715"/>
                  <a:gd name="connsiteY30" fmla="*/ 3757612 h 3905250"/>
                  <a:gd name="connsiteX31" fmla="*/ 129387 w 5540715"/>
                  <a:gd name="connsiteY31" fmla="*/ 3771900 h 3905250"/>
                  <a:gd name="connsiteX32" fmla="*/ 177012 w 5540715"/>
                  <a:gd name="connsiteY32" fmla="*/ 3800475 h 3905250"/>
                  <a:gd name="connsiteX33" fmla="*/ 243687 w 5540715"/>
                  <a:gd name="connsiteY33" fmla="*/ 3843337 h 3905250"/>
                  <a:gd name="connsiteX34" fmla="*/ 281787 w 5540715"/>
                  <a:gd name="connsiteY34" fmla="*/ 3867150 h 3905250"/>
                  <a:gd name="connsiteX35" fmla="*/ 319887 w 5540715"/>
                  <a:gd name="connsiteY35" fmla="*/ 3876675 h 3905250"/>
                  <a:gd name="connsiteX36" fmla="*/ 353225 w 5540715"/>
                  <a:gd name="connsiteY36" fmla="*/ 3890962 h 3905250"/>
                  <a:gd name="connsiteX37" fmla="*/ 496100 w 5540715"/>
                  <a:gd name="connsiteY37" fmla="*/ 3905250 h 3905250"/>
                  <a:gd name="connsiteX38" fmla="*/ 881862 w 5540715"/>
                  <a:gd name="connsiteY38" fmla="*/ 3900487 h 3905250"/>
                  <a:gd name="connsiteX39" fmla="*/ 991400 w 5540715"/>
                  <a:gd name="connsiteY39" fmla="*/ 3895725 h 3905250"/>
                  <a:gd name="connsiteX40" fmla="*/ 1234287 w 5540715"/>
                  <a:gd name="connsiteY40" fmla="*/ 3900487 h 3905250"/>
                  <a:gd name="connsiteX41" fmla="*/ 1410500 w 5540715"/>
                  <a:gd name="connsiteY41" fmla="*/ 3895725 h 3905250"/>
                  <a:gd name="connsiteX42" fmla="*/ 1453362 w 5540715"/>
                  <a:gd name="connsiteY42" fmla="*/ 3881437 h 3905250"/>
                  <a:gd name="connsiteX43" fmla="*/ 1472412 w 5540715"/>
                  <a:gd name="connsiteY43" fmla="*/ 3876675 h 3905250"/>
                  <a:gd name="connsiteX44" fmla="*/ 1510512 w 5540715"/>
                  <a:gd name="connsiteY44" fmla="*/ 3862387 h 3905250"/>
                  <a:gd name="connsiteX45" fmla="*/ 1539087 w 5540715"/>
                  <a:gd name="connsiteY45" fmla="*/ 3857625 h 3905250"/>
                  <a:gd name="connsiteX46" fmla="*/ 1577187 w 5540715"/>
                  <a:gd name="connsiteY46" fmla="*/ 3829050 h 3905250"/>
                  <a:gd name="connsiteX47" fmla="*/ 1610525 w 5540715"/>
                  <a:gd name="connsiteY47" fmla="*/ 3795712 h 3905250"/>
                  <a:gd name="connsiteX48" fmla="*/ 1624812 w 5540715"/>
                  <a:gd name="connsiteY48" fmla="*/ 3781425 h 3905250"/>
                  <a:gd name="connsiteX49" fmla="*/ 1677200 w 5540715"/>
                  <a:gd name="connsiteY49" fmla="*/ 3738562 h 3905250"/>
                  <a:gd name="connsiteX50" fmla="*/ 1696250 w 5540715"/>
                  <a:gd name="connsiteY50" fmla="*/ 3724275 h 3905250"/>
                  <a:gd name="connsiteX51" fmla="*/ 1710537 w 5540715"/>
                  <a:gd name="connsiteY51" fmla="*/ 3705225 h 3905250"/>
                  <a:gd name="connsiteX52" fmla="*/ 1729587 w 5540715"/>
                  <a:gd name="connsiteY52" fmla="*/ 3695700 h 3905250"/>
                  <a:gd name="connsiteX53" fmla="*/ 1748637 w 5540715"/>
                  <a:gd name="connsiteY53" fmla="*/ 3681412 h 3905250"/>
                  <a:gd name="connsiteX54" fmla="*/ 1767687 w 5540715"/>
                  <a:gd name="connsiteY54" fmla="*/ 3662362 h 3905250"/>
                  <a:gd name="connsiteX55" fmla="*/ 1781975 w 5540715"/>
                  <a:gd name="connsiteY55" fmla="*/ 3643312 h 3905250"/>
                  <a:gd name="connsiteX56" fmla="*/ 1801025 w 5540715"/>
                  <a:gd name="connsiteY56" fmla="*/ 3633787 h 3905250"/>
                  <a:gd name="connsiteX57" fmla="*/ 1815312 w 5540715"/>
                  <a:gd name="connsiteY57" fmla="*/ 3624262 h 3905250"/>
                  <a:gd name="connsiteX58" fmla="*/ 1843887 w 5540715"/>
                  <a:gd name="connsiteY58" fmla="*/ 3600450 h 3905250"/>
                  <a:gd name="connsiteX59" fmla="*/ 1867700 w 5540715"/>
                  <a:gd name="connsiteY59" fmla="*/ 3581400 h 3905250"/>
                  <a:gd name="connsiteX60" fmla="*/ 1886750 w 5540715"/>
                  <a:gd name="connsiteY60" fmla="*/ 3562350 h 3905250"/>
                  <a:gd name="connsiteX61" fmla="*/ 1905800 w 5540715"/>
                  <a:gd name="connsiteY61" fmla="*/ 3543300 h 3905250"/>
                  <a:gd name="connsiteX62" fmla="*/ 1910562 w 5540715"/>
                  <a:gd name="connsiteY62" fmla="*/ 3529012 h 3905250"/>
                  <a:gd name="connsiteX63" fmla="*/ 1953425 w 5540715"/>
                  <a:gd name="connsiteY63" fmla="*/ 3490912 h 3905250"/>
                  <a:gd name="connsiteX64" fmla="*/ 1972475 w 5540715"/>
                  <a:gd name="connsiteY64" fmla="*/ 3462337 h 3905250"/>
                  <a:gd name="connsiteX65" fmla="*/ 2001050 w 5540715"/>
                  <a:gd name="connsiteY65" fmla="*/ 3424237 h 3905250"/>
                  <a:gd name="connsiteX66" fmla="*/ 2029625 w 5540715"/>
                  <a:gd name="connsiteY66" fmla="*/ 3381375 h 3905250"/>
                  <a:gd name="connsiteX67" fmla="*/ 2043912 w 5540715"/>
                  <a:gd name="connsiteY67" fmla="*/ 3357562 h 3905250"/>
                  <a:gd name="connsiteX68" fmla="*/ 2058200 w 5540715"/>
                  <a:gd name="connsiteY68" fmla="*/ 3338512 h 3905250"/>
                  <a:gd name="connsiteX69" fmla="*/ 2067725 w 5540715"/>
                  <a:gd name="connsiteY69" fmla="*/ 3314700 h 3905250"/>
                  <a:gd name="connsiteX70" fmla="*/ 2062962 w 5540715"/>
                  <a:gd name="connsiteY70" fmla="*/ 3271837 h 3905250"/>
                  <a:gd name="connsiteX71" fmla="*/ 1994700 w 5540715"/>
                  <a:gd name="connsiteY71" fmla="*/ 3141662 h 3905250"/>
                  <a:gd name="connsiteX72" fmla="*/ 1824837 w 5540715"/>
                  <a:gd name="connsiteY72" fmla="*/ 2870200 h 3905250"/>
                  <a:gd name="connsiteX73" fmla="*/ 2082012 w 5540715"/>
                  <a:gd name="connsiteY73" fmla="*/ 2681287 h 3905250"/>
                  <a:gd name="connsiteX74" fmla="*/ 2158212 w 5540715"/>
                  <a:gd name="connsiteY74" fmla="*/ 2586037 h 3905250"/>
                  <a:gd name="connsiteX75" fmla="*/ 2182025 w 5540715"/>
                  <a:gd name="connsiteY75" fmla="*/ 2547937 h 3905250"/>
                  <a:gd name="connsiteX76" fmla="*/ 2215362 w 5540715"/>
                  <a:gd name="connsiteY76" fmla="*/ 2509837 h 3905250"/>
                  <a:gd name="connsiteX77" fmla="*/ 2234412 w 5540715"/>
                  <a:gd name="connsiteY77" fmla="*/ 2490787 h 3905250"/>
                  <a:gd name="connsiteX78" fmla="*/ 2267750 w 5540715"/>
                  <a:gd name="connsiteY78" fmla="*/ 2481262 h 3905250"/>
                  <a:gd name="connsiteX79" fmla="*/ 2291562 w 5540715"/>
                  <a:gd name="connsiteY79" fmla="*/ 2471737 h 3905250"/>
                  <a:gd name="connsiteX80" fmla="*/ 2386812 w 5540715"/>
                  <a:gd name="connsiteY80" fmla="*/ 2462212 h 3905250"/>
                  <a:gd name="connsiteX81" fmla="*/ 2453487 w 5540715"/>
                  <a:gd name="connsiteY81" fmla="*/ 2452687 h 3905250"/>
                  <a:gd name="connsiteX82" fmla="*/ 2510637 w 5540715"/>
                  <a:gd name="connsiteY82" fmla="*/ 2443162 h 3905250"/>
                  <a:gd name="connsiteX83" fmla="*/ 2529687 w 5540715"/>
                  <a:gd name="connsiteY83" fmla="*/ 2433637 h 3905250"/>
                  <a:gd name="connsiteX84" fmla="*/ 2634462 w 5540715"/>
                  <a:gd name="connsiteY84" fmla="*/ 2424112 h 3905250"/>
                  <a:gd name="connsiteX85" fmla="*/ 2767812 w 5540715"/>
                  <a:gd name="connsiteY85" fmla="*/ 2419350 h 3905250"/>
                  <a:gd name="connsiteX86" fmla="*/ 2791625 w 5540715"/>
                  <a:gd name="connsiteY86" fmla="*/ 2414587 h 3905250"/>
                  <a:gd name="connsiteX87" fmla="*/ 2829725 w 5540715"/>
                  <a:gd name="connsiteY87" fmla="*/ 2390775 h 3905250"/>
                  <a:gd name="connsiteX88" fmla="*/ 2848775 w 5540715"/>
                  <a:gd name="connsiteY88" fmla="*/ 2381250 h 3905250"/>
                  <a:gd name="connsiteX89" fmla="*/ 2886875 w 5540715"/>
                  <a:gd name="connsiteY89" fmla="*/ 2352675 h 3905250"/>
                  <a:gd name="connsiteX90" fmla="*/ 2905925 w 5540715"/>
                  <a:gd name="connsiteY90" fmla="*/ 2338387 h 3905250"/>
                  <a:gd name="connsiteX91" fmla="*/ 2920212 w 5540715"/>
                  <a:gd name="connsiteY91" fmla="*/ 2328862 h 3905250"/>
                  <a:gd name="connsiteX92" fmla="*/ 2934500 w 5540715"/>
                  <a:gd name="connsiteY92" fmla="*/ 2314575 h 3905250"/>
                  <a:gd name="connsiteX93" fmla="*/ 2958312 w 5540715"/>
                  <a:gd name="connsiteY93" fmla="*/ 2309812 h 3905250"/>
                  <a:gd name="connsiteX94" fmla="*/ 2982125 w 5540715"/>
                  <a:gd name="connsiteY94" fmla="*/ 2295525 h 3905250"/>
                  <a:gd name="connsiteX95" fmla="*/ 3001175 w 5540715"/>
                  <a:gd name="connsiteY95" fmla="*/ 2281237 h 3905250"/>
                  <a:gd name="connsiteX96" fmla="*/ 3024987 w 5540715"/>
                  <a:gd name="connsiteY96" fmla="*/ 2271712 h 3905250"/>
                  <a:gd name="connsiteX97" fmla="*/ 3063087 w 5540715"/>
                  <a:gd name="connsiteY97" fmla="*/ 2243137 h 3905250"/>
                  <a:gd name="connsiteX98" fmla="*/ 3096425 w 5540715"/>
                  <a:gd name="connsiteY98" fmla="*/ 2224087 h 3905250"/>
                  <a:gd name="connsiteX99" fmla="*/ 3115475 w 5540715"/>
                  <a:gd name="connsiteY99" fmla="*/ 2205037 h 3905250"/>
                  <a:gd name="connsiteX100" fmla="*/ 3153575 w 5540715"/>
                  <a:gd name="connsiteY100" fmla="*/ 2185987 h 3905250"/>
                  <a:gd name="connsiteX101" fmla="*/ 3172625 w 5540715"/>
                  <a:gd name="connsiteY101" fmla="*/ 2171700 h 3905250"/>
                  <a:gd name="connsiteX102" fmla="*/ 3234537 w 5540715"/>
                  <a:gd name="connsiteY102" fmla="*/ 2119312 h 3905250"/>
                  <a:gd name="connsiteX103" fmla="*/ 3296450 w 5540715"/>
                  <a:gd name="connsiteY103" fmla="*/ 2076450 h 3905250"/>
                  <a:gd name="connsiteX104" fmla="*/ 3329787 w 5540715"/>
                  <a:gd name="connsiteY104" fmla="*/ 2052637 h 3905250"/>
                  <a:gd name="connsiteX105" fmla="*/ 3358362 w 5540715"/>
                  <a:gd name="connsiteY105" fmla="*/ 2033587 h 3905250"/>
                  <a:gd name="connsiteX106" fmla="*/ 3420275 w 5540715"/>
                  <a:gd name="connsiteY106" fmla="*/ 1995487 h 3905250"/>
                  <a:gd name="connsiteX107" fmla="*/ 3453612 w 5540715"/>
                  <a:gd name="connsiteY107" fmla="*/ 1981200 h 3905250"/>
                  <a:gd name="connsiteX108" fmla="*/ 3482187 w 5540715"/>
                  <a:gd name="connsiteY108" fmla="*/ 1962150 h 3905250"/>
                  <a:gd name="connsiteX109" fmla="*/ 3534575 w 5540715"/>
                  <a:gd name="connsiteY109" fmla="*/ 1933575 h 3905250"/>
                  <a:gd name="connsiteX110" fmla="*/ 3563150 w 5540715"/>
                  <a:gd name="connsiteY110" fmla="*/ 1914525 h 3905250"/>
                  <a:gd name="connsiteX111" fmla="*/ 3639350 w 5540715"/>
                  <a:gd name="connsiteY111" fmla="*/ 1871662 h 3905250"/>
                  <a:gd name="connsiteX112" fmla="*/ 3686975 w 5540715"/>
                  <a:gd name="connsiteY112" fmla="*/ 1843087 h 3905250"/>
                  <a:gd name="connsiteX113" fmla="*/ 3720312 w 5540715"/>
                  <a:gd name="connsiteY113" fmla="*/ 1824037 h 3905250"/>
                  <a:gd name="connsiteX114" fmla="*/ 3744125 w 5540715"/>
                  <a:gd name="connsiteY114" fmla="*/ 1804987 h 3905250"/>
                  <a:gd name="connsiteX115" fmla="*/ 3772700 w 5540715"/>
                  <a:gd name="connsiteY115" fmla="*/ 1795462 h 3905250"/>
                  <a:gd name="connsiteX116" fmla="*/ 3796512 w 5540715"/>
                  <a:gd name="connsiteY116" fmla="*/ 1776412 h 3905250"/>
                  <a:gd name="connsiteX117" fmla="*/ 3829850 w 5540715"/>
                  <a:gd name="connsiteY117" fmla="*/ 1762125 h 3905250"/>
                  <a:gd name="connsiteX118" fmla="*/ 3858425 w 5540715"/>
                  <a:gd name="connsiteY118" fmla="*/ 1747837 h 3905250"/>
                  <a:gd name="connsiteX119" fmla="*/ 3882237 w 5540715"/>
                  <a:gd name="connsiteY119" fmla="*/ 1733550 h 3905250"/>
                  <a:gd name="connsiteX120" fmla="*/ 3929862 w 5540715"/>
                  <a:gd name="connsiteY120" fmla="*/ 1714500 h 3905250"/>
                  <a:gd name="connsiteX121" fmla="*/ 3958437 w 5540715"/>
                  <a:gd name="connsiteY121" fmla="*/ 1695450 h 3905250"/>
                  <a:gd name="connsiteX122" fmla="*/ 3977487 w 5540715"/>
                  <a:gd name="connsiteY122" fmla="*/ 1681162 h 3905250"/>
                  <a:gd name="connsiteX123" fmla="*/ 4029875 w 5540715"/>
                  <a:gd name="connsiteY123" fmla="*/ 1657350 h 3905250"/>
                  <a:gd name="connsiteX124" fmla="*/ 4082262 w 5540715"/>
                  <a:gd name="connsiteY124" fmla="*/ 1614487 h 3905250"/>
                  <a:gd name="connsiteX125" fmla="*/ 4139412 w 5540715"/>
                  <a:gd name="connsiteY125" fmla="*/ 1576387 h 3905250"/>
                  <a:gd name="connsiteX126" fmla="*/ 4167987 w 5540715"/>
                  <a:gd name="connsiteY126" fmla="*/ 1557337 h 3905250"/>
                  <a:gd name="connsiteX127" fmla="*/ 4196562 w 5540715"/>
                  <a:gd name="connsiteY127" fmla="*/ 1538287 h 3905250"/>
                  <a:gd name="connsiteX128" fmla="*/ 4253712 w 5540715"/>
                  <a:gd name="connsiteY128" fmla="*/ 1509712 h 3905250"/>
                  <a:gd name="connsiteX129" fmla="*/ 4277525 w 5540715"/>
                  <a:gd name="connsiteY129" fmla="*/ 1500187 h 3905250"/>
                  <a:gd name="connsiteX130" fmla="*/ 4296575 w 5540715"/>
                  <a:gd name="connsiteY130" fmla="*/ 1490662 h 3905250"/>
                  <a:gd name="connsiteX131" fmla="*/ 4325150 w 5540715"/>
                  <a:gd name="connsiteY131" fmla="*/ 1485900 h 3905250"/>
                  <a:gd name="connsiteX132" fmla="*/ 4353725 w 5540715"/>
                  <a:gd name="connsiteY132" fmla="*/ 1476375 h 3905250"/>
                  <a:gd name="connsiteX133" fmla="*/ 4491837 w 5540715"/>
                  <a:gd name="connsiteY133" fmla="*/ 1481137 h 3905250"/>
                  <a:gd name="connsiteX134" fmla="*/ 4510887 w 5540715"/>
                  <a:gd name="connsiteY134" fmla="*/ 1495425 h 3905250"/>
                  <a:gd name="connsiteX135" fmla="*/ 4568037 w 5540715"/>
                  <a:gd name="connsiteY135" fmla="*/ 1528762 h 3905250"/>
                  <a:gd name="connsiteX136" fmla="*/ 4615662 w 5540715"/>
                  <a:gd name="connsiteY136" fmla="*/ 1571625 h 3905250"/>
                  <a:gd name="connsiteX137" fmla="*/ 4629950 w 5540715"/>
                  <a:gd name="connsiteY137" fmla="*/ 1590675 h 3905250"/>
                  <a:gd name="connsiteX138" fmla="*/ 4629950 w 5540715"/>
                  <a:gd name="connsiteY138" fmla="*/ 1690687 h 3905250"/>
                  <a:gd name="connsiteX139" fmla="*/ 4610900 w 5540715"/>
                  <a:gd name="connsiteY139" fmla="*/ 1724025 h 3905250"/>
                  <a:gd name="connsiteX140" fmla="*/ 4587087 w 5540715"/>
                  <a:gd name="connsiteY140" fmla="*/ 1785937 h 3905250"/>
                  <a:gd name="connsiteX141" fmla="*/ 4577562 w 5540715"/>
                  <a:gd name="connsiteY141" fmla="*/ 1809750 h 3905250"/>
                  <a:gd name="connsiteX142" fmla="*/ 4572800 w 5540715"/>
                  <a:gd name="connsiteY142" fmla="*/ 1828800 h 3905250"/>
                  <a:gd name="connsiteX143" fmla="*/ 4563275 w 5540715"/>
                  <a:gd name="connsiteY143" fmla="*/ 1876425 h 3905250"/>
                  <a:gd name="connsiteX144" fmla="*/ 4558512 w 5540715"/>
                  <a:gd name="connsiteY144" fmla="*/ 1909762 h 3905250"/>
                  <a:gd name="connsiteX145" fmla="*/ 4553750 w 5540715"/>
                  <a:gd name="connsiteY145" fmla="*/ 1938337 h 3905250"/>
                  <a:gd name="connsiteX146" fmla="*/ 4572800 w 5540715"/>
                  <a:gd name="connsiteY146" fmla="*/ 2133600 h 3905250"/>
                  <a:gd name="connsiteX147" fmla="*/ 4601375 w 5540715"/>
                  <a:gd name="connsiteY147" fmla="*/ 2162175 h 3905250"/>
                  <a:gd name="connsiteX148" fmla="*/ 4620425 w 5540715"/>
                  <a:gd name="connsiteY148" fmla="*/ 2166937 h 3905250"/>
                  <a:gd name="connsiteX149" fmla="*/ 4644237 w 5540715"/>
                  <a:gd name="connsiteY149" fmla="*/ 2181225 h 3905250"/>
                  <a:gd name="connsiteX150" fmla="*/ 4663287 w 5540715"/>
                  <a:gd name="connsiteY150" fmla="*/ 2185987 h 3905250"/>
                  <a:gd name="connsiteX151" fmla="*/ 4715675 w 5540715"/>
                  <a:gd name="connsiteY151" fmla="*/ 2195512 h 3905250"/>
                  <a:gd name="connsiteX152" fmla="*/ 4829975 w 5540715"/>
                  <a:gd name="connsiteY152" fmla="*/ 2185987 h 3905250"/>
                  <a:gd name="connsiteX153" fmla="*/ 4863312 w 5540715"/>
                  <a:gd name="connsiteY153" fmla="*/ 2166937 h 3905250"/>
                  <a:gd name="connsiteX154" fmla="*/ 4915700 w 5540715"/>
                  <a:gd name="connsiteY154" fmla="*/ 2147887 h 3905250"/>
                  <a:gd name="connsiteX155" fmla="*/ 4934750 w 5540715"/>
                  <a:gd name="connsiteY155" fmla="*/ 2133600 h 3905250"/>
                  <a:gd name="connsiteX156" fmla="*/ 4949037 w 5540715"/>
                  <a:gd name="connsiteY156" fmla="*/ 2128837 h 3905250"/>
                  <a:gd name="connsiteX157" fmla="*/ 4963325 w 5540715"/>
                  <a:gd name="connsiteY157" fmla="*/ 2114550 h 3905250"/>
                  <a:gd name="connsiteX158" fmla="*/ 4982375 w 5540715"/>
                  <a:gd name="connsiteY158" fmla="*/ 2100262 h 3905250"/>
                  <a:gd name="connsiteX159" fmla="*/ 5010950 w 5540715"/>
                  <a:gd name="connsiteY159" fmla="*/ 2081212 h 3905250"/>
                  <a:gd name="connsiteX160" fmla="*/ 5053812 w 5540715"/>
                  <a:gd name="connsiteY160" fmla="*/ 2038350 h 3905250"/>
                  <a:gd name="connsiteX161" fmla="*/ 5077625 w 5540715"/>
                  <a:gd name="connsiteY161" fmla="*/ 2019300 h 3905250"/>
                  <a:gd name="connsiteX162" fmla="*/ 5096675 w 5540715"/>
                  <a:gd name="connsiteY162" fmla="*/ 2000250 h 3905250"/>
                  <a:gd name="connsiteX163" fmla="*/ 5125250 w 5540715"/>
                  <a:gd name="connsiteY163" fmla="*/ 1981200 h 3905250"/>
                  <a:gd name="connsiteX164" fmla="*/ 5172875 w 5540715"/>
                  <a:gd name="connsiteY164" fmla="*/ 1943100 h 3905250"/>
                  <a:gd name="connsiteX165" fmla="*/ 5210975 w 5540715"/>
                  <a:gd name="connsiteY165" fmla="*/ 1909762 h 3905250"/>
                  <a:gd name="connsiteX166" fmla="*/ 5220500 w 5540715"/>
                  <a:gd name="connsiteY166" fmla="*/ 1895475 h 3905250"/>
                  <a:gd name="connsiteX167" fmla="*/ 5234787 w 5540715"/>
                  <a:gd name="connsiteY167" fmla="*/ 1876425 h 3905250"/>
                  <a:gd name="connsiteX168" fmla="*/ 5253837 w 5540715"/>
                  <a:gd name="connsiteY168" fmla="*/ 1838325 h 3905250"/>
                  <a:gd name="connsiteX169" fmla="*/ 5282412 w 5540715"/>
                  <a:gd name="connsiteY169" fmla="*/ 1790700 h 3905250"/>
                  <a:gd name="connsiteX170" fmla="*/ 5287175 w 5540715"/>
                  <a:gd name="connsiteY170" fmla="*/ 1771650 h 3905250"/>
                  <a:gd name="connsiteX171" fmla="*/ 5306225 w 5540715"/>
                  <a:gd name="connsiteY171" fmla="*/ 1743075 h 3905250"/>
                  <a:gd name="connsiteX172" fmla="*/ 5320512 w 5540715"/>
                  <a:gd name="connsiteY172" fmla="*/ 1709737 h 3905250"/>
                  <a:gd name="connsiteX173" fmla="*/ 5334800 w 5540715"/>
                  <a:gd name="connsiteY173" fmla="*/ 1695450 h 3905250"/>
                  <a:gd name="connsiteX174" fmla="*/ 5358612 w 5540715"/>
                  <a:gd name="connsiteY174" fmla="*/ 1647825 h 3905250"/>
                  <a:gd name="connsiteX175" fmla="*/ 5391950 w 5540715"/>
                  <a:gd name="connsiteY175" fmla="*/ 1581150 h 3905250"/>
                  <a:gd name="connsiteX176" fmla="*/ 5439575 w 5540715"/>
                  <a:gd name="connsiteY176" fmla="*/ 1452562 h 3905250"/>
                  <a:gd name="connsiteX177" fmla="*/ 5449100 w 5540715"/>
                  <a:gd name="connsiteY177" fmla="*/ 1414462 h 3905250"/>
                  <a:gd name="connsiteX178" fmla="*/ 5453862 w 5540715"/>
                  <a:gd name="connsiteY178" fmla="*/ 1381125 h 3905250"/>
                  <a:gd name="connsiteX179" fmla="*/ 5463387 w 5540715"/>
                  <a:gd name="connsiteY179" fmla="*/ 1181100 h 3905250"/>
                  <a:gd name="connsiteX180" fmla="*/ 5468150 w 5540715"/>
                  <a:gd name="connsiteY180" fmla="*/ 1157287 h 3905250"/>
                  <a:gd name="connsiteX181" fmla="*/ 5472912 w 5540715"/>
                  <a:gd name="connsiteY181" fmla="*/ 1128712 h 3905250"/>
                  <a:gd name="connsiteX182" fmla="*/ 5477675 w 5540715"/>
                  <a:gd name="connsiteY182" fmla="*/ 1095375 h 3905250"/>
                  <a:gd name="connsiteX183" fmla="*/ 5487200 w 5540715"/>
                  <a:gd name="connsiteY183" fmla="*/ 1066800 h 3905250"/>
                  <a:gd name="connsiteX184" fmla="*/ 5501487 w 5540715"/>
                  <a:gd name="connsiteY184" fmla="*/ 981075 h 3905250"/>
                  <a:gd name="connsiteX185" fmla="*/ 5501487 w 5540715"/>
                  <a:gd name="connsiteY185" fmla="*/ 981075 h 3905250"/>
                  <a:gd name="connsiteX186" fmla="*/ 5511012 w 5540715"/>
                  <a:gd name="connsiteY186" fmla="*/ 923925 h 3905250"/>
                  <a:gd name="connsiteX187" fmla="*/ 5515775 w 5540715"/>
                  <a:gd name="connsiteY187" fmla="*/ 890587 h 3905250"/>
                  <a:gd name="connsiteX188" fmla="*/ 5525300 w 5540715"/>
                  <a:gd name="connsiteY188" fmla="*/ 833437 h 3905250"/>
                  <a:gd name="connsiteX189" fmla="*/ 5530062 w 5540715"/>
                  <a:gd name="connsiteY189" fmla="*/ 804862 h 3905250"/>
                  <a:gd name="connsiteX190" fmla="*/ 5534825 w 5540715"/>
                  <a:gd name="connsiteY190" fmla="*/ 738187 h 3905250"/>
                  <a:gd name="connsiteX191" fmla="*/ 5520537 w 5540715"/>
                  <a:gd name="connsiteY191" fmla="*/ 466725 h 3905250"/>
                  <a:gd name="connsiteX192" fmla="*/ 5511012 w 5540715"/>
                  <a:gd name="connsiteY192" fmla="*/ 442912 h 3905250"/>
                  <a:gd name="connsiteX193" fmla="*/ 5491962 w 5540715"/>
                  <a:gd name="connsiteY193" fmla="*/ 390525 h 3905250"/>
                  <a:gd name="connsiteX194" fmla="*/ 5477675 w 5540715"/>
                  <a:gd name="connsiteY194" fmla="*/ 366712 h 3905250"/>
                  <a:gd name="connsiteX195" fmla="*/ 5453862 w 5540715"/>
                  <a:gd name="connsiteY195" fmla="*/ 347662 h 3905250"/>
                  <a:gd name="connsiteX196" fmla="*/ 5420525 w 5540715"/>
                  <a:gd name="connsiteY196" fmla="*/ 309562 h 3905250"/>
                  <a:gd name="connsiteX197" fmla="*/ 5401475 w 5540715"/>
                  <a:gd name="connsiteY197" fmla="*/ 300037 h 3905250"/>
                  <a:gd name="connsiteX198" fmla="*/ 5391950 w 5540715"/>
                  <a:gd name="connsiteY198" fmla="*/ 280987 h 3905250"/>
                  <a:gd name="connsiteX199" fmla="*/ 5358612 w 5540715"/>
                  <a:gd name="connsiteY199" fmla="*/ 257175 h 3905250"/>
                  <a:gd name="connsiteX200" fmla="*/ 5325275 w 5540715"/>
                  <a:gd name="connsiteY200" fmla="*/ 223837 h 3905250"/>
                  <a:gd name="connsiteX201" fmla="*/ 5244312 w 5540715"/>
                  <a:gd name="connsiteY201" fmla="*/ 133350 h 3905250"/>
                  <a:gd name="connsiteX202" fmla="*/ 5201450 w 5540715"/>
                  <a:gd name="connsiteY202" fmla="*/ 85725 h 3905250"/>
                  <a:gd name="connsiteX203" fmla="*/ 5163350 w 5540715"/>
                  <a:gd name="connsiteY203" fmla="*/ 71437 h 3905250"/>
                  <a:gd name="connsiteX204" fmla="*/ 5087150 w 5540715"/>
                  <a:gd name="connsiteY204" fmla="*/ 42862 h 3905250"/>
                  <a:gd name="connsiteX205" fmla="*/ 5039525 w 5540715"/>
                  <a:gd name="connsiteY205" fmla="*/ 23812 h 3905250"/>
                  <a:gd name="connsiteX206" fmla="*/ 5006187 w 5540715"/>
                  <a:gd name="connsiteY206" fmla="*/ 19050 h 3905250"/>
                  <a:gd name="connsiteX207" fmla="*/ 4982375 w 5540715"/>
                  <a:gd name="connsiteY207" fmla="*/ 9525 h 3905250"/>
                  <a:gd name="connsiteX208" fmla="*/ 4915700 w 5540715"/>
                  <a:gd name="connsiteY208" fmla="*/ 4762 h 3905250"/>
                  <a:gd name="connsiteX209" fmla="*/ 4858550 w 5540715"/>
                  <a:gd name="connsiteY209" fmla="*/ 0 h 3905250"/>
                  <a:gd name="connsiteX210" fmla="*/ 4749012 w 5540715"/>
                  <a:gd name="connsiteY210" fmla="*/ 14287 h 3905250"/>
                  <a:gd name="connsiteX211" fmla="*/ 4725200 w 5540715"/>
                  <a:gd name="connsiteY211" fmla="*/ 19050 h 3905250"/>
                  <a:gd name="connsiteX212" fmla="*/ 4668050 w 5540715"/>
                  <a:gd name="connsiteY212" fmla="*/ 42862 h 3905250"/>
                  <a:gd name="connsiteX213" fmla="*/ 4629950 w 5540715"/>
                  <a:gd name="connsiteY213" fmla="*/ 57150 h 3905250"/>
                  <a:gd name="connsiteX214" fmla="*/ 4548987 w 5540715"/>
                  <a:gd name="connsiteY214" fmla="*/ 104775 h 3905250"/>
                  <a:gd name="connsiteX215" fmla="*/ 4529937 w 5540715"/>
                  <a:gd name="connsiteY215" fmla="*/ 128587 h 3905250"/>
                  <a:gd name="connsiteX216" fmla="*/ 4510887 w 5540715"/>
                  <a:gd name="connsiteY216" fmla="*/ 147637 h 3905250"/>
                  <a:gd name="connsiteX217" fmla="*/ 4491837 w 5540715"/>
                  <a:gd name="connsiteY217" fmla="*/ 176212 h 3905250"/>
                  <a:gd name="connsiteX218" fmla="*/ 4458500 w 5540715"/>
                  <a:gd name="connsiteY218" fmla="*/ 247650 h 3905250"/>
                  <a:gd name="connsiteX219" fmla="*/ 4439450 w 5540715"/>
                  <a:gd name="connsiteY219" fmla="*/ 304800 h 3905250"/>
                  <a:gd name="connsiteX220" fmla="*/ 4420400 w 5540715"/>
                  <a:gd name="connsiteY220" fmla="*/ 366712 h 3905250"/>
                  <a:gd name="connsiteX221" fmla="*/ 4415637 w 5540715"/>
                  <a:gd name="connsiteY221" fmla="*/ 400050 h 3905250"/>
                  <a:gd name="connsiteX222" fmla="*/ 4406112 w 5540715"/>
                  <a:gd name="connsiteY222" fmla="*/ 423862 h 3905250"/>
                  <a:gd name="connsiteX223" fmla="*/ 4401350 w 5540715"/>
                  <a:gd name="connsiteY223" fmla="*/ 457200 h 3905250"/>
                  <a:gd name="connsiteX224" fmla="*/ 4391825 w 5540715"/>
                  <a:gd name="connsiteY224" fmla="*/ 519112 h 3905250"/>
                  <a:gd name="connsiteX225" fmla="*/ 4425162 w 5540715"/>
                  <a:gd name="connsiteY225" fmla="*/ 685800 h 3905250"/>
                  <a:gd name="connsiteX226" fmla="*/ 4434687 w 5540715"/>
                  <a:gd name="connsiteY226" fmla="*/ 728662 h 3905250"/>
                  <a:gd name="connsiteX227" fmla="*/ 4444212 w 5540715"/>
                  <a:gd name="connsiteY227" fmla="*/ 752475 h 3905250"/>
                  <a:gd name="connsiteX228" fmla="*/ 4439450 w 5540715"/>
                  <a:gd name="connsiteY228" fmla="*/ 819150 h 3905250"/>
                  <a:gd name="connsiteX229" fmla="*/ 4396587 w 5540715"/>
                  <a:gd name="connsiteY229" fmla="*/ 852487 h 3905250"/>
                  <a:gd name="connsiteX230" fmla="*/ 4382300 w 5540715"/>
                  <a:gd name="connsiteY230" fmla="*/ 866775 h 3905250"/>
                  <a:gd name="connsiteX231" fmla="*/ 4363250 w 5540715"/>
                  <a:gd name="connsiteY231" fmla="*/ 876300 h 3905250"/>
                  <a:gd name="connsiteX232" fmla="*/ 4329912 w 5540715"/>
                  <a:gd name="connsiteY232" fmla="*/ 900112 h 3905250"/>
                  <a:gd name="connsiteX233" fmla="*/ 4315625 w 5540715"/>
                  <a:gd name="connsiteY233" fmla="*/ 909637 h 3905250"/>
                  <a:gd name="connsiteX234" fmla="*/ 4296575 w 5540715"/>
                  <a:gd name="connsiteY234" fmla="*/ 923925 h 3905250"/>
                  <a:gd name="connsiteX235" fmla="*/ 4277525 w 5540715"/>
                  <a:gd name="connsiteY235" fmla="*/ 928687 h 3905250"/>
                  <a:gd name="connsiteX236" fmla="*/ 4248950 w 5540715"/>
                  <a:gd name="connsiteY236" fmla="*/ 938212 h 3905250"/>
                  <a:gd name="connsiteX237" fmla="*/ 4229900 w 5540715"/>
                  <a:gd name="connsiteY237" fmla="*/ 942975 h 3905250"/>
                  <a:gd name="connsiteX238" fmla="*/ 4215612 w 5540715"/>
                  <a:gd name="connsiteY238" fmla="*/ 947737 h 3905250"/>
                  <a:gd name="connsiteX239" fmla="*/ 4158462 w 5540715"/>
                  <a:gd name="connsiteY239" fmla="*/ 957262 h 3905250"/>
                  <a:gd name="connsiteX240" fmla="*/ 4120362 w 5540715"/>
                  <a:gd name="connsiteY240" fmla="*/ 966787 h 3905250"/>
                  <a:gd name="connsiteX241" fmla="*/ 4091787 w 5540715"/>
                  <a:gd name="connsiteY241" fmla="*/ 976312 h 3905250"/>
                  <a:gd name="connsiteX242" fmla="*/ 4067975 w 5540715"/>
                  <a:gd name="connsiteY242" fmla="*/ 985837 h 3905250"/>
                  <a:gd name="connsiteX243" fmla="*/ 4034637 w 5540715"/>
                  <a:gd name="connsiteY243" fmla="*/ 990600 h 3905250"/>
                  <a:gd name="connsiteX244" fmla="*/ 3967962 w 5540715"/>
                  <a:gd name="connsiteY244" fmla="*/ 1009650 h 3905250"/>
                  <a:gd name="connsiteX245" fmla="*/ 3939387 w 5540715"/>
                  <a:gd name="connsiteY245" fmla="*/ 1019175 h 3905250"/>
                  <a:gd name="connsiteX246" fmla="*/ 3906050 w 5540715"/>
                  <a:gd name="connsiteY246" fmla="*/ 1023937 h 3905250"/>
                  <a:gd name="connsiteX247" fmla="*/ 3744125 w 5540715"/>
                  <a:gd name="connsiteY247" fmla="*/ 1019175 h 3905250"/>
                  <a:gd name="connsiteX248" fmla="*/ 3715550 w 5540715"/>
                  <a:gd name="connsiteY248" fmla="*/ 1014412 h 3905250"/>
                  <a:gd name="connsiteX249" fmla="*/ 3677450 w 5540715"/>
                  <a:gd name="connsiteY249" fmla="*/ 1009650 h 3905250"/>
                  <a:gd name="connsiteX250" fmla="*/ 3548862 w 5540715"/>
                  <a:gd name="connsiteY250" fmla="*/ 1023937 h 3905250"/>
                  <a:gd name="connsiteX251" fmla="*/ 3506000 w 5540715"/>
                  <a:gd name="connsiteY251" fmla="*/ 1052512 h 3905250"/>
                  <a:gd name="connsiteX252" fmla="*/ 3486950 w 5540715"/>
                  <a:gd name="connsiteY252" fmla="*/ 1071562 h 3905250"/>
                  <a:gd name="connsiteX253" fmla="*/ 3463137 w 5540715"/>
                  <a:gd name="connsiteY253" fmla="*/ 1090612 h 3905250"/>
                  <a:gd name="connsiteX254" fmla="*/ 3425037 w 5540715"/>
                  <a:gd name="connsiteY254" fmla="*/ 1128712 h 3905250"/>
                  <a:gd name="connsiteX255" fmla="*/ 3396462 w 5540715"/>
                  <a:gd name="connsiteY255" fmla="*/ 1176337 h 3905250"/>
                  <a:gd name="connsiteX256" fmla="*/ 3363125 w 5540715"/>
                  <a:gd name="connsiteY256" fmla="*/ 1228725 h 3905250"/>
                  <a:gd name="connsiteX257" fmla="*/ 3353600 w 5540715"/>
                  <a:gd name="connsiteY257" fmla="*/ 1262062 h 3905250"/>
                  <a:gd name="connsiteX258" fmla="*/ 3348837 w 5540715"/>
                  <a:gd name="connsiteY258" fmla="*/ 1281112 h 3905250"/>
                  <a:gd name="connsiteX259" fmla="*/ 3339312 w 5540715"/>
                  <a:gd name="connsiteY259" fmla="*/ 1295400 h 3905250"/>
                  <a:gd name="connsiteX260" fmla="*/ 3329787 w 5540715"/>
                  <a:gd name="connsiteY260" fmla="*/ 1323975 h 3905250"/>
                  <a:gd name="connsiteX261" fmla="*/ 3301212 w 5540715"/>
                  <a:gd name="connsiteY261" fmla="*/ 1357312 h 3905250"/>
                  <a:gd name="connsiteX262" fmla="*/ 3291687 w 5540715"/>
                  <a:gd name="connsiteY262" fmla="*/ 1381125 h 3905250"/>
                  <a:gd name="connsiteX263" fmla="*/ 3248825 w 5540715"/>
                  <a:gd name="connsiteY263" fmla="*/ 1414462 h 3905250"/>
                  <a:gd name="connsiteX264" fmla="*/ 3234537 w 5540715"/>
                  <a:gd name="connsiteY264" fmla="*/ 1433512 h 3905250"/>
                  <a:gd name="connsiteX265" fmla="*/ 3220250 w 5540715"/>
                  <a:gd name="connsiteY265" fmla="*/ 1443037 h 3905250"/>
                  <a:gd name="connsiteX266" fmla="*/ 3172625 w 5540715"/>
                  <a:gd name="connsiteY266" fmla="*/ 1481137 h 3905250"/>
                  <a:gd name="connsiteX267" fmla="*/ 3153575 w 5540715"/>
                  <a:gd name="connsiteY267" fmla="*/ 1495425 h 3905250"/>
                  <a:gd name="connsiteX268" fmla="*/ 3129762 w 5540715"/>
                  <a:gd name="connsiteY268" fmla="*/ 1504950 h 3905250"/>
                  <a:gd name="connsiteX269" fmla="*/ 3110712 w 5540715"/>
                  <a:gd name="connsiteY269" fmla="*/ 1519237 h 3905250"/>
                  <a:gd name="connsiteX270" fmla="*/ 3096425 w 5540715"/>
                  <a:gd name="connsiteY270" fmla="*/ 1533525 h 3905250"/>
                  <a:gd name="connsiteX271" fmla="*/ 3072612 w 5540715"/>
                  <a:gd name="connsiteY271" fmla="*/ 1543050 h 3905250"/>
                  <a:gd name="connsiteX272" fmla="*/ 3058325 w 5540715"/>
                  <a:gd name="connsiteY272" fmla="*/ 1557337 h 3905250"/>
                  <a:gd name="connsiteX273" fmla="*/ 3034512 w 5540715"/>
                  <a:gd name="connsiteY273" fmla="*/ 1566862 h 3905250"/>
                  <a:gd name="connsiteX274" fmla="*/ 3015462 w 5540715"/>
                  <a:gd name="connsiteY274" fmla="*/ 1576387 h 3905250"/>
                  <a:gd name="connsiteX275" fmla="*/ 2967837 w 5540715"/>
                  <a:gd name="connsiteY275" fmla="*/ 1604962 h 3905250"/>
                  <a:gd name="connsiteX276" fmla="*/ 2953550 w 5540715"/>
                  <a:gd name="connsiteY276" fmla="*/ 1614487 h 3905250"/>
                  <a:gd name="connsiteX277" fmla="*/ 2939262 w 5540715"/>
                  <a:gd name="connsiteY277" fmla="*/ 1619250 h 3905250"/>
                  <a:gd name="connsiteX278" fmla="*/ 2910687 w 5540715"/>
                  <a:gd name="connsiteY278" fmla="*/ 1638300 h 3905250"/>
                  <a:gd name="connsiteX279" fmla="*/ 2896400 w 5540715"/>
                  <a:gd name="connsiteY279" fmla="*/ 1652587 h 3905250"/>
                  <a:gd name="connsiteX280" fmla="*/ 2834487 w 5540715"/>
                  <a:gd name="connsiteY280" fmla="*/ 1681162 h 3905250"/>
                  <a:gd name="connsiteX281" fmla="*/ 2791625 w 5540715"/>
                  <a:gd name="connsiteY281" fmla="*/ 1709737 h 3905250"/>
                  <a:gd name="connsiteX282" fmla="*/ 2767812 w 5540715"/>
                  <a:gd name="connsiteY282" fmla="*/ 1719262 h 3905250"/>
                  <a:gd name="connsiteX283" fmla="*/ 2753525 w 5540715"/>
                  <a:gd name="connsiteY283" fmla="*/ 1728787 h 3905250"/>
                  <a:gd name="connsiteX284" fmla="*/ 2739237 w 5540715"/>
                  <a:gd name="connsiteY284" fmla="*/ 1733550 h 3905250"/>
                  <a:gd name="connsiteX285" fmla="*/ 2724950 w 5540715"/>
                  <a:gd name="connsiteY285" fmla="*/ 1743075 h 3905250"/>
                  <a:gd name="connsiteX286" fmla="*/ 2663037 w 5540715"/>
                  <a:gd name="connsiteY286" fmla="*/ 1752600 h 3905250"/>
                  <a:gd name="connsiteX287" fmla="*/ 2596362 w 5540715"/>
                  <a:gd name="connsiteY287" fmla="*/ 1738312 h 3905250"/>
                  <a:gd name="connsiteX288" fmla="*/ 2572550 w 5540715"/>
                  <a:gd name="connsiteY288" fmla="*/ 1728788 h 3905250"/>
                  <a:gd name="connsiteX289" fmla="*/ 2524925 w 5540715"/>
                  <a:gd name="connsiteY289" fmla="*/ 1728787 h 3905250"/>
                  <a:gd name="connsiteX290" fmla="*/ 2470156 w 5540715"/>
                  <a:gd name="connsiteY290" fmla="*/ 1804987 h 3905250"/>
                  <a:gd name="connsiteX291" fmla="*/ 2389193 w 5540715"/>
                  <a:gd name="connsiteY291" fmla="*/ 1881187 h 3905250"/>
                  <a:gd name="connsiteX292" fmla="*/ 2315375 w 5540715"/>
                  <a:gd name="connsiteY292" fmla="*/ 1909762 h 3905250"/>
                  <a:gd name="connsiteX293" fmla="*/ 2253462 w 5540715"/>
                  <a:gd name="connsiteY293" fmla="*/ 1924050 h 3905250"/>
                  <a:gd name="connsiteX294" fmla="*/ 2234412 w 5540715"/>
                  <a:gd name="connsiteY294" fmla="*/ 1943100 h 3905250"/>
                  <a:gd name="connsiteX295" fmla="*/ 2220125 w 5540715"/>
                  <a:gd name="connsiteY295" fmla="*/ 1947862 h 3905250"/>
                  <a:gd name="connsiteX296" fmla="*/ 2186787 w 5540715"/>
                  <a:gd name="connsiteY296" fmla="*/ 1966912 h 3905250"/>
                  <a:gd name="connsiteX297" fmla="*/ 2148687 w 5540715"/>
                  <a:gd name="connsiteY297" fmla="*/ 1985962 h 3905250"/>
                  <a:gd name="connsiteX298" fmla="*/ 2072487 w 5540715"/>
                  <a:gd name="connsiteY298" fmla="*/ 1971675 h 3905250"/>
                  <a:gd name="connsiteX299" fmla="*/ 1996288 w 5540715"/>
                  <a:gd name="connsiteY299" fmla="*/ 1990725 h 3905250"/>
                  <a:gd name="connsiteX300" fmla="*/ 1939137 w 5540715"/>
                  <a:gd name="connsiteY300" fmla="*/ 2047875 h 3905250"/>
                  <a:gd name="connsiteX301" fmla="*/ 1910562 w 5540715"/>
                  <a:gd name="connsiteY301" fmla="*/ 2071687 h 3905250"/>
                  <a:gd name="connsiteX302" fmla="*/ 1886750 w 5540715"/>
                  <a:gd name="connsiteY302" fmla="*/ 2081212 h 3905250"/>
                  <a:gd name="connsiteX303" fmla="*/ 1858175 w 5540715"/>
                  <a:gd name="connsiteY303" fmla="*/ 2100262 h 3905250"/>
                  <a:gd name="connsiteX304" fmla="*/ 1834362 w 5540715"/>
                  <a:gd name="connsiteY304" fmla="*/ 2109787 h 3905250"/>
                  <a:gd name="connsiteX305" fmla="*/ 1815312 w 5540715"/>
                  <a:gd name="connsiteY305" fmla="*/ 2124075 h 3905250"/>
                  <a:gd name="connsiteX306" fmla="*/ 1796262 w 5540715"/>
                  <a:gd name="connsiteY306" fmla="*/ 2133600 h 3905250"/>
                  <a:gd name="connsiteX307" fmla="*/ 1786737 w 5540715"/>
                  <a:gd name="connsiteY307" fmla="*/ 2147887 h 3905250"/>
                  <a:gd name="connsiteX308" fmla="*/ 1772450 w 5540715"/>
                  <a:gd name="connsiteY308" fmla="*/ 2152650 h 3905250"/>
                  <a:gd name="connsiteX309" fmla="*/ 1753400 w 5540715"/>
                  <a:gd name="connsiteY309" fmla="*/ 2166937 h 3905250"/>
                  <a:gd name="connsiteX310" fmla="*/ 1696250 w 5540715"/>
                  <a:gd name="connsiteY310" fmla="*/ 2219325 h 3905250"/>
                  <a:gd name="connsiteX311" fmla="*/ 1672437 w 5540715"/>
                  <a:gd name="connsiteY311" fmla="*/ 2238375 h 3905250"/>
                  <a:gd name="connsiteX312" fmla="*/ 1648625 w 5540715"/>
                  <a:gd name="connsiteY312" fmla="*/ 2252662 h 3905250"/>
                  <a:gd name="connsiteX313" fmla="*/ 1615287 w 5540715"/>
                  <a:gd name="connsiteY313" fmla="*/ 2286000 h 3905250"/>
                  <a:gd name="connsiteX314" fmla="*/ 1591475 w 5540715"/>
                  <a:gd name="connsiteY314" fmla="*/ 2305050 h 3905250"/>
                  <a:gd name="connsiteX315" fmla="*/ 1577187 w 5540715"/>
                  <a:gd name="connsiteY315" fmla="*/ 2314575 h 3905250"/>
                  <a:gd name="connsiteX316" fmla="*/ 1562900 w 5540715"/>
                  <a:gd name="connsiteY316" fmla="*/ 2328862 h 3905250"/>
                  <a:gd name="connsiteX317" fmla="*/ 1558137 w 5540715"/>
                  <a:gd name="connsiteY317" fmla="*/ 2343150 h 3905250"/>
                  <a:gd name="connsiteX318" fmla="*/ 1520037 w 5540715"/>
                  <a:gd name="connsiteY318" fmla="*/ 2366962 h 3905250"/>
                  <a:gd name="connsiteX319" fmla="*/ 1496225 w 5540715"/>
                  <a:gd name="connsiteY319" fmla="*/ 2381250 h 3905250"/>
                  <a:gd name="connsiteX320" fmla="*/ 1477175 w 5540715"/>
                  <a:gd name="connsiteY320" fmla="*/ 2395537 h 3905250"/>
                  <a:gd name="connsiteX321" fmla="*/ 1462887 w 5540715"/>
                  <a:gd name="connsiteY321" fmla="*/ 2400300 h 3905250"/>
                  <a:gd name="connsiteX322" fmla="*/ 1424787 w 5540715"/>
                  <a:gd name="connsiteY322" fmla="*/ 2419350 h 3905250"/>
                  <a:gd name="connsiteX323" fmla="*/ 1405737 w 5540715"/>
                  <a:gd name="connsiteY323" fmla="*/ 2428875 h 3905250"/>
                  <a:gd name="connsiteX324" fmla="*/ 1362875 w 5540715"/>
                  <a:gd name="connsiteY324" fmla="*/ 2462212 h 3905250"/>
                  <a:gd name="connsiteX325" fmla="*/ 1329537 w 5540715"/>
                  <a:gd name="connsiteY325" fmla="*/ 2476500 h 3905250"/>
                  <a:gd name="connsiteX326" fmla="*/ 1310487 w 5540715"/>
                  <a:gd name="connsiteY326" fmla="*/ 2490787 h 3905250"/>
                  <a:gd name="connsiteX327" fmla="*/ 1262862 w 5540715"/>
                  <a:gd name="connsiteY327" fmla="*/ 2514600 h 3905250"/>
                  <a:gd name="connsiteX328" fmla="*/ 1224762 w 5540715"/>
                  <a:gd name="connsiteY328" fmla="*/ 2538412 h 3905250"/>
                  <a:gd name="connsiteX329" fmla="*/ 1210475 w 5540715"/>
                  <a:gd name="connsiteY329" fmla="*/ 2543175 h 3905250"/>
                  <a:gd name="connsiteX330" fmla="*/ 1191425 w 5540715"/>
                  <a:gd name="connsiteY330" fmla="*/ 2557462 h 3905250"/>
                  <a:gd name="connsiteX331" fmla="*/ 1129512 w 5540715"/>
                  <a:gd name="connsiteY331" fmla="*/ 2600325 h 3905250"/>
                  <a:gd name="connsiteX332" fmla="*/ 1100937 w 5540715"/>
                  <a:gd name="connsiteY332" fmla="*/ 2624137 h 3905250"/>
                  <a:gd name="connsiteX333" fmla="*/ 1086650 w 5540715"/>
                  <a:gd name="connsiteY333" fmla="*/ 2638425 h 3905250"/>
                  <a:gd name="connsiteX334" fmla="*/ 1077125 w 5540715"/>
                  <a:gd name="connsiteY334" fmla="*/ 2652712 h 3905250"/>
                  <a:gd name="connsiteX335" fmla="*/ 1053312 w 5540715"/>
                  <a:gd name="connsiteY335" fmla="*/ 2667000 h 390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</a:cxnLst>
                <a:rect l="l" t="t" r="r" b="b"/>
                <a:pathLst>
                  <a:path w="5540715" h="3905250">
                    <a:moveTo>
                      <a:pt x="1053312" y="2667000"/>
                    </a:moveTo>
                    <a:cubicBezTo>
                      <a:pt x="1045374" y="2671763"/>
                      <a:pt x="1037626" y="2676855"/>
                      <a:pt x="1029500" y="2681287"/>
                    </a:cubicBezTo>
                    <a:cubicBezTo>
                      <a:pt x="1020151" y="2686387"/>
                      <a:pt x="1009649" y="2689468"/>
                      <a:pt x="1000925" y="2695575"/>
                    </a:cubicBezTo>
                    <a:cubicBezTo>
                      <a:pt x="993568" y="2700725"/>
                      <a:pt x="989183" y="2709405"/>
                      <a:pt x="981875" y="2714625"/>
                    </a:cubicBezTo>
                    <a:cubicBezTo>
                      <a:pt x="966810" y="2725386"/>
                      <a:pt x="934250" y="2743200"/>
                      <a:pt x="934250" y="2743200"/>
                    </a:cubicBezTo>
                    <a:cubicBezTo>
                      <a:pt x="916430" y="2766959"/>
                      <a:pt x="909182" y="2778494"/>
                      <a:pt x="881862" y="2800350"/>
                    </a:cubicBezTo>
                    <a:cubicBezTo>
                      <a:pt x="873925" y="2806700"/>
                      <a:pt x="864919" y="2811907"/>
                      <a:pt x="858050" y="2819400"/>
                    </a:cubicBezTo>
                    <a:cubicBezTo>
                      <a:pt x="847323" y="2831102"/>
                      <a:pt x="840701" y="2846275"/>
                      <a:pt x="829475" y="2857500"/>
                    </a:cubicBezTo>
                    <a:lnTo>
                      <a:pt x="815187" y="2871787"/>
                    </a:lnTo>
                    <a:cubicBezTo>
                      <a:pt x="803016" y="2878931"/>
                      <a:pt x="774177" y="2887662"/>
                      <a:pt x="756450" y="2900362"/>
                    </a:cubicBezTo>
                    <a:cubicBezTo>
                      <a:pt x="738723" y="2913062"/>
                      <a:pt x="720467" y="2932906"/>
                      <a:pt x="708825" y="2947987"/>
                    </a:cubicBezTo>
                    <a:cubicBezTo>
                      <a:pt x="697183" y="2963068"/>
                      <a:pt x="721725" y="2982068"/>
                      <a:pt x="686600" y="2990850"/>
                    </a:cubicBezTo>
                    <a:cubicBezTo>
                      <a:pt x="681837" y="2994025"/>
                      <a:pt x="677783" y="2998692"/>
                      <a:pt x="672312" y="3000375"/>
                    </a:cubicBezTo>
                    <a:cubicBezTo>
                      <a:pt x="655065" y="3005682"/>
                      <a:pt x="640826" y="3018895"/>
                      <a:pt x="596112" y="3014662"/>
                    </a:cubicBezTo>
                    <a:cubicBezTo>
                      <a:pt x="551398" y="3010429"/>
                      <a:pt x="462762" y="2977356"/>
                      <a:pt x="404025" y="2974975"/>
                    </a:cubicBezTo>
                    <a:lnTo>
                      <a:pt x="243687" y="3000375"/>
                    </a:lnTo>
                    <a:cubicBezTo>
                      <a:pt x="186930" y="3034429"/>
                      <a:pt x="203096" y="3049246"/>
                      <a:pt x="157962" y="3071812"/>
                    </a:cubicBezTo>
                    <a:cubicBezTo>
                      <a:pt x="142873" y="3089919"/>
                      <a:pt x="113626" y="3126770"/>
                      <a:pt x="96050" y="3138487"/>
                    </a:cubicBezTo>
                    <a:lnTo>
                      <a:pt x="81762" y="3148012"/>
                    </a:lnTo>
                    <a:cubicBezTo>
                      <a:pt x="49976" y="3200991"/>
                      <a:pt x="85443" y="3140497"/>
                      <a:pt x="53187" y="3200400"/>
                    </a:cubicBezTo>
                    <a:cubicBezTo>
                      <a:pt x="47119" y="3211669"/>
                      <a:pt x="40487" y="3222625"/>
                      <a:pt x="34137" y="3233737"/>
                    </a:cubicBezTo>
                    <a:cubicBezTo>
                      <a:pt x="30962" y="3244850"/>
                      <a:pt x="27415" y="3255863"/>
                      <a:pt x="24612" y="3267075"/>
                    </a:cubicBezTo>
                    <a:cubicBezTo>
                      <a:pt x="21062" y="3281274"/>
                      <a:pt x="18439" y="3295690"/>
                      <a:pt x="15087" y="3309937"/>
                    </a:cubicBezTo>
                    <a:cubicBezTo>
                      <a:pt x="12089" y="3322680"/>
                      <a:pt x="8737" y="3335337"/>
                      <a:pt x="5562" y="3348037"/>
                    </a:cubicBezTo>
                    <a:cubicBezTo>
                      <a:pt x="-1538" y="3454550"/>
                      <a:pt x="-2165" y="3428922"/>
                      <a:pt x="5562" y="3571875"/>
                    </a:cubicBezTo>
                    <a:cubicBezTo>
                      <a:pt x="6605" y="3591167"/>
                      <a:pt x="14822" y="3605826"/>
                      <a:pt x="19850" y="3624262"/>
                    </a:cubicBezTo>
                    <a:cubicBezTo>
                      <a:pt x="21980" y="3632072"/>
                      <a:pt x="21606" y="3640559"/>
                      <a:pt x="24612" y="3648075"/>
                    </a:cubicBezTo>
                    <a:cubicBezTo>
                      <a:pt x="28050" y="3656670"/>
                      <a:pt x="34760" y="3663608"/>
                      <a:pt x="38900" y="3671887"/>
                    </a:cubicBezTo>
                    <a:cubicBezTo>
                      <a:pt x="70817" y="3735720"/>
                      <a:pt x="25243" y="3658547"/>
                      <a:pt x="62712" y="3714750"/>
                    </a:cubicBezTo>
                    <a:cubicBezTo>
                      <a:pt x="67847" y="3722452"/>
                      <a:pt x="70976" y="3731534"/>
                      <a:pt x="77000" y="3738562"/>
                    </a:cubicBezTo>
                    <a:cubicBezTo>
                      <a:pt x="83051" y="3745622"/>
                      <a:pt x="103710" y="3753470"/>
                      <a:pt x="110337" y="3757612"/>
                    </a:cubicBezTo>
                    <a:cubicBezTo>
                      <a:pt x="117068" y="3761819"/>
                      <a:pt x="122710" y="3767608"/>
                      <a:pt x="129387" y="3771900"/>
                    </a:cubicBezTo>
                    <a:cubicBezTo>
                      <a:pt x="144960" y="3781911"/>
                      <a:pt x="162201" y="3789367"/>
                      <a:pt x="177012" y="3800475"/>
                    </a:cubicBezTo>
                    <a:cubicBezTo>
                      <a:pt x="266148" y="3867327"/>
                      <a:pt x="172392" y="3800560"/>
                      <a:pt x="243687" y="3843337"/>
                    </a:cubicBezTo>
                    <a:cubicBezTo>
                      <a:pt x="264057" y="3855559"/>
                      <a:pt x="259537" y="3859733"/>
                      <a:pt x="281787" y="3867150"/>
                    </a:cubicBezTo>
                    <a:cubicBezTo>
                      <a:pt x="294206" y="3871290"/>
                      <a:pt x="307468" y="3872535"/>
                      <a:pt x="319887" y="3876675"/>
                    </a:cubicBezTo>
                    <a:cubicBezTo>
                      <a:pt x="331357" y="3880498"/>
                      <a:pt x="341464" y="3888162"/>
                      <a:pt x="353225" y="3890962"/>
                    </a:cubicBezTo>
                    <a:cubicBezTo>
                      <a:pt x="395266" y="3900972"/>
                      <a:pt x="453977" y="3902617"/>
                      <a:pt x="496100" y="3905250"/>
                    </a:cubicBezTo>
                    <a:lnTo>
                      <a:pt x="881862" y="3900487"/>
                    </a:lnTo>
                    <a:cubicBezTo>
                      <a:pt x="918402" y="3899784"/>
                      <a:pt x="954853" y="3895725"/>
                      <a:pt x="991400" y="3895725"/>
                    </a:cubicBezTo>
                    <a:cubicBezTo>
                      <a:pt x="1072378" y="3895725"/>
                      <a:pt x="1153325" y="3898900"/>
                      <a:pt x="1234287" y="3900487"/>
                    </a:cubicBezTo>
                    <a:cubicBezTo>
                      <a:pt x="1293025" y="3898900"/>
                      <a:pt x="1351883" y="3899814"/>
                      <a:pt x="1410500" y="3895725"/>
                    </a:cubicBezTo>
                    <a:cubicBezTo>
                      <a:pt x="1417121" y="3895263"/>
                      <a:pt x="1442908" y="3884050"/>
                      <a:pt x="1453362" y="3881437"/>
                    </a:cubicBezTo>
                    <a:cubicBezTo>
                      <a:pt x="1459712" y="3879850"/>
                      <a:pt x="1466202" y="3878745"/>
                      <a:pt x="1472412" y="3876675"/>
                    </a:cubicBezTo>
                    <a:cubicBezTo>
                      <a:pt x="1479811" y="3874209"/>
                      <a:pt x="1500490" y="3864614"/>
                      <a:pt x="1510512" y="3862387"/>
                    </a:cubicBezTo>
                    <a:cubicBezTo>
                      <a:pt x="1519938" y="3860292"/>
                      <a:pt x="1529562" y="3859212"/>
                      <a:pt x="1539087" y="3857625"/>
                    </a:cubicBezTo>
                    <a:cubicBezTo>
                      <a:pt x="1551787" y="3848100"/>
                      <a:pt x="1565962" y="3840275"/>
                      <a:pt x="1577187" y="3829050"/>
                    </a:cubicBezTo>
                    <a:lnTo>
                      <a:pt x="1610525" y="3795712"/>
                    </a:lnTo>
                    <a:cubicBezTo>
                      <a:pt x="1615287" y="3790950"/>
                      <a:pt x="1619332" y="3785340"/>
                      <a:pt x="1624812" y="3781425"/>
                    </a:cubicBezTo>
                    <a:cubicBezTo>
                      <a:pt x="1699418" y="3728134"/>
                      <a:pt x="1626161" y="3783220"/>
                      <a:pt x="1677200" y="3738562"/>
                    </a:cubicBezTo>
                    <a:cubicBezTo>
                      <a:pt x="1683174" y="3733335"/>
                      <a:pt x="1690637" y="3729888"/>
                      <a:pt x="1696250" y="3724275"/>
                    </a:cubicBezTo>
                    <a:cubicBezTo>
                      <a:pt x="1701863" y="3718662"/>
                      <a:pt x="1704511" y="3710391"/>
                      <a:pt x="1710537" y="3705225"/>
                    </a:cubicBezTo>
                    <a:cubicBezTo>
                      <a:pt x="1715927" y="3700605"/>
                      <a:pt x="1723567" y="3699463"/>
                      <a:pt x="1729587" y="3695700"/>
                    </a:cubicBezTo>
                    <a:cubicBezTo>
                      <a:pt x="1736318" y="3691493"/>
                      <a:pt x="1742663" y="3686639"/>
                      <a:pt x="1748637" y="3681412"/>
                    </a:cubicBezTo>
                    <a:cubicBezTo>
                      <a:pt x="1755395" y="3675498"/>
                      <a:pt x="1761773" y="3669120"/>
                      <a:pt x="1767687" y="3662362"/>
                    </a:cubicBezTo>
                    <a:cubicBezTo>
                      <a:pt x="1772914" y="3656388"/>
                      <a:pt x="1775948" y="3648478"/>
                      <a:pt x="1781975" y="3643312"/>
                    </a:cubicBezTo>
                    <a:cubicBezTo>
                      <a:pt x="1787365" y="3638692"/>
                      <a:pt x="1794861" y="3637309"/>
                      <a:pt x="1801025" y="3633787"/>
                    </a:cubicBezTo>
                    <a:cubicBezTo>
                      <a:pt x="1805995" y="3630947"/>
                      <a:pt x="1810550" y="3627437"/>
                      <a:pt x="1815312" y="3624262"/>
                    </a:cubicBezTo>
                    <a:cubicBezTo>
                      <a:pt x="1838519" y="3589452"/>
                      <a:pt x="1807631" y="3630664"/>
                      <a:pt x="1843887" y="3600450"/>
                    </a:cubicBezTo>
                    <a:cubicBezTo>
                      <a:pt x="1872608" y="3576515"/>
                      <a:pt x="1833588" y="3592769"/>
                      <a:pt x="1867700" y="3581400"/>
                    </a:cubicBezTo>
                    <a:cubicBezTo>
                      <a:pt x="1877224" y="3552824"/>
                      <a:pt x="1864525" y="3578225"/>
                      <a:pt x="1886750" y="3562350"/>
                    </a:cubicBezTo>
                    <a:cubicBezTo>
                      <a:pt x="1894058" y="3557130"/>
                      <a:pt x="1899450" y="3549650"/>
                      <a:pt x="1905800" y="3543300"/>
                    </a:cubicBezTo>
                    <a:cubicBezTo>
                      <a:pt x="1907387" y="3538537"/>
                      <a:pt x="1907550" y="3533028"/>
                      <a:pt x="1910562" y="3529012"/>
                    </a:cubicBezTo>
                    <a:cubicBezTo>
                      <a:pt x="1964252" y="3457426"/>
                      <a:pt x="1908237" y="3541749"/>
                      <a:pt x="1953425" y="3490912"/>
                    </a:cubicBezTo>
                    <a:cubicBezTo>
                      <a:pt x="1961030" y="3482356"/>
                      <a:pt x="1965606" y="3471495"/>
                      <a:pt x="1972475" y="3462337"/>
                    </a:cubicBezTo>
                    <a:cubicBezTo>
                      <a:pt x="1982000" y="3449637"/>
                      <a:pt x="1992882" y="3437850"/>
                      <a:pt x="2001050" y="3424237"/>
                    </a:cubicBezTo>
                    <a:cubicBezTo>
                      <a:pt x="2042568" y="3355040"/>
                      <a:pt x="1989934" y="3440912"/>
                      <a:pt x="2029625" y="3381375"/>
                    </a:cubicBezTo>
                    <a:cubicBezTo>
                      <a:pt x="2034760" y="3373673"/>
                      <a:pt x="2038777" y="3365264"/>
                      <a:pt x="2043912" y="3357562"/>
                    </a:cubicBezTo>
                    <a:cubicBezTo>
                      <a:pt x="2048315" y="3350957"/>
                      <a:pt x="2054345" y="3345451"/>
                      <a:pt x="2058200" y="3338512"/>
                    </a:cubicBezTo>
                    <a:cubicBezTo>
                      <a:pt x="2062352" y="3331039"/>
                      <a:pt x="2066931" y="3325812"/>
                      <a:pt x="2067725" y="3314700"/>
                    </a:cubicBezTo>
                    <a:cubicBezTo>
                      <a:pt x="2068519" y="3303588"/>
                      <a:pt x="2075133" y="3300677"/>
                      <a:pt x="2062962" y="3271837"/>
                    </a:cubicBezTo>
                    <a:cubicBezTo>
                      <a:pt x="2050791" y="3242997"/>
                      <a:pt x="2034388" y="3208602"/>
                      <a:pt x="1994700" y="3141662"/>
                    </a:cubicBezTo>
                    <a:cubicBezTo>
                      <a:pt x="1955012" y="3074722"/>
                      <a:pt x="1810285" y="2946929"/>
                      <a:pt x="1824837" y="2870200"/>
                    </a:cubicBezTo>
                    <a:cubicBezTo>
                      <a:pt x="1839389" y="2793471"/>
                      <a:pt x="2026449" y="2728648"/>
                      <a:pt x="2082012" y="2681287"/>
                    </a:cubicBezTo>
                    <a:cubicBezTo>
                      <a:pt x="2137575" y="2633926"/>
                      <a:pt x="2141543" y="2608262"/>
                      <a:pt x="2158212" y="2586037"/>
                    </a:cubicBezTo>
                    <a:cubicBezTo>
                      <a:pt x="2174881" y="2563812"/>
                      <a:pt x="2175382" y="2557901"/>
                      <a:pt x="2182025" y="2547937"/>
                    </a:cubicBezTo>
                    <a:cubicBezTo>
                      <a:pt x="2211466" y="2503776"/>
                      <a:pt x="2179414" y="2541292"/>
                      <a:pt x="2215362" y="2509837"/>
                    </a:cubicBezTo>
                    <a:cubicBezTo>
                      <a:pt x="2222120" y="2503923"/>
                      <a:pt x="2226528" y="2495087"/>
                      <a:pt x="2234412" y="2490787"/>
                    </a:cubicBezTo>
                    <a:cubicBezTo>
                      <a:pt x="2244558" y="2485253"/>
                      <a:pt x="2256786" y="2484917"/>
                      <a:pt x="2267750" y="2481262"/>
                    </a:cubicBezTo>
                    <a:cubicBezTo>
                      <a:pt x="2275860" y="2478559"/>
                      <a:pt x="2283314" y="2473986"/>
                      <a:pt x="2291562" y="2471737"/>
                    </a:cubicBezTo>
                    <a:cubicBezTo>
                      <a:pt x="2316862" y="2464837"/>
                      <a:pt x="2368777" y="2464144"/>
                      <a:pt x="2386812" y="2462212"/>
                    </a:cubicBezTo>
                    <a:cubicBezTo>
                      <a:pt x="2409135" y="2459820"/>
                      <a:pt x="2431262" y="2455862"/>
                      <a:pt x="2453487" y="2452687"/>
                    </a:cubicBezTo>
                    <a:cubicBezTo>
                      <a:pt x="2494846" y="2446779"/>
                      <a:pt x="2475812" y="2450128"/>
                      <a:pt x="2510637" y="2443162"/>
                    </a:cubicBezTo>
                    <a:cubicBezTo>
                      <a:pt x="2516987" y="2439987"/>
                      <a:pt x="2523039" y="2436130"/>
                      <a:pt x="2529687" y="2433637"/>
                    </a:cubicBezTo>
                    <a:cubicBezTo>
                      <a:pt x="2558079" y="2422991"/>
                      <a:pt x="2622755" y="2424621"/>
                      <a:pt x="2634462" y="2424112"/>
                    </a:cubicBezTo>
                    <a:lnTo>
                      <a:pt x="2767812" y="2419350"/>
                    </a:lnTo>
                    <a:cubicBezTo>
                      <a:pt x="2775750" y="2417762"/>
                      <a:pt x="2783946" y="2417147"/>
                      <a:pt x="2791625" y="2414587"/>
                    </a:cubicBezTo>
                    <a:cubicBezTo>
                      <a:pt x="2812311" y="2407692"/>
                      <a:pt x="2811104" y="2402413"/>
                      <a:pt x="2829725" y="2390775"/>
                    </a:cubicBezTo>
                    <a:cubicBezTo>
                      <a:pt x="2835745" y="2387012"/>
                      <a:pt x="2842868" y="2385188"/>
                      <a:pt x="2848775" y="2381250"/>
                    </a:cubicBezTo>
                    <a:cubicBezTo>
                      <a:pt x="2861984" y="2372444"/>
                      <a:pt x="2874175" y="2362200"/>
                      <a:pt x="2886875" y="2352675"/>
                    </a:cubicBezTo>
                    <a:cubicBezTo>
                      <a:pt x="2893225" y="2347912"/>
                      <a:pt x="2899321" y="2342790"/>
                      <a:pt x="2905925" y="2338387"/>
                    </a:cubicBezTo>
                    <a:cubicBezTo>
                      <a:pt x="2910687" y="2335212"/>
                      <a:pt x="2915815" y="2332526"/>
                      <a:pt x="2920212" y="2328862"/>
                    </a:cubicBezTo>
                    <a:cubicBezTo>
                      <a:pt x="2925386" y="2324550"/>
                      <a:pt x="2928476" y="2317587"/>
                      <a:pt x="2934500" y="2314575"/>
                    </a:cubicBezTo>
                    <a:cubicBezTo>
                      <a:pt x="2941740" y="2310955"/>
                      <a:pt x="2950375" y="2311400"/>
                      <a:pt x="2958312" y="2309812"/>
                    </a:cubicBezTo>
                    <a:cubicBezTo>
                      <a:pt x="2966250" y="2305050"/>
                      <a:pt x="2974423" y="2300660"/>
                      <a:pt x="2982125" y="2295525"/>
                    </a:cubicBezTo>
                    <a:cubicBezTo>
                      <a:pt x="2988730" y="2291122"/>
                      <a:pt x="2994236" y="2285092"/>
                      <a:pt x="3001175" y="2281237"/>
                    </a:cubicBezTo>
                    <a:cubicBezTo>
                      <a:pt x="3008648" y="2277085"/>
                      <a:pt x="3017706" y="2276192"/>
                      <a:pt x="3024987" y="2271712"/>
                    </a:cubicBezTo>
                    <a:cubicBezTo>
                      <a:pt x="3038507" y="2263392"/>
                      <a:pt x="3049304" y="2251013"/>
                      <a:pt x="3063087" y="2243137"/>
                    </a:cubicBezTo>
                    <a:cubicBezTo>
                      <a:pt x="3074200" y="2236787"/>
                      <a:pt x="3086074" y="2231615"/>
                      <a:pt x="3096425" y="2224087"/>
                    </a:cubicBezTo>
                    <a:cubicBezTo>
                      <a:pt x="3103688" y="2218805"/>
                      <a:pt x="3108003" y="2210018"/>
                      <a:pt x="3115475" y="2205037"/>
                    </a:cubicBezTo>
                    <a:cubicBezTo>
                      <a:pt x="3127289" y="2197161"/>
                      <a:pt x="3141310" y="2193141"/>
                      <a:pt x="3153575" y="2185987"/>
                    </a:cubicBezTo>
                    <a:cubicBezTo>
                      <a:pt x="3160431" y="2181988"/>
                      <a:pt x="3166498" y="2176746"/>
                      <a:pt x="3172625" y="2171700"/>
                    </a:cubicBezTo>
                    <a:cubicBezTo>
                      <a:pt x="3193493" y="2154514"/>
                      <a:pt x="3212310" y="2134700"/>
                      <a:pt x="3234537" y="2119312"/>
                    </a:cubicBezTo>
                    <a:lnTo>
                      <a:pt x="3296450" y="2076450"/>
                    </a:lnTo>
                    <a:cubicBezTo>
                      <a:pt x="3307638" y="2068619"/>
                      <a:pt x="3318559" y="2060410"/>
                      <a:pt x="3329787" y="2052637"/>
                    </a:cubicBezTo>
                    <a:cubicBezTo>
                      <a:pt x="3339199" y="2046121"/>
                      <a:pt x="3348837" y="2039937"/>
                      <a:pt x="3358362" y="2033587"/>
                    </a:cubicBezTo>
                    <a:cubicBezTo>
                      <a:pt x="3380998" y="2018496"/>
                      <a:pt x="3395544" y="2007852"/>
                      <a:pt x="3420275" y="1995487"/>
                    </a:cubicBezTo>
                    <a:cubicBezTo>
                      <a:pt x="3431088" y="1990080"/>
                      <a:pt x="3442967" y="1986932"/>
                      <a:pt x="3453612" y="1981200"/>
                    </a:cubicBezTo>
                    <a:cubicBezTo>
                      <a:pt x="3463691" y="1975773"/>
                      <a:pt x="3472299" y="1967918"/>
                      <a:pt x="3482187" y="1962150"/>
                    </a:cubicBezTo>
                    <a:cubicBezTo>
                      <a:pt x="3550962" y="1922031"/>
                      <a:pt x="3473884" y="1972195"/>
                      <a:pt x="3534575" y="1933575"/>
                    </a:cubicBezTo>
                    <a:cubicBezTo>
                      <a:pt x="3544233" y="1927429"/>
                      <a:pt x="3553294" y="1920349"/>
                      <a:pt x="3563150" y="1914525"/>
                    </a:cubicBezTo>
                    <a:cubicBezTo>
                      <a:pt x="3588240" y="1899699"/>
                      <a:pt x="3614107" y="1886225"/>
                      <a:pt x="3639350" y="1871662"/>
                    </a:cubicBezTo>
                    <a:cubicBezTo>
                      <a:pt x="3655386" y="1862410"/>
                      <a:pt x="3671018" y="1852474"/>
                      <a:pt x="3686975" y="1843087"/>
                    </a:cubicBezTo>
                    <a:cubicBezTo>
                      <a:pt x="3698007" y="1836598"/>
                      <a:pt x="3710318" y="1832032"/>
                      <a:pt x="3720312" y="1824037"/>
                    </a:cubicBezTo>
                    <a:cubicBezTo>
                      <a:pt x="3728250" y="1817687"/>
                      <a:pt x="3735201" y="1809855"/>
                      <a:pt x="3744125" y="1804987"/>
                    </a:cubicBezTo>
                    <a:cubicBezTo>
                      <a:pt x="3752939" y="1800179"/>
                      <a:pt x="3763175" y="1798637"/>
                      <a:pt x="3772700" y="1795462"/>
                    </a:cubicBezTo>
                    <a:cubicBezTo>
                      <a:pt x="3780637" y="1789112"/>
                      <a:pt x="3787732" y="1781534"/>
                      <a:pt x="3796512" y="1776412"/>
                    </a:cubicBezTo>
                    <a:cubicBezTo>
                      <a:pt x="3806955" y="1770320"/>
                      <a:pt x="3818873" y="1767191"/>
                      <a:pt x="3829850" y="1762125"/>
                    </a:cubicBezTo>
                    <a:cubicBezTo>
                      <a:pt x="3839519" y="1757662"/>
                      <a:pt x="3849076" y="1752937"/>
                      <a:pt x="3858425" y="1747837"/>
                    </a:cubicBezTo>
                    <a:cubicBezTo>
                      <a:pt x="3866551" y="1743405"/>
                      <a:pt x="3873849" y="1737464"/>
                      <a:pt x="3882237" y="1733550"/>
                    </a:cubicBezTo>
                    <a:cubicBezTo>
                      <a:pt x="3897731" y="1726320"/>
                      <a:pt x="3915636" y="1723984"/>
                      <a:pt x="3929862" y="1714500"/>
                    </a:cubicBezTo>
                    <a:cubicBezTo>
                      <a:pt x="3939387" y="1708150"/>
                      <a:pt x="3949059" y="1702015"/>
                      <a:pt x="3958437" y="1695450"/>
                    </a:cubicBezTo>
                    <a:cubicBezTo>
                      <a:pt x="3964940" y="1690898"/>
                      <a:pt x="3970681" y="1685246"/>
                      <a:pt x="3977487" y="1681162"/>
                    </a:cubicBezTo>
                    <a:cubicBezTo>
                      <a:pt x="4059233" y="1632114"/>
                      <a:pt x="3959628" y="1695666"/>
                      <a:pt x="4029875" y="1657350"/>
                    </a:cubicBezTo>
                    <a:cubicBezTo>
                      <a:pt x="4081751" y="1629054"/>
                      <a:pt x="4036666" y="1649355"/>
                      <a:pt x="4082262" y="1614487"/>
                    </a:cubicBezTo>
                    <a:cubicBezTo>
                      <a:pt x="4100449" y="1600579"/>
                      <a:pt x="4120362" y="1589087"/>
                      <a:pt x="4139412" y="1576387"/>
                    </a:cubicBezTo>
                    <a:lnTo>
                      <a:pt x="4167987" y="1557337"/>
                    </a:lnTo>
                    <a:cubicBezTo>
                      <a:pt x="4177512" y="1550987"/>
                      <a:pt x="4186323" y="1543407"/>
                      <a:pt x="4196562" y="1538287"/>
                    </a:cubicBezTo>
                    <a:cubicBezTo>
                      <a:pt x="4215612" y="1528762"/>
                      <a:pt x="4233937" y="1517622"/>
                      <a:pt x="4253712" y="1509712"/>
                    </a:cubicBezTo>
                    <a:cubicBezTo>
                      <a:pt x="4261650" y="1506537"/>
                      <a:pt x="4269713" y="1503659"/>
                      <a:pt x="4277525" y="1500187"/>
                    </a:cubicBezTo>
                    <a:cubicBezTo>
                      <a:pt x="4284013" y="1497304"/>
                      <a:pt x="4289775" y="1492702"/>
                      <a:pt x="4296575" y="1490662"/>
                    </a:cubicBezTo>
                    <a:cubicBezTo>
                      <a:pt x="4305824" y="1487887"/>
                      <a:pt x="4315625" y="1487487"/>
                      <a:pt x="4325150" y="1485900"/>
                    </a:cubicBezTo>
                    <a:cubicBezTo>
                      <a:pt x="4334675" y="1482725"/>
                      <a:pt x="4343821" y="1478026"/>
                      <a:pt x="4353725" y="1476375"/>
                    </a:cubicBezTo>
                    <a:cubicBezTo>
                      <a:pt x="4413268" y="1466451"/>
                      <a:pt x="4426982" y="1473507"/>
                      <a:pt x="4491837" y="1481137"/>
                    </a:cubicBezTo>
                    <a:cubicBezTo>
                      <a:pt x="4498187" y="1485900"/>
                      <a:pt x="4504156" y="1491218"/>
                      <a:pt x="4510887" y="1495425"/>
                    </a:cubicBezTo>
                    <a:cubicBezTo>
                      <a:pt x="4529589" y="1507114"/>
                      <a:pt x="4551095" y="1514643"/>
                      <a:pt x="4568037" y="1528762"/>
                    </a:cubicBezTo>
                    <a:cubicBezTo>
                      <a:pt x="4585785" y="1543552"/>
                      <a:pt x="4600683" y="1554507"/>
                      <a:pt x="4615662" y="1571625"/>
                    </a:cubicBezTo>
                    <a:cubicBezTo>
                      <a:pt x="4620889" y="1577599"/>
                      <a:pt x="4625187" y="1584325"/>
                      <a:pt x="4629950" y="1590675"/>
                    </a:cubicBezTo>
                    <a:cubicBezTo>
                      <a:pt x="4639541" y="1629041"/>
                      <a:pt x="4642231" y="1631735"/>
                      <a:pt x="4629950" y="1690687"/>
                    </a:cubicBezTo>
                    <a:cubicBezTo>
                      <a:pt x="4627340" y="1703217"/>
                      <a:pt x="4616624" y="1712577"/>
                      <a:pt x="4610900" y="1724025"/>
                    </a:cubicBezTo>
                    <a:cubicBezTo>
                      <a:pt x="4595405" y="1755014"/>
                      <a:pt x="4598153" y="1755506"/>
                      <a:pt x="4587087" y="1785937"/>
                    </a:cubicBezTo>
                    <a:cubicBezTo>
                      <a:pt x="4584165" y="1793971"/>
                      <a:pt x="4580265" y="1801640"/>
                      <a:pt x="4577562" y="1809750"/>
                    </a:cubicBezTo>
                    <a:cubicBezTo>
                      <a:pt x="4575492" y="1815960"/>
                      <a:pt x="4574171" y="1822400"/>
                      <a:pt x="4572800" y="1828800"/>
                    </a:cubicBezTo>
                    <a:cubicBezTo>
                      <a:pt x="4569408" y="1844630"/>
                      <a:pt x="4566089" y="1860482"/>
                      <a:pt x="4563275" y="1876425"/>
                    </a:cubicBezTo>
                    <a:cubicBezTo>
                      <a:pt x="4561324" y="1887479"/>
                      <a:pt x="4560219" y="1898667"/>
                      <a:pt x="4558512" y="1909762"/>
                    </a:cubicBezTo>
                    <a:cubicBezTo>
                      <a:pt x="4557044" y="1919306"/>
                      <a:pt x="4555337" y="1928812"/>
                      <a:pt x="4553750" y="1938337"/>
                    </a:cubicBezTo>
                    <a:cubicBezTo>
                      <a:pt x="4559227" y="2039655"/>
                      <a:pt x="4537503" y="2071832"/>
                      <a:pt x="4572800" y="2133600"/>
                    </a:cubicBezTo>
                    <a:cubicBezTo>
                      <a:pt x="4580534" y="2147134"/>
                      <a:pt x="4586336" y="2154656"/>
                      <a:pt x="4601375" y="2162175"/>
                    </a:cubicBezTo>
                    <a:cubicBezTo>
                      <a:pt x="4607229" y="2165102"/>
                      <a:pt x="4614075" y="2165350"/>
                      <a:pt x="4620425" y="2166937"/>
                    </a:cubicBezTo>
                    <a:cubicBezTo>
                      <a:pt x="4628362" y="2171700"/>
                      <a:pt x="4635778" y="2177466"/>
                      <a:pt x="4644237" y="2181225"/>
                    </a:cubicBezTo>
                    <a:cubicBezTo>
                      <a:pt x="4650218" y="2183883"/>
                      <a:pt x="4656897" y="2184567"/>
                      <a:pt x="4663287" y="2185987"/>
                    </a:cubicBezTo>
                    <a:cubicBezTo>
                      <a:pt x="4683271" y="2190428"/>
                      <a:pt x="4694978" y="2192063"/>
                      <a:pt x="4715675" y="2195512"/>
                    </a:cubicBezTo>
                    <a:cubicBezTo>
                      <a:pt x="4753775" y="2192337"/>
                      <a:pt x="4792440" y="2193252"/>
                      <a:pt x="4829975" y="2185987"/>
                    </a:cubicBezTo>
                    <a:cubicBezTo>
                      <a:pt x="4842540" y="2183555"/>
                      <a:pt x="4852043" y="2173005"/>
                      <a:pt x="4863312" y="2166937"/>
                    </a:cubicBezTo>
                    <a:cubicBezTo>
                      <a:pt x="4895056" y="2149844"/>
                      <a:pt x="4884540" y="2154120"/>
                      <a:pt x="4915700" y="2147887"/>
                    </a:cubicBezTo>
                    <a:cubicBezTo>
                      <a:pt x="4922050" y="2143125"/>
                      <a:pt x="4927858" y="2137538"/>
                      <a:pt x="4934750" y="2133600"/>
                    </a:cubicBezTo>
                    <a:cubicBezTo>
                      <a:pt x="4939109" y="2131109"/>
                      <a:pt x="4944860" y="2131622"/>
                      <a:pt x="4949037" y="2128837"/>
                    </a:cubicBezTo>
                    <a:cubicBezTo>
                      <a:pt x="4954641" y="2125101"/>
                      <a:pt x="4958211" y="2118933"/>
                      <a:pt x="4963325" y="2114550"/>
                    </a:cubicBezTo>
                    <a:cubicBezTo>
                      <a:pt x="4969352" y="2109384"/>
                      <a:pt x="4975872" y="2104814"/>
                      <a:pt x="4982375" y="2100262"/>
                    </a:cubicBezTo>
                    <a:cubicBezTo>
                      <a:pt x="4991753" y="2093697"/>
                      <a:pt x="5002299" y="2088709"/>
                      <a:pt x="5010950" y="2081212"/>
                    </a:cubicBezTo>
                    <a:cubicBezTo>
                      <a:pt x="5026219" y="2067979"/>
                      <a:pt x="5038034" y="2050972"/>
                      <a:pt x="5053812" y="2038350"/>
                    </a:cubicBezTo>
                    <a:cubicBezTo>
                      <a:pt x="5061750" y="2032000"/>
                      <a:pt x="5070027" y="2026053"/>
                      <a:pt x="5077625" y="2019300"/>
                    </a:cubicBezTo>
                    <a:cubicBezTo>
                      <a:pt x="5084337" y="2013334"/>
                      <a:pt x="5089663" y="2005860"/>
                      <a:pt x="5096675" y="2000250"/>
                    </a:cubicBezTo>
                    <a:cubicBezTo>
                      <a:pt x="5105614" y="1993099"/>
                      <a:pt x="5116092" y="1988069"/>
                      <a:pt x="5125250" y="1981200"/>
                    </a:cubicBezTo>
                    <a:cubicBezTo>
                      <a:pt x="5141514" y="1969002"/>
                      <a:pt x="5160175" y="1958975"/>
                      <a:pt x="5172875" y="1943100"/>
                    </a:cubicBezTo>
                    <a:cubicBezTo>
                      <a:pt x="5196360" y="1913743"/>
                      <a:pt x="5182833" y="1923833"/>
                      <a:pt x="5210975" y="1909762"/>
                    </a:cubicBezTo>
                    <a:cubicBezTo>
                      <a:pt x="5214150" y="1905000"/>
                      <a:pt x="5217173" y="1900133"/>
                      <a:pt x="5220500" y="1895475"/>
                    </a:cubicBezTo>
                    <a:cubicBezTo>
                      <a:pt x="5225114" y="1889016"/>
                      <a:pt x="5230788" y="1883281"/>
                      <a:pt x="5234787" y="1876425"/>
                    </a:cubicBezTo>
                    <a:cubicBezTo>
                      <a:pt x="5241941" y="1864160"/>
                      <a:pt x="5246941" y="1850737"/>
                      <a:pt x="5253837" y="1838325"/>
                    </a:cubicBezTo>
                    <a:cubicBezTo>
                      <a:pt x="5262828" y="1822141"/>
                      <a:pt x="5282412" y="1790700"/>
                      <a:pt x="5282412" y="1790700"/>
                    </a:cubicBezTo>
                    <a:cubicBezTo>
                      <a:pt x="5284000" y="1784350"/>
                      <a:pt x="5284248" y="1777504"/>
                      <a:pt x="5287175" y="1771650"/>
                    </a:cubicBezTo>
                    <a:cubicBezTo>
                      <a:pt x="5292295" y="1761411"/>
                      <a:pt x="5306225" y="1743075"/>
                      <a:pt x="5306225" y="1743075"/>
                    </a:cubicBezTo>
                    <a:cubicBezTo>
                      <a:pt x="5310111" y="1731414"/>
                      <a:pt x="5313155" y="1720037"/>
                      <a:pt x="5320512" y="1709737"/>
                    </a:cubicBezTo>
                    <a:cubicBezTo>
                      <a:pt x="5324427" y="1704256"/>
                      <a:pt x="5330037" y="1700212"/>
                      <a:pt x="5334800" y="1695450"/>
                    </a:cubicBezTo>
                    <a:cubicBezTo>
                      <a:pt x="5348820" y="1639364"/>
                      <a:pt x="5324595" y="1727197"/>
                      <a:pt x="5358612" y="1647825"/>
                    </a:cubicBezTo>
                    <a:cubicBezTo>
                      <a:pt x="5395693" y="1561305"/>
                      <a:pt x="5348110" y="1668829"/>
                      <a:pt x="5391950" y="1581150"/>
                    </a:cubicBezTo>
                    <a:cubicBezTo>
                      <a:pt x="5410623" y="1543805"/>
                      <a:pt x="5430349" y="1489465"/>
                      <a:pt x="5439575" y="1452562"/>
                    </a:cubicBezTo>
                    <a:cubicBezTo>
                      <a:pt x="5442750" y="1439862"/>
                      <a:pt x="5446533" y="1427299"/>
                      <a:pt x="5449100" y="1414462"/>
                    </a:cubicBezTo>
                    <a:cubicBezTo>
                      <a:pt x="5451301" y="1403455"/>
                      <a:pt x="5452275" y="1392237"/>
                      <a:pt x="5453862" y="1381125"/>
                    </a:cubicBezTo>
                    <a:cubicBezTo>
                      <a:pt x="5455930" y="1314959"/>
                      <a:pt x="5454571" y="1247223"/>
                      <a:pt x="5463387" y="1181100"/>
                    </a:cubicBezTo>
                    <a:cubicBezTo>
                      <a:pt x="5464457" y="1173076"/>
                      <a:pt x="5466702" y="1165251"/>
                      <a:pt x="5468150" y="1157287"/>
                    </a:cubicBezTo>
                    <a:cubicBezTo>
                      <a:pt x="5469877" y="1147786"/>
                      <a:pt x="5471444" y="1138256"/>
                      <a:pt x="5472912" y="1128712"/>
                    </a:cubicBezTo>
                    <a:cubicBezTo>
                      <a:pt x="5474619" y="1117617"/>
                      <a:pt x="5475151" y="1106313"/>
                      <a:pt x="5477675" y="1095375"/>
                    </a:cubicBezTo>
                    <a:cubicBezTo>
                      <a:pt x="5479933" y="1085592"/>
                      <a:pt x="5484025" y="1076325"/>
                      <a:pt x="5487200" y="1066800"/>
                    </a:cubicBezTo>
                    <a:cubicBezTo>
                      <a:pt x="5493264" y="1006149"/>
                      <a:pt x="5488093" y="1034653"/>
                      <a:pt x="5501487" y="981075"/>
                    </a:cubicBezTo>
                    <a:lnTo>
                      <a:pt x="5501487" y="981075"/>
                    </a:lnTo>
                    <a:cubicBezTo>
                      <a:pt x="5504662" y="962025"/>
                      <a:pt x="5508281" y="943044"/>
                      <a:pt x="5511012" y="923925"/>
                    </a:cubicBezTo>
                    <a:cubicBezTo>
                      <a:pt x="5512600" y="912812"/>
                      <a:pt x="5514024" y="901675"/>
                      <a:pt x="5515775" y="890587"/>
                    </a:cubicBezTo>
                    <a:cubicBezTo>
                      <a:pt x="5518787" y="871511"/>
                      <a:pt x="5522125" y="852487"/>
                      <a:pt x="5525300" y="833437"/>
                    </a:cubicBezTo>
                    <a:lnTo>
                      <a:pt x="5530062" y="804862"/>
                    </a:lnTo>
                    <a:cubicBezTo>
                      <a:pt x="5531650" y="782637"/>
                      <a:pt x="5534825" y="760469"/>
                      <a:pt x="5534825" y="738187"/>
                    </a:cubicBezTo>
                    <a:cubicBezTo>
                      <a:pt x="5534825" y="569733"/>
                      <a:pt x="5555055" y="561649"/>
                      <a:pt x="5520537" y="466725"/>
                    </a:cubicBezTo>
                    <a:cubicBezTo>
                      <a:pt x="5517615" y="458691"/>
                      <a:pt x="5513934" y="450946"/>
                      <a:pt x="5511012" y="442912"/>
                    </a:cubicBezTo>
                    <a:cubicBezTo>
                      <a:pt x="5505084" y="426609"/>
                      <a:pt x="5499852" y="406305"/>
                      <a:pt x="5491962" y="390525"/>
                    </a:cubicBezTo>
                    <a:cubicBezTo>
                      <a:pt x="5487822" y="382246"/>
                      <a:pt x="5483825" y="373631"/>
                      <a:pt x="5477675" y="366712"/>
                    </a:cubicBezTo>
                    <a:cubicBezTo>
                      <a:pt x="5470922" y="359114"/>
                      <a:pt x="5461050" y="354850"/>
                      <a:pt x="5453862" y="347662"/>
                    </a:cubicBezTo>
                    <a:cubicBezTo>
                      <a:pt x="5442671" y="336471"/>
                      <a:pt x="5434004" y="319190"/>
                      <a:pt x="5420525" y="309562"/>
                    </a:cubicBezTo>
                    <a:cubicBezTo>
                      <a:pt x="5414748" y="305435"/>
                      <a:pt x="5407825" y="303212"/>
                      <a:pt x="5401475" y="300037"/>
                    </a:cubicBezTo>
                    <a:cubicBezTo>
                      <a:pt x="5398300" y="293687"/>
                      <a:pt x="5396570" y="286377"/>
                      <a:pt x="5391950" y="280987"/>
                    </a:cubicBezTo>
                    <a:cubicBezTo>
                      <a:pt x="5388012" y="276393"/>
                      <a:pt x="5365304" y="261636"/>
                      <a:pt x="5358612" y="257175"/>
                    </a:cubicBezTo>
                    <a:cubicBezTo>
                      <a:pt x="5328851" y="217492"/>
                      <a:pt x="5361387" y="257171"/>
                      <a:pt x="5325275" y="223837"/>
                    </a:cubicBezTo>
                    <a:cubicBezTo>
                      <a:pt x="5297513" y="198211"/>
                      <a:pt x="5265376" y="164947"/>
                      <a:pt x="5244312" y="133350"/>
                    </a:cubicBezTo>
                    <a:cubicBezTo>
                      <a:pt x="5234239" y="118241"/>
                      <a:pt x="5216405" y="89464"/>
                      <a:pt x="5201450" y="85725"/>
                    </a:cubicBezTo>
                    <a:cubicBezTo>
                      <a:pt x="5166327" y="76943"/>
                      <a:pt x="5198218" y="86380"/>
                      <a:pt x="5163350" y="71437"/>
                    </a:cubicBezTo>
                    <a:cubicBezTo>
                      <a:pt x="5077443" y="34620"/>
                      <a:pt x="5148951" y="66038"/>
                      <a:pt x="5087150" y="42862"/>
                    </a:cubicBezTo>
                    <a:cubicBezTo>
                      <a:pt x="5071141" y="36859"/>
                      <a:pt x="5056451" y="26230"/>
                      <a:pt x="5039525" y="23812"/>
                    </a:cubicBezTo>
                    <a:lnTo>
                      <a:pt x="5006187" y="19050"/>
                    </a:lnTo>
                    <a:cubicBezTo>
                      <a:pt x="4998250" y="15875"/>
                      <a:pt x="4990819" y="10858"/>
                      <a:pt x="4982375" y="9525"/>
                    </a:cubicBezTo>
                    <a:cubicBezTo>
                      <a:pt x="4960366" y="6050"/>
                      <a:pt x="4937916" y="6471"/>
                      <a:pt x="4915700" y="4762"/>
                    </a:cubicBezTo>
                    <a:lnTo>
                      <a:pt x="4858550" y="0"/>
                    </a:lnTo>
                    <a:cubicBezTo>
                      <a:pt x="4780501" y="6003"/>
                      <a:pt x="4816929" y="703"/>
                      <a:pt x="4749012" y="14287"/>
                    </a:cubicBezTo>
                    <a:cubicBezTo>
                      <a:pt x="4741075" y="15875"/>
                      <a:pt x="4732879" y="16490"/>
                      <a:pt x="4725200" y="19050"/>
                    </a:cubicBezTo>
                    <a:cubicBezTo>
                      <a:pt x="4659973" y="40792"/>
                      <a:pt x="4733765" y="14698"/>
                      <a:pt x="4668050" y="42862"/>
                    </a:cubicBezTo>
                    <a:cubicBezTo>
                      <a:pt x="4655583" y="48205"/>
                      <a:pt x="4641835" y="50613"/>
                      <a:pt x="4629950" y="57150"/>
                    </a:cubicBezTo>
                    <a:cubicBezTo>
                      <a:pt x="4515711" y="119982"/>
                      <a:pt x="4612719" y="79283"/>
                      <a:pt x="4548987" y="104775"/>
                    </a:cubicBezTo>
                    <a:cubicBezTo>
                      <a:pt x="4542637" y="112712"/>
                      <a:pt x="4536690" y="120990"/>
                      <a:pt x="4529937" y="128587"/>
                    </a:cubicBezTo>
                    <a:cubicBezTo>
                      <a:pt x="4523971" y="135299"/>
                      <a:pt x="4516497" y="140625"/>
                      <a:pt x="4510887" y="147637"/>
                    </a:cubicBezTo>
                    <a:cubicBezTo>
                      <a:pt x="4503736" y="156576"/>
                      <a:pt x="4497983" y="166554"/>
                      <a:pt x="4491837" y="176212"/>
                    </a:cubicBezTo>
                    <a:cubicBezTo>
                      <a:pt x="4474555" y="203371"/>
                      <a:pt x="4470273" y="212332"/>
                      <a:pt x="4458500" y="247650"/>
                    </a:cubicBezTo>
                    <a:lnTo>
                      <a:pt x="4439450" y="304800"/>
                    </a:lnTo>
                    <a:cubicBezTo>
                      <a:pt x="4426396" y="396169"/>
                      <a:pt x="4446144" y="283044"/>
                      <a:pt x="4420400" y="366712"/>
                    </a:cubicBezTo>
                    <a:cubicBezTo>
                      <a:pt x="4417099" y="377441"/>
                      <a:pt x="4418360" y="389160"/>
                      <a:pt x="4415637" y="400050"/>
                    </a:cubicBezTo>
                    <a:cubicBezTo>
                      <a:pt x="4413564" y="408344"/>
                      <a:pt x="4409287" y="415925"/>
                      <a:pt x="4406112" y="423862"/>
                    </a:cubicBezTo>
                    <a:cubicBezTo>
                      <a:pt x="4404525" y="434975"/>
                      <a:pt x="4403057" y="446105"/>
                      <a:pt x="4401350" y="457200"/>
                    </a:cubicBezTo>
                    <a:cubicBezTo>
                      <a:pt x="4388131" y="543121"/>
                      <a:pt x="4405636" y="422424"/>
                      <a:pt x="4391825" y="519112"/>
                    </a:cubicBezTo>
                    <a:cubicBezTo>
                      <a:pt x="4412585" y="664431"/>
                      <a:pt x="4393188" y="611191"/>
                      <a:pt x="4425162" y="685800"/>
                    </a:cubicBezTo>
                    <a:cubicBezTo>
                      <a:pt x="4427048" y="695227"/>
                      <a:pt x="4431327" y="718581"/>
                      <a:pt x="4434687" y="728662"/>
                    </a:cubicBezTo>
                    <a:cubicBezTo>
                      <a:pt x="4437390" y="736772"/>
                      <a:pt x="4441037" y="744537"/>
                      <a:pt x="4444212" y="752475"/>
                    </a:cubicBezTo>
                    <a:cubicBezTo>
                      <a:pt x="4442625" y="774700"/>
                      <a:pt x="4449030" y="799033"/>
                      <a:pt x="4439450" y="819150"/>
                    </a:cubicBezTo>
                    <a:cubicBezTo>
                      <a:pt x="4431668" y="835492"/>
                      <a:pt x="4409385" y="839688"/>
                      <a:pt x="4396587" y="852487"/>
                    </a:cubicBezTo>
                    <a:cubicBezTo>
                      <a:pt x="4391825" y="857250"/>
                      <a:pt x="4387781" y="862860"/>
                      <a:pt x="4382300" y="866775"/>
                    </a:cubicBezTo>
                    <a:cubicBezTo>
                      <a:pt x="4376523" y="870902"/>
                      <a:pt x="4369414" y="872778"/>
                      <a:pt x="4363250" y="876300"/>
                    </a:cubicBezTo>
                    <a:cubicBezTo>
                      <a:pt x="4352026" y="882714"/>
                      <a:pt x="4340134" y="892811"/>
                      <a:pt x="4329912" y="900112"/>
                    </a:cubicBezTo>
                    <a:cubicBezTo>
                      <a:pt x="4325254" y="903439"/>
                      <a:pt x="4320282" y="906310"/>
                      <a:pt x="4315625" y="909637"/>
                    </a:cubicBezTo>
                    <a:cubicBezTo>
                      <a:pt x="4309166" y="914251"/>
                      <a:pt x="4303675" y="920375"/>
                      <a:pt x="4296575" y="923925"/>
                    </a:cubicBezTo>
                    <a:cubicBezTo>
                      <a:pt x="4290721" y="926852"/>
                      <a:pt x="4283794" y="926806"/>
                      <a:pt x="4277525" y="928687"/>
                    </a:cubicBezTo>
                    <a:cubicBezTo>
                      <a:pt x="4267908" y="931572"/>
                      <a:pt x="4258690" y="935777"/>
                      <a:pt x="4248950" y="938212"/>
                    </a:cubicBezTo>
                    <a:cubicBezTo>
                      <a:pt x="4242600" y="939800"/>
                      <a:pt x="4236194" y="941177"/>
                      <a:pt x="4229900" y="942975"/>
                    </a:cubicBezTo>
                    <a:cubicBezTo>
                      <a:pt x="4225073" y="944354"/>
                      <a:pt x="4220482" y="946519"/>
                      <a:pt x="4215612" y="947737"/>
                    </a:cubicBezTo>
                    <a:cubicBezTo>
                      <a:pt x="4197031" y="952382"/>
                      <a:pt x="4177294" y="954572"/>
                      <a:pt x="4158462" y="957262"/>
                    </a:cubicBezTo>
                    <a:cubicBezTo>
                      <a:pt x="4115128" y="971709"/>
                      <a:pt x="4183553" y="949554"/>
                      <a:pt x="4120362" y="966787"/>
                    </a:cubicBezTo>
                    <a:cubicBezTo>
                      <a:pt x="4110676" y="969429"/>
                      <a:pt x="4101109" y="972583"/>
                      <a:pt x="4091787" y="976312"/>
                    </a:cubicBezTo>
                    <a:cubicBezTo>
                      <a:pt x="4083850" y="979487"/>
                      <a:pt x="4076269" y="983764"/>
                      <a:pt x="4067975" y="985837"/>
                    </a:cubicBezTo>
                    <a:cubicBezTo>
                      <a:pt x="4057085" y="988560"/>
                      <a:pt x="4045750" y="989012"/>
                      <a:pt x="4034637" y="990600"/>
                    </a:cubicBezTo>
                    <a:cubicBezTo>
                      <a:pt x="3981960" y="1016938"/>
                      <a:pt x="4031838" y="995962"/>
                      <a:pt x="3967962" y="1009650"/>
                    </a:cubicBezTo>
                    <a:cubicBezTo>
                      <a:pt x="3958145" y="1011754"/>
                      <a:pt x="3949170" y="1016917"/>
                      <a:pt x="3939387" y="1019175"/>
                    </a:cubicBezTo>
                    <a:cubicBezTo>
                      <a:pt x="3928449" y="1021699"/>
                      <a:pt x="3917162" y="1022350"/>
                      <a:pt x="3906050" y="1023937"/>
                    </a:cubicBezTo>
                    <a:cubicBezTo>
                      <a:pt x="3852075" y="1022350"/>
                      <a:pt x="3798056" y="1021872"/>
                      <a:pt x="3744125" y="1019175"/>
                    </a:cubicBezTo>
                    <a:cubicBezTo>
                      <a:pt x="3734481" y="1018693"/>
                      <a:pt x="3725109" y="1015778"/>
                      <a:pt x="3715550" y="1014412"/>
                    </a:cubicBezTo>
                    <a:cubicBezTo>
                      <a:pt x="3702880" y="1012602"/>
                      <a:pt x="3690150" y="1011237"/>
                      <a:pt x="3677450" y="1009650"/>
                    </a:cubicBezTo>
                    <a:cubicBezTo>
                      <a:pt x="3634587" y="1014412"/>
                      <a:pt x="3591250" y="1015989"/>
                      <a:pt x="3548862" y="1023937"/>
                    </a:cubicBezTo>
                    <a:cubicBezTo>
                      <a:pt x="3542227" y="1025181"/>
                      <a:pt x="3511890" y="1047358"/>
                      <a:pt x="3506000" y="1052512"/>
                    </a:cubicBezTo>
                    <a:cubicBezTo>
                      <a:pt x="3499242" y="1058425"/>
                      <a:pt x="3493662" y="1065596"/>
                      <a:pt x="3486950" y="1071562"/>
                    </a:cubicBezTo>
                    <a:cubicBezTo>
                      <a:pt x="3479352" y="1078315"/>
                      <a:pt x="3470325" y="1083424"/>
                      <a:pt x="3463137" y="1090612"/>
                    </a:cubicBezTo>
                    <a:cubicBezTo>
                      <a:pt x="3408773" y="1144976"/>
                      <a:pt x="3498563" y="1069893"/>
                      <a:pt x="3425037" y="1128712"/>
                    </a:cubicBezTo>
                    <a:cubicBezTo>
                      <a:pt x="3415512" y="1144587"/>
                      <a:pt x="3406274" y="1160638"/>
                      <a:pt x="3396462" y="1176337"/>
                    </a:cubicBezTo>
                    <a:cubicBezTo>
                      <a:pt x="3336051" y="1272995"/>
                      <a:pt x="3412595" y="1146271"/>
                      <a:pt x="3363125" y="1228725"/>
                    </a:cubicBezTo>
                    <a:cubicBezTo>
                      <a:pt x="3359950" y="1239837"/>
                      <a:pt x="3356641" y="1250912"/>
                      <a:pt x="3353600" y="1262062"/>
                    </a:cubicBezTo>
                    <a:cubicBezTo>
                      <a:pt x="3351878" y="1268377"/>
                      <a:pt x="3351415" y="1275096"/>
                      <a:pt x="3348837" y="1281112"/>
                    </a:cubicBezTo>
                    <a:cubicBezTo>
                      <a:pt x="3346582" y="1286373"/>
                      <a:pt x="3342487" y="1290637"/>
                      <a:pt x="3339312" y="1295400"/>
                    </a:cubicBezTo>
                    <a:cubicBezTo>
                      <a:pt x="3336137" y="1304925"/>
                      <a:pt x="3336887" y="1316875"/>
                      <a:pt x="3329787" y="1323975"/>
                    </a:cubicBezTo>
                    <a:cubicBezTo>
                      <a:pt x="3318960" y="1334802"/>
                      <a:pt x="3308848" y="1343567"/>
                      <a:pt x="3301212" y="1357312"/>
                    </a:cubicBezTo>
                    <a:cubicBezTo>
                      <a:pt x="3297060" y="1364785"/>
                      <a:pt x="3296218" y="1373875"/>
                      <a:pt x="3291687" y="1381125"/>
                    </a:cubicBezTo>
                    <a:cubicBezTo>
                      <a:pt x="3269400" y="1416786"/>
                      <a:pt x="3282844" y="1369105"/>
                      <a:pt x="3248825" y="1414462"/>
                    </a:cubicBezTo>
                    <a:cubicBezTo>
                      <a:pt x="3244062" y="1420812"/>
                      <a:pt x="3240150" y="1427899"/>
                      <a:pt x="3234537" y="1433512"/>
                    </a:cubicBezTo>
                    <a:cubicBezTo>
                      <a:pt x="3230490" y="1437559"/>
                      <a:pt x="3224787" y="1439547"/>
                      <a:pt x="3220250" y="1443037"/>
                    </a:cubicBezTo>
                    <a:cubicBezTo>
                      <a:pt x="3204136" y="1455432"/>
                      <a:pt x="3188611" y="1468577"/>
                      <a:pt x="3172625" y="1481137"/>
                    </a:cubicBezTo>
                    <a:cubicBezTo>
                      <a:pt x="3166384" y="1486041"/>
                      <a:pt x="3160945" y="1492477"/>
                      <a:pt x="3153575" y="1495425"/>
                    </a:cubicBezTo>
                    <a:cubicBezTo>
                      <a:pt x="3145637" y="1498600"/>
                      <a:pt x="3137235" y="1500798"/>
                      <a:pt x="3129762" y="1504950"/>
                    </a:cubicBezTo>
                    <a:cubicBezTo>
                      <a:pt x="3122823" y="1508805"/>
                      <a:pt x="3116738" y="1514071"/>
                      <a:pt x="3110712" y="1519237"/>
                    </a:cubicBezTo>
                    <a:cubicBezTo>
                      <a:pt x="3105598" y="1523620"/>
                      <a:pt x="3102136" y="1529955"/>
                      <a:pt x="3096425" y="1533525"/>
                    </a:cubicBezTo>
                    <a:cubicBezTo>
                      <a:pt x="3089175" y="1538056"/>
                      <a:pt x="3080550" y="1539875"/>
                      <a:pt x="3072612" y="1543050"/>
                    </a:cubicBezTo>
                    <a:cubicBezTo>
                      <a:pt x="3067850" y="1547812"/>
                      <a:pt x="3064036" y="1553768"/>
                      <a:pt x="3058325" y="1557337"/>
                    </a:cubicBezTo>
                    <a:cubicBezTo>
                      <a:pt x="3051075" y="1561868"/>
                      <a:pt x="3042324" y="1563390"/>
                      <a:pt x="3034512" y="1566862"/>
                    </a:cubicBezTo>
                    <a:cubicBezTo>
                      <a:pt x="3028024" y="1569745"/>
                      <a:pt x="3021626" y="1572865"/>
                      <a:pt x="3015462" y="1576387"/>
                    </a:cubicBezTo>
                    <a:cubicBezTo>
                      <a:pt x="2999388" y="1585572"/>
                      <a:pt x="2983241" y="1594692"/>
                      <a:pt x="2967837" y="1604962"/>
                    </a:cubicBezTo>
                    <a:cubicBezTo>
                      <a:pt x="2963075" y="1608137"/>
                      <a:pt x="2958669" y="1611927"/>
                      <a:pt x="2953550" y="1614487"/>
                    </a:cubicBezTo>
                    <a:cubicBezTo>
                      <a:pt x="2949060" y="1616732"/>
                      <a:pt x="2943651" y="1616812"/>
                      <a:pt x="2939262" y="1619250"/>
                    </a:cubicBezTo>
                    <a:cubicBezTo>
                      <a:pt x="2929255" y="1624809"/>
                      <a:pt x="2918782" y="1630205"/>
                      <a:pt x="2910687" y="1638300"/>
                    </a:cubicBezTo>
                    <a:cubicBezTo>
                      <a:pt x="2905925" y="1643062"/>
                      <a:pt x="2902082" y="1648971"/>
                      <a:pt x="2896400" y="1652587"/>
                    </a:cubicBezTo>
                    <a:cubicBezTo>
                      <a:pt x="2851329" y="1681268"/>
                      <a:pt x="2871076" y="1662867"/>
                      <a:pt x="2834487" y="1681162"/>
                    </a:cubicBezTo>
                    <a:cubicBezTo>
                      <a:pt x="2750989" y="1722912"/>
                      <a:pt x="2863424" y="1669850"/>
                      <a:pt x="2791625" y="1709737"/>
                    </a:cubicBezTo>
                    <a:cubicBezTo>
                      <a:pt x="2784152" y="1713889"/>
                      <a:pt x="2775459" y="1715439"/>
                      <a:pt x="2767812" y="1719262"/>
                    </a:cubicBezTo>
                    <a:cubicBezTo>
                      <a:pt x="2762693" y="1721822"/>
                      <a:pt x="2758644" y="1726227"/>
                      <a:pt x="2753525" y="1728787"/>
                    </a:cubicBezTo>
                    <a:cubicBezTo>
                      <a:pt x="2749035" y="1731032"/>
                      <a:pt x="2743727" y="1731305"/>
                      <a:pt x="2739237" y="1733550"/>
                    </a:cubicBezTo>
                    <a:cubicBezTo>
                      <a:pt x="2734118" y="1736110"/>
                      <a:pt x="2730211" y="1740820"/>
                      <a:pt x="2724950" y="1743075"/>
                    </a:cubicBezTo>
                    <a:cubicBezTo>
                      <a:pt x="2710517" y="1749260"/>
                      <a:pt x="2671635" y="1751645"/>
                      <a:pt x="2663037" y="1752600"/>
                    </a:cubicBezTo>
                    <a:lnTo>
                      <a:pt x="2596362" y="1738312"/>
                    </a:lnTo>
                    <a:cubicBezTo>
                      <a:pt x="2586893" y="1736418"/>
                      <a:pt x="2584456" y="1730375"/>
                      <a:pt x="2572550" y="1728788"/>
                    </a:cubicBezTo>
                    <a:cubicBezTo>
                      <a:pt x="2560644" y="1727201"/>
                      <a:pt x="2541991" y="1716087"/>
                      <a:pt x="2524925" y="1728787"/>
                    </a:cubicBezTo>
                    <a:cubicBezTo>
                      <a:pt x="2507859" y="1741487"/>
                      <a:pt x="2492778" y="1779587"/>
                      <a:pt x="2470156" y="1804987"/>
                    </a:cubicBezTo>
                    <a:cubicBezTo>
                      <a:pt x="2447534" y="1830387"/>
                      <a:pt x="2414990" y="1863725"/>
                      <a:pt x="2389193" y="1881187"/>
                    </a:cubicBezTo>
                    <a:cubicBezTo>
                      <a:pt x="2363396" y="1898650"/>
                      <a:pt x="2337997" y="1902618"/>
                      <a:pt x="2315375" y="1909762"/>
                    </a:cubicBezTo>
                    <a:cubicBezTo>
                      <a:pt x="2292753" y="1916906"/>
                      <a:pt x="2266956" y="1918494"/>
                      <a:pt x="2253462" y="1924050"/>
                    </a:cubicBezTo>
                    <a:cubicBezTo>
                      <a:pt x="2239968" y="1929606"/>
                      <a:pt x="2241720" y="1937880"/>
                      <a:pt x="2234412" y="1943100"/>
                    </a:cubicBezTo>
                    <a:cubicBezTo>
                      <a:pt x="2230327" y="1946018"/>
                      <a:pt x="2224615" y="1945617"/>
                      <a:pt x="2220125" y="1947862"/>
                    </a:cubicBezTo>
                    <a:cubicBezTo>
                      <a:pt x="2208677" y="1953586"/>
                      <a:pt x="2198080" y="1960889"/>
                      <a:pt x="2186787" y="1966912"/>
                    </a:cubicBezTo>
                    <a:cubicBezTo>
                      <a:pt x="2174258" y="1973594"/>
                      <a:pt x="2162462" y="1982518"/>
                      <a:pt x="2148687" y="1985962"/>
                    </a:cubicBezTo>
                    <a:lnTo>
                      <a:pt x="2072487" y="1971675"/>
                    </a:lnTo>
                    <a:cubicBezTo>
                      <a:pt x="2052643" y="1973659"/>
                      <a:pt x="2063181" y="1982362"/>
                      <a:pt x="1996288" y="1990725"/>
                    </a:cubicBezTo>
                    <a:cubicBezTo>
                      <a:pt x="1982953" y="1995170"/>
                      <a:pt x="1953425" y="2034381"/>
                      <a:pt x="1939137" y="2047875"/>
                    </a:cubicBezTo>
                    <a:cubicBezTo>
                      <a:pt x="1924849" y="2061369"/>
                      <a:pt x="1952685" y="2045361"/>
                      <a:pt x="1910562" y="2071687"/>
                    </a:cubicBezTo>
                    <a:cubicBezTo>
                      <a:pt x="1903313" y="2076218"/>
                      <a:pt x="1894255" y="2077118"/>
                      <a:pt x="1886750" y="2081212"/>
                    </a:cubicBezTo>
                    <a:cubicBezTo>
                      <a:pt x="1876700" y="2086694"/>
                      <a:pt x="1868225" y="2094780"/>
                      <a:pt x="1858175" y="2100262"/>
                    </a:cubicBezTo>
                    <a:cubicBezTo>
                      <a:pt x="1850670" y="2104356"/>
                      <a:pt x="1841835" y="2105635"/>
                      <a:pt x="1834362" y="2109787"/>
                    </a:cubicBezTo>
                    <a:cubicBezTo>
                      <a:pt x="1827423" y="2113642"/>
                      <a:pt x="1822043" y="2119868"/>
                      <a:pt x="1815312" y="2124075"/>
                    </a:cubicBezTo>
                    <a:cubicBezTo>
                      <a:pt x="1809292" y="2127838"/>
                      <a:pt x="1802612" y="2130425"/>
                      <a:pt x="1796262" y="2133600"/>
                    </a:cubicBezTo>
                    <a:cubicBezTo>
                      <a:pt x="1793087" y="2138362"/>
                      <a:pt x="1791206" y="2144311"/>
                      <a:pt x="1786737" y="2147887"/>
                    </a:cubicBezTo>
                    <a:cubicBezTo>
                      <a:pt x="1782817" y="2151023"/>
                      <a:pt x="1776809" y="2150159"/>
                      <a:pt x="1772450" y="2152650"/>
                    </a:cubicBezTo>
                    <a:cubicBezTo>
                      <a:pt x="1765558" y="2156588"/>
                      <a:pt x="1759750" y="2162175"/>
                      <a:pt x="1753400" y="2166937"/>
                    </a:cubicBezTo>
                    <a:cubicBezTo>
                      <a:pt x="1732598" y="2198141"/>
                      <a:pt x="1748344" y="2177650"/>
                      <a:pt x="1696250" y="2219325"/>
                    </a:cubicBezTo>
                    <a:cubicBezTo>
                      <a:pt x="1688312" y="2225675"/>
                      <a:pt x="1681154" y="2233145"/>
                      <a:pt x="1672437" y="2238375"/>
                    </a:cubicBezTo>
                    <a:cubicBezTo>
                      <a:pt x="1664500" y="2243137"/>
                      <a:pt x="1655736" y="2246736"/>
                      <a:pt x="1648625" y="2252662"/>
                    </a:cubicBezTo>
                    <a:cubicBezTo>
                      <a:pt x="1636552" y="2262723"/>
                      <a:pt x="1627559" y="2276182"/>
                      <a:pt x="1615287" y="2286000"/>
                    </a:cubicBezTo>
                    <a:cubicBezTo>
                      <a:pt x="1607350" y="2292350"/>
                      <a:pt x="1599607" y="2298951"/>
                      <a:pt x="1591475" y="2305050"/>
                    </a:cubicBezTo>
                    <a:cubicBezTo>
                      <a:pt x="1586896" y="2308484"/>
                      <a:pt x="1581584" y="2310911"/>
                      <a:pt x="1577187" y="2314575"/>
                    </a:cubicBezTo>
                    <a:cubicBezTo>
                      <a:pt x="1572013" y="2318887"/>
                      <a:pt x="1567662" y="2324100"/>
                      <a:pt x="1562900" y="2328862"/>
                    </a:cubicBezTo>
                    <a:cubicBezTo>
                      <a:pt x="1561312" y="2333625"/>
                      <a:pt x="1561351" y="2339293"/>
                      <a:pt x="1558137" y="2343150"/>
                    </a:cubicBezTo>
                    <a:cubicBezTo>
                      <a:pt x="1548155" y="2355128"/>
                      <a:pt x="1532995" y="2359763"/>
                      <a:pt x="1520037" y="2366962"/>
                    </a:cubicBezTo>
                    <a:cubicBezTo>
                      <a:pt x="1511945" y="2371458"/>
                      <a:pt x="1503927" y="2376115"/>
                      <a:pt x="1496225" y="2381250"/>
                    </a:cubicBezTo>
                    <a:cubicBezTo>
                      <a:pt x="1489621" y="2385653"/>
                      <a:pt x="1484067" y="2391599"/>
                      <a:pt x="1477175" y="2395537"/>
                    </a:cubicBezTo>
                    <a:cubicBezTo>
                      <a:pt x="1472816" y="2398028"/>
                      <a:pt x="1467457" y="2398223"/>
                      <a:pt x="1462887" y="2400300"/>
                    </a:cubicBezTo>
                    <a:cubicBezTo>
                      <a:pt x="1449961" y="2406176"/>
                      <a:pt x="1437487" y="2413000"/>
                      <a:pt x="1424787" y="2419350"/>
                    </a:cubicBezTo>
                    <a:cubicBezTo>
                      <a:pt x="1418437" y="2422525"/>
                      <a:pt x="1410757" y="2423855"/>
                      <a:pt x="1405737" y="2428875"/>
                    </a:cubicBezTo>
                    <a:cubicBezTo>
                      <a:pt x="1386256" y="2448356"/>
                      <a:pt x="1388086" y="2449607"/>
                      <a:pt x="1362875" y="2462212"/>
                    </a:cubicBezTo>
                    <a:cubicBezTo>
                      <a:pt x="1352061" y="2467619"/>
                      <a:pt x="1340151" y="2470711"/>
                      <a:pt x="1329537" y="2476500"/>
                    </a:cubicBezTo>
                    <a:cubicBezTo>
                      <a:pt x="1322569" y="2480301"/>
                      <a:pt x="1317379" y="2486849"/>
                      <a:pt x="1310487" y="2490787"/>
                    </a:cubicBezTo>
                    <a:cubicBezTo>
                      <a:pt x="1295077" y="2499593"/>
                      <a:pt x="1277630" y="2504754"/>
                      <a:pt x="1262862" y="2514600"/>
                    </a:cubicBezTo>
                    <a:cubicBezTo>
                      <a:pt x="1251523" y="2522159"/>
                      <a:pt x="1236259" y="2532664"/>
                      <a:pt x="1224762" y="2538412"/>
                    </a:cubicBezTo>
                    <a:cubicBezTo>
                      <a:pt x="1220272" y="2540657"/>
                      <a:pt x="1215237" y="2541587"/>
                      <a:pt x="1210475" y="2543175"/>
                    </a:cubicBezTo>
                    <a:cubicBezTo>
                      <a:pt x="1204125" y="2547937"/>
                      <a:pt x="1198156" y="2553255"/>
                      <a:pt x="1191425" y="2557462"/>
                    </a:cubicBezTo>
                    <a:cubicBezTo>
                      <a:pt x="1164878" y="2574054"/>
                      <a:pt x="1155818" y="2565249"/>
                      <a:pt x="1129512" y="2600325"/>
                    </a:cubicBezTo>
                    <a:cubicBezTo>
                      <a:pt x="1112213" y="2623391"/>
                      <a:pt x="1122755" y="2616865"/>
                      <a:pt x="1100937" y="2624137"/>
                    </a:cubicBezTo>
                    <a:cubicBezTo>
                      <a:pt x="1096175" y="2628900"/>
                      <a:pt x="1090962" y="2633251"/>
                      <a:pt x="1086650" y="2638425"/>
                    </a:cubicBezTo>
                    <a:cubicBezTo>
                      <a:pt x="1082986" y="2642822"/>
                      <a:pt x="1081172" y="2648665"/>
                      <a:pt x="1077125" y="2652712"/>
                    </a:cubicBezTo>
                    <a:cubicBezTo>
                      <a:pt x="1076002" y="2653835"/>
                      <a:pt x="1061250" y="2662237"/>
                      <a:pt x="1053312" y="2667000"/>
                    </a:cubicBezTo>
                    <a:close/>
                  </a:path>
                </a:pathLst>
              </a:custGeom>
              <a:noFill/>
              <a:ln w="15875"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7" name="TextBox 126">
                <a:extLst>
                  <a:ext uri="{FF2B5EF4-FFF2-40B4-BE49-F238E27FC236}">
                    <a16:creationId xmlns:a16="http://schemas.microsoft.com/office/drawing/2014/main" id="{EFFD5E11-BEFA-4887-9D65-01F78F53370C}"/>
                  </a:ext>
                </a:extLst>
              </p:cNvPr>
              <p:cNvSpPr txBox="1"/>
              <p:nvPr/>
            </p:nvSpPr>
            <p:spPr>
              <a:xfrm rot="19771130">
                <a:off x="4445662" y="4487249"/>
                <a:ext cx="2426926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125" name="Freeform: Shape 124">
              <a:extLst>
                <a:ext uri="{FF2B5EF4-FFF2-40B4-BE49-F238E27FC236}">
                  <a16:creationId xmlns:a16="http://schemas.microsoft.com/office/drawing/2014/main" id="{883552AB-5FC3-4769-AE31-2D180C81E426}"/>
                </a:ext>
              </a:extLst>
            </p:cNvPr>
            <p:cNvSpPr/>
            <p:nvPr/>
          </p:nvSpPr>
          <p:spPr>
            <a:xfrm>
              <a:off x="3467100" y="6584950"/>
              <a:ext cx="196993" cy="171450"/>
            </a:xfrm>
            <a:custGeom>
              <a:avLst/>
              <a:gdLst>
                <a:gd name="connsiteX0" fmla="*/ 165100 w 196993"/>
                <a:gd name="connsiteY0" fmla="*/ 12700 h 171450"/>
                <a:gd name="connsiteX1" fmla="*/ 133350 w 196993"/>
                <a:gd name="connsiteY1" fmla="*/ 0 h 171450"/>
                <a:gd name="connsiteX2" fmla="*/ 38100 w 196993"/>
                <a:gd name="connsiteY2" fmla="*/ 31750 h 171450"/>
                <a:gd name="connsiteX3" fmla="*/ 19050 w 196993"/>
                <a:gd name="connsiteY3" fmla="*/ 50800 h 171450"/>
                <a:gd name="connsiteX4" fmla="*/ 0 w 196993"/>
                <a:gd name="connsiteY4" fmla="*/ 120650 h 171450"/>
                <a:gd name="connsiteX5" fmla="*/ 38100 w 196993"/>
                <a:gd name="connsiteY5" fmla="*/ 158750 h 171450"/>
                <a:gd name="connsiteX6" fmla="*/ 101600 w 196993"/>
                <a:gd name="connsiteY6" fmla="*/ 171450 h 171450"/>
                <a:gd name="connsiteX7" fmla="*/ 146050 w 196993"/>
                <a:gd name="connsiteY7" fmla="*/ 165100 h 171450"/>
                <a:gd name="connsiteX8" fmla="*/ 177800 w 196993"/>
                <a:gd name="connsiteY8" fmla="*/ 114300 h 171450"/>
                <a:gd name="connsiteX9" fmla="*/ 190500 w 196993"/>
                <a:gd name="connsiteY9" fmla="*/ 95250 h 171450"/>
                <a:gd name="connsiteX10" fmla="*/ 196850 w 196993"/>
                <a:gd name="connsiteY10" fmla="*/ 69850 h 171450"/>
                <a:gd name="connsiteX11" fmla="*/ 165100 w 196993"/>
                <a:gd name="connsiteY11" fmla="*/ 12700 h 171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993" h="171450">
                  <a:moveTo>
                    <a:pt x="165100" y="12700"/>
                  </a:moveTo>
                  <a:cubicBezTo>
                    <a:pt x="154517" y="1058"/>
                    <a:pt x="144749" y="0"/>
                    <a:pt x="133350" y="0"/>
                  </a:cubicBezTo>
                  <a:cubicBezTo>
                    <a:pt x="82504" y="0"/>
                    <a:pt x="69277" y="5027"/>
                    <a:pt x="38100" y="31750"/>
                  </a:cubicBezTo>
                  <a:cubicBezTo>
                    <a:pt x="31282" y="37594"/>
                    <a:pt x="25400" y="44450"/>
                    <a:pt x="19050" y="50800"/>
                  </a:cubicBezTo>
                  <a:cubicBezTo>
                    <a:pt x="2937" y="99139"/>
                    <a:pt x="8975" y="75773"/>
                    <a:pt x="0" y="120650"/>
                  </a:cubicBezTo>
                  <a:cubicBezTo>
                    <a:pt x="12700" y="146050"/>
                    <a:pt x="8467" y="150283"/>
                    <a:pt x="38100" y="158750"/>
                  </a:cubicBezTo>
                  <a:cubicBezTo>
                    <a:pt x="58855" y="164680"/>
                    <a:pt x="101600" y="171450"/>
                    <a:pt x="101600" y="171450"/>
                  </a:cubicBezTo>
                  <a:cubicBezTo>
                    <a:pt x="116417" y="169333"/>
                    <a:pt x="132153" y="170659"/>
                    <a:pt x="146050" y="165100"/>
                  </a:cubicBezTo>
                  <a:cubicBezTo>
                    <a:pt x="166942" y="156743"/>
                    <a:pt x="169658" y="130584"/>
                    <a:pt x="177800" y="114300"/>
                  </a:cubicBezTo>
                  <a:cubicBezTo>
                    <a:pt x="181213" y="107474"/>
                    <a:pt x="186267" y="101600"/>
                    <a:pt x="190500" y="95250"/>
                  </a:cubicBezTo>
                  <a:cubicBezTo>
                    <a:pt x="192617" y="86783"/>
                    <a:pt x="197932" y="78510"/>
                    <a:pt x="196850" y="69850"/>
                  </a:cubicBezTo>
                  <a:cubicBezTo>
                    <a:pt x="194844" y="53806"/>
                    <a:pt x="175683" y="24342"/>
                    <a:pt x="165100" y="12700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8612FE64-33F5-4D60-8B13-293DD9324606}"/>
              </a:ext>
            </a:extLst>
          </p:cNvPr>
          <p:cNvGrpSpPr/>
          <p:nvPr/>
        </p:nvGrpSpPr>
        <p:grpSpPr>
          <a:xfrm>
            <a:off x="4171885" y="3383139"/>
            <a:ext cx="3848484" cy="2886363"/>
            <a:chOff x="484632" y="0"/>
            <a:chExt cx="9144000" cy="6858000"/>
          </a:xfrm>
        </p:grpSpPr>
        <p:pic>
          <p:nvPicPr>
            <p:cNvPr id="129" name="Picture 128" descr="Red lights in the sky&#10;&#10;Description automatically generated with medium confidence">
              <a:extLst>
                <a:ext uri="{FF2B5EF4-FFF2-40B4-BE49-F238E27FC236}">
                  <a16:creationId xmlns:a16="http://schemas.microsoft.com/office/drawing/2014/main" id="{B8022D6A-39DD-4687-AB43-73D6E9E095D4}"/>
                </a:ext>
              </a:extLst>
            </p:cNvPr>
            <p:cNvPicPr>
              <a:picLocks noChangeAspect="1"/>
            </p:cNvPicPr>
            <p:nvPr/>
          </p:nvPicPr>
          <p:blipFill>
            <a:blip r:embed="rId9" cstate="print">
              <a:extLst>
                <a:ext uri="{BEBA8EAE-BF5A-486C-A8C5-ECC9F3942E4B}">
                  <a14:imgProps xmlns:a14="http://schemas.microsoft.com/office/drawing/2010/main">
                    <a14:imgLayer r:embed="rId10">
                      <a14:imgEffect>
                        <a14:brightnessContrast bright="3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4632" y="0"/>
              <a:ext cx="9144000" cy="6858000"/>
            </a:xfrm>
            <a:prstGeom prst="rect">
              <a:avLst/>
            </a:prstGeom>
          </p:spPr>
        </p:pic>
        <p:sp>
          <p:nvSpPr>
            <p:cNvPr id="130" name="Freeform: Shape 129">
              <a:extLst>
                <a:ext uri="{FF2B5EF4-FFF2-40B4-BE49-F238E27FC236}">
                  <a16:creationId xmlns:a16="http://schemas.microsoft.com/office/drawing/2014/main" id="{1D360974-D24D-4E21-9450-1B267E76DDAF}"/>
                </a:ext>
              </a:extLst>
            </p:cNvPr>
            <p:cNvSpPr/>
            <p:nvPr/>
          </p:nvSpPr>
          <p:spPr>
            <a:xfrm>
              <a:off x="2336327" y="3035300"/>
              <a:ext cx="5093173" cy="3822700"/>
            </a:xfrm>
            <a:custGeom>
              <a:avLst/>
              <a:gdLst>
                <a:gd name="connsiteX0" fmla="*/ 705323 w 5093173"/>
                <a:gd name="connsiteY0" fmla="*/ 3778250 h 3822700"/>
                <a:gd name="connsiteX1" fmla="*/ 673573 w 5093173"/>
                <a:gd name="connsiteY1" fmla="*/ 3765550 h 3822700"/>
                <a:gd name="connsiteX2" fmla="*/ 641823 w 5093173"/>
                <a:gd name="connsiteY2" fmla="*/ 3759200 h 3822700"/>
                <a:gd name="connsiteX3" fmla="*/ 610073 w 5093173"/>
                <a:gd name="connsiteY3" fmla="*/ 3746500 h 3822700"/>
                <a:gd name="connsiteX4" fmla="*/ 591023 w 5093173"/>
                <a:gd name="connsiteY4" fmla="*/ 3740150 h 3822700"/>
                <a:gd name="connsiteX5" fmla="*/ 559273 w 5093173"/>
                <a:gd name="connsiteY5" fmla="*/ 3721100 h 3822700"/>
                <a:gd name="connsiteX6" fmla="*/ 533873 w 5093173"/>
                <a:gd name="connsiteY6" fmla="*/ 3714750 h 3822700"/>
                <a:gd name="connsiteX7" fmla="*/ 444973 w 5093173"/>
                <a:gd name="connsiteY7" fmla="*/ 3676650 h 3822700"/>
                <a:gd name="connsiteX8" fmla="*/ 400523 w 5093173"/>
                <a:gd name="connsiteY8" fmla="*/ 3663950 h 3822700"/>
                <a:gd name="connsiteX9" fmla="*/ 375123 w 5093173"/>
                <a:gd name="connsiteY9" fmla="*/ 3657600 h 3822700"/>
                <a:gd name="connsiteX10" fmla="*/ 324323 w 5093173"/>
                <a:gd name="connsiteY10" fmla="*/ 3632200 h 3822700"/>
                <a:gd name="connsiteX11" fmla="*/ 298923 w 5093173"/>
                <a:gd name="connsiteY11" fmla="*/ 3625850 h 3822700"/>
                <a:gd name="connsiteX12" fmla="*/ 241773 w 5093173"/>
                <a:gd name="connsiteY12" fmla="*/ 3594100 h 3822700"/>
                <a:gd name="connsiteX13" fmla="*/ 216373 w 5093173"/>
                <a:gd name="connsiteY13" fmla="*/ 3587750 h 3822700"/>
                <a:gd name="connsiteX14" fmla="*/ 197323 w 5093173"/>
                <a:gd name="connsiteY14" fmla="*/ 3581400 h 3822700"/>
                <a:gd name="connsiteX15" fmla="*/ 133823 w 5093173"/>
                <a:gd name="connsiteY15" fmla="*/ 3556000 h 3822700"/>
                <a:gd name="connsiteX16" fmla="*/ 83023 w 5093173"/>
                <a:gd name="connsiteY16" fmla="*/ 3524250 h 3822700"/>
                <a:gd name="connsiteX17" fmla="*/ 57623 w 5093173"/>
                <a:gd name="connsiteY17" fmla="*/ 3479800 h 3822700"/>
                <a:gd name="connsiteX18" fmla="*/ 25873 w 5093173"/>
                <a:gd name="connsiteY18" fmla="*/ 3416300 h 3822700"/>
                <a:gd name="connsiteX19" fmla="*/ 6823 w 5093173"/>
                <a:gd name="connsiteY19" fmla="*/ 3340100 h 3822700"/>
                <a:gd name="connsiteX20" fmla="*/ 6823 w 5093173"/>
                <a:gd name="connsiteY20" fmla="*/ 3175000 h 3822700"/>
                <a:gd name="connsiteX21" fmla="*/ 13173 w 5093173"/>
                <a:gd name="connsiteY21" fmla="*/ 3143250 h 3822700"/>
                <a:gd name="connsiteX22" fmla="*/ 25873 w 5093173"/>
                <a:gd name="connsiteY22" fmla="*/ 3117850 h 3822700"/>
                <a:gd name="connsiteX23" fmla="*/ 38573 w 5093173"/>
                <a:gd name="connsiteY23" fmla="*/ 3035300 h 3822700"/>
                <a:gd name="connsiteX24" fmla="*/ 51273 w 5093173"/>
                <a:gd name="connsiteY24" fmla="*/ 3003550 h 3822700"/>
                <a:gd name="connsiteX25" fmla="*/ 63973 w 5093173"/>
                <a:gd name="connsiteY25" fmla="*/ 2959100 h 3822700"/>
                <a:gd name="connsiteX26" fmla="*/ 70323 w 5093173"/>
                <a:gd name="connsiteY26" fmla="*/ 2933700 h 3822700"/>
                <a:gd name="connsiteX27" fmla="*/ 76673 w 5093173"/>
                <a:gd name="connsiteY27" fmla="*/ 2889250 h 3822700"/>
                <a:gd name="connsiteX28" fmla="*/ 95723 w 5093173"/>
                <a:gd name="connsiteY28" fmla="*/ 2838450 h 3822700"/>
                <a:gd name="connsiteX29" fmla="*/ 108423 w 5093173"/>
                <a:gd name="connsiteY29" fmla="*/ 2794000 h 3822700"/>
                <a:gd name="connsiteX30" fmla="*/ 127473 w 5093173"/>
                <a:gd name="connsiteY30" fmla="*/ 2736850 h 3822700"/>
                <a:gd name="connsiteX31" fmla="*/ 178273 w 5093173"/>
                <a:gd name="connsiteY31" fmla="*/ 2660650 h 3822700"/>
                <a:gd name="connsiteX32" fmla="*/ 235423 w 5093173"/>
                <a:gd name="connsiteY32" fmla="*/ 2597150 h 3822700"/>
                <a:gd name="connsiteX33" fmla="*/ 248123 w 5093173"/>
                <a:gd name="connsiteY33" fmla="*/ 2565400 h 3822700"/>
                <a:gd name="connsiteX34" fmla="*/ 279873 w 5093173"/>
                <a:gd name="connsiteY34" fmla="*/ 2533650 h 3822700"/>
                <a:gd name="connsiteX35" fmla="*/ 298923 w 5093173"/>
                <a:gd name="connsiteY35" fmla="*/ 2495550 h 3822700"/>
                <a:gd name="connsiteX36" fmla="*/ 324323 w 5093173"/>
                <a:gd name="connsiteY36" fmla="*/ 2457450 h 3822700"/>
                <a:gd name="connsiteX37" fmla="*/ 337023 w 5093173"/>
                <a:gd name="connsiteY37" fmla="*/ 2432050 h 3822700"/>
                <a:gd name="connsiteX38" fmla="*/ 368773 w 5093173"/>
                <a:gd name="connsiteY38" fmla="*/ 2387600 h 3822700"/>
                <a:gd name="connsiteX39" fmla="*/ 400523 w 5093173"/>
                <a:gd name="connsiteY39" fmla="*/ 2362200 h 3822700"/>
                <a:gd name="connsiteX40" fmla="*/ 470373 w 5093173"/>
                <a:gd name="connsiteY40" fmla="*/ 2292350 h 3822700"/>
                <a:gd name="connsiteX41" fmla="*/ 540223 w 5093173"/>
                <a:gd name="connsiteY41" fmla="*/ 2241550 h 3822700"/>
                <a:gd name="connsiteX42" fmla="*/ 571973 w 5093173"/>
                <a:gd name="connsiteY42" fmla="*/ 2216150 h 3822700"/>
                <a:gd name="connsiteX43" fmla="*/ 616423 w 5093173"/>
                <a:gd name="connsiteY43" fmla="*/ 2184400 h 3822700"/>
                <a:gd name="connsiteX44" fmla="*/ 660873 w 5093173"/>
                <a:gd name="connsiteY44" fmla="*/ 2146300 h 3822700"/>
                <a:gd name="connsiteX45" fmla="*/ 749773 w 5093173"/>
                <a:gd name="connsiteY45" fmla="*/ 2070100 h 3822700"/>
                <a:gd name="connsiteX46" fmla="*/ 819623 w 5093173"/>
                <a:gd name="connsiteY46" fmla="*/ 2025650 h 3822700"/>
                <a:gd name="connsiteX47" fmla="*/ 914873 w 5093173"/>
                <a:gd name="connsiteY47" fmla="*/ 1968500 h 3822700"/>
                <a:gd name="connsiteX48" fmla="*/ 933923 w 5093173"/>
                <a:gd name="connsiteY48" fmla="*/ 1949450 h 3822700"/>
                <a:gd name="connsiteX49" fmla="*/ 959323 w 5093173"/>
                <a:gd name="connsiteY49" fmla="*/ 1943100 h 3822700"/>
                <a:gd name="connsiteX50" fmla="*/ 978373 w 5093173"/>
                <a:gd name="connsiteY50" fmla="*/ 1936750 h 3822700"/>
                <a:gd name="connsiteX51" fmla="*/ 1048223 w 5093173"/>
                <a:gd name="connsiteY51" fmla="*/ 1911350 h 3822700"/>
                <a:gd name="connsiteX52" fmla="*/ 1168873 w 5093173"/>
                <a:gd name="connsiteY52" fmla="*/ 1860550 h 3822700"/>
                <a:gd name="connsiteX53" fmla="*/ 1264123 w 5093173"/>
                <a:gd name="connsiteY53" fmla="*/ 1816100 h 3822700"/>
                <a:gd name="connsiteX54" fmla="*/ 1295873 w 5093173"/>
                <a:gd name="connsiteY54" fmla="*/ 1809750 h 3822700"/>
                <a:gd name="connsiteX55" fmla="*/ 1353023 w 5093173"/>
                <a:gd name="connsiteY55" fmla="*/ 1797050 h 3822700"/>
                <a:gd name="connsiteX56" fmla="*/ 1422873 w 5093173"/>
                <a:gd name="connsiteY56" fmla="*/ 1784350 h 3822700"/>
                <a:gd name="connsiteX57" fmla="*/ 1480023 w 5093173"/>
                <a:gd name="connsiteY57" fmla="*/ 1765300 h 3822700"/>
                <a:gd name="connsiteX58" fmla="*/ 1518123 w 5093173"/>
                <a:gd name="connsiteY58" fmla="*/ 1758950 h 3822700"/>
                <a:gd name="connsiteX59" fmla="*/ 1556223 w 5093173"/>
                <a:gd name="connsiteY59" fmla="*/ 1746250 h 3822700"/>
                <a:gd name="connsiteX60" fmla="*/ 1607023 w 5093173"/>
                <a:gd name="connsiteY60" fmla="*/ 1733550 h 3822700"/>
                <a:gd name="connsiteX61" fmla="*/ 1664173 w 5093173"/>
                <a:gd name="connsiteY61" fmla="*/ 1714500 h 3822700"/>
                <a:gd name="connsiteX62" fmla="*/ 1772123 w 5093173"/>
                <a:gd name="connsiteY62" fmla="*/ 1670050 h 3822700"/>
                <a:gd name="connsiteX63" fmla="*/ 1816573 w 5093173"/>
                <a:gd name="connsiteY63" fmla="*/ 1657350 h 3822700"/>
                <a:gd name="connsiteX64" fmla="*/ 1867373 w 5093173"/>
                <a:gd name="connsiteY64" fmla="*/ 1631950 h 3822700"/>
                <a:gd name="connsiteX65" fmla="*/ 1930873 w 5093173"/>
                <a:gd name="connsiteY65" fmla="*/ 1600200 h 3822700"/>
                <a:gd name="connsiteX66" fmla="*/ 1994373 w 5093173"/>
                <a:gd name="connsiteY66" fmla="*/ 1562100 h 3822700"/>
                <a:gd name="connsiteX67" fmla="*/ 2019773 w 5093173"/>
                <a:gd name="connsiteY67" fmla="*/ 1549400 h 3822700"/>
                <a:gd name="connsiteX68" fmla="*/ 2045173 w 5093173"/>
                <a:gd name="connsiteY68" fmla="*/ 1530350 h 3822700"/>
                <a:gd name="connsiteX69" fmla="*/ 2064223 w 5093173"/>
                <a:gd name="connsiteY69" fmla="*/ 1517650 h 3822700"/>
                <a:gd name="connsiteX70" fmla="*/ 2115023 w 5093173"/>
                <a:gd name="connsiteY70" fmla="*/ 1479550 h 3822700"/>
                <a:gd name="connsiteX71" fmla="*/ 2134073 w 5093173"/>
                <a:gd name="connsiteY71" fmla="*/ 1466850 h 3822700"/>
                <a:gd name="connsiteX72" fmla="*/ 2153123 w 5093173"/>
                <a:gd name="connsiteY72" fmla="*/ 1447800 h 3822700"/>
                <a:gd name="connsiteX73" fmla="*/ 2324573 w 5093173"/>
                <a:gd name="connsiteY73" fmla="*/ 1428750 h 3822700"/>
                <a:gd name="connsiteX74" fmla="*/ 2521423 w 5093173"/>
                <a:gd name="connsiteY74" fmla="*/ 1422400 h 3822700"/>
                <a:gd name="connsiteX75" fmla="*/ 2546823 w 5093173"/>
                <a:gd name="connsiteY75" fmla="*/ 1416050 h 3822700"/>
                <a:gd name="connsiteX76" fmla="*/ 2591273 w 5093173"/>
                <a:gd name="connsiteY76" fmla="*/ 1397000 h 3822700"/>
                <a:gd name="connsiteX77" fmla="*/ 2673823 w 5093173"/>
                <a:gd name="connsiteY77" fmla="*/ 1352550 h 3822700"/>
                <a:gd name="connsiteX78" fmla="*/ 2692873 w 5093173"/>
                <a:gd name="connsiteY78" fmla="*/ 1346200 h 3822700"/>
                <a:gd name="connsiteX79" fmla="*/ 2750023 w 5093173"/>
                <a:gd name="connsiteY79" fmla="*/ 1327150 h 3822700"/>
                <a:gd name="connsiteX80" fmla="*/ 2889723 w 5093173"/>
                <a:gd name="connsiteY80" fmla="*/ 1308100 h 3822700"/>
                <a:gd name="connsiteX81" fmla="*/ 2927823 w 5093173"/>
                <a:gd name="connsiteY81" fmla="*/ 1295400 h 3822700"/>
                <a:gd name="connsiteX82" fmla="*/ 2953223 w 5093173"/>
                <a:gd name="connsiteY82" fmla="*/ 1289050 h 3822700"/>
                <a:gd name="connsiteX83" fmla="*/ 3004023 w 5093173"/>
                <a:gd name="connsiteY83" fmla="*/ 1263650 h 3822700"/>
                <a:gd name="connsiteX84" fmla="*/ 3099273 w 5093173"/>
                <a:gd name="connsiteY84" fmla="*/ 1231900 h 3822700"/>
                <a:gd name="connsiteX85" fmla="*/ 3162773 w 5093173"/>
                <a:gd name="connsiteY85" fmla="*/ 1200150 h 3822700"/>
                <a:gd name="connsiteX86" fmla="*/ 3181823 w 5093173"/>
                <a:gd name="connsiteY86" fmla="*/ 1187450 h 3822700"/>
                <a:gd name="connsiteX87" fmla="*/ 3207223 w 5093173"/>
                <a:gd name="connsiteY87" fmla="*/ 1181100 h 3822700"/>
                <a:gd name="connsiteX88" fmla="*/ 3258023 w 5093173"/>
                <a:gd name="connsiteY88" fmla="*/ 1155700 h 3822700"/>
                <a:gd name="connsiteX89" fmla="*/ 3289773 w 5093173"/>
                <a:gd name="connsiteY89" fmla="*/ 1143000 h 3822700"/>
                <a:gd name="connsiteX90" fmla="*/ 3327873 w 5093173"/>
                <a:gd name="connsiteY90" fmla="*/ 1130300 h 3822700"/>
                <a:gd name="connsiteX91" fmla="*/ 3372323 w 5093173"/>
                <a:gd name="connsiteY91" fmla="*/ 1111250 h 3822700"/>
                <a:gd name="connsiteX92" fmla="*/ 3410423 w 5093173"/>
                <a:gd name="connsiteY92" fmla="*/ 1092200 h 3822700"/>
                <a:gd name="connsiteX93" fmla="*/ 3442173 w 5093173"/>
                <a:gd name="connsiteY93" fmla="*/ 1079500 h 3822700"/>
                <a:gd name="connsiteX94" fmla="*/ 3473923 w 5093173"/>
                <a:gd name="connsiteY94" fmla="*/ 1060450 h 3822700"/>
                <a:gd name="connsiteX95" fmla="*/ 3518373 w 5093173"/>
                <a:gd name="connsiteY95" fmla="*/ 1047750 h 3822700"/>
                <a:gd name="connsiteX96" fmla="*/ 3581873 w 5093173"/>
                <a:gd name="connsiteY96" fmla="*/ 1022350 h 3822700"/>
                <a:gd name="connsiteX97" fmla="*/ 3632673 w 5093173"/>
                <a:gd name="connsiteY97" fmla="*/ 996950 h 3822700"/>
                <a:gd name="connsiteX98" fmla="*/ 3658073 w 5093173"/>
                <a:gd name="connsiteY98" fmla="*/ 971550 h 3822700"/>
                <a:gd name="connsiteX99" fmla="*/ 3696173 w 5093173"/>
                <a:gd name="connsiteY99" fmla="*/ 952500 h 3822700"/>
                <a:gd name="connsiteX100" fmla="*/ 3727923 w 5093173"/>
                <a:gd name="connsiteY100" fmla="*/ 920750 h 3822700"/>
                <a:gd name="connsiteX101" fmla="*/ 3797773 w 5093173"/>
                <a:gd name="connsiteY101" fmla="*/ 869950 h 3822700"/>
                <a:gd name="connsiteX102" fmla="*/ 3842223 w 5093173"/>
                <a:gd name="connsiteY102" fmla="*/ 819150 h 3822700"/>
                <a:gd name="connsiteX103" fmla="*/ 3867623 w 5093173"/>
                <a:gd name="connsiteY103" fmla="*/ 787400 h 3822700"/>
                <a:gd name="connsiteX104" fmla="*/ 3931123 w 5093173"/>
                <a:gd name="connsiteY104" fmla="*/ 723900 h 3822700"/>
                <a:gd name="connsiteX105" fmla="*/ 3962873 w 5093173"/>
                <a:gd name="connsiteY105" fmla="*/ 673100 h 3822700"/>
                <a:gd name="connsiteX106" fmla="*/ 4007323 w 5093173"/>
                <a:gd name="connsiteY106" fmla="*/ 622300 h 3822700"/>
                <a:gd name="connsiteX107" fmla="*/ 4026373 w 5093173"/>
                <a:gd name="connsiteY107" fmla="*/ 590550 h 3822700"/>
                <a:gd name="connsiteX108" fmla="*/ 4058123 w 5093173"/>
                <a:gd name="connsiteY108" fmla="*/ 558800 h 3822700"/>
                <a:gd name="connsiteX109" fmla="*/ 4083523 w 5093173"/>
                <a:gd name="connsiteY109" fmla="*/ 527050 h 3822700"/>
                <a:gd name="connsiteX110" fmla="*/ 4108923 w 5093173"/>
                <a:gd name="connsiteY110" fmla="*/ 501650 h 3822700"/>
                <a:gd name="connsiteX111" fmla="*/ 4185123 w 5093173"/>
                <a:gd name="connsiteY111" fmla="*/ 400050 h 3822700"/>
                <a:gd name="connsiteX112" fmla="*/ 4235923 w 5093173"/>
                <a:gd name="connsiteY112" fmla="*/ 330200 h 3822700"/>
                <a:gd name="connsiteX113" fmla="*/ 4248623 w 5093173"/>
                <a:gd name="connsiteY113" fmla="*/ 304800 h 3822700"/>
                <a:gd name="connsiteX114" fmla="*/ 4280373 w 5093173"/>
                <a:gd name="connsiteY114" fmla="*/ 254000 h 3822700"/>
                <a:gd name="connsiteX115" fmla="*/ 4286723 w 5093173"/>
                <a:gd name="connsiteY115" fmla="*/ 234950 h 3822700"/>
                <a:gd name="connsiteX116" fmla="*/ 4299423 w 5093173"/>
                <a:gd name="connsiteY116" fmla="*/ 209550 h 3822700"/>
                <a:gd name="connsiteX117" fmla="*/ 4362923 w 5093173"/>
                <a:gd name="connsiteY117" fmla="*/ 76200 h 3822700"/>
                <a:gd name="connsiteX118" fmla="*/ 4381973 w 5093173"/>
                <a:gd name="connsiteY118" fmla="*/ 44450 h 3822700"/>
                <a:gd name="connsiteX119" fmla="*/ 4394673 w 5093173"/>
                <a:gd name="connsiteY119" fmla="*/ 25400 h 3822700"/>
                <a:gd name="connsiteX120" fmla="*/ 4420073 w 5093173"/>
                <a:gd name="connsiteY120" fmla="*/ 12700 h 3822700"/>
                <a:gd name="connsiteX121" fmla="*/ 4578823 w 5093173"/>
                <a:gd name="connsiteY121" fmla="*/ 0 h 3822700"/>
                <a:gd name="connsiteX122" fmla="*/ 4686773 w 5093173"/>
                <a:gd name="connsiteY122" fmla="*/ 6350 h 3822700"/>
                <a:gd name="connsiteX123" fmla="*/ 4750273 w 5093173"/>
                <a:gd name="connsiteY123" fmla="*/ 44450 h 3822700"/>
                <a:gd name="connsiteX124" fmla="*/ 4775673 w 5093173"/>
                <a:gd name="connsiteY124" fmla="*/ 69850 h 3822700"/>
                <a:gd name="connsiteX125" fmla="*/ 4832823 w 5093173"/>
                <a:gd name="connsiteY125" fmla="*/ 114300 h 3822700"/>
                <a:gd name="connsiteX126" fmla="*/ 4858223 w 5093173"/>
                <a:gd name="connsiteY126" fmla="*/ 127000 h 3822700"/>
                <a:gd name="connsiteX127" fmla="*/ 4902673 w 5093173"/>
                <a:gd name="connsiteY127" fmla="*/ 171450 h 3822700"/>
                <a:gd name="connsiteX128" fmla="*/ 4928073 w 5093173"/>
                <a:gd name="connsiteY128" fmla="*/ 190500 h 3822700"/>
                <a:gd name="connsiteX129" fmla="*/ 4978873 w 5093173"/>
                <a:gd name="connsiteY129" fmla="*/ 254000 h 3822700"/>
                <a:gd name="connsiteX130" fmla="*/ 5048723 w 5093173"/>
                <a:gd name="connsiteY130" fmla="*/ 317500 h 3822700"/>
                <a:gd name="connsiteX131" fmla="*/ 5067773 w 5093173"/>
                <a:gd name="connsiteY131" fmla="*/ 342900 h 3822700"/>
                <a:gd name="connsiteX132" fmla="*/ 5086823 w 5093173"/>
                <a:gd name="connsiteY132" fmla="*/ 406400 h 3822700"/>
                <a:gd name="connsiteX133" fmla="*/ 5093173 w 5093173"/>
                <a:gd name="connsiteY133" fmla="*/ 444500 h 3822700"/>
                <a:gd name="connsiteX134" fmla="*/ 5080473 w 5093173"/>
                <a:gd name="connsiteY134" fmla="*/ 647700 h 3822700"/>
                <a:gd name="connsiteX135" fmla="*/ 5029673 w 5093173"/>
                <a:gd name="connsiteY135" fmla="*/ 768350 h 3822700"/>
                <a:gd name="connsiteX136" fmla="*/ 4997923 w 5093173"/>
                <a:gd name="connsiteY136" fmla="*/ 844550 h 3822700"/>
                <a:gd name="connsiteX137" fmla="*/ 4953473 w 5093173"/>
                <a:gd name="connsiteY137" fmla="*/ 971550 h 3822700"/>
                <a:gd name="connsiteX138" fmla="*/ 4934423 w 5093173"/>
                <a:gd name="connsiteY138" fmla="*/ 1003300 h 3822700"/>
                <a:gd name="connsiteX139" fmla="*/ 4921723 w 5093173"/>
                <a:gd name="connsiteY139" fmla="*/ 1041400 h 3822700"/>
                <a:gd name="connsiteX140" fmla="*/ 4909023 w 5093173"/>
                <a:gd name="connsiteY140" fmla="*/ 1073150 h 3822700"/>
                <a:gd name="connsiteX141" fmla="*/ 4889973 w 5093173"/>
                <a:gd name="connsiteY141" fmla="*/ 1162050 h 3822700"/>
                <a:gd name="connsiteX142" fmla="*/ 4877273 w 5093173"/>
                <a:gd name="connsiteY142" fmla="*/ 1200150 h 3822700"/>
                <a:gd name="connsiteX143" fmla="*/ 4870923 w 5093173"/>
                <a:gd name="connsiteY143" fmla="*/ 1231900 h 3822700"/>
                <a:gd name="connsiteX144" fmla="*/ 4845523 w 5093173"/>
                <a:gd name="connsiteY144" fmla="*/ 1314450 h 3822700"/>
                <a:gd name="connsiteX145" fmla="*/ 4820123 w 5093173"/>
                <a:gd name="connsiteY145" fmla="*/ 1397000 h 3822700"/>
                <a:gd name="connsiteX146" fmla="*/ 4807423 w 5093173"/>
                <a:gd name="connsiteY146" fmla="*/ 1422400 h 3822700"/>
                <a:gd name="connsiteX147" fmla="*/ 4794723 w 5093173"/>
                <a:gd name="connsiteY147" fmla="*/ 1466850 h 3822700"/>
                <a:gd name="connsiteX148" fmla="*/ 4769323 w 5093173"/>
                <a:gd name="connsiteY148" fmla="*/ 1517650 h 3822700"/>
                <a:gd name="connsiteX149" fmla="*/ 4737573 w 5093173"/>
                <a:gd name="connsiteY149" fmla="*/ 1600200 h 3822700"/>
                <a:gd name="connsiteX150" fmla="*/ 4731223 w 5093173"/>
                <a:gd name="connsiteY150" fmla="*/ 1619250 h 3822700"/>
                <a:gd name="connsiteX151" fmla="*/ 4712173 w 5093173"/>
                <a:gd name="connsiteY151" fmla="*/ 1644650 h 3822700"/>
                <a:gd name="connsiteX152" fmla="*/ 4686773 w 5093173"/>
                <a:gd name="connsiteY152" fmla="*/ 1663700 h 3822700"/>
                <a:gd name="connsiteX153" fmla="*/ 4680423 w 5093173"/>
                <a:gd name="connsiteY153" fmla="*/ 1682750 h 3822700"/>
                <a:gd name="connsiteX154" fmla="*/ 4629623 w 5093173"/>
                <a:gd name="connsiteY154" fmla="*/ 1727200 h 3822700"/>
                <a:gd name="connsiteX155" fmla="*/ 4610573 w 5093173"/>
                <a:gd name="connsiteY155" fmla="*/ 1746250 h 3822700"/>
                <a:gd name="connsiteX156" fmla="*/ 4578823 w 5093173"/>
                <a:gd name="connsiteY156" fmla="*/ 1752600 h 3822700"/>
                <a:gd name="connsiteX157" fmla="*/ 4528023 w 5093173"/>
                <a:gd name="connsiteY157" fmla="*/ 1733550 h 3822700"/>
                <a:gd name="connsiteX158" fmla="*/ 4515323 w 5093173"/>
                <a:gd name="connsiteY158" fmla="*/ 1714500 h 3822700"/>
                <a:gd name="connsiteX159" fmla="*/ 4489923 w 5093173"/>
                <a:gd name="connsiteY159" fmla="*/ 1689100 h 3822700"/>
                <a:gd name="connsiteX160" fmla="*/ 4470873 w 5093173"/>
                <a:gd name="connsiteY160" fmla="*/ 1657350 h 3822700"/>
                <a:gd name="connsiteX161" fmla="*/ 4445473 w 5093173"/>
                <a:gd name="connsiteY161" fmla="*/ 1625600 h 3822700"/>
                <a:gd name="connsiteX162" fmla="*/ 4426423 w 5093173"/>
                <a:gd name="connsiteY162" fmla="*/ 1574800 h 3822700"/>
                <a:gd name="connsiteX163" fmla="*/ 4413723 w 5093173"/>
                <a:gd name="connsiteY163" fmla="*/ 1543050 h 3822700"/>
                <a:gd name="connsiteX164" fmla="*/ 4388323 w 5093173"/>
                <a:gd name="connsiteY164" fmla="*/ 1517650 h 3822700"/>
                <a:gd name="connsiteX165" fmla="*/ 4362923 w 5093173"/>
                <a:gd name="connsiteY165" fmla="*/ 1498600 h 3822700"/>
                <a:gd name="connsiteX166" fmla="*/ 4299423 w 5093173"/>
                <a:gd name="connsiteY166" fmla="*/ 1473200 h 3822700"/>
                <a:gd name="connsiteX167" fmla="*/ 4261323 w 5093173"/>
                <a:gd name="connsiteY167" fmla="*/ 1466850 h 3822700"/>
                <a:gd name="connsiteX168" fmla="*/ 3943823 w 5093173"/>
                <a:gd name="connsiteY168" fmla="*/ 1473200 h 3822700"/>
                <a:gd name="connsiteX169" fmla="*/ 3873973 w 5093173"/>
                <a:gd name="connsiteY169" fmla="*/ 1498600 h 3822700"/>
                <a:gd name="connsiteX170" fmla="*/ 3848573 w 5093173"/>
                <a:gd name="connsiteY170" fmla="*/ 1517650 h 3822700"/>
                <a:gd name="connsiteX171" fmla="*/ 3823173 w 5093173"/>
                <a:gd name="connsiteY171" fmla="*/ 1524000 h 3822700"/>
                <a:gd name="connsiteX172" fmla="*/ 3791423 w 5093173"/>
                <a:gd name="connsiteY172" fmla="*/ 1549400 h 3822700"/>
                <a:gd name="connsiteX173" fmla="*/ 3766023 w 5093173"/>
                <a:gd name="connsiteY173" fmla="*/ 1574800 h 3822700"/>
                <a:gd name="connsiteX174" fmla="*/ 3702523 w 5093173"/>
                <a:gd name="connsiteY174" fmla="*/ 1600200 h 3822700"/>
                <a:gd name="connsiteX175" fmla="*/ 3658073 w 5093173"/>
                <a:gd name="connsiteY175" fmla="*/ 1625600 h 3822700"/>
                <a:gd name="connsiteX176" fmla="*/ 3613623 w 5093173"/>
                <a:gd name="connsiteY176" fmla="*/ 1644650 h 3822700"/>
                <a:gd name="connsiteX177" fmla="*/ 3569173 w 5093173"/>
                <a:gd name="connsiteY177" fmla="*/ 1676400 h 3822700"/>
                <a:gd name="connsiteX178" fmla="*/ 3512023 w 5093173"/>
                <a:gd name="connsiteY178" fmla="*/ 1708150 h 3822700"/>
                <a:gd name="connsiteX179" fmla="*/ 3492973 w 5093173"/>
                <a:gd name="connsiteY179" fmla="*/ 1727200 h 3822700"/>
                <a:gd name="connsiteX180" fmla="*/ 3435823 w 5093173"/>
                <a:gd name="connsiteY180" fmla="*/ 1752600 h 3822700"/>
                <a:gd name="connsiteX181" fmla="*/ 3416773 w 5093173"/>
                <a:gd name="connsiteY181" fmla="*/ 1765300 h 3822700"/>
                <a:gd name="connsiteX182" fmla="*/ 3340573 w 5093173"/>
                <a:gd name="connsiteY182" fmla="*/ 1828800 h 3822700"/>
                <a:gd name="connsiteX183" fmla="*/ 3251673 w 5093173"/>
                <a:gd name="connsiteY183" fmla="*/ 1866900 h 3822700"/>
                <a:gd name="connsiteX184" fmla="*/ 3162773 w 5093173"/>
                <a:gd name="connsiteY184" fmla="*/ 1911350 h 3822700"/>
                <a:gd name="connsiteX185" fmla="*/ 3124673 w 5093173"/>
                <a:gd name="connsiteY185" fmla="*/ 1936750 h 3822700"/>
                <a:gd name="connsiteX186" fmla="*/ 3080223 w 5093173"/>
                <a:gd name="connsiteY186" fmla="*/ 1949450 h 3822700"/>
                <a:gd name="connsiteX187" fmla="*/ 3010373 w 5093173"/>
                <a:gd name="connsiteY187" fmla="*/ 2000250 h 3822700"/>
                <a:gd name="connsiteX188" fmla="*/ 2965923 w 5093173"/>
                <a:gd name="connsiteY188" fmla="*/ 2044700 h 3822700"/>
                <a:gd name="connsiteX189" fmla="*/ 2934173 w 5093173"/>
                <a:gd name="connsiteY189" fmla="*/ 2063750 h 3822700"/>
                <a:gd name="connsiteX190" fmla="*/ 2908773 w 5093173"/>
                <a:gd name="connsiteY190" fmla="*/ 2089150 h 3822700"/>
                <a:gd name="connsiteX191" fmla="*/ 2877023 w 5093173"/>
                <a:gd name="connsiteY191" fmla="*/ 2114550 h 3822700"/>
                <a:gd name="connsiteX192" fmla="*/ 2851623 w 5093173"/>
                <a:gd name="connsiteY192" fmla="*/ 2152650 h 3822700"/>
                <a:gd name="connsiteX193" fmla="*/ 2819873 w 5093173"/>
                <a:gd name="connsiteY193" fmla="*/ 2178050 h 3822700"/>
                <a:gd name="connsiteX194" fmla="*/ 2800823 w 5093173"/>
                <a:gd name="connsiteY194" fmla="*/ 2203450 h 3822700"/>
                <a:gd name="connsiteX195" fmla="*/ 2750023 w 5093173"/>
                <a:gd name="connsiteY195" fmla="*/ 2254250 h 3822700"/>
                <a:gd name="connsiteX196" fmla="*/ 2724623 w 5093173"/>
                <a:gd name="connsiteY196" fmla="*/ 2305050 h 3822700"/>
                <a:gd name="connsiteX197" fmla="*/ 2711923 w 5093173"/>
                <a:gd name="connsiteY197" fmla="*/ 2330450 h 3822700"/>
                <a:gd name="connsiteX198" fmla="*/ 2692873 w 5093173"/>
                <a:gd name="connsiteY198" fmla="*/ 2355850 h 3822700"/>
                <a:gd name="connsiteX199" fmla="*/ 2648423 w 5093173"/>
                <a:gd name="connsiteY199" fmla="*/ 2432050 h 3822700"/>
                <a:gd name="connsiteX200" fmla="*/ 2635723 w 5093173"/>
                <a:gd name="connsiteY200" fmla="*/ 2451100 h 3822700"/>
                <a:gd name="connsiteX201" fmla="*/ 2610323 w 5093173"/>
                <a:gd name="connsiteY201" fmla="*/ 2470150 h 3822700"/>
                <a:gd name="connsiteX202" fmla="*/ 2559523 w 5093173"/>
                <a:gd name="connsiteY202" fmla="*/ 2520950 h 3822700"/>
                <a:gd name="connsiteX203" fmla="*/ 2527773 w 5093173"/>
                <a:gd name="connsiteY203" fmla="*/ 2559050 h 3822700"/>
                <a:gd name="connsiteX204" fmla="*/ 2483323 w 5093173"/>
                <a:gd name="connsiteY204" fmla="*/ 2584450 h 3822700"/>
                <a:gd name="connsiteX205" fmla="*/ 2457923 w 5093173"/>
                <a:gd name="connsiteY205" fmla="*/ 2603500 h 3822700"/>
                <a:gd name="connsiteX206" fmla="*/ 2445223 w 5093173"/>
                <a:gd name="connsiteY206" fmla="*/ 2622550 h 3822700"/>
                <a:gd name="connsiteX207" fmla="*/ 2426173 w 5093173"/>
                <a:gd name="connsiteY207" fmla="*/ 2628900 h 3822700"/>
                <a:gd name="connsiteX208" fmla="*/ 2407123 w 5093173"/>
                <a:gd name="connsiteY208" fmla="*/ 2647950 h 3822700"/>
                <a:gd name="connsiteX209" fmla="*/ 2349973 w 5093173"/>
                <a:gd name="connsiteY209" fmla="*/ 2679700 h 3822700"/>
                <a:gd name="connsiteX210" fmla="*/ 2318223 w 5093173"/>
                <a:gd name="connsiteY210" fmla="*/ 2698750 h 3822700"/>
                <a:gd name="connsiteX211" fmla="*/ 2261073 w 5093173"/>
                <a:gd name="connsiteY211" fmla="*/ 2724150 h 3822700"/>
                <a:gd name="connsiteX212" fmla="*/ 2216623 w 5093173"/>
                <a:gd name="connsiteY212" fmla="*/ 2749550 h 3822700"/>
                <a:gd name="connsiteX213" fmla="*/ 2159473 w 5093173"/>
                <a:gd name="connsiteY213" fmla="*/ 2768600 h 3822700"/>
                <a:gd name="connsiteX214" fmla="*/ 2140423 w 5093173"/>
                <a:gd name="connsiteY214" fmla="*/ 2774950 h 3822700"/>
                <a:gd name="connsiteX215" fmla="*/ 2108673 w 5093173"/>
                <a:gd name="connsiteY215" fmla="*/ 2781300 h 3822700"/>
                <a:gd name="connsiteX216" fmla="*/ 2026123 w 5093173"/>
                <a:gd name="connsiteY216" fmla="*/ 2806700 h 3822700"/>
                <a:gd name="connsiteX217" fmla="*/ 1962623 w 5093173"/>
                <a:gd name="connsiteY217" fmla="*/ 2819400 h 3822700"/>
                <a:gd name="connsiteX218" fmla="*/ 1905473 w 5093173"/>
                <a:gd name="connsiteY218" fmla="*/ 2838450 h 3822700"/>
                <a:gd name="connsiteX219" fmla="*/ 1822923 w 5093173"/>
                <a:gd name="connsiteY219" fmla="*/ 2863850 h 3822700"/>
                <a:gd name="connsiteX220" fmla="*/ 1791173 w 5093173"/>
                <a:gd name="connsiteY220" fmla="*/ 2882900 h 3822700"/>
                <a:gd name="connsiteX221" fmla="*/ 1753073 w 5093173"/>
                <a:gd name="connsiteY221" fmla="*/ 2901950 h 3822700"/>
                <a:gd name="connsiteX222" fmla="*/ 1727673 w 5093173"/>
                <a:gd name="connsiteY222" fmla="*/ 2921000 h 3822700"/>
                <a:gd name="connsiteX223" fmla="*/ 1695923 w 5093173"/>
                <a:gd name="connsiteY223" fmla="*/ 2933700 h 3822700"/>
                <a:gd name="connsiteX224" fmla="*/ 1619723 w 5093173"/>
                <a:gd name="connsiteY224" fmla="*/ 2997200 h 3822700"/>
                <a:gd name="connsiteX225" fmla="*/ 1568923 w 5093173"/>
                <a:gd name="connsiteY225" fmla="*/ 3035300 h 3822700"/>
                <a:gd name="connsiteX226" fmla="*/ 1543523 w 5093173"/>
                <a:gd name="connsiteY226" fmla="*/ 3067050 h 3822700"/>
                <a:gd name="connsiteX227" fmla="*/ 1486373 w 5093173"/>
                <a:gd name="connsiteY227" fmla="*/ 3117850 h 3822700"/>
                <a:gd name="connsiteX228" fmla="*/ 1460973 w 5093173"/>
                <a:gd name="connsiteY228" fmla="*/ 3155950 h 3822700"/>
                <a:gd name="connsiteX229" fmla="*/ 1416523 w 5093173"/>
                <a:gd name="connsiteY229" fmla="*/ 3206750 h 3822700"/>
                <a:gd name="connsiteX230" fmla="*/ 1333973 w 5093173"/>
                <a:gd name="connsiteY230" fmla="*/ 3333750 h 3822700"/>
                <a:gd name="connsiteX231" fmla="*/ 1321273 w 5093173"/>
                <a:gd name="connsiteY231" fmla="*/ 3359150 h 3822700"/>
                <a:gd name="connsiteX232" fmla="*/ 1276823 w 5093173"/>
                <a:gd name="connsiteY232" fmla="*/ 3486150 h 3822700"/>
                <a:gd name="connsiteX233" fmla="*/ 1226023 w 5093173"/>
                <a:gd name="connsiteY233" fmla="*/ 3562350 h 3822700"/>
                <a:gd name="connsiteX234" fmla="*/ 1194273 w 5093173"/>
                <a:gd name="connsiteY234" fmla="*/ 3632200 h 3822700"/>
                <a:gd name="connsiteX235" fmla="*/ 1175223 w 5093173"/>
                <a:gd name="connsiteY235" fmla="*/ 3663950 h 3822700"/>
                <a:gd name="connsiteX236" fmla="*/ 1162523 w 5093173"/>
                <a:gd name="connsiteY236" fmla="*/ 3695700 h 3822700"/>
                <a:gd name="connsiteX237" fmla="*/ 1105373 w 5093173"/>
                <a:gd name="connsiteY237" fmla="*/ 3765550 h 3822700"/>
                <a:gd name="connsiteX238" fmla="*/ 1092673 w 5093173"/>
                <a:gd name="connsiteY238" fmla="*/ 3784600 h 3822700"/>
                <a:gd name="connsiteX239" fmla="*/ 1073623 w 5093173"/>
                <a:gd name="connsiteY239" fmla="*/ 3790950 h 3822700"/>
                <a:gd name="connsiteX240" fmla="*/ 997423 w 5093173"/>
                <a:gd name="connsiteY240" fmla="*/ 3816350 h 3822700"/>
                <a:gd name="connsiteX241" fmla="*/ 972023 w 5093173"/>
                <a:gd name="connsiteY241" fmla="*/ 3822700 h 3822700"/>
                <a:gd name="connsiteX242" fmla="*/ 794223 w 5093173"/>
                <a:gd name="connsiteY242" fmla="*/ 3816350 h 3822700"/>
                <a:gd name="connsiteX243" fmla="*/ 743423 w 5093173"/>
                <a:gd name="connsiteY243" fmla="*/ 3803650 h 3822700"/>
                <a:gd name="connsiteX244" fmla="*/ 705323 w 5093173"/>
                <a:gd name="connsiteY244" fmla="*/ 3778250 h 382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</a:cxnLst>
              <a:rect l="l" t="t" r="r" b="b"/>
              <a:pathLst>
                <a:path w="5093173" h="3822700">
                  <a:moveTo>
                    <a:pt x="705323" y="3778250"/>
                  </a:moveTo>
                  <a:cubicBezTo>
                    <a:pt x="693681" y="3771900"/>
                    <a:pt x="684491" y="3768825"/>
                    <a:pt x="673573" y="3765550"/>
                  </a:cubicBezTo>
                  <a:cubicBezTo>
                    <a:pt x="663235" y="3762449"/>
                    <a:pt x="652161" y="3762301"/>
                    <a:pt x="641823" y="3759200"/>
                  </a:cubicBezTo>
                  <a:cubicBezTo>
                    <a:pt x="630905" y="3755925"/>
                    <a:pt x="620746" y="3750502"/>
                    <a:pt x="610073" y="3746500"/>
                  </a:cubicBezTo>
                  <a:cubicBezTo>
                    <a:pt x="603806" y="3744150"/>
                    <a:pt x="597010" y="3743143"/>
                    <a:pt x="591023" y="3740150"/>
                  </a:cubicBezTo>
                  <a:cubicBezTo>
                    <a:pt x="579984" y="3734630"/>
                    <a:pt x="570551" y="3726113"/>
                    <a:pt x="559273" y="3721100"/>
                  </a:cubicBezTo>
                  <a:cubicBezTo>
                    <a:pt x="551298" y="3717556"/>
                    <a:pt x="542045" y="3717814"/>
                    <a:pt x="533873" y="3714750"/>
                  </a:cubicBezTo>
                  <a:cubicBezTo>
                    <a:pt x="478312" y="3693915"/>
                    <a:pt x="540793" y="3700605"/>
                    <a:pt x="444973" y="3676650"/>
                  </a:cubicBezTo>
                  <a:cubicBezTo>
                    <a:pt x="365568" y="3656799"/>
                    <a:pt x="464292" y="3682170"/>
                    <a:pt x="400523" y="3663950"/>
                  </a:cubicBezTo>
                  <a:cubicBezTo>
                    <a:pt x="392132" y="3661552"/>
                    <a:pt x="383179" y="3660957"/>
                    <a:pt x="375123" y="3657600"/>
                  </a:cubicBezTo>
                  <a:cubicBezTo>
                    <a:pt x="357647" y="3650318"/>
                    <a:pt x="342690" y="3636792"/>
                    <a:pt x="324323" y="3632200"/>
                  </a:cubicBezTo>
                  <a:cubicBezTo>
                    <a:pt x="315856" y="3630083"/>
                    <a:pt x="307095" y="3628914"/>
                    <a:pt x="298923" y="3625850"/>
                  </a:cubicBezTo>
                  <a:cubicBezTo>
                    <a:pt x="259583" y="3611097"/>
                    <a:pt x="285423" y="3613500"/>
                    <a:pt x="241773" y="3594100"/>
                  </a:cubicBezTo>
                  <a:cubicBezTo>
                    <a:pt x="233798" y="3590556"/>
                    <a:pt x="224764" y="3590148"/>
                    <a:pt x="216373" y="3587750"/>
                  </a:cubicBezTo>
                  <a:cubicBezTo>
                    <a:pt x="209937" y="3585911"/>
                    <a:pt x="203570" y="3583803"/>
                    <a:pt x="197323" y="3581400"/>
                  </a:cubicBezTo>
                  <a:cubicBezTo>
                    <a:pt x="176045" y="3573216"/>
                    <a:pt x="153371" y="3567729"/>
                    <a:pt x="133823" y="3556000"/>
                  </a:cubicBezTo>
                  <a:cubicBezTo>
                    <a:pt x="95529" y="3533023"/>
                    <a:pt x="112342" y="3543796"/>
                    <a:pt x="83023" y="3524250"/>
                  </a:cubicBezTo>
                  <a:cubicBezTo>
                    <a:pt x="56412" y="3484333"/>
                    <a:pt x="84478" y="3528139"/>
                    <a:pt x="57623" y="3479800"/>
                  </a:cubicBezTo>
                  <a:cubicBezTo>
                    <a:pt x="41159" y="3450165"/>
                    <a:pt x="35352" y="3448529"/>
                    <a:pt x="25873" y="3416300"/>
                  </a:cubicBezTo>
                  <a:cubicBezTo>
                    <a:pt x="18485" y="3391182"/>
                    <a:pt x="6823" y="3340100"/>
                    <a:pt x="6823" y="3340100"/>
                  </a:cubicBezTo>
                  <a:cubicBezTo>
                    <a:pt x="-1612" y="3255748"/>
                    <a:pt x="-2914" y="3277234"/>
                    <a:pt x="6823" y="3175000"/>
                  </a:cubicBezTo>
                  <a:cubicBezTo>
                    <a:pt x="7846" y="3164256"/>
                    <a:pt x="9760" y="3153489"/>
                    <a:pt x="13173" y="3143250"/>
                  </a:cubicBezTo>
                  <a:cubicBezTo>
                    <a:pt x="16166" y="3134270"/>
                    <a:pt x="21640" y="3126317"/>
                    <a:pt x="25873" y="3117850"/>
                  </a:cubicBezTo>
                  <a:cubicBezTo>
                    <a:pt x="30106" y="3090333"/>
                    <a:pt x="32534" y="3062477"/>
                    <a:pt x="38573" y="3035300"/>
                  </a:cubicBezTo>
                  <a:cubicBezTo>
                    <a:pt x="41046" y="3024173"/>
                    <a:pt x="47668" y="3014364"/>
                    <a:pt x="51273" y="3003550"/>
                  </a:cubicBezTo>
                  <a:cubicBezTo>
                    <a:pt x="56146" y="2988931"/>
                    <a:pt x="59918" y="2973967"/>
                    <a:pt x="63973" y="2959100"/>
                  </a:cubicBezTo>
                  <a:cubicBezTo>
                    <a:pt x="66269" y="2950680"/>
                    <a:pt x="68762" y="2942286"/>
                    <a:pt x="70323" y="2933700"/>
                  </a:cubicBezTo>
                  <a:cubicBezTo>
                    <a:pt x="73000" y="2918974"/>
                    <a:pt x="72817" y="2903712"/>
                    <a:pt x="76673" y="2889250"/>
                  </a:cubicBezTo>
                  <a:cubicBezTo>
                    <a:pt x="81333" y="2871776"/>
                    <a:pt x="90004" y="2855607"/>
                    <a:pt x="95723" y="2838450"/>
                  </a:cubicBezTo>
                  <a:cubicBezTo>
                    <a:pt x="100596" y="2823831"/>
                    <a:pt x="104368" y="2808867"/>
                    <a:pt x="108423" y="2794000"/>
                  </a:cubicBezTo>
                  <a:cubicBezTo>
                    <a:pt x="114118" y="2773120"/>
                    <a:pt x="115999" y="2756356"/>
                    <a:pt x="127473" y="2736850"/>
                  </a:cubicBezTo>
                  <a:cubicBezTo>
                    <a:pt x="142951" y="2710538"/>
                    <a:pt x="156687" y="2682236"/>
                    <a:pt x="178273" y="2660650"/>
                  </a:cubicBezTo>
                  <a:cubicBezTo>
                    <a:pt x="195622" y="2643301"/>
                    <a:pt x="222392" y="2618869"/>
                    <a:pt x="235423" y="2597150"/>
                  </a:cubicBezTo>
                  <a:cubicBezTo>
                    <a:pt x="241288" y="2587376"/>
                    <a:pt x="241586" y="2574738"/>
                    <a:pt x="248123" y="2565400"/>
                  </a:cubicBezTo>
                  <a:cubicBezTo>
                    <a:pt x="256706" y="2553138"/>
                    <a:pt x="271070" y="2545754"/>
                    <a:pt x="279873" y="2533650"/>
                  </a:cubicBezTo>
                  <a:cubicBezTo>
                    <a:pt x="288224" y="2522167"/>
                    <a:pt x="291769" y="2507815"/>
                    <a:pt x="298923" y="2495550"/>
                  </a:cubicBezTo>
                  <a:cubicBezTo>
                    <a:pt x="306614" y="2482366"/>
                    <a:pt x="316470" y="2470538"/>
                    <a:pt x="324323" y="2457450"/>
                  </a:cubicBezTo>
                  <a:cubicBezTo>
                    <a:pt x="329193" y="2449333"/>
                    <a:pt x="332327" y="2440269"/>
                    <a:pt x="337023" y="2432050"/>
                  </a:cubicBezTo>
                  <a:cubicBezTo>
                    <a:pt x="341830" y="2423637"/>
                    <a:pt x="364230" y="2392143"/>
                    <a:pt x="368773" y="2387600"/>
                  </a:cubicBezTo>
                  <a:cubicBezTo>
                    <a:pt x="378357" y="2378016"/>
                    <a:pt x="390939" y="2371784"/>
                    <a:pt x="400523" y="2362200"/>
                  </a:cubicBezTo>
                  <a:cubicBezTo>
                    <a:pt x="464023" y="2298700"/>
                    <a:pt x="398406" y="2347383"/>
                    <a:pt x="470373" y="2292350"/>
                  </a:cubicBezTo>
                  <a:cubicBezTo>
                    <a:pt x="493242" y="2274862"/>
                    <a:pt x="517191" y="2258824"/>
                    <a:pt x="540223" y="2241550"/>
                  </a:cubicBezTo>
                  <a:cubicBezTo>
                    <a:pt x="551066" y="2233418"/>
                    <a:pt x="560944" y="2224028"/>
                    <a:pt x="571973" y="2216150"/>
                  </a:cubicBezTo>
                  <a:cubicBezTo>
                    <a:pt x="586790" y="2205567"/>
                    <a:pt x="602106" y="2195649"/>
                    <a:pt x="616423" y="2184400"/>
                  </a:cubicBezTo>
                  <a:cubicBezTo>
                    <a:pt x="631768" y="2172343"/>
                    <a:pt x="646433" y="2159427"/>
                    <a:pt x="660873" y="2146300"/>
                  </a:cubicBezTo>
                  <a:cubicBezTo>
                    <a:pt x="700988" y="2109832"/>
                    <a:pt x="687002" y="2110045"/>
                    <a:pt x="749773" y="2070100"/>
                  </a:cubicBezTo>
                  <a:cubicBezTo>
                    <a:pt x="773056" y="2055283"/>
                    <a:pt x="797838" y="2042594"/>
                    <a:pt x="819623" y="2025650"/>
                  </a:cubicBezTo>
                  <a:cubicBezTo>
                    <a:pt x="887340" y="1972981"/>
                    <a:pt x="853878" y="1988832"/>
                    <a:pt x="914873" y="1968500"/>
                  </a:cubicBezTo>
                  <a:cubicBezTo>
                    <a:pt x="921223" y="1962150"/>
                    <a:pt x="926126" y="1953905"/>
                    <a:pt x="933923" y="1949450"/>
                  </a:cubicBezTo>
                  <a:cubicBezTo>
                    <a:pt x="941500" y="1945120"/>
                    <a:pt x="950932" y="1945498"/>
                    <a:pt x="959323" y="1943100"/>
                  </a:cubicBezTo>
                  <a:cubicBezTo>
                    <a:pt x="965759" y="1941261"/>
                    <a:pt x="972386" y="1939743"/>
                    <a:pt x="978373" y="1936750"/>
                  </a:cubicBezTo>
                  <a:cubicBezTo>
                    <a:pt x="1034000" y="1908936"/>
                    <a:pt x="984557" y="1921961"/>
                    <a:pt x="1048223" y="1911350"/>
                  </a:cubicBezTo>
                  <a:cubicBezTo>
                    <a:pt x="1079791" y="1898723"/>
                    <a:pt x="1154676" y="1869068"/>
                    <a:pt x="1168873" y="1860550"/>
                  </a:cubicBezTo>
                  <a:cubicBezTo>
                    <a:pt x="1199880" y="1841946"/>
                    <a:pt x="1226643" y="1823596"/>
                    <a:pt x="1264123" y="1816100"/>
                  </a:cubicBezTo>
                  <a:lnTo>
                    <a:pt x="1295873" y="1809750"/>
                  </a:lnTo>
                  <a:cubicBezTo>
                    <a:pt x="1314955" y="1805661"/>
                    <a:pt x="1333887" y="1800877"/>
                    <a:pt x="1353023" y="1797050"/>
                  </a:cubicBezTo>
                  <a:cubicBezTo>
                    <a:pt x="1376228" y="1792409"/>
                    <a:pt x="1399915" y="1790090"/>
                    <a:pt x="1422873" y="1784350"/>
                  </a:cubicBezTo>
                  <a:cubicBezTo>
                    <a:pt x="1442354" y="1779480"/>
                    <a:pt x="1460621" y="1770474"/>
                    <a:pt x="1480023" y="1765300"/>
                  </a:cubicBezTo>
                  <a:cubicBezTo>
                    <a:pt x="1492463" y="1761983"/>
                    <a:pt x="1505632" y="1762073"/>
                    <a:pt x="1518123" y="1758950"/>
                  </a:cubicBezTo>
                  <a:cubicBezTo>
                    <a:pt x="1531110" y="1755703"/>
                    <a:pt x="1543351" y="1749928"/>
                    <a:pt x="1556223" y="1746250"/>
                  </a:cubicBezTo>
                  <a:cubicBezTo>
                    <a:pt x="1573006" y="1741455"/>
                    <a:pt x="1590278" y="1738475"/>
                    <a:pt x="1607023" y="1733550"/>
                  </a:cubicBezTo>
                  <a:cubicBezTo>
                    <a:pt x="1626288" y="1727884"/>
                    <a:pt x="1645431" y="1721708"/>
                    <a:pt x="1664173" y="1714500"/>
                  </a:cubicBezTo>
                  <a:cubicBezTo>
                    <a:pt x="1700494" y="1700531"/>
                    <a:pt x="1734706" y="1680741"/>
                    <a:pt x="1772123" y="1670050"/>
                  </a:cubicBezTo>
                  <a:lnTo>
                    <a:pt x="1816573" y="1657350"/>
                  </a:lnTo>
                  <a:cubicBezTo>
                    <a:pt x="1892208" y="1600624"/>
                    <a:pt x="1796038" y="1667617"/>
                    <a:pt x="1867373" y="1631950"/>
                  </a:cubicBezTo>
                  <a:cubicBezTo>
                    <a:pt x="1942976" y="1594149"/>
                    <a:pt x="1873374" y="1614575"/>
                    <a:pt x="1930873" y="1600200"/>
                  </a:cubicBezTo>
                  <a:cubicBezTo>
                    <a:pt x="1952040" y="1587500"/>
                    <a:pt x="1972295" y="1573139"/>
                    <a:pt x="1994373" y="1562100"/>
                  </a:cubicBezTo>
                  <a:cubicBezTo>
                    <a:pt x="2002840" y="1557867"/>
                    <a:pt x="2011746" y="1554417"/>
                    <a:pt x="2019773" y="1549400"/>
                  </a:cubicBezTo>
                  <a:cubicBezTo>
                    <a:pt x="2028748" y="1543791"/>
                    <a:pt x="2036561" y="1536501"/>
                    <a:pt x="2045173" y="1530350"/>
                  </a:cubicBezTo>
                  <a:cubicBezTo>
                    <a:pt x="2051383" y="1525914"/>
                    <a:pt x="2058051" y="1522139"/>
                    <a:pt x="2064223" y="1517650"/>
                  </a:cubicBezTo>
                  <a:cubicBezTo>
                    <a:pt x="2081341" y="1505200"/>
                    <a:pt x="2097411" y="1491291"/>
                    <a:pt x="2115023" y="1479550"/>
                  </a:cubicBezTo>
                  <a:cubicBezTo>
                    <a:pt x="2121373" y="1475317"/>
                    <a:pt x="2128210" y="1471736"/>
                    <a:pt x="2134073" y="1466850"/>
                  </a:cubicBezTo>
                  <a:cubicBezTo>
                    <a:pt x="2140972" y="1461101"/>
                    <a:pt x="2144741" y="1451024"/>
                    <a:pt x="2153123" y="1447800"/>
                  </a:cubicBezTo>
                  <a:cubicBezTo>
                    <a:pt x="2194879" y="1431740"/>
                    <a:pt x="2290407" y="1430174"/>
                    <a:pt x="2324573" y="1428750"/>
                  </a:cubicBezTo>
                  <a:lnTo>
                    <a:pt x="2521423" y="1422400"/>
                  </a:lnTo>
                  <a:cubicBezTo>
                    <a:pt x="2529890" y="1420283"/>
                    <a:pt x="2538801" y="1419488"/>
                    <a:pt x="2546823" y="1416050"/>
                  </a:cubicBezTo>
                  <a:cubicBezTo>
                    <a:pt x="2608217" y="1389738"/>
                    <a:pt x="2518351" y="1415230"/>
                    <a:pt x="2591273" y="1397000"/>
                  </a:cubicBezTo>
                  <a:cubicBezTo>
                    <a:pt x="2614061" y="1383327"/>
                    <a:pt x="2650633" y="1360280"/>
                    <a:pt x="2673823" y="1352550"/>
                  </a:cubicBezTo>
                  <a:cubicBezTo>
                    <a:pt x="2680173" y="1350433"/>
                    <a:pt x="2686721" y="1348837"/>
                    <a:pt x="2692873" y="1346200"/>
                  </a:cubicBezTo>
                  <a:cubicBezTo>
                    <a:pt x="2730201" y="1330202"/>
                    <a:pt x="2706398" y="1333613"/>
                    <a:pt x="2750023" y="1327150"/>
                  </a:cubicBezTo>
                  <a:cubicBezTo>
                    <a:pt x="2796513" y="1320263"/>
                    <a:pt x="2889723" y="1308100"/>
                    <a:pt x="2889723" y="1308100"/>
                  </a:cubicBezTo>
                  <a:cubicBezTo>
                    <a:pt x="2902423" y="1303867"/>
                    <a:pt x="2915001" y="1299247"/>
                    <a:pt x="2927823" y="1295400"/>
                  </a:cubicBezTo>
                  <a:cubicBezTo>
                    <a:pt x="2936182" y="1292892"/>
                    <a:pt x="2945167" y="1292407"/>
                    <a:pt x="2953223" y="1289050"/>
                  </a:cubicBezTo>
                  <a:cubicBezTo>
                    <a:pt x="2970699" y="1281768"/>
                    <a:pt x="2985459" y="1267363"/>
                    <a:pt x="3004023" y="1263650"/>
                  </a:cubicBezTo>
                  <a:cubicBezTo>
                    <a:pt x="3040724" y="1256310"/>
                    <a:pt x="3062513" y="1253956"/>
                    <a:pt x="3099273" y="1231900"/>
                  </a:cubicBezTo>
                  <a:cubicBezTo>
                    <a:pt x="3187584" y="1178914"/>
                    <a:pt x="3076354" y="1243359"/>
                    <a:pt x="3162773" y="1200150"/>
                  </a:cubicBezTo>
                  <a:cubicBezTo>
                    <a:pt x="3169599" y="1196737"/>
                    <a:pt x="3174808" y="1190456"/>
                    <a:pt x="3181823" y="1187450"/>
                  </a:cubicBezTo>
                  <a:cubicBezTo>
                    <a:pt x="3189845" y="1184012"/>
                    <a:pt x="3199167" y="1184457"/>
                    <a:pt x="3207223" y="1181100"/>
                  </a:cubicBezTo>
                  <a:cubicBezTo>
                    <a:pt x="3224699" y="1173818"/>
                    <a:pt x="3240445" y="1162731"/>
                    <a:pt x="3258023" y="1155700"/>
                  </a:cubicBezTo>
                  <a:cubicBezTo>
                    <a:pt x="3268606" y="1151467"/>
                    <a:pt x="3279061" y="1146895"/>
                    <a:pt x="3289773" y="1143000"/>
                  </a:cubicBezTo>
                  <a:cubicBezTo>
                    <a:pt x="3302354" y="1138425"/>
                    <a:pt x="3315378" y="1135106"/>
                    <a:pt x="3327873" y="1130300"/>
                  </a:cubicBezTo>
                  <a:cubicBezTo>
                    <a:pt x="3342919" y="1124513"/>
                    <a:pt x="3357687" y="1118005"/>
                    <a:pt x="3372323" y="1111250"/>
                  </a:cubicBezTo>
                  <a:cubicBezTo>
                    <a:pt x="3385215" y="1105300"/>
                    <a:pt x="3397497" y="1098076"/>
                    <a:pt x="3410423" y="1092200"/>
                  </a:cubicBezTo>
                  <a:cubicBezTo>
                    <a:pt x="3420800" y="1087483"/>
                    <a:pt x="3431978" y="1084598"/>
                    <a:pt x="3442173" y="1079500"/>
                  </a:cubicBezTo>
                  <a:cubicBezTo>
                    <a:pt x="3453212" y="1073980"/>
                    <a:pt x="3462530" y="1065197"/>
                    <a:pt x="3473923" y="1060450"/>
                  </a:cubicBezTo>
                  <a:cubicBezTo>
                    <a:pt x="3488147" y="1054523"/>
                    <a:pt x="3503842" y="1052879"/>
                    <a:pt x="3518373" y="1047750"/>
                  </a:cubicBezTo>
                  <a:cubicBezTo>
                    <a:pt x="3539871" y="1040163"/>
                    <a:pt x="3581873" y="1022350"/>
                    <a:pt x="3581873" y="1022350"/>
                  </a:cubicBezTo>
                  <a:cubicBezTo>
                    <a:pt x="3635550" y="968673"/>
                    <a:pt x="3559672" y="1037506"/>
                    <a:pt x="3632673" y="996950"/>
                  </a:cubicBezTo>
                  <a:cubicBezTo>
                    <a:pt x="3643140" y="991135"/>
                    <a:pt x="3648264" y="978416"/>
                    <a:pt x="3658073" y="971550"/>
                  </a:cubicBezTo>
                  <a:cubicBezTo>
                    <a:pt x="3669705" y="963407"/>
                    <a:pt x="3684690" y="960851"/>
                    <a:pt x="3696173" y="952500"/>
                  </a:cubicBezTo>
                  <a:cubicBezTo>
                    <a:pt x="3708277" y="943697"/>
                    <a:pt x="3716848" y="930818"/>
                    <a:pt x="3727923" y="920750"/>
                  </a:cubicBezTo>
                  <a:cubicBezTo>
                    <a:pt x="3763842" y="888096"/>
                    <a:pt x="3760554" y="892281"/>
                    <a:pt x="3797773" y="869950"/>
                  </a:cubicBezTo>
                  <a:cubicBezTo>
                    <a:pt x="3841446" y="811719"/>
                    <a:pt x="3789609" y="878340"/>
                    <a:pt x="3842223" y="819150"/>
                  </a:cubicBezTo>
                  <a:cubicBezTo>
                    <a:pt x="3851227" y="809020"/>
                    <a:pt x="3858375" y="797308"/>
                    <a:pt x="3867623" y="787400"/>
                  </a:cubicBezTo>
                  <a:cubicBezTo>
                    <a:pt x="3888048" y="765516"/>
                    <a:pt x="3917736" y="750674"/>
                    <a:pt x="3931123" y="723900"/>
                  </a:cubicBezTo>
                  <a:cubicBezTo>
                    <a:pt x="3943641" y="698865"/>
                    <a:pt x="3943639" y="695082"/>
                    <a:pt x="3962873" y="673100"/>
                  </a:cubicBezTo>
                  <a:cubicBezTo>
                    <a:pt x="3995059" y="636316"/>
                    <a:pt x="3981705" y="660726"/>
                    <a:pt x="4007323" y="622300"/>
                  </a:cubicBezTo>
                  <a:cubicBezTo>
                    <a:pt x="4014169" y="612031"/>
                    <a:pt x="4018663" y="600188"/>
                    <a:pt x="4026373" y="590550"/>
                  </a:cubicBezTo>
                  <a:cubicBezTo>
                    <a:pt x="4035723" y="578863"/>
                    <a:pt x="4048111" y="569925"/>
                    <a:pt x="4058123" y="558800"/>
                  </a:cubicBezTo>
                  <a:cubicBezTo>
                    <a:pt x="4067190" y="548726"/>
                    <a:pt x="4074519" y="537180"/>
                    <a:pt x="4083523" y="527050"/>
                  </a:cubicBezTo>
                  <a:cubicBezTo>
                    <a:pt x="4091478" y="518101"/>
                    <a:pt x="4101131" y="510741"/>
                    <a:pt x="4108923" y="501650"/>
                  </a:cubicBezTo>
                  <a:cubicBezTo>
                    <a:pt x="4188210" y="409148"/>
                    <a:pt x="4134015" y="470323"/>
                    <a:pt x="4185123" y="400050"/>
                  </a:cubicBezTo>
                  <a:cubicBezTo>
                    <a:pt x="4218328" y="354394"/>
                    <a:pt x="4204954" y="381815"/>
                    <a:pt x="4235923" y="330200"/>
                  </a:cubicBezTo>
                  <a:cubicBezTo>
                    <a:pt x="4240793" y="322083"/>
                    <a:pt x="4243606" y="312827"/>
                    <a:pt x="4248623" y="304800"/>
                  </a:cubicBezTo>
                  <a:cubicBezTo>
                    <a:pt x="4273486" y="265020"/>
                    <a:pt x="4262821" y="294955"/>
                    <a:pt x="4280373" y="254000"/>
                  </a:cubicBezTo>
                  <a:cubicBezTo>
                    <a:pt x="4283010" y="247848"/>
                    <a:pt x="4284086" y="241102"/>
                    <a:pt x="4286723" y="234950"/>
                  </a:cubicBezTo>
                  <a:cubicBezTo>
                    <a:pt x="4290452" y="226249"/>
                    <a:pt x="4295578" y="218200"/>
                    <a:pt x="4299423" y="209550"/>
                  </a:cubicBezTo>
                  <a:cubicBezTo>
                    <a:pt x="4328039" y="145163"/>
                    <a:pt x="4300867" y="179627"/>
                    <a:pt x="4362923" y="76200"/>
                  </a:cubicBezTo>
                  <a:cubicBezTo>
                    <a:pt x="4369273" y="65617"/>
                    <a:pt x="4375432" y="54916"/>
                    <a:pt x="4381973" y="44450"/>
                  </a:cubicBezTo>
                  <a:cubicBezTo>
                    <a:pt x="4386018" y="37978"/>
                    <a:pt x="4388810" y="30286"/>
                    <a:pt x="4394673" y="25400"/>
                  </a:cubicBezTo>
                  <a:cubicBezTo>
                    <a:pt x="4401945" y="19340"/>
                    <a:pt x="4410941" y="15191"/>
                    <a:pt x="4420073" y="12700"/>
                  </a:cubicBezTo>
                  <a:cubicBezTo>
                    <a:pt x="4453127" y="3685"/>
                    <a:pt x="4574942" y="216"/>
                    <a:pt x="4578823" y="0"/>
                  </a:cubicBezTo>
                  <a:cubicBezTo>
                    <a:pt x="4614806" y="2117"/>
                    <a:pt x="4651485" y="-1002"/>
                    <a:pt x="4686773" y="6350"/>
                  </a:cubicBezTo>
                  <a:cubicBezTo>
                    <a:pt x="4687439" y="6489"/>
                    <a:pt x="4739568" y="35275"/>
                    <a:pt x="4750273" y="44450"/>
                  </a:cubicBezTo>
                  <a:cubicBezTo>
                    <a:pt x="4759364" y="52242"/>
                    <a:pt x="4766532" y="62116"/>
                    <a:pt x="4775673" y="69850"/>
                  </a:cubicBezTo>
                  <a:cubicBezTo>
                    <a:pt x="4794096" y="85439"/>
                    <a:pt x="4811237" y="103507"/>
                    <a:pt x="4832823" y="114300"/>
                  </a:cubicBezTo>
                  <a:cubicBezTo>
                    <a:pt x="4841290" y="118533"/>
                    <a:pt x="4850897" y="121006"/>
                    <a:pt x="4858223" y="127000"/>
                  </a:cubicBezTo>
                  <a:cubicBezTo>
                    <a:pt x="4874440" y="140269"/>
                    <a:pt x="4885910" y="158878"/>
                    <a:pt x="4902673" y="171450"/>
                  </a:cubicBezTo>
                  <a:cubicBezTo>
                    <a:pt x="4911140" y="177800"/>
                    <a:pt x="4920895" y="182723"/>
                    <a:pt x="4928073" y="190500"/>
                  </a:cubicBezTo>
                  <a:cubicBezTo>
                    <a:pt x="4946459" y="210418"/>
                    <a:pt x="4957706" y="237067"/>
                    <a:pt x="4978873" y="254000"/>
                  </a:cubicBezTo>
                  <a:cubicBezTo>
                    <a:pt x="5002159" y="272628"/>
                    <a:pt x="5030842" y="293658"/>
                    <a:pt x="5048723" y="317500"/>
                  </a:cubicBezTo>
                  <a:lnTo>
                    <a:pt x="5067773" y="342900"/>
                  </a:lnTo>
                  <a:cubicBezTo>
                    <a:pt x="5090201" y="455042"/>
                    <a:pt x="5055495" y="291530"/>
                    <a:pt x="5086823" y="406400"/>
                  </a:cubicBezTo>
                  <a:cubicBezTo>
                    <a:pt x="5090211" y="418822"/>
                    <a:pt x="5091056" y="431800"/>
                    <a:pt x="5093173" y="444500"/>
                  </a:cubicBezTo>
                  <a:cubicBezTo>
                    <a:pt x="5088940" y="512233"/>
                    <a:pt x="5093531" y="581103"/>
                    <a:pt x="5080473" y="647700"/>
                  </a:cubicBezTo>
                  <a:cubicBezTo>
                    <a:pt x="5072077" y="690521"/>
                    <a:pt x="5046548" y="728109"/>
                    <a:pt x="5029673" y="768350"/>
                  </a:cubicBezTo>
                  <a:cubicBezTo>
                    <a:pt x="5019032" y="793726"/>
                    <a:pt x="5006625" y="818445"/>
                    <a:pt x="4997923" y="844550"/>
                  </a:cubicBezTo>
                  <a:cubicBezTo>
                    <a:pt x="4992076" y="862090"/>
                    <a:pt x="4964853" y="946892"/>
                    <a:pt x="4953473" y="971550"/>
                  </a:cubicBezTo>
                  <a:cubicBezTo>
                    <a:pt x="4948301" y="982756"/>
                    <a:pt x="4939530" y="992064"/>
                    <a:pt x="4934423" y="1003300"/>
                  </a:cubicBezTo>
                  <a:cubicBezTo>
                    <a:pt x="4928883" y="1015487"/>
                    <a:pt x="4926298" y="1028819"/>
                    <a:pt x="4921723" y="1041400"/>
                  </a:cubicBezTo>
                  <a:cubicBezTo>
                    <a:pt x="4917828" y="1052112"/>
                    <a:pt x="4911960" y="1062136"/>
                    <a:pt x="4909023" y="1073150"/>
                  </a:cubicBezTo>
                  <a:cubicBezTo>
                    <a:pt x="4897225" y="1117393"/>
                    <a:pt x="4900502" y="1126954"/>
                    <a:pt x="4889973" y="1162050"/>
                  </a:cubicBezTo>
                  <a:cubicBezTo>
                    <a:pt x="4886126" y="1174872"/>
                    <a:pt x="4880795" y="1187235"/>
                    <a:pt x="4877273" y="1200150"/>
                  </a:cubicBezTo>
                  <a:cubicBezTo>
                    <a:pt x="4874433" y="1210563"/>
                    <a:pt x="4873541" y="1221429"/>
                    <a:pt x="4870923" y="1231900"/>
                  </a:cubicBezTo>
                  <a:cubicBezTo>
                    <a:pt x="4858721" y="1280708"/>
                    <a:pt x="4859468" y="1269128"/>
                    <a:pt x="4845523" y="1314450"/>
                  </a:cubicBezTo>
                  <a:cubicBezTo>
                    <a:pt x="4837171" y="1341593"/>
                    <a:pt x="4830723" y="1370499"/>
                    <a:pt x="4820123" y="1397000"/>
                  </a:cubicBezTo>
                  <a:cubicBezTo>
                    <a:pt x="4816607" y="1405789"/>
                    <a:pt x="4810658" y="1413504"/>
                    <a:pt x="4807423" y="1422400"/>
                  </a:cubicBezTo>
                  <a:cubicBezTo>
                    <a:pt x="4802157" y="1436882"/>
                    <a:pt x="4800446" y="1452543"/>
                    <a:pt x="4794723" y="1466850"/>
                  </a:cubicBezTo>
                  <a:cubicBezTo>
                    <a:pt x="4787692" y="1484428"/>
                    <a:pt x="4776119" y="1499980"/>
                    <a:pt x="4769323" y="1517650"/>
                  </a:cubicBezTo>
                  <a:cubicBezTo>
                    <a:pt x="4758740" y="1545167"/>
                    <a:pt x="4746896" y="1572231"/>
                    <a:pt x="4737573" y="1600200"/>
                  </a:cubicBezTo>
                  <a:cubicBezTo>
                    <a:pt x="4735456" y="1606550"/>
                    <a:pt x="4734544" y="1613438"/>
                    <a:pt x="4731223" y="1619250"/>
                  </a:cubicBezTo>
                  <a:cubicBezTo>
                    <a:pt x="4725972" y="1628439"/>
                    <a:pt x="4719657" y="1637166"/>
                    <a:pt x="4712173" y="1644650"/>
                  </a:cubicBezTo>
                  <a:cubicBezTo>
                    <a:pt x="4704689" y="1652134"/>
                    <a:pt x="4695240" y="1657350"/>
                    <a:pt x="4686773" y="1663700"/>
                  </a:cubicBezTo>
                  <a:cubicBezTo>
                    <a:pt x="4684656" y="1670050"/>
                    <a:pt x="4684314" y="1677303"/>
                    <a:pt x="4680423" y="1682750"/>
                  </a:cubicBezTo>
                  <a:cubicBezTo>
                    <a:pt x="4663959" y="1705800"/>
                    <a:pt x="4650089" y="1709658"/>
                    <a:pt x="4629623" y="1727200"/>
                  </a:cubicBezTo>
                  <a:cubicBezTo>
                    <a:pt x="4622805" y="1733044"/>
                    <a:pt x="4618605" y="1742234"/>
                    <a:pt x="4610573" y="1746250"/>
                  </a:cubicBezTo>
                  <a:cubicBezTo>
                    <a:pt x="4600920" y="1751077"/>
                    <a:pt x="4589406" y="1750483"/>
                    <a:pt x="4578823" y="1752600"/>
                  </a:cubicBezTo>
                  <a:cubicBezTo>
                    <a:pt x="4561890" y="1746250"/>
                    <a:pt x="4543531" y="1742855"/>
                    <a:pt x="4528023" y="1733550"/>
                  </a:cubicBezTo>
                  <a:cubicBezTo>
                    <a:pt x="4521479" y="1729623"/>
                    <a:pt x="4520290" y="1720294"/>
                    <a:pt x="4515323" y="1714500"/>
                  </a:cubicBezTo>
                  <a:cubicBezTo>
                    <a:pt x="4507531" y="1705409"/>
                    <a:pt x="4497274" y="1698551"/>
                    <a:pt x="4489923" y="1689100"/>
                  </a:cubicBezTo>
                  <a:cubicBezTo>
                    <a:pt x="4482346" y="1679358"/>
                    <a:pt x="4477951" y="1667461"/>
                    <a:pt x="4470873" y="1657350"/>
                  </a:cubicBezTo>
                  <a:cubicBezTo>
                    <a:pt x="4463101" y="1646247"/>
                    <a:pt x="4453940" y="1636183"/>
                    <a:pt x="4445473" y="1625600"/>
                  </a:cubicBezTo>
                  <a:cubicBezTo>
                    <a:pt x="4434640" y="1582270"/>
                    <a:pt x="4445398" y="1617493"/>
                    <a:pt x="4426423" y="1574800"/>
                  </a:cubicBezTo>
                  <a:cubicBezTo>
                    <a:pt x="4421794" y="1564384"/>
                    <a:pt x="4420046" y="1552534"/>
                    <a:pt x="4413723" y="1543050"/>
                  </a:cubicBezTo>
                  <a:cubicBezTo>
                    <a:pt x="4407081" y="1533087"/>
                    <a:pt x="4397334" y="1525535"/>
                    <a:pt x="4388323" y="1517650"/>
                  </a:cubicBezTo>
                  <a:cubicBezTo>
                    <a:pt x="4380358" y="1510681"/>
                    <a:pt x="4371898" y="1504209"/>
                    <a:pt x="4362923" y="1498600"/>
                  </a:cubicBezTo>
                  <a:cubicBezTo>
                    <a:pt x="4345405" y="1487651"/>
                    <a:pt x="4318423" y="1477950"/>
                    <a:pt x="4299423" y="1473200"/>
                  </a:cubicBezTo>
                  <a:cubicBezTo>
                    <a:pt x="4286932" y="1470077"/>
                    <a:pt x="4274023" y="1468967"/>
                    <a:pt x="4261323" y="1466850"/>
                  </a:cubicBezTo>
                  <a:cubicBezTo>
                    <a:pt x="4155490" y="1468967"/>
                    <a:pt x="4049526" y="1467537"/>
                    <a:pt x="3943823" y="1473200"/>
                  </a:cubicBezTo>
                  <a:cubicBezTo>
                    <a:pt x="3938248" y="1473499"/>
                    <a:pt x="3881251" y="1494557"/>
                    <a:pt x="3873973" y="1498600"/>
                  </a:cubicBezTo>
                  <a:cubicBezTo>
                    <a:pt x="3864722" y="1503740"/>
                    <a:pt x="3858039" y="1512917"/>
                    <a:pt x="3848573" y="1517650"/>
                  </a:cubicBezTo>
                  <a:cubicBezTo>
                    <a:pt x="3840767" y="1521553"/>
                    <a:pt x="3831640" y="1521883"/>
                    <a:pt x="3823173" y="1524000"/>
                  </a:cubicBezTo>
                  <a:cubicBezTo>
                    <a:pt x="3812590" y="1532467"/>
                    <a:pt x="3801553" y="1540396"/>
                    <a:pt x="3791423" y="1549400"/>
                  </a:cubicBezTo>
                  <a:cubicBezTo>
                    <a:pt x="3782474" y="1557355"/>
                    <a:pt x="3775602" y="1567616"/>
                    <a:pt x="3766023" y="1574800"/>
                  </a:cubicBezTo>
                  <a:cubicBezTo>
                    <a:pt x="3746244" y="1589634"/>
                    <a:pt x="3724721" y="1589955"/>
                    <a:pt x="3702523" y="1600200"/>
                  </a:cubicBezTo>
                  <a:cubicBezTo>
                    <a:pt x="3687029" y="1607351"/>
                    <a:pt x="3673337" y="1617968"/>
                    <a:pt x="3658073" y="1625600"/>
                  </a:cubicBezTo>
                  <a:cubicBezTo>
                    <a:pt x="3643655" y="1632809"/>
                    <a:pt x="3627619" y="1636652"/>
                    <a:pt x="3613623" y="1644650"/>
                  </a:cubicBezTo>
                  <a:cubicBezTo>
                    <a:pt x="3597814" y="1653684"/>
                    <a:pt x="3584680" y="1666857"/>
                    <a:pt x="3569173" y="1676400"/>
                  </a:cubicBezTo>
                  <a:cubicBezTo>
                    <a:pt x="3544375" y="1691660"/>
                    <a:pt x="3532069" y="1691445"/>
                    <a:pt x="3512023" y="1708150"/>
                  </a:cubicBezTo>
                  <a:cubicBezTo>
                    <a:pt x="3505124" y="1713899"/>
                    <a:pt x="3500445" y="1722219"/>
                    <a:pt x="3492973" y="1727200"/>
                  </a:cubicBezTo>
                  <a:cubicBezTo>
                    <a:pt x="3423987" y="1773191"/>
                    <a:pt x="3480081" y="1730471"/>
                    <a:pt x="3435823" y="1752600"/>
                  </a:cubicBezTo>
                  <a:cubicBezTo>
                    <a:pt x="3428997" y="1756013"/>
                    <a:pt x="3422732" y="1760532"/>
                    <a:pt x="3416773" y="1765300"/>
                  </a:cubicBezTo>
                  <a:cubicBezTo>
                    <a:pt x="3390955" y="1785955"/>
                    <a:pt x="3369280" y="1812396"/>
                    <a:pt x="3340573" y="1828800"/>
                  </a:cubicBezTo>
                  <a:cubicBezTo>
                    <a:pt x="3215347" y="1900358"/>
                    <a:pt x="3373390" y="1814736"/>
                    <a:pt x="3251673" y="1866900"/>
                  </a:cubicBezTo>
                  <a:cubicBezTo>
                    <a:pt x="3221221" y="1879951"/>
                    <a:pt x="3190340" y="1892972"/>
                    <a:pt x="3162773" y="1911350"/>
                  </a:cubicBezTo>
                  <a:cubicBezTo>
                    <a:pt x="3150073" y="1919817"/>
                    <a:pt x="3138532" y="1930354"/>
                    <a:pt x="3124673" y="1936750"/>
                  </a:cubicBezTo>
                  <a:cubicBezTo>
                    <a:pt x="3110682" y="1943208"/>
                    <a:pt x="3095040" y="1945217"/>
                    <a:pt x="3080223" y="1949450"/>
                  </a:cubicBezTo>
                  <a:cubicBezTo>
                    <a:pt x="3004274" y="2025399"/>
                    <a:pt x="3120065" y="1914063"/>
                    <a:pt x="3010373" y="2000250"/>
                  </a:cubicBezTo>
                  <a:cubicBezTo>
                    <a:pt x="2993897" y="2013196"/>
                    <a:pt x="2982020" y="2031286"/>
                    <a:pt x="2965923" y="2044700"/>
                  </a:cubicBezTo>
                  <a:cubicBezTo>
                    <a:pt x="2956441" y="2052601"/>
                    <a:pt x="2943915" y="2056173"/>
                    <a:pt x="2934173" y="2063750"/>
                  </a:cubicBezTo>
                  <a:cubicBezTo>
                    <a:pt x="2924722" y="2071101"/>
                    <a:pt x="2917722" y="2081195"/>
                    <a:pt x="2908773" y="2089150"/>
                  </a:cubicBezTo>
                  <a:cubicBezTo>
                    <a:pt x="2898643" y="2098154"/>
                    <a:pt x="2886090" y="2104476"/>
                    <a:pt x="2877023" y="2114550"/>
                  </a:cubicBezTo>
                  <a:cubicBezTo>
                    <a:pt x="2866812" y="2125895"/>
                    <a:pt x="2861834" y="2141305"/>
                    <a:pt x="2851623" y="2152650"/>
                  </a:cubicBezTo>
                  <a:cubicBezTo>
                    <a:pt x="2842556" y="2162724"/>
                    <a:pt x="2829457" y="2168466"/>
                    <a:pt x="2819873" y="2178050"/>
                  </a:cubicBezTo>
                  <a:cubicBezTo>
                    <a:pt x="2812389" y="2185534"/>
                    <a:pt x="2807974" y="2195648"/>
                    <a:pt x="2800823" y="2203450"/>
                  </a:cubicBezTo>
                  <a:cubicBezTo>
                    <a:pt x="2784641" y="2221103"/>
                    <a:pt x="2760733" y="2232831"/>
                    <a:pt x="2750023" y="2254250"/>
                  </a:cubicBezTo>
                  <a:lnTo>
                    <a:pt x="2724623" y="2305050"/>
                  </a:lnTo>
                  <a:cubicBezTo>
                    <a:pt x="2720390" y="2313517"/>
                    <a:pt x="2717603" y="2322877"/>
                    <a:pt x="2711923" y="2330450"/>
                  </a:cubicBezTo>
                  <a:lnTo>
                    <a:pt x="2692873" y="2355850"/>
                  </a:lnTo>
                  <a:cubicBezTo>
                    <a:pt x="2679283" y="2396620"/>
                    <a:pt x="2690236" y="2369331"/>
                    <a:pt x="2648423" y="2432050"/>
                  </a:cubicBezTo>
                  <a:cubicBezTo>
                    <a:pt x="2644190" y="2438400"/>
                    <a:pt x="2641828" y="2446521"/>
                    <a:pt x="2635723" y="2451100"/>
                  </a:cubicBezTo>
                  <a:cubicBezTo>
                    <a:pt x="2627256" y="2457450"/>
                    <a:pt x="2618125" y="2462999"/>
                    <a:pt x="2610323" y="2470150"/>
                  </a:cubicBezTo>
                  <a:cubicBezTo>
                    <a:pt x="2592670" y="2486332"/>
                    <a:pt x="2574854" y="2502553"/>
                    <a:pt x="2559523" y="2520950"/>
                  </a:cubicBezTo>
                  <a:cubicBezTo>
                    <a:pt x="2548940" y="2533650"/>
                    <a:pt x="2540473" y="2548467"/>
                    <a:pt x="2527773" y="2559050"/>
                  </a:cubicBezTo>
                  <a:cubicBezTo>
                    <a:pt x="2514663" y="2569975"/>
                    <a:pt x="2497720" y="2575288"/>
                    <a:pt x="2483323" y="2584450"/>
                  </a:cubicBezTo>
                  <a:cubicBezTo>
                    <a:pt x="2474394" y="2590132"/>
                    <a:pt x="2465407" y="2596016"/>
                    <a:pt x="2457923" y="2603500"/>
                  </a:cubicBezTo>
                  <a:cubicBezTo>
                    <a:pt x="2452527" y="2608896"/>
                    <a:pt x="2451182" y="2617782"/>
                    <a:pt x="2445223" y="2622550"/>
                  </a:cubicBezTo>
                  <a:cubicBezTo>
                    <a:pt x="2439996" y="2626731"/>
                    <a:pt x="2432523" y="2626783"/>
                    <a:pt x="2426173" y="2628900"/>
                  </a:cubicBezTo>
                  <a:cubicBezTo>
                    <a:pt x="2419823" y="2635250"/>
                    <a:pt x="2414307" y="2642562"/>
                    <a:pt x="2407123" y="2647950"/>
                  </a:cubicBezTo>
                  <a:cubicBezTo>
                    <a:pt x="2384436" y="2664965"/>
                    <a:pt x="2373236" y="2666776"/>
                    <a:pt x="2349973" y="2679700"/>
                  </a:cubicBezTo>
                  <a:cubicBezTo>
                    <a:pt x="2339184" y="2685694"/>
                    <a:pt x="2329262" y="2693230"/>
                    <a:pt x="2318223" y="2698750"/>
                  </a:cubicBezTo>
                  <a:cubicBezTo>
                    <a:pt x="2299577" y="2708073"/>
                    <a:pt x="2279719" y="2714827"/>
                    <a:pt x="2261073" y="2724150"/>
                  </a:cubicBezTo>
                  <a:cubicBezTo>
                    <a:pt x="2245809" y="2731782"/>
                    <a:pt x="2232257" y="2742710"/>
                    <a:pt x="2216623" y="2749550"/>
                  </a:cubicBezTo>
                  <a:cubicBezTo>
                    <a:pt x="2198226" y="2757599"/>
                    <a:pt x="2178523" y="2762250"/>
                    <a:pt x="2159473" y="2768600"/>
                  </a:cubicBezTo>
                  <a:cubicBezTo>
                    <a:pt x="2153123" y="2770717"/>
                    <a:pt x="2146987" y="2773637"/>
                    <a:pt x="2140423" y="2774950"/>
                  </a:cubicBezTo>
                  <a:cubicBezTo>
                    <a:pt x="2129840" y="2777067"/>
                    <a:pt x="2119086" y="2778460"/>
                    <a:pt x="2108673" y="2781300"/>
                  </a:cubicBezTo>
                  <a:cubicBezTo>
                    <a:pt x="2037675" y="2800663"/>
                    <a:pt x="2104486" y="2788262"/>
                    <a:pt x="2026123" y="2806700"/>
                  </a:cubicBezTo>
                  <a:cubicBezTo>
                    <a:pt x="2005111" y="2811644"/>
                    <a:pt x="1983498" y="2813907"/>
                    <a:pt x="1962623" y="2819400"/>
                  </a:cubicBezTo>
                  <a:cubicBezTo>
                    <a:pt x="1943204" y="2824510"/>
                    <a:pt x="1924639" y="2832460"/>
                    <a:pt x="1905473" y="2838450"/>
                  </a:cubicBezTo>
                  <a:cubicBezTo>
                    <a:pt x="1889125" y="2843559"/>
                    <a:pt x="1840046" y="2856067"/>
                    <a:pt x="1822923" y="2863850"/>
                  </a:cubicBezTo>
                  <a:cubicBezTo>
                    <a:pt x="1811687" y="2868957"/>
                    <a:pt x="1802008" y="2876990"/>
                    <a:pt x="1791173" y="2882900"/>
                  </a:cubicBezTo>
                  <a:cubicBezTo>
                    <a:pt x="1778708" y="2889699"/>
                    <a:pt x="1765249" y="2894645"/>
                    <a:pt x="1753073" y="2901950"/>
                  </a:cubicBezTo>
                  <a:cubicBezTo>
                    <a:pt x="1743998" y="2907395"/>
                    <a:pt x="1736924" y="2915860"/>
                    <a:pt x="1727673" y="2921000"/>
                  </a:cubicBezTo>
                  <a:cubicBezTo>
                    <a:pt x="1717709" y="2926536"/>
                    <a:pt x="1706506" y="2929467"/>
                    <a:pt x="1695923" y="2933700"/>
                  </a:cubicBezTo>
                  <a:cubicBezTo>
                    <a:pt x="1670523" y="2954867"/>
                    <a:pt x="1646174" y="2977362"/>
                    <a:pt x="1619723" y="2997200"/>
                  </a:cubicBezTo>
                  <a:cubicBezTo>
                    <a:pt x="1602790" y="3009900"/>
                    <a:pt x="1584526" y="3020997"/>
                    <a:pt x="1568923" y="3035300"/>
                  </a:cubicBezTo>
                  <a:cubicBezTo>
                    <a:pt x="1558932" y="3044458"/>
                    <a:pt x="1553107" y="3057466"/>
                    <a:pt x="1543523" y="3067050"/>
                  </a:cubicBezTo>
                  <a:cubicBezTo>
                    <a:pt x="1509142" y="3101431"/>
                    <a:pt x="1515421" y="3081540"/>
                    <a:pt x="1486373" y="3117850"/>
                  </a:cubicBezTo>
                  <a:cubicBezTo>
                    <a:pt x="1476838" y="3129769"/>
                    <a:pt x="1470403" y="3143948"/>
                    <a:pt x="1460973" y="3155950"/>
                  </a:cubicBezTo>
                  <a:cubicBezTo>
                    <a:pt x="1447072" y="3173643"/>
                    <a:pt x="1430579" y="3189180"/>
                    <a:pt x="1416523" y="3206750"/>
                  </a:cubicBezTo>
                  <a:cubicBezTo>
                    <a:pt x="1393103" y="3236025"/>
                    <a:pt x="1346212" y="3309272"/>
                    <a:pt x="1333973" y="3333750"/>
                  </a:cubicBezTo>
                  <a:cubicBezTo>
                    <a:pt x="1329740" y="3342217"/>
                    <a:pt x="1324266" y="3350170"/>
                    <a:pt x="1321273" y="3359150"/>
                  </a:cubicBezTo>
                  <a:cubicBezTo>
                    <a:pt x="1303622" y="3412102"/>
                    <a:pt x="1312570" y="3432530"/>
                    <a:pt x="1276823" y="3486150"/>
                  </a:cubicBezTo>
                  <a:cubicBezTo>
                    <a:pt x="1259890" y="3511550"/>
                    <a:pt x="1237360" y="3534006"/>
                    <a:pt x="1226023" y="3562350"/>
                  </a:cubicBezTo>
                  <a:cubicBezTo>
                    <a:pt x="1212896" y="3595168"/>
                    <a:pt x="1212384" y="3598997"/>
                    <a:pt x="1194273" y="3632200"/>
                  </a:cubicBezTo>
                  <a:cubicBezTo>
                    <a:pt x="1188363" y="3643035"/>
                    <a:pt x="1180743" y="3652911"/>
                    <a:pt x="1175223" y="3663950"/>
                  </a:cubicBezTo>
                  <a:cubicBezTo>
                    <a:pt x="1170125" y="3674145"/>
                    <a:pt x="1168178" y="3685803"/>
                    <a:pt x="1162523" y="3695700"/>
                  </a:cubicBezTo>
                  <a:cubicBezTo>
                    <a:pt x="1129959" y="3752687"/>
                    <a:pt x="1140217" y="3742321"/>
                    <a:pt x="1105373" y="3765550"/>
                  </a:cubicBezTo>
                  <a:cubicBezTo>
                    <a:pt x="1101140" y="3771900"/>
                    <a:pt x="1098632" y="3779832"/>
                    <a:pt x="1092673" y="3784600"/>
                  </a:cubicBezTo>
                  <a:cubicBezTo>
                    <a:pt x="1087446" y="3788781"/>
                    <a:pt x="1079775" y="3788313"/>
                    <a:pt x="1073623" y="3790950"/>
                  </a:cubicBezTo>
                  <a:cubicBezTo>
                    <a:pt x="1016207" y="3815557"/>
                    <a:pt x="1087655" y="3793792"/>
                    <a:pt x="997423" y="3816350"/>
                  </a:cubicBezTo>
                  <a:lnTo>
                    <a:pt x="972023" y="3822700"/>
                  </a:lnTo>
                  <a:cubicBezTo>
                    <a:pt x="912756" y="3820583"/>
                    <a:pt x="853419" y="3819938"/>
                    <a:pt x="794223" y="3816350"/>
                  </a:cubicBezTo>
                  <a:cubicBezTo>
                    <a:pt x="785978" y="3815850"/>
                    <a:pt x="754064" y="3808971"/>
                    <a:pt x="743423" y="3803650"/>
                  </a:cubicBezTo>
                  <a:cubicBezTo>
                    <a:pt x="736597" y="3800237"/>
                    <a:pt x="716965" y="3784600"/>
                    <a:pt x="705323" y="3778250"/>
                  </a:cubicBezTo>
                  <a:close/>
                </a:path>
              </a:pathLst>
            </a:custGeom>
            <a:noFill/>
            <a:ln w="15875" cmpd="dbl">
              <a:solidFill>
                <a:schemeClr val="tx1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1" name="TextBox 130">
              <a:extLst>
                <a:ext uri="{FF2B5EF4-FFF2-40B4-BE49-F238E27FC236}">
                  <a16:creationId xmlns:a16="http://schemas.microsoft.com/office/drawing/2014/main" id="{639D80FD-0710-4C52-A890-6C9919DAB166}"/>
                </a:ext>
              </a:extLst>
            </p:cNvPr>
            <p:cNvSpPr txBox="1"/>
            <p:nvPr/>
          </p:nvSpPr>
          <p:spPr>
            <a:xfrm rot="19771130">
              <a:off x="4109663" y="4327113"/>
              <a:ext cx="2426925" cy="5850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dirty="0"/>
                <a:t>Scp/fiber region</a:t>
              </a:r>
            </a:p>
          </p:txBody>
        </p:sp>
        <p:sp>
          <p:nvSpPr>
            <p:cNvPr id="132" name="Freeform: Shape 131">
              <a:extLst>
                <a:ext uri="{FF2B5EF4-FFF2-40B4-BE49-F238E27FC236}">
                  <a16:creationId xmlns:a16="http://schemas.microsoft.com/office/drawing/2014/main" id="{D7C1D808-561E-47E6-9547-6FEB4B448046}"/>
                </a:ext>
              </a:extLst>
            </p:cNvPr>
            <p:cNvSpPr/>
            <p:nvPr/>
          </p:nvSpPr>
          <p:spPr>
            <a:xfrm>
              <a:off x="2209800" y="4127500"/>
              <a:ext cx="1365250" cy="1054100"/>
            </a:xfrm>
            <a:custGeom>
              <a:avLst/>
              <a:gdLst>
                <a:gd name="connsiteX0" fmla="*/ 831850 w 1365250"/>
                <a:gd name="connsiteY0" fmla="*/ 44450 h 1054100"/>
                <a:gd name="connsiteX1" fmla="*/ 730250 w 1365250"/>
                <a:gd name="connsiteY1" fmla="*/ 57150 h 1054100"/>
                <a:gd name="connsiteX2" fmla="*/ 685800 w 1365250"/>
                <a:gd name="connsiteY2" fmla="*/ 82550 h 1054100"/>
                <a:gd name="connsiteX3" fmla="*/ 635000 w 1365250"/>
                <a:gd name="connsiteY3" fmla="*/ 101600 h 1054100"/>
                <a:gd name="connsiteX4" fmla="*/ 584200 w 1365250"/>
                <a:gd name="connsiteY4" fmla="*/ 133350 h 1054100"/>
                <a:gd name="connsiteX5" fmla="*/ 533400 w 1365250"/>
                <a:gd name="connsiteY5" fmla="*/ 152400 h 1054100"/>
                <a:gd name="connsiteX6" fmla="*/ 488950 w 1365250"/>
                <a:gd name="connsiteY6" fmla="*/ 184150 h 1054100"/>
                <a:gd name="connsiteX7" fmla="*/ 450850 w 1365250"/>
                <a:gd name="connsiteY7" fmla="*/ 196850 h 1054100"/>
                <a:gd name="connsiteX8" fmla="*/ 361950 w 1365250"/>
                <a:gd name="connsiteY8" fmla="*/ 241300 h 1054100"/>
                <a:gd name="connsiteX9" fmla="*/ 311150 w 1365250"/>
                <a:gd name="connsiteY9" fmla="*/ 266700 h 1054100"/>
                <a:gd name="connsiteX10" fmla="*/ 254000 w 1365250"/>
                <a:gd name="connsiteY10" fmla="*/ 292100 h 1054100"/>
                <a:gd name="connsiteX11" fmla="*/ 209550 w 1365250"/>
                <a:gd name="connsiteY11" fmla="*/ 304800 h 1054100"/>
                <a:gd name="connsiteX12" fmla="*/ 127000 w 1365250"/>
                <a:gd name="connsiteY12" fmla="*/ 342900 h 1054100"/>
                <a:gd name="connsiteX13" fmla="*/ 107950 w 1365250"/>
                <a:gd name="connsiteY13" fmla="*/ 361950 h 1054100"/>
                <a:gd name="connsiteX14" fmla="*/ 82550 w 1365250"/>
                <a:gd name="connsiteY14" fmla="*/ 381000 h 1054100"/>
                <a:gd name="connsiteX15" fmla="*/ 44450 w 1365250"/>
                <a:gd name="connsiteY15" fmla="*/ 463550 h 1054100"/>
                <a:gd name="connsiteX16" fmla="*/ 0 w 1365250"/>
                <a:gd name="connsiteY16" fmla="*/ 533400 h 1054100"/>
                <a:gd name="connsiteX17" fmla="*/ 19050 w 1365250"/>
                <a:gd name="connsiteY17" fmla="*/ 698500 h 1054100"/>
                <a:gd name="connsiteX18" fmla="*/ 31750 w 1365250"/>
                <a:gd name="connsiteY18" fmla="*/ 730250 h 1054100"/>
                <a:gd name="connsiteX19" fmla="*/ 38100 w 1365250"/>
                <a:gd name="connsiteY19" fmla="*/ 749300 h 1054100"/>
                <a:gd name="connsiteX20" fmla="*/ 69850 w 1365250"/>
                <a:gd name="connsiteY20" fmla="*/ 768350 h 1054100"/>
                <a:gd name="connsiteX21" fmla="*/ 114300 w 1365250"/>
                <a:gd name="connsiteY21" fmla="*/ 800100 h 1054100"/>
                <a:gd name="connsiteX22" fmla="*/ 215900 w 1365250"/>
                <a:gd name="connsiteY22" fmla="*/ 844550 h 1054100"/>
                <a:gd name="connsiteX23" fmla="*/ 304800 w 1365250"/>
                <a:gd name="connsiteY23" fmla="*/ 882650 h 1054100"/>
                <a:gd name="connsiteX24" fmla="*/ 368300 w 1365250"/>
                <a:gd name="connsiteY24" fmla="*/ 920750 h 1054100"/>
                <a:gd name="connsiteX25" fmla="*/ 406400 w 1365250"/>
                <a:gd name="connsiteY25" fmla="*/ 939800 h 1054100"/>
                <a:gd name="connsiteX26" fmla="*/ 514350 w 1365250"/>
                <a:gd name="connsiteY26" fmla="*/ 977900 h 1054100"/>
                <a:gd name="connsiteX27" fmla="*/ 590550 w 1365250"/>
                <a:gd name="connsiteY27" fmla="*/ 1003300 h 1054100"/>
                <a:gd name="connsiteX28" fmla="*/ 666750 w 1365250"/>
                <a:gd name="connsiteY28" fmla="*/ 1028700 h 1054100"/>
                <a:gd name="connsiteX29" fmla="*/ 755650 w 1365250"/>
                <a:gd name="connsiteY29" fmla="*/ 1054100 h 1054100"/>
                <a:gd name="connsiteX30" fmla="*/ 946150 w 1365250"/>
                <a:gd name="connsiteY30" fmla="*/ 1047750 h 1054100"/>
                <a:gd name="connsiteX31" fmla="*/ 996950 w 1365250"/>
                <a:gd name="connsiteY31" fmla="*/ 1022350 h 1054100"/>
                <a:gd name="connsiteX32" fmla="*/ 1041400 w 1365250"/>
                <a:gd name="connsiteY32" fmla="*/ 1003300 h 1054100"/>
                <a:gd name="connsiteX33" fmla="*/ 1092200 w 1365250"/>
                <a:gd name="connsiteY33" fmla="*/ 958850 h 1054100"/>
                <a:gd name="connsiteX34" fmla="*/ 1117600 w 1365250"/>
                <a:gd name="connsiteY34" fmla="*/ 927100 h 1054100"/>
                <a:gd name="connsiteX35" fmla="*/ 1181100 w 1365250"/>
                <a:gd name="connsiteY35" fmla="*/ 882650 h 1054100"/>
                <a:gd name="connsiteX36" fmla="*/ 1231900 w 1365250"/>
                <a:gd name="connsiteY36" fmla="*/ 850900 h 1054100"/>
                <a:gd name="connsiteX37" fmla="*/ 1295400 w 1365250"/>
                <a:gd name="connsiteY37" fmla="*/ 800100 h 1054100"/>
                <a:gd name="connsiteX38" fmla="*/ 1320800 w 1365250"/>
                <a:gd name="connsiteY38" fmla="*/ 774700 h 1054100"/>
                <a:gd name="connsiteX39" fmla="*/ 1358900 w 1365250"/>
                <a:gd name="connsiteY39" fmla="*/ 717550 h 1054100"/>
                <a:gd name="connsiteX40" fmla="*/ 1365250 w 1365250"/>
                <a:gd name="connsiteY40" fmla="*/ 698500 h 1054100"/>
                <a:gd name="connsiteX41" fmla="*/ 1358900 w 1365250"/>
                <a:gd name="connsiteY41" fmla="*/ 641350 h 1054100"/>
                <a:gd name="connsiteX42" fmla="*/ 1339850 w 1365250"/>
                <a:gd name="connsiteY42" fmla="*/ 609600 h 1054100"/>
                <a:gd name="connsiteX43" fmla="*/ 1320800 w 1365250"/>
                <a:gd name="connsiteY43" fmla="*/ 603250 h 1054100"/>
                <a:gd name="connsiteX44" fmla="*/ 1289050 w 1365250"/>
                <a:gd name="connsiteY44" fmla="*/ 590550 h 1054100"/>
                <a:gd name="connsiteX45" fmla="*/ 1244600 w 1365250"/>
                <a:gd name="connsiteY45" fmla="*/ 571500 h 1054100"/>
                <a:gd name="connsiteX46" fmla="*/ 1231900 w 1365250"/>
                <a:gd name="connsiteY46" fmla="*/ 546100 h 1054100"/>
                <a:gd name="connsiteX47" fmla="*/ 1219200 w 1365250"/>
                <a:gd name="connsiteY47" fmla="*/ 527050 h 1054100"/>
                <a:gd name="connsiteX48" fmla="*/ 1200150 w 1365250"/>
                <a:gd name="connsiteY48" fmla="*/ 463550 h 1054100"/>
                <a:gd name="connsiteX49" fmla="*/ 1174750 w 1365250"/>
                <a:gd name="connsiteY49" fmla="*/ 425450 h 1054100"/>
                <a:gd name="connsiteX50" fmla="*/ 1162050 w 1365250"/>
                <a:gd name="connsiteY50" fmla="*/ 393700 h 1054100"/>
                <a:gd name="connsiteX51" fmla="*/ 1143000 w 1365250"/>
                <a:gd name="connsiteY51" fmla="*/ 368300 h 1054100"/>
                <a:gd name="connsiteX52" fmla="*/ 1117600 w 1365250"/>
                <a:gd name="connsiteY52" fmla="*/ 304800 h 1054100"/>
                <a:gd name="connsiteX53" fmla="*/ 1104900 w 1365250"/>
                <a:gd name="connsiteY53" fmla="*/ 247650 h 1054100"/>
                <a:gd name="connsiteX54" fmla="*/ 1098550 w 1365250"/>
                <a:gd name="connsiteY54" fmla="*/ 63500 h 1054100"/>
                <a:gd name="connsiteX55" fmla="*/ 1060450 w 1365250"/>
                <a:gd name="connsiteY55" fmla="*/ 31750 h 1054100"/>
                <a:gd name="connsiteX56" fmla="*/ 1041400 w 1365250"/>
                <a:gd name="connsiteY56" fmla="*/ 25400 h 1054100"/>
                <a:gd name="connsiteX57" fmla="*/ 1016000 w 1365250"/>
                <a:gd name="connsiteY57" fmla="*/ 12700 h 1054100"/>
                <a:gd name="connsiteX58" fmla="*/ 946150 w 1365250"/>
                <a:gd name="connsiteY58" fmla="*/ 6350 h 1054100"/>
                <a:gd name="connsiteX59" fmla="*/ 882650 w 1365250"/>
                <a:gd name="connsiteY59" fmla="*/ 0 h 1054100"/>
                <a:gd name="connsiteX60" fmla="*/ 806450 w 1365250"/>
                <a:gd name="connsiteY60" fmla="*/ 19050 h 1054100"/>
                <a:gd name="connsiteX61" fmla="*/ 831850 w 1365250"/>
                <a:gd name="connsiteY61" fmla="*/ 44450 h 1054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365250" h="1054100">
                  <a:moveTo>
                    <a:pt x="831850" y="44450"/>
                  </a:moveTo>
                  <a:cubicBezTo>
                    <a:pt x="819150" y="50800"/>
                    <a:pt x="763275" y="48535"/>
                    <a:pt x="730250" y="57150"/>
                  </a:cubicBezTo>
                  <a:cubicBezTo>
                    <a:pt x="713738" y="61458"/>
                    <a:pt x="701264" y="75333"/>
                    <a:pt x="685800" y="82550"/>
                  </a:cubicBezTo>
                  <a:cubicBezTo>
                    <a:pt x="669412" y="90198"/>
                    <a:pt x="651176" y="93512"/>
                    <a:pt x="635000" y="101600"/>
                  </a:cubicBezTo>
                  <a:cubicBezTo>
                    <a:pt x="617140" y="110530"/>
                    <a:pt x="602060" y="124420"/>
                    <a:pt x="584200" y="133350"/>
                  </a:cubicBezTo>
                  <a:cubicBezTo>
                    <a:pt x="568024" y="141438"/>
                    <a:pt x="549357" y="143890"/>
                    <a:pt x="533400" y="152400"/>
                  </a:cubicBezTo>
                  <a:cubicBezTo>
                    <a:pt x="517334" y="160969"/>
                    <a:pt x="504982" y="175517"/>
                    <a:pt x="488950" y="184150"/>
                  </a:cubicBezTo>
                  <a:cubicBezTo>
                    <a:pt x="477163" y="190497"/>
                    <a:pt x="463058" y="191356"/>
                    <a:pt x="450850" y="196850"/>
                  </a:cubicBezTo>
                  <a:cubicBezTo>
                    <a:pt x="420637" y="210446"/>
                    <a:pt x="391583" y="226483"/>
                    <a:pt x="361950" y="241300"/>
                  </a:cubicBezTo>
                  <a:cubicBezTo>
                    <a:pt x="345017" y="249767"/>
                    <a:pt x="328450" y="259011"/>
                    <a:pt x="311150" y="266700"/>
                  </a:cubicBezTo>
                  <a:cubicBezTo>
                    <a:pt x="292100" y="275167"/>
                    <a:pt x="273519" y="284780"/>
                    <a:pt x="254000" y="292100"/>
                  </a:cubicBezTo>
                  <a:cubicBezTo>
                    <a:pt x="239572" y="297511"/>
                    <a:pt x="224062" y="299617"/>
                    <a:pt x="209550" y="304800"/>
                  </a:cubicBezTo>
                  <a:cubicBezTo>
                    <a:pt x="197423" y="309131"/>
                    <a:pt x="139551" y="334533"/>
                    <a:pt x="127000" y="342900"/>
                  </a:cubicBezTo>
                  <a:cubicBezTo>
                    <a:pt x="119528" y="347881"/>
                    <a:pt x="114768" y="356106"/>
                    <a:pt x="107950" y="361950"/>
                  </a:cubicBezTo>
                  <a:cubicBezTo>
                    <a:pt x="99915" y="368838"/>
                    <a:pt x="91017" y="374650"/>
                    <a:pt x="82550" y="381000"/>
                  </a:cubicBezTo>
                  <a:cubicBezTo>
                    <a:pt x="4371" y="517813"/>
                    <a:pt x="98739" y="345923"/>
                    <a:pt x="44450" y="463550"/>
                  </a:cubicBezTo>
                  <a:cubicBezTo>
                    <a:pt x="29125" y="496755"/>
                    <a:pt x="19785" y="507020"/>
                    <a:pt x="0" y="533400"/>
                  </a:cubicBezTo>
                  <a:cubicBezTo>
                    <a:pt x="2010" y="561544"/>
                    <a:pt x="6818" y="667919"/>
                    <a:pt x="19050" y="698500"/>
                  </a:cubicBezTo>
                  <a:cubicBezTo>
                    <a:pt x="23283" y="709083"/>
                    <a:pt x="27748" y="719577"/>
                    <a:pt x="31750" y="730250"/>
                  </a:cubicBezTo>
                  <a:cubicBezTo>
                    <a:pt x="34100" y="736517"/>
                    <a:pt x="33367" y="744567"/>
                    <a:pt x="38100" y="749300"/>
                  </a:cubicBezTo>
                  <a:cubicBezTo>
                    <a:pt x="46827" y="758027"/>
                    <a:pt x="59581" y="761504"/>
                    <a:pt x="69850" y="768350"/>
                  </a:cubicBezTo>
                  <a:cubicBezTo>
                    <a:pt x="85000" y="778450"/>
                    <a:pt x="98157" y="791677"/>
                    <a:pt x="114300" y="800100"/>
                  </a:cubicBezTo>
                  <a:cubicBezTo>
                    <a:pt x="147073" y="817199"/>
                    <a:pt x="182837" y="828018"/>
                    <a:pt x="215900" y="844550"/>
                  </a:cubicBezTo>
                  <a:cubicBezTo>
                    <a:pt x="278674" y="875937"/>
                    <a:pt x="248739" y="863963"/>
                    <a:pt x="304800" y="882650"/>
                  </a:cubicBezTo>
                  <a:cubicBezTo>
                    <a:pt x="353774" y="921829"/>
                    <a:pt x="316966" y="897416"/>
                    <a:pt x="368300" y="920750"/>
                  </a:cubicBezTo>
                  <a:cubicBezTo>
                    <a:pt x="381226" y="926626"/>
                    <a:pt x="393474" y="933924"/>
                    <a:pt x="406400" y="939800"/>
                  </a:cubicBezTo>
                  <a:cubicBezTo>
                    <a:pt x="451677" y="960380"/>
                    <a:pt x="453954" y="953742"/>
                    <a:pt x="514350" y="977900"/>
                  </a:cubicBezTo>
                  <a:cubicBezTo>
                    <a:pt x="575046" y="1002178"/>
                    <a:pt x="515351" y="979553"/>
                    <a:pt x="590550" y="1003300"/>
                  </a:cubicBezTo>
                  <a:cubicBezTo>
                    <a:pt x="616081" y="1011362"/>
                    <a:pt x="641006" y="1021345"/>
                    <a:pt x="666750" y="1028700"/>
                  </a:cubicBezTo>
                  <a:lnTo>
                    <a:pt x="755650" y="1054100"/>
                  </a:lnTo>
                  <a:cubicBezTo>
                    <a:pt x="819150" y="1051983"/>
                    <a:pt x="883158" y="1056038"/>
                    <a:pt x="946150" y="1047750"/>
                  </a:cubicBezTo>
                  <a:cubicBezTo>
                    <a:pt x="964920" y="1045280"/>
                    <a:pt x="978989" y="1028337"/>
                    <a:pt x="996950" y="1022350"/>
                  </a:cubicBezTo>
                  <a:cubicBezTo>
                    <a:pt x="1015469" y="1016177"/>
                    <a:pt x="1023465" y="1014510"/>
                    <a:pt x="1041400" y="1003300"/>
                  </a:cubicBezTo>
                  <a:cubicBezTo>
                    <a:pt x="1060368" y="991445"/>
                    <a:pt x="1077431" y="975465"/>
                    <a:pt x="1092200" y="958850"/>
                  </a:cubicBezTo>
                  <a:cubicBezTo>
                    <a:pt x="1101204" y="948720"/>
                    <a:pt x="1108016" y="936684"/>
                    <a:pt x="1117600" y="927100"/>
                  </a:cubicBezTo>
                  <a:cubicBezTo>
                    <a:pt x="1154454" y="890246"/>
                    <a:pt x="1141856" y="912083"/>
                    <a:pt x="1181100" y="882650"/>
                  </a:cubicBezTo>
                  <a:cubicBezTo>
                    <a:pt x="1227574" y="847794"/>
                    <a:pt x="1167233" y="876767"/>
                    <a:pt x="1231900" y="850900"/>
                  </a:cubicBezTo>
                  <a:cubicBezTo>
                    <a:pt x="1315630" y="767170"/>
                    <a:pt x="1215148" y="862518"/>
                    <a:pt x="1295400" y="800100"/>
                  </a:cubicBezTo>
                  <a:cubicBezTo>
                    <a:pt x="1304851" y="792749"/>
                    <a:pt x="1312915" y="783711"/>
                    <a:pt x="1320800" y="774700"/>
                  </a:cubicBezTo>
                  <a:cubicBezTo>
                    <a:pt x="1333208" y="760519"/>
                    <a:pt x="1350787" y="733776"/>
                    <a:pt x="1358900" y="717550"/>
                  </a:cubicBezTo>
                  <a:cubicBezTo>
                    <a:pt x="1361893" y="711563"/>
                    <a:pt x="1363133" y="704850"/>
                    <a:pt x="1365250" y="698500"/>
                  </a:cubicBezTo>
                  <a:cubicBezTo>
                    <a:pt x="1363133" y="679450"/>
                    <a:pt x="1364166" y="659780"/>
                    <a:pt x="1358900" y="641350"/>
                  </a:cubicBezTo>
                  <a:cubicBezTo>
                    <a:pt x="1355509" y="629483"/>
                    <a:pt x="1348577" y="618327"/>
                    <a:pt x="1339850" y="609600"/>
                  </a:cubicBezTo>
                  <a:cubicBezTo>
                    <a:pt x="1335117" y="604867"/>
                    <a:pt x="1327067" y="605600"/>
                    <a:pt x="1320800" y="603250"/>
                  </a:cubicBezTo>
                  <a:cubicBezTo>
                    <a:pt x="1310127" y="599248"/>
                    <a:pt x="1299245" y="595648"/>
                    <a:pt x="1289050" y="590550"/>
                  </a:cubicBezTo>
                  <a:cubicBezTo>
                    <a:pt x="1245197" y="568624"/>
                    <a:pt x="1297463" y="584716"/>
                    <a:pt x="1244600" y="571500"/>
                  </a:cubicBezTo>
                  <a:cubicBezTo>
                    <a:pt x="1240367" y="563033"/>
                    <a:pt x="1236596" y="554319"/>
                    <a:pt x="1231900" y="546100"/>
                  </a:cubicBezTo>
                  <a:cubicBezTo>
                    <a:pt x="1228114" y="539474"/>
                    <a:pt x="1222206" y="534065"/>
                    <a:pt x="1219200" y="527050"/>
                  </a:cubicBezTo>
                  <a:cubicBezTo>
                    <a:pt x="1191855" y="463244"/>
                    <a:pt x="1242835" y="548919"/>
                    <a:pt x="1200150" y="463550"/>
                  </a:cubicBezTo>
                  <a:cubicBezTo>
                    <a:pt x="1193324" y="449898"/>
                    <a:pt x="1182059" y="438850"/>
                    <a:pt x="1174750" y="425450"/>
                  </a:cubicBezTo>
                  <a:cubicBezTo>
                    <a:pt x="1169292" y="415443"/>
                    <a:pt x="1167586" y="403664"/>
                    <a:pt x="1162050" y="393700"/>
                  </a:cubicBezTo>
                  <a:cubicBezTo>
                    <a:pt x="1156910" y="384449"/>
                    <a:pt x="1147733" y="377766"/>
                    <a:pt x="1143000" y="368300"/>
                  </a:cubicBezTo>
                  <a:cubicBezTo>
                    <a:pt x="1132805" y="347910"/>
                    <a:pt x="1122071" y="327154"/>
                    <a:pt x="1117600" y="304800"/>
                  </a:cubicBezTo>
                  <a:cubicBezTo>
                    <a:pt x="1109538" y="264492"/>
                    <a:pt x="1113868" y="283521"/>
                    <a:pt x="1104900" y="247650"/>
                  </a:cubicBezTo>
                  <a:cubicBezTo>
                    <a:pt x="1102783" y="186267"/>
                    <a:pt x="1104283" y="124652"/>
                    <a:pt x="1098550" y="63500"/>
                  </a:cubicBezTo>
                  <a:cubicBezTo>
                    <a:pt x="1096853" y="45395"/>
                    <a:pt x="1072516" y="36921"/>
                    <a:pt x="1060450" y="31750"/>
                  </a:cubicBezTo>
                  <a:cubicBezTo>
                    <a:pt x="1054298" y="29113"/>
                    <a:pt x="1047552" y="28037"/>
                    <a:pt x="1041400" y="25400"/>
                  </a:cubicBezTo>
                  <a:cubicBezTo>
                    <a:pt x="1032699" y="21671"/>
                    <a:pt x="1025282" y="14556"/>
                    <a:pt x="1016000" y="12700"/>
                  </a:cubicBezTo>
                  <a:cubicBezTo>
                    <a:pt x="993075" y="8115"/>
                    <a:pt x="969424" y="8567"/>
                    <a:pt x="946150" y="6350"/>
                  </a:cubicBezTo>
                  <a:lnTo>
                    <a:pt x="882650" y="0"/>
                  </a:lnTo>
                  <a:cubicBezTo>
                    <a:pt x="834186" y="6058"/>
                    <a:pt x="840607" y="-468"/>
                    <a:pt x="806450" y="19050"/>
                  </a:cubicBezTo>
                  <a:cubicBezTo>
                    <a:pt x="785639" y="30942"/>
                    <a:pt x="844550" y="38100"/>
                    <a:pt x="831850" y="44450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3" name="Oval 132">
              <a:extLst>
                <a:ext uri="{FF2B5EF4-FFF2-40B4-BE49-F238E27FC236}">
                  <a16:creationId xmlns:a16="http://schemas.microsoft.com/office/drawing/2014/main" id="{3C1BD0F0-3D84-4887-BACE-F0B20D5D1C94}"/>
                </a:ext>
              </a:extLst>
            </p:cNvPr>
            <p:cNvSpPr/>
            <p:nvPr/>
          </p:nvSpPr>
          <p:spPr>
            <a:xfrm>
              <a:off x="3575050" y="3951288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4" name="Oval 133">
              <a:extLst>
                <a:ext uri="{FF2B5EF4-FFF2-40B4-BE49-F238E27FC236}">
                  <a16:creationId xmlns:a16="http://schemas.microsoft.com/office/drawing/2014/main" id="{9B1A2D4C-BD19-4E23-A6E3-5B15AC93D061}"/>
                </a:ext>
              </a:extLst>
            </p:cNvPr>
            <p:cNvSpPr/>
            <p:nvPr/>
          </p:nvSpPr>
          <p:spPr>
            <a:xfrm>
              <a:off x="3736975" y="3776663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5" name="Oval 134">
              <a:extLst>
                <a:ext uri="{FF2B5EF4-FFF2-40B4-BE49-F238E27FC236}">
                  <a16:creationId xmlns:a16="http://schemas.microsoft.com/office/drawing/2014/main" id="{F7AC7435-C438-4130-B2A5-69C8C4300AAF}"/>
                </a:ext>
              </a:extLst>
            </p:cNvPr>
            <p:cNvSpPr/>
            <p:nvPr/>
          </p:nvSpPr>
          <p:spPr>
            <a:xfrm>
              <a:off x="3616325" y="4478338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6" name="Oval 135">
              <a:extLst>
                <a:ext uri="{FF2B5EF4-FFF2-40B4-BE49-F238E27FC236}">
                  <a16:creationId xmlns:a16="http://schemas.microsoft.com/office/drawing/2014/main" id="{7AF927E6-0BCE-4475-BFB7-68E182BF675E}"/>
                </a:ext>
              </a:extLst>
            </p:cNvPr>
            <p:cNvSpPr/>
            <p:nvPr/>
          </p:nvSpPr>
          <p:spPr>
            <a:xfrm>
              <a:off x="4121150" y="3560763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7" name="Oval 136">
              <a:extLst>
                <a:ext uri="{FF2B5EF4-FFF2-40B4-BE49-F238E27FC236}">
                  <a16:creationId xmlns:a16="http://schemas.microsoft.com/office/drawing/2014/main" id="{D24B8AA5-2CEE-4440-BA91-7B950006A64F}"/>
                </a:ext>
              </a:extLst>
            </p:cNvPr>
            <p:cNvSpPr/>
            <p:nvPr/>
          </p:nvSpPr>
          <p:spPr>
            <a:xfrm>
              <a:off x="4403725" y="3636963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8" name="Oval 137">
              <a:extLst>
                <a:ext uri="{FF2B5EF4-FFF2-40B4-BE49-F238E27FC236}">
                  <a16:creationId xmlns:a16="http://schemas.microsoft.com/office/drawing/2014/main" id="{6811C209-DFDC-4DB1-9695-2E801053CDCB}"/>
                </a:ext>
              </a:extLst>
            </p:cNvPr>
            <p:cNvSpPr/>
            <p:nvPr/>
          </p:nvSpPr>
          <p:spPr>
            <a:xfrm>
              <a:off x="4238625" y="3595688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9" name="Oval 138">
              <a:extLst>
                <a:ext uri="{FF2B5EF4-FFF2-40B4-BE49-F238E27FC236}">
                  <a16:creationId xmlns:a16="http://schemas.microsoft.com/office/drawing/2014/main" id="{162A147B-7CD7-424B-A1CB-598A7B753204}"/>
                </a:ext>
              </a:extLst>
            </p:cNvPr>
            <p:cNvSpPr/>
            <p:nvPr/>
          </p:nvSpPr>
          <p:spPr>
            <a:xfrm>
              <a:off x="3965575" y="4976813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0" name="Oval 139">
              <a:extLst>
                <a:ext uri="{FF2B5EF4-FFF2-40B4-BE49-F238E27FC236}">
                  <a16:creationId xmlns:a16="http://schemas.microsoft.com/office/drawing/2014/main" id="{C8172650-391B-4077-9605-4604ED37768F}"/>
                </a:ext>
              </a:extLst>
            </p:cNvPr>
            <p:cNvSpPr/>
            <p:nvPr/>
          </p:nvSpPr>
          <p:spPr>
            <a:xfrm>
              <a:off x="3498850" y="5932488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7013CA65-E61D-4F55-A7CE-32E0FD5A95F2}"/>
                </a:ext>
              </a:extLst>
            </p:cNvPr>
            <p:cNvSpPr/>
            <p:nvPr/>
          </p:nvSpPr>
          <p:spPr>
            <a:xfrm>
              <a:off x="4010025" y="5789613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4" name="Oval 143">
              <a:extLst>
                <a:ext uri="{FF2B5EF4-FFF2-40B4-BE49-F238E27FC236}">
                  <a16:creationId xmlns:a16="http://schemas.microsoft.com/office/drawing/2014/main" id="{37BFC5CD-9036-41A2-8561-F342D283F109}"/>
                </a:ext>
              </a:extLst>
            </p:cNvPr>
            <p:cNvSpPr/>
            <p:nvPr/>
          </p:nvSpPr>
          <p:spPr>
            <a:xfrm>
              <a:off x="6124575" y="4103688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BFC7F358-377A-4124-8A1F-F741BEA0284F}"/>
                </a:ext>
              </a:extLst>
            </p:cNvPr>
            <p:cNvSpPr/>
            <p:nvPr/>
          </p:nvSpPr>
          <p:spPr>
            <a:xfrm>
              <a:off x="4641850" y="4881563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76F8038A-0C04-4ECC-9E24-7A6E37BA658D}"/>
                </a:ext>
              </a:extLst>
            </p:cNvPr>
            <p:cNvSpPr/>
            <p:nvPr/>
          </p:nvSpPr>
          <p:spPr>
            <a:xfrm>
              <a:off x="4568825" y="3097213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7" name="Oval 146">
              <a:extLst>
                <a:ext uri="{FF2B5EF4-FFF2-40B4-BE49-F238E27FC236}">
                  <a16:creationId xmlns:a16="http://schemas.microsoft.com/office/drawing/2014/main" id="{1990F28A-1B9F-4F4E-A807-6AFC0BB1AD78}"/>
                </a:ext>
              </a:extLst>
            </p:cNvPr>
            <p:cNvSpPr/>
            <p:nvPr/>
          </p:nvSpPr>
          <p:spPr>
            <a:xfrm>
              <a:off x="5280025" y="3030538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8" name="Oval 147">
              <a:extLst>
                <a:ext uri="{FF2B5EF4-FFF2-40B4-BE49-F238E27FC236}">
                  <a16:creationId xmlns:a16="http://schemas.microsoft.com/office/drawing/2014/main" id="{61E6691E-AA62-4117-AE4F-2525E5102476}"/>
                </a:ext>
              </a:extLst>
            </p:cNvPr>
            <p:cNvSpPr/>
            <p:nvPr/>
          </p:nvSpPr>
          <p:spPr>
            <a:xfrm>
              <a:off x="5975350" y="3052763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9" name="Oval 148">
              <a:extLst>
                <a:ext uri="{FF2B5EF4-FFF2-40B4-BE49-F238E27FC236}">
                  <a16:creationId xmlns:a16="http://schemas.microsoft.com/office/drawing/2014/main" id="{D4A68363-A204-455F-AED2-A6FF3285CDE7}"/>
                </a:ext>
              </a:extLst>
            </p:cNvPr>
            <p:cNvSpPr/>
            <p:nvPr/>
          </p:nvSpPr>
          <p:spPr>
            <a:xfrm>
              <a:off x="6067425" y="2843213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0" name="Oval 149">
              <a:extLst>
                <a:ext uri="{FF2B5EF4-FFF2-40B4-BE49-F238E27FC236}">
                  <a16:creationId xmlns:a16="http://schemas.microsoft.com/office/drawing/2014/main" id="{5B29ECA6-2ED4-48A2-8991-CB93DBA3D4E6}"/>
                </a:ext>
              </a:extLst>
            </p:cNvPr>
            <p:cNvSpPr/>
            <p:nvPr/>
          </p:nvSpPr>
          <p:spPr>
            <a:xfrm>
              <a:off x="5718175" y="2360613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1" name="Freeform: Shape 150">
              <a:extLst>
                <a:ext uri="{FF2B5EF4-FFF2-40B4-BE49-F238E27FC236}">
                  <a16:creationId xmlns:a16="http://schemas.microsoft.com/office/drawing/2014/main" id="{0B6F4E8E-5CC8-4CAD-925D-6F03E346C2AA}"/>
                </a:ext>
              </a:extLst>
            </p:cNvPr>
            <p:cNvSpPr/>
            <p:nvPr/>
          </p:nvSpPr>
          <p:spPr>
            <a:xfrm>
              <a:off x="6013450" y="5851525"/>
              <a:ext cx="946964" cy="921187"/>
            </a:xfrm>
            <a:custGeom>
              <a:avLst/>
              <a:gdLst>
                <a:gd name="connsiteX0" fmla="*/ 6350 w 946964"/>
                <a:gd name="connsiteY0" fmla="*/ 314325 h 921187"/>
                <a:gd name="connsiteX1" fmla="*/ 9525 w 946964"/>
                <a:gd name="connsiteY1" fmla="*/ 330200 h 921187"/>
                <a:gd name="connsiteX2" fmla="*/ 3175 w 946964"/>
                <a:gd name="connsiteY2" fmla="*/ 349250 h 921187"/>
                <a:gd name="connsiteX3" fmla="*/ 0 w 946964"/>
                <a:gd name="connsiteY3" fmla="*/ 371475 h 921187"/>
                <a:gd name="connsiteX4" fmla="*/ 19050 w 946964"/>
                <a:gd name="connsiteY4" fmla="*/ 396875 h 921187"/>
                <a:gd name="connsiteX5" fmla="*/ 85725 w 946964"/>
                <a:gd name="connsiteY5" fmla="*/ 419100 h 921187"/>
                <a:gd name="connsiteX6" fmla="*/ 101600 w 946964"/>
                <a:gd name="connsiteY6" fmla="*/ 422275 h 921187"/>
                <a:gd name="connsiteX7" fmla="*/ 146050 w 946964"/>
                <a:gd name="connsiteY7" fmla="*/ 428625 h 921187"/>
                <a:gd name="connsiteX8" fmla="*/ 193675 w 946964"/>
                <a:gd name="connsiteY8" fmla="*/ 441325 h 921187"/>
                <a:gd name="connsiteX9" fmla="*/ 203200 w 946964"/>
                <a:gd name="connsiteY9" fmla="*/ 447675 h 921187"/>
                <a:gd name="connsiteX10" fmla="*/ 234950 w 946964"/>
                <a:gd name="connsiteY10" fmla="*/ 482600 h 921187"/>
                <a:gd name="connsiteX11" fmla="*/ 247650 w 946964"/>
                <a:gd name="connsiteY11" fmla="*/ 514350 h 921187"/>
                <a:gd name="connsiteX12" fmla="*/ 257175 w 946964"/>
                <a:gd name="connsiteY12" fmla="*/ 571500 h 921187"/>
                <a:gd name="connsiteX13" fmla="*/ 254000 w 946964"/>
                <a:gd name="connsiteY13" fmla="*/ 593725 h 921187"/>
                <a:gd name="connsiteX14" fmla="*/ 219075 w 946964"/>
                <a:gd name="connsiteY14" fmla="*/ 685800 h 921187"/>
                <a:gd name="connsiteX15" fmla="*/ 203200 w 946964"/>
                <a:gd name="connsiteY15" fmla="*/ 708025 h 921187"/>
                <a:gd name="connsiteX16" fmla="*/ 187325 w 946964"/>
                <a:gd name="connsiteY16" fmla="*/ 723900 h 921187"/>
                <a:gd name="connsiteX17" fmla="*/ 174625 w 946964"/>
                <a:gd name="connsiteY17" fmla="*/ 758825 h 921187"/>
                <a:gd name="connsiteX18" fmla="*/ 133350 w 946964"/>
                <a:gd name="connsiteY18" fmla="*/ 841375 h 921187"/>
                <a:gd name="connsiteX19" fmla="*/ 127000 w 946964"/>
                <a:gd name="connsiteY19" fmla="*/ 863600 h 921187"/>
                <a:gd name="connsiteX20" fmla="*/ 120650 w 946964"/>
                <a:gd name="connsiteY20" fmla="*/ 889000 h 921187"/>
                <a:gd name="connsiteX21" fmla="*/ 142875 w 946964"/>
                <a:gd name="connsiteY21" fmla="*/ 917575 h 921187"/>
                <a:gd name="connsiteX22" fmla="*/ 152400 w 946964"/>
                <a:gd name="connsiteY22" fmla="*/ 920750 h 921187"/>
                <a:gd name="connsiteX23" fmla="*/ 184150 w 946964"/>
                <a:gd name="connsiteY23" fmla="*/ 898525 h 921187"/>
                <a:gd name="connsiteX24" fmla="*/ 196850 w 946964"/>
                <a:gd name="connsiteY24" fmla="*/ 876300 h 921187"/>
                <a:gd name="connsiteX25" fmla="*/ 228600 w 946964"/>
                <a:gd name="connsiteY25" fmla="*/ 809625 h 921187"/>
                <a:gd name="connsiteX26" fmla="*/ 263525 w 946964"/>
                <a:gd name="connsiteY26" fmla="*/ 762000 h 921187"/>
                <a:gd name="connsiteX27" fmla="*/ 295275 w 946964"/>
                <a:gd name="connsiteY27" fmla="*/ 711200 h 921187"/>
                <a:gd name="connsiteX28" fmla="*/ 320675 w 946964"/>
                <a:gd name="connsiteY28" fmla="*/ 682625 h 921187"/>
                <a:gd name="connsiteX29" fmla="*/ 339725 w 946964"/>
                <a:gd name="connsiteY29" fmla="*/ 666750 h 921187"/>
                <a:gd name="connsiteX30" fmla="*/ 390525 w 946964"/>
                <a:gd name="connsiteY30" fmla="*/ 587375 h 921187"/>
                <a:gd name="connsiteX31" fmla="*/ 403225 w 946964"/>
                <a:gd name="connsiteY31" fmla="*/ 565150 h 921187"/>
                <a:gd name="connsiteX32" fmla="*/ 457200 w 946964"/>
                <a:gd name="connsiteY32" fmla="*/ 527050 h 921187"/>
                <a:gd name="connsiteX33" fmla="*/ 498475 w 946964"/>
                <a:gd name="connsiteY33" fmla="*/ 517525 h 921187"/>
                <a:gd name="connsiteX34" fmla="*/ 533400 w 946964"/>
                <a:gd name="connsiteY34" fmla="*/ 523875 h 921187"/>
                <a:gd name="connsiteX35" fmla="*/ 549275 w 946964"/>
                <a:gd name="connsiteY35" fmla="*/ 533400 h 921187"/>
                <a:gd name="connsiteX36" fmla="*/ 615950 w 946964"/>
                <a:gd name="connsiteY36" fmla="*/ 549275 h 921187"/>
                <a:gd name="connsiteX37" fmla="*/ 682625 w 946964"/>
                <a:gd name="connsiteY37" fmla="*/ 561975 h 921187"/>
                <a:gd name="connsiteX38" fmla="*/ 730250 w 946964"/>
                <a:gd name="connsiteY38" fmla="*/ 574675 h 921187"/>
                <a:gd name="connsiteX39" fmla="*/ 762000 w 946964"/>
                <a:gd name="connsiteY39" fmla="*/ 577850 h 921187"/>
                <a:gd name="connsiteX40" fmla="*/ 857250 w 946964"/>
                <a:gd name="connsiteY40" fmla="*/ 574675 h 921187"/>
                <a:gd name="connsiteX41" fmla="*/ 898525 w 946964"/>
                <a:gd name="connsiteY41" fmla="*/ 555625 h 921187"/>
                <a:gd name="connsiteX42" fmla="*/ 917575 w 946964"/>
                <a:gd name="connsiteY42" fmla="*/ 542925 h 921187"/>
                <a:gd name="connsiteX43" fmla="*/ 930275 w 946964"/>
                <a:gd name="connsiteY43" fmla="*/ 527050 h 921187"/>
                <a:gd name="connsiteX44" fmla="*/ 939800 w 946964"/>
                <a:gd name="connsiteY44" fmla="*/ 422275 h 921187"/>
                <a:gd name="connsiteX45" fmla="*/ 920750 w 946964"/>
                <a:gd name="connsiteY45" fmla="*/ 412750 h 921187"/>
                <a:gd name="connsiteX46" fmla="*/ 866775 w 946964"/>
                <a:gd name="connsiteY46" fmla="*/ 400050 h 921187"/>
                <a:gd name="connsiteX47" fmla="*/ 835025 w 946964"/>
                <a:gd name="connsiteY47" fmla="*/ 403225 h 921187"/>
                <a:gd name="connsiteX48" fmla="*/ 765175 w 946964"/>
                <a:gd name="connsiteY48" fmla="*/ 415925 h 921187"/>
                <a:gd name="connsiteX49" fmla="*/ 733425 w 946964"/>
                <a:gd name="connsiteY49" fmla="*/ 419100 h 921187"/>
                <a:gd name="connsiteX50" fmla="*/ 676275 w 946964"/>
                <a:gd name="connsiteY50" fmla="*/ 425450 h 921187"/>
                <a:gd name="connsiteX51" fmla="*/ 571500 w 946964"/>
                <a:gd name="connsiteY51" fmla="*/ 422275 h 921187"/>
                <a:gd name="connsiteX52" fmla="*/ 542925 w 946964"/>
                <a:gd name="connsiteY52" fmla="*/ 419100 h 921187"/>
                <a:gd name="connsiteX53" fmla="*/ 593725 w 946964"/>
                <a:gd name="connsiteY53" fmla="*/ 368300 h 921187"/>
                <a:gd name="connsiteX54" fmla="*/ 609600 w 946964"/>
                <a:gd name="connsiteY54" fmla="*/ 336550 h 921187"/>
                <a:gd name="connsiteX55" fmla="*/ 638175 w 946964"/>
                <a:gd name="connsiteY55" fmla="*/ 288925 h 921187"/>
                <a:gd name="connsiteX56" fmla="*/ 657225 w 946964"/>
                <a:gd name="connsiteY56" fmla="*/ 244475 h 921187"/>
                <a:gd name="connsiteX57" fmla="*/ 660400 w 946964"/>
                <a:gd name="connsiteY57" fmla="*/ 225425 h 921187"/>
                <a:gd name="connsiteX58" fmla="*/ 663575 w 946964"/>
                <a:gd name="connsiteY58" fmla="*/ 209550 h 921187"/>
                <a:gd name="connsiteX59" fmla="*/ 647700 w 946964"/>
                <a:gd name="connsiteY59" fmla="*/ 180975 h 921187"/>
                <a:gd name="connsiteX60" fmla="*/ 625475 w 946964"/>
                <a:gd name="connsiteY60" fmla="*/ 142875 h 921187"/>
                <a:gd name="connsiteX61" fmla="*/ 606425 w 946964"/>
                <a:gd name="connsiteY61" fmla="*/ 130175 h 921187"/>
                <a:gd name="connsiteX62" fmla="*/ 587375 w 946964"/>
                <a:gd name="connsiteY62" fmla="*/ 104775 h 921187"/>
                <a:gd name="connsiteX63" fmla="*/ 552450 w 946964"/>
                <a:gd name="connsiteY63" fmla="*/ 79375 h 921187"/>
                <a:gd name="connsiteX64" fmla="*/ 536575 w 946964"/>
                <a:gd name="connsiteY64" fmla="*/ 50800 h 921187"/>
                <a:gd name="connsiteX65" fmla="*/ 514350 w 946964"/>
                <a:gd name="connsiteY65" fmla="*/ 25400 h 921187"/>
                <a:gd name="connsiteX66" fmla="*/ 479425 w 946964"/>
                <a:gd name="connsiteY66" fmla="*/ 0 h 921187"/>
                <a:gd name="connsiteX67" fmla="*/ 415925 w 946964"/>
                <a:gd name="connsiteY67" fmla="*/ 19050 h 921187"/>
                <a:gd name="connsiteX68" fmla="*/ 412750 w 946964"/>
                <a:gd name="connsiteY68" fmla="*/ 63500 h 921187"/>
                <a:gd name="connsiteX69" fmla="*/ 447675 w 946964"/>
                <a:gd name="connsiteY69" fmla="*/ 127000 h 921187"/>
                <a:gd name="connsiteX70" fmla="*/ 466725 w 946964"/>
                <a:gd name="connsiteY70" fmla="*/ 161925 h 921187"/>
                <a:gd name="connsiteX71" fmla="*/ 482600 w 946964"/>
                <a:gd name="connsiteY71" fmla="*/ 212725 h 921187"/>
                <a:gd name="connsiteX72" fmla="*/ 479425 w 946964"/>
                <a:gd name="connsiteY72" fmla="*/ 263525 h 921187"/>
                <a:gd name="connsiteX73" fmla="*/ 460375 w 946964"/>
                <a:gd name="connsiteY73" fmla="*/ 295275 h 921187"/>
                <a:gd name="connsiteX74" fmla="*/ 400050 w 946964"/>
                <a:gd name="connsiteY74" fmla="*/ 368300 h 921187"/>
                <a:gd name="connsiteX75" fmla="*/ 384175 w 946964"/>
                <a:gd name="connsiteY75" fmla="*/ 371475 h 921187"/>
                <a:gd name="connsiteX76" fmla="*/ 269875 w 946964"/>
                <a:gd name="connsiteY76" fmla="*/ 361950 h 921187"/>
                <a:gd name="connsiteX77" fmla="*/ 234950 w 946964"/>
                <a:gd name="connsiteY77" fmla="*/ 352425 h 921187"/>
                <a:gd name="connsiteX78" fmla="*/ 177800 w 946964"/>
                <a:gd name="connsiteY78" fmla="*/ 333375 h 921187"/>
                <a:gd name="connsiteX79" fmla="*/ 149225 w 946964"/>
                <a:gd name="connsiteY79" fmla="*/ 320675 h 921187"/>
                <a:gd name="connsiteX80" fmla="*/ 95250 w 946964"/>
                <a:gd name="connsiteY80" fmla="*/ 314325 h 921187"/>
                <a:gd name="connsiteX81" fmla="*/ 82550 w 946964"/>
                <a:gd name="connsiteY81" fmla="*/ 307975 h 921187"/>
                <a:gd name="connsiteX82" fmla="*/ 6350 w 946964"/>
                <a:gd name="connsiteY82" fmla="*/ 314325 h 921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946964" h="921187">
                  <a:moveTo>
                    <a:pt x="6350" y="314325"/>
                  </a:moveTo>
                  <a:cubicBezTo>
                    <a:pt x="-5821" y="318029"/>
                    <a:pt x="10014" y="324826"/>
                    <a:pt x="9525" y="330200"/>
                  </a:cubicBezTo>
                  <a:cubicBezTo>
                    <a:pt x="8919" y="336866"/>
                    <a:pt x="4680" y="342728"/>
                    <a:pt x="3175" y="349250"/>
                  </a:cubicBezTo>
                  <a:cubicBezTo>
                    <a:pt x="1492" y="356542"/>
                    <a:pt x="1058" y="364067"/>
                    <a:pt x="0" y="371475"/>
                  </a:cubicBezTo>
                  <a:cubicBezTo>
                    <a:pt x="6350" y="379942"/>
                    <a:pt x="10836" y="390201"/>
                    <a:pt x="19050" y="396875"/>
                  </a:cubicBezTo>
                  <a:cubicBezTo>
                    <a:pt x="40640" y="414417"/>
                    <a:pt x="59902" y="414258"/>
                    <a:pt x="85725" y="419100"/>
                  </a:cubicBezTo>
                  <a:cubicBezTo>
                    <a:pt x="91029" y="420095"/>
                    <a:pt x="96270" y="421433"/>
                    <a:pt x="101600" y="422275"/>
                  </a:cubicBezTo>
                  <a:cubicBezTo>
                    <a:pt x="116384" y="424609"/>
                    <a:pt x="131304" y="426061"/>
                    <a:pt x="146050" y="428625"/>
                  </a:cubicBezTo>
                  <a:cubicBezTo>
                    <a:pt x="157942" y="430693"/>
                    <a:pt x="181295" y="435823"/>
                    <a:pt x="193675" y="441325"/>
                  </a:cubicBezTo>
                  <a:cubicBezTo>
                    <a:pt x="197162" y="442875"/>
                    <a:pt x="200147" y="445385"/>
                    <a:pt x="203200" y="447675"/>
                  </a:cubicBezTo>
                  <a:cubicBezTo>
                    <a:pt x="218844" y="459408"/>
                    <a:pt x="224997" y="463800"/>
                    <a:pt x="234950" y="482600"/>
                  </a:cubicBezTo>
                  <a:cubicBezTo>
                    <a:pt x="240283" y="492674"/>
                    <a:pt x="244375" y="503432"/>
                    <a:pt x="247650" y="514350"/>
                  </a:cubicBezTo>
                  <a:cubicBezTo>
                    <a:pt x="252808" y="531543"/>
                    <a:pt x="254927" y="553513"/>
                    <a:pt x="257175" y="571500"/>
                  </a:cubicBezTo>
                  <a:cubicBezTo>
                    <a:pt x="256117" y="578908"/>
                    <a:pt x="255878" y="586481"/>
                    <a:pt x="254000" y="593725"/>
                  </a:cubicBezTo>
                  <a:cubicBezTo>
                    <a:pt x="241748" y="640983"/>
                    <a:pt x="240786" y="651062"/>
                    <a:pt x="219075" y="685800"/>
                  </a:cubicBezTo>
                  <a:cubicBezTo>
                    <a:pt x="214250" y="693520"/>
                    <a:pt x="209028" y="701031"/>
                    <a:pt x="203200" y="708025"/>
                  </a:cubicBezTo>
                  <a:cubicBezTo>
                    <a:pt x="198409" y="713774"/>
                    <a:pt x="192617" y="718608"/>
                    <a:pt x="187325" y="723900"/>
                  </a:cubicBezTo>
                  <a:cubicBezTo>
                    <a:pt x="183092" y="735542"/>
                    <a:pt x="179951" y="747641"/>
                    <a:pt x="174625" y="758825"/>
                  </a:cubicBezTo>
                  <a:cubicBezTo>
                    <a:pt x="152963" y="804315"/>
                    <a:pt x="150192" y="782426"/>
                    <a:pt x="133350" y="841375"/>
                  </a:cubicBezTo>
                  <a:cubicBezTo>
                    <a:pt x="131233" y="848783"/>
                    <a:pt x="128985" y="856155"/>
                    <a:pt x="127000" y="863600"/>
                  </a:cubicBezTo>
                  <a:cubicBezTo>
                    <a:pt x="124751" y="872033"/>
                    <a:pt x="120650" y="889000"/>
                    <a:pt x="120650" y="889000"/>
                  </a:cubicBezTo>
                  <a:cubicBezTo>
                    <a:pt x="128058" y="898525"/>
                    <a:pt x="134342" y="909042"/>
                    <a:pt x="142875" y="917575"/>
                  </a:cubicBezTo>
                  <a:cubicBezTo>
                    <a:pt x="145242" y="919942"/>
                    <a:pt x="149361" y="922152"/>
                    <a:pt x="152400" y="920750"/>
                  </a:cubicBezTo>
                  <a:cubicBezTo>
                    <a:pt x="164130" y="915336"/>
                    <a:pt x="173567" y="905933"/>
                    <a:pt x="184150" y="898525"/>
                  </a:cubicBezTo>
                  <a:cubicBezTo>
                    <a:pt x="188383" y="891117"/>
                    <a:pt x="193182" y="884004"/>
                    <a:pt x="196850" y="876300"/>
                  </a:cubicBezTo>
                  <a:cubicBezTo>
                    <a:pt x="210024" y="848634"/>
                    <a:pt x="212791" y="832811"/>
                    <a:pt x="228600" y="809625"/>
                  </a:cubicBezTo>
                  <a:cubicBezTo>
                    <a:pt x="239690" y="793360"/>
                    <a:pt x="253091" y="778694"/>
                    <a:pt x="263525" y="762000"/>
                  </a:cubicBezTo>
                  <a:cubicBezTo>
                    <a:pt x="274108" y="745067"/>
                    <a:pt x="279300" y="723181"/>
                    <a:pt x="295275" y="711200"/>
                  </a:cubicBezTo>
                  <a:cubicBezTo>
                    <a:pt x="326470" y="687804"/>
                    <a:pt x="287171" y="719480"/>
                    <a:pt x="320675" y="682625"/>
                  </a:cubicBezTo>
                  <a:cubicBezTo>
                    <a:pt x="326235" y="676509"/>
                    <a:pt x="334671" y="673291"/>
                    <a:pt x="339725" y="666750"/>
                  </a:cubicBezTo>
                  <a:cubicBezTo>
                    <a:pt x="342393" y="663297"/>
                    <a:pt x="380848" y="603503"/>
                    <a:pt x="390525" y="587375"/>
                  </a:cubicBezTo>
                  <a:cubicBezTo>
                    <a:pt x="394915" y="580058"/>
                    <a:pt x="396399" y="570270"/>
                    <a:pt x="403225" y="565150"/>
                  </a:cubicBezTo>
                  <a:cubicBezTo>
                    <a:pt x="414744" y="556511"/>
                    <a:pt x="444740" y="533280"/>
                    <a:pt x="457200" y="527050"/>
                  </a:cubicBezTo>
                  <a:cubicBezTo>
                    <a:pt x="467348" y="521976"/>
                    <a:pt x="487087" y="519423"/>
                    <a:pt x="498475" y="517525"/>
                  </a:cubicBezTo>
                  <a:cubicBezTo>
                    <a:pt x="510117" y="519642"/>
                    <a:pt x="522106" y="520346"/>
                    <a:pt x="533400" y="523875"/>
                  </a:cubicBezTo>
                  <a:cubicBezTo>
                    <a:pt x="539290" y="525716"/>
                    <a:pt x="543377" y="531585"/>
                    <a:pt x="549275" y="533400"/>
                  </a:cubicBezTo>
                  <a:cubicBezTo>
                    <a:pt x="571111" y="540119"/>
                    <a:pt x="593747" y="543892"/>
                    <a:pt x="615950" y="549275"/>
                  </a:cubicBezTo>
                  <a:cubicBezTo>
                    <a:pt x="666082" y="561428"/>
                    <a:pt x="639037" y="557132"/>
                    <a:pt x="682625" y="561975"/>
                  </a:cubicBezTo>
                  <a:cubicBezTo>
                    <a:pt x="702101" y="568467"/>
                    <a:pt x="708014" y="571164"/>
                    <a:pt x="730250" y="574675"/>
                  </a:cubicBezTo>
                  <a:cubicBezTo>
                    <a:pt x="740756" y="576334"/>
                    <a:pt x="751417" y="576792"/>
                    <a:pt x="762000" y="577850"/>
                  </a:cubicBezTo>
                  <a:cubicBezTo>
                    <a:pt x="793750" y="576792"/>
                    <a:pt x="825657" y="578001"/>
                    <a:pt x="857250" y="574675"/>
                  </a:cubicBezTo>
                  <a:cubicBezTo>
                    <a:pt x="870223" y="573309"/>
                    <a:pt x="887321" y="562755"/>
                    <a:pt x="898525" y="555625"/>
                  </a:cubicBezTo>
                  <a:cubicBezTo>
                    <a:pt x="904964" y="551528"/>
                    <a:pt x="911902" y="548030"/>
                    <a:pt x="917575" y="542925"/>
                  </a:cubicBezTo>
                  <a:cubicBezTo>
                    <a:pt x="922612" y="538392"/>
                    <a:pt x="926042" y="532342"/>
                    <a:pt x="930275" y="527050"/>
                  </a:cubicBezTo>
                  <a:cubicBezTo>
                    <a:pt x="941531" y="493282"/>
                    <a:pt x="955829" y="458340"/>
                    <a:pt x="939800" y="422275"/>
                  </a:cubicBezTo>
                  <a:cubicBezTo>
                    <a:pt x="936917" y="415787"/>
                    <a:pt x="927436" y="415138"/>
                    <a:pt x="920750" y="412750"/>
                  </a:cubicBezTo>
                  <a:cubicBezTo>
                    <a:pt x="913572" y="410186"/>
                    <a:pt x="872914" y="401414"/>
                    <a:pt x="866775" y="400050"/>
                  </a:cubicBezTo>
                  <a:cubicBezTo>
                    <a:pt x="856192" y="401108"/>
                    <a:pt x="845534" y="401583"/>
                    <a:pt x="835025" y="403225"/>
                  </a:cubicBezTo>
                  <a:cubicBezTo>
                    <a:pt x="811644" y="406878"/>
                    <a:pt x="788723" y="413570"/>
                    <a:pt x="765175" y="415925"/>
                  </a:cubicBezTo>
                  <a:lnTo>
                    <a:pt x="733425" y="419100"/>
                  </a:lnTo>
                  <a:lnTo>
                    <a:pt x="676275" y="425450"/>
                  </a:lnTo>
                  <a:lnTo>
                    <a:pt x="571500" y="422275"/>
                  </a:lnTo>
                  <a:cubicBezTo>
                    <a:pt x="561927" y="421819"/>
                    <a:pt x="545956" y="428192"/>
                    <a:pt x="542925" y="419100"/>
                  </a:cubicBezTo>
                  <a:cubicBezTo>
                    <a:pt x="539110" y="407655"/>
                    <a:pt x="593406" y="368555"/>
                    <a:pt x="593725" y="368300"/>
                  </a:cubicBezTo>
                  <a:cubicBezTo>
                    <a:pt x="599017" y="357717"/>
                    <a:pt x="603036" y="346395"/>
                    <a:pt x="609600" y="336550"/>
                  </a:cubicBezTo>
                  <a:cubicBezTo>
                    <a:pt x="622858" y="316663"/>
                    <a:pt x="626426" y="312423"/>
                    <a:pt x="638175" y="288925"/>
                  </a:cubicBezTo>
                  <a:cubicBezTo>
                    <a:pt x="645682" y="273910"/>
                    <a:pt x="651109" y="259766"/>
                    <a:pt x="657225" y="244475"/>
                  </a:cubicBezTo>
                  <a:cubicBezTo>
                    <a:pt x="658283" y="238125"/>
                    <a:pt x="659248" y="231759"/>
                    <a:pt x="660400" y="225425"/>
                  </a:cubicBezTo>
                  <a:cubicBezTo>
                    <a:pt x="661365" y="220116"/>
                    <a:pt x="664540" y="214859"/>
                    <a:pt x="663575" y="209550"/>
                  </a:cubicBezTo>
                  <a:cubicBezTo>
                    <a:pt x="661416" y="197675"/>
                    <a:pt x="653112" y="190716"/>
                    <a:pt x="647700" y="180975"/>
                  </a:cubicBezTo>
                  <a:cubicBezTo>
                    <a:pt x="641201" y="169277"/>
                    <a:pt x="635191" y="152591"/>
                    <a:pt x="625475" y="142875"/>
                  </a:cubicBezTo>
                  <a:cubicBezTo>
                    <a:pt x="620079" y="137479"/>
                    <a:pt x="611821" y="135571"/>
                    <a:pt x="606425" y="130175"/>
                  </a:cubicBezTo>
                  <a:cubicBezTo>
                    <a:pt x="598941" y="122691"/>
                    <a:pt x="594576" y="112530"/>
                    <a:pt x="587375" y="104775"/>
                  </a:cubicBezTo>
                  <a:cubicBezTo>
                    <a:pt x="571392" y="87563"/>
                    <a:pt x="569106" y="87703"/>
                    <a:pt x="552450" y="79375"/>
                  </a:cubicBezTo>
                  <a:cubicBezTo>
                    <a:pt x="547162" y="68800"/>
                    <a:pt x="543552" y="60767"/>
                    <a:pt x="536575" y="50800"/>
                  </a:cubicBezTo>
                  <a:cubicBezTo>
                    <a:pt x="530951" y="42765"/>
                    <a:pt x="522120" y="32199"/>
                    <a:pt x="514350" y="25400"/>
                  </a:cubicBezTo>
                  <a:cubicBezTo>
                    <a:pt x="500376" y="13173"/>
                    <a:pt x="495261" y="10558"/>
                    <a:pt x="479425" y="0"/>
                  </a:cubicBezTo>
                  <a:cubicBezTo>
                    <a:pt x="458258" y="6350"/>
                    <a:pt x="434950" y="7808"/>
                    <a:pt x="415925" y="19050"/>
                  </a:cubicBezTo>
                  <a:cubicBezTo>
                    <a:pt x="405470" y="25228"/>
                    <a:pt x="410476" y="56223"/>
                    <a:pt x="412750" y="63500"/>
                  </a:cubicBezTo>
                  <a:cubicBezTo>
                    <a:pt x="421206" y="90558"/>
                    <a:pt x="432892" y="101983"/>
                    <a:pt x="447675" y="127000"/>
                  </a:cubicBezTo>
                  <a:cubicBezTo>
                    <a:pt x="454421" y="138417"/>
                    <a:pt x="461048" y="149941"/>
                    <a:pt x="466725" y="161925"/>
                  </a:cubicBezTo>
                  <a:cubicBezTo>
                    <a:pt x="475612" y="180686"/>
                    <a:pt x="477631" y="192847"/>
                    <a:pt x="482600" y="212725"/>
                  </a:cubicBezTo>
                  <a:cubicBezTo>
                    <a:pt x="481542" y="229658"/>
                    <a:pt x="483836" y="247142"/>
                    <a:pt x="479425" y="263525"/>
                  </a:cubicBezTo>
                  <a:cubicBezTo>
                    <a:pt x="476216" y="275443"/>
                    <a:pt x="467129" y="284945"/>
                    <a:pt x="460375" y="295275"/>
                  </a:cubicBezTo>
                  <a:cubicBezTo>
                    <a:pt x="443660" y="320839"/>
                    <a:pt x="427456" y="351435"/>
                    <a:pt x="400050" y="368300"/>
                  </a:cubicBezTo>
                  <a:cubicBezTo>
                    <a:pt x="395454" y="371128"/>
                    <a:pt x="389467" y="370417"/>
                    <a:pt x="384175" y="371475"/>
                  </a:cubicBezTo>
                  <a:cubicBezTo>
                    <a:pt x="319445" y="368985"/>
                    <a:pt x="317416" y="373269"/>
                    <a:pt x="269875" y="361950"/>
                  </a:cubicBezTo>
                  <a:cubicBezTo>
                    <a:pt x="258136" y="359155"/>
                    <a:pt x="246553" y="355740"/>
                    <a:pt x="234950" y="352425"/>
                  </a:cubicBezTo>
                  <a:cubicBezTo>
                    <a:pt x="211859" y="345827"/>
                    <a:pt x="199372" y="342258"/>
                    <a:pt x="177800" y="333375"/>
                  </a:cubicBezTo>
                  <a:cubicBezTo>
                    <a:pt x="168162" y="329406"/>
                    <a:pt x="159225" y="323616"/>
                    <a:pt x="149225" y="320675"/>
                  </a:cubicBezTo>
                  <a:cubicBezTo>
                    <a:pt x="146576" y="319896"/>
                    <a:pt x="96071" y="314416"/>
                    <a:pt x="95250" y="314325"/>
                  </a:cubicBezTo>
                  <a:cubicBezTo>
                    <a:pt x="91017" y="312208"/>
                    <a:pt x="86982" y="309637"/>
                    <a:pt x="82550" y="307975"/>
                  </a:cubicBezTo>
                  <a:cubicBezTo>
                    <a:pt x="63816" y="300950"/>
                    <a:pt x="18521" y="310621"/>
                    <a:pt x="6350" y="314325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2" name="Oval 151">
              <a:extLst>
                <a:ext uri="{FF2B5EF4-FFF2-40B4-BE49-F238E27FC236}">
                  <a16:creationId xmlns:a16="http://schemas.microsoft.com/office/drawing/2014/main" id="{E32448B5-7F82-4B8B-BEC8-E0ECCD2142CE}"/>
                </a:ext>
              </a:extLst>
            </p:cNvPr>
            <p:cNvSpPr/>
            <p:nvPr/>
          </p:nvSpPr>
          <p:spPr>
            <a:xfrm>
              <a:off x="6956425" y="5208588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3" name="Oval 152">
              <a:extLst>
                <a:ext uri="{FF2B5EF4-FFF2-40B4-BE49-F238E27FC236}">
                  <a16:creationId xmlns:a16="http://schemas.microsoft.com/office/drawing/2014/main" id="{AAC10DE2-6F4B-4B33-9F28-498DA092A75B}"/>
                </a:ext>
              </a:extLst>
            </p:cNvPr>
            <p:cNvSpPr/>
            <p:nvPr/>
          </p:nvSpPr>
          <p:spPr>
            <a:xfrm>
              <a:off x="7131050" y="4713288"/>
              <a:ext cx="104775" cy="104775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51FFA0C2-B822-4C97-A937-5F00F12387A7}"/>
              </a:ext>
            </a:extLst>
          </p:cNvPr>
          <p:cNvGrpSpPr/>
          <p:nvPr/>
        </p:nvGrpSpPr>
        <p:grpSpPr>
          <a:xfrm>
            <a:off x="8187219" y="3380457"/>
            <a:ext cx="3848484" cy="2886363"/>
            <a:chOff x="515230" y="0"/>
            <a:chExt cx="9144000" cy="6858000"/>
          </a:xfrm>
        </p:grpSpPr>
        <p:pic>
          <p:nvPicPr>
            <p:cNvPr id="155" name="Picture 154" descr="A group of red lights in the night sky&#10;&#10;Description automatically generated with low confidence">
              <a:extLst>
                <a:ext uri="{FF2B5EF4-FFF2-40B4-BE49-F238E27FC236}">
                  <a16:creationId xmlns:a16="http://schemas.microsoft.com/office/drawing/2014/main" id="{87D67C71-1A0E-4C41-8E70-FC543D75653F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 cstate="print">
              <a:extLst>
                <a:ext uri="{BEBA8EAE-BF5A-486C-A8C5-ECC9F3942E4B}">
                  <a14:imgProps xmlns:a14="http://schemas.microsoft.com/office/drawing/2010/main">
                    <a14:imgLayer r:embed="rId12">
                      <a14:imgEffect>
                        <a14:brightnessContrast bright="5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15230" y="0"/>
              <a:ext cx="9144000" cy="6858000"/>
            </a:xfrm>
            <a:prstGeom prst="rect">
              <a:avLst/>
            </a:prstGeom>
          </p:spPr>
        </p:pic>
        <p:grpSp>
          <p:nvGrpSpPr>
            <p:cNvPr id="156" name="Group 155">
              <a:extLst>
                <a:ext uri="{FF2B5EF4-FFF2-40B4-BE49-F238E27FC236}">
                  <a16:creationId xmlns:a16="http://schemas.microsoft.com/office/drawing/2014/main" id="{BCC00857-4729-4792-8BAE-3757E7F708CF}"/>
                </a:ext>
              </a:extLst>
            </p:cNvPr>
            <p:cNvGrpSpPr/>
            <p:nvPr/>
          </p:nvGrpSpPr>
          <p:grpSpPr>
            <a:xfrm>
              <a:off x="2800350" y="3252788"/>
              <a:ext cx="3910013" cy="2647950"/>
              <a:chOff x="2800350" y="3252788"/>
              <a:chExt cx="3910013" cy="2647950"/>
            </a:xfrm>
          </p:grpSpPr>
          <p:sp>
            <p:nvSpPr>
              <p:cNvPr id="168" name="Freeform: Shape 167">
                <a:extLst>
                  <a:ext uri="{FF2B5EF4-FFF2-40B4-BE49-F238E27FC236}">
                    <a16:creationId xmlns:a16="http://schemas.microsoft.com/office/drawing/2014/main" id="{B38C96E7-1B2A-4D34-9663-5C4F869FC2B8}"/>
                  </a:ext>
                </a:extLst>
              </p:cNvPr>
              <p:cNvSpPr/>
              <p:nvPr/>
            </p:nvSpPr>
            <p:spPr>
              <a:xfrm>
                <a:off x="2800350" y="3252788"/>
                <a:ext cx="3910013" cy="2647950"/>
              </a:xfrm>
              <a:custGeom>
                <a:avLst/>
                <a:gdLst>
                  <a:gd name="connsiteX0" fmla="*/ 538163 w 3910013"/>
                  <a:gd name="connsiteY0" fmla="*/ 1533525 h 2647950"/>
                  <a:gd name="connsiteX1" fmla="*/ 590550 w 3910013"/>
                  <a:gd name="connsiteY1" fmla="*/ 1471612 h 2647950"/>
                  <a:gd name="connsiteX2" fmla="*/ 604838 w 3910013"/>
                  <a:gd name="connsiteY2" fmla="*/ 1466850 h 2647950"/>
                  <a:gd name="connsiteX3" fmla="*/ 628650 w 3910013"/>
                  <a:gd name="connsiteY3" fmla="*/ 1447800 h 2647950"/>
                  <a:gd name="connsiteX4" fmla="*/ 681038 w 3910013"/>
                  <a:gd name="connsiteY4" fmla="*/ 1423987 h 2647950"/>
                  <a:gd name="connsiteX5" fmla="*/ 719138 w 3910013"/>
                  <a:gd name="connsiteY5" fmla="*/ 1404937 h 2647950"/>
                  <a:gd name="connsiteX6" fmla="*/ 738188 w 3910013"/>
                  <a:gd name="connsiteY6" fmla="*/ 1395412 h 2647950"/>
                  <a:gd name="connsiteX7" fmla="*/ 785813 w 3910013"/>
                  <a:gd name="connsiteY7" fmla="*/ 1376362 h 2647950"/>
                  <a:gd name="connsiteX8" fmla="*/ 823913 w 3910013"/>
                  <a:gd name="connsiteY8" fmla="*/ 1366837 h 2647950"/>
                  <a:gd name="connsiteX9" fmla="*/ 842963 w 3910013"/>
                  <a:gd name="connsiteY9" fmla="*/ 1357312 h 2647950"/>
                  <a:gd name="connsiteX10" fmla="*/ 890588 w 3910013"/>
                  <a:gd name="connsiteY10" fmla="*/ 1347787 h 2647950"/>
                  <a:gd name="connsiteX11" fmla="*/ 957263 w 3910013"/>
                  <a:gd name="connsiteY11" fmla="*/ 1338262 h 2647950"/>
                  <a:gd name="connsiteX12" fmla="*/ 990600 w 3910013"/>
                  <a:gd name="connsiteY12" fmla="*/ 1333500 h 2647950"/>
                  <a:gd name="connsiteX13" fmla="*/ 1071563 w 3910013"/>
                  <a:gd name="connsiteY13" fmla="*/ 1328737 h 2647950"/>
                  <a:gd name="connsiteX14" fmla="*/ 1100138 w 3910013"/>
                  <a:gd name="connsiteY14" fmla="*/ 1319212 h 2647950"/>
                  <a:gd name="connsiteX15" fmla="*/ 1147763 w 3910013"/>
                  <a:gd name="connsiteY15" fmla="*/ 1309687 h 2647950"/>
                  <a:gd name="connsiteX16" fmla="*/ 1352550 w 3910013"/>
                  <a:gd name="connsiteY16" fmla="*/ 1314450 h 2647950"/>
                  <a:gd name="connsiteX17" fmla="*/ 1385888 w 3910013"/>
                  <a:gd name="connsiteY17" fmla="*/ 1323975 h 2647950"/>
                  <a:gd name="connsiteX18" fmla="*/ 1428750 w 3910013"/>
                  <a:gd name="connsiteY18" fmla="*/ 1328737 h 2647950"/>
                  <a:gd name="connsiteX19" fmla="*/ 1524000 w 3910013"/>
                  <a:gd name="connsiteY19" fmla="*/ 1338262 h 2647950"/>
                  <a:gd name="connsiteX20" fmla="*/ 1657350 w 3910013"/>
                  <a:gd name="connsiteY20" fmla="*/ 1333500 h 2647950"/>
                  <a:gd name="connsiteX21" fmla="*/ 1690688 w 3910013"/>
                  <a:gd name="connsiteY21" fmla="*/ 1314450 h 2647950"/>
                  <a:gd name="connsiteX22" fmla="*/ 1714500 w 3910013"/>
                  <a:gd name="connsiteY22" fmla="*/ 1309687 h 2647950"/>
                  <a:gd name="connsiteX23" fmla="*/ 1733550 w 3910013"/>
                  <a:gd name="connsiteY23" fmla="*/ 1300162 h 2647950"/>
                  <a:gd name="connsiteX24" fmla="*/ 1804988 w 3910013"/>
                  <a:gd name="connsiteY24" fmla="*/ 1290637 h 2647950"/>
                  <a:gd name="connsiteX25" fmla="*/ 1828800 w 3910013"/>
                  <a:gd name="connsiteY25" fmla="*/ 1281112 h 2647950"/>
                  <a:gd name="connsiteX26" fmla="*/ 1881188 w 3910013"/>
                  <a:gd name="connsiteY26" fmla="*/ 1271587 h 2647950"/>
                  <a:gd name="connsiteX27" fmla="*/ 1914525 w 3910013"/>
                  <a:gd name="connsiteY27" fmla="*/ 1262062 h 2647950"/>
                  <a:gd name="connsiteX28" fmla="*/ 1938338 w 3910013"/>
                  <a:gd name="connsiteY28" fmla="*/ 1257300 h 2647950"/>
                  <a:gd name="connsiteX29" fmla="*/ 1957388 w 3910013"/>
                  <a:gd name="connsiteY29" fmla="*/ 1252537 h 2647950"/>
                  <a:gd name="connsiteX30" fmla="*/ 2038350 w 3910013"/>
                  <a:gd name="connsiteY30" fmla="*/ 1243012 h 2647950"/>
                  <a:gd name="connsiteX31" fmla="*/ 2071688 w 3910013"/>
                  <a:gd name="connsiteY31" fmla="*/ 1238250 h 2647950"/>
                  <a:gd name="connsiteX32" fmla="*/ 2085975 w 3910013"/>
                  <a:gd name="connsiteY32" fmla="*/ 1233487 h 2647950"/>
                  <a:gd name="connsiteX33" fmla="*/ 2119313 w 3910013"/>
                  <a:gd name="connsiteY33" fmla="*/ 1223962 h 2647950"/>
                  <a:gd name="connsiteX34" fmla="*/ 2133600 w 3910013"/>
                  <a:gd name="connsiteY34" fmla="*/ 1214437 h 2647950"/>
                  <a:gd name="connsiteX35" fmla="*/ 2147888 w 3910013"/>
                  <a:gd name="connsiteY35" fmla="*/ 1209675 h 2647950"/>
                  <a:gd name="connsiteX36" fmla="*/ 2157413 w 3910013"/>
                  <a:gd name="connsiteY36" fmla="*/ 1195387 h 2647950"/>
                  <a:gd name="connsiteX37" fmla="*/ 2190750 w 3910013"/>
                  <a:gd name="connsiteY37" fmla="*/ 1176337 h 2647950"/>
                  <a:gd name="connsiteX38" fmla="*/ 2238375 w 3910013"/>
                  <a:gd name="connsiteY38" fmla="*/ 1143000 h 2647950"/>
                  <a:gd name="connsiteX39" fmla="*/ 2257425 w 3910013"/>
                  <a:gd name="connsiteY39" fmla="*/ 1133475 h 2647950"/>
                  <a:gd name="connsiteX40" fmla="*/ 2314575 w 3910013"/>
                  <a:gd name="connsiteY40" fmla="*/ 1090612 h 2647950"/>
                  <a:gd name="connsiteX41" fmla="*/ 2343150 w 3910013"/>
                  <a:gd name="connsiteY41" fmla="*/ 1052512 h 2647950"/>
                  <a:gd name="connsiteX42" fmla="*/ 2357438 w 3910013"/>
                  <a:gd name="connsiteY42" fmla="*/ 1038225 h 2647950"/>
                  <a:gd name="connsiteX43" fmla="*/ 2390775 w 3910013"/>
                  <a:gd name="connsiteY43" fmla="*/ 1000125 h 2647950"/>
                  <a:gd name="connsiteX44" fmla="*/ 2424113 w 3910013"/>
                  <a:gd name="connsiteY44" fmla="*/ 976312 h 2647950"/>
                  <a:gd name="connsiteX45" fmla="*/ 2433638 w 3910013"/>
                  <a:gd name="connsiteY45" fmla="*/ 962025 h 2647950"/>
                  <a:gd name="connsiteX46" fmla="*/ 2447925 w 3910013"/>
                  <a:gd name="connsiteY46" fmla="*/ 957262 h 2647950"/>
                  <a:gd name="connsiteX47" fmla="*/ 2471738 w 3910013"/>
                  <a:gd name="connsiteY47" fmla="*/ 947737 h 2647950"/>
                  <a:gd name="connsiteX48" fmla="*/ 2490788 w 3910013"/>
                  <a:gd name="connsiteY48" fmla="*/ 938212 h 2647950"/>
                  <a:gd name="connsiteX49" fmla="*/ 2509838 w 3910013"/>
                  <a:gd name="connsiteY49" fmla="*/ 933450 h 2647950"/>
                  <a:gd name="connsiteX50" fmla="*/ 2547938 w 3910013"/>
                  <a:gd name="connsiteY50" fmla="*/ 914400 h 2647950"/>
                  <a:gd name="connsiteX51" fmla="*/ 2566988 w 3910013"/>
                  <a:gd name="connsiteY51" fmla="*/ 904875 h 2647950"/>
                  <a:gd name="connsiteX52" fmla="*/ 2595563 w 3910013"/>
                  <a:gd name="connsiteY52" fmla="*/ 900112 h 2647950"/>
                  <a:gd name="connsiteX53" fmla="*/ 2724150 w 3910013"/>
                  <a:gd name="connsiteY53" fmla="*/ 895350 h 2647950"/>
                  <a:gd name="connsiteX54" fmla="*/ 2795588 w 3910013"/>
                  <a:gd name="connsiteY54" fmla="*/ 890587 h 2647950"/>
                  <a:gd name="connsiteX55" fmla="*/ 2967038 w 3910013"/>
                  <a:gd name="connsiteY55" fmla="*/ 885825 h 2647950"/>
                  <a:gd name="connsiteX56" fmla="*/ 2986088 w 3910013"/>
                  <a:gd name="connsiteY56" fmla="*/ 881062 h 2647950"/>
                  <a:gd name="connsiteX57" fmla="*/ 3019425 w 3910013"/>
                  <a:gd name="connsiteY57" fmla="*/ 876300 h 2647950"/>
                  <a:gd name="connsiteX58" fmla="*/ 3038475 w 3910013"/>
                  <a:gd name="connsiteY58" fmla="*/ 866775 h 2647950"/>
                  <a:gd name="connsiteX59" fmla="*/ 3071813 w 3910013"/>
                  <a:gd name="connsiteY59" fmla="*/ 828675 h 2647950"/>
                  <a:gd name="connsiteX60" fmla="*/ 3100388 w 3910013"/>
                  <a:gd name="connsiteY60" fmla="*/ 804862 h 2647950"/>
                  <a:gd name="connsiteX61" fmla="*/ 3128963 w 3910013"/>
                  <a:gd name="connsiteY61" fmla="*/ 776287 h 2647950"/>
                  <a:gd name="connsiteX62" fmla="*/ 3171825 w 3910013"/>
                  <a:gd name="connsiteY62" fmla="*/ 747712 h 2647950"/>
                  <a:gd name="connsiteX63" fmla="*/ 3186113 w 3910013"/>
                  <a:gd name="connsiteY63" fmla="*/ 742950 h 2647950"/>
                  <a:gd name="connsiteX64" fmla="*/ 3205163 w 3910013"/>
                  <a:gd name="connsiteY64" fmla="*/ 728662 h 2647950"/>
                  <a:gd name="connsiteX65" fmla="*/ 3224213 w 3910013"/>
                  <a:gd name="connsiteY65" fmla="*/ 723900 h 2647950"/>
                  <a:gd name="connsiteX66" fmla="*/ 3238500 w 3910013"/>
                  <a:gd name="connsiteY66" fmla="*/ 719137 h 2647950"/>
                  <a:gd name="connsiteX67" fmla="*/ 3252788 w 3910013"/>
                  <a:gd name="connsiteY67" fmla="*/ 709612 h 2647950"/>
                  <a:gd name="connsiteX68" fmla="*/ 3319463 w 3910013"/>
                  <a:gd name="connsiteY68" fmla="*/ 690562 h 2647950"/>
                  <a:gd name="connsiteX69" fmla="*/ 3352800 w 3910013"/>
                  <a:gd name="connsiteY69" fmla="*/ 671512 h 2647950"/>
                  <a:gd name="connsiteX70" fmla="*/ 3376613 w 3910013"/>
                  <a:gd name="connsiteY70" fmla="*/ 657225 h 2647950"/>
                  <a:gd name="connsiteX71" fmla="*/ 3390900 w 3910013"/>
                  <a:gd name="connsiteY71" fmla="*/ 642937 h 2647950"/>
                  <a:gd name="connsiteX72" fmla="*/ 3405188 w 3910013"/>
                  <a:gd name="connsiteY72" fmla="*/ 604837 h 2647950"/>
                  <a:gd name="connsiteX73" fmla="*/ 3409950 w 3910013"/>
                  <a:gd name="connsiteY73" fmla="*/ 585787 h 2647950"/>
                  <a:gd name="connsiteX74" fmla="*/ 3371850 w 3910013"/>
                  <a:gd name="connsiteY74" fmla="*/ 447675 h 2647950"/>
                  <a:gd name="connsiteX75" fmla="*/ 3357563 w 3910013"/>
                  <a:gd name="connsiteY75" fmla="*/ 442912 h 2647950"/>
                  <a:gd name="connsiteX76" fmla="*/ 3314700 w 3910013"/>
                  <a:gd name="connsiteY76" fmla="*/ 409575 h 2647950"/>
                  <a:gd name="connsiteX77" fmla="*/ 3300413 w 3910013"/>
                  <a:gd name="connsiteY77" fmla="*/ 395287 h 2647950"/>
                  <a:gd name="connsiteX78" fmla="*/ 3257550 w 3910013"/>
                  <a:gd name="connsiteY78" fmla="*/ 376237 h 2647950"/>
                  <a:gd name="connsiteX79" fmla="*/ 3243263 w 3910013"/>
                  <a:gd name="connsiteY79" fmla="*/ 361950 h 2647950"/>
                  <a:gd name="connsiteX80" fmla="*/ 3205163 w 3910013"/>
                  <a:gd name="connsiteY80" fmla="*/ 338137 h 2647950"/>
                  <a:gd name="connsiteX81" fmla="*/ 3186113 w 3910013"/>
                  <a:gd name="connsiteY81" fmla="*/ 300037 h 2647950"/>
                  <a:gd name="connsiteX82" fmla="*/ 3171825 w 3910013"/>
                  <a:gd name="connsiteY82" fmla="*/ 261937 h 2647950"/>
                  <a:gd name="connsiteX83" fmla="*/ 3181350 w 3910013"/>
                  <a:gd name="connsiteY83" fmla="*/ 180975 h 2647950"/>
                  <a:gd name="connsiteX84" fmla="*/ 3190875 w 3910013"/>
                  <a:gd name="connsiteY84" fmla="*/ 166687 h 2647950"/>
                  <a:gd name="connsiteX85" fmla="*/ 3214688 w 3910013"/>
                  <a:gd name="connsiteY85" fmla="*/ 109537 h 2647950"/>
                  <a:gd name="connsiteX86" fmla="*/ 3228975 w 3910013"/>
                  <a:gd name="connsiteY86" fmla="*/ 95250 h 2647950"/>
                  <a:gd name="connsiteX87" fmla="*/ 3248025 w 3910013"/>
                  <a:gd name="connsiteY87" fmla="*/ 71437 h 2647950"/>
                  <a:gd name="connsiteX88" fmla="*/ 3257550 w 3910013"/>
                  <a:gd name="connsiteY88" fmla="*/ 57150 h 2647950"/>
                  <a:gd name="connsiteX89" fmla="*/ 3305175 w 3910013"/>
                  <a:gd name="connsiteY89" fmla="*/ 23812 h 2647950"/>
                  <a:gd name="connsiteX90" fmla="*/ 3324225 w 3910013"/>
                  <a:gd name="connsiteY90" fmla="*/ 19050 h 2647950"/>
                  <a:gd name="connsiteX91" fmla="*/ 3343275 w 3910013"/>
                  <a:gd name="connsiteY91" fmla="*/ 9525 h 2647950"/>
                  <a:gd name="connsiteX92" fmla="*/ 3381375 w 3910013"/>
                  <a:gd name="connsiteY92" fmla="*/ 4762 h 2647950"/>
                  <a:gd name="connsiteX93" fmla="*/ 3405188 w 3910013"/>
                  <a:gd name="connsiteY93" fmla="*/ 0 h 2647950"/>
                  <a:gd name="connsiteX94" fmla="*/ 3529013 w 3910013"/>
                  <a:gd name="connsiteY94" fmla="*/ 9525 h 2647950"/>
                  <a:gd name="connsiteX95" fmla="*/ 3548063 w 3910013"/>
                  <a:gd name="connsiteY95" fmla="*/ 19050 h 2647950"/>
                  <a:gd name="connsiteX96" fmla="*/ 3567113 w 3910013"/>
                  <a:gd name="connsiteY96" fmla="*/ 23812 h 2647950"/>
                  <a:gd name="connsiteX97" fmla="*/ 3581400 w 3910013"/>
                  <a:gd name="connsiteY97" fmla="*/ 33337 h 2647950"/>
                  <a:gd name="connsiteX98" fmla="*/ 3619500 w 3910013"/>
                  <a:gd name="connsiteY98" fmla="*/ 71437 h 2647950"/>
                  <a:gd name="connsiteX99" fmla="*/ 3638550 w 3910013"/>
                  <a:gd name="connsiteY99" fmla="*/ 80962 h 2647950"/>
                  <a:gd name="connsiteX100" fmla="*/ 3671888 w 3910013"/>
                  <a:gd name="connsiteY100" fmla="*/ 104775 h 2647950"/>
                  <a:gd name="connsiteX101" fmla="*/ 3686175 w 3910013"/>
                  <a:gd name="connsiteY101" fmla="*/ 119062 h 2647950"/>
                  <a:gd name="connsiteX102" fmla="*/ 3729038 w 3910013"/>
                  <a:gd name="connsiteY102" fmla="*/ 152400 h 2647950"/>
                  <a:gd name="connsiteX103" fmla="*/ 3762375 w 3910013"/>
                  <a:gd name="connsiteY103" fmla="*/ 171450 h 2647950"/>
                  <a:gd name="connsiteX104" fmla="*/ 3781425 w 3910013"/>
                  <a:gd name="connsiteY104" fmla="*/ 190500 h 2647950"/>
                  <a:gd name="connsiteX105" fmla="*/ 3800475 w 3910013"/>
                  <a:gd name="connsiteY105" fmla="*/ 219075 h 2647950"/>
                  <a:gd name="connsiteX106" fmla="*/ 3819525 w 3910013"/>
                  <a:gd name="connsiteY106" fmla="*/ 247650 h 2647950"/>
                  <a:gd name="connsiteX107" fmla="*/ 3824288 w 3910013"/>
                  <a:gd name="connsiteY107" fmla="*/ 266700 h 2647950"/>
                  <a:gd name="connsiteX108" fmla="*/ 3838575 w 3910013"/>
                  <a:gd name="connsiteY108" fmla="*/ 285750 h 2647950"/>
                  <a:gd name="connsiteX109" fmla="*/ 3848100 w 3910013"/>
                  <a:gd name="connsiteY109" fmla="*/ 300037 h 2647950"/>
                  <a:gd name="connsiteX110" fmla="*/ 3876675 w 3910013"/>
                  <a:gd name="connsiteY110" fmla="*/ 381000 h 2647950"/>
                  <a:gd name="connsiteX111" fmla="*/ 3881438 w 3910013"/>
                  <a:gd name="connsiteY111" fmla="*/ 414337 h 2647950"/>
                  <a:gd name="connsiteX112" fmla="*/ 3886200 w 3910013"/>
                  <a:gd name="connsiteY112" fmla="*/ 433387 h 2647950"/>
                  <a:gd name="connsiteX113" fmla="*/ 3895725 w 3910013"/>
                  <a:gd name="connsiteY113" fmla="*/ 481012 h 2647950"/>
                  <a:gd name="connsiteX114" fmla="*/ 3905250 w 3910013"/>
                  <a:gd name="connsiteY114" fmla="*/ 542925 h 2647950"/>
                  <a:gd name="connsiteX115" fmla="*/ 3910013 w 3910013"/>
                  <a:gd name="connsiteY115" fmla="*/ 566737 h 2647950"/>
                  <a:gd name="connsiteX116" fmla="*/ 3905250 w 3910013"/>
                  <a:gd name="connsiteY116" fmla="*/ 657225 h 2647950"/>
                  <a:gd name="connsiteX117" fmla="*/ 3895725 w 3910013"/>
                  <a:gd name="connsiteY117" fmla="*/ 704850 h 2647950"/>
                  <a:gd name="connsiteX118" fmla="*/ 3881438 w 3910013"/>
                  <a:gd name="connsiteY118" fmla="*/ 733425 h 2647950"/>
                  <a:gd name="connsiteX119" fmla="*/ 3871913 w 3910013"/>
                  <a:gd name="connsiteY119" fmla="*/ 757237 h 2647950"/>
                  <a:gd name="connsiteX120" fmla="*/ 3857625 w 3910013"/>
                  <a:gd name="connsiteY120" fmla="*/ 819150 h 2647950"/>
                  <a:gd name="connsiteX121" fmla="*/ 3852863 w 3910013"/>
                  <a:gd name="connsiteY121" fmla="*/ 833437 h 2647950"/>
                  <a:gd name="connsiteX122" fmla="*/ 3824288 w 3910013"/>
                  <a:gd name="connsiteY122" fmla="*/ 881062 h 2647950"/>
                  <a:gd name="connsiteX123" fmla="*/ 3819525 w 3910013"/>
                  <a:gd name="connsiteY123" fmla="*/ 914400 h 2647950"/>
                  <a:gd name="connsiteX124" fmla="*/ 3814763 w 3910013"/>
                  <a:gd name="connsiteY124" fmla="*/ 995362 h 2647950"/>
                  <a:gd name="connsiteX125" fmla="*/ 3805238 w 3910013"/>
                  <a:gd name="connsiteY125" fmla="*/ 1076325 h 2647950"/>
                  <a:gd name="connsiteX126" fmla="*/ 3790950 w 3910013"/>
                  <a:gd name="connsiteY126" fmla="*/ 1123950 h 2647950"/>
                  <a:gd name="connsiteX127" fmla="*/ 3776663 w 3910013"/>
                  <a:gd name="connsiteY127" fmla="*/ 1162050 h 2647950"/>
                  <a:gd name="connsiteX128" fmla="*/ 3757613 w 3910013"/>
                  <a:gd name="connsiteY128" fmla="*/ 1171575 h 2647950"/>
                  <a:gd name="connsiteX129" fmla="*/ 3724275 w 3910013"/>
                  <a:gd name="connsiteY129" fmla="*/ 1190625 h 2647950"/>
                  <a:gd name="connsiteX130" fmla="*/ 3686175 w 3910013"/>
                  <a:gd name="connsiteY130" fmla="*/ 1214437 h 2647950"/>
                  <a:gd name="connsiteX131" fmla="*/ 3643313 w 3910013"/>
                  <a:gd name="connsiteY131" fmla="*/ 1233487 h 2647950"/>
                  <a:gd name="connsiteX132" fmla="*/ 3614738 w 3910013"/>
                  <a:gd name="connsiteY132" fmla="*/ 1252537 h 2647950"/>
                  <a:gd name="connsiteX133" fmla="*/ 3590925 w 3910013"/>
                  <a:gd name="connsiteY133" fmla="*/ 1281112 h 2647950"/>
                  <a:gd name="connsiteX134" fmla="*/ 3571875 w 3910013"/>
                  <a:gd name="connsiteY134" fmla="*/ 1295400 h 2647950"/>
                  <a:gd name="connsiteX135" fmla="*/ 3557588 w 3910013"/>
                  <a:gd name="connsiteY135" fmla="*/ 1304925 h 2647950"/>
                  <a:gd name="connsiteX136" fmla="*/ 3538538 w 3910013"/>
                  <a:gd name="connsiteY136" fmla="*/ 1328737 h 2647950"/>
                  <a:gd name="connsiteX137" fmla="*/ 3495675 w 3910013"/>
                  <a:gd name="connsiteY137" fmla="*/ 1366837 h 2647950"/>
                  <a:gd name="connsiteX138" fmla="*/ 3481388 w 3910013"/>
                  <a:gd name="connsiteY138" fmla="*/ 1390650 h 2647950"/>
                  <a:gd name="connsiteX139" fmla="*/ 3467100 w 3910013"/>
                  <a:gd name="connsiteY139" fmla="*/ 1409700 h 2647950"/>
                  <a:gd name="connsiteX140" fmla="*/ 3457575 w 3910013"/>
                  <a:gd name="connsiteY140" fmla="*/ 1423987 h 2647950"/>
                  <a:gd name="connsiteX141" fmla="*/ 3433763 w 3910013"/>
                  <a:gd name="connsiteY141" fmla="*/ 1443037 h 2647950"/>
                  <a:gd name="connsiteX142" fmla="*/ 3414713 w 3910013"/>
                  <a:gd name="connsiteY142" fmla="*/ 1462087 h 2647950"/>
                  <a:gd name="connsiteX143" fmla="*/ 3367088 w 3910013"/>
                  <a:gd name="connsiteY143" fmla="*/ 1471612 h 2647950"/>
                  <a:gd name="connsiteX144" fmla="*/ 3252788 w 3910013"/>
                  <a:gd name="connsiteY144" fmla="*/ 1462087 h 2647950"/>
                  <a:gd name="connsiteX145" fmla="*/ 3219450 w 3910013"/>
                  <a:gd name="connsiteY145" fmla="*/ 1452562 h 2647950"/>
                  <a:gd name="connsiteX146" fmla="*/ 3190875 w 3910013"/>
                  <a:gd name="connsiteY146" fmla="*/ 1438275 h 2647950"/>
                  <a:gd name="connsiteX147" fmla="*/ 3152775 w 3910013"/>
                  <a:gd name="connsiteY147" fmla="*/ 1428750 h 2647950"/>
                  <a:gd name="connsiteX148" fmla="*/ 3095625 w 3910013"/>
                  <a:gd name="connsiteY148" fmla="*/ 1433512 h 2647950"/>
                  <a:gd name="connsiteX149" fmla="*/ 3081338 w 3910013"/>
                  <a:gd name="connsiteY149" fmla="*/ 1443037 h 2647950"/>
                  <a:gd name="connsiteX150" fmla="*/ 3067050 w 3910013"/>
                  <a:gd name="connsiteY150" fmla="*/ 1447800 h 2647950"/>
                  <a:gd name="connsiteX151" fmla="*/ 3038475 w 3910013"/>
                  <a:gd name="connsiteY151" fmla="*/ 1466850 h 2647950"/>
                  <a:gd name="connsiteX152" fmla="*/ 2986088 w 3910013"/>
                  <a:gd name="connsiteY152" fmla="*/ 1490662 h 2647950"/>
                  <a:gd name="connsiteX153" fmla="*/ 2943225 w 3910013"/>
                  <a:gd name="connsiteY153" fmla="*/ 1504950 h 2647950"/>
                  <a:gd name="connsiteX154" fmla="*/ 2924175 w 3910013"/>
                  <a:gd name="connsiteY154" fmla="*/ 1509712 h 2647950"/>
                  <a:gd name="connsiteX155" fmla="*/ 2900363 w 3910013"/>
                  <a:gd name="connsiteY155" fmla="*/ 1519237 h 2647950"/>
                  <a:gd name="connsiteX156" fmla="*/ 2876550 w 3910013"/>
                  <a:gd name="connsiteY156" fmla="*/ 1524000 h 2647950"/>
                  <a:gd name="connsiteX157" fmla="*/ 2857500 w 3910013"/>
                  <a:gd name="connsiteY157" fmla="*/ 1528762 h 2647950"/>
                  <a:gd name="connsiteX158" fmla="*/ 2843213 w 3910013"/>
                  <a:gd name="connsiteY158" fmla="*/ 1538287 h 2647950"/>
                  <a:gd name="connsiteX159" fmla="*/ 2814638 w 3910013"/>
                  <a:gd name="connsiteY159" fmla="*/ 1543050 h 2647950"/>
                  <a:gd name="connsiteX160" fmla="*/ 2795588 w 3910013"/>
                  <a:gd name="connsiteY160" fmla="*/ 1547812 h 2647950"/>
                  <a:gd name="connsiteX161" fmla="*/ 2776538 w 3910013"/>
                  <a:gd name="connsiteY161" fmla="*/ 1557337 h 2647950"/>
                  <a:gd name="connsiteX162" fmla="*/ 2757488 w 3910013"/>
                  <a:gd name="connsiteY162" fmla="*/ 1562100 h 2647950"/>
                  <a:gd name="connsiteX163" fmla="*/ 2743200 w 3910013"/>
                  <a:gd name="connsiteY163" fmla="*/ 1571625 h 2647950"/>
                  <a:gd name="connsiteX164" fmla="*/ 2709863 w 3910013"/>
                  <a:gd name="connsiteY164" fmla="*/ 1581150 h 2647950"/>
                  <a:gd name="connsiteX165" fmla="*/ 2686050 w 3910013"/>
                  <a:gd name="connsiteY165" fmla="*/ 1595437 h 2647950"/>
                  <a:gd name="connsiteX166" fmla="*/ 2643188 w 3910013"/>
                  <a:gd name="connsiteY166" fmla="*/ 1609725 h 2647950"/>
                  <a:gd name="connsiteX167" fmla="*/ 2624138 w 3910013"/>
                  <a:gd name="connsiteY167" fmla="*/ 1628775 h 2647950"/>
                  <a:gd name="connsiteX168" fmla="*/ 2605088 w 3910013"/>
                  <a:gd name="connsiteY168" fmla="*/ 1638300 h 2647950"/>
                  <a:gd name="connsiteX169" fmla="*/ 2557463 w 3910013"/>
                  <a:gd name="connsiteY169" fmla="*/ 1666875 h 2647950"/>
                  <a:gd name="connsiteX170" fmla="*/ 2538413 w 3910013"/>
                  <a:gd name="connsiteY170" fmla="*/ 1690687 h 2647950"/>
                  <a:gd name="connsiteX171" fmla="*/ 2495550 w 3910013"/>
                  <a:gd name="connsiteY171" fmla="*/ 1728787 h 2647950"/>
                  <a:gd name="connsiteX172" fmla="*/ 2476500 w 3910013"/>
                  <a:gd name="connsiteY172" fmla="*/ 1738312 h 2647950"/>
                  <a:gd name="connsiteX173" fmla="*/ 2457450 w 3910013"/>
                  <a:gd name="connsiteY173" fmla="*/ 1771650 h 2647950"/>
                  <a:gd name="connsiteX174" fmla="*/ 2447925 w 3910013"/>
                  <a:gd name="connsiteY174" fmla="*/ 1785937 h 2647950"/>
                  <a:gd name="connsiteX175" fmla="*/ 2438400 w 3910013"/>
                  <a:gd name="connsiteY175" fmla="*/ 1809750 h 2647950"/>
                  <a:gd name="connsiteX176" fmla="*/ 2424113 w 3910013"/>
                  <a:gd name="connsiteY176" fmla="*/ 1833562 h 2647950"/>
                  <a:gd name="connsiteX177" fmla="*/ 2409825 w 3910013"/>
                  <a:gd name="connsiteY177" fmla="*/ 1862137 h 2647950"/>
                  <a:gd name="connsiteX178" fmla="*/ 2357438 w 3910013"/>
                  <a:gd name="connsiteY178" fmla="*/ 1924050 h 2647950"/>
                  <a:gd name="connsiteX179" fmla="*/ 2328863 w 3910013"/>
                  <a:gd name="connsiteY179" fmla="*/ 1966912 h 2647950"/>
                  <a:gd name="connsiteX180" fmla="*/ 2309813 w 3910013"/>
                  <a:gd name="connsiteY180" fmla="*/ 1985962 h 2647950"/>
                  <a:gd name="connsiteX181" fmla="*/ 2271713 w 3910013"/>
                  <a:gd name="connsiteY181" fmla="*/ 2014537 h 2647950"/>
                  <a:gd name="connsiteX182" fmla="*/ 2214563 w 3910013"/>
                  <a:gd name="connsiteY182" fmla="*/ 2066925 h 2647950"/>
                  <a:gd name="connsiteX183" fmla="*/ 2166938 w 3910013"/>
                  <a:gd name="connsiteY183" fmla="*/ 2090737 h 2647950"/>
                  <a:gd name="connsiteX184" fmla="*/ 2095500 w 3910013"/>
                  <a:gd name="connsiteY184" fmla="*/ 2128837 h 2647950"/>
                  <a:gd name="connsiteX185" fmla="*/ 2052638 w 3910013"/>
                  <a:gd name="connsiteY185" fmla="*/ 2152650 h 2647950"/>
                  <a:gd name="connsiteX186" fmla="*/ 2033588 w 3910013"/>
                  <a:gd name="connsiteY186" fmla="*/ 2162175 h 2647950"/>
                  <a:gd name="connsiteX187" fmla="*/ 2000250 w 3910013"/>
                  <a:gd name="connsiteY187" fmla="*/ 2181225 h 2647950"/>
                  <a:gd name="connsiteX188" fmla="*/ 1933575 w 3910013"/>
                  <a:gd name="connsiteY188" fmla="*/ 2219325 h 2647950"/>
                  <a:gd name="connsiteX189" fmla="*/ 1895475 w 3910013"/>
                  <a:gd name="connsiteY189" fmla="*/ 2238375 h 2647950"/>
                  <a:gd name="connsiteX190" fmla="*/ 1862138 w 3910013"/>
                  <a:gd name="connsiteY190" fmla="*/ 2257425 h 2647950"/>
                  <a:gd name="connsiteX191" fmla="*/ 1847850 w 3910013"/>
                  <a:gd name="connsiteY191" fmla="*/ 2266950 h 2647950"/>
                  <a:gd name="connsiteX192" fmla="*/ 1800225 w 3910013"/>
                  <a:gd name="connsiteY192" fmla="*/ 2276475 h 2647950"/>
                  <a:gd name="connsiteX193" fmla="*/ 1781175 w 3910013"/>
                  <a:gd name="connsiteY193" fmla="*/ 2281237 h 2647950"/>
                  <a:gd name="connsiteX194" fmla="*/ 1762125 w 3910013"/>
                  <a:gd name="connsiteY194" fmla="*/ 2290762 h 2647950"/>
                  <a:gd name="connsiteX195" fmla="*/ 1695450 w 3910013"/>
                  <a:gd name="connsiteY195" fmla="*/ 2300287 h 2647950"/>
                  <a:gd name="connsiteX196" fmla="*/ 1681163 w 3910013"/>
                  <a:gd name="connsiteY196" fmla="*/ 2305050 h 2647950"/>
                  <a:gd name="connsiteX197" fmla="*/ 1624013 w 3910013"/>
                  <a:gd name="connsiteY197" fmla="*/ 2314575 h 2647950"/>
                  <a:gd name="connsiteX198" fmla="*/ 1571625 w 3910013"/>
                  <a:gd name="connsiteY198" fmla="*/ 2333625 h 2647950"/>
                  <a:gd name="connsiteX199" fmla="*/ 1547813 w 3910013"/>
                  <a:gd name="connsiteY199" fmla="*/ 2338387 h 2647950"/>
                  <a:gd name="connsiteX200" fmla="*/ 1500188 w 3910013"/>
                  <a:gd name="connsiteY200" fmla="*/ 2357437 h 2647950"/>
                  <a:gd name="connsiteX201" fmla="*/ 1462088 w 3910013"/>
                  <a:gd name="connsiteY201" fmla="*/ 2376487 h 2647950"/>
                  <a:gd name="connsiteX202" fmla="*/ 1443038 w 3910013"/>
                  <a:gd name="connsiteY202" fmla="*/ 2386012 h 2647950"/>
                  <a:gd name="connsiteX203" fmla="*/ 1400175 w 3910013"/>
                  <a:gd name="connsiteY203" fmla="*/ 2405062 h 2647950"/>
                  <a:gd name="connsiteX204" fmla="*/ 1385888 w 3910013"/>
                  <a:gd name="connsiteY204" fmla="*/ 2414587 h 2647950"/>
                  <a:gd name="connsiteX205" fmla="*/ 1352550 w 3910013"/>
                  <a:gd name="connsiteY205" fmla="*/ 2428875 h 2647950"/>
                  <a:gd name="connsiteX206" fmla="*/ 1323975 w 3910013"/>
                  <a:gd name="connsiteY206" fmla="*/ 2443162 h 2647950"/>
                  <a:gd name="connsiteX207" fmla="*/ 1300163 w 3910013"/>
                  <a:gd name="connsiteY207" fmla="*/ 2452687 h 2647950"/>
                  <a:gd name="connsiteX208" fmla="*/ 1266825 w 3910013"/>
                  <a:gd name="connsiteY208" fmla="*/ 2471737 h 2647950"/>
                  <a:gd name="connsiteX209" fmla="*/ 1228725 w 3910013"/>
                  <a:gd name="connsiteY209" fmla="*/ 2486025 h 2647950"/>
                  <a:gd name="connsiteX210" fmla="*/ 1185863 w 3910013"/>
                  <a:gd name="connsiteY210" fmla="*/ 2505075 h 2647950"/>
                  <a:gd name="connsiteX211" fmla="*/ 1152525 w 3910013"/>
                  <a:gd name="connsiteY211" fmla="*/ 2514600 h 2647950"/>
                  <a:gd name="connsiteX212" fmla="*/ 1133475 w 3910013"/>
                  <a:gd name="connsiteY212" fmla="*/ 2524125 h 2647950"/>
                  <a:gd name="connsiteX213" fmla="*/ 1104900 w 3910013"/>
                  <a:gd name="connsiteY213" fmla="*/ 2533650 h 2647950"/>
                  <a:gd name="connsiteX214" fmla="*/ 1071563 w 3910013"/>
                  <a:gd name="connsiteY214" fmla="*/ 2547937 h 2647950"/>
                  <a:gd name="connsiteX215" fmla="*/ 1052513 w 3910013"/>
                  <a:gd name="connsiteY215" fmla="*/ 2552700 h 2647950"/>
                  <a:gd name="connsiteX216" fmla="*/ 1014413 w 3910013"/>
                  <a:gd name="connsiteY216" fmla="*/ 2571750 h 2647950"/>
                  <a:gd name="connsiteX217" fmla="*/ 1000125 w 3910013"/>
                  <a:gd name="connsiteY217" fmla="*/ 2581275 h 2647950"/>
                  <a:gd name="connsiteX218" fmla="*/ 962025 w 3910013"/>
                  <a:gd name="connsiteY218" fmla="*/ 2590800 h 2647950"/>
                  <a:gd name="connsiteX219" fmla="*/ 938213 w 3910013"/>
                  <a:gd name="connsiteY219" fmla="*/ 2600325 h 2647950"/>
                  <a:gd name="connsiteX220" fmla="*/ 895350 w 3910013"/>
                  <a:gd name="connsiteY220" fmla="*/ 2609850 h 2647950"/>
                  <a:gd name="connsiteX221" fmla="*/ 857250 w 3910013"/>
                  <a:gd name="connsiteY221" fmla="*/ 2628900 h 2647950"/>
                  <a:gd name="connsiteX222" fmla="*/ 771525 w 3910013"/>
                  <a:gd name="connsiteY222" fmla="*/ 2638425 h 2647950"/>
                  <a:gd name="connsiteX223" fmla="*/ 728663 w 3910013"/>
                  <a:gd name="connsiteY223" fmla="*/ 2647950 h 2647950"/>
                  <a:gd name="connsiteX224" fmla="*/ 604838 w 3910013"/>
                  <a:gd name="connsiteY224" fmla="*/ 2638425 h 2647950"/>
                  <a:gd name="connsiteX225" fmla="*/ 581025 w 3910013"/>
                  <a:gd name="connsiteY225" fmla="*/ 2628900 h 2647950"/>
                  <a:gd name="connsiteX226" fmla="*/ 557213 w 3910013"/>
                  <a:gd name="connsiteY226" fmla="*/ 2624137 h 2647950"/>
                  <a:gd name="connsiteX227" fmla="*/ 542925 w 3910013"/>
                  <a:gd name="connsiteY227" fmla="*/ 2619375 h 2647950"/>
                  <a:gd name="connsiteX228" fmla="*/ 514350 w 3910013"/>
                  <a:gd name="connsiteY228" fmla="*/ 2614612 h 2647950"/>
                  <a:gd name="connsiteX229" fmla="*/ 428625 w 3910013"/>
                  <a:gd name="connsiteY229" fmla="*/ 2595562 h 2647950"/>
                  <a:gd name="connsiteX230" fmla="*/ 409575 w 3910013"/>
                  <a:gd name="connsiteY230" fmla="*/ 2590800 h 2647950"/>
                  <a:gd name="connsiteX231" fmla="*/ 381000 w 3910013"/>
                  <a:gd name="connsiteY231" fmla="*/ 2581275 h 2647950"/>
                  <a:gd name="connsiteX232" fmla="*/ 342900 w 3910013"/>
                  <a:gd name="connsiteY232" fmla="*/ 2562225 h 2647950"/>
                  <a:gd name="connsiteX233" fmla="*/ 314325 w 3910013"/>
                  <a:gd name="connsiteY233" fmla="*/ 2552700 h 2647950"/>
                  <a:gd name="connsiteX234" fmla="*/ 280988 w 3910013"/>
                  <a:gd name="connsiteY234" fmla="*/ 2533650 h 2647950"/>
                  <a:gd name="connsiteX235" fmla="*/ 257175 w 3910013"/>
                  <a:gd name="connsiteY235" fmla="*/ 2524125 h 2647950"/>
                  <a:gd name="connsiteX236" fmla="*/ 190500 w 3910013"/>
                  <a:gd name="connsiteY236" fmla="*/ 2490787 h 2647950"/>
                  <a:gd name="connsiteX237" fmla="*/ 147638 w 3910013"/>
                  <a:gd name="connsiteY237" fmla="*/ 2466975 h 2647950"/>
                  <a:gd name="connsiteX238" fmla="*/ 133350 w 3910013"/>
                  <a:gd name="connsiteY238" fmla="*/ 2452687 h 2647950"/>
                  <a:gd name="connsiteX239" fmla="*/ 114300 w 3910013"/>
                  <a:gd name="connsiteY239" fmla="*/ 2438400 h 2647950"/>
                  <a:gd name="connsiteX240" fmla="*/ 57150 w 3910013"/>
                  <a:gd name="connsiteY240" fmla="*/ 2376487 h 2647950"/>
                  <a:gd name="connsiteX241" fmla="*/ 47625 w 3910013"/>
                  <a:gd name="connsiteY241" fmla="*/ 2352675 h 2647950"/>
                  <a:gd name="connsiteX242" fmla="*/ 19050 w 3910013"/>
                  <a:gd name="connsiteY242" fmla="*/ 2290762 h 2647950"/>
                  <a:gd name="connsiteX243" fmla="*/ 9525 w 3910013"/>
                  <a:gd name="connsiteY243" fmla="*/ 2243137 h 2647950"/>
                  <a:gd name="connsiteX244" fmla="*/ 4763 w 3910013"/>
                  <a:gd name="connsiteY244" fmla="*/ 2219325 h 2647950"/>
                  <a:gd name="connsiteX245" fmla="*/ 0 w 3910013"/>
                  <a:gd name="connsiteY245" fmla="*/ 2200275 h 2647950"/>
                  <a:gd name="connsiteX246" fmla="*/ 9525 w 3910013"/>
                  <a:gd name="connsiteY246" fmla="*/ 2114550 h 2647950"/>
                  <a:gd name="connsiteX247" fmla="*/ 23813 w 3910013"/>
                  <a:gd name="connsiteY247" fmla="*/ 2057400 h 2647950"/>
                  <a:gd name="connsiteX248" fmla="*/ 28575 w 3910013"/>
                  <a:gd name="connsiteY248" fmla="*/ 2038350 h 2647950"/>
                  <a:gd name="connsiteX249" fmla="*/ 42863 w 3910013"/>
                  <a:gd name="connsiteY249" fmla="*/ 2009775 h 2647950"/>
                  <a:gd name="connsiteX250" fmla="*/ 52388 w 3910013"/>
                  <a:gd name="connsiteY250" fmla="*/ 1981200 h 2647950"/>
                  <a:gd name="connsiteX251" fmla="*/ 66675 w 3910013"/>
                  <a:gd name="connsiteY251" fmla="*/ 1962150 h 2647950"/>
                  <a:gd name="connsiteX252" fmla="*/ 80963 w 3910013"/>
                  <a:gd name="connsiteY252" fmla="*/ 1938337 h 2647950"/>
                  <a:gd name="connsiteX253" fmla="*/ 100013 w 3910013"/>
                  <a:gd name="connsiteY253" fmla="*/ 1914525 h 2647950"/>
                  <a:gd name="connsiteX254" fmla="*/ 142875 w 3910013"/>
                  <a:gd name="connsiteY254" fmla="*/ 1857375 h 2647950"/>
                  <a:gd name="connsiteX255" fmla="*/ 171450 w 3910013"/>
                  <a:gd name="connsiteY255" fmla="*/ 1814512 h 2647950"/>
                  <a:gd name="connsiteX256" fmla="*/ 180975 w 3910013"/>
                  <a:gd name="connsiteY256" fmla="*/ 1800225 h 2647950"/>
                  <a:gd name="connsiteX257" fmla="*/ 200025 w 3910013"/>
                  <a:gd name="connsiteY257" fmla="*/ 1790700 h 2647950"/>
                  <a:gd name="connsiteX258" fmla="*/ 214313 w 3910013"/>
                  <a:gd name="connsiteY258" fmla="*/ 1781175 h 2647950"/>
                  <a:gd name="connsiteX259" fmla="*/ 233363 w 3910013"/>
                  <a:gd name="connsiteY259" fmla="*/ 1762125 h 2647950"/>
                  <a:gd name="connsiteX260" fmla="*/ 261938 w 3910013"/>
                  <a:gd name="connsiteY260" fmla="*/ 1743075 h 2647950"/>
                  <a:gd name="connsiteX261" fmla="*/ 280988 w 3910013"/>
                  <a:gd name="connsiteY261" fmla="*/ 1724025 h 2647950"/>
                  <a:gd name="connsiteX262" fmla="*/ 314325 w 3910013"/>
                  <a:gd name="connsiteY262" fmla="*/ 1700212 h 2647950"/>
                  <a:gd name="connsiteX263" fmla="*/ 323850 w 3910013"/>
                  <a:gd name="connsiteY263" fmla="*/ 1685925 h 2647950"/>
                  <a:gd name="connsiteX264" fmla="*/ 352425 w 3910013"/>
                  <a:gd name="connsiteY264" fmla="*/ 1666875 h 2647950"/>
                  <a:gd name="connsiteX265" fmla="*/ 361950 w 3910013"/>
                  <a:gd name="connsiteY265" fmla="*/ 1652587 h 2647950"/>
                  <a:gd name="connsiteX266" fmla="*/ 400050 w 3910013"/>
                  <a:gd name="connsiteY266" fmla="*/ 1624012 h 2647950"/>
                  <a:gd name="connsiteX267" fmla="*/ 419100 w 3910013"/>
                  <a:gd name="connsiteY267" fmla="*/ 1614487 h 2647950"/>
                  <a:gd name="connsiteX268" fmla="*/ 442913 w 3910013"/>
                  <a:gd name="connsiteY268" fmla="*/ 1595437 h 2647950"/>
                  <a:gd name="connsiteX269" fmla="*/ 457200 w 3910013"/>
                  <a:gd name="connsiteY269" fmla="*/ 1585912 h 2647950"/>
                  <a:gd name="connsiteX270" fmla="*/ 500063 w 3910013"/>
                  <a:gd name="connsiteY270" fmla="*/ 1552575 h 2647950"/>
                  <a:gd name="connsiteX271" fmla="*/ 538163 w 3910013"/>
                  <a:gd name="connsiteY271" fmla="*/ 1533525 h 2647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</a:cxnLst>
                <a:rect l="l" t="t" r="r" b="b"/>
                <a:pathLst>
                  <a:path w="3910013" h="2647950">
                    <a:moveTo>
                      <a:pt x="538163" y="1533525"/>
                    </a:moveTo>
                    <a:cubicBezTo>
                      <a:pt x="550186" y="1513486"/>
                      <a:pt x="568226" y="1479052"/>
                      <a:pt x="590550" y="1471612"/>
                    </a:cubicBezTo>
                    <a:lnTo>
                      <a:pt x="604838" y="1466850"/>
                    </a:lnTo>
                    <a:cubicBezTo>
                      <a:pt x="612775" y="1460500"/>
                      <a:pt x="619993" y="1453127"/>
                      <a:pt x="628650" y="1447800"/>
                    </a:cubicBezTo>
                    <a:cubicBezTo>
                      <a:pt x="653815" y="1432314"/>
                      <a:pt x="659441" y="1431187"/>
                      <a:pt x="681038" y="1423987"/>
                    </a:cubicBezTo>
                    <a:cubicBezTo>
                      <a:pt x="706110" y="1398915"/>
                      <a:pt x="682638" y="1417104"/>
                      <a:pt x="719138" y="1404937"/>
                    </a:cubicBezTo>
                    <a:cubicBezTo>
                      <a:pt x="725873" y="1402692"/>
                      <a:pt x="731663" y="1398209"/>
                      <a:pt x="738188" y="1395412"/>
                    </a:cubicBezTo>
                    <a:cubicBezTo>
                      <a:pt x="753903" y="1388677"/>
                      <a:pt x="769226" y="1380509"/>
                      <a:pt x="785813" y="1376362"/>
                    </a:cubicBezTo>
                    <a:cubicBezTo>
                      <a:pt x="798513" y="1373187"/>
                      <a:pt x="812204" y="1372691"/>
                      <a:pt x="823913" y="1366837"/>
                    </a:cubicBezTo>
                    <a:cubicBezTo>
                      <a:pt x="830263" y="1363662"/>
                      <a:pt x="836137" y="1359262"/>
                      <a:pt x="842963" y="1357312"/>
                    </a:cubicBezTo>
                    <a:cubicBezTo>
                      <a:pt x="858529" y="1352864"/>
                      <a:pt x="874561" y="1350077"/>
                      <a:pt x="890588" y="1347787"/>
                    </a:cubicBezTo>
                    <a:lnTo>
                      <a:pt x="957263" y="1338262"/>
                    </a:lnTo>
                    <a:cubicBezTo>
                      <a:pt x="968375" y="1336675"/>
                      <a:pt x="979394" y="1334159"/>
                      <a:pt x="990600" y="1333500"/>
                    </a:cubicBezTo>
                    <a:lnTo>
                      <a:pt x="1071563" y="1328737"/>
                    </a:lnTo>
                    <a:cubicBezTo>
                      <a:pt x="1081088" y="1325562"/>
                      <a:pt x="1090398" y="1321647"/>
                      <a:pt x="1100138" y="1319212"/>
                    </a:cubicBezTo>
                    <a:cubicBezTo>
                      <a:pt x="1115844" y="1315285"/>
                      <a:pt x="1147763" y="1309687"/>
                      <a:pt x="1147763" y="1309687"/>
                    </a:cubicBezTo>
                    <a:lnTo>
                      <a:pt x="1352550" y="1314450"/>
                    </a:lnTo>
                    <a:cubicBezTo>
                      <a:pt x="1372386" y="1315294"/>
                      <a:pt x="1368523" y="1321081"/>
                      <a:pt x="1385888" y="1323975"/>
                    </a:cubicBezTo>
                    <a:cubicBezTo>
                      <a:pt x="1400068" y="1326338"/>
                      <a:pt x="1414519" y="1326704"/>
                      <a:pt x="1428750" y="1328737"/>
                    </a:cubicBezTo>
                    <a:cubicBezTo>
                      <a:pt x="1511383" y="1340542"/>
                      <a:pt x="1340066" y="1326001"/>
                      <a:pt x="1524000" y="1338262"/>
                    </a:cubicBezTo>
                    <a:cubicBezTo>
                      <a:pt x="1568450" y="1336675"/>
                      <a:pt x="1613319" y="1339790"/>
                      <a:pt x="1657350" y="1333500"/>
                    </a:cubicBezTo>
                    <a:cubicBezTo>
                      <a:pt x="1670020" y="1331690"/>
                      <a:pt x="1678874" y="1319373"/>
                      <a:pt x="1690688" y="1314450"/>
                    </a:cubicBezTo>
                    <a:cubicBezTo>
                      <a:pt x="1698160" y="1311337"/>
                      <a:pt x="1706563" y="1311275"/>
                      <a:pt x="1714500" y="1309687"/>
                    </a:cubicBezTo>
                    <a:cubicBezTo>
                      <a:pt x="1720850" y="1306512"/>
                      <a:pt x="1726608" y="1301650"/>
                      <a:pt x="1733550" y="1300162"/>
                    </a:cubicBezTo>
                    <a:cubicBezTo>
                      <a:pt x="1772753" y="1291762"/>
                      <a:pt x="1773891" y="1299967"/>
                      <a:pt x="1804988" y="1290637"/>
                    </a:cubicBezTo>
                    <a:cubicBezTo>
                      <a:pt x="1813176" y="1288180"/>
                      <a:pt x="1820612" y="1283568"/>
                      <a:pt x="1828800" y="1281112"/>
                    </a:cubicBezTo>
                    <a:cubicBezTo>
                      <a:pt x="1842369" y="1277041"/>
                      <a:pt x="1868144" y="1274597"/>
                      <a:pt x="1881188" y="1271587"/>
                    </a:cubicBezTo>
                    <a:cubicBezTo>
                      <a:pt x="1892449" y="1268988"/>
                      <a:pt x="1903313" y="1264865"/>
                      <a:pt x="1914525" y="1262062"/>
                    </a:cubicBezTo>
                    <a:cubicBezTo>
                      <a:pt x="1922378" y="1260099"/>
                      <a:pt x="1930436" y="1259056"/>
                      <a:pt x="1938338" y="1257300"/>
                    </a:cubicBezTo>
                    <a:cubicBezTo>
                      <a:pt x="1944728" y="1255880"/>
                      <a:pt x="1950908" y="1253463"/>
                      <a:pt x="1957388" y="1252537"/>
                    </a:cubicBezTo>
                    <a:cubicBezTo>
                      <a:pt x="1984288" y="1248694"/>
                      <a:pt x="2011386" y="1246382"/>
                      <a:pt x="2038350" y="1243012"/>
                    </a:cubicBezTo>
                    <a:cubicBezTo>
                      <a:pt x="2049489" y="1241620"/>
                      <a:pt x="2060575" y="1239837"/>
                      <a:pt x="2071688" y="1238250"/>
                    </a:cubicBezTo>
                    <a:cubicBezTo>
                      <a:pt x="2076450" y="1236662"/>
                      <a:pt x="2081167" y="1234930"/>
                      <a:pt x="2085975" y="1233487"/>
                    </a:cubicBezTo>
                    <a:cubicBezTo>
                      <a:pt x="2097045" y="1230166"/>
                      <a:pt x="2108582" y="1228254"/>
                      <a:pt x="2119313" y="1223962"/>
                    </a:cubicBezTo>
                    <a:cubicBezTo>
                      <a:pt x="2124627" y="1221836"/>
                      <a:pt x="2128481" y="1216997"/>
                      <a:pt x="2133600" y="1214437"/>
                    </a:cubicBezTo>
                    <a:cubicBezTo>
                      <a:pt x="2138090" y="1212192"/>
                      <a:pt x="2143125" y="1211262"/>
                      <a:pt x="2147888" y="1209675"/>
                    </a:cubicBezTo>
                    <a:cubicBezTo>
                      <a:pt x="2151063" y="1204912"/>
                      <a:pt x="2153366" y="1199435"/>
                      <a:pt x="2157413" y="1195387"/>
                    </a:cubicBezTo>
                    <a:cubicBezTo>
                      <a:pt x="2166152" y="1186648"/>
                      <a:pt x="2180789" y="1182562"/>
                      <a:pt x="2190750" y="1176337"/>
                    </a:cubicBezTo>
                    <a:cubicBezTo>
                      <a:pt x="2214640" y="1161406"/>
                      <a:pt x="2209423" y="1157476"/>
                      <a:pt x="2238375" y="1143000"/>
                    </a:cubicBezTo>
                    <a:cubicBezTo>
                      <a:pt x="2244725" y="1139825"/>
                      <a:pt x="2251930" y="1137971"/>
                      <a:pt x="2257425" y="1133475"/>
                    </a:cubicBezTo>
                    <a:cubicBezTo>
                      <a:pt x="2313931" y="1087243"/>
                      <a:pt x="2266857" y="1109700"/>
                      <a:pt x="2314575" y="1090612"/>
                    </a:cubicBezTo>
                    <a:cubicBezTo>
                      <a:pt x="2324100" y="1077912"/>
                      <a:pt x="2331924" y="1063737"/>
                      <a:pt x="2343150" y="1052512"/>
                    </a:cubicBezTo>
                    <a:cubicBezTo>
                      <a:pt x="2347913" y="1047750"/>
                      <a:pt x="2353126" y="1043399"/>
                      <a:pt x="2357438" y="1038225"/>
                    </a:cubicBezTo>
                    <a:cubicBezTo>
                      <a:pt x="2383310" y="1007179"/>
                      <a:pt x="2343068" y="1042532"/>
                      <a:pt x="2390775" y="1000125"/>
                    </a:cubicBezTo>
                    <a:cubicBezTo>
                      <a:pt x="2399640" y="992245"/>
                      <a:pt x="2413867" y="983142"/>
                      <a:pt x="2424113" y="976312"/>
                    </a:cubicBezTo>
                    <a:cubicBezTo>
                      <a:pt x="2427288" y="971550"/>
                      <a:pt x="2429169" y="965601"/>
                      <a:pt x="2433638" y="962025"/>
                    </a:cubicBezTo>
                    <a:cubicBezTo>
                      <a:pt x="2437558" y="958889"/>
                      <a:pt x="2443225" y="959025"/>
                      <a:pt x="2447925" y="957262"/>
                    </a:cubicBezTo>
                    <a:cubicBezTo>
                      <a:pt x="2455930" y="954260"/>
                      <a:pt x="2463926" y="951209"/>
                      <a:pt x="2471738" y="947737"/>
                    </a:cubicBezTo>
                    <a:cubicBezTo>
                      <a:pt x="2478226" y="944854"/>
                      <a:pt x="2484140" y="940705"/>
                      <a:pt x="2490788" y="938212"/>
                    </a:cubicBezTo>
                    <a:cubicBezTo>
                      <a:pt x="2496917" y="935914"/>
                      <a:pt x="2503488" y="935037"/>
                      <a:pt x="2509838" y="933450"/>
                    </a:cubicBezTo>
                    <a:lnTo>
                      <a:pt x="2547938" y="914400"/>
                    </a:lnTo>
                    <a:cubicBezTo>
                      <a:pt x="2554288" y="911225"/>
                      <a:pt x="2559985" y="906042"/>
                      <a:pt x="2566988" y="904875"/>
                    </a:cubicBezTo>
                    <a:cubicBezTo>
                      <a:pt x="2576513" y="903287"/>
                      <a:pt x="2585924" y="900696"/>
                      <a:pt x="2595563" y="900112"/>
                    </a:cubicBezTo>
                    <a:cubicBezTo>
                      <a:pt x="2638376" y="897517"/>
                      <a:pt x="2681307" y="897390"/>
                      <a:pt x="2724150" y="895350"/>
                    </a:cubicBezTo>
                    <a:cubicBezTo>
                      <a:pt x="2747989" y="894215"/>
                      <a:pt x="2771741" y="891522"/>
                      <a:pt x="2795588" y="890587"/>
                    </a:cubicBezTo>
                    <a:cubicBezTo>
                      <a:pt x="2852716" y="888347"/>
                      <a:pt x="2909888" y="887412"/>
                      <a:pt x="2967038" y="885825"/>
                    </a:cubicBezTo>
                    <a:cubicBezTo>
                      <a:pt x="2973388" y="884237"/>
                      <a:pt x="2979648" y="882233"/>
                      <a:pt x="2986088" y="881062"/>
                    </a:cubicBezTo>
                    <a:cubicBezTo>
                      <a:pt x="2997132" y="879054"/>
                      <a:pt x="3008595" y="879253"/>
                      <a:pt x="3019425" y="876300"/>
                    </a:cubicBezTo>
                    <a:cubicBezTo>
                      <a:pt x="3026274" y="874432"/>
                      <a:pt x="3032125" y="869950"/>
                      <a:pt x="3038475" y="866775"/>
                    </a:cubicBezTo>
                    <a:cubicBezTo>
                      <a:pt x="3048773" y="853903"/>
                      <a:pt x="3058924" y="839416"/>
                      <a:pt x="3071813" y="828675"/>
                    </a:cubicBezTo>
                    <a:cubicBezTo>
                      <a:pt x="3087946" y="815231"/>
                      <a:pt x="3086476" y="823412"/>
                      <a:pt x="3100388" y="804862"/>
                    </a:cubicBezTo>
                    <a:cubicBezTo>
                      <a:pt x="3122882" y="774870"/>
                      <a:pt x="3102844" y="784994"/>
                      <a:pt x="3128963" y="776287"/>
                    </a:cubicBezTo>
                    <a:cubicBezTo>
                      <a:pt x="3144912" y="764326"/>
                      <a:pt x="3153460" y="756895"/>
                      <a:pt x="3171825" y="747712"/>
                    </a:cubicBezTo>
                    <a:cubicBezTo>
                      <a:pt x="3176315" y="745467"/>
                      <a:pt x="3181350" y="744537"/>
                      <a:pt x="3186113" y="742950"/>
                    </a:cubicBezTo>
                    <a:cubicBezTo>
                      <a:pt x="3192463" y="738187"/>
                      <a:pt x="3198063" y="732212"/>
                      <a:pt x="3205163" y="728662"/>
                    </a:cubicBezTo>
                    <a:cubicBezTo>
                      <a:pt x="3211017" y="725735"/>
                      <a:pt x="3217919" y="725698"/>
                      <a:pt x="3224213" y="723900"/>
                    </a:cubicBezTo>
                    <a:cubicBezTo>
                      <a:pt x="3229040" y="722521"/>
                      <a:pt x="3234010" y="721382"/>
                      <a:pt x="3238500" y="719137"/>
                    </a:cubicBezTo>
                    <a:cubicBezTo>
                      <a:pt x="3243620" y="716577"/>
                      <a:pt x="3247428" y="711622"/>
                      <a:pt x="3252788" y="709612"/>
                    </a:cubicBezTo>
                    <a:cubicBezTo>
                      <a:pt x="3309162" y="688473"/>
                      <a:pt x="3235814" y="732387"/>
                      <a:pt x="3319463" y="690562"/>
                    </a:cubicBezTo>
                    <a:cubicBezTo>
                      <a:pt x="3351990" y="674298"/>
                      <a:pt x="3325868" y="688344"/>
                      <a:pt x="3352800" y="671512"/>
                    </a:cubicBezTo>
                    <a:cubicBezTo>
                      <a:pt x="3360650" y="666606"/>
                      <a:pt x="3369208" y="662779"/>
                      <a:pt x="3376613" y="657225"/>
                    </a:cubicBezTo>
                    <a:cubicBezTo>
                      <a:pt x="3382001" y="653184"/>
                      <a:pt x="3386138" y="647700"/>
                      <a:pt x="3390900" y="642937"/>
                    </a:cubicBezTo>
                    <a:cubicBezTo>
                      <a:pt x="3403128" y="594029"/>
                      <a:pt x="3386506" y="654656"/>
                      <a:pt x="3405188" y="604837"/>
                    </a:cubicBezTo>
                    <a:cubicBezTo>
                      <a:pt x="3407486" y="598708"/>
                      <a:pt x="3408363" y="592137"/>
                      <a:pt x="3409950" y="585787"/>
                    </a:cubicBezTo>
                    <a:cubicBezTo>
                      <a:pt x="3408448" y="552735"/>
                      <a:pt x="3428124" y="466435"/>
                      <a:pt x="3371850" y="447675"/>
                    </a:cubicBezTo>
                    <a:lnTo>
                      <a:pt x="3357563" y="442912"/>
                    </a:lnTo>
                    <a:cubicBezTo>
                      <a:pt x="3343275" y="431800"/>
                      <a:pt x="3327498" y="422374"/>
                      <a:pt x="3314700" y="409575"/>
                    </a:cubicBezTo>
                    <a:cubicBezTo>
                      <a:pt x="3309938" y="404812"/>
                      <a:pt x="3306301" y="398558"/>
                      <a:pt x="3300413" y="395287"/>
                    </a:cubicBezTo>
                    <a:cubicBezTo>
                      <a:pt x="3263031" y="374519"/>
                      <a:pt x="3282117" y="396709"/>
                      <a:pt x="3257550" y="376237"/>
                    </a:cubicBezTo>
                    <a:cubicBezTo>
                      <a:pt x="3252376" y="371925"/>
                      <a:pt x="3248377" y="366333"/>
                      <a:pt x="3243263" y="361950"/>
                    </a:cubicBezTo>
                    <a:cubicBezTo>
                      <a:pt x="3225951" y="347111"/>
                      <a:pt x="3224678" y="347895"/>
                      <a:pt x="3205163" y="338137"/>
                    </a:cubicBezTo>
                    <a:cubicBezTo>
                      <a:pt x="3198813" y="325437"/>
                      <a:pt x="3191386" y="313220"/>
                      <a:pt x="3186113" y="300037"/>
                    </a:cubicBezTo>
                    <a:cubicBezTo>
                      <a:pt x="3174723" y="271564"/>
                      <a:pt x="3179292" y="284335"/>
                      <a:pt x="3171825" y="261937"/>
                    </a:cubicBezTo>
                    <a:cubicBezTo>
                      <a:pt x="3175000" y="234950"/>
                      <a:pt x="3176021" y="207621"/>
                      <a:pt x="3181350" y="180975"/>
                    </a:cubicBezTo>
                    <a:cubicBezTo>
                      <a:pt x="3182473" y="175362"/>
                      <a:pt x="3188550" y="171918"/>
                      <a:pt x="3190875" y="166687"/>
                    </a:cubicBezTo>
                    <a:cubicBezTo>
                      <a:pt x="3204858" y="135224"/>
                      <a:pt x="3194753" y="139439"/>
                      <a:pt x="3214688" y="109537"/>
                    </a:cubicBezTo>
                    <a:cubicBezTo>
                      <a:pt x="3218424" y="103933"/>
                      <a:pt x="3224213" y="100012"/>
                      <a:pt x="3228975" y="95250"/>
                    </a:cubicBezTo>
                    <a:cubicBezTo>
                      <a:pt x="3238853" y="55741"/>
                      <a:pt x="3224539" y="90226"/>
                      <a:pt x="3248025" y="71437"/>
                    </a:cubicBezTo>
                    <a:cubicBezTo>
                      <a:pt x="3252494" y="67861"/>
                      <a:pt x="3253503" y="61197"/>
                      <a:pt x="3257550" y="57150"/>
                    </a:cubicBezTo>
                    <a:cubicBezTo>
                      <a:pt x="3267412" y="47288"/>
                      <a:pt x="3291933" y="29697"/>
                      <a:pt x="3305175" y="23812"/>
                    </a:cubicBezTo>
                    <a:cubicBezTo>
                      <a:pt x="3311156" y="21154"/>
                      <a:pt x="3317875" y="20637"/>
                      <a:pt x="3324225" y="19050"/>
                    </a:cubicBezTo>
                    <a:cubicBezTo>
                      <a:pt x="3330575" y="15875"/>
                      <a:pt x="3336387" y="11247"/>
                      <a:pt x="3343275" y="9525"/>
                    </a:cubicBezTo>
                    <a:cubicBezTo>
                      <a:pt x="3355692" y="6421"/>
                      <a:pt x="3368725" y="6708"/>
                      <a:pt x="3381375" y="4762"/>
                    </a:cubicBezTo>
                    <a:cubicBezTo>
                      <a:pt x="3389376" y="3531"/>
                      <a:pt x="3397250" y="1587"/>
                      <a:pt x="3405188" y="0"/>
                    </a:cubicBezTo>
                    <a:cubicBezTo>
                      <a:pt x="3406494" y="69"/>
                      <a:pt x="3503085" y="2454"/>
                      <a:pt x="3529013" y="9525"/>
                    </a:cubicBezTo>
                    <a:cubicBezTo>
                      <a:pt x="3535862" y="11393"/>
                      <a:pt x="3541415" y="16557"/>
                      <a:pt x="3548063" y="19050"/>
                    </a:cubicBezTo>
                    <a:cubicBezTo>
                      <a:pt x="3554192" y="21348"/>
                      <a:pt x="3560763" y="22225"/>
                      <a:pt x="3567113" y="23812"/>
                    </a:cubicBezTo>
                    <a:cubicBezTo>
                      <a:pt x="3571875" y="26987"/>
                      <a:pt x="3577165" y="29487"/>
                      <a:pt x="3581400" y="33337"/>
                    </a:cubicBezTo>
                    <a:cubicBezTo>
                      <a:pt x="3594690" y="45419"/>
                      <a:pt x="3603436" y="63405"/>
                      <a:pt x="3619500" y="71437"/>
                    </a:cubicBezTo>
                    <a:cubicBezTo>
                      <a:pt x="3625850" y="74612"/>
                      <a:pt x="3632386" y="77440"/>
                      <a:pt x="3638550" y="80962"/>
                    </a:cubicBezTo>
                    <a:cubicBezTo>
                      <a:pt x="3646091" y="85271"/>
                      <a:pt x="3666773" y="100391"/>
                      <a:pt x="3671888" y="104775"/>
                    </a:cubicBezTo>
                    <a:cubicBezTo>
                      <a:pt x="3677002" y="109158"/>
                      <a:pt x="3681001" y="114750"/>
                      <a:pt x="3686175" y="119062"/>
                    </a:cubicBezTo>
                    <a:cubicBezTo>
                      <a:pt x="3700080" y="130650"/>
                      <a:pt x="3714691" y="141364"/>
                      <a:pt x="3729038" y="152400"/>
                    </a:cubicBezTo>
                    <a:cubicBezTo>
                      <a:pt x="3751085" y="169359"/>
                      <a:pt x="3741202" y="164391"/>
                      <a:pt x="3762375" y="171450"/>
                    </a:cubicBezTo>
                    <a:cubicBezTo>
                      <a:pt x="3768725" y="177800"/>
                      <a:pt x="3775815" y="183488"/>
                      <a:pt x="3781425" y="190500"/>
                    </a:cubicBezTo>
                    <a:cubicBezTo>
                      <a:pt x="3788576" y="199439"/>
                      <a:pt x="3800475" y="219075"/>
                      <a:pt x="3800475" y="219075"/>
                    </a:cubicBezTo>
                    <a:cubicBezTo>
                      <a:pt x="3814150" y="273767"/>
                      <a:pt x="3793213" y="208182"/>
                      <a:pt x="3819525" y="247650"/>
                    </a:cubicBezTo>
                    <a:cubicBezTo>
                      <a:pt x="3823156" y="253096"/>
                      <a:pt x="3821361" y="260846"/>
                      <a:pt x="3824288" y="266700"/>
                    </a:cubicBezTo>
                    <a:cubicBezTo>
                      <a:pt x="3827838" y="273799"/>
                      <a:pt x="3833961" y="279291"/>
                      <a:pt x="3838575" y="285750"/>
                    </a:cubicBezTo>
                    <a:cubicBezTo>
                      <a:pt x="3841902" y="290408"/>
                      <a:pt x="3844925" y="295275"/>
                      <a:pt x="3848100" y="300037"/>
                    </a:cubicBezTo>
                    <a:cubicBezTo>
                      <a:pt x="3869853" y="365297"/>
                      <a:pt x="3859692" y="338543"/>
                      <a:pt x="3876675" y="381000"/>
                    </a:cubicBezTo>
                    <a:cubicBezTo>
                      <a:pt x="3878263" y="392112"/>
                      <a:pt x="3879430" y="403293"/>
                      <a:pt x="3881438" y="414337"/>
                    </a:cubicBezTo>
                    <a:cubicBezTo>
                      <a:pt x="3882609" y="420777"/>
                      <a:pt x="3884829" y="426987"/>
                      <a:pt x="3886200" y="433387"/>
                    </a:cubicBezTo>
                    <a:cubicBezTo>
                      <a:pt x="3889592" y="449217"/>
                      <a:pt x="3892741" y="465100"/>
                      <a:pt x="3895725" y="481012"/>
                    </a:cubicBezTo>
                    <a:cubicBezTo>
                      <a:pt x="3903642" y="523235"/>
                      <a:pt x="3897601" y="497033"/>
                      <a:pt x="3905250" y="542925"/>
                    </a:cubicBezTo>
                    <a:cubicBezTo>
                      <a:pt x="3906581" y="550909"/>
                      <a:pt x="3908425" y="558800"/>
                      <a:pt x="3910013" y="566737"/>
                    </a:cubicBezTo>
                    <a:cubicBezTo>
                      <a:pt x="3908425" y="596900"/>
                      <a:pt x="3907659" y="627117"/>
                      <a:pt x="3905250" y="657225"/>
                    </a:cubicBezTo>
                    <a:cubicBezTo>
                      <a:pt x="3904210" y="670227"/>
                      <a:pt x="3899578" y="691364"/>
                      <a:pt x="3895725" y="704850"/>
                    </a:cubicBezTo>
                    <a:cubicBezTo>
                      <a:pt x="3887744" y="732782"/>
                      <a:pt x="3895354" y="705594"/>
                      <a:pt x="3881438" y="733425"/>
                    </a:cubicBezTo>
                    <a:cubicBezTo>
                      <a:pt x="3877615" y="741071"/>
                      <a:pt x="3874370" y="749049"/>
                      <a:pt x="3871913" y="757237"/>
                    </a:cubicBezTo>
                    <a:cubicBezTo>
                      <a:pt x="3849229" y="832849"/>
                      <a:pt x="3893943" y="710188"/>
                      <a:pt x="3857625" y="819150"/>
                    </a:cubicBezTo>
                    <a:cubicBezTo>
                      <a:pt x="3856038" y="823912"/>
                      <a:pt x="3855108" y="828947"/>
                      <a:pt x="3852863" y="833437"/>
                    </a:cubicBezTo>
                    <a:cubicBezTo>
                      <a:pt x="3841917" y="855330"/>
                      <a:pt x="3836019" y="863466"/>
                      <a:pt x="3824288" y="881062"/>
                    </a:cubicBezTo>
                    <a:cubicBezTo>
                      <a:pt x="3822700" y="892175"/>
                      <a:pt x="3820457" y="903213"/>
                      <a:pt x="3819525" y="914400"/>
                    </a:cubicBezTo>
                    <a:cubicBezTo>
                      <a:pt x="3817280" y="941341"/>
                      <a:pt x="3816836" y="968408"/>
                      <a:pt x="3814763" y="995362"/>
                    </a:cubicBezTo>
                    <a:cubicBezTo>
                      <a:pt x="3814218" y="1002448"/>
                      <a:pt x="3806769" y="1067138"/>
                      <a:pt x="3805238" y="1076325"/>
                    </a:cubicBezTo>
                    <a:cubicBezTo>
                      <a:pt x="3801459" y="1098998"/>
                      <a:pt x="3797300" y="1098549"/>
                      <a:pt x="3790950" y="1123950"/>
                    </a:cubicBezTo>
                    <a:cubicBezTo>
                      <a:pt x="3788293" y="1134581"/>
                      <a:pt x="3784965" y="1153748"/>
                      <a:pt x="3776663" y="1162050"/>
                    </a:cubicBezTo>
                    <a:cubicBezTo>
                      <a:pt x="3771643" y="1167070"/>
                      <a:pt x="3763390" y="1167449"/>
                      <a:pt x="3757613" y="1171575"/>
                    </a:cubicBezTo>
                    <a:cubicBezTo>
                      <a:pt x="3727056" y="1193401"/>
                      <a:pt x="3761172" y="1181400"/>
                      <a:pt x="3724275" y="1190625"/>
                    </a:cubicBezTo>
                    <a:cubicBezTo>
                      <a:pt x="3709385" y="1200552"/>
                      <a:pt x="3703416" y="1204859"/>
                      <a:pt x="3686175" y="1214437"/>
                    </a:cubicBezTo>
                    <a:cubicBezTo>
                      <a:pt x="3669012" y="1223972"/>
                      <a:pt x="3662238" y="1225917"/>
                      <a:pt x="3643313" y="1233487"/>
                    </a:cubicBezTo>
                    <a:cubicBezTo>
                      <a:pt x="3597730" y="1279070"/>
                      <a:pt x="3656093" y="1224967"/>
                      <a:pt x="3614738" y="1252537"/>
                    </a:cubicBezTo>
                    <a:cubicBezTo>
                      <a:pt x="3591332" y="1268141"/>
                      <a:pt x="3608495" y="1263542"/>
                      <a:pt x="3590925" y="1281112"/>
                    </a:cubicBezTo>
                    <a:cubicBezTo>
                      <a:pt x="3585312" y="1286725"/>
                      <a:pt x="3578334" y="1290786"/>
                      <a:pt x="3571875" y="1295400"/>
                    </a:cubicBezTo>
                    <a:cubicBezTo>
                      <a:pt x="3567218" y="1298727"/>
                      <a:pt x="3561635" y="1300878"/>
                      <a:pt x="3557588" y="1304925"/>
                    </a:cubicBezTo>
                    <a:cubicBezTo>
                      <a:pt x="3550400" y="1312113"/>
                      <a:pt x="3545726" y="1321549"/>
                      <a:pt x="3538538" y="1328737"/>
                    </a:cubicBezTo>
                    <a:cubicBezTo>
                      <a:pt x="3515837" y="1351438"/>
                      <a:pt x="3514735" y="1342330"/>
                      <a:pt x="3495675" y="1366837"/>
                    </a:cubicBezTo>
                    <a:cubicBezTo>
                      <a:pt x="3489992" y="1374144"/>
                      <a:pt x="3486523" y="1382948"/>
                      <a:pt x="3481388" y="1390650"/>
                    </a:cubicBezTo>
                    <a:cubicBezTo>
                      <a:pt x="3476985" y="1397255"/>
                      <a:pt x="3471714" y="1403241"/>
                      <a:pt x="3467100" y="1409700"/>
                    </a:cubicBezTo>
                    <a:cubicBezTo>
                      <a:pt x="3463773" y="1414357"/>
                      <a:pt x="3461622" y="1419940"/>
                      <a:pt x="3457575" y="1423987"/>
                    </a:cubicBezTo>
                    <a:cubicBezTo>
                      <a:pt x="3450387" y="1431175"/>
                      <a:pt x="3441360" y="1436284"/>
                      <a:pt x="3433763" y="1443037"/>
                    </a:cubicBezTo>
                    <a:cubicBezTo>
                      <a:pt x="3427051" y="1449003"/>
                      <a:pt x="3422328" y="1457327"/>
                      <a:pt x="3414713" y="1462087"/>
                    </a:cubicBezTo>
                    <a:cubicBezTo>
                      <a:pt x="3409544" y="1465318"/>
                      <a:pt x="3367821" y="1471490"/>
                      <a:pt x="3367088" y="1471612"/>
                    </a:cubicBezTo>
                    <a:cubicBezTo>
                      <a:pt x="3200910" y="1463700"/>
                      <a:pt x="3307935" y="1477844"/>
                      <a:pt x="3252788" y="1462087"/>
                    </a:cubicBezTo>
                    <a:cubicBezTo>
                      <a:pt x="3242184" y="1459057"/>
                      <a:pt x="3229734" y="1457133"/>
                      <a:pt x="3219450" y="1452562"/>
                    </a:cubicBezTo>
                    <a:cubicBezTo>
                      <a:pt x="3209719" y="1448237"/>
                      <a:pt x="3200904" y="1441857"/>
                      <a:pt x="3190875" y="1438275"/>
                    </a:cubicBezTo>
                    <a:cubicBezTo>
                      <a:pt x="3178547" y="1433872"/>
                      <a:pt x="3152775" y="1428750"/>
                      <a:pt x="3152775" y="1428750"/>
                    </a:cubicBezTo>
                    <a:cubicBezTo>
                      <a:pt x="3133725" y="1430337"/>
                      <a:pt x="3114370" y="1429763"/>
                      <a:pt x="3095625" y="1433512"/>
                    </a:cubicBezTo>
                    <a:cubicBezTo>
                      <a:pt x="3090012" y="1434634"/>
                      <a:pt x="3086457" y="1440477"/>
                      <a:pt x="3081338" y="1443037"/>
                    </a:cubicBezTo>
                    <a:cubicBezTo>
                      <a:pt x="3076848" y="1445282"/>
                      <a:pt x="3071813" y="1446212"/>
                      <a:pt x="3067050" y="1447800"/>
                    </a:cubicBezTo>
                    <a:cubicBezTo>
                      <a:pt x="3048516" y="1475601"/>
                      <a:pt x="3069228" y="1451473"/>
                      <a:pt x="3038475" y="1466850"/>
                    </a:cubicBezTo>
                    <a:cubicBezTo>
                      <a:pt x="2955881" y="1508148"/>
                      <a:pt x="3054559" y="1471099"/>
                      <a:pt x="2986088" y="1490662"/>
                    </a:cubicBezTo>
                    <a:cubicBezTo>
                      <a:pt x="2971607" y="1494799"/>
                      <a:pt x="2957836" y="1501298"/>
                      <a:pt x="2943225" y="1504950"/>
                    </a:cubicBezTo>
                    <a:cubicBezTo>
                      <a:pt x="2936875" y="1506537"/>
                      <a:pt x="2930385" y="1507642"/>
                      <a:pt x="2924175" y="1509712"/>
                    </a:cubicBezTo>
                    <a:cubicBezTo>
                      <a:pt x="2916065" y="1512415"/>
                      <a:pt x="2908551" y="1516780"/>
                      <a:pt x="2900363" y="1519237"/>
                    </a:cubicBezTo>
                    <a:cubicBezTo>
                      <a:pt x="2892610" y="1521563"/>
                      <a:pt x="2884452" y="1522244"/>
                      <a:pt x="2876550" y="1524000"/>
                    </a:cubicBezTo>
                    <a:cubicBezTo>
                      <a:pt x="2870160" y="1525420"/>
                      <a:pt x="2863850" y="1527175"/>
                      <a:pt x="2857500" y="1528762"/>
                    </a:cubicBezTo>
                    <a:cubicBezTo>
                      <a:pt x="2852738" y="1531937"/>
                      <a:pt x="2848643" y="1536477"/>
                      <a:pt x="2843213" y="1538287"/>
                    </a:cubicBezTo>
                    <a:cubicBezTo>
                      <a:pt x="2834052" y="1541341"/>
                      <a:pt x="2824107" y="1541156"/>
                      <a:pt x="2814638" y="1543050"/>
                    </a:cubicBezTo>
                    <a:cubicBezTo>
                      <a:pt x="2808220" y="1544334"/>
                      <a:pt x="2801938" y="1546225"/>
                      <a:pt x="2795588" y="1547812"/>
                    </a:cubicBezTo>
                    <a:cubicBezTo>
                      <a:pt x="2789238" y="1550987"/>
                      <a:pt x="2783185" y="1554844"/>
                      <a:pt x="2776538" y="1557337"/>
                    </a:cubicBezTo>
                    <a:cubicBezTo>
                      <a:pt x="2770409" y="1559635"/>
                      <a:pt x="2763504" y="1559522"/>
                      <a:pt x="2757488" y="1562100"/>
                    </a:cubicBezTo>
                    <a:cubicBezTo>
                      <a:pt x="2752227" y="1564355"/>
                      <a:pt x="2748515" y="1569499"/>
                      <a:pt x="2743200" y="1571625"/>
                    </a:cubicBezTo>
                    <a:cubicBezTo>
                      <a:pt x="2732470" y="1575917"/>
                      <a:pt x="2720975" y="1577975"/>
                      <a:pt x="2709863" y="1581150"/>
                    </a:cubicBezTo>
                    <a:cubicBezTo>
                      <a:pt x="2701925" y="1585912"/>
                      <a:pt x="2694329" y="1591297"/>
                      <a:pt x="2686050" y="1595437"/>
                    </a:cubicBezTo>
                    <a:cubicBezTo>
                      <a:pt x="2668116" y="1604404"/>
                      <a:pt x="2661378" y="1605177"/>
                      <a:pt x="2643188" y="1609725"/>
                    </a:cubicBezTo>
                    <a:cubicBezTo>
                      <a:pt x="2636838" y="1616075"/>
                      <a:pt x="2631322" y="1623387"/>
                      <a:pt x="2624138" y="1628775"/>
                    </a:cubicBezTo>
                    <a:cubicBezTo>
                      <a:pt x="2618458" y="1633035"/>
                      <a:pt x="2611176" y="1634647"/>
                      <a:pt x="2605088" y="1638300"/>
                    </a:cubicBezTo>
                    <a:cubicBezTo>
                      <a:pt x="2547618" y="1672782"/>
                      <a:pt x="2601009" y="1645102"/>
                      <a:pt x="2557463" y="1666875"/>
                    </a:cubicBezTo>
                    <a:cubicBezTo>
                      <a:pt x="2549185" y="1691706"/>
                      <a:pt x="2558821" y="1672547"/>
                      <a:pt x="2538413" y="1690687"/>
                    </a:cubicBezTo>
                    <a:cubicBezTo>
                      <a:pt x="2512371" y="1713836"/>
                      <a:pt x="2518250" y="1715816"/>
                      <a:pt x="2495550" y="1728787"/>
                    </a:cubicBezTo>
                    <a:cubicBezTo>
                      <a:pt x="2489386" y="1732309"/>
                      <a:pt x="2482850" y="1735137"/>
                      <a:pt x="2476500" y="1738312"/>
                    </a:cubicBezTo>
                    <a:cubicBezTo>
                      <a:pt x="2453290" y="1773129"/>
                      <a:pt x="2481625" y="1729345"/>
                      <a:pt x="2457450" y="1771650"/>
                    </a:cubicBezTo>
                    <a:cubicBezTo>
                      <a:pt x="2454610" y="1776620"/>
                      <a:pt x="2450485" y="1780818"/>
                      <a:pt x="2447925" y="1785937"/>
                    </a:cubicBezTo>
                    <a:cubicBezTo>
                      <a:pt x="2444102" y="1793584"/>
                      <a:pt x="2442223" y="1802103"/>
                      <a:pt x="2438400" y="1809750"/>
                    </a:cubicBezTo>
                    <a:cubicBezTo>
                      <a:pt x="2434260" y="1818029"/>
                      <a:pt x="2428545" y="1825436"/>
                      <a:pt x="2424113" y="1833562"/>
                    </a:cubicBezTo>
                    <a:cubicBezTo>
                      <a:pt x="2419013" y="1842911"/>
                      <a:pt x="2415732" y="1853276"/>
                      <a:pt x="2409825" y="1862137"/>
                    </a:cubicBezTo>
                    <a:cubicBezTo>
                      <a:pt x="2368608" y="1923963"/>
                      <a:pt x="2390461" y="1886310"/>
                      <a:pt x="2357438" y="1924050"/>
                    </a:cubicBezTo>
                    <a:cubicBezTo>
                      <a:pt x="2322039" y="1964505"/>
                      <a:pt x="2365376" y="1919967"/>
                      <a:pt x="2328863" y="1966912"/>
                    </a:cubicBezTo>
                    <a:cubicBezTo>
                      <a:pt x="2323350" y="1974001"/>
                      <a:pt x="2316631" y="1980118"/>
                      <a:pt x="2309813" y="1985962"/>
                    </a:cubicBezTo>
                    <a:cubicBezTo>
                      <a:pt x="2279033" y="2012345"/>
                      <a:pt x="2314262" y="1971988"/>
                      <a:pt x="2271713" y="2014537"/>
                    </a:cubicBezTo>
                    <a:cubicBezTo>
                      <a:pt x="2241772" y="2044478"/>
                      <a:pt x="2274620" y="2036897"/>
                      <a:pt x="2214563" y="2066925"/>
                    </a:cubicBezTo>
                    <a:cubicBezTo>
                      <a:pt x="2198688" y="2074862"/>
                      <a:pt x="2182348" y="2081931"/>
                      <a:pt x="2166938" y="2090737"/>
                    </a:cubicBezTo>
                    <a:cubicBezTo>
                      <a:pt x="2121272" y="2116832"/>
                      <a:pt x="2145048" y="2104063"/>
                      <a:pt x="2095500" y="2128837"/>
                    </a:cubicBezTo>
                    <a:cubicBezTo>
                      <a:pt x="2049825" y="2151675"/>
                      <a:pt x="2106458" y="2122749"/>
                      <a:pt x="2052638" y="2152650"/>
                    </a:cubicBezTo>
                    <a:cubicBezTo>
                      <a:pt x="2046432" y="2156098"/>
                      <a:pt x="2039365" y="2158049"/>
                      <a:pt x="2033588" y="2162175"/>
                    </a:cubicBezTo>
                    <a:cubicBezTo>
                      <a:pt x="2003031" y="2184001"/>
                      <a:pt x="2037147" y="2172000"/>
                      <a:pt x="2000250" y="2181225"/>
                    </a:cubicBezTo>
                    <a:cubicBezTo>
                      <a:pt x="1950275" y="2214542"/>
                      <a:pt x="1973331" y="2203423"/>
                      <a:pt x="1933575" y="2219325"/>
                    </a:cubicBezTo>
                    <a:cubicBezTo>
                      <a:pt x="1898381" y="2254519"/>
                      <a:pt x="1944141" y="2214042"/>
                      <a:pt x="1895475" y="2238375"/>
                    </a:cubicBezTo>
                    <a:cubicBezTo>
                      <a:pt x="1838725" y="2266750"/>
                      <a:pt x="1924492" y="2241835"/>
                      <a:pt x="1862138" y="2257425"/>
                    </a:cubicBezTo>
                    <a:cubicBezTo>
                      <a:pt x="1857375" y="2260600"/>
                      <a:pt x="1852970" y="2264390"/>
                      <a:pt x="1847850" y="2266950"/>
                    </a:cubicBezTo>
                    <a:cubicBezTo>
                      <a:pt x="1833880" y="2273935"/>
                      <a:pt x="1814010" y="2273969"/>
                      <a:pt x="1800225" y="2276475"/>
                    </a:cubicBezTo>
                    <a:cubicBezTo>
                      <a:pt x="1793785" y="2277646"/>
                      <a:pt x="1787525" y="2279650"/>
                      <a:pt x="1781175" y="2281237"/>
                    </a:cubicBezTo>
                    <a:cubicBezTo>
                      <a:pt x="1774825" y="2284412"/>
                      <a:pt x="1768925" y="2288722"/>
                      <a:pt x="1762125" y="2290762"/>
                    </a:cubicBezTo>
                    <a:cubicBezTo>
                      <a:pt x="1752310" y="2293707"/>
                      <a:pt x="1701534" y="2299527"/>
                      <a:pt x="1695450" y="2300287"/>
                    </a:cubicBezTo>
                    <a:cubicBezTo>
                      <a:pt x="1690688" y="2301875"/>
                      <a:pt x="1686086" y="2304065"/>
                      <a:pt x="1681163" y="2305050"/>
                    </a:cubicBezTo>
                    <a:cubicBezTo>
                      <a:pt x="1662225" y="2308838"/>
                      <a:pt x="1624013" y="2314575"/>
                      <a:pt x="1624013" y="2314575"/>
                    </a:cubicBezTo>
                    <a:cubicBezTo>
                      <a:pt x="1611704" y="2319498"/>
                      <a:pt x="1583851" y="2331180"/>
                      <a:pt x="1571625" y="2333625"/>
                    </a:cubicBezTo>
                    <a:lnTo>
                      <a:pt x="1547813" y="2338387"/>
                    </a:lnTo>
                    <a:cubicBezTo>
                      <a:pt x="1531938" y="2344737"/>
                      <a:pt x="1515481" y="2349791"/>
                      <a:pt x="1500188" y="2357437"/>
                    </a:cubicBezTo>
                    <a:lnTo>
                      <a:pt x="1462088" y="2376487"/>
                    </a:lnTo>
                    <a:cubicBezTo>
                      <a:pt x="1455738" y="2379662"/>
                      <a:pt x="1449630" y="2383375"/>
                      <a:pt x="1443038" y="2386012"/>
                    </a:cubicBezTo>
                    <a:cubicBezTo>
                      <a:pt x="1426028" y="2392816"/>
                      <a:pt x="1415748" y="2396163"/>
                      <a:pt x="1400175" y="2405062"/>
                    </a:cubicBezTo>
                    <a:cubicBezTo>
                      <a:pt x="1395205" y="2407902"/>
                      <a:pt x="1391007" y="2412027"/>
                      <a:pt x="1385888" y="2414587"/>
                    </a:cubicBezTo>
                    <a:cubicBezTo>
                      <a:pt x="1375074" y="2419994"/>
                      <a:pt x="1363527" y="2423809"/>
                      <a:pt x="1352550" y="2428875"/>
                    </a:cubicBezTo>
                    <a:cubicBezTo>
                      <a:pt x="1342881" y="2433338"/>
                      <a:pt x="1333670" y="2438755"/>
                      <a:pt x="1323975" y="2443162"/>
                    </a:cubicBezTo>
                    <a:cubicBezTo>
                      <a:pt x="1316192" y="2446699"/>
                      <a:pt x="1307809" y="2448864"/>
                      <a:pt x="1300163" y="2452687"/>
                    </a:cubicBezTo>
                    <a:cubicBezTo>
                      <a:pt x="1288715" y="2458411"/>
                      <a:pt x="1278273" y="2466013"/>
                      <a:pt x="1266825" y="2471737"/>
                    </a:cubicBezTo>
                    <a:cubicBezTo>
                      <a:pt x="1248419" y="2480940"/>
                      <a:pt x="1245211" y="2479843"/>
                      <a:pt x="1228725" y="2486025"/>
                    </a:cubicBezTo>
                    <a:cubicBezTo>
                      <a:pt x="1169614" y="2508192"/>
                      <a:pt x="1236400" y="2483418"/>
                      <a:pt x="1185863" y="2505075"/>
                    </a:cubicBezTo>
                    <a:cubicBezTo>
                      <a:pt x="1159008" y="2516584"/>
                      <a:pt x="1184735" y="2502521"/>
                      <a:pt x="1152525" y="2514600"/>
                    </a:cubicBezTo>
                    <a:cubicBezTo>
                      <a:pt x="1145878" y="2517093"/>
                      <a:pt x="1140067" y="2521488"/>
                      <a:pt x="1133475" y="2524125"/>
                    </a:cubicBezTo>
                    <a:cubicBezTo>
                      <a:pt x="1124153" y="2527854"/>
                      <a:pt x="1114271" y="2530046"/>
                      <a:pt x="1104900" y="2533650"/>
                    </a:cubicBezTo>
                    <a:cubicBezTo>
                      <a:pt x="1093616" y="2537990"/>
                      <a:pt x="1082925" y="2543805"/>
                      <a:pt x="1071563" y="2547937"/>
                    </a:cubicBezTo>
                    <a:cubicBezTo>
                      <a:pt x="1065412" y="2550174"/>
                      <a:pt x="1058555" y="2550182"/>
                      <a:pt x="1052513" y="2552700"/>
                    </a:cubicBezTo>
                    <a:cubicBezTo>
                      <a:pt x="1039406" y="2558161"/>
                      <a:pt x="1026227" y="2563874"/>
                      <a:pt x="1014413" y="2571750"/>
                    </a:cubicBezTo>
                    <a:cubicBezTo>
                      <a:pt x="1009650" y="2574925"/>
                      <a:pt x="1005504" y="2579319"/>
                      <a:pt x="1000125" y="2581275"/>
                    </a:cubicBezTo>
                    <a:cubicBezTo>
                      <a:pt x="987822" y="2585749"/>
                      <a:pt x="974537" y="2586950"/>
                      <a:pt x="962025" y="2590800"/>
                    </a:cubicBezTo>
                    <a:cubicBezTo>
                      <a:pt x="953854" y="2593314"/>
                      <a:pt x="946401" y="2597869"/>
                      <a:pt x="938213" y="2600325"/>
                    </a:cubicBezTo>
                    <a:cubicBezTo>
                      <a:pt x="929587" y="2602913"/>
                      <a:pt x="904783" y="2605919"/>
                      <a:pt x="895350" y="2609850"/>
                    </a:cubicBezTo>
                    <a:cubicBezTo>
                      <a:pt x="882243" y="2615311"/>
                      <a:pt x="871379" y="2627487"/>
                      <a:pt x="857250" y="2628900"/>
                    </a:cubicBezTo>
                    <a:cubicBezTo>
                      <a:pt x="832881" y="2631337"/>
                      <a:pt x="796583" y="2634570"/>
                      <a:pt x="771525" y="2638425"/>
                    </a:cubicBezTo>
                    <a:cubicBezTo>
                      <a:pt x="755796" y="2640845"/>
                      <a:pt x="743840" y="2644155"/>
                      <a:pt x="728663" y="2647950"/>
                    </a:cubicBezTo>
                    <a:cubicBezTo>
                      <a:pt x="717734" y="2647404"/>
                      <a:pt x="636227" y="2646985"/>
                      <a:pt x="604838" y="2638425"/>
                    </a:cubicBezTo>
                    <a:cubicBezTo>
                      <a:pt x="596590" y="2636176"/>
                      <a:pt x="589214" y="2631357"/>
                      <a:pt x="581025" y="2628900"/>
                    </a:cubicBezTo>
                    <a:cubicBezTo>
                      <a:pt x="573272" y="2626574"/>
                      <a:pt x="565066" y="2626100"/>
                      <a:pt x="557213" y="2624137"/>
                    </a:cubicBezTo>
                    <a:cubicBezTo>
                      <a:pt x="552343" y="2622919"/>
                      <a:pt x="547826" y="2620464"/>
                      <a:pt x="542925" y="2619375"/>
                    </a:cubicBezTo>
                    <a:cubicBezTo>
                      <a:pt x="533499" y="2617280"/>
                      <a:pt x="523841" y="2616392"/>
                      <a:pt x="514350" y="2614612"/>
                    </a:cubicBezTo>
                    <a:cubicBezTo>
                      <a:pt x="465968" y="2605540"/>
                      <a:pt x="472663" y="2606571"/>
                      <a:pt x="428625" y="2595562"/>
                    </a:cubicBezTo>
                    <a:cubicBezTo>
                      <a:pt x="422275" y="2593975"/>
                      <a:pt x="415785" y="2592870"/>
                      <a:pt x="409575" y="2590800"/>
                    </a:cubicBezTo>
                    <a:cubicBezTo>
                      <a:pt x="400050" y="2587625"/>
                      <a:pt x="389980" y="2585765"/>
                      <a:pt x="381000" y="2581275"/>
                    </a:cubicBezTo>
                    <a:cubicBezTo>
                      <a:pt x="368300" y="2574925"/>
                      <a:pt x="356370" y="2566715"/>
                      <a:pt x="342900" y="2562225"/>
                    </a:cubicBezTo>
                    <a:cubicBezTo>
                      <a:pt x="333375" y="2559050"/>
                      <a:pt x="323441" y="2556907"/>
                      <a:pt x="314325" y="2552700"/>
                    </a:cubicBezTo>
                    <a:cubicBezTo>
                      <a:pt x="302704" y="2547337"/>
                      <a:pt x="292435" y="2539374"/>
                      <a:pt x="280988" y="2533650"/>
                    </a:cubicBezTo>
                    <a:cubicBezTo>
                      <a:pt x="273341" y="2529827"/>
                      <a:pt x="264922" y="2527740"/>
                      <a:pt x="257175" y="2524125"/>
                    </a:cubicBezTo>
                    <a:cubicBezTo>
                      <a:pt x="234658" y="2513617"/>
                      <a:pt x="212725" y="2501900"/>
                      <a:pt x="190500" y="2490787"/>
                    </a:cubicBezTo>
                    <a:cubicBezTo>
                      <a:pt x="176931" y="2484003"/>
                      <a:pt x="159597" y="2475944"/>
                      <a:pt x="147638" y="2466975"/>
                    </a:cubicBezTo>
                    <a:cubicBezTo>
                      <a:pt x="142250" y="2462934"/>
                      <a:pt x="138464" y="2457070"/>
                      <a:pt x="133350" y="2452687"/>
                    </a:cubicBezTo>
                    <a:cubicBezTo>
                      <a:pt x="127323" y="2447521"/>
                      <a:pt x="120132" y="2443784"/>
                      <a:pt x="114300" y="2438400"/>
                    </a:cubicBezTo>
                    <a:cubicBezTo>
                      <a:pt x="105859" y="2430608"/>
                      <a:pt x="67835" y="2395719"/>
                      <a:pt x="57150" y="2376487"/>
                    </a:cubicBezTo>
                    <a:cubicBezTo>
                      <a:pt x="52998" y="2369014"/>
                      <a:pt x="51207" y="2360437"/>
                      <a:pt x="47625" y="2352675"/>
                    </a:cubicBezTo>
                    <a:cubicBezTo>
                      <a:pt x="13319" y="2278345"/>
                      <a:pt x="40732" y="2344968"/>
                      <a:pt x="19050" y="2290762"/>
                    </a:cubicBezTo>
                    <a:lnTo>
                      <a:pt x="9525" y="2243137"/>
                    </a:lnTo>
                    <a:cubicBezTo>
                      <a:pt x="7938" y="2235200"/>
                      <a:pt x="6726" y="2227178"/>
                      <a:pt x="4763" y="2219325"/>
                    </a:cubicBezTo>
                    <a:lnTo>
                      <a:pt x="0" y="2200275"/>
                    </a:lnTo>
                    <a:cubicBezTo>
                      <a:pt x="3515" y="2161613"/>
                      <a:pt x="3733" y="2149302"/>
                      <a:pt x="9525" y="2114550"/>
                    </a:cubicBezTo>
                    <a:cubicBezTo>
                      <a:pt x="14129" y="2086926"/>
                      <a:pt x="15527" y="2087781"/>
                      <a:pt x="23813" y="2057400"/>
                    </a:cubicBezTo>
                    <a:cubicBezTo>
                      <a:pt x="25535" y="2051085"/>
                      <a:pt x="26144" y="2044427"/>
                      <a:pt x="28575" y="2038350"/>
                    </a:cubicBezTo>
                    <a:cubicBezTo>
                      <a:pt x="32530" y="2028462"/>
                      <a:pt x="38767" y="2019605"/>
                      <a:pt x="42863" y="2009775"/>
                    </a:cubicBezTo>
                    <a:cubicBezTo>
                      <a:pt x="46725" y="2000507"/>
                      <a:pt x="47898" y="1990180"/>
                      <a:pt x="52388" y="1981200"/>
                    </a:cubicBezTo>
                    <a:cubicBezTo>
                      <a:pt x="55938" y="1974101"/>
                      <a:pt x="62272" y="1968754"/>
                      <a:pt x="66675" y="1962150"/>
                    </a:cubicBezTo>
                    <a:cubicBezTo>
                      <a:pt x="71810" y="1954448"/>
                      <a:pt x="75654" y="1945920"/>
                      <a:pt x="80963" y="1938337"/>
                    </a:cubicBezTo>
                    <a:cubicBezTo>
                      <a:pt x="86792" y="1930010"/>
                      <a:pt x="94034" y="1922746"/>
                      <a:pt x="100013" y="1914525"/>
                    </a:cubicBezTo>
                    <a:cubicBezTo>
                      <a:pt x="144466" y="1853402"/>
                      <a:pt x="91670" y="1918823"/>
                      <a:pt x="142875" y="1857375"/>
                    </a:cubicBezTo>
                    <a:cubicBezTo>
                      <a:pt x="158721" y="1817759"/>
                      <a:pt x="143218" y="1847448"/>
                      <a:pt x="171450" y="1814512"/>
                    </a:cubicBezTo>
                    <a:cubicBezTo>
                      <a:pt x="175175" y="1810166"/>
                      <a:pt x="176578" y="1803889"/>
                      <a:pt x="180975" y="1800225"/>
                    </a:cubicBezTo>
                    <a:cubicBezTo>
                      <a:pt x="186429" y="1795680"/>
                      <a:pt x="193861" y="1794222"/>
                      <a:pt x="200025" y="1790700"/>
                    </a:cubicBezTo>
                    <a:cubicBezTo>
                      <a:pt x="204995" y="1787860"/>
                      <a:pt x="209967" y="1784900"/>
                      <a:pt x="214313" y="1781175"/>
                    </a:cubicBezTo>
                    <a:cubicBezTo>
                      <a:pt x="221131" y="1775331"/>
                      <a:pt x="226351" y="1767735"/>
                      <a:pt x="233363" y="1762125"/>
                    </a:cubicBezTo>
                    <a:cubicBezTo>
                      <a:pt x="242302" y="1754974"/>
                      <a:pt x="252999" y="1750226"/>
                      <a:pt x="261938" y="1743075"/>
                    </a:cubicBezTo>
                    <a:cubicBezTo>
                      <a:pt x="268950" y="1737465"/>
                      <a:pt x="274038" y="1729712"/>
                      <a:pt x="280988" y="1724025"/>
                    </a:cubicBezTo>
                    <a:cubicBezTo>
                      <a:pt x="291557" y="1715377"/>
                      <a:pt x="303213" y="1708150"/>
                      <a:pt x="314325" y="1700212"/>
                    </a:cubicBezTo>
                    <a:cubicBezTo>
                      <a:pt x="317500" y="1695450"/>
                      <a:pt x="319542" y="1689694"/>
                      <a:pt x="323850" y="1685925"/>
                    </a:cubicBezTo>
                    <a:cubicBezTo>
                      <a:pt x="332465" y="1678387"/>
                      <a:pt x="352425" y="1666875"/>
                      <a:pt x="352425" y="1666875"/>
                    </a:cubicBezTo>
                    <a:cubicBezTo>
                      <a:pt x="355600" y="1662112"/>
                      <a:pt x="357903" y="1656634"/>
                      <a:pt x="361950" y="1652587"/>
                    </a:cubicBezTo>
                    <a:cubicBezTo>
                      <a:pt x="368055" y="1646482"/>
                      <a:pt x="389793" y="1629873"/>
                      <a:pt x="400050" y="1624012"/>
                    </a:cubicBezTo>
                    <a:cubicBezTo>
                      <a:pt x="406214" y="1620490"/>
                      <a:pt x="413193" y="1618425"/>
                      <a:pt x="419100" y="1614487"/>
                    </a:cubicBezTo>
                    <a:cubicBezTo>
                      <a:pt x="427558" y="1608848"/>
                      <a:pt x="434781" y="1601536"/>
                      <a:pt x="442913" y="1595437"/>
                    </a:cubicBezTo>
                    <a:cubicBezTo>
                      <a:pt x="447492" y="1592003"/>
                      <a:pt x="452621" y="1589346"/>
                      <a:pt x="457200" y="1585912"/>
                    </a:cubicBezTo>
                    <a:cubicBezTo>
                      <a:pt x="471680" y="1575052"/>
                      <a:pt x="485830" y="1563758"/>
                      <a:pt x="500063" y="1552575"/>
                    </a:cubicBezTo>
                    <a:cubicBezTo>
                      <a:pt x="525115" y="1532892"/>
                      <a:pt x="523875" y="1543634"/>
                      <a:pt x="538163" y="1533525"/>
                    </a:cubicBezTo>
                    <a:close/>
                  </a:path>
                </a:pathLst>
              </a:custGeom>
              <a:noFill/>
              <a:ln cmpd="dbl">
                <a:solidFill>
                  <a:schemeClr val="tx1"/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69" name="TextBox 168">
                <a:extLst>
                  <a:ext uri="{FF2B5EF4-FFF2-40B4-BE49-F238E27FC236}">
                    <a16:creationId xmlns:a16="http://schemas.microsoft.com/office/drawing/2014/main" id="{CF5B7D9A-6FEC-43D8-B51A-5B345B5EAE96}"/>
                  </a:ext>
                </a:extLst>
              </p:cNvPr>
              <p:cNvSpPr txBox="1"/>
              <p:nvPr/>
            </p:nvSpPr>
            <p:spPr>
              <a:xfrm rot="20337961">
                <a:off x="3704311" y="4487251"/>
                <a:ext cx="2426925" cy="5850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000" dirty="0"/>
                  <a:t>Scp/fiber region</a:t>
                </a:r>
              </a:p>
            </p:txBody>
          </p:sp>
        </p:grpSp>
        <p:sp>
          <p:nvSpPr>
            <p:cNvPr id="157" name="Freeform: Shape 156">
              <a:extLst>
                <a:ext uri="{FF2B5EF4-FFF2-40B4-BE49-F238E27FC236}">
                  <a16:creationId xmlns:a16="http://schemas.microsoft.com/office/drawing/2014/main" id="{ADE85B8A-FBFA-4DC4-86E2-574E7C2ECF1B}"/>
                </a:ext>
              </a:extLst>
            </p:cNvPr>
            <p:cNvSpPr/>
            <p:nvPr/>
          </p:nvSpPr>
          <p:spPr>
            <a:xfrm>
              <a:off x="3016250" y="4069954"/>
              <a:ext cx="1143205" cy="876696"/>
            </a:xfrm>
            <a:custGeom>
              <a:avLst/>
              <a:gdLst>
                <a:gd name="connsiteX0" fmla="*/ 603250 w 1143205"/>
                <a:gd name="connsiteY0" fmla="*/ 396 h 876696"/>
                <a:gd name="connsiteX1" fmla="*/ 571500 w 1143205"/>
                <a:gd name="connsiteY1" fmla="*/ 19446 h 876696"/>
                <a:gd name="connsiteX2" fmla="*/ 552450 w 1143205"/>
                <a:gd name="connsiteY2" fmla="*/ 32146 h 876696"/>
                <a:gd name="connsiteX3" fmla="*/ 539750 w 1143205"/>
                <a:gd name="connsiteY3" fmla="*/ 51196 h 876696"/>
                <a:gd name="connsiteX4" fmla="*/ 501650 w 1143205"/>
                <a:gd name="connsiteY4" fmla="*/ 89296 h 876696"/>
                <a:gd name="connsiteX5" fmla="*/ 482600 w 1143205"/>
                <a:gd name="connsiteY5" fmla="*/ 108346 h 876696"/>
                <a:gd name="connsiteX6" fmla="*/ 469900 w 1143205"/>
                <a:gd name="connsiteY6" fmla="*/ 127396 h 876696"/>
                <a:gd name="connsiteX7" fmla="*/ 450850 w 1143205"/>
                <a:gd name="connsiteY7" fmla="*/ 146446 h 876696"/>
                <a:gd name="connsiteX8" fmla="*/ 400050 w 1143205"/>
                <a:gd name="connsiteY8" fmla="*/ 209946 h 876696"/>
                <a:gd name="connsiteX9" fmla="*/ 387350 w 1143205"/>
                <a:gd name="connsiteY9" fmla="*/ 235346 h 876696"/>
                <a:gd name="connsiteX10" fmla="*/ 342900 w 1143205"/>
                <a:gd name="connsiteY10" fmla="*/ 279796 h 876696"/>
                <a:gd name="connsiteX11" fmla="*/ 292100 w 1143205"/>
                <a:gd name="connsiteY11" fmla="*/ 330596 h 876696"/>
                <a:gd name="connsiteX12" fmla="*/ 273050 w 1143205"/>
                <a:gd name="connsiteY12" fmla="*/ 368696 h 876696"/>
                <a:gd name="connsiteX13" fmla="*/ 247650 w 1143205"/>
                <a:gd name="connsiteY13" fmla="*/ 419496 h 876696"/>
                <a:gd name="connsiteX14" fmla="*/ 222250 w 1143205"/>
                <a:gd name="connsiteY14" fmla="*/ 463946 h 876696"/>
                <a:gd name="connsiteX15" fmla="*/ 203200 w 1143205"/>
                <a:gd name="connsiteY15" fmla="*/ 470296 h 876696"/>
                <a:gd name="connsiteX16" fmla="*/ 171450 w 1143205"/>
                <a:gd name="connsiteY16" fmla="*/ 502046 h 876696"/>
                <a:gd name="connsiteX17" fmla="*/ 158750 w 1143205"/>
                <a:gd name="connsiteY17" fmla="*/ 521096 h 876696"/>
                <a:gd name="connsiteX18" fmla="*/ 120650 w 1143205"/>
                <a:gd name="connsiteY18" fmla="*/ 552846 h 876696"/>
                <a:gd name="connsiteX19" fmla="*/ 101600 w 1143205"/>
                <a:gd name="connsiteY19" fmla="*/ 578246 h 876696"/>
                <a:gd name="connsiteX20" fmla="*/ 57150 w 1143205"/>
                <a:gd name="connsiteY20" fmla="*/ 616346 h 876696"/>
                <a:gd name="connsiteX21" fmla="*/ 44450 w 1143205"/>
                <a:gd name="connsiteY21" fmla="*/ 641746 h 876696"/>
                <a:gd name="connsiteX22" fmla="*/ 25400 w 1143205"/>
                <a:gd name="connsiteY22" fmla="*/ 660796 h 876696"/>
                <a:gd name="connsiteX23" fmla="*/ 0 w 1143205"/>
                <a:gd name="connsiteY23" fmla="*/ 756046 h 876696"/>
                <a:gd name="connsiteX24" fmla="*/ 6350 w 1143205"/>
                <a:gd name="connsiteY24" fmla="*/ 825896 h 876696"/>
                <a:gd name="connsiteX25" fmla="*/ 31750 w 1143205"/>
                <a:gd name="connsiteY25" fmla="*/ 851296 h 876696"/>
                <a:gd name="connsiteX26" fmla="*/ 101600 w 1143205"/>
                <a:gd name="connsiteY26" fmla="*/ 870346 h 876696"/>
                <a:gd name="connsiteX27" fmla="*/ 146050 w 1143205"/>
                <a:gd name="connsiteY27" fmla="*/ 876696 h 876696"/>
                <a:gd name="connsiteX28" fmla="*/ 177800 w 1143205"/>
                <a:gd name="connsiteY28" fmla="*/ 870346 h 876696"/>
                <a:gd name="connsiteX29" fmla="*/ 311150 w 1143205"/>
                <a:gd name="connsiteY29" fmla="*/ 800496 h 876696"/>
                <a:gd name="connsiteX30" fmla="*/ 374650 w 1143205"/>
                <a:gd name="connsiteY30" fmla="*/ 756046 h 876696"/>
                <a:gd name="connsiteX31" fmla="*/ 406400 w 1143205"/>
                <a:gd name="connsiteY31" fmla="*/ 711596 h 876696"/>
                <a:gd name="connsiteX32" fmla="*/ 457200 w 1143205"/>
                <a:gd name="connsiteY32" fmla="*/ 673496 h 876696"/>
                <a:gd name="connsiteX33" fmla="*/ 514350 w 1143205"/>
                <a:gd name="connsiteY33" fmla="*/ 648096 h 876696"/>
                <a:gd name="connsiteX34" fmla="*/ 577850 w 1143205"/>
                <a:gd name="connsiteY34" fmla="*/ 609996 h 876696"/>
                <a:gd name="connsiteX35" fmla="*/ 596900 w 1143205"/>
                <a:gd name="connsiteY35" fmla="*/ 603646 h 876696"/>
                <a:gd name="connsiteX36" fmla="*/ 806450 w 1143205"/>
                <a:gd name="connsiteY36" fmla="*/ 597296 h 876696"/>
                <a:gd name="connsiteX37" fmla="*/ 857250 w 1143205"/>
                <a:gd name="connsiteY37" fmla="*/ 590946 h 876696"/>
                <a:gd name="connsiteX38" fmla="*/ 946150 w 1143205"/>
                <a:gd name="connsiteY38" fmla="*/ 584596 h 876696"/>
                <a:gd name="connsiteX39" fmla="*/ 1054100 w 1143205"/>
                <a:gd name="connsiteY39" fmla="*/ 546496 h 876696"/>
                <a:gd name="connsiteX40" fmla="*/ 1085850 w 1143205"/>
                <a:gd name="connsiteY40" fmla="*/ 540146 h 876696"/>
                <a:gd name="connsiteX41" fmla="*/ 1104900 w 1143205"/>
                <a:gd name="connsiteY41" fmla="*/ 527446 h 876696"/>
                <a:gd name="connsiteX42" fmla="*/ 1117600 w 1143205"/>
                <a:gd name="connsiteY42" fmla="*/ 502046 h 876696"/>
                <a:gd name="connsiteX43" fmla="*/ 1136650 w 1143205"/>
                <a:gd name="connsiteY43" fmla="*/ 470296 h 876696"/>
                <a:gd name="connsiteX44" fmla="*/ 1143000 w 1143205"/>
                <a:gd name="connsiteY44" fmla="*/ 438546 h 876696"/>
                <a:gd name="connsiteX45" fmla="*/ 1123950 w 1143205"/>
                <a:gd name="connsiteY45" fmla="*/ 368696 h 876696"/>
                <a:gd name="connsiteX46" fmla="*/ 1098550 w 1143205"/>
                <a:gd name="connsiteY46" fmla="*/ 336946 h 876696"/>
                <a:gd name="connsiteX47" fmla="*/ 1035050 w 1143205"/>
                <a:gd name="connsiteY47" fmla="*/ 286146 h 876696"/>
                <a:gd name="connsiteX48" fmla="*/ 1016000 w 1143205"/>
                <a:gd name="connsiteY48" fmla="*/ 254396 h 876696"/>
                <a:gd name="connsiteX49" fmla="*/ 996950 w 1143205"/>
                <a:gd name="connsiteY49" fmla="*/ 235346 h 876696"/>
                <a:gd name="connsiteX50" fmla="*/ 977900 w 1143205"/>
                <a:gd name="connsiteY50" fmla="*/ 190896 h 876696"/>
                <a:gd name="connsiteX51" fmla="*/ 939800 w 1143205"/>
                <a:gd name="connsiteY51" fmla="*/ 140096 h 876696"/>
                <a:gd name="connsiteX52" fmla="*/ 914400 w 1143205"/>
                <a:gd name="connsiteY52" fmla="*/ 108346 h 876696"/>
                <a:gd name="connsiteX53" fmla="*/ 882650 w 1143205"/>
                <a:gd name="connsiteY53" fmla="*/ 89296 h 876696"/>
                <a:gd name="connsiteX54" fmla="*/ 806450 w 1143205"/>
                <a:gd name="connsiteY54" fmla="*/ 44846 h 876696"/>
                <a:gd name="connsiteX55" fmla="*/ 755650 w 1143205"/>
                <a:gd name="connsiteY55" fmla="*/ 32146 h 876696"/>
                <a:gd name="connsiteX56" fmla="*/ 673100 w 1143205"/>
                <a:gd name="connsiteY56" fmla="*/ 19446 h 876696"/>
                <a:gd name="connsiteX57" fmla="*/ 654050 w 1143205"/>
                <a:gd name="connsiteY57" fmla="*/ 13096 h 876696"/>
                <a:gd name="connsiteX58" fmla="*/ 628650 w 1143205"/>
                <a:gd name="connsiteY58" fmla="*/ 6746 h 876696"/>
                <a:gd name="connsiteX59" fmla="*/ 603250 w 1143205"/>
                <a:gd name="connsiteY59" fmla="*/ 396 h 876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143205" h="876696">
                  <a:moveTo>
                    <a:pt x="603250" y="396"/>
                  </a:moveTo>
                  <a:cubicBezTo>
                    <a:pt x="593725" y="2513"/>
                    <a:pt x="581966" y="12905"/>
                    <a:pt x="571500" y="19446"/>
                  </a:cubicBezTo>
                  <a:cubicBezTo>
                    <a:pt x="565028" y="23491"/>
                    <a:pt x="557846" y="26750"/>
                    <a:pt x="552450" y="32146"/>
                  </a:cubicBezTo>
                  <a:cubicBezTo>
                    <a:pt x="547054" y="37542"/>
                    <a:pt x="544820" y="45492"/>
                    <a:pt x="539750" y="51196"/>
                  </a:cubicBezTo>
                  <a:cubicBezTo>
                    <a:pt x="527818" y="64620"/>
                    <a:pt x="514350" y="76596"/>
                    <a:pt x="501650" y="89296"/>
                  </a:cubicBezTo>
                  <a:cubicBezTo>
                    <a:pt x="495300" y="95646"/>
                    <a:pt x="487581" y="100874"/>
                    <a:pt x="482600" y="108346"/>
                  </a:cubicBezTo>
                  <a:cubicBezTo>
                    <a:pt x="478367" y="114696"/>
                    <a:pt x="474786" y="121533"/>
                    <a:pt x="469900" y="127396"/>
                  </a:cubicBezTo>
                  <a:cubicBezTo>
                    <a:pt x="464151" y="134295"/>
                    <a:pt x="456816" y="139734"/>
                    <a:pt x="450850" y="146446"/>
                  </a:cubicBezTo>
                  <a:cubicBezTo>
                    <a:pt x="443812" y="154364"/>
                    <a:pt x="408862" y="195848"/>
                    <a:pt x="400050" y="209946"/>
                  </a:cubicBezTo>
                  <a:cubicBezTo>
                    <a:pt x="395033" y="217973"/>
                    <a:pt x="392601" y="227470"/>
                    <a:pt x="387350" y="235346"/>
                  </a:cubicBezTo>
                  <a:cubicBezTo>
                    <a:pt x="347850" y="294596"/>
                    <a:pt x="378482" y="247449"/>
                    <a:pt x="342900" y="279796"/>
                  </a:cubicBezTo>
                  <a:cubicBezTo>
                    <a:pt x="325180" y="295905"/>
                    <a:pt x="292100" y="330596"/>
                    <a:pt x="292100" y="330596"/>
                  </a:cubicBezTo>
                  <a:cubicBezTo>
                    <a:pt x="279224" y="369225"/>
                    <a:pt x="294152" y="330008"/>
                    <a:pt x="273050" y="368696"/>
                  </a:cubicBezTo>
                  <a:cubicBezTo>
                    <a:pt x="263984" y="385316"/>
                    <a:pt x="256117" y="402563"/>
                    <a:pt x="247650" y="419496"/>
                  </a:cubicBezTo>
                  <a:cubicBezTo>
                    <a:pt x="244525" y="425746"/>
                    <a:pt x="229730" y="457962"/>
                    <a:pt x="222250" y="463946"/>
                  </a:cubicBezTo>
                  <a:cubicBezTo>
                    <a:pt x="217023" y="468127"/>
                    <a:pt x="209550" y="468179"/>
                    <a:pt x="203200" y="470296"/>
                  </a:cubicBezTo>
                  <a:cubicBezTo>
                    <a:pt x="169333" y="521096"/>
                    <a:pt x="213783" y="459713"/>
                    <a:pt x="171450" y="502046"/>
                  </a:cubicBezTo>
                  <a:cubicBezTo>
                    <a:pt x="166054" y="507442"/>
                    <a:pt x="164146" y="515700"/>
                    <a:pt x="158750" y="521096"/>
                  </a:cubicBezTo>
                  <a:cubicBezTo>
                    <a:pt x="147060" y="532786"/>
                    <a:pt x="132340" y="541156"/>
                    <a:pt x="120650" y="552846"/>
                  </a:cubicBezTo>
                  <a:cubicBezTo>
                    <a:pt x="113166" y="560330"/>
                    <a:pt x="109084" y="570762"/>
                    <a:pt x="101600" y="578246"/>
                  </a:cubicBezTo>
                  <a:cubicBezTo>
                    <a:pt x="79921" y="599925"/>
                    <a:pt x="74430" y="592153"/>
                    <a:pt x="57150" y="616346"/>
                  </a:cubicBezTo>
                  <a:cubicBezTo>
                    <a:pt x="51648" y="624049"/>
                    <a:pt x="49952" y="634043"/>
                    <a:pt x="44450" y="641746"/>
                  </a:cubicBezTo>
                  <a:cubicBezTo>
                    <a:pt x="39230" y="649054"/>
                    <a:pt x="30620" y="653488"/>
                    <a:pt x="25400" y="660796"/>
                  </a:cubicBezTo>
                  <a:cubicBezTo>
                    <a:pt x="6163" y="687728"/>
                    <a:pt x="4450" y="724897"/>
                    <a:pt x="0" y="756046"/>
                  </a:cubicBezTo>
                  <a:cubicBezTo>
                    <a:pt x="2117" y="779329"/>
                    <a:pt x="-1043" y="803716"/>
                    <a:pt x="6350" y="825896"/>
                  </a:cubicBezTo>
                  <a:cubicBezTo>
                    <a:pt x="10136" y="837255"/>
                    <a:pt x="21787" y="844654"/>
                    <a:pt x="31750" y="851296"/>
                  </a:cubicBezTo>
                  <a:cubicBezTo>
                    <a:pt x="51636" y="864553"/>
                    <a:pt x="79160" y="866894"/>
                    <a:pt x="101600" y="870346"/>
                  </a:cubicBezTo>
                  <a:cubicBezTo>
                    <a:pt x="116393" y="872622"/>
                    <a:pt x="131233" y="874579"/>
                    <a:pt x="146050" y="876696"/>
                  </a:cubicBezTo>
                  <a:cubicBezTo>
                    <a:pt x="156633" y="874579"/>
                    <a:pt x="167484" y="873520"/>
                    <a:pt x="177800" y="870346"/>
                  </a:cubicBezTo>
                  <a:cubicBezTo>
                    <a:pt x="220513" y="857204"/>
                    <a:pt x="281694" y="829952"/>
                    <a:pt x="311150" y="800496"/>
                  </a:cubicBezTo>
                  <a:cubicBezTo>
                    <a:pt x="346590" y="765056"/>
                    <a:pt x="325840" y="780451"/>
                    <a:pt x="374650" y="756046"/>
                  </a:cubicBezTo>
                  <a:cubicBezTo>
                    <a:pt x="385233" y="741229"/>
                    <a:pt x="394152" y="725069"/>
                    <a:pt x="406400" y="711596"/>
                  </a:cubicBezTo>
                  <a:cubicBezTo>
                    <a:pt x="410294" y="707312"/>
                    <a:pt x="445914" y="679139"/>
                    <a:pt x="457200" y="673496"/>
                  </a:cubicBezTo>
                  <a:cubicBezTo>
                    <a:pt x="533978" y="635107"/>
                    <a:pt x="376378" y="728580"/>
                    <a:pt x="514350" y="648096"/>
                  </a:cubicBezTo>
                  <a:cubicBezTo>
                    <a:pt x="556020" y="623789"/>
                    <a:pt x="541469" y="625588"/>
                    <a:pt x="577850" y="609996"/>
                  </a:cubicBezTo>
                  <a:cubicBezTo>
                    <a:pt x="584002" y="607359"/>
                    <a:pt x="590217" y="604017"/>
                    <a:pt x="596900" y="603646"/>
                  </a:cubicBezTo>
                  <a:cubicBezTo>
                    <a:pt x="666674" y="599770"/>
                    <a:pt x="736600" y="599413"/>
                    <a:pt x="806450" y="597296"/>
                  </a:cubicBezTo>
                  <a:cubicBezTo>
                    <a:pt x="823383" y="595179"/>
                    <a:pt x="840255" y="592491"/>
                    <a:pt x="857250" y="590946"/>
                  </a:cubicBezTo>
                  <a:cubicBezTo>
                    <a:pt x="886837" y="588256"/>
                    <a:pt x="916976" y="590206"/>
                    <a:pt x="946150" y="584596"/>
                  </a:cubicBezTo>
                  <a:cubicBezTo>
                    <a:pt x="1042687" y="566031"/>
                    <a:pt x="993436" y="564695"/>
                    <a:pt x="1054100" y="546496"/>
                  </a:cubicBezTo>
                  <a:cubicBezTo>
                    <a:pt x="1064438" y="543395"/>
                    <a:pt x="1075267" y="542263"/>
                    <a:pt x="1085850" y="540146"/>
                  </a:cubicBezTo>
                  <a:cubicBezTo>
                    <a:pt x="1092200" y="535913"/>
                    <a:pt x="1100014" y="533309"/>
                    <a:pt x="1104900" y="527446"/>
                  </a:cubicBezTo>
                  <a:cubicBezTo>
                    <a:pt x="1110960" y="520174"/>
                    <a:pt x="1113003" y="510321"/>
                    <a:pt x="1117600" y="502046"/>
                  </a:cubicBezTo>
                  <a:cubicBezTo>
                    <a:pt x="1123594" y="491257"/>
                    <a:pt x="1130300" y="480879"/>
                    <a:pt x="1136650" y="470296"/>
                  </a:cubicBezTo>
                  <a:cubicBezTo>
                    <a:pt x="1138767" y="459713"/>
                    <a:pt x="1144339" y="449256"/>
                    <a:pt x="1143000" y="438546"/>
                  </a:cubicBezTo>
                  <a:cubicBezTo>
                    <a:pt x="1140007" y="414599"/>
                    <a:pt x="1133623" y="390806"/>
                    <a:pt x="1123950" y="368696"/>
                  </a:cubicBezTo>
                  <a:cubicBezTo>
                    <a:pt x="1118518" y="356279"/>
                    <a:pt x="1107554" y="347076"/>
                    <a:pt x="1098550" y="336946"/>
                  </a:cubicBezTo>
                  <a:cubicBezTo>
                    <a:pt x="1072228" y="307334"/>
                    <a:pt x="1070530" y="309799"/>
                    <a:pt x="1035050" y="286146"/>
                  </a:cubicBezTo>
                  <a:cubicBezTo>
                    <a:pt x="1028700" y="275563"/>
                    <a:pt x="1023405" y="264270"/>
                    <a:pt x="1016000" y="254396"/>
                  </a:cubicBezTo>
                  <a:cubicBezTo>
                    <a:pt x="1010612" y="247212"/>
                    <a:pt x="1001570" y="243047"/>
                    <a:pt x="996950" y="235346"/>
                  </a:cubicBezTo>
                  <a:cubicBezTo>
                    <a:pt x="988656" y="221523"/>
                    <a:pt x="986194" y="204719"/>
                    <a:pt x="977900" y="190896"/>
                  </a:cubicBezTo>
                  <a:cubicBezTo>
                    <a:pt x="967010" y="172746"/>
                    <a:pt x="952706" y="156873"/>
                    <a:pt x="939800" y="140096"/>
                  </a:cubicBezTo>
                  <a:cubicBezTo>
                    <a:pt x="931536" y="129353"/>
                    <a:pt x="926022" y="115319"/>
                    <a:pt x="914400" y="108346"/>
                  </a:cubicBezTo>
                  <a:cubicBezTo>
                    <a:pt x="903817" y="101996"/>
                    <a:pt x="893063" y="95922"/>
                    <a:pt x="882650" y="89296"/>
                  </a:cubicBezTo>
                  <a:cubicBezTo>
                    <a:pt x="855781" y="72198"/>
                    <a:pt x="836764" y="55672"/>
                    <a:pt x="806450" y="44846"/>
                  </a:cubicBezTo>
                  <a:cubicBezTo>
                    <a:pt x="790012" y="38975"/>
                    <a:pt x="772657" y="36071"/>
                    <a:pt x="755650" y="32146"/>
                  </a:cubicBezTo>
                  <a:cubicBezTo>
                    <a:pt x="721271" y="24212"/>
                    <a:pt x="712309" y="24347"/>
                    <a:pt x="673100" y="19446"/>
                  </a:cubicBezTo>
                  <a:cubicBezTo>
                    <a:pt x="666750" y="17329"/>
                    <a:pt x="660486" y="14935"/>
                    <a:pt x="654050" y="13096"/>
                  </a:cubicBezTo>
                  <a:cubicBezTo>
                    <a:pt x="645659" y="10698"/>
                    <a:pt x="636929" y="9506"/>
                    <a:pt x="628650" y="6746"/>
                  </a:cubicBezTo>
                  <a:cubicBezTo>
                    <a:pt x="624160" y="5249"/>
                    <a:pt x="612775" y="-1721"/>
                    <a:pt x="603250" y="396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8" name="Freeform: Shape 157">
              <a:extLst>
                <a:ext uri="{FF2B5EF4-FFF2-40B4-BE49-F238E27FC236}">
                  <a16:creationId xmlns:a16="http://schemas.microsoft.com/office/drawing/2014/main" id="{91ABF02F-2C49-404C-93DF-4456CC420BC7}"/>
                </a:ext>
              </a:extLst>
            </p:cNvPr>
            <p:cNvSpPr/>
            <p:nvPr/>
          </p:nvSpPr>
          <p:spPr>
            <a:xfrm>
              <a:off x="3295569" y="5055024"/>
              <a:ext cx="228681" cy="596476"/>
            </a:xfrm>
            <a:custGeom>
              <a:avLst/>
              <a:gdLst>
                <a:gd name="connsiteX0" fmla="*/ 120731 w 228681"/>
                <a:gd name="connsiteY0" fmla="*/ 5926 h 596476"/>
                <a:gd name="connsiteX1" fmla="*/ 6431 w 228681"/>
                <a:gd name="connsiteY1" fmla="*/ 94826 h 596476"/>
                <a:gd name="connsiteX2" fmla="*/ 81 w 228681"/>
                <a:gd name="connsiteY2" fmla="*/ 126576 h 596476"/>
                <a:gd name="connsiteX3" fmla="*/ 25481 w 228681"/>
                <a:gd name="connsiteY3" fmla="*/ 221826 h 596476"/>
                <a:gd name="connsiteX4" fmla="*/ 50881 w 228681"/>
                <a:gd name="connsiteY4" fmla="*/ 298026 h 596476"/>
                <a:gd name="connsiteX5" fmla="*/ 44531 w 228681"/>
                <a:gd name="connsiteY5" fmla="*/ 405976 h 596476"/>
                <a:gd name="connsiteX6" fmla="*/ 50881 w 228681"/>
                <a:gd name="connsiteY6" fmla="*/ 513926 h 596476"/>
                <a:gd name="connsiteX7" fmla="*/ 57231 w 228681"/>
                <a:gd name="connsiteY7" fmla="*/ 539326 h 596476"/>
                <a:gd name="connsiteX8" fmla="*/ 108031 w 228681"/>
                <a:gd name="connsiteY8" fmla="*/ 577426 h 596476"/>
                <a:gd name="connsiteX9" fmla="*/ 158831 w 228681"/>
                <a:gd name="connsiteY9" fmla="*/ 590126 h 596476"/>
                <a:gd name="connsiteX10" fmla="*/ 177881 w 228681"/>
                <a:gd name="connsiteY10" fmla="*/ 596476 h 596476"/>
                <a:gd name="connsiteX11" fmla="*/ 190581 w 228681"/>
                <a:gd name="connsiteY11" fmla="*/ 571076 h 596476"/>
                <a:gd name="connsiteX12" fmla="*/ 215981 w 228681"/>
                <a:gd name="connsiteY12" fmla="*/ 526626 h 596476"/>
                <a:gd name="connsiteX13" fmla="*/ 222331 w 228681"/>
                <a:gd name="connsiteY13" fmla="*/ 488526 h 596476"/>
                <a:gd name="connsiteX14" fmla="*/ 228681 w 228681"/>
                <a:gd name="connsiteY14" fmla="*/ 456776 h 596476"/>
                <a:gd name="connsiteX15" fmla="*/ 215981 w 228681"/>
                <a:gd name="connsiteY15" fmla="*/ 367876 h 596476"/>
                <a:gd name="connsiteX16" fmla="*/ 203281 w 228681"/>
                <a:gd name="connsiteY16" fmla="*/ 342476 h 596476"/>
                <a:gd name="connsiteX17" fmla="*/ 190581 w 228681"/>
                <a:gd name="connsiteY17" fmla="*/ 304376 h 596476"/>
                <a:gd name="connsiteX18" fmla="*/ 177881 w 228681"/>
                <a:gd name="connsiteY18" fmla="*/ 285326 h 596476"/>
                <a:gd name="connsiteX19" fmla="*/ 165181 w 228681"/>
                <a:gd name="connsiteY19" fmla="*/ 247226 h 596476"/>
                <a:gd name="connsiteX20" fmla="*/ 171531 w 228681"/>
                <a:gd name="connsiteY20" fmla="*/ 132926 h 596476"/>
                <a:gd name="connsiteX21" fmla="*/ 184231 w 228681"/>
                <a:gd name="connsiteY21" fmla="*/ 101176 h 596476"/>
                <a:gd name="connsiteX22" fmla="*/ 177881 w 228681"/>
                <a:gd name="connsiteY22" fmla="*/ 12276 h 596476"/>
                <a:gd name="connsiteX23" fmla="*/ 120731 w 228681"/>
                <a:gd name="connsiteY23" fmla="*/ 5926 h 596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28681" h="596476">
                  <a:moveTo>
                    <a:pt x="120731" y="5926"/>
                  </a:moveTo>
                  <a:cubicBezTo>
                    <a:pt x="92156" y="19684"/>
                    <a:pt x="40561" y="60696"/>
                    <a:pt x="6431" y="94826"/>
                  </a:cubicBezTo>
                  <a:cubicBezTo>
                    <a:pt x="-1201" y="102458"/>
                    <a:pt x="81" y="115783"/>
                    <a:pt x="81" y="126576"/>
                  </a:cubicBezTo>
                  <a:cubicBezTo>
                    <a:pt x="81" y="187876"/>
                    <a:pt x="3725" y="173962"/>
                    <a:pt x="25481" y="221826"/>
                  </a:cubicBezTo>
                  <a:cubicBezTo>
                    <a:pt x="39653" y="253003"/>
                    <a:pt x="40797" y="262732"/>
                    <a:pt x="50881" y="298026"/>
                  </a:cubicBezTo>
                  <a:cubicBezTo>
                    <a:pt x="48764" y="334009"/>
                    <a:pt x="44531" y="369930"/>
                    <a:pt x="44531" y="405976"/>
                  </a:cubicBezTo>
                  <a:cubicBezTo>
                    <a:pt x="44531" y="442022"/>
                    <a:pt x="47464" y="478043"/>
                    <a:pt x="50881" y="513926"/>
                  </a:cubicBezTo>
                  <a:cubicBezTo>
                    <a:pt x="51708" y="522614"/>
                    <a:pt x="52606" y="531925"/>
                    <a:pt x="57231" y="539326"/>
                  </a:cubicBezTo>
                  <a:cubicBezTo>
                    <a:pt x="68112" y="556736"/>
                    <a:pt x="88691" y="570979"/>
                    <a:pt x="108031" y="577426"/>
                  </a:cubicBezTo>
                  <a:cubicBezTo>
                    <a:pt x="124590" y="582946"/>
                    <a:pt x="142272" y="584606"/>
                    <a:pt x="158831" y="590126"/>
                  </a:cubicBezTo>
                  <a:lnTo>
                    <a:pt x="177881" y="596476"/>
                  </a:lnTo>
                  <a:cubicBezTo>
                    <a:pt x="182114" y="588009"/>
                    <a:pt x="186048" y="579386"/>
                    <a:pt x="190581" y="571076"/>
                  </a:cubicBezTo>
                  <a:cubicBezTo>
                    <a:pt x="198753" y="556095"/>
                    <a:pt x="209855" y="542554"/>
                    <a:pt x="215981" y="526626"/>
                  </a:cubicBezTo>
                  <a:cubicBezTo>
                    <a:pt x="220603" y="514609"/>
                    <a:pt x="220028" y="501194"/>
                    <a:pt x="222331" y="488526"/>
                  </a:cubicBezTo>
                  <a:cubicBezTo>
                    <a:pt x="224262" y="477907"/>
                    <a:pt x="226564" y="467359"/>
                    <a:pt x="228681" y="456776"/>
                  </a:cubicBezTo>
                  <a:cubicBezTo>
                    <a:pt x="224448" y="427143"/>
                    <a:pt x="222475" y="397097"/>
                    <a:pt x="215981" y="367876"/>
                  </a:cubicBezTo>
                  <a:cubicBezTo>
                    <a:pt x="213928" y="358635"/>
                    <a:pt x="206797" y="351265"/>
                    <a:pt x="203281" y="342476"/>
                  </a:cubicBezTo>
                  <a:cubicBezTo>
                    <a:pt x="198309" y="330047"/>
                    <a:pt x="196018" y="316609"/>
                    <a:pt x="190581" y="304376"/>
                  </a:cubicBezTo>
                  <a:cubicBezTo>
                    <a:pt x="187481" y="297402"/>
                    <a:pt x="180981" y="292300"/>
                    <a:pt x="177881" y="285326"/>
                  </a:cubicBezTo>
                  <a:cubicBezTo>
                    <a:pt x="172444" y="273093"/>
                    <a:pt x="169414" y="259926"/>
                    <a:pt x="165181" y="247226"/>
                  </a:cubicBezTo>
                  <a:cubicBezTo>
                    <a:pt x="167298" y="209126"/>
                    <a:pt x="166596" y="170764"/>
                    <a:pt x="171531" y="132926"/>
                  </a:cubicBezTo>
                  <a:cubicBezTo>
                    <a:pt x="173005" y="121623"/>
                    <a:pt x="183632" y="112559"/>
                    <a:pt x="184231" y="101176"/>
                  </a:cubicBezTo>
                  <a:cubicBezTo>
                    <a:pt x="185792" y="71508"/>
                    <a:pt x="185536" y="40982"/>
                    <a:pt x="177881" y="12276"/>
                  </a:cubicBezTo>
                  <a:cubicBezTo>
                    <a:pt x="176156" y="5809"/>
                    <a:pt x="149306" y="-7832"/>
                    <a:pt x="120731" y="5926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9" name="Freeform: Shape 158">
              <a:extLst>
                <a:ext uri="{FF2B5EF4-FFF2-40B4-BE49-F238E27FC236}">
                  <a16:creationId xmlns:a16="http://schemas.microsoft.com/office/drawing/2014/main" id="{4CC57D0D-BA7C-4340-80C1-0A2ED06551D4}"/>
                </a:ext>
              </a:extLst>
            </p:cNvPr>
            <p:cNvSpPr/>
            <p:nvPr/>
          </p:nvSpPr>
          <p:spPr>
            <a:xfrm>
              <a:off x="2209800" y="4927600"/>
              <a:ext cx="522928" cy="552450"/>
            </a:xfrm>
            <a:custGeom>
              <a:avLst/>
              <a:gdLst>
                <a:gd name="connsiteX0" fmla="*/ 514350 w 522928"/>
                <a:gd name="connsiteY0" fmla="*/ 76200 h 552450"/>
                <a:gd name="connsiteX1" fmla="*/ 488950 w 522928"/>
                <a:gd name="connsiteY1" fmla="*/ 107950 h 552450"/>
                <a:gd name="connsiteX2" fmla="*/ 393700 w 522928"/>
                <a:gd name="connsiteY2" fmla="*/ 241300 h 552450"/>
                <a:gd name="connsiteX3" fmla="*/ 368300 w 522928"/>
                <a:gd name="connsiteY3" fmla="*/ 317500 h 552450"/>
                <a:gd name="connsiteX4" fmla="*/ 342900 w 522928"/>
                <a:gd name="connsiteY4" fmla="*/ 368300 h 552450"/>
                <a:gd name="connsiteX5" fmla="*/ 330200 w 522928"/>
                <a:gd name="connsiteY5" fmla="*/ 400050 h 552450"/>
                <a:gd name="connsiteX6" fmla="*/ 311150 w 522928"/>
                <a:gd name="connsiteY6" fmla="*/ 431800 h 552450"/>
                <a:gd name="connsiteX7" fmla="*/ 285750 w 522928"/>
                <a:gd name="connsiteY7" fmla="*/ 495300 h 552450"/>
                <a:gd name="connsiteX8" fmla="*/ 247650 w 522928"/>
                <a:gd name="connsiteY8" fmla="*/ 552450 h 552450"/>
                <a:gd name="connsiteX9" fmla="*/ 196850 w 522928"/>
                <a:gd name="connsiteY9" fmla="*/ 533400 h 552450"/>
                <a:gd name="connsiteX10" fmla="*/ 146050 w 522928"/>
                <a:gd name="connsiteY10" fmla="*/ 476250 h 552450"/>
                <a:gd name="connsiteX11" fmla="*/ 139700 w 522928"/>
                <a:gd name="connsiteY11" fmla="*/ 457200 h 552450"/>
                <a:gd name="connsiteX12" fmla="*/ 133350 w 522928"/>
                <a:gd name="connsiteY12" fmla="*/ 298450 h 552450"/>
                <a:gd name="connsiteX13" fmla="*/ 101600 w 522928"/>
                <a:gd name="connsiteY13" fmla="*/ 279400 h 552450"/>
                <a:gd name="connsiteX14" fmla="*/ 76200 w 522928"/>
                <a:gd name="connsiteY14" fmla="*/ 254000 h 552450"/>
                <a:gd name="connsiteX15" fmla="*/ 44450 w 522928"/>
                <a:gd name="connsiteY15" fmla="*/ 234950 h 552450"/>
                <a:gd name="connsiteX16" fmla="*/ 6350 w 522928"/>
                <a:gd name="connsiteY16" fmla="*/ 190500 h 552450"/>
                <a:gd name="connsiteX17" fmla="*/ 0 w 522928"/>
                <a:gd name="connsiteY17" fmla="*/ 171450 h 552450"/>
                <a:gd name="connsiteX18" fmla="*/ 31750 w 522928"/>
                <a:gd name="connsiteY18" fmla="*/ 82550 h 552450"/>
                <a:gd name="connsiteX19" fmla="*/ 63500 w 522928"/>
                <a:gd name="connsiteY19" fmla="*/ 76200 h 552450"/>
                <a:gd name="connsiteX20" fmla="*/ 279400 w 522928"/>
                <a:gd name="connsiteY20" fmla="*/ 63500 h 552450"/>
                <a:gd name="connsiteX21" fmla="*/ 355600 w 522928"/>
                <a:gd name="connsiteY21" fmla="*/ 25400 h 552450"/>
                <a:gd name="connsiteX22" fmla="*/ 387350 w 522928"/>
                <a:gd name="connsiteY22" fmla="*/ 6350 h 552450"/>
                <a:gd name="connsiteX23" fmla="*/ 482600 w 522928"/>
                <a:gd name="connsiteY23" fmla="*/ 0 h 552450"/>
                <a:gd name="connsiteX24" fmla="*/ 514350 w 522928"/>
                <a:gd name="connsiteY24" fmla="*/ 76200 h 55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22928" h="552450">
                  <a:moveTo>
                    <a:pt x="514350" y="76200"/>
                  </a:moveTo>
                  <a:cubicBezTo>
                    <a:pt x="515408" y="94191"/>
                    <a:pt x="496690" y="96824"/>
                    <a:pt x="488950" y="107950"/>
                  </a:cubicBezTo>
                  <a:cubicBezTo>
                    <a:pt x="396171" y="241319"/>
                    <a:pt x="447403" y="187597"/>
                    <a:pt x="393700" y="241300"/>
                  </a:cubicBezTo>
                  <a:cubicBezTo>
                    <a:pt x="384095" y="274918"/>
                    <a:pt x="382117" y="287563"/>
                    <a:pt x="368300" y="317500"/>
                  </a:cubicBezTo>
                  <a:cubicBezTo>
                    <a:pt x="360366" y="334690"/>
                    <a:pt x="349931" y="350722"/>
                    <a:pt x="342900" y="368300"/>
                  </a:cubicBezTo>
                  <a:cubicBezTo>
                    <a:pt x="338667" y="378883"/>
                    <a:pt x="335298" y="389855"/>
                    <a:pt x="330200" y="400050"/>
                  </a:cubicBezTo>
                  <a:cubicBezTo>
                    <a:pt x="324680" y="411089"/>
                    <a:pt x="316369" y="420616"/>
                    <a:pt x="311150" y="431800"/>
                  </a:cubicBezTo>
                  <a:cubicBezTo>
                    <a:pt x="301509" y="452458"/>
                    <a:pt x="299428" y="477062"/>
                    <a:pt x="285750" y="495300"/>
                  </a:cubicBezTo>
                  <a:cubicBezTo>
                    <a:pt x="259295" y="530574"/>
                    <a:pt x="272145" y="511625"/>
                    <a:pt x="247650" y="552450"/>
                  </a:cubicBezTo>
                  <a:cubicBezTo>
                    <a:pt x="230717" y="546100"/>
                    <a:pt x="212063" y="543179"/>
                    <a:pt x="196850" y="533400"/>
                  </a:cubicBezTo>
                  <a:cubicBezTo>
                    <a:pt x="184449" y="525428"/>
                    <a:pt x="155499" y="495149"/>
                    <a:pt x="146050" y="476250"/>
                  </a:cubicBezTo>
                  <a:cubicBezTo>
                    <a:pt x="143057" y="470263"/>
                    <a:pt x="141817" y="463550"/>
                    <a:pt x="139700" y="457200"/>
                  </a:cubicBezTo>
                  <a:cubicBezTo>
                    <a:pt x="143319" y="410148"/>
                    <a:pt x="154978" y="344795"/>
                    <a:pt x="133350" y="298450"/>
                  </a:cubicBezTo>
                  <a:cubicBezTo>
                    <a:pt x="128131" y="287266"/>
                    <a:pt x="111342" y="286977"/>
                    <a:pt x="101600" y="279400"/>
                  </a:cubicBezTo>
                  <a:cubicBezTo>
                    <a:pt x="92149" y="272049"/>
                    <a:pt x="85651" y="261351"/>
                    <a:pt x="76200" y="254000"/>
                  </a:cubicBezTo>
                  <a:cubicBezTo>
                    <a:pt x="66458" y="246423"/>
                    <a:pt x="54192" y="242527"/>
                    <a:pt x="44450" y="234950"/>
                  </a:cubicBezTo>
                  <a:cubicBezTo>
                    <a:pt x="31667" y="225008"/>
                    <a:pt x="14210" y="206221"/>
                    <a:pt x="6350" y="190500"/>
                  </a:cubicBezTo>
                  <a:cubicBezTo>
                    <a:pt x="3357" y="184513"/>
                    <a:pt x="2117" y="177800"/>
                    <a:pt x="0" y="171450"/>
                  </a:cubicBezTo>
                  <a:cubicBezTo>
                    <a:pt x="6873" y="130210"/>
                    <a:pt x="-6627" y="96941"/>
                    <a:pt x="31750" y="82550"/>
                  </a:cubicBezTo>
                  <a:cubicBezTo>
                    <a:pt x="41856" y="78760"/>
                    <a:pt x="52917" y="78317"/>
                    <a:pt x="63500" y="76200"/>
                  </a:cubicBezTo>
                  <a:cubicBezTo>
                    <a:pt x="156610" y="81677"/>
                    <a:pt x="187972" y="91874"/>
                    <a:pt x="279400" y="63500"/>
                  </a:cubicBezTo>
                  <a:cubicBezTo>
                    <a:pt x="306522" y="55083"/>
                    <a:pt x="331249" y="40011"/>
                    <a:pt x="355600" y="25400"/>
                  </a:cubicBezTo>
                  <a:cubicBezTo>
                    <a:pt x="366183" y="19050"/>
                    <a:pt x="375247" y="8771"/>
                    <a:pt x="387350" y="6350"/>
                  </a:cubicBezTo>
                  <a:cubicBezTo>
                    <a:pt x="418553" y="109"/>
                    <a:pt x="450850" y="2117"/>
                    <a:pt x="482600" y="0"/>
                  </a:cubicBezTo>
                  <a:cubicBezTo>
                    <a:pt x="548813" y="22071"/>
                    <a:pt x="513292" y="58209"/>
                    <a:pt x="514350" y="76200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0" name="Freeform: Shape 159">
              <a:extLst>
                <a:ext uri="{FF2B5EF4-FFF2-40B4-BE49-F238E27FC236}">
                  <a16:creationId xmlns:a16="http://schemas.microsoft.com/office/drawing/2014/main" id="{59AC7398-939F-4F1F-A671-BFA18DF6145E}"/>
                </a:ext>
              </a:extLst>
            </p:cNvPr>
            <p:cNvSpPr/>
            <p:nvPr/>
          </p:nvSpPr>
          <p:spPr>
            <a:xfrm>
              <a:off x="4406900" y="5632450"/>
              <a:ext cx="1992022" cy="1209353"/>
            </a:xfrm>
            <a:custGeom>
              <a:avLst/>
              <a:gdLst>
                <a:gd name="connsiteX0" fmla="*/ 222250 w 1992022"/>
                <a:gd name="connsiteY0" fmla="*/ 196850 h 1209353"/>
                <a:gd name="connsiteX1" fmla="*/ 190500 w 1992022"/>
                <a:gd name="connsiteY1" fmla="*/ 190500 h 1209353"/>
                <a:gd name="connsiteX2" fmla="*/ 139700 w 1992022"/>
                <a:gd name="connsiteY2" fmla="*/ 203200 h 1209353"/>
                <a:gd name="connsiteX3" fmla="*/ 107950 w 1992022"/>
                <a:gd name="connsiteY3" fmla="*/ 209550 h 1209353"/>
                <a:gd name="connsiteX4" fmla="*/ 63500 w 1992022"/>
                <a:gd name="connsiteY4" fmla="*/ 254000 h 1209353"/>
                <a:gd name="connsiteX5" fmla="*/ 31750 w 1992022"/>
                <a:gd name="connsiteY5" fmla="*/ 285750 h 1209353"/>
                <a:gd name="connsiteX6" fmla="*/ 19050 w 1992022"/>
                <a:gd name="connsiteY6" fmla="*/ 311150 h 1209353"/>
                <a:gd name="connsiteX7" fmla="*/ 0 w 1992022"/>
                <a:gd name="connsiteY7" fmla="*/ 393700 h 1209353"/>
                <a:gd name="connsiteX8" fmla="*/ 19050 w 1992022"/>
                <a:gd name="connsiteY8" fmla="*/ 425450 h 1209353"/>
                <a:gd name="connsiteX9" fmla="*/ 31750 w 1992022"/>
                <a:gd name="connsiteY9" fmla="*/ 444500 h 1209353"/>
                <a:gd name="connsiteX10" fmla="*/ 76200 w 1992022"/>
                <a:gd name="connsiteY10" fmla="*/ 476250 h 1209353"/>
                <a:gd name="connsiteX11" fmla="*/ 158750 w 1992022"/>
                <a:gd name="connsiteY11" fmla="*/ 495300 h 1209353"/>
                <a:gd name="connsiteX12" fmla="*/ 203200 w 1992022"/>
                <a:gd name="connsiteY12" fmla="*/ 514350 h 1209353"/>
                <a:gd name="connsiteX13" fmla="*/ 266700 w 1992022"/>
                <a:gd name="connsiteY13" fmla="*/ 520700 h 1209353"/>
                <a:gd name="connsiteX14" fmla="*/ 425450 w 1992022"/>
                <a:gd name="connsiteY14" fmla="*/ 514350 h 1209353"/>
                <a:gd name="connsiteX15" fmla="*/ 469900 w 1992022"/>
                <a:gd name="connsiteY15" fmla="*/ 495300 h 1209353"/>
                <a:gd name="connsiteX16" fmla="*/ 520700 w 1992022"/>
                <a:gd name="connsiteY16" fmla="*/ 482600 h 1209353"/>
                <a:gd name="connsiteX17" fmla="*/ 565150 w 1992022"/>
                <a:gd name="connsiteY17" fmla="*/ 463550 h 1209353"/>
                <a:gd name="connsiteX18" fmla="*/ 660400 w 1992022"/>
                <a:gd name="connsiteY18" fmla="*/ 444500 h 1209353"/>
                <a:gd name="connsiteX19" fmla="*/ 736600 w 1992022"/>
                <a:gd name="connsiteY19" fmla="*/ 431800 h 1209353"/>
                <a:gd name="connsiteX20" fmla="*/ 901700 w 1992022"/>
                <a:gd name="connsiteY20" fmla="*/ 450850 h 1209353"/>
                <a:gd name="connsiteX21" fmla="*/ 977900 w 1992022"/>
                <a:gd name="connsiteY21" fmla="*/ 476250 h 1209353"/>
                <a:gd name="connsiteX22" fmla="*/ 990600 w 1992022"/>
                <a:gd name="connsiteY22" fmla="*/ 501650 h 1209353"/>
                <a:gd name="connsiteX23" fmla="*/ 1016000 w 1992022"/>
                <a:gd name="connsiteY23" fmla="*/ 546100 h 1209353"/>
                <a:gd name="connsiteX24" fmla="*/ 977900 w 1992022"/>
                <a:gd name="connsiteY24" fmla="*/ 654050 h 1209353"/>
                <a:gd name="connsiteX25" fmla="*/ 965200 w 1992022"/>
                <a:gd name="connsiteY25" fmla="*/ 679450 h 1209353"/>
                <a:gd name="connsiteX26" fmla="*/ 971550 w 1992022"/>
                <a:gd name="connsiteY26" fmla="*/ 781050 h 1209353"/>
                <a:gd name="connsiteX27" fmla="*/ 1041400 w 1992022"/>
                <a:gd name="connsiteY27" fmla="*/ 850900 h 1209353"/>
                <a:gd name="connsiteX28" fmla="*/ 1079500 w 1992022"/>
                <a:gd name="connsiteY28" fmla="*/ 889000 h 1209353"/>
                <a:gd name="connsiteX29" fmla="*/ 1155700 w 1992022"/>
                <a:gd name="connsiteY29" fmla="*/ 939800 h 1209353"/>
                <a:gd name="connsiteX30" fmla="*/ 1200150 w 1992022"/>
                <a:gd name="connsiteY30" fmla="*/ 965200 h 1209353"/>
                <a:gd name="connsiteX31" fmla="*/ 1301750 w 1992022"/>
                <a:gd name="connsiteY31" fmla="*/ 1041400 h 1209353"/>
                <a:gd name="connsiteX32" fmla="*/ 1416050 w 1992022"/>
                <a:gd name="connsiteY32" fmla="*/ 1117600 h 1209353"/>
                <a:gd name="connsiteX33" fmla="*/ 1435100 w 1992022"/>
                <a:gd name="connsiteY33" fmla="*/ 1130300 h 1209353"/>
                <a:gd name="connsiteX34" fmla="*/ 1498600 w 1992022"/>
                <a:gd name="connsiteY34" fmla="*/ 1162050 h 1209353"/>
                <a:gd name="connsiteX35" fmla="*/ 1524000 w 1992022"/>
                <a:gd name="connsiteY35" fmla="*/ 1181100 h 1209353"/>
                <a:gd name="connsiteX36" fmla="*/ 1555750 w 1992022"/>
                <a:gd name="connsiteY36" fmla="*/ 1187450 h 1209353"/>
                <a:gd name="connsiteX37" fmla="*/ 1587500 w 1992022"/>
                <a:gd name="connsiteY37" fmla="*/ 1200150 h 1209353"/>
                <a:gd name="connsiteX38" fmla="*/ 1606550 w 1992022"/>
                <a:gd name="connsiteY38" fmla="*/ 1206500 h 1209353"/>
                <a:gd name="connsiteX39" fmla="*/ 1752600 w 1992022"/>
                <a:gd name="connsiteY39" fmla="*/ 1181100 h 1209353"/>
                <a:gd name="connsiteX40" fmla="*/ 1758950 w 1992022"/>
                <a:gd name="connsiteY40" fmla="*/ 1149350 h 1209353"/>
                <a:gd name="connsiteX41" fmla="*/ 1765300 w 1992022"/>
                <a:gd name="connsiteY41" fmla="*/ 958850 h 1209353"/>
                <a:gd name="connsiteX42" fmla="*/ 1778000 w 1992022"/>
                <a:gd name="connsiteY42" fmla="*/ 882650 h 1209353"/>
                <a:gd name="connsiteX43" fmla="*/ 1765300 w 1992022"/>
                <a:gd name="connsiteY43" fmla="*/ 749300 h 1209353"/>
                <a:gd name="connsiteX44" fmla="*/ 1739900 w 1992022"/>
                <a:gd name="connsiteY44" fmla="*/ 679450 h 1209353"/>
                <a:gd name="connsiteX45" fmla="*/ 1733550 w 1992022"/>
                <a:gd name="connsiteY45" fmla="*/ 654050 h 1209353"/>
                <a:gd name="connsiteX46" fmla="*/ 1752600 w 1992022"/>
                <a:gd name="connsiteY46" fmla="*/ 571500 h 1209353"/>
                <a:gd name="connsiteX47" fmla="*/ 1841500 w 1992022"/>
                <a:gd name="connsiteY47" fmla="*/ 527050 h 1209353"/>
                <a:gd name="connsiteX48" fmla="*/ 1866900 w 1992022"/>
                <a:gd name="connsiteY48" fmla="*/ 508000 h 1209353"/>
                <a:gd name="connsiteX49" fmla="*/ 1898650 w 1992022"/>
                <a:gd name="connsiteY49" fmla="*/ 495300 h 1209353"/>
                <a:gd name="connsiteX50" fmla="*/ 1962150 w 1992022"/>
                <a:gd name="connsiteY50" fmla="*/ 419100 h 1209353"/>
                <a:gd name="connsiteX51" fmla="*/ 1968500 w 1992022"/>
                <a:gd name="connsiteY51" fmla="*/ 387350 h 1209353"/>
                <a:gd name="connsiteX52" fmla="*/ 1974850 w 1992022"/>
                <a:gd name="connsiteY52" fmla="*/ 292100 h 1209353"/>
                <a:gd name="connsiteX53" fmla="*/ 1854200 w 1992022"/>
                <a:gd name="connsiteY53" fmla="*/ 247650 h 1209353"/>
                <a:gd name="connsiteX54" fmla="*/ 1822450 w 1992022"/>
                <a:gd name="connsiteY54" fmla="*/ 190500 h 1209353"/>
                <a:gd name="connsiteX55" fmla="*/ 1816100 w 1992022"/>
                <a:gd name="connsiteY55" fmla="*/ 88900 h 1209353"/>
                <a:gd name="connsiteX56" fmla="*/ 1790700 w 1992022"/>
                <a:gd name="connsiteY56" fmla="*/ 19050 h 1209353"/>
                <a:gd name="connsiteX57" fmla="*/ 1752600 w 1992022"/>
                <a:gd name="connsiteY57" fmla="*/ 0 h 1209353"/>
                <a:gd name="connsiteX58" fmla="*/ 1701800 w 1992022"/>
                <a:gd name="connsiteY58" fmla="*/ 12700 h 1209353"/>
                <a:gd name="connsiteX59" fmla="*/ 1651000 w 1992022"/>
                <a:gd name="connsiteY59" fmla="*/ 82550 h 1209353"/>
                <a:gd name="connsiteX60" fmla="*/ 1631950 w 1992022"/>
                <a:gd name="connsiteY60" fmla="*/ 127000 h 1209353"/>
                <a:gd name="connsiteX61" fmla="*/ 1625600 w 1992022"/>
                <a:gd name="connsiteY61" fmla="*/ 165100 h 1209353"/>
                <a:gd name="connsiteX62" fmla="*/ 1619250 w 1992022"/>
                <a:gd name="connsiteY62" fmla="*/ 254000 h 1209353"/>
                <a:gd name="connsiteX63" fmla="*/ 1593850 w 1992022"/>
                <a:gd name="connsiteY63" fmla="*/ 323850 h 1209353"/>
                <a:gd name="connsiteX64" fmla="*/ 1504950 w 1992022"/>
                <a:gd name="connsiteY64" fmla="*/ 381000 h 1209353"/>
                <a:gd name="connsiteX65" fmla="*/ 1428750 w 1992022"/>
                <a:gd name="connsiteY65" fmla="*/ 438150 h 1209353"/>
                <a:gd name="connsiteX66" fmla="*/ 1365250 w 1992022"/>
                <a:gd name="connsiteY66" fmla="*/ 431800 h 1209353"/>
                <a:gd name="connsiteX67" fmla="*/ 1308100 w 1992022"/>
                <a:gd name="connsiteY67" fmla="*/ 400050 h 1209353"/>
                <a:gd name="connsiteX68" fmla="*/ 1263650 w 1992022"/>
                <a:gd name="connsiteY68" fmla="*/ 381000 h 1209353"/>
                <a:gd name="connsiteX69" fmla="*/ 1212850 w 1992022"/>
                <a:gd name="connsiteY69" fmla="*/ 355600 h 1209353"/>
                <a:gd name="connsiteX70" fmla="*/ 1187450 w 1992022"/>
                <a:gd name="connsiteY70" fmla="*/ 203200 h 1209353"/>
                <a:gd name="connsiteX71" fmla="*/ 1174750 w 1992022"/>
                <a:gd name="connsiteY71" fmla="*/ 165100 h 1209353"/>
                <a:gd name="connsiteX72" fmla="*/ 1143000 w 1992022"/>
                <a:gd name="connsiteY72" fmla="*/ 133350 h 1209353"/>
                <a:gd name="connsiteX73" fmla="*/ 1098550 w 1992022"/>
                <a:gd name="connsiteY73" fmla="*/ 120650 h 1209353"/>
                <a:gd name="connsiteX74" fmla="*/ 1054100 w 1992022"/>
                <a:gd name="connsiteY74" fmla="*/ 114300 h 1209353"/>
                <a:gd name="connsiteX75" fmla="*/ 990600 w 1992022"/>
                <a:gd name="connsiteY75" fmla="*/ 127000 h 1209353"/>
                <a:gd name="connsiteX76" fmla="*/ 965200 w 1992022"/>
                <a:gd name="connsiteY76" fmla="*/ 184150 h 1209353"/>
                <a:gd name="connsiteX77" fmla="*/ 927100 w 1992022"/>
                <a:gd name="connsiteY77" fmla="*/ 215900 h 1209353"/>
                <a:gd name="connsiteX78" fmla="*/ 901700 w 1992022"/>
                <a:gd name="connsiteY78" fmla="*/ 234950 h 1209353"/>
                <a:gd name="connsiteX79" fmla="*/ 882650 w 1992022"/>
                <a:gd name="connsiteY79" fmla="*/ 254000 h 1209353"/>
                <a:gd name="connsiteX80" fmla="*/ 844550 w 1992022"/>
                <a:gd name="connsiteY80" fmla="*/ 260350 h 1209353"/>
                <a:gd name="connsiteX81" fmla="*/ 749300 w 1992022"/>
                <a:gd name="connsiteY81" fmla="*/ 247650 h 1209353"/>
                <a:gd name="connsiteX82" fmla="*/ 723900 w 1992022"/>
                <a:gd name="connsiteY82" fmla="*/ 241300 h 1209353"/>
                <a:gd name="connsiteX83" fmla="*/ 647700 w 1992022"/>
                <a:gd name="connsiteY83" fmla="*/ 247650 h 1209353"/>
                <a:gd name="connsiteX84" fmla="*/ 514350 w 1992022"/>
                <a:gd name="connsiteY84" fmla="*/ 247650 h 1209353"/>
                <a:gd name="connsiteX85" fmla="*/ 412750 w 1992022"/>
                <a:gd name="connsiteY85" fmla="*/ 228600 h 1209353"/>
                <a:gd name="connsiteX86" fmla="*/ 298450 w 1992022"/>
                <a:gd name="connsiteY86" fmla="*/ 209550 h 1209353"/>
                <a:gd name="connsiteX87" fmla="*/ 222250 w 1992022"/>
                <a:gd name="connsiteY87" fmla="*/ 196850 h 1209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1992022" h="1209353">
                  <a:moveTo>
                    <a:pt x="222250" y="196850"/>
                  </a:moveTo>
                  <a:cubicBezTo>
                    <a:pt x="204258" y="193675"/>
                    <a:pt x="201261" y="189672"/>
                    <a:pt x="190500" y="190500"/>
                  </a:cubicBezTo>
                  <a:cubicBezTo>
                    <a:pt x="173097" y="191839"/>
                    <a:pt x="156707" y="199275"/>
                    <a:pt x="139700" y="203200"/>
                  </a:cubicBezTo>
                  <a:cubicBezTo>
                    <a:pt x="129183" y="205627"/>
                    <a:pt x="118533" y="207433"/>
                    <a:pt x="107950" y="209550"/>
                  </a:cubicBezTo>
                  <a:cubicBezTo>
                    <a:pt x="93133" y="224367"/>
                    <a:pt x="75123" y="236565"/>
                    <a:pt x="63500" y="254000"/>
                  </a:cubicBezTo>
                  <a:cubicBezTo>
                    <a:pt x="46567" y="279400"/>
                    <a:pt x="57150" y="268817"/>
                    <a:pt x="31750" y="285750"/>
                  </a:cubicBezTo>
                  <a:cubicBezTo>
                    <a:pt x="27517" y="294217"/>
                    <a:pt x="22043" y="302170"/>
                    <a:pt x="19050" y="311150"/>
                  </a:cubicBezTo>
                  <a:cubicBezTo>
                    <a:pt x="11391" y="334127"/>
                    <a:pt x="5037" y="368514"/>
                    <a:pt x="0" y="393700"/>
                  </a:cubicBezTo>
                  <a:cubicBezTo>
                    <a:pt x="6350" y="404283"/>
                    <a:pt x="12509" y="414984"/>
                    <a:pt x="19050" y="425450"/>
                  </a:cubicBezTo>
                  <a:cubicBezTo>
                    <a:pt x="23095" y="431922"/>
                    <a:pt x="26354" y="439104"/>
                    <a:pt x="31750" y="444500"/>
                  </a:cubicBezTo>
                  <a:cubicBezTo>
                    <a:pt x="32626" y="445376"/>
                    <a:pt x="70431" y="474087"/>
                    <a:pt x="76200" y="476250"/>
                  </a:cubicBezTo>
                  <a:cubicBezTo>
                    <a:pt x="117704" y="491814"/>
                    <a:pt x="109384" y="470617"/>
                    <a:pt x="158750" y="495300"/>
                  </a:cubicBezTo>
                  <a:cubicBezTo>
                    <a:pt x="169582" y="500716"/>
                    <a:pt x="189704" y="512274"/>
                    <a:pt x="203200" y="514350"/>
                  </a:cubicBezTo>
                  <a:cubicBezTo>
                    <a:pt x="224225" y="517585"/>
                    <a:pt x="245533" y="518583"/>
                    <a:pt x="266700" y="520700"/>
                  </a:cubicBezTo>
                  <a:cubicBezTo>
                    <a:pt x="319617" y="518583"/>
                    <a:pt x="372900" y="520919"/>
                    <a:pt x="425450" y="514350"/>
                  </a:cubicBezTo>
                  <a:cubicBezTo>
                    <a:pt x="441446" y="512351"/>
                    <a:pt x="454607" y="500398"/>
                    <a:pt x="469900" y="495300"/>
                  </a:cubicBezTo>
                  <a:cubicBezTo>
                    <a:pt x="486459" y="489780"/>
                    <a:pt x="504141" y="488120"/>
                    <a:pt x="520700" y="482600"/>
                  </a:cubicBezTo>
                  <a:cubicBezTo>
                    <a:pt x="535993" y="477502"/>
                    <a:pt x="549857" y="468648"/>
                    <a:pt x="565150" y="463550"/>
                  </a:cubicBezTo>
                  <a:cubicBezTo>
                    <a:pt x="605613" y="450062"/>
                    <a:pt x="619985" y="450881"/>
                    <a:pt x="660400" y="444500"/>
                  </a:cubicBezTo>
                  <a:lnTo>
                    <a:pt x="736600" y="431800"/>
                  </a:lnTo>
                  <a:cubicBezTo>
                    <a:pt x="816304" y="436488"/>
                    <a:pt x="835202" y="431851"/>
                    <a:pt x="901700" y="450850"/>
                  </a:cubicBezTo>
                  <a:cubicBezTo>
                    <a:pt x="927444" y="458205"/>
                    <a:pt x="977900" y="476250"/>
                    <a:pt x="977900" y="476250"/>
                  </a:cubicBezTo>
                  <a:cubicBezTo>
                    <a:pt x="982133" y="484717"/>
                    <a:pt x="986067" y="493340"/>
                    <a:pt x="990600" y="501650"/>
                  </a:cubicBezTo>
                  <a:cubicBezTo>
                    <a:pt x="998772" y="516631"/>
                    <a:pt x="1015103" y="529058"/>
                    <a:pt x="1016000" y="546100"/>
                  </a:cubicBezTo>
                  <a:cubicBezTo>
                    <a:pt x="1018774" y="598801"/>
                    <a:pt x="998721" y="616571"/>
                    <a:pt x="977900" y="654050"/>
                  </a:cubicBezTo>
                  <a:cubicBezTo>
                    <a:pt x="973303" y="662325"/>
                    <a:pt x="969433" y="670983"/>
                    <a:pt x="965200" y="679450"/>
                  </a:cubicBezTo>
                  <a:cubicBezTo>
                    <a:pt x="967317" y="713317"/>
                    <a:pt x="957769" y="750042"/>
                    <a:pt x="971550" y="781050"/>
                  </a:cubicBezTo>
                  <a:cubicBezTo>
                    <a:pt x="984923" y="811140"/>
                    <a:pt x="1018117" y="827617"/>
                    <a:pt x="1041400" y="850900"/>
                  </a:cubicBezTo>
                  <a:cubicBezTo>
                    <a:pt x="1054100" y="863600"/>
                    <a:pt x="1063906" y="880089"/>
                    <a:pt x="1079500" y="889000"/>
                  </a:cubicBezTo>
                  <a:cubicBezTo>
                    <a:pt x="1215175" y="966529"/>
                    <a:pt x="1047519" y="867679"/>
                    <a:pt x="1155700" y="939800"/>
                  </a:cubicBezTo>
                  <a:cubicBezTo>
                    <a:pt x="1169899" y="949266"/>
                    <a:pt x="1186141" y="955455"/>
                    <a:pt x="1200150" y="965200"/>
                  </a:cubicBezTo>
                  <a:cubicBezTo>
                    <a:pt x="1234902" y="989375"/>
                    <a:pt x="1265696" y="1019213"/>
                    <a:pt x="1301750" y="1041400"/>
                  </a:cubicBezTo>
                  <a:cubicBezTo>
                    <a:pt x="1446295" y="1130351"/>
                    <a:pt x="1337907" y="1058993"/>
                    <a:pt x="1416050" y="1117600"/>
                  </a:cubicBezTo>
                  <a:cubicBezTo>
                    <a:pt x="1422155" y="1122179"/>
                    <a:pt x="1428380" y="1126682"/>
                    <a:pt x="1435100" y="1130300"/>
                  </a:cubicBezTo>
                  <a:cubicBezTo>
                    <a:pt x="1455936" y="1141520"/>
                    <a:pt x="1479668" y="1147851"/>
                    <a:pt x="1498600" y="1162050"/>
                  </a:cubicBezTo>
                  <a:cubicBezTo>
                    <a:pt x="1507067" y="1168400"/>
                    <a:pt x="1514329" y="1176802"/>
                    <a:pt x="1524000" y="1181100"/>
                  </a:cubicBezTo>
                  <a:cubicBezTo>
                    <a:pt x="1533863" y="1185483"/>
                    <a:pt x="1545412" y="1184349"/>
                    <a:pt x="1555750" y="1187450"/>
                  </a:cubicBezTo>
                  <a:cubicBezTo>
                    <a:pt x="1566668" y="1190725"/>
                    <a:pt x="1576827" y="1196148"/>
                    <a:pt x="1587500" y="1200150"/>
                  </a:cubicBezTo>
                  <a:cubicBezTo>
                    <a:pt x="1593767" y="1202500"/>
                    <a:pt x="1600200" y="1204383"/>
                    <a:pt x="1606550" y="1206500"/>
                  </a:cubicBezTo>
                  <a:cubicBezTo>
                    <a:pt x="1617330" y="1205933"/>
                    <a:pt x="1726633" y="1222648"/>
                    <a:pt x="1752600" y="1181100"/>
                  </a:cubicBezTo>
                  <a:cubicBezTo>
                    <a:pt x="1758320" y="1171948"/>
                    <a:pt x="1756833" y="1159933"/>
                    <a:pt x="1758950" y="1149350"/>
                  </a:cubicBezTo>
                  <a:cubicBezTo>
                    <a:pt x="1761067" y="1085850"/>
                    <a:pt x="1760773" y="1022224"/>
                    <a:pt x="1765300" y="958850"/>
                  </a:cubicBezTo>
                  <a:cubicBezTo>
                    <a:pt x="1767135" y="933165"/>
                    <a:pt x="1778000" y="882650"/>
                    <a:pt x="1778000" y="882650"/>
                  </a:cubicBezTo>
                  <a:cubicBezTo>
                    <a:pt x="1773767" y="838200"/>
                    <a:pt x="1771844" y="793469"/>
                    <a:pt x="1765300" y="749300"/>
                  </a:cubicBezTo>
                  <a:cubicBezTo>
                    <a:pt x="1762533" y="730621"/>
                    <a:pt x="1746045" y="697886"/>
                    <a:pt x="1739900" y="679450"/>
                  </a:cubicBezTo>
                  <a:cubicBezTo>
                    <a:pt x="1737140" y="671171"/>
                    <a:pt x="1735667" y="662517"/>
                    <a:pt x="1733550" y="654050"/>
                  </a:cubicBezTo>
                  <a:cubicBezTo>
                    <a:pt x="1739900" y="626533"/>
                    <a:pt x="1736653" y="594807"/>
                    <a:pt x="1752600" y="571500"/>
                  </a:cubicBezTo>
                  <a:cubicBezTo>
                    <a:pt x="1773106" y="541529"/>
                    <a:pt x="1809999" y="534925"/>
                    <a:pt x="1841500" y="527050"/>
                  </a:cubicBezTo>
                  <a:cubicBezTo>
                    <a:pt x="1849967" y="520700"/>
                    <a:pt x="1857649" y="513140"/>
                    <a:pt x="1866900" y="508000"/>
                  </a:cubicBezTo>
                  <a:cubicBezTo>
                    <a:pt x="1876864" y="502464"/>
                    <a:pt x="1889531" y="502139"/>
                    <a:pt x="1898650" y="495300"/>
                  </a:cubicBezTo>
                  <a:cubicBezTo>
                    <a:pt x="1937324" y="466294"/>
                    <a:pt x="1940862" y="454580"/>
                    <a:pt x="1962150" y="419100"/>
                  </a:cubicBezTo>
                  <a:cubicBezTo>
                    <a:pt x="1964267" y="408517"/>
                    <a:pt x="1965087" y="397589"/>
                    <a:pt x="1968500" y="387350"/>
                  </a:cubicBezTo>
                  <a:cubicBezTo>
                    <a:pt x="1979715" y="353706"/>
                    <a:pt x="2011549" y="340091"/>
                    <a:pt x="1974850" y="292100"/>
                  </a:cubicBezTo>
                  <a:cubicBezTo>
                    <a:pt x="1947382" y="256181"/>
                    <a:pt x="1894023" y="253339"/>
                    <a:pt x="1854200" y="247650"/>
                  </a:cubicBezTo>
                  <a:cubicBezTo>
                    <a:pt x="1852452" y="244736"/>
                    <a:pt x="1823665" y="198598"/>
                    <a:pt x="1822450" y="190500"/>
                  </a:cubicBezTo>
                  <a:cubicBezTo>
                    <a:pt x="1817416" y="156943"/>
                    <a:pt x="1819172" y="122693"/>
                    <a:pt x="1816100" y="88900"/>
                  </a:cubicBezTo>
                  <a:cubicBezTo>
                    <a:pt x="1813343" y="58577"/>
                    <a:pt x="1810985" y="42715"/>
                    <a:pt x="1790700" y="19050"/>
                  </a:cubicBezTo>
                  <a:cubicBezTo>
                    <a:pt x="1780852" y="7561"/>
                    <a:pt x="1765935" y="4445"/>
                    <a:pt x="1752600" y="0"/>
                  </a:cubicBezTo>
                  <a:cubicBezTo>
                    <a:pt x="1735667" y="4233"/>
                    <a:pt x="1717912" y="5987"/>
                    <a:pt x="1701800" y="12700"/>
                  </a:cubicBezTo>
                  <a:cubicBezTo>
                    <a:pt x="1671235" y="25435"/>
                    <a:pt x="1663279" y="53900"/>
                    <a:pt x="1651000" y="82550"/>
                  </a:cubicBezTo>
                  <a:lnTo>
                    <a:pt x="1631950" y="127000"/>
                  </a:lnTo>
                  <a:cubicBezTo>
                    <a:pt x="1629833" y="139700"/>
                    <a:pt x="1626881" y="152289"/>
                    <a:pt x="1625600" y="165100"/>
                  </a:cubicBezTo>
                  <a:cubicBezTo>
                    <a:pt x="1622644" y="194661"/>
                    <a:pt x="1623451" y="224590"/>
                    <a:pt x="1619250" y="254000"/>
                  </a:cubicBezTo>
                  <a:cubicBezTo>
                    <a:pt x="1618190" y="261419"/>
                    <a:pt x="1604693" y="313007"/>
                    <a:pt x="1593850" y="323850"/>
                  </a:cubicBezTo>
                  <a:cubicBezTo>
                    <a:pt x="1561702" y="355998"/>
                    <a:pt x="1540665" y="355489"/>
                    <a:pt x="1504950" y="381000"/>
                  </a:cubicBezTo>
                  <a:cubicBezTo>
                    <a:pt x="1383853" y="467498"/>
                    <a:pt x="1519783" y="383530"/>
                    <a:pt x="1428750" y="438150"/>
                  </a:cubicBezTo>
                  <a:cubicBezTo>
                    <a:pt x="1407583" y="436033"/>
                    <a:pt x="1386050" y="436257"/>
                    <a:pt x="1365250" y="431800"/>
                  </a:cubicBezTo>
                  <a:cubicBezTo>
                    <a:pt x="1354548" y="429507"/>
                    <a:pt x="1314410" y="403205"/>
                    <a:pt x="1308100" y="400050"/>
                  </a:cubicBezTo>
                  <a:cubicBezTo>
                    <a:pt x="1293682" y="392841"/>
                    <a:pt x="1278068" y="388209"/>
                    <a:pt x="1263650" y="381000"/>
                  </a:cubicBezTo>
                  <a:cubicBezTo>
                    <a:pt x="1187559" y="342954"/>
                    <a:pt x="1322716" y="399546"/>
                    <a:pt x="1212850" y="355600"/>
                  </a:cubicBezTo>
                  <a:cubicBezTo>
                    <a:pt x="1178763" y="287426"/>
                    <a:pt x="1211702" y="360840"/>
                    <a:pt x="1187450" y="203200"/>
                  </a:cubicBezTo>
                  <a:cubicBezTo>
                    <a:pt x="1185414" y="189969"/>
                    <a:pt x="1180187" y="177333"/>
                    <a:pt x="1174750" y="165100"/>
                  </a:cubicBezTo>
                  <a:cubicBezTo>
                    <a:pt x="1168343" y="150684"/>
                    <a:pt x="1157874" y="139300"/>
                    <a:pt x="1143000" y="133350"/>
                  </a:cubicBezTo>
                  <a:cubicBezTo>
                    <a:pt x="1128693" y="127627"/>
                    <a:pt x="1113618" y="123879"/>
                    <a:pt x="1098550" y="120650"/>
                  </a:cubicBezTo>
                  <a:cubicBezTo>
                    <a:pt x="1083915" y="117514"/>
                    <a:pt x="1068917" y="116417"/>
                    <a:pt x="1054100" y="114300"/>
                  </a:cubicBezTo>
                  <a:cubicBezTo>
                    <a:pt x="1032933" y="118533"/>
                    <a:pt x="1010199" y="117954"/>
                    <a:pt x="990600" y="127000"/>
                  </a:cubicBezTo>
                  <a:cubicBezTo>
                    <a:pt x="964813" y="138902"/>
                    <a:pt x="973892" y="164593"/>
                    <a:pt x="965200" y="184150"/>
                  </a:cubicBezTo>
                  <a:cubicBezTo>
                    <a:pt x="953166" y="211228"/>
                    <a:pt x="949213" y="208529"/>
                    <a:pt x="927100" y="215900"/>
                  </a:cubicBezTo>
                  <a:cubicBezTo>
                    <a:pt x="918633" y="222250"/>
                    <a:pt x="909735" y="228062"/>
                    <a:pt x="901700" y="234950"/>
                  </a:cubicBezTo>
                  <a:cubicBezTo>
                    <a:pt x="894882" y="240794"/>
                    <a:pt x="890856" y="250353"/>
                    <a:pt x="882650" y="254000"/>
                  </a:cubicBezTo>
                  <a:cubicBezTo>
                    <a:pt x="870885" y="259229"/>
                    <a:pt x="857250" y="258233"/>
                    <a:pt x="844550" y="260350"/>
                  </a:cubicBezTo>
                  <a:cubicBezTo>
                    <a:pt x="812800" y="256117"/>
                    <a:pt x="780939" y="252646"/>
                    <a:pt x="749300" y="247650"/>
                  </a:cubicBezTo>
                  <a:cubicBezTo>
                    <a:pt x="740680" y="246289"/>
                    <a:pt x="732627" y="241300"/>
                    <a:pt x="723900" y="241300"/>
                  </a:cubicBezTo>
                  <a:cubicBezTo>
                    <a:pt x="698412" y="241300"/>
                    <a:pt x="673100" y="245533"/>
                    <a:pt x="647700" y="247650"/>
                  </a:cubicBezTo>
                  <a:cubicBezTo>
                    <a:pt x="589143" y="262289"/>
                    <a:pt x="623526" y="256384"/>
                    <a:pt x="514350" y="247650"/>
                  </a:cubicBezTo>
                  <a:cubicBezTo>
                    <a:pt x="454922" y="242896"/>
                    <a:pt x="471216" y="241592"/>
                    <a:pt x="412750" y="228600"/>
                  </a:cubicBezTo>
                  <a:cubicBezTo>
                    <a:pt x="381277" y="221606"/>
                    <a:pt x="332120" y="211421"/>
                    <a:pt x="298450" y="209550"/>
                  </a:cubicBezTo>
                  <a:cubicBezTo>
                    <a:pt x="277316" y="208376"/>
                    <a:pt x="240242" y="200025"/>
                    <a:pt x="222250" y="196850"/>
                  </a:cubicBezTo>
                  <a:close/>
                </a:path>
              </a:pathLst>
            </a:cu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1" name="Oval 160">
              <a:extLst>
                <a:ext uri="{FF2B5EF4-FFF2-40B4-BE49-F238E27FC236}">
                  <a16:creationId xmlns:a16="http://schemas.microsoft.com/office/drawing/2014/main" id="{67435B7B-6B73-4309-BDD0-F5342E13E250}"/>
                </a:ext>
              </a:extLst>
            </p:cNvPr>
            <p:cNvSpPr/>
            <p:nvPr/>
          </p:nvSpPr>
          <p:spPr>
            <a:xfrm>
              <a:off x="4547923" y="5012532"/>
              <a:ext cx="101600" cy="1016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2" name="Oval 161">
              <a:extLst>
                <a:ext uri="{FF2B5EF4-FFF2-40B4-BE49-F238E27FC236}">
                  <a16:creationId xmlns:a16="http://schemas.microsoft.com/office/drawing/2014/main" id="{92968804-1DFD-454D-A306-F98C9C3D17EC}"/>
                </a:ext>
              </a:extLst>
            </p:cNvPr>
            <p:cNvSpPr/>
            <p:nvPr/>
          </p:nvSpPr>
          <p:spPr>
            <a:xfrm>
              <a:off x="4145492" y="4781550"/>
              <a:ext cx="101600" cy="1016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3" name="Oval 162">
              <a:extLst>
                <a:ext uri="{FF2B5EF4-FFF2-40B4-BE49-F238E27FC236}">
                  <a16:creationId xmlns:a16="http://schemas.microsoft.com/office/drawing/2014/main" id="{A1EA329E-2090-42DE-B32B-ABCEF8582009}"/>
                </a:ext>
              </a:extLst>
            </p:cNvPr>
            <p:cNvSpPr/>
            <p:nvPr/>
          </p:nvSpPr>
          <p:spPr>
            <a:xfrm>
              <a:off x="4200261" y="6529387"/>
              <a:ext cx="101600" cy="1016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4" name="Oval 163">
              <a:extLst>
                <a:ext uri="{FF2B5EF4-FFF2-40B4-BE49-F238E27FC236}">
                  <a16:creationId xmlns:a16="http://schemas.microsoft.com/office/drawing/2014/main" id="{A6079D42-7C42-4E86-91AF-633A4B3DA33D}"/>
                </a:ext>
              </a:extLst>
            </p:cNvPr>
            <p:cNvSpPr/>
            <p:nvPr/>
          </p:nvSpPr>
          <p:spPr>
            <a:xfrm>
              <a:off x="3712105" y="5762625"/>
              <a:ext cx="101600" cy="1016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FF3419D6-8334-400D-A1C2-8E69235A284B}"/>
                </a:ext>
              </a:extLst>
            </p:cNvPr>
            <p:cNvSpPr/>
            <p:nvPr/>
          </p:nvSpPr>
          <p:spPr>
            <a:xfrm>
              <a:off x="4436004" y="3557587"/>
              <a:ext cx="101600" cy="1016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6" name="Oval 165">
              <a:extLst>
                <a:ext uri="{FF2B5EF4-FFF2-40B4-BE49-F238E27FC236}">
                  <a16:creationId xmlns:a16="http://schemas.microsoft.com/office/drawing/2014/main" id="{B8366CB1-56B1-4187-9233-355E60759B32}"/>
                </a:ext>
              </a:extLst>
            </p:cNvPr>
            <p:cNvSpPr/>
            <p:nvPr/>
          </p:nvSpPr>
          <p:spPr>
            <a:xfrm>
              <a:off x="6364817" y="3590925"/>
              <a:ext cx="101600" cy="1016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7" name="Oval 166">
              <a:extLst>
                <a:ext uri="{FF2B5EF4-FFF2-40B4-BE49-F238E27FC236}">
                  <a16:creationId xmlns:a16="http://schemas.microsoft.com/office/drawing/2014/main" id="{F635C568-D5E6-42C8-8384-20544A849BB6}"/>
                </a:ext>
              </a:extLst>
            </p:cNvPr>
            <p:cNvSpPr/>
            <p:nvPr/>
          </p:nvSpPr>
          <p:spPr>
            <a:xfrm>
              <a:off x="6683904" y="3633787"/>
              <a:ext cx="101600" cy="101600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DD2D0133-3A54-40AD-BD77-7721BFAE873E}"/>
              </a:ext>
            </a:extLst>
          </p:cNvPr>
          <p:cNvCxnSpPr>
            <a:cxnSpLocks/>
          </p:cNvCxnSpPr>
          <p:nvPr/>
        </p:nvCxnSpPr>
        <p:spPr>
          <a:xfrm>
            <a:off x="10217150" y="29210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67ABB3EE-AAFC-477F-9717-40C1DC81F3DB}"/>
              </a:ext>
            </a:extLst>
          </p:cNvPr>
          <p:cNvCxnSpPr>
            <a:cxnSpLocks/>
          </p:cNvCxnSpPr>
          <p:nvPr/>
        </p:nvCxnSpPr>
        <p:spPr>
          <a:xfrm>
            <a:off x="10217150" y="4762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TextBox 113">
            <a:extLst>
              <a:ext uri="{FF2B5EF4-FFF2-40B4-BE49-F238E27FC236}">
                <a16:creationId xmlns:a16="http://schemas.microsoft.com/office/drawing/2014/main" id="{02A52530-8D2D-4833-97AE-4EEDC5F72D88}"/>
              </a:ext>
            </a:extLst>
          </p:cNvPr>
          <p:cNvSpPr txBox="1"/>
          <p:nvPr/>
        </p:nvSpPr>
        <p:spPr>
          <a:xfrm>
            <a:off x="9881802" y="153600"/>
            <a:ext cx="33534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KF</a:t>
            </a:r>
          </a:p>
        </p:txBody>
      </p:sp>
      <p:sp>
        <p:nvSpPr>
          <p:cNvPr id="115" name="TextBox 114">
            <a:extLst>
              <a:ext uri="{FF2B5EF4-FFF2-40B4-BE49-F238E27FC236}">
                <a16:creationId xmlns:a16="http://schemas.microsoft.com/office/drawing/2014/main" id="{F6720BB4-46A2-4DC2-90D3-2C125AF0BB35}"/>
              </a:ext>
            </a:extLst>
          </p:cNvPr>
          <p:cNvSpPr txBox="1"/>
          <p:nvPr/>
        </p:nvSpPr>
        <p:spPr>
          <a:xfrm>
            <a:off x="9885039" y="360749"/>
            <a:ext cx="328873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LC</a:t>
            </a:r>
          </a:p>
        </p:txBody>
      </p:sp>
      <p:cxnSp>
        <p:nvCxnSpPr>
          <p:cNvPr id="141" name="Straight Connector 140">
            <a:extLst>
              <a:ext uri="{FF2B5EF4-FFF2-40B4-BE49-F238E27FC236}">
                <a16:creationId xmlns:a16="http://schemas.microsoft.com/office/drawing/2014/main" id="{93CDE1E9-E598-45E1-868D-5314A5FAD253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>
            <a:extLst>
              <a:ext uri="{FF2B5EF4-FFF2-40B4-BE49-F238E27FC236}">
                <a16:creationId xmlns:a16="http://schemas.microsoft.com/office/drawing/2014/main" id="{9E45C34B-2ED1-47A4-85FE-49E918D21795}"/>
              </a:ext>
            </a:extLst>
          </p:cNvPr>
          <p:cNvSpPr txBox="1"/>
          <p:nvPr/>
        </p:nvSpPr>
        <p:spPr>
          <a:xfrm>
            <a:off x="9808839" y="536148"/>
            <a:ext cx="46358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me5</a:t>
            </a:r>
          </a:p>
        </p:txBody>
      </p: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7481D6CE-56D1-4123-8095-A726B0FEB6BC}"/>
              </a:ext>
            </a:extLst>
          </p:cNvPr>
          <p:cNvCxnSpPr>
            <a:cxnSpLocks/>
          </p:cNvCxnSpPr>
          <p:nvPr/>
        </p:nvCxnSpPr>
        <p:spPr>
          <a:xfrm>
            <a:off x="10217150" y="679450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40">
            <a:extLst>
              <a:ext uri="{FF2B5EF4-FFF2-40B4-BE49-F238E27FC236}">
                <a16:creationId xmlns:a16="http://schemas.microsoft.com/office/drawing/2014/main" id="{C37D5D52-2429-4A81-AF49-7B2D46C7D9C3}"/>
              </a:ext>
            </a:extLst>
          </p:cNvPr>
          <p:cNvSpPr txBox="1"/>
          <p:nvPr/>
        </p:nvSpPr>
        <p:spPr>
          <a:xfrm>
            <a:off x="10218046" y="1173525"/>
            <a:ext cx="74411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400" i="1" dirty="0">
                <a:solidFill>
                  <a:srgbClr val="FF0000"/>
                </a:solidFill>
              </a:rPr>
              <a:t>Slc32a1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05939A27-E8B5-4FC7-AAA9-ADB7EF9A10BA}"/>
              </a:ext>
            </a:extLst>
          </p:cNvPr>
          <p:cNvSpPr txBox="1"/>
          <p:nvPr/>
        </p:nvSpPr>
        <p:spPr>
          <a:xfrm>
            <a:off x="9817681" y="738179"/>
            <a:ext cx="394660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/>
              <a:t>Bar</a:t>
            </a:r>
          </a:p>
        </p:txBody>
      </p:sp>
      <p:cxnSp>
        <p:nvCxnSpPr>
          <p:cNvPr id="18" name="Straight Connector 17">
            <a:extLst>
              <a:ext uri="{FF2B5EF4-FFF2-40B4-BE49-F238E27FC236}">
                <a16:creationId xmlns:a16="http://schemas.microsoft.com/office/drawing/2014/main" id="{6F065CE5-52AF-4EB4-81E9-996FD300F394}"/>
              </a:ext>
            </a:extLst>
          </p:cNvPr>
          <p:cNvCxnSpPr>
            <a:cxnSpLocks/>
          </p:cNvCxnSpPr>
          <p:nvPr/>
        </p:nvCxnSpPr>
        <p:spPr>
          <a:xfrm>
            <a:off x="10217150" y="876678"/>
            <a:ext cx="732735" cy="0"/>
          </a:xfrm>
          <a:prstGeom prst="line">
            <a:avLst/>
          </a:prstGeom>
          <a:ln w="19050">
            <a:solidFill>
              <a:schemeClr val="tx1"/>
            </a:solidFill>
            <a:prstDash val="lgDashDot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35030995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テーマ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テーマ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テーマ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F46216B-77A9-411A-B9D3-5023FCB70208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27327</TotalTime>
  <Words>739</Words>
  <Application>Microsoft Office PowerPoint</Application>
  <PresentationFormat>Widescreen</PresentationFormat>
  <Paragraphs>296</Paragraphs>
  <Slides>31</Slides>
  <Notes>17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31</vt:i4>
      </vt:variant>
    </vt:vector>
  </HeadingPairs>
  <TitlesOfParts>
    <vt:vector size="35" baseType="lpstr">
      <vt:lpstr>Arial</vt:lpstr>
      <vt:lpstr>Calibri</vt:lpstr>
      <vt:lpstr>Calibri Light</vt:lpstr>
      <vt:lpstr>office theme</vt:lpstr>
      <vt:lpstr>RNAscope HiPlex – Experiment 1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RNAscope HiPlex – Experiment 2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プレゼンテーション</dc:title>
  <dc:creator>Student</dc:creator>
  <cp:lastModifiedBy>Jordan Pauli</cp:lastModifiedBy>
  <cp:revision>825</cp:revision>
  <dcterms:created xsi:type="dcterms:W3CDTF">2015-02-20T01:16:19Z</dcterms:created>
  <dcterms:modified xsi:type="dcterms:W3CDTF">2022-07-05T17:15:35Z</dcterms:modified>
</cp:coreProperties>
</file>